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3.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5.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7"/>
    <p:sldMasterId id="2147483660" r:id="rId8"/>
    <p:sldMasterId id="2147483668" r:id="rId9"/>
    <p:sldMasterId id="2147483681" r:id="rId10"/>
    <p:sldMasterId id="2147483695" r:id="rId11"/>
    <p:sldMasterId id="2147483717" r:id="rId12"/>
  </p:sldMasterIdLst>
  <p:notesMasterIdLst>
    <p:notesMasterId r:id="rId43"/>
  </p:notesMasterIdLst>
  <p:handoutMasterIdLst>
    <p:handoutMasterId r:id="rId44"/>
  </p:handoutMasterIdLst>
  <p:sldIdLst>
    <p:sldId id="262" r:id="rId13"/>
    <p:sldId id="270" r:id="rId14"/>
    <p:sldId id="271" r:id="rId15"/>
    <p:sldId id="303" r:id="rId16"/>
    <p:sldId id="304" r:id="rId17"/>
    <p:sldId id="300" r:id="rId18"/>
    <p:sldId id="305" r:id="rId19"/>
    <p:sldId id="306" r:id="rId20"/>
    <p:sldId id="311" r:id="rId21"/>
    <p:sldId id="309" r:id="rId22"/>
    <p:sldId id="310" r:id="rId23"/>
    <p:sldId id="398" r:id="rId24"/>
    <p:sldId id="399" r:id="rId25"/>
    <p:sldId id="400" r:id="rId26"/>
    <p:sldId id="401" r:id="rId27"/>
    <p:sldId id="402" r:id="rId28"/>
    <p:sldId id="403" r:id="rId29"/>
    <p:sldId id="404" r:id="rId30"/>
    <p:sldId id="405" r:id="rId31"/>
    <p:sldId id="406" r:id="rId32"/>
    <p:sldId id="407" r:id="rId33"/>
    <p:sldId id="408" r:id="rId34"/>
    <p:sldId id="409" r:id="rId35"/>
    <p:sldId id="410" r:id="rId36"/>
    <p:sldId id="411" r:id="rId37"/>
    <p:sldId id="412" r:id="rId38"/>
    <p:sldId id="413" r:id="rId39"/>
    <p:sldId id="414" r:id="rId40"/>
    <p:sldId id="415" r:id="rId41"/>
    <p:sldId id="294" r:id="rId42"/>
  </p:sldIdLst>
  <p:sldSz cx="12192000" cy="6858000"/>
  <p:notesSz cx="7010400" cy="9296400"/>
  <p:defaultTextStyle>
    <a:defPPr>
      <a:defRPr lang="en-US"/>
    </a:defPPr>
    <a:lvl1pPr algn="l" rtl="0" eaLnBrk="0" fontAlgn="base" hangingPunct="0">
      <a:spcBef>
        <a:spcPct val="0"/>
      </a:spcBef>
      <a:spcAft>
        <a:spcPct val="0"/>
      </a:spcAft>
      <a:defRPr sz="1600" b="1" kern="1200">
        <a:solidFill>
          <a:srgbClr val="FFFFFF"/>
        </a:solidFill>
        <a:latin typeface="Arial" panose="020B0604020202020204" pitchFamily="34" charset="0"/>
        <a:ea typeface="+mn-ea"/>
        <a:cs typeface="+mn-cs"/>
      </a:defRPr>
    </a:lvl1pPr>
    <a:lvl2pPr marL="457200" algn="l" rtl="0" eaLnBrk="0" fontAlgn="base" hangingPunct="0">
      <a:spcBef>
        <a:spcPct val="0"/>
      </a:spcBef>
      <a:spcAft>
        <a:spcPct val="0"/>
      </a:spcAft>
      <a:defRPr sz="1600" b="1" kern="1200">
        <a:solidFill>
          <a:srgbClr val="FFFFFF"/>
        </a:solidFill>
        <a:latin typeface="Arial" panose="020B0604020202020204" pitchFamily="34" charset="0"/>
        <a:ea typeface="+mn-ea"/>
        <a:cs typeface="+mn-cs"/>
      </a:defRPr>
    </a:lvl2pPr>
    <a:lvl3pPr marL="914400" algn="l" rtl="0" eaLnBrk="0" fontAlgn="base" hangingPunct="0">
      <a:spcBef>
        <a:spcPct val="0"/>
      </a:spcBef>
      <a:spcAft>
        <a:spcPct val="0"/>
      </a:spcAft>
      <a:defRPr sz="1600" b="1" kern="1200">
        <a:solidFill>
          <a:srgbClr val="FFFFFF"/>
        </a:solidFill>
        <a:latin typeface="Arial" panose="020B0604020202020204" pitchFamily="34" charset="0"/>
        <a:ea typeface="+mn-ea"/>
        <a:cs typeface="+mn-cs"/>
      </a:defRPr>
    </a:lvl3pPr>
    <a:lvl4pPr marL="1371600" algn="l" rtl="0" eaLnBrk="0" fontAlgn="base" hangingPunct="0">
      <a:spcBef>
        <a:spcPct val="0"/>
      </a:spcBef>
      <a:spcAft>
        <a:spcPct val="0"/>
      </a:spcAft>
      <a:defRPr sz="1600" b="1" kern="1200">
        <a:solidFill>
          <a:srgbClr val="FFFFFF"/>
        </a:solidFill>
        <a:latin typeface="Arial" panose="020B0604020202020204" pitchFamily="34" charset="0"/>
        <a:ea typeface="+mn-ea"/>
        <a:cs typeface="+mn-cs"/>
      </a:defRPr>
    </a:lvl4pPr>
    <a:lvl5pPr marL="1828800" algn="l" rtl="0" eaLnBrk="0" fontAlgn="base" hangingPunct="0">
      <a:spcBef>
        <a:spcPct val="0"/>
      </a:spcBef>
      <a:spcAft>
        <a:spcPct val="0"/>
      </a:spcAft>
      <a:defRPr sz="1600" b="1" kern="1200">
        <a:solidFill>
          <a:srgbClr val="FFFFFF"/>
        </a:solidFill>
        <a:latin typeface="Arial" panose="020B0604020202020204" pitchFamily="34" charset="0"/>
        <a:ea typeface="+mn-ea"/>
        <a:cs typeface="+mn-cs"/>
      </a:defRPr>
    </a:lvl5pPr>
    <a:lvl6pPr marL="2286000" algn="l" defTabSz="914400" rtl="0" eaLnBrk="1" latinLnBrk="0" hangingPunct="1">
      <a:defRPr sz="1600" b="1" kern="1200">
        <a:solidFill>
          <a:srgbClr val="FFFFFF"/>
        </a:solidFill>
        <a:latin typeface="Arial" panose="020B0604020202020204" pitchFamily="34" charset="0"/>
        <a:ea typeface="+mn-ea"/>
        <a:cs typeface="+mn-cs"/>
      </a:defRPr>
    </a:lvl6pPr>
    <a:lvl7pPr marL="2743200" algn="l" defTabSz="914400" rtl="0" eaLnBrk="1" latinLnBrk="0" hangingPunct="1">
      <a:defRPr sz="1600" b="1" kern="1200">
        <a:solidFill>
          <a:srgbClr val="FFFFFF"/>
        </a:solidFill>
        <a:latin typeface="Arial" panose="020B0604020202020204" pitchFamily="34" charset="0"/>
        <a:ea typeface="+mn-ea"/>
        <a:cs typeface="+mn-cs"/>
      </a:defRPr>
    </a:lvl7pPr>
    <a:lvl8pPr marL="3200400" algn="l" defTabSz="914400" rtl="0" eaLnBrk="1" latinLnBrk="0" hangingPunct="1">
      <a:defRPr sz="1600" b="1" kern="1200">
        <a:solidFill>
          <a:srgbClr val="FFFFFF"/>
        </a:solidFill>
        <a:latin typeface="Arial" panose="020B0604020202020204" pitchFamily="34" charset="0"/>
        <a:ea typeface="+mn-ea"/>
        <a:cs typeface="+mn-cs"/>
      </a:defRPr>
    </a:lvl8pPr>
    <a:lvl9pPr marL="3657600" algn="l" defTabSz="914400" rtl="0" eaLnBrk="1" latinLnBrk="0" hangingPunct="1">
      <a:defRPr sz="1600" b="1" kern="1200">
        <a:solidFill>
          <a:srgbClr val="FFFFFF"/>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FF"/>
    <a:srgbClr val="081D58"/>
    <a:srgbClr val="FF9933"/>
    <a:srgbClr val="00279F"/>
    <a:srgbClr val="FDE3BA"/>
    <a:srgbClr val="316501"/>
    <a:srgbClr val="7FFF00"/>
    <a:srgbClr val="EF9100"/>
    <a:srgbClr val="B2B2B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794" autoAdjust="0"/>
    <p:restoredTop sz="86557" autoAdjust="0"/>
  </p:normalViewPr>
  <p:slideViewPr>
    <p:cSldViewPr>
      <p:cViewPr varScale="1">
        <p:scale>
          <a:sx n="58" d="100"/>
          <a:sy n="58" d="100"/>
        </p:scale>
        <p:origin x="920" y="28"/>
      </p:cViewPr>
      <p:guideLst>
        <p:guide orient="horz" pos="2160"/>
        <p:guide pos="3840"/>
      </p:guideLst>
    </p:cSldViewPr>
  </p:slideViewPr>
  <p:outlineViewPr>
    <p:cViewPr>
      <p:scale>
        <a:sx n="33" d="100"/>
        <a:sy n="33" d="100"/>
      </p:scale>
      <p:origin x="0" y="-7182"/>
    </p:cViewPr>
  </p:outlineViewPr>
  <p:notesTextViewPr>
    <p:cViewPr>
      <p:scale>
        <a:sx n="3" d="2"/>
        <a:sy n="3" d="2"/>
      </p:scale>
      <p:origin x="0" y="0"/>
    </p:cViewPr>
  </p:notesTextViewPr>
  <p:sorterViewPr>
    <p:cViewPr>
      <p:scale>
        <a:sx n="110" d="100"/>
        <a:sy n="110" d="100"/>
      </p:scale>
      <p:origin x="0" y="-216"/>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2.xml"/><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slide" Target="slides/slide14.xml"/><Relationship Id="rId39" Type="http://schemas.openxmlformats.org/officeDocument/2006/relationships/slide" Target="slides/slide27.xml"/><Relationship Id="rId3" Type="http://schemas.openxmlformats.org/officeDocument/2006/relationships/customXml" Target="../customXml/item3.xml"/><Relationship Id="rId21" Type="http://schemas.openxmlformats.org/officeDocument/2006/relationships/slide" Target="slides/slide9.xml"/><Relationship Id="rId34" Type="http://schemas.openxmlformats.org/officeDocument/2006/relationships/slide" Target="slides/slide22.xml"/><Relationship Id="rId42" Type="http://schemas.openxmlformats.org/officeDocument/2006/relationships/slide" Target="slides/slide30.xml"/><Relationship Id="rId47" Type="http://schemas.openxmlformats.org/officeDocument/2006/relationships/theme" Target="theme/theme1.xml"/><Relationship Id="rId7" Type="http://schemas.openxmlformats.org/officeDocument/2006/relationships/slideMaster" Target="slideMasters/slideMaster1.xml"/><Relationship Id="rId12" Type="http://schemas.openxmlformats.org/officeDocument/2006/relationships/slideMaster" Target="slideMasters/slideMaster6.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slide" Target="slides/slide21.xml"/><Relationship Id="rId38" Type="http://schemas.openxmlformats.org/officeDocument/2006/relationships/slide" Target="slides/slide26.xml"/><Relationship Id="rId46"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4.xml"/><Relationship Id="rId20" Type="http://schemas.openxmlformats.org/officeDocument/2006/relationships/slide" Target="slides/slide8.xml"/><Relationship Id="rId29" Type="http://schemas.openxmlformats.org/officeDocument/2006/relationships/slide" Target="slides/slide17.xml"/><Relationship Id="rId41" Type="http://schemas.openxmlformats.org/officeDocument/2006/relationships/slide" Target="slides/slide29.xml"/><Relationship Id="rId1" Type="http://schemas.openxmlformats.org/officeDocument/2006/relationships/customXml" Target="../customXml/item1.xml"/><Relationship Id="rId6" Type="http://schemas.openxmlformats.org/officeDocument/2006/relationships/customXml" Target="../customXml/item6.xml"/><Relationship Id="rId11" Type="http://schemas.openxmlformats.org/officeDocument/2006/relationships/slideMaster" Target="slideMasters/slideMaster5.xml"/><Relationship Id="rId24" Type="http://schemas.openxmlformats.org/officeDocument/2006/relationships/slide" Target="slides/slide12.xml"/><Relationship Id="rId32" Type="http://schemas.openxmlformats.org/officeDocument/2006/relationships/slide" Target="slides/slide20.xml"/><Relationship Id="rId37" Type="http://schemas.openxmlformats.org/officeDocument/2006/relationships/slide" Target="slides/slide25.xml"/><Relationship Id="rId40" Type="http://schemas.openxmlformats.org/officeDocument/2006/relationships/slide" Target="slides/slide28.xml"/><Relationship Id="rId45" Type="http://schemas.openxmlformats.org/officeDocument/2006/relationships/presProps" Target="presProps.xml"/><Relationship Id="rId5" Type="http://schemas.openxmlformats.org/officeDocument/2006/relationships/customXml" Target="../customXml/item5.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slide" Target="slides/slide24.xml"/><Relationship Id="rId10" Type="http://schemas.openxmlformats.org/officeDocument/2006/relationships/slideMaster" Target="slideMasters/slideMaster4.xml"/><Relationship Id="rId19" Type="http://schemas.openxmlformats.org/officeDocument/2006/relationships/slide" Target="slides/slide7.xml"/><Relationship Id="rId31" Type="http://schemas.openxmlformats.org/officeDocument/2006/relationships/slide" Target="slides/slide19.xml"/><Relationship Id="rId44" Type="http://schemas.openxmlformats.org/officeDocument/2006/relationships/handoutMaster" Target="handoutMasters/handoutMaster1.xml"/><Relationship Id="rId4" Type="http://schemas.openxmlformats.org/officeDocument/2006/relationships/customXml" Target="../customXml/item4.xml"/><Relationship Id="rId9" Type="http://schemas.openxmlformats.org/officeDocument/2006/relationships/slideMaster" Target="slideMasters/slideMaster3.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slide" Target="slides/slide18.xml"/><Relationship Id="rId35" Type="http://schemas.openxmlformats.org/officeDocument/2006/relationships/slide" Target="slides/slide23.xml"/><Relationship Id="rId43" Type="http://schemas.openxmlformats.org/officeDocument/2006/relationships/notesMaster" Target="notesMasters/notesMaster1.xml"/><Relationship Id="rId48"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1588" y="-1588"/>
            <a:ext cx="3038476"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9018" tIns="0" rIns="19018" bIns="0" numCol="1" anchor="t" anchorCtr="0" compatLnSpc="1">
            <a:prstTxWarp prst="textNoShape">
              <a:avLst/>
            </a:prstTxWarp>
          </a:bodyPr>
          <a:lstStyle>
            <a:lvl1pPr defTabSz="960438">
              <a:defRPr sz="1000" b="0" i="1"/>
            </a:lvl1pPr>
          </a:lstStyle>
          <a:p>
            <a:endParaRPr lang="en-US" altLang="en-US"/>
          </a:p>
        </p:txBody>
      </p:sp>
      <p:sp>
        <p:nvSpPr>
          <p:cNvPr id="3075" name="Rectangle 3"/>
          <p:cNvSpPr>
            <a:spLocks noGrp="1" noChangeArrowheads="1"/>
          </p:cNvSpPr>
          <p:nvPr>
            <p:ph type="dt" sz="quarter" idx="1"/>
          </p:nvPr>
        </p:nvSpPr>
        <p:spPr bwMode="auto">
          <a:xfrm>
            <a:off x="3971925" y="-1588"/>
            <a:ext cx="3038475"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9018" tIns="0" rIns="19018" bIns="0" numCol="1" anchor="t" anchorCtr="0" compatLnSpc="1">
            <a:prstTxWarp prst="textNoShape">
              <a:avLst/>
            </a:prstTxWarp>
          </a:bodyPr>
          <a:lstStyle>
            <a:lvl1pPr algn="r" defTabSz="960438">
              <a:defRPr sz="1000" b="0" i="1"/>
            </a:lvl1pPr>
          </a:lstStyle>
          <a:p>
            <a:endParaRPr lang="en-US" altLang="en-US"/>
          </a:p>
        </p:txBody>
      </p:sp>
      <p:sp>
        <p:nvSpPr>
          <p:cNvPr id="3076" name="Rectangle 4"/>
          <p:cNvSpPr>
            <a:spLocks noGrp="1" noChangeArrowheads="1"/>
          </p:cNvSpPr>
          <p:nvPr>
            <p:ph type="ftr" sz="quarter" idx="2"/>
          </p:nvPr>
        </p:nvSpPr>
        <p:spPr bwMode="auto">
          <a:xfrm>
            <a:off x="-1588" y="8832850"/>
            <a:ext cx="3038476"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9018" tIns="0" rIns="19018" bIns="0" numCol="1" anchor="b" anchorCtr="0" compatLnSpc="1">
            <a:prstTxWarp prst="textNoShape">
              <a:avLst/>
            </a:prstTxWarp>
          </a:bodyPr>
          <a:lstStyle>
            <a:lvl1pPr defTabSz="960438">
              <a:defRPr sz="1000" b="0" i="1"/>
            </a:lvl1pPr>
          </a:lstStyle>
          <a:p>
            <a:endParaRPr lang="en-US" altLang="en-US"/>
          </a:p>
        </p:txBody>
      </p:sp>
      <p:sp>
        <p:nvSpPr>
          <p:cNvPr id="3077" name="Rectangle 5"/>
          <p:cNvSpPr>
            <a:spLocks noGrp="1" noChangeArrowheads="1"/>
          </p:cNvSpPr>
          <p:nvPr>
            <p:ph type="sldNum" sz="quarter" idx="3"/>
          </p:nvPr>
        </p:nvSpPr>
        <p:spPr bwMode="auto">
          <a:xfrm>
            <a:off x="3971925" y="8832850"/>
            <a:ext cx="3038475"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9018" tIns="0" rIns="19018" bIns="0" numCol="1" anchor="b" anchorCtr="0" compatLnSpc="1">
            <a:prstTxWarp prst="textNoShape">
              <a:avLst/>
            </a:prstTxWarp>
          </a:bodyPr>
          <a:lstStyle>
            <a:lvl1pPr algn="r" defTabSz="960438">
              <a:defRPr sz="1000" b="0" i="1"/>
            </a:lvl1pPr>
          </a:lstStyle>
          <a:p>
            <a:fld id="{CC5C3ACC-2E60-45D8-8046-2464CFDA93A3}" type="slidenum">
              <a:rPr lang="en-US" altLang="en-US"/>
              <a:pPr/>
              <a:t>‹#›</a:t>
            </a:fld>
            <a:endParaRPr lang="en-US"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hdr" sz="quarter"/>
          </p:nvPr>
        </p:nvSpPr>
        <p:spPr bwMode="auto">
          <a:xfrm>
            <a:off x="-1588" y="-1588"/>
            <a:ext cx="3038476"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9018" tIns="0" rIns="19018" bIns="0" numCol="1" anchor="t" anchorCtr="0" compatLnSpc="1">
            <a:prstTxWarp prst="textNoShape">
              <a:avLst/>
            </a:prstTxWarp>
          </a:bodyPr>
          <a:lstStyle>
            <a:lvl1pPr defTabSz="960438">
              <a:defRPr sz="1000" b="0" i="1">
                <a:solidFill>
                  <a:schemeClr val="tx1"/>
                </a:solidFill>
                <a:latin typeface="Times New Roman" panose="02020603050405020304" pitchFamily="18" charset="0"/>
              </a:defRPr>
            </a:lvl1pPr>
          </a:lstStyle>
          <a:p>
            <a:endParaRPr lang="en-US" altLang="en-US"/>
          </a:p>
        </p:txBody>
      </p:sp>
      <p:sp>
        <p:nvSpPr>
          <p:cNvPr id="2051" name="Rectangle 3"/>
          <p:cNvSpPr>
            <a:spLocks noGrp="1" noChangeArrowheads="1"/>
          </p:cNvSpPr>
          <p:nvPr>
            <p:ph type="dt" idx="1"/>
          </p:nvPr>
        </p:nvSpPr>
        <p:spPr bwMode="auto">
          <a:xfrm>
            <a:off x="3971925" y="-1588"/>
            <a:ext cx="3038475"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9018" tIns="0" rIns="19018" bIns="0" numCol="1" anchor="t" anchorCtr="0" compatLnSpc="1">
            <a:prstTxWarp prst="textNoShape">
              <a:avLst/>
            </a:prstTxWarp>
          </a:bodyPr>
          <a:lstStyle>
            <a:lvl1pPr algn="r" defTabSz="960438">
              <a:defRPr sz="1000" b="0" i="1">
                <a:solidFill>
                  <a:schemeClr val="tx1"/>
                </a:solidFill>
                <a:latin typeface="Times New Roman" panose="02020603050405020304" pitchFamily="18" charset="0"/>
              </a:defRPr>
            </a:lvl1pPr>
          </a:lstStyle>
          <a:p>
            <a:endParaRPr lang="en-US" altLang="en-US"/>
          </a:p>
        </p:txBody>
      </p:sp>
      <p:sp>
        <p:nvSpPr>
          <p:cNvPr id="2052" name="Rectangle 4"/>
          <p:cNvSpPr>
            <a:spLocks noGrp="1" noChangeArrowheads="1"/>
          </p:cNvSpPr>
          <p:nvPr>
            <p:ph type="ftr" sz="quarter" idx="4"/>
          </p:nvPr>
        </p:nvSpPr>
        <p:spPr bwMode="auto">
          <a:xfrm>
            <a:off x="-1588" y="8832850"/>
            <a:ext cx="3038476"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9018" tIns="0" rIns="19018" bIns="0" numCol="1" anchor="b" anchorCtr="0" compatLnSpc="1">
            <a:prstTxWarp prst="textNoShape">
              <a:avLst/>
            </a:prstTxWarp>
          </a:bodyPr>
          <a:lstStyle>
            <a:lvl1pPr defTabSz="960438">
              <a:defRPr sz="1000" b="0" i="1">
                <a:solidFill>
                  <a:schemeClr val="tx1"/>
                </a:solidFill>
                <a:latin typeface="Times New Roman" panose="02020603050405020304" pitchFamily="18" charset="0"/>
              </a:defRPr>
            </a:lvl1pPr>
          </a:lstStyle>
          <a:p>
            <a:endParaRPr lang="en-US" altLang="en-US"/>
          </a:p>
        </p:txBody>
      </p:sp>
      <p:sp>
        <p:nvSpPr>
          <p:cNvPr id="2053" name="Rectangle 5"/>
          <p:cNvSpPr>
            <a:spLocks noGrp="1" noChangeArrowheads="1"/>
          </p:cNvSpPr>
          <p:nvPr>
            <p:ph type="sldNum" sz="quarter" idx="5"/>
          </p:nvPr>
        </p:nvSpPr>
        <p:spPr bwMode="auto">
          <a:xfrm>
            <a:off x="3971925" y="8832850"/>
            <a:ext cx="3038475"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9018" tIns="0" rIns="19018" bIns="0" numCol="1" anchor="b" anchorCtr="0" compatLnSpc="1">
            <a:prstTxWarp prst="textNoShape">
              <a:avLst/>
            </a:prstTxWarp>
          </a:bodyPr>
          <a:lstStyle>
            <a:lvl1pPr algn="r" defTabSz="960438">
              <a:defRPr sz="1000" b="0" i="1">
                <a:solidFill>
                  <a:schemeClr val="tx1"/>
                </a:solidFill>
                <a:latin typeface="Times New Roman" panose="02020603050405020304" pitchFamily="18" charset="0"/>
              </a:defRPr>
            </a:lvl1pPr>
          </a:lstStyle>
          <a:p>
            <a:fld id="{F8CE2D49-873C-4977-B8A4-33F883715418}" type="slidenum">
              <a:rPr lang="en-US" altLang="en-US"/>
              <a:pPr/>
              <a:t>‹#›</a:t>
            </a:fld>
            <a:endParaRPr lang="en-US" altLang="en-US"/>
          </a:p>
        </p:txBody>
      </p:sp>
      <p:sp>
        <p:nvSpPr>
          <p:cNvPr id="2054" name="Rectangle 6"/>
          <p:cNvSpPr>
            <a:spLocks noGrp="1" noChangeArrowheads="1"/>
          </p:cNvSpPr>
          <p:nvPr>
            <p:ph type="body" sz="quarter" idx="3"/>
          </p:nvPr>
        </p:nvSpPr>
        <p:spPr bwMode="auto">
          <a:xfrm>
            <a:off x="931863" y="4405313"/>
            <a:ext cx="5145087" cy="5187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5581" tIns="41205" rIns="85581" bIns="41205" numCol="1" anchor="t" anchorCtr="0" compatLnSpc="1">
            <a:prstTxWarp prst="textNoShape">
              <a:avLst/>
            </a:prstTxWarp>
          </a:bodyPr>
          <a:lstStyle/>
          <a:p>
            <a:pPr lvl="0"/>
            <a:r>
              <a:rPr lang="en-US" altLang="en-US"/>
              <a:t>Click to edit Master notes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055" name="Rectangle 7"/>
          <p:cNvSpPr>
            <a:spLocks noGrp="1" noRot="1" noChangeAspect="1" noChangeArrowheads="1" noTextEdit="1"/>
          </p:cNvSpPr>
          <p:nvPr>
            <p:ph type="sldImg" idx="2"/>
          </p:nvPr>
        </p:nvSpPr>
        <p:spPr bwMode="auto">
          <a:xfrm>
            <a:off x="404813" y="695325"/>
            <a:ext cx="6202362" cy="3489325"/>
          </a:xfrm>
          <a:prstGeom prst="rect">
            <a:avLst/>
          </a:prstGeom>
          <a:noFill/>
          <a:ln w="127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Tree>
  </p:cSld>
  <p:clrMap bg1="lt1" tx1="dk1" bg2="lt2" tx2="dk2" accent1="accent1" accent2="accent2" accent3="accent3" accent4="accent4" accent5="accent5" accent6="accent6" hlink="hlink" folHlink="folHlink"/>
  <p:notesStyle>
    <a:lvl1pPr algn="l" defTabSz="852488" rtl="0" eaLnBrk="0" fontAlgn="base" hangingPunct="0">
      <a:spcBef>
        <a:spcPct val="30000"/>
      </a:spcBef>
      <a:spcAft>
        <a:spcPct val="0"/>
      </a:spcAft>
      <a:defRPr sz="1000" kern="1200">
        <a:solidFill>
          <a:schemeClr val="tx1"/>
        </a:solidFill>
        <a:latin typeface="Times New Roman" panose="02020603050405020304" pitchFamily="18" charset="0"/>
        <a:ea typeface="+mn-ea"/>
        <a:cs typeface="+mn-cs"/>
      </a:defRPr>
    </a:lvl1pPr>
    <a:lvl2pPr marL="412750" algn="l" defTabSz="852488" rtl="0" eaLnBrk="0" fontAlgn="base" hangingPunct="0">
      <a:spcBef>
        <a:spcPct val="30000"/>
      </a:spcBef>
      <a:spcAft>
        <a:spcPct val="0"/>
      </a:spcAft>
      <a:defRPr sz="1000" kern="1200">
        <a:solidFill>
          <a:schemeClr val="tx1"/>
        </a:solidFill>
        <a:latin typeface="Times New Roman" panose="02020603050405020304" pitchFamily="18" charset="0"/>
        <a:ea typeface="+mn-ea"/>
        <a:cs typeface="+mn-cs"/>
      </a:defRPr>
    </a:lvl2pPr>
    <a:lvl3pPr marL="830263" algn="l" defTabSz="852488" rtl="0" eaLnBrk="0" fontAlgn="base" hangingPunct="0">
      <a:spcBef>
        <a:spcPct val="30000"/>
      </a:spcBef>
      <a:spcAft>
        <a:spcPct val="0"/>
      </a:spcAft>
      <a:defRPr sz="1000" kern="1200">
        <a:solidFill>
          <a:schemeClr val="tx1"/>
        </a:solidFill>
        <a:latin typeface="Times New Roman" panose="02020603050405020304" pitchFamily="18" charset="0"/>
        <a:ea typeface="+mn-ea"/>
        <a:cs typeface="+mn-cs"/>
      </a:defRPr>
    </a:lvl3pPr>
    <a:lvl4pPr marL="1228725" algn="l" defTabSz="852488" rtl="0" eaLnBrk="0" fontAlgn="base" hangingPunct="0">
      <a:spcBef>
        <a:spcPct val="30000"/>
      </a:spcBef>
      <a:spcAft>
        <a:spcPct val="0"/>
      </a:spcAft>
      <a:defRPr sz="1000" kern="1200">
        <a:solidFill>
          <a:schemeClr val="tx1"/>
        </a:solidFill>
        <a:latin typeface="Times New Roman" panose="02020603050405020304" pitchFamily="18" charset="0"/>
        <a:ea typeface="+mn-ea"/>
        <a:cs typeface="+mn-cs"/>
      </a:defRPr>
    </a:lvl4pPr>
    <a:lvl5pPr marL="1657350" algn="l" defTabSz="852488" rtl="0" eaLnBrk="0" fontAlgn="base" hangingPunct="0">
      <a:spcBef>
        <a:spcPct val="30000"/>
      </a:spcBef>
      <a:spcAft>
        <a:spcPct val="0"/>
      </a:spcAft>
      <a:defRPr sz="1000" kern="1200">
        <a:solidFill>
          <a:schemeClr val="tx1"/>
        </a:solidFill>
        <a:latin typeface="Times New Roman" panose="02020603050405020304"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Grp="1" noChangeArrowheads="1"/>
          </p:cNvSpPr>
          <p:nvPr>
            <p:ph type="sldNum" sz="quarter" idx="5"/>
          </p:nvPr>
        </p:nvSpPr>
        <p:spPr>
          <a:ln/>
        </p:spPr>
        <p:txBody>
          <a:bodyPr/>
          <a:lstStyle/>
          <a:p>
            <a:fld id="{4DB689BF-2590-47D6-8A5A-ABE4E375B011}" type="slidenum">
              <a:rPr lang="en-US" altLang="en-US"/>
              <a:pPr/>
              <a:t>1</a:t>
            </a:fld>
            <a:endParaRPr lang="en-US" altLang="en-US"/>
          </a:p>
        </p:txBody>
      </p:sp>
      <p:sp>
        <p:nvSpPr>
          <p:cNvPr id="9218" name="Rectangle 2"/>
          <p:cNvSpPr>
            <a:spLocks noGrp="1" noRot="1" noChangeAspect="1" noChangeArrowheads="1" noTextEdit="1"/>
          </p:cNvSpPr>
          <p:nvPr>
            <p:ph type="sldImg"/>
          </p:nvPr>
        </p:nvSpPr>
        <p:spPr>
          <a:xfrm>
            <a:off x="404813" y="695325"/>
            <a:ext cx="6202362" cy="3489325"/>
          </a:xfrm>
          <a:ln cap="flat"/>
        </p:spPr>
      </p:sp>
      <p:sp>
        <p:nvSpPr>
          <p:cNvPr id="2" name="Notes Placeholder 1">
            <a:extLst>
              <a:ext uri="{FF2B5EF4-FFF2-40B4-BE49-F238E27FC236}">
                <a16:creationId xmlns:a16="http://schemas.microsoft.com/office/drawing/2014/main" id="{CA4844C0-9785-63EB-163B-0CDD578D218F}"/>
              </a:ext>
            </a:extLst>
          </p:cNvPr>
          <p:cNvSpPr>
            <a:spLocks noGrp="1"/>
          </p:cNvSpPr>
          <p:nvPr>
            <p:ph type="body" idx="1"/>
          </p:nvPr>
        </p:nvSpPr>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6E2D19-8ABD-0879-4E68-CB211379692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ED07DB7-8B35-7723-A968-F93E5719DC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5F17610-6DE1-C817-0E05-009FC5B6599C}"/>
              </a:ext>
            </a:extLst>
          </p:cNvPr>
          <p:cNvSpPr>
            <a:spLocks noGrp="1"/>
          </p:cNvSpPr>
          <p:nvPr>
            <p:ph type="body" idx="1"/>
          </p:nvPr>
        </p:nvSpPr>
        <p:spPr/>
        <p:txBody>
          <a:bodyPr/>
          <a:lstStyle/>
          <a:p>
            <a:r>
              <a:rPr lang="en-US" dirty="0"/>
              <a:t>Looking at GHE from a case use/power lever by the CDR to accomplish objectives may give a different lens to view it</a:t>
            </a:r>
          </a:p>
          <a:p>
            <a:r>
              <a:rPr lang="en-US" dirty="0"/>
              <a:t>Many medical folks see GHE from a humanitarian good centric view.  It should be a National Security first approach.</a:t>
            </a:r>
          </a:p>
          <a:p>
            <a:endParaRPr lang="en-US" dirty="0"/>
          </a:p>
          <a:p>
            <a:r>
              <a:rPr lang="en-US" dirty="0"/>
              <a:t>Strategic Empathy is important because it depends on applying a deep historical, geographic, and cultural understanding.</a:t>
            </a:r>
          </a:p>
          <a:p>
            <a:r>
              <a:rPr lang="en-US" dirty="0"/>
              <a:t>We are able to do this in the AOR better than most places around the world.</a:t>
            </a:r>
          </a:p>
        </p:txBody>
      </p:sp>
      <p:sp>
        <p:nvSpPr>
          <p:cNvPr id="4" name="Slide Number Placeholder 3">
            <a:extLst>
              <a:ext uri="{FF2B5EF4-FFF2-40B4-BE49-F238E27FC236}">
                <a16:creationId xmlns:a16="http://schemas.microsoft.com/office/drawing/2014/main" id="{CED30DA3-FD98-E742-539D-01013675A136}"/>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563313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t>Looking at GHE from a case use/power lever by the CDR to accomplish objectives may give a different lens to view it</a:t>
            </a:r>
          </a:p>
          <a:p>
            <a:r>
              <a:rPr lang="en-US" sz="1200" dirty="0"/>
              <a:t>Many medical folks see GHE from a humanitarian good centric view.  It should be a National Security first approach.</a:t>
            </a:r>
          </a:p>
          <a:p>
            <a:endParaRPr lang="en-US" sz="1200" dirty="0"/>
          </a:p>
          <a:p>
            <a:r>
              <a:rPr lang="en-US" sz="1200" dirty="0"/>
              <a:t>Strategic Messaging is one of the most important yet least thought about</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237720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512BC0-EC04-6C5D-AFCF-FD80E6953BB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FB9A621-7C55-5182-996C-2CCE16F9606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24B656E-239E-3FB1-159A-7B9BED906DB2}"/>
              </a:ext>
            </a:extLst>
          </p:cNvPr>
          <p:cNvSpPr>
            <a:spLocks noGrp="1"/>
          </p:cNvSpPr>
          <p:nvPr>
            <p:ph type="body" idx="1"/>
          </p:nvPr>
        </p:nvSpPr>
        <p:spPr/>
        <p:txBody>
          <a:bodyPr/>
          <a:lstStyle/>
          <a:p>
            <a:r>
              <a:rPr lang="en-US" sz="1200" dirty="0"/>
              <a:t>Looking at GHE from a case use/power lever by the CDR to accomplish objectives may give a different lens to view it</a:t>
            </a:r>
          </a:p>
          <a:p>
            <a:r>
              <a:rPr lang="en-US" sz="1200" dirty="0"/>
              <a:t>Many medical folks see GHE from a humanitarian good centric view.  It should be a National Security first approach.</a:t>
            </a:r>
          </a:p>
          <a:p>
            <a:endParaRPr lang="en-US" sz="1200" dirty="0"/>
          </a:p>
          <a:p>
            <a:r>
              <a:rPr lang="en-US" sz="1200" dirty="0"/>
              <a:t>Strategic Messaging is one of the most important yet least thought about</a:t>
            </a:r>
          </a:p>
          <a:p>
            <a:endParaRPr lang="en-US" dirty="0"/>
          </a:p>
        </p:txBody>
      </p:sp>
      <p:sp>
        <p:nvSpPr>
          <p:cNvPr id="4" name="Slide Number Placeholder 3">
            <a:extLst>
              <a:ext uri="{FF2B5EF4-FFF2-40B4-BE49-F238E27FC236}">
                <a16:creationId xmlns:a16="http://schemas.microsoft.com/office/drawing/2014/main" id="{9B8B680F-2E60-C4DE-BFED-DCF6C6F745EA}"/>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995559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6BF621-51B1-235C-BD03-14845A5B9FA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D519FC1-5BAF-8D56-7191-09D1EC38A4A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33E6DF0-D278-DDBD-4B1E-6DFA83698644}"/>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Force Health Protection (Pre-med, DHAPP, R&amp;D, </a:t>
            </a:r>
            <a:r>
              <a:rPr lang="en-US" sz="1200" b="1" dirty="0" err="1">
                <a:solidFill>
                  <a:srgbClr val="002060"/>
                </a:solidFill>
                <a:latin typeface="Garamond" panose="02020404030301010803" pitchFamily="18" charset="0"/>
                <a:cs typeface="Times New Roman" panose="02020603050405020304" pitchFamily="18" charset="0"/>
              </a:rPr>
              <a:t>Civ</a:t>
            </a:r>
            <a:r>
              <a:rPr lang="en-US" sz="1200" b="1" dirty="0">
                <a:solidFill>
                  <a:srgbClr val="002060"/>
                </a:solidFill>
                <a:latin typeface="Garamond" panose="02020404030301010803" pitchFamily="18" charset="0"/>
                <a:cs typeface="Times New Roman" panose="02020603050405020304" pitchFamily="18" charset="0"/>
              </a:rPr>
              <a:t>-Mil</a:t>
            </a:r>
            <a:r>
              <a:rPr lang="en-US" sz="1200" b="1" baseline="0" dirty="0">
                <a:solidFill>
                  <a:srgbClr val="002060"/>
                </a:solidFill>
                <a:latin typeface="Garamond" panose="02020404030301010803" pitchFamily="18" charset="0"/>
                <a:cs typeface="Times New Roman" panose="02020603050405020304" pitchFamily="18" charset="0"/>
              </a:rPr>
              <a:t> Academia</a:t>
            </a:r>
            <a:r>
              <a:rPr lang="en-US" sz="1200" b="1" dirty="0">
                <a:solidFill>
                  <a:srgbClr val="002060"/>
                </a:solidFill>
                <a:latin typeface="Garamond" panose="02020404030301010803"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GHE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2000.30, July ‘17)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2310.08E,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6025.27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BSV: CBEP,</a:t>
            </a:r>
            <a:r>
              <a:rPr lang="en-US" sz="1200" b="1" baseline="0" dirty="0">
                <a:solidFill>
                  <a:srgbClr val="002060"/>
                </a:solidFill>
                <a:latin typeface="Garamond" panose="02020404030301010803" pitchFamily="18" charset="0"/>
                <a:cs typeface="Times New Roman" panose="02020603050405020304" pitchFamily="18" charset="0"/>
              </a:rPr>
              <a:t> DTRA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solidFill>
                <a:srgbClr val="002060"/>
              </a:solidFill>
              <a:latin typeface="Garamond" panose="02020404030301010803" pitchFamily="18" charset="0"/>
              <a:cs typeface="Times New Roman" panose="02020603050405020304" pitchFamily="18" charset="0"/>
            </a:endParaRPr>
          </a:p>
          <a:p>
            <a:endParaRPr lang="en-US" dirty="0"/>
          </a:p>
        </p:txBody>
      </p:sp>
      <p:sp>
        <p:nvSpPr>
          <p:cNvPr id="4" name="Slide Number Placeholder 3">
            <a:extLst>
              <a:ext uri="{FF2B5EF4-FFF2-40B4-BE49-F238E27FC236}">
                <a16:creationId xmlns:a16="http://schemas.microsoft.com/office/drawing/2014/main" id="{A043DDE9-B679-B3A5-88EA-28965DA300C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0958184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E4F379-1E89-2C78-5124-88939478768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16648EF-98B8-C5B0-BBC6-E84F13DF1B6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B445CEE-F81D-588D-6A87-9FFC774A3494}"/>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Force Health Protection (Pre-med, DHAPP, R&amp;D, </a:t>
            </a:r>
            <a:r>
              <a:rPr lang="en-US" sz="1200" b="1" dirty="0" err="1">
                <a:solidFill>
                  <a:srgbClr val="002060"/>
                </a:solidFill>
                <a:latin typeface="Garamond" panose="02020404030301010803" pitchFamily="18" charset="0"/>
                <a:cs typeface="Times New Roman" panose="02020603050405020304" pitchFamily="18" charset="0"/>
              </a:rPr>
              <a:t>Civ</a:t>
            </a:r>
            <a:r>
              <a:rPr lang="en-US" sz="1200" b="1" dirty="0">
                <a:solidFill>
                  <a:srgbClr val="002060"/>
                </a:solidFill>
                <a:latin typeface="Garamond" panose="02020404030301010803" pitchFamily="18" charset="0"/>
                <a:cs typeface="Times New Roman" panose="02020603050405020304" pitchFamily="18" charset="0"/>
              </a:rPr>
              <a:t>-Mil</a:t>
            </a:r>
            <a:r>
              <a:rPr lang="en-US" sz="1200" b="1" baseline="0" dirty="0">
                <a:solidFill>
                  <a:srgbClr val="002060"/>
                </a:solidFill>
                <a:latin typeface="Garamond" panose="02020404030301010803" pitchFamily="18" charset="0"/>
                <a:cs typeface="Times New Roman" panose="02020603050405020304" pitchFamily="18" charset="0"/>
              </a:rPr>
              <a:t> Academia</a:t>
            </a:r>
            <a:r>
              <a:rPr lang="en-US" sz="1200" b="1" dirty="0">
                <a:solidFill>
                  <a:srgbClr val="002060"/>
                </a:solidFill>
                <a:latin typeface="Garamond" panose="02020404030301010803"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GHE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2000.30, July ‘17)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2310.08E,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6025.27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BSV: CBEP,</a:t>
            </a:r>
            <a:r>
              <a:rPr lang="en-US" sz="1200" b="1" baseline="0" dirty="0">
                <a:solidFill>
                  <a:srgbClr val="002060"/>
                </a:solidFill>
                <a:latin typeface="Garamond" panose="02020404030301010803" pitchFamily="18" charset="0"/>
                <a:cs typeface="Times New Roman" panose="02020603050405020304" pitchFamily="18" charset="0"/>
              </a:rPr>
              <a:t> DTRA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solidFill>
                <a:srgbClr val="002060"/>
              </a:solidFill>
              <a:latin typeface="Garamond" panose="02020404030301010803" pitchFamily="18" charset="0"/>
              <a:cs typeface="Times New Roman" panose="02020603050405020304" pitchFamily="18" charset="0"/>
            </a:endParaRPr>
          </a:p>
          <a:p>
            <a:endParaRPr lang="en-US" dirty="0"/>
          </a:p>
        </p:txBody>
      </p:sp>
      <p:sp>
        <p:nvSpPr>
          <p:cNvPr id="4" name="Slide Number Placeholder 3">
            <a:extLst>
              <a:ext uri="{FF2B5EF4-FFF2-40B4-BE49-F238E27FC236}">
                <a16:creationId xmlns:a16="http://schemas.microsoft.com/office/drawing/2014/main" id="{BB412BEB-E1F9-E476-BC94-350CB7BF7391}"/>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692796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623924-C941-E74C-01F6-88F1B123E1A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C03E00B-F205-A8C5-7164-EA8DB9B845F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73DAF55-051F-D546-82A4-DB11087B3523}"/>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Force Health Protection (Pre-med, DHAPP, R&amp;D, </a:t>
            </a:r>
            <a:r>
              <a:rPr lang="en-US" sz="1200" b="1" dirty="0" err="1">
                <a:solidFill>
                  <a:srgbClr val="002060"/>
                </a:solidFill>
                <a:latin typeface="Garamond" panose="02020404030301010803" pitchFamily="18" charset="0"/>
                <a:cs typeface="Times New Roman" panose="02020603050405020304" pitchFamily="18" charset="0"/>
              </a:rPr>
              <a:t>Civ</a:t>
            </a:r>
            <a:r>
              <a:rPr lang="en-US" sz="1200" b="1" dirty="0">
                <a:solidFill>
                  <a:srgbClr val="002060"/>
                </a:solidFill>
                <a:latin typeface="Garamond" panose="02020404030301010803" pitchFamily="18" charset="0"/>
                <a:cs typeface="Times New Roman" panose="02020603050405020304" pitchFamily="18" charset="0"/>
              </a:rPr>
              <a:t>-Mil</a:t>
            </a:r>
            <a:r>
              <a:rPr lang="en-US" sz="1200" b="1" baseline="0" dirty="0">
                <a:solidFill>
                  <a:srgbClr val="002060"/>
                </a:solidFill>
                <a:latin typeface="Garamond" panose="02020404030301010803" pitchFamily="18" charset="0"/>
                <a:cs typeface="Times New Roman" panose="02020603050405020304" pitchFamily="18" charset="0"/>
              </a:rPr>
              <a:t> Academia</a:t>
            </a:r>
            <a:r>
              <a:rPr lang="en-US" sz="1200" b="1" dirty="0">
                <a:solidFill>
                  <a:srgbClr val="002060"/>
                </a:solidFill>
                <a:latin typeface="Garamond" panose="02020404030301010803"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GHE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2000.30, July ‘17)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2310.08E,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6025.27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BSV: CBEP,</a:t>
            </a:r>
            <a:r>
              <a:rPr lang="en-US" sz="1200" b="1" baseline="0" dirty="0">
                <a:solidFill>
                  <a:srgbClr val="002060"/>
                </a:solidFill>
                <a:latin typeface="Garamond" panose="02020404030301010803" pitchFamily="18" charset="0"/>
                <a:cs typeface="Times New Roman" panose="02020603050405020304" pitchFamily="18" charset="0"/>
              </a:rPr>
              <a:t> DTRA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solidFill>
                <a:srgbClr val="002060"/>
              </a:solidFill>
              <a:latin typeface="Garamond" panose="02020404030301010803" pitchFamily="18" charset="0"/>
              <a:cs typeface="Times New Roman" panose="02020603050405020304" pitchFamily="18" charset="0"/>
            </a:endParaRPr>
          </a:p>
          <a:p>
            <a:endParaRPr lang="en-US" dirty="0"/>
          </a:p>
        </p:txBody>
      </p:sp>
      <p:sp>
        <p:nvSpPr>
          <p:cNvPr id="4" name="Slide Number Placeholder 3">
            <a:extLst>
              <a:ext uri="{FF2B5EF4-FFF2-40B4-BE49-F238E27FC236}">
                <a16:creationId xmlns:a16="http://schemas.microsoft.com/office/drawing/2014/main" id="{F4A367BB-CD4F-1C60-C0A0-40FA758BC620}"/>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356335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5ADFE-13B8-3FE2-07A0-9819B4E6BA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03C2293-B045-1774-6752-2FF375820F4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2A417F1-3C4D-B753-A137-739FC82AC8F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Force Health Protection (Pre-med, DHAPP, R&amp;D, </a:t>
            </a:r>
            <a:r>
              <a:rPr lang="en-US" sz="1200" b="1" dirty="0" err="1">
                <a:solidFill>
                  <a:srgbClr val="002060"/>
                </a:solidFill>
                <a:latin typeface="Garamond" panose="02020404030301010803" pitchFamily="18" charset="0"/>
                <a:cs typeface="Times New Roman" panose="02020603050405020304" pitchFamily="18" charset="0"/>
              </a:rPr>
              <a:t>Civ</a:t>
            </a:r>
            <a:r>
              <a:rPr lang="en-US" sz="1200" b="1" dirty="0">
                <a:solidFill>
                  <a:srgbClr val="002060"/>
                </a:solidFill>
                <a:latin typeface="Garamond" panose="02020404030301010803" pitchFamily="18" charset="0"/>
                <a:cs typeface="Times New Roman" panose="02020603050405020304" pitchFamily="18" charset="0"/>
              </a:rPr>
              <a:t>-Mil</a:t>
            </a:r>
            <a:r>
              <a:rPr lang="en-US" sz="1200" b="1" baseline="0" dirty="0">
                <a:solidFill>
                  <a:srgbClr val="002060"/>
                </a:solidFill>
                <a:latin typeface="Garamond" panose="02020404030301010803" pitchFamily="18" charset="0"/>
                <a:cs typeface="Times New Roman" panose="02020603050405020304" pitchFamily="18" charset="0"/>
              </a:rPr>
              <a:t> Academia</a:t>
            </a:r>
            <a:r>
              <a:rPr lang="en-US" sz="1200" b="1" dirty="0">
                <a:solidFill>
                  <a:srgbClr val="002060"/>
                </a:solidFill>
                <a:latin typeface="Garamond" panose="02020404030301010803"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GHE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2000.30, July ‘17)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2310.08E,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6025.27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BSV: CBEP,</a:t>
            </a:r>
            <a:r>
              <a:rPr lang="en-US" sz="1200" b="1" baseline="0" dirty="0">
                <a:solidFill>
                  <a:srgbClr val="002060"/>
                </a:solidFill>
                <a:latin typeface="Garamond" panose="02020404030301010803" pitchFamily="18" charset="0"/>
                <a:cs typeface="Times New Roman" panose="02020603050405020304" pitchFamily="18" charset="0"/>
              </a:rPr>
              <a:t> DTRA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solidFill>
                <a:srgbClr val="002060"/>
              </a:solidFill>
              <a:latin typeface="Garamond" panose="02020404030301010803" pitchFamily="18" charset="0"/>
              <a:cs typeface="Times New Roman" panose="02020603050405020304" pitchFamily="18" charset="0"/>
            </a:endParaRPr>
          </a:p>
          <a:p>
            <a:endParaRPr lang="en-US" dirty="0"/>
          </a:p>
        </p:txBody>
      </p:sp>
      <p:sp>
        <p:nvSpPr>
          <p:cNvPr id="4" name="Slide Number Placeholder 3">
            <a:extLst>
              <a:ext uri="{FF2B5EF4-FFF2-40B4-BE49-F238E27FC236}">
                <a16:creationId xmlns:a16="http://schemas.microsoft.com/office/drawing/2014/main" id="{A5A20B36-E36C-9E4F-1FCA-57B124E4DC5D}"/>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303640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7A3D9D-CD33-2DD1-39E9-33A103F97EA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55BDBB1-83B3-4008-78B2-2C23BBB650F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9A543DE-73DF-F1DA-02BD-5F1DBF5573A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Force Health Protection (Pre-med, DHAPP, R&amp;D, </a:t>
            </a:r>
            <a:r>
              <a:rPr lang="en-US" sz="1200" b="1" dirty="0" err="1">
                <a:solidFill>
                  <a:srgbClr val="002060"/>
                </a:solidFill>
                <a:latin typeface="Garamond" panose="02020404030301010803" pitchFamily="18" charset="0"/>
                <a:cs typeface="Times New Roman" panose="02020603050405020304" pitchFamily="18" charset="0"/>
              </a:rPr>
              <a:t>Civ</a:t>
            </a:r>
            <a:r>
              <a:rPr lang="en-US" sz="1200" b="1" dirty="0">
                <a:solidFill>
                  <a:srgbClr val="002060"/>
                </a:solidFill>
                <a:latin typeface="Garamond" panose="02020404030301010803" pitchFamily="18" charset="0"/>
                <a:cs typeface="Times New Roman" panose="02020603050405020304" pitchFamily="18" charset="0"/>
              </a:rPr>
              <a:t>-Mil</a:t>
            </a:r>
            <a:r>
              <a:rPr lang="en-US" sz="1200" b="1" baseline="0" dirty="0">
                <a:solidFill>
                  <a:srgbClr val="002060"/>
                </a:solidFill>
                <a:latin typeface="Garamond" panose="02020404030301010803" pitchFamily="18" charset="0"/>
                <a:cs typeface="Times New Roman" panose="02020603050405020304" pitchFamily="18" charset="0"/>
              </a:rPr>
              <a:t> Academia</a:t>
            </a:r>
            <a:r>
              <a:rPr lang="en-US" sz="1200" b="1" dirty="0">
                <a:solidFill>
                  <a:srgbClr val="002060"/>
                </a:solidFill>
                <a:latin typeface="Garamond" panose="02020404030301010803"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GHE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2000.30, July ‘17)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2310.08E,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6025.27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BSV: CBEP,</a:t>
            </a:r>
            <a:r>
              <a:rPr lang="en-US" sz="1200" b="1" baseline="0" dirty="0">
                <a:solidFill>
                  <a:srgbClr val="002060"/>
                </a:solidFill>
                <a:latin typeface="Garamond" panose="02020404030301010803" pitchFamily="18" charset="0"/>
                <a:cs typeface="Times New Roman" panose="02020603050405020304" pitchFamily="18" charset="0"/>
              </a:rPr>
              <a:t> DTRA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solidFill>
                <a:srgbClr val="002060"/>
              </a:solidFill>
              <a:latin typeface="Garamond" panose="02020404030301010803" pitchFamily="18" charset="0"/>
              <a:cs typeface="Times New Roman" panose="02020603050405020304" pitchFamily="18" charset="0"/>
            </a:endParaRPr>
          </a:p>
          <a:p>
            <a:endParaRPr lang="en-US" dirty="0"/>
          </a:p>
        </p:txBody>
      </p:sp>
      <p:sp>
        <p:nvSpPr>
          <p:cNvPr id="4" name="Slide Number Placeholder 3">
            <a:extLst>
              <a:ext uri="{FF2B5EF4-FFF2-40B4-BE49-F238E27FC236}">
                <a16:creationId xmlns:a16="http://schemas.microsoft.com/office/drawing/2014/main" id="{C2C4181E-AF06-887E-CC27-FC3D47BF6598}"/>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2775644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B119AD-3B2C-840F-F67A-33747B702F2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A751A2D-E4C8-A2E9-BF8B-01A3AB86F1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79D3DF6-3D9E-7638-2F98-9DB43FC2ED23}"/>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Force Health Protection (Pre-med, DHAPP, R&amp;D, </a:t>
            </a:r>
            <a:r>
              <a:rPr lang="en-US" sz="1200" b="1" dirty="0" err="1">
                <a:solidFill>
                  <a:srgbClr val="002060"/>
                </a:solidFill>
                <a:latin typeface="Garamond" panose="02020404030301010803" pitchFamily="18" charset="0"/>
                <a:cs typeface="Times New Roman" panose="02020603050405020304" pitchFamily="18" charset="0"/>
              </a:rPr>
              <a:t>Civ</a:t>
            </a:r>
            <a:r>
              <a:rPr lang="en-US" sz="1200" b="1" dirty="0">
                <a:solidFill>
                  <a:srgbClr val="002060"/>
                </a:solidFill>
                <a:latin typeface="Garamond" panose="02020404030301010803" pitchFamily="18" charset="0"/>
                <a:cs typeface="Times New Roman" panose="02020603050405020304" pitchFamily="18" charset="0"/>
              </a:rPr>
              <a:t>-Mil</a:t>
            </a:r>
            <a:r>
              <a:rPr lang="en-US" sz="1200" b="1" baseline="0" dirty="0">
                <a:solidFill>
                  <a:srgbClr val="002060"/>
                </a:solidFill>
                <a:latin typeface="Garamond" panose="02020404030301010803" pitchFamily="18" charset="0"/>
                <a:cs typeface="Times New Roman" panose="02020603050405020304" pitchFamily="18" charset="0"/>
              </a:rPr>
              <a:t> Academia</a:t>
            </a:r>
            <a:r>
              <a:rPr lang="en-US" sz="1200" b="1" dirty="0">
                <a:solidFill>
                  <a:srgbClr val="002060"/>
                </a:solidFill>
                <a:latin typeface="Garamond" panose="02020404030301010803"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GHE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2000.30, July ‘17)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2310.08E,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6025.27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BSV: CBEP,</a:t>
            </a:r>
            <a:r>
              <a:rPr lang="en-US" sz="1200" b="1" baseline="0" dirty="0">
                <a:solidFill>
                  <a:srgbClr val="002060"/>
                </a:solidFill>
                <a:latin typeface="Garamond" panose="02020404030301010803" pitchFamily="18" charset="0"/>
                <a:cs typeface="Times New Roman" panose="02020603050405020304" pitchFamily="18" charset="0"/>
              </a:rPr>
              <a:t> DTRA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solidFill>
                <a:srgbClr val="002060"/>
              </a:solidFill>
              <a:latin typeface="Garamond" panose="02020404030301010803" pitchFamily="18" charset="0"/>
              <a:cs typeface="Times New Roman" panose="02020603050405020304" pitchFamily="18" charset="0"/>
            </a:endParaRPr>
          </a:p>
          <a:p>
            <a:endParaRPr lang="en-US" dirty="0"/>
          </a:p>
        </p:txBody>
      </p:sp>
      <p:sp>
        <p:nvSpPr>
          <p:cNvPr id="4" name="Slide Number Placeholder 3">
            <a:extLst>
              <a:ext uri="{FF2B5EF4-FFF2-40B4-BE49-F238E27FC236}">
                <a16:creationId xmlns:a16="http://schemas.microsoft.com/office/drawing/2014/main" id="{CE4CDCDE-8563-DA56-70A5-FD42C05D5FC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448302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69DE91-04D3-3395-7541-139DF4A661A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03F07B5-B6AF-CFC5-073E-EBE1FBDBA10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3630CCD-82A9-190C-E819-CC75C6CE8E11}"/>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Force Health Protection (Pre-med, DHAPP, R&amp;D, </a:t>
            </a:r>
            <a:r>
              <a:rPr lang="en-US" sz="1200" b="1" dirty="0" err="1">
                <a:solidFill>
                  <a:srgbClr val="002060"/>
                </a:solidFill>
                <a:latin typeface="Garamond" panose="02020404030301010803" pitchFamily="18" charset="0"/>
                <a:cs typeface="Times New Roman" panose="02020603050405020304" pitchFamily="18" charset="0"/>
              </a:rPr>
              <a:t>Civ</a:t>
            </a:r>
            <a:r>
              <a:rPr lang="en-US" sz="1200" b="1" dirty="0">
                <a:solidFill>
                  <a:srgbClr val="002060"/>
                </a:solidFill>
                <a:latin typeface="Garamond" panose="02020404030301010803" pitchFamily="18" charset="0"/>
                <a:cs typeface="Times New Roman" panose="02020603050405020304" pitchFamily="18" charset="0"/>
              </a:rPr>
              <a:t>-Mil</a:t>
            </a:r>
            <a:r>
              <a:rPr lang="en-US" sz="1200" b="1" baseline="0" dirty="0">
                <a:solidFill>
                  <a:srgbClr val="002060"/>
                </a:solidFill>
                <a:latin typeface="Garamond" panose="02020404030301010803" pitchFamily="18" charset="0"/>
                <a:cs typeface="Times New Roman" panose="02020603050405020304" pitchFamily="18" charset="0"/>
              </a:rPr>
              <a:t> Academia</a:t>
            </a:r>
            <a:r>
              <a:rPr lang="en-US" sz="1200" b="1" dirty="0">
                <a:solidFill>
                  <a:srgbClr val="002060"/>
                </a:solidFill>
                <a:latin typeface="Garamond" panose="02020404030301010803"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GHE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2000.30, July ‘17)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2310.08E,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6025.27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BSV: CBEP,</a:t>
            </a:r>
            <a:r>
              <a:rPr lang="en-US" sz="1200" b="1" baseline="0" dirty="0">
                <a:solidFill>
                  <a:srgbClr val="002060"/>
                </a:solidFill>
                <a:latin typeface="Garamond" panose="02020404030301010803" pitchFamily="18" charset="0"/>
                <a:cs typeface="Times New Roman" panose="02020603050405020304" pitchFamily="18" charset="0"/>
              </a:rPr>
              <a:t> DTRA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solidFill>
                <a:srgbClr val="002060"/>
              </a:solidFill>
              <a:latin typeface="Garamond" panose="02020404030301010803" pitchFamily="18" charset="0"/>
              <a:cs typeface="Times New Roman" panose="02020603050405020304" pitchFamily="18" charset="0"/>
            </a:endParaRPr>
          </a:p>
          <a:p>
            <a:endParaRPr lang="en-US" dirty="0"/>
          </a:p>
        </p:txBody>
      </p:sp>
      <p:sp>
        <p:nvSpPr>
          <p:cNvPr id="4" name="Slide Number Placeholder 3">
            <a:extLst>
              <a:ext uri="{FF2B5EF4-FFF2-40B4-BE49-F238E27FC236}">
                <a16:creationId xmlns:a16="http://schemas.microsoft.com/office/drawing/2014/main" id="{E71DE031-5245-2914-7505-B80814C5130A}"/>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889273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Slide Image Placeholder 1"/>
          <p:cNvSpPr>
            <a:spLocks noGrp="1" noRot="1" noChangeAspect="1" noTextEdit="1"/>
          </p:cNvSpPr>
          <p:nvPr>
            <p:ph type="sldImg"/>
          </p:nvPr>
        </p:nvSpPr>
        <p:spPr bwMode="auto">
          <a:xfrm>
            <a:off x="342900" y="696913"/>
            <a:ext cx="6196013" cy="3486150"/>
          </a:xfrm>
          <a:noFill/>
          <a:ln>
            <a:solidFill>
              <a:srgbClr val="000000"/>
            </a:solidFill>
            <a:miter lim="800000"/>
            <a:headEnd/>
            <a:tailEnd/>
          </a:ln>
        </p:spPr>
      </p:sp>
      <p:sp>
        <p:nvSpPr>
          <p:cNvPr id="3075" name="Notes Placeholder 2"/>
          <p:cNvSpPr>
            <a:spLocks noGrp="1"/>
          </p:cNvSpPr>
          <p:nvPr>
            <p:ph type="body" idx="1"/>
          </p:nvPr>
        </p:nvSpPr>
        <p:spPr bwMode="auto">
          <a:noFill/>
        </p:spPr>
        <p:txBody>
          <a:bodyPr wrap="square"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lang="en-US" baseline="0" dirty="0"/>
          </a:p>
          <a:p>
            <a:pPr>
              <a:spcBef>
                <a:spcPct val="0"/>
              </a:spcBef>
            </a:pPr>
            <a:endParaRPr lang="en-US" baseline="0" dirty="0"/>
          </a:p>
          <a:p>
            <a:pPr>
              <a:spcBef>
                <a:spcPct val="0"/>
              </a:spcBef>
            </a:pPr>
            <a:endParaRPr lang="en-US" dirty="0"/>
          </a:p>
        </p:txBody>
      </p:sp>
      <p:sp>
        <p:nvSpPr>
          <p:cNvPr id="3076"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4105CCC-C644-415B-84D7-D1C8E073AC07}"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en-US" sz="1200" b="0" i="0" u="none" strike="noStrike" kern="1200" cap="none" spc="0" normalizeH="0" baseline="0" noProof="0" dirty="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17957419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3197FA-B0CD-F590-9AC4-80BB682987A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C56AE4B-4403-E751-AF73-83BFC4DAC41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6182FC7-3503-2135-68AC-9C492DB9A353}"/>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Force Health Protection (Pre-med, DHAPP, R&amp;D, </a:t>
            </a:r>
            <a:r>
              <a:rPr lang="en-US" sz="1200" b="1" dirty="0" err="1">
                <a:solidFill>
                  <a:srgbClr val="002060"/>
                </a:solidFill>
                <a:latin typeface="Garamond" panose="02020404030301010803" pitchFamily="18" charset="0"/>
                <a:cs typeface="Times New Roman" panose="02020603050405020304" pitchFamily="18" charset="0"/>
              </a:rPr>
              <a:t>Civ</a:t>
            </a:r>
            <a:r>
              <a:rPr lang="en-US" sz="1200" b="1" dirty="0">
                <a:solidFill>
                  <a:srgbClr val="002060"/>
                </a:solidFill>
                <a:latin typeface="Garamond" panose="02020404030301010803" pitchFamily="18" charset="0"/>
                <a:cs typeface="Times New Roman" panose="02020603050405020304" pitchFamily="18" charset="0"/>
              </a:rPr>
              <a:t>-Mil</a:t>
            </a:r>
            <a:r>
              <a:rPr lang="en-US" sz="1200" b="1" baseline="0" dirty="0">
                <a:solidFill>
                  <a:srgbClr val="002060"/>
                </a:solidFill>
                <a:latin typeface="Garamond" panose="02020404030301010803" pitchFamily="18" charset="0"/>
                <a:cs typeface="Times New Roman" panose="02020603050405020304" pitchFamily="18" charset="0"/>
              </a:rPr>
              <a:t> Academia</a:t>
            </a:r>
            <a:r>
              <a:rPr lang="en-US" sz="1200" b="1" dirty="0">
                <a:solidFill>
                  <a:srgbClr val="002060"/>
                </a:solidFill>
                <a:latin typeface="Garamond" panose="02020404030301010803"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GHE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2000.30, July ‘17)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2310.08E,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6025.27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BSV: CBEP,</a:t>
            </a:r>
            <a:r>
              <a:rPr lang="en-US" sz="1200" b="1" baseline="0" dirty="0">
                <a:solidFill>
                  <a:srgbClr val="002060"/>
                </a:solidFill>
                <a:latin typeface="Garamond" panose="02020404030301010803" pitchFamily="18" charset="0"/>
                <a:cs typeface="Times New Roman" panose="02020603050405020304" pitchFamily="18" charset="0"/>
              </a:rPr>
              <a:t> DTRA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solidFill>
                <a:srgbClr val="002060"/>
              </a:solidFill>
              <a:latin typeface="Garamond" panose="02020404030301010803" pitchFamily="18" charset="0"/>
              <a:cs typeface="Times New Roman" panose="02020603050405020304" pitchFamily="18" charset="0"/>
            </a:endParaRPr>
          </a:p>
          <a:p>
            <a:endParaRPr lang="en-US" dirty="0"/>
          </a:p>
        </p:txBody>
      </p:sp>
      <p:sp>
        <p:nvSpPr>
          <p:cNvPr id="4" name="Slide Number Placeholder 3">
            <a:extLst>
              <a:ext uri="{FF2B5EF4-FFF2-40B4-BE49-F238E27FC236}">
                <a16:creationId xmlns:a16="http://schemas.microsoft.com/office/drawing/2014/main" id="{E0FE86A1-EF66-AA20-17B7-07BE3CD1B25D}"/>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6283396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56EF89-49B4-C0AD-38BD-56B08AC6C23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33AD73D-4134-1B26-DEF7-D122B1FA023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4A695CF-4FFC-C7BA-339F-26F80486CE73}"/>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Force Health Protection (Pre-med, DHAPP, R&amp;D, </a:t>
            </a:r>
            <a:r>
              <a:rPr lang="en-US" sz="1200" b="1" dirty="0" err="1">
                <a:solidFill>
                  <a:srgbClr val="002060"/>
                </a:solidFill>
                <a:latin typeface="Garamond" panose="02020404030301010803" pitchFamily="18" charset="0"/>
                <a:cs typeface="Times New Roman" panose="02020603050405020304" pitchFamily="18" charset="0"/>
              </a:rPr>
              <a:t>Civ</a:t>
            </a:r>
            <a:r>
              <a:rPr lang="en-US" sz="1200" b="1" dirty="0">
                <a:solidFill>
                  <a:srgbClr val="002060"/>
                </a:solidFill>
                <a:latin typeface="Garamond" panose="02020404030301010803" pitchFamily="18" charset="0"/>
                <a:cs typeface="Times New Roman" panose="02020603050405020304" pitchFamily="18" charset="0"/>
              </a:rPr>
              <a:t>-Mil</a:t>
            </a:r>
            <a:r>
              <a:rPr lang="en-US" sz="1200" b="1" baseline="0" dirty="0">
                <a:solidFill>
                  <a:srgbClr val="002060"/>
                </a:solidFill>
                <a:latin typeface="Garamond" panose="02020404030301010803" pitchFamily="18" charset="0"/>
                <a:cs typeface="Times New Roman" panose="02020603050405020304" pitchFamily="18" charset="0"/>
              </a:rPr>
              <a:t> Academia</a:t>
            </a:r>
            <a:r>
              <a:rPr lang="en-US" sz="1200" b="1" dirty="0">
                <a:solidFill>
                  <a:srgbClr val="002060"/>
                </a:solidFill>
                <a:latin typeface="Garamond" panose="02020404030301010803"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GHE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2000.30, July ‘17)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2310.08E, </a:t>
            </a:r>
            <a:r>
              <a:rPr lang="en-US" sz="1200" b="1" dirty="0" err="1">
                <a:solidFill>
                  <a:srgbClr val="002060"/>
                </a:solidFill>
                <a:latin typeface="Garamond" panose="02020404030301010803" pitchFamily="18" charset="0"/>
                <a:cs typeface="Times New Roman" panose="02020603050405020304" pitchFamily="18" charset="0"/>
              </a:rPr>
              <a:t>DoDI</a:t>
            </a:r>
            <a:r>
              <a:rPr lang="en-US" sz="1200" b="1" dirty="0">
                <a:solidFill>
                  <a:srgbClr val="002060"/>
                </a:solidFill>
                <a:latin typeface="Garamond" panose="02020404030301010803" pitchFamily="18" charset="0"/>
                <a:cs typeface="Times New Roman" panose="02020603050405020304" pitchFamily="18" charset="0"/>
              </a:rPr>
              <a:t> 6025.27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60"/>
                </a:solidFill>
                <a:latin typeface="Garamond" panose="02020404030301010803" pitchFamily="18" charset="0"/>
                <a:cs typeface="Times New Roman" panose="02020603050405020304" pitchFamily="18" charset="0"/>
              </a:rPr>
              <a:t>BSV: CBEP,</a:t>
            </a:r>
            <a:r>
              <a:rPr lang="en-US" sz="1200" b="1" baseline="0" dirty="0">
                <a:solidFill>
                  <a:srgbClr val="002060"/>
                </a:solidFill>
                <a:latin typeface="Garamond" panose="02020404030301010803" pitchFamily="18" charset="0"/>
                <a:cs typeface="Times New Roman" panose="02020603050405020304" pitchFamily="18" charset="0"/>
              </a:rPr>
              <a:t> DTRA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solidFill>
                <a:srgbClr val="002060"/>
              </a:solidFill>
              <a:latin typeface="Garamond" panose="02020404030301010803" pitchFamily="18" charset="0"/>
              <a:cs typeface="Times New Roman" panose="02020603050405020304" pitchFamily="18" charset="0"/>
            </a:endParaRPr>
          </a:p>
          <a:p>
            <a:endParaRPr lang="en-US" dirty="0"/>
          </a:p>
        </p:txBody>
      </p:sp>
      <p:sp>
        <p:nvSpPr>
          <p:cNvPr id="4" name="Slide Number Placeholder 3">
            <a:extLst>
              <a:ext uri="{FF2B5EF4-FFF2-40B4-BE49-F238E27FC236}">
                <a16:creationId xmlns:a16="http://schemas.microsoft.com/office/drawing/2014/main" id="{4835127F-BDC9-D74D-5150-B70408740CF0}"/>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644617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a:xfrm>
            <a:off x="702953" y="4494762"/>
            <a:ext cx="5623623" cy="3677532"/>
          </a:xfrm>
          <a:prstGeom prst="rect">
            <a:avLst/>
          </a:prstGeom>
        </p:spPr>
        <p:txBody>
          <a:bodyPr lIns="91640" tIns="45820" rIns="91640" bIns="45820">
            <a:normAutofit/>
          </a:bodyPr>
          <a:lstStyle/>
          <a:p>
            <a:endParaRPr dirty="0"/>
          </a:p>
        </p:txBody>
      </p:sp>
    </p:spTree>
    <p:extLst>
      <p:ext uri="{BB962C8B-B14F-4D97-AF65-F5344CB8AC3E}">
        <p14:creationId xmlns:p14="http://schemas.microsoft.com/office/powerpoint/2010/main" val="9977489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theme is Cultivating a Resilient Global Force and Enhancing Readiness.” As our direct care system and operational engagements continue to change, we will focus on improving overseas healthcare delivery throughout the Latin America and Canada AOR.</a:t>
            </a:r>
          </a:p>
          <a:p>
            <a:r>
              <a:rPr lang="en-US" sz="1200" kern="1200" dirty="0">
                <a:solidFill>
                  <a:schemeClr val="tx1"/>
                </a:solidFill>
                <a:effectLst/>
                <a:latin typeface="+mn-lt"/>
                <a:ea typeface="+mn-ea"/>
                <a:cs typeface="+mn-cs"/>
              </a:rPr>
              <a:t>Of special interest, we will focus on health, wellness, readiness and delivering value added solutions to the Combatant Commanders.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We want to give you the flexibility to shape the content to what you would like the audience to know about your mission, direct and TRICARE/purchased care challenges and successes in your AOR.</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561917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valuable to understand GHE within the construct of the AOR and Commander’s mission in support of the NDS and NSS.</a:t>
            </a:r>
          </a:p>
          <a:p>
            <a:r>
              <a:rPr lang="en-US" dirty="0"/>
              <a:t>Looking at GHE from a case use/power lever by the CDR to accomplish objectives may give a different lens to view it</a:t>
            </a:r>
          </a:p>
          <a:p>
            <a:r>
              <a:rPr lang="en-US" dirty="0"/>
              <a:t>Many medical folks see GHE from a humanitarian good centric view.  It should be a National Security first approach.</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085063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important to show the different organizations that are doing GHE.  The SCOs are really leveraging it in some areas.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2507804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100" b="1" dirty="0">
              <a:latin typeface="Garamond" panose="02020404030301010803" pitchFamily="18" charset="0"/>
              <a:ea typeface="Segoe UI" panose="020B0502040204020203" pitchFamily="34" charset="0"/>
              <a:cs typeface="Segoe UI" panose="020B0502040204020203" pitchFamily="34" charset="0"/>
            </a:endParaRPr>
          </a:p>
          <a:p>
            <a:endParaRPr lang="en-US" sz="1100" b="1" dirty="0">
              <a:latin typeface="Garamond" panose="02020404030301010803" pitchFamily="18" charset="0"/>
              <a:ea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i="1" dirty="0">
                <a:latin typeface="Segoe UI" panose="020B0502040204020203" pitchFamily="34" charset="0"/>
                <a:ea typeface="Segoe UI" panose="020B0502040204020203" pitchFamily="34" charset="0"/>
                <a:cs typeface="Segoe UI" panose="020B0502040204020203" pitchFamily="34" charset="0"/>
              </a:rPr>
              <a:t>Promoting Regional Security Cooperation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i="1" dirty="0">
                <a:latin typeface="Segoe UI" panose="020B0502040204020203" pitchFamily="34" charset="0"/>
                <a:ea typeface="Segoe UI" panose="020B0502040204020203" pitchFamily="34" charset="0"/>
                <a:cs typeface="Segoe UI" panose="020B0502040204020203" pitchFamily="34" charset="0"/>
              </a:rPr>
              <a:t>Cooperation with Domestic and International Partners</a:t>
            </a:r>
          </a:p>
          <a:p>
            <a:endParaRPr lang="en-US" sz="1100" b="1" dirty="0">
              <a:latin typeface="Garamond" panose="02020404030301010803" pitchFamily="18" charset="0"/>
              <a:ea typeface="Segoe UI" panose="020B0502040204020203" pitchFamily="34" charset="0"/>
              <a:cs typeface="Segoe UI" panose="020B0502040204020203" pitchFamily="34" charset="0"/>
            </a:endParaRPr>
          </a:p>
          <a:p>
            <a:endParaRPr lang="en-US" sz="1100" b="1" dirty="0">
              <a:latin typeface="Garamond" panose="02020404030301010803" pitchFamily="18" charset="0"/>
              <a:ea typeface="Segoe UI" panose="020B0502040204020203" pitchFamily="34" charset="0"/>
              <a:cs typeface="Segoe UI" panose="020B0502040204020203" pitchFamily="34" charset="0"/>
            </a:endParaRPr>
          </a:p>
          <a:p>
            <a:r>
              <a:rPr lang="en-US" sz="1100" b="1" dirty="0">
                <a:latin typeface="Garamond" panose="02020404030301010803" pitchFamily="18" charset="0"/>
                <a:ea typeface="Segoe UI" panose="020B0502040204020203" pitchFamily="34" charset="0"/>
                <a:cs typeface="Segoe UI" panose="020B0502040204020203" pitchFamily="34" charset="0"/>
              </a:rPr>
              <a:t> </a:t>
            </a:r>
            <a:r>
              <a:rPr lang="en-US" sz="1200" b="1" dirty="0">
                <a:latin typeface="Segoe UI" panose="020B0502040204020203" pitchFamily="34" charset="0"/>
                <a:ea typeface="Segoe UI" panose="020B0502040204020203" pitchFamily="34" charset="0"/>
                <a:cs typeface="Segoe UI" panose="020B0502040204020203" pitchFamily="34" charset="0"/>
              </a:rPr>
              <a:t>10/20</a:t>
            </a:r>
            <a:r>
              <a:rPr lang="en-US" sz="1200" dirty="0">
                <a:latin typeface="Segoe UI" panose="020B0502040204020203" pitchFamily="34" charset="0"/>
                <a:ea typeface="Segoe UI" panose="020B0502040204020203" pitchFamily="34" charset="0"/>
                <a:cs typeface="Segoe UI" panose="020B0502040204020203" pitchFamily="34" charset="0"/>
              </a:rPr>
              <a:t> FTAs include AOR PNs</a:t>
            </a:r>
          </a:p>
          <a:p>
            <a:r>
              <a:rPr lang="en-US" sz="1200" b="1" dirty="0">
                <a:latin typeface="Segoe UI" panose="020B0502040204020203" pitchFamily="34" charset="0"/>
                <a:ea typeface="Segoe UI" panose="020B0502040204020203" pitchFamily="34" charset="0"/>
                <a:cs typeface="Segoe UI" panose="020B0502040204020203" pitchFamily="34" charset="0"/>
              </a:rPr>
              <a:t>30% </a:t>
            </a:r>
            <a:r>
              <a:rPr lang="en-US" sz="1200" dirty="0">
                <a:latin typeface="Segoe UI" panose="020B0502040204020203" pitchFamily="34" charset="0"/>
                <a:ea typeface="Segoe UI" panose="020B0502040204020203" pitchFamily="34" charset="0"/>
                <a:cs typeface="Segoe UI" panose="020B0502040204020203" pitchFamily="34" charset="0"/>
              </a:rPr>
              <a:t>of US energy imports</a:t>
            </a:r>
          </a:p>
          <a:p>
            <a:endParaRPr lang="en-US" sz="1200" dirty="0">
              <a:latin typeface="Segoe UI" panose="020B0502040204020203" pitchFamily="34" charset="0"/>
              <a:cs typeface="Segoe UI" panose="020B0502040204020203" pitchFamily="34" charset="0"/>
            </a:endParaRPr>
          </a:p>
          <a:p>
            <a:r>
              <a:rPr lang="en-US" sz="1200" dirty="0">
                <a:latin typeface="Segoe UI" panose="020B0502040204020203" pitchFamily="34" charset="0"/>
                <a:ea typeface="Segoe UI" panose="020B0502040204020203" pitchFamily="34" charset="0"/>
                <a:cs typeface="Segoe UI" panose="020B0502040204020203" pitchFamily="34" charset="0"/>
              </a:rPr>
              <a:t>Share common interests</a:t>
            </a:r>
          </a:p>
          <a:p>
            <a:r>
              <a:rPr lang="en-US" sz="1200" dirty="0">
                <a:latin typeface="Segoe UI" panose="020B0502040204020203" pitchFamily="34" charset="0"/>
                <a:ea typeface="Segoe UI" panose="020B0502040204020203" pitchFamily="34" charset="0"/>
                <a:cs typeface="Segoe UI" panose="020B0502040204020203" pitchFamily="34" charset="0"/>
              </a:rPr>
              <a:t>   -  Democratic institutions</a:t>
            </a:r>
          </a:p>
          <a:p>
            <a:r>
              <a:rPr lang="en-US" sz="1200" dirty="0">
                <a:latin typeface="Segoe UI" panose="020B0502040204020203" pitchFamily="34" charset="0"/>
                <a:ea typeface="Segoe UI" panose="020B0502040204020203" pitchFamily="34" charset="0"/>
                <a:cs typeface="Segoe UI" panose="020B0502040204020203" pitchFamily="34" charset="0"/>
              </a:rPr>
              <a:t>   -  Favorable perception of the US</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209952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dirty="0"/>
              <a:t>This highlights the partnerships we have to be able to accomplish our mission.</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755279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Looking at GHE from a case use/power lever by the CDR to accomplish objectives may give a different lens to view it</a:t>
            </a:r>
          </a:p>
          <a:p>
            <a:r>
              <a:rPr lang="en-US" dirty="0"/>
              <a:t>Many medical folks see GHE from a humanitarian good centric view.  It should be a National Security first approach.</a:t>
            </a:r>
          </a:p>
          <a:p>
            <a:endParaRPr lang="en-US" dirty="0"/>
          </a:p>
          <a:p>
            <a:r>
              <a:rPr lang="en-US" dirty="0"/>
              <a:t>Strategic Empathy is important because it depends on applying a deep historical, geographic, and cultural understanding.</a:t>
            </a:r>
          </a:p>
          <a:p>
            <a:r>
              <a:rPr lang="en-US" dirty="0"/>
              <a:t>We are able to do this in the AOR better than most places around the world.</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E5C992-6B2E-4D3E-8A2F-0B90CF434A9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6021532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0962" name="Rectangle 2"/>
          <p:cNvSpPr>
            <a:spLocks noGrp="1" noChangeArrowheads="1"/>
          </p:cNvSpPr>
          <p:nvPr>
            <p:ph type="dt" sz="half" idx="2"/>
          </p:nvPr>
        </p:nvSpPr>
        <p:spPr>
          <a:xfrm>
            <a:off x="101600" y="6400800"/>
            <a:ext cx="3962400" cy="457200"/>
          </a:xfrm>
        </p:spPr>
        <p:txBody>
          <a:bodyPr/>
          <a:lstStyle>
            <a:lvl1pPr>
              <a:defRPr b="1">
                <a:latin typeface="+mn-lt"/>
              </a:defRPr>
            </a:lvl1pPr>
          </a:lstStyle>
          <a:p>
            <a:fld id="{11218FC7-0F17-4DFB-98BF-FB85901EA6ED}" type="slidenum">
              <a:rPr lang="en-US" altLang="en-US"/>
              <a:pPr/>
              <a:t>‹#›</a:t>
            </a:fld>
            <a:r>
              <a:rPr lang="en-US" altLang="en-US"/>
              <a:t>  </a:t>
            </a:r>
            <a:fld id="{C0247AE3-FAD4-4EB9-AE5D-2B0378B14117}" type="datetime1">
              <a:rPr lang="en-US" altLang="en-US"/>
              <a:pPr/>
              <a:t>2/13/2024</a:t>
            </a:fld>
            <a:r>
              <a:rPr lang="en-US" altLang="en-US"/>
              <a:t> JS SLIDE PRESENTATION.ppt</a:t>
            </a:r>
          </a:p>
        </p:txBody>
      </p:sp>
      <p:sp>
        <p:nvSpPr>
          <p:cNvPr id="40965" name="Rectangle 5"/>
          <p:cNvSpPr>
            <a:spLocks noGrp="1" noChangeArrowheads="1"/>
          </p:cNvSpPr>
          <p:nvPr>
            <p:ph type="ctrTitle"/>
          </p:nvPr>
        </p:nvSpPr>
        <p:spPr>
          <a:xfrm>
            <a:off x="914400" y="1524000"/>
            <a:ext cx="10668000" cy="2667000"/>
          </a:xfrm>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a:tailEnd/>
              </a14:hiddenLine>
            </a:ext>
          </a:extLst>
        </p:spPr>
        <p:txBody>
          <a:bodyPr tIns="45720" bIns="45720" anchor="ctr"/>
          <a:lstStyle>
            <a:lvl1pPr algn="ctr">
              <a:spcBef>
                <a:spcPct val="50000"/>
              </a:spcBef>
              <a:defRPr sz="3600" i="0">
                <a:solidFill>
                  <a:schemeClr val="tx1"/>
                </a:solidFill>
              </a:defRPr>
            </a:lvl1pPr>
          </a:lstStyle>
          <a:p>
            <a:pPr lvl="0"/>
            <a:r>
              <a:rPr lang="en-US" altLang="en-US" noProof="0"/>
              <a:t>Click to edit Master title style</a:t>
            </a:r>
          </a:p>
        </p:txBody>
      </p:sp>
      <p:sp>
        <p:nvSpPr>
          <p:cNvPr id="40966" name="Rectangle 6"/>
          <p:cNvSpPr>
            <a:spLocks noGrp="1" noChangeArrowheads="1"/>
          </p:cNvSpPr>
          <p:nvPr>
            <p:ph type="subTitle" idx="1"/>
          </p:nvPr>
        </p:nvSpPr>
        <p:spPr>
          <a:xfrm>
            <a:off x="1981200" y="4343400"/>
            <a:ext cx="8534400" cy="1752600"/>
          </a:xfrm>
        </p:spPr>
        <p:txBody>
          <a:bodyPr/>
          <a:lstStyle>
            <a:lvl1pPr marL="0" indent="0" algn="ctr">
              <a:buFontTx/>
              <a:buNone/>
              <a:defRPr/>
            </a:lvl1pPr>
          </a:lstStyle>
          <a:p>
            <a:pPr lvl="0"/>
            <a:r>
              <a:rPr lang="en-US" altLang="en-US" noProof="0"/>
              <a:t>Click to edit Master subtitle style</a:t>
            </a:r>
          </a:p>
        </p:txBody>
      </p:sp>
      <p:grpSp>
        <p:nvGrpSpPr>
          <p:cNvPr id="40967" name="Group 7"/>
          <p:cNvGrpSpPr>
            <a:grpSpLocks/>
          </p:cNvGrpSpPr>
          <p:nvPr/>
        </p:nvGrpSpPr>
        <p:grpSpPr bwMode="auto">
          <a:xfrm>
            <a:off x="101600" y="746125"/>
            <a:ext cx="11988800" cy="152400"/>
            <a:chOff x="0" y="576"/>
            <a:chExt cx="5282" cy="189"/>
          </a:xfrm>
        </p:grpSpPr>
        <p:grpSp>
          <p:nvGrpSpPr>
            <p:cNvPr id="40968" name="Group 8"/>
            <p:cNvGrpSpPr>
              <a:grpSpLocks/>
            </p:cNvGrpSpPr>
            <p:nvPr/>
          </p:nvGrpSpPr>
          <p:grpSpPr bwMode="auto">
            <a:xfrm>
              <a:off x="5158" y="576"/>
              <a:ext cx="124" cy="189"/>
              <a:chOff x="5158" y="576"/>
              <a:chExt cx="124" cy="189"/>
            </a:xfrm>
          </p:grpSpPr>
          <p:sp>
            <p:nvSpPr>
              <p:cNvPr id="40969" name="Rectangle 9"/>
              <p:cNvSpPr>
                <a:spLocks noChangeArrowheads="1"/>
              </p:cNvSpPr>
              <p:nvPr/>
            </p:nvSpPr>
            <p:spPr bwMode="auto">
              <a:xfrm>
                <a:off x="5252" y="576"/>
                <a:ext cx="3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70" name="Rectangle 10"/>
              <p:cNvSpPr>
                <a:spLocks noChangeArrowheads="1"/>
              </p:cNvSpPr>
              <p:nvPr/>
            </p:nvSpPr>
            <p:spPr bwMode="auto">
              <a:xfrm>
                <a:off x="5158" y="576"/>
                <a:ext cx="6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40971" name="Group 11"/>
            <p:cNvGrpSpPr>
              <a:grpSpLocks/>
            </p:cNvGrpSpPr>
            <p:nvPr/>
          </p:nvGrpSpPr>
          <p:grpSpPr bwMode="auto">
            <a:xfrm>
              <a:off x="4848" y="576"/>
              <a:ext cx="263" cy="189"/>
              <a:chOff x="4848" y="576"/>
              <a:chExt cx="263" cy="189"/>
            </a:xfrm>
          </p:grpSpPr>
          <p:sp>
            <p:nvSpPr>
              <p:cNvPr id="40972" name="Rectangle 12"/>
              <p:cNvSpPr>
                <a:spLocks noChangeArrowheads="1"/>
              </p:cNvSpPr>
              <p:nvPr/>
            </p:nvSpPr>
            <p:spPr bwMode="auto">
              <a:xfrm>
                <a:off x="5018" y="576"/>
                <a:ext cx="93"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73" name="Rectangle 13"/>
              <p:cNvSpPr>
                <a:spLocks noChangeArrowheads="1"/>
              </p:cNvSpPr>
              <p:nvPr/>
            </p:nvSpPr>
            <p:spPr bwMode="auto">
              <a:xfrm>
                <a:off x="4848" y="576"/>
                <a:ext cx="126"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40974" name="Group 14"/>
            <p:cNvGrpSpPr>
              <a:grpSpLocks/>
            </p:cNvGrpSpPr>
            <p:nvPr/>
          </p:nvGrpSpPr>
          <p:grpSpPr bwMode="auto">
            <a:xfrm>
              <a:off x="4418" y="576"/>
              <a:ext cx="386" cy="189"/>
              <a:chOff x="4418" y="576"/>
              <a:chExt cx="386" cy="189"/>
            </a:xfrm>
          </p:grpSpPr>
          <p:sp>
            <p:nvSpPr>
              <p:cNvPr id="40975" name="Rectangle 15"/>
              <p:cNvSpPr>
                <a:spLocks noChangeArrowheads="1"/>
              </p:cNvSpPr>
              <p:nvPr/>
            </p:nvSpPr>
            <p:spPr bwMode="auto">
              <a:xfrm>
                <a:off x="4650" y="576"/>
                <a:ext cx="154"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76" name="Rectangle 16"/>
              <p:cNvSpPr>
                <a:spLocks noChangeArrowheads="1"/>
              </p:cNvSpPr>
              <p:nvPr/>
            </p:nvSpPr>
            <p:spPr bwMode="auto">
              <a:xfrm>
                <a:off x="4418" y="576"/>
                <a:ext cx="189"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40977" name="Group 17"/>
            <p:cNvGrpSpPr>
              <a:grpSpLocks/>
            </p:cNvGrpSpPr>
            <p:nvPr/>
          </p:nvGrpSpPr>
          <p:grpSpPr bwMode="auto">
            <a:xfrm>
              <a:off x="3183" y="576"/>
              <a:ext cx="1191" cy="189"/>
              <a:chOff x="3183" y="576"/>
              <a:chExt cx="1191" cy="189"/>
            </a:xfrm>
          </p:grpSpPr>
          <p:sp>
            <p:nvSpPr>
              <p:cNvPr id="40978" name="Rectangle 18"/>
              <p:cNvSpPr>
                <a:spLocks noChangeArrowheads="1"/>
              </p:cNvSpPr>
              <p:nvPr/>
            </p:nvSpPr>
            <p:spPr bwMode="auto">
              <a:xfrm>
                <a:off x="3558" y="576"/>
                <a:ext cx="25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79" name="Rectangle 19"/>
              <p:cNvSpPr>
                <a:spLocks noChangeArrowheads="1"/>
              </p:cNvSpPr>
              <p:nvPr/>
            </p:nvSpPr>
            <p:spPr bwMode="auto">
              <a:xfrm>
                <a:off x="4156" y="576"/>
                <a:ext cx="218"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80" name="Rectangle 20"/>
              <p:cNvSpPr>
                <a:spLocks noChangeArrowheads="1"/>
              </p:cNvSpPr>
              <p:nvPr/>
            </p:nvSpPr>
            <p:spPr bwMode="auto">
              <a:xfrm>
                <a:off x="3864" y="576"/>
                <a:ext cx="25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81" name="Rectangle 21"/>
              <p:cNvSpPr>
                <a:spLocks noChangeArrowheads="1"/>
              </p:cNvSpPr>
              <p:nvPr/>
            </p:nvSpPr>
            <p:spPr bwMode="auto">
              <a:xfrm>
                <a:off x="3183" y="576"/>
                <a:ext cx="314"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40982" name="Group 22"/>
            <p:cNvGrpSpPr>
              <a:grpSpLocks/>
            </p:cNvGrpSpPr>
            <p:nvPr/>
          </p:nvGrpSpPr>
          <p:grpSpPr bwMode="auto">
            <a:xfrm>
              <a:off x="0" y="576"/>
              <a:ext cx="3143" cy="189"/>
              <a:chOff x="0" y="576"/>
              <a:chExt cx="3143" cy="189"/>
            </a:xfrm>
          </p:grpSpPr>
          <p:sp>
            <p:nvSpPr>
              <p:cNvPr id="40983" name="Rectangle 23"/>
              <p:cNvSpPr>
                <a:spLocks noChangeArrowheads="1"/>
              </p:cNvSpPr>
              <p:nvPr/>
            </p:nvSpPr>
            <p:spPr bwMode="auto">
              <a:xfrm>
                <a:off x="2798" y="576"/>
                <a:ext cx="345"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84" name="Rectangle 24"/>
              <p:cNvSpPr>
                <a:spLocks noChangeArrowheads="1"/>
              </p:cNvSpPr>
              <p:nvPr/>
            </p:nvSpPr>
            <p:spPr bwMode="auto">
              <a:xfrm>
                <a:off x="0" y="576"/>
                <a:ext cx="2756"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pic>
        <p:nvPicPr>
          <p:cNvPr id="24" name="Picture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89182" y="185739"/>
            <a:ext cx="993238" cy="1120775"/>
          </a:xfrm>
          <a:prstGeom prst="rect">
            <a:avLst/>
          </a:prstGeom>
        </p:spPr>
      </p:pic>
      <p:sp>
        <p:nvSpPr>
          <p:cNvPr id="2" name="Text Box 10">
            <a:extLst>
              <a:ext uri="{FF2B5EF4-FFF2-40B4-BE49-F238E27FC236}">
                <a16:creationId xmlns:a16="http://schemas.microsoft.com/office/drawing/2014/main" id="{6E385E79-1559-0EBB-54AF-76228C9E53A8}"/>
              </a:ext>
            </a:extLst>
          </p:cNvPr>
          <p:cNvSpPr txBox="1">
            <a:spLocks noChangeArrowheads="1"/>
          </p:cNvSpPr>
          <p:nvPr userDrawn="1"/>
        </p:nvSpPr>
        <p:spPr bwMode="auto">
          <a:xfrm>
            <a:off x="5219700" y="-11532"/>
            <a:ext cx="1752600" cy="274638"/>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1200" dirty="0">
                <a:solidFill>
                  <a:srgbClr val="00B050"/>
                </a:solidFill>
              </a:rPr>
              <a:t>UNCLASSIFIED</a:t>
            </a:r>
            <a:endParaRPr lang="en-US" altLang="en-US" dirty="0">
              <a:solidFill>
                <a:srgbClr val="00B050"/>
              </a:solidFill>
            </a:endParaRPr>
          </a:p>
        </p:txBody>
      </p:sp>
      <p:sp>
        <p:nvSpPr>
          <p:cNvPr id="3" name="Text Box 11">
            <a:extLst>
              <a:ext uri="{FF2B5EF4-FFF2-40B4-BE49-F238E27FC236}">
                <a16:creationId xmlns:a16="http://schemas.microsoft.com/office/drawing/2014/main" id="{1DC8C95C-A397-8FDD-D18B-AAD95255D3C8}"/>
              </a:ext>
            </a:extLst>
          </p:cNvPr>
          <p:cNvSpPr txBox="1">
            <a:spLocks noChangeArrowheads="1"/>
          </p:cNvSpPr>
          <p:nvPr userDrawn="1"/>
        </p:nvSpPr>
        <p:spPr bwMode="auto">
          <a:xfrm>
            <a:off x="5448300" y="6529387"/>
            <a:ext cx="1295400" cy="352425"/>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45720" rIns="45720" anchor="b"/>
          <a:lstStyle/>
          <a:p>
            <a:pPr lvl="0" algn="r">
              <a:lnSpc>
                <a:spcPct val="95000"/>
              </a:lnSpc>
            </a:pPr>
            <a:r>
              <a:rPr lang="en-US" altLang="en-US" sz="1200" dirty="0">
                <a:solidFill>
                  <a:srgbClr val="00B050"/>
                </a:solidFill>
              </a:rPr>
              <a:t>UNCLASSIFIED</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64D8CF9B-F694-455A-9A69-24178503F13D}" type="slidenum">
              <a:rPr lang="en-US" altLang="en-US"/>
              <a:pPr/>
              <a:t>‹#›</a:t>
            </a:fld>
            <a:r>
              <a:rPr lang="en-US" altLang="en-US"/>
              <a:t>  </a:t>
            </a:r>
            <a:fld id="{C6CEA894-EB07-4067-8FA3-FC313ABAD84D}" type="datetime1">
              <a:rPr lang="en-US" altLang="en-US"/>
              <a:pPr/>
              <a:t>2/13/2024</a:t>
            </a:fld>
            <a:r>
              <a:rPr lang="en-US" altLang="en-US" b="1">
                <a:latin typeface="+mn-lt"/>
              </a:rPr>
              <a:t>JS SLIDE PRESENTATION.ppt</a:t>
            </a:r>
            <a:endParaRPr lang="en-US" altLang="en-US"/>
          </a:p>
        </p:txBody>
      </p:sp>
      <p:sp>
        <p:nvSpPr>
          <p:cNvPr id="5" name="Slide Number Placeholder 4"/>
          <p:cNvSpPr>
            <a:spLocks noGrp="1"/>
          </p:cNvSpPr>
          <p:nvPr>
            <p:ph type="sldNum" sz="quarter" idx="11"/>
          </p:nvPr>
        </p:nvSpPr>
        <p:spPr/>
        <p:txBody>
          <a:bodyPr/>
          <a:lstStyle>
            <a:lvl1pPr>
              <a:defRPr/>
            </a:lvl1pPr>
          </a:lstStyle>
          <a:p>
            <a:fld id="{5A9CB456-A22A-47E2-B952-9152D8ECD513}" type="slidenum">
              <a:rPr lang="en-US" altLang="en-US"/>
              <a:pPr/>
              <a:t>‹#›</a:t>
            </a:fld>
            <a:endParaRPr lang="en-US" altLang="en-US"/>
          </a:p>
        </p:txBody>
      </p:sp>
    </p:spTree>
    <p:extLst>
      <p:ext uri="{BB962C8B-B14F-4D97-AF65-F5344CB8AC3E}">
        <p14:creationId xmlns:p14="http://schemas.microsoft.com/office/powerpoint/2010/main" val="23212839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20200" y="152400"/>
            <a:ext cx="2870200" cy="62055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152400"/>
            <a:ext cx="8407400" cy="62055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1A2FCB95-0455-459A-AED3-E47E9217AB97}" type="slidenum">
              <a:rPr lang="en-US" altLang="en-US"/>
              <a:pPr/>
              <a:t>‹#›</a:t>
            </a:fld>
            <a:r>
              <a:rPr lang="en-US" altLang="en-US"/>
              <a:t>  </a:t>
            </a:r>
            <a:fld id="{6C7FB432-B9D4-4A24-B497-08BF67198291}" type="datetime1">
              <a:rPr lang="en-US" altLang="en-US"/>
              <a:pPr/>
              <a:t>2/13/2024</a:t>
            </a:fld>
            <a:r>
              <a:rPr lang="en-US" altLang="en-US" b="1">
                <a:latin typeface="+mn-lt"/>
              </a:rPr>
              <a:t>JS SLIDE PRESENTATION.ppt</a:t>
            </a:r>
            <a:endParaRPr lang="en-US" altLang="en-US"/>
          </a:p>
        </p:txBody>
      </p:sp>
      <p:sp>
        <p:nvSpPr>
          <p:cNvPr id="5" name="Slide Number Placeholder 4"/>
          <p:cNvSpPr>
            <a:spLocks noGrp="1"/>
          </p:cNvSpPr>
          <p:nvPr>
            <p:ph type="sldNum" sz="quarter" idx="11"/>
          </p:nvPr>
        </p:nvSpPr>
        <p:spPr/>
        <p:txBody>
          <a:bodyPr/>
          <a:lstStyle>
            <a:lvl1pPr>
              <a:defRPr/>
            </a:lvl1pPr>
          </a:lstStyle>
          <a:p>
            <a:fld id="{3C9C1782-9F9D-49B9-9718-4231824A9D78}" type="slidenum">
              <a:rPr lang="en-US" altLang="en-US"/>
              <a:pPr/>
              <a:t>‹#›</a:t>
            </a:fld>
            <a:endParaRPr lang="en-US" altLang="en-US"/>
          </a:p>
        </p:txBody>
      </p:sp>
    </p:spTree>
    <p:extLst>
      <p:ext uri="{BB962C8B-B14F-4D97-AF65-F5344CB8AC3E}">
        <p14:creationId xmlns:p14="http://schemas.microsoft.com/office/powerpoint/2010/main" val="402649062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7"/>
          <p:cNvSpPr>
            <a:spLocks noChangeArrowheads="1"/>
          </p:cNvSpPr>
          <p:nvPr/>
        </p:nvSpPr>
        <p:spPr bwMode="auto">
          <a:xfrm>
            <a:off x="2292351" y="374650"/>
            <a:ext cx="763058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45720" rIns="45720">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ctr">
              <a:spcBef>
                <a:spcPct val="50000"/>
              </a:spcBef>
              <a:defRPr/>
            </a:pPr>
            <a:endParaRPr lang="en-US" altLang="en-US" sz="3200" b="1" i="1" dirty="0">
              <a:solidFill>
                <a:srgbClr val="000066"/>
              </a:solidFill>
              <a:latin typeface="Tahoma" pitchFamily="34" charset="0"/>
              <a:ea typeface="+mn-ea"/>
              <a:cs typeface="Arial" charset="0"/>
            </a:endParaRPr>
          </a:p>
        </p:txBody>
      </p:sp>
      <p:cxnSp>
        <p:nvCxnSpPr>
          <p:cNvPr id="5" name="Straight Connector 4"/>
          <p:cNvCxnSpPr/>
          <p:nvPr userDrawn="1"/>
        </p:nvCxnSpPr>
        <p:spPr bwMode="auto">
          <a:xfrm>
            <a:off x="0" y="6299200"/>
            <a:ext cx="12192000" cy="0"/>
          </a:xfrm>
          <a:prstGeom prst="line">
            <a:avLst/>
          </a:prstGeom>
          <a:noFill/>
          <a:ln w="25400" cap="rnd" cmpd="sng" algn="ctr">
            <a:solidFill>
              <a:schemeClr val="tx1"/>
            </a:solidFill>
            <a:prstDash val="solid"/>
            <a:round/>
            <a:headEnd type="none" w="med" len="med"/>
            <a:tailEnd type="none" w="med" len="med"/>
          </a:ln>
          <a:effectLst>
            <a:outerShdw blurRad="12700" dist="25400" dir="5400000" algn="ctr" rotWithShape="0">
              <a:schemeClr val="bg1">
                <a:lumMod val="50000"/>
              </a:schemeClr>
            </a:outerShdw>
          </a:effectLst>
        </p:spPr>
      </p:cxnSp>
      <p:sp>
        <p:nvSpPr>
          <p:cNvPr id="6" name="Text Box 16"/>
          <p:cNvSpPr txBox="1">
            <a:spLocks noChangeArrowheads="1"/>
          </p:cNvSpPr>
          <p:nvPr userDrawn="1"/>
        </p:nvSpPr>
        <p:spPr bwMode="auto">
          <a:xfrm>
            <a:off x="8070851" y="6588125"/>
            <a:ext cx="403436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r">
              <a:spcBef>
                <a:spcPct val="20000"/>
              </a:spcBef>
              <a:defRPr/>
            </a:pPr>
            <a:fld id="{6FBED370-70FA-4FA9-B494-7ADD1761005F}" type="datetime3">
              <a:rPr lang="en-US" altLang="en-US" sz="1000" smtClean="0">
                <a:solidFill>
                  <a:srgbClr val="5F5F5F"/>
                </a:solidFill>
                <a:latin typeface="Tahoma" pitchFamily="34" charset="0"/>
                <a:ea typeface="+mn-ea"/>
                <a:cs typeface="Arial" charset="0"/>
              </a:rPr>
              <a:pPr algn="r">
                <a:spcBef>
                  <a:spcPct val="20000"/>
                </a:spcBef>
                <a:defRPr/>
              </a:pPr>
              <a:t>13 February 2024</a:t>
            </a:fld>
            <a:r>
              <a:rPr lang="en-US" altLang="en-US" sz="1000" dirty="0">
                <a:solidFill>
                  <a:srgbClr val="5F5F5F"/>
                </a:solidFill>
                <a:latin typeface="Tahoma" pitchFamily="34" charset="0"/>
                <a:ea typeface="+mn-ea"/>
                <a:cs typeface="Arial" charset="0"/>
              </a:rPr>
              <a:t> - </a:t>
            </a:r>
            <a:fld id="{46985040-158E-4E56-B79C-CC4928952459}" type="slidenum">
              <a:rPr lang="en-US" altLang="en-US" sz="1400" b="1" smtClean="0">
                <a:solidFill>
                  <a:srgbClr val="5F5F5F"/>
                </a:solidFill>
                <a:latin typeface="Tahoma" pitchFamily="34" charset="0"/>
                <a:ea typeface="+mn-ea"/>
                <a:cs typeface="Arial" charset="0"/>
              </a:rPr>
              <a:pPr algn="r">
                <a:spcBef>
                  <a:spcPct val="20000"/>
                </a:spcBef>
                <a:defRPr/>
              </a:pPr>
              <a:t>‹#›</a:t>
            </a:fld>
            <a:endParaRPr lang="en-US" altLang="en-US" sz="1400" b="1" dirty="0">
              <a:solidFill>
                <a:srgbClr val="5F5F5F"/>
              </a:solidFill>
              <a:latin typeface="Tahoma" pitchFamily="34" charset="0"/>
              <a:ea typeface="+mn-ea"/>
              <a:cs typeface="Arial" charset="0"/>
            </a:endParaRPr>
          </a:p>
        </p:txBody>
      </p:sp>
      <p:grpSp>
        <p:nvGrpSpPr>
          <p:cNvPr id="7" name="Group 15"/>
          <p:cNvGrpSpPr>
            <a:grpSpLocks/>
          </p:cNvGrpSpPr>
          <p:nvPr userDrawn="1"/>
        </p:nvGrpSpPr>
        <p:grpSpPr bwMode="auto">
          <a:xfrm>
            <a:off x="154517" y="5880100"/>
            <a:ext cx="3996267" cy="1270000"/>
            <a:chOff x="152400" y="5867400"/>
            <a:chExt cx="2996783" cy="1270675"/>
          </a:xfrm>
        </p:grpSpPr>
        <p:sp>
          <p:nvSpPr>
            <p:cNvPr id="8" name="TextBox 7"/>
            <p:cNvSpPr txBox="1">
              <a:spLocks noChangeArrowheads="1"/>
            </p:cNvSpPr>
            <p:nvPr userDrawn="1"/>
          </p:nvSpPr>
          <p:spPr bwMode="auto">
            <a:xfrm>
              <a:off x="1020641" y="6275605"/>
              <a:ext cx="2128542" cy="862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defRPr/>
              </a:pPr>
              <a:r>
                <a:rPr lang="en-US" altLang="en-US" sz="1400" i="1" dirty="0">
                  <a:solidFill>
                    <a:srgbClr val="000000"/>
                  </a:solidFill>
                  <a:latin typeface="Impact" pitchFamily="34" charset="0"/>
                  <a:ea typeface="+mn-ea"/>
                  <a:cs typeface="Arial" charset="0"/>
                </a:rPr>
                <a:t>United States</a:t>
              </a:r>
            </a:p>
            <a:p>
              <a:pPr>
                <a:defRPr/>
              </a:pPr>
              <a:r>
                <a:rPr lang="en-US" altLang="en-US" sz="1800" dirty="0">
                  <a:solidFill>
                    <a:srgbClr val="000000"/>
                  </a:solidFill>
                  <a:latin typeface="Impact" pitchFamily="34" charset="0"/>
                  <a:ea typeface="+mn-ea"/>
                  <a:cs typeface="Arial" charset="0"/>
                </a:rPr>
                <a:t>European Command</a:t>
              </a:r>
            </a:p>
            <a:p>
              <a:pPr>
                <a:defRPr/>
              </a:pPr>
              <a:endParaRPr lang="en-US" altLang="en-US" sz="1800" dirty="0">
                <a:solidFill>
                  <a:srgbClr val="000000"/>
                </a:solidFill>
                <a:latin typeface="Impact" pitchFamily="34" charset="0"/>
                <a:ea typeface="+mn-ea"/>
                <a:cs typeface="Arial" charset="0"/>
              </a:endParaRPr>
            </a:p>
          </p:txBody>
        </p:sp>
        <p:pic>
          <p:nvPicPr>
            <p:cNvPr id="9" name="Picture 6" descr="EUCOM%20LOGO"/>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52400" y="5867400"/>
              <a:ext cx="868242" cy="839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Rectangle 9"/>
          <p:cNvSpPr>
            <a:spLocks noChangeArrowheads="1"/>
          </p:cNvSpPr>
          <p:nvPr userDrawn="1"/>
        </p:nvSpPr>
        <p:spPr bwMode="auto">
          <a:xfrm>
            <a:off x="533887" y="12701"/>
            <a:ext cx="1656864" cy="313932"/>
          </a:xfrm>
          <a:prstGeom prst="rect">
            <a:avLst/>
          </a:prstGeom>
          <a:noFill/>
          <a:ln w="12700">
            <a:noFill/>
            <a:miter lim="800000"/>
            <a:headEnd/>
            <a:tailEnd/>
          </a:ln>
        </p:spPr>
        <p:txBody>
          <a:bodyPr wrap="none" lIns="45720" rIns="45720">
            <a:spAutoFit/>
          </a:bodyPr>
          <a:lstStyle>
            <a:defPPr>
              <a:defRPr lang="en-US"/>
            </a:defPPr>
            <a:lvl1pPr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1pPr>
            <a:lvl2pPr marL="4572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2pPr>
            <a:lvl3pPr marL="9144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3pPr>
            <a:lvl4pPr marL="13716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4pPr>
            <a:lvl5pPr marL="18288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5pPr>
            <a:lvl6pPr marL="2286000" algn="l" defTabSz="914400" rtl="0" eaLnBrk="1" latinLnBrk="0" hangingPunct="1">
              <a:defRPr sz="2000" kern="1200">
                <a:solidFill>
                  <a:srgbClr val="000066"/>
                </a:solidFill>
                <a:latin typeface="Tahoma" charset="0"/>
                <a:ea typeface="ＭＳ Ｐゴシック" charset="-128"/>
                <a:cs typeface="+mn-cs"/>
              </a:defRPr>
            </a:lvl6pPr>
            <a:lvl7pPr marL="2743200" algn="l" defTabSz="914400" rtl="0" eaLnBrk="1" latinLnBrk="0" hangingPunct="1">
              <a:defRPr sz="2000" kern="1200">
                <a:solidFill>
                  <a:srgbClr val="000066"/>
                </a:solidFill>
                <a:latin typeface="Tahoma" charset="0"/>
                <a:ea typeface="ＭＳ Ｐゴシック" charset="-128"/>
                <a:cs typeface="+mn-cs"/>
              </a:defRPr>
            </a:lvl7pPr>
            <a:lvl8pPr marL="3200400" algn="l" defTabSz="914400" rtl="0" eaLnBrk="1" latinLnBrk="0" hangingPunct="1">
              <a:defRPr sz="2000" kern="1200">
                <a:solidFill>
                  <a:srgbClr val="000066"/>
                </a:solidFill>
                <a:latin typeface="Tahoma" charset="0"/>
                <a:ea typeface="ＭＳ Ｐゴシック" charset="-128"/>
                <a:cs typeface="+mn-cs"/>
              </a:defRPr>
            </a:lvl8pPr>
            <a:lvl9pPr marL="3657600" algn="l" defTabSz="914400" rtl="0" eaLnBrk="1" latinLnBrk="0" hangingPunct="1">
              <a:defRPr sz="2000" kern="1200">
                <a:solidFill>
                  <a:srgbClr val="000066"/>
                </a:solidFill>
                <a:latin typeface="Tahoma" charset="0"/>
                <a:ea typeface="ＭＳ Ｐゴシック" charset="-128"/>
                <a:cs typeface="+mn-cs"/>
              </a:defRPr>
            </a:lvl9pPr>
          </a:lstStyle>
          <a:p>
            <a:pPr algn="r" defTabSz="1033463">
              <a:lnSpc>
                <a:spcPct val="90000"/>
              </a:lnSpc>
              <a:spcBef>
                <a:spcPct val="0"/>
              </a:spcBef>
              <a:defRPr/>
            </a:pPr>
            <a:r>
              <a:rPr lang="en-US" sz="1600" b="1" dirty="0">
                <a:solidFill>
                  <a:srgbClr val="006600"/>
                </a:solidFill>
              </a:rPr>
              <a:t>UNCLASSIFIED</a:t>
            </a:r>
          </a:p>
        </p:txBody>
      </p:sp>
      <p:sp>
        <p:nvSpPr>
          <p:cNvPr id="11" name="Rectangle 10"/>
          <p:cNvSpPr>
            <a:spLocks noChangeArrowheads="1"/>
          </p:cNvSpPr>
          <p:nvPr userDrawn="1"/>
        </p:nvSpPr>
        <p:spPr bwMode="auto">
          <a:xfrm>
            <a:off x="10448354" y="6299201"/>
            <a:ext cx="1656864" cy="313932"/>
          </a:xfrm>
          <a:prstGeom prst="rect">
            <a:avLst/>
          </a:prstGeom>
          <a:noFill/>
          <a:ln w="12700">
            <a:noFill/>
            <a:miter lim="800000"/>
            <a:headEnd/>
            <a:tailEnd/>
          </a:ln>
        </p:spPr>
        <p:txBody>
          <a:bodyPr wrap="none" lIns="45720" rIns="45720">
            <a:spAutoFit/>
          </a:bodyPr>
          <a:lstStyle>
            <a:defPPr>
              <a:defRPr lang="en-US"/>
            </a:defPPr>
            <a:lvl1pPr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1pPr>
            <a:lvl2pPr marL="4572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2pPr>
            <a:lvl3pPr marL="9144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3pPr>
            <a:lvl4pPr marL="13716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4pPr>
            <a:lvl5pPr marL="18288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5pPr>
            <a:lvl6pPr marL="2286000" algn="l" defTabSz="914400" rtl="0" eaLnBrk="1" latinLnBrk="0" hangingPunct="1">
              <a:defRPr sz="2000" kern="1200">
                <a:solidFill>
                  <a:srgbClr val="000066"/>
                </a:solidFill>
                <a:latin typeface="Tahoma" charset="0"/>
                <a:ea typeface="ＭＳ Ｐゴシック" charset="-128"/>
                <a:cs typeface="+mn-cs"/>
              </a:defRPr>
            </a:lvl6pPr>
            <a:lvl7pPr marL="2743200" algn="l" defTabSz="914400" rtl="0" eaLnBrk="1" latinLnBrk="0" hangingPunct="1">
              <a:defRPr sz="2000" kern="1200">
                <a:solidFill>
                  <a:srgbClr val="000066"/>
                </a:solidFill>
                <a:latin typeface="Tahoma" charset="0"/>
                <a:ea typeface="ＭＳ Ｐゴシック" charset="-128"/>
                <a:cs typeface="+mn-cs"/>
              </a:defRPr>
            </a:lvl7pPr>
            <a:lvl8pPr marL="3200400" algn="l" defTabSz="914400" rtl="0" eaLnBrk="1" latinLnBrk="0" hangingPunct="1">
              <a:defRPr sz="2000" kern="1200">
                <a:solidFill>
                  <a:srgbClr val="000066"/>
                </a:solidFill>
                <a:latin typeface="Tahoma" charset="0"/>
                <a:ea typeface="ＭＳ Ｐゴシック" charset="-128"/>
                <a:cs typeface="+mn-cs"/>
              </a:defRPr>
            </a:lvl8pPr>
            <a:lvl9pPr marL="3657600" algn="l" defTabSz="914400" rtl="0" eaLnBrk="1" latinLnBrk="0" hangingPunct="1">
              <a:defRPr sz="2000" kern="1200">
                <a:solidFill>
                  <a:srgbClr val="000066"/>
                </a:solidFill>
                <a:latin typeface="Tahoma" charset="0"/>
                <a:ea typeface="ＭＳ Ｐゴシック" charset="-128"/>
                <a:cs typeface="+mn-cs"/>
              </a:defRPr>
            </a:lvl9pPr>
          </a:lstStyle>
          <a:p>
            <a:pPr algn="r" defTabSz="1033463">
              <a:lnSpc>
                <a:spcPct val="90000"/>
              </a:lnSpc>
              <a:spcBef>
                <a:spcPct val="0"/>
              </a:spcBef>
              <a:defRPr/>
            </a:pPr>
            <a:r>
              <a:rPr lang="en-US" sz="1600" b="1" dirty="0">
                <a:solidFill>
                  <a:srgbClr val="006600"/>
                </a:solidFill>
              </a:rPr>
              <a:t>UNCLASSIFIED</a:t>
            </a:r>
          </a:p>
        </p:txBody>
      </p:sp>
      <p:sp>
        <p:nvSpPr>
          <p:cNvPr id="189449" name="Rectangle 9"/>
          <p:cNvSpPr>
            <a:spLocks noGrp="1" noChangeArrowheads="1"/>
          </p:cNvSpPr>
          <p:nvPr>
            <p:ph type="ctrTitle"/>
          </p:nvPr>
        </p:nvSpPr>
        <p:spPr>
          <a:xfrm>
            <a:off x="5046134" y="2355851"/>
            <a:ext cx="6809317" cy="576263"/>
          </a:xfrm>
        </p:spPr>
        <p:txBody>
          <a:bodyPr/>
          <a:lstStyle>
            <a:lvl1pPr>
              <a:defRPr i="0"/>
            </a:lvl1pPr>
          </a:lstStyle>
          <a:p>
            <a:r>
              <a:rPr lang="en-US"/>
              <a:t>Click to edit Master title style</a:t>
            </a:r>
          </a:p>
        </p:txBody>
      </p:sp>
      <p:sp>
        <p:nvSpPr>
          <p:cNvPr id="189450" name="Rectangle 10"/>
          <p:cNvSpPr>
            <a:spLocks noGrp="1" noChangeArrowheads="1"/>
          </p:cNvSpPr>
          <p:nvPr>
            <p:ph type="subTitle" idx="1"/>
          </p:nvPr>
        </p:nvSpPr>
        <p:spPr>
          <a:xfrm>
            <a:off x="6455834" y="3429000"/>
            <a:ext cx="5259917" cy="1684338"/>
          </a:xfrm>
        </p:spPr>
        <p:txBody>
          <a:bodyPr/>
          <a:lstStyle>
            <a:lvl1pPr marL="0" indent="0" algn="ctr">
              <a:buFontTx/>
              <a:buNone/>
              <a:defRPr>
                <a:solidFill>
                  <a:srgbClr val="000066"/>
                </a:solidFill>
              </a:defRPr>
            </a:lvl1pPr>
          </a:lstStyle>
          <a:p>
            <a:r>
              <a:rPr lang="en-US"/>
              <a:t>Click to edit Master subtitle style</a:t>
            </a:r>
          </a:p>
        </p:txBody>
      </p:sp>
    </p:spTree>
    <p:extLst>
      <p:ext uri="{BB962C8B-B14F-4D97-AF65-F5344CB8AC3E}">
        <p14:creationId xmlns:p14="http://schemas.microsoft.com/office/powerpoint/2010/main" val="40296460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9065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0479583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97467" y="1295400"/>
            <a:ext cx="5124451"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25118" y="1295400"/>
            <a:ext cx="5124449"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44292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224894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311795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1"/>
            <a:ext cx="109728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2831060"/>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30200" y="685800"/>
            <a:ext cx="7315200" cy="5486400"/>
          </a:xfrm>
          <a:prstGeom prst="rect">
            <a:avLst/>
          </a:prstGeom>
        </p:spPr>
      </p:pic>
      <p:sp>
        <p:nvSpPr>
          <p:cNvPr id="5" name="Rectangle 3"/>
          <p:cNvSpPr>
            <a:spLocks noChangeArrowheads="1"/>
          </p:cNvSpPr>
          <p:nvPr/>
        </p:nvSpPr>
        <p:spPr bwMode="auto">
          <a:xfrm>
            <a:off x="1365251" y="6162675"/>
            <a:ext cx="3924300" cy="54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defRPr sz="1000" b="1">
                <a:solidFill>
                  <a:srgbClr val="B2B2B2"/>
                </a:solidFill>
                <a:latin typeface="Arial" panose="020B0604020202020204" pitchFamily="34" charset="0"/>
              </a:defRPr>
            </a:lvl1pPr>
            <a:lvl2pPr marL="742950" indent="-285750">
              <a:defRPr sz="1000" b="1">
                <a:solidFill>
                  <a:srgbClr val="B2B2B2"/>
                </a:solidFill>
                <a:latin typeface="Arial" panose="020B0604020202020204" pitchFamily="34" charset="0"/>
              </a:defRPr>
            </a:lvl2pPr>
            <a:lvl3pPr marL="1143000" indent="-228600">
              <a:defRPr sz="1000" b="1">
                <a:solidFill>
                  <a:srgbClr val="B2B2B2"/>
                </a:solidFill>
                <a:latin typeface="Arial" panose="020B0604020202020204" pitchFamily="34" charset="0"/>
              </a:defRPr>
            </a:lvl3pPr>
            <a:lvl4pPr marL="1600200" indent="-228600">
              <a:defRPr sz="1000" b="1">
                <a:solidFill>
                  <a:srgbClr val="B2B2B2"/>
                </a:solidFill>
                <a:latin typeface="Arial" panose="020B0604020202020204" pitchFamily="34" charset="0"/>
              </a:defRPr>
            </a:lvl4pPr>
            <a:lvl5pPr marL="2057400" indent="-228600">
              <a:defRPr sz="1000" b="1">
                <a:solidFill>
                  <a:srgbClr val="B2B2B2"/>
                </a:solidFill>
                <a:latin typeface="Arial" panose="020B0604020202020204" pitchFamily="34" charset="0"/>
              </a:defRPr>
            </a:lvl5pPr>
            <a:lvl6pPr marL="2514600" indent="-228600" eaLnBrk="0" fontAlgn="base" hangingPunct="0">
              <a:spcBef>
                <a:spcPct val="0"/>
              </a:spcBef>
              <a:spcAft>
                <a:spcPct val="0"/>
              </a:spcAft>
              <a:defRPr sz="1000" b="1">
                <a:solidFill>
                  <a:srgbClr val="B2B2B2"/>
                </a:solidFill>
                <a:latin typeface="Arial" panose="020B0604020202020204" pitchFamily="34" charset="0"/>
              </a:defRPr>
            </a:lvl6pPr>
            <a:lvl7pPr marL="2971800" indent="-228600" eaLnBrk="0" fontAlgn="base" hangingPunct="0">
              <a:spcBef>
                <a:spcPct val="0"/>
              </a:spcBef>
              <a:spcAft>
                <a:spcPct val="0"/>
              </a:spcAft>
              <a:defRPr sz="1000" b="1">
                <a:solidFill>
                  <a:srgbClr val="B2B2B2"/>
                </a:solidFill>
                <a:latin typeface="Arial" panose="020B0604020202020204" pitchFamily="34" charset="0"/>
              </a:defRPr>
            </a:lvl7pPr>
            <a:lvl8pPr marL="3429000" indent="-228600" eaLnBrk="0" fontAlgn="base" hangingPunct="0">
              <a:spcBef>
                <a:spcPct val="0"/>
              </a:spcBef>
              <a:spcAft>
                <a:spcPct val="0"/>
              </a:spcAft>
              <a:defRPr sz="1000" b="1">
                <a:solidFill>
                  <a:srgbClr val="B2B2B2"/>
                </a:solidFill>
                <a:latin typeface="Arial" panose="020B0604020202020204" pitchFamily="34" charset="0"/>
              </a:defRPr>
            </a:lvl8pPr>
            <a:lvl9pPr marL="3886200" indent="-228600" eaLnBrk="0" fontAlgn="base" hangingPunct="0">
              <a:spcBef>
                <a:spcPct val="0"/>
              </a:spcBef>
              <a:spcAft>
                <a:spcPct val="0"/>
              </a:spcAft>
              <a:defRPr sz="1000" b="1">
                <a:solidFill>
                  <a:srgbClr val="B2B2B2"/>
                </a:solidFill>
                <a:latin typeface="Arial" panose="020B0604020202020204" pitchFamily="34" charset="0"/>
              </a:defRPr>
            </a:lvl9pPr>
          </a:lstStyle>
          <a:p>
            <a:pPr algn="ctr" eaLnBrk="0" fontAlgn="base" hangingPunct="0">
              <a:spcBef>
                <a:spcPct val="0"/>
              </a:spcBef>
              <a:spcAft>
                <a:spcPct val="0"/>
              </a:spcAft>
              <a:defRPr/>
            </a:pPr>
            <a:r>
              <a:rPr lang="en-US" altLang="en-US" sz="1500" b="0">
                <a:solidFill>
                  <a:srgbClr val="009900"/>
                </a:solidFill>
              </a:rPr>
              <a:t>The overall classification of this briefing is </a:t>
            </a:r>
            <a:r>
              <a:rPr lang="en-US" altLang="en-US" sz="1500">
                <a:solidFill>
                  <a:srgbClr val="009900"/>
                </a:solidFill>
              </a:rPr>
              <a:t>UNCLASSIFIED</a:t>
            </a:r>
          </a:p>
        </p:txBody>
      </p:sp>
      <p:sp>
        <p:nvSpPr>
          <p:cNvPr id="5124" name="Rectangle 4"/>
          <p:cNvSpPr>
            <a:spLocks noGrp="1" noChangeArrowheads="1"/>
          </p:cNvSpPr>
          <p:nvPr>
            <p:ph type="ctrTitle" sz="quarter"/>
          </p:nvPr>
        </p:nvSpPr>
        <p:spPr>
          <a:xfrm>
            <a:off x="609600" y="228601"/>
            <a:ext cx="10972800" cy="701675"/>
          </a:xfrm>
          <a:ln algn="ctr"/>
        </p:spPr>
        <p:txBody>
          <a:bodyPr anchor="t">
            <a:spAutoFit/>
          </a:bodyPr>
          <a:lstStyle>
            <a:lvl1pPr algn="r">
              <a:spcBef>
                <a:spcPct val="30000"/>
              </a:spcBef>
              <a:buClr>
                <a:srgbClr val="996600"/>
              </a:buClr>
              <a:buSzPct val="75000"/>
              <a:buFont typeface="Wingdings" pitchFamily="2" charset="2"/>
              <a:buNone/>
              <a:defRPr sz="4000"/>
            </a:lvl1pPr>
          </a:lstStyle>
          <a:p>
            <a:r>
              <a:rPr lang="en-US"/>
              <a:t>Click to edit Master title style      </a:t>
            </a:r>
          </a:p>
        </p:txBody>
      </p:sp>
      <p:sp>
        <p:nvSpPr>
          <p:cNvPr id="5127" name="Rectangle 7"/>
          <p:cNvSpPr>
            <a:spLocks noGrp="1" noChangeArrowheads="1"/>
          </p:cNvSpPr>
          <p:nvPr>
            <p:ph type="subTitle" sz="quarter" idx="1"/>
          </p:nvPr>
        </p:nvSpPr>
        <p:spPr>
          <a:xfrm>
            <a:off x="6096000" y="1143001"/>
            <a:ext cx="5486400" cy="557213"/>
          </a:xfrm>
        </p:spPr>
        <p:txBody>
          <a:bodyPr/>
          <a:lstStyle>
            <a:lvl1pPr marL="0" indent="0" algn="r">
              <a:buFontTx/>
              <a:buNone/>
              <a:defRPr sz="3600" b="0" i="1"/>
            </a:lvl1pPr>
          </a:lstStyle>
          <a:p>
            <a:r>
              <a:rPr lang="en-US"/>
              <a:t>Click to edit Master </a:t>
            </a:r>
          </a:p>
          <a:p>
            <a:r>
              <a:rPr lang="en-US"/>
              <a:t>subtitle style</a:t>
            </a:r>
          </a:p>
        </p:txBody>
      </p:sp>
    </p:spTree>
    <p:extLst>
      <p:ext uri="{BB962C8B-B14F-4D97-AF65-F5344CB8AC3E}">
        <p14:creationId xmlns:p14="http://schemas.microsoft.com/office/powerpoint/2010/main" val="601574620"/>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3C5B99B-E639-41D2-AC0B-5339B2E68BCA}" type="slidenum">
              <a:rPr lang="en-US" altLang="en-US"/>
              <a:pPr/>
              <a:t>‹#›</a:t>
            </a:fld>
            <a:r>
              <a:rPr lang="en-US" altLang="en-US"/>
              <a:t>  </a:t>
            </a:r>
            <a:fld id="{71C3215A-270B-4CAF-8EC0-CE76DBFE92BB}" type="datetime1">
              <a:rPr lang="en-US" altLang="en-US"/>
              <a:pPr/>
              <a:t>2/13/2024</a:t>
            </a:fld>
            <a:r>
              <a:rPr lang="en-US" altLang="en-US" b="1">
                <a:latin typeface="+mn-lt"/>
              </a:rPr>
              <a:t>JS SLIDE PRESENTATION.ppt</a:t>
            </a:r>
            <a:endParaRPr lang="en-US" altLang="en-US"/>
          </a:p>
        </p:txBody>
      </p:sp>
      <p:sp>
        <p:nvSpPr>
          <p:cNvPr id="5" name="Slide Number Placeholder 4"/>
          <p:cNvSpPr>
            <a:spLocks noGrp="1"/>
          </p:cNvSpPr>
          <p:nvPr>
            <p:ph type="sldNum" sz="quarter" idx="11"/>
          </p:nvPr>
        </p:nvSpPr>
        <p:spPr/>
        <p:txBody>
          <a:bodyPr/>
          <a:lstStyle>
            <a:lvl1pPr>
              <a:defRPr/>
            </a:lvl1pPr>
          </a:lstStyle>
          <a:p>
            <a:fld id="{B5B19CCA-0AA1-4419-8852-C5B3058C108F}" type="slidenum">
              <a:rPr lang="en-US" altLang="en-US"/>
              <a:pPr/>
              <a:t>‹#›</a:t>
            </a:fld>
            <a:endParaRPr lang="en-US" altLang="en-US"/>
          </a:p>
        </p:txBody>
      </p:sp>
    </p:spTree>
    <p:extLst>
      <p:ext uri="{BB962C8B-B14F-4D97-AF65-F5344CB8AC3E}">
        <p14:creationId xmlns:p14="http://schemas.microsoft.com/office/powerpoint/2010/main" val="391643585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effectLst/>
              </a:defRPr>
            </a:lvl1pPr>
          </a:lstStyle>
          <a:p>
            <a:r>
              <a:rPr lang="en-US" dirty="0"/>
              <a:t>Click to edit Master title style</a:t>
            </a:r>
          </a:p>
        </p:txBody>
      </p:sp>
      <p:sp>
        <p:nvSpPr>
          <p:cNvPr id="3" name="Content Placeholder 2"/>
          <p:cNvSpPr>
            <a:spLocks noGrp="1"/>
          </p:cNvSpPr>
          <p:nvPr>
            <p:ph idx="1"/>
          </p:nvPr>
        </p:nvSpPr>
        <p:spPr/>
        <p:txBody>
          <a:bodyPr/>
          <a:lstStyle>
            <a:lvl5pPr>
              <a:buClrTx/>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55551319"/>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94226734"/>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6533" y="1295400"/>
            <a:ext cx="5386917" cy="4965700"/>
          </a:xfrm>
        </p:spPr>
        <p:txBody>
          <a:bodyPr/>
          <a:lstStyle>
            <a:lvl1pPr>
              <a:defRPr sz="2800"/>
            </a:lvl1pPr>
            <a:lvl2pPr>
              <a:defRPr sz="2400"/>
            </a:lvl2pPr>
            <a:lvl3pPr>
              <a:defRPr sz="2000"/>
            </a:lvl3pPr>
            <a:lvl4pPr>
              <a:defRPr sz="1800"/>
            </a:lvl4pPr>
            <a:lvl5pPr>
              <a:buClrTx/>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216651" y="1295400"/>
            <a:ext cx="5386916" cy="4965700"/>
          </a:xfrm>
        </p:spPr>
        <p:txBody>
          <a:bodyPr/>
          <a:lstStyle>
            <a:lvl1pPr>
              <a:defRPr sz="2800"/>
            </a:lvl1pPr>
            <a:lvl2pPr>
              <a:defRPr sz="2400"/>
            </a:lvl2pPr>
            <a:lvl3pPr>
              <a:defRPr sz="2000"/>
            </a:lvl3pPr>
            <a:lvl4pPr>
              <a:defRPr sz="1800"/>
            </a:lvl4pPr>
            <a:lvl5pPr>
              <a:buClrTx/>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13496068"/>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buClrTx/>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buClrTx/>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84948590"/>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21393117"/>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0226853"/>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buClrTx/>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53347689"/>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72604070"/>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5pPr>
              <a:buClrTx/>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828595"/>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87884" y="211138"/>
            <a:ext cx="2751667" cy="60499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6534" y="211138"/>
            <a:ext cx="8058151" cy="6049962"/>
          </a:xfrm>
        </p:spPr>
        <p:txBody>
          <a:bodyPr vert="eaVert"/>
          <a:lstStyle>
            <a:lvl5pPr>
              <a:buClrTx/>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82514765"/>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1"/>
            <a:ext cx="10515600" cy="2852737"/>
          </a:xfrm>
        </p:spPr>
        <p:txBody>
          <a:bodyPr/>
          <a:lstStyle>
            <a:lvl1pPr>
              <a:defRPr sz="6000"/>
            </a:lvl1pPr>
          </a:lstStyle>
          <a:p>
            <a:r>
              <a:rPr lang="en-US"/>
              <a:t>Click to edit Master title style</a:t>
            </a:r>
          </a:p>
        </p:txBody>
      </p:sp>
      <p:sp>
        <p:nvSpPr>
          <p:cNvPr id="3" name="Text Placeholder 2"/>
          <p:cNvSpPr>
            <a:spLocks noGrp="1"/>
          </p:cNvSpPr>
          <p:nvPr>
            <p:ph type="body" idx="1"/>
          </p:nvPr>
        </p:nvSpPr>
        <p:spPr>
          <a:xfrm>
            <a:off x="831851" y="4589466"/>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p:cNvSpPr>
            <a:spLocks noGrp="1"/>
          </p:cNvSpPr>
          <p:nvPr>
            <p:ph type="dt" sz="half" idx="10"/>
          </p:nvPr>
        </p:nvSpPr>
        <p:spPr/>
        <p:txBody>
          <a:bodyPr/>
          <a:lstStyle>
            <a:lvl1pPr>
              <a:defRPr/>
            </a:lvl1pPr>
          </a:lstStyle>
          <a:p>
            <a:fld id="{0B18FA48-5F22-46E2-B6A0-D2044E03B4CD}" type="slidenum">
              <a:rPr lang="en-US" altLang="en-US"/>
              <a:pPr/>
              <a:t>‹#›</a:t>
            </a:fld>
            <a:r>
              <a:rPr lang="en-US" altLang="en-US"/>
              <a:t>  </a:t>
            </a:r>
            <a:fld id="{01DB4DE2-0B3C-42D2-82B3-171EA29FA0EB}" type="datetime1">
              <a:rPr lang="en-US" altLang="en-US"/>
              <a:pPr/>
              <a:t>2/13/2024</a:t>
            </a:fld>
            <a:r>
              <a:rPr lang="en-US" altLang="en-US" b="1">
                <a:latin typeface="+mn-lt"/>
              </a:rPr>
              <a:t>JS SLIDE PRESENTATION.ppt</a:t>
            </a:r>
            <a:endParaRPr lang="en-US" altLang="en-US"/>
          </a:p>
        </p:txBody>
      </p:sp>
      <p:sp>
        <p:nvSpPr>
          <p:cNvPr id="5" name="Slide Number Placeholder 4"/>
          <p:cNvSpPr>
            <a:spLocks noGrp="1"/>
          </p:cNvSpPr>
          <p:nvPr>
            <p:ph type="sldNum" sz="quarter" idx="11"/>
          </p:nvPr>
        </p:nvSpPr>
        <p:spPr/>
        <p:txBody>
          <a:bodyPr/>
          <a:lstStyle>
            <a:lvl1pPr>
              <a:defRPr/>
            </a:lvl1pPr>
          </a:lstStyle>
          <a:p>
            <a:fld id="{30234A15-7C70-4163-BAEB-AF80F0393D52}" type="slidenum">
              <a:rPr lang="en-US" altLang="en-US"/>
              <a:pPr/>
              <a:t>‹#›</a:t>
            </a:fld>
            <a:endParaRPr lang="en-US" altLang="en-US"/>
          </a:p>
        </p:txBody>
      </p:sp>
    </p:spTree>
    <p:extLst>
      <p:ext uri="{BB962C8B-B14F-4D97-AF65-F5344CB8AC3E}">
        <p14:creationId xmlns:p14="http://schemas.microsoft.com/office/powerpoint/2010/main" val="93690167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846101475"/>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8"/>
            <a:ext cx="10363200" cy="1470025"/>
          </a:xfrm>
          <a:prstGeom prst="rect">
            <a:avLst/>
          </a:prstGeo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308429" y="6483350"/>
            <a:ext cx="2844800" cy="476250"/>
          </a:xfrm>
          <a:ln/>
        </p:spPr>
        <p:txBody>
          <a:bodyPr/>
          <a:lstStyle>
            <a:lvl1pPr>
              <a:defRPr/>
            </a:lvl1pPr>
          </a:lstStyle>
          <a:p>
            <a:pPr>
              <a:defRPr/>
            </a:pPr>
            <a:r>
              <a:rPr lang="en-US" dirty="0"/>
              <a:t>27 Mar 2018</a:t>
            </a: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7A0A258-51BC-4EA6-B062-CB2CC9D945B5}" type="slidenum">
              <a:rPr lang="en-US"/>
              <a:pPr>
                <a:defRPr/>
              </a:pPr>
              <a:t>‹#›</a:t>
            </a:fld>
            <a:endParaRPr lang="en-US" dirty="0"/>
          </a:p>
        </p:txBody>
      </p:sp>
      <p:sp>
        <p:nvSpPr>
          <p:cNvPr id="11" name="AutoShape 214"/>
          <p:cNvSpPr>
            <a:spLocks noChangeArrowheads="1"/>
          </p:cNvSpPr>
          <p:nvPr userDrawn="1"/>
        </p:nvSpPr>
        <p:spPr bwMode="auto">
          <a:xfrm>
            <a:off x="4165602" y="6562025"/>
            <a:ext cx="3862916" cy="228600"/>
          </a:xfrm>
          <a:prstGeom prst="roundRect">
            <a:avLst>
              <a:gd name="adj" fmla="val 16667"/>
            </a:avLst>
          </a:prstGeom>
          <a:solidFill>
            <a:srgbClr val="006600"/>
          </a:solidFill>
          <a:ln w="12700">
            <a:noFill/>
            <a:round/>
            <a:headEnd/>
            <a:tailEnd/>
          </a:ln>
          <a:effectLst>
            <a:innerShdw blurRad="114300">
              <a:prstClr val="black"/>
            </a:innerShdw>
          </a:effectLst>
        </p:spPr>
        <p:txBody>
          <a:bodyPr wrap="none" anchor="ctr"/>
          <a:lstStyle/>
          <a:p>
            <a:pPr algn="ctr">
              <a:defRPr/>
            </a:pPr>
            <a:r>
              <a:rPr lang="en-US" sz="1000" b="1" kern="0" dirty="0">
                <a:solidFill>
                  <a:sysClr val="window" lastClr="FFFFFF"/>
                </a:solidFill>
                <a:latin typeface="Arial" pitchFamily="34" charset="0"/>
                <a:cs typeface="Arial" pitchFamily="34" charset="0"/>
              </a:rPr>
              <a:t>UNCLASSIFIED//FOUO </a:t>
            </a:r>
          </a:p>
        </p:txBody>
      </p:sp>
    </p:spTree>
    <p:extLst>
      <p:ext uri="{BB962C8B-B14F-4D97-AF65-F5344CB8AC3E}">
        <p14:creationId xmlns:p14="http://schemas.microsoft.com/office/powerpoint/2010/main" val="231711237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8"/>
            <a:ext cx="10515600" cy="1325563"/>
          </a:xfrm>
          <a:prstGeom prst="rect">
            <a:avLst/>
          </a:prstGeom>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r>
              <a:rPr lang="en-US" dirty="0"/>
              <a:t>27 Mar 2018</a:t>
            </a:r>
          </a:p>
        </p:txBody>
      </p:sp>
      <p:sp>
        <p:nvSpPr>
          <p:cNvPr id="4" name="Footer Placeholder 3"/>
          <p:cNvSpPr>
            <a:spLocks noGrp="1"/>
          </p:cNvSpPr>
          <p:nvPr>
            <p:ph type="ftr" sz="quarter" idx="11"/>
          </p:nvPr>
        </p:nvSpPr>
        <p:spPr/>
        <p:txBody>
          <a:bodyPr/>
          <a:lstStyle/>
          <a:p>
            <a:pPr>
              <a:defRPr/>
            </a:pPr>
            <a:endParaRPr lang="en-US" dirty="0"/>
          </a:p>
        </p:txBody>
      </p:sp>
      <p:sp>
        <p:nvSpPr>
          <p:cNvPr id="5" name="Slide Number Placeholder 4"/>
          <p:cNvSpPr>
            <a:spLocks noGrp="1"/>
          </p:cNvSpPr>
          <p:nvPr>
            <p:ph type="sldNum" sz="quarter" idx="12"/>
          </p:nvPr>
        </p:nvSpPr>
        <p:spPr/>
        <p:txBody>
          <a:bodyPr/>
          <a:lstStyle/>
          <a:p>
            <a:pPr>
              <a:defRPr/>
            </a:pPr>
            <a:fld id="{AEFB27E1-C448-448F-9500-2F0AB81E5AFF}" type="slidenum">
              <a:rPr lang="en-US" smtClean="0"/>
              <a:pPr>
                <a:defRPr/>
              </a:pPr>
              <a:t>‹#›</a:t>
            </a:fld>
            <a:endParaRPr lang="en-US" dirty="0"/>
          </a:p>
        </p:txBody>
      </p:sp>
    </p:spTree>
    <p:extLst>
      <p:ext uri="{BB962C8B-B14F-4D97-AF65-F5344CB8AC3E}">
        <p14:creationId xmlns:p14="http://schemas.microsoft.com/office/powerpoint/2010/main" val="7568376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9117" y="338138"/>
            <a:ext cx="109728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609600" y="1600203"/>
            <a:ext cx="10972800" cy="4525963"/>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424543" y="6619875"/>
            <a:ext cx="2844800" cy="476250"/>
          </a:xfrm>
          <a:ln/>
        </p:spPr>
        <p:txBody>
          <a:bodyPr/>
          <a:lstStyle>
            <a:lvl1pPr>
              <a:defRPr/>
            </a:lvl1pPr>
          </a:lstStyle>
          <a:p>
            <a:pPr>
              <a:defRPr/>
            </a:pPr>
            <a:r>
              <a:rPr lang="en-US" dirty="0"/>
              <a:t>27 Mar 2018</a:t>
            </a: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xfrm>
            <a:off x="8791403" y="6429582"/>
            <a:ext cx="2844800" cy="476250"/>
          </a:xfrm>
          <a:ln/>
        </p:spPr>
        <p:txBody>
          <a:bodyPr/>
          <a:lstStyle>
            <a:lvl1pPr>
              <a:defRPr/>
            </a:lvl1pPr>
          </a:lstStyle>
          <a:p>
            <a:pPr>
              <a:defRPr/>
            </a:pPr>
            <a:fld id="{73D00B46-4FAB-42F6-AA4B-B19F9143F400}" type="slidenum">
              <a:rPr lang="en-US"/>
              <a:pPr>
                <a:defRPr/>
              </a:pPr>
              <a:t>‹#›</a:t>
            </a:fld>
            <a:endParaRPr lang="en-US" dirty="0"/>
          </a:p>
        </p:txBody>
      </p:sp>
      <p:sp>
        <p:nvSpPr>
          <p:cNvPr id="9" name="AutoShape 214"/>
          <p:cNvSpPr>
            <a:spLocks noChangeArrowheads="1"/>
          </p:cNvSpPr>
          <p:nvPr userDrawn="1"/>
        </p:nvSpPr>
        <p:spPr bwMode="auto">
          <a:xfrm>
            <a:off x="4165602" y="6562025"/>
            <a:ext cx="3862916" cy="228600"/>
          </a:xfrm>
          <a:prstGeom prst="roundRect">
            <a:avLst>
              <a:gd name="adj" fmla="val 16667"/>
            </a:avLst>
          </a:prstGeom>
          <a:solidFill>
            <a:srgbClr val="006600"/>
          </a:solidFill>
          <a:ln w="12700">
            <a:noFill/>
            <a:round/>
            <a:headEnd/>
            <a:tailEnd/>
          </a:ln>
          <a:effectLst>
            <a:innerShdw blurRad="114300">
              <a:prstClr val="black"/>
            </a:innerShdw>
          </a:effectLst>
        </p:spPr>
        <p:txBody>
          <a:bodyPr wrap="none" anchor="ctr"/>
          <a:lstStyle/>
          <a:p>
            <a:pPr algn="ctr">
              <a:defRPr/>
            </a:pPr>
            <a:r>
              <a:rPr lang="en-US" sz="1000" b="1" kern="0" dirty="0">
                <a:solidFill>
                  <a:sysClr val="window" lastClr="FFFFFF"/>
                </a:solidFill>
                <a:latin typeface="Arial" pitchFamily="34" charset="0"/>
                <a:cs typeface="Arial" pitchFamily="34" charset="0"/>
              </a:rPr>
              <a:t>UNCLASSIFIED//FOUO </a:t>
            </a:r>
          </a:p>
        </p:txBody>
      </p:sp>
    </p:spTree>
    <p:extLst>
      <p:ext uri="{BB962C8B-B14F-4D97-AF65-F5344CB8AC3E}">
        <p14:creationId xmlns:p14="http://schemas.microsoft.com/office/powerpoint/2010/main" val="2392736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a:prstGeom prst="rect">
            <a:avLst/>
          </a:prstGeo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84F2DA5-027E-40DA-A05E-E8A911D59C09}" type="slidenum">
              <a:rPr lang="en-US"/>
              <a:pPr>
                <a:defRPr/>
              </a:pPr>
              <a:t>‹#›</a:t>
            </a:fld>
            <a:endParaRPr lang="en-US" dirty="0"/>
          </a:p>
        </p:txBody>
      </p:sp>
    </p:spTree>
    <p:extLst>
      <p:ext uri="{BB962C8B-B14F-4D97-AF65-F5344CB8AC3E}">
        <p14:creationId xmlns:p14="http://schemas.microsoft.com/office/powerpoint/2010/main" val="184705152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9600" y="1600203"/>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3"/>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E823F60C-F0E5-497A-B4F5-36B86F48B25F}" type="slidenum">
              <a:rPr lang="en-US"/>
              <a:pPr>
                <a:defRPr/>
              </a:pPr>
              <a:t>‹#›</a:t>
            </a:fld>
            <a:endParaRPr lang="en-US" dirty="0"/>
          </a:p>
        </p:txBody>
      </p:sp>
    </p:spTree>
    <p:extLst>
      <p:ext uri="{BB962C8B-B14F-4D97-AF65-F5344CB8AC3E}">
        <p14:creationId xmlns:p14="http://schemas.microsoft.com/office/powerpoint/2010/main" val="3487873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8B8051ED-D4EF-4E96-87A5-1228128A4606}" type="slidenum">
              <a:rPr lang="en-US"/>
              <a:pPr>
                <a:defRPr/>
              </a:pPr>
              <a:t>‹#›</a:t>
            </a:fld>
            <a:endParaRPr lang="en-US" dirty="0"/>
          </a:p>
        </p:txBody>
      </p:sp>
    </p:spTree>
    <p:extLst>
      <p:ext uri="{BB962C8B-B14F-4D97-AF65-F5344CB8AC3E}">
        <p14:creationId xmlns:p14="http://schemas.microsoft.com/office/powerpoint/2010/main" val="89581413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772832B7-F75B-4C1F-B995-C6705E869799}" type="slidenum">
              <a:rPr lang="en-US"/>
              <a:pPr>
                <a:defRPr/>
              </a:pPr>
              <a:t>‹#›</a:t>
            </a:fld>
            <a:endParaRPr lang="en-US" dirty="0"/>
          </a:p>
        </p:txBody>
      </p:sp>
    </p:spTree>
    <p:extLst>
      <p:ext uri="{BB962C8B-B14F-4D97-AF65-F5344CB8AC3E}">
        <p14:creationId xmlns:p14="http://schemas.microsoft.com/office/powerpoint/2010/main" val="192239270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D7F71E-46CC-4271-BFB0-0959C93E15A7}" type="slidenum">
              <a:rPr lang="en-US"/>
              <a:pPr>
                <a:defRPr/>
              </a:pPr>
              <a:t>‹#›</a:t>
            </a:fld>
            <a:endParaRPr lang="en-US" dirty="0"/>
          </a:p>
        </p:txBody>
      </p:sp>
    </p:spTree>
    <p:extLst>
      <p:ext uri="{BB962C8B-B14F-4D97-AF65-F5344CB8AC3E}">
        <p14:creationId xmlns:p14="http://schemas.microsoft.com/office/powerpoint/2010/main" val="32723574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50"/>
            <a:ext cx="4011084" cy="1162050"/>
          </a:xfrm>
          <a:prstGeom prst="rect">
            <a:avLst/>
          </a:prstGeo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3"/>
            <a:ext cx="6815667"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3"/>
            <a:ext cx="4011084"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45EB3BC9-84F0-4381-84E4-9FFE3A284230}" type="slidenum">
              <a:rPr lang="en-US"/>
              <a:pPr>
                <a:defRPr/>
              </a:pPr>
              <a:t>‹#›</a:t>
            </a:fld>
            <a:endParaRPr lang="en-US" dirty="0"/>
          </a:p>
        </p:txBody>
      </p:sp>
    </p:spTree>
    <p:extLst>
      <p:ext uri="{BB962C8B-B14F-4D97-AF65-F5344CB8AC3E}">
        <p14:creationId xmlns:p14="http://schemas.microsoft.com/office/powerpoint/2010/main" val="34458020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143000"/>
            <a:ext cx="5384800" cy="52149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143000"/>
            <a:ext cx="5384800" cy="52149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404B6E98-7723-44FD-8249-B5819A9945D9}" type="slidenum">
              <a:rPr lang="en-US" altLang="en-US"/>
              <a:pPr/>
              <a:t>‹#›</a:t>
            </a:fld>
            <a:r>
              <a:rPr lang="en-US" altLang="en-US"/>
              <a:t>  </a:t>
            </a:r>
            <a:fld id="{A84A3D3A-BECD-403D-9146-87E45EBB9B88}" type="datetime1">
              <a:rPr lang="en-US" altLang="en-US"/>
              <a:pPr/>
              <a:t>2/13/2024</a:t>
            </a:fld>
            <a:r>
              <a:rPr lang="en-US" altLang="en-US" b="1">
                <a:latin typeface="+mn-lt"/>
              </a:rPr>
              <a:t>JS SLIDE PRESENTATION.ppt</a:t>
            </a:r>
            <a:endParaRPr lang="en-US" altLang="en-US"/>
          </a:p>
        </p:txBody>
      </p:sp>
      <p:sp>
        <p:nvSpPr>
          <p:cNvPr id="6" name="Slide Number Placeholder 5"/>
          <p:cNvSpPr>
            <a:spLocks noGrp="1"/>
          </p:cNvSpPr>
          <p:nvPr>
            <p:ph type="sldNum" sz="quarter" idx="11"/>
          </p:nvPr>
        </p:nvSpPr>
        <p:spPr/>
        <p:txBody>
          <a:bodyPr/>
          <a:lstStyle>
            <a:lvl1pPr>
              <a:defRPr/>
            </a:lvl1pPr>
          </a:lstStyle>
          <a:p>
            <a:fld id="{63B85AE2-3B0C-45F5-86BA-66E5CA0914DB}" type="slidenum">
              <a:rPr lang="en-US" altLang="en-US"/>
              <a:pPr/>
              <a:t>‹#›</a:t>
            </a:fld>
            <a:endParaRPr lang="en-US" altLang="en-US"/>
          </a:p>
        </p:txBody>
      </p:sp>
    </p:spTree>
    <p:extLst>
      <p:ext uri="{BB962C8B-B14F-4D97-AF65-F5344CB8AC3E}">
        <p14:creationId xmlns:p14="http://schemas.microsoft.com/office/powerpoint/2010/main" val="217321053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a:prstGeom prst="rect">
            <a:avLst/>
          </a:prstGeo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00431C03-15DB-476E-8AD8-57FFDEE18A19}" type="slidenum">
              <a:rPr lang="en-US"/>
              <a:pPr>
                <a:defRPr/>
              </a:pPr>
              <a:t>‹#›</a:t>
            </a:fld>
            <a:endParaRPr lang="en-US" dirty="0"/>
          </a:p>
        </p:txBody>
      </p:sp>
    </p:spTree>
    <p:extLst>
      <p:ext uri="{BB962C8B-B14F-4D97-AF65-F5344CB8AC3E}">
        <p14:creationId xmlns:p14="http://schemas.microsoft.com/office/powerpoint/2010/main" val="16394822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a:xfrm>
            <a:off x="609600" y="1600203"/>
            <a:ext cx="109728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D56BE03-229E-493D-BAEE-0968D1154BC6}" type="slidenum">
              <a:rPr lang="en-US"/>
              <a:pPr>
                <a:defRPr/>
              </a:pPr>
              <a:t>‹#›</a:t>
            </a:fld>
            <a:endParaRPr lang="en-US" dirty="0"/>
          </a:p>
        </p:txBody>
      </p:sp>
    </p:spTree>
    <p:extLst>
      <p:ext uri="{BB962C8B-B14F-4D97-AF65-F5344CB8AC3E}">
        <p14:creationId xmlns:p14="http://schemas.microsoft.com/office/powerpoint/2010/main" val="13274872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1"/>
            <a:ext cx="27432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1"/>
            <a:ext cx="80264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3474E37-C3C4-4111-9F87-6455E3EE3802}" type="slidenum">
              <a:rPr lang="en-US"/>
              <a:pPr>
                <a:defRPr/>
              </a:pPr>
              <a:t>‹#›</a:t>
            </a:fld>
            <a:endParaRPr lang="en-US" dirty="0"/>
          </a:p>
        </p:txBody>
      </p:sp>
    </p:spTree>
    <p:extLst>
      <p:ext uri="{BB962C8B-B14F-4D97-AF65-F5344CB8AC3E}">
        <p14:creationId xmlns:p14="http://schemas.microsoft.com/office/powerpoint/2010/main" val="337358952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userDrawn="1">
  <p:cSld name="1_Title and Content">
    <p:bg>
      <p:bgRef idx="1001">
        <a:schemeClr val="bg1"/>
      </p:bgRef>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6"/>
            <a:ext cx="109728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71506645"/>
      </p:ext>
    </p:extLst>
  </p:cSld>
  <p:clrMapOvr>
    <a:overrideClrMapping bg1="lt1" tx1="dk1" bg2="lt2" tx2="dk2" accent1="accent1" accent2="accent2" accent3="accent3" accent4="accent4" accent5="accent5" accent6="accent6" hlink="hlink" folHlink="folHlink"/>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8"/>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548640" indent="0" algn="ctr">
              <a:buNone/>
              <a:defRPr>
                <a:solidFill>
                  <a:schemeClr val="tx1">
                    <a:tint val="75000"/>
                  </a:schemeClr>
                </a:solidFill>
              </a:defRPr>
            </a:lvl2pPr>
            <a:lvl3pPr marL="1097280" indent="0" algn="ctr">
              <a:buNone/>
              <a:defRPr>
                <a:solidFill>
                  <a:schemeClr val="tx1">
                    <a:tint val="75000"/>
                  </a:schemeClr>
                </a:solidFill>
              </a:defRPr>
            </a:lvl3pPr>
            <a:lvl4pPr marL="1645920" indent="0" algn="ctr">
              <a:buNone/>
              <a:defRPr>
                <a:solidFill>
                  <a:schemeClr val="tx1">
                    <a:tint val="75000"/>
                  </a:schemeClr>
                </a:solidFill>
              </a:defRPr>
            </a:lvl4pPr>
            <a:lvl5pPr marL="2194560" indent="0" algn="ctr">
              <a:buNone/>
              <a:defRPr>
                <a:solidFill>
                  <a:schemeClr val="tx1">
                    <a:tint val="75000"/>
                  </a:schemeClr>
                </a:solidFill>
              </a:defRPr>
            </a:lvl5pPr>
            <a:lvl6pPr marL="2743200" indent="0" algn="ctr">
              <a:buNone/>
              <a:defRPr>
                <a:solidFill>
                  <a:schemeClr val="tx1">
                    <a:tint val="75000"/>
                  </a:schemeClr>
                </a:solidFill>
              </a:defRPr>
            </a:lvl6pPr>
            <a:lvl7pPr marL="3291840" indent="0" algn="ctr">
              <a:buNone/>
              <a:defRPr>
                <a:solidFill>
                  <a:schemeClr val="tx1">
                    <a:tint val="75000"/>
                  </a:schemeClr>
                </a:solidFill>
              </a:defRPr>
            </a:lvl7pPr>
            <a:lvl8pPr marL="3840480" indent="0" algn="ctr">
              <a:buNone/>
              <a:defRPr>
                <a:solidFill>
                  <a:schemeClr val="tx1">
                    <a:tint val="75000"/>
                  </a:schemeClr>
                </a:solidFill>
              </a:defRPr>
            </a:lvl8pPr>
            <a:lvl9pPr marL="438912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B0B0137B-D381-4F96-AAFC-89D624E68DB5}" type="datetime1">
              <a:rPr lang="en-US" smtClean="0"/>
              <a:t>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EE1E3CA-C171-4BFB-BC24-3217F8BC632B}" type="slidenum">
              <a:rPr lang="en-US" smtClean="0"/>
              <a:t>‹#›</a:t>
            </a:fld>
            <a:endParaRPr lang="en-US" dirty="0"/>
          </a:p>
        </p:txBody>
      </p:sp>
      <p:sp>
        <p:nvSpPr>
          <p:cNvPr id="7" name="Rectangle 6"/>
          <p:cNvSpPr/>
          <p:nvPr userDrawn="1"/>
        </p:nvSpPr>
        <p:spPr>
          <a:xfrm>
            <a:off x="-101600" y="868681"/>
            <a:ext cx="12395200" cy="5424750"/>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20"/>
          </a:p>
        </p:txBody>
      </p:sp>
      <p:sp>
        <p:nvSpPr>
          <p:cNvPr id="8" name="Footer Placeholder 7"/>
          <p:cNvSpPr txBox="1">
            <a:spLocks/>
          </p:cNvSpPr>
          <p:nvPr userDrawn="1"/>
        </p:nvSpPr>
        <p:spPr>
          <a:xfrm>
            <a:off x="1" y="5971316"/>
            <a:ext cx="12192001" cy="283710"/>
          </a:xfrm>
          <a:prstGeom prst="rect">
            <a:avLst/>
          </a:prstGeom>
        </p:spPr>
        <p:txBody>
          <a:bodyPr vert="horz" lIns="109728" tIns="54864" rIns="109728" bIns="54864" rtlCol="0" anchor="ctr"/>
          <a:lstStyle>
            <a:defPPr>
              <a:defRPr lang="en-US"/>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40" b="1" i="0" dirty="0">
                <a:solidFill>
                  <a:schemeClr val="bg1"/>
                </a:solidFill>
              </a:rPr>
              <a:t>20 YEARS: CELEBRATING THE PAST; SERVING THE FUTURE</a:t>
            </a:r>
          </a:p>
        </p:txBody>
      </p:sp>
    </p:spTree>
    <p:extLst>
      <p:ext uri="{BB962C8B-B14F-4D97-AF65-F5344CB8AC3E}">
        <p14:creationId xmlns:p14="http://schemas.microsoft.com/office/powerpoint/2010/main" val="371998752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FA375D6-EDF7-4274-B838-8B2B207D30F1}" type="datetime1">
              <a:rPr lang="en-US" smtClean="0"/>
              <a:t>2/13/2024</a:t>
            </a:fld>
            <a:endParaRPr lang="en-US"/>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62C62A9-5165-4907-BAFF-41612E242A66}" type="slidenum">
              <a:rPr lang="en-US" smtClean="0"/>
              <a:t>‹#›</a:t>
            </a:fld>
            <a:endParaRPr lang="en-US"/>
          </a:p>
        </p:txBody>
      </p:sp>
    </p:spTree>
    <p:extLst>
      <p:ext uri="{BB962C8B-B14F-4D97-AF65-F5344CB8AC3E}">
        <p14:creationId xmlns:p14="http://schemas.microsoft.com/office/powerpoint/2010/main" val="249835280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2076"/>
          </a:xfrm>
        </p:spPr>
        <p:txBody>
          <a:bodyPr anchor="t"/>
          <a:lstStyle>
            <a:lvl1pPr algn="l">
              <a:defRPr sz="48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400">
                <a:solidFill>
                  <a:schemeClr val="tx1">
                    <a:tint val="75000"/>
                  </a:schemeClr>
                </a:solidFill>
              </a:defRPr>
            </a:lvl1pPr>
            <a:lvl2pPr marL="548640" indent="0">
              <a:buNone/>
              <a:defRPr sz="2160">
                <a:solidFill>
                  <a:schemeClr val="tx1">
                    <a:tint val="75000"/>
                  </a:schemeClr>
                </a:solidFill>
              </a:defRPr>
            </a:lvl2pPr>
            <a:lvl3pPr marL="1097280" indent="0">
              <a:buNone/>
              <a:defRPr sz="1920">
                <a:solidFill>
                  <a:schemeClr val="tx1">
                    <a:tint val="75000"/>
                  </a:schemeClr>
                </a:solidFill>
              </a:defRPr>
            </a:lvl3pPr>
            <a:lvl4pPr marL="1645920" indent="0">
              <a:buNone/>
              <a:defRPr sz="1680">
                <a:solidFill>
                  <a:schemeClr val="tx1">
                    <a:tint val="75000"/>
                  </a:schemeClr>
                </a:solidFill>
              </a:defRPr>
            </a:lvl4pPr>
            <a:lvl5pPr marL="2194560" indent="0">
              <a:buNone/>
              <a:defRPr sz="1680">
                <a:solidFill>
                  <a:schemeClr val="tx1">
                    <a:tint val="75000"/>
                  </a:schemeClr>
                </a:solidFill>
              </a:defRPr>
            </a:lvl5pPr>
            <a:lvl6pPr marL="2743200" indent="0">
              <a:buNone/>
              <a:defRPr sz="1680">
                <a:solidFill>
                  <a:schemeClr val="tx1">
                    <a:tint val="75000"/>
                  </a:schemeClr>
                </a:solidFill>
              </a:defRPr>
            </a:lvl6pPr>
            <a:lvl7pPr marL="3291840" indent="0">
              <a:buNone/>
              <a:defRPr sz="1680">
                <a:solidFill>
                  <a:schemeClr val="tx1">
                    <a:tint val="75000"/>
                  </a:schemeClr>
                </a:solidFill>
              </a:defRPr>
            </a:lvl7pPr>
            <a:lvl8pPr marL="3840480" indent="0">
              <a:buNone/>
              <a:defRPr sz="1680">
                <a:solidFill>
                  <a:schemeClr val="tx1">
                    <a:tint val="75000"/>
                  </a:schemeClr>
                </a:solidFill>
              </a:defRPr>
            </a:lvl8pPr>
            <a:lvl9pPr marL="4389120" indent="0">
              <a:buNone/>
              <a:defRPr sz="168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7788041-4341-478C-8D45-4125FA8D702A}" type="datetime1">
              <a:rPr lang="en-US" smtClean="0"/>
              <a:t>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207455731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333500"/>
            <a:ext cx="5384800" cy="3771900"/>
          </a:xfrm>
        </p:spPr>
        <p:txBody>
          <a:bodyPr/>
          <a:lstStyle>
            <a:lvl1pPr>
              <a:defRPr sz="3360"/>
            </a:lvl1pPr>
            <a:lvl2pPr>
              <a:defRPr sz="2880"/>
            </a:lvl2pPr>
            <a:lvl3pPr>
              <a:defRPr sz="2400"/>
            </a:lvl3pPr>
            <a:lvl4pPr>
              <a:defRPr sz="2160"/>
            </a:lvl4pPr>
            <a:lvl5pPr>
              <a:defRPr sz="2160"/>
            </a:lvl5pPr>
            <a:lvl6pPr>
              <a:defRPr sz="2160"/>
            </a:lvl6pPr>
            <a:lvl7pPr>
              <a:defRPr sz="2160"/>
            </a:lvl7pPr>
            <a:lvl8pPr>
              <a:defRPr sz="2160"/>
            </a:lvl8pPr>
            <a:lvl9pPr>
              <a:defRPr sz="216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333500"/>
            <a:ext cx="5384800" cy="3771900"/>
          </a:xfrm>
        </p:spPr>
        <p:txBody>
          <a:bodyPr/>
          <a:lstStyle>
            <a:lvl1pPr>
              <a:defRPr sz="3360"/>
            </a:lvl1pPr>
            <a:lvl2pPr>
              <a:defRPr sz="2880"/>
            </a:lvl2pPr>
            <a:lvl3pPr>
              <a:defRPr sz="2400"/>
            </a:lvl3pPr>
            <a:lvl4pPr>
              <a:defRPr sz="2160"/>
            </a:lvl4pPr>
            <a:lvl5pPr>
              <a:defRPr sz="2160"/>
            </a:lvl5pPr>
            <a:lvl6pPr>
              <a:defRPr sz="2160"/>
            </a:lvl6pPr>
            <a:lvl7pPr>
              <a:defRPr sz="2160"/>
            </a:lvl7pPr>
            <a:lvl8pPr>
              <a:defRPr sz="2160"/>
            </a:lvl8pPr>
            <a:lvl9pPr>
              <a:defRPr sz="216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2434EE8-7D22-4440-9F5B-57C99AE422CE}" type="datetime1">
              <a:rPr lang="en-US" smtClean="0"/>
              <a:t>2/13/2024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118029133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5"/>
            <a:ext cx="5386917" cy="639762"/>
          </a:xfrm>
        </p:spPr>
        <p:txBody>
          <a:bodyPr anchor="b"/>
          <a:lstStyle>
            <a:lvl1pPr marL="0" indent="0">
              <a:buNone/>
              <a:defRPr sz="2880" b="1"/>
            </a:lvl1pPr>
            <a:lvl2pPr marL="548640" indent="0">
              <a:buNone/>
              <a:defRPr sz="2400" b="1"/>
            </a:lvl2pPr>
            <a:lvl3pPr marL="1097280" indent="0">
              <a:buNone/>
              <a:defRPr sz="2160" b="1"/>
            </a:lvl3pPr>
            <a:lvl4pPr marL="1645920" indent="0">
              <a:buNone/>
              <a:defRPr sz="1920" b="1"/>
            </a:lvl4pPr>
            <a:lvl5pPr marL="2194560" indent="0">
              <a:buNone/>
              <a:defRPr sz="1920" b="1"/>
            </a:lvl5pPr>
            <a:lvl6pPr marL="2743200" indent="0">
              <a:buNone/>
              <a:defRPr sz="1920" b="1"/>
            </a:lvl6pPr>
            <a:lvl7pPr marL="3291840" indent="0">
              <a:buNone/>
              <a:defRPr sz="1920" b="1"/>
            </a:lvl7pPr>
            <a:lvl8pPr marL="3840480" indent="0">
              <a:buNone/>
              <a:defRPr sz="1920" b="1"/>
            </a:lvl8pPr>
            <a:lvl9pPr marL="4389120" indent="0">
              <a:buNone/>
              <a:defRPr sz="192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880"/>
            </a:lvl1pPr>
            <a:lvl2pPr>
              <a:defRPr sz="2400"/>
            </a:lvl2pPr>
            <a:lvl3pPr>
              <a:defRPr sz="2160"/>
            </a:lvl3pPr>
            <a:lvl4pPr>
              <a:defRPr sz="1920"/>
            </a:lvl4pPr>
            <a:lvl5pPr>
              <a:defRPr sz="1920"/>
            </a:lvl5pPr>
            <a:lvl6pPr>
              <a:defRPr sz="1920"/>
            </a:lvl6pPr>
            <a:lvl7pPr>
              <a:defRPr sz="1920"/>
            </a:lvl7pPr>
            <a:lvl8pPr>
              <a:defRPr sz="1920"/>
            </a:lvl8pPr>
            <a:lvl9pPr>
              <a:defRPr sz="192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2" y="1535115"/>
            <a:ext cx="5389033" cy="639762"/>
          </a:xfrm>
        </p:spPr>
        <p:txBody>
          <a:bodyPr anchor="b"/>
          <a:lstStyle>
            <a:lvl1pPr marL="0" indent="0">
              <a:buNone/>
              <a:defRPr sz="2880" b="1"/>
            </a:lvl1pPr>
            <a:lvl2pPr marL="548640" indent="0">
              <a:buNone/>
              <a:defRPr sz="2400" b="1"/>
            </a:lvl2pPr>
            <a:lvl3pPr marL="1097280" indent="0">
              <a:buNone/>
              <a:defRPr sz="2160" b="1"/>
            </a:lvl3pPr>
            <a:lvl4pPr marL="1645920" indent="0">
              <a:buNone/>
              <a:defRPr sz="1920" b="1"/>
            </a:lvl4pPr>
            <a:lvl5pPr marL="2194560" indent="0">
              <a:buNone/>
              <a:defRPr sz="1920" b="1"/>
            </a:lvl5pPr>
            <a:lvl6pPr marL="2743200" indent="0">
              <a:buNone/>
              <a:defRPr sz="1920" b="1"/>
            </a:lvl6pPr>
            <a:lvl7pPr marL="3291840" indent="0">
              <a:buNone/>
              <a:defRPr sz="1920" b="1"/>
            </a:lvl7pPr>
            <a:lvl8pPr marL="3840480" indent="0">
              <a:buNone/>
              <a:defRPr sz="1920" b="1"/>
            </a:lvl8pPr>
            <a:lvl9pPr marL="4389120" indent="0">
              <a:buNone/>
              <a:defRPr sz="1920" b="1"/>
            </a:lvl9pPr>
          </a:lstStyle>
          <a:p>
            <a:pPr lvl="0"/>
            <a:r>
              <a:rPr lang="en-US"/>
              <a:t>Click to edit Master text styles</a:t>
            </a:r>
          </a:p>
        </p:txBody>
      </p:sp>
      <p:sp>
        <p:nvSpPr>
          <p:cNvPr id="6" name="Content Placeholder 5"/>
          <p:cNvSpPr>
            <a:spLocks noGrp="1"/>
          </p:cNvSpPr>
          <p:nvPr>
            <p:ph sz="quarter" idx="4"/>
          </p:nvPr>
        </p:nvSpPr>
        <p:spPr>
          <a:xfrm>
            <a:off x="6193372" y="2174875"/>
            <a:ext cx="5389033" cy="3951288"/>
          </a:xfrm>
        </p:spPr>
        <p:txBody>
          <a:bodyPr/>
          <a:lstStyle>
            <a:lvl1pPr>
              <a:defRPr sz="2880"/>
            </a:lvl1pPr>
            <a:lvl2pPr>
              <a:defRPr sz="2400"/>
            </a:lvl2pPr>
            <a:lvl3pPr>
              <a:defRPr sz="2160"/>
            </a:lvl3pPr>
            <a:lvl4pPr>
              <a:defRPr sz="1920"/>
            </a:lvl4pPr>
            <a:lvl5pPr>
              <a:defRPr sz="1920"/>
            </a:lvl5pPr>
            <a:lvl6pPr>
              <a:defRPr sz="1920"/>
            </a:lvl6pPr>
            <a:lvl7pPr>
              <a:defRPr sz="1920"/>
            </a:lvl7pPr>
            <a:lvl8pPr>
              <a:defRPr sz="1920"/>
            </a:lvl8pPr>
            <a:lvl9pPr>
              <a:defRPr sz="192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2A60ED6-9691-4FDA-B842-8600020C34CE}" type="datetime1">
              <a:rPr lang="en-US" smtClean="0"/>
              <a:t>2/13/2024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158741729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AC79C85-D08C-4D77-88B7-A87141999E35}" type="datetime1">
              <a:rPr lang="en-US" smtClean="0"/>
              <a:t>2/13/2024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21941143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7" y="365128"/>
            <a:ext cx="10515600" cy="1325563"/>
          </a:xfrm>
        </p:spPr>
        <p:txBody>
          <a:bodyPr/>
          <a:lstStyle/>
          <a:p>
            <a:r>
              <a:rPr lang="en-US"/>
              <a:t>Click to edit Master title style</a:t>
            </a:r>
          </a:p>
        </p:txBody>
      </p:sp>
      <p:sp>
        <p:nvSpPr>
          <p:cNvPr id="3" name="Text Placeholder 2"/>
          <p:cNvSpPr>
            <a:spLocks noGrp="1"/>
          </p:cNvSpPr>
          <p:nvPr>
            <p:ph type="body" idx="1"/>
          </p:nvPr>
        </p:nvSpPr>
        <p:spPr>
          <a:xfrm>
            <a:off x="840319"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40319" y="2505075"/>
            <a:ext cx="5158316"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71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4727E2BE-4DAF-4520-89DE-3F36DC7DFA19}" type="slidenum">
              <a:rPr lang="en-US" altLang="en-US"/>
              <a:pPr/>
              <a:t>‹#›</a:t>
            </a:fld>
            <a:r>
              <a:rPr lang="en-US" altLang="en-US"/>
              <a:t>  </a:t>
            </a:r>
            <a:fld id="{4C534EF5-2B43-4EA1-865B-2D5E31B2B5FA}" type="datetime1">
              <a:rPr lang="en-US" altLang="en-US"/>
              <a:pPr/>
              <a:t>2/13/2024</a:t>
            </a:fld>
            <a:r>
              <a:rPr lang="en-US" altLang="en-US" b="1">
                <a:latin typeface="+mn-lt"/>
              </a:rPr>
              <a:t>JS SLIDE PRESENTATION.ppt</a:t>
            </a:r>
            <a:endParaRPr lang="en-US" altLang="en-US"/>
          </a:p>
        </p:txBody>
      </p:sp>
      <p:sp>
        <p:nvSpPr>
          <p:cNvPr id="8" name="Slide Number Placeholder 7"/>
          <p:cNvSpPr>
            <a:spLocks noGrp="1"/>
          </p:cNvSpPr>
          <p:nvPr>
            <p:ph type="sldNum" sz="quarter" idx="11"/>
          </p:nvPr>
        </p:nvSpPr>
        <p:spPr/>
        <p:txBody>
          <a:bodyPr/>
          <a:lstStyle>
            <a:lvl1pPr>
              <a:defRPr/>
            </a:lvl1pPr>
          </a:lstStyle>
          <a:p>
            <a:fld id="{9961ED7C-F096-4A83-874A-82834A4ADD65}" type="slidenum">
              <a:rPr lang="en-US" altLang="en-US"/>
              <a:pPr/>
              <a:t>‹#›</a:t>
            </a:fld>
            <a:endParaRPr lang="en-US" altLang="en-US"/>
          </a:p>
        </p:txBody>
      </p:sp>
    </p:spTree>
    <p:extLst>
      <p:ext uri="{BB962C8B-B14F-4D97-AF65-F5344CB8AC3E}">
        <p14:creationId xmlns:p14="http://schemas.microsoft.com/office/powerpoint/2010/main" val="374582575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D746AE4-9F8A-4D74-9A1B-0835F7DF083F}" type="datetime1">
              <a:rPr lang="en-US" smtClean="0"/>
              <a:t>2/13/2024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257244107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0"/>
          </a:xfrm>
        </p:spPr>
        <p:txBody>
          <a:bodyPr anchor="b"/>
          <a:lstStyle>
            <a:lvl1pPr algn="l">
              <a:defRPr sz="2400" b="1"/>
            </a:lvl1pPr>
          </a:lstStyle>
          <a:p>
            <a:r>
              <a:rPr lang="en-US"/>
              <a:t>Click to edit Master title style</a:t>
            </a:r>
          </a:p>
        </p:txBody>
      </p:sp>
      <p:sp>
        <p:nvSpPr>
          <p:cNvPr id="3" name="Content Placeholder 2"/>
          <p:cNvSpPr>
            <a:spLocks noGrp="1"/>
          </p:cNvSpPr>
          <p:nvPr>
            <p:ph idx="1"/>
          </p:nvPr>
        </p:nvSpPr>
        <p:spPr>
          <a:xfrm>
            <a:off x="4766733" y="273050"/>
            <a:ext cx="6815667" cy="5853113"/>
          </a:xfrm>
        </p:spPr>
        <p:txBody>
          <a:bodyPr/>
          <a:lstStyle>
            <a:lvl1pPr>
              <a:defRPr sz="3840"/>
            </a:lvl1pPr>
            <a:lvl2pPr>
              <a:defRPr sz="3360"/>
            </a:lvl2pPr>
            <a:lvl3pPr>
              <a:defRPr sz="2880"/>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2"/>
            <a:ext cx="4011084" cy="4691063"/>
          </a:xfrm>
        </p:spPr>
        <p:txBody>
          <a:bodyPr/>
          <a:lstStyle>
            <a:lvl1pPr marL="0" indent="0">
              <a:buNone/>
              <a:defRPr sz="1680"/>
            </a:lvl1pPr>
            <a:lvl2pPr marL="548640" indent="0">
              <a:buNone/>
              <a:defRPr sz="1440"/>
            </a:lvl2pPr>
            <a:lvl3pPr marL="1097280" indent="0">
              <a:buNone/>
              <a:defRPr sz="1200"/>
            </a:lvl3pPr>
            <a:lvl4pPr marL="1645920" indent="0">
              <a:buNone/>
              <a:defRPr sz="1080"/>
            </a:lvl4pPr>
            <a:lvl5pPr marL="2194560" indent="0">
              <a:buNone/>
              <a:defRPr sz="1080"/>
            </a:lvl5pPr>
            <a:lvl6pPr marL="2743200" indent="0">
              <a:buNone/>
              <a:defRPr sz="1080"/>
            </a:lvl6pPr>
            <a:lvl7pPr marL="3291840" indent="0">
              <a:buNone/>
              <a:defRPr sz="1080"/>
            </a:lvl7pPr>
            <a:lvl8pPr marL="3840480" indent="0">
              <a:buNone/>
              <a:defRPr sz="1080"/>
            </a:lvl8pPr>
            <a:lvl9pPr marL="4389120" indent="0">
              <a:buNone/>
              <a:defRPr sz="1080"/>
            </a:lvl9pPr>
          </a:lstStyle>
          <a:p>
            <a:pPr lvl="0"/>
            <a:r>
              <a:rPr lang="en-US"/>
              <a:t>Click to edit Master text styles</a:t>
            </a:r>
          </a:p>
        </p:txBody>
      </p:sp>
      <p:sp>
        <p:nvSpPr>
          <p:cNvPr id="5" name="Date Placeholder 4"/>
          <p:cNvSpPr>
            <a:spLocks noGrp="1"/>
          </p:cNvSpPr>
          <p:nvPr>
            <p:ph type="dt" sz="half" idx="10"/>
          </p:nvPr>
        </p:nvSpPr>
        <p:spPr/>
        <p:txBody>
          <a:bodyPr/>
          <a:lstStyle/>
          <a:p>
            <a:fld id="{23B1736F-C400-4CBF-A432-6CB8C962F1F7}" type="datetime1">
              <a:rPr lang="en-US" smtClean="0"/>
              <a:t>2/13/2024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300338433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4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840"/>
            </a:lvl1pPr>
            <a:lvl2pPr marL="548640" indent="0">
              <a:buNone/>
              <a:defRPr sz="3360"/>
            </a:lvl2pPr>
            <a:lvl3pPr marL="1097280" indent="0">
              <a:buNone/>
              <a:defRPr sz="2880"/>
            </a:lvl3pPr>
            <a:lvl4pPr marL="1645920" indent="0">
              <a:buNone/>
              <a:defRPr sz="2400"/>
            </a:lvl4pPr>
            <a:lvl5pPr marL="2194560" indent="0">
              <a:buNone/>
              <a:defRPr sz="2400"/>
            </a:lvl5pPr>
            <a:lvl6pPr marL="2743200" indent="0">
              <a:buNone/>
              <a:defRPr sz="2400"/>
            </a:lvl6pPr>
            <a:lvl7pPr marL="3291840" indent="0">
              <a:buNone/>
              <a:defRPr sz="2400"/>
            </a:lvl7pPr>
            <a:lvl8pPr marL="3840480" indent="0">
              <a:buNone/>
              <a:defRPr sz="2400"/>
            </a:lvl8pPr>
            <a:lvl9pPr marL="4389120" indent="0">
              <a:buNone/>
              <a:defRPr sz="24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680"/>
            </a:lvl1pPr>
            <a:lvl2pPr marL="548640" indent="0">
              <a:buNone/>
              <a:defRPr sz="1440"/>
            </a:lvl2pPr>
            <a:lvl3pPr marL="1097280" indent="0">
              <a:buNone/>
              <a:defRPr sz="1200"/>
            </a:lvl3pPr>
            <a:lvl4pPr marL="1645920" indent="0">
              <a:buNone/>
              <a:defRPr sz="1080"/>
            </a:lvl4pPr>
            <a:lvl5pPr marL="2194560" indent="0">
              <a:buNone/>
              <a:defRPr sz="1080"/>
            </a:lvl5pPr>
            <a:lvl6pPr marL="2743200" indent="0">
              <a:buNone/>
              <a:defRPr sz="1080"/>
            </a:lvl6pPr>
            <a:lvl7pPr marL="3291840" indent="0">
              <a:buNone/>
              <a:defRPr sz="1080"/>
            </a:lvl7pPr>
            <a:lvl8pPr marL="3840480" indent="0">
              <a:buNone/>
              <a:defRPr sz="1080"/>
            </a:lvl8pPr>
            <a:lvl9pPr marL="4389120" indent="0">
              <a:buNone/>
              <a:defRPr sz="1080"/>
            </a:lvl9pPr>
          </a:lstStyle>
          <a:p>
            <a:pPr lvl="0"/>
            <a:r>
              <a:rPr lang="en-US"/>
              <a:t>Click to edit Master text styles</a:t>
            </a:r>
          </a:p>
        </p:txBody>
      </p:sp>
      <p:sp>
        <p:nvSpPr>
          <p:cNvPr id="5" name="Date Placeholder 4"/>
          <p:cNvSpPr>
            <a:spLocks noGrp="1"/>
          </p:cNvSpPr>
          <p:nvPr>
            <p:ph type="dt" sz="half" idx="10"/>
          </p:nvPr>
        </p:nvSpPr>
        <p:spPr/>
        <p:txBody>
          <a:bodyPr/>
          <a:lstStyle/>
          <a:p>
            <a:fld id="{0F5E048D-1BA5-4CD9-94B8-C718590CE9E8}" type="datetime1">
              <a:rPr lang="en-US" smtClean="0"/>
              <a:t>2/13/2024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10619645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395C5E-90DA-4337-A92C-B0475E80D394}" type="datetime1">
              <a:rPr lang="en-US" smtClean="0"/>
              <a:t>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308173373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28600"/>
            <a:ext cx="2743200" cy="4876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28600"/>
            <a:ext cx="8026400" cy="4876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0B665A-DBCF-4F64-8F4E-ED614CD70FA8}" type="datetime1">
              <a:rPr lang="en-US" smtClean="0"/>
              <a:t>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391534833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B9F591A8-5C5F-43EE-BB5D-860833E419EF}" type="datetime1">
              <a:rPr lang="en-US" smtClean="0"/>
              <a:t>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a:xfrm>
            <a:off x="8737600" y="6356353"/>
            <a:ext cx="2844800" cy="365125"/>
          </a:xfrm>
          <a:prstGeom prst="rect">
            <a:avLst/>
          </a:prstGeom>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312552550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E751926D-2D9B-4345-A3C2-061585700BE9}" type="datetime1">
              <a:rPr lang="en-US" smtClean="0"/>
              <a:t>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a:xfrm>
            <a:off x="8737600" y="6356353"/>
            <a:ext cx="2844800" cy="365125"/>
          </a:xfrm>
          <a:prstGeom prst="rect">
            <a:avLst/>
          </a:prstGeom>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276910901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2_Title Slide">
    <p:bg>
      <p:bgPr>
        <a:blipFill dpi="0" rotWithShape="1">
          <a:blip r:embed="rId2" cstate="screen">
            <a:alphaModFix amt="23000"/>
            <a:lum/>
            <a:extLst>
              <a:ext uri="{28A0092B-C50C-407E-A947-70E740481C1C}">
                <a14:useLocalDpi xmlns:a14="http://schemas.microsoft.com/office/drawing/2010/main"/>
              </a:ext>
            </a:extLst>
          </a:blip>
          <a:srcRect/>
          <a:stretch>
            <a:fillRect t="8000" r="59000" b="22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2743209"/>
            <a:ext cx="9144000" cy="965191"/>
          </a:xfrm>
          <a:prstGeom prst="rect">
            <a:avLst/>
          </a:prstGeom>
        </p:spPr>
        <p:txBody>
          <a:bodyPr anchor="b">
            <a:noAutofit/>
          </a:bodyPr>
          <a:lstStyle>
            <a:lvl1pPr algn="ctr">
              <a:defRPr sz="3200" b="1" i="1" spc="224" baseline="0">
                <a:solidFill>
                  <a:srgbClr val="002D62"/>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defRPr>
            </a:lvl1pPr>
          </a:lstStyle>
          <a:p>
            <a:r>
              <a:rPr lang="en-US" dirty="0"/>
              <a:t>TITLE ARIAL BOLD, ITALICS, SHADOW, 32PT, ALL CAPS</a:t>
            </a:r>
          </a:p>
        </p:txBody>
      </p:sp>
      <p:sp>
        <p:nvSpPr>
          <p:cNvPr id="3" name="Subtitle 2"/>
          <p:cNvSpPr>
            <a:spLocks noGrp="1"/>
          </p:cNvSpPr>
          <p:nvPr>
            <p:ph type="subTitle" idx="1" hasCustomPrompt="1"/>
          </p:nvPr>
        </p:nvSpPr>
        <p:spPr>
          <a:xfrm>
            <a:off x="1524000" y="3789335"/>
            <a:ext cx="9144000" cy="489671"/>
          </a:xfrm>
          <a:prstGeom prst="rect">
            <a:avLst/>
          </a:prstGeom>
        </p:spPr>
        <p:txBody>
          <a:bodyPr>
            <a:normAutofit/>
          </a:bodyPr>
          <a:lstStyle>
            <a:lvl1pPr marL="0" indent="0" algn="ctr">
              <a:buNone/>
              <a:defRPr sz="1800" b="1" baseline="0">
                <a:solidFill>
                  <a:srgbClr val="002D62"/>
                </a:solidFill>
                <a:latin typeface="Arial" panose="020B0604020202020204" pitchFamily="34" charset="0"/>
                <a:cs typeface="Arial" panose="020B0604020202020204" pitchFamily="34" charset="0"/>
              </a:defRPr>
            </a:lvl1pPr>
            <a:lvl2pPr marL="342887" indent="0" algn="ctr">
              <a:buNone/>
              <a:defRPr sz="1500"/>
            </a:lvl2pPr>
            <a:lvl3pPr marL="685772" indent="0" algn="ctr">
              <a:buNone/>
              <a:defRPr sz="1350"/>
            </a:lvl3pPr>
            <a:lvl4pPr marL="1028659" indent="0" algn="ctr">
              <a:buNone/>
              <a:defRPr sz="1200"/>
            </a:lvl4pPr>
            <a:lvl5pPr marL="1371545" indent="0" algn="ctr">
              <a:buNone/>
              <a:defRPr sz="1200"/>
            </a:lvl5pPr>
            <a:lvl6pPr marL="1714432" indent="0" algn="ctr">
              <a:buNone/>
              <a:defRPr sz="1200"/>
            </a:lvl6pPr>
            <a:lvl7pPr marL="2057317" indent="0" algn="ctr">
              <a:buNone/>
              <a:defRPr sz="1200"/>
            </a:lvl7pPr>
            <a:lvl8pPr marL="2400204" indent="0" algn="ctr">
              <a:buNone/>
              <a:defRPr sz="1200"/>
            </a:lvl8pPr>
            <a:lvl9pPr marL="2743091" indent="0" algn="ctr">
              <a:buNone/>
              <a:defRPr sz="1200"/>
            </a:lvl9pPr>
          </a:lstStyle>
          <a:p>
            <a:r>
              <a:rPr lang="en-US" dirty="0" err="1"/>
              <a:t>Subheader</a:t>
            </a:r>
            <a:r>
              <a:rPr lang="en-US" dirty="0"/>
              <a:t> Arial Bold, 24pt</a:t>
            </a:r>
          </a:p>
        </p:txBody>
      </p:sp>
      <p:sp>
        <p:nvSpPr>
          <p:cNvPr id="21" name="Text Placeholder 20"/>
          <p:cNvSpPr>
            <a:spLocks noGrp="1"/>
          </p:cNvSpPr>
          <p:nvPr>
            <p:ph type="body" sz="quarter" idx="13" hasCustomPrompt="1"/>
          </p:nvPr>
        </p:nvSpPr>
        <p:spPr>
          <a:xfrm>
            <a:off x="1524000" y="5699122"/>
            <a:ext cx="9144000" cy="600076"/>
          </a:xfrm>
          <a:prstGeom prst="rect">
            <a:avLst/>
          </a:prstGeom>
        </p:spPr>
        <p:txBody>
          <a:bodyPr>
            <a:normAutofit/>
          </a:bodyPr>
          <a:lstStyle>
            <a:lvl1pPr marL="0" indent="0" algn="ctr">
              <a:buNone/>
              <a:defRPr sz="1350" b="1" baseline="0">
                <a:solidFill>
                  <a:srgbClr val="002D62"/>
                </a:solidFill>
                <a:latin typeface="Arial" panose="020B0604020202020204" pitchFamily="34" charset="0"/>
                <a:cs typeface="Arial" panose="020B0604020202020204" pitchFamily="34" charset="0"/>
              </a:defRPr>
            </a:lvl1pPr>
          </a:lstStyle>
          <a:p>
            <a:pPr lvl="0"/>
            <a:r>
              <a:rPr lang="en-US" dirty="0"/>
              <a:t>Date Arial Bold, 20pt</a:t>
            </a:r>
          </a:p>
        </p:txBody>
      </p:sp>
    </p:spTree>
    <p:extLst>
      <p:ext uri="{BB962C8B-B14F-4D97-AF65-F5344CB8AC3E}">
        <p14:creationId xmlns:p14="http://schemas.microsoft.com/office/powerpoint/2010/main" val="81207260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5_Title and Content">
    <p:spTree>
      <p:nvGrpSpPr>
        <p:cNvPr id="1" name=""/>
        <p:cNvGrpSpPr/>
        <p:nvPr/>
      </p:nvGrpSpPr>
      <p:grpSpPr>
        <a:xfrm>
          <a:off x="0" y="0"/>
          <a:ext cx="0" cy="0"/>
          <a:chOff x="0" y="0"/>
          <a:chExt cx="0" cy="0"/>
        </a:xfrm>
      </p:grpSpPr>
      <p:sp>
        <p:nvSpPr>
          <p:cNvPr id="6" name="Rectangle 5"/>
          <p:cNvSpPr/>
          <p:nvPr userDrawn="1"/>
        </p:nvSpPr>
        <p:spPr>
          <a:xfrm>
            <a:off x="0" y="898526"/>
            <a:ext cx="12192000" cy="46038"/>
          </a:xfrm>
          <a:prstGeom prst="rect">
            <a:avLst/>
          </a:prstGeom>
          <a:solidFill>
            <a:srgbClr val="002D6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350" dirty="0"/>
              <a:t> </a:t>
            </a:r>
          </a:p>
        </p:txBody>
      </p:sp>
      <p:sp>
        <p:nvSpPr>
          <p:cNvPr id="7" name="TextBox 7"/>
          <p:cNvSpPr txBox="1">
            <a:spLocks noChangeArrowheads="1"/>
          </p:cNvSpPr>
          <p:nvPr userDrawn="1"/>
        </p:nvSpPr>
        <p:spPr bwMode="auto">
          <a:xfrm>
            <a:off x="10780184" y="6604001"/>
            <a:ext cx="135466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fld id="{92E735D6-A5CA-4B65-A66F-1D712ADF81DC}" type="slidenum">
              <a:rPr lang="en-US" altLang="en-US" sz="1200">
                <a:latin typeface="Arial" panose="020B0604020202020204" pitchFamily="34" charset="0"/>
                <a:cs typeface="Arial" panose="020B0604020202020204" pitchFamily="34" charset="0"/>
              </a:rPr>
              <a:pPr algn="r" eaLnBrk="1" hangingPunct="1"/>
              <a:t>‹#›</a:t>
            </a:fld>
            <a:endParaRPr lang="en-US" altLang="en-US" sz="1200">
              <a:latin typeface="Arial" panose="020B0604020202020204" pitchFamily="34" charset="0"/>
              <a:cs typeface="Arial" panose="020B0604020202020204" pitchFamily="34" charset="0"/>
            </a:endParaRPr>
          </a:p>
        </p:txBody>
      </p:sp>
      <p:pic>
        <p:nvPicPr>
          <p:cNvPr id="8" name="Picture 7" descr="Southern_Command_Emblem_[1_5].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00" y="76200"/>
            <a:ext cx="863600" cy="838200"/>
          </a:xfrm>
          <a:prstGeom prst="rect">
            <a:avLst/>
          </a:prstGeom>
          <a:effectLst>
            <a:outerShdw blurRad="50800" dist="38100" dir="2700000" algn="tl" rotWithShape="0">
              <a:prstClr val="black">
                <a:alpha val="40000"/>
              </a:prstClr>
            </a:outerShdw>
          </a:effectLst>
        </p:spPr>
      </p:pic>
      <p:sp>
        <p:nvSpPr>
          <p:cNvPr id="2" name="Title 1"/>
          <p:cNvSpPr>
            <a:spLocks noGrp="1"/>
          </p:cNvSpPr>
          <p:nvPr>
            <p:ph type="title"/>
          </p:nvPr>
        </p:nvSpPr>
        <p:spPr>
          <a:xfrm>
            <a:off x="1741716" y="412347"/>
            <a:ext cx="9129529" cy="497024"/>
          </a:xfrm>
        </p:spPr>
        <p:txBody>
          <a:bodyPr>
            <a:noAutofit/>
          </a:bodyPr>
          <a:lstStyle>
            <a:lvl1pPr algn="r">
              <a:defRPr sz="3200" b="1" i="1" baseline="0">
                <a:solidFill>
                  <a:srgbClr val="002D62"/>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defRPr>
            </a:lvl1pPr>
          </a:lstStyle>
          <a:p>
            <a:r>
              <a:rPr lang="en-US"/>
              <a:t>Click to edit Master title style</a:t>
            </a:r>
            <a:endParaRPr lang="en-US" dirty="0"/>
          </a:p>
        </p:txBody>
      </p:sp>
      <p:sp>
        <p:nvSpPr>
          <p:cNvPr id="18" name="Text Placeholder 17"/>
          <p:cNvSpPr>
            <a:spLocks noGrp="1"/>
          </p:cNvSpPr>
          <p:nvPr>
            <p:ph type="body" sz="quarter" idx="11"/>
          </p:nvPr>
        </p:nvSpPr>
        <p:spPr>
          <a:xfrm>
            <a:off x="0" y="111446"/>
            <a:ext cx="12192000" cy="266380"/>
          </a:xfrm>
        </p:spPr>
        <p:txBody>
          <a:bodyPr/>
          <a:lstStyle>
            <a:lvl1pPr marL="0" indent="0" algn="ctr">
              <a:buNone/>
              <a:defRPr sz="900" b="1" spc="224">
                <a:solidFill>
                  <a:schemeClr val="bg1">
                    <a:lumMod val="75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19" name="Text Placeholder 17"/>
          <p:cNvSpPr>
            <a:spLocks noGrp="1"/>
          </p:cNvSpPr>
          <p:nvPr>
            <p:ph type="body" sz="quarter" idx="12"/>
          </p:nvPr>
        </p:nvSpPr>
        <p:spPr>
          <a:xfrm>
            <a:off x="0" y="6591621"/>
            <a:ext cx="12192000" cy="266380"/>
          </a:xfrm>
        </p:spPr>
        <p:txBody>
          <a:bodyPr/>
          <a:lstStyle>
            <a:lvl1pPr marL="0" indent="0" algn="ctr">
              <a:buNone/>
              <a:defRPr sz="900" b="1" spc="224">
                <a:solidFill>
                  <a:schemeClr val="bg1">
                    <a:lumMod val="75000"/>
                  </a:schemeClr>
                </a:solidFill>
                <a:latin typeface="Arial" panose="020B0604020202020204" pitchFamily="34" charset="0"/>
                <a:cs typeface="Arial" panose="020B0604020202020204" pitchFamily="34" charset="0"/>
              </a:defRPr>
            </a:lvl1pPr>
          </a:lstStyle>
          <a:p>
            <a:pPr lvl="0"/>
            <a:r>
              <a:rPr lang="en-US" dirty="0"/>
              <a:t>Click to edit Master text styles</a:t>
            </a:r>
          </a:p>
        </p:txBody>
      </p:sp>
    </p:spTree>
    <p:extLst>
      <p:ext uri="{BB962C8B-B14F-4D97-AF65-F5344CB8AC3E}">
        <p14:creationId xmlns:p14="http://schemas.microsoft.com/office/powerpoint/2010/main" val="352289015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16_Title and Content">
    <p:spTree>
      <p:nvGrpSpPr>
        <p:cNvPr id="1" name=""/>
        <p:cNvGrpSpPr/>
        <p:nvPr/>
      </p:nvGrpSpPr>
      <p:grpSpPr>
        <a:xfrm>
          <a:off x="0" y="0"/>
          <a:ext cx="0" cy="0"/>
          <a:chOff x="0" y="0"/>
          <a:chExt cx="0" cy="0"/>
        </a:xfrm>
      </p:grpSpPr>
      <p:sp>
        <p:nvSpPr>
          <p:cNvPr id="6" name="Rectangle 5"/>
          <p:cNvSpPr/>
          <p:nvPr userDrawn="1"/>
        </p:nvSpPr>
        <p:spPr>
          <a:xfrm>
            <a:off x="0" y="898526"/>
            <a:ext cx="12192000" cy="46038"/>
          </a:xfrm>
          <a:prstGeom prst="rect">
            <a:avLst/>
          </a:prstGeom>
          <a:solidFill>
            <a:srgbClr val="002D6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350" dirty="0"/>
              <a:t> </a:t>
            </a:r>
          </a:p>
        </p:txBody>
      </p:sp>
      <p:sp>
        <p:nvSpPr>
          <p:cNvPr id="7" name="TextBox 7"/>
          <p:cNvSpPr txBox="1">
            <a:spLocks noChangeArrowheads="1"/>
          </p:cNvSpPr>
          <p:nvPr userDrawn="1"/>
        </p:nvSpPr>
        <p:spPr bwMode="auto">
          <a:xfrm>
            <a:off x="10780184" y="6604001"/>
            <a:ext cx="135466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fld id="{92E735D6-A5CA-4B65-A66F-1D712ADF81DC}" type="slidenum">
              <a:rPr lang="en-US" altLang="en-US" sz="1200">
                <a:latin typeface="Arial" panose="020B0604020202020204" pitchFamily="34" charset="0"/>
                <a:cs typeface="Arial" panose="020B0604020202020204" pitchFamily="34" charset="0"/>
              </a:rPr>
              <a:pPr algn="r" eaLnBrk="1" hangingPunct="1"/>
              <a:t>‹#›</a:t>
            </a:fld>
            <a:endParaRPr lang="en-US" altLang="en-US" sz="1200">
              <a:latin typeface="Arial" panose="020B0604020202020204" pitchFamily="34" charset="0"/>
              <a:cs typeface="Arial" panose="020B0604020202020204" pitchFamily="34" charset="0"/>
            </a:endParaRPr>
          </a:p>
        </p:txBody>
      </p:sp>
      <p:pic>
        <p:nvPicPr>
          <p:cNvPr id="8" name="Picture 7" descr="Southern_Command_Emblem_[1_5].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00" y="76200"/>
            <a:ext cx="863600" cy="838200"/>
          </a:xfrm>
          <a:prstGeom prst="rect">
            <a:avLst/>
          </a:prstGeom>
          <a:effectLst>
            <a:outerShdw blurRad="50800" dist="38100" dir="2700000" algn="tl" rotWithShape="0">
              <a:prstClr val="black">
                <a:alpha val="40000"/>
              </a:prstClr>
            </a:outerShdw>
          </a:effectLst>
        </p:spPr>
      </p:pic>
      <p:sp>
        <p:nvSpPr>
          <p:cNvPr id="2" name="Title 1"/>
          <p:cNvSpPr>
            <a:spLocks noGrp="1"/>
          </p:cNvSpPr>
          <p:nvPr>
            <p:ph type="title"/>
          </p:nvPr>
        </p:nvSpPr>
        <p:spPr>
          <a:xfrm>
            <a:off x="1741716" y="412347"/>
            <a:ext cx="9129529" cy="497024"/>
          </a:xfrm>
        </p:spPr>
        <p:txBody>
          <a:bodyPr>
            <a:noAutofit/>
          </a:bodyPr>
          <a:lstStyle>
            <a:lvl1pPr algn="r">
              <a:defRPr sz="3200" b="1" i="1" baseline="0">
                <a:solidFill>
                  <a:srgbClr val="002D62"/>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defRPr>
            </a:lvl1pPr>
          </a:lstStyle>
          <a:p>
            <a:r>
              <a:rPr lang="en-US"/>
              <a:t>Click to edit Master title style</a:t>
            </a:r>
            <a:endParaRPr lang="en-US" dirty="0"/>
          </a:p>
        </p:txBody>
      </p:sp>
      <p:sp>
        <p:nvSpPr>
          <p:cNvPr id="18" name="Text Placeholder 17"/>
          <p:cNvSpPr>
            <a:spLocks noGrp="1"/>
          </p:cNvSpPr>
          <p:nvPr>
            <p:ph type="body" sz="quarter" idx="11"/>
          </p:nvPr>
        </p:nvSpPr>
        <p:spPr>
          <a:xfrm>
            <a:off x="0" y="111446"/>
            <a:ext cx="12192000" cy="266380"/>
          </a:xfrm>
        </p:spPr>
        <p:txBody>
          <a:bodyPr/>
          <a:lstStyle>
            <a:lvl1pPr marL="0" indent="0" algn="ctr">
              <a:buNone/>
              <a:defRPr sz="900" b="1" spc="224">
                <a:solidFill>
                  <a:schemeClr val="bg1">
                    <a:lumMod val="75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19" name="Text Placeholder 17"/>
          <p:cNvSpPr>
            <a:spLocks noGrp="1"/>
          </p:cNvSpPr>
          <p:nvPr>
            <p:ph type="body" sz="quarter" idx="12"/>
          </p:nvPr>
        </p:nvSpPr>
        <p:spPr>
          <a:xfrm>
            <a:off x="0" y="6591621"/>
            <a:ext cx="12192000" cy="266380"/>
          </a:xfrm>
        </p:spPr>
        <p:txBody>
          <a:bodyPr/>
          <a:lstStyle>
            <a:lvl1pPr marL="0" indent="0" algn="ctr">
              <a:buNone/>
              <a:defRPr sz="900" b="1" spc="224">
                <a:solidFill>
                  <a:schemeClr val="bg1">
                    <a:lumMod val="75000"/>
                  </a:schemeClr>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40502481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3859C4EA-0EE3-48D5-A733-3F2B89D3BD6E}" type="slidenum">
              <a:rPr lang="en-US" altLang="en-US"/>
              <a:pPr/>
              <a:t>‹#›</a:t>
            </a:fld>
            <a:r>
              <a:rPr lang="en-US" altLang="en-US"/>
              <a:t>  </a:t>
            </a:r>
            <a:fld id="{92A1B214-7B2D-498F-B20A-08C9902EC5D9}" type="datetime1">
              <a:rPr lang="en-US" altLang="en-US"/>
              <a:pPr/>
              <a:t>2/13/2024</a:t>
            </a:fld>
            <a:r>
              <a:rPr lang="en-US" altLang="en-US" b="1">
                <a:latin typeface="+mn-lt"/>
              </a:rPr>
              <a:t>JS SLIDE PRESENTATION.ppt</a:t>
            </a:r>
            <a:endParaRPr lang="en-US" altLang="en-US"/>
          </a:p>
        </p:txBody>
      </p:sp>
      <p:sp>
        <p:nvSpPr>
          <p:cNvPr id="4" name="Slide Number Placeholder 3"/>
          <p:cNvSpPr>
            <a:spLocks noGrp="1"/>
          </p:cNvSpPr>
          <p:nvPr>
            <p:ph type="sldNum" sz="quarter" idx="11"/>
          </p:nvPr>
        </p:nvSpPr>
        <p:spPr/>
        <p:txBody>
          <a:bodyPr/>
          <a:lstStyle>
            <a:lvl1pPr>
              <a:defRPr/>
            </a:lvl1pPr>
          </a:lstStyle>
          <a:p>
            <a:fld id="{61E20648-4C64-42D3-9530-11CB166021AA}" type="slidenum">
              <a:rPr lang="en-US" altLang="en-US"/>
              <a:pPr/>
              <a:t>‹#›</a:t>
            </a:fld>
            <a:endParaRPr lang="en-US" altLang="en-US"/>
          </a:p>
        </p:txBody>
      </p:sp>
    </p:spTree>
    <p:extLst>
      <p:ext uri="{BB962C8B-B14F-4D97-AF65-F5344CB8AC3E}">
        <p14:creationId xmlns:p14="http://schemas.microsoft.com/office/powerpoint/2010/main" val="7901903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CE9D7F33-E210-4AD2-8480-BA46FCCDD910}" type="datetime1">
              <a:rPr lang="en-US" smtClean="0"/>
              <a:t>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a:xfrm>
            <a:off x="8737600" y="6356353"/>
            <a:ext cx="2844800" cy="365125"/>
          </a:xfrm>
          <a:prstGeom prst="rect">
            <a:avLst/>
          </a:prstGeom>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221420430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41F63167-6F95-40AA-9E19-A108EE73E8D7}" type="datetime1">
              <a:rPr lang="en-US" smtClean="0"/>
              <a:t>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a:xfrm>
            <a:off x="8737600" y="6356353"/>
            <a:ext cx="2844800" cy="365125"/>
          </a:xfrm>
          <a:prstGeom prst="rect">
            <a:avLst/>
          </a:prstGeom>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205680716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340EB71D-002C-4C2C-BDFE-DA844233F90D}" type="datetime1">
              <a:rPr lang="en-US" smtClean="0"/>
              <a:t>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a:xfrm>
            <a:off x="8737600" y="6356353"/>
            <a:ext cx="2844800" cy="365125"/>
          </a:xfrm>
          <a:prstGeom prst="rect">
            <a:avLst/>
          </a:prstGeom>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5806524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a:xfrm>
            <a:off x="609600" y="6356354"/>
            <a:ext cx="2844800" cy="365125"/>
          </a:xfrm>
          <a:prstGeom prst="rect">
            <a:avLst/>
          </a:prstGeom>
        </p:spPr>
        <p:txBody>
          <a:bodyPr/>
          <a:lstStyle/>
          <a:p>
            <a:fld id="{41413C8E-D753-4538-927A-72DEB200C24F}" type="datetime1">
              <a:rPr lang="en-US" smtClean="0"/>
              <a:t>2/13/2024</a:t>
            </a:fld>
            <a:endParaRPr lang="en-US"/>
          </a:p>
        </p:txBody>
      </p:sp>
      <p:sp>
        <p:nvSpPr>
          <p:cNvPr id="5" name="Footer Placeholder 4"/>
          <p:cNvSpPr>
            <a:spLocks noGrp="1"/>
          </p:cNvSpPr>
          <p:nvPr>
            <p:ph type="ftr" sz="quarter" idx="11"/>
          </p:nvPr>
        </p:nvSpPr>
        <p:spPr>
          <a:xfrm>
            <a:off x="4165600" y="6356354"/>
            <a:ext cx="3860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737600" y="6356354"/>
            <a:ext cx="2844800" cy="365125"/>
          </a:xfrm>
          <a:prstGeom prst="rect">
            <a:avLst/>
          </a:prstGeom>
        </p:spPr>
        <p:txBody>
          <a:bodyPr/>
          <a:lstStyle/>
          <a:p>
            <a:fld id="{5EE1E3CA-C171-4BFB-BC24-3217F8BC632B}" type="slidenum">
              <a:rPr lang="en-US" smtClean="0"/>
              <a:t>‹#›</a:t>
            </a:fld>
            <a:endParaRPr lang="en-US"/>
          </a:p>
        </p:txBody>
      </p:sp>
    </p:spTree>
    <p:extLst>
      <p:ext uri="{BB962C8B-B14F-4D97-AF65-F5344CB8AC3E}">
        <p14:creationId xmlns:p14="http://schemas.microsoft.com/office/powerpoint/2010/main" val="402941130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741718" y="412347"/>
            <a:ext cx="9129529" cy="497024"/>
          </a:xfrm>
        </p:spPr>
        <p:txBody>
          <a:bodyPr>
            <a:noAutofit/>
          </a:bodyPr>
          <a:lstStyle>
            <a:lvl1pPr algn="r">
              <a:defRPr sz="2400" b="1" i="1" baseline="0">
                <a:solidFill>
                  <a:srgbClr val="002D62"/>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defRPr>
            </a:lvl1pPr>
          </a:lstStyle>
          <a:p>
            <a:r>
              <a:rPr lang="en-US" dirty="0"/>
              <a:t>Arial Bold, Italic, Shadow, 32pt</a:t>
            </a:r>
          </a:p>
        </p:txBody>
      </p:sp>
      <p:sp>
        <p:nvSpPr>
          <p:cNvPr id="3" name="Content Placeholder 2"/>
          <p:cNvSpPr>
            <a:spLocks noGrp="1"/>
          </p:cNvSpPr>
          <p:nvPr>
            <p:ph idx="1" hasCustomPrompt="1"/>
          </p:nvPr>
        </p:nvSpPr>
        <p:spPr>
          <a:xfrm>
            <a:off x="970845" y="1134537"/>
            <a:ext cx="10995379" cy="5257799"/>
          </a:xfrm>
        </p:spPr>
        <p:txBody>
          <a:bodyPr>
            <a:normAutofit/>
          </a:bodyPr>
          <a:lstStyle>
            <a:lvl1pPr marL="160728" indent="-160728">
              <a:buFont typeface="Arial" panose="020B0604020202020204" pitchFamily="34" charset="0"/>
              <a:buChar char="•"/>
              <a:defRPr sz="1574">
                <a:solidFill>
                  <a:schemeClr val="tx1"/>
                </a:solidFill>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stStyle>
          <a:p>
            <a:pPr lvl="0"/>
            <a:r>
              <a:rPr lang="en-US" dirty="0"/>
              <a:t>Arial font 28pt</a:t>
            </a:r>
          </a:p>
          <a:p>
            <a:pPr lvl="1"/>
            <a:r>
              <a:rPr lang="en-US" dirty="0">
                <a:latin typeface="Arial" panose="020B0604020202020204" pitchFamily="34" charset="0"/>
                <a:cs typeface="Arial" panose="020B0604020202020204" pitchFamily="34" charset="0"/>
              </a:rPr>
              <a:t>Arial font 24pt</a:t>
            </a:r>
          </a:p>
          <a:p>
            <a:pPr lvl="2"/>
            <a:r>
              <a:rPr lang="en-US" dirty="0">
                <a:latin typeface="Arial" panose="020B0604020202020204" pitchFamily="34" charset="0"/>
                <a:cs typeface="Arial" panose="020B0604020202020204" pitchFamily="34" charset="0"/>
              </a:rPr>
              <a:t>Arial font 20pt</a:t>
            </a:r>
            <a:endParaRPr lang="en-US" dirty="0"/>
          </a:p>
          <a:p>
            <a:pPr lvl="0"/>
            <a:endParaRPr lang="en-US" dirty="0"/>
          </a:p>
        </p:txBody>
      </p:sp>
      <p:sp>
        <p:nvSpPr>
          <p:cNvPr id="18" name="Text Placeholder 17"/>
          <p:cNvSpPr>
            <a:spLocks noGrp="1"/>
          </p:cNvSpPr>
          <p:nvPr>
            <p:ph type="body" sz="quarter" idx="11" hasCustomPrompt="1"/>
          </p:nvPr>
        </p:nvSpPr>
        <p:spPr>
          <a:xfrm>
            <a:off x="0" y="111446"/>
            <a:ext cx="12192000" cy="266380"/>
          </a:xfrm>
        </p:spPr>
        <p:txBody>
          <a:bodyPr>
            <a:normAutofit/>
          </a:bodyPr>
          <a:lstStyle>
            <a:lvl1pPr marL="0" indent="0" algn="ctr">
              <a:buNone/>
              <a:defRPr sz="674" b="1" spc="169">
                <a:solidFill>
                  <a:schemeClr val="bg1">
                    <a:lumMod val="75000"/>
                  </a:schemeClr>
                </a:solidFill>
                <a:latin typeface="Arial" panose="020B0604020202020204" pitchFamily="34" charset="0"/>
                <a:cs typeface="Arial" panose="020B0604020202020204" pitchFamily="34" charset="0"/>
              </a:defRPr>
            </a:lvl1pPr>
          </a:lstStyle>
          <a:p>
            <a:pPr lvl="0"/>
            <a:r>
              <a:rPr lang="en-US" dirty="0"/>
              <a:t>CLASSIFICATION</a:t>
            </a:r>
          </a:p>
        </p:txBody>
      </p:sp>
      <p:sp>
        <p:nvSpPr>
          <p:cNvPr id="19" name="Text Placeholder 17"/>
          <p:cNvSpPr>
            <a:spLocks noGrp="1"/>
          </p:cNvSpPr>
          <p:nvPr>
            <p:ph type="body" sz="quarter" idx="12" hasCustomPrompt="1"/>
          </p:nvPr>
        </p:nvSpPr>
        <p:spPr>
          <a:xfrm>
            <a:off x="0" y="6591621"/>
            <a:ext cx="12192000" cy="266380"/>
          </a:xfrm>
        </p:spPr>
        <p:txBody>
          <a:bodyPr>
            <a:normAutofit/>
          </a:bodyPr>
          <a:lstStyle>
            <a:lvl1pPr marL="0" indent="0" algn="ctr">
              <a:buNone/>
              <a:defRPr sz="674" b="1" spc="169">
                <a:solidFill>
                  <a:schemeClr val="bg1">
                    <a:lumMod val="75000"/>
                  </a:schemeClr>
                </a:solidFill>
                <a:latin typeface="Arial" panose="020B0604020202020204" pitchFamily="34" charset="0"/>
                <a:cs typeface="Arial" panose="020B0604020202020204" pitchFamily="34" charset="0"/>
              </a:defRPr>
            </a:lvl1pPr>
          </a:lstStyle>
          <a:p>
            <a:pPr lvl="0"/>
            <a:r>
              <a:rPr lang="en-US" dirty="0"/>
              <a:t>CLASSIFICATION</a:t>
            </a:r>
          </a:p>
        </p:txBody>
      </p:sp>
      <p:sp>
        <p:nvSpPr>
          <p:cNvPr id="15" name="Footer Placeholder 4"/>
          <p:cNvSpPr>
            <a:spLocks noGrp="1"/>
          </p:cNvSpPr>
          <p:nvPr>
            <p:ph type="ftr" sz="quarter" idx="3"/>
          </p:nvPr>
        </p:nvSpPr>
        <p:spPr>
          <a:xfrm>
            <a:off x="-1" y="6392338"/>
            <a:ext cx="12192001" cy="236425"/>
          </a:xfrm>
          <a:prstGeom prst="rect">
            <a:avLst/>
          </a:prstGeom>
          <a:solidFill>
            <a:schemeClr val="tx2">
              <a:lumMod val="75000"/>
            </a:schemeClr>
          </a:solidFill>
        </p:spPr>
        <p:txBody>
          <a:bodyPr vert="horz" lIns="91440" tIns="45720" rIns="91440" bIns="45720" rtlCol="0" anchor="ctr"/>
          <a:lstStyle>
            <a:lvl1pPr algn="ctr">
              <a:defRPr sz="750" b="1">
                <a:solidFill>
                  <a:schemeClr val="bg1">
                    <a:lumMod val="85000"/>
                  </a:schemeClr>
                </a:solidFill>
                <a:latin typeface="Arial" panose="020B0604020202020204" pitchFamily="34" charset="0"/>
                <a:cs typeface="Arial" panose="020B0604020202020204" pitchFamily="34" charset="0"/>
              </a:defRPr>
            </a:lvl1pPr>
          </a:lstStyle>
          <a:p>
            <a:r>
              <a:rPr lang="en-US" dirty="0">
                <a:solidFill>
                  <a:prstClr val="white">
                    <a:lumMod val="85000"/>
                  </a:prstClr>
                </a:solidFill>
              </a:rPr>
              <a:t>20 YEARS: CELEBRATING THE PAST; SERVING THE FUTURE</a:t>
            </a:r>
          </a:p>
        </p:txBody>
      </p:sp>
      <p:sp>
        <p:nvSpPr>
          <p:cNvPr id="12" name="TextBox 11"/>
          <p:cNvSpPr txBox="1"/>
          <p:nvPr userDrawn="1"/>
        </p:nvSpPr>
        <p:spPr>
          <a:xfrm>
            <a:off x="10780889" y="6603361"/>
            <a:ext cx="1354667" cy="230832"/>
          </a:xfrm>
          <a:prstGeom prst="rect">
            <a:avLst/>
          </a:prstGeom>
          <a:noFill/>
        </p:spPr>
        <p:txBody>
          <a:bodyPr wrap="square" rtlCol="0">
            <a:spAutoFit/>
          </a:bodyPr>
          <a:lstStyle/>
          <a:p>
            <a:pPr algn="r"/>
            <a:fld id="{6399A16F-DD35-4781-9187-8AE56C1907AD}" type="slidenum">
              <a:rPr lang="en-US" sz="900">
                <a:solidFill>
                  <a:prstClr val="black"/>
                </a:solidFill>
                <a:latin typeface="Arial" panose="020B0604020202020204" pitchFamily="34" charset="0"/>
                <a:cs typeface="Arial" panose="020B0604020202020204" pitchFamily="34" charset="0"/>
              </a:rPr>
              <a:pPr algn="r"/>
              <a:t>‹#›</a:t>
            </a:fld>
            <a:endParaRPr lang="en-US" sz="9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283274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0962" name="Rectangle 2"/>
          <p:cNvSpPr>
            <a:spLocks noGrp="1" noChangeArrowheads="1"/>
          </p:cNvSpPr>
          <p:nvPr>
            <p:ph type="dt" sz="half" idx="2"/>
          </p:nvPr>
        </p:nvSpPr>
        <p:spPr>
          <a:xfrm>
            <a:off x="101600" y="6400800"/>
            <a:ext cx="3962400" cy="457200"/>
          </a:xfrm>
        </p:spPr>
        <p:txBody>
          <a:bodyPr/>
          <a:lstStyle>
            <a:lvl1pPr>
              <a:defRPr b="1">
                <a:latin typeface="+mn-lt"/>
              </a:defRPr>
            </a:lvl1pPr>
          </a:lstStyle>
          <a:p>
            <a:fld id="{11218FC7-0F17-4DFB-98BF-FB85901EA6ED}" type="slidenum">
              <a:rPr lang="en-US" altLang="en-US"/>
              <a:pPr/>
              <a:t>‹#›</a:t>
            </a:fld>
            <a:r>
              <a:rPr lang="en-US" altLang="en-US"/>
              <a:t>  </a:t>
            </a:r>
            <a:fld id="{C0247AE3-FAD4-4EB9-AE5D-2B0378B14117}" type="datetime1">
              <a:rPr lang="en-US" altLang="en-US"/>
              <a:pPr/>
              <a:t>2/13/2024</a:t>
            </a:fld>
            <a:r>
              <a:rPr lang="en-US" altLang="en-US"/>
              <a:t> JS SLIDE PRESENTATION.ppt</a:t>
            </a:r>
          </a:p>
        </p:txBody>
      </p:sp>
      <p:sp>
        <p:nvSpPr>
          <p:cNvPr id="40965" name="Rectangle 5"/>
          <p:cNvSpPr>
            <a:spLocks noGrp="1" noChangeArrowheads="1"/>
          </p:cNvSpPr>
          <p:nvPr>
            <p:ph type="ctrTitle"/>
          </p:nvPr>
        </p:nvSpPr>
        <p:spPr>
          <a:xfrm>
            <a:off x="914400" y="1524000"/>
            <a:ext cx="10668000" cy="2667000"/>
          </a:xfrm>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a:tailEnd/>
              </a14:hiddenLine>
            </a:ext>
          </a:extLst>
        </p:spPr>
        <p:txBody>
          <a:bodyPr tIns="45720" bIns="45720" anchor="ctr"/>
          <a:lstStyle>
            <a:lvl1pPr algn="ctr">
              <a:spcBef>
                <a:spcPct val="50000"/>
              </a:spcBef>
              <a:defRPr sz="3600" i="0">
                <a:solidFill>
                  <a:schemeClr val="tx1"/>
                </a:solidFill>
              </a:defRPr>
            </a:lvl1pPr>
          </a:lstStyle>
          <a:p>
            <a:pPr lvl="0"/>
            <a:r>
              <a:rPr lang="en-US" altLang="en-US" noProof="0"/>
              <a:t>Click to edit Master title style</a:t>
            </a:r>
          </a:p>
        </p:txBody>
      </p:sp>
      <p:sp>
        <p:nvSpPr>
          <p:cNvPr id="40966" name="Rectangle 6"/>
          <p:cNvSpPr>
            <a:spLocks noGrp="1" noChangeArrowheads="1"/>
          </p:cNvSpPr>
          <p:nvPr>
            <p:ph type="subTitle" idx="1"/>
          </p:nvPr>
        </p:nvSpPr>
        <p:spPr>
          <a:xfrm>
            <a:off x="1981200" y="4343400"/>
            <a:ext cx="8534400" cy="1752600"/>
          </a:xfrm>
        </p:spPr>
        <p:txBody>
          <a:bodyPr/>
          <a:lstStyle>
            <a:lvl1pPr marL="0" indent="0" algn="ctr">
              <a:buFontTx/>
              <a:buNone/>
              <a:defRPr/>
            </a:lvl1pPr>
          </a:lstStyle>
          <a:p>
            <a:pPr lvl="0"/>
            <a:r>
              <a:rPr lang="en-US" altLang="en-US" noProof="0"/>
              <a:t>Click to edit Master subtitle style</a:t>
            </a:r>
          </a:p>
        </p:txBody>
      </p:sp>
      <p:grpSp>
        <p:nvGrpSpPr>
          <p:cNvPr id="40967" name="Group 7"/>
          <p:cNvGrpSpPr>
            <a:grpSpLocks/>
          </p:cNvGrpSpPr>
          <p:nvPr/>
        </p:nvGrpSpPr>
        <p:grpSpPr bwMode="auto">
          <a:xfrm>
            <a:off x="101600" y="746125"/>
            <a:ext cx="11988800" cy="152400"/>
            <a:chOff x="0" y="576"/>
            <a:chExt cx="5282" cy="189"/>
          </a:xfrm>
        </p:grpSpPr>
        <p:grpSp>
          <p:nvGrpSpPr>
            <p:cNvPr id="40968" name="Group 8"/>
            <p:cNvGrpSpPr>
              <a:grpSpLocks/>
            </p:cNvGrpSpPr>
            <p:nvPr/>
          </p:nvGrpSpPr>
          <p:grpSpPr bwMode="auto">
            <a:xfrm>
              <a:off x="5158" y="576"/>
              <a:ext cx="124" cy="189"/>
              <a:chOff x="5158" y="576"/>
              <a:chExt cx="124" cy="189"/>
            </a:xfrm>
          </p:grpSpPr>
          <p:sp>
            <p:nvSpPr>
              <p:cNvPr id="40969" name="Rectangle 9"/>
              <p:cNvSpPr>
                <a:spLocks noChangeArrowheads="1"/>
              </p:cNvSpPr>
              <p:nvPr/>
            </p:nvSpPr>
            <p:spPr bwMode="auto">
              <a:xfrm>
                <a:off x="5252" y="576"/>
                <a:ext cx="3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70" name="Rectangle 10"/>
              <p:cNvSpPr>
                <a:spLocks noChangeArrowheads="1"/>
              </p:cNvSpPr>
              <p:nvPr/>
            </p:nvSpPr>
            <p:spPr bwMode="auto">
              <a:xfrm>
                <a:off x="5158" y="576"/>
                <a:ext cx="6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40971" name="Group 11"/>
            <p:cNvGrpSpPr>
              <a:grpSpLocks/>
            </p:cNvGrpSpPr>
            <p:nvPr/>
          </p:nvGrpSpPr>
          <p:grpSpPr bwMode="auto">
            <a:xfrm>
              <a:off x="4848" y="576"/>
              <a:ext cx="263" cy="189"/>
              <a:chOff x="4848" y="576"/>
              <a:chExt cx="263" cy="189"/>
            </a:xfrm>
          </p:grpSpPr>
          <p:sp>
            <p:nvSpPr>
              <p:cNvPr id="40972" name="Rectangle 12"/>
              <p:cNvSpPr>
                <a:spLocks noChangeArrowheads="1"/>
              </p:cNvSpPr>
              <p:nvPr/>
            </p:nvSpPr>
            <p:spPr bwMode="auto">
              <a:xfrm>
                <a:off x="5018" y="576"/>
                <a:ext cx="93"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73" name="Rectangle 13"/>
              <p:cNvSpPr>
                <a:spLocks noChangeArrowheads="1"/>
              </p:cNvSpPr>
              <p:nvPr/>
            </p:nvSpPr>
            <p:spPr bwMode="auto">
              <a:xfrm>
                <a:off x="4848" y="576"/>
                <a:ext cx="126"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40974" name="Group 14"/>
            <p:cNvGrpSpPr>
              <a:grpSpLocks/>
            </p:cNvGrpSpPr>
            <p:nvPr/>
          </p:nvGrpSpPr>
          <p:grpSpPr bwMode="auto">
            <a:xfrm>
              <a:off x="4418" y="576"/>
              <a:ext cx="386" cy="189"/>
              <a:chOff x="4418" y="576"/>
              <a:chExt cx="386" cy="189"/>
            </a:xfrm>
          </p:grpSpPr>
          <p:sp>
            <p:nvSpPr>
              <p:cNvPr id="40975" name="Rectangle 15"/>
              <p:cNvSpPr>
                <a:spLocks noChangeArrowheads="1"/>
              </p:cNvSpPr>
              <p:nvPr/>
            </p:nvSpPr>
            <p:spPr bwMode="auto">
              <a:xfrm>
                <a:off x="4650" y="576"/>
                <a:ext cx="154"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76" name="Rectangle 16"/>
              <p:cNvSpPr>
                <a:spLocks noChangeArrowheads="1"/>
              </p:cNvSpPr>
              <p:nvPr/>
            </p:nvSpPr>
            <p:spPr bwMode="auto">
              <a:xfrm>
                <a:off x="4418" y="576"/>
                <a:ext cx="189"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40977" name="Group 17"/>
            <p:cNvGrpSpPr>
              <a:grpSpLocks/>
            </p:cNvGrpSpPr>
            <p:nvPr/>
          </p:nvGrpSpPr>
          <p:grpSpPr bwMode="auto">
            <a:xfrm>
              <a:off x="3183" y="576"/>
              <a:ext cx="1191" cy="189"/>
              <a:chOff x="3183" y="576"/>
              <a:chExt cx="1191" cy="189"/>
            </a:xfrm>
          </p:grpSpPr>
          <p:sp>
            <p:nvSpPr>
              <p:cNvPr id="40978" name="Rectangle 18"/>
              <p:cNvSpPr>
                <a:spLocks noChangeArrowheads="1"/>
              </p:cNvSpPr>
              <p:nvPr/>
            </p:nvSpPr>
            <p:spPr bwMode="auto">
              <a:xfrm>
                <a:off x="3558" y="576"/>
                <a:ext cx="25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79" name="Rectangle 19"/>
              <p:cNvSpPr>
                <a:spLocks noChangeArrowheads="1"/>
              </p:cNvSpPr>
              <p:nvPr/>
            </p:nvSpPr>
            <p:spPr bwMode="auto">
              <a:xfrm>
                <a:off x="4156" y="576"/>
                <a:ext cx="218"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80" name="Rectangle 20"/>
              <p:cNvSpPr>
                <a:spLocks noChangeArrowheads="1"/>
              </p:cNvSpPr>
              <p:nvPr/>
            </p:nvSpPr>
            <p:spPr bwMode="auto">
              <a:xfrm>
                <a:off x="3864" y="576"/>
                <a:ext cx="25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81" name="Rectangle 21"/>
              <p:cNvSpPr>
                <a:spLocks noChangeArrowheads="1"/>
              </p:cNvSpPr>
              <p:nvPr/>
            </p:nvSpPr>
            <p:spPr bwMode="auto">
              <a:xfrm>
                <a:off x="3183" y="576"/>
                <a:ext cx="314"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40982" name="Group 22"/>
            <p:cNvGrpSpPr>
              <a:grpSpLocks/>
            </p:cNvGrpSpPr>
            <p:nvPr/>
          </p:nvGrpSpPr>
          <p:grpSpPr bwMode="auto">
            <a:xfrm>
              <a:off x="0" y="576"/>
              <a:ext cx="3143" cy="189"/>
              <a:chOff x="0" y="576"/>
              <a:chExt cx="3143" cy="189"/>
            </a:xfrm>
          </p:grpSpPr>
          <p:sp>
            <p:nvSpPr>
              <p:cNvPr id="40983" name="Rectangle 23"/>
              <p:cNvSpPr>
                <a:spLocks noChangeArrowheads="1"/>
              </p:cNvSpPr>
              <p:nvPr/>
            </p:nvSpPr>
            <p:spPr bwMode="auto">
              <a:xfrm>
                <a:off x="2798" y="576"/>
                <a:ext cx="345"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40984" name="Rectangle 24"/>
              <p:cNvSpPr>
                <a:spLocks noChangeArrowheads="1"/>
              </p:cNvSpPr>
              <p:nvPr/>
            </p:nvSpPr>
            <p:spPr bwMode="auto">
              <a:xfrm>
                <a:off x="0" y="576"/>
                <a:ext cx="2756"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pic>
        <p:nvPicPr>
          <p:cNvPr id="24" name="Picture 2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89182" y="185739"/>
            <a:ext cx="993238" cy="1120775"/>
          </a:xfrm>
          <a:prstGeom prst="rect">
            <a:avLst/>
          </a:prstGeom>
        </p:spPr>
      </p:pic>
      <p:sp>
        <p:nvSpPr>
          <p:cNvPr id="2" name="Text Box 10">
            <a:extLst>
              <a:ext uri="{FF2B5EF4-FFF2-40B4-BE49-F238E27FC236}">
                <a16:creationId xmlns:a16="http://schemas.microsoft.com/office/drawing/2014/main" id="{6E385E79-1559-0EBB-54AF-76228C9E53A8}"/>
              </a:ext>
            </a:extLst>
          </p:cNvPr>
          <p:cNvSpPr txBox="1">
            <a:spLocks noChangeArrowheads="1"/>
          </p:cNvSpPr>
          <p:nvPr userDrawn="1"/>
        </p:nvSpPr>
        <p:spPr bwMode="auto">
          <a:xfrm>
            <a:off x="5219700" y="-11532"/>
            <a:ext cx="1752600" cy="274638"/>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1200" dirty="0">
                <a:solidFill>
                  <a:srgbClr val="00B050"/>
                </a:solidFill>
              </a:rPr>
              <a:t>UNCLASSIFIED</a:t>
            </a:r>
            <a:endParaRPr lang="en-US" altLang="en-US" dirty="0">
              <a:solidFill>
                <a:srgbClr val="00B050"/>
              </a:solidFill>
            </a:endParaRPr>
          </a:p>
        </p:txBody>
      </p:sp>
      <p:sp>
        <p:nvSpPr>
          <p:cNvPr id="3" name="Text Box 11">
            <a:extLst>
              <a:ext uri="{FF2B5EF4-FFF2-40B4-BE49-F238E27FC236}">
                <a16:creationId xmlns:a16="http://schemas.microsoft.com/office/drawing/2014/main" id="{1DC8C95C-A397-8FDD-D18B-AAD95255D3C8}"/>
              </a:ext>
            </a:extLst>
          </p:cNvPr>
          <p:cNvSpPr txBox="1">
            <a:spLocks noChangeArrowheads="1"/>
          </p:cNvSpPr>
          <p:nvPr userDrawn="1"/>
        </p:nvSpPr>
        <p:spPr bwMode="auto">
          <a:xfrm>
            <a:off x="5448300" y="6529387"/>
            <a:ext cx="1295400" cy="352425"/>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45720" rIns="45720" anchor="b"/>
          <a:lstStyle/>
          <a:p>
            <a:pPr lvl="0" algn="r">
              <a:lnSpc>
                <a:spcPct val="95000"/>
              </a:lnSpc>
            </a:pPr>
            <a:r>
              <a:rPr lang="en-US" altLang="en-US" sz="1200" dirty="0">
                <a:solidFill>
                  <a:srgbClr val="00B050"/>
                </a:solidFill>
              </a:rPr>
              <a:t>UNCLASSIFIED</a:t>
            </a:r>
          </a:p>
        </p:txBody>
      </p:sp>
    </p:spTree>
    <p:extLst>
      <p:ext uri="{BB962C8B-B14F-4D97-AF65-F5344CB8AC3E}">
        <p14:creationId xmlns:p14="http://schemas.microsoft.com/office/powerpoint/2010/main" val="375314522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3C5B99B-E639-41D2-AC0B-5339B2E68BCA}" type="slidenum">
              <a:rPr lang="en-US" altLang="en-US"/>
              <a:pPr/>
              <a:t>‹#›</a:t>
            </a:fld>
            <a:r>
              <a:rPr lang="en-US" altLang="en-US"/>
              <a:t>  </a:t>
            </a:r>
            <a:fld id="{71C3215A-270B-4CAF-8EC0-CE76DBFE92BB}" type="datetime1">
              <a:rPr lang="en-US" altLang="en-US"/>
              <a:pPr/>
              <a:t>2/13/2024</a:t>
            </a:fld>
            <a:r>
              <a:rPr lang="en-US" altLang="en-US" b="1">
                <a:latin typeface="+mn-lt"/>
              </a:rPr>
              <a:t>JS SLIDE PRESENTATION.ppt</a:t>
            </a:r>
            <a:endParaRPr lang="en-US" altLang="en-US"/>
          </a:p>
        </p:txBody>
      </p:sp>
      <p:sp>
        <p:nvSpPr>
          <p:cNvPr id="5" name="Slide Number Placeholder 4"/>
          <p:cNvSpPr>
            <a:spLocks noGrp="1"/>
          </p:cNvSpPr>
          <p:nvPr>
            <p:ph type="sldNum" sz="quarter" idx="11"/>
          </p:nvPr>
        </p:nvSpPr>
        <p:spPr/>
        <p:txBody>
          <a:bodyPr/>
          <a:lstStyle>
            <a:lvl1pPr>
              <a:defRPr/>
            </a:lvl1pPr>
          </a:lstStyle>
          <a:p>
            <a:fld id="{B5B19CCA-0AA1-4419-8852-C5B3058C108F}" type="slidenum">
              <a:rPr lang="en-US" altLang="en-US"/>
              <a:pPr/>
              <a:t>‹#›</a:t>
            </a:fld>
            <a:endParaRPr lang="en-US" altLang="en-US"/>
          </a:p>
        </p:txBody>
      </p:sp>
    </p:spTree>
    <p:extLst>
      <p:ext uri="{BB962C8B-B14F-4D97-AF65-F5344CB8AC3E}">
        <p14:creationId xmlns:p14="http://schemas.microsoft.com/office/powerpoint/2010/main" val="180851306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1"/>
            <a:ext cx="10515600" cy="2852737"/>
          </a:xfrm>
        </p:spPr>
        <p:txBody>
          <a:bodyPr/>
          <a:lstStyle>
            <a:lvl1pPr>
              <a:defRPr sz="6000"/>
            </a:lvl1pPr>
          </a:lstStyle>
          <a:p>
            <a:r>
              <a:rPr lang="en-US"/>
              <a:t>Click to edit Master title style</a:t>
            </a:r>
          </a:p>
        </p:txBody>
      </p:sp>
      <p:sp>
        <p:nvSpPr>
          <p:cNvPr id="3" name="Text Placeholder 2"/>
          <p:cNvSpPr>
            <a:spLocks noGrp="1"/>
          </p:cNvSpPr>
          <p:nvPr>
            <p:ph type="body" idx="1"/>
          </p:nvPr>
        </p:nvSpPr>
        <p:spPr>
          <a:xfrm>
            <a:off x="831851" y="4589466"/>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p:cNvSpPr>
            <a:spLocks noGrp="1"/>
          </p:cNvSpPr>
          <p:nvPr>
            <p:ph type="dt" sz="half" idx="10"/>
          </p:nvPr>
        </p:nvSpPr>
        <p:spPr/>
        <p:txBody>
          <a:bodyPr/>
          <a:lstStyle>
            <a:lvl1pPr>
              <a:defRPr/>
            </a:lvl1pPr>
          </a:lstStyle>
          <a:p>
            <a:fld id="{0B18FA48-5F22-46E2-B6A0-D2044E03B4CD}" type="slidenum">
              <a:rPr lang="en-US" altLang="en-US"/>
              <a:pPr/>
              <a:t>‹#›</a:t>
            </a:fld>
            <a:r>
              <a:rPr lang="en-US" altLang="en-US"/>
              <a:t>  </a:t>
            </a:r>
            <a:fld id="{01DB4DE2-0B3C-42D2-82B3-171EA29FA0EB}" type="datetime1">
              <a:rPr lang="en-US" altLang="en-US"/>
              <a:pPr/>
              <a:t>2/13/2024</a:t>
            </a:fld>
            <a:r>
              <a:rPr lang="en-US" altLang="en-US" b="1">
                <a:latin typeface="+mn-lt"/>
              </a:rPr>
              <a:t>JS SLIDE PRESENTATION.ppt</a:t>
            </a:r>
            <a:endParaRPr lang="en-US" altLang="en-US"/>
          </a:p>
        </p:txBody>
      </p:sp>
      <p:sp>
        <p:nvSpPr>
          <p:cNvPr id="5" name="Slide Number Placeholder 4"/>
          <p:cNvSpPr>
            <a:spLocks noGrp="1"/>
          </p:cNvSpPr>
          <p:nvPr>
            <p:ph type="sldNum" sz="quarter" idx="11"/>
          </p:nvPr>
        </p:nvSpPr>
        <p:spPr/>
        <p:txBody>
          <a:bodyPr/>
          <a:lstStyle>
            <a:lvl1pPr>
              <a:defRPr/>
            </a:lvl1pPr>
          </a:lstStyle>
          <a:p>
            <a:fld id="{30234A15-7C70-4163-BAEB-AF80F0393D52}" type="slidenum">
              <a:rPr lang="en-US" altLang="en-US"/>
              <a:pPr/>
              <a:t>‹#›</a:t>
            </a:fld>
            <a:endParaRPr lang="en-US" altLang="en-US"/>
          </a:p>
        </p:txBody>
      </p:sp>
    </p:spTree>
    <p:extLst>
      <p:ext uri="{BB962C8B-B14F-4D97-AF65-F5344CB8AC3E}">
        <p14:creationId xmlns:p14="http://schemas.microsoft.com/office/powerpoint/2010/main" val="355656654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143000"/>
            <a:ext cx="5384800" cy="52149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143000"/>
            <a:ext cx="5384800" cy="52149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404B6E98-7723-44FD-8249-B5819A9945D9}" type="slidenum">
              <a:rPr lang="en-US" altLang="en-US"/>
              <a:pPr/>
              <a:t>‹#›</a:t>
            </a:fld>
            <a:r>
              <a:rPr lang="en-US" altLang="en-US"/>
              <a:t>  </a:t>
            </a:r>
            <a:fld id="{A84A3D3A-BECD-403D-9146-87E45EBB9B88}" type="datetime1">
              <a:rPr lang="en-US" altLang="en-US"/>
              <a:pPr/>
              <a:t>2/13/2024</a:t>
            </a:fld>
            <a:r>
              <a:rPr lang="en-US" altLang="en-US" b="1">
                <a:latin typeface="+mn-lt"/>
              </a:rPr>
              <a:t>JS SLIDE PRESENTATION.ppt</a:t>
            </a:r>
            <a:endParaRPr lang="en-US" altLang="en-US"/>
          </a:p>
        </p:txBody>
      </p:sp>
      <p:sp>
        <p:nvSpPr>
          <p:cNvPr id="6" name="Slide Number Placeholder 5"/>
          <p:cNvSpPr>
            <a:spLocks noGrp="1"/>
          </p:cNvSpPr>
          <p:nvPr>
            <p:ph type="sldNum" sz="quarter" idx="11"/>
          </p:nvPr>
        </p:nvSpPr>
        <p:spPr/>
        <p:txBody>
          <a:bodyPr/>
          <a:lstStyle>
            <a:lvl1pPr>
              <a:defRPr/>
            </a:lvl1pPr>
          </a:lstStyle>
          <a:p>
            <a:fld id="{63B85AE2-3B0C-45F5-86BA-66E5CA0914DB}" type="slidenum">
              <a:rPr lang="en-US" altLang="en-US"/>
              <a:pPr/>
              <a:t>‹#›</a:t>
            </a:fld>
            <a:endParaRPr lang="en-US" altLang="en-US"/>
          </a:p>
        </p:txBody>
      </p:sp>
    </p:spTree>
    <p:extLst>
      <p:ext uri="{BB962C8B-B14F-4D97-AF65-F5344CB8AC3E}">
        <p14:creationId xmlns:p14="http://schemas.microsoft.com/office/powerpoint/2010/main" val="236334309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7" y="365128"/>
            <a:ext cx="10515600" cy="1325563"/>
          </a:xfrm>
        </p:spPr>
        <p:txBody>
          <a:bodyPr/>
          <a:lstStyle/>
          <a:p>
            <a:r>
              <a:rPr lang="en-US"/>
              <a:t>Click to edit Master title style</a:t>
            </a:r>
          </a:p>
        </p:txBody>
      </p:sp>
      <p:sp>
        <p:nvSpPr>
          <p:cNvPr id="3" name="Text Placeholder 2"/>
          <p:cNvSpPr>
            <a:spLocks noGrp="1"/>
          </p:cNvSpPr>
          <p:nvPr>
            <p:ph type="body" idx="1"/>
          </p:nvPr>
        </p:nvSpPr>
        <p:spPr>
          <a:xfrm>
            <a:off x="840319"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40319" y="2505075"/>
            <a:ext cx="5158316"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71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4727E2BE-4DAF-4520-89DE-3F36DC7DFA19}" type="slidenum">
              <a:rPr lang="en-US" altLang="en-US"/>
              <a:pPr/>
              <a:t>‹#›</a:t>
            </a:fld>
            <a:r>
              <a:rPr lang="en-US" altLang="en-US"/>
              <a:t>  </a:t>
            </a:r>
            <a:fld id="{4C534EF5-2B43-4EA1-865B-2D5E31B2B5FA}" type="datetime1">
              <a:rPr lang="en-US" altLang="en-US"/>
              <a:pPr/>
              <a:t>2/13/2024</a:t>
            </a:fld>
            <a:r>
              <a:rPr lang="en-US" altLang="en-US" b="1">
                <a:latin typeface="+mn-lt"/>
              </a:rPr>
              <a:t>JS SLIDE PRESENTATION.ppt</a:t>
            </a:r>
            <a:endParaRPr lang="en-US" altLang="en-US"/>
          </a:p>
        </p:txBody>
      </p:sp>
      <p:sp>
        <p:nvSpPr>
          <p:cNvPr id="8" name="Slide Number Placeholder 7"/>
          <p:cNvSpPr>
            <a:spLocks noGrp="1"/>
          </p:cNvSpPr>
          <p:nvPr>
            <p:ph type="sldNum" sz="quarter" idx="11"/>
          </p:nvPr>
        </p:nvSpPr>
        <p:spPr/>
        <p:txBody>
          <a:bodyPr/>
          <a:lstStyle>
            <a:lvl1pPr>
              <a:defRPr/>
            </a:lvl1pPr>
          </a:lstStyle>
          <a:p>
            <a:fld id="{9961ED7C-F096-4A83-874A-82834A4ADD65}" type="slidenum">
              <a:rPr lang="en-US" altLang="en-US"/>
              <a:pPr/>
              <a:t>‹#›</a:t>
            </a:fld>
            <a:endParaRPr lang="en-US" altLang="en-US"/>
          </a:p>
        </p:txBody>
      </p:sp>
    </p:spTree>
    <p:extLst>
      <p:ext uri="{BB962C8B-B14F-4D97-AF65-F5344CB8AC3E}">
        <p14:creationId xmlns:p14="http://schemas.microsoft.com/office/powerpoint/2010/main" val="206839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400AEBBF-EF1F-46BB-BFCF-B09273F69D61}" type="slidenum">
              <a:rPr lang="en-US" altLang="en-US"/>
              <a:pPr/>
              <a:t>‹#›</a:t>
            </a:fld>
            <a:r>
              <a:rPr lang="en-US" altLang="en-US"/>
              <a:t>  </a:t>
            </a:r>
            <a:fld id="{9EC23BEB-69DA-452B-B90C-BEF3C6B2B54F}" type="datetime1">
              <a:rPr lang="en-US" altLang="en-US"/>
              <a:pPr/>
              <a:t>2/13/2024</a:t>
            </a:fld>
            <a:r>
              <a:rPr lang="en-US" altLang="en-US" b="1">
                <a:latin typeface="+mn-lt"/>
              </a:rPr>
              <a:t>JS SLIDE PRESENTATION.ppt</a:t>
            </a:r>
            <a:endParaRPr lang="en-US" altLang="en-US"/>
          </a:p>
        </p:txBody>
      </p:sp>
      <p:sp>
        <p:nvSpPr>
          <p:cNvPr id="3" name="Slide Number Placeholder 2"/>
          <p:cNvSpPr>
            <a:spLocks noGrp="1"/>
          </p:cNvSpPr>
          <p:nvPr>
            <p:ph type="sldNum" sz="quarter" idx="11"/>
          </p:nvPr>
        </p:nvSpPr>
        <p:spPr/>
        <p:txBody>
          <a:bodyPr/>
          <a:lstStyle>
            <a:lvl1pPr>
              <a:defRPr/>
            </a:lvl1pPr>
          </a:lstStyle>
          <a:p>
            <a:fld id="{2296A331-E816-45D6-85C0-4073676CBE65}" type="slidenum">
              <a:rPr lang="en-US" altLang="en-US"/>
              <a:pPr/>
              <a:t>‹#›</a:t>
            </a:fld>
            <a:endParaRPr lang="en-US" altLang="en-US"/>
          </a:p>
        </p:txBody>
      </p:sp>
    </p:spTree>
    <p:extLst>
      <p:ext uri="{BB962C8B-B14F-4D97-AF65-F5344CB8AC3E}">
        <p14:creationId xmlns:p14="http://schemas.microsoft.com/office/powerpoint/2010/main" val="243862276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3859C4EA-0EE3-48D5-A733-3F2B89D3BD6E}" type="slidenum">
              <a:rPr lang="en-US" altLang="en-US"/>
              <a:pPr/>
              <a:t>‹#›</a:t>
            </a:fld>
            <a:r>
              <a:rPr lang="en-US" altLang="en-US"/>
              <a:t>  </a:t>
            </a:r>
            <a:fld id="{92A1B214-7B2D-498F-B20A-08C9902EC5D9}" type="datetime1">
              <a:rPr lang="en-US" altLang="en-US"/>
              <a:pPr/>
              <a:t>2/13/2024</a:t>
            </a:fld>
            <a:r>
              <a:rPr lang="en-US" altLang="en-US" b="1">
                <a:latin typeface="+mn-lt"/>
              </a:rPr>
              <a:t>JS SLIDE PRESENTATION.ppt</a:t>
            </a:r>
            <a:endParaRPr lang="en-US" altLang="en-US"/>
          </a:p>
        </p:txBody>
      </p:sp>
      <p:sp>
        <p:nvSpPr>
          <p:cNvPr id="4" name="Slide Number Placeholder 3"/>
          <p:cNvSpPr>
            <a:spLocks noGrp="1"/>
          </p:cNvSpPr>
          <p:nvPr>
            <p:ph type="sldNum" sz="quarter" idx="11"/>
          </p:nvPr>
        </p:nvSpPr>
        <p:spPr/>
        <p:txBody>
          <a:bodyPr/>
          <a:lstStyle>
            <a:lvl1pPr>
              <a:defRPr/>
            </a:lvl1pPr>
          </a:lstStyle>
          <a:p>
            <a:fld id="{61E20648-4C64-42D3-9530-11CB166021AA}" type="slidenum">
              <a:rPr lang="en-US" altLang="en-US"/>
              <a:pPr/>
              <a:t>‹#›</a:t>
            </a:fld>
            <a:endParaRPr lang="en-US" altLang="en-US"/>
          </a:p>
        </p:txBody>
      </p:sp>
    </p:spTree>
    <p:extLst>
      <p:ext uri="{BB962C8B-B14F-4D97-AF65-F5344CB8AC3E}">
        <p14:creationId xmlns:p14="http://schemas.microsoft.com/office/powerpoint/2010/main" val="232199233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400AEBBF-EF1F-46BB-BFCF-B09273F69D61}" type="slidenum">
              <a:rPr lang="en-US" altLang="en-US"/>
              <a:pPr/>
              <a:t>‹#›</a:t>
            </a:fld>
            <a:r>
              <a:rPr lang="en-US" altLang="en-US"/>
              <a:t>  </a:t>
            </a:r>
            <a:fld id="{9EC23BEB-69DA-452B-B90C-BEF3C6B2B54F}" type="datetime1">
              <a:rPr lang="en-US" altLang="en-US"/>
              <a:pPr/>
              <a:t>2/13/2024</a:t>
            </a:fld>
            <a:r>
              <a:rPr lang="en-US" altLang="en-US" b="1">
                <a:latin typeface="+mn-lt"/>
              </a:rPr>
              <a:t>JS SLIDE PRESENTATION.ppt</a:t>
            </a:r>
            <a:endParaRPr lang="en-US" altLang="en-US"/>
          </a:p>
        </p:txBody>
      </p:sp>
      <p:sp>
        <p:nvSpPr>
          <p:cNvPr id="3" name="Slide Number Placeholder 2"/>
          <p:cNvSpPr>
            <a:spLocks noGrp="1"/>
          </p:cNvSpPr>
          <p:nvPr>
            <p:ph type="sldNum" sz="quarter" idx="11"/>
          </p:nvPr>
        </p:nvSpPr>
        <p:spPr/>
        <p:txBody>
          <a:bodyPr/>
          <a:lstStyle>
            <a:lvl1pPr>
              <a:defRPr/>
            </a:lvl1pPr>
          </a:lstStyle>
          <a:p>
            <a:fld id="{2296A331-E816-45D6-85C0-4073676CBE65}" type="slidenum">
              <a:rPr lang="en-US" altLang="en-US"/>
              <a:pPr/>
              <a:t>‹#›</a:t>
            </a:fld>
            <a:endParaRPr lang="en-US" altLang="en-US"/>
          </a:p>
        </p:txBody>
      </p:sp>
    </p:spTree>
    <p:extLst>
      <p:ext uri="{BB962C8B-B14F-4D97-AF65-F5344CB8AC3E}">
        <p14:creationId xmlns:p14="http://schemas.microsoft.com/office/powerpoint/2010/main" val="55218128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9" y="457200"/>
            <a:ext cx="3932767" cy="1600200"/>
          </a:xfrm>
        </p:spPr>
        <p:txBody>
          <a:bodyPr/>
          <a:lstStyle>
            <a:lvl1pPr>
              <a:defRPr sz="3200"/>
            </a:lvl1pPr>
          </a:lstStyle>
          <a:p>
            <a:r>
              <a:rPr lang="en-US"/>
              <a:t>Click to edit Master title style</a:t>
            </a:r>
          </a:p>
        </p:txBody>
      </p:sp>
      <p:sp>
        <p:nvSpPr>
          <p:cNvPr id="3" name="Content Placeholder 2"/>
          <p:cNvSpPr>
            <a:spLocks noGrp="1"/>
          </p:cNvSpPr>
          <p:nvPr>
            <p:ph idx="1"/>
          </p:nvPr>
        </p:nvSpPr>
        <p:spPr>
          <a:xfrm>
            <a:off x="5183717"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40319"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a:lvl1pPr>
          </a:lstStyle>
          <a:p>
            <a:fld id="{77F5507B-9D14-4B15-90D2-68F48C2130D3}" type="slidenum">
              <a:rPr lang="en-US" altLang="en-US"/>
              <a:pPr/>
              <a:t>‹#›</a:t>
            </a:fld>
            <a:r>
              <a:rPr lang="en-US" altLang="en-US"/>
              <a:t>  </a:t>
            </a:r>
            <a:fld id="{9C023DDA-463C-4FA9-B137-500626AF6D49}" type="datetime1">
              <a:rPr lang="en-US" altLang="en-US"/>
              <a:pPr/>
              <a:t>2/13/2024</a:t>
            </a:fld>
            <a:r>
              <a:rPr lang="en-US" altLang="en-US" b="1">
                <a:latin typeface="+mn-lt"/>
              </a:rPr>
              <a:t>JS SLIDE PRESENTATION.ppt</a:t>
            </a:r>
            <a:endParaRPr lang="en-US" altLang="en-US"/>
          </a:p>
        </p:txBody>
      </p:sp>
      <p:sp>
        <p:nvSpPr>
          <p:cNvPr id="6" name="Slide Number Placeholder 5"/>
          <p:cNvSpPr>
            <a:spLocks noGrp="1"/>
          </p:cNvSpPr>
          <p:nvPr>
            <p:ph type="sldNum" sz="quarter" idx="11"/>
          </p:nvPr>
        </p:nvSpPr>
        <p:spPr/>
        <p:txBody>
          <a:bodyPr/>
          <a:lstStyle>
            <a:lvl1pPr>
              <a:defRPr/>
            </a:lvl1pPr>
          </a:lstStyle>
          <a:p>
            <a:fld id="{4EEEB4D8-4BB5-433C-8431-C48031D477DB}" type="slidenum">
              <a:rPr lang="en-US" altLang="en-US"/>
              <a:pPr/>
              <a:t>‹#›</a:t>
            </a:fld>
            <a:endParaRPr lang="en-US" altLang="en-US"/>
          </a:p>
        </p:txBody>
      </p:sp>
    </p:spTree>
    <p:extLst>
      <p:ext uri="{BB962C8B-B14F-4D97-AF65-F5344CB8AC3E}">
        <p14:creationId xmlns:p14="http://schemas.microsoft.com/office/powerpoint/2010/main" val="162577140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9" y="457200"/>
            <a:ext cx="3932767" cy="1600200"/>
          </a:xfrm>
        </p:spPr>
        <p:txBody>
          <a:bodyPr/>
          <a:lstStyle>
            <a:lvl1pPr>
              <a:defRPr sz="3200"/>
            </a:lvl1pPr>
          </a:lstStyle>
          <a:p>
            <a:r>
              <a:rPr lang="en-US"/>
              <a:t>Click to edit Master title style</a:t>
            </a:r>
          </a:p>
        </p:txBody>
      </p:sp>
      <p:sp>
        <p:nvSpPr>
          <p:cNvPr id="3" name="Picture Placeholder 2"/>
          <p:cNvSpPr>
            <a:spLocks noGrp="1"/>
          </p:cNvSpPr>
          <p:nvPr>
            <p:ph type="pic" idx="1"/>
          </p:nvPr>
        </p:nvSpPr>
        <p:spPr>
          <a:xfrm>
            <a:off x="5183717" y="987428"/>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40319"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a:lvl1pPr>
          </a:lstStyle>
          <a:p>
            <a:fld id="{59C3920F-1ACA-4DE8-B2A3-ED2CB704091F}" type="slidenum">
              <a:rPr lang="en-US" altLang="en-US"/>
              <a:pPr/>
              <a:t>‹#›</a:t>
            </a:fld>
            <a:r>
              <a:rPr lang="en-US" altLang="en-US"/>
              <a:t>  </a:t>
            </a:r>
            <a:fld id="{85D50CE6-FE74-4736-97CF-913CD61DAD80}" type="datetime1">
              <a:rPr lang="en-US" altLang="en-US"/>
              <a:pPr/>
              <a:t>2/13/2024</a:t>
            </a:fld>
            <a:r>
              <a:rPr lang="en-US" altLang="en-US" b="1">
                <a:latin typeface="+mn-lt"/>
              </a:rPr>
              <a:t>JS SLIDE PRESENTATION.ppt</a:t>
            </a:r>
            <a:endParaRPr lang="en-US" altLang="en-US"/>
          </a:p>
        </p:txBody>
      </p:sp>
      <p:sp>
        <p:nvSpPr>
          <p:cNvPr id="6" name="Slide Number Placeholder 5"/>
          <p:cNvSpPr>
            <a:spLocks noGrp="1"/>
          </p:cNvSpPr>
          <p:nvPr>
            <p:ph type="sldNum" sz="quarter" idx="11"/>
          </p:nvPr>
        </p:nvSpPr>
        <p:spPr/>
        <p:txBody>
          <a:bodyPr/>
          <a:lstStyle>
            <a:lvl1pPr>
              <a:defRPr/>
            </a:lvl1pPr>
          </a:lstStyle>
          <a:p>
            <a:fld id="{025FFDCA-1AAC-46B2-8BAD-1F7EF194F449}" type="slidenum">
              <a:rPr lang="en-US" altLang="en-US"/>
              <a:pPr/>
              <a:t>‹#›</a:t>
            </a:fld>
            <a:endParaRPr lang="en-US" altLang="en-US"/>
          </a:p>
        </p:txBody>
      </p:sp>
    </p:spTree>
    <p:extLst>
      <p:ext uri="{BB962C8B-B14F-4D97-AF65-F5344CB8AC3E}">
        <p14:creationId xmlns:p14="http://schemas.microsoft.com/office/powerpoint/2010/main" val="58062084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64D8CF9B-F694-455A-9A69-24178503F13D}" type="slidenum">
              <a:rPr lang="en-US" altLang="en-US"/>
              <a:pPr/>
              <a:t>‹#›</a:t>
            </a:fld>
            <a:r>
              <a:rPr lang="en-US" altLang="en-US"/>
              <a:t>  </a:t>
            </a:r>
            <a:fld id="{C6CEA894-EB07-4067-8FA3-FC313ABAD84D}" type="datetime1">
              <a:rPr lang="en-US" altLang="en-US"/>
              <a:pPr/>
              <a:t>2/13/2024</a:t>
            </a:fld>
            <a:r>
              <a:rPr lang="en-US" altLang="en-US" b="1">
                <a:latin typeface="+mn-lt"/>
              </a:rPr>
              <a:t>JS SLIDE PRESENTATION.ppt</a:t>
            </a:r>
            <a:endParaRPr lang="en-US" altLang="en-US"/>
          </a:p>
        </p:txBody>
      </p:sp>
      <p:sp>
        <p:nvSpPr>
          <p:cNvPr id="5" name="Slide Number Placeholder 4"/>
          <p:cNvSpPr>
            <a:spLocks noGrp="1"/>
          </p:cNvSpPr>
          <p:nvPr>
            <p:ph type="sldNum" sz="quarter" idx="11"/>
          </p:nvPr>
        </p:nvSpPr>
        <p:spPr/>
        <p:txBody>
          <a:bodyPr/>
          <a:lstStyle>
            <a:lvl1pPr>
              <a:defRPr/>
            </a:lvl1pPr>
          </a:lstStyle>
          <a:p>
            <a:fld id="{5A9CB456-A22A-47E2-B952-9152D8ECD513}" type="slidenum">
              <a:rPr lang="en-US" altLang="en-US"/>
              <a:pPr/>
              <a:t>‹#›</a:t>
            </a:fld>
            <a:endParaRPr lang="en-US" altLang="en-US"/>
          </a:p>
        </p:txBody>
      </p:sp>
    </p:spTree>
    <p:extLst>
      <p:ext uri="{BB962C8B-B14F-4D97-AF65-F5344CB8AC3E}">
        <p14:creationId xmlns:p14="http://schemas.microsoft.com/office/powerpoint/2010/main" val="102404889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20200" y="152400"/>
            <a:ext cx="2870200" cy="62055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152400"/>
            <a:ext cx="8407400" cy="62055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1A2FCB95-0455-459A-AED3-E47E9217AB97}" type="slidenum">
              <a:rPr lang="en-US" altLang="en-US"/>
              <a:pPr/>
              <a:t>‹#›</a:t>
            </a:fld>
            <a:r>
              <a:rPr lang="en-US" altLang="en-US"/>
              <a:t>  </a:t>
            </a:r>
            <a:fld id="{6C7FB432-B9D4-4A24-B497-08BF67198291}" type="datetime1">
              <a:rPr lang="en-US" altLang="en-US"/>
              <a:pPr/>
              <a:t>2/13/2024</a:t>
            </a:fld>
            <a:r>
              <a:rPr lang="en-US" altLang="en-US" b="1">
                <a:latin typeface="+mn-lt"/>
              </a:rPr>
              <a:t>JS SLIDE PRESENTATION.ppt</a:t>
            </a:r>
            <a:endParaRPr lang="en-US" altLang="en-US"/>
          </a:p>
        </p:txBody>
      </p:sp>
      <p:sp>
        <p:nvSpPr>
          <p:cNvPr id="5" name="Slide Number Placeholder 4"/>
          <p:cNvSpPr>
            <a:spLocks noGrp="1"/>
          </p:cNvSpPr>
          <p:nvPr>
            <p:ph type="sldNum" sz="quarter" idx="11"/>
          </p:nvPr>
        </p:nvSpPr>
        <p:spPr/>
        <p:txBody>
          <a:bodyPr/>
          <a:lstStyle>
            <a:lvl1pPr>
              <a:defRPr/>
            </a:lvl1pPr>
          </a:lstStyle>
          <a:p>
            <a:fld id="{3C9C1782-9F9D-49B9-9718-4231824A9D78}" type="slidenum">
              <a:rPr lang="en-US" altLang="en-US"/>
              <a:pPr/>
              <a:t>‹#›</a:t>
            </a:fld>
            <a:endParaRPr lang="en-US" altLang="en-US"/>
          </a:p>
        </p:txBody>
      </p:sp>
    </p:spTree>
    <p:extLst>
      <p:ext uri="{BB962C8B-B14F-4D97-AF65-F5344CB8AC3E}">
        <p14:creationId xmlns:p14="http://schemas.microsoft.com/office/powerpoint/2010/main" val="231782971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9" y="457200"/>
            <a:ext cx="3932767" cy="1600200"/>
          </a:xfrm>
        </p:spPr>
        <p:txBody>
          <a:bodyPr/>
          <a:lstStyle>
            <a:lvl1pPr>
              <a:defRPr sz="3200"/>
            </a:lvl1pPr>
          </a:lstStyle>
          <a:p>
            <a:r>
              <a:rPr lang="en-US"/>
              <a:t>Click to edit Master title style</a:t>
            </a:r>
          </a:p>
        </p:txBody>
      </p:sp>
      <p:sp>
        <p:nvSpPr>
          <p:cNvPr id="3" name="Content Placeholder 2"/>
          <p:cNvSpPr>
            <a:spLocks noGrp="1"/>
          </p:cNvSpPr>
          <p:nvPr>
            <p:ph idx="1"/>
          </p:nvPr>
        </p:nvSpPr>
        <p:spPr>
          <a:xfrm>
            <a:off x="5183717"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40319"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a:lvl1pPr>
          </a:lstStyle>
          <a:p>
            <a:fld id="{77F5507B-9D14-4B15-90D2-68F48C2130D3}" type="slidenum">
              <a:rPr lang="en-US" altLang="en-US"/>
              <a:pPr/>
              <a:t>‹#›</a:t>
            </a:fld>
            <a:r>
              <a:rPr lang="en-US" altLang="en-US"/>
              <a:t>  </a:t>
            </a:r>
            <a:fld id="{9C023DDA-463C-4FA9-B137-500626AF6D49}" type="datetime1">
              <a:rPr lang="en-US" altLang="en-US"/>
              <a:pPr/>
              <a:t>2/13/2024</a:t>
            </a:fld>
            <a:r>
              <a:rPr lang="en-US" altLang="en-US" b="1">
                <a:latin typeface="+mn-lt"/>
              </a:rPr>
              <a:t>JS SLIDE PRESENTATION.ppt</a:t>
            </a:r>
            <a:endParaRPr lang="en-US" altLang="en-US"/>
          </a:p>
        </p:txBody>
      </p:sp>
      <p:sp>
        <p:nvSpPr>
          <p:cNvPr id="6" name="Slide Number Placeholder 5"/>
          <p:cNvSpPr>
            <a:spLocks noGrp="1"/>
          </p:cNvSpPr>
          <p:nvPr>
            <p:ph type="sldNum" sz="quarter" idx="11"/>
          </p:nvPr>
        </p:nvSpPr>
        <p:spPr/>
        <p:txBody>
          <a:bodyPr/>
          <a:lstStyle>
            <a:lvl1pPr>
              <a:defRPr/>
            </a:lvl1pPr>
          </a:lstStyle>
          <a:p>
            <a:fld id="{4EEEB4D8-4BB5-433C-8431-C48031D477DB}" type="slidenum">
              <a:rPr lang="en-US" altLang="en-US"/>
              <a:pPr/>
              <a:t>‹#›</a:t>
            </a:fld>
            <a:endParaRPr lang="en-US" altLang="en-US"/>
          </a:p>
        </p:txBody>
      </p:sp>
    </p:spTree>
    <p:extLst>
      <p:ext uri="{BB962C8B-B14F-4D97-AF65-F5344CB8AC3E}">
        <p14:creationId xmlns:p14="http://schemas.microsoft.com/office/powerpoint/2010/main" val="122040066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9" y="457200"/>
            <a:ext cx="3932767" cy="1600200"/>
          </a:xfrm>
        </p:spPr>
        <p:txBody>
          <a:bodyPr/>
          <a:lstStyle>
            <a:lvl1pPr>
              <a:defRPr sz="3200"/>
            </a:lvl1pPr>
          </a:lstStyle>
          <a:p>
            <a:r>
              <a:rPr lang="en-US"/>
              <a:t>Click to edit Master title style</a:t>
            </a:r>
          </a:p>
        </p:txBody>
      </p:sp>
      <p:sp>
        <p:nvSpPr>
          <p:cNvPr id="3" name="Picture Placeholder 2"/>
          <p:cNvSpPr>
            <a:spLocks noGrp="1"/>
          </p:cNvSpPr>
          <p:nvPr>
            <p:ph type="pic" idx="1"/>
          </p:nvPr>
        </p:nvSpPr>
        <p:spPr>
          <a:xfrm>
            <a:off x="5183717" y="987428"/>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40319"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a:lvl1pPr>
          </a:lstStyle>
          <a:p>
            <a:fld id="{59C3920F-1ACA-4DE8-B2A3-ED2CB704091F}" type="slidenum">
              <a:rPr lang="en-US" altLang="en-US"/>
              <a:pPr/>
              <a:t>‹#›</a:t>
            </a:fld>
            <a:r>
              <a:rPr lang="en-US" altLang="en-US"/>
              <a:t>  </a:t>
            </a:r>
            <a:fld id="{85D50CE6-FE74-4736-97CF-913CD61DAD80}" type="datetime1">
              <a:rPr lang="en-US" altLang="en-US"/>
              <a:pPr/>
              <a:t>2/13/2024</a:t>
            </a:fld>
            <a:r>
              <a:rPr lang="en-US" altLang="en-US" b="1">
                <a:latin typeface="+mn-lt"/>
              </a:rPr>
              <a:t>JS SLIDE PRESENTATION.ppt</a:t>
            </a:r>
            <a:endParaRPr lang="en-US" altLang="en-US"/>
          </a:p>
        </p:txBody>
      </p:sp>
      <p:sp>
        <p:nvSpPr>
          <p:cNvPr id="6" name="Slide Number Placeholder 5"/>
          <p:cNvSpPr>
            <a:spLocks noGrp="1"/>
          </p:cNvSpPr>
          <p:nvPr>
            <p:ph type="sldNum" sz="quarter" idx="11"/>
          </p:nvPr>
        </p:nvSpPr>
        <p:spPr/>
        <p:txBody>
          <a:bodyPr/>
          <a:lstStyle>
            <a:lvl1pPr>
              <a:defRPr/>
            </a:lvl1pPr>
          </a:lstStyle>
          <a:p>
            <a:fld id="{025FFDCA-1AAC-46B2-8BAD-1F7EF194F449}" type="slidenum">
              <a:rPr lang="en-US" altLang="en-US"/>
              <a:pPr/>
              <a:t>‹#›</a:t>
            </a:fld>
            <a:endParaRPr lang="en-US" altLang="en-US"/>
          </a:p>
        </p:txBody>
      </p:sp>
    </p:spTree>
    <p:extLst>
      <p:ext uri="{BB962C8B-B14F-4D97-AF65-F5344CB8AC3E}">
        <p14:creationId xmlns:p14="http://schemas.microsoft.com/office/powerpoint/2010/main" val="202616271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theme" Target="../theme/theme3.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image" Target="../media/image6.png"/><Relationship Id="rId2" Type="http://schemas.openxmlformats.org/officeDocument/2006/relationships/slideLayout" Target="../slideLayouts/slideLayout32.xml"/><Relationship Id="rId16" Type="http://schemas.openxmlformats.org/officeDocument/2006/relationships/image" Target="../media/image5.png"/><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5" Type="http://schemas.openxmlformats.org/officeDocument/2006/relationships/image" Target="../media/image4.jpeg"/><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slideLayout" Target="../slideLayouts/slideLayout56.xml"/><Relationship Id="rId18" Type="http://schemas.openxmlformats.org/officeDocument/2006/relationships/slideLayout" Target="../slideLayouts/slideLayout61.xml"/><Relationship Id="rId3" Type="http://schemas.openxmlformats.org/officeDocument/2006/relationships/slideLayout" Target="../slideLayouts/slideLayout46.xml"/><Relationship Id="rId21" Type="http://schemas.openxmlformats.org/officeDocument/2006/relationships/slideLayout" Target="../slideLayouts/slideLayout64.xml"/><Relationship Id="rId7" Type="http://schemas.openxmlformats.org/officeDocument/2006/relationships/slideLayout" Target="../slideLayouts/slideLayout50.xml"/><Relationship Id="rId12" Type="http://schemas.openxmlformats.org/officeDocument/2006/relationships/slideLayout" Target="../slideLayouts/slideLayout55.xml"/><Relationship Id="rId17" Type="http://schemas.openxmlformats.org/officeDocument/2006/relationships/slideLayout" Target="../slideLayouts/slideLayout60.xml"/><Relationship Id="rId2" Type="http://schemas.openxmlformats.org/officeDocument/2006/relationships/slideLayout" Target="../slideLayouts/slideLayout45.xml"/><Relationship Id="rId16" Type="http://schemas.openxmlformats.org/officeDocument/2006/relationships/slideLayout" Target="../slideLayouts/slideLayout59.xml"/><Relationship Id="rId20" Type="http://schemas.openxmlformats.org/officeDocument/2006/relationships/slideLayout" Target="../slideLayouts/slideLayout63.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5" Type="http://schemas.openxmlformats.org/officeDocument/2006/relationships/slideLayout" Target="../slideLayouts/slideLayout58.xml"/><Relationship Id="rId10" Type="http://schemas.openxmlformats.org/officeDocument/2006/relationships/slideLayout" Target="../slideLayouts/slideLayout53.xml"/><Relationship Id="rId19" Type="http://schemas.openxmlformats.org/officeDocument/2006/relationships/slideLayout" Target="../slideLayouts/slideLayout62.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4" Type="http://schemas.openxmlformats.org/officeDocument/2006/relationships/slideLayout" Target="../slideLayouts/slideLayout57.xml"/><Relationship Id="rId22"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2.xml"/><Relationship Id="rId13" Type="http://schemas.openxmlformats.org/officeDocument/2006/relationships/image" Target="../media/image9.png"/><Relationship Id="rId3" Type="http://schemas.openxmlformats.org/officeDocument/2006/relationships/slideLayout" Target="../slideLayouts/slideLayout67.xml"/><Relationship Id="rId7" Type="http://schemas.openxmlformats.org/officeDocument/2006/relationships/slideLayout" Target="../slideLayouts/slideLayout71.xml"/><Relationship Id="rId12" Type="http://schemas.openxmlformats.org/officeDocument/2006/relationships/theme" Target="../theme/theme6.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5" Type="http://schemas.openxmlformats.org/officeDocument/2006/relationships/slideLayout" Target="../slideLayouts/slideLayout69.xml"/><Relationship Id="rId10" Type="http://schemas.openxmlformats.org/officeDocument/2006/relationships/slideLayout" Target="../slideLayouts/slideLayout74.xml"/><Relationship Id="rId4" Type="http://schemas.openxmlformats.org/officeDocument/2006/relationships/slideLayout" Target="../slideLayouts/slideLayout68.xml"/><Relationship Id="rId9" Type="http://schemas.openxmlformats.org/officeDocument/2006/relationships/slideLayout" Target="../slideLayouts/slideLayout7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dt" sz="half" idx="2"/>
          </p:nvPr>
        </p:nvSpPr>
        <p:spPr bwMode="auto">
          <a:xfrm>
            <a:off x="203200" y="6629400"/>
            <a:ext cx="40640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45720" tIns="46038" rIns="45720" bIns="46038" numCol="1" anchor="b" anchorCtr="0" compatLnSpc="1">
            <a:prstTxWarp prst="textNoShape">
              <a:avLst/>
            </a:prstTxWarp>
          </a:bodyPr>
          <a:lstStyle>
            <a:lvl1pPr>
              <a:defRPr sz="800" b="0">
                <a:solidFill>
                  <a:srgbClr val="B2B2B2"/>
                </a:solidFill>
                <a:latin typeface="Arial Narrow" panose="020B0606020202030204" pitchFamily="34" charset="0"/>
              </a:defRPr>
            </a:lvl1pPr>
          </a:lstStyle>
          <a:p>
            <a:fld id="{1F7F69E4-0612-4188-BAAB-141FB80DD00F}" type="slidenum">
              <a:rPr lang="en-US" altLang="en-US"/>
              <a:pPr/>
              <a:t>‹#›</a:t>
            </a:fld>
            <a:r>
              <a:rPr lang="en-US" altLang="en-US"/>
              <a:t>  </a:t>
            </a:r>
            <a:fld id="{30E7C3AA-C227-4DFC-8EFF-59C01467034B}" type="datetime1">
              <a:rPr lang="en-US" altLang="en-US"/>
              <a:pPr/>
              <a:t>2/13/2024</a:t>
            </a:fld>
            <a:r>
              <a:rPr lang="en-US" altLang="en-US" b="1">
                <a:latin typeface="+mn-lt"/>
              </a:rPr>
              <a:t>JS SLIDE PRESENTATION.ppt</a:t>
            </a:r>
            <a:endParaRPr lang="en-US" altLang="en-US"/>
          </a:p>
        </p:txBody>
      </p:sp>
      <p:sp>
        <p:nvSpPr>
          <p:cNvPr id="1028" name="Rectangle 4"/>
          <p:cNvSpPr>
            <a:spLocks noGrp="1" noChangeArrowheads="1"/>
          </p:cNvSpPr>
          <p:nvPr>
            <p:ph type="sldNum" sz="quarter" idx="4"/>
          </p:nvPr>
        </p:nvSpPr>
        <p:spPr bwMode="auto">
          <a:xfrm>
            <a:off x="4826000" y="6400800"/>
            <a:ext cx="2540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2075" tIns="46038" rIns="92075" bIns="46038" numCol="1" anchor="b" anchorCtr="0" compatLnSpc="1">
            <a:prstTxWarp prst="textNoShape">
              <a:avLst/>
            </a:prstTxWarp>
          </a:bodyPr>
          <a:lstStyle>
            <a:lvl1pPr algn="ctr">
              <a:defRPr sz="1000" b="0">
                <a:solidFill>
                  <a:schemeClr val="tx1"/>
                </a:solidFill>
              </a:defRPr>
            </a:lvl1pPr>
          </a:lstStyle>
          <a:p>
            <a:fld id="{B62F80D8-5545-49E1-95C9-561060BC7CA7}" type="slidenum">
              <a:rPr lang="en-US" altLang="en-US"/>
              <a:pPr/>
              <a:t>‹#›</a:t>
            </a:fld>
            <a:endParaRPr lang="en-US" altLang="en-US"/>
          </a:p>
        </p:txBody>
      </p:sp>
      <p:sp>
        <p:nvSpPr>
          <p:cNvPr id="1029" name="Rectangle 5"/>
          <p:cNvSpPr>
            <a:spLocks noGrp="1" noChangeArrowheads="1"/>
          </p:cNvSpPr>
          <p:nvPr>
            <p:ph type="title"/>
          </p:nvPr>
        </p:nvSpPr>
        <p:spPr bwMode="auto">
          <a:xfrm>
            <a:off x="1625600" y="152400"/>
            <a:ext cx="104648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45720" tIns="46038" rIns="45720" bIns="46038" numCol="1" anchor="b" anchorCtr="0" compatLnSpc="1">
            <a:prstTxWarp prst="textNoShape">
              <a:avLst/>
            </a:prstTxWarp>
          </a:bodyPr>
          <a:lstStyle/>
          <a:p>
            <a:pPr lvl="0"/>
            <a:endParaRPr lang="en-US" altLang="en-US"/>
          </a:p>
        </p:txBody>
      </p:sp>
      <p:sp>
        <p:nvSpPr>
          <p:cNvPr id="1030" name="Rectangle 6"/>
          <p:cNvSpPr>
            <a:spLocks noGrp="1" noChangeArrowheads="1"/>
          </p:cNvSpPr>
          <p:nvPr>
            <p:ph type="body" idx="1"/>
          </p:nvPr>
        </p:nvSpPr>
        <p:spPr bwMode="auto">
          <a:xfrm>
            <a:off x="609600" y="1143000"/>
            <a:ext cx="10972800" cy="5214938"/>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grpSp>
        <p:nvGrpSpPr>
          <p:cNvPr id="1049" name="Group 25"/>
          <p:cNvGrpSpPr>
            <a:grpSpLocks/>
          </p:cNvGrpSpPr>
          <p:nvPr/>
        </p:nvGrpSpPr>
        <p:grpSpPr bwMode="auto">
          <a:xfrm>
            <a:off x="101600" y="762000"/>
            <a:ext cx="11988800" cy="152400"/>
            <a:chOff x="0" y="576"/>
            <a:chExt cx="5282" cy="189"/>
          </a:xfrm>
        </p:grpSpPr>
        <p:grpSp>
          <p:nvGrpSpPr>
            <p:cNvPr id="1034" name="Group 10"/>
            <p:cNvGrpSpPr>
              <a:grpSpLocks/>
            </p:cNvGrpSpPr>
            <p:nvPr/>
          </p:nvGrpSpPr>
          <p:grpSpPr bwMode="auto">
            <a:xfrm>
              <a:off x="5158" y="576"/>
              <a:ext cx="124" cy="189"/>
              <a:chOff x="5158" y="576"/>
              <a:chExt cx="124" cy="189"/>
            </a:xfrm>
          </p:grpSpPr>
          <p:sp>
            <p:nvSpPr>
              <p:cNvPr id="1032" name="Rectangle 8"/>
              <p:cNvSpPr>
                <a:spLocks noChangeArrowheads="1"/>
              </p:cNvSpPr>
              <p:nvPr/>
            </p:nvSpPr>
            <p:spPr bwMode="auto">
              <a:xfrm>
                <a:off x="5252" y="576"/>
                <a:ext cx="3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33" name="Rectangle 9"/>
              <p:cNvSpPr>
                <a:spLocks noChangeArrowheads="1"/>
              </p:cNvSpPr>
              <p:nvPr/>
            </p:nvSpPr>
            <p:spPr bwMode="auto">
              <a:xfrm>
                <a:off x="5158" y="576"/>
                <a:ext cx="6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1037" name="Group 13"/>
            <p:cNvGrpSpPr>
              <a:grpSpLocks/>
            </p:cNvGrpSpPr>
            <p:nvPr/>
          </p:nvGrpSpPr>
          <p:grpSpPr bwMode="auto">
            <a:xfrm>
              <a:off x="4848" y="576"/>
              <a:ext cx="263" cy="189"/>
              <a:chOff x="4848" y="576"/>
              <a:chExt cx="263" cy="189"/>
            </a:xfrm>
          </p:grpSpPr>
          <p:sp>
            <p:nvSpPr>
              <p:cNvPr id="1035" name="Rectangle 11"/>
              <p:cNvSpPr>
                <a:spLocks noChangeArrowheads="1"/>
              </p:cNvSpPr>
              <p:nvPr/>
            </p:nvSpPr>
            <p:spPr bwMode="auto">
              <a:xfrm>
                <a:off x="5018" y="576"/>
                <a:ext cx="93"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36" name="Rectangle 12"/>
              <p:cNvSpPr>
                <a:spLocks noChangeArrowheads="1"/>
              </p:cNvSpPr>
              <p:nvPr/>
            </p:nvSpPr>
            <p:spPr bwMode="auto">
              <a:xfrm>
                <a:off x="4848" y="576"/>
                <a:ext cx="126"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1040" name="Group 16"/>
            <p:cNvGrpSpPr>
              <a:grpSpLocks/>
            </p:cNvGrpSpPr>
            <p:nvPr/>
          </p:nvGrpSpPr>
          <p:grpSpPr bwMode="auto">
            <a:xfrm>
              <a:off x="4418" y="576"/>
              <a:ext cx="386" cy="189"/>
              <a:chOff x="4418" y="576"/>
              <a:chExt cx="386" cy="189"/>
            </a:xfrm>
          </p:grpSpPr>
          <p:sp>
            <p:nvSpPr>
              <p:cNvPr id="1038" name="Rectangle 14"/>
              <p:cNvSpPr>
                <a:spLocks noChangeArrowheads="1"/>
              </p:cNvSpPr>
              <p:nvPr/>
            </p:nvSpPr>
            <p:spPr bwMode="auto">
              <a:xfrm>
                <a:off x="4650" y="576"/>
                <a:ext cx="154"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39" name="Rectangle 15"/>
              <p:cNvSpPr>
                <a:spLocks noChangeArrowheads="1"/>
              </p:cNvSpPr>
              <p:nvPr/>
            </p:nvSpPr>
            <p:spPr bwMode="auto">
              <a:xfrm>
                <a:off x="4418" y="576"/>
                <a:ext cx="189"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1045" name="Group 21"/>
            <p:cNvGrpSpPr>
              <a:grpSpLocks/>
            </p:cNvGrpSpPr>
            <p:nvPr/>
          </p:nvGrpSpPr>
          <p:grpSpPr bwMode="auto">
            <a:xfrm>
              <a:off x="3183" y="576"/>
              <a:ext cx="1191" cy="189"/>
              <a:chOff x="3183" y="576"/>
              <a:chExt cx="1191" cy="189"/>
            </a:xfrm>
          </p:grpSpPr>
          <p:sp>
            <p:nvSpPr>
              <p:cNvPr id="1041" name="Rectangle 17"/>
              <p:cNvSpPr>
                <a:spLocks noChangeArrowheads="1"/>
              </p:cNvSpPr>
              <p:nvPr/>
            </p:nvSpPr>
            <p:spPr bwMode="auto">
              <a:xfrm>
                <a:off x="3558" y="576"/>
                <a:ext cx="25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42" name="Rectangle 18"/>
              <p:cNvSpPr>
                <a:spLocks noChangeArrowheads="1"/>
              </p:cNvSpPr>
              <p:nvPr/>
            </p:nvSpPr>
            <p:spPr bwMode="auto">
              <a:xfrm>
                <a:off x="4156" y="576"/>
                <a:ext cx="218"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43" name="Rectangle 19"/>
              <p:cNvSpPr>
                <a:spLocks noChangeArrowheads="1"/>
              </p:cNvSpPr>
              <p:nvPr/>
            </p:nvSpPr>
            <p:spPr bwMode="auto">
              <a:xfrm>
                <a:off x="3864" y="576"/>
                <a:ext cx="25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44" name="Rectangle 20"/>
              <p:cNvSpPr>
                <a:spLocks noChangeArrowheads="1"/>
              </p:cNvSpPr>
              <p:nvPr/>
            </p:nvSpPr>
            <p:spPr bwMode="auto">
              <a:xfrm>
                <a:off x="3183" y="576"/>
                <a:ext cx="314"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1048" name="Group 24"/>
            <p:cNvGrpSpPr>
              <a:grpSpLocks/>
            </p:cNvGrpSpPr>
            <p:nvPr/>
          </p:nvGrpSpPr>
          <p:grpSpPr bwMode="auto">
            <a:xfrm>
              <a:off x="0" y="576"/>
              <a:ext cx="3143" cy="189"/>
              <a:chOff x="0" y="576"/>
              <a:chExt cx="3143" cy="189"/>
            </a:xfrm>
          </p:grpSpPr>
          <p:sp>
            <p:nvSpPr>
              <p:cNvPr id="1046" name="Rectangle 22"/>
              <p:cNvSpPr>
                <a:spLocks noChangeArrowheads="1"/>
              </p:cNvSpPr>
              <p:nvPr/>
            </p:nvSpPr>
            <p:spPr bwMode="auto">
              <a:xfrm>
                <a:off x="2798" y="576"/>
                <a:ext cx="345"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47" name="Rectangle 23"/>
              <p:cNvSpPr>
                <a:spLocks noChangeArrowheads="1"/>
              </p:cNvSpPr>
              <p:nvPr/>
            </p:nvSpPr>
            <p:spPr bwMode="auto">
              <a:xfrm>
                <a:off x="0" y="576"/>
                <a:ext cx="2756"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pic>
        <p:nvPicPr>
          <p:cNvPr id="2" name="Picture 1">
            <a:extLst>
              <a:ext uri="{FF2B5EF4-FFF2-40B4-BE49-F238E27FC236}">
                <a16:creationId xmlns:a16="http://schemas.microsoft.com/office/drawing/2014/main" id="{8860CE32-B15F-5B23-6D5A-7AF07C010860}"/>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187759" y="38850"/>
            <a:ext cx="993238" cy="1120775"/>
          </a:xfrm>
          <a:prstGeom prst="rect">
            <a:avLst/>
          </a:prstGeom>
        </p:spPr>
      </p:pic>
      <p:sp>
        <p:nvSpPr>
          <p:cNvPr id="3" name="Text Box 10">
            <a:extLst>
              <a:ext uri="{FF2B5EF4-FFF2-40B4-BE49-F238E27FC236}">
                <a16:creationId xmlns:a16="http://schemas.microsoft.com/office/drawing/2014/main" id="{0C736197-AD38-0D3A-961E-17E8EF7524A0}"/>
              </a:ext>
            </a:extLst>
          </p:cNvPr>
          <p:cNvSpPr txBox="1">
            <a:spLocks noChangeArrowheads="1"/>
          </p:cNvSpPr>
          <p:nvPr userDrawn="1"/>
        </p:nvSpPr>
        <p:spPr bwMode="auto">
          <a:xfrm>
            <a:off x="5219700" y="-11532"/>
            <a:ext cx="1752600" cy="274638"/>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1200" dirty="0">
                <a:solidFill>
                  <a:srgbClr val="00B050"/>
                </a:solidFill>
              </a:rPr>
              <a:t>UNCLASSIFIED</a:t>
            </a:r>
            <a:endParaRPr lang="en-US" altLang="en-US" dirty="0">
              <a:solidFill>
                <a:srgbClr val="00B050"/>
              </a:solidFill>
            </a:endParaRPr>
          </a:p>
        </p:txBody>
      </p:sp>
      <p:sp>
        <p:nvSpPr>
          <p:cNvPr id="4" name="Text Box 11">
            <a:extLst>
              <a:ext uri="{FF2B5EF4-FFF2-40B4-BE49-F238E27FC236}">
                <a16:creationId xmlns:a16="http://schemas.microsoft.com/office/drawing/2014/main" id="{98DF2615-5CE4-E8DC-C03D-EF40B58DE5EB}"/>
              </a:ext>
            </a:extLst>
          </p:cNvPr>
          <p:cNvSpPr txBox="1">
            <a:spLocks noChangeArrowheads="1"/>
          </p:cNvSpPr>
          <p:nvPr userDrawn="1"/>
        </p:nvSpPr>
        <p:spPr bwMode="auto">
          <a:xfrm>
            <a:off x="5448300" y="6529387"/>
            <a:ext cx="1295400" cy="352425"/>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45720" rIns="45720" anchor="b"/>
          <a:lstStyle/>
          <a:p>
            <a:pPr lvl="0" algn="r">
              <a:lnSpc>
                <a:spcPct val="95000"/>
              </a:lnSpc>
            </a:pPr>
            <a:r>
              <a:rPr lang="en-US" altLang="en-US" sz="1200" dirty="0">
                <a:solidFill>
                  <a:srgbClr val="00B050"/>
                </a:solidFill>
              </a:rPr>
              <a:t>UNCLASSIFIED</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p:txStyles>
    <p:titleStyle>
      <a:lvl1pPr algn="r" rtl="0" eaLnBrk="1" fontAlgn="base" hangingPunct="1">
        <a:spcBef>
          <a:spcPct val="0"/>
        </a:spcBef>
        <a:spcAft>
          <a:spcPct val="0"/>
        </a:spcAft>
        <a:defRPr sz="2800" b="1" i="1" kern="1200">
          <a:solidFill>
            <a:srgbClr val="000000"/>
          </a:solidFill>
          <a:latin typeface="+mj-lt"/>
          <a:ea typeface="+mj-ea"/>
          <a:cs typeface="+mj-cs"/>
        </a:defRPr>
      </a:lvl1pPr>
      <a:lvl2pPr algn="r" rtl="0" eaLnBrk="1" fontAlgn="base" hangingPunct="1">
        <a:spcBef>
          <a:spcPct val="0"/>
        </a:spcBef>
        <a:spcAft>
          <a:spcPct val="0"/>
        </a:spcAft>
        <a:defRPr sz="2800" b="1" i="1">
          <a:solidFill>
            <a:srgbClr val="000000"/>
          </a:solidFill>
          <a:latin typeface="Times New Roman" panose="02020603050405020304" pitchFamily="18" charset="0"/>
        </a:defRPr>
      </a:lvl2pPr>
      <a:lvl3pPr algn="r" rtl="0" eaLnBrk="1" fontAlgn="base" hangingPunct="1">
        <a:spcBef>
          <a:spcPct val="0"/>
        </a:spcBef>
        <a:spcAft>
          <a:spcPct val="0"/>
        </a:spcAft>
        <a:defRPr sz="2800" b="1" i="1">
          <a:solidFill>
            <a:srgbClr val="000000"/>
          </a:solidFill>
          <a:latin typeface="Times New Roman" panose="02020603050405020304" pitchFamily="18" charset="0"/>
        </a:defRPr>
      </a:lvl3pPr>
      <a:lvl4pPr algn="r" rtl="0" eaLnBrk="1" fontAlgn="base" hangingPunct="1">
        <a:spcBef>
          <a:spcPct val="0"/>
        </a:spcBef>
        <a:spcAft>
          <a:spcPct val="0"/>
        </a:spcAft>
        <a:defRPr sz="2800" b="1" i="1">
          <a:solidFill>
            <a:srgbClr val="000000"/>
          </a:solidFill>
          <a:latin typeface="Times New Roman" panose="02020603050405020304" pitchFamily="18" charset="0"/>
        </a:defRPr>
      </a:lvl4pPr>
      <a:lvl5pPr algn="r" rtl="0" eaLnBrk="1" fontAlgn="base" hangingPunct="1">
        <a:spcBef>
          <a:spcPct val="0"/>
        </a:spcBef>
        <a:spcAft>
          <a:spcPct val="0"/>
        </a:spcAft>
        <a:defRPr sz="2800" b="1" i="1">
          <a:solidFill>
            <a:srgbClr val="000000"/>
          </a:solidFill>
          <a:latin typeface="Times New Roman" panose="02020603050405020304" pitchFamily="18" charset="0"/>
        </a:defRPr>
      </a:lvl5pPr>
      <a:lvl6pPr marL="457200" algn="r" rtl="0" eaLnBrk="1" fontAlgn="base" hangingPunct="1">
        <a:spcBef>
          <a:spcPct val="0"/>
        </a:spcBef>
        <a:spcAft>
          <a:spcPct val="0"/>
        </a:spcAft>
        <a:defRPr sz="2800" b="1" i="1">
          <a:solidFill>
            <a:srgbClr val="000000"/>
          </a:solidFill>
          <a:latin typeface="Times New Roman" panose="02020603050405020304" pitchFamily="18" charset="0"/>
        </a:defRPr>
      </a:lvl6pPr>
      <a:lvl7pPr marL="914400" algn="r" rtl="0" eaLnBrk="1" fontAlgn="base" hangingPunct="1">
        <a:spcBef>
          <a:spcPct val="0"/>
        </a:spcBef>
        <a:spcAft>
          <a:spcPct val="0"/>
        </a:spcAft>
        <a:defRPr sz="2800" b="1" i="1">
          <a:solidFill>
            <a:srgbClr val="000000"/>
          </a:solidFill>
          <a:latin typeface="Times New Roman" panose="02020603050405020304" pitchFamily="18" charset="0"/>
        </a:defRPr>
      </a:lvl7pPr>
      <a:lvl8pPr marL="1371600" algn="r" rtl="0" eaLnBrk="1" fontAlgn="base" hangingPunct="1">
        <a:spcBef>
          <a:spcPct val="0"/>
        </a:spcBef>
        <a:spcAft>
          <a:spcPct val="0"/>
        </a:spcAft>
        <a:defRPr sz="2800" b="1" i="1">
          <a:solidFill>
            <a:srgbClr val="000000"/>
          </a:solidFill>
          <a:latin typeface="Times New Roman" panose="02020603050405020304" pitchFamily="18" charset="0"/>
        </a:defRPr>
      </a:lvl8pPr>
      <a:lvl9pPr marL="1828800" algn="r" rtl="0" eaLnBrk="1" fontAlgn="base" hangingPunct="1">
        <a:spcBef>
          <a:spcPct val="0"/>
        </a:spcBef>
        <a:spcAft>
          <a:spcPct val="0"/>
        </a:spcAft>
        <a:defRPr sz="2800" b="1" i="1">
          <a:solidFill>
            <a:srgbClr val="000000"/>
          </a:solidFill>
          <a:latin typeface="Times New Roman" panose="02020603050405020304" pitchFamily="18" charset="0"/>
        </a:defRPr>
      </a:lvl9pPr>
    </p:titleStyle>
    <p:bodyStyle>
      <a:lvl1pPr marL="171450" indent="-17145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1pPr>
      <a:lvl2pPr marL="514350" indent="-22860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2pPr>
      <a:lvl3pPr marL="796925" indent="-168275"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3pPr>
      <a:lvl4pPr marL="1135063" indent="-223838"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4pPr>
      <a:lvl5pPr marL="1425575" indent="-176213"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9"/>
          <p:cNvSpPr>
            <a:spLocks noGrp="1" noChangeArrowheads="1"/>
          </p:cNvSpPr>
          <p:nvPr>
            <p:ph type="title"/>
          </p:nvPr>
        </p:nvSpPr>
        <p:spPr bwMode="auto">
          <a:xfrm>
            <a:off x="2292351" y="390525"/>
            <a:ext cx="7952316"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none" lIns="45720" tIns="44450" rIns="45720" bIns="44450" numCol="1" anchor="ctr" anchorCtr="0" compatLnSpc="1">
            <a:prstTxWarp prst="textNoShape">
              <a:avLst/>
            </a:prstTxWarp>
          </a:bodyPr>
          <a:lstStyle/>
          <a:p>
            <a:pPr lvl="0"/>
            <a:r>
              <a:rPr lang="en-US" altLang="en-US" dirty="0"/>
              <a:t>Click to edit Master title style</a:t>
            </a:r>
          </a:p>
        </p:txBody>
      </p:sp>
      <p:sp>
        <p:nvSpPr>
          <p:cNvPr id="1027" name="Rectangle 10"/>
          <p:cNvSpPr>
            <a:spLocks noGrp="1" noChangeArrowheads="1"/>
          </p:cNvSpPr>
          <p:nvPr>
            <p:ph type="body" idx="1"/>
          </p:nvPr>
        </p:nvSpPr>
        <p:spPr bwMode="auto">
          <a:xfrm>
            <a:off x="897467" y="1295400"/>
            <a:ext cx="1045210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8" tIns="44450" rIns="90488" bIns="4445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p:txBody>
      </p:sp>
      <p:sp>
        <p:nvSpPr>
          <p:cNvPr id="2052" name="Rectangle 23"/>
          <p:cNvSpPr>
            <a:spLocks noChangeArrowheads="1"/>
          </p:cNvSpPr>
          <p:nvPr/>
        </p:nvSpPr>
        <p:spPr bwMode="auto">
          <a:xfrm>
            <a:off x="6049801" y="1943686"/>
            <a:ext cx="9239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45720" rIns="45720" anchor="ctr">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ctr">
              <a:spcBef>
                <a:spcPct val="50000"/>
              </a:spcBef>
              <a:defRPr/>
            </a:pPr>
            <a:endParaRPr lang="en-US" altLang="en-US" sz="1600" dirty="0">
              <a:solidFill>
                <a:srgbClr val="000066"/>
              </a:solidFill>
              <a:latin typeface="Tahoma" pitchFamily="34" charset="0"/>
              <a:ea typeface="+mn-ea"/>
              <a:cs typeface="Arial" charset="0"/>
            </a:endParaRPr>
          </a:p>
        </p:txBody>
      </p:sp>
      <p:cxnSp>
        <p:nvCxnSpPr>
          <p:cNvPr id="6" name="Straight Connector 5"/>
          <p:cNvCxnSpPr/>
          <p:nvPr/>
        </p:nvCxnSpPr>
        <p:spPr bwMode="auto">
          <a:xfrm>
            <a:off x="0" y="6299200"/>
            <a:ext cx="12192000" cy="0"/>
          </a:xfrm>
          <a:prstGeom prst="line">
            <a:avLst/>
          </a:prstGeom>
          <a:noFill/>
          <a:ln w="25400" cap="rnd" cmpd="sng" algn="ctr">
            <a:solidFill>
              <a:schemeClr val="tx1"/>
            </a:solidFill>
            <a:prstDash val="solid"/>
            <a:round/>
            <a:headEnd type="none" w="med" len="med"/>
            <a:tailEnd type="none" w="med" len="med"/>
          </a:ln>
          <a:effectLst>
            <a:outerShdw blurRad="12700" dist="25400" dir="5400000" algn="ctr" rotWithShape="0">
              <a:schemeClr val="bg1">
                <a:lumMod val="50000"/>
              </a:schemeClr>
            </a:outerShdw>
          </a:effectLst>
        </p:spPr>
      </p:cxnSp>
      <p:sp>
        <p:nvSpPr>
          <p:cNvPr id="11" name="Rectangle 10"/>
          <p:cNvSpPr>
            <a:spLocks noChangeArrowheads="1"/>
          </p:cNvSpPr>
          <p:nvPr/>
        </p:nvSpPr>
        <p:spPr bwMode="auto">
          <a:xfrm>
            <a:off x="533887" y="12701"/>
            <a:ext cx="1656864" cy="313932"/>
          </a:xfrm>
          <a:prstGeom prst="rect">
            <a:avLst/>
          </a:prstGeom>
          <a:noFill/>
          <a:ln w="12700">
            <a:noFill/>
            <a:miter lim="800000"/>
            <a:headEnd/>
            <a:tailEnd/>
          </a:ln>
        </p:spPr>
        <p:txBody>
          <a:bodyPr wrap="none" lIns="45720" rIns="45720">
            <a:spAutoFit/>
          </a:bodyPr>
          <a:lstStyle>
            <a:defPPr>
              <a:defRPr lang="en-US"/>
            </a:defPPr>
            <a:lvl1pPr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1pPr>
            <a:lvl2pPr marL="4572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2pPr>
            <a:lvl3pPr marL="9144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3pPr>
            <a:lvl4pPr marL="13716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4pPr>
            <a:lvl5pPr marL="18288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5pPr>
            <a:lvl6pPr marL="2286000" algn="l" defTabSz="914400" rtl="0" eaLnBrk="1" latinLnBrk="0" hangingPunct="1">
              <a:defRPr sz="2000" kern="1200">
                <a:solidFill>
                  <a:srgbClr val="000066"/>
                </a:solidFill>
                <a:latin typeface="Tahoma" charset="0"/>
                <a:ea typeface="ＭＳ Ｐゴシック" charset="-128"/>
                <a:cs typeface="+mn-cs"/>
              </a:defRPr>
            </a:lvl6pPr>
            <a:lvl7pPr marL="2743200" algn="l" defTabSz="914400" rtl="0" eaLnBrk="1" latinLnBrk="0" hangingPunct="1">
              <a:defRPr sz="2000" kern="1200">
                <a:solidFill>
                  <a:srgbClr val="000066"/>
                </a:solidFill>
                <a:latin typeface="Tahoma" charset="0"/>
                <a:ea typeface="ＭＳ Ｐゴシック" charset="-128"/>
                <a:cs typeface="+mn-cs"/>
              </a:defRPr>
            </a:lvl7pPr>
            <a:lvl8pPr marL="3200400" algn="l" defTabSz="914400" rtl="0" eaLnBrk="1" latinLnBrk="0" hangingPunct="1">
              <a:defRPr sz="2000" kern="1200">
                <a:solidFill>
                  <a:srgbClr val="000066"/>
                </a:solidFill>
                <a:latin typeface="Tahoma" charset="0"/>
                <a:ea typeface="ＭＳ Ｐゴシック" charset="-128"/>
                <a:cs typeface="+mn-cs"/>
              </a:defRPr>
            </a:lvl8pPr>
            <a:lvl9pPr marL="3657600" algn="l" defTabSz="914400" rtl="0" eaLnBrk="1" latinLnBrk="0" hangingPunct="1">
              <a:defRPr sz="2000" kern="1200">
                <a:solidFill>
                  <a:srgbClr val="000066"/>
                </a:solidFill>
                <a:latin typeface="Tahoma" charset="0"/>
                <a:ea typeface="ＭＳ Ｐゴシック" charset="-128"/>
                <a:cs typeface="+mn-cs"/>
              </a:defRPr>
            </a:lvl9pPr>
          </a:lstStyle>
          <a:p>
            <a:pPr algn="r" defTabSz="1033463">
              <a:lnSpc>
                <a:spcPct val="90000"/>
              </a:lnSpc>
              <a:spcBef>
                <a:spcPct val="0"/>
              </a:spcBef>
              <a:defRPr/>
            </a:pPr>
            <a:r>
              <a:rPr lang="en-US" sz="1600" b="1" dirty="0">
                <a:solidFill>
                  <a:srgbClr val="006600"/>
                </a:solidFill>
              </a:rPr>
              <a:t>UNCLASSIFIED</a:t>
            </a:r>
          </a:p>
        </p:txBody>
      </p:sp>
      <p:sp>
        <p:nvSpPr>
          <p:cNvPr id="12" name="Rectangle 11"/>
          <p:cNvSpPr>
            <a:spLocks noChangeArrowheads="1"/>
          </p:cNvSpPr>
          <p:nvPr/>
        </p:nvSpPr>
        <p:spPr bwMode="auto">
          <a:xfrm>
            <a:off x="10448354" y="6299201"/>
            <a:ext cx="1656864" cy="313932"/>
          </a:xfrm>
          <a:prstGeom prst="rect">
            <a:avLst/>
          </a:prstGeom>
          <a:noFill/>
          <a:ln w="12700">
            <a:noFill/>
            <a:miter lim="800000"/>
            <a:headEnd/>
            <a:tailEnd/>
          </a:ln>
        </p:spPr>
        <p:txBody>
          <a:bodyPr wrap="none" lIns="45720" rIns="45720">
            <a:spAutoFit/>
          </a:bodyPr>
          <a:lstStyle>
            <a:defPPr>
              <a:defRPr lang="en-US"/>
            </a:defPPr>
            <a:lvl1pPr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1pPr>
            <a:lvl2pPr marL="4572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2pPr>
            <a:lvl3pPr marL="9144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3pPr>
            <a:lvl4pPr marL="13716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4pPr>
            <a:lvl5pPr marL="1828800" algn="ctr" rtl="0" eaLnBrk="0" fontAlgn="base" hangingPunct="0">
              <a:spcBef>
                <a:spcPct val="50000"/>
              </a:spcBef>
              <a:spcAft>
                <a:spcPct val="0"/>
              </a:spcAft>
              <a:defRPr sz="2000" kern="1200">
                <a:solidFill>
                  <a:srgbClr val="000066"/>
                </a:solidFill>
                <a:latin typeface="Tahoma" charset="0"/>
                <a:ea typeface="ＭＳ Ｐゴシック" charset="-128"/>
                <a:cs typeface="+mn-cs"/>
              </a:defRPr>
            </a:lvl5pPr>
            <a:lvl6pPr marL="2286000" algn="l" defTabSz="914400" rtl="0" eaLnBrk="1" latinLnBrk="0" hangingPunct="1">
              <a:defRPr sz="2000" kern="1200">
                <a:solidFill>
                  <a:srgbClr val="000066"/>
                </a:solidFill>
                <a:latin typeface="Tahoma" charset="0"/>
                <a:ea typeface="ＭＳ Ｐゴシック" charset="-128"/>
                <a:cs typeface="+mn-cs"/>
              </a:defRPr>
            </a:lvl6pPr>
            <a:lvl7pPr marL="2743200" algn="l" defTabSz="914400" rtl="0" eaLnBrk="1" latinLnBrk="0" hangingPunct="1">
              <a:defRPr sz="2000" kern="1200">
                <a:solidFill>
                  <a:srgbClr val="000066"/>
                </a:solidFill>
                <a:latin typeface="Tahoma" charset="0"/>
                <a:ea typeface="ＭＳ Ｐゴシック" charset="-128"/>
                <a:cs typeface="+mn-cs"/>
              </a:defRPr>
            </a:lvl7pPr>
            <a:lvl8pPr marL="3200400" algn="l" defTabSz="914400" rtl="0" eaLnBrk="1" latinLnBrk="0" hangingPunct="1">
              <a:defRPr sz="2000" kern="1200">
                <a:solidFill>
                  <a:srgbClr val="000066"/>
                </a:solidFill>
                <a:latin typeface="Tahoma" charset="0"/>
                <a:ea typeface="ＭＳ Ｐゴシック" charset="-128"/>
                <a:cs typeface="+mn-cs"/>
              </a:defRPr>
            </a:lvl8pPr>
            <a:lvl9pPr marL="3657600" algn="l" defTabSz="914400" rtl="0" eaLnBrk="1" latinLnBrk="0" hangingPunct="1">
              <a:defRPr sz="2000" kern="1200">
                <a:solidFill>
                  <a:srgbClr val="000066"/>
                </a:solidFill>
                <a:latin typeface="Tahoma" charset="0"/>
                <a:ea typeface="ＭＳ Ｐゴシック" charset="-128"/>
                <a:cs typeface="+mn-cs"/>
              </a:defRPr>
            </a:lvl9pPr>
          </a:lstStyle>
          <a:p>
            <a:pPr algn="r" defTabSz="1033463">
              <a:lnSpc>
                <a:spcPct val="90000"/>
              </a:lnSpc>
              <a:spcBef>
                <a:spcPct val="0"/>
              </a:spcBef>
              <a:defRPr/>
            </a:pPr>
            <a:r>
              <a:rPr lang="en-US" sz="1600" b="1" dirty="0">
                <a:solidFill>
                  <a:srgbClr val="006600"/>
                </a:solidFill>
              </a:rPr>
              <a:t>UNCLASSIFIED</a:t>
            </a:r>
          </a:p>
        </p:txBody>
      </p:sp>
    </p:spTree>
    <p:extLst>
      <p:ext uri="{BB962C8B-B14F-4D97-AF65-F5344CB8AC3E}">
        <p14:creationId xmlns:p14="http://schemas.microsoft.com/office/powerpoint/2010/main" val="249353773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txStyles>
    <p:titleStyle>
      <a:lvl1pPr algn="ctr" rtl="0" eaLnBrk="0" fontAlgn="base" hangingPunct="0">
        <a:lnSpc>
          <a:spcPct val="87000"/>
        </a:lnSpc>
        <a:spcBef>
          <a:spcPct val="0"/>
        </a:spcBef>
        <a:spcAft>
          <a:spcPct val="0"/>
        </a:spcAft>
        <a:defRPr sz="3200" b="1" i="1">
          <a:solidFill>
            <a:srgbClr val="000066"/>
          </a:solidFill>
          <a:latin typeface="+mj-lt"/>
          <a:ea typeface="+mj-ea"/>
          <a:cs typeface="+mj-cs"/>
        </a:defRPr>
      </a:lvl1pPr>
      <a:lvl2pPr algn="ctr" rtl="0" eaLnBrk="0" fontAlgn="base" hangingPunct="0">
        <a:lnSpc>
          <a:spcPct val="87000"/>
        </a:lnSpc>
        <a:spcBef>
          <a:spcPct val="0"/>
        </a:spcBef>
        <a:spcAft>
          <a:spcPct val="0"/>
        </a:spcAft>
        <a:defRPr sz="3200" b="1" i="1">
          <a:solidFill>
            <a:srgbClr val="000066"/>
          </a:solidFill>
          <a:latin typeface="Tahoma" pitchFamily="34" charset="0"/>
        </a:defRPr>
      </a:lvl2pPr>
      <a:lvl3pPr algn="ctr" rtl="0" eaLnBrk="0" fontAlgn="base" hangingPunct="0">
        <a:lnSpc>
          <a:spcPct val="87000"/>
        </a:lnSpc>
        <a:spcBef>
          <a:spcPct val="0"/>
        </a:spcBef>
        <a:spcAft>
          <a:spcPct val="0"/>
        </a:spcAft>
        <a:defRPr sz="3200" b="1" i="1">
          <a:solidFill>
            <a:srgbClr val="000066"/>
          </a:solidFill>
          <a:latin typeface="Tahoma" pitchFamily="34" charset="0"/>
        </a:defRPr>
      </a:lvl3pPr>
      <a:lvl4pPr algn="ctr" rtl="0" eaLnBrk="0" fontAlgn="base" hangingPunct="0">
        <a:lnSpc>
          <a:spcPct val="87000"/>
        </a:lnSpc>
        <a:spcBef>
          <a:spcPct val="0"/>
        </a:spcBef>
        <a:spcAft>
          <a:spcPct val="0"/>
        </a:spcAft>
        <a:defRPr sz="3200" b="1" i="1">
          <a:solidFill>
            <a:srgbClr val="000066"/>
          </a:solidFill>
          <a:latin typeface="Tahoma" pitchFamily="34" charset="0"/>
        </a:defRPr>
      </a:lvl4pPr>
      <a:lvl5pPr algn="ctr" rtl="0" eaLnBrk="0" fontAlgn="base" hangingPunct="0">
        <a:lnSpc>
          <a:spcPct val="87000"/>
        </a:lnSpc>
        <a:spcBef>
          <a:spcPct val="0"/>
        </a:spcBef>
        <a:spcAft>
          <a:spcPct val="0"/>
        </a:spcAft>
        <a:defRPr sz="3200" b="1" i="1">
          <a:solidFill>
            <a:srgbClr val="000066"/>
          </a:solidFill>
          <a:latin typeface="Tahoma" pitchFamily="34" charset="0"/>
        </a:defRPr>
      </a:lvl5pPr>
      <a:lvl6pPr marL="457200" algn="ctr" rtl="0" eaLnBrk="0" fontAlgn="base" hangingPunct="0">
        <a:lnSpc>
          <a:spcPct val="87000"/>
        </a:lnSpc>
        <a:spcBef>
          <a:spcPct val="0"/>
        </a:spcBef>
        <a:spcAft>
          <a:spcPct val="0"/>
        </a:spcAft>
        <a:defRPr sz="3200" b="1" i="1">
          <a:solidFill>
            <a:srgbClr val="000066"/>
          </a:solidFill>
          <a:latin typeface="Tahoma" pitchFamily="34" charset="0"/>
        </a:defRPr>
      </a:lvl6pPr>
      <a:lvl7pPr marL="914400" algn="ctr" rtl="0" eaLnBrk="0" fontAlgn="base" hangingPunct="0">
        <a:lnSpc>
          <a:spcPct val="87000"/>
        </a:lnSpc>
        <a:spcBef>
          <a:spcPct val="0"/>
        </a:spcBef>
        <a:spcAft>
          <a:spcPct val="0"/>
        </a:spcAft>
        <a:defRPr sz="3200" b="1" i="1">
          <a:solidFill>
            <a:srgbClr val="000066"/>
          </a:solidFill>
          <a:latin typeface="Tahoma" pitchFamily="34" charset="0"/>
        </a:defRPr>
      </a:lvl7pPr>
      <a:lvl8pPr marL="1371600" algn="ctr" rtl="0" eaLnBrk="0" fontAlgn="base" hangingPunct="0">
        <a:lnSpc>
          <a:spcPct val="87000"/>
        </a:lnSpc>
        <a:spcBef>
          <a:spcPct val="0"/>
        </a:spcBef>
        <a:spcAft>
          <a:spcPct val="0"/>
        </a:spcAft>
        <a:defRPr sz="3200" b="1" i="1">
          <a:solidFill>
            <a:srgbClr val="000066"/>
          </a:solidFill>
          <a:latin typeface="Tahoma" pitchFamily="34" charset="0"/>
        </a:defRPr>
      </a:lvl8pPr>
      <a:lvl9pPr marL="1828800" algn="ctr" rtl="0" eaLnBrk="0" fontAlgn="base" hangingPunct="0">
        <a:lnSpc>
          <a:spcPct val="87000"/>
        </a:lnSpc>
        <a:spcBef>
          <a:spcPct val="0"/>
        </a:spcBef>
        <a:spcAft>
          <a:spcPct val="0"/>
        </a:spcAft>
        <a:defRPr sz="3200" b="1" i="1">
          <a:solidFill>
            <a:srgbClr val="000066"/>
          </a:solidFill>
          <a:latin typeface="Tahoma" pitchFamily="34" charset="0"/>
        </a:defRPr>
      </a:lvl9pPr>
    </p:titleStyle>
    <p:bodyStyle>
      <a:lvl1pPr marL="342900" indent="-342900" algn="l" rtl="0" eaLnBrk="0" fontAlgn="base" hangingPunct="0">
        <a:spcBef>
          <a:spcPct val="30000"/>
        </a:spcBef>
        <a:spcAft>
          <a:spcPct val="0"/>
        </a:spcAft>
        <a:buClr>
          <a:schemeClr val="accent2"/>
        </a:buClr>
        <a:buSzPct val="85000"/>
        <a:buChar char="•"/>
        <a:defRPr sz="2400">
          <a:solidFill>
            <a:schemeClr val="tx1"/>
          </a:solidFill>
          <a:latin typeface="+mn-lt"/>
          <a:ea typeface="+mn-ea"/>
          <a:cs typeface="+mn-cs"/>
        </a:defRPr>
      </a:lvl1pPr>
      <a:lvl2pPr marL="687388" indent="-342900" algn="l" rtl="0" eaLnBrk="0" fontAlgn="base" hangingPunct="0">
        <a:spcBef>
          <a:spcPct val="30000"/>
        </a:spcBef>
        <a:spcAft>
          <a:spcPct val="0"/>
        </a:spcAft>
        <a:buClr>
          <a:srgbClr val="000066"/>
        </a:buClr>
        <a:buSzPct val="85000"/>
        <a:buChar char="•"/>
        <a:defRPr sz="2200">
          <a:solidFill>
            <a:schemeClr val="tx1"/>
          </a:solidFill>
          <a:latin typeface="+mn-lt"/>
        </a:defRPr>
      </a:lvl2pPr>
      <a:lvl3pPr marL="1031875" indent="-342900" algn="l" rtl="0" eaLnBrk="0" fontAlgn="base" hangingPunct="0">
        <a:spcBef>
          <a:spcPct val="30000"/>
        </a:spcBef>
        <a:spcAft>
          <a:spcPct val="0"/>
        </a:spcAft>
        <a:buClr>
          <a:srgbClr val="006600"/>
        </a:buClr>
        <a:buSzPct val="85000"/>
        <a:buChar char="•"/>
        <a:defRPr sz="2000">
          <a:solidFill>
            <a:schemeClr val="tx1"/>
          </a:solidFill>
          <a:latin typeface="+mn-lt"/>
        </a:defRPr>
      </a:lvl3pPr>
      <a:lvl4pPr marL="1379538" indent="-342900" algn="l" rtl="0" eaLnBrk="0" fontAlgn="base" hangingPunct="0">
        <a:spcBef>
          <a:spcPct val="30000"/>
        </a:spcBef>
        <a:spcAft>
          <a:spcPct val="0"/>
        </a:spcAft>
        <a:buClr>
          <a:srgbClr val="996633"/>
        </a:buClr>
        <a:buSzPct val="100000"/>
        <a:buFont typeface="Wingdings" panose="05000000000000000000" pitchFamily="2" charset="2"/>
        <a:buChar char="Ø"/>
        <a:defRPr sz="2000">
          <a:solidFill>
            <a:schemeClr val="tx1"/>
          </a:solidFill>
          <a:latin typeface="+mn-lt"/>
        </a:defRPr>
      </a:lvl4pPr>
      <a:lvl5pPr marL="1724025" indent="-342900" algn="l" rtl="0" eaLnBrk="0" fontAlgn="base" hangingPunct="0">
        <a:spcBef>
          <a:spcPct val="30000"/>
        </a:spcBef>
        <a:spcAft>
          <a:spcPct val="0"/>
        </a:spcAft>
        <a:buClr>
          <a:schemeClr val="bg2"/>
        </a:buClr>
        <a:buSzPct val="100000"/>
        <a:buFont typeface="Wingdings" panose="05000000000000000000" pitchFamily="2" charset="2"/>
        <a:buChar char="Ø"/>
        <a:defRPr sz="1600">
          <a:solidFill>
            <a:schemeClr val="tx1"/>
          </a:solidFill>
          <a:latin typeface="+mn-lt"/>
        </a:defRPr>
      </a:lvl5pPr>
      <a:lvl6pPr marL="2181225" indent="-342900" algn="l" rtl="0" eaLnBrk="0" fontAlgn="base" hangingPunct="0">
        <a:spcBef>
          <a:spcPct val="30000"/>
        </a:spcBef>
        <a:spcAft>
          <a:spcPct val="0"/>
        </a:spcAft>
        <a:buClr>
          <a:schemeClr val="bg2"/>
        </a:buClr>
        <a:buSzPct val="100000"/>
        <a:buFont typeface="Wingdings" pitchFamily="2" charset="2"/>
        <a:buChar char="Ø"/>
        <a:defRPr sz="1600">
          <a:solidFill>
            <a:schemeClr val="tx1"/>
          </a:solidFill>
          <a:latin typeface="+mn-lt"/>
        </a:defRPr>
      </a:lvl6pPr>
      <a:lvl7pPr marL="2638425" indent="-342900" algn="l" rtl="0" eaLnBrk="0" fontAlgn="base" hangingPunct="0">
        <a:spcBef>
          <a:spcPct val="30000"/>
        </a:spcBef>
        <a:spcAft>
          <a:spcPct val="0"/>
        </a:spcAft>
        <a:buClr>
          <a:schemeClr val="bg2"/>
        </a:buClr>
        <a:buSzPct val="100000"/>
        <a:buFont typeface="Wingdings" pitchFamily="2" charset="2"/>
        <a:buChar char="Ø"/>
        <a:defRPr sz="1600">
          <a:solidFill>
            <a:schemeClr val="tx1"/>
          </a:solidFill>
          <a:latin typeface="+mn-lt"/>
        </a:defRPr>
      </a:lvl7pPr>
      <a:lvl8pPr marL="3095625" indent="-342900" algn="l" rtl="0" eaLnBrk="0" fontAlgn="base" hangingPunct="0">
        <a:spcBef>
          <a:spcPct val="30000"/>
        </a:spcBef>
        <a:spcAft>
          <a:spcPct val="0"/>
        </a:spcAft>
        <a:buClr>
          <a:schemeClr val="bg2"/>
        </a:buClr>
        <a:buSzPct val="100000"/>
        <a:buFont typeface="Wingdings" pitchFamily="2" charset="2"/>
        <a:buChar char="Ø"/>
        <a:defRPr sz="1600">
          <a:solidFill>
            <a:schemeClr val="tx1"/>
          </a:solidFill>
          <a:latin typeface="+mn-lt"/>
        </a:defRPr>
      </a:lvl8pPr>
      <a:lvl9pPr marL="3552825" indent="-342900" algn="l" rtl="0" eaLnBrk="0" fontAlgn="base" hangingPunct="0">
        <a:spcBef>
          <a:spcPct val="30000"/>
        </a:spcBef>
        <a:spcAft>
          <a:spcPct val="0"/>
        </a:spcAft>
        <a:buClr>
          <a:schemeClr val="bg2"/>
        </a:buClr>
        <a:buSzPct val="100000"/>
        <a:buFont typeface="Wingdings" pitchFamily="2" charset="2"/>
        <a:buChar char="Ø"/>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ext Box 2"/>
          <p:cNvSpPr txBox="1">
            <a:spLocks noChangeArrowheads="1"/>
          </p:cNvSpPr>
          <p:nvPr/>
        </p:nvSpPr>
        <p:spPr bwMode="auto">
          <a:xfrm>
            <a:off x="10658279" y="63500"/>
            <a:ext cx="1321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1000" b="1">
                <a:solidFill>
                  <a:srgbClr val="B2B2B2"/>
                </a:solidFill>
                <a:latin typeface="Arial" panose="020B0604020202020204" pitchFamily="34" charset="0"/>
              </a:defRPr>
            </a:lvl1pPr>
            <a:lvl2pPr marL="742950" indent="-285750">
              <a:defRPr sz="1000" b="1">
                <a:solidFill>
                  <a:srgbClr val="B2B2B2"/>
                </a:solidFill>
                <a:latin typeface="Arial" panose="020B0604020202020204" pitchFamily="34" charset="0"/>
              </a:defRPr>
            </a:lvl2pPr>
            <a:lvl3pPr marL="1143000" indent="-228600">
              <a:defRPr sz="1000" b="1">
                <a:solidFill>
                  <a:srgbClr val="B2B2B2"/>
                </a:solidFill>
                <a:latin typeface="Arial" panose="020B0604020202020204" pitchFamily="34" charset="0"/>
              </a:defRPr>
            </a:lvl3pPr>
            <a:lvl4pPr marL="1600200" indent="-228600">
              <a:defRPr sz="1000" b="1">
                <a:solidFill>
                  <a:srgbClr val="B2B2B2"/>
                </a:solidFill>
                <a:latin typeface="Arial" panose="020B0604020202020204" pitchFamily="34" charset="0"/>
              </a:defRPr>
            </a:lvl4pPr>
            <a:lvl5pPr marL="2057400" indent="-228600">
              <a:defRPr sz="1000" b="1">
                <a:solidFill>
                  <a:srgbClr val="B2B2B2"/>
                </a:solidFill>
                <a:latin typeface="Arial" panose="020B0604020202020204" pitchFamily="34" charset="0"/>
              </a:defRPr>
            </a:lvl5pPr>
            <a:lvl6pPr marL="2514600" indent="-228600" eaLnBrk="0" fontAlgn="base" hangingPunct="0">
              <a:spcBef>
                <a:spcPct val="0"/>
              </a:spcBef>
              <a:spcAft>
                <a:spcPct val="0"/>
              </a:spcAft>
              <a:defRPr sz="1000" b="1">
                <a:solidFill>
                  <a:srgbClr val="B2B2B2"/>
                </a:solidFill>
                <a:latin typeface="Arial" panose="020B0604020202020204" pitchFamily="34" charset="0"/>
              </a:defRPr>
            </a:lvl6pPr>
            <a:lvl7pPr marL="2971800" indent="-228600" eaLnBrk="0" fontAlgn="base" hangingPunct="0">
              <a:spcBef>
                <a:spcPct val="0"/>
              </a:spcBef>
              <a:spcAft>
                <a:spcPct val="0"/>
              </a:spcAft>
              <a:defRPr sz="1000" b="1">
                <a:solidFill>
                  <a:srgbClr val="B2B2B2"/>
                </a:solidFill>
                <a:latin typeface="Arial" panose="020B0604020202020204" pitchFamily="34" charset="0"/>
              </a:defRPr>
            </a:lvl7pPr>
            <a:lvl8pPr marL="3429000" indent="-228600" eaLnBrk="0" fontAlgn="base" hangingPunct="0">
              <a:spcBef>
                <a:spcPct val="0"/>
              </a:spcBef>
              <a:spcAft>
                <a:spcPct val="0"/>
              </a:spcAft>
              <a:defRPr sz="1000" b="1">
                <a:solidFill>
                  <a:srgbClr val="B2B2B2"/>
                </a:solidFill>
                <a:latin typeface="Arial" panose="020B0604020202020204" pitchFamily="34" charset="0"/>
              </a:defRPr>
            </a:lvl8pPr>
            <a:lvl9pPr marL="3886200" indent="-228600" eaLnBrk="0" fontAlgn="base" hangingPunct="0">
              <a:spcBef>
                <a:spcPct val="0"/>
              </a:spcBef>
              <a:spcAft>
                <a:spcPct val="0"/>
              </a:spcAft>
              <a:defRPr sz="1000" b="1">
                <a:solidFill>
                  <a:srgbClr val="B2B2B2"/>
                </a:solidFill>
                <a:latin typeface="Arial" panose="020B0604020202020204" pitchFamily="34" charset="0"/>
              </a:defRPr>
            </a:lvl9pPr>
          </a:lstStyle>
          <a:p>
            <a:pPr algn="ctr" fontAlgn="base">
              <a:spcBef>
                <a:spcPct val="50000"/>
              </a:spcBef>
              <a:spcAft>
                <a:spcPct val="0"/>
              </a:spcAft>
              <a:defRPr/>
            </a:pPr>
            <a:r>
              <a:rPr lang="en-US" altLang="en-US" sz="1200">
                <a:solidFill>
                  <a:srgbClr val="009900"/>
                </a:solidFill>
              </a:rPr>
              <a:t>UNCLASSIFIED</a:t>
            </a:r>
          </a:p>
        </p:txBody>
      </p:sp>
      <p:sp>
        <p:nvSpPr>
          <p:cNvPr id="1027" name="Rectangle 3"/>
          <p:cNvSpPr>
            <a:spLocks noGrp="1" noChangeArrowheads="1"/>
          </p:cNvSpPr>
          <p:nvPr>
            <p:ph type="body" idx="1"/>
          </p:nvPr>
        </p:nvSpPr>
        <p:spPr bwMode="auto">
          <a:xfrm>
            <a:off x="626534" y="1295400"/>
            <a:ext cx="10977033" cy="496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First level Bullet</a:t>
            </a:r>
          </a:p>
          <a:p>
            <a:pPr lvl="1"/>
            <a:r>
              <a:rPr lang="en-US" altLang="en-US" dirty="0"/>
              <a:t>Second level</a:t>
            </a:r>
          </a:p>
          <a:p>
            <a:pPr lvl="2"/>
            <a:r>
              <a:rPr lang="en-US" altLang="en-US" dirty="0"/>
              <a:t>Third level</a:t>
            </a:r>
          </a:p>
          <a:p>
            <a:pPr lvl="3"/>
            <a:r>
              <a:rPr lang="en-US" altLang="en-US" dirty="0"/>
              <a:t>Fourth level</a:t>
            </a:r>
          </a:p>
        </p:txBody>
      </p:sp>
      <p:sp>
        <p:nvSpPr>
          <p:cNvPr id="1028" name="AutoShape 7"/>
          <p:cNvSpPr>
            <a:spLocks noChangeArrowheads="1"/>
          </p:cNvSpPr>
          <p:nvPr/>
        </p:nvSpPr>
        <p:spPr bwMode="auto">
          <a:xfrm>
            <a:off x="1320800" y="6567915"/>
            <a:ext cx="9652000" cy="228600"/>
          </a:xfrm>
          <a:prstGeom prst="plaque">
            <a:avLst>
              <a:gd name="adj" fmla="val 16667"/>
            </a:avLst>
          </a:prstGeom>
          <a:solidFill>
            <a:srgbClr val="009900"/>
          </a:solidFill>
          <a:ln w="12700">
            <a:solidFill>
              <a:schemeClr val="tx1"/>
            </a:solidFill>
            <a:miter lim="800000"/>
            <a:headEnd/>
            <a:tailEnd/>
          </a:ln>
        </p:spPr>
        <p:txBody>
          <a:bodyPr wrap="none" anchor="ctr"/>
          <a:lstStyle>
            <a:lvl1pPr>
              <a:defRPr sz="1000" b="1">
                <a:solidFill>
                  <a:srgbClr val="B2B2B2"/>
                </a:solidFill>
                <a:latin typeface="Arial" panose="020B0604020202020204" pitchFamily="34" charset="0"/>
              </a:defRPr>
            </a:lvl1pPr>
            <a:lvl2pPr marL="742950" indent="-285750">
              <a:defRPr sz="1000" b="1">
                <a:solidFill>
                  <a:srgbClr val="B2B2B2"/>
                </a:solidFill>
                <a:latin typeface="Arial" panose="020B0604020202020204" pitchFamily="34" charset="0"/>
              </a:defRPr>
            </a:lvl2pPr>
            <a:lvl3pPr marL="1143000" indent="-228600">
              <a:defRPr sz="1000" b="1">
                <a:solidFill>
                  <a:srgbClr val="B2B2B2"/>
                </a:solidFill>
                <a:latin typeface="Arial" panose="020B0604020202020204" pitchFamily="34" charset="0"/>
              </a:defRPr>
            </a:lvl3pPr>
            <a:lvl4pPr marL="1600200" indent="-228600">
              <a:defRPr sz="1000" b="1">
                <a:solidFill>
                  <a:srgbClr val="B2B2B2"/>
                </a:solidFill>
                <a:latin typeface="Arial" panose="020B0604020202020204" pitchFamily="34" charset="0"/>
              </a:defRPr>
            </a:lvl4pPr>
            <a:lvl5pPr marL="2057400" indent="-228600">
              <a:defRPr sz="1000" b="1">
                <a:solidFill>
                  <a:srgbClr val="B2B2B2"/>
                </a:solidFill>
                <a:latin typeface="Arial" panose="020B0604020202020204" pitchFamily="34" charset="0"/>
              </a:defRPr>
            </a:lvl5pPr>
            <a:lvl6pPr marL="2514600" indent="-228600" eaLnBrk="0" fontAlgn="base" hangingPunct="0">
              <a:spcBef>
                <a:spcPct val="0"/>
              </a:spcBef>
              <a:spcAft>
                <a:spcPct val="0"/>
              </a:spcAft>
              <a:defRPr sz="1000" b="1">
                <a:solidFill>
                  <a:srgbClr val="B2B2B2"/>
                </a:solidFill>
                <a:latin typeface="Arial" panose="020B0604020202020204" pitchFamily="34" charset="0"/>
              </a:defRPr>
            </a:lvl6pPr>
            <a:lvl7pPr marL="2971800" indent="-228600" eaLnBrk="0" fontAlgn="base" hangingPunct="0">
              <a:spcBef>
                <a:spcPct val="0"/>
              </a:spcBef>
              <a:spcAft>
                <a:spcPct val="0"/>
              </a:spcAft>
              <a:defRPr sz="1000" b="1">
                <a:solidFill>
                  <a:srgbClr val="B2B2B2"/>
                </a:solidFill>
                <a:latin typeface="Arial" panose="020B0604020202020204" pitchFamily="34" charset="0"/>
              </a:defRPr>
            </a:lvl7pPr>
            <a:lvl8pPr marL="3429000" indent="-228600" eaLnBrk="0" fontAlgn="base" hangingPunct="0">
              <a:spcBef>
                <a:spcPct val="0"/>
              </a:spcBef>
              <a:spcAft>
                <a:spcPct val="0"/>
              </a:spcAft>
              <a:defRPr sz="1000" b="1">
                <a:solidFill>
                  <a:srgbClr val="B2B2B2"/>
                </a:solidFill>
                <a:latin typeface="Arial" panose="020B0604020202020204" pitchFamily="34" charset="0"/>
              </a:defRPr>
            </a:lvl8pPr>
            <a:lvl9pPr marL="3886200" indent="-228600" eaLnBrk="0" fontAlgn="base" hangingPunct="0">
              <a:spcBef>
                <a:spcPct val="0"/>
              </a:spcBef>
              <a:spcAft>
                <a:spcPct val="0"/>
              </a:spcAft>
              <a:defRPr sz="1000" b="1">
                <a:solidFill>
                  <a:srgbClr val="B2B2B2"/>
                </a:solidFill>
                <a:latin typeface="Arial" panose="020B0604020202020204" pitchFamily="34" charset="0"/>
              </a:defRPr>
            </a:lvl9pPr>
          </a:lstStyle>
          <a:p>
            <a:pPr fontAlgn="base">
              <a:spcBef>
                <a:spcPct val="0"/>
              </a:spcBef>
              <a:spcAft>
                <a:spcPct val="0"/>
              </a:spcAft>
              <a:defRPr/>
            </a:pPr>
            <a:endParaRPr lang="en-US" altLang="en-US" sz="1000"/>
          </a:p>
        </p:txBody>
      </p:sp>
      <p:grpSp>
        <p:nvGrpSpPr>
          <p:cNvPr id="1029" name="Group 4"/>
          <p:cNvGrpSpPr>
            <a:grpSpLocks/>
          </p:cNvGrpSpPr>
          <p:nvPr/>
        </p:nvGrpSpPr>
        <p:grpSpPr bwMode="auto">
          <a:xfrm>
            <a:off x="5920318" y="6526930"/>
            <a:ext cx="1320799" cy="460375"/>
            <a:chOff x="218" y="3947"/>
            <a:chExt cx="624" cy="290"/>
          </a:xfrm>
        </p:grpSpPr>
        <p:sp>
          <p:nvSpPr>
            <p:cNvPr id="1033" name="Text Box 5"/>
            <p:cNvSpPr txBox="1">
              <a:spLocks noChangeArrowheads="1"/>
            </p:cNvSpPr>
            <p:nvPr userDrawn="1"/>
          </p:nvSpPr>
          <p:spPr bwMode="auto">
            <a:xfrm>
              <a:off x="218" y="3947"/>
              <a:ext cx="624"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1000" b="1">
                  <a:solidFill>
                    <a:srgbClr val="B2B2B2"/>
                  </a:solidFill>
                  <a:latin typeface="Arial" panose="020B0604020202020204" pitchFamily="34" charset="0"/>
                </a:defRPr>
              </a:lvl1pPr>
              <a:lvl2pPr marL="742950" indent="-285750">
                <a:defRPr sz="1000" b="1">
                  <a:solidFill>
                    <a:srgbClr val="B2B2B2"/>
                  </a:solidFill>
                  <a:latin typeface="Arial" panose="020B0604020202020204" pitchFamily="34" charset="0"/>
                </a:defRPr>
              </a:lvl2pPr>
              <a:lvl3pPr marL="1143000" indent="-228600">
                <a:defRPr sz="1000" b="1">
                  <a:solidFill>
                    <a:srgbClr val="B2B2B2"/>
                  </a:solidFill>
                  <a:latin typeface="Arial" panose="020B0604020202020204" pitchFamily="34" charset="0"/>
                </a:defRPr>
              </a:lvl3pPr>
              <a:lvl4pPr marL="1600200" indent="-228600">
                <a:defRPr sz="1000" b="1">
                  <a:solidFill>
                    <a:srgbClr val="B2B2B2"/>
                  </a:solidFill>
                  <a:latin typeface="Arial" panose="020B0604020202020204" pitchFamily="34" charset="0"/>
                </a:defRPr>
              </a:lvl4pPr>
              <a:lvl5pPr marL="2057400" indent="-228600">
                <a:defRPr sz="1000" b="1">
                  <a:solidFill>
                    <a:srgbClr val="B2B2B2"/>
                  </a:solidFill>
                  <a:latin typeface="Arial" panose="020B0604020202020204" pitchFamily="34" charset="0"/>
                </a:defRPr>
              </a:lvl5pPr>
              <a:lvl6pPr marL="2514600" indent="-228600" eaLnBrk="0" fontAlgn="base" hangingPunct="0">
                <a:spcBef>
                  <a:spcPct val="0"/>
                </a:spcBef>
                <a:spcAft>
                  <a:spcPct val="0"/>
                </a:spcAft>
                <a:defRPr sz="1000" b="1">
                  <a:solidFill>
                    <a:srgbClr val="B2B2B2"/>
                  </a:solidFill>
                  <a:latin typeface="Arial" panose="020B0604020202020204" pitchFamily="34" charset="0"/>
                </a:defRPr>
              </a:lvl6pPr>
              <a:lvl7pPr marL="2971800" indent="-228600" eaLnBrk="0" fontAlgn="base" hangingPunct="0">
                <a:spcBef>
                  <a:spcPct val="0"/>
                </a:spcBef>
                <a:spcAft>
                  <a:spcPct val="0"/>
                </a:spcAft>
                <a:defRPr sz="1000" b="1">
                  <a:solidFill>
                    <a:srgbClr val="B2B2B2"/>
                  </a:solidFill>
                  <a:latin typeface="Arial" panose="020B0604020202020204" pitchFamily="34" charset="0"/>
                </a:defRPr>
              </a:lvl7pPr>
              <a:lvl8pPr marL="3429000" indent="-228600" eaLnBrk="0" fontAlgn="base" hangingPunct="0">
                <a:spcBef>
                  <a:spcPct val="0"/>
                </a:spcBef>
                <a:spcAft>
                  <a:spcPct val="0"/>
                </a:spcAft>
                <a:defRPr sz="1000" b="1">
                  <a:solidFill>
                    <a:srgbClr val="B2B2B2"/>
                  </a:solidFill>
                  <a:latin typeface="Arial" panose="020B0604020202020204" pitchFamily="34" charset="0"/>
                </a:defRPr>
              </a:lvl8pPr>
              <a:lvl9pPr marL="3886200" indent="-228600" eaLnBrk="0" fontAlgn="base" hangingPunct="0">
                <a:spcBef>
                  <a:spcPct val="0"/>
                </a:spcBef>
                <a:spcAft>
                  <a:spcPct val="0"/>
                </a:spcAft>
                <a:defRPr sz="1000" b="1">
                  <a:solidFill>
                    <a:srgbClr val="B2B2B2"/>
                  </a:solidFill>
                  <a:latin typeface="Arial" panose="020B0604020202020204" pitchFamily="34" charset="0"/>
                </a:defRPr>
              </a:lvl9pPr>
            </a:lstStyle>
            <a:p>
              <a:pPr algn="ctr" fontAlgn="base">
                <a:spcBef>
                  <a:spcPct val="50000"/>
                </a:spcBef>
                <a:spcAft>
                  <a:spcPct val="0"/>
                </a:spcAft>
                <a:defRPr/>
              </a:pPr>
              <a:r>
                <a:rPr lang="en-US" altLang="en-US" sz="1200">
                  <a:solidFill>
                    <a:srgbClr val="FFFFFF"/>
                  </a:solidFill>
                </a:rPr>
                <a:t>UNCLASSIFIED</a:t>
              </a:r>
            </a:p>
          </p:txBody>
        </p:sp>
        <p:sp>
          <p:nvSpPr>
            <p:cNvPr id="1034" name="Text Box 6"/>
            <p:cNvSpPr txBox="1">
              <a:spLocks noChangeArrowheads="1"/>
            </p:cNvSpPr>
            <p:nvPr userDrawn="1"/>
          </p:nvSpPr>
          <p:spPr bwMode="auto">
            <a:xfrm>
              <a:off x="397" y="4083"/>
              <a:ext cx="269"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defRPr sz="1000" b="1">
                  <a:solidFill>
                    <a:srgbClr val="B2B2B2"/>
                  </a:solidFill>
                  <a:latin typeface="Arial" panose="020B0604020202020204" pitchFamily="34" charset="0"/>
                </a:defRPr>
              </a:lvl1pPr>
              <a:lvl2pPr marL="742950" indent="-285750">
                <a:defRPr sz="1000" b="1">
                  <a:solidFill>
                    <a:srgbClr val="B2B2B2"/>
                  </a:solidFill>
                  <a:latin typeface="Arial" panose="020B0604020202020204" pitchFamily="34" charset="0"/>
                </a:defRPr>
              </a:lvl2pPr>
              <a:lvl3pPr marL="1143000" indent="-228600">
                <a:defRPr sz="1000" b="1">
                  <a:solidFill>
                    <a:srgbClr val="B2B2B2"/>
                  </a:solidFill>
                  <a:latin typeface="Arial" panose="020B0604020202020204" pitchFamily="34" charset="0"/>
                </a:defRPr>
              </a:lvl3pPr>
              <a:lvl4pPr marL="1600200" indent="-228600">
                <a:defRPr sz="1000" b="1">
                  <a:solidFill>
                    <a:srgbClr val="B2B2B2"/>
                  </a:solidFill>
                  <a:latin typeface="Arial" panose="020B0604020202020204" pitchFamily="34" charset="0"/>
                </a:defRPr>
              </a:lvl4pPr>
              <a:lvl5pPr marL="2057400" indent="-228600">
                <a:defRPr sz="1000" b="1">
                  <a:solidFill>
                    <a:srgbClr val="B2B2B2"/>
                  </a:solidFill>
                  <a:latin typeface="Arial" panose="020B0604020202020204" pitchFamily="34" charset="0"/>
                </a:defRPr>
              </a:lvl5pPr>
              <a:lvl6pPr marL="2514600" indent="-228600" eaLnBrk="0" fontAlgn="base" hangingPunct="0">
                <a:spcBef>
                  <a:spcPct val="0"/>
                </a:spcBef>
                <a:spcAft>
                  <a:spcPct val="0"/>
                </a:spcAft>
                <a:defRPr sz="1000" b="1">
                  <a:solidFill>
                    <a:srgbClr val="B2B2B2"/>
                  </a:solidFill>
                  <a:latin typeface="Arial" panose="020B0604020202020204" pitchFamily="34" charset="0"/>
                </a:defRPr>
              </a:lvl6pPr>
              <a:lvl7pPr marL="2971800" indent="-228600" eaLnBrk="0" fontAlgn="base" hangingPunct="0">
                <a:spcBef>
                  <a:spcPct val="0"/>
                </a:spcBef>
                <a:spcAft>
                  <a:spcPct val="0"/>
                </a:spcAft>
                <a:defRPr sz="1000" b="1">
                  <a:solidFill>
                    <a:srgbClr val="B2B2B2"/>
                  </a:solidFill>
                  <a:latin typeface="Arial" panose="020B0604020202020204" pitchFamily="34" charset="0"/>
                </a:defRPr>
              </a:lvl7pPr>
              <a:lvl8pPr marL="3429000" indent="-228600" eaLnBrk="0" fontAlgn="base" hangingPunct="0">
                <a:spcBef>
                  <a:spcPct val="0"/>
                </a:spcBef>
                <a:spcAft>
                  <a:spcPct val="0"/>
                </a:spcAft>
                <a:defRPr sz="1000" b="1">
                  <a:solidFill>
                    <a:srgbClr val="B2B2B2"/>
                  </a:solidFill>
                  <a:latin typeface="Arial" panose="020B0604020202020204" pitchFamily="34" charset="0"/>
                </a:defRPr>
              </a:lvl8pPr>
              <a:lvl9pPr marL="3886200" indent="-228600" eaLnBrk="0" fontAlgn="base" hangingPunct="0">
                <a:spcBef>
                  <a:spcPct val="0"/>
                </a:spcBef>
                <a:spcAft>
                  <a:spcPct val="0"/>
                </a:spcAft>
                <a:defRPr sz="1000" b="1">
                  <a:solidFill>
                    <a:srgbClr val="B2B2B2"/>
                  </a:solidFill>
                  <a:latin typeface="Arial" panose="020B0604020202020204" pitchFamily="34" charset="0"/>
                </a:defRPr>
              </a:lvl9pPr>
            </a:lstStyle>
            <a:p>
              <a:pPr algn="ctr" eaLnBrk="0" fontAlgn="base" hangingPunct="0">
                <a:spcBef>
                  <a:spcPct val="50000"/>
                </a:spcBef>
                <a:spcAft>
                  <a:spcPct val="0"/>
                </a:spcAft>
                <a:defRPr/>
              </a:pPr>
              <a:endParaRPr lang="en-US" altLang="en-US" sz="1000" b="0">
                <a:solidFill>
                  <a:srgbClr val="000000"/>
                </a:solidFill>
              </a:endParaRPr>
            </a:p>
          </p:txBody>
        </p:sp>
      </p:grpSp>
      <p:sp>
        <p:nvSpPr>
          <p:cNvPr id="4116" name="Text Box 20"/>
          <p:cNvSpPr txBox="1">
            <a:spLocks noChangeArrowheads="1"/>
          </p:cNvSpPr>
          <p:nvPr/>
        </p:nvSpPr>
        <p:spPr bwMode="auto">
          <a:xfrm>
            <a:off x="508000" y="6481764"/>
            <a:ext cx="569384" cy="244475"/>
          </a:xfrm>
          <a:prstGeom prst="rect">
            <a:avLst/>
          </a:prstGeom>
          <a:noFill/>
          <a:ln w="25400">
            <a:noFill/>
            <a:miter lim="800000"/>
            <a:headEnd/>
            <a:tailEnd/>
          </a:ln>
          <a:effectLst/>
        </p:spPr>
        <p:txBody>
          <a:bodyPr>
            <a:spAutoFit/>
          </a:bodyPr>
          <a:lstStyle>
            <a:lvl1pPr eaLnBrk="0" hangingPunct="0">
              <a:defRPr sz="1000" b="1">
                <a:solidFill>
                  <a:srgbClr val="B2B2B2"/>
                </a:solidFill>
                <a:latin typeface="Arial" panose="020B0604020202020204" pitchFamily="34" charset="0"/>
              </a:defRPr>
            </a:lvl1pPr>
            <a:lvl2pPr marL="742950" indent="-285750" eaLnBrk="0" hangingPunct="0">
              <a:defRPr sz="1000" b="1">
                <a:solidFill>
                  <a:srgbClr val="B2B2B2"/>
                </a:solidFill>
                <a:latin typeface="Arial" panose="020B0604020202020204" pitchFamily="34" charset="0"/>
              </a:defRPr>
            </a:lvl2pPr>
            <a:lvl3pPr marL="1143000" indent="-228600" eaLnBrk="0" hangingPunct="0">
              <a:defRPr sz="1000" b="1">
                <a:solidFill>
                  <a:srgbClr val="B2B2B2"/>
                </a:solidFill>
                <a:latin typeface="Arial" panose="020B0604020202020204" pitchFamily="34" charset="0"/>
              </a:defRPr>
            </a:lvl3pPr>
            <a:lvl4pPr marL="1600200" indent="-228600" eaLnBrk="0" hangingPunct="0">
              <a:defRPr sz="1000" b="1">
                <a:solidFill>
                  <a:srgbClr val="B2B2B2"/>
                </a:solidFill>
                <a:latin typeface="Arial" panose="020B0604020202020204" pitchFamily="34" charset="0"/>
              </a:defRPr>
            </a:lvl4pPr>
            <a:lvl5pPr marL="2057400" indent="-228600" eaLnBrk="0" hangingPunct="0">
              <a:defRPr sz="1000" b="1">
                <a:solidFill>
                  <a:srgbClr val="B2B2B2"/>
                </a:solidFill>
                <a:latin typeface="Arial" panose="020B0604020202020204" pitchFamily="34" charset="0"/>
              </a:defRPr>
            </a:lvl5pPr>
            <a:lvl6pPr marL="2514600" indent="-228600" eaLnBrk="0" fontAlgn="base" hangingPunct="0">
              <a:spcBef>
                <a:spcPct val="0"/>
              </a:spcBef>
              <a:spcAft>
                <a:spcPct val="0"/>
              </a:spcAft>
              <a:defRPr sz="1000" b="1">
                <a:solidFill>
                  <a:srgbClr val="B2B2B2"/>
                </a:solidFill>
                <a:latin typeface="Arial" panose="020B0604020202020204" pitchFamily="34" charset="0"/>
              </a:defRPr>
            </a:lvl6pPr>
            <a:lvl7pPr marL="2971800" indent="-228600" eaLnBrk="0" fontAlgn="base" hangingPunct="0">
              <a:spcBef>
                <a:spcPct val="0"/>
              </a:spcBef>
              <a:spcAft>
                <a:spcPct val="0"/>
              </a:spcAft>
              <a:defRPr sz="1000" b="1">
                <a:solidFill>
                  <a:srgbClr val="B2B2B2"/>
                </a:solidFill>
                <a:latin typeface="Arial" panose="020B0604020202020204" pitchFamily="34" charset="0"/>
              </a:defRPr>
            </a:lvl7pPr>
            <a:lvl8pPr marL="3429000" indent="-228600" eaLnBrk="0" fontAlgn="base" hangingPunct="0">
              <a:spcBef>
                <a:spcPct val="0"/>
              </a:spcBef>
              <a:spcAft>
                <a:spcPct val="0"/>
              </a:spcAft>
              <a:defRPr sz="1000" b="1">
                <a:solidFill>
                  <a:srgbClr val="B2B2B2"/>
                </a:solidFill>
                <a:latin typeface="Arial" panose="020B0604020202020204" pitchFamily="34" charset="0"/>
              </a:defRPr>
            </a:lvl8pPr>
            <a:lvl9pPr marL="3886200" indent="-228600" eaLnBrk="0" fontAlgn="base" hangingPunct="0">
              <a:spcBef>
                <a:spcPct val="0"/>
              </a:spcBef>
              <a:spcAft>
                <a:spcPct val="0"/>
              </a:spcAft>
              <a:defRPr sz="1000" b="1">
                <a:solidFill>
                  <a:srgbClr val="B2B2B2"/>
                </a:solidFill>
                <a:latin typeface="Arial" panose="020B0604020202020204" pitchFamily="34" charset="0"/>
              </a:defRPr>
            </a:lvl9pPr>
          </a:lstStyle>
          <a:p>
            <a:pPr algn="ctr" fontAlgn="base">
              <a:spcBef>
                <a:spcPct val="50000"/>
              </a:spcBef>
              <a:spcAft>
                <a:spcPct val="0"/>
              </a:spcAft>
              <a:defRPr/>
            </a:pPr>
            <a:fld id="{1A8BF3E0-2E34-44F2-B75E-9E34859A1319}" type="slidenum">
              <a:rPr lang="en-US" altLang="en-US" sz="1000" b="0" smtClean="0">
                <a:solidFill>
                  <a:srgbClr val="000000"/>
                </a:solidFill>
              </a:rPr>
              <a:pPr algn="ctr" fontAlgn="base">
                <a:spcBef>
                  <a:spcPct val="50000"/>
                </a:spcBef>
                <a:spcAft>
                  <a:spcPct val="0"/>
                </a:spcAft>
                <a:defRPr/>
              </a:pPr>
              <a:t>‹#›</a:t>
            </a:fld>
            <a:endParaRPr lang="en-US" altLang="en-US" sz="1000" b="0">
              <a:solidFill>
                <a:srgbClr val="000000"/>
              </a:solidFill>
            </a:endParaRPr>
          </a:p>
        </p:txBody>
      </p:sp>
      <p:sp>
        <p:nvSpPr>
          <p:cNvPr id="4117" name="Rectangle 21"/>
          <p:cNvSpPr>
            <a:spLocks noGrp="1" noChangeArrowheads="1"/>
          </p:cNvSpPr>
          <p:nvPr>
            <p:ph type="title"/>
          </p:nvPr>
        </p:nvSpPr>
        <p:spPr bwMode="auto">
          <a:xfrm>
            <a:off x="1682751" y="211138"/>
            <a:ext cx="9956800" cy="76676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474641352"/>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 id="2147483680" r:id="rId12"/>
  </p:sldLayoutIdLst>
  <p:transition/>
  <p:txStyles>
    <p:titleStyle>
      <a:lvl1pPr algn="ctr" rtl="0" eaLnBrk="0" fontAlgn="base" hangingPunct="0">
        <a:spcBef>
          <a:spcPct val="0"/>
        </a:spcBef>
        <a:spcAft>
          <a:spcPct val="0"/>
        </a:spcAft>
        <a:defRPr sz="3600" b="1" i="1">
          <a:solidFill>
            <a:schemeClr val="accent2"/>
          </a:solidFill>
          <a:effectLst>
            <a:outerShdw blurRad="38100" dist="38100" dir="2700000" algn="tl">
              <a:srgbClr val="C0C0C0"/>
            </a:outerShdw>
          </a:effectLst>
          <a:latin typeface="+mj-lt"/>
          <a:ea typeface="+mj-ea"/>
          <a:cs typeface="+mj-cs"/>
        </a:defRPr>
      </a:lvl1pPr>
      <a:lvl2pPr algn="ctr" rtl="0" eaLnBrk="0" fontAlgn="base" hangingPunct="0">
        <a:spcBef>
          <a:spcPct val="0"/>
        </a:spcBef>
        <a:spcAft>
          <a:spcPct val="0"/>
        </a:spcAft>
        <a:defRPr sz="3600" b="1" i="1">
          <a:solidFill>
            <a:schemeClr val="accent2"/>
          </a:solidFill>
          <a:effectLst>
            <a:outerShdw blurRad="38100" dist="38100" dir="2700000" algn="tl">
              <a:srgbClr val="C0C0C0"/>
            </a:outerShdw>
          </a:effectLst>
          <a:latin typeface="Arial" charset="0"/>
        </a:defRPr>
      </a:lvl2pPr>
      <a:lvl3pPr algn="ctr" rtl="0" eaLnBrk="0" fontAlgn="base" hangingPunct="0">
        <a:spcBef>
          <a:spcPct val="0"/>
        </a:spcBef>
        <a:spcAft>
          <a:spcPct val="0"/>
        </a:spcAft>
        <a:defRPr sz="3600" b="1" i="1">
          <a:solidFill>
            <a:schemeClr val="accent2"/>
          </a:solidFill>
          <a:effectLst>
            <a:outerShdw blurRad="38100" dist="38100" dir="2700000" algn="tl">
              <a:srgbClr val="C0C0C0"/>
            </a:outerShdw>
          </a:effectLst>
          <a:latin typeface="Arial" charset="0"/>
        </a:defRPr>
      </a:lvl3pPr>
      <a:lvl4pPr algn="ctr" rtl="0" eaLnBrk="0" fontAlgn="base" hangingPunct="0">
        <a:spcBef>
          <a:spcPct val="0"/>
        </a:spcBef>
        <a:spcAft>
          <a:spcPct val="0"/>
        </a:spcAft>
        <a:defRPr sz="3600" b="1" i="1">
          <a:solidFill>
            <a:schemeClr val="accent2"/>
          </a:solidFill>
          <a:effectLst>
            <a:outerShdw blurRad="38100" dist="38100" dir="2700000" algn="tl">
              <a:srgbClr val="C0C0C0"/>
            </a:outerShdw>
          </a:effectLst>
          <a:latin typeface="Arial" charset="0"/>
        </a:defRPr>
      </a:lvl4pPr>
      <a:lvl5pPr algn="ctr" rtl="0" eaLnBrk="0" fontAlgn="base" hangingPunct="0">
        <a:spcBef>
          <a:spcPct val="0"/>
        </a:spcBef>
        <a:spcAft>
          <a:spcPct val="0"/>
        </a:spcAft>
        <a:defRPr sz="3600" b="1" i="1">
          <a:solidFill>
            <a:schemeClr val="accent2"/>
          </a:solidFill>
          <a:effectLst>
            <a:outerShdw blurRad="38100" dist="38100" dir="2700000" algn="tl">
              <a:srgbClr val="C0C0C0"/>
            </a:outerShdw>
          </a:effectLst>
          <a:latin typeface="Arial" charset="0"/>
        </a:defRPr>
      </a:lvl5pPr>
      <a:lvl6pPr marL="457200" algn="ctr" rtl="0" eaLnBrk="0" fontAlgn="base" hangingPunct="0">
        <a:spcBef>
          <a:spcPct val="0"/>
        </a:spcBef>
        <a:spcAft>
          <a:spcPct val="0"/>
        </a:spcAft>
        <a:defRPr sz="3600" b="1" i="1">
          <a:solidFill>
            <a:schemeClr val="accent2"/>
          </a:solidFill>
          <a:effectLst>
            <a:outerShdw blurRad="38100" dist="38100" dir="2700000" algn="tl">
              <a:srgbClr val="C0C0C0"/>
            </a:outerShdw>
          </a:effectLst>
          <a:latin typeface="Arial" charset="0"/>
        </a:defRPr>
      </a:lvl6pPr>
      <a:lvl7pPr marL="914400" algn="ctr" rtl="0" eaLnBrk="0" fontAlgn="base" hangingPunct="0">
        <a:spcBef>
          <a:spcPct val="0"/>
        </a:spcBef>
        <a:spcAft>
          <a:spcPct val="0"/>
        </a:spcAft>
        <a:defRPr sz="3600" b="1" i="1">
          <a:solidFill>
            <a:schemeClr val="accent2"/>
          </a:solidFill>
          <a:effectLst>
            <a:outerShdw blurRad="38100" dist="38100" dir="2700000" algn="tl">
              <a:srgbClr val="C0C0C0"/>
            </a:outerShdw>
          </a:effectLst>
          <a:latin typeface="Arial" charset="0"/>
        </a:defRPr>
      </a:lvl7pPr>
      <a:lvl8pPr marL="1371600" algn="ctr" rtl="0" eaLnBrk="0" fontAlgn="base" hangingPunct="0">
        <a:spcBef>
          <a:spcPct val="0"/>
        </a:spcBef>
        <a:spcAft>
          <a:spcPct val="0"/>
        </a:spcAft>
        <a:defRPr sz="3600" b="1" i="1">
          <a:solidFill>
            <a:schemeClr val="accent2"/>
          </a:solidFill>
          <a:effectLst>
            <a:outerShdw blurRad="38100" dist="38100" dir="2700000" algn="tl">
              <a:srgbClr val="C0C0C0"/>
            </a:outerShdw>
          </a:effectLst>
          <a:latin typeface="Arial" charset="0"/>
        </a:defRPr>
      </a:lvl8pPr>
      <a:lvl9pPr marL="1828800" algn="ctr" rtl="0" eaLnBrk="0" fontAlgn="base" hangingPunct="0">
        <a:spcBef>
          <a:spcPct val="0"/>
        </a:spcBef>
        <a:spcAft>
          <a:spcPct val="0"/>
        </a:spcAft>
        <a:defRPr sz="3600" b="1" i="1">
          <a:solidFill>
            <a:schemeClr val="accent2"/>
          </a:solidFill>
          <a:effectLst>
            <a:outerShdw blurRad="38100" dist="38100" dir="2700000" algn="tl">
              <a:srgbClr val="C0C0C0"/>
            </a:outerShdw>
          </a:effectLst>
          <a:latin typeface="Arial" charset="0"/>
        </a:defRPr>
      </a:lvl9pPr>
    </p:titleStyle>
    <p:bodyStyle>
      <a:lvl1pPr marL="231775" indent="-231775" algn="l" rtl="0" eaLnBrk="0" fontAlgn="base" hangingPunct="0">
        <a:spcBef>
          <a:spcPct val="30000"/>
        </a:spcBef>
        <a:spcAft>
          <a:spcPct val="0"/>
        </a:spcAft>
        <a:buClrTx/>
        <a:buChar char="•"/>
        <a:defRPr sz="3200" b="1">
          <a:solidFill>
            <a:schemeClr val="tx1"/>
          </a:solidFill>
          <a:latin typeface="+mn-lt"/>
          <a:ea typeface="+mn-ea"/>
          <a:cs typeface="+mn-cs"/>
        </a:defRPr>
      </a:lvl1pPr>
      <a:lvl2pPr marL="565150" indent="-219075" algn="l" rtl="0" eaLnBrk="0" fontAlgn="base" hangingPunct="0">
        <a:spcBef>
          <a:spcPct val="30000"/>
        </a:spcBef>
        <a:spcAft>
          <a:spcPct val="0"/>
        </a:spcAft>
        <a:buClrTx/>
        <a:buFont typeface="Arial" panose="020B0604020202020204" pitchFamily="34" charset="0"/>
        <a:buChar char="–"/>
        <a:defRPr sz="2800" b="1">
          <a:solidFill>
            <a:schemeClr val="tx1"/>
          </a:solidFill>
          <a:latin typeface="+mn-lt"/>
        </a:defRPr>
      </a:lvl2pPr>
      <a:lvl3pPr marL="911225" indent="-231775" algn="l" rtl="0" eaLnBrk="0" fontAlgn="base" hangingPunct="0">
        <a:spcBef>
          <a:spcPct val="30000"/>
        </a:spcBef>
        <a:spcAft>
          <a:spcPct val="0"/>
        </a:spcAft>
        <a:buClrTx/>
        <a:buChar char="•"/>
        <a:defRPr sz="2400">
          <a:solidFill>
            <a:schemeClr val="tx1"/>
          </a:solidFill>
          <a:latin typeface="+mn-lt"/>
        </a:defRPr>
      </a:lvl3pPr>
      <a:lvl4pPr marL="1257300" indent="-231775" algn="l" rtl="0" eaLnBrk="0" fontAlgn="base" hangingPunct="0">
        <a:spcBef>
          <a:spcPct val="30000"/>
        </a:spcBef>
        <a:spcAft>
          <a:spcPct val="0"/>
        </a:spcAft>
        <a:buClrTx/>
        <a:buChar char="•"/>
        <a:defRPr sz="2000">
          <a:solidFill>
            <a:schemeClr val="tx1"/>
          </a:solidFill>
          <a:latin typeface="+mn-lt"/>
        </a:defRPr>
      </a:lvl4pPr>
      <a:lvl5pPr marL="1597025" indent="-217488" algn="l" rtl="0" eaLnBrk="0" fontAlgn="base" hangingPunct="0">
        <a:spcBef>
          <a:spcPct val="30000"/>
        </a:spcBef>
        <a:spcAft>
          <a:spcPct val="0"/>
        </a:spcAft>
        <a:buClr>
          <a:srgbClr val="FF0000"/>
        </a:buClr>
        <a:buChar char="•"/>
        <a:defRPr sz="2000">
          <a:solidFill>
            <a:schemeClr val="tx1"/>
          </a:solidFill>
          <a:latin typeface="+mn-lt"/>
        </a:defRPr>
      </a:lvl5pPr>
      <a:lvl6pPr marL="2054225" indent="-217488" algn="l" rtl="0" fontAlgn="base">
        <a:spcBef>
          <a:spcPct val="30000"/>
        </a:spcBef>
        <a:spcAft>
          <a:spcPct val="0"/>
        </a:spcAft>
        <a:buClr>
          <a:srgbClr val="FF0000"/>
        </a:buClr>
        <a:buChar char="•"/>
        <a:defRPr sz="2000">
          <a:solidFill>
            <a:schemeClr val="tx1"/>
          </a:solidFill>
          <a:latin typeface="+mn-lt"/>
        </a:defRPr>
      </a:lvl6pPr>
      <a:lvl7pPr marL="2511425" indent="-217488" algn="l" rtl="0" fontAlgn="base">
        <a:spcBef>
          <a:spcPct val="30000"/>
        </a:spcBef>
        <a:spcAft>
          <a:spcPct val="0"/>
        </a:spcAft>
        <a:buClr>
          <a:srgbClr val="FF0000"/>
        </a:buClr>
        <a:buChar char="•"/>
        <a:defRPr sz="2000">
          <a:solidFill>
            <a:schemeClr val="tx1"/>
          </a:solidFill>
          <a:latin typeface="+mn-lt"/>
        </a:defRPr>
      </a:lvl7pPr>
      <a:lvl8pPr marL="2968625" indent="-217488" algn="l" rtl="0" fontAlgn="base">
        <a:spcBef>
          <a:spcPct val="30000"/>
        </a:spcBef>
        <a:spcAft>
          <a:spcPct val="0"/>
        </a:spcAft>
        <a:buClr>
          <a:srgbClr val="FF0000"/>
        </a:buClr>
        <a:buChar char="•"/>
        <a:defRPr sz="2000">
          <a:solidFill>
            <a:schemeClr val="tx1"/>
          </a:solidFill>
          <a:latin typeface="+mn-lt"/>
        </a:defRPr>
      </a:lvl8pPr>
      <a:lvl9pPr marL="3425825" indent="-217488" algn="l" rtl="0" fontAlgn="base">
        <a:spcBef>
          <a:spcPct val="30000"/>
        </a:spcBef>
        <a:spcAft>
          <a:spcPct val="0"/>
        </a:spcAft>
        <a:buClr>
          <a:srgbClr val="FF0000"/>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44804"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i="0"/>
            </a:lvl1pPr>
          </a:lstStyle>
          <a:p>
            <a:pPr>
              <a:defRPr/>
            </a:pPr>
            <a:endParaRPr lang="en-US" dirty="0"/>
          </a:p>
        </p:txBody>
      </p:sp>
      <p:sp>
        <p:nvSpPr>
          <p:cNvPr id="844805"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i="0"/>
            </a:lvl1pPr>
          </a:lstStyle>
          <a:p>
            <a:pPr>
              <a:defRPr/>
            </a:pPr>
            <a:endParaRPr lang="en-US" dirty="0"/>
          </a:p>
        </p:txBody>
      </p:sp>
      <p:sp>
        <p:nvSpPr>
          <p:cNvPr id="844806"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i="0"/>
            </a:lvl1pPr>
          </a:lstStyle>
          <a:p>
            <a:pPr>
              <a:defRPr/>
            </a:pPr>
            <a:fld id="{AEFB27E1-C448-448F-9500-2F0AB81E5AFF}" type="slidenum">
              <a:rPr lang="en-US"/>
              <a:pPr>
                <a:defRPr/>
              </a:pPr>
              <a:t>‹#›</a:t>
            </a:fld>
            <a:endParaRPr lang="en-US" dirty="0"/>
          </a:p>
        </p:txBody>
      </p:sp>
      <p:pic>
        <p:nvPicPr>
          <p:cNvPr id="5" name="Picture 8" descr="V:\CCX\22.  Original and Master Graphics Products...(T033-20 R01.00)\22-04.  Briefings\USAFE TODAY BRIEF\Opening Slide plain.jpg"/>
          <p:cNvPicPr>
            <a:picLocks noChangeAspect="1" noChangeArrowheads="1"/>
          </p:cNvPicPr>
          <p:nvPr userDrawn="1"/>
        </p:nvPicPr>
        <p:blipFill>
          <a:blip r:embed="rId15" cstate="print"/>
          <a:srcRect/>
          <a:stretch>
            <a:fillRect/>
          </a:stretch>
        </p:blipFill>
        <p:spPr bwMode="auto">
          <a:xfrm>
            <a:off x="0" y="0"/>
            <a:ext cx="12192000" cy="6858000"/>
          </a:xfrm>
          <a:prstGeom prst="rect">
            <a:avLst/>
          </a:prstGeom>
          <a:noFill/>
          <a:ln w="9525">
            <a:noFill/>
            <a:miter lim="800000"/>
            <a:headEnd/>
            <a:tailEnd/>
          </a:ln>
        </p:spPr>
      </p:pic>
      <p:pic>
        <p:nvPicPr>
          <p:cNvPr id="6" name="Picture 5" descr="V:\CCX\22.  Original and Master Graphics Products...(T033-20 R01.00)\22-17.  Logos and Emblems\USAFE Shield (legal).png"/>
          <p:cNvPicPr>
            <a:picLocks noChangeAspect="1" noChangeArrowheads="1"/>
          </p:cNvPicPr>
          <p:nvPr userDrawn="1"/>
        </p:nvPicPr>
        <p:blipFill>
          <a:blip r:embed="rId16" cstate="print"/>
          <a:srcRect/>
          <a:stretch>
            <a:fillRect/>
          </a:stretch>
        </p:blipFill>
        <p:spPr bwMode="auto">
          <a:xfrm>
            <a:off x="232835" y="228603"/>
            <a:ext cx="941917" cy="639763"/>
          </a:xfrm>
          <a:prstGeom prst="rect">
            <a:avLst/>
          </a:prstGeom>
          <a:noFill/>
          <a:ln w="9525">
            <a:noFill/>
            <a:miter lim="800000"/>
            <a:headEnd/>
            <a:tailEnd/>
          </a:ln>
          <a:effectLst>
            <a:outerShdw blurRad="63500" dist="50800" dir="8100000" algn="tr" rotWithShape="0">
              <a:srgbClr val="000000">
                <a:alpha val="39999"/>
              </a:srgbClr>
            </a:outerShdw>
          </a:effectLst>
        </p:spPr>
      </p:pic>
      <p:pic>
        <p:nvPicPr>
          <p:cNvPr id="7" name="Picture 6" descr="AFAFRICA 1.png"/>
          <p:cNvPicPr>
            <a:picLocks noChangeAspect="1"/>
          </p:cNvPicPr>
          <p:nvPr userDrawn="1"/>
        </p:nvPicPr>
        <p:blipFill>
          <a:blip r:embed="rId17" cstate="print"/>
          <a:stretch>
            <a:fillRect/>
          </a:stretch>
        </p:blipFill>
        <p:spPr bwMode="auto">
          <a:xfrm>
            <a:off x="1195920" y="482603"/>
            <a:ext cx="944033" cy="639763"/>
          </a:xfrm>
          <a:prstGeom prst="rect">
            <a:avLst/>
          </a:prstGeom>
          <a:effectLst>
            <a:outerShdw blurRad="50800" dist="38100" dir="10800000" algn="r" rotWithShape="0">
              <a:prstClr val="black">
                <a:alpha val="40000"/>
              </a:prstClr>
            </a:outerShdw>
          </a:effectLst>
        </p:spPr>
      </p:pic>
      <p:sp>
        <p:nvSpPr>
          <p:cNvPr id="8" name="Line 192"/>
          <p:cNvSpPr>
            <a:spLocks noChangeShapeType="1"/>
          </p:cNvSpPr>
          <p:nvPr userDrawn="1"/>
        </p:nvSpPr>
        <p:spPr bwMode="auto">
          <a:xfrm>
            <a:off x="2032000" y="1216025"/>
            <a:ext cx="9652000" cy="0"/>
          </a:xfrm>
          <a:prstGeom prst="line">
            <a:avLst/>
          </a:prstGeom>
          <a:noFill/>
          <a:ln w="57150">
            <a:solidFill>
              <a:srgbClr val="0C2D83"/>
            </a:solidFill>
            <a:round/>
            <a:headEnd/>
            <a:tailEnd/>
          </a:ln>
          <a:effectLst/>
        </p:spPr>
        <p:txBody>
          <a:bodyPr wrap="none" lIns="91410" tIns="45706" rIns="91410" bIns="45706" anchor="ctr"/>
          <a:lstStyle/>
          <a:p>
            <a:pPr>
              <a:defRPr/>
            </a:pPr>
            <a:endParaRPr lang="en-US" sz="1800" dirty="0">
              <a:solidFill>
                <a:srgbClr val="000000"/>
              </a:solidFill>
              <a:latin typeface="+mn-lt"/>
              <a:cs typeface="+mn-cs"/>
            </a:endParaRPr>
          </a:p>
        </p:txBody>
      </p:sp>
      <p:sp>
        <p:nvSpPr>
          <p:cNvPr id="9" name="Line 189"/>
          <p:cNvSpPr>
            <a:spLocks noChangeShapeType="1"/>
          </p:cNvSpPr>
          <p:nvPr userDrawn="1"/>
        </p:nvSpPr>
        <p:spPr bwMode="auto">
          <a:xfrm>
            <a:off x="508000" y="6451600"/>
            <a:ext cx="11176000" cy="0"/>
          </a:xfrm>
          <a:prstGeom prst="line">
            <a:avLst/>
          </a:prstGeom>
          <a:noFill/>
          <a:ln w="57150">
            <a:solidFill>
              <a:srgbClr val="0C2D83"/>
            </a:solidFill>
            <a:round/>
            <a:headEnd/>
            <a:tailEnd/>
          </a:ln>
          <a:effectLst/>
        </p:spPr>
        <p:txBody>
          <a:bodyPr wrap="none" lIns="91410" tIns="45706" rIns="91410" bIns="45706" anchor="ctr"/>
          <a:lstStyle/>
          <a:p>
            <a:pPr>
              <a:defRPr/>
            </a:pPr>
            <a:endParaRPr lang="en-US" sz="1800" dirty="0">
              <a:solidFill>
                <a:srgbClr val="000000"/>
              </a:solidFill>
              <a:latin typeface="+mn-lt"/>
              <a:cs typeface="+mn-cs"/>
            </a:endParaRPr>
          </a:p>
        </p:txBody>
      </p:sp>
    </p:spTree>
    <p:extLst>
      <p:ext uri="{BB962C8B-B14F-4D97-AF65-F5344CB8AC3E}">
        <p14:creationId xmlns:p14="http://schemas.microsoft.com/office/powerpoint/2010/main" val="2411061099"/>
      </p:ext>
    </p:extLst>
  </p:cSld>
  <p:clrMap bg1="lt1" tx1="dk1" bg2="lt2" tx2="dk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 id="2147483693" r:id="rId12"/>
    <p:sldLayoutId id="2147483694" r:id="rId13"/>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0"/>
            <a:ext cx="109728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09600" y="6356353"/>
            <a:ext cx="2844800" cy="365125"/>
          </a:xfrm>
          <a:prstGeom prst="rect">
            <a:avLst/>
          </a:prstGeom>
        </p:spPr>
        <p:txBody>
          <a:bodyPr vert="horz" lIns="91440" tIns="45720" rIns="91440" bIns="45720" rtlCol="0" anchor="ctr"/>
          <a:lstStyle>
            <a:lvl1pPr algn="l">
              <a:defRPr sz="1440">
                <a:solidFill>
                  <a:schemeClr val="tx1">
                    <a:tint val="75000"/>
                  </a:schemeClr>
                </a:solidFill>
              </a:defRPr>
            </a:lvl1pPr>
          </a:lstStyle>
          <a:p>
            <a:fld id="{6D9FA99A-FDD4-4E34-A491-8ADEF31DA0A0}" type="datetime1">
              <a:rPr lang="en-US" smtClean="0"/>
              <a:t>2/13/2024</a:t>
            </a:fld>
            <a:endParaRPr lang="en-US"/>
          </a:p>
        </p:txBody>
      </p:sp>
      <p:sp>
        <p:nvSpPr>
          <p:cNvPr id="5" name="Footer Placeholder 4"/>
          <p:cNvSpPr>
            <a:spLocks noGrp="1"/>
          </p:cNvSpPr>
          <p:nvPr>
            <p:ph type="ftr" sz="quarter" idx="3"/>
          </p:nvPr>
        </p:nvSpPr>
        <p:spPr>
          <a:xfrm>
            <a:off x="4165600" y="6356353"/>
            <a:ext cx="3860800" cy="365125"/>
          </a:xfrm>
          <a:prstGeom prst="rect">
            <a:avLst/>
          </a:prstGeom>
        </p:spPr>
        <p:txBody>
          <a:bodyPr vert="horz" lIns="91440" tIns="45720" rIns="91440" bIns="45720" rtlCol="0" anchor="ctr"/>
          <a:lstStyle>
            <a:lvl1pPr algn="ctr">
              <a:defRPr sz="144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737600" y="6356353"/>
            <a:ext cx="2844800" cy="365125"/>
          </a:xfrm>
          <a:prstGeom prst="rect">
            <a:avLst/>
          </a:prstGeom>
        </p:spPr>
        <p:txBody>
          <a:bodyPr vert="horz" lIns="91440" tIns="45720" rIns="91440" bIns="45720" rtlCol="0" anchor="ctr"/>
          <a:lstStyle>
            <a:lvl1pPr algn="r">
              <a:defRPr sz="1440">
                <a:solidFill>
                  <a:schemeClr val="tx1">
                    <a:tint val="75000"/>
                  </a:schemeClr>
                </a:solidFill>
              </a:defRPr>
            </a:lvl1pPr>
          </a:lstStyle>
          <a:p>
            <a:fld id="{662C62A9-5165-4907-BAFF-41612E242A66}" type="slidenum">
              <a:rPr lang="en-US" smtClean="0"/>
              <a:t>‹#›</a:t>
            </a:fld>
            <a:endParaRPr lang="en-US"/>
          </a:p>
        </p:txBody>
      </p:sp>
      <p:sp>
        <p:nvSpPr>
          <p:cNvPr id="7" name="Title Placeholder 1"/>
          <p:cNvSpPr txBox="1">
            <a:spLocks/>
          </p:cNvSpPr>
          <p:nvPr userDrawn="1"/>
        </p:nvSpPr>
        <p:spPr>
          <a:xfrm>
            <a:off x="101600" y="6477000"/>
            <a:ext cx="11988800" cy="304800"/>
          </a:xfrm>
          <a:prstGeom prst="rect">
            <a:avLst/>
          </a:prstGeom>
        </p:spPr>
        <p:txBody>
          <a:bodyPr vert="horz" lIns="109728" tIns="54864" rIns="109728" bIns="54864" rtlCol="0" anchor="ctr">
            <a:normAutofit/>
          </a:bodyPr>
          <a:lstStyle>
            <a:lvl1pPr algn="ctr" defTabSz="914400" rtl="0" eaLnBrk="1" latinLnBrk="0" hangingPunct="1">
              <a:spcBef>
                <a:spcPct val="0"/>
              </a:spcBef>
              <a:buNone/>
              <a:defRPr sz="900" b="1" kern="1200">
                <a:solidFill>
                  <a:schemeClr val="tx1"/>
                </a:solidFill>
                <a:latin typeface="Arial" panose="020B0604020202020204" pitchFamily="34" charset="0"/>
                <a:ea typeface="Segoe UI" panose="020B0502040204020203" pitchFamily="34" charset="0"/>
                <a:cs typeface="Arial" panose="020B0604020202020204" pitchFamily="34" charset="0"/>
              </a:defRPr>
            </a:lvl1pPr>
          </a:lstStyle>
          <a:p>
            <a:r>
              <a:rPr lang="en-US" sz="960" dirty="0">
                <a:solidFill>
                  <a:schemeClr val="bg1">
                    <a:lumMod val="50000"/>
                  </a:schemeClr>
                </a:solidFill>
              </a:rPr>
              <a:t>UNCLASSIFIED</a:t>
            </a:r>
          </a:p>
        </p:txBody>
      </p:sp>
      <p:sp>
        <p:nvSpPr>
          <p:cNvPr id="8" name="Title Placeholder 1"/>
          <p:cNvSpPr txBox="1">
            <a:spLocks/>
          </p:cNvSpPr>
          <p:nvPr userDrawn="1"/>
        </p:nvSpPr>
        <p:spPr>
          <a:xfrm>
            <a:off x="101600" y="76200"/>
            <a:ext cx="11988800" cy="304800"/>
          </a:xfrm>
          <a:prstGeom prst="rect">
            <a:avLst/>
          </a:prstGeom>
        </p:spPr>
        <p:txBody>
          <a:bodyPr vert="horz" lIns="109728" tIns="54864" rIns="109728" bIns="54864" rtlCol="0" anchor="ctr">
            <a:normAutofit/>
          </a:bodyPr>
          <a:lstStyle>
            <a:lvl1pPr algn="ctr" defTabSz="914400" rtl="0" eaLnBrk="1" latinLnBrk="0" hangingPunct="1">
              <a:spcBef>
                <a:spcPct val="0"/>
              </a:spcBef>
              <a:buNone/>
              <a:defRPr sz="900" b="1" kern="1200">
                <a:solidFill>
                  <a:schemeClr val="tx1"/>
                </a:solidFill>
                <a:latin typeface="Arial" panose="020B0604020202020204" pitchFamily="34" charset="0"/>
                <a:ea typeface="Segoe UI" panose="020B0502040204020203" pitchFamily="34" charset="0"/>
                <a:cs typeface="Arial" panose="020B0604020202020204" pitchFamily="34" charset="0"/>
              </a:defRPr>
            </a:lvl1pPr>
          </a:lstStyle>
          <a:p>
            <a:r>
              <a:rPr lang="en-US" sz="960" dirty="0">
                <a:solidFill>
                  <a:schemeClr val="bg1">
                    <a:lumMod val="50000"/>
                  </a:schemeClr>
                </a:solidFill>
              </a:rPr>
              <a:t>UNCLASSIFIED</a:t>
            </a:r>
          </a:p>
        </p:txBody>
      </p:sp>
    </p:spTree>
    <p:extLst>
      <p:ext uri="{BB962C8B-B14F-4D97-AF65-F5344CB8AC3E}">
        <p14:creationId xmlns:p14="http://schemas.microsoft.com/office/powerpoint/2010/main" val="3854473480"/>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 id="2147483701" r:id="rId6"/>
    <p:sldLayoutId id="2147483702" r:id="rId7"/>
    <p:sldLayoutId id="2147483703" r:id="rId8"/>
    <p:sldLayoutId id="2147483704" r:id="rId9"/>
    <p:sldLayoutId id="2147483705" r:id="rId10"/>
    <p:sldLayoutId id="2147483706" r:id="rId11"/>
    <p:sldLayoutId id="2147483707" r:id="rId12"/>
    <p:sldLayoutId id="2147483708" r:id="rId13"/>
    <p:sldLayoutId id="2147483709" r:id="rId14"/>
    <p:sldLayoutId id="2147483710" r:id="rId15"/>
    <p:sldLayoutId id="2147483711" r:id="rId16"/>
    <p:sldLayoutId id="2147483712" r:id="rId17"/>
    <p:sldLayoutId id="2147483713" r:id="rId18"/>
    <p:sldLayoutId id="2147483714" r:id="rId19"/>
    <p:sldLayoutId id="2147483715" r:id="rId20"/>
    <p:sldLayoutId id="2147483716" r:id="rId21"/>
  </p:sldLayoutIdLst>
  <p:hf hdr="0" ftr="0" dt="0"/>
  <p:txStyles>
    <p:titleStyle>
      <a:lvl1pPr algn="ctr" defTabSz="1097280" rtl="0" eaLnBrk="1" latinLnBrk="0" hangingPunct="1">
        <a:spcBef>
          <a:spcPct val="0"/>
        </a:spcBef>
        <a:buNone/>
        <a:defRPr sz="5280" kern="1200">
          <a:solidFill>
            <a:schemeClr val="tx1"/>
          </a:solidFill>
          <a:latin typeface="+mj-lt"/>
          <a:ea typeface="+mj-ea"/>
          <a:cs typeface="+mj-cs"/>
        </a:defRPr>
      </a:lvl1pPr>
    </p:titleStyle>
    <p:bodyStyle>
      <a:lvl1pPr marL="411480" indent="-411480" algn="l" defTabSz="1097280" rtl="0" eaLnBrk="1" latinLnBrk="0" hangingPunct="1">
        <a:spcBef>
          <a:spcPct val="20000"/>
        </a:spcBef>
        <a:buFont typeface="Arial" panose="020B0604020202020204" pitchFamily="34" charset="0"/>
        <a:buChar char="•"/>
        <a:defRPr sz="3840" kern="1200">
          <a:solidFill>
            <a:schemeClr val="tx1"/>
          </a:solidFill>
          <a:latin typeface="+mn-lt"/>
          <a:ea typeface="+mn-ea"/>
          <a:cs typeface="+mn-cs"/>
        </a:defRPr>
      </a:lvl1pPr>
      <a:lvl2pPr marL="891540" indent="-342900" algn="l" defTabSz="1097280" rtl="0" eaLnBrk="1" latinLnBrk="0" hangingPunct="1">
        <a:spcBef>
          <a:spcPct val="20000"/>
        </a:spcBef>
        <a:buFont typeface="Arial" panose="020B0604020202020204" pitchFamily="34" charset="0"/>
        <a:buChar char="–"/>
        <a:defRPr sz="3360" kern="1200">
          <a:solidFill>
            <a:schemeClr val="tx1"/>
          </a:solidFill>
          <a:latin typeface="+mn-lt"/>
          <a:ea typeface="+mn-ea"/>
          <a:cs typeface="+mn-cs"/>
        </a:defRPr>
      </a:lvl2pPr>
      <a:lvl3pPr marL="1371600" indent="-274320" algn="l" defTabSz="1097280" rtl="0" eaLnBrk="1" latinLnBrk="0" hangingPunct="1">
        <a:spcBef>
          <a:spcPct val="20000"/>
        </a:spcBef>
        <a:buFont typeface="Arial" panose="020B0604020202020204" pitchFamily="34" charset="0"/>
        <a:buChar char="•"/>
        <a:defRPr sz="2880" kern="1200">
          <a:solidFill>
            <a:schemeClr val="tx1"/>
          </a:solidFill>
          <a:latin typeface="+mn-lt"/>
          <a:ea typeface="+mn-ea"/>
          <a:cs typeface="+mn-cs"/>
        </a:defRPr>
      </a:lvl3pPr>
      <a:lvl4pPr marL="1920240" indent="-274320" algn="l" defTabSz="109728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68880" indent="-274320" algn="l" defTabSz="109728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3017520" indent="-274320" algn="l" defTabSz="109728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66160" indent="-274320" algn="l" defTabSz="109728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114800" indent="-274320" algn="l" defTabSz="109728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63440" indent="-274320" algn="l" defTabSz="109728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dt" sz="half" idx="2"/>
          </p:nvPr>
        </p:nvSpPr>
        <p:spPr bwMode="auto">
          <a:xfrm>
            <a:off x="203200" y="6629400"/>
            <a:ext cx="40640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45720" tIns="46038" rIns="45720" bIns="46038" numCol="1" anchor="b" anchorCtr="0" compatLnSpc="1">
            <a:prstTxWarp prst="textNoShape">
              <a:avLst/>
            </a:prstTxWarp>
          </a:bodyPr>
          <a:lstStyle>
            <a:lvl1pPr>
              <a:defRPr sz="800" b="0">
                <a:solidFill>
                  <a:srgbClr val="B2B2B2"/>
                </a:solidFill>
                <a:latin typeface="Arial Narrow" panose="020B0606020202030204" pitchFamily="34" charset="0"/>
              </a:defRPr>
            </a:lvl1pPr>
          </a:lstStyle>
          <a:p>
            <a:fld id="{1F7F69E4-0612-4188-BAAB-141FB80DD00F}" type="slidenum">
              <a:rPr lang="en-US" altLang="en-US"/>
              <a:pPr/>
              <a:t>‹#›</a:t>
            </a:fld>
            <a:r>
              <a:rPr lang="en-US" altLang="en-US"/>
              <a:t>  </a:t>
            </a:r>
            <a:fld id="{30E7C3AA-C227-4DFC-8EFF-59C01467034B}" type="datetime1">
              <a:rPr lang="en-US" altLang="en-US"/>
              <a:pPr/>
              <a:t>2/13/2024</a:t>
            </a:fld>
            <a:r>
              <a:rPr lang="en-US" altLang="en-US" b="1">
                <a:latin typeface="+mn-lt"/>
              </a:rPr>
              <a:t>JS SLIDE PRESENTATION.ppt</a:t>
            </a:r>
            <a:endParaRPr lang="en-US" altLang="en-US"/>
          </a:p>
        </p:txBody>
      </p:sp>
      <p:sp>
        <p:nvSpPr>
          <p:cNvPr id="1028" name="Rectangle 4"/>
          <p:cNvSpPr>
            <a:spLocks noGrp="1" noChangeArrowheads="1"/>
          </p:cNvSpPr>
          <p:nvPr>
            <p:ph type="sldNum" sz="quarter" idx="4"/>
          </p:nvPr>
        </p:nvSpPr>
        <p:spPr bwMode="auto">
          <a:xfrm>
            <a:off x="4826000" y="6400800"/>
            <a:ext cx="2540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2075" tIns="46038" rIns="92075" bIns="46038" numCol="1" anchor="b" anchorCtr="0" compatLnSpc="1">
            <a:prstTxWarp prst="textNoShape">
              <a:avLst/>
            </a:prstTxWarp>
          </a:bodyPr>
          <a:lstStyle>
            <a:lvl1pPr algn="ctr">
              <a:defRPr sz="1000" b="0">
                <a:solidFill>
                  <a:schemeClr val="tx1"/>
                </a:solidFill>
              </a:defRPr>
            </a:lvl1pPr>
          </a:lstStyle>
          <a:p>
            <a:fld id="{B62F80D8-5545-49E1-95C9-561060BC7CA7}" type="slidenum">
              <a:rPr lang="en-US" altLang="en-US"/>
              <a:pPr/>
              <a:t>‹#›</a:t>
            </a:fld>
            <a:endParaRPr lang="en-US" altLang="en-US"/>
          </a:p>
        </p:txBody>
      </p:sp>
      <p:sp>
        <p:nvSpPr>
          <p:cNvPr id="1029" name="Rectangle 5"/>
          <p:cNvSpPr>
            <a:spLocks noGrp="1" noChangeArrowheads="1"/>
          </p:cNvSpPr>
          <p:nvPr>
            <p:ph type="title"/>
          </p:nvPr>
        </p:nvSpPr>
        <p:spPr bwMode="auto">
          <a:xfrm>
            <a:off x="1625600" y="152400"/>
            <a:ext cx="104648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45720" tIns="46038" rIns="45720" bIns="46038" numCol="1" anchor="b" anchorCtr="0" compatLnSpc="1">
            <a:prstTxWarp prst="textNoShape">
              <a:avLst/>
            </a:prstTxWarp>
          </a:bodyPr>
          <a:lstStyle/>
          <a:p>
            <a:pPr lvl="0"/>
            <a:endParaRPr lang="en-US" altLang="en-US"/>
          </a:p>
        </p:txBody>
      </p:sp>
      <p:sp>
        <p:nvSpPr>
          <p:cNvPr id="1030" name="Rectangle 6"/>
          <p:cNvSpPr>
            <a:spLocks noGrp="1" noChangeArrowheads="1"/>
          </p:cNvSpPr>
          <p:nvPr>
            <p:ph type="body" idx="1"/>
          </p:nvPr>
        </p:nvSpPr>
        <p:spPr bwMode="auto">
          <a:xfrm>
            <a:off x="609600" y="1143000"/>
            <a:ext cx="10972800" cy="5214938"/>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grpSp>
        <p:nvGrpSpPr>
          <p:cNvPr id="1049" name="Group 25"/>
          <p:cNvGrpSpPr>
            <a:grpSpLocks/>
          </p:cNvGrpSpPr>
          <p:nvPr/>
        </p:nvGrpSpPr>
        <p:grpSpPr bwMode="auto">
          <a:xfrm>
            <a:off x="101600" y="762000"/>
            <a:ext cx="11988800" cy="152400"/>
            <a:chOff x="0" y="576"/>
            <a:chExt cx="5282" cy="189"/>
          </a:xfrm>
        </p:grpSpPr>
        <p:grpSp>
          <p:nvGrpSpPr>
            <p:cNvPr id="1034" name="Group 10"/>
            <p:cNvGrpSpPr>
              <a:grpSpLocks/>
            </p:cNvGrpSpPr>
            <p:nvPr/>
          </p:nvGrpSpPr>
          <p:grpSpPr bwMode="auto">
            <a:xfrm>
              <a:off x="5158" y="576"/>
              <a:ext cx="124" cy="189"/>
              <a:chOff x="5158" y="576"/>
              <a:chExt cx="124" cy="189"/>
            </a:xfrm>
          </p:grpSpPr>
          <p:sp>
            <p:nvSpPr>
              <p:cNvPr id="1032" name="Rectangle 8"/>
              <p:cNvSpPr>
                <a:spLocks noChangeArrowheads="1"/>
              </p:cNvSpPr>
              <p:nvPr/>
            </p:nvSpPr>
            <p:spPr bwMode="auto">
              <a:xfrm>
                <a:off x="5252" y="576"/>
                <a:ext cx="3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33" name="Rectangle 9"/>
              <p:cNvSpPr>
                <a:spLocks noChangeArrowheads="1"/>
              </p:cNvSpPr>
              <p:nvPr/>
            </p:nvSpPr>
            <p:spPr bwMode="auto">
              <a:xfrm>
                <a:off x="5158" y="576"/>
                <a:ext cx="6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1037" name="Group 13"/>
            <p:cNvGrpSpPr>
              <a:grpSpLocks/>
            </p:cNvGrpSpPr>
            <p:nvPr/>
          </p:nvGrpSpPr>
          <p:grpSpPr bwMode="auto">
            <a:xfrm>
              <a:off x="4848" y="576"/>
              <a:ext cx="263" cy="189"/>
              <a:chOff x="4848" y="576"/>
              <a:chExt cx="263" cy="189"/>
            </a:xfrm>
          </p:grpSpPr>
          <p:sp>
            <p:nvSpPr>
              <p:cNvPr id="1035" name="Rectangle 11"/>
              <p:cNvSpPr>
                <a:spLocks noChangeArrowheads="1"/>
              </p:cNvSpPr>
              <p:nvPr/>
            </p:nvSpPr>
            <p:spPr bwMode="auto">
              <a:xfrm>
                <a:off x="5018" y="576"/>
                <a:ext cx="93"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36" name="Rectangle 12"/>
              <p:cNvSpPr>
                <a:spLocks noChangeArrowheads="1"/>
              </p:cNvSpPr>
              <p:nvPr/>
            </p:nvSpPr>
            <p:spPr bwMode="auto">
              <a:xfrm>
                <a:off x="4848" y="576"/>
                <a:ext cx="126"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1040" name="Group 16"/>
            <p:cNvGrpSpPr>
              <a:grpSpLocks/>
            </p:cNvGrpSpPr>
            <p:nvPr/>
          </p:nvGrpSpPr>
          <p:grpSpPr bwMode="auto">
            <a:xfrm>
              <a:off x="4418" y="576"/>
              <a:ext cx="386" cy="189"/>
              <a:chOff x="4418" y="576"/>
              <a:chExt cx="386" cy="189"/>
            </a:xfrm>
          </p:grpSpPr>
          <p:sp>
            <p:nvSpPr>
              <p:cNvPr id="1038" name="Rectangle 14"/>
              <p:cNvSpPr>
                <a:spLocks noChangeArrowheads="1"/>
              </p:cNvSpPr>
              <p:nvPr/>
            </p:nvSpPr>
            <p:spPr bwMode="auto">
              <a:xfrm>
                <a:off x="4650" y="576"/>
                <a:ext cx="154"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39" name="Rectangle 15"/>
              <p:cNvSpPr>
                <a:spLocks noChangeArrowheads="1"/>
              </p:cNvSpPr>
              <p:nvPr/>
            </p:nvSpPr>
            <p:spPr bwMode="auto">
              <a:xfrm>
                <a:off x="4418" y="576"/>
                <a:ext cx="189"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1045" name="Group 21"/>
            <p:cNvGrpSpPr>
              <a:grpSpLocks/>
            </p:cNvGrpSpPr>
            <p:nvPr/>
          </p:nvGrpSpPr>
          <p:grpSpPr bwMode="auto">
            <a:xfrm>
              <a:off x="3183" y="576"/>
              <a:ext cx="1191" cy="189"/>
              <a:chOff x="3183" y="576"/>
              <a:chExt cx="1191" cy="189"/>
            </a:xfrm>
          </p:grpSpPr>
          <p:sp>
            <p:nvSpPr>
              <p:cNvPr id="1041" name="Rectangle 17"/>
              <p:cNvSpPr>
                <a:spLocks noChangeArrowheads="1"/>
              </p:cNvSpPr>
              <p:nvPr/>
            </p:nvSpPr>
            <p:spPr bwMode="auto">
              <a:xfrm>
                <a:off x="3558" y="576"/>
                <a:ext cx="25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42" name="Rectangle 18"/>
              <p:cNvSpPr>
                <a:spLocks noChangeArrowheads="1"/>
              </p:cNvSpPr>
              <p:nvPr/>
            </p:nvSpPr>
            <p:spPr bwMode="auto">
              <a:xfrm>
                <a:off x="4156" y="576"/>
                <a:ext cx="218"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43" name="Rectangle 19"/>
              <p:cNvSpPr>
                <a:spLocks noChangeArrowheads="1"/>
              </p:cNvSpPr>
              <p:nvPr/>
            </p:nvSpPr>
            <p:spPr bwMode="auto">
              <a:xfrm>
                <a:off x="3864" y="576"/>
                <a:ext cx="250"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44" name="Rectangle 20"/>
              <p:cNvSpPr>
                <a:spLocks noChangeArrowheads="1"/>
              </p:cNvSpPr>
              <p:nvPr/>
            </p:nvSpPr>
            <p:spPr bwMode="auto">
              <a:xfrm>
                <a:off x="3183" y="576"/>
                <a:ext cx="314"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nvGrpSpPr>
            <p:cNvPr id="1048" name="Group 24"/>
            <p:cNvGrpSpPr>
              <a:grpSpLocks/>
            </p:cNvGrpSpPr>
            <p:nvPr/>
          </p:nvGrpSpPr>
          <p:grpSpPr bwMode="auto">
            <a:xfrm>
              <a:off x="0" y="576"/>
              <a:ext cx="3143" cy="189"/>
              <a:chOff x="0" y="576"/>
              <a:chExt cx="3143" cy="189"/>
            </a:xfrm>
          </p:grpSpPr>
          <p:sp>
            <p:nvSpPr>
              <p:cNvPr id="1046" name="Rectangle 22"/>
              <p:cNvSpPr>
                <a:spLocks noChangeArrowheads="1"/>
              </p:cNvSpPr>
              <p:nvPr/>
            </p:nvSpPr>
            <p:spPr bwMode="auto">
              <a:xfrm>
                <a:off x="2798" y="576"/>
                <a:ext cx="345"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sp>
            <p:nvSpPr>
              <p:cNvPr id="1047" name="Rectangle 23"/>
              <p:cNvSpPr>
                <a:spLocks noChangeArrowheads="1"/>
              </p:cNvSpPr>
              <p:nvPr/>
            </p:nvSpPr>
            <p:spPr bwMode="auto">
              <a:xfrm>
                <a:off x="0" y="576"/>
                <a:ext cx="2756" cy="189"/>
              </a:xfrm>
              <a:prstGeom prst="rect">
                <a:avLst/>
              </a:prstGeom>
              <a:gradFill rotWithShape="0">
                <a:gsLst>
                  <a:gs pos="0">
                    <a:srgbClr val="9234DB">
                      <a:gamma/>
                      <a:shade val="40000"/>
                      <a:invGamma/>
                    </a:srgbClr>
                  </a:gs>
                  <a:gs pos="100000">
                    <a:srgbClr val="9234DB"/>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600"/>
              </a:p>
            </p:txBody>
          </p:sp>
        </p:grpSp>
      </p:grpSp>
      <p:pic>
        <p:nvPicPr>
          <p:cNvPr id="2" name="Picture 1">
            <a:extLst>
              <a:ext uri="{FF2B5EF4-FFF2-40B4-BE49-F238E27FC236}">
                <a16:creationId xmlns:a16="http://schemas.microsoft.com/office/drawing/2014/main" id="{8860CE32-B15F-5B23-6D5A-7AF07C010860}"/>
              </a:ext>
            </a:extLst>
          </p:cNvPr>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87759" y="38850"/>
            <a:ext cx="993238" cy="1120775"/>
          </a:xfrm>
          <a:prstGeom prst="rect">
            <a:avLst/>
          </a:prstGeom>
        </p:spPr>
      </p:pic>
      <p:sp>
        <p:nvSpPr>
          <p:cNvPr id="3" name="Text Box 10">
            <a:extLst>
              <a:ext uri="{FF2B5EF4-FFF2-40B4-BE49-F238E27FC236}">
                <a16:creationId xmlns:a16="http://schemas.microsoft.com/office/drawing/2014/main" id="{0C736197-AD38-0D3A-961E-17E8EF7524A0}"/>
              </a:ext>
            </a:extLst>
          </p:cNvPr>
          <p:cNvSpPr txBox="1">
            <a:spLocks noChangeArrowheads="1"/>
          </p:cNvSpPr>
          <p:nvPr userDrawn="1"/>
        </p:nvSpPr>
        <p:spPr bwMode="auto">
          <a:xfrm>
            <a:off x="5219700" y="-11532"/>
            <a:ext cx="1752600" cy="274638"/>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1200" dirty="0">
                <a:solidFill>
                  <a:srgbClr val="00B050"/>
                </a:solidFill>
              </a:rPr>
              <a:t>UNCLASSIFIED</a:t>
            </a:r>
            <a:endParaRPr lang="en-US" altLang="en-US" dirty="0">
              <a:solidFill>
                <a:srgbClr val="00B050"/>
              </a:solidFill>
            </a:endParaRPr>
          </a:p>
        </p:txBody>
      </p:sp>
      <p:sp>
        <p:nvSpPr>
          <p:cNvPr id="4" name="Text Box 11">
            <a:extLst>
              <a:ext uri="{FF2B5EF4-FFF2-40B4-BE49-F238E27FC236}">
                <a16:creationId xmlns:a16="http://schemas.microsoft.com/office/drawing/2014/main" id="{98DF2615-5CE4-E8DC-C03D-EF40B58DE5EB}"/>
              </a:ext>
            </a:extLst>
          </p:cNvPr>
          <p:cNvSpPr txBox="1">
            <a:spLocks noChangeArrowheads="1"/>
          </p:cNvSpPr>
          <p:nvPr userDrawn="1"/>
        </p:nvSpPr>
        <p:spPr bwMode="auto">
          <a:xfrm>
            <a:off x="5448300" y="6529387"/>
            <a:ext cx="1295400" cy="352425"/>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45720" rIns="45720" anchor="b"/>
          <a:lstStyle/>
          <a:p>
            <a:pPr lvl="0" algn="r">
              <a:lnSpc>
                <a:spcPct val="95000"/>
              </a:lnSpc>
            </a:pPr>
            <a:r>
              <a:rPr lang="en-US" altLang="en-US" sz="1200" dirty="0">
                <a:solidFill>
                  <a:srgbClr val="00B050"/>
                </a:solidFill>
              </a:rPr>
              <a:t>UNCLASSIFIED</a:t>
            </a:r>
          </a:p>
        </p:txBody>
      </p:sp>
    </p:spTree>
    <p:extLst>
      <p:ext uri="{BB962C8B-B14F-4D97-AF65-F5344CB8AC3E}">
        <p14:creationId xmlns:p14="http://schemas.microsoft.com/office/powerpoint/2010/main" val="4250491247"/>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Lst>
  <p:hf sldNum="0" hdr="0" ftr="0"/>
  <p:txStyles>
    <p:titleStyle>
      <a:lvl1pPr algn="r" rtl="0" eaLnBrk="1" fontAlgn="base" hangingPunct="1">
        <a:spcBef>
          <a:spcPct val="0"/>
        </a:spcBef>
        <a:spcAft>
          <a:spcPct val="0"/>
        </a:spcAft>
        <a:defRPr sz="2800" b="1" i="1" kern="1200">
          <a:solidFill>
            <a:srgbClr val="000000"/>
          </a:solidFill>
          <a:latin typeface="+mj-lt"/>
          <a:ea typeface="+mj-ea"/>
          <a:cs typeface="+mj-cs"/>
        </a:defRPr>
      </a:lvl1pPr>
      <a:lvl2pPr algn="r" rtl="0" eaLnBrk="1" fontAlgn="base" hangingPunct="1">
        <a:spcBef>
          <a:spcPct val="0"/>
        </a:spcBef>
        <a:spcAft>
          <a:spcPct val="0"/>
        </a:spcAft>
        <a:defRPr sz="2800" b="1" i="1">
          <a:solidFill>
            <a:srgbClr val="000000"/>
          </a:solidFill>
          <a:latin typeface="Times New Roman" panose="02020603050405020304" pitchFamily="18" charset="0"/>
        </a:defRPr>
      </a:lvl2pPr>
      <a:lvl3pPr algn="r" rtl="0" eaLnBrk="1" fontAlgn="base" hangingPunct="1">
        <a:spcBef>
          <a:spcPct val="0"/>
        </a:spcBef>
        <a:spcAft>
          <a:spcPct val="0"/>
        </a:spcAft>
        <a:defRPr sz="2800" b="1" i="1">
          <a:solidFill>
            <a:srgbClr val="000000"/>
          </a:solidFill>
          <a:latin typeface="Times New Roman" panose="02020603050405020304" pitchFamily="18" charset="0"/>
        </a:defRPr>
      </a:lvl3pPr>
      <a:lvl4pPr algn="r" rtl="0" eaLnBrk="1" fontAlgn="base" hangingPunct="1">
        <a:spcBef>
          <a:spcPct val="0"/>
        </a:spcBef>
        <a:spcAft>
          <a:spcPct val="0"/>
        </a:spcAft>
        <a:defRPr sz="2800" b="1" i="1">
          <a:solidFill>
            <a:srgbClr val="000000"/>
          </a:solidFill>
          <a:latin typeface="Times New Roman" panose="02020603050405020304" pitchFamily="18" charset="0"/>
        </a:defRPr>
      </a:lvl4pPr>
      <a:lvl5pPr algn="r" rtl="0" eaLnBrk="1" fontAlgn="base" hangingPunct="1">
        <a:spcBef>
          <a:spcPct val="0"/>
        </a:spcBef>
        <a:spcAft>
          <a:spcPct val="0"/>
        </a:spcAft>
        <a:defRPr sz="2800" b="1" i="1">
          <a:solidFill>
            <a:srgbClr val="000000"/>
          </a:solidFill>
          <a:latin typeface="Times New Roman" panose="02020603050405020304" pitchFamily="18" charset="0"/>
        </a:defRPr>
      </a:lvl5pPr>
      <a:lvl6pPr marL="457200" algn="r" rtl="0" eaLnBrk="1" fontAlgn="base" hangingPunct="1">
        <a:spcBef>
          <a:spcPct val="0"/>
        </a:spcBef>
        <a:spcAft>
          <a:spcPct val="0"/>
        </a:spcAft>
        <a:defRPr sz="2800" b="1" i="1">
          <a:solidFill>
            <a:srgbClr val="000000"/>
          </a:solidFill>
          <a:latin typeface="Times New Roman" panose="02020603050405020304" pitchFamily="18" charset="0"/>
        </a:defRPr>
      </a:lvl6pPr>
      <a:lvl7pPr marL="914400" algn="r" rtl="0" eaLnBrk="1" fontAlgn="base" hangingPunct="1">
        <a:spcBef>
          <a:spcPct val="0"/>
        </a:spcBef>
        <a:spcAft>
          <a:spcPct val="0"/>
        </a:spcAft>
        <a:defRPr sz="2800" b="1" i="1">
          <a:solidFill>
            <a:srgbClr val="000000"/>
          </a:solidFill>
          <a:latin typeface="Times New Roman" panose="02020603050405020304" pitchFamily="18" charset="0"/>
        </a:defRPr>
      </a:lvl7pPr>
      <a:lvl8pPr marL="1371600" algn="r" rtl="0" eaLnBrk="1" fontAlgn="base" hangingPunct="1">
        <a:spcBef>
          <a:spcPct val="0"/>
        </a:spcBef>
        <a:spcAft>
          <a:spcPct val="0"/>
        </a:spcAft>
        <a:defRPr sz="2800" b="1" i="1">
          <a:solidFill>
            <a:srgbClr val="000000"/>
          </a:solidFill>
          <a:latin typeface="Times New Roman" panose="02020603050405020304" pitchFamily="18" charset="0"/>
        </a:defRPr>
      </a:lvl8pPr>
      <a:lvl9pPr marL="1828800" algn="r" rtl="0" eaLnBrk="1" fontAlgn="base" hangingPunct="1">
        <a:spcBef>
          <a:spcPct val="0"/>
        </a:spcBef>
        <a:spcAft>
          <a:spcPct val="0"/>
        </a:spcAft>
        <a:defRPr sz="2800" b="1" i="1">
          <a:solidFill>
            <a:srgbClr val="000000"/>
          </a:solidFill>
          <a:latin typeface="Times New Roman" panose="02020603050405020304" pitchFamily="18" charset="0"/>
        </a:defRPr>
      </a:lvl9pPr>
    </p:titleStyle>
    <p:bodyStyle>
      <a:lvl1pPr marL="171450" indent="-17145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1pPr>
      <a:lvl2pPr marL="514350" indent="-22860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2pPr>
      <a:lvl3pPr marL="796925" indent="-168275"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3pPr>
      <a:lvl4pPr marL="1135063" indent="-223838"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4pPr>
      <a:lvl5pPr marL="1425575" indent="-176213"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12.png"/><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3.xml"/><Relationship Id="rId1" Type="http://schemas.openxmlformats.org/officeDocument/2006/relationships/slideLayout" Target="../slideLayouts/slideLayout25.xml"/><Relationship Id="rId6" Type="http://schemas.openxmlformats.org/officeDocument/2006/relationships/image" Target="../media/image36.jpeg"/><Relationship Id="rId5" Type="http://schemas.openxmlformats.org/officeDocument/2006/relationships/image" Target="../media/image35.jpg"/><Relationship Id="rId4" Type="http://schemas.openxmlformats.org/officeDocument/2006/relationships/image" Target="../media/image34.jpeg"/></Relationships>
</file>

<file path=ppt/slides/_rels/slide1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xml"/><Relationship Id="rId1" Type="http://schemas.openxmlformats.org/officeDocument/2006/relationships/slideLayout" Target="../slideLayouts/slideLayout57.xml"/></Relationships>
</file>

<file path=ppt/slides/_rels/slide1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xml"/><Relationship Id="rId1" Type="http://schemas.openxmlformats.org/officeDocument/2006/relationships/slideLayout" Target="../slideLayouts/slideLayout55.xml"/><Relationship Id="rId6" Type="http://schemas.openxmlformats.org/officeDocument/2006/relationships/image" Target="../media/image42.jpeg"/><Relationship Id="rId5" Type="http://schemas.openxmlformats.org/officeDocument/2006/relationships/image" Target="../media/image41.jpeg"/><Relationship Id="rId4" Type="http://schemas.openxmlformats.org/officeDocument/2006/relationships/image" Target="../media/image40.jpeg"/></Relationships>
</file>

<file path=ppt/slides/_rels/slide14.xml.rels><?xml version="1.0" encoding="UTF-8" standalone="yes"?>
<Relationships xmlns="http://schemas.openxmlformats.org/package/2006/relationships"><Relationship Id="rId8" Type="http://schemas.openxmlformats.org/officeDocument/2006/relationships/image" Target="../media/image48.png"/><Relationship Id="rId13" Type="http://schemas.openxmlformats.org/officeDocument/2006/relationships/image" Target="../media/image53.png"/><Relationship Id="rId3" Type="http://schemas.openxmlformats.org/officeDocument/2006/relationships/image" Target="../media/image43.jpeg"/><Relationship Id="rId7" Type="http://schemas.openxmlformats.org/officeDocument/2006/relationships/image" Target="../media/image47.png"/><Relationship Id="rId12" Type="http://schemas.openxmlformats.org/officeDocument/2006/relationships/image" Target="../media/image52.png"/><Relationship Id="rId2" Type="http://schemas.openxmlformats.org/officeDocument/2006/relationships/notesSlide" Target="../notesSlides/notesSlide6.xml"/><Relationship Id="rId1" Type="http://schemas.openxmlformats.org/officeDocument/2006/relationships/slideLayout" Target="../slideLayouts/slideLayout62.xml"/><Relationship Id="rId6" Type="http://schemas.openxmlformats.org/officeDocument/2006/relationships/image" Target="../media/image46.gif"/><Relationship Id="rId11" Type="http://schemas.openxmlformats.org/officeDocument/2006/relationships/image" Target="../media/image51.png"/><Relationship Id="rId5" Type="http://schemas.openxmlformats.org/officeDocument/2006/relationships/image" Target="../media/image45.png"/><Relationship Id="rId15" Type="http://schemas.openxmlformats.org/officeDocument/2006/relationships/image" Target="../media/image54.png"/><Relationship Id="rId10" Type="http://schemas.openxmlformats.org/officeDocument/2006/relationships/image" Target="../media/image50.png"/><Relationship Id="rId4" Type="http://schemas.openxmlformats.org/officeDocument/2006/relationships/image" Target="../media/image44.png"/><Relationship Id="rId9" Type="http://schemas.openxmlformats.org/officeDocument/2006/relationships/image" Target="../media/image49.png"/><Relationship Id="rId14" Type="http://schemas.openxmlformats.org/officeDocument/2006/relationships/image" Target="../media/image39.png"/></Relationships>
</file>

<file path=ppt/slides/_rels/slide1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7.xml"/><Relationship Id="rId1" Type="http://schemas.openxmlformats.org/officeDocument/2006/relationships/slideLayout" Target="../slideLayouts/slideLayout56.xml"/><Relationship Id="rId4" Type="http://schemas.openxmlformats.org/officeDocument/2006/relationships/image" Target="../media/image39.png"/></Relationships>
</file>

<file path=ppt/slides/_rels/slide16.xml.rels><?xml version="1.0" encoding="UTF-8" standalone="yes"?>
<Relationships xmlns="http://schemas.openxmlformats.org/package/2006/relationships"><Relationship Id="rId8" Type="http://schemas.openxmlformats.org/officeDocument/2006/relationships/image" Target="../media/image61.png"/><Relationship Id="rId13" Type="http://schemas.openxmlformats.org/officeDocument/2006/relationships/image" Target="../media/image66.png"/><Relationship Id="rId18" Type="http://schemas.openxmlformats.org/officeDocument/2006/relationships/image" Target="../media/image71.png"/><Relationship Id="rId26" Type="http://schemas.openxmlformats.org/officeDocument/2006/relationships/image" Target="../media/image79.png"/><Relationship Id="rId39" Type="http://schemas.openxmlformats.org/officeDocument/2006/relationships/image" Target="../media/image92.png"/><Relationship Id="rId3" Type="http://schemas.openxmlformats.org/officeDocument/2006/relationships/image" Target="../media/image56.png"/><Relationship Id="rId21" Type="http://schemas.openxmlformats.org/officeDocument/2006/relationships/image" Target="../media/image74.png"/><Relationship Id="rId34" Type="http://schemas.openxmlformats.org/officeDocument/2006/relationships/image" Target="../media/image87.png"/><Relationship Id="rId42" Type="http://schemas.openxmlformats.org/officeDocument/2006/relationships/image" Target="../media/image94.png"/><Relationship Id="rId7" Type="http://schemas.openxmlformats.org/officeDocument/2006/relationships/image" Target="../media/image60.png"/><Relationship Id="rId12" Type="http://schemas.openxmlformats.org/officeDocument/2006/relationships/image" Target="../media/image65.png"/><Relationship Id="rId17" Type="http://schemas.openxmlformats.org/officeDocument/2006/relationships/image" Target="../media/image70.png"/><Relationship Id="rId25" Type="http://schemas.openxmlformats.org/officeDocument/2006/relationships/image" Target="../media/image78.png"/><Relationship Id="rId33" Type="http://schemas.openxmlformats.org/officeDocument/2006/relationships/image" Target="../media/image86.png"/><Relationship Id="rId38" Type="http://schemas.openxmlformats.org/officeDocument/2006/relationships/image" Target="../media/image91.gif"/><Relationship Id="rId2" Type="http://schemas.openxmlformats.org/officeDocument/2006/relationships/notesSlide" Target="../notesSlides/notesSlide8.xml"/><Relationship Id="rId16" Type="http://schemas.openxmlformats.org/officeDocument/2006/relationships/image" Target="../media/image69.png"/><Relationship Id="rId20" Type="http://schemas.openxmlformats.org/officeDocument/2006/relationships/image" Target="../media/image73.png"/><Relationship Id="rId29" Type="http://schemas.openxmlformats.org/officeDocument/2006/relationships/image" Target="../media/image82.png"/><Relationship Id="rId41" Type="http://schemas.openxmlformats.org/officeDocument/2006/relationships/image" Target="../media/image39.png"/><Relationship Id="rId1" Type="http://schemas.openxmlformats.org/officeDocument/2006/relationships/slideLayout" Target="../slideLayouts/slideLayout61.xml"/><Relationship Id="rId6" Type="http://schemas.openxmlformats.org/officeDocument/2006/relationships/image" Target="../media/image59.png"/><Relationship Id="rId11" Type="http://schemas.openxmlformats.org/officeDocument/2006/relationships/image" Target="../media/image64.png"/><Relationship Id="rId24" Type="http://schemas.openxmlformats.org/officeDocument/2006/relationships/image" Target="../media/image77.png"/><Relationship Id="rId32" Type="http://schemas.openxmlformats.org/officeDocument/2006/relationships/image" Target="../media/image85.png"/><Relationship Id="rId37" Type="http://schemas.openxmlformats.org/officeDocument/2006/relationships/image" Target="../media/image90.png"/><Relationship Id="rId40" Type="http://schemas.openxmlformats.org/officeDocument/2006/relationships/image" Target="../media/image93.png"/><Relationship Id="rId5" Type="http://schemas.openxmlformats.org/officeDocument/2006/relationships/image" Target="../media/image58.png"/><Relationship Id="rId15" Type="http://schemas.openxmlformats.org/officeDocument/2006/relationships/image" Target="../media/image68.png"/><Relationship Id="rId23" Type="http://schemas.openxmlformats.org/officeDocument/2006/relationships/image" Target="../media/image76.png"/><Relationship Id="rId28" Type="http://schemas.openxmlformats.org/officeDocument/2006/relationships/image" Target="../media/image81.png"/><Relationship Id="rId36" Type="http://schemas.openxmlformats.org/officeDocument/2006/relationships/image" Target="../media/image89.png"/><Relationship Id="rId10" Type="http://schemas.openxmlformats.org/officeDocument/2006/relationships/image" Target="../media/image63.png"/><Relationship Id="rId19" Type="http://schemas.openxmlformats.org/officeDocument/2006/relationships/image" Target="../media/image72.png"/><Relationship Id="rId31" Type="http://schemas.openxmlformats.org/officeDocument/2006/relationships/image" Target="../media/image84.png"/><Relationship Id="rId4" Type="http://schemas.openxmlformats.org/officeDocument/2006/relationships/image" Target="../media/image57.png"/><Relationship Id="rId9" Type="http://schemas.openxmlformats.org/officeDocument/2006/relationships/image" Target="../media/image62.png"/><Relationship Id="rId14" Type="http://schemas.openxmlformats.org/officeDocument/2006/relationships/image" Target="../media/image67.png"/><Relationship Id="rId22" Type="http://schemas.openxmlformats.org/officeDocument/2006/relationships/image" Target="../media/image75.png"/><Relationship Id="rId27" Type="http://schemas.openxmlformats.org/officeDocument/2006/relationships/image" Target="../media/image80.jpeg"/><Relationship Id="rId30" Type="http://schemas.openxmlformats.org/officeDocument/2006/relationships/image" Target="../media/image83.png"/><Relationship Id="rId35" Type="http://schemas.openxmlformats.org/officeDocument/2006/relationships/image" Target="../media/image88.png"/></Relationships>
</file>

<file path=ppt/slides/_rels/slide1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9.xml"/><Relationship Id="rId1" Type="http://schemas.openxmlformats.org/officeDocument/2006/relationships/slideLayout" Target="../slideLayouts/slideLayout50.xml"/></Relationships>
</file>

<file path=ppt/slides/_rels/slide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0.xml"/><Relationship Id="rId1" Type="http://schemas.openxmlformats.org/officeDocument/2006/relationships/slideLayout" Target="../slideLayouts/slideLayout50.xml"/><Relationship Id="rId5" Type="http://schemas.openxmlformats.org/officeDocument/2006/relationships/image" Target="../media/image96.png"/><Relationship Id="rId4" Type="http://schemas.openxmlformats.org/officeDocument/2006/relationships/image" Target="../media/image95.jpeg"/></Relationships>
</file>

<file path=ppt/slides/_rels/slide1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1.xml"/><Relationship Id="rId1" Type="http://schemas.openxmlformats.org/officeDocument/2006/relationships/slideLayout" Target="../slideLayouts/slideLayout50.xml"/><Relationship Id="rId4" Type="http://schemas.openxmlformats.org/officeDocument/2006/relationships/image" Target="../media/image97.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xml"/><Relationship Id="rId1" Type="http://schemas.openxmlformats.org/officeDocument/2006/relationships/slideLayout" Target="../slideLayouts/slideLayout50.xml"/></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xml"/><Relationship Id="rId1" Type="http://schemas.openxmlformats.org/officeDocument/2006/relationships/slideLayout" Target="../slideLayouts/slideLayout50.xml"/></Relationships>
</file>

<file path=ppt/slides/_rels/slide2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xml"/><Relationship Id="rId1" Type="http://schemas.openxmlformats.org/officeDocument/2006/relationships/slideLayout" Target="../slideLayouts/slideLayout50.xml"/></Relationships>
</file>

<file path=ppt/slides/_rels/slide2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xml"/><Relationship Id="rId1" Type="http://schemas.openxmlformats.org/officeDocument/2006/relationships/slideLayout" Target="../slideLayouts/slideLayout50.xml"/><Relationship Id="rId4" Type="http://schemas.openxmlformats.org/officeDocument/2006/relationships/image" Target="../media/image98.png"/></Relationships>
</file>

<file path=ppt/slides/_rels/slide24.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image" Target="../media/image39.png"/><Relationship Id="rId7" Type="http://schemas.openxmlformats.org/officeDocument/2006/relationships/image" Target="../media/image102.jpeg"/><Relationship Id="rId12" Type="http://schemas.openxmlformats.org/officeDocument/2006/relationships/image" Target="../media/image107.jpeg"/><Relationship Id="rId2" Type="http://schemas.openxmlformats.org/officeDocument/2006/relationships/notesSlide" Target="../notesSlides/notesSlide16.xml"/><Relationship Id="rId1" Type="http://schemas.openxmlformats.org/officeDocument/2006/relationships/slideLayout" Target="../slideLayouts/slideLayout50.xml"/><Relationship Id="rId6" Type="http://schemas.openxmlformats.org/officeDocument/2006/relationships/image" Target="../media/image101.jpeg"/><Relationship Id="rId11" Type="http://schemas.openxmlformats.org/officeDocument/2006/relationships/image" Target="../media/image106.png"/><Relationship Id="rId5" Type="http://schemas.openxmlformats.org/officeDocument/2006/relationships/image" Target="../media/image100.jpeg"/><Relationship Id="rId10" Type="http://schemas.openxmlformats.org/officeDocument/2006/relationships/image" Target="../media/image105.jpeg"/><Relationship Id="rId4" Type="http://schemas.openxmlformats.org/officeDocument/2006/relationships/image" Target="../media/image99.jpeg"/><Relationship Id="rId9" Type="http://schemas.openxmlformats.org/officeDocument/2006/relationships/image" Target="../media/image104.png"/></Relationships>
</file>

<file path=ppt/slides/_rels/slide25.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111.jpeg"/><Relationship Id="rId2" Type="http://schemas.openxmlformats.org/officeDocument/2006/relationships/notesSlide" Target="../notesSlides/notesSlide17.xml"/><Relationship Id="rId1" Type="http://schemas.openxmlformats.org/officeDocument/2006/relationships/slideLayout" Target="../slideLayouts/slideLayout50.xml"/><Relationship Id="rId6" Type="http://schemas.openxmlformats.org/officeDocument/2006/relationships/image" Target="../media/image110.jpeg"/><Relationship Id="rId5" Type="http://schemas.openxmlformats.org/officeDocument/2006/relationships/image" Target="../media/image109.png"/><Relationship Id="rId4" Type="http://schemas.openxmlformats.org/officeDocument/2006/relationships/image" Target="../media/image108.png"/></Relationships>
</file>

<file path=ppt/slides/_rels/slide2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xml"/><Relationship Id="rId1" Type="http://schemas.openxmlformats.org/officeDocument/2006/relationships/slideLayout" Target="../slideLayouts/slideLayout50.xml"/><Relationship Id="rId4" Type="http://schemas.openxmlformats.org/officeDocument/2006/relationships/image" Target="../media/image112.png"/></Relationships>
</file>

<file path=ppt/slides/_rels/slide2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9.xml"/><Relationship Id="rId1" Type="http://schemas.openxmlformats.org/officeDocument/2006/relationships/slideLayout" Target="../slideLayouts/slideLayout50.xml"/></Relationships>
</file>

<file path=ppt/slides/_rels/slide28.xml.rels><?xml version="1.0" encoding="UTF-8" standalone="yes"?>
<Relationships xmlns="http://schemas.openxmlformats.org/package/2006/relationships"><Relationship Id="rId8" Type="http://schemas.openxmlformats.org/officeDocument/2006/relationships/image" Target="../media/image117.jpeg"/><Relationship Id="rId3" Type="http://schemas.openxmlformats.org/officeDocument/2006/relationships/image" Target="../media/image39.png"/><Relationship Id="rId7" Type="http://schemas.openxmlformats.org/officeDocument/2006/relationships/image" Target="../media/image116.jpeg"/><Relationship Id="rId12" Type="http://schemas.openxmlformats.org/officeDocument/2006/relationships/image" Target="../media/image121.jpeg"/><Relationship Id="rId2" Type="http://schemas.openxmlformats.org/officeDocument/2006/relationships/notesSlide" Target="../notesSlides/notesSlide20.xml"/><Relationship Id="rId1" Type="http://schemas.openxmlformats.org/officeDocument/2006/relationships/slideLayout" Target="../slideLayouts/slideLayout50.xml"/><Relationship Id="rId6" Type="http://schemas.openxmlformats.org/officeDocument/2006/relationships/image" Target="../media/image115.jpeg"/><Relationship Id="rId11" Type="http://schemas.openxmlformats.org/officeDocument/2006/relationships/image" Target="../media/image120.png"/><Relationship Id="rId5" Type="http://schemas.openxmlformats.org/officeDocument/2006/relationships/image" Target="../media/image114.jpeg"/><Relationship Id="rId10" Type="http://schemas.openxmlformats.org/officeDocument/2006/relationships/image" Target="../media/image119.jpeg"/><Relationship Id="rId4" Type="http://schemas.openxmlformats.org/officeDocument/2006/relationships/image" Target="../media/image113.png"/><Relationship Id="rId9" Type="http://schemas.openxmlformats.org/officeDocument/2006/relationships/image" Target="../media/image118.png"/></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xml"/><Relationship Id="rId1" Type="http://schemas.openxmlformats.org/officeDocument/2006/relationships/slideLayout" Target="../slideLayouts/slideLayout5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8" Type="http://schemas.openxmlformats.org/officeDocument/2006/relationships/image" Target="../media/image21.emf"/><Relationship Id="rId13" Type="http://schemas.openxmlformats.org/officeDocument/2006/relationships/image" Target="../media/image26.jpeg"/><Relationship Id="rId18" Type="http://schemas.openxmlformats.org/officeDocument/2006/relationships/image" Target="../media/image31.jpeg"/><Relationship Id="rId3" Type="http://schemas.openxmlformats.org/officeDocument/2006/relationships/image" Target="../media/image16.jpeg"/><Relationship Id="rId7" Type="http://schemas.openxmlformats.org/officeDocument/2006/relationships/image" Target="../media/image20.jpeg"/><Relationship Id="rId12" Type="http://schemas.openxmlformats.org/officeDocument/2006/relationships/image" Target="../media/image25.jpeg"/><Relationship Id="rId17" Type="http://schemas.openxmlformats.org/officeDocument/2006/relationships/image" Target="../media/image30.jpeg"/><Relationship Id="rId2" Type="http://schemas.openxmlformats.org/officeDocument/2006/relationships/notesSlide" Target="../notesSlides/notesSlide2.xml"/><Relationship Id="rId16" Type="http://schemas.openxmlformats.org/officeDocument/2006/relationships/image" Target="../media/image29.jpeg"/><Relationship Id="rId1" Type="http://schemas.openxmlformats.org/officeDocument/2006/relationships/slideLayout" Target="../slideLayouts/slideLayout43.xml"/><Relationship Id="rId6" Type="http://schemas.openxmlformats.org/officeDocument/2006/relationships/image" Target="../media/image19.jpeg"/><Relationship Id="rId11" Type="http://schemas.openxmlformats.org/officeDocument/2006/relationships/image" Target="../media/image24.jpeg"/><Relationship Id="rId5" Type="http://schemas.openxmlformats.org/officeDocument/2006/relationships/image" Target="../media/image18.jpeg"/><Relationship Id="rId15" Type="http://schemas.openxmlformats.org/officeDocument/2006/relationships/image" Target="../media/image28.jpeg"/><Relationship Id="rId10" Type="http://schemas.openxmlformats.org/officeDocument/2006/relationships/image" Target="../media/image23.png"/><Relationship Id="rId19" Type="http://schemas.openxmlformats.org/officeDocument/2006/relationships/image" Target="../media/image32.jpeg"/><Relationship Id="rId4" Type="http://schemas.openxmlformats.org/officeDocument/2006/relationships/image" Target="../media/image17.jpeg"/><Relationship Id="rId9" Type="http://schemas.openxmlformats.org/officeDocument/2006/relationships/image" Target="../media/image22.jpeg"/><Relationship Id="rId14" Type="http://schemas.openxmlformats.org/officeDocument/2006/relationships/image" Target="../media/image27.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5" name="Rectangle 3"/>
          <p:cNvSpPr>
            <a:spLocks noChangeArrowheads="1"/>
          </p:cNvSpPr>
          <p:nvPr/>
        </p:nvSpPr>
        <p:spPr bwMode="auto">
          <a:xfrm>
            <a:off x="9974266" y="6505575"/>
            <a:ext cx="142875" cy="241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03" name="Text Box 11"/>
          <p:cNvSpPr txBox="1">
            <a:spLocks noChangeArrowheads="1"/>
          </p:cNvSpPr>
          <p:nvPr/>
        </p:nvSpPr>
        <p:spPr bwMode="auto">
          <a:xfrm>
            <a:off x="10501312" y="6450012"/>
            <a:ext cx="1295400" cy="352425"/>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45720" rIns="45720" anchor="b"/>
          <a:lstStyle/>
          <a:p>
            <a:pPr lvl="0" algn="r">
              <a:lnSpc>
                <a:spcPct val="95000"/>
              </a:lnSpc>
            </a:pPr>
            <a:r>
              <a:rPr lang="en-US" altLang="en-US" sz="1200" dirty="0">
                <a:solidFill>
                  <a:srgbClr val="00B050"/>
                </a:solidFill>
              </a:rPr>
              <a:t>UNCLASSIFIED</a:t>
            </a:r>
          </a:p>
        </p:txBody>
      </p:sp>
      <p:sp>
        <p:nvSpPr>
          <p:cNvPr id="8209" name="Text Box 17"/>
          <p:cNvSpPr txBox="1">
            <a:spLocks noChangeArrowheads="1"/>
          </p:cNvSpPr>
          <p:nvPr/>
        </p:nvSpPr>
        <p:spPr bwMode="auto">
          <a:xfrm>
            <a:off x="3124201" y="222885"/>
            <a:ext cx="9441876" cy="461665"/>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en-US" sz="2400" dirty="0">
                <a:solidFill>
                  <a:schemeClr val="tx1"/>
                </a:solidFill>
                <a:latin typeface="+mn-lt"/>
              </a:rPr>
              <a:t>AMSUS 2024 – Combatant Command Surgeons Perspectives </a:t>
            </a:r>
          </a:p>
        </p:txBody>
      </p:sp>
      <p:sp>
        <p:nvSpPr>
          <p:cNvPr id="8233" name="Rectangle 41"/>
          <p:cNvSpPr>
            <a:spLocks noGrp="1" noChangeArrowheads="1"/>
          </p:cNvSpPr>
          <p:nvPr>
            <p:ph type="ctrTitle"/>
          </p:nvPr>
        </p:nvSpPr>
        <p:spPr>
          <a:xfrm>
            <a:off x="518706" y="5970600"/>
            <a:ext cx="3848100" cy="887400"/>
          </a:xfrm>
        </p:spPr>
        <p:txBody>
          <a:bodyPr/>
          <a:lstStyle/>
          <a:p>
            <a:pPr algn="l"/>
            <a:r>
              <a:rPr lang="en-US" altLang="en-US" sz="2000" u="sng" dirty="0">
                <a:latin typeface="+mn-lt"/>
              </a:rPr>
              <a:t>Moderator:</a:t>
            </a:r>
            <a:br>
              <a:rPr lang="en-US" altLang="en-US" sz="2000" dirty="0">
                <a:latin typeface="+mn-lt"/>
              </a:rPr>
            </a:br>
            <a:r>
              <a:rPr lang="en-US" altLang="en-US" sz="2000" dirty="0">
                <a:latin typeface="+mn-lt"/>
              </a:rPr>
              <a:t>Dr. Jim Fike </a:t>
            </a:r>
            <a:endParaRPr lang="en-US" altLang="en-US" sz="3200" dirty="0"/>
          </a:p>
        </p:txBody>
      </p:sp>
      <p:sp>
        <p:nvSpPr>
          <p:cNvPr id="3" name="Rectangle 41">
            <a:extLst>
              <a:ext uri="{FF2B5EF4-FFF2-40B4-BE49-F238E27FC236}">
                <a16:creationId xmlns:a16="http://schemas.microsoft.com/office/drawing/2014/main" id="{69FBE0B7-4FAB-2E04-2A5C-A7B005FFB3AE}"/>
              </a:ext>
            </a:extLst>
          </p:cNvPr>
          <p:cNvSpPr txBox="1">
            <a:spLocks noChangeArrowheads="1"/>
          </p:cNvSpPr>
          <p:nvPr/>
        </p:nvSpPr>
        <p:spPr bwMode="auto">
          <a:xfrm>
            <a:off x="518706" y="5106019"/>
            <a:ext cx="3728259" cy="367162"/>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45720" tIns="45720" rIns="45720" bIns="45720" numCol="1" anchor="ctr" anchorCtr="0" compatLnSpc="1">
            <a:prstTxWarp prst="textNoShape">
              <a:avLst/>
            </a:prstTxWarp>
          </a:bodyPr>
          <a:lstStyle>
            <a:lvl1pPr algn="ctr" rtl="0" eaLnBrk="1" fontAlgn="base" hangingPunct="1">
              <a:spcBef>
                <a:spcPct val="50000"/>
              </a:spcBef>
              <a:spcAft>
                <a:spcPct val="0"/>
              </a:spcAft>
              <a:defRPr sz="3600" b="1" i="0" kern="1200">
                <a:solidFill>
                  <a:schemeClr val="tx1"/>
                </a:solidFill>
                <a:latin typeface="+mj-lt"/>
                <a:ea typeface="+mj-ea"/>
                <a:cs typeface="+mj-cs"/>
              </a:defRPr>
            </a:lvl1pPr>
            <a:lvl2pPr algn="r" rtl="0" eaLnBrk="1" fontAlgn="base" hangingPunct="1">
              <a:spcBef>
                <a:spcPct val="0"/>
              </a:spcBef>
              <a:spcAft>
                <a:spcPct val="0"/>
              </a:spcAft>
              <a:defRPr sz="2800" b="1" i="1">
                <a:solidFill>
                  <a:srgbClr val="000000"/>
                </a:solidFill>
                <a:latin typeface="Times New Roman" panose="02020603050405020304" pitchFamily="18" charset="0"/>
              </a:defRPr>
            </a:lvl2pPr>
            <a:lvl3pPr algn="r" rtl="0" eaLnBrk="1" fontAlgn="base" hangingPunct="1">
              <a:spcBef>
                <a:spcPct val="0"/>
              </a:spcBef>
              <a:spcAft>
                <a:spcPct val="0"/>
              </a:spcAft>
              <a:defRPr sz="2800" b="1" i="1">
                <a:solidFill>
                  <a:srgbClr val="000000"/>
                </a:solidFill>
                <a:latin typeface="Times New Roman" panose="02020603050405020304" pitchFamily="18" charset="0"/>
              </a:defRPr>
            </a:lvl3pPr>
            <a:lvl4pPr algn="r" rtl="0" eaLnBrk="1" fontAlgn="base" hangingPunct="1">
              <a:spcBef>
                <a:spcPct val="0"/>
              </a:spcBef>
              <a:spcAft>
                <a:spcPct val="0"/>
              </a:spcAft>
              <a:defRPr sz="2800" b="1" i="1">
                <a:solidFill>
                  <a:srgbClr val="000000"/>
                </a:solidFill>
                <a:latin typeface="Times New Roman" panose="02020603050405020304" pitchFamily="18" charset="0"/>
              </a:defRPr>
            </a:lvl4pPr>
            <a:lvl5pPr algn="r" rtl="0" eaLnBrk="1" fontAlgn="base" hangingPunct="1">
              <a:spcBef>
                <a:spcPct val="0"/>
              </a:spcBef>
              <a:spcAft>
                <a:spcPct val="0"/>
              </a:spcAft>
              <a:defRPr sz="2800" b="1" i="1">
                <a:solidFill>
                  <a:srgbClr val="000000"/>
                </a:solidFill>
                <a:latin typeface="Times New Roman" panose="02020603050405020304" pitchFamily="18" charset="0"/>
              </a:defRPr>
            </a:lvl5pPr>
            <a:lvl6pPr marL="457200" algn="r" rtl="0" eaLnBrk="1" fontAlgn="base" hangingPunct="1">
              <a:spcBef>
                <a:spcPct val="0"/>
              </a:spcBef>
              <a:spcAft>
                <a:spcPct val="0"/>
              </a:spcAft>
              <a:defRPr sz="2800" b="1" i="1">
                <a:solidFill>
                  <a:srgbClr val="000000"/>
                </a:solidFill>
                <a:latin typeface="Times New Roman" panose="02020603050405020304" pitchFamily="18" charset="0"/>
              </a:defRPr>
            </a:lvl6pPr>
            <a:lvl7pPr marL="914400" algn="r" rtl="0" eaLnBrk="1" fontAlgn="base" hangingPunct="1">
              <a:spcBef>
                <a:spcPct val="0"/>
              </a:spcBef>
              <a:spcAft>
                <a:spcPct val="0"/>
              </a:spcAft>
              <a:defRPr sz="2800" b="1" i="1">
                <a:solidFill>
                  <a:srgbClr val="000000"/>
                </a:solidFill>
                <a:latin typeface="Times New Roman" panose="02020603050405020304" pitchFamily="18" charset="0"/>
              </a:defRPr>
            </a:lvl7pPr>
            <a:lvl8pPr marL="1371600" algn="r" rtl="0" eaLnBrk="1" fontAlgn="base" hangingPunct="1">
              <a:spcBef>
                <a:spcPct val="0"/>
              </a:spcBef>
              <a:spcAft>
                <a:spcPct val="0"/>
              </a:spcAft>
              <a:defRPr sz="2800" b="1" i="1">
                <a:solidFill>
                  <a:srgbClr val="000000"/>
                </a:solidFill>
                <a:latin typeface="Times New Roman" panose="02020603050405020304" pitchFamily="18" charset="0"/>
              </a:defRPr>
            </a:lvl8pPr>
            <a:lvl9pPr marL="1828800" algn="r" rtl="0" eaLnBrk="1" fontAlgn="base" hangingPunct="1">
              <a:spcBef>
                <a:spcPct val="0"/>
              </a:spcBef>
              <a:spcAft>
                <a:spcPct val="0"/>
              </a:spcAft>
              <a:defRPr sz="2800" b="1" i="1">
                <a:solidFill>
                  <a:srgbClr val="000000"/>
                </a:solidFill>
                <a:latin typeface="Times New Roman" panose="02020603050405020304" pitchFamily="18" charset="0"/>
              </a:defRPr>
            </a:lvl9pPr>
          </a:lstStyle>
          <a:p>
            <a:pPr marL="0" indent="0" algn="l">
              <a:spcBef>
                <a:spcPts val="0"/>
              </a:spcBef>
              <a:spcAft>
                <a:spcPts val="0"/>
              </a:spcAft>
              <a:buNone/>
            </a:pPr>
            <a:r>
              <a:rPr lang="en-US" sz="2000" dirty="0">
                <a:solidFill>
                  <a:schemeClr val="tx1"/>
                </a:solidFill>
                <a:latin typeface="Arial" panose="020B0604020202020204" pitchFamily="34" charset="0"/>
                <a:ea typeface="Calibri" panose="020F0502020204030204" pitchFamily="34" charset="0"/>
                <a:cs typeface="Arial" panose="020B0604020202020204" pitchFamily="34" charset="0"/>
              </a:rPr>
              <a:t>John R. Andrus, MD, MPH</a:t>
            </a:r>
          </a:p>
          <a:p>
            <a:pPr marL="0" indent="0" algn="l">
              <a:spcBef>
                <a:spcPts val="0"/>
              </a:spcBef>
              <a:spcAft>
                <a:spcPts val="0"/>
              </a:spcAft>
              <a:buNone/>
            </a:pPr>
            <a:r>
              <a:rPr lang="en-US" altLang="en-US" sz="2000" dirty="0">
                <a:solidFill>
                  <a:schemeClr val="tx1"/>
                </a:solidFill>
                <a:latin typeface="Arial" panose="020B0604020202020204" pitchFamily="34" charset="0"/>
                <a:cs typeface="Arial" panose="020B0604020202020204" pitchFamily="34" charset="0"/>
              </a:rPr>
              <a:t>Brigadier General, USAF, MC</a:t>
            </a:r>
          </a:p>
          <a:p>
            <a:pPr marL="0" indent="0" algn="l">
              <a:spcBef>
                <a:spcPts val="0"/>
              </a:spcBef>
              <a:spcAft>
                <a:spcPts val="0"/>
              </a:spcAft>
              <a:buNone/>
            </a:pPr>
            <a:r>
              <a:rPr lang="en-US" sz="2000" dirty="0">
                <a:solidFill>
                  <a:schemeClr val="tx1"/>
                </a:solidFill>
                <a:latin typeface="Arial" panose="020B0604020202020204" pitchFamily="34" charset="0"/>
                <a:ea typeface="Calibri" panose="020F0502020204030204" pitchFamily="34" charset="0"/>
                <a:cs typeface="Arial" panose="020B0604020202020204" pitchFamily="34" charset="0"/>
              </a:rPr>
              <a:t>Joint Staff Surgeon </a:t>
            </a:r>
          </a:p>
        </p:txBody>
      </p:sp>
      <p:sp>
        <p:nvSpPr>
          <p:cNvPr id="6" name="Rectangle 41">
            <a:extLst>
              <a:ext uri="{FF2B5EF4-FFF2-40B4-BE49-F238E27FC236}">
                <a16:creationId xmlns:a16="http://schemas.microsoft.com/office/drawing/2014/main" id="{4EAEF84D-6E96-7844-F4C2-3C7ABF03E50C}"/>
              </a:ext>
            </a:extLst>
          </p:cNvPr>
          <p:cNvSpPr txBox="1">
            <a:spLocks noChangeArrowheads="1"/>
          </p:cNvSpPr>
          <p:nvPr/>
        </p:nvSpPr>
        <p:spPr bwMode="auto">
          <a:xfrm>
            <a:off x="4709628" y="4562311"/>
            <a:ext cx="3291372" cy="1681385"/>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45720" tIns="45720" rIns="45720" bIns="45720" numCol="1" anchor="ctr" anchorCtr="0" compatLnSpc="1">
            <a:prstTxWarp prst="textNoShape">
              <a:avLst/>
            </a:prstTxWarp>
          </a:bodyPr>
          <a:lstStyle>
            <a:lvl1pPr algn="ctr" rtl="0" eaLnBrk="1" fontAlgn="base" hangingPunct="1">
              <a:spcBef>
                <a:spcPct val="50000"/>
              </a:spcBef>
              <a:spcAft>
                <a:spcPct val="0"/>
              </a:spcAft>
              <a:defRPr sz="3600" b="1" i="0" kern="1200">
                <a:solidFill>
                  <a:schemeClr val="tx1"/>
                </a:solidFill>
                <a:latin typeface="+mj-lt"/>
                <a:ea typeface="+mj-ea"/>
                <a:cs typeface="+mj-cs"/>
              </a:defRPr>
            </a:lvl1pPr>
            <a:lvl2pPr algn="r" rtl="0" eaLnBrk="1" fontAlgn="base" hangingPunct="1">
              <a:spcBef>
                <a:spcPct val="0"/>
              </a:spcBef>
              <a:spcAft>
                <a:spcPct val="0"/>
              </a:spcAft>
              <a:defRPr sz="2800" b="1" i="1">
                <a:solidFill>
                  <a:srgbClr val="000000"/>
                </a:solidFill>
                <a:latin typeface="Times New Roman" panose="02020603050405020304" pitchFamily="18" charset="0"/>
              </a:defRPr>
            </a:lvl2pPr>
            <a:lvl3pPr algn="r" rtl="0" eaLnBrk="1" fontAlgn="base" hangingPunct="1">
              <a:spcBef>
                <a:spcPct val="0"/>
              </a:spcBef>
              <a:spcAft>
                <a:spcPct val="0"/>
              </a:spcAft>
              <a:defRPr sz="2800" b="1" i="1">
                <a:solidFill>
                  <a:srgbClr val="000000"/>
                </a:solidFill>
                <a:latin typeface="Times New Roman" panose="02020603050405020304" pitchFamily="18" charset="0"/>
              </a:defRPr>
            </a:lvl3pPr>
            <a:lvl4pPr algn="r" rtl="0" eaLnBrk="1" fontAlgn="base" hangingPunct="1">
              <a:spcBef>
                <a:spcPct val="0"/>
              </a:spcBef>
              <a:spcAft>
                <a:spcPct val="0"/>
              </a:spcAft>
              <a:defRPr sz="2800" b="1" i="1">
                <a:solidFill>
                  <a:srgbClr val="000000"/>
                </a:solidFill>
                <a:latin typeface="Times New Roman" panose="02020603050405020304" pitchFamily="18" charset="0"/>
              </a:defRPr>
            </a:lvl4pPr>
            <a:lvl5pPr algn="r" rtl="0" eaLnBrk="1" fontAlgn="base" hangingPunct="1">
              <a:spcBef>
                <a:spcPct val="0"/>
              </a:spcBef>
              <a:spcAft>
                <a:spcPct val="0"/>
              </a:spcAft>
              <a:defRPr sz="2800" b="1" i="1">
                <a:solidFill>
                  <a:srgbClr val="000000"/>
                </a:solidFill>
                <a:latin typeface="Times New Roman" panose="02020603050405020304" pitchFamily="18" charset="0"/>
              </a:defRPr>
            </a:lvl5pPr>
            <a:lvl6pPr marL="457200" algn="r" rtl="0" eaLnBrk="1" fontAlgn="base" hangingPunct="1">
              <a:spcBef>
                <a:spcPct val="0"/>
              </a:spcBef>
              <a:spcAft>
                <a:spcPct val="0"/>
              </a:spcAft>
              <a:defRPr sz="2800" b="1" i="1">
                <a:solidFill>
                  <a:srgbClr val="000000"/>
                </a:solidFill>
                <a:latin typeface="Times New Roman" panose="02020603050405020304" pitchFamily="18" charset="0"/>
              </a:defRPr>
            </a:lvl6pPr>
            <a:lvl7pPr marL="914400" algn="r" rtl="0" eaLnBrk="1" fontAlgn="base" hangingPunct="1">
              <a:spcBef>
                <a:spcPct val="0"/>
              </a:spcBef>
              <a:spcAft>
                <a:spcPct val="0"/>
              </a:spcAft>
              <a:defRPr sz="2800" b="1" i="1">
                <a:solidFill>
                  <a:srgbClr val="000000"/>
                </a:solidFill>
                <a:latin typeface="Times New Roman" panose="02020603050405020304" pitchFamily="18" charset="0"/>
              </a:defRPr>
            </a:lvl7pPr>
            <a:lvl8pPr marL="1371600" algn="r" rtl="0" eaLnBrk="1" fontAlgn="base" hangingPunct="1">
              <a:spcBef>
                <a:spcPct val="0"/>
              </a:spcBef>
              <a:spcAft>
                <a:spcPct val="0"/>
              </a:spcAft>
              <a:defRPr sz="2800" b="1" i="1">
                <a:solidFill>
                  <a:srgbClr val="000000"/>
                </a:solidFill>
                <a:latin typeface="Times New Roman" panose="02020603050405020304" pitchFamily="18" charset="0"/>
              </a:defRPr>
            </a:lvl8pPr>
            <a:lvl9pPr marL="1828800" algn="r" rtl="0" eaLnBrk="1" fontAlgn="base" hangingPunct="1">
              <a:spcBef>
                <a:spcPct val="0"/>
              </a:spcBef>
              <a:spcAft>
                <a:spcPct val="0"/>
              </a:spcAft>
              <a:defRPr sz="2800" b="1" i="1">
                <a:solidFill>
                  <a:srgbClr val="000000"/>
                </a:solidFill>
                <a:latin typeface="Times New Roman" panose="02020603050405020304" pitchFamily="18" charset="0"/>
              </a:defRPr>
            </a:lvl9pPr>
          </a:lstStyle>
          <a:p>
            <a:pPr algn="l">
              <a:spcBef>
                <a:spcPts val="0"/>
              </a:spcBef>
            </a:pPr>
            <a:r>
              <a:rPr lang="en-US" altLang="en-US" sz="2000" dirty="0">
                <a:latin typeface="+mn-lt"/>
              </a:rPr>
              <a:t>Gerald Surrett, </a:t>
            </a:r>
            <a:r>
              <a:rPr lang="en-US" sz="2000" dirty="0">
                <a:solidFill>
                  <a:schemeClr val="tx1"/>
                </a:solidFill>
                <a:latin typeface="Arial" panose="020B0604020202020204" pitchFamily="34" charset="0"/>
                <a:ea typeface="Calibri" panose="020F0502020204030204" pitchFamily="34" charset="0"/>
                <a:cs typeface="Arial" panose="020B0604020202020204" pitchFamily="34" charset="0"/>
              </a:rPr>
              <a:t>MD, MBA</a:t>
            </a:r>
            <a:endParaRPr lang="en-US" altLang="en-US" sz="2000" dirty="0">
              <a:latin typeface="+mn-lt"/>
            </a:endParaRPr>
          </a:p>
          <a:p>
            <a:pPr algn="l">
              <a:spcBef>
                <a:spcPts val="0"/>
              </a:spcBef>
            </a:pPr>
            <a:r>
              <a:rPr lang="en-US" altLang="en-US" sz="2000" dirty="0">
                <a:latin typeface="+mn-lt"/>
              </a:rPr>
              <a:t>COL, USA, MC</a:t>
            </a:r>
          </a:p>
          <a:p>
            <a:pPr algn="l">
              <a:spcBef>
                <a:spcPts val="0"/>
              </a:spcBef>
            </a:pPr>
            <a:r>
              <a:rPr lang="en-US" altLang="en-US" sz="2000" dirty="0">
                <a:latin typeface="+mn-lt"/>
              </a:rPr>
              <a:t>Command Surgeon, USSOUTHCOM</a:t>
            </a:r>
            <a:endParaRPr lang="en-US" altLang="en-US" sz="3200" dirty="0"/>
          </a:p>
        </p:txBody>
      </p:sp>
      <p:sp>
        <p:nvSpPr>
          <p:cNvPr id="7" name="Rectangle 41">
            <a:extLst>
              <a:ext uri="{FF2B5EF4-FFF2-40B4-BE49-F238E27FC236}">
                <a16:creationId xmlns:a16="http://schemas.microsoft.com/office/drawing/2014/main" id="{F73CEE47-B580-67BA-E1B7-71DAD316850B}"/>
              </a:ext>
            </a:extLst>
          </p:cNvPr>
          <p:cNvSpPr txBox="1">
            <a:spLocks noChangeArrowheads="1"/>
          </p:cNvSpPr>
          <p:nvPr/>
        </p:nvSpPr>
        <p:spPr bwMode="auto">
          <a:xfrm>
            <a:off x="8848230" y="4562312"/>
            <a:ext cx="3038970" cy="1681385"/>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45720" tIns="45720" rIns="45720" bIns="45720" numCol="1" anchor="ctr" anchorCtr="0" compatLnSpc="1">
            <a:prstTxWarp prst="textNoShape">
              <a:avLst/>
            </a:prstTxWarp>
          </a:bodyPr>
          <a:lstStyle>
            <a:lvl1pPr algn="ctr" rtl="0" eaLnBrk="1" fontAlgn="base" hangingPunct="1">
              <a:spcBef>
                <a:spcPct val="50000"/>
              </a:spcBef>
              <a:spcAft>
                <a:spcPct val="0"/>
              </a:spcAft>
              <a:defRPr sz="3600" b="1" i="0" kern="1200">
                <a:solidFill>
                  <a:schemeClr val="tx1"/>
                </a:solidFill>
                <a:latin typeface="+mj-lt"/>
                <a:ea typeface="+mj-ea"/>
                <a:cs typeface="+mj-cs"/>
              </a:defRPr>
            </a:lvl1pPr>
            <a:lvl2pPr algn="r" rtl="0" eaLnBrk="1" fontAlgn="base" hangingPunct="1">
              <a:spcBef>
                <a:spcPct val="0"/>
              </a:spcBef>
              <a:spcAft>
                <a:spcPct val="0"/>
              </a:spcAft>
              <a:defRPr sz="2800" b="1" i="1">
                <a:solidFill>
                  <a:srgbClr val="000000"/>
                </a:solidFill>
                <a:latin typeface="Times New Roman" panose="02020603050405020304" pitchFamily="18" charset="0"/>
              </a:defRPr>
            </a:lvl2pPr>
            <a:lvl3pPr algn="r" rtl="0" eaLnBrk="1" fontAlgn="base" hangingPunct="1">
              <a:spcBef>
                <a:spcPct val="0"/>
              </a:spcBef>
              <a:spcAft>
                <a:spcPct val="0"/>
              </a:spcAft>
              <a:defRPr sz="2800" b="1" i="1">
                <a:solidFill>
                  <a:srgbClr val="000000"/>
                </a:solidFill>
                <a:latin typeface="Times New Roman" panose="02020603050405020304" pitchFamily="18" charset="0"/>
              </a:defRPr>
            </a:lvl3pPr>
            <a:lvl4pPr algn="r" rtl="0" eaLnBrk="1" fontAlgn="base" hangingPunct="1">
              <a:spcBef>
                <a:spcPct val="0"/>
              </a:spcBef>
              <a:spcAft>
                <a:spcPct val="0"/>
              </a:spcAft>
              <a:defRPr sz="2800" b="1" i="1">
                <a:solidFill>
                  <a:srgbClr val="000000"/>
                </a:solidFill>
                <a:latin typeface="Times New Roman" panose="02020603050405020304" pitchFamily="18" charset="0"/>
              </a:defRPr>
            </a:lvl4pPr>
            <a:lvl5pPr algn="r" rtl="0" eaLnBrk="1" fontAlgn="base" hangingPunct="1">
              <a:spcBef>
                <a:spcPct val="0"/>
              </a:spcBef>
              <a:spcAft>
                <a:spcPct val="0"/>
              </a:spcAft>
              <a:defRPr sz="2800" b="1" i="1">
                <a:solidFill>
                  <a:srgbClr val="000000"/>
                </a:solidFill>
                <a:latin typeface="Times New Roman" panose="02020603050405020304" pitchFamily="18" charset="0"/>
              </a:defRPr>
            </a:lvl5pPr>
            <a:lvl6pPr marL="457200" algn="r" rtl="0" eaLnBrk="1" fontAlgn="base" hangingPunct="1">
              <a:spcBef>
                <a:spcPct val="0"/>
              </a:spcBef>
              <a:spcAft>
                <a:spcPct val="0"/>
              </a:spcAft>
              <a:defRPr sz="2800" b="1" i="1">
                <a:solidFill>
                  <a:srgbClr val="000000"/>
                </a:solidFill>
                <a:latin typeface="Times New Roman" panose="02020603050405020304" pitchFamily="18" charset="0"/>
              </a:defRPr>
            </a:lvl6pPr>
            <a:lvl7pPr marL="914400" algn="r" rtl="0" eaLnBrk="1" fontAlgn="base" hangingPunct="1">
              <a:spcBef>
                <a:spcPct val="0"/>
              </a:spcBef>
              <a:spcAft>
                <a:spcPct val="0"/>
              </a:spcAft>
              <a:defRPr sz="2800" b="1" i="1">
                <a:solidFill>
                  <a:srgbClr val="000000"/>
                </a:solidFill>
                <a:latin typeface="Times New Roman" panose="02020603050405020304" pitchFamily="18" charset="0"/>
              </a:defRPr>
            </a:lvl7pPr>
            <a:lvl8pPr marL="1371600" algn="r" rtl="0" eaLnBrk="1" fontAlgn="base" hangingPunct="1">
              <a:spcBef>
                <a:spcPct val="0"/>
              </a:spcBef>
              <a:spcAft>
                <a:spcPct val="0"/>
              </a:spcAft>
              <a:defRPr sz="2800" b="1" i="1">
                <a:solidFill>
                  <a:srgbClr val="000000"/>
                </a:solidFill>
                <a:latin typeface="Times New Roman" panose="02020603050405020304" pitchFamily="18" charset="0"/>
              </a:defRPr>
            </a:lvl8pPr>
            <a:lvl9pPr marL="1828800" algn="r" rtl="0" eaLnBrk="1" fontAlgn="base" hangingPunct="1">
              <a:spcBef>
                <a:spcPct val="0"/>
              </a:spcBef>
              <a:spcAft>
                <a:spcPct val="0"/>
              </a:spcAft>
              <a:defRPr sz="2800" b="1" i="1">
                <a:solidFill>
                  <a:srgbClr val="000000"/>
                </a:solidFill>
                <a:latin typeface="Times New Roman" panose="02020603050405020304" pitchFamily="18" charset="0"/>
              </a:defRPr>
            </a:lvl9pPr>
          </a:lstStyle>
          <a:p>
            <a:pPr algn="l">
              <a:spcBef>
                <a:spcPts val="0"/>
              </a:spcBef>
            </a:pPr>
            <a:r>
              <a:rPr lang="en-US" altLang="en-US" sz="2000" dirty="0">
                <a:latin typeface="Arial" panose="020B0604020202020204" pitchFamily="34" charset="0"/>
                <a:cs typeface="Arial" panose="020B0604020202020204" pitchFamily="34" charset="0"/>
              </a:rPr>
              <a:t>Thomas Eccles</a:t>
            </a:r>
          </a:p>
          <a:p>
            <a:pPr algn="l">
              <a:spcBef>
                <a:spcPts val="0"/>
              </a:spcBef>
            </a:pPr>
            <a:r>
              <a:rPr lang="en-US" altLang="en-US" sz="2000" dirty="0">
                <a:latin typeface="Arial" panose="020B0604020202020204" pitchFamily="34" charset="0"/>
                <a:cs typeface="Arial" panose="020B0604020202020204" pitchFamily="34" charset="0"/>
              </a:rPr>
              <a:t>COL, USA, MC</a:t>
            </a:r>
          </a:p>
          <a:p>
            <a:pPr algn="l">
              <a:spcBef>
                <a:spcPts val="0"/>
              </a:spcBef>
            </a:pPr>
            <a:r>
              <a:rPr lang="en-US" altLang="en-US" sz="2000" dirty="0">
                <a:latin typeface="Arial" panose="020B0604020202020204" pitchFamily="34" charset="0"/>
                <a:cs typeface="Arial" panose="020B0604020202020204" pitchFamily="34" charset="0"/>
              </a:rPr>
              <a:t>Command Surgeon, USAFRICOM</a:t>
            </a:r>
            <a:endParaRPr lang="en-US" altLang="en-US" sz="3200" dirty="0"/>
          </a:p>
        </p:txBody>
      </p:sp>
      <p:sp>
        <p:nvSpPr>
          <p:cNvPr id="9" name="Rectangle 41">
            <a:extLst>
              <a:ext uri="{FF2B5EF4-FFF2-40B4-BE49-F238E27FC236}">
                <a16:creationId xmlns:a16="http://schemas.microsoft.com/office/drawing/2014/main" id="{ECC2DE50-D83B-0627-56EE-803E941DECC6}"/>
              </a:ext>
            </a:extLst>
          </p:cNvPr>
          <p:cNvSpPr txBox="1">
            <a:spLocks noChangeArrowheads="1"/>
          </p:cNvSpPr>
          <p:nvPr/>
        </p:nvSpPr>
        <p:spPr bwMode="auto">
          <a:xfrm>
            <a:off x="1828800" y="887400"/>
            <a:ext cx="9441876" cy="975134"/>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45720" tIns="45720" rIns="45720" bIns="45720" numCol="1" anchor="ctr" anchorCtr="0" compatLnSpc="1">
            <a:prstTxWarp prst="textNoShape">
              <a:avLst/>
            </a:prstTxWarp>
          </a:bodyPr>
          <a:lstStyle>
            <a:lvl1pPr algn="ctr" rtl="0" eaLnBrk="1" fontAlgn="base" hangingPunct="1">
              <a:spcBef>
                <a:spcPct val="50000"/>
              </a:spcBef>
              <a:spcAft>
                <a:spcPct val="0"/>
              </a:spcAft>
              <a:defRPr sz="3600" b="1" i="0" kern="1200">
                <a:solidFill>
                  <a:schemeClr val="tx1"/>
                </a:solidFill>
                <a:latin typeface="+mj-lt"/>
                <a:ea typeface="+mj-ea"/>
                <a:cs typeface="+mj-cs"/>
              </a:defRPr>
            </a:lvl1pPr>
            <a:lvl2pPr algn="r" rtl="0" eaLnBrk="1" fontAlgn="base" hangingPunct="1">
              <a:spcBef>
                <a:spcPct val="0"/>
              </a:spcBef>
              <a:spcAft>
                <a:spcPct val="0"/>
              </a:spcAft>
              <a:defRPr sz="2800" b="1" i="1">
                <a:solidFill>
                  <a:srgbClr val="000000"/>
                </a:solidFill>
                <a:latin typeface="Times New Roman" panose="02020603050405020304" pitchFamily="18" charset="0"/>
              </a:defRPr>
            </a:lvl2pPr>
            <a:lvl3pPr algn="r" rtl="0" eaLnBrk="1" fontAlgn="base" hangingPunct="1">
              <a:spcBef>
                <a:spcPct val="0"/>
              </a:spcBef>
              <a:spcAft>
                <a:spcPct val="0"/>
              </a:spcAft>
              <a:defRPr sz="2800" b="1" i="1">
                <a:solidFill>
                  <a:srgbClr val="000000"/>
                </a:solidFill>
                <a:latin typeface="Times New Roman" panose="02020603050405020304" pitchFamily="18" charset="0"/>
              </a:defRPr>
            </a:lvl3pPr>
            <a:lvl4pPr algn="r" rtl="0" eaLnBrk="1" fontAlgn="base" hangingPunct="1">
              <a:spcBef>
                <a:spcPct val="0"/>
              </a:spcBef>
              <a:spcAft>
                <a:spcPct val="0"/>
              </a:spcAft>
              <a:defRPr sz="2800" b="1" i="1">
                <a:solidFill>
                  <a:srgbClr val="000000"/>
                </a:solidFill>
                <a:latin typeface="Times New Roman" panose="02020603050405020304" pitchFamily="18" charset="0"/>
              </a:defRPr>
            </a:lvl4pPr>
            <a:lvl5pPr algn="r" rtl="0" eaLnBrk="1" fontAlgn="base" hangingPunct="1">
              <a:spcBef>
                <a:spcPct val="0"/>
              </a:spcBef>
              <a:spcAft>
                <a:spcPct val="0"/>
              </a:spcAft>
              <a:defRPr sz="2800" b="1" i="1">
                <a:solidFill>
                  <a:srgbClr val="000000"/>
                </a:solidFill>
                <a:latin typeface="Times New Roman" panose="02020603050405020304" pitchFamily="18" charset="0"/>
              </a:defRPr>
            </a:lvl5pPr>
            <a:lvl6pPr marL="457200" algn="r" rtl="0" eaLnBrk="1" fontAlgn="base" hangingPunct="1">
              <a:spcBef>
                <a:spcPct val="0"/>
              </a:spcBef>
              <a:spcAft>
                <a:spcPct val="0"/>
              </a:spcAft>
              <a:defRPr sz="2800" b="1" i="1">
                <a:solidFill>
                  <a:srgbClr val="000000"/>
                </a:solidFill>
                <a:latin typeface="Times New Roman" panose="02020603050405020304" pitchFamily="18" charset="0"/>
              </a:defRPr>
            </a:lvl6pPr>
            <a:lvl7pPr marL="914400" algn="r" rtl="0" eaLnBrk="1" fontAlgn="base" hangingPunct="1">
              <a:spcBef>
                <a:spcPct val="0"/>
              </a:spcBef>
              <a:spcAft>
                <a:spcPct val="0"/>
              </a:spcAft>
              <a:defRPr sz="2800" b="1" i="1">
                <a:solidFill>
                  <a:srgbClr val="000000"/>
                </a:solidFill>
                <a:latin typeface="Times New Roman" panose="02020603050405020304" pitchFamily="18" charset="0"/>
              </a:defRPr>
            </a:lvl7pPr>
            <a:lvl8pPr marL="1371600" algn="r" rtl="0" eaLnBrk="1" fontAlgn="base" hangingPunct="1">
              <a:spcBef>
                <a:spcPct val="0"/>
              </a:spcBef>
              <a:spcAft>
                <a:spcPct val="0"/>
              </a:spcAft>
              <a:defRPr sz="2800" b="1" i="1">
                <a:solidFill>
                  <a:srgbClr val="000000"/>
                </a:solidFill>
                <a:latin typeface="Times New Roman" panose="02020603050405020304" pitchFamily="18" charset="0"/>
              </a:defRPr>
            </a:lvl8pPr>
            <a:lvl9pPr marL="1828800" algn="r" rtl="0" eaLnBrk="1" fontAlgn="base" hangingPunct="1">
              <a:spcBef>
                <a:spcPct val="0"/>
              </a:spcBef>
              <a:spcAft>
                <a:spcPct val="0"/>
              </a:spcAft>
              <a:defRPr sz="2800" b="1" i="1">
                <a:solidFill>
                  <a:srgbClr val="000000"/>
                </a:solidFill>
                <a:latin typeface="Times New Roman" panose="02020603050405020304" pitchFamily="18" charset="0"/>
              </a:defRPr>
            </a:lvl9pPr>
          </a:lstStyle>
          <a:p>
            <a:pPr algn="l"/>
            <a:r>
              <a:rPr lang="en-US" altLang="en-US" dirty="0">
                <a:latin typeface="+mn-lt"/>
              </a:rPr>
              <a:t>“Combining Skills with Allies &amp; Partners”</a:t>
            </a:r>
            <a:endParaRPr lang="en-US" altLang="en-US" sz="3200" dirty="0">
              <a:latin typeface="+mn-lt"/>
            </a:endParaRPr>
          </a:p>
        </p:txBody>
      </p:sp>
      <p:pic>
        <p:nvPicPr>
          <p:cNvPr id="4" name="Picture 3">
            <a:extLst>
              <a:ext uri="{FF2B5EF4-FFF2-40B4-BE49-F238E27FC236}">
                <a16:creationId xmlns:a16="http://schemas.microsoft.com/office/drawing/2014/main" id="{4F32CEB5-D1D5-0599-9B22-E65260831EB7}"/>
              </a:ext>
            </a:extLst>
          </p:cNvPr>
          <p:cNvPicPr>
            <a:picLocks noChangeAspect="1"/>
          </p:cNvPicPr>
          <p:nvPr/>
        </p:nvPicPr>
        <p:blipFill>
          <a:blip r:embed="rId3"/>
          <a:stretch>
            <a:fillRect/>
          </a:stretch>
        </p:blipFill>
        <p:spPr>
          <a:xfrm>
            <a:off x="1054845" y="1963666"/>
            <a:ext cx="2072820" cy="2598645"/>
          </a:xfrm>
          <a:prstGeom prst="rect">
            <a:avLst/>
          </a:prstGeom>
        </p:spPr>
      </p:pic>
      <p:pic>
        <p:nvPicPr>
          <p:cNvPr id="11" name="Picture 10">
            <a:extLst>
              <a:ext uri="{FF2B5EF4-FFF2-40B4-BE49-F238E27FC236}">
                <a16:creationId xmlns:a16="http://schemas.microsoft.com/office/drawing/2014/main" id="{A15DED98-109D-51C5-6A46-595DCFA43DF5}"/>
              </a:ext>
            </a:extLst>
          </p:cNvPr>
          <p:cNvPicPr>
            <a:picLocks noChangeAspect="1"/>
          </p:cNvPicPr>
          <p:nvPr/>
        </p:nvPicPr>
        <p:blipFill>
          <a:blip r:embed="rId4"/>
          <a:stretch>
            <a:fillRect/>
          </a:stretch>
        </p:blipFill>
        <p:spPr>
          <a:xfrm>
            <a:off x="8899980" y="1981200"/>
            <a:ext cx="2072820" cy="2586813"/>
          </a:xfrm>
          <a:prstGeom prst="rect">
            <a:avLst/>
          </a:prstGeom>
        </p:spPr>
      </p:pic>
      <p:pic>
        <p:nvPicPr>
          <p:cNvPr id="5" name="Picture 4">
            <a:extLst>
              <a:ext uri="{FF2B5EF4-FFF2-40B4-BE49-F238E27FC236}">
                <a16:creationId xmlns:a16="http://schemas.microsoft.com/office/drawing/2014/main" id="{ED2B8A8D-11D3-FEC5-DA20-844C5580D42B}"/>
              </a:ext>
            </a:extLst>
          </p:cNvPr>
          <p:cNvPicPr>
            <a:picLocks noChangeAspect="1"/>
          </p:cNvPicPr>
          <p:nvPr/>
        </p:nvPicPr>
        <p:blipFill>
          <a:blip r:embed="rId5"/>
          <a:stretch>
            <a:fillRect/>
          </a:stretch>
        </p:blipFill>
        <p:spPr>
          <a:xfrm>
            <a:off x="5089980" y="1963665"/>
            <a:ext cx="2072820" cy="2618299"/>
          </a:xfrm>
          <a:prstGeom prst="rect">
            <a:avLst/>
          </a:prstGeom>
        </p:spPr>
      </p:pic>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3"/>
          <p:cNvSpPr txBox="1"/>
          <p:nvPr/>
        </p:nvSpPr>
        <p:spPr>
          <a:xfrm>
            <a:off x="3671759" y="209614"/>
            <a:ext cx="4926965" cy="553998"/>
          </a:xfrm>
          <a:prstGeom prst="rect">
            <a:avLst/>
          </a:prstGeom>
        </p:spPr>
        <p:txBody>
          <a:bodyPr vert="horz" wrap="square" lIns="0" tIns="0" rIns="0" bIns="0" rtlCol="0">
            <a:spAutoFit/>
          </a:bodyPr>
          <a:lstStyle/>
          <a:p>
            <a:pPr algn="ctr" eaLnBrk="1" fontAlgn="auto" hangingPunct="1">
              <a:spcBef>
                <a:spcPts val="0"/>
              </a:spcBef>
              <a:spcAft>
                <a:spcPts val="0"/>
              </a:spcAft>
              <a:defRPr/>
            </a:pPr>
            <a:r>
              <a:rPr lang="en-US" sz="3600" i="1" spc="-130" dirty="0">
                <a:solidFill>
                  <a:srgbClr val="333399"/>
                </a:solidFill>
                <a:latin typeface="Arial"/>
                <a:cs typeface="Arial Black"/>
              </a:rPr>
              <a:t>S</a:t>
            </a:r>
            <a:r>
              <a:rPr sz="3600" i="1" spc="-130" dirty="0">
                <a:solidFill>
                  <a:srgbClr val="333399"/>
                </a:solidFill>
                <a:latin typeface="Arial"/>
                <a:cs typeface="Arial Black"/>
              </a:rPr>
              <a:t>P</a:t>
            </a:r>
            <a:r>
              <a:rPr sz="3600" i="1" spc="-125" dirty="0">
                <a:solidFill>
                  <a:srgbClr val="333399"/>
                </a:solidFill>
                <a:latin typeface="Arial"/>
                <a:cs typeface="Arial Black"/>
              </a:rPr>
              <a:t>P</a:t>
            </a:r>
            <a:r>
              <a:rPr sz="3600" i="1" spc="-50" dirty="0">
                <a:solidFill>
                  <a:srgbClr val="333399"/>
                </a:solidFill>
                <a:latin typeface="Arial"/>
                <a:cs typeface="Arial Black"/>
              </a:rPr>
              <a:t> </a:t>
            </a:r>
            <a:r>
              <a:rPr sz="3600" i="1" spc="-135" dirty="0">
                <a:solidFill>
                  <a:srgbClr val="333399"/>
                </a:solidFill>
                <a:latin typeface="Arial"/>
                <a:cs typeface="Arial Black"/>
              </a:rPr>
              <a:t>A</a:t>
            </a:r>
            <a:r>
              <a:rPr sz="3600" i="1" spc="-125" dirty="0">
                <a:solidFill>
                  <a:srgbClr val="333399"/>
                </a:solidFill>
                <a:latin typeface="Arial"/>
                <a:cs typeface="Arial Black"/>
              </a:rPr>
              <a:t>c</a:t>
            </a:r>
            <a:r>
              <a:rPr sz="3600" i="1" spc="-80" dirty="0">
                <a:solidFill>
                  <a:srgbClr val="333399"/>
                </a:solidFill>
                <a:latin typeface="Arial"/>
                <a:cs typeface="Arial Black"/>
              </a:rPr>
              <a:t>tivities</a:t>
            </a:r>
            <a:endParaRPr sz="3600" i="1" dirty="0">
              <a:solidFill>
                <a:srgbClr val="333399"/>
              </a:solidFill>
              <a:latin typeface="Arial"/>
              <a:cs typeface="Arial Black"/>
            </a:endParaRPr>
          </a:p>
        </p:txBody>
      </p:sp>
      <p:sp>
        <p:nvSpPr>
          <p:cNvPr id="4" name="object 4"/>
          <p:cNvSpPr txBox="1"/>
          <p:nvPr/>
        </p:nvSpPr>
        <p:spPr>
          <a:xfrm>
            <a:off x="2111781" y="1076778"/>
            <a:ext cx="5882005" cy="2664832"/>
          </a:xfrm>
          <a:prstGeom prst="rect">
            <a:avLst/>
          </a:prstGeom>
        </p:spPr>
        <p:txBody>
          <a:bodyPr vert="horz" wrap="square" lIns="0" tIns="0" rIns="0" bIns="0" rtlCol="0">
            <a:spAutoFit/>
          </a:bodyPr>
          <a:lstStyle/>
          <a:p>
            <a:pPr marL="355600" indent="-342900" eaLnBrk="1" fontAlgn="auto" hangingPunct="1">
              <a:spcBef>
                <a:spcPts val="0"/>
              </a:spcBef>
              <a:spcAft>
                <a:spcPts val="0"/>
              </a:spcAft>
              <a:buFont typeface="Arial" panose="020B0604020202020204" pitchFamily="34" charset="0"/>
              <a:buChar char="•"/>
              <a:tabLst>
                <a:tab pos="170180" algn="l"/>
              </a:tabLst>
              <a:defRPr/>
            </a:pPr>
            <a:r>
              <a:rPr sz="1800" b="0" dirty="0">
                <a:solidFill>
                  <a:srgbClr val="000000"/>
                </a:solidFill>
                <a:latin typeface="Arial"/>
                <a:cs typeface="Arial"/>
              </a:rPr>
              <a:t>Leadership,</a:t>
            </a:r>
            <a:r>
              <a:rPr sz="1800" b="0" spc="-45" dirty="0">
                <a:solidFill>
                  <a:srgbClr val="000000"/>
                </a:solidFill>
                <a:latin typeface="Arial"/>
                <a:cs typeface="Arial"/>
              </a:rPr>
              <a:t> </a:t>
            </a:r>
            <a:r>
              <a:rPr sz="1800" b="0" dirty="0">
                <a:solidFill>
                  <a:srgbClr val="000000"/>
                </a:solidFill>
                <a:latin typeface="Arial"/>
                <a:cs typeface="Arial"/>
              </a:rPr>
              <a:t>of</a:t>
            </a:r>
            <a:r>
              <a:rPr sz="1800" b="0" spc="5" dirty="0">
                <a:solidFill>
                  <a:srgbClr val="000000"/>
                </a:solidFill>
                <a:latin typeface="Arial"/>
                <a:cs typeface="Arial"/>
              </a:rPr>
              <a:t>f</a:t>
            </a:r>
            <a:r>
              <a:rPr sz="1800" b="0" dirty="0">
                <a:solidFill>
                  <a:srgbClr val="000000"/>
                </a:solidFill>
                <a:latin typeface="Arial"/>
                <a:cs typeface="Arial"/>
              </a:rPr>
              <a:t>ice</a:t>
            </a:r>
            <a:r>
              <a:rPr sz="1800" b="0" spc="-110" dirty="0">
                <a:solidFill>
                  <a:srgbClr val="000000"/>
                </a:solidFill>
                <a:latin typeface="Arial"/>
                <a:cs typeface="Arial"/>
              </a:rPr>
              <a:t>r</a:t>
            </a:r>
            <a:r>
              <a:rPr sz="1800" b="0" dirty="0">
                <a:solidFill>
                  <a:srgbClr val="000000"/>
                </a:solidFill>
                <a:latin typeface="Arial"/>
                <a:cs typeface="Arial"/>
              </a:rPr>
              <a:t>,</a:t>
            </a:r>
            <a:r>
              <a:rPr sz="1800" b="0" spc="-45" dirty="0">
                <a:solidFill>
                  <a:srgbClr val="000000"/>
                </a:solidFill>
                <a:latin typeface="Arial"/>
                <a:cs typeface="Arial"/>
              </a:rPr>
              <a:t> </a:t>
            </a:r>
            <a:r>
              <a:rPr sz="1800" b="0" dirty="0">
                <a:solidFill>
                  <a:srgbClr val="000000"/>
                </a:solidFill>
                <a:latin typeface="Arial"/>
                <a:cs typeface="Arial"/>
              </a:rPr>
              <a:t>and NCO</a:t>
            </a:r>
            <a:r>
              <a:rPr sz="1800" b="0" spc="-25" dirty="0">
                <a:solidFill>
                  <a:srgbClr val="000000"/>
                </a:solidFill>
                <a:latin typeface="Arial"/>
                <a:cs typeface="Arial"/>
              </a:rPr>
              <a:t> </a:t>
            </a:r>
            <a:r>
              <a:rPr sz="1800" b="0" dirty="0">
                <a:solidFill>
                  <a:srgbClr val="000000"/>
                </a:solidFill>
                <a:latin typeface="Arial"/>
                <a:cs typeface="Arial"/>
              </a:rPr>
              <a:t>de</a:t>
            </a:r>
            <a:r>
              <a:rPr sz="1800" b="0" spc="-20" dirty="0">
                <a:solidFill>
                  <a:srgbClr val="000000"/>
                </a:solidFill>
                <a:latin typeface="Arial"/>
                <a:cs typeface="Arial"/>
              </a:rPr>
              <a:t>v</a:t>
            </a:r>
            <a:r>
              <a:rPr sz="1800" b="0" dirty="0">
                <a:solidFill>
                  <a:srgbClr val="000000"/>
                </a:solidFill>
                <a:latin typeface="Arial"/>
                <a:cs typeface="Arial"/>
              </a:rPr>
              <a:t>elop</a:t>
            </a:r>
            <a:r>
              <a:rPr sz="1800" b="0" spc="-10" dirty="0">
                <a:solidFill>
                  <a:srgbClr val="000000"/>
                </a:solidFill>
                <a:latin typeface="Arial"/>
                <a:cs typeface="Arial"/>
              </a:rPr>
              <a:t>m</a:t>
            </a:r>
            <a:r>
              <a:rPr sz="1800" b="0" dirty="0">
                <a:solidFill>
                  <a:srgbClr val="000000"/>
                </a:solidFill>
                <a:latin typeface="Arial"/>
                <a:cs typeface="Arial"/>
              </a:rPr>
              <a:t>ent</a:t>
            </a:r>
          </a:p>
          <a:p>
            <a:pPr marL="355600" indent="-342900" eaLnBrk="1" fontAlgn="auto" hangingPunct="1">
              <a:spcBef>
                <a:spcPts val="480"/>
              </a:spcBef>
              <a:spcAft>
                <a:spcPts val="0"/>
              </a:spcAft>
              <a:buFont typeface="Arial" panose="020B0604020202020204" pitchFamily="34" charset="0"/>
              <a:buChar char="•"/>
              <a:tabLst>
                <a:tab pos="170180" algn="l"/>
              </a:tabLst>
              <a:defRPr/>
            </a:pPr>
            <a:r>
              <a:rPr sz="1800" b="0" dirty="0">
                <a:solidFill>
                  <a:srgbClr val="000000"/>
                </a:solidFill>
                <a:latin typeface="Arial"/>
                <a:cs typeface="Arial"/>
              </a:rPr>
              <a:t>De</a:t>
            </a:r>
            <a:r>
              <a:rPr sz="1800" b="0" spc="5" dirty="0">
                <a:solidFill>
                  <a:srgbClr val="000000"/>
                </a:solidFill>
                <a:latin typeface="Arial"/>
                <a:cs typeface="Arial"/>
              </a:rPr>
              <a:t>f</a:t>
            </a:r>
            <a:r>
              <a:rPr sz="1800" b="0" dirty="0">
                <a:solidFill>
                  <a:srgbClr val="000000"/>
                </a:solidFill>
                <a:latin typeface="Arial"/>
                <a:cs typeface="Arial"/>
              </a:rPr>
              <a:t>ense</a:t>
            </a:r>
            <a:r>
              <a:rPr sz="1800" b="0" spc="-30" dirty="0">
                <a:solidFill>
                  <a:srgbClr val="000000"/>
                </a:solidFill>
                <a:latin typeface="Arial"/>
                <a:cs typeface="Arial"/>
              </a:rPr>
              <a:t> </a:t>
            </a:r>
            <a:r>
              <a:rPr sz="1800" b="0" dirty="0">
                <a:solidFill>
                  <a:srgbClr val="000000"/>
                </a:solidFill>
                <a:latin typeface="Arial"/>
                <a:cs typeface="Arial"/>
              </a:rPr>
              <a:t>reform</a:t>
            </a:r>
            <a:r>
              <a:rPr sz="1800" b="0" spc="-35" dirty="0">
                <a:solidFill>
                  <a:srgbClr val="000000"/>
                </a:solidFill>
                <a:latin typeface="Arial"/>
                <a:cs typeface="Arial"/>
              </a:rPr>
              <a:t> </a:t>
            </a:r>
            <a:r>
              <a:rPr sz="1800" b="0" dirty="0">
                <a:solidFill>
                  <a:srgbClr val="000000"/>
                </a:solidFill>
                <a:latin typeface="Arial"/>
                <a:cs typeface="Arial"/>
              </a:rPr>
              <a:t>and</a:t>
            </a:r>
            <a:r>
              <a:rPr sz="1800" b="0" spc="-25" dirty="0">
                <a:solidFill>
                  <a:srgbClr val="000000"/>
                </a:solidFill>
                <a:latin typeface="Arial"/>
                <a:cs typeface="Arial"/>
              </a:rPr>
              <a:t> </a:t>
            </a:r>
            <a:r>
              <a:rPr sz="1800" b="0" spc="-10" dirty="0">
                <a:solidFill>
                  <a:srgbClr val="000000"/>
                </a:solidFill>
                <a:latin typeface="Arial"/>
                <a:cs typeface="Arial"/>
              </a:rPr>
              <a:t>m</a:t>
            </a:r>
            <a:r>
              <a:rPr sz="1800" b="0" dirty="0">
                <a:solidFill>
                  <a:srgbClr val="000000"/>
                </a:solidFill>
                <a:latin typeface="Arial"/>
                <a:cs typeface="Arial"/>
              </a:rPr>
              <a:t>i</a:t>
            </a:r>
            <a:r>
              <a:rPr sz="1800" b="0" spc="-15" dirty="0">
                <a:solidFill>
                  <a:srgbClr val="000000"/>
                </a:solidFill>
                <a:latin typeface="Arial"/>
                <a:cs typeface="Arial"/>
              </a:rPr>
              <a:t>l</a:t>
            </a:r>
            <a:r>
              <a:rPr sz="1800" b="0" dirty="0">
                <a:solidFill>
                  <a:srgbClr val="000000"/>
                </a:solidFill>
                <a:latin typeface="Arial"/>
                <a:cs typeface="Arial"/>
              </a:rPr>
              <a:t>itary</a:t>
            </a:r>
            <a:r>
              <a:rPr sz="1800" b="0" spc="-35" dirty="0">
                <a:solidFill>
                  <a:srgbClr val="000000"/>
                </a:solidFill>
                <a:latin typeface="Arial"/>
                <a:cs typeface="Arial"/>
              </a:rPr>
              <a:t> </a:t>
            </a:r>
            <a:r>
              <a:rPr sz="1800" b="0" spc="-10" dirty="0">
                <a:solidFill>
                  <a:srgbClr val="000000"/>
                </a:solidFill>
                <a:latin typeface="Arial"/>
                <a:cs typeface="Arial"/>
              </a:rPr>
              <a:t>m</a:t>
            </a:r>
            <a:r>
              <a:rPr sz="1800" b="0" dirty="0">
                <a:solidFill>
                  <a:srgbClr val="000000"/>
                </a:solidFill>
                <a:latin typeface="Arial"/>
                <a:cs typeface="Arial"/>
              </a:rPr>
              <a:t>odern</a:t>
            </a:r>
            <a:r>
              <a:rPr sz="1800" b="0" spc="-15" dirty="0">
                <a:solidFill>
                  <a:srgbClr val="000000"/>
                </a:solidFill>
                <a:latin typeface="Arial"/>
                <a:cs typeface="Arial"/>
              </a:rPr>
              <a:t>i</a:t>
            </a:r>
            <a:r>
              <a:rPr sz="1800" b="0" dirty="0">
                <a:solidFill>
                  <a:srgbClr val="000000"/>
                </a:solidFill>
                <a:latin typeface="Arial"/>
                <a:cs typeface="Arial"/>
              </a:rPr>
              <a:t>za</a:t>
            </a:r>
            <a:r>
              <a:rPr sz="1800" b="0" spc="5" dirty="0">
                <a:solidFill>
                  <a:srgbClr val="000000"/>
                </a:solidFill>
                <a:latin typeface="Arial"/>
                <a:cs typeface="Arial"/>
              </a:rPr>
              <a:t>t</a:t>
            </a:r>
            <a:r>
              <a:rPr sz="1800" b="0" dirty="0">
                <a:solidFill>
                  <a:srgbClr val="000000"/>
                </a:solidFill>
                <a:latin typeface="Arial"/>
                <a:cs typeface="Arial"/>
              </a:rPr>
              <a:t>i</a:t>
            </a:r>
            <a:r>
              <a:rPr sz="1800" b="0" spc="-10" dirty="0">
                <a:solidFill>
                  <a:srgbClr val="000000"/>
                </a:solidFill>
                <a:latin typeface="Arial"/>
                <a:cs typeface="Arial"/>
              </a:rPr>
              <a:t>o</a:t>
            </a:r>
            <a:r>
              <a:rPr sz="1800" b="0" dirty="0">
                <a:solidFill>
                  <a:srgbClr val="000000"/>
                </a:solidFill>
                <a:latin typeface="Arial"/>
                <a:cs typeface="Arial"/>
              </a:rPr>
              <a:t>n</a:t>
            </a:r>
          </a:p>
          <a:p>
            <a:pPr marL="355600" indent="-342900" eaLnBrk="1" fontAlgn="auto" hangingPunct="1">
              <a:spcBef>
                <a:spcPts val="480"/>
              </a:spcBef>
              <a:spcAft>
                <a:spcPts val="0"/>
              </a:spcAft>
              <a:buFont typeface="Arial" panose="020B0604020202020204" pitchFamily="34" charset="0"/>
              <a:buChar char="•"/>
              <a:tabLst>
                <a:tab pos="170180" algn="l"/>
              </a:tabLst>
              <a:defRPr/>
            </a:pPr>
            <a:r>
              <a:rPr sz="1800" b="0" dirty="0">
                <a:solidFill>
                  <a:srgbClr val="000000"/>
                </a:solidFill>
                <a:latin typeface="Arial"/>
                <a:cs typeface="Arial"/>
              </a:rPr>
              <a:t>M</a:t>
            </a:r>
            <a:r>
              <a:rPr sz="1800" b="0" spc="-10" dirty="0">
                <a:solidFill>
                  <a:srgbClr val="000000"/>
                </a:solidFill>
                <a:latin typeface="Arial"/>
                <a:cs typeface="Arial"/>
              </a:rPr>
              <a:t>i</a:t>
            </a:r>
            <a:r>
              <a:rPr sz="1800" b="0" dirty="0">
                <a:solidFill>
                  <a:srgbClr val="000000"/>
                </a:solidFill>
                <a:latin typeface="Arial"/>
                <a:cs typeface="Arial"/>
              </a:rPr>
              <a:t>l</a:t>
            </a:r>
            <a:r>
              <a:rPr sz="1800" b="0" spc="-10" dirty="0">
                <a:solidFill>
                  <a:srgbClr val="000000"/>
                </a:solidFill>
                <a:latin typeface="Arial"/>
                <a:cs typeface="Arial"/>
              </a:rPr>
              <a:t>i</a:t>
            </a:r>
            <a:r>
              <a:rPr sz="1800" b="0" dirty="0">
                <a:solidFill>
                  <a:srgbClr val="000000"/>
                </a:solidFill>
                <a:latin typeface="Arial"/>
                <a:cs typeface="Arial"/>
              </a:rPr>
              <a:t>tary</a:t>
            </a:r>
            <a:r>
              <a:rPr sz="1800" b="0" spc="-35" dirty="0">
                <a:solidFill>
                  <a:srgbClr val="000000"/>
                </a:solidFill>
                <a:latin typeface="Arial"/>
                <a:cs typeface="Arial"/>
              </a:rPr>
              <a:t> </a:t>
            </a:r>
            <a:r>
              <a:rPr sz="1800" b="0" spc="-10" dirty="0">
                <a:solidFill>
                  <a:srgbClr val="000000"/>
                </a:solidFill>
                <a:latin typeface="Arial"/>
                <a:cs typeface="Arial"/>
              </a:rPr>
              <a:t>m</a:t>
            </a:r>
            <a:r>
              <a:rPr sz="1800" b="0" dirty="0">
                <a:solidFill>
                  <a:srgbClr val="000000"/>
                </a:solidFill>
                <a:latin typeface="Arial"/>
                <a:cs typeface="Arial"/>
              </a:rPr>
              <a:t>edical</a:t>
            </a:r>
            <a:r>
              <a:rPr sz="1800" b="0" spc="-25" dirty="0">
                <a:solidFill>
                  <a:srgbClr val="000000"/>
                </a:solidFill>
                <a:latin typeface="Arial"/>
                <a:cs typeface="Arial"/>
              </a:rPr>
              <a:t> </a:t>
            </a:r>
            <a:r>
              <a:rPr sz="1800" b="0" dirty="0">
                <a:solidFill>
                  <a:srgbClr val="000000"/>
                </a:solidFill>
                <a:latin typeface="Arial"/>
                <a:cs typeface="Arial"/>
              </a:rPr>
              <a:t>and</a:t>
            </a:r>
            <a:r>
              <a:rPr sz="1800" b="0" spc="-15" dirty="0">
                <a:solidFill>
                  <a:srgbClr val="000000"/>
                </a:solidFill>
                <a:latin typeface="Arial"/>
                <a:cs typeface="Arial"/>
              </a:rPr>
              <a:t> </a:t>
            </a:r>
            <a:r>
              <a:rPr sz="1800" b="0" dirty="0">
                <a:solidFill>
                  <a:srgbClr val="000000"/>
                </a:solidFill>
                <a:latin typeface="Arial"/>
                <a:cs typeface="Arial"/>
              </a:rPr>
              <a:t>engineer</a:t>
            </a:r>
            <a:r>
              <a:rPr sz="1800" b="0" spc="-20" dirty="0">
                <a:solidFill>
                  <a:srgbClr val="000000"/>
                </a:solidFill>
                <a:latin typeface="Arial"/>
                <a:cs typeface="Arial"/>
              </a:rPr>
              <a:t> </a:t>
            </a:r>
            <a:r>
              <a:rPr sz="1800" b="0" dirty="0">
                <a:solidFill>
                  <a:srgbClr val="000000"/>
                </a:solidFill>
                <a:latin typeface="Arial"/>
                <a:cs typeface="Arial"/>
              </a:rPr>
              <a:t>ac</a:t>
            </a:r>
            <a:r>
              <a:rPr sz="1800" b="0" spc="5" dirty="0">
                <a:solidFill>
                  <a:srgbClr val="000000"/>
                </a:solidFill>
                <a:latin typeface="Arial"/>
                <a:cs typeface="Arial"/>
              </a:rPr>
              <a:t>t</a:t>
            </a:r>
            <a:r>
              <a:rPr sz="1800" b="0" dirty="0">
                <a:solidFill>
                  <a:srgbClr val="000000"/>
                </a:solidFill>
                <a:latin typeface="Arial"/>
                <a:cs typeface="Arial"/>
              </a:rPr>
              <a:t>i</a:t>
            </a:r>
            <a:r>
              <a:rPr sz="1800" b="0" spc="-30" dirty="0">
                <a:solidFill>
                  <a:srgbClr val="000000"/>
                </a:solidFill>
                <a:latin typeface="Arial"/>
                <a:cs typeface="Arial"/>
              </a:rPr>
              <a:t>v</a:t>
            </a:r>
            <a:r>
              <a:rPr sz="1800" b="0" dirty="0">
                <a:solidFill>
                  <a:srgbClr val="000000"/>
                </a:solidFill>
                <a:latin typeface="Arial"/>
                <a:cs typeface="Arial"/>
              </a:rPr>
              <a:t>ities</a:t>
            </a:r>
          </a:p>
          <a:p>
            <a:pPr marL="355600" indent="-342900" eaLnBrk="1" fontAlgn="auto" hangingPunct="1">
              <a:spcBef>
                <a:spcPts val="480"/>
              </a:spcBef>
              <a:spcAft>
                <a:spcPts val="0"/>
              </a:spcAft>
              <a:buFont typeface="Arial" panose="020B0604020202020204" pitchFamily="34" charset="0"/>
              <a:buChar char="•"/>
              <a:tabLst>
                <a:tab pos="160655" algn="l"/>
              </a:tabLst>
              <a:defRPr/>
            </a:pPr>
            <a:r>
              <a:rPr sz="1800" b="0" spc="-70" dirty="0">
                <a:solidFill>
                  <a:srgbClr val="000000"/>
                </a:solidFill>
                <a:latin typeface="Arial"/>
                <a:cs typeface="Arial"/>
              </a:rPr>
              <a:t>A</a:t>
            </a:r>
            <a:r>
              <a:rPr sz="1800" b="0" spc="-25" dirty="0">
                <a:solidFill>
                  <a:srgbClr val="000000"/>
                </a:solidFill>
                <a:latin typeface="Arial"/>
                <a:cs typeface="Arial"/>
              </a:rPr>
              <a:t>v</a:t>
            </a:r>
            <a:r>
              <a:rPr sz="1800" b="0" dirty="0">
                <a:solidFill>
                  <a:srgbClr val="000000"/>
                </a:solidFill>
                <a:latin typeface="Arial"/>
                <a:cs typeface="Arial"/>
              </a:rPr>
              <a:t>iation</a:t>
            </a:r>
            <a:r>
              <a:rPr sz="1800" b="0" spc="-10" dirty="0">
                <a:solidFill>
                  <a:srgbClr val="000000"/>
                </a:solidFill>
                <a:latin typeface="Arial"/>
                <a:cs typeface="Arial"/>
              </a:rPr>
              <a:t> </a:t>
            </a:r>
            <a:r>
              <a:rPr sz="1800" b="0" dirty="0">
                <a:solidFill>
                  <a:srgbClr val="000000"/>
                </a:solidFill>
                <a:latin typeface="Arial"/>
                <a:cs typeface="Arial"/>
              </a:rPr>
              <a:t>log</a:t>
            </a:r>
            <a:r>
              <a:rPr sz="1800" b="0" spc="-15" dirty="0">
                <a:solidFill>
                  <a:srgbClr val="000000"/>
                </a:solidFill>
                <a:latin typeface="Arial"/>
                <a:cs typeface="Arial"/>
              </a:rPr>
              <a:t>i</a:t>
            </a:r>
            <a:r>
              <a:rPr sz="1800" b="0" dirty="0">
                <a:solidFill>
                  <a:srgbClr val="000000"/>
                </a:solidFill>
                <a:latin typeface="Arial"/>
                <a:cs typeface="Arial"/>
              </a:rPr>
              <a:t>stics,</a:t>
            </a:r>
            <a:r>
              <a:rPr sz="1800" b="0" spc="-50" dirty="0">
                <a:solidFill>
                  <a:srgbClr val="000000"/>
                </a:solidFill>
                <a:latin typeface="Arial"/>
                <a:cs typeface="Arial"/>
              </a:rPr>
              <a:t> </a:t>
            </a:r>
            <a:r>
              <a:rPr sz="1800" b="0" dirty="0">
                <a:solidFill>
                  <a:srgbClr val="000000"/>
                </a:solidFill>
                <a:latin typeface="Arial"/>
                <a:cs typeface="Arial"/>
              </a:rPr>
              <a:t>ma</a:t>
            </a:r>
            <a:r>
              <a:rPr sz="1800" b="0" spc="-10" dirty="0">
                <a:solidFill>
                  <a:srgbClr val="000000"/>
                </a:solidFill>
                <a:latin typeface="Arial"/>
                <a:cs typeface="Arial"/>
              </a:rPr>
              <a:t>i</a:t>
            </a:r>
            <a:r>
              <a:rPr sz="1800" b="0" dirty="0">
                <a:solidFill>
                  <a:srgbClr val="000000"/>
                </a:solidFill>
                <a:latin typeface="Arial"/>
                <a:cs typeface="Arial"/>
              </a:rPr>
              <a:t>nten</a:t>
            </a:r>
            <a:r>
              <a:rPr sz="1800" b="0" spc="5" dirty="0">
                <a:solidFill>
                  <a:srgbClr val="000000"/>
                </a:solidFill>
                <a:latin typeface="Arial"/>
                <a:cs typeface="Arial"/>
              </a:rPr>
              <a:t>a</a:t>
            </a:r>
            <a:r>
              <a:rPr sz="1800" b="0" dirty="0">
                <a:solidFill>
                  <a:srgbClr val="000000"/>
                </a:solidFill>
                <a:latin typeface="Arial"/>
                <a:cs typeface="Arial"/>
              </a:rPr>
              <a:t>nce,</a:t>
            </a:r>
            <a:r>
              <a:rPr sz="1800" b="0" spc="-35" dirty="0">
                <a:solidFill>
                  <a:srgbClr val="000000"/>
                </a:solidFill>
                <a:latin typeface="Arial"/>
                <a:cs typeface="Arial"/>
              </a:rPr>
              <a:t> </a:t>
            </a:r>
            <a:r>
              <a:rPr sz="1800" b="0" dirty="0">
                <a:solidFill>
                  <a:srgbClr val="000000"/>
                </a:solidFill>
                <a:latin typeface="Arial"/>
                <a:cs typeface="Arial"/>
              </a:rPr>
              <a:t>and</a:t>
            </a:r>
            <a:r>
              <a:rPr sz="1800" b="0" spc="-15" dirty="0">
                <a:solidFill>
                  <a:srgbClr val="000000"/>
                </a:solidFill>
                <a:latin typeface="Arial"/>
                <a:cs typeface="Arial"/>
              </a:rPr>
              <a:t> </a:t>
            </a:r>
            <a:r>
              <a:rPr sz="1800" b="0" dirty="0">
                <a:solidFill>
                  <a:srgbClr val="000000"/>
                </a:solidFill>
                <a:latin typeface="Arial"/>
                <a:cs typeface="Arial"/>
              </a:rPr>
              <a:t>sa</a:t>
            </a:r>
            <a:r>
              <a:rPr sz="1800" b="0" spc="5" dirty="0">
                <a:solidFill>
                  <a:srgbClr val="000000"/>
                </a:solidFill>
                <a:latin typeface="Arial"/>
                <a:cs typeface="Arial"/>
              </a:rPr>
              <a:t>f</a:t>
            </a:r>
            <a:r>
              <a:rPr sz="1800" b="0" dirty="0">
                <a:solidFill>
                  <a:srgbClr val="000000"/>
                </a:solidFill>
                <a:latin typeface="Arial"/>
                <a:cs typeface="Arial"/>
              </a:rPr>
              <a:t>ety</a:t>
            </a:r>
          </a:p>
          <a:p>
            <a:pPr marL="355600" indent="-342900" eaLnBrk="1" fontAlgn="auto" hangingPunct="1">
              <a:spcBef>
                <a:spcPts val="480"/>
              </a:spcBef>
              <a:spcAft>
                <a:spcPts val="0"/>
              </a:spcAft>
              <a:buFont typeface="Arial" panose="020B0604020202020204" pitchFamily="34" charset="0"/>
              <a:buChar char="•"/>
              <a:tabLst>
                <a:tab pos="170180" algn="l"/>
              </a:tabLst>
              <a:defRPr/>
            </a:pPr>
            <a:r>
              <a:rPr sz="1800" b="0" dirty="0">
                <a:solidFill>
                  <a:srgbClr val="000000"/>
                </a:solidFill>
                <a:latin typeface="Arial"/>
                <a:cs typeface="Arial"/>
              </a:rPr>
              <a:t>Borde</a:t>
            </a:r>
            <a:r>
              <a:rPr sz="1800" b="0" spc="-110" dirty="0">
                <a:solidFill>
                  <a:srgbClr val="000000"/>
                </a:solidFill>
                <a:latin typeface="Arial"/>
                <a:cs typeface="Arial"/>
              </a:rPr>
              <a:t>r</a:t>
            </a:r>
            <a:r>
              <a:rPr sz="1800" b="0" dirty="0">
                <a:solidFill>
                  <a:srgbClr val="000000"/>
                </a:solidFill>
                <a:latin typeface="Arial"/>
                <a:cs typeface="Arial"/>
              </a:rPr>
              <a:t>,</a:t>
            </a:r>
            <a:r>
              <a:rPr sz="1800" b="0" spc="-35" dirty="0">
                <a:solidFill>
                  <a:srgbClr val="000000"/>
                </a:solidFill>
                <a:latin typeface="Arial"/>
                <a:cs typeface="Arial"/>
              </a:rPr>
              <a:t> </a:t>
            </a:r>
            <a:r>
              <a:rPr sz="1800" b="0" dirty="0">
                <a:solidFill>
                  <a:srgbClr val="000000"/>
                </a:solidFill>
                <a:latin typeface="Arial"/>
                <a:cs typeface="Arial"/>
              </a:rPr>
              <a:t>port,</a:t>
            </a:r>
            <a:r>
              <a:rPr sz="1800" b="0" spc="-20" dirty="0">
                <a:solidFill>
                  <a:srgbClr val="000000"/>
                </a:solidFill>
                <a:latin typeface="Arial"/>
                <a:cs typeface="Arial"/>
              </a:rPr>
              <a:t> </a:t>
            </a:r>
            <a:r>
              <a:rPr sz="1800" b="0" dirty="0">
                <a:solidFill>
                  <a:srgbClr val="000000"/>
                </a:solidFill>
                <a:latin typeface="Arial"/>
                <a:cs typeface="Arial"/>
              </a:rPr>
              <a:t>and a</a:t>
            </a:r>
            <a:r>
              <a:rPr sz="1800" b="0" spc="-25" dirty="0">
                <a:solidFill>
                  <a:srgbClr val="000000"/>
                </a:solidFill>
                <a:latin typeface="Arial"/>
                <a:cs typeface="Arial"/>
              </a:rPr>
              <a:t>v</a:t>
            </a:r>
            <a:r>
              <a:rPr sz="1800" b="0" dirty="0">
                <a:solidFill>
                  <a:srgbClr val="000000"/>
                </a:solidFill>
                <a:latin typeface="Arial"/>
                <a:cs typeface="Arial"/>
              </a:rPr>
              <a:t>iation</a:t>
            </a:r>
            <a:r>
              <a:rPr sz="1800" b="0" spc="-10" dirty="0">
                <a:solidFill>
                  <a:srgbClr val="000000"/>
                </a:solidFill>
                <a:latin typeface="Arial"/>
                <a:cs typeface="Arial"/>
              </a:rPr>
              <a:t> </a:t>
            </a:r>
            <a:r>
              <a:rPr sz="1800" b="0" dirty="0">
                <a:solidFill>
                  <a:srgbClr val="000000"/>
                </a:solidFill>
                <a:latin typeface="Arial"/>
                <a:cs typeface="Arial"/>
              </a:rPr>
              <a:t>security</a:t>
            </a:r>
          </a:p>
          <a:p>
            <a:pPr marL="355600" indent="-342900" eaLnBrk="1" fontAlgn="auto" hangingPunct="1">
              <a:spcBef>
                <a:spcPts val="480"/>
              </a:spcBef>
              <a:spcAft>
                <a:spcPts val="0"/>
              </a:spcAft>
              <a:buFont typeface="Arial" panose="020B0604020202020204" pitchFamily="34" charset="0"/>
              <a:buChar char="•"/>
              <a:tabLst>
                <a:tab pos="170180" algn="l"/>
              </a:tabLst>
              <a:defRPr/>
            </a:pPr>
            <a:r>
              <a:rPr sz="1800" b="0" dirty="0">
                <a:solidFill>
                  <a:srgbClr val="000000"/>
                </a:solidFill>
                <a:latin typeface="Arial"/>
                <a:cs typeface="Arial"/>
              </a:rPr>
              <a:t>Disas</a:t>
            </a:r>
            <a:r>
              <a:rPr sz="1800" b="0" spc="5" dirty="0">
                <a:solidFill>
                  <a:srgbClr val="000000"/>
                </a:solidFill>
                <a:latin typeface="Arial"/>
                <a:cs typeface="Arial"/>
              </a:rPr>
              <a:t>t</a:t>
            </a:r>
            <a:r>
              <a:rPr sz="1800" b="0" dirty="0">
                <a:solidFill>
                  <a:srgbClr val="000000"/>
                </a:solidFill>
                <a:latin typeface="Arial"/>
                <a:cs typeface="Arial"/>
              </a:rPr>
              <a:t>er</a:t>
            </a:r>
            <a:r>
              <a:rPr sz="1800" b="0" spc="-40" dirty="0">
                <a:solidFill>
                  <a:srgbClr val="000000"/>
                </a:solidFill>
                <a:latin typeface="Arial"/>
                <a:cs typeface="Arial"/>
              </a:rPr>
              <a:t> </a:t>
            </a:r>
            <a:r>
              <a:rPr sz="1800" b="0" dirty="0">
                <a:solidFill>
                  <a:srgbClr val="000000"/>
                </a:solidFill>
                <a:latin typeface="Arial"/>
                <a:cs typeface="Arial"/>
              </a:rPr>
              <a:t>preparedness</a:t>
            </a:r>
            <a:r>
              <a:rPr sz="1800" b="0" spc="-25" dirty="0">
                <a:solidFill>
                  <a:srgbClr val="000000"/>
                </a:solidFill>
                <a:latin typeface="Arial"/>
                <a:cs typeface="Arial"/>
              </a:rPr>
              <a:t> </a:t>
            </a:r>
            <a:r>
              <a:rPr sz="1800" b="0" dirty="0">
                <a:solidFill>
                  <a:srgbClr val="000000"/>
                </a:solidFill>
                <a:latin typeface="Arial"/>
                <a:cs typeface="Arial"/>
              </a:rPr>
              <a:t>and</a:t>
            </a:r>
            <a:r>
              <a:rPr sz="1800" b="0" spc="-15" dirty="0">
                <a:solidFill>
                  <a:srgbClr val="000000"/>
                </a:solidFill>
                <a:latin typeface="Arial"/>
                <a:cs typeface="Arial"/>
              </a:rPr>
              <a:t> </a:t>
            </a:r>
            <a:r>
              <a:rPr sz="1800" b="0" dirty="0">
                <a:solidFill>
                  <a:srgbClr val="000000"/>
                </a:solidFill>
                <a:latin typeface="Arial"/>
                <a:cs typeface="Arial"/>
              </a:rPr>
              <a:t>cris</a:t>
            </a:r>
            <a:r>
              <a:rPr sz="1800" b="0" spc="-10" dirty="0">
                <a:solidFill>
                  <a:srgbClr val="000000"/>
                </a:solidFill>
                <a:latin typeface="Arial"/>
                <a:cs typeface="Arial"/>
              </a:rPr>
              <a:t>i</a:t>
            </a:r>
            <a:r>
              <a:rPr sz="1800" b="0" dirty="0">
                <a:solidFill>
                  <a:srgbClr val="000000"/>
                </a:solidFill>
                <a:latin typeface="Arial"/>
                <a:cs typeface="Arial"/>
              </a:rPr>
              <a:t>s</a:t>
            </a:r>
            <a:r>
              <a:rPr sz="1800" b="0" spc="-30" dirty="0">
                <a:solidFill>
                  <a:srgbClr val="000000"/>
                </a:solidFill>
                <a:latin typeface="Arial"/>
                <a:cs typeface="Arial"/>
              </a:rPr>
              <a:t> </a:t>
            </a:r>
            <a:r>
              <a:rPr sz="1800" b="0" dirty="0">
                <a:solidFill>
                  <a:srgbClr val="000000"/>
                </a:solidFill>
                <a:latin typeface="Arial"/>
                <a:cs typeface="Arial"/>
              </a:rPr>
              <a:t>manage</a:t>
            </a:r>
            <a:r>
              <a:rPr sz="1800" b="0" spc="-10" dirty="0">
                <a:solidFill>
                  <a:srgbClr val="000000"/>
                </a:solidFill>
                <a:latin typeface="Arial"/>
                <a:cs typeface="Arial"/>
              </a:rPr>
              <a:t>m</a:t>
            </a:r>
            <a:r>
              <a:rPr sz="1800" b="0" dirty="0">
                <a:solidFill>
                  <a:srgbClr val="000000"/>
                </a:solidFill>
                <a:latin typeface="Arial"/>
                <a:cs typeface="Arial"/>
              </a:rPr>
              <a:t>ent</a:t>
            </a:r>
          </a:p>
          <a:p>
            <a:pPr marL="355600" indent="-342900" eaLnBrk="1" fontAlgn="auto" hangingPunct="1">
              <a:spcBef>
                <a:spcPts val="480"/>
              </a:spcBef>
              <a:spcAft>
                <a:spcPts val="0"/>
              </a:spcAft>
              <a:buFont typeface="Arial" panose="020B0604020202020204" pitchFamily="34" charset="0"/>
              <a:buChar char="•"/>
              <a:tabLst>
                <a:tab pos="170180" algn="l"/>
              </a:tabLst>
              <a:defRPr/>
            </a:pPr>
            <a:r>
              <a:rPr sz="1800" b="0" dirty="0">
                <a:solidFill>
                  <a:srgbClr val="000000"/>
                </a:solidFill>
                <a:latin typeface="Arial"/>
                <a:cs typeface="Arial"/>
              </a:rPr>
              <a:t>Critical</a:t>
            </a:r>
            <a:r>
              <a:rPr sz="1800" b="0" spc="-45" dirty="0">
                <a:solidFill>
                  <a:srgbClr val="000000"/>
                </a:solidFill>
                <a:latin typeface="Arial"/>
                <a:cs typeface="Arial"/>
              </a:rPr>
              <a:t> </a:t>
            </a:r>
            <a:r>
              <a:rPr sz="1800" b="0" dirty="0">
                <a:solidFill>
                  <a:srgbClr val="000000"/>
                </a:solidFill>
                <a:latin typeface="Arial"/>
                <a:cs typeface="Arial"/>
              </a:rPr>
              <a:t>infras</a:t>
            </a:r>
            <a:r>
              <a:rPr sz="1800" b="0" spc="5" dirty="0">
                <a:solidFill>
                  <a:srgbClr val="000000"/>
                </a:solidFill>
                <a:latin typeface="Arial"/>
                <a:cs typeface="Arial"/>
              </a:rPr>
              <a:t>t</a:t>
            </a:r>
            <a:r>
              <a:rPr sz="1800" b="0" dirty="0">
                <a:solidFill>
                  <a:srgbClr val="000000"/>
                </a:solidFill>
                <a:latin typeface="Arial"/>
                <a:cs typeface="Arial"/>
              </a:rPr>
              <a:t>ructure</a:t>
            </a:r>
            <a:r>
              <a:rPr sz="1800" b="0" spc="-65" dirty="0">
                <a:solidFill>
                  <a:srgbClr val="000000"/>
                </a:solidFill>
                <a:latin typeface="Arial"/>
                <a:cs typeface="Arial"/>
              </a:rPr>
              <a:t> </a:t>
            </a:r>
            <a:r>
              <a:rPr sz="1800" b="0" dirty="0">
                <a:solidFill>
                  <a:srgbClr val="000000"/>
                </a:solidFill>
                <a:latin typeface="Arial"/>
                <a:cs typeface="Arial"/>
              </a:rPr>
              <a:t>and resources</a:t>
            </a:r>
            <a:r>
              <a:rPr sz="1800" b="0" spc="-25" dirty="0">
                <a:solidFill>
                  <a:srgbClr val="000000"/>
                </a:solidFill>
                <a:latin typeface="Arial"/>
                <a:cs typeface="Arial"/>
              </a:rPr>
              <a:t> </a:t>
            </a:r>
            <a:r>
              <a:rPr sz="1800" b="0" dirty="0">
                <a:solidFill>
                  <a:srgbClr val="000000"/>
                </a:solidFill>
                <a:latin typeface="Arial"/>
                <a:cs typeface="Arial"/>
              </a:rPr>
              <a:t>prote</a:t>
            </a:r>
            <a:r>
              <a:rPr sz="1800" b="0" spc="5" dirty="0">
                <a:solidFill>
                  <a:srgbClr val="000000"/>
                </a:solidFill>
                <a:latin typeface="Arial"/>
                <a:cs typeface="Arial"/>
              </a:rPr>
              <a:t>c</a:t>
            </a:r>
            <a:r>
              <a:rPr sz="1800" b="0" dirty="0">
                <a:solidFill>
                  <a:srgbClr val="000000"/>
                </a:solidFill>
                <a:latin typeface="Arial"/>
                <a:cs typeface="Arial"/>
              </a:rPr>
              <a:t>tion</a:t>
            </a:r>
            <a:endParaRPr lang="en-US" sz="1800" b="0" dirty="0">
              <a:solidFill>
                <a:srgbClr val="000000"/>
              </a:solidFill>
              <a:latin typeface="Arial"/>
              <a:cs typeface="Arial"/>
            </a:endParaRPr>
          </a:p>
          <a:p>
            <a:pPr marL="355600" indent="-342900" eaLnBrk="1" fontAlgn="auto" hangingPunct="1">
              <a:spcBef>
                <a:spcPts val="480"/>
              </a:spcBef>
              <a:spcAft>
                <a:spcPts val="0"/>
              </a:spcAft>
              <a:buFont typeface="Arial" panose="020B0604020202020204" pitchFamily="34" charset="0"/>
              <a:buChar char="•"/>
              <a:tabLst>
                <a:tab pos="170180" algn="l"/>
              </a:tabLst>
              <a:defRPr/>
            </a:pPr>
            <a:r>
              <a:rPr lang="en-US" sz="1800" b="0" dirty="0">
                <a:solidFill>
                  <a:srgbClr val="000000"/>
                </a:solidFill>
                <a:latin typeface="Arial"/>
                <a:cs typeface="Arial"/>
              </a:rPr>
              <a:t>Deployment planning and family support</a:t>
            </a:r>
            <a:endParaRPr sz="1800" b="0" dirty="0">
              <a:solidFill>
                <a:srgbClr val="000000"/>
              </a:solidFill>
              <a:latin typeface="Arial"/>
              <a:cs typeface="Arial"/>
            </a:endParaRPr>
          </a:p>
        </p:txBody>
      </p:sp>
      <p:sp>
        <p:nvSpPr>
          <p:cNvPr id="11" name="object 11"/>
          <p:cNvSpPr txBox="1"/>
          <p:nvPr/>
        </p:nvSpPr>
        <p:spPr>
          <a:xfrm>
            <a:off x="4928742" y="5967171"/>
            <a:ext cx="2413000" cy="461665"/>
          </a:xfrm>
          <a:prstGeom prst="rect">
            <a:avLst/>
          </a:prstGeom>
        </p:spPr>
        <p:txBody>
          <a:bodyPr vert="horz" wrap="square" lIns="0" tIns="0" rIns="0" bIns="0" rtlCol="0">
            <a:spAutoFit/>
          </a:bodyPr>
          <a:lstStyle/>
          <a:p>
            <a:pPr marL="12065" marR="5080" indent="-3810" algn="ctr" eaLnBrk="1" fontAlgn="auto" hangingPunct="1">
              <a:spcBef>
                <a:spcPts val="0"/>
              </a:spcBef>
              <a:spcAft>
                <a:spcPts val="0"/>
              </a:spcAft>
              <a:defRPr/>
            </a:pPr>
            <a:r>
              <a:rPr lang="en-US" sz="1000" b="0" spc="-10" dirty="0">
                <a:solidFill>
                  <a:srgbClr val="000000"/>
                </a:solidFill>
                <a:latin typeface="Arial"/>
                <a:cs typeface="Arial"/>
              </a:rPr>
              <a:t>California National Guard , A Co, 5</a:t>
            </a:r>
            <a:r>
              <a:rPr lang="en-US" sz="1000" b="0" spc="-10" baseline="30000" dirty="0">
                <a:solidFill>
                  <a:srgbClr val="000000"/>
                </a:solidFill>
                <a:latin typeface="Arial"/>
                <a:cs typeface="Arial"/>
              </a:rPr>
              <a:t>th</a:t>
            </a:r>
            <a:r>
              <a:rPr lang="en-US" sz="1000" b="0" spc="-10" dirty="0">
                <a:solidFill>
                  <a:srgbClr val="000000"/>
                </a:solidFill>
                <a:latin typeface="Arial"/>
                <a:cs typeface="Arial"/>
              </a:rPr>
              <a:t> BN 19</a:t>
            </a:r>
            <a:r>
              <a:rPr lang="en-US" sz="1000" b="0" spc="-10" baseline="30000" dirty="0">
                <a:solidFill>
                  <a:srgbClr val="000000"/>
                </a:solidFill>
                <a:latin typeface="Arial"/>
                <a:cs typeface="Arial"/>
              </a:rPr>
              <a:t>th</a:t>
            </a:r>
            <a:r>
              <a:rPr lang="en-US" sz="1000" b="0" spc="-10" dirty="0">
                <a:solidFill>
                  <a:srgbClr val="000000"/>
                </a:solidFill>
                <a:latin typeface="Arial"/>
                <a:cs typeface="Arial"/>
              </a:rPr>
              <a:t> SFG Airborne Conduct Machine Gun Firing Tables with Nigerian Soldiers</a:t>
            </a:r>
            <a:endParaRPr sz="1000" b="0" dirty="0">
              <a:solidFill>
                <a:srgbClr val="000000"/>
              </a:solidFill>
              <a:latin typeface="Arial"/>
              <a:cs typeface="Arial"/>
            </a:endParaRPr>
          </a:p>
        </p:txBody>
      </p:sp>
      <p:sp>
        <p:nvSpPr>
          <p:cNvPr id="14" name="object 14"/>
          <p:cNvSpPr txBox="1"/>
          <p:nvPr/>
        </p:nvSpPr>
        <p:spPr>
          <a:xfrm>
            <a:off x="1726488" y="5967171"/>
            <a:ext cx="2811780" cy="461665"/>
          </a:xfrm>
          <a:prstGeom prst="rect">
            <a:avLst/>
          </a:prstGeom>
        </p:spPr>
        <p:txBody>
          <a:bodyPr vert="horz" wrap="square" lIns="0" tIns="0" rIns="0" bIns="0" rtlCol="0">
            <a:spAutoFit/>
          </a:bodyPr>
          <a:lstStyle/>
          <a:p>
            <a:pPr marL="12700" eaLnBrk="1" fontAlgn="auto" hangingPunct="1">
              <a:spcBef>
                <a:spcPts val="0"/>
              </a:spcBef>
              <a:spcAft>
                <a:spcPts val="0"/>
              </a:spcAft>
              <a:defRPr/>
            </a:pPr>
            <a:r>
              <a:rPr sz="1000" b="0" spc="-10" dirty="0">
                <a:solidFill>
                  <a:srgbClr val="000000"/>
                </a:solidFill>
                <a:latin typeface="Arial"/>
                <a:cs typeface="Arial"/>
              </a:rPr>
              <a:t>N</a:t>
            </a:r>
            <a:r>
              <a:rPr sz="1000" b="0" spc="-15" dirty="0">
                <a:solidFill>
                  <a:srgbClr val="000000"/>
                </a:solidFill>
                <a:latin typeface="Arial"/>
                <a:cs typeface="Arial"/>
              </a:rPr>
              <a:t>o</a:t>
            </a:r>
            <a:r>
              <a:rPr sz="1000" b="0" spc="-5" dirty="0">
                <a:solidFill>
                  <a:srgbClr val="000000"/>
                </a:solidFill>
                <a:latin typeface="Arial"/>
                <a:cs typeface="Arial"/>
              </a:rPr>
              <a:t>rth</a:t>
            </a:r>
            <a:r>
              <a:rPr sz="1000" b="0" spc="-20" dirty="0">
                <a:solidFill>
                  <a:srgbClr val="000000"/>
                </a:solidFill>
                <a:latin typeface="Arial"/>
                <a:cs typeface="Arial"/>
              </a:rPr>
              <a:t> </a:t>
            </a:r>
            <a:r>
              <a:rPr sz="1000" b="0" spc="-10" dirty="0">
                <a:solidFill>
                  <a:srgbClr val="000000"/>
                </a:solidFill>
                <a:latin typeface="Arial"/>
                <a:cs typeface="Arial"/>
              </a:rPr>
              <a:t>C</a:t>
            </a:r>
            <a:r>
              <a:rPr sz="1000" b="0" spc="-15" dirty="0">
                <a:solidFill>
                  <a:srgbClr val="000000"/>
                </a:solidFill>
                <a:latin typeface="Arial"/>
                <a:cs typeface="Arial"/>
              </a:rPr>
              <a:t>a</a:t>
            </a:r>
            <a:r>
              <a:rPr sz="1000" b="0" spc="-5" dirty="0">
                <a:solidFill>
                  <a:srgbClr val="000000"/>
                </a:solidFill>
                <a:latin typeface="Arial"/>
                <a:cs typeface="Arial"/>
              </a:rPr>
              <a:t>r</a:t>
            </a:r>
            <a:r>
              <a:rPr sz="1000" b="0" spc="-15" dirty="0">
                <a:solidFill>
                  <a:srgbClr val="000000"/>
                </a:solidFill>
                <a:latin typeface="Arial"/>
                <a:cs typeface="Arial"/>
              </a:rPr>
              <a:t>olin</a:t>
            </a:r>
            <a:r>
              <a:rPr sz="1000" b="0" spc="-10" dirty="0">
                <a:solidFill>
                  <a:srgbClr val="000000"/>
                </a:solidFill>
                <a:latin typeface="Arial"/>
                <a:cs typeface="Arial"/>
              </a:rPr>
              <a:t>a</a:t>
            </a:r>
            <a:r>
              <a:rPr sz="1000" b="0" spc="5" dirty="0">
                <a:solidFill>
                  <a:srgbClr val="000000"/>
                </a:solidFill>
                <a:latin typeface="Arial"/>
                <a:cs typeface="Arial"/>
              </a:rPr>
              <a:t> </a:t>
            </a:r>
            <a:r>
              <a:rPr sz="1000" b="0" spc="-10" dirty="0">
                <a:solidFill>
                  <a:srgbClr val="000000"/>
                </a:solidFill>
                <a:latin typeface="Arial"/>
                <a:cs typeface="Arial"/>
              </a:rPr>
              <a:t>N</a:t>
            </a:r>
            <a:r>
              <a:rPr sz="1000" b="0" spc="-15" dirty="0">
                <a:solidFill>
                  <a:srgbClr val="000000"/>
                </a:solidFill>
                <a:latin typeface="Arial"/>
                <a:cs typeface="Arial"/>
              </a:rPr>
              <a:t>a</a:t>
            </a:r>
            <a:r>
              <a:rPr sz="1000" b="0" spc="-5" dirty="0">
                <a:solidFill>
                  <a:srgbClr val="000000"/>
                </a:solidFill>
                <a:latin typeface="Arial"/>
                <a:cs typeface="Arial"/>
              </a:rPr>
              <a:t>t</a:t>
            </a:r>
            <a:r>
              <a:rPr sz="1000" b="0" spc="-15" dirty="0">
                <a:solidFill>
                  <a:srgbClr val="000000"/>
                </a:solidFill>
                <a:latin typeface="Arial"/>
                <a:cs typeface="Arial"/>
              </a:rPr>
              <a:t>iona</a:t>
            </a:r>
            <a:r>
              <a:rPr sz="1000" b="0" spc="-5" dirty="0">
                <a:solidFill>
                  <a:srgbClr val="000000"/>
                </a:solidFill>
                <a:latin typeface="Arial"/>
                <a:cs typeface="Arial"/>
              </a:rPr>
              <a:t>l</a:t>
            </a:r>
            <a:r>
              <a:rPr sz="1000" b="0" dirty="0">
                <a:solidFill>
                  <a:srgbClr val="000000"/>
                </a:solidFill>
                <a:latin typeface="Arial"/>
                <a:cs typeface="Arial"/>
              </a:rPr>
              <a:t> </a:t>
            </a:r>
            <a:r>
              <a:rPr sz="1000" b="0" spc="-10" dirty="0">
                <a:solidFill>
                  <a:srgbClr val="000000"/>
                </a:solidFill>
                <a:latin typeface="Arial"/>
                <a:cs typeface="Arial"/>
              </a:rPr>
              <a:t>G</a:t>
            </a:r>
            <a:r>
              <a:rPr sz="1000" b="0" spc="-15" dirty="0">
                <a:solidFill>
                  <a:srgbClr val="000000"/>
                </a:solidFill>
                <a:latin typeface="Arial"/>
                <a:cs typeface="Arial"/>
              </a:rPr>
              <a:t>ua</a:t>
            </a:r>
            <a:r>
              <a:rPr sz="1000" b="0" spc="-5" dirty="0">
                <a:solidFill>
                  <a:srgbClr val="000000"/>
                </a:solidFill>
                <a:latin typeface="Arial"/>
                <a:cs typeface="Arial"/>
              </a:rPr>
              <a:t>rd </a:t>
            </a:r>
            <a:r>
              <a:rPr lang="en-US" sz="1000" b="0" spc="-5" dirty="0">
                <a:solidFill>
                  <a:srgbClr val="000000"/>
                </a:solidFill>
                <a:latin typeface="Arial"/>
                <a:cs typeface="Arial"/>
              </a:rPr>
              <a:t>Logisticians conduct  Ware House Management with Botswanan Soldiers</a:t>
            </a:r>
            <a:endParaRPr sz="1000" b="0" dirty="0">
              <a:solidFill>
                <a:srgbClr val="000000"/>
              </a:solidFill>
              <a:latin typeface="Arial"/>
              <a:cs typeface="Arial"/>
            </a:endParaRPr>
          </a:p>
        </p:txBody>
      </p:sp>
      <p:sp>
        <p:nvSpPr>
          <p:cNvPr id="17" name="object 17"/>
          <p:cNvSpPr txBox="1"/>
          <p:nvPr/>
        </p:nvSpPr>
        <p:spPr>
          <a:xfrm>
            <a:off x="7617968" y="5967171"/>
            <a:ext cx="2869565" cy="461665"/>
          </a:xfrm>
          <a:prstGeom prst="rect">
            <a:avLst/>
          </a:prstGeom>
        </p:spPr>
        <p:txBody>
          <a:bodyPr vert="horz" wrap="square" lIns="0" tIns="0" rIns="0" bIns="0" rtlCol="0">
            <a:spAutoFit/>
          </a:bodyPr>
          <a:lstStyle/>
          <a:p>
            <a:pPr marL="12065" marR="5080" indent="635" algn="ctr" eaLnBrk="1" fontAlgn="auto" hangingPunct="1">
              <a:spcBef>
                <a:spcPts val="0"/>
              </a:spcBef>
              <a:spcAft>
                <a:spcPts val="0"/>
              </a:spcAft>
              <a:defRPr/>
            </a:pPr>
            <a:r>
              <a:rPr lang="en-US" sz="1000" b="0" dirty="0">
                <a:solidFill>
                  <a:srgbClr val="000000"/>
                </a:solidFill>
                <a:latin typeface="Arial"/>
              </a:rPr>
              <a:t>Vermont National Guard executed its second NCO Development TCT, the capstone series for the partnership with Senegal</a:t>
            </a:r>
            <a:endParaRPr sz="1000" b="0" dirty="0">
              <a:solidFill>
                <a:srgbClr val="FF0000"/>
              </a:solidFill>
              <a:latin typeface="Arial"/>
              <a:cs typeface="Arial"/>
            </a:endParaRPr>
          </a:p>
        </p:txBody>
      </p:sp>
      <p:pic>
        <p:nvPicPr>
          <p:cNvPr id="19" name="Picture 3"/>
          <p:cNvPicPr>
            <a:picLocks noChangeAspect="1" noChangeArrowheads="1"/>
          </p:cNvPicPr>
          <p:nvPr/>
        </p:nvPicPr>
        <p:blipFill>
          <a:blip r:embed="rId3" cstate="print"/>
          <a:srcRect/>
          <a:stretch>
            <a:fillRect/>
          </a:stretch>
        </p:blipFill>
        <p:spPr bwMode="auto">
          <a:xfrm>
            <a:off x="7528749" y="3545540"/>
            <a:ext cx="3048000" cy="2286000"/>
          </a:xfrm>
          <a:prstGeom prst="rect">
            <a:avLst/>
          </a:prstGeom>
          <a:noFill/>
          <a:ln w="9525">
            <a:solidFill>
              <a:schemeClr val="tx1"/>
            </a:solidFill>
            <a:miter lim="800000"/>
            <a:headEnd/>
            <a:tailEnd/>
          </a:ln>
          <a:effectLst/>
        </p:spPr>
      </p:pic>
      <p:pic>
        <p:nvPicPr>
          <p:cNvPr id="20" name="Picture 4" descr="C:\Users\zaclaudi\Desktop\NIG STORYBOARD PICS\Week 3\020 (3).JPG"/>
          <p:cNvPicPr>
            <a:picLocks noChangeAspect="1" noChangeArrowheads="1"/>
          </p:cNvPicPr>
          <p:nvPr/>
        </p:nvPicPr>
        <p:blipFill>
          <a:blip r:embed="rId4" cstate="print">
            <a:extLst>
              <a:ext uri="{28A0092B-C50C-407E-A947-70E740481C1C}">
                <a14:useLocalDpi xmlns:a14="http://schemas.microsoft.com/office/drawing/2010/main" val="0"/>
              </a:ext>
            </a:extLst>
          </a:blip>
          <a:srcRect t="14117" b="18088"/>
          <a:stretch>
            <a:fillRect/>
          </a:stretch>
        </p:blipFill>
        <p:spPr bwMode="auto">
          <a:xfrm>
            <a:off x="5052784" y="3933696"/>
            <a:ext cx="2164917"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p:cNvGrpSpPr/>
          <p:nvPr/>
        </p:nvGrpSpPr>
        <p:grpSpPr>
          <a:xfrm>
            <a:off x="7341743" y="1050615"/>
            <a:ext cx="2883249" cy="2446030"/>
            <a:chOff x="5817742" y="1050615"/>
            <a:chExt cx="2883249" cy="2446030"/>
          </a:xfrm>
        </p:grpSpPr>
        <p:pic>
          <p:nvPicPr>
            <p:cNvPr id="15" name="Picture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817742" y="1050615"/>
              <a:ext cx="2883249" cy="1920240"/>
            </a:xfrm>
            <a:prstGeom prst="rect">
              <a:avLst/>
            </a:prstGeom>
          </p:spPr>
        </p:pic>
        <p:sp>
          <p:nvSpPr>
            <p:cNvPr id="16" name="object 11"/>
            <p:cNvSpPr txBox="1"/>
            <p:nvPr/>
          </p:nvSpPr>
          <p:spPr>
            <a:xfrm>
              <a:off x="6004749" y="3034980"/>
              <a:ext cx="2413000" cy="461665"/>
            </a:xfrm>
            <a:prstGeom prst="rect">
              <a:avLst/>
            </a:prstGeom>
          </p:spPr>
          <p:txBody>
            <a:bodyPr vert="horz" wrap="square" lIns="0" tIns="0" rIns="0" bIns="0" rtlCol="0">
              <a:spAutoFit/>
            </a:bodyPr>
            <a:lstStyle/>
            <a:p>
              <a:pPr marL="12065" marR="5080" indent="-3810" algn="ctr" eaLnBrk="1" fontAlgn="auto" hangingPunct="1">
                <a:spcBef>
                  <a:spcPts val="0"/>
                </a:spcBef>
                <a:spcAft>
                  <a:spcPts val="0"/>
                </a:spcAft>
                <a:defRPr/>
              </a:pPr>
              <a:r>
                <a:rPr lang="en-US" sz="1000" b="0" spc="-10" dirty="0">
                  <a:solidFill>
                    <a:srgbClr val="000000"/>
                  </a:solidFill>
                  <a:latin typeface="Arial"/>
                  <a:cs typeface="Arial"/>
                </a:rPr>
                <a:t>Kentucky National Guard , Warrant Officer conducts UH-60 Familiarization with Djiboutian Lieutenant Colonel</a:t>
              </a:r>
              <a:endParaRPr sz="1000" b="0" dirty="0">
                <a:solidFill>
                  <a:srgbClr val="000000"/>
                </a:solidFill>
                <a:latin typeface="Arial"/>
                <a:cs typeface="Arial"/>
              </a:endParaRPr>
            </a:p>
          </p:txBody>
        </p:sp>
      </p:grpSp>
      <p:pic>
        <p:nvPicPr>
          <p:cNvPr id="23" name="Picture 5" descr="C:\Users\dennis.jerome.harris\Pictures\Bots4.jpg"/>
          <p:cNvPicPr>
            <a:picLocks noChangeAspect="1" noChangeArrowheads="1"/>
          </p:cNvPicPr>
          <p:nvPr/>
        </p:nvPicPr>
        <p:blipFill>
          <a:blip r:embed="rId6" cstate="print"/>
          <a:srcRect b="4909"/>
          <a:stretch>
            <a:fillRect/>
          </a:stretch>
        </p:blipFill>
        <p:spPr bwMode="auto">
          <a:xfrm>
            <a:off x="1717823" y="3900810"/>
            <a:ext cx="2948075" cy="1828800"/>
          </a:xfrm>
          <a:prstGeom prst="rect">
            <a:avLst/>
          </a:prstGeom>
          <a:noFill/>
          <a:ln w="19050">
            <a:solidFill>
              <a:schemeClr val="tx1"/>
            </a:solidFill>
          </a:ln>
          <a:effectLst>
            <a:softEdge rad="12700"/>
          </a:effectLst>
        </p:spPr>
      </p:pic>
    </p:spTree>
    <p:extLst>
      <p:ext uri="{BB962C8B-B14F-4D97-AF65-F5344CB8AC3E}">
        <p14:creationId xmlns:p14="http://schemas.microsoft.com/office/powerpoint/2010/main" val="1993586042"/>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524000" y="457200"/>
            <a:ext cx="9141451" cy="5559726"/>
          </a:xfrm>
          <a:prstGeom prst="rect">
            <a:avLst/>
          </a:prstGeom>
        </p:spPr>
      </p:pic>
    </p:spTree>
    <p:extLst>
      <p:ext uri="{BB962C8B-B14F-4D97-AF65-F5344CB8AC3E}">
        <p14:creationId xmlns:p14="http://schemas.microsoft.com/office/powerpoint/2010/main" val="639038371"/>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chemeClr val="tx2">
                <a:lumMod val="50000"/>
              </a:schemeClr>
            </a:gs>
            <a:gs pos="50000">
              <a:schemeClr val="accent1">
                <a:lumMod val="50000"/>
              </a:schemeClr>
            </a:gs>
            <a:gs pos="100000">
              <a:schemeClr val="accent1">
                <a:lumMod val="75000"/>
              </a:schemeClr>
            </a:gs>
          </a:gsLst>
          <a:path path="rect">
            <a:fillToRect l="100000" t="100000"/>
          </a:path>
        </a:gradFill>
        <a:effectLst/>
      </p:bgPr>
    </p:bg>
    <p:spTree>
      <p:nvGrpSpPr>
        <p:cNvPr id="1" name=""/>
        <p:cNvGrpSpPr/>
        <p:nvPr/>
      </p:nvGrpSpPr>
      <p:grpSpPr>
        <a:xfrm>
          <a:off x="0" y="0"/>
          <a:ext cx="0" cy="0"/>
          <a:chOff x="0" y="0"/>
          <a:chExt cx="0" cy="0"/>
        </a:xfrm>
      </p:grpSpPr>
      <p:sp>
        <p:nvSpPr>
          <p:cNvPr id="10" name="Rectangle 19"/>
          <p:cNvSpPr>
            <a:spLocks noChangeArrowheads="1"/>
          </p:cNvSpPr>
          <p:nvPr/>
        </p:nvSpPr>
        <p:spPr bwMode="auto">
          <a:xfrm>
            <a:off x="652996" y="5712455"/>
            <a:ext cx="3048000" cy="561692"/>
          </a:xfrm>
          <a:prstGeom prst="rect">
            <a:avLst/>
          </a:prstGeom>
          <a:noFill/>
          <a:ln w="9525">
            <a:noFill/>
            <a:miter lim="800000"/>
            <a:headEnd/>
            <a:tailEnd/>
          </a:ln>
        </p:spPr>
        <p:txBody>
          <a:bodyPr wrap="square">
            <a:spAutoFit/>
          </a:bodyPr>
          <a:lstStyle/>
          <a:p>
            <a:pPr marL="0" marR="0" lvl="0" indent="0" algn="l" defTabSz="1097280" rtl="0" eaLnBrk="0" fontAlgn="base" latinLnBrk="0" hangingPunct="0">
              <a:lnSpc>
                <a:spcPct val="100000"/>
              </a:lnSpc>
              <a:spcBef>
                <a:spcPct val="0"/>
              </a:spcBef>
              <a:spcAft>
                <a:spcPct val="0"/>
              </a:spcAft>
              <a:buClrTx/>
              <a:buSzTx/>
              <a:buFontTx/>
              <a:buNone/>
              <a:tabLst/>
              <a:defRPr/>
            </a:pPr>
            <a:r>
              <a:rPr kumimoji="0" lang="en-US" sz="75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This is an informational briefing and the content is </a:t>
            </a:r>
          </a:p>
          <a:p>
            <a:pPr marL="0" marR="0" lvl="0" indent="0" algn="l" defTabSz="1097280" rtl="0" eaLnBrk="0" fontAlgn="base" latinLnBrk="0" hangingPunct="0">
              <a:lnSpc>
                <a:spcPct val="100000"/>
              </a:lnSpc>
              <a:spcBef>
                <a:spcPct val="0"/>
              </a:spcBef>
              <a:spcAft>
                <a:spcPct val="0"/>
              </a:spcAft>
              <a:buClrTx/>
              <a:buSzTx/>
              <a:buFontTx/>
              <a:buNone/>
              <a:tabLst/>
              <a:defRPr/>
            </a:pPr>
            <a:r>
              <a:rPr kumimoji="0" lang="en-US" sz="75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continuously changing. The charts are designed for </a:t>
            </a:r>
          </a:p>
          <a:p>
            <a:pPr marL="0" marR="0" lvl="0" indent="0" algn="l" defTabSz="1097280" rtl="0" eaLnBrk="0" fontAlgn="base" latinLnBrk="0" hangingPunct="0">
              <a:lnSpc>
                <a:spcPct val="100000"/>
              </a:lnSpc>
              <a:spcBef>
                <a:spcPct val="0"/>
              </a:spcBef>
              <a:spcAft>
                <a:spcPct val="0"/>
              </a:spcAft>
              <a:buClrTx/>
              <a:buSzTx/>
              <a:buFontTx/>
              <a:buNone/>
              <a:tabLst/>
              <a:defRPr/>
            </a:pPr>
            <a:r>
              <a:rPr kumimoji="0" lang="en-US" sz="75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discussion at time of presentation, not as stand-alone representation of official USSOUTHCOM policies or positions</a:t>
            </a:r>
            <a:r>
              <a:rPr kumimoji="0" lang="en-US" sz="80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a:t>
            </a:r>
          </a:p>
        </p:txBody>
      </p:sp>
      <p:sp>
        <p:nvSpPr>
          <p:cNvPr id="3" name="TextBox 2"/>
          <p:cNvSpPr txBox="1"/>
          <p:nvPr/>
        </p:nvSpPr>
        <p:spPr>
          <a:xfrm>
            <a:off x="6918960" y="4963836"/>
            <a:ext cx="4389120" cy="2603790"/>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Gerald Wayne Surrett M.D., MBA</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Command Surgeon</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Office of the Command Surgeon</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U.S. Southern Command</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mn-cs"/>
              </a:rPr>
              <a:t> </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288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4211540" y="746575"/>
            <a:ext cx="7040880" cy="3637919"/>
          </a:xfrm>
          <a:prstGeom prst="rect">
            <a:avLst/>
          </a:prstGeom>
        </p:spPr>
        <p:txBody>
          <a:bodyPr wrap="square">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384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USSOUTHCOM </a:t>
            </a:r>
          </a:p>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en-US" sz="384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endParaRPr>
          </a:p>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384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“Partners for the Americas”</a:t>
            </a:r>
          </a:p>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en-US" sz="384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endParaRPr>
          </a:p>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384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Global Health Engagements in the SOUTHCOM AOR</a:t>
            </a:r>
          </a:p>
        </p:txBody>
      </p:sp>
      <p:pic>
        <p:nvPicPr>
          <p:cNvPr id="5" name="Picture 4"/>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615441" y="1003627"/>
            <a:ext cx="2455964" cy="3142285"/>
          </a:xfrm>
          <a:prstGeom prst="rect">
            <a:avLst/>
          </a:prstGeom>
        </p:spPr>
      </p:pic>
    </p:spTree>
    <p:extLst>
      <p:ext uri="{BB962C8B-B14F-4D97-AF65-F5344CB8AC3E}">
        <p14:creationId xmlns:p14="http://schemas.microsoft.com/office/powerpoint/2010/main" val="299547534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09602" y="362992"/>
            <a:ext cx="2834639" cy="548639"/>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TextBox 2"/>
          <p:cNvSpPr txBox="1"/>
          <p:nvPr/>
        </p:nvSpPr>
        <p:spPr>
          <a:xfrm>
            <a:off x="995335" y="390589"/>
            <a:ext cx="7935306" cy="535531"/>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a:t>
            </a: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Agenda</a:t>
            </a:r>
            <a:r>
              <a:rPr kumimoji="0" lang="en-US" sz="240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a:t>
            </a:r>
          </a:p>
        </p:txBody>
      </p:sp>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sp>
        <p:nvSpPr>
          <p:cNvPr id="6" name="Rectangle 5"/>
          <p:cNvSpPr/>
          <p:nvPr/>
        </p:nvSpPr>
        <p:spPr>
          <a:xfrm>
            <a:off x="805829" y="1371600"/>
            <a:ext cx="10332720" cy="3748719"/>
          </a:xfrm>
          <a:prstGeom prst="rect">
            <a:avLst/>
          </a:prstGeom>
        </p:spPr>
        <p:txBody>
          <a:bodyPr wrap="square">
            <a:spAutoFit/>
          </a:bodyPr>
          <a:lstStyle/>
          <a:p>
            <a:pPr marL="548640" marR="0" lvl="0" indent="-548640" algn="l" defTabSz="1097280" rtl="0" eaLnBrk="1" fontAlgn="auto" latinLnBrk="0" hangingPunct="1">
              <a:lnSpc>
                <a:spcPct val="100000"/>
              </a:lnSpc>
              <a:spcBef>
                <a:spcPts val="0"/>
              </a:spcBef>
              <a:spcAft>
                <a:spcPts val="0"/>
              </a:spcAft>
              <a:buClr>
                <a:prstClr val="black"/>
              </a:buClr>
              <a:buSzTx/>
              <a:buFont typeface="Arial" panose="020B0604020202020204" pitchFamily="34" charset="0"/>
              <a:buChar char="•"/>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Southern Command Organizational Structure </a:t>
            </a:r>
          </a:p>
          <a:p>
            <a:pPr marL="548640" marR="0" lvl="0" indent="-548640" algn="l" defTabSz="1097280" rtl="0" eaLnBrk="1" fontAlgn="auto" latinLnBrk="0" hangingPunct="1">
              <a:lnSpc>
                <a:spcPct val="100000"/>
              </a:lnSpc>
              <a:spcBef>
                <a:spcPts val="0"/>
              </a:spcBef>
              <a:spcAft>
                <a:spcPts val="0"/>
              </a:spcAft>
              <a:buClr>
                <a:prstClr val="black"/>
              </a:buClr>
              <a:buSzTx/>
              <a:buFont typeface="Arial" panose="020B0604020202020204" pitchFamily="34" charset="0"/>
              <a:buChar char="•"/>
              <a:tabLst/>
              <a:defRPr/>
            </a:pPr>
            <a:endParaRPr kumimoji="0" lang="en-US" sz="9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548640" marR="0" lvl="0" indent="-548640" algn="l" defTabSz="1097280" rtl="0" eaLnBrk="1" fontAlgn="auto" latinLnBrk="0" hangingPunct="1">
              <a:lnSpc>
                <a:spcPct val="100000"/>
              </a:lnSpc>
              <a:spcBef>
                <a:spcPts val="0"/>
              </a:spcBef>
              <a:spcAft>
                <a:spcPts val="0"/>
              </a:spcAft>
              <a:buClr>
                <a:prstClr val="black"/>
              </a:buClr>
              <a:buSzTx/>
              <a:buFont typeface="Arial" panose="020B0604020202020204" pitchFamily="34" charset="0"/>
              <a:buChar char="•"/>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USSOUTHCOM Campaign Plan</a:t>
            </a:r>
          </a:p>
          <a:p>
            <a:pPr marL="548640" marR="0" lvl="0" indent="-548640" algn="l" defTabSz="1097280" rtl="0" eaLnBrk="1" fontAlgn="auto" latinLnBrk="0" hangingPunct="1">
              <a:lnSpc>
                <a:spcPct val="100000"/>
              </a:lnSpc>
              <a:spcBef>
                <a:spcPts val="0"/>
              </a:spcBef>
              <a:spcAft>
                <a:spcPts val="0"/>
              </a:spcAft>
              <a:buClr>
                <a:prstClr val="black"/>
              </a:buClr>
              <a:buSzTx/>
              <a:buFont typeface="Arial" panose="020B0604020202020204" pitchFamily="34" charset="0"/>
              <a:buChar char="•"/>
              <a:tabLst/>
              <a:defRPr/>
            </a:pPr>
            <a:endParaRPr kumimoji="0" lang="en-US" sz="9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548640" marR="0" lvl="0" indent="-548640" algn="l" defTabSz="1097280" rtl="0" eaLnBrk="1" fontAlgn="auto" latinLnBrk="0" hangingPunct="1">
              <a:lnSpc>
                <a:spcPct val="100000"/>
              </a:lnSpc>
              <a:spcBef>
                <a:spcPts val="0"/>
              </a:spcBef>
              <a:spcAft>
                <a:spcPts val="0"/>
              </a:spcAft>
              <a:buClr>
                <a:prstClr val="black"/>
              </a:buClr>
              <a:buSzTx/>
              <a:buFont typeface="Arial" panose="020B0604020202020204" pitchFamily="34" charset="0"/>
              <a:buChar char="•"/>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CDR’s Objectives and Priorities</a:t>
            </a:r>
          </a:p>
          <a:p>
            <a:pPr marL="548640" marR="0" lvl="0" indent="-548640" algn="l" defTabSz="1097280" rtl="0" eaLnBrk="1" fontAlgn="auto" latinLnBrk="0" hangingPunct="1">
              <a:lnSpc>
                <a:spcPct val="100000"/>
              </a:lnSpc>
              <a:spcBef>
                <a:spcPts val="0"/>
              </a:spcBef>
              <a:spcAft>
                <a:spcPts val="0"/>
              </a:spcAft>
              <a:buClr>
                <a:prstClr val="black"/>
              </a:buClr>
              <a:buSzTx/>
              <a:buFont typeface="Arial" panose="020B0604020202020204" pitchFamily="34" charset="0"/>
              <a:buChar char="•"/>
              <a:tabLst/>
              <a:defRPr/>
            </a:pPr>
            <a:endParaRPr kumimoji="0" lang="en-US" sz="9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548640" marR="0" lvl="0" indent="-548640" algn="l" defTabSz="1097280" rtl="0" eaLnBrk="1" fontAlgn="auto" latinLnBrk="0" hangingPunct="1">
              <a:lnSpc>
                <a:spcPct val="100000"/>
              </a:lnSpc>
              <a:spcBef>
                <a:spcPts val="0"/>
              </a:spcBef>
              <a:spcAft>
                <a:spcPts val="0"/>
              </a:spcAft>
              <a:buClr>
                <a:prstClr val="black"/>
              </a:buClr>
              <a:buSzTx/>
              <a:buFont typeface="Arial" panose="020B0604020202020204" pitchFamily="34" charset="0"/>
              <a:buChar char="•"/>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SC-SG Support to CDR Priorities - GHE in AOR</a:t>
            </a:r>
          </a:p>
          <a:p>
            <a:pPr marL="548640" marR="0" lvl="0" indent="-548640" algn="l" defTabSz="1097280" rtl="0" eaLnBrk="1" fontAlgn="auto" latinLnBrk="0" hangingPunct="1">
              <a:lnSpc>
                <a:spcPct val="100000"/>
              </a:lnSpc>
              <a:spcBef>
                <a:spcPts val="0"/>
              </a:spcBef>
              <a:spcAft>
                <a:spcPts val="0"/>
              </a:spcAft>
              <a:buClr>
                <a:prstClr val="black"/>
              </a:buClr>
              <a:buSzTx/>
              <a:buFont typeface="Arial" panose="020B0604020202020204" pitchFamily="34" charset="0"/>
              <a:buChar char="•"/>
              <a:tabLst/>
              <a:defRPr/>
            </a:pPr>
            <a:endParaRPr kumimoji="0" lang="en-US" sz="9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548640" marR="0" lvl="0" indent="-548640" algn="l" defTabSz="1097280" rtl="0" eaLnBrk="1" fontAlgn="auto" latinLnBrk="0" hangingPunct="1">
              <a:lnSpc>
                <a:spcPct val="100000"/>
              </a:lnSpc>
              <a:spcBef>
                <a:spcPts val="0"/>
              </a:spcBef>
              <a:spcAft>
                <a:spcPts val="0"/>
              </a:spcAft>
              <a:buClr>
                <a:prstClr val="black"/>
              </a:buClr>
              <a:buSzTx/>
              <a:buFont typeface="Arial" panose="020B0604020202020204" pitchFamily="34" charset="0"/>
              <a:buChar char="•"/>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Future GHE in SOUTHCOM</a:t>
            </a:r>
          </a:p>
          <a:p>
            <a:pPr marL="548640" marR="0" lvl="0" indent="-548640" algn="l" defTabSz="1097280" rtl="0" eaLnBrk="1" fontAlgn="auto" latinLnBrk="0" hangingPunct="1">
              <a:lnSpc>
                <a:spcPct val="100000"/>
              </a:lnSpc>
              <a:spcBef>
                <a:spcPts val="0"/>
              </a:spcBef>
              <a:spcAft>
                <a:spcPts val="0"/>
              </a:spcAft>
              <a:buClr>
                <a:prstClr val="black"/>
              </a:buClr>
              <a:buSzTx/>
              <a:buFont typeface="Arial" panose="020B0604020202020204" pitchFamily="34" charset="0"/>
              <a:buChar char="•"/>
              <a:tabLst/>
              <a:defRPr/>
            </a:pPr>
            <a:endParaRPr kumimoji="0" lang="en-US" sz="288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548640" marR="0" lvl="0" indent="-548640" algn="l" defTabSz="1097280" rtl="0" eaLnBrk="1" fontAlgn="auto" latinLnBrk="0" hangingPunct="1">
              <a:lnSpc>
                <a:spcPct val="100000"/>
              </a:lnSpc>
              <a:spcBef>
                <a:spcPts val="0"/>
              </a:spcBef>
              <a:spcAft>
                <a:spcPts val="0"/>
              </a:spcAft>
              <a:buClr>
                <a:prstClr val="black"/>
              </a:buClr>
              <a:buSzTx/>
              <a:buFont typeface="Arial" panose="020B0604020202020204" pitchFamily="34" charset="0"/>
              <a:buChar char="•"/>
              <a:tabLst/>
              <a:defRPr/>
            </a:pPr>
            <a:endParaRPr kumimoji="0" lang="en-US" sz="288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7" name="Picture 3" descr="\\team.hq.southcom.smil.mil@SSL\DavWWWRoot\sites\j2-jioc\057\Working\All Projects\ID-S-16-020_CMD Brief\bravo_4.jpg"/>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1524003" y="4396973"/>
            <a:ext cx="3243718" cy="2178853"/>
          </a:xfrm>
          <a:prstGeom prst="rect">
            <a:avLst/>
          </a:prstGeom>
          <a:ln/>
        </p:spPr>
        <p:style>
          <a:lnRef idx="1">
            <a:schemeClr val="dk1"/>
          </a:lnRef>
          <a:fillRef idx="2">
            <a:schemeClr val="dk1"/>
          </a:fillRef>
          <a:effectRef idx="1">
            <a:schemeClr val="dk1"/>
          </a:effectRef>
          <a:fontRef idx="minor">
            <a:schemeClr val="dk1"/>
          </a:fontRef>
        </p:style>
      </p:pic>
      <p:pic>
        <p:nvPicPr>
          <p:cNvPr id="10" name="Picture 9">
            <a:extLst>
              <a:ext uri="{FF2B5EF4-FFF2-40B4-BE49-F238E27FC236}">
                <a16:creationId xmlns:a16="http://schemas.microsoft.com/office/drawing/2014/main" id="{1775A7F7-148B-2796-0A8C-2AE2F633CF88}"/>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069718" y="296347"/>
            <a:ext cx="3028950" cy="4038600"/>
          </a:xfrm>
          <a:prstGeom prst="rect">
            <a:avLst/>
          </a:prstGeom>
        </p:spPr>
      </p:pic>
      <p:pic>
        <p:nvPicPr>
          <p:cNvPr id="11" name="Picture 10">
            <a:extLst>
              <a:ext uri="{FF2B5EF4-FFF2-40B4-BE49-F238E27FC236}">
                <a16:creationId xmlns:a16="http://schemas.microsoft.com/office/drawing/2014/main" id="{22168F43-BF62-1D19-E755-7687FD5ECE2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791200" y="4459077"/>
            <a:ext cx="4648200" cy="2091690"/>
          </a:xfrm>
          <a:prstGeom prst="rect">
            <a:avLst/>
          </a:prstGeom>
        </p:spPr>
      </p:pic>
    </p:spTree>
    <p:extLst>
      <p:ext uri="{BB962C8B-B14F-4D97-AF65-F5344CB8AC3E}">
        <p14:creationId xmlns:p14="http://schemas.microsoft.com/office/powerpoint/2010/main" val="422935027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09600" y="795214"/>
            <a:ext cx="5577840" cy="6054865"/>
          </a:xfrm>
          <a:prstGeom prst="rect">
            <a:avLst/>
          </a:prstGeom>
        </p:spPr>
      </p:pic>
      <p:sp>
        <p:nvSpPr>
          <p:cNvPr id="2" name="TextBox 1"/>
          <p:cNvSpPr txBox="1"/>
          <p:nvPr/>
        </p:nvSpPr>
        <p:spPr>
          <a:xfrm>
            <a:off x="1615440" y="445735"/>
            <a:ext cx="4206240" cy="461665"/>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Command Organization</a:t>
            </a:r>
          </a:p>
        </p:txBody>
      </p:sp>
      <p:sp>
        <p:nvSpPr>
          <p:cNvPr id="12" name="TextBox 11"/>
          <p:cNvSpPr txBox="1"/>
          <p:nvPr/>
        </p:nvSpPr>
        <p:spPr>
          <a:xfrm>
            <a:off x="6696892" y="594360"/>
            <a:ext cx="4572000" cy="6075509"/>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68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rPr>
              <a:t>US Southern Command Headquarters</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Miami, FL</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1200" b="0" i="1"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prstClr val="black"/>
                </a:solidFill>
                <a:effectLst/>
                <a:uLnTx/>
                <a:uFillTx/>
                <a:latin typeface="Segoe UI Semibold" panose="020B0702040204020203" pitchFamily="34" charset="0"/>
                <a:ea typeface="Segoe UI" panose="020B0502040204020203" pitchFamily="34" charset="0"/>
                <a:cs typeface="Segoe UI" panose="020B0502040204020203" pitchFamily="34" charset="0"/>
              </a:rPr>
              <a:t>Joint Interagency Task Force – South (JIATF-S)</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Key West, FL</a:t>
            </a:r>
            <a:b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br>
            <a:endParaRPr kumimoji="0" lang="en-US" sz="1200" b="0" i="1"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prstClr val="black"/>
                </a:solidFill>
                <a:effectLst/>
                <a:uLnTx/>
                <a:uFillTx/>
                <a:latin typeface="Segoe UI Semibold" panose="020B0702040204020203" pitchFamily="34" charset="0"/>
                <a:ea typeface="Segoe UI" panose="020B0502040204020203" pitchFamily="34" charset="0"/>
                <a:cs typeface="Segoe UI" panose="020B0502040204020203" pitchFamily="34" charset="0"/>
              </a:rPr>
              <a:t>Joint Task Force Guantánamo (JTF-GTMO)</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Naval Station, Cuba</a:t>
            </a:r>
            <a:b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br>
            <a:b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br>
            <a:r>
              <a:rPr kumimoji="0" lang="en-US" sz="1440" b="0" i="0" u="none" strike="noStrike" kern="1200" cap="none" spc="0" normalizeH="0" baseline="0" noProof="0" dirty="0">
                <a:ln>
                  <a:noFill/>
                </a:ln>
                <a:solidFill>
                  <a:prstClr val="black"/>
                </a:solidFill>
                <a:effectLst/>
                <a:uLnTx/>
                <a:uFillTx/>
                <a:latin typeface="Segoe UI Semibold" panose="020B0702040204020203" pitchFamily="34" charset="0"/>
                <a:ea typeface="Segoe UI Symbol" panose="020B0502040204020203" pitchFamily="34" charset="0"/>
                <a:cs typeface="Segoe UI" panose="020B0502040204020203" pitchFamily="34" charset="0"/>
              </a:rPr>
              <a:t>Joint Task Force Bravo (JTF-Bravo)</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Soto Cano, Honduras</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1200" b="0" i="1"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prstClr val="black"/>
                </a:solidFill>
                <a:effectLst/>
                <a:uLnTx/>
                <a:uFillTx/>
                <a:latin typeface="Segoe UI Semibold" panose="020B0702040204020203" pitchFamily="34" charset="0"/>
                <a:ea typeface="Segoe UI" panose="020B0502040204020203" pitchFamily="34" charset="0"/>
                <a:cs typeface="Segoe UI" panose="020B0502040204020203" pitchFamily="34" charset="0"/>
              </a:rPr>
              <a:t>24 Security Cooperation Organizations</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Embassy-based</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120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prstClr val="black"/>
                </a:solidFill>
                <a:effectLst/>
                <a:uLnTx/>
                <a:uFillTx/>
                <a:latin typeface="Segoe UI Semibold" panose="020B0702040204020203" pitchFamily="34" charset="0"/>
                <a:ea typeface="Segoe UI" panose="020B0502040204020203" pitchFamily="34" charset="0"/>
                <a:cs typeface="Segoe UI" panose="020B0502040204020203" pitchFamily="34" charset="0"/>
              </a:rPr>
              <a:t>12</a:t>
            </a:r>
            <a:r>
              <a:rPr kumimoji="0" lang="en-US" sz="1440" b="0" i="0" u="none" strike="noStrike" kern="1200" cap="none" spc="0" normalizeH="0" baseline="30000" noProof="0" dirty="0">
                <a:ln>
                  <a:noFill/>
                </a:ln>
                <a:solidFill>
                  <a:prstClr val="black"/>
                </a:solidFill>
                <a:effectLst/>
                <a:uLnTx/>
                <a:uFillTx/>
                <a:latin typeface="Segoe UI Semibold" panose="020B0702040204020203" pitchFamily="34" charset="0"/>
                <a:ea typeface="Segoe UI" panose="020B0502040204020203" pitchFamily="34" charset="0"/>
                <a:cs typeface="Segoe UI" panose="020B0502040204020203" pitchFamily="34" charset="0"/>
              </a:rPr>
              <a:t>th</a:t>
            </a:r>
            <a:r>
              <a:rPr kumimoji="0" lang="en-US" sz="1440" b="0" i="0" u="none" strike="noStrike" kern="1200" cap="none" spc="0" normalizeH="0" baseline="0" noProof="0" dirty="0">
                <a:ln>
                  <a:noFill/>
                </a:ln>
                <a:solidFill>
                  <a:prstClr val="black"/>
                </a:solidFill>
                <a:effectLst/>
                <a:uLnTx/>
                <a:uFillTx/>
                <a:latin typeface="Segoe UI Semibold" panose="020B0702040204020203" pitchFamily="34" charset="0"/>
                <a:ea typeface="Segoe UI" panose="020B0502040204020203" pitchFamily="34" charset="0"/>
                <a:cs typeface="Segoe UI" panose="020B0502040204020203" pitchFamily="34" charset="0"/>
              </a:rPr>
              <a:t> Air Force (AFSOUTH)</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Tucson, AZ</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960" b="0" i="1"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prstClr val="black"/>
                </a:solidFill>
                <a:effectLst/>
                <a:uLnTx/>
                <a:uFillTx/>
                <a:latin typeface="Segoe UI Semibold" panose="020B0702040204020203" pitchFamily="34" charset="0"/>
                <a:ea typeface="Segoe UI" panose="020B0502040204020203" pitchFamily="34" charset="0"/>
                <a:cs typeface="Segoe UI" panose="020B0502040204020203" pitchFamily="34" charset="0"/>
              </a:rPr>
              <a:t>US Army South (ARSOUTH)</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San Antonio, TX</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960" b="0" i="1"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prstClr val="black"/>
                </a:solidFill>
                <a:effectLst/>
                <a:uLnTx/>
                <a:uFillTx/>
                <a:latin typeface="Segoe UI Semibold" panose="020B0702040204020203" pitchFamily="34" charset="0"/>
                <a:ea typeface="Segoe UI" panose="020B0502040204020203" pitchFamily="34" charset="0"/>
                <a:cs typeface="Segoe UI" panose="020B0502040204020203" pitchFamily="34" charset="0"/>
              </a:rPr>
              <a:t>US Naval Forces Southern Command (USNAVSO)</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080" b="0" i="1" u="none" strike="noStrike" kern="1200" cap="none" spc="0" normalizeH="0" baseline="0" noProof="0" dirty="0" err="1">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Mayport</a:t>
            </a:r>
            <a: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 FL</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960" b="0" i="1"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prstClr val="black"/>
                </a:solidFill>
                <a:effectLst/>
                <a:uLnTx/>
                <a:uFillTx/>
                <a:latin typeface="Segoe UI Semibold" panose="020B0702040204020203" pitchFamily="34" charset="0"/>
                <a:ea typeface="Segoe UI" panose="020B0502040204020203" pitchFamily="34" charset="0"/>
                <a:cs typeface="Segoe UI" panose="020B0502040204020203" pitchFamily="34" charset="0"/>
              </a:rPr>
              <a:t>US Marine Corps Forces South (MARFORSOUTH)</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Miami, FL</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96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prstClr val="black"/>
                </a:solidFill>
                <a:effectLst/>
                <a:uLnTx/>
                <a:uFillTx/>
                <a:latin typeface="Segoe UI Semibold" panose="020B0702040204020203" pitchFamily="34" charset="0"/>
                <a:ea typeface="Segoe UI" panose="020B0502040204020203" pitchFamily="34" charset="0"/>
                <a:cs typeface="Segoe UI" panose="020B0502040204020203" pitchFamily="34" charset="0"/>
              </a:rPr>
              <a:t>Special Operations Command South (SOCSOUTH)</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Homestead, FL</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prstClr val="black"/>
                </a:solidFill>
                <a:effectLst/>
                <a:uLnTx/>
                <a:uFillTx/>
                <a:latin typeface="Segoe UI Semibold" panose="020B0702040204020203" pitchFamily="34" charset="0"/>
                <a:ea typeface="Segoe UI" panose="020B0502040204020203" pitchFamily="34" charset="0"/>
                <a:cs typeface="Segoe UI" panose="020B0502040204020203" pitchFamily="34" charset="0"/>
              </a:rPr>
              <a:t>Naval Medical Research Unit South (NAMRU-S)</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080" b="0" i="1" u="none" strike="noStrike" kern="1200" cap="none" spc="0" normalizeH="0" baseline="0" noProof="0" dirty="0">
                <a:ln>
                  <a:noFill/>
                </a:ln>
                <a:solidFill>
                  <a:prstClr val="white">
                    <a:lumMod val="50000"/>
                  </a:prstClr>
                </a:solidFill>
                <a:effectLst/>
                <a:uLnTx/>
                <a:uFillTx/>
                <a:latin typeface="Segoe UI" panose="020B0502040204020203" pitchFamily="34" charset="0"/>
                <a:ea typeface="Segoe UI" panose="020B0502040204020203" pitchFamily="34" charset="0"/>
                <a:cs typeface="Segoe UI" panose="020B0502040204020203" pitchFamily="34" charset="0"/>
              </a:rPr>
              <a:t>Lima, Peru</a:t>
            </a:r>
          </a:p>
        </p:txBody>
      </p:sp>
      <p:sp>
        <p:nvSpPr>
          <p:cNvPr id="15" name="Title Placeholder 1"/>
          <p:cNvSpPr txBox="1">
            <a:spLocks/>
          </p:cNvSpPr>
          <p:nvPr/>
        </p:nvSpPr>
        <p:spPr>
          <a:xfrm>
            <a:off x="701040" y="6477000"/>
            <a:ext cx="10789920" cy="304800"/>
          </a:xfrm>
          <a:prstGeom prst="rect">
            <a:avLst/>
          </a:prstGeom>
        </p:spPr>
        <p:txBody>
          <a:bodyPr vert="horz" lIns="109728" tIns="54864" rIns="109728" bIns="54864" rtlCol="0" anchor="ctr">
            <a:normAutofit/>
          </a:bodyPr>
          <a:lstStyle>
            <a:lvl1pPr algn="ctr" defTabSz="914400" rtl="0" eaLnBrk="1" latinLnBrk="0" hangingPunct="1">
              <a:spcBef>
                <a:spcPct val="0"/>
              </a:spcBef>
              <a:buNone/>
              <a:defRPr sz="900" b="1" kern="1200">
                <a:solidFill>
                  <a:schemeClr val="tx1"/>
                </a:solidFill>
                <a:latin typeface="Arial" panose="020B0604020202020204" pitchFamily="34" charset="0"/>
                <a:ea typeface="Segoe UI" panose="020B0502040204020203" pitchFamily="34" charset="0"/>
                <a:cs typeface="Arial" panose="020B0604020202020204" pitchFamily="34" charset="0"/>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US" sz="960" b="1" i="0" u="none" strike="noStrike" kern="1200" cap="none" spc="0" normalizeH="0" baseline="0" noProof="0" dirty="0">
                <a:ln>
                  <a:noFill/>
                </a:ln>
                <a:solidFill>
                  <a:prstClr val="white">
                    <a:lumMod val="50000"/>
                  </a:prstClr>
                </a:solidFill>
                <a:effectLst/>
                <a:uLnTx/>
                <a:uFillTx/>
                <a:latin typeface="Arial" panose="020B0604020202020204" pitchFamily="34" charset="0"/>
                <a:cs typeface="Arial" panose="020B0604020202020204" pitchFamily="34" charset="0"/>
              </a:rPr>
              <a:t>UNCLASSIFIED</a:t>
            </a:r>
          </a:p>
        </p:txBody>
      </p:sp>
      <p:sp>
        <p:nvSpPr>
          <p:cNvPr id="16" name="Title Placeholder 1"/>
          <p:cNvSpPr txBox="1">
            <a:spLocks/>
          </p:cNvSpPr>
          <p:nvPr/>
        </p:nvSpPr>
        <p:spPr>
          <a:xfrm>
            <a:off x="701040" y="76200"/>
            <a:ext cx="10789920" cy="304800"/>
          </a:xfrm>
          <a:prstGeom prst="rect">
            <a:avLst/>
          </a:prstGeom>
        </p:spPr>
        <p:txBody>
          <a:bodyPr vert="horz" lIns="109728" tIns="54864" rIns="109728" bIns="54864" rtlCol="0" anchor="ctr">
            <a:normAutofit/>
          </a:bodyPr>
          <a:lstStyle>
            <a:lvl1pPr algn="ctr" defTabSz="914400" rtl="0" eaLnBrk="1" latinLnBrk="0" hangingPunct="1">
              <a:spcBef>
                <a:spcPct val="0"/>
              </a:spcBef>
              <a:buNone/>
              <a:defRPr sz="900" b="1" kern="1200">
                <a:solidFill>
                  <a:schemeClr val="tx1"/>
                </a:solidFill>
                <a:latin typeface="Arial" panose="020B0604020202020204" pitchFamily="34" charset="0"/>
                <a:ea typeface="Segoe UI" panose="020B0502040204020203" pitchFamily="34" charset="0"/>
                <a:cs typeface="Arial" panose="020B0604020202020204" pitchFamily="34" charset="0"/>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US" sz="960" b="1" i="0" u="none" strike="noStrike" kern="1200" cap="none" spc="0" normalizeH="0" baseline="0" noProof="0" dirty="0">
                <a:ln>
                  <a:noFill/>
                </a:ln>
                <a:solidFill>
                  <a:prstClr val="white">
                    <a:lumMod val="50000"/>
                  </a:prstClr>
                </a:solidFill>
                <a:effectLst/>
                <a:uLnTx/>
                <a:uFillTx/>
                <a:latin typeface="Arial" panose="020B0604020202020204" pitchFamily="34" charset="0"/>
                <a:cs typeface="Arial" panose="020B0604020202020204" pitchFamily="34" charset="0"/>
              </a:rPr>
              <a:t>UNCLASSIFIED</a:t>
            </a:r>
          </a:p>
        </p:txBody>
      </p:sp>
      <p:pic>
        <p:nvPicPr>
          <p:cNvPr id="23" name="Picture 22"/>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197806" y="3977641"/>
            <a:ext cx="457200" cy="457199"/>
          </a:xfrm>
          <a:prstGeom prst="rect">
            <a:avLst/>
          </a:prstGeom>
        </p:spPr>
      </p:pic>
      <p:pic>
        <p:nvPicPr>
          <p:cNvPr id="24" name="Picture 23"/>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195689" y="3490880"/>
            <a:ext cx="461434" cy="457199"/>
          </a:xfrm>
          <a:prstGeom prst="rect">
            <a:avLst/>
          </a:prstGeom>
        </p:spPr>
      </p:pic>
      <p:pic>
        <p:nvPicPr>
          <p:cNvPr id="25" name="Picture 24"/>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6237875" y="4526281"/>
            <a:ext cx="377063" cy="383677"/>
          </a:xfrm>
          <a:prstGeom prst="rect">
            <a:avLst/>
          </a:prstGeom>
        </p:spPr>
      </p:pic>
      <p:pic>
        <p:nvPicPr>
          <p:cNvPr id="26" name="Picture 25"/>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6197806" y="5074921"/>
            <a:ext cx="457200" cy="457199"/>
          </a:xfrm>
          <a:prstGeom prst="rect">
            <a:avLst/>
          </a:prstGeom>
        </p:spPr>
      </p:pic>
      <p:pic>
        <p:nvPicPr>
          <p:cNvPr id="27" name="Picture 26"/>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233791" y="5623562"/>
            <a:ext cx="385232" cy="457199"/>
          </a:xfrm>
          <a:prstGeom prst="rect">
            <a:avLst/>
          </a:prstGeom>
        </p:spPr>
      </p:pic>
      <p:pic>
        <p:nvPicPr>
          <p:cNvPr id="28" name="Picture 27"/>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6233755" y="1234440"/>
            <a:ext cx="385304" cy="381064"/>
          </a:xfrm>
          <a:prstGeom prst="rect">
            <a:avLst/>
          </a:prstGeom>
        </p:spPr>
      </p:pic>
      <p:pic>
        <p:nvPicPr>
          <p:cNvPr id="29" name="Picture 28"/>
          <p:cNvPicPr>
            <a:picLocks noChangeAspect="1"/>
          </p:cNvPicPr>
          <p:nvPr/>
        </p:nvPicPr>
        <p:blipFill>
          <a:blip r:embed="rId10">
            <a:extLst>
              <a:ext uri="{28A0092B-C50C-407E-A947-70E740481C1C}">
                <a14:useLocalDpi xmlns:a14="http://schemas.microsoft.com/office/drawing/2010/main"/>
              </a:ext>
            </a:extLst>
          </a:blip>
          <a:stretch>
            <a:fillRect/>
          </a:stretch>
        </p:blipFill>
        <p:spPr>
          <a:xfrm>
            <a:off x="6235231" y="1783081"/>
            <a:ext cx="382352" cy="382352"/>
          </a:xfrm>
          <a:prstGeom prst="rect">
            <a:avLst/>
          </a:prstGeom>
        </p:spPr>
      </p:pic>
      <p:pic>
        <p:nvPicPr>
          <p:cNvPr id="30" name="Picture 29"/>
          <p:cNvPicPr>
            <a:picLocks noChangeAspect="1"/>
          </p:cNvPicPr>
          <p:nvPr/>
        </p:nvPicPr>
        <p:blipFill>
          <a:blip r:embed="rId11">
            <a:extLst>
              <a:ext uri="{28A0092B-C50C-407E-A947-70E740481C1C}">
                <a14:useLocalDpi xmlns:a14="http://schemas.microsoft.com/office/drawing/2010/main"/>
              </a:ext>
            </a:extLst>
          </a:blip>
          <a:stretch>
            <a:fillRect/>
          </a:stretch>
        </p:blipFill>
        <p:spPr>
          <a:xfrm>
            <a:off x="6235865" y="2340218"/>
            <a:ext cx="381083" cy="381083"/>
          </a:xfrm>
          <a:prstGeom prst="rect">
            <a:avLst/>
          </a:prstGeom>
        </p:spPr>
      </p:pic>
      <p:pic>
        <p:nvPicPr>
          <p:cNvPr id="17" name="Picture 16"/>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6239951" y="2900095"/>
            <a:ext cx="372911" cy="372911"/>
          </a:xfrm>
          <a:prstGeom prst="rect">
            <a:avLst/>
          </a:prstGeom>
        </p:spPr>
      </p:pic>
      <p:pic>
        <p:nvPicPr>
          <p:cNvPr id="18" name="Picture 17"/>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6242281" y="608595"/>
            <a:ext cx="355775" cy="455197"/>
          </a:xfrm>
          <a:prstGeom prst="rect">
            <a:avLst/>
          </a:prstGeom>
        </p:spPr>
      </p:pic>
      <p:sp>
        <p:nvSpPr>
          <p:cNvPr id="19" name="Rectangle 18"/>
          <p:cNvSpPr/>
          <p:nvPr/>
        </p:nvSpPr>
        <p:spPr>
          <a:xfrm>
            <a:off x="609600" y="362992"/>
            <a:ext cx="5394960" cy="548639"/>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TextBox 19"/>
          <p:cNvSpPr txBox="1"/>
          <p:nvPr/>
        </p:nvSpPr>
        <p:spPr>
          <a:xfrm>
            <a:off x="995335" y="390589"/>
            <a:ext cx="8392506" cy="535531"/>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a:t>
            </a: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Command Organization     </a:t>
            </a:r>
          </a:p>
        </p:txBody>
      </p:sp>
      <p:pic>
        <p:nvPicPr>
          <p:cNvPr id="21" name="Picture 20"/>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pic>
        <p:nvPicPr>
          <p:cNvPr id="4" name="Picture 3">
            <a:extLst>
              <a:ext uri="{FF2B5EF4-FFF2-40B4-BE49-F238E27FC236}">
                <a16:creationId xmlns:a16="http://schemas.microsoft.com/office/drawing/2014/main" id="{B5D4806B-0EF9-1EAA-98A9-10A830FC65AA}"/>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6242124" y="6115872"/>
            <a:ext cx="428648" cy="428648"/>
          </a:xfrm>
          <a:prstGeom prst="rect">
            <a:avLst/>
          </a:prstGeom>
        </p:spPr>
      </p:pic>
      <p:sp>
        <p:nvSpPr>
          <p:cNvPr id="5" name="Cross 4">
            <a:extLst>
              <a:ext uri="{FF2B5EF4-FFF2-40B4-BE49-F238E27FC236}">
                <a16:creationId xmlns:a16="http://schemas.microsoft.com/office/drawing/2014/main" id="{07C478E4-FDFF-E049-8905-1DC5FF007BF5}"/>
              </a:ext>
            </a:extLst>
          </p:cNvPr>
          <p:cNvSpPr/>
          <p:nvPr/>
        </p:nvSpPr>
        <p:spPr>
          <a:xfrm>
            <a:off x="3065362" y="3897730"/>
            <a:ext cx="76200" cy="137159"/>
          </a:xfrm>
          <a:prstGeom prst="plus">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0000"/>
              </a:solidFill>
              <a:effectLst/>
              <a:uLnTx/>
              <a:uFillTx/>
              <a:latin typeface="Calibri"/>
              <a:ea typeface="+mn-ea"/>
              <a:cs typeface="+mn-cs"/>
            </a:endParaRPr>
          </a:p>
        </p:txBody>
      </p:sp>
      <p:sp>
        <p:nvSpPr>
          <p:cNvPr id="7" name="TextBox 6">
            <a:extLst>
              <a:ext uri="{FF2B5EF4-FFF2-40B4-BE49-F238E27FC236}">
                <a16:creationId xmlns:a16="http://schemas.microsoft.com/office/drawing/2014/main" id="{BCD28CA7-795F-993E-13D7-091DBB0907C6}"/>
              </a:ext>
            </a:extLst>
          </p:cNvPr>
          <p:cNvSpPr txBox="1"/>
          <p:nvPr/>
        </p:nvSpPr>
        <p:spPr>
          <a:xfrm>
            <a:off x="2354807" y="3915092"/>
            <a:ext cx="1151654" cy="21544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NAMRU-S</a:t>
            </a:r>
          </a:p>
        </p:txBody>
      </p:sp>
      <p:sp>
        <p:nvSpPr>
          <p:cNvPr id="8" name="Cross 7">
            <a:extLst>
              <a:ext uri="{FF2B5EF4-FFF2-40B4-BE49-F238E27FC236}">
                <a16:creationId xmlns:a16="http://schemas.microsoft.com/office/drawing/2014/main" id="{CE477E9A-D2BB-A7A5-D79F-401006B4027F}"/>
              </a:ext>
            </a:extLst>
          </p:cNvPr>
          <p:cNvSpPr/>
          <p:nvPr/>
        </p:nvSpPr>
        <p:spPr>
          <a:xfrm>
            <a:off x="838200" y="6687484"/>
            <a:ext cx="76200" cy="137159"/>
          </a:xfrm>
          <a:prstGeom prst="plus">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0000"/>
              </a:solidFill>
              <a:effectLst/>
              <a:uLnTx/>
              <a:uFillTx/>
              <a:latin typeface="Calibri"/>
              <a:ea typeface="+mn-ea"/>
              <a:cs typeface="+mn-cs"/>
            </a:endParaRPr>
          </a:p>
        </p:txBody>
      </p:sp>
      <p:sp>
        <p:nvSpPr>
          <p:cNvPr id="9" name="TextBox 8">
            <a:extLst>
              <a:ext uri="{FF2B5EF4-FFF2-40B4-BE49-F238E27FC236}">
                <a16:creationId xmlns:a16="http://schemas.microsoft.com/office/drawing/2014/main" id="{D90ABD8E-7B65-4B5D-762C-515534862258}"/>
              </a:ext>
            </a:extLst>
          </p:cNvPr>
          <p:cNvSpPr txBox="1"/>
          <p:nvPr/>
        </p:nvSpPr>
        <p:spPr>
          <a:xfrm>
            <a:off x="954169" y="6669869"/>
            <a:ext cx="1976465" cy="21544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Supported but under other CMD</a:t>
            </a:r>
          </a:p>
        </p:txBody>
      </p:sp>
      <p:sp>
        <p:nvSpPr>
          <p:cNvPr id="10" name="TextBox 9">
            <a:extLst>
              <a:ext uri="{FF2B5EF4-FFF2-40B4-BE49-F238E27FC236}">
                <a16:creationId xmlns:a16="http://schemas.microsoft.com/office/drawing/2014/main" id="{27FA1191-DF66-68BD-EA44-1BF494F60EA2}"/>
              </a:ext>
            </a:extLst>
          </p:cNvPr>
          <p:cNvSpPr txBox="1"/>
          <p:nvPr/>
        </p:nvSpPr>
        <p:spPr>
          <a:xfrm>
            <a:off x="10668000" y="6035629"/>
            <a:ext cx="3048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194215570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3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50083" y="0"/>
            <a:ext cx="5673959" cy="6858000"/>
          </a:xfrm>
          <a:prstGeom prst="rect">
            <a:avLst/>
          </a:prstGeom>
        </p:spPr>
      </p:pic>
      <p:sp>
        <p:nvSpPr>
          <p:cNvPr id="2" name="TextBox 1"/>
          <p:cNvSpPr txBox="1"/>
          <p:nvPr/>
        </p:nvSpPr>
        <p:spPr>
          <a:xfrm>
            <a:off x="1615440" y="445735"/>
            <a:ext cx="6675120" cy="461665"/>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A Diverse Region</a:t>
            </a:r>
          </a:p>
        </p:txBody>
      </p:sp>
      <p:sp>
        <p:nvSpPr>
          <p:cNvPr id="38" name="Title Placeholder 1"/>
          <p:cNvSpPr txBox="1">
            <a:spLocks/>
          </p:cNvSpPr>
          <p:nvPr/>
        </p:nvSpPr>
        <p:spPr>
          <a:xfrm>
            <a:off x="701040" y="6416040"/>
            <a:ext cx="10789920" cy="304800"/>
          </a:xfrm>
          <a:prstGeom prst="rect">
            <a:avLst/>
          </a:prstGeom>
        </p:spPr>
        <p:txBody>
          <a:bodyPr vert="horz" lIns="109728" tIns="54864" rIns="109728" bIns="54864" rtlCol="0" anchor="ctr">
            <a:normAutofit/>
          </a:bodyPr>
          <a:lstStyle>
            <a:lvl1pPr algn="ctr" defTabSz="914400" rtl="0" eaLnBrk="1" latinLnBrk="0" hangingPunct="1">
              <a:spcBef>
                <a:spcPct val="0"/>
              </a:spcBef>
              <a:buNone/>
              <a:defRPr sz="900" b="1" kern="1200">
                <a:solidFill>
                  <a:schemeClr val="tx1"/>
                </a:solidFill>
                <a:latin typeface="Arial" panose="020B0604020202020204" pitchFamily="34" charset="0"/>
                <a:ea typeface="Segoe UI" panose="020B0502040204020203" pitchFamily="34" charset="0"/>
                <a:cs typeface="Arial" panose="020B0604020202020204" pitchFamily="34" charset="0"/>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US" sz="960" b="1" i="0" u="none" strike="noStrike" kern="1200" cap="none" spc="0" normalizeH="0" baseline="0" noProof="0" dirty="0">
                <a:ln>
                  <a:noFill/>
                </a:ln>
                <a:solidFill>
                  <a:prstClr val="white">
                    <a:lumMod val="50000"/>
                  </a:prstClr>
                </a:solidFill>
                <a:effectLst/>
                <a:uLnTx/>
                <a:uFillTx/>
                <a:latin typeface="Arial" panose="020B0604020202020204" pitchFamily="34" charset="0"/>
                <a:cs typeface="Arial" panose="020B0604020202020204" pitchFamily="34" charset="0"/>
              </a:rPr>
              <a:t>UNCLASSIFIED</a:t>
            </a:r>
          </a:p>
        </p:txBody>
      </p:sp>
      <p:sp>
        <p:nvSpPr>
          <p:cNvPr id="39" name="Title Placeholder 1"/>
          <p:cNvSpPr txBox="1">
            <a:spLocks/>
          </p:cNvSpPr>
          <p:nvPr/>
        </p:nvSpPr>
        <p:spPr>
          <a:xfrm>
            <a:off x="701040" y="76200"/>
            <a:ext cx="10789920" cy="304800"/>
          </a:xfrm>
          <a:prstGeom prst="rect">
            <a:avLst/>
          </a:prstGeom>
        </p:spPr>
        <p:txBody>
          <a:bodyPr vert="horz" lIns="109728" tIns="54864" rIns="109728" bIns="54864" rtlCol="0" anchor="ctr">
            <a:normAutofit/>
          </a:bodyPr>
          <a:lstStyle>
            <a:lvl1pPr algn="ctr" defTabSz="914400" rtl="0" eaLnBrk="1" latinLnBrk="0" hangingPunct="1">
              <a:spcBef>
                <a:spcPct val="0"/>
              </a:spcBef>
              <a:buNone/>
              <a:defRPr sz="900" b="1" kern="1200">
                <a:solidFill>
                  <a:schemeClr val="tx1"/>
                </a:solidFill>
                <a:latin typeface="Arial" panose="020B0604020202020204" pitchFamily="34" charset="0"/>
                <a:ea typeface="Segoe UI" panose="020B0502040204020203" pitchFamily="34" charset="0"/>
                <a:cs typeface="Arial" panose="020B0604020202020204" pitchFamily="34" charset="0"/>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US" sz="960" b="1" i="0" u="none" strike="noStrike" kern="1200" cap="none" spc="0" normalizeH="0" baseline="0" noProof="0" dirty="0">
                <a:ln>
                  <a:noFill/>
                </a:ln>
                <a:solidFill>
                  <a:prstClr val="white">
                    <a:lumMod val="50000"/>
                  </a:prstClr>
                </a:solidFill>
                <a:effectLst/>
                <a:uLnTx/>
                <a:uFillTx/>
                <a:latin typeface="Arial" panose="020B0604020202020204" pitchFamily="34" charset="0"/>
                <a:cs typeface="Arial" panose="020B0604020202020204" pitchFamily="34" charset="0"/>
              </a:rPr>
              <a:t>UNCLASSIFIED</a:t>
            </a:r>
          </a:p>
        </p:txBody>
      </p:sp>
      <p:sp>
        <p:nvSpPr>
          <p:cNvPr id="40" name="TextBox 39"/>
          <p:cNvSpPr txBox="1"/>
          <p:nvPr/>
        </p:nvSpPr>
        <p:spPr>
          <a:xfrm>
            <a:off x="8382001" y="269275"/>
            <a:ext cx="2286000" cy="1200329"/>
          </a:xfrm>
          <a:prstGeom prst="rect">
            <a:avLst/>
          </a:prstGeom>
          <a:noFill/>
        </p:spPr>
        <p:txBody>
          <a:bodyPr wrap="square" rtlCol="0">
            <a:spAutoFit/>
          </a:bodyPr>
          <a:lstStyle/>
          <a:p>
            <a:pPr marL="0" marR="0" lvl="0" indent="0" algn="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rPr>
              <a:t>15.6</a:t>
            </a:r>
          </a:p>
          <a:p>
            <a:pPr marL="0" marR="0" lvl="0" indent="0" algn="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rPr>
              <a:t>million</a:t>
            </a:r>
          </a:p>
          <a:p>
            <a:pPr marL="0" marR="0" lvl="0" indent="0" algn="r"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rPr>
              <a:t>miles</a:t>
            </a:r>
            <a:r>
              <a:rPr kumimoji="0" lang="en-US" sz="1440" b="0" i="0" u="none" strike="noStrike" kern="1200" cap="none" spc="0" normalizeH="0" baseline="3000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rPr>
              <a:t>2</a:t>
            </a:r>
            <a:endParaRPr kumimoji="0" lang="en-US" sz="1320" b="0" i="0" u="none" strike="noStrike" kern="1200" cap="none" spc="0" normalizeH="0" baseline="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 name="TextBox 41"/>
          <p:cNvSpPr txBox="1"/>
          <p:nvPr/>
        </p:nvSpPr>
        <p:spPr>
          <a:xfrm>
            <a:off x="9434264" y="3798566"/>
            <a:ext cx="2103120" cy="1421928"/>
          </a:xfrm>
          <a:prstGeom prst="rect">
            <a:avLst/>
          </a:prstGeom>
          <a:noFill/>
        </p:spPr>
        <p:txBody>
          <a:bodyPr wrap="square" rtlCol="0">
            <a:spAutoFit/>
          </a:bodyPr>
          <a:lstStyle/>
          <a:p>
            <a:pPr marL="0" marR="0" lvl="0" indent="0" algn="r" defTabSz="1097280" rtl="0" eaLnBrk="1" fontAlgn="auto" latinLnBrk="0" hangingPunct="1">
              <a:lnSpc>
                <a:spcPct val="100000"/>
              </a:lnSpc>
              <a:spcBef>
                <a:spcPts val="0"/>
              </a:spcBef>
              <a:spcAft>
                <a:spcPts val="0"/>
              </a:spcAft>
              <a:buClrTx/>
              <a:buSzTx/>
              <a:buFontTx/>
              <a:buNone/>
              <a:tabLst/>
              <a:defRPr/>
            </a:pPr>
            <a:r>
              <a:rPr kumimoji="0" lang="en-US" sz="3840" b="1" i="0" u="none" strike="noStrike" kern="1200" cap="none" spc="0" normalizeH="0" baseline="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rPr>
              <a:t>16</a:t>
            </a:r>
          </a:p>
          <a:p>
            <a:pPr marL="0" marR="0" lvl="0" indent="0" algn="r" defTabSz="109728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rPr>
              <a:t>Dependencies and areas of special sovereignty</a:t>
            </a:r>
          </a:p>
        </p:txBody>
      </p:sp>
      <p:sp>
        <p:nvSpPr>
          <p:cNvPr id="43" name="TextBox 42"/>
          <p:cNvSpPr txBox="1"/>
          <p:nvPr/>
        </p:nvSpPr>
        <p:spPr>
          <a:xfrm>
            <a:off x="9734245" y="1080653"/>
            <a:ext cx="2103120" cy="978729"/>
          </a:xfrm>
          <a:prstGeom prst="rect">
            <a:avLst/>
          </a:prstGeom>
          <a:noFill/>
        </p:spPr>
        <p:txBody>
          <a:bodyPr wrap="square" rtlCol="0">
            <a:spAutoFit/>
          </a:bodyPr>
          <a:lstStyle/>
          <a:p>
            <a:pPr marL="0" marR="0" lvl="0" indent="0" algn="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rPr>
              <a:t>1/6</a:t>
            </a:r>
          </a:p>
          <a:p>
            <a:pPr marL="0" marR="0" lvl="0" indent="0" algn="r"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rPr>
              <a:t>of the </a:t>
            </a:r>
          </a:p>
          <a:p>
            <a:pPr marL="0" marR="0" lvl="0" indent="0" algn="r" defTabSz="1097280" rtl="0" eaLnBrk="1" fontAlgn="auto" latinLnBrk="0" hangingPunct="1">
              <a:lnSpc>
                <a:spcPct val="100000"/>
              </a:lnSpc>
              <a:spcBef>
                <a:spcPts val="0"/>
              </a:spcBef>
              <a:spcAft>
                <a:spcPts val="0"/>
              </a:spcAft>
              <a:buClrTx/>
              <a:buSzTx/>
              <a:buFontTx/>
              <a:buNone/>
              <a:tabLst/>
              <a:defRPr/>
            </a:pPr>
            <a:r>
              <a:rPr kumimoji="0" lang="en-US" sz="1440" b="0" i="0" u="none" strike="noStrike" kern="1200" cap="none" spc="0" normalizeH="0" baseline="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rPr>
              <a:t>Earth’s land</a:t>
            </a:r>
          </a:p>
        </p:txBody>
      </p:sp>
      <p:sp>
        <p:nvSpPr>
          <p:cNvPr id="44" name="Oval 43"/>
          <p:cNvSpPr/>
          <p:nvPr/>
        </p:nvSpPr>
        <p:spPr>
          <a:xfrm>
            <a:off x="10076544" y="2141338"/>
            <a:ext cx="1667172" cy="1543008"/>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4F81BD">
                  <a:lumMod val="50000"/>
                </a:srgbClr>
              </a:solidFill>
              <a:effectLst/>
              <a:uLnTx/>
              <a:uFillTx/>
              <a:latin typeface="Calibri"/>
              <a:ea typeface="+mn-ea"/>
              <a:cs typeface="+mn-cs"/>
            </a:endParaRPr>
          </a:p>
        </p:txBody>
      </p:sp>
      <p:sp>
        <p:nvSpPr>
          <p:cNvPr id="41" name="TextBox 40"/>
          <p:cNvSpPr txBox="1"/>
          <p:nvPr/>
        </p:nvSpPr>
        <p:spPr>
          <a:xfrm>
            <a:off x="9882319" y="2079268"/>
            <a:ext cx="2103120" cy="1089529"/>
          </a:xfrm>
          <a:prstGeom prst="rect">
            <a:avLst/>
          </a:prstGeom>
          <a:noFill/>
        </p:spPr>
        <p:txBody>
          <a:bodyPr wrap="square" rtlCol="0">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6480" b="1" i="0" u="none" strike="noStrike" kern="1200" cap="none" spc="0" normalizeH="0" baseline="0" noProof="0" dirty="0">
                <a:ln>
                  <a:noFill/>
                </a:ln>
                <a:solidFill>
                  <a:prstClr val="white"/>
                </a:solidFill>
                <a:effectLst/>
                <a:uLnTx/>
                <a:uFillTx/>
                <a:latin typeface="Segoe UI" panose="020B0502040204020203" pitchFamily="34" charset="0"/>
                <a:ea typeface="Segoe UI" panose="020B0502040204020203" pitchFamily="34" charset="0"/>
                <a:cs typeface="Segoe UI" panose="020B0502040204020203" pitchFamily="34" charset="0"/>
              </a:rPr>
              <a:t>31</a:t>
            </a:r>
          </a:p>
        </p:txBody>
      </p:sp>
      <p:sp>
        <p:nvSpPr>
          <p:cNvPr id="45" name="TextBox 44"/>
          <p:cNvSpPr txBox="1"/>
          <p:nvPr/>
        </p:nvSpPr>
        <p:spPr>
          <a:xfrm>
            <a:off x="10424022" y="3135401"/>
            <a:ext cx="1113362" cy="276999"/>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Segoe UI" panose="020B0502040204020203" pitchFamily="34" charset="0"/>
                <a:ea typeface="Segoe UI" panose="020B0502040204020203" pitchFamily="34" charset="0"/>
                <a:cs typeface="Segoe UI" panose="020B0502040204020203" pitchFamily="34" charset="0"/>
              </a:rPr>
              <a:t>COUNTRIES</a:t>
            </a:r>
          </a:p>
        </p:txBody>
      </p:sp>
      <p:sp>
        <p:nvSpPr>
          <p:cNvPr id="46" name="TextBox 45"/>
          <p:cNvSpPr txBox="1"/>
          <p:nvPr/>
        </p:nvSpPr>
        <p:spPr>
          <a:xfrm>
            <a:off x="250415" y="1007055"/>
            <a:ext cx="4756207" cy="3336298"/>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sng"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Demographics: </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More than 45 million indigenous people</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More than 260 million Spanish speakers</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More than 200 million Portuguese speakers</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1000" b="1" i="1"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sng"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Economics: </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10% of US trade/$68.3 billion in remittances</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10/20 FTAs include AOR PNs</a:t>
            </a:r>
          </a:p>
          <a:p>
            <a:pPr marL="0" marR="0" lvl="0" indent="0" algn="l" defTabSz="1097280" rtl="0" eaLnBrk="1" fontAlgn="auto" latinLnBrk="0" hangingPunct="1">
              <a:lnSpc>
                <a:spcPct val="100000"/>
              </a:lnSpc>
              <a:spcBef>
                <a:spcPts val="0"/>
              </a:spcBef>
              <a:spcAft>
                <a:spcPts val="0"/>
              </a:spcAft>
              <a:buClrTx/>
              <a:buSzTx/>
              <a:buFontTx/>
              <a:buNone/>
              <a:tabLst/>
              <a:defRPr/>
            </a:pPr>
            <a:endParaRPr kumimoji="0" lang="en-US" sz="1000" b="1" i="1"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endParaRP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sng"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Region: </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Shared security concerns </a:t>
            </a:r>
          </a:p>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Favorable perception of U.S.</a:t>
            </a:r>
          </a:p>
        </p:txBody>
      </p:sp>
      <p:grpSp>
        <p:nvGrpSpPr>
          <p:cNvPr id="16" name="Group 15"/>
          <p:cNvGrpSpPr/>
          <p:nvPr/>
        </p:nvGrpSpPr>
        <p:grpSpPr>
          <a:xfrm>
            <a:off x="2880133" y="6002809"/>
            <a:ext cx="3967931" cy="353544"/>
            <a:chOff x="0" y="3915820"/>
            <a:chExt cx="3035036" cy="839273"/>
          </a:xfrm>
        </p:grpSpPr>
        <p:sp>
          <p:nvSpPr>
            <p:cNvPr id="17" name="Rectangle 16"/>
            <p:cNvSpPr/>
            <p:nvPr/>
          </p:nvSpPr>
          <p:spPr>
            <a:xfrm>
              <a:off x="0" y="4054878"/>
              <a:ext cx="3035036" cy="700215"/>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prstClr val="white"/>
                </a:solidFill>
                <a:effectLst/>
                <a:uLnTx/>
                <a:uFillTx/>
                <a:latin typeface="Calibri"/>
                <a:ea typeface="+mn-ea"/>
                <a:cs typeface="+mn-cs"/>
              </a:endParaRPr>
            </a:p>
          </p:txBody>
        </p:sp>
        <p:sp>
          <p:nvSpPr>
            <p:cNvPr id="18" name="TextBox 17"/>
            <p:cNvSpPr txBox="1"/>
            <p:nvPr/>
          </p:nvSpPr>
          <p:spPr>
            <a:xfrm>
              <a:off x="59627" y="3915820"/>
              <a:ext cx="2872860" cy="832912"/>
            </a:xfrm>
            <a:prstGeom prst="rect">
              <a:avLst/>
            </a:prstGeom>
            <a:noFill/>
          </p:spPr>
          <p:txBody>
            <a:bodyPr wrap="square" rtlCol="0">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1680" b="1" i="0" u="none" strike="noStrike" kern="1200" cap="none" spc="0" normalizeH="0" baseline="0" noProof="0" dirty="0">
                  <a:ln>
                    <a:noFill/>
                  </a:ln>
                  <a:solidFill>
                    <a:prstClr val="white"/>
                  </a:solidFill>
                  <a:effectLst/>
                  <a:uLnTx/>
                  <a:uFillTx/>
                  <a:latin typeface="Garamond" panose="02020404030301010803" pitchFamily="18" charset="0"/>
                  <a:ea typeface="Segoe UI" panose="020B0502040204020203" pitchFamily="34" charset="0"/>
                  <a:cs typeface="Segoe UI" panose="020B0502040204020203" pitchFamily="34" charset="0"/>
                </a:rPr>
                <a:t>Building our Team/Don’t Settle</a:t>
              </a:r>
            </a:p>
          </p:txBody>
        </p:sp>
      </p:grpSp>
      <p:grpSp>
        <p:nvGrpSpPr>
          <p:cNvPr id="19" name="Group 18"/>
          <p:cNvGrpSpPr/>
          <p:nvPr/>
        </p:nvGrpSpPr>
        <p:grpSpPr>
          <a:xfrm>
            <a:off x="2628519" y="5488514"/>
            <a:ext cx="4315249" cy="357393"/>
            <a:chOff x="2530923" y="3452685"/>
            <a:chExt cx="4145393" cy="789228"/>
          </a:xfrm>
        </p:grpSpPr>
        <p:sp>
          <p:nvSpPr>
            <p:cNvPr id="20" name="Rectangle 19"/>
            <p:cNvSpPr/>
            <p:nvPr/>
          </p:nvSpPr>
          <p:spPr>
            <a:xfrm>
              <a:off x="3091108" y="3452685"/>
              <a:ext cx="3025020" cy="700215"/>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530923" y="3467101"/>
              <a:ext cx="4145393" cy="774812"/>
            </a:xfrm>
            <a:prstGeom prst="rect">
              <a:avLst/>
            </a:prstGeom>
            <a:noFill/>
          </p:spPr>
          <p:txBody>
            <a:bodyPr wrap="square" rtlCol="0">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1680" b="1" i="0" u="none" strike="noStrike" kern="1200" cap="none" spc="0" normalizeH="0" baseline="0" noProof="0" dirty="0">
                  <a:ln>
                    <a:noFill/>
                  </a:ln>
                  <a:solidFill>
                    <a:prstClr val="white"/>
                  </a:solidFill>
                  <a:effectLst/>
                  <a:uLnTx/>
                  <a:uFillTx/>
                  <a:latin typeface="Garamond" panose="02020404030301010803" pitchFamily="18" charset="0"/>
                  <a:ea typeface="Segoe UI" panose="020B0502040204020203" pitchFamily="34" charset="0"/>
                  <a:cs typeface="Segoe UI" panose="020B0502040204020203" pitchFamily="34" charset="0"/>
                </a:rPr>
                <a:t>Counter Threats/Be Aggressive</a:t>
              </a:r>
            </a:p>
          </p:txBody>
        </p:sp>
      </p:grpSp>
      <p:grpSp>
        <p:nvGrpSpPr>
          <p:cNvPr id="22" name="Group 21"/>
          <p:cNvGrpSpPr/>
          <p:nvPr/>
        </p:nvGrpSpPr>
        <p:grpSpPr>
          <a:xfrm>
            <a:off x="2880133" y="4911884"/>
            <a:ext cx="4038827" cy="365537"/>
            <a:chOff x="6246972" y="877893"/>
            <a:chExt cx="2940340" cy="815597"/>
          </a:xfrm>
        </p:grpSpPr>
        <p:sp>
          <p:nvSpPr>
            <p:cNvPr id="23" name="Rectangle 22"/>
            <p:cNvSpPr/>
            <p:nvPr/>
          </p:nvSpPr>
          <p:spPr>
            <a:xfrm>
              <a:off x="6246972" y="993276"/>
              <a:ext cx="2940340" cy="700214"/>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Box 23"/>
            <p:cNvSpPr txBox="1"/>
            <p:nvPr/>
          </p:nvSpPr>
          <p:spPr>
            <a:xfrm>
              <a:off x="6382206" y="877893"/>
              <a:ext cx="2703682" cy="782860"/>
            </a:xfrm>
            <a:prstGeom prst="rect">
              <a:avLst/>
            </a:prstGeom>
            <a:noFill/>
          </p:spPr>
          <p:txBody>
            <a:bodyPr wrap="square" rtlCol="0">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1680" b="1" i="0" u="none" strike="noStrike" kern="1200" cap="none" spc="0" normalizeH="0" baseline="0" noProof="0" dirty="0">
                  <a:ln>
                    <a:noFill/>
                  </a:ln>
                  <a:solidFill>
                    <a:prstClr val="white"/>
                  </a:solidFill>
                  <a:effectLst/>
                  <a:uLnTx/>
                  <a:uFillTx/>
                  <a:latin typeface="Garamond" panose="02020404030301010803" pitchFamily="18" charset="0"/>
                  <a:ea typeface="Segoe UI" panose="020B0502040204020203" pitchFamily="34" charset="0"/>
                  <a:cs typeface="Segoe UI" panose="020B0502040204020203" pitchFamily="34" charset="0"/>
                </a:rPr>
                <a:t>Strengthen Partnerships /Build Trust</a:t>
              </a:r>
            </a:p>
          </p:txBody>
        </p:sp>
      </p:grpSp>
      <p:sp>
        <p:nvSpPr>
          <p:cNvPr id="26" name="TextBox 25"/>
          <p:cNvSpPr txBox="1"/>
          <p:nvPr/>
        </p:nvSpPr>
        <p:spPr>
          <a:xfrm>
            <a:off x="1369363" y="4382362"/>
            <a:ext cx="6738317" cy="495200"/>
          </a:xfrm>
          <a:prstGeom prst="rect">
            <a:avLst/>
          </a:prstGeom>
          <a:noFill/>
        </p:spPr>
        <p:txBody>
          <a:bodyPr wrap="square" rtlCol="0">
            <a:spAutoFit/>
          </a:bodyPr>
          <a:lstStyle/>
          <a:p>
            <a:pPr marL="0" marR="0" lvl="0" indent="0" algn="ctr" defTabSz="1097280" rtl="0" eaLnBrk="1" fontAlgn="auto" latinLnBrk="0" hangingPunct="1">
              <a:lnSpc>
                <a:spcPct val="90000"/>
              </a:lnSpc>
              <a:spcBef>
                <a:spcPts val="0"/>
              </a:spcBef>
              <a:spcAft>
                <a:spcPts val="0"/>
              </a:spcAft>
              <a:buClrTx/>
              <a:buSzTx/>
              <a:buFontTx/>
              <a:buNone/>
              <a:tabLst/>
              <a:defRPr/>
            </a:pPr>
            <a:r>
              <a:rPr kumimoji="0" lang="en-US" sz="2880" b="1" i="1"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“Protecting the Southern Edge”</a:t>
            </a:r>
          </a:p>
        </p:txBody>
      </p:sp>
      <p:sp>
        <p:nvSpPr>
          <p:cNvPr id="27" name="Rectangle 26"/>
          <p:cNvSpPr/>
          <p:nvPr/>
        </p:nvSpPr>
        <p:spPr>
          <a:xfrm>
            <a:off x="609600" y="362992"/>
            <a:ext cx="4389120" cy="548639"/>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dirty="0">
              <a:ln>
                <a:noFill/>
              </a:ln>
              <a:solidFill>
                <a:prstClr val="white"/>
              </a:solidFill>
              <a:effectLst/>
              <a:uLnTx/>
              <a:uFillTx/>
              <a:latin typeface="Calibri"/>
              <a:ea typeface="+mn-ea"/>
              <a:cs typeface="+mn-cs"/>
            </a:endParaRPr>
          </a:p>
        </p:txBody>
      </p:sp>
      <p:sp>
        <p:nvSpPr>
          <p:cNvPr id="28" name="TextBox 27"/>
          <p:cNvSpPr txBox="1"/>
          <p:nvPr/>
        </p:nvSpPr>
        <p:spPr>
          <a:xfrm>
            <a:off x="995335" y="390589"/>
            <a:ext cx="7935306" cy="535531"/>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a:t>
            </a: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A Diverse Region    </a:t>
            </a:r>
          </a:p>
        </p:txBody>
      </p:sp>
      <p:pic>
        <p:nvPicPr>
          <p:cNvPr id="29" name="Picture 2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sp>
        <p:nvSpPr>
          <p:cNvPr id="3" name="Slide Number Placeholder 2"/>
          <p:cNvSpPr>
            <a:spLocks noGrp="1"/>
          </p:cNvSpPr>
          <p:nvPr>
            <p:ph type="sldNum" sz="quarter" idx="12"/>
          </p:nvPr>
        </p:nvSpPr>
        <p:spPr/>
        <p:txBody>
          <a:bodyPr/>
          <a:lstStyle/>
          <a:p>
            <a:pPr marL="0" marR="0" lvl="0" indent="0" algn="r" defTabSz="1097280" rtl="0" eaLnBrk="1" fontAlgn="auto" latinLnBrk="0" hangingPunct="1">
              <a:lnSpc>
                <a:spcPct val="100000"/>
              </a:lnSpc>
              <a:spcBef>
                <a:spcPts val="0"/>
              </a:spcBef>
              <a:spcAft>
                <a:spcPts val="0"/>
              </a:spcAft>
              <a:buClrTx/>
              <a:buSzTx/>
              <a:buFontTx/>
              <a:buNone/>
              <a:tabLst/>
              <a:defRPr/>
            </a:pPr>
            <a:fld id="{5EE1E3CA-C171-4BFB-BC24-3217F8BC632B}" type="slidenum">
              <a:rPr kumimoji="0" lang="en-US" sz="144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1097280" rtl="0" eaLnBrk="1" fontAlgn="auto" latinLnBrk="0" hangingPunct="1">
                <a:lnSpc>
                  <a:spcPct val="100000"/>
                </a:lnSpc>
                <a:spcBef>
                  <a:spcPts val="0"/>
                </a:spcBef>
                <a:spcAft>
                  <a:spcPts val="0"/>
                </a:spcAft>
                <a:buClrTx/>
                <a:buSzTx/>
                <a:buFontTx/>
                <a:buNone/>
                <a:tabLst/>
                <a:defRPr/>
              </a:pPr>
              <a:t>15</a:t>
            </a:fld>
            <a:endParaRPr kumimoji="0" lang="en-US" sz="144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TextBox 3">
            <a:extLst>
              <a:ext uri="{FF2B5EF4-FFF2-40B4-BE49-F238E27FC236}">
                <a16:creationId xmlns:a16="http://schemas.microsoft.com/office/drawing/2014/main" id="{CD1B617F-C260-751B-33EE-D080CDD6ECDB}"/>
              </a:ext>
            </a:extLst>
          </p:cNvPr>
          <p:cNvSpPr txBox="1"/>
          <p:nvPr/>
        </p:nvSpPr>
        <p:spPr>
          <a:xfrm>
            <a:off x="9479280" y="5230414"/>
            <a:ext cx="2103120" cy="1175706"/>
          </a:xfrm>
          <a:prstGeom prst="rect">
            <a:avLst/>
          </a:prstGeom>
          <a:noFill/>
        </p:spPr>
        <p:txBody>
          <a:bodyPr wrap="square" rtlCol="0">
            <a:spAutoFit/>
          </a:bodyPr>
          <a:lstStyle/>
          <a:p>
            <a:pPr marL="0" marR="0" lvl="0" indent="0" algn="r" defTabSz="1097280" rtl="0" eaLnBrk="1" fontAlgn="auto" latinLnBrk="0" hangingPunct="1">
              <a:lnSpc>
                <a:spcPct val="100000"/>
              </a:lnSpc>
              <a:spcBef>
                <a:spcPts val="0"/>
              </a:spcBef>
              <a:spcAft>
                <a:spcPts val="0"/>
              </a:spcAft>
              <a:buClrTx/>
              <a:buSzTx/>
              <a:buFontTx/>
              <a:buNone/>
              <a:tabLst/>
              <a:defRPr/>
            </a:pPr>
            <a:r>
              <a:rPr kumimoji="0" lang="en-US" sz="3840" b="1" i="0" u="none" strike="noStrike" kern="1200" cap="none" spc="0" normalizeH="0" baseline="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rPr>
              <a:t>3</a:t>
            </a:r>
          </a:p>
          <a:p>
            <a:pPr marL="0" marR="0" lvl="0" indent="0" algn="r" defTabSz="109728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F497D"/>
                </a:solidFill>
                <a:effectLst/>
                <a:uLnTx/>
                <a:uFillTx/>
                <a:latin typeface="Segoe UI" panose="020B0502040204020203" pitchFamily="34" charset="0"/>
                <a:ea typeface="Segoe UI" panose="020B0502040204020203" pitchFamily="34" charset="0"/>
                <a:cs typeface="Segoe UI" panose="020B0502040204020203" pitchFamily="34" charset="0"/>
              </a:rPr>
              <a:t>Administrative divisions</a:t>
            </a:r>
          </a:p>
        </p:txBody>
      </p:sp>
    </p:spTree>
    <p:extLst>
      <p:ext uri="{BB962C8B-B14F-4D97-AF65-F5344CB8AC3E}">
        <p14:creationId xmlns:p14="http://schemas.microsoft.com/office/powerpoint/2010/main" val="156732235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615440" y="445735"/>
            <a:ext cx="6675120" cy="461665"/>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Whole of Government Approach</a:t>
            </a:r>
          </a:p>
        </p:txBody>
      </p:sp>
      <p:pic>
        <p:nvPicPr>
          <p:cNvPr id="50" name="Picture 49"/>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158243" y="1869850"/>
            <a:ext cx="658314" cy="658314"/>
          </a:xfrm>
          <a:prstGeom prst="rect">
            <a:avLst/>
          </a:prstGeom>
        </p:spPr>
      </p:pic>
      <p:pic>
        <p:nvPicPr>
          <p:cNvPr id="51" name="Picture 50"/>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889763" y="1869850"/>
            <a:ext cx="658314" cy="658314"/>
          </a:xfrm>
          <a:prstGeom prst="rect">
            <a:avLst/>
          </a:prstGeom>
        </p:spPr>
      </p:pic>
      <p:pic>
        <p:nvPicPr>
          <p:cNvPr id="60" name="Picture 59"/>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3371037" y="1869850"/>
            <a:ext cx="658314" cy="665628"/>
          </a:xfrm>
          <a:prstGeom prst="rect">
            <a:avLst/>
          </a:prstGeom>
        </p:spPr>
      </p:pic>
      <p:pic>
        <p:nvPicPr>
          <p:cNvPr id="67" name="Picture 66"/>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2639517" y="1869850"/>
            <a:ext cx="658314" cy="658314"/>
          </a:xfrm>
          <a:prstGeom prst="rect">
            <a:avLst/>
          </a:prstGeom>
        </p:spPr>
      </p:pic>
      <p:pic>
        <p:nvPicPr>
          <p:cNvPr id="71" name="Picture 70"/>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4102554" y="1869850"/>
            <a:ext cx="555910" cy="658314"/>
          </a:xfrm>
          <a:prstGeom prst="rect">
            <a:avLst/>
          </a:prstGeom>
        </p:spPr>
      </p:pic>
      <p:pic>
        <p:nvPicPr>
          <p:cNvPr id="84" name="Picture 83"/>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4084320" y="3483928"/>
            <a:ext cx="1024044" cy="768032"/>
          </a:xfrm>
          <a:prstGeom prst="rect">
            <a:avLst/>
          </a:prstGeom>
        </p:spPr>
      </p:pic>
      <p:pic>
        <p:nvPicPr>
          <p:cNvPr id="86" name="Picture 85"/>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1231448" y="5239567"/>
            <a:ext cx="658314" cy="658314"/>
          </a:xfrm>
          <a:prstGeom prst="rect">
            <a:avLst/>
          </a:prstGeom>
        </p:spPr>
      </p:pic>
      <p:pic>
        <p:nvPicPr>
          <p:cNvPr id="87" name="Picture 86"/>
          <p:cNvPicPr>
            <a:picLocks noChangeAspect="1"/>
          </p:cNvPicPr>
          <p:nvPr/>
        </p:nvPicPr>
        <p:blipFill>
          <a:blip r:embed="rId10">
            <a:extLst>
              <a:ext uri="{28A0092B-C50C-407E-A947-70E740481C1C}">
                <a14:useLocalDpi xmlns:a14="http://schemas.microsoft.com/office/drawing/2010/main"/>
              </a:ext>
            </a:extLst>
          </a:blip>
          <a:stretch>
            <a:fillRect/>
          </a:stretch>
        </p:blipFill>
        <p:spPr>
          <a:xfrm>
            <a:off x="1945247" y="5239567"/>
            <a:ext cx="665628" cy="658314"/>
          </a:xfrm>
          <a:prstGeom prst="rect">
            <a:avLst/>
          </a:prstGeom>
        </p:spPr>
      </p:pic>
      <p:pic>
        <p:nvPicPr>
          <p:cNvPr id="88" name="Picture 87"/>
          <p:cNvPicPr>
            <a:picLocks noChangeAspect="1"/>
          </p:cNvPicPr>
          <p:nvPr/>
        </p:nvPicPr>
        <p:blipFill>
          <a:blip r:embed="rId11">
            <a:extLst>
              <a:ext uri="{28A0092B-C50C-407E-A947-70E740481C1C}">
                <a14:useLocalDpi xmlns:a14="http://schemas.microsoft.com/office/drawing/2010/main"/>
              </a:ext>
            </a:extLst>
          </a:blip>
          <a:stretch>
            <a:fillRect/>
          </a:stretch>
        </p:blipFill>
        <p:spPr>
          <a:xfrm>
            <a:off x="2700609" y="5239565"/>
            <a:ext cx="658314" cy="658314"/>
          </a:xfrm>
          <a:prstGeom prst="rect">
            <a:avLst/>
          </a:prstGeom>
        </p:spPr>
      </p:pic>
      <p:pic>
        <p:nvPicPr>
          <p:cNvPr id="89" name="Picture 88"/>
          <p:cNvPicPr>
            <a:picLocks noChangeAspect="1"/>
          </p:cNvPicPr>
          <p:nvPr/>
        </p:nvPicPr>
        <p:blipFill>
          <a:blip r:embed="rId12">
            <a:extLst>
              <a:ext uri="{28A0092B-C50C-407E-A947-70E740481C1C}">
                <a14:useLocalDpi xmlns:a14="http://schemas.microsoft.com/office/drawing/2010/main"/>
              </a:ext>
            </a:extLst>
          </a:blip>
          <a:stretch>
            <a:fillRect/>
          </a:stretch>
        </p:blipFill>
        <p:spPr>
          <a:xfrm>
            <a:off x="3444243" y="5239567"/>
            <a:ext cx="658314" cy="658314"/>
          </a:xfrm>
          <a:prstGeom prst="rect">
            <a:avLst/>
          </a:prstGeom>
        </p:spPr>
      </p:pic>
      <p:pic>
        <p:nvPicPr>
          <p:cNvPr id="90" name="Picture 89"/>
          <p:cNvPicPr>
            <a:picLocks noChangeAspect="1"/>
          </p:cNvPicPr>
          <p:nvPr/>
        </p:nvPicPr>
        <p:blipFill>
          <a:blip r:embed="rId13">
            <a:extLst>
              <a:ext uri="{28A0092B-C50C-407E-A947-70E740481C1C}">
                <a14:useLocalDpi xmlns:a14="http://schemas.microsoft.com/office/drawing/2010/main"/>
              </a:ext>
            </a:extLst>
          </a:blip>
          <a:stretch>
            <a:fillRect/>
          </a:stretch>
        </p:blipFill>
        <p:spPr>
          <a:xfrm>
            <a:off x="4175763" y="5239567"/>
            <a:ext cx="658314" cy="658314"/>
          </a:xfrm>
          <a:prstGeom prst="rect">
            <a:avLst/>
          </a:prstGeom>
        </p:spPr>
      </p:pic>
      <p:pic>
        <p:nvPicPr>
          <p:cNvPr id="91" name="Picture 90"/>
          <p:cNvPicPr>
            <a:picLocks noChangeAspect="1"/>
          </p:cNvPicPr>
          <p:nvPr/>
        </p:nvPicPr>
        <p:blipFill>
          <a:blip r:embed="rId14">
            <a:extLst>
              <a:ext uri="{28A0092B-C50C-407E-A947-70E740481C1C}">
                <a14:useLocalDpi xmlns:a14="http://schemas.microsoft.com/office/drawing/2010/main"/>
              </a:ext>
            </a:extLst>
          </a:blip>
          <a:stretch>
            <a:fillRect/>
          </a:stretch>
        </p:blipFill>
        <p:spPr>
          <a:xfrm>
            <a:off x="4913571" y="5239565"/>
            <a:ext cx="658314" cy="658314"/>
          </a:xfrm>
          <a:prstGeom prst="rect">
            <a:avLst/>
          </a:prstGeom>
        </p:spPr>
      </p:pic>
      <p:pic>
        <p:nvPicPr>
          <p:cNvPr id="92" name="Picture 91"/>
          <p:cNvPicPr>
            <a:picLocks noChangeAspect="1"/>
          </p:cNvPicPr>
          <p:nvPr/>
        </p:nvPicPr>
        <p:blipFill>
          <a:blip r:embed="rId15">
            <a:extLst>
              <a:ext uri="{28A0092B-C50C-407E-A947-70E740481C1C}">
                <a14:useLocalDpi xmlns:a14="http://schemas.microsoft.com/office/drawing/2010/main"/>
              </a:ext>
            </a:extLst>
          </a:blip>
          <a:stretch>
            <a:fillRect/>
          </a:stretch>
        </p:blipFill>
        <p:spPr>
          <a:xfrm>
            <a:off x="5650917" y="5239565"/>
            <a:ext cx="658314" cy="658314"/>
          </a:xfrm>
          <a:prstGeom prst="rect">
            <a:avLst/>
          </a:prstGeom>
        </p:spPr>
      </p:pic>
      <p:pic>
        <p:nvPicPr>
          <p:cNvPr id="93" name="Picture 92"/>
          <p:cNvPicPr>
            <a:picLocks noChangeAspect="1"/>
          </p:cNvPicPr>
          <p:nvPr/>
        </p:nvPicPr>
        <p:blipFill>
          <a:blip r:embed="rId16">
            <a:extLst>
              <a:ext uri="{28A0092B-C50C-407E-A947-70E740481C1C}">
                <a14:useLocalDpi xmlns:a14="http://schemas.microsoft.com/office/drawing/2010/main"/>
              </a:ext>
            </a:extLst>
          </a:blip>
          <a:stretch>
            <a:fillRect/>
          </a:stretch>
        </p:blipFill>
        <p:spPr>
          <a:xfrm>
            <a:off x="5474157" y="1828943"/>
            <a:ext cx="658314" cy="658314"/>
          </a:xfrm>
          <a:prstGeom prst="rect">
            <a:avLst/>
          </a:prstGeom>
        </p:spPr>
      </p:pic>
      <p:pic>
        <p:nvPicPr>
          <p:cNvPr id="95" name="Picture 94"/>
          <p:cNvPicPr>
            <a:picLocks noChangeAspect="1"/>
          </p:cNvPicPr>
          <p:nvPr/>
        </p:nvPicPr>
        <p:blipFill>
          <a:blip r:embed="rId17">
            <a:extLst>
              <a:ext uri="{28A0092B-C50C-407E-A947-70E740481C1C}">
                <a14:useLocalDpi xmlns:a14="http://schemas.microsoft.com/office/drawing/2010/main"/>
              </a:ext>
            </a:extLst>
          </a:blip>
          <a:stretch>
            <a:fillRect/>
          </a:stretch>
        </p:blipFill>
        <p:spPr>
          <a:xfrm>
            <a:off x="6370321" y="5239567"/>
            <a:ext cx="658314" cy="658314"/>
          </a:xfrm>
          <a:prstGeom prst="rect">
            <a:avLst/>
          </a:prstGeom>
        </p:spPr>
      </p:pic>
      <p:pic>
        <p:nvPicPr>
          <p:cNvPr id="96" name="Picture 95"/>
          <p:cNvPicPr>
            <a:picLocks noChangeAspect="1"/>
          </p:cNvPicPr>
          <p:nvPr/>
        </p:nvPicPr>
        <p:blipFill>
          <a:blip r:embed="rId18">
            <a:extLst>
              <a:ext uri="{28A0092B-C50C-407E-A947-70E740481C1C}">
                <a14:useLocalDpi xmlns:a14="http://schemas.microsoft.com/office/drawing/2010/main"/>
              </a:ext>
            </a:extLst>
          </a:blip>
          <a:stretch>
            <a:fillRect/>
          </a:stretch>
        </p:blipFill>
        <p:spPr>
          <a:xfrm>
            <a:off x="7101841" y="5239567"/>
            <a:ext cx="658314" cy="658314"/>
          </a:xfrm>
          <a:prstGeom prst="rect">
            <a:avLst/>
          </a:prstGeom>
        </p:spPr>
      </p:pic>
      <p:pic>
        <p:nvPicPr>
          <p:cNvPr id="97" name="Picture 96"/>
          <p:cNvPicPr>
            <a:picLocks noChangeAspect="1"/>
          </p:cNvPicPr>
          <p:nvPr/>
        </p:nvPicPr>
        <p:blipFill>
          <a:blip r:embed="rId19">
            <a:extLst>
              <a:ext uri="{28A0092B-C50C-407E-A947-70E740481C1C}">
                <a14:useLocalDpi xmlns:a14="http://schemas.microsoft.com/office/drawing/2010/main"/>
              </a:ext>
            </a:extLst>
          </a:blip>
          <a:stretch>
            <a:fillRect/>
          </a:stretch>
        </p:blipFill>
        <p:spPr>
          <a:xfrm>
            <a:off x="7833361" y="5239567"/>
            <a:ext cx="650999" cy="658314"/>
          </a:xfrm>
          <a:prstGeom prst="rect">
            <a:avLst/>
          </a:prstGeom>
        </p:spPr>
      </p:pic>
      <p:pic>
        <p:nvPicPr>
          <p:cNvPr id="98" name="Picture 97"/>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6626409" y="3513425"/>
            <a:ext cx="658314" cy="658314"/>
          </a:xfrm>
          <a:prstGeom prst="rect">
            <a:avLst/>
          </a:prstGeom>
        </p:spPr>
      </p:pic>
      <p:pic>
        <p:nvPicPr>
          <p:cNvPr id="99" name="Picture 98"/>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7357929" y="3513424"/>
            <a:ext cx="658314" cy="658314"/>
          </a:xfrm>
          <a:prstGeom prst="rect">
            <a:avLst/>
          </a:prstGeom>
        </p:spPr>
      </p:pic>
      <p:pic>
        <p:nvPicPr>
          <p:cNvPr id="100" name="Picture 99"/>
          <p:cNvPicPr>
            <a:picLocks noChangeAspect="1"/>
          </p:cNvPicPr>
          <p:nvPr/>
        </p:nvPicPr>
        <p:blipFill>
          <a:blip r:embed="rId22">
            <a:extLst>
              <a:ext uri="{28A0092B-C50C-407E-A947-70E740481C1C}">
                <a14:useLocalDpi xmlns:a14="http://schemas.microsoft.com/office/drawing/2010/main"/>
              </a:ext>
            </a:extLst>
          </a:blip>
          <a:stretch>
            <a:fillRect/>
          </a:stretch>
        </p:blipFill>
        <p:spPr>
          <a:xfrm>
            <a:off x="8089449" y="3520742"/>
            <a:ext cx="658314" cy="658314"/>
          </a:xfrm>
          <a:prstGeom prst="rect">
            <a:avLst/>
          </a:prstGeom>
        </p:spPr>
      </p:pic>
      <p:pic>
        <p:nvPicPr>
          <p:cNvPr id="101" name="Picture 100"/>
          <p:cNvPicPr>
            <a:picLocks noChangeAspect="1"/>
          </p:cNvPicPr>
          <p:nvPr/>
        </p:nvPicPr>
        <p:blipFill>
          <a:blip r:embed="rId23">
            <a:extLst>
              <a:ext uri="{28A0092B-C50C-407E-A947-70E740481C1C}">
                <a14:useLocalDpi xmlns:a14="http://schemas.microsoft.com/office/drawing/2010/main"/>
              </a:ext>
            </a:extLst>
          </a:blip>
          <a:stretch>
            <a:fillRect/>
          </a:stretch>
        </p:blipFill>
        <p:spPr>
          <a:xfrm>
            <a:off x="8826574" y="3513424"/>
            <a:ext cx="658314" cy="658314"/>
          </a:xfrm>
          <a:prstGeom prst="rect">
            <a:avLst/>
          </a:prstGeom>
        </p:spPr>
      </p:pic>
      <p:pic>
        <p:nvPicPr>
          <p:cNvPr id="102" name="Picture 101"/>
          <p:cNvPicPr>
            <a:picLocks noChangeAspect="1"/>
          </p:cNvPicPr>
          <p:nvPr/>
        </p:nvPicPr>
        <p:blipFill>
          <a:blip r:embed="rId24">
            <a:extLst>
              <a:ext uri="{28A0092B-C50C-407E-A947-70E740481C1C}">
                <a14:useLocalDpi xmlns:a14="http://schemas.microsoft.com/office/drawing/2010/main"/>
              </a:ext>
            </a:extLst>
          </a:blip>
          <a:stretch>
            <a:fillRect/>
          </a:stretch>
        </p:blipFill>
        <p:spPr>
          <a:xfrm>
            <a:off x="9552489" y="3520742"/>
            <a:ext cx="658314" cy="658314"/>
          </a:xfrm>
          <a:prstGeom prst="rect">
            <a:avLst/>
          </a:prstGeom>
        </p:spPr>
      </p:pic>
      <p:sp>
        <p:nvSpPr>
          <p:cNvPr id="103" name="TextBox 102"/>
          <p:cNvSpPr txBox="1"/>
          <p:nvPr/>
        </p:nvSpPr>
        <p:spPr>
          <a:xfrm>
            <a:off x="1066800" y="1321343"/>
            <a:ext cx="2926080" cy="424732"/>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Military Organizations</a:t>
            </a:r>
          </a:p>
        </p:txBody>
      </p:sp>
      <p:sp>
        <p:nvSpPr>
          <p:cNvPr id="104" name="TextBox 103"/>
          <p:cNvSpPr txBox="1"/>
          <p:nvPr/>
        </p:nvSpPr>
        <p:spPr>
          <a:xfrm>
            <a:off x="1140006" y="4691563"/>
            <a:ext cx="2926080" cy="424732"/>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Interagency Partners</a:t>
            </a:r>
          </a:p>
        </p:txBody>
      </p:sp>
      <p:sp>
        <p:nvSpPr>
          <p:cNvPr id="105" name="TextBox 104"/>
          <p:cNvSpPr txBox="1"/>
          <p:nvPr/>
        </p:nvSpPr>
        <p:spPr>
          <a:xfrm>
            <a:off x="1140008" y="2968229"/>
            <a:ext cx="4225921" cy="424732"/>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Partner Academic Institutions</a:t>
            </a:r>
          </a:p>
        </p:txBody>
      </p:sp>
      <p:sp>
        <p:nvSpPr>
          <p:cNvPr id="106" name="TextBox 105"/>
          <p:cNvSpPr txBox="1"/>
          <p:nvPr/>
        </p:nvSpPr>
        <p:spPr>
          <a:xfrm>
            <a:off x="6510008" y="2967263"/>
            <a:ext cx="2926080" cy="424732"/>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Intelligence Agencies</a:t>
            </a:r>
          </a:p>
        </p:txBody>
      </p:sp>
      <p:pic>
        <p:nvPicPr>
          <p:cNvPr id="39" name="Picture 38" descr="C:\Users\joshua.hobson\Desktop\U-Miami.png"/>
          <p:cNvPicPr>
            <a:picLocks noChangeAspect="1" noChangeArrowheads="1"/>
          </p:cNvPicPr>
          <p:nvPr/>
        </p:nvPicPr>
        <p:blipFill>
          <a:blip r:embed="rId25" cstate="screen">
            <a:extLst>
              <a:ext uri="{28A0092B-C50C-407E-A947-70E740481C1C}">
                <a14:useLocalDpi xmlns:a14="http://schemas.microsoft.com/office/drawing/2010/main"/>
              </a:ext>
            </a:extLst>
          </a:blip>
          <a:srcRect/>
          <a:stretch>
            <a:fillRect/>
          </a:stretch>
        </p:blipFill>
        <p:spPr bwMode="auto">
          <a:xfrm flipH="1">
            <a:off x="5044337" y="3644643"/>
            <a:ext cx="643181" cy="39587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40" descr="C:\Users\joshua.hobson\Desktop\William_J__Perry_Center_for_Hemispheric_Defense_Studies_Logo_svg.png"/>
          <p:cNvPicPr>
            <a:picLocks noChangeAspect="1" noChangeArrowheads="1"/>
          </p:cNvPicPr>
          <p:nvPr/>
        </p:nvPicPr>
        <p:blipFill>
          <a:blip r:embed="rId26" cstate="screen">
            <a:extLst>
              <a:ext uri="{28A0092B-C50C-407E-A947-70E740481C1C}">
                <a14:useLocalDpi xmlns:a14="http://schemas.microsoft.com/office/drawing/2010/main"/>
              </a:ext>
            </a:extLst>
          </a:blip>
          <a:srcRect/>
          <a:stretch>
            <a:fillRect/>
          </a:stretch>
        </p:blipFill>
        <p:spPr bwMode="auto">
          <a:xfrm>
            <a:off x="1197626" y="3479488"/>
            <a:ext cx="701740" cy="701740"/>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41" descr="C:\Users\joshua.hobson\Desktop\WHINSEC-Seal.png"/>
          <p:cNvPicPr>
            <a:picLocks noChangeAspect="1" noChangeArrowheads="1"/>
          </p:cNvPicPr>
          <p:nvPr/>
        </p:nvPicPr>
        <p:blipFill>
          <a:blip r:embed="rId27" cstate="screen">
            <a:extLst>
              <a:ext uri="{28A0092B-C50C-407E-A947-70E740481C1C}">
                <a14:useLocalDpi xmlns:a14="http://schemas.microsoft.com/office/drawing/2010/main"/>
              </a:ext>
            </a:extLst>
          </a:blip>
          <a:srcRect/>
          <a:stretch>
            <a:fillRect/>
          </a:stretch>
        </p:blipFill>
        <p:spPr bwMode="auto">
          <a:xfrm>
            <a:off x="2015176" y="3536081"/>
            <a:ext cx="663724" cy="663724"/>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42" descr="C:\Users\joshua.hobson\Desktop\IAAFA.PNG"/>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2790445" y="3536081"/>
            <a:ext cx="638209" cy="649606"/>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43" descr="C:\Users\joshua.hobson\Desktop\720px-US-NAVSCIATTS-Insignia_svg.png"/>
          <p:cNvPicPr>
            <a:picLocks noChangeAspect="1" noChangeArrowheads="1"/>
          </p:cNvPicPr>
          <p:nvPr/>
        </p:nvPicPr>
        <p:blipFill>
          <a:blip r:embed="rId29" cstate="screen">
            <a:extLst>
              <a:ext uri="{28A0092B-C50C-407E-A947-70E740481C1C}">
                <a14:useLocalDpi xmlns:a14="http://schemas.microsoft.com/office/drawing/2010/main"/>
              </a:ext>
            </a:extLst>
          </a:blip>
          <a:srcRect/>
          <a:stretch>
            <a:fillRect/>
          </a:stretch>
        </p:blipFill>
        <p:spPr bwMode="auto">
          <a:xfrm>
            <a:off x="3524717" y="3525042"/>
            <a:ext cx="685800" cy="685800"/>
          </a:xfrm>
          <a:prstGeom prst="rect">
            <a:avLst/>
          </a:prstGeom>
          <a:noFill/>
          <a:extLst>
            <a:ext uri="{909E8E84-426E-40DD-AFC4-6F175D3DCCD1}">
              <a14:hiddenFill xmlns:a14="http://schemas.microsoft.com/office/drawing/2010/main">
                <a:solidFill>
                  <a:srgbClr val="FFFFFF"/>
                </a:solidFill>
              </a14:hiddenFill>
            </a:ext>
          </a:extLst>
        </p:spPr>
      </p:pic>
      <p:sp>
        <p:nvSpPr>
          <p:cNvPr id="45" name="TextBox 44"/>
          <p:cNvSpPr txBox="1"/>
          <p:nvPr/>
        </p:nvSpPr>
        <p:spPr>
          <a:xfrm>
            <a:off x="6513061" y="1321343"/>
            <a:ext cx="2926080" cy="424732"/>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160" b="1" i="0" u="none" strike="noStrike" kern="1200" cap="none" spc="0" normalizeH="0" baseline="0" noProof="0" dirty="0">
                <a:ln>
                  <a:noFill/>
                </a:ln>
                <a:solidFill>
                  <a:srgbClr val="002060"/>
                </a:solidFill>
                <a:effectLst/>
                <a:uLnTx/>
                <a:uFillTx/>
                <a:latin typeface="Garamond" panose="02020404030301010803" pitchFamily="18" charset="0"/>
                <a:ea typeface="Segoe UI" panose="020B0502040204020203" pitchFamily="34" charset="0"/>
                <a:cs typeface="Segoe UI" panose="020B0502040204020203" pitchFamily="34" charset="0"/>
              </a:rPr>
              <a:t>Liaison Officers</a:t>
            </a:r>
          </a:p>
        </p:txBody>
      </p:sp>
      <p:pic>
        <p:nvPicPr>
          <p:cNvPr id="58" name="Picture 57" descr="C:\Users\joshua.hobson\Desktop\brazil flag.png"/>
          <p:cNvPicPr>
            <a:picLocks noChangeAspect="1" noChangeArrowheads="1"/>
          </p:cNvPicPr>
          <p:nvPr/>
        </p:nvPicPr>
        <p:blipFill>
          <a:blip r:embed="rId30" cstate="screen">
            <a:extLst>
              <a:ext uri="{28A0092B-C50C-407E-A947-70E740481C1C}">
                <a14:useLocalDpi xmlns:a14="http://schemas.microsoft.com/office/drawing/2010/main"/>
              </a:ext>
            </a:extLst>
          </a:blip>
          <a:srcRect/>
          <a:stretch>
            <a:fillRect/>
          </a:stretch>
        </p:blipFill>
        <p:spPr bwMode="auto">
          <a:xfrm>
            <a:off x="6612372" y="1984823"/>
            <a:ext cx="560328" cy="383879"/>
          </a:xfrm>
          <a:prstGeom prst="rect">
            <a:avLst/>
          </a:prstGeom>
          <a:noFill/>
          <a:ln w="6350">
            <a:solidFill>
              <a:schemeClr val="bg1">
                <a:lumMod val="75000"/>
              </a:schemeClr>
            </a:solidFill>
          </a:ln>
          <a:extLst>
            <a:ext uri="{909E8E84-426E-40DD-AFC4-6F175D3DCCD1}">
              <a14:hiddenFill xmlns:a14="http://schemas.microsoft.com/office/drawing/2010/main">
                <a:solidFill>
                  <a:srgbClr val="FFFFFF"/>
                </a:solidFill>
              </a14:hiddenFill>
            </a:ext>
          </a:extLst>
        </p:spPr>
      </p:pic>
      <p:pic>
        <p:nvPicPr>
          <p:cNvPr id="59" name="Picture 58" descr="C:\Users\joshua.hobson\Desktop\canada flag.png"/>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7217723" y="1984823"/>
            <a:ext cx="626256" cy="382687"/>
          </a:xfrm>
          <a:prstGeom prst="rect">
            <a:avLst/>
          </a:prstGeom>
          <a:noFill/>
          <a:ln w="6350">
            <a:solidFill>
              <a:schemeClr val="bg1">
                <a:lumMod val="75000"/>
              </a:schemeClr>
            </a:solidFill>
          </a:ln>
          <a:extLst>
            <a:ext uri="{909E8E84-426E-40DD-AFC4-6F175D3DCCD1}">
              <a14:hiddenFill xmlns:a14="http://schemas.microsoft.com/office/drawing/2010/main">
                <a:solidFill>
                  <a:srgbClr val="FFFFFF"/>
                </a:solidFill>
              </a14:hiddenFill>
            </a:ext>
          </a:extLst>
        </p:spPr>
      </p:pic>
      <p:pic>
        <p:nvPicPr>
          <p:cNvPr id="61" name="Picture 60" descr="C:\Users\joshua.hobson\Desktop\chile flag.png"/>
          <p:cNvPicPr>
            <a:picLocks noChangeAspect="1" noChangeArrowheads="1"/>
          </p:cNvPicPr>
          <p:nvPr/>
        </p:nvPicPr>
        <p:blipFill>
          <a:blip r:embed="rId32" cstate="screen">
            <a:extLst>
              <a:ext uri="{28A0092B-C50C-407E-A947-70E740481C1C}">
                <a14:useLocalDpi xmlns:a14="http://schemas.microsoft.com/office/drawing/2010/main"/>
              </a:ext>
            </a:extLst>
          </a:blip>
          <a:srcRect/>
          <a:stretch>
            <a:fillRect/>
          </a:stretch>
        </p:blipFill>
        <p:spPr bwMode="auto">
          <a:xfrm>
            <a:off x="7888746" y="1984824"/>
            <a:ext cx="504019" cy="381608"/>
          </a:xfrm>
          <a:prstGeom prst="rect">
            <a:avLst/>
          </a:prstGeom>
          <a:noFill/>
          <a:ln w="6350">
            <a:solidFill>
              <a:schemeClr val="bg1">
                <a:lumMod val="75000"/>
              </a:schemeClr>
            </a:solidFill>
          </a:ln>
          <a:extLst>
            <a:ext uri="{909E8E84-426E-40DD-AFC4-6F175D3DCCD1}">
              <a14:hiddenFill xmlns:a14="http://schemas.microsoft.com/office/drawing/2010/main">
                <a:solidFill>
                  <a:srgbClr val="FFFFFF"/>
                </a:solidFill>
              </a14:hiddenFill>
            </a:ext>
          </a:extLst>
        </p:spPr>
      </p:pic>
      <p:pic>
        <p:nvPicPr>
          <p:cNvPr id="62" name="Picture 61" descr="C:\Users\joshua.hobson\Desktop\colombia flag.png"/>
          <p:cNvPicPr>
            <a:picLocks noChangeAspect="1" noChangeArrowheads="1"/>
          </p:cNvPicPr>
          <p:nvPr/>
        </p:nvPicPr>
        <p:blipFill>
          <a:blip r:embed="rId33" cstate="screen">
            <a:extLst>
              <a:ext uri="{28A0092B-C50C-407E-A947-70E740481C1C}">
                <a14:useLocalDpi xmlns:a14="http://schemas.microsoft.com/office/drawing/2010/main"/>
              </a:ext>
            </a:extLst>
          </a:blip>
          <a:srcRect/>
          <a:stretch>
            <a:fillRect/>
          </a:stretch>
        </p:blipFill>
        <p:spPr bwMode="auto">
          <a:xfrm>
            <a:off x="8437533" y="1984823"/>
            <a:ext cx="519959" cy="369319"/>
          </a:xfrm>
          <a:prstGeom prst="rect">
            <a:avLst/>
          </a:prstGeom>
          <a:noFill/>
          <a:ln w="6350">
            <a:solidFill>
              <a:schemeClr val="bg1">
                <a:lumMod val="75000"/>
              </a:schemeClr>
            </a:solidFill>
          </a:ln>
          <a:extLst>
            <a:ext uri="{909E8E84-426E-40DD-AFC4-6F175D3DCCD1}">
              <a14:hiddenFill xmlns:a14="http://schemas.microsoft.com/office/drawing/2010/main">
                <a:solidFill>
                  <a:srgbClr val="FFFFFF"/>
                </a:solidFill>
              </a14:hiddenFill>
            </a:ext>
          </a:extLst>
        </p:spPr>
      </p:pic>
      <p:pic>
        <p:nvPicPr>
          <p:cNvPr id="63" name="Picture 62" descr="C:\Users\joshua.hobson\Desktop\peru flag.png"/>
          <p:cNvPicPr>
            <a:picLocks noChangeAspect="1" noChangeArrowheads="1"/>
          </p:cNvPicPr>
          <p:nvPr/>
        </p:nvPicPr>
        <p:blipFill>
          <a:blip r:embed="rId34" cstate="screen">
            <a:extLst>
              <a:ext uri="{28A0092B-C50C-407E-A947-70E740481C1C}">
                <a14:useLocalDpi xmlns:a14="http://schemas.microsoft.com/office/drawing/2010/main"/>
              </a:ext>
            </a:extLst>
          </a:blip>
          <a:srcRect/>
          <a:stretch>
            <a:fillRect/>
          </a:stretch>
        </p:blipFill>
        <p:spPr bwMode="auto">
          <a:xfrm>
            <a:off x="8998116" y="1984823"/>
            <a:ext cx="521189" cy="369859"/>
          </a:xfrm>
          <a:prstGeom prst="rect">
            <a:avLst/>
          </a:prstGeom>
          <a:noFill/>
          <a:ln w="6350">
            <a:solidFill>
              <a:schemeClr val="bg1">
                <a:lumMod val="75000"/>
              </a:schemeClr>
            </a:solidFill>
          </a:ln>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35" cstate="screen">
            <a:extLst>
              <a:ext uri="{28A0092B-C50C-407E-A947-70E740481C1C}">
                <a14:useLocalDpi xmlns:a14="http://schemas.microsoft.com/office/drawing/2010/main"/>
              </a:ext>
            </a:extLst>
          </a:blip>
          <a:stretch>
            <a:fillRect/>
          </a:stretch>
        </p:blipFill>
        <p:spPr>
          <a:xfrm>
            <a:off x="4719187" y="1831039"/>
            <a:ext cx="705212" cy="683561"/>
          </a:xfrm>
          <a:prstGeom prst="rect">
            <a:avLst/>
          </a:prstGeom>
        </p:spPr>
      </p:pic>
      <p:pic>
        <p:nvPicPr>
          <p:cNvPr id="6" name="Picture 5"/>
          <p:cNvPicPr>
            <a:picLocks noChangeAspect="1"/>
          </p:cNvPicPr>
          <p:nvPr/>
        </p:nvPicPr>
        <p:blipFill>
          <a:blip r:embed="rId36" cstate="screen">
            <a:extLst>
              <a:ext uri="{28A0092B-C50C-407E-A947-70E740481C1C}">
                <a14:useLocalDpi xmlns:a14="http://schemas.microsoft.com/office/drawing/2010/main"/>
              </a:ext>
            </a:extLst>
          </a:blip>
          <a:stretch>
            <a:fillRect/>
          </a:stretch>
        </p:blipFill>
        <p:spPr>
          <a:xfrm>
            <a:off x="8564881" y="5239565"/>
            <a:ext cx="658314" cy="658314"/>
          </a:xfrm>
          <a:prstGeom prst="rect">
            <a:avLst/>
          </a:prstGeom>
        </p:spPr>
      </p:pic>
      <p:pic>
        <p:nvPicPr>
          <p:cNvPr id="7" name="Picture 6"/>
          <p:cNvPicPr>
            <a:picLocks noChangeAspect="1"/>
          </p:cNvPicPr>
          <p:nvPr/>
        </p:nvPicPr>
        <p:blipFill>
          <a:blip r:embed="rId37" cstate="screen">
            <a:extLst>
              <a:ext uri="{28A0092B-C50C-407E-A947-70E740481C1C}">
                <a14:useLocalDpi xmlns:a14="http://schemas.microsoft.com/office/drawing/2010/main"/>
              </a:ext>
            </a:extLst>
          </a:blip>
          <a:stretch>
            <a:fillRect/>
          </a:stretch>
        </p:blipFill>
        <p:spPr>
          <a:xfrm>
            <a:off x="9559930" y="1993338"/>
            <a:ext cx="546151" cy="358964"/>
          </a:xfrm>
          <a:prstGeom prst="rect">
            <a:avLst/>
          </a:prstGeom>
        </p:spPr>
      </p:pic>
      <p:pic>
        <p:nvPicPr>
          <p:cNvPr id="11" name="Picture 10"/>
          <p:cNvPicPr>
            <a:picLocks noChangeAspect="1"/>
          </p:cNvPicPr>
          <p:nvPr/>
        </p:nvPicPr>
        <p:blipFill>
          <a:blip r:embed="rId38" cstate="screen">
            <a:extLst>
              <a:ext uri="{28A0092B-C50C-407E-A947-70E740481C1C}">
                <a14:useLocalDpi xmlns:a14="http://schemas.microsoft.com/office/drawing/2010/main"/>
              </a:ext>
            </a:extLst>
          </a:blip>
          <a:stretch>
            <a:fillRect/>
          </a:stretch>
        </p:blipFill>
        <p:spPr>
          <a:xfrm>
            <a:off x="10146706" y="1993337"/>
            <a:ext cx="576282" cy="346552"/>
          </a:xfrm>
          <a:prstGeom prst="rect">
            <a:avLst/>
          </a:prstGeom>
        </p:spPr>
      </p:pic>
      <p:pic>
        <p:nvPicPr>
          <p:cNvPr id="46" name="Picture 45"/>
          <p:cNvPicPr>
            <a:picLocks noChangeAspect="1"/>
          </p:cNvPicPr>
          <p:nvPr/>
        </p:nvPicPr>
        <p:blipFill>
          <a:blip r:embed="rId39" cstate="screen">
            <a:extLst>
              <a:ext uri="{28A0092B-C50C-407E-A947-70E740481C1C}">
                <a14:useLocalDpi xmlns:a14="http://schemas.microsoft.com/office/drawing/2010/main"/>
              </a:ext>
            </a:extLst>
          </a:blip>
          <a:stretch>
            <a:fillRect/>
          </a:stretch>
        </p:blipFill>
        <p:spPr>
          <a:xfrm>
            <a:off x="9300739" y="5258221"/>
            <a:ext cx="635742" cy="639659"/>
          </a:xfrm>
          <a:prstGeom prst="rect">
            <a:avLst/>
          </a:prstGeom>
          <a:effectLst>
            <a:reflection blurRad="6350" stA="54000" endPos="0" dir="5400000" sy="-100000" algn="bl" rotWithShape="0"/>
          </a:effectLst>
        </p:spPr>
      </p:pic>
      <p:pic>
        <p:nvPicPr>
          <p:cNvPr id="8" name="Picture 7"/>
          <p:cNvPicPr>
            <a:picLocks noChangeAspect="1"/>
          </p:cNvPicPr>
          <p:nvPr/>
        </p:nvPicPr>
        <p:blipFill>
          <a:blip r:embed="rId40" cstate="screen">
            <a:extLst>
              <a:ext uri="{28A0092B-C50C-407E-A947-70E740481C1C}">
                <a14:useLocalDpi xmlns:a14="http://schemas.microsoft.com/office/drawing/2010/main"/>
              </a:ext>
            </a:extLst>
          </a:blip>
          <a:stretch>
            <a:fillRect/>
          </a:stretch>
        </p:blipFill>
        <p:spPr>
          <a:xfrm>
            <a:off x="10763612" y="1984823"/>
            <a:ext cx="574416" cy="346552"/>
          </a:xfrm>
          <a:prstGeom prst="rect">
            <a:avLst/>
          </a:prstGeom>
        </p:spPr>
      </p:pic>
      <p:sp>
        <p:nvSpPr>
          <p:cNvPr id="48" name="Rectangle 47"/>
          <p:cNvSpPr/>
          <p:nvPr/>
        </p:nvSpPr>
        <p:spPr>
          <a:xfrm>
            <a:off x="609600" y="362992"/>
            <a:ext cx="6492240" cy="548639"/>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TextBox 48"/>
          <p:cNvSpPr txBox="1"/>
          <p:nvPr/>
        </p:nvSpPr>
        <p:spPr>
          <a:xfrm>
            <a:off x="995335" y="390589"/>
            <a:ext cx="7935306" cy="535531"/>
          </a:xfrm>
          <a:prstGeom prst="rect">
            <a:avLst/>
          </a:prstGeom>
          <a:noFill/>
        </p:spPr>
        <p:txBody>
          <a:bodyPr wrap="square"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a:t>
            </a: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Whole of Government Approach     </a:t>
            </a:r>
          </a:p>
        </p:txBody>
      </p:sp>
      <p:pic>
        <p:nvPicPr>
          <p:cNvPr id="52" name="Picture 51"/>
          <p:cNvPicPr>
            <a:picLocks noChangeAspect="1"/>
          </p:cNvPicPr>
          <p:nvPr/>
        </p:nvPicPr>
        <p:blipFill>
          <a:blip r:embed="rId41"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sp>
        <p:nvSpPr>
          <p:cNvPr id="3" name="Slide Number Placeholder 2"/>
          <p:cNvSpPr>
            <a:spLocks noGrp="1"/>
          </p:cNvSpPr>
          <p:nvPr>
            <p:ph type="sldNum" sz="quarter" idx="12"/>
          </p:nvPr>
        </p:nvSpPr>
        <p:spPr/>
        <p:txBody>
          <a:bodyPr/>
          <a:lstStyle/>
          <a:p>
            <a:pPr marL="0" marR="0" lvl="0" indent="0" algn="r" defTabSz="1097280" rtl="0" eaLnBrk="1" fontAlgn="auto" latinLnBrk="0" hangingPunct="1">
              <a:lnSpc>
                <a:spcPct val="100000"/>
              </a:lnSpc>
              <a:spcBef>
                <a:spcPts val="0"/>
              </a:spcBef>
              <a:spcAft>
                <a:spcPts val="0"/>
              </a:spcAft>
              <a:buClrTx/>
              <a:buSzTx/>
              <a:buFontTx/>
              <a:buNone/>
              <a:tabLst/>
              <a:defRPr/>
            </a:pPr>
            <a:fld id="{5EE1E3CA-C171-4BFB-BC24-3217F8BC632B}" type="slidenum">
              <a:rPr kumimoji="0" lang="en-US" sz="144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1097280" rtl="0" eaLnBrk="1" fontAlgn="auto" latinLnBrk="0" hangingPunct="1">
                <a:lnSpc>
                  <a:spcPct val="100000"/>
                </a:lnSpc>
                <a:spcBef>
                  <a:spcPts val="0"/>
                </a:spcBef>
                <a:spcAft>
                  <a:spcPts val="0"/>
                </a:spcAft>
                <a:buClrTx/>
                <a:buSzTx/>
                <a:buFontTx/>
                <a:buNone/>
                <a:tabLst/>
                <a:defRPr/>
              </a:pPr>
              <a:t>16</a:t>
            </a:fld>
            <a:endParaRPr kumimoji="0" lang="en-US" sz="1440" b="0" i="0" u="none" strike="noStrike" kern="1200" cap="none" spc="0" normalizeH="0" baseline="0" noProof="0">
              <a:ln>
                <a:noFill/>
              </a:ln>
              <a:solidFill>
                <a:prstClr val="black">
                  <a:tint val="75000"/>
                </a:prstClr>
              </a:solidFill>
              <a:effectLst/>
              <a:uLnTx/>
              <a:uFillTx/>
              <a:latin typeface="Calibri"/>
              <a:ea typeface="+mn-ea"/>
              <a:cs typeface="+mn-cs"/>
            </a:endParaRPr>
          </a:p>
        </p:txBody>
      </p:sp>
      <p:pic>
        <p:nvPicPr>
          <p:cNvPr id="4" name="Picture 3"/>
          <p:cNvPicPr>
            <a:picLocks noChangeAspect="1"/>
          </p:cNvPicPr>
          <p:nvPr/>
        </p:nvPicPr>
        <p:blipFill>
          <a:blip r:embed="rId42" cstate="screen">
            <a:extLst>
              <a:ext uri="{28A0092B-C50C-407E-A947-70E740481C1C}">
                <a14:useLocalDpi xmlns:a14="http://schemas.microsoft.com/office/drawing/2010/main"/>
              </a:ext>
            </a:extLst>
          </a:blip>
          <a:stretch>
            <a:fillRect/>
          </a:stretch>
        </p:blipFill>
        <p:spPr>
          <a:xfrm>
            <a:off x="10014025" y="5239565"/>
            <a:ext cx="658314" cy="658314"/>
          </a:xfrm>
          <a:prstGeom prst="rect">
            <a:avLst/>
          </a:prstGeom>
        </p:spPr>
      </p:pic>
    </p:spTree>
    <p:extLst>
      <p:ext uri="{BB962C8B-B14F-4D97-AF65-F5344CB8AC3E}">
        <p14:creationId xmlns:p14="http://schemas.microsoft.com/office/powerpoint/2010/main" val="76875709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01040" y="1143001"/>
            <a:ext cx="11033760" cy="5401479"/>
          </a:xfrm>
          <a:prstGeom prst="rect">
            <a:avLst/>
          </a:prstGeom>
        </p:spPr>
        <p:txBody>
          <a:bodyPr wrap="square">
            <a:spAutoFit/>
          </a:bodyPr>
          <a:lstStyle/>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Supports the 2022 National Defense Strategy (NDS) 3 strategic ways to advance priorities.</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Integrated deterrence</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err="1">
                <a:ln>
                  <a:noFill/>
                </a:ln>
                <a:solidFill>
                  <a:srgbClr val="002060"/>
                </a:solidFill>
                <a:effectLst/>
                <a:uLnTx/>
                <a:uFillTx/>
                <a:latin typeface="Garamond" panose="02020404030301010803" pitchFamily="18" charset="0"/>
                <a:ea typeface="+mn-ea"/>
                <a:cs typeface="Times New Roman" panose="02020603050405020304" pitchFamily="18" charset="0"/>
              </a:rPr>
              <a:t>Campainging</a:t>
            </a:r>
            <a:endPar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Building enduring advantages</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SCP guides our operations, activities, and investments (OAIs).</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1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SOUTHCOM main approach to support NDS is “campaigning”.</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Logically links and sequences our OAIs in time and space.</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To support the </a:t>
            </a:r>
            <a:r>
              <a:rPr kumimoji="0" lang="en-US" sz="2400" b="1" i="0" u="sng"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defense of the homeland</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sng"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Promote regional stability</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Achieve broader objectives in </a:t>
            </a:r>
            <a:r>
              <a:rPr kumimoji="0" lang="en-US" sz="2400" b="1" i="0" u="sng"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support of other CCMDs </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457200" marR="0" lvl="1"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*This approach requires a global approach and </a:t>
            </a:r>
            <a:r>
              <a:rPr kumimoji="0" lang="en-US" sz="2400" b="1" i="0" u="sng"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Strategic Empathy.</a:t>
            </a:r>
          </a:p>
        </p:txBody>
      </p:sp>
      <p:sp>
        <p:nvSpPr>
          <p:cNvPr id="4" name="Rectangle 3"/>
          <p:cNvSpPr/>
          <p:nvPr/>
        </p:nvSpPr>
        <p:spPr>
          <a:xfrm>
            <a:off x="701040" y="407157"/>
            <a:ext cx="89763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rPr>
              <a:t>USSOUTHCOM CAMPAIGN PLAN (SCP)</a:t>
            </a:r>
            <a:endPar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endParaRPr>
          </a:p>
        </p:txBody>
      </p:sp>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spTree>
    <p:extLst>
      <p:ext uri="{BB962C8B-B14F-4D97-AF65-F5344CB8AC3E}">
        <p14:creationId xmlns:p14="http://schemas.microsoft.com/office/powerpoint/2010/main" val="196394332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8FC661-B6AA-BBC6-6C43-D8B2ABA82EF9}"/>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663E5272-77ED-11AF-56E0-2D583A00D7D5}"/>
              </a:ext>
            </a:extLst>
          </p:cNvPr>
          <p:cNvSpPr/>
          <p:nvPr/>
        </p:nvSpPr>
        <p:spPr>
          <a:xfrm>
            <a:off x="701040" y="1143000"/>
            <a:ext cx="11033760" cy="2816156"/>
          </a:xfrm>
          <a:prstGeom prst="rect">
            <a:avLst/>
          </a:prstGeom>
        </p:spPr>
        <p:txBody>
          <a:bodyPr wrap="square">
            <a:spAutoFit/>
          </a:bodyPr>
          <a:lstStyle/>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MISSION</a:t>
            </a:r>
          </a:p>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endParaRPr kumimoji="0" lang="en-US" sz="9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USSOUTHCOM deters aggression, defeat threats, rapidly respond to crisis, and builds regional capacity, working with our Allies, Partner Nations, and U.S. Government (USG) team members to enhance security and defend the U.S. homeland and our national interests.</a:t>
            </a:r>
            <a:endPar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p:txBody>
      </p:sp>
      <p:sp>
        <p:nvSpPr>
          <p:cNvPr id="4" name="Rectangle 3">
            <a:extLst>
              <a:ext uri="{FF2B5EF4-FFF2-40B4-BE49-F238E27FC236}">
                <a16:creationId xmlns:a16="http://schemas.microsoft.com/office/drawing/2014/main" id="{3AA679AA-2F69-7669-E600-574C8781E624}"/>
              </a:ext>
            </a:extLst>
          </p:cNvPr>
          <p:cNvSpPr/>
          <p:nvPr/>
        </p:nvSpPr>
        <p:spPr>
          <a:xfrm>
            <a:off x="701040" y="407157"/>
            <a:ext cx="89763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rPr>
              <a:t>USSOUTHCOM CAMPAIGN PLAN (SCP)</a:t>
            </a:r>
            <a:endPar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endParaRPr>
          </a:p>
        </p:txBody>
      </p:sp>
      <p:pic>
        <p:nvPicPr>
          <p:cNvPr id="7" name="Picture 6">
            <a:extLst>
              <a:ext uri="{FF2B5EF4-FFF2-40B4-BE49-F238E27FC236}">
                <a16:creationId xmlns:a16="http://schemas.microsoft.com/office/drawing/2014/main" id="{7D7F142C-4DE1-F47E-59A4-7180A0308C4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pic>
        <p:nvPicPr>
          <p:cNvPr id="2" name="Picture 1">
            <a:extLst>
              <a:ext uri="{FF2B5EF4-FFF2-40B4-BE49-F238E27FC236}">
                <a16:creationId xmlns:a16="http://schemas.microsoft.com/office/drawing/2014/main" id="{6123EA03-527B-A061-D98D-71B0C04E727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2354" y="3581667"/>
            <a:ext cx="5334000" cy="3000376"/>
          </a:xfrm>
          <a:prstGeom prst="rect">
            <a:avLst/>
          </a:prstGeom>
        </p:spPr>
      </p:pic>
      <p:pic>
        <p:nvPicPr>
          <p:cNvPr id="5" name="Picture 4">
            <a:extLst>
              <a:ext uri="{FF2B5EF4-FFF2-40B4-BE49-F238E27FC236}">
                <a16:creationId xmlns:a16="http://schemas.microsoft.com/office/drawing/2014/main" id="{66DF35FF-B33F-1B49-BAC0-1C7A90E4796B}"/>
              </a:ext>
            </a:extLst>
          </p:cNvPr>
          <p:cNvPicPr>
            <a:picLocks noChangeAspect="1"/>
          </p:cNvPicPr>
          <p:nvPr/>
        </p:nvPicPr>
        <p:blipFill>
          <a:blip r:embed="rId5"/>
          <a:stretch>
            <a:fillRect/>
          </a:stretch>
        </p:blipFill>
        <p:spPr>
          <a:xfrm>
            <a:off x="7467600" y="3712867"/>
            <a:ext cx="3657600" cy="2737976"/>
          </a:xfrm>
          <a:prstGeom prst="rect">
            <a:avLst/>
          </a:prstGeom>
        </p:spPr>
      </p:pic>
    </p:spTree>
    <p:extLst>
      <p:ext uri="{BB962C8B-B14F-4D97-AF65-F5344CB8AC3E}">
        <p14:creationId xmlns:p14="http://schemas.microsoft.com/office/powerpoint/2010/main" val="6265724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01040" y="1165185"/>
            <a:ext cx="10302240" cy="5115246"/>
          </a:xfrm>
          <a:prstGeom prst="rect">
            <a:avLst/>
          </a:prstGeom>
        </p:spPr>
        <p:txBody>
          <a:bodyPr wrap="square">
            <a:spAutoFit/>
          </a:bodyPr>
          <a:lstStyle/>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Campaigning Objectives</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sng"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Defend</a:t>
            </a: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the US Homeland</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sng"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Deter</a:t>
            </a: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aggression and be prepared to </a:t>
            </a:r>
            <a:r>
              <a:rPr kumimoji="0" lang="en-US" sz="2400" b="1" i="0" u="sng"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prevail</a:t>
            </a: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in conflict when necessary</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sng"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Build</a:t>
            </a: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a resilient Joint Force and defense ecosystem</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Campaigning Toolkit for CDR (</a:t>
            </a: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these have medical</a:t>
            </a: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Security Cooperation Exercises</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Posture – permanent and episodic presence</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Allied and Partner Nation collaboration</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Infrastructure development</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Humanitarian Assistance &amp; Disaster Relief (HA/DR)</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Key Leader Engagements (KLEs)</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Strategic Messaging</a:t>
            </a:r>
          </a:p>
        </p:txBody>
      </p:sp>
      <p:sp>
        <p:nvSpPr>
          <p:cNvPr id="4" name="Rectangle 3"/>
          <p:cNvSpPr/>
          <p:nvPr/>
        </p:nvSpPr>
        <p:spPr>
          <a:xfrm>
            <a:off x="701040" y="407157"/>
            <a:ext cx="75285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a:t>
            </a: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rPr>
              <a:t>CDR’s Objectives and Priorities</a:t>
            </a:r>
          </a:p>
        </p:txBody>
      </p:sp>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pic>
        <p:nvPicPr>
          <p:cNvPr id="6" name="Picture 5">
            <a:extLst>
              <a:ext uri="{FF2B5EF4-FFF2-40B4-BE49-F238E27FC236}">
                <a16:creationId xmlns:a16="http://schemas.microsoft.com/office/drawing/2014/main" id="{0D07D043-5477-2341-12EB-0CE59FC1C5AF}"/>
              </a:ext>
            </a:extLst>
          </p:cNvPr>
          <p:cNvPicPr>
            <a:picLocks noChangeAspect="1"/>
          </p:cNvPicPr>
          <p:nvPr/>
        </p:nvPicPr>
        <p:blipFill>
          <a:blip r:embed="rId4"/>
          <a:stretch>
            <a:fillRect/>
          </a:stretch>
        </p:blipFill>
        <p:spPr>
          <a:xfrm>
            <a:off x="8763000" y="2403985"/>
            <a:ext cx="3334801" cy="4444369"/>
          </a:xfrm>
          <a:prstGeom prst="rect">
            <a:avLst/>
          </a:prstGeom>
        </p:spPr>
      </p:pic>
    </p:spTree>
    <p:extLst>
      <p:ext uri="{BB962C8B-B14F-4D97-AF65-F5344CB8AC3E}">
        <p14:creationId xmlns:p14="http://schemas.microsoft.com/office/powerpoint/2010/main" val="316037331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09A2A4-F6EC-0AB0-447E-47B7A15C13A5}"/>
              </a:ext>
            </a:extLst>
          </p:cNvPr>
          <p:cNvSpPr>
            <a:spLocks noGrp="1"/>
          </p:cNvSpPr>
          <p:nvPr>
            <p:ph type="title"/>
          </p:nvPr>
        </p:nvSpPr>
        <p:spPr/>
        <p:txBody>
          <a:bodyPr/>
          <a:lstStyle/>
          <a:p>
            <a:r>
              <a:rPr lang="en-US" dirty="0">
                <a:latin typeface="Arial" panose="020B0604020202020204" pitchFamily="34" charset="0"/>
                <a:cs typeface="Arial" panose="020B0604020202020204" pitchFamily="34" charset="0"/>
              </a:rPr>
              <a:t>Disclosure</a:t>
            </a:r>
          </a:p>
        </p:txBody>
      </p:sp>
      <p:sp>
        <p:nvSpPr>
          <p:cNvPr id="3" name="Content Placeholder 2">
            <a:extLst>
              <a:ext uri="{FF2B5EF4-FFF2-40B4-BE49-F238E27FC236}">
                <a16:creationId xmlns:a16="http://schemas.microsoft.com/office/drawing/2014/main" id="{B5729404-3C97-B3F2-5202-A821369B2849}"/>
              </a:ext>
            </a:extLst>
          </p:cNvPr>
          <p:cNvSpPr>
            <a:spLocks noGrp="1"/>
          </p:cNvSpPr>
          <p:nvPr>
            <p:ph idx="1"/>
          </p:nvPr>
        </p:nvSpPr>
        <p:spPr>
          <a:xfrm>
            <a:off x="203200" y="1143000"/>
            <a:ext cx="11379200" cy="5214938"/>
          </a:xfrm>
        </p:spPr>
        <p:txBody>
          <a:bodyPr/>
          <a:lstStyle/>
          <a:p>
            <a:r>
              <a:rPr lang="en-US" sz="1800" dirty="0">
                <a:ea typeface="ＭＳ Ｐゴシック" charset="-128"/>
                <a:cs typeface="+mn-cs"/>
              </a:rPr>
              <a:t>Brig Gen John Andrus, COL Gerald Surrett, and COL Thomas Eccles, have no relevant financial or non-financial interests to disclose.</a:t>
            </a:r>
          </a:p>
          <a:p>
            <a:pPr>
              <a:spcBef>
                <a:spcPts val="0"/>
              </a:spcBef>
            </a:pPr>
            <a:endParaRPr lang="en-US" sz="1800" dirty="0">
              <a:ea typeface="ＭＳ Ｐゴシック" charset="-128"/>
            </a:endParaRPr>
          </a:p>
          <a:p>
            <a:pPr>
              <a:spcBef>
                <a:spcPts val="0"/>
              </a:spcBef>
            </a:pPr>
            <a:r>
              <a:rPr lang="en-US" sz="1800" dirty="0">
                <a:ea typeface="ＭＳ Ｐゴシック" charset="-128"/>
              </a:rPr>
              <a:t>Disclosure will be made when a product is discussed for an unapproved use.</a:t>
            </a:r>
            <a:endParaRPr lang="en-US" sz="1800" dirty="0">
              <a:ea typeface="ＭＳ Ｐゴシック" charset="-128"/>
              <a:cs typeface="+mn-cs"/>
            </a:endParaRPr>
          </a:p>
          <a:p>
            <a:pPr marL="9525" indent="0">
              <a:spcBef>
                <a:spcPts val="0"/>
              </a:spcBef>
            </a:pPr>
            <a:endParaRPr lang="en-US" sz="1800" dirty="0">
              <a:ea typeface="ＭＳ Ｐゴシック" charset="-128"/>
              <a:cs typeface="+mn-cs"/>
            </a:endParaRPr>
          </a:p>
          <a:p>
            <a:pPr marL="9525" indent="0">
              <a:spcBef>
                <a:spcPts val="0"/>
              </a:spcBef>
            </a:pPr>
            <a:r>
              <a:rPr lang="en-US" sz="1800" dirty="0">
                <a:ea typeface="ＭＳ Ｐゴシック" charset="-128"/>
                <a:cs typeface="+mn-cs"/>
              </a:rPr>
              <a:t> This continuing education activity is managed and accredited by </a:t>
            </a:r>
            <a:r>
              <a:rPr lang="en-US" sz="1800" dirty="0" err="1">
                <a:ea typeface="ＭＳ Ｐゴシック" charset="-128"/>
                <a:cs typeface="+mn-cs"/>
              </a:rPr>
              <a:t>AffinityCE</a:t>
            </a:r>
            <a:r>
              <a:rPr lang="en-US" sz="1800" dirty="0">
                <a:ea typeface="ＭＳ Ｐゴシック" charset="-128"/>
                <a:cs typeface="+mn-cs"/>
              </a:rPr>
              <a:t>, in collaboration with </a:t>
            </a:r>
          </a:p>
          <a:p>
            <a:pPr marL="165100" indent="0">
              <a:spcBef>
                <a:spcPts val="0"/>
              </a:spcBef>
              <a:buNone/>
            </a:pPr>
            <a:r>
              <a:rPr lang="en-US" sz="1800" dirty="0">
                <a:ea typeface="ＭＳ Ｐゴシック" charset="-128"/>
                <a:cs typeface="+mn-cs"/>
              </a:rPr>
              <a:t>AMSUS. </a:t>
            </a:r>
            <a:r>
              <a:rPr lang="en-US" sz="1800" dirty="0" err="1">
                <a:ea typeface="ＭＳ Ｐゴシック" charset="-128"/>
                <a:cs typeface="+mn-cs"/>
              </a:rPr>
              <a:t>AffinityCE</a:t>
            </a:r>
            <a:r>
              <a:rPr lang="en-US" sz="1800" dirty="0">
                <a:ea typeface="ＭＳ Ｐゴシック" charset="-128"/>
                <a:cs typeface="+mn-cs"/>
              </a:rPr>
              <a:t> and AMSUS staff, as well as planners and reviewers, have no relevant financial interests to disclose. </a:t>
            </a:r>
            <a:r>
              <a:rPr lang="en-US" sz="1800" dirty="0" err="1">
                <a:ea typeface="ＭＳ Ｐゴシック" charset="-128"/>
                <a:cs typeface="+mn-cs"/>
              </a:rPr>
              <a:t>AffinityCE</a:t>
            </a:r>
            <a:r>
              <a:rPr lang="en-US" sz="1800" dirty="0">
                <a:ea typeface="ＭＳ Ｐゴシック" charset="-128"/>
                <a:cs typeface="+mn-cs"/>
              </a:rPr>
              <a:t> adheres to the ACCME’s Standards for Integrity and Independence in Accredited Continuing Education. Any individuals in a position to control the content of a CME activity, including faculty, planners, reviewers, or others, are required to disclose all relevant financial relationships with ineligible entities (commercial interests). All relevant conflicts of interest have been mitigated prior to the commencement of the activity.</a:t>
            </a:r>
          </a:p>
          <a:p>
            <a:endParaRPr lang="en-US" sz="1800" dirty="0">
              <a:ea typeface="ＭＳ Ｐゴシック" charset="-128"/>
              <a:cs typeface="+mn-cs"/>
            </a:endParaRPr>
          </a:p>
          <a:p>
            <a:pPr marL="9525" indent="0">
              <a:spcBef>
                <a:spcPts val="0"/>
              </a:spcBef>
            </a:pPr>
            <a:r>
              <a:rPr lang="en-US" sz="1800" dirty="0">
                <a:ea typeface="ＭＳ Ｐゴシック" charset="-128"/>
                <a:cs typeface="+mn-cs"/>
              </a:rPr>
              <a:t> Commercial support was not provided for this activity.</a:t>
            </a:r>
            <a:endParaRPr lang="en-US" altLang="x-none" sz="1800" dirty="0">
              <a:ea typeface="ＭＳ Ｐゴシック" charset="-128"/>
              <a:cs typeface="+mn-cs"/>
            </a:endParaRPr>
          </a:p>
          <a:p>
            <a:pPr marL="0" indent="0">
              <a:buNone/>
            </a:pPr>
            <a:endParaRPr lang="en-US" dirty="0"/>
          </a:p>
        </p:txBody>
      </p:sp>
    </p:spTree>
    <p:extLst>
      <p:ext uri="{BB962C8B-B14F-4D97-AF65-F5344CB8AC3E}">
        <p14:creationId xmlns:p14="http://schemas.microsoft.com/office/powerpoint/2010/main" val="24359697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B8B28F-8880-72D2-3D3D-4089257DFF96}"/>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A65BF575-89B3-ED39-814E-FB59979BA24F}"/>
              </a:ext>
            </a:extLst>
          </p:cNvPr>
          <p:cNvSpPr/>
          <p:nvPr/>
        </p:nvSpPr>
        <p:spPr>
          <a:xfrm>
            <a:off x="822965" y="1053809"/>
            <a:ext cx="10302240" cy="5318379"/>
          </a:xfrm>
          <a:prstGeom prst="rect">
            <a:avLst/>
          </a:prstGeom>
        </p:spPr>
        <p:txBody>
          <a:bodyPr wrap="square">
            <a:spAutoFit/>
          </a:bodyPr>
          <a:lstStyle/>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SOUTHCOM Campaign Plan Lines of Effort (CDR Priorities) </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1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sng"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LOE 1</a:t>
            </a: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 Strengthen Partnerships – “Team Democracy”</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Across 3 broad categories of partners</a:t>
            </a:r>
          </a:p>
          <a:p>
            <a:pPr marL="1257300" marR="0" lvl="2"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USG agencies</a:t>
            </a:r>
          </a:p>
          <a:p>
            <a:pPr marL="1257300" marR="0" lvl="2"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PNs and Allies</a:t>
            </a:r>
          </a:p>
          <a:p>
            <a:pPr marL="1257300" marR="0" lvl="2"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Civil society of “whole-of-society”</a:t>
            </a:r>
          </a:p>
          <a:p>
            <a:pPr marL="1257300" marR="0" lvl="2"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1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sng"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LOE 2</a:t>
            </a: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 Counter Threats – Multi-domain exercises and ops</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1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sng"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LOE 3</a:t>
            </a: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 Build Our Team – Promote a learning organization, that embraces training, processes, and professional development, to cultivate a resilient and adaptable workforce.</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880" b="1" i="1"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“We must be on the field to compete” </a:t>
            </a: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GEN Laura Richardson</a:t>
            </a:r>
          </a:p>
        </p:txBody>
      </p:sp>
      <p:sp>
        <p:nvSpPr>
          <p:cNvPr id="4" name="Rectangle 3">
            <a:extLst>
              <a:ext uri="{FF2B5EF4-FFF2-40B4-BE49-F238E27FC236}">
                <a16:creationId xmlns:a16="http://schemas.microsoft.com/office/drawing/2014/main" id="{6643637E-2717-C64B-258F-1095621713D3}"/>
              </a:ext>
            </a:extLst>
          </p:cNvPr>
          <p:cNvSpPr/>
          <p:nvPr/>
        </p:nvSpPr>
        <p:spPr>
          <a:xfrm>
            <a:off x="701040" y="407157"/>
            <a:ext cx="75285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a:t>
            </a: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rPr>
              <a:t>CDR’s Objectives and Priorities</a:t>
            </a:r>
          </a:p>
        </p:txBody>
      </p:sp>
      <p:pic>
        <p:nvPicPr>
          <p:cNvPr id="7" name="Picture 6">
            <a:extLst>
              <a:ext uri="{FF2B5EF4-FFF2-40B4-BE49-F238E27FC236}">
                <a16:creationId xmlns:a16="http://schemas.microsoft.com/office/drawing/2014/main" id="{240C7F18-F125-0A9C-E736-0601A6639E9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spTree>
    <p:extLst>
      <p:ext uri="{BB962C8B-B14F-4D97-AF65-F5344CB8AC3E}">
        <p14:creationId xmlns:p14="http://schemas.microsoft.com/office/powerpoint/2010/main" val="399503558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DC41A6-9F3B-4BAB-F88E-09132F066614}"/>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E89E3DFE-D01E-94C0-F98D-4E434832413F}"/>
              </a:ext>
            </a:extLst>
          </p:cNvPr>
          <p:cNvSpPr/>
          <p:nvPr/>
        </p:nvSpPr>
        <p:spPr>
          <a:xfrm>
            <a:off x="846614" y="1335942"/>
            <a:ext cx="10354786" cy="4807470"/>
          </a:xfrm>
          <a:prstGeom prst="rect">
            <a:avLst/>
          </a:prstGeom>
        </p:spPr>
        <p:txBody>
          <a:bodyPr wrap="square">
            <a:spAutoFit/>
          </a:bodyPr>
          <a:lstStyle/>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Force Health Protection </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JTF-GTMO</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Prevent, Detect &amp; Respond to Emerging Threats</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Partnerships: Build Military’s Medical Capacity &amp; Interoperability</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Contingencies Strategies: Rapid Response, FHA/DR</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8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GHE covers all of these.</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The USSOUTHCOM CDR understands the “soft” power of medicine and supports and utilizes.</a:t>
            </a:r>
          </a:p>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endParaRPr kumimoji="0" lang="en-US" sz="1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“The Non-Threatening, Non-Kinetic, Humanitarian lever of access for a Commander”  SC-SG</a:t>
            </a:r>
          </a:p>
        </p:txBody>
      </p:sp>
      <p:sp>
        <p:nvSpPr>
          <p:cNvPr id="4" name="Rectangle 3">
            <a:extLst>
              <a:ext uri="{FF2B5EF4-FFF2-40B4-BE49-F238E27FC236}">
                <a16:creationId xmlns:a16="http://schemas.microsoft.com/office/drawing/2014/main" id="{1385A01E-7AFA-F85B-2175-26223F4680E4}"/>
              </a:ext>
            </a:extLst>
          </p:cNvPr>
          <p:cNvSpPr/>
          <p:nvPr/>
        </p:nvSpPr>
        <p:spPr>
          <a:xfrm>
            <a:off x="701040" y="407157"/>
            <a:ext cx="81381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SC-SG Support to CDR’s Priorities</a:t>
            </a:r>
            <a:endPar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endParaRPr>
          </a:p>
        </p:txBody>
      </p:sp>
      <p:pic>
        <p:nvPicPr>
          <p:cNvPr id="7" name="Picture 6">
            <a:extLst>
              <a:ext uri="{FF2B5EF4-FFF2-40B4-BE49-F238E27FC236}">
                <a16:creationId xmlns:a16="http://schemas.microsoft.com/office/drawing/2014/main" id="{46FC90B8-9B10-9945-42DE-2CB48F1A365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spTree>
    <p:extLst>
      <p:ext uri="{BB962C8B-B14F-4D97-AF65-F5344CB8AC3E}">
        <p14:creationId xmlns:p14="http://schemas.microsoft.com/office/powerpoint/2010/main" val="93637051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EE48AE-F6F2-6ACF-2A30-C29C80CEBBE0}"/>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0FEDAF09-796D-F2ED-B587-AE6FDA94DA39}"/>
              </a:ext>
            </a:extLst>
          </p:cNvPr>
          <p:cNvSpPr/>
          <p:nvPr/>
        </p:nvSpPr>
        <p:spPr>
          <a:xfrm>
            <a:off x="609600" y="1156138"/>
            <a:ext cx="10972799" cy="4906664"/>
          </a:xfrm>
          <a:prstGeom prst="rect">
            <a:avLst/>
          </a:prstGeom>
        </p:spPr>
        <p:txBody>
          <a:bodyPr wrap="square">
            <a:spAutoFit/>
          </a:bodyPr>
          <a:lstStyle/>
          <a:p>
            <a:pPr marL="0" marR="0" lvl="0" indent="0" algn="l" defTabSz="914400" rtl="0" eaLnBrk="0" fontAlgn="base" latinLnBrk="0" hangingPunct="0">
              <a:lnSpc>
                <a:spcPct val="107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GHE - the interaction between the </a:t>
            </a:r>
            <a:r>
              <a:rPr kumimoji="0" lang="en-US" sz="1600" b="1" i="0" u="sng"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DOD and Partner Nations’ armed forces or civilian authorities</a:t>
            </a: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 in coordination with the </a:t>
            </a:r>
            <a:r>
              <a:rPr kumimoji="0" lang="en-US" sz="1600" b="1" i="0" u="sng"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U.S. interagency</a:t>
            </a: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 to </a:t>
            </a:r>
            <a:r>
              <a:rPr kumimoji="0" lang="en-US" sz="1600" b="1" i="0" u="sng"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build trust </a:t>
            </a: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and confidence, </a:t>
            </a:r>
            <a:r>
              <a:rPr kumimoji="0" lang="en-US" sz="1600" b="1" i="0" u="sng"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share </a:t>
            </a: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information, </a:t>
            </a:r>
            <a:r>
              <a:rPr kumimoji="0" lang="en-US" sz="1600" b="1" i="0" u="sng"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coordinate</a:t>
            </a: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 mutual activities, </a:t>
            </a:r>
            <a:r>
              <a:rPr kumimoji="0" lang="en-US" sz="1600" b="1" i="0" u="sng"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maintain influence</a:t>
            </a: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 and </a:t>
            </a:r>
            <a:r>
              <a:rPr kumimoji="0" lang="en-US" sz="1600" b="1" i="0" u="sng"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achieve interoperability </a:t>
            </a: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in support of U.S. national security policy and military strategy. </a:t>
            </a:r>
          </a:p>
          <a:p>
            <a:pPr marL="0" marR="0" lvl="0" indent="0" algn="l" defTabSz="914400" rtl="0" eaLnBrk="0" fontAlgn="base" latinLnBrk="0" hangingPunct="0">
              <a:lnSpc>
                <a:spcPct val="107000"/>
              </a:lnSpc>
              <a:spcBef>
                <a:spcPts val="0"/>
              </a:spcBef>
              <a:spcAft>
                <a:spcPts val="0"/>
              </a:spcAft>
              <a:buClrTx/>
              <a:buSzTx/>
              <a:buFontTx/>
              <a:buNone/>
              <a:tabLst/>
              <a:defRPr/>
            </a:pPr>
            <a:endPar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7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GHE activities </a:t>
            </a:r>
            <a:r>
              <a:rPr kumimoji="0" lang="en-US" sz="1600" b="1" i="0" u="sng"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establish, reconstitute, maintain, or improve the capabilities or capacities </a:t>
            </a: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of the partner nation’s military or civilian health sector, or those of the DOD.</a:t>
            </a:r>
          </a:p>
          <a:p>
            <a:pPr marL="0" marR="0" lvl="0" indent="0" algn="l" defTabSz="914400" rtl="0" eaLnBrk="0" fontAlgn="base" latinLnBrk="0" hangingPunct="0">
              <a:lnSpc>
                <a:spcPct val="107000"/>
              </a:lnSpc>
              <a:spcBef>
                <a:spcPts val="0"/>
              </a:spcBef>
              <a:spcAft>
                <a:spcPts val="0"/>
              </a:spcAft>
              <a:buClrTx/>
              <a:buSzTx/>
              <a:buFontTx/>
              <a:buNone/>
              <a:tabLst/>
              <a:defRPr/>
            </a:pPr>
            <a:endParaRPr kumimoji="0" lang="en-US" sz="1600" b="1" i="0" u="none" strike="noStrike" kern="1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GHE activities serve as </a:t>
            </a:r>
            <a:r>
              <a:rPr kumimoji="0" lang="en-US" sz="1600" b="1" i="0" u="sng"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key strategic enablers </a:t>
            </a:r>
            <a:r>
              <a:rPr kumimoji="0" lang="en-US" sz="1600" b="1" i="0" u="none" strike="noStrike" kern="0" cap="none" spc="0" normalizeH="0" baseline="0" noProof="0" dirty="0">
                <a:ln>
                  <a:noFill/>
                </a:ln>
                <a:solidFill>
                  <a:srgbClr val="001C2F"/>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to advance readiness, build interoperability, and enhance Security Cooperation.</a:t>
            </a:r>
            <a:endParaRPr kumimoji="0" lang="en-US" sz="1600" b="0"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900" b="0"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0" marR="0" lvl="0" indent="0" algn="ctr"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In USSOUTHCOM 2030</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&gt; 130 GHE activities in 2023.  May be &gt;170 depending on definitions.</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Conducted by all Services, Interagency and Civilian Partners, in &gt; 12 countries.</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SMEEs, KLEs, MEDRETS, SURGRETS, VETRETS, DENTRETS, PT outreach,  EYETREX, Exercises, GHE training, Public Health engagements, Embedded Health Engagement Team, Capability assessments, Bio-surveillance, Research, HA/DR, HAP, HCA, mil-mil training, and more.</a:t>
            </a:r>
          </a:p>
        </p:txBody>
      </p:sp>
      <p:sp>
        <p:nvSpPr>
          <p:cNvPr id="4" name="Rectangle 3">
            <a:extLst>
              <a:ext uri="{FF2B5EF4-FFF2-40B4-BE49-F238E27FC236}">
                <a16:creationId xmlns:a16="http://schemas.microsoft.com/office/drawing/2014/main" id="{66D63A6F-CE75-1E79-2D4D-120F1639742D}"/>
              </a:ext>
            </a:extLst>
          </p:cNvPr>
          <p:cNvSpPr/>
          <p:nvPr/>
        </p:nvSpPr>
        <p:spPr>
          <a:xfrm>
            <a:off x="701040" y="407157"/>
            <a:ext cx="81381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GHE in AOR</a:t>
            </a:r>
            <a:endPar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endParaRPr>
          </a:p>
        </p:txBody>
      </p:sp>
      <p:pic>
        <p:nvPicPr>
          <p:cNvPr id="7" name="Picture 6">
            <a:extLst>
              <a:ext uri="{FF2B5EF4-FFF2-40B4-BE49-F238E27FC236}">
                <a16:creationId xmlns:a16="http://schemas.microsoft.com/office/drawing/2014/main" id="{E9364D44-0F20-C091-7D3B-1F3EE9D43CA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spTree>
    <p:extLst>
      <p:ext uri="{BB962C8B-B14F-4D97-AF65-F5344CB8AC3E}">
        <p14:creationId xmlns:p14="http://schemas.microsoft.com/office/powerpoint/2010/main" val="309887602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C0FBF9-0A5B-65C5-A1F8-F0A696040362}"/>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F6617C0E-C3DE-B8AD-7164-7407BF71D101}"/>
              </a:ext>
            </a:extLst>
          </p:cNvPr>
          <p:cNvSpPr/>
          <p:nvPr/>
        </p:nvSpPr>
        <p:spPr>
          <a:xfrm>
            <a:off x="161925" y="1056833"/>
            <a:ext cx="11311112" cy="6164765"/>
          </a:xfrm>
          <a:prstGeom prst="rect">
            <a:avLst/>
          </a:prstGeom>
        </p:spPr>
        <p:txBody>
          <a:bodyPr wrap="square">
            <a:spAutoFit/>
          </a:bodyPr>
          <a:lstStyle/>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8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LOE 1 – Strengthen Partnerships </a:t>
            </a: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We are part of a broader Team</a:t>
            </a:r>
          </a:p>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endParaRPr kumimoji="0" lang="en-US" sz="9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Increase Interoperability and Training</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Flight Surgeon SMEE</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AE CCTT/MEDEVAC/Pt Extraction training</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Altitude/Cold Weather training</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81D58"/>
                </a:solidFill>
                <a:effectLst/>
                <a:uLnTx/>
                <a:uFillTx/>
                <a:latin typeface="Garamond" panose="02020404030301010803" pitchFamily="18" charset="0"/>
                <a:ea typeface="+mn-ea"/>
                <a:cs typeface="Times New Roman" panose="02020603050405020304" pitchFamily="18" charset="0"/>
              </a:rPr>
              <a:t>Partners working by, with, through SOUTHCOM</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81D58"/>
                </a:solidFill>
                <a:effectLst/>
                <a:uLnTx/>
                <a:uFillTx/>
                <a:latin typeface="Garamond" panose="02020404030301010803" pitchFamily="18" charset="0"/>
                <a:ea typeface="+mn-ea"/>
                <a:cs typeface="Times New Roman" panose="02020603050405020304" pitchFamily="18" charset="0"/>
              </a:rPr>
              <a:t>JHU/APL SAGES – Suite for Automated Global Electronic B</a:t>
            </a:r>
            <a:r>
              <a:rPr kumimoji="0" lang="en-US" sz="2300" b="1" i="0" u="none" strike="noStrike" kern="1200" cap="none" spc="0" normalizeH="0" baseline="0" noProof="0" dirty="0" err="1">
                <a:ln>
                  <a:noFill/>
                </a:ln>
                <a:solidFill>
                  <a:srgbClr val="081D58"/>
                </a:solidFill>
                <a:effectLst/>
                <a:uLnTx/>
                <a:uFillTx/>
                <a:latin typeface="Garamond" panose="02020404030301010803" pitchFamily="18" charset="0"/>
                <a:ea typeface="+mn-ea"/>
                <a:cs typeface="Times New Roman" panose="02020603050405020304" pitchFamily="18" charset="0"/>
              </a:rPr>
              <a:t>ioSurveillance</a:t>
            </a:r>
            <a:endPar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Humanitarian Civic Assistance (HCA) with follow up assessments</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Potable Water projects</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81D58"/>
                </a:solidFill>
                <a:effectLst/>
                <a:uLnTx/>
                <a:uFillTx/>
                <a:latin typeface="Garamond" panose="02020404030301010803" pitchFamily="18" charset="0"/>
                <a:ea typeface="+mn-ea"/>
                <a:cs typeface="Times New Roman" panose="02020603050405020304" pitchFamily="18" charset="0"/>
              </a:rPr>
              <a:t>MEDRETE/SURGRETE/DENTRETE/PM/PT/Public Health</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81D58"/>
                </a:solidFill>
                <a:effectLst/>
                <a:uLnTx/>
                <a:uFillTx/>
                <a:latin typeface="Garamond" panose="02020404030301010803" pitchFamily="18" charset="0"/>
                <a:ea typeface="+mn-ea"/>
                <a:cs typeface="+mn-cs"/>
              </a:rPr>
              <a:t>VET and Preventive Medicine (PM)  Food Water Risk Assessment (FWRA) for Force Health Protection (FHP)</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81D58"/>
                </a:solidFill>
                <a:effectLst/>
                <a:uLnTx/>
                <a:uFillTx/>
                <a:latin typeface="Garamond" panose="02020404030301010803" pitchFamily="18" charset="0"/>
                <a:ea typeface="+mn-ea"/>
                <a:cs typeface="+mn-cs"/>
              </a:rPr>
              <a:t>VET National Agri-Food Health and Safety Services (SENASA) Lecture (disasters)</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81D58"/>
                </a:solidFill>
                <a:effectLst/>
                <a:uLnTx/>
                <a:uFillTx/>
                <a:latin typeface="Garamond" panose="02020404030301010803" pitchFamily="18" charset="0"/>
                <a:ea typeface="+mn-ea"/>
                <a:cs typeface="Times New Roman" panose="02020603050405020304" pitchFamily="18" charset="0"/>
              </a:rPr>
              <a:t>NAMRU-S - Research, SMEE, Conferences, imbedded in JTF-B (access)</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2880" b="1" i="0" u="none" strike="noStrike" kern="1200" cap="none" spc="0" normalizeH="0" baseline="0" noProof="0" dirty="0">
              <a:ln>
                <a:noFill/>
              </a:ln>
              <a:solidFill>
                <a:srgbClr val="081D58"/>
              </a:solidFill>
              <a:effectLst/>
              <a:uLnTx/>
              <a:uFillTx/>
              <a:latin typeface="Garamond" panose="02020404030301010803" pitchFamily="18" charset="0"/>
              <a:ea typeface="+mn-ea"/>
              <a:cs typeface="Times New Roman" panose="02020603050405020304" pitchFamily="18" charset="0"/>
            </a:endParaRPr>
          </a:p>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endPar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p:txBody>
      </p:sp>
      <p:sp>
        <p:nvSpPr>
          <p:cNvPr id="4" name="Rectangle 3">
            <a:extLst>
              <a:ext uri="{FF2B5EF4-FFF2-40B4-BE49-F238E27FC236}">
                <a16:creationId xmlns:a16="http://schemas.microsoft.com/office/drawing/2014/main" id="{79F02CA1-34DF-5562-8F6F-B551202737BC}"/>
              </a:ext>
            </a:extLst>
          </p:cNvPr>
          <p:cNvSpPr/>
          <p:nvPr/>
        </p:nvSpPr>
        <p:spPr>
          <a:xfrm>
            <a:off x="701040" y="407157"/>
            <a:ext cx="81381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GHE in AOR</a:t>
            </a:r>
            <a:endPar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endParaRPr>
          </a:p>
        </p:txBody>
      </p:sp>
      <p:pic>
        <p:nvPicPr>
          <p:cNvPr id="7" name="Picture 6">
            <a:extLst>
              <a:ext uri="{FF2B5EF4-FFF2-40B4-BE49-F238E27FC236}">
                <a16:creationId xmlns:a16="http://schemas.microsoft.com/office/drawing/2014/main" id="{9174205B-1C66-AA8B-4F48-C0889A179D9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sp>
        <p:nvSpPr>
          <p:cNvPr id="2" name="TextBox 1">
            <a:extLst>
              <a:ext uri="{FF2B5EF4-FFF2-40B4-BE49-F238E27FC236}">
                <a16:creationId xmlns:a16="http://schemas.microsoft.com/office/drawing/2014/main" id="{F1644F7A-E607-58F1-37C0-AC93AEBD6157}"/>
              </a:ext>
            </a:extLst>
          </p:cNvPr>
          <p:cNvSpPr txBox="1"/>
          <p:nvPr/>
        </p:nvSpPr>
        <p:spPr>
          <a:xfrm>
            <a:off x="1201988" y="6155534"/>
            <a:ext cx="9542212"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“We have to be present to earn their trust.” GEN Richardson</a:t>
            </a:r>
          </a:p>
        </p:txBody>
      </p:sp>
      <p:pic>
        <p:nvPicPr>
          <p:cNvPr id="5" name="Picture 4">
            <a:extLst>
              <a:ext uri="{FF2B5EF4-FFF2-40B4-BE49-F238E27FC236}">
                <a16:creationId xmlns:a16="http://schemas.microsoft.com/office/drawing/2014/main" id="{379F2C12-1434-79FD-75C9-BFB47C626329}"/>
              </a:ext>
            </a:extLst>
          </p:cNvPr>
          <p:cNvPicPr>
            <a:picLocks noChangeAspect="1"/>
          </p:cNvPicPr>
          <p:nvPr/>
        </p:nvPicPr>
        <p:blipFill>
          <a:blip r:embed="rId4"/>
          <a:stretch>
            <a:fillRect/>
          </a:stretch>
        </p:blipFill>
        <p:spPr>
          <a:xfrm>
            <a:off x="10134600" y="29901"/>
            <a:ext cx="1987037" cy="3399099"/>
          </a:xfrm>
          <a:prstGeom prst="rect">
            <a:avLst/>
          </a:prstGeom>
        </p:spPr>
      </p:pic>
    </p:spTree>
    <p:extLst>
      <p:ext uri="{BB962C8B-B14F-4D97-AF65-F5344CB8AC3E}">
        <p14:creationId xmlns:p14="http://schemas.microsoft.com/office/powerpoint/2010/main" val="146988984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F17742-A19B-F59F-8957-E60742765E39}"/>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8E9588D0-2F13-3CCC-E06A-E59D44F5EC51}"/>
              </a:ext>
            </a:extLst>
          </p:cNvPr>
          <p:cNvSpPr/>
          <p:nvPr/>
        </p:nvSpPr>
        <p:spPr>
          <a:xfrm>
            <a:off x="701040" y="407157"/>
            <a:ext cx="81381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GHE in AOR</a:t>
            </a:r>
            <a:endPar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endParaRPr>
          </a:p>
        </p:txBody>
      </p:sp>
      <p:pic>
        <p:nvPicPr>
          <p:cNvPr id="7" name="Picture 6">
            <a:extLst>
              <a:ext uri="{FF2B5EF4-FFF2-40B4-BE49-F238E27FC236}">
                <a16:creationId xmlns:a16="http://schemas.microsoft.com/office/drawing/2014/main" id="{5C72AC1E-49C6-3E89-8921-8E6D0FA430A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pic>
        <p:nvPicPr>
          <p:cNvPr id="5" name="Picture 4">
            <a:extLst>
              <a:ext uri="{FF2B5EF4-FFF2-40B4-BE49-F238E27FC236}">
                <a16:creationId xmlns:a16="http://schemas.microsoft.com/office/drawing/2014/main" id="{C1921B97-6502-3E22-83F7-E84B805F958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339621" y="2882659"/>
            <a:ext cx="2421493" cy="3225969"/>
          </a:xfrm>
          <a:prstGeom prst="rect">
            <a:avLst/>
          </a:prstGeom>
        </p:spPr>
      </p:pic>
      <p:sp>
        <p:nvSpPr>
          <p:cNvPr id="9" name="TextBox 8">
            <a:extLst>
              <a:ext uri="{FF2B5EF4-FFF2-40B4-BE49-F238E27FC236}">
                <a16:creationId xmlns:a16="http://schemas.microsoft.com/office/drawing/2014/main" id="{07B53988-605C-98DB-E210-A1A5434B4D83}"/>
              </a:ext>
            </a:extLst>
          </p:cNvPr>
          <p:cNvSpPr txBox="1"/>
          <p:nvPr/>
        </p:nvSpPr>
        <p:spPr>
          <a:xfrm>
            <a:off x="6400251" y="6147310"/>
            <a:ext cx="2514600"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BAMC Ultrasound mission</a:t>
            </a:r>
          </a:p>
        </p:txBody>
      </p:sp>
      <p:pic>
        <p:nvPicPr>
          <p:cNvPr id="10" name="Picture 9">
            <a:extLst>
              <a:ext uri="{FF2B5EF4-FFF2-40B4-BE49-F238E27FC236}">
                <a16:creationId xmlns:a16="http://schemas.microsoft.com/office/drawing/2014/main" id="{98B16082-09ED-2790-3145-9A4FE0A2291F}"/>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0540" y="1045839"/>
            <a:ext cx="4004217" cy="2252372"/>
          </a:xfrm>
          <a:prstGeom prst="rect">
            <a:avLst/>
          </a:prstGeom>
        </p:spPr>
      </p:pic>
      <p:sp>
        <p:nvSpPr>
          <p:cNvPr id="11" name="TextBox 10">
            <a:extLst>
              <a:ext uri="{FF2B5EF4-FFF2-40B4-BE49-F238E27FC236}">
                <a16:creationId xmlns:a16="http://schemas.microsoft.com/office/drawing/2014/main" id="{02783C37-B10A-47B7-2757-B9A391E6E32C}"/>
              </a:ext>
            </a:extLst>
          </p:cNvPr>
          <p:cNvSpPr txBox="1"/>
          <p:nvPr/>
        </p:nvSpPr>
        <p:spPr>
          <a:xfrm>
            <a:off x="701040" y="3337148"/>
            <a:ext cx="2514600"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EYEREX</a:t>
            </a:r>
          </a:p>
        </p:txBody>
      </p:sp>
      <p:pic>
        <p:nvPicPr>
          <p:cNvPr id="12" name="Picture 11">
            <a:extLst>
              <a:ext uri="{FF2B5EF4-FFF2-40B4-BE49-F238E27FC236}">
                <a16:creationId xmlns:a16="http://schemas.microsoft.com/office/drawing/2014/main" id="{412148E9-6B2B-8DB5-EADD-0C397501945F}"/>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950615" y="232607"/>
            <a:ext cx="2921152" cy="3894869"/>
          </a:xfrm>
          <a:prstGeom prst="rect">
            <a:avLst/>
          </a:prstGeom>
        </p:spPr>
      </p:pic>
      <p:sp>
        <p:nvSpPr>
          <p:cNvPr id="13" name="TextBox 12">
            <a:extLst>
              <a:ext uri="{FF2B5EF4-FFF2-40B4-BE49-F238E27FC236}">
                <a16:creationId xmlns:a16="http://schemas.microsoft.com/office/drawing/2014/main" id="{D4BE97C0-9BC7-6D82-E200-CDD6E2F29521}"/>
              </a:ext>
            </a:extLst>
          </p:cNvPr>
          <p:cNvSpPr txBox="1"/>
          <p:nvPr/>
        </p:nvSpPr>
        <p:spPr>
          <a:xfrm>
            <a:off x="9942689" y="4143962"/>
            <a:ext cx="2514600"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PM-RETE</a:t>
            </a:r>
          </a:p>
        </p:txBody>
      </p:sp>
      <p:pic>
        <p:nvPicPr>
          <p:cNvPr id="14" name="Picture 13">
            <a:extLst>
              <a:ext uri="{FF2B5EF4-FFF2-40B4-BE49-F238E27FC236}">
                <a16:creationId xmlns:a16="http://schemas.microsoft.com/office/drawing/2014/main" id="{692A9C39-CFAA-B79C-449D-BADFB1CA3879}"/>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596784" y="3290180"/>
            <a:ext cx="1823101" cy="3241068"/>
          </a:xfrm>
          <a:prstGeom prst="rect">
            <a:avLst/>
          </a:prstGeom>
        </p:spPr>
      </p:pic>
      <p:sp>
        <p:nvSpPr>
          <p:cNvPr id="15" name="TextBox 14">
            <a:extLst>
              <a:ext uri="{FF2B5EF4-FFF2-40B4-BE49-F238E27FC236}">
                <a16:creationId xmlns:a16="http://schemas.microsoft.com/office/drawing/2014/main" id="{A0BA3357-D7A8-BEDE-F2CB-6BC0323DD8CF}"/>
              </a:ext>
            </a:extLst>
          </p:cNvPr>
          <p:cNvSpPr txBox="1"/>
          <p:nvPr/>
        </p:nvSpPr>
        <p:spPr>
          <a:xfrm>
            <a:off x="2836520" y="6531248"/>
            <a:ext cx="2514600"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DENTRETE</a:t>
            </a:r>
          </a:p>
        </p:txBody>
      </p:sp>
      <p:pic>
        <p:nvPicPr>
          <p:cNvPr id="16" name="Picture 15">
            <a:extLst>
              <a:ext uri="{FF2B5EF4-FFF2-40B4-BE49-F238E27FC236}">
                <a16:creationId xmlns:a16="http://schemas.microsoft.com/office/drawing/2014/main" id="{AF717A03-69E2-B1CE-4E29-1C1F589F8087}"/>
              </a:ext>
            </a:extLst>
          </p:cNvPr>
          <p:cNvPicPr>
            <a:picLocks noChangeAspect="1"/>
          </p:cNvPicPr>
          <p:nvPr/>
        </p:nvPicPr>
        <p:blipFill>
          <a:blip r:embed="rId8"/>
          <a:stretch>
            <a:fillRect/>
          </a:stretch>
        </p:blipFill>
        <p:spPr>
          <a:xfrm>
            <a:off x="261114" y="3668648"/>
            <a:ext cx="2255139" cy="2684689"/>
          </a:xfrm>
          <a:prstGeom prst="rect">
            <a:avLst/>
          </a:prstGeom>
        </p:spPr>
      </p:pic>
      <p:sp>
        <p:nvSpPr>
          <p:cNvPr id="17" name="TextBox 16">
            <a:extLst>
              <a:ext uri="{FF2B5EF4-FFF2-40B4-BE49-F238E27FC236}">
                <a16:creationId xmlns:a16="http://schemas.microsoft.com/office/drawing/2014/main" id="{54E3B9B8-DBA6-7222-6473-A452A3156469}"/>
              </a:ext>
            </a:extLst>
          </p:cNvPr>
          <p:cNvSpPr txBox="1"/>
          <p:nvPr/>
        </p:nvSpPr>
        <p:spPr>
          <a:xfrm>
            <a:off x="321920" y="6403380"/>
            <a:ext cx="2514600"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Public Health Mission</a:t>
            </a:r>
          </a:p>
        </p:txBody>
      </p:sp>
      <p:pic>
        <p:nvPicPr>
          <p:cNvPr id="18" name="Picture 17">
            <a:extLst>
              <a:ext uri="{FF2B5EF4-FFF2-40B4-BE49-F238E27FC236}">
                <a16:creationId xmlns:a16="http://schemas.microsoft.com/office/drawing/2014/main" id="{79478480-762C-EA49-85A9-5D482E6225C4}"/>
              </a:ext>
            </a:extLst>
          </p:cNvPr>
          <p:cNvPicPr>
            <a:picLocks noChangeAspect="1"/>
          </p:cNvPicPr>
          <p:nvPr/>
        </p:nvPicPr>
        <p:blipFill>
          <a:blip r:embed="rId9"/>
          <a:stretch>
            <a:fillRect/>
          </a:stretch>
        </p:blipFill>
        <p:spPr>
          <a:xfrm>
            <a:off x="8928570" y="4393211"/>
            <a:ext cx="2708833" cy="2252372"/>
          </a:xfrm>
          <a:prstGeom prst="rect">
            <a:avLst/>
          </a:prstGeom>
        </p:spPr>
      </p:pic>
      <p:sp>
        <p:nvSpPr>
          <p:cNvPr id="19" name="TextBox 18">
            <a:extLst>
              <a:ext uri="{FF2B5EF4-FFF2-40B4-BE49-F238E27FC236}">
                <a16:creationId xmlns:a16="http://schemas.microsoft.com/office/drawing/2014/main" id="{F6D7CA76-D66E-DF0B-AF82-867A4AFD0462}"/>
              </a:ext>
            </a:extLst>
          </p:cNvPr>
          <p:cNvSpPr txBox="1"/>
          <p:nvPr/>
        </p:nvSpPr>
        <p:spPr>
          <a:xfrm>
            <a:off x="9105469" y="6593052"/>
            <a:ext cx="2514600"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Physical Therapy mission</a:t>
            </a:r>
          </a:p>
        </p:txBody>
      </p:sp>
      <p:pic>
        <p:nvPicPr>
          <p:cNvPr id="20" name="Picture 19">
            <a:extLst>
              <a:ext uri="{FF2B5EF4-FFF2-40B4-BE49-F238E27FC236}">
                <a16:creationId xmlns:a16="http://schemas.microsoft.com/office/drawing/2014/main" id="{7D439EDC-5FF8-958F-0626-EB04D5090B15}"/>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149085" y="822610"/>
            <a:ext cx="2301185" cy="1947156"/>
          </a:xfrm>
          <a:prstGeom prst="rect">
            <a:avLst/>
          </a:prstGeom>
        </p:spPr>
      </p:pic>
      <p:sp>
        <p:nvSpPr>
          <p:cNvPr id="21" name="TextBox 20">
            <a:extLst>
              <a:ext uri="{FF2B5EF4-FFF2-40B4-BE49-F238E27FC236}">
                <a16:creationId xmlns:a16="http://schemas.microsoft.com/office/drawing/2014/main" id="{28571EA0-E5A1-0B00-F785-259C43715F8D}"/>
              </a:ext>
            </a:extLst>
          </p:cNvPr>
          <p:cNvSpPr txBox="1"/>
          <p:nvPr/>
        </p:nvSpPr>
        <p:spPr>
          <a:xfrm>
            <a:off x="4113396" y="2763990"/>
            <a:ext cx="2514600"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Public Health Mission</a:t>
            </a:r>
          </a:p>
        </p:txBody>
      </p:sp>
      <p:pic>
        <p:nvPicPr>
          <p:cNvPr id="22" name="Picture 21">
            <a:extLst>
              <a:ext uri="{FF2B5EF4-FFF2-40B4-BE49-F238E27FC236}">
                <a16:creationId xmlns:a16="http://schemas.microsoft.com/office/drawing/2014/main" id="{789ACE84-B6A1-5D35-90C2-E70CED3EE868}"/>
              </a:ext>
            </a:extLst>
          </p:cNvPr>
          <p:cNvPicPr>
            <a:picLocks noChangeAspect="1"/>
          </p:cNvPicPr>
          <p:nvPr/>
        </p:nvPicPr>
        <p:blipFill>
          <a:blip r:embed="rId11"/>
          <a:stretch>
            <a:fillRect/>
          </a:stretch>
        </p:blipFill>
        <p:spPr>
          <a:xfrm>
            <a:off x="6590869" y="798069"/>
            <a:ext cx="2182020" cy="1688694"/>
          </a:xfrm>
          <a:prstGeom prst="rect">
            <a:avLst/>
          </a:prstGeom>
        </p:spPr>
      </p:pic>
      <p:sp>
        <p:nvSpPr>
          <p:cNvPr id="23" name="TextBox 22">
            <a:extLst>
              <a:ext uri="{FF2B5EF4-FFF2-40B4-BE49-F238E27FC236}">
                <a16:creationId xmlns:a16="http://schemas.microsoft.com/office/drawing/2014/main" id="{BF5A2F16-A0B4-8415-B8A7-BAC86FC13D8F}"/>
              </a:ext>
            </a:extLst>
          </p:cNvPr>
          <p:cNvSpPr txBox="1"/>
          <p:nvPr/>
        </p:nvSpPr>
        <p:spPr>
          <a:xfrm>
            <a:off x="6387376" y="2495388"/>
            <a:ext cx="2655199"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Mil-Mil engagement CPR </a:t>
            </a:r>
            <a:r>
              <a:rPr kumimoji="0" lang="en-US" sz="1400" b="1" i="0" u="none" strike="noStrike" kern="1200" cap="none" spc="0" normalizeH="0" baseline="0" noProof="0" dirty="0" err="1">
                <a:ln>
                  <a:noFill/>
                </a:ln>
                <a:solidFill>
                  <a:srgbClr val="081D58"/>
                </a:solidFill>
                <a:effectLst/>
                <a:uLnTx/>
                <a:uFillTx/>
                <a:latin typeface="Arial" panose="020B0604020202020204" pitchFamily="34" charset="0"/>
                <a:ea typeface="+mn-ea"/>
                <a:cs typeface="+mn-cs"/>
              </a:rPr>
              <a:t>tng</a:t>
            </a:r>
            <a:endParaRPr kumimoji="0" lang="en-US" sz="1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endParaRPr>
          </a:p>
        </p:txBody>
      </p:sp>
      <p:pic>
        <p:nvPicPr>
          <p:cNvPr id="24" name="Picture 23">
            <a:extLst>
              <a:ext uri="{FF2B5EF4-FFF2-40B4-BE49-F238E27FC236}">
                <a16:creationId xmlns:a16="http://schemas.microsoft.com/office/drawing/2014/main" id="{E0ED4227-6BDA-B236-22C3-9B59F3A8B16F}"/>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4526674" y="3459038"/>
            <a:ext cx="1731061" cy="2308081"/>
          </a:xfrm>
          <a:prstGeom prst="rect">
            <a:avLst/>
          </a:prstGeom>
        </p:spPr>
      </p:pic>
      <p:sp>
        <p:nvSpPr>
          <p:cNvPr id="25" name="TextBox 24">
            <a:extLst>
              <a:ext uri="{FF2B5EF4-FFF2-40B4-BE49-F238E27FC236}">
                <a16:creationId xmlns:a16="http://schemas.microsoft.com/office/drawing/2014/main" id="{2C8AE029-633B-86B1-5A4E-68ABDF248113}"/>
              </a:ext>
            </a:extLst>
          </p:cNvPr>
          <p:cNvSpPr txBox="1"/>
          <p:nvPr/>
        </p:nvSpPr>
        <p:spPr>
          <a:xfrm>
            <a:off x="4533211" y="5751778"/>
            <a:ext cx="2311745"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BAMC EMS TNG</a:t>
            </a:r>
          </a:p>
        </p:txBody>
      </p:sp>
    </p:spTree>
    <p:extLst>
      <p:ext uri="{BB962C8B-B14F-4D97-AF65-F5344CB8AC3E}">
        <p14:creationId xmlns:p14="http://schemas.microsoft.com/office/powerpoint/2010/main" val="336375569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789F03-2025-E520-F158-0E1B0C69CEC8}"/>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7805B71B-7CE2-E665-8652-BBA537488D2C}"/>
              </a:ext>
            </a:extLst>
          </p:cNvPr>
          <p:cNvSpPr/>
          <p:nvPr/>
        </p:nvSpPr>
        <p:spPr>
          <a:xfrm>
            <a:off x="333886" y="1114020"/>
            <a:ext cx="9897586" cy="3317831"/>
          </a:xfrm>
          <a:prstGeom prst="rect">
            <a:avLst/>
          </a:prstGeom>
        </p:spPr>
        <p:txBody>
          <a:bodyPr wrap="square">
            <a:spAutoFit/>
          </a:bodyPr>
          <a:lstStyle/>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8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LOE 2 - Countering Threats</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Strategic Competition with PRC in AOR</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“Continuing Promise” USN Comfort</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HAP projects </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Hospitals projects</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Field Hospital, Ambulance, EMS donations (72)</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Public Affairs and strategic messaging</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“US as the Partner of Choice” </a:t>
            </a:r>
          </a:p>
        </p:txBody>
      </p:sp>
      <p:sp>
        <p:nvSpPr>
          <p:cNvPr id="4" name="Rectangle 3">
            <a:extLst>
              <a:ext uri="{FF2B5EF4-FFF2-40B4-BE49-F238E27FC236}">
                <a16:creationId xmlns:a16="http://schemas.microsoft.com/office/drawing/2014/main" id="{0313EE36-2ED6-5AAD-5886-3809C0ECD5C7}"/>
              </a:ext>
            </a:extLst>
          </p:cNvPr>
          <p:cNvSpPr/>
          <p:nvPr/>
        </p:nvSpPr>
        <p:spPr>
          <a:xfrm>
            <a:off x="701040" y="407157"/>
            <a:ext cx="81381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GHE in AOR</a:t>
            </a:r>
            <a:endPar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endParaRPr>
          </a:p>
        </p:txBody>
      </p:sp>
      <p:pic>
        <p:nvPicPr>
          <p:cNvPr id="7" name="Picture 6">
            <a:extLst>
              <a:ext uri="{FF2B5EF4-FFF2-40B4-BE49-F238E27FC236}">
                <a16:creationId xmlns:a16="http://schemas.microsoft.com/office/drawing/2014/main" id="{59AF5405-179F-C9DF-FF28-86AC962488E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pic>
        <p:nvPicPr>
          <p:cNvPr id="9" name="Picture 8">
            <a:extLst>
              <a:ext uri="{FF2B5EF4-FFF2-40B4-BE49-F238E27FC236}">
                <a16:creationId xmlns:a16="http://schemas.microsoft.com/office/drawing/2014/main" id="{4B8A7D0A-A6ED-0E72-2719-0EFA062C3DC0}"/>
              </a:ext>
            </a:extLst>
          </p:cNvPr>
          <p:cNvPicPr>
            <a:picLocks noChangeAspect="1"/>
          </p:cNvPicPr>
          <p:nvPr/>
        </p:nvPicPr>
        <p:blipFill>
          <a:blip r:embed="rId4"/>
          <a:stretch>
            <a:fillRect/>
          </a:stretch>
        </p:blipFill>
        <p:spPr>
          <a:xfrm>
            <a:off x="7504403" y="1201632"/>
            <a:ext cx="4574593" cy="2591458"/>
          </a:xfrm>
          <a:prstGeom prst="rect">
            <a:avLst/>
          </a:prstGeom>
        </p:spPr>
      </p:pic>
      <p:sp>
        <p:nvSpPr>
          <p:cNvPr id="10" name="TextBox 9">
            <a:extLst>
              <a:ext uri="{FF2B5EF4-FFF2-40B4-BE49-F238E27FC236}">
                <a16:creationId xmlns:a16="http://schemas.microsoft.com/office/drawing/2014/main" id="{10B5245D-35A6-28AE-941F-24888CE8E33A}"/>
              </a:ext>
            </a:extLst>
          </p:cNvPr>
          <p:cNvSpPr txBox="1"/>
          <p:nvPr/>
        </p:nvSpPr>
        <p:spPr>
          <a:xfrm>
            <a:off x="8051023" y="899609"/>
            <a:ext cx="4343400"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50000"/>
              </a:spcBef>
              <a:spcAft>
                <a:spcPct val="0"/>
              </a:spcAft>
              <a:buClr>
                <a:srgbClr val="000066"/>
              </a:buClr>
              <a:buSzTx/>
              <a:buFontTx/>
              <a:buNone/>
              <a:tabLst/>
              <a:defRPr/>
            </a:pPr>
            <a:r>
              <a:rPr kumimoji="0" lang="en-US" sz="1600" b="1" i="0" u="none" strike="noStrike" kern="0" cap="none" spc="0" normalizeH="0" baseline="0" noProof="0" dirty="0">
                <a:ln>
                  <a:noFill/>
                </a:ln>
                <a:solidFill>
                  <a:srgbClr val="000066"/>
                </a:solidFill>
                <a:effectLst/>
                <a:uLnTx/>
                <a:uFillTx/>
                <a:latin typeface="Arial"/>
                <a:ea typeface="+mn-ea"/>
                <a:cs typeface="Arial"/>
              </a:rPr>
              <a:t>Peace Ark – China's hospital ship</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pic>
        <p:nvPicPr>
          <p:cNvPr id="11" name="Picture 10">
            <a:extLst>
              <a:ext uri="{FF2B5EF4-FFF2-40B4-BE49-F238E27FC236}">
                <a16:creationId xmlns:a16="http://schemas.microsoft.com/office/drawing/2014/main" id="{122D9D69-CF65-DCCE-CD92-8828B49B7AD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07380" y="5015103"/>
            <a:ext cx="3285451" cy="1463588"/>
          </a:xfrm>
          <a:prstGeom prst="rect">
            <a:avLst/>
          </a:prstGeom>
        </p:spPr>
      </p:pic>
      <p:sp>
        <p:nvSpPr>
          <p:cNvPr id="12" name="TextBox 11">
            <a:extLst>
              <a:ext uri="{FF2B5EF4-FFF2-40B4-BE49-F238E27FC236}">
                <a16:creationId xmlns:a16="http://schemas.microsoft.com/office/drawing/2014/main" id="{B82621BB-28BB-36E6-EB45-FE0D87A41B4E}"/>
              </a:ext>
            </a:extLst>
          </p:cNvPr>
          <p:cNvSpPr txBox="1"/>
          <p:nvPr/>
        </p:nvSpPr>
        <p:spPr>
          <a:xfrm>
            <a:off x="333886" y="4603425"/>
            <a:ext cx="2843874"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50000"/>
              </a:spcBef>
              <a:spcAft>
                <a:spcPct val="0"/>
              </a:spcAft>
              <a:buClr>
                <a:srgbClr val="000066"/>
              </a:buClr>
              <a:buSzTx/>
              <a:buFontTx/>
              <a:buNone/>
              <a:tabLst/>
              <a:defRPr/>
            </a:pPr>
            <a:r>
              <a:rPr kumimoji="0" lang="en-US" sz="1600" b="1" i="0" u="none" strike="noStrike" kern="0" cap="none" spc="0" normalizeH="0" baseline="0" noProof="0" dirty="0">
                <a:ln>
                  <a:noFill/>
                </a:ln>
                <a:solidFill>
                  <a:srgbClr val="000066"/>
                </a:solidFill>
                <a:effectLst/>
                <a:uLnTx/>
                <a:uFillTx/>
                <a:latin typeface="Arial"/>
                <a:ea typeface="+mn-ea"/>
                <a:cs typeface="Arial"/>
              </a:rPr>
              <a:t>Chinese Hospital projects</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a:endParaRPr>
          </a:p>
        </p:txBody>
      </p:sp>
      <p:pic>
        <p:nvPicPr>
          <p:cNvPr id="14" name="Picture 13">
            <a:extLst>
              <a:ext uri="{FF2B5EF4-FFF2-40B4-BE49-F238E27FC236}">
                <a16:creationId xmlns:a16="http://schemas.microsoft.com/office/drawing/2014/main" id="{F2506F55-E36B-AFCB-978A-8F824E18EC54}"/>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388807" y="4051596"/>
            <a:ext cx="4574593" cy="2740944"/>
          </a:xfrm>
          <a:prstGeom prst="rect">
            <a:avLst/>
          </a:prstGeom>
        </p:spPr>
      </p:pic>
      <p:pic>
        <p:nvPicPr>
          <p:cNvPr id="15" name="Picture 14">
            <a:extLst>
              <a:ext uri="{FF2B5EF4-FFF2-40B4-BE49-F238E27FC236}">
                <a16:creationId xmlns:a16="http://schemas.microsoft.com/office/drawing/2014/main" id="{66423A3F-3D94-471F-587C-974BDAAAD058}"/>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955629" y="4446180"/>
            <a:ext cx="3285451" cy="2346360"/>
          </a:xfrm>
          <a:prstGeom prst="rect">
            <a:avLst/>
          </a:prstGeom>
        </p:spPr>
      </p:pic>
      <p:sp>
        <p:nvSpPr>
          <p:cNvPr id="16" name="TextBox 15">
            <a:extLst>
              <a:ext uri="{FF2B5EF4-FFF2-40B4-BE49-F238E27FC236}">
                <a16:creationId xmlns:a16="http://schemas.microsoft.com/office/drawing/2014/main" id="{6111B7C6-36E5-476D-FB6C-656C9A26C936}"/>
              </a:ext>
            </a:extLst>
          </p:cNvPr>
          <p:cNvSpPr txBox="1"/>
          <p:nvPr/>
        </p:nvSpPr>
        <p:spPr>
          <a:xfrm>
            <a:off x="8458200" y="3740545"/>
            <a:ext cx="4343400"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50000"/>
              </a:spcBef>
              <a:spcAft>
                <a:spcPct val="0"/>
              </a:spcAft>
              <a:buClr>
                <a:srgbClr val="000066"/>
              </a:buClr>
              <a:buSzTx/>
              <a:buFontTx/>
              <a:buNone/>
              <a:tabLst/>
              <a:defRPr/>
            </a:pPr>
            <a:r>
              <a:rPr kumimoji="0" lang="en-US" sz="1600" b="1" i="0" u="none" strike="noStrike" kern="0" cap="none" spc="0" normalizeH="0" baseline="0" noProof="0" dirty="0">
                <a:ln>
                  <a:noFill/>
                </a:ln>
                <a:solidFill>
                  <a:srgbClr val="000066"/>
                </a:solidFill>
                <a:effectLst/>
                <a:uLnTx/>
                <a:uFillTx/>
                <a:latin typeface="Arial"/>
                <a:ea typeface="+mn-ea"/>
                <a:cs typeface="Arial"/>
              </a:rPr>
              <a:t>USN Comfort off Haiti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17" name="TextBox 16">
            <a:extLst>
              <a:ext uri="{FF2B5EF4-FFF2-40B4-BE49-F238E27FC236}">
                <a16:creationId xmlns:a16="http://schemas.microsoft.com/office/drawing/2014/main" id="{72CE236B-ACC3-07B8-46AD-DF00FFB3EC85}"/>
              </a:ext>
            </a:extLst>
          </p:cNvPr>
          <p:cNvSpPr txBox="1"/>
          <p:nvPr/>
        </p:nvSpPr>
        <p:spPr>
          <a:xfrm>
            <a:off x="3924763" y="4269739"/>
            <a:ext cx="4334986"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50000"/>
              </a:spcBef>
              <a:spcAft>
                <a:spcPct val="0"/>
              </a:spcAft>
              <a:buClr>
                <a:srgbClr val="000066"/>
              </a:buClr>
              <a:buSzTx/>
              <a:buFontTx/>
              <a:buNone/>
              <a:tabLst/>
              <a:defRPr/>
            </a:pPr>
            <a:r>
              <a:rPr kumimoji="0" lang="en-US" sz="1600" b="1" i="0" u="none" strike="noStrike" kern="0" cap="none" spc="0" normalizeH="0" baseline="0" noProof="0" dirty="0">
                <a:ln>
                  <a:noFill/>
                </a:ln>
                <a:solidFill>
                  <a:srgbClr val="000066"/>
                </a:solidFill>
                <a:effectLst/>
                <a:uLnTx/>
                <a:uFillTx/>
                <a:latin typeface="Arial"/>
                <a:ea typeface="+mn-ea"/>
                <a:cs typeface="Arial"/>
              </a:rPr>
              <a:t>SOUTHCOM CDR press brief</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a:endParaRPr>
          </a:p>
        </p:txBody>
      </p:sp>
    </p:spTree>
    <p:extLst>
      <p:ext uri="{BB962C8B-B14F-4D97-AF65-F5344CB8AC3E}">
        <p14:creationId xmlns:p14="http://schemas.microsoft.com/office/powerpoint/2010/main" val="301186253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64BEDE-B2AE-DC3E-88CC-E21979C9F8F5}"/>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3311CE4E-2640-FB08-1824-45F1CE729CF3}"/>
              </a:ext>
            </a:extLst>
          </p:cNvPr>
          <p:cNvSpPr/>
          <p:nvPr/>
        </p:nvSpPr>
        <p:spPr>
          <a:xfrm>
            <a:off x="701040" y="407157"/>
            <a:ext cx="81381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GHE in AOR</a:t>
            </a:r>
            <a:endPar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endParaRPr>
          </a:p>
        </p:txBody>
      </p:sp>
      <p:pic>
        <p:nvPicPr>
          <p:cNvPr id="7" name="Picture 6">
            <a:extLst>
              <a:ext uri="{FF2B5EF4-FFF2-40B4-BE49-F238E27FC236}">
                <a16:creationId xmlns:a16="http://schemas.microsoft.com/office/drawing/2014/main" id="{95205A47-5DC5-35D7-04CB-BF19F61E7FA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pic>
        <p:nvPicPr>
          <p:cNvPr id="10" name="Picture 9">
            <a:extLst>
              <a:ext uri="{FF2B5EF4-FFF2-40B4-BE49-F238E27FC236}">
                <a16:creationId xmlns:a16="http://schemas.microsoft.com/office/drawing/2014/main" id="{91D67260-8F4C-FBA3-6A1D-C84F28DD632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171123" y="1843792"/>
            <a:ext cx="8852792" cy="4840852"/>
          </a:xfrm>
          <a:prstGeom prst="rect">
            <a:avLst/>
          </a:prstGeom>
        </p:spPr>
      </p:pic>
      <p:sp>
        <p:nvSpPr>
          <p:cNvPr id="11" name="Rectangle 10">
            <a:extLst>
              <a:ext uri="{FF2B5EF4-FFF2-40B4-BE49-F238E27FC236}">
                <a16:creationId xmlns:a16="http://schemas.microsoft.com/office/drawing/2014/main" id="{EE351E0F-011F-B582-8FA1-8564F0A06352}"/>
              </a:ext>
            </a:extLst>
          </p:cNvPr>
          <p:cNvSpPr/>
          <p:nvPr/>
        </p:nvSpPr>
        <p:spPr>
          <a:xfrm>
            <a:off x="803774" y="1012795"/>
            <a:ext cx="9897586" cy="830997"/>
          </a:xfrm>
          <a:prstGeom prst="rect">
            <a:avLst/>
          </a:prstGeom>
        </p:spPr>
        <p:txBody>
          <a:bodyPr wrap="square">
            <a:spAutoFit/>
          </a:bodyPr>
          <a:lstStyle/>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Security Cooperation – $1.6 m HAP funded renovation in ECU. SOUTHCOM and Army Corps of Engineers with MOPH and State Dept.</a:t>
            </a:r>
          </a:p>
        </p:txBody>
      </p:sp>
    </p:spTree>
    <p:extLst>
      <p:ext uri="{BB962C8B-B14F-4D97-AF65-F5344CB8AC3E}">
        <p14:creationId xmlns:p14="http://schemas.microsoft.com/office/powerpoint/2010/main" val="349804213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7FBB9D-287B-2B29-C5C2-95FAC2E9E08D}"/>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4FD3E3C4-B661-1CA1-AB9D-149AA80AAA59}"/>
              </a:ext>
            </a:extLst>
          </p:cNvPr>
          <p:cNvSpPr/>
          <p:nvPr/>
        </p:nvSpPr>
        <p:spPr>
          <a:xfrm>
            <a:off x="219919" y="1006328"/>
            <a:ext cx="11539712" cy="6429452"/>
          </a:xfrm>
          <a:prstGeom prst="rect">
            <a:avLst/>
          </a:prstGeom>
        </p:spPr>
        <p:txBody>
          <a:bodyPr wrap="square">
            <a:spAutoFit/>
          </a:bodyPr>
          <a:lstStyle/>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8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LOE 3 – Build our Team – Ready Medical Force</a:t>
            </a:r>
          </a:p>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endParaRPr kumimoji="0" lang="en-US" sz="1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JTF-B MEDEL coordinating GHE opportunities for units (Reserve/NG/AD)</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Expeditionary Health Readiness Platform (EHRP) – Surg, Med</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MUCH-MESH – Military Unique Curriculum Honduras – Military Emergency Skills in Honduras – BAMC Partnership with Hospital </a:t>
            </a:r>
            <a:r>
              <a:rPr kumimoji="0" lang="en-US" sz="2300" b="1" i="0" u="none" strike="noStrike" kern="1200" cap="none" spc="0" normalizeH="0" baseline="0" noProof="0" dirty="0" err="1">
                <a:ln>
                  <a:noFill/>
                </a:ln>
                <a:solidFill>
                  <a:srgbClr val="002060"/>
                </a:solidFill>
                <a:effectLst/>
                <a:uLnTx/>
                <a:uFillTx/>
                <a:latin typeface="Garamond" panose="02020404030301010803" pitchFamily="18" charset="0"/>
                <a:ea typeface="+mn-ea"/>
                <a:cs typeface="Times New Roman" panose="02020603050405020304" pitchFamily="18" charset="0"/>
              </a:rPr>
              <a:t>Esquela</a:t>
            </a:r>
            <a:endPar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Service or Joint Exercises</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Tradewinds ‘24 – MASCAL inject (planning ongoing)</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LAMAT – Lesser Antilles Med Assist Team -  Dental, ER, Log, Surg. PAO. 	Training to HNs and completed currency for US annual </a:t>
            </a:r>
            <a:r>
              <a:rPr kumimoji="0" lang="en-US" sz="2300" b="1" i="0" u="none" strike="noStrike" kern="1200" cap="none" spc="0" normalizeH="0" baseline="0" noProof="0" dirty="0" err="1">
                <a:ln>
                  <a:noFill/>
                </a:ln>
                <a:solidFill>
                  <a:srgbClr val="002060"/>
                </a:solidFill>
                <a:effectLst/>
                <a:uLnTx/>
                <a:uFillTx/>
                <a:latin typeface="Garamond" panose="02020404030301010803" pitchFamily="18" charset="0"/>
                <a:ea typeface="+mn-ea"/>
                <a:cs typeface="Times New Roman" panose="02020603050405020304" pitchFamily="18" charset="0"/>
              </a:rPr>
              <a:t>tng</a:t>
            </a: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/CTLs</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Resolute Sentinel – EHET </a:t>
            </a:r>
            <a:r>
              <a:rPr kumimoji="0" lang="en-US" sz="2300" b="1" i="0" u="none" strike="noStrike" kern="1200" cap="none" spc="0" normalizeH="0" baseline="0" noProof="0" dirty="0" err="1">
                <a:ln>
                  <a:noFill/>
                </a:ln>
                <a:solidFill>
                  <a:srgbClr val="002060"/>
                </a:solidFill>
                <a:effectLst/>
                <a:uLnTx/>
                <a:uFillTx/>
                <a:latin typeface="Garamond" panose="02020404030301010803" pitchFamily="18" charset="0"/>
                <a:ea typeface="+mn-ea"/>
                <a:cs typeface="Times New Roman" panose="02020603050405020304" pitchFamily="18" charset="0"/>
              </a:rPr>
              <a:t>Surgury</a:t>
            </a: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AE</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AMISTAD – EHAT Ortho and Trauma surgery, FM, Gen Surg., Military Support Operations</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81D58"/>
                </a:solidFill>
                <a:effectLst/>
                <a:uLnTx/>
                <a:uFillTx/>
                <a:latin typeface="Garamond" panose="02020404030301010803" pitchFamily="18" charset="0"/>
                <a:ea typeface="+mn-ea"/>
                <a:cs typeface="Times New Roman" panose="02020603050405020304" pitchFamily="18" charset="0"/>
              </a:rPr>
              <a:t>SMEEs</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SMEE Host exchange in US (currently planning for future exchange)</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Tropical Medicine Seminar – They know Tropical Medicine. </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3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NAMRU-South</a:t>
            </a:r>
          </a:p>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endParaRPr kumimoji="0" lang="en-US" sz="288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p:txBody>
      </p:sp>
      <p:sp>
        <p:nvSpPr>
          <p:cNvPr id="4" name="Rectangle 3">
            <a:extLst>
              <a:ext uri="{FF2B5EF4-FFF2-40B4-BE49-F238E27FC236}">
                <a16:creationId xmlns:a16="http://schemas.microsoft.com/office/drawing/2014/main" id="{053FE812-16BB-C166-2248-5369B6E913F3}"/>
              </a:ext>
            </a:extLst>
          </p:cNvPr>
          <p:cNvSpPr/>
          <p:nvPr/>
        </p:nvSpPr>
        <p:spPr>
          <a:xfrm>
            <a:off x="701040" y="407157"/>
            <a:ext cx="81381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GHE in AOR</a:t>
            </a:r>
            <a:endPar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endParaRPr>
          </a:p>
        </p:txBody>
      </p:sp>
      <p:pic>
        <p:nvPicPr>
          <p:cNvPr id="7" name="Picture 6">
            <a:extLst>
              <a:ext uri="{FF2B5EF4-FFF2-40B4-BE49-F238E27FC236}">
                <a16:creationId xmlns:a16="http://schemas.microsoft.com/office/drawing/2014/main" id="{DAC61D74-F889-9F14-B52F-0AF63D375BA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sp>
        <p:nvSpPr>
          <p:cNvPr id="5" name="TextBox 4">
            <a:extLst>
              <a:ext uri="{FF2B5EF4-FFF2-40B4-BE49-F238E27FC236}">
                <a16:creationId xmlns:a16="http://schemas.microsoft.com/office/drawing/2014/main" id="{99FA7B38-169B-EB57-6149-70B9D37113ED}"/>
              </a:ext>
            </a:extLst>
          </p:cNvPr>
          <p:cNvSpPr txBox="1"/>
          <p:nvPr/>
        </p:nvSpPr>
        <p:spPr>
          <a:xfrm>
            <a:off x="10375492" y="6550223"/>
            <a:ext cx="1371600"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LAMAT ‘23</a:t>
            </a:r>
          </a:p>
        </p:txBody>
      </p:sp>
    </p:spTree>
    <p:extLst>
      <p:ext uri="{BB962C8B-B14F-4D97-AF65-F5344CB8AC3E}">
        <p14:creationId xmlns:p14="http://schemas.microsoft.com/office/powerpoint/2010/main" val="225630303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BFC0E6-A4D3-EA69-D3FE-EE8A43D885D8}"/>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11913A1F-077B-538D-3EAC-6A6B4053B58D}"/>
              </a:ext>
            </a:extLst>
          </p:cNvPr>
          <p:cNvSpPr/>
          <p:nvPr/>
        </p:nvSpPr>
        <p:spPr>
          <a:xfrm>
            <a:off x="701040" y="407157"/>
            <a:ext cx="81381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GHE in AOR</a:t>
            </a:r>
            <a:endPar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endParaRPr>
          </a:p>
        </p:txBody>
      </p:sp>
      <p:pic>
        <p:nvPicPr>
          <p:cNvPr id="7" name="Picture 6">
            <a:extLst>
              <a:ext uri="{FF2B5EF4-FFF2-40B4-BE49-F238E27FC236}">
                <a16:creationId xmlns:a16="http://schemas.microsoft.com/office/drawing/2014/main" id="{7D9F16B4-60C3-E2C5-7067-8F4A54F50A5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pic>
        <p:nvPicPr>
          <p:cNvPr id="2" name="Picture 1">
            <a:extLst>
              <a:ext uri="{FF2B5EF4-FFF2-40B4-BE49-F238E27FC236}">
                <a16:creationId xmlns:a16="http://schemas.microsoft.com/office/drawing/2014/main" id="{F02E05AF-6568-F640-782A-C9E0CD7E1AD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484521" y="411095"/>
            <a:ext cx="2166942" cy="3205800"/>
          </a:xfrm>
          <a:prstGeom prst="rect">
            <a:avLst/>
          </a:prstGeom>
          <a:ln>
            <a:solidFill>
              <a:schemeClr val="bg1"/>
            </a:solidFill>
          </a:ln>
        </p:spPr>
      </p:pic>
      <p:pic>
        <p:nvPicPr>
          <p:cNvPr id="5" name="Picture 4">
            <a:extLst>
              <a:ext uri="{FF2B5EF4-FFF2-40B4-BE49-F238E27FC236}">
                <a16:creationId xmlns:a16="http://schemas.microsoft.com/office/drawing/2014/main" id="{7CC6B8B5-D42A-C998-8216-76C6C611714C}"/>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28600" y="1317549"/>
            <a:ext cx="4038600" cy="1817370"/>
          </a:xfrm>
          <a:prstGeom prst="rect">
            <a:avLst/>
          </a:prstGeom>
        </p:spPr>
      </p:pic>
      <p:sp>
        <p:nvSpPr>
          <p:cNvPr id="8" name="TextBox 7">
            <a:extLst>
              <a:ext uri="{FF2B5EF4-FFF2-40B4-BE49-F238E27FC236}">
                <a16:creationId xmlns:a16="http://schemas.microsoft.com/office/drawing/2014/main" id="{9851FDCE-2521-F79B-F1F8-2D79259EBCC1}"/>
              </a:ext>
            </a:extLst>
          </p:cNvPr>
          <p:cNvSpPr txBox="1"/>
          <p:nvPr/>
        </p:nvSpPr>
        <p:spPr>
          <a:xfrm>
            <a:off x="812455" y="3134919"/>
            <a:ext cx="2311745"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SURGRETE</a:t>
            </a:r>
          </a:p>
        </p:txBody>
      </p:sp>
      <p:sp>
        <p:nvSpPr>
          <p:cNvPr id="9" name="TextBox 8">
            <a:extLst>
              <a:ext uri="{FF2B5EF4-FFF2-40B4-BE49-F238E27FC236}">
                <a16:creationId xmlns:a16="http://schemas.microsoft.com/office/drawing/2014/main" id="{4FC9C1E6-4FA7-F170-C69C-C76DA3A74FD4}"/>
              </a:ext>
            </a:extLst>
          </p:cNvPr>
          <p:cNvSpPr txBox="1"/>
          <p:nvPr/>
        </p:nvSpPr>
        <p:spPr>
          <a:xfrm>
            <a:off x="10231106" y="3592090"/>
            <a:ext cx="1037022"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LAMAT</a:t>
            </a:r>
          </a:p>
        </p:txBody>
      </p:sp>
      <p:sp>
        <p:nvSpPr>
          <p:cNvPr id="12" name="TextBox 11">
            <a:extLst>
              <a:ext uri="{FF2B5EF4-FFF2-40B4-BE49-F238E27FC236}">
                <a16:creationId xmlns:a16="http://schemas.microsoft.com/office/drawing/2014/main" id="{AD22A076-8971-1D5B-F830-BFBE6CC14068}"/>
              </a:ext>
            </a:extLst>
          </p:cNvPr>
          <p:cNvSpPr txBox="1"/>
          <p:nvPr/>
        </p:nvSpPr>
        <p:spPr>
          <a:xfrm>
            <a:off x="4890454" y="3978999"/>
            <a:ext cx="2311745"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MUCH-MESH</a:t>
            </a:r>
          </a:p>
        </p:txBody>
      </p:sp>
      <p:sp>
        <p:nvSpPr>
          <p:cNvPr id="13" name="TextBox 12">
            <a:extLst>
              <a:ext uri="{FF2B5EF4-FFF2-40B4-BE49-F238E27FC236}">
                <a16:creationId xmlns:a16="http://schemas.microsoft.com/office/drawing/2014/main" id="{8EDF3029-CFFC-1237-8773-BB3B1440C251}"/>
              </a:ext>
            </a:extLst>
          </p:cNvPr>
          <p:cNvSpPr txBox="1"/>
          <p:nvPr/>
        </p:nvSpPr>
        <p:spPr>
          <a:xfrm>
            <a:off x="6931739" y="4399777"/>
            <a:ext cx="2438397"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MEDRETE/SURGRETE</a:t>
            </a:r>
          </a:p>
        </p:txBody>
      </p:sp>
      <p:pic>
        <p:nvPicPr>
          <p:cNvPr id="15" name="Picture 14">
            <a:extLst>
              <a:ext uri="{FF2B5EF4-FFF2-40B4-BE49-F238E27FC236}">
                <a16:creationId xmlns:a16="http://schemas.microsoft.com/office/drawing/2014/main" id="{298B35DA-6047-0CC1-0160-C4BBE08F18EC}"/>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004253" y="608631"/>
            <a:ext cx="2150076" cy="3822358"/>
          </a:xfrm>
          <a:prstGeom prst="rect">
            <a:avLst/>
          </a:prstGeom>
        </p:spPr>
      </p:pic>
      <p:pic>
        <p:nvPicPr>
          <p:cNvPr id="16" name="Picture 15">
            <a:extLst>
              <a:ext uri="{FF2B5EF4-FFF2-40B4-BE49-F238E27FC236}">
                <a16:creationId xmlns:a16="http://schemas.microsoft.com/office/drawing/2014/main" id="{BB7A4F32-003F-C29F-0D48-4BC461B2A5EB}"/>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01972" y="3429000"/>
            <a:ext cx="1550628" cy="3132582"/>
          </a:xfrm>
          <a:prstGeom prst="rect">
            <a:avLst/>
          </a:prstGeom>
        </p:spPr>
      </p:pic>
      <p:pic>
        <p:nvPicPr>
          <p:cNvPr id="17" name="Picture 16">
            <a:extLst>
              <a:ext uri="{FF2B5EF4-FFF2-40B4-BE49-F238E27FC236}">
                <a16:creationId xmlns:a16="http://schemas.microsoft.com/office/drawing/2014/main" id="{F88841AF-32F1-5701-F8B2-AF74F91A175B}"/>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755920" y="3723082"/>
            <a:ext cx="2852008" cy="2212134"/>
          </a:xfrm>
          <a:prstGeom prst="rect">
            <a:avLst/>
          </a:prstGeom>
        </p:spPr>
      </p:pic>
      <p:sp>
        <p:nvSpPr>
          <p:cNvPr id="18" name="TextBox 17">
            <a:extLst>
              <a:ext uri="{FF2B5EF4-FFF2-40B4-BE49-F238E27FC236}">
                <a16:creationId xmlns:a16="http://schemas.microsoft.com/office/drawing/2014/main" id="{CED17BD0-EFF6-F397-06D2-A071705E30B0}"/>
              </a:ext>
            </a:extLst>
          </p:cNvPr>
          <p:cNvSpPr txBox="1"/>
          <p:nvPr/>
        </p:nvSpPr>
        <p:spPr>
          <a:xfrm>
            <a:off x="1960745" y="5954837"/>
            <a:ext cx="2448862"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PMRETE assessments</a:t>
            </a:r>
          </a:p>
        </p:txBody>
      </p:sp>
      <p:pic>
        <p:nvPicPr>
          <p:cNvPr id="19" name="Picture 18">
            <a:extLst>
              <a:ext uri="{FF2B5EF4-FFF2-40B4-BE49-F238E27FC236}">
                <a16:creationId xmlns:a16="http://schemas.microsoft.com/office/drawing/2014/main" id="{EE2F8C33-03F7-B513-5F7D-A52B5C0B7671}"/>
              </a:ext>
            </a:extLst>
          </p:cNvPr>
          <p:cNvPicPr>
            <a:picLocks noChangeAspect="1"/>
          </p:cNvPicPr>
          <p:nvPr/>
        </p:nvPicPr>
        <p:blipFill>
          <a:blip r:embed="rId9"/>
          <a:stretch>
            <a:fillRect/>
          </a:stretch>
        </p:blipFill>
        <p:spPr>
          <a:xfrm>
            <a:off x="4629166" y="955786"/>
            <a:ext cx="2115499" cy="3023213"/>
          </a:xfrm>
          <a:prstGeom prst="rect">
            <a:avLst/>
          </a:prstGeom>
        </p:spPr>
      </p:pic>
      <p:sp>
        <p:nvSpPr>
          <p:cNvPr id="20" name="TextBox 19">
            <a:extLst>
              <a:ext uri="{FF2B5EF4-FFF2-40B4-BE49-F238E27FC236}">
                <a16:creationId xmlns:a16="http://schemas.microsoft.com/office/drawing/2014/main" id="{4A421223-64B8-2A11-4FC2-CF1E84B46488}"/>
              </a:ext>
            </a:extLst>
          </p:cNvPr>
          <p:cNvSpPr txBox="1"/>
          <p:nvPr/>
        </p:nvSpPr>
        <p:spPr>
          <a:xfrm>
            <a:off x="249670" y="6561582"/>
            <a:ext cx="2311745"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MUCH-MESH</a:t>
            </a:r>
          </a:p>
        </p:txBody>
      </p:sp>
      <p:pic>
        <p:nvPicPr>
          <p:cNvPr id="21" name="Picture 20">
            <a:extLst>
              <a:ext uri="{FF2B5EF4-FFF2-40B4-BE49-F238E27FC236}">
                <a16:creationId xmlns:a16="http://schemas.microsoft.com/office/drawing/2014/main" id="{F344C60B-00A1-DA6C-89FB-0BB633B3EFAD}"/>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9658635" y="3930644"/>
            <a:ext cx="1946421" cy="2595228"/>
          </a:xfrm>
          <a:prstGeom prst="rect">
            <a:avLst/>
          </a:prstGeom>
        </p:spPr>
      </p:pic>
      <p:sp>
        <p:nvSpPr>
          <p:cNvPr id="22" name="TextBox 21">
            <a:extLst>
              <a:ext uri="{FF2B5EF4-FFF2-40B4-BE49-F238E27FC236}">
                <a16:creationId xmlns:a16="http://schemas.microsoft.com/office/drawing/2014/main" id="{7748F4AE-C10D-F405-E007-0C2F3B806DA7}"/>
              </a:ext>
            </a:extLst>
          </p:cNvPr>
          <p:cNvSpPr txBox="1"/>
          <p:nvPr/>
        </p:nvSpPr>
        <p:spPr>
          <a:xfrm>
            <a:off x="9370136" y="6525872"/>
            <a:ext cx="3066554"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Trauma Care Mission TNG</a:t>
            </a:r>
          </a:p>
        </p:txBody>
      </p:sp>
      <p:pic>
        <p:nvPicPr>
          <p:cNvPr id="23" name="Picture 22">
            <a:extLst>
              <a:ext uri="{FF2B5EF4-FFF2-40B4-BE49-F238E27FC236}">
                <a16:creationId xmlns:a16="http://schemas.microsoft.com/office/drawing/2014/main" id="{6E94D3D1-BDD5-872B-6962-72AAF9E29E51}"/>
              </a:ext>
            </a:extLst>
          </p:cNvPr>
          <p:cNvPicPr>
            <a:picLocks noChangeAspect="1"/>
          </p:cNvPicPr>
          <p:nvPr/>
        </p:nvPicPr>
        <p:blipFill>
          <a:blip r:embed="rId11"/>
          <a:stretch>
            <a:fillRect/>
          </a:stretch>
        </p:blipFill>
        <p:spPr>
          <a:xfrm>
            <a:off x="4666570" y="4593683"/>
            <a:ext cx="2299823" cy="1726443"/>
          </a:xfrm>
          <a:prstGeom prst="rect">
            <a:avLst/>
          </a:prstGeom>
        </p:spPr>
      </p:pic>
      <p:sp>
        <p:nvSpPr>
          <p:cNvPr id="24" name="TextBox 23">
            <a:extLst>
              <a:ext uri="{FF2B5EF4-FFF2-40B4-BE49-F238E27FC236}">
                <a16:creationId xmlns:a16="http://schemas.microsoft.com/office/drawing/2014/main" id="{658039EC-CE1A-8AB6-5732-B72D5B9FDD31}"/>
              </a:ext>
            </a:extLst>
          </p:cNvPr>
          <p:cNvSpPr txBox="1"/>
          <p:nvPr/>
        </p:nvSpPr>
        <p:spPr>
          <a:xfrm>
            <a:off x="4666570" y="6257702"/>
            <a:ext cx="2448862" cy="58477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FWD Surgical Section Mission</a:t>
            </a:r>
          </a:p>
        </p:txBody>
      </p:sp>
      <p:pic>
        <p:nvPicPr>
          <p:cNvPr id="25" name="Picture 24">
            <a:extLst>
              <a:ext uri="{FF2B5EF4-FFF2-40B4-BE49-F238E27FC236}">
                <a16:creationId xmlns:a16="http://schemas.microsoft.com/office/drawing/2014/main" id="{05D0B823-AB0F-5118-5992-71542A8A4D17}"/>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7046401" y="4739419"/>
            <a:ext cx="2060033" cy="1599006"/>
          </a:xfrm>
          <a:prstGeom prst="rect">
            <a:avLst/>
          </a:prstGeom>
        </p:spPr>
      </p:pic>
      <p:sp>
        <p:nvSpPr>
          <p:cNvPr id="26" name="TextBox 25">
            <a:extLst>
              <a:ext uri="{FF2B5EF4-FFF2-40B4-BE49-F238E27FC236}">
                <a16:creationId xmlns:a16="http://schemas.microsoft.com/office/drawing/2014/main" id="{287DFC07-998E-DD78-CFBF-C15CA5D2D575}"/>
              </a:ext>
            </a:extLst>
          </p:cNvPr>
          <p:cNvSpPr txBox="1"/>
          <p:nvPr/>
        </p:nvSpPr>
        <p:spPr>
          <a:xfrm>
            <a:off x="6866228" y="6344755"/>
            <a:ext cx="2618293"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81D58"/>
                </a:solidFill>
                <a:effectLst/>
                <a:uLnTx/>
                <a:uFillTx/>
                <a:latin typeface="Arial" panose="020B0604020202020204" pitchFamily="34" charset="0"/>
                <a:ea typeface="+mn-ea"/>
                <a:cs typeface="+mn-cs"/>
              </a:rPr>
              <a:t>MDVS Deworm mission</a:t>
            </a:r>
          </a:p>
        </p:txBody>
      </p:sp>
    </p:spTree>
    <p:extLst>
      <p:ext uri="{BB962C8B-B14F-4D97-AF65-F5344CB8AC3E}">
        <p14:creationId xmlns:p14="http://schemas.microsoft.com/office/powerpoint/2010/main" val="51431655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A4C2C0-9F73-59D8-D025-7687DED21195}"/>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82BA016A-55D5-C861-384B-E48387340D1C}"/>
              </a:ext>
            </a:extLst>
          </p:cNvPr>
          <p:cNvSpPr/>
          <p:nvPr/>
        </p:nvSpPr>
        <p:spPr>
          <a:xfrm>
            <a:off x="533400" y="1143000"/>
            <a:ext cx="10668000" cy="6247864"/>
          </a:xfrm>
          <a:prstGeom prst="rect">
            <a:avLst/>
          </a:prstGeom>
        </p:spPr>
        <p:txBody>
          <a:bodyPr wrap="square">
            <a:spAutoFit/>
          </a:bodyPr>
          <a:lstStyle/>
          <a:p>
            <a:pPr marL="0" marR="0" lvl="0" indent="0" algn="l" defTabSz="1097280" rtl="0" eaLnBrk="1" fontAlgn="auto" latinLnBrk="0" hangingPunct="1">
              <a:lnSpc>
                <a:spcPct val="100000"/>
              </a:lnSpc>
              <a:spcBef>
                <a:spcPts val="0"/>
              </a:spcBef>
              <a:spcAft>
                <a:spcPts val="0"/>
              </a:spcAft>
              <a:buClr>
                <a:srgbClr val="002060"/>
              </a:buClr>
              <a:buSzPct val="90000"/>
              <a:buFontTx/>
              <a:buNone/>
              <a:tabLst/>
              <a:defRPr/>
            </a:pPr>
            <a:r>
              <a:rPr kumimoji="0" lang="en-US" sz="26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Q – What opportunities would you like that are not in place yet?</a:t>
            </a: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12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Planning and Conducting GHE.</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Does/do what our partners need, not want or agree to. Good PDSS and staff assessment.</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Is sustainable without US presence, supplies and equipment, or money.</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Measurable – Validated Measures of Effectiveness over time.</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Enduring – Program is a priority by all and will be enduring to make an impact.</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Follow up assessments written into the proposal.</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9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Capabilities. </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More Virtual Reality/Augmented Reality integration with </a:t>
            </a:r>
            <a:r>
              <a:rPr kumimoji="0" lang="en-US" sz="2000" b="1" i="0" u="none" strike="noStrike" kern="1200" cap="none" spc="0" normalizeH="0" baseline="0" noProof="0" dirty="0" err="1">
                <a:ln>
                  <a:noFill/>
                </a:ln>
                <a:solidFill>
                  <a:srgbClr val="002060"/>
                </a:solidFill>
                <a:effectLst/>
                <a:uLnTx/>
                <a:uFillTx/>
                <a:latin typeface="Garamond" panose="02020404030301010803" pitchFamily="18" charset="0"/>
                <a:ea typeface="+mn-ea"/>
                <a:cs typeface="Times New Roman" panose="02020603050405020304" pitchFamily="18" charset="0"/>
              </a:rPr>
              <a:t>telemed</a:t>
            </a: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 consult</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Biosecurity threats integrated into large scale exercises (not “notional”)</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More collaboration across COCOMS (many NGO and interagency programs, transnational movement, global competition)</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More GHE trained personnel at COCOMS (IHS) and more Tri-Service trained personnel</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9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342900" marR="0" lvl="0"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Funding</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More and consistent centralized or apportioned funding for GHE.</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rPr>
              <a:t>Streamlined process for this funding for validated programs and projects</a:t>
            </a: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20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a:p>
            <a:pPr marL="800100" marR="0" lvl="1" indent="-342900" algn="l" defTabSz="1097280" rtl="0" eaLnBrk="1" fontAlgn="auto" latinLnBrk="0" hangingPunct="1">
              <a:lnSpc>
                <a:spcPct val="100000"/>
              </a:lnSpc>
              <a:spcBef>
                <a:spcPts val="0"/>
              </a:spcBef>
              <a:spcAft>
                <a:spcPts val="0"/>
              </a:spcAft>
              <a:buClr>
                <a:srgbClr val="002060"/>
              </a:buClr>
              <a:buSzPct val="90000"/>
              <a:buFont typeface="Arial" panose="020B0604020202020204" pitchFamily="34" charset="0"/>
              <a:buChar char="•"/>
              <a:tabLst/>
              <a:defRPr/>
            </a:pPr>
            <a:endParaRPr kumimoji="0" lang="en-US" sz="2400" b="1" i="0" u="none" strike="noStrike" kern="1200" cap="none" spc="0" normalizeH="0" baseline="0" noProof="0" dirty="0">
              <a:ln>
                <a:noFill/>
              </a:ln>
              <a:solidFill>
                <a:srgbClr val="002060"/>
              </a:solidFill>
              <a:effectLst/>
              <a:uLnTx/>
              <a:uFillTx/>
              <a:latin typeface="Garamond" panose="02020404030301010803" pitchFamily="18" charset="0"/>
              <a:ea typeface="+mn-ea"/>
              <a:cs typeface="Times New Roman" panose="02020603050405020304" pitchFamily="18" charset="0"/>
            </a:endParaRPr>
          </a:p>
        </p:txBody>
      </p:sp>
      <p:sp>
        <p:nvSpPr>
          <p:cNvPr id="4" name="Rectangle 3">
            <a:extLst>
              <a:ext uri="{FF2B5EF4-FFF2-40B4-BE49-F238E27FC236}">
                <a16:creationId xmlns:a16="http://schemas.microsoft.com/office/drawing/2014/main" id="{84BBB5FC-A13B-66C0-5CD3-3FE4F04C3F14}"/>
              </a:ext>
            </a:extLst>
          </p:cNvPr>
          <p:cNvSpPr/>
          <p:nvPr/>
        </p:nvSpPr>
        <p:spPr>
          <a:xfrm>
            <a:off x="701040" y="407157"/>
            <a:ext cx="8138160" cy="521042"/>
          </a:xfrm>
          <a:prstGeom prst="rect">
            <a:avLst/>
          </a:prstGeom>
          <a:gradFill flip="none" rotWithShape="1">
            <a:gsLst>
              <a:gs pos="0">
                <a:schemeClr val="tx2">
                  <a:lumMod val="50000"/>
                </a:schemeClr>
              </a:gs>
              <a:gs pos="50000">
                <a:schemeClr val="accent1">
                  <a:lumMod val="50000"/>
                </a:schemeClr>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mn-cs"/>
              </a:rPr>
              <a:t>  Future GHE in AOR</a:t>
            </a:r>
            <a:endParaRPr kumimoji="0" lang="en-US" sz="2880" b="1" i="0" u="none" strike="noStrike" kern="1200" cap="none" spc="0" normalizeH="0" baseline="0" noProof="0" dirty="0">
              <a:ln>
                <a:noFill/>
              </a:ln>
              <a:solidFill>
                <a:prstClr val="white"/>
              </a:solidFill>
              <a:effectLst/>
              <a:uLnTx/>
              <a:uFillTx/>
              <a:latin typeface="Garamond" panose="02020404030301010803" pitchFamily="18" charset="0"/>
              <a:ea typeface="+mn-ea"/>
              <a:cs typeface="Times New Roman" panose="02020603050405020304" pitchFamily="18" charset="0"/>
            </a:endParaRPr>
          </a:p>
        </p:txBody>
      </p:sp>
      <p:pic>
        <p:nvPicPr>
          <p:cNvPr id="7" name="Picture 6">
            <a:extLst>
              <a:ext uri="{FF2B5EF4-FFF2-40B4-BE49-F238E27FC236}">
                <a16:creationId xmlns:a16="http://schemas.microsoft.com/office/drawing/2014/main" id="{ACABB9F7-714D-2AC6-DF23-FEE103D979D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455" y="232608"/>
            <a:ext cx="711548" cy="910392"/>
          </a:xfrm>
          <a:prstGeom prst="rect">
            <a:avLst/>
          </a:prstGeom>
        </p:spPr>
      </p:pic>
    </p:spTree>
    <p:extLst>
      <p:ext uri="{BB962C8B-B14F-4D97-AF65-F5344CB8AC3E}">
        <p14:creationId xmlns:p14="http://schemas.microsoft.com/office/powerpoint/2010/main" val="48556649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F6D522-803F-FBF1-CC9B-B734C3907AA0}"/>
              </a:ext>
            </a:extLst>
          </p:cNvPr>
          <p:cNvSpPr>
            <a:spLocks noGrp="1"/>
          </p:cNvSpPr>
          <p:nvPr>
            <p:ph type="title"/>
          </p:nvPr>
        </p:nvSpPr>
        <p:spPr/>
        <p:txBody>
          <a:bodyPr/>
          <a:lstStyle/>
          <a:p>
            <a:r>
              <a:rPr lang="en-US" dirty="0">
                <a:latin typeface="+mn-lt"/>
              </a:rPr>
              <a:t>Desired Learning Outcomes</a:t>
            </a:r>
          </a:p>
        </p:txBody>
      </p:sp>
      <p:sp>
        <p:nvSpPr>
          <p:cNvPr id="3" name="Content Placeholder 2">
            <a:extLst>
              <a:ext uri="{FF2B5EF4-FFF2-40B4-BE49-F238E27FC236}">
                <a16:creationId xmlns:a16="http://schemas.microsoft.com/office/drawing/2014/main" id="{CBF9A0E7-8341-7552-95CB-56449ABBBEB9}"/>
              </a:ext>
            </a:extLst>
          </p:cNvPr>
          <p:cNvSpPr>
            <a:spLocks noGrp="1"/>
          </p:cNvSpPr>
          <p:nvPr>
            <p:ph idx="1"/>
          </p:nvPr>
        </p:nvSpPr>
        <p:spPr>
          <a:xfrm>
            <a:off x="571500" y="1143000"/>
            <a:ext cx="11049000" cy="5214938"/>
          </a:xfrm>
        </p:spPr>
        <p:txBody>
          <a:bodyPr/>
          <a:lstStyle/>
          <a:p>
            <a:pPr marL="0" marR="0" indent="457200" fontAlgn="base">
              <a:lnSpc>
                <a:spcPct val="95000"/>
              </a:lnSpc>
              <a:spcBef>
                <a:spcPts val="0"/>
              </a:spcBef>
              <a:spcAft>
                <a:spcPts val="0"/>
              </a:spcAft>
            </a:pPr>
            <a:r>
              <a:rPr lang="en-US" dirty="0">
                <a:solidFill>
                  <a:srgbClr val="000000"/>
                </a:solidFill>
                <a:effectLst/>
                <a:latin typeface="Arial" panose="020B0604020202020204" pitchFamily="34" charset="0"/>
                <a:ea typeface="Calibri" panose="020F0502020204030204" pitchFamily="34" charset="0"/>
                <a:cs typeface="Arial" panose="020B0604020202020204" pitchFamily="34" charset="0"/>
              </a:rPr>
              <a:t>At the conclusion of this activity, participants will be able to:</a:t>
            </a:r>
            <a:endParaRPr lang="en-US" sz="1800" dirty="0">
              <a:effectLst/>
              <a:latin typeface="Arial" panose="020B0604020202020204" pitchFamily="34" charset="0"/>
              <a:ea typeface="Calibri" panose="020F0502020204030204" pitchFamily="34" charset="0"/>
              <a:cs typeface="Arial" panose="020B0604020202020204" pitchFamily="34" charset="0"/>
            </a:endParaRPr>
          </a:p>
          <a:p>
            <a:pPr marL="742950" marR="0" lvl="1" indent="-285750" fontAlgn="base">
              <a:lnSpc>
                <a:spcPct val="95000"/>
              </a:lnSpc>
              <a:spcBef>
                <a:spcPts val="0"/>
              </a:spcBef>
              <a:spcAft>
                <a:spcPts val="0"/>
              </a:spcAft>
              <a:buFont typeface="Calibri" panose="020F0502020204030204" pitchFamily="34" charset="0"/>
              <a:buChar char="–"/>
              <a:tabLst>
                <a:tab pos="914400" algn="l"/>
              </a:tabLst>
            </a:pPr>
            <a:r>
              <a:rPr lang="en-US"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Describe the USSOUTHCOM/USAFRICOM medical area of operations</a:t>
            </a:r>
            <a:endParaRPr lang="en-US" sz="1800" dirty="0">
              <a:effectLst/>
              <a:latin typeface="Arial" panose="020B0604020202020204" pitchFamily="34" charset="0"/>
              <a:ea typeface="Calibri" panose="020F0502020204030204" pitchFamily="34" charset="0"/>
              <a:cs typeface="Arial" panose="020B0604020202020204" pitchFamily="34" charset="0"/>
            </a:endParaRPr>
          </a:p>
          <a:p>
            <a:pPr marL="742950" marR="0" lvl="1" indent="-285750" fontAlgn="base">
              <a:lnSpc>
                <a:spcPct val="95000"/>
              </a:lnSpc>
              <a:spcBef>
                <a:spcPts val="0"/>
              </a:spcBef>
              <a:spcAft>
                <a:spcPts val="0"/>
              </a:spcAft>
              <a:buFont typeface="Calibri" panose="020F0502020204030204" pitchFamily="34" charset="0"/>
              <a:buChar char="–"/>
              <a:tabLst>
                <a:tab pos="914400" algn="l"/>
              </a:tabLst>
            </a:pPr>
            <a:r>
              <a:rPr lang="en-US"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Understand the active partnerships within USSOUTHCOM/USAFRICOM </a:t>
            </a:r>
            <a:endParaRPr lang="en-US" sz="1800" dirty="0">
              <a:effectLst/>
              <a:latin typeface="Arial" panose="020B0604020202020204" pitchFamily="34" charset="0"/>
              <a:ea typeface="Calibri" panose="020F0502020204030204" pitchFamily="34" charset="0"/>
              <a:cs typeface="Arial" panose="020B0604020202020204" pitchFamily="34" charset="0"/>
            </a:endParaRPr>
          </a:p>
          <a:p>
            <a:pPr marL="742950" marR="0" lvl="1" indent="-285750" fontAlgn="base">
              <a:lnSpc>
                <a:spcPct val="95000"/>
              </a:lnSpc>
              <a:spcBef>
                <a:spcPts val="0"/>
              </a:spcBef>
              <a:spcAft>
                <a:spcPts val="0"/>
              </a:spcAft>
              <a:buFont typeface="Calibri" panose="020F0502020204030204" pitchFamily="34" charset="0"/>
              <a:buChar char="–"/>
              <a:tabLst>
                <a:tab pos="914400" algn="l"/>
              </a:tabLst>
            </a:pPr>
            <a:r>
              <a:rPr lang="en-US"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Identify ideal solutions given full resourcing to expand partner relationships</a:t>
            </a:r>
            <a:endParaRPr lang="en-US" sz="1800" dirty="0">
              <a:effectLst/>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29959006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77E66919-0755-B574-51DC-6525FA810E46}"/>
              </a:ext>
            </a:extLst>
          </p:cNvPr>
          <p:cNvSpPr txBox="1">
            <a:spLocks/>
          </p:cNvSpPr>
          <p:nvPr/>
        </p:nvSpPr>
        <p:spPr bwMode="auto">
          <a:xfrm>
            <a:off x="2133600" y="3258770"/>
            <a:ext cx="8229600" cy="491699"/>
          </a:xfrm>
          <a:prstGeom prst="rect">
            <a:avLst/>
          </a:prstGeom>
          <a:noFill/>
          <a:ln>
            <a:noFill/>
          </a:ln>
          <a:effectLst/>
          <a:extLst>
            <a:ext uri="{909E8E84-426E-40DD-AFC4-6F175D3DCCD1}">
              <a14:hiddenFill xmlns:a14="http://schemas.microsoft.com/office/drawing/2010/main">
                <a:gradFill rotWithShape="0">
                  <a:gsLst>
                    <a:gs pos="0">
                      <a:srgbClr val="000000"/>
                    </a:gs>
                    <a:gs pos="100000">
                      <a:srgbClr val="000000">
                        <a:gamma/>
                        <a:shade val="89804"/>
                        <a:invGamma/>
                      </a:srgbClr>
                    </a:gs>
                  </a:gsLst>
                  <a:lin ang="540000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171450" indent="-17145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1pPr>
            <a:lvl2pPr marL="514350" indent="-22860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2pPr>
            <a:lvl3pPr marL="796925" indent="-168275"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3pPr>
            <a:lvl4pPr marL="1135063" indent="-223838"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4pPr>
            <a:lvl5pPr marL="1425575" indent="-176213"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base" latinLnBrk="0" hangingPunct="1">
              <a:lnSpc>
                <a:spcPct val="95000"/>
              </a:lnSpc>
              <a:spcBef>
                <a:spcPct val="3500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ＭＳ Ｐゴシック" charset="-128"/>
                <a:cs typeface="+mn-cs"/>
              </a:rPr>
              <a:t>If you would like to receive continuing education credit for this activity, please visit: amsus.cds.affinityced.com</a:t>
            </a:r>
          </a:p>
          <a:p>
            <a:pPr marL="171450" marR="0" lvl="0" indent="-171450" algn="l" defTabSz="914400" rtl="0" eaLnBrk="1" fontAlgn="base" latinLnBrk="0" hangingPunct="1">
              <a:lnSpc>
                <a:spcPct val="95000"/>
              </a:lnSpc>
              <a:spcBef>
                <a:spcPct val="35000"/>
              </a:spcBef>
              <a:spcAft>
                <a:spcPct val="0"/>
              </a:spcAft>
              <a:buClrTx/>
              <a:buSzTx/>
              <a:buFontTx/>
              <a:buChar char="•"/>
              <a:tabLst/>
              <a:defRPr/>
            </a:pPr>
            <a:endParaRPr kumimoji="0" lang="en-US" altLang="x-none" sz="2000" b="1" i="0" u="none" strike="noStrike" kern="1200" cap="none" spc="0" normalizeH="0" baseline="0" noProof="0" dirty="0">
              <a:ln>
                <a:noFill/>
              </a:ln>
              <a:solidFill>
                <a:srgbClr val="000090"/>
              </a:solidFill>
              <a:effectLst/>
              <a:uLnTx/>
              <a:uFillTx/>
              <a:latin typeface="Arial"/>
              <a:ea typeface="ＭＳ Ｐゴシック" charset="-128"/>
              <a:cs typeface="+mn-cs"/>
            </a:endParaRPr>
          </a:p>
        </p:txBody>
      </p:sp>
      <p:sp>
        <p:nvSpPr>
          <p:cNvPr id="4" name="Content Placeholder 3">
            <a:extLst>
              <a:ext uri="{FF2B5EF4-FFF2-40B4-BE49-F238E27FC236}">
                <a16:creationId xmlns:a16="http://schemas.microsoft.com/office/drawing/2014/main" id="{C2814EA6-D51E-9344-B08B-33C04272EB8C}"/>
              </a:ext>
            </a:extLst>
          </p:cNvPr>
          <p:cNvSpPr>
            <a:spLocks noGrp="1"/>
          </p:cNvSpPr>
          <p:nvPr>
            <p:ph idx="1"/>
          </p:nvPr>
        </p:nvSpPr>
        <p:spPr/>
        <p:txBody>
          <a:bodyPr/>
          <a:lstStyle/>
          <a:p>
            <a:endParaRPr lang="en-US"/>
          </a:p>
        </p:txBody>
      </p:sp>
      <p:sp>
        <p:nvSpPr>
          <p:cNvPr id="6" name="Title 5">
            <a:extLst>
              <a:ext uri="{FF2B5EF4-FFF2-40B4-BE49-F238E27FC236}">
                <a16:creationId xmlns:a16="http://schemas.microsoft.com/office/drawing/2014/main" id="{8F4F8245-2A5D-D54C-934A-DAD613EF7970}"/>
              </a:ext>
            </a:extLst>
          </p:cNvPr>
          <p:cNvSpPr>
            <a:spLocks noGrp="1"/>
          </p:cNvSpPr>
          <p:nvPr>
            <p:ph type="title"/>
          </p:nvPr>
        </p:nvSpPr>
        <p:spPr/>
        <p:txBody>
          <a:bodyPr/>
          <a:lstStyle/>
          <a:p>
            <a:endParaRPr lang="en-US"/>
          </a:p>
        </p:txBody>
      </p:sp>
    </p:spTree>
    <p:extLst>
      <p:ext uri="{BB962C8B-B14F-4D97-AF65-F5344CB8AC3E}">
        <p14:creationId xmlns:p14="http://schemas.microsoft.com/office/powerpoint/2010/main" val="22730031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1D6954-F9E5-22DF-CDF5-9E2B3B506997}"/>
              </a:ext>
            </a:extLst>
          </p:cNvPr>
          <p:cNvSpPr>
            <a:spLocks noGrp="1"/>
          </p:cNvSpPr>
          <p:nvPr>
            <p:ph type="title"/>
          </p:nvPr>
        </p:nvSpPr>
        <p:spPr/>
        <p:txBody>
          <a:bodyPr/>
          <a:lstStyle/>
          <a:p>
            <a:r>
              <a:rPr lang="en-US" dirty="0"/>
              <a:t>USAFRICOM Background</a:t>
            </a:r>
          </a:p>
        </p:txBody>
      </p:sp>
      <p:sp>
        <p:nvSpPr>
          <p:cNvPr id="3" name="Content Placeholder 2">
            <a:extLst>
              <a:ext uri="{FF2B5EF4-FFF2-40B4-BE49-F238E27FC236}">
                <a16:creationId xmlns:a16="http://schemas.microsoft.com/office/drawing/2014/main" id="{40E07B4B-F498-20C6-97CF-976E8892C438}"/>
              </a:ext>
            </a:extLst>
          </p:cNvPr>
          <p:cNvSpPr>
            <a:spLocks noGrp="1"/>
          </p:cNvSpPr>
          <p:nvPr>
            <p:ph sz="half" idx="1"/>
          </p:nvPr>
        </p:nvSpPr>
        <p:spPr>
          <a:xfrm>
            <a:off x="609598" y="1143000"/>
            <a:ext cx="6508931" cy="5214938"/>
          </a:xfrm>
        </p:spPr>
        <p:txBody>
          <a:bodyPr/>
          <a:lstStyle/>
          <a:p>
            <a:r>
              <a:rPr lang="en-US" dirty="0"/>
              <a:t>Mission </a:t>
            </a:r>
          </a:p>
          <a:p>
            <a:pPr lvl="1"/>
            <a:r>
              <a:rPr lang="en-US" dirty="0"/>
              <a:t>US Africa Command, with partners, counters transnational threats and malign actors, strengthens security forces, and responds to crises in order to advance US national interests and promote regional security, stability, and prosperity</a:t>
            </a:r>
          </a:p>
          <a:p>
            <a:r>
              <a:rPr lang="en-US" dirty="0"/>
              <a:t>Area of Responsibility:  53 of 54 African nations</a:t>
            </a:r>
          </a:p>
          <a:p>
            <a:r>
              <a:rPr lang="en-US" dirty="0"/>
              <a:t>3-D approach:  Diplomacy, Development, Defense</a:t>
            </a:r>
          </a:p>
        </p:txBody>
      </p:sp>
      <p:grpSp>
        <p:nvGrpSpPr>
          <p:cNvPr id="6" name="Group 5"/>
          <p:cNvGrpSpPr/>
          <p:nvPr/>
        </p:nvGrpSpPr>
        <p:grpSpPr>
          <a:xfrm>
            <a:off x="7543800" y="1524000"/>
            <a:ext cx="4237124" cy="4495800"/>
            <a:chOff x="6251575" y="836613"/>
            <a:chExt cx="5187950" cy="5338763"/>
          </a:xfrm>
          <a:solidFill>
            <a:srgbClr val="081D58"/>
          </a:solidFill>
        </p:grpSpPr>
        <p:sp>
          <p:nvSpPr>
            <p:cNvPr id="7" name="Freeform 6"/>
            <p:cNvSpPr>
              <a:spLocks/>
            </p:cNvSpPr>
            <p:nvPr/>
          </p:nvSpPr>
          <p:spPr bwMode="auto">
            <a:xfrm>
              <a:off x="7902575" y="3584576"/>
              <a:ext cx="20638" cy="26988"/>
            </a:xfrm>
            <a:custGeom>
              <a:avLst/>
              <a:gdLst>
                <a:gd name="T0" fmla="*/ 1 w 15"/>
                <a:gd name="T1" fmla="*/ 11 h 19"/>
                <a:gd name="T2" fmla="*/ 1 w 15"/>
                <a:gd name="T3" fmla="*/ 10 h 19"/>
                <a:gd name="T4" fmla="*/ 0 w 15"/>
                <a:gd name="T5" fmla="*/ 8 h 19"/>
                <a:gd name="T6" fmla="*/ 1 w 15"/>
                <a:gd name="T7" fmla="*/ 6 h 19"/>
                <a:gd name="T8" fmla="*/ 1 w 15"/>
                <a:gd name="T9" fmla="*/ 5 h 19"/>
                <a:gd name="T10" fmla="*/ 3 w 15"/>
                <a:gd name="T11" fmla="*/ 4 h 19"/>
                <a:gd name="T12" fmla="*/ 4 w 15"/>
                <a:gd name="T13" fmla="*/ 3 h 19"/>
                <a:gd name="T14" fmla="*/ 5 w 15"/>
                <a:gd name="T15" fmla="*/ 2 h 19"/>
                <a:gd name="T16" fmla="*/ 6 w 15"/>
                <a:gd name="T17" fmla="*/ 1 h 19"/>
                <a:gd name="T18" fmla="*/ 7 w 15"/>
                <a:gd name="T19" fmla="*/ 0 h 19"/>
                <a:gd name="T20" fmla="*/ 10 w 15"/>
                <a:gd name="T21" fmla="*/ 0 h 19"/>
                <a:gd name="T22" fmla="*/ 12 w 15"/>
                <a:gd name="T23" fmla="*/ 0 h 19"/>
                <a:gd name="T24" fmla="*/ 13 w 15"/>
                <a:gd name="T25" fmla="*/ 1 h 19"/>
                <a:gd name="T26" fmla="*/ 13 w 15"/>
                <a:gd name="T27" fmla="*/ 2 h 19"/>
                <a:gd name="T28" fmla="*/ 13 w 15"/>
                <a:gd name="T29" fmla="*/ 4 h 19"/>
                <a:gd name="T30" fmla="*/ 15 w 15"/>
                <a:gd name="T31" fmla="*/ 5 h 19"/>
                <a:gd name="T32" fmla="*/ 15 w 15"/>
                <a:gd name="T33" fmla="*/ 7 h 19"/>
                <a:gd name="T34" fmla="*/ 15 w 15"/>
                <a:gd name="T35" fmla="*/ 8 h 19"/>
                <a:gd name="T36" fmla="*/ 13 w 15"/>
                <a:gd name="T37" fmla="*/ 10 h 19"/>
                <a:gd name="T38" fmla="*/ 12 w 15"/>
                <a:gd name="T39" fmla="*/ 11 h 19"/>
                <a:gd name="T40" fmla="*/ 11 w 15"/>
                <a:gd name="T41" fmla="*/ 12 h 19"/>
                <a:gd name="T42" fmla="*/ 10 w 15"/>
                <a:gd name="T43" fmla="*/ 13 h 19"/>
                <a:gd name="T44" fmla="*/ 10 w 15"/>
                <a:gd name="T45" fmla="*/ 14 h 19"/>
                <a:gd name="T46" fmla="*/ 8 w 15"/>
                <a:gd name="T47" fmla="*/ 15 h 19"/>
                <a:gd name="T48" fmla="*/ 6 w 15"/>
                <a:gd name="T49" fmla="*/ 16 h 19"/>
                <a:gd name="T50" fmla="*/ 5 w 15"/>
                <a:gd name="T51" fmla="*/ 17 h 19"/>
                <a:gd name="T52" fmla="*/ 4 w 15"/>
                <a:gd name="T53" fmla="*/ 18 h 19"/>
                <a:gd name="T54" fmla="*/ 4 w 15"/>
                <a:gd name="T55" fmla="*/ 19 h 19"/>
                <a:gd name="T56" fmla="*/ 3 w 15"/>
                <a:gd name="T57" fmla="*/ 18 h 19"/>
                <a:gd name="T58" fmla="*/ 3 w 15"/>
                <a:gd name="T59" fmla="*/ 17 h 19"/>
                <a:gd name="T60" fmla="*/ 3 w 15"/>
                <a:gd name="T61" fmla="*/ 16 h 19"/>
                <a:gd name="T62" fmla="*/ 2 w 15"/>
                <a:gd name="T63" fmla="*/ 15 h 19"/>
                <a:gd name="T64" fmla="*/ 2 w 15"/>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9">
                  <a:moveTo>
                    <a:pt x="1" y="12"/>
                  </a:moveTo>
                  <a:cubicBezTo>
                    <a:pt x="1" y="12"/>
                    <a:pt x="1" y="12"/>
                    <a:pt x="1" y="11"/>
                  </a:cubicBezTo>
                  <a:cubicBezTo>
                    <a:pt x="1" y="11"/>
                    <a:pt x="1" y="11"/>
                    <a:pt x="1" y="11"/>
                  </a:cubicBezTo>
                  <a:cubicBezTo>
                    <a:pt x="0" y="11"/>
                    <a:pt x="1" y="10"/>
                    <a:pt x="1" y="10"/>
                  </a:cubicBezTo>
                  <a:cubicBezTo>
                    <a:pt x="1" y="9"/>
                    <a:pt x="0" y="9"/>
                    <a:pt x="0" y="9"/>
                  </a:cubicBezTo>
                  <a:cubicBezTo>
                    <a:pt x="0" y="8"/>
                    <a:pt x="0" y="8"/>
                    <a:pt x="0" y="8"/>
                  </a:cubicBezTo>
                  <a:cubicBezTo>
                    <a:pt x="0" y="7"/>
                    <a:pt x="0" y="8"/>
                    <a:pt x="0" y="7"/>
                  </a:cubicBezTo>
                  <a:cubicBezTo>
                    <a:pt x="1" y="7"/>
                    <a:pt x="1" y="7"/>
                    <a:pt x="1" y="6"/>
                  </a:cubicBezTo>
                  <a:cubicBezTo>
                    <a:pt x="1" y="6"/>
                    <a:pt x="1" y="6"/>
                    <a:pt x="1" y="6"/>
                  </a:cubicBezTo>
                  <a:cubicBezTo>
                    <a:pt x="1" y="6"/>
                    <a:pt x="1" y="6"/>
                    <a:pt x="1" y="5"/>
                  </a:cubicBezTo>
                  <a:cubicBezTo>
                    <a:pt x="1" y="5"/>
                    <a:pt x="1" y="5"/>
                    <a:pt x="2" y="4"/>
                  </a:cubicBezTo>
                  <a:cubicBezTo>
                    <a:pt x="2" y="4"/>
                    <a:pt x="2" y="4"/>
                    <a:pt x="3" y="4"/>
                  </a:cubicBezTo>
                  <a:cubicBezTo>
                    <a:pt x="3" y="3"/>
                    <a:pt x="3" y="4"/>
                    <a:pt x="4" y="3"/>
                  </a:cubicBezTo>
                  <a:cubicBezTo>
                    <a:pt x="4" y="3"/>
                    <a:pt x="4" y="3"/>
                    <a:pt x="4" y="3"/>
                  </a:cubicBezTo>
                  <a:cubicBezTo>
                    <a:pt x="4" y="2"/>
                    <a:pt x="4" y="2"/>
                    <a:pt x="5" y="2"/>
                  </a:cubicBezTo>
                  <a:cubicBezTo>
                    <a:pt x="5" y="2"/>
                    <a:pt x="5" y="2"/>
                    <a:pt x="5" y="2"/>
                  </a:cubicBezTo>
                  <a:cubicBezTo>
                    <a:pt x="6" y="2"/>
                    <a:pt x="6" y="2"/>
                    <a:pt x="6" y="2"/>
                  </a:cubicBezTo>
                  <a:cubicBezTo>
                    <a:pt x="6" y="1"/>
                    <a:pt x="6" y="1"/>
                    <a:pt x="6" y="1"/>
                  </a:cubicBezTo>
                  <a:cubicBezTo>
                    <a:pt x="6" y="1"/>
                    <a:pt x="6" y="1"/>
                    <a:pt x="7" y="0"/>
                  </a:cubicBezTo>
                  <a:cubicBezTo>
                    <a:pt x="7" y="0"/>
                    <a:pt x="7" y="0"/>
                    <a:pt x="7" y="0"/>
                  </a:cubicBezTo>
                  <a:cubicBezTo>
                    <a:pt x="8" y="0"/>
                    <a:pt x="8" y="0"/>
                    <a:pt x="8" y="0"/>
                  </a:cubicBezTo>
                  <a:cubicBezTo>
                    <a:pt x="8" y="0"/>
                    <a:pt x="10" y="0"/>
                    <a:pt x="10" y="0"/>
                  </a:cubicBezTo>
                  <a:cubicBezTo>
                    <a:pt x="11" y="0"/>
                    <a:pt x="10" y="0"/>
                    <a:pt x="11" y="0"/>
                  </a:cubicBezTo>
                  <a:cubicBezTo>
                    <a:pt x="12" y="0"/>
                    <a:pt x="12" y="0"/>
                    <a:pt x="12" y="0"/>
                  </a:cubicBezTo>
                  <a:cubicBezTo>
                    <a:pt x="12" y="1"/>
                    <a:pt x="12" y="1"/>
                    <a:pt x="12" y="1"/>
                  </a:cubicBezTo>
                  <a:cubicBezTo>
                    <a:pt x="12" y="1"/>
                    <a:pt x="12" y="1"/>
                    <a:pt x="13" y="1"/>
                  </a:cubicBezTo>
                  <a:cubicBezTo>
                    <a:pt x="13" y="1"/>
                    <a:pt x="13" y="1"/>
                    <a:pt x="13" y="2"/>
                  </a:cubicBezTo>
                  <a:cubicBezTo>
                    <a:pt x="13" y="2"/>
                    <a:pt x="13" y="2"/>
                    <a:pt x="13" y="2"/>
                  </a:cubicBezTo>
                  <a:cubicBezTo>
                    <a:pt x="13" y="3"/>
                    <a:pt x="13" y="3"/>
                    <a:pt x="13" y="3"/>
                  </a:cubicBezTo>
                  <a:cubicBezTo>
                    <a:pt x="13" y="3"/>
                    <a:pt x="13" y="4"/>
                    <a:pt x="13" y="4"/>
                  </a:cubicBezTo>
                  <a:cubicBezTo>
                    <a:pt x="14" y="4"/>
                    <a:pt x="14" y="4"/>
                    <a:pt x="14" y="4"/>
                  </a:cubicBezTo>
                  <a:cubicBezTo>
                    <a:pt x="14" y="4"/>
                    <a:pt x="14" y="4"/>
                    <a:pt x="15" y="5"/>
                  </a:cubicBezTo>
                  <a:cubicBezTo>
                    <a:pt x="15" y="5"/>
                    <a:pt x="14" y="5"/>
                    <a:pt x="15" y="6"/>
                  </a:cubicBezTo>
                  <a:cubicBezTo>
                    <a:pt x="15" y="6"/>
                    <a:pt x="15" y="6"/>
                    <a:pt x="15" y="7"/>
                  </a:cubicBezTo>
                  <a:cubicBezTo>
                    <a:pt x="14" y="7"/>
                    <a:pt x="14" y="7"/>
                    <a:pt x="14" y="7"/>
                  </a:cubicBezTo>
                  <a:cubicBezTo>
                    <a:pt x="14" y="8"/>
                    <a:pt x="15" y="8"/>
                    <a:pt x="15" y="8"/>
                  </a:cubicBezTo>
                  <a:cubicBezTo>
                    <a:pt x="14" y="8"/>
                    <a:pt x="15" y="8"/>
                    <a:pt x="14" y="9"/>
                  </a:cubicBezTo>
                  <a:cubicBezTo>
                    <a:pt x="14" y="9"/>
                    <a:pt x="14" y="10"/>
                    <a:pt x="13" y="10"/>
                  </a:cubicBezTo>
                  <a:cubicBezTo>
                    <a:pt x="13" y="10"/>
                    <a:pt x="13" y="10"/>
                    <a:pt x="13" y="11"/>
                  </a:cubicBezTo>
                  <a:cubicBezTo>
                    <a:pt x="13" y="11"/>
                    <a:pt x="13" y="11"/>
                    <a:pt x="12" y="11"/>
                  </a:cubicBezTo>
                  <a:cubicBezTo>
                    <a:pt x="12" y="11"/>
                    <a:pt x="12" y="11"/>
                    <a:pt x="12" y="11"/>
                  </a:cubicBezTo>
                  <a:cubicBezTo>
                    <a:pt x="12" y="11"/>
                    <a:pt x="12" y="11"/>
                    <a:pt x="11" y="12"/>
                  </a:cubicBezTo>
                  <a:cubicBezTo>
                    <a:pt x="11" y="13"/>
                    <a:pt x="11" y="13"/>
                    <a:pt x="11" y="13"/>
                  </a:cubicBezTo>
                  <a:cubicBezTo>
                    <a:pt x="11" y="13"/>
                    <a:pt x="11" y="13"/>
                    <a:pt x="10" y="13"/>
                  </a:cubicBezTo>
                  <a:cubicBezTo>
                    <a:pt x="10" y="13"/>
                    <a:pt x="10" y="13"/>
                    <a:pt x="10" y="14"/>
                  </a:cubicBezTo>
                  <a:cubicBezTo>
                    <a:pt x="10" y="14"/>
                    <a:pt x="10" y="14"/>
                    <a:pt x="10" y="14"/>
                  </a:cubicBezTo>
                  <a:cubicBezTo>
                    <a:pt x="9" y="14"/>
                    <a:pt x="9" y="15"/>
                    <a:pt x="9" y="15"/>
                  </a:cubicBezTo>
                  <a:cubicBezTo>
                    <a:pt x="8" y="15"/>
                    <a:pt x="8" y="15"/>
                    <a:pt x="8" y="15"/>
                  </a:cubicBezTo>
                  <a:cubicBezTo>
                    <a:pt x="8" y="16"/>
                    <a:pt x="7" y="16"/>
                    <a:pt x="7" y="16"/>
                  </a:cubicBezTo>
                  <a:cubicBezTo>
                    <a:pt x="6" y="16"/>
                    <a:pt x="6" y="16"/>
                    <a:pt x="6" y="16"/>
                  </a:cubicBezTo>
                  <a:cubicBezTo>
                    <a:pt x="6" y="16"/>
                    <a:pt x="6" y="16"/>
                    <a:pt x="6" y="16"/>
                  </a:cubicBezTo>
                  <a:cubicBezTo>
                    <a:pt x="5" y="17"/>
                    <a:pt x="6" y="17"/>
                    <a:pt x="5" y="17"/>
                  </a:cubicBezTo>
                  <a:cubicBezTo>
                    <a:pt x="5" y="17"/>
                    <a:pt x="5" y="17"/>
                    <a:pt x="5" y="17"/>
                  </a:cubicBezTo>
                  <a:cubicBezTo>
                    <a:pt x="5" y="17"/>
                    <a:pt x="4" y="18"/>
                    <a:pt x="4" y="18"/>
                  </a:cubicBezTo>
                  <a:cubicBezTo>
                    <a:pt x="4" y="18"/>
                    <a:pt x="4" y="18"/>
                    <a:pt x="4" y="18"/>
                  </a:cubicBezTo>
                  <a:cubicBezTo>
                    <a:pt x="4" y="19"/>
                    <a:pt x="4" y="19"/>
                    <a:pt x="4" y="19"/>
                  </a:cubicBezTo>
                  <a:cubicBezTo>
                    <a:pt x="3" y="19"/>
                    <a:pt x="3" y="19"/>
                    <a:pt x="3" y="19"/>
                  </a:cubicBezTo>
                  <a:cubicBezTo>
                    <a:pt x="3" y="19"/>
                    <a:pt x="3" y="19"/>
                    <a:pt x="3" y="18"/>
                  </a:cubicBezTo>
                  <a:cubicBezTo>
                    <a:pt x="3" y="18"/>
                    <a:pt x="3" y="18"/>
                    <a:pt x="3" y="18"/>
                  </a:cubicBezTo>
                  <a:cubicBezTo>
                    <a:pt x="3" y="17"/>
                    <a:pt x="3" y="17"/>
                    <a:pt x="3" y="17"/>
                  </a:cubicBezTo>
                  <a:cubicBezTo>
                    <a:pt x="3" y="17"/>
                    <a:pt x="3" y="17"/>
                    <a:pt x="3" y="16"/>
                  </a:cubicBezTo>
                  <a:cubicBezTo>
                    <a:pt x="3" y="16"/>
                    <a:pt x="3" y="16"/>
                    <a:pt x="3" y="16"/>
                  </a:cubicBezTo>
                  <a:cubicBezTo>
                    <a:pt x="3" y="15"/>
                    <a:pt x="3" y="15"/>
                    <a:pt x="3" y="15"/>
                  </a:cubicBezTo>
                  <a:cubicBezTo>
                    <a:pt x="3" y="15"/>
                    <a:pt x="2" y="15"/>
                    <a:pt x="2" y="15"/>
                  </a:cubicBezTo>
                  <a:cubicBezTo>
                    <a:pt x="2" y="15"/>
                    <a:pt x="2" y="14"/>
                    <a:pt x="2" y="14"/>
                  </a:cubicBezTo>
                  <a:cubicBezTo>
                    <a:pt x="2" y="13"/>
                    <a:pt x="2" y="13"/>
                    <a:pt x="2" y="13"/>
                  </a:cubicBezTo>
                  <a:lnTo>
                    <a:pt x="1" y="1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8" name="Freeform 7"/>
            <p:cNvSpPr>
              <a:spLocks/>
            </p:cNvSpPr>
            <p:nvPr/>
          </p:nvSpPr>
          <p:spPr bwMode="auto">
            <a:xfrm>
              <a:off x="7905750" y="3611563"/>
              <a:ext cx="1588"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1"/>
                  </a:cubicBezTo>
                  <a:cubicBezTo>
                    <a:pt x="1" y="1"/>
                    <a:pt x="1" y="1"/>
                    <a:pt x="1" y="1"/>
                  </a:cubicBezTo>
                  <a:cubicBezTo>
                    <a:pt x="0" y="1"/>
                    <a:pt x="0" y="1"/>
                    <a:pt x="0"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9" name="Freeform 8"/>
            <p:cNvSpPr>
              <a:spLocks/>
            </p:cNvSpPr>
            <p:nvPr/>
          </p:nvSpPr>
          <p:spPr bwMode="auto">
            <a:xfrm>
              <a:off x="7961313" y="3495676"/>
              <a:ext cx="11113" cy="11113"/>
            </a:xfrm>
            <a:custGeom>
              <a:avLst/>
              <a:gdLst>
                <a:gd name="T0" fmla="*/ 1 w 8"/>
                <a:gd name="T1" fmla="*/ 6 h 8"/>
                <a:gd name="T2" fmla="*/ 1 w 8"/>
                <a:gd name="T3" fmla="*/ 5 h 8"/>
                <a:gd name="T4" fmla="*/ 0 w 8"/>
                <a:gd name="T5" fmla="*/ 5 h 8"/>
                <a:gd name="T6" fmla="*/ 1 w 8"/>
                <a:gd name="T7" fmla="*/ 4 h 8"/>
                <a:gd name="T8" fmla="*/ 2 w 8"/>
                <a:gd name="T9" fmla="*/ 5 h 8"/>
                <a:gd name="T10" fmla="*/ 2 w 8"/>
                <a:gd name="T11" fmla="*/ 5 h 8"/>
                <a:gd name="T12" fmla="*/ 3 w 8"/>
                <a:gd name="T13" fmla="*/ 4 h 8"/>
                <a:gd name="T14" fmla="*/ 2 w 8"/>
                <a:gd name="T15" fmla="*/ 4 h 8"/>
                <a:gd name="T16" fmla="*/ 3 w 8"/>
                <a:gd name="T17" fmla="*/ 3 h 8"/>
                <a:gd name="T18" fmla="*/ 2 w 8"/>
                <a:gd name="T19" fmla="*/ 3 h 8"/>
                <a:gd name="T20" fmla="*/ 3 w 8"/>
                <a:gd name="T21" fmla="*/ 1 h 8"/>
                <a:gd name="T22" fmla="*/ 3 w 8"/>
                <a:gd name="T23" fmla="*/ 1 h 8"/>
                <a:gd name="T24" fmla="*/ 3 w 8"/>
                <a:gd name="T25" fmla="*/ 1 h 8"/>
                <a:gd name="T26" fmla="*/ 4 w 8"/>
                <a:gd name="T27" fmla="*/ 1 h 8"/>
                <a:gd name="T28" fmla="*/ 4 w 8"/>
                <a:gd name="T29" fmla="*/ 1 h 8"/>
                <a:gd name="T30" fmla="*/ 4 w 8"/>
                <a:gd name="T31" fmla="*/ 0 h 8"/>
                <a:gd name="T32" fmla="*/ 4 w 8"/>
                <a:gd name="T33" fmla="*/ 0 h 8"/>
                <a:gd name="T34" fmla="*/ 5 w 8"/>
                <a:gd name="T35" fmla="*/ 0 h 8"/>
                <a:gd name="T36" fmla="*/ 5 w 8"/>
                <a:gd name="T37" fmla="*/ 1 h 8"/>
                <a:gd name="T38" fmla="*/ 6 w 8"/>
                <a:gd name="T39" fmla="*/ 0 h 8"/>
                <a:gd name="T40" fmla="*/ 7 w 8"/>
                <a:gd name="T41" fmla="*/ 1 h 8"/>
                <a:gd name="T42" fmla="*/ 7 w 8"/>
                <a:gd name="T43" fmla="*/ 1 h 8"/>
                <a:gd name="T44" fmla="*/ 7 w 8"/>
                <a:gd name="T45" fmla="*/ 1 h 8"/>
                <a:gd name="T46" fmla="*/ 6 w 8"/>
                <a:gd name="T47" fmla="*/ 2 h 8"/>
                <a:gd name="T48" fmla="*/ 6 w 8"/>
                <a:gd name="T49" fmla="*/ 3 h 8"/>
                <a:gd name="T50" fmla="*/ 6 w 8"/>
                <a:gd name="T51" fmla="*/ 3 h 8"/>
                <a:gd name="T52" fmla="*/ 7 w 8"/>
                <a:gd name="T53" fmla="*/ 3 h 8"/>
                <a:gd name="T54" fmla="*/ 7 w 8"/>
                <a:gd name="T55" fmla="*/ 3 h 8"/>
                <a:gd name="T56" fmla="*/ 6 w 8"/>
                <a:gd name="T57" fmla="*/ 4 h 8"/>
                <a:gd name="T58" fmla="*/ 6 w 8"/>
                <a:gd name="T59" fmla="*/ 5 h 8"/>
                <a:gd name="T60" fmla="*/ 5 w 8"/>
                <a:gd name="T61" fmla="*/ 5 h 8"/>
                <a:gd name="T62" fmla="*/ 6 w 8"/>
                <a:gd name="T63" fmla="*/ 5 h 8"/>
                <a:gd name="T64" fmla="*/ 6 w 8"/>
                <a:gd name="T65" fmla="*/ 6 h 8"/>
                <a:gd name="T66" fmla="*/ 6 w 8"/>
                <a:gd name="T67" fmla="*/ 6 h 8"/>
                <a:gd name="T68" fmla="*/ 6 w 8"/>
                <a:gd name="T69" fmla="*/ 7 h 8"/>
                <a:gd name="T70" fmla="*/ 5 w 8"/>
                <a:gd name="T71" fmla="*/ 7 h 8"/>
                <a:gd name="T72" fmla="*/ 5 w 8"/>
                <a:gd name="T73" fmla="*/ 7 h 8"/>
                <a:gd name="T74" fmla="*/ 4 w 8"/>
                <a:gd name="T75" fmla="*/ 8 h 8"/>
                <a:gd name="T76" fmla="*/ 4 w 8"/>
                <a:gd name="T77" fmla="*/ 8 h 8"/>
                <a:gd name="T78" fmla="*/ 4 w 8"/>
                <a:gd name="T79" fmla="*/ 8 h 8"/>
                <a:gd name="T80" fmla="*/ 4 w 8"/>
                <a:gd name="T81" fmla="*/ 8 h 8"/>
                <a:gd name="T82" fmla="*/ 3 w 8"/>
                <a:gd name="T83" fmla="*/ 8 h 8"/>
                <a:gd name="T84" fmla="*/ 3 w 8"/>
                <a:gd name="T85" fmla="*/ 7 h 8"/>
                <a:gd name="T86" fmla="*/ 3 w 8"/>
                <a:gd name="T87" fmla="*/ 7 h 8"/>
                <a:gd name="T88" fmla="*/ 2 w 8"/>
                <a:gd name="T89" fmla="*/ 7 h 8"/>
                <a:gd name="T90" fmla="*/ 2 w 8"/>
                <a:gd name="T91" fmla="*/ 7 h 8"/>
                <a:gd name="T92" fmla="*/ 1 w 8"/>
                <a:gd name="T93" fmla="*/ 7 h 8"/>
                <a:gd name="T94" fmla="*/ 1 w 8"/>
                <a:gd name="T9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 h="8">
                  <a:moveTo>
                    <a:pt x="1" y="6"/>
                  </a:moveTo>
                  <a:cubicBezTo>
                    <a:pt x="1" y="6"/>
                    <a:pt x="1" y="6"/>
                    <a:pt x="1" y="5"/>
                  </a:cubicBezTo>
                  <a:cubicBezTo>
                    <a:pt x="1" y="5"/>
                    <a:pt x="0" y="5"/>
                    <a:pt x="0" y="5"/>
                  </a:cubicBezTo>
                  <a:cubicBezTo>
                    <a:pt x="1" y="4"/>
                    <a:pt x="1" y="4"/>
                    <a:pt x="1" y="4"/>
                  </a:cubicBezTo>
                  <a:cubicBezTo>
                    <a:pt x="1" y="5"/>
                    <a:pt x="2" y="5"/>
                    <a:pt x="2" y="5"/>
                  </a:cubicBezTo>
                  <a:cubicBezTo>
                    <a:pt x="2" y="5"/>
                    <a:pt x="2" y="5"/>
                    <a:pt x="2" y="5"/>
                  </a:cubicBezTo>
                  <a:cubicBezTo>
                    <a:pt x="2" y="4"/>
                    <a:pt x="3" y="5"/>
                    <a:pt x="3" y="4"/>
                  </a:cubicBezTo>
                  <a:cubicBezTo>
                    <a:pt x="2" y="4"/>
                    <a:pt x="2" y="4"/>
                    <a:pt x="2" y="4"/>
                  </a:cubicBezTo>
                  <a:cubicBezTo>
                    <a:pt x="2" y="4"/>
                    <a:pt x="3" y="4"/>
                    <a:pt x="3" y="3"/>
                  </a:cubicBezTo>
                  <a:cubicBezTo>
                    <a:pt x="3" y="3"/>
                    <a:pt x="2" y="3"/>
                    <a:pt x="2" y="3"/>
                  </a:cubicBezTo>
                  <a:cubicBezTo>
                    <a:pt x="2" y="2"/>
                    <a:pt x="3" y="2"/>
                    <a:pt x="3" y="1"/>
                  </a:cubicBezTo>
                  <a:cubicBezTo>
                    <a:pt x="3" y="1"/>
                    <a:pt x="2" y="1"/>
                    <a:pt x="3" y="1"/>
                  </a:cubicBezTo>
                  <a:cubicBezTo>
                    <a:pt x="3" y="0"/>
                    <a:pt x="3" y="1"/>
                    <a:pt x="3" y="1"/>
                  </a:cubicBezTo>
                  <a:cubicBezTo>
                    <a:pt x="3" y="1"/>
                    <a:pt x="4" y="1"/>
                    <a:pt x="4" y="1"/>
                  </a:cubicBezTo>
                  <a:cubicBezTo>
                    <a:pt x="4" y="1"/>
                    <a:pt x="4" y="1"/>
                    <a:pt x="4" y="1"/>
                  </a:cubicBezTo>
                  <a:cubicBezTo>
                    <a:pt x="4" y="0"/>
                    <a:pt x="4" y="0"/>
                    <a:pt x="4" y="0"/>
                  </a:cubicBezTo>
                  <a:cubicBezTo>
                    <a:pt x="4" y="0"/>
                    <a:pt x="4" y="0"/>
                    <a:pt x="4" y="0"/>
                  </a:cubicBezTo>
                  <a:cubicBezTo>
                    <a:pt x="5" y="0"/>
                    <a:pt x="5" y="0"/>
                    <a:pt x="5" y="0"/>
                  </a:cubicBezTo>
                  <a:cubicBezTo>
                    <a:pt x="5" y="0"/>
                    <a:pt x="5" y="1"/>
                    <a:pt x="5" y="1"/>
                  </a:cubicBezTo>
                  <a:cubicBezTo>
                    <a:pt x="5" y="0"/>
                    <a:pt x="6" y="0"/>
                    <a:pt x="6" y="0"/>
                  </a:cubicBezTo>
                  <a:cubicBezTo>
                    <a:pt x="7" y="0"/>
                    <a:pt x="7" y="0"/>
                    <a:pt x="7" y="1"/>
                  </a:cubicBezTo>
                  <a:cubicBezTo>
                    <a:pt x="8" y="1"/>
                    <a:pt x="8" y="1"/>
                    <a:pt x="7" y="1"/>
                  </a:cubicBezTo>
                  <a:cubicBezTo>
                    <a:pt x="7" y="1"/>
                    <a:pt x="7" y="1"/>
                    <a:pt x="7" y="1"/>
                  </a:cubicBezTo>
                  <a:cubicBezTo>
                    <a:pt x="6" y="2"/>
                    <a:pt x="6" y="2"/>
                    <a:pt x="6" y="2"/>
                  </a:cubicBezTo>
                  <a:cubicBezTo>
                    <a:pt x="6" y="2"/>
                    <a:pt x="5" y="2"/>
                    <a:pt x="6" y="3"/>
                  </a:cubicBezTo>
                  <a:cubicBezTo>
                    <a:pt x="6" y="3"/>
                    <a:pt x="6" y="3"/>
                    <a:pt x="6" y="3"/>
                  </a:cubicBezTo>
                  <a:cubicBezTo>
                    <a:pt x="7" y="3"/>
                    <a:pt x="7" y="3"/>
                    <a:pt x="7" y="3"/>
                  </a:cubicBezTo>
                  <a:cubicBezTo>
                    <a:pt x="7" y="3"/>
                    <a:pt x="8" y="3"/>
                    <a:pt x="7" y="3"/>
                  </a:cubicBezTo>
                  <a:cubicBezTo>
                    <a:pt x="7" y="4"/>
                    <a:pt x="6" y="4"/>
                    <a:pt x="6" y="4"/>
                  </a:cubicBezTo>
                  <a:cubicBezTo>
                    <a:pt x="6" y="4"/>
                    <a:pt x="6" y="5"/>
                    <a:pt x="6" y="5"/>
                  </a:cubicBezTo>
                  <a:cubicBezTo>
                    <a:pt x="5" y="5"/>
                    <a:pt x="5" y="5"/>
                    <a:pt x="5" y="5"/>
                  </a:cubicBezTo>
                  <a:cubicBezTo>
                    <a:pt x="5" y="5"/>
                    <a:pt x="6" y="5"/>
                    <a:pt x="6" y="5"/>
                  </a:cubicBezTo>
                  <a:cubicBezTo>
                    <a:pt x="6" y="6"/>
                    <a:pt x="6" y="6"/>
                    <a:pt x="6" y="6"/>
                  </a:cubicBezTo>
                  <a:cubicBezTo>
                    <a:pt x="6" y="6"/>
                    <a:pt x="6" y="6"/>
                    <a:pt x="6" y="6"/>
                  </a:cubicBezTo>
                  <a:cubicBezTo>
                    <a:pt x="6" y="7"/>
                    <a:pt x="6" y="7"/>
                    <a:pt x="6" y="7"/>
                  </a:cubicBezTo>
                  <a:cubicBezTo>
                    <a:pt x="6" y="7"/>
                    <a:pt x="5" y="7"/>
                    <a:pt x="5" y="7"/>
                  </a:cubicBezTo>
                  <a:cubicBezTo>
                    <a:pt x="5" y="7"/>
                    <a:pt x="5" y="7"/>
                    <a:pt x="5" y="7"/>
                  </a:cubicBezTo>
                  <a:cubicBezTo>
                    <a:pt x="5" y="7"/>
                    <a:pt x="5" y="7"/>
                    <a:pt x="4" y="8"/>
                  </a:cubicBezTo>
                  <a:cubicBezTo>
                    <a:pt x="4" y="8"/>
                    <a:pt x="4" y="8"/>
                    <a:pt x="4" y="8"/>
                  </a:cubicBezTo>
                  <a:cubicBezTo>
                    <a:pt x="4" y="8"/>
                    <a:pt x="4" y="8"/>
                    <a:pt x="4" y="8"/>
                  </a:cubicBezTo>
                  <a:cubicBezTo>
                    <a:pt x="4" y="8"/>
                    <a:pt x="4" y="8"/>
                    <a:pt x="4" y="8"/>
                  </a:cubicBezTo>
                  <a:cubicBezTo>
                    <a:pt x="4" y="8"/>
                    <a:pt x="4" y="8"/>
                    <a:pt x="3" y="8"/>
                  </a:cubicBezTo>
                  <a:cubicBezTo>
                    <a:pt x="3" y="8"/>
                    <a:pt x="3" y="7"/>
                    <a:pt x="3" y="7"/>
                  </a:cubicBezTo>
                  <a:cubicBezTo>
                    <a:pt x="3" y="7"/>
                    <a:pt x="3" y="7"/>
                    <a:pt x="3" y="7"/>
                  </a:cubicBezTo>
                  <a:cubicBezTo>
                    <a:pt x="2" y="7"/>
                    <a:pt x="2" y="7"/>
                    <a:pt x="2" y="7"/>
                  </a:cubicBezTo>
                  <a:cubicBezTo>
                    <a:pt x="2" y="7"/>
                    <a:pt x="3" y="6"/>
                    <a:pt x="2" y="7"/>
                  </a:cubicBezTo>
                  <a:cubicBezTo>
                    <a:pt x="1" y="7"/>
                    <a:pt x="1" y="7"/>
                    <a:pt x="1" y="7"/>
                  </a:cubicBezTo>
                  <a:cubicBezTo>
                    <a:pt x="1" y="7"/>
                    <a:pt x="1" y="6"/>
                    <a:pt x="1" y="6"/>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0" name="Freeform 9"/>
            <p:cNvSpPr>
              <a:spLocks/>
            </p:cNvSpPr>
            <p:nvPr/>
          </p:nvSpPr>
          <p:spPr bwMode="auto">
            <a:xfrm>
              <a:off x="7956550" y="3514726"/>
              <a:ext cx="1588" cy="1588"/>
            </a:xfrm>
            <a:custGeom>
              <a:avLst/>
              <a:gdLst>
                <a:gd name="T0" fmla="*/ 1 w 1"/>
                <a:gd name="T1" fmla="*/ 1 h 1"/>
                <a:gd name="T2" fmla="*/ 0 w 1"/>
                <a:gd name="T3" fmla="*/ 0 h 1"/>
                <a:gd name="T4" fmla="*/ 1 w 1"/>
                <a:gd name="T5" fmla="*/ 0 h 1"/>
                <a:gd name="T6" fmla="*/ 1 w 1"/>
                <a:gd name="T7" fmla="*/ 0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0" y="0"/>
                    <a:pt x="0" y="0"/>
                  </a:cubicBezTo>
                  <a:cubicBezTo>
                    <a:pt x="1" y="0"/>
                    <a:pt x="1" y="0"/>
                    <a:pt x="1" y="0"/>
                  </a:cubicBezTo>
                  <a:cubicBezTo>
                    <a:pt x="1" y="0"/>
                    <a:pt x="1" y="0"/>
                    <a:pt x="1" y="0"/>
                  </a:cubicBezTo>
                  <a:cubicBezTo>
                    <a:pt x="1" y="0"/>
                    <a:pt x="1" y="1"/>
                    <a:pt x="1" y="1"/>
                  </a:cubicBezTo>
                  <a:cubicBezTo>
                    <a:pt x="1" y="1"/>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1" name="Freeform 10"/>
            <p:cNvSpPr>
              <a:spLocks/>
            </p:cNvSpPr>
            <p:nvPr/>
          </p:nvSpPr>
          <p:spPr bwMode="auto">
            <a:xfrm>
              <a:off x="7958138" y="3517901"/>
              <a:ext cx="1588" cy="1588"/>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0" y="1"/>
                    <a:pt x="0" y="1"/>
                    <a:pt x="0"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2" name="Freeform 11"/>
            <p:cNvSpPr>
              <a:spLocks/>
            </p:cNvSpPr>
            <p:nvPr/>
          </p:nvSpPr>
          <p:spPr bwMode="auto">
            <a:xfrm>
              <a:off x="8261350" y="4765676"/>
              <a:ext cx="4763" cy="14288"/>
            </a:xfrm>
            <a:custGeom>
              <a:avLst/>
              <a:gdLst>
                <a:gd name="T0" fmla="*/ 1 w 3"/>
                <a:gd name="T1" fmla="*/ 5 h 11"/>
                <a:gd name="T2" fmla="*/ 0 w 3"/>
                <a:gd name="T3" fmla="*/ 4 h 11"/>
                <a:gd name="T4" fmla="*/ 0 w 3"/>
                <a:gd name="T5" fmla="*/ 3 h 11"/>
                <a:gd name="T6" fmla="*/ 0 w 3"/>
                <a:gd name="T7" fmla="*/ 2 h 11"/>
                <a:gd name="T8" fmla="*/ 0 w 3"/>
                <a:gd name="T9" fmla="*/ 1 h 11"/>
                <a:gd name="T10" fmla="*/ 1 w 3"/>
                <a:gd name="T11" fmla="*/ 1 h 11"/>
                <a:gd name="T12" fmla="*/ 1 w 3"/>
                <a:gd name="T13" fmla="*/ 0 h 11"/>
                <a:gd name="T14" fmla="*/ 2 w 3"/>
                <a:gd name="T15" fmla="*/ 0 h 11"/>
                <a:gd name="T16" fmla="*/ 2 w 3"/>
                <a:gd name="T17" fmla="*/ 1 h 11"/>
                <a:gd name="T18" fmla="*/ 2 w 3"/>
                <a:gd name="T19" fmla="*/ 3 h 11"/>
                <a:gd name="T20" fmla="*/ 2 w 3"/>
                <a:gd name="T21" fmla="*/ 4 h 11"/>
                <a:gd name="T22" fmla="*/ 2 w 3"/>
                <a:gd name="T23" fmla="*/ 5 h 11"/>
                <a:gd name="T24" fmla="*/ 3 w 3"/>
                <a:gd name="T25" fmla="*/ 6 h 11"/>
                <a:gd name="T26" fmla="*/ 3 w 3"/>
                <a:gd name="T27" fmla="*/ 8 h 11"/>
                <a:gd name="T28" fmla="*/ 3 w 3"/>
                <a:gd name="T29" fmla="*/ 9 h 11"/>
                <a:gd name="T30" fmla="*/ 3 w 3"/>
                <a:gd name="T31" fmla="*/ 9 h 11"/>
                <a:gd name="T32" fmla="*/ 3 w 3"/>
                <a:gd name="T33" fmla="*/ 10 h 11"/>
                <a:gd name="T34" fmla="*/ 3 w 3"/>
                <a:gd name="T35" fmla="*/ 10 h 11"/>
                <a:gd name="T36" fmla="*/ 2 w 3"/>
                <a:gd name="T37" fmla="*/ 9 h 11"/>
                <a:gd name="T38" fmla="*/ 2 w 3"/>
                <a:gd name="T39" fmla="*/ 9 h 11"/>
                <a:gd name="T40" fmla="*/ 1 w 3"/>
                <a:gd name="T41" fmla="*/ 7 h 11"/>
                <a:gd name="T42" fmla="*/ 1 w 3"/>
                <a:gd name="T43" fmla="*/ 6 h 11"/>
                <a:gd name="T44" fmla="*/ 1 w 3"/>
                <a:gd name="T4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1">
                  <a:moveTo>
                    <a:pt x="1" y="5"/>
                  </a:moveTo>
                  <a:cubicBezTo>
                    <a:pt x="1" y="5"/>
                    <a:pt x="0" y="4"/>
                    <a:pt x="0" y="4"/>
                  </a:cubicBezTo>
                  <a:cubicBezTo>
                    <a:pt x="0" y="4"/>
                    <a:pt x="0" y="3"/>
                    <a:pt x="0" y="3"/>
                  </a:cubicBezTo>
                  <a:cubicBezTo>
                    <a:pt x="0" y="3"/>
                    <a:pt x="0" y="2"/>
                    <a:pt x="0" y="2"/>
                  </a:cubicBezTo>
                  <a:cubicBezTo>
                    <a:pt x="0" y="2"/>
                    <a:pt x="0" y="1"/>
                    <a:pt x="0" y="1"/>
                  </a:cubicBezTo>
                  <a:cubicBezTo>
                    <a:pt x="0" y="1"/>
                    <a:pt x="1" y="1"/>
                    <a:pt x="1" y="1"/>
                  </a:cubicBezTo>
                  <a:cubicBezTo>
                    <a:pt x="1" y="0"/>
                    <a:pt x="1" y="0"/>
                    <a:pt x="1" y="0"/>
                  </a:cubicBezTo>
                  <a:cubicBezTo>
                    <a:pt x="2" y="0"/>
                    <a:pt x="2" y="0"/>
                    <a:pt x="2" y="0"/>
                  </a:cubicBezTo>
                  <a:cubicBezTo>
                    <a:pt x="2" y="1"/>
                    <a:pt x="2" y="1"/>
                    <a:pt x="2" y="1"/>
                  </a:cubicBezTo>
                  <a:cubicBezTo>
                    <a:pt x="3" y="2"/>
                    <a:pt x="3" y="2"/>
                    <a:pt x="2" y="3"/>
                  </a:cubicBezTo>
                  <a:cubicBezTo>
                    <a:pt x="2" y="3"/>
                    <a:pt x="2" y="4"/>
                    <a:pt x="2" y="4"/>
                  </a:cubicBezTo>
                  <a:cubicBezTo>
                    <a:pt x="2" y="5"/>
                    <a:pt x="2" y="4"/>
                    <a:pt x="2" y="5"/>
                  </a:cubicBezTo>
                  <a:cubicBezTo>
                    <a:pt x="2" y="5"/>
                    <a:pt x="3" y="6"/>
                    <a:pt x="3" y="6"/>
                  </a:cubicBezTo>
                  <a:cubicBezTo>
                    <a:pt x="3" y="7"/>
                    <a:pt x="3" y="8"/>
                    <a:pt x="3" y="8"/>
                  </a:cubicBezTo>
                  <a:cubicBezTo>
                    <a:pt x="3" y="8"/>
                    <a:pt x="3" y="8"/>
                    <a:pt x="3" y="9"/>
                  </a:cubicBezTo>
                  <a:cubicBezTo>
                    <a:pt x="3" y="9"/>
                    <a:pt x="3" y="9"/>
                    <a:pt x="3" y="9"/>
                  </a:cubicBezTo>
                  <a:cubicBezTo>
                    <a:pt x="3" y="10"/>
                    <a:pt x="3" y="10"/>
                    <a:pt x="3" y="10"/>
                  </a:cubicBezTo>
                  <a:cubicBezTo>
                    <a:pt x="3" y="10"/>
                    <a:pt x="3" y="11"/>
                    <a:pt x="3" y="10"/>
                  </a:cubicBezTo>
                  <a:cubicBezTo>
                    <a:pt x="3" y="10"/>
                    <a:pt x="2" y="10"/>
                    <a:pt x="2" y="9"/>
                  </a:cubicBezTo>
                  <a:cubicBezTo>
                    <a:pt x="2" y="9"/>
                    <a:pt x="2" y="9"/>
                    <a:pt x="2" y="9"/>
                  </a:cubicBezTo>
                  <a:cubicBezTo>
                    <a:pt x="2" y="8"/>
                    <a:pt x="2" y="8"/>
                    <a:pt x="1" y="7"/>
                  </a:cubicBezTo>
                  <a:cubicBezTo>
                    <a:pt x="1" y="7"/>
                    <a:pt x="1" y="6"/>
                    <a:pt x="1" y="6"/>
                  </a:cubicBezTo>
                  <a:cubicBezTo>
                    <a:pt x="1" y="6"/>
                    <a:pt x="1" y="5"/>
                    <a:pt x="1" y="5"/>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3" name="Freeform 12"/>
            <p:cNvSpPr>
              <a:spLocks/>
            </p:cNvSpPr>
            <p:nvPr/>
          </p:nvSpPr>
          <p:spPr bwMode="auto">
            <a:xfrm>
              <a:off x="8283575" y="3913188"/>
              <a:ext cx="76200" cy="100013"/>
            </a:xfrm>
            <a:custGeom>
              <a:avLst/>
              <a:gdLst>
                <a:gd name="T0" fmla="*/ 8 w 54"/>
                <a:gd name="T1" fmla="*/ 25 h 70"/>
                <a:gd name="T2" fmla="*/ 10 w 54"/>
                <a:gd name="T3" fmla="*/ 20 h 70"/>
                <a:gd name="T4" fmla="*/ 12 w 54"/>
                <a:gd name="T5" fmla="*/ 21 h 70"/>
                <a:gd name="T6" fmla="*/ 14 w 54"/>
                <a:gd name="T7" fmla="*/ 20 h 70"/>
                <a:gd name="T8" fmla="*/ 17 w 54"/>
                <a:gd name="T9" fmla="*/ 20 h 70"/>
                <a:gd name="T10" fmla="*/ 19 w 54"/>
                <a:gd name="T11" fmla="*/ 16 h 70"/>
                <a:gd name="T12" fmla="*/ 19 w 54"/>
                <a:gd name="T13" fmla="*/ 13 h 70"/>
                <a:gd name="T14" fmla="*/ 20 w 54"/>
                <a:gd name="T15" fmla="*/ 12 h 70"/>
                <a:gd name="T16" fmla="*/ 22 w 54"/>
                <a:gd name="T17" fmla="*/ 11 h 70"/>
                <a:gd name="T18" fmla="*/ 26 w 54"/>
                <a:gd name="T19" fmla="*/ 12 h 70"/>
                <a:gd name="T20" fmla="*/ 27 w 54"/>
                <a:gd name="T21" fmla="*/ 10 h 70"/>
                <a:gd name="T22" fmla="*/ 31 w 54"/>
                <a:gd name="T23" fmla="*/ 9 h 70"/>
                <a:gd name="T24" fmla="*/ 32 w 54"/>
                <a:gd name="T25" fmla="*/ 7 h 70"/>
                <a:gd name="T26" fmla="*/ 33 w 54"/>
                <a:gd name="T27" fmla="*/ 5 h 70"/>
                <a:gd name="T28" fmla="*/ 38 w 54"/>
                <a:gd name="T29" fmla="*/ 6 h 70"/>
                <a:gd name="T30" fmla="*/ 36 w 54"/>
                <a:gd name="T31" fmla="*/ 2 h 70"/>
                <a:gd name="T32" fmla="*/ 37 w 54"/>
                <a:gd name="T33" fmla="*/ 2 h 70"/>
                <a:gd name="T34" fmla="*/ 38 w 54"/>
                <a:gd name="T35" fmla="*/ 1 h 70"/>
                <a:gd name="T36" fmla="*/ 40 w 54"/>
                <a:gd name="T37" fmla="*/ 3 h 70"/>
                <a:gd name="T38" fmla="*/ 44 w 54"/>
                <a:gd name="T39" fmla="*/ 4 h 70"/>
                <a:gd name="T40" fmla="*/ 48 w 54"/>
                <a:gd name="T41" fmla="*/ 9 h 70"/>
                <a:gd name="T42" fmla="*/ 48 w 54"/>
                <a:gd name="T43" fmla="*/ 10 h 70"/>
                <a:gd name="T44" fmla="*/ 53 w 54"/>
                <a:gd name="T45" fmla="*/ 16 h 70"/>
                <a:gd name="T46" fmla="*/ 51 w 54"/>
                <a:gd name="T47" fmla="*/ 15 h 70"/>
                <a:gd name="T48" fmla="*/ 49 w 54"/>
                <a:gd name="T49" fmla="*/ 16 h 70"/>
                <a:gd name="T50" fmla="*/ 48 w 54"/>
                <a:gd name="T51" fmla="*/ 17 h 70"/>
                <a:gd name="T52" fmla="*/ 46 w 54"/>
                <a:gd name="T53" fmla="*/ 17 h 70"/>
                <a:gd name="T54" fmla="*/ 45 w 54"/>
                <a:gd name="T55" fmla="*/ 18 h 70"/>
                <a:gd name="T56" fmla="*/ 44 w 54"/>
                <a:gd name="T57" fmla="*/ 18 h 70"/>
                <a:gd name="T58" fmla="*/ 42 w 54"/>
                <a:gd name="T59" fmla="*/ 19 h 70"/>
                <a:gd name="T60" fmla="*/ 41 w 54"/>
                <a:gd name="T61" fmla="*/ 20 h 70"/>
                <a:gd name="T62" fmla="*/ 40 w 54"/>
                <a:gd name="T63" fmla="*/ 22 h 70"/>
                <a:gd name="T64" fmla="*/ 40 w 54"/>
                <a:gd name="T65" fmla="*/ 23 h 70"/>
                <a:gd name="T66" fmla="*/ 38 w 54"/>
                <a:gd name="T67" fmla="*/ 24 h 70"/>
                <a:gd name="T68" fmla="*/ 37 w 54"/>
                <a:gd name="T69" fmla="*/ 25 h 70"/>
                <a:gd name="T70" fmla="*/ 35 w 54"/>
                <a:gd name="T71" fmla="*/ 28 h 70"/>
                <a:gd name="T72" fmla="*/ 34 w 54"/>
                <a:gd name="T73" fmla="*/ 28 h 70"/>
                <a:gd name="T74" fmla="*/ 31 w 54"/>
                <a:gd name="T75" fmla="*/ 28 h 70"/>
                <a:gd name="T76" fmla="*/ 30 w 54"/>
                <a:gd name="T77" fmla="*/ 31 h 70"/>
                <a:gd name="T78" fmla="*/ 27 w 54"/>
                <a:gd name="T79" fmla="*/ 33 h 70"/>
                <a:gd name="T80" fmla="*/ 23 w 54"/>
                <a:gd name="T81" fmla="*/ 34 h 70"/>
                <a:gd name="T82" fmla="*/ 24 w 54"/>
                <a:gd name="T83" fmla="*/ 36 h 70"/>
                <a:gd name="T84" fmla="*/ 26 w 54"/>
                <a:gd name="T85" fmla="*/ 67 h 70"/>
                <a:gd name="T86" fmla="*/ 12 w 54"/>
                <a:gd name="T87" fmla="*/ 67 h 70"/>
                <a:gd name="T88" fmla="*/ 10 w 54"/>
                <a:gd name="T89" fmla="*/ 68 h 70"/>
                <a:gd name="T90" fmla="*/ 9 w 54"/>
                <a:gd name="T91" fmla="*/ 68 h 70"/>
                <a:gd name="T92" fmla="*/ 7 w 54"/>
                <a:gd name="T93" fmla="*/ 67 h 70"/>
                <a:gd name="T94" fmla="*/ 8 w 54"/>
                <a:gd name="T95" fmla="*/ 64 h 70"/>
                <a:gd name="T96" fmla="*/ 7 w 54"/>
                <a:gd name="T97" fmla="*/ 62 h 70"/>
                <a:gd name="T98" fmla="*/ 8 w 54"/>
                <a:gd name="T99" fmla="*/ 58 h 70"/>
                <a:gd name="T100" fmla="*/ 11 w 54"/>
                <a:gd name="T101" fmla="*/ 57 h 70"/>
                <a:gd name="T102" fmla="*/ 11 w 54"/>
                <a:gd name="T103" fmla="*/ 55 h 70"/>
                <a:gd name="T104" fmla="*/ 10 w 54"/>
                <a:gd name="T105" fmla="*/ 51 h 70"/>
                <a:gd name="T106" fmla="*/ 8 w 54"/>
                <a:gd name="T107" fmla="*/ 47 h 70"/>
                <a:gd name="T108" fmla="*/ 7 w 54"/>
                <a:gd name="T109" fmla="*/ 44 h 70"/>
                <a:gd name="T110" fmla="*/ 7 w 54"/>
                <a:gd name="T111" fmla="*/ 42 h 70"/>
                <a:gd name="T112" fmla="*/ 3 w 54"/>
                <a:gd name="T113"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70">
                  <a:moveTo>
                    <a:pt x="0" y="32"/>
                  </a:moveTo>
                  <a:cubicBezTo>
                    <a:pt x="8" y="25"/>
                    <a:pt x="8" y="25"/>
                    <a:pt x="8" y="25"/>
                  </a:cubicBezTo>
                  <a:cubicBezTo>
                    <a:pt x="8" y="25"/>
                    <a:pt x="9" y="23"/>
                    <a:pt x="9" y="23"/>
                  </a:cubicBezTo>
                  <a:cubicBezTo>
                    <a:pt x="9" y="22"/>
                    <a:pt x="10" y="20"/>
                    <a:pt x="10" y="20"/>
                  </a:cubicBezTo>
                  <a:cubicBezTo>
                    <a:pt x="10" y="20"/>
                    <a:pt x="10" y="21"/>
                    <a:pt x="11" y="21"/>
                  </a:cubicBezTo>
                  <a:cubicBezTo>
                    <a:pt x="12" y="20"/>
                    <a:pt x="12" y="21"/>
                    <a:pt x="12" y="21"/>
                  </a:cubicBezTo>
                  <a:cubicBezTo>
                    <a:pt x="12" y="21"/>
                    <a:pt x="12" y="21"/>
                    <a:pt x="12" y="21"/>
                  </a:cubicBezTo>
                  <a:cubicBezTo>
                    <a:pt x="12" y="21"/>
                    <a:pt x="13" y="21"/>
                    <a:pt x="14" y="20"/>
                  </a:cubicBezTo>
                  <a:cubicBezTo>
                    <a:pt x="15" y="20"/>
                    <a:pt x="14" y="21"/>
                    <a:pt x="15" y="21"/>
                  </a:cubicBezTo>
                  <a:cubicBezTo>
                    <a:pt x="15" y="21"/>
                    <a:pt x="16" y="21"/>
                    <a:pt x="17" y="20"/>
                  </a:cubicBezTo>
                  <a:cubicBezTo>
                    <a:pt x="17" y="20"/>
                    <a:pt x="17" y="19"/>
                    <a:pt x="17" y="19"/>
                  </a:cubicBezTo>
                  <a:cubicBezTo>
                    <a:pt x="17" y="19"/>
                    <a:pt x="19" y="17"/>
                    <a:pt x="19" y="16"/>
                  </a:cubicBezTo>
                  <a:cubicBezTo>
                    <a:pt x="19" y="16"/>
                    <a:pt x="19" y="16"/>
                    <a:pt x="19" y="15"/>
                  </a:cubicBezTo>
                  <a:cubicBezTo>
                    <a:pt x="20" y="15"/>
                    <a:pt x="19" y="14"/>
                    <a:pt x="19" y="13"/>
                  </a:cubicBezTo>
                  <a:cubicBezTo>
                    <a:pt x="19" y="13"/>
                    <a:pt x="19" y="13"/>
                    <a:pt x="19" y="12"/>
                  </a:cubicBezTo>
                  <a:cubicBezTo>
                    <a:pt x="19" y="11"/>
                    <a:pt x="20" y="12"/>
                    <a:pt x="20" y="12"/>
                  </a:cubicBezTo>
                  <a:cubicBezTo>
                    <a:pt x="20" y="12"/>
                    <a:pt x="20" y="11"/>
                    <a:pt x="21" y="11"/>
                  </a:cubicBezTo>
                  <a:cubicBezTo>
                    <a:pt x="22" y="11"/>
                    <a:pt x="22" y="11"/>
                    <a:pt x="22" y="11"/>
                  </a:cubicBezTo>
                  <a:cubicBezTo>
                    <a:pt x="23" y="11"/>
                    <a:pt x="23" y="10"/>
                    <a:pt x="24" y="10"/>
                  </a:cubicBezTo>
                  <a:cubicBezTo>
                    <a:pt x="25" y="10"/>
                    <a:pt x="26" y="12"/>
                    <a:pt x="26" y="12"/>
                  </a:cubicBezTo>
                  <a:cubicBezTo>
                    <a:pt x="26" y="11"/>
                    <a:pt x="26" y="11"/>
                    <a:pt x="26" y="11"/>
                  </a:cubicBezTo>
                  <a:cubicBezTo>
                    <a:pt x="26" y="11"/>
                    <a:pt x="27" y="11"/>
                    <a:pt x="27" y="10"/>
                  </a:cubicBezTo>
                  <a:cubicBezTo>
                    <a:pt x="27" y="10"/>
                    <a:pt x="28" y="9"/>
                    <a:pt x="28" y="9"/>
                  </a:cubicBezTo>
                  <a:cubicBezTo>
                    <a:pt x="29" y="9"/>
                    <a:pt x="31" y="9"/>
                    <a:pt x="31" y="9"/>
                  </a:cubicBezTo>
                  <a:cubicBezTo>
                    <a:pt x="32" y="8"/>
                    <a:pt x="32" y="8"/>
                    <a:pt x="32" y="8"/>
                  </a:cubicBezTo>
                  <a:cubicBezTo>
                    <a:pt x="32" y="8"/>
                    <a:pt x="32" y="8"/>
                    <a:pt x="32" y="7"/>
                  </a:cubicBezTo>
                  <a:cubicBezTo>
                    <a:pt x="32" y="7"/>
                    <a:pt x="33" y="7"/>
                    <a:pt x="33" y="7"/>
                  </a:cubicBezTo>
                  <a:cubicBezTo>
                    <a:pt x="34" y="7"/>
                    <a:pt x="33" y="6"/>
                    <a:pt x="33" y="5"/>
                  </a:cubicBezTo>
                  <a:cubicBezTo>
                    <a:pt x="34" y="4"/>
                    <a:pt x="35" y="5"/>
                    <a:pt x="36" y="6"/>
                  </a:cubicBezTo>
                  <a:cubicBezTo>
                    <a:pt x="37" y="6"/>
                    <a:pt x="36" y="6"/>
                    <a:pt x="38" y="6"/>
                  </a:cubicBezTo>
                  <a:cubicBezTo>
                    <a:pt x="39" y="6"/>
                    <a:pt x="38" y="5"/>
                    <a:pt x="38" y="5"/>
                  </a:cubicBezTo>
                  <a:cubicBezTo>
                    <a:pt x="38" y="4"/>
                    <a:pt x="37" y="4"/>
                    <a:pt x="36" y="2"/>
                  </a:cubicBezTo>
                  <a:cubicBezTo>
                    <a:pt x="35" y="1"/>
                    <a:pt x="36" y="2"/>
                    <a:pt x="36" y="2"/>
                  </a:cubicBezTo>
                  <a:cubicBezTo>
                    <a:pt x="36" y="2"/>
                    <a:pt x="36" y="2"/>
                    <a:pt x="37" y="2"/>
                  </a:cubicBezTo>
                  <a:cubicBezTo>
                    <a:pt x="38" y="2"/>
                    <a:pt x="37" y="2"/>
                    <a:pt x="37" y="1"/>
                  </a:cubicBezTo>
                  <a:cubicBezTo>
                    <a:pt x="37" y="0"/>
                    <a:pt x="38" y="1"/>
                    <a:pt x="38" y="1"/>
                  </a:cubicBezTo>
                  <a:cubicBezTo>
                    <a:pt x="38" y="1"/>
                    <a:pt x="39" y="2"/>
                    <a:pt x="39" y="3"/>
                  </a:cubicBezTo>
                  <a:cubicBezTo>
                    <a:pt x="40" y="4"/>
                    <a:pt x="40" y="3"/>
                    <a:pt x="40" y="3"/>
                  </a:cubicBezTo>
                  <a:cubicBezTo>
                    <a:pt x="41" y="3"/>
                    <a:pt x="41" y="3"/>
                    <a:pt x="41" y="3"/>
                  </a:cubicBezTo>
                  <a:cubicBezTo>
                    <a:pt x="41" y="3"/>
                    <a:pt x="43" y="4"/>
                    <a:pt x="44" y="4"/>
                  </a:cubicBezTo>
                  <a:cubicBezTo>
                    <a:pt x="44" y="5"/>
                    <a:pt x="46" y="6"/>
                    <a:pt x="46" y="6"/>
                  </a:cubicBezTo>
                  <a:cubicBezTo>
                    <a:pt x="46" y="6"/>
                    <a:pt x="47" y="8"/>
                    <a:pt x="48" y="9"/>
                  </a:cubicBezTo>
                  <a:cubicBezTo>
                    <a:pt x="50" y="11"/>
                    <a:pt x="48" y="10"/>
                    <a:pt x="48" y="10"/>
                  </a:cubicBezTo>
                  <a:cubicBezTo>
                    <a:pt x="48" y="10"/>
                    <a:pt x="48" y="10"/>
                    <a:pt x="48" y="10"/>
                  </a:cubicBezTo>
                  <a:cubicBezTo>
                    <a:pt x="54" y="15"/>
                    <a:pt x="54" y="15"/>
                    <a:pt x="54" y="15"/>
                  </a:cubicBezTo>
                  <a:cubicBezTo>
                    <a:pt x="53" y="16"/>
                    <a:pt x="53" y="16"/>
                    <a:pt x="53" y="16"/>
                  </a:cubicBezTo>
                  <a:cubicBezTo>
                    <a:pt x="53" y="16"/>
                    <a:pt x="52" y="16"/>
                    <a:pt x="52" y="15"/>
                  </a:cubicBezTo>
                  <a:cubicBezTo>
                    <a:pt x="51" y="15"/>
                    <a:pt x="51" y="14"/>
                    <a:pt x="51" y="15"/>
                  </a:cubicBezTo>
                  <a:cubicBezTo>
                    <a:pt x="51" y="15"/>
                    <a:pt x="51" y="15"/>
                    <a:pt x="51" y="16"/>
                  </a:cubicBezTo>
                  <a:cubicBezTo>
                    <a:pt x="51" y="16"/>
                    <a:pt x="50" y="16"/>
                    <a:pt x="49" y="16"/>
                  </a:cubicBezTo>
                  <a:cubicBezTo>
                    <a:pt x="49" y="16"/>
                    <a:pt x="49" y="16"/>
                    <a:pt x="48" y="16"/>
                  </a:cubicBezTo>
                  <a:cubicBezTo>
                    <a:pt x="48" y="16"/>
                    <a:pt x="48" y="17"/>
                    <a:pt x="48" y="17"/>
                  </a:cubicBezTo>
                  <a:cubicBezTo>
                    <a:pt x="47" y="17"/>
                    <a:pt x="48" y="17"/>
                    <a:pt x="47" y="17"/>
                  </a:cubicBezTo>
                  <a:cubicBezTo>
                    <a:pt x="47" y="17"/>
                    <a:pt x="47" y="17"/>
                    <a:pt x="46" y="17"/>
                  </a:cubicBezTo>
                  <a:cubicBezTo>
                    <a:pt x="46" y="17"/>
                    <a:pt x="46" y="17"/>
                    <a:pt x="46" y="17"/>
                  </a:cubicBezTo>
                  <a:cubicBezTo>
                    <a:pt x="46" y="18"/>
                    <a:pt x="45" y="18"/>
                    <a:pt x="45" y="18"/>
                  </a:cubicBezTo>
                  <a:cubicBezTo>
                    <a:pt x="45" y="18"/>
                    <a:pt x="45" y="18"/>
                    <a:pt x="45" y="18"/>
                  </a:cubicBezTo>
                  <a:cubicBezTo>
                    <a:pt x="44" y="18"/>
                    <a:pt x="45" y="18"/>
                    <a:pt x="44" y="18"/>
                  </a:cubicBezTo>
                  <a:cubicBezTo>
                    <a:pt x="43" y="18"/>
                    <a:pt x="43" y="18"/>
                    <a:pt x="43" y="19"/>
                  </a:cubicBezTo>
                  <a:cubicBezTo>
                    <a:pt x="42" y="19"/>
                    <a:pt x="43" y="20"/>
                    <a:pt x="42" y="19"/>
                  </a:cubicBezTo>
                  <a:cubicBezTo>
                    <a:pt x="41" y="19"/>
                    <a:pt x="42" y="18"/>
                    <a:pt x="41" y="19"/>
                  </a:cubicBezTo>
                  <a:cubicBezTo>
                    <a:pt x="41" y="20"/>
                    <a:pt x="41" y="20"/>
                    <a:pt x="41" y="20"/>
                  </a:cubicBezTo>
                  <a:cubicBezTo>
                    <a:pt x="41" y="20"/>
                    <a:pt x="40" y="21"/>
                    <a:pt x="40" y="21"/>
                  </a:cubicBezTo>
                  <a:cubicBezTo>
                    <a:pt x="40" y="22"/>
                    <a:pt x="40" y="22"/>
                    <a:pt x="40" y="22"/>
                  </a:cubicBezTo>
                  <a:cubicBezTo>
                    <a:pt x="40" y="22"/>
                    <a:pt x="40" y="23"/>
                    <a:pt x="40" y="23"/>
                  </a:cubicBezTo>
                  <a:cubicBezTo>
                    <a:pt x="40" y="23"/>
                    <a:pt x="40" y="23"/>
                    <a:pt x="40" y="23"/>
                  </a:cubicBezTo>
                  <a:cubicBezTo>
                    <a:pt x="40" y="23"/>
                    <a:pt x="40" y="23"/>
                    <a:pt x="39" y="24"/>
                  </a:cubicBezTo>
                  <a:cubicBezTo>
                    <a:pt x="39" y="24"/>
                    <a:pt x="38" y="24"/>
                    <a:pt x="38" y="24"/>
                  </a:cubicBezTo>
                  <a:cubicBezTo>
                    <a:pt x="38" y="24"/>
                    <a:pt x="38" y="25"/>
                    <a:pt x="37" y="25"/>
                  </a:cubicBezTo>
                  <a:cubicBezTo>
                    <a:pt x="37" y="25"/>
                    <a:pt x="37" y="24"/>
                    <a:pt x="37" y="25"/>
                  </a:cubicBezTo>
                  <a:cubicBezTo>
                    <a:pt x="36" y="26"/>
                    <a:pt x="36" y="25"/>
                    <a:pt x="36" y="26"/>
                  </a:cubicBezTo>
                  <a:cubicBezTo>
                    <a:pt x="35" y="27"/>
                    <a:pt x="35" y="28"/>
                    <a:pt x="35" y="28"/>
                  </a:cubicBezTo>
                  <a:cubicBezTo>
                    <a:pt x="35" y="28"/>
                    <a:pt x="35" y="28"/>
                    <a:pt x="35" y="28"/>
                  </a:cubicBezTo>
                  <a:cubicBezTo>
                    <a:pt x="34" y="28"/>
                    <a:pt x="34" y="29"/>
                    <a:pt x="34" y="28"/>
                  </a:cubicBezTo>
                  <a:cubicBezTo>
                    <a:pt x="33" y="28"/>
                    <a:pt x="33" y="28"/>
                    <a:pt x="32" y="28"/>
                  </a:cubicBezTo>
                  <a:cubicBezTo>
                    <a:pt x="32" y="28"/>
                    <a:pt x="31" y="28"/>
                    <a:pt x="31" y="28"/>
                  </a:cubicBezTo>
                  <a:cubicBezTo>
                    <a:pt x="30" y="29"/>
                    <a:pt x="31" y="28"/>
                    <a:pt x="30" y="30"/>
                  </a:cubicBezTo>
                  <a:cubicBezTo>
                    <a:pt x="30" y="31"/>
                    <a:pt x="31" y="31"/>
                    <a:pt x="30" y="31"/>
                  </a:cubicBezTo>
                  <a:cubicBezTo>
                    <a:pt x="29" y="32"/>
                    <a:pt x="29" y="33"/>
                    <a:pt x="28" y="33"/>
                  </a:cubicBezTo>
                  <a:cubicBezTo>
                    <a:pt x="28" y="33"/>
                    <a:pt x="28" y="33"/>
                    <a:pt x="27" y="33"/>
                  </a:cubicBezTo>
                  <a:cubicBezTo>
                    <a:pt x="26" y="33"/>
                    <a:pt x="25" y="33"/>
                    <a:pt x="24" y="33"/>
                  </a:cubicBezTo>
                  <a:cubicBezTo>
                    <a:pt x="24" y="34"/>
                    <a:pt x="23" y="34"/>
                    <a:pt x="23" y="34"/>
                  </a:cubicBezTo>
                  <a:cubicBezTo>
                    <a:pt x="23" y="34"/>
                    <a:pt x="22" y="35"/>
                    <a:pt x="23" y="35"/>
                  </a:cubicBezTo>
                  <a:cubicBezTo>
                    <a:pt x="23" y="36"/>
                    <a:pt x="24" y="36"/>
                    <a:pt x="24" y="36"/>
                  </a:cubicBezTo>
                  <a:cubicBezTo>
                    <a:pt x="25" y="37"/>
                    <a:pt x="27" y="37"/>
                    <a:pt x="26" y="38"/>
                  </a:cubicBezTo>
                  <a:cubicBezTo>
                    <a:pt x="26" y="38"/>
                    <a:pt x="26" y="67"/>
                    <a:pt x="26" y="67"/>
                  </a:cubicBezTo>
                  <a:cubicBezTo>
                    <a:pt x="13" y="67"/>
                    <a:pt x="13" y="67"/>
                    <a:pt x="13" y="67"/>
                  </a:cubicBezTo>
                  <a:cubicBezTo>
                    <a:pt x="13" y="67"/>
                    <a:pt x="13" y="67"/>
                    <a:pt x="12" y="67"/>
                  </a:cubicBezTo>
                  <a:cubicBezTo>
                    <a:pt x="12" y="68"/>
                    <a:pt x="11" y="68"/>
                    <a:pt x="11" y="68"/>
                  </a:cubicBezTo>
                  <a:cubicBezTo>
                    <a:pt x="11" y="68"/>
                    <a:pt x="10" y="68"/>
                    <a:pt x="10" y="68"/>
                  </a:cubicBezTo>
                  <a:cubicBezTo>
                    <a:pt x="9" y="69"/>
                    <a:pt x="10" y="70"/>
                    <a:pt x="10" y="70"/>
                  </a:cubicBezTo>
                  <a:cubicBezTo>
                    <a:pt x="9" y="68"/>
                    <a:pt x="9" y="68"/>
                    <a:pt x="9" y="68"/>
                  </a:cubicBezTo>
                  <a:cubicBezTo>
                    <a:pt x="9" y="68"/>
                    <a:pt x="9" y="68"/>
                    <a:pt x="8" y="68"/>
                  </a:cubicBezTo>
                  <a:cubicBezTo>
                    <a:pt x="8" y="67"/>
                    <a:pt x="7" y="67"/>
                    <a:pt x="7" y="67"/>
                  </a:cubicBezTo>
                  <a:cubicBezTo>
                    <a:pt x="7" y="67"/>
                    <a:pt x="7" y="67"/>
                    <a:pt x="7" y="66"/>
                  </a:cubicBezTo>
                  <a:cubicBezTo>
                    <a:pt x="7" y="66"/>
                    <a:pt x="8" y="64"/>
                    <a:pt x="8" y="64"/>
                  </a:cubicBezTo>
                  <a:cubicBezTo>
                    <a:pt x="7" y="63"/>
                    <a:pt x="7" y="63"/>
                    <a:pt x="7" y="63"/>
                  </a:cubicBezTo>
                  <a:cubicBezTo>
                    <a:pt x="7" y="63"/>
                    <a:pt x="7" y="62"/>
                    <a:pt x="7" y="62"/>
                  </a:cubicBezTo>
                  <a:cubicBezTo>
                    <a:pt x="7" y="62"/>
                    <a:pt x="7" y="61"/>
                    <a:pt x="7" y="60"/>
                  </a:cubicBezTo>
                  <a:cubicBezTo>
                    <a:pt x="8" y="60"/>
                    <a:pt x="8" y="59"/>
                    <a:pt x="8" y="58"/>
                  </a:cubicBezTo>
                  <a:cubicBezTo>
                    <a:pt x="9" y="58"/>
                    <a:pt x="8" y="57"/>
                    <a:pt x="9" y="57"/>
                  </a:cubicBezTo>
                  <a:cubicBezTo>
                    <a:pt x="10" y="57"/>
                    <a:pt x="11" y="58"/>
                    <a:pt x="11" y="57"/>
                  </a:cubicBezTo>
                  <a:cubicBezTo>
                    <a:pt x="11" y="57"/>
                    <a:pt x="12" y="57"/>
                    <a:pt x="11" y="57"/>
                  </a:cubicBezTo>
                  <a:cubicBezTo>
                    <a:pt x="11" y="56"/>
                    <a:pt x="11" y="56"/>
                    <a:pt x="11" y="55"/>
                  </a:cubicBezTo>
                  <a:cubicBezTo>
                    <a:pt x="11" y="55"/>
                    <a:pt x="11" y="55"/>
                    <a:pt x="11" y="54"/>
                  </a:cubicBezTo>
                  <a:cubicBezTo>
                    <a:pt x="11" y="53"/>
                    <a:pt x="10" y="52"/>
                    <a:pt x="10" y="51"/>
                  </a:cubicBezTo>
                  <a:cubicBezTo>
                    <a:pt x="9" y="50"/>
                    <a:pt x="9" y="50"/>
                    <a:pt x="9" y="49"/>
                  </a:cubicBezTo>
                  <a:cubicBezTo>
                    <a:pt x="8" y="48"/>
                    <a:pt x="8" y="47"/>
                    <a:pt x="8" y="47"/>
                  </a:cubicBezTo>
                  <a:cubicBezTo>
                    <a:pt x="9" y="46"/>
                    <a:pt x="9" y="46"/>
                    <a:pt x="9" y="46"/>
                  </a:cubicBezTo>
                  <a:cubicBezTo>
                    <a:pt x="7" y="44"/>
                    <a:pt x="7" y="44"/>
                    <a:pt x="7" y="44"/>
                  </a:cubicBezTo>
                  <a:cubicBezTo>
                    <a:pt x="7" y="44"/>
                    <a:pt x="7" y="43"/>
                    <a:pt x="7" y="43"/>
                  </a:cubicBezTo>
                  <a:cubicBezTo>
                    <a:pt x="7" y="42"/>
                    <a:pt x="7" y="42"/>
                    <a:pt x="7" y="42"/>
                  </a:cubicBezTo>
                  <a:cubicBezTo>
                    <a:pt x="7" y="42"/>
                    <a:pt x="7" y="42"/>
                    <a:pt x="7" y="41"/>
                  </a:cubicBezTo>
                  <a:cubicBezTo>
                    <a:pt x="6" y="40"/>
                    <a:pt x="3" y="36"/>
                    <a:pt x="3" y="36"/>
                  </a:cubicBezTo>
                  <a:lnTo>
                    <a:pt x="0" y="3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4" name="Freeform 13"/>
            <p:cNvSpPr>
              <a:spLocks/>
            </p:cNvSpPr>
            <p:nvPr/>
          </p:nvSpPr>
          <p:spPr bwMode="auto">
            <a:xfrm>
              <a:off x="8264525" y="4013201"/>
              <a:ext cx="850900" cy="862013"/>
            </a:xfrm>
            <a:custGeom>
              <a:avLst/>
              <a:gdLst>
                <a:gd name="T0" fmla="*/ 556 w 604"/>
                <a:gd name="T1" fmla="*/ 261 h 611"/>
                <a:gd name="T2" fmla="*/ 519 w 604"/>
                <a:gd name="T3" fmla="*/ 267 h 611"/>
                <a:gd name="T4" fmla="*/ 518 w 604"/>
                <a:gd name="T5" fmla="*/ 235 h 611"/>
                <a:gd name="T6" fmla="*/ 508 w 604"/>
                <a:gd name="T7" fmla="*/ 200 h 611"/>
                <a:gd name="T8" fmla="*/ 496 w 604"/>
                <a:gd name="T9" fmla="*/ 166 h 611"/>
                <a:gd name="T10" fmla="*/ 498 w 604"/>
                <a:gd name="T11" fmla="*/ 125 h 611"/>
                <a:gd name="T12" fmla="*/ 492 w 604"/>
                <a:gd name="T13" fmla="*/ 94 h 611"/>
                <a:gd name="T14" fmla="*/ 431 w 604"/>
                <a:gd name="T15" fmla="*/ 69 h 611"/>
                <a:gd name="T16" fmla="*/ 381 w 604"/>
                <a:gd name="T17" fmla="*/ 68 h 611"/>
                <a:gd name="T18" fmla="*/ 374 w 604"/>
                <a:gd name="T19" fmla="*/ 99 h 611"/>
                <a:gd name="T20" fmla="*/ 315 w 604"/>
                <a:gd name="T21" fmla="*/ 108 h 611"/>
                <a:gd name="T22" fmla="*/ 283 w 604"/>
                <a:gd name="T23" fmla="*/ 112 h 611"/>
                <a:gd name="T24" fmla="*/ 275 w 604"/>
                <a:gd name="T25" fmla="*/ 94 h 611"/>
                <a:gd name="T26" fmla="*/ 264 w 604"/>
                <a:gd name="T27" fmla="*/ 76 h 611"/>
                <a:gd name="T28" fmla="*/ 257 w 604"/>
                <a:gd name="T29" fmla="*/ 61 h 611"/>
                <a:gd name="T30" fmla="*/ 248 w 604"/>
                <a:gd name="T31" fmla="*/ 44 h 611"/>
                <a:gd name="T32" fmla="*/ 243 w 604"/>
                <a:gd name="T33" fmla="*/ 25 h 611"/>
                <a:gd name="T34" fmla="*/ 241 w 604"/>
                <a:gd name="T35" fmla="*/ 13 h 611"/>
                <a:gd name="T36" fmla="*/ 235 w 604"/>
                <a:gd name="T37" fmla="*/ 2 h 611"/>
                <a:gd name="T38" fmla="*/ 165 w 604"/>
                <a:gd name="T39" fmla="*/ 2 h 611"/>
                <a:gd name="T40" fmla="*/ 123 w 604"/>
                <a:gd name="T41" fmla="*/ 3 h 611"/>
                <a:gd name="T42" fmla="*/ 101 w 604"/>
                <a:gd name="T43" fmla="*/ 2 h 611"/>
                <a:gd name="T44" fmla="*/ 72 w 604"/>
                <a:gd name="T45" fmla="*/ 2 h 611"/>
                <a:gd name="T46" fmla="*/ 50 w 604"/>
                <a:gd name="T47" fmla="*/ 7 h 611"/>
                <a:gd name="T48" fmla="*/ 31 w 604"/>
                <a:gd name="T49" fmla="*/ 14 h 611"/>
                <a:gd name="T50" fmla="*/ 35 w 604"/>
                <a:gd name="T51" fmla="*/ 27 h 611"/>
                <a:gd name="T52" fmla="*/ 57 w 604"/>
                <a:gd name="T53" fmla="*/ 73 h 611"/>
                <a:gd name="T54" fmla="*/ 69 w 604"/>
                <a:gd name="T55" fmla="*/ 100 h 611"/>
                <a:gd name="T56" fmla="*/ 82 w 604"/>
                <a:gd name="T57" fmla="*/ 128 h 611"/>
                <a:gd name="T58" fmla="*/ 73 w 604"/>
                <a:gd name="T59" fmla="*/ 147 h 611"/>
                <a:gd name="T60" fmla="*/ 63 w 604"/>
                <a:gd name="T61" fmla="*/ 159 h 611"/>
                <a:gd name="T62" fmla="*/ 66 w 604"/>
                <a:gd name="T63" fmla="*/ 153 h 611"/>
                <a:gd name="T64" fmla="*/ 70 w 604"/>
                <a:gd name="T65" fmla="*/ 174 h 611"/>
                <a:gd name="T66" fmla="*/ 78 w 604"/>
                <a:gd name="T67" fmla="*/ 201 h 611"/>
                <a:gd name="T68" fmla="*/ 91 w 604"/>
                <a:gd name="T69" fmla="*/ 228 h 611"/>
                <a:gd name="T70" fmla="*/ 102 w 604"/>
                <a:gd name="T71" fmla="*/ 272 h 611"/>
                <a:gd name="T72" fmla="*/ 100 w 604"/>
                <a:gd name="T73" fmla="*/ 302 h 611"/>
                <a:gd name="T74" fmla="*/ 82 w 604"/>
                <a:gd name="T75" fmla="*/ 335 h 611"/>
                <a:gd name="T76" fmla="*/ 60 w 604"/>
                <a:gd name="T77" fmla="*/ 351 h 611"/>
                <a:gd name="T78" fmla="*/ 46 w 604"/>
                <a:gd name="T79" fmla="*/ 370 h 611"/>
                <a:gd name="T80" fmla="*/ 40 w 604"/>
                <a:gd name="T81" fmla="*/ 393 h 611"/>
                <a:gd name="T82" fmla="*/ 31 w 604"/>
                <a:gd name="T83" fmla="*/ 419 h 611"/>
                <a:gd name="T84" fmla="*/ 24 w 604"/>
                <a:gd name="T85" fmla="*/ 449 h 611"/>
                <a:gd name="T86" fmla="*/ 16 w 604"/>
                <a:gd name="T87" fmla="*/ 479 h 611"/>
                <a:gd name="T88" fmla="*/ 5 w 604"/>
                <a:gd name="T89" fmla="*/ 525 h 611"/>
                <a:gd name="T90" fmla="*/ 3 w 604"/>
                <a:gd name="T91" fmla="*/ 555 h 611"/>
                <a:gd name="T92" fmla="*/ 18 w 604"/>
                <a:gd name="T93" fmla="*/ 566 h 611"/>
                <a:gd name="T94" fmla="*/ 37 w 604"/>
                <a:gd name="T95" fmla="*/ 571 h 611"/>
                <a:gd name="T96" fmla="*/ 57 w 604"/>
                <a:gd name="T97" fmla="*/ 561 h 611"/>
                <a:gd name="T98" fmla="*/ 75 w 604"/>
                <a:gd name="T99" fmla="*/ 558 h 611"/>
                <a:gd name="T100" fmla="*/ 97 w 604"/>
                <a:gd name="T101" fmla="*/ 571 h 611"/>
                <a:gd name="T102" fmla="*/ 121 w 604"/>
                <a:gd name="T103" fmla="*/ 580 h 611"/>
                <a:gd name="T104" fmla="*/ 344 w 604"/>
                <a:gd name="T105" fmla="*/ 596 h 611"/>
                <a:gd name="T106" fmla="*/ 365 w 604"/>
                <a:gd name="T107" fmla="*/ 600 h 611"/>
                <a:gd name="T108" fmla="*/ 387 w 604"/>
                <a:gd name="T109" fmla="*/ 602 h 611"/>
                <a:gd name="T110" fmla="*/ 413 w 604"/>
                <a:gd name="T111" fmla="*/ 603 h 611"/>
                <a:gd name="T112" fmla="*/ 430 w 604"/>
                <a:gd name="T113" fmla="*/ 608 h 611"/>
                <a:gd name="T114" fmla="*/ 450 w 604"/>
                <a:gd name="T115" fmla="*/ 609 h 611"/>
                <a:gd name="T116" fmla="*/ 471 w 604"/>
                <a:gd name="T117" fmla="*/ 608 h 611"/>
                <a:gd name="T118" fmla="*/ 512 w 604"/>
                <a:gd name="T119" fmla="*/ 535 h 611"/>
                <a:gd name="T120" fmla="*/ 595 w 604"/>
                <a:gd name="T121" fmla="*/ 346 h 611"/>
                <a:gd name="T122" fmla="*/ 599 w 604"/>
                <a:gd name="T123" fmla="*/ 28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4" h="611">
                  <a:moveTo>
                    <a:pt x="600" y="251"/>
                  </a:moveTo>
                  <a:cubicBezTo>
                    <a:pt x="599" y="252"/>
                    <a:pt x="599" y="252"/>
                    <a:pt x="599" y="253"/>
                  </a:cubicBezTo>
                  <a:cubicBezTo>
                    <a:pt x="598" y="254"/>
                    <a:pt x="598" y="253"/>
                    <a:pt x="597" y="254"/>
                  </a:cubicBezTo>
                  <a:cubicBezTo>
                    <a:pt x="596" y="255"/>
                    <a:pt x="596" y="255"/>
                    <a:pt x="596" y="255"/>
                  </a:cubicBezTo>
                  <a:cubicBezTo>
                    <a:pt x="596" y="256"/>
                    <a:pt x="595" y="256"/>
                    <a:pt x="595" y="257"/>
                  </a:cubicBezTo>
                  <a:cubicBezTo>
                    <a:pt x="594" y="257"/>
                    <a:pt x="593" y="257"/>
                    <a:pt x="592" y="257"/>
                  </a:cubicBezTo>
                  <a:cubicBezTo>
                    <a:pt x="592" y="257"/>
                    <a:pt x="591" y="256"/>
                    <a:pt x="590" y="256"/>
                  </a:cubicBezTo>
                  <a:cubicBezTo>
                    <a:pt x="590" y="255"/>
                    <a:pt x="590" y="255"/>
                    <a:pt x="589" y="255"/>
                  </a:cubicBezTo>
                  <a:cubicBezTo>
                    <a:pt x="589" y="255"/>
                    <a:pt x="588" y="256"/>
                    <a:pt x="588" y="256"/>
                  </a:cubicBezTo>
                  <a:cubicBezTo>
                    <a:pt x="587" y="256"/>
                    <a:pt x="585" y="256"/>
                    <a:pt x="584" y="256"/>
                  </a:cubicBezTo>
                  <a:cubicBezTo>
                    <a:pt x="584" y="256"/>
                    <a:pt x="583" y="256"/>
                    <a:pt x="582" y="255"/>
                  </a:cubicBezTo>
                  <a:cubicBezTo>
                    <a:pt x="581" y="255"/>
                    <a:pt x="581" y="255"/>
                    <a:pt x="580" y="255"/>
                  </a:cubicBezTo>
                  <a:cubicBezTo>
                    <a:pt x="579" y="254"/>
                    <a:pt x="577" y="254"/>
                    <a:pt x="575" y="254"/>
                  </a:cubicBezTo>
                  <a:cubicBezTo>
                    <a:pt x="573" y="254"/>
                    <a:pt x="574" y="254"/>
                    <a:pt x="573" y="254"/>
                  </a:cubicBezTo>
                  <a:cubicBezTo>
                    <a:pt x="572" y="255"/>
                    <a:pt x="568" y="256"/>
                    <a:pt x="567" y="257"/>
                  </a:cubicBezTo>
                  <a:cubicBezTo>
                    <a:pt x="566" y="257"/>
                    <a:pt x="566" y="258"/>
                    <a:pt x="565" y="259"/>
                  </a:cubicBezTo>
                  <a:cubicBezTo>
                    <a:pt x="564" y="260"/>
                    <a:pt x="563" y="259"/>
                    <a:pt x="561" y="259"/>
                  </a:cubicBezTo>
                  <a:cubicBezTo>
                    <a:pt x="559" y="259"/>
                    <a:pt x="560" y="259"/>
                    <a:pt x="559" y="260"/>
                  </a:cubicBezTo>
                  <a:cubicBezTo>
                    <a:pt x="559" y="260"/>
                    <a:pt x="557" y="261"/>
                    <a:pt x="556" y="261"/>
                  </a:cubicBezTo>
                  <a:cubicBezTo>
                    <a:pt x="556" y="261"/>
                    <a:pt x="555" y="261"/>
                    <a:pt x="553" y="261"/>
                  </a:cubicBezTo>
                  <a:cubicBezTo>
                    <a:pt x="552" y="260"/>
                    <a:pt x="551" y="261"/>
                    <a:pt x="551" y="261"/>
                  </a:cubicBezTo>
                  <a:cubicBezTo>
                    <a:pt x="551" y="261"/>
                    <a:pt x="550" y="261"/>
                    <a:pt x="549" y="260"/>
                  </a:cubicBezTo>
                  <a:cubicBezTo>
                    <a:pt x="548" y="260"/>
                    <a:pt x="548" y="260"/>
                    <a:pt x="547" y="259"/>
                  </a:cubicBezTo>
                  <a:cubicBezTo>
                    <a:pt x="546" y="259"/>
                    <a:pt x="546" y="259"/>
                    <a:pt x="545" y="259"/>
                  </a:cubicBezTo>
                  <a:cubicBezTo>
                    <a:pt x="544" y="259"/>
                    <a:pt x="544" y="259"/>
                    <a:pt x="543" y="259"/>
                  </a:cubicBezTo>
                  <a:cubicBezTo>
                    <a:pt x="543" y="259"/>
                    <a:pt x="542" y="260"/>
                    <a:pt x="541" y="260"/>
                  </a:cubicBezTo>
                  <a:cubicBezTo>
                    <a:pt x="541" y="260"/>
                    <a:pt x="540" y="260"/>
                    <a:pt x="540" y="260"/>
                  </a:cubicBezTo>
                  <a:cubicBezTo>
                    <a:pt x="540" y="260"/>
                    <a:pt x="539" y="261"/>
                    <a:pt x="539" y="260"/>
                  </a:cubicBezTo>
                  <a:cubicBezTo>
                    <a:pt x="538" y="260"/>
                    <a:pt x="535" y="260"/>
                    <a:pt x="535" y="260"/>
                  </a:cubicBezTo>
                  <a:cubicBezTo>
                    <a:pt x="535" y="260"/>
                    <a:pt x="535" y="260"/>
                    <a:pt x="534" y="259"/>
                  </a:cubicBezTo>
                  <a:cubicBezTo>
                    <a:pt x="533" y="258"/>
                    <a:pt x="533" y="259"/>
                    <a:pt x="531" y="258"/>
                  </a:cubicBezTo>
                  <a:cubicBezTo>
                    <a:pt x="529" y="257"/>
                    <a:pt x="530" y="258"/>
                    <a:pt x="528" y="258"/>
                  </a:cubicBezTo>
                  <a:cubicBezTo>
                    <a:pt x="527" y="258"/>
                    <a:pt x="528" y="259"/>
                    <a:pt x="527" y="260"/>
                  </a:cubicBezTo>
                  <a:cubicBezTo>
                    <a:pt x="527" y="260"/>
                    <a:pt x="527" y="260"/>
                    <a:pt x="527" y="261"/>
                  </a:cubicBezTo>
                  <a:cubicBezTo>
                    <a:pt x="527" y="262"/>
                    <a:pt x="527" y="262"/>
                    <a:pt x="526" y="262"/>
                  </a:cubicBezTo>
                  <a:cubicBezTo>
                    <a:pt x="525" y="263"/>
                    <a:pt x="525" y="263"/>
                    <a:pt x="523" y="264"/>
                  </a:cubicBezTo>
                  <a:cubicBezTo>
                    <a:pt x="521" y="265"/>
                    <a:pt x="520" y="265"/>
                    <a:pt x="520" y="265"/>
                  </a:cubicBezTo>
                  <a:cubicBezTo>
                    <a:pt x="520" y="265"/>
                    <a:pt x="519" y="266"/>
                    <a:pt x="519" y="267"/>
                  </a:cubicBezTo>
                  <a:cubicBezTo>
                    <a:pt x="518" y="268"/>
                    <a:pt x="517" y="268"/>
                    <a:pt x="516" y="268"/>
                  </a:cubicBezTo>
                  <a:cubicBezTo>
                    <a:pt x="515" y="269"/>
                    <a:pt x="515" y="269"/>
                    <a:pt x="514" y="268"/>
                  </a:cubicBezTo>
                  <a:cubicBezTo>
                    <a:pt x="514" y="268"/>
                    <a:pt x="515" y="267"/>
                    <a:pt x="515" y="266"/>
                  </a:cubicBezTo>
                  <a:cubicBezTo>
                    <a:pt x="515" y="266"/>
                    <a:pt x="515" y="265"/>
                    <a:pt x="515" y="265"/>
                  </a:cubicBezTo>
                  <a:cubicBezTo>
                    <a:pt x="515" y="264"/>
                    <a:pt x="515" y="263"/>
                    <a:pt x="515" y="262"/>
                  </a:cubicBezTo>
                  <a:cubicBezTo>
                    <a:pt x="515" y="261"/>
                    <a:pt x="515" y="261"/>
                    <a:pt x="515" y="260"/>
                  </a:cubicBezTo>
                  <a:cubicBezTo>
                    <a:pt x="515" y="259"/>
                    <a:pt x="514" y="258"/>
                    <a:pt x="513" y="258"/>
                  </a:cubicBezTo>
                  <a:cubicBezTo>
                    <a:pt x="513" y="257"/>
                    <a:pt x="512" y="256"/>
                    <a:pt x="512" y="255"/>
                  </a:cubicBezTo>
                  <a:cubicBezTo>
                    <a:pt x="512" y="254"/>
                    <a:pt x="512" y="254"/>
                    <a:pt x="512" y="253"/>
                  </a:cubicBezTo>
                  <a:cubicBezTo>
                    <a:pt x="513" y="252"/>
                    <a:pt x="512" y="251"/>
                    <a:pt x="511" y="251"/>
                  </a:cubicBezTo>
                  <a:cubicBezTo>
                    <a:pt x="511" y="250"/>
                    <a:pt x="511" y="249"/>
                    <a:pt x="511" y="249"/>
                  </a:cubicBezTo>
                  <a:cubicBezTo>
                    <a:pt x="511" y="248"/>
                    <a:pt x="512" y="247"/>
                    <a:pt x="513" y="247"/>
                  </a:cubicBezTo>
                  <a:cubicBezTo>
                    <a:pt x="514" y="246"/>
                    <a:pt x="514" y="246"/>
                    <a:pt x="515" y="246"/>
                  </a:cubicBezTo>
                  <a:cubicBezTo>
                    <a:pt x="516" y="246"/>
                    <a:pt x="516" y="246"/>
                    <a:pt x="516" y="246"/>
                  </a:cubicBezTo>
                  <a:cubicBezTo>
                    <a:pt x="517" y="245"/>
                    <a:pt x="517" y="245"/>
                    <a:pt x="517" y="244"/>
                  </a:cubicBezTo>
                  <a:cubicBezTo>
                    <a:pt x="518" y="244"/>
                    <a:pt x="518" y="244"/>
                    <a:pt x="518" y="243"/>
                  </a:cubicBezTo>
                  <a:cubicBezTo>
                    <a:pt x="519" y="242"/>
                    <a:pt x="518" y="242"/>
                    <a:pt x="518" y="241"/>
                  </a:cubicBezTo>
                  <a:cubicBezTo>
                    <a:pt x="518" y="241"/>
                    <a:pt x="518" y="239"/>
                    <a:pt x="518" y="238"/>
                  </a:cubicBezTo>
                  <a:cubicBezTo>
                    <a:pt x="518" y="237"/>
                    <a:pt x="518" y="236"/>
                    <a:pt x="518" y="235"/>
                  </a:cubicBezTo>
                  <a:cubicBezTo>
                    <a:pt x="518" y="234"/>
                    <a:pt x="518" y="234"/>
                    <a:pt x="518" y="233"/>
                  </a:cubicBezTo>
                  <a:cubicBezTo>
                    <a:pt x="518" y="232"/>
                    <a:pt x="517" y="232"/>
                    <a:pt x="516" y="231"/>
                  </a:cubicBezTo>
                  <a:cubicBezTo>
                    <a:pt x="516" y="230"/>
                    <a:pt x="516" y="229"/>
                    <a:pt x="516" y="229"/>
                  </a:cubicBezTo>
                  <a:cubicBezTo>
                    <a:pt x="516" y="228"/>
                    <a:pt x="517" y="227"/>
                    <a:pt x="517" y="227"/>
                  </a:cubicBezTo>
                  <a:cubicBezTo>
                    <a:pt x="517" y="226"/>
                    <a:pt x="518" y="226"/>
                    <a:pt x="518" y="226"/>
                  </a:cubicBezTo>
                  <a:cubicBezTo>
                    <a:pt x="518" y="225"/>
                    <a:pt x="518" y="225"/>
                    <a:pt x="517" y="224"/>
                  </a:cubicBezTo>
                  <a:cubicBezTo>
                    <a:pt x="517" y="223"/>
                    <a:pt x="517" y="223"/>
                    <a:pt x="516" y="222"/>
                  </a:cubicBezTo>
                  <a:cubicBezTo>
                    <a:pt x="516" y="222"/>
                    <a:pt x="516" y="221"/>
                    <a:pt x="516" y="221"/>
                  </a:cubicBezTo>
                  <a:cubicBezTo>
                    <a:pt x="516" y="220"/>
                    <a:pt x="515" y="220"/>
                    <a:pt x="515" y="218"/>
                  </a:cubicBezTo>
                  <a:cubicBezTo>
                    <a:pt x="514" y="217"/>
                    <a:pt x="514" y="217"/>
                    <a:pt x="513" y="216"/>
                  </a:cubicBezTo>
                  <a:cubicBezTo>
                    <a:pt x="513" y="215"/>
                    <a:pt x="513" y="214"/>
                    <a:pt x="513" y="213"/>
                  </a:cubicBezTo>
                  <a:cubicBezTo>
                    <a:pt x="513" y="212"/>
                    <a:pt x="513" y="212"/>
                    <a:pt x="513" y="211"/>
                  </a:cubicBezTo>
                  <a:cubicBezTo>
                    <a:pt x="513" y="211"/>
                    <a:pt x="513" y="208"/>
                    <a:pt x="512" y="207"/>
                  </a:cubicBezTo>
                  <a:cubicBezTo>
                    <a:pt x="512" y="206"/>
                    <a:pt x="512" y="206"/>
                    <a:pt x="511" y="205"/>
                  </a:cubicBezTo>
                  <a:cubicBezTo>
                    <a:pt x="511" y="204"/>
                    <a:pt x="511" y="204"/>
                    <a:pt x="511" y="204"/>
                  </a:cubicBezTo>
                  <a:cubicBezTo>
                    <a:pt x="511" y="204"/>
                    <a:pt x="511" y="203"/>
                    <a:pt x="511" y="203"/>
                  </a:cubicBezTo>
                  <a:cubicBezTo>
                    <a:pt x="511" y="202"/>
                    <a:pt x="510" y="202"/>
                    <a:pt x="510" y="202"/>
                  </a:cubicBezTo>
                  <a:cubicBezTo>
                    <a:pt x="509" y="202"/>
                    <a:pt x="509" y="202"/>
                    <a:pt x="508" y="201"/>
                  </a:cubicBezTo>
                  <a:cubicBezTo>
                    <a:pt x="508" y="200"/>
                    <a:pt x="508" y="200"/>
                    <a:pt x="508" y="200"/>
                  </a:cubicBezTo>
                  <a:cubicBezTo>
                    <a:pt x="507" y="200"/>
                    <a:pt x="507" y="200"/>
                    <a:pt x="507" y="200"/>
                  </a:cubicBezTo>
                  <a:cubicBezTo>
                    <a:pt x="506" y="200"/>
                    <a:pt x="506" y="200"/>
                    <a:pt x="506" y="200"/>
                  </a:cubicBezTo>
                  <a:cubicBezTo>
                    <a:pt x="506" y="199"/>
                    <a:pt x="504" y="199"/>
                    <a:pt x="504" y="199"/>
                  </a:cubicBezTo>
                  <a:cubicBezTo>
                    <a:pt x="504" y="198"/>
                    <a:pt x="504" y="198"/>
                    <a:pt x="504" y="198"/>
                  </a:cubicBezTo>
                  <a:cubicBezTo>
                    <a:pt x="503" y="197"/>
                    <a:pt x="503" y="197"/>
                    <a:pt x="502" y="196"/>
                  </a:cubicBezTo>
                  <a:cubicBezTo>
                    <a:pt x="501" y="196"/>
                    <a:pt x="502" y="195"/>
                    <a:pt x="502" y="194"/>
                  </a:cubicBezTo>
                  <a:cubicBezTo>
                    <a:pt x="503" y="193"/>
                    <a:pt x="502" y="194"/>
                    <a:pt x="501" y="194"/>
                  </a:cubicBezTo>
                  <a:cubicBezTo>
                    <a:pt x="500" y="194"/>
                    <a:pt x="501" y="194"/>
                    <a:pt x="500" y="194"/>
                  </a:cubicBezTo>
                  <a:cubicBezTo>
                    <a:pt x="499" y="194"/>
                    <a:pt x="499" y="193"/>
                    <a:pt x="499" y="192"/>
                  </a:cubicBezTo>
                  <a:cubicBezTo>
                    <a:pt x="498" y="192"/>
                    <a:pt x="498" y="192"/>
                    <a:pt x="497" y="191"/>
                  </a:cubicBezTo>
                  <a:cubicBezTo>
                    <a:pt x="497" y="191"/>
                    <a:pt x="496" y="190"/>
                    <a:pt x="496" y="188"/>
                  </a:cubicBezTo>
                  <a:cubicBezTo>
                    <a:pt x="496" y="187"/>
                    <a:pt x="496" y="187"/>
                    <a:pt x="495" y="185"/>
                  </a:cubicBezTo>
                  <a:cubicBezTo>
                    <a:pt x="495" y="184"/>
                    <a:pt x="495" y="183"/>
                    <a:pt x="494" y="181"/>
                  </a:cubicBezTo>
                  <a:cubicBezTo>
                    <a:pt x="493" y="180"/>
                    <a:pt x="494" y="179"/>
                    <a:pt x="494" y="178"/>
                  </a:cubicBezTo>
                  <a:cubicBezTo>
                    <a:pt x="494" y="177"/>
                    <a:pt x="493" y="177"/>
                    <a:pt x="493" y="176"/>
                  </a:cubicBezTo>
                  <a:cubicBezTo>
                    <a:pt x="492" y="175"/>
                    <a:pt x="493" y="175"/>
                    <a:pt x="493" y="174"/>
                  </a:cubicBezTo>
                  <a:cubicBezTo>
                    <a:pt x="494" y="173"/>
                    <a:pt x="494" y="173"/>
                    <a:pt x="495" y="172"/>
                  </a:cubicBezTo>
                  <a:cubicBezTo>
                    <a:pt x="496" y="170"/>
                    <a:pt x="495" y="171"/>
                    <a:pt x="496" y="169"/>
                  </a:cubicBezTo>
                  <a:cubicBezTo>
                    <a:pt x="496" y="166"/>
                    <a:pt x="496" y="167"/>
                    <a:pt x="496" y="166"/>
                  </a:cubicBezTo>
                  <a:cubicBezTo>
                    <a:pt x="496" y="165"/>
                    <a:pt x="495" y="166"/>
                    <a:pt x="495" y="165"/>
                  </a:cubicBezTo>
                  <a:cubicBezTo>
                    <a:pt x="495" y="164"/>
                    <a:pt x="495" y="164"/>
                    <a:pt x="495" y="163"/>
                  </a:cubicBezTo>
                  <a:cubicBezTo>
                    <a:pt x="494" y="162"/>
                    <a:pt x="495" y="162"/>
                    <a:pt x="495" y="161"/>
                  </a:cubicBezTo>
                  <a:cubicBezTo>
                    <a:pt x="495" y="160"/>
                    <a:pt x="495" y="160"/>
                    <a:pt x="495" y="159"/>
                  </a:cubicBezTo>
                  <a:cubicBezTo>
                    <a:pt x="495" y="158"/>
                    <a:pt x="495" y="157"/>
                    <a:pt x="495" y="155"/>
                  </a:cubicBezTo>
                  <a:cubicBezTo>
                    <a:pt x="496" y="153"/>
                    <a:pt x="495" y="153"/>
                    <a:pt x="496" y="152"/>
                  </a:cubicBezTo>
                  <a:cubicBezTo>
                    <a:pt x="496" y="150"/>
                    <a:pt x="495" y="150"/>
                    <a:pt x="496" y="149"/>
                  </a:cubicBezTo>
                  <a:cubicBezTo>
                    <a:pt x="496" y="149"/>
                    <a:pt x="497" y="146"/>
                    <a:pt x="497" y="145"/>
                  </a:cubicBezTo>
                  <a:cubicBezTo>
                    <a:pt x="497" y="144"/>
                    <a:pt x="498" y="144"/>
                    <a:pt x="498" y="143"/>
                  </a:cubicBezTo>
                  <a:cubicBezTo>
                    <a:pt x="498" y="142"/>
                    <a:pt x="498" y="142"/>
                    <a:pt x="498" y="141"/>
                  </a:cubicBezTo>
                  <a:cubicBezTo>
                    <a:pt x="498" y="140"/>
                    <a:pt x="498" y="140"/>
                    <a:pt x="498" y="139"/>
                  </a:cubicBezTo>
                  <a:cubicBezTo>
                    <a:pt x="498" y="139"/>
                    <a:pt x="498" y="139"/>
                    <a:pt x="499" y="138"/>
                  </a:cubicBezTo>
                  <a:cubicBezTo>
                    <a:pt x="499" y="138"/>
                    <a:pt x="499" y="137"/>
                    <a:pt x="498" y="137"/>
                  </a:cubicBezTo>
                  <a:cubicBezTo>
                    <a:pt x="498" y="136"/>
                    <a:pt x="498" y="136"/>
                    <a:pt x="499" y="135"/>
                  </a:cubicBezTo>
                  <a:cubicBezTo>
                    <a:pt x="500" y="135"/>
                    <a:pt x="499" y="134"/>
                    <a:pt x="499" y="133"/>
                  </a:cubicBezTo>
                  <a:cubicBezTo>
                    <a:pt x="500" y="132"/>
                    <a:pt x="500" y="131"/>
                    <a:pt x="500" y="130"/>
                  </a:cubicBezTo>
                  <a:cubicBezTo>
                    <a:pt x="500" y="129"/>
                    <a:pt x="500" y="129"/>
                    <a:pt x="500" y="128"/>
                  </a:cubicBezTo>
                  <a:cubicBezTo>
                    <a:pt x="500" y="127"/>
                    <a:pt x="499" y="127"/>
                    <a:pt x="499" y="126"/>
                  </a:cubicBezTo>
                  <a:cubicBezTo>
                    <a:pt x="498" y="126"/>
                    <a:pt x="498" y="125"/>
                    <a:pt x="498" y="125"/>
                  </a:cubicBezTo>
                  <a:cubicBezTo>
                    <a:pt x="498" y="124"/>
                    <a:pt x="498" y="124"/>
                    <a:pt x="499" y="123"/>
                  </a:cubicBezTo>
                  <a:cubicBezTo>
                    <a:pt x="499" y="123"/>
                    <a:pt x="498" y="122"/>
                    <a:pt x="498" y="122"/>
                  </a:cubicBezTo>
                  <a:cubicBezTo>
                    <a:pt x="497" y="121"/>
                    <a:pt x="497" y="121"/>
                    <a:pt x="497" y="121"/>
                  </a:cubicBezTo>
                  <a:cubicBezTo>
                    <a:pt x="497" y="121"/>
                    <a:pt x="497" y="120"/>
                    <a:pt x="497" y="119"/>
                  </a:cubicBezTo>
                  <a:cubicBezTo>
                    <a:pt x="496" y="119"/>
                    <a:pt x="496" y="118"/>
                    <a:pt x="496" y="117"/>
                  </a:cubicBezTo>
                  <a:cubicBezTo>
                    <a:pt x="496" y="116"/>
                    <a:pt x="496" y="116"/>
                    <a:pt x="496" y="116"/>
                  </a:cubicBezTo>
                  <a:cubicBezTo>
                    <a:pt x="496" y="115"/>
                    <a:pt x="495" y="115"/>
                    <a:pt x="495" y="114"/>
                  </a:cubicBezTo>
                  <a:cubicBezTo>
                    <a:pt x="494" y="114"/>
                    <a:pt x="494" y="113"/>
                    <a:pt x="493" y="113"/>
                  </a:cubicBezTo>
                  <a:cubicBezTo>
                    <a:pt x="493" y="112"/>
                    <a:pt x="493" y="112"/>
                    <a:pt x="493" y="111"/>
                  </a:cubicBezTo>
                  <a:cubicBezTo>
                    <a:pt x="493" y="110"/>
                    <a:pt x="493" y="110"/>
                    <a:pt x="492" y="109"/>
                  </a:cubicBezTo>
                  <a:cubicBezTo>
                    <a:pt x="492" y="108"/>
                    <a:pt x="492" y="108"/>
                    <a:pt x="491" y="108"/>
                  </a:cubicBezTo>
                  <a:cubicBezTo>
                    <a:pt x="491" y="107"/>
                    <a:pt x="491" y="107"/>
                    <a:pt x="490" y="106"/>
                  </a:cubicBezTo>
                  <a:cubicBezTo>
                    <a:pt x="490" y="105"/>
                    <a:pt x="490" y="105"/>
                    <a:pt x="491" y="104"/>
                  </a:cubicBezTo>
                  <a:cubicBezTo>
                    <a:pt x="491" y="103"/>
                    <a:pt x="491" y="103"/>
                    <a:pt x="492" y="102"/>
                  </a:cubicBezTo>
                  <a:cubicBezTo>
                    <a:pt x="492" y="102"/>
                    <a:pt x="492" y="101"/>
                    <a:pt x="491" y="101"/>
                  </a:cubicBezTo>
                  <a:cubicBezTo>
                    <a:pt x="491" y="100"/>
                    <a:pt x="491" y="100"/>
                    <a:pt x="491" y="100"/>
                  </a:cubicBezTo>
                  <a:cubicBezTo>
                    <a:pt x="492" y="99"/>
                    <a:pt x="492" y="99"/>
                    <a:pt x="492" y="98"/>
                  </a:cubicBezTo>
                  <a:cubicBezTo>
                    <a:pt x="492" y="98"/>
                    <a:pt x="492" y="96"/>
                    <a:pt x="492" y="95"/>
                  </a:cubicBezTo>
                  <a:cubicBezTo>
                    <a:pt x="492" y="95"/>
                    <a:pt x="492" y="94"/>
                    <a:pt x="492" y="94"/>
                  </a:cubicBezTo>
                  <a:cubicBezTo>
                    <a:pt x="493" y="93"/>
                    <a:pt x="493" y="91"/>
                    <a:pt x="494" y="90"/>
                  </a:cubicBezTo>
                  <a:cubicBezTo>
                    <a:pt x="494" y="90"/>
                    <a:pt x="494" y="90"/>
                    <a:pt x="494" y="89"/>
                  </a:cubicBezTo>
                  <a:cubicBezTo>
                    <a:pt x="495" y="89"/>
                    <a:pt x="494" y="88"/>
                    <a:pt x="495" y="88"/>
                  </a:cubicBezTo>
                  <a:cubicBezTo>
                    <a:pt x="495" y="87"/>
                    <a:pt x="495" y="87"/>
                    <a:pt x="495" y="86"/>
                  </a:cubicBezTo>
                  <a:cubicBezTo>
                    <a:pt x="496" y="86"/>
                    <a:pt x="495" y="86"/>
                    <a:pt x="495" y="85"/>
                  </a:cubicBezTo>
                  <a:cubicBezTo>
                    <a:pt x="495" y="85"/>
                    <a:pt x="495" y="84"/>
                    <a:pt x="495" y="84"/>
                  </a:cubicBezTo>
                  <a:cubicBezTo>
                    <a:pt x="495" y="83"/>
                    <a:pt x="495" y="83"/>
                    <a:pt x="495" y="83"/>
                  </a:cubicBezTo>
                  <a:cubicBezTo>
                    <a:pt x="496" y="83"/>
                    <a:pt x="496" y="82"/>
                    <a:pt x="496" y="82"/>
                  </a:cubicBezTo>
                  <a:cubicBezTo>
                    <a:pt x="497" y="81"/>
                    <a:pt x="495" y="80"/>
                    <a:pt x="495" y="80"/>
                  </a:cubicBezTo>
                  <a:cubicBezTo>
                    <a:pt x="496" y="79"/>
                    <a:pt x="495" y="79"/>
                    <a:pt x="495" y="79"/>
                  </a:cubicBezTo>
                  <a:cubicBezTo>
                    <a:pt x="496" y="78"/>
                    <a:pt x="495" y="78"/>
                    <a:pt x="495" y="77"/>
                  </a:cubicBezTo>
                  <a:cubicBezTo>
                    <a:pt x="494" y="77"/>
                    <a:pt x="495" y="77"/>
                    <a:pt x="495" y="77"/>
                  </a:cubicBezTo>
                  <a:cubicBezTo>
                    <a:pt x="495" y="77"/>
                    <a:pt x="494" y="76"/>
                    <a:pt x="494" y="76"/>
                  </a:cubicBezTo>
                  <a:cubicBezTo>
                    <a:pt x="494" y="75"/>
                    <a:pt x="494" y="74"/>
                    <a:pt x="494" y="73"/>
                  </a:cubicBezTo>
                  <a:cubicBezTo>
                    <a:pt x="493" y="73"/>
                    <a:pt x="493" y="73"/>
                    <a:pt x="493" y="73"/>
                  </a:cubicBezTo>
                  <a:cubicBezTo>
                    <a:pt x="492" y="73"/>
                    <a:pt x="492" y="72"/>
                    <a:pt x="492" y="72"/>
                  </a:cubicBezTo>
                  <a:cubicBezTo>
                    <a:pt x="432" y="72"/>
                    <a:pt x="432" y="72"/>
                    <a:pt x="432" y="72"/>
                  </a:cubicBezTo>
                  <a:cubicBezTo>
                    <a:pt x="432" y="72"/>
                    <a:pt x="431" y="71"/>
                    <a:pt x="431" y="70"/>
                  </a:cubicBezTo>
                  <a:cubicBezTo>
                    <a:pt x="431" y="69"/>
                    <a:pt x="431" y="69"/>
                    <a:pt x="431" y="69"/>
                  </a:cubicBezTo>
                  <a:cubicBezTo>
                    <a:pt x="431" y="68"/>
                    <a:pt x="431" y="66"/>
                    <a:pt x="431" y="66"/>
                  </a:cubicBezTo>
                  <a:cubicBezTo>
                    <a:pt x="431" y="65"/>
                    <a:pt x="432" y="64"/>
                    <a:pt x="432" y="63"/>
                  </a:cubicBezTo>
                  <a:cubicBezTo>
                    <a:pt x="433" y="63"/>
                    <a:pt x="432" y="62"/>
                    <a:pt x="433" y="62"/>
                  </a:cubicBezTo>
                  <a:cubicBezTo>
                    <a:pt x="433" y="61"/>
                    <a:pt x="433" y="61"/>
                    <a:pt x="433" y="60"/>
                  </a:cubicBezTo>
                  <a:cubicBezTo>
                    <a:pt x="433" y="59"/>
                    <a:pt x="434" y="59"/>
                    <a:pt x="434" y="59"/>
                  </a:cubicBezTo>
                  <a:cubicBezTo>
                    <a:pt x="434" y="58"/>
                    <a:pt x="435" y="58"/>
                    <a:pt x="435" y="58"/>
                  </a:cubicBezTo>
                  <a:cubicBezTo>
                    <a:pt x="435" y="57"/>
                    <a:pt x="435" y="57"/>
                    <a:pt x="435" y="56"/>
                  </a:cubicBezTo>
                  <a:cubicBezTo>
                    <a:pt x="436" y="55"/>
                    <a:pt x="435" y="54"/>
                    <a:pt x="436" y="54"/>
                  </a:cubicBezTo>
                  <a:cubicBezTo>
                    <a:pt x="436" y="53"/>
                    <a:pt x="423" y="54"/>
                    <a:pt x="422" y="54"/>
                  </a:cubicBezTo>
                  <a:cubicBezTo>
                    <a:pt x="421" y="54"/>
                    <a:pt x="421" y="54"/>
                    <a:pt x="421" y="54"/>
                  </a:cubicBezTo>
                  <a:cubicBezTo>
                    <a:pt x="421" y="54"/>
                    <a:pt x="420" y="55"/>
                    <a:pt x="420" y="56"/>
                  </a:cubicBezTo>
                  <a:cubicBezTo>
                    <a:pt x="420" y="56"/>
                    <a:pt x="420" y="58"/>
                    <a:pt x="420" y="58"/>
                  </a:cubicBezTo>
                  <a:cubicBezTo>
                    <a:pt x="420" y="58"/>
                    <a:pt x="384" y="58"/>
                    <a:pt x="384" y="58"/>
                  </a:cubicBezTo>
                  <a:cubicBezTo>
                    <a:pt x="383" y="58"/>
                    <a:pt x="382" y="58"/>
                    <a:pt x="382" y="58"/>
                  </a:cubicBezTo>
                  <a:cubicBezTo>
                    <a:pt x="384" y="61"/>
                    <a:pt x="384" y="61"/>
                    <a:pt x="384" y="61"/>
                  </a:cubicBezTo>
                  <a:cubicBezTo>
                    <a:pt x="384" y="61"/>
                    <a:pt x="383" y="62"/>
                    <a:pt x="383" y="62"/>
                  </a:cubicBezTo>
                  <a:cubicBezTo>
                    <a:pt x="382" y="63"/>
                    <a:pt x="382" y="63"/>
                    <a:pt x="382" y="64"/>
                  </a:cubicBezTo>
                  <a:cubicBezTo>
                    <a:pt x="382" y="64"/>
                    <a:pt x="381" y="65"/>
                    <a:pt x="381" y="66"/>
                  </a:cubicBezTo>
                  <a:cubicBezTo>
                    <a:pt x="381" y="66"/>
                    <a:pt x="381" y="67"/>
                    <a:pt x="381" y="68"/>
                  </a:cubicBezTo>
                  <a:cubicBezTo>
                    <a:pt x="381" y="68"/>
                    <a:pt x="381" y="68"/>
                    <a:pt x="381" y="70"/>
                  </a:cubicBezTo>
                  <a:cubicBezTo>
                    <a:pt x="380" y="71"/>
                    <a:pt x="380" y="71"/>
                    <a:pt x="380" y="72"/>
                  </a:cubicBezTo>
                  <a:cubicBezTo>
                    <a:pt x="380" y="73"/>
                    <a:pt x="380" y="72"/>
                    <a:pt x="380" y="73"/>
                  </a:cubicBezTo>
                  <a:cubicBezTo>
                    <a:pt x="380" y="74"/>
                    <a:pt x="380" y="74"/>
                    <a:pt x="380" y="76"/>
                  </a:cubicBezTo>
                  <a:cubicBezTo>
                    <a:pt x="380" y="77"/>
                    <a:pt x="380" y="76"/>
                    <a:pt x="381" y="78"/>
                  </a:cubicBezTo>
                  <a:cubicBezTo>
                    <a:pt x="382" y="79"/>
                    <a:pt x="382" y="79"/>
                    <a:pt x="382" y="80"/>
                  </a:cubicBezTo>
                  <a:cubicBezTo>
                    <a:pt x="383" y="81"/>
                    <a:pt x="383" y="80"/>
                    <a:pt x="382" y="81"/>
                  </a:cubicBezTo>
                  <a:cubicBezTo>
                    <a:pt x="382" y="82"/>
                    <a:pt x="382" y="82"/>
                    <a:pt x="382" y="82"/>
                  </a:cubicBezTo>
                  <a:cubicBezTo>
                    <a:pt x="381" y="83"/>
                    <a:pt x="381" y="83"/>
                    <a:pt x="380" y="84"/>
                  </a:cubicBezTo>
                  <a:cubicBezTo>
                    <a:pt x="380" y="84"/>
                    <a:pt x="380" y="85"/>
                    <a:pt x="380" y="85"/>
                  </a:cubicBezTo>
                  <a:cubicBezTo>
                    <a:pt x="380" y="86"/>
                    <a:pt x="378" y="86"/>
                    <a:pt x="378" y="87"/>
                  </a:cubicBezTo>
                  <a:cubicBezTo>
                    <a:pt x="377" y="87"/>
                    <a:pt x="377" y="86"/>
                    <a:pt x="376" y="86"/>
                  </a:cubicBezTo>
                  <a:cubicBezTo>
                    <a:pt x="375" y="86"/>
                    <a:pt x="375" y="86"/>
                    <a:pt x="374" y="87"/>
                  </a:cubicBezTo>
                  <a:cubicBezTo>
                    <a:pt x="374" y="87"/>
                    <a:pt x="374" y="88"/>
                    <a:pt x="374" y="88"/>
                  </a:cubicBezTo>
                  <a:cubicBezTo>
                    <a:pt x="375" y="89"/>
                    <a:pt x="375" y="89"/>
                    <a:pt x="375" y="90"/>
                  </a:cubicBezTo>
                  <a:cubicBezTo>
                    <a:pt x="376" y="91"/>
                    <a:pt x="375" y="91"/>
                    <a:pt x="375" y="92"/>
                  </a:cubicBezTo>
                  <a:cubicBezTo>
                    <a:pt x="376" y="93"/>
                    <a:pt x="375" y="93"/>
                    <a:pt x="375" y="94"/>
                  </a:cubicBezTo>
                  <a:cubicBezTo>
                    <a:pt x="375" y="94"/>
                    <a:pt x="375" y="95"/>
                    <a:pt x="375" y="95"/>
                  </a:cubicBezTo>
                  <a:cubicBezTo>
                    <a:pt x="376" y="96"/>
                    <a:pt x="374" y="98"/>
                    <a:pt x="374" y="99"/>
                  </a:cubicBezTo>
                  <a:cubicBezTo>
                    <a:pt x="374" y="100"/>
                    <a:pt x="374" y="103"/>
                    <a:pt x="374" y="104"/>
                  </a:cubicBezTo>
                  <a:cubicBezTo>
                    <a:pt x="374" y="104"/>
                    <a:pt x="375" y="107"/>
                    <a:pt x="375" y="107"/>
                  </a:cubicBezTo>
                  <a:cubicBezTo>
                    <a:pt x="375" y="107"/>
                    <a:pt x="347" y="108"/>
                    <a:pt x="346" y="107"/>
                  </a:cubicBezTo>
                  <a:cubicBezTo>
                    <a:pt x="346" y="107"/>
                    <a:pt x="345" y="105"/>
                    <a:pt x="345" y="105"/>
                  </a:cubicBezTo>
                  <a:cubicBezTo>
                    <a:pt x="345" y="103"/>
                    <a:pt x="345" y="103"/>
                    <a:pt x="345" y="103"/>
                  </a:cubicBezTo>
                  <a:cubicBezTo>
                    <a:pt x="334" y="104"/>
                    <a:pt x="334" y="104"/>
                    <a:pt x="334" y="104"/>
                  </a:cubicBezTo>
                  <a:cubicBezTo>
                    <a:pt x="334" y="104"/>
                    <a:pt x="333" y="107"/>
                    <a:pt x="334" y="107"/>
                  </a:cubicBezTo>
                  <a:cubicBezTo>
                    <a:pt x="334" y="107"/>
                    <a:pt x="329" y="107"/>
                    <a:pt x="328" y="107"/>
                  </a:cubicBezTo>
                  <a:cubicBezTo>
                    <a:pt x="327" y="107"/>
                    <a:pt x="327" y="107"/>
                    <a:pt x="327" y="108"/>
                  </a:cubicBezTo>
                  <a:cubicBezTo>
                    <a:pt x="326" y="108"/>
                    <a:pt x="326" y="108"/>
                    <a:pt x="326" y="109"/>
                  </a:cubicBezTo>
                  <a:cubicBezTo>
                    <a:pt x="326" y="109"/>
                    <a:pt x="325" y="108"/>
                    <a:pt x="325" y="108"/>
                  </a:cubicBezTo>
                  <a:cubicBezTo>
                    <a:pt x="325" y="108"/>
                    <a:pt x="324" y="108"/>
                    <a:pt x="323" y="108"/>
                  </a:cubicBezTo>
                  <a:cubicBezTo>
                    <a:pt x="321" y="108"/>
                    <a:pt x="322" y="108"/>
                    <a:pt x="322" y="107"/>
                  </a:cubicBezTo>
                  <a:cubicBezTo>
                    <a:pt x="321" y="106"/>
                    <a:pt x="321" y="107"/>
                    <a:pt x="321" y="107"/>
                  </a:cubicBezTo>
                  <a:cubicBezTo>
                    <a:pt x="321" y="107"/>
                    <a:pt x="320" y="107"/>
                    <a:pt x="319" y="107"/>
                  </a:cubicBezTo>
                  <a:cubicBezTo>
                    <a:pt x="319" y="107"/>
                    <a:pt x="319" y="106"/>
                    <a:pt x="319" y="106"/>
                  </a:cubicBezTo>
                  <a:cubicBezTo>
                    <a:pt x="319" y="106"/>
                    <a:pt x="318" y="106"/>
                    <a:pt x="317" y="107"/>
                  </a:cubicBezTo>
                  <a:cubicBezTo>
                    <a:pt x="317" y="108"/>
                    <a:pt x="316" y="108"/>
                    <a:pt x="316" y="108"/>
                  </a:cubicBezTo>
                  <a:cubicBezTo>
                    <a:pt x="315" y="108"/>
                    <a:pt x="315" y="108"/>
                    <a:pt x="315" y="108"/>
                  </a:cubicBezTo>
                  <a:cubicBezTo>
                    <a:pt x="314" y="108"/>
                    <a:pt x="314" y="108"/>
                    <a:pt x="314" y="108"/>
                  </a:cubicBezTo>
                  <a:cubicBezTo>
                    <a:pt x="314" y="108"/>
                    <a:pt x="313" y="109"/>
                    <a:pt x="313" y="109"/>
                  </a:cubicBezTo>
                  <a:cubicBezTo>
                    <a:pt x="313" y="110"/>
                    <a:pt x="312" y="110"/>
                    <a:pt x="312" y="110"/>
                  </a:cubicBezTo>
                  <a:cubicBezTo>
                    <a:pt x="312" y="111"/>
                    <a:pt x="313" y="112"/>
                    <a:pt x="313" y="112"/>
                  </a:cubicBezTo>
                  <a:cubicBezTo>
                    <a:pt x="313" y="112"/>
                    <a:pt x="312" y="112"/>
                    <a:pt x="311" y="112"/>
                  </a:cubicBezTo>
                  <a:cubicBezTo>
                    <a:pt x="310" y="112"/>
                    <a:pt x="309" y="112"/>
                    <a:pt x="308" y="112"/>
                  </a:cubicBezTo>
                  <a:cubicBezTo>
                    <a:pt x="307" y="112"/>
                    <a:pt x="306" y="112"/>
                    <a:pt x="304" y="112"/>
                  </a:cubicBezTo>
                  <a:cubicBezTo>
                    <a:pt x="302" y="112"/>
                    <a:pt x="303" y="112"/>
                    <a:pt x="302" y="112"/>
                  </a:cubicBezTo>
                  <a:cubicBezTo>
                    <a:pt x="301" y="112"/>
                    <a:pt x="301" y="111"/>
                    <a:pt x="300" y="111"/>
                  </a:cubicBezTo>
                  <a:cubicBezTo>
                    <a:pt x="299" y="111"/>
                    <a:pt x="299" y="112"/>
                    <a:pt x="299" y="112"/>
                  </a:cubicBezTo>
                  <a:cubicBezTo>
                    <a:pt x="298" y="113"/>
                    <a:pt x="297" y="113"/>
                    <a:pt x="296" y="112"/>
                  </a:cubicBezTo>
                  <a:cubicBezTo>
                    <a:pt x="295" y="112"/>
                    <a:pt x="295" y="112"/>
                    <a:pt x="294" y="112"/>
                  </a:cubicBezTo>
                  <a:cubicBezTo>
                    <a:pt x="293" y="112"/>
                    <a:pt x="293" y="112"/>
                    <a:pt x="292" y="112"/>
                  </a:cubicBezTo>
                  <a:cubicBezTo>
                    <a:pt x="291" y="112"/>
                    <a:pt x="291" y="113"/>
                    <a:pt x="291" y="113"/>
                  </a:cubicBezTo>
                  <a:cubicBezTo>
                    <a:pt x="291" y="113"/>
                    <a:pt x="289" y="114"/>
                    <a:pt x="288" y="114"/>
                  </a:cubicBezTo>
                  <a:cubicBezTo>
                    <a:pt x="288" y="114"/>
                    <a:pt x="287" y="114"/>
                    <a:pt x="286" y="113"/>
                  </a:cubicBezTo>
                  <a:cubicBezTo>
                    <a:pt x="285" y="113"/>
                    <a:pt x="285" y="113"/>
                    <a:pt x="285" y="113"/>
                  </a:cubicBezTo>
                  <a:cubicBezTo>
                    <a:pt x="285" y="113"/>
                    <a:pt x="285" y="112"/>
                    <a:pt x="284" y="112"/>
                  </a:cubicBezTo>
                  <a:cubicBezTo>
                    <a:pt x="284" y="112"/>
                    <a:pt x="284" y="112"/>
                    <a:pt x="283" y="112"/>
                  </a:cubicBezTo>
                  <a:cubicBezTo>
                    <a:pt x="283" y="112"/>
                    <a:pt x="283" y="111"/>
                    <a:pt x="283" y="111"/>
                  </a:cubicBezTo>
                  <a:cubicBezTo>
                    <a:pt x="284" y="110"/>
                    <a:pt x="284" y="110"/>
                    <a:pt x="284" y="110"/>
                  </a:cubicBezTo>
                  <a:cubicBezTo>
                    <a:pt x="285" y="110"/>
                    <a:pt x="284" y="109"/>
                    <a:pt x="284" y="109"/>
                  </a:cubicBezTo>
                  <a:cubicBezTo>
                    <a:pt x="284" y="109"/>
                    <a:pt x="284" y="108"/>
                    <a:pt x="283" y="108"/>
                  </a:cubicBezTo>
                  <a:cubicBezTo>
                    <a:pt x="283" y="108"/>
                    <a:pt x="283" y="108"/>
                    <a:pt x="282" y="108"/>
                  </a:cubicBezTo>
                  <a:cubicBezTo>
                    <a:pt x="281" y="108"/>
                    <a:pt x="282" y="107"/>
                    <a:pt x="282" y="106"/>
                  </a:cubicBezTo>
                  <a:cubicBezTo>
                    <a:pt x="282" y="105"/>
                    <a:pt x="282" y="106"/>
                    <a:pt x="282" y="105"/>
                  </a:cubicBezTo>
                  <a:cubicBezTo>
                    <a:pt x="281" y="105"/>
                    <a:pt x="281" y="105"/>
                    <a:pt x="281" y="105"/>
                  </a:cubicBezTo>
                  <a:cubicBezTo>
                    <a:pt x="281" y="105"/>
                    <a:pt x="280" y="104"/>
                    <a:pt x="280" y="103"/>
                  </a:cubicBezTo>
                  <a:cubicBezTo>
                    <a:pt x="279" y="103"/>
                    <a:pt x="280" y="103"/>
                    <a:pt x="281" y="102"/>
                  </a:cubicBezTo>
                  <a:cubicBezTo>
                    <a:pt x="281" y="101"/>
                    <a:pt x="280" y="101"/>
                    <a:pt x="280" y="101"/>
                  </a:cubicBezTo>
                  <a:cubicBezTo>
                    <a:pt x="280" y="101"/>
                    <a:pt x="280" y="101"/>
                    <a:pt x="280" y="100"/>
                  </a:cubicBezTo>
                  <a:cubicBezTo>
                    <a:pt x="280" y="100"/>
                    <a:pt x="279" y="100"/>
                    <a:pt x="279" y="100"/>
                  </a:cubicBezTo>
                  <a:cubicBezTo>
                    <a:pt x="278" y="99"/>
                    <a:pt x="278" y="99"/>
                    <a:pt x="278" y="99"/>
                  </a:cubicBezTo>
                  <a:cubicBezTo>
                    <a:pt x="278" y="99"/>
                    <a:pt x="277" y="99"/>
                    <a:pt x="277" y="98"/>
                  </a:cubicBezTo>
                  <a:cubicBezTo>
                    <a:pt x="278" y="97"/>
                    <a:pt x="277" y="96"/>
                    <a:pt x="277" y="96"/>
                  </a:cubicBezTo>
                  <a:cubicBezTo>
                    <a:pt x="276" y="96"/>
                    <a:pt x="275" y="96"/>
                    <a:pt x="275" y="96"/>
                  </a:cubicBezTo>
                  <a:cubicBezTo>
                    <a:pt x="275" y="96"/>
                    <a:pt x="275" y="95"/>
                    <a:pt x="275" y="95"/>
                  </a:cubicBezTo>
                  <a:cubicBezTo>
                    <a:pt x="274" y="95"/>
                    <a:pt x="275" y="94"/>
                    <a:pt x="275" y="94"/>
                  </a:cubicBezTo>
                  <a:cubicBezTo>
                    <a:pt x="275" y="94"/>
                    <a:pt x="274" y="93"/>
                    <a:pt x="274" y="93"/>
                  </a:cubicBezTo>
                  <a:cubicBezTo>
                    <a:pt x="273" y="93"/>
                    <a:pt x="273" y="93"/>
                    <a:pt x="273" y="93"/>
                  </a:cubicBezTo>
                  <a:cubicBezTo>
                    <a:pt x="273" y="92"/>
                    <a:pt x="273" y="92"/>
                    <a:pt x="273" y="91"/>
                  </a:cubicBezTo>
                  <a:cubicBezTo>
                    <a:pt x="272" y="91"/>
                    <a:pt x="273" y="90"/>
                    <a:pt x="273" y="90"/>
                  </a:cubicBezTo>
                  <a:cubicBezTo>
                    <a:pt x="274" y="89"/>
                    <a:pt x="273" y="89"/>
                    <a:pt x="272" y="89"/>
                  </a:cubicBezTo>
                  <a:cubicBezTo>
                    <a:pt x="272" y="88"/>
                    <a:pt x="272" y="88"/>
                    <a:pt x="271" y="88"/>
                  </a:cubicBezTo>
                  <a:cubicBezTo>
                    <a:pt x="271" y="88"/>
                    <a:pt x="271" y="87"/>
                    <a:pt x="270" y="87"/>
                  </a:cubicBezTo>
                  <a:cubicBezTo>
                    <a:pt x="269" y="86"/>
                    <a:pt x="269" y="86"/>
                    <a:pt x="269" y="86"/>
                  </a:cubicBezTo>
                  <a:cubicBezTo>
                    <a:pt x="269" y="86"/>
                    <a:pt x="268" y="85"/>
                    <a:pt x="268" y="84"/>
                  </a:cubicBezTo>
                  <a:cubicBezTo>
                    <a:pt x="267" y="84"/>
                    <a:pt x="268" y="84"/>
                    <a:pt x="268" y="83"/>
                  </a:cubicBezTo>
                  <a:cubicBezTo>
                    <a:pt x="267" y="81"/>
                    <a:pt x="266" y="82"/>
                    <a:pt x="266" y="82"/>
                  </a:cubicBezTo>
                  <a:cubicBezTo>
                    <a:pt x="265" y="81"/>
                    <a:pt x="266" y="80"/>
                    <a:pt x="266" y="80"/>
                  </a:cubicBezTo>
                  <a:cubicBezTo>
                    <a:pt x="266" y="80"/>
                    <a:pt x="267" y="80"/>
                    <a:pt x="267" y="79"/>
                  </a:cubicBezTo>
                  <a:cubicBezTo>
                    <a:pt x="267" y="79"/>
                    <a:pt x="267" y="79"/>
                    <a:pt x="266" y="79"/>
                  </a:cubicBezTo>
                  <a:cubicBezTo>
                    <a:pt x="266" y="78"/>
                    <a:pt x="266" y="78"/>
                    <a:pt x="266" y="78"/>
                  </a:cubicBezTo>
                  <a:cubicBezTo>
                    <a:pt x="265" y="78"/>
                    <a:pt x="265" y="78"/>
                    <a:pt x="265" y="79"/>
                  </a:cubicBezTo>
                  <a:cubicBezTo>
                    <a:pt x="265" y="79"/>
                    <a:pt x="264" y="79"/>
                    <a:pt x="264" y="79"/>
                  </a:cubicBezTo>
                  <a:cubicBezTo>
                    <a:pt x="264" y="79"/>
                    <a:pt x="264" y="78"/>
                    <a:pt x="264" y="77"/>
                  </a:cubicBezTo>
                  <a:cubicBezTo>
                    <a:pt x="264" y="77"/>
                    <a:pt x="264" y="77"/>
                    <a:pt x="264" y="76"/>
                  </a:cubicBezTo>
                  <a:cubicBezTo>
                    <a:pt x="264" y="75"/>
                    <a:pt x="264" y="75"/>
                    <a:pt x="263" y="75"/>
                  </a:cubicBezTo>
                  <a:cubicBezTo>
                    <a:pt x="263" y="75"/>
                    <a:pt x="262" y="75"/>
                    <a:pt x="262" y="75"/>
                  </a:cubicBezTo>
                  <a:cubicBezTo>
                    <a:pt x="261" y="74"/>
                    <a:pt x="261" y="74"/>
                    <a:pt x="261" y="74"/>
                  </a:cubicBezTo>
                  <a:cubicBezTo>
                    <a:pt x="261" y="74"/>
                    <a:pt x="260" y="74"/>
                    <a:pt x="260" y="73"/>
                  </a:cubicBezTo>
                  <a:cubicBezTo>
                    <a:pt x="259" y="73"/>
                    <a:pt x="259" y="73"/>
                    <a:pt x="259" y="73"/>
                  </a:cubicBezTo>
                  <a:cubicBezTo>
                    <a:pt x="258" y="72"/>
                    <a:pt x="258" y="72"/>
                    <a:pt x="258" y="72"/>
                  </a:cubicBezTo>
                  <a:cubicBezTo>
                    <a:pt x="258" y="72"/>
                    <a:pt x="258" y="72"/>
                    <a:pt x="257" y="72"/>
                  </a:cubicBezTo>
                  <a:cubicBezTo>
                    <a:pt x="256" y="72"/>
                    <a:pt x="257" y="71"/>
                    <a:pt x="256" y="71"/>
                  </a:cubicBezTo>
                  <a:cubicBezTo>
                    <a:pt x="256" y="70"/>
                    <a:pt x="256" y="70"/>
                    <a:pt x="255" y="69"/>
                  </a:cubicBezTo>
                  <a:cubicBezTo>
                    <a:pt x="255" y="69"/>
                    <a:pt x="256" y="68"/>
                    <a:pt x="256" y="68"/>
                  </a:cubicBezTo>
                  <a:cubicBezTo>
                    <a:pt x="256" y="67"/>
                    <a:pt x="256" y="68"/>
                    <a:pt x="255" y="67"/>
                  </a:cubicBezTo>
                  <a:cubicBezTo>
                    <a:pt x="255" y="67"/>
                    <a:pt x="255" y="66"/>
                    <a:pt x="255" y="66"/>
                  </a:cubicBezTo>
                  <a:cubicBezTo>
                    <a:pt x="255" y="65"/>
                    <a:pt x="255" y="65"/>
                    <a:pt x="255" y="65"/>
                  </a:cubicBezTo>
                  <a:cubicBezTo>
                    <a:pt x="255" y="65"/>
                    <a:pt x="254" y="64"/>
                    <a:pt x="254" y="64"/>
                  </a:cubicBezTo>
                  <a:cubicBezTo>
                    <a:pt x="254" y="63"/>
                    <a:pt x="255" y="63"/>
                    <a:pt x="255" y="63"/>
                  </a:cubicBezTo>
                  <a:cubicBezTo>
                    <a:pt x="255" y="63"/>
                    <a:pt x="255" y="63"/>
                    <a:pt x="256" y="64"/>
                  </a:cubicBezTo>
                  <a:cubicBezTo>
                    <a:pt x="256" y="64"/>
                    <a:pt x="256" y="63"/>
                    <a:pt x="257" y="62"/>
                  </a:cubicBezTo>
                  <a:cubicBezTo>
                    <a:pt x="257" y="62"/>
                    <a:pt x="257" y="62"/>
                    <a:pt x="257" y="61"/>
                  </a:cubicBezTo>
                  <a:cubicBezTo>
                    <a:pt x="257" y="61"/>
                    <a:pt x="257" y="61"/>
                    <a:pt x="257" y="61"/>
                  </a:cubicBezTo>
                  <a:cubicBezTo>
                    <a:pt x="257" y="61"/>
                    <a:pt x="256" y="60"/>
                    <a:pt x="256" y="60"/>
                  </a:cubicBezTo>
                  <a:cubicBezTo>
                    <a:pt x="256" y="60"/>
                    <a:pt x="255" y="59"/>
                    <a:pt x="255" y="59"/>
                  </a:cubicBezTo>
                  <a:cubicBezTo>
                    <a:pt x="255" y="59"/>
                    <a:pt x="255" y="59"/>
                    <a:pt x="254" y="59"/>
                  </a:cubicBezTo>
                  <a:cubicBezTo>
                    <a:pt x="254" y="59"/>
                    <a:pt x="254" y="59"/>
                    <a:pt x="253" y="59"/>
                  </a:cubicBezTo>
                  <a:cubicBezTo>
                    <a:pt x="253" y="59"/>
                    <a:pt x="253" y="58"/>
                    <a:pt x="253" y="58"/>
                  </a:cubicBezTo>
                  <a:cubicBezTo>
                    <a:pt x="253" y="58"/>
                    <a:pt x="253" y="57"/>
                    <a:pt x="254" y="57"/>
                  </a:cubicBezTo>
                  <a:cubicBezTo>
                    <a:pt x="254" y="57"/>
                    <a:pt x="254" y="57"/>
                    <a:pt x="254" y="56"/>
                  </a:cubicBezTo>
                  <a:cubicBezTo>
                    <a:pt x="254" y="56"/>
                    <a:pt x="254" y="56"/>
                    <a:pt x="254" y="55"/>
                  </a:cubicBezTo>
                  <a:cubicBezTo>
                    <a:pt x="254" y="55"/>
                    <a:pt x="254" y="55"/>
                    <a:pt x="254" y="54"/>
                  </a:cubicBezTo>
                  <a:cubicBezTo>
                    <a:pt x="254" y="54"/>
                    <a:pt x="254" y="54"/>
                    <a:pt x="254" y="53"/>
                  </a:cubicBezTo>
                  <a:cubicBezTo>
                    <a:pt x="253" y="53"/>
                    <a:pt x="253" y="53"/>
                    <a:pt x="253" y="53"/>
                  </a:cubicBezTo>
                  <a:cubicBezTo>
                    <a:pt x="252" y="52"/>
                    <a:pt x="252" y="53"/>
                    <a:pt x="251" y="53"/>
                  </a:cubicBezTo>
                  <a:cubicBezTo>
                    <a:pt x="251" y="52"/>
                    <a:pt x="251" y="52"/>
                    <a:pt x="251" y="51"/>
                  </a:cubicBezTo>
                  <a:cubicBezTo>
                    <a:pt x="250" y="50"/>
                    <a:pt x="251" y="50"/>
                    <a:pt x="251" y="50"/>
                  </a:cubicBezTo>
                  <a:cubicBezTo>
                    <a:pt x="251" y="50"/>
                    <a:pt x="251" y="49"/>
                    <a:pt x="251" y="49"/>
                  </a:cubicBezTo>
                  <a:cubicBezTo>
                    <a:pt x="251" y="49"/>
                    <a:pt x="250" y="49"/>
                    <a:pt x="250" y="48"/>
                  </a:cubicBezTo>
                  <a:cubicBezTo>
                    <a:pt x="249" y="48"/>
                    <a:pt x="249" y="47"/>
                    <a:pt x="248" y="47"/>
                  </a:cubicBezTo>
                  <a:cubicBezTo>
                    <a:pt x="248" y="46"/>
                    <a:pt x="249" y="46"/>
                    <a:pt x="249" y="45"/>
                  </a:cubicBezTo>
                  <a:cubicBezTo>
                    <a:pt x="249" y="44"/>
                    <a:pt x="248" y="44"/>
                    <a:pt x="248" y="44"/>
                  </a:cubicBezTo>
                  <a:cubicBezTo>
                    <a:pt x="247" y="44"/>
                    <a:pt x="247" y="44"/>
                    <a:pt x="246" y="43"/>
                  </a:cubicBezTo>
                  <a:cubicBezTo>
                    <a:pt x="246" y="42"/>
                    <a:pt x="246" y="42"/>
                    <a:pt x="246" y="41"/>
                  </a:cubicBezTo>
                  <a:cubicBezTo>
                    <a:pt x="246" y="39"/>
                    <a:pt x="247" y="40"/>
                    <a:pt x="247" y="39"/>
                  </a:cubicBezTo>
                  <a:cubicBezTo>
                    <a:pt x="247" y="38"/>
                    <a:pt x="246" y="38"/>
                    <a:pt x="246" y="37"/>
                  </a:cubicBezTo>
                  <a:cubicBezTo>
                    <a:pt x="246" y="37"/>
                    <a:pt x="245" y="37"/>
                    <a:pt x="245" y="37"/>
                  </a:cubicBezTo>
                  <a:cubicBezTo>
                    <a:pt x="245" y="36"/>
                    <a:pt x="245" y="36"/>
                    <a:pt x="245" y="36"/>
                  </a:cubicBezTo>
                  <a:cubicBezTo>
                    <a:pt x="245" y="36"/>
                    <a:pt x="246" y="34"/>
                    <a:pt x="246" y="34"/>
                  </a:cubicBezTo>
                  <a:cubicBezTo>
                    <a:pt x="246" y="34"/>
                    <a:pt x="246" y="34"/>
                    <a:pt x="246" y="33"/>
                  </a:cubicBezTo>
                  <a:cubicBezTo>
                    <a:pt x="245" y="33"/>
                    <a:pt x="245" y="33"/>
                    <a:pt x="245" y="32"/>
                  </a:cubicBezTo>
                  <a:cubicBezTo>
                    <a:pt x="245" y="32"/>
                    <a:pt x="245" y="32"/>
                    <a:pt x="245" y="32"/>
                  </a:cubicBezTo>
                  <a:cubicBezTo>
                    <a:pt x="245" y="31"/>
                    <a:pt x="244" y="32"/>
                    <a:pt x="244" y="31"/>
                  </a:cubicBezTo>
                  <a:cubicBezTo>
                    <a:pt x="244" y="31"/>
                    <a:pt x="244" y="30"/>
                    <a:pt x="244" y="30"/>
                  </a:cubicBezTo>
                  <a:cubicBezTo>
                    <a:pt x="244" y="29"/>
                    <a:pt x="244" y="30"/>
                    <a:pt x="244" y="29"/>
                  </a:cubicBezTo>
                  <a:cubicBezTo>
                    <a:pt x="245" y="29"/>
                    <a:pt x="245" y="29"/>
                    <a:pt x="244" y="28"/>
                  </a:cubicBezTo>
                  <a:cubicBezTo>
                    <a:pt x="244" y="28"/>
                    <a:pt x="244" y="28"/>
                    <a:pt x="244" y="28"/>
                  </a:cubicBezTo>
                  <a:cubicBezTo>
                    <a:pt x="243" y="28"/>
                    <a:pt x="243" y="28"/>
                    <a:pt x="243" y="28"/>
                  </a:cubicBezTo>
                  <a:cubicBezTo>
                    <a:pt x="243" y="28"/>
                    <a:pt x="243" y="27"/>
                    <a:pt x="243" y="27"/>
                  </a:cubicBezTo>
                  <a:cubicBezTo>
                    <a:pt x="244" y="26"/>
                    <a:pt x="243" y="27"/>
                    <a:pt x="243" y="26"/>
                  </a:cubicBezTo>
                  <a:cubicBezTo>
                    <a:pt x="243" y="26"/>
                    <a:pt x="243" y="26"/>
                    <a:pt x="243" y="25"/>
                  </a:cubicBezTo>
                  <a:cubicBezTo>
                    <a:pt x="243" y="25"/>
                    <a:pt x="243" y="26"/>
                    <a:pt x="243" y="26"/>
                  </a:cubicBezTo>
                  <a:cubicBezTo>
                    <a:pt x="244" y="26"/>
                    <a:pt x="244" y="25"/>
                    <a:pt x="244" y="25"/>
                  </a:cubicBezTo>
                  <a:cubicBezTo>
                    <a:pt x="245" y="24"/>
                    <a:pt x="245" y="24"/>
                    <a:pt x="245" y="24"/>
                  </a:cubicBezTo>
                  <a:cubicBezTo>
                    <a:pt x="245" y="24"/>
                    <a:pt x="245" y="24"/>
                    <a:pt x="244" y="23"/>
                  </a:cubicBezTo>
                  <a:cubicBezTo>
                    <a:pt x="244" y="23"/>
                    <a:pt x="244" y="23"/>
                    <a:pt x="244" y="22"/>
                  </a:cubicBezTo>
                  <a:cubicBezTo>
                    <a:pt x="244" y="22"/>
                    <a:pt x="244" y="22"/>
                    <a:pt x="244" y="22"/>
                  </a:cubicBezTo>
                  <a:cubicBezTo>
                    <a:pt x="244" y="21"/>
                    <a:pt x="244" y="21"/>
                    <a:pt x="245" y="21"/>
                  </a:cubicBezTo>
                  <a:cubicBezTo>
                    <a:pt x="245" y="20"/>
                    <a:pt x="245" y="21"/>
                    <a:pt x="244" y="20"/>
                  </a:cubicBezTo>
                  <a:cubicBezTo>
                    <a:pt x="244" y="20"/>
                    <a:pt x="244" y="19"/>
                    <a:pt x="244" y="19"/>
                  </a:cubicBezTo>
                  <a:cubicBezTo>
                    <a:pt x="244" y="19"/>
                    <a:pt x="245" y="18"/>
                    <a:pt x="245" y="18"/>
                  </a:cubicBezTo>
                  <a:cubicBezTo>
                    <a:pt x="246" y="17"/>
                    <a:pt x="245" y="17"/>
                    <a:pt x="245" y="17"/>
                  </a:cubicBezTo>
                  <a:cubicBezTo>
                    <a:pt x="245" y="16"/>
                    <a:pt x="245" y="16"/>
                    <a:pt x="244" y="16"/>
                  </a:cubicBezTo>
                  <a:cubicBezTo>
                    <a:pt x="244" y="16"/>
                    <a:pt x="244" y="16"/>
                    <a:pt x="244" y="16"/>
                  </a:cubicBezTo>
                  <a:cubicBezTo>
                    <a:pt x="244" y="16"/>
                    <a:pt x="244" y="15"/>
                    <a:pt x="244" y="15"/>
                  </a:cubicBezTo>
                  <a:cubicBezTo>
                    <a:pt x="244" y="15"/>
                    <a:pt x="244" y="15"/>
                    <a:pt x="243" y="14"/>
                  </a:cubicBezTo>
                  <a:cubicBezTo>
                    <a:pt x="243" y="14"/>
                    <a:pt x="243" y="14"/>
                    <a:pt x="243" y="14"/>
                  </a:cubicBezTo>
                  <a:cubicBezTo>
                    <a:pt x="243" y="14"/>
                    <a:pt x="243" y="14"/>
                    <a:pt x="242" y="14"/>
                  </a:cubicBezTo>
                  <a:cubicBezTo>
                    <a:pt x="242" y="13"/>
                    <a:pt x="241" y="14"/>
                    <a:pt x="241" y="14"/>
                  </a:cubicBezTo>
                  <a:cubicBezTo>
                    <a:pt x="241" y="14"/>
                    <a:pt x="241" y="14"/>
                    <a:pt x="241" y="13"/>
                  </a:cubicBezTo>
                  <a:cubicBezTo>
                    <a:pt x="241" y="13"/>
                    <a:pt x="241" y="13"/>
                    <a:pt x="241" y="12"/>
                  </a:cubicBezTo>
                  <a:cubicBezTo>
                    <a:pt x="240" y="12"/>
                    <a:pt x="241" y="12"/>
                    <a:pt x="240" y="12"/>
                  </a:cubicBezTo>
                  <a:cubicBezTo>
                    <a:pt x="240" y="11"/>
                    <a:pt x="239" y="12"/>
                    <a:pt x="239" y="12"/>
                  </a:cubicBezTo>
                  <a:cubicBezTo>
                    <a:pt x="239" y="12"/>
                    <a:pt x="239" y="11"/>
                    <a:pt x="239" y="11"/>
                  </a:cubicBezTo>
                  <a:cubicBezTo>
                    <a:pt x="240" y="11"/>
                    <a:pt x="240" y="11"/>
                    <a:pt x="240" y="10"/>
                  </a:cubicBezTo>
                  <a:cubicBezTo>
                    <a:pt x="240" y="10"/>
                    <a:pt x="240" y="10"/>
                    <a:pt x="239" y="10"/>
                  </a:cubicBezTo>
                  <a:cubicBezTo>
                    <a:pt x="239" y="10"/>
                    <a:pt x="239" y="10"/>
                    <a:pt x="238" y="10"/>
                  </a:cubicBezTo>
                  <a:cubicBezTo>
                    <a:pt x="238" y="10"/>
                    <a:pt x="238" y="10"/>
                    <a:pt x="239" y="9"/>
                  </a:cubicBezTo>
                  <a:cubicBezTo>
                    <a:pt x="239" y="8"/>
                    <a:pt x="239" y="9"/>
                    <a:pt x="239" y="8"/>
                  </a:cubicBezTo>
                  <a:cubicBezTo>
                    <a:pt x="239" y="8"/>
                    <a:pt x="239" y="8"/>
                    <a:pt x="239" y="8"/>
                  </a:cubicBezTo>
                  <a:cubicBezTo>
                    <a:pt x="239" y="8"/>
                    <a:pt x="238" y="7"/>
                    <a:pt x="238" y="7"/>
                  </a:cubicBezTo>
                  <a:cubicBezTo>
                    <a:pt x="238" y="7"/>
                    <a:pt x="238" y="7"/>
                    <a:pt x="239" y="7"/>
                  </a:cubicBezTo>
                  <a:cubicBezTo>
                    <a:pt x="240" y="6"/>
                    <a:pt x="239" y="6"/>
                    <a:pt x="239" y="6"/>
                  </a:cubicBezTo>
                  <a:cubicBezTo>
                    <a:pt x="239" y="6"/>
                    <a:pt x="238" y="6"/>
                    <a:pt x="238" y="5"/>
                  </a:cubicBezTo>
                  <a:cubicBezTo>
                    <a:pt x="238" y="5"/>
                    <a:pt x="238" y="5"/>
                    <a:pt x="238" y="4"/>
                  </a:cubicBezTo>
                  <a:cubicBezTo>
                    <a:pt x="238" y="4"/>
                    <a:pt x="238" y="4"/>
                    <a:pt x="238" y="3"/>
                  </a:cubicBezTo>
                  <a:cubicBezTo>
                    <a:pt x="238" y="2"/>
                    <a:pt x="238" y="3"/>
                    <a:pt x="237" y="3"/>
                  </a:cubicBezTo>
                  <a:cubicBezTo>
                    <a:pt x="237" y="2"/>
                    <a:pt x="237" y="2"/>
                    <a:pt x="236" y="2"/>
                  </a:cubicBezTo>
                  <a:cubicBezTo>
                    <a:pt x="235" y="2"/>
                    <a:pt x="236" y="2"/>
                    <a:pt x="235" y="2"/>
                  </a:cubicBezTo>
                  <a:cubicBezTo>
                    <a:pt x="234" y="1"/>
                    <a:pt x="234" y="1"/>
                    <a:pt x="234" y="1"/>
                  </a:cubicBezTo>
                  <a:cubicBezTo>
                    <a:pt x="234" y="1"/>
                    <a:pt x="234" y="1"/>
                    <a:pt x="233" y="1"/>
                  </a:cubicBezTo>
                  <a:cubicBezTo>
                    <a:pt x="233" y="1"/>
                    <a:pt x="233" y="1"/>
                    <a:pt x="233" y="2"/>
                  </a:cubicBezTo>
                  <a:cubicBezTo>
                    <a:pt x="232" y="2"/>
                    <a:pt x="233" y="2"/>
                    <a:pt x="232" y="1"/>
                  </a:cubicBezTo>
                  <a:cubicBezTo>
                    <a:pt x="232" y="1"/>
                    <a:pt x="232" y="2"/>
                    <a:pt x="232" y="2"/>
                  </a:cubicBezTo>
                  <a:cubicBezTo>
                    <a:pt x="231" y="3"/>
                    <a:pt x="228" y="2"/>
                    <a:pt x="228" y="2"/>
                  </a:cubicBezTo>
                  <a:cubicBezTo>
                    <a:pt x="228" y="2"/>
                    <a:pt x="227" y="2"/>
                    <a:pt x="227" y="2"/>
                  </a:cubicBezTo>
                  <a:cubicBezTo>
                    <a:pt x="226" y="2"/>
                    <a:pt x="225" y="2"/>
                    <a:pt x="225" y="2"/>
                  </a:cubicBezTo>
                  <a:cubicBezTo>
                    <a:pt x="224" y="2"/>
                    <a:pt x="222" y="2"/>
                    <a:pt x="221" y="2"/>
                  </a:cubicBezTo>
                  <a:cubicBezTo>
                    <a:pt x="220" y="2"/>
                    <a:pt x="217" y="2"/>
                    <a:pt x="215" y="2"/>
                  </a:cubicBezTo>
                  <a:cubicBezTo>
                    <a:pt x="213" y="2"/>
                    <a:pt x="212" y="2"/>
                    <a:pt x="211" y="3"/>
                  </a:cubicBezTo>
                  <a:cubicBezTo>
                    <a:pt x="211" y="3"/>
                    <a:pt x="207" y="3"/>
                    <a:pt x="205" y="3"/>
                  </a:cubicBezTo>
                  <a:cubicBezTo>
                    <a:pt x="203" y="3"/>
                    <a:pt x="202" y="3"/>
                    <a:pt x="201" y="3"/>
                  </a:cubicBezTo>
                  <a:cubicBezTo>
                    <a:pt x="199" y="3"/>
                    <a:pt x="200" y="3"/>
                    <a:pt x="199" y="3"/>
                  </a:cubicBezTo>
                  <a:cubicBezTo>
                    <a:pt x="198" y="2"/>
                    <a:pt x="197" y="2"/>
                    <a:pt x="196" y="2"/>
                  </a:cubicBezTo>
                  <a:cubicBezTo>
                    <a:pt x="195" y="2"/>
                    <a:pt x="192" y="3"/>
                    <a:pt x="192" y="3"/>
                  </a:cubicBezTo>
                  <a:cubicBezTo>
                    <a:pt x="191" y="3"/>
                    <a:pt x="187" y="2"/>
                    <a:pt x="184" y="2"/>
                  </a:cubicBezTo>
                  <a:cubicBezTo>
                    <a:pt x="182" y="2"/>
                    <a:pt x="179" y="2"/>
                    <a:pt x="178" y="2"/>
                  </a:cubicBezTo>
                  <a:cubicBezTo>
                    <a:pt x="178" y="2"/>
                    <a:pt x="165" y="2"/>
                    <a:pt x="165" y="2"/>
                  </a:cubicBezTo>
                  <a:cubicBezTo>
                    <a:pt x="165" y="2"/>
                    <a:pt x="162" y="2"/>
                    <a:pt x="161" y="2"/>
                  </a:cubicBezTo>
                  <a:cubicBezTo>
                    <a:pt x="159" y="2"/>
                    <a:pt x="158" y="2"/>
                    <a:pt x="157" y="3"/>
                  </a:cubicBezTo>
                  <a:cubicBezTo>
                    <a:pt x="156" y="3"/>
                    <a:pt x="154" y="3"/>
                    <a:pt x="152" y="3"/>
                  </a:cubicBezTo>
                  <a:cubicBezTo>
                    <a:pt x="150" y="3"/>
                    <a:pt x="150" y="3"/>
                    <a:pt x="148" y="3"/>
                  </a:cubicBezTo>
                  <a:cubicBezTo>
                    <a:pt x="147" y="3"/>
                    <a:pt x="147" y="3"/>
                    <a:pt x="146" y="3"/>
                  </a:cubicBezTo>
                  <a:cubicBezTo>
                    <a:pt x="146" y="3"/>
                    <a:pt x="146" y="3"/>
                    <a:pt x="145" y="3"/>
                  </a:cubicBezTo>
                  <a:cubicBezTo>
                    <a:pt x="145" y="4"/>
                    <a:pt x="145" y="3"/>
                    <a:pt x="144" y="4"/>
                  </a:cubicBezTo>
                  <a:cubicBezTo>
                    <a:pt x="143" y="4"/>
                    <a:pt x="143" y="4"/>
                    <a:pt x="142" y="4"/>
                  </a:cubicBezTo>
                  <a:cubicBezTo>
                    <a:pt x="141" y="4"/>
                    <a:pt x="140" y="4"/>
                    <a:pt x="140" y="4"/>
                  </a:cubicBezTo>
                  <a:cubicBezTo>
                    <a:pt x="139" y="4"/>
                    <a:pt x="139" y="4"/>
                    <a:pt x="138" y="3"/>
                  </a:cubicBezTo>
                  <a:cubicBezTo>
                    <a:pt x="138" y="3"/>
                    <a:pt x="137" y="3"/>
                    <a:pt x="137" y="3"/>
                  </a:cubicBezTo>
                  <a:cubicBezTo>
                    <a:pt x="136" y="3"/>
                    <a:pt x="136" y="3"/>
                    <a:pt x="136" y="3"/>
                  </a:cubicBezTo>
                  <a:cubicBezTo>
                    <a:pt x="136" y="3"/>
                    <a:pt x="135" y="3"/>
                    <a:pt x="134" y="3"/>
                  </a:cubicBezTo>
                  <a:cubicBezTo>
                    <a:pt x="133" y="3"/>
                    <a:pt x="132" y="4"/>
                    <a:pt x="132" y="4"/>
                  </a:cubicBezTo>
                  <a:cubicBezTo>
                    <a:pt x="132" y="4"/>
                    <a:pt x="128" y="3"/>
                    <a:pt x="127" y="3"/>
                  </a:cubicBezTo>
                  <a:cubicBezTo>
                    <a:pt x="127" y="3"/>
                    <a:pt x="127" y="3"/>
                    <a:pt x="127" y="2"/>
                  </a:cubicBezTo>
                  <a:cubicBezTo>
                    <a:pt x="127" y="2"/>
                    <a:pt x="126" y="2"/>
                    <a:pt x="126" y="2"/>
                  </a:cubicBezTo>
                  <a:cubicBezTo>
                    <a:pt x="125" y="3"/>
                    <a:pt x="124" y="3"/>
                    <a:pt x="124" y="3"/>
                  </a:cubicBezTo>
                  <a:cubicBezTo>
                    <a:pt x="124" y="3"/>
                    <a:pt x="124" y="3"/>
                    <a:pt x="123" y="3"/>
                  </a:cubicBezTo>
                  <a:cubicBezTo>
                    <a:pt x="123" y="2"/>
                    <a:pt x="123" y="2"/>
                    <a:pt x="123" y="2"/>
                  </a:cubicBezTo>
                  <a:cubicBezTo>
                    <a:pt x="123" y="2"/>
                    <a:pt x="122" y="2"/>
                    <a:pt x="122" y="2"/>
                  </a:cubicBezTo>
                  <a:cubicBezTo>
                    <a:pt x="122" y="2"/>
                    <a:pt x="122" y="2"/>
                    <a:pt x="122" y="2"/>
                  </a:cubicBezTo>
                  <a:cubicBezTo>
                    <a:pt x="122" y="2"/>
                    <a:pt x="121" y="1"/>
                    <a:pt x="121" y="1"/>
                  </a:cubicBezTo>
                  <a:cubicBezTo>
                    <a:pt x="121" y="1"/>
                    <a:pt x="121" y="1"/>
                    <a:pt x="120" y="1"/>
                  </a:cubicBezTo>
                  <a:cubicBezTo>
                    <a:pt x="120" y="1"/>
                    <a:pt x="120" y="1"/>
                    <a:pt x="119" y="1"/>
                  </a:cubicBezTo>
                  <a:cubicBezTo>
                    <a:pt x="119" y="1"/>
                    <a:pt x="119" y="1"/>
                    <a:pt x="119" y="1"/>
                  </a:cubicBezTo>
                  <a:cubicBezTo>
                    <a:pt x="119" y="0"/>
                    <a:pt x="118" y="1"/>
                    <a:pt x="118" y="1"/>
                  </a:cubicBezTo>
                  <a:cubicBezTo>
                    <a:pt x="118" y="1"/>
                    <a:pt x="118" y="1"/>
                    <a:pt x="117" y="1"/>
                  </a:cubicBezTo>
                  <a:cubicBezTo>
                    <a:pt x="116" y="2"/>
                    <a:pt x="116" y="2"/>
                    <a:pt x="115" y="2"/>
                  </a:cubicBezTo>
                  <a:cubicBezTo>
                    <a:pt x="115" y="2"/>
                    <a:pt x="114" y="2"/>
                    <a:pt x="114" y="2"/>
                  </a:cubicBezTo>
                  <a:cubicBezTo>
                    <a:pt x="114" y="1"/>
                    <a:pt x="114" y="1"/>
                    <a:pt x="113" y="1"/>
                  </a:cubicBezTo>
                  <a:cubicBezTo>
                    <a:pt x="113" y="0"/>
                    <a:pt x="112" y="0"/>
                    <a:pt x="111" y="0"/>
                  </a:cubicBezTo>
                  <a:cubicBezTo>
                    <a:pt x="111" y="0"/>
                    <a:pt x="111" y="1"/>
                    <a:pt x="111" y="1"/>
                  </a:cubicBezTo>
                  <a:cubicBezTo>
                    <a:pt x="111" y="1"/>
                    <a:pt x="110" y="1"/>
                    <a:pt x="109" y="1"/>
                  </a:cubicBezTo>
                  <a:cubicBezTo>
                    <a:pt x="109" y="2"/>
                    <a:pt x="109" y="1"/>
                    <a:pt x="108" y="2"/>
                  </a:cubicBezTo>
                  <a:cubicBezTo>
                    <a:pt x="107" y="2"/>
                    <a:pt x="108" y="2"/>
                    <a:pt x="106" y="2"/>
                  </a:cubicBezTo>
                  <a:cubicBezTo>
                    <a:pt x="105" y="2"/>
                    <a:pt x="105" y="2"/>
                    <a:pt x="104" y="2"/>
                  </a:cubicBezTo>
                  <a:cubicBezTo>
                    <a:pt x="102" y="2"/>
                    <a:pt x="103" y="2"/>
                    <a:pt x="101" y="2"/>
                  </a:cubicBezTo>
                  <a:cubicBezTo>
                    <a:pt x="100" y="2"/>
                    <a:pt x="100" y="2"/>
                    <a:pt x="98" y="2"/>
                  </a:cubicBezTo>
                  <a:cubicBezTo>
                    <a:pt x="97" y="2"/>
                    <a:pt x="97" y="2"/>
                    <a:pt x="96" y="3"/>
                  </a:cubicBezTo>
                  <a:cubicBezTo>
                    <a:pt x="95" y="3"/>
                    <a:pt x="95" y="3"/>
                    <a:pt x="94" y="3"/>
                  </a:cubicBezTo>
                  <a:cubicBezTo>
                    <a:pt x="92" y="3"/>
                    <a:pt x="92" y="2"/>
                    <a:pt x="92" y="2"/>
                  </a:cubicBezTo>
                  <a:cubicBezTo>
                    <a:pt x="92" y="2"/>
                    <a:pt x="92" y="3"/>
                    <a:pt x="91" y="3"/>
                  </a:cubicBezTo>
                  <a:cubicBezTo>
                    <a:pt x="90" y="3"/>
                    <a:pt x="90" y="3"/>
                    <a:pt x="90" y="3"/>
                  </a:cubicBezTo>
                  <a:cubicBezTo>
                    <a:pt x="90" y="3"/>
                    <a:pt x="89" y="2"/>
                    <a:pt x="89" y="2"/>
                  </a:cubicBezTo>
                  <a:cubicBezTo>
                    <a:pt x="89" y="2"/>
                    <a:pt x="88" y="2"/>
                    <a:pt x="88" y="2"/>
                  </a:cubicBezTo>
                  <a:cubicBezTo>
                    <a:pt x="87" y="2"/>
                    <a:pt x="87" y="2"/>
                    <a:pt x="86" y="2"/>
                  </a:cubicBezTo>
                  <a:cubicBezTo>
                    <a:pt x="85" y="2"/>
                    <a:pt x="83" y="2"/>
                    <a:pt x="83" y="2"/>
                  </a:cubicBezTo>
                  <a:cubicBezTo>
                    <a:pt x="83" y="2"/>
                    <a:pt x="82" y="3"/>
                    <a:pt x="81" y="3"/>
                  </a:cubicBezTo>
                  <a:cubicBezTo>
                    <a:pt x="81" y="3"/>
                    <a:pt x="81" y="3"/>
                    <a:pt x="81" y="3"/>
                  </a:cubicBezTo>
                  <a:cubicBezTo>
                    <a:pt x="81" y="4"/>
                    <a:pt x="80" y="4"/>
                    <a:pt x="80" y="4"/>
                  </a:cubicBezTo>
                  <a:cubicBezTo>
                    <a:pt x="80" y="4"/>
                    <a:pt x="80" y="4"/>
                    <a:pt x="79" y="4"/>
                  </a:cubicBezTo>
                  <a:cubicBezTo>
                    <a:pt x="79" y="4"/>
                    <a:pt x="79" y="4"/>
                    <a:pt x="78" y="4"/>
                  </a:cubicBezTo>
                  <a:cubicBezTo>
                    <a:pt x="78" y="4"/>
                    <a:pt x="78" y="4"/>
                    <a:pt x="78" y="4"/>
                  </a:cubicBezTo>
                  <a:cubicBezTo>
                    <a:pt x="77" y="3"/>
                    <a:pt x="77" y="3"/>
                    <a:pt x="76" y="3"/>
                  </a:cubicBezTo>
                  <a:cubicBezTo>
                    <a:pt x="75" y="2"/>
                    <a:pt x="74" y="2"/>
                    <a:pt x="74" y="2"/>
                  </a:cubicBezTo>
                  <a:cubicBezTo>
                    <a:pt x="73" y="2"/>
                    <a:pt x="72" y="2"/>
                    <a:pt x="72" y="2"/>
                  </a:cubicBezTo>
                  <a:cubicBezTo>
                    <a:pt x="72" y="2"/>
                    <a:pt x="72" y="2"/>
                    <a:pt x="71" y="3"/>
                  </a:cubicBezTo>
                  <a:cubicBezTo>
                    <a:pt x="69" y="4"/>
                    <a:pt x="70" y="3"/>
                    <a:pt x="69" y="4"/>
                  </a:cubicBezTo>
                  <a:cubicBezTo>
                    <a:pt x="68" y="4"/>
                    <a:pt x="69" y="4"/>
                    <a:pt x="68" y="3"/>
                  </a:cubicBezTo>
                  <a:cubicBezTo>
                    <a:pt x="68" y="3"/>
                    <a:pt x="67" y="3"/>
                    <a:pt x="67" y="3"/>
                  </a:cubicBezTo>
                  <a:cubicBezTo>
                    <a:pt x="67" y="2"/>
                    <a:pt x="66" y="2"/>
                    <a:pt x="66" y="2"/>
                  </a:cubicBezTo>
                  <a:cubicBezTo>
                    <a:pt x="65" y="2"/>
                    <a:pt x="64" y="2"/>
                    <a:pt x="64" y="2"/>
                  </a:cubicBezTo>
                  <a:cubicBezTo>
                    <a:pt x="64" y="2"/>
                    <a:pt x="63" y="2"/>
                    <a:pt x="62" y="2"/>
                  </a:cubicBezTo>
                  <a:cubicBezTo>
                    <a:pt x="61" y="2"/>
                    <a:pt x="61" y="2"/>
                    <a:pt x="60" y="2"/>
                  </a:cubicBezTo>
                  <a:cubicBezTo>
                    <a:pt x="59" y="2"/>
                    <a:pt x="59" y="2"/>
                    <a:pt x="59" y="2"/>
                  </a:cubicBezTo>
                  <a:cubicBezTo>
                    <a:pt x="59" y="2"/>
                    <a:pt x="58" y="2"/>
                    <a:pt x="58" y="2"/>
                  </a:cubicBezTo>
                  <a:cubicBezTo>
                    <a:pt x="57" y="2"/>
                    <a:pt x="57" y="2"/>
                    <a:pt x="57" y="2"/>
                  </a:cubicBezTo>
                  <a:cubicBezTo>
                    <a:pt x="56" y="1"/>
                    <a:pt x="56" y="2"/>
                    <a:pt x="56" y="2"/>
                  </a:cubicBezTo>
                  <a:cubicBezTo>
                    <a:pt x="55" y="2"/>
                    <a:pt x="55" y="2"/>
                    <a:pt x="55" y="2"/>
                  </a:cubicBezTo>
                  <a:cubicBezTo>
                    <a:pt x="54" y="2"/>
                    <a:pt x="54" y="2"/>
                    <a:pt x="53" y="3"/>
                  </a:cubicBezTo>
                  <a:cubicBezTo>
                    <a:pt x="53" y="4"/>
                    <a:pt x="53" y="4"/>
                    <a:pt x="52" y="4"/>
                  </a:cubicBezTo>
                  <a:cubicBezTo>
                    <a:pt x="51" y="4"/>
                    <a:pt x="51" y="4"/>
                    <a:pt x="51" y="5"/>
                  </a:cubicBezTo>
                  <a:cubicBezTo>
                    <a:pt x="50" y="5"/>
                    <a:pt x="50" y="5"/>
                    <a:pt x="50" y="6"/>
                  </a:cubicBezTo>
                  <a:cubicBezTo>
                    <a:pt x="50" y="6"/>
                    <a:pt x="50" y="6"/>
                    <a:pt x="50" y="7"/>
                  </a:cubicBezTo>
                  <a:cubicBezTo>
                    <a:pt x="50" y="7"/>
                    <a:pt x="50" y="7"/>
                    <a:pt x="50" y="7"/>
                  </a:cubicBezTo>
                  <a:cubicBezTo>
                    <a:pt x="50" y="7"/>
                    <a:pt x="49" y="8"/>
                    <a:pt x="48" y="8"/>
                  </a:cubicBezTo>
                  <a:cubicBezTo>
                    <a:pt x="48" y="9"/>
                    <a:pt x="47" y="10"/>
                    <a:pt x="47" y="10"/>
                  </a:cubicBezTo>
                  <a:cubicBezTo>
                    <a:pt x="47" y="10"/>
                    <a:pt x="47" y="10"/>
                    <a:pt x="47" y="10"/>
                  </a:cubicBezTo>
                  <a:cubicBezTo>
                    <a:pt x="46" y="10"/>
                    <a:pt x="45" y="11"/>
                    <a:pt x="45" y="11"/>
                  </a:cubicBezTo>
                  <a:cubicBezTo>
                    <a:pt x="44" y="11"/>
                    <a:pt x="44" y="11"/>
                    <a:pt x="43" y="11"/>
                  </a:cubicBezTo>
                  <a:cubicBezTo>
                    <a:pt x="43" y="12"/>
                    <a:pt x="42" y="12"/>
                    <a:pt x="42" y="12"/>
                  </a:cubicBezTo>
                  <a:cubicBezTo>
                    <a:pt x="42" y="13"/>
                    <a:pt x="42" y="13"/>
                    <a:pt x="42" y="13"/>
                  </a:cubicBezTo>
                  <a:cubicBezTo>
                    <a:pt x="42" y="13"/>
                    <a:pt x="42" y="13"/>
                    <a:pt x="42" y="13"/>
                  </a:cubicBezTo>
                  <a:cubicBezTo>
                    <a:pt x="42" y="13"/>
                    <a:pt x="42" y="12"/>
                    <a:pt x="42" y="12"/>
                  </a:cubicBezTo>
                  <a:cubicBezTo>
                    <a:pt x="41" y="12"/>
                    <a:pt x="41" y="12"/>
                    <a:pt x="41" y="12"/>
                  </a:cubicBezTo>
                  <a:cubicBezTo>
                    <a:pt x="41" y="12"/>
                    <a:pt x="41" y="13"/>
                    <a:pt x="40" y="13"/>
                  </a:cubicBezTo>
                  <a:cubicBezTo>
                    <a:pt x="40" y="13"/>
                    <a:pt x="39" y="13"/>
                    <a:pt x="39" y="13"/>
                  </a:cubicBezTo>
                  <a:cubicBezTo>
                    <a:pt x="39" y="14"/>
                    <a:pt x="39" y="14"/>
                    <a:pt x="39" y="14"/>
                  </a:cubicBezTo>
                  <a:cubicBezTo>
                    <a:pt x="38" y="14"/>
                    <a:pt x="38" y="14"/>
                    <a:pt x="38" y="14"/>
                  </a:cubicBezTo>
                  <a:cubicBezTo>
                    <a:pt x="38" y="14"/>
                    <a:pt x="38" y="13"/>
                    <a:pt x="37" y="14"/>
                  </a:cubicBezTo>
                  <a:cubicBezTo>
                    <a:pt x="36" y="14"/>
                    <a:pt x="35" y="14"/>
                    <a:pt x="35" y="14"/>
                  </a:cubicBezTo>
                  <a:cubicBezTo>
                    <a:pt x="35" y="14"/>
                    <a:pt x="34" y="14"/>
                    <a:pt x="34" y="14"/>
                  </a:cubicBezTo>
                  <a:cubicBezTo>
                    <a:pt x="33" y="14"/>
                    <a:pt x="33" y="14"/>
                    <a:pt x="32" y="14"/>
                  </a:cubicBezTo>
                  <a:cubicBezTo>
                    <a:pt x="32" y="15"/>
                    <a:pt x="32" y="14"/>
                    <a:pt x="31" y="14"/>
                  </a:cubicBezTo>
                  <a:cubicBezTo>
                    <a:pt x="30" y="15"/>
                    <a:pt x="30" y="15"/>
                    <a:pt x="30" y="15"/>
                  </a:cubicBezTo>
                  <a:cubicBezTo>
                    <a:pt x="30" y="15"/>
                    <a:pt x="30" y="15"/>
                    <a:pt x="29" y="15"/>
                  </a:cubicBezTo>
                  <a:cubicBezTo>
                    <a:pt x="29" y="14"/>
                    <a:pt x="29" y="14"/>
                    <a:pt x="29" y="14"/>
                  </a:cubicBezTo>
                  <a:cubicBezTo>
                    <a:pt x="30" y="14"/>
                    <a:pt x="30" y="14"/>
                    <a:pt x="30" y="14"/>
                  </a:cubicBezTo>
                  <a:cubicBezTo>
                    <a:pt x="30" y="13"/>
                    <a:pt x="30" y="13"/>
                    <a:pt x="30" y="13"/>
                  </a:cubicBezTo>
                  <a:cubicBezTo>
                    <a:pt x="30" y="13"/>
                    <a:pt x="30" y="12"/>
                    <a:pt x="30" y="13"/>
                  </a:cubicBezTo>
                  <a:cubicBezTo>
                    <a:pt x="30" y="13"/>
                    <a:pt x="30" y="13"/>
                    <a:pt x="29" y="13"/>
                  </a:cubicBezTo>
                  <a:cubicBezTo>
                    <a:pt x="29" y="14"/>
                    <a:pt x="28" y="14"/>
                    <a:pt x="28" y="14"/>
                  </a:cubicBezTo>
                  <a:cubicBezTo>
                    <a:pt x="28" y="14"/>
                    <a:pt x="27" y="14"/>
                    <a:pt x="27" y="14"/>
                  </a:cubicBezTo>
                  <a:cubicBezTo>
                    <a:pt x="27" y="15"/>
                    <a:pt x="27" y="15"/>
                    <a:pt x="27" y="16"/>
                  </a:cubicBezTo>
                  <a:cubicBezTo>
                    <a:pt x="28" y="16"/>
                    <a:pt x="28" y="17"/>
                    <a:pt x="28" y="17"/>
                  </a:cubicBezTo>
                  <a:cubicBezTo>
                    <a:pt x="28" y="18"/>
                    <a:pt x="28" y="18"/>
                    <a:pt x="28" y="19"/>
                  </a:cubicBezTo>
                  <a:cubicBezTo>
                    <a:pt x="29" y="19"/>
                    <a:pt x="29" y="19"/>
                    <a:pt x="29" y="19"/>
                  </a:cubicBezTo>
                  <a:cubicBezTo>
                    <a:pt x="30" y="20"/>
                    <a:pt x="30" y="20"/>
                    <a:pt x="30" y="20"/>
                  </a:cubicBezTo>
                  <a:cubicBezTo>
                    <a:pt x="30" y="21"/>
                    <a:pt x="31" y="21"/>
                    <a:pt x="31" y="21"/>
                  </a:cubicBezTo>
                  <a:cubicBezTo>
                    <a:pt x="31" y="22"/>
                    <a:pt x="31" y="22"/>
                    <a:pt x="32" y="22"/>
                  </a:cubicBezTo>
                  <a:cubicBezTo>
                    <a:pt x="32" y="23"/>
                    <a:pt x="33" y="24"/>
                    <a:pt x="33" y="24"/>
                  </a:cubicBezTo>
                  <a:cubicBezTo>
                    <a:pt x="33" y="26"/>
                    <a:pt x="33" y="26"/>
                    <a:pt x="33" y="26"/>
                  </a:cubicBezTo>
                  <a:cubicBezTo>
                    <a:pt x="33" y="26"/>
                    <a:pt x="35" y="27"/>
                    <a:pt x="35" y="27"/>
                  </a:cubicBezTo>
                  <a:cubicBezTo>
                    <a:pt x="35" y="28"/>
                    <a:pt x="36" y="30"/>
                    <a:pt x="36" y="31"/>
                  </a:cubicBezTo>
                  <a:cubicBezTo>
                    <a:pt x="36" y="31"/>
                    <a:pt x="38" y="35"/>
                    <a:pt x="38" y="35"/>
                  </a:cubicBezTo>
                  <a:cubicBezTo>
                    <a:pt x="38" y="35"/>
                    <a:pt x="38" y="36"/>
                    <a:pt x="39" y="37"/>
                  </a:cubicBezTo>
                  <a:cubicBezTo>
                    <a:pt x="39" y="37"/>
                    <a:pt x="40" y="38"/>
                    <a:pt x="40" y="39"/>
                  </a:cubicBezTo>
                  <a:cubicBezTo>
                    <a:pt x="40" y="39"/>
                    <a:pt x="41" y="40"/>
                    <a:pt x="41" y="40"/>
                  </a:cubicBezTo>
                  <a:cubicBezTo>
                    <a:pt x="41" y="41"/>
                    <a:pt x="43" y="44"/>
                    <a:pt x="44" y="44"/>
                  </a:cubicBezTo>
                  <a:cubicBezTo>
                    <a:pt x="44" y="45"/>
                    <a:pt x="47" y="47"/>
                    <a:pt x="47" y="48"/>
                  </a:cubicBezTo>
                  <a:cubicBezTo>
                    <a:pt x="48" y="49"/>
                    <a:pt x="49" y="51"/>
                    <a:pt x="50" y="51"/>
                  </a:cubicBezTo>
                  <a:cubicBezTo>
                    <a:pt x="50" y="51"/>
                    <a:pt x="51" y="52"/>
                    <a:pt x="51" y="53"/>
                  </a:cubicBezTo>
                  <a:cubicBezTo>
                    <a:pt x="51" y="53"/>
                    <a:pt x="54" y="57"/>
                    <a:pt x="54" y="57"/>
                  </a:cubicBezTo>
                  <a:cubicBezTo>
                    <a:pt x="54" y="57"/>
                    <a:pt x="55" y="58"/>
                    <a:pt x="55" y="59"/>
                  </a:cubicBezTo>
                  <a:cubicBezTo>
                    <a:pt x="55" y="59"/>
                    <a:pt x="54" y="60"/>
                    <a:pt x="54" y="60"/>
                  </a:cubicBezTo>
                  <a:cubicBezTo>
                    <a:pt x="55" y="61"/>
                    <a:pt x="55" y="62"/>
                    <a:pt x="55" y="63"/>
                  </a:cubicBezTo>
                  <a:cubicBezTo>
                    <a:pt x="55" y="64"/>
                    <a:pt x="55" y="64"/>
                    <a:pt x="55" y="65"/>
                  </a:cubicBezTo>
                  <a:cubicBezTo>
                    <a:pt x="55" y="65"/>
                    <a:pt x="55" y="66"/>
                    <a:pt x="55" y="67"/>
                  </a:cubicBezTo>
                  <a:cubicBezTo>
                    <a:pt x="56" y="68"/>
                    <a:pt x="55" y="67"/>
                    <a:pt x="55" y="68"/>
                  </a:cubicBezTo>
                  <a:cubicBezTo>
                    <a:pt x="56" y="69"/>
                    <a:pt x="56" y="69"/>
                    <a:pt x="56" y="69"/>
                  </a:cubicBezTo>
                  <a:cubicBezTo>
                    <a:pt x="56" y="70"/>
                    <a:pt x="55" y="70"/>
                    <a:pt x="55" y="71"/>
                  </a:cubicBezTo>
                  <a:cubicBezTo>
                    <a:pt x="56" y="72"/>
                    <a:pt x="57" y="72"/>
                    <a:pt x="57" y="73"/>
                  </a:cubicBezTo>
                  <a:cubicBezTo>
                    <a:pt x="58" y="74"/>
                    <a:pt x="59" y="74"/>
                    <a:pt x="59" y="75"/>
                  </a:cubicBezTo>
                  <a:cubicBezTo>
                    <a:pt x="59" y="75"/>
                    <a:pt x="59" y="77"/>
                    <a:pt x="59" y="77"/>
                  </a:cubicBezTo>
                  <a:cubicBezTo>
                    <a:pt x="59" y="78"/>
                    <a:pt x="61" y="80"/>
                    <a:pt x="61" y="81"/>
                  </a:cubicBezTo>
                  <a:cubicBezTo>
                    <a:pt x="61" y="81"/>
                    <a:pt x="61" y="82"/>
                    <a:pt x="61" y="83"/>
                  </a:cubicBezTo>
                  <a:cubicBezTo>
                    <a:pt x="62" y="84"/>
                    <a:pt x="62" y="84"/>
                    <a:pt x="62" y="85"/>
                  </a:cubicBezTo>
                  <a:cubicBezTo>
                    <a:pt x="63" y="86"/>
                    <a:pt x="64" y="87"/>
                    <a:pt x="64" y="87"/>
                  </a:cubicBezTo>
                  <a:cubicBezTo>
                    <a:pt x="63" y="87"/>
                    <a:pt x="62" y="87"/>
                    <a:pt x="63" y="88"/>
                  </a:cubicBezTo>
                  <a:cubicBezTo>
                    <a:pt x="63" y="88"/>
                    <a:pt x="63" y="88"/>
                    <a:pt x="64" y="89"/>
                  </a:cubicBezTo>
                  <a:cubicBezTo>
                    <a:pt x="64" y="90"/>
                    <a:pt x="64" y="90"/>
                    <a:pt x="64" y="91"/>
                  </a:cubicBezTo>
                  <a:cubicBezTo>
                    <a:pt x="65" y="92"/>
                    <a:pt x="65" y="92"/>
                    <a:pt x="65" y="93"/>
                  </a:cubicBezTo>
                  <a:cubicBezTo>
                    <a:pt x="66" y="94"/>
                    <a:pt x="66" y="94"/>
                    <a:pt x="66" y="95"/>
                  </a:cubicBezTo>
                  <a:cubicBezTo>
                    <a:pt x="66" y="96"/>
                    <a:pt x="66" y="96"/>
                    <a:pt x="67" y="97"/>
                  </a:cubicBezTo>
                  <a:cubicBezTo>
                    <a:pt x="67" y="98"/>
                    <a:pt x="68" y="98"/>
                    <a:pt x="68" y="98"/>
                  </a:cubicBezTo>
                  <a:cubicBezTo>
                    <a:pt x="68" y="99"/>
                    <a:pt x="68" y="99"/>
                    <a:pt x="68" y="99"/>
                  </a:cubicBezTo>
                  <a:cubicBezTo>
                    <a:pt x="68" y="99"/>
                    <a:pt x="68" y="100"/>
                    <a:pt x="68" y="99"/>
                  </a:cubicBezTo>
                  <a:cubicBezTo>
                    <a:pt x="68" y="99"/>
                    <a:pt x="69" y="98"/>
                    <a:pt x="69" y="98"/>
                  </a:cubicBezTo>
                  <a:cubicBezTo>
                    <a:pt x="69" y="98"/>
                    <a:pt x="69" y="98"/>
                    <a:pt x="69" y="98"/>
                  </a:cubicBezTo>
                  <a:cubicBezTo>
                    <a:pt x="69" y="99"/>
                    <a:pt x="70" y="99"/>
                    <a:pt x="69" y="99"/>
                  </a:cubicBezTo>
                  <a:cubicBezTo>
                    <a:pt x="69" y="100"/>
                    <a:pt x="69" y="100"/>
                    <a:pt x="69" y="100"/>
                  </a:cubicBezTo>
                  <a:cubicBezTo>
                    <a:pt x="69" y="100"/>
                    <a:pt x="68" y="100"/>
                    <a:pt x="68" y="100"/>
                  </a:cubicBezTo>
                  <a:cubicBezTo>
                    <a:pt x="68" y="99"/>
                    <a:pt x="68" y="99"/>
                    <a:pt x="68" y="99"/>
                  </a:cubicBezTo>
                  <a:cubicBezTo>
                    <a:pt x="68" y="99"/>
                    <a:pt x="67" y="99"/>
                    <a:pt x="67" y="100"/>
                  </a:cubicBezTo>
                  <a:cubicBezTo>
                    <a:pt x="68" y="100"/>
                    <a:pt x="68" y="101"/>
                    <a:pt x="68" y="101"/>
                  </a:cubicBezTo>
                  <a:cubicBezTo>
                    <a:pt x="69" y="102"/>
                    <a:pt x="69" y="101"/>
                    <a:pt x="69" y="102"/>
                  </a:cubicBezTo>
                  <a:cubicBezTo>
                    <a:pt x="70" y="103"/>
                    <a:pt x="70" y="104"/>
                    <a:pt x="70" y="105"/>
                  </a:cubicBezTo>
                  <a:cubicBezTo>
                    <a:pt x="70" y="105"/>
                    <a:pt x="71" y="105"/>
                    <a:pt x="71" y="106"/>
                  </a:cubicBezTo>
                  <a:cubicBezTo>
                    <a:pt x="72" y="107"/>
                    <a:pt x="72" y="108"/>
                    <a:pt x="72" y="109"/>
                  </a:cubicBezTo>
                  <a:cubicBezTo>
                    <a:pt x="73" y="109"/>
                    <a:pt x="73" y="110"/>
                    <a:pt x="73" y="111"/>
                  </a:cubicBezTo>
                  <a:cubicBezTo>
                    <a:pt x="73" y="111"/>
                    <a:pt x="73" y="111"/>
                    <a:pt x="74" y="112"/>
                  </a:cubicBezTo>
                  <a:cubicBezTo>
                    <a:pt x="74" y="112"/>
                    <a:pt x="76" y="113"/>
                    <a:pt x="76" y="114"/>
                  </a:cubicBezTo>
                  <a:cubicBezTo>
                    <a:pt x="76" y="114"/>
                    <a:pt x="76" y="115"/>
                    <a:pt x="76" y="115"/>
                  </a:cubicBezTo>
                  <a:cubicBezTo>
                    <a:pt x="76" y="116"/>
                    <a:pt x="77" y="117"/>
                    <a:pt x="77" y="117"/>
                  </a:cubicBezTo>
                  <a:cubicBezTo>
                    <a:pt x="77" y="118"/>
                    <a:pt x="78" y="119"/>
                    <a:pt x="78" y="119"/>
                  </a:cubicBezTo>
                  <a:cubicBezTo>
                    <a:pt x="78" y="120"/>
                    <a:pt x="79" y="121"/>
                    <a:pt x="79" y="121"/>
                  </a:cubicBezTo>
                  <a:cubicBezTo>
                    <a:pt x="79" y="121"/>
                    <a:pt x="81" y="123"/>
                    <a:pt x="81" y="124"/>
                  </a:cubicBezTo>
                  <a:cubicBezTo>
                    <a:pt x="82" y="125"/>
                    <a:pt x="82" y="125"/>
                    <a:pt x="82" y="126"/>
                  </a:cubicBezTo>
                  <a:cubicBezTo>
                    <a:pt x="82" y="127"/>
                    <a:pt x="82" y="128"/>
                    <a:pt x="82" y="128"/>
                  </a:cubicBezTo>
                  <a:cubicBezTo>
                    <a:pt x="82" y="128"/>
                    <a:pt x="81" y="127"/>
                    <a:pt x="82" y="128"/>
                  </a:cubicBezTo>
                  <a:cubicBezTo>
                    <a:pt x="82" y="129"/>
                    <a:pt x="83" y="129"/>
                    <a:pt x="82" y="130"/>
                  </a:cubicBezTo>
                  <a:cubicBezTo>
                    <a:pt x="82" y="130"/>
                    <a:pt x="82" y="130"/>
                    <a:pt x="81" y="130"/>
                  </a:cubicBezTo>
                  <a:cubicBezTo>
                    <a:pt x="80" y="130"/>
                    <a:pt x="80" y="130"/>
                    <a:pt x="80" y="130"/>
                  </a:cubicBezTo>
                  <a:cubicBezTo>
                    <a:pt x="80" y="131"/>
                    <a:pt x="80" y="132"/>
                    <a:pt x="80" y="132"/>
                  </a:cubicBezTo>
                  <a:cubicBezTo>
                    <a:pt x="81" y="132"/>
                    <a:pt x="81" y="134"/>
                    <a:pt x="81" y="135"/>
                  </a:cubicBezTo>
                  <a:cubicBezTo>
                    <a:pt x="81" y="136"/>
                    <a:pt x="81" y="135"/>
                    <a:pt x="81" y="136"/>
                  </a:cubicBezTo>
                  <a:cubicBezTo>
                    <a:pt x="81" y="137"/>
                    <a:pt x="82" y="137"/>
                    <a:pt x="82" y="138"/>
                  </a:cubicBezTo>
                  <a:cubicBezTo>
                    <a:pt x="83" y="138"/>
                    <a:pt x="83" y="139"/>
                    <a:pt x="83" y="140"/>
                  </a:cubicBezTo>
                  <a:cubicBezTo>
                    <a:pt x="83" y="140"/>
                    <a:pt x="83" y="141"/>
                    <a:pt x="83" y="142"/>
                  </a:cubicBezTo>
                  <a:cubicBezTo>
                    <a:pt x="83" y="142"/>
                    <a:pt x="82" y="143"/>
                    <a:pt x="82" y="143"/>
                  </a:cubicBezTo>
                  <a:cubicBezTo>
                    <a:pt x="82" y="144"/>
                    <a:pt x="82" y="144"/>
                    <a:pt x="82" y="145"/>
                  </a:cubicBezTo>
                  <a:cubicBezTo>
                    <a:pt x="81" y="145"/>
                    <a:pt x="80" y="146"/>
                    <a:pt x="79" y="146"/>
                  </a:cubicBezTo>
                  <a:cubicBezTo>
                    <a:pt x="78" y="146"/>
                    <a:pt x="78" y="146"/>
                    <a:pt x="77" y="146"/>
                  </a:cubicBezTo>
                  <a:cubicBezTo>
                    <a:pt x="77" y="146"/>
                    <a:pt x="76" y="146"/>
                    <a:pt x="76" y="146"/>
                  </a:cubicBezTo>
                  <a:cubicBezTo>
                    <a:pt x="76" y="146"/>
                    <a:pt x="75" y="147"/>
                    <a:pt x="75" y="147"/>
                  </a:cubicBezTo>
                  <a:cubicBezTo>
                    <a:pt x="75" y="147"/>
                    <a:pt x="74" y="147"/>
                    <a:pt x="74" y="147"/>
                  </a:cubicBezTo>
                  <a:cubicBezTo>
                    <a:pt x="74" y="148"/>
                    <a:pt x="74" y="148"/>
                    <a:pt x="74" y="148"/>
                  </a:cubicBezTo>
                  <a:cubicBezTo>
                    <a:pt x="73" y="148"/>
                    <a:pt x="73" y="148"/>
                    <a:pt x="73" y="148"/>
                  </a:cubicBezTo>
                  <a:cubicBezTo>
                    <a:pt x="73" y="147"/>
                    <a:pt x="73" y="147"/>
                    <a:pt x="73" y="147"/>
                  </a:cubicBezTo>
                  <a:cubicBezTo>
                    <a:pt x="74" y="147"/>
                    <a:pt x="74" y="147"/>
                    <a:pt x="74" y="147"/>
                  </a:cubicBezTo>
                  <a:cubicBezTo>
                    <a:pt x="73" y="147"/>
                    <a:pt x="73" y="147"/>
                    <a:pt x="73" y="147"/>
                  </a:cubicBezTo>
                  <a:cubicBezTo>
                    <a:pt x="73" y="148"/>
                    <a:pt x="73" y="148"/>
                    <a:pt x="73" y="148"/>
                  </a:cubicBezTo>
                  <a:cubicBezTo>
                    <a:pt x="73" y="149"/>
                    <a:pt x="73" y="149"/>
                    <a:pt x="73" y="149"/>
                  </a:cubicBezTo>
                  <a:cubicBezTo>
                    <a:pt x="72" y="150"/>
                    <a:pt x="72" y="150"/>
                    <a:pt x="72" y="150"/>
                  </a:cubicBezTo>
                  <a:cubicBezTo>
                    <a:pt x="72" y="150"/>
                    <a:pt x="72" y="151"/>
                    <a:pt x="72" y="151"/>
                  </a:cubicBezTo>
                  <a:cubicBezTo>
                    <a:pt x="71" y="151"/>
                    <a:pt x="71" y="151"/>
                    <a:pt x="71" y="152"/>
                  </a:cubicBezTo>
                  <a:cubicBezTo>
                    <a:pt x="71" y="152"/>
                    <a:pt x="71" y="153"/>
                    <a:pt x="71" y="153"/>
                  </a:cubicBezTo>
                  <a:cubicBezTo>
                    <a:pt x="71" y="153"/>
                    <a:pt x="70" y="153"/>
                    <a:pt x="70" y="153"/>
                  </a:cubicBezTo>
                  <a:cubicBezTo>
                    <a:pt x="70" y="153"/>
                    <a:pt x="69" y="153"/>
                    <a:pt x="69" y="153"/>
                  </a:cubicBezTo>
                  <a:cubicBezTo>
                    <a:pt x="68" y="154"/>
                    <a:pt x="68" y="154"/>
                    <a:pt x="68" y="154"/>
                  </a:cubicBezTo>
                  <a:cubicBezTo>
                    <a:pt x="68" y="154"/>
                    <a:pt x="68" y="154"/>
                    <a:pt x="68" y="155"/>
                  </a:cubicBezTo>
                  <a:cubicBezTo>
                    <a:pt x="68" y="155"/>
                    <a:pt x="68" y="155"/>
                    <a:pt x="67" y="156"/>
                  </a:cubicBezTo>
                  <a:cubicBezTo>
                    <a:pt x="67" y="156"/>
                    <a:pt x="67" y="157"/>
                    <a:pt x="66" y="157"/>
                  </a:cubicBezTo>
                  <a:cubicBezTo>
                    <a:pt x="66" y="158"/>
                    <a:pt x="65" y="158"/>
                    <a:pt x="65" y="159"/>
                  </a:cubicBezTo>
                  <a:cubicBezTo>
                    <a:pt x="65" y="159"/>
                    <a:pt x="65" y="159"/>
                    <a:pt x="65" y="160"/>
                  </a:cubicBezTo>
                  <a:cubicBezTo>
                    <a:pt x="64" y="160"/>
                    <a:pt x="64" y="160"/>
                    <a:pt x="64" y="160"/>
                  </a:cubicBezTo>
                  <a:cubicBezTo>
                    <a:pt x="64" y="160"/>
                    <a:pt x="63" y="160"/>
                    <a:pt x="63" y="160"/>
                  </a:cubicBezTo>
                  <a:cubicBezTo>
                    <a:pt x="63" y="160"/>
                    <a:pt x="63" y="159"/>
                    <a:pt x="63" y="159"/>
                  </a:cubicBezTo>
                  <a:cubicBezTo>
                    <a:pt x="63" y="159"/>
                    <a:pt x="63" y="158"/>
                    <a:pt x="63" y="158"/>
                  </a:cubicBezTo>
                  <a:cubicBezTo>
                    <a:pt x="63" y="158"/>
                    <a:pt x="64" y="158"/>
                    <a:pt x="64" y="157"/>
                  </a:cubicBezTo>
                  <a:cubicBezTo>
                    <a:pt x="64" y="157"/>
                    <a:pt x="64" y="157"/>
                    <a:pt x="65" y="156"/>
                  </a:cubicBezTo>
                  <a:cubicBezTo>
                    <a:pt x="65" y="156"/>
                    <a:pt x="65" y="156"/>
                    <a:pt x="65" y="155"/>
                  </a:cubicBezTo>
                  <a:cubicBezTo>
                    <a:pt x="65" y="155"/>
                    <a:pt x="66" y="155"/>
                    <a:pt x="66" y="155"/>
                  </a:cubicBezTo>
                  <a:cubicBezTo>
                    <a:pt x="66" y="154"/>
                    <a:pt x="67" y="153"/>
                    <a:pt x="68" y="153"/>
                  </a:cubicBezTo>
                  <a:cubicBezTo>
                    <a:pt x="68" y="153"/>
                    <a:pt x="68" y="153"/>
                    <a:pt x="68" y="152"/>
                  </a:cubicBezTo>
                  <a:cubicBezTo>
                    <a:pt x="68" y="152"/>
                    <a:pt x="69" y="152"/>
                    <a:pt x="69" y="152"/>
                  </a:cubicBezTo>
                  <a:cubicBezTo>
                    <a:pt x="69" y="151"/>
                    <a:pt x="70" y="152"/>
                    <a:pt x="70" y="151"/>
                  </a:cubicBezTo>
                  <a:cubicBezTo>
                    <a:pt x="70" y="151"/>
                    <a:pt x="70" y="151"/>
                    <a:pt x="70" y="151"/>
                  </a:cubicBezTo>
                  <a:cubicBezTo>
                    <a:pt x="70" y="151"/>
                    <a:pt x="70" y="151"/>
                    <a:pt x="70" y="151"/>
                  </a:cubicBezTo>
                  <a:cubicBezTo>
                    <a:pt x="70" y="150"/>
                    <a:pt x="71" y="151"/>
                    <a:pt x="71" y="150"/>
                  </a:cubicBezTo>
                  <a:cubicBezTo>
                    <a:pt x="71" y="150"/>
                    <a:pt x="70" y="150"/>
                    <a:pt x="70" y="150"/>
                  </a:cubicBezTo>
                  <a:cubicBezTo>
                    <a:pt x="70" y="150"/>
                    <a:pt x="70" y="150"/>
                    <a:pt x="70" y="150"/>
                  </a:cubicBezTo>
                  <a:cubicBezTo>
                    <a:pt x="70" y="150"/>
                    <a:pt x="69" y="151"/>
                    <a:pt x="69" y="151"/>
                  </a:cubicBezTo>
                  <a:cubicBezTo>
                    <a:pt x="69" y="151"/>
                    <a:pt x="69" y="151"/>
                    <a:pt x="68" y="152"/>
                  </a:cubicBezTo>
                  <a:cubicBezTo>
                    <a:pt x="68" y="152"/>
                    <a:pt x="68" y="152"/>
                    <a:pt x="68" y="152"/>
                  </a:cubicBezTo>
                  <a:cubicBezTo>
                    <a:pt x="67" y="152"/>
                    <a:pt x="67" y="152"/>
                    <a:pt x="67" y="153"/>
                  </a:cubicBezTo>
                  <a:cubicBezTo>
                    <a:pt x="67" y="153"/>
                    <a:pt x="67" y="153"/>
                    <a:pt x="66" y="153"/>
                  </a:cubicBezTo>
                  <a:cubicBezTo>
                    <a:pt x="66" y="154"/>
                    <a:pt x="65" y="154"/>
                    <a:pt x="65" y="154"/>
                  </a:cubicBezTo>
                  <a:cubicBezTo>
                    <a:pt x="65" y="154"/>
                    <a:pt x="65" y="154"/>
                    <a:pt x="65" y="155"/>
                  </a:cubicBezTo>
                  <a:cubicBezTo>
                    <a:pt x="65" y="155"/>
                    <a:pt x="65" y="156"/>
                    <a:pt x="64" y="156"/>
                  </a:cubicBezTo>
                  <a:cubicBezTo>
                    <a:pt x="64" y="156"/>
                    <a:pt x="64" y="156"/>
                    <a:pt x="64" y="157"/>
                  </a:cubicBezTo>
                  <a:cubicBezTo>
                    <a:pt x="63" y="157"/>
                    <a:pt x="63" y="158"/>
                    <a:pt x="63" y="158"/>
                  </a:cubicBezTo>
                  <a:cubicBezTo>
                    <a:pt x="62" y="159"/>
                    <a:pt x="62" y="159"/>
                    <a:pt x="62" y="159"/>
                  </a:cubicBezTo>
                  <a:cubicBezTo>
                    <a:pt x="62" y="160"/>
                    <a:pt x="62" y="160"/>
                    <a:pt x="62" y="160"/>
                  </a:cubicBezTo>
                  <a:cubicBezTo>
                    <a:pt x="62" y="160"/>
                    <a:pt x="62" y="161"/>
                    <a:pt x="62" y="161"/>
                  </a:cubicBezTo>
                  <a:cubicBezTo>
                    <a:pt x="62" y="161"/>
                    <a:pt x="62" y="162"/>
                    <a:pt x="62" y="162"/>
                  </a:cubicBezTo>
                  <a:cubicBezTo>
                    <a:pt x="63" y="162"/>
                    <a:pt x="63" y="162"/>
                    <a:pt x="64" y="162"/>
                  </a:cubicBezTo>
                  <a:cubicBezTo>
                    <a:pt x="64" y="163"/>
                    <a:pt x="63" y="163"/>
                    <a:pt x="64" y="163"/>
                  </a:cubicBezTo>
                  <a:cubicBezTo>
                    <a:pt x="64" y="164"/>
                    <a:pt x="64" y="164"/>
                    <a:pt x="65" y="164"/>
                  </a:cubicBezTo>
                  <a:cubicBezTo>
                    <a:pt x="65" y="165"/>
                    <a:pt x="66" y="165"/>
                    <a:pt x="66" y="166"/>
                  </a:cubicBezTo>
                  <a:cubicBezTo>
                    <a:pt x="66" y="166"/>
                    <a:pt x="66" y="167"/>
                    <a:pt x="67" y="168"/>
                  </a:cubicBezTo>
                  <a:cubicBezTo>
                    <a:pt x="67" y="168"/>
                    <a:pt x="68" y="169"/>
                    <a:pt x="68" y="170"/>
                  </a:cubicBezTo>
                  <a:cubicBezTo>
                    <a:pt x="68" y="170"/>
                    <a:pt x="68" y="170"/>
                    <a:pt x="68" y="171"/>
                  </a:cubicBezTo>
                  <a:cubicBezTo>
                    <a:pt x="69" y="171"/>
                    <a:pt x="68" y="171"/>
                    <a:pt x="69" y="172"/>
                  </a:cubicBezTo>
                  <a:cubicBezTo>
                    <a:pt x="69" y="172"/>
                    <a:pt x="69" y="173"/>
                    <a:pt x="70" y="173"/>
                  </a:cubicBezTo>
                  <a:cubicBezTo>
                    <a:pt x="70" y="174"/>
                    <a:pt x="70" y="174"/>
                    <a:pt x="70" y="174"/>
                  </a:cubicBezTo>
                  <a:cubicBezTo>
                    <a:pt x="71" y="175"/>
                    <a:pt x="70" y="176"/>
                    <a:pt x="71" y="176"/>
                  </a:cubicBezTo>
                  <a:cubicBezTo>
                    <a:pt x="71" y="176"/>
                    <a:pt x="71" y="176"/>
                    <a:pt x="71" y="177"/>
                  </a:cubicBezTo>
                  <a:cubicBezTo>
                    <a:pt x="71" y="178"/>
                    <a:pt x="71" y="179"/>
                    <a:pt x="71" y="179"/>
                  </a:cubicBezTo>
                  <a:cubicBezTo>
                    <a:pt x="71" y="179"/>
                    <a:pt x="71" y="179"/>
                    <a:pt x="71" y="180"/>
                  </a:cubicBezTo>
                  <a:cubicBezTo>
                    <a:pt x="72" y="181"/>
                    <a:pt x="72" y="181"/>
                    <a:pt x="72" y="181"/>
                  </a:cubicBezTo>
                  <a:cubicBezTo>
                    <a:pt x="72" y="182"/>
                    <a:pt x="73" y="182"/>
                    <a:pt x="73" y="183"/>
                  </a:cubicBezTo>
                  <a:cubicBezTo>
                    <a:pt x="73" y="183"/>
                    <a:pt x="73" y="183"/>
                    <a:pt x="73" y="184"/>
                  </a:cubicBezTo>
                  <a:cubicBezTo>
                    <a:pt x="72" y="184"/>
                    <a:pt x="72" y="184"/>
                    <a:pt x="72" y="185"/>
                  </a:cubicBezTo>
                  <a:cubicBezTo>
                    <a:pt x="73" y="185"/>
                    <a:pt x="73" y="186"/>
                    <a:pt x="73" y="186"/>
                  </a:cubicBezTo>
                  <a:cubicBezTo>
                    <a:pt x="74" y="187"/>
                    <a:pt x="74" y="187"/>
                    <a:pt x="74" y="188"/>
                  </a:cubicBezTo>
                  <a:cubicBezTo>
                    <a:pt x="74" y="188"/>
                    <a:pt x="74" y="189"/>
                    <a:pt x="74" y="189"/>
                  </a:cubicBezTo>
                  <a:cubicBezTo>
                    <a:pt x="74" y="190"/>
                    <a:pt x="74" y="190"/>
                    <a:pt x="73" y="190"/>
                  </a:cubicBezTo>
                  <a:cubicBezTo>
                    <a:pt x="73" y="190"/>
                    <a:pt x="72" y="189"/>
                    <a:pt x="72" y="191"/>
                  </a:cubicBezTo>
                  <a:cubicBezTo>
                    <a:pt x="72" y="192"/>
                    <a:pt x="73" y="192"/>
                    <a:pt x="74" y="193"/>
                  </a:cubicBezTo>
                  <a:cubicBezTo>
                    <a:pt x="74" y="193"/>
                    <a:pt x="75" y="194"/>
                    <a:pt x="75" y="195"/>
                  </a:cubicBezTo>
                  <a:cubicBezTo>
                    <a:pt x="75" y="196"/>
                    <a:pt x="77" y="197"/>
                    <a:pt x="77" y="197"/>
                  </a:cubicBezTo>
                  <a:cubicBezTo>
                    <a:pt x="77" y="198"/>
                    <a:pt x="77" y="198"/>
                    <a:pt x="78" y="199"/>
                  </a:cubicBezTo>
                  <a:cubicBezTo>
                    <a:pt x="78" y="199"/>
                    <a:pt x="78" y="199"/>
                    <a:pt x="78" y="200"/>
                  </a:cubicBezTo>
                  <a:cubicBezTo>
                    <a:pt x="78" y="201"/>
                    <a:pt x="78" y="201"/>
                    <a:pt x="78" y="201"/>
                  </a:cubicBezTo>
                  <a:cubicBezTo>
                    <a:pt x="79" y="202"/>
                    <a:pt x="79" y="202"/>
                    <a:pt x="79" y="203"/>
                  </a:cubicBezTo>
                  <a:cubicBezTo>
                    <a:pt x="79" y="203"/>
                    <a:pt x="80" y="203"/>
                    <a:pt x="79" y="204"/>
                  </a:cubicBezTo>
                  <a:cubicBezTo>
                    <a:pt x="79" y="204"/>
                    <a:pt x="78" y="205"/>
                    <a:pt x="78" y="205"/>
                  </a:cubicBezTo>
                  <a:cubicBezTo>
                    <a:pt x="78" y="205"/>
                    <a:pt x="78" y="205"/>
                    <a:pt x="78" y="206"/>
                  </a:cubicBezTo>
                  <a:cubicBezTo>
                    <a:pt x="79" y="206"/>
                    <a:pt x="80" y="207"/>
                    <a:pt x="80" y="207"/>
                  </a:cubicBezTo>
                  <a:cubicBezTo>
                    <a:pt x="80" y="207"/>
                    <a:pt x="80" y="208"/>
                    <a:pt x="80" y="208"/>
                  </a:cubicBezTo>
                  <a:cubicBezTo>
                    <a:pt x="80" y="208"/>
                    <a:pt x="81" y="209"/>
                    <a:pt x="81" y="209"/>
                  </a:cubicBezTo>
                  <a:cubicBezTo>
                    <a:pt x="81" y="209"/>
                    <a:pt x="82" y="210"/>
                    <a:pt x="82" y="210"/>
                  </a:cubicBezTo>
                  <a:cubicBezTo>
                    <a:pt x="82" y="210"/>
                    <a:pt x="83" y="211"/>
                    <a:pt x="83" y="211"/>
                  </a:cubicBezTo>
                  <a:cubicBezTo>
                    <a:pt x="84" y="212"/>
                    <a:pt x="84" y="212"/>
                    <a:pt x="84" y="213"/>
                  </a:cubicBezTo>
                  <a:cubicBezTo>
                    <a:pt x="85" y="213"/>
                    <a:pt x="85" y="214"/>
                    <a:pt x="85" y="215"/>
                  </a:cubicBezTo>
                  <a:cubicBezTo>
                    <a:pt x="85" y="216"/>
                    <a:pt x="85" y="216"/>
                    <a:pt x="86" y="217"/>
                  </a:cubicBezTo>
                  <a:cubicBezTo>
                    <a:pt x="86" y="217"/>
                    <a:pt x="86" y="217"/>
                    <a:pt x="87" y="218"/>
                  </a:cubicBezTo>
                  <a:cubicBezTo>
                    <a:pt x="87" y="218"/>
                    <a:pt x="88" y="218"/>
                    <a:pt x="88" y="219"/>
                  </a:cubicBezTo>
                  <a:cubicBezTo>
                    <a:pt x="88" y="220"/>
                    <a:pt x="89" y="221"/>
                    <a:pt x="89" y="222"/>
                  </a:cubicBezTo>
                  <a:cubicBezTo>
                    <a:pt x="89" y="222"/>
                    <a:pt x="89" y="223"/>
                    <a:pt x="89" y="224"/>
                  </a:cubicBezTo>
                  <a:cubicBezTo>
                    <a:pt x="90" y="224"/>
                    <a:pt x="89" y="225"/>
                    <a:pt x="89" y="225"/>
                  </a:cubicBezTo>
                  <a:cubicBezTo>
                    <a:pt x="89" y="225"/>
                    <a:pt x="88" y="225"/>
                    <a:pt x="89" y="226"/>
                  </a:cubicBezTo>
                  <a:cubicBezTo>
                    <a:pt x="89" y="226"/>
                    <a:pt x="90" y="226"/>
                    <a:pt x="91" y="228"/>
                  </a:cubicBezTo>
                  <a:cubicBezTo>
                    <a:pt x="92" y="229"/>
                    <a:pt x="97" y="235"/>
                    <a:pt x="98" y="236"/>
                  </a:cubicBezTo>
                  <a:cubicBezTo>
                    <a:pt x="98" y="236"/>
                    <a:pt x="99" y="238"/>
                    <a:pt x="100" y="239"/>
                  </a:cubicBezTo>
                  <a:cubicBezTo>
                    <a:pt x="101" y="240"/>
                    <a:pt x="101" y="241"/>
                    <a:pt x="101" y="241"/>
                  </a:cubicBezTo>
                  <a:cubicBezTo>
                    <a:pt x="100" y="242"/>
                    <a:pt x="100" y="242"/>
                    <a:pt x="100" y="243"/>
                  </a:cubicBezTo>
                  <a:cubicBezTo>
                    <a:pt x="99" y="243"/>
                    <a:pt x="98" y="243"/>
                    <a:pt x="98" y="244"/>
                  </a:cubicBezTo>
                  <a:cubicBezTo>
                    <a:pt x="98" y="244"/>
                    <a:pt x="98" y="245"/>
                    <a:pt x="99" y="245"/>
                  </a:cubicBezTo>
                  <a:cubicBezTo>
                    <a:pt x="99" y="246"/>
                    <a:pt x="102" y="249"/>
                    <a:pt x="103" y="250"/>
                  </a:cubicBezTo>
                  <a:cubicBezTo>
                    <a:pt x="103" y="251"/>
                    <a:pt x="105" y="254"/>
                    <a:pt x="105" y="255"/>
                  </a:cubicBezTo>
                  <a:cubicBezTo>
                    <a:pt x="105" y="256"/>
                    <a:pt x="105" y="256"/>
                    <a:pt x="105" y="257"/>
                  </a:cubicBezTo>
                  <a:cubicBezTo>
                    <a:pt x="105" y="257"/>
                    <a:pt x="105" y="258"/>
                    <a:pt x="105" y="258"/>
                  </a:cubicBezTo>
                  <a:cubicBezTo>
                    <a:pt x="105" y="259"/>
                    <a:pt x="105" y="259"/>
                    <a:pt x="105" y="260"/>
                  </a:cubicBezTo>
                  <a:cubicBezTo>
                    <a:pt x="104" y="260"/>
                    <a:pt x="104" y="261"/>
                    <a:pt x="104" y="262"/>
                  </a:cubicBezTo>
                  <a:cubicBezTo>
                    <a:pt x="104" y="263"/>
                    <a:pt x="104" y="264"/>
                    <a:pt x="104" y="265"/>
                  </a:cubicBezTo>
                  <a:cubicBezTo>
                    <a:pt x="104" y="265"/>
                    <a:pt x="104" y="266"/>
                    <a:pt x="104" y="266"/>
                  </a:cubicBezTo>
                  <a:cubicBezTo>
                    <a:pt x="104" y="267"/>
                    <a:pt x="104" y="267"/>
                    <a:pt x="104" y="267"/>
                  </a:cubicBezTo>
                  <a:cubicBezTo>
                    <a:pt x="103" y="268"/>
                    <a:pt x="103" y="268"/>
                    <a:pt x="103" y="269"/>
                  </a:cubicBezTo>
                  <a:cubicBezTo>
                    <a:pt x="103" y="270"/>
                    <a:pt x="104" y="270"/>
                    <a:pt x="104" y="270"/>
                  </a:cubicBezTo>
                  <a:cubicBezTo>
                    <a:pt x="104" y="271"/>
                    <a:pt x="104" y="271"/>
                    <a:pt x="103" y="271"/>
                  </a:cubicBezTo>
                  <a:cubicBezTo>
                    <a:pt x="103" y="272"/>
                    <a:pt x="102" y="272"/>
                    <a:pt x="102" y="272"/>
                  </a:cubicBezTo>
                  <a:cubicBezTo>
                    <a:pt x="102" y="273"/>
                    <a:pt x="102" y="274"/>
                    <a:pt x="102" y="275"/>
                  </a:cubicBezTo>
                  <a:cubicBezTo>
                    <a:pt x="102" y="275"/>
                    <a:pt x="102" y="276"/>
                    <a:pt x="102" y="276"/>
                  </a:cubicBezTo>
                  <a:cubicBezTo>
                    <a:pt x="102" y="277"/>
                    <a:pt x="102" y="277"/>
                    <a:pt x="102" y="278"/>
                  </a:cubicBezTo>
                  <a:cubicBezTo>
                    <a:pt x="102" y="278"/>
                    <a:pt x="102" y="278"/>
                    <a:pt x="102" y="279"/>
                  </a:cubicBezTo>
                  <a:cubicBezTo>
                    <a:pt x="102" y="279"/>
                    <a:pt x="101" y="280"/>
                    <a:pt x="101" y="280"/>
                  </a:cubicBezTo>
                  <a:cubicBezTo>
                    <a:pt x="101" y="280"/>
                    <a:pt x="101" y="281"/>
                    <a:pt x="101" y="282"/>
                  </a:cubicBezTo>
                  <a:cubicBezTo>
                    <a:pt x="101" y="282"/>
                    <a:pt x="101" y="282"/>
                    <a:pt x="101" y="283"/>
                  </a:cubicBezTo>
                  <a:cubicBezTo>
                    <a:pt x="101" y="283"/>
                    <a:pt x="101" y="284"/>
                    <a:pt x="101" y="284"/>
                  </a:cubicBezTo>
                  <a:cubicBezTo>
                    <a:pt x="101" y="284"/>
                    <a:pt x="101" y="284"/>
                    <a:pt x="101" y="285"/>
                  </a:cubicBezTo>
                  <a:cubicBezTo>
                    <a:pt x="100" y="286"/>
                    <a:pt x="101" y="286"/>
                    <a:pt x="101" y="286"/>
                  </a:cubicBezTo>
                  <a:cubicBezTo>
                    <a:pt x="101" y="287"/>
                    <a:pt x="102" y="288"/>
                    <a:pt x="101" y="288"/>
                  </a:cubicBezTo>
                  <a:cubicBezTo>
                    <a:pt x="101" y="288"/>
                    <a:pt x="101" y="288"/>
                    <a:pt x="101" y="289"/>
                  </a:cubicBezTo>
                  <a:cubicBezTo>
                    <a:pt x="101" y="290"/>
                    <a:pt x="101" y="291"/>
                    <a:pt x="101" y="291"/>
                  </a:cubicBezTo>
                  <a:cubicBezTo>
                    <a:pt x="102" y="292"/>
                    <a:pt x="102" y="293"/>
                    <a:pt x="102" y="294"/>
                  </a:cubicBezTo>
                  <a:cubicBezTo>
                    <a:pt x="102" y="294"/>
                    <a:pt x="101" y="294"/>
                    <a:pt x="101" y="295"/>
                  </a:cubicBezTo>
                  <a:cubicBezTo>
                    <a:pt x="101" y="296"/>
                    <a:pt x="101" y="297"/>
                    <a:pt x="101" y="297"/>
                  </a:cubicBezTo>
                  <a:cubicBezTo>
                    <a:pt x="101" y="298"/>
                    <a:pt x="100" y="298"/>
                    <a:pt x="101" y="298"/>
                  </a:cubicBezTo>
                  <a:cubicBezTo>
                    <a:pt x="101" y="299"/>
                    <a:pt x="101" y="300"/>
                    <a:pt x="101" y="301"/>
                  </a:cubicBezTo>
                  <a:cubicBezTo>
                    <a:pt x="101" y="301"/>
                    <a:pt x="100" y="301"/>
                    <a:pt x="100" y="302"/>
                  </a:cubicBezTo>
                  <a:cubicBezTo>
                    <a:pt x="100" y="303"/>
                    <a:pt x="100" y="304"/>
                    <a:pt x="100" y="304"/>
                  </a:cubicBezTo>
                  <a:cubicBezTo>
                    <a:pt x="99" y="305"/>
                    <a:pt x="99" y="305"/>
                    <a:pt x="98" y="305"/>
                  </a:cubicBezTo>
                  <a:cubicBezTo>
                    <a:pt x="98" y="306"/>
                    <a:pt x="98" y="307"/>
                    <a:pt x="98" y="307"/>
                  </a:cubicBezTo>
                  <a:cubicBezTo>
                    <a:pt x="98" y="308"/>
                    <a:pt x="97" y="309"/>
                    <a:pt x="97" y="309"/>
                  </a:cubicBezTo>
                  <a:cubicBezTo>
                    <a:pt x="97" y="309"/>
                    <a:pt x="97" y="310"/>
                    <a:pt x="97" y="310"/>
                  </a:cubicBezTo>
                  <a:cubicBezTo>
                    <a:pt x="97" y="311"/>
                    <a:pt x="97" y="311"/>
                    <a:pt x="97" y="312"/>
                  </a:cubicBezTo>
                  <a:cubicBezTo>
                    <a:pt x="96" y="312"/>
                    <a:pt x="96" y="312"/>
                    <a:pt x="96" y="313"/>
                  </a:cubicBezTo>
                  <a:cubicBezTo>
                    <a:pt x="95" y="313"/>
                    <a:pt x="95" y="314"/>
                    <a:pt x="95" y="315"/>
                  </a:cubicBezTo>
                  <a:cubicBezTo>
                    <a:pt x="95" y="316"/>
                    <a:pt x="95" y="317"/>
                    <a:pt x="95" y="318"/>
                  </a:cubicBezTo>
                  <a:cubicBezTo>
                    <a:pt x="95" y="319"/>
                    <a:pt x="94" y="320"/>
                    <a:pt x="94" y="320"/>
                  </a:cubicBezTo>
                  <a:cubicBezTo>
                    <a:pt x="93" y="321"/>
                    <a:pt x="92" y="322"/>
                    <a:pt x="91" y="322"/>
                  </a:cubicBezTo>
                  <a:cubicBezTo>
                    <a:pt x="91" y="323"/>
                    <a:pt x="90" y="323"/>
                    <a:pt x="89" y="323"/>
                  </a:cubicBezTo>
                  <a:cubicBezTo>
                    <a:pt x="89" y="324"/>
                    <a:pt x="88" y="324"/>
                    <a:pt x="88" y="324"/>
                  </a:cubicBezTo>
                  <a:cubicBezTo>
                    <a:pt x="88" y="325"/>
                    <a:pt x="88" y="325"/>
                    <a:pt x="87" y="326"/>
                  </a:cubicBezTo>
                  <a:cubicBezTo>
                    <a:pt x="87" y="327"/>
                    <a:pt x="86" y="327"/>
                    <a:pt x="86" y="328"/>
                  </a:cubicBezTo>
                  <a:cubicBezTo>
                    <a:pt x="86" y="329"/>
                    <a:pt x="87" y="330"/>
                    <a:pt x="86" y="331"/>
                  </a:cubicBezTo>
                  <a:cubicBezTo>
                    <a:pt x="86" y="331"/>
                    <a:pt x="86" y="332"/>
                    <a:pt x="85" y="332"/>
                  </a:cubicBezTo>
                  <a:cubicBezTo>
                    <a:pt x="84" y="333"/>
                    <a:pt x="84" y="332"/>
                    <a:pt x="83" y="333"/>
                  </a:cubicBezTo>
                  <a:cubicBezTo>
                    <a:pt x="82" y="334"/>
                    <a:pt x="82" y="334"/>
                    <a:pt x="82" y="335"/>
                  </a:cubicBezTo>
                  <a:cubicBezTo>
                    <a:pt x="81" y="335"/>
                    <a:pt x="81" y="336"/>
                    <a:pt x="80" y="336"/>
                  </a:cubicBezTo>
                  <a:cubicBezTo>
                    <a:pt x="78" y="336"/>
                    <a:pt x="78" y="336"/>
                    <a:pt x="78" y="336"/>
                  </a:cubicBezTo>
                  <a:cubicBezTo>
                    <a:pt x="78" y="335"/>
                    <a:pt x="78" y="334"/>
                    <a:pt x="77" y="335"/>
                  </a:cubicBezTo>
                  <a:cubicBezTo>
                    <a:pt x="76" y="335"/>
                    <a:pt x="76" y="335"/>
                    <a:pt x="76" y="335"/>
                  </a:cubicBezTo>
                  <a:cubicBezTo>
                    <a:pt x="76" y="335"/>
                    <a:pt x="76" y="335"/>
                    <a:pt x="76" y="335"/>
                  </a:cubicBezTo>
                  <a:cubicBezTo>
                    <a:pt x="76" y="335"/>
                    <a:pt x="76" y="335"/>
                    <a:pt x="75" y="336"/>
                  </a:cubicBezTo>
                  <a:cubicBezTo>
                    <a:pt x="75" y="337"/>
                    <a:pt x="75" y="337"/>
                    <a:pt x="75" y="337"/>
                  </a:cubicBezTo>
                  <a:cubicBezTo>
                    <a:pt x="74" y="337"/>
                    <a:pt x="74" y="337"/>
                    <a:pt x="73" y="336"/>
                  </a:cubicBezTo>
                  <a:cubicBezTo>
                    <a:pt x="73" y="336"/>
                    <a:pt x="73" y="335"/>
                    <a:pt x="72" y="335"/>
                  </a:cubicBezTo>
                  <a:cubicBezTo>
                    <a:pt x="72" y="336"/>
                    <a:pt x="72" y="336"/>
                    <a:pt x="71" y="337"/>
                  </a:cubicBezTo>
                  <a:cubicBezTo>
                    <a:pt x="71" y="337"/>
                    <a:pt x="70" y="337"/>
                    <a:pt x="70" y="338"/>
                  </a:cubicBezTo>
                  <a:cubicBezTo>
                    <a:pt x="70" y="339"/>
                    <a:pt x="70" y="339"/>
                    <a:pt x="69" y="340"/>
                  </a:cubicBezTo>
                  <a:cubicBezTo>
                    <a:pt x="69" y="340"/>
                    <a:pt x="68" y="340"/>
                    <a:pt x="68" y="341"/>
                  </a:cubicBezTo>
                  <a:cubicBezTo>
                    <a:pt x="67" y="342"/>
                    <a:pt x="67" y="342"/>
                    <a:pt x="67" y="342"/>
                  </a:cubicBezTo>
                  <a:cubicBezTo>
                    <a:pt x="66" y="342"/>
                    <a:pt x="64" y="343"/>
                    <a:pt x="64" y="344"/>
                  </a:cubicBezTo>
                  <a:cubicBezTo>
                    <a:pt x="63" y="345"/>
                    <a:pt x="63" y="345"/>
                    <a:pt x="62" y="346"/>
                  </a:cubicBezTo>
                  <a:cubicBezTo>
                    <a:pt x="62" y="347"/>
                    <a:pt x="61" y="347"/>
                    <a:pt x="60" y="347"/>
                  </a:cubicBezTo>
                  <a:cubicBezTo>
                    <a:pt x="60" y="347"/>
                    <a:pt x="59" y="348"/>
                    <a:pt x="60" y="349"/>
                  </a:cubicBezTo>
                  <a:cubicBezTo>
                    <a:pt x="60" y="350"/>
                    <a:pt x="60" y="350"/>
                    <a:pt x="60" y="351"/>
                  </a:cubicBezTo>
                  <a:cubicBezTo>
                    <a:pt x="61" y="353"/>
                    <a:pt x="61" y="353"/>
                    <a:pt x="61" y="353"/>
                  </a:cubicBezTo>
                  <a:cubicBezTo>
                    <a:pt x="62" y="354"/>
                    <a:pt x="62" y="355"/>
                    <a:pt x="62" y="355"/>
                  </a:cubicBezTo>
                  <a:cubicBezTo>
                    <a:pt x="61" y="356"/>
                    <a:pt x="60" y="355"/>
                    <a:pt x="60" y="356"/>
                  </a:cubicBezTo>
                  <a:cubicBezTo>
                    <a:pt x="59" y="357"/>
                    <a:pt x="59" y="357"/>
                    <a:pt x="59" y="358"/>
                  </a:cubicBezTo>
                  <a:cubicBezTo>
                    <a:pt x="58" y="359"/>
                    <a:pt x="57" y="360"/>
                    <a:pt x="57" y="361"/>
                  </a:cubicBezTo>
                  <a:cubicBezTo>
                    <a:pt x="56" y="361"/>
                    <a:pt x="56" y="361"/>
                    <a:pt x="55" y="362"/>
                  </a:cubicBezTo>
                  <a:cubicBezTo>
                    <a:pt x="55" y="362"/>
                    <a:pt x="55" y="362"/>
                    <a:pt x="55" y="363"/>
                  </a:cubicBezTo>
                  <a:cubicBezTo>
                    <a:pt x="54" y="363"/>
                    <a:pt x="55" y="362"/>
                    <a:pt x="54" y="363"/>
                  </a:cubicBezTo>
                  <a:cubicBezTo>
                    <a:pt x="53" y="363"/>
                    <a:pt x="52" y="364"/>
                    <a:pt x="52" y="364"/>
                  </a:cubicBezTo>
                  <a:cubicBezTo>
                    <a:pt x="52" y="365"/>
                    <a:pt x="52" y="365"/>
                    <a:pt x="52" y="366"/>
                  </a:cubicBezTo>
                  <a:cubicBezTo>
                    <a:pt x="52" y="366"/>
                    <a:pt x="51" y="366"/>
                    <a:pt x="51" y="366"/>
                  </a:cubicBezTo>
                  <a:cubicBezTo>
                    <a:pt x="50" y="366"/>
                    <a:pt x="50" y="367"/>
                    <a:pt x="50" y="367"/>
                  </a:cubicBezTo>
                  <a:cubicBezTo>
                    <a:pt x="50" y="367"/>
                    <a:pt x="50" y="367"/>
                    <a:pt x="50" y="367"/>
                  </a:cubicBezTo>
                  <a:cubicBezTo>
                    <a:pt x="50" y="367"/>
                    <a:pt x="50" y="367"/>
                    <a:pt x="49" y="367"/>
                  </a:cubicBezTo>
                  <a:cubicBezTo>
                    <a:pt x="48" y="367"/>
                    <a:pt x="48" y="367"/>
                    <a:pt x="48" y="367"/>
                  </a:cubicBezTo>
                  <a:cubicBezTo>
                    <a:pt x="48" y="368"/>
                    <a:pt x="48" y="368"/>
                    <a:pt x="48" y="368"/>
                  </a:cubicBezTo>
                  <a:cubicBezTo>
                    <a:pt x="48" y="368"/>
                    <a:pt x="47" y="368"/>
                    <a:pt x="47" y="369"/>
                  </a:cubicBezTo>
                  <a:cubicBezTo>
                    <a:pt x="46" y="369"/>
                    <a:pt x="47" y="369"/>
                    <a:pt x="46" y="369"/>
                  </a:cubicBezTo>
                  <a:cubicBezTo>
                    <a:pt x="46" y="370"/>
                    <a:pt x="46" y="369"/>
                    <a:pt x="46" y="370"/>
                  </a:cubicBezTo>
                  <a:cubicBezTo>
                    <a:pt x="45" y="371"/>
                    <a:pt x="45" y="371"/>
                    <a:pt x="46" y="371"/>
                  </a:cubicBezTo>
                  <a:cubicBezTo>
                    <a:pt x="46" y="372"/>
                    <a:pt x="45" y="372"/>
                    <a:pt x="46" y="372"/>
                  </a:cubicBezTo>
                  <a:cubicBezTo>
                    <a:pt x="46" y="373"/>
                    <a:pt x="46" y="373"/>
                    <a:pt x="45" y="374"/>
                  </a:cubicBezTo>
                  <a:cubicBezTo>
                    <a:pt x="45" y="374"/>
                    <a:pt x="45" y="374"/>
                    <a:pt x="44" y="374"/>
                  </a:cubicBezTo>
                  <a:cubicBezTo>
                    <a:pt x="44" y="374"/>
                    <a:pt x="44" y="374"/>
                    <a:pt x="43" y="375"/>
                  </a:cubicBezTo>
                  <a:cubicBezTo>
                    <a:pt x="43" y="376"/>
                    <a:pt x="43" y="376"/>
                    <a:pt x="42" y="376"/>
                  </a:cubicBezTo>
                  <a:cubicBezTo>
                    <a:pt x="42" y="376"/>
                    <a:pt x="42" y="376"/>
                    <a:pt x="41" y="376"/>
                  </a:cubicBezTo>
                  <a:cubicBezTo>
                    <a:pt x="41" y="377"/>
                    <a:pt x="41" y="377"/>
                    <a:pt x="40" y="377"/>
                  </a:cubicBezTo>
                  <a:cubicBezTo>
                    <a:pt x="40" y="377"/>
                    <a:pt x="40" y="378"/>
                    <a:pt x="40" y="378"/>
                  </a:cubicBezTo>
                  <a:cubicBezTo>
                    <a:pt x="40" y="379"/>
                    <a:pt x="40" y="379"/>
                    <a:pt x="40" y="380"/>
                  </a:cubicBezTo>
                  <a:cubicBezTo>
                    <a:pt x="40" y="381"/>
                    <a:pt x="40" y="380"/>
                    <a:pt x="40" y="381"/>
                  </a:cubicBezTo>
                  <a:cubicBezTo>
                    <a:pt x="40" y="382"/>
                    <a:pt x="41" y="382"/>
                    <a:pt x="40" y="382"/>
                  </a:cubicBezTo>
                  <a:cubicBezTo>
                    <a:pt x="40" y="383"/>
                    <a:pt x="40" y="383"/>
                    <a:pt x="40" y="384"/>
                  </a:cubicBezTo>
                  <a:cubicBezTo>
                    <a:pt x="41" y="384"/>
                    <a:pt x="41" y="384"/>
                    <a:pt x="40" y="384"/>
                  </a:cubicBezTo>
                  <a:cubicBezTo>
                    <a:pt x="40" y="385"/>
                    <a:pt x="40" y="385"/>
                    <a:pt x="40" y="385"/>
                  </a:cubicBezTo>
                  <a:cubicBezTo>
                    <a:pt x="40" y="386"/>
                    <a:pt x="40" y="387"/>
                    <a:pt x="40" y="387"/>
                  </a:cubicBezTo>
                  <a:cubicBezTo>
                    <a:pt x="40" y="387"/>
                    <a:pt x="41" y="387"/>
                    <a:pt x="40" y="388"/>
                  </a:cubicBezTo>
                  <a:cubicBezTo>
                    <a:pt x="40" y="389"/>
                    <a:pt x="40" y="389"/>
                    <a:pt x="40" y="390"/>
                  </a:cubicBezTo>
                  <a:cubicBezTo>
                    <a:pt x="40" y="391"/>
                    <a:pt x="40" y="392"/>
                    <a:pt x="40" y="393"/>
                  </a:cubicBezTo>
                  <a:cubicBezTo>
                    <a:pt x="40" y="394"/>
                    <a:pt x="40" y="395"/>
                    <a:pt x="40" y="396"/>
                  </a:cubicBezTo>
                  <a:cubicBezTo>
                    <a:pt x="40" y="397"/>
                    <a:pt x="40" y="397"/>
                    <a:pt x="39" y="398"/>
                  </a:cubicBezTo>
                  <a:cubicBezTo>
                    <a:pt x="39" y="399"/>
                    <a:pt x="39" y="400"/>
                    <a:pt x="38" y="400"/>
                  </a:cubicBezTo>
                  <a:cubicBezTo>
                    <a:pt x="38" y="399"/>
                    <a:pt x="38" y="398"/>
                    <a:pt x="37" y="399"/>
                  </a:cubicBezTo>
                  <a:cubicBezTo>
                    <a:pt x="36" y="400"/>
                    <a:pt x="36" y="400"/>
                    <a:pt x="35" y="400"/>
                  </a:cubicBezTo>
                  <a:cubicBezTo>
                    <a:pt x="35" y="400"/>
                    <a:pt x="35" y="400"/>
                    <a:pt x="35" y="400"/>
                  </a:cubicBezTo>
                  <a:cubicBezTo>
                    <a:pt x="35" y="401"/>
                    <a:pt x="35" y="401"/>
                    <a:pt x="35" y="402"/>
                  </a:cubicBezTo>
                  <a:cubicBezTo>
                    <a:pt x="35" y="403"/>
                    <a:pt x="35" y="403"/>
                    <a:pt x="34" y="404"/>
                  </a:cubicBezTo>
                  <a:cubicBezTo>
                    <a:pt x="34" y="404"/>
                    <a:pt x="33" y="404"/>
                    <a:pt x="33" y="405"/>
                  </a:cubicBezTo>
                  <a:cubicBezTo>
                    <a:pt x="33" y="406"/>
                    <a:pt x="33" y="407"/>
                    <a:pt x="33" y="407"/>
                  </a:cubicBezTo>
                  <a:cubicBezTo>
                    <a:pt x="33" y="408"/>
                    <a:pt x="32" y="409"/>
                    <a:pt x="32" y="409"/>
                  </a:cubicBezTo>
                  <a:cubicBezTo>
                    <a:pt x="32" y="409"/>
                    <a:pt x="32" y="409"/>
                    <a:pt x="32" y="409"/>
                  </a:cubicBezTo>
                  <a:cubicBezTo>
                    <a:pt x="31" y="410"/>
                    <a:pt x="31" y="411"/>
                    <a:pt x="31" y="411"/>
                  </a:cubicBezTo>
                  <a:cubicBezTo>
                    <a:pt x="31" y="412"/>
                    <a:pt x="31" y="412"/>
                    <a:pt x="32" y="413"/>
                  </a:cubicBezTo>
                  <a:cubicBezTo>
                    <a:pt x="32" y="413"/>
                    <a:pt x="32" y="413"/>
                    <a:pt x="32" y="414"/>
                  </a:cubicBezTo>
                  <a:cubicBezTo>
                    <a:pt x="32" y="414"/>
                    <a:pt x="32" y="415"/>
                    <a:pt x="31" y="415"/>
                  </a:cubicBezTo>
                  <a:cubicBezTo>
                    <a:pt x="30" y="415"/>
                    <a:pt x="30" y="415"/>
                    <a:pt x="30" y="415"/>
                  </a:cubicBezTo>
                  <a:cubicBezTo>
                    <a:pt x="30" y="416"/>
                    <a:pt x="30" y="417"/>
                    <a:pt x="31" y="418"/>
                  </a:cubicBezTo>
                  <a:cubicBezTo>
                    <a:pt x="31" y="418"/>
                    <a:pt x="31" y="418"/>
                    <a:pt x="31" y="419"/>
                  </a:cubicBezTo>
                  <a:cubicBezTo>
                    <a:pt x="31" y="419"/>
                    <a:pt x="32" y="419"/>
                    <a:pt x="32" y="420"/>
                  </a:cubicBezTo>
                  <a:cubicBezTo>
                    <a:pt x="32" y="420"/>
                    <a:pt x="32" y="419"/>
                    <a:pt x="32" y="421"/>
                  </a:cubicBezTo>
                  <a:cubicBezTo>
                    <a:pt x="32" y="422"/>
                    <a:pt x="32" y="422"/>
                    <a:pt x="32" y="422"/>
                  </a:cubicBezTo>
                  <a:cubicBezTo>
                    <a:pt x="31" y="422"/>
                    <a:pt x="31" y="423"/>
                    <a:pt x="31" y="423"/>
                  </a:cubicBezTo>
                  <a:cubicBezTo>
                    <a:pt x="31" y="424"/>
                    <a:pt x="31" y="423"/>
                    <a:pt x="31" y="425"/>
                  </a:cubicBezTo>
                  <a:cubicBezTo>
                    <a:pt x="31" y="426"/>
                    <a:pt x="31" y="428"/>
                    <a:pt x="31" y="428"/>
                  </a:cubicBezTo>
                  <a:cubicBezTo>
                    <a:pt x="30" y="429"/>
                    <a:pt x="30" y="431"/>
                    <a:pt x="30" y="432"/>
                  </a:cubicBezTo>
                  <a:cubicBezTo>
                    <a:pt x="30" y="433"/>
                    <a:pt x="29" y="434"/>
                    <a:pt x="29" y="435"/>
                  </a:cubicBezTo>
                  <a:cubicBezTo>
                    <a:pt x="28" y="436"/>
                    <a:pt x="29" y="436"/>
                    <a:pt x="29" y="437"/>
                  </a:cubicBezTo>
                  <a:cubicBezTo>
                    <a:pt x="29" y="438"/>
                    <a:pt x="29" y="437"/>
                    <a:pt x="28" y="438"/>
                  </a:cubicBezTo>
                  <a:cubicBezTo>
                    <a:pt x="28" y="438"/>
                    <a:pt x="28" y="439"/>
                    <a:pt x="28" y="439"/>
                  </a:cubicBezTo>
                  <a:cubicBezTo>
                    <a:pt x="29" y="439"/>
                    <a:pt x="29" y="439"/>
                    <a:pt x="28" y="440"/>
                  </a:cubicBezTo>
                  <a:cubicBezTo>
                    <a:pt x="28" y="440"/>
                    <a:pt x="28" y="440"/>
                    <a:pt x="28" y="441"/>
                  </a:cubicBezTo>
                  <a:cubicBezTo>
                    <a:pt x="27" y="442"/>
                    <a:pt x="28" y="442"/>
                    <a:pt x="28" y="442"/>
                  </a:cubicBezTo>
                  <a:cubicBezTo>
                    <a:pt x="28" y="443"/>
                    <a:pt x="28" y="444"/>
                    <a:pt x="28" y="444"/>
                  </a:cubicBezTo>
                  <a:cubicBezTo>
                    <a:pt x="27" y="445"/>
                    <a:pt x="27" y="445"/>
                    <a:pt x="27" y="446"/>
                  </a:cubicBezTo>
                  <a:cubicBezTo>
                    <a:pt x="26" y="446"/>
                    <a:pt x="27" y="446"/>
                    <a:pt x="26" y="447"/>
                  </a:cubicBezTo>
                  <a:cubicBezTo>
                    <a:pt x="26" y="448"/>
                    <a:pt x="26" y="448"/>
                    <a:pt x="25" y="448"/>
                  </a:cubicBezTo>
                  <a:cubicBezTo>
                    <a:pt x="25" y="448"/>
                    <a:pt x="25" y="448"/>
                    <a:pt x="24" y="449"/>
                  </a:cubicBezTo>
                  <a:cubicBezTo>
                    <a:pt x="24" y="450"/>
                    <a:pt x="24" y="450"/>
                    <a:pt x="24" y="451"/>
                  </a:cubicBezTo>
                  <a:cubicBezTo>
                    <a:pt x="24" y="452"/>
                    <a:pt x="24" y="451"/>
                    <a:pt x="24" y="452"/>
                  </a:cubicBezTo>
                  <a:cubicBezTo>
                    <a:pt x="23" y="453"/>
                    <a:pt x="23" y="453"/>
                    <a:pt x="23" y="454"/>
                  </a:cubicBezTo>
                  <a:cubicBezTo>
                    <a:pt x="23" y="455"/>
                    <a:pt x="23" y="454"/>
                    <a:pt x="23" y="455"/>
                  </a:cubicBezTo>
                  <a:cubicBezTo>
                    <a:pt x="22" y="455"/>
                    <a:pt x="22" y="455"/>
                    <a:pt x="22" y="456"/>
                  </a:cubicBezTo>
                  <a:cubicBezTo>
                    <a:pt x="22" y="457"/>
                    <a:pt x="22" y="457"/>
                    <a:pt x="22" y="457"/>
                  </a:cubicBezTo>
                  <a:cubicBezTo>
                    <a:pt x="23" y="458"/>
                    <a:pt x="23" y="458"/>
                    <a:pt x="22" y="458"/>
                  </a:cubicBezTo>
                  <a:cubicBezTo>
                    <a:pt x="22" y="459"/>
                    <a:pt x="22" y="459"/>
                    <a:pt x="21" y="460"/>
                  </a:cubicBezTo>
                  <a:cubicBezTo>
                    <a:pt x="20" y="460"/>
                    <a:pt x="20" y="460"/>
                    <a:pt x="20" y="461"/>
                  </a:cubicBezTo>
                  <a:cubicBezTo>
                    <a:pt x="20" y="462"/>
                    <a:pt x="20" y="463"/>
                    <a:pt x="20" y="463"/>
                  </a:cubicBezTo>
                  <a:cubicBezTo>
                    <a:pt x="20" y="463"/>
                    <a:pt x="21" y="464"/>
                    <a:pt x="21" y="464"/>
                  </a:cubicBezTo>
                  <a:cubicBezTo>
                    <a:pt x="21" y="464"/>
                    <a:pt x="22" y="465"/>
                    <a:pt x="21" y="465"/>
                  </a:cubicBezTo>
                  <a:cubicBezTo>
                    <a:pt x="21" y="466"/>
                    <a:pt x="21" y="466"/>
                    <a:pt x="21" y="466"/>
                  </a:cubicBezTo>
                  <a:cubicBezTo>
                    <a:pt x="20" y="466"/>
                    <a:pt x="19" y="467"/>
                    <a:pt x="19" y="467"/>
                  </a:cubicBezTo>
                  <a:cubicBezTo>
                    <a:pt x="19" y="467"/>
                    <a:pt x="18" y="467"/>
                    <a:pt x="17" y="467"/>
                  </a:cubicBezTo>
                  <a:cubicBezTo>
                    <a:pt x="17" y="468"/>
                    <a:pt x="17" y="468"/>
                    <a:pt x="17" y="469"/>
                  </a:cubicBezTo>
                  <a:cubicBezTo>
                    <a:pt x="17" y="470"/>
                    <a:pt x="17" y="472"/>
                    <a:pt x="17" y="473"/>
                  </a:cubicBezTo>
                  <a:cubicBezTo>
                    <a:pt x="17" y="474"/>
                    <a:pt x="16" y="473"/>
                    <a:pt x="16" y="475"/>
                  </a:cubicBezTo>
                  <a:cubicBezTo>
                    <a:pt x="16" y="477"/>
                    <a:pt x="15" y="476"/>
                    <a:pt x="16" y="479"/>
                  </a:cubicBezTo>
                  <a:cubicBezTo>
                    <a:pt x="16" y="481"/>
                    <a:pt x="16" y="481"/>
                    <a:pt x="15" y="484"/>
                  </a:cubicBezTo>
                  <a:cubicBezTo>
                    <a:pt x="15" y="486"/>
                    <a:pt x="15" y="487"/>
                    <a:pt x="14" y="488"/>
                  </a:cubicBezTo>
                  <a:cubicBezTo>
                    <a:pt x="13" y="489"/>
                    <a:pt x="14" y="488"/>
                    <a:pt x="13" y="489"/>
                  </a:cubicBezTo>
                  <a:cubicBezTo>
                    <a:pt x="11" y="490"/>
                    <a:pt x="11" y="491"/>
                    <a:pt x="11" y="491"/>
                  </a:cubicBezTo>
                  <a:cubicBezTo>
                    <a:pt x="10" y="492"/>
                    <a:pt x="10" y="492"/>
                    <a:pt x="10" y="493"/>
                  </a:cubicBezTo>
                  <a:cubicBezTo>
                    <a:pt x="10" y="494"/>
                    <a:pt x="9" y="494"/>
                    <a:pt x="9" y="495"/>
                  </a:cubicBezTo>
                  <a:cubicBezTo>
                    <a:pt x="9" y="496"/>
                    <a:pt x="9" y="495"/>
                    <a:pt x="9" y="496"/>
                  </a:cubicBezTo>
                  <a:cubicBezTo>
                    <a:pt x="9" y="497"/>
                    <a:pt x="8" y="497"/>
                    <a:pt x="7" y="497"/>
                  </a:cubicBezTo>
                  <a:cubicBezTo>
                    <a:pt x="7" y="497"/>
                    <a:pt x="8" y="498"/>
                    <a:pt x="6" y="497"/>
                  </a:cubicBezTo>
                  <a:cubicBezTo>
                    <a:pt x="4" y="497"/>
                    <a:pt x="4" y="497"/>
                    <a:pt x="4" y="497"/>
                  </a:cubicBezTo>
                  <a:cubicBezTo>
                    <a:pt x="3" y="497"/>
                    <a:pt x="3" y="496"/>
                    <a:pt x="3" y="496"/>
                  </a:cubicBezTo>
                  <a:cubicBezTo>
                    <a:pt x="3" y="496"/>
                    <a:pt x="3" y="496"/>
                    <a:pt x="2" y="497"/>
                  </a:cubicBezTo>
                  <a:cubicBezTo>
                    <a:pt x="2" y="498"/>
                    <a:pt x="1" y="500"/>
                    <a:pt x="1" y="500"/>
                  </a:cubicBezTo>
                  <a:cubicBezTo>
                    <a:pt x="1" y="500"/>
                    <a:pt x="0" y="502"/>
                    <a:pt x="0" y="502"/>
                  </a:cubicBezTo>
                  <a:cubicBezTo>
                    <a:pt x="0" y="502"/>
                    <a:pt x="4" y="508"/>
                    <a:pt x="4" y="508"/>
                  </a:cubicBezTo>
                  <a:cubicBezTo>
                    <a:pt x="4" y="508"/>
                    <a:pt x="4" y="513"/>
                    <a:pt x="4" y="514"/>
                  </a:cubicBezTo>
                  <a:cubicBezTo>
                    <a:pt x="4" y="515"/>
                    <a:pt x="4" y="516"/>
                    <a:pt x="4" y="517"/>
                  </a:cubicBezTo>
                  <a:cubicBezTo>
                    <a:pt x="4" y="518"/>
                    <a:pt x="4" y="518"/>
                    <a:pt x="4" y="520"/>
                  </a:cubicBezTo>
                  <a:cubicBezTo>
                    <a:pt x="4" y="522"/>
                    <a:pt x="4" y="523"/>
                    <a:pt x="5" y="525"/>
                  </a:cubicBezTo>
                  <a:cubicBezTo>
                    <a:pt x="5" y="527"/>
                    <a:pt x="5" y="529"/>
                    <a:pt x="6" y="530"/>
                  </a:cubicBezTo>
                  <a:cubicBezTo>
                    <a:pt x="6" y="532"/>
                    <a:pt x="6" y="532"/>
                    <a:pt x="6" y="534"/>
                  </a:cubicBezTo>
                  <a:cubicBezTo>
                    <a:pt x="5" y="536"/>
                    <a:pt x="5" y="537"/>
                    <a:pt x="5" y="538"/>
                  </a:cubicBezTo>
                  <a:cubicBezTo>
                    <a:pt x="5" y="539"/>
                    <a:pt x="4" y="538"/>
                    <a:pt x="4" y="540"/>
                  </a:cubicBezTo>
                  <a:cubicBezTo>
                    <a:pt x="5" y="541"/>
                    <a:pt x="5" y="539"/>
                    <a:pt x="5" y="542"/>
                  </a:cubicBezTo>
                  <a:cubicBezTo>
                    <a:pt x="5" y="544"/>
                    <a:pt x="6" y="543"/>
                    <a:pt x="5" y="545"/>
                  </a:cubicBezTo>
                  <a:cubicBezTo>
                    <a:pt x="5" y="546"/>
                    <a:pt x="5" y="546"/>
                    <a:pt x="5" y="547"/>
                  </a:cubicBezTo>
                  <a:cubicBezTo>
                    <a:pt x="4" y="549"/>
                    <a:pt x="5" y="549"/>
                    <a:pt x="4" y="549"/>
                  </a:cubicBezTo>
                  <a:cubicBezTo>
                    <a:pt x="3" y="549"/>
                    <a:pt x="3" y="549"/>
                    <a:pt x="3" y="549"/>
                  </a:cubicBezTo>
                  <a:cubicBezTo>
                    <a:pt x="3" y="549"/>
                    <a:pt x="4" y="548"/>
                    <a:pt x="3" y="548"/>
                  </a:cubicBezTo>
                  <a:cubicBezTo>
                    <a:pt x="3" y="547"/>
                    <a:pt x="4" y="547"/>
                    <a:pt x="4" y="547"/>
                  </a:cubicBezTo>
                  <a:cubicBezTo>
                    <a:pt x="4" y="546"/>
                    <a:pt x="4" y="546"/>
                    <a:pt x="4" y="546"/>
                  </a:cubicBezTo>
                  <a:cubicBezTo>
                    <a:pt x="4" y="546"/>
                    <a:pt x="3" y="546"/>
                    <a:pt x="3" y="547"/>
                  </a:cubicBezTo>
                  <a:cubicBezTo>
                    <a:pt x="3" y="547"/>
                    <a:pt x="3" y="547"/>
                    <a:pt x="3" y="547"/>
                  </a:cubicBezTo>
                  <a:cubicBezTo>
                    <a:pt x="3" y="548"/>
                    <a:pt x="3" y="549"/>
                    <a:pt x="3" y="549"/>
                  </a:cubicBezTo>
                  <a:cubicBezTo>
                    <a:pt x="3" y="549"/>
                    <a:pt x="3" y="549"/>
                    <a:pt x="3" y="549"/>
                  </a:cubicBezTo>
                  <a:cubicBezTo>
                    <a:pt x="3" y="550"/>
                    <a:pt x="4" y="550"/>
                    <a:pt x="3" y="550"/>
                  </a:cubicBezTo>
                  <a:cubicBezTo>
                    <a:pt x="3" y="551"/>
                    <a:pt x="3" y="551"/>
                    <a:pt x="3" y="552"/>
                  </a:cubicBezTo>
                  <a:cubicBezTo>
                    <a:pt x="3" y="553"/>
                    <a:pt x="3" y="554"/>
                    <a:pt x="3" y="555"/>
                  </a:cubicBezTo>
                  <a:cubicBezTo>
                    <a:pt x="2" y="555"/>
                    <a:pt x="2" y="556"/>
                    <a:pt x="2" y="557"/>
                  </a:cubicBezTo>
                  <a:cubicBezTo>
                    <a:pt x="2" y="558"/>
                    <a:pt x="2" y="558"/>
                    <a:pt x="2" y="559"/>
                  </a:cubicBezTo>
                  <a:cubicBezTo>
                    <a:pt x="2" y="560"/>
                    <a:pt x="2" y="564"/>
                    <a:pt x="2" y="565"/>
                  </a:cubicBezTo>
                  <a:cubicBezTo>
                    <a:pt x="2" y="566"/>
                    <a:pt x="2" y="567"/>
                    <a:pt x="2" y="568"/>
                  </a:cubicBezTo>
                  <a:cubicBezTo>
                    <a:pt x="2" y="569"/>
                    <a:pt x="2" y="571"/>
                    <a:pt x="2" y="571"/>
                  </a:cubicBezTo>
                  <a:cubicBezTo>
                    <a:pt x="2" y="571"/>
                    <a:pt x="3" y="572"/>
                    <a:pt x="3" y="572"/>
                  </a:cubicBezTo>
                  <a:cubicBezTo>
                    <a:pt x="4" y="572"/>
                    <a:pt x="3" y="573"/>
                    <a:pt x="4" y="572"/>
                  </a:cubicBezTo>
                  <a:cubicBezTo>
                    <a:pt x="5" y="572"/>
                    <a:pt x="5" y="571"/>
                    <a:pt x="6" y="571"/>
                  </a:cubicBezTo>
                  <a:cubicBezTo>
                    <a:pt x="6" y="571"/>
                    <a:pt x="6" y="570"/>
                    <a:pt x="6" y="570"/>
                  </a:cubicBezTo>
                  <a:cubicBezTo>
                    <a:pt x="7" y="571"/>
                    <a:pt x="7" y="571"/>
                    <a:pt x="7" y="571"/>
                  </a:cubicBezTo>
                  <a:cubicBezTo>
                    <a:pt x="8" y="570"/>
                    <a:pt x="7" y="570"/>
                    <a:pt x="8" y="570"/>
                  </a:cubicBezTo>
                  <a:cubicBezTo>
                    <a:pt x="8" y="569"/>
                    <a:pt x="8" y="569"/>
                    <a:pt x="9" y="569"/>
                  </a:cubicBezTo>
                  <a:cubicBezTo>
                    <a:pt x="9" y="568"/>
                    <a:pt x="10" y="568"/>
                    <a:pt x="10" y="568"/>
                  </a:cubicBezTo>
                  <a:cubicBezTo>
                    <a:pt x="11" y="568"/>
                    <a:pt x="10" y="567"/>
                    <a:pt x="12" y="567"/>
                  </a:cubicBezTo>
                  <a:cubicBezTo>
                    <a:pt x="13" y="567"/>
                    <a:pt x="14" y="567"/>
                    <a:pt x="14" y="567"/>
                  </a:cubicBezTo>
                  <a:cubicBezTo>
                    <a:pt x="15" y="567"/>
                    <a:pt x="14" y="566"/>
                    <a:pt x="15" y="566"/>
                  </a:cubicBezTo>
                  <a:cubicBezTo>
                    <a:pt x="16" y="566"/>
                    <a:pt x="16" y="566"/>
                    <a:pt x="16" y="566"/>
                  </a:cubicBezTo>
                  <a:cubicBezTo>
                    <a:pt x="17" y="566"/>
                    <a:pt x="16" y="567"/>
                    <a:pt x="17" y="566"/>
                  </a:cubicBezTo>
                  <a:cubicBezTo>
                    <a:pt x="18" y="566"/>
                    <a:pt x="18" y="566"/>
                    <a:pt x="18" y="566"/>
                  </a:cubicBezTo>
                  <a:cubicBezTo>
                    <a:pt x="19" y="566"/>
                    <a:pt x="18" y="566"/>
                    <a:pt x="19" y="566"/>
                  </a:cubicBezTo>
                  <a:cubicBezTo>
                    <a:pt x="20" y="567"/>
                    <a:pt x="20" y="566"/>
                    <a:pt x="21" y="567"/>
                  </a:cubicBezTo>
                  <a:cubicBezTo>
                    <a:pt x="22" y="567"/>
                    <a:pt x="22" y="567"/>
                    <a:pt x="22" y="567"/>
                  </a:cubicBezTo>
                  <a:cubicBezTo>
                    <a:pt x="23" y="567"/>
                    <a:pt x="22" y="567"/>
                    <a:pt x="23" y="568"/>
                  </a:cubicBezTo>
                  <a:cubicBezTo>
                    <a:pt x="24" y="569"/>
                    <a:pt x="24" y="569"/>
                    <a:pt x="24" y="569"/>
                  </a:cubicBezTo>
                  <a:cubicBezTo>
                    <a:pt x="24" y="569"/>
                    <a:pt x="26" y="570"/>
                    <a:pt x="26" y="570"/>
                  </a:cubicBezTo>
                  <a:cubicBezTo>
                    <a:pt x="26" y="571"/>
                    <a:pt x="26" y="570"/>
                    <a:pt x="27" y="570"/>
                  </a:cubicBezTo>
                  <a:cubicBezTo>
                    <a:pt x="27" y="571"/>
                    <a:pt x="27" y="571"/>
                    <a:pt x="27" y="571"/>
                  </a:cubicBezTo>
                  <a:cubicBezTo>
                    <a:pt x="28" y="571"/>
                    <a:pt x="28" y="571"/>
                    <a:pt x="28" y="570"/>
                  </a:cubicBezTo>
                  <a:cubicBezTo>
                    <a:pt x="29" y="570"/>
                    <a:pt x="29" y="570"/>
                    <a:pt x="30" y="570"/>
                  </a:cubicBezTo>
                  <a:cubicBezTo>
                    <a:pt x="31" y="569"/>
                    <a:pt x="31" y="569"/>
                    <a:pt x="32" y="569"/>
                  </a:cubicBezTo>
                  <a:cubicBezTo>
                    <a:pt x="32" y="570"/>
                    <a:pt x="32" y="570"/>
                    <a:pt x="32" y="570"/>
                  </a:cubicBezTo>
                  <a:cubicBezTo>
                    <a:pt x="33" y="570"/>
                    <a:pt x="33" y="570"/>
                    <a:pt x="33" y="570"/>
                  </a:cubicBezTo>
                  <a:cubicBezTo>
                    <a:pt x="33" y="569"/>
                    <a:pt x="33" y="569"/>
                    <a:pt x="34" y="569"/>
                  </a:cubicBezTo>
                  <a:cubicBezTo>
                    <a:pt x="35" y="569"/>
                    <a:pt x="34" y="569"/>
                    <a:pt x="35" y="569"/>
                  </a:cubicBezTo>
                  <a:cubicBezTo>
                    <a:pt x="35" y="570"/>
                    <a:pt x="36" y="569"/>
                    <a:pt x="36" y="570"/>
                  </a:cubicBezTo>
                  <a:cubicBezTo>
                    <a:pt x="36" y="571"/>
                    <a:pt x="35" y="572"/>
                    <a:pt x="36" y="572"/>
                  </a:cubicBezTo>
                  <a:cubicBezTo>
                    <a:pt x="36" y="572"/>
                    <a:pt x="36" y="572"/>
                    <a:pt x="36" y="571"/>
                  </a:cubicBezTo>
                  <a:cubicBezTo>
                    <a:pt x="37" y="571"/>
                    <a:pt x="37" y="571"/>
                    <a:pt x="37" y="571"/>
                  </a:cubicBezTo>
                  <a:cubicBezTo>
                    <a:pt x="38" y="571"/>
                    <a:pt x="37" y="571"/>
                    <a:pt x="38" y="570"/>
                  </a:cubicBezTo>
                  <a:cubicBezTo>
                    <a:pt x="38" y="570"/>
                    <a:pt x="40" y="571"/>
                    <a:pt x="40" y="571"/>
                  </a:cubicBezTo>
                  <a:cubicBezTo>
                    <a:pt x="40" y="571"/>
                    <a:pt x="41" y="570"/>
                    <a:pt x="41" y="570"/>
                  </a:cubicBezTo>
                  <a:cubicBezTo>
                    <a:pt x="41" y="570"/>
                    <a:pt x="41" y="570"/>
                    <a:pt x="42" y="570"/>
                  </a:cubicBezTo>
                  <a:cubicBezTo>
                    <a:pt x="42" y="570"/>
                    <a:pt x="42" y="570"/>
                    <a:pt x="43" y="570"/>
                  </a:cubicBezTo>
                  <a:cubicBezTo>
                    <a:pt x="43" y="570"/>
                    <a:pt x="43" y="570"/>
                    <a:pt x="43" y="570"/>
                  </a:cubicBezTo>
                  <a:cubicBezTo>
                    <a:pt x="44" y="569"/>
                    <a:pt x="44" y="569"/>
                    <a:pt x="44" y="569"/>
                  </a:cubicBezTo>
                  <a:cubicBezTo>
                    <a:pt x="44" y="569"/>
                    <a:pt x="44" y="568"/>
                    <a:pt x="45" y="568"/>
                  </a:cubicBezTo>
                  <a:cubicBezTo>
                    <a:pt x="46" y="568"/>
                    <a:pt x="47" y="568"/>
                    <a:pt x="47" y="567"/>
                  </a:cubicBezTo>
                  <a:cubicBezTo>
                    <a:pt x="47" y="567"/>
                    <a:pt x="47" y="567"/>
                    <a:pt x="48" y="567"/>
                  </a:cubicBezTo>
                  <a:cubicBezTo>
                    <a:pt x="48" y="567"/>
                    <a:pt x="49" y="567"/>
                    <a:pt x="49" y="567"/>
                  </a:cubicBezTo>
                  <a:cubicBezTo>
                    <a:pt x="49" y="567"/>
                    <a:pt x="49" y="567"/>
                    <a:pt x="49" y="566"/>
                  </a:cubicBezTo>
                  <a:cubicBezTo>
                    <a:pt x="49" y="566"/>
                    <a:pt x="49" y="566"/>
                    <a:pt x="49" y="566"/>
                  </a:cubicBezTo>
                  <a:cubicBezTo>
                    <a:pt x="50" y="565"/>
                    <a:pt x="52" y="565"/>
                    <a:pt x="52" y="565"/>
                  </a:cubicBezTo>
                  <a:cubicBezTo>
                    <a:pt x="52" y="564"/>
                    <a:pt x="53" y="564"/>
                    <a:pt x="53" y="564"/>
                  </a:cubicBezTo>
                  <a:cubicBezTo>
                    <a:pt x="54" y="564"/>
                    <a:pt x="54" y="564"/>
                    <a:pt x="54" y="563"/>
                  </a:cubicBezTo>
                  <a:cubicBezTo>
                    <a:pt x="54" y="563"/>
                    <a:pt x="54" y="563"/>
                    <a:pt x="54" y="563"/>
                  </a:cubicBezTo>
                  <a:cubicBezTo>
                    <a:pt x="55" y="562"/>
                    <a:pt x="56" y="562"/>
                    <a:pt x="56" y="562"/>
                  </a:cubicBezTo>
                  <a:cubicBezTo>
                    <a:pt x="56" y="562"/>
                    <a:pt x="57" y="561"/>
                    <a:pt x="57" y="561"/>
                  </a:cubicBezTo>
                  <a:cubicBezTo>
                    <a:pt x="57" y="561"/>
                    <a:pt x="57" y="561"/>
                    <a:pt x="57" y="560"/>
                  </a:cubicBezTo>
                  <a:cubicBezTo>
                    <a:pt x="57" y="560"/>
                    <a:pt x="58" y="560"/>
                    <a:pt x="58" y="560"/>
                  </a:cubicBezTo>
                  <a:cubicBezTo>
                    <a:pt x="59" y="560"/>
                    <a:pt x="58" y="559"/>
                    <a:pt x="59" y="559"/>
                  </a:cubicBezTo>
                  <a:cubicBezTo>
                    <a:pt x="60" y="559"/>
                    <a:pt x="60" y="560"/>
                    <a:pt x="60" y="559"/>
                  </a:cubicBezTo>
                  <a:cubicBezTo>
                    <a:pt x="60" y="559"/>
                    <a:pt x="60" y="559"/>
                    <a:pt x="61" y="559"/>
                  </a:cubicBezTo>
                  <a:cubicBezTo>
                    <a:pt x="61" y="559"/>
                    <a:pt x="61" y="559"/>
                    <a:pt x="61" y="559"/>
                  </a:cubicBezTo>
                  <a:cubicBezTo>
                    <a:pt x="61" y="559"/>
                    <a:pt x="61" y="558"/>
                    <a:pt x="61" y="558"/>
                  </a:cubicBezTo>
                  <a:cubicBezTo>
                    <a:pt x="61" y="558"/>
                    <a:pt x="62" y="557"/>
                    <a:pt x="62" y="557"/>
                  </a:cubicBezTo>
                  <a:cubicBezTo>
                    <a:pt x="63" y="557"/>
                    <a:pt x="63" y="557"/>
                    <a:pt x="64" y="557"/>
                  </a:cubicBezTo>
                  <a:cubicBezTo>
                    <a:pt x="65" y="557"/>
                    <a:pt x="66" y="558"/>
                    <a:pt x="66" y="557"/>
                  </a:cubicBezTo>
                  <a:cubicBezTo>
                    <a:pt x="66" y="557"/>
                    <a:pt x="67" y="556"/>
                    <a:pt x="67" y="557"/>
                  </a:cubicBezTo>
                  <a:cubicBezTo>
                    <a:pt x="67" y="557"/>
                    <a:pt x="67" y="557"/>
                    <a:pt x="68" y="557"/>
                  </a:cubicBezTo>
                  <a:cubicBezTo>
                    <a:pt x="68" y="557"/>
                    <a:pt x="68" y="557"/>
                    <a:pt x="69" y="557"/>
                  </a:cubicBezTo>
                  <a:cubicBezTo>
                    <a:pt x="70" y="557"/>
                    <a:pt x="70" y="557"/>
                    <a:pt x="71" y="556"/>
                  </a:cubicBezTo>
                  <a:cubicBezTo>
                    <a:pt x="72" y="556"/>
                    <a:pt x="72" y="556"/>
                    <a:pt x="72" y="556"/>
                  </a:cubicBezTo>
                  <a:cubicBezTo>
                    <a:pt x="72" y="557"/>
                    <a:pt x="72" y="557"/>
                    <a:pt x="72" y="557"/>
                  </a:cubicBezTo>
                  <a:cubicBezTo>
                    <a:pt x="73" y="557"/>
                    <a:pt x="73" y="557"/>
                    <a:pt x="73" y="558"/>
                  </a:cubicBezTo>
                  <a:cubicBezTo>
                    <a:pt x="73" y="558"/>
                    <a:pt x="72" y="558"/>
                    <a:pt x="73" y="558"/>
                  </a:cubicBezTo>
                  <a:cubicBezTo>
                    <a:pt x="74" y="558"/>
                    <a:pt x="74" y="557"/>
                    <a:pt x="75" y="558"/>
                  </a:cubicBezTo>
                  <a:cubicBezTo>
                    <a:pt x="75" y="558"/>
                    <a:pt x="75" y="558"/>
                    <a:pt x="75" y="558"/>
                  </a:cubicBezTo>
                  <a:cubicBezTo>
                    <a:pt x="75" y="558"/>
                    <a:pt x="76" y="558"/>
                    <a:pt x="77" y="558"/>
                  </a:cubicBezTo>
                  <a:cubicBezTo>
                    <a:pt x="78" y="557"/>
                    <a:pt x="79" y="557"/>
                    <a:pt x="80" y="557"/>
                  </a:cubicBezTo>
                  <a:cubicBezTo>
                    <a:pt x="80" y="557"/>
                    <a:pt x="80" y="557"/>
                    <a:pt x="80" y="557"/>
                  </a:cubicBezTo>
                  <a:cubicBezTo>
                    <a:pt x="81" y="558"/>
                    <a:pt x="80" y="558"/>
                    <a:pt x="81" y="558"/>
                  </a:cubicBezTo>
                  <a:cubicBezTo>
                    <a:pt x="82" y="558"/>
                    <a:pt x="82" y="558"/>
                    <a:pt x="83" y="559"/>
                  </a:cubicBezTo>
                  <a:cubicBezTo>
                    <a:pt x="84" y="559"/>
                    <a:pt x="85" y="559"/>
                    <a:pt x="85" y="559"/>
                  </a:cubicBezTo>
                  <a:cubicBezTo>
                    <a:pt x="85" y="559"/>
                    <a:pt x="86" y="559"/>
                    <a:pt x="86" y="559"/>
                  </a:cubicBezTo>
                  <a:cubicBezTo>
                    <a:pt x="86" y="559"/>
                    <a:pt x="86" y="560"/>
                    <a:pt x="87" y="560"/>
                  </a:cubicBezTo>
                  <a:cubicBezTo>
                    <a:pt x="87" y="561"/>
                    <a:pt x="87" y="561"/>
                    <a:pt x="87" y="562"/>
                  </a:cubicBezTo>
                  <a:cubicBezTo>
                    <a:pt x="88" y="562"/>
                    <a:pt x="88" y="562"/>
                    <a:pt x="88" y="563"/>
                  </a:cubicBezTo>
                  <a:cubicBezTo>
                    <a:pt x="88" y="563"/>
                    <a:pt x="89" y="563"/>
                    <a:pt x="88" y="563"/>
                  </a:cubicBezTo>
                  <a:cubicBezTo>
                    <a:pt x="88" y="564"/>
                    <a:pt x="87" y="564"/>
                    <a:pt x="88" y="565"/>
                  </a:cubicBezTo>
                  <a:cubicBezTo>
                    <a:pt x="88" y="565"/>
                    <a:pt x="89" y="566"/>
                    <a:pt x="89" y="566"/>
                  </a:cubicBezTo>
                  <a:cubicBezTo>
                    <a:pt x="89" y="566"/>
                    <a:pt x="92" y="567"/>
                    <a:pt x="92" y="567"/>
                  </a:cubicBezTo>
                  <a:cubicBezTo>
                    <a:pt x="92" y="568"/>
                    <a:pt x="94" y="568"/>
                    <a:pt x="94" y="569"/>
                  </a:cubicBezTo>
                  <a:cubicBezTo>
                    <a:pt x="94" y="569"/>
                    <a:pt x="94" y="569"/>
                    <a:pt x="95" y="570"/>
                  </a:cubicBezTo>
                  <a:cubicBezTo>
                    <a:pt x="95" y="570"/>
                    <a:pt x="95" y="571"/>
                    <a:pt x="96" y="571"/>
                  </a:cubicBezTo>
                  <a:cubicBezTo>
                    <a:pt x="96" y="571"/>
                    <a:pt x="96" y="571"/>
                    <a:pt x="97" y="571"/>
                  </a:cubicBezTo>
                  <a:cubicBezTo>
                    <a:pt x="97" y="571"/>
                    <a:pt x="99" y="573"/>
                    <a:pt x="100" y="573"/>
                  </a:cubicBezTo>
                  <a:cubicBezTo>
                    <a:pt x="101" y="573"/>
                    <a:pt x="101" y="574"/>
                    <a:pt x="102" y="574"/>
                  </a:cubicBezTo>
                  <a:cubicBezTo>
                    <a:pt x="103" y="575"/>
                    <a:pt x="103" y="574"/>
                    <a:pt x="103" y="575"/>
                  </a:cubicBezTo>
                  <a:cubicBezTo>
                    <a:pt x="104" y="575"/>
                    <a:pt x="104" y="575"/>
                    <a:pt x="105" y="576"/>
                  </a:cubicBezTo>
                  <a:cubicBezTo>
                    <a:pt x="106" y="576"/>
                    <a:pt x="106" y="576"/>
                    <a:pt x="106" y="577"/>
                  </a:cubicBezTo>
                  <a:cubicBezTo>
                    <a:pt x="107" y="577"/>
                    <a:pt x="108" y="577"/>
                    <a:pt x="108" y="578"/>
                  </a:cubicBezTo>
                  <a:cubicBezTo>
                    <a:pt x="108" y="579"/>
                    <a:pt x="108" y="579"/>
                    <a:pt x="108" y="579"/>
                  </a:cubicBezTo>
                  <a:cubicBezTo>
                    <a:pt x="108" y="580"/>
                    <a:pt x="109" y="580"/>
                    <a:pt x="109" y="580"/>
                  </a:cubicBezTo>
                  <a:cubicBezTo>
                    <a:pt x="109" y="580"/>
                    <a:pt x="109" y="581"/>
                    <a:pt x="110" y="581"/>
                  </a:cubicBezTo>
                  <a:cubicBezTo>
                    <a:pt x="111" y="581"/>
                    <a:pt x="111" y="581"/>
                    <a:pt x="111" y="581"/>
                  </a:cubicBezTo>
                  <a:cubicBezTo>
                    <a:pt x="112" y="580"/>
                    <a:pt x="111" y="580"/>
                    <a:pt x="112" y="580"/>
                  </a:cubicBezTo>
                  <a:cubicBezTo>
                    <a:pt x="113" y="579"/>
                    <a:pt x="112" y="579"/>
                    <a:pt x="113" y="580"/>
                  </a:cubicBezTo>
                  <a:cubicBezTo>
                    <a:pt x="113" y="580"/>
                    <a:pt x="114" y="580"/>
                    <a:pt x="115" y="580"/>
                  </a:cubicBezTo>
                  <a:cubicBezTo>
                    <a:pt x="115" y="580"/>
                    <a:pt x="116" y="581"/>
                    <a:pt x="116" y="581"/>
                  </a:cubicBezTo>
                  <a:cubicBezTo>
                    <a:pt x="117" y="581"/>
                    <a:pt x="117" y="580"/>
                    <a:pt x="118" y="580"/>
                  </a:cubicBezTo>
                  <a:cubicBezTo>
                    <a:pt x="118" y="580"/>
                    <a:pt x="118" y="580"/>
                    <a:pt x="118" y="580"/>
                  </a:cubicBezTo>
                  <a:cubicBezTo>
                    <a:pt x="119" y="581"/>
                    <a:pt x="119" y="581"/>
                    <a:pt x="119" y="580"/>
                  </a:cubicBezTo>
                  <a:cubicBezTo>
                    <a:pt x="119" y="580"/>
                    <a:pt x="120" y="580"/>
                    <a:pt x="120" y="580"/>
                  </a:cubicBezTo>
                  <a:cubicBezTo>
                    <a:pt x="121" y="580"/>
                    <a:pt x="121" y="580"/>
                    <a:pt x="121" y="580"/>
                  </a:cubicBezTo>
                  <a:cubicBezTo>
                    <a:pt x="122" y="580"/>
                    <a:pt x="122" y="578"/>
                    <a:pt x="122" y="578"/>
                  </a:cubicBezTo>
                  <a:cubicBezTo>
                    <a:pt x="328" y="578"/>
                    <a:pt x="328" y="578"/>
                    <a:pt x="328" y="578"/>
                  </a:cubicBezTo>
                  <a:cubicBezTo>
                    <a:pt x="330" y="581"/>
                    <a:pt x="330" y="581"/>
                    <a:pt x="330" y="581"/>
                  </a:cubicBezTo>
                  <a:cubicBezTo>
                    <a:pt x="331" y="583"/>
                    <a:pt x="331" y="583"/>
                    <a:pt x="331" y="583"/>
                  </a:cubicBezTo>
                  <a:cubicBezTo>
                    <a:pt x="331" y="583"/>
                    <a:pt x="331" y="583"/>
                    <a:pt x="331" y="583"/>
                  </a:cubicBezTo>
                  <a:cubicBezTo>
                    <a:pt x="332" y="583"/>
                    <a:pt x="332" y="584"/>
                    <a:pt x="332" y="584"/>
                  </a:cubicBezTo>
                  <a:cubicBezTo>
                    <a:pt x="333" y="584"/>
                    <a:pt x="333" y="584"/>
                    <a:pt x="333" y="585"/>
                  </a:cubicBezTo>
                  <a:cubicBezTo>
                    <a:pt x="333" y="585"/>
                    <a:pt x="334" y="585"/>
                    <a:pt x="334" y="586"/>
                  </a:cubicBezTo>
                  <a:cubicBezTo>
                    <a:pt x="334" y="586"/>
                    <a:pt x="334" y="587"/>
                    <a:pt x="334" y="587"/>
                  </a:cubicBezTo>
                  <a:cubicBezTo>
                    <a:pt x="335" y="587"/>
                    <a:pt x="334" y="588"/>
                    <a:pt x="335" y="588"/>
                  </a:cubicBezTo>
                  <a:cubicBezTo>
                    <a:pt x="336" y="588"/>
                    <a:pt x="336" y="587"/>
                    <a:pt x="337" y="588"/>
                  </a:cubicBezTo>
                  <a:cubicBezTo>
                    <a:pt x="337" y="588"/>
                    <a:pt x="337" y="588"/>
                    <a:pt x="337" y="589"/>
                  </a:cubicBezTo>
                  <a:cubicBezTo>
                    <a:pt x="338" y="589"/>
                    <a:pt x="338" y="589"/>
                    <a:pt x="338" y="590"/>
                  </a:cubicBezTo>
                  <a:cubicBezTo>
                    <a:pt x="338" y="591"/>
                    <a:pt x="337" y="591"/>
                    <a:pt x="338" y="591"/>
                  </a:cubicBezTo>
                  <a:cubicBezTo>
                    <a:pt x="338" y="591"/>
                    <a:pt x="338" y="591"/>
                    <a:pt x="339" y="592"/>
                  </a:cubicBezTo>
                  <a:cubicBezTo>
                    <a:pt x="339" y="592"/>
                    <a:pt x="341" y="594"/>
                    <a:pt x="341" y="594"/>
                  </a:cubicBezTo>
                  <a:cubicBezTo>
                    <a:pt x="341" y="594"/>
                    <a:pt x="343" y="594"/>
                    <a:pt x="343" y="594"/>
                  </a:cubicBezTo>
                  <a:cubicBezTo>
                    <a:pt x="343" y="595"/>
                    <a:pt x="343" y="595"/>
                    <a:pt x="344" y="595"/>
                  </a:cubicBezTo>
                  <a:cubicBezTo>
                    <a:pt x="344" y="596"/>
                    <a:pt x="344" y="596"/>
                    <a:pt x="344" y="596"/>
                  </a:cubicBezTo>
                  <a:cubicBezTo>
                    <a:pt x="344" y="596"/>
                    <a:pt x="344" y="596"/>
                    <a:pt x="345" y="596"/>
                  </a:cubicBezTo>
                  <a:cubicBezTo>
                    <a:pt x="345" y="596"/>
                    <a:pt x="345" y="596"/>
                    <a:pt x="346" y="597"/>
                  </a:cubicBezTo>
                  <a:cubicBezTo>
                    <a:pt x="346" y="597"/>
                    <a:pt x="346" y="598"/>
                    <a:pt x="346" y="598"/>
                  </a:cubicBezTo>
                  <a:cubicBezTo>
                    <a:pt x="347" y="598"/>
                    <a:pt x="348" y="598"/>
                    <a:pt x="348" y="598"/>
                  </a:cubicBezTo>
                  <a:cubicBezTo>
                    <a:pt x="349" y="598"/>
                    <a:pt x="349" y="598"/>
                    <a:pt x="349" y="599"/>
                  </a:cubicBezTo>
                  <a:cubicBezTo>
                    <a:pt x="349" y="599"/>
                    <a:pt x="350" y="599"/>
                    <a:pt x="351" y="599"/>
                  </a:cubicBezTo>
                  <a:cubicBezTo>
                    <a:pt x="351" y="600"/>
                    <a:pt x="351" y="600"/>
                    <a:pt x="351" y="600"/>
                  </a:cubicBezTo>
                  <a:cubicBezTo>
                    <a:pt x="352" y="600"/>
                    <a:pt x="352" y="600"/>
                    <a:pt x="352" y="600"/>
                  </a:cubicBezTo>
                  <a:cubicBezTo>
                    <a:pt x="353" y="600"/>
                    <a:pt x="353" y="600"/>
                    <a:pt x="354" y="600"/>
                  </a:cubicBezTo>
                  <a:cubicBezTo>
                    <a:pt x="354" y="600"/>
                    <a:pt x="355" y="601"/>
                    <a:pt x="355" y="601"/>
                  </a:cubicBezTo>
                  <a:cubicBezTo>
                    <a:pt x="355" y="601"/>
                    <a:pt x="356" y="601"/>
                    <a:pt x="356" y="601"/>
                  </a:cubicBezTo>
                  <a:cubicBezTo>
                    <a:pt x="357" y="601"/>
                    <a:pt x="357" y="600"/>
                    <a:pt x="357" y="601"/>
                  </a:cubicBezTo>
                  <a:cubicBezTo>
                    <a:pt x="358" y="601"/>
                    <a:pt x="358" y="601"/>
                    <a:pt x="359" y="601"/>
                  </a:cubicBezTo>
                  <a:cubicBezTo>
                    <a:pt x="360" y="601"/>
                    <a:pt x="359" y="601"/>
                    <a:pt x="360" y="601"/>
                  </a:cubicBezTo>
                  <a:cubicBezTo>
                    <a:pt x="361" y="601"/>
                    <a:pt x="361" y="601"/>
                    <a:pt x="361" y="601"/>
                  </a:cubicBezTo>
                  <a:cubicBezTo>
                    <a:pt x="362" y="601"/>
                    <a:pt x="362" y="600"/>
                    <a:pt x="363" y="600"/>
                  </a:cubicBezTo>
                  <a:cubicBezTo>
                    <a:pt x="363" y="600"/>
                    <a:pt x="363" y="599"/>
                    <a:pt x="363" y="600"/>
                  </a:cubicBezTo>
                  <a:cubicBezTo>
                    <a:pt x="364" y="600"/>
                    <a:pt x="364" y="600"/>
                    <a:pt x="364" y="600"/>
                  </a:cubicBezTo>
                  <a:cubicBezTo>
                    <a:pt x="365" y="600"/>
                    <a:pt x="364" y="599"/>
                    <a:pt x="365" y="600"/>
                  </a:cubicBezTo>
                  <a:cubicBezTo>
                    <a:pt x="366" y="600"/>
                    <a:pt x="366" y="600"/>
                    <a:pt x="367" y="600"/>
                  </a:cubicBezTo>
                  <a:cubicBezTo>
                    <a:pt x="367" y="600"/>
                    <a:pt x="368" y="601"/>
                    <a:pt x="368" y="600"/>
                  </a:cubicBezTo>
                  <a:cubicBezTo>
                    <a:pt x="368" y="600"/>
                    <a:pt x="368" y="600"/>
                    <a:pt x="369" y="600"/>
                  </a:cubicBezTo>
                  <a:cubicBezTo>
                    <a:pt x="369" y="600"/>
                    <a:pt x="369" y="600"/>
                    <a:pt x="370" y="600"/>
                  </a:cubicBezTo>
                  <a:cubicBezTo>
                    <a:pt x="370" y="601"/>
                    <a:pt x="370" y="601"/>
                    <a:pt x="370" y="601"/>
                  </a:cubicBezTo>
                  <a:cubicBezTo>
                    <a:pt x="370" y="601"/>
                    <a:pt x="371" y="601"/>
                    <a:pt x="371" y="601"/>
                  </a:cubicBezTo>
                  <a:cubicBezTo>
                    <a:pt x="372" y="601"/>
                    <a:pt x="372" y="602"/>
                    <a:pt x="372" y="602"/>
                  </a:cubicBezTo>
                  <a:cubicBezTo>
                    <a:pt x="372" y="602"/>
                    <a:pt x="372" y="601"/>
                    <a:pt x="373" y="602"/>
                  </a:cubicBezTo>
                  <a:cubicBezTo>
                    <a:pt x="373" y="602"/>
                    <a:pt x="374" y="602"/>
                    <a:pt x="374" y="602"/>
                  </a:cubicBezTo>
                  <a:cubicBezTo>
                    <a:pt x="374" y="602"/>
                    <a:pt x="375" y="602"/>
                    <a:pt x="375" y="602"/>
                  </a:cubicBezTo>
                  <a:cubicBezTo>
                    <a:pt x="375" y="602"/>
                    <a:pt x="375" y="603"/>
                    <a:pt x="376" y="603"/>
                  </a:cubicBezTo>
                  <a:cubicBezTo>
                    <a:pt x="377" y="603"/>
                    <a:pt x="377" y="602"/>
                    <a:pt x="378" y="602"/>
                  </a:cubicBezTo>
                  <a:cubicBezTo>
                    <a:pt x="378" y="602"/>
                    <a:pt x="379" y="602"/>
                    <a:pt x="379" y="602"/>
                  </a:cubicBezTo>
                  <a:cubicBezTo>
                    <a:pt x="380" y="603"/>
                    <a:pt x="380" y="603"/>
                    <a:pt x="380" y="603"/>
                  </a:cubicBezTo>
                  <a:cubicBezTo>
                    <a:pt x="381" y="603"/>
                    <a:pt x="381" y="603"/>
                    <a:pt x="381" y="603"/>
                  </a:cubicBezTo>
                  <a:cubicBezTo>
                    <a:pt x="382" y="603"/>
                    <a:pt x="382" y="603"/>
                    <a:pt x="383" y="603"/>
                  </a:cubicBezTo>
                  <a:cubicBezTo>
                    <a:pt x="383" y="603"/>
                    <a:pt x="385" y="602"/>
                    <a:pt x="385" y="602"/>
                  </a:cubicBezTo>
                  <a:cubicBezTo>
                    <a:pt x="385" y="602"/>
                    <a:pt x="385" y="602"/>
                    <a:pt x="386" y="602"/>
                  </a:cubicBezTo>
                  <a:cubicBezTo>
                    <a:pt x="386" y="603"/>
                    <a:pt x="387" y="603"/>
                    <a:pt x="387" y="602"/>
                  </a:cubicBezTo>
                  <a:cubicBezTo>
                    <a:pt x="387" y="602"/>
                    <a:pt x="387" y="602"/>
                    <a:pt x="388" y="602"/>
                  </a:cubicBezTo>
                  <a:cubicBezTo>
                    <a:pt x="388" y="602"/>
                    <a:pt x="389" y="602"/>
                    <a:pt x="389" y="602"/>
                  </a:cubicBezTo>
                  <a:cubicBezTo>
                    <a:pt x="390" y="603"/>
                    <a:pt x="390" y="603"/>
                    <a:pt x="391" y="603"/>
                  </a:cubicBezTo>
                  <a:cubicBezTo>
                    <a:pt x="392" y="604"/>
                    <a:pt x="392" y="604"/>
                    <a:pt x="393" y="604"/>
                  </a:cubicBezTo>
                  <a:cubicBezTo>
                    <a:pt x="393" y="604"/>
                    <a:pt x="396" y="603"/>
                    <a:pt x="396" y="603"/>
                  </a:cubicBezTo>
                  <a:cubicBezTo>
                    <a:pt x="396" y="603"/>
                    <a:pt x="396" y="603"/>
                    <a:pt x="397" y="603"/>
                  </a:cubicBezTo>
                  <a:cubicBezTo>
                    <a:pt x="398" y="604"/>
                    <a:pt x="398" y="604"/>
                    <a:pt x="399" y="604"/>
                  </a:cubicBezTo>
                  <a:cubicBezTo>
                    <a:pt x="399" y="603"/>
                    <a:pt x="399" y="603"/>
                    <a:pt x="400" y="603"/>
                  </a:cubicBezTo>
                  <a:cubicBezTo>
                    <a:pt x="401" y="603"/>
                    <a:pt x="400" y="602"/>
                    <a:pt x="401" y="603"/>
                  </a:cubicBezTo>
                  <a:cubicBezTo>
                    <a:pt x="402" y="603"/>
                    <a:pt x="402" y="603"/>
                    <a:pt x="403" y="603"/>
                  </a:cubicBezTo>
                  <a:cubicBezTo>
                    <a:pt x="404" y="603"/>
                    <a:pt x="404" y="603"/>
                    <a:pt x="404" y="604"/>
                  </a:cubicBezTo>
                  <a:cubicBezTo>
                    <a:pt x="405" y="604"/>
                    <a:pt x="405" y="603"/>
                    <a:pt x="406" y="604"/>
                  </a:cubicBezTo>
                  <a:cubicBezTo>
                    <a:pt x="406" y="605"/>
                    <a:pt x="406" y="605"/>
                    <a:pt x="407" y="605"/>
                  </a:cubicBezTo>
                  <a:cubicBezTo>
                    <a:pt x="407" y="605"/>
                    <a:pt x="407" y="605"/>
                    <a:pt x="408" y="605"/>
                  </a:cubicBezTo>
                  <a:cubicBezTo>
                    <a:pt x="408" y="604"/>
                    <a:pt x="410" y="604"/>
                    <a:pt x="410" y="604"/>
                  </a:cubicBezTo>
                  <a:cubicBezTo>
                    <a:pt x="410" y="604"/>
                    <a:pt x="410" y="604"/>
                    <a:pt x="410" y="605"/>
                  </a:cubicBezTo>
                  <a:cubicBezTo>
                    <a:pt x="410" y="605"/>
                    <a:pt x="410" y="605"/>
                    <a:pt x="411" y="605"/>
                  </a:cubicBezTo>
                  <a:cubicBezTo>
                    <a:pt x="411" y="605"/>
                    <a:pt x="412" y="605"/>
                    <a:pt x="412" y="604"/>
                  </a:cubicBezTo>
                  <a:cubicBezTo>
                    <a:pt x="412" y="604"/>
                    <a:pt x="413" y="604"/>
                    <a:pt x="413" y="603"/>
                  </a:cubicBezTo>
                  <a:cubicBezTo>
                    <a:pt x="414" y="603"/>
                    <a:pt x="414" y="603"/>
                    <a:pt x="414" y="603"/>
                  </a:cubicBezTo>
                  <a:cubicBezTo>
                    <a:pt x="414" y="603"/>
                    <a:pt x="415" y="603"/>
                    <a:pt x="415" y="603"/>
                  </a:cubicBezTo>
                  <a:cubicBezTo>
                    <a:pt x="415" y="603"/>
                    <a:pt x="416" y="604"/>
                    <a:pt x="417" y="604"/>
                  </a:cubicBezTo>
                  <a:cubicBezTo>
                    <a:pt x="417" y="604"/>
                    <a:pt x="417" y="604"/>
                    <a:pt x="417" y="604"/>
                  </a:cubicBezTo>
                  <a:cubicBezTo>
                    <a:pt x="417" y="604"/>
                    <a:pt x="417" y="603"/>
                    <a:pt x="418" y="603"/>
                  </a:cubicBezTo>
                  <a:cubicBezTo>
                    <a:pt x="418" y="603"/>
                    <a:pt x="419" y="603"/>
                    <a:pt x="419" y="603"/>
                  </a:cubicBezTo>
                  <a:cubicBezTo>
                    <a:pt x="419" y="603"/>
                    <a:pt x="419" y="603"/>
                    <a:pt x="419" y="603"/>
                  </a:cubicBezTo>
                  <a:cubicBezTo>
                    <a:pt x="419" y="603"/>
                    <a:pt x="419" y="603"/>
                    <a:pt x="420" y="603"/>
                  </a:cubicBezTo>
                  <a:cubicBezTo>
                    <a:pt x="420" y="603"/>
                    <a:pt x="421" y="603"/>
                    <a:pt x="421" y="603"/>
                  </a:cubicBezTo>
                  <a:cubicBezTo>
                    <a:pt x="421" y="603"/>
                    <a:pt x="421" y="603"/>
                    <a:pt x="422" y="604"/>
                  </a:cubicBezTo>
                  <a:cubicBezTo>
                    <a:pt x="422" y="604"/>
                    <a:pt x="423" y="604"/>
                    <a:pt x="423" y="604"/>
                  </a:cubicBezTo>
                  <a:cubicBezTo>
                    <a:pt x="423" y="604"/>
                    <a:pt x="424" y="604"/>
                    <a:pt x="424" y="604"/>
                  </a:cubicBezTo>
                  <a:cubicBezTo>
                    <a:pt x="425" y="604"/>
                    <a:pt x="425" y="605"/>
                    <a:pt x="426" y="605"/>
                  </a:cubicBezTo>
                  <a:cubicBezTo>
                    <a:pt x="426" y="605"/>
                    <a:pt x="426" y="605"/>
                    <a:pt x="426" y="605"/>
                  </a:cubicBezTo>
                  <a:cubicBezTo>
                    <a:pt x="427" y="605"/>
                    <a:pt x="427" y="604"/>
                    <a:pt x="428" y="605"/>
                  </a:cubicBezTo>
                  <a:cubicBezTo>
                    <a:pt x="428" y="606"/>
                    <a:pt x="428" y="606"/>
                    <a:pt x="428" y="606"/>
                  </a:cubicBezTo>
                  <a:cubicBezTo>
                    <a:pt x="428" y="607"/>
                    <a:pt x="427" y="607"/>
                    <a:pt x="428" y="607"/>
                  </a:cubicBezTo>
                  <a:cubicBezTo>
                    <a:pt x="429" y="607"/>
                    <a:pt x="429" y="607"/>
                    <a:pt x="429" y="607"/>
                  </a:cubicBezTo>
                  <a:cubicBezTo>
                    <a:pt x="430" y="607"/>
                    <a:pt x="430" y="607"/>
                    <a:pt x="430" y="608"/>
                  </a:cubicBezTo>
                  <a:cubicBezTo>
                    <a:pt x="431" y="608"/>
                    <a:pt x="430" y="608"/>
                    <a:pt x="431" y="609"/>
                  </a:cubicBezTo>
                  <a:cubicBezTo>
                    <a:pt x="431" y="609"/>
                    <a:pt x="432" y="609"/>
                    <a:pt x="432" y="609"/>
                  </a:cubicBezTo>
                  <a:cubicBezTo>
                    <a:pt x="433" y="609"/>
                    <a:pt x="433" y="608"/>
                    <a:pt x="434" y="609"/>
                  </a:cubicBezTo>
                  <a:cubicBezTo>
                    <a:pt x="434" y="609"/>
                    <a:pt x="435" y="608"/>
                    <a:pt x="435" y="608"/>
                  </a:cubicBezTo>
                  <a:cubicBezTo>
                    <a:pt x="436" y="608"/>
                    <a:pt x="436" y="608"/>
                    <a:pt x="436" y="609"/>
                  </a:cubicBezTo>
                  <a:cubicBezTo>
                    <a:pt x="437" y="609"/>
                    <a:pt x="437" y="609"/>
                    <a:pt x="437" y="609"/>
                  </a:cubicBezTo>
                  <a:cubicBezTo>
                    <a:pt x="437" y="609"/>
                    <a:pt x="437" y="609"/>
                    <a:pt x="438" y="609"/>
                  </a:cubicBezTo>
                  <a:cubicBezTo>
                    <a:pt x="438" y="610"/>
                    <a:pt x="438" y="609"/>
                    <a:pt x="438" y="610"/>
                  </a:cubicBezTo>
                  <a:cubicBezTo>
                    <a:pt x="439" y="610"/>
                    <a:pt x="440" y="610"/>
                    <a:pt x="440" y="610"/>
                  </a:cubicBezTo>
                  <a:cubicBezTo>
                    <a:pt x="440" y="610"/>
                    <a:pt x="441" y="610"/>
                    <a:pt x="441" y="610"/>
                  </a:cubicBezTo>
                  <a:cubicBezTo>
                    <a:pt x="441" y="610"/>
                    <a:pt x="442" y="610"/>
                    <a:pt x="442" y="610"/>
                  </a:cubicBezTo>
                  <a:cubicBezTo>
                    <a:pt x="442" y="611"/>
                    <a:pt x="443" y="611"/>
                    <a:pt x="443" y="611"/>
                  </a:cubicBezTo>
                  <a:cubicBezTo>
                    <a:pt x="443" y="611"/>
                    <a:pt x="443" y="610"/>
                    <a:pt x="444" y="611"/>
                  </a:cubicBezTo>
                  <a:cubicBezTo>
                    <a:pt x="444" y="611"/>
                    <a:pt x="444" y="611"/>
                    <a:pt x="444" y="611"/>
                  </a:cubicBezTo>
                  <a:cubicBezTo>
                    <a:pt x="445" y="611"/>
                    <a:pt x="445" y="611"/>
                    <a:pt x="446" y="611"/>
                  </a:cubicBezTo>
                  <a:cubicBezTo>
                    <a:pt x="446" y="611"/>
                    <a:pt x="446" y="611"/>
                    <a:pt x="447" y="611"/>
                  </a:cubicBezTo>
                  <a:cubicBezTo>
                    <a:pt x="447" y="611"/>
                    <a:pt x="447" y="611"/>
                    <a:pt x="447" y="610"/>
                  </a:cubicBezTo>
                  <a:cubicBezTo>
                    <a:pt x="448" y="610"/>
                    <a:pt x="447" y="609"/>
                    <a:pt x="448" y="609"/>
                  </a:cubicBezTo>
                  <a:cubicBezTo>
                    <a:pt x="449" y="609"/>
                    <a:pt x="450" y="609"/>
                    <a:pt x="450" y="609"/>
                  </a:cubicBezTo>
                  <a:cubicBezTo>
                    <a:pt x="451" y="609"/>
                    <a:pt x="451" y="609"/>
                    <a:pt x="451" y="608"/>
                  </a:cubicBezTo>
                  <a:cubicBezTo>
                    <a:pt x="452" y="608"/>
                    <a:pt x="452" y="608"/>
                    <a:pt x="452" y="608"/>
                  </a:cubicBezTo>
                  <a:cubicBezTo>
                    <a:pt x="452" y="608"/>
                    <a:pt x="453" y="607"/>
                    <a:pt x="453" y="607"/>
                  </a:cubicBezTo>
                  <a:cubicBezTo>
                    <a:pt x="453" y="607"/>
                    <a:pt x="454" y="607"/>
                    <a:pt x="454" y="607"/>
                  </a:cubicBezTo>
                  <a:cubicBezTo>
                    <a:pt x="454" y="607"/>
                    <a:pt x="454" y="607"/>
                    <a:pt x="455" y="607"/>
                  </a:cubicBezTo>
                  <a:cubicBezTo>
                    <a:pt x="456" y="607"/>
                    <a:pt x="455" y="607"/>
                    <a:pt x="456" y="607"/>
                  </a:cubicBezTo>
                  <a:cubicBezTo>
                    <a:pt x="457" y="607"/>
                    <a:pt x="457" y="606"/>
                    <a:pt x="457" y="607"/>
                  </a:cubicBezTo>
                  <a:cubicBezTo>
                    <a:pt x="458" y="607"/>
                    <a:pt x="458" y="607"/>
                    <a:pt x="458" y="607"/>
                  </a:cubicBezTo>
                  <a:cubicBezTo>
                    <a:pt x="459" y="606"/>
                    <a:pt x="459" y="606"/>
                    <a:pt x="459" y="606"/>
                  </a:cubicBezTo>
                  <a:cubicBezTo>
                    <a:pt x="460" y="606"/>
                    <a:pt x="460" y="606"/>
                    <a:pt x="461" y="606"/>
                  </a:cubicBezTo>
                  <a:cubicBezTo>
                    <a:pt x="462" y="606"/>
                    <a:pt x="461" y="606"/>
                    <a:pt x="462" y="606"/>
                  </a:cubicBezTo>
                  <a:cubicBezTo>
                    <a:pt x="462" y="606"/>
                    <a:pt x="463" y="606"/>
                    <a:pt x="464" y="606"/>
                  </a:cubicBezTo>
                  <a:cubicBezTo>
                    <a:pt x="464" y="606"/>
                    <a:pt x="465" y="606"/>
                    <a:pt x="465" y="606"/>
                  </a:cubicBezTo>
                  <a:cubicBezTo>
                    <a:pt x="465" y="607"/>
                    <a:pt x="465" y="607"/>
                    <a:pt x="466" y="607"/>
                  </a:cubicBezTo>
                  <a:cubicBezTo>
                    <a:pt x="466" y="608"/>
                    <a:pt x="466" y="608"/>
                    <a:pt x="467" y="608"/>
                  </a:cubicBezTo>
                  <a:cubicBezTo>
                    <a:pt x="467" y="608"/>
                    <a:pt x="468" y="608"/>
                    <a:pt x="468" y="608"/>
                  </a:cubicBezTo>
                  <a:cubicBezTo>
                    <a:pt x="469" y="608"/>
                    <a:pt x="469" y="609"/>
                    <a:pt x="469" y="609"/>
                  </a:cubicBezTo>
                  <a:cubicBezTo>
                    <a:pt x="469" y="609"/>
                    <a:pt x="470" y="608"/>
                    <a:pt x="470" y="609"/>
                  </a:cubicBezTo>
                  <a:cubicBezTo>
                    <a:pt x="470" y="609"/>
                    <a:pt x="471" y="608"/>
                    <a:pt x="471" y="608"/>
                  </a:cubicBezTo>
                  <a:cubicBezTo>
                    <a:pt x="472" y="609"/>
                    <a:pt x="472" y="608"/>
                    <a:pt x="472" y="609"/>
                  </a:cubicBezTo>
                  <a:cubicBezTo>
                    <a:pt x="472" y="610"/>
                    <a:pt x="472" y="610"/>
                    <a:pt x="472" y="610"/>
                  </a:cubicBezTo>
                  <a:cubicBezTo>
                    <a:pt x="473" y="610"/>
                    <a:pt x="473" y="610"/>
                    <a:pt x="474" y="610"/>
                  </a:cubicBezTo>
                  <a:cubicBezTo>
                    <a:pt x="474" y="610"/>
                    <a:pt x="475" y="610"/>
                    <a:pt x="475" y="610"/>
                  </a:cubicBezTo>
                  <a:cubicBezTo>
                    <a:pt x="475" y="611"/>
                    <a:pt x="478" y="610"/>
                    <a:pt x="478" y="610"/>
                  </a:cubicBezTo>
                  <a:cubicBezTo>
                    <a:pt x="573" y="591"/>
                    <a:pt x="573" y="591"/>
                    <a:pt x="573" y="591"/>
                  </a:cubicBezTo>
                  <a:cubicBezTo>
                    <a:pt x="573" y="589"/>
                    <a:pt x="573" y="589"/>
                    <a:pt x="573" y="589"/>
                  </a:cubicBezTo>
                  <a:cubicBezTo>
                    <a:pt x="561" y="583"/>
                    <a:pt x="561" y="583"/>
                    <a:pt x="561" y="583"/>
                  </a:cubicBezTo>
                  <a:cubicBezTo>
                    <a:pt x="554" y="575"/>
                    <a:pt x="554" y="575"/>
                    <a:pt x="554" y="575"/>
                  </a:cubicBezTo>
                  <a:cubicBezTo>
                    <a:pt x="539" y="561"/>
                    <a:pt x="539" y="561"/>
                    <a:pt x="539" y="561"/>
                  </a:cubicBezTo>
                  <a:cubicBezTo>
                    <a:pt x="528" y="548"/>
                    <a:pt x="528" y="548"/>
                    <a:pt x="528" y="548"/>
                  </a:cubicBezTo>
                  <a:cubicBezTo>
                    <a:pt x="517" y="538"/>
                    <a:pt x="517" y="538"/>
                    <a:pt x="517" y="538"/>
                  </a:cubicBezTo>
                  <a:cubicBezTo>
                    <a:pt x="517" y="538"/>
                    <a:pt x="516" y="538"/>
                    <a:pt x="516" y="538"/>
                  </a:cubicBezTo>
                  <a:cubicBezTo>
                    <a:pt x="516" y="538"/>
                    <a:pt x="516" y="538"/>
                    <a:pt x="516" y="537"/>
                  </a:cubicBezTo>
                  <a:cubicBezTo>
                    <a:pt x="515" y="537"/>
                    <a:pt x="516" y="536"/>
                    <a:pt x="515" y="536"/>
                  </a:cubicBezTo>
                  <a:cubicBezTo>
                    <a:pt x="515" y="536"/>
                    <a:pt x="514" y="536"/>
                    <a:pt x="514" y="536"/>
                  </a:cubicBezTo>
                  <a:cubicBezTo>
                    <a:pt x="514" y="536"/>
                    <a:pt x="513" y="536"/>
                    <a:pt x="513" y="536"/>
                  </a:cubicBezTo>
                  <a:cubicBezTo>
                    <a:pt x="513" y="535"/>
                    <a:pt x="513" y="535"/>
                    <a:pt x="513" y="535"/>
                  </a:cubicBezTo>
                  <a:cubicBezTo>
                    <a:pt x="512" y="535"/>
                    <a:pt x="513" y="536"/>
                    <a:pt x="512" y="535"/>
                  </a:cubicBezTo>
                  <a:cubicBezTo>
                    <a:pt x="511" y="535"/>
                    <a:pt x="511" y="535"/>
                    <a:pt x="511" y="534"/>
                  </a:cubicBezTo>
                  <a:cubicBezTo>
                    <a:pt x="511" y="534"/>
                    <a:pt x="511" y="533"/>
                    <a:pt x="511" y="533"/>
                  </a:cubicBezTo>
                  <a:cubicBezTo>
                    <a:pt x="511" y="533"/>
                    <a:pt x="510" y="533"/>
                    <a:pt x="510" y="533"/>
                  </a:cubicBezTo>
                  <a:cubicBezTo>
                    <a:pt x="509" y="532"/>
                    <a:pt x="509" y="532"/>
                    <a:pt x="509" y="532"/>
                  </a:cubicBezTo>
                  <a:cubicBezTo>
                    <a:pt x="509" y="531"/>
                    <a:pt x="509" y="531"/>
                    <a:pt x="509" y="530"/>
                  </a:cubicBezTo>
                  <a:cubicBezTo>
                    <a:pt x="509" y="529"/>
                    <a:pt x="509" y="528"/>
                    <a:pt x="509" y="527"/>
                  </a:cubicBezTo>
                  <a:cubicBezTo>
                    <a:pt x="509" y="526"/>
                    <a:pt x="509" y="526"/>
                    <a:pt x="509" y="525"/>
                  </a:cubicBezTo>
                  <a:cubicBezTo>
                    <a:pt x="508" y="524"/>
                    <a:pt x="508" y="524"/>
                    <a:pt x="508" y="523"/>
                  </a:cubicBezTo>
                  <a:cubicBezTo>
                    <a:pt x="507" y="522"/>
                    <a:pt x="507" y="522"/>
                    <a:pt x="506" y="522"/>
                  </a:cubicBezTo>
                  <a:cubicBezTo>
                    <a:pt x="506" y="521"/>
                    <a:pt x="506" y="521"/>
                    <a:pt x="506" y="520"/>
                  </a:cubicBezTo>
                  <a:cubicBezTo>
                    <a:pt x="506" y="519"/>
                    <a:pt x="506" y="519"/>
                    <a:pt x="506" y="519"/>
                  </a:cubicBezTo>
                  <a:cubicBezTo>
                    <a:pt x="506" y="519"/>
                    <a:pt x="503" y="516"/>
                    <a:pt x="503" y="516"/>
                  </a:cubicBezTo>
                  <a:cubicBezTo>
                    <a:pt x="503" y="356"/>
                    <a:pt x="503" y="356"/>
                    <a:pt x="503" y="356"/>
                  </a:cubicBezTo>
                  <a:cubicBezTo>
                    <a:pt x="601" y="356"/>
                    <a:pt x="601" y="356"/>
                    <a:pt x="601" y="356"/>
                  </a:cubicBezTo>
                  <a:cubicBezTo>
                    <a:pt x="600" y="353"/>
                    <a:pt x="600" y="353"/>
                    <a:pt x="600" y="353"/>
                  </a:cubicBezTo>
                  <a:cubicBezTo>
                    <a:pt x="600" y="353"/>
                    <a:pt x="600" y="352"/>
                    <a:pt x="599" y="352"/>
                  </a:cubicBezTo>
                  <a:cubicBezTo>
                    <a:pt x="599" y="351"/>
                    <a:pt x="598" y="350"/>
                    <a:pt x="597" y="349"/>
                  </a:cubicBezTo>
                  <a:cubicBezTo>
                    <a:pt x="596" y="349"/>
                    <a:pt x="596" y="349"/>
                    <a:pt x="596" y="348"/>
                  </a:cubicBezTo>
                  <a:cubicBezTo>
                    <a:pt x="595" y="347"/>
                    <a:pt x="595" y="347"/>
                    <a:pt x="595" y="346"/>
                  </a:cubicBezTo>
                  <a:cubicBezTo>
                    <a:pt x="595" y="345"/>
                    <a:pt x="596" y="344"/>
                    <a:pt x="596" y="344"/>
                  </a:cubicBezTo>
                  <a:cubicBezTo>
                    <a:pt x="596" y="344"/>
                    <a:pt x="595" y="344"/>
                    <a:pt x="596" y="343"/>
                  </a:cubicBezTo>
                  <a:cubicBezTo>
                    <a:pt x="596" y="342"/>
                    <a:pt x="596" y="342"/>
                    <a:pt x="596" y="342"/>
                  </a:cubicBezTo>
                  <a:cubicBezTo>
                    <a:pt x="596" y="342"/>
                    <a:pt x="596" y="340"/>
                    <a:pt x="596" y="340"/>
                  </a:cubicBezTo>
                  <a:cubicBezTo>
                    <a:pt x="596" y="339"/>
                    <a:pt x="596" y="338"/>
                    <a:pt x="597" y="337"/>
                  </a:cubicBezTo>
                  <a:cubicBezTo>
                    <a:pt x="598" y="337"/>
                    <a:pt x="597" y="335"/>
                    <a:pt x="597" y="334"/>
                  </a:cubicBezTo>
                  <a:cubicBezTo>
                    <a:pt x="597" y="334"/>
                    <a:pt x="598" y="333"/>
                    <a:pt x="598" y="332"/>
                  </a:cubicBezTo>
                  <a:cubicBezTo>
                    <a:pt x="599" y="331"/>
                    <a:pt x="603" y="325"/>
                    <a:pt x="603" y="325"/>
                  </a:cubicBezTo>
                  <a:cubicBezTo>
                    <a:pt x="603" y="325"/>
                    <a:pt x="603" y="324"/>
                    <a:pt x="603" y="323"/>
                  </a:cubicBezTo>
                  <a:cubicBezTo>
                    <a:pt x="602" y="323"/>
                    <a:pt x="602" y="322"/>
                    <a:pt x="602" y="321"/>
                  </a:cubicBezTo>
                  <a:cubicBezTo>
                    <a:pt x="602" y="320"/>
                    <a:pt x="603" y="320"/>
                    <a:pt x="602" y="319"/>
                  </a:cubicBezTo>
                  <a:cubicBezTo>
                    <a:pt x="602" y="319"/>
                    <a:pt x="602" y="319"/>
                    <a:pt x="601" y="318"/>
                  </a:cubicBezTo>
                  <a:cubicBezTo>
                    <a:pt x="601" y="317"/>
                    <a:pt x="599" y="316"/>
                    <a:pt x="599" y="316"/>
                  </a:cubicBezTo>
                  <a:cubicBezTo>
                    <a:pt x="600" y="300"/>
                    <a:pt x="600" y="300"/>
                    <a:pt x="600" y="300"/>
                  </a:cubicBezTo>
                  <a:cubicBezTo>
                    <a:pt x="600" y="300"/>
                    <a:pt x="600" y="299"/>
                    <a:pt x="601" y="298"/>
                  </a:cubicBezTo>
                  <a:cubicBezTo>
                    <a:pt x="601" y="298"/>
                    <a:pt x="601" y="297"/>
                    <a:pt x="601" y="297"/>
                  </a:cubicBezTo>
                  <a:cubicBezTo>
                    <a:pt x="600" y="295"/>
                    <a:pt x="600" y="295"/>
                    <a:pt x="600" y="295"/>
                  </a:cubicBezTo>
                  <a:cubicBezTo>
                    <a:pt x="600" y="292"/>
                    <a:pt x="600" y="292"/>
                    <a:pt x="600" y="292"/>
                  </a:cubicBezTo>
                  <a:cubicBezTo>
                    <a:pt x="599" y="289"/>
                    <a:pt x="599" y="289"/>
                    <a:pt x="599" y="289"/>
                  </a:cubicBezTo>
                  <a:cubicBezTo>
                    <a:pt x="599" y="289"/>
                    <a:pt x="599" y="286"/>
                    <a:pt x="600" y="286"/>
                  </a:cubicBezTo>
                  <a:cubicBezTo>
                    <a:pt x="600" y="285"/>
                    <a:pt x="600" y="284"/>
                    <a:pt x="601" y="284"/>
                  </a:cubicBezTo>
                  <a:cubicBezTo>
                    <a:pt x="601" y="283"/>
                    <a:pt x="602" y="284"/>
                    <a:pt x="602" y="283"/>
                  </a:cubicBezTo>
                  <a:cubicBezTo>
                    <a:pt x="602" y="282"/>
                    <a:pt x="602" y="279"/>
                    <a:pt x="602" y="279"/>
                  </a:cubicBezTo>
                  <a:cubicBezTo>
                    <a:pt x="602" y="279"/>
                    <a:pt x="604" y="277"/>
                    <a:pt x="604" y="277"/>
                  </a:cubicBezTo>
                  <a:cubicBezTo>
                    <a:pt x="602" y="270"/>
                    <a:pt x="602" y="270"/>
                    <a:pt x="602" y="270"/>
                  </a:cubicBezTo>
                  <a:cubicBezTo>
                    <a:pt x="602" y="262"/>
                    <a:pt x="602" y="262"/>
                    <a:pt x="602" y="262"/>
                  </a:cubicBezTo>
                  <a:cubicBezTo>
                    <a:pt x="601" y="262"/>
                    <a:pt x="601" y="262"/>
                    <a:pt x="601" y="262"/>
                  </a:cubicBezTo>
                  <a:cubicBezTo>
                    <a:pt x="601" y="254"/>
                    <a:pt x="601" y="254"/>
                    <a:pt x="601" y="254"/>
                  </a:cubicBezTo>
                  <a:cubicBezTo>
                    <a:pt x="600" y="252"/>
                    <a:pt x="600" y="252"/>
                    <a:pt x="600" y="252"/>
                  </a:cubicBezTo>
                  <a:cubicBezTo>
                    <a:pt x="600" y="251"/>
                    <a:pt x="600" y="251"/>
                    <a:pt x="600" y="251"/>
                  </a:cubicBezTo>
                  <a:cubicBezTo>
                    <a:pt x="600" y="251"/>
                    <a:pt x="600" y="251"/>
                    <a:pt x="600" y="25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5" name="Freeform 14"/>
            <p:cNvSpPr>
              <a:spLocks/>
            </p:cNvSpPr>
            <p:nvPr/>
          </p:nvSpPr>
          <p:spPr bwMode="auto">
            <a:xfrm>
              <a:off x="8296275" y="3240088"/>
              <a:ext cx="1317625" cy="1308100"/>
            </a:xfrm>
            <a:custGeom>
              <a:avLst/>
              <a:gdLst>
                <a:gd name="T0" fmla="*/ 886 w 935"/>
                <a:gd name="T1" fmla="*/ 72 h 928"/>
                <a:gd name="T2" fmla="*/ 861 w 935"/>
                <a:gd name="T3" fmla="*/ 43 h 928"/>
                <a:gd name="T4" fmla="*/ 836 w 935"/>
                <a:gd name="T5" fmla="*/ 49 h 928"/>
                <a:gd name="T6" fmla="*/ 803 w 935"/>
                <a:gd name="T7" fmla="*/ 48 h 928"/>
                <a:gd name="T8" fmla="*/ 774 w 935"/>
                <a:gd name="T9" fmla="*/ 41 h 928"/>
                <a:gd name="T10" fmla="*/ 746 w 935"/>
                <a:gd name="T11" fmla="*/ 18 h 928"/>
                <a:gd name="T12" fmla="*/ 704 w 935"/>
                <a:gd name="T13" fmla="*/ 16 h 928"/>
                <a:gd name="T14" fmla="*/ 678 w 935"/>
                <a:gd name="T15" fmla="*/ 9 h 928"/>
                <a:gd name="T16" fmla="*/ 654 w 935"/>
                <a:gd name="T17" fmla="*/ 1 h 928"/>
                <a:gd name="T18" fmla="*/ 628 w 935"/>
                <a:gd name="T19" fmla="*/ 22 h 928"/>
                <a:gd name="T20" fmla="*/ 594 w 935"/>
                <a:gd name="T21" fmla="*/ 18 h 928"/>
                <a:gd name="T22" fmla="*/ 550 w 935"/>
                <a:gd name="T23" fmla="*/ 37 h 928"/>
                <a:gd name="T24" fmla="*/ 508 w 935"/>
                <a:gd name="T25" fmla="*/ 48 h 928"/>
                <a:gd name="T26" fmla="*/ 453 w 935"/>
                <a:gd name="T27" fmla="*/ 54 h 928"/>
                <a:gd name="T28" fmla="*/ 390 w 935"/>
                <a:gd name="T29" fmla="*/ 25 h 928"/>
                <a:gd name="T30" fmla="*/ 329 w 935"/>
                <a:gd name="T31" fmla="*/ 35 h 928"/>
                <a:gd name="T32" fmla="*/ 315 w 935"/>
                <a:gd name="T33" fmla="*/ 101 h 928"/>
                <a:gd name="T34" fmla="*/ 283 w 935"/>
                <a:gd name="T35" fmla="*/ 204 h 928"/>
                <a:gd name="T36" fmla="*/ 254 w 935"/>
                <a:gd name="T37" fmla="*/ 306 h 928"/>
                <a:gd name="T38" fmla="*/ 195 w 935"/>
                <a:gd name="T39" fmla="*/ 385 h 928"/>
                <a:gd name="T40" fmla="*/ 164 w 935"/>
                <a:gd name="T41" fmla="*/ 462 h 928"/>
                <a:gd name="T42" fmla="*/ 119 w 935"/>
                <a:gd name="T43" fmla="*/ 504 h 928"/>
                <a:gd name="T44" fmla="*/ 108 w 935"/>
                <a:gd name="T45" fmla="*/ 473 h 928"/>
                <a:gd name="T46" fmla="*/ 77 w 935"/>
                <a:gd name="T47" fmla="*/ 482 h 928"/>
                <a:gd name="T48" fmla="*/ 60 w 935"/>
                <a:gd name="T49" fmla="*/ 503 h 928"/>
                <a:gd name="T50" fmla="*/ 31 w 935"/>
                <a:gd name="T51" fmla="*/ 500 h 928"/>
                <a:gd name="T52" fmla="*/ 9 w 935"/>
                <a:gd name="T53" fmla="*/ 556 h 928"/>
                <a:gd name="T54" fmla="*/ 37 w 935"/>
                <a:gd name="T55" fmla="*/ 551 h 928"/>
                <a:gd name="T56" fmla="*/ 92 w 935"/>
                <a:gd name="T57" fmla="*/ 551 h 928"/>
                <a:gd name="T58" fmla="*/ 182 w 935"/>
                <a:gd name="T59" fmla="*/ 552 h 928"/>
                <a:gd name="T60" fmla="*/ 221 w 935"/>
                <a:gd name="T61" fmla="*/ 564 h 928"/>
                <a:gd name="T62" fmla="*/ 227 w 935"/>
                <a:gd name="T63" fmla="*/ 597 h 928"/>
                <a:gd name="T64" fmla="*/ 241 w 935"/>
                <a:gd name="T65" fmla="*/ 626 h 928"/>
                <a:gd name="T66" fmla="*/ 260 w 935"/>
                <a:gd name="T67" fmla="*/ 660 h 928"/>
                <a:gd name="T68" fmla="*/ 323 w 935"/>
                <a:gd name="T69" fmla="*/ 656 h 928"/>
                <a:gd name="T70" fmla="*/ 411 w 935"/>
                <a:gd name="T71" fmla="*/ 608 h 928"/>
                <a:gd name="T72" fmla="*/ 472 w 935"/>
                <a:gd name="T73" fmla="*/ 663 h 928"/>
                <a:gd name="T74" fmla="*/ 476 w 935"/>
                <a:gd name="T75" fmla="*/ 741 h 928"/>
                <a:gd name="T76" fmla="*/ 488 w 935"/>
                <a:gd name="T77" fmla="*/ 798 h 928"/>
                <a:gd name="T78" fmla="*/ 552 w 935"/>
                <a:gd name="T79" fmla="*/ 803 h 928"/>
                <a:gd name="T80" fmla="*/ 595 w 935"/>
                <a:gd name="T81" fmla="*/ 822 h 928"/>
                <a:gd name="T82" fmla="*/ 644 w 935"/>
                <a:gd name="T83" fmla="*/ 814 h 928"/>
                <a:gd name="T84" fmla="*/ 660 w 935"/>
                <a:gd name="T85" fmla="*/ 844 h 928"/>
                <a:gd name="T86" fmla="*/ 709 w 935"/>
                <a:gd name="T87" fmla="*/ 854 h 928"/>
                <a:gd name="T88" fmla="*/ 734 w 935"/>
                <a:gd name="T89" fmla="*/ 836 h 928"/>
                <a:gd name="T90" fmla="*/ 767 w 935"/>
                <a:gd name="T91" fmla="*/ 867 h 928"/>
                <a:gd name="T92" fmla="*/ 797 w 935"/>
                <a:gd name="T93" fmla="*/ 892 h 928"/>
                <a:gd name="T94" fmla="*/ 825 w 935"/>
                <a:gd name="T95" fmla="*/ 925 h 928"/>
                <a:gd name="T96" fmla="*/ 862 w 935"/>
                <a:gd name="T97" fmla="*/ 862 h 928"/>
                <a:gd name="T98" fmla="*/ 826 w 935"/>
                <a:gd name="T99" fmla="*/ 874 h 928"/>
                <a:gd name="T100" fmla="*/ 794 w 935"/>
                <a:gd name="T101" fmla="*/ 838 h 928"/>
                <a:gd name="T102" fmla="*/ 802 w 935"/>
                <a:gd name="T103" fmla="*/ 794 h 928"/>
                <a:gd name="T104" fmla="*/ 803 w 935"/>
                <a:gd name="T105" fmla="*/ 754 h 928"/>
                <a:gd name="T106" fmla="*/ 798 w 935"/>
                <a:gd name="T107" fmla="*/ 728 h 928"/>
                <a:gd name="T108" fmla="*/ 879 w 935"/>
                <a:gd name="T109" fmla="*/ 605 h 928"/>
                <a:gd name="T110" fmla="*/ 833 w 935"/>
                <a:gd name="T111" fmla="*/ 452 h 928"/>
                <a:gd name="T112" fmla="*/ 824 w 935"/>
                <a:gd name="T113" fmla="*/ 398 h 928"/>
                <a:gd name="T114" fmla="*/ 830 w 935"/>
                <a:gd name="T115" fmla="*/ 364 h 928"/>
                <a:gd name="T116" fmla="*/ 851 w 935"/>
                <a:gd name="T117" fmla="*/ 316 h 928"/>
                <a:gd name="T118" fmla="*/ 858 w 935"/>
                <a:gd name="T119" fmla="*/ 258 h 928"/>
                <a:gd name="T120" fmla="*/ 880 w 935"/>
                <a:gd name="T121" fmla="*/ 217 h 928"/>
                <a:gd name="T122" fmla="*/ 918 w 935"/>
                <a:gd name="T123" fmla="*/ 147 h 928"/>
                <a:gd name="T124" fmla="*/ 911 w 935"/>
                <a:gd name="T125" fmla="*/ 11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5" h="928">
                  <a:moveTo>
                    <a:pt x="912" y="94"/>
                  </a:moveTo>
                  <a:cubicBezTo>
                    <a:pt x="912" y="94"/>
                    <a:pt x="912" y="92"/>
                    <a:pt x="912" y="92"/>
                  </a:cubicBezTo>
                  <a:cubicBezTo>
                    <a:pt x="912" y="92"/>
                    <a:pt x="913" y="90"/>
                    <a:pt x="913" y="90"/>
                  </a:cubicBezTo>
                  <a:cubicBezTo>
                    <a:pt x="913" y="89"/>
                    <a:pt x="913" y="89"/>
                    <a:pt x="912" y="89"/>
                  </a:cubicBezTo>
                  <a:cubicBezTo>
                    <a:pt x="912" y="89"/>
                    <a:pt x="912" y="89"/>
                    <a:pt x="911" y="88"/>
                  </a:cubicBezTo>
                  <a:cubicBezTo>
                    <a:pt x="911" y="88"/>
                    <a:pt x="910" y="88"/>
                    <a:pt x="910" y="87"/>
                  </a:cubicBezTo>
                  <a:cubicBezTo>
                    <a:pt x="909" y="86"/>
                    <a:pt x="910" y="86"/>
                    <a:pt x="909" y="86"/>
                  </a:cubicBezTo>
                  <a:cubicBezTo>
                    <a:pt x="909" y="85"/>
                    <a:pt x="909" y="84"/>
                    <a:pt x="908" y="84"/>
                  </a:cubicBezTo>
                  <a:cubicBezTo>
                    <a:pt x="908" y="84"/>
                    <a:pt x="908" y="84"/>
                    <a:pt x="908" y="85"/>
                  </a:cubicBezTo>
                  <a:cubicBezTo>
                    <a:pt x="908" y="85"/>
                    <a:pt x="909" y="86"/>
                    <a:pt x="908" y="86"/>
                  </a:cubicBezTo>
                  <a:cubicBezTo>
                    <a:pt x="907" y="86"/>
                    <a:pt x="907" y="86"/>
                    <a:pt x="907" y="86"/>
                  </a:cubicBezTo>
                  <a:cubicBezTo>
                    <a:pt x="906" y="86"/>
                    <a:pt x="907" y="86"/>
                    <a:pt x="907" y="86"/>
                  </a:cubicBezTo>
                  <a:cubicBezTo>
                    <a:pt x="906" y="86"/>
                    <a:pt x="906" y="87"/>
                    <a:pt x="905" y="87"/>
                  </a:cubicBezTo>
                  <a:cubicBezTo>
                    <a:pt x="905" y="86"/>
                    <a:pt x="905" y="86"/>
                    <a:pt x="905" y="86"/>
                  </a:cubicBezTo>
                  <a:cubicBezTo>
                    <a:pt x="905" y="86"/>
                    <a:pt x="905" y="85"/>
                    <a:pt x="904" y="86"/>
                  </a:cubicBezTo>
                  <a:cubicBezTo>
                    <a:pt x="903" y="86"/>
                    <a:pt x="902" y="87"/>
                    <a:pt x="901" y="87"/>
                  </a:cubicBezTo>
                  <a:cubicBezTo>
                    <a:pt x="901" y="87"/>
                    <a:pt x="898" y="87"/>
                    <a:pt x="898" y="87"/>
                  </a:cubicBezTo>
                  <a:cubicBezTo>
                    <a:pt x="898" y="86"/>
                    <a:pt x="898" y="86"/>
                    <a:pt x="898" y="85"/>
                  </a:cubicBezTo>
                  <a:cubicBezTo>
                    <a:pt x="899" y="84"/>
                    <a:pt x="899" y="84"/>
                    <a:pt x="899" y="83"/>
                  </a:cubicBezTo>
                  <a:cubicBezTo>
                    <a:pt x="899" y="81"/>
                    <a:pt x="899" y="82"/>
                    <a:pt x="899" y="81"/>
                  </a:cubicBezTo>
                  <a:cubicBezTo>
                    <a:pt x="898" y="80"/>
                    <a:pt x="899" y="81"/>
                    <a:pt x="898" y="80"/>
                  </a:cubicBezTo>
                  <a:cubicBezTo>
                    <a:pt x="898" y="78"/>
                    <a:pt x="898" y="79"/>
                    <a:pt x="898" y="78"/>
                  </a:cubicBezTo>
                  <a:cubicBezTo>
                    <a:pt x="898" y="77"/>
                    <a:pt x="898" y="76"/>
                    <a:pt x="898" y="76"/>
                  </a:cubicBezTo>
                  <a:cubicBezTo>
                    <a:pt x="897" y="76"/>
                    <a:pt x="897" y="76"/>
                    <a:pt x="897" y="76"/>
                  </a:cubicBezTo>
                  <a:cubicBezTo>
                    <a:pt x="897" y="76"/>
                    <a:pt x="897" y="76"/>
                    <a:pt x="896" y="76"/>
                  </a:cubicBezTo>
                  <a:cubicBezTo>
                    <a:pt x="896" y="75"/>
                    <a:pt x="895" y="76"/>
                    <a:pt x="895" y="76"/>
                  </a:cubicBezTo>
                  <a:cubicBezTo>
                    <a:pt x="895" y="76"/>
                    <a:pt x="894" y="76"/>
                    <a:pt x="894" y="76"/>
                  </a:cubicBezTo>
                  <a:cubicBezTo>
                    <a:pt x="894" y="76"/>
                    <a:pt x="894" y="78"/>
                    <a:pt x="893" y="76"/>
                  </a:cubicBezTo>
                  <a:cubicBezTo>
                    <a:pt x="893" y="75"/>
                    <a:pt x="892" y="75"/>
                    <a:pt x="892" y="75"/>
                  </a:cubicBezTo>
                  <a:cubicBezTo>
                    <a:pt x="892" y="74"/>
                    <a:pt x="893" y="73"/>
                    <a:pt x="892" y="74"/>
                  </a:cubicBezTo>
                  <a:cubicBezTo>
                    <a:pt x="891" y="74"/>
                    <a:pt x="890" y="75"/>
                    <a:pt x="890" y="75"/>
                  </a:cubicBezTo>
                  <a:cubicBezTo>
                    <a:pt x="890" y="75"/>
                    <a:pt x="890" y="75"/>
                    <a:pt x="890" y="75"/>
                  </a:cubicBezTo>
                  <a:cubicBezTo>
                    <a:pt x="889" y="74"/>
                    <a:pt x="889" y="73"/>
                    <a:pt x="889" y="73"/>
                  </a:cubicBezTo>
                  <a:cubicBezTo>
                    <a:pt x="887" y="73"/>
                    <a:pt x="887" y="73"/>
                    <a:pt x="887" y="73"/>
                  </a:cubicBezTo>
                  <a:cubicBezTo>
                    <a:pt x="887" y="73"/>
                    <a:pt x="888" y="72"/>
                    <a:pt x="887" y="72"/>
                  </a:cubicBezTo>
                  <a:cubicBezTo>
                    <a:pt x="886" y="72"/>
                    <a:pt x="886" y="72"/>
                    <a:pt x="886" y="72"/>
                  </a:cubicBezTo>
                  <a:cubicBezTo>
                    <a:pt x="886" y="72"/>
                    <a:pt x="886" y="72"/>
                    <a:pt x="885" y="72"/>
                  </a:cubicBezTo>
                  <a:cubicBezTo>
                    <a:pt x="885" y="72"/>
                    <a:pt x="885" y="73"/>
                    <a:pt x="885" y="72"/>
                  </a:cubicBezTo>
                  <a:cubicBezTo>
                    <a:pt x="885" y="71"/>
                    <a:pt x="885" y="71"/>
                    <a:pt x="885" y="71"/>
                  </a:cubicBezTo>
                  <a:cubicBezTo>
                    <a:pt x="885" y="71"/>
                    <a:pt x="885" y="71"/>
                    <a:pt x="885" y="70"/>
                  </a:cubicBezTo>
                  <a:cubicBezTo>
                    <a:pt x="884" y="70"/>
                    <a:pt x="883" y="71"/>
                    <a:pt x="883" y="71"/>
                  </a:cubicBezTo>
                  <a:cubicBezTo>
                    <a:pt x="882" y="71"/>
                    <a:pt x="882" y="71"/>
                    <a:pt x="882" y="71"/>
                  </a:cubicBezTo>
                  <a:cubicBezTo>
                    <a:pt x="881" y="71"/>
                    <a:pt x="881" y="71"/>
                    <a:pt x="881" y="71"/>
                  </a:cubicBezTo>
                  <a:cubicBezTo>
                    <a:pt x="881" y="71"/>
                    <a:pt x="881" y="72"/>
                    <a:pt x="881" y="71"/>
                  </a:cubicBezTo>
                  <a:cubicBezTo>
                    <a:pt x="881" y="70"/>
                    <a:pt x="880" y="70"/>
                    <a:pt x="880" y="70"/>
                  </a:cubicBezTo>
                  <a:cubicBezTo>
                    <a:pt x="880" y="69"/>
                    <a:pt x="880" y="69"/>
                    <a:pt x="880" y="69"/>
                  </a:cubicBezTo>
                  <a:cubicBezTo>
                    <a:pt x="881" y="68"/>
                    <a:pt x="880" y="67"/>
                    <a:pt x="880" y="66"/>
                  </a:cubicBezTo>
                  <a:cubicBezTo>
                    <a:pt x="879" y="66"/>
                    <a:pt x="879" y="66"/>
                    <a:pt x="879" y="66"/>
                  </a:cubicBezTo>
                  <a:cubicBezTo>
                    <a:pt x="879" y="66"/>
                    <a:pt x="879" y="66"/>
                    <a:pt x="879" y="65"/>
                  </a:cubicBezTo>
                  <a:cubicBezTo>
                    <a:pt x="879" y="65"/>
                    <a:pt x="879" y="65"/>
                    <a:pt x="879" y="64"/>
                  </a:cubicBezTo>
                  <a:cubicBezTo>
                    <a:pt x="879" y="64"/>
                    <a:pt x="879" y="63"/>
                    <a:pt x="879" y="63"/>
                  </a:cubicBezTo>
                  <a:cubicBezTo>
                    <a:pt x="879" y="63"/>
                    <a:pt x="879" y="63"/>
                    <a:pt x="878" y="63"/>
                  </a:cubicBezTo>
                  <a:cubicBezTo>
                    <a:pt x="878" y="63"/>
                    <a:pt x="878" y="63"/>
                    <a:pt x="877" y="63"/>
                  </a:cubicBezTo>
                  <a:cubicBezTo>
                    <a:pt x="876" y="63"/>
                    <a:pt x="876" y="63"/>
                    <a:pt x="876" y="63"/>
                  </a:cubicBezTo>
                  <a:cubicBezTo>
                    <a:pt x="875" y="62"/>
                    <a:pt x="875" y="62"/>
                    <a:pt x="874" y="62"/>
                  </a:cubicBezTo>
                  <a:cubicBezTo>
                    <a:pt x="874" y="62"/>
                    <a:pt x="874" y="62"/>
                    <a:pt x="874" y="62"/>
                  </a:cubicBezTo>
                  <a:cubicBezTo>
                    <a:pt x="873" y="61"/>
                    <a:pt x="873" y="60"/>
                    <a:pt x="872" y="60"/>
                  </a:cubicBezTo>
                  <a:cubicBezTo>
                    <a:pt x="872" y="60"/>
                    <a:pt x="872" y="60"/>
                    <a:pt x="872" y="59"/>
                  </a:cubicBezTo>
                  <a:cubicBezTo>
                    <a:pt x="872" y="58"/>
                    <a:pt x="872" y="58"/>
                    <a:pt x="872" y="58"/>
                  </a:cubicBezTo>
                  <a:cubicBezTo>
                    <a:pt x="872" y="58"/>
                    <a:pt x="871" y="58"/>
                    <a:pt x="871" y="58"/>
                  </a:cubicBezTo>
                  <a:cubicBezTo>
                    <a:pt x="870" y="58"/>
                    <a:pt x="869" y="59"/>
                    <a:pt x="868" y="58"/>
                  </a:cubicBezTo>
                  <a:cubicBezTo>
                    <a:pt x="868" y="57"/>
                    <a:pt x="868" y="56"/>
                    <a:pt x="868" y="56"/>
                  </a:cubicBezTo>
                  <a:cubicBezTo>
                    <a:pt x="869" y="55"/>
                    <a:pt x="869" y="55"/>
                    <a:pt x="869" y="55"/>
                  </a:cubicBezTo>
                  <a:cubicBezTo>
                    <a:pt x="869" y="55"/>
                    <a:pt x="867" y="52"/>
                    <a:pt x="866" y="51"/>
                  </a:cubicBezTo>
                  <a:cubicBezTo>
                    <a:pt x="866" y="51"/>
                    <a:pt x="866" y="51"/>
                    <a:pt x="865" y="51"/>
                  </a:cubicBezTo>
                  <a:cubicBezTo>
                    <a:pt x="864" y="52"/>
                    <a:pt x="864" y="52"/>
                    <a:pt x="863" y="52"/>
                  </a:cubicBezTo>
                  <a:cubicBezTo>
                    <a:pt x="863" y="52"/>
                    <a:pt x="863" y="52"/>
                    <a:pt x="862" y="51"/>
                  </a:cubicBezTo>
                  <a:cubicBezTo>
                    <a:pt x="862" y="51"/>
                    <a:pt x="862" y="50"/>
                    <a:pt x="861" y="50"/>
                  </a:cubicBezTo>
                  <a:cubicBezTo>
                    <a:pt x="861" y="50"/>
                    <a:pt x="861" y="49"/>
                    <a:pt x="861" y="48"/>
                  </a:cubicBezTo>
                  <a:cubicBezTo>
                    <a:pt x="861" y="47"/>
                    <a:pt x="861" y="46"/>
                    <a:pt x="861" y="45"/>
                  </a:cubicBezTo>
                  <a:cubicBezTo>
                    <a:pt x="861" y="44"/>
                    <a:pt x="861" y="44"/>
                    <a:pt x="861" y="44"/>
                  </a:cubicBezTo>
                  <a:cubicBezTo>
                    <a:pt x="862" y="43"/>
                    <a:pt x="861" y="43"/>
                    <a:pt x="861" y="43"/>
                  </a:cubicBezTo>
                  <a:cubicBezTo>
                    <a:pt x="861" y="42"/>
                    <a:pt x="860" y="43"/>
                    <a:pt x="861" y="42"/>
                  </a:cubicBezTo>
                  <a:cubicBezTo>
                    <a:pt x="861" y="42"/>
                    <a:pt x="862" y="42"/>
                    <a:pt x="862" y="42"/>
                  </a:cubicBezTo>
                  <a:cubicBezTo>
                    <a:pt x="862" y="41"/>
                    <a:pt x="863" y="41"/>
                    <a:pt x="862" y="41"/>
                  </a:cubicBezTo>
                  <a:cubicBezTo>
                    <a:pt x="862" y="41"/>
                    <a:pt x="861" y="41"/>
                    <a:pt x="861" y="41"/>
                  </a:cubicBezTo>
                  <a:cubicBezTo>
                    <a:pt x="860" y="41"/>
                    <a:pt x="860" y="41"/>
                    <a:pt x="860" y="40"/>
                  </a:cubicBezTo>
                  <a:cubicBezTo>
                    <a:pt x="859" y="40"/>
                    <a:pt x="859" y="40"/>
                    <a:pt x="859" y="40"/>
                  </a:cubicBezTo>
                  <a:cubicBezTo>
                    <a:pt x="859" y="40"/>
                    <a:pt x="858" y="40"/>
                    <a:pt x="858" y="40"/>
                  </a:cubicBezTo>
                  <a:cubicBezTo>
                    <a:pt x="858" y="40"/>
                    <a:pt x="858" y="40"/>
                    <a:pt x="857" y="40"/>
                  </a:cubicBezTo>
                  <a:cubicBezTo>
                    <a:pt x="857" y="39"/>
                    <a:pt x="857" y="40"/>
                    <a:pt x="857" y="39"/>
                  </a:cubicBezTo>
                  <a:cubicBezTo>
                    <a:pt x="856" y="38"/>
                    <a:pt x="856" y="38"/>
                    <a:pt x="856" y="38"/>
                  </a:cubicBezTo>
                  <a:cubicBezTo>
                    <a:pt x="855" y="37"/>
                    <a:pt x="855" y="37"/>
                    <a:pt x="855" y="37"/>
                  </a:cubicBezTo>
                  <a:cubicBezTo>
                    <a:pt x="855" y="37"/>
                    <a:pt x="855" y="37"/>
                    <a:pt x="854" y="37"/>
                  </a:cubicBezTo>
                  <a:cubicBezTo>
                    <a:pt x="853" y="37"/>
                    <a:pt x="855" y="37"/>
                    <a:pt x="853" y="36"/>
                  </a:cubicBezTo>
                  <a:cubicBezTo>
                    <a:pt x="852" y="36"/>
                    <a:pt x="852" y="36"/>
                    <a:pt x="851" y="36"/>
                  </a:cubicBezTo>
                  <a:cubicBezTo>
                    <a:pt x="851" y="36"/>
                    <a:pt x="851" y="37"/>
                    <a:pt x="851" y="37"/>
                  </a:cubicBezTo>
                  <a:cubicBezTo>
                    <a:pt x="850" y="36"/>
                    <a:pt x="850" y="36"/>
                    <a:pt x="850" y="36"/>
                  </a:cubicBezTo>
                  <a:cubicBezTo>
                    <a:pt x="850" y="36"/>
                    <a:pt x="850" y="36"/>
                    <a:pt x="850" y="36"/>
                  </a:cubicBezTo>
                  <a:cubicBezTo>
                    <a:pt x="850" y="36"/>
                    <a:pt x="849" y="35"/>
                    <a:pt x="849" y="36"/>
                  </a:cubicBezTo>
                  <a:cubicBezTo>
                    <a:pt x="848" y="36"/>
                    <a:pt x="849" y="36"/>
                    <a:pt x="848" y="36"/>
                  </a:cubicBezTo>
                  <a:cubicBezTo>
                    <a:pt x="848" y="36"/>
                    <a:pt x="848" y="37"/>
                    <a:pt x="847" y="36"/>
                  </a:cubicBezTo>
                  <a:cubicBezTo>
                    <a:pt x="847" y="35"/>
                    <a:pt x="846" y="35"/>
                    <a:pt x="846" y="35"/>
                  </a:cubicBezTo>
                  <a:cubicBezTo>
                    <a:pt x="846" y="35"/>
                    <a:pt x="845" y="35"/>
                    <a:pt x="845" y="35"/>
                  </a:cubicBezTo>
                  <a:cubicBezTo>
                    <a:pt x="845" y="35"/>
                    <a:pt x="845" y="36"/>
                    <a:pt x="845" y="36"/>
                  </a:cubicBezTo>
                  <a:cubicBezTo>
                    <a:pt x="845" y="36"/>
                    <a:pt x="845" y="36"/>
                    <a:pt x="845" y="37"/>
                  </a:cubicBezTo>
                  <a:cubicBezTo>
                    <a:pt x="845" y="38"/>
                    <a:pt x="845" y="39"/>
                    <a:pt x="845" y="39"/>
                  </a:cubicBezTo>
                  <a:cubicBezTo>
                    <a:pt x="844" y="40"/>
                    <a:pt x="844" y="40"/>
                    <a:pt x="844" y="40"/>
                  </a:cubicBezTo>
                  <a:cubicBezTo>
                    <a:pt x="844" y="40"/>
                    <a:pt x="844" y="41"/>
                    <a:pt x="843" y="41"/>
                  </a:cubicBezTo>
                  <a:cubicBezTo>
                    <a:pt x="843" y="42"/>
                    <a:pt x="843" y="42"/>
                    <a:pt x="843" y="42"/>
                  </a:cubicBezTo>
                  <a:cubicBezTo>
                    <a:pt x="843" y="43"/>
                    <a:pt x="843" y="44"/>
                    <a:pt x="843" y="44"/>
                  </a:cubicBezTo>
                  <a:cubicBezTo>
                    <a:pt x="842" y="44"/>
                    <a:pt x="842" y="44"/>
                    <a:pt x="842" y="44"/>
                  </a:cubicBezTo>
                  <a:cubicBezTo>
                    <a:pt x="841" y="45"/>
                    <a:pt x="841" y="45"/>
                    <a:pt x="840" y="45"/>
                  </a:cubicBezTo>
                  <a:cubicBezTo>
                    <a:pt x="840" y="45"/>
                    <a:pt x="839" y="45"/>
                    <a:pt x="839" y="46"/>
                  </a:cubicBezTo>
                  <a:cubicBezTo>
                    <a:pt x="839" y="46"/>
                    <a:pt x="839" y="47"/>
                    <a:pt x="839" y="47"/>
                  </a:cubicBezTo>
                  <a:cubicBezTo>
                    <a:pt x="838" y="48"/>
                    <a:pt x="838" y="49"/>
                    <a:pt x="838" y="49"/>
                  </a:cubicBezTo>
                  <a:cubicBezTo>
                    <a:pt x="837" y="49"/>
                    <a:pt x="837" y="49"/>
                    <a:pt x="836" y="49"/>
                  </a:cubicBezTo>
                  <a:cubicBezTo>
                    <a:pt x="836" y="49"/>
                    <a:pt x="836" y="49"/>
                    <a:pt x="836" y="49"/>
                  </a:cubicBezTo>
                  <a:cubicBezTo>
                    <a:pt x="836" y="49"/>
                    <a:pt x="836" y="49"/>
                    <a:pt x="835" y="49"/>
                  </a:cubicBezTo>
                  <a:cubicBezTo>
                    <a:pt x="835" y="49"/>
                    <a:pt x="834" y="49"/>
                    <a:pt x="834" y="50"/>
                  </a:cubicBezTo>
                  <a:cubicBezTo>
                    <a:pt x="834" y="50"/>
                    <a:pt x="835" y="51"/>
                    <a:pt x="834" y="51"/>
                  </a:cubicBezTo>
                  <a:cubicBezTo>
                    <a:pt x="833" y="51"/>
                    <a:pt x="832" y="51"/>
                    <a:pt x="832" y="51"/>
                  </a:cubicBezTo>
                  <a:cubicBezTo>
                    <a:pt x="832" y="51"/>
                    <a:pt x="832" y="51"/>
                    <a:pt x="831" y="51"/>
                  </a:cubicBezTo>
                  <a:cubicBezTo>
                    <a:pt x="831" y="50"/>
                    <a:pt x="831" y="50"/>
                    <a:pt x="831" y="50"/>
                  </a:cubicBezTo>
                  <a:cubicBezTo>
                    <a:pt x="830" y="49"/>
                    <a:pt x="830" y="49"/>
                    <a:pt x="830" y="49"/>
                  </a:cubicBezTo>
                  <a:cubicBezTo>
                    <a:pt x="829" y="49"/>
                    <a:pt x="829" y="49"/>
                    <a:pt x="829" y="48"/>
                  </a:cubicBezTo>
                  <a:cubicBezTo>
                    <a:pt x="829" y="48"/>
                    <a:pt x="828" y="48"/>
                    <a:pt x="828" y="48"/>
                  </a:cubicBezTo>
                  <a:cubicBezTo>
                    <a:pt x="828" y="48"/>
                    <a:pt x="829" y="48"/>
                    <a:pt x="828" y="47"/>
                  </a:cubicBezTo>
                  <a:cubicBezTo>
                    <a:pt x="827" y="47"/>
                    <a:pt x="826" y="47"/>
                    <a:pt x="826" y="47"/>
                  </a:cubicBezTo>
                  <a:cubicBezTo>
                    <a:pt x="825" y="46"/>
                    <a:pt x="826" y="45"/>
                    <a:pt x="825" y="45"/>
                  </a:cubicBezTo>
                  <a:cubicBezTo>
                    <a:pt x="825" y="45"/>
                    <a:pt x="824" y="46"/>
                    <a:pt x="824" y="45"/>
                  </a:cubicBezTo>
                  <a:cubicBezTo>
                    <a:pt x="823" y="45"/>
                    <a:pt x="823" y="44"/>
                    <a:pt x="823" y="44"/>
                  </a:cubicBezTo>
                  <a:cubicBezTo>
                    <a:pt x="823" y="44"/>
                    <a:pt x="823" y="44"/>
                    <a:pt x="823" y="44"/>
                  </a:cubicBezTo>
                  <a:cubicBezTo>
                    <a:pt x="822" y="44"/>
                    <a:pt x="821" y="44"/>
                    <a:pt x="821" y="44"/>
                  </a:cubicBezTo>
                  <a:cubicBezTo>
                    <a:pt x="821" y="45"/>
                    <a:pt x="820" y="45"/>
                    <a:pt x="820" y="45"/>
                  </a:cubicBezTo>
                  <a:cubicBezTo>
                    <a:pt x="819" y="44"/>
                    <a:pt x="819" y="44"/>
                    <a:pt x="818" y="44"/>
                  </a:cubicBezTo>
                  <a:cubicBezTo>
                    <a:pt x="818" y="45"/>
                    <a:pt x="818" y="45"/>
                    <a:pt x="818" y="45"/>
                  </a:cubicBezTo>
                  <a:cubicBezTo>
                    <a:pt x="817" y="45"/>
                    <a:pt x="817" y="44"/>
                    <a:pt x="817" y="44"/>
                  </a:cubicBezTo>
                  <a:cubicBezTo>
                    <a:pt x="816" y="45"/>
                    <a:pt x="816" y="45"/>
                    <a:pt x="816" y="45"/>
                  </a:cubicBezTo>
                  <a:cubicBezTo>
                    <a:pt x="815" y="44"/>
                    <a:pt x="816" y="44"/>
                    <a:pt x="815" y="44"/>
                  </a:cubicBezTo>
                  <a:cubicBezTo>
                    <a:pt x="814" y="44"/>
                    <a:pt x="814" y="45"/>
                    <a:pt x="813" y="45"/>
                  </a:cubicBezTo>
                  <a:cubicBezTo>
                    <a:pt x="813" y="45"/>
                    <a:pt x="813" y="45"/>
                    <a:pt x="812" y="44"/>
                  </a:cubicBezTo>
                  <a:cubicBezTo>
                    <a:pt x="812" y="44"/>
                    <a:pt x="812" y="44"/>
                    <a:pt x="812" y="43"/>
                  </a:cubicBezTo>
                  <a:cubicBezTo>
                    <a:pt x="812" y="42"/>
                    <a:pt x="811" y="41"/>
                    <a:pt x="811" y="41"/>
                  </a:cubicBezTo>
                  <a:cubicBezTo>
                    <a:pt x="811" y="41"/>
                    <a:pt x="811" y="41"/>
                    <a:pt x="810" y="41"/>
                  </a:cubicBezTo>
                  <a:cubicBezTo>
                    <a:pt x="810" y="42"/>
                    <a:pt x="809" y="42"/>
                    <a:pt x="809" y="42"/>
                  </a:cubicBezTo>
                  <a:cubicBezTo>
                    <a:pt x="808" y="42"/>
                    <a:pt x="808" y="42"/>
                    <a:pt x="808" y="42"/>
                  </a:cubicBezTo>
                  <a:cubicBezTo>
                    <a:pt x="808" y="43"/>
                    <a:pt x="808" y="43"/>
                    <a:pt x="808" y="43"/>
                  </a:cubicBezTo>
                  <a:cubicBezTo>
                    <a:pt x="807" y="43"/>
                    <a:pt x="807" y="43"/>
                    <a:pt x="807" y="43"/>
                  </a:cubicBezTo>
                  <a:cubicBezTo>
                    <a:pt x="807" y="44"/>
                    <a:pt x="807" y="44"/>
                    <a:pt x="807" y="44"/>
                  </a:cubicBezTo>
                  <a:cubicBezTo>
                    <a:pt x="807" y="45"/>
                    <a:pt x="807" y="45"/>
                    <a:pt x="806" y="45"/>
                  </a:cubicBezTo>
                  <a:cubicBezTo>
                    <a:pt x="806" y="45"/>
                    <a:pt x="805" y="46"/>
                    <a:pt x="805" y="46"/>
                  </a:cubicBezTo>
                  <a:cubicBezTo>
                    <a:pt x="805" y="47"/>
                    <a:pt x="806" y="47"/>
                    <a:pt x="805" y="47"/>
                  </a:cubicBezTo>
                  <a:cubicBezTo>
                    <a:pt x="805" y="48"/>
                    <a:pt x="804" y="48"/>
                    <a:pt x="803" y="48"/>
                  </a:cubicBezTo>
                  <a:cubicBezTo>
                    <a:pt x="803" y="48"/>
                    <a:pt x="802" y="48"/>
                    <a:pt x="802" y="48"/>
                  </a:cubicBezTo>
                  <a:cubicBezTo>
                    <a:pt x="802" y="48"/>
                    <a:pt x="802" y="49"/>
                    <a:pt x="802" y="49"/>
                  </a:cubicBezTo>
                  <a:cubicBezTo>
                    <a:pt x="802" y="49"/>
                    <a:pt x="801" y="49"/>
                    <a:pt x="801" y="49"/>
                  </a:cubicBezTo>
                  <a:cubicBezTo>
                    <a:pt x="800" y="49"/>
                    <a:pt x="799" y="49"/>
                    <a:pt x="799" y="49"/>
                  </a:cubicBezTo>
                  <a:cubicBezTo>
                    <a:pt x="799" y="49"/>
                    <a:pt x="798" y="49"/>
                    <a:pt x="798" y="49"/>
                  </a:cubicBezTo>
                  <a:cubicBezTo>
                    <a:pt x="798" y="49"/>
                    <a:pt x="799" y="50"/>
                    <a:pt x="798" y="50"/>
                  </a:cubicBezTo>
                  <a:cubicBezTo>
                    <a:pt x="797" y="50"/>
                    <a:pt x="796" y="51"/>
                    <a:pt x="796" y="51"/>
                  </a:cubicBezTo>
                  <a:cubicBezTo>
                    <a:pt x="797" y="51"/>
                    <a:pt x="797" y="51"/>
                    <a:pt x="797" y="52"/>
                  </a:cubicBezTo>
                  <a:cubicBezTo>
                    <a:pt x="796" y="52"/>
                    <a:pt x="797" y="52"/>
                    <a:pt x="796" y="53"/>
                  </a:cubicBezTo>
                  <a:cubicBezTo>
                    <a:pt x="795" y="54"/>
                    <a:pt x="796" y="54"/>
                    <a:pt x="795" y="54"/>
                  </a:cubicBezTo>
                  <a:cubicBezTo>
                    <a:pt x="794" y="54"/>
                    <a:pt x="793" y="55"/>
                    <a:pt x="792" y="55"/>
                  </a:cubicBezTo>
                  <a:cubicBezTo>
                    <a:pt x="791" y="54"/>
                    <a:pt x="791" y="54"/>
                    <a:pt x="791" y="54"/>
                  </a:cubicBezTo>
                  <a:cubicBezTo>
                    <a:pt x="791" y="53"/>
                    <a:pt x="791" y="53"/>
                    <a:pt x="791" y="52"/>
                  </a:cubicBezTo>
                  <a:cubicBezTo>
                    <a:pt x="790" y="52"/>
                    <a:pt x="791" y="52"/>
                    <a:pt x="790" y="51"/>
                  </a:cubicBezTo>
                  <a:cubicBezTo>
                    <a:pt x="789" y="51"/>
                    <a:pt x="790" y="51"/>
                    <a:pt x="789" y="50"/>
                  </a:cubicBezTo>
                  <a:cubicBezTo>
                    <a:pt x="788" y="50"/>
                    <a:pt x="786" y="50"/>
                    <a:pt x="786" y="50"/>
                  </a:cubicBezTo>
                  <a:cubicBezTo>
                    <a:pt x="786" y="50"/>
                    <a:pt x="786" y="50"/>
                    <a:pt x="785" y="51"/>
                  </a:cubicBezTo>
                  <a:cubicBezTo>
                    <a:pt x="785" y="51"/>
                    <a:pt x="785" y="52"/>
                    <a:pt x="784" y="52"/>
                  </a:cubicBezTo>
                  <a:cubicBezTo>
                    <a:pt x="783" y="52"/>
                    <a:pt x="784" y="52"/>
                    <a:pt x="783" y="51"/>
                  </a:cubicBezTo>
                  <a:cubicBezTo>
                    <a:pt x="783" y="51"/>
                    <a:pt x="783" y="51"/>
                    <a:pt x="782" y="50"/>
                  </a:cubicBezTo>
                  <a:cubicBezTo>
                    <a:pt x="782" y="50"/>
                    <a:pt x="782" y="50"/>
                    <a:pt x="782" y="50"/>
                  </a:cubicBezTo>
                  <a:cubicBezTo>
                    <a:pt x="781" y="49"/>
                    <a:pt x="781" y="50"/>
                    <a:pt x="780" y="49"/>
                  </a:cubicBezTo>
                  <a:cubicBezTo>
                    <a:pt x="780" y="48"/>
                    <a:pt x="779" y="49"/>
                    <a:pt x="780" y="48"/>
                  </a:cubicBezTo>
                  <a:cubicBezTo>
                    <a:pt x="780" y="47"/>
                    <a:pt x="780" y="48"/>
                    <a:pt x="780" y="47"/>
                  </a:cubicBezTo>
                  <a:cubicBezTo>
                    <a:pt x="780" y="47"/>
                    <a:pt x="780" y="47"/>
                    <a:pt x="780" y="47"/>
                  </a:cubicBezTo>
                  <a:cubicBezTo>
                    <a:pt x="779" y="47"/>
                    <a:pt x="780" y="47"/>
                    <a:pt x="779" y="47"/>
                  </a:cubicBezTo>
                  <a:cubicBezTo>
                    <a:pt x="778" y="47"/>
                    <a:pt x="778" y="47"/>
                    <a:pt x="778" y="47"/>
                  </a:cubicBezTo>
                  <a:cubicBezTo>
                    <a:pt x="778" y="46"/>
                    <a:pt x="777" y="46"/>
                    <a:pt x="777" y="46"/>
                  </a:cubicBezTo>
                  <a:cubicBezTo>
                    <a:pt x="777" y="47"/>
                    <a:pt x="777" y="47"/>
                    <a:pt x="777" y="47"/>
                  </a:cubicBezTo>
                  <a:cubicBezTo>
                    <a:pt x="776" y="47"/>
                    <a:pt x="776" y="48"/>
                    <a:pt x="776" y="47"/>
                  </a:cubicBezTo>
                  <a:cubicBezTo>
                    <a:pt x="775" y="46"/>
                    <a:pt x="775" y="47"/>
                    <a:pt x="775" y="46"/>
                  </a:cubicBezTo>
                  <a:cubicBezTo>
                    <a:pt x="775" y="45"/>
                    <a:pt x="775" y="45"/>
                    <a:pt x="775" y="45"/>
                  </a:cubicBezTo>
                  <a:cubicBezTo>
                    <a:pt x="775" y="44"/>
                    <a:pt x="774" y="45"/>
                    <a:pt x="774" y="44"/>
                  </a:cubicBezTo>
                  <a:cubicBezTo>
                    <a:pt x="775" y="43"/>
                    <a:pt x="775" y="44"/>
                    <a:pt x="775" y="43"/>
                  </a:cubicBezTo>
                  <a:cubicBezTo>
                    <a:pt x="775" y="42"/>
                    <a:pt x="775" y="42"/>
                    <a:pt x="775" y="42"/>
                  </a:cubicBezTo>
                  <a:cubicBezTo>
                    <a:pt x="775" y="42"/>
                    <a:pt x="775" y="42"/>
                    <a:pt x="774" y="41"/>
                  </a:cubicBezTo>
                  <a:cubicBezTo>
                    <a:pt x="774" y="41"/>
                    <a:pt x="773" y="41"/>
                    <a:pt x="773" y="41"/>
                  </a:cubicBezTo>
                  <a:cubicBezTo>
                    <a:pt x="772" y="41"/>
                    <a:pt x="773" y="41"/>
                    <a:pt x="772" y="41"/>
                  </a:cubicBezTo>
                  <a:cubicBezTo>
                    <a:pt x="772" y="41"/>
                    <a:pt x="771" y="40"/>
                    <a:pt x="771" y="40"/>
                  </a:cubicBezTo>
                  <a:cubicBezTo>
                    <a:pt x="771" y="40"/>
                    <a:pt x="771" y="40"/>
                    <a:pt x="770" y="40"/>
                  </a:cubicBezTo>
                  <a:cubicBezTo>
                    <a:pt x="770" y="40"/>
                    <a:pt x="769" y="41"/>
                    <a:pt x="769" y="41"/>
                  </a:cubicBezTo>
                  <a:cubicBezTo>
                    <a:pt x="769" y="41"/>
                    <a:pt x="769" y="42"/>
                    <a:pt x="769" y="42"/>
                  </a:cubicBezTo>
                  <a:cubicBezTo>
                    <a:pt x="768" y="42"/>
                    <a:pt x="768" y="42"/>
                    <a:pt x="767" y="41"/>
                  </a:cubicBezTo>
                  <a:cubicBezTo>
                    <a:pt x="767" y="41"/>
                    <a:pt x="767" y="41"/>
                    <a:pt x="766" y="41"/>
                  </a:cubicBezTo>
                  <a:cubicBezTo>
                    <a:pt x="766" y="40"/>
                    <a:pt x="765" y="39"/>
                    <a:pt x="765" y="39"/>
                  </a:cubicBezTo>
                  <a:cubicBezTo>
                    <a:pt x="765" y="39"/>
                    <a:pt x="765" y="39"/>
                    <a:pt x="764" y="39"/>
                  </a:cubicBezTo>
                  <a:cubicBezTo>
                    <a:pt x="763" y="39"/>
                    <a:pt x="764" y="39"/>
                    <a:pt x="763" y="39"/>
                  </a:cubicBezTo>
                  <a:cubicBezTo>
                    <a:pt x="762" y="38"/>
                    <a:pt x="762" y="39"/>
                    <a:pt x="762" y="38"/>
                  </a:cubicBezTo>
                  <a:cubicBezTo>
                    <a:pt x="763" y="37"/>
                    <a:pt x="763" y="37"/>
                    <a:pt x="763" y="37"/>
                  </a:cubicBezTo>
                  <a:cubicBezTo>
                    <a:pt x="763" y="36"/>
                    <a:pt x="763" y="36"/>
                    <a:pt x="762" y="36"/>
                  </a:cubicBezTo>
                  <a:cubicBezTo>
                    <a:pt x="762" y="35"/>
                    <a:pt x="761" y="35"/>
                    <a:pt x="761" y="34"/>
                  </a:cubicBezTo>
                  <a:cubicBezTo>
                    <a:pt x="761" y="33"/>
                    <a:pt x="762" y="34"/>
                    <a:pt x="762" y="33"/>
                  </a:cubicBezTo>
                  <a:cubicBezTo>
                    <a:pt x="762" y="32"/>
                    <a:pt x="762" y="33"/>
                    <a:pt x="762" y="32"/>
                  </a:cubicBezTo>
                  <a:cubicBezTo>
                    <a:pt x="762" y="31"/>
                    <a:pt x="762" y="31"/>
                    <a:pt x="762" y="30"/>
                  </a:cubicBezTo>
                  <a:cubicBezTo>
                    <a:pt x="761" y="30"/>
                    <a:pt x="761" y="30"/>
                    <a:pt x="761" y="30"/>
                  </a:cubicBezTo>
                  <a:cubicBezTo>
                    <a:pt x="761" y="29"/>
                    <a:pt x="761" y="29"/>
                    <a:pt x="761" y="29"/>
                  </a:cubicBezTo>
                  <a:cubicBezTo>
                    <a:pt x="761" y="29"/>
                    <a:pt x="760" y="29"/>
                    <a:pt x="760" y="29"/>
                  </a:cubicBezTo>
                  <a:cubicBezTo>
                    <a:pt x="760" y="29"/>
                    <a:pt x="759" y="29"/>
                    <a:pt x="759" y="29"/>
                  </a:cubicBezTo>
                  <a:cubicBezTo>
                    <a:pt x="759" y="29"/>
                    <a:pt x="759" y="30"/>
                    <a:pt x="758" y="29"/>
                  </a:cubicBezTo>
                  <a:cubicBezTo>
                    <a:pt x="758" y="29"/>
                    <a:pt x="758" y="29"/>
                    <a:pt x="758" y="29"/>
                  </a:cubicBezTo>
                  <a:cubicBezTo>
                    <a:pt x="758" y="28"/>
                    <a:pt x="758" y="28"/>
                    <a:pt x="758" y="28"/>
                  </a:cubicBezTo>
                  <a:cubicBezTo>
                    <a:pt x="758" y="27"/>
                    <a:pt x="759" y="28"/>
                    <a:pt x="758" y="27"/>
                  </a:cubicBezTo>
                  <a:cubicBezTo>
                    <a:pt x="758" y="26"/>
                    <a:pt x="758" y="26"/>
                    <a:pt x="757" y="26"/>
                  </a:cubicBezTo>
                  <a:cubicBezTo>
                    <a:pt x="757" y="25"/>
                    <a:pt x="757" y="26"/>
                    <a:pt x="756" y="25"/>
                  </a:cubicBezTo>
                  <a:cubicBezTo>
                    <a:pt x="756" y="25"/>
                    <a:pt x="756" y="25"/>
                    <a:pt x="756" y="24"/>
                  </a:cubicBezTo>
                  <a:cubicBezTo>
                    <a:pt x="755" y="24"/>
                    <a:pt x="755" y="23"/>
                    <a:pt x="755" y="23"/>
                  </a:cubicBezTo>
                  <a:cubicBezTo>
                    <a:pt x="755" y="23"/>
                    <a:pt x="753" y="23"/>
                    <a:pt x="752" y="23"/>
                  </a:cubicBezTo>
                  <a:cubicBezTo>
                    <a:pt x="751" y="22"/>
                    <a:pt x="751" y="22"/>
                    <a:pt x="750" y="22"/>
                  </a:cubicBezTo>
                  <a:cubicBezTo>
                    <a:pt x="749" y="22"/>
                    <a:pt x="750" y="22"/>
                    <a:pt x="749" y="22"/>
                  </a:cubicBezTo>
                  <a:cubicBezTo>
                    <a:pt x="748" y="21"/>
                    <a:pt x="749" y="21"/>
                    <a:pt x="748" y="20"/>
                  </a:cubicBezTo>
                  <a:cubicBezTo>
                    <a:pt x="747" y="20"/>
                    <a:pt x="747" y="20"/>
                    <a:pt x="747" y="20"/>
                  </a:cubicBezTo>
                  <a:cubicBezTo>
                    <a:pt x="747" y="20"/>
                    <a:pt x="746" y="18"/>
                    <a:pt x="746" y="18"/>
                  </a:cubicBezTo>
                  <a:cubicBezTo>
                    <a:pt x="745" y="17"/>
                    <a:pt x="745" y="17"/>
                    <a:pt x="745" y="17"/>
                  </a:cubicBezTo>
                  <a:cubicBezTo>
                    <a:pt x="745" y="17"/>
                    <a:pt x="746" y="16"/>
                    <a:pt x="745" y="16"/>
                  </a:cubicBezTo>
                  <a:cubicBezTo>
                    <a:pt x="745" y="16"/>
                    <a:pt x="745" y="15"/>
                    <a:pt x="744" y="15"/>
                  </a:cubicBezTo>
                  <a:cubicBezTo>
                    <a:pt x="743" y="15"/>
                    <a:pt x="742" y="15"/>
                    <a:pt x="742" y="14"/>
                  </a:cubicBezTo>
                  <a:cubicBezTo>
                    <a:pt x="741" y="14"/>
                    <a:pt x="741" y="13"/>
                    <a:pt x="740" y="13"/>
                  </a:cubicBezTo>
                  <a:cubicBezTo>
                    <a:pt x="739" y="13"/>
                    <a:pt x="739" y="13"/>
                    <a:pt x="738" y="13"/>
                  </a:cubicBezTo>
                  <a:cubicBezTo>
                    <a:pt x="737" y="13"/>
                    <a:pt x="736" y="12"/>
                    <a:pt x="736" y="12"/>
                  </a:cubicBezTo>
                  <a:cubicBezTo>
                    <a:pt x="736" y="12"/>
                    <a:pt x="736" y="12"/>
                    <a:pt x="735" y="12"/>
                  </a:cubicBezTo>
                  <a:cubicBezTo>
                    <a:pt x="735" y="12"/>
                    <a:pt x="735" y="12"/>
                    <a:pt x="734" y="11"/>
                  </a:cubicBezTo>
                  <a:cubicBezTo>
                    <a:pt x="733" y="10"/>
                    <a:pt x="733" y="10"/>
                    <a:pt x="732" y="9"/>
                  </a:cubicBezTo>
                  <a:cubicBezTo>
                    <a:pt x="730" y="9"/>
                    <a:pt x="730" y="8"/>
                    <a:pt x="729" y="9"/>
                  </a:cubicBezTo>
                  <a:cubicBezTo>
                    <a:pt x="728" y="9"/>
                    <a:pt x="726" y="9"/>
                    <a:pt x="726" y="9"/>
                  </a:cubicBezTo>
                  <a:cubicBezTo>
                    <a:pt x="725" y="9"/>
                    <a:pt x="724" y="10"/>
                    <a:pt x="724" y="10"/>
                  </a:cubicBezTo>
                  <a:cubicBezTo>
                    <a:pt x="724" y="10"/>
                    <a:pt x="724" y="10"/>
                    <a:pt x="723" y="10"/>
                  </a:cubicBezTo>
                  <a:cubicBezTo>
                    <a:pt x="723" y="11"/>
                    <a:pt x="722" y="11"/>
                    <a:pt x="721" y="11"/>
                  </a:cubicBezTo>
                  <a:cubicBezTo>
                    <a:pt x="721" y="12"/>
                    <a:pt x="720" y="12"/>
                    <a:pt x="720" y="12"/>
                  </a:cubicBezTo>
                  <a:cubicBezTo>
                    <a:pt x="719" y="13"/>
                    <a:pt x="720" y="13"/>
                    <a:pt x="720" y="14"/>
                  </a:cubicBezTo>
                  <a:cubicBezTo>
                    <a:pt x="720" y="15"/>
                    <a:pt x="720" y="14"/>
                    <a:pt x="719" y="15"/>
                  </a:cubicBezTo>
                  <a:cubicBezTo>
                    <a:pt x="719" y="15"/>
                    <a:pt x="719" y="15"/>
                    <a:pt x="719" y="16"/>
                  </a:cubicBezTo>
                  <a:cubicBezTo>
                    <a:pt x="719" y="16"/>
                    <a:pt x="718" y="16"/>
                    <a:pt x="718" y="16"/>
                  </a:cubicBezTo>
                  <a:cubicBezTo>
                    <a:pt x="718" y="16"/>
                    <a:pt x="719" y="16"/>
                    <a:pt x="718" y="17"/>
                  </a:cubicBezTo>
                  <a:cubicBezTo>
                    <a:pt x="718" y="17"/>
                    <a:pt x="718" y="18"/>
                    <a:pt x="717" y="17"/>
                  </a:cubicBezTo>
                  <a:cubicBezTo>
                    <a:pt x="717" y="17"/>
                    <a:pt x="717" y="16"/>
                    <a:pt x="716" y="16"/>
                  </a:cubicBezTo>
                  <a:cubicBezTo>
                    <a:pt x="715" y="16"/>
                    <a:pt x="716" y="17"/>
                    <a:pt x="715" y="17"/>
                  </a:cubicBezTo>
                  <a:cubicBezTo>
                    <a:pt x="714" y="17"/>
                    <a:pt x="715" y="16"/>
                    <a:pt x="714" y="16"/>
                  </a:cubicBezTo>
                  <a:cubicBezTo>
                    <a:pt x="713" y="16"/>
                    <a:pt x="713" y="16"/>
                    <a:pt x="713" y="15"/>
                  </a:cubicBezTo>
                  <a:cubicBezTo>
                    <a:pt x="712" y="15"/>
                    <a:pt x="712" y="14"/>
                    <a:pt x="712" y="14"/>
                  </a:cubicBezTo>
                  <a:cubicBezTo>
                    <a:pt x="712" y="14"/>
                    <a:pt x="713" y="14"/>
                    <a:pt x="712" y="14"/>
                  </a:cubicBezTo>
                  <a:cubicBezTo>
                    <a:pt x="711" y="15"/>
                    <a:pt x="710" y="14"/>
                    <a:pt x="710" y="14"/>
                  </a:cubicBezTo>
                  <a:cubicBezTo>
                    <a:pt x="710" y="14"/>
                    <a:pt x="710" y="14"/>
                    <a:pt x="709" y="14"/>
                  </a:cubicBezTo>
                  <a:cubicBezTo>
                    <a:pt x="709" y="15"/>
                    <a:pt x="709" y="14"/>
                    <a:pt x="708" y="14"/>
                  </a:cubicBezTo>
                  <a:cubicBezTo>
                    <a:pt x="707" y="15"/>
                    <a:pt x="708" y="16"/>
                    <a:pt x="707" y="15"/>
                  </a:cubicBezTo>
                  <a:cubicBezTo>
                    <a:pt x="706" y="14"/>
                    <a:pt x="706" y="13"/>
                    <a:pt x="706" y="14"/>
                  </a:cubicBezTo>
                  <a:cubicBezTo>
                    <a:pt x="706" y="15"/>
                    <a:pt x="707" y="15"/>
                    <a:pt x="706" y="15"/>
                  </a:cubicBezTo>
                  <a:cubicBezTo>
                    <a:pt x="705" y="15"/>
                    <a:pt x="705" y="15"/>
                    <a:pt x="705" y="15"/>
                  </a:cubicBezTo>
                  <a:cubicBezTo>
                    <a:pt x="704" y="15"/>
                    <a:pt x="705" y="16"/>
                    <a:pt x="704" y="16"/>
                  </a:cubicBezTo>
                  <a:cubicBezTo>
                    <a:pt x="704" y="16"/>
                    <a:pt x="704" y="14"/>
                    <a:pt x="704" y="15"/>
                  </a:cubicBezTo>
                  <a:cubicBezTo>
                    <a:pt x="703" y="15"/>
                    <a:pt x="703" y="16"/>
                    <a:pt x="703" y="16"/>
                  </a:cubicBezTo>
                  <a:cubicBezTo>
                    <a:pt x="703" y="16"/>
                    <a:pt x="702" y="15"/>
                    <a:pt x="702" y="15"/>
                  </a:cubicBezTo>
                  <a:cubicBezTo>
                    <a:pt x="702" y="17"/>
                    <a:pt x="702" y="17"/>
                    <a:pt x="702" y="17"/>
                  </a:cubicBezTo>
                  <a:cubicBezTo>
                    <a:pt x="702" y="17"/>
                    <a:pt x="701" y="16"/>
                    <a:pt x="701" y="16"/>
                  </a:cubicBezTo>
                  <a:cubicBezTo>
                    <a:pt x="701" y="16"/>
                    <a:pt x="702" y="17"/>
                    <a:pt x="701" y="17"/>
                  </a:cubicBezTo>
                  <a:cubicBezTo>
                    <a:pt x="701" y="17"/>
                    <a:pt x="700" y="16"/>
                    <a:pt x="700" y="16"/>
                  </a:cubicBezTo>
                  <a:cubicBezTo>
                    <a:pt x="699" y="17"/>
                    <a:pt x="699" y="17"/>
                    <a:pt x="699" y="17"/>
                  </a:cubicBezTo>
                  <a:cubicBezTo>
                    <a:pt x="699" y="17"/>
                    <a:pt x="699" y="15"/>
                    <a:pt x="699" y="15"/>
                  </a:cubicBezTo>
                  <a:cubicBezTo>
                    <a:pt x="698" y="16"/>
                    <a:pt x="697" y="16"/>
                    <a:pt x="697" y="16"/>
                  </a:cubicBezTo>
                  <a:cubicBezTo>
                    <a:pt x="697" y="15"/>
                    <a:pt x="697" y="15"/>
                    <a:pt x="697" y="15"/>
                  </a:cubicBezTo>
                  <a:cubicBezTo>
                    <a:pt x="695" y="15"/>
                    <a:pt x="695" y="15"/>
                    <a:pt x="695" y="15"/>
                  </a:cubicBezTo>
                  <a:cubicBezTo>
                    <a:pt x="696" y="14"/>
                    <a:pt x="696" y="14"/>
                    <a:pt x="696" y="14"/>
                  </a:cubicBezTo>
                  <a:cubicBezTo>
                    <a:pt x="696" y="14"/>
                    <a:pt x="695" y="14"/>
                    <a:pt x="695" y="13"/>
                  </a:cubicBezTo>
                  <a:cubicBezTo>
                    <a:pt x="695" y="13"/>
                    <a:pt x="695" y="12"/>
                    <a:pt x="695" y="12"/>
                  </a:cubicBezTo>
                  <a:cubicBezTo>
                    <a:pt x="694" y="12"/>
                    <a:pt x="694" y="13"/>
                    <a:pt x="694" y="12"/>
                  </a:cubicBezTo>
                  <a:cubicBezTo>
                    <a:pt x="694" y="12"/>
                    <a:pt x="695" y="11"/>
                    <a:pt x="693" y="11"/>
                  </a:cubicBezTo>
                  <a:cubicBezTo>
                    <a:pt x="692" y="12"/>
                    <a:pt x="692" y="12"/>
                    <a:pt x="692" y="12"/>
                  </a:cubicBezTo>
                  <a:cubicBezTo>
                    <a:pt x="692" y="12"/>
                    <a:pt x="692" y="11"/>
                    <a:pt x="691" y="11"/>
                  </a:cubicBezTo>
                  <a:cubicBezTo>
                    <a:pt x="690" y="12"/>
                    <a:pt x="690" y="11"/>
                    <a:pt x="690" y="11"/>
                  </a:cubicBezTo>
                  <a:cubicBezTo>
                    <a:pt x="689" y="11"/>
                    <a:pt x="689" y="11"/>
                    <a:pt x="689" y="11"/>
                  </a:cubicBezTo>
                  <a:cubicBezTo>
                    <a:pt x="687" y="10"/>
                    <a:pt x="687" y="10"/>
                    <a:pt x="687" y="10"/>
                  </a:cubicBezTo>
                  <a:cubicBezTo>
                    <a:pt x="687" y="10"/>
                    <a:pt x="688" y="9"/>
                    <a:pt x="687" y="9"/>
                  </a:cubicBezTo>
                  <a:cubicBezTo>
                    <a:pt x="687" y="10"/>
                    <a:pt x="687" y="10"/>
                    <a:pt x="687" y="10"/>
                  </a:cubicBezTo>
                  <a:cubicBezTo>
                    <a:pt x="687" y="10"/>
                    <a:pt x="687" y="9"/>
                    <a:pt x="686" y="9"/>
                  </a:cubicBezTo>
                  <a:cubicBezTo>
                    <a:pt x="686" y="9"/>
                    <a:pt x="685" y="10"/>
                    <a:pt x="685" y="9"/>
                  </a:cubicBezTo>
                  <a:cubicBezTo>
                    <a:pt x="685" y="9"/>
                    <a:pt x="685" y="8"/>
                    <a:pt x="685" y="8"/>
                  </a:cubicBezTo>
                  <a:cubicBezTo>
                    <a:pt x="685" y="8"/>
                    <a:pt x="683" y="8"/>
                    <a:pt x="683" y="8"/>
                  </a:cubicBezTo>
                  <a:cubicBezTo>
                    <a:pt x="684" y="8"/>
                    <a:pt x="685" y="7"/>
                    <a:pt x="683" y="7"/>
                  </a:cubicBezTo>
                  <a:cubicBezTo>
                    <a:pt x="682" y="8"/>
                    <a:pt x="682" y="6"/>
                    <a:pt x="682" y="6"/>
                  </a:cubicBezTo>
                  <a:cubicBezTo>
                    <a:pt x="682" y="6"/>
                    <a:pt x="681" y="6"/>
                    <a:pt x="681" y="7"/>
                  </a:cubicBezTo>
                  <a:cubicBezTo>
                    <a:pt x="681" y="7"/>
                    <a:pt x="681" y="7"/>
                    <a:pt x="681" y="7"/>
                  </a:cubicBezTo>
                  <a:cubicBezTo>
                    <a:pt x="679" y="7"/>
                    <a:pt x="679" y="7"/>
                    <a:pt x="679" y="7"/>
                  </a:cubicBezTo>
                  <a:cubicBezTo>
                    <a:pt x="679" y="7"/>
                    <a:pt x="680" y="8"/>
                    <a:pt x="680" y="8"/>
                  </a:cubicBezTo>
                  <a:cubicBezTo>
                    <a:pt x="679" y="8"/>
                    <a:pt x="678" y="8"/>
                    <a:pt x="678" y="8"/>
                  </a:cubicBezTo>
                  <a:cubicBezTo>
                    <a:pt x="679" y="9"/>
                    <a:pt x="679" y="9"/>
                    <a:pt x="678" y="9"/>
                  </a:cubicBezTo>
                  <a:cubicBezTo>
                    <a:pt x="678" y="9"/>
                    <a:pt x="677" y="9"/>
                    <a:pt x="677" y="9"/>
                  </a:cubicBezTo>
                  <a:cubicBezTo>
                    <a:pt x="677" y="9"/>
                    <a:pt x="676" y="9"/>
                    <a:pt x="676" y="9"/>
                  </a:cubicBezTo>
                  <a:cubicBezTo>
                    <a:pt x="675" y="9"/>
                    <a:pt x="676" y="9"/>
                    <a:pt x="675" y="8"/>
                  </a:cubicBezTo>
                  <a:cubicBezTo>
                    <a:pt x="675" y="8"/>
                    <a:pt x="674" y="8"/>
                    <a:pt x="674" y="8"/>
                  </a:cubicBezTo>
                  <a:cubicBezTo>
                    <a:pt x="674" y="7"/>
                    <a:pt x="674" y="7"/>
                    <a:pt x="674" y="7"/>
                  </a:cubicBezTo>
                  <a:cubicBezTo>
                    <a:pt x="674" y="7"/>
                    <a:pt x="674" y="7"/>
                    <a:pt x="673" y="7"/>
                  </a:cubicBezTo>
                  <a:cubicBezTo>
                    <a:pt x="673" y="8"/>
                    <a:pt x="672" y="8"/>
                    <a:pt x="672" y="8"/>
                  </a:cubicBezTo>
                  <a:cubicBezTo>
                    <a:pt x="672" y="9"/>
                    <a:pt x="673" y="9"/>
                    <a:pt x="672" y="9"/>
                  </a:cubicBezTo>
                  <a:cubicBezTo>
                    <a:pt x="671" y="9"/>
                    <a:pt x="671" y="8"/>
                    <a:pt x="671" y="9"/>
                  </a:cubicBezTo>
                  <a:cubicBezTo>
                    <a:pt x="670" y="9"/>
                    <a:pt x="670" y="10"/>
                    <a:pt x="670" y="10"/>
                  </a:cubicBezTo>
                  <a:cubicBezTo>
                    <a:pt x="670" y="10"/>
                    <a:pt x="671" y="11"/>
                    <a:pt x="671" y="11"/>
                  </a:cubicBezTo>
                  <a:cubicBezTo>
                    <a:pt x="670" y="11"/>
                    <a:pt x="669" y="10"/>
                    <a:pt x="669" y="10"/>
                  </a:cubicBezTo>
                  <a:cubicBezTo>
                    <a:pt x="669" y="9"/>
                    <a:pt x="668" y="8"/>
                    <a:pt x="668" y="8"/>
                  </a:cubicBezTo>
                  <a:cubicBezTo>
                    <a:pt x="668" y="8"/>
                    <a:pt x="669" y="8"/>
                    <a:pt x="668" y="8"/>
                  </a:cubicBezTo>
                  <a:cubicBezTo>
                    <a:pt x="667" y="9"/>
                    <a:pt x="667" y="9"/>
                    <a:pt x="667" y="9"/>
                  </a:cubicBezTo>
                  <a:cubicBezTo>
                    <a:pt x="666" y="9"/>
                    <a:pt x="666" y="10"/>
                    <a:pt x="666" y="9"/>
                  </a:cubicBezTo>
                  <a:cubicBezTo>
                    <a:pt x="666" y="9"/>
                    <a:pt x="666" y="8"/>
                    <a:pt x="666" y="8"/>
                  </a:cubicBezTo>
                  <a:cubicBezTo>
                    <a:pt x="666" y="8"/>
                    <a:pt x="665" y="8"/>
                    <a:pt x="665" y="8"/>
                  </a:cubicBezTo>
                  <a:cubicBezTo>
                    <a:pt x="665" y="7"/>
                    <a:pt x="666" y="7"/>
                    <a:pt x="666" y="7"/>
                  </a:cubicBezTo>
                  <a:cubicBezTo>
                    <a:pt x="664" y="7"/>
                    <a:pt x="664" y="7"/>
                    <a:pt x="664" y="7"/>
                  </a:cubicBezTo>
                  <a:cubicBezTo>
                    <a:pt x="665" y="6"/>
                    <a:pt x="665" y="6"/>
                    <a:pt x="665" y="6"/>
                  </a:cubicBezTo>
                  <a:cubicBezTo>
                    <a:pt x="665" y="6"/>
                    <a:pt x="665" y="6"/>
                    <a:pt x="664" y="6"/>
                  </a:cubicBezTo>
                  <a:cubicBezTo>
                    <a:pt x="664" y="6"/>
                    <a:pt x="664" y="6"/>
                    <a:pt x="664" y="7"/>
                  </a:cubicBezTo>
                  <a:cubicBezTo>
                    <a:pt x="663" y="7"/>
                    <a:pt x="663" y="7"/>
                    <a:pt x="663" y="7"/>
                  </a:cubicBezTo>
                  <a:cubicBezTo>
                    <a:pt x="662" y="7"/>
                    <a:pt x="662" y="7"/>
                    <a:pt x="662" y="6"/>
                  </a:cubicBezTo>
                  <a:cubicBezTo>
                    <a:pt x="662" y="6"/>
                    <a:pt x="662" y="6"/>
                    <a:pt x="662" y="6"/>
                  </a:cubicBezTo>
                  <a:cubicBezTo>
                    <a:pt x="661" y="6"/>
                    <a:pt x="661" y="6"/>
                    <a:pt x="661" y="6"/>
                  </a:cubicBezTo>
                  <a:cubicBezTo>
                    <a:pt x="661" y="5"/>
                    <a:pt x="661" y="5"/>
                    <a:pt x="660" y="4"/>
                  </a:cubicBezTo>
                  <a:cubicBezTo>
                    <a:pt x="660" y="4"/>
                    <a:pt x="659" y="4"/>
                    <a:pt x="659" y="4"/>
                  </a:cubicBezTo>
                  <a:cubicBezTo>
                    <a:pt x="659" y="4"/>
                    <a:pt x="658" y="5"/>
                    <a:pt x="658" y="4"/>
                  </a:cubicBezTo>
                  <a:cubicBezTo>
                    <a:pt x="658" y="4"/>
                    <a:pt x="658" y="3"/>
                    <a:pt x="658" y="3"/>
                  </a:cubicBezTo>
                  <a:cubicBezTo>
                    <a:pt x="658" y="3"/>
                    <a:pt x="657" y="2"/>
                    <a:pt x="657" y="3"/>
                  </a:cubicBezTo>
                  <a:cubicBezTo>
                    <a:pt x="657" y="4"/>
                    <a:pt x="657" y="4"/>
                    <a:pt x="656" y="4"/>
                  </a:cubicBezTo>
                  <a:cubicBezTo>
                    <a:pt x="656" y="4"/>
                    <a:pt x="655" y="3"/>
                    <a:pt x="655" y="3"/>
                  </a:cubicBezTo>
                  <a:cubicBezTo>
                    <a:pt x="655" y="3"/>
                    <a:pt x="657" y="2"/>
                    <a:pt x="656" y="1"/>
                  </a:cubicBezTo>
                  <a:cubicBezTo>
                    <a:pt x="655" y="1"/>
                    <a:pt x="655" y="2"/>
                    <a:pt x="654" y="1"/>
                  </a:cubicBezTo>
                  <a:cubicBezTo>
                    <a:pt x="654" y="1"/>
                    <a:pt x="654" y="1"/>
                    <a:pt x="653" y="0"/>
                  </a:cubicBezTo>
                  <a:cubicBezTo>
                    <a:pt x="653" y="0"/>
                    <a:pt x="652" y="0"/>
                    <a:pt x="652" y="0"/>
                  </a:cubicBezTo>
                  <a:cubicBezTo>
                    <a:pt x="652" y="0"/>
                    <a:pt x="652" y="0"/>
                    <a:pt x="652" y="0"/>
                  </a:cubicBezTo>
                  <a:cubicBezTo>
                    <a:pt x="652" y="1"/>
                    <a:pt x="652" y="0"/>
                    <a:pt x="652" y="1"/>
                  </a:cubicBezTo>
                  <a:cubicBezTo>
                    <a:pt x="652" y="1"/>
                    <a:pt x="651" y="1"/>
                    <a:pt x="651" y="1"/>
                  </a:cubicBezTo>
                  <a:cubicBezTo>
                    <a:pt x="651" y="1"/>
                    <a:pt x="651" y="1"/>
                    <a:pt x="650" y="1"/>
                  </a:cubicBezTo>
                  <a:cubicBezTo>
                    <a:pt x="649" y="1"/>
                    <a:pt x="649" y="0"/>
                    <a:pt x="649" y="1"/>
                  </a:cubicBezTo>
                  <a:cubicBezTo>
                    <a:pt x="649" y="2"/>
                    <a:pt x="651" y="3"/>
                    <a:pt x="649" y="3"/>
                  </a:cubicBezTo>
                  <a:cubicBezTo>
                    <a:pt x="647" y="3"/>
                    <a:pt x="647" y="3"/>
                    <a:pt x="647" y="3"/>
                  </a:cubicBezTo>
                  <a:cubicBezTo>
                    <a:pt x="647" y="3"/>
                    <a:pt x="647" y="3"/>
                    <a:pt x="647" y="3"/>
                  </a:cubicBezTo>
                  <a:cubicBezTo>
                    <a:pt x="646" y="3"/>
                    <a:pt x="646" y="2"/>
                    <a:pt x="645" y="3"/>
                  </a:cubicBezTo>
                  <a:cubicBezTo>
                    <a:pt x="644" y="3"/>
                    <a:pt x="646" y="3"/>
                    <a:pt x="644" y="4"/>
                  </a:cubicBezTo>
                  <a:cubicBezTo>
                    <a:pt x="643" y="4"/>
                    <a:pt x="642" y="4"/>
                    <a:pt x="643" y="4"/>
                  </a:cubicBezTo>
                  <a:cubicBezTo>
                    <a:pt x="644" y="5"/>
                    <a:pt x="644" y="6"/>
                    <a:pt x="644" y="6"/>
                  </a:cubicBezTo>
                  <a:cubicBezTo>
                    <a:pt x="644" y="6"/>
                    <a:pt x="644" y="6"/>
                    <a:pt x="643" y="6"/>
                  </a:cubicBezTo>
                  <a:cubicBezTo>
                    <a:pt x="642" y="6"/>
                    <a:pt x="642" y="6"/>
                    <a:pt x="642" y="7"/>
                  </a:cubicBezTo>
                  <a:cubicBezTo>
                    <a:pt x="642" y="7"/>
                    <a:pt x="643" y="7"/>
                    <a:pt x="643" y="8"/>
                  </a:cubicBezTo>
                  <a:cubicBezTo>
                    <a:pt x="643" y="9"/>
                    <a:pt x="642" y="9"/>
                    <a:pt x="642" y="10"/>
                  </a:cubicBezTo>
                  <a:cubicBezTo>
                    <a:pt x="642" y="10"/>
                    <a:pt x="642" y="11"/>
                    <a:pt x="642" y="11"/>
                  </a:cubicBezTo>
                  <a:cubicBezTo>
                    <a:pt x="642" y="11"/>
                    <a:pt x="642" y="12"/>
                    <a:pt x="642" y="12"/>
                  </a:cubicBezTo>
                  <a:cubicBezTo>
                    <a:pt x="643" y="12"/>
                    <a:pt x="643" y="12"/>
                    <a:pt x="643" y="13"/>
                  </a:cubicBezTo>
                  <a:cubicBezTo>
                    <a:pt x="643" y="13"/>
                    <a:pt x="643" y="14"/>
                    <a:pt x="642" y="15"/>
                  </a:cubicBezTo>
                  <a:cubicBezTo>
                    <a:pt x="641" y="16"/>
                    <a:pt x="640" y="16"/>
                    <a:pt x="641" y="16"/>
                  </a:cubicBezTo>
                  <a:cubicBezTo>
                    <a:pt x="642" y="16"/>
                    <a:pt x="644" y="17"/>
                    <a:pt x="643" y="17"/>
                  </a:cubicBezTo>
                  <a:cubicBezTo>
                    <a:pt x="642" y="18"/>
                    <a:pt x="642" y="19"/>
                    <a:pt x="641" y="19"/>
                  </a:cubicBezTo>
                  <a:cubicBezTo>
                    <a:pt x="640" y="19"/>
                    <a:pt x="639" y="18"/>
                    <a:pt x="638" y="18"/>
                  </a:cubicBezTo>
                  <a:cubicBezTo>
                    <a:pt x="638" y="18"/>
                    <a:pt x="638" y="18"/>
                    <a:pt x="636" y="18"/>
                  </a:cubicBezTo>
                  <a:cubicBezTo>
                    <a:pt x="635" y="19"/>
                    <a:pt x="634" y="19"/>
                    <a:pt x="634" y="19"/>
                  </a:cubicBezTo>
                  <a:cubicBezTo>
                    <a:pt x="634" y="19"/>
                    <a:pt x="635" y="18"/>
                    <a:pt x="634" y="18"/>
                  </a:cubicBezTo>
                  <a:cubicBezTo>
                    <a:pt x="633" y="18"/>
                    <a:pt x="633" y="18"/>
                    <a:pt x="633" y="18"/>
                  </a:cubicBezTo>
                  <a:cubicBezTo>
                    <a:pt x="632" y="19"/>
                    <a:pt x="631" y="19"/>
                    <a:pt x="632" y="19"/>
                  </a:cubicBezTo>
                  <a:cubicBezTo>
                    <a:pt x="632" y="20"/>
                    <a:pt x="634" y="19"/>
                    <a:pt x="632" y="20"/>
                  </a:cubicBezTo>
                  <a:cubicBezTo>
                    <a:pt x="631" y="21"/>
                    <a:pt x="632" y="21"/>
                    <a:pt x="631" y="21"/>
                  </a:cubicBezTo>
                  <a:cubicBezTo>
                    <a:pt x="630" y="21"/>
                    <a:pt x="629" y="21"/>
                    <a:pt x="629" y="22"/>
                  </a:cubicBezTo>
                  <a:cubicBezTo>
                    <a:pt x="629" y="22"/>
                    <a:pt x="630" y="22"/>
                    <a:pt x="629" y="22"/>
                  </a:cubicBezTo>
                  <a:cubicBezTo>
                    <a:pt x="629" y="23"/>
                    <a:pt x="629" y="23"/>
                    <a:pt x="628" y="22"/>
                  </a:cubicBezTo>
                  <a:cubicBezTo>
                    <a:pt x="628" y="22"/>
                    <a:pt x="628" y="22"/>
                    <a:pt x="627" y="22"/>
                  </a:cubicBezTo>
                  <a:cubicBezTo>
                    <a:pt x="627" y="21"/>
                    <a:pt x="626" y="21"/>
                    <a:pt x="626" y="21"/>
                  </a:cubicBezTo>
                  <a:cubicBezTo>
                    <a:pt x="625" y="21"/>
                    <a:pt x="625" y="21"/>
                    <a:pt x="625" y="20"/>
                  </a:cubicBezTo>
                  <a:cubicBezTo>
                    <a:pt x="624" y="20"/>
                    <a:pt x="624" y="20"/>
                    <a:pt x="624" y="20"/>
                  </a:cubicBezTo>
                  <a:cubicBezTo>
                    <a:pt x="624" y="20"/>
                    <a:pt x="623" y="20"/>
                    <a:pt x="622" y="20"/>
                  </a:cubicBezTo>
                  <a:cubicBezTo>
                    <a:pt x="622" y="21"/>
                    <a:pt x="621" y="21"/>
                    <a:pt x="621" y="21"/>
                  </a:cubicBezTo>
                  <a:cubicBezTo>
                    <a:pt x="621" y="21"/>
                    <a:pt x="620" y="21"/>
                    <a:pt x="620" y="22"/>
                  </a:cubicBezTo>
                  <a:cubicBezTo>
                    <a:pt x="620" y="22"/>
                    <a:pt x="621" y="23"/>
                    <a:pt x="620" y="23"/>
                  </a:cubicBezTo>
                  <a:cubicBezTo>
                    <a:pt x="619" y="23"/>
                    <a:pt x="619" y="22"/>
                    <a:pt x="619" y="23"/>
                  </a:cubicBezTo>
                  <a:cubicBezTo>
                    <a:pt x="618" y="23"/>
                    <a:pt x="618" y="24"/>
                    <a:pt x="617" y="23"/>
                  </a:cubicBezTo>
                  <a:cubicBezTo>
                    <a:pt x="617" y="23"/>
                    <a:pt x="616" y="22"/>
                    <a:pt x="616" y="22"/>
                  </a:cubicBezTo>
                  <a:cubicBezTo>
                    <a:pt x="616" y="23"/>
                    <a:pt x="616" y="23"/>
                    <a:pt x="616" y="24"/>
                  </a:cubicBezTo>
                  <a:cubicBezTo>
                    <a:pt x="615" y="24"/>
                    <a:pt x="615" y="24"/>
                    <a:pt x="614" y="24"/>
                  </a:cubicBezTo>
                  <a:cubicBezTo>
                    <a:pt x="613" y="24"/>
                    <a:pt x="613" y="25"/>
                    <a:pt x="613" y="24"/>
                  </a:cubicBezTo>
                  <a:cubicBezTo>
                    <a:pt x="612" y="24"/>
                    <a:pt x="612" y="24"/>
                    <a:pt x="612" y="24"/>
                  </a:cubicBezTo>
                  <a:cubicBezTo>
                    <a:pt x="611" y="23"/>
                    <a:pt x="611" y="23"/>
                    <a:pt x="610" y="23"/>
                  </a:cubicBezTo>
                  <a:cubicBezTo>
                    <a:pt x="609" y="23"/>
                    <a:pt x="609" y="24"/>
                    <a:pt x="609" y="23"/>
                  </a:cubicBezTo>
                  <a:cubicBezTo>
                    <a:pt x="609" y="22"/>
                    <a:pt x="610" y="22"/>
                    <a:pt x="610" y="21"/>
                  </a:cubicBezTo>
                  <a:cubicBezTo>
                    <a:pt x="610" y="21"/>
                    <a:pt x="610" y="20"/>
                    <a:pt x="609" y="20"/>
                  </a:cubicBezTo>
                  <a:cubicBezTo>
                    <a:pt x="609" y="20"/>
                    <a:pt x="609" y="20"/>
                    <a:pt x="608" y="20"/>
                  </a:cubicBezTo>
                  <a:cubicBezTo>
                    <a:pt x="607" y="19"/>
                    <a:pt x="607" y="18"/>
                    <a:pt x="607" y="18"/>
                  </a:cubicBezTo>
                  <a:cubicBezTo>
                    <a:pt x="607" y="18"/>
                    <a:pt x="606" y="17"/>
                    <a:pt x="606" y="17"/>
                  </a:cubicBezTo>
                  <a:cubicBezTo>
                    <a:pt x="605" y="17"/>
                    <a:pt x="605" y="17"/>
                    <a:pt x="605" y="17"/>
                  </a:cubicBezTo>
                  <a:cubicBezTo>
                    <a:pt x="604" y="16"/>
                    <a:pt x="603" y="15"/>
                    <a:pt x="603" y="15"/>
                  </a:cubicBezTo>
                  <a:cubicBezTo>
                    <a:pt x="603" y="15"/>
                    <a:pt x="603" y="15"/>
                    <a:pt x="602" y="15"/>
                  </a:cubicBezTo>
                  <a:cubicBezTo>
                    <a:pt x="601" y="14"/>
                    <a:pt x="600" y="14"/>
                    <a:pt x="599" y="14"/>
                  </a:cubicBezTo>
                  <a:cubicBezTo>
                    <a:pt x="599" y="14"/>
                    <a:pt x="599" y="14"/>
                    <a:pt x="599" y="15"/>
                  </a:cubicBezTo>
                  <a:cubicBezTo>
                    <a:pt x="599" y="15"/>
                    <a:pt x="600" y="16"/>
                    <a:pt x="599" y="16"/>
                  </a:cubicBezTo>
                  <a:cubicBezTo>
                    <a:pt x="598" y="16"/>
                    <a:pt x="598" y="16"/>
                    <a:pt x="597" y="15"/>
                  </a:cubicBezTo>
                  <a:cubicBezTo>
                    <a:pt x="597" y="15"/>
                    <a:pt x="596" y="14"/>
                    <a:pt x="596" y="14"/>
                  </a:cubicBezTo>
                  <a:cubicBezTo>
                    <a:pt x="595" y="14"/>
                    <a:pt x="595" y="13"/>
                    <a:pt x="595" y="14"/>
                  </a:cubicBezTo>
                  <a:cubicBezTo>
                    <a:pt x="595" y="15"/>
                    <a:pt x="594" y="16"/>
                    <a:pt x="594" y="16"/>
                  </a:cubicBezTo>
                  <a:cubicBezTo>
                    <a:pt x="595" y="17"/>
                    <a:pt x="595" y="17"/>
                    <a:pt x="595" y="17"/>
                  </a:cubicBezTo>
                  <a:cubicBezTo>
                    <a:pt x="596" y="17"/>
                    <a:pt x="597" y="17"/>
                    <a:pt x="597" y="17"/>
                  </a:cubicBezTo>
                  <a:cubicBezTo>
                    <a:pt x="597" y="18"/>
                    <a:pt x="597" y="18"/>
                    <a:pt x="596" y="18"/>
                  </a:cubicBezTo>
                  <a:cubicBezTo>
                    <a:pt x="595" y="18"/>
                    <a:pt x="595" y="18"/>
                    <a:pt x="594" y="18"/>
                  </a:cubicBezTo>
                  <a:cubicBezTo>
                    <a:pt x="593" y="19"/>
                    <a:pt x="594" y="18"/>
                    <a:pt x="593" y="18"/>
                  </a:cubicBezTo>
                  <a:cubicBezTo>
                    <a:pt x="591" y="19"/>
                    <a:pt x="592" y="19"/>
                    <a:pt x="591" y="19"/>
                  </a:cubicBezTo>
                  <a:cubicBezTo>
                    <a:pt x="591" y="20"/>
                    <a:pt x="590" y="18"/>
                    <a:pt x="590" y="19"/>
                  </a:cubicBezTo>
                  <a:cubicBezTo>
                    <a:pt x="590" y="21"/>
                    <a:pt x="591" y="22"/>
                    <a:pt x="591" y="22"/>
                  </a:cubicBezTo>
                  <a:cubicBezTo>
                    <a:pt x="591" y="22"/>
                    <a:pt x="591" y="23"/>
                    <a:pt x="590" y="22"/>
                  </a:cubicBezTo>
                  <a:cubicBezTo>
                    <a:pt x="589" y="22"/>
                    <a:pt x="589" y="22"/>
                    <a:pt x="589" y="22"/>
                  </a:cubicBezTo>
                  <a:cubicBezTo>
                    <a:pt x="588" y="21"/>
                    <a:pt x="588" y="21"/>
                    <a:pt x="587" y="22"/>
                  </a:cubicBezTo>
                  <a:cubicBezTo>
                    <a:pt x="587" y="22"/>
                    <a:pt x="587" y="23"/>
                    <a:pt x="586" y="23"/>
                  </a:cubicBezTo>
                  <a:cubicBezTo>
                    <a:pt x="586" y="23"/>
                    <a:pt x="585" y="23"/>
                    <a:pt x="585" y="23"/>
                  </a:cubicBezTo>
                  <a:cubicBezTo>
                    <a:pt x="585" y="24"/>
                    <a:pt x="583" y="24"/>
                    <a:pt x="583" y="23"/>
                  </a:cubicBezTo>
                  <a:cubicBezTo>
                    <a:pt x="582" y="23"/>
                    <a:pt x="582" y="23"/>
                    <a:pt x="582" y="23"/>
                  </a:cubicBezTo>
                  <a:cubicBezTo>
                    <a:pt x="581" y="23"/>
                    <a:pt x="581" y="24"/>
                    <a:pt x="580" y="24"/>
                  </a:cubicBezTo>
                  <a:cubicBezTo>
                    <a:pt x="580" y="24"/>
                    <a:pt x="580" y="25"/>
                    <a:pt x="580" y="25"/>
                  </a:cubicBezTo>
                  <a:cubicBezTo>
                    <a:pt x="579" y="25"/>
                    <a:pt x="580" y="25"/>
                    <a:pt x="578" y="25"/>
                  </a:cubicBezTo>
                  <a:cubicBezTo>
                    <a:pt x="577" y="26"/>
                    <a:pt x="578" y="25"/>
                    <a:pt x="577" y="25"/>
                  </a:cubicBezTo>
                  <a:cubicBezTo>
                    <a:pt x="577" y="25"/>
                    <a:pt x="576" y="25"/>
                    <a:pt x="576" y="26"/>
                  </a:cubicBezTo>
                  <a:cubicBezTo>
                    <a:pt x="575" y="26"/>
                    <a:pt x="575" y="26"/>
                    <a:pt x="575" y="27"/>
                  </a:cubicBezTo>
                  <a:cubicBezTo>
                    <a:pt x="575" y="28"/>
                    <a:pt x="576" y="28"/>
                    <a:pt x="575" y="28"/>
                  </a:cubicBezTo>
                  <a:cubicBezTo>
                    <a:pt x="574" y="29"/>
                    <a:pt x="574" y="29"/>
                    <a:pt x="573" y="28"/>
                  </a:cubicBezTo>
                  <a:cubicBezTo>
                    <a:pt x="572" y="28"/>
                    <a:pt x="572" y="27"/>
                    <a:pt x="572" y="28"/>
                  </a:cubicBezTo>
                  <a:cubicBezTo>
                    <a:pt x="571" y="28"/>
                    <a:pt x="571" y="28"/>
                    <a:pt x="570" y="28"/>
                  </a:cubicBezTo>
                  <a:cubicBezTo>
                    <a:pt x="570" y="28"/>
                    <a:pt x="570" y="27"/>
                    <a:pt x="569" y="27"/>
                  </a:cubicBezTo>
                  <a:cubicBezTo>
                    <a:pt x="569" y="27"/>
                    <a:pt x="569" y="27"/>
                    <a:pt x="568" y="28"/>
                  </a:cubicBezTo>
                  <a:cubicBezTo>
                    <a:pt x="567" y="28"/>
                    <a:pt x="567" y="28"/>
                    <a:pt x="567" y="29"/>
                  </a:cubicBezTo>
                  <a:cubicBezTo>
                    <a:pt x="566" y="29"/>
                    <a:pt x="567" y="29"/>
                    <a:pt x="565" y="29"/>
                  </a:cubicBezTo>
                  <a:cubicBezTo>
                    <a:pt x="564" y="29"/>
                    <a:pt x="563" y="30"/>
                    <a:pt x="563" y="30"/>
                  </a:cubicBezTo>
                  <a:cubicBezTo>
                    <a:pt x="562" y="30"/>
                    <a:pt x="562" y="30"/>
                    <a:pt x="562" y="30"/>
                  </a:cubicBezTo>
                  <a:cubicBezTo>
                    <a:pt x="560" y="31"/>
                    <a:pt x="560" y="31"/>
                    <a:pt x="560" y="31"/>
                  </a:cubicBezTo>
                  <a:cubicBezTo>
                    <a:pt x="560" y="31"/>
                    <a:pt x="560" y="31"/>
                    <a:pt x="559" y="31"/>
                  </a:cubicBezTo>
                  <a:cubicBezTo>
                    <a:pt x="558" y="31"/>
                    <a:pt x="557" y="30"/>
                    <a:pt x="557" y="30"/>
                  </a:cubicBezTo>
                  <a:cubicBezTo>
                    <a:pt x="557" y="31"/>
                    <a:pt x="557" y="31"/>
                    <a:pt x="557" y="32"/>
                  </a:cubicBezTo>
                  <a:cubicBezTo>
                    <a:pt x="556" y="32"/>
                    <a:pt x="556" y="33"/>
                    <a:pt x="555" y="33"/>
                  </a:cubicBezTo>
                  <a:cubicBezTo>
                    <a:pt x="555" y="34"/>
                    <a:pt x="555" y="34"/>
                    <a:pt x="554" y="34"/>
                  </a:cubicBezTo>
                  <a:cubicBezTo>
                    <a:pt x="553" y="34"/>
                    <a:pt x="553" y="34"/>
                    <a:pt x="552" y="35"/>
                  </a:cubicBezTo>
                  <a:cubicBezTo>
                    <a:pt x="551" y="35"/>
                    <a:pt x="550" y="34"/>
                    <a:pt x="550" y="35"/>
                  </a:cubicBezTo>
                  <a:cubicBezTo>
                    <a:pt x="550" y="36"/>
                    <a:pt x="550" y="36"/>
                    <a:pt x="550" y="37"/>
                  </a:cubicBezTo>
                  <a:cubicBezTo>
                    <a:pt x="549" y="38"/>
                    <a:pt x="549" y="39"/>
                    <a:pt x="549" y="39"/>
                  </a:cubicBezTo>
                  <a:cubicBezTo>
                    <a:pt x="549" y="39"/>
                    <a:pt x="549" y="40"/>
                    <a:pt x="548" y="39"/>
                  </a:cubicBezTo>
                  <a:cubicBezTo>
                    <a:pt x="547" y="39"/>
                    <a:pt x="547" y="39"/>
                    <a:pt x="547" y="39"/>
                  </a:cubicBezTo>
                  <a:cubicBezTo>
                    <a:pt x="546" y="38"/>
                    <a:pt x="547" y="38"/>
                    <a:pt x="545" y="38"/>
                  </a:cubicBezTo>
                  <a:cubicBezTo>
                    <a:pt x="544" y="38"/>
                    <a:pt x="545" y="40"/>
                    <a:pt x="543" y="38"/>
                  </a:cubicBezTo>
                  <a:cubicBezTo>
                    <a:pt x="542" y="37"/>
                    <a:pt x="542" y="37"/>
                    <a:pt x="542" y="37"/>
                  </a:cubicBezTo>
                  <a:cubicBezTo>
                    <a:pt x="542" y="37"/>
                    <a:pt x="542" y="36"/>
                    <a:pt x="541" y="36"/>
                  </a:cubicBezTo>
                  <a:cubicBezTo>
                    <a:pt x="541" y="35"/>
                    <a:pt x="541" y="35"/>
                    <a:pt x="540" y="35"/>
                  </a:cubicBezTo>
                  <a:cubicBezTo>
                    <a:pt x="539" y="35"/>
                    <a:pt x="539" y="34"/>
                    <a:pt x="538" y="34"/>
                  </a:cubicBezTo>
                  <a:cubicBezTo>
                    <a:pt x="538" y="33"/>
                    <a:pt x="537" y="32"/>
                    <a:pt x="537" y="32"/>
                  </a:cubicBezTo>
                  <a:cubicBezTo>
                    <a:pt x="537" y="32"/>
                    <a:pt x="536" y="32"/>
                    <a:pt x="536" y="32"/>
                  </a:cubicBezTo>
                  <a:cubicBezTo>
                    <a:pt x="535" y="32"/>
                    <a:pt x="535" y="33"/>
                    <a:pt x="534" y="33"/>
                  </a:cubicBezTo>
                  <a:cubicBezTo>
                    <a:pt x="533" y="33"/>
                    <a:pt x="530" y="32"/>
                    <a:pt x="530" y="32"/>
                  </a:cubicBezTo>
                  <a:cubicBezTo>
                    <a:pt x="530" y="32"/>
                    <a:pt x="530" y="31"/>
                    <a:pt x="529" y="31"/>
                  </a:cubicBezTo>
                  <a:cubicBezTo>
                    <a:pt x="528" y="30"/>
                    <a:pt x="528" y="29"/>
                    <a:pt x="527" y="28"/>
                  </a:cubicBezTo>
                  <a:cubicBezTo>
                    <a:pt x="527" y="28"/>
                    <a:pt x="528" y="27"/>
                    <a:pt x="526" y="28"/>
                  </a:cubicBezTo>
                  <a:cubicBezTo>
                    <a:pt x="525" y="28"/>
                    <a:pt x="526" y="28"/>
                    <a:pt x="525" y="28"/>
                  </a:cubicBezTo>
                  <a:cubicBezTo>
                    <a:pt x="524" y="29"/>
                    <a:pt x="524" y="28"/>
                    <a:pt x="523" y="28"/>
                  </a:cubicBezTo>
                  <a:cubicBezTo>
                    <a:pt x="523" y="29"/>
                    <a:pt x="522" y="29"/>
                    <a:pt x="523" y="30"/>
                  </a:cubicBezTo>
                  <a:cubicBezTo>
                    <a:pt x="523" y="30"/>
                    <a:pt x="523" y="31"/>
                    <a:pt x="523" y="31"/>
                  </a:cubicBezTo>
                  <a:cubicBezTo>
                    <a:pt x="523" y="31"/>
                    <a:pt x="524" y="32"/>
                    <a:pt x="523" y="32"/>
                  </a:cubicBezTo>
                  <a:cubicBezTo>
                    <a:pt x="522" y="32"/>
                    <a:pt x="522" y="31"/>
                    <a:pt x="522" y="32"/>
                  </a:cubicBezTo>
                  <a:cubicBezTo>
                    <a:pt x="522" y="33"/>
                    <a:pt x="521" y="34"/>
                    <a:pt x="521" y="34"/>
                  </a:cubicBezTo>
                  <a:cubicBezTo>
                    <a:pt x="520" y="34"/>
                    <a:pt x="519" y="31"/>
                    <a:pt x="518" y="32"/>
                  </a:cubicBezTo>
                  <a:cubicBezTo>
                    <a:pt x="518" y="33"/>
                    <a:pt x="517" y="35"/>
                    <a:pt x="516" y="35"/>
                  </a:cubicBezTo>
                  <a:cubicBezTo>
                    <a:pt x="515" y="36"/>
                    <a:pt x="515" y="35"/>
                    <a:pt x="515" y="36"/>
                  </a:cubicBezTo>
                  <a:cubicBezTo>
                    <a:pt x="515" y="37"/>
                    <a:pt x="516" y="37"/>
                    <a:pt x="515" y="38"/>
                  </a:cubicBezTo>
                  <a:cubicBezTo>
                    <a:pt x="515" y="39"/>
                    <a:pt x="516" y="39"/>
                    <a:pt x="515" y="41"/>
                  </a:cubicBezTo>
                  <a:cubicBezTo>
                    <a:pt x="514" y="42"/>
                    <a:pt x="515" y="42"/>
                    <a:pt x="514" y="43"/>
                  </a:cubicBezTo>
                  <a:cubicBezTo>
                    <a:pt x="514" y="43"/>
                    <a:pt x="513" y="44"/>
                    <a:pt x="513" y="44"/>
                  </a:cubicBezTo>
                  <a:cubicBezTo>
                    <a:pt x="513" y="44"/>
                    <a:pt x="514" y="45"/>
                    <a:pt x="513" y="45"/>
                  </a:cubicBezTo>
                  <a:cubicBezTo>
                    <a:pt x="512" y="45"/>
                    <a:pt x="512" y="45"/>
                    <a:pt x="512" y="44"/>
                  </a:cubicBezTo>
                  <a:cubicBezTo>
                    <a:pt x="511" y="44"/>
                    <a:pt x="511" y="44"/>
                    <a:pt x="510" y="44"/>
                  </a:cubicBezTo>
                  <a:cubicBezTo>
                    <a:pt x="510" y="44"/>
                    <a:pt x="510" y="44"/>
                    <a:pt x="509" y="44"/>
                  </a:cubicBezTo>
                  <a:cubicBezTo>
                    <a:pt x="508" y="45"/>
                    <a:pt x="508" y="45"/>
                    <a:pt x="508" y="46"/>
                  </a:cubicBezTo>
                  <a:cubicBezTo>
                    <a:pt x="509" y="47"/>
                    <a:pt x="508" y="48"/>
                    <a:pt x="508" y="48"/>
                  </a:cubicBezTo>
                  <a:cubicBezTo>
                    <a:pt x="508" y="49"/>
                    <a:pt x="508" y="49"/>
                    <a:pt x="508" y="49"/>
                  </a:cubicBezTo>
                  <a:cubicBezTo>
                    <a:pt x="509" y="50"/>
                    <a:pt x="509" y="50"/>
                    <a:pt x="509" y="50"/>
                  </a:cubicBezTo>
                  <a:cubicBezTo>
                    <a:pt x="508" y="52"/>
                    <a:pt x="508" y="52"/>
                    <a:pt x="508" y="52"/>
                  </a:cubicBezTo>
                  <a:cubicBezTo>
                    <a:pt x="508" y="52"/>
                    <a:pt x="507" y="53"/>
                    <a:pt x="507" y="54"/>
                  </a:cubicBezTo>
                  <a:cubicBezTo>
                    <a:pt x="506" y="54"/>
                    <a:pt x="506" y="55"/>
                    <a:pt x="506" y="55"/>
                  </a:cubicBezTo>
                  <a:cubicBezTo>
                    <a:pt x="506" y="56"/>
                    <a:pt x="506" y="56"/>
                    <a:pt x="506" y="56"/>
                  </a:cubicBezTo>
                  <a:cubicBezTo>
                    <a:pt x="506" y="57"/>
                    <a:pt x="506" y="58"/>
                    <a:pt x="505" y="59"/>
                  </a:cubicBezTo>
                  <a:cubicBezTo>
                    <a:pt x="504" y="59"/>
                    <a:pt x="504" y="59"/>
                    <a:pt x="503" y="59"/>
                  </a:cubicBezTo>
                  <a:cubicBezTo>
                    <a:pt x="503" y="60"/>
                    <a:pt x="503" y="62"/>
                    <a:pt x="502" y="62"/>
                  </a:cubicBezTo>
                  <a:cubicBezTo>
                    <a:pt x="501" y="62"/>
                    <a:pt x="502" y="62"/>
                    <a:pt x="500" y="62"/>
                  </a:cubicBezTo>
                  <a:cubicBezTo>
                    <a:pt x="499" y="62"/>
                    <a:pt x="499" y="62"/>
                    <a:pt x="497" y="62"/>
                  </a:cubicBezTo>
                  <a:cubicBezTo>
                    <a:pt x="495" y="62"/>
                    <a:pt x="493" y="62"/>
                    <a:pt x="492" y="62"/>
                  </a:cubicBezTo>
                  <a:cubicBezTo>
                    <a:pt x="491" y="62"/>
                    <a:pt x="488" y="61"/>
                    <a:pt x="487" y="61"/>
                  </a:cubicBezTo>
                  <a:cubicBezTo>
                    <a:pt x="486" y="60"/>
                    <a:pt x="487" y="60"/>
                    <a:pt x="486" y="59"/>
                  </a:cubicBezTo>
                  <a:cubicBezTo>
                    <a:pt x="485" y="59"/>
                    <a:pt x="486" y="58"/>
                    <a:pt x="485" y="58"/>
                  </a:cubicBezTo>
                  <a:cubicBezTo>
                    <a:pt x="483" y="58"/>
                    <a:pt x="483" y="58"/>
                    <a:pt x="482" y="58"/>
                  </a:cubicBezTo>
                  <a:cubicBezTo>
                    <a:pt x="481" y="58"/>
                    <a:pt x="481" y="58"/>
                    <a:pt x="480" y="57"/>
                  </a:cubicBezTo>
                  <a:cubicBezTo>
                    <a:pt x="480" y="57"/>
                    <a:pt x="481" y="56"/>
                    <a:pt x="480" y="56"/>
                  </a:cubicBezTo>
                  <a:cubicBezTo>
                    <a:pt x="479" y="56"/>
                    <a:pt x="479" y="56"/>
                    <a:pt x="478" y="57"/>
                  </a:cubicBezTo>
                  <a:cubicBezTo>
                    <a:pt x="478" y="57"/>
                    <a:pt x="478" y="57"/>
                    <a:pt x="476" y="57"/>
                  </a:cubicBezTo>
                  <a:cubicBezTo>
                    <a:pt x="475" y="56"/>
                    <a:pt x="476" y="57"/>
                    <a:pt x="475" y="56"/>
                  </a:cubicBezTo>
                  <a:cubicBezTo>
                    <a:pt x="473" y="55"/>
                    <a:pt x="473" y="56"/>
                    <a:pt x="472" y="55"/>
                  </a:cubicBezTo>
                  <a:cubicBezTo>
                    <a:pt x="471" y="55"/>
                    <a:pt x="471" y="55"/>
                    <a:pt x="470" y="55"/>
                  </a:cubicBezTo>
                  <a:cubicBezTo>
                    <a:pt x="470" y="54"/>
                    <a:pt x="472" y="55"/>
                    <a:pt x="470" y="54"/>
                  </a:cubicBezTo>
                  <a:cubicBezTo>
                    <a:pt x="467" y="53"/>
                    <a:pt x="466" y="53"/>
                    <a:pt x="466" y="53"/>
                  </a:cubicBezTo>
                  <a:cubicBezTo>
                    <a:pt x="466" y="53"/>
                    <a:pt x="466" y="54"/>
                    <a:pt x="465" y="54"/>
                  </a:cubicBezTo>
                  <a:cubicBezTo>
                    <a:pt x="465" y="54"/>
                    <a:pt x="464" y="55"/>
                    <a:pt x="464" y="54"/>
                  </a:cubicBezTo>
                  <a:cubicBezTo>
                    <a:pt x="463" y="53"/>
                    <a:pt x="464" y="53"/>
                    <a:pt x="463" y="53"/>
                  </a:cubicBezTo>
                  <a:cubicBezTo>
                    <a:pt x="463" y="54"/>
                    <a:pt x="463" y="54"/>
                    <a:pt x="463" y="54"/>
                  </a:cubicBezTo>
                  <a:cubicBezTo>
                    <a:pt x="462" y="54"/>
                    <a:pt x="462" y="53"/>
                    <a:pt x="461" y="54"/>
                  </a:cubicBezTo>
                  <a:cubicBezTo>
                    <a:pt x="460" y="55"/>
                    <a:pt x="460" y="55"/>
                    <a:pt x="460" y="55"/>
                  </a:cubicBezTo>
                  <a:cubicBezTo>
                    <a:pt x="459" y="55"/>
                    <a:pt x="458" y="54"/>
                    <a:pt x="458" y="55"/>
                  </a:cubicBezTo>
                  <a:cubicBezTo>
                    <a:pt x="458" y="55"/>
                    <a:pt x="458" y="55"/>
                    <a:pt x="457" y="55"/>
                  </a:cubicBezTo>
                  <a:cubicBezTo>
                    <a:pt x="456" y="55"/>
                    <a:pt x="457" y="56"/>
                    <a:pt x="456" y="55"/>
                  </a:cubicBezTo>
                  <a:cubicBezTo>
                    <a:pt x="455" y="55"/>
                    <a:pt x="455" y="55"/>
                    <a:pt x="454" y="54"/>
                  </a:cubicBezTo>
                  <a:cubicBezTo>
                    <a:pt x="453" y="54"/>
                    <a:pt x="453" y="54"/>
                    <a:pt x="453" y="54"/>
                  </a:cubicBezTo>
                  <a:cubicBezTo>
                    <a:pt x="453" y="54"/>
                    <a:pt x="451" y="54"/>
                    <a:pt x="450" y="54"/>
                  </a:cubicBezTo>
                  <a:cubicBezTo>
                    <a:pt x="450" y="54"/>
                    <a:pt x="449" y="55"/>
                    <a:pt x="448" y="54"/>
                  </a:cubicBezTo>
                  <a:cubicBezTo>
                    <a:pt x="447" y="54"/>
                    <a:pt x="447" y="54"/>
                    <a:pt x="446" y="53"/>
                  </a:cubicBezTo>
                  <a:cubicBezTo>
                    <a:pt x="445" y="52"/>
                    <a:pt x="444" y="52"/>
                    <a:pt x="444" y="51"/>
                  </a:cubicBezTo>
                  <a:cubicBezTo>
                    <a:pt x="443" y="51"/>
                    <a:pt x="443" y="50"/>
                    <a:pt x="443" y="51"/>
                  </a:cubicBezTo>
                  <a:cubicBezTo>
                    <a:pt x="442" y="52"/>
                    <a:pt x="443" y="52"/>
                    <a:pt x="442" y="53"/>
                  </a:cubicBezTo>
                  <a:cubicBezTo>
                    <a:pt x="440" y="54"/>
                    <a:pt x="439" y="54"/>
                    <a:pt x="439" y="54"/>
                  </a:cubicBezTo>
                  <a:cubicBezTo>
                    <a:pt x="439" y="54"/>
                    <a:pt x="440" y="53"/>
                    <a:pt x="439" y="53"/>
                  </a:cubicBezTo>
                  <a:cubicBezTo>
                    <a:pt x="438" y="52"/>
                    <a:pt x="438" y="52"/>
                    <a:pt x="437" y="51"/>
                  </a:cubicBezTo>
                  <a:cubicBezTo>
                    <a:pt x="436" y="51"/>
                    <a:pt x="434" y="50"/>
                    <a:pt x="434" y="50"/>
                  </a:cubicBezTo>
                  <a:cubicBezTo>
                    <a:pt x="434" y="50"/>
                    <a:pt x="434" y="50"/>
                    <a:pt x="433" y="49"/>
                  </a:cubicBezTo>
                  <a:cubicBezTo>
                    <a:pt x="432" y="48"/>
                    <a:pt x="431" y="48"/>
                    <a:pt x="430" y="47"/>
                  </a:cubicBezTo>
                  <a:cubicBezTo>
                    <a:pt x="429" y="47"/>
                    <a:pt x="427" y="46"/>
                    <a:pt x="426" y="46"/>
                  </a:cubicBezTo>
                  <a:cubicBezTo>
                    <a:pt x="424" y="46"/>
                    <a:pt x="425" y="46"/>
                    <a:pt x="424" y="46"/>
                  </a:cubicBezTo>
                  <a:cubicBezTo>
                    <a:pt x="423" y="46"/>
                    <a:pt x="423" y="45"/>
                    <a:pt x="422" y="46"/>
                  </a:cubicBezTo>
                  <a:cubicBezTo>
                    <a:pt x="420" y="47"/>
                    <a:pt x="421" y="47"/>
                    <a:pt x="419" y="47"/>
                  </a:cubicBezTo>
                  <a:cubicBezTo>
                    <a:pt x="417" y="48"/>
                    <a:pt x="416" y="48"/>
                    <a:pt x="416" y="48"/>
                  </a:cubicBezTo>
                  <a:cubicBezTo>
                    <a:pt x="416" y="48"/>
                    <a:pt x="417" y="47"/>
                    <a:pt x="414" y="47"/>
                  </a:cubicBezTo>
                  <a:cubicBezTo>
                    <a:pt x="411" y="47"/>
                    <a:pt x="410" y="47"/>
                    <a:pt x="410" y="47"/>
                  </a:cubicBezTo>
                  <a:cubicBezTo>
                    <a:pt x="410" y="47"/>
                    <a:pt x="409" y="47"/>
                    <a:pt x="409" y="46"/>
                  </a:cubicBezTo>
                  <a:cubicBezTo>
                    <a:pt x="408" y="46"/>
                    <a:pt x="409" y="46"/>
                    <a:pt x="407" y="45"/>
                  </a:cubicBezTo>
                  <a:cubicBezTo>
                    <a:pt x="406" y="44"/>
                    <a:pt x="405" y="45"/>
                    <a:pt x="404" y="44"/>
                  </a:cubicBezTo>
                  <a:cubicBezTo>
                    <a:pt x="404" y="43"/>
                    <a:pt x="403" y="43"/>
                    <a:pt x="403" y="42"/>
                  </a:cubicBezTo>
                  <a:cubicBezTo>
                    <a:pt x="403" y="41"/>
                    <a:pt x="403" y="42"/>
                    <a:pt x="403" y="41"/>
                  </a:cubicBezTo>
                  <a:cubicBezTo>
                    <a:pt x="403" y="40"/>
                    <a:pt x="404" y="39"/>
                    <a:pt x="404" y="39"/>
                  </a:cubicBezTo>
                  <a:cubicBezTo>
                    <a:pt x="404" y="39"/>
                    <a:pt x="404" y="39"/>
                    <a:pt x="403" y="37"/>
                  </a:cubicBezTo>
                  <a:cubicBezTo>
                    <a:pt x="403" y="36"/>
                    <a:pt x="403" y="37"/>
                    <a:pt x="403" y="36"/>
                  </a:cubicBezTo>
                  <a:cubicBezTo>
                    <a:pt x="402" y="35"/>
                    <a:pt x="402" y="36"/>
                    <a:pt x="402" y="35"/>
                  </a:cubicBezTo>
                  <a:cubicBezTo>
                    <a:pt x="401" y="34"/>
                    <a:pt x="401" y="34"/>
                    <a:pt x="401" y="32"/>
                  </a:cubicBezTo>
                  <a:cubicBezTo>
                    <a:pt x="401" y="31"/>
                    <a:pt x="400" y="31"/>
                    <a:pt x="400" y="31"/>
                  </a:cubicBezTo>
                  <a:cubicBezTo>
                    <a:pt x="400" y="31"/>
                    <a:pt x="399" y="31"/>
                    <a:pt x="398" y="30"/>
                  </a:cubicBezTo>
                  <a:cubicBezTo>
                    <a:pt x="397" y="30"/>
                    <a:pt x="397" y="30"/>
                    <a:pt x="397" y="30"/>
                  </a:cubicBezTo>
                  <a:cubicBezTo>
                    <a:pt x="397" y="30"/>
                    <a:pt x="395" y="30"/>
                    <a:pt x="394" y="29"/>
                  </a:cubicBezTo>
                  <a:cubicBezTo>
                    <a:pt x="393" y="29"/>
                    <a:pt x="394" y="30"/>
                    <a:pt x="393" y="28"/>
                  </a:cubicBezTo>
                  <a:cubicBezTo>
                    <a:pt x="392" y="27"/>
                    <a:pt x="391" y="26"/>
                    <a:pt x="391" y="25"/>
                  </a:cubicBezTo>
                  <a:cubicBezTo>
                    <a:pt x="390" y="25"/>
                    <a:pt x="391" y="25"/>
                    <a:pt x="390" y="25"/>
                  </a:cubicBezTo>
                  <a:cubicBezTo>
                    <a:pt x="388" y="24"/>
                    <a:pt x="388" y="25"/>
                    <a:pt x="388" y="24"/>
                  </a:cubicBezTo>
                  <a:cubicBezTo>
                    <a:pt x="387" y="24"/>
                    <a:pt x="388" y="24"/>
                    <a:pt x="386" y="23"/>
                  </a:cubicBezTo>
                  <a:cubicBezTo>
                    <a:pt x="385" y="22"/>
                    <a:pt x="385" y="22"/>
                    <a:pt x="384" y="21"/>
                  </a:cubicBezTo>
                  <a:cubicBezTo>
                    <a:pt x="383" y="21"/>
                    <a:pt x="384" y="21"/>
                    <a:pt x="383" y="21"/>
                  </a:cubicBezTo>
                  <a:cubicBezTo>
                    <a:pt x="381" y="20"/>
                    <a:pt x="380" y="20"/>
                    <a:pt x="379" y="20"/>
                  </a:cubicBezTo>
                  <a:cubicBezTo>
                    <a:pt x="379" y="20"/>
                    <a:pt x="377" y="21"/>
                    <a:pt x="376" y="19"/>
                  </a:cubicBezTo>
                  <a:cubicBezTo>
                    <a:pt x="376" y="18"/>
                    <a:pt x="376" y="17"/>
                    <a:pt x="375" y="16"/>
                  </a:cubicBezTo>
                  <a:cubicBezTo>
                    <a:pt x="374" y="15"/>
                    <a:pt x="375" y="15"/>
                    <a:pt x="374" y="15"/>
                  </a:cubicBezTo>
                  <a:cubicBezTo>
                    <a:pt x="372" y="14"/>
                    <a:pt x="373" y="14"/>
                    <a:pt x="372" y="14"/>
                  </a:cubicBezTo>
                  <a:cubicBezTo>
                    <a:pt x="371" y="14"/>
                    <a:pt x="370" y="14"/>
                    <a:pt x="369" y="14"/>
                  </a:cubicBezTo>
                  <a:cubicBezTo>
                    <a:pt x="369" y="13"/>
                    <a:pt x="368" y="13"/>
                    <a:pt x="368" y="13"/>
                  </a:cubicBezTo>
                  <a:cubicBezTo>
                    <a:pt x="367" y="12"/>
                    <a:pt x="366" y="12"/>
                    <a:pt x="365" y="12"/>
                  </a:cubicBezTo>
                  <a:cubicBezTo>
                    <a:pt x="363" y="12"/>
                    <a:pt x="364" y="13"/>
                    <a:pt x="362" y="13"/>
                  </a:cubicBezTo>
                  <a:cubicBezTo>
                    <a:pt x="361" y="13"/>
                    <a:pt x="363" y="13"/>
                    <a:pt x="361" y="12"/>
                  </a:cubicBezTo>
                  <a:cubicBezTo>
                    <a:pt x="358" y="12"/>
                    <a:pt x="358" y="12"/>
                    <a:pt x="358" y="12"/>
                  </a:cubicBezTo>
                  <a:cubicBezTo>
                    <a:pt x="357" y="13"/>
                    <a:pt x="357" y="13"/>
                    <a:pt x="356" y="13"/>
                  </a:cubicBezTo>
                  <a:cubicBezTo>
                    <a:pt x="355" y="13"/>
                    <a:pt x="354" y="13"/>
                    <a:pt x="353" y="13"/>
                  </a:cubicBezTo>
                  <a:cubicBezTo>
                    <a:pt x="352" y="13"/>
                    <a:pt x="352" y="14"/>
                    <a:pt x="352" y="14"/>
                  </a:cubicBezTo>
                  <a:cubicBezTo>
                    <a:pt x="352" y="14"/>
                    <a:pt x="353" y="14"/>
                    <a:pt x="352" y="15"/>
                  </a:cubicBezTo>
                  <a:cubicBezTo>
                    <a:pt x="351" y="16"/>
                    <a:pt x="349" y="17"/>
                    <a:pt x="349" y="17"/>
                  </a:cubicBezTo>
                  <a:cubicBezTo>
                    <a:pt x="349" y="17"/>
                    <a:pt x="349" y="17"/>
                    <a:pt x="348" y="18"/>
                  </a:cubicBezTo>
                  <a:cubicBezTo>
                    <a:pt x="346" y="18"/>
                    <a:pt x="345" y="18"/>
                    <a:pt x="345" y="18"/>
                  </a:cubicBezTo>
                  <a:cubicBezTo>
                    <a:pt x="344" y="19"/>
                    <a:pt x="344" y="19"/>
                    <a:pt x="343" y="19"/>
                  </a:cubicBezTo>
                  <a:cubicBezTo>
                    <a:pt x="343" y="20"/>
                    <a:pt x="343" y="20"/>
                    <a:pt x="343" y="21"/>
                  </a:cubicBezTo>
                  <a:cubicBezTo>
                    <a:pt x="343" y="21"/>
                    <a:pt x="344" y="21"/>
                    <a:pt x="343" y="22"/>
                  </a:cubicBezTo>
                  <a:cubicBezTo>
                    <a:pt x="341" y="22"/>
                    <a:pt x="342" y="22"/>
                    <a:pt x="340" y="22"/>
                  </a:cubicBezTo>
                  <a:cubicBezTo>
                    <a:pt x="339" y="22"/>
                    <a:pt x="339" y="21"/>
                    <a:pt x="338" y="22"/>
                  </a:cubicBezTo>
                  <a:cubicBezTo>
                    <a:pt x="337" y="22"/>
                    <a:pt x="337" y="23"/>
                    <a:pt x="336" y="23"/>
                  </a:cubicBezTo>
                  <a:cubicBezTo>
                    <a:pt x="336" y="24"/>
                    <a:pt x="336" y="24"/>
                    <a:pt x="335" y="25"/>
                  </a:cubicBezTo>
                  <a:cubicBezTo>
                    <a:pt x="334" y="26"/>
                    <a:pt x="335" y="28"/>
                    <a:pt x="334" y="28"/>
                  </a:cubicBezTo>
                  <a:cubicBezTo>
                    <a:pt x="334" y="29"/>
                    <a:pt x="334" y="30"/>
                    <a:pt x="334" y="30"/>
                  </a:cubicBezTo>
                  <a:cubicBezTo>
                    <a:pt x="334" y="30"/>
                    <a:pt x="335" y="30"/>
                    <a:pt x="335" y="31"/>
                  </a:cubicBezTo>
                  <a:cubicBezTo>
                    <a:pt x="334" y="32"/>
                    <a:pt x="333" y="32"/>
                    <a:pt x="333" y="32"/>
                  </a:cubicBezTo>
                  <a:cubicBezTo>
                    <a:pt x="333" y="32"/>
                    <a:pt x="333" y="33"/>
                    <a:pt x="331" y="34"/>
                  </a:cubicBezTo>
                  <a:cubicBezTo>
                    <a:pt x="329" y="34"/>
                    <a:pt x="329" y="34"/>
                    <a:pt x="329" y="34"/>
                  </a:cubicBezTo>
                  <a:cubicBezTo>
                    <a:pt x="329" y="35"/>
                    <a:pt x="329" y="35"/>
                    <a:pt x="329" y="35"/>
                  </a:cubicBezTo>
                  <a:cubicBezTo>
                    <a:pt x="329" y="35"/>
                    <a:pt x="330" y="36"/>
                    <a:pt x="329" y="36"/>
                  </a:cubicBezTo>
                  <a:cubicBezTo>
                    <a:pt x="328" y="37"/>
                    <a:pt x="328" y="37"/>
                    <a:pt x="327" y="37"/>
                  </a:cubicBezTo>
                  <a:cubicBezTo>
                    <a:pt x="326" y="38"/>
                    <a:pt x="328" y="39"/>
                    <a:pt x="326" y="39"/>
                  </a:cubicBezTo>
                  <a:cubicBezTo>
                    <a:pt x="325" y="40"/>
                    <a:pt x="325" y="41"/>
                    <a:pt x="324" y="42"/>
                  </a:cubicBezTo>
                  <a:cubicBezTo>
                    <a:pt x="323" y="42"/>
                    <a:pt x="323" y="41"/>
                    <a:pt x="323" y="43"/>
                  </a:cubicBezTo>
                  <a:cubicBezTo>
                    <a:pt x="323" y="44"/>
                    <a:pt x="324" y="44"/>
                    <a:pt x="323" y="45"/>
                  </a:cubicBezTo>
                  <a:cubicBezTo>
                    <a:pt x="323" y="46"/>
                    <a:pt x="323" y="46"/>
                    <a:pt x="322" y="47"/>
                  </a:cubicBezTo>
                  <a:cubicBezTo>
                    <a:pt x="321" y="48"/>
                    <a:pt x="320" y="50"/>
                    <a:pt x="320" y="50"/>
                  </a:cubicBezTo>
                  <a:cubicBezTo>
                    <a:pt x="320" y="50"/>
                    <a:pt x="320" y="50"/>
                    <a:pt x="319" y="50"/>
                  </a:cubicBezTo>
                  <a:cubicBezTo>
                    <a:pt x="317" y="51"/>
                    <a:pt x="318" y="50"/>
                    <a:pt x="317" y="51"/>
                  </a:cubicBezTo>
                  <a:cubicBezTo>
                    <a:pt x="315" y="51"/>
                    <a:pt x="315" y="50"/>
                    <a:pt x="314" y="50"/>
                  </a:cubicBezTo>
                  <a:cubicBezTo>
                    <a:pt x="313" y="50"/>
                    <a:pt x="314" y="50"/>
                    <a:pt x="313" y="51"/>
                  </a:cubicBezTo>
                  <a:cubicBezTo>
                    <a:pt x="312" y="52"/>
                    <a:pt x="311" y="52"/>
                    <a:pt x="311" y="52"/>
                  </a:cubicBezTo>
                  <a:cubicBezTo>
                    <a:pt x="311" y="53"/>
                    <a:pt x="312" y="54"/>
                    <a:pt x="312" y="55"/>
                  </a:cubicBezTo>
                  <a:cubicBezTo>
                    <a:pt x="312" y="56"/>
                    <a:pt x="313" y="58"/>
                    <a:pt x="314" y="58"/>
                  </a:cubicBezTo>
                  <a:cubicBezTo>
                    <a:pt x="314" y="59"/>
                    <a:pt x="314" y="60"/>
                    <a:pt x="315" y="62"/>
                  </a:cubicBezTo>
                  <a:cubicBezTo>
                    <a:pt x="315" y="63"/>
                    <a:pt x="316" y="65"/>
                    <a:pt x="316" y="65"/>
                  </a:cubicBezTo>
                  <a:cubicBezTo>
                    <a:pt x="316" y="65"/>
                    <a:pt x="316" y="67"/>
                    <a:pt x="316" y="68"/>
                  </a:cubicBezTo>
                  <a:cubicBezTo>
                    <a:pt x="316" y="69"/>
                    <a:pt x="317" y="70"/>
                    <a:pt x="316" y="71"/>
                  </a:cubicBezTo>
                  <a:cubicBezTo>
                    <a:pt x="315" y="71"/>
                    <a:pt x="315" y="72"/>
                    <a:pt x="314" y="72"/>
                  </a:cubicBezTo>
                  <a:cubicBezTo>
                    <a:pt x="314" y="73"/>
                    <a:pt x="314" y="73"/>
                    <a:pt x="313" y="74"/>
                  </a:cubicBezTo>
                  <a:cubicBezTo>
                    <a:pt x="313" y="75"/>
                    <a:pt x="313" y="77"/>
                    <a:pt x="312" y="77"/>
                  </a:cubicBezTo>
                  <a:cubicBezTo>
                    <a:pt x="312" y="78"/>
                    <a:pt x="312" y="79"/>
                    <a:pt x="312" y="80"/>
                  </a:cubicBezTo>
                  <a:cubicBezTo>
                    <a:pt x="312" y="81"/>
                    <a:pt x="313" y="83"/>
                    <a:pt x="313" y="83"/>
                  </a:cubicBezTo>
                  <a:cubicBezTo>
                    <a:pt x="313" y="84"/>
                    <a:pt x="314" y="84"/>
                    <a:pt x="314" y="85"/>
                  </a:cubicBezTo>
                  <a:cubicBezTo>
                    <a:pt x="313" y="87"/>
                    <a:pt x="314" y="87"/>
                    <a:pt x="314" y="87"/>
                  </a:cubicBezTo>
                  <a:cubicBezTo>
                    <a:pt x="314" y="88"/>
                    <a:pt x="314" y="89"/>
                    <a:pt x="314" y="89"/>
                  </a:cubicBezTo>
                  <a:cubicBezTo>
                    <a:pt x="314" y="89"/>
                    <a:pt x="314" y="91"/>
                    <a:pt x="314" y="91"/>
                  </a:cubicBezTo>
                  <a:cubicBezTo>
                    <a:pt x="314" y="91"/>
                    <a:pt x="314" y="92"/>
                    <a:pt x="314" y="92"/>
                  </a:cubicBezTo>
                  <a:cubicBezTo>
                    <a:pt x="314" y="93"/>
                    <a:pt x="315" y="93"/>
                    <a:pt x="315" y="93"/>
                  </a:cubicBezTo>
                  <a:cubicBezTo>
                    <a:pt x="315" y="93"/>
                    <a:pt x="315" y="94"/>
                    <a:pt x="315" y="94"/>
                  </a:cubicBezTo>
                  <a:cubicBezTo>
                    <a:pt x="315" y="94"/>
                    <a:pt x="315" y="94"/>
                    <a:pt x="315" y="94"/>
                  </a:cubicBezTo>
                  <a:cubicBezTo>
                    <a:pt x="315" y="94"/>
                    <a:pt x="315" y="95"/>
                    <a:pt x="315" y="96"/>
                  </a:cubicBezTo>
                  <a:cubicBezTo>
                    <a:pt x="315" y="96"/>
                    <a:pt x="315" y="97"/>
                    <a:pt x="315" y="98"/>
                  </a:cubicBezTo>
                  <a:cubicBezTo>
                    <a:pt x="315" y="98"/>
                    <a:pt x="315" y="98"/>
                    <a:pt x="315" y="99"/>
                  </a:cubicBezTo>
                  <a:cubicBezTo>
                    <a:pt x="315" y="100"/>
                    <a:pt x="315" y="99"/>
                    <a:pt x="315" y="101"/>
                  </a:cubicBezTo>
                  <a:cubicBezTo>
                    <a:pt x="316" y="102"/>
                    <a:pt x="316" y="102"/>
                    <a:pt x="316" y="103"/>
                  </a:cubicBezTo>
                  <a:cubicBezTo>
                    <a:pt x="315" y="104"/>
                    <a:pt x="315" y="103"/>
                    <a:pt x="315" y="105"/>
                  </a:cubicBezTo>
                  <a:cubicBezTo>
                    <a:pt x="315" y="106"/>
                    <a:pt x="316" y="106"/>
                    <a:pt x="315" y="108"/>
                  </a:cubicBezTo>
                  <a:cubicBezTo>
                    <a:pt x="315" y="109"/>
                    <a:pt x="315" y="109"/>
                    <a:pt x="314" y="110"/>
                  </a:cubicBezTo>
                  <a:cubicBezTo>
                    <a:pt x="314" y="111"/>
                    <a:pt x="313" y="112"/>
                    <a:pt x="313" y="112"/>
                  </a:cubicBezTo>
                  <a:cubicBezTo>
                    <a:pt x="312" y="113"/>
                    <a:pt x="312" y="112"/>
                    <a:pt x="311" y="113"/>
                  </a:cubicBezTo>
                  <a:cubicBezTo>
                    <a:pt x="310" y="114"/>
                    <a:pt x="310" y="114"/>
                    <a:pt x="310" y="116"/>
                  </a:cubicBezTo>
                  <a:cubicBezTo>
                    <a:pt x="309" y="117"/>
                    <a:pt x="310" y="117"/>
                    <a:pt x="309" y="118"/>
                  </a:cubicBezTo>
                  <a:cubicBezTo>
                    <a:pt x="308" y="119"/>
                    <a:pt x="308" y="119"/>
                    <a:pt x="308" y="120"/>
                  </a:cubicBezTo>
                  <a:cubicBezTo>
                    <a:pt x="307" y="121"/>
                    <a:pt x="307" y="122"/>
                    <a:pt x="307" y="123"/>
                  </a:cubicBezTo>
                  <a:cubicBezTo>
                    <a:pt x="306" y="123"/>
                    <a:pt x="304" y="130"/>
                    <a:pt x="304" y="130"/>
                  </a:cubicBezTo>
                  <a:cubicBezTo>
                    <a:pt x="304" y="130"/>
                    <a:pt x="303" y="130"/>
                    <a:pt x="303" y="131"/>
                  </a:cubicBezTo>
                  <a:cubicBezTo>
                    <a:pt x="303" y="132"/>
                    <a:pt x="302" y="133"/>
                    <a:pt x="302" y="134"/>
                  </a:cubicBezTo>
                  <a:cubicBezTo>
                    <a:pt x="302" y="134"/>
                    <a:pt x="302" y="134"/>
                    <a:pt x="301" y="135"/>
                  </a:cubicBezTo>
                  <a:cubicBezTo>
                    <a:pt x="301" y="137"/>
                    <a:pt x="300" y="138"/>
                    <a:pt x="300" y="138"/>
                  </a:cubicBezTo>
                  <a:cubicBezTo>
                    <a:pt x="299" y="139"/>
                    <a:pt x="299" y="139"/>
                    <a:pt x="297" y="140"/>
                  </a:cubicBezTo>
                  <a:cubicBezTo>
                    <a:pt x="296" y="141"/>
                    <a:pt x="295" y="142"/>
                    <a:pt x="295" y="143"/>
                  </a:cubicBezTo>
                  <a:cubicBezTo>
                    <a:pt x="295" y="144"/>
                    <a:pt x="295" y="144"/>
                    <a:pt x="295" y="145"/>
                  </a:cubicBezTo>
                  <a:cubicBezTo>
                    <a:pt x="295" y="147"/>
                    <a:pt x="293" y="149"/>
                    <a:pt x="293" y="150"/>
                  </a:cubicBezTo>
                  <a:cubicBezTo>
                    <a:pt x="292" y="150"/>
                    <a:pt x="291" y="151"/>
                    <a:pt x="290" y="152"/>
                  </a:cubicBezTo>
                  <a:cubicBezTo>
                    <a:pt x="290" y="152"/>
                    <a:pt x="290" y="152"/>
                    <a:pt x="289" y="153"/>
                  </a:cubicBezTo>
                  <a:cubicBezTo>
                    <a:pt x="289" y="154"/>
                    <a:pt x="289" y="155"/>
                    <a:pt x="289" y="156"/>
                  </a:cubicBezTo>
                  <a:cubicBezTo>
                    <a:pt x="289" y="156"/>
                    <a:pt x="289" y="156"/>
                    <a:pt x="289" y="157"/>
                  </a:cubicBezTo>
                  <a:cubicBezTo>
                    <a:pt x="289" y="158"/>
                    <a:pt x="289" y="157"/>
                    <a:pt x="289" y="159"/>
                  </a:cubicBezTo>
                  <a:cubicBezTo>
                    <a:pt x="289" y="161"/>
                    <a:pt x="288" y="161"/>
                    <a:pt x="288" y="163"/>
                  </a:cubicBezTo>
                  <a:cubicBezTo>
                    <a:pt x="287" y="164"/>
                    <a:pt x="288" y="165"/>
                    <a:pt x="288" y="165"/>
                  </a:cubicBezTo>
                  <a:cubicBezTo>
                    <a:pt x="288" y="165"/>
                    <a:pt x="288" y="166"/>
                    <a:pt x="288" y="167"/>
                  </a:cubicBezTo>
                  <a:cubicBezTo>
                    <a:pt x="288" y="168"/>
                    <a:pt x="289" y="169"/>
                    <a:pt x="288" y="170"/>
                  </a:cubicBezTo>
                  <a:cubicBezTo>
                    <a:pt x="288" y="172"/>
                    <a:pt x="287" y="172"/>
                    <a:pt x="287" y="173"/>
                  </a:cubicBezTo>
                  <a:cubicBezTo>
                    <a:pt x="287" y="174"/>
                    <a:pt x="287" y="174"/>
                    <a:pt x="288" y="176"/>
                  </a:cubicBezTo>
                  <a:cubicBezTo>
                    <a:pt x="288" y="177"/>
                    <a:pt x="288" y="182"/>
                    <a:pt x="288" y="183"/>
                  </a:cubicBezTo>
                  <a:cubicBezTo>
                    <a:pt x="288" y="184"/>
                    <a:pt x="288" y="185"/>
                    <a:pt x="288" y="188"/>
                  </a:cubicBezTo>
                  <a:cubicBezTo>
                    <a:pt x="287" y="190"/>
                    <a:pt x="285" y="195"/>
                    <a:pt x="285" y="196"/>
                  </a:cubicBezTo>
                  <a:cubicBezTo>
                    <a:pt x="284" y="197"/>
                    <a:pt x="283" y="198"/>
                    <a:pt x="283" y="199"/>
                  </a:cubicBezTo>
                  <a:cubicBezTo>
                    <a:pt x="283" y="200"/>
                    <a:pt x="283" y="201"/>
                    <a:pt x="283" y="202"/>
                  </a:cubicBezTo>
                  <a:cubicBezTo>
                    <a:pt x="283" y="203"/>
                    <a:pt x="283" y="204"/>
                    <a:pt x="283" y="204"/>
                  </a:cubicBezTo>
                  <a:cubicBezTo>
                    <a:pt x="282" y="205"/>
                    <a:pt x="282" y="207"/>
                    <a:pt x="281" y="208"/>
                  </a:cubicBezTo>
                  <a:cubicBezTo>
                    <a:pt x="281" y="209"/>
                    <a:pt x="281" y="210"/>
                    <a:pt x="280" y="211"/>
                  </a:cubicBezTo>
                  <a:cubicBezTo>
                    <a:pt x="279" y="211"/>
                    <a:pt x="279" y="212"/>
                    <a:pt x="279" y="213"/>
                  </a:cubicBezTo>
                  <a:cubicBezTo>
                    <a:pt x="279" y="213"/>
                    <a:pt x="278" y="214"/>
                    <a:pt x="278" y="215"/>
                  </a:cubicBezTo>
                  <a:cubicBezTo>
                    <a:pt x="278" y="217"/>
                    <a:pt x="278" y="217"/>
                    <a:pt x="278" y="218"/>
                  </a:cubicBezTo>
                  <a:cubicBezTo>
                    <a:pt x="278" y="219"/>
                    <a:pt x="279" y="220"/>
                    <a:pt x="279" y="222"/>
                  </a:cubicBezTo>
                  <a:cubicBezTo>
                    <a:pt x="279" y="224"/>
                    <a:pt x="280" y="226"/>
                    <a:pt x="280" y="227"/>
                  </a:cubicBezTo>
                  <a:cubicBezTo>
                    <a:pt x="280" y="228"/>
                    <a:pt x="279" y="228"/>
                    <a:pt x="279" y="229"/>
                  </a:cubicBezTo>
                  <a:cubicBezTo>
                    <a:pt x="279" y="231"/>
                    <a:pt x="279" y="231"/>
                    <a:pt x="279" y="233"/>
                  </a:cubicBezTo>
                  <a:cubicBezTo>
                    <a:pt x="279" y="235"/>
                    <a:pt x="279" y="235"/>
                    <a:pt x="279" y="236"/>
                  </a:cubicBezTo>
                  <a:cubicBezTo>
                    <a:pt x="280" y="237"/>
                    <a:pt x="282" y="239"/>
                    <a:pt x="282" y="239"/>
                  </a:cubicBezTo>
                  <a:cubicBezTo>
                    <a:pt x="282" y="239"/>
                    <a:pt x="282" y="243"/>
                    <a:pt x="282" y="244"/>
                  </a:cubicBezTo>
                  <a:cubicBezTo>
                    <a:pt x="282" y="245"/>
                    <a:pt x="282" y="246"/>
                    <a:pt x="282" y="247"/>
                  </a:cubicBezTo>
                  <a:cubicBezTo>
                    <a:pt x="282" y="247"/>
                    <a:pt x="281" y="248"/>
                    <a:pt x="280" y="249"/>
                  </a:cubicBezTo>
                  <a:cubicBezTo>
                    <a:pt x="279" y="249"/>
                    <a:pt x="277" y="253"/>
                    <a:pt x="277" y="253"/>
                  </a:cubicBezTo>
                  <a:cubicBezTo>
                    <a:pt x="277" y="253"/>
                    <a:pt x="275" y="256"/>
                    <a:pt x="274" y="256"/>
                  </a:cubicBezTo>
                  <a:cubicBezTo>
                    <a:pt x="274" y="256"/>
                    <a:pt x="274" y="257"/>
                    <a:pt x="274" y="258"/>
                  </a:cubicBezTo>
                  <a:cubicBezTo>
                    <a:pt x="274" y="259"/>
                    <a:pt x="274" y="260"/>
                    <a:pt x="273" y="261"/>
                  </a:cubicBezTo>
                  <a:cubicBezTo>
                    <a:pt x="273" y="263"/>
                    <a:pt x="272" y="262"/>
                    <a:pt x="272" y="264"/>
                  </a:cubicBezTo>
                  <a:cubicBezTo>
                    <a:pt x="272" y="266"/>
                    <a:pt x="272" y="267"/>
                    <a:pt x="272" y="268"/>
                  </a:cubicBezTo>
                  <a:cubicBezTo>
                    <a:pt x="271" y="268"/>
                    <a:pt x="271" y="269"/>
                    <a:pt x="270" y="269"/>
                  </a:cubicBezTo>
                  <a:cubicBezTo>
                    <a:pt x="269" y="270"/>
                    <a:pt x="268" y="271"/>
                    <a:pt x="268" y="272"/>
                  </a:cubicBezTo>
                  <a:cubicBezTo>
                    <a:pt x="268" y="272"/>
                    <a:pt x="268" y="274"/>
                    <a:pt x="268" y="275"/>
                  </a:cubicBezTo>
                  <a:cubicBezTo>
                    <a:pt x="268" y="275"/>
                    <a:pt x="268" y="278"/>
                    <a:pt x="268" y="278"/>
                  </a:cubicBezTo>
                  <a:cubicBezTo>
                    <a:pt x="268" y="279"/>
                    <a:pt x="268" y="279"/>
                    <a:pt x="269" y="280"/>
                  </a:cubicBezTo>
                  <a:cubicBezTo>
                    <a:pt x="270" y="281"/>
                    <a:pt x="270" y="282"/>
                    <a:pt x="270" y="283"/>
                  </a:cubicBezTo>
                  <a:cubicBezTo>
                    <a:pt x="270" y="284"/>
                    <a:pt x="269" y="285"/>
                    <a:pt x="269" y="285"/>
                  </a:cubicBezTo>
                  <a:cubicBezTo>
                    <a:pt x="269" y="286"/>
                    <a:pt x="267" y="290"/>
                    <a:pt x="267" y="291"/>
                  </a:cubicBezTo>
                  <a:cubicBezTo>
                    <a:pt x="267" y="291"/>
                    <a:pt x="266" y="293"/>
                    <a:pt x="266" y="294"/>
                  </a:cubicBezTo>
                  <a:cubicBezTo>
                    <a:pt x="265" y="295"/>
                    <a:pt x="266" y="295"/>
                    <a:pt x="265" y="296"/>
                  </a:cubicBezTo>
                  <a:cubicBezTo>
                    <a:pt x="265" y="297"/>
                    <a:pt x="264" y="297"/>
                    <a:pt x="263" y="297"/>
                  </a:cubicBezTo>
                  <a:cubicBezTo>
                    <a:pt x="263" y="298"/>
                    <a:pt x="262" y="297"/>
                    <a:pt x="261" y="298"/>
                  </a:cubicBezTo>
                  <a:cubicBezTo>
                    <a:pt x="261" y="299"/>
                    <a:pt x="261" y="299"/>
                    <a:pt x="261" y="299"/>
                  </a:cubicBezTo>
                  <a:cubicBezTo>
                    <a:pt x="260" y="299"/>
                    <a:pt x="259" y="300"/>
                    <a:pt x="258" y="300"/>
                  </a:cubicBezTo>
                  <a:cubicBezTo>
                    <a:pt x="257" y="300"/>
                    <a:pt x="257" y="300"/>
                    <a:pt x="256" y="301"/>
                  </a:cubicBezTo>
                  <a:cubicBezTo>
                    <a:pt x="255" y="302"/>
                    <a:pt x="255" y="306"/>
                    <a:pt x="254" y="306"/>
                  </a:cubicBezTo>
                  <a:cubicBezTo>
                    <a:pt x="254" y="307"/>
                    <a:pt x="254" y="307"/>
                    <a:pt x="254" y="308"/>
                  </a:cubicBezTo>
                  <a:cubicBezTo>
                    <a:pt x="253" y="308"/>
                    <a:pt x="253" y="309"/>
                    <a:pt x="252" y="309"/>
                  </a:cubicBezTo>
                  <a:cubicBezTo>
                    <a:pt x="252" y="309"/>
                    <a:pt x="250" y="309"/>
                    <a:pt x="250" y="309"/>
                  </a:cubicBezTo>
                  <a:cubicBezTo>
                    <a:pt x="250" y="310"/>
                    <a:pt x="251" y="311"/>
                    <a:pt x="250" y="311"/>
                  </a:cubicBezTo>
                  <a:cubicBezTo>
                    <a:pt x="249" y="312"/>
                    <a:pt x="249" y="312"/>
                    <a:pt x="248" y="312"/>
                  </a:cubicBezTo>
                  <a:cubicBezTo>
                    <a:pt x="247" y="312"/>
                    <a:pt x="247" y="312"/>
                    <a:pt x="246" y="313"/>
                  </a:cubicBezTo>
                  <a:cubicBezTo>
                    <a:pt x="244" y="314"/>
                    <a:pt x="244" y="315"/>
                    <a:pt x="243" y="315"/>
                  </a:cubicBezTo>
                  <a:cubicBezTo>
                    <a:pt x="243" y="314"/>
                    <a:pt x="243" y="314"/>
                    <a:pt x="242" y="315"/>
                  </a:cubicBezTo>
                  <a:cubicBezTo>
                    <a:pt x="241" y="315"/>
                    <a:pt x="241" y="314"/>
                    <a:pt x="240" y="315"/>
                  </a:cubicBezTo>
                  <a:cubicBezTo>
                    <a:pt x="239" y="315"/>
                    <a:pt x="237" y="315"/>
                    <a:pt x="236" y="315"/>
                  </a:cubicBezTo>
                  <a:cubicBezTo>
                    <a:pt x="235" y="316"/>
                    <a:pt x="234" y="317"/>
                    <a:pt x="233" y="318"/>
                  </a:cubicBezTo>
                  <a:cubicBezTo>
                    <a:pt x="232" y="319"/>
                    <a:pt x="229" y="322"/>
                    <a:pt x="228" y="322"/>
                  </a:cubicBezTo>
                  <a:cubicBezTo>
                    <a:pt x="228" y="323"/>
                    <a:pt x="227" y="324"/>
                    <a:pt x="227" y="324"/>
                  </a:cubicBezTo>
                  <a:cubicBezTo>
                    <a:pt x="226" y="324"/>
                    <a:pt x="225" y="323"/>
                    <a:pt x="224" y="324"/>
                  </a:cubicBezTo>
                  <a:cubicBezTo>
                    <a:pt x="224" y="325"/>
                    <a:pt x="223" y="326"/>
                    <a:pt x="223" y="327"/>
                  </a:cubicBezTo>
                  <a:cubicBezTo>
                    <a:pt x="222" y="329"/>
                    <a:pt x="222" y="329"/>
                    <a:pt x="221" y="330"/>
                  </a:cubicBezTo>
                  <a:cubicBezTo>
                    <a:pt x="221" y="331"/>
                    <a:pt x="220" y="332"/>
                    <a:pt x="219" y="333"/>
                  </a:cubicBezTo>
                  <a:cubicBezTo>
                    <a:pt x="219" y="334"/>
                    <a:pt x="217" y="340"/>
                    <a:pt x="217" y="341"/>
                  </a:cubicBezTo>
                  <a:cubicBezTo>
                    <a:pt x="216" y="342"/>
                    <a:pt x="215" y="344"/>
                    <a:pt x="215" y="345"/>
                  </a:cubicBezTo>
                  <a:cubicBezTo>
                    <a:pt x="215" y="345"/>
                    <a:pt x="214" y="347"/>
                    <a:pt x="213" y="348"/>
                  </a:cubicBezTo>
                  <a:cubicBezTo>
                    <a:pt x="213" y="349"/>
                    <a:pt x="213" y="349"/>
                    <a:pt x="212" y="350"/>
                  </a:cubicBezTo>
                  <a:cubicBezTo>
                    <a:pt x="212" y="351"/>
                    <a:pt x="212" y="351"/>
                    <a:pt x="211" y="352"/>
                  </a:cubicBezTo>
                  <a:cubicBezTo>
                    <a:pt x="211" y="352"/>
                    <a:pt x="209" y="353"/>
                    <a:pt x="209" y="354"/>
                  </a:cubicBezTo>
                  <a:cubicBezTo>
                    <a:pt x="208" y="354"/>
                    <a:pt x="208" y="356"/>
                    <a:pt x="208" y="356"/>
                  </a:cubicBezTo>
                  <a:cubicBezTo>
                    <a:pt x="207" y="356"/>
                    <a:pt x="207" y="356"/>
                    <a:pt x="206" y="357"/>
                  </a:cubicBezTo>
                  <a:cubicBezTo>
                    <a:pt x="205" y="358"/>
                    <a:pt x="205" y="358"/>
                    <a:pt x="204" y="359"/>
                  </a:cubicBezTo>
                  <a:cubicBezTo>
                    <a:pt x="203" y="361"/>
                    <a:pt x="203" y="360"/>
                    <a:pt x="202" y="362"/>
                  </a:cubicBezTo>
                  <a:cubicBezTo>
                    <a:pt x="201" y="363"/>
                    <a:pt x="201" y="363"/>
                    <a:pt x="200" y="364"/>
                  </a:cubicBezTo>
                  <a:cubicBezTo>
                    <a:pt x="199" y="365"/>
                    <a:pt x="198" y="366"/>
                    <a:pt x="197" y="367"/>
                  </a:cubicBezTo>
                  <a:cubicBezTo>
                    <a:pt x="196" y="368"/>
                    <a:pt x="196" y="368"/>
                    <a:pt x="195" y="369"/>
                  </a:cubicBezTo>
                  <a:cubicBezTo>
                    <a:pt x="194" y="370"/>
                    <a:pt x="193" y="370"/>
                    <a:pt x="193" y="371"/>
                  </a:cubicBezTo>
                  <a:cubicBezTo>
                    <a:pt x="192" y="373"/>
                    <a:pt x="192" y="374"/>
                    <a:pt x="192" y="375"/>
                  </a:cubicBezTo>
                  <a:cubicBezTo>
                    <a:pt x="193" y="376"/>
                    <a:pt x="194" y="376"/>
                    <a:pt x="193" y="378"/>
                  </a:cubicBezTo>
                  <a:cubicBezTo>
                    <a:pt x="193" y="379"/>
                    <a:pt x="192" y="380"/>
                    <a:pt x="192" y="381"/>
                  </a:cubicBezTo>
                  <a:cubicBezTo>
                    <a:pt x="193" y="381"/>
                    <a:pt x="193" y="381"/>
                    <a:pt x="194" y="383"/>
                  </a:cubicBezTo>
                  <a:cubicBezTo>
                    <a:pt x="194" y="384"/>
                    <a:pt x="195" y="384"/>
                    <a:pt x="195" y="385"/>
                  </a:cubicBezTo>
                  <a:cubicBezTo>
                    <a:pt x="195" y="387"/>
                    <a:pt x="194" y="387"/>
                    <a:pt x="195" y="388"/>
                  </a:cubicBezTo>
                  <a:cubicBezTo>
                    <a:pt x="195" y="389"/>
                    <a:pt x="196" y="390"/>
                    <a:pt x="196" y="390"/>
                  </a:cubicBezTo>
                  <a:cubicBezTo>
                    <a:pt x="196" y="390"/>
                    <a:pt x="197" y="391"/>
                    <a:pt x="197" y="392"/>
                  </a:cubicBezTo>
                  <a:cubicBezTo>
                    <a:pt x="197" y="392"/>
                    <a:pt x="196" y="396"/>
                    <a:pt x="196" y="396"/>
                  </a:cubicBezTo>
                  <a:cubicBezTo>
                    <a:pt x="196" y="396"/>
                    <a:pt x="195" y="396"/>
                    <a:pt x="195" y="397"/>
                  </a:cubicBezTo>
                  <a:cubicBezTo>
                    <a:pt x="196" y="399"/>
                    <a:pt x="196" y="398"/>
                    <a:pt x="196" y="400"/>
                  </a:cubicBezTo>
                  <a:cubicBezTo>
                    <a:pt x="196" y="401"/>
                    <a:pt x="196" y="402"/>
                    <a:pt x="196" y="403"/>
                  </a:cubicBezTo>
                  <a:cubicBezTo>
                    <a:pt x="196" y="404"/>
                    <a:pt x="195" y="405"/>
                    <a:pt x="195" y="406"/>
                  </a:cubicBezTo>
                  <a:cubicBezTo>
                    <a:pt x="195" y="406"/>
                    <a:pt x="195" y="406"/>
                    <a:pt x="195" y="408"/>
                  </a:cubicBezTo>
                  <a:cubicBezTo>
                    <a:pt x="196" y="410"/>
                    <a:pt x="196" y="410"/>
                    <a:pt x="196" y="411"/>
                  </a:cubicBezTo>
                  <a:cubicBezTo>
                    <a:pt x="196" y="412"/>
                    <a:pt x="195" y="413"/>
                    <a:pt x="195" y="414"/>
                  </a:cubicBezTo>
                  <a:cubicBezTo>
                    <a:pt x="195" y="414"/>
                    <a:pt x="194" y="414"/>
                    <a:pt x="195" y="415"/>
                  </a:cubicBezTo>
                  <a:cubicBezTo>
                    <a:pt x="195" y="417"/>
                    <a:pt x="195" y="417"/>
                    <a:pt x="195" y="417"/>
                  </a:cubicBezTo>
                  <a:cubicBezTo>
                    <a:pt x="195" y="418"/>
                    <a:pt x="196" y="417"/>
                    <a:pt x="196" y="419"/>
                  </a:cubicBezTo>
                  <a:cubicBezTo>
                    <a:pt x="196" y="420"/>
                    <a:pt x="194" y="419"/>
                    <a:pt x="195" y="421"/>
                  </a:cubicBezTo>
                  <a:cubicBezTo>
                    <a:pt x="195" y="423"/>
                    <a:pt x="196" y="424"/>
                    <a:pt x="196" y="424"/>
                  </a:cubicBezTo>
                  <a:cubicBezTo>
                    <a:pt x="197" y="425"/>
                    <a:pt x="197" y="425"/>
                    <a:pt x="197" y="425"/>
                  </a:cubicBezTo>
                  <a:cubicBezTo>
                    <a:pt x="197" y="425"/>
                    <a:pt x="197" y="426"/>
                    <a:pt x="197" y="426"/>
                  </a:cubicBezTo>
                  <a:cubicBezTo>
                    <a:pt x="197" y="427"/>
                    <a:pt x="197" y="428"/>
                    <a:pt x="196" y="428"/>
                  </a:cubicBezTo>
                  <a:cubicBezTo>
                    <a:pt x="196" y="429"/>
                    <a:pt x="195" y="430"/>
                    <a:pt x="195" y="431"/>
                  </a:cubicBezTo>
                  <a:cubicBezTo>
                    <a:pt x="194" y="431"/>
                    <a:pt x="194" y="432"/>
                    <a:pt x="193" y="433"/>
                  </a:cubicBezTo>
                  <a:cubicBezTo>
                    <a:pt x="192" y="434"/>
                    <a:pt x="192" y="434"/>
                    <a:pt x="192" y="435"/>
                  </a:cubicBezTo>
                  <a:cubicBezTo>
                    <a:pt x="192" y="436"/>
                    <a:pt x="192" y="437"/>
                    <a:pt x="191" y="437"/>
                  </a:cubicBezTo>
                  <a:cubicBezTo>
                    <a:pt x="190" y="438"/>
                    <a:pt x="188" y="441"/>
                    <a:pt x="188" y="441"/>
                  </a:cubicBezTo>
                  <a:cubicBezTo>
                    <a:pt x="188" y="441"/>
                    <a:pt x="187" y="445"/>
                    <a:pt x="187" y="446"/>
                  </a:cubicBezTo>
                  <a:cubicBezTo>
                    <a:pt x="186" y="446"/>
                    <a:pt x="186" y="447"/>
                    <a:pt x="186" y="448"/>
                  </a:cubicBezTo>
                  <a:cubicBezTo>
                    <a:pt x="185" y="449"/>
                    <a:pt x="184" y="450"/>
                    <a:pt x="184" y="450"/>
                  </a:cubicBezTo>
                  <a:cubicBezTo>
                    <a:pt x="184" y="451"/>
                    <a:pt x="183" y="453"/>
                    <a:pt x="183" y="453"/>
                  </a:cubicBezTo>
                  <a:cubicBezTo>
                    <a:pt x="183" y="454"/>
                    <a:pt x="183" y="454"/>
                    <a:pt x="182" y="455"/>
                  </a:cubicBezTo>
                  <a:cubicBezTo>
                    <a:pt x="181" y="457"/>
                    <a:pt x="181" y="457"/>
                    <a:pt x="180" y="457"/>
                  </a:cubicBezTo>
                  <a:cubicBezTo>
                    <a:pt x="180" y="458"/>
                    <a:pt x="180" y="458"/>
                    <a:pt x="178" y="458"/>
                  </a:cubicBezTo>
                  <a:cubicBezTo>
                    <a:pt x="177" y="459"/>
                    <a:pt x="176" y="459"/>
                    <a:pt x="176" y="459"/>
                  </a:cubicBezTo>
                  <a:cubicBezTo>
                    <a:pt x="175" y="459"/>
                    <a:pt x="174" y="459"/>
                    <a:pt x="172" y="459"/>
                  </a:cubicBezTo>
                  <a:cubicBezTo>
                    <a:pt x="171" y="460"/>
                    <a:pt x="169" y="460"/>
                    <a:pt x="169" y="460"/>
                  </a:cubicBezTo>
                  <a:cubicBezTo>
                    <a:pt x="168" y="460"/>
                    <a:pt x="167" y="460"/>
                    <a:pt x="166" y="461"/>
                  </a:cubicBezTo>
                  <a:cubicBezTo>
                    <a:pt x="165" y="461"/>
                    <a:pt x="164" y="461"/>
                    <a:pt x="164" y="462"/>
                  </a:cubicBezTo>
                  <a:cubicBezTo>
                    <a:pt x="163" y="463"/>
                    <a:pt x="162" y="464"/>
                    <a:pt x="162" y="464"/>
                  </a:cubicBezTo>
                  <a:cubicBezTo>
                    <a:pt x="163" y="465"/>
                    <a:pt x="163" y="466"/>
                    <a:pt x="162" y="466"/>
                  </a:cubicBezTo>
                  <a:cubicBezTo>
                    <a:pt x="162" y="467"/>
                    <a:pt x="162" y="467"/>
                    <a:pt x="162" y="468"/>
                  </a:cubicBezTo>
                  <a:cubicBezTo>
                    <a:pt x="161" y="468"/>
                    <a:pt x="161" y="467"/>
                    <a:pt x="161" y="468"/>
                  </a:cubicBezTo>
                  <a:cubicBezTo>
                    <a:pt x="161" y="469"/>
                    <a:pt x="162" y="470"/>
                    <a:pt x="161" y="471"/>
                  </a:cubicBezTo>
                  <a:cubicBezTo>
                    <a:pt x="161" y="472"/>
                    <a:pt x="161" y="472"/>
                    <a:pt x="159" y="472"/>
                  </a:cubicBezTo>
                  <a:cubicBezTo>
                    <a:pt x="158" y="473"/>
                    <a:pt x="157" y="474"/>
                    <a:pt x="157" y="473"/>
                  </a:cubicBezTo>
                  <a:cubicBezTo>
                    <a:pt x="156" y="473"/>
                    <a:pt x="155" y="473"/>
                    <a:pt x="154" y="473"/>
                  </a:cubicBezTo>
                  <a:cubicBezTo>
                    <a:pt x="154" y="473"/>
                    <a:pt x="152" y="473"/>
                    <a:pt x="152" y="474"/>
                  </a:cubicBezTo>
                  <a:cubicBezTo>
                    <a:pt x="151" y="474"/>
                    <a:pt x="151" y="474"/>
                    <a:pt x="150" y="475"/>
                  </a:cubicBezTo>
                  <a:cubicBezTo>
                    <a:pt x="149" y="475"/>
                    <a:pt x="149" y="475"/>
                    <a:pt x="148" y="475"/>
                  </a:cubicBezTo>
                  <a:cubicBezTo>
                    <a:pt x="148" y="475"/>
                    <a:pt x="147" y="475"/>
                    <a:pt x="147" y="476"/>
                  </a:cubicBezTo>
                  <a:cubicBezTo>
                    <a:pt x="147" y="477"/>
                    <a:pt x="147" y="477"/>
                    <a:pt x="147" y="477"/>
                  </a:cubicBezTo>
                  <a:cubicBezTo>
                    <a:pt x="147" y="478"/>
                    <a:pt x="146" y="477"/>
                    <a:pt x="146" y="478"/>
                  </a:cubicBezTo>
                  <a:cubicBezTo>
                    <a:pt x="146" y="478"/>
                    <a:pt x="146" y="478"/>
                    <a:pt x="146" y="479"/>
                  </a:cubicBezTo>
                  <a:cubicBezTo>
                    <a:pt x="146" y="479"/>
                    <a:pt x="147" y="479"/>
                    <a:pt x="146" y="480"/>
                  </a:cubicBezTo>
                  <a:cubicBezTo>
                    <a:pt x="145" y="480"/>
                    <a:pt x="145" y="480"/>
                    <a:pt x="144" y="481"/>
                  </a:cubicBezTo>
                  <a:cubicBezTo>
                    <a:pt x="143" y="482"/>
                    <a:pt x="143" y="483"/>
                    <a:pt x="142" y="483"/>
                  </a:cubicBezTo>
                  <a:cubicBezTo>
                    <a:pt x="142" y="484"/>
                    <a:pt x="142" y="484"/>
                    <a:pt x="141" y="485"/>
                  </a:cubicBezTo>
                  <a:cubicBezTo>
                    <a:pt x="140" y="485"/>
                    <a:pt x="139" y="486"/>
                    <a:pt x="139" y="486"/>
                  </a:cubicBezTo>
                  <a:cubicBezTo>
                    <a:pt x="139" y="486"/>
                    <a:pt x="139" y="486"/>
                    <a:pt x="139" y="487"/>
                  </a:cubicBezTo>
                  <a:cubicBezTo>
                    <a:pt x="138" y="487"/>
                    <a:pt x="138" y="488"/>
                    <a:pt x="137" y="488"/>
                  </a:cubicBezTo>
                  <a:cubicBezTo>
                    <a:pt x="137" y="489"/>
                    <a:pt x="137" y="488"/>
                    <a:pt x="137" y="489"/>
                  </a:cubicBezTo>
                  <a:cubicBezTo>
                    <a:pt x="137" y="490"/>
                    <a:pt x="137" y="490"/>
                    <a:pt x="136" y="490"/>
                  </a:cubicBezTo>
                  <a:cubicBezTo>
                    <a:pt x="136" y="491"/>
                    <a:pt x="135" y="491"/>
                    <a:pt x="135" y="492"/>
                  </a:cubicBezTo>
                  <a:cubicBezTo>
                    <a:pt x="134" y="492"/>
                    <a:pt x="133" y="492"/>
                    <a:pt x="133" y="493"/>
                  </a:cubicBezTo>
                  <a:cubicBezTo>
                    <a:pt x="133" y="493"/>
                    <a:pt x="133" y="494"/>
                    <a:pt x="133" y="495"/>
                  </a:cubicBezTo>
                  <a:cubicBezTo>
                    <a:pt x="132" y="496"/>
                    <a:pt x="131" y="496"/>
                    <a:pt x="131" y="497"/>
                  </a:cubicBezTo>
                  <a:cubicBezTo>
                    <a:pt x="131" y="497"/>
                    <a:pt x="131" y="498"/>
                    <a:pt x="131" y="498"/>
                  </a:cubicBezTo>
                  <a:cubicBezTo>
                    <a:pt x="131" y="499"/>
                    <a:pt x="131" y="499"/>
                    <a:pt x="130" y="500"/>
                  </a:cubicBezTo>
                  <a:cubicBezTo>
                    <a:pt x="129" y="500"/>
                    <a:pt x="129" y="501"/>
                    <a:pt x="128" y="501"/>
                  </a:cubicBezTo>
                  <a:cubicBezTo>
                    <a:pt x="127" y="501"/>
                    <a:pt x="126" y="501"/>
                    <a:pt x="125" y="502"/>
                  </a:cubicBezTo>
                  <a:cubicBezTo>
                    <a:pt x="125" y="502"/>
                    <a:pt x="125" y="502"/>
                    <a:pt x="124" y="503"/>
                  </a:cubicBezTo>
                  <a:cubicBezTo>
                    <a:pt x="123" y="504"/>
                    <a:pt x="123" y="503"/>
                    <a:pt x="122" y="504"/>
                  </a:cubicBezTo>
                  <a:cubicBezTo>
                    <a:pt x="121" y="505"/>
                    <a:pt x="120" y="505"/>
                    <a:pt x="120" y="505"/>
                  </a:cubicBezTo>
                  <a:cubicBezTo>
                    <a:pt x="119" y="504"/>
                    <a:pt x="119" y="504"/>
                    <a:pt x="119" y="504"/>
                  </a:cubicBezTo>
                  <a:cubicBezTo>
                    <a:pt x="119" y="504"/>
                    <a:pt x="118" y="504"/>
                    <a:pt x="118" y="504"/>
                  </a:cubicBezTo>
                  <a:cubicBezTo>
                    <a:pt x="117" y="504"/>
                    <a:pt x="117" y="503"/>
                    <a:pt x="117" y="503"/>
                  </a:cubicBezTo>
                  <a:cubicBezTo>
                    <a:pt x="117" y="503"/>
                    <a:pt x="117" y="502"/>
                    <a:pt x="117" y="502"/>
                  </a:cubicBezTo>
                  <a:cubicBezTo>
                    <a:pt x="116" y="502"/>
                    <a:pt x="116" y="502"/>
                    <a:pt x="115" y="502"/>
                  </a:cubicBezTo>
                  <a:cubicBezTo>
                    <a:pt x="114" y="502"/>
                    <a:pt x="114" y="502"/>
                    <a:pt x="114" y="502"/>
                  </a:cubicBezTo>
                  <a:cubicBezTo>
                    <a:pt x="113" y="502"/>
                    <a:pt x="113" y="501"/>
                    <a:pt x="113" y="501"/>
                  </a:cubicBezTo>
                  <a:cubicBezTo>
                    <a:pt x="113" y="501"/>
                    <a:pt x="113" y="501"/>
                    <a:pt x="112" y="501"/>
                  </a:cubicBezTo>
                  <a:cubicBezTo>
                    <a:pt x="112" y="502"/>
                    <a:pt x="111" y="503"/>
                    <a:pt x="111" y="503"/>
                  </a:cubicBezTo>
                  <a:cubicBezTo>
                    <a:pt x="111" y="503"/>
                    <a:pt x="111" y="503"/>
                    <a:pt x="110" y="503"/>
                  </a:cubicBezTo>
                  <a:cubicBezTo>
                    <a:pt x="110" y="503"/>
                    <a:pt x="109" y="503"/>
                    <a:pt x="109" y="503"/>
                  </a:cubicBezTo>
                  <a:cubicBezTo>
                    <a:pt x="109" y="502"/>
                    <a:pt x="109" y="502"/>
                    <a:pt x="109" y="502"/>
                  </a:cubicBezTo>
                  <a:cubicBezTo>
                    <a:pt x="109" y="502"/>
                    <a:pt x="109" y="501"/>
                    <a:pt x="108" y="501"/>
                  </a:cubicBezTo>
                  <a:cubicBezTo>
                    <a:pt x="108" y="500"/>
                    <a:pt x="108" y="500"/>
                    <a:pt x="108" y="499"/>
                  </a:cubicBezTo>
                  <a:cubicBezTo>
                    <a:pt x="108" y="498"/>
                    <a:pt x="108" y="499"/>
                    <a:pt x="109" y="498"/>
                  </a:cubicBezTo>
                  <a:cubicBezTo>
                    <a:pt x="109" y="498"/>
                    <a:pt x="109" y="498"/>
                    <a:pt x="109" y="497"/>
                  </a:cubicBezTo>
                  <a:cubicBezTo>
                    <a:pt x="109" y="496"/>
                    <a:pt x="108" y="496"/>
                    <a:pt x="108" y="495"/>
                  </a:cubicBezTo>
                  <a:cubicBezTo>
                    <a:pt x="108" y="495"/>
                    <a:pt x="109" y="495"/>
                    <a:pt x="109" y="494"/>
                  </a:cubicBezTo>
                  <a:cubicBezTo>
                    <a:pt x="109" y="494"/>
                    <a:pt x="109" y="492"/>
                    <a:pt x="109" y="492"/>
                  </a:cubicBezTo>
                  <a:cubicBezTo>
                    <a:pt x="109" y="492"/>
                    <a:pt x="109" y="491"/>
                    <a:pt x="109" y="491"/>
                  </a:cubicBezTo>
                  <a:cubicBezTo>
                    <a:pt x="108" y="491"/>
                    <a:pt x="107" y="490"/>
                    <a:pt x="107" y="490"/>
                  </a:cubicBezTo>
                  <a:cubicBezTo>
                    <a:pt x="107" y="489"/>
                    <a:pt x="107" y="489"/>
                    <a:pt x="107" y="488"/>
                  </a:cubicBezTo>
                  <a:cubicBezTo>
                    <a:pt x="107" y="488"/>
                    <a:pt x="106" y="487"/>
                    <a:pt x="106" y="487"/>
                  </a:cubicBezTo>
                  <a:cubicBezTo>
                    <a:pt x="106" y="487"/>
                    <a:pt x="106" y="486"/>
                    <a:pt x="107" y="486"/>
                  </a:cubicBezTo>
                  <a:cubicBezTo>
                    <a:pt x="107" y="486"/>
                    <a:pt x="108" y="486"/>
                    <a:pt x="108" y="485"/>
                  </a:cubicBezTo>
                  <a:cubicBezTo>
                    <a:pt x="108" y="485"/>
                    <a:pt x="108" y="485"/>
                    <a:pt x="108" y="485"/>
                  </a:cubicBezTo>
                  <a:cubicBezTo>
                    <a:pt x="109" y="485"/>
                    <a:pt x="110" y="485"/>
                    <a:pt x="110" y="485"/>
                  </a:cubicBezTo>
                  <a:cubicBezTo>
                    <a:pt x="110" y="485"/>
                    <a:pt x="110" y="484"/>
                    <a:pt x="110" y="484"/>
                  </a:cubicBezTo>
                  <a:cubicBezTo>
                    <a:pt x="110" y="483"/>
                    <a:pt x="111" y="482"/>
                    <a:pt x="111" y="482"/>
                  </a:cubicBezTo>
                  <a:cubicBezTo>
                    <a:pt x="112" y="482"/>
                    <a:pt x="112" y="481"/>
                    <a:pt x="112" y="481"/>
                  </a:cubicBezTo>
                  <a:cubicBezTo>
                    <a:pt x="112" y="481"/>
                    <a:pt x="112" y="481"/>
                    <a:pt x="111" y="480"/>
                  </a:cubicBezTo>
                  <a:cubicBezTo>
                    <a:pt x="110" y="479"/>
                    <a:pt x="109" y="479"/>
                    <a:pt x="108" y="478"/>
                  </a:cubicBezTo>
                  <a:cubicBezTo>
                    <a:pt x="108" y="478"/>
                    <a:pt x="107" y="477"/>
                    <a:pt x="108" y="477"/>
                  </a:cubicBezTo>
                  <a:cubicBezTo>
                    <a:pt x="108" y="476"/>
                    <a:pt x="108" y="476"/>
                    <a:pt x="108" y="476"/>
                  </a:cubicBezTo>
                  <a:cubicBezTo>
                    <a:pt x="108" y="475"/>
                    <a:pt x="108" y="476"/>
                    <a:pt x="108" y="475"/>
                  </a:cubicBezTo>
                  <a:cubicBezTo>
                    <a:pt x="109" y="475"/>
                    <a:pt x="109" y="475"/>
                    <a:pt x="109" y="474"/>
                  </a:cubicBezTo>
                  <a:cubicBezTo>
                    <a:pt x="109" y="473"/>
                    <a:pt x="108" y="473"/>
                    <a:pt x="108" y="473"/>
                  </a:cubicBezTo>
                  <a:cubicBezTo>
                    <a:pt x="107" y="473"/>
                    <a:pt x="106" y="474"/>
                    <a:pt x="106" y="474"/>
                  </a:cubicBezTo>
                  <a:cubicBezTo>
                    <a:pt x="106" y="475"/>
                    <a:pt x="106" y="475"/>
                    <a:pt x="106" y="475"/>
                  </a:cubicBezTo>
                  <a:cubicBezTo>
                    <a:pt x="104" y="475"/>
                    <a:pt x="104" y="475"/>
                    <a:pt x="104" y="475"/>
                  </a:cubicBezTo>
                  <a:cubicBezTo>
                    <a:pt x="104" y="475"/>
                    <a:pt x="103" y="476"/>
                    <a:pt x="103" y="476"/>
                  </a:cubicBezTo>
                  <a:cubicBezTo>
                    <a:pt x="103" y="476"/>
                    <a:pt x="103" y="475"/>
                    <a:pt x="103" y="475"/>
                  </a:cubicBezTo>
                  <a:cubicBezTo>
                    <a:pt x="102" y="476"/>
                    <a:pt x="101" y="477"/>
                    <a:pt x="101" y="477"/>
                  </a:cubicBezTo>
                  <a:cubicBezTo>
                    <a:pt x="101" y="477"/>
                    <a:pt x="101" y="477"/>
                    <a:pt x="101" y="477"/>
                  </a:cubicBezTo>
                  <a:cubicBezTo>
                    <a:pt x="101" y="477"/>
                    <a:pt x="100" y="478"/>
                    <a:pt x="100" y="478"/>
                  </a:cubicBezTo>
                  <a:cubicBezTo>
                    <a:pt x="99" y="478"/>
                    <a:pt x="99" y="477"/>
                    <a:pt x="99" y="478"/>
                  </a:cubicBezTo>
                  <a:cubicBezTo>
                    <a:pt x="99" y="479"/>
                    <a:pt x="98" y="479"/>
                    <a:pt x="98" y="479"/>
                  </a:cubicBezTo>
                  <a:cubicBezTo>
                    <a:pt x="98" y="479"/>
                    <a:pt x="98" y="478"/>
                    <a:pt x="98" y="479"/>
                  </a:cubicBezTo>
                  <a:cubicBezTo>
                    <a:pt x="98" y="479"/>
                    <a:pt x="98" y="479"/>
                    <a:pt x="97" y="479"/>
                  </a:cubicBezTo>
                  <a:cubicBezTo>
                    <a:pt x="97" y="479"/>
                    <a:pt x="96" y="479"/>
                    <a:pt x="96" y="479"/>
                  </a:cubicBezTo>
                  <a:cubicBezTo>
                    <a:pt x="95" y="479"/>
                    <a:pt x="95" y="479"/>
                    <a:pt x="95" y="479"/>
                  </a:cubicBezTo>
                  <a:cubicBezTo>
                    <a:pt x="94" y="480"/>
                    <a:pt x="94" y="480"/>
                    <a:pt x="94" y="480"/>
                  </a:cubicBezTo>
                  <a:cubicBezTo>
                    <a:pt x="93" y="480"/>
                    <a:pt x="93" y="480"/>
                    <a:pt x="93" y="480"/>
                  </a:cubicBezTo>
                  <a:cubicBezTo>
                    <a:pt x="93" y="480"/>
                    <a:pt x="92" y="480"/>
                    <a:pt x="92" y="480"/>
                  </a:cubicBezTo>
                  <a:cubicBezTo>
                    <a:pt x="91" y="480"/>
                    <a:pt x="91" y="480"/>
                    <a:pt x="90" y="480"/>
                  </a:cubicBezTo>
                  <a:cubicBezTo>
                    <a:pt x="90" y="480"/>
                    <a:pt x="90" y="480"/>
                    <a:pt x="90" y="481"/>
                  </a:cubicBezTo>
                  <a:cubicBezTo>
                    <a:pt x="89" y="482"/>
                    <a:pt x="89" y="481"/>
                    <a:pt x="89" y="482"/>
                  </a:cubicBezTo>
                  <a:cubicBezTo>
                    <a:pt x="88" y="483"/>
                    <a:pt x="88" y="483"/>
                    <a:pt x="88" y="483"/>
                  </a:cubicBezTo>
                  <a:cubicBezTo>
                    <a:pt x="87" y="484"/>
                    <a:pt x="86" y="483"/>
                    <a:pt x="86" y="484"/>
                  </a:cubicBezTo>
                  <a:cubicBezTo>
                    <a:pt x="86" y="484"/>
                    <a:pt x="86" y="485"/>
                    <a:pt x="86" y="485"/>
                  </a:cubicBezTo>
                  <a:cubicBezTo>
                    <a:pt x="86" y="485"/>
                    <a:pt x="87" y="485"/>
                    <a:pt x="86" y="485"/>
                  </a:cubicBezTo>
                  <a:cubicBezTo>
                    <a:pt x="85" y="485"/>
                    <a:pt x="85" y="485"/>
                    <a:pt x="85" y="485"/>
                  </a:cubicBezTo>
                  <a:cubicBezTo>
                    <a:pt x="84" y="485"/>
                    <a:pt x="85" y="484"/>
                    <a:pt x="84" y="484"/>
                  </a:cubicBezTo>
                  <a:cubicBezTo>
                    <a:pt x="83" y="484"/>
                    <a:pt x="83" y="484"/>
                    <a:pt x="83" y="484"/>
                  </a:cubicBezTo>
                  <a:cubicBezTo>
                    <a:pt x="83" y="484"/>
                    <a:pt x="82" y="484"/>
                    <a:pt x="82" y="484"/>
                  </a:cubicBezTo>
                  <a:cubicBezTo>
                    <a:pt x="82" y="484"/>
                    <a:pt x="82" y="484"/>
                    <a:pt x="82" y="483"/>
                  </a:cubicBezTo>
                  <a:cubicBezTo>
                    <a:pt x="82" y="483"/>
                    <a:pt x="82" y="483"/>
                    <a:pt x="82" y="483"/>
                  </a:cubicBezTo>
                  <a:cubicBezTo>
                    <a:pt x="81" y="482"/>
                    <a:pt x="81" y="482"/>
                    <a:pt x="81" y="482"/>
                  </a:cubicBezTo>
                  <a:cubicBezTo>
                    <a:pt x="81" y="482"/>
                    <a:pt x="81" y="481"/>
                    <a:pt x="81" y="481"/>
                  </a:cubicBezTo>
                  <a:cubicBezTo>
                    <a:pt x="81" y="481"/>
                    <a:pt x="81" y="481"/>
                    <a:pt x="80" y="480"/>
                  </a:cubicBezTo>
                  <a:cubicBezTo>
                    <a:pt x="80" y="480"/>
                    <a:pt x="80" y="480"/>
                    <a:pt x="79" y="480"/>
                  </a:cubicBezTo>
                  <a:cubicBezTo>
                    <a:pt x="79" y="480"/>
                    <a:pt x="78" y="480"/>
                    <a:pt x="77" y="481"/>
                  </a:cubicBezTo>
                  <a:cubicBezTo>
                    <a:pt x="77" y="481"/>
                    <a:pt x="77" y="481"/>
                    <a:pt x="77" y="482"/>
                  </a:cubicBezTo>
                  <a:cubicBezTo>
                    <a:pt x="76" y="482"/>
                    <a:pt x="76" y="481"/>
                    <a:pt x="75" y="482"/>
                  </a:cubicBezTo>
                  <a:cubicBezTo>
                    <a:pt x="75" y="482"/>
                    <a:pt x="75" y="482"/>
                    <a:pt x="75" y="483"/>
                  </a:cubicBezTo>
                  <a:cubicBezTo>
                    <a:pt x="75" y="484"/>
                    <a:pt x="76" y="484"/>
                    <a:pt x="76" y="484"/>
                  </a:cubicBezTo>
                  <a:cubicBezTo>
                    <a:pt x="76" y="485"/>
                    <a:pt x="76" y="485"/>
                    <a:pt x="76" y="485"/>
                  </a:cubicBezTo>
                  <a:cubicBezTo>
                    <a:pt x="75" y="486"/>
                    <a:pt x="75" y="486"/>
                    <a:pt x="75" y="486"/>
                  </a:cubicBezTo>
                  <a:cubicBezTo>
                    <a:pt x="75" y="487"/>
                    <a:pt x="76" y="487"/>
                    <a:pt x="75" y="487"/>
                  </a:cubicBezTo>
                  <a:cubicBezTo>
                    <a:pt x="75" y="488"/>
                    <a:pt x="75" y="488"/>
                    <a:pt x="75" y="489"/>
                  </a:cubicBezTo>
                  <a:cubicBezTo>
                    <a:pt x="75" y="489"/>
                    <a:pt x="76" y="489"/>
                    <a:pt x="75" y="490"/>
                  </a:cubicBezTo>
                  <a:cubicBezTo>
                    <a:pt x="75" y="490"/>
                    <a:pt x="74" y="490"/>
                    <a:pt x="74" y="490"/>
                  </a:cubicBezTo>
                  <a:cubicBezTo>
                    <a:pt x="74" y="491"/>
                    <a:pt x="75" y="491"/>
                    <a:pt x="74" y="491"/>
                  </a:cubicBezTo>
                  <a:cubicBezTo>
                    <a:pt x="74" y="491"/>
                    <a:pt x="73" y="490"/>
                    <a:pt x="74" y="491"/>
                  </a:cubicBezTo>
                  <a:cubicBezTo>
                    <a:pt x="74" y="492"/>
                    <a:pt x="73" y="492"/>
                    <a:pt x="74" y="493"/>
                  </a:cubicBezTo>
                  <a:cubicBezTo>
                    <a:pt x="74" y="493"/>
                    <a:pt x="75" y="492"/>
                    <a:pt x="75" y="493"/>
                  </a:cubicBezTo>
                  <a:cubicBezTo>
                    <a:pt x="75" y="494"/>
                    <a:pt x="75" y="493"/>
                    <a:pt x="75" y="494"/>
                  </a:cubicBezTo>
                  <a:cubicBezTo>
                    <a:pt x="75" y="495"/>
                    <a:pt x="75" y="495"/>
                    <a:pt x="74" y="495"/>
                  </a:cubicBezTo>
                  <a:cubicBezTo>
                    <a:pt x="74" y="494"/>
                    <a:pt x="73" y="494"/>
                    <a:pt x="73" y="494"/>
                  </a:cubicBezTo>
                  <a:cubicBezTo>
                    <a:pt x="73" y="495"/>
                    <a:pt x="73" y="495"/>
                    <a:pt x="73" y="495"/>
                  </a:cubicBezTo>
                  <a:cubicBezTo>
                    <a:pt x="73" y="495"/>
                    <a:pt x="74" y="496"/>
                    <a:pt x="74" y="496"/>
                  </a:cubicBezTo>
                  <a:cubicBezTo>
                    <a:pt x="73" y="497"/>
                    <a:pt x="73" y="497"/>
                    <a:pt x="73" y="497"/>
                  </a:cubicBezTo>
                  <a:cubicBezTo>
                    <a:pt x="73" y="497"/>
                    <a:pt x="72" y="497"/>
                    <a:pt x="72" y="497"/>
                  </a:cubicBezTo>
                  <a:cubicBezTo>
                    <a:pt x="71" y="496"/>
                    <a:pt x="72" y="495"/>
                    <a:pt x="71" y="495"/>
                  </a:cubicBezTo>
                  <a:cubicBezTo>
                    <a:pt x="70" y="495"/>
                    <a:pt x="70" y="495"/>
                    <a:pt x="70" y="496"/>
                  </a:cubicBezTo>
                  <a:cubicBezTo>
                    <a:pt x="70" y="496"/>
                    <a:pt x="70" y="497"/>
                    <a:pt x="70" y="497"/>
                  </a:cubicBezTo>
                  <a:cubicBezTo>
                    <a:pt x="70" y="497"/>
                    <a:pt x="71" y="498"/>
                    <a:pt x="70" y="498"/>
                  </a:cubicBezTo>
                  <a:cubicBezTo>
                    <a:pt x="70" y="499"/>
                    <a:pt x="69" y="499"/>
                    <a:pt x="69" y="499"/>
                  </a:cubicBezTo>
                  <a:cubicBezTo>
                    <a:pt x="69" y="499"/>
                    <a:pt x="69" y="499"/>
                    <a:pt x="68" y="499"/>
                  </a:cubicBezTo>
                  <a:cubicBezTo>
                    <a:pt x="68" y="499"/>
                    <a:pt x="67" y="498"/>
                    <a:pt x="67" y="498"/>
                  </a:cubicBezTo>
                  <a:cubicBezTo>
                    <a:pt x="67" y="497"/>
                    <a:pt x="67" y="497"/>
                    <a:pt x="67" y="497"/>
                  </a:cubicBezTo>
                  <a:cubicBezTo>
                    <a:pt x="66" y="497"/>
                    <a:pt x="66" y="496"/>
                    <a:pt x="65" y="496"/>
                  </a:cubicBezTo>
                  <a:cubicBezTo>
                    <a:pt x="65" y="496"/>
                    <a:pt x="65" y="497"/>
                    <a:pt x="65" y="497"/>
                  </a:cubicBezTo>
                  <a:cubicBezTo>
                    <a:pt x="64" y="498"/>
                    <a:pt x="65" y="497"/>
                    <a:pt x="64" y="498"/>
                  </a:cubicBezTo>
                  <a:cubicBezTo>
                    <a:pt x="63" y="499"/>
                    <a:pt x="63" y="499"/>
                    <a:pt x="63" y="500"/>
                  </a:cubicBezTo>
                  <a:cubicBezTo>
                    <a:pt x="63" y="500"/>
                    <a:pt x="63" y="501"/>
                    <a:pt x="63" y="501"/>
                  </a:cubicBezTo>
                  <a:cubicBezTo>
                    <a:pt x="62" y="501"/>
                    <a:pt x="62" y="501"/>
                    <a:pt x="62" y="501"/>
                  </a:cubicBezTo>
                  <a:cubicBezTo>
                    <a:pt x="61" y="502"/>
                    <a:pt x="60" y="502"/>
                    <a:pt x="60" y="502"/>
                  </a:cubicBezTo>
                  <a:cubicBezTo>
                    <a:pt x="60" y="502"/>
                    <a:pt x="60" y="502"/>
                    <a:pt x="60" y="503"/>
                  </a:cubicBezTo>
                  <a:cubicBezTo>
                    <a:pt x="61" y="504"/>
                    <a:pt x="61" y="503"/>
                    <a:pt x="61" y="504"/>
                  </a:cubicBezTo>
                  <a:cubicBezTo>
                    <a:pt x="61" y="504"/>
                    <a:pt x="60" y="504"/>
                    <a:pt x="60" y="504"/>
                  </a:cubicBezTo>
                  <a:cubicBezTo>
                    <a:pt x="59" y="504"/>
                    <a:pt x="59" y="503"/>
                    <a:pt x="59" y="502"/>
                  </a:cubicBezTo>
                  <a:cubicBezTo>
                    <a:pt x="59" y="502"/>
                    <a:pt x="58" y="502"/>
                    <a:pt x="58" y="501"/>
                  </a:cubicBezTo>
                  <a:cubicBezTo>
                    <a:pt x="58" y="501"/>
                    <a:pt x="58" y="501"/>
                    <a:pt x="58" y="501"/>
                  </a:cubicBezTo>
                  <a:cubicBezTo>
                    <a:pt x="58" y="500"/>
                    <a:pt x="58" y="500"/>
                    <a:pt x="58" y="500"/>
                  </a:cubicBezTo>
                  <a:cubicBezTo>
                    <a:pt x="58" y="499"/>
                    <a:pt x="59" y="498"/>
                    <a:pt x="58" y="498"/>
                  </a:cubicBezTo>
                  <a:cubicBezTo>
                    <a:pt x="57" y="498"/>
                    <a:pt x="55" y="498"/>
                    <a:pt x="55" y="498"/>
                  </a:cubicBezTo>
                  <a:cubicBezTo>
                    <a:pt x="53" y="497"/>
                    <a:pt x="53" y="497"/>
                    <a:pt x="53" y="497"/>
                  </a:cubicBezTo>
                  <a:cubicBezTo>
                    <a:pt x="53" y="497"/>
                    <a:pt x="51" y="495"/>
                    <a:pt x="50" y="494"/>
                  </a:cubicBezTo>
                  <a:cubicBezTo>
                    <a:pt x="50" y="494"/>
                    <a:pt x="49" y="492"/>
                    <a:pt x="49" y="492"/>
                  </a:cubicBezTo>
                  <a:cubicBezTo>
                    <a:pt x="49" y="492"/>
                    <a:pt x="49" y="492"/>
                    <a:pt x="48" y="491"/>
                  </a:cubicBezTo>
                  <a:cubicBezTo>
                    <a:pt x="48" y="490"/>
                    <a:pt x="47" y="489"/>
                    <a:pt x="47" y="489"/>
                  </a:cubicBezTo>
                  <a:cubicBezTo>
                    <a:pt x="46" y="488"/>
                    <a:pt x="46" y="488"/>
                    <a:pt x="46" y="488"/>
                  </a:cubicBezTo>
                  <a:cubicBezTo>
                    <a:pt x="45" y="489"/>
                    <a:pt x="45" y="489"/>
                    <a:pt x="45" y="490"/>
                  </a:cubicBezTo>
                  <a:cubicBezTo>
                    <a:pt x="44" y="490"/>
                    <a:pt x="45" y="492"/>
                    <a:pt x="45" y="492"/>
                  </a:cubicBezTo>
                  <a:cubicBezTo>
                    <a:pt x="45" y="493"/>
                    <a:pt x="45" y="493"/>
                    <a:pt x="45" y="493"/>
                  </a:cubicBezTo>
                  <a:cubicBezTo>
                    <a:pt x="44" y="494"/>
                    <a:pt x="44" y="494"/>
                    <a:pt x="44" y="494"/>
                  </a:cubicBezTo>
                  <a:cubicBezTo>
                    <a:pt x="44" y="494"/>
                    <a:pt x="43" y="494"/>
                    <a:pt x="43" y="493"/>
                  </a:cubicBezTo>
                  <a:cubicBezTo>
                    <a:pt x="42" y="493"/>
                    <a:pt x="42" y="492"/>
                    <a:pt x="42" y="493"/>
                  </a:cubicBezTo>
                  <a:cubicBezTo>
                    <a:pt x="42" y="493"/>
                    <a:pt x="42" y="493"/>
                    <a:pt x="42" y="494"/>
                  </a:cubicBezTo>
                  <a:cubicBezTo>
                    <a:pt x="42" y="494"/>
                    <a:pt x="41" y="494"/>
                    <a:pt x="40" y="494"/>
                  </a:cubicBezTo>
                  <a:cubicBezTo>
                    <a:pt x="40" y="494"/>
                    <a:pt x="40" y="494"/>
                    <a:pt x="39" y="494"/>
                  </a:cubicBezTo>
                  <a:cubicBezTo>
                    <a:pt x="39" y="494"/>
                    <a:pt x="39" y="495"/>
                    <a:pt x="39" y="495"/>
                  </a:cubicBezTo>
                  <a:cubicBezTo>
                    <a:pt x="38" y="495"/>
                    <a:pt x="39" y="495"/>
                    <a:pt x="38" y="495"/>
                  </a:cubicBezTo>
                  <a:cubicBezTo>
                    <a:pt x="38" y="495"/>
                    <a:pt x="38" y="495"/>
                    <a:pt x="37" y="495"/>
                  </a:cubicBezTo>
                  <a:cubicBezTo>
                    <a:pt x="37" y="495"/>
                    <a:pt x="37" y="495"/>
                    <a:pt x="37" y="495"/>
                  </a:cubicBezTo>
                  <a:cubicBezTo>
                    <a:pt x="37" y="496"/>
                    <a:pt x="36" y="496"/>
                    <a:pt x="36" y="496"/>
                  </a:cubicBezTo>
                  <a:cubicBezTo>
                    <a:pt x="36" y="496"/>
                    <a:pt x="36" y="496"/>
                    <a:pt x="36" y="496"/>
                  </a:cubicBezTo>
                  <a:cubicBezTo>
                    <a:pt x="35" y="496"/>
                    <a:pt x="36" y="496"/>
                    <a:pt x="35" y="496"/>
                  </a:cubicBezTo>
                  <a:cubicBezTo>
                    <a:pt x="34" y="496"/>
                    <a:pt x="34" y="496"/>
                    <a:pt x="34" y="497"/>
                  </a:cubicBezTo>
                  <a:cubicBezTo>
                    <a:pt x="33" y="497"/>
                    <a:pt x="34" y="498"/>
                    <a:pt x="33" y="497"/>
                  </a:cubicBezTo>
                  <a:cubicBezTo>
                    <a:pt x="32" y="497"/>
                    <a:pt x="33" y="496"/>
                    <a:pt x="32" y="497"/>
                  </a:cubicBezTo>
                  <a:cubicBezTo>
                    <a:pt x="32" y="498"/>
                    <a:pt x="32" y="498"/>
                    <a:pt x="32" y="498"/>
                  </a:cubicBezTo>
                  <a:cubicBezTo>
                    <a:pt x="32" y="498"/>
                    <a:pt x="31" y="499"/>
                    <a:pt x="31" y="499"/>
                  </a:cubicBezTo>
                  <a:cubicBezTo>
                    <a:pt x="31" y="500"/>
                    <a:pt x="31" y="500"/>
                    <a:pt x="31" y="500"/>
                  </a:cubicBezTo>
                  <a:cubicBezTo>
                    <a:pt x="31" y="500"/>
                    <a:pt x="31" y="501"/>
                    <a:pt x="31" y="501"/>
                  </a:cubicBezTo>
                  <a:cubicBezTo>
                    <a:pt x="31" y="501"/>
                    <a:pt x="31" y="501"/>
                    <a:pt x="31" y="501"/>
                  </a:cubicBezTo>
                  <a:cubicBezTo>
                    <a:pt x="31" y="501"/>
                    <a:pt x="31" y="501"/>
                    <a:pt x="30" y="502"/>
                  </a:cubicBezTo>
                  <a:cubicBezTo>
                    <a:pt x="30" y="502"/>
                    <a:pt x="29" y="502"/>
                    <a:pt x="29" y="502"/>
                  </a:cubicBezTo>
                  <a:cubicBezTo>
                    <a:pt x="29" y="502"/>
                    <a:pt x="29" y="503"/>
                    <a:pt x="28" y="503"/>
                  </a:cubicBezTo>
                  <a:cubicBezTo>
                    <a:pt x="28" y="503"/>
                    <a:pt x="28" y="502"/>
                    <a:pt x="28" y="503"/>
                  </a:cubicBezTo>
                  <a:cubicBezTo>
                    <a:pt x="27" y="504"/>
                    <a:pt x="27" y="503"/>
                    <a:pt x="27" y="504"/>
                  </a:cubicBezTo>
                  <a:cubicBezTo>
                    <a:pt x="26" y="505"/>
                    <a:pt x="26" y="506"/>
                    <a:pt x="26" y="506"/>
                  </a:cubicBezTo>
                  <a:cubicBezTo>
                    <a:pt x="26" y="506"/>
                    <a:pt x="26" y="506"/>
                    <a:pt x="26" y="506"/>
                  </a:cubicBezTo>
                  <a:cubicBezTo>
                    <a:pt x="25" y="506"/>
                    <a:pt x="25" y="507"/>
                    <a:pt x="25" y="506"/>
                  </a:cubicBezTo>
                  <a:cubicBezTo>
                    <a:pt x="24" y="506"/>
                    <a:pt x="24" y="506"/>
                    <a:pt x="23" y="506"/>
                  </a:cubicBezTo>
                  <a:cubicBezTo>
                    <a:pt x="23" y="506"/>
                    <a:pt x="22" y="506"/>
                    <a:pt x="22" y="506"/>
                  </a:cubicBezTo>
                  <a:cubicBezTo>
                    <a:pt x="21" y="507"/>
                    <a:pt x="22" y="506"/>
                    <a:pt x="21" y="508"/>
                  </a:cubicBezTo>
                  <a:cubicBezTo>
                    <a:pt x="21" y="509"/>
                    <a:pt x="22" y="509"/>
                    <a:pt x="21" y="509"/>
                  </a:cubicBezTo>
                  <a:cubicBezTo>
                    <a:pt x="20" y="510"/>
                    <a:pt x="20" y="511"/>
                    <a:pt x="19" y="511"/>
                  </a:cubicBezTo>
                  <a:cubicBezTo>
                    <a:pt x="19" y="511"/>
                    <a:pt x="19" y="511"/>
                    <a:pt x="18" y="511"/>
                  </a:cubicBezTo>
                  <a:cubicBezTo>
                    <a:pt x="17" y="511"/>
                    <a:pt x="16" y="511"/>
                    <a:pt x="15" y="511"/>
                  </a:cubicBezTo>
                  <a:cubicBezTo>
                    <a:pt x="15" y="512"/>
                    <a:pt x="14" y="512"/>
                    <a:pt x="14" y="512"/>
                  </a:cubicBezTo>
                  <a:cubicBezTo>
                    <a:pt x="14" y="512"/>
                    <a:pt x="13" y="513"/>
                    <a:pt x="14" y="513"/>
                  </a:cubicBezTo>
                  <a:cubicBezTo>
                    <a:pt x="14" y="514"/>
                    <a:pt x="15" y="514"/>
                    <a:pt x="15" y="514"/>
                  </a:cubicBezTo>
                  <a:cubicBezTo>
                    <a:pt x="16" y="515"/>
                    <a:pt x="18" y="515"/>
                    <a:pt x="17" y="516"/>
                  </a:cubicBezTo>
                  <a:cubicBezTo>
                    <a:pt x="17" y="516"/>
                    <a:pt x="17" y="545"/>
                    <a:pt x="17" y="545"/>
                  </a:cubicBezTo>
                  <a:cubicBezTo>
                    <a:pt x="4" y="545"/>
                    <a:pt x="4" y="545"/>
                    <a:pt x="4" y="545"/>
                  </a:cubicBezTo>
                  <a:cubicBezTo>
                    <a:pt x="4" y="545"/>
                    <a:pt x="4" y="545"/>
                    <a:pt x="3" y="545"/>
                  </a:cubicBezTo>
                  <a:cubicBezTo>
                    <a:pt x="3" y="546"/>
                    <a:pt x="2" y="546"/>
                    <a:pt x="2" y="546"/>
                  </a:cubicBezTo>
                  <a:cubicBezTo>
                    <a:pt x="2" y="546"/>
                    <a:pt x="1" y="546"/>
                    <a:pt x="1" y="546"/>
                  </a:cubicBezTo>
                  <a:cubicBezTo>
                    <a:pt x="0" y="547"/>
                    <a:pt x="1" y="548"/>
                    <a:pt x="1" y="548"/>
                  </a:cubicBezTo>
                  <a:cubicBezTo>
                    <a:pt x="1" y="548"/>
                    <a:pt x="1" y="547"/>
                    <a:pt x="1" y="548"/>
                  </a:cubicBezTo>
                  <a:cubicBezTo>
                    <a:pt x="2" y="548"/>
                    <a:pt x="1" y="548"/>
                    <a:pt x="2" y="549"/>
                  </a:cubicBezTo>
                  <a:cubicBezTo>
                    <a:pt x="3" y="549"/>
                    <a:pt x="2" y="549"/>
                    <a:pt x="3" y="550"/>
                  </a:cubicBezTo>
                  <a:cubicBezTo>
                    <a:pt x="4" y="550"/>
                    <a:pt x="4" y="550"/>
                    <a:pt x="4" y="551"/>
                  </a:cubicBezTo>
                  <a:cubicBezTo>
                    <a:pt x="4" y="551"/>
                    <a:pt x="4" y="551"/>
                    <a:pt x="5" y="552"/>
                  </a:cubicBezTo>
                  <a:cubicBezTo>
                    <a:pt x="5" y="552"/>
                    <a:pt x="6" y="552"/>
                    <a:pt x="6" y="553"/>
                  </a:cubicBezTo>
                  <a:cubicBezTo>
                    <a:pt x="6" y="554"/>
                    <a:pt x="7" y="554"/>
                    <a:pt x="7" y="554"/>
                  </a:cubicBezTo>
                  <a:cubicBezTo>
                    <a:pt x="7" y="554"/>
                    <a:pt x="8" y="555"/>
                    <a:pt x="8" y="555"/>
                  </a:cubicBezTo>
                  <a:cubicBezTo>
                    <a:pt x="8" y="556"/>
                    <a:pt x="8" y="556"/>
                    <a:pt x="9" y="556"/>
                  </a:cubicBezTo>
                  <a:cubicBezTo>
                    <a:pt x="9" y="557"/>
                    <a:pt x="9" y="558"/>
                    <a:pt x="10" y="558"/>
                  </a:cubicBezTo>
                  <a:cubicBezTo>
                    <a:pt x="10" y="558"/>
                    <a:pt x="10" y="557"/>
                    <a:pt x="11" y="557"/>
                  </a:cubicBezTo>
                  <a:cubicBezTo>
                    <a:pt x="11" y="557"/>
                    <a:pt x="11" y="557"/>
                    <a:pt x="12" y="557"/>
                  </a:cubicBezTo>
                  <a:cubicBezTo>
                    <a:pt x="13" y="557"/>
                    <a:pt x="13" y="557"/>
                    <a:pt x="13" y="557"/>
                  </a:cubicBezTo>
                  <a:cubicBezTo>
                    <a:pt x="14" y="557"/>
                    <a:pt x="14" y="557"/>
                    <a:pt x="14" y="557"/>
                  </a:cubicBezTo>
                  <a:cubicBezTo>
                    <a:pt x="14" y="557"/>
                    <a:pt x="14" y="557"/>
                    <a:pt x="15" y="558"/>
                  </a:cubicBezTo>
                  <a:cubicBezTo>
                    <a:pt x="15" y="558"/>
                    <a:pt x="15" y="558"/>
                    <a:pt x="15" y="558"/>
                  </a:cubicBezTo>
                  <a:cubicBezTo>
                    <a:pt x="15" y="559"/>
                    <a:pt x="15" y="558"/>
                    <a:pt x="14" y="559"/>
                  </a:cubicBezTo>
                  <a:cubicBezTo>
                    <a:pt x="14" y="559"/>
                    <a:pt x="14" y="559"/>
                    <a:pt x="13" y="559"/>
                  </a:cubicBezTo>
                  <a:cubicBezTo>
                    <a:pt x="13" y="559"/>
                    <a:pt x="12" y="559"/>
                    <a:pt x="12" y="559"/>
                  </a:cubicBezTo>
                  <a:cubicBezTo>
                    <a:pt x="12" y="559"/>
                    <a:pt x="11" y="559"/>
                    <a:pt x="11" y="559"/>
                  </a:cubicBezTo>
                  <a:cubicBezTo>
                    <a:pt x="11" y="560"/>
                    <a:pt x="11" y="560"/>
                    <a:pt x="12" y="560"/>
                  </a:cubicBezTo>
                  <a:cubicBezTo>
                    <a:pt x="12" y="560"/>
                    <a:pt x="12" y="560"/>
                    <a:pt x="12" y="560"/>
                  </a:cubicBezTo>
                  <a:cubicBezTo>
                    <a:pt x="12" y="560"/>
                    <a:pt x="12" y="560"/>
                    <a:pt x="13" y="560"/>
                  </a:cubicBezTo>
                  <a:cubicBezTo>
                    <a:pt x="13" y="560"/>
                    <a:pt x="13" y="560"/>
                    <a:pt x="13" y="560"/>
                  </a:cubicBezTo>
                  <a:cubicBezTo>
                    <a:pt x="14" y="560"/>
                    <a:pt x="14" y="561"/>
                    <a:pt x="14" y="560"/>
                  </a:cubicBezTo>
                  <a:cubicBezTo>
                    <a:pt x="15" y="560"/>
                    <a:pt x="15" y="560"/>
                    <a:pt x="15" y="560"/>
                  </a:cubicBezTo>
                  <a:cubicBezTo>
                    <a:pt x="15" y="560"/>
                    <a:pt x="15" y="560"/>
                    <a:pt x="16" y="560"/>
                  </a:cubicBezTo>
                  <a:cubicBezTo>
                    <a:pt x="17" y="559"/>
                    <a:pt x="18" y="559"/>
                    <a:pt x="18" y="559"/>
                  </a:cubicBezTo>
                  <a:cubicBezTo>
                    <a:pt x="18" y="559"/>
                    <a:pt x="18" y="559"/>
                    <a:pt x="19" y="559"/>
                  </a:cubicBezTo>
                  <a:cubicBezTo>
                    <a:pt x="20" y="558"/>
                    <a:pt x="20" y="559"/>
                    <a:pt x="20" y="558"/>
                  </a:cubicBezTo>
                  <a:cubicBezTo>
                    <a:pt x="21" y="558"/>
                    <a:pt x="21" y="558"/>
                    <a:pt x="22" y="558"/>
                  </a:cubicBezTo>
                  <a:cubicBezTo>
                    <a:pt x="22" y="558"/>
                    <a:pt x="24" y="557"/>
                    <a:pt x="24" y="557"/>
                  </a:cubicBezTo>
                  <a:cubicBezTo>
                    <a:pt x="25" y="558"/>
                    <a:pt x="25" y="558"/>
                    <a:pt x="25" y="557"/>
                  </a:cubicBezTo>
                  <a:cubicBezTo>
                    <a:pt x="26" y="557"/>
                    <a:pt x="27" y="556"/>
                    <a:pt x="27" y="556"/>
                  </a:cubicBezTo>
                  <a:cubicBezTo>
                    <a:pt x="27" y="556"/>
                    <a:pt x="27" y="556"/>
                    <a:pt x="27" y="556"/>
                  </a:cubicBezTo>
                  <a:cubicBezTo>
                    <a:pt x="27" y="555"/>
                    <a:pt x="27" y="555"/>
                    <a:pt x="27" y="555"/>
                  </a:cubicBezTo>
                  <a:cubicBezTo>
                    <a:pt x="27" y="554"/>
                    <a:pt x="27" y="554"/>
                    <a:pt x="28" y="554"/>
                  </a:cubicBezTo>
                  <a:cubicBezTo>
                    <a:pt x="28" y="553"/>
                    <a:pt x="28" y="553"/>
                    <a:pt x="29" y="553"/>
                  </a:cubicBezTo>
                  <a:cubicBezTo>
                    <a:pt x="30" y="553"/>
                    <a:pt x="30" y="553"/>
                    <a:pt x="30" y="552"/>
                  </a:cubicBezTo>
                  <a:cubicBezTo>
                    <a:pt x="31" y="551"/>
                    <a:pt x="31" y="551"/>
                    <a:pt x="32" y="551"/>
                  </a:cubicBezTo>
                  <a:cubicBezTo>
                    <a:pt x="32" y="551"/>
                    <a:pt x="32" y="551"/>
                    <a:pt x="33" y="551"/>
                  </a:cubicBezTo>
                  <a:cubicBezTo>
                    <a:pt x="33" y="551"/>
                    <a:pt x="33" y="550"/>
                    <a:pt x="34" y="551"/>
                  </a:cubicBezTo>
                  <a:cubicBezTo>
                    <a:pt x="34" y="551"/>
                    <a:pt x="34" y="551"/>
                    <a:pt x="35" y="551"/>
                  </a:cubicBezTo>
                  <a:cubicBezTo>
                    <a:pt x="35" y="551"/>
                    <a:pt x="36" y="551"/>
                    <a:pt x="36" y="551"/>
                  </a:cubicBezTo>
                  <a:cubicBezTo>
                    <a:pt x="36" y="551"/>
                    <a:pt x="36" y="551"/>
                    <a:pt x="37" y="551"/>
                  </a:cubicBezTo>
                  <a:cubicBezTo>
                    <a:pt x="38" y="551"/>
                    <a:pt x="38" y="551"/>
                    <a:pt x="39" y="551"/>
                  </a:cubicBezTo>
                  <a:cubicBezTo>
                    <a:pt x="40" y="551"/>
                    <a:pt x="41" y="551"/>
                    <a:pt x="41" y="551"/>
                  </a:cubicBezTo>
                  <a:cubicBezTo>
                    <a:pt x="41" y="551"/>
                    <a:pt x="42" y="551"/>
                    <a:pt x="43" y="551"/>
                  </a:cubicBezTo>
                  <a:cubicBezTo>
                    <a:pt x="43" y="551"/>
                    <a:pt x="44" y="551"/>
                    <a:pt x="44" y="552"/>
                  </a:cubicBezTo>
                  <a:cubicBezTo>
                    <a:pt x="44" y="552"/>
                    <a:pt x="45" y="552"/>
                    <a:pt x="45" y="552"/>
                  </a:cubicBezTo>
                  <a:cubicBezTo>
                    <a:pt x="46" y="553"/>
                    <a:pt x="45" y="553"/>
                    <a:pt x="46" y="553"/>
                  </a:cubicBezTo>
                  <a:cubicBezTo>
                    <a:pt x="47" y="552"/>
                    <a:pt x="46" y="553"/>
                    <a:pt x="48" y="552"/>
                  </a:cubicBezTo>
                  <a:cubicBezTo>
                    <a:pt x="49" y="551"/>
                    <a:pt x="49" y="551"/>
                    <a:pt x="49" y="551"/>
                  </a:cubicBezTo>
                  <a:cubicBezTo>
                    <a:pt x="49" y="551"/>
                    <a:pt x="50" y="551"/>
                    <a:pt x="51" y="551"/>
                  </a:cubicBezTo>
                  <a:cubicBezTo>
                    <a:pt x="51" y="551"/>
                    <a:pt x="52" y="551"/>
                    <a:pt x="53" y="552"/>
                  </a:cubicBezTo>
                  <a:cubicBezTo>
                    <a:pt x="54" y="552"/>
                    <a:pt x="54" y="552"/>
                    <a:pt x="55" y="553"/>
                  </a:cubicBezTo>
                  <a:cubicBezTo>
                    <a:pt x="55" y="553"/>
                    <a:pt x="55" y="553"/>
                    <a:pt x="55" y="553"/>
                  </a:cubicBezTo>
                  <a:cubicBezTo>
                    <a:pt x="56" y="553"/>
                    <a:pt x="56" y="553"/>
                    <a:pt x="56" y="553"/>
                  </a:cubicBezTo>
                  <a:cubicBezTo>
                    <a:pt x="57" y="553"/>
                    <a:pt x="57" y="553"/>
                    <a:pt x="57" y="553"/>
                  </a:cubicBezTo>
                  <a:cubicBezTo>
                    <a:pt x="57" y="553"/>
                    <a:pt x="58" y="553"/>
                    <a:pt x="58" y="552"/>
                  </a:cubicBezTo>
                  <a:cubicBezTo>
                    <a:pt x="58" y="552"/>
                    <a:pt x="58" y="552"/>
                    <a:pt x="58" y="552"/>
                  </a:cubicBezTo>
                  <a:cubicBezTo>
                    <a:pt x="59" y="552"/>
                    <a:pt x="60" y="551"/>
                    <a:pt x="60" y="551"/>
                  </a:cubicBezTo>
                  <a:cubicBezTo>
                    <a:pt x="60" y="551"/>
                    <a:pt x="62" y="551"/>
                    <a:pt x="63" y="551"/>
                  </a:cubicBezTo>
                  <a:cubicBezTo>
                    <a:pt x="64" y="551"/>
                    <a:pt x="64" y="551"/>
                    <a:pt x="65" y="551"/>
                  </a:cubicBezTo>
                  <a:cubicBezTo>
                    <a:pt x="65" y="551"/>
                    <a:pt x="66" y="551"/>
                    <a:pt x="66" y="551"/>
                  </a:cubicBezTo>
                  <a:cubicBezTo>
                    <a:pt x="66" y="551"/>
                    <a:pt x="67" y="552"/>
                    <a:pt x="67" y="552"/>
                  </a:cubicBezTo>
                  <a:cubicBezTo>
                    <a:pt x="67" y="552"/>
                    <a:pt x="67" y="552"/>
                    <a:pt x="68" y="552"/>
                  </a:cubicBezTo>
                  <a:cubicBezTo>
                    <a:pt x="69" y="552"/>
                    <a:pt x="69" y="551"/>
                    <a:pt x="69" y="551"/>
                  </a:cubicBezTo>
                  <a:cubicBezTo>
                    <a:pt x="69" y="551"/>
                    <a:pt x="69" y="552"/>
                    <a:pt x="71" y="552"/>
                  </a:cubicBezTo>
                  <a:cubicBezTo>
                    <a:pt x="72" y="552"/>
                    <a:pt x="72" y="552"/>
                    <a:pt x="73" y="552"/>
                  </a:cubicBezTo>
                  <a:cubicBezTo>
                    <a:pt x="74" y="551"/>
                    <a:pt x="74" y="551"/>
                    <a:pt x="75" y="551"/>
                  </a:cubicBezTo>
                  <a:cubicBezTo>
                    <a:pt x="77" y="551"/>
                    <a:pt x="77" y="551"/>
                    <a:pt x="78" y="551"/>
                  </a:cubicBezTo>
                  <a:cubicBezTo>
                    <a:pt x="80" y="551"/>
                    <a:pt x="79" y="551"/>
                    <a:pt x="81" y="551"/>
                  </a:cubicBezTo>
                  <a:cubicBezTo>
                    <a:pt x="82" y="551"/>
                    <a:pt x="82" y="551"/>
                    <a:pt x="83" y="551"/>
                  </a:cubicBezTo>
                  <a:cubicBezTo>
                    <a:pt x="85" y="551"/>
                    <a:pt x="84" y="551"/>
                    <a:pt x="85" y="551"/>
                  </a:cubicBezTo>
                  <a:cubicBezTo>
                    <a:pt x="86" y="550"/>
                    <a:pt x="86" y="551"/>
                    <a:pt x="86" y="550"/>
                  </a:cubicBezTo>
                  <a:cubicBezTo>
                    <a:pt x="87" y="550"/>
                    <a:pt x="88" y="550"/>
                    <a:pt x="88" y="550"/>
                  </a:cubicBezTo>
                  <a:cubicBezTo>
                    <a:pt x="88" y="550"/>
                    <a:pt x="88" y="549"/>
                    <a:pt x="88" y="549"/>
                  </a:cubicBezTo>
                  <a:cubicBezTo>
                    <a:pt x="89" y="549"/>
                    <a:pt x="90" y="549"/>
                    <a:pt x="90" y="550"/>
                  </a:cubicBezTo>
                  <a:cubicBezTo>
                    <a:pt x="91" y="550"/>
                    <a:pt x="91" y="550"/>
                    <a:pt x="91" y="551"/>
                  </a:cubicBezTo>
                  <a:cubicBezTo>
                    <a:pt x="91" y="551"/>
                    <a:pt x="92" y="551"/>
                    <a:pt x="92" y="551"/>
                  </a:cubicBezTo>
                  <a:cubicBezTo>
                    <a:pt x="93" y="551"/>
                    <a:pt x="93" y="551"/>
                    <a:pt x="94" y="550"/>
                  </a:cubicBezTo>
                  <a:cubicBezTo>
                    <a:pt x="95" y="550"/>
                    <a:pt x="95" y="550"/>
                    <a:pt x="95" y="550"/>
                  </a:cubicBezTo>
                  <a:cubicBezTo>
                    <a:pt x="95" y="550"/>
                    <a:pt x="96" y="549"/>
                    <a:pt x="96" y="550"/>
                  </a:cubicBezTo>
                  <a:cubicBezTo>
                    <a:pt x="96" y="550"/>
                    <a:pt x="96" y="550"/>
                    <a:pt x="96" y="550"/>
                  </a:cubicBezTo>
                  <a:cubicBezTo>
                    <a:pt x="97" y="550"/>
                    <a:pt x="97" y="550"/>
                    <a:pt x="97" y="550"/>
                  </a:cubicBezTo>
                  <a:cubicBezTo>
                    <a:pt x="98" y="550"/>
                    <a:pt x="98" y="550"/>
                    <a:pt x="98" y="550"/>
                  </a:cubicBezTo>
                  <a:cubicBezTo>
                    <a:pt x="98" y="550"/>
                    <a:pt x="99" y="551"/>
                    <a:pt x="99" y="551"/>
                  </a:cubicBezTo>
                  <a:cubicBezTo>
                    <a:pt x="99" y="551"/>
                    <a:pt x="99" y="551"/>
                    <a:pt x="99" y="551"/>
                  </a:cubicBezTo>
                  <a:cubicBezTo>
                    <a:pt x="99" y="551"/>
                    <a:pt x="100" y="551"/>
                    <a:pt x="100" y="551"/>
                  </a:cubicBezTo>
                  <a:cubicBezTo>
                    <a:pt x="100" y="551"/>
                    <a:pt x="100" y="551"/>
                    <a:pt x="100" y="552"/>
                  </a:cubicBezTo>
                  <a:cubicBezTo>
                    <a:pt x="101" y="552"/>
                    <a:pt x="101" y="552"/>
                    <a:pt x="101" y="552"/>
                  </a:cubicBezTo>
                  <a:cubicBezTo>
                    <a:pt x="101" y="552"/>
                    <a:pt x="102" y="552"/>
                    <a:pt x="103" y="551"/>
                  </a:cubicBezTo>
                  <a:cubicBezTo>
                    <a:pt x="103" y="551"/>
                    <a:pt x="104" y="551"/>
                    <a:pt x="104" y="551"/>
                  </a:cubicBezTo>
                  <a:cubicBezTo>
                    <a:pt x="104" y="552"/>
                    <a:pt x="104" y="552"/>
                    <a:pt x="104" y="552"/>
                  </a:cubicBezTo>
                  <a:cubicBezTo>
                    <a:pt x="105" y="552"/>
                    <a:pt x="109" y="553"/>
                    <a:pt x="109" y="553"/>
                  </a:cubicBezTo>
                  <a:cubicBezTo>
                    <a:pt x="109" y="553"/>
                    <a:pt x="110" y="552"/>
                    <a:pt x="111" y="552"/>
                  </a:cubicBezTo>
                  <a:cubicBezTo>
                    <a:pt x="112" y="552"/>
                    <a:pt x="113" y="552"/>
                    <a:pt x="113" y="552"/>
                  </a:cubicBezTo>
                  <a:cubicBezTo>
                    <a:pt x="113" y="552"/>
                    <a:pt x="113" y="552"/>
                    <a:pt x="114" y="552"/>
                  </a:cubicBezTo>
                  <a:cubicBezTo>
                    <a:pt x="114" y="552"/>
                    <a:pt x="115" y="552"/>
                    <a:pt x="115" y="552"/>
                  </a:cubicBezTo>
                  <a:cubicBezTo>
                    <a:pt x="116" y="553"/>
                    <a:pt x="116" y="553"/>
                    <a:pt x="117" y="553"/>
                  </a:cubicBezTo>
                  <a:cubicBezTo>
                    <a:pt x="117" y="553"/>
                    <a:pt x="118" y="553"/>
                    <a:pt x="119" y="553"/>
                  </a:cubicBezTo>
                  <a:cubicBezTo>
                    <a:pt x="120" y="553"/>
                    <a:pt x="120" y="553"/>
                    <a:pt x="121" y="553"/>
                  </a:cubicBezTo>
                  <a:cubicBezTo>
                    <a:pt x="122" y="552"/>
                    <a:pt x="122" y="553"/>
                    <a:pt x="122" y="552"/>
                  </a:cubicBezTo>
                  <a:cubicBezTo>
                    <a:pt x="123" y="552"/>
                    <a:pt x="123" y="552"/>
                    <a:pt x="123" y="552"/>
                  </a:cubicBezTo>
                  <a:cubicBezTo>
                    <a:pt x="124" y="552"/>
                    <a:pt x="124" y="552"/>
                    <a:pt x="125" y="552"/>
                  </a:cubicBezTo>
                  <a:cubicBezTo>
                    <a:pt x="127" y="552"/>
                    <a:pt x="127" y="552"/>
                    <a:pt x="129" y="552"/>
                  </a:cubicBezTo>
                  <a:cubicBezTo>
                    <a:pt x="131" y="552"/>
                    <a:pt x="133" y="552"/>
                    <a:pt x="134" y="552"/>
                  </a:cubicBezTo>
                  <a:cubicBezTo>
                    <a:pt x="135" y="551"/>
                    <a:pt x="136" y="551"/>
                    <a:pt x="138" y="551"/>
                  </a:cubicBezTo>
                  <a:cubicBezTo>
                    <a:pt x="139" y="551"/>
                    <a:pt x="142" y="551"/>
                    <a:pt x="142" y="551"/>
                  </a:cubicBezTo>
                  <a:cubicBezTo>
                    <a:pt x="142" y="551"/>
                    <a:pt x="155" y="551"/>
                    <a:pt x="155" y="551"/>
                  </a:cubicBezTo>
                  <a:cubicBezTo>
                    <a:pt x="156" y="551"/>
                    <a:pt x="159" y="551"/>
                    <a:pt x="161" y="551"/>
                  </a:cubicBezTo>
                  <a:cubicBezTo>
                    <a:pt x="164" y="551"/>
                    <a:pt x="168" y="552"/>
                    <a:pt x="169" y="552"/>
                  </a:cubicBezTo>
                  <a:cubicBezTo>
                    <a:pt x="169" y="552"/>
                    <a:pt x="172" y="551"/>
                    <a:pt x="173" y="551"/>
                  </a:cubicBezTo>
                  <a:cubicBezTo>
                    <a:pt x="174" y="551"/>
                    <a:pt x="175" y="551"/>
                    <a:pt x="176" y="552"/>
                  </a:cubicBezTo>
                  <a:cubicBezTo>
                    <a:pt x="177" y="552"/>
                    <a:pt x="176" y="552"/>
                    <a:pt x="178" y="552"/>
                  </a:cubicBezTo>
                  <a:cubicBezTo>
                    <a:pt x="179" y="552"/>
                    <a:pt x="180" y="552"/>
                    <a:pt x="182" y="552"/>
                  </a:cubicBezTo>
                  <a:cubicBezTo>
                    <a:pt x="184" y="552"/>
                    <a:pt x="188" y="552"/>
                    <a:pt x="188" y="552"/>
                  </a:cubicBezTo>
                  <a:cubicBezTo>
                    <a:pt x="189" y="551"/>
                    <a:pt x="190" y="551"/>
                    <a:pt x="192" y="551"/>
                  </a:cubicBezTo>
                  <a:cubicBezTo>
                    <a:pt x="194" y="551"/>
                    <a:pt x="197" y="551"/>
                    <a:pt x="198" y="551"/>
                  </a:cubicBezTo>
                  <a:cubicBezTo>
                    <a:pt x="199" y="551"/>
                    <a:pt x="201" y="551"/>
                    <a:pt x="202" y="551"/>
                  </a:cubicBezTo>
                  <a:cubicBezTo>
                    <a:pt x="202" y="551"/>
                    <a:pt x="203" y="551"/>
                    <a:pt x="204" y="551"/>
                  </a:cubicBezTo>
                  <a:cubicBezTo>
                    <a:pt x="204" y="551"/>
                    <a:pt x="205" y="551"/>
                    <a:pt x="205" y="551"/>
                  </a:cubicBezTo>
                  <a:cubicBezTo>
                    <a:pt x="205" y="551"/>
                    <a:pt x="208" y="552"/>
                    <a:pt x="209" y="551"/>
                  </a:cubicBezTo>
                  <a:cubicBezTo>
                    <a:pt x="209" y="551"/>
                    <a:pt x="209" y="550"/>
                    <a:pt x="209" y="550"/>
                  </a:cubicBezTo>
                  <a:cubicBezTo>
                    <a:pt x="210" y="551"/>
                    <a:pt x="209" y="551"/>
                    <a:pt x="210" y="551"/>
                  </a:cubicBezTo>
                  <a:cubicBezTo>
                    <a:pt x="210" y="550"/>
                    <a:pt x="210" y="550"/>
                    <a:pt x="210" y="550"/>
                  </a:cubicBezTo>
                  <a:cubicBezTo>
                    <a:pt x="211" y="550"/>
                    <a:pt x="211" y="550"/>
                    <a:pt x="211" y="550"/>
                  </a:cubicBezTo>
                  <a:cubicBezTo>
                    <a:pt x="211" y="550"/>
                    <a:pt x="211" y="550"/>
                    <a:pt x="212" y="551"/>
                  </a:cubicBezTo>
                  <a:cubicBezTo>
                    <a:pt x="213" y="551"/>
                    <a:pt x="212" y="551"/>
                    <a:pt x="213" y="551"/>
                  </a:cubicBezTo>
                  <a:cubicBezTo>
                    <a:pt x="214" y="551"/>
                    <a:pt x="214" y="551"/>
                    <a:pt x="214" y="552"/>
                  </a:cubicBezTo>
                  <a:cubicBezTo>
                    <a:pt x="215" y="552"/>
                    <a:pt x="215" y="551"/>
                    <a:pt x="215" y="552"/>
                  </a:cubicBezTo>
                  <a:cubicBezTo>
                    <a:pt x="215" y="553"/>
                    <a:pt x="215" y="553"/>
                    <a:pt x="215" y="553"/>
                  </a:cubicBezTo>
                  <a:cubicBezTo>
                    <a:pt x="215" y="554"/>
                    <a:pt x="215" y="554"/>
                    <a:pt x="215" y="554"/>
                  </a:cubicBezTo>
                  <a:cubicBezTo>
                    <a:pt x="215" y="555"/>
                    <a:pt x="216" y="555"/>
                    <a:pt x="216" y="555"/>
                  </a:cubicBezTo>
                  <a:cubicBezTo>
                    <a:pt x="216" y="555"/>
                    <a:pt x="217" y="555"/>
                    <a:pt x="216" y="556"/>
                  </a:cubicBezTo>
                  <a:cubicBezTo>
                    <a:pt x="215" y="556"/>
                    <a:pt x="215" y="556"/>
                    <a:pt x="215" y="556"/>
                  </a:cubicBezTo>
                  <a:cubicBezTo>
                    <a:pt x="215" y="556"/>
                    <a:pt x="216" y="557"/>
                    <a:pt x="216" y="557"/>
                  </a:cubicBezTo>
                  <a:cubicBezTo>
                    <a:pt x="216" y="557"/>
                    <a:pt x="216" y="557"/>
                    <a:pt x="216" y="557"/>
                  </a:cubicBezTo>
                  <a:cubicBezTo>
                    <a:pt x="216" y="558"/>
                    <a:pt x="216" y="557"/>
                    <a:pt x="216" y="558"/>
                  </a:cubicBezTo>
                  <a:cubicBezTo>
                    <a:pt x="215" y="559"/>
                    <a:pt x="215" y="559"/>
                    <a:pt x="215" y="559"/>
                  </a:cubicBezTo>
                  <a:cubicBezTo>
                    <a:pt x="216" y="559"/>
                    <a:pt x="216" y="559"/>
                    <a:pt x="216" y="559"/>
                  </a:cubicBezTo>
                  <a:cubicBezTo>
                    <a:pt x="217" y="559"/>
                    <a:pt x="217" y="559"/>
                    <a:pt x="217" y="559"/>
                  </a:cubicBezTo>
                  <a:cubicBezTo>
                    <a:pt x="217" y="560"/>
                    <a:pt x="217" y="560"/>
                    <a:pt x="216" y="560"/>
                  </a:cubicBezTo>
                  <a:cubicBezTo>
                    <a:pt x="216" y="560"/>
                    <a:pt x="216" y="561"/>
                    <a:pt x="216" y="561"/>
                  </a:cubicBezTo>
                  <a:cubicBezTo>
                    <a:pt x="216" y="561"/>
                    <a:pt x="217" y="560"/>
                    <a:pt x="217" y="561"/>
                  </a:cubicBezTo>
                  <a:cubicBezTo>
                    <a:pt x="218" y="561"/>
                    <a:pt x="217" y="561"/>
                    <a:pt x="218" y="561"/>
                  </a:cubicBezTo>
                  <a:cubicBezTo>
                    <a:pt x="218" y="562"/>
                    <a:pt x="218" y="562"/>
                    <a:pt x="218" y="562"/>
                  </a:cubicBezTo>
                  <a:cubicBezTo>
                    <a:pt x="218" y="563"/>
                    <a:pt x="218" y="563"/>
                    <a:pt x="218" y="563"/>
                  </a:cubicBezTo>
                  <a:cubicBezTo>
                    <a:pt x="218" y="563"/>
                    <a:pt x="219" y="562"/>
                    <a:pt x="219" y="563"/>
                  </a:cubicBezTo>
                  <a:cubicBezTo>
                    <a:pt x="220" y="563"/>
                    <a:pt x="220" y="563"/>
                    <a:pt x="220" y="563"/>
                  </a:cubicBezTo>
                  <a:cubicBezTo>
                    <a:pt x="220" y="563"/>
                    <a:pt x="220" y="563"/>
                    <a:pt x="220" y="563"/>
                  </a:cubicBezTo>
                  <a:cubicBezTo>
                    <a:pt x="221" y="564"/>
                    <a:pt x="221" y="564"/>
                    <a:pt x="221" y="564"/>
                  </a:cubicBezTo>
                  <a:cubicBezTo>
                    <a:pt x="221" y="564"/>
                    <a:pt x="221" y="565"/>
                    <a:pt x="221" y="565"/>
                  </a:cubicBezTo>
                  <a:cubicBezTo>
                    <a:pt x="221" y="565"/>
                    <a:pt x="221" y="565"/>
                    <a:pt x="221" y="565"/>
                  </a:cubicBezTo>
                  <a:cubicBezTo>
                    <a:pt x="222" y="565"/>
                    <a:pt x="222" y="565"/>
                    <a:pt x="222" y="566"/>
                  </a:cubicBezTo>
                  <a:cubicBezTo>
                    <a:pt x="222" y="566"/>
                    <a:pt x="223" y="566"/>
                    <a:pt x="222" y="567"/>
                  </a:cubicBezTo>
                  <a:cubicBezTo>
                    <a:pt x="222" y="567"/>
                    <a:pt x="221" y="568"/>
                    <a:pt x="221" y="568"/>
                  </a:cubicBezTo>
                  <a:cubicBezTo>
                    <a:pt x="221" y="568"/>
                    <a:pt x="221" y="569"/>
                    <a:pt x="221" y="569"/>
                  </a:cubicBezTo>
                  <a:cubicBezTo>
                    <a:pt x="222" y="570"/>
                    <a:pt x="222" y="569"/>
                    <a:pt x="222" y="570"/>
                  </a:cubicBezTo>
                  <a:cubicBezTo>
                    <a:pt x="221" y="570"/>
                    <a:pt x="221" y="570"/>
                    <a:pt x="221" y="571"/>
                  </a:cubicBezTo>
                  <a:cubicBezTo>
                    <a:pt x="221" y="571"/>
                    <a:pt x="221" y="571"/>
                    <a:pt x="221" y="571"/>
                  </a:cubicBezTo>
                  <a:cubicBezTo>
                    <a:pt x="221" y="572"/>
                    <a:pt x="221" y="572"/>
                    <a:pt x="221" y="572"/>
                  </a:cubicBezTo>
                  <a:cubicBezTo>
                    <a:pt x="222" y="573"/>
                    <a:pt x="222" y="573"/>
                    <a:pt x="222" y="573"/>
                  </a:cubicBezTo>
                  <a:cubicBezTo>
                    <a:pt x="222" y="573"/>
                    <a:pt x="222" y="573"/>
                    <a:pt x="221" y="574"/>
                  </a:cubicBezTo>
                  <a:cubicBezTo>
                    <a:pt x="221" y="574"/>
                    <a:pt x="221" y="575"/>
                    <a:pt x="220" y="575"/>
                  </a:cubicBezTo>
                  <a:cubicBezTo>
                    <a:pt x="220" y="575"/>
                    <a:pt x="220" y="574"/>
                    <a:pt x="220" y="574"/>
                  </a:cubicBezTo>
                  <a:cubicBezTo>
                    <a:pt x="220" y="575"/>
                    <a:pt x="220" y="575"/>
                    <a:pt x="220" y="575"/>
                  </a:cubicBezTo>
                  <a:cubicBezTo>
                    <a:pt x="220" y="576"/>
                    <a:pt x="221" y="575"/>
                    <a:pt x="220" y="576"/>
                  </a:cubicBezTo>
                  <a:cubicBezTo>
                    <a:pt x="220" y="576"/>
                    <a:pt x="220" y="577"/>
                    <a:pt x="220" y="577"/>
                  </a:cubicBezTo>
                  <a:cubicBezTo>
                    <a:pt x="220" y="577"/>
                    <a:pt x="220" y="577"/>
                    <a:pt x="221" y="577"/>
                  </a:cubicBezTo>
                  <a:cubicBezTo>
                    <a:pt x="221" y="577"/>
                    <a:pt x="221" y="577"/>
                    <a:pt x="221" y="577"/>
                  </a:cubicBezTo>
                  <a:cubicBezTo>
                    <a:pt x="222" y="578"/>
                    <a:pt x="222" y="578"/>
                    <a:pt x="221" y="578"/>
                  </a:cubicBezTo>
                  <a:cubicBezTo>
                    <a:pt x="221" y="579"/>
                    <a:pt x="221" y="578"/>
                    <a:pt x="221" y="579"/>
                  </a:cubicBezTo>
                  <a:cubicBezTo>
                    <a:pt x="221" y="579"/>
                    <a:pt x="221" y="580"/>
                    <a:pt x="221" y="580"/>
                  </a:cubicBezTo>
                  <a:cubicBezTo>
                    <a:pt x="221" y="581"/>
                    <a:pt x="222" y="580"/>
                    <a:pt x="222" y="581"/>
                  </a:cubicBezTo>
                  <a:cubicBezTo>
                    <a:pt x="222" y="581"/>
                    <a:pt x="222" y="581"/>
                    <a:pt x="222" y="581"/>
                  </a:cubicBezTo>
                  <a:cubicBezTo>
                    <a:pt x="222" y="582"/>
                    <a:pt x="222" y="582"/>
                    <a:pt x="223" y="582"/>
                  </a:cubicBezTo>
                  <a:cubicBezTo>
                    <a:pt x="223" y="583"/>
                    <a:pt x="223" y="583"/>
                    <a:pt x="223" y="583"/>
                  </a:cubicBezTo>
                  <a:cubicBezTo>
                    <a:pt x="223" y="583"/>
                    <a:pt x="222" y="585"/>
                    <a:pt x="222" y="585"/>
                  </a:cubicBezTo>
                  <a:cubicBezTo>
                    <a:pt x="222" y="585"/>
                    <a:pt x="222" y="585"/>
                    <a:pt x="222" y="586"/>
                  </a:cubicBezTo>
                  <a:cubicBezTo>
                    <a:pt x="222" y="586"/>
                    <a:pt x="223" y="586"/>
                    <a:pt x="223" y="586"/>
                  </a:cubicBezTo>
                  <a:cubicBezTo>
                    <a:pt x="223" y="587"/>
                    <a:pt x="224" y="587"/>
                    <a:pt x="224" y="588"/>
                  </a:cubicBezTo>
                  <a:cubicBezTo>
                    <a:pt x="224" y="589"/>
                    <a:pt x="223" y="588"/>
                    <a:pt x="223" y="590"/>
                  </a:cubicBezTo>
                  <a:cubicBezTo>
                    <a:pt x="223" y="591"/>
                    <a:pt x="223" y="591"/>
                    <a:pt x="223" y="592"/>
                  </a:cubicBezTo>
                  <a:cubicBezTo>
                    <a:pt x="224" y="593"/>
                    <a:pt x="224" y="593"/>
                    <a:pt x="225" y="593"/>
                  </a:cubicBezTo>
                  <a:cubicBezTo>
                    <a:pt x="225" y="593"/>
                    <a:pt x="226" y="593"/>
                    <a:pt x="226" y="594"/>
                  </a:cubicBezTo>
                  <a:cubicBezTo>
                    <a:pt x="226" y="595"/>
                    <a:pt x="225" y="595"/>
                    <a:pt x="225" y="596"/>
                  </a:cubicBezTo>
                  <a:cubicBezTo>
                    <a:pt x="226" y="596"/>
                    <a:pt x="226" y="597"/>
                    <a:pt x="227" y="597"/>
                  </a:cubicBezTo>
                  <a:cubicBezTo>
                    <a:pt x="227" y="598"/>
                    <a:pt x="228" y="598"/>
                    <a:pt x="228" y="598"/>
                  </a:cubicBezTo>
                  <a:cubicBezTo>
                    <a:pt x="228" y="598"/>
                    <a:pt x="228" y="599"/>
                    <a:pt x="228" y="599"/>
                  </a:cubicBezTo>
                  <a:cubicBezTo>
                    <a:pt x="228" y="599"/>
                    <a:pt x="227" y="599"/>
                    <a:pt x="228" y="600"/>
                  </a:cubicBezTo>
                  <a:cubicBezTo>
                    <a:pt x="228" y="601"/>
                    <a:pt x="228" y="601"/>
                    <a:pt x="228" y="602"/>
                  </a:cubicBezTo>
                  <a:cubicBezTo>
                    <a:pt x="229" y="602"/>
                    <a:pt x="229" y="601"/>
                    <a:pt x="230" y="602"/>
                  </a:cubicBezTo>
                  <a:cubicBezTo>
                    <a:pt x="230" y="602"/>
                    <a:pt x="230" y="602"/>
                    <a:pt x="231" y="602"/>
                  </a:cubicBezTo>
                  <a:cubicBezTo>
                    <a:pt x="231" y="603"/>
                    <a:pt x="231" y="603"/>
                    <a:pt x="231" y="603"/>
                  </a:cubicBezTo>
                  <a:cubicBezTo>
                    <a:pt x="231" y="604"/>
                    <a:pt x="231" y="604"/>
                    <a:pt x="231" y="604"/>
                  </a:cubicBezTo>
                  <a:cubicBezTo>
                    <a:pt x="231" y="605"/>
                    <a:pt x="231" y="605"/>
                    <a:pt x="231" y="605"/>
                  </a:cubicBezTo>
                  <a:cubicBezTo>
                    <a:pt x="231" y="606"/>
                    <a:pt x="231" y="606"/>
                    <a:pt x="231" y="606"/>
                  </a:cubicBezTo>
                  <a:cubicBezTo>
                    <a:pt x="230" y="606"/>
                    <a:pt x="230" y="607"/>
                    <a:pt x="230" y="607"/>
                  </a:cubicBezTo>
                  <a:cubicBezTo>
                    <a:pt x="230" y="607"/>
                    <a:pt x="230" y="608"/>
                    <a:pt x="230" y="608"/>
                  </a:cubicBezTo>
                  <a:cubicBezTo>
                    <a:pt x="231" y="608"/>
                    <a:pt x="231" y="608"/>
                    <a:pt x="231" y="608"/>
                  </a:cubicBezTo>
                  <a:cubicBezTo>
                    <a:pt x="232" y="608"/>
                    <a:pt x="232" y="608"/>
                    <a:pt x="232" y="608"/>
                  </a:cubicBezTo>
                  <a:cubicBezTo>
                    <a:pt x="232" y="608"/>
                    <a:pt x="233" y="609"/>
                    <a:pt x="233" y="609"/>
                  </a:cubicBezTo>
                  <a:cubicBezTo>
                    <a:pt x="233" y="609"/>
                    <a:pt x="234" y="610"/>
                    <a:pt x="234" y="610"/>
                  </a:cubicBezTo>
                  <a:cubicBezTo>
                    <a:pt x="234" y="610"/>
                    <a:pt x="234" y="610"/>
                    <a:pt x="234" y="610"/>
                  </a:cubicBezTo>
                  <a:cubicBezTo>
                    <a:pt x="234" y="611"/>
                    <a:pt x="234" y="611"/>
                    <a:pt x="234" y="611"/>
                  </a:cubicBezTo>
                  <a:cubicBezTo>
                    <a:pt x="233" y="612"/>
                    <a:pt x="233" y="613"/>
                    <a:pt x="233" y="613"/>
                  </a:cubicBezTo>
                  <a:cubicBezTo>
                    <a:pt x="232" y="612"/>
                    <a:pt x="232" y="612"/>
                    <a:pt x="232" y="612"/>
                  </a:cubicBezTo>
                  <a:cubicBezTo>
                    <a:pt x="232" y="612"/>
                    <a:pt x="231" y="612"/>
                    <a:pt x="231" y="613"/>
                  </a:cubicBezTo>
                  <a:cubicBezTo>
                    <a:pt x="231" y="613"/>
                    <a:pt x="232" y="614"/>
                    <a:pt x="232" y="614"/>
                  </a:cubicBezTo>
                  <a:cubicBezTo>
                    <a:pt x="232" y="614"/>
                    <a:pt x="232" y="614"/>
                    <a:pt x="232" y="615"/>
                  </a:cubicBezTo>
                  <a:cubicBezTo>
                    <a:pt x="232" y="615"/>
                    <a:pt x="232" y="616"/>
                    <a:pt x="232" y="616"/>
                  </a:cubicBezTo>
                  <a:cubicBezTo>
                    <a:pt x="233" y="617"/>
                    <a:pt x="233" y="616"/>
                    <a:pt x="233" y="617"/>
                  </a:cubicBezTo>
                  <a:cubicBezTo>
                    <a:pt x="233" y="617"/>
                    <a:pt x="232" y="618"/>
                    <a:pt x="232" y="618"/>
                  </a:cubicBezTo>
                  <a:cubicBezTo>
                    <a:pt x="233" y="619"/>
                    <a:pt x="233" y="619"/>
                    <a:pt x="233" y="620"/>
                  </a:cubicBezTo>
                  <a:cubicBezTo>
                    <a:pt x="234" y="620"/>
                    <a:pt x="233" y="621"/>
                    <a:pt x="234" y="621"/>
                  </a:cubicBezTo>
                  <a:cubicBezTo>
                    <a:pt x="235" y="621"/>
                    <a:pt x="235" y="621"/>
                    <a:pt x="235" y="621"/>
                  </a:cubicBezTo>
                  <a:cubicBezTo>
                    <a:pt x="236" y="622"/>
                    <a:pt x="236" y="622"/>
                    <a:pt x="236" y="622"/>
                  </a:cubicBezTo>
                  <a:cubicBezTo>
                    <a:pt x="236" y="622"/>
                    <a:pt x="236" y="622"/>
                    <a:pt x="237" y="622"/>
                  </a:cubicBezTo>
                  <a:cubicBezTo>
                    <a:pt x="237" y="623"/>
                    <a:pt x="238" y="623"/>
                    <a:pt x="238" y="623"/>
                  </a:cubicBezTo>
                  <a:cubicBezTo>
                    <a:pt x="238" y="623"/>
                    <a:pt x="238" y="623"/>
                    <a:pt x="239" y="624"/>
                  </a:cubicBezTo>
                  <a:cubicBezTo>
                    <a:pt x="239" y="624"/>
                    <a:pt x="240" y="624"/>
                    <a:pt x="240" y="624"/>
                  </a:cubicBezTo>
                  <a:cubicBezTo>
                    <a:pt x="241" y="624"/>
                    <a:pt x="241" y="624"/>
                    <a:pt x="241" y="625"/>
                  </a:cubicBezTo>
                  <a:cubicBezTo>
                    <a:pt x="241" y="626"/>
                    <a:pt x="241" y="626"/>
                    <a:pt x="241" y="626"/>
                  </a:cubicBezTo>
                  <a:cubicBezTo>
                    <a:pt x="241" y="627"/>
                    <a:pt x="241" y="628"/>
                    <a:pt x="241" y="628"/>
                  </a:cubicBezTo>
                  <a:cubicBezTo>
                    <a:pt x="241" y="628"/>
                    <a:pt x="242" y="628"/>
                    <a:pt x="242" y="628"/>
                  </a:cubicBezTo>
                  <a:cubicBezTo>
                    <a:pt x="242" y="627"/>
                    <a:pt x="242" y="627"/>
                    <a:pt x="243" y="627"/>
                  </a:cubicBezTo>
                  <a:cubicBezTo>
                    <a:pt x="243" y="627"/>
                    <a:pt x="243" y="627"/>
                    <a:pt x="243" y="628"/>
                  </a:cubicBezTo>
                  <a:cubicBezTo>
                    <a:pt x="244" y="628"/>
                    <a:pt x="244" y="628"/>
                    <a:pt x="244" y="628"/>
                  </a:cubicBezTo>
                  <a:cubicBezTo>
                    <a:pt x="244" y="629"/>
                    <a:pt x="243" y="629"/>
                    <a:pt x="243" y="629"/>
                  </a:cubicBezTo>
                  <a:cubicBezTo>
                    <a:pt x="243" y="629"/>
                    <a:pt x="242" y="630"/>
                    <a:pt x="243" y="631"/>
                  </a:cubicBezTo>
                  <a:cubicBezTo>
                    <a:pt x="243" y="631"/>
                    <a:pt x="244" y="630"/>
                    <a:pt x="245" y="632"/>
                  </a:cubicBezTo>
                  <a:cubicBezTo>
                    <a:pt x="245" y="633"/>
                    <a:pt x="244" y="633"/>
                    <a:pt x="245" y="633"/>
                  </a:cubicBezTo>
                  <a:cubicBezTo>
                    <a:pt x="245" y="634"/>
                    <a:pt x="246" y="635"/>
                    <a:pt x="246" y="635"/>
                  </a:cubicBezTo>
                  <a:cubicBezTo>
                    <a:pt x="246" y="635"/>
                    <a:pt x="246" y="635"/>
                    <a:pt x="247" y="636"/>
                  </a:cubicBezTo>
                  <a:cubicBezTo>
                    <a:pt x="248" y="636"/>
                    <a:pt x="248" y="637"/>
                    <a:pt x="248" y="637"/>
                  </a:cubicBezTo>
                  <a:cubicBezTo>
                    <a:pt x="249" y="637"/>
                    <a:pt x="249" y="637"/>
                    <a:pt x="249" y="638"/>
                  </a:cubicBezTo>
                  <a:cubicBezTo>
                    <a:pt x="250" y="638"/>
                    <a:pt x="251" y="638"/>
                    <a:pt x="250" y="639"/>
                  </a:cubicBezTo>
                  <a:cubicBezTo>
                    <a:pt x="250" y="639"/>
                    <a:pt x="249" y="640"/>
                    <a:pt x="250" y="640"/>
                  </a:cubicBezTo>
                  <a:cubicBezTo>
                    <a:pt x="250" y="641"/>
                    <a:pt x="250" y="641"/>
                    <a:pt x="250" y="642"/>
                  </a:cubicBezTo>
                  <a:cubicBezTo>
                    <a:pt x="250" y="642"/>
                    <a:pt x="250" y="642"/>
                    <a:pt x="251" y="642"/>
                  </a:cubicBezTo>
                  <a:cubicBezTo>
                    <a:pt x="251" y="642"/>
                    <a:pt x="252" y="643"/>
                    <a:pt x="252" y="643"/>
                  </a:cubicBezTo>
                  <a:cubicBezTo>
                    <a:pt x="252" y="643"/>
                    <a:pt x="251" y="644"/>
                    <a:pt x="252" y="644"/>
                  </a:cubicBezTo>
                  <a:cubicBezTo>
                    <a:pt x="252" y="644"/>
                    <a:pt x="252" y="645"/>
                    <a:pt x="252" y="645"/>
                  </a:cubicBezTo>
                  <a:cubicBezTo>
                    <a:pt x="252" y="645"/>
                    <a:pt x="253" y="645"/>
                    <a:pt x="254" y="645"/>
                  </a:cubicBezTo>
                  <a:cubicBezTo>
                    <a:pt x="254" y="645"/>
                    <a:pt x="255" y="646"/>
                    <a:pt x="254" y="647"/>
                  </a:cubicBezTo>
                  <a:cubicBezTo>
                    <a:pt x="254" y="648"/>
                    <a:pt x="255" y="648"/>
                    <a:pt x="255" y="648"/>
                  </a:cubicBezTo>
                  <a:cubicBezTo>
                    <a:pt x="255" y="648"/>
                    <a:pt x="255" y="648"/>
                    <a:pt x="256" y="649"/>
                  </a:cubicBezTo>
                  <a:cubicBezTo>
                    <a:pt x="256" y="649"/>
                    <a:pt x="257" y="649"/>
                    <a:pt x="257" y="649"/>
                  </a:cubicBezTo>
                  <a:cubicBezTo>
                    <a:pt x="257" y="650"/>
                    <a:pt x="257" y="650"/>
                    <a:pt x="257" y="650"/>
                  </a:cubicBezTo>
                  <a:cubicBezTo>
                    <a:pt x="257" y="650"/>
                    <a:pt x="258" y="650"/>
                    <a:pt x="258" y="651"/>
                  </a:cubicBezTo>
                  <a:cubicBezTo>
                    <a:pt x="257" y="652"/>
                    <a:pt x="256" y="652"/>
                    <a:pt x="257" y="652"/>
                  </a:cubicBezTo>
                  <a:cubicBezTo>
                    <a:pt x="257" y="653"/>
                    <a:pt x="258" y="654"/>
                    <a:pt x="258" y="654"/>
                  </a:cubicBezTo>
                  <a:cubicBezTo>
                    <a:pt x="258" y="654"/>
                    <a:pt x="258" y="654"/>
                    <a:pt x="259" y="654"/>
                  </a:cubicBezTo>
                  <a:cubicBezTo>
                    <a:pt x="259" y="655"/>
                    <a:pt x="259" y="654"/>
                    <a:pt x="259" y="655"/>
                  </a:cubicBezTo>
                  <a:cubicBezTo>
                    <a:pt x="259" y="656"/>
                    <a:pt x="258" y="657"/>
                    <a:pt x="259" y="657"/>
                  </a:cubicBezTo>
                  <a:cubicBezTo>
                    <a:pt x="260" y="657"/>
                    <a:pt x="260" y="657"/>
                    <a:pt x="260" y="657"/>
                  </a:cubicBezTo>
                  <a:cubicBezTo>
                    <a:pt x="261" y="657"/>
                    <a:pt x="261" y="658"/>
                    <a:pt x="261" y="658"/>
                  </a:cubicBezTo>
                  <a:cubicBezTo>
                    <a:pt x="261" y="658"/>
                    <a:pt x="262" y="659"/>
                    <a:pt x="261" y="659"/>
                  </a:cubicBezTo>
                  <a:cubicBezTo>
                    <a:pt x="261" y="659"/>
                    <a:pt x="261" y="659"/>
                    <a:pt x="260" y="660"/>
                  </a:cubicBezTo>
                  <a:cubicBezTo>
                    <a:pt x="260" y="660"/>
                    <a:pt x="260" y="661"/>
                    <a:pt x="260" y="661"/>
                  </a:cubicBezTo>
                  <a:cubicBezTo>
                    <a:pt x="261" y="661"/>
                    <a:pt x="261" y="661"/>
                    <a:pt x="261" y="661"/>
                  </a:cubicBezTo>
                  <a:cubicBezTo>
                    <a:pt x="262" y="661"/>
                    <a:pt x="262" y="662"/>
                    <a:pt x="262" y="662"/>
                  </a:cubicBezTo>
                  <a:cubicBezTo>
                    <a:pt x="262" y="662"/>
                    <a:pt x="262" y="662"/>
                    <a:pt x="263" y="662"/>
                  </a:cubicBezTo>
                  <a:cubicBezTo>
                    <a:pt x="264" y="663"/>
                    <a:pt x="265" y="663"/>
                    <a:pt x="265" y="663"/>
                  </a:cubicBezTo>
                  <a:cubicBezTo>
                    <a:pt x="266" y="663"/>
                    <a:pt x="268" y="662"/>
                    <a:pt x="268" y="662"/>
                  </a:cubicBezTo>
                  <a:cubicBezTo>
                    <a:pt x="268" y="662"/>
                    <a:pt x="268" y="661"/>
                    <a:pt x="269" y="661"/>
                  </a:cubicBezTo>
                  <a:cubicBezTo>
                    <a:pt x="270" y="661"/>
                    <a:pt x="270" y="661"/>
                    <a:pt x="271" y="661"/>
                  </a:cubicBezTo>
                  <a:cubicBezTo>
                    <a:pt x="272" y="661"/>
                    <a:pt x="272" y="661"/>
                    <a:pt x="273" y="661"/>
                  </a:cubicBezTo>
                  <a:cubicBezTo>
                    <a:pt x="274" y="662"/>
                    <a:pt x="275" y="662"/>
                    <a:pt x="276" y="661"/>
                  </a:cubicBezTo>
                  <a:cubicBezTo>
                    <a:pt x="276" y="661"/>
                    <a:pt x="276" y="660"/>
                    <a:pt x="277" y="660"/>
                  </a:cubicBezTo>
                  <a:cubicBezTo>
                    <a:pt x="278" y="660"/>
                    <a:pt x="278" y="661"/>
                    <a:pt x="279" y="661"/>
                  </a:cubicBezTo>
                  <a:cubicBezTo>
                    <a:pt x="280" y="661"/>
                    <a:pt x="279" y="661"/>
                    <a:pt x="281" y="661"/>
                  </a:cubicBezTo>
                  <a:cubicBezTo>
                    <a:pt x="283" y="661"/>
                    <a:pt x="284" y="661"/>
                    <a:pt x="285" y="661"/>
                  </a:cubicBezTo>
                  <a:cubicBezTo>
                    <a:pt x="286" y="661"/>
                    <a:pt x="287" y="661"/>
                    <a:pt x="288" y="661"/>
                  </a:cubicBezTo>
                  <a:cubicBezTo>
                    <a:pt x="289" y="661"/>
                    <a:pt x="290" y="661"/>
                    <a:pt x="290" y="661"/>
                  </a:cubicBezTo>
                  <a:cubicBezTo>
                    <a:pt x="290" y="661"/>
                    <a:pt x="289" y="660"/>
                    <a:pt x="289" y="659"/>
                  </a:cubicBezTo>
                  <a:cubicBezTo>
                    <a:pt x="289" y="659"/>
                    <a:pt x="290" y="659"/>
                    <a:pt x="290" y="658"/>
                  </a:cubicBezTo>
                  <a:cubicBezTo>
                    <a:pt x="290" y="658"/>
                    <a:pt x="291" y="657"/>
                    <a:pt x="291" y="657"/>
                  </a:cubicBezTo>
                  <a:cubicBezTo>
                    <a:pt x="291" y="657"/>
                    <a:pt x="291" y="657"/>
                    <a:pt x="292" y="657"/>
                  </a:cubicBezTo>
                  <a:cubicBezTo>
                    <a:pt x="292" y="657"/>
                    <a:pt x="292" y="657"/>
                    <a:pt x="293" y="657"/>
                  </a:cubicBezTo>
                  <a:cubicBezTo>
                    <a:pt x="293" y="657"/>
                    <a:pt x="294" y="657"/>
                    <a:pt x="294" y="656"/>
                  </a:cubicBezTo>
                  <a:cubicBezTo>
                    <a:pt x="295" y="655"/>
                    <a:pt x="296" y="655"/>
                    <a:pt x="296" y="655"/>
                  </a:cubicBezTo>
                  <a:cubicBezTo>
                    <a:pt x="296" y="655"/>
                    <a:pt x="296" y="656"/>
                    <a:pt x="296" y="656"/>
                  </a:cubicBezTo>
                  <a:cubicBezTo>
                    <a:pt x="297" y="656"/>
                    <a:pt x="298" y="656"/>
                    <a:pt x="298" y="656"/>
                  </a:cubicBezTo>
                  <a:cubicBezTo>
                    <a:pt x="298" y="656"/>
                    <a:pt x="298" y="655"/>
                    <a:pt x="299" y="656"/>
                  </a:cubicBezTo>
                  <a:cubicBezTo>
                    <a:pt x="299" y="657"/>
                    <a:pt x="298" y="657"/>
                    <a:pt x="300" y="657"/>
                  </a:cubicBezTo>
                  <a:cubicBezTo>
                    <a:pt x="301" y="657"/>
                    <a:pt x="302" y="657"/>
                    <a:pt x="302" y="657"/>
                  </a:cubicBezTo>
                  <a:cubicBezTo>
                    <a:pt x="302" y="657"/>
                    <a:pt x="303" y="658"/>
                    <a:pt x="303" y="658"/>
                  </a:cubicBezTo>
                  <a:cubicBezTo>
                    <a:pt x="303" y="657"/>
                    <a:pt x="303" y="657"/>
                    <a:pt x="304" y="657"/>
                  </a:cubicBezTo>
                  <a:cubicBezTo>
                    <a:pt x="304" y="656"/>
                    <a:pt x="304" y="656"/>
                    <a:pt x="305" y="656"/>
                  </a:cubicBezTo>
                  <a:cubicBezTo>
                    <a:pt x="306" y="656"/>
                    <a:pt x="311" y="656"/>
                    <a:pt x="311" y="656"/>
                  </a:cubicBezTo>
                  <a:cubicBezTo>
                    <a:pt x="310" y="656"/>
                    <a:pt x="311" y="653"/>
                    <a:pt x="311" y="653"/>
                  </a:cubicBezTo>
                  <a:cubicBezTo>
                    <a:pt x="322" y="652"/>
                    <a:pt x="322" y="652"/>
                    <a:pt x="322" y="652"/>
                  </a:cubicBezTo>
                  <a:cubicBezTo>
                    <a:pt x="322" y="654"/>
                    <a:pt x="322" y="654"/>
                    <a:pt x="322" y="654"/>
                  </a:cubicBezTo>
                  <a:cubicBezTo>
                    <a:pt x="322" y="654"/>
                    <a:pt x="323" y="656"/>
                    <a:pt x="323" y="656"/>
                  </a:cubicBezTo>
                  <a:cubicBezTo>
                    <a:pt x="324" y="657"/>
                    <a:pt x="352" y="656"/>
                    <a:pt x="352" y="656"/>
                  </a:cubicBezTo>
                  <a:cubicBezTo>
                    <a:pt x="352" y="656"/>
                    <a:pt x="351" y="653"/>
                    <a:pt x="351" y="653"/>
                  </a:cubicBezTo>
                  <a:cubicBezTo>
                    <a:pt x="351" y="652"/>
                    <a:pt x="351" y="649"/>
                    <a:pt x="351" y="648"/>
                  </a:cubicBezTo>
                  <a:cubicBezTo>
                    <a:pt x="351" y="647"/>
                    <a:pt x="353" y="645"/>
                    <a:pt x="352" y="644"/>
                  </a:cubicBezTo>
                  <a:cubicBezTo>
                    <a:pt x="352" y="644"/>
                    <a:pt x="352" y="643"/>
                    <a:pt x="352" y="643"/>
                  </a:cubicBezTo>
                  <a:cubicBezTo>
                    <a:pt x="352" y="642"/>
                    <a:pt x="353" y="642"/>
                    <a:pt x="352" y="641"/>
                  </a:cubicBezTo>
                  <a:cubicBezTo>
                    <a:pt x="352" y="640"/>
                    <a:pt x="353" y="640"/>
                    <a:pt x="352" y="639"/>
                  </a:cubicBezTo>
                  <a:cubicBezTo>
                    <a:pt x="352" y="638"/>
                    <a:pt x="352" y="638"/>
                    <a:pt x="351" y="637"/>
                  </a:cubicBezTo>
                  <a:cubicBezTo>
                    <a:pt x="351" y="637"/>
                    <a:pt x="351" y="636"/>
                    <a:pt x="351" y="636"/>
                  </a:cubicBezTo>
                  <a:cubicBezTo>
                    <a:pt x="352" y="635"/>
                    <a:pt x="352" y="635"/>
                    <a:pt x="353" y="635"/>
                  </a:cubicBezTo>
                  <a:cubicBezTo>
                    <a:pt x="354" y="635"/>
                    <a:pt x="354" y="636"/>
                    <a:pt x="355" y="636"/>
                  </a:cubicBezTo>
                  <a:cubicBezTo>
                    <a:pt x="355" y="635"/>
                    <a:pt x="357" y="635"/>
                    <a:pt x="357" y="634"/>
                  </a:cubicBezTo>
                  <a:cubicBezTo>
                    <a:pt x="357" y="634"/>
                    <a:pt x="357" y="633"/>
                    <a:pt x="357" y="633"/>
                  </a:cubicBezTo>
                  <a:cubicBezTo>
                    <a:pt x="358" y="632"/>
                    <a:pt x="358" y="632"/>
                    <a:pt x="359" y="631"/>
                  </a:cubicBezTo>
                  <a:cubicBezTo>
                    <a:pt x="359" y="631"/>
                    <a:pt x="359" y="631"/>
                    <a:pt x="359" y="630"/>
                  </a:cubicBezTo>
                  <a:cubicBezTo>
                    <a:pt x="360" y="629"/>
                    <a:pt x="360" y="630"/>
                    <a:pt x="359" y="629"/>
                  </a:cubicBezTo>
                  <a:cubicBezTo>
                    <a:pt x="359" y="628"/>
                    <a:pt x="359" y="628"/>
                    <a:pt x="358" y="627"/>
                  </a:cubicBezTo>
                  <a:cubicBezTo>
                    <a:pt x="357" y="625"/>
                    <a:pt x="357" y="626"/>
                    <a:pt x="357" y="625"/>
                  </a:cubicBezTo>
                  <a:cubicBezTo>
                    <a:pt x="357" y="623"/>
                    <a:pt x="357" y="623"/>
                    <a:pt x="357" y="622"/>
                  </a:cubicBezTo>
                  <a:cubicBezTo>
                    <a:pt x="357" y="621"/>
                    <a:pt x="357" y="622"/>
                    <a:pt x="357" y="621"/>
                  </a:cubicBezTo>
                  <a:cubicBezTo>
                    <a:pt x="357" y="620"/>
                    <a:pt x="357" y="620"/>
                    <a:pt x="358" y="619"/>
                  </a:cubicBezTo>
                  <a:cubicBezTo>
                    <a:pt x="358" y="617"/>
                    <a:pt x="358" y="617"/>
                    <a:pt x="358" y="617"/>
                  </a:cubicBezTo>
                  <a:cubicBezTo>
                    <a:pt x="358" y="616"/>
                    <a:pt x="358" y="615"/>
                    <a:pt x="358" y="615"/>
                  </a:cubicBezTo>
                  <a:cubicBezTo>
                    <a:pt x="358" y="614"/>
                    <a:pt x="359" y="613"/>
                    <a:pt x="359" y="613"/>
                  </a:cubicBezTo>
                  <a:cubicBezTo>
                    <a:pt x="359" y="612"/>
                    <a:pt x="359" y="612"/>
                    <a:pt x="360" y="611"/>
                  </a:cubicBezTo>
                  <a:cubicBezTo>
                    <a:pt x="360" y="611"/>
                    <a:pt x="361" y="610"/>
                    <a:pt x="361" y="610"/>
                  </a:cubicBezTo>
                  <a:cubicBezTo>
                    <a:pt x="359" y="607"/>
                    <a:pt x="359" y="607"/>
                    <a:pt x="359" y="607"/>
                  </a:cubicBezTo>
                  <a:cubicBezTo>
                    <a:pt x="359" y="607"/>
                    <a:pt x="360" y="607"/>
                    <a:pt x="361" y="607"/>
                  </a:cubicBezTo>
                  <a:cubicBezTo>
                    <a:pt x="361" y="607"/>
                    <a:pt x="397" y="607"/>
                    <a:pt x="397" y="607"/>
                  </a:cubicBezTo>
                  <a:cubicBezTo>
                    <a:pt x="397" y="607"/>
                    <a:pt x="397" y="605"/>
                    <a:pt x="397" y="605"/>
                  </a:cubicBezTo>
                  <a:cubicBezTo>
                    <a:pt x="397" y="604"/>
                    <a:pt x="398" y="603"/>
                    <a:pt x="398" y="603"/>
                  </a:cubicBezTo>
                  <a:cubicBezTo>
                    <a:pt x="398" y="603"/>
                    <a:pt x="398" y="603"/>
                    <a:pt x="399" y="603"/>
                  </a:cubicBezTo>
                  <a:cubicBezTo>
                    <a:pt x="400" y="603"/>
                    <a:pt x="413" y="602"/>
                    <a:pt x="413" y="603"/>
                  </a:cubicBezTo>
                  <a:cubicBezTo>
                    <a:pt x="412" y="603"/>
                    <a:pt x="413" y="604"/>
                    <a:pt x="412" y="605"/>
                  </a:cubicBezTo>
                  <a:cubicBezTo>
                    <a:pt x="412" y="606"/>
                    <a:pt x="412" y="606"/>
                    <a:pt x="412" y="607"/>
                  </a:cubicBezTo>
                  <a:cubicBezTo>
                    <a:pt x="412" y="607"/>
                    <a:pt x="411" y="607"/>
                    <a:pt x="411" y="608"/>
                  </a:cubicBezTo>
                  <a:cubicBezTo>
                    <a:pt x="411" y="608"/>
                    <a:pt x="410" y="608"/>
                    <a:pt x="410" y="609"/>
                  </a:cubicBezTo>
                  <a:cubicBezTo>
                    <a:pt x="410" y="610"/>
                    <a:pt x="410" y="610"/>
                    <a:pt x="410" y="611"/>
                  </a:cubicBezTo>
                  <a:cubicBezTo>
                    <a:pt x="409" y="611"/>
                    <a:pt x="410" y="612"/>
                    <a:pt x="409" y="612"/>
                  </a:cubicBezTo>
                  <a:cubicBezTo>
                    <a:pt x="409" y="613"/>
                    <a:pt x="408" y="614"/>
                    <a:pt x="408" y="615"/>
                  </a:cubicBezTo>
                  <a:cubicBezTo>
                    <a:pt x="408" y="615"/>
                    <a:pt x="408" y="617"/>
                    <a:pt x="408" y="618"/>
                  </a:cubicBezTo>
                  <a:cubicBezTo>
                    <a:pt x="408" y="618"/>
                    <a:pt x="408" y="618"/>
                    <a:pt x="408" y="619"/>
                  </a:cubicBezTo>
                  <a:cubicBezTo>
                    <a:pt x="408" y="620"/>
                    <a:pt x="409" y="621"/>
                    <a:pt x="409" y="621"/>
                  </a:cubicBezTo>
                  <a:cubicBezTo>
                    <a:pt x="469" y="621"/>
                    <a:pt x="469" y="621"/>
                    <a:pt x="469" y="621"/>
                  </a:cubicBezTo>
                  <a:cubicBezTo>
                    <a:pt x="469" y="621"/>
                    <a:pt x="469" y="622"/>
                    <a:pt x="470" y="622"/>
                  </a:cubicBezTo>
                  <a:cubicBezTo>
                    <a:pt x="470" y="622"/>
                    <a:pt x="470" y="622"/>
                    <a:pt x="471" y="622"/>
                  </a:cubicBezTo>
                  <a:cubicBezTo>
                    <a:pt x="471" y="623"/>
                    <a:pt x="471" y="624"/>
                    <a:pt x="471" y="625"/>
                  </a:cubicBezTo>
                  <a:cubicBezTo>
                    <a:pt x="471" y="625"/>
                    <a:pt x="472" y="626"/>
                    <a:pt x="472" y="626"/>
                  </a:cubicBezTo>
                  <a:cubicBezTo>
                    <a:pt x="472" y="626"/>
                    <a:pt x="471" y="626"/>
                    <a:pt x="472" y="626"/>
                  </a:cubicBezTo>
                  <a:cubicBezTo>
                    <a:pt x="472" y="627"/>
                    <a:pt x="473" y="627"/>
                    <a:pt x="472" y="628"/>
                  </a:cubicBezTo>
                  <a:cubicBezTo>
                    <a:pt x="472" y="628"/>
                    <a:pt x="473" y="628"/>
                    <a:pt x="472" y="629"/>
                  </a:cubicBezTo>
                  <a:cubicBezTo>
                    <a:pt x="472" y="629"/>
                    <a:pt x="474" y="630"/>
                    <a:pt x="473" y="631"/>
                  </a:cubicBezTo>
                  <a:cubicBezTo>
                    <a:pt x="473" y="631"/>
                    <a:pt x="473" y="632"/>
                    <a:pt x="472" y="632"/>
                  </a:cubicBezTo>
                  <a:cubicBezTo>
                    <a:pt x="472" y="632"/>
                    <a:pt x="472" y="632"/>
                    <a:pt x="472" y="633"/>
                  </a:cubicBezTo>
                  <a:cubicBezTo>
                    <a:pt x="472" y="633"/>
                    <a:pt x="472" y="634"/>
                    <a:pt x="472" y="634"/>
                  </a:cubicBezTo>
                  <a:cubicBezTo>
                    <a:pt x="472" y="635"/>
                    <a:pt x="473" y="635"/>
                    <a:pt x="472" y="635"/>
                  </a:cubicBezTo>
                  <a:cubicBezTo>
                    <a:pt x="472" y="636"/>
                    <a:pt x="472" y="636"/>
                    <a:pt x="472" y="637"/>
                  </a:cubicBezTo>
                  <a:cubicBezTo>
                    <a:pt x="471" y="637"/>
                    <a:pt x="472" y="638"/>
                    <a:pt x="471" y="638"/>
                  </a:cubicBezTo>
                  <a:cubicBezTo>
                    <a:pt x="471" y="639"/>
                    <a:pt x="471" y="639"/>
                    <a:pt x="471" y="639"/>
                  </a:cubicBezTo>
                  <a:cubicBezTo>
                    <a:pt x="470" y="640"/>
                    <a:pt x="470" y="642"/>
                    <a:pt x="469" y="643"/>
                  </a:cubicBezTo>
                  <a:cubicBezTo>
                    <a:pt x="469" y="643"/>
                    <a:pt x="469" y="644"/>
                    <a:pt x="469" y="644"/>
                  </a:cubicBezTo>
                  <a:cubicBezTo>
                    <a:pt x="469" y="645"/>
                    <a:pt x="469" y="647"/>
                    <a:pt x="469" y="647"/>
                  </a:cubicBezTo>
                  <a:cubicBezTo>
                    <a:pt x="469" y="648"/>
                    <a:pt x="469" y="648"/>
                    <a:pt x="468" y="649"/>
                  </a:cubicBezTo>
                  <a:cubicBezTo>
                    <a:pt x="468" y="649"/>
                    <a:pt x="468" y="649"/>
                    <a:pt x="468" y="650"/>
                  </a:cubicBezTo>
                  <a:cubicBezTo>
                    <a:pt x="469" y="650"/>
                    <a:pt x="469" y="651"/>
                    <a:pt x="469" y="651"/>
                  </a:cubicBezTo>
                  <a:cubicBezTo>
                    <a:pt x="468" y="652"/>
                    <a:pt x="468" y="652"/>
                    <a:pt x="468" y="653"/>
                  </a:cubicBezTo>
                  <a:cubicBezTo>
                    <a:pt x="467" y="654"/>
                    <a:pt x="467" y="654"/>
                    <a:pt x="467" y="655"/>
                  </a:cubicBezTo>
                  <a:cubicBezTo>
                    <a:pt x="468" y="656"/>
                    <a:pt x="468" y="656"/>
                    <a:pt x="468" y="657"/>
                  </a:cubicBezTo>
                  <a:cubicBezTo>
                    <a:pt x="469" y="657"/>
                    <a:pt x="469" y="657"/>
                    <a:pt x="469" y="658"/>
                  </a:cubicBezTo>
                  <a:cubicBezTo>
                    <a:pt x="470" y="659"/>
                    <a:pt x="470" y="659"/>
                    <a:pt x="470" y="660"/>
                  </a:cubicBezTo>
                  <a:cubicBezTo>
                    <a:pt x="470" y="661"/>
                    <a:pt x="470" y="661"/>
                    <a:pt x="470" y="662"/>
                  </a:cubicBezTo>
                  <a:cubicBezTo>
                    <a:pt x="471" y="662"/>
                    <a:pt x="471" y="663"/>
                    <a:pt x="472" y="663"/>
                  </a:cubicBezTo>
                  <a:cubicBezTo>
                    <a:pt x="472" y="664"/>
                    <a:pt x="473" y="664"/>
                    <a:pt x="473" y="665"/>
                  </a:cubicBezTo>
                  <a:cubicBezTo>
                    <a:pt x="473" y="665"/>
                    <a:pt x="473" y="665"/>
                    <a:pt x="473" y="666"/>
                  </a:cubicBezTo>
                  <a:cubicBezTo>
                    <a:pt x="473" y="667"/>
                    <a:pt x="473" y="668"/>
                    <a:pt x="474" y="668"/>
                  </a:cubicBezTo>
                  <a:cubicBezTo>
                    <a:pt x="474" y="669"/>
                    <a:pt x="474" y="670"/>
                    <a:pt x="474" y="670"/>
                  </a:cubicBezTo>
                  <a:cubicBezTo>
                    <a:pt x="474" y="670"/>
                    <a:pt x="474" y="670"/>
                    <a:pt x="475" y="671"/>
                  </a:cubicBezTo>
                  <a:cubicBezTo>
                    <a:pt x="475" y="671"/>
                    <a:pt x="476" y="672"/>
                    <a:pt x="476" y="672"/>
                  </a:cubicBezTo>
                  <a:cubicBezTo>
                    <a:pt x="475" y="673"/>
                    <a:pt x="475" y="673"/>
                    <a:pt x="475" y="674"/>
                  </a:cubicBezTo>
                  <a:cubicBezTo>
                    <a:pt x="475" y="674"/>
                    <a:pt x="475" y="675"/>
                    <a:pt x="476" y="675"/>
                  </a:cubicBezTo>
                  <a:cubicBezTo>
                    <a:pt x="476" y="676"/>
                    <a:pt x="477" y="676"/>
                    <a:pt x="477" y="677"/>
                  </a:cubicBezTo>
                  <a:cubicBezTo>
                    <a:pt x="477" y="678"/>
                    <a:pt x="477" y="678"/>
                    <a:pt x="477" y="679"/>
                  </a:cubicBezTo>
                  <a:cubicBezTo>
                    <a:pt x="477" y="680"/>
                    <a:pt x="477" y="681"/>
                    <a:pt x="476" y="682"/>
                  </a:cubicBezTo>
                  <a:cubicBezTo>
                    <a:pt x="476" y="683"/>
                    <a:pt x="477" y="684"/>
                    <a:pt x="476" y="684"/>
                  </a:cubicBezTo>
                  <a:cubicBezTo>
                    <a:pt x="475" y="685"/>
                    <a:pt x="475" y="685"/>
                    <a:pt x="475" y="686"/>
                  </a:cubicBezTo>
                  <a:cubicBezTo>
                    <a:pt x="476" y="686"/>
                    <a:pt x="476" y="687"/>
                    <a:pt x="476" y="687"/>
                  </a:cubicBezTo>
                  <a:cubicBezTo>
                    <a:pt x="475" y="688"/>
                    <a:pt x="475" y="688"/>
                    <a:pt x="475" y="688"/>
                  </a:cubicBezTo>
                  <a:cubicBezTo>
                    <a:pt x="475" y="689"/>
                    <a:pt x="475" y="689"/>
                    <a:pt x="475" y="690"/>
                  </a:cubicBezTo>
                  <a:cubicBezTo>
                    <a:pt x="475" y="691"/>
                    <a:pt x="475" y="691"/>
                    <a:pt x="475" y="692"/>
                  </a:cubicBezTo>
                  <a:cubicBezTo>
                    <a:pt x="475" y="693"/>
                    <a:pt x="474" y="693"/>
                    <a:pt x="474" y="694"/>
                  </a:cubicBezTo>
                  <a:cubicBezTo>
                    <a:pt x="474" y="695"/>
                    <a:pt x="473" y="698"/>
                    <a:pt x="473" y="698"/>
                  </a:cubicBezTo>
                  <a:cubicBezTo>
                    <a:pt x="472" y="699"/>
                    <a:pt x="473" y="699"/>
                    <a:pt x="473" y="701"/>
                  </a:cubicBezTo>
                  <a:cubicBezTo>
                    <a:pt x="472" y="702"/>
                    <a:pt x="473" y="702"/>
                    <a:pt x="472" y="704"/>
                  </a:cubicBezTo>
                  <a:cubicBezTo>
                    <a:pt x="472" y="706"/>
                    <a:pt x="472" y="707"/>
                    <a:pt x="472" y="708"/>
                  </a:cubicBezTo>
                  <a:cubicBezTo>
                    <a:pt x="472" y="709"/>
                    <a:pt x="472" y="709"/>
                    <a:pt x="472" y="710"/>
                  </a:cubicBezTo>
                  <a:cubicBezTo>
                    <a:pt x="472" y="711"/>
                    <a:pt x="471" y="711"/>
                    <a:pt x="472" y="712"/>
                  </a:cubicBezTo>
                  <a:cubicBezTo>
                    <a:pt x="472" y="713"/>
                    <a:pt x="472" y="713"/>
                    <a:pt x="472" y="714"/>
                  </a:cubicBezTo>
                  <a:cubicBezTo>
                    <a:pt x="472" y="715"/>
                    <a:pt x="473" y="714"/>
                    <a:pt x="473" y="715"/>
                  </a:cubicBezTo>
                  <a:cubicBezTo>
                    <a:pt x="473" y="716"/>
                    <a:pt x="473" y="715"/>
                    <a:pt x="473" y="718"/>
                  </a:cubicBezTo>
                  <a:cubicBezTo>
                    <a:pt x="472" y="720"/>
                    <a:pt x="473" y="719"/>
                    <a:pt x="472" y="721"/>
                  </a:cubicBezTo>
                  <a:cubicBezTo>
                    <a:pt x="471" y="722"/>
                    <a:pt x="471" y="722"/>
                    <a:pt x="470" y="723"/>
                  </a:cubicBezTo>
                  <a:cubicBezTo>
                    <a:pt x="470" y="724"/>
                    <a:pt x="469" y="724"/>
                    <a:pt x="470" y="725"/>
                  </a:cubicBezTo>
                  <a:cubicBezTo>
                    <a:pt x="470" y="726"/>
                    <a:pt x="471" y="726"/>
                    <a:pt x="471" y="727"/>
                  </a:cubicBezTo>
                  <a:cubicBezTo>
                    <a:pt x="471" y="728"/>
                    <a:pt x="470" y="729"/>
                    <a:pt x="471" y="730"/>
                  </a:cubicBezTo>
                  <a:cubicBezTo>
                    <a:pt x="472" y="732"/>
                    <a:pt x="472" y="733"/>
                    <a:pt x="472" y="734"/>
                  </a:cubicBezTo>
                  <a:cubicBezTo>
                    <a:pt x="473" y="736"/>
                    <a:pt x="473" y="736"/>
                    <a:pt x="473" y="737"/>
                  </a:cubicBezTo>
                  <a:cubicBezTo>
                    <a:pt x="473" y="739"/>
                    <a:pt x="474" y="740"/>
                    <a:pt x="474" y="740"/>
                  </a:cubicBezTo>
                  <a:cubicBezTo>
                    <a:pt x="475" y="741"/>
                    <a:pt x="475" y="741"/>
                    <a:pt x="476" y="741"/>
                  </a:cubicBezTo>
                  <a:cubicBezTo>
                    <a:pt x="476" y="742"/>
                    <a:pt x="476" y="743"/>
                    <a:pt x="477" y="743"/>
                  </a:cubicBezTo>
                  <a:cubicBezTo>
                    <a:pt x="478" y="743"/>
                    <a:pt x="477" y="743"/>
                    <a:pt x="478" y="743"/>
                  </a:cubicBezTo>
                  <a:cubicBezTo>
                    <a:pt x="479" y="743"/>
                    <a:pt x="480" y="742"/>
                    <a:pt x="479" y="743"/>
                  </a:cubicBezTo>
                  <a:cubicBezTo>
                    <a:pt x="479" y="744"/>
                    <a:pt x="478" y="745"/>
                    <a:pt x="479" y="745"/>
                  </a:cubicBezTo>
                  <a:cubicBezTo>
                    <a:pt x="480" y="746"/>
                    <a:pt x="480" y="746"/>
                    <a:pt x="481" y="747"/>
                  </a:cubicBezTo>
                  <a:cubicBezTo>
                    <a:pt x="481" y="747"/>
                    <a:pt x="481" y="747"/>
                    <a:pt x="481" y="748"/>
                  </a:cubicBezTo>
                  <a:cubicBezTo>
                    <a:pt x="481" y="748"/>
                    <a:pt x="483" y="748"/>
                    <a:pt x="483" y="749"/>
                  </a:cubicBezTo>
                  <a:cubicBezTo>
                    <a:pt x="483" y="749"/>
                    <a:pt x="483" y="749"/>
                    <a:pt x="484" y="749"/>
                  </a:cubicBezTo>
                  <a:cubicBezTo>
                    <a:pt x="484" y="749"/>
                    <a:pt x="484" y="749"/>
                    <a:pt x="485" y="749"/>
                  </a:cubicBezTo>
                  <a:cubicBezTo>
                    <a:pt x="485" y="749"/>
                    <a:pt x="485" y="749"/>
                    <a:pt x="485" y="750"/>
                  </a:cubicBezTo>
                  <a:cubicBezTo>
                    <a:pt x="486" y="751"/>
                    <a:pt x="486" y="751"/>
                    <a:pt x="487" y="751"/>
                  </a:cubicBezTo>
                  <a:cubicBezTo>
                    <a:pt x="487" y="751"/>
                    <a:pt x="488" y="751"/>
                    <a:pt x="488" y="752"/>
                  </a:cubicBezTo>
                  <a:cubicBezTo>
                    <a:pt x="488" y="752"/>
                    <a:pt x="488" y="753"/>
                    <a:pt x="488" y="753"/>
                  </a:cubicBezTo>
                  <a:cubicBezTo>
                    <a:pt x="488" y="753"/>
                    <a:pt x="488" y="753"/>
                    <a:pt x="488" y="754"/>
                  </a:cubicBezTo>
                  <a:cubicBezTo>
                    <a:pt x="489" y="755"/>
                    <a:pt x="489" y="755"/>
                    <a:pt x="489" y="756"/>
                  </a:cubicBezTo>
                  <a:cubicBezTo>
                    <a:pt x="490" y="757"/>
                    <a:pt x="490" y="760"/>
                    <a:pt x="490" y="760"/>
                  </a:cubicBezTo>
                  <a:cubicBezTo>
                    <a:pt x="490" y="761"/>
                    <a:pt x="490" y="761"/>
                    <a:pt x="490" y="762"/>
                  </a:cubicBezTo>
                  <a:cubicBezTo>
                    <a:pt x="490" y="763"/>
                    <a:pt x="490" y="764"/>
                    <a:pt x="490" y="765"/>
                  </a:cubicBezTo>
                  <a:cubicBezTo>
                    <a:pt x="491" y="766"/>
                    <a:pt x="491" y="766"/>
                    <a:pt x="492" y="767"/>
                  </a:cubicBezTo>
                  <a:cubicBezTo>
                    <a:pt x="492" y="769"/>
                    <a:pt x="493" y="769"/>
                    <a:pt x="493" y="770"/>
                  </a:cubicBezTo>
                  <a:cubicBezTo>
                    <a:pt x="493" y="770"/>
                    <a:pt x="493" y="771"/>
                    <a:pt x="493" y="771"/>
                  </a:cubicBezTo>
                  <a:cubicBezTo>
                    <a:pt x="494" y="772"/>
                    <a:pt x="494" y="772"/>
                    <a:pt x="494" y="773"/>
                  </a:cubicBezTo>
                  <a:cubicBezTo>
                    <a:pt x="495" y="774"/>
                    <a:pt x="495" y="774"/>
                    <a:pt x="495" y="775"/>
                  </a:cubicBezTo>
                  <a:cubicBezTo>
                    <a:pt x="495" y="775"/>
                    <a:pt x="494" y="775"/>
                    <a:pt x="494" y="776"/>
                  </a:cubicBezTo>
                  <a:cubicBezTo>
                    <a:pt x="494" y="776"/>
                    <a:pt x="493" y="777"/>
                    <a:pt x="493" y="778"/>
                  </a:cubicBezTo>
                  <a:cubicBezTo>
                    <a:pt x="493" y="778"/>
                    <a:pt x="493" y="779"/>
                    <a:pt x="493" y="780"/>
                  </a:cubicBezTo>
                  <a:cubicBezTo>
                    <a:pt x="494" y="781"/>
                    <a:pt x="495" y="781"/>
                    <a:pt x="495" y="782"/>
                  </a:cubicBezTo>
                  <a:cubicBezTo>
                    <a:pt x="495" y="783"/>
                    <a:pt x="495" y="783"/>
                    <a:pt x="495" y="784"/>
                  </a:cubicBezTo>
                  <a:cubicBezTo>
                    <a:pt x="495" y="785"/>
                    <a:pt x="495" y="786"/>
                    <a:pt x="495" y="787"/>
                  </a:cubicBezTo>
                  <a:cubicBezTo>
                    <a:pt x="495" y="788"/>
                    <a:pt x="495" y="790"/>
                    <a:pt x="495" y="790"/>
                  </a:cubicBezTo>
                  <a:cubicBezTo>
                    <a:pt x="495" y="791"/>
                    <a:pt x="496" y="791"/>
                    <a:pt x="495" y="792"/>
                  </a:cubicBezTo>
                  <a:cubicBezTo>
                    <a:pt x="495" y="793"/>
                    <a:pt x="495" y="793"/>
                    <a:pt x="494" y="793"/>
                  </a:cubicBezTo>
                  <a:cubicBezTo>
                    <a:pt x="494" y="794"/>
                    <a:pt x="494" y="794"/>
                    <a:pt x="493" y="795"/>
                  </a:cubicBezTo>
                  <a:cubicBezTo>
                    <a:pt x="493" y="795"/>
                    <a:pt x="493" y="795"/>
                    <a:pt x="492" y="795"/>
                  </a:cubicBezTo>
                  <a:cubicBezTo>
                    <a:pt x="491" y="795"/>
                    <a:pt x="491" y="795"/>
                    <a:pt x="490" y="796"/>
                  </a:cubicBezTo>
                  <a:cubicBezTo>
                    <a:pt x="489" y="796"/>
                    <a:pt x="488" y="797"/>
                    <a:pt x="488" y="798"/>
                  </a:cubicBezTo>
                  <a:cubicBezTo>
                    <a:pt x="488" y="798"/>
                    <a:pt x="488" y="799"/>
                    <a:pt x="488" y="800"/>
                  </a:cubicBezTo>
                  <a:cubicBezTo>
                    <a:pt x="489" y="800"/>
                    <a:pt x="490" y="801"/>
                    <a:pt x="489" y="802"/>
                  </a:cubicBezTo>
                  <a:cubicBezTo>
                    <a:pt x="489" y="803"/>
                    <a:pt x="489" y="803"/>
                    <a:pt x="489" y="804"/>
                  </a:cubicBezTo>
                  <a:cubicBezTo>
                    <a:pt x="489" y="805"/>
                    <a:pt x="490" y="806"/>
                    <a:pt x="490" y="807"/>
                  </a:cubicBezTo>
                  <a:cubicBezTo>
                    <a:pt x="491" y="807"/>
                    <a:pt x="492" y="808"/>
                    <a:pt x="492" y="809"/>
                  </a:cubicBezTo>
                  <a:cubicBezTo>
                    <a:pt x="492" y="810"/>
                    <a:pt x="492" y="810"/>
                    <a:pt x="492" y="811"/>
                  </a:cubicBezTo>
                  <a:cubicBezTo>
                    <a:pt x="492" y="812"/>
                    <a:pt x="492" y="813"/>
                    <a:pt x="492" y="814"/>
                  </a:cubicBezTo>
                  <a:cubicBezTo>
                    <a:pt x="492" y="814"/>
                    <a:pt x="492" y="815"/>
                    <a:pt x="492" y="815"/>
                  </a:cubicBezTo>
                  <a:cubicBezTo>
                    <a:pt x="492" y="816"/>
                    <a:pt x="491" y="817"/>
                    <a:pt x="491" y="817"/>
                  </a:cubicBezTo>
                  <a:cubicBezTo>
                    <a:pt x="492" y="818"/>
                    <a:pt x="492" y="818"/>
                    <a:pt x="493" y="817"/>
                  </a:cubicBezTo>
                  <a:cubicBezTo>
                    <a:pt x="494" y="817"/>
                    <a:pt x="495" y="817"/>
                    <a:pt x="496" y="816"/>
                  </a:cubicBezTo>
                  <a:cubicBezTo>
                    <a:pt x="496" y="815"/>
                    <a:pt x="497" y="814"/>
                    <a:pt x="497" y="814"/>
                  </a:cubicBezTo>
                  <a:cubicBezTo>
                    <a:pt x="497" y="814"/>
                    <a:pt x="498" y="814"/>
                    <a:pt x="500" y="813"/>
                  </a:cubicBezTo>
                  <a:cubicBezTo>
                    <a:pt x="502" y="812"/>
                    <a:pt x="502" y="812"/>
                    <a:pt x="503" y="811"/>
                  </a:cubicBezTo>
                  <a:cubicBezTo>
                    <a:pt x="504" y="811"/>
                    <a:pt x="504" y="811"/>
                    <a:pt x="504" y="810"/>
                  </a:cubicBezTo>
                  <a:cubicBezTo>
                    <a:pt x="504" y="809"/>
                    <a:pt x="504" y="809"/>
                    <a:pt x="504" y="809"/>
                  </a:cubicBezTo>
                  <a:cubicBezTo>
                    <a:pt x="505" y="808"/>
                    <a:pt x="504" y="807"/>
                    <a:pt x="505" y="807"/>
                  </a:cubicBezTo>
                  <a:cubicBezTo>
                    <a:pt x="507" y="807"/>
                    <a:pt x="506" y="806"/>
                    <a:pt x="508" y="807"/>
                  </a:cubicBezTo>
                  <a:cubicBezTo>
                    <a:pt x="510" y="808"/>
                    <a:pt x="510" y="807"/>
                    <a:pt x="511" y="808"/>
                  </a:cubicBezTo>
                  <a:cubicBezTo>
                    <a:pt x="512" y="809"/>
                    <a:pt x="512" y="809"/>
                    <a:pt x="512" y="809"/>
                  </a:cubicBezTo>
                  <a:cubicBezTo>
                    <a:pt x="512" y="809"/>
                    <a:pt x="515" y="809"/>
                    <a:pt x="516" y="809"/>
                  </a:cubicBezTo>
                  <a:cubicBezTo>
                    <a:pt x="516" y="810"/>
                    <a:pt x="517" y="809"/>
                    <a:pt x="517" y="809"/>
                  </a:cubicBezTo>
                  <a:cubicBezTo>
                    <a:pt x="517" y="809"/>
                    <a:pt x="518" y="809"/>
                    <a:pt x="518" y="809"/>
                  </a:cubicBezTo>
                  <a:cubicBezTo>
                    <a:pt x="519" y="809"/>
                    <a:pt x="520" y="808"/>
                    <a:pt x="520" y="808"/>
                  </a:cubicBezTo>
                  <a:cubicBezTo>
                    <a:pt x="521" y="808"/>
                    <a:pt x="521" y="808"/>
                    <a:pt x="522" y="808"/>
                  </a:cubicBezTo>
                  <a:cubicBezTo>
                    <a:pt x="523" y="808"/>
                    <a:pt x="523" y="808"/>
                    <a:pt x="524" y="808"/>
                  </a:cubicBezTo>
                  <a:cubicBezTo>
                    <a:pt x="525" y="809"/>
                    <a:pt x="525" y="809"/>
                    <a:pt x="526" y="809"/>
                  </a:cubicBezTo>
                  <a:cubicBezTo>
                    <a:pt x="527" y="810"/>
                    <a:pt x="528" y="810"/>
                    <a:pt x="528" y="810"/>
                  </a:cubicBezTo>
                  <a:cubicBezTo>
                    <a:pt x="528" y="810"/>
                    <a:pt x="529" y="809"/>
                    <a:pt x="530" y="810"/>
                  </a:cubicBezTo>
                  <a:cubicBezTo>
                    <a:pt x="532" y="810"/>
                    <a:pt x="533" y="810"/>
                    <a:pt x="533" y="810"/>
                  </a:cubicBezTo>
                  <a:cubicBezTo>
                    <a:pt x="534" y="810"/>
                    <a:pt x="536" y="809"/>
                    <a:pt x="536" y="809"/>
                  </a:cubicBezTo>
                  <a:cubicBezTo>
                    <a:pt x="537" y="808"/>
                    <a:pt x="536" y="808"/>
                    <a:pt x="538" y="808"/>
                  </a:cubicBezTo>
                  <a:cubicBezTo>
                    <a:pt x="540" y="808"/>
                    <a:pt x="541" y="809"/>
                    <a:pt x="542" y="808"/>
                  </a:cubicBezTo>
                  <a:cubicBezTo>
                    <a:pt x="543" y="807"/>
                    <a:pt x="543" y="806"/>
                    <a:pt x="544" y="806"/>
                  </a:cubicBezTo>
                  <a:cubicBezTo>
                    <a:pt x="545" y="805"/>
                    <a:pt x="549" y="804"/>
                    <a:pt x="550" y="803"/>
                  </a:cubicBezTo>
                  <a:cubicBezTo>
                    <a:pt x="551" y="803"/>
                    <a:pt x="550" y="803"/>
                    <a:pt x="552" y="803"/>
                  </a:cubicBezTo>
                  <a:cubicBezTo>
                    <a:pt x="554" y="803"/>
                    <a:pt x="556" y="803"/>
                    <a:pt x="557" y="804"/>
                  </a:cubicBezTo>
                  <a:cubicBezTo>
                    <a:pt x="558" y="804"/>
                    <a:pt x="558" y="804"/>
                    <a:pt x="559" y="804"/>
                  </a:cubicBezTo>
                  <a:cubicBezTo>
                    <a:pt x="560" y="805"/>
                    <a:pt x="561" y="805"/>
                    <a:pt x="561" y="805"/>
                  </a:cubicBezTo>
                  <a:cubicBezTo>
                    <a:pt x="562" y="805"/>
                    <a:pt x="564" y="805"/>
                    <a:pt x="565" y="805"/>
                  </a:cubicBezTo>
                  <a:cubicBezTo>
                    <a:pt x="565" y="805"/>
                    <a:pt x="566" y="804"/>
                    <a:pt x="566" y="804"/>
                  </a:cubicBezTo>
                  <a:cubicBezTo>
                    <a:pt x="567" y="804"/>
                    <a:pt x="567" y="804"/>
                    <a:pt x="567" y="805"/>
                  </a:cubicBezTo>
                  <a:cubicBezTo>
                    <a:pt x="568" y="805"/>
                    <a:pt x="569" y="806"/>
                    <a:pt x="569" y="806"/>
                  </a:cubicBezTo>
                  <a:cubicBezTo>
                    <a:pt x="570" y="806"/>
                    <a:pt x="571" y="806"/>
                    <a:pt x="572" y="806"/>
                  </a:cubicBezTo>
                  <a:cubicBezTo>
                    <a:pt x="572" y="805"/>
                    <a:pt x="573" y="805"/>
                    <a:pt x="573" y="804"/>
                  </a:cubicBezTo>
                  <a:cubicBezTo>
                    <a:pt x="573" y="804"/>
                    <a:pt x="573" y="804"/>
                    <a:pt x="574" y="803"/>
                  </a:cubicBezTo>
                  <a:cubicBezTo>
                    <a:pt x="575" y="802"/>
                    <a:pt x="575" y="803"/>
                    <a:pt x="576" y="802"/>
                  </a:cubicBezTo>
                  <a:cubicBezTo>
                    <a:pt x="576" y="801"/>
                    <a:pt x="576" y="801"/>
                    <a:pt x="577" y="800"/>
                  </a:cubicBezTo>
                  <a:cubicBezTo>
                    <a:pt x="577" y="800"/>
                    <a:pt x="578" y="800"/>
                    <a:pt x="578" y="800"/>
                  </a:cubicBezTo>
                  <a:cubicBezTo>
                    <a:pt x="578" y="800"/>
                    <a:pt x="580" y="799"/>
                    <a:pt x="581" y="799"/>
                  </a:cubicBezTo>
                  <a:cubicBezTo>
                    <a:pt x="581" y="800"/>
                    <a:pt x="582" y="800"/>
                    <a:pt x="582" y="801"/>
                  </a:cubicBezTo>
                  <a:cubicBezTo>
                    <a:pt x="582" y="801"/>
                    <a:pt x="584" y="801"/>
                    <a:pt x="584" y="802"/>
                  </a:cubicBezTo>
                  <a:cubicBezTo>
                    <a:pt x="584" y="802"/>
                    <a:pt x="583" y="802"/>
                    <a:pt x="583" y="802"/>
                  </a:cubicBezTo>
                  <a:cubicBezTo>
                    <a:pt x="584" y="803"/>
                    <a:pt x="584" y="803"/>
                    <a:pt x="584" y="803"/>
                  </a:cubicBezTo>
                  <a:cubicBezTo>
                    <a:pt x="584" y="803"/>
                    <a:pt x="584" y="804"/>
                    <a:pt x="584" y="804"/>
                  </a:cubicBezTo>
                  <a:cubicBezTo>
                    <a:pt x="584" y="805"/>
                    <a:pt x="584" y="806"/>
                    <a:pt x="584" y="806"/>
                  </a:cubicBezTo>
                  <a:cubicBezTo>
                    <a:pt x="584" y="806"/>
                    <a:pt x="585" y="807"/>
                    <a:pt x="585" y="807"/>
                  </a:cubicBezTo>
                  <a:cubicBezTo>
                    <a:pt x="586" y="807"/>
                    <a:pt x="586" y="806"/>
                    <a:pt x="586" y="806"/>
                  </a:cubicBezTo>
                  <a:cubicBezTo>
                    <a:pt x="587" y="806"/>
                    <a:pt x="587" y="805"/>
                    <a:pt x="588" y="806"/>
                  </a:cubicBezTo>
                  <a:cubicBezTo>
                    <a:pt x="589" y="807"/>
                    <a:pt x="590" y="807"/>
                    <a:pt x="590" y="807"/>
                  </a:cubicBezTo>
                  <a:cubicBezTo>
                    <a:pt x="590" y="807"/>
                    <a:pt x="591" y="807"/>
                    <a:pt x="592" y="807"/>
                  </a:cubicBezTo>
                  <a:cubicBezTo>
                    <a:pt x="593" y="807"/>
                    <a:pt x="594" y="807"/>
                    <a:pt x="594" y="807"/>
                  </a:cubicBezTo>
                  <a:cubicBezTo>
                    <a:pt x="594" y="808"/>
                    <a:pt x="594" y="808"/>
                    <a:pt x="595" y="809"/>
                  </a:cubicBezTo>
                  <a:cubicBezTo>
                    <a:pt x="596" y="809"/>
                    <a:pt x="597" y="810"/>
                    <a:pt x="597" y="810"/>
                  </a:cubicBezTo>
                  <a:cubicBezTo>
                    <a:pt x="597" y="810"/>
                    <a:pt x="597" y="811"/>
                    <a:pt x="597" y="811"/>
                  </a:cubicBezTo>
                  <a:cubicBezTo>
                    <a:pt x="596" y="812"/>
                    <a:pt x="596" y="812"/>
                    <a:pt x="596" y="813"/>
                  </a:cubicBezTo>
                  <a:cubicBezTo>
                    <a:pt x="596" y="814"/>
                    <a:pt x="596" y="815"/>
                    <a:pt x="596" y="815"/>
                  </a:cubicBezTo>
                  <a:cubicBezTo>
                    <a:pt x="597" y="816"/>
                    <a:pt x="597" y="817"/>
                    <a:pt x="597" y="817"/>
                  </a:cubicBezTo>
                  <a:cubicBezTo>
                    <a:pt x="597" y="817"/>
                    <a:pt x="598" y="817"/>
                    <a:pt x="597" y="818"/>
                  </a:cubicBezTo>
                  <a:cubicBezTo>
                    <a:pt x="597" y="818"/>
                    <a:pt x="596" y="818"/>
                    <a:pt x="596" y="819"/>
                  </a:cubicBezTo>
                  <a:cubicBezTo>
                    <a:pt x="597" y="819"/>
                    <a:pt x="598" y="820"/>
                    <a:pt x="597" y="821"/>
                  </a:cubicBezTo>
                  <a:cubicBezTo>
                    <a:pt x="596" y="821"/>
                    <a:pt x="595" y="822"/>
                    <a:pt x="595" y="822"/>
                  </a:cubicBezTo>
                  <a:cubicBezTo>
                    <a:pt x="595" y="823"/>
                    <a:pt x="594" y="823"/>
                    <a:pt x="594" y="823"/>
                  </a:cubicBezTo>
                  <a:cubicBezTo>
                    <a:pt x="593" y="823"/>
                    <a:pt x="591" y="823"/>
                    <a:pt x="592" y="824"/>
                  </a:cubicBezTo>
                  <a:cubicBezTo>
                    <a:pt x="592" y="825"/>
                    <a:pt x="592" y="825"/>
                    <a:pt x="593" y="825"/>
                  </a:cubicBezTo>
                  <a:cubicBezTo>
                    <a:pt x="594" y="825"/>
                    <a:pt x="594" y="825"/>
                    <a:pt x="595" y="825"/>
                  </a:cubicBezTo>
                  <a:cubicBezTo>
                    <a:pt x="595" y="825"/>
                    <a:pt x="595" y="825"/>
                    <a:pt x="596" y="825"/>
                  </a:cubicBezTo>
                  <a:cubicBezTo>
                    <a:pt x="596" y="825"/>
                    <a:pt x="597" y="826"/>
                    <a:pt x="597" y="826"/>
                  </a:cubicBezTo>
                  <a:cubicBezTo>
                    <a:pt x="597" y="826"/>
                    <a:pt x="598" y="826"/>
                    <a:pt x="598" y="827"/>
                  </a:cubicBezTo>
                  <a:cubicBezTo>
                    <a:pt x="599" y="827"/>
                    <a:pt x="600" y="827"/>
                    <a:pt x="600" y="828"/>
                  </a:cubicBezTo>
                  <a:cubicBezTo>
                    <a:pt x="600" y="828"/>
                    <a:pt x="600" y="828"/>
                    <a:pt x="601" y="828"/>
                  </a:cubicBezTo>
                  <a:cubicBezTo>
                    <a:pt x="601" y="828"/>
                    <a:pt x="602" y="828"/>
                    <a:pt x="603" y="828"/>
                  </a:cubicBezTo>
                  <a:cubicBezTo>
                    <a:pt x="604" y="828"/>
                    <a:pt x="605" y="828"/>
                    <a:pt x="605" y="828"/>
                  </a:cubicBezTo>
                  <a:cubicBezTo>
                    <a:pt x="605" y="827"/>
                    <a:pt x="605" y="827"/>
                    <a:pt x="605" y="827"/>
                  </a:cubicBezTo>
                  <a:cubicBezTo>
                    <a:pt x="605" y="827"/>
                    <a:pt x="606" y="828"/>
                    <a:pt x="606" y="827"/>
                  </a:cubicBezTo>
                  <a:cubicBezTo>
                    <a:pt x="606" y="827"/>
                    <a:pt x="606" y="827"/>
                    <a:pt x="606" y="826"/>
                  </a:cubicBezTo>
                  <a:cubicBezTo>
                    <a:pt x="607" y="825"/>
                    <a:pt x="607" y="825"/>
                    <a:pt x="607" y="825"/>
                  </a:cubicBezTo>
                  <a:cubicBezTo>
                    <a:pt x="608" y="825"/>
                    <a:pt x="608" y="825"/>
                    <a:pt x="609" y="825"/>
                  </a:cubicBezTo>
                  <a:cubicBezTo>
                    <a:pt x="610" y="824"/>
                    <a:pt x="610" y="824"/>
                    <a:pt x="610" y="824"/>
                  </a:cubicBezTo>
                  <a:cubicBezTo>
                    <a:pt x="610" y="823"/>
                    <a:pt x="610" y="823"/>
                    <a:pt x="611" y="822"/>
                  </a:cubicBezTo>
                  <a:cubicBezTo>
                    <a:pt x="611" y="822"/>
                    <a:pt x="611" y="822"/>
                    <a:pt x="612" y="821"/>
                  </a:cubicBezTo>
                  <a:cubicBezTo>
                    <a:pt x="613" y="821"/>
                    <a:pt x="613" y="821"/>
                    <a:pt x="613" y="821"/>
                  </a:cubicBezTo>
                  <a:cubicBezTo>
                    <a:pt x="613" y="821"/>
                    <a:pt x="613" y="820"/>
                    <a:pt x="614" y="820"/>
                  </a:cubicBezTo>
                  <a:cubicBezTo>
                    <a:pt x="615" y="819"/>
                    <a:pt x="614" y="819"/>
                    <a:pt x="616" y="819"/>
                  </a:cubicBezTo>
                  <a:cubicBezTo>
                    <a:pt x="617" y="819"/>
                    <a:pt x="617" y="820"/>
                    <a:pt x="617" y="820"/>
                  </a:cubicBezTo>
                  <a:cubicBezTo>
                    <a:pt x="618" y="820"/>
                    <a:pt x="621" y="818"/>
                    <a:pt x="621" y="818"/>
                  </a:cubicBezTo>
                  <a:cubicBezTo>
                    <a:pt x="621" y="818"/>
                    <a:pt x="620" y="818"/>
                    <a:pt x="621" y="818"/>
                  </a:cubicBezTo>
                  <a:cubicBezTo>
                    <a:pt x="622" y="818"/>
                    <a:pt x="622" y="818"/>
                    <a:pt x="623" y="818"/>
                  </a:cubicBezTo>
                  <a:cubicBezTo>
                    <a:pt x="623" y="818"/>
                    <a:pt x="623" y="818"/>
                    <a:pt x="624" y="818"/>
                  </a:cubicBezTo>
                  <a:cubicBezTo>
                    <a:pt x="625" y="818"/>
                    <a:pt x="625" y="818"/>
                    <a:pt x="627" y="817"/>
                  </a:cubicBezTo>
                  <a:cubicBezTo>
                    <a:pt x="628" y="817"/>
                    <a:pt x="628" y="817"/>
                    <a:pt x="628" y="817"/>
                  </a:cubicBezTo>
                  <a:cubicBezTo>
                    <a:pt x="629" y="817"/>
                    <a:pt x="629" y="817"/>
                    <a:pt x="630" y="817"/>
                  </a:cubicBezTo>
                  <a:cubicBezTo>
                    <a:pt x="631" y="818"/>
                    <a:pt x="631" y="818"/>
                    <a:pt x="632" y="818"/>
                  </a:cubicBezTo>
                  <a:cubicBezTo>
                    <a:pt x="633" y="817"/>
                    <a:pt x="633" y="817"/>
                    <a:pt x="634" y="817"/>
                  </a:cubicBezTo>
                  <a:cubicBezTo>
                    <a:pt x="635" y="817"/>
                    <a:pt x="634" y="817"/>
                    <a:pt x="635" y="817"/>
                  </a:cubicBezTo>
                  <a:cubicBezTo>
                    <a:pt x="636" y="817"/>
                    <a:pt x="636" y="817"/>
                    <a:pt x="637" y="816"/>
                  </a:cubicBezTo>
                  <a:cubicBezTo>
                    <a:pt x="638" y="815"/>
                    <a:pt x="638" y="815"/>
                    <a:pt x="639" y="815"/>
                  </a:cubicBezTo>
                  <a:cubicBezTo>
                    <a:pt x="640" y="815"/>
                    <a:pt x="644" y="814"/>
                    <a:pt x="644" y="814"/>
                  </a:cubicBezTo>
                  <a:cubicBezTo>
                    <a:pt x="644" y="815"/>
                    <a:pt x="643" y="815"/>
                    <a:pt x="643" y="816"/>
                  </a:cubicBezTo>
                  <a:cubicBezTo>
                    <a:pt x="642" y="816"/>
                    <a:pt x="642" y="817"/>
                    <a:pt x="642" y="817"/>
                  </a:cubicBezTo>
                  <a:cubicBezTo>
                    <a:pt x="641" y="818"/>
                    <a:pt x="643" y="819"/>
                    <a:pt x="643" y="819"/>
                  </a:cubicBezTo>
                  <a:cubicBezTo>
                    <a:pt x="642" y="819"/>
                    <a:pt x="642" y="820"/>
                    <a:pt x="641" y="820"/>
                  </a:cubicBezTo>
                  <a:cubicBezTo>
                    <a:pt x="641" y="820"/>
                    <a:pt x="640" y="819"/>
                    <a:pt x="641" y="820"/>
                  </a:cubicBezTo>
                  <a:cubicBezTo>
                    <a:pt x="641" y="820"/>
                    <a:pt x="641" y="820"/>
                    <a:pt x="641" y="821"/>
                  </a:cubicBezTo>
                  <a:cubicBezTo>
                    <a:pt x="641" y="821"/>
                    <a:pt x="641" y="822"/>
                    <a:pt x="641" y="822"/>
                  </a:cubicBezTo>
                  <a:cubicBezTo>
                    <a:pt x="641" y="822"/>
                    <a:pt x="641" y="822"/>
                    <a:pt x="640" y="822"/>
                  </a:cubicBezTo>
                  <a:cubicBezTo>
                    <a:pt x="640" y="823"/>
                    <a:pt x="640" y="824"/>
                    <a:pt x="641" y="825"/>
                  </a:cubicBezTo>
                  <a:cubicBezTo>
                    <a:pt x="641" y="825"/>
                    <a:pt x="641" y="825"/>
                    <a:pt x="641" y="826"/>
                  </a:cubicBezTo>
                  <a:cubicBezTo>
                    <a:pt x="641" y="827"/>
                    <a:pt x="641" y="827"/>
                    <a:pt x="641" y="827"/>
                  </a:cubicBezTo>
                  <a:cubicBezTo>
                    <a:pt x="641" y="827"/>
                    <a:pt x="641" y="827"/>
                    <a:pt x="641" y="828"/>
                  </a:cubicBezTo>
                  <a:cubicBezTo>
                    <a:pt x="641" y="829"/>
                    <a:pt x="641" y="828"/>
                    <a:pt x="642" y="829"/>
                  </a:cubicBezTo>
                  <a:cubicBezTo>
                    <a:pt x="642" y="830"/>
                    <a:pt x="642" y="831"/>
                    <a:pt x="642" y="831"/>
                  </a:cubicBezTo>
                  <a:cubicBezTo>
                    <a:pt x="642" y="831"/>
                    <a:pt x="641" y="831"/>
                    <a:pt x="641" y="831"/>
                  </a:cubicBezTo>
                  <a:cubicBezTo>
                    <a:pt x="640" y="831"/>
                    <a:pt x="641" y="832"/>
                    <a:pt x="641" y="832"/>
                  </a:cubicBezTo>
                  <a:cubicBezTo>
                    <a:pt x="641" y="832"/>
                    <a:pt x="641" y="832"/>
                    <a:pt x="642" y="833"/>
                  </a:cubicBezTo>
                  <a:cubicBezTo>
                    <a:pt x="642" y="833"/>
                    <a:pt x="641" y="833"/>
                    <a:pt x="642" y="834"/>
                  </a:cubicBezTo>
                  <a:cubicBezTo>
                    <a:pt x="642" y="834"/>
                    <a:pt x="642" y="833"/>
                    <a:pt x="642" y="835"/>
                  </a:cubicBezTo>
                  <a:cubicBezTo>
                    <a:pt x="643" y="836"/>
                    <a:pt x="644" y="837"/>
                    <a:pt x="645" y="837"/>
                  </a:cubicBezTo>
                  <a:cubicBezTo>
                    <a:pt x="645" y="837"/>
                    <a:pt x="646" y="837"/>
                    <a:pt x="646" y="838"/>
                  </a:cubicBezTo>
                  <a:cubicBezTo>
                    <a:pt x="647" y="838"/>
                    <a:pt x="646" y="838"/>
                    <a:pt x="647" y="839"/>
                  </a:cubicBezTo>
                  <a:cubicBezTo>
                    <a:pt x="648" y="839"/>
                    <a:pt x="648" y="838"/>
                    <a:pt x="649" y="838"/>
                  </a:cubicBezTo>
                  <a:cubicBezTo>
                    <a:pt x="649" y="839"/>
                    <a:pt x="649" y="839"/>
                    <a:pt x="650" y="839"/>
                  </a:cubicBezTo>
                  <a:cubicBezTo>
                    <a:pt x="650" y="840"/>
                    <a:pt x="651" y="840"/>
                    <a:pt x="651" y="841"/>
                  </a:cubicBezTo>
                  <a:cubicBezTo>
                    <a:pt x="651" y="841"/>
                    <a:pt x="651" y="843"/>
                    <a:pt x="651" y="843"/>
                  </a:cubicBezTo>
                  <a:cubicBezTo>
                    <a:pt x="651" y="843"/>
                    <a:pt x="651" y="843"/>
                    <a:pt x="651" y="843"/>
                  </a:cubicBezTo>
                  <a:cubicBezTo>
                    <a:pt x="651" y="844"/>
                    <a:pt x="652" y="844"/>
                    <a:pt x="652" y="844"/>
                  </a:cubicBezTo>
                  <a:cubicBezTo>
                    <a:pt x="652" y="844"/>
                    <a:pt x="652" y="844"/>
                    <a:pt x="653" y="844"/>
                  </a:cubicBezTo>
                  <a:cubicBezTo>
                    <a:pt x="653" y="843"/>
                    <a:pt x="653" y="843"/>
                    <a:pt x="654" y="843"/>
                  </a:cubicBezTo>
                  <a:cubicBezTo>
                    <a:pt x="654" y="842"/>
                    <a:pt x="653" y="842"/>
                    <a:pt x="654" y="842"/>
                  </a:cubicBezTo>
                  <a:cubicBezTo>
                    <a:pt x="655" y="842"/>
                    <a:pt x="656" y="841"/>
                    <a:pt x="656" y="841"/>
                  </a:cubicBezTo>
                  <a:cubicBezTo>
                    <a:pt x="657" y="841"/>
                    <a:pt x="658" y="841"/>
                    <a:pt x="658" y="841"/>
                  </a:cubicBezTo>
                  <a:cubicBezTo>
                    <a:pt x="659" y="842"/>
                    <a:pt x="659" y="842"/>
                    <a:pt x="659" y="843"/>
                  </a:cubicBezTo>
                  <a:cubicBezTo>
                    <a:pt x="659" y="843"/>
                    <a:pt x="659" y="843"/>
                    <a:pt x="659" y="844"/>
                  </a:cubicBezTo>
                  <a:cubicBezTo>
                    <a:pt x="660" y="844"/>
                    <a:pt x="660" y="844"/>
                    <a:pt x="660" y="844"/>
                  </a:cubicBezTo>
                  <a:cubicBezTo>
                    <a:pt x="661" y="845"/>
                    <a:pt x="661" y="845"/>
                    <a:pt x="662" y="846"/>
                  </a:cubicBezTo>
                  <a:cubicBezTo>
                    <a:pt x="663" y="846"/>
                    <a:pt x="663" y="846"/>
                    <a:pt x="663" y="846"/>
                  </a:cubicBezTo>
                  <a:cubicBezTo>
                    <a:pt x="664" y="846"/>
                    <a:pt x="663" y="846"/>
                    <a:pt x="665" y="846"/>
                  </a:cubicBezTo>
                  <a:cubicBezTo>
                    <a:pt x="666" y="846"/>
                    <a:pt x="666" y="846"/>
                    <a:pt x="667" y="846"/>
                  </a:cubicBezTo>
                  <a:cubicBezTo>
                    <a:pt x="668" y="846"/>
                    <a:pt x="668" y="847"/>
                    <a:pt x="669" y="846"/>
                  </a:cubicBezTo>
                  <a:cubicBezTo>
                    <a:pt x="669" y="845"/>
                    <a:pt x="670" y="844"/>
                    <a:pt x="670" y="845"/>
                  </a:cubicBezTo>
                  <a:cubicBezTo>
                    <a:pt x="670" y="845"/>
                    <a:pt x="670" y="846"/>
                    <a:pt x="670" y="846"/>
                  </a:cubicBezTo>
                  <a:cubicBezTo>
                    <a:pt x="670" y="847"/>
                    <a:pt x="670" y="848"/>
                    <a:pt x="670" y="848"/>
                  </a:cubicBezTo>
                  <a:cubicBezTo>
                    <a:pt x="670" y="848"/>
                    <a:pt x="670" y="848"/>
                    <a:pt x="671" y="848"/>
                  </a:cubicBezTo>
                  <a:cubicBezTo>
                    <a:pt x="672" y="848"/>
                    <a:pt x="672" y="848"/>
                    <a:pt x="672" y="849"/>
                  </a:cubicBezTo>
                  <a:cubicBezTo>
                    <a:pt x="673" y="849"/>
                    <a:pt x="672" y="849"/>
                    <a:pt x="674" y="849"/>
                  </a:cubicBezTo>
                  <a:cubicBezTo>
                    <a:pt x="675" y="849"/>
                    <a:pt x="675" y="850"/>
                    <a:pt x="675" y="850"/>
                  </a:cubicBezTo>
                  <a:cubicBezTo>
                    <a:pt x="675" y="850"/>
                    <a:pt x="675" y="851"/>
                    <a:pt x="675" y="851"/>
                  </a:cubicBezTo>
                  <a:cubicBezTo>
                    <a:pt x="675" y="851"/>
                    <a:pt x="675" y="852"/>
                    <a:pt x="676" y="852"/>
                  </a:cubicBezTo>
                  <a:cubicBezTo>
                    <a:pt x="677" y="852"/>
                    <a:pt x="674" y="851"/>
                    <a:pt x="678" y="851"/>
                  </a:cubicBezTo>
                  <a:cubicBezTo>
                    <a:pt x="681" y="852"/>
                    <a:pt x="681" y="852"/>
                    <a:pt x="682" y="852"/>
                  </a:cubicBezTo>
                  <a:cubicBezTo>
                    <a:pt x="682" y="852"/>
                    <a:pt x="683" y="852"/>
                    <a:pt x="684" y="852"/>
                  </a:cubicBezTo>
                  <a:cubicBezTo>
                    <a:pt x="684" y="852"/>
                    <a:pt x="686" y="851"/>
                    <a:pt x="686" y="851"/>
                  </a:cubicBezTo>
                  <a:cubicBezTo>
                    <a:pt x="686" y="851"/>
                    <a:pt x="685" y="851"/>
                    <a:pt x="686" y="851"/>
                  </a:cubicBezTo>
                  <a:cubicBezTo>
                    <a:pt x="686" y="851"/>
                    <a:pt x="687" y="851"/>
                    <a:pt x="687" y="851"/>
                  </a:cubicBezTo>
                  <a:cubicBezTo>
                    <a:pt x="687" y="851"/>
                    <a:pt x="688" y="852"/>
                    <a:pt x="688" y="852"/>
                  </a:cubicBezTo>
                  <a:cubicBezTo>
                    <a:pt x="689" y="852"/>
                    <a:pt x="689" y="852"/>
                    <a:pt x="689" y="852"/>
                  </a:cubicBezTo>
                  <a:cubicBezTo>
                    <a:pt x="690" y="852"/>
                    <a:pt x="690" y="852"/>
                    <a:pt x="690" y="852"/>
                  </a:cubicBezTo>
                  <a:cubicBezTo>
                    <a:pt x="691" y="852"/>
                    <a:pt x="692" y="853"/>
                    <a:pt x="693" y="852"/>
                  </a:cubicBezTo>
                  <a:cubicBezTo>
                    <a:pt x="693" y="852"/>
                    <a:pt x="693" y="852"/>
                    <a:pt x="694" y="851"/>
                  </a:cubicBezTo>
                  <a:cubicBezTo>
                    <a:pt x="696" y="851"/>
                    <a:pt x="697" y="850"/>
                    <a:pt x="697" y="850"/>
                  </a:cubicBezTo>
                  <a:cubicBezTo>
                    <a:pt x="697" y="850"/>
                    <a:pt x="697" y="850"/>
                    <a:pt x="697" y="850"/>
                  </a:cubicBezTo>
                  <a:cubicBezTo>
                    <a:pt x="698" y="851"/>
                    <a:pt x="699" y="851"/>
                    <a:pt x="699" y="851"/>
                  </a:cubicBezTo>
                  <a:cubicBezTo>
                    <a:pt x="699" y="851"/>
                    <a:pt x="699" y="852"/>
                    <a:pt x="699" y="852"/>
                  </a:cubicBezTo>
                  <a:cubicBezTo>
                    <a:pt x="699" y="852"/>
                    <a:pt x="702" y="853"/>
                    <a:pt x="702" y="853"/>
                  </a:cubicBezTo>
                  <a:cubicBezTo>
                    <a:pt x="703" y="853"/>
                    <a:pt x="702" y="853"/>
                    <a:pt x="703" y="853"/>
                  </a:cubicBezTo>
                  <a:cubicBezTo>
                    <a:pt x="704" y="854"/>
                    <a:pt x="705" y="854"/>
                    <a:pt x="705" y="854"/>
                  </a:cubicBezTo>
                  <a:cubicBezTo>
                    <a:pt x="705" y="854"/>
                    <a:pt x="705" y="853"/>
                    <a:pt x="705" y="853"/>
                  </a:cubicBezTo>
                  <a:cubicBezTo>
                    <a:pt x="706" y="853"/>
                    <a:pt x="707" y="854"/>
                    <a:pt x="707" y="854"/>
                  </a:cubicBezTo>
                  <a:cubicBezTo>
                    <a:pt x="707" y="854"/>
                    <a:pt x="707" y="855"/>
                    <a:pt x="708" y="854"/>
                  </a:cubicBezTo>
                  <a:cubicBezTo>
                    <a:pt x="708" y="854"/>
                    <a:pt x="708" y="854"/>
                    <a:pt x="709" y="854"/>
                  </a:cubicBezTo>
                  <a:cubicBezTo>
                    <a:pt x="709" y="854"/>
                    <a:pt x="710" y="855"/>
                    <a:pt x="710" y="855"/>
                  </a:cubicBezTo>
                  <a:cubicBezTo>
                    <a:pt x="711" y="854"/>
                    <a:pt x="711" y="854"/>
                    <a:pt x="711" y="854"/>
                  </a:cubicBezTo>
                  <a:cubicBezTo>
                    <a:pt x="711" y="853"/>
                    <a:pt x="712" y="853"/>
                    <a:pt x="713" y="853"/>
                  </a:cubicBezTo>
                  <a:cubicBezTo>
                    <a:pt x="713" y="853"/>
                    <a:pt x="714" y="853"/>
                    <a:pt x="714" y="853"/>
                  </a:cubicBezTo>
                  <a:cubicBezTo>
                    <a:pt x="715" y="854"/>
                    <a:pt x="714" y="853"/>
                    <a:pt x="715" y="854"/>
                  </a:cubicBezTo>
                  <a:cubicBezTo>
                    <a:pt x="715" y="854"/>
                    <a:pt x="715" y="854"/>
                    <a:pt x="716" y="854"/>
                  </a:cubicBezTo>
                  <a:cubicBezTo>
                    <a:pt x="717" y="854"/>
                    <a:pt x="718" y="853"/>
                    <a:pt x="719" y="853"/>
                  </a:cubicBezTo>
                  <a:cubicBezTo>
                    <a:pt x="719" y="853"/>
                    <a:pt x="719" y="854"/>
                    <a:pt x="719" y="853"/>
                  </a:cubicBezTo>
                  <a:cubicBezTo>
                    <a:pt x="720" y="853"/>
                    <a:pt x="720" y="852"/>
                    <a:pt x="720" y="852"/>
                  </a:cubicBezTo>
                  <a:cubicBezTo>
                    <a:pt x="720" y="852"/>
                    <a:pt x="721" y="851"/>
                    <a:pt x="721" y="851"/>
                  </a:cubicBezTo>
                  <a:cubicBezTo>
                    <a:pt x="722" y="851"/>
                    <a:pt x="722" y="851"/>
                    <a:pt x="722" y="851"/>
                  </a:cubicBezTo>
                  <a:cubicBezTo>
                    <a:pt x="721" y="850"/>
                    <a:pt x="721" y="850"/>
                    <a:pt x="722" y="850"/>
                  </a:cubicBezTo>
                  <a:cubicBezTo>
                    <a:pt x="723" y="849"/>
                    <a:pt x="723" y="849"/>
                    <a:pt x="723" y="849"/>
                  </a:cubicBezTo>
                  <a:cubicBezTo>
                    <a:pt x="723" y="849"/>
                    <a:pt x="722" y="849"/>
                    <a:pt x="723" y="848"/>
                  </a:cubicBezTo>
                  <a:cubicBezTo>
                    <a:pt x="724" y="847"/>
                    <a:pt x="725" y="847"/>
                    <a:pt x="724" y="847"/>
                  </a:cubicBezTo>
                  <a:cubicBezTo>
                    <a:pt x="724" y="846"/>
                    <a:pt x="724" y="847"/>
                    <a:pt x="724" y="846"/>
                  </a:cubicBezTo>
                  <a:cubicBezTo>
                    <a:pt x="724" y="846"/>
                    <a:pt x="723" y="846"/>
                    <a:pt x="724" y="846"/>
                  </a:cubicBezTo>
                  <a:cubicBezTo>
                    <a:pt x="725" y="845"/>
                    <a:pt x="725" y="845"/>
                    <a:pt x="725" y="845"/>
                  </a:cubicBezTo>
                  <a:cubicBezTo>
                    <a:pt x="725" y="845"/>
                    <a:pt x="725" y="845"/>
                    <a:pt x="725" y="844"/>
                  </a:cubicBezTo>
                  <a:cubicBezTo>
                    <a:pt x="724" y="843"/>
                    <a:pt x="724" y="843"/>
                    <a:pt x="725" y="843"/>
                  </a:cubicBezTo>
                  <a:cubicBezTo>
                    <a:pt x="725" y="842"/>
                    <a:pt x="725" y="842"/>
                    <a:pt x="725" y="842"/>
                  </a:cubicBezTo>
                  <a:cubicBezTo>
                    <a:pt x="725" y="842"/>
                    <a:pt x="726" y="842"/>
                    <a:pt x="726" y="841"/>
                  </a:cubicBezTo>
                  <a:cubicBezTo>
                    <a:pt x="726" y="841"/>
                    <a:pt x="725" y="842"/>
                    <a:pt x="726" y="841"/>
                  </a:cubicBezTo>
                  <a:cubicBezTo>
                    <a:pt x="726" y="840"/>
                    <a:pt x="727" y="840"/>
                    <a:pt x="727" y="839"/>
                  </a:cubicBezTo>
                  <a:cubicBezTo>
                    <a:pt x="727" y="839"/>
                    <a:pt x="726" y="839"/>
                    <a:pt x="726" y="838"/>
                  </a:cubicBezTo>
                  <a:cubicBezTo>
                    <a:pt x="726" y="838"/>
                    <a:pt x="726" y="838"/>
                    <a:pt x="726" y="838"/>
                  </a:cubicBezTo>
                  <a:cubicBezTo>
                    <a:pt x="725" y="837"/>
                    <a:pt x="725" y="837"/>
                    <a:pt x="725" y="836"/>
                  </a:cubicBezTo>
                  <a:cubicBezTo>
                    <a:pt x="726" y="836"/>
                    <a:pt x="725" y="836"/>
                    <a:pt x="726" y="836"/>
                  </a:cubicBezTo>
                  <a:cubicBezTo>
                    <a:pt x="726" y="835"/>
                    <a:pt x="727" y="835"/>
                    <a:pt x="727" y="835"/>
                  </a:cubicBezTo>
                  <a:cubicBezTo>
                    <a:pt x="728" y="834"/>
                    <a:pt x="728" y="834"/>
                    <a:pt x="728" y="835"/>
                  </a:cubicBezTo>
                  <a:cubicBezTo>
                    <a:pt x="729" y="835"/>
                    <a:pt x="728" y="835"/>
                    <a:pt x="729" y="835"/>
                  </a:cubicBezTo>
                  <a:cubicBezTo>
                    <a:pt x="730" y="834"/>
                    <a:pt x="730" y="834"/>
                    <a:pt x="731" y="834"/>
                  </a:cubicBezTo>
                  <a:cubicBezTo>
                    <a:pt x="731" y="834"/>
                    <a:pt x="732" y="835"/>
                    <a:pt x="732" y="834"/>
                  </a:cubicBezTo>
                  <a:cubicBezTo>
                    <a:pt x="733" y="834"/>
                    <a:pt x="733" y="833"/>
                    <a:pt x="733" y="833"/>
                  </a:cubicBezTo>
                  <a:cubicBezTo>
                    <a:pt x="734" y="834"/>
                    <a:pt x="734" y="833"/>
                    <a:pt x="734" y="834"/>
                  </a:cubicBezTo>
                  <a:cubicBezTo>
                    <a:pt x="735" y="835"/>
                    <a:pt x="734" y="835"/>
                    <a:pt x="734" y="836"/>
                  </a:cubicBezTo>
                  <a:cubicBezTo>
                    <a:pt x="734" y="836"/>
                    <a:pt x="734" y="837"/>
                    <a:pt x="735" y="838"/>
                  </a:cubicBezTo>
                  <a:cubicBezTo>
                    <a:pt x="735" y="838"/>
                    <a:pt x="735" y="838"/>
                    <a:pt x="736" y="839"/>
                  </a:cubicBezTo>
                  <a:cubicBezTo>
                    <a:pt x="736" y="840"/>
                    <a:pt x="736" y="841"/>
                    <a:pt x="736" y="842"/>
                  </a:cubicBezTo>
                  <a:cubicBezTo>
                    <a:pt x="736" y="842"/>
                    <a:pt x="736" y="843"/>
                    <a:pt x="736" y="843"/>
                  </a:cubicBezTo>
                  <a:cubicBezTo>
                    <a:pt x="736" y="843"/>
                    <a:pt x="736" y="844"/>
                    <a:pt x="736" y="844"/>
                  </a:cubicBezTo>
                  <a:cubicBezTo>
                    <a:pt x="737" y="844"/>
                    <a:pt x="737" y="844"/>
                    <a:pt x="737" y="845"/>
                  </a:cubicBezTo>
                  <a:cubicBezTo>
                    <a:pt x="737" y="845"/>
                    <a:pt x="738" y="845"/>
                    <a:pt x="738" y="846"/>
                  </a:cubicBezTo>
                  <a:cubicBezTo>
                    <a:pt x="739" y="846"/>
                    <a:pt x="739" y="846"/>
                    <a:pt x="740" y="847"/>
                  </a:cubicBezTo>
                  <a:cubicBezTo>
                    <a:pt x="742" y="848"/>
                    <a:pt x="742" y="848"/>
                    <a:pt x="743" y="848"/>
                  </a:cubicBezTo>
                  <a:cubicBezTo>
                    <a:pt x="743" y="849"/>
                    <a:pt x="744" y="849"/>
                    <a:pt x="744" y="849"/>
                  </a:cubicBezTo>
                  <a:cubicBezTo>
                    <a:pt x="745" y="849"/>
                    <a:pt x="745" y="850"/>
                    <a:pt x="745" y="850"/>
                  </a:cubicBezTo>
                  <a:cubicBezTo>
                    <a:pt x="745" y="850"/>
                    <a:pt x="745" y="850"/>
                    <a:pt x="746" y="850"/>
                  </a:cubicBezTo>
                  <a:cubicBezTo>
                    <a:pt x="746" y="851"/>
                    <a:pt x="747" y="851"/>
                    <a:pt x="747" y="851"/>
                  </a:cubicBezTo>
                  <a:cubicBezTo>
                    <a:pt x="747" y="851"/>
                    <a:pt x="747" y="852"/>
                    <a:pt x="747" y="853"/>
                  </a:cubicBezTo>
                  <a:cubicBezTo>
                    <a:pt x="747" y="854"/>
                    <a:pt x="747" y="854"/>
                    <a:pt x="747" y="855"/>
                  </a:cubicBezTo>
                  <a:cubicBezTo>
                    <a:pt x="747" y="855"/>
                    <a:pt x="747" y="855"/>
                    <a:pt x="747" y="856"/>
                  </a:cubicBezTo>
                  <a:cubicBezTo>
                    <a:pt x="747" y="857"/>
                    <a:pt x="746" y="857"/>
                    <a:pt x="747" y="858"/>
                  </a:cubicBezTo>
                  <a:cubicBezTo>
                    <a:pt x="748" y="858"/>
                    <a:pt x="749" y="857"/>
                    <a:pt x="749" y="858"/>
                  </a:cubicBezTo>
                  <a:cubicBezTo>
                    <a:pt x="749" y="859"/>
                    <a:pt x="749" y="861"/>
                    <a:pt x="749" y="862"/>
                  </a:cubicBezTo>
                  <a:cubicBezTo>
                    <a:pt x="749" y="862"/>
                    <a:pt x="750" y="863"/>
                    <a:pt x="750" y="863"/>
                  </a:cubicBezTo>
                  <a:cubicBezTo>
                    <a:pt x="750" y="864"/>
                    <a:pt x="751" y="865"/>
                    <a:pt x="751" y="865"/>
                  </a:cubicBezTo>
                  <a:cubicBezTo>
                    <a:pt x="752" y="865"/>
                    <a:pt x="753" y="865"/>
                    <a:pt x="753" y="865"/>
                  </a:cubicBezTo>
                  <a:cubicBezTo>
                    <a:pt x="754" y="866"/>
                    <a:pt x="754" y="866"/>
                    <a:pt x="754" y="866"/>
                  </a:cubicBezTo>
                  <a:cubicBezTo>
                    <a:pt x="754" y="867"/>
                    <a:pt x="754" y="867"/>
                    <a:pt x="754" y="867"/>
                  </a:cubicBezTo>
                  <a:cubicBezTo>
                    <a:pt x="754" y="867"/>
                    <a:pt x="755" y="867"/>
                    <a:pt x="755" y="868"/>
                  </a:cubicBezTo>
                  <a:cubicBezTo>
                    <a:pt x="756" y="868"/>
                    <a:pt x="755" y="868"/>
                    <a:pt x="756" y="869"/>
                  </a:cubicBezTo>
                  <a:cubicBezTo>
                    <a:pt x="757" y="869"/>
                    <a:pt x="757" y="869"/>
                    <a:pt x="758" y="869"/>
                  </a:cubicBezTo>
                  <a:cubicBezTo>
                    <a:pt x="758" y="869"/>
                    <a:pt x="758" y="869"/>
                    <a:pt x="759" y="869"/>
                  </a:cubicBezTo>
                  <a:cubicBezTo>
                    <a:pt x="760" y="869"/>
                    <a:pt x="760" y="868"/>
                    <a:pt x="760" y="869"/>
                  </a:cubicBezTo>
                  <a:cubicBezTo>
                    <a:pt x="761" y="869"/>
                    <a:pt x="762" y="869"/>
                    <a:pt x="762" y="869"/>
                  </a:cubicBezTo>
                  <a:cubicBezTo>
                    <a:pt x="762" y="868"/>
                    <a:pt x="761" y="868"/>
                    <a:pt x="762" y="868"/>
                  </a:cubicBezTo>
                  <a:cubicBezTo>
                    <a:pt x="763" y="868"/>
                    <a:pt x="764" y="868"/>
                    <a:pt x="764" y="868"/>
                  </a:cubicBezTo>
                  <a:cubicBezTo>
                    <a:pt x="764" y="868"/>
                    <a:pt x="765" y="868"/>
                    <a:pt x="764" y="867"/>
                  </a:cubicBezTo>
                  <a:cubicBezTo>
                    <a:pt x="764" y="867"/>
                    <a:pt x="763" y="866"/>
                    <a:pt x="763" y="866"/>
                  </a:cubicBezTo>
                  <a:cubicBezTo>
                    <a:pt x="764" y="866"/>
                    <a:pt x="764" y="866"/>
                    <a:pt x="765" y="867"/>
                  </a:cubicBezTo>
                  <a:cubicBezTo>
                    <a:pt x="766" y="867"/>
                    <a:pt x="766" y="867"/>
                    <a:pt x="767" y="867"/>
                  </a:cubicBezTo>
                  <a:cubicBezTo>
                    <a:pt x="768" y="867"/>
                    <a:pt x="768" y="867"/>
                    <a:pt x="769" y="867"/>
                  </a:cubicBezTo>
                  <a:cubicBezTo>
                    <a:pt x="769" y="867"/>
                    <a:pt x="770" y="867"/>
                    <a:pt x="770" y="867"/>
                  </a:cubicBezTo>
                  <a:cubicBezTo>
                    <a:pt x="770" y="867"/>
                    <a:pt x="769" y="868"/>
                    <a:pt x="769" y="868"/>
                  </a:cubicBezTo>
                  <a:cubicBezTo>
                    <a:pt x="769" y="868"/>
                    <a:pt x="770" y="869"/>
                    <a:pt x="771" y="869"/>
                  </a:cubicBezTo>
                  <a:cubicBezTo>
                    <a:pt x="771" y="870"/>
                    <a:pt x="771" y="870"/>
                    <a:pt x="772" y="871"/>
                  </a:cubicBezTo>
                  <a:cubicBezTo>
                    <a:pt x="772" y="871"/>
                    <a:pt x="772" y="871"/>
                    <a:pt x="773" y="872"/>
                  </a:cubicBezTo>
                  <a:cubicBezTo>
                    <a:pt x="774" y="872"/>
                    <a:pt x="775" y="872"/>
                    <a:pt x="775" y="872"/>
                  </a:cubicBezTo>
                  <a:cubicBezTo>
                    <a:pt x="776" y="873"/>
                    <a:pt x="776" y="873"/>
                    <a:pt x="776" y="873"/>
                  </a:cubicBezTo>
                  <a:cubicBezTo>
                    <a:pt x="776" y="873"/>
                    <a:pt x="777" y="873"/>
                    <a:pt x="777" y="873"/>
                  </a:cubicBezTo>
                  <a:cubicBezTo>
                    <a:pt x="777" y="874"/>
                    <a:pt x="777" y="874"/>
                    <a:pt x="777" y="875"/>
                  </a:cubicBezTo>
                  <a:cubicBezTo>
                    <a:pt x="777" y="875"/>
                    <a:pt x="778" y="876"/>
                    <a:pt x="778" y="876"/>
                  </a:cubicBezTo>
                  <a:cubicBezTo>
                    <a:pt x="779" y="876"/>
                    <a:pt x="779" y="876"/>
                    <a:pt x="779" y="876"/>
                  </a:cubicBezTo>
                  <a:cubicBezTo>
                    <a:pt x="780" y="876"/>
                    <a:pt x="779" y="876"/>
                    <a:pt x="780" y="876"/>
                  </a:cubicBezTo>
                  <a:cubicBezTo>
                    <a:pt x="780" y="875"/>
                    <a:pt x="781" y="875"/>
                    <a:pt x="781" y="875"/>
                  </a:cubicBezTo>
                  <a:cubicBezTo>
                    <a:pt x="781" y="874"/>
                    <a:pt x="781" y="874"/>
                    <a:pt x="781" y="874"/>
                  </a:cubicBezTo>
                  <a:cubicBezTo>
                    <a:pt x="781" y="874"/>
                    <a:pt x="782" y="874"/>
                    <a:pt x="783" y="874"/>
                  </a:cubicBezTo>
                  <a:cubicBezTo>
                    <a:pt x="783" y="875"/>
                    <a:pt x="783" y="875"/>
                    <a:pt x="783" y="875"/>
                  </a:cubicBezTo>
                  <a:cubicBezTo>
                    <a:pt x="783" y="875"/>
                    <a:pt x="785" y="875"/>
                    <a:pt x="785" y="875"/>
                  </a:cubicBezTo>
                  <a:cubicBezTo>
                    <a:pt x="786" y="876"/>
                    <a:pt x="786" y="876"/>
                    <a:pt x="787" y="876"/>
                  </a:cubicBezTo>
                  <a:cubicBezTo>
                    <a:pt x="787" y="876"/>
                    <a:pt x="787" y="876"/>
                    <a:pt x="788" y="876"/>
                  </a:cubicBezTo>
                  <a:cubicBezTo>
                    <a:pt x="788" y="876"/>
                    <a:pt x="789" y="876"/>
                    <a:pt x="789" y="876"/>
                  </a:cubicBezTo>
                  <a:cubicBezTo>
                    <a:pt x="789" y="877"/>
                    <a:pt x="789" y="877"/>
                    <a:pt x="790" y="877"/>
                  </a:cubicBezTo>
                  <a:cubicBezTo>
                    <a:pt x="790" y="877"/>
                    <a:pt x="790" y="878"/>
                    <a:pt x="791" y="878"/>
                  </a:cubicBezTo>
                  <a:cubicBezTo>
                    <a:pt x="791" y="878"/>
                    <a:pt x="792" y="878"/>
                    <a:pt x="792" y="878"/>
                  </a:cubicBezTo>
                  <a:cubicBezTo>
                    <a:pt x="792" y="878"/>
                    <a:pt x="793" y="880"/>
                    <a:pt x="794" y="880"/>
                  </a:cubicBezTo>
                  <a:cubicBezTo>
                    <a:pt x="794" y="880"/>
                    <a:pt x="795" y="881"/>
                    <a:pt x="795" y="881"/>
                  </a:cubicBezTo>
                  <a:cubicBezTo>
                    <a:pt x="795" y="881"/>
                    <a:pt x="794" y="881"/>
                    <a:pt x="794" y="882"/>
                  </a:cubicBezTo>
                  <a:cubicBezTo>
                    <a:pt x="794" y="883"/>
                    <a:pt x="797" y="884"/>
                    <a:pt x="797" y="884"/>
                  </a:cubicBezTo>
                  <a:cubicBezTo>
                    <a:pt x="797" y="884"/>
                    <a:pt x="799" y="886"/>
                    <a:pt x="799" y="886"/>
                  </a:cubicBezTo>
                  <a:cubicBezTo>
                    <a:pt x="799" y="886"/>
                    <a:pt x="799" y="886"/>
                    <a:pt x="799" y="886"/>
                  </a:cubicBezTo>
                  <a:cubicBezTo>
                    <a:pt x="799" y="887"/>
                    <a:pt x="799" y="886"/>
                    <a:pt x="799" y="887"/>
                  </a:cubicBezTo>
                  <a:cubicBezTo>
                    <a:pt x="799" y="887"/>
                    <a:pt x="799" y="888"/>
                    <a:pt x="799" y="888"/>
                  </a:cubicBezTo>
                  <a:cubicBezTo>
                    <a:pt x="798" y="889"/>
                    <a:pt x="798" y="889"/>
                    <a:pt x="797" y="889"/>
                  </a:cubicBezTo>
                  <a:cubicBezTo>
                    <a:pt x="796" y="890"/>
                    <a:pt x="795" y="889"/>
                    <a:pt x="795" y="890"/>
                  </a:cubicBezTo>
                  <a:cubicBezTo>
                    <a:pt x="795" y="890"/>
                    <a:pt x="796" y="891"/>
                    <a:pt x="796" y="891"/>
                  </a:cubicBezTo>
                  <a:cubicBezTo>
                    <a:pt x="796" y="892"/>
                    <a:pt x="796" y="892"/>
                    <a:pt x="797" y="892"/>
                  </a:cubicBezTo>
                  <a:cubicBezTo>
                    <a:pt x="797" y="893"/>
                    <a:pt x="799" y="895"/>
                    <a:pt x="799" y="895"/>
                  </a:cubicBezTo>
                  <a:cubicBezTo>
                    <a:pt x="799" y="895"/>
                    <a:pt x="799" y="895"/>
                    <a:pt x="799" y="896"/>
                  </a:cubicBezTo>
                  <a:cubicBezTo>
                    <a:pt x="799" y="896"/>
                    <a:pt x="800" y="896"/>
                    <a:pt x="800" y="897"/>
                  </a:cubicBezTo>
                  <a:cubicBezTo>
                    <a:pt x="800" y="899"/>
                    <a:pt x="800" y="898"/>
                    <a:pt x="800" y="900"/>
                  </a:cubicBezTo>
                  <a:cubicBezTo>
                    <a:pt x="801" y="901"/>
                    <a:pt x="801" y="901"/>
                    <a:pt x="801" y="901"/>
                  </a:cubicBezTo>
                  <a:cubicBezTo>
                    <a:pt x="801" y="901"/>
                    <a:pt x="802" y="900"/>
                    <a:pt x="802" y="899"/>
                  </a:cubicBezTo>
                  <a:cubicBezTo>
                    <a:pt x="802" y="898"/>
                    <a:pt x="802" y="898"/>
                    <a:pt x="803" y="897"/>
                  </a:cubicBezTo>
                  <a:cubicBezTo>
                    <a:pt x="803" y="896"/>
                    <a:pt x="803" y="896"/>
                    <a:pt x="803" y="896"/>
                  </a:cubicBezTo>
                  <a:cubicBezTo>
                    <a:pt x="803" y="896"/>
                    <a:pt x="804" y="896"/>
                    <a:pt x="804" y="896"/>
                  </a:cubicBezTo>
                  <a:cubicBezTo>
                    <a:pt x="805" y="897"/>
                    <a:pt x="805" y="897"/>
                    <a:pt x="806" y="897"/>
                  </a:cubicBezTo>
                  <a:cubicBezTo>
                    <a:pt x="806" y="898"/>
                    <a:pt x="807" y="897"/>
                    <a:pt x="807" y="898"/>
                  </a:cubicBezTo>
                  <a:cubicBezTo>
                    <a:pt x="808" y="898"/>
                    <a:pt x="809" y="899"/>
                    <a:pt x="809" y="899"/>
                  </a:cubicBezTo>
                  <a:cubicBezTo>
                    <a:pt x="809" y="900"/>
                    <a:pt x="810" y="901"/>
                    <a:pt x="810" y="901"/>
                  </a:cubicBezTo>
                  <a:cubicBezTo>
                    <a:pt x="810" y="901"/>
                    <a:pt x="811" y="902"/>
                    <a:pt x="811" y="902"/>
                  </a:cubicBezTo>
                  <a:cubicBezTo>
                    <a:pt x="812" y="902"/>
                    <a:pt x="812" y="902"/>
                    <a:pt x="812" y="903"/>
                  </a:cubicBezTo>
                  <a:cubicBezTo>
                    <a:pt x="812" y="904"/>
                    <a:pt x="811" y="903"/>
                    <a:pt x="812" y="904"/>
                  </a:cubicBezTo>
                  <a:cubicBezTo>
                    <a:pt x="813" y="905"/>
                    <a:pt x="813" y="905"/>
                    <a:pt x="813" y="905"/>
                  </a:cubicBezTo>
                  <a:cubicBezTo>
                    <a:pt x="813" y="906"/>
                    <a:pt x="814" y="906"/>
                    <a:pt x="813" y="907"/>
                  </a:cubicBezTo>
                  <a:cubicBezTo>
                    <a:pt x="813" y="907"/>
                    <a:pt x="813" y="907"/>
                    <a:pt x="813" y="908"/>
                  </a:cubicBezTo>
                  <a:cubicBezTo>
                    <a:pt x="813" y="908"/>
                    <a:pt x="813" y="908"/>
                    <a:pt x="813" y="909"/>
                  </a:cubicBezTo>
                  <a:cubicBezTo>
                    <a:pt x="813" y="910"/>
                    <a:pt x="813" y="909"/>
                    <a:pt x="813" y="910"/>
                  </a:cubicBezTo>
                  <a:cubicBezTo>
                    <a:pt x="814" y="911"/>
                    <a:pt x="814" y="911"/>
                    <a:pt x="814" y="912"/>
                  </a:cubicBezTo>
                  <a:cubicBezTo>
                    <a:pt x="814" y="912"/>
                    <a:pt x="813" y="912"/>
                    <a:pt x="814" y="912"/>
                  </a:cubicBezTo>
                  <a:cubicBezTo>
                    <a:pt x="816" y="913"/>
                    <a:pt x="816" y="913"/>
                    <a:pt x="817" y="913"/>
                  </a:cubicBezTo>
                  <a:cubicBezTo>
                    <a:pt x="817" y="913"/>
                    <a:pt x="818" y="913"/>
                    <a:pt x="818" y="914"/>
                  </a:cubicBezTo>
                  <a:cubicBezTo>
                    <a:pt x="818" y="915"/>
                    <a:pt x="818" y="914"/>
                    <a:pt x="818" y="915"/>
                  </a:cubicBezTo>
                  <a:cubicBezTo>
                    <a:pt x="818" y="917"/>
                    <a:pt x="818" y="917"/>
                    <a:pt x="818" y="918"/>
                  </a:cubicBezTo>
                  <a:cubicBezTo>
                    <a:pt x="818" y="919"/>
                    <a:pt x="819" y="920"/>
                    <a:pt x="819" y="920"/>
                  </a:cubicBezTo>
                  <a:cubicBezTo>
                    <a:pt x="819" y="920"/>
                    <a:pt x="819" y="920"/>
                    <a:pt x="819" y="920"/>
                  </a:cubicBezTo>
                  <a:cubicBezTo>
                    <a:pt x="819" y="921"/>
                    <a:pt x="819" y="921"/>
                    <a:pt x="820" y="922"/>
                  </a:cubicBezTo>
                  <a:cubicBezTo>
                    <a:pt x="820" y="923"/>
                    <a:pt x="819" y="924"/>
                    <a:pt x="820" y="924"/>
                  </a:cubicBezTo>
                  <a:cubicBezTo>
                    <a:pt x="821" y="924"/>
                    <a:pt x="822" y="923"/>
                    <a:pt x="822" y="923"/>
                  </a:cubicBezTo>
                  <a:cubicBezTo>
                    <a:pt x="822" y="923"/>
                    <a:pt x="823" y="924"/>
                    <a:pt x="822" y="924"/>
                  </a:cubicBezTo>
                  <a:cubicBezTo>
                    <a:pt x="821" y="925"/>
                    <a:pt x="821" y="925"/>
                    <a:pt x="821" y="925"/>
                  </a:cubicBezTo>
                  <a:cubicBezTo>
                    <a:pt x="822" y="925"/>
                    <a:pt x="822" y="926"/>
                    <a:pt x="823" y="926"/>
                  </a:cubicBezTo>
                  <a:cubicBezTo>
                    <a:pt x="823" y="925"/>
                    <a:pt x="824" y="925"/>
                    <a:pt x="825" y="925"/>
                  </a:cubicBezTo>
                  <a:cubicBezTo>
                    <a:pt x="826" y="924"/>
                    <a:pt x="826" y="924"/>
                    <a:pt x="827" y="924"/>
                  </a:cubicBezTo>
                  <a:cubicBezTo>
                    <a:pt x="827" y="924"/>
                    <a:pt x="828" y="923"/>
                    <a:pt x="828" y="924"/>
                  </a:cubicBezTo>
                  <a:cubicBezTo>
                    <a:pt x="829" y="924"/>
                    <a:pt x="829" y="924"/>
                    <a:pt x="829" y="925"/>
                  </a:cubicBezTo>
                  <a:cubicBezTo>
                    <a:pt x="830" y="925"/>
                    <a:pt x="831" y="926"/>
                    <a:pt x="831" y="926"/>
                  </a:cubicBezTo>
                  <a:cubicBezTo>
                    <a:pt x="831" y="926"/>
                    <a:pt x="831" y="927"/>
                    <a:pt x="831" y="927"/>
                  </a:cubicBezTo>
                  <a:cubicBezTo>
                    <a:pt x="831" y="927"/>
                    <a:pt x="835" y="925"/>
                    <a:pt x="835" y="924"/>
                  </a:cubicBezTo>
                  <a:cubicBezTo>
                    <a:pt x="836" y="924"/>
                    <a:pt x="836" y="925"/>
                    <a:pt x="836" y="924"/>
                  </a:cubicBezTo>
                  <a:cubicBezTo>
                    <a:pt x="837" y="923"/>
                    <a:pt x="837" y="923"/>
                    <a:pt x="837" y="923"/>
                  </a:cubicBezTo>
                  <a:cubicBezTo>
                    <a:pt x="838" y="922"/>
                    <a:pt x="838" y="922"/>
                    <a:pt x="838" y="922"/>
                  </a:cubicBezTo>
                  <a:cubicBezTo>
                    <a:pt x="839" y="922"/>
                    <a:pt x="839" y="922"/>
                    <a:pt x="839" y="922"/>
                  </a:cubicBezTo>
                  <a:cubicBezTo>
                    <a:pt x="839" y="922"/>
                    <a:pt x="838" y="921"/>
                    <a:pt x="839" y="921"/>
                  </a:cubicBezTo>
                  <a:cubicBezTo>
                    <a:pt x="840" y="921"/>
                    <a:pt x="841" y="921"/>
                    <a:pt x="842" y="920"/>
                  </a:cubicBezTo>
                  <a:cubicBezTo>
                    <a:pt x="842" y="920"/>
                    <a:pt x="840" y="922"/>
                    <a:pt x="843" y="920"/>
                  </a:cubicBezTo>
                  <a:cubicBezTo>
                    <a:pt x="846" y="917"/>
                    <a:pt x="847" y="917"/>
                    <a:pt x="847" y="917"/>
                  </a:cubicBezTo>
                  <a:cubicBezTo>
                    <a:pt x="847" y="917"/>
                    <a:pt x="847" y="917"/>
                    <a:pt x="848" y="916"/>
                  </a:cubicBezTo>
                  <a:cubicBezTo>
                    <a:pt x="849" y="916"/>
                    <a:pt x="848" y="916"/>
                    <a:pt x="849" y="916"/>
                  </a:cubicBezTo>
                  <a:cubicBezTo>
                    <a:pt x="850" y="915"/>
                    <a:pt x="851" y="915"/>
                    <a:pt x="851" y="915"/>
                  </a:cubicBezTo>
                  <a:cubicBezTo>
                    <a:pt x="851" y="916"/>
                    <a:pt x="851" y="916"/>
                    <a:pt x="851" y="916"/>
                  </a:cubicBezTo>
                  <a:cubicBezTo>
                    <a:pt x="851" y="916"/>
                    <a:pt x="851" y="916"/>
                    <a:pt x="853" y="916"/>
                  </a:cubicBezTo>
                  <a:cubicBezTo>
                    <a:pt x="854" y="916"/>
                    <a:pt x="854" y="916"/>
                    <a:pt x="855" y="916"/>
                  </a:cubicBezTo>
                  <a:cubicBezTo>
                    <a:pt x="856" y="916"/>
                    <a:pt x="855" y="917"/>
                    <a:pt x="855" y="918"/>
                  </a:cubicBezTo>
                  <a:cubicBezTo>
                    <a:pt x="854" y="918"/>
                    <a:pt x="855" y="919"/>
                    <a:pt x="854" y="919"/>
                  </a:cubicBezTo>
                  <a:cubicBezTo>
                    <a:pt x="854" y="919"/>
                    <a:pt x="854" y="920"/>
                    <a:pt x="854" y="920"/>
                  </a:cubicBezTo>
                  <a:cubicBezTo>
                    <a:pt x="854" y="920"/>
                    <a:pt x="854" y="921"/>
                    <a:pt x="854" y="921"/>
                  </a:cubicBezTo>
                  <a:cubicBezTo>
                    <a:pt x="854" y="922"/>
                    <a:pt x="855" y="922"/>
                    <a:pt x="854" y="922"/>
                  </a:cubicBezTo>
                  <a:cubicBezTo>
                    <a:pt x="853" y="922"/>
                    <a:pt x="853" y="922"/>
                    <a:pt x="853" y="923"/>
                  </a:cubicBezTo>
                  <a:cubicBezTo>
                    <a:pt x="852" y="923"/>
                    <a:pt x="851" y="923"/>
                    <a:pt x="851" y="923"/>
                  </a:cubicBezTo>
                  <a:cubicBezTo>
                    <a:pt x="852" y="924"/>
                    <a:pt x="852" y="924"/>
                    <a:pt x="852" y="924"/>
                  </a:cubicBezTo>
                  <a:cubicBezTo>
                    <a:pt x="853" y="925"/>
                    <a:pt x="852" y="925"/>
                    <a:pt x="852" y="926"/>
                  </a:cubicBezTo>
                  <a:cubicBezTo>
                    <a:pt x="853" y="926"/>
                    <a:pt x="853" y="926"/>
                    <a:pt x="854" y="926"/>
                  </a:cubicBezTo>
                  <a:cubicBezTo>
                    <a:pt x="854" y="926"/>
                    <a:pt x="855" y="926"/>
                    <a:pt x="855" y="927"/>
                  </a:cubicBezTo>
                  <a:cubicBezTo>
                    <a:pt x="855" y="927"/>
                    <a:pt x="855" y="927"/>
                    <a:pt x="856" y="927"/>
                  </a:cubicBezTo>
                  <a:cubicBezTo>
                    <a:pt x="856" y="927"/>
                    <a:pt x="857" y="928"/>
                    <a:pt x="858" y="928"/>
                  </a:cubicBezTo>
                  <a:cubicBezTo>
                    <a:pt x="858" y="928"/>
                    <a:pt x="859" y="927"/>
                    <a:pt x="860" y="927"/>
                  </a:cubicBezTo>
                  <a:cubicBezTo>
                    <a:pt x="860" y="927"/>
                    <a:pt x="862" y="927"/>
                    <a:pt x="862" y="927"/>
                  </a:cubicBezTo>
                  <a:cubicBezTo>
                    <a:pt x="862" y="862"/>
                    <a:pt x="862" y="862"/>
                    <a:pt x="862" y="862"/>
                  </a:cubicBezTo>
                  <a:cubicBezTo>
                    <a:pt x="862" y="862"/>
                    <a:pt x="860" y="862"/>
                    <a:pt x="860" y="862"/>
                  </a:cubicBezTo>
                  <a:cubicBezTo>
                    <a:pt x="859" y="862"/>
                    <a:pt x="859" y="863"/>
                    <a:pt x="858" y="864"/>
                  </a:cubicBezTo>
                  <a:cubicBezTo>
                    <a:pt x="858" y="864"/>
                    <a:pt x="857" y="864"/>
                    <a:pt x="857" y="864"/>
                  </a:cubicBezTo>
                  <a:cubicBezTo>
                    <a:pt x="858" y="865"/>
                    <a:pt x="859" y="865"/>
                    <a:pt x="858" y="865"/>
                  </a:cubicBezTo>
                  <a:cubicBezTo>
                    <a:pt x="858" y="865"/>
                    <a:pt x="857" y="865"/>
                    <a:pt x="857" y="865"/>
                  </a:cubicBezTo>
                  <a:cubicBezTo>
                    <a:pt x="857" y="865"/>
                    <a:pt x="857" y="866"/>
                    <a:pt x="856" y="866"/>
                  </a:cubicBezTo>
                  <a:cubicBezTo>
                    <a:pt x="855" y="866"/>
                    <a:pt x="855" y="866"/>
                    <a:pt x="854" y="866"/>
                  </a:cubicBezTo>
                  <a:cubicBezTo>
                    <a:pt x="853" y="866"/>
                    <a:pt x="853" y="866"/>
                    <a:pt x="853" y="866"/>
                  </a:cubicBezTo>
                  <a:cubicBezTo>
                    <a:pt x="853" y="866"/>
                    <a:pt x="852" y="866"/>
                    <a:pt x="852" y="865"/>
                  </a:cubicBezTo>
                  <a:cubicBezTo>
                    <a:pt x="852" y="865"/>
                    <a:pt x="852" y="865"/>
                    <a:pt x="852" y="865"/>
                  </a:cubicBezTo>
                  <a:cubicBezTo>
                    <a:pt x="851" y="865"/>
                    <a:pt x="850" y="864"/>
                    <a:pt x="850" y="864"/>
                  </a:cubicBezTo>
                  <a:cubicBezTo>
                    <a:pt x="850" y="864"/>
                    <a:pt x="850" y="864"/>
                    <a:pt x="849" y="865"/>
                  </a:cubicBezTo>
                  <a:cubicBezTo>
                    <a:pt x="849" y="865"/>
                    <a:pt x="848" y="866"/>
                    <a:pt x="847" y="866"/>
                  </a:cubicBezTo>
                  <a:cubicBezTo>
                    <a:pt x="847" y="866"/>
                    <a:pt x="846" y="866"/>
                    <a:pt x="846" y="867"/>
                  </a:cubicBezTo>
                  <a:cubicBezTo>
                    <a:pt x="845" y="867"/>
                    <a:pt x="845" y="867"/>
                    <a:pt x="845" y="868"/>
                  </a:cubicBezTo>
                  <a:cubicBezTo>
                    <a:pt x="844" y="869"/>
                    <a:pt x="844" y="870"/>
                    <a:pt x="844" y="871"/>
                  </a:cubicBezTo>
                  <a:cubicBezTo>
                    <a:pt x="844" y="872"/>
                    <a:pt x="844" y="873"/>
                    <a:pt x="845" y="874"/>
                  </a:cubicBezTo>
                  <a:cubicBezTo>
                    <a:pt x="846" y="874"/>
                    <a:pt x="846" y="875"/>
                    <a:pt x="847" y="875"/>
                  </a:cubicBezTo>
                  <a:cubicBezTo>
                    <a:pt x="848" y="875"/>
                    <a:pt x="849" y="874"/>
                    <a:pt x="848" y="875"/>
                  </a:cubicBezTo>
                  <a:cubicBezTo>
                    <a:pt x="848" y="875"/>
                    <a:pt x="847" y="876"/>
                    <a:pt x="847" y="876"/>
                  </a:cubicBezTo>
                  <a:cubicBezTo>
                    <a:pt x="847" y="876"/>
                    <a:pt x="848" y="876"/>
                    <a:pt x="847" y="876"/>
                  </a:cubicBezTo>
                  <a:cubicBezTo>
                    <a:pt x="845" y="877"/>
                    <a:pt x="845" y="878"/>
                    <a:pt x="844" y="878"/>
                  </a:cubicBezTo>
                  <a:cubicBezTo>
                    <a:pt x="843" y="877"/>
                    <a:pt x="843" y="877"/>
                    <a:pt x="842" y="876"/>
                  </a:cubicBezTo>
                  <a:cubicBezTo>
                    <a:pt x="841" y="876"/>
                    <a:pt x="840" y="876"/>
                    <a:pt x="840" y="876"/>
                  </a:cubicBezTo>
                  <a:cubicBezTo>
                    <a:pt x="840" y="876"/>
                    <a:pt x="840" y="876"/>
                    <a:pt x="839" y="876"/>
                  </a:cubicBezTo>
                  <a:cubicBezTo>
                    <a:pt x="839" y="876"/>
                    <a:pt x="839" y="876"/>
                    <a:pt x="838" y="876"/>
                  </a:cubicBezTo>
                  <a:cubicBezTo>
                    <a:pt x="837" y="875"/>
                    <a:pt x="836" y="876"/>
                    <a:pt x="836" y="875"/>
                  </a:cubicBezTo>
                  <a:cubicBezTo>
                    <a:pt x="836" y="874"/>
                    <a:pt x="837" y="874"/>
                    <a:pt x="836" y="874"/>
                  </a:cubicBezTo>
                  <a:cubicBezTo>
                    <a:pt x="835" y="873"/>
                    <a:pt x="835" y="873"/>
                    <a:pt x="834" y="873"/>
                  </a:cubicBezTo>
                  <a:cubicBezTo>
                    <a:pt x="833" y="873"/>
                    <a:pt x="834" y="873"/>
                    <a:pt x="834" y="874"/>
                  </a:cubicBezTo>
                  <a:cubicBezTo>
                    <a:pt x="833" y="874"/>
                    <a:pt x="833" y="874"/>
                    <a:pt x="832" y="874"/>
                  </a:cubicBezTo>
                  <a:cubicBezTo>
                    <a:pt x="831" y="874"/>
                    <a:pt x="831" y="874"/>
                    <a:pt x="831" y="874"/>
                  </a:cubicBezTo>
                  <a:cubicBezTo>
                    <a:pt x="830" y="874"/>
                    <a:pt x="829" y="874"/>
                    <a:pt x="829" y="874"/>
                  </a:cubicBezTo>
                  <a:cubicBezTo>
                    <a:pt x="828" y="874"/>
                    <a:pt x="827" y="875"/>
                    <a:pt x="827" y="875"/>
                  </a:cubicBezTo>
                  <a:cubicBezTo>
                    <a:pt x="826" y="874"/>
                    <a:pt x="826" y="874"/>
                    <a:pt x="826" y="874"/>
                  </a:cubicBezTo>
                  <a:cubicBezTo>
                    <a:pt x="826" y="874"/>
                    <a:pt x="827" y="874"/>
                    <a:pt x="826" y="874"/>
                  </a:cubicBezTo>
                  <a:cubicBezTo>
                    <a:pt x="824" y="874"/>
                    <a:pt x="824" y="874"/>
                    <a:pt x="824" y="873"/>
                  </a:cubicBezTo>
                  <a:cubicBezTo>
                    <a:pt x="823" y="873"/>
                    <a:pt x="824" y="873"/>
                    <a:pt x="823" y="872"/>
                  </a:cubicBezTo>
                  <a:cubicBezTo>
                    <a:pt x="823" y="872"/>
                    <a:pt x="824" y="872"/>
                    <a:pt x="823" y="871"/>
                  </a:cubicBezTo>
                  <a:cubicBezTo>
                    <a:pt x="821" y="869"/>
                    <a:pt x="821" y="869"/>
                    <a:pt x="821" y="869"/>
                  </a:cubicBezTo>
                  <a:cubicBezTo>
                    <a:pt x="820" y="868"/>
                    <a:pt x="821" y="868"/>
                    <a:pt x="820" y="867"/>
                  </a:cubicBezTo>
                  <a:cubicBezTo>
                    <a:pt x="819" y="866"/>
                    <a:pt x="819" y="865"/>
                    <a:pt x="818" y="864"/>
                  </a:cubicBezTo>
                  <a:cubicBezTo>
                    <a:pt x="817" y="863"/>
                    <a:pt x="817" y="864"/>
                    <a:pt x="816" y="862"/>
                  </a:cubicBezTo>
                  <a:cubicBezTo>
                    <a:pt x="815" y="861"/>
                    <a:pt x="815" y="861"/>
                    <a:pt x="814" y="861"/>
                  </a:cubicBezTo>
                  <a:cubicBezTo>
                    <a:pt x="813" y="860"/>
                    <a:pt x="813" y="859"/>
                    <a:pt x="813" y="859"/>
                  </a:cubicBezTo>
                  <a:cubicBezTo>
                    <a:pt x="812" y="858"/>
                    <a:pt x="812" y="859"/>
                    <a:pt x="811" y="858"/>
                  </a:cubicBezTo>
                  <a:cubicBezTo>
                    <a:pt x="811" y="857"/>
                    <a:pt x="811" y="855"/>
                    <a:pt x="811" y="855"/>
                  </a:cubicBezTo>
                  <a:cubicBezTo>
                    <a:pt x="810" y="854"/>
                    <a:pt x="810" y="854"/>
                    <a:pt x="810" y="854"/>
                  </a:cubicBezTo>
                  <a:cubicBezTo>
                    <a:pt x="810" y="854"/>
                    <a:pt x="810" y="853"/>
                    <a:pt x="810" y="853"/>
                  </a:cubicBezTo>
                  <a:cubicBezTo>
                    <a:pt x="809" y="853"/>
                    <a:pt x="809" y="853"/>
                    <a:pt x="809" y="854"/>
                  </a:cubicBezTo>
                  <a:cubicBezTo>
                    <a:pt x="809" y="854"/>
                    <a:pt x="809" y="854"/>
                    <a:pt x="809" y="854"/>
                  </a:cubicBezTo>
                  <a:cubicBezTo>
                    <a:pt x="809" y="854"/>
                    <a:pt x="808" y="854"/>
                    <a:pt x="808" y="854"/>
                  </a:cubicBezTo>
                  <a:cubicBezTo>
                    <a:pt x="808" y="854"/>
                    <a:pt x="807" y="854"/>
                    <a:pt x="806" y="853"/>
                  </a:cubicBezTo>
                  <a:cubicBezTo>
                    <a:pt x="806" y="853"/>
                    <a:pt x="805" y="853"/>
                    <a:pt x="805" y="852"/>
                  </a:cubicBezTo>
                  <a:cubicBezTo>
                    <a:pt x="805" y="852"/>
                    <a:pt x="805" y="852"/>
                    <a:pt x="804" y="851"/>
                  </a:cubicBezTo>
                  <a:cubicBezTo>
                    <a:pt x="804" y="851"/>
                    <a:pt x="804" y="850"/>
                    <a:pt x="803" y="850"/>
                  </a:cubicBezTo>
                  <a:cubicBezTo>
                    <a:pt x="801" y="850"/>
                    <a:pt x="799" y="850"/>
                    <a:pt x="799" y="849"/>
                  </a:cubicBezTo>
                  <a:cubicBezTo>
                    <a:pt x="798" y="849"/>
                    <a:pt x="798" y="849"/>
                    <a:pt x="798" y="849"/>
                  </a:cubicBezTo>
                  <a:cubicBezTo>
                    <a:pt x="798" y="848"/>
                    <a:pt x="797" y="849"/>
                    <a:pt x="797" y="849"/>
                  </a:cubicBezTo>
                  <a:cubicBezTo>
                    <a:pt x="797" y="848"/>
                    <a:pt x="797" y="849"/>
                    <a:pt x="797" y="848"/>
                  </a:cubicBezTo>
                  <a:cubicBezTo>
                    <a:pt x="797" y="847"/>
                    <a:pt x="797" y="846"/>
                    <a:pt x="797" y="846"/>
                  </a:cubicBezTo>
                  <a:cubicBezTo>
                    <a:pt x="797" y="846"/>
                    <a:pt x="796" y="846"/>
                    <a:pt x="796" y="846"/>
                  </a:cubicBezTo>
                  <a:cubicBezTo>
                    <a:pt x="795" y="847"/>
                    <a:pt x="795" y="847"/>
                    <a:pt x="795" y="846"/>
                  </a:cubicBezTo>
                  <a:cubicBezTo>
                    <a:pt x="794" y="846"/>
                    <a:pt x="795" y="847"/>
                    <a:pt x="795" y="846"/>
                  </a:cubicBezTo>
                  <a:cubicBezTo>
                    <a:pt x="795" y="845"/>
                    <a:pt x="795" y="845"/>
                    <a:pt x="795" y="844"/>
                  </a:cubicBezTo>
                  <a:cubicBezTo>
                    <a:pt x="795" y="843"/>
                    <a:pt x="796" y="843"/>
                    <a:pt x="795" y="843"/>
                  </a:cubicBezTo>
                  <a:cubicBezTo>
                    <a:pt x="795" y="842"/>
                    <a:pt x="794" y="843"/>
                    <a:pt x="794" y="842"/>
                  </a:cubicBezTo>
                  <a:cubicBezTo>
                    <a:pt x="794" y="842"/>
                    <a:pt x="794" y="842"/>
                    <a:pt x="794" y="841"/>
                  </a:cubicBezTo>
                  <a:cubicBezTo>
                    <a:pt x="794" y="841"/>
                    <a:pt x="795" y="841"/>
                    <a:pt x="795" y="840"/>
                  </a:cubicBezTo>
                  <a:cubicBezTo>
                    <a:pt x="794" y="840"/>
                    <a:pt x="795" y="840"/>
                    <a:pt x="794" y="839"/>
                  </a:cubicBezTo>
                  <a:cubicBezTo>
                    <a:pt x="794" y="839"/>
                    <a:pt x="794" y="839"/>
                    <a:pt x="794" y="839"/>
                  </a:cubicBezTo>
                  <a:cubicBezTo>
                    <a:pt x="793" y="838"/>
                    <a:pt x="793" y="839"/>
                    <a:pt x="794" y="838"/>
                  </a:cubicBezTo>
                  <a:cubicBezTo>
                    <a:pt x="794" y="837"/>
                    <a:pt x="794" y="836"/>
                    <a:pt x="794" y="836"/>
                  </a:cubicBezTo>
                  <a:cubicBezTo>
                    <a:pt x="793" y="835"/>
                    <a:pt x="793" y="835"/>
                    <a:pt x="792" y="835"/>
                  </a:cubicBezTo>
                  <a:cubicBezTo>
                    <a:pt x="792" y="834"/>
                    <a:pt x="792" y="834"/>
                    <a:pt x="792" y="833"/>
                  </a:cubicBezTo>
                  <a:cubicBezTo>
                    <a:pt x="792" y="833"/>
                    <a:pt x="792" y="833"/>
                    <a:pt x="792" y="832"/>
                  </a:cubicBezTo>
                  <a:cubicBezTo>
                    <a:pt x="792" y="831"/>
                    <a:pt x="793" y="832"/>
                    <a:pt x="792" y="831"/>
                  </a:cubicBezTo>
                  <a:cubicBezTo>
                    <a:pt x="792" y="830"/>
                    <a:pt x="792" y="830"/>
                    <a:pt x="792" y="829"/>
                  </a:cubicBezTo>
                  <a:cubicBezTo>
                    <a:pt x="792" y="829"/>
                    <a:pt x="792" y="829"/>
                    <a:pt x="792" y="828"/>
                  </a:cubicBezTo>
                  <a:cubicBezTo>
                    <a:pt x="793" y="828"/>
                    <a:pt x="792" y="828"/>
                    <a:pt x="793" y="827"/>
                  </a:cubicBezTo>
                  <a:cubicBezTo>
                    <a:pt x="794" y="827"/>
                    <a:pt x="794" y="827"/>
                    <a:pt x="794" y="827"/>
                  </a:cubicBezTo>
                  <a:cubicBezTo>
                    <a:pt x="794" y="826"/>
                    <a:pt x="794" y="826"/>
                    <a:pt x="794" y="825"/>
                  </a:cubicBezTo>
                  <a:cubicBezTo>
                    <a:pt x="794" y="825"/>
                    <a:pt x="793" y="825"/>
                    <a:pt x="794" y="825"/>
                  </a:cubicBezTo>
                  <a:cubicBezTo>
                    <a:pt x="794" y="824"/>
                    <a:pt x="794" y="824"/>
                    <a:pt x="795" y="824"/>
                  </a:cubicBezTo>
                  <a:cubicBezTo>
                    <a:pt x="795" y="823"/>
                    <a:pt x="795" y="824"/>
                    <a:pt x="795" y="823"/>
                  </a:cubicBezTo>
                  <a:cubicBezTo>
                    <a:pt x="795" y="822"/>
                    <a:pt x="796" y="822"/>
                    <a:pt x="795" y="822"/>
                  </a:cubicBezTo>
                  <a:cubicBezTo>
                    <a:pt x="795" y="821"/>
                    <a:pt x="795" y="821"/>
                    <a:pt x="795" y="821"/>
                  </a:cubicBezTo>
                  <a:cubicBezTo>
                    <a:pt x="795" y="820"/>
                    <a:pt x="795" y="820"/>
                    <a:pt x="795" y="820"/>
                  </a:cubicBezTo>
                  <a:cubicBezTo>
                    <a:pt x="796" y="819"/>
                    <a:pt x="797" y="819"/>
                    <a:pt x="796" y="819"/>
                  </a:cubicBezTo>
                  <a:cubicBezTo>
                    <a:pt x="796" y="818"/>
                    <a:pt x="797" y="818"/>
                    <a:pt x="796" y="818"/>
                  </a:cubicBezTo>
                  <a:cubicBezTo>
                    <a:pt x="796" y="817"/>
                    <a:pt x="796" y="817"/>
                    <a:pt x="796" y="816"/>
                  </a:cubicBezTo>
                  <a:cubicBezTo>
                    <a:pt x="796" y="816"/>
                    <a:pt x="797" y="815"/>
                    <a:pt x="797" y="815"/>
                  </a:cubicBezTo>
                  <a:cubicBezTo>
                    <a:pt x="797" y="814"/>
                    <a:pt x="797" y="815"/>
                    <a:pt x="797" y="814"/>
                  </a:cubicBezTo>
                  <a:cubicBezTo>
                    <a:pt x="797" y="813"/>
                    <a:pt x="798" y="813"/>
                    <a:pt x="798" y="813"/>
                  </a:cubicBezTo>
                  <a:cubicBezTo>
                    <a:pt x="797" y="812"/>
                    <a:pt x="797" y="812"/>
                    <a:pt x="797" y="811"/>
                  </a:cubicBezTo>
                  <a:cubicBezTo>
                    <a:pt x="797" y="810"/>
                    <a:pt x="796" y="810"/>
                    <a:pt x="796" y="809"/>
                  </a:cubicBezTo>
                  <a:cubicBezTo>
                    <a:pt x="797" y="809"/>
                    <a:pt x="797" y="808"/>
                    <a:pt x="798" y="808"/>
                  </a:cubicBezTo>
                  <a:cubicBezTo>
                    <a:pt x="798" y="808"/>
                    <a:pt x="798" y="808"/>
                    <a:pt x="798" y="807"/>
                  </a:cubicBezTo>
                  <a:cubicBezTo>
                    <a:pt x="798" y="806"/>
                    <a:pt x="798" y="806"/>
                    <a:pt x="798" y="806"/>
                  </a:cubicBezTo>
                  <a:cubicBezTo>
                    <a:pt x="798" y="805"/>
                    <a:pt x="798" y="804"/>
                    <a:pt x="798" y="804"/>
                  </a:cubicBezTo>
                  <a:cubicBezTo>
                    <a:pt x="798" y="804"/>
                    <a:pt x="797" y="803"/>
                    <a:pt x="798" y="803"/>
                  </a:cubicBezTo>
                  <a:cubicBezTo>
                    <a:pt x="798" y="803"/>
                    <a:pt x="799" y="803"/>
                    <a:pt x="799" y="802"/>
                  </a:cubicBezTo>
                  <a:cubicBezTo>
                    <a:pt x="799" y="802"/>
                    <a:pt x="799" y="802"/>
                    <a:pt x="799" y="800"/>
                  </a:cubicBezTo>
                  <a:cubicBezTo>
                    <a:pt x="799" y="799"/>
                    <a:pt x="799" y="799"/>
                    <a:pt x="799" y="798"/>
                  </a:cubicBezTo>
                  <a:cubicBezTo>
                    <a:pt x="799" y="797"/>
                    <a:pt x="799" y="797"/>
                    <a:pt x="800" y="797"/>
                  </a:cubicBezTo>
                  <a:cubicBezTo>
                    <a:pt x="800" y="797"/>
                    <a:pt x="800" y="797"/>
                    <a:pt x="800" y="796"/>
                  </a:cubicBezTo>
                  <a:cubicBezTo>
                    <a:pt x="801" y="795"/>
                    <a:pt x="801" y="795"/>
                    <a:pt x="802" y="795"/>
                  </a:cubicBezTo>
                  <a:cubicBezTo>
                    <a:pt x="802" y="795"/>
                    <a:pt x="802" y="794"/>
                    <a:pt x="802" y="794"/>
                  </a:cubicBezTo>
                  <a:cubicBezTo>
                    <a:pt x="802" y="794"/>
                    <a:pt x="801" y="794"/>
                    <a:pt x="802" y="793"/>
                  </a:cubicBezTo>
                  <a:cubicBezTo>
                    <a:pt x="803" y="793"/>
                    <a:pt x="803" y="793"/>
                    <a:pt x="803" y="792"/>
                  </a:cubicBezTo>
                  <a:cubicBezTo>
                    <a:pt x="803" y="791"/>
                    <a:pt x="803" y="791"/>
                    <a:pt x="803" y="791"/>
                  </a:cubicBezTo>
                  <a:cubicBezTo>
                    <a:pt x="804" y="790"/>
                    <a:pt x="804" y="790"/>
                    <a:pt x="804" y="790"/>
                  </a:cubicBezTo>
                  <a:cubicBezTo>
                    <a:pt x="804" y="790"/>
                    <a:pt x="805" y="791"/>
                    <a:pt x="805" y="791"/>
                  </a:cubicBezTo>
                  <a:cubicBezTo>
                    <a:pt x="805" y="791"/>
                    <a:pt x="805" y="791"/>
                    <a:pt x="805" y="790"/>
                  </a:cubicBezTo>
                  <a:cubicBezTo>
                    <a:pt x="805" y="790"/>
                    <a:pt x="805" y="789"/>
                    <a:pt x="806" y="789"/>
                  </a:cubicBezTo>
                  <a:cubicBezTo>
                    <a:pt x="806" y="789"/>
                    <a:pt x="807" y="789"/>
                    <a:pt x="807" y="788"/>
                  </a:cubicBezTo>
                  <a:cubicBezTo>
                    <a:pt x="808" y="788"/>
                    <a:pt x="807" y="787"/>
                    <a:pt x="807" y="787"/>
                  </a:cubicBezTo>
                  <a:cubicBezTo>
                    <a:pt x="806" y="786"/>
                    <a:pt x="806" y="786"/>
                    <a:pt x="806" y="786"/>
                  </a:cubicBezTo>
                  <a:cubicBezTo>
                    <a:pt x="805" y="786"/>
                    <a:pt x="805" y="786"/>
                    <a:pt x="805" y="785"/>
                  </a:cubicBezTo>
                  <a:cubicBezTo>
                    <a:pt x="805" y="785"/>
                    <a:pt x="806" y="784"/>
                    <a:pt x="806" y="784"/>
                  </a:cubicBezTo>
                  <a:cubicBezTo>
                    <a:pt x="806" y="783"/>
                    <a:pt x="806" y="784"/>
                    <a:pt x="806" y="783"/>
                  </a:cubicBezTo>
                  <a:cubicBezTo>
                    <a:pt x="806" y="783"/>
                    <a:pt x="806" y="783"/>
                    <a:pt x="806" y="782"/>
                  </a:cubicBezTo>
                  <a:cubicBezTo>
                    <a:pt x="805" y="782"/>
                    <a:pt x="805" y="781"/>
                    <a:pt x="805" y="781"/>
                  </a:cubicBezTo>
                  <a:cubicBezTo>
                    <a:pt x="805" y="781"/>
                    <a:pt x="805" y="781"/>
                    <a:pt x="805" y="780"/>
                  </a:cubicBezTo>
                  <a:cubicBezTo>
                    <a:pt x="805" y="780"/>
                    <a:pt x="804" y="780"/>
                    <a:pt x="805" y="779"/>
                  </a:cubicBezTo>
                  <a:cubicBezTo>
                    <a:pt x="805" y="779"/>
                    <a:pt x="804" y="779"/>
                    <a:pt x="804" y="778"/>
                  </a:cubicBezTo>
                  <a:cubicBezTo>
                    <a:pt x="804" y="777"/>
                    <a:pt x="804" y="777"/>
                    <a:pt x="805" y="777"/>
                  </a:cubicBezTo>
                  <a:cubicBezTo>
                    <a:pt x="805" y="776"/>
                    <a:pt x="805" y="775"/>
                    <a:pt x="805" y="775"/>
                  </a:cubicBezTo>
                  <a:cubicBezTo>
                    <a:pt x="805" y="775"/>
                    <a:pt x="804" y="775"/>
                    <a:pt x="804" y="775"/>
                  </a:cubicBezTo>
                  <a:cubicBezTo>
                    <a:pt x="803" y="774"/>
                    <a:pt x="803" y="774"/>
                    <a:pt x="803" y="773"/>
                  </a:cubicBezTo>
                  <a:cubicBezTo>
                    <a:pt x="803" y="773"/>
                    <a:pt x="803" y="773"/>
                    <a:pt x="803" y="772"/>
                  </a:cubicBezTo>
                  <a:cubicBezTo>
                    <a:pt x="804" y="771"/>
                    <a:pt x="804" y="772"/>
                    <a:pt x="804" y="770"/>
                  </a:cubicBezTo>
                  <a:cubicBezTo>
                    <a:pt x="804" y="769"/>
                    <a:pt x="804" y="769"/>
                    <a:pt x="803" y="769"/>
                  </a:cubicBezTo>
                  <a:cubicBezTo>
                    <a:pt x="803" y="768"/>
                    <a:pt x="803" y="769"/>
                    <a:pt x="803" y="768"/>
                  </a:cubicBezTo>
                  <a:cubicBezTo>
                    <a:pt x="802" y="767"/>
                    <a:pt x="802" y="768"/>
                    <a:pt x="802" y="767"/>
                  </a:cubicBezTo>
                  <a:cubicBezTo>
                    <a:pt x="801" y="766"/>
                    <a:pt x="802" y="765"/>
                    <a:pt x="802" y="764"/>
                  </a:cubicBezTo>
                  <a:cubicBezTo>
                    <a:pt x="803" y="764"/>
                    <a:pt x="803" y="764"/>
                    <a:pt x="803" y="764"/>
                  </a:cubicBezTo>
                  <a:cubicBezTo>
                    <a:pt x="803" y="764"/>
                    <a:pt x="804" y="765"/>
                    <a:pt x="804" y="763"/>
                  </a:cubicBezTo>
                  <a:cubicBezTo>
                    <a:pt x="804" y="762"/>
                    <a:pt x="804" y="761"/>
                    <a:pt x="804" y="759"/>
                  </a:cubicBezTo>
                  <a:cubicBezTo>
                    <a:pt x="804" y="758"/>
                    <a:pt x="803" y="758"/>
                    <a:pt x="804" y="758"/>
                  </a:cubicBezTo>
                  <a:cubicBezTo>
                    <a:pt x="804" y="758"/>
                    <a:pt x="805" y="758"/>
                    <a:pt x="805" y="757"/>
                  </a:cubicBezTo>
                  <a:cubicBezTo>
                    <a:pt x="805" y="757"/>
                    <a:pt x="805" y="757"/>
                    <a:pt x="805" y="756"/>
                  </a:cubicBezTo>
                  <a:cubicBezTo>
                    <a:pt x="804" y="756"/>
                    <a:pt x="804" y="755"/>
                    <a:pt x="804" y="755"/>
                  </a:cubicBezTo>
                  <a:cubicBezTo>
                    <a:pt x="803" y="755"/>
                    <a:pt x="803" y="755"/>
                    <a:pt x="803" y="754"/>
                  </a:cubicBezTo>
                  <a:cubicBezTo>
                    <a:pt x="804" y="753"/>
                    <a:pt x="804" y="754"/>
                    <a:pt x="804" y="753"/>
                  </a:cubicBezTo>
                  <a:cubicBezTo>
                    <a:pt x="804" y="753"/>
                    <a:pt x="804" y="753"/>
                    <a:pt x="804" y="752"/>
                  </a:cubicBezTo>
                  <a:cubicBezTo>
                    <a:pt x="804" y="751"/>
                    <a:pt x="804" y="751"/>
                    <a:pt x="805" y="750"/>
                  </a:cubicBezTo>
                  <a:cubicBezTo>
                    <a:pt x="805" y="749"/>
                    <a:pt x="806" y="750"/>
                    <a:pt x="806" y="749"/>
                  </a:cubicBezTo>
                  <a:cubicBezTo>
                    <a:pt x="806" y="748"/>
                    <a:pt x="806" y="748"/>
                    <a:pt x="806" y="747"/>
                  </a:cubicBezTo>
                  <a:cubicBezTo>
                    <a:pt x="806" y="746"/>
                    <a:pt x="806" y="746"/>
                    <a:pt x="806" y="746"/>
                  </a:cubicBezTo>
                  <a:cubicBezTo>
                    <a:pt x="806" y="745"/>
                    <a:pt x="807" y="745"/>
                    <a:pt x="807" y="745"/>
                  </a:cubicBezTo>
                  <a:cubicBezTo>
                    <a:pt x="807" y="745"/>
                    <a:pt x="807" y="745"/>
                    <a:pt x="806" y="744"/>
                  </a:cubicBezTo>
                  <a:cubicBezTo>
                    <a:pt x="806" y="744"/>
                    <a:pt x="806" y="744"/>
                    <a:pt x="806" y="744"/>
                  </a:cubicBezTo>
                  <a:cubicBezTo>
                    <a:pt x="806" y="744"/>
                    <a:pt x="806" y="743"/>
                    <a:pt x="806" y="742"/>
                  </a:cubicBezTo>
                  <a:cubicBezTo>
                    <a:pt x="806" y="742"/>
                    <a:pt x="805" y="742"/>
                    <a:pt x="805" y="742"/>
                  </a:cubicBezTo>
                  <a:cubicBezTo>
                    <a:pt x="804" y="742"/>
                    <a:pt x="805" y="742"/>
                    <a:pt x="804" y="742"/>
                  </a:cubicBezTo>
                  <a:cubicBezTo>
                    <a:pt x="803" y="742"/>
                    <a:pt x="803" y="742"/>
                    <a:pt x="803" y="741"/>
                  </a:cubicBezTo>
                  <a:cubicBezTo>
                    <a:pt x="803" y="741"/>
                    <a:pt x="803" y="740"/>
                    <a:pt x="803" y="739"/>
                  </a:cubicBezTo>
                  <a:cubicBezTo>
                    <a:pt x="803" y="738"/>
                    <a:pt x="803" y="738"/>
                    <a:pt x="803" y="738"/>
                  </a:cubicBezTo>
                  <a:cubicBezTo>
                    <a:pt x="803" y="737"/>
                    <a:pt x="803" y="737"/>
                    <a:pt x="803" y="737"/>
                  </a:cubicBezTo>
                  <a:cubicBezTo>
                    <a:pt x="802" y="736"/>
                    <a:pt x="802" y="736"/>
                    <a:pt x="803" y="736"/>
                  </a:cubicBezTo>
                  <a:cubicBezTo>
                    <a:pt x="803" y="735"/>
                    <a:pt x="803" y="735"/>
                    <a:pt x="803" y="735"/>
                  </a:cubicBezTo>
                  <a:cubicBezTo>
                    <a:pt x="803" y="735"/>
                    <a:pt x="803" y="735"/>
                    <a:pt x="802" y="734"/>
                  </a:cubicBezTo>
                  <a:cubicBezTo>
                    <a:pt x="802" y="734"/>
                    <a:pt x="802" y="734"/>
                    <a:pt x="802" y="734"/>
                  </a:cubicBezTo>
                  <a:cubicBezTo>
                    <a:pt x="802" y="734"/>
                    <a:pt x="801" y="734"/>
                    <a:pt x="802" y="734"/>
                  </a:cubicBezTo>
                  <a:cubicBezTo>
                    <a:pt x="802" y="734"/>
                    <a:pt x="802" y="733"/>
                    <a:pt x="802" y="733"/>
                  </a:cubicBezTo>
                  <a:cubicBezTo>
                    <a:pt x="803" y="733"/>
                    <a:pt x="803" y="733"/>
                    <a:pt x="803" y="733"/>
                  </a:cubicBezTo>
                  <a:cubicBezTo>
                    <a:pt x="803" y="732"/>
                    <a:pt x="803" y="732"/>
                    <a:pt x="803" y="732"/>
                  </a:cubicBezTo>
                  <a:cubicBezTo>
                    <a:pt x="803" y="732"/>
                    <a:pt x="803" y="732"/>
                    <a:pt x="802" y="732"/>
                  </a:cubicBezTo>
                  <a:cubicBezTo>
                    <a:pt x="801" y="733"/>
                    <a:pt x="801" y="733"/>
                    <a:pt x="801" y="733"/>
                  </a:cubicBezTo>
                  <a:cubicBezTo>
                    <a:pt x="801" y="733"/>
                    <a:pt x="800" y="733"/>
                    <a:pt x="800" y="732"/>
                  </a:cubicBezTo>
                  <a:cubicBezTo>
                    <a:pt x="800" y="732"/>
                    <a:pt x="800" y="732"/>
                    <a:pt x="800" y="732"/>
                  </a:cubicBezTo>
                  <a:cubicBezTo>
                    <a:pt x="801" y="731"/>
                    <a:pt x="801" y="731"/>
                    <a:pt x="801" y="731"/>
                  </a:cubicBezTo>
                  <a:cubicBezTo>
                    <a:pt x="801" y="730"/>
                    <a:pt x="800" y="730"/>
                    <a:pt x="800" y="730"/>
                  </a:cubicBezTo>
                  <a:cubicBezTo>
                    <a:pt x="800" y="729"/>
                    <a:pt x="800" y="729"/>
                    <a:pt x="800" y="729"/>
                  </a:cubicBezTo>
                  <a:cubicBezTo>
                    <a:pt x="799" y="729"/>
                    <a:pt x="799" y="729"/>
                    <a:pt x="799" y="729"/>
                  </a:cubicBezTo>
                  <a:cubicBezTo>
                    <a:pt x="799" y="729"/>
                    <a:pt x="799" y="729"/>
                    <a:pt x="799" y="729"/>
                  </a:cubicBezTo>
                  <a:cubicBezTo>
                    <a:pt x="799" y="729"/>
                    <a:pt x="799" y="729"/>
                    <a:pt x="799" y="729"/>
                  </a:cubicBezTo>
                  <a:cubicBezTo>
                    <a:pt x="798" y="728"/>
                    <a:pt x="798" y="728"/>
                    <a:pt x="798" y="728"/>
                  </a:cubicBezTo>
                  <a:cubicBezTo>
                    <a:pt x="798" y="728"/>
                    <a:pt x="798" y="728"/>
                    <a:pt x="798" y="728"/>
                  </a:cubicBezTo>
                  <a:cubicBezTo>
                    <a:pt x="798" y="727"/>
                    <a:pt x="798" y="727"/>
                    <a:pt x="798" y="727"/>
                  </a:cubicBezTo>
                  <a:cubicBezTo>
                    <a:pt x="798" y="727"/>
                    <a:pt x="798" y="726"/>
                    <a:pt x="799" y="726"/>
                  </a:cubicBezTo>
                  <a:cubicBezTo>
                    <a:pt x="799" y="725"/>
                    <a:pt x="799" y="725"/>
                    <a:pt x="799" y="725"/>
                  </a:cubicBezTo>
                  <a:cubicBezTo>
                    <a:pt x="799" y="725"/>
                    <a:pt x="799" y="724"/>
                    <a:pt x="799" y="724"/>
                  </a:cubicBezTo>
                  <a:cubicBezTo>
                    <a:pt x="799" y="724"/>
                    <a:pt x="799" y="724"/>
                    <a:pt x="798" y="723"/>
                  </a:cubicBezTo>
                  <a:cubicBezTo>
                    <a:pt x="798" y="723"/>
                    <a:pt x="798" y="723"/>
                    <a:pt x="798" y="723"/>
                  </a:cubicBezTo>
                  <a:cubicBezTo>
                    <a:pt x="797" y="722"/>
                    <a:pt x="797" y="722"/>
                    <a:pt x="796" y="722"/>
                  </a:cubicBezTo>
                  <a:cubicBezTo>
                    <a:pt x="796" y="722"/>
                    <a:pt x="796" y="721"/>
                    <a:pt x="795" y="721"/>
                  </a:cubicBezTo>
                  <a:cubicBezTo>
                    <a:pt x="795" y="721"/>
                    <a:pt x="793" y="719"/>
                    <a:pt x="793" y="719"/>
                  </a:cubicBezTo>
                  <a:cubicBezTo>
                    <a:pt x="792" y="719"/>
                    <a:pt x="792" y="718"/>
                    <a:pt x="792" y="718"/>
                  </a:cubicBezTo>
                  <a:cubicBezTo>
                    <a:pt x="792" y="718"/>
                    <a:pt x="793" y="717"/>
                    <a:pt x="794" y="716"/>
                  </a:cubicBezTo>
                  <a:cubicBezTo>
                    <a:pt x="794" y="716"/>
                    <a:pt x="794" y="716"/>
                    <a:pt x="796" y="715"/>
                  </a:cubicBezTo>
                  <a:cubicBezTo>
                    <a:pt x="797" y="714"/>
                    <a:pt x="798" y="714"/>
                    <a:pt x="799" y="713"/>
                  </a:cubicBezTo>
                  <a:cubicBezTo>
                    <a:pt x="801" y="712"/>
                    <a:pt x="802" y="711"/>
                    <a:pt x="803" y="711"/>
                  </a:cubicBezTo>
                  <a:cubicBezTo>
                    <a:pt x="804" y="710"/>
                    <a:pt x="805" y="709"/>
                    <a:pt x="806" y="708"/>
                  </a:cubicBezTo>
                  <a:cubicBezTo>
                    <a:pt x="807" y="707"/>
                    <a:pt x="807" y="707"/>
                    <a:pt x="808" y="706"/>
                  </a:cubicBezTo>
                  <a:cubicBezTo>
                    <a:pt x="809" y="705"/>
                    <a:pt x="810" y="705"/>
                    <a:pt x="810" y="704"/>
                  </a:cubicBezTo>
                  <a:cubicBezTo>
                    <a:pt x="811" y="703"/>
                    <a:pt x="811" y="703"/>
                    <a:pt x="813" y="701"/>
                  </a:cubicBezTo>
                  <a:cubicBezTo>
                    <a:pt x="814" y="700"/>
                    <a:pt x="816" y="697"/>
                    <a:pt x="816" y="697"/>
                  </a:cubicBezTo>
                  <a:cubicBezTo>
                    <a:pt x="816" y="696"/>
                    <a:pt x="817" y="695"/>
                    <a:pt x="817" y="694"/>
                  </a:cubicBezTo>
                  <a:cubicBezTo>
                    <a:pt x="817" y="693"/>
                    <a:pt x="819" y="690"/>
                    <a:pt x="819" y="690"/>
                  </a:cubicBezTo>
                  <a:cubicBezTo>
                    <a:pt x="819" y="690"/>
                    <a:pt x="820" y="689"/>
                    <a:pt x="820" y="688"/>
                  </a:cubicBezTo>
                  <a:cubicBezTo>
                    <a:pt x="820" y="687"/>
                    <a:pt x="820" y="687"/>
                    <a:pt x="820" y="686"/>
                  </a:cubicBezTo>
                  <a:cubicBezTo>
                    <a:pt x="819" y="685"/>
                    <a:pt x="819" y="684"/>
                    <a:pt x="819" y="684"/>
                  </a:cubicBezTo>
                  <a:cubicBezTo>
                    <a:pt x="818" y="683"/>
                    <a:pt x="818" y="683"/>
                    <a:pt x="818" y="682"/>
                  </a:cubicBezTo>
                  <a:cubicBezTo>
                    <a:pt x="817" y="682"/>
                    <a:pt x="817" y="680"/>
                    <a:pt x="817" y="680"/>
                  </a:cubicBezTo>
                  <a:cubicBezTo>
                    <a:pt x="908" y="666"/>
                    <a:pt x="908" y="666"/>
                    <a:pt x="908" y="666"/>
                  </a:cubicBezTo>
                  <a:cubicBezTo>
                    <a:pt x="908" y="666"/>
                    <a:pt x="907" y="662"/>
                    <a:pt x="907" y="661"/>
                  </a:cubicBezTo>
                  <a:cubicBezTo>
                    <a:pt x="906" y="660"/>
                    <a:pt x="906" y="656"/>
                    <a:pt x="905" y="654"/>
                  </a:cubicBezTo>
                  <a:cubicBezTo>
                    <a:pt x="904" y="653"/>
                    <a:pt x="904" y="651"/>
                    <a:pt x="902" y="650"/>
                  </a:cubicBezTo>
                  <a:cubicBezTo>
                    <a:pt x="901" y="650"/>
                    <a:pt x="893" y="636"/>
                    <a:pt x="893" y="636"/>
                  </a:cubicBezTo>
                  <a:cubicBezTo>
                    <a:pt x="893" y="636"/>
                    <a:pt x="892" y="631"/>
                    <a:pt x="892" y="631"/>
                  </a:cubicBezTo>
                  <a:cubicBezTo>
                    <a:pt x="892" y="630"/>
                    <a:pt x="891" y="625"/>
                    <a:pt x="890" y="624"/>
                  </a:cubicBezTo>
                  <a:cubicBezTo>
                    <a:pt x="890" y="622"/>
                    <a:pt x="889" y="621"/>
                    <a:pt x="889" y="619"/>
                  </a:cubicBezTo>
                  <a:cubicBezTo>
                    <a:pt x="888" y="618"/>
                    <a:pt x="886" y="614"/>
                    <a:pt x="885" y="612"/>
                  </a:cubicBezTo>
                  <a:cubicBezTo>
                    <a:pt x="883" y="610"/>
                    <a:pt x="880" y="606"/>
                    <a:pt x="879" y="605"/>
                  </a:cubicBezTo>
                  <a:cubicBezTo>
                    <a:pt x="878" y="603"/>
                    <a:pt x="878" y="603"/>
                    <a:pt x="876" y="601"/>
                  </a:cubicBezTo>
                  <a:cubicBezTo>
                    <a:pt x="874" y="599"/>
                    <a:pt x="873" y="598"/>
                    <a:pt x="871" y="597"/>
                  </a:cubicBezTo>
                  <a:cubicBezTo>
                    <a:pt x="870" y="596"/>
                    <a:pt x="866" y="595"/>
                    <a:pt x="865" y="595"/>
                  </a:cubicBezTo>
                  <a:cubicBezTo>
                    <a:pt x="865" y="594"/>
                    <a:pt x="864" y="593"/>
                    <a:pt x="863" y="593"/>
                  </a:cubicBezTo>
                  <a:cubicBezTo>
                    <a:pt x="862" y="592"/>
                    <a:pt x="859" y="589"/>
                    <a:pt x="858" y="588"/>
                  </a:cubicBezTo>
                  <a:cubicBezTo>
                    <a:pt x="857" y="587"/>
                    <a:pt x="856" y="586"/>
                    <a:pt x="856" y="586"/>
                  </a:cubicBezTo>
                  <a:cubicBezTo>
                    <a:pt x="855" y="585"/>
                    <a:pt x="854" y="583"/>
                    <a:pt x="854" y="582"/>
                  </a:cubicBezTo>
                  <a:cubicBezTo>
                    <a:pt x="854" y="581"/>
                    <a:pt x="853" y="579"/>
                    <a:pt x="853" y="578"/>
                  </a:cubicBezTo>
                  <a:cubicBezTo>
                    <a:pt x="852" y="578"/>
                    <a:pt x="851" y="577"/>
                    <a:pt x="850" y="575"/>
                  </a:cubicBezTo>
                  <a:cubicBezTo>
                    <a:pt x="850" y="574"/>
                    <a:pt x="850" y="574"/>
                    <a:pt x="849" y="573"/>
                  </a:cubicBezTo>
                  <a:cubicBezTo>
                    <a:pt x="849" y="571"/>
                    <a:pt x="849" y="568"/>
                    <a:pt x="849" y="567"/>
                  </a:cubicBezTo>
                  <a:cubicBezTo>
                    <a:pt x="848" y="566"/>
                    <a:pt x="848" y="566"/>
                    <a:pt x="847" y="564"/>
                  </a:cubicBezTo>
                  <a:cubicBezTo>
                    <a:pt x="846" y="562"/>
                    <a:pt x="846" y="558"/>
                    <a:pt x="846" y="557"/>
                  </a:cubicBezTo>
                  <a:cubicBezTo>
                    <a:pt x="846" y="556"/>
                    <a:pt x="846" y="555"/>
                    <a:pt x="847" y="554"/>
                  </a:cubicBezTo>
                  <a:cubicBezTo>
                    <a:pt x="848" y="553"/>
                    <a:pt x="848" y="552"/>
                    <a:pt x="849" y="551"/>
                  </a:cubicBezTo>
                  <a:cubicBezTo>
                    <a:pt x="850" y="549"/>
                    <a:pt x="851" y="549"/>
                    <a:pt x="851" y="548"/>
                  </a:cubicBezTo>
                  <a:cubicBezTo>
                    <a:pt x="852" y="546"/>
                    <a:pt x="852" y="546"/>
                    <a:pt x="852" y="544"/>
                  </a:cubicBezTo>
                  <a:cubicBezTo>
                    <a:pt x="852" y="543"/>
                    <a:pt x="852" y="543"/>
                    <a:pt x="852" y="541"/>
                  </a:cubicBezTo>
                  <a:cubicBezTo>
                    <a:pt x="851" y="540"/>
                    <a:pt x="852" y="539"/>
                    <a:pt x="851" y="537"/>
                  </a:cubicBezTo>
                  <a:cubicBezTo>
                    <a:pt x="850" y="536"/>
                    <a:pt x="850" y="535"/>
                    <a:pt x="850" y="534"/>
                  </a:cubicBezTo>
                  <a:cubicBezTo>
                    <a:pt x="849" y="532"/>
                    <a:pt x="846" y="527"/>
                    <a:pt x="846" y="526"/>
                  </a:cubicBezTo>
                  <a:cubicBezTo>
                    <a:pt x="846" y="524"/>
                    <a:pt x="845" y="521"/>
                    <a:pt x="845" y="519"/>
                  </a:cubicBezTo>
                  <a:cubicBezTo>
                    <a:pt x="844" y="518"/>
                    <a:pt x="844" y="517"/>
                    <a:pt x="844" y="516"/>
                  </a:cubicBezTo>
                  <a:cubicBezTo>
                    <a:pt x="843" y="516"/>
                    <a:pt x="843" y="515"/>
                    <a:pt x="842" y="513"/>
                  </a:cubicBezTo>
                  <a:cubicBezTo>
                    <a:pt x="841" y="510"/>
                    <a:pt x="839" y="508"/>
                    <a:pt x="839" y="507"/>
                  </a:cubicBezTo>
                  <a:cubicBezTo>
                    <a:pt x="839" y="506"/>
                    <a:pt x="839" y="506"/>
                    <a:pt x="839" y="503"/>
                  </a:cubicBezTo>
                  <a:cubicBezTo>
                    <a:pt x="839" y="501"/>
                    <a:pt x="839" y="499"/>
                    <a:pt x="839" y="498"/>
                  </a:cubicBezTo>
                  <a:cubicBezTo>
                    <a:pt x="839" y="496"/>
                    <a:pt x="839" y="496"/>
                    <a:pt x="840" y="495"/>
                  </a:cubicBezTo>
                  <a:cubicBezTo>
                    <a:pt x="840" y="494"/>
                    <a:pt x="843" y="487"/>
                    <a:pt x="843" y="486"/>
                  </a:cubicBezTo>
                  <a:cubicBezTo>
                    <a:pt x="843" y="486"/>
                    <a:pt x="842" y="482"/>
                    <a:pt x="842" y="482"/>
                  </a:cubicBezTo>
                  <a:cubicBezTo>
                    <a:pt x="842" y="482"/>
                    <a:pt x="841" y="474"/>
                    <a:pt x="841" y="473"/>
                  </a:cubicBezTo>
                  <a:cubicBezTo>
                    <a:pt x="841" y="471"/>
                    <a:pt x="841" y="469"/>
                    <a:pt x="841" y="468"/>
                  </a:cubicBezTo>
                  <a:cubicBezTo>
                    <a:pt x="840" y="467"/>
                    <a:pt x="839" y="464"/>
                    <a:pt x="839" y="463"/>
                  </a:cubicBezTo>
                  <a:cubicBezTo>
                    <a:pt x="838" y="463"/>
                    <a:pt x="837" y="460"/>
                    <a:pt x="837" y="459"/>
                  </a:cubicBezTo>
                  <a:cubicBezTo>
                    <a:pt x="836" y="459"/>
                    <a:pt x="834" y="458"/>
                    <a:pt x="834" y="456"/>
                  </a:cubicBezTo>
                  <a:cubicBezTo>
                    <a:pt x="834" y="454"/>
                    <a:pt x="833" y="452"/>
                    <a:pt x="833" y="452"/>
                  </a:cubicBezTo>
                  <a:cubicBezTo>
                    <a:pt x="833" y="451"/>
                    <a:pt x="834" y="447"/>
                    <a:pt x="834" y="446"/>
                  </a:cubicBezTo>
                  <a:cubicBezTo>
                    <a:pt x="834" y="445"/>
                    <a:pt x="833" y="442"/>
                    <a:pt x="833" y="441"/>
                  </a:cubicBezTo>
                  <a:cubicBezTo>
                    <a:pt x="833" y="440"/>
                    <a:pt x="834" y="438"/>
                    <a:pt x="834" y="436"/>
                  </a:cubicBezTo>
                  <a:cubicBezTo>
                    <a:pt x="833" y="435"/>
                    <a:pt x="833" y="433"/>
                    <a:pt x="833" y="432"/>
                  </a:cubicBezTo>
                  <a:cubicBezTo>
                    <a:pt x="833" y="432"/>
                    <a:pt x="833" y="429"/>
                    <a:pt x="833" y="429"/>
                  </a:cubicBezTo>
                  <a:cubicBezTo>
                    <a:pt x="833" y="428"/>
                    <a:pt x="832" y="426"/>
                    <a:pt x="832" y="426"/>
                  </a:cubicBezTo>
                  <a:cubicBezTo>
                    <a:pt x="832" y="426"/>
                    <a:pt x="833" y="425"/>
                    <a:pt x="833" y="424"/>
                  </a:cubicBezTo>
                  <a:cubicBezTo>
                    <a:pt x="833" y="424"/>
                    <a:pt x="834" y="424"/>
                    <a:pt x="833" y="423"/>
                  </a:cubicBezTo>
                  <a:cubicBezTo>
                    <a:pt x="833" y="422"/>
                    <a:pt x="832" y="422"/>
                    <a:pt x="832" y="421"/>
                  </a:cubicBezTo>
                  <a:cubicBezTo>
                    <a:pt x="833" y="420"/>
                    <a:pt x="833" y="421"/>
                    <a:pt x="833" y="420"/>
                  </a:cubicBezTo>
                  <a:cubicBezTo>
                    <a:pt x="833" y="420"/>
                    <a:pt x="832" y="419"/>
                    <a:pt x="833" y="419"/>
                  </a:cubicBezTo>
                  <a:cubicBezTo>
                    <a:pt x="833" y="418"/>
                    <a:pt x="833" y="419"/>
                    <a:pt x="834" y="418"/>
                  </a:cubicBezTo>
                  <a:cubicBezTo>
                    <a:pt x="834" y="417"/>
                    <a:pt x="833" y="417"/>
                    <a:pt x="834" y="417"/>
                  </a:cubicBezTo>
                  <a:cubicBezTo>
                    <a:pt x="834" y="416"/>
                    <a:pt x="835" y="416"/>
                    <a:pt x="835" y="416"/>
                  </a:cubicBezTo>
                  <a:cubicBezTo>
                    <a:pt x="835" y="415"/>
                    <a:pt x="835" y="416"/>
                    <a:pt x="834" y="415"/>
                  </a:cubicBezTo>
                  <a:cubicBezTo>
                    <a:pt x="834" y="414"/>
                    <a:pt x="835" y="415"/>
                    <a:pt x="834" y="413"/>
                  </a:cubicBezTo>
                  <a:cubicBezTo>
                    <a:pt x="834" y="412"/>
                    <a:pt x="833" y="412"/>
                    <a:pt x="833" y="412"/>
                  </a:cubicBezTo>
                  <a:cubicBezTo>
                    <a:pt x="832" y="412"/>
                    <a:pt x="832" y="412"/>
                    <a:pt x="832" y="412"/>
                  </a:cubicBezTo>
                  <a:cubicBezTo>
                    <a:pt x="832" y="412"/>
                    <a:pt x="832" y="412"/>
                    <a:pt x="832" y="412"/>
                  </a:cubicBezTo>
                  <a:cubicBezTo>
                    <a:pt x="831" y="411"/>
                    <a:pt x="831" y="411"/>
                    <a:pt x="831" y="411"/>
                  </a:cubicBezTo>
                  <a:cubicBezTo>
                    <a:pt x="831" y="410"/>
                    <a:pt x="830" y="410"/>
                    <a:pt x="830" y="410"/>
                  </a:cubicBezTo>
                  <a:cubicBezTo>
                    <a:pt x="830" y="410"/>
                    <a:pt x="830" y="411"/>
                    <a:pt x="830" y="410"/>
                  </a:cubicBezTo>
                  <a:cubicBezTo>
                    <a:pt x="830" y="409"/>
                    <a:pt x="831" y="409"/>
                    <a:pt x="830" y="409"/>
                  </a:cubicBezTo>
                  <a:cubicBezTo>
                    <a:pt x="830" y="408"/>
                    <a:pt x="829" y="408"/>
                    <a:pt x="829" y="408"/>
                  </a:cubicBezTo>
                  <a:cubicBezTo>
                    <a:pt x="829" y="408"/>
                    <a:pt x="829" y="408"/>
                    <a:pt x="829" y="407"/>
                  </a:cubicBezTo>
                  <a:cubicBezTo>
                    <a:pt x="828" y="407"/>
                    <a:pt x="828" y="407"/>
                    <a:pt x="828" y="406"/>
                  </a:cubicBezTo>
                  <a:cubicBezTo>
                    <a:pt x="828" y="406"/>
                    <a:pt x="828" y="406"/>
                    <a:pt x="828" y="405"/>
                  </a:cubicBezTo>
                  <a:cubicBezTo>
                    <a:pt x="827" y="404"/>
                    <a:pt x="827" y="404"/>
                    <a:pt x="827" y="404"/>
                  </a:cubicBezTo>
                  <a:cubicBezTo>
                    <a:pt x="826" y="404"/>
                    <a:pt x="826" y="405"/>
                    <a:pt x="826" y="404"/>
                  </a:cubicBezTo>
                  <a:cubicBezTo>
                    <a:pt x="826" y="404"/>
                    <a:pt x="826" y="404"/>
                    <a:pt x="825" y="403"/>
                  </a:cubicBezTo>
                  <a:cubicBezTo>
                    <a:pt x="825" y="402"/>
                    <a:pt x="824" y="402"/>
                    <a:pt x="824" y="402"/>
                  </a:cubicBezTo>
                  <a:cubicBezTo>
                    <a:pt x="824" y="402"/>
                    <a:pt x="823" y="402"/>
                    <a:pt x="823" y="402"/>
                  </a:cubicBezTo>
                  <a:cubicBezTo>
                    <a:pt x="822" y="401"/>
                    <a:pt x="822" y="402"/>
                    <a:pt x="822" y="401"/>
                  </a:cubicBezTo>
                  <a:cubicBezTo>
                    <a:pt x="822" y="399"/>
                    <a:pt x="822" y="400"/>
                    <a:pt x="823" y="399"/>
                  </a:cubicBezTo>
                  <a:cubicBezTo>
                    <a:pt x="823" y="399"/>
                    <a:pt x="823" y="399"/>
                    <a:pt x="824" y="399"/>
                  </a:cubicBezTo>
                  <a:cubicBezTo>
                    <a:pt x="824" y="398"/>
                    <a:pt x="824" y="398"/>
                    <a:pt x="824" y="398"/>
                  </a:cubicBezTo>
                  <a:cubicBezTo>
                    <a:pt x="824" y="398"/>
                    <a:pt x="823" y="397"/>
                    <a:pt x="823" y="397"/>
                  </a:cubicBezTo>
                  <a:cubicBezTo>
                    <a:pt x="823" y="397"/>
                    <a:pt x="823" y="397"/>
                    <a:pt x="822" y="396"/>
                  </a:cubicBezTo>
                  <a:cubicBezTo>
                    <a:pt x="822" y="396"/>
                    <a:pt x="822" y="396"/>
                    <a:pt x="822" y="396"/>
                  </a:cubicBezTo>
                  <a:cubicBezTo>
                    <a:pt x="822" y="396"/>
                    <a:pt x="820" y="396"/>
                    <a:pt x="820" y="396"/>
                  </a:cubicBezTo>
                  <a:cubicBezTo>
                    <a:pt x="819" y="396"/>
                    <a:pt x="819" y="395"/>
                    <a:pt x="818" y="395"/>
                  </a:cubicBezTo>
                  <a:cubicBezTo>
                    <a:pt x="818" y="395"/>
                    <a:pt x="818" y="395"/>
                    <a:pt x="818" y="395"/>
                  </a:cubicBezTo>
                  <a:cubicBezTo>
                    <a:pt x="818" y="395"/>
                    <a:pt x="817" y="394"/>
                    <a:pt x="817" y="394"/>
                  </a:cubicBezTo>
                  <a:cubicBezTo>
                    <a:pt x="817" y="394"/>
                    <a:pt x="817" y="394"/>
                    <a:pt x="817" y="393"/>
                  </a:cubicBezTo>
                  <a:cubicBezTo>
                    <a:pt x="817" y="393"/>
                    <a:pt x="817" y="393"/>
                    <a:pt x="817" y="392"/>
                  </a:cubicBezTo>
                  <a:cubicBezTo>
                    <a:pt x="817" y="392"/>
                    <a:pt x="817" y="392"/>
                    <a:pt x="817" y="391"/>
                  </a:cubicBezTo>
                  <a:cubicBezTo>
                    <a:pt x="817" y="390"/>
                    <a:pt x="817" y="389"/>
                    <a:pt x="816" y="389"/>
                  </a:cubicBezTo>
                  <a:cubicBezTo>
                    <a:pt x="816" y="389"/>
                    <a:pt x="815" y="389"/>
                    <a:pt x="815" y="388"/>
                  </a:cubicBezTo>
                  <a:cubicBezTo>
                    <a:pt x="815" y="388"/>
                    <a:pt x="815" y="388"/>
                    <a:pt x="815" y="388"/>
                  </a:cubicBezTo>
                  <a:cubicBezTo>
                    <a:pt x="815" y="387"/>
                    <a:pt x="816" y="387"/>
                    <a:pt x="816" y="387"/>
                  </a:cubicBezTo>
                  <a:cubicBezTo>
                    <a:pt x="817" y="386"/>
                    <a:pt x="817" y="386"/>
                    <a:pt x="817" y="386"/>
                  </a:cubicBezTo>
                  <a:cubicBezTo>
                    <a:pt x="816" y="385"/>
                    <a:pt x="816" y="385"/>
                    <a:pt x="816" y="385"/>
                  </a:cubicBezTo>
                  <a:cubicBezTo>
                    <a:pt x="816" y="384"/>
                    <a:pt x="816" y="385"/>
                    <a:pt x="816" y="384"/>
                  </a:cubicBezTo>
                  <a:cubicBezTo>
                    <a:pt x="815" y="383"/>
                    <a:pt x="816" y="383"/>
                    <a:pt x="816" y="383"/>
                  </a:cubicBezTo>
                  <a:cubicBezTo>
                    <a:pt x="815" y="383"/>
                    <a:pt x="815" y="383"/>
                    <a:pt x="816" y="382"/>
                  </a:cubicBezTo>
                  <a:cubicBezTo>
                    <a:pt x="816" y="381"/>
                    <a:pt x="817" y="381"/>
                    <a:pt x="817" y="381"/>
                  </a:cubicBezTo>
                  <a:cubicBezTo>
                    <a:pt x="817" y="380"/>
                    <a:pt x="817" y="380"/>
                    <a:pt x="818" y="380"/>
                  </a:cubicBezTo>
                  <a:cubicBezTo>
                    <a:pt x="819" y="380"/>
                    <a:pt x="819" y="379"/>
                    <a:pt x="819" y="379"/>
                  </a:cubicBezTo>
                  <a:cubicBezTo>
                    <a:pt x="819" y="380"/>
                    <a:pt x="820" y="381"/>
                    <a:pt x="820" y="379"/>
                  </a:cubicBezTo>
                  <a:cubicBezTo>
                    <a:pt x="821" y="378"/>
                    <a:pt x="821" y="378"/>
                    <a:pt x="821" y="378"/>
                  </a:cubicBezTo>
                  <a:cubicBezTo>
                    <a:pt x="822" y="377"/>
                    <a:pt x="822" y="377"/>
                    <a:pt x="822" y="377"/>
                  </a:cubicBezTo>
                  <a:cubicBezTo>
                    <a:pt x="822" y="376"/>
                    <a:pt x="822" y="376"/>
                    <a:pt x="823" y="376"/>
                  </a:cubicBezTo>
                  <a:cubicBezTo>
                    <a:pt x="823" y="376"/>
                    <a:pt x="823" y="376"/>
                    <a:pt x="823" y="376"/>
                  </a:cubicBezTo>
                  <a:cubicBezTo>
                    <a:pt x="824" y="376"/>
                    <a:pt x="821" y="376"/>
                    <a:pt x="824" y="375"/>
                  </a:cubicBezTo>
                  <a:cubicBezTo>
                    <a:pt x="827" y="375"/>
                    <a:pt x="828" y="375"/>
                    <a:pt x="828" y="375"/>
                  </a:cubicBezTo>
                  <a:cubicBezTo>
                    <a:pt x="828" y="375"/>
                    <a:pt x="828" y="374"/>
                    <a:pt x="828" y="374"/>
                  </a:cubicBezTo>
                  <a:cubicBezTo>
                    <a:pt x="828" y="373"/>
                    <a:pt x="828" y="373"/>
                    <a:pt x="828" y="372"/>
                  </a:cubicBezTo>
                  <a:cubicBezTo>
                    <a:pt x="829" y="371"/>
                    <a:pt x="829" y="370"/>
                    <a:pt x="829" y="370"/>
                  </a:cubicBezTo>
                  <a:cubicBezTo>
                    <a:pt x="830" y="369"/>
                    <a:pt x="830" y="369"/>
                    <a:pt x="830" y="368"/>
                  </a:cubicBezTo>
                  <a:cubicBezTo>
                    <a:pt x="830" y="368"/>
                    <a:pt x="831" y="367"/>
                    <a:pt x="831" y="367"/>
                  </a:cubicBezTo>
                  <a:cubicBezTo>
                    <a:pt x="831" y="367"/>
                    <a:pt x="830" y="366"/>
                    <a:pt x="830" y="366"/>
                  </a:cubicBezTo>
                  <a:cubicBezTo>
                    <a:pt x="830" y="365"/>
                    <a:pt x="831" y="365"/>
                    <a:pt x="830" y="364"/>
                  </a:cubicBezTo>
                  <a:cubicBezTo>
                    <a:pt x="830" y="363"/>
                    <a:pt x="830" y="362"/>
                    <a:pt x="829" y="362"/>
                  </a:cubicBezTo>
                  <a:cubicBezTo>
                    <a:pt x="829" y="361"/>
                    <a:pt x="829" y="361"/>
                    <a:pt x="829" y="360"/>
                  </a:cubicBezTo>
                  <a:cubicBezTo>
                    <a:pt x="829" y="360"/>
                    <a:pt x="828" y="360"/>
                    <a:pt x="828" y="359"/>
                  </a:cubicBezTo>
                  <a:cubicBezTo>
                    <a:pt x="828" y="357"/>
                    <a:pt x="828" y="358"/>
                    <a:pt x="828" y="357"/>
                  </a:cubicBezTo>
                  <a:cubicBezTo>
                    <a:pt x="829" y="356"/>
                    <a:pt x="829" y="355"/>
                    <a:pt x="829" y="355"/>
                  </a:cubicBezTo>
                  <a:cubicBezTo>
                    <a:pt x="829" y="354"/>
                    <a:pt x="829" y="354"/>
                    <a:pt x="830" y="353"/>
                  </a:cubicBezTo>
                  <a:cubicBezTo>
                    <a:pt x="831" y="352"/>
                    <a:pt x="831" y="351"/>
                    <a:pt x="831" y="350"/>
                  </a:cubicBezTo>
                  <a:cubicBezTo>
                    <a:pt x="832" y="350"/>
                    <a:pt x="832" y="350"/>
                    <a:pt x="833" y="349"/>
                  </a:cubicBezTo>
                  <a:cubicBezTo>
                    <a:pt x="833" y="349"/>
                    <a:pt x="833" y="348"/>
                    <a:pt x="834" y="348"/>
                  </a:cubicBezTo>
                  <a:cubicBezTo>
                    <a:pt x="834" y="347"/>
                    <a:pt x="834" y="347"/>
                    <a:pt x="834" y="346"/>
                  </a:cubicBezTo>
                  <a:cubicBezTo>
                    <a:pt x="834" y="345"/>
                    <a:pt x="834" y="346"/>
                    <a:pt x="834" y="345"/>
                  </a:cubicBezTo>
                  <a:cubicBezTo>
                    <a:pt x="835" y="344"/>
                    <a:pt x="835" y="344"/>
                    <a:pt x="835" y="343"/>
                  </a:cubicBezTo>
                  <a:cubicBezTo>
                    <a:pt x="836" y="343"/>
                    <a:pt x="836" y="343"/>
                    <a:pt x="837" y="342"/>
                  </a:cubicBezTo>
                  <a:cubicBezTo>
                    <a:pt x="837" y="342"/>
                    <a:pt x="838" y="342"/>
                    <a:pt x="838" y="341"/>
                  </a:cubicBezTo>
                  <a:cubicBezTo>
                    <a:pt x="838" y="340"/>
                    <a:pt x="838" y="340"/>
                    <a:pt x="839" y="339"/>
                  </a:cubicBezTo>
                  <a:cubicBezTo>
                    <a:pt x="839" y="339"/>
                    <a:pt x="839" y="338"/>
                    <a:pt x="839" y="338"/>
                  </a:cubicBezTo>
                  <a:cubicBezTo>
                    <a:pt x="840" y="338"/>
                    <a:pt x="840" y="338"/>
                    <a:pt x="840" y="338"/>
                  </a:cubicBezTo>
                  <a:cubicBezTo>
                    <a:pt x="841" y="338"/>
                    <a:pt x="841" y="338"/>
                    <a:pt x="842" y="338"/>
                  </a:cubicBezTo>
                  <a:cubicBezTo>
                    <a:pt x="843" y="338"/>
                    <a:pt x="845" y="337"/>
                    <a:pt x="845" y="337"/>
                  </a:cubicBezTo>
                  <a:cubicBezTo>
                    <a:pt x="846" y="335"/>
                    <a:pt x="846" y="335"/>
                    <a:pt x="846" y="335"/>
                  </a:cubicBezTo>
                  <a:cubicBezTo>
                    <a:pt x="846" y="335"/>
                    <a:pt x="846" y="335"/>
                    <a:pt x="846" y="335"/>
                  </a:cubicBezTo>
                  <a:cubicBezTo>
                    <a:pt x="847" y="334"/>
                    <a:pt x="848" y="333"/>
                    <a:pt x="848" y="333"/>
                  </a:cubicBezTo>
                  <a:cubicBezTo>
                    <a:pt x="848" y="333"/>
                    <a:pt x="849" y="332"/>
                    <a:pt x="849" y="332"/>
                  </a:cubicBezTo>
                  <a:cubicBezTo>
                    <a:pt x="851" y="331"/>
                    <a:pt x="851" y="331"/>
                    <a:pt x="851" y="331"/>
                  </a:cubicBezTo>
                  <a:cubicBezTo>
                    <a:pt x="851" y="330"/>
                    <a:pt x="851" y="330"/>
                    <a:pt x="851" y="330"/>
                  </a:cubicBezTo>
                  <a:cubicBezTo>
                    <a:pt x="851" y="328"/>
                    <a:pt x="851" y="328"/>
                    <a:pt x="851" y="328"/>
                  </a:cubicBezTo>
                  <a:cubicBezTo>
                    <a:pt x="851" y="328"/>
                    <a:pt x="851" y="327"/>
                    <a:pt x="851" y="327"/>
                  </a:cubicBezTo>
                  <a:cubicBezTo>
                    <a:pt x="851" y="326"/>
                    <a:pt x="851" y="326"/>
                    <a:pt x="851" y="325"/>
                  </a:cubicBezTo>
                  <a:cubicBezTo>
                    <a:pt x="851" y="325"/>
                    <a:pt x="851" y="325"/>
                    <a:pt x="851" y="324"/>
                  </a:cubicBezTo>
                  <a:cubicBezTo>
                    <a:pt x="852" y="323"/>
                    <a:pt x="853" y="323"/>
                    <a:pt x="852" y="323"/>
                  </a:cubicBezTo>
                  <a:cubicBezTo>
                    <a:pt x="851" y="323"/>
                    <a:pt x="851" y="323"/>
                    <a:pt x="850" y="323"/>
                  </a:cubicBezTo>
                  <a:cubicBezTo>
                    <a:pt x="850" y="322"/>
                    <a:pt x="850" y="322"/>
                    <a:pt x="850" y="321"/>
                  </a:cubicBezTo>
                  <a:cubicBezTo>
                    <a:pt x="850" y="321"/>
                    <a:pt x="850" y="320"/>
                    <a:pt x="850" y="320"/>
                  </a:cubicBezTo>
                  <a:cubicBezTo>
                    <a:pt x="850" y="319"/>
                    <a:pt x="849" y="319"/>
                    <a:pt x="850" y="319"/>
                  </a:cubicBezTo>
                  <a:cubicBezTo>
                    <a:pt x="850" y="318"/>
                    <a:pt x="851" y="317"/>
                    <a:pt x="851" y="317"/>
                  </a:cubicBezTo>
                  <a:cubicBezTo>
                    <a:pt x="851" y="317"/>
                    <a:pt x="851" y="317"/>
                    <a:pt x="851" y="316"/>
                  </a:cubicBezTo>
                  <a:cubicBezTo>
                    <a:pt x="851" y="315"/>
                    <a:pt x="851" y="316"/>
                    <a:pt x="851" y="315"/>
                  </a:cubicBezTo>
                  <a:cubicBezTo>
                    <a:pt x="851" y="313"/>
                    <a:pt x="851" y="313"/>
                    <a:pt x="851" y="313"/>
                  </a:cubicBezTo>
                  <a:cubicBezTo>
                    <a:pt x="851" y="312"/>
                    <a:pt x="851" y="313"/>
                    <a:pt x="851" y="312"/>
                  </a:cubicBezTo>
                  <a:cubicBezTo>
                    <a:pt x="851" y="311"/>
                    <a:pt x="851" y="311"/>
                    <a:pt x="851" y="310"/>
                  </a:cubicBezTo>
                  <a:cubicBezTo>
                    <a:pt x="851" y="310"/>
                    <a:pt x="851" y="309"/>
                    <a:pt x="851" y="309"/>
                  </a:cubicBezTo>
                  <a:cubicBezTo>
                    <a:pt x="851" y="308"/>
                    <a:pt x="851" y="309"/>
                    <a:pt x="851" y="308"/>
                  </a:cubicBezTo>
                  <a:cubicBezTo>
                    <a:pt x="852" y="308"/>
                    <a:pt x="853" y="308"/>
                    <a:pt x="853" y="308"/>
                  </a:cubicBezTo>
                  <a:cubicBezTo>
                    <a:pt x="853" y="308"/>
                    <a:pt x="853" y="308"/>
                    <a:pt x="853" y="307"/>
                  </a:cubicBezTo>
                  <a:cubicBezTo>
                    <a:pt x="852" y="307"/>
                    <a:pt x="852" y="307"/>
                    <a:pt x="852" y="306"/>
                  </a:cubicBezTo>
                  <a:cubicBezTo>
                    <a:pt x="852" y="306"/>
                    <a:pt x="853" y="306"/>
                    <a:pt x="853" y="305"/>
                  </a:cubicBezTo>
                  <a:cubicBezTo>
                    <a:pt x="853" y="305"/>
                    <a:pt x="852" y="305"/>
                    <a:pt x="853" y="305"/>
                  </a:cubicBezTo>
                  <a:cubicBezTo>
                    <a:pt x="853" y="304"/>
                    <a:pt x="853" y="305"/>
                    <a:pt x="853" y="304"/>
                  </a:cubicBezTo>
                  <a:cubicBezTo>
                    <a:pt x="853" y="303"/>
                    <a:pt x="852" y="301"/>
                    <a:pt x="852" y="301"/>
                  </a:cubicBezTo>
                  <a:cubicBezTo>
                    <a:pt x="852" y="301"/>
                    <a:pt x="852" y="300"/>
                    <a:pt x="852" y="299"/>
                  </a:cubicBezTo>
                  <a:cubicBezTo>
                    <a:pt x="852" y="298"/>
                    <a:pt x="852" y="299"/>
                    <a:pt x="852" y="298"/>
                  </a:cubicBezTo>
                  <a:cubicBezTo>
                    <a:pt x="853" y="297"/>
                    <a:pt x="854" y="297"/>
                    <a:pt x="854" y="296"/>
                  </a:cubicBezTo>
                  <a:cubicBezTo>
                    <a:pt x="854" y="295"/>
                    <a:pt x="854" y="294"/>
                    <a:pt x="854" y="294"/>
                  </a:cubicBezTo>
                  <a:cubicBezTo>
                    <a:pt x="854" y="294"/>
                    <a:pt x="854" y="294"/>
                    <a:pt x="854" y="294"/>
                  </a:cubicBezTo>
                  <a:cubicBezTo>
                    <a:pt x="854" y="294"/>
                    <a:pt x="853" y="293"/>
                    <a:pt x="854" y="293"/>
                  </a:cubicBezTo>
                  <a:cubicBezTo>
                    <a:pt x="854" y="293"/>
                    <a:pt x="855" y="292"/>
                    <a:pt x="855" y="292"/>
                  </a:cubicBezTo>
                  <a:cubicBezTo>
                    <a:pt x="855" y="292"/>
                    <a:pt x="856" y="291"/>
                    <a:pt x="855" y="291"/>
                  </a:cubicBezTo>
                  <a:cubicBezTo>
                    <a:pt x="855" y="290"/>
                    <a:pt x="855" y="290"/>
                    <a:pt x="855" y="290"/>
                  </a:cubicBezTo>
                  <a:cubicBezTo>
                    <a:pt x="855" y="290"/>
                    <a:pt x="855" y="290"/>
                    <a:pt x="855" y="289"/>
                  </a:cubicBezTo>
                  <a:cubicBezTo>
                    <a:pt x="855" y="288"/>
                    <a:pt x="856" y="288"/>
                    <a:pt x="855" y="288"/>
                  </a:cubicBezTo>
                  <a:cubicBezTo>
                    <a:pt x="854" y="287"/>
                    <a:pt x="855" y="288"/>
                    <a:pt x="854" y="287"/>
                  </a:cubicBezTo>
                  <a:cubicBezTo>
                    <a:pt x="854" y="287"/>
                    <a:pt x="854" y="285"/>
                    <a:pt x="854" y="284"/>
                  </a:cubicBezTo>
                  <a:cubicBezTo>
                    <a:pt x="854" y="283"/>
                    <a:pt x="857" y="268"/>
                    <a:pt x="857" y="268"/>
                  </a:cubicBezTo>
                  <a:cubicBezTo>
                    <a:pt x="857" y="268"/>
                    <a:pt x="857" y="267"/>
                    <a:pt x="857" y="267"/>
                  </a:cubicBezTo>
                  <a:cubicBezTo>
                    <a:pt x="857" y="267"/>
                    <a:pt x="857" y="266"/>
                    <a:pt x="857" y="266"/>
                  </a:cubicBezTo>
                  <a:cubicBezTo>
                    <a:pt x="858" y="266"/>
                    <a:pt x="858" y="266"/>
                    <a:pt x="858" y="266"/>
                  </a:cubicBezTo>
                  <a:cubicBezTo>
                    <a:pt x="858" y="265"/>
                    <a:pt x="859" y="265"/>
                    <a:pt x="858" y="265"/>
                  </a:cubicBezTo>
                  <a:cubicBezTo>
                    <a:pt x="858" y="264"/>
                    <a:pt x="857" y="265"/>
                    <a:pt x="857" y="264"/>
                  </a:cubicBezTo>
                  <a:cubicBezTo>
                    <a:pt x="857" y="263"/>
                    <a:pt x="857" y="263"/>
                    <a:pt x="857" y="262"/>
                  </a:cubicBezTo>
                  <a:cubicBezTo>
                    <a:pt x="857" y="262"/>
                    <a:pt x="857" y="260"/>
                    <a:pt x="857" y="260"/>
                  </a:cubicBezTo>
                  <a:cubicBezTo>
                    <a:pt x="857" y="260"/>
                    <a:pt x="857" y="260"/>
                    <a:pt x="858" y="259"/>
                  </a:cubicBezTo>
                  <a:cubicBezTo>
                    <a:pt x="858" y="258"/>
                    <a:pt x="858" y="259"/>
                    <a:pt x="858" y="258"/>
                  </a:cubicBezTo>
                  <a:cubicBezTo>
                    <a:pt x="858" y="257"/>
                    <a:pt x="857" y="258"/>
                    <a:pt x="858" y="257"/>
                  </a:cubicBezTo>
                  <a:cubicBezTo>
                    <a:pt x="859" y="256"/>
                    <a:pt x="859" y="256"/>
                    <a:pt x="860" y="256"/>
                  </a:cubicBezTo>
                  <a:cubicBezTo>
                    <a:pt x="860" y="256"/>
                    <a:pt x="860" y="256"/>
                    <a:pt x="861" y="256"/>
                  </a:cubicBezTo>
                  <a:cubicBezTo>
                    <a:pt x="861" y="256"/>
                    <a:pt x="862" y="256"/>
                    <a:pt x="862" y="254"/>
                  </a:cubicBezTo>
                  <a:cubicBezTo>
                    <a:pt x="863" y="251"/>
                    <a:pt x="863" y="252"/>
                    <a:pt x="863" y="250"/>
                  </a:cubicBezTo>
                  <a:cubicBezTo>
                    <a:pt x="864" y="249"/>
                    <a:pt x="864" y="249"/>
                    <a:pt x="864" y="248"/>
                  </a:cubicBezTo>
                  <a:cubicBezTo>
                    <a:pt x="864" y="247"/>
                    <a:pt x="863" y="249"/>
                    <a:pt x="864" y="247"/>
                  </a:cubicBezTo>
                  <a:cubicBezTo>
                    <a:pt x="865" y="244"/>
                    <a:pt x="865" y="244"/>
                    <a:pt x="866" y="244"/>
                  </a:cubicBezTo>
                  <a:cubicBezTo>
                    <a:pt x="866" y="243"/>
                    <a:pt x="866" y="243"/>
                    <a:pt x="867" y="242"/>
                  </a:cubicBezTo>
                  <a:cubicBezTo>
                    <a:pt x="868" y="241"/>
                    <a:pt x="868" y="241"/>
                    <a:pt x="868" y="241"/>
                  </a:cubicBezTo>
                  <a:cubicBezTo>
                    <a:pt x="869" y="240"/>
                    <a:pt x="869" y="239"/>
                    <a:pt x="869" y="239"/>
                  </a:cubicBezTo>
                  <a:cubicBezTo>
                    <a:pt x="869" y="238"/>
                    <a:pt x="870" y="238"/>
                    <a:pt x="870" y="237"/>
                  </a:cubicBezTo>
                  <a:cubicBezTo>
                    <a:pt x="870" y="237"/>
                    <a:pt x="870" y="236"/>
                    <a:pt x="870" y="236"/>
                  </a:cubicBezTo>
                  <a:cubicBezTo>
                    <a:pt x="870" y="236"/>
                    <a:pt x="869" y="236"/>
                    <a:pt x="869" y="236"/>
                  </a:cubicBezTo>
                  <a:cubicBezTo>
                    <a:pt x="869" y="235"/>
                    <a:pt x="869" y="235"/>
                    <a:pt x="869" y="235"/>
                  </a:cubicBezTo>
                  <a:cubicBezTo>
                    <a:pt x="869" y="235"/>
                    <a:pt x="869" y="235"/>
                    <a:pt x="869" y="234"/>
                  </a:cubicBezTo>
                  <a:cubicBezTo>
                    <a:pt x="868" y="233"/>
                    <a:pt x="868" y="232"/>
                    <a:pt x="868" y="232"/>
                  </a:cubicBezTo>
                  <a:cubicBezTo>
                    <a:pt x="868" y="231"/>
                    <a:pt x="869" y="231"/>
                    <a:pt x="869" y="230"/>
                  </a:cubicBezTo>
                  <a:cubicBezTo>
                    <a:pt x="870" y="229"/>
                    <a:pt x="869" y="229"/>
                    <a:pt x="869" y="228"/>
                  </a:cubicBezTo>
                  <a:cubicBezTo>
                    <a:pt x="869" y="227"/>
                    <a:pt x="869" y="227"/>
                    <a:pt x="869" y="226"/>
                  </a:cubicBezTo>
                  <a:cubicBezTo>
                    <a:pt x="870" y="225"/>
                    <a:pt x="869" y="225"/>
                    <a:pt x="869" y="225"/>
                  </a:cubicBezTo>
                  <a:cubicBezTo>
                    <a:pt x="869" y="224"/>
                    <a:pt x="869" y="224"/>
                    <a:pt x="870" y="223"/>
                  </a:cubicBezTo>
                  <a:cubicBezTo>
                    <a:pt x="871" y="222"/>
                    <a:pt x="870" y="222"/>
                    <a:pt x="871" y="222"/>
                  </a:cubicBezTo>
                  <a:cubicBezTo>
                    <a:pt x="872" y="222"/>
                    <a:pt x="872" y="222"/>
                    <a:pt x="872" y="222"/>
                  </a:cubicBezTo>
                  <a:cubicBezTo>
                    <a:pt x="873" y="221"/>
                    <a:pt x="874" y="221"/>
                    <a:pt x="874" y="221"/>
                  </a:cubicBezTo>
                  <a:cubicBezTo>
                    <a:pt x="874" y="221"/>
                    <a:pt x="874" y="221"/>
                    <a:pt x="875" y="221"/>
                  </a:cubicBezTo>
                  <a:cubicBezTo>
                    <a:pt x="875" y="221"/>
                    <a:pt x="874" y="220"/>
                    <a:pt x="875" y="220"/>
                  </a:cubicBezTo>
                  <a:cubicBezTo>
                    <a:pt x="876" y="221"/>
                    <a:pt x="876" y="221"/>
                    <a:pt x="876" y="221"/>
                  </a:cubicBezTo>
                  <a:cubicBezTo>
                    <a:pt x="877" y="220"/>
                    <a:pt x="876" y="220"/>
                    <a:pt x="877" y="220"/>
                  </a:cubicBezTo>
                  <a:cubicBezTo>
                    <a:pt x="877" y="221"/>
                    <a:pt x="878" y="220"/>
                    <a:pt x="878" y="220"/>
                  </a:cubicBezTo>
                  <a:cubicBezTo>
                    <a:pt x="878" y="220"/>
                    <a:pt x="878" y="220"/>
                    <a:pt x="878" y="220"/>
                  </a:cubicBezTo>
                  <a:cubicBezTo>
                    <a:pt x="878" y="220"/>
                    <a:pt x="879" y="219"/>
                    <a:pt x="879" y="219"/>
                  </a:cubicBezTo>
                  <a:cubicBezTo>
                    <a:pt x="880" y="218"/>
                    <a:pt x="880" y="218"/>
                    <a:pt x="880" y="218"/>
                  </a:cubicBezTo>
                  <a:cubicBezTo>
                    <a:pt x="880" y="218"/>
                    <a:pt x="879" y="218"/>
                    <a:pt x="879" y="218"/>
                  </a:cubicBezTo>
                  <a:cubicBezTo>
                    <a:pt x="880" y="217"/>
                    <a:pt x="880" y="217"/>
                    <a:pt x="880" y="217"/>
                  </a:cubicBezTo>
                  <a:cubicBezTo>
                    <a:pt x="880" y="217"/>
                    <a:pt x="881" y="217"/>
                    <a:pt x="880" y="217"/>
                  </a:cubicBezTo>
                  <a:cubicBezTo>
                    <a:pt x="880" y="217"/>
                    <a:pt x="880" y="216"/>
                    <a:pt x="880" y="216"/>
                  </a:cubicBezTo>
                  <a:cubicBezTo>
                    <a:pt x="881" y="216"/>
                    <a:pt x="881" y="216"/>
                    <a:pt x="881" y="216"/>
                  </a:cubicBezTo>
                  <a:cubicBezTo>
                    <a:pt x="881" y="216"/>
                    <a:pt x="882" y="215"/>
                    <a:pt x="882" y="215"/>
                  </a:cubicBezTo>
                  <a:cubicBezTo>
                    <a:pt x="882" y="214"/>
                    <a:pt x="883" y="214"/>
                    <a:pt x="882" y="214"/>
                  </a:cubicBezTo>
                  <a:cubicBezTo>
                    <a:pt x="882" y="213"/>
                    <a:pt x="882" y="213"/>
                    <a:pt x="882" y="212"/>
                  </a:cubicBezTo>
                  <a:cubicBezTo>
                    <a:pt x="882" y="211"/>
                    <a:pt x="882" y="212"/>
                    <a:pt x="882" y="211"/>
                  </a:cubicBezTo>
                  <a:cubicBezTo>
                    <a:pt x="882" y="211"/>
                    <a:pt x="882" y="211"/>
                    <a:pt x="882" y="210"/>
                  </a:cubicBezTo>
                  <a:cubicBezTo>
                    <a:pt x="883" y="209"/>
                    <a:pt x="882" y="209"/>
                    <a:pt x="883" y="208"/>
                  </a:cubicBezTo>
                  <a:cubicBezTo>
                    <a:pt x="884" y="208"/>
                    <a:pt x="884" y="208"/>
                    <a:pt x="884" y="208"/>
                  </a:cubicBezTo>
                  <a:cubicBezTo>
                    <a:pt x="885" y="207"/>
                    <a:pt x="885" y="207"/>
                    <a:pt x="885" y="207"/>
                  </a:cubicBezTo>
                  <a:cubicBezTo>
                    <a:pt x="885" y="207"/>
                    <a:pt x="886" y="206"/>
                    <a:pt x="886" y="207"/>
                  </a:cubicBezTo>
                  <a:cubicBezTo>
                    <a:pt x="886" y="207"/>
                    <a:pt x="886" y="207"/>
                    <a:pt x="887" y="207"/>
                  </a:cubicBezTo>
                  <a:cubicBezTo>
                    <a:pt x="887" y="208"/>
                    <a:pt x="887" y="208"/>
                    <a:pt x="887" y="208"/>
                  </a:cubicBezTo>
                  <a:cubicBezTo>
                    <a:pt x="887" y="208"/>
                    <a:pt x="887" y="207"/>
                    <a:pt x="887" y="207"/>
                  </a:cubicBezTo>
                  <a:cubicBezTo>
                    <a:pt x="887" y="206"/>
                    <a:pt x="887" y="206"/>
                    <a:pt x="887" y="206"/>
                  </a:cubicBezTo>
                  <a:cubicBezTo>
                    <a:pt x="888" y="206"/>
                    <a:pt x="888" y="205"/>
                    <a:pt x="888" y="206"/>
                  </a:cubicBezTo>
                  <a:cubicBezTo>
                    <a:pt x="889" y="206"/>
                    <a:pt x="889" y="206"/>
                    <a:pt x="889" y="206"/>
                  </a:cubicBezTo>
                  <a:cubicBezTo>
                    <a:pt x="894" y="204"/>
                    <a:pt x="894" y="204"/>
                    <a:pt x="894" y="204"/>
                  </a:cubicBezTo>
                  <a:cubicBezTo>
                    <a:pt x="905" y="191"/>
                    <a:pt x="905" y="191"/>
                    <a:pt x="905" y="191"/>
                  </a:cubicBezTo>
                  <a:cubicBezTo>
                    <a:pt x="921" y="178"/>
                    <a:pt x="921" y="178"/>
                    <a:pt x="921" y="178"/>
                  </a:cubicBezTo>
                  <a:cubicBezTo>
                    <a:pt x="933" y="164"/>
                    <a:pt x="933" y="164"/>
                    <a:pt x="933" y="164"/>
                  </a:cubicBezTo>
                  <a:cubicBezTo>
                    <a:pt x="934" y="162"/>
                    <a:pt x="934" y="162"/>
                    <a:pt x="934" y="162"/>
                  </a:cubicBezTo>
                  <a:cubicBezTo>
                    <a:pt x="935" y="159"/>
                    <a:pt x="935" y="159"/>
                    <a:pt x="935" y="159"/>
                  </a:cubicBezTo>
                  <a:cubicBezTo>
                    <a:pt x="929" y="156"/>
                    <a:pt x="929" y="156"/>
                    <a:pt x="929" y="156"/>
                  </a:cubicBezTo>
                  <a:cubicBezTo>
                    <a:pt x="929" y="152"/>
                    <a:pt x="929" y="152"/>
                    <a:pt x="929" y="152"/>
                  </a:cubicBezTo>
                  <a:cubicBezTo>
                    <a:pt x="929" y="152"/>
                    <a:pt x="928" y="153"/>
                    <a:pt x="928" y="153"/>
                  </a:cubicBezTo>
                  <a:cubicBezTo>
                    <a:pt x="927" y="153"/>
                    <a:pt x="926" y="152"/>
                    <a:pt x="926" y="152"/>
                  </a:cubicBezTo>
                  <a:cubicBezTo>
                    <a:pt x="926" y="153"/>
                    <a:pt x="926" y="153"/>
                    <a:pt x="926" y="153"/>
                  </a:cubicBezTo>
                  <a:cubicBezTo>
                    <a:pt x="925" y="153"/>
                    <a:pt x="925" y="153"/>
                    <a:pt x="925" y="153"/>
                  </a:cubicBezTo>
                  <a:cubicBezTo>
                    <a:pt x="925" y="152"/>
                    <a:pt x="925" y="152"/>
                    <a:pt x="925" y="152"/>
                  </a:cubicBezTo>
                  <a:cubicBezTo>
                    <a:pt x="923" y="151"/>
                    <a:pt x="923" y="151"/>
                    <a:pt x="923" y="151"/>
                  </a:cubicBezTo>
                  <a:cubicBezTo>
                    <a:pt x="923" y="151"/>
                    <a:pt x="924" y="151"/>
                    <a:pt x="924" y="150"/>
                  </a:cubicBezTo>
                  <a:cubicBezTo>
                    <a:pt x="924" y="150"/>
                    <a:pt x="924" y="150"/>
                    <a:pt x="923" y="149"/>
                  </a:cubicBezTo>
                  <a:cubicBezTo>
                    <a:pt x="923" y="149"/>
                    <a:pt x="923" y="149"/>
                    <a:pt x="922" y="148"/>
                  </a:cubicBezTo>
                  <a:cubicBezTo>
                    <a:pt x="921" y="148"/>
                    <a:pt x="921" y="147"/>
                    <a:pt x="921" y="147"/>
                  </a:cubicBezTo>
                  <a:cubicBezTo>
                    <a:pt x="920" y="147"/>
                    <a:pt x="918" y="147"/>
                    <a:pt x="918" y="147"/>
                  </a:cubicBezTo>
                  <a:cubicBezTo>
                    <a:pt x="918" y="147"/>
                    <a:pt x="916" y="148"/>
                    <a:pt x="916" y="149"/>
                  </a:cubicBezTo>
                  <a:cubicBezTo>
                    <a:pt x="916" y="149"/>
                    <a:pt x="916" y="150"/>
                    <a:pt x="915" y="150"/>
                  </a:cubicBezTo>
                  <a:cubicBezTo>
                    <a:pt x="915" y="150"/>
                    <a:pt x="914" y="150"/>
                    <a:pt x="914" y="150"/>
                  </a:cubicBezTo>
                  <a:cubicBezTo>
                    <a:pt x="914" y="150"/>
                    <a:pt x="914" y="150"/>
                    <a:pt x="914" y="149"/>
                  </a:cubicBezTo>
                  <a:cubicBezTo>
                    <a:pt x="913" y="149"/>
                    <a:pt x="912" y="148"/>
                    <a:pt x="912" y="148"/>
                  </a:cubicBezTo>
                  <a:cubicBezTo>
                    <a:pt x="912" y="148"/>
                    <a:pt x="912" y="147"/>
                    <a:pt x="912" y="147"/>
                  </a:cubicBezTo>
                  <a:cubicBezTo>
                    <a:pt x="911" y="147"/>
                    <a:pt x="911" y="146"/>
                    <a:pt x="911" y="146"/>
                  </a:cubicBezTo>
                  <a:cubicBezTo>
                    <a:pt x="911" y="146"/>
                    <a:pt x="911" y="145"/>
                    <a:pt x="911" y="145"/>
                  </a:cubicBezTo>
                  <a:cubicBezTo>
                    <a:pt x="911" y="145"/>
                    <a:pt x="909" y="145"/>
                    <a:pt x="909" y="145"/>
                  </a:cubicBezTo>
                  <a:cubicBezTo>
                    <a:pt x="908" y="145"/>
                    <a:pt x="908" y="145"/>
                    <a:pt x="908" y="145"/>
                  </a:cubicBezTo>
                  <a:cubicBezTo>
                    <a:pt x="908" y="146"/>
                    <a:pt x="908" y="146"/>
                    <a:pt x="908" y="146"/>
                  </a:cubicBezTo>
                  <a:cubicBezTo>
                    <a:pt x="908" y="146"/>
                    <a:pt x="907" y="146"/>
                    <a:pt x="907" y="145"/>
                  </a:cubicBezTo>
                  <a:cubicBezTo>
                    <a:pt x="907" y="145"/>
                    <a:pt x="907" y="144"/>
                    <a:pt x="907" y="144"/>
                  </a:cubicBezTo>
                  <a:cubicBezTo>
                    <a:pt x="907" y="143"/>
                    <a:pt x="907" y="143"/>
                    <a:pt x="907" y="143"/>
                  </a:cubicBezTo>
                  <a:cubicBezTo>
                    <a:pt x="907" y="142"/>
                    <a:pt x="907" y="142"/>
                    <a:pt x="907" y="142"/>
                  </a:cubicBezTo>
                  <a:cubicBezTo>
                    <a:pt x="907" y="142"/>
                    <a:pt x="908" y="141"/>
                    <a:pt x="908" y="141"/>
                  </a:cubicBezTo>
                  <a:cubicBezTo>
                    <a:pt x="908" y="141"/>
                    <a:pt x="908" y="141"/>
                    <a:pt x="908" y="140"/>
                  </a:cubicBezTo>
                  <a:cubicBezTo>
                    <a:pt x="908" y="139"/>
                    <a:pt x="908" y="138"/>
                    <a:pt x="908" y="138"/>
                  </a:cubicBezTo>
                  <a:cubicBezTo>
                    <a:pt x="908" y="138"/>
                    <a:pt x="907" y="138"/>
                    <a:pt x="908" y="137"/>
                  </a:cubicBezTo>
                  <a:cubicBezTo>
                    <a:pt x="909" y="137"/>
                    <a:pt x="909" y="136"/>
                    <a:pt x="909" y="136"/>
                  </a:cubicBezTo>
                  <a:cubicBezTo>
                    <a:pt x="909" y="135"/>
                    <a:pt x="909" y="135"/>
                    <a:pt x="909" y="134"/>
                  </a:cubicBezTo>
                  <a:cubicBezTo>
                    <a:pt x="910" y="133"/>
                    <a:pt x="910" y="134"/>
                    <a:pt x="910" y="133"/>
                  </a:cubicBezTo>
                  <a:cubicBezTo>
                    <a:pt x="910" y="133"/>
                    <a:pt x="911" y="133"/>
                    <a:pt x="911" y="132"/>
                  </a:cubicBezTo>
                  <a:cubicBezTo>
                    <a:pt x="910" y="132"/>
                    <a:pt x="910" y="132"/>
                    <a:pt x="910" y="132"/>
                  </a:cubicBezTo>
                  <a:cubicBezTo>
                    <a:pt x="911" y="131"/>
                    <a:pt x="910" y="131"/>
                    <a:pt x="911" y="131"/>
                  </a:cubicBezTo>
                  <a:cubicBezTo>
                    <a:pt x="911" y="130"/>
                    <a:pt x="912" y="130"/>
                    <a:pt x="911" y="130"/>
                  </a:cubicBezTo>
                  <a:cubicBezTo>
                    <a:pt x="911" y="130"/>
                    <a:pt x="911" y="130"/>
                    <a:pt x="911" y="129"/>
                  </a:cubicBezTo>
                  <a:cubicBezTo>
                    <a:pt x="912" y="129"/>
                    <a:pt x="912" y="129"/>
                    <a:pt x="912" y="128"/>
                  </a:cubicBezTo>
                  <a:cubicBezTo>
                    <a:pt x="913" y="128"/>
                    <a:pt x="913" y="128"/>
                    <a:pt x="913" y="128"/>
                  </a:cubicBezTo>
                  <a:cubicBezTo>
                    <a:pt x="914" y="127"/>
                    <a:pt x="914" y="128"/>
                    <a:pt x="914" y="126"/>
                  </a:cubicBezTo>
                  <a:cubicBezTo>
                    <a:pt x="914" y="125"/>
                    <a:pt x="914" y="125"/>
                    <a:pt x="914" y="124"/>
                  </a:cubicBezTo>
                  <a:cubicBezTo>
                    <a:pt x="914" y="124"/>
                    <a:pt x="914" y="123"/>
                    <a:pt x="914" y="123"/>
                  </a:cubicBezTo>
                  <a:cubicBezTo>
                    <a:pt x="913" y="122"/>
                    <a:pt x="913" y="122"/>
                    <a:pt x="913" y="121"/>
                  </a:cubicBezTo>
                  <a:cubicBezTo>
                    <a:pt x="913" y="121"/>
                    <a:pt x="912" y="120"/>
                    <a:pt x="912" y="120"/>
                  </a:cubicBezTo>
                  <a:cubicBezTo>
                    <a:pt x="913" y="119"/>
                    <a:pt x="912" y="119"/>
                    <a:pt x="912" y="119"/>
                  </a:cubicBezTo>
                  <a:cubicBezTo>
                    <a:pt x="912" y="119"/>
                    <a:pt x="911" y="118"/>
                    <a:pt x="911" y="117"/>
                  </a:cubicBezTo>
                  <a:cubicBezTo>
                    <a:pt x="911" y="117"/>
                    <a:pt x="910" y="117"/>
                    <a:pt x="910" y="117"/>
                  </a:cubicBezTo>
                  <a:cubicBezTo>
                    <a:pt x="910" y="117"/>
                    <a:pt x="909" y="117"/>
                    <a:pt x="909" y="117"/>
                  </a:cubicBezTo>
                  <a:cubicBezTo>
                    <a:pt x="909" y="117"/>
                    <a:pt x="909" y="116"/>
                    <a:pt x="909" y="116"/>
                  </a:cubicBezTo>
                  <a:cubicBezTo>
                    <a:pt x="909" y="116"/>
                    <a:pt x="908" y="115"/>
                    <a:pt x="908" y="115"/>
                  </a:cubicBezTo>
                  <a:cubicBezTo>
                    <a:pt x="909" y="114"/>
                    <a:pt x="909" y="115"/>
                    <a:pt x="909" y="114"/>
                  </a:cubicBezTo>
                  <a:cubicBezTo>
                    <a:pt x="910" y="113"/>
                    <a:pt x="910" y="112"/>
                    <a:pt x="910" y="112"/>
                  </a:cubicBezTo>
                  <a:cubicBezTo>
                    <a:pt x="910" y="112"/>
                    <a:pt x="910" y="112"/>
                    <a:pt x="910" y="111"/>
                  </a:cubicBezTo>
                  <a:cubicBezTo>
                    <a:pt x="910" y="110"/>
                    <a:pt x="910" y="110"/>
                    <a:pt x="910" y="110"/>
                  </a:cubicBezTo>
                  <a:cubicBezTo>
                    <a:pt x="911" y="109"/>
                    <a:pt x="911" y="109"/>
                    <a:pt x="911" y="108"/>
                  </a:cubicBezTo>
                  <a:cubicBezTo>
                    <a:pt x="911" y="107"/>
                    <a:pt x="912" y="107"/>
                    <a:pt x="911" y="107"/>
                  </a:cubicBezTo>
                  <a:cubicBezTo>
                    <a:pt x="911" y="107"/>
                    <a:pt x="910" y="106"/>
                    <a:pt x="911" y="106"/>
                  </a:cubicBezTo>
                  <a:cubicBezTo>
                    <a:pt x="912" y="106"/>
                    <a:pt x="912" y="106"/>
                    <a:pt x="912" y="106"/>
                  </a:cubicBezTo>
                  <a:cubicBezTo>
                    <a:pt x="912" y="105"/>
                    <a:pt x="912" y="105"/>
                    <a:pt x="912" y="105"/>
                  </a:cubicBezTo>
                  <a:cubicBezTo>
                    <a:pt x="912" y="104"/>
                    <a:pt x="912" y="104"/>
                    <a:pt x="912" y="104"/>
                  </a:cubicBezTo>
                  <a:cubicBezTo>
                    <a:pt x="913" y="104"/>
                    <a:pt x="913" y="104"/>
                    <a:pt x="913" y="104"/>
                  </a:cubicBezTo>
                  <a:cubicBezTo>
                    <a:pt x="913" y="104"/>
                    <a:pt x="913" y="104"/>
                    <a:pt x="914" y="104"/>
                  </a:cubicBezTo>
                  <a:cubicBezTo>
                    <a:pt x="914" y="103"/>
                    <a:pt x="914" y="103"/>
                    <a:pt x="914" y="102"/>
                  </a:cubicBezTo>
                  <a:cubicBezTo>
                    <a:pt x="914" y="102"/>
                    <a:pt x="914" y="102"/>
                    <a:pt x="914" y="101"/>
                  </a:cubicBezTo>
                  <a:cubicBezTo>
                    <a:pt x="914" y="101"/>
                    <a:pt x="914" y="101"/>
                    <a:pt x="914" y="101"/>
                  </a:cubicBezTo>
                  <a:cubicBezTo>
                    <a:pt x="915" y="100"/>
                    <a:pt x="915" y="100"/>
                    <a:pt x="915" y="100"/>
                  </a:cubicBezTo>
                  <a:cubicBezTo>
                    <a:pt x="915" y="100"/>
                    <a:pt x="915" y="99"/>
                    <a:pt x="915" y="99"/>
                  </a:cubicBezTo>
                  <a:cubicBezTo>
                    <a:pt x="915" y="99"/>
                    <a:pt x="915" y="98"/>
                    <a:pt x="916" y="98"/>
                  </a:cubicBezTo>
                  <a:cubicBezTo>
                    <a:pt x="916" y="98"/>
                    <a:pt x="916" y="98"/>
                    <a:pt x="916" y="97"/>
                  </a:cubicBezTo>
                  <a:cubicBezTo>
                    <a:pt x="916" y="97"/>
                    <a:pt x="917" y="93"/>
                    <a:pt x="917" y="93"/>
                  </a:cubicBezTo>
                  <a:cubicBezTo>
                    <a:pt x="917" y="93"/>
                    <a:pt x="916" y="93"/>
                    <a:pt x="916" y="92"/>
                  </a:cubicBezTo>
                  <a:cubicBezTo>
                    <a:pt x="916" y="92"/>
                    <a:pt x="915" y="93"/>
                    <a:pt x="914" y="93"/>
                  </a:cubicBezTo>
                  <a:cubicBezTo>
                    <a:pt x="914" y="93"/>
                    <a:pt x="914" y="93"/>
                    <a:pt x="914" y="94"/>
                  </a:cubicBezTo>
                  <a:cubicBezTo>
                    <a:pt x="913" y="94"/>
                    <a:pt x="912" y="94"/>
                    <a:pt x="912" y="9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6" name="Freeform 15"/>
            <p:cNvSpPr>
              <a:spLocks/>
            </p:cNvSpPr>
            <p:nvPr/>
          </p:nvSpPr>
          <p:spPr bwMode="auto">
            <a:xfrm>
              <a:off x="9070975" y="2762251"/>
              <a:ext cx="862013" cy="611188"/>
            </a:xfrm>
            <a:custGeom>
              <a:avLst/>
              <a:gdLst>
                <a:gd name="T0" fmla="*/ 187 w 611"/>
                <a:gd name="T1" fmla="*/ 336 h 433"/>
                <a:gd name="T2" fmla="*/ 177 w 611"/>
                <a:gd name="T3" fmla="*/ 319 h 433"/>
                <a:gd name="T4" fmla="*/ 153 w 611"/>
                <a:gd name="T5" fmla="*/ 307 h 433"/>
                <a:gd name="T6" fmla="*/ 141 w 611"/>
                <a:gd name="T7" fmla="*/ 288 h 433"/>
                <a:gd name="T8" fmla="*/ 136 w 611"/>
                <a:gd name="T9" fmla="*/ 271 h 433"/>
                <a:gd name="T10" fmla="*/ 121 w 611"/>
                <a:gd name="T11" fmla="*/ 257 h 433"/>
                <a:gd name="T12" fmla="*/ 103 w 611"/>
                <a:gd name="T13" fmla="*/ 246 h 433"/>
                <a:gd name="T14" fmla="*/ 87 w 611"/>
                <a:gd name="T15" fmla="*/ 229 h 433"/>
                <a:gd name="T16" fmla="*/ 74 w 611"/>
                <a:gd name="T17" fmla="*/ 210 h 433"/>
                <a:gd name="T18" fmla="*/ 36 w 611"/>
                <a:gd name="T19" fmla="*/ 188 h 433"/>
                <a:gd name="T20" fmla="*/ 26 w 611"/>
                <a:gd name="T21" fmla="*/ 175 h 433"/>
                <a:gd name="T22" fmla="*/ 4 w 611"/>
                <a:gd name="T23" fmla="*/ 173 h 433"/>
                <a:gd name="T24" fmla="*/ 0 w 611"/>
                <a:gd name="T25" fmla="*/ 160 h 433"/>
                <a:gd name="T26" fmla="*/ 12 w 611"/>
                <a:gd name="T27" fmla="*/ 140 h 433"/>
                <a:gd name="T28" fmla="*/ 39 w 611"/>
                <a:gd name="T29" fmla="*/ 122 h 433"/>
                <a:gd name="T30" fmla="*/ 54 w 611"/>
                <a:gd name="T31" fmla="*/ 121 h 433"/>
                <a:gd name="T32" fmla="*/ 67 w 611"/>
                <a:gd name="T33" fmla="*/ 121 h 433"/>
                <a:gd name="T34" fmla="*/ 79 w 611"/>
                <a:gd name="T35" fmla="*/ 111 h 433"/>
                <a:gd name="T36" fmla="*/ 80 w 611"/>
                <a:gd name="T37" fmla="*/ 101 h 433"/>
                <a:gd name="T38" fmla="*/ 88 w 611"/>
                <a:gd name="T39" fmla="*/ 95 h 433"/>
                <a:gd name="T40" fmla="*/ 102 w 611"/>
                <a:gd name="T41" fmla="*/ 92 h 433"/>
                <a:gd name="T42" fmla="*/ 115 w 611"/>
                <a:gd name="T43" fmla="*/ 91 h 433"/>
                <a:gd name="T44" fmla="*/ 128 w 611"/>
                <a:gd name="T45" fmla="*/ 107 h 433"/>
                <a:gd name="T46" fmla="*/ 225 w 611"/>
                <a:gd name="T47" fmla="*/ 144 h 433"/>
                <a:gd name="T48" fmla="*/ 361 w 611"/>
                <a:gd name="T49" fmla="*/ 127 h 433"/>
                <a:gd name="T50" fmla="*/ 455 w 611"/>
                <a:gd name="T51" fmla="*/ 9 h 433"/>
                <a:gd name="T52" fmla="*/ 515 w 611"/>
                <a:gd name="T53" fmla="*/ 104 h 433"/>
                <a:gd name="T54" fmla="*/ 521 w 611"/>
                <a:gd name="T55" fmla="*/ 183 h 433"/>
                <a:gd name="T56" fmla="*/ 504 w 611"/>
                <a:gd name="T57" fmla="*/ 193 h 433"/>
                <a:gd name="T58" fmla="*/ 488 w 611"/>
                <a:gd name="T59" fmla="*/ 188 h 433"/>
                <a:gd name="T60" fmla="*/ 478 w 611"/>
                <a:gd name="T61" fmla="*/ 193 h 433"/>
                <a:gd name="T62" fmla="*/ 473 w 611"/>
                <a:gd name="T63" fmla="*/ 206 h 433"/>
                <a:gd name="T64" fmla="*/ 468 w 611"/>
                <a:gd name="T65" fmla="*/ 219 h 433"/>
                <a:gd name="T66" fmla="*/ 481 w 611"/>
                <a:gd name="T67" fmla="*/ 223 h 433"/>
                <a:gd name="T68" fmla="*/ 494 w 611"/>
                <a:gd name="T69" fmla="*/ 226 h 433"/>
                <a:gd name="T70" fmla="*/ 511 w 611"/>
                <a:gd name="T71" fmla="*/ 233 h 433"/>
                <a:gd name="T72" fmla="*/ 518 w 611"/>
                <a:gd name="T73" fmla="*/ 247 h 433"/>
                <a:gd name="T74" fmla="*/ 525 w 611"/>
                <a:gd name="T75" fmla="*/ 256 h 433"/>
                <a:gd name="T76" fmla="*/ 532 w 611"/>
                <a:gd name="T77" fmla="*/ 263 h 433"/>
                <a:gd name="T78" fmla="*/ 541 w 611"/>
                <a:gd name="T79" fmla="*/ 267 h 433"/>
                <a:gd name="T80" fmla="*/ 551 w 611"/>
                <a:gd name="T81" fmla="*/ 276 h 433"/>
                <a:gd name="T82" fmla="*/ 565 w 611"/>
                <a:gd name="T83" fmla="*/ 285 h 433"/>
                <a:gd name="T84" fmla="*/ 563 w 611"/>
                <a:gd name="T85" fmla="*/ 305 h 433"/>
                <a:gd name="T86" fmla="*/ 593 w 611"/>
                <a:gd name="T87" fmla="*/ 338 h 433"/>
                <a:gd name="T88" fmla="*/ 607 w 611"/>
                <a:gd name="T89" fmla="*/ 343 h 433"/>
                <a:gd name="T90" fmla="*/ 595 w 611"/>
                <a:gd name="T91" fmla="*/ 377 h 433"/>
                <a:gd name="T92" fmla="*/ 463 w 611"/>
                <a:gd name="T93" fmla="*/ 416 h 433"/>
                <a:gd name="T94" fmla="*/ 409 w 611"/>
                <a:gd name="T95" fmla="*/ 416 h 433"/>
                <a:gd name="T96" fmla="*/ 375 w 611"/>
                <a:gd name="T97" fmla="*/ 420 h 433"/>
                <a:gd name="T98" fmla="*/ 362 w 611"/>
                <a:gd name="T99" fmla="*/ 428 h 433"/>
                <a:gd name="T100" fmla="*/ 349 w 611"/>
                <a:gd name="T101" fmla="*/ 420 h 433"/>
                <a:gd name="T102" fmla="*/ 336 w 611"/>
                <a:gd name="T103" fmla="*/ 411 h 433"/>
                <a:gd name="T104" fmla="*/ 328 w 611"/>
                <a:gd name="T105" fmla="*/ 402 h 433"/>
                <a:gd name="T106" fmla="*/ 311 w 611"/>
                <a:gd name="T107" fmla="*/ 389 h 433"/>
                <a:gd name="T108" fmla="*/ 304 w 611"/>
                <a:gd name="T109" fmla="*/ 376 h 433"/>
                <a:gd name="T110" fmla="*/ 293 w 611"/>
                <a:gd name="T111" fmla="*/ 381 h 433"/>
                <a:gd name="T112" fmla="*/ 279 w 611"/>
                <a:gd name="T113" fmla="*/ 387 h 433"/>
                <a:gd name="T114" fmla="*/ 262 w 611"/>
                <a:gd name="T115" fmla="*/ 383 h 433"/>
                <a:gd name="T116" fmla="*/ 249 w 611"/>
                <a:gd name="T117" fmla="*/ 388 h 433"/>
                <a:gd name="T118" fmla="*/ 232 w 611"/>
                <a:gd name="T119" fmla="*/ 389 h 433"/>
                <a:gd name="T120" fmla="*/ 224 w 611"/>
                <a:gd name="T121" fmla="*/ 380 h 433"/>
                <a:gd name="T122" fmla="*/ 212 w 611"/>
                <a:gd name="T123" fmla="*/ 372 h 433"/>
                <a:gd name="T124" fmla="*/ 200 w 611"/>
                <a:gd name="T125" fmla="*/ 36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433">
                  <a:moveTo>
                    <a:pt x="196" y="357"/>
                  </a:moveTo>
                  <a:cubicBezTo>
                    <a:pt x="196" y="357"/>
                    <a:pt x="196" y="357"/>
                    <a:pt x="196" y="356"/>
                  </a:cubicBezTo>
                  <a:cubicBezTo>
                    <a:pt x="196" y="356"/>
                    <a:pt x="197" y="355"/>
                    <a:pt x="197" y="354"/>
                  </a:cubicBezTo>
                  <a:cubicBezTo>
                    <a:pt x="196" y="353"/>
                    <a:pt x="196" y="354"/>
                    <a:pt x="195" y="353"/>
                  </a:cubicBezTo>
                  <a:cubicBezTo>
                    <a:pt x="194" y="352"/>
                    <a:pt x="195" y="352"/>
                    <a:pt x="194" y="352"/>
                  </a:cubicBezTo>
                  <a:cubicBezTo>
                    <a:pt x="194" y="351"/>
                    <a:pt x="194" y="351"/>
                    <a:pt x="194" y="350"/>
                  </a:cubicBezTo>
                  <a:cubicBezTo>
                    <a:pt x="193" y="350"/>
                    <a:pt x="193" y="350"/>
                    <a:pt x="192" y="349"/>
                  </a:cubicBezTo>
                  <a:cubicBezTo>
                    <a:pt x="191" y="349"/>
                    <a:pt x="191" y="348"/>
                    <a:pt x="190" y="347"/>
                  </a:cubicBezTo>
                  <a:cubicBezTo>
                    <a:pt x="189" y="346"/>
                    <a:pt x="189" y="347"/>
                    <a:pt x="189" y="346"/>
                  </a:cubicBezTo>
                  <a:cubicBezTo>
                    <a:pt x="189" y="346"/>
                    <a:pt x="188" y="346"/>
                    <a:pt x="188" y="346"/>
                  </a:cubicBezTo>
                  <a:cubicBezTo>
                    <a:pt x="188" y="345"/>
                    <a:pt x="188" y="345"/>
                    <a:pt x="188" y="344"/>
                  </a:cubicBezTo>
                  <a:cubicBezTo>
                    <a:pt x="187" y="343"/>
                    <a:pt x="187" y="343"/>
                    <a:pt x="187" y="342"/>
                  </a:cubicBezTo>
                  <a:cubicBezTo>
                    <a:pt x="186" y="342"/>
                    <a:pt x="186" y="342"/>
                    <a:pt x="187" y="341"/>
                  </a:cubicBezTo>
                  <a:cubicBezTo>
                    <a:pt x="187" y="341"/>
                    <a:pt x="187" y="340"/>
                    <a:pt x="186" y="339"/>
                  </a:cubicBezTo>
                  <a:cubicBezTo>
                    <a:pt x="186" y="339"/>
                    <a:pt x="186" y="338"/>
                    <a:pt x="186" y="338"/>
                  </a:cubicBezTo>
                  <a:cubicBezTo>
                    <a:pt x="186" y="337"/>
                    <a:pt x="186" y="337"/>
                    <a:pt x="187" y="336"/>
                  </a:cubicBezTo>
                  <a:cubicBezTo>
                    <a:pt x="187" y="336"/>
                    <a:pt x="187" y="335"/>
                    <a:pt x="187" y="334"/>
                  </a:cubicBezTo>
                  <a:cubicBezTo>
                    <a:pt x="187" y="332"/>
                    <a:pt x="187" y="331"/>
                    <a:pt x="188" y="330"/>
                  </a:cubicBezTo>
                  <a:cubicBezTo>
                    <a:pt x="188" y="330"/>
                    <a:pt x="188" y="329"/>
                    <a:pt x="187" y="329"/>
                  </a:cubicBezTo>
                  <a:cubicBezTo>
                    <a:pt x="187" y="328"/>
                    <a:pt x="187" y="329"/>
                    <a:pt x="186" y="329"/>
                  </a:cubicBezTo>
                  <a:cubicBezTo>
                    <a:pt x="186" y="328"/>
                    <a:pt x="185" y="329"/>
                    <a:pt x="185" y="328"/>
                  </a:cubicBezTo>
                  <a:cubicBezTo>
                    <a:pt x="185" y="327"/>
                    <a:pt x="186" y="327"/>
                    <a:pt x="186" y="327"/>
                  </a:cubicBezTo>
                  <a:cubicBezTo>
                    <a:pt x="186" y="326"/>
                    <a:pt x="185" y="326"/>
                    <a:pt x="185" y="325"/>
                  </a:cubicBezTo>
                  <a:cubicBezTo>
                    <a:pt x="184" y="325"/>
                    <a:pt x="185" y="325"/>
                    <a:pt x="185" y="324"/>
                  </a:cubicBezTo>
                  <a:cubicBezTo>
                    <a:pt x="185" y="323"/>
                    <a:pt x="184" y="324"/>
                    <a:pt x="184" y="323"/>
                  </a:cubicBezTo>
                  <a:cubicBezTo>
                    <a:pt x="183" y="322"/>
                    <a:pt x="183" y="323"/>
                    <a:pt x="182" y="322"/>
                  </a:cubicBezTo>
                  <a:cubicBezTo>
                    <a:pt x="180" y="322"/>
                    <a:pt x="181" y="322"/>
                    <a:pt x="181" y="322"/>
                  </a:cubicBezTo>
                  <a:cubicBezTo>
                    <a:pt x="182" y="322"/>
                    <a:pt x="183" y="321"/>
                    <a:pt x="183" y="321"/>
                  </a:cubicBezTo>
                  <a:cubicBezTo>
                    <a:pt x="183" y="320"/>
                    <a:pt x="182" y="320"/>
                    <a:pt x="181" y="320"/>
                  </a:cubicBezTo>
                  <a:cubicBezTo>
                    <a:pt x="180" y="320"/>
                    <a:pt x="180" y="319"/>
                    <a:pt x="179" y="319"/>
                  </a:cubicBezTo>
                  <a:cubicBezTo>
                    <a:pt x="178" y="319"/>
                    <a:pt x="178" y="320"/>
                    <a:pt x="178" y="319"/>
                  </a:cubicBezTo>
                  <a:cubicBezTo>
                    <a:pt x="178" y="319"/>
                    <a:pt x="178" y="319"/>
                    <a:pt x="177" y="319"/>
                  </a:cubicBezTo>
                  <a:cubicBezTo>
                    <a:pt x="176" y="319"/>
                    <a:pt x="176" y="319"/>
                    <a:pt x="175" y="318"/>
                  </a:cubicBezTo>
                  <a:cubicBezTo>
                    <a:pt x="175" y="317"/>
                    <a:pt x="175" y="317"/>
                    <a:pt x="175" y="316"/>
                  </a:cubicBezTo>
                  <a:cubicBezTo>
                    <a:pt x="175" y="315"/>
                    <a:pt x="174" y="316"/>
                    <a:pt x="173" y="316"/>
                  </a:cubicBezTo>
                  <a:cubicBezTo>
                    <a:pt x="172" y="316"/>
                    <a:pt x="172" y="316"/>
                    <a:pt x="172" y="316"/>
                  </a:cubicBezTo>
                  <a:cubicBezTo>
                    <a:pt x="171" y="315"/>
                    <a:pt x="170" y="315"/>
                    <a:pt x="169" y="314"/>
                  </a:cubicBezTo>
                  <a:cubicBezTo>
                    <a:pt x="168" y="314"/>
                    <a:pt x="167" y="314"/>
                    <a:pt x="167" y="314"/>
                  </a:cubicBezTo>
                  <a:cubicBezTo>
                    <a:pt x="167" y="314"/>
                    <a:pt x="166" y="314"/>
                    <a:pt x="166" y="313"/>
                  </a:cubicBezTo>
                  <a:cubicBezTo>
                    <a:pt x="166" y="313"/>
                    <a:pt x="165" y="311"/>
                    <a:pt x="165" y="311"/>
                  </a:cubicBezTo>
                  <a:cubicBezTo>
                    <a:pt x="165" y="311"/>
                    <a:pt x="165" y="311"/>
                    <a:pt x="165" y="310"/>
                  </a:cubicBezTo>
                  <a:cubicBezTo>
                    <a:pt x="165" y="310"/>
                    <a:pt x="165" y="310"/>
                    <a:pt x="164" y="310"/>
                  </a:cubicBezTo>
                  <a:cubicBezTo>
                    <a:pt x="164" y="309"/>
                    <a:pt x="164" y="309"/>
                    <a:pt x="162" y="309"/>
                  </a:cubicBezTo>
                  <a:cubicBezTo>
                    <a:pt x="160" y="309"/>
                    <a:pt x="161" y="308"/>
                    <a:pt x="161" y="308"/>
                  </a:cubicBezTo>
                  <a:cubicBezTo>
                    <a:pt x="160" y="308"/>
                    <a:pt x="159" y="309"/>
                    <a:pt x="158" y="309"/>
                  </a:cubicBezTo>
                  <a:cubicBezTo>
                    <a:pt x="157" y="309"/>
                    <a:pt x="157" y="309"/>
                    <a:pt x="157" y="308"/>
                  </a:cubicBezTo>
                  <a:cubicBezTo>
                    <a:pt x="156" y="308"/>
                    <a:pt x="156" y="308"/>
                    <a:pt x="154" y="308"/>
                  </a:cubicBezTo>
                  <a:cubicBezTo>
                    <a:pt x="152" y="308"/>
                    <a:pt x="153" y="308"/>
                    <a:pt x="153" y="307"/>
                  </a:cubicBezTo>
                  <a:cubicBezTo>
                    <a:pt x="153" y="306"/>
                    <a:pt x="151" y="305"/>
                    <a:pt x="151" y="305"/>
                  </a:cubicBezTo>
                  <a:cubicBezTo>
                    <a:pt x="151" y="304"/>
                    <a:pt x="150" y="304"/>
                    <a:pt x="150" y="304"/>
                  </a:cubicBezTo>
                  <a:cubicBezTo>
                    <a:pt x="150" y="304"/>
                    <a:pt x="150" y="304"/>
                    <a:pt x="148" y="305"/>
                  </a:cubicBezTo>
                  <a:cubicBezTo>
                    <a:pt x="147" y="305"/>
                    <a:pt x="147" y="305"/>
                    <a:pt x="147" y="304"/>
                  </a:cubicBezTo>
                  <a:cubicBezTo>
                    <a:pt x="147" y="303"/>
                    <a:pt x="148" y="303"/>
                    <a:pt x="149" y="303"/>
                  </a:cubicBezTo>
                  <a:cubicBezTo>
                    <a:pt x="149" y="302"/>
                    <a:pt x="150" y="302"/>
                    <a:pt x="151" y="302"/>
                  </a:cubicBezTo>
                  <a:cubicBezTo>
                    <a:pt x="151" y="301"/>
                    <a:pt x="151" y="301"/>
                    <a:pt x="152" y="300"/>
                  </a:cubicBezTo>
                  <a:cubicBezTo>
                    <a:pt x="152" y="299"/>
                    <a:pt x="151" y="299"/>
                    <a:pt x="151" y="299"/>
                  </a:cubicBezTo>
                  <a:cubicBezTo>
                    <a:pt x="151" y="299"/>
                    <a:pt x="150" y="299"/>
                    <a:pt x="149" y="299"/>
                  </a:cubicBezTo>
                  <a:cubicBezTo>
                    <a:pt x="148" y="299"/>
                    <a:pt x="148" y="297"/>
                    <a:pt x="148" y="297"/>
                  </a:cubicBezTo>
                  <a:cubicBezTo>
                    <a:pt x="148" y="296"/>
                    <a:pt x="148" y="296"/>
                    <a:pt x="147" y="295"/>
                  </a:cubicBezTo>
                  <a:cubicBezTo>
                    <a:pt x="147" y="293"/>
                    <a:pt x="147" y="294"/>
                    <a:pt x="145" y="294"/>
                  </a:cubicBezTo>
                  <a:cubicBezTo>
                    <a:pt x="143" y="294"/>
                    <a:pt x="143" y="293"/>
                    <a:pt x="143" y="293"/>
                  </a:cubicBezTo>
                  <a:cubicBezTo>
                    <a:pt x="143" y="293"/>
                    <a:pt x="142" y="291"/>
                    <a:pt x="142" y="291"/>
                  </a:cubicBezTo>
                  <a:cubicBezTo>
                    <a:pt x="141" y="291"/>
                    <a:pt x="141" y="291"/>
                    <a:pt x="140" y="289"/>
                  </a:cubicBezTo>
                  <a:cubicBezTo>
                    <a:pt x="139" y="288"/>
                    <a:pt x="140" y="289"/>
                    <a:pt x="141" y="288"/>
                  </a:cubicBezTo>
                  <a:cubicBezTo>
                    <a:pt x="141" y="287"/>
                    <a:pt x="141" y="287"/>
                    <a:pt x="140" y="287"/>
                  </a:cubicBezTo>
                  <a:cubicBezTo>
                    <a:pt x="140" y="286"/>
                    <a:pt x="140" y="286"/>
                    <a:pt x="140" y="286"/>
                  </a:cubicBezTo>
                  <a:cubicBezTo>
                    <a:pt x="140" y="285"/>
                    <a:pt x="141" y="286"/>
                    <a:pt x="141" y="285"/>
                  </a:cubicBezTo>
                  <a:cubicBezTo>
                    <a:pt x="141" y="285"/>
                    <a:pt x="141" y="285"/>
                    <a:pt x="141" y="284"/>
                  </a:cubicBezTo>
                  <a:cubicBezTo>
                    <a:pt x="141" y="284"/>
                    <a:pt x="142" y="283"/>
                    <a:pt x="142" y="283"/>
                  </a:cubicBezTo>
                  <a:cubicBezTo>
                    <a:pt x="142" y="283"/>
                    <a:pt x="143" y="282"/>
                    <a:pt x="143" y="282"/>
                  </a:cubicBezTo>
                  <a:cubicBezTo>
                    <a:pt x="142" y="281"/>
                    <a:pt x="142" y="281"/>
                    <a:pt x="143" y="281"/>
                  </a:cubicBezTo>
                  <a:cubicBezTo>
                    <a:pt x="143" y="280"/>
                    <a:pt x="144" y="280"/>
                    <a:pt x="144" y="280"/>
                  </a:cubicBezTo>
                  <a:cubicBezTo>
                    <a:pt x="144" y="280"/>
                    <a:pt x="145" y="279"/>
                    <a:pt x="145" y="279"/>
                  </a:cubicBezTo>
                  <a:cubicBezTo>
                    <a:pt x="145" y="278"/>
                    <a:pt x="145" y="277"/>
                    <a:pt x="145" y="277"/>
                  </a:cubicBezTo>
                  <a:cubicBezTo>
                    <a:pt x="145" y="277"/>
                    <a:pt x="144" y="276"/>
                    <a:pt x="144" y="276"/>
                  </a:cubicBezTo>
                  <a:cubicBezTo>
                    <a:pt x="144" y="275"/>
                    <a:pt x="141" y="275"/>
                    <a:pt x="140" y="275"/>
                  </a:cubicBezTo>
                  <a:cubicBezTo>
                    <a:pt x="139" y="275"/>
                    <a:pt x="139" y="274"/>
                    <a:pt x="139" y="274"/>
                  </a:cubicBezTo>
                  <a:cubicBezTo>
                    <a:pt x="138" y="273"/>
                    <a:pt x="138" y="273"/>
                    <a:pt x="137" y="273"/>
                  </a:cubicBezTo>
                  <a:cubicBezTo>
                    <a:pt x="137" y="273"/>
                    <a:pt x="137" y="273"/>
                    <a:pt x="137" y="273"/>
                  </a:cubicBezTo>
                  <a:cubicBezTo>
                    <a:pt x="136" y="273"/>
                    <a:pt x="136" y="272"/>
                    <a:pt x="136" y="271"/>
                  </a:cubicBezTo>
                  <a:cubicBezTo>
                    <a:pt x="135" y="271"/>
                    <a:pt x="135" y="271"/>
                    <a:pt x="134" y="271"/>
                  </a:cubicBezTo>
                  <a:cubicBezTo>
                    <a:pt x="133" y="270"/>
                    <a:pt x="134" y="270"/>
                    <a:pt x="135" y="269"/>
                  </a:cubicBezTo>
                  <a:cubicBezTo>
                    <a:pt x="135" y="268"/>
                    <a:pt x="134" y="269"/>
                    <a:pt x="133" y="269"/>
                  </a:cubicBezTo>
                  <a:cubicBezTo>
                    <a:pt x="132" y="269"/>
                    <a:pt x="131" y="269"/>
                    <a:pt x="130" y="269"/>
                  </a:cubicBezTo>
                  <a:cubicBezTo>
                    <a:pt x="129" y="269"/>
                    <a:pt x="130" y="267"/>
                    <a:pt x="130" y="267"/>
                  </a:cubicBezTo>
                  <a:cubicBezTo>
                    <a:pt x="130" y="266"/>
                    <a:pt x="130" y="265"/>
                    <a:pt x="130" y="265"/>
                  </a:cubicBezTo>
                  <a:cubicBezTo>
                    <a:pt x="128" y="265"/>
                    <a:pt x="128" y="265"/>
                    <a:pt x="128" y="265"/>
                  </a:cubicBezTo>
                  <a:cubicBezTo>
                    <a:pt x="128" y="265"/>
                    <a:pt x="129" y="264"/>
                    <a:pt x="129" y="264"/>
                  </a:cubicBezTo>
                  <a:cubicBezTo>
                    <a:pt x="129" y="263"/>
                    <a:pt x="127" y="263"/>
                    <a:pt x="127" y="263"/>
                  </a:cubicBezTo>
                  <a:cubicBezTo>
                    <a:pt x="127" y="263"/>
                    <a:pt x="127" y="262"/>
                    <a:pt x="127" y="262"/>
                  </a:cubicBezTo>
                  <a:cubicBezTo>
                    <a:pt x="127" y="261"/>
                    <a:pt x="127" y="260"/>
                    <a:pt x="127" y="260"/>
                  </a:cubicBezTo>
                  <a:cubicBezTo>
                    <a:pt x="127" y="260"/>
                    <a:pt x="126" y="260"/>
                    <a:pt x="125" y="259"/>
                  </a:cubicBezTo>
                  <a:cubicBezTo>
                    <a:pt x="124" y="259"/>
                    <a:pt x="125" y="259"/>
                    <a:pt x="125" y="259"/>
                  </a:cubicBezTo>
                  <a:cubicBezTo>
                    <a:pt x="125" y="259"/>
                    <a:pt x="123" y="258"/>
                    <a:pt x="123" y="258"/>
                  </a:cubicBezTo>
                  <a:cubicBezTo>
                    <a:pt x="123" y="257"/>
                    <a:pt x="123" y="257"/>
                    <a:pt x="123" y="257"/>
                  </a:cubicBezTo>
                  <a:cubicBezTo>
                    <a:pt x="123" y="257"/>
                    <a:pt x="121" y="257"/>
                    <a:pt x="121" y="257"/>
                  </a:cubicBezTo>
                  <a:cubicBezTo>
                    <a:pt x="121" y="256"/>
                    <a:pt x="120" y="256"/>
                    <a:pt x="120" y="256"/>
                  </a:cubicBezTo>
                  <a:cubicBezTo>
                    <a:pt x="119" y="255"/>
                    <a:pt x="119" y="256"/>
                    <a:pt x="119" y="255"/>
                  </a:cubicBezTo>
                  <a:cubicBezTo>
                    <a:pt x="118" y="255"/>
                    <a:pt x="118" y="255"/>
                    <a:pt x="117" y="255"/>
                  </a:cubicBezTo>
                  <a:cubicBezTo>
                    <a:pt x="116" y="254"/>
                    <a:pt x="117" y="254"/>
                    <a:pt x="117" y="253"/>
                  </a:cubicBezTo>
                  <a:cubicBezTo>
                    <a:pt x="117" y="253"/>
                    <a:pt x="116" y="253"/>
                    <a:pt x="115" y="253"/>
                  </a:cubicBezTo>
                  <a:cubicBezTo>
                    <a:pt x="115" y="253"/>
                    <a:pt x="115" y="253"/>
                    <a:pt x="115" y="252"/>
                  </a:cubicBezTo>
                  <a:cubicBezTo>
                    <a:pt x="116" y="251"/>
                    <a:pt x="114" y="252"/>
                    <a:pt x="113" y="252"/>
                  </a:cubicBezTo>
                  <a:cubicBezTo>
                    <a:pt x="112" y="252"/>
                    <a:pt x="112" y="252"/>
                    <a:pt x="112" y="251"/>
                  </a:cubicBezTo>
                  <a:cubicBezTo>
                    <a:pt x="112" y="251"/>
                    <a:pt x="111" y="251"/>
                    <a:pt x="110" y="251"/>
                  </a:cubicBezTo>
                  <a:cubicBezTo>
                    <a:pt x="110" y="250"/>
                    <a:pt x="110" y="250"/>
                    <a:pt x="109" y="250"/>
                  </a:cubicBezTo>
                  <a:cubicBezTo>
                    <a:pt x="109" y="249"/>
                    <a:pt x="108" y="250"/>
                    <a:pt x="107" y="250"/>
                  </a:cubicBezTo>
                  <a:cubicBezTo>
                    <a:pt x="106" y="250"/>
                    <a:pt x="106" y="249"/>
                    <a:pt x="106" y="249"/>
                  </a:cubicBezTo>
                  <a:cubicBezTo>
                    <a:pt x="105" y="249"/>
                    <a:pt x="105" y="249"/>
                    <a:pt x="105" y="249"/>
                  </a:cubicBezTo>
                  <a:cubicBezTo>
                    <a:pt x="105" y="249"/>
                    <a:pt x="105" y="248"/>
                    <a:pt x="104" y="248"/>
                  </a:cubicBezTo>
                  <a:cubicBezTo>
                    <a:pt x="104" y="247"/>
                    <a:pt x="104" y="248"/>
                    <a:pt x="103" y="248"/>
                  </a:cubicBezTo>
                  <a:cubicBezTo>
                    <a:pt x="103" y="248"/>
                    <a:pt x="103" y="246"/>
                    <a:pt x="103" y="246"/>
                  </a:cubicBezTo>
                  <a:cubicBezTo>
                    <a:pt x="101" y="247"/>
                    <a:pt x="101" y="247"/>
                    <a:pt x="101" y="247"/>
                  </a:cubicBezTo>
                  <a:cubicBezTo>
                    <a:pt x="101" y="247"/>
                    <a:pt x="99" y="247"/>
                    <a:pt x="100" y="245"/>
                  </a:cubicBezTo>
                  <a:cubicBezTo>
                    <a:pt x="100" y="244"/>
                    <a:pt x="99" y="245"/>
                    <a:pt x="98" y="245"/>
                  </a:cubicBezTo>
                  <a:cubicBezTo>
                    <a:pt x="98" y="245"/>
                    <a:pt x="98" y="244"/>
                    <a:pt x="97" y="244"/>
                  </a:cubicBezTo>
                  <a:cubicBezTo>
                    <a:pt x="97" y="244"/>
                    <a:pt x="97" y="244"/>
                    <a:pt x="96" y="243"/>
                  </a:cubicBezTo>
                  <a:cubicBezTo>
                    <a:pt x="95" y="243"/>
                    <a:pt x="95" y="243"/>
                    <a:pt x="94" y="243"/>
                  </a:cubicBezTo>
                  <a:cubicBezTo>
                    <a:pt x="93" y="243"/>
                    <a:pt x="93" y="241"/>
                    <a:pt x="93" y="240"/>
                  </a:cubicBezTo>
                  <a:cubicBezTo>
                    <a:pt x="94" y="238"/>
                    <a:pt x="93" y="239"/>
                    <a:pt x="92" y="239"/>
                  </a:cubicBezTo>
                  <a:cubicBezTo>
                    <a:pt x="91" y="239"/>
                    <a:pt x="91" y="238"/>
                    <a:pt x="91" y="238"/>
                  </a:cubicBezTo>
                  <a:cubicBezTo>
                    <a:pt x="91" y="238"/>
                    <a:pt x="91" y="237"/>
                    <a:pt x="90" y="237"/>
                  </a:cubicBezTo>
                  <a:cubicBezTo>
                    <a:pt x="89" y="236"/>
                    <a:pt x="89" y="237"/>
                    <a:pt x="88" y="237"/>
                  </a:cubicBezTo>
                  <a:cubicBezTo>
                    <a:pt x="88" y="236"/>
                    <a:pt x="88" y="236"/>
                    <a:pt x="88" y="236"/>
                  </a:cubicBezTo>
                  <a:cubicBezTo>
                    <a:pt x="86" y="235"/>
                    <a:pt x="86" y="235"/>
                    <a:pt x="86" y="235"/>
                  </a:cubicBezTo>
                  <a:cubicBezTo>
                    <a:pt x="86" y="235"/>
                    <a:pt x="86" y="234"/>
                    <a:pt x="86" y="233"/>
                  </a:cubicBezTo>
                  <a:cubicBezTo>
                    <a:pt x="86" y="232"/>
                    <a:pt x="85" y="232"/>
                    <a:pt x="85" y="231"/>
                  </a:cubicBezTo>
                  <a:cubicBezTo>
                    <a:pt x="85" y="231"/>
                    <a:pt x="87" y="229"/>
                    <a:pt x="87" y="229"/>
                  </a:cubicBezTo>
                  <a:cubicBezTo>
                    <a:pt x="87" y="229"/>
                    <a:pt x="89" y="229"/>
                    <a:pt x="90" y="229"/>
                  </a:cubicBezTo>
                  <a:cubicBezTo>
                    <a:pt x="91" y="228"/>
                    <a:pt x="91" y="228"/>
                    <a:pt x="91" y="228"/>
                  </a:cubicBezTo>
                  <a:cubicBezTo>
                    <a:pt x="90" y="227"/>
                    <a:pt x="90" y="227"/>
                    <a:pt x="90" y="227"/>
                  </a:cubicBezTo>
                  <a:cubicBezTo>
                    <a:pt x="91" y="226"/>
                    <a:pt x="91" y="226"/>
                    <a:pt x="91" y="226"/>
                  </a:cubicBezTo>
                  <a:cubicBezTo>
                    <a:pt x="91" y="226"/>
                    <a:pt x="90" y="225"/>
                    <a:pt x="90" y="225"/>
                  </a:cubicBezTo>
                  <a:cubicBezTo>
                    <a:pt x="90" y="224"/>
                    <a:pt x="90" y="223"/>
                    <a:pt x="91" y="222"/>
                  </a:cubicBezTo>
                  <a:cubicBezTo>
                    <a:pt x="91" y="221"/>
                    <a:pt x="90" y="221"/>
                    <a:pt x="90" y="221"/>
                  </a:cubicBezTo>
                  <a:cubicBezTo>
                    <a:pt x="90" y="221"/>
                    <a:pt x="89" y="221"/>
                    <a:pt x="89" y="220"/>
                  </a:cubicBezTo>
                  <a:cubicBezTo>
                    <a:pt x="89" y="219"/>
                    <a:pt x="89" y="219"/>
                    <a:pt x="88" y="218"/>
                  </a:cubicBezTo>
                  <a:cubicBezTo>
                    <a:pt x="88" y="217"/>
                    <a:pt x="88" y="217"/>
                    <a:pt x="87" y="217"/>
                  </a:cubicBezTo>
                  <a:cubicBezTo>
                    <a:pt x="86" y="217"/>
                    <a:pt x="86" y="216"/>
                    <a:pt x="86" y="216"/>
                  </a:cubicBezTo>
                  <a:cubicBezTo>
                    <a:pt x="86" y="215"/>
                    <a:pt x="82" y="216"/>
                    <a:pt x="81" y="216"/>
                  </a:cubicBezTo>
                  <a:cubicBezTo>
                    <a:pt x="81" y="216"/>
                    <a:pt x="80" y="216"/>
                    <a:pt x="80" y="215"/>
                  </a:cubicBezTo>
                  <a:cubicBezTo>
                    <a:pt x="80" y="215"/>
                    <a:pt x="79" y="214"/>
                    <a:pt x="78" y="213"/>
                  </a:cubicBezTo>
                  <a:cubicBezTo>
                    <a:pt x="77" y="213"/>
                    <a:pt x="76" y="213"/>
                    <a:pt x="76" y="212"/>
                  </a:cubicBezTo>
                  <a:cubicBezTo>
                    <a:pt x="75" y="211"/>
                    <a:pt x="75" y="211"/>
                    <a:pt x="74" y="210"/>
                  </a:cubicBezTo>
                  <a:cubicBezTo>
                    <a:pt x="73" y="209"/>
                    <a:pt x="72" y="208"/>
                    <a:pt x="71" y="208"/>
                  </a:cubicBezTo>
                  <a:cubicBezTo>
                    <a:pt x="70" y="207"/>
                    <a:pt x="70" y="204"/>
                    <a:pt x="70" y="203"/>
                  </a:cubicBezTo>
                  <a:cubicBezTo>
                    <a:pt x="70" y="203"/>
                    <a:pt x="69" y="202"/>
                    <a:pt x="69" y="202"/>
                  </a:cubicBezTo>
                  <a:cubicBezTo>
                    <a:pt x="68" y="201"/>
                    <a:pt x="68" y="201"/>
                    <a:pt x="68" y="201"/>
                  </a:cubicBezTo>
                  <a:cubicBezTo>
                    <a:pt x="68" y="201"/>
                    <a:pt x="65" y="202"/>
                    <a:pt x="64" y="201"/>
                  </a:cubicBezTo>
                  <a:cubicBezTo>
                    <a:pt x="64" y="201"/>
                    <a:pt x="62" y="201"/>
                    <a:pt x="62" y="201"/>
                  </a:cubicBezTo>
                  <a:cubicBezTo>
                    <a:pt x="61" y="201"/>
                    <a:pt x="60" y="201"/>
                    <a:pt x="59" y="200"/>
                  </a:cubicBezTo>
                  <a:cubicBezTo>
                    <a:pt x="58" y="199"/>
                    <a:pt x="58" y="200"/>
                    <a:pt x="57" y="200"/>
                  </a:cubicBezTo>
                  <a:cubicBezTo>
                    <a:pt x="57" y="200"/>
                    <a:pt x="54" y="201"/>
                    <a:pt x="54" y="200"/>
                  </a:cubicBezTo>
                  <a:cubicBezTo>
                    <a:pt x="53" y="200"/>
                    <a:pt x="52" y="199"/>
                    <a:pt x="52" y="198"/>
                  </a:cubicBezTo>
                  <a:cubicBezTo>
                    <a:pt x="52" y="198"/>
                    <a:pt x="50" y="198"/>
                    <a:pt x="49" y="197"/>
                  </a:cubicBezTo>
                  <a:cubicBezTo>
                    <a:pt x="48" y="196"/>
                    <a:pt x="48" y="196"/>
                    <a:pt x="47" y="196"/>
                  </a:cubicBezTo>
                  <a:cubicBezTo>
                    <a:pt x="47" y="196"/>
                    <a:pt x="45" y="198"/>
                    <a:pt x="45" y="198"/>
                  </a:cubicBezTo>
                  <a:cubicBezTo>
                    <a:pt x="45" y="198"/>
                    <a:pt x="37" y="196"/>
                    <a:pt x="36" y="194"/>
                  </a:cubicBezTo>
                  <a:cubicBezTo>
                    <a:pt x="35" y="193"/>
                    <a:pt x="36" y="193"/>
                    <a:pt x="36" y="191"/>
                  </a:cubicBezTo>
                  <a:cubicBezTo>
                    <a:pt x="36" y="190"/>
                    <a:pt x="36" y="189"/>
                    <a:pt x="36" y="188"/>
                  </a:cubicBezTo>
                  <a:cubicBezTo>
                    <a:pt x="36" y="186"/>
                    <a:pt x="37" y="186"/>
                    <a:pt x="37" y="186"/>
                  </a:cubicBezTo>
                  <a:cubicBezTo>
                    <a:pt x="38" y="185"/>
                    <a:pt x="39" y="184"/>
                    <a:pt x="41" y="183"/>
                  </a:cubicBezTo>
                  <a:cubicBezTo>
                    <a:pt x="42" y="181"/>
                    <a:pt x="40" y="181"/>
                    <a:pt x="40" y="181"/>
                  </a:cubicBezTo>
                  <a:cubicBezTo>
                    <a:pt x="39" y="180"/>
                    <a:pt x="39" y="180"/>
                    <a:pt x="39" y="179"/>
                  </a:cubicBezTo>
                  <a:cubicBezTo>
                    <a:pt x="39" y="179"/>
                    <a:pt x="40" y="178"/>
                    <a:pt x="40" y="176"/>
                  </a:cubicBezTo>
                  <a:cubicBezTo>
                    <a:pt x="40" y="175"/>
                    <a:pt x="40" y="176"/>
                    <a:pt x="39" y="176"/>
                  </a:cubicBezTo>
                  <a:cubicBezTo>
                    <a:pt x="39" y="176"/>
                    <a:pt x="38" y="176"/>
                    <a:pt x="38" y="176"/>
                  </a:cubicBezTo>
                  <a:cubicBezTo>
                    <a:pt x="37" y="177"/>
                    <a:pt x="37" y="177"/>
                    <a:pt x="37" y="176"/>
                  </a:cubicBezTo>
                  <a:cubicBezTo>
                    <a:pt x="36" y="176"/>
                    <a:pt x="36" y="176"/>
                    <a:pt x="35" y="176"/>
                  </a:cubicBezTo>
                  <a:cubicBezTo>
                    <a:pt x="35" y="176"/>
                    <a:pt x="35" y="176"/>
                    <a:pt x="35" y="176"/>
                  </a:cubicBezTo>
                  <a:cubicBezTo>
                    <a:pt x="34" y="176"/>
                    <a:pt x="34" y="176"/>
                    <a:pt x="34" y="176"/>
                  </a:cubicBezTo>
                  <a:cubicBezTo>
                    <a:pt x="34" y="176"/>
                    <a:pt x="33" y="176"/>
                    <a:pt x="32" y="176"/>
                  </a:cubicBezTo>
                  <a:cubicBezTo>
                    <a:pt x="31" y="177"/>
                    <a:pt x="31" y="176"/>
                    <a:pt x="30" y="176"/>
                  </a:cubicBezTo>
                  <a:cubicBezTo>
                    <a:pt x="30" y="176"/>
                    <a:pt x="29" y="176"/>
                    <a:pt x="29" y="176"/>
                  </a:cubicBezTo>
                  <a:cubicBezTo>
                    <a:pt x="29" y="176"/>
                    <a:pt x="28" y="177"/>
                    <a:pt x="27" y="176"/>
                  </a:cubicBezTo>
                  <a:cubicBezTo>
                    <a:pt x="27" y="176"/>
                    <a:pt x="27" y="176"/>
                    <a:pt x="26" y="175"/>
                  </a:cubicBezTo>
                  <a:cubicBezTo>
                    <a:pt x="25" y="174"/>
                    <a:pt x="25" y="175"/>
                    <a:pt x="24" y="175"/>
                  </a:cubicBezTo>
                  <a:cubicBezTo>
                    <a:pt x="23" y="174"/>
                    <a:pt x="22" y="175"/>
                    <a:pt x="22" y="175"/>
                  </a:cubicBezTo>
                  <a:cubicBezTo>
                    <a:pt x="22" y="175"/>
                    <a:pt x="21" y="176"/>
                    <a:pt x="20" y="175"/>
                  </a:cubicBezTo>
                  <a:cubicBezTo>
                    <a:pt x="20" y="174"/>
                    <a:pt x="20" y="175"/>
                    <a:pt x="19" y="175"/>
                  </a:cubicBezTo>
                  <a:cubicBezTo>
                    <a:pt x="19" y="175"/>
                    <a:pt x="18" y="175"/>
                    <a:pt x="18" y="176"/>
                  </a:cubicBezTo>
                  <a:cubicBezTo>
                    <a:pt x="17" y="176"/>
                    <a:pt x="17" y="176"/>
                    <a:pt x="17" y="175"/>
                  </a:cubicBezTo>
                  <a:cubicBezTo>
                    <a:pt x="16" y="174"/>
                    <a:pt x="15" y="175"/>
                    <a:pt x="15" y="175"/>
                  </a:cubicBezTo>
                  <a:cubicBezTo>
                    <a:pt x="14" y="175"/>
                    <a:pt x="14" y="175"/>
                    <a:pt x="14" y="175"/>
                  </a:cubicBezTo>
                  <a:cubicBezTo>
                    <a:pt x="14" y="175"/>
                    <a:pt x="12" y="175"/>
                    <a:pt x="12" y="175"/>
                  </a:cubicBezTo>
                  <a:cubicBezTo>
                    <a:pt x="11" y="174"/>
                    <a:pt x="11" y="174"/>
                    <a:pt x="10" y="174"/>
                  </a:cubicBezTo>
                  <a:cubicBezTo>
                    <a:pt x="9" y="174"/>
                    <a:pt x="9" y="174"/>
                    <a:pt x="9" y="174"/>
                  </a:cubicBezTo>
                  <a:cubicBezTo>
                    <a:pt x="9" y="174"/>
                    <a:pt x="7" y="174"/>
                    <a:pt x="6" y="174"/>
                  </a:cubicBezTo>
                  <a:cubicBezTo>
                    <a:pt x="6" y="174"/>
                    <a:pt x="5" y="175"/>
                    <a:pt x="5" y="175"/>
                  </a:cubicBezTo>
                  <a:cubicBezTo>
                    <a:pt x="5" y="175"/>
                    <a:pt x="5" y="175"/>
                    <a:pt x="4" y="174"/>
                  </a:cubicBezTo>
                  <a:cubicBezTo>
                    <a:pt x="4" y="174"/>
                    <a:pt x="4" y="174"/>
                    <a:pt x="4" y="174"/>
                  </a:cubicBezTo>
                  <a:cubicBezTo>
                    <a:pt x="3" y="173"/>
                    <a:pt x="3" y="173"/>
                    <a:pt x="4" y="173"/>
                  </a:cubicBezTo>
                  <a:cubicBezTo>
                    <a:pt x="4" y="172"/>
                    <a:pt x="4" y="172"/>
                    <a:pt x="3" y="171"/>
                  </a:cubicBezTo>
                  <a:cubicBezTo>
                    <a:pt x="2" y="170"/>
                    <a:pt x="3" y="170"/>
                    <a:pt x="4" y="169"/>
                  </a:cubicBezTo>
                  <a:cubicBezTo>
                    <a:pt x="5" y="169"/>
                    <a:pt x="5" y="169"/>
                    <a:pt x="5" y="168"/>
                  </a:cubicBezTo>
                  <a:cubicBezTo>
                    <a:pt x="5" y="168"/>
                    <a:pt x="5" y="168"/>
                    <a:pt x="6" y="167"/>
                  </a:cubicBezTo>
                  <a:cubicBezTo>
                    <a:pt x="8" y="166"/>
                    <a:pt x="7" y="166"/>
                    <a:pt x="8" y="165"/>
                  </a:cubicBezTo>
                  <a:cubicBezTo>
                    <a:pt x="8" y="165"/>
                    <a:pt x="7" y="164"/>
                    <a:pt x="7" y="164"/>
                  </a:cubicBezTo>
                  <a:cubicBezTo>
                    <a:pt x="6" y="163"/>
                    <a:pt x="7" y="163"/>
                    <a:pt x="7" y="163"/>
                  </a:cubicBezTo>
                  <a:cubicBezTo>
                    <a:pt x="7" y="162"/>
                    <a:pt x="7" y="162"/>
                    <a:pt x="8" y="161"/>
                  </a:cubicBezTo>
                  <a:cubicBezTo>
                    <a:pt x="8" y="161"/>
                    <a:pt x="6" y="161"/>
                    <a:pt x="6" y="161"/>
                  </a:cubicBezTo>
                  <a:cubicBezTo>
                    <a:pt x="5" y="161"/>
                    <a:pt x="5" y="162"/>
                    <a:pt x="5" y="162"/>
                  </a:cubicBezTo>
                  <a:cubicBezTo>
                    <a:pt x="5" y="163"/>
                    <a:pt x="5" y="164"/>
                    <a:pt x="5" y="164"/>
                  </a:cubicBezTo>
                  <a:cubicBezTo>
                    <a:pt x="4" y="165"/>
                    <a:pt x="4" y="164"/>
                    <a:pt x="3" y="162"/>
                  </a:cubicBezTo>
                  <a:cubicBezTo>
                    <a:pt x="3" y="161"/>
                    <a:pt x="3" y="162"/>
                    <a:pt x="2" y="162"/>
                  </a:cubicBezTo>
                  <a:cubicBezTo>
                    <a:pt x="1" y="162"/>
                    <a:pt x="1" y="162"/>
                    <a:pt x="1" y="161"/>
                  </a:cubicBezTo>
                  <a:cubicBezTo>
                    <a:pt x="1" y="161"/>
                    <a:pt x="1" y="161"/>
                    <a:pt x="1" y="161"/>
                  </a:cubicBezTo>
                  <a:cubicBezTo>
                    <a:pt x="0" y="160"/>
                    <a:pt x="0" y="160"/>
                    <a:pt x="0" y="160"/>
                  </a:cubicBezTo>
                  <a:cubicBezTo>
                    <a:pt x="0" y="160"/>
                    <a:pt x="0" y="159"/>
                    <a:pt x="1" y="158"/>
                  </a:cubicBezTo>
                  <a:cubicBezTo>
                    <a:pt x="2" y="156"/>
                    <a:pt x="2" y="157"/>
                    <a:pt x="2" y="156"/>
                  </a:cubicBezTo>
                  <a:cubicBezTo>
                    <a:pt x="2" y="156"/>
                    <a:pt x="2" y="155"/>
                    <a:pt x="2" y="154"/>
                  </a:cubicBezTo>
                  <a:cubicBezTo>
                    <a:pt x="2" y="153"/>
                    <a:pt x="3" y="152"/>
                    <a:pt x="3" y="152"/>
                  </a:cubicBezTo>
                  <a:cubicBezTo>
                    <a:pt x="4" y="152"/>
                    <a:pt x="4" y="152"/>
                    <a:pt x="4" y="152"/>
                  </a:cubicBezTo>
                  <a:cubicBezTo>
                    <a:pt x="6" y="151"/>
                    <a:pt x="6" y="151"/>
                    <a:pt x="6" y="151"/>
                  </a:cubicBezTo>
                  <a:cubicBezTo>
                    <a:pt x="6" y="151"/>
                    <a:pt x="7" y="150"/>
                    <a:pt x="8" y="149"/>
                  </a:cubicBezTo>
                  <a:cubicBezTo>
                    <a:pt x="9" y="149"/>
                    <a:pt x="9" y="148"/>
                    <a:pt x="9" y="148"/>
                  </a:cubicBezTo>
                  <a:cubicBezTo>
                    <a:pt x="10" y="149"/>
                    <a:pt x="10" y="149"/>
                    <a:pt x="10" y="149"/>
                  </a:cubicBezTo>
                  <a:cubicBezTo>
                    <a:pt x="10" y="149"/>
                    <a:pt x="11" y="147"/>
                    <a:pt x="11" y="147"/>
                  </a:cubicBezTo>
                  <a:cubicBezTo>
                    <a:pt x="10" y="146"/>
                    <a:pt x="9" y="146"/>
                    <a:pt x="10" y="145"/>
                  </a:cubicBezTo>
                  <a:cubicBezTo>
                    <a:pt x="11" y="144"/>
                    <a:pt x="10" y="145"/>
                    <a:pt x="10" y="144"/>
                  </a:cubicBezTo>
                  <a:cubicBezTo>
                    <a:pt x="10" y="144"/>
                    <a:pt x="10" y="143"/>
                    <a:pt x="10" y="143"/>
                  </a:cubicBezTo>
                  <a:cubicBezTo>
                    <a:pt x="10" y="143"/>
                    <a:pt x="10" y="142"/>
                    <a:pt x="10" y="142"/>
                  </a:cubicBezTo>
                  <a:cubicBezTo>
                    <a:pt x="10" y="141"/>
                    <a:pt x="11" y="142"/>
                    <a:pt x="11" y="142"/>
                  </a:cubicBezTo>
                  <a:cubicBezTo>
                    <a:pt x="11" y="142"/>
                    <a:pt x="11" y="141"/>
                    <a:pt x="12" y="140"/>
                  </a:cubicBezTo>
                  <a:cubicBezTo>
                    <a:pt x="12" y="139"/>
                    <a:pt x="11" y="139"/>
                    <a:pt x="11" y="139"/>
                  </a:cubicBezTo>
                  <a:cubicBezTo>
                    <a:pt x="11" y="138"/>
                    <a:pt x="10" y="139"/>
                    <a:pt x="10" y="139"/>
                  </a:cubicBezTo>
                  <a:cubicBezTo>
                    <a:pt x="10" y="138"/>
                    <a:pt x="10" y="138"/>
                    <a:pt x="10" y="138"/>
                  </a:cubicBezTo>
                  <a:cubicBezTo>
                    <a:pt x="10" y="138"/>
                    <a:pt x="10" y="137"/>
                    <a:pt x="10" y="136"/>
                  </a:cubicBezTo>
                  <a:cubicBezTo>
                    <a:pt x="10" y="136"/>
                    <a:pt x="10" y="135"/>
                    <a:pt x="10" y="135"/>
                  </a:cubicBezTo>
                  <a:cubicBezTo>
                    <a:pt x="9" y="134"/>
                    <a:pt x="9" y="134"/>
                    <a:pt x="9" y="134"/>
                  </a:cubicBezTo>
                  <a:cubicBezTo>
                    <a:pt x="13" y="128"/>
                    <a:pt x="13" y="128"/>
                    <a:pt x="13" y="128"/>
                  </a:cubicBezTo>
                  <a:cubicBezTo>
                    <a:pt x="30" y="128"/>
                    <a:pt x="30" y="128"/>
                    <a:pt x="30" y="128"/>
                  </a:cubicBezTo>
                  <a:cubicBezTo>
                    <a:pt x="30" y="128"/>
                    <a:pt x="32" y="128"/>
                    <a:pt x="32" y="128"/>
                  </a:cubicBezTo>
                  <a:cubicBezTo>
                    <a:pt x="33" y="128"/>
                    <a:pt x="33" y="127"/>
                    <a:pt x="33" y="127"/>
                  </a:cubicBezTo>
                  <a:cubicBezTo>
                    <a:pt x="33" y="127"/>
                    <a:pt x="33" y="126"/>
                    <a:pt x="33" y="126"/>
                  </a:cubicBezTo>
                  <a:cubicBezTo>
                    <a:pt x="32" y="125"/>
                    <a:pt x="33" y="125"/>
                    <a:pt x="34" y="125"/>
                  </a:cubicBezTo>
                  <a:cubicBezTo>
                    <a:pt x="34" y="125"/>
                    <a:pt x="35" y="124"/>
                    <a:pt x="35" y="125"/>
                  </a:cubicBezTo>
                  <a:cubicBezTo>
                    <a:pt x="35" y="125"/>
                    <a:pt x="36" y="125"/>
                    <a:pt x="36" y="125"/>
                  </a:cubicBezTo>
                  <a:cubicBezTo>
                    <a:pt x="37" y="125"/>
                    <a:pt x="37" y="124"/>
                    <a:pt x="38" y="124"/>
                  </a:cubicBezTo>
                  <a:cubicBezTo>
                    <a:pt x="38" y="124"/>
                    <a:pt x="39" y="122"/>
                    <a:pt x="39" y="122"/>
                  </a:cubicBezTo>
                  <a:cubicBezTo>
                    <a:pt x="39" y="122"/>
                    <a:pt x="40" y="122"/>
                    <a:pt x="40" y="122"/>
                  </a:cubicBezTo>
                  <a:cubicBezTo>
                    <a:pt x="41" y="122"/>
                    <a:pt x="41" y="122"/>
                    <a:pt x="41" y="122"/>
                  </a:cubicBezTo>
                  <a:cubicBezTo>
                    <a:pt x="42" y="122"/>
                    <a:pt x="42" y="122"/>
                    <a:pt x="43" y="122"/>
                  </a:cubicBezTo>
                  <a:cubicBezTo>
                    <a:pt x="43" y="122"/>
                    <a:pt x="44" y="122"/>
                    <a:pt x="44" y="121"/>
                  </a:cubicBezTo>
                  <a:cubicBezTo>
                    <a:pt x="45" y="121"/>
                    <a:pt x="45" y="122"/>
                    <a:pt x="45" y="122"/>
                  </a:cubicBezTo>
                  <a:cubicBezTo>
                    <a:pt x="45" y="122"/>
                    <a:pt x="45" y="122"/>
                    <a:pt x="45" y="122"/>
                  </a:cubicBezTo>
                  <a:cubicBezTo>
                    <a:pt x="46" y="122"/>
                    <a:pt x="46" y="122"/>
                    <a:pt x="47" y="122"/>
                  </a:cubicBezTo>
                  <a:cubicBezTo>
                    <a:pt x="48" y="122"/>
                    <a:pt x="48" y="122"/>
                    <a:pt x="48" y="122"/>
                  </a:cubicBezTo>
                  <a:cubicBezTo>
                    <a:pt x="48" y="122"/>
                    <a:pt x="49" y="122"/>
                    <a:pt x="49" y="122"/>
                  </a:cubicBezTo>
                  <a:cubicBezTo>
                    <a:pt x="49" y="121"/>
                    <a:pt x="49" y="121"/>
                    <a:pt x="49" y="121"/>
                  </a:cubicBezTo>
                  <a:cubicBezTo>
                    <a:pt x="49" y="121"/>
                    <a:pt x="49" y="121"/>
                    <a:pt x="50" y="121"/>
                  </a:cubicBezTo>
                  <a:cubicBezTo>
                    <a:pt x="50" y="121"/>
                    <a:pt x="50" y="120"/>
                    <a:pt x="50" y="120"/>
                  </a:cubicBezTo>
                  <a:cubicBezTo>
                    <a:pt x="50" y="120"/>
                    <a:pt x="52" y="120"/>
                    <a:pt x="52" y="120"/>
                  </a:cubicBezTo>
                  <a:cubicBezTo>
                    <a:pt x="53" y="120"/>
                    <a:pt x="52" y="120"/>
                    <a:pt x="53" y="121"/>
                  </a:cubicBezTo>
                  <a:cubicBezTo>
                    <a:pt x="53" y="121"/>
                    <a:pt x="53" y="121"/>
                    <a:pt x="53" y="121"/>
                  </a:cubicBezTo>
                  <a:cubicBezTo>
                    <a:pt x="53" y="121"/>
                    <a:pt x="54" y="121"/>
                    <a:pt x="54" y="121"/>
                  </a:cubicBezTo>
                  <a:cubicBezTo>
                    <a:pt x="54" y="122"/>
                    <a:pt x="54" y="121"/>
                    <a:pt x="55" y="121"/>
                  </a:cubicBezTo>
                  <a:cubicBezTo>
                    <a:pt x="55" y="121"/>
                    <a:pt x="55" y="121"/>
                    <a:pt x="55" y="121"/>
                  </a:cubicBezTo>
                  <a:cubicBezTo>
                    <a:pt x="55" y="121"/>
                    <a:pt x="55" y="121"/>
                    <a:pt x="56" y="121"/>
                  </a:cubicBezTo>
                  <a:cubicBezTo>
                    <a:pt x="56" y="121"/>
                    <a:pt x="57" y="121"/>
                    <a:pt x="57" y="122"/>
                  </a:cubicBezTo>
                  <a:cubicBezTo>
                    <a:pt x="58" y="122"/>
                    <a:pt x="57" y="122"/>
                    <a:pt x="58" y="121"/>
                  </a:cubicBezTo>
                  <a:cubicBezTo>
                    <a:pt x="59" y="121"/>
                    <a:pt x="59" y="121"/>
                    <a:pt x="59" y="121"/>
                  </a:cubicBezTo>
                  <a:cubicBezTo>
                    <a:pt x="60" y="121"/>
                    <a:pt x="60" y="121"/>
                    <a:pt x="60" y="121"/>
                  </a:cubicBezTo>
                  <a:cubicBezTo>
                    <a:pt x="62" y="121"/>
                    <a:pt x="62" y="121"/>
                    <a:pt x="62" y="121"/>
                  </a:cubicBezTo>
                  <a:cubicBezTo>
                    <a:pt x="62" y="120"/>
                    <a:pt x="62" y="120"/>
                    <a:pt x="62" y="120"/>
                  </a:cubicBezTo>
                  <a:cubicBezTo>
                    <a:pt x="63" y="120"/>
                    <a:pt x="63" y="120"/>
                    <a:pt x="63" y="120"/>
                  </a:cubicBezTo>
                  <a:cubicBezTo>
                    <a:pt x="63" y="121"/>
                    <a:pt x="63" y="121"/>
                    <a:pt x="63" y="121"/>
                  </a:cubicBezTo>
                  <a:cubicBezTo>
                    <a:pt x="63" y="121"/>
                    <a:pt x="63" y="122"/>
                    <a:pt x="64" y="122"/>
                  </a:cubicBezTo>
                  <a:cubicBezTo>
                    <a:pt x="64" y="122"/>
                    <a:pt x="64" y="121"/>
                    <a:pt x="64" y="121"/>
                  </a:cubicBezTo>
                  <a:cubicBezTo>
                    <a:pt x="64" y="121"/>
                    <a:pt x="66" y="122"/>
                    <a:pt x="66" y="122"/>
                  </a:cubicBezTo>
                  <a:cubicBezTo>
                    <a:pt x="67" y="122"/>
                    <a:pt x="67" y="122"/>
                    <a:pt x="67" y="122"/>
                  </a:cubicBezTo>
                  <a:cubicBezTo>
                    <a:pt x="67" y="121"/>
                    <a:pt x="67" y="121"/>
                    <a:pt x="67" y="121"/>
                  </a:cubicBezTo>
                  <a:cubicBezTo>
                    <a:pt x="67" y="121"/>
                    <a:pt x="69" y="121"/>
                    <a:pt x="69" y="121"/>
                  </a:cubicBezTo>
                  <a:cubicBezTo>
                    <a:pt x="69" y="121"/>
                    <a:pt x="70" y="120"/>
                    <a:pt x="70" y="120"/>
                  </a:cubicBezTo>
                  <a:cubicBezTo>
                    <a:pt x="70" y="120"/>
                    <a:pt x="71" y="120"/>
                    <a:pt x="72" y="119"/>
                  </a:cubicBezTo>
                  <a:cubicBezTo>
                    <a:pt x="72" y="119"/>
                    <a:pt x="72" y="119"/>
                    <a:pt x="73" y="120"/>
                  </a:cubicBezTo>
                  <a:cubicBezTo>
                    <a:pt x="73" y="120"/>
                    <a:pt x="73" y="118"/>
                    <a:pt x="73" y="118"/>
                  </a:cubicBezTo>
                  <a:cubicBezTo>
                    <a:pt x="74" y="118"/>
                    <a:pt x="74" y="118"/>
                    <a:pt x="74" y="118"/>
                  </a:cubicBezTo>
                  <a:cubicBezTo>
                    <a:pt x="74" y="117"/>
                    <a:pt x="74" y="117"/>
                    <a:pt x="74" y="117"/>
                  </a:cubicBezTo>
                  <a:cubicBezTo>
                    <a:pt x="74" y="117"/>
                    <a:pt x="74" y="117"/>
                    <a:pt x="75" y="116"/>
                  </a:cubicBezTo>
                  <a:cubicBezTo>
                    <a:pt x="76" y="116"/>
                    <a:pt x="75" y="116"/>
                    <a:pt x="75" y="116"/>
                  </a:cubicBezTo>
                  <a:cubicBezTo>
                    <a:pt x="74" y="115"/>
                    <a:pt x="75" y="115"/>
                    <a:pt x="75" y="115"/>
                  </a:cubicBezTo>
                  <a:cubicBezTo>
                    <a:pt x="76" y="115"/>
                    <a:pt x="76" y="114"/>
                    <a:pt x="76" y="114"/>
                  </a:cubicBezTo>
                  <a:cubicBezTo>
                    <a:pt x="76" y="114"/>
                    <a:pt x="76" y="114"/>
                    <a:pt x="77" y="113"/>
                  </a:cubicBezTo>
                  <a:cubicBezTo>
                    <a:pt x="77" y="113"/>
                    <a:pt x="77" y="113"/>
                    <a:pt x="77" y="113"/>
                  </a:cubicBezTo>
                  <a:cubicBezTo>
                    <a:pt x="76" y="112"/>
                    <a:pt x="77" y="112"/>
                    <a:pt x="77" y="112"/>
                  </a:cubicBezTo>
                  <a:cubicBezTo>
                    <a:pt x="77" y="112"/>
                    <a:pt x="77" y="111"/>
                    <a:pt x="77" y="111"/>
                  </a:cubicBezTo>
                  <a:cubicBezTo>
                    <a:pt x="77" y="111"/>
                    <a:pt x="78" y="111"/>
                    <a:pt x="79" y="111"/>
                  </a:cubicBezTo>
                  <a:cubicBezTo>
                    <a:pt x="80" y="111"/>
                    <a:pt x="79" y="110"/>
                    <a:pt x="78" y="110"/>
                  </a:cubicBezTo>
                  <a:cubicBezTo>
                    <a:pt x="77" y="110"/>
                    <a:pt x="78" y="110"/>
                    <a:pt x="79" y="110"/>
                  </a:cubicBezTo>
                  <a:cubicBezTo>
                    <a:pt x="79" y="110"/>
                    <a:pt x="78" y="109"/>
                    <a:pt x="78" y="109"/>
                  </a:cubicBezTo>
                  <a:cubicBezTo>
                    <a:pt x="77" y="108"/>
                    <a:pt x="79" y="109"/>
                    <a:pt x="79" y="109"/>
                  </a:cubicBezTo>
                  <a:cubicBezTo>
                    <a:pt x="79" y="108"/>
                    <a:pt x="79" y="108"/>
                    <a:pt x="79" y="108"/>
                  </a:cubicBezTo>
                  <a:cubicBezTo>
                    <a:pt x="79" y="108"/>
                    <a:pt x="80" y="108"/>
                    <a:pt x="81" y="108"/>
                  </a:cubicBezTo>
                  <a:cubicBezTo>
                    <a:pt x="81" y="108"/>
                    <a:pt x="80" y="107"/>
                    <a:pt x="79" y="107"/>
                  </a:cubicBezTo>
                  <a:cubicBezTo>
                    <a:pt x="79" y="107"/>
                    <a:pt x="80" y="106"/>
                    <a:pt x="80" y="106"/>
                  </a:cubicBezTo>
                  <a:cubicBezTo>
                    <a:pt x="80" y="106"/>
                    <a:pt x="79" y="106"/>
                    <a:pt x="79" y="106"/>
                  </a:cubicBezTo>
                  <a:cubicBezTo>
                    <a:pt x="78" y="106"/>
                    <a:pt x="80" y="105"/>
                    <a:pt x="80" y="105"/>
                  </a:cubicBezTo>
                  <a:cubicBezTo>
                    <a:pt x="78" y="104"/>
                    <a:pt x="78" y="104"/>
                    <a:pt x="78" y="104"/>
                  </a:cubicBezTo>
                  <a:cubicBezTo>
                    <a:pt x="79" y="103"/>
                    <a:pt x="79" y="103"/>
                    <a:pt x="79" y="103"/>
                  </a:cubicBezTo>
                  <a:cubicBezTo>
                    <a:pt x="78" y="102"/>
                    <a:pt x="78" y="102"/>
                    <a:pt x="78" y="102"/>
                  </a:cubicBezTo>
                  <a:cubicBezTo>
                    <a:pt x="78" y="102"/>
                    <a:pt x="79" y="102"/>
                    <a:pt x="80" y="102"/>
                  </a:cubicBezTo>
                  <a:cubicBezTo>
                    <a:pt x="81" y="102"/>
                    <a:pt x="79" y="101"/>
                    <a:pt x="79" y="101"/>
                  </a:cubicBezTo>
                  <a:cubicBezTo>
                    <a:pt x="80" y="101"/>
                    <a:pt x="80" y="101"/>
                    <a:pt x="80" y="101"/>
                  </a:cubicBezTo>
                  <a:cubicBezTo>
                    <a:pt x="79" y="100"/>
                    <a:pt x="79" y="100"/>
                    <a:pt x="79" y="100"/>
                  </a:cubicBezTo>
                  <a:cubicBezTo>
                    <a:pt x="80" y="100"/>
                    <a:pt x="80" y="100"/>
                    <a:pt x="80" y="100"/>
                  </a:cubicBezTo>
                  <a:cubicBezTo>
                    <a:pt x="80" y="100"/>
                    <a:pt x="80" y="98"/>
                    <a:pt x="79" y="98"/>
                  </a:cubicBezTo>
                  <a:cubicBezTo>
                    <a:pt x="79" y="97"/>
                    <a:pt x="81" y="98"/>
                    <a:pt x="81" y="98"/>
                  </a:cubicBezTo>
                  <a:cubicBezTo>
                    <a:pt x="81" y="98"/>
                    <a:pt x="81" y="97"/>
                    <a:pt x="81" y="97"/>
                  </a:cubicBezTo>
                  <a:cubicBezTo>
                    <a:pt x="81" y="97"/>
                    <a:pt x="82" y="96"/>
                    <a:pt x="82" y="96"/>
                  </a:cubicBezTo>
                  <a:cubicBezTo>
                    <a:pt x="82" y="97"/>
                    <a:pt x="82" y="97"/>
                    <a:pt x="82" y="97"/>
                  </a:cubicBezTo>
                  <a:cubicBezTo>
                    <a:pt x="83" y="95"/>
                    <a:pt x="83" y="95"/>
                    <a:pt x="83" y="95"/>
                  </a:cubicBezTo>
                  <a:cubicBezTo>
                    <a:pt x="84" y="95"/>
                    <a:pt x="84" y="95"/>
                    <a:pt x="84" y="95"/>
                  </a:cubicBezTo>
                  <a:cubicBezTo>
                    <a:pt x="85" y="96"/>
                    <a:pt x="85" y="96"/>
                    <a:pt x="85" y="96"/>
                  </a:cubicBezTo>
                  <a:cubicBezTo>
                    <a:pt x="85" y="95"/>
                    <a:pt x="85" y="95"/>
                    <a:pt x="85" y="95"/>
                  </a:cubicBezTo>
                  <a:cubicBezTo>
                    <a:pt x="85" y="96"/>
                    <a:pt x="85" y="96"/>
                    <a:pt x="85" y="96"/>
                  </a:cubicBezTo>
                  <a:cubicBezTo>
                    <a:pt x="85" y="96"/>
                    <a:pt x="86" y="95"/>
                    <a:pt x="86" y="94"/>
                  </a:cubicBezTo>
                  <a:cubicBezTo>
                    <a:pt x="86" y="94"/>
                    <a:pt x="87" y="95"/>
                    <a:pt x="87" y="95"/>
                  </a:cubicBezTo>
                  <a:cubicBezTo>
                    <a:pt x="87" y="94"/>
                    <a:pt x="87" y="94"/>
                    <a:pt x="87" y="94"/>
                  </a:cubicBezTo>
                  <a:cubicBezTo>
                    <a:pt x="88" y="95"/>
                    <a:pt x="88" y="95"/>
                    <a:pt x="88" y="95"/>
                  </a:cubicBezTo>
                  <a:cubicBezTo>
                    <a:pt x="89" y="95"/>
                    <a:pt x="89" y="95"/>
                    <a:pt x="89" y="95"/>
                  </a:cubicBezTo>
                  <a:cubicBezTo>
                    <a:pt x="90" y="93"/>
                    <a:pt x="90" y="93"/>
                    <a:pt x="90" y="93"/>
                  </a:cubicBezTo>
                  <a:cubicBezTo>
                    <a:pt x="92" y="94"/>
                    <a:pt x="92" y="94"/>
                    <a:pt x="92" y="94"/>
                  </a:cubicBezTo>
                  <a:cubicBezTo>
                    <a:pt x="93" y="93"/>
                    <a:pt x="93" y="93"/>
                    <a:pt x="93" y="93"/>
                  </a:cubicBezTo>
                  <a:cubicBezTo>
                    <a:pt x="94" y="94"/>
                    <a:pt x="94" y="94"/>
                    <a:pt x="94" y="94"/>
                  </a:cubicBezTo>
                  <a:cubicBezTo>
                    <a:pt x="95" y="93"/>
                    <a:pt x="95" y="93"/>
                    <a:pt x="95" y="93"/>
                  </a:cubicBezTo>
                  <a:cubicBezTo>
                    <a:pt x="95" y="93"/>
                    <a:pt x="95" y="93"/>
                    <a:pt x="95" y="93"/>
                  </a:cubicBezTo>
                  <a:cubicBezTo>
                    <a:pt x="96" y="92"/>
                    <a:pt x="96" y="92"/>
                    <a:pt x="96" y="92"/>
                  </a:cubicBezTo>
                  <a:cubicBezTo>
                    <a:pt x="96" y="93"/>
                    <a:pt x="96" y="93"/>
                    <a:pt x="96" y="93"/>
                  </a:cubicBezTo>
                  <a:cubicBezTo>
                    <a:pt x="97" y="92"/>
                    <a:pt x="97" y="92"/>
                    <a:pt x="97" y="92"/>
                  </a:cubicBezTo>
                  <a:cubicBezTo>
                    <a:pt x="99" y="92"/>
                    <a:pt x="99" y="92"/>
                    <a:pt x="99" y="92"/>
                  </a:cubicBezTo>
                  <a:cubicBezTo>
                    <a:pt x="99" y="93"/>
                    <a:pt x="99" y="93"/>
                    <a:pt x="99" y="93"/>
                  </a:cubicBezTo>
                  <a:cubicBezTo>
                    <a:pt x="100" y="92"/>
                    <a:pt x="100" y="92"/>
                    <a:pt x="100" y="92"/>
                  </a:cubicBezTo>
                  <a:cubicBezTo>
                    <a:pt x="101" y="93"/>
                    <a:pt x="101" y="93"/>
                    <a:pt x="101" y="93"/>
                  </a:cubicBezTo>
                  <a:cubicBezTo>
                    <a:pt x="102" y="92"/>
                    <a:pt x="102" y="92"/>
                    <a:pt x="102" y="92"/>
                  </a:cubicBezTo>
                  <a:cubicBezTo>
                    <a:pt x="102" y="92"/>
                    <a:pt x="102" y="92"/>
                    <a:pt x="102" y="92"/>
                  </a:cubicBezTo>
                  <a:cubicBezTo>
                    <a:pt x="104" y="92"/>
                    <a:pt x="104" y="92"/>
                    <a:pt x="104" y="92"/>
                  </a:cubicBezTo>
                  <a:cubicBezTo>
                    <a:pt x="104" y="92"/>
                    <a:pt x="104" y="92"/>
                    <a:pt x="105" y="92"/>
                  </a:cubicBezTo>
                  <a:cubicBezTo>
                    <a:pt x="105" y="92"/>
                    <a:pt x="105" y="91"/>
                    <a:pt x="105" y="91"/>
                  </a:cubicBezTo>
                  <a:cubicBezTo>
                    <a:pt x="105" y="91"/>
                    <a:pt x="106" y="92"/>
                    <a:pt x="106" y="92"/>
                  </a:cubicBezTo>
                  <a:cubicBezTo>
                    <a:pt x="107" y="92"/>
                    <a:pt x="108" y="91"/>
                    <a:pt x="108" y="91"/>
                  </a:cubicBezTo>
                  <a:cubicBezTo>
                    <a:pt x="108" y="91"/>
                    <a:pt x="108" y="91"/>
                    <a:pt x="108" y="91"/>
                  </a:cubicBezTo>
                  <a:cubicBezTo>
                    <a:pt x="109" y="91"/>
                    <a:pt x="109" y="91"/>
                    <a:pt x="109" y="91"/>
                  </a:cubicBezTo>
                  <a:cubicBezTo>
                    <a:pt x="110" y="90"/>
                    <a:pt x="109" y="91"/>
                    <a:pt x="110" y="92"/>
                  </a:cubicBezTo>
                  <a:cubicBezTo>
                    <a:pt x="110" y="92"/>
                    <a:pt x="111" y="91"/>
                    <a:pt x="111" y="91"/>
                  </a:cubicBezTo>
                  <a:cubicBezTo>
                    <a:pt x="111" y="92"/>
                    <a:pt x="111" y="91"/>
                    <a:pt x="111" y="91"/>
                  </a:cubicBezTo>
                  <a:cubicBezTo>
                    <a:pt x="112" y="90"/>
                    <a:pt x="112" y="90"/>
                    <a:pt x="112" y="91"/>
                  </a:cubicBezTo>
                  <a:cubicBezTo>
                    <a:pt x="112" y="92"/>
                    <a:pt x="113" y="91"/>
                    <a:pt x="113" y="91"/>
                  </a:cubicBezTo>
                  <a:cubicBezTo>
                    <a:pt x="113" y="91"/>
                    <a:pt x="113" y="90"/>
                    <a:pt x="114" y="90"/>
                  </a:cubicBezTo>
                  <a:cubicBezTo>
                    <a:pt x="114" y="90"/>
                    <a:pt x="114" y="90"/>
                    <a:pt x="114" y="91"/>
                  </a:cubicBezTo>
                  <a:cubicBezTo>
                    <a:pt x="114" y="91"/>
                    <a:pt x="114" y="91"/>
                    <a:pt x="115" y="90"/>
                  </a:cubicBezTo>
                  <a:cubicBezTo>
                    <a:pt x="115" y="90"/>
                    <a:pt x="115" y="91"/>
                    <a:pt x="115" y="91"/>
                  </a:cubicBezTo>
                  <a:cubicBezTo>
                    <a:pt x="115" y="91"/>
                    <a:pt x="116" y="91"/>
                    <a:pt x="116" y="91"/>
                  </a:cubicBezTo>
                  <a:cubicBezTo>
                    <a:pt x="116" y="91"/>
                    <a:pt x="116" y="92"/>
                    <a:pt x="117" y="92"/>
                  </a:cubicBezTo>
                  <a:cubicBezTo>
                    <a:pt x="117" y="93"/>
                    <a:pt x="118" y="91"/>
                    <a:pt x="118" y="91"/>
                  </a:cubicBezTo>
                  <a:cubicBezTo>
                    <a:pt x="118" y="91"/>
                    <a:pt x="118" y="92"/>
                    <a:pt x="118" y="92"/>
                  </a:cubicBezTo>
                  <a:cubicBezTo>
                    <a:pt x="118" y="93"/>
                    <a:pt x="118" y="92"/>
                    <a:pt x="118" y="92"/>
                  </a:cubicBezTo>
                  <a:cubicBezTo>
                    <a:pt x="119" y="92"/>
                    <a:pt x="119" y="92"/>
                    <a:pt x="119" y="92"/>
                  </a:cubicBezTo>
                  <a:cubicBezTo>
                    <a:pt x="119" y="92"/>
                    <a:pt x="119" y="91"/>
                    <a:pt x="120" y="91"/>
                  </a:cubicBezTo>
                  <a:cubicBezTo>
                    <a:pt x="121" y="91"/>
                    <a:pt x="120" y="92"/>
                    <a:pt x="120" y="92"/>
                  </a:cubicBezTo>
                  <a:cubicBezTo>
                    <a:pt x="120" y="93"/>
                    <a:pt x="120" y="93"/>
                    <a:pt x="120" y="93"/>
                  </a:cubicBezTo>
                  <a:cubicBezTo>
                    <a:pt x="120" y="94"/>
                    <a:pt x="121" y="93"/>
                    <a:pt x="121" y="93"/>
                  </a:cubicBezTo>
                  <a:cubicBezTo>
                    <a:pt x="122" y="93"/>
                    <a:pt x="122" y="93"/>
                    <a:pt x="122" y="93"/>
                  </a:cubicBezTo>
                  <a:cubicBezTo>
                    <a:pt x="122" y="93"/>
                    <a:pt x="122" y="95"/>
                    <a:pt x="122" y="96"/>
                  </a:cubicBezTo>
                  <a:cubicBezTo>
                    <a:pt x="122" y="97"/>
                    <a:pt x="122" y="101"/>
                    <a:pt x="122" y="102"/>
                  </a:cubicBezTo>
                  <a:cubicBezTo>
                    <a:pt x="122" y="103"/>
                    <a:pt x="122" y="103"/>
                    <a:pt x="122" y="103"/>
                  </a:cubicBezTo>
                  <a:cubicBezTo>
                    <a:pt x="122" y="103"/>
                    <a:pt x="125" y="104"/>
                    <a:pt x="125" y="104"/>
                  </a:cubicBezTo>
                  <a:cubicBezTo>
                    <a:pt x="126" y="105"/>
                    <a:pt x="127" y="106"/>
                    <a:pt x="128" y="107"/>
                  </a:cubicBezTo>
                  <a:cubicBezTo>
                    <a:pt x="128" y="108"/>
                    <a:pt x="130" y="111"/>
                    <a:pt x="130" y="111"/>
                  </a:cubicBezTo>
                  <a:cubicBezTo>
                    <a:pt x="131" y="111"/>
                    <a:pt x="135" y="115"/>
                    <a:pt x="136" y="115"/>
                  </a:cubicBezTo>
                  <a:cubicBezTo>
                    <a:pt x="136" y="116"/>
                    <a:pt x="137" y="118"/>
                    <a:pt x="137" y="119"/>
                  </a:cubicBezTo>
                  <a:cubicBezTo>
                    <a:pt x="138" y="120"/>
                    <a:pt x="140" y="128"/>
                    <a:pt x="140" y="129"/>
                  </a:cubicBezTo>
                  <a:cubicBezTo>
                    <a:pt x="141" y="130"/>
                    <a:pt x="141" y="130"/>
                    <a:pt x="142" y="131"/>
                  </a:cubicBezTo>
                  <a:cubicBezTo>
                    <a:pt x="142" y="132"/>
                    <a:pt x="143" y="133"/>
                    <a:pt x="143" y="133"/>
                  </a:cubicBezTo>
                  <a:cubicBezTo>
                    <a:pt x="144" y="134"/>
                    <a:pt x="157" y="137"/>
                    <a:pt x="158" y="137"/>
                  </a:cubicBezTo>
                  <a:cubicBezTo>
                    <a:pt x="159" y="137"/>
                    <a:pt x="161" y="137"/>
                    <a:pt x="161" y="137"/>
                  </a:cubicBezTo>
                  <a:cubicBezTo>
                    <a:pt x="173" y="132"/>
                    <a:pt x="173" y="132"/>
                    <a:pt x="173" y="132"/>
                  </a:cubicBezTo>
                  <a:cubicBezTo>
                    <a:pt x="173" y="132"/>
                    <a:pt x="177" y="131"/>
                    <a:pt x="178" y="130"/>
                  </a:cubicBezTo>
                  <a:cubicBezTo>
                    <a:pt x="179" y="130"/>
                    <a:pt x="184" y="129"/>
                    <a:pt x="187" y="130"/>
                  </a:cubicBezTo>
                  <a:cubicBezTo>
                    <a:pt x="190" y="130"/>
                    <a:pt x="195" y="130"/>
                    <a:pt x="196" y="130"/>
                  </a:cubicBezTo>
                  <a:cubicBezTo>
                    <a:pt x="197" y="130"/>
                    <a:pt x="207" y="131"/>
                    <a:pt x="209" y="131"/>
                  </a:cubicBezTo>
                  <a:cubicBezTo>
                    <a:pt x="210" y="131"/>
                    <a:pt x="212" y="131"/>
                    <a:pt x="212" y="131"/>
                  </a:cubicBezTo>
                  <a:cubicBezTo>
                    <a:pt x="218" y="131"/>
                    <a:pt x="218" y="131"/>
                    <a:pt x="218" y="131"/>
                  </a:cubicBezTo>
                  <a:cubicBezTo>
                    <a:pt x="225" y="144"/>
                    <a:pt x="225" y="144"/>
                    <a:pt x="225" y="144"/>
                  </a:cubicBezTo>
                  <a:cubicBezTo>
                    <a:pt x="259" y="144"/>
                    <a:pt x="259" y="144"/>
                    <a:pt x="259" y="144"/>
                  </a:cubicBezTo>
                  <a:cubicBezTo>
                    <a:pt x="259" y="141"/>
                    <a:pt x="259" y="141"/>
                    <a:pt x="259" y="141"/>
                  </a:cubicBezTo>
                  <a:cubicBezTo>
                    <a:pt x="261" y="139"/>
                    <a:pt x="261" y="139"/>
                    <a:pt x="261" y="139"/>
                  </a:cubicBezTo>
                  <a:cubicBezTo>
                    <a:pt x="261" y="139"/>
                    <a:pt x="261" y="137"/>
                    <a:pt x="261" y="136"/>
                  </a:cubicBezTo>
                  <a:cubicBezTo>
                    <a:pt x="262" y="136"/>
                    <a:pt x="271" y="129"/>
                    <a:pt x="271" y="129"/>
                  </a:cubicBezTo>
                  <a:cubicBezTo>
                    <a:pt x="274" y="125"/>
                    <a:pt x="274" y="125"/>
                    <a:pt x="274" y="125"/>
                  </a:cubicBezTo>
                  <a:cubicBezTo>
                    <a:pt x="275" y="125"/>
                    <a:pt x="275" y="125"/>
                    <a:pt x="275" y="125"/>
                  </a:cubicBezTo>
                  <a:cubicBezTo>
                    <a:pt x="277" y="124"/>
                    <a:pt x="277" y="124"/>
                    <a:pt x="277" y="124"/>
                  </a:cubicBezTo>
                  <a:cubicBezTo>
                    <a:pt x="277" y="125"/>
                    <a:pt x="277" y="125"/>
                    <a:pt x="277" y="125"/>
                  </a:cubicBezTo>
                  <a:cubicBezTo>
                    <a:pt x="277" y="124"/>
                    <a:pt x="277" y="124"/>
                    <a:pt x="277" y="124"/>
                  </a:cubicBezTo>
                  <a:cubicBezTo>
                    <a:pt x="298" y="124"/>
                    <a:pt x="298" y="124"/>
                    <a:pt x="298" y="124"/>
                  </a:cubicBezTo>
                  <a:cubicBezTo>
                    <a:pt x="298" y="108"/>
                    <a:pt x="298" y="108"/>
                    <a:pt x="298" y="108"/>
                  </a:cubicBezTo>
                  <a:cubicBezTo>
                    <a:pt x="318" y="98"/>
                    <a:pt x="318" y="98"/>
                    <a:pt x="318" y="98"/>
                  </a:cubicBezTo>
                  <a:cubicBezTo>
                    <a:pt x="321" y="98"/>
                    <a:pt x="321" y="98"/>
                    <a:pt x="321" y="98"/>
                  </a:cubicBezTo>
                  <a:cubicBezTo>
                    <a:pt x="347" y="114"/>
                    <a:pt x="347" y="114"/>
                    <a:pt x="347" y="114"/>
                  </a:cubicBezTo>
                  <a:cubicBezTo>
                    <a:pt x="361" y="127"/>
                    <a:pt x="361" y="127"/>
                    <a:pt x="361" y="127"/>
                  </a:cubicBezTo>
                  <a:cubicBezTo>
                    <a:pt x="362" y="126"/>
                    <a:pt x="362" y="126"/>
                    <a:pt x="362" y="126"/>
                  </a:cubicBezTo>
                  <a:cubicBezTo>
                    <a:pt x="362" y="124"/>
                    <a:pt x="362" y="124"/>
                    <a:pt x="362" y="124"/>
                  </a:cubicBezTo>
                  <a:cubicBezTo>
                    <a:pt x="383" y="124"/>
                    <a:pt x="383" y="124"/>
                    <a:pt x="383" y="124"/>
                  </a:cubicBezTo>
                  <a:cubicBezTo>
                    <a:pt x="386" y="122"/>
                    <a:pt x="386" y="122"/>
                    <a:pt x="386" y="122"/>
                  </a:cubicBezTo>
                  <a:cubicBezTo>
                    <a:pt x="387" y="120"/>
                    <a:pt x="387" y="120"/>
                    <a:pt x="387" y="120"/>
                  </a:cubicBezTo>
                  <a:cubicBezTo>
                    <a:pt x="408" y="98"/>
                    <a:pt x="408" y="98"/>
                    <a:pt x="408" y="98"/>
                  </a:cubicBezTo>
                  <a:cubicBezTo>
                    <a:pt x="417" y="80"/>
                    <a:pt x="417" y="80"/>
                    <a:pt x="417" y="80"/>
                  </a:cubicBezTo>
                  <a:cubicBezTo>
                    <a:pt x="426" y="75"/>
                    <a:pt x="426" y="75"/>
                    <a:pt x="426" y="75"/>
                  </a:cubicBezTo>
                  <a:cubicBezTo>
                    <a:pt x="439" y="62"/>
                    <a:pt x="439" y="62"/>
                    <a:pt x="439" y="62"/>
                  </a:cubicBezTo>
                  <a:cubicBezTo>
                    <a:pt x="441" y="60"/>
                    <a:pt x="441" y="60"/>
                    <a:pt x="441" y="60"/>
                  </a:cubicBezTo>
                  <a:cubicBezTo>
                    <a:pt x="438" y="53"/>
                    <a:pt x="438" y="53"/>
                    <a:pt x="438" y="53"/>
                  </a:cubicBezTo>
                  <a:cubicBezTo>
                    <a:pt x="437" y="27"/>
                    <a:pt x="437" y="27"/>
                    <a:pt x="437" y="27"/>
                  </a:cubicBezTo>
                  <a:cubicBezTo>
                    <a:pt x="423" y="15"/>
                    <a:pt x="423" y="15"/>
                    <a:pt x="423" y="15"/>
                  </a:cubicBezTo>
                  <a:cubicBezTo>
                    <a:pt x="455" y="15"/>
                    <a:pt x="455" y="15"/>
                    <a:pt x="455" y="15"/>
                  </a:cubicBezTo>
                  <a:cubicBezTo>
                    <a:pt x="455" y="11"/>
                    <a:pt x="455" y="11"/>
                    <a:pt x="455" y="11"/>
                  </a:cubicBezTo>
                  <a:cubicBezTo>
                    <a:pt x="455" y="9"/>
                    <a:pt x="455" y="9"/>
                    <a:pt x="455" y="9"/>
                  </a:cubicBezTo>
                  <a:cubicBezTo>
                    <a:pt x="455" y="7"/>
                    <a:pt x="455" y="7"/>
                    <a:pt x="455" y="7"/>
                  </a:cubicBezTo>
                  <a:cubicBezTo>
                    <a:pt x="454" y="5"/>
                    <a:pt x="454" y="5"/>
                    <a:pt x="454" y="5"/>
                  </a:cubicBezTo>
                  <a:cubicBezTo>
                    <a:pt x="455" y="2"/>
                    <a:pt x="455" y="2"/>
                    <a:pt x="455" y="2"/>
                  </a:cubicBezTo>
                  <a:cubicBezTo>
                    <a:pt x="454" y="0"/>
                    <a:pt x="454" y="0"/>
                    <a:pt x="454" y="0"/>
                  </a:cubicBezTo>
                  <a:cubicBezTo>
                    <a:pt x="482" y="1"/>
                    <a:pt x="482" y="1"/>
                    <a:pt x="482" y="1"/>
                  </a:cubicBezTo>
                  <a:cubicBezTo>
                    <a:pt x="481" y="2"/>
                    <a:pt x="481" y="2"/>
                    <a:pt x="481" y="2"/>
                  </a:cubicBezTo>
                  <a:cubicBezTo>
                    <a:pt x="479" y="3"/>
                    <a:pt x="479" y="3"/>
                    <a:pt x="479" y="3"/>
                  </a:cubicBezTo>
                  <a:cubicBezTo>
                    <a:pt x="480" y="4"/>
                    <a:pt x="480" y="4"/>
                    <a:pt x="480" y="4"/>
                  </a:cubicBezTo>
                  <a:cubicBezTo>
                    <a:pt x="474" y="31"/>
                    <a:pt x="474" y="31"/>
                    <a:pt x="474" y="31"/>
                  </a:cubicBezTo>
                  <a:cubicBezTo>
                    <a:pt x="481" y="71"/>
                    <a:pt x="481" y="71"/>
                    <a:pt x="481" y="71"/>
                  </a:cubicBezTo>
                  <a:cubicBezTo>
                    <a:pt x="479" y="73"/>
                    <a:pt x="479" y="73"/>
                    <a:pt x="479" y="73"/>
                  </a:cubicBezTo>
                  <a:cubicBezTo>
                    <a:pt x="493" y="80"/>
                    <a:pt x="493" y="80"/>
                    <a:pt x="493" y="80"/>
                  </a:cubicBezTo>
                  <a:cubicBezTo>
                    <a:pt x="500" y="90"/>
                    <a:pt x="500" y="90"/>
                    <a:pt x="500" y="90"/>
                  </a:cubicBezTo>
                  <a:cubicBezTo>
                    <a:pt x="506" y="95"/>
                    <a:pt x="506" y="95"/>
                    <a:pt x="506" y="95"/>
                  </a:cubicBezTo>
                  <a:cubicBezTo>
                    <a:pt x="511" y="103"/>
                    <a:pt x="511" y="103"/>
                    <a:pt x="511" y="103"/>
                  </a:cubicBezTo>
                  <a:cubicBezTo>
                    <a:pt x="515" y="104"/>
                    <a:pt x="515" y="104"/>
                    <a:pt x="515" y="104"/>
                  </a:cubicBezTo>
                  <a:cubicBezTo>
                    <a:pt x="515" y="104"/>
                    <a:pt x="514" y="107"/>
                    <a:pt x="515" y="107"/>
                  </a:cubicBezTo>
                  <a:cubicBezTo>
                    <a:pt x="515" y="108"/>
                    <a:pt x="516" y="108"/>
                    <a:pt x="516" y="108"/>
                  </a:cubicBezTo>
                  <a:cubicBezTo>
                    <a:pt x="516" y="108"/>
                    <a:pt x="516" y="110"/>
                    <a:pt x="516" y="110"/>
                  </a:cubicBezTo>
                  <a:cubicBezTo>
                    <a:pt x="516" y="111"/>
                    <a:pt x="516" y="112"/>
                    <a:pt x="516" y="113"/>
                  </a:cubicBezTo>
                  <a:cubicBezTo>
                    <a:pt x="516" y="113"/>
                    <a:pt x="516" y="114"/>
                    <a:pt x="516" y="114"/>
                  </a:cubicBezTo>
                  <a:cubicBezTo>
                    <a:pt x="516" y="115"/>
                    <a:pt x="515" y="116"/>
                    <a:pt x="515" y="117"/>
                  </a:cubicBezTo>
                  <a:cubicBezTo>
                    <a:pt x="515" y="118"/>
                    <a:pt x="515" y="120"/>
                    <a:pt x="515" y="121"/>
                  </a:cubicBezTo>
                  <a:cubicBezTo>
                    <a:pt x="515" y="122"/>
                    <a:pt x="514" y="122"/>
                    <a:pt x="514" y="123"/>
                  </a:cubicBezTo>
                  <a:cubicBezTo>
                    <a:pt x="513" y="123"/>
                    <a:pt x="512" y="124"/>
                    <a:pt x="512" y="124"/>
                  </a:cubicBezTo>
                  <a:cubicBezTo>
                    <a:pt x="511" y="125"/>
                    <a:pt x="511" y="125"/>
                    <a:pt x="511" y="125"/>
                  </a:cubicBezTo>
                  <a:cubicBezTo>
                    <a:pt x="510" y="136"/>
                    <a:pt x="510" y="136"/>
                    <a:pt x="510" y="136"/>
                  </a:cubicBezTo>
                  <a:cubicBezTo>
                    <a:pt x="521" y="136"/>
                    <a:pt x="521" y="136"/>
                    <a:pt x="521" y="136"/>
                  </a:cubicBezTo>
                  <a:cubicBezTo>
                    <a:pt x="523" y="160"/>
                    <a:pt x="523" y="160"/>
                    <a:pt x="523" y="160"/>
                  </a:cubicBezTo>
                  <a:cubicBezTo>
                    <a:pt x="523" y="181"/>
                    <a:pt x="523" y="181"/>
                    <a:pt x="523" y="181"/>
                  </a:cubicBezTo>
                  <a:cubicBezTo>
                    <a:pt x="522" y="182"/>
                    <a:pt x="522" y="182"/>
                    <a:pt x="522" y="182"/>
                  </a:cubicBezTo>
                  <a:cubicBezTo>
                    <a:pt x="522" y="182"/>
                    <a:pt x="522" y="183"/>
                    <a:pt x="521" y="183"/>
                  </a:cubicBezTo>
                  <a:cubicBezTo>
                    <a:pt x="521" y="183"/>
                    <a:pt x="521" y="183"/>
                    <a:pt x="520" y="184"/>
                  </a:cubicBezTo>
                  <a:cubicBezTo>
                    <a:pt x="519" y="184"/>
                    <a:pt x="519" y="184"/>
                    <a:pt x="518" y="185"/>
                  </a:cubicBezTo>
                  <a:cubicBezTo>
                    <a:pt x="517" y="185"/>
                    <a:pt x="518" y="185"/>
                    <a:pt x="517" y="186"/>
                  </a:cubicBezTo>
                  <a:cubicBezTo>
                    <a:pt x="517" y="187"/>
                    <a:pt x="517" y="186"/>
                    <a:pt x="517" y="186"/>
                  </a:cubicBezTo>
                  <a:cubicBezTo>
                    <a:pt x="517" y="186"/>
                    <a:pt x="516" y="186"/>
                    <a:pt x="516" y="186"/>
                  </a:cubicBezTo>
                  <a:cubicBezTo>
                    <a:pt x="515" y="186"/>
                    <a:pt x="515" y="186"/>
                    <a:pt x="514" y="186"/>
                  </a:cubicBezTo>
                  <a:cubicBezTo>
                    <a:pt x="514" y="186"/>
                    <a:pt x="513" y="186"/>
                    <a:pt x="513" y="186"/>
                  </a:cubicBezTo>
                  <a:cubicBezTo>
                    <a:pt x="512" y="186"/>
                    <a:pt x="513" y="186"/>
                    <a:pt x="512" y="187"/>
                  </a:cubicBezTo>
                  <a:cubicBezTo>
                    <a:pt x="511" y="187"/>
                    <a:pt x="511" y="187"/>
                    <a:pt x="511" y="187"/>
                  </a:cubicBezTo>
                  <a:cubicBezTo>
                    <a:pt x="510" y="188"/>
                    <a:pt x="510" y="188"/>
                    <a:pt x="510" y="188"/>
                  </a:cubicBezTo>
                  <a:cubicBezTo>
                    <a:pt x="510" y="189"/>
                    <a:pt x="511" y="189"/>
                    <a:pt x="511" y="190"/>
                  </a:cubicBezTo>
                  <a:cubicBezTo>
                    <a:pt x="511" y="190"/>
                    <a:pt x="510" y="190"/>
                    <a:pt x="510" y="190"/>
                  </a:cubicBezTo>
                  <a:cubicBezTo>
                    <a:pt x="509" y="191"/>
                    <a:pt x="508" y="190"/>
                    <a:pt x="507" y="190"/>
                  </a:cubicBezTo>
                  <a:cubicBezTo>
                    <a:pt x="506" y="190"/>
                    <a:pt x="506" y="191"/>
                    <a:pt x="506" y="192"/>
                  </a:cubicBezTo>
                  <a:cubicBezTo>
                    <a:pt x="505" y="192"/>
                    <a:pt x="505" y="192"/>
                    <a:pt x="504" y="193"/>
                  </a:cubicBezTo>
                  <a:cubicBezTo>
                    <a:pt x="504" y="193"/>
                    <a:pt x="504" y="193"/>
                    <a:pt x="504" y="193"/>
                  </a:cubicBezTo>
                  <a:cubicBezTo>
                    <a:pt x="504" y="193"/>
                    <a:pt x="503" y="192"/>
                    <a:pt x="502" y="192"/>
                  </a:cubicBezTo>
                  <a:cubicBezTo>
                    <a:pt x="501" y="191"/>
                    <a:pt x="501" y="191"/>
                    <a:pt x="501" y="191"/>
                  </a:cubicBezTo>
                  <a:cubicBezTo>
                    <a:pt x="501" y="190"/>
                    <a:pt x="500" y="190"/>
                    <a:pt x="500" y="190"/>
                  </a:cubicBezTo>
                  <a:cubicBezTo>
                    <a:pt x="500" y="190"/>
                    <a:pt x="500" y="190"/>
                    <a:pt x="500" y="189"/>
                  </a:cubicBezTo>
                  <a:cubicBezTo>
                    <a:pt x="500" y="188"/>
                    <a:pt x="500" y="189"/>
                    <a:pt x="500" y="189"/>
                  </a:cubicBezTo>
                  <a:cubicBezTo>
                    <a:pt x="500" y="188"/>
                    <a:pt x="499" y="188"/>
                    <a:pt x="498" y="187"/>
                  </a:cubicBezTo>
                  <a:cubicBezTo>
                    <a:pt x="497" y="187"/>
                    <a:pt x="497" y="188"/>
                    <a:pt x="497" y="188"/>
                  </a:cubicBezTo>
                  <a:cubicBezTo>
                    <a:pt x="497" y="188"/>
                    <a:pt x="497" y="188"/>
                    <a:pt x="496" y="189"/>
                  </a:cubicBezTo>
                  <a:cubicBezTo>
                    <a:pt x="496" y="189"/>
                    <a:pt x="495" y="189"/>
                    <a:pt x="495" y="188"/>
                  </a:cubicBezTo>
                  <a:cubicBezTo>
                    <a:pt x="495" y="187"/>
                    <a:pt x="495" y="188"/>
                    <a:pt x="494" y="187"/>
                  </a:cubicBezTo>
                  <a:cubicBezTo>
                    <a:pt x="494" y="187"/>
                    <a:pt x="493" y="188"/>
                    <a:pt x="493" y="188"/>
                  </a:cubicBezTo>
                  <a:cubicBezTo>
                    <a:pt x="492" y="187"/>
                    <a:pt x="492" y="187"/>
                    <a:pt x="492" y="187"/>
                  </a:cubicBezTo>
                  <a:cubicBezTo>
                    <a:pt x="492" y="187"/>
                    <a:pt x="492" y="187"/>
                    <a:pt x="492" y="187"/>
                  </a:cubicBezTo>
                  <a:cubicBezTo>
                    <a:pt x="492" y="187"/>
                    <a:pt x="491" y="188"/>
                    <a:pt x="491" y="188"/>
                  </a:cubicBezTo>
                  <a:cubicBezTo>
                    <a:pt x="491" y="189"/>
                    <a:pt x="490" y="189"/>
                    <a:pt x="490" y="189"/>
                  </a:cubicBezTo>
                  <a:cubicBezTo>
                    <a:pt x="488" y="188"/>
                    <a:pt x="488" y="188"/>
                    <a:pt x="488" y="188"/>
                  </a:cubicBezTo>
                  <a:cubicBezTo>
                    <a:pt x="488" y="188"/>
                    <a:pt x="488" y="189"/>
                    <a:pt x="488" y="189"/>
                  </a:cubicBezTo>
                  <a:cubicBezTo>
                    <a:pt x="488" y="190"/>
                    <a:pt x="488" y="190"/>
                    <a:pt x="488" y="190"/>
                  </a:cubicBezTo>
                  <a:cubicBezTo>
                    <a:pt x="488" y="190"/>
                    <a:pt x="487" y="189"/>
                    <a:pt x="486" y="189"/>
                  </a:cubicBezTo>
                  <a:cubicBezTo>
                    <a:pt x="486" y="189"/>
                    <a:pt x="485" y="189"/>
                    <a:pt x="484" y="189"/>
                  </a:cubicBezTo>
                  <a:cubicBezTo>
                    <a:pt x="484" y="189"/>
                    <a:pt x="484" y="188"/>
                    <a:pt x="483" y="188"/>
                  </a:cubicBezTo>
                  <a:cubicBezTo>
                    <a:pt x="483" y="187"/>
                    <a:pt x="482" y="189"/>
                    <a:pt x="482" y="189"/>
                  </a:cubicBezTo>
                  <a:cubicBezTo>
                    <a:pt x="482" y="189"/>
                    <a:pt x="481" y="189"/>
                    <a:pt x="481" y="188"/>
                  </a:cubicBezTo>
                  <a:cubicBezTo>
                    <a:pt x="481" y="187"/>
                    <a:pt x="480" y="188"/>
                    <a:pt x="480" y="188"/>
                  </a:cubicBezTo>
                  <a:cubicBezTo>
                    <a:pt x="480" y="188"/>
                    <a:pt x="480" y="188"/>
                    <a:pt x="479" y="189"/>
                  </a:cubicBezTo>
                  <a:cubicBezTo>
                    <a:pt x="479" y="190"/>
                    <a:pt x="479" y="189"/>
                    <a:pt x="478" y="189"/>
                  </a:cubicBezTo>
                  <a:cubicBezTo>
                    <a:pt x="478" y="188"/>
                    <a:pt x="478" y="189"/>
                    <a:pt x="478" y="190"/>
                  </a:cubicBezTo>
                  <a:cubicBezTo>
                    <a:pt x="478" y="190"/>
                    <a:pt x="478" y="190"/>
                    <a:pt x="478" y="190"/>
                  </a:cubicBezTo>
                  <a:cubicBezTo>
                    <a:pt x="478" y="190"/>
                    <a:pt x="477" y="191"/>
                    <a:pt x="477" y="191"/>
                  </a:cubicBezTo>
                  <a:cubicBezTo>
                    <a:pt x="476" y="192"/>
                    <a:pt x="476" y="192"/>
                    <a:pt x="477" y="193"/>
                  </a:cubicBezTo>
                  <a:cubicBezTo>
                    <a:pt x="477" y="193"/>
                    <a:pt x="477" y="193"/>
                    <a:pt x="478" y="193"/>
                  </a:cubicBezTo>
                  <a:cubicBezTo>
                    <a:pt x="478" y="193"/>
                    <a:pt x="478" y="193"/>
                    <a:pt x="478" y="193"/>
                  </a:cubicBezTo>
                  <a:cubicBezTo>
                    <a:pt x="479" y="194"/>
                    <a:pt x="478" y="194"/>
                    <a:pt x="478" y="194"/>
                  </a:cubicBezTo>
                  <a:cubicBezTo>
                    <a:pt x="477" y="195"/>
                    <a:pt x="477" y="194"/>
                    <a:pt x="477" y="195"/>
                  </a:cubicBezTo>
                  <a:cubicBezTo>
                    <a:pt x="476" y="195"/>
                    <a:pt x="477" y="195"/>
                    <a:pt x="477" y="196"/>
                  </a:cubicBezTo>
                  <a:cubicBezTo>
                    <a:pt x="477" y="196"/>
                    <a:pt x="477" y="196"/>
                    <a:pt x="477" y="196"/>
                  </a:cubicBezTo>
                  <a:cubicBezTo>
                    <a:pt x="476" y="196"/>
                    <a:pt x="476" y="196"/>
                    <a:pt x="476" y="196"/>
                  </a:cubicBezTo>
                  <a:cubicBezTo>
                    <a:pt x="476" y="196"/>
                    <a:pt x="476" y="196"/>
                    <a:pt x="475" y="197"/>
                  </a:cubicBezTo>
                  <a:cubicBezTo>
                    <a:pt x="475" y="198"/>
                    <a:pt x="476" y="197"/>
                    <a:pt x="476" y="198"/>
                  </a:cubicBezTo>
                  <a:cubicBezTo>
                    <a:pt x="477" y="198"/>
                    <a:pt x="477" y="199"/>
                    <a:pt x="477" y="199"/>
                  </a:cubicBezTo>
                  <a:cubicBezTo>
                    <a:pt x="478" y="199"/>
                    <a:pt x="476" y="199"/>
                    <a:pt x="476" y="200"/>
                  </a:cubicBezTo>
                  <a:cubicBezTo>
                    <a:pt x="476" y="200"/>
                    <a:pt x="475" y="200"/>
                    <a:pt x="475" y="201"/>
                  </a:cubicBezTo>
                  <a:cubicBezTo>
                    <a:pt x="476" y="201"/>
                    <a:pt x="476" y="202"/>
                    <a:pt x="476" y="203"/>
                  </a:cubicBezTo>
                  <a:cubicBezTo>
                    <a:pt x="476" y="204"/>
                    <a:pt x="476" y="204"/>
                    <a:pt x="477" y="204"/>
                  </a:cubicBezTo>
                  <a:cubicBezTo>
                    <a:pt x="477" y="204"/>
                    <a:pt x="476" y="204"/>
                    <a:pt x="475" y="204"/>
                  </a:cubicBezTo>
                  <a:cubicBezTo>
                    <a:pt x="474" y="204"/>
                    <a:pt x="475" y="205"/>
                    <a:pt x="474" y="205"/>
                  </a:cubicBezTo>
                  <a:cubicBezTo>
                    <a:pt x="474" y="205"/>
                    <a:pt x="474" y="205"/>
                    <a:pt x="474" y="205"/>
                  </a:cubicBezTo>
                  <a:cubicBezTo>
                    <a:pt x="473" y="205"/>
                    <a:pt x="473" y="205"/>
                    <a:pt x="473" y="206"/>
                  </a:cubicBezTo>
                  <a:cubicBezTo>
                    <a:pt x="473" y="206"/>
                    <a:pt x="473" y="207"/>
                    <a:pt x="473" y="208"/>
                  </a:cubicBezTo>
                  <a:cubicBezTo>
                    <a:pt x="473" y="209"/>
                    <a:pt x="473" y="208"/>
                    <a:pt x="472" y="207"/>
                  </a:cubicBezTo>
                  <a:cubicBezTo>
                    <a:pt x="472" y="207"/>
                    <a:pt x="472" y="207"/>
                    <a:pt x="471" y="207"/>
                  </a:cubicBezTo>
                  <a:cubicBezTo>
                    <a:pt x="471" y="206"/>
                    <a:pt x="471" y="208"/>
                    <a:pt x="471" y="209"/>
                  </a:cubicBezTo>
                  <a:cubicBezTo>
                    <a:pt x="471" y="210"/>
                    <a:pt x="471" y="209"/>
                    <a:pt x="470" y="210"/>
                  </a:cubicBezTo>
                  <a:cubicBezTo>
                    <a:pt x="470" y="210"/>
                    <a:pt x="470" y="210"/>
                    <a:pt x="470" y="210"/>
                  </a:cubicBezTo>
                  <a:cubicBezTo>
                    <a:pt x="469" y="210"/>
                    <a:pt x="469" y="210"/>
                    <a:pt x="469" y="211"/>
                  </a:cubicBezTo>
                  <a:cubicBezTo>
                    <a:pt x="469" y="211"/>
                    <a:pt x="469" y="211"/>
                    <a:pt x="469" y="212"/>
                  </a:cubicBezTo>
                  <a:cubicBezTo>
                    <a:pt x="469" y="212"/>
                    <a:pt x="468" y="212"/>
                    <a:pt x="468" y="212"/>
                  </a:cubicBezTo>
                  <a:cubicBezTo>
                    <a:pt x="468" y="212"/>
                    <a:pt x="467" y="213"/>
                    <a:pt x="467" y="213"/>
                  </a:cubicBezTo>
                  <a:cubicBezTo>
                    <a:pt x="467" y="214"/>
                    <a:pt x="467" y="214"/>
                    <a:pt x="467" y="214"/>
                  </a:cubicBezTo>
                  <a:cubicBezTo>
                    <a:pt x="467" y="214"/>
                    <a:pt x="467" y="214"/>
                    <a:pt x="467" y="215"/>
                  </a:cubicBezTo>
                  <a:cubicBezTo>
                    <a:pt x="467" y="215"/>
                    <a:pt x="468" y="216"/>
                    <a:pt x="468" y="216"/>
                  </a:cubicBezTo>
                  <a:cubicBezTo>
                    <a:pt x="468" y="216"/>
                    <a:pt x="467" y="216"/>
                    <a:pt x="467" y="217"/>
                  </a:cubicBezTo>
                  <a:cubicBezTo>
                    <a:pt x="467" y="217"/>
                    <a:pt x="467" y="217"/>
                    <a:pt x="468" y="218"/>
                  </a:cubicBezTo>
                  <a:cubicBezTo>
                    <a:pt x="469" y="219"/>
                    <a:pt x="468" y="219"/>
                    <a:pt x="468" y="219"/>
                  </a:cubicBezTo>
                  <a:cubicBezTo>
                    <a:pt x="469" y="220"/>
                    <a:pt x="469" y="220"/>
                    <a:pt x="469" y="220"/>
                  </a:cubicBezTo>
                  <a:cubicBezTo>
                    <a:pt x="469" y="220"/>
                    <a:pt x="469" y="220"/>
                    <a:pt x="470" y="221"/>
                  </a:cubicBezTo>
                  <a:cubicBezTo>
                    <a:pt x="470" y="221"/>
                    <a:pt x="471" y="221"/>
                    <a:pt x="471" y="221"/>
                  </a:cubicBezTo>
                  <a:cubicBezTo>
                    <a:pt x="471" y="221"/>
                    <a:pt x="471" y="221"/>
                    <a:pt x="472" y="220"/>
                  </a:cubicBezTo>
                  <a:cubicBezTo>
                    <a:pt x="473" y="220"/>
                    <a:pt x="472" y="221"/>
                    <a:pt x="472" y="221"/>
                  </a:cubicBezTo>
                  <a:cubicBezTo>
                    <a:pt x="472" y="221"/>
                    <a:pt x="472" y="221"/>
                    <a:pt x="473" y="221"/>
                  </a:cubicBezTo>
                  <a:cubicBezTo>
                    <a:pt x="475" y="221"/>
                    <a:pt x="474" y="221"/>
                    <a:pt x="474" y="221"/>
                  </a:cubicBezTo>
                  <a:cubicBezTo>
                    <a:pt x="474" y="221"/>
                    <a:pt x="474" y="221"/>
                    <a:pt x="475" y="220"/>
                  </a:cubicBezTo>
                  <a:cubicBezTo>
                    <a:pt x="475" y="220"/>
                    <a:pt x="475" y="221"/>
                    <a:pt x="476" y="221"/>
                  </a:cubicBezTo>
                  <a:cubicBezTo>
                    <a:pt x="476" y="221"/>
                    <a:pt x="476" y="221"/>
                    <a:pt x="476" y="221"/>
                  </a:cubicBezTo>
                  <a:cubicBezTo>
                    <a:pt x="477" y="221"/>
                    <a:pt x="477" y="221"/>
                    <a:pt x="477" y="221"/>
                  </a:cubicBezTo>
                  <a:cubicBezTo>
                    <a:pt x="477" y="221"/>
                    <a:pt x="478" y="222"/>
                    <a:pt x="478" y="222"/>
                  </a:cubicBezTo>
                  <a:cubicBezTo>
                    <a:pt x="479" y="222"/>
                    <a:pt x="479" y="222"/>
                    <a:pt x="479" y="222"/>
                  </a:cubicBezTo>
                  <a:cubicBezTo>
                    <a:pt x="479" y="222"/>
                    <a:pt x="479" y="222"/>
                    <a:pt x="480" y="222"/>
                  </a:cubicBezTo>
                  <a:cubicBezTo>
                    <a:pt x="480" y="222"/>
                    <a:pt x="480" y="222"/>
                    <a:pt x="480" y="222"/>
                  </a:cubicBezTo>
                  <a:cubicBezTo>
                    <a:pt x="481" y="223"/>
                    <a:pt x="481" y="223"/>
                    <a:pt x="481" y="223"/>
                  </a:cubicBezTo>
                  <a:cubicBezTo>
                    <a:pt x="481" y="223"/>
                    <a:pt x="482" y="223"/>
                    <a:pt x="482" y="223"/>
                  </a:cubicBezTo>
                  <a:cubicBezTo>
                    <a:pt x="482" y="223"/>
                    <a:pt x="482" y="224"/>
                    <a:pt x="482" y="224"/>
                  </a:cubicBezTo>
                  <a:cubicBezTo>
                    <a:pt x="483" y="224"/>
                    <a:pt x="483" y="224"/>
                    <a:pt x="483" y="225"/>
                  </a:cubicBezTo>
                  <a:cubicBezTo>
                    <a:pt x="484" y="225"/>
                    <a:pt x="484" y="225"/>
                    <a:pt x="484" y="225"/>
                  </a:cubicBezTo>
                  <a:cubicBezTo>
                    <a:pt x="484" y="225"/>
                    <a:pt x="484" y="225"/>
                    <a:pt x="485" y="224"/>
                  </a:cubicBezTo>
                  <a:cubicBezTo>
                    <a:pt x="485" y="224"/>
                    <a:pt x="485" y="224"/>
                    <a:pt x="485" y="224"/>
                  </a:cubicBezTo>
                  <a:cubicBezTo>
                    <a:pt x="485" y="224"/>
                    <a:pt x="485" y="224"/>
                    <a:pt x="486" y="223"/>
                  </a:cubicBezTo>
                  <a:cubicBezTo>
                    <a:pt x="486" y="223"/>
                    <a:pt x="486" y="223"/>
                    <a:pt x="486" y="223"/>
                  </a:cubicBezTo>
                  <a:cubicBezTo>
                    <a:pt x="487" y="224"/>
                    <a:pt x="487" y="223"/>
                    <a:pt x="488" y="223"/>
                  </a:cubicBezTo>
                  <a:cubicBezTo>
                    <a:pt x="488" y="222"/>
                    <a:pt x="488" y="223"/>
                    <a:pt x="489" y="223"/>
                  </a:cubicBezTo>
                  <a:cubicBezTo>
                    <a:pt x="489" y="224"/>
                    <a:pt x="489" y="223"/>
                    <a:pt x="489" y="223"/>
                  </a:cubicBezTo>
                  <a:cubicBezTo>
                    <a:pt x="489" y="223"/>
                    <a:pt x="491" y="223"/>
                    <a:pt x="491" y="223"/>
                  </a:cubicBezTo>
                  <a:cubicBezTo>
                    <a:pt x="491" y="223"/>
                    <a:pt x="491" y="224"/>
                    <a:pt x="491" y="224"/>
                  </a:cubicBezTo>
                  <a:cubicBezTo>
                    <a:pt x="492" y="224"/>
                    <a:pt x="492" y="224"/>
                    <a:pt x="492" y="224"/>
                  </a:cubicBezTo>
                  <a:cubicBezTo>
                    <a:pt x="493" y="224"/>
                    <a:pt x="493" y="225"/>
                    <a:pt x="494" y="225"/>
                  </a:cubicBezTo>
                  <a:cubicBezTo>
                    <a:pt x="495" y="225"/>
                    <a:pt x="494" y="225"/>
                    <a:pt x="494" y="226"/>
                  </a:cubicBezTo>
                  <a:cubicBezTo>
                    <a:pt x="494" y="226"/>
                    <a:pt x="495" y="226"/>
                    <a:pt x="495" y="226"/>
                  </a:cubicBezTo>
                  <a:cubicBezTo>
                    <a:pt x="496" y="226"/>
                    <a:pt x="496" y="226"/>
                    <a:pt x="497" y="226"/>
                  </a:cubicBezTo>
                  <a:cubicBezTo>
                    <a:pt x="498" y="226"/>
                    <a:pt x="498" y="226"/>
                    <a:pt x="498" y="226"/>
                  </a:cubicBezTo>
                  <a:cubicBezTo>
                    <a:pt x="499" y="226"/>
                    <a:pt x="499" y="226"/>
                    <a:pt x="500" y="226"/>
                  </a:cubicBezTo>
                  <a:cubicBezTo>
                    <a:pt x="500" y="227"/>
                    <a:pt x="500" y="227"/>
                    <a:pt x="501" y="227"/>
                  </a:cubicBezTo>
                  <a:cubicBezTo>
                    <a:pt x="501" y="227"/>
                    <a:pt x="502" y="227"/>
                    <a:pt x="502" y="227"/>
                  </a:cubicBezTo>
                  <a:cubicBezTo>
                    <a:pt x="503" y="227"/>
                    <a:pt x="503" y="228"/>
                    <a:pt x="503" y="228"/>
                  </a:cubicBezTo>
                  <a:cubicBezTo>
                    <a:pt x="503" y="229"/>
                    <a:pt x="503" y="229"/>
                    <a:pt x="503" y="229"/>
                  </a:cubicBezTo>
                  <a:cubicBezTo>
                    <a:pt x="504" y="229"/>
                    <a:pt x="504" y="229"/>
                    <a:pt x="504" y="229"/>
                  </a:cubicBezTo>
                  <a:cubicBezTo>
                    <a:pt x="504" y="230"/>
                    <a:pt x="504" y="230"/>
                    <a:pt x="504" y="230"/>
                  </a:cubicBezTo>
                  <a:cubicBezTo>
                    <a:pt x="505" y="230"/>
                    <a:pt x="505" y="230"/>
                    <a:pt x="505" y="230"/>
                  </a:cubicBezTo>
                  <a:cubicBezTo>
                    <a:pt x="505" y="230"/>
                    <a:pt x="505" y="230"/>
                    <a:pt x="505" y="231"/>
                  </a:cubicBezTo>
                  <a:cubicBezTo>
                    <a:pt x="505" y="232"/>
                    <a:pt x="506" y="232"/>
                    <a:pt x="507" y="232"/>
                  </a:cubicBezTo>
                  <a:cubicBezTo>
                    <a:pt x="507" y="232"/>
                    <a:pt x="507" y="232"/>
                    <a:pt x="508" y="232"/>
                  </a:cubicBezTo>
                  <a:cubicBezTo>
                    <a:pt x="508" y="232"/>
                    <a:pt x="510" y="232"/>
                    <a:pt x="510" y="232"/>
                  </a:cubicBezTo>
                  <a:cubicBezTo>
                    <a:pt x="510" y="232"/>
                    <a:pt x="510" y="233"/>
                    <a:pt x="511" y="233"/>
                  </a:cubicBezTo>
                  <a:cubicBezTo>
                    <a:pt x="512" y="233"/>
                    <a:pt x="511" y="234"/>
                    <a:pt x="511" y="234"/>
                  </a:cubicBezTo>
                  <a:cubicBezTo>
                    <a:pt x="511" y="234"/>
                    <a:pt x="511" y="234"/>
                    <a:pt x="511" y="235"/>
                  </a:cubicBezTo>
                  <a:cubicBezTo>
                    <a:pt x="512" y="235"/>
                    <a:pt x="512" y="235"/>
                    <a:pt x="512" y="236"/>
                  </a:cubicBezTo>
                  <a:cubicBezTo>
                    <a:pt x="512" y="236"/>
                    <a:pt x="512" y="236"/>
                    <a:pt x="512" y="237"/>
                  </a:cubicBezTo>
                  <a:cubicBezTo>
                    <a:pt x="513" y="237"/>
                    <a:pt x="513" y="237"/>
                    <a:pt x="514" y="237"/>
                  </a:cubicBezTo>
                  <a:cubicBezTo>
                    <a:pt x="514" y="236"/>
                    <a:pt x="514" y="237"/>
                    <a:pt x="514" y="237"/>
                  </a:cubicBezTo>
                  <a:cubicBezTo>
                    <a:pt x="513" y="237"/>
                    <a:pt x="514" y="238"/>
                    <a:pt x="514" y="238"/>
                  </a:cubicBezTo>
                  <a:cubicBezTo>
                    <a:pt x="514" y="238"/>
                    <a:pt x="515" y="238"/>
                    <a:pt x="515" y="238"/>
                  </a:cubicBezTo>
                  <a:cubicBezTo>
                    <a:pt x="516" y="238"/>
                    <a:pt x="516" y="239"/>
                    <a:pt x="516" y="239"/>
                  </a:cubicBezTo>
                  <a:cubicBezTo>
                    <a:pt x="517" y="240"/>
                    <a:pt x="517" y="240"/>
                    <a:pt x="517" y="240"/>
                  </a:cubicBezTo>
                  <a:cubicBezTo>
                    <a:pt x="517" y="241"/>
                    <a:pt x="517" y="241"/>
                    <a:pt x="517" y="241"/>
                  </a:cubicBezTo>
                  <a:cubicBezTo>
                    <a:pt x="517" y="241"/>
                    <a:pt x="517" y="241"/>
                    <a:pt x="517" y="242"/>
                  </a:cubicBezTo>
                  <a:cubicBezTo>
                    <a:pt x="518" y="242"/>
                    <a:pt x="518" y="242"/>
                    <a:pt x="518" y="242"/>
                  </a:cubicBezTo>
                  <a:cubicBezTo>
                    <a:pt x="518" y="242"/>
                    <a:pt x="518" y="243"/>
                    <a:pt x="518" y="243"/>
                  </a:cubicBezTo>
                  <a:cubicBezTo>
                    <a:pt x="518" y="243"/>
                    <a:pt x="517" y="244"/>
                    <a:pt x="517" y="245"/>
                  </a:cubicBezTo>
                  <a:cubicBezTo>
                    <a:pt x="517" y="245"/>
                    <a:pt x="518" y="247"/>
                    <a:pt x="518" y="247"/>
                  </a:cubicBezTo>
                  <a:cubicBezTo>
                    <a:pt x="518" y="247"/>
                    <a:pt x="517" y="247"/>
                    <a:pt x="517" y="247"/>
                  </a:cubicBezTo>
                  <a:cubicBezTo>
                    <a:pt x="516" y="247"/>
                    <a:pt x="517" y="247"/>
                    <a:pt x="517" y="248"/>
                  </a:cubicBezTo>
                  <a:cubicBezTo>
                    <a:pt x="516" y="248"/>
                    <a:pt x="518" y="248"/>
                    <a:pt x="518" y="248"/>
                  </a:cubicBezTo>
                  <a:cubicBezTo>
                    <a:pt x="518" y="248"/>
                    <a:pt x="517" y="248"/>
                    <a:pt x="517" y="249"/>
                  </a:cubicBezTo>
                  <a:cubicBezTo>
                    <a:pt x="517" y="249"/>
                    <a:pt x="517" y="249"/>
                    <a:pt x="518" y="249"/>
                  </a:cubicBezTo>
                  <a:cubicBezTo>
                    <a:pt x="519" y="249"/>
                    <a:pt x="519" y="249"/>
                    <a:pt x="519" y="249"/>
                  </a:cubicBezTo>
                  <a:cubicBezTo>
                    <a:pt x="519" y="249"/>
                    <a:pt x="521" y="250"/>
                    <a:pt x="521" y="250"/>
                  </a:cubicBezTo>
                  <a:cubicBezTo>
                    <a:pt x="522" y="251"/>
                    <a:pt x="521" y="251"/>
                    <a:pt x="521" y="251"/>
                  </a:cubicBezTo>
                  <a:cubicBezTo>
                    <a:pt x="522" y="252"/>
                    <a:pt x="522" y="252"/>
                    <a:pt x="522" y="252"/>
                  </a:cubicBezTo>
                  <a:cubicBezTo>
                    <a:pt x="522" y="252"/>
                    <a:pt x="522" y="252"/>
                    <a:pt x="523" y="252"/>
                  </a:cubicBezTo>
                  <a:cubicBezTo>
                    <a:pt x="523" y="252"/>
                    <a:pt x="523" y="252"/>
                    <a:pt x="523" y="252"/>
                  </a:cubicBezTo>
                  <a:cubicBezTo>
                    <a:pt x="523" y="252"/>
                    <a:pt x="523" y="252"/>
                    <a:pt x="524" y="252"/>
                  </a:cubicBezTo>
                  <a:cubicBezTo>
                    <a:pt x="525" y="252"/>
                    <a:pt x="525" y="253"/>
                    <a:pt x="525" y="253"/>
                  </a:cubicBezTo>
                  <a:cubicBezTo>
                    <a:pt x="525" y="254"/>
                    <a:pt x="525" y="254"/>
                    <a:pt x="525" y="254"/>
                  </a:cubicBezTo>
                  <a:cubicBezTo>
                    <a:pt x="525" y="254"/>
                    <a:pt x="525" y="254"/>
                    <a:pt x="526" y="255"/>
                  </a:cubicBezTo>
                  <a:cubicBezTo>
                    <a:pt x="526" y="256"/>
                    <a:pt x="525" y="255"/>
                    <a:pt x="525" y="256"/>
                  </a:cubicBezTo>
                  <a:cubicBezTo>
                    <a:pt x="525" y="256"/>
                    <a:pt x="526" y="256"/>
                    <a:pt x="526" y="256"/>
                  </a:cubicBezTo>
                  <a:cubicBezTo>
                    <a:pt x="526" y="256"/>
                    <a:pt x="525" y="257"/>
                    <a:pt x="525" y="257"/>
                  </a:cubicBezTo>
                  <a:cubicBezTo>
                    <a:pt x="525" y="258"/>
                    <a:pt x="526" y="257"/>
                    <a:pt x="526" y="258"/>
                  </a:cubicBezTo>
                  <a:cubicBezTo>
                    <a:pt x="527" y="258"/>
                    <a:pt x="526" y="258"/>
                    <a:pt x="526" y="258"/>
                  </a:cubicBezTo>
                  <a:cubicBezTo>
                    <a:pt x="526" y="258"/>
                    <a:pt x="526" y="259"/>
                    <a:pt x="527" y="259"/>
                  </a:cubicBezTo>
                  <a:cubicBezTo>
                    <a:pt x="527" y="259"/>
                    <a:pt x="527" y="259"/>
                    <a:pt x="527" y="259"/>
                  </a:cubicBezTo>
                  <a:cubicBezTo>
                    <a:pt x="528" y="260"/>
                    <a:pt x="528" y="260"/>
                    <a:pt x="528" y="260"/>
                  </a:cubicBezTo>
                  <a:cubicBezTo>
                    <a:pt x="529" y="260"/>
                    <a:pt x="529" y="260"/>
                    <a:pt x="529" y="260"/>
                  </a:cubicBezTo>
                  <a:cubicBezTo>
                    <a:pt x="529" y="260"/>
                    <a:pt x="529" y="260"/>
                    <a:pt x="529" y="260"/>
                  </a:cubicBezTo>
                  <a:cubicBezTo>
                    <a:pt x="530" y="260"/>
                    <a:pt x="530" y="260"/>
                    <a:pt x="530" y="260"/>
                  </a:cubicBezTo>
                  <a:cubicBezTo>
                    <a:pt x="530" y="260"/>
                    <a:pt x="530" y="261"/>
                    <a:pt x="530" y="261"/>
                  </a:cubicBezTo>
                  <a:cubicBezTo>
                    <a:pt x="531" y="261"/>
                    <a:pt x="531" y="262"/>
                    <a:pt x="531" y="262"/>
                  </a:cubicBezTo>
                  <a:cubicBezTo>
                    <a:pt x="531" y="262"/>
                    <a:pt x="530" y="262"/>
                    <a:pt x="530" y="262"/>
                  </a:cubicBezTo>
                  <a:cubicBezTo>
                    <a:pt x="530" y="263"/>
                    <a:pt x="531" y="263"/>
                    <a:pt x="531" y="263"/>
                  </a:cubicBezTo>
                  <a:cubicBezTo>
                    <a:pt x="531" y="263"/>
                    <a:pt x="531" y="263"/>
                    <a:pt x="532" y="263"/>
                  </a:cubicBezTo>
                  <a:cubicBezTo>
                    <a:pt x="533" y="262"/>
                    <a:pt x="532" y="263"/>
                    <a:pt x="532" y="263"/>
                  </a:cubicBezTo>
                  <a:cubicBezTo>
                    <a:pt x="532" y="263"/>
                    <a:pt x="533" y="264"/>
                    <a:pt x="533" y="263"/>
                  </a:cubicBezTo>
                  <a:cubicBezTo>
                    <a:pt x="533" y="263"/>
                    <a:pt x="533" y="264"/>
                    <a:pt x="534" y="265"/>
                  </a:cubicBezTo>
                  <a:cubicBezTo>
                    <a:pt x="534" y="265"/>
                    <a:pt x="534" y="264"/>
                    <a:pt x="534" y="264"/>
                  </a:cubicBezTo>
                  <a:cubicBezTo>
                    <a:pt x="535" y="263"/>
                    <a:pt x="535" y="264"/>
                    <a:pt x="535" y="264"/>
                  </a:cubicBezTo>
                  <a:cubicBezTo>
                    <a:pt x="536" y="264"/>
                    <a:pt x="536" y="264"/>
                    <a:pt x="536" y="264"/>
                  </a:cubicBezTo>
                  <a:cubicBezTo>
                    <a:pt x="536" y="264"/>
                    <a:pt x="536" y="264"/>
                    <a:pt x="536" y="264"/>
                  </a:cubicBezTo>
                  <a:cubicBezTo>
                    <a:pt x="537" y="264"/>
                    <a:pt x="537" y="264"/>
                    <a:pt x="537" y="264"/>
                  </a:cubicBezTo>
                  <a:cubicBezTo>
                    <a:pt x="537" y="264"/>
                    <a:pt x="537" y="264"/>
                    <a:pt x="537" y="264"/>
                  </a:cubicBezTo>
                  <a:cubicBezTo>
                    <a:pt x="538" y="263"/>
                    <a:pt x="538" y="264"/>
                    <a:pt x="538" y="264"/>
                  </a:cubicBezTo>
                  <a:cubicBezTo>
                    <a:pt x="538" y="264"/>
                    <a:pt x="538" y="264"/>
                    <a:pt x="539" y="264"/>
                  </a:cubicBezTo>
                  <a:cubicBezTo>
                    <a:pt x="539" y="264"/>
                    <a:pt x="539" y="264"/>
                    <a:pt x="539" y="265"/>
                  </a:cubicBezTo>
                  <a:cubicBezTo>
                    <a:pt x="539" y="265"/>
                    <a:pt x="539" y="265"/>
                    <a:pt x="539" y="265"/>
                  </a:cubicBezTo>
                  <a:cubicBezTo>
                    <a:pt x="539" y="265"/>
                    <a:pt x="540" y="265"/>
                    <a:pt x="541" y="266"/>
                  </a:cubicBezTo>
                  <a:cubicBezTo>
                    <a:pt x="542" y="266"/>
                    <a:pt x="541" y="266"/>
                    <a:pt x="541" y="266"/>
                  </a:cubicBezTo>
                  <a:cubicBezTo>
                    <a:pt x="541" y="266"/>
                    <a:pt x="541" y="266"/>
                    <a:pt x="541" y="266"/>
                  </a:cubicBezTo>
                  <a:cubicBezTo>
                    <a:pt x="541" y="266"/>
                    <a:pt x="541" y="267"/>
                    <a:pt x="541" y="267"/>
                  </a:cubicBezTo>
                  <a:cubicBezTo>
                    <a:pt x="541" y="268"/>
                    <a:pt x="542" y="268"/>
                    <a:pt x="542" y="268"/>
                  </a:cubicBezTo>
                  <a:cubicBezTo>
                    <a:pt x="542" y="268"/>
                    <a:pt x="542" y="268"/>
                    <a:pt x="542" y="269"/>
                  </a:cubicBezTo>
                  <a:cubicBezTo>
                    <a:pt x="542" y="269"/>
                    <a:pt x="542" y="269"/>
                    <a:pt x="542" y="269"/>
                  </a:cubicBezTo>
                  <a:cubicBezTo>
                    <a:pt x="542" y="270"/>
                    <a:pt x="543" y="270"/>
                    <a:pt x="543" y="270"/>
                  </a:cubicBezTo>
                  <a:cubicBezTo>
                    <a:pt x="542" y="270"/>
                    <a:pt x="542" y="270"/>
                    <a:pt x="542" y="270"/>
                  </a:cubicBezTo>
                  <a:cubicBezTo>
                    <a:pt x="543" y="271"/>
                    <a:pt x="543" y="271"/>
                    <a:pt x="543" y="271"/>
                  </a:cubicBezTo>
                  <a:cubicBezTo>
                    <a:pt x="542" y="273"/>
                    <a:pt x="542" y="273"/>
                    <a:pt x="542" y="273"/>
                  </a:cubicBezTo>
                  <a:cubicBezTo>
                    <a:pt x="544" y="273"/>
                    <a:pt x="544" y="273"/>
                    <a:pt x="544" y="273"/>
                  </a:cubicBezTo>
                  <a:cubicBezTo>
                    <a:pt x="544" y="273"/>
                    <a:pt x="544" y="273"/>
                    <a:pt x="544" y="273"/>
                  </a:cubicBezTo>
                  <a:cubicBezTo>
                    <a:pt x="545" y="273"/>
                    <a:pt x="545" y="273"/>
                    <a:pt x="545" y="273"/>
                  </a:cubicBezTo>
                  <a:cubicBezTo>
                    <a:pt x="545" y="273"/>
                    <a:pt x="546" y="274"/>
                    <a:pt x="546" y="274"/>
                  </a:cubicBezTo>
                  <a:cubicBezTo>
                    <a:pt x="546" y="273"/>
                    <a:pt x="547" y="273"/>
                    <a:pt x="548" y="273"/>
                  </a:cubicBezTo>
                  <a:cubicBezTo>
                    <a:pt x="548" y="273"/>
                    <a:pt x="548" y="273"/>
                    <a:pt x="548" y="273"/>
                  </a:cubicBezTo>
                  <a:cubicBezTo>
                    <a:pt x="549" y="274"/>
                    <a:pt x="549" y="274"/>
                    <a:pt x="550" y="275"/>
                  </a:cubicBezTo>
                  <a:cubicBezTo>
                    <a:pt x="550" y="275"/>
                    <a:pt x="550" y="275"/>
                    <a:pt x="551" y="275"/>
                  </a:cubicBezTo>
                  <a:cubicBezTo>
                    <a:pt x="551" y="275"/>
                    <a:pt x="551" y="276"/>
                    <a:pt x="551" y="276"/>
                  </a:cubicBezTo>
                  <a:cubicBezTo>
                    <a:pt x="551" y="276"/>
                    <a:pt x="552" y="278"/>
                    <a:pt x="552" y="278"/>
                  </a:cubicBezTo>
                  <a:cubicBezTo>
                    <a:pt x="553" y="278"/>
                    <a:pt x="553" y="278"/>
                    <a:pt x="553" y="278"/>
                  </a:cubicBezTo>
                  <a:cubicBezTo>
                    <a:pt x="554" y="280"/>
                    <a:pt x="554" y="280"/>
                    <a:pt x="554" y="280"/>
                  </a:cubicBezTo>
                  <a:cubicBezTo>
                    <a:pt x="555" y="280"/>
                    <a:pt x="555" y="280"/>
                    <a:pt x="555" y="280"/>
                  </a:cubicBezTo>
                  <a:cubicBezTo>
                    <a:pt x="556" y="280"/>
                    <a:pt x="556" y="280"/>
                    <a:pt x="556" y="280"/>
                  </a:cubicBezTo>
                  <a:cubicBezTo>
                    <a:pt x="556" y="280"/>
                    <a:pt x="557" y="280"/>
                    <a:pt x="557" y="280"/>
                  </a:cubicBezTo>
                  <a:cubicBezTo>
                    <a:pt x="558" y="280"/>
                    <a:pt x="558" y="279"/>
                    <a:pt x="558" y="279"/>
                  </a:cubicBezTo>
                  <a:cubicBezTo>
                    <a:pt x="559" y="279"/>
                    <a:pt x="559" y="279"/>
                    <a:pt x="559" y="279"/>
                  </a:cubicBezTo>
                  <a:cubicBezTo>
                    <a:pt x="559" y="281"/>
                    <a:pt x="559" y="281"/>
                    <a:pt x="559" y="281"/>
                  </a:cubicBezTo>
                  <a:cubicBezTo>
                    <a:pt x="561" y="281"/>
                    <a:pt x="561" y="281"/>
                    <a:pt x="561" y="281"/>
                  </a:cubicBezTo>
                  <a:cubicBezTo>
                    <a:pt x="561" y="282"/>
                    <a:pt x="561" y="282"/>
                    <a:pt x="561" y="282"/>
                  </a:cubicBezTo>
                  <a:cubicBezTo>
                    <a:pt x="561" y="282"/>
                    <a:pt x="562" y="282"/>
                    <a:pt x="562" y="282"/>
                  </a:cubicBezTo>
                  <a:cubicBezTo>
                    <a:pt x="562" y="283"/>
                    <a:pt x="562" y="284"/>
                    <a:pt x="562" y="284"/>
                  </a:cubicBezTo>
                  <a:cubicBezTo>
                    <a:pt x="562" y="284"/>
                    <a:pt x="563" y="283"/>
                    <a:pt x="563" y="283"/>
                  </a:cubicBezTo>
                  <a:cubicBezTo>
                    <a:pt x="564" y="283"/>
                    <a:pt x="564" y="285"/>
                    <a:pt x="564" y="285"/>
                  </a:cubicBezTo>
                  <a:cubicBezTo>
                    <a:pt x="564" y="286"/>
                    <a:pt x="565" y="285"/>
                    <a:pt x="565" y="285"/>
                  </a:cubicBezTo>
                  <a:cubicBezTo>
                    <a:pt x="566" y="285"/>
                    <a:pt x="566" y="285"/>
                    <a:pt x="566" y="286"/>
                  </a:cubicBezTo>
                  <a:cubicBezTo>
                    <a:pt x="566" y="287"/>
                    <a:pt x="566" y="287"/>
                    <a:pt x="566" y="288"/>
                  </a:cubicBezTo>
                  <a:cubicBezTo>
                    <a:pt x="566" y="288"/>
                    <a:pt x="566" y="288"/>
                    <a:pt x="565" y="289"/>
                  </a:cubicBezTo>
                  <a:cubicBezTo>
                    <a:pt x="565" y="289"/>
                    <a:pt x="565" y="289"/>
                    <a:pt x="565" y="290"/>
                  </a:cubicBezTo>
                  <a:cubicBezTo>
                    <a:pt x="564" y="290"/>
                    <a:pt x="565" y="291"/>
                    <a:pt x="565" y="291"/>
                  </a:cubicBezTo>
                  <a:cubicBezTo>
                    <a:pt x="565" y="292"/>
                    <a:pt x="564" y="292"/>
                    <a:pt x="564" y="292"/>
                  </a:cubicBezTo>
                  <a:cubicBezTo>
                    <a:pt x="564" y="293"/>
                    <a:pt x="565" y="294"/>
                    <a:pt x="564" y="294"/>
                  </a:cubicBezTo>
                  <a:cubicBezTo>
                    <a:pt x="564" y="294"/>
                    <a:pt x="563" y="295"/>
                    <a:pt x="563" y="295"/>
                  </a:cubicBezTo>
                  <a:cubicBezTo>
                    <a:pt x="563" y="296"/>
                    <a:pt x="563" y="296"/>
                    <a:pt x="563" y="296"/>
                  </a:cubicBezTo>
                  <a:cubicBezTo>
                    <a:pt x="563" y="297"/>
                    <a:pt x="563" y="297"/>
                    <a:pt x="563" y="297"/>
                  </a:cubicBezTo>
                  <a:cubicBezTo>
                    <a:pt x="563" y="298"/>
                    <a:pt x="563" y="298"/>
                    <a:pt x="563" y="298"/>
                  </a:cubicBezTo>
                  <a:cubicBezTo>
                    <a:pt x="563" y="298"/>
                    <a:pt x="563" y="298"/>
                    <a:pt x="564" y="298"/>
                  </a:cubicBezTo>
                  <a:cubicBezTo>
                    <a:pt x="564" y="299"/>
                    <a:pt x="564" y="300"/>
                    <a:pt x="564" y="301"/>
                  </a:cubicBezTo>
                  <a:cubicBezTo>
                    <a:pt x="564" y="301"/>
                    <a:pt x="563" y="302"/>
                    <a:pt x="563" y="303"/>
                  </a:cubicBezTo>
                  <a:cubicBezTo>
                    <a:pt x="562" y="303"/>
                    <a:pt x="563" y="303"/>
                    <a:pt x="563" y="303"/>
                  </a:cubicBezTo>
                  <a:cubicBezTo>
                    <a:pt x="563" y="305"/>
                    <a:pt x="563" y="305"/>
                    <a:pt x="563" y="305"/>
                  </a:cubicBezTo>
                  <a:cubicBezTo>
                    <a:pt x="565" y="305"/>
                    <a:pt x="565" y="305"/>
                    <a:pt x="565" y="305"/>
                  </a:cubicBezTo>
                  <a:cubicBezTo>
                    <a:pt x="565" y="305"/>
                    <a:pt x="564" y="307"/>
                    <a:pt x="565" y="307"/>
                  </a:cubicBezTo>
                  <a:cubicBezTo>
                    <a:pt x="565" y="308"/>
                    <a:pt x="565" y="309"/>
                    <a:pt x="565" y="309"/>
                  </a:cubicBezTo>
                  <a:cubicBezTo>
                    <a:pt x="565" y="310"/>
                    <a:pt x="565" y="312"/>
                    <a:pt x="565" y="312"/>
                  </a:cubicBezTo>
                  <a:cubicBezTo>
                    <a:pt x="565" y="314"/>
                    <a:pt x="565" y="314"/>
                    <a:pt x="565" y="314"/>
                  </a:cubicBezTo>
                  <a:cubicBezTo>
                    <a:pt x="565" y="314"/>
                    <a:pt x="565" y="314"/>
                    <a:pt x="565" y="314"/>
                  </a:cubicBezTo>
                  <a:cubicBezTo>
                    <a:pt x="571" y="324"/>
                    <a:pt x="571" y="324"/>
                    <a:pt x="571" y="324"/>
                  </a:cubicBezTo>
                  <a:cubicBezTo>
                    <a:pt x="571" y="328"/>
                    <a:pt x="571" y="328"/>
                    <a:pt x="571" y="328"/>
                  </a:cubicBezTo>
                  <a:cubicBezTo>
                    <a:pt x="580" y="334"/>
                    <a:pt x="580" y="334"/>
                    <a:pt x="580" y="334"/>
                  </a:cubicBezTo>
                  <a:cubicBezTo>
                    <a:pt x="579" y="340"/>
                    <a:pt x="579" y="340"/>
                    <a:pt x="579" y="340"/>
                  </a:cubicBezTo>
                  <a:cubicBezTo>
                    <a:pt x="581" y="342"/>
                    <a:pt x="581" y="342"/>
                    <a:pt x="581" y="342"/>
                  </a:cubicBezTo>
                  <a:cubicBezTo>
                    <a:pt x="585" y="341"/>
                    <a:pt x="585" y="341"/>
                    <a:pt x="585" y="341"/>
                  </a:cubicBezTo>
                  <a:cubicBezTo>
                    <a:pt x="589" y="338"/>
                    <a:pt x="589" y="338"/>
                    <a:pt x="589" y="338"/>
                  </a:cubicBezTo>
                  <a:cubicBezTo>
                    <a:pt x="591" y="338"/>
                    <a:pt x="591" y="338"/>
                    <a:pt x="591" y="338"/>
                  </a:cubicBezTo>
                  <a:cubicBezTo>
                    <a:pt x="592" y="338"/>
                    <a:pt x="592" y="338"/>
                    <a:pt x="592" y="338"/>
                  </a:cubicBezTo>
                  <a:cubicBezTo>
                    <a:pt x="593" y="338"/>
                    <a:pt x="593" y="338"/>
                    <a:pt x="593" y="338"/>
                  </a:cubicBezTo>
                  <a:cubicBezTo>
                    <a:pt x="595" y="338"/>
                    <a:pt x="595" y="338"/>
                    <a:pt x="595" y="338"/>
                  </a:cubicBezTo>
                  <a:cubicBezTo>
                    <a:pt x="595" y="339"/>
                    <a:pt x="595" y="339"/>
                    <a:pt x="595" y="339"/>
                  </a:cubicBezTo>
                  <a:cubicBezTo>
                    <a:pt x="597" y="339"/>
                    <a:pt x="597" y="339"/>
                    <a:pt x="597" y="339"/>
                  </a:cubicBezTo>
                  <a:cubicBezTo>
                    <a:pt x="597" y="339"/>
                    <a:pt x="597" y="339"/>
                    <a:pt x="597" y="339"/>
                  </a:cubicBezTo>
                  <a:cubicBezTo>
                    <a:pt x="599" y="339"/>
                    <a:pt x="599" y="339"/>
                    <a:pt x="599" y="339"/>
                  </a:cubicBezTo>
                  <a:cubicBezTo>
                    <a:pt x="600" y="339"/>
                    <a:pt x="600" y="339"/>
                    <a:pt x="600" y="339"/>
                  </a:cubicBezTo>
                  <a:cubicBezTo>
                    <a:pt x="601" y="340"/>
                    <a:pt x="601" y="340"/>
                    <a:pt x="601" y="340"/>
                  </a:cubicBezTo>
                  <a:cubicBezTo>
                    <a:pt x="602" y="339"/>
                    <a:pt x="602" y="339"/>
                    <a:pt x="602" y="339"/>
                  </a:cubicBezTo>
                  <a:cubicBezTo>
                    <a:pt x="602" y="341"/>
                    <a:pt x="602" y="341"/>
                    <a:pt x="602" y="341"/>
                  </a:cubicBezTo>
                  <a:cubicBezTo>
                    <a:pt x="602" y="341"/>
                    <a:pt x="602" y="341"/>
                    <a:pt x="602" y="341"/>
                  </a:cubicBezTo>
                  <a:cubicBezTo>
                    <a:pt x="603" y="341"/>
                    <a:pt x="603" y="341"/>
                    <a:pt x="603" y="341"/>
                  </a:cubicBezTo>
                  <a:cubicBezTo>
                    <a:pt x="604" y="341"/>
                    <a:pt x="604" y="341"/>
                    <a:pt x="604" y="341"/>
                  </a:cubicBezTo>
                  <a:cubicBezTo>
                    <a:pt x="605" y="342"/>
                    <a:pt x="605" y="342"/>
                    <a:pt x="605" y="342"/>
                  </a:cubicBezTo>
                  <a:cubicBezTo>
                    <a:pt x="606" y="342"/>
                    <a:pt x="606" y="342"/>
                    <a:pt x="606" y="342"/>
                  </a:cubicBezTo>
                  <a:cubicBezTo>
                    <a:pt x="606" y="343"/>
                    <a:pt x="606" y="343"/>
                    <a:pt x="606" y="343"/>
                  </a:cubicBezTo>
                  <a:cubicBezTo>
                    <a:pt x="607" y="343"/>
                    <a:pt x="607" y="343"/>
                    <a:pt x="607" y="343"/>
                  </a:cubicBezTo>
                  <a:cubicBezTo>
                    <a:pt x="607" y="343"/>
                    <a:pt x="607" y="343"/>
                    <a:pt x="607" y="343"/>
                  </a:cubicBezTo>
                  <a:cubicBezTo>
                    <a:pt x="607" y="344"/>
                    <a:pt x="607" y="344"/>
                    <a:pt x="607" y="344"/>
                  </a:cubicBezTo>
                  <a:cubicBezTo>
                    <a:pt x="607" y="344"/>
                    <a:pt x="607" y="344"/>
                    <a:pt x="606" y="345"/>
                  </a:cubicBezTo>
                  <a:cubicBezTo>
                    <a:pt x="605" y="346"/>
                    <a:pt x="605" y="346"/>
                    <a:pt x="605" y="346"/>
                  </a:cubicBezTo>
                  <a:cubicBezTo>
                    <a:pt x="606" y="347"/>
                    <a:pt x="606" y="347"/>
                    <a:pt x="606" y="347"/>
                  </a:cubicBezTo>
                  <a:cubicBezTo>
                    <a:pt x="606" y="347"/>
                    <a:pt x="607" y="348"/>
                    <a:pt x="607" y="349"/>
                  </a:cubicBezTo>
                  <a:cubicBezTo>
                    <a:pt x="607" y="349"/>
                    <a:pt x="607" y="350"/>
                    <a:pt x="607" y="350"/>
                  </a:cubicBezTo>
                  <a:cubicBezTo>
                    <a:pt x="605" y="353"/>
                    <a:pt x="605" y="353"/>
                    <a:pt x="605" y="353"/>
                  </a:cubicBezTo>
                  <a:cubicBezTo>
                    <a:pt x="605" y="369"/>
                    <a:pt x="605" y="369"/>
                    <a:pt x="605" y="369"/>
                  </a:cubicBezTo>
                  <a:cubicBezTo>
                    <a:pt x="611" y="376"/>
                    <a:pt x="611" y="376"/>
                    <a:pt x="611" y="376"/>
                  </a:cubicBezTo>
                  <a:cubicBezTo>
                    <a:pt x="611" y="377"/>
                    <a:pt x="611" y="377"/>
                    <a:pt x="611" y="377"/>
                  </a:cubicBezTo>
                  <a:cubicBezTo>
                    <a:pt x="603" y="377"/>
                    <a:pt x="603" y="377"/>
                    <a:pt x="603" y="377"/>
                  </a:cubicBezTo>
                  <a:cubicBezTo>
                    <a:pt x="603" y="374"/>
                    <a:pt x="603" y="374"/>
                    <a:pt x="603" y="374"/>
                  </a:cubicBezTo>
                  <a:cubicBezTo>
                    <a:pt x="599" y="375"/>
                    <a:pt x="599" y="375"/>
                    <a:pt x="599" y="375"/>
                  </a:cubicBezTo>
                  <a:cubicBezTo>
                    <a:pt x="599" y="378"/>
                    <a:pt x="599" y="378"/>
                    <a:pt x="599" y="378"/>
                  </a:cubicBezTo>
                  <a:cubicBezTo>
                    <a:pt x="595" y="377"/>
                    <a:pt x="595" y="377"/>
                    <a:pt x="595" y="377"/>
                  </a:cubicBezTo>
                  <a:cubicBezTo>
                    <a:pt x="590" y="369"/>
                    <a:pt x="590" y="369"/>
                    <a:pt x="590" y="369"/>
                  </a:cubicBezTo>
                  <a:cubicBezTo>
                    <a:pt x="593" y="362"/>
                    <a:pt x="593" y="362"/>
                    <a:pt x="593" y="362"/>
                  </a:cubicBezTo>
                  <a:cubicBezTo>
                    <a:pt x="588" y="362"/>
                    <a:pt x="588" y="362"/>
                    <a:pt x="588" y="362"/>
                  </a:cubicBezTo>
                  <a:cubicBezTo>
                    <a:pt x="584" y="362"/>
                    <a:pt x="584" y="362"/>
                    <a:pt x="584" y="362"/>
                  </a:cubicBezTo>
                  <a:cubicBezTo>
                    <a:pt x="585" y="358"/>
                    <a:pt x="585" y="358"/>
                    <a:pt x="585" y="358"/>
                  </a:cubicBezTo>
                  <a:cubicBezTo>
                    <a:pt x="585" y="356"/>
                    <a:pt x="585" y="356"/>
                    <a:pt x="585" y="356"/>
                  </a:cubicBezTo>
                  <a:cubicBezTo>
                    <a:pt x="579" y="360"/>
                    <a:pt x="579" y="360"/>
                    <a:pt x="579" y="360"/>
                  </a:cubicBezTo>
                  <a:cubicBezTo>
                    <a:pt x="577" y="359"/>
                    <a:pt x="577" y="359"/>
                    <a:pt x="577" y="359"/>
                  </a:cubicBezTo>
                  <a:cubicBezTo>
                    <a:pt x="548" y="369"/>
                    <a:pt x="548" y="369"/>
                    <a:pt x="548" y="369"/>
                  </a:cubicBezTo>
                  <a:cubicBezTo>
                    <a:pt x="537" y="376"/>
                    <a:pt x="537" y="376"/>
                    <a:pt x="537" y="376"/>
                  </a:cubicBezTo>
                  <a:cubicBezTo>
                    <a:pt x="535" y="377"/>
                    <a:pt x="535" y="377"/>
                    <a:pt x="535" y="377"/>
                  </a:cubicBezTo>
                  <a:cubicBezTo>
                    <a:pt x="515" y="397"/>
                    <a:pt x="515" y="397"/>
                    <a:pt x="515" y="397"/>
                  </a:cubicBezTo>
                  <a:cubicBezTo>
                    <a:pt x="492" y="419"/>
                    <a:pt x="492" y="419"/>
                    <a:pt x="492" y="419"/>
                  </a:cubicBezTo>
                  <a:cubicBezTo>
                    <a:pt x="476" y="418"/>
                    <a:pt x="476" y="418"/>
                    <a:pt x="476" y="418"/>
                  </a:cubicBezTo>
                  <a:cubicBezTo>
                    <a:pt x="469" y="413"/>
                    <a:pt x="469" y="413"/>
                    <a:pt x="469" y="413"/>
                  </a:cubicBezTo>
                  <a:cubicBezTo>
                    <a:pt x="463" y="416"/>
                    <a:pt x="463" y="416"/>
                    <a:pt x="463" y="416"/>
                  </a:cubicBezTo>
                  <a:cubicBezTo>
                    <a:pt x="454" y="419"/>
                    <a:pt x="454" y="419"/>
                    <a:pt x="454" y="419"/>
                  </a:cubicBezTo>
                  <a:cubicBezTo>
                    <a:pt x="438" y="420"/>
                    <a:pt x="438" y="420"/>
                    <a:pt x="438" y="420"/>
                  </a:cubicBezTo>
                  <a:cubicBezTo>
                    <a:pt x="428" y="427"/>
                    <a:pt x="428" y="427"/>
                    <a:pt x="428" y="427"/>
                  </a:cubicBezTo>
                  <a:cubicBezTo>
                    <a:pt x="429" y="428"/>
                    <a:pt x="429" y="428"/>
                    <a:pt x="429" y="428"/>
                  </a:cubicBezTo>
                  <a:cubicBezTo>
                    <a:pt x="428" y="430"/>
                    <a:pt x="428" y="430"/>
                    <a:pt x="428" y="430"/>
                  </a:cubicBezTo>
                  <a:cubicBezTo>
                    <a:pt x="428" y="430"/>
                    <a:pt x="428" y="430"/>
                    <a:pt x="428" y="431"/>
                  </a:cubicBezTo>
                  <a:cubicBezTo>
                    <a:pt x="428" y="431"/>
                    <a:pt x="428" y="432"/>
                    <a:pt x="428" y="432"/>
                  </a:cubicBezTo>
                  <a:cubicBezTo>
                    <a:pt x="428" y="432"/>
                    <a:pt x="423" y="431"/>
                    <a:pt x="423" y="430"/>
                  </a:cubicBezTo>
                  <a:cubicBezTo>
                    <a:pt x="423" y="430"/>
                    <a:pt x="423" y="429"/>
                    <a:pt x="423" y="429"/>
                  </a:cubicBezTo>
                  <a:cubicBezTo>
                    <a:pt x="421" y="428"/>
                    <a:pt x="421" y="428"/>
                    <a:pt x="421" y="428"/>
                  </a:cubicBezTo>
                  <a:cubicBezTo>
                    <a:pt x="421" y="427"/>
                    <a:pt x="421" y="427"/>
                    <a:pt x="421" y="427"/>
                  </a:cubicBezTo>
                  <a:cubicBezTo>
                    <a:pt x="416" y="427"/>
                    <a:pt x="416" y="427"/>
                    <a:pt x="416" y="427"/>
                  </a:cubicBezTo>
                  <a:cubicBezTo>
                    <a:pt x="416" y="427"/>
                    <a:pt x="416" y="424"/>
                    <a:pt x="415" y="423"/>
                  </a:cubicBezTo>
                  <a:cubicBezTo>
                    <a:pt x="415" y="423"/>
                    <a:pt x="413" y="420"/>
                    <a:pt x="412" y="419"/>
                  </a:cubicBezTo>
                  <a:cubicBezTo>
                    <a:pt x="411" y="417"/>
                    <a:pt x="410" y="417"/>
                    <a:pt x="410" y="416"/>
                  </a:cubicBezTo>
                  <a:cubicBezTo>
                    <a:pt x="410" y="416"/>
                    <a:pt x="409" y="416"/>
                    <a:pt x="409" y="416"/>
                  </a:cubicBezTo>
                  <a:cubicBezTo>
                    <a:pt x="409" y="417"/>
                    <a:pt x="409" y="417"/>
                    <a:pt x="409" y="417"/>
                  </a:cubicBezTo>
                  <a:cubicBezTo>
                    <a:pt x="409" y="417"/>
                    <a:pt x="408" y="417"/>
                    <a:pt x="408" y="418"/>
                  </a:cubicBezTo>
                  <a:cubicBezTo>
                    <a:pt x="407" y="418"/>
                    <a:pt x="406" y="419"/>
                    <a:pt x="406" y="419"/>
                  </a:cubicBezTo>
                  <a:cubicBezTo>
                    <a:pt x="406" y="419"/>
                    <a:pt x="405" y="419"/>
                    <a:pt x="405" y="419"/>
                  </a:cubicBezTo>
                  <a:cubicBezTo>
                    <a:pt x="405" y="420"/>
                    <a:pt x="405" y="420"/>
                    <a:pt x="405" y="420"/>
                  </a:cubicBezTo>
                  <a:cubicBezTo>
                    <a:pt x="404" y="421"/>
                    <a:pt x="404" y="421"/>
                    <a:pt x="404" y="421"/>
                  </a:cubicBezTo>
                  <a:cubicBezTo>
                    <a:pt x="403" y="421"/>
                    <a:pt x="403" y="422"/>
                    <a:pt x="403" y="421"/>
                  </a:cubicBezTo>
                  <a:cubicBezTo>
                    <a:pt x="402" y="421"/>
                    <a:pt x="402" y="420"/>
                    <a:pt x="402" y="420"/>
                  </a:cubicBezTo>
                  <a:cubicBezTo>
                    <a:pt x="402" y="420"/>
                    <a:pt x="402" y="421"/>
                    <a:pt x="401" y="421"/>
                  </a:cubicBezTo>
                  <a:cubicBezTo>
                    <a:pt x="400" y="421"/>
                    <a:pt x="399" y="421"/>
                    <a:pt x="398" y="422"/>
                  </a:cubicBezTo>
                  <a:cubicBezTo>
                    <a:pt x="398" y="422"/>
                    <a:pt x="396" y="424"/>
                    <a:pt x="396" y="424"/>
                  </a:cubicBezTo>
                  <a:cubicBezTo>
                    <a:pt x="396" y="424"/>
                    <a:pt x="384" y="418"/>
                    <a:pt x="384" y="418"/>
                  </a:cubicBezTo>
                  <a:cubicBezTo>
                    <a:pt x="384" y="418"/>
                    <a:pt x="382" y="418"/>
                    <a:pt x="381" y="418"/>
                  </a:cubicBezTo>
                  <a:cubicBezTo>
                    <a:pt x="380" y="417"/>
                    <a:pt x="378" y="418"/>
                    <a:pt x="378" y="418"/>
                  </a:cubicBezTo>
                  <a:cubicBezTo>
                    <a:pt x="377" y="418"/>
                    <a:pt x="377" y="417"/>
                    <a:pt x="377" y="418"/>
                  </a:cubicBezTo>
                  <a:cubicBezTo>
                    <a:pt x="376" y="419"/>
                    <a:pt x="375" y="420"/>
                    <a:pt x="375" y="420"/>
                  </a:cubicBezTo>
                  <a:cubicBezTo>
                    <a:pt x="375" y="420"/>
                    <a:pt x="374" y="420"/>
                    <a:pt x="374" y="420"/>
                  </a:cubicBezTo>
                  <a:cubicBezTo>
                    <a:pt x="373" y="420"/>
                    <a:pt x="373" y="419"/>
                    <a:pt x="373" y="420"/>
                  </a:cubicBezTo>
                  <a:cubicBezTo>
                    <a:pt x="372" y="420"/>
                    <a:pt x="373" y="421"/>
                    <a:pt x="372" y="421"/>
                  </a:cubicBezTo>
                  <a:cubicBezTo>
                    <a:pt x="371" y="421"/>
                    <a:pt x="371" y="422"/>
                    <a:pt x="370" y="422"/>
                  </a:cubicBezTo>
                  <a:cubicBezTo>
                    <a:pt x="369" y="422"/>
                    <a:pt x="369" y="422"/>
                    <a:pt x="368" y="422"/>
                  </a:cubicBezTo>
                  <a:cubicBezTo>
                    <a:pt x="368" y="422"/>
                    <a:pt x="367" y="423"/>
                    <a:pt x="367" y="424"/>
                  </a:cubicBezTo>
                  <a:cubicBezTo>
                    <a:pt x="367" y="424"/>
                    <a:pt x="367" y="424"/>
                    <a:pt x="367" y="425"/>
                  </a:cubicBezTo>
                  <a:cubicBezTo>
                    <a:pt x="367" y="425"/>
                    <a:pt x="368" y="425"/>
                    <a:pt x="366" y="426"/>
                  </a:cubicBezTo>
                  <a:cubicBezTo>
                    <a:pt x="365" y="426"/>
                    <a:pt x="365" y="426"/>
                    <a:pt x="365" y="427"/>
                  </a:cubicBezTo>
                  <a:cubicBezTo>
                    <a:pt x="364" y="427"/>
                    <a:pt x="364" y="428"/>
                    <a:pt x="364" y="429"/>
                  </a:cubicBezTo>
                  <a:cubicBezTo>
                    <a:pt x="364" y="429"/>
                    <a:pt x="364" y="429"/>
                    <a:pt x="364" y="430"/>
                  </a:cubicBezTo>
                  <a:cubicBezTo>
                    <a:pt x="363" y="431"/>
                    <a:pt x="363" y="432"/>
                    <a:pt x="363" y="432"/>
                  </a:cubicBezTo>
                  <a:cubicBezTo>
                    <a:pt x="362" y="433"/>
                    <a:pt x="362" y="433"/>
                    <a:pt x="362" y="433"/>
                  </a:cubicBezTo>
                  <a:cubicBezTo>
                    <a:pt x="362" y="433"/>
                    <a:pt x="362" y="431"/>
                    <a:pt x="362" y="431"/>
                  </a:cubicBezTo>
                  <a:cubicBezTo>
                    <a:pt x="362" y="431"/>
                    <a:pt x="363" y="429"/>
                    <a:pt x="363" y="429"/>
                  </a:cubicBezTo>
                  <a:cubicBezTo>
                    <a:pt x="363" y="428"/>
                    <a:pt x="363" y="428"/>
                    <a:pt x="362" y="428"/>
                  </a:cubicBezTo>
                  <a:cubicBezTo>
                    <a:pt x="362" y="428"/>
                    <a:pt x="362" y="428"/>
                    <a:pt x="361" y="427"/>
                  </a:cubicBezTo>
                  <a:cubicBezTo>
                    <a:pt x="361" y="427"/>
                    <a:pt x="360" y="427"/>
                    <a:pt x="360" y="426"/>
                  </a:cubicBezTo>
                  <a:cubicBezTo>
                    <a:pt x="359" y="425"/>
                    <a:pt x="360" y="425"/>
                    <a:pt x="359" y="425"/>
                  </a:cubicBezTo>
                  <a:cubicBezTo>
                    <a:pt x="359" y="424"/>
                    <a:pt x="359" y="423"/>
                    <a:pt x="358" y="423"/>
                  </a:cubicBezTo>
                  <a:cubicBezTo>
                    <a:pt x="358" y="423"/>
                    <a:pt x="358" y="423"/>
                    <a:pt x="358" y="424"/>
                  </a:cubicBezTo>
                  <a:cubicBezTo>
                    <a:pt x="358" y="424"/>
                    <a:pt x="359" y="425"/>
                    <a:pt x="358" y="425"/>
                  </a:cubicBezTo>
                  <a:cubicBezTo>
                    <a:pt x="357" y="425"/>
                    <a:pt x="357" y="425"/>
                    <a:pt x="357" y="425"/>
                  </a:cubicBezTo>
                  <a:cubicBezTo>
                    <a:pt x="356" y="425"/>
                    <a:pt x="357" y="425"/>
                    <a:pt x="357" y="425"/>
                  </a:cubicBezTo>
                  <a:cubicBezTo>
                    <a:pt x="356" y="425"/>
                    <a:pt x="356" y="426"/>
                    <a:pt x="355" y="426"/>
                  </a:cubicBezTo>
                  <a:cubicBezTo>
                    <a:pt x="355" y="425"/>
                    <a:pt x="355" y="425"/>
                    <a:pt x="355" y="425"/>
                  </a:cubicBezTo>
                  <a:cubicBezTo>
                    <a:pt x="355" y="425"/>
                    <a:pt x="355" y="424"/>
                    <a:pt x="354" y="425"/>
                  </a:cubicBezTo>
                  <a:cubicBezTo>
                    <a:pt x="353" y="425"/>
                    <a:pt x="352" y="426"/>
                    <a:pt x="351" y="426"/>
                  </a:cubicBezTo>
                  <a:cubicBezTo>
                    <a:pt x="351" y="426"/>
                    <a:pt x="348" y="426"/>
                    <a:pt x="348" y="426"/>
                  </a:cubicBezTo>
                  <a:cubicBezTo>
                    <a:pt x="348" y="425"/>
                    <a:pt x="348" y="425"/>
                    <a:pt x="348" y="424"/>
                  </a:cubicBezTo>
                  <a:cubicBezTo>
                    <a:pt x="349" y="423"/>
                    <a:pt x="349" y="423"/>
                    <a:pt x="349" y="422"/>
                  </a:cubicBezTo>
                  <a:cubicBezTo>
                    <a:pt x="349" y="420"/>
                    <a:pt x="349" y="421"/>
                    <a:pt x="349" y="420"/>
                  </a:cubicBezTo>
                  <a:cubicBezTo>
                    <a:pt x="348" y="419"/>
                    <a:pt x="349" y="420"/>
                    <a:pt x="348" y="419"/>
                  </a:cubicBezTo>
                  <a:cubicBezTo>
                    <a:pt x="348" y="417"/>
                    <a:pt x="348" y="418"/>
                    <a:pt x="348" y="417"/>
                  </a:cubicBezTo>
                  <a:cubicBezTo>
                    <a:pt x="348" y="416"/>
                    <a:pt x="348" y="415"/>
                    <a:pt x="348" y="415"/>
                  </a:cubicBezTo>
                  <a:cubicBezTo>
                    <a:pt x="347" y="415"/>
                    <a:pt x="347" y="415"/>
                    <a:pt x="347" y="415"/>
                  </a:cubicBezTo>
                  <a:cubicBezTo>
                    <a:pt x="347" y="415"/>
                    <a:pt x="347" y="415"/>
                    <a:pt x="346" y="415"/>
                  </a:cubicBezTo>
                  <a:cubicBezTo>
                    <a:pt x="346" y="414"/>
                    <a:pt x="345" y="415"/>
                    <a:pt x="345" y="415"/>
                  </a:cubicBezTo>
                  <a:cubicBezTo>
                    <a:pt x="345" y="415"/>
                    <a:pt x="344" y="415"/>
                    <a:pt x="344" y="415"/>
                  </a:cubicBezTo>
                  <a:cubicBezTo>
                    <a:pt x="344" y="415"/>
                    <a:pt x="344" y="417"/>
                    <a:pt x="343" y="415"/>
                  </a:cubicBezTo>
                  <a:cubicBezTo>
                    <a:pt x="343" y="414"/>
                    <a:pt x="342" y="414"/>
                    <a:pt x="342" y="414"/>
                  </a:cubicBezTo>
                  <a:cubicBezTo>
                    <a:pt x="342" y="413"/>
                    <a:pt x="343" y="412"/>
                    <a:pt x="342" y="413"/>
                  </a:cubicBezTo>
                  <a:cubicBezTo>
                    <a:pt x="341" y="413"/>
                    <a:pt x="340" y="414"/>
                    <a:pt x="340" y="414"/>
                  </a:cubicBezTo>
                  <a:cubicBezTo>
                    <a:pt x="340" y="414"/>
                    <a:pt x="340" y="414"/>
                    <a:pt x="340" y="414"/>
                  </a:cubicBezTo>
                  <a:cubicBezTo>
                    <a:pt x="339" y="413"/>
                    <a:pt x="339" y="412"/>
                    <a:pt x="339" y="412"/>
                  </a:cubicBezTo>
                  <a:cubicBezTo>
                    <a:pt x="337" y="412"/>
                    <a:pt x="337" y="412"/>
                    <a:pt x="337" y="412"/>
                  </a:cubicBezTo>
                  <a:cubicBezTo>
                    <a:pt x="337" y="412"/>
                    <a:pt x="338" y="411"/>
                    <a:pt x="337" y="411"/>
                  </a:cubicBezTo>
                  <a:cubicBezTo>
                    <a:pt x="336" y="411"/>
                    <a:pt x="336" y="411"/>
                    <a:pt x="336" y="411"/>
                  </a:cubicBezTo>
                  <a:cubicBezTo>
                    <a:pt x="336" y="411"/>
                    <a:pt x="336" y="411"/>
                    <a:pt x="335" y="411"/>
                  </a:cubicBezTo>
                  <a:cubicBezTo>
                    <a:pt x="335" y="411"/>
                    <a:pt x="335" y="412"/>
                    <a:pt x="335" y="411"/>
                  </a:cubicBezTo>
                  <a:cubicBezTo>
                    <a:pt x="335" y="410"/>
                    <a:pt x="335" y="410"/>
                    <a:pt x="335" y="410"/>
                  </a:cubicBezTo>
                  <a:cubicBezTo>
                    <a:pt x="335" y="410"/>
                    <a:pt x="335" y="410"/>
                    <a:pt x="335" y="409"/>
                  </a:cubicBezTo>
                  <a:cubicBezTo>
                    <a:pt x="334" y="409"/>
                    <a:pt x="333" y="410"/>
                    <a:pt x="333" y="410"/>
                  </a:cubicBezTo>
                  <a:cubicBezTo>
                    <a:pt x="332" y="410"/>
                    <a:pt x="332" y="410"/>
                    <a:pt x="332" y="410"/>
                  </a:cubicBezTo>
                  <a:cubicBezTo>
                    <a:pt x="331" y="410"/>
                    <a:pt x="331" y="410"/>
                    <a:pt x="331" y="410"/>
                  </a:cubicBezTo>
                  <a:cubicBezTo>
                    <a:pt x="331" y="410"/>
                    <a:pt x="331" y="411"/>
                    <a:pt x="331" y="410"/>
                  </a:cubicBezTo>
                  <a:cubicBezTo>
                    <a:pt x="331" y="409"/>
                    <a:pt x="330" y="409"/>
                    <a:pt x="330" y="409"/>
                  </a:cubicBezTo>
                  <a:cubicBezTo>
                    <a:pt x="330" y="408"/>
                    <a:pt x="330" y="408"/>
                    <a:pt x="330" y="408"/>
                  </a:cubicBezTo>
                  <a:cubicBezTo>
                    <a:pt x="331" y="407"/>
                    <a:pt x="330" y="406"/>
                    <a:pt x="330" y="405"/>
                  </a:cubicBezTo>
                  <a:cubicBezTo>
                    <a:pt x="329" y="405"/>
                    <a:pt x="329" y="405"/>
                    <a:pt x="329" y="405"/>
                  </a:cubicBezTo>
                  <a:cubicBezTo>
                    <a:pt x="329" y="405"/>
                    <a:pt x="329" y="405"/>
                    <a:pt x="329" y="404"/>
                  </a:cubicBezTo>
                  <a:cubicBezTo>
                    <a:pt x="329" y="404"/>
                    <a:pt x="329" y="404"/>
                    <a:pt x="329" y="403"/>
                  </a:cubicBezTo>
                  <a:cubicBezTo>
                    <a:pt x="329" y="403"/>
                    <a:pt x="329" y="402"/>
                    <a:pt x="329" y="402"/>
                  </a:cubicBezTo>
                  <a:cubicBezTo>
                    <a:pt x="329" y="402"/>
                    <a:pt x="329" y="402"/>
                    <a:pt x="328" y="402"/>
                  </a:cubicBezTo>
                  <a:cubicBezTo>
                    <a:pt x="328" y="402"/>
                    <a:pt x="328" y="402"/>
                    <a:pt x="327" y="402"/>
                  </a:cubicBezTo>
                  <a:cubicBezTo>
                    <a:pt x="326" y="402"/>
                    <a:pt x="326" y="402"/>
                    <a:pt x="326" y="402"/>
                  </a:cubicBezTo>
                  <a:cubicBezTo>
                    <a:pt x="325" y="401"/>
                    <a:pt x="325" y="401"/>
                    <a:pt x="324" y="401"/>
                  </a:cubicBezTo>
                  <a:cubicBezTo>
                    <a:pt x="324" y="401"/>
                    <a:pt x="324" y="401"/>
                    <a:pt x="324" y="401"/>
                  </a:cubicBezTo>
                  <a:cubicBezTo>
                    <a:pt x="323" y="400"/>
                    <a:pt x="323" y="399"/>
                    <a:pt x="322" y="399"/>
                  </a:cubicBezTo>
                  <a:cubicBezTo>
                    <a:pt x="322" y="399"/>
                    <a:pt x="322" y="399"/>
                    <a:pt x="322" y="398"/>
                  </a:cubicBezTo>
                  <a:cubicBezTo>
                    <a:pt x="322" y="397"/>
                    <a:pt x="322" y="397"/>
                    <a:pt x="322" y="397"/>
                  </a:cubicBezTo>
                  <a:cubicBezTo>
                    <a:pt x="322" y="397"/>
                    <a:pt x="321" y="397"/>
                    <a:pt x="321" y="397"/>
                  </a:cubicBezTo>
                  <a:cubicBezTo>
                    <a:pt x="320" y="397"/>
                    <a:pt x="319" y="398"/>
                    <a:pt x="318" y="397"/>
                  </a:cubicBezTo>
                  <a:cubicBezTo>
                    <a:pt x="318" y="396"/>
                    <a:pt x="318" y="395"/>
                    <a:pt x="318" y="395"/>
                  </a:cubicBezTo>
                  <a:cubicBezTo>
                    <a:pt x="319" y="394"/>
                    <a:pt x="319" y="394"/>
                    <a:pt x="319" y="394"/>
                  </a:cubicBezTo>
                  <a:cubicBezTo>
                    <a:pt x="319" y="394"/>
                    <a:pt x="317" y="391"/>
                    <a:pt x="316" y="390"/>
                  </a:cubicBezTo>
                  <a:cubicBezTo>
                    <a:pt x="316" y="390"/>
                    <a:pt x="316" y="390"/>
                    <a:pt x="315" y="390"/>
                  </a:cubicBezTo>
                  <a:cubicBezTo>
                    <a:pt x="314" y="391"/>
                    <a:pt x="314" y="391"/>
                    <a:pt x="313" y="391"/>
                  </a:cubicBezTo>
                  <a:cubicBezTo>
                    <a:pt x="313" y="391"/>
                    <a:pt x="313" y="391"/>
                    <a:pt x="312" y="390"/>
                  </a:cubicBezTo>
                  <a:cubicBezTo>
                    <a:pt x="312" y="390"/>
                    <a:pt x="312" y="389"/>
                    <a:pt x="311" y="389"/>
                  </a:cubicBezTo>
                  <a:cubicBezTo>
                    <a:pt x="311" y="389"/>
                    <a:pt x="311" y="388"/>
                    <a:pt x="311" y="387"/>
                  </a:cubicBezTo>
                  <a:cubicBezTo>
                    <a:pt x="311" y="386"/>
                    <a:pt x="311" y="385"/>
                    <a:pt x="311" y="384"/>
                  </a:cubicBezTo>
                  <a:cubicBezTo>
                    <a:pt x="311" y="383"/>
                    <a:pt x="311" y="383"/>
                    <a:pt x="311" y="383"/>
                  </a:cubicBezTo>
                  <a:cubicBezTo>
                    <a:pt x="312" y="382"/>
                    <a:pt x="311" y="382"/>
                    <a:pt x="311" y="382"/>
                  </a:cubicBezTo>
                  <a:cubicBezTo>
                    <a:pt x="311" y="381"/>
                    <a:pt x="310" y="382"/>
                    <a:pt x="311" y="381"/>
                  </a:cubicBezTo>
                  <a:cubicBezTo>
                    <a:pt x="311" y="381"/>
                    <a:pt x="312" y="381"/>
                    <a:pt x="312" y="381"/>
                  </a:cubicBezTo>
                  <a:cubicBezTo>
                    <a:pt x="312" y="380"/>
                    <a:pt x="313" y="380"/>
                    <a:pt x="312" y="380"/>
                  </a:cubicBezTo>
                  <a:cubicBezTo>
                    <a:pt x="312" y="380"/>
                    <a:pt x="311" y="380"/>
                    <a:pt x="311" y="380"/>
                  </a:cubicBezTo>
                  <a:cubicBezTo>
                    <a:pt x="310" y="380"/>
                    <a:pt x="310" y="380"/>
                    <a:pt x="310" y="379"/>
                  </a:cubicBezTo>
                  <a:cubicBezTo>
                    <a:pt x="309" y="379"/>
                    <a:pt x="309" y="379"/>
                    <a:pt x="309" y="379"/>
                  </a:cubicBezTo>
                  <a:cubicBezTo>
                    <a:pt x="309" y="379"/>
                    <a:pt x="308" y="379"/>
                    <a:pt x="308" y="379"/>
                  </a:cubicBezTo>
                  <a:cubicBezTo>
                    <a:pt x="308" y="379"/>
                    <a:pt x="308" y="379"/>
                    <a:pt x="307" y="379"/>
                  </a:cubicBezTo>
                  <a:cubicBezTo>
                    <a:pt x="307" y="378"/>
                    <a:pt x="307" y="379"/>
                    <a:pt x="307" y="378"/>
                  </a:cubicBezTo>
                  <a:cubicBezTo>
                    <a:pt x="306" y="377"/>
                    <a:pt x="306" y="377"/>
                    <a:pt x="306" y="377"/>
                  </a:cubicBezTo>
                  <a:cubicBezTo>
                    <a:pt x="305" y="376"/>
                    <a:pt x="305" y="376"/>
                    <a:pt x="305" y="376"/>
                  </a:cubicBezTo>
                  <a:cubicBezTo>
                    <a:pt x="305" y="376"/>
                    <a:pt x="305" y="376"/>
                    <a:pt x="304" y="376"/>
                  </a:cubicBezTo>
                  <a:cubicBezTo>
                    <a:pt x="303" y="376"/>
                    <a:pt x="305" y="376"/>
                    <a:pt x="303" y="375"/>
                  </a:cubicBezTo>
                  <a:cubicBezTo>
                    <a:pt x="302" y="375"/>
                    <a:pt x="302" y="375"/>
                    <a:pt x="301" y="375"/>
                  </a:cubicBezTo>
                  <a:cubicBezTo>
                    <a:pt x="301" y="375"/>
                    <a:pt x="301" y="376"/>
                    <a:pt x="301" y="376"/>
                  </a:cubicBezTo>
                  <a:cubicBezTo>
                    <a:pt x="300" y="375"/>
                    <a:pt x="300" y="375"/>
                    <a:pt x="300" y="375"/>
                  </a:cubicBezTo>
                  <a:cubicBezTo>
                    <a:pt x="300" y="375"/>
                    <a:pt x="300" y="375"/>
                    <a:pt x="300" y="375"/>
                  </a:cubicBezTo>
                  <a:cubicBezTo>
                    <a:pt x="300" y="375"/>
                    <a:pt x="299" y="374"/>
                    <a:pt x="299" y="375"/>
                  </a:cubicBezTo>
                  <a:cubicBezTo>
                    <a:pt x="298" y="375"/>
                    <a:pt x="299" y="375"/>
                    <a:pt x="298" y="375"/>
                  </a:cubicBezTo>
                  <a:cubicBezTo>
                    <a:pt x="298" y="375"/>
                    <a:pt x="298" y="376"/>
                    <a:pt x="297" y="375"/>
                  </a:cubicBezTo>
                  <a:cubicBezTo>
                    <a:pt x="297" y="374"/>
                    <a:pt x="296" y="374"/>
                    <a:pt x="296" y="374"/>
                  </a:cubicBezTo>
                  <a:cubicBezTo>
                    <a:pt x="296" y="374"/>
                    <a:pt x="295" y="374"/>
                    <a:pt x="295" y="374"/>
                  </a:cubicBezTo>
                  <a:cubicBezTo>
                    <a:pt x="295" y="374"/>
                    <a:pt x="295" y="375"/>
                    <a:pt x="295" y="375"/>
                  </a:cubicBezTo>
                  <a:cubicBezTo>
                    <a:pt x="295" y="375"/>
                    <a:pt x="295" y="375"/>
                    <a:pt x="295" y="376"/>
                  </a:cubicBezTo>
                  <a:cubicBezTo>
                    <a:pt x="295" y="377"/>
                    <a:pt x="295" y="378"/>
                    <a:pt x="295" y="378"/>
                  </a:cubicBezTo>
                  <a:cubicBezTo>
                    <a:pt x="294" y="379"/>
                    <a:pt x="294" y="379"/>
                    <a:pt x="294" y="379"/>
                  </a:cubicBezTo>
                  <a:cubicBezTo>
                    <a:pt x="294" y="379"/>
                    <a:pt x="294" y="380"/>
                    <a:pt x="293" y="380"/>
                  </a:cubicBezTo>
                  <a:cubicBezTo>
                    <a:pt x="293" y="381"/>
                    <a:pt x="293" y="381"/>
                    <a:pt x="293" y="381"/>
                  </a:cubicBezTo>
                  <a:cubicBezTo>
                    <a:pt x="293" y="382"/>
                    <a:pt x="293" y="383"/>
                    <a:pt x="293" y="383"/>
                  </a:cubicBezTo>
                  <a:cubicBezTo>
                    <a:pt x="292" y="383"/>
                    <a:pt x="292" y="383"/>
                    <a:pt x="292" y="383"/>
                  </a:cubicBezTo>
                  <a:cubicBezTo>
                    <a:pt x="291" y="384"/>
                    <a:pt x="291" y="384"/>
                    <a:pt x="290" y="384"/>
                  </a:cubicBezTo>
                  <a:cubicBezTo>
                    <a:pt x="290" y="384"/>
                    <a:pt x="289" y="384"/>
                    <a:pt x="289" y="385"/>
                  </a:cubicBezTo>
                  <a:cubicBezTo>
                    <a:pt x="289" y="385"/>
                    <a:pt x="289" y="386"/>
                    <a:pt x="289" y="386"/>
                  </a:cubicBezTo>
                  <a:cubicBezTo>
                    <a:pt x="288" y="387"/>
                    <a:pt x="288" y="388"/>
                    <a:pt x="288" y="388"/>
                  </a:cubicBezTo>
                  <a:cubicBezTo>
                    <a:pt x="287" y="388"/>
                    <a:pt x="287" y="388"/>
                    <a:pt x="286" y="388"/>
                  </a:cubicBezTo>
                  <a:cubicBezTo>
                    <a:pt x="286" y="388"/>
                    <a:pt x="286" y="388"/>
                    <a:pt x="286" y="388"/>
                  </a:cubicBezTo>
                  <a:cubicBezTo>
                    <a:pt x="286" y="388"/>
                    <a:pt x="286" y="388"/>
                    <a:pt x="285" y="388"/>
                  </a:cubicBezTo>
                  <a:cubicBezTo>
                    <a:pt x="285" y="388"/>
                    <a:pt x="284" y="388"/>
                    <a:pt x="284" y="389"/>
                  </a:cubicBezTo>
                  <a:cubicBezTo>
                    <a:pt x="284" y="389"/>
                    <a:pt x="285" y="390"/>
                    <a:pt x="284" y="390"/>
                  </a:cubicBezTo>
                  <a:cubicBezTo>
                    <a:pt x="283" y="390"/>
                    <a:pt x="282" y="390"/>
                    <a:pt x="282" y="390"/>
                  </a:cubicBezTo>
                  <a:cubicBezTo>
                    <a:pt x="282" y="390"/>
                    <a:pt x="282" y="390"/>
                    <a:pt x="281" y="390"/>
                  </a:cubicBezTo>
                  <a:cubicBezTo>
                    <a:pt x="281" y="389"/>
                    <a:pt x="281" y="389"/>
                    <a:pt x="281" y="389"/>
                  </a:cubicBezTo>
                  <a:cubicBezTo>
                    <a:pt x="280" y="388"/>
                    <a:pt x="280" y="388"/>
                    <a:pt x="280" y="388"/>
                  </a:cubicBezTo>
                  <a:cubicBezTo>
                    <a:pt x="279" y="388"/>
                    <a:pt x="279" y="388"/>
                    <a:pt x="279" y="387"/>
                  </a:cubicBezTo>
                  <a:cubicBezTo>
                    <a:pt x="279" y="387"/>
                    <a:pt x="278" y="387"/>
                    <a:pt x="278" y="387"/>
                  </a:cubicBezTo>
                  <a:cubicBezTo>
                    <a:pt x="278" y="387"/>
                    <a:pt x="279" y="387"/>
                    <a:pt x="278" y="386"/>
                  </a:cubicBezTo>
                  <a:cubicBezTo>
                    <a:pt x="277" y="386"/>
                    <a:pt x="276" y="386"/>
                    <a:pt x="276" y="386"/>
                  </a:cubicBezTo>
                  <a:cubicBezTo>
                    <a:pt x="275" y="385"/>
                    <a:pt x="276" y="384"/>
                    <a:pt x="275" y="384"/>
                  </a:cubicBezTo>
                  <a:cubicBezTo>
                    <a:pt x="275" y="384"/>
                    <a:pt x="274" y="385"/>
                    <a:pt x="274" y="384"/>
                  </a:cubicBezTo>
                  <a:cubicBezTo>
                    <a:pt x="273" y="384"/>
                    <a:pt x="273" y="383"/>
                    <a:pt x="273" y="383"/>
                  </a:cubicBezTo>
                  <a:cubicBezTo>
                    <a:pt x="273" y="383"/>
                    <a:pt x="273" y="383"/>
                    <a:pt x="273" y="383"/>
                  </a:cubicBezTo>
                  <a:cubicBezTo>
                    <a:pt x="272" y="383"/>
                    <a:pt x="271" y="383"/>
                    <a:pt x="271" y="383"/>
                  </a:cubicBezTo>
                  <a:cubicBezTo>
                    <a:pt x="271" y="384"/>
                    <a:pt x="270" y="384"/>
                    <a:pt x="270" y="384"/>
                  </a:cubicBezTo>
                  <a:cubicBezTo>
                    <a:pt x="269" y="383"/>
                    <a:pt x="269" y="383"/>
                    <a:pt x="268" y="383"/>
                  </a:cubicBezTo>
                  <a:cubicBezTo>
                    <a:pt x="268" y="384"/>
                    <a:pt x="268" y="384"/>
                    <a:pt x="268" y="384"/>
                  </a:cubicBezTo>
                  <a:cubicBezTo>
                    <a:pt x="267" y="384"/>
                    <a:pt x="267" y="383"/>
                    <a:pt x="267" y="383"/>
                  </a:cubicBezTo>
                  <a:cubicBezTo>
                    <a:pt x="266" y="384"/>
                    <a:pt x="266" y="384"/>
                    <a:pt x="266" y="384"/>
                  </a:cubicBezTo>
                  <a:cubicBezTo>
                    <a:pt x="265" y="383"/>
                    <a:pt x="266" y="383"/>
                    <a:pt x="265" y="383"/>
                  </a:cubicBezTo>
                  <a:cubicBezTo>
                    <a:pt x="264" y="383"/>
                    <a:pt x="264" y="384"/>
                    <a:pt x="263" y="384"/>
                  </a:cubicBezTo>
                  <a:cubicBezTo>
                    <a:pt x="263" y="384"/>
                    <a:pt x="263" y="384"/>
                    <a:pt x="262" y="383"/>
                  </a:cubicBezTo>
                  <a:cubicBezTo>
                    <a:pt x="262" y="383"/>
                    <a:pt x="262" y="383"/>
                    <a:pt x="262" y="382"/>
                  </a:cubicBezTo>
                  <a:cubicBezTo>
                    <a:pt x="262" y="381"/>
                    <a:pt x="261" y="380"/>
                    <a:pt x="261" y="380"/>
                  </a:cubicBezTo>
                  <a:cubicBezTo>
                    <a:pt x="261" y="380"/>
                    <a:pt x="261" y="380"/>
                    <a:pt x="260" y="380"/>
                  </a:cubicBezTo>
                  <a:cubicBezTo>
                    <a:pt x="260" y="381"/>
                    <a:pt x="259" y="381"/>
                    <a:pt x="259" y="381"/>
                  </a:cubicBezTo>
                  <a:cubicBezTo>
                    <a:pt x="258" y="381"/>
                    <a:pt x="258" y="381"/>
                    <a:pt x="258" y="381"/>
                  </a:cubicBezTo>
                  <a:cubicBezTo>
                    <a:pt x="258" y="382"/>
                    <a:pt x="258" y="382"/>
                    <a:pt x="258" y="382"/>
                  </a:cubicBezTo>
                  <a:cubicBezTo>
                    <a:pt x="257" y="382"/>
                    <a:pt x="257" y="382"/>
                    <a:pt x="257" y="382"/>
                  </a:cubicBezTo>
                  <a:cubicBezTo>
                    <a:pt x="257" y="383"/>
                    <a:pt x="257" y="383"/>
                    <a:pt x="257" y="383"/>
                  </a:cubicBezTo>
                  <a:cubicBezTo>
                    <a:pt x="257" y="384"/>
                    <a:pt x="257" y="384"/>
                    <a:pt x="256" y="384"/>
                  </a:cubicBezTo>
                  <a:cubicBezTo>
                    <a:pt x="256" y="384"/>
                    <a:pt x="255" y="385"/>
                    <a:pt x="255" y="385"/>
                  </a:cubicBezTo>
                  <a:cubicBezTo>
                    <a:pt x="255" y="386"/>
                    <a:pt x="256" y="386"/>
                    <a:pt x="255" y="386"/>
                  </a:cubicBezTo>
                  <a:cubicBezTo>
                    <a:pt x="255" y="387"/>
                    <a:pt x="254" y="387"/>
                    <a:pt x="253" y="387"/>
                  </a:cubicBezTo>
                  <a:cubicBezTo>
                    <a:pt x="253" y="387"/>
                    <a:pt x="252" y="387"/>
                    <a:pt x="252" y="387"/>
                  </a:cubicBezTo>
                  <a:cubicBezTo>
                    <a:pt x="252" y="387"/>
                    <a:pt x="252" y="388"/>
                    <a:pt x="252" y="388"/>
                  </a:cubicBezTo>
                  <a:cubicBezTo>
                    <a:pt x="252" y="388"/>
                    <a:pt x="251" y="388"/>
                    <a:pt x="251" y="388"/>
                  </a:cubicBezTo>
                  <a:cubicBezTo>
                    <a:pt x="250" y="388"/>
                    <a:pt x="249" y="388"/>
                    <a:pt x="249" y="388"/>
                  </a:cubicBezTo>
                  <a:cubicBezTo>
                    <a:pt x="249" y="388"/>
                    <a:pt x="248" y="388"/>
                    <a:pt x="248" y="388"/>
                  </a:cubicBezTo>
                  <a:cubicBezTo>
                    <a:pt x="248" y="388"/>
                    <a:pt x="249" y="389"/>
                    <a:pt x="248" y="389"/>
                  </a:cubicBezTo>
                  <a:cubicBezTo>
                    <a:pt x="247" y="389"/>
                    <a:pt x="246" y="390"/>
                    <a:pt x="246" y="390"/>
                  </a:cubicBezTo>
                  <a:cubicBezTo>
                    <a:pt x="247" y="390"/>
                    <a:pt x="247" y="390"/>
                    <a:pt x="247" y="391"/>
                  </a:cubicBezTo>
                  <a:cubicBezTo>
                    <a:pt x="246" y="391"/>
                    <a:pt x="247" y="391"/>
                    <a:pt x="246" y="392"/>
                  </a:cubicBezTo>
                  <a:cubicBezTo>
                    <a:pt x="245" y="393"/>
                    <a:pt x="246" y="393"/>
                    <a:pt x="245" y="393"/>
                  </a:cubicBezTo>
                  <a:cubicBezTo>
                    <a:pt x="244" y="393"/>
                    <a:pt x="243" y="394"/>
                    <a:pt x="242" y="394"/>
                  </a:cubicBezTo>
                  <a:cubicBezTo>
                    <a:pt x="241" y="393"/>
                    <a:pt x="241" y="393"/>
                    <a:pt x="241" y="393"/>
                  </a:cubicBezTo>
                  <a:cubicBezTo>
                    <a:pt x="241" y="392"/>
                    <a:pt x="241" y="392"/>
                    <a:pt x="241" y="391"/>
                  </a:cubicBezTo>
                  <a:cubicBezTo>
                    <a:pt x="240" y="391"/>
                    <a:pt x="241" y="391"/>
                    <a:pt x="240" y="390"/>
                  </a:cubicBezTo>
                  <a:cubicBezTo>
                    <a:pt x="239" y="390"/>
                    <a:pt x="240" y="390"/>
                    <a:pt x="239" y="389"/>
                  </a:cubicBezTo>
                  <a:cubicBezTo>
                    <a:pt x="238" y="389"/>
                    <a:pt x="236" y="389"/>
                    <a:pt x="236" y="389"/>
                  </a:cubicBezTo>
                  <a:cubicBezTo>
                    <a:pt x="236" y="389"/>
                    <a:pt x="236" y="389"/>
                    <a:pt x="235" y="390"/>
                  </a:cubicBezTo>
                  <a:cubicBezTo>
                    <a:pt x="235" y="390"/>
                    <a:pt x="235" y="391"/>
                    <a:pt x="234" y="391"/>
                  </a:cubicBezTo>
                  <a:cubicBezTo>
                    <a:pt x="233" y="391"/>
                    <a:pt x="234" y="391"/>
                    <a:pt x="233" y="390"/>
                  </a:cubicBezTo>
                  <a:cubicBezTo>
                    <a:pt x="233" y="390"/>
                    <a:pt x="233" y="390"/>
                    <a:pt x="232" y="389"/>
                  </a:cubicBezTo>
                  <a:cubicBezTo>
                    <a:pt x="232" y="389"/>
                    <a:pt x="232" y="389"/>
                    <a:pt x="232" y="389"/>
                  </a:cubicBezTo>
                  <a:cubicBezTo>
                    <a:pt x="231" y="388"/>
                    <a:pt x="231" y="389"/>
                    <a:pt x="230" y="388"/>
                  </a:cubicBezTo>
                  <a:cubicBezTo>
                    <a:pt x="230" y="387"/>
                    <a:pt x="229" y="388"/>
                    <a:pt x="230" y="387"/>
                  </a:cubicBezTo>
                  <a:cubicBezTo>
                    <a:pt x="230" y="386"/>
                    <a:pt x="230" y="387"/>
                    <a:pt x="230" y="386"/>
                  </a:cubicBezTo>
                  <a:cubicBezTo>
                    <a:pt x="230" y="386"/>
                    <a:pt x="230" y="386"/>
                    <a:pt x="230" y="386"/>
                  </a:cubicBezTo>
                  <a:cubicBezTo>
                    <a:pt x="229" y="386"/>
                    <a:pt x="230" y="386"/>
                    <a:pt x="229" y="386"/>
                  </a:cubicBezTo>
                  <a:cubicBezTo>
                    <a:pt x="228" y="386"/>
                    <a:pt x="228" y="386"/>
                    <a:pt x="228" y="386"/>
                  </a:cubicBezTo>
                  <a:cubicBezTo>
                    <a:pt x="228" y="385"/>
                    <a:pt x="227" y="385"/>
                    <a:pt x="227" y="385"/>
                  </a:cubicBezTo>
                  <a:cubicBezTo>
                    <a:pt x="227" y="386"/>
                    <a:pt x="227" y="386"/>
                    <a:pt x="227" y="386"/>
                  </a:cubicBezTo>
                  <a:cubicBezTo>
                    <a:pt x="226" y="386"/>
                    <a:pt x="226" y="387"/>
                    <a:pt x="226" y="386"/>
                  </a:cubicBezTo>
                  <a:cubicBezTo>
                    <a:pt x="225" y="385"/>
                    <a:pt x="225" y="386"/>
                    <a:pt x="225" y="385"/>
                  </a:cubicBezTo>
                  <a:cubicBezTo>
                    <a:pt x="225" y="384"/>
                    <a:pt x="225" y="384"/>
                    <a:pt x="225" y="384"/>
                  </a:cubicBezTo>
                  <a:cubicBezTo>
                    <a:pt x="225" y="383"/>
                    <a:pt x="224" y="384"/>
                    <a:pt x="224" y="383"/>
                  </a:cubicBezTo>
                  <a:cubicBezTo>
                    <a:pt x="225" y="382"/>
                    <a:pt x="225" y="383"/>
                    <a:pt x="225" y="382"/>
                  </a:cubicBezTo>
                  <a:cubicBezTo>
                    <a:pt x="225" y="381"/>
                    <a:pt x="225" y="381"/>
                    <a:pt x="225" y="381"/>
                  </a:cubicBezTo>
                  <a:cubicBezTo>
                    <a:pt x="225" y="381"/>
                    <a:pt x="225" y="381"/>
                    <a:pt x="224" y="380"/>
                  </a:cubicBezTo>
                  <a:cubicBezTo>
                    <a:pt x="224" y="380"/>
                    <a:pt x="223" y="380"/>
                    <a:pt x="223" y="380"/>
                  </a:cubicBezTo>
                  <a:cubicBezTo>
                    <a:pt x="222" y="380"/>
                    <a:pt x="223" y="380"/>
                    <a:pt x="222" y="380"/>
                  </a:cubicBezTo>
                  <a:cubicBezTo>
                    <a:pt x="222" y="380"/>
                    <a:pt x="221" y="379"/>
                    <a:pt x="221" y="379"/>
                  </a:cubicBezTo>
                  <a:cubicBezTo>
                    <a:pt x="221" y="379"/>
                    <a:pt x="221" y="379"/>
                    <a:pt x="220" y="379"/>
                  </a:cubicBezTo>
                  <a:cubicBezTo>
                    <a:pt x="220" y="379"/>
                    <a:pt x="219" y="380"/>
                    <a:pt x="219" y="380"/>
                  </a:cubicBezTo>
                  <a:cubicBezTo>
                    <a:pt x="219" y="380"/>
                    <a:pt x="219" y="381"/>
                    <a:pt x="219" y="381"/>
                  </a:cubicBezTo>
                  <a:cubicBezTo>
                    <a:pt x="218" y="381"/>
                    <a:pt x="218" y="381"/>
                    <a:pt x="217" y="380"/>
                  </a:cubicBezTo>
                  <a:cubicBezTo>
                    <a:pt x="217" y="380"/>
                    <a:pt x="217" y="380"/>
                    <a:pt x="216" y="380"/>
                  </a:cubicBezTo>
                  <a:cubicBezTo>
                    <a:pt x="216" y="379"/>
                    <a:pt x="215" y="378"/>
                    <a:pt x="215" y="378"/>
                  </a:cubicBezTo>
                  <a:cubicBezTo>
                    <a:pt x="215" y="378"/>
                    <a:pt x="215" y="378"/>
                    <a:pt x="214" y="378"/>
                  </a:cubicBezTo>
                  <a:cubicBezTo>
                    <a:pt x="213" y="378"/>
                    <a:pt x="214" y="378"/>
                    <a:pt x="213" y="378"/>
                  </a:cubicBezTo>
                  <a:cubicBezTo>
                    <a:pt x="212" y="377"/>
                    <a:pt x="212" y="378"/>
                    <a:pt x="212" y="377"/>
                  </a:cubicBezTo>
                  <a:cubicBezTo>
                    <a:pt x="213" y="376"/>
                    <a:pt x="213" y="376"/>
                    <a:pt x="213" y="376"/>
                  </a:cubicBezTo>
                  <a:cubicBezTo>
                    <a:pt x="213" y="375"/>
                    <a:pt x="213" y="375"/>
                    <a:pt x="212" y="375"/>
                  </a:cubicBezTo>
                  <a:cubicBezTo>
                    <a:pt x="212" y="374"/>
                    <a:pt x="211" y="374"/>
                    <a:pt x="211" y="373"/>
                  </a:cubicBezTo>
                  <a:cubicBezTo>
                    <a:pt x="211" y="372"/>
                    <a:pt x="212" y="373"/>
                    <a:pt x="212" y="372"/>
                  </a:cubicBezTo>
                  <a:cubicBezTo>
                    <a:pt x="212" y="371"/>
                    <a:pt x="212" y="372"/>
                    <a:pt x="212" y="371"/>
                  </a:cubicBezTo>
                  <a:cubicBezTo>
                    <a:pt x="212" y="370"/>
                    <a:pt x="212" y="370"/>
                    <a:pt x="212" y="369"/>
                  </a:cubicBezTo>
                  <a:cubicBezTo>
                    <a:pt x="211" y="369"/>
                    <a:pt x="211" y="369"/>
                    <a:pt x="211" y="369"/>
                  </a:cubicBezTo>
                  <a:cubicBezTo>
                    <a:pt x="211" y="368"/>
                    <a:pt x="211" y="368"/>
                    <a:pt x="211" y="368"/>
                  </a:cubicBezTo>
                  <a:cubicBezTo>
                    <a:pt x="211" y="368"/>
                    <a:pt x="210" y="368"/>
                    <a:pt x="210" y="368"/>
                  </a:cubicBezTo>
                  <a:cubicBezTo>
                    <a:pt x="210" y="368"/>
                    <a:pt x="209" y="368"/>
                    <a:pt x="209" y="368"/>
                  </a:cubicBezTo>
                  <a:cubicBezTo>
                    <a:pt x="209" y="368"/>
                    <a:pt x="209" y="369"/>
                    <a:pt x="208" y="368"/>
                  </a:cubicBezTo>
                  <a:cubicBezTo>
                    <a:pt x="208" y="368"/>
                    <a:pt x="208" y="368"/>
                    <a:pt x="208" y="368"/>
                  </a:cubicBezTo>
                  <a:cubicBezTo>
                    <a:pt x="208" y="367"/>
                    <a:pt x="208" y="367"/>
                    <a:pt x="208" y="367"/>
                  </a:cubicBezTo>
                  <a:cubicBezTo>
                    <a:pt x="208" y="366"/>
                    <a:pt x="209" y="367"/>
                    <a:pt x="208" y="366"/>
                  </a:cubicBezTo>
                  <a:cubicBezTo>
                    <a:pt x="208" y="365"/>
                    <a:pt x="208" y="365"/>
                    <a:pt x="207" y="365"/>
                  </a:cubicBezTo>
                  <a:cubicBezTo>
                    <a:pt x="207" y="364"/>
                    <a:pt x="207" y="365"/>
                    <a:pt x="206" y="364"/>
                  </a:cubicBezTo>
                  <a:cubicBezTo>
                    <a:pt x="206" y="364"/>
                    <a:pt x="206" y="364"/>
                    <a:pt x="206" y="363"/>
                  </a:cubicBezTo>
                  <a:cubicBezTo>
                    <a:pt x="205" y="363"/>
                    <a:pt x="205" y="362"/>
                    <a:pt x="205" y="362"/>
                  </a:cubicBezTo>
                  <a:cubicBezTo>
                    <a:pt x="205" y="362"/>
                    <a:pt x="203" y="362"/>
                    <a:pt x="202" y="362"/>
                  </a:cubicBezTo>
                  <a:cubicBezTo>
                    <a:pt x="201" y="361"/>
                    <a:pt x="201" y="361"/>
                    <a:pt x="200" y="361"/>
                  </a:cubicBezTo>
                  <a:cubicBezTo>
                    <a:pt x="199" y="361"/>
                    <a:pt x="200" y="361"/>
                    <a:pt x="199" y="361"/>
                  </a:cubicBezTo>
                  <a:cubicBezTo>
                    <a:pt x="198" y="360"/>
                    <a:pt x="199" y="360"/>
                    <a:pt x="198" y="359"/>
                  </a:cubicBezTo>
                  <a:cubicBezTo>
                    <a:pt x="197" y="359"/>
                    <a:pt x="197" y="359"/>
                    <a:pt x="197" y="359"/>
                  </a:cubicBezTo>
                  <a:cubicBezTo>
                    <a:pt x="197" y="359"/>
                    <a:pt x="196" y="358"/>
                    <a:pt x="196" y="358"/>
                  </a:cubicBezTo>
                  <a:lnTo>
                    <a:pt x="196" y="357"/>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7" name="Freeform 16"/>
            <p:cNvSpPr>
              <a:spLocks/>
            </p:cNvSpPr>
            <p:nvPr/>
          </p:nvSpPr>
          <p:spPr bwMode="auto">
            <a:xfrm>
              <a:off x="8448675" y="2847976"/>
              <a:ext cx="900113" cy="611188"/>
            </a:xfrm>
            <a:custGeom>
              <a:avLst/>
              <a:gdLst>
                <a:gd name="T0" fmla="*/ 191 w 639"/>
                <a:gd name="T1" fmla="*/ 366 h 433"/>
                <a:gd name="T2" fmla="*/ 171 w 639"/>
                <a:gd name="T3" fmla="*/ 368 h 433"/>
                <a:gd name="T4" fmla="*/ 152 w 639"/>
                <a:gd name="T5" fmla="*/ 361 h 433"/>
                <a:gd name="T6" fmla="*/ 132 w 639"/>
                <a:gd name="T7" fmla="*/ 368 h 433"/>
                <a:gd name="T8" fmla="*/ 108 w 639"/>
                <a:gd name="T9" fmla="*/ 371 h 433"/>
                <a:gd name="T10" fmla="*/ 105 w 639"/>
                <a:gd name="T11" fmla="*/ 393 h 433"/>
                <a:gd name="T12" fmla="*/ 82 w 639"/>
                <a:gd name="T13" fmla="*/ 420 h 433"/>
                <a:gd name="T14" fmla="*/ 68 w 639"/>
                <a:gd name="T15" fmla="*/ 390 h 433"/>
                <a:gd name="T16" fmla="*/ 28 w 639"/>
                <a:gd name="T17" fmla="*/ 325 h 433"/>
                <a:gd name="T18" fmla="*/ 10 w 639"/>
                <a:gd name="T19" fmla="*/ 286 h 433"/>
                <a:gd name="T20" fmla="*/ 5 w 639"/>
                <a:gd name="T21" fmla="*/ 242 h 433"/>
                <a:gd name="T22" fmla="*/ 40 w 639"/>
                <a:gd name="T23" fmla="*/ 192 h 433"/>
                <a:gd name="T24" fmla="*/ 71 w 639"/>
                <a:gd name="T25" fmla="*/ 177 h 433"/>
                <a:gd name="T26" fmla="*/ 100 w 639"/>
                <a:gd name="T27" fmla="*/ 159 h 433"/>
                <a:gd name="T28" fmla="*/ 117 w 639"/>
                <a:gd name="T29" fmla="*/ 171 h 433"/>
                <a:gd name="T30" fmla="*/ 137 w 639"/>
                <a:gd name="T31" fmla="*/ 164 h 433"/>
                <a:gd name="T32" fmla="*/ 157 w 639"/>
                <a:gd name="T33" fmla="*/ 153 h 433"/>
                <a:gd name="T34" fmla="*/ 219 w 639"/>
                <a:gd name="T35" fmla="*/ 132 h 433"/>
                <a:gd name="T36" fmla="*/ 221 w 639"/>
                <a:gd name="T37" fmla="*/ 109 h 433"/>
                <a:gd name="T38" fmla="*/ 246 w 639"/>
                <a:gd name="T39" fmla="*/ 99 h 433"/>
                <a:gd name="T40" fmla="*/ 282 w 639"/>
                <a:gd name="T41" fmla="*/ 93 h 433"/>
                <a:gd name="T42" fmla="*/ 309 w 639"/>
                <a:gd name="T43" fmla="*/ 80 h 433"/>
                <a:gd name="T44" fmla="*/ 323 w 639"/>
                <a:gd name="T45" fmla="*/ 64 h 433"/>
                <a:gd name="T46" fmla="*/ 342 w 639"/>
                <a:gd name="T47" fmla="*/ 50 h 433"/>
                <a:gd name="T48" fmla="*/ 361 w 639"/>
                <a:gd name="T49" fmla="*/ 30 h 433"/>
                <a:gd name="T50" fmla="*/ 369 w 639"/>
                <a:gd name="T51" fmla="*/ 7 h 433"/>
                <a:gd name="T52" fmla="*/ 402 w 639"/>
                <a:gd name="T53" fmla="*/ 1 h 433"/>
                <a:gd name="T54" fmla="*/ 434 w 639"/>
                <a:gd name="T55" fmla="*/ 26 h 433"/>
                <a:gd name="T56" fmla="*/ 450 w 639"/>
                <a:gd name="T57" fmla="*/ 88 h 433"/>
                <a:gd name="T58" fmla="*/ 448 w 639"/>
                <a:gd name="T59" fmla="*/ 106 h 433"/>
                <a:gd name="T60" fmla="*/ 466 w 639"/>
                <a:gd name="T61" fmla="*/ 114 h 433"/>
                <a:gd name="T62" fmla="*/ 478 w 639"/>
                <a:gd name="T63" fmla="*/ 133 h 433"/>
                <a:gd name="T64" fmla="*/ 528 w 639"/>
                <a:gd name="T65" fmla="*/ 155 h 433"/>
                <a:gd name="T66" fmla="*/ 534 w 639"/>
                <a:gd name="T67" fmla="*/ 178 h 433"/>
                <a:gd name="T68" fmla="*/ 557 w 639"/>
                <a:gd name="T69" fmla="*/ 192 h 433"/>
                <a:gd name="T70" fmla="*/ 577 w 639"/>
                <a:gd name="T71" fmla="*/ 208 h 433"/>
                <a:gd name="T72" fmla="*/ 582 w 639"/>
                <a:gd name="T73" fmla="*/ 228 h 433"/>
                <a:gd name="T74" fmla="*/ 603 w 639"/>
                <a:gd name="T75" fmla="*/ 247 h 433"/>
                <a:gd name="T76" fmla="*/ 626 w 639"/>
                <a:gd name="T77" fmla="*/ 262 h 433"/>
                <a:gd name="T78" fmla="*/ 636 w 639"/>
                <a:gd name="T79" fmla="*/ 289 h 433"/>
                <a:gd name="T80" fmla="*/ 615 w 639"/>
                <a:gd name="T81" fmla="*/ 288 h 433"/>
                <a:gd name="T82" fmla="*/ 598 w 639"/>
                <a:gd name="T83" fmla="*/ 292 h 433"/>
                <a:gd name="T84" fmla="*/ 586 w 639"/>
                <a:gd name="T85" fmla="*/ 290 h 433"/>
                <a:gd name="T86" fmla="*/ 570 w 639"/>
                <a:gd name="T87" fmla="*/ 286 h 433"/>
                <a:gd name="T88" fmla="*/ 557 w 639"/>
                <a:gd name="T89" fmla="*/ 286 h 433"/>
                <a:gd name="T90" fmla="*/ 545 w 639"/>
                <a:gd name="T91" fmla="*/ 278 h 433"/>
                <a:gd name="T92" fmla="*/ 534 w 639"/>
                <a:gd name="T93" fmla="*/ 290 h 433"/>
                <a:gd name="T94" fmla="*/ 517 w 639"/>
                <a:gd name="T95" fmla="*/ 298 h 433"/>
                <a:gd name="T96" fmla="*/ 498 w 639"/>
                <a:gd name="T97" fmla="*/ 295 h 433"/>
                <a:gd name="T98" fmla="*/ 482 w 639"/>
                <a:gd name="T99" fmla="*/ 300 h 433"/>
                <a:gd name="T100" fmla="*/ 459 w 639"/>
                <a:gd name="T101" fmla="*/ 307 h 433"/>
                <a:gd name="T102" fmla="*/ 433 w 639"/>
                <a:gd name="T103" fmla="*/ 314 h 433"/>
                <a:gd name="T104" fmla="*/ 407 w 639"/>
                <a:gd name="T105" fmla="*/ 314 h 433"/>
                <a:gd name="T106" fmla="*/ 394 w 639"/>
                <a:gd name="T107" fmla="*/ 340 h 433"/>
                <a:gd name="T108" fmla="*/ 355 w 639"/>
                <a:gd name="T109" fmla="*/ 331 h 433"/>
                <a:gd name="T110" fmla="*/ 325 w 639"/>
                <a:gd name="T111" fmla="*/ 327 h 433"/>
                <a:gd name="T112" fmla="*/ 292 w 639"/>
                <a:gd name="T113" fmla="*/ 309 h 433"/>
                <a:gd name="T114" fmla="*/ 254 w 639"/>
                <a:gd name="T115" fmla="*/ 291 h 433"/>
                <a:gd name="T116" fmla="*/ 227 w 639"/>
                <a:gd name="T117" fmla="*/ 309 h 433"/>
                <a:gd name="T118" fmla="*/ 206 w 639"/>
                <a:gd name="T119" fmla="*/ 33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9" h="433">
                  <a:moveTo>
                    <a:pt x="207" y="372"/>
                  </a:moveTo>
                  <a:cubicBezTo>
                    <a:pt x="207" y="372"/>
                    <a:pt x="206" y="372"/>
                    <a:pt x="206" y="372"/>
                  </a:cubicBezTo>
                  <a:cubicBezTo>
                    <a:pt x="205" y="372"/>
                    <a:pt x="205" y="372"/>
                    <a:pt x="205" y="371"/>
                  </a:cubicBezTo>
                  <a:cubicBezTo>
                    <a:pt x="205" y="371"/>
                    <a:pt x="204" y="369"/>
                    <a:pt x="204" y="369"/>
                  </a:cubicBezTo>
                  <a:cubicBezTo>
                    <a:pt x="203" y="368"/>
                    <a:pt x="203" y="367"/>
                    <a:pt x="203" y="366"/>
                  </a:cubicBezTo>
                  <a:cubicBezTo>
                    <a:pt x="203" y="365"/>
                    <a:pt x="203" y="365"/>
                    <a:pt x="202" y="365"/>
                  </a:cubicBezTo>
                  <a:cubicBezTo>
                    <a:pt x="201" y="364"/>
                    <a:pt x="201" y="364"/>
                    <a:pt x="201" y="364"/>
                  </a:cubicBezTo>
                  <a:cubicBezTo>
                    <a:pt x="201" y="364"/>
                    <a:pt x="200" y="363"/>
                    <a:pt x="200" y="364"/>
                  </a:cubicBezTo>
                  <a:cubicBezTo>
                    <a:pt x="199" y="364"/>
                    <a:pt x="199" y="364"/>
                    <a:pt x="199" y="364"/>
                  </a:cubicBezTo>
                  <a:cubicBezTo>
                    <a:pt x="198" y="364"/>
                    <a:pt x="199" y="365"/>
                    <a:pt x="198" y="365"/>
                  </a:cubicBezTo>
                  <a:cubicBezTo>
                    <a:pt x="198" y="365"/>
                    <a:pt x="198" y="366"/>
                    <a:pt x="198" y="366"/>
                  </a:cubicBezTo>
                  <a:cubicBezTo>
                    <a:pt x="198" y="366"/>
                    <a:pt x="197" y="366"/>
                    <a:pt x="197" y="366"/>
                  </a:cubicBezTo>
                  <a:cubicBezTo>
                    <a:pt x="196" y="365"/>
                    <a:pt x="196" y="366"/>
                    <a:pt x="196" y="366"/>
                  </a:cubicBezTo>
                  <a:cubicBezTo>
                    <a:pt x="196" y="366"/>
                    <a:pt x="197" y="367"/>
                    <a:pt x="196" y="367"/>
                  </a:cubicBezTo>
                  <a:cubicBezTo>
                    <a:pt x="196" y="367"/>
                    <a:pt x="195" y="367"/>
                    <a:pt x="195" y="366"/>
                  </a:cubicBezTo>
                  <a:cubicBezTo>
                    <a:pt x="195" y="366"/>
                    <a:pt x="195" y="366"/>
                    <a:pt x="194" y="365"/>
                  </a:cubicBezTo>
                  <a:cubicBezTo>
                    <a:pt x="193" y="365"/>
                    <a:pt x="193" y="365"/>
                    <a:pt x="193" y="366"/>
                  </a:cubicBezTo>
                  <a:cubicBezTo>
                    <a:pt x="192" y="366"/>
                    <a:pt x="193" y="366"/>
                    <a:pt x="192" y="367"/>
                  </a:cubicBezTo>
                  <a:cubicBezTo>
                    <a:pt x="192" y="367"/>
                    <a:pt x="192" y="367"/>
                    <a:pt x="191" y="366"/>
                  </a:cubicBezTo>
                  <a:cubicBezTo>
                    <a:pt x="191" y="366"/>
                    <a:pt x="190" y="366"/>
                    <a:pt x="189" y="366"/>
                  </a:cubicBezTo>
                  <a:cubicBezTo>
                    <a:pt x="189" y="366"/>
                    <a:pt x="189" y="367"/>
                    <a:pt x="189" y="367"/>
                  </a:cubicBezTo>
                  <a:cubicBezTo>
                    <a:pt x="189" y="368"/>
                    <a:pt x="189" y="368"/>
                    <a:pt x="189" y="368"/>
                  </a:cubicBezTo>
                  <a:cubicBezTo>
                    <a:pt x="189" y="369"/>
                    <a:pt x="188" y="370"/>
                    <a:pt x="188" y="370"/>
                  </a:cubicBezTo>
                  <a:cubicBezTo>
                    <a:pt x="188" y="371"/>
                    <a:pt x="187" y="371"/>
                    <a:pt x="186" y="371"/>
                  </a:cubicBezTo>
                  <a:cubicBezTo>
                    <a:pt x="185" y="372"/>
                    <a:pt x="186" y="372"/>
                    <a:pt x="185" y="372"/>
                  </a:cubicBezTo>
                  <a:cubicBezTo>
                    <a:pt x="185" y="371"/>
                    <a:pt x="185" y="371"/>
                    <a:pt x="185" y="370"/>
                  </a:cubicBezTo>
                  <a:cubicBezTo>
                    <a:pt x="185" y="370"/>
                    <a:pt x="184" y="369"/>
                    <a:pt x="184" y="369"/>
                  </a:cubicBezTo>
                  <a:cubicBezTo>
                    <a:pt x="184" y="368"/>
                    <a:pt x="184" y="368"/>
                    <a:pt x="184" y="368"/>
                  </a:cubicBezTo>
                  <a:cubicBezTo>
                    <a:pt x="183" y="368"/>
                    <a:pt x="183" y="368"/>
                    <a:pt x="182" y="368"/>
                  </a:cubicBezTo>
                  <a:cubicBezTo>
                    <a:pt x="182" y="367"/>
                    <a:pt x="181" y="367"/>
                    <a:pt x="180" y="367"/>
                  </a:cubicBezTo>
                  <a:cubicBezTo>
                    <a:pt x="179" y="367"/>
                    <a:pt x="179" y="367"/>
                    <a:pt x="179" y="368"/>
                  </a:cubicBezTo>
                  <a:cubicBezTo>
                    <a:pt x="179" y="368"/>
                    <a:pt x="178" y="368"/>
                    <a:pt x="178" y="368"/>
                  </a:cubicBezTo>
                  <a:cubicBezTo>
                    <a:pt x="177" y="368"/>
                    <a:pt x="176" y="368"/>
                    <a:pt x="175" y="368"/>
                  </a:cubicBezTo>
                  <a:cubicBezTo>
                    <a:pt x="175" y="369"/>
                    <a:pt x="175" y="369"/>
                    <a:pt x="174" y="368"/>
                  </a:cubicBezTo>
                  <a:cubicBezTo>
                    <a:pt x="174" y="368"/>
                    <a:pt x="174" y="368"/>
                    <a:pt x="174" y="367"/>
                  </a:cubicBezTo>
                  <a:cubicBezTo>
                    <a:pt x="173" y="367"/>
                    <a:pt x="174" y="366"/>
                    <a:pt x="174" y="366"/>
                  </a:cubicBezTo>
                  <a:cubicBezTo>
                    <a:pt x="174" y="366"/>
                    <a:pt x="172" y="367"/>
                    <a:pt x="171" y="368"/>
                  </a:cubicBezTo>
                  <a:cubicBezTo>
                    <a:pt x="171" y="368"/>
                    <a:pt x="171" y="368"/>
                    <a:pt x="171" y="368"/>
                  </a:cubicBezTo>
                  <a:cubicBezTo>
                    <a:pt x="170" y="368"/>
                    <a:pt x="170" y="368"/>
                    <a:pt x="170" y="368"/>
                  </a:cubicBezTo>
                  <a:cubicBezTo>
                    <a:pt x="170" y="369"/>
                    <a:pt x="169" y="369"/>
                    <a:pt x="169" y="369"/>
                  </a:cubicBezTo>
                  <a:cubicBezTo>
                    <a:pt x="169" y="369"/>
                    <a:pt x="169" y="368"/>
                    <a:pt x="169" y="368"/>
                  </a:cubicBezTo>
                  <a:cubicBezTo>
                    <a:pt x="169" y="367"/>
                    <a:pt x="168" y="367"/>
                    <a:pt x="168" y="367"/>
                  </a:cubicBezTo>
                  <a:cubicBezTo>
                    <a:pt x="168" y="367"/>
                    <a:pt x="168" y="367"/>
                    <a:pt x="168" y="366"/>
                  </a:cubicBezTo>
                  <a:cubicBezTo>
                    <a:pt x="169" y="365"/>
                    <a:pt x="168" y="365"/>
                    <a:pt x="168" y="364"/>
                  </a:cubicBezTo>
                  <a:cubicBezTo>
                    <a:pt x="168" y="364"/>
                    <a:pt x="167" y="364"/>
                    <a:pt x="166" y="364"/>
                  </a:cubicBezTo>
                  <a:cubicBezTo>
                    <a:pt x="165" y="364"/>
                    <a:pt x="165" y="364"/>
                    <a:pt x="165" y="364"/>
                  </a:cubicBezTo>
                  <a:cubicBezTo>
                    <a:pt x="165" y="364"/>
                    <a:pt x="164" y="364"/>
                    <a:pt x="164" y="364"/>
                  </a:cubicBezTo>
                  <a:cubicBezTo>
                    <a:pt x="163" y="363"/>
                    <a:pt x="163" y="364"/>
                    <a:pt x="163" y="364"/>
                  </a:cubicBezTo>
                  <a:cubicBezTo>
                    <a:pt x="163" y="364"/>
                    <a:pt x="162" y="364"/>
                    <a:pt x="162" y="364"/>
                  </a:cubicBezTo>
                  <a:cubicBezTo>
                    <a:pt x="162" y="364"/>
                    <a:pt x="161" y="364"/>
                    <a:pt x="160" y="364"/>
                  </a:cubicBezTo>
                  <a:cubicBezTo>
                    <a:pt x="159" y="364"/>
                    <a:pt x="158" y="364"/>
                    <a:pt x="158" y="364"/>
                  </a:cubicBezTo>
                  <a:cubicBezTo>
                    <a:pt x="158" y="364"/>
                    <a:pt x="157" y="364"/>
                    <a:pt x="157" y="364"/>
                  </a:cubicBezTo>
                  <a:cubicBezTo>
                    <a:pt x="157" y="363"/>
                    <a:pt x="156" y="363"/>
                    <a:pt x="156" y="363"/>
                  </a:cubicBezTo>
                  <a:cubicBezTo>
                    <a:pt x="156" y="363"/>
                    <a:pt x="155" y="363"/>
                    <a:pt x="155" y="363"/>
                  </a:cubicBezTo>
                  <a:cubicBezTo>
                    <a:pt x="154" y="362"/>
                    <a:pt x="155" y="362"/>
                    <a:pt x="155" y="362"/>
                  </a:cubicBezTo>
                  <a:cubicBezTo>
                    <a:pt x="153" y="362"/>
                    <a:pt x="153" y="362"/>
                    <a:pt x="153" y="362"/>
                  </a:cubicBezTo>
                  <a:cubicBezTo>
                    <a:pt x="153" y="362"/>
                    <a:pt x="152" y="361"/>
                    <a:pt x="152" y="361"/>
                  </a:cubicBezTo>
                  <a:cubicBezTo>
                    <a:pt x="152" y="361"/>
                    <a:pt x="151" y="361"/>
                    <a:pt x="150" y="361"/>
                  </a:cubicBezTo>
                  <a:cubicBezTo>
                    <a:pt x="150" y="361"/>
                    <a:pt x="149" y="362"/>
                    <a:pt x="149" y="362"/>
                  </a:cubicBezTo>
                  <a:cubicBezTo>
                    <a:pt x="149" y="362"/>
                    <a:pt x="148" y="362"/>
                    <a:pt x="147" y="362"/>
                  </a:cubicBezTo>
                  <a:cubicBezTo>
                    <a:pt x="147" y="363"/>
                    <a:pt x="147" y="363"/>
                    <a:pt x="147" y="363"/>
                  </a:cubicBezTo>
                  <a:cubicBezTo>
                    <a:pt x="147" y="364"/>
                    <a:pt x="146" y="363"/>
                    <a:pt x="146" y="364"/>
                  </a:cubicBezTo>
                  <a:cubicBezTo>
                    <a:pt x="146" y="364"/>
                    <a:pt x="146" y="364"/>
                    <a:pt x="146" y="365"/>
                  </a:cubicBezTo>
                  <a:cubicBezTo>
                    <a:pt x="146" y="366"/>
                    <a:pt x="145" y="366"/>
                    <a:pt x="145" y="366"/>
                  </a:cubicBezTo>
                  <a:cubicBezTo>
                    <a:pt x="145" y="367"/>
                    <a:pt x="145" y="367"/>
                    <a:pt x="144" y="367"/>
                  </a:cubicBezTo>
                  <a:cubicBezTo>
                    <a:pt x="144" y="367"/>
                    <a:pt x="144" y="366"/>
                    <a:pt x="144" y="366"/>
                  </a:cubicBezTo>
                  <a:cubicBezTo>
                    <a:pt x="144" y="366"/>
                    <a:pt x="144" y="365"/>
                    <a:pt x="143" y="365"/>
                  </a:cubicBezTo>
                  <a:cubicBezTo>
                    <a:pt x="143" y="365"/>
                    <a:pt x="142" y="365"/>
                    <a:pt x="141" y="365"/>
                  </a:cubicBezTo>
                  <a:cubicBezTo>
                    <a:pt x="141" y="365"/>
                    <a:pt x="141" y="365"/>
                    <a:pt x="140" y="365"/>
                  </a:cubicBezTo>
                  <a:cubicBezTo>
                    <a:pt x="139" y="365"/>
                    <a:pt x="140" y="365"/>
                    <a:pt x="140" y="366"/>
                  </a:cubicBezTo>
                  <a:cubicBezTo>
                    <a:pt x="139" y="366"/>
                    <a:pt x="139" y="367"/>
                    <a:pt x="139" y="367"/>
                  </a:cubicBezTo>
                  <a:cubicBezTo>
                    <a:pt x="138" y="367"/>
                    <a:pt x="138" y="367"/>
                    <a:pt x="137" y="367"/>
                  </a:cubicBezTo>
                  <a:cubicBezTo>
                    <a:pt x="137" y="367"/>
                    <a:pt x="137" y="367"/>
                    <a:pt x="136" y="367"/>
                  </a:cubicBezTo>
                  <a:cubicBezTo>
                    <a:pt x="135" y="367"/>
                    <a:pt x="135" y="367"/>
                    <a:pt x="135" y="367"/>
                  </a:cubicBezTo>
                  <a:cubicBezTo>
                    <a:pt x="134" y="368"/>
                    <a:pt x="134" y="368"/>
                    <a:pt x="133" y="368"/>
                  </a:cubicBezTo>
                  <a:cubicBezTo>
                    <a:pt x="132" y="368"/>
                    <a:pt x="132" y="368"/>
                    <a:pt x="132" y="368"/>
                  </a:cubicBezTo>
                  <a:cubicBezTo>
                    <a:pt x="131" y="368"/>
                    <a:pt x="131" y="368"/>
                    <a:pt x="130" y="368"/>
                  </a:cubicBezTo>
                  <a:cubicBezTo>
                    <a:pt x="130" y="369"/>
                    <a:pt x="130" y="369"/>
                    <a:pt x="129" y="370"/>
                  </a:cubicBezTo>
                  <a:cubicBezTo>
                    <a:pt x="129" y="370"/>
                    <a:pt x="128" y="370"/>
                    <a:pt x="128" y="370"/>
                  </a:cubicBezTo>
                  <a:cubicBezTo>
                    <a:pt x="128" y="370"/>
                    <a:pt x="128" y="369"/>
                    <a:pt x="127" y="369"/>
                  </a:cubicBezTo>
                  <a:cubicBezTo>
                    <a:pt x="127" y="369"/>
                    <a:pt x="126" y="369"/>
                    <a:pt x="126" y="369"/>
                  </a:cubicBezTo>
                  <a:cubicBezTo>
                    <a:pt x="126" y="368"/>
                    <a:pt x="125" y="368"/>
                    <a:pt x="124" y="368"/>
                  </a:cubicBezTo>
                  <a:cubicBezTo>
                    <a:pt x="123" y="369"/>
                    <a:pt x="123" y="369"/>
                    <a:pt x="123" y="369"/>
                  </a:cubicBezTo>
                  <a:cubicBezTo>
                    <a:pt x="123" y="369"/>
                    <a:pt x="122" y="369"/>
                    <a:pt x="122" y="369"/>
                  </a:cubicBezTo>
                  <a:cubicBezTo>
                    <a:pt x="121" y="370"/>
                    <a:pt x="121" y="370"/>
                    <a:pt x="120" y="370"/>
                  </a:cubicBezTo>
                  <a:cubicBezTo>
                    <a:pt x="120" y="370"/>
                    <a:pt x="120" y="370"/>
                    <a:pt x="120" y="370"/>
                  </a:cubicBezTo>
                  <a:cubicBezTo>
                    <a:pt x="120" y="370"/>
                    <a:pt x="119" y="369"/>
                    <a:pt x="119" y="369"/>
                  </a:cubicBezTo>
                  <a:cubicBezTo>
                    <a:pt x="119" y="369"/>
                    <a:pt x="118" y="369"/>
                    <a:pt x="118" y="369"/>
                  </a:cubicBezTo>
                  <a:cubicBezTo>
                    <a:pt x="117" y="369"/>
                    <a:pt x="117" y="369"/>
                    <a:pt x="117" y="368"/>
                  </a:cubicBezTo>
                  <a:cubicBezTo>
                    <a:pt x="116" y="368"/>
                    <a:pt x="116" y="368"/>
                    <a:pt x="116" y="368"/>
                  </a:cubicBezTo>
                  <a:cubicBezTo>
                    <a:pt x="115" y="368"/>
                    <a:pt x="115" y="368"/>
                    <a:pt x="114" y="368"/>
                  </a:cubicBezTo>
                  <a:cubicBezTo>
                    <a:pt x="113" y="368"/>
                    <a:pt x="114" y="368"/>
                    <a:pt x="113" y="368"/>
                  </a:cubicBezTo>
                  <a:cubicBezTo>
                    <a:pt x="112" y="368"/>
                    <a:pt x="112" y="369"/>
                    <a:pt x="111" y="369"/>
                  </a:cubicBezTo>
                  <a:cubicBezTo>
                    <a:pt x="111" y="369"/>
                    <a:pt x="110" y="369"/>
                    <a:pt x="109" y="370"/>
                  </a:cubicBezTo>
                  <a:cubicBezTo>
                    <a:pt x="108" y="370"/>
                    <a:pt x="108" y="371"/>
                    <a:pt x="108" y="371"/>
                  </a:cubicBezTo>
                  <a:cubicBezTo>
                    <a:pt x="107" y="371"/>
                    <a:pt x="107" y="372"/>
                    <a:pt x="107" y="373"/>
                  </a:cubicBezTo>
                  <a:cubicBezTo>
                    <a:pt x="107" y="373"/>
                    <a:pt x="107" y="374"/>
                    <a:pt x="107" y="375"/>
                  </a:cubicBezTo>
                  <a:cubicBezTo>
                    <a:pt x="107" y="375"/>
                    <a:pt x="107" y="376"/>
                    <a:pt x="107" y="376"/>
                  </a:cubicBezTo>
                  <a:cubicBezTo>
                    <a:pt x="107" y="376"/>
                    <a:pt x="107" y="376"/>
                    <a:pt x="107" y="377"/>
                  </a:cubicBezTo>
                  <a:cubicBezTo>
                    <a:pt x="107" y="378"/>
                    <a:pt x="107" y="378"/>
                    <a:pt x="107" y="378"/>
                  </a:cubicBezTo>
                  <a:cubicBezTo>
                    <a:pt x="107" y="378"/>
                    <a:pt x="106" y="379"/>
                    <a:pt x="106" y="380"/>
                  </a:cubicBezTo>
                  <a:cubicBezTo>
                    <a:pt x="106" y="380"/>
                    <a:pt x="105" y="381"/>
                    <a:pt x="105" y="382"/>
                  </a:cubicBezTo>
                  <a:cubicBezTo>
                    <a:pt x="104" y="382"/>
                    <a:pt x="105" y="382"/>
                    <a:pt x="105" y="382"/>
                  </a:cubicBezTo>
                  <a:cubicBezTo>
                    <a:pt x="105" y="383"/>
                    <a:pt x="105" y="383"/>
                    <a:pt x="105" y="383"/>
                  </a:cubicBezTo>
                  <a:cubicBezTo>
                    <a:pt x="105" y="383"/>
                    <a:pt x="105" y="383"/>
                    <a:pt x="105" y="384"/>
                  </a:cubicBezTo>
                  <a:cubicBezTo>
                    <a:pt x="105" y="385"/>
                    <a:pt x="105" y="384"/>
                    <a:pt x="105" y="385"/>
                  </a:cubicBezTo>
                  <a:cubicBezTo>
                    <a:pt x="105" y="386"/>
                    <a:pt x="104" y="386"/>
                    <a:pt x="104" y="386"/>
                  </a:cubicBezTo>
                  <a:cubicBezTo>
                    <a:pt x="103" y="387"/>
                    <a:pt x="103" y="386"/>
                    <a:pt x="103" y="387"/>
                  </a:cubicBezTo>
                  <a:cubicBezTo>
                    <a:pt x="103" y="388"/>
                    <a:pt x="103" y="387"/>
                    <a:pt x="103" y="388"/>
                  </a:cubicBezTo>
                  <a:cubicBezTo>
                    <a:pt x="103" y="389"/>
                    <a:pt x="104" y="389"/>
                    <a:pt x="104" y="389"/>
                  </a:cubicBezTo>
                  <a:cubicBezTo>
                    <a:pt x="104" y="389"/>
                    <a:pt x="103" y="389"/>
                    <a:pt x="104" y="390"/>
                  </a:cubicBezTo>
                  <a:cubicBezTo>
                    <a:pt x="104" y="391"/>
                    <a:pt x="104" y="391"/>
                    <a:pt x="104" y="391"/>
                  </a:cubicBezTo>
                  <a:cubicBezTo>
                    <a:pt x="104" y="391"/>
                    <a:pt x="104" y="392"/>
                    <a:pt x="105" y="392"/>
                  </a:cubicBezTo>
                  <a:cubicBezTo>
                    <a:pt x="105" y="392"/>
                    <a:pt x="105" y="393"/>
                    <a:pt x="105" y="393"/>
                  </a:cubicBezTo>
                  <a:cubicBezTo>
                    <a:pt x="105" y="393"/>
                    <a:pt x="104" y="393"/>
                    <a:pt x="104" y="393"/>
                  </a:cubicBezTo>
                  <a:cubicBezTo>
                    <a:pt x="103" y="394"/>
                    <a:pt x="103" y="394"/>
                    <a:pt x="103" y="394"/>
                  </a:cubicBezTo>
                  <a:cubicBezTo>
                    <a:pt x="103" y="395"/>
                    <a:pt x="103" y="395"/>
                    <a:pt x="103" y="395"/>
                  </a:cubicBezTo>
                  <a:cubicBezTo>
                    <a:pt x="103" y="395"/>
                    <a:pt x="103" y="395"/>
                    <a:pt x="102" y="396"/>
                  </a:cubicBezTo>
                  <a:cubicBezTo>
                    <a:pt x="102" y="396"/>
                    <a:pt x="103" y="396"/>
                    <a:pt x="103" y="397"/>
                  </a:cubicBezTo>
                  <a:cubicBezTo>
                    <a:pt x="103" y="397"/>
                    <a:pt x="103" y="397"/>
                    <a:pt x="103" y="398"/>
                  </a:cubicBezTo>
                  <a:cubicBezTo>
                    <a:pt x="103" y="398"/>
                    <a:pt x="102" y="399"/>
                    <a:pt x="102" y="399"/>
                  </a:cubicBezTo>
                  <a:cubicBezTo>
                    <a:pt x="102" y="400"/>
                    <a:pt x="103" y="399"/>
                    <a:pt x="103" y="400"/>
                  </a:cubicBezTo>
                  <a:cubicBezTo>
                    <a:pt x="103" y="400"/>
                    <a:pt x="104" y="400"/>
                    <a:pt x="104" y="401"/>
                  </a:cubicBezTo>
                  <a:cubicBezTo>
                    <a:pt x="104" y="401"/>
                    <a:pt x="104" y="401"/>
                    <a:pt x="104" y="402"/>
                  </a:cubicBezTo>
                  <a:cubicBezTo>
                    <a:pt x="104" y="402"/>
                    <a:pt x="103" y="404"/>
                    <a:pt x="103" y="404"/>
                  </a:cubicBezTo>
                  <a:cubicBezTo>
                    <a:pt x="88" y="433"/>
                    <a:pt x="88" y="433"/>
                    <a:pt x="88" y="433"/>
                  </a:cubicBezTo>
                  <a:cubicBezTo>
                    <a:pt x="88" y="433"/>
                    <a:pt x="87" y="432"/>
                    <a:pt x="87" y="432"/>
                  </a:cubicBezTo>
                  <a:cubicBezTo>
                    <a:pt x="87" y="431"/>
                    <a:pt x="87" y="431"/>
                    <a:pt x="86" y="430"/>
                  </a:cubicBezTo>
                  <a:cubicBezTo>
                    <a:pt x="86" y="428"/>
                    <a:pt x="86" y="429"/>
                    <a:pt x="86" y="428"/>
                  </a:cubicBezTo>
                  <a:cubicBezTo>
                    <a:pt x="86" y="428"/>
                    <a:pt x="86" y="427"/>
                    <a:pt x="86" y="426"/>
                  </a:cubicBezTo>
                  <a:cubicBezTo>
                    <a:pt x="85" y="425"/>
                    <a:pt x="84" y="425"/>
                    <a:pt x="84" y="424"/>
                  </a:cubicBezTo>
                  <a:cubicBezTo>
                    <a:pt x="84" y="423"/>
                    <a:pt x="82" y="423"/>
                    <a:pt x="82" y="422"/>
                  </a:cubicBezTo>
                  <a:cubicBezTo>
                    <a:pt x="81" y="421"/>
                    <a:pt x="82" y="420"/>
                    <a:pt x="82" y="420"/>
                  </a:cubicBezTo>
                  <a:cubicBezTo>
                    <a:pt x="82" y="420"/>
                    <a:pt x="82" y="419"/>
                    <a:pt x="82" y="419"/>
                  </a:cubicBezTo>
                  <a:cubicBezTo>
                    <a:pt x="81" y="418"/>
                    <a:pt x="82" y="418"/>
                    <a:pt x="82" y="417"/>
                  </a:cubicBezTo>
                  <a:cubicBezTo>
                    <a:pt x="83" y="416"/>
                    <a:pt x="82" y="416"/>
                    <a:pt x="82" y="415"/>
                  </a:cubicBezTo>
                  <a:cubicBezTo>
                    <a:pt x="81" y="414"/>
                    <a:pt x="82" y="413"/>
                    <a:pt x="82" y="413"/>
                  </a:cubicBezTo>
                  <a:cubicBezTo>
                    <a:pt x="82" y="413"/>
                    <a:pt x="83" y="410"/>
                    <a:pt x="83" y="410"/>
                  </a:cubicBezTo>
                  <a:cubicBezTo>
                    <a:pt x="82" y="409"/>
                    <a:pt x="82" y="409"/>
                    <a:pt x="82" y="408"/>
                  </a:cubicBezTo>
                  <a:cubicBezTo>
                    <a:pt x="81" y="407"/>
                    <a:pt x="80" y="406"/>
                    <a:pt x="80" y="406"/>
                  </a:cubicBezTo>
                  <a:cubicBezTo>
                    <a:pt x="80" y="405"/>
                    <a:pt x="82" y="405"/>
                    <a:pt x="82" y="404"/>
                  </a:cubicBezTo>
                  <a:cubicBezTo>
                    <a:pt x="83" y="403"/>
                    <a:pt x="82" y="403"/>
                    <a:pt x="82" y="402"/>
                  </a:cubicBezTo>
                  <a:cubicBezTo>
                    <a:pt x="81" y="402"/>
                    <a:pt x="82" y="400"/>
                    <a:pt x="82" y="399"/>
                  </a:cubicBezTo>
                  <a:cubicBezTo>
                    <a:pt x="82" y="399"/>
                    <a:pt x="81" y="399"/>
                    <a:pt x="81" y="398"/>
                  </a:cubicBezTo>
                  <a:cubicBezTo>
                    <a:pt x="81" y="398"/>
                    <a:pt x="79" y="396"/>
                    <a:pt x="79" y="395"/>
                  </a:cubicBezTo>
                  <a:cubicBezTo>
                    <a:pt x="79" y="394"/>
                    <a:pt x="79" y="395"/>
                    <a:pt x="78" y="395"/>
                  </a:cubicBezTo>
                  <a:cubicBezTo>
                    <a:pt x="78" y="395"/>
                    <a:pt x="77" y="395"/>
                    <a:pt x="76" y="394"/>
                  </a:cubicBezTo>
                  <a:cubicBezTo>
                    <a:pt x="74" y="393"/>
                    <a:pt x="75" y="392"/>
                    <a:pt x="74" y="391"/>
                  </a:cubicBezTo>
                  <a:cubicBezTo>
                    <a:pt x="74" y="390"/>
                    <a:pt x="73" y="391"/>
                    <a:pt x="72" y="390"/>
                  </a:cubicBezTo>
                  <a:cubicBezTo>
                    <a:pt x="72" y="390"/>
                    <a:pt x="71" y="390"/>
                    <a:pt x="70" y="390"/>
                  </a:cubicBezTo>
                  <a:cubicBezTo>
                    <a:pt x="69" y="390"/>
                    <a:pt x="69" y="390"/>
                    <a:pt x="69" y="390"/>
                  </a:cubicBezTo>
                  <a:cubicBezTo>
                    <a:pt x="68" y="390"/>
                    <a:pt x="68" y="390"/>
                    <a:pt x="68" y="390"/>
                  </a:cubicBezTo>
                  <a:cubicBezTo>
                    <a:pt x="53" y="372"/>
                    <a:pt x="53" y="372"/>
                    <a:pt x="53" y="372"/>
                  </a:cubicBezTo>
                  <a:cubicBezTo>
                    <a:pt x="41" y="360"/>
                    <a:pt x="41" y="360"/>
                    <a:pt x="41" y="360"/>
                  </a:cubicBezTo>
                  <a:cubicBezTo>
                    <a:pt x="35" y="349"/>
                    <a:pt x="35" y="349"/>
                    <a:pt x="35" y="349"/>
                  </a:cubicBezTo>
                  <a:cubicBezTo>
                    <a:pt x="35" y="349"/>
                    <a:pt x="34" y="347"/>
                    <a:pt x="34" y="347"/>
                  </a:cubicBezTo>
                  <a:cubicBezTo>
                    <a:pt x="34" y="346"/>
                    <a:pt x="35" y="345"/>
                    <a:pt x="35" y="345"/>
                  </a:cubicBezTo>
                  <a:cubicBezTo>
                    <a:pt x="36" y="345"/>
                    <a:pt x="39" y="344"/>
                    <a:pt x="39" y="344"/>
                  </a:cubicBezTo>
                  <a:cubicBezTo>
                    <a:pt x="39" y="344"/>
                    <a:pt x="38" y="343"/>
                    <a:pt x="38" y="342"/>
                  </a:cubicBezTo>
                  <a:cubicBezTo>
                    <a:pt x="37" y="341"/>
                    <a:pt x="37" y="341"/>
                    <a:pt x="36" y="341"/>
                  </a:cubicBezTo>
                  <a:cubicBezTo>
                    <a:pt x="36" y="340"/>
                    <a:pt x="35" y="340"/>
                    <a:pt x="35" y="339"/>
                  </a:cubicBezTo>
                  <a:cubicBezTo>
                    <a:pt x="35" y="338"/>
                    <a:pt x="35" y="339"/>
                    <a:pt x="35" y="337"/>
                  </a:cubicBezTo>
                  <a:cubicBezTo>
                    <a:pt x="34" y="336"/>
                    <a:pt x="35" y="337"/>
                    <a:pt x="35" y="336"/>
                  </a:cubicBezTo>
                  <a:cubicBezTo>
                    <a:pt x="35" y="336"/>
                    <a:pt x="34" y="335"/>
                    <a:pt x="34" y="335"/>
                  </a:cubicBezTo>
                  <a:cubicBezTo>
                    <a:pt x="34" y="334"/>
                    <a:pt x="33" y="333"/>
                    <a:pt x="33" y="333"/>
                  </a:cubicBezTo>
                  <a:cubicBezTo>
                    <a:pt x="33" y="333"/>
                    <a:pt x="32" y="331"/>
                    <a:pt x="32" y="330"/>
                  </a:cubicBezTo>
                  <a:cubicBezTo>
                    <a:pt x="32" y="329"/>
                    <a:pt x="32" y="330"/>
                    <a:pt x="32" y="329"/>
                  </a:cubicBezTo>
                  <a:cubicBezTo>
                    <a:pt x="31" y="328"/>
                    <a:pt x="32" y="328"/>
                    <a:pt x="31" y="327"/>
                  </a:cubicBezTo>
                  <a:cubicBezTo>
                    <a:pt x="31" y="327"/>
                    <a:pt x="30" y="327"/>
                    <a:pt x="30" y="326"/>
                  </a:cubicBezTo>
                  <a:cubicBezTo>
                    <a:pt x="30" y="326"/>
                    <a:pt x="30" y="326"/>
                    <a:pt x="29" y="326"/>
                  </a:cubicBezTo>
                  <a:cubicBezTo>
                    <a:pt x="28" y="326"/>
                    <a:pt x="29" y="325"/>
                    <a:pt x="28" y="325"/>
                  </a:cubicBezTo>
                  <a:cubicBezTo>
                    <a:pt x="28" y="324"/>
                    <a:pt x="27" y="325"/>
                    <a:pt x="26" y="324"/>
                  </a:cubicBezTo>
                  <a:cubicBezTo>
                    <a:pt x="25" y="323"/>
                    <a:pt x="25" y="324"/>
                    <a:pt x="25" y="323"/>
                  </a:cubicBezTo>
                  <a:cubicBezTo>
                    <a:pt x="24" y="322"/>
                    <a:pt x="24" y="322"/>
                    <a:pt x="23" y="322"/>
                  </a:cubicBezTo>
                  <a:cubicBezTo>
                    <a:pt x="22" y="322"/>
                    <a:pt x="23" y="321"/>
                    <a:pt x="22" y="320"/>
                  </a:cubicBezTo>
                  <a:cubicBezTo>
                    <a:pt x="22" y="319"/>
                    <a:pt x="21" y="320"/>
                    <a:pt x="19" y="319"/>
                  </a:cubicBezTo>
                  <a:cubicBezTo>
                    <a:pt x="17" y="318"/>
                    <a:pt x="17" y="317"/>
                    <a:pt x="17" y="316"/>
                  </a:cubicBezTo>
                  <a:cubicBezTo>
                    <a:pt x="16" y="315"/>
                    <a:pt x="16" y="314"/>
                    <a:pt x="15" y="313"/>
                  </a:cubicBezTo>
                  <a:cubicBezTo>
                    <a:pt x="15" y="312"/>
                    <a:pt x="16" y="311"/>
                    <a:pt x="16" y="310"/>
                  </a:cubicBezTo>
                  <a:cubicBezTo>
                    <a:pt x="16" y="309"/>
                    <a:pt x="15" y="309"/>
                    <a:pt x="15" y="308"/>
                  </a:cubicBezTo>
                  <a:cubicBezTo>
                    <a:pt x="15" y="307"/>
                    <a:pt x="15" y="307"/>
                    <a:pt x="16" y="306"/>
                  </a:cubicBezTo>
                  <a:cubicBezTo>
                    <a:pt x="16" y="304"/>
                    <a:pt x="15" y="304"/>
                    <a:pt x="15" y="303"/>
                  </a:cubicBezTo>
                  <a:cubicBezTo>
                    <a:pt x="14" y="303"/>
                    <a:pt x="15" y="302"/>
                    <a:pt x="14" y="301"/>
                  </a:cubicBezTo>
                  <a:cubicBezTo>
                    <a:pt x="14" y="300"/>
                    <a:pt x="14" y="301"/>
                    <a:pt x="14" y="299"/>
                  </a:cubicBezTo>
                  <a:cubicBezTo>
                    <a:pt x="14" y="298"/>
                    <a:pt x="14" y="298"/>
                    <a:pt x="14" y="297"/>
                  </a:cubicBezTo>
                  <a:cubicBezTo>
                    <a:pt x="14" y="297"/>
                    <a:pt x="14" y="297"/>
                    <a:pt x="14" y="295"/>
                  </a:cubicBezTo>
                  <a:cubicBezTo>
                    <a:pt x="15" y="294"/>
                    <a:pt x="14" y="294"/>
                    <a:pt x="14" y="293"/>
                  </a:cubicBezTo>
                  <a:cubicBezTo>
                    <a:pt x="14" y="292"/>
                    <a:pt x="14" y="292"/>
                    <a:pt x="14" y="292"/>
                  </a:cubicBezTo>
                  <a:cubicBezTo>
                    <a:pt x="15" y="291"/>
                    <a:pt x="13" y="288"/>
                    <a:pt x="13" y="288"/>
                  </a:cubicBezTo>
                  <a:cubicBezTo>
                    <a:pt x="13" y="287"/>
                    <a:pt x="11" y="286"/>
                    <a:pt x="10" y="286"/>
                  </a:cubicBezTo>
                  <a:cubicBezTo>
                    <a:pt x="9" y="285"/>
                    <a:pt x="8" y="284"/>
                    <a:pt x="8" y="283"/>
                  </a:cubicBezTo>
                  <a:cubicBezTo>
                    <a:pt x="8" y="282"/>
                    <a:pt x="8" y="283"/>
                    <a:pt x="9" y="281"/>
                  </a:cubicBezTo>
                  <a:cubicBezTo>
                    <a:pt x="9" y="280"/>
                    <a:pt x="8" y="281"/>
                    <a:pt x="8" y="280"/>
                  </a:cubicBezTo>
                  <a:cubicBezTo>
                    <a:pt x="8" y="279"/>
                    <a:pt x="9" y="279"/>
                    <a:pt x="10" y="279"/>
                  </a:cubicBezTo>
                  <a:cubicBezTo>
                    <a:pt x="11" y="278"/>
                    <a:pt x="10" y="278"/>
                    <a:pt x="9" y="277"/>
                  </a:cubicBezTo>
                  <a:cubicBezTo>
                    <a:pt x="9" y="276"/>
                    <a:pt x="9" y="276"/>
                    <a:pt x="10" y="275"/>
                  </a:cubicBezTo>
                  <a:cubicBezTo>
                    <a:pt x="11" y="274"/>
                    <a:pt x="12" y="273"/>
                    <a:pt x="11" y="271"/>
                  </a:cubicBezTo>
                  <a:cubicBezTo>
                    <a:pt x="11" y="269"/>
                    <a:pt x="10" y="270"/>
                    <a:pt x="9" y="268"/>
                  </a:cubicBezTo>
                  <a:cubicBezTo>
                    <a:pt x="8" y="267"/>
                    <a:pt x="10" y="265"/>
                    <a:pt x="11" y="264"/>
                  </a:cubicBezTo>
                  <a:cubicBezTo>
                    <a:pt x="12" y="262"/>
                    <a:pt x="11" y="261"/>
                    <a:pt x="11" y="260"/>
                  </a:cubicBezTo>
                  <a:cubicBezTo>
                    <a:pt x="11" y="258"/>
                    <a:pt x="11" y="257"/>
                    <a:pt x="11" y="256"/>
                  </a:cubicBezTo>
                  <a:cubicBezTo>
                    <a:pt x="12" y="254"/>
                    <a:pt x="11" y="254"/>
                    <a:pt x="10" y="252"/>
                  </a:cubicBezTo>
                  <a:cubicBezTo>
                    <a:pt x="9" y="250"/>
                    <a:pt x="9" y="253"/>
                    <a:pt x="7" y="253"/>
                  </a:cubicBezTo>
                  <a:cubicBezTo>
                    <a:pt x="6" y="254"/>
                    <a:pt x="6" y="254"/>
                    <a:pt x="6" y="253"/>
                  </a:cubicBezTo>
                  <a:cubicBezTo>
                    <a:pt x="5" y="253"/>
                    <a:pt x="4" y="252"/>
                    <a:pt x="4" y="250"/>
                  </a:cubicBezTo>
                  <a:cubicBezTo>
                    <a:pt x="3" y="247"/>
                    <a:pt x="3" y="249"/>
                    <a:pt x="3" y="248"/>
                  </a:cubicBezTo>
                  <a:cubicBezTo>
                    <a:pt x="2" y="247"/>
                    <a:pt x="1" y="246"/>
                    <a:pt x="1" y="245"/>
                  </a:cubicBezTo>
                  <a:cubicBezTo>
                    <a:pt x="0" y="244"/>
                    <a:pt x="2" y="244"/>
                    <a:pt x="3" y="244"/>
                  </a:cubicBezTo>
                  <a:cubicBezTo>
                    <a:pt x="5" y="243"/>
                    <a:pt x="4" y="243"/>
                    <a:pt x="5" y="242"/>
                  </a:cubicBezTo>
                  <a:cubicBezTo>
                    <a:pt x="6" y="242"/>
                    <a:pt x="6" y="241"/>
                    <a:pt x="7" y="239"/>
                  </a:cubicBezTo>
                  <a:cubicBezTo>
                    <a:pt x="7" y="237"/>
                    <a:pt x="8" y="239"/>
                    <a:pt x="9" y="239"/>
                  </a:cubicBezTo>
                  <a:cubicBezTo>
                    <a:pt x="11" y="238"/>
                    <a:pt x="13" y="237"/>
                    <a:pt x="15" y="237"/>
                  </a:cubicBezTo>
                  <a:cubicBezTo>
                    <a:pt x="17" y="236"/>
                    <a:pt x="17" y="236"/>
                    <a:pt x="18" y="235"/>
                  </a:cubicBezTo>
                  <a:cubicBezTo>
                    <a:pt x="19" y="234"/>
                    <a:pt x="20" y="232"/>
                    <a:pt x="20" y="230"/>
                  </a:cubicBezTo>
                  <a:cubicBezTo>
                    <a:pt x="20" y="229"/>
                    <a:pt x="20" y="229"/>
                    <a:pt x="20" y="228"/>
                  </a:cubicBezTo>
                  <a:cubicBezTo>
                    <a:pt x="21" y="227"/>
                    <a:pt x="22" y="224"/>
                    <a:pt x="22" y="224"/>
                  </a:cubicBezTo>
                  <a:cubicBezTo>
                    <a:pt x="22" y="224"/>
                    <a:pt x="22" y="224"/>
                    <a:pt x="23" y="223"/>
                  </a:cubicBezTo>
                  <a:cubicBezTo>
                    <a:pt x="24" y="222"/>
                    <a:pt x="27" y="215"/>
                    <a:pt x="27" y="215"/>
                  </a:cubicBezTo>
                  <a:cubicBezTo>
                    <a:pt x="27" y="215"/>
                    <a:pt x="27" y="212"/>
                    <a:pt x="28" y="211"/>
                  </a:cubicBezTo>
                  <a:cubicBezTo>
                    <a:pt x="29" y="210"/>
                    <a:pt x="29" y="211"/>
                    <a:pt x="31" y="211"/>
                  </a:cubicBezTo>
                  <a:cubicBezTo>
                    <a:pt x="33" y="211"/>
                    <a:pt x="33" y="210"/>
                    <a:pt x="33" y="209"/>
                  </a:cubicBezTo>
                  <a:cubicBezTo>
                    <a:pt x="34" y="209"/>
                    <a:pt x="34" y="208"/>
                    <a:pt x="34" y="206"/>
                  </a:cubicBezTo>
                  <a:cubicBezTo>
                    <a:pt x="35" y="204"/>
                    <a:pt x="35" y="204"/>
                    <a:pt x="36" y="204"/>
                  </a:cubicBezTo>
                  <a:cubicBezTo>
                    <a:pt x="37" y="203"/>
                    <a:pt x="37" y="202"/>
                    <a:pt x="37" y="201"/>
                  </a:cubicBezTo>
                  <a:cubicBezTo>
                    <a:pt x="36" y="201"/>
                    <a:pt x="36" y="199"/>
                    <a:pt x="36" y="197"/>
                  </a:cubicBezTo>
                  <a:cubicBezTo>
                    <a:pt x="36" y="195"/>
                    <a:pt x="38" y="196"/>
                    <a:pt x="38" y="196"/>
                  </a:cubicBezTo>
                  <a:cubicBezTo>
                    <a:pt x="38" y="196"/>
                    <a:pt x="39" y="195"/>
                    <a:pt x="40" y="194"/>
                  </a:cubicBezTo>
                  <a:cubicBezTo>
                    <a:pt x="40" y="193"/>
                    <a:pt x="40" y="193"/>
                    <a:pt x="40" y="192"/>
                  </a:cubicBezTo>
                  <a:cubicBezTo>
                    <a:pt x="41" y="191"/>
                    <a:pt x="40" y="191"/>
                    <a:pt x="40" y="191"/>
                  </a:cubicBezTo>
                  <a:cubicBezTo>
                    <a:pt x="40" y="190"/>
                    <a:pt x="40" y="190"/>
                    <a:pt x="41" y="189"/>
                  </a:cubicBezTo>
                  <a:cubicBezTo>
                    <a:pt x="42" y="189"/>
                    <a:pt x="41" y="188"/>
                    <a:pt x="41" y="188"/>
                  </a:cubicBezTo>
                  <a:cubicBezTo>
                    <a:pt x="40" y="187"/>
                    <a:pt x="40" y="187"/>
                    <a:pt x="40" y="187"/>
                  </a:cubicBezTo>
                  <a:cubicBezTo>
                    <a:pt x="41" y="186"/>
                    <a:pt x="42" y="185"/>
                    <a:pt x="42" y="185"/>
                  </a:cubicBezTo>
                  <a:cubicBezTo>
                    <a:pt x="42" y="185"/>
                    <a:pt x="46" y="182"/>
                    <a:pt x="47" y="181"/>
                  </a:cubicBezTo>
                  <a:cubicBezTo>
                    <a:pt x="48" y="180"/>
                    <a:pt x="49" y="179"/>
                    <a:pt x="50" y="179"/>
                  </a:cubicBezTo>
                  <a:cubicBezTo>
                    <a:pt x="50" y="178"/>
                    <a:pt x="50" y="178"/>
                    <a:pt x="51" y="177"/>
                  </a:cubicBezTo>
                  <a:cubicBezTo>
                    <a:pt x="51" y="177"/>
                    <a:pt x="51" y="176"/>
                    <a:pt x="51" y="176"/>
                  </a:cubicBezTo>
                  <a:cubicBezTo>
                    <a:pt x="51" y="176"/>
                    <a:pt x="52" y="175"/>
                    <a:pt x="53" y="175"/>
                  </a:cubicBezTo>
                  <a:cubicBezTo>
                    <a:pt x="53" y="174"/>
                    <a:pt x="54" y="174"/>
                    <a:pt x="54" y="174"/>
                  </a:cubicBezTo>
                  <a:cubicBezTo>
                    <a:pt x="54" y="173"/>
                    <a:pt x="54" y="173"/>
                    <a:pt x="54" y="173"/>
                  </a:cubicBezTo>
                  <a:cubicBezTo>
                    <a:pt x="54" y="173"/>
                    <a:pt x="55" y="174"/>
                    <a:pt x="57" y="174"/>
                  </a:cubicBezTo>
                  <a:cubicBezTo>
                    <a:pt x="58" y="174"/>
                    <a:pt x="61" y="174"/>
                    <a:pt x="62" y="174"/>
                  </a:cubicBezTo>
                  <a:cubicBezTo>
                    <a:pt x="62" y="174"/>
                    <a:pt x="64" y="174"/>
                    <a:pt x="64" y="174"/>
                  </a:cubicBezTo>
                  <a:cubicBezTo>
                    <a:pt x="65" y="174"/>
                    <a:pt x="65" y="174"/>
                    <a:pt x="66" y="175"/>
                  </a:cubicBezTo>
                  <a:cubicBezTo>
                    <a:pt x="66" y="176"/>
                    <a:pt x="67" y="176"/>
                    <a:pt x="68" y="177"/>
                  </a:cubicBezTo>
                  <a:cubicBezTo>
                    <a:pt x="68" y="177"/>
                    <a:pt x="68" y="177"/>
                    <a:pt x="69" y="177"/>
                  </a:cubicBezTo>
                  <a:cubicBezTo>
                    <a:pt x="69" y="178"/>
                    <a:pt x="70" y="178"/>
                    <a:pt x="71" y="177"/>
                  </a:cubicBezTo>
                  <a:cubicBezTo>
                    <a:pt x="72" y="177"/>
                    <a:pt x="76" y="176"/>
                    <a:pt x="76" y="176"/>
                  </a:cubicBezTo>
                  <a:cubicBezTo>
                    <a:pt x="77" y="175"/>
                    <a:pt x="80" y="174"/>
                    <a:pt x="80" y="173"/>
                  </a:cubicBezTo>
                  <a:cubicBezTo>
                    <a:pt x="80" y="173"/>
                    <a:pt x="79" y="172"/>
                    <a:pt x="80" y="172"/>
                  </a:cubicBezTo>
                  <a:cubicBezTo>
                    <a:pt x="81" y="171"/>
                    <a:pt x="81" y="171"/>
                    <a:pt x="81" y="171"/>
                  </a:cubicBezTo>
                  <a:cubicBezTo>
                    <a:pt x="82" y="171"/>
                    <a:pt x="83" y="169"/>
                    <a:pt x="83" y="169"/>
                  </a:cubicBezTo>
                  <a:cubicBezTo>
                    <a:pt x="84" y="170"/>
                    <a:pt x="84" y="170"/>
                    <a:pt x="85" y="170"/>
                  </a:cubicBezTo>
                  <a:cubicBezTo>
                    <a:pt x="85" y="170"/>
                    <a:pt x="86" y="170"/>
                    <a:pt x="87" y="169"/>
                  </a:cubicBezTo>
                  <a:cubicBezTo>
                    <a:pt x="88" y="169"/>
                    <a:pt x="87" y="168"/>
                    <a:pt x="89" y="168"/>
                  </a:cubicBezTo>
                  <a:cubicBezTo>
                    <a:pt x="90" y="169"/>
                    <a:pt x="90" y="169"/>
                    <a:pt x="90" y="169"/>
                  </a:cubicBezTo>
                  <a:cubicBezTo>
                    <a:pt x="91" y="169"/>
                    <a:pt x="91" y="169"/>
                    <a:pt x="91" y="168"/>
                  </a:cubicBezTo>
                  <a:cubicBezTo>
                    <a:pt x="92" y="168"/>
                    <a:pt x="92" y="167"/>
                    <a:pt x="93" y="167"/>
                  </a:cubicBezTo>
                  <a:cubicBezTo>
                    <a:pt x="94" y="167"/>
                    <a:pt x="94" y="167"/>
                    <a:pt x="94" y="166"/>
                  </a:cubicBezTo>
                  <a:cubicBezTo>
                    <a:pt x="95" y="166"/>
                    <a:pt x="96" y="166"/>
                    <a:pt x="96" y="166"/>
                  </a:cubicBezTo>
                  <a:cubicBezTo>
                    <a:pt x="97" y="166"/>
                    <a:pt x="97" y="166"/>
                    <a:pt x="98" y="166"/>
                  </a:cubicBezTo>
                  <a:cubicBezTo>
                    <a:pt x="99" y="165"/>
                    <a:pt x="100" y="165"/>
                    <a:pt x="99" y="164"/>
                  </a:cubicBezTo>
                  <a:cubicBezTo>
                    <a:pt x="99" y="163"/>
                    <a:pt x="99" y="163"/>
                    <a:pt x="98" y="162"/>
                  </a:cubicBezTo>
                  <a:cubicBezTo>
                    <a:pt x="98" y="161"/>
                    <a:pt x="99" y="161"/>
                    <a:pt x="99" y="161"/>
                  </a:cubicBezTo>
                  <a:cubicBezTo>
                    <a:pt x="99" y="160"/>
                    <a:pt x="99" y="160"/>
                    <a:pt x="99" y="160"/>
                  </a:cubicBezTo>
                  <a:cubicBezTo>
                    <a:pt x="99" y="160"/>
                    <a:pt x="100" y="158"/>
                    <a:pt x="100" y="159"/>
                  </a:cubicBezTo>
                  <a:cubicBezTo>
                    <a:pt x="101" y="159"/>
                    <a:pt x="100" y="160"/>
                    <a:pt x="101" y="160"/>
                  </a:cubicBezTo>
                  <a:cubicBezTo>
                    <a:pt x="101" y="160"/>
                    <a:pt x="102" y="161"/>
                    <a:pt x="102" y="160"/>
                  </a:cubicBezTo>
                  <a:cubicBezTo>
                    <a:pt x="103" y="159"/>
                    <a:pt x="103" y="159"/>
                    <a:pt x="103" y="158"/>
                  </a:cubicBezTo>
                  <a:cubicBezTo>
                    <a:pt x="104" y="157"/>
                    <a:pt x="103" y="157"/>
                    <a:pt x="104" y="157"/>
                  </a:cubicBezTo>
                  <a:cubicBezTo>
                    <a:pt x="105" y="157"/>
                    <a:pt x="105" y="157"/>
                    <a:pt x="106" y="157"/>
                  </a:cubicBezTo>
                  <a:cubicBezTo>
                    <a:pt x="107" y="156"/>
                    <a:pt x="107" y="155"/>
                    <a:pt x="107" y="156"/>
                  </a:cubicBezTo>
                  <a:cubicBezTo>
                    <a:pt x="107" y="156"/>
                    <a:pt x="107" y="157"/>
                    <a:pt x="107" y="158"/>
                  </a:cubicBezTo>
                  <a:cubicBezTo>
                    <a:pt x="107" y="158"/>
                    <a:pt x="106" y="158"/>
                    <a:pt x="107" y="159"/>
                  </a:cubicBezTo>
                  <a:cubicBezTo>
                    <a:pt x="108" y="160"/>
                    <a:pt x="108" y="160"/>
                    <a:pt x="108" y="161"/>
                  </a:cubicBezTo>
                  <a:cubicBezTo>
                    <a:pt x="108" y="161"/>
                    <a:pt x="108" y="162"/>
                    <a:pt x="108" y="162"/>
                  </a:cubicBezTo>
                  <a:cubicBezTo>
                    <a:pt x="109" y="162"/>
                    <a:pt x="110" y="162"/>
                    <a:pt x="110" y="162"/>
                  </a:cubicBezTo>
                  <a:cubicBezTo>
                    <a:pt x="110" y="164"/>
                    <a:pt x="110" y="164"/>
                    <a:pt x="110" y="164"/>
                  </a:cubicBezTo>
                  <a:cubicBezTo>
                    <a:pt x="111" y="165"/>
                    <a:pt x="111" y="165"/>
                    <a:pt x="111" y="165"/>
                  </a:cubicBezTo>
                  <a:cubicBezTo>
                    <a:pt x="111" y="166"/>
                    <a:pt x="111" y="166"/>
                    <a:pt x="111" y="166"/>
                  </a:cubicBezTo>
                  <a:cubicBezTo>
                    <a:pt x="111" y="166"/>
                    <a:pt x="111" y="166"/>
                    <a:pt x="112" y="167"/>
                  </a:cubicBezTo>
                  <a:cubicBezTo>
                    <a:pt x="112" y="168"/>
                    <a:pt x="112" y="168"/>
                    <a:pt x="112" y="168"/>
                  </a:cubicBezTo>
                  <a:cubicBezTo>
                    <a:pt x="113" y="168"/>
                    <a:pt x="113" y="168"/>
                    <a:pt x="113" y="168"/>
                  </a:cubicBezTo>
                  <a:cubicBezTo>
                    <a:pt x="114" y="168"/>
                    <a:pt x="116" y="168"/>
                    <a:pt x="116" y="169"/>
                  </a:cubicBezTo>
                  <a:cubicBezTo>
                    <a:pt x="116" y="170"/>
                    <a:pt x="117" y="170"/>
                    <a:pt x="117" y="171"/>
                  </a:cubicBezTo>
                  <a:cubicBezTo>
                    <a:pt x="117" y="172"/>
                    <a:pt x="118" y="172"/>
                    <a:pt x="119" y="172"/>
                  </a:cubicBezTo>
                  <a:cubicBezTo>
                    <a:pt x="120" y="172"/>
                    <a:pt x="121" y="172"/>
                    <a:pt x="121" y="172"/>
                  </a:cubicBezTo>
                  <a:cubicBezTo>
                    <a:pt x="122" y="172"/>
                    <a:pt x="122" y="172"/>
                    <a:pt x="122" y="172"/>
                  </a:cubicBezTo>
                  <a:cubicBezTo>
                    <a:pt x="122" y="172"/>
                    <a:pt x="123" y="173"/>
                    <a:pt x="123" y="172"/>
                  </a:cubicBezTo>
                  <a:cubicBezTo>
                    <a:pt x="123" y="171"/>
                    <a:pt x="123" y="170"/>
                    <a:pt x="123" y="170"/>
                  </a:cubicBezTo>
                  <a:cubicBezTo>
                    <a:pt x="122" y="170"/>
                    <a:pt x="122" y="170"/>
                    <a:pt x="122" y="169"/>
                  </a:cubicBezTo>
                  <a:cubicBezTo>
                    <a:pt x="122" y="169"/>
                    <a:pt x="122" y="168"/>
                    <a:pt x="123" y="168"/>
                  </a:cubicBezTo>
                  <a:cubicBezTo>
                    <a:pt x="124" y="168"/>
                    <a:pt x="124" y="169"/>
                    <a:pt x="124" y="168"/>
                  </a:cubicBezTo>
                  <a:cubicBezTo>
                    <a:pt x="125" y="168"/>
                    <a:pt x="125" y="167"/>
                    <a:pt x="125" y="167"/>
                  </a:cubicBezTo>
                  <a:cubicBezTo>
                    <a:pt x="126" y="167"/>
                    <a:pt x="127" y="168"/>
                    <a:pt x="127" y="168"/>
                  </a:cubicBezTo>
                  <a:cubicBezTo>
                    <a:pt x="127" y="168"/>
                    <a:pt x="129" y="167"/>
                    <a:pt x="129" y="167"/>
                  </a:cubicBezTo>
                  <a:cubicBezTo>
                    <a:pt x="129" y="167"/>
                    <a:pt x="129" y="166"/>
                    <a:pt x="130" y="166"/>
                  </a:cubicBezTo>
                  <a:cubicBezTo>
                    <a:pt x="130" y="166"/>
                    <a:pt x="131" y="166"/>
                    <a:pt x="131" y="166"/>
                  </a:cubicBezTo>
                  <a:cubicBezTo>
                    <a:pt x="132" y="165"/>
                    <a:pt x="132" y="165"/>
                    <a:pt x="132" y="165"/>
                  </a:cubicBezTo>
                  <a:cubicBezTo>
                    <a:pt x="133" y="165"/>
                    <a:pt x="133" y="165"/>
                    <a:pt x="133" y="165"/>
                  </a:cubicBezTo>
                  <a:cubicBezTo>
                    <a:pt x="133" y="166"/>
                    <a:pt x="133" y="166"/>
                    <a:pt x="133" y="166"/>
                  </a:cubicBezTo>
                  <a:cubicBezTo>
                    <a:pt x="133" y="166"/>
                    <a:pt x="134" y="166"/>
                    <a:pt x="134" y="165"/>
                  </a:cubicBezTo>
                  <a:cubicBezTo>
                    <a:pt x="135" y="164"/>
                    <a:pt x="135" y="164"/>
                    <a:pt x="135" y="164"/>
                  </a:cubicBezTo>
                  <a:cubicBezTo>
                    <a:pt x="136" y="163"/>
                    <a:pt x="136" y="164"/>
                    <a:pt x="137" y="164"/>
                  </a:cubicBezTo>
                  <a:cubicBezTo>
                    <a:pt x="137" y="163"/>
                    <a:pt x="137" y="164"/>
                    <a:pt x="138" y="163"/>
                  </a:cubicBezTo>
                  <a:cubicBezTo>
                    <a:pt x="138" y="162"/>
                    <a:pt x="139" y="161"/>
                    <a:pt x="139" y="161"/>
                  </a:cubicBezTo>
                  <a:cubicBezTo>
                    <a:pt x="140" y="162"/>
                    <a:pt x="140" y="162"/>
                    <a:pt x="140" y="162"/>
                  </a:cubicBezTo>
                  <a:cubicBezTo>
                    <a:pt x="140" y="161"/>
                    <a:pt x="141" y="160"/>
                    <a:pt x="141" y="160"/>
                  </a:cubicBezTo>
                  <a:cubicBezTo>
                    <a:pt x="141" y="159"/>
                    <a:pt x="141" y="159"/>
                    <a:pt x="141" y="159"/>
                  </a:cubicBezTo>
                  <a:cubicBezTo>
                    <a:pt x="142" y="158"/>
                    <a:pt x="142" y="158"/>
                    <a:pt x="142" y="158"/>
                  </a:cubicBezTo>
                  <a:cubicBezTo>
                    <a:pt x="143" y="157"/>
                    <a:pt x="143" y="157"/>
                    <a:pt x="144" y="157"/>
                  </a:cubicBezTo>
                  <a:cubicBezTo>
                    <a:pt x="144" y="157"/>
                    <a:pt x="145" y="158"/>
                    <a:pt x="145" y="157"/>
                  </a:cubicBezTo>
                  <a:cubicBezTo>
                    <a:pt x="145" y="157"/>
                    <a:pt x="145" y="156"/>
                    <a:pt x="146" y="156"/>
                  </a:cubicBezTo>
                  <a:cubicBezTo>
                    <a:pt x="147" y="157"/>
                    <a:pt x="148" y="157"/>
                    <a:pt x="148" y="157"/>
                  </a:cubicBezTo>
                  <a:cubicBezTo>
                    <a:pt x="148" y="156"/>
                    <a:pt x="148" y="156"/>
                    <a:pt x="148" y="156"/>
                  </a:cubicBezTo>
                  <a:cubicBezTo>
                    <a:pt x="148" y="156"/>
                    <a:pt x="148" y="156"/>
                    <a:pt x="149" y="156"/>
                  </a:cubicBezTo>
                  <a:cubicBezTo>
                    <a:pt x="149" y="156"/>
                    <a:pt x="150" y="155"/>
                    <a:pt x="150" y="155"/>
                  </a:cubicBezTo>
                  <a:cubicBezTo>
                    <a:pt x="151" y="155"/>
                    <a:pt x="151" y="155"/>
                    <a:pt x="151" y="155"/>
                  </a:cubicBezTo>
                  <a:cubicBezTo>
                    <a:pt x="152" y="155"/>
                    <a:pt x="152" y="155"/>
                    <a:pt x="152" y="155"/>
                  </a:cubicBezTo>
                  <a:cubicBezTo>
                    <a:pt x="152" y="155"/>
                    <a:pt x="153" y="155"/>
                    <a:pt x="153" y="155"/>
                  </a:cubicBezTo>
                  <a:cubicBezTo>
                    <a:pt x="153" y="155"/>
                    <a:pt x="153" y="154"/>
                    <a:pt x="154" y="153"/>
                  </a:cubicBezTo>
                  <a:cubicBezTo>
                    <a:pt x="155" y="153"/>
                    <a:pt x="156" y="153"/>
                    <a:pt x="156" y="153"/>
                  </a:cubicBezTo>
                  <a:cubicBezTo>
                    <a:pt x="157" y="153"/>
                    <a:pt x="157" y="153"/>
                    <a:pt x="157" y="153"/>
                  </a:cubicBezTo>
                  <a:cubicBezTo>
                    <a:pt x="157" y="153"/>
                    <a:pt x="157" y="153"/>
                    <a:pt x="158" y="152"/>
                  </a:cubicBezTo>
                  <a:cubicBezTo>
                    <a:pt x="159" y="152"/>
                    <a:pt x="160" y="151"/>
                    <a:pt x="160" y="151"/>
                  </a:cubicBezTo>
                  <a:cubicBezTo>
                    <a:pt x="160" y="151"/>
                    <a:pt x="161" y="150"/>
                    <a:pt x="162" y="151"/>
                  </a:cubicBezTo>
                  <a:cubicBezTo>
                    <a:pt x="162" y="151"/>
                    <a:pt x="162" y="152"/>
                    <a:pt x="163" y="151"/>
                  </a:cubicBezTo>
                  <a:cubicBezTo>
                    <a:pt x="164" y="151"/>
                    <a:pt x="165" y="150"/>
                    <a:pt x="166" y="151"/>
                  </a:cubicBezTo>
                  <a:cubicBezTo>
                    <a:pt x="166" y="151"/>
                    <a:pt x="172" y="152"/>
                    <a:pt x="172" y="152"/>
                  </a:cubicBezTo>
                  <a:cubicBezTo>
                    <a:pt x="178" y="149"/>
                    <a:pt x="178" y="149"/>
                    <a:pt x="178" y="149"/>
                  </a:cubicBezTo>
                  <a:cubicBezTo>
                    <a:pt x="205" y="147"/>
                    <a:pt x="205" y="147"/>
                    <a:pt x="205" y="147"/>
                  </a:cubicBezTo>
                  <a:cubicBezTo>
                    <a:pt x="207" y="147"/>
                    <a:pt x="207" y="147"/>
                    <a:pt x="207" y="147"/>
                  </a:cubicBezTo>
                  <a:cubicBezTo>
                    <a:pt x="207" y="147"/>
                    <a:pt x="206" y="147"/>
                    <a:pt x="207" y="146"/>
                  </a:cubicBezTo>
                  <a:cubicBezTo>
                    <a:pt x="207" y="145"/>
                    <a:pt x="207" y="145"/>
                    <a:pt x="207" y="144"/>
                  </a:cubicBezTo>
                  <a:cubicBezTo>
                    <a:pt x="207" y="143"/>
                    <a:pt x="207" y="144"/>
                    <a:pt x="207" y="143"/>
                  </a:cubicBezTo>
                  <a:cubicBezTo>
                    <a:pt x="208" y="142"/>
                    <a:pt x="208" y="142"/>
                    <a:pt x="209" y="141"/>
                  </a:cubicBezTo>
                  <a:cubicBezTo>
                    <a:pt x="209" y="140"/>
                    <a:pt x="209" y="139"/>
                    <a:pt x="210" y="139"/>
                  </a:cubicBezTo>
                  <a:cubicBezTo>
                    <a:pt x="211" y="138"/>
                    <a:pt x="212" y="137"/>
                    <a:pt x="214" y="137"/>
                  </a:cubicBezTo>
                  <a:cubicBezTo>
                    <a:pt x="215" y="137"/>
                    <a:pt x="216" y="137"/>
                    <a:pt x="217" y="136"/>
                  </a:cubicBezTo>
                  <a:cubicBezTo>
                    <a:pt x="217" y="135"/>
                    <a:pt x="217" y="134"/>
                    <a:pt x="217" y="134"/>
                  </a:cubicBezTo>
                  <a:cubicBezTo>
                    <a:pt x="217" y="134"/>
                    <a:pt x="216" y="134"/>
                    <a:pt x="217" y="133"/>
                  </a:cubicBezTo>
                  <a:cubicBezTo>
                    <a:pt x="219" y="132"/>
                    <a:pt x="219" y="132"/>
                    <a:pt x="219" y="132"/>
                  </a:cubicBezTo>
                  <a:cubicBezTo>
                    <a:pt x="220" y="131"/>
                    <a:pt x="220" y="131"/>
                    <a:pt x="220" y="131"/>
                  </a:cubicBezTo>
                  <a:cubicBezTo>
                    <a:pt x="220" y="131"/>
                    <a:pt x="220" y="130"/>
                    <a:pt x="221" y="129"/>
                  </a:cubicBezTo>
                  <a:cubicBezTo>
                    <a:pt x="222" y="129"/>
                    <a:pt x="222" y="129"/>
                    <a:pt x="222" y="129"/>
                  </a:cubicBezTo>
                  <a:cubicBezTo>
                    <a:pt x="222" y="128"/>
                    <a:pt x="222" y="128"/>
                    <a:pt x="222" y="127"/>
                  </a:cubicBezTo>
                  <a:cubicBezTo>
                    <a:pt x="223" y="126"/>
                    <a:pt x="224" y="126"/>
                    <a:pt x="224" y="126"/>
                  </a:cubicBezTo>
                  <a:cubicBezTo>
                    <a:pt x="225" y="125"/>
                    <a:pt x="225" y="125"/>
                    <a:pt x="225" y="125"/>
                  </a:cubicBezTo>
                  <a:cubicBezTo>
                    <a:pt x="225" y="124"/>
                    <a:pt x="225" y="124"/>
                    <a:pt x="225" y="124"/>
                  </a:cubicBezTo>
                  <a:cubicBezTo>
                    <a:pt x="226" y="123"/>
                    <a:pt x="226" y="123"/>
                    <a:pt x="226" y="123"/>
                  </a:cubicBezTo>
                  <a:cubicBezTo>
                    <a:pt x="226" y="123"/>
                    <a:pt x="226" y="123"/>
                    <a:pt x="226" y="122"/>
                  </a:cubicBezTo>
                  <a:cubicBezTo>
                    <a:pt x="226" y="121"/>
                    <a:pt x="226" y="122"/>
                    <a:pt x="227" y="121"/>
                  </a:cubicBezTo>
                  <a:cubicBezTo>
                    <a:pt x="227" y="119"/>
                    <a:pt x="227" y="120"/>
                    <a:pt x="228" y="119"/>
                  </a:cubicBezTo>
                  <a:cubicBezTo>
                    <a:pt x="229" y="119"/>
                    <a:pt x="229" y="118"/>
                    <a:pt x="230" y="118"/>
                  </a:cubicBezTo>
                  <a:cubicBezTo>
                    <a:pt x="230" y="117"/>
                    <a:pt x="231" y="117"/>
                    <a:pt x="231" y="117"/>
                  </a:cubicBezTo>
                  <a:cubicBezTo>
                    <a:pt x="230" y="115"/>
                    <a:pt x="230" y="115"/>
                    <a:pt x="230" y="115"/>
                  </a:cubicBezTo>
                  <a:cubicBezTo>
                    <a:pt x="230" y="115"/>
                    <a:pt x="229" y="114"/>
                    <a:pt x="228" y="114"/>
                  </a:cubicBezTo>
                  <a:cubicBezTo>
                    <a:pt x="227" y="114"/>
                    <a:pt x="227" y="114"/>
                    <a:pt x="226" y="114"/>
                  </a:cubicBezTo>
                  <a:cubicBezTo>
                    <a:pt x="225" y="113"/>
                    <a:pt x="224" y="112"/>
                    <a:pt x="224" y="112"/>
                  </a:cubicBezTo>
                  <a:cubicBezTo>
                    <a:pt x="223" y="111"/>
                    <a:pt x="223" y="111"/>
                    <a:pt x="222" y="110"/>
                  </a:cubicBezTo>
                  <a:cubicBezTo>
                    <a:pt x="221" y="110"/>
                    <a:pt x="222" y="109"/>
                    <a:pt x="221" y="109"/>
                  </a:cubicBezTo>
                  <a:cubicBezTo>
                    <a:pt x="220" y="109"/>
                    <a:pt x="220" y="108"/>
                    <a:pt x="220" y="108"/>
                  </a:cubicBezTo>
                  <a:cubicBezTo>
                    <a:pt x="220" y="108"/>
                    <a:pt x="220" y="108"/>
                    <a:pt x="219" y="107"/>
                  </a:cubicBezTo>
                  <a:cubicBezTo>
                    <a:pt x="218" y="107"/>
                    <a:pt x="218" y="107"/>
                    <a:pt x="218" y="106"/>
                  </a:cubicBezTo>
                  <a:cubicBezTo>
                    <a:pt x="219" y="106"/>
                    <a:pt x="219" y="106"/>
                    <a:pt x="220" y="105"/>
                  </a:cubicBezTo>
                  <a:cubicBezTo>
                    <a:pt x="220" y="104"/>
                    <a:pt x="220" y="104"/>
                    <a:pt x="221" y="104"/>
                  </a:cubicBezTo>
                  <a:cubicBezTo>
                    <a:pt x="222" y="104"/>
                    <a:pt x="222" y="105"/>
                    <a:pt x="223" y="104"/>
                  </a:cubicBezTo>
                  <a:cubicBezTo>
                    <a:pt x="223" y="103"/>
                    <a:pt x="222" y="103"/>
                    <a:pt x="223" y="103"/>
                  </a:cubicBezTo>
                  <a:cubicBezTo>
                    <a:pt x="224" y="103"/>
                    <a:pt x="226" y="103"/>
                    <a:pt x="226" y="102"/>
                  </a:cubicBezTo>
                  <a:cubicBezTo>
                    <a:pt x="226" y="101"/>
                    <a:pt x="225" y="102"/>
                    <a:pt x="226" y="101"/>
                  </a:cubicBezTo>
                  <a:cubicBezTo>
                    <a:pt x="227" y="100"/>
                    <a:pt x="228" y="100"/>
                    <a:pt x="229" y="100"/>
                  </a:cubicBezTo>
                  <a:cubicBezTo>
                    <a:pt x="230" y="100"/>
                    <a:pt x="231" y="99"/>
                    <a:pt x="231" y="99"/>
                  </a:cubicBezTo>
                  <a:cubicBezTo>
                    <a:pt x="231" y="99"/>
                    <a:pt x="232" y="100"/>
                    <a:pt x="232" y="100"/>
                  </a:cubicBezTo>
                  <a:cubicBezTo>
                    <a:pt x="233" y="100"/>
                    <a:pt x="235" y="99"/>
                    <a:pt x="235" y="99"/>
                  </a:cubicBezTo>
                  <a:cubicBezTo>
                    <a:pt x="237" y="100"/>
                    <a:pt x="237" y="100"/>
                    <a:pt x="237" y="100"/>
                  </a:cubicBezTo>
                  <a:cubicBezTo>
                    <a:pt x="237" y="100"/>
                    <a:pt x="237" y="100"/>
                    <a:pt x="238" y="100"/>
                  </a:cubicBezTo>
                  <a:cubicBezTo>
                    <a:pt x="239" y="100"/>
                    <a:pt x="239" y="100"/>
                    <a:pt x="240" y="100"/>
                  </a:cubicBezTo>
                  <a:cubicBezTo>
                    <a:pt x="241" y="100"/>
                    <a:pt x="242" y="100"/>
                    <a:pt x="242" y="100"/>
                  </a:cubicBezTo>
                  <a:cubicBezTo>
                    <a:pt x="242" y="100"/>
                    <a:pt x="243" y="99"/>
                    <a:pt x="244" y="99"/>
                  </a:cubicBezTo>
                  <a:cubicBezTo>
                    <a:pt x="245" y="99"/>
                    <a:pt x="245" y="99"/>
                    <a:pt x="246" y="99"/>
                  </a:cubicBezTo>
                  <a:cubicBezTo>
                    <a:pt x="247" y="99"/>
                    <a:pt x="247" y="99"/>
                    <a:pt x="247" y="99"/>
                  </a:cubicBezTo>
                  <a:cubicBezTo>
                    <a:pt x="248" y="99"/>
                    <a:pt x="249" y="100"/>
                    <a:pt x="250" y="100"/>
                  </a:cubicBezTo>
                  <a:cubicBezTo>
                    <a:pt x="250" y="99"/>
                    <a:pt x="251" y="99"/>
                    <a:pt x="252" y="99"/>
                  </a:cubicBezTo>
                  <a:cubicBezTo>
                    <a:pt x="252" y="99"/>
                    <a:pt x="252" y="99"/>
                    <a:pt x="254" y="99"/>
                  </a:cubicBezTo>
                  <a:cubicBezTo>
                    <a:pt x="255" y="99"/>
                    <a:pt x="256" y="99"/>
                    <a:pt x="256" y="99"/>
                  </a:cubicBezTo>
                  <a:cubicBezTo>
                    <a:pt x="257" y="99"/>
                    <a:pt x="257" y="99"/>
                    <a:pt x="257" y="99"/>
                  </a:cubicBezTo>
                  <a:cubicBezTo>
                    <a:pt x="258" y="99"/>
                    <a:pt x="260" y="99"/>
                    <a:pt x="260" y="99"/>
                  </a:cubicBezTo>
                  <a:cubicBezTo>
                    <a:pt x="260" y="99"/>
                    <a:pt x="260" y="97"/>
                    <a:pt x="262" y="97"/>
                  </a:cubicBezTo>
                  <a:cubicBezTo>
                    <a:pt x="264" y="97"/>
                    <a:pt x="263" y="98"/>
                    <a:pt x="265" y="97"/>
                  </a:cubicBezTo>
                  <a:cubicBezTo>
                    <a:pt x="266" y="97"/>
                    <a:pt x="266" y="96"/>
                    <a:pt x="267" y="97"/>
                  </a:cubicBezTo>
                  <a:cubicBezTo>
                    <a:pt x="268" y="97"/>
                    <a:pt x="268" y="97"/>
                    <a:pt x="269" y="97"/>
                  </a:cubicBezTo>
                  <a:cubicBezTo>
                    <a:pt x="270" y="97"/>
                    <a:pt x="271" y="97"/>
                    <a:pt x="271" y="96"/>
                  </a:cubicBezTo>
                  <a:cubicBezTo>
                    <a:pt x="272" y="96"/>
                    <a:pt x="272" y="96"/>
                    <a:pt x="273" y="95"/>
                  </a:cubicBezTo>
                  <a:cubicBezTo>
                    <a:pt x="274" y="95"/>
                    <a:pt x="276" y="94"/>
                    <a:pt x="276" y="94"/>
                  </a:cubicBezTo>
                  <a:cubicBezTo>
                    <a:pt x="277" y="93"/>
                    <a:pt x="277" y="93"/>
                    <a:pt x="277" y="93"/>
                  </a:cubicBezTo>
                  <a:cubicBezTo>
                    <a:pt x="277" y="93"/>
                    <a:pt x="278" y="93"/>
                    <a:pt x="278" y="93"/>
                  </a:cubicBezTo>
                  <a:cubicBezTo>
                    <a:pt x="279" y="93"/>
                    <a:pt x="278" y="92"/>
                    <a:pt x="279" y="93"/>
                  </a:cubicBezTo>
                  <a:cubicBezTo>
                    <a:pt x="280" y="93"/>
                    <a:pt x="280" y="93"/>
                    <a:pt x="281" y="93"/>
                  </a:cubicBezTo>
                  <a:cubicBezTo>
                    <a:pt x="281" y="93"/>
                    <a:pt x="281" y="93"/>
                    <a:pt x="282" y="93"/>
                  </a:cubicBezTo>
                  <a:cubicBezTo>
                    <a:pt x="282" y="93"/>
                    <a:pt x="285" y="92"/>
                    <a:pt x="285" y="92"/>
                  </a:cubicBezTo>
                  <a:cubicBezTo>
                    <a:pt x="285" y="92"/>
                    <a:pt x="285" y="93"/>
                    <a:pt x="286" y="94"/>
                  </a:cubicBezTo>
                  <a:cubicBezTo>
                    <a:pt x="287" y="94"/>
                    <a:pt x="288" y="94"/>
                    <a:pt x="288" y="94"/>
                  </a:cubicBezTo>
                  <a:cubicBezTo>
                    <a:pt x="289" y="94"/>
                    <a:pt x="291" y="95"/>
                    <a:pt x="291" y="95"/>
                  </a:cubicBezTo>
                  <a:cubicBezTo>
                    <a:pt x="292" y="94"/>
                    <a:pt x="292" y="94"/>
                    <a:pt x="292" y="94"/>
                  </a:cubicBezTo>
                  <a:cubicBezTo>
                    <a:pt x="292" y="94"/>
                    <a:pt x="292" y="93"/>
                    <a:pt x="293" y="93"/>
                  </a:cubicBezTo>
                  <a:cubicBezTo>
                    <a:pt x="294" y="93"/>
                    <a:pt x="295" y="93"/>
                    <a:pt x="295" y="92"/>
                  </a:cubicBezTo>
                  <a:cubicBezTo>
                    <a:pt x="296" y="92"/>
                    <a:pt x="296" y="91"/>
                    <a:pt x="296" y="90"/>
                  </a:cubicBezTo>
                  <a:cubicBezTo>
                    <a:pt x="297" y="90"/>
                    <a:pt x="298" y="89"/>
                    <a:pt x="299" y="89"/>
                  </a:cubicBezTo>
                  <a:cubicBezTo>
                    <a:pt x="300" y="89"/>
                    <a:pt x="298" y="86"/>
                    <a:pt x="298" y="86"/>
                  </a:cubicBezTo>
                  <a:cubicBezTo>
                    <a:pt x="298" y="86"/>
                    <a:pt x="298" y="85"/>
                    <a:pt x="299" y="85"/>
                  </a:cubicBezTo>
                  <a:cubicBezTo>
                    <a:pt x="299" y="85"/>
                    <a:pt x="300" y="86"/>
                    <a:pt x="300" y="85"/>
                  </a:cubicBezTo>
                  <a:cubicBezTo>
                    <a:pt x="300" y="84"/>
                    <a:pt x="300" y="82"/>
                    <a:pt x="301" y="83"/>
                  </a:cubicBezTo>
                  <a:cubicBezTo>
                    <a:pt x="301" y="83"/>
                    <a:pt x="302" y="83"/>
                    <a:pt x="302" y="83"/>
                  </a:cubicBezTo>
                  <a:cubicBezTo>
                    <a:pt x="302" y="83"/>
                    <a:pt x="302" y="83"/>
                    <a:pt x="303" y="84"/>
                  </a:cubicBezTo>
                  <a:cubicBezTo>
                    <a:pt x="304" y="85"/>
                    <a:pt x="306" y="85"/>
                    <a:pt x="306" y="85"/>
                  </a:cubicBezTo>
                  <a:cubicBezTo>
                    <a:pt x="306" y="85"/>
                    <a:pt x="306" y="84"/>
                    <a:pt x="306" y="83"/>
                  </a:cubicBezTo>
                  <a:cubicBezTo>
                    <a:pt x="306" y="82"/>
                    <a:pt x="307" y="79"/>
                    <a:pt x="307" y="79"/>
                  </a:cubicBezTo>
                  <a:cubicBezTo>
                    <a:pt x="307" y="79"/>
                    <a:pt x="307" y="80"/>
                    <a:pt x="309" y="80"/>
                  </a:cubicBezTo>
                  <a:cubicBezTo>
                    <a:pt x="311" y="81"/>
                    <a:pt x="312" y="80"/>
                    <a:pt x="312" y="80"/>
                  </a:cubicBezTo>
                  <a:cubicBezTo>
                    <a:pt x="312" y="79"/>
                    <a:pt x="312" y="79"/>
                    <a:pt x="312" y="79"/>
                  </a:cubicBezTo>
                  <a:cubicBezTo>
                    <a:pt x="313" y="79"/>
                    <a:pt x="314" y="79"/>
                    <a:pt x="314" y="79"/>
                  </a:cubicBezTo>
                  <a:cubicBezTo>
                    <a:pt x="315" y="77"/>
                    <a:pt x="315" y="77"/>
                    <a:pt x="315" y="77"/>
                  </a:cubicBezTo>
                  <a:cubicBezTo>
                    <a:pt x="315" y="77"/>
                    <a:pt x="317" y="77"/>
                    <a:pt x="317" y="77"/>
                  </a:cubicBezTo>
                  <a:cubicBezTo>
                    <a:pt x="317" y="76"/>
                    <a:pt x="317" y="75"/>
                    <a:pt x="317" y="75"/>
                  </a:cubicBezTo>
                  <a:cubicBezTo>
                    <a:pt x="320" y="73"/>
                    <a:pt x="320" y="73"/>
                    <a:pt x="320" y="73"/>
                  </a:cubicBezTo>
                  <a:cubicBezTo>
                    <a:pt x="320" y="73"/>
                    <a:pt x="321" y="73"/>
                    <a:pt x="321" y="72"/>
                  </a:cubicBezTo>
                  <a:cubicBezTo>
                    <a:pt x="321" y="71"/>
                    <a:pt x="321" y="70"/>
                    <a:pt x="321" y="70"/>
                  </a:cubicBezTo>
                  <a:cubicBezTo>
                    <a:pt x="322" y="69"/>
                    <a:pt x="322" y="69"/>
                    <a:pt x="322" y="69"/>
                  </a:cubicBezTo>
                  <a:cubicBezTo>
                    <a:pt x="323" y="68"/>
                    <a:pt x="323" y="68"/>
                    <a:pt x="323" y="68"/>
                  </a:cubicBezTo>
                  <a:cubicBezTo>
                    <a:pt x="322" y="68"/>
                    <a:pt x="322" y="68"/>
                    <a:pt x="322" y="68"/>
                  </a:cubicBezTo>
                  <a:cubicBezTo>
                    <a:pt x="323" y="67"/>
                    <a:pt x="323" y="67"/>
                    <a:pt x="323" y="67"/>
                  </a:cubicBezTo>
                  <a:cubicBezTo>
                    <a:pt x="323" y="67"/>
                    <a:pt x="324" y="67"/>
                    <a:pt x="323" y="67"/>
                  </a:cubicBezTo>
                  <a:cubicBezTo>
                    <a:pt x="322" y="66"/>
                    <a:pt x="322" y="66"/>
                    <a:pt x="322" y="66"/>
                  </a:cubicBezTo>
                  <a:cubicBezTo>
                    <a:pt x="322" y="66"/>
                    <a:pt x="320" y="65"/>
                    <a:pt x="321" y="65"/>
                  </a:cubicBezTo>
                  <a:cubicBezTo>
                    <a:pt x="322" y="65"/>
                    <a:pt x="323" y="65"/>
                    <a:pt x="323" y="65"/>
                  </a:cubicBezTo>
                  <a:cubicBezTo>
                    <a:pt x="323" y="64"/>
                    <a:pt x="323" y="64"/>
                    <a:pt x="323" y="64"/>
                  </a:cubicBezTo>
                  <a:cubicBezTo>
                    <a:pt x="323" y="64"/>
                    <a:pt x="323" y="64"/>
                    <a:pt x="323" y="64"/>
                  </a:cubicBezTo>
                  <a:cubicBezTo>
                    <a:pt x="324" y="64"/>
                    <a:pt x="325" y="64"/>
                    <a:pt x="325" y="64"/>
                  </a:cubicBezTo>
                  <a:cubicBezTo>
                    <a:pt x="325" y="64"/>
                    <a:pt x="325" y="63"/>
                    <a:pt x="325" y="63"/>
                  </a:cubicBezTo>
                  <a:cubicBezTo>
                    <a:pt x="325" y="62"/>
                    <a:pt x="326" y="62"/>
                    <a:pt x="326" y="62"/>
                  </a:cubicBezTo>
                  <a:cubicBezTo>
                    <a:pt x="326" y="62"/>
                    <a:pt x="328" y="62"/>
                    <a:pt x="328" y="62"/>
                  </a:cubicBezTo>
                  <a:cubicBezTo>
                    <a:pt x="328" y="62"/>
                    <a:pt x="328" y="62"/>
                    <a:pt x="328" y="61"/>
                  </a:cubicBezTo>
                  <a:cubicBezTo>
                    <a:pt x="328" y="60"/>
                    <a:pt x="328" y="60"/>
                    <a:pt x="328" y="59"/>
                  </a:cubicBezTo>
                  <a:cubicBezTo>
                    <a:pt x="328" y="59"/>
                    <a:pt x="327" y="59"/>
                    <a:pt x="329" y="58"/>
                  </a:cubicBezTo>
                  <a:cubicBezTo>
                    <a:pt x="330" y="57"/>
                    <a:pt x="331" y="57"/>
                    <a:pt x="331" y="57"/>
                  </a:cubicBezTo>
                  <a:cubicBezTo>
                    <a:pt x="333" y="56"/>
                    <a:pt x="333" y="56"/>
                    <a:pt x="333" y="56"/>
                  </a:cubicBezTo>
                  <a:cubicBezTo>
                    <a:pt x="333" y="56"/>
                    <a:pt x="333" y="55"/>
                    <a:pt x="333" y="54"/>
                  </a:cubicBezTo>
                  <a:cubicBezTo>
                    <a:pt x="333" y="53"/>
                    <a:pt x="333" y="52"/>
                    <a:pt x="334" y="52"/>
                  </a:cubicBezTo>
                  <a:cubicBezTo>
                    <a:pt x="334" y="52"/>
                    <a:pt x="335" y="53"/>
                    <a:pt x="335" y="52"/>
                  </a:cubicBezTo>
                  <a:cubicBezTo>
                    <a:pt x="336" y="51"/>
                    <a:pt x="335" y="51"/>
                    <a:pt x="336" y="51"/>
                  </a:cubicBezTo>
                  <a:cubicBezTo>
                    <a:pt x="337" y="51"/>
                    <a:pt x="337" y="51"/>
                    <a:pt x="337" y="51"/>
                  </a:cubicBezTo>
                  <a:cubicBezTo>
                    <a:pt x="338" y="52"/>
                    <a:pt x="338" y="52"/>
                    <a:pt x="338" y="52"/>
                  </a:cubicBezTo>
                  <a:cubicBezTo>
                    <a:pt x="338" y="52"/>
                    <a:pt x="338" y="52"/>
                    <a:pt x="339" y="52"/>
                  </a:cubicBezTo>
                  <a:cubicBezTo>
                    <a:pt x="340" y="52"/>
                    <a:pt x="340" y="52"/>
                    <a:pt x="341" y="52"/>
                  </a:cubicBezTo>
                  <a:cubicBezTo>
                    <a:pt x="341" y="51"/>
                    <a:pt x="341" y="51"/>
                    <a:pt x="341" y="51"/>
                  </a:cubicBezTo>
                  <a:cubicBezTo>
                    <a:pt x="341" y="51"/>
                    <a:pt x="341" y="51"/>
                    <a:pt x="342" y="50"/>
                  </a:cubicBezTo>
                  <a:cubicBezTo>
                    <a:pt x="343" y="48"/>
                    <a:pt x="343" y="49"/>
                    <a:pt x="344" y="48"/>
                  </a:cubicBezTo>
                  <a:cubicBezTo>
                    <a:pt x="344" y="47"/>
                    <a:pt x="342" y="48"/>
                    <a:pt x="344" y="46"/>
                  </a:cubicBezTo>
                  <a:cubicBezTo>
                    <a:pt x="346" y="45"/>
                    <a:pt x="346" y="45"/>
                    <a:pt x="346" y="45"/>
                  </a:cubicBezTo>
                  <a:cubicBezTo>
                    <a:pt x="346" y="45"/>
                    <a:pt x="346" y="44"/>
                    <a:pt x="346" y="43"/>
                  </a:cubicBezTo>
                  <a:cubicBezTo>
                    <a:pt x="346" y="43"/>
                    <a:pt x="346" y="43"/>
                    <a:pt x="347" y="42"/>
                  </a:cubicBezTo>
                  <a:cubicBezTo>
                    <a:pt x="347" y="42"/>
                    <a:pt x="347" y="41"/>
                    <a:pt x="347" y="41"/>
                  </a:cubicBezTo>
                  <a:cubicBezTo>
                    <a:pt x="348" y="41"/>
                    <a:pt x="347" y="41"/>
                    <a:pt x="348" y="41"/>
                  </a:cubicBezTo>
                  <a:cubicBezTo>
                    <a:pt x="350" y="41"/>
                    <a:pt x="351" y="40"/>
                    <a:pt x="351" y="40"/>
                  </a:cubicBezTo>
                  <a:cubicBezTo>
                    <a:pt x="352" y="39"/>
                    <a:pt x="353" y="39"/>
                    <a:pt x="353" y="39"/>
                  </a:cubicBezTo>
                  <a:cubicBezTo>
                    <a:pt x="353" y="39"/>
                    <a:pt x="353" y="40"/>
                    <a:pt x="355" y="39"/>
                  </a:cubicBezTo>
                  <a:cubicBezTo>
                    <a:pt x="356" y="39"/>
                    <a:pt x="356" y="38"/>
                    <a:pt x="356" y="38"/>
                  </a:cubicBezTo>
                  <a:cubicBezTo>
                    <a:pt x="356" y="37"/>
                    <a:pt x="356" y="37"/>
                    <a:pt x="356" y="37"/>
                  </a:cubicBezTo>
                  <a:cubicBezTo>
                    <a:pt x="357" y="37"/>
                    <a:pt x="357" y="36"/>
                    <a:pt x="358" y="36"/>
                  </a:cubicBezTo>
                  <a:cubicBezTo>
                    <a:pt x="358" y="36"/>
                    <a:pt x="359" y="35"/>
                    <a:pt x="359" y="35"/>
                  </a:cubicBezTo>
                  <a:cubicBezTo>
                    <a:pt x="359" y="34"/>
                    <a:pt x="360" y="35"/>
                    <a:pt x="359" y="34"/>
                  </a:cubicBezTo>
                  <a:cubicBezTo>
                    <a:pt x="359" y="34"/>
                    <a:pt x="358" y="34"/>
                    <a:pt x="358" y="33"/>
                  </a:cubicBezTo>
                  <a:cubicBezTo>
                    <a:pt x="359" y="32"/>
                    <a:pt x="359" y="32"/>
                    <a:pt x="359" y="32"/>
                  </a:cubicBezTo>
                  <a:cubicBezTo>
                    <a:pt x="359" y="31"/>
                    <a:pt x="359" y="31"/>
                    <a:pt x="359" y="31"/>
                  </a:cubicBezTo>
                  <a:cubicBezTo>
                    <a:pt x="361" y="30"/>
                    <a:pt x="361" y="30"/>
                    <a:pt x="361" y="30"/>
                  </a:cubicBezTo>
                  <a:cubicBezTo>
                    <a:pt x="360" y="29"/>
                    <a:pt x="359" y="29"/>
                    <a:pt x="359" y="28"/>
                  </a:cubicBezTo>
                  <a:cubicBezTo>
                    <a:pt x="359" y="28"/>
                    <a:pt x="359" y="27"/>
                    <a:pt x="359" y="27"/>
                  </a:cubicBezTo>
                  <a:cubicBezTo>
                    <a:pt x="359" y="27"/>
                    <a:pt x="359" y="27"/>
                    <a:pt x="358" y="26"/>
                  </a:cubicBezTo>
                  <a:cubicBezTo>
                    <a:pt x="358" y="26"/>
                    <a:pt x="357" y="26"/>
                    <a:pt x="357" y="25"/>
                  </a:cubicBezTo>
                  <a:cubicBezTo>
                    <a:pt x="357" y="25"/>
                    <a:pt x="357" y="25"/>
                    <a:pt x="357" y="24"/>
                  </a:cubicBezTo>
                  <a:cubicBezTo>
                    <a:pt x="358" y="24"/>
                    <a:pt x="358" y="24"/>
                    <a:pt x="358" y="23"/>
                  </a:cubicBezTo>
                  <a:cubicBezTo>
                    <a:pt x="358" y="22"/>
                    <a:pt x="358" y="24"/>
                    <a:pt x="358" y="22"/>
                  </a:cubicBezTo>
                  <a:cubicBezTo>
                    <a:pt x="358" y="20"/>
                    <a:pt x="359" y="21"/>
                    <a:pt x="359" y="20"/>
                  </a:cubicBezTo>
                  <a:cubicBezTo>
                    <a:pt x="359" y="19"/>
                    <a:pt x="359" y="17"/>
                    <a:pt x="359" y="17"/>
                  </a:cubicBezTo>
                  <a:cubicBezTo>
                    <a:pt x="360" y="17"/>
                    <a:pt x="360" y="18"/>
                    <a:pt x="361" y="18"/>
                  </a:cubicBezTo>
                  <a:cubicBezTo>
                    <a:pt x="362" y="18"/>
                    <a:pt x="362" y="17"/>
                    <a:pt x="362" y="17"/>
                  </a:cubicBezTo>
                  <a:cubicBezTo>
                    <a:pt x="362" y="16"/>
                    <a:pt x="363" y="17"/>
                    <a:pt x="362" y="16"/>
                  </a:cubicBezTo>
                  <a:cubicBezTo>
                    <a:pt x="361" y="15"/>
                    <a:pt x="361" y="15"/>
                    <a:pt x="361" y="14"/>
                  </a:cubicBezTo>
                  <a:cubicBezTo>
                    <a:pt x="361" y="12"/>
                    <a:pt x="361" y="12"/>
                    <a:pt x="361" y="12"/>
                  </a:cubicBezTo>
                  <a:cubicBezTo>
                    <a:pt x="361" y="11"/>
                    <a:pt x="361" y="10"/>
                    <a:pt x="362" y="10"/>
                  </a:cubicBezTo>
                  <a:cubicBezTo>
                    <a:pt x="363" y="10"/>
                    <a:pt x="363" y="10"/>
                    <a:pt x="363" y="9"/>
                  </a:cubicBezTo>
                  <a:cubicBezTo>
                    <a:pt x="364" y="9"/>
                    <a:pt x="365" y="8"/>
                    <a:pt x="365" y="8"/>
                  </a:cubicBezTo>
                  <a:cubicBezTo>
                    <a:pt x="365" y="8"/>
                    <a:pt x="365" y="9"/>
                    <a:pt x="366" y="8"/>
                  </a:cubicBezTo>
                  <a:cubicBezTo>
                    <a:pt x="367" y="7"/>
                    <a:pt x="369" y="7"/>
                    <a:pt x="369" y="7"/>
                  </a:cubicBezTo>
                  <a:cubicBezTo>
                    <a:pt x="369" y="7"/>
                    <a:pt x="368" y="7"/>
                    <a:pt x="369" y="6"/>
                  </a:cubicBezTo>
                  <a:cubicBezTo>
                    <a:pt x="370" y="6"/>
                    <a:pt x="371" y="5"/>
                    <a:pt x="371" y="5"/>
                  </a:cubicBezTo>
                  <a:cubicBezTo>
                    <a:pt x="374" y="4"/>
                    <a:pt x="374" y="4"/>
                    <a:pt x="374" y="4"/>
                  </a:cubicBezTo>
                  <a:cubicBezTo>
                    <a:pt x="375" y="5"/>
                    <a:pt x="375" y="5"/>
                    <a:pt x="375" y="5"/>
                  </a:cubicBezTo>
                  <a:cubicBezTo>
                    <a:pt x="377" y="5"/>
                    <a:pt x="377" y="5"/>
                    <a:pt x="377" y="5"/>
                  </a:cubicBezTo>
                  <a:cubicBezTo>
                    <a:pt x="377" y="5"/>
                    <a:pt x="378" y="5"/>
                    <a:pt x="379" y="5"/>
                  </a:cubicBezTo>
                  <a:cubicBezTo>
                    <a:pt x="380" y="5"/>
                    <a:pt x="380" y="6"/>
                    <a:pt x="381" y="6"/>
                  </a:cubicBezTo>
                  <a:cubicBezTo>
                    <a:pt x="382" y="5"/>
                    <a:pt x="383" y="4"/>
                    <a:pt x="383" y="4"/>
                  </a:cubicBezTo>
                  <a:cubicBezTo>
                    <a:pt x="383" y="4"/>
                    <a:pt x="384" y="4"/>
                    <a:pt x="385" y="4"/>
                  </a:cubicBezTo>
                  <a:cubicBezTo>
                    <a:pt x="386" y="4"/>
                    <a:pt x="386" y="4"/>
                    <a:pt x="387" y="4"/>
                  </a:cubicBezTo>
                  <a:cubicBezTo>
                    <a:pt x="388" y="4"/>
                    <a:pt x="388" y="3"/>
                    <a:pt x="389" y="3"/>
                  </a:cubicBezTo>
                  <a:cubicBezTo>
                    <a:pt x="390" y="3"/>
                    <a:pt x="391" y="3"/>
                    <a:pt x="391" y="3"/>
                  </a:cubicBezTo>
                  <a:cubicBezTo>
                    <a:pt x="392" y="3"/>
                    <a:pt x="393" y="2"/>
                    <a:pt x="393" y="2"/>
                  </a:cubicBezTo>
                  <a:cubicBezTo>
                    <a:pt x="394" y="2"/>
                    <a:pt x="394" y="2"/>
                    <a:pt x="394" y="2"/>
                  </a:cubicBezTo>
                  <a:cubicBezTo>
                    <a:pt x="394" y="2"/>
                    <a:pt x="395" y="1"/>
                    <a:pt x="396" y="1"/>
                  </a:cubicBezTo>
                  <a:cubicBezTo>
                    <a:pt x="396" y="1"/>
                    <a:pt x="397" y="1"/>
                    <a:pt x="397" y="1"/>
                  </a:cubicBezTo>
                  <a:cubicBezTo>
                    <a:pt x="398" y="1"/>
                    <a:pt x="398" y="1"/>
                    <a:pt x="398" y="1"/>
                  </a:cubicBezTo>
                  <a:cubicBezTo>
                    <a:pt x="399" y="1"/>
                    <a:pt x="399" y="1"/>
                    <a:pt x="400" y="1"/>
                  </a:cubicBezTo>
                  <a:cubicBezTo>
                    <a:pt x="401" y="0"/>
                    <a:pt x="401" y="0"/>
                    <a:pt x="402" y="1"/>
                  </a:cubicBezTo>
                  <a:cubicBezTo>
                    <a:pt x="402" y="1"/>
                    <a:pt x="404" y="2"/>
                    <a:pt x="404" y="2"/>
                  </a:cubicBezTo>
                  <a:cubicBezTo>
                    <a:pt x="404" y="2"/>
                    <a:pt x="406" y="3"/>
                    <a:pt x="406" y="2"/>
                  </a:cubicBezTo>
                  <a:cubicBezTo>
                    <a:pt x="407" y="2"/>
                    <a:pt x="406" y="2"/>
                    <a:pt x="407" y="2"/>
                  </a:cubicBezTo>
                  <a:cubicBezTo>
                    <a:pt x="408" y="2"/>
                    <a:pt x="409" y="3"/>
                    <a:pt x="409" y="3"/>
                  </a:cubicBezTo>
                  <a:cubicBezTo>
                    <a:pt x="411" y="3"/>
                    <a:pt x="411" y="3"/>
                    <a:pt x="411" y="3"/>
                  </a:cubicBezTo>
                  <a:cubicBezTo>
                    <a:pt x="413" y="4"/>
                    <a:pt x="413" y="4"/>
                    <a:pt x="413" y="4"/>
                  </a:cubicBezTo>
                  <a:cubicBezTo>
                    <a:pt x="414" y="4"/>
                    <a:pt x="414" y="4"/>
                    <a:pt x="414" y="4"/>
                  </a:cubicBezTo>
                  <a:cubicBezTo>
                    <a:pt x="414" y="6"/>
                    <a:pt x="414" y="6"/>
                    <a:pt x="414" y="6"/>
                  </a:cubicBezTo>
                  <a:cubicBezTo>
                    <a:pt x="414" y="6"/>
                    <a:pt x="416" y="7"/>
                    <a:pt x="417" y="8"/>
                  </a:cubicBezTo>
                  <a:cubicBezTo>
                    <a:pt x="417" y="9"/>
                    <a:pt x="418" y="9"/>
                    <a:pt x="419" y="10"/>
                  </a:cubicBezTo>
                  <a:cubicBezTo>
                    <a:pt x="420" y="12"/>
                    <a:pt x="419" y="12"/>
                    <a:pt x="420" y="13"/>
                  </a:cubicBezTo>
                  <a:cubicBezTo>
                    <a:pt x="420" y="14"/>
                    <a:pt x="420" y="15"/>
                    <a:pt x="420" y="16"/>
                  </a:cubicBezTo>
                  <a:cubicBezTo>
                    <a:pt x="420" y="16"/>
                    <a:pt x="422" y="16"/>
                    <a:pt x="423" y="16"/>
                  </a:cubicBezTo>
                  <a:cubicBezTo>
                    <a:pt x="423" y="16"/>
                    <a:pt x="425" y="17"/>
                    <a:pt x="425" y="18"/>
                  </a:cubicBezTo>
                  <a:cubicBezTo>
                    <a:pt x="426" y="18"/>
                    <a:pt x="427" y="19"/>
                    <a:pt x="427" y="20"/>
                  </a:cubicBezTo>
                  <a:cubicBezTo>
                    <a:pt x="427" y="20"/>
                    <a:pt x="428" y="21"/>
                    <a:pt x="429" y="22"/>
                  </a:cubicBezTo>
                  <a:cubicBezTo>
                    <a:pt x="429" y="22"/>
                    <a:pt x="431" y="23"/>
                    <a:pt x="432" y="24"/>
                  </a:cubicBezTo>
                  <a:cubicBezTo>
                    <a:pt x="434" y="24"/>
                    <a:pt x="433" y="25"/>
                    <a:pt x="433" y="25"/>
                  </a:cubicBezTo>
                  <a:cubicBezTo>
                    <a:pt x="433" y="25"/>
                    <a:pt x="434" y="26"/>
                    <a:pt x="434" y="26"/>
                  </a:cubicBezTo>
                  <a:cubicBezTo>
                    <a:pt x="435" y="27"/>
                    <a:pt x="435" y="27"/>
                    <a:pt x="435" y="27"/>
                  </a:cubicBezTo>
                  <a:cubicBezTo>
                    <a:pt x="435" y="27"/>
                    <a:pt x="454" y="56"/>
                    <a:pt x="453" y="56"/>
                  </a:cubicBezTo>
                  <a:cubicBezTo>
                    <a:pt x="453" y="56"/>
                    <a:pt x="455" y="67"/>
                    <a:pt x="455" y="67"/>
                  </a:cubicBezTo>
                  <a:cubicBezTo>
                    <a:pt x="451" y="73"/>
                    <a:pt x="451" y="73"/>
                    <a:pt x="451" y="73"/>
                  </a:cubicBezTo>
                  <a:cubicBezTo>
                    <a:pt x="452" y="74"/>
                    <a:pt x="452" y="74"/>
                    <a:pt x="452" y="74"/>
                  </a:cubicBezTo>
                  <a:cubicBezTo>
                    <a:pt x="452" y="74"/>
                    <a:pt x="452" y="75"/>
                    <a:pt x="452" y="75"/>
                  </a:cubicBezTo>
                  <a:cubicBezTo>
                    <a:pt x="452" y="76"/>
                    <a:pt x="452" y="77"/>
                    <a:pt x="452" y="77"/>
                  </a:cubicBezTo>
                  <a:cubicBezTo>
                    <a:pt x="452" y="77"/>
                    <a:pt x="452" y="77"/>
                    <a:pt x="452" y="78"/>
                  </a:cubicBezTo>
                  <a:cubicBezTo>
                    <a:pt x="452" y="78"/>
                    <a:pt x="453" y="77"/>
                    <a:pt x="453" y="78"/>
                  </a:cubicBezTo>
                  <a:cubicBezTo>
                    <a:pt x="453" y="78"/>
                    <a:pt x="454" y="78"/>
                    <a:pt x="454" y="79"/>
                  </a:cubicBezTo>
                  <a:cubicBezTo>
                    <a:pt x="453" y="80"/>
                    <a:pt x="453" y="81"/>
                    <a:pt x="453" y="81"/>
                  </a:cubicBezTo>
                  <a:cubicBezTo>
                    <a:pt x="453" y="81"/>
                    <a:pt x="452" y="80"/>
                    <a:pt x="452" y="81"/>
                  </a:cubicBezTo>
                  <a:cubicBezTo>
                    <a:pt x="452" y="81"/>
                    <a:pt x="452" y="82"/>
                    <a:pt x="452" y="82"/>
                  </a:cubicBezTo>
                  <a:cubicBezTo>
                    <a:pt x="452" y="82"/>
                    <a:pt x="452" y="83"/>
                    <a:pt x="452" y="83"/>
                  </a:cubicBezTo>
                  <a:cubicBezTo>
                    <a:pt x="452" y="84"/>
                    <a:pt x="453" y="83"/>
                    <a:pt x="452" y="84"/>
                  </a:cubicBezTo>
                  <a:cubicBezTo>
                    <a:pt x="451" y="85"/>
                    <a:pt x="452" y="85"/>
                    <a:pt x="453" y="86"/>
                  </a:cubicBezTo>
                  <a:cubicBezTo>
                    <a:pt x="453" y="86"/>
                    <a:pt x="452" y="88"/>
                    <a:pt x="452" y="88"/>
                  </a:cubicBezTo>
                  <a:cubicBezTo>
                    <a:pt x="451" y="87"/>
                    <a:pt x="451" y="87"/>
                    <a:pt x="451" y="87"/>
                  </a:cubicBezTo>
                  <a:cubicBezTo>
                    <a:pt x="451" y="87"/>
                    <a:pt x="451" y="88"/>
                    <a:pt x="450" y="88"/>
                  </a:cubicBezTo>
                  <a:cubicBezTo>
                    <a:pt x="449" y="89"/>
                    <a:pt x="448" y="90"/>
                    <a:pt x="448" y="90"/>
                  </a:cubicBezTo>
                  <a:cubicBezTo>
                    <a:pt x="446" y="91"/>
                    <a:pt x="446" y="91"/>
                    <a:pt x="446" y="91"/>
                  </a:cubicBezTo>
                  <a:cubicBezTo>
                    <a:pt x="445" y="91"/>
                    <a:pt x="445" y="91"/>
                    <a:pt x="445" y="91"/>
                  </a:cubicBezTo>
                  <a:cubicBezTo>
                    <a:pt x="445" y="91"/>
                    <a:pt x="444" y="92"/>
                    <a:pt x="444" y="93"/>
                  </a:cubicBezTo>
                  <a:cubicBezTo>
                    <a:pt x="444" y="94"/>
                    <a:pt x="444" y="95"/>
                    <a:pt x="444" y="95"/>
                  </a:cubicBezTo>
                  <a:cubicBezTo>
                    <a:pt x="444" y="96"/>
                    <a:pt x="444" y="95"/>
                    <a:pt x="443" y="97"/>
                  </a:cubicBezTo>
                  <a:cubicBezTo>
                    <a:pt x="442" y="98"/>
                    <a:pt x="442" y="99"/>
                    <a:pt x="442" y="99"/>
                  </a:cubicBezTo>
                  <a:cubicBezTo>
                    <a:pt x="443" y="100"/>
                    <a:pt x="443" y="100"/>
                    <a:pt x="443" y="100"/>
                  </a:cubicBezTo>
                  <a:cubicBezTo>
                    <a:pt x="443" y="100"/>
                    <a:pt x="443" y="100"/>
                    <a:pt x="443" y="100"/>
                  </a:cubicBezTo>
                  <a:cubicBezTo>
                    <a:pt x="443" y="101"/>
                    <a:pt x="443" y="101"/>
                    <a:pt x="444" y="101"/>
                  </a:cubicBezTo>
                  <a:cubicBezTo>
                    <a:pt x="445" y="101"/>
                    <a:pt x="445" y="100"/>
                    <a:pt x="445" y="101"/>
                  </a:cubicBezTo>
                  <a:cubicBezTo>
                    <a:pt x="446" y="103"/>
                    <a:pt x="446" y="104"/>
                    <a:pt x="447" y="103"/>
                  </a:cubicBezTo>
                  <a:cubicBezTo>
                    <a:pt x="447" y="103"/>
                    <a:pt x="447" y="102"/>
                    <a:pt x="447" y="101"/>
                  </a:cubicBezTo>
                  <a:cubicBezTo>
                    <a:pt x="447" y="101"/>
                    <a:pt x="447" y="100"/>
                    <a:pt x="448" y="100"/>
                  </a:cubicBezTo>
                  <a:cubicBezTo>
                    <a:pt x="448" y="100"/>
                    <a:pt x="450" y="100"/>
                    <a:pt x="450" y="100"/>
                  </a:cubicBezTo>
                  <a:cubicBezTo>
                    <a:pt x="449" y="101"/>
                    <a:pt x="449" y="101"/>
                    <a:pt x="449" y="102"/>
                  </a:cubicBezTo>
                  <a:cubicBezTo>
                    <a:pt x="449" y="102"/>
                    <a:pt x="448" y="102"/>
                    <a:pt x="449" y="103"/>
                  </a:cubicBezTo>
                  <a:cubicBezTo>
                    <a:pt x="449" y="103"/>
                    <a:pt x="450" y="104"/>
                    <a:pt x="450" y="104"/>
                  </a:cubicBezTo>
                  <a:cubicBezTo>
                    <a:pt x="449" y="105"/>
                    <a:pt x="450" y="105"/>
                    <a:pt x="448" y="106"/>
                  </a:cubicBezTo>
                  <a:cubicBezTo>
                    <a:pt x="447" y="107"/>
                    <a:pt x="447" y="107"/>
                    <a:pt x="447" y="107"/>
                  </a:cubicBezTo>
                  <a:cubicBezTo>
                    <a:pt x="447" y="108"/>
                    <a:pt x="447" y="108"/>
                    <a:pt x="446" y="108"/>
                  </a:cubicBezTo>
                  <a:cubicBezTo>
                    <a:pt x="445" y="109"/>
                    <a:pt x="444" y="109"/>
                    <a:pt x="445" y="110"/>
                  </a:cubicBezTo>
                  <a:cubicBezTo>
                    <a:pt x="446" y="111"/>
                    <a:pt x="446" y="111"/>
                    <a:pt x="446" y="112"/>
                  </a:cubicBezTo>
                  <a:cubicBezTo>
                    <a:pt x="445" y="112"/>
                    <a:pt x="445" y="112"/>
                    <a:pt x="446" y="113"/>
                  </a:cubicBezTo>
                  <a:cubicBezTo>
                    <a:pt x="446" y="113"/>
                    <a:pt x="446" y="113"/>
                    <a:pt x="446" y="113"/>
                  </a:cubicBezTo>
                  <a:cubicBezTo>
                    <a:pt x="447" y="114"/>
                    <a:pt x="447" y="114"/>
                    <a:pt x="447" y="114"/>
                  </a:cubicBezTo>
                  <a:cubicBezTo>
                    <a:pt x="447" y="114"/>
                    <a:pt x="448" y="113"/>
                    <a:pt x="448" y="113"/>
                  </a:cubicBezTo>
                  <a:cubicBezTo>
                    <a:pt x="449" y="113"/>
                    <a:pt x="451" y="113"/>
                    <a:pt x="451" y="113"/>
                  </a:cubicBezTo>
                  <a:cubicBezTo>
                    <a:pt x="451" y="113"/>
                    <a:pt x="451" y="113"/>
                    <a:pt x="452" y="113"/>
                  </a:cubicBezTo>
                  <a:cubicBezTo>
                    <a:pt x="453" y="113"/>
                    <a:pt x="453" y="113"/>
                    <a:pt x="454" y="114"/>
                  </a:cubicBezTo>
                  <a:cubicBezTo>
                    <a:pt x="454" y="114"/>
                    <a:pt x="456" y="114"/>
                    <a:pt x="456" y="114"/>
                  </a:cubicBezTo>
                  <a:cubicBezTo>
                    <a:pt x="457" y="114"/>
                    <a:pt x="457" y="114"/>
                    <a:pt x="457" y="114"/>
                  </a:cubicBezTo>
                  <a:cubicBezTo>
                    <a:pt x="457" y="114"/>
                    <a:pt x="458" y="113"/>
                    <a:pt x="459" y="114"/>
                  </a:cubicBezTo>
                  <a:cubicBezTo>
                    <a:pt x="459" y="115"/>
                    <a:pt x="459" y="115"/>
                    <a:pt x="460" y="115"/>
                  </a:cubicBezTo>
                  <a:cubicBezTo>
                    <a:pt x="460" y="114"/>
                    <a:pt x="461" y="114"/>
                    <a:pt x="461" y="114"/>
                  </a:cubicBezTo>
                  <a:cubicBezTo>
                    <a:pt x="462" y="114"/>
                    <a:pt x="462" y="113"/>
                    <a:pt x="462" y="114"/>
                  </a:cubicBezTo>
                  <a:cubicBezTo>
                    <a:pt x="463" y="115"/>
                    <a:pt x="464" y="114"/>
                    <a:pt x="464" y="114"/>
                  </a:cubicBezTo>
                  <a:cubicBezTo>
                    <a:pt x="464" y="114"/>
                    <a:pt x="465" y="113"/>
                    <a:pt x="466" y="114"/>
                  </a:cubicBezTo>
                  <a:cubicBezTo>
                    <a:pt x="467" y="114"/>
                    <a:pt x="467" y="113"/>
                    <a:pt x="468" y="114"/>
                  </a:cubicBezTo>
                  <a:cubicBezTo>
                    <a:pt x="469" y="115"/>
                    <a:pt x="469" y="115"/>
                    <a:pt x="469" y="115"/>
                  </a:cubicBezTo>
                  <a:cubicBezTo>
                    <a:pt x="470" y="116"/>
                    <a:pt x="471" y="115"/>
                    <a:pt x="471" y="115"/>
                  </a:cubicBezTo>
                  <a:cubicBezTo>
                    <a:pt x="471" y="115"/>
                    <a:pt x="472" y="115"/>
                    <a:pt x="472" y="115"/>
                  </a:cubicBezTo>
                  <a:cubicBezTo>
                    <a:pt x="473" y="115"/>
                    <a:pt x="473" y="116"/>
                    <a:pt x="474" y="115"/>
                  </a:cubicBezTo>
                  <a:cubicBezTo>
                    <a:pt x="475" y="115"/>
                    <a:pt x="476" y="115"/>
                    <a:pt x="476" y="115"/>
                  </a:cubicBezTo>
                  <a:cubicBezTo>
                    <a:pt x="477" y="115"/>
                    <a:pt x="477" y="115"/>
                    <a:pt x="477" y="115"/>
                  </a:cubicBezTo>
                  <a:cubicBezTo>
                    <a:pt x="477" y="115"/>
                    <a:pt x="477" y="115"/>
                    <a:pt x="477" y="115"/>
                  </a:cubicBezTo>
                  <a:cubicBezTo>
                    <a:pt x="478" y="115"/>
                    <a:pt x="478" y="115"/>
                    <a:pt x="479" y="115"/>
                  </a:cubicBezTo>
                  <a:cubicBezTo>
                    <a:pt x="479" y="116"/>
                    <a:pt x="479" y="116"/>
                    <a:pt x="480" y="115"/>
                  </a:cubicBezTo>
                  <a:cubicBezTo>
                    <a:pt x="480" y="115"/>
                    <a:pt x="481" y="115"/>
                    <a:pt x="481" y="115"/>
                  </a:cubicBezTo>
                  <a:cubicBezTo>
                    <a:pt x="482" y="115"/>
                    <a:pt x="482" y="114"/>
                    <a:pt x="482" y="115"/>
                  </a:cubicBezTo>
                  <a:cubicBezTo>
                    <a:pt x="482" y="117"/>
                    <a:pt x="481" y="118"/>
                    <a:pt x="481" y="118"/>
                  </a:cubicBezTo>
                  <a:cubicBezTo>
                    <a:pt x="481" y="119"/>
                    <a:pt x="481" y="119"/>
                    <a:pt x="482" y="120"/>
                  </a:cubicBezTo>
                  <a:cubicBezTo>
                    <a:pt x="482" y="120"/>
                    <a:pt x="484" y="120"/>
                    <a:pt x="483" y="122"/>
                  </a:cubicBezTo>
                  <a:cubicBezTo>
                    <a:pt x="481" y="123"/>
                    <a:pt x="480" y="124"/>
                    <a:pt x="479" y="125"/>
                  </a:cubicBezTo>
                  <a:cubicBezTo>
                    <a:pt x="479" y="125"/>
                    <a:pt x="478" y="125"/>
                    <a:pt x="478" y="127"/>
                  </a:cubicBezTo>
                  <a:cubicBezTo>
                    <a:pt x="478" y="128"/>
                    <a:pt x="478" y="129"/>
                    <a:pt x="478" y="130"/>
                  </a:cubicBezTo>
                  <a:cubicBezTo>
                    <a:pt x="478" y="132"/>
                    <a:pt x="477" y="132"/>
                    <a:pt x="478" y="133"/>
                  </a:cubicBezTo>
                  <a:cubicBezTo>
                    <a:pt x="479" y="135"/>
                    <a:pt x="487" y="137"/>
                    <a:pt x="487" y="137"/>
                  </a:cubicBezTo>
                  <a:cubicBezTo>
                    <a:pt x="487" y="137"/>
                    <a:pt x="489" y="135"/>
                    <a:pt x="489" y="135"/>
                  </a:cubicBezTo>
                  <a:cubicBezTo>
                    <a:pt x="490" y="135"/>
                    <a:pt x="490" y="135"/>
                    <a:pt x="491" y="136"/>
                  </a:cubicBezTo>
                  <a:cubicBezTo>
                    <a:pt x="492" y="137"/>
                    <a:pt x="494" y="137"/>
                    <a:pt x="494" y="137"/>
                  </a:cubicBezTo>
                  <a:cubicBezTo>
                    <a:pt x="494" y="138"/>
                    <a:pt x="495" y="139"/>
                    <a:pt x="496" y="139"/>
                  </a:cubicBezTo>
                  <a:cubicBezTo>
                    <a:pt x="496" y="140"/>
                    <a:pt x="499" y="139"/>
                    <a:pt x="499" y="139"/>
                  </a:cubicBezTo>
                  <a:cubicBezTo>
                    <a:pt x="500" y="139"/>
                    <a:pt x="500" y="138"/>
                    <a:pt x="501" y="139"/>
                  </a:cubicBezTo>
                  <a:cubicBezTo>
                    <a:pt x="502" y="140"/>
                    <a:pt x="503" y="140"/>
                    <a:pt x="504" y="140"/>
                  </a:cubicBezTo>
                  <a:cubicBezTo>
                    <a:pt x="504" y="140"/>
                    <a:pt x="506" y="140"/>
                    <a:pt x="506" y="140"/>
                  </a:cubicBezTo>
                  <a:cubicBezTo>
                    <a:pt x="507" y="141"/>
                    <a:pt x="510" y="140"/>
                    <a:pt x="510" y="140"/>
                  </a:cubicBezTo>
                  <a:cubicBezTo>
                    <a:pt x="510" y="140"/>
                    <a:pt x="510" y="140"/>
                    <a:pt x="511" y="141"/>
                  </a:cubicBezTo>
                  <a:cubicBezTo>
                    <a:pt x="511" y="141"/>
                    <a:pt x="512" y="142"/>
                    <a:pt x="512" y="142"/>
                  </a:cubicBezTo>
                  <a:cubicBezTo>
                    <a:pt x="512" y="143"/>
                    <a:pt x="512" y="146"/>
                    <a:pt x="513" y="147"/>
                  </a:cubicBezTo>
                  <a:cubicBezTo>
                    <a:pt x="514" y="147"/>
                    <a:pt x="515" y="148"/>
                    <a:pt x="516" y="149"/>
                  </a:cubicBezTo>
                  <a:cubicBezTo>
                    <a:pt x="517" y="150"/>
                    <a:pt x="517" y="150"/>
                    <a:pt x="518" y="151"/>
                  </a:cubicBezTo>
                  <a:cubicBezTo>
                    <a:pt x="518" y="152"/>
                    <a:pt x="519" y="152"/>
                    <a:pt x="520" y="152"/>
                  </a:cubicBezTo>
                  <a:cubicBezTo>
                    <a:pt x="521" y="153"/>
                    <a:pt x="522" y="154"/>
                    <a:pt x="522" y="154"/>
                  </a:cubicBezTo>
                  <a:cubicBezTo>
                    <a:pt x="522" y="155"/>
                    <a:pt x="523" y="155"/>
                    <a:pt x="523" y="155"/>
                  </a:cubicBezTo>
                  <a:cubicBezTo>
                    <a:pt x="524" y="155"/>
                    <a:pt x="528" y="154"/>
                    <a:pt x="528" y="155"/>
                  </a:cubicBezTo>
                  <a:cubicBezTo>
                    <a:pt x="528" y="155"/>
                    <a:pt x="528" y="156"/>
                    <a:pt x="529" y="156"/>
                  </a:cubicBezTo>
                  <a:cubicBezTo>
                    <a:pt x="530" y="156"/>
                    <a:pt x="530" y="156"/>
                    <a:pt x="530" y="157"/>
                  </a:cubicBezTo>
                  <a:cubicBezTo>
                    <a:pt x="531" y="158"/>
                    <a:pt x="531" y="158"/>
                    <a:pt x="531" y="159"/>
                  </a:cubicBezTo>
                  <a:cubicBezTo>
                    <a:pt x="531" y="160"/>
                    <a:pt x="532" y="160"/>
                    <a:pt x="532" y="160"/>
                  </a:cubicBezTo>
                  <a:cubicBezTo>
                    <a:pt x="532" y="160"/>
                    <a:pt x="533" y="160"/>
                    <a:pt x="533" y="161"/>
                  </a:cubicBezTo>
                  <a:cubicBezTo>
                    <a:pt x="532" y="162"/>
                    <a:pt x="532" y="163"/>
                    <a:pt x="532" y="164"/>
                  </a:cubicBezTo>
                  <a:cubicBezTo>
                    <a:pt x="532" y="164"/>
                    <a:pt x="533" y="165"/>
                    <a:pt x="533" y="165"/>
                  </a:cubicBezTo>
                  <a:cubicBezTo>
                    <a:pt x="532" y="166"/>
                    <a:pt x="532" y="166"/>
                    <a:pt x="532" y="166"/>
                  </a:cubicBezTo>
                  <a:cubicBezTo>
                    <a:pt x="533" y="167"/>
                    <a:pt x="533" y="167"/>
                    <a:pt x="533" y="167"/>
                  </a:cubicBezTo>
                  <a:cubicBezTo>
                    <a:pt x="533" y="167"/>
                    <a:pt x="533" y="167"/>
                    <a:pt x="532" y="168"/>
                  </a:cubicBezTo>
                  <a:cubicBezTo>
                    <a:pt x="531" y="168"/>
                    <a:pt x="529" y="168"/>
                    <a:pt x="529" y="168"/>
                  </a:cubicBezTo>
                  <a:cubicBezTo>
                    <a:pt x="529" y="168"/>
                    <a:pt x="527" y="170"/>
                    <a:pt x="527" y="170"/>
                  </a:cubicBezTo>
                  <a:cubicBezTo>
                    <a:pt x="527" y="171"/>
                    <a:pt x="528" y="171"/>
                    <a:pt x="528" y="172"/>
                  </a:cubicBezTo>
                  <a:cubicBezTo>
                    <a:pt x="528" y="173"/>
                    <a:pt x="528" y="174"/>
                    <a:pt x="528" y="174"/>
                  </a:cubicBezTo>
                  <a:cubicBezTo>
                    <a:pt x="530" y="175"/>
                    <a:pt x="530" y="175"/>
                    <a:pt x="530" y="175"/>
                  </a:cubicBezTo>
                  <a:cubicBezTo>
                    <a:pt x="530" y="175"/>
                    <a:pt x="530" y="175"/>
                    <a:pt x="530" y="176"/>
                  </a:cubicBezTo>
                  <a:cubicBezTo>
                    <a:pt x="531" y="176"/>
                    <a:pt x="531" y="175"/>
                    <a:pt x="532" y="176"/>
                  </a:cubicBezTo>
                  <a:cubicBezTo>
                    <a:pt x="533" y="176"/>
                    <a:pt x="533" y="177"/>
                    <a:pt x="533" y="177"/>
                  </a:cubicBezTo>
                  <a:cubicBezTo>
                    <a:pt x="533" y="177"/>
                    <a:pt x="533" y="178"/>
                    <a:pt x="534" y="178"/>
                  </a:cubicBezTo>
                  <a:cubicBezTo>
                    <a:pt x="535" y="178"/>
                    <a:pt x="536" y="177"/>
                    <a:pt x="535" y="179"/>
                  </a:cubicBezTo>
                  <a:cubicBezTo>
                    <a:pt x="535" y="180"/>
                    <a:pt x="535" y="182"/>
                    <a:pt x="536" y="182"/>
                  </a:cubicBezTo>
                  <a:cubicBezTo>
                    <a:pt x="537" y="182"/>
                    <a:pt x="537" y="182"/>
                    <a:pt x="538" y="182"/>
                  </a:cubicBezTo>
                  <a:cubicBezTo>
                    <a:pt x="539" y="183"/>
                    <a:pt x="539" y="183"/>
                    <a:pt x="539" y="183"/>
                  </a:cubicBezTo>
                  <a:cubicBezTo>
                    <a:pt x="540" y="183"/>
                    <a:pt x="540" y="184"/>
                    <a:pt x="540" y="184"/>
                  </a:cubicBezTo>
                  <a:cubicBezTo>
                    <a:pt x="541" y="184"/>
                    <a:pt x="542" y="183"/>
                    <a:pt x="542" y="184"/>
                  </a:cubicBezTo>
                  <a:cubicBezTo>
                    <a:pt x="541" y="186"/>
                    <a:pt x="543" y="186"/>
                    <a:pt x="543" y="186"/>
                  </a:cubicBezTo>
                  <a:cubicBezTo>
                    <a:pt x="545" y="185"/>
                    <a:pt x="545" y="185"/>
                    <a:pt x="545" y="185"/>
                  </a:cubicBezTo>
                  <a:cubicBezTo>
                    <a:pt x="545" y="185"/>
                    <a:pt x="545" y="187"/>
                    <a:pt x="545" y="187"/>
                  </a:cubicBezTo>
                  <a:cubicBezTo>
                    <a:pt x="546" y="187"/>
                    <a:pt x="546" y="186"/>
                    <a:pt x="546" y="187"/>
                  </a:cubicBezTo>
                  <a:cubicBezTo>
                    <a:pt x="547" y="187"/>
                    <a:pt x="547" y="188"/>
                    <a:pt x="547" y="188"/>
                  </a:cubicBezTo>
                  <a:cubicBezTo>
                    <a:pt x="548" y="188"/>
                    <a:pt x="548" y="188"/>
                    <a:pt x="548" y="188"/>
                  </a:cubicBezTo>
                  <a:cubicBezTo>
                    <a:pt x="548" y="188"/>
                    <a:pt x="548" y="189"/>
                    <a:pt x="549" y="189"/>
                  </a:cubicBezTo>
                  <a:cubicBezTo>
                    <a:pt x="550" y="189"/>
                    <a:pt x="551" y="188"/>
                    <a:pt x="551" y="189"/>
                  </a:cubicBezTo>
                  <a:cubicBezTo>
                    <a:pt x="552" y="189"/>
                    <a:pt x="552" y="189"/>
                    <a:pt x="552" y="190"/>
                  </a:cubicBezTo>
                  <a:cubicBezTo>
                    <a:pt x="553" y="190"/>
                    <a:pt x="554" y="190"/>
                    <a:pt x="554" y="190"/>
                  </a:cubicBezTo>
                  <a:cubicBezTo>
                    <a:pt x="554" y="191"/>
                    <a:pt x="554" y="191"/>
                    <a:pt x="555" y="191"/>
                  </a:cubicBezTo>
                  <a:cubicBezTo>
                    <a:pt x="556" y="191"/>
                    <a:pt x="558" y="190"/>
                    <a:pt x="557" y="191"/>
                  </a:cubicBezTo>
                  <a:cubicBezTo>
                    <a:pt x="557" y="192"/>
                    <a:pt x="557" y="192"/>
                    <a:pt x="557" y="192"/>
                  </a:cubicBezTo>
                  <a:cubicBezTo>
                    <a:pt x="558" y="192"/>
                    <a:pt x="559" y="192"/>
                    <a:pt x="559" y="192"/>
                  </a:cubicBezTo>
                  <a:cubicBezTo>
                    <a:pt x="559" y="193"/>
                    <a:pt x="558" y="193"/>
                    <a:pt x="559" y="194"/>
                  </a:cubicBezTo>
                  <a:cubicBezTo>
                    <a:pt x="560" y="194"/>
                    <a:pt x="560" y="194"/>
                    <a:pt x="561" y="194"/>
                  </a:cubicBezTo>
                  <a:cubicBezTo>
                    <a:pt x="561" y="195"/>
                    <a:pt x="561" y="194"/>
                    <a:pt x="562" y="195"/>
                  </a:cubicBezTo>
                  <a:cubicBezTo>
                    <a:pt x="562" y="195"/>
                    <a:pt x="563" y="195"/>
                    <a:pt x="563" y="196"/>
                  </a:cubicBezTo>
                  <a:cubicBezTo>
                    <a:pt x="563" y="196"/>
                    <a:pt x="565" y="196"/>
                    <a:pt x="565" y="196"/>
                  </a:cubicBezTo>
                  <a:cubicBezTo>
                    <a:pt x="565" y="196"/>
                    <a:pt x="565" y="196"/>
                    <a:pt x="565" y="197"/>
                  </a:cubicBezTo>
                  <a:cubicBezTo>
                    <a:pt x="565" y="197"/>
                    <a:pt x="567" y="198"/>
                    <a:pt x="567" y="198"/>
                  </a:cubicBezTo>
                  <a:cubicBezTo>
                    <a:pt x="567" y="198"/>
                    <a:pt x="566" y="198"/>
                    <a:pt x="567" y="198"/>
                  </a:cubicBezTo>
                  <a:cubicBezTo>
                    <a:pt x="568" y="199"/>
                    <a:pt x="569" y="199"/>
                    <a:pt x="569" y="199"/>
                  </a:cubicBezTo>
                  <a:cubicBezTo>
                    <a:pt x="569" y="199"/>
                    <a:pt x="569" y="200"/>
                    <a:pt x="569" y="201"/>
                  </a:cubicBezTo>
                  <a:cubicBezTo>
                    <a:pt x="569" y="201"/>
                    <a:pt x="569" y="202"/>
                    <a:pt x="569" y="202"/>
                  </a:cubicBezTo>
                  <a:cubicBezTo>
                    <a:pt x="569" y="202"/>
                    <a:pt x="571" y="202"/>
                    <a:pt x="571" y="203"/>
                  </a:cubicBezTo>
                  <a:cubicBezTo>
                    <a:pt x="571" y="203"/>
                    <a:pt x="570" y="204"/>
                    <a:pt x="570" y="204"/>
                  </a:cubicBezTo>
                  <a:cubicBezTo>
                    <a:pt x="572" y="204"/>
                    <a:pt x="572" y="204"/>
                    <a:pt x="572" y="204"/>
                  </a:cubicBezTo>
                  <a:cubicBezTo>
                    <a:pt x="572" y="204"/>
                    <a:pt x="572" y="205"/>
                    <a:pt x="572" y="206"/>
                  </a:cubicBezTo>
                  <a:cubicBezTo>
                    <a:pt x="572" y="206"/>
                    <a:pt x="571" y="208"/>
                    <a:pt x="572" y="208"/>
                  </a:cubicBezTo>
                  <a:cubicBezTo>
                    <a:pt x="573" y="208"/>
                    <a:pt x="574" y="208"/>
                    <a:pt x="575" y="208"/>
                  </a:cubicBezTo>
                  <a:cubicBezTo>
                    <a:pt x="576" y="208"/>
                    <a:pt x="577" y="207"/>
                    <a:pt x="577" y="208"/>
                  </a:cubicBezTo>
                  <a:cubicBezTo>
                    <a:pt x="576" y="209"/>
                    <a:pt x="575" y="209"/>
                    <a:pt x="576" y="210"/>
                  </a:cubicBezTo>
                  <a:cubicBezTo>
                    <a:pt x="577" y="210"/>
                    <a:pt x="577" y="210"/>
                    <a:pt x="578" y="210"/>
                  </a:cubicBezTo>
                  <a:cubicBezTo>
                    <a:pt x="578" y="211"/>
                    <a:pt x="578" y="212"/>
                    <a:pt x="579" y="212"/>
                  </a:cubicBezTo>
                  <a:cubicBezTo>
                    <a:pt x="579" y="212"/>
                    <a:pt x="579" y="212"/>
                    <a:pt x="579" y="212"/>
                  </a:cubicBezTo>
                  <a:cubicBezTo>
                    <a:pt x="580" y="212"/>
                    <a:pt x="580" y="212"/>
                    <a:pt x="581" y="213"/>
                  </a:cubicBezTo>
                  <a:cubicBezTo>
                    <a:pt x="581" y="213"/>
                    <a:pt x="581" y="214"/>
                    <a:pt x="582" y="214"/>
                  </a:cubicBezTo>
                  <a:cubicBezTo>
                    <a:pt x="583" y="214"/>
                    <a:pt x="586" y="214"/>
                    <a:pt x="586" y="215"/>
                  </a:cubicBezTo>
                  <a:cubicBezTo>
                    <a:pt x="586" y="215"/>
                    <a:pt x="587" y="216"/>
                    <a:pt x="587" y="216"/>
                  </a:cubicBezTo>
                  <a:cubicBezTo>
                    <a:pt x="587" y="216"/>
                    <a:pt x="587" y="217"/>
                    <a:pt x="587" y="218"/>
                  </a:cubicBezTo>
                  <a:cubicBezTo>
                    <a:pt x="587" y="218"/>
                    <a:pt x="586" y="219"/>
                    <a:pt x="586" y="219"/>
                  </a:cubicBezTo>
                  <a:cubicBezTo>
                    <a:pt x="586" y="219"/>
                    <a:pt x="585" y="219"/>
                    <a:pt x="585" y="220"/>
                  </a:cubicBezTo>
                  <a:cubicBezTo>
                    <a:pt x="584" y="220"/>
                    <a:pt x="584" y="220"/>
                    <a:pt x="585" y="221"/>
                  </a:cubicBezTo>
                  <a:cubicBezTo>
                    <a:pt x="585" y="221"/>
                    <a:pt x="584" y="222"/>
                    <a:pt x="584" y="222"/>
                  </a:cubicBezTo>
                  <a:cubicBezTo>
                    <a:pt x="584" y="222"/>
                    <a:pt x="583" y="223"/>
                    <a:pt x="583" y="223"/>
                  </a:cubicBezTo>
                  <a:cubicBezTo>
                    <a:pt x="583" y="224"/>
                    <a:pt x="583" y="224"/>
                    <a:pt x="583" y="224"/>
                  </a:cubicBezTo>
                  <a:cubicBezTo>
                    <a:pt x="583" y="225"/>
                    <a:pt x="582" y="224"/>
                    <a:pt x="582" y="225"/>
                  </a:cubicBezTo>
                  <a:cubicBezTo>
                    <a:pt x="582" y="225"/>
                    <a:pt x="582" y="225"/>
                    <a:pt x="582" y="226"/>
                  </a:cubicBezTo>
                  <a:cubicBezTo>
                    <a:pt x="583" y="226"/>
                    <a:pt x="583" y="226"/>
                    <a:pt x="583" y="227"/>
                  </a:cubicBezTo>
                  <a:cubicBezTo>
                    <a:pt x="582" y="228"/>
                    <a:pt x="581" y="227"/>
                    <a:pt x="582" y="228"/>
                  </a:cubicBezTo>
                  <a:cubicBezTo>
                    <a:pt x="583" y="230"/>
                    <a:pt x="583" y="230"/>
                    <a:pt x="584" y="230"/>
                  </a:cubicBezTo>
                  <a:cubicBezTo>
                    <a:pt x="584" y="230"/>
                    <a:pt x="585" y="232"/>
                    <a:pt x="585" y="232"/>
                  </a:cubicBezTo>
                  <a:cubicBezTo>
                    <a:pt x="585" y="232"/>
                    <a:pt x="585" y="233"/>
                    <a:pt x="587" y="233"/>
                  </a:cubicBezTo>
                  <a:cubicBezTo>
                    <a:pt x="589" y="233"/>
                    <a:pt x="589" y="232"/>
                    <a:pt x="589" y="234"/>
                  </a:cubicBezTo>
                  <a:cubicBezTo>
                    <a:pt x="590" y="235"/>
                    <a:pt x="590" y="235"/>
                    <a:pt x="590" y="236"/>
                  </a:cubicBezTo>
                  <a:cubicBezTo>
                    <a:pt x="590" y="236"/>
                    <a:pt x="590" y="238"/>
                    <a:pt x="591" y="238"/>
                  </a:cubicBezTo>
                  <a:cubicBezTo>
                    <a:pt x="592" y="238"/>
                    <a:pt x="593" y="238"/>
                    <a:pt x="593" y="238"/>
                  </a:cubicBezTo>
                  <a:cubicBezTo>
                    <a:pt x="593" y="238"/>
                    <a:pt x="594" y="238"/>
                    <a:pt x="594" y="239"/>
                  </a:cubicBezTo>
                  <a:cubicBezTo>
                    <a:pt x="593" y="240"/>
                    <a:pt x="593" y="240"/>
                    <a:pt x="593" y="241"/>
                  </a:cubicBezTo>
                  <a:cubicBezTo>
                    <a:pt x="592" y="241"/>
                    <a:pt x="591" y="241"/>
                    <a:pt x="591" y="242"/>
                  </a:cubicBezTo>
                  <a:cubicBezTo>
                    <a:pt x="590" y="242"/>
                    <a:pt x="589" y="242"/>
                    <a:pt x="589" y="243"/>
                  </a:cubicBezTo>
                  <a:cubicBezTo>
                    <a:pt x="589" y="244"/>
                    <a:pt x="589" y="244"/>
                    <a:pt x="590" y="244"/>
                  </a:cubicBezTo>
                  <a:cubicBezTo>
                    <a:pt x="592" y="243"/>
                    <a:pt x="592" y="243"/>
                    <a:pt x="592" y="243"/>
                  </a:cubicBezTo>
                  <a:cubicBezTo>
                    <a:pt x="592" y="243"/>
                    <a:pt x="593" y="243"/>
                    <a:pt x="593" y="244"/>
                  </a:cubicBezTo>
                  <a:cubicBezTo>
                    <a:pt x="593" y="244"/>
                    <a:pt x="595" y="245"/>
                    <a:pt x="595" y="246"/>
                  </a:cubicBezTo>
                  <a:cubicBezTo>
                    <a:pt x="595" y="247"/>
                    <a:pt x="594" y="247"/>
                    <a:pt x="596" y="247"/>
                  </a:cubicBezTo>
                  <a:cubicBezTo>
                    <a:pt x="598" y="247"/>
                    <a:pt x="598" y="247"/>
                    <a:pt x="599" y="247"/>
                  </a:cubicBezTo>
                  <a:cubicBezTo>
                    <a:pt x="599" y="248"/>
                    <a:pt x="599" y="248"/>
                    <a:pt x="600" y="248"/>
                  </a:cubicBezTo>
                  <a:cubicBezTo>
                    <a:pt x="601" y="248"/>
                    <a:pt x="602" y="247"/>
                    <a:pt x="603" y="247"/>
                  </a:cubicBezTo>
                  <a:cubicBezTo>
                    <a:pt x="603" y="247"/>
                    <a:pt x="602" y="248"/>
                    <a:pt x="604" y="248"/>
                  </a:cubicBezTo>
                  <a:cubicBezTo>
                    <a:pt x="606" y="248"/>
                    <a:pt x="606" y="248"/>
                    <a:pt x="606" y="249"/>
                  </a:cubicBezTo>
                  <a:cubicBezTo>
                    <a:pt x="607" y="249"/>
                    <a:pt x="607" y="249"/>
                    <a:pt x="607" y="249"/>
                  </a:cubicBezTo>
                  <a:cubicBezTo>
                    <a:pt x="607" y="250"/>
                    <a:pt x="607" y="250"/>
                    <a:pt x="607" y="250"/>
                  </a:cubicBezTo>
                  <a:cubicBezTo>
                    <a:pt x="607" y="250"/>
                    <a:pt x="608" y="252"/>
                    <a:pt x="608" y="252"/>
                  </a:cubicBezTo>
                  <a:cubicBezTo>
                    <a:pt x="608" y="253"/>
                    <a:pt x="609" y="253"/>
                    <a:pt x="609" y="253"/>
                  </a:cubicBezTo>
                  <a:cubicBezTo>
                    <a:pt x="609" y="253"/>
                    <a:pt x="610" y="253"/>
                    <a:pt x="611" y="253"/>
                  </a:cubicBezTo>
                  <a:cubicBezTo>
                    <a:pt x="612" y="254"/>
                    <a:pt x="613" y="254"/>
                    <a:pt x="614" y="255"/>
                  </a:cubicBezTo>
                  <a:cubicBezTo>
                    <a:pt x="614" y="255"/>
                    <a:pt x="614" y="255"/>
                    <a:pt x="615" y="255"/>
                  </a:cubicBezTo>
                  <a:cubicBezTo>
                    <a:pt x="616" y="255"/>
                    <a:pt x="617" y="254"/>
                    <a:pt x="617" y="255"/>
                  </a:cubicBezTo>
                  <a:cubicBezTo>
                    <a:pt x="617" y="256"/>
                    <a:pt x="617" y="256"/>
                    <a:pt x="617" y="257"/>
                  </a:cubicBezTo>
                  <a:cubicBezTo>
                    <a:pt x="618" y="258"/>
                    <a:pt x="618" y="258"/>
                    <a:pt x="619" y="258"/>
                  </a:cubicBezTo>
                  <a:cubicBezTo>
                    <a:pt x="620" y="258"/>
                    <a:pt x="620" y="258"/>
                    <a:pt x="620" y="258"/>
                  </a:cubicBezTo>
                  <a:cubicBezTo>
                    <a:pt x="620" y="259"/>
                    <a:pt x="620" y="258"/>
                    <a:pt x="621" y="258"/>
                  </a:cubicBezTo>
                  <a:cubicBezTo>
                    <a:pt x="622" y="258"/>
                    <a:pt x="622" y="259"/>
                    <a:pt x="623" y="259"/>
                  </a:cubicBezTo>
                  <a:cubicBezTo>
                    <a:pt x="624" y="259"/>
                    <a:pt x="625" y="259"/>
                    <a:pt x="625" y="260"/>
                  </a:cubicBezTo>
                  <a:cubicBezTo>
                    <a:pt x="625" y="260"/>
                    <a:pt x="624" y="261"/>
                    <a:pt x="623" y="261"/>
                  </a:cubicBezTo>
                  <a:cubicBezTo>
                    <a:pt x="623" y="261"/>
                    <a:pt x="622" y="261"/>
                    <a:pt x="624" y="261"/>
                  </a:cubicBezTo>
                  <a:cubicBezTo>
                    <a:pt x="625" y="262"/>
                    <a:pt x="625" y="261"/>
                    <a:pt x="626" y="262"/>
                  </a:cubicBezTo>
                  <a:cubicBezTo>
                    <a:pt x="626" y="263"/>
                    <a:pt x="627" y="262"/>
                    <a:pt x="627" y="263"/>
                  </a:cubicBezTo>
                  <a:cubicBezTo>
                    <a:pt x="627" y="264"/>
                    <a:pt x="626" y="264"/>
                    <a:pt x="627" y="264"/>
                  </a:cubicBezTo>
                  <a:cubicBezTo>
                    <a:pt x="627" y="265"/>
                    <a:pt x="628" y="265"/>
                    <a:pt x="628" y="266"/>
                  </a:cubicBezTo>
                  <a:cubicBezTo>
                    <a:pt x="628" y="266"/>
                    <a:pt x="627" y="266"/>
                    <a:pt x="627" y="267"/>
                  </a:cubicBezTo>
                  <a:cubicBezTo>
                    <a:pt x="627" y="268"/>
                    <a:pt x="628" y="267"/>
                    <a:pt x="628" y="268"/>
                  </a:cubicBezTo>
                  <a:cubicBezTo>
                    <a:pt x="629" y="268"/>
                    <a:pt x="629" y="267"/>
                    <a:pt x="629" y="268"/>
                  </a:cubicBezTo>
                  <a:cubicBezTo>
                    <a:pt x="630" y="268"/>
                    <a:pt x="630" y="269"/>
                    <a:pt x="630" y="269"/>
                  </a:cubicBezTo>
                  <a:cubicBezTo>
                    <a:pt x="629" y="270"/>
                    <a:pt x="629" y="271"/>
                    <a:pt x="629" y="273"/>
                  </a:cubicBezTo>
                  <a:cubicBezTo>
                    <a:pt x="629" y="274"/>
                    <a:pt x="629" y="275"/>
                    <a:pt x="629" y="275"/>
                  </a:cubicBezTo>
                  <a:cubicBezTo>
                    <a:pt x="628" y="276"/>
                    <a:pt x="628" y="276"/>
                    <a:pt x="628" y="277"/>
                  </a:cubicBezTo>
                  <a:cubicBezTo>
                    <a:pt x="628" y="277"/>
                    <a:pt x="628" y="278"/>
                    <a:pt x="628" y="278"/>
                  </a:cubicBezTo>
                  <a:cubicBezTo>
                    <a:pt x="629" y="279"/>
                    <a:pt x="629" y="280"/>
                    <a:pt x="629" y="280"/>
                  </a:cubicBezTo>
                  <a:cubicBezTo>
                    <a:pt x="628" y="281"/>
                    <a:pt x="628" y="281"/>
                    <a:pt x="629" y="281"/>
                  </a:cubicBezTo>
                  <a:cubicBezTo>
                    <a:pt x="629" y="282"/>
                    <a:pt x="629" y="282"/>
                    <a:pt x="630" y="283"/>
                  </a:cubicBezTo>
                  <a:cubicBezTo>
                    <a:pt x="630" y="284"/>
                    <a:pt x="630" y="284"/>
                    <a:pt x="630" y="285"/>
                  </a:cubicBezTo>
                  <a:cubicBezTo>
                    <a:pt x="630" y="285"/>
                    <a:pt x="631" y="285"/>
                    <a:pt x="631" y="285"/>
                  </a:cubicBezTo>
                  <a:cubicBezTo>
                    <a:pt x="631" y="286"/>
                    <a:pt x="631" y="285"/>
                    <a:pt x="632" y="286"/>
                  </a:cubicBezTo>
                  <a:cubicBezTo>
                    <a:pt x="633" y="287"/>
                    <a:pt x="633" y="288"/>
                    <a:pt x="634" y="288"/>
                  </a:cubicBezTo>
                  <a:cubicBezTo>
                    <a:pt x="635" y="289"/>
                    <a:pt x="635" y="289"/>
                    <a:pt x="636" y="289"/>
                  </a:cubicBezTo>
                  <a:cubicBezTo>
                    <a:pt x="636" y="290"/>
                    <a:pt x="636" y="290"/>
                    <a:pt x="636" y="291"/>
                  </a:cubicBezTo>
                  <a:cubicBezTo>
                    <a:pt x="637" y="291"/>
                    <a:pt x="636" y="291"/>
                    <a:pt x="637" y="292"/>
                  </a:cubicBezTo>
                  <a:cubicBezTo>
                    <a:pt x="638" y="293"/>
                    <a:pt x="638" y="292"/>
                    <a:pt x="639" y="293"/>
                  </a:cubicBezTo>
                  <a:cubicBezTo>
                    <a:pt x="639" y="294"/>
                    <a:pt x="638" y="295"/>
                    <a:pt x="638" y="295"/>
                  </a:cubicBezTo>
                  <a:cubicBezTo>
                    <a:pt x="638" y="296"/>
                    <a:pt x="638" y="296"/>
                    <a:pt x="638" y="296"/>
                  </a:cubicBezTo>
                  <a:cubicBezTo>
                    <a:pt x="637" y="295"/>
                    <a:pt x="637" y="295"/>
                    <a:pt x="637" y="295"/>
                  </a:cubicBezTo>
                  <a:cubicBezTo>
                    <a:pt x="637" y="295"/>
                    <a:pt x="638" y="294"/>
                    <a:pt x="637" y="294"/>
                  </a:cubicBezTo>
                  <a:cubicBezTo>
                    <a:pt x="637" y="294"/>
                    <a:pt x="637" y="293"/>
                    <a:pt x="636" y="293"/>
                  </a:cubicBezTo>
                  <a:cubicBezTo>
                    <a:pt x="635" y="293"/>
                    <a:pt x="634" y="293"/>
                    <a:pt x="634" y="292"/>
                  </a:cubicBezTo>
                  <a:cubicBezTo>
                    <a:pt x="633" y="292"/>
                    <a:pt x="633" y="291"/>
                    <a:pt x="632" y="291"/>
                  </a:cubicBezTo>
                  <a:cubicBezTo>
                    <a:pt x="631" y="291"/>
                    <a:pt x="631" y="291"/>
                    <a:pt x="630" y="291"/>
                  </a:cubicBezTo>
                  <a:cubicBezTo>
                    <a:pt x="629" y="291"/>
                    <a:pt x="628" y="290"/>
                    <a:pt x="628" y="290"/>
                  </a:cubicBezTo>
                  <a:cubicBezTo>
                    <a:pt x="628" y="290"/>
                    <a:pt x="628" y="290"/>
                    <a:pt x="627" y="290"/>
                  </a:cubicBezTo>
                  <a:cubicBezTo>
                    <a:pt x="627" y="290"/>
                    <a:pt x="627" y="290"/>
                    <a:pt x="626" y="289"/>
                  </a:cubicBezTo>
                  <a:cubicBezTo>
                    <a:pt x="625" y="288"/>
                    <a:pt x="625" y="288"/>
                    <a:pt x="624" y="287"/>
                  </a:cubicBezTo>
                  <a:cubicBezTo>
                    <a:pt x="622" y="287"/>
                    <a:pt x="622" y="286"/>
                    <a:pt x="621" y="287"/>
                  </a:cubicBezTo>
                  <a:cubicBezTo>
                    <a:pt x="620" y="287"/>
                    <a:pt x="618" y="287"/>
                    <a:pt x="618" y="287"/>
                  </a:cubicBezTo>
                  <a:cubicBezTo>
                    <a:pt x="617" y="287"/>
                    <a:pt x="616" y="288"/>
                    <a:pt x="616" y="288"/>
                  </a:cubicBezTo>
                  <a:cubicBezTo>
                    <a:pt x="616" y="288"/>
                    <a:pt x="616" y="288"/>
                    <a:pt x="615" y="288"/>
                  </a:cubicBezTo>
                  <a:cubicBezTo>
                    <a:pt x="615" y="289"/>
                    <a:pt x="614" y="289"/>
                    <a:pt x="613" y="289"/>
                  </a:cubicBezTo>
                  <a:cubicBezTo>
                    <a:pt x="613" y="290"/>
                    <a:pt x="612" y="290"/>
                    <a:pt x="612" y="290"/>
                  </a:cubicBezTo>
                  <a:cubicBezTo>
                    <a:pt x="611" y="291"/>
                    <a:pt x="612" y="291"/>
                    <a:pt x="612" y="292"/>
                  </a:cubicBezTo>
                  <a:cubicBezTo>
                    <a:pt x="612" y="293"/>
                    <a:pt x="612" y="292"/>
                    <a:pt x="611" y="293"/>
                  </a:cubicBezTo>
                  <a:cubicBezTo>
                    <a:pt x="611" y="293"/>
                    <a:pt x="611" y="293"/>
                    <a:pt x="611" y="294"/>
                  </a:cubicBezTo>
                  <a:cubicBezTo>
                    <a:pt x="611" y="294"/>
                    <a:pt x="610" y="294"/>
                    <a:pt x="610" y="294"/>
                  </a:cubicBezTo>
                  <a:cubicBezTo>
                    <a:pt x="610" y="294"/>
                    <a:pt x="611" y="294"/>
                    <a:pt x="610" y="295"/>
                  </a:cubicBezTo>
                  <a:cubicBezTo>
                    <a:pt x="610" y="295"/>
                    <a:pt x="610" y="296"/>
                    <a:pt x="609" y="295"/>
                  </a:cubicBezTo>
                  <a:cubicBezTo>
                    <a:pt x="609" y="295"/>
                    <a:pt x="609" y="294"/>
                    <a:pt x="608" y="294"/>
                  </a:cubicBezTo>
                  <a:cubicBezTo>
                    <a:pt x="607" y="294"/>
                    <a:pt x="608" y="295"/>
                    <a:pt x="607" y="295"/>
                  </a:cubicBezTo>
                  <a:cubicBezTo>
                    <a:pt x="606" y="295"/>
                    <a:pt x="607" y="294"/>
                    <a:pt x="606" y="294"/>
                  </a:cubicBezTo>
                  <a:cubicBezTo>
                    <a:pt x="605" y="294"/>
                    <a:pt x="605" y="294"/>
                    <a:pt x="605" y="293"/>
                  </a:cubicBezTo>
                  <a:cubicBezTo>
                    <a:pt x="604" y="293"/>
                    <a:pt x="604" y="292"/>
                    <a:pt x="604" y="292"/>
                  </a:cubicBezTo>
                  <a:cubicBezTo>
                    <a:pt x="604" y="292"/>
                    <a:pt x="605" y="292"/>
                    <a:pt x="604" y="292"/>
                  </a:cubicBezTo>
                  <a:cubicBezTo>
                    <a:pt x="603" y="293"/>
                    <a:pt x="602" y="292"/>
                    <a:pt x="602" y="292"/>
                  </a:cubicBezTo>
                  <a:cubicBezTo>
                    <a:pt x="602" y="292"/>
                    <a:pt x="602" y="292"/>
                    <a:pt x="601" y="292"/>
                  </a:cubicBezTo>
                  <a:cubicBezTo>
                    <a:pt x="601" y="293"/>
                    <a:pt x="601" y="292"/>
                    <a:pt x="600" y="292"/>
                  </a:cubicBezTo>
                  <a:cubicBezTo>
                    <a:pt x="599" y="293"/>
                    <a:pt x="600" y="294"/>
                    <a:pt x="599" y="293"/>
                  </a:cubicBezTo>
                  <a:cubicBezTo>
                    <a:pt x="598" y="292"/>
                    <a:pt x="598" y="291"/>
                    <a:pt x="598" y="292"/>
                  </a:cubicBezTo>
                  <a:cubicBezTo>
                    <a:pt x="598" y="293"/>
                    <a:pt x="599" y="293"/>
                    <a:pt x="598" y="293"/>
                  </a:cubicBezTo>
                  <a:cubicBezTo>
                    <a:pt x="597" y="293"/>
                    <a:pt x="597" y="293"/>
                    <a:pt x="597" y="293"/>
                  </a:cubicBezTo>
                  <a:cubicBezTo>
                    <a:pt x="596" y="293"/>
                    <a:pt x="597" y="294"/>
                    <a:pt x="596" y="294"/>
                  </a:cubicBezTo>
                  <a:cubicBezTo>
                    <a:pt x="596" y="294"/>
                    <a:pt x="596" y="292"/>
                    <a:pt x="596" y="293"/>
                  </a:cubicBezTo>
                  <a:cubicBezTo>
                    <a:pt x="595" y="293"/>
                    <a:pt x="595" y="294"/>
                    <a:pt x="595" y="294"/>
                  </a:cubicBezTo>
                  <a:cubicBezTo>
                    <a:pt x="595" y="294"/>
                    <a:pt x="594" y="293"/>
                    <a:pt x="594" y="293"/>
                  </a:cubicBezTo>
                  <a:cubicBezTo>
                    <a:pt x="594" y="295"/>
                    <a:pt x="594" y="295"/>
                    <a:pt x="594" y="295"/>
                  </a:cubicBezTo>
                  <a:cubicBezTo>
                    <a:pt x="594" y="295"/>
                    <a:pt x="593" y="294"/>
                    <a:pt x="593" y="294"/>
                  </a:cubicBezTo>
                  <a:cubicBezTo>
                    <a:pt x="593" y="294"/>
                    <a:pt x="594" y="295"/>
                    <a:pt x="593" y="295"/>
                  </a:cubicBezTo>
                  <a:cubicBezTo>
                    <a:pt x="593" y="295"/>
                    <a:pt x="592" y="294"/>
                    <a:pt x="592" y="294"/>
                  </a:cubicBezTo>
                  <a:cubicBezTo>
                    <a:pt x="591" y="295"/>
                    <a:pt x="591" y="295"/>
                    <a:pt x="591" y="295"/>
                  </a:cubicBezTo>
                  <a:cubicBezTo>
                    <a:pt x="591" y="295"/>
                    <a:pt x="591" y="293"/>
                    <a:pt x="591" y="293"/>
                  </a:cubicBezTo>
                  <a:cubicBezTo>
                    <a:pt x="590" y="294"/>
                    <a:pt x="589" y="294"/>
                    <a:pt x="589" y="294"/>
                  </a:cubicBezTo>
                  <a:cubicBezTo>
                    <a:pt x="589" y="293"/>
                    <a:pt x="589" y="293"/>
                    <a:pt x="589" y="293"/>
                  </a:cubicBezTo>
                  <a:cubicBezTo>
                    <a:pt x="587" y="293"/>
                    <a:pt x="587" y="293"/>
                    <a:pt x="587" y="293"/>
                  </a:cubicBezTo>
                  <a:cubicBezTo>
                    <a:pt x="588" y="292"/>
                    <a:pt x="588" y="292"/>
                    <a:pt x="588" y="292"/>
                  </a:cubicBezTo>
                  <a:cubicBezTo>
                    <a:pt x="588" y="292"/>
                    <a:pt x="587" y="292"/>
                    <a:pt x="587" y="291"/>
                  </a:cubicBezTo>
                  <a:cubicBezTo>
                    <a:pt x="587" y="291"/>
                    <a:pt x="587" y="290"/>
                    <a:pt x="587" y="290"/>
                  </a:cubicBezTo>
                  <a:cubicBezTo>
                    <a:pt x="586" y="290"/>
                    <a:pt x="586" y="291"/>
                    <a:pt x="586" y="290"/>
                  </a:cubicBezTo>
                  <a:cubicBezTo>
                    <a:pt x="586" y="290"/>
                    <a:pt x="587" y="289"/>
                    <a:pt x="585" y="289"/>
                  </a:cubicBezTo>
                  <a:cubicBezTo>
                    <a:pt x="584" y="290"/>
                    <a:pt x="584" y="290"/>
                    <a:pt x="584" y="290"/>
                  </a:cubicBezTo>
                  <a:cubicBezTo>
                    <a:pt x="584" y="290"/>
                    <a:pt x="584" y="289"/>
                    <a:pt x="583" y="289"/>
                  </a:cubicBezTo>
                  <a:cubicBezTo>
                    <a:pt x="582" y="290"/>
                    <a:pt x="582" y="289"/>
                    <a:pt x="582" y="289"/>
                  </a:cubicBezTo>
                  <a:cubicBezTo>
                    <a:pt x="581" y="289"/>
                    <a:pt x="581" y="289"/>
                    <a:pt x="581" y="289"/>
                  </a:cubicBezTo>
                  <a:cubicBezTo>
                    <a:pt x="579" y="288"/>
                    <a:pt x="579" y="288"/>
                    <a:pt x="579" y="288"/>
                  </a:cubicBezTo>
                  <a:cubicBezTo>
                    <a:pt x="579" y="288"/>
                    <a:pt x="580" y="287"/>
                    <a:pt x="579" y="287"/>
                  </a:cubicBezTo>
                  <a:cubicBezTo>
                    <a:pt x="579" y="288"/>
                    <a:pt x="579" y="288"/>
                    <a:pt x="579" y="288"/>
                  </a:cubicBezTo>
                  <a:cubicBezTo>
                    <a:pt x="579" y="288"/>
                    <a:pt x="579" y="287"/>
                    <a:pt x="578" y="287"/>
                  </a:cubicBezTo>
                  <a:cubicBezTo>
                    <a:pt x="578" y="287"/>
                    <a:pt x="577" y="288"/>
                    <a:pt x="577" y="287"/>
                  </a:cubicBezTo>
                  <a:cubicBezTo>
                    <a:pt x="577" y="287"/>
                    <a:pt x="577" y="286"/>
                    <a:pt x="577" y="286"/>
                  </a:cubicBezTo>
                  <a:cubicBezTo>
                    <a:pt x="577" y="286"/>
                    <a:pt x="575" y="286"/>
                    <a:pt x="575" y="286"/>
                  </a:cubicBezTo>
                  <a:cubicBezTo>
                    <a:pt x="576" y="286"/>
                    <a:pt x="577" y="285"/>
                    <a:pt x="575" y="285"/>
                  </a:cubicBezTo>
                  <a:cubicBezTo>
                    <a:pt x="574" y="286"/>
                    <a:pt x="574" y="284"/>
                    <a:pt x="574" y="284"/>
                  </a:cubicBezTo>
                  <a:cubicBezTo>
                    <a:pt x="574" y="284"/>
                    <a:pt x="573" y="284"/>
                    <a:pt x="573" y="285"/>
                  </a:cubicBezTo>
                  <a:cubicBezTo>
                    <a:pt x="573" y="285"/>
                    <a:pt x="573" y="285"/>
                    <a:pt x="573" y="285"/>
                  </a:cubicBezTo>
                  <a:cubicBezTo>
                    <a:pt x="571" y="285"/>
                    <a:pt x="571" y="285"/>
                    <a:pt x="571" y="285"/>
                  </a:cubicBezTo>
                  <a:cubicBezTo>
                    <a:pt x="571" y="285"/>
                    <a:pt x="572" y="286"/>
                    <a:pt x="572" y="286"/>
                  </a:cubicBezTo>
                  <a:cubicBezTo>
                    <a:pt x="571" y="286"/>
                    <a:pt x="570" y="286"/>
                    <a:pt x="570" y="286"/>
                  </a:cubicBezTo>
                  <a:cubicBezTo>
                    <a:pt x="571" y="287"/>
                    <a:pt x="571" y="287"/>
                    <a:pt x="570" y="287"/>
                  </a:cubicBezTo>
                  <a:cubicBezTo>
                    <a:pt x="570" y="287"/>
                    <a:pt x="569" y="287"/>
                    <a:pt x="569" y="287"/>
                  </a:cubicBezTo>
                  <a:cubicBezTo>
                    <a:pt x="569" y="287"/>
                    <a:pt x="568" y="287"/>
                    <a:pt x="568" y="287"/>
                  </a:cubicBezTo>
                  <a:cubicBezTo>
                    <a:pt x="567" y="287"/>
                    <a:pt x="568" y="287"/>
                    <a:pt x="567" y="286"/>
                  </a:cubicBezTo>
                  <a:cubicBezTo>
                    <a:pt x="567" y="286"/>
                    <a:pt x="566" y="286"/>
                    <a:pt x="566" y="286"/>
                  </a:cubicBezTo>
                  <a:cubicBezTo>
                    <a:pt x="566" y="285"/>
                    <a:pt x="566" y="285"/>
                    <a:pt x="566" y="285"/>
                  </a:cubicBezTo>
                  <a:cubicBezTo>
                    <a:pt x="566" y="285"/>
                    <a:pt x="566" y="285"/>
                    <a:pt x="565" y="285"/>
                  </a:cubicBezTo>
                  <a:cubicBezTo>
                    <a:pt x="565" y="286"/>
                    <a:pt x="564" y="286"/>
                    <a:pt x="564" y="286"/>
                  </a:cubicBezTo>
                  <a:cubicBezTo>
                    <a:pt x="564" y="287"/>
                    <a:pt x="565" y="287"/>
                    <a:pt x="564" y="287"/>
                  </a:cubicBezTo>
                  <a:cubicBezTo>
                    <a:pt x="563" y="287"/>
                    <a:pt x="563" y="286"/>
                    <a:pt x="563" y="287"/>
                  </a:cubicBezTo>
                  <a:cubicBezTo>
                    <a:pt x="562" y="287"/>
                    <a:pt x="562" y="288"/>
                    <a:pt x="562" y="288"/>
                  </a:cubicBezTo>
                  <a:cubicBezTo>
                    <a:pt x="562" y="288"/>
                    <a:pt x="563" y="289"/>
                    <a:pt x="563" y="289"/>
                  </a:cubicBezTo>
                  <a:cubicBezTo>
                    <a:pt x="562" y="289"/>
                    <a:pt x="561" y="288"/>
                    <a:pt x="561" y="288"/>
                  </a:cubicBezTo>
                  <a:cubicBezTo>
                    <a:pt x="561" y="287"/>
                    <a:pt x="560" y="286"/>
                    <a:pt x="560" y="286"/>
                  </a:cubicBezTo>
                  <a:cubicBezTo>
                    <a:pt x="560" y="286"/>
                    <a:pt x="561" y="286"/>
                    <a:pt x="560" y="286"/>
                  </a:cubicBezTo>
                  <a:cubicBezTo>
                    <a:pt x="559" y="287"/>
                    <a:pt x="559" y="287"/>
                    <a:pt x="559" y="287"/>
                  </a:cubicBezTo>
                  <a:cubicBezTo>
                    <a:pt x="558" y="287"/>
                    <a:pt x="558" y="288"/>
                    <a:pt x="558" y="287"/>
                  </a:cubicBezTo>
                  <a:cubicBezTo>
                    <a:pt x="558" y="287"/>
                    <a:pt x="558" y="286"/>
                    <a:pt x="558" y="286"/>
                  </a:cubicBezTo>
                  <a:cubicBezTo>
                    <a:pt x="558" y="286"/>
                    <a:pt x="557" y="286"/>
                    <a:pt x="557" y="286"/>
                  </a:cubicBezTo>
                  <a:cubicBezTo>
                    <a:pt x="557" y="285"/>
                    <a:pt x="558" y="285"/>
                    <a:pt x="558" y="285"/>
                  </a:cubicBezTo>
                  <a:cubicBezTo>
                    <a:pt x="556" y="285"/>
                    <a:pt x="556" y="285"/>
                    <a:pt x="556" y="285"/>
                  </a:cubicBezTo>
                  <a:cubicBezTo>
                    <a:pt x="557" y="284"/>
                    <a:pt x="557" y="284"/>
                    <a:pt x="557" y="284"/>
                  </a:cubicBezTo>
                  <a:cubicBezTo>
                    <a:pt x="557" y="284"/>
                    <a:pt x="557" y="284"/>
                    <a:pt x="556" y="284"/>
                  </a:cubicBezTo>
                  <a:cubicBezTo>
                    <a:pt x="556" y="284"/>
                    <a:pt x="556" y="284"/>
                    <a:pt x="556" y="285"/>
                  </a:cubicBezTo>
                  <a:cubicBezTo>
                    <a:pt x="555" y="285"/>
                    <a:pt x="555" y="285"/>
                    <a:pt x="555" y="285"/>
                  </a:cubicBezTo>
                  <a:cubicBezTo>
                    <a:pt x="554" y="285"/>
                    <a:pt x="554" y="285"/>
                    <a:pt x="554" y="284"/>
                  </a:cubicBezTo>
                  <a:cubicBezTo>
                    <a:pt x="554" y="284"/>
                    <a:pt x="554" y="284"/>
                    <a:pt x="554" y="284"/>
                  </a:cubicBezTo>
                  <a:cubicBezTo>
                    <a:pt x="553" y="284"/>
                    <a:pt x="553" y="284"/>
                    <a:pt x="553" y="284"/>
                  </a:cubicBezTo>
                  <a:cubicBezTo>
                    <a:pt x="553" y="283"/>
                    <a:pt x="553" y="283"/>
                    <a:pt x="552" y="282"/>
                  </a:cubicBezTo>
                  <a:cubicBezTo>
                    <a:pt x="552" y="282"/>
                    <a:pt x="551" y="282"/>
                    <a:pt x="551" y="282"/>
                  </a:cubicBezTo>
                  <a:cubicBezTo>
                    <a:pt x="551" y="282"/>
                    <a:pt x="550" y="283"/>
                    <a:pt x="550" y="282"/>
                  </a:cubicBezTo>
                  <a:cubicBezTo>
                    <a:pt x="550" y="282"/>
                    <a:pt x="550" y="281"/>
                    <a:pt x="550" y="281"/>
                  </a:cubicBezTo>
                  <a:cubicBezTo>
                    <a:pt x="550" y="281"/>
                    <a:pt x="549" y="280"/>
                    <a:pt x="549" y="281"/>
                  </a:cubicBezTo>
                  <a:cubicBezTo>
                    <a:pt x="549" y="282"/>
                    <a:pt x="549" y="282"/>
                    <a:pt x="548" y="282"/>
                  </a:cubicBezTo>
                  <a:cubicBezTo>
                    <a:pt x="548" y="282"/>
                    <a:pt x="547" y="281"/>
                    <a:pt x="547" y="281"/>
                  </a:cubicBezTo>
                  <a:cubicBezTo>
                    <a:pt x="547" y="281"/>
                    <a:pt x="549" y="280"/>
                    <a:pt x="548" y="279"/>
                  </a:cubicBezTo>
                  <a:cubicBezTo>
                    <a:pt x="547" y="279"/>
                    <a:pt x="547" y="280"/>
                    <a:pt x="546" y="279"/>
                  </a:cubicBezTo>
                  <a:cubicBezTo>
                    <a:pt x="546" y="279"/>
                    <a:pt x="546" y="279"/>
                    <a:pt x="545" y="278"/>
                  </a:cubicBezTo>
                  <a:cubicBezTo>
                    <a:pt x="545" y="278"/>
                    <a:pt x="544" y="278"/>
                    <a:pt x="544" y="278"/>
                  </a:cubicBezTo>
                  <a:cubicBezTo>
                    <a:pt x="544" y="278"/>
                    <a:pt x="544" y="278"/>
                    <a:pt x="544" y="278"/>
                  </a:cubicBezTo>
                  <a:cubicBezTo>
                    <a:pt x="544" y="279"/>
                    <a:pt x="544" y="278"/>
                    <a:pt x="544" y="279"/>
                  </a:cubicBezTo>
                  <a:cubicBezTo>
                    <a:pt x="544" y="279"/>
                    <a:pt x="543" y="279"/>
                    <a:pt x="543" y="279"/>
                  </a:cubicBezTo>
                  <a:cubicBezTo>
                    <a:pt x="543" y="279"/>
                    <a:pt x="543" y="279"/>
                    <a:pt x="542" y="279"/>
                  </a:cubicBezTo>
                  <a:cubicBezTo>
                    <a:pt x="541" y="279"/>
                    <a:pt x="541" y="278"/>
                    <a:pt x="541" y="279"/>
                  </a:cubicBezTo>
                  <a:cubicBezTo>
                    <a:pt x="541" y="280"/>
                    <a:pt x="543" y="281"/>
                    <a:pt x="541" y="281"/>
                  </a:cubicBezTo>
                  <a:cubicBezTo>
                    <a:pt x="539" y="281"/>
                    <a:pt x="539" y="281"/>
                    <a:pt x="539" y="281"/>
                  </a:cubicBezTo>
                  <a:cubicBezTo>
                    <a:pt x="539" y="281"/>
                    <a:pt x="539" y="281"/>
                    <a:pt x="539" y="281"/>
                  </a:cubicBezTo>
                  <a:cubicBezTo>
                    <a:pt x="538" y="281"/>
                    <a:pt x="538" y="280"/>
                    <a:pt x="537" y="281"/>
                  </a:cubicBezTo>
                  <a:cubicBezTo>
                    <a:pt x="536" y="281"/>
                    <a:pt x="538" y="281"/>
                    <a:pt x="536" y="282"/>
                  </a:cubicBezTo>
                  <a:cubicBezTo>
                    <a:pt x="535" y="282"/>
                    <a:pt x="534" y="282"/>
                    <a:pt x="535" y="282"/>
                  </a:cubicBezTo>
                  <a:cubicBezTo>
                    <a:pt x="536" y="283"/>
                    <a:pt x="536" y="284"/>
                    <a:pt x="536" y="284"/>
                  </a:cubicBezTo>
                  <a:cubicBezTo>
                    <a:pt x="536" y="284"/>
                    <a:pt x="536" y="284"/>
                    <a:pt x="535" y="284"/>
                  </a:cubicBezTo>
                  <a:cubicBezTo>
                    <a:pt x="534" y="284"/>
                    <a:pt x="534" y="284"/>
                    <a:pt x="534" y="285"/>
                  </a:cubicBezTo>
                  <a:cubicBezTo>
                    <a:pt x="534" y="285"/>
                    <a:pt x="535" y="285"/>
                    <a:pt x="535" y="286"/>
                  </a:cubicBezTo>
                  <a:cubicBezTo>
                    <a:pt x="535" y="287"/>
                    <a:pt x="534" y="287"/>
                    <a:pt x="534" y="288"/>
                  </a:cubicBezTo>
                  <a:cubicBezTo>
                    <a:pt x="534" y="288"/>
                    <a:pt x="534" y="289"/>
                    <a:pt x="534" y="289"/>
                  </a:cubicBezTo>
                  <a:cubicBezTo>
                    <a:pt x="534" y="289"/>
                    <a:pt x="534" y="290"/>
                    <a:pt x="534" y="290"/>
                  </a:cubicBezTo>
                  <a:cubicBezTo>
                    <a:pt x="535" y="290"/>
                    <a:pt x="535" y="290"/>
                    <a:pt x="535" y="291"/>
                  </a:cubicBezTo>
                  <a:cubicBezTo>
                    <a:pt x="535" y="291"/>
                    <a:pt x="535" y="292"/>
                    <a:pt x="534" y="293"/>
                  </a:cubicBezTo>
                  <a:cubicBezTo>
                    <a:pt x="533" y="294"/>
                    <a:pt x="532" y="294"/>
                    <a:pt x="533" y="294"/>
                  </a:cubicBezTo>
                  <a:cubicBezTo>
                    <a:pt x="534" y="294"/>
                    <a:pt x="536" y="295"/>
                    <a:pt x="535" y="295"/>
                  </a:cubicBezTo>
                  <a:cubicBezTo>
                    <a:pt x="534" y="296"/>
                    <a:pt x="534" y="297"/>
                    <a:pt x="533" y="297"/>
                  </a:cubicBezTo>
                  <a:cubicBezTo>
                    <a:pt x="532" y="297"/>
                    <a:pt x="531" y="296"/>
                    <a:pt x="530" y="296"/>
                  </a:cubicBezTo>
                  <a:cubicBezTo>
                    <a:pt x="530" y="296"/>
                    <a:pt x="530" y="296"/>
                    <a:pt x="528" y="296"/>
                  </a:cubicBezTo>
                  <a:cubicBezTo>
                    <a:pt x="527" y="297"/>
                    <a:pt x="526" y="297"/>
                    <a:pt x="526" y="297"/>
                  </a:cubicBezTo>
                  <a:cubicBezTo>
                    <a:pt x="526" y="297"/>
                    <a:pt x="527" y="296"/>
                    <a:pt x="526" y="296"/>
                  </a:cubicBezTo>
                  <a:cubicBezTo>
                    <a:pt x="525" y="296"/>
                    <a:pt x="525" y="296"/>
                    <a:pt x="525" y="296"/>
                  </a:cubicBezTo>
                  <a:cubicBezTo>
                    <a:pt x="524" y="297"/>
                    <a:pt x="523" y="297"/>
                    <a:pt x="524" y="297"/>
                  </a:cubicBezTo>
                  <a:cubicBezTo>
                    <a:pt x="524" y="298"/>
                    <a:pt x="526" y="297"/>
                    <a:pt x="524" y="298"/>
                  </a:cubicBezTo>
                  <a:cubicBezTo>
                    <a:pt x="523" y="299"/>
                    <a:pt x="524" y="299"/>
                    <a:pt x="523" y="299"/>
                  </a:cubicBezTo>
                  <a:cubicBezTo>
                    <a:pt x="522" y="299"/>
                    <a:pt x="521" y="299"/>
                    <a:pt x="521" y="300"/>
                  </a:cubicBezTo>
                  <a:cubicBezTo>
                    <a:pt x="521" y="300"/>
                    <a:pt x="522" y="300"/>
                    <a:pt x="521" y="300"/>
                  </a:cubicBezTo>
                  <a:cubicBezTo>
                    <a:pt x="521" y="301"/>
                    <a:pt x="521" y="301"/>
                    <a:pt x="520" y="300"/>
                  </a:cubicBezTo>
                  <a:cubicBezTo>
                    <a:pt x="520" y="300"/>
                    <a:pt x="520" y="300"/>
                    <a:pt x="519" y="300"/>
                  </a:cubicBezTo>
                  <a:cubicBezTo>
                    <a:pt x="519" y="299"/>
                    <a:pt x="518" y="299"/>
                    <a:pt x="518" y="299"/>
                  </a:cubicBezTo>
                  <a:cubicBezTo>
                    <a:pt x="517" y="299"/>
                    <a:pt x="517" y="299"/>
                    <a:pt x="517" y="298"/>
                  </a:cubicBezTo>
                  <a:cubicBezTo>
                    <a:pt x="516" y="298"/>
                    <a:pt x="516" y="298"/>
                    <a:pt x="516" y="298"/>
                  </a:cubicBezTo>
                  <a:cubicBezTo>
                    <a:pt x="516" y="298"/>
                    <a:pt x="515" y="298"/>
                    <a:pt x="514" y="298"/>
                  </a:cubicBezTo>
                  <a:cubicBezTo>
                    <a:pt x="514" y="299"/>
                    <a:pt x="513" y="299"/>
                    <a:pt x="513" y="299"/>
                  </a:cubicBezTo>
                  <a:cubicBezTo>
                    <a:pt x="513" y="299"/>
                    <a:pt x="512" y="299"/>
                    <a:pt x="512" y="300"/>
                  </a:cubicBezTo>
                  <a:cubicBezTo>
                    <a:pt x="512" y="300"/>
                    <a:pt x="513" y="301"/>
                    <a:pt x="512" y="301"/>
                  </a:cubicBezTo>
                  <a:cubicBezTo>
                    <a:pt x="511" y="301"/>
                    <a:pt x="511" y="300"/>
                    <a:pt x="511" y="301"/>
                  </a:cubicBezTo>
                  <a:cubicBezTo>
                    <a:pt x="510" y="301"/>
                    <a:pt x="510" y="302"/>
                    <a:pt x="509" y="301"/>
                  </a:cubicBezTo>
                  <a:cubicBezTo>
                    <a:pt x="509" y="301"/>
                    <a:pt x="508" y="300"/>
                    <a:pt x="508" y="300"/>
                  </a:cubicBezTo>
                  <a:cubicBezTo>
                    <a:pt x="508" y="301"/>
                    <a:pt x="508" y="301"/>
                    <a:pt x="508" y="302"/>
                  </a:cubicBezTo>
                  <a:cubicBezTo>
                    <a:pt x="507" y="302"/>
                    <a:pt x="507" y="302"/>
                    <a:pt x="506" y="302"/>
                  </a:cubicBezTo>
                  <a:cubicBezTo>
                    <a:pt x="505" y="302"/>
                    <a:pt x="505" y="303"/>
                    <a:pt x="505" y="302"/>
                  </a:cubicBezTo>
                  <a:cubicBezTo>
                    <a:pt x="504" y="302"/>
                    <a:pt x="504" y="302"/>
                    <a:pt x="504" y="302"/>
                  </a:cubicBezTo>
                  <a:cubicBezTo>
                    <a:pt x="503" y="301"/>
                    <a:pt x="503" y="301"/>
                    <a:pt x="502" y="301"/>
                  </a:cubicBezTo>
                  <a:cubicBezTo>
                    <a:pt x="501" y="301"/>
                    <a:pt x="501" y="302"/>
                    <a:pt x="501" y="301"/>
                  </a:cubicBezTo>
                  <a:cubicBezTo>
                    <a:pt x="501" y="300"/>
                    <a:pt x="502" y="300"/>
                    <a:pt x="502" y="299"/>
                  </a:cubicBezTo>
                  <a:cubicBezTo>
                    <a:pt x="502" y="299"/>
                    <a:pt x="502" y="298"/>
                    <a:pt x="501" y="298"/>
                  </a:cubicBezTo>
                  <a:cubicBezTo>
                    <a:pt x="501" y="298"/>
                    <a:pt x="501" y="298"/>
                    <a:pt x="500" y="298"/>
                  </a:cubicBezTo>
                  <a:cubicBezTo>
                    <a:pt x="499" y="297"/>
                    <a:pt x="499" y="296"/>
                    <a:pt x="499" y="296"/>
                  </a:cubicBezTo>
                  <a:cubicBezTo>
                    <a:pt x="499" y="296"/>
                    <a:pt x="498" y="295"/>
                    <a:pt x="498" y="295"/>
                  </a:cubicBezTo>
                  <a:cubicBezTo>
                    <a:pt x="497" y="295"/>
                    <a:pt x="497" y="295"/>
                    <a:pt x="497" y="295"/>
                  </a:cubicBezTo>
                  <a:cubicBezTo>
                    <a:pt x="496" y="294"/>
                    <a:pt x="495" y="293"/>
                    <a:pt x="495" y="293"/>
                  </a:cubicBezTo>
                  <a:cubicBezTo>
                    <a:pt x="495" y="293"/>
                    <a:pt x="495" y="293"/>
                    <a:pt x="494" y="293"/>
                  </a:cubicBezTo>
                  <a:cubicBezTo>
                    <a:pt x="493" y="292"/>
                    <a:pt x="492" y="292"/>
                    <a:pt x="491" y="292"/>
                  </a:cubicBezTo>
                  <a:cubicBezTo>
                    <a:pt x="491" y="292"/>
                    <a:pt x="491" y="292"/>
                    <a:pt x="491" y="293"/>
                  </a:cubicBezTo>
                  <a:cubicBezTo>
                    <a:pt x="491" y="293"/>
                    <a:pt x="492" y="294"/>
                    <a:pt x="491" y="294"/>
                  </a:cubicBezTo>
                  <a:cubicBezTo>
                    <a:pt x="490" y="294"/>
                    <a:pt x="490" y="294"/>
                    <a:pt x="489" y="293"/>
                  </a:cubicBezTo>
                  <a:cubicBezTo>
                    <a:pt x="489" y="293"/>
                    <a:pt x="488" y="292"/>
                    <a:pt x="488" y="292"/>
                  </a:cubicBezTo>
                  <a:cubicBezTo>
                    <a:pt x="487" y="292"/>
                    <a:pt x="487" y="291"/>
                    <a:pt x="487" y="292"/>
                  </a:cubicBezTo>
                  <a:cubicBezTo>
                    <a:pt x="487" y="293"/>
                    <a:pt x="486" y="294"/>
                    <a:pt x="486" y="294"/>
                  </a:cubicBezTo>
                  <a:cubicBezTo>
                    <a:pt x="487" y="295"/>
                    <a:pt x="487" y="295"/>
                    <a:pt x="487" y="295"/>
                  </a:cubicBezTo>
                  <a:cubicBezTo>
                    <a:pt x="488" y="295"/>
                    <a:pt x="489" y="295"/>
                    <a:pt x="489" y="295"/>
                  </a:cubicBezTo>
                  <a:cubicBezTo>
                    <a:pt x="489" y="296"/>
                    <a:pt x="489" y="296"/>
                    <a:pt x="488" y="296"/>
                  </a:cubicBezTo>
                  <a:cubicBezTo>
                    <a:pt x="487" y="296"/>
                    <a:pt x="487" y="296"/>
                    <a:pt x="486" y="296"/>
                  </a:cubicBezTo>
                  <a:cubicBezTo>
                    <a:pt x="485" y="297"/>
                    <a:pt x="486" y="296"/>
                    <a:pt x="485" y="296"/>
                  </a:cubicBezTo>
                  <a:cubicBezTo>
                    <a:pt x="483" y="297"/>
                    <a:pt x="484" y="297"/>
                    <a:pt x="483" y="297"/>
                  </a:cubicBezTo>
                  <a:cubicBezTo>
                    <a:pt x="483" y="298"/>
                    <a:pt x="482" y="296"/>
                    <a:pt x="482" y="297"/>
                  </a:cubicBezTo>
                  <a:cubicBezTo>
                    <a:pt x="482" y="299"/>
                    <a:pt x="483" y="300"/>
                    <a:pt x="483" y="300"/>
                  </a:cubicBezTo>
                  <a:cubicBezTo>
                    <a:pt x="483" y="300"/>
                    <a:pt x="483" y="301"/>
                    <a:pt x="482" y="300"/>
                  </a:cubicBezTo>
                  <a:cubicBezTo>
                    <a:pt x="481" y="300"/>
                    <a:pt x="481" y="300"/>
                    <a:pt x="481" y="300"/>
                  </a:cubicBezTo>
                  <a:cubicBezTo>
                    <a:pt x="480" y="299"/>
                    <a:pt x="480" y="299"/>
                    <a:pt x="479" y="300"/>
                  </a:cubicBezTo>
                  <a:cubicBezTo>
                    <a:pt x="479" y="300"/>
                    <a:pt x="479" y="301"/>
                    <a:pt x="478" y="301"/>
                  </a:cubicBezTo>
                  <a:cubicBezTo>
                    <a:pt x="478" y="301"/>
                    <a:pt x="477" y="301"/>
                    <a:pt x="477" y="301"/>
                  </a:cubicBezTo>
                  <a:cubicBezTo>
                    <a:pt x="477" y="302"/>
                    <a:pt x="475" y="302"/>
                    <a:pt x="475" y="301"/>
                  </a:cubicBezTo>
                  <a:cubicBezTo>
                    <a:pt x="474" y="301"/>
                    <a:pt x="474" y="301"/>
                    <a:pt x="474" y="301"/>
                  </a:cubicBezTo>
                  <a:cubicBezTo>
                    <a:pt x="473" y="301"/>
                    <a:pt x="473" y="302"/>
                    <a:pt x="472" y="302"/>
                  </a:cubicBezTo>
                  <a:cubicBezTo>
                    <a:pt x="472" y="302"/>
                    <a:pt x="472" y="303"/>
                    <a:pt x="472" y="303"/>
                  </a:cubicBezTo>
                  <a:cubicBezTo>
                    <a:pt x="471" y="303"/>
                    <a:pt x="472" y="303"/>
                    <a:pt x="470" y="303"/>
                  </a:cubicBezTo>
                  <a:cubicBezTo>
                    <a:pt x="469" y="304"/>
                    <a:pt x="470" y="303"/>
                    <a:pt x="469" y="303"/>
                  </a:cubicBezTo>
                  <a:cubicBezTo>
                    <a:pt x="469" y="303"/>
                    <a:pt x="468" y="303"/>
                    <a:pt x="468" y="304"/>
                  </a:cubicBezTo>
                  <a:cubicBezTo>
                    <a:pt x="467" y="304"/>
                    <a:pt x="467" y="304"/>
                    <a:pt x="467" y="305"/>
                  </a:cubicBezTo>
                  <a:cubicBezTo>
                    <a:pt x="467" y="306"/>
                    <a:pt x="468" y="306"/>
                    <a:pt x="467" y="306"/>
                  </a:cubicBezTo>
                  <a:cubicBezTo>
                    <a:pt x="466" y="307"/>
                    <a:pt x="466" y="307"/>
                    <a:pt x="465" y="306"/>
                  </a:cubicBezTo>
                  <a:cubicBezTo>
                    <a:pt x="464" y="306"/>
                    <a:pt x="464" y="305"/>
                    <a:pt x="464" y="306"/>
                  </a:cubicBezTo>
                  <a:cubicBezTo>
                    <a:pt x="463" y="306"/>
                    <a:pt x="463" y="306"/>
                    <a:pt x="462" y="306"/>
                  </a:cubicBezTo>
                  <a:cubicBezTo>
                    <a:pt x="462" y="306"/>
                    <a:pt x="462" y="305"/>
                    <a:pt x="461" y="305"/>
                  </a:cubicBezTo>
                  <a:cubicBezTo>
                    <a:pt x="461" y="305"/>
                    <a:pt x="461" y="305"/>
                    <a:pt x="460" y="306"/>
                  </a:cubicBezTo>
                  <a:cubicBezTo>
                    <a:pt x="459" y="306"/>
                    <a:pt x="459" y="306"/>
                    <a:pt x="459" y="307"/>
                  </a:cubicBezTo>
                  <a:cubicBezTo>
                    <a:pt x="458" y="307"/>
                    <a:pt x="459" y="307"/>
                    <a:pt x="457" y="307"/>
                  </a:cubicBezTo>
                  <a:cubicBezTo>
                    <a:pt x="456" y="307"/>
                    <a:pt x="455" y="308"/>
                    <a:pt x="455" y="308"/>
                  </a:cubicBezTo>
                  <a:cubicBezTo>
                    <a:pt x="454" y="308"/>
                    <a:pt x="454" y="308"/>
                    <a:pt x="454" y="308"/>
                  </a:cubicBezTo>
                  <a:cubicBezTo>
                    <a:pt x="452" y="309"/>
                    <a:pt x="452" y="309"/>
                    <a:pt x="452" y="309"/>
                  </a:cubicBezTo>
                  <a:cubicBezTo>
                    <a:pt x="452" y="309"/>
                    <a:pt x="452" y="309"/>
                    <a:pt x="451" y="309"/>
                  </a:cubicBezTo>
                  <a:cubicBezTo>
                    <a:pt x="450" y="309"/>
                    <a:pt x="449" y="308"/>
                    <a:pt x="449" y="308"/>
                  </a:cubicBezTo>
                  <a:cubicBezTo>
                    <a:pt x="449" y="309"/>
                    <a:pt x="449" y="309"/>
                    <a:pt x="449" y="310"/>
                  </a:cubicBezTo>
                  <a:cubicBezTo>
                    <a:pt x="448" y="310"/>
                    <a:pt x="448" y="311"/>
                    <a:pt x="447" y="311"/>
                  </a:cubicBezTo>
                  <a:cubicBezTo>
                    <a:pt x="447" y="312"/>
                    <a:pt x="447" y="312"/>
                    <a:pt x="446" y="312"/>
                  </a:cubicBezTo>
                  <a:cubicBezTo>
                    <a:pt x="445" y="312"/>
                    <a:pt x="445" y="312"/>
                    <a:pt x="444" y="313"/>
                  </a:cubicBezTo>
                  <a:cubicBezTo>
                    <a:pt x="443" y="313"/>
                    <a:pt x="442" y="312"/>
                    <a:pt x="442" y="313"/>
                  </a:cubicBezTo>
                  <a:cubicBezTo>
                    <a:pt x="442" y="314"/>
                    <a:pt x="442" y="314"/>
                    <a:pt x="442" y="315"/>
                  </a:cubicBezTo>
                  <a:cubicBezTo>
                    <a:pt x="441" y="316"/>
                    <a:pt x="441" y="317"/>
                    <a:pt x="441" y="317"/>
                  </a:cubicBezTo>
                  <a:cubicBezTo>
                    <a:pt x="441" y="317"/>
                    <a:pt x="441" y="318"/>
                    <a:pt x="440" y="317"/>
                  </a:cubicBezTo>
                  <a:cubicBezTo>
                    <a:pt x="439" y="317"/>
                    <a:pt x="439" y="317"/>
                    <a:pt x="439" y="317"/>
                  </a:cubicBezTo>
                  <a:cubicBezTo>
                    <a:pt x="438" y="316"/>
                    <a:pt x="439" y="316"/>
                    <a:pt x="437" y="316"/>
                  </a:cubicBezTo>
                  <a:cubicBezTo>
                    <a:pt x="436" y="316"/>
                    <a:pt x="437" y="318"/>
                    <a:pt x="435" y="316"/>
                  </a:cubicBezTo>
                  <a:cubicBezTo>
                    <a:pt x="434" y="315"/>
                    <a:pt x="434" y="315"/>
                    <a:pt x="434" y="315"/>
                  </a:cubicBezTo>
                  <a:cubicBezTo>
                    <a:pt x="434" y="315"/>
                    <a:pt x="434" y="314"/>
                    <a:pt x="433" y="314"/>
                  </a:cubicBezTo>
                  <a:cubicBezTo>
                    <a:pt x="433" y="313"/>
                    <a:pt x="433" y="313"/>
                    <a:pt x="432" y="313"/>
                  </a:cubicBezTo>
                  <a:cubicBezTo>
                    <a:pt x="431" y="313"/>
                    <a:pt x="431" y="312"/>
                    <a:pt x="430" y="312"/>
                  </a:cubicBezTo>
                  <a:cubicBezTo>
                    <a:pt x="430" y="311"/>
                    <a:pt x="429" y="310"/>
                    <a:pt x="429" y="310"/>
                  </a:cubicBezTo>
                  <a:cubicBezTo>
                    <a:pt x="429" y="310"/>
                    <a:pt x="428" y="310"/>
                    <a:pt x="428" y="310"/>
                  </a:cubicBezTo>
                  <a:cubicBezTo>
                    <a:pt x="427" y="310"/>
                    <a:pt x="427" y="311"/>
                    <a:pt x="426" y="311"/>
                  </a:cubicBezTo>
                  <a:cubicBezTo>
                    <a:pt x="425" y="311"/>
                    <a:pt x="422" y="310"/>
                    <a:pt x="422" y="310"/>
                  </a:cubicBezTo>
                  <a:cubicBezTo>
                    <a:pt x="422" y="310"/>
                    <a:pt x="422" y="309"/>
                    <a:pt x="421" y="309"/>
                  </a:cubicBezTo>
                  <a:cubicBezTo>
                    <a:pt x="420" y="308"/>
                    <a:pt x="420" y="307"/>
                    <a:pt x="419" y="306"/>
                  </a:cubicBezTo>
                  <a:cubicBezTo>
                    <a:pt x="419" y="306"/>
                    <a:pt x="420" y="305"/>
                    <a:pt x="418" y="306"/>
                  </a:cubicBezTo>
                  <a:cubicBezTo>
                    <a:pt x="417" y="306"/>
                    <a:pt x="418" y="306"/>
                    <a:pt x="417" y="306"/>
                  </a:cubicBezTo>
                  <a:cubicBezTo>
                    <a:pt x="416" y="307"/>
                    <a:pt x="416" y="306"/>
                    <a:pt x="415" y="306"/>
                  </a:cubicBezTo>
                  <a:cubicBezTo>
                    <a:pt x="415" y="307"/>
                    <a:pt x="414" y="307"/>
                    <a:pt x="415" y="308"/>
                  </a:cubicBezTo>
                  <a:cubicBezTo>
                    <a:pt x="415" y="308"/>
                    <a:pt x="415" y="309"/>
                    <a:pt x="415" y="309"/>
                  </a:cubicBezTo>
                  <a:cubicBezTo>
                    <a:pt x="415" y="309"/>
                    <a:pt x="416" y="310"/>
                    <a:pt x="415" y="310"/>
                  </a:cubicBezTo>
                  <a:cubicBezTo>
                    <a:pt x="414" y="310"/>
                    <a:pt x="414" y="309"/>
                    <a:pt x="414" y="310"/>
                  </a:cubicBezTo>
                  <a:cubicBezTo>
                    <a:pt x="414" y="311"/>
                    <a:pt x="413" y="312"/>
                    <a:pt x="413" y="312"/>
                  </a:cubicBezTo>
                  <a:cubicBezTo>
                    <a:pt x="412" y="312"/>
                    <a:pt x="411" y="309"/>
                    <a:pt x="410" y="310"/>
                  </a:cubicBezTo>
                  <a:cubicBezTo>
                    <a:pt x="410" y="311"/>
                    <a:pt x="409" y="313"/>
                    <a:pt x="408" y="313"/>
                  </a:cubicBezTo>
                  <a:cubicBezTo>
                    <a:pt x="407" y="314"/>
                    <a:pt x="407" y="313"/>
                    <a:pt x="407" y="314"/>
                  </a:cubicBezTo>
                  <a:cubicBezTo>
                    <a:pt x="407" y="315"/>
                    <a:pt x="408" y="315"/>
                    <a:pt x="407" y="316"/>
                  </a:cubicBezTo>
                  <a:cubicBezTo>
                    <a:pt x="407" y="317"/>
                    <a:pt x="408" y="317"/>
                    <a:pt x="407" y="319"/>
                  </a:cubicBezTo>
                  <a:cubicBezTo>
                    <a:pt x="406" y="320"/>
                    <a:pt x="407" y="320"/>
                    <a:pt x="406" y="321"/>
                  </a:cubicBezTo>
                  <a:cubicBezTo>
                    <a:pt x="406" y="321"/>
                    <a:pt x="405" y="322"/>
                    <a:pt x="405" y="322"/>
                  </a:cubicBezTo>
                  <a:cubicBezTo>
                    <a:pt x="405" y="322"/>
                    <a:pt x="406" y="323"/>
                    <a:pt x="405" y="323"/>
                  </a:cubicBezTo>
                  <a:cubicBezTo>
                    <a:pt x="404" y="323"/>
                    <a:pt x="404" y="323"/>
                    <a:pt x="404" y="322"/>
                  </a:cubicBezTo>
                  <a:cubicBezTo>
                    <a:pt x="403" y="322"/>
                    <a:pt x="403" y="322"/>
                    <a:pt x="402" y="322"/>
                  </a:cubicBezTo>
                  <a:cubicBezTo>
                    <a:pt x="402" y="322"/>
                    <a:pt x="402" y="322"/>
                    <a:pt x="401" y="322"/>
                  </a:cubicBezTo>
                  <a:cubicBezTo>
                    <a:pt x="400" y="323"/>
                    <a:pt x="400" y="323"/>
                    <a:pt x="400" y="324"/>
                  </a:cubicBezTo>
                  <a:cubicBezTo>
                    <a:pt x="401" y="325"/>
                    <a:pt x="400" y="326"/>
                    <a:pt x="400" y="326"/>
                  </a:cubicBezTo>
                  <a:cubicBezTo>
                    <a:pt x="400" y="327"/>
                    <a:pt x="400" y="327"/>
                    <a:pt x="400" y="327"/>
                  </a:cubicBezTo>
                  <a:cubicBezTo>
                    <a:pt x="401" y="328"/>
                    <a:pt x="401" y="328"/>
                    <a:pt x="401" y="328"/>
                  </a:cubicBezTo>
                  <a:cubicBezTo>
                    <a:pt x="400" y="330"/>
                    <a:pt x="400" y="330"/>
                    <a:pt x="400" y="330"/>
                  </a:cubicBezTo>
                  <a:cubicBezTo>
                    <a:pt x="400" y="330"/>
                    <a:pt x="399" y="331"/>
                    <a:pt x="399" y="332"/>
                  </a:cubicBezTo>
                  <a:cubicBezTo>
                    <a:pt x="398" y="332"/>
                    <a:pt x="398" y="333"/>
                    <a:pt x="398" y="333"/>
                  </a:cubicBezTo>
                  <a:cubicBezTo>
                    <a:pt x="398" y="334"/>
                    <a:pt x="398" y="334"/>
                    <a:pt x="398" y="334"/>
                  </a:cubicBezTo>
                  <a:cubicBezTo>
                    <a:pt x="398" y="335"/>
                    <a:pt x="398" y="336"/>
                    <a:pt x="397" y="337"/>
                  </a:cubicBezTo>
                  <a:cubicBezTo>
                    <a:pt x="396" y="337"/>
                    <a:pt x="396" y="337"/>
                    <a:pt x="395" y="337"/>
                  </a:cubicBezTo>
                  <a:cubicBezTo>
                    <a:pt x="395" y="338"/>
                    <a:pt x="395" y="340"/>
                    <a:pt x="394" y="340"/>
                  </a:cubicBezTo>
                  <a:cubicBezTo>
                    <a:pt x="393" y="340"/>
                    <a:pt x="394" y="340"/>
                    <a:pt x="392" y="340"/>
                  </a:cubicBezTo>
                  <a:cubicBezTo>
                    <a:pt x="391" y="340"/>
                    <a:pt x="391" y="340"/>
                    <a:pt x="389" y="340"/>
                  </a:cubicBezTo>
                  <a:cubicBezTo>
                    <a:pt x="387" y="340"/>
                    <a:pt x="385" y="340"/>
                    <a:pt x="384" y="340"/>
                  </a:cubicBezTo>
                  <a:cubicBezTo>
                    <a:pt x="383" y="340"/>
                    <a:pt x="380" y="339"/>
                    <a:pt x="379" y="339"/>
                  </a:cubicBezTo>
                  <a:cubicBezTo>
                    <a:pt x="378" y="338"/>
                    <a:pt x="379" y="338"/>
                    <a:pt x="378" y="337"/>
                  </a:cubicBezTo>
                  <a:cubicBezTo>
                    <a:pt x="377" y="337"/>
                    <a:pt x="378" y="336"/>
                    <a:pt x="377" y="336"/>
                  </a:cubicBezTo>
                  <a:cubicBezTo>
                    <a:pt x="375" y="336"/>
                    <a:pt x="375" y="336"/>
                    <a:pt x="374" y="336"/>
                  </a:cubicBezTo>
                  <a:cubicBezTo>
                    <a:pt x="373" y="336"/>
                    <a:pt x="373" y="336"/>
                    <a:pt x="372" y="335"/>
                  </a:cubicBezTo>
                  <a:cubicBezTo>
                    <a:pt x="372" y="335"/>
                    <a:pt x="373" y="334"/>
                    <a:pt x="372" y="334"/>
                  </a:cubicBezTo>
                  <a:cubicBezTo>
                    <a:pt x="371" y="334"/>
                    <a:pt x="371" y="334"/>
                    <a:pt x="370" y="335"/>
                  </a:cubicBezTo>
                  <a:cubicBezTo>
                    <a:pt x="370" y="335"/>
                    <a:pt x="370" y="335"/>
                    <a:pt x="368" y="335"/>
                  </a:cubicBezTo>
                  <a:cubicBezTo>
                    <a:pt x="367" y="334"/>
                    <a:pt x="368" y="335"/>
                    <a:pt x="367" y="334"/>
                  </a:cubicBezTo>
                  <a:cubicBezTo>
                    <a:pt x="365" y="333"/>
                    <a:pt x="365" y="334"/>
                    <a:pt x="364" y="333"/>
                  </a:cubicBezTo>
                  <a:cubicBezTo>
                    <a:pt x="363" y="333"/>
                    <a:pt x="363" y="333"/>
                    <a:pt x="362" y="333"/>
                  </a:cubicBezTo>
                  <a:cubicBezTo>
                    <a:pt x="362" y="332"/>
                    <a:pt x="364" y="333"/>
                    <a:pt x="362" y="332"/>
                  </a:cubicBezTo>
                  <a:cubicBezTo>
                    <a:pt x="359" y="331"/>
                    <a:pt x="358" y="331"/>
                    <a:pt x="358" y="331"/>
                  </a:cubicBezTo>
                  <a:cubicBezTo>
                    <a:pt x="358" y="331"/>
                    <a:pt x="358" y="332"/>
                    <a:pt x="357" y="332"/>
                  </a:cubicBezTo>
                  <a:cubicBezTo>
                    <a:pt x="357" y="332"/>
                    <a:pt x="356" y="333"/>
                    <a:pt x="356" y="332"/>
                  </a:cubicBezTo>
                  <a:cubicBezTo>
                    <a:pt x="355" y="331"/>
                    <a:pt x="356" y="331"/>
                    <a:pt x="355" y="331"/>
                  </a:cubicBezTo>
                  <a:cubicBezTo>
                    <a:pt x="355" y="332"/>
                    <a:pt x="355" y="332"/>
                    <a:pt x="355" y="332"/>
                  </a:cubicBezTo>
                  <a:cubicBezTo>
                    <a:pt x="354" y="332"/>
                    <a:pt x="354" y="331"/>
                    <a:pt x="353" y="332"/>
                  </a:cubicBezTo>
                  <a:cubicBezTo>
                    <a:pt x="352" y="333"/>
                    <a:pt x="352" y="333"/>
                    <a:pt x="352" y="333"/>
                  </a:cubicBezTo>
                  <a:cubicBezTo>
                    <a:pt x="351" y="333"/>
                    <a:pt x="350" y="332"/>
                    <a:pt x="350" y="333"/>
                  </a:cubicBezTo>
                  <a:cubicBezTo>
                    <a:pt x="350" y="333"/>
                    <a:pt x="350" y="333"/>
                    <a:pt x="349" y="333"/>
                  </a:cubicBezTo>
                  <a:cubicBezTo>
                    <a:pt x="348" y="333"/>
                    <a:pt x="349" y="334"/>
                    <a:pt x="348" y="333"/>
                  </a:cubicBezTo>
                  <a:cubicBezTo>
                    <a:pt x="347" y="333"/>
                    <a:pt x="347" y="333"/>
                    <a:pt x="346" y="332"/>
                  </a:cubicBezTo>
                  <a:cubicBezTo>
                    <a:pt x="345" y="332"/>
                    <a:pt x="345" y="332"/>
                    <a:pt x="345" y="332"/>
                  </a:cubicBezTo>
                  <a:cubicBezTo>
                    <a:pt x="345" y="332"/>
                    <a:pt x="343" y="332"/>
                    <a:pt x="342" y="332"/>
                  </a:cubicBezTo>
                  <a:cubicBezTo>
                    <a:pt x="342" y="332"/>
                    <a:pt x="341" y="333"/>
                    <a:pt x="340" y="332"/>
                  </a:cubicBezTo>
                  <a:cubicBezTo>
                    <a:pt x="339" y="332"/>
                    <a:pt x="339" y="332"/>
                    <a:pt x="338" y="331"/>
                  </a:cubicBezTo>
                  <a:cubicBezTo>
                    <a:pt x="337" y="330"/>
                    <a:pt x="336" y="330"/>
                    <a:pt x="336" y="329"/>
                  </a:cubicBezTo>
                  <a:cubicBezTo>
                    <a:pt x="335" y="329"/>
                    <a:pt x="335" y="328"/>
                    <a:pt x="335" y="329"/>
                  </a:cubicBezTo>
                  <a:cubicBezTo>
                    <a:pt x="334" y="330"/>
                    <a:pt x="335" y="330"/>
                    <a:pt x="334" y="331"/>
                  </a:cubicBezTo>
                  <a:cubicBezTo>
                    <a:pt x="332" y="332"/>
                    <a:pt x="331" y="332"/>
                    <a:pt x="331" y="332"/>
                  </a:cubicBezTo>
                  <a:cubicBezTo>
                    <a:pt x="331" y="332"/>
                    <a:pt x="332" y="331"/>
                    <a:pt x="331" y="331"/>
                  </a:cubicBezTo>
                  <a:cubicBezTo>
                    <a:pt x="330" y="330"/>
                    <a:pt x="330" y="330"/>
                    <a:pt x="329" y="329"/>
                  </a:cubicBezTo>
                  <a:cubicBezTo>
                    <a:pt x="328" y="329"/>
                    <a:pt x="326" y="328"/>
                    <a:pt x="326" y="328"/>
                  </a:cubicBezTo>
                  <a:cubicBezTo>
                    <a:pt x="326" y="328"/>
                    <a:pt x="326" y="328"/>
                    <a:pt x="325" y="327"/>
                  </a:cubicBezTo>
                  <a:cubicBezTo>
                    <a:pt x="324" y="326"/>
                    <a:pt x="323" y="326"/>
                    <a:pt x="322" y="325"/>
                  </a:cubicBezTo>
                  <a:cubicBezTo>
                    <a:pt x="321" y="325"/>
                    <a:pt x="319" y="324"/>
                    <a:pt x="318" y="324"/>
                  </a:cubicBezTo>
                  <a:cubicBezTo>
                    <a:pt x="316" y="324"/>
                    <a:pt x="317" y="324"/>
                    <a:pt x="316" y="324"/>
                  </a:cubicBezTo>
                  <a:cubicBezTo>
                    <a:pt x="315" y="324"/>
                    <a:pt x="315" y="323"/>
                    <a:pt x="314" y="324"/>
                  </a:cubicBezTo>
                  <a:cubicBezTo>
                    <a:pt x="312" y="325"/>
                    <a:pt x="313" y="325"/>
                    <a:pt x="311" y="325"/>
                  </a:cubicBezTo>
                  <a:cubicBezTo>
                    <a:pt x="309" y="326"/>
                    <a:pt x="308" y="326"/>
                    <a:pt x="308" y="326"/>
                  </a:cubicBezTo>
                  <a:cubicBezTo>
                    <a:pt x="308" y="326"/>
                    <a:pt x="309" y="325"/>
                    <a:pt x="306" y="325"/>
                  </a:cubicBezTo>
                  <a:cubicBezTo>
                    <a:pt x="303" y="325"/>
                    <a:pt x="302" y="325"/>
                    <a:pt x="302" y="325"/>
                  </a:cubicBezTo>
                  <a:cubicBezTo>
                    <a:pt x="302" y="325"/>
                    <a:pt x="301" y="325"/>
                    <a:pt x="301" y="324"/>
                  </a:cubicBezTo>
                  <a:cubicBezTo>
                    <a:pt x="300" y="324"/>
                    <a:pt x="301" y="324"/>
                    <a:pt x="299" y="323"/>
                  </a:cubicBezTo>
                  <a:cubicBezTo>
                    <a:pt x="298" y="322"/>
                    <a:pt x="297" y="323"/>
                    <a:pt x="296" y="322"/>
                  </a:cubicBezTo>
                  <a:cubicBezTo>
                    <a:pt x="296" y="321"/>
                    <a:pt x="295" y="321"/>
                    <a:pt x="295" y="320"/>
                  </a:cubicBezTo>
                  <a:cubicBezTo>
                    <a:pt x="295" y="319"/>
                    <a:pt x="295" y="320"/>
                    <a:pt x="295" y="319"/>
                  </a:cubicBezTo>
                  <a:cubicBezTo>
                    <a:pt x="295" y="318"/>
                    <a:pt x="296" y="317"/>
                    <a:pt x="296" y="317"/>
                  </a:cubicBezTo>
                  <a:cubicBezTo>
                    <a:pt x="296" y="317"/>
                    <a:pt x="296" y="317"/>
                    <a:pt x="295" y="315"/>
                  </a:cubicBezTo>
                  <a:cubicBezTo>
                    <a:pt x="295" y="314"/>
                    <a:pt x="295" y="315"/>
                    <a:pt x="295" y="314"/>
                  </a:cubicBezTo>
                  <a:cubicBezTo>
                    <a:pt x="294" y="313"/>
                    <a:pt x="294" y="314"/>
                    <a:pt x="294" y="313"/>
                  </a:cubicBezTo>
                  <a:cubicBezTo>
                    <a:pt x="293" y="312"/>
                    <a:pt x="293" y="312"/>
                    <a:pt x="293" y="310"/>
                  </a:cubicBezTo>
                  <a:cubicBezTo>
                    <a:pt x="293" y="309"/>
                    <a:pt x="292" y="309"/>
                    <a:pt x="292" y="309"/>
                  </a:cubicBezTo>
                  <a:cubicBezTo>
                    <a:pt x="292" y="309"/>
                    <a:pt x="291" y="309"/>
                    <a:pt x="290" y="308"/>
                  </a:cubicBezTo>
                  <a:cubicBezTo>
                    <a:pt x="289" y="308"/>
                    <a:pt x="289" y="308"/>
                    <a:pt x="289" y="308"/>
                  </a:cubicBezTo>
                  <a:cubicBezTo>
                    <a:pt x="289" y="308"/>
                    <a:pt x="287" y="308"/>
                    <a:pt x="286" y="307"/>
                  </a:cubicBezTo>
                  <a:cubicBezTo>
                    <a:pt x="285" y="307"/>
                    <a:pt x="286" y="308"/>
                    <a:pt x="285" y="306"/>
                  </a:cubicBezTo>
                  <a:cubicBezTo>
                    <a:pt x="284" y="305"/>
                    <a:pt x="283" y="304"/>
                    <a:pt x="283" y="303"/>
                  </a:cubicBezTo>
                  <a:cubicBezTo>
                    <a:pt x="282" y="303"/>
                    <a:pt x="283" y="303"/>
                    <a:pt x="282" y="303"/>
                  </a:cubicBezTo>
                  <a:cubicBezTo>
                    <a:pt x="280" y="302"/>
                    <a:pt x="280" y="303"/>
                    <a:pt x="280" y="302"/>
                  </a:cubicBezTo>
                  <a:cubicBezTo>
                    <a:pt x="279" y="302"/>
                    <a:pt x="280" y="302"/>
                    <a:pt x="278" y="301"/>
                  </a:cubicBezTo>
                  <a:cubicBezTo>
                    <a:pt x="277" y="300"/>
                    <a:pt x="277" y="300"/>
                    <a:pt x="276" y="299"/>
                  </a:cubicBezTo>
                  <a:cubicBezTo>
                    <a:pt x="275" y="299"/>
                    <a:pt x="276" y="299"/>
                    <a:pt x="275" y="299"/>
                  </a:cubicBezTo>
                  <a:cubicBezTo>
                    <a:pt x="273" y="298"/>
                    <a:pt x="272" y="298"/>
                    <a:pt x="271" y="298"/>
                  </a:cubicBezTo>
                  <a:cubicBezTo>
                    <a:pt x="271" y="298"/>
                    <a:pt x="269" y="299"/>
                    <a:pt x="268" y="297"/>
                  </a:cubicBezTo>
                  <a:cubicBezTo>
                    <a:pt x="268" y="296"/>
                    <a:pt x="268" y="295"/>
                    <a:pt x="267" y="294"/>
                  </a:cubicBezTo>
                  <a:cubicBezTo>
                    <a:pt x="266" y="293"/>
                    <a:pt x="267" y="293"/>
                    <a:pt x="266" y="293"/>
                  </a:cubicBezTo>
                  <a:cubicBezTo>
                    <a:pt x="264" y="292"/>
                    <a:pt x="265" y="292"/>
                    <a:pt x="264" y="292"/>
                  </a:cubicBezTo>
                  <a:cubicBezTo>
                    <a:pt x="263" y="292"/>
                    <a:pt x="262" y="292"/>
                    <a:pt x="261" y="292"/>
                  </a:cubicBezTo>
                  <a:cubicBezTo>
                    <a:pt x="261" y="291"/>
                    <a:pt x="260" y="291"/>
                    <a:pt x="260" y="291"/>
                  </a:cubicBezTo>
                  <a:cubicBezTo>
                    <a:pt x="259" y="290"/>
                    <a:pt x="258" y="290"/>
                    <a:pt x="257" y="290"/>
                  </a:cubicBezTo>
                  <a:cubicBezTo>
                    <a:pt x="255" y="290"/>
                    <a:pt x="256" y="291"/>
                    <a:pt x="254" y="291"/>
                  </a:cubicBezTo>
                  <a:cubicBezTo>
                    <a:pt x="253" y="291"/>
                    <a:pt x="255" y="291"/>
                    <a:pt x="253" y="290"/>
                  </a:cubicBezTo>
                  <a:cubicBezTo>
                    <a:pt x="250" y="290"/>
                    <a:pt x="250" y="290"/>
                    <a:pt x="250" y="290"/>
                  </a:cubicBezTo>
                  <a:cubicBezTo>
                    <a:pt x="249" y="291"/>
                    <a:pt x="249" y="291"/>
                    <a:pt x="248" y="291"/>
                  </a:cubicBezTo>
                  <a:cubicBezTo>
                    <a:pt x="247" y="291"/>
                    <a:pt x="246" y="291"/>
                    <a:pt x="245" y="291"/>
                  </a:cubicBezTo>
                  <a:cubicBezTo>
                    <a:pt x="244" y="291"/>
                    <a:pt x="244" y="292"/>
                    <a:pt x="244" y="292"/>
                  </a:cubicBezTo>
                  <a:cubicBezTo>
                    <a:pt x="244" y="292"/>
                    <a:pt x="245" y="292"/>
                    <a:pt x="244" y="293"/>
                  </a:cubicBezTo>
                  <a:cubicBezTo>
                    <a:pt x="243" y="294"/>
                    <a:pt x="241" y="295"/>
                    <a:pt x="241" y="295"/>
                  </a:cubicBezTo>
                  <a:cubicBezTo>
                    <a:pt x="241" y="295"/>
                    <a:pt x="241" y="295"/>
                    <a:pt x="240" y="296"/>
                  </a:cubicBezTo>
                  <a:cubicBezTo>
                    <a:pt x="238" y="296"/>
                    <a:pt x="237" y="296"/>
                    <a:pt x="237" y="296"/>
                  </a:cubicBezTo>
                  <a:cubicBezTo>
                    <a:pt x="236" y="297"/>
                    <a:pt x="236" y="297"/>
                    <a:pt x="235" y="297"/>
                  </a:cubicBezTo>
                  <a:cubicBezTo>
                    <a:pt x="235" y="298"/>
                    <a:pt x="235" y="298"/>
                    <a:pt x="235" y="299"/>
                  </a:cubicBezTo>
                  <a:cubicBezTo>
                    <a:pt x="235" y="299"/>
                    <a:pt x="236" y="299"/>
                    <a:pt x="235" y="300"/>
                  </a:cubicBezTo>
                  <a:cubicBezTo>
                    <a:pt x="233" y="300"/>
                    <a:pt x="234" y="300"/>
                    <a:pt x="232" y="300"/>
                  </a:cubicBezTo>
                  <a:cubicBezTo>
                    <a:pt x="231" y="300"/>
                    <a:pt x="231" y="299"/>
                    <a:pt x="230" y="300"/>
                  </a:cubicBezTo>
                  <a:cubicBezTo>
                    <a:pt x="229" y="300"/>
                    <a:pt x="229" y="301"/>
                    <a:pt x="228" y="301"/>
                  </a:cubicBezTo>
                  <a:cubicBezTo>
                    <a:pt x="228" y="302"/>
                    <a:pt x="228" y="302"/>
                    <a:pt x="227" y="303"/>
                  </a:cubicBezTo>
                  <a:cubicBezTo>
                    <a:pt x="226" y="304"/>
                    <a:pt x="227" y="306"/>
                    <a:pt x="226" y="306"/>
                  </a:cubicBezTo>
                  <a:cubicBezTo>
                    <a:pt x="226" y="307"/>
                    <a:pt x="226" y="308"/>
                    <a:pt x="226" y="308"/>
                  </a:cubicBezTo>
                  <a:cubicBezTo>
                    <a:pt x="226" y="308"/>
                    <a:pt x="227" y="308"/>
                    <a:pt x="227" y="309"/>
                  </a:cubicBezTo>
                  <a:cubicBezTo>
                    <a:pt x="226" y="310"/>
                    <a:pt x="225" y="310"/>
                    <a:pt x="225" y="310"/>
                  </a:cubicBezTo>
                  <a:cubicBezTo>
                    <a:pt x="225" y="310"/>
                    <a:pt x="225" y="311"/>
                    <a:pt x="223" y="312"/>
                  </a:cubicBezTo>
                  <a:cubicBezTo>
                    <a:pt x="221" y="312"/>
                    <a:pt x="221" y="312"/>
                    <a:pt x="221" y="312"/>
                  </a:cubicBezTo>
                  <a:cubicBezTo>
                    <a:pt x="221" y="313"/>
                    <a:pt x="221" y="313"/>
                    <a:pt x="221" y="313"/>
                  </a:cubicBezTo>
                  <a:cubicBezTo>
                    <a:pt x="221" y="313"/>
                    <a:pt x="222" y="314"/>
                    <a:pt x="221" y="314"/>
                  </a:cubicBezTo>
                  <a:cubicBezTo>
                    <a:pt x="220" y="315"/>
                    <a:pt x="220" y="315"/>
                    <a:pt x="219" y="315"/>
                  </a:cubicBezTo>
                  <a:cubicBezTo>
                    <a:pt x="218" y="316"/>
                    <a:pt x="220" y="317"/>
                    <a:pt x="218" y="317"/>
                  </a:cubicBezTo>
                  <a:cubicBezTo>
                    <a:pt x="217" y="318"/>
                    <a:pt x="217" y="319"/>
                    <a:pt x="216" y="320"/>
                  </a:cubicBezTo>
                  <a:cubicBezTo>
                    <a:pt x="215" y="320"/>
                    <a:pt x="215" y="319"/>
                    <a:pt x="215" y="321"/>
                  </a:cubicBezTo>
                  <a:cubicBezTo>
                    <a:pt x="215" y="322"/>
                    <a:pt x="216" y="322"/>
                    <a:pt x="215" y="323"/>
                  </a:cubicBezTo>
                  <a:cubicBezTo>
                    <a:pt x="215" y="324"/>
                    <a:pt x="215" y="324"/>
                    <a:pt x="214" y="325"/>
                  </a:cubicBezTo>
                  <a:cubicBezTo>
                    <a:pt x="213" y="326"/>
                    <a:pt x="212" y="328"/>
                    <a:pt x="212" y="328"/>
                  </a:cubicBezTo>
                  <a:cubicBezTo>
                    <a:pt x="212" y="328"/>
                    <a:pt x="212" y="328"/>
                    <a:pt x="211" y="328"/>
                  </a:cubicBezTo>
                  <a:cubicBezTo>
                    <a:pt x="209" y="329"/>
                    <a:pt x="210" y="328"/>
                    <a:pt x="209" y="329"/>
                  </a:cubicBezTo>
                  <a:cubicBezTo>
                    <a:pt x="207" y="329"/>
                    <a:pt x="207" y="328"/>
                    <a:pt x="206" y="328"/>
                  </a:cubicBezTo>
                  <a:cubicBezTo>
                    <a:pt x="205" y="328"/>
                    <a:pt x="206" y="328"/>
                    <a:pt x="205" y="329"/>
                  </a:cubicBezTo>
                  <a:cubicBezTo>
                    <a:pt x="204" y="330"/>
                    <a:pt x="203" y="330"/>
                    <a:pt x="203" y="330"/>
                  </a:cubicBezTo>
                  <a:cubicBezTo>
                    <a:pt x="203" y="331"/>
                    <a:pt x="204" y="332"/>
                    <a:pt x="204" y="333"/>
                  </a:cubicBezTo>
                  <a:cubicBezTo>
                    <a:pt x="204" y="334"/>
                    <a:pt x="205" y="336"/>
                    <a:pt x="206" y="336"/>
                  </a:cubicBezTo>
                  <a:cubicBezTo>
                    <a:pt x="206" y="337"/>
                    <a:pt x="206" y="338"/>
                    <a:pt x="207" y="340"/>
                  </a:cubicBezTo>
                  <a:cubicBezTo>
                    <a:pt x="207" y="341"/>
                    <a:pt x="208" y="343"/>
                    <a:pt x="208" y="343"/>
                  </a:cubicBezTo>
                  <a:cubicBezTo>
                    <a:pt x="208" y="343"/>
                    <a:pt x="208" y="345"/>
                    <a:pt x="208" y="346"/>
                  </a:cubicBezTo>
                  <a:cubicBezTo>
                    <a:pt x="208" y="347"/>
                    <a:pt x="209" y="348"/>
                    <a:pt x="208" y="349"/>
                  </a:cubicBezTo>
                  <a:cubicBezTo>
                    <a:pt x="207" y="349"/>
                    <a:pt x="207" y="350"/>
                    <a:pt x="206" y="350"/>
                  </a:cubicBezTo>
                  <a:cubicBezTo>
                    <a:pt x="206" y="351"/>
                    <a:pt x="206" y="351"/>
                    <a:pt x="205" y="352"/>
                  </a:cubicBezTo>
                  <a:cubicBezTo>
                    <a:pt x="205" y="353"/>
                    <a:pt x="205" y="355"/>
                    <a:pt x="204" y="355"/>
                  </a:cubicBezTo>
                  <a:cubicBezTo>
                    <a:pt x="204" y="356"/>
                    <a:pt x="204" y="357"/>
                    <a:pt x="204" y="358"/>
                  </a:cubicBezTo>
                  <a:cubicBezTo>
                    <a:pt x="204" y="359"/>
                    <a:pt x="205" y="361"/>
                    <a:pt x="205" y="361"/>
                  </a:cubicBezTo>
                  <a:cubicBezTo>
                    <a:pt x="205" y="362"/>
                    <a:pt x="206" y="362"/>
                    <a:pt x="206" y="363"/>
                  </a:cubicBezTo>
                  <a:cubicBezTo>
                    <a:pt x="205" y="365"/>
                    <a:pt x="206" y="365"/>
                    <a:pt x="206" y="365"/>
                  </a:cubicBezTo>
                  <a:cubicBezTo>
                    <a:pt x="206" y="366"/>
                    <a:pt x="206" y="367"/>
                    <a:pt x="206" y="367"/>
                  </a:cubicBezTo>
                  <a:cubicBezTo>
                    <a:pt x="206" y="367"/>
                    <a:pt x="206" y="369"/>
                    <a:pt x="206" y="369"/>
                  </a:cubicBezTo>
                  <a:cubicBezTo>
                    <a:pt x="206" y="369"/>
                    <a:pt x="206" y="370"/>
                    <a:pt x="206" y="370"/>
                  </a:cubicBezTo>
                  <a:cubicBezTo>
                    <a:pt x="206" y="371"/>
                    <a:pt x="207" y="371"/>
                    <a:pt x="207" y="371"/>
                  </a:cubicBezTo>
                  <a:cubicBezTo>
                    <a:pt x="207" y="371"/>
                    <a:pt x="207" y="372"/>
                    <a:pt x="207" y="37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8" name="Freeform 17"/>
            <p:cNvSpPr>
              <a:spLocks/>
            </p:cNvSpPr>
            <p:nvPr/>
          </p:nvSpPr>
          <p:spPr bwMode="auto">
            <a:xfrm>
              <a:off x="8224838" y="3357563"/>
              <a:ext cx="517525" cy="601663"/>
            </a:xfrm>
            <a:custGeom>
              <a:avLst/>
              <a:gdLst>
                <a:gd name="T0" fmla="*/ 26 w 367"/>
                <a:gd name="T1" fmla="*/ 358 h 427"/>
                <a:gd name="T2" fmla="*/ 35 w 367"/>
                <a:gd name="T3" fmla="*/ 341 h 427"/>
                <a:gd name="T4" fmla="*/ 23 w 367"/>
                <a:gd name="T5" fmla="*/ 319 h 427"/>
                <a:gd name="T6" fmla="*/ 27 w 367"/>
                <a:gd name="T7" fmla="*/ 296 h 427"/>
                <a:gd name="T8" fmla="*/ 67 w 367"/>
                <a:gd name="T9" fmla="*/ 296 h 427"/>
                <a:gd name="T10" fmla="*/ 68 w 367"/>
                <a:gd name="T11" fmla="*/ 273 h 427"/>
                <a:gd name="T12" fmla="*/ 86 w 367"/>
                <a:gd name="T13" fmla="*/ 282 h 427"/>
                <a:gd name="T14" fmla="*/ 91 w 367"/>
                <a:gd name="T15" fmla="*/ 295 h 427"/>
                <a:gd name="T16" fmla="*/ 107 w 367"/>
                <a:gd name="T17" fmla="*/ 299 h 427"/>
                <a:gd name="T18" fmla="*/ 124 w 367"/>
                <a:gd name="T19" fmla="*/ 290 h 427"/>
                <a:gd name="T20" fmla="*/ 135 w 367"/>
                <a:gd name="T21" fmla="*/ 297 h 427"/>
                <a:gd name="T22" fmla="*/ 147 w 367"/>
                <a:gd name="T23" fmla="*/ 298 h 427"/>
                <a:gd name="T24" fmla="*/ 153 w 367"/>
                <a:gd name="T25" fmla="*/ 281 h 427"/>
                <a:gd name="T26" fmla="*/ 161 w 367"/>
                <a:gd name="T27" fmla="*/ 262 h 427"/>
                <a:gd name="T28" fmla="*/ 162 w 367"/>
                <a:gd name="T29" fmla="*/ 245 h 427"/>
                <a:gd name="T30" fmla="*/ 163 w 367"/>
                <a:gd name="T31" fmla="*/ 216 h 427"/>
                <a:gd name="T32" fmla="*/ 147 w 367"/>
                <a:gd name="T33" fmla="*/ 197 h 427"/>
                <a:gd name="T34" fmla="*/ 136 w 367"/>
                <a:gd name="T35" fmla="*/ 181 h 427"/>
                <a:gd name="T36" fmla="*/ 147 w 367"/>
                <a:gd name="T37" fmla="*/ 154 h 427"/>
                <a:gd name="T38" fmla="*/ 162 w 367"/>
                <a:gd name="T39" fmla="*/ 135 h 427"/>
                <a:gd name="T40" fmla="*/ 145 w 367"/>
                <a:gd name="T41" fmla="*/ 113 h 427"/>
                <a:gd name="T42" fmla="*/ 120 w 367"/>
                <a:gd name="T43" fmla="*/ 116 h 427"/>
                <a:gd name="T44" fmla="*/ 99 w 367"/>
                <a:gd name="T45" fmla="*/ 120 h 427"/>
                <a:gd name="T46" fmla="*/ 99 w 367"/>
                <a:gd name="T47" fmla="*/ 106 h 427"/>
                <a:gd name="T48" fmla="*/ 99 w 367"/>
                <a:gd name="T49" fmla="*/ 88 h 427"/>
                <a:gd name="T50" fmla="*/ 161 w 367"/>
                <a:gd name="T51" fmla="*/ 76 h 427"/>
                <a:gd name="T52" fmla="*/ 178 w 367"/>
                <a:gd name="T53" fmla="*/ 79 h 427"/>
                <a:gd name="T54" fmla="*/ 191 w 367"/>
                <a:gd name="T55" fmla="*/ 83 h 427"/>
                <a:gd name="T56" fmla="*/ 216 w 367"/>
                <a:gd name="T57" fmla="*/ 85 h 427"/>
                <a:gd name="T58" fmla="*/ 238 w 367"/>
                <a:gd name="T59" fmla="*/ 101 h 427"/>
                <a:gd name="T60" fmla="*/ 244 w 367"/>
                <a:gd name="T61" fmla="*/ 73 h 427"/>
                <a:gd name="T62" fmla="*/ 263 w 367"/>
                <a:gd name="T63" fmla="*/ 30 h 427"/>
                <a:gd name="T64" fmla="*/ 267 w 367"/>
                <a:gd name="T65" fmla="*/ 10 h 427"/>
                <a:gd name="T66" fmla="*/ 288 w 367"/>
                <a:gd name="T67" fmla="*/ 9 h 427"/>
                <a:gd name="T68" fmla="*/ 306 w 367"/>
                <a:gd name="T69" fmla="*/ 2 h 427"/>
                <a:gd name="T70" fmla="*/ 327 w 367"/>
                <a:gd name="T71" fmla="*/ 3 h 427"/>
                <a:gd name="T72" fmla="*/ 343 w 367"/>
                <a:gd name="T73" fmla="*/ 8 h 427"/>
                <a:gd name="T74" fmla="*/ 357 w 367"/>
                <a:gd name="T75" fmla="*/ 4 h 427"/>
                <a:gd name="T76" fmla="*/ 365 w 367"/>
                <a:gd name="T77" fmla="*/ 27 h 427"/>
                <a:gd name="T78" fmla="*/ 340 w 367"/>
                <a:gd name="T79" fmla="*/ 70 h 427"/>
                <a:gd name="T80" fmla="*/ 331 w 367"/>
                <a:gd name="T81" fmla="*/ 128 h 427"/>
                <a:gd name="T82" fmla="*/ 323 w 367"/>
                <a:gd name="T83" fmla="*/ 181 h 427"/>
                <a:gd name="T84" fmla="*/ 305 w 367"/>
                <a:gd name="T85" fmla="*/ 223 h 427"/>
                <a:gd name="T86" fmla="*/ 270 w 367"/>
                <a:gd name="T87" fmla="*/ 250 h 427"/>
                <a:gd name="T88" fmla="*/ 243 w 367"/>
                <a:gd name="T89" fmla="*/ 298 h 427"/>
                <a:gd name="T90" fmla="*/ 246 w 367"/>
                <a:gd name="T91" fmla="*/ 338 h 427"/>
                <a:gd name="T92" fmla="*/ 227 w 367"/>
                <a:gd name="T93" fmla="*/ 376 h 427"/>
                <a:gd name="T94" fmla="*/ 198 w 367"/>
                <a:gd name="T95" fmla="*/ 394 h 427"/>
                <a:gd name="T96" fmla="*/ 181 w 367"/>
                <a:gd name="T97" fmla="*/ 417 h 427"/>
                <a:gd name="T98" fmla="*/ 160 w 367"/>
                <a:gd name="T99" fmla="*/ 419 h 427"/>
                <a:gd name="T100" fmla="*/ 162 w 367"/>
                <a:gd name="T101" fmla="*/ 399 h 427"/>
                <a:gd name="T102" fmla="*/ 150 w 367"/>
                <a:gd name="T103" fmla="*/ 395 h 427"/>
                <a:gd name="T104" fmla="*/ 135 w 367"/>
                <a:gd name="T105" fmla="*/ 401 h 427"/>
                <a:gd name="T106" fmla="*/ 126 w 367"/>
                <a:gd name="T107" fmla="*/ 406 h 427"/>
                <a:gd name="T108" fmla="*/ 121 w 367"/>
                <a:gd name="T109" fmla="*/ 415 h 427"/>
                <a:gd name="T110" fmla="*/ 109 w 367"/>
                <a:gd name="T111" fmla="*/ 418 h 427"/>
                <a:gd name="T112" fmla="*/ 86 w 367"/>
                <a:gd name="T113" fmla="*/ 399 h 427"/>
                <a:gd name="T114" fmla="*/ 70 w 367"/>
                <a:gd name="T115" fmla="*/ 404 h 427"/>
                <a:gd name="T116" fmla="*/ 54 w 367"/>
                <a:gd name="T117" fmla="*/ 416 h 427"/>
                <a:gd name="T118" fmla="*/ 32 w 367"/>
                <a:gd name="T119" fmla="*/ 409 h 427"/>
                <a:gd name="T120" fmla="*/ 15 w 367"/>
                <a:gd name="T121" fmla="*/ 39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7" h="427">
                  <a:moveTo>
                    <a:pt x="1" y="374"/>
                  </a:moveTo>
                  <a:cubicBezTo>
                    <a:pt x="1" y="374"/>
                    <a:pt x="2" y="372"/>
                    <a:pt x="3" y="371"/>
                  </a:cubicBezTo>
                  <a:cubicBezTo>
                    <a:pt x="4" y="370"/>
                    <a:pt x="3" y="371"/>
                    <a:pt x="2" y="370"/>
                  </a:cubicBezTo>
                  <a:cubicBezTo>
                    <a:pt x="2" y="370"/>
                    <a:pt x="3" y="369"/>
                    <a:pt x="4" y="368"/>
                  </a:cubicBezTo>
                  <a:cubicBezTo>
                    <a:pt x="5" y="367"/>
                    <a:pt x="4" y="367"/>
                    <a:pt x="4" y="366"/>
                  </a:cubicBezTo>
                  <a:cubicBezTo>
                    <a:pt x="3" y="365"/>
                    <a:pt x="4" y="365"/>
                    <a:pt x="4" y="363"/>
                  </a:cubicBezTo>
                  <a:cubicBezTo>
                    <a:pt x="4" y="362"/>
                    <a:pt x="5" y="362"/>
                    <a:pt x="5" y="362"/>
                  </a:cubicBezTo>
                  <a:cubicBezTo>
                    <a:pt x="6" y="361"/>
                    <a:pt x="7" y="361"/>
                    <a:pt x="8" y="360"/>
                  </a:cubicBezTo>
                  <a:cubicBezTo>
                    <a:pt x="8" y="359"/>
                    <a:pt x="8" y="359"/>
                    <a:pt x="9" y="357"/>
                  </a:cubicBezTo>
                  <a:cubicBezTo>
                    <a:pt x="10" y="356"/>
                    <a:pt x="10" y="357"/>
                    <a:pt x="12" y="357"/>
                  </a:cubicBezTo>
                  <a:cubicBezTo>
                    <a:pt x="13" y="357"/>
                    <a:pt x="14" y="357"/>
                    <a:pt x="14" y="357"/>
                  </a:cubicBezTo>
                  <a:cubicBezTo>
                    <a:pt x="15" y="357"/>
                    <a:pt x="15" y="355"/>
                    <a:pt x="16" y="355"/>
                  </a:cubicBezTo>
                  <a:cubicBezTo>
                    <a:pt x="16" y="354"/>
                    <a:pt x="16" y="353"/>
                    <a:pt x="17" y="353"/>
                  </a:cubicBezTo>
                  <a:cubicBezTo>
                    <a:pt x="17" y="353"/>
                    <a:pt x="18" y="353"/>
                    <a:pt x="20" y="353"/>
                  </a:cubicBezTo>
                  <a:cubicBezTo>
                    <a:pt x="21" y="353"/>
                    <a:pt x="22" y="353"/>
                    <a:pt x="22" y="353"/>
                  </a:cubicBezTo>
                  <a:cubicBezTo>
                    <a:pt x="22" y="353"/>
                    <a:pt x="23" y="354"/>
                    <a:pt x="24" y="356"/>
                  </a:cubicBezTo>
                  <a:cubicBezTo>
                    <a:pt x="25" y="357"/>
                    <a:pt x="25" y="356"/>
                    <a:pt x="26" y="358"/>
                  </a:cubicBezTo>
                  <a:cubicBezTo>
                    <a:pt x="27" y="359"/>
                    <a:pt x="27" y="360"/>
                    <a:pt x="27" y="361"/>
                  </a:cubicBezTo>
                  <a:cubicBezTo>
                    <a:pt x="27" y="361"/>
                    <a:pt x="28" y="361"/>
                    <a:pt x="28" y="361"/>
                  </a:cubicBezTo>
                  <a:cubicBezTo>
                    <a:pt x="29" y="361"/>
                    <a:pt x="30" y="362"/>
                    <a:pt x="30" y="362"/>
                  </a:cubicBezTo>
                  <a:cubicBezTo>
                    <a:pt x="31" y="362"/>
                    <a:pt x="34" y="364"/>
                    <a:pt x="34" y="364"/>
                  </a:cubicBezTo>
                  <a:cubicBezTo>
                    <a:pt x="35" y="365"/>
                    <a:pt x="35" y="364"/>
                    <a:pt x="36" y="363"/>
                  </a:cubicBezTo>
                  <a:cubicBezTo>
                    <a:pt x="37" y="363"/>
                    <a:pt x="37" y="361"/>
                    <a:pt x="38" y="361"/>
                  </a:cubicBezTo>
                  <a:cubicBezTo>
                    <a:pt x="38" y="360"/>
                    <a:pt x="38" y="360"/>
                    <a:pt x="38" y="360"/>
                  </a:cubicBezTo>
                  <a:cubicBezTo>
                    <a:pt x="38" y="359"/>
                    <a:pt x="38" y="359"/>
                    <a:pt x="37" y="359"/>
                  </a:cubicBezTo>
                  <a:cubicBezTo>
                    <a:pt x="37" y="359"/>
                    <a:pt x="36" y="358"/>
                    <a:pt x="36" y="357"/>
                  </a:cubicBezTo>
                  <a:cubicBezTo>
                    <a:pt x="36" y="357"/>
                    <a:pt x="35" y="357"/>
                    <a:pt x="35" y="357"/>
                  </a:cubicBezTo>
                  <a:cubicBezTo>
                    <a:pt x="34" y="356"/>
                    <a:pt x="34" y="355"/>
                    <a:pt x="35" y="353"/>
                  </a:cubicBezTo>
                  <a:cubicBezTo>
                    <a:pt x="36" y="351"/>
                    <a:pt x="36" y="351"/>
                    <a:pt x="36" y="350"/>
                  </a:cubicBezTo>
                  <a:cubicBezTo>
                    <a:pt x="36" y="349"/>
                    <a:pt x="38" y="346"/>
                    <a:pt x="38" y="345"/>
                  </a:cubicBezTo>
                  <a:cubicBezTo>
                    <a:pt x="39" y="345"/>
                    <a:pt x="39" y="344"/>
                    <a:pt x="39" y="344"/>
                  </a:cubicBezTo>
                  <a:cubicBezTo>
                    <a:pt x="40" y="344"/>
                    <a:pt x="41" y="343"/>
                    <a:pt x="41" y="343"/>
                  </a:cubicBezTo>
                  <a:cubicBezTo>
                    <a:pt x="39" y="342"/>
                    <a:pt x="39" y="342"/>
                    <a:pt x="39" y="342"/>
                  </a:cubicBezTo>
                  <a:cubicBezTo>
                    <a:pt x="39" y="342"/>
                    <a:pt x="36" y="341"/>
                    <a:pt x="35" y="341"/>
                  </a:cubicBezTo>
                  <a:cubicBezTo>
                    <a:pt x="35" y="340"/>
                    <a:pt x="35" y="340"/>
                    <a:pt x="34" y="340"/>
                  </a:cubicBezTo>
                  <a:cubicBezTo>
                    <a:pt x="34" y="340"/>
                    <a:pt x="34" y="339"/>
                    <a:pt x="33" y="339"/>
                  </a:cubicBezTo>
                  <a:cubicBezTo>
                    <a:pt x="32" y="338"/>
                    <a:pt x="30" y="337"/>
                    <a:pt x="30" y="337"/>
                  </a:cubicBezTo>
                  <a:cubicBezTo>
                    <a:pt x="30" y="337"/>
                    <a:pt x="28" y="336"/>
                    <a:pt x="28" y="336"/>
                  </a:cubicBezTo>
                  <a:cubicBezTo>
                    <a:pt x="28" y="335"/>
                    <a:pt x="28" y="336"/>
                    <a:pt x="28" y="335"/>
                  </a:cubicBezTo>
                  <a:cubicBezTo>
                    <a:pt x="28" y="335"/>
                    <a:pt x="28" y="334"/>
                    <a:pt x="28" y="333"/>
                  </a:cubicBezTo>
                  <a:cubicBezTo>
                    <a:pt x="29" y="333"/>
                    <a:pt x="29" y="333"/>
                    <a:pt x="29" y="334"/>
                  </a:cubicBezTo>
                  <a:cubicBezTo>
                    <a:pt x="30" y="335"/>
                    <a:pt x="30" y="334"/>
                    <a:pt x="31" y="334"/>
                  </a:cubicBezTo>
                  <a:cubicBezTo>
                    <a:pt x="31" y="333"/>
                    <a:pt x="32" y="332"/>
                    <a:pt x="32" y="332"/>
                  </a:cubicBezTo>
                  <a:cubicBezTo>
                    <a:pt x="32" y="331"/>
                    <a:pt x="32" y="331"/>
                    <a:pt x="33" y="331"/>
                  </a:cubicBezTo>
                  <a:cubicBezTo>
                    <a:pt x="33" y="330"/>
                    <a:pt x="34" y="330"/>
                    <a:pt x="34" y="329"/>
                  </a:cubicBezTo>
                  <a:cubicBezTo>
                    <a:pt x="34" y="328"/>
                    <a:pt x="33" y="329"/>
                    <a:pt x="32" y="329"/>
                  </a:cubicBezTo>
                  <a:cubicBezTo>
                    <a:pt x="31" y="329"/>
                    <a:pt x="31" y="327"/>
                    <a:pt x="30" y="326"/>
                  </a:cubicBezTo>
                  <a:cubicBezTo>
                    <a:pt x="29" y="325"/>
                    <a:pt x="28" y="323"/>
                    <a:pt x="27" y="323"/>
                  </a:cubicBezTo>
                  <a:cubicBezTo>
                    <a:pt x="27" y="323"/>
                    <a:pt x="25" y="320"/>
                    <a:pt x="25" y="319"/>
                  </a:cubicBezTo>
                  <a:cubicBezTo>
                    <a:pt x="25" y="319"/>
                    <a:pt x="24" y="318"/>
                    <a:pt x="24" y="318"/>
                  </a:cubicBezTo>
                  <a:cubicBezTo>
                    <a:pt x="24" y="318"/>
                    <a:pt x="24" y="318"/>
                    <a:pt x="23" y="319"/>
                  </a:cubicBezTo>
                  <a:cubicBezTo>
                    <a:pt x="23" y="319"/>
                    <a:pt x="22" y="320"/>
                    <a:pt x="22" y="321"/>
                  </a:cubicBezTo>
                  <a:cubicBezTo>
                    <a:pt x="21" y="321"/>
                    <a:pt x="21" y="321"/>
                    <a:pt x="20" y="321"/>
                  </a:cubicBezTo>
                  <a:cubicBezTo>
                    <a:pt x="20" y="321"/>
                    <a:pt x="20" y="320"/>
                    <a:pt x="20" y="319"/>
                  </a:cubicBezTo>
                  <a:cubicBezTo>
                    <a:pt x="19" y="318"/>
                    <a:pt x="20" y="318"/>
                    <a:pt x="20" y="317"/>
                  </a:cubicBezTo>
                  <a:cubicBezTo>
                    <a:pt x="21" y="316"/>
                    <a:pt x="21" y="316"/>
                    <a:pt x="22" y="315"/>
                  </a:cubicBezTo>
                  <a:cubicBezTo>
                    <a:pt x="22" y="314"/>
                    <a:pt x="23" y="314"/>
                    <a:pt x="23" y="313"/>
                  </a:cubicBezTo>
                  <a:cubicBezTo>
                    <a:pt x="24" y="312"/>
                    <a:pt x="24" y="312"/>
                    <a:pt x="24" y="310"/>
                  </a:cubicBezTo>
                  <a:cubicBezTo>
                    <a:pt x="25" y="309"/>
                    <a:pt x="24" y="309"/>
                    <a:pt x="25" y="308"/>
                  </a:cubicBezTo>
                  <a:cubicBezTo>
                    <a:pt x="25" y="307"/>
                    <a:pt x="23" y="305"/>
                    <a:pt x="23" y="304"/>
                  </a:cubicBezTo>
                  <a:cubicBezTo>
                    <a:pt x="22" y="303"/>
                    <a:pt x="22" y="304"/>
                    <a:pt x="22" y="303"/>
                  </a:cubicBezTo>
                  <a:cubicBezTo>
                    <a:pt x="22" y="302"/>
                    <a:pt x="22" y="301"/>
                    <a:pt x="22" y="300"/>
                  </a:cubicBezTo>
                  <a:cubicBezTo>
                    <a:pt x="22" y="299"/>
                    <a:pt x="22" y="299"/>
                    <a:pt x="22" y="298"/>
                  </a:cubicBezTo>
                  <a:cubicBezTo>
                    <a:pt x="21" y="297"/>
                    <a:pt x="22" y="297"/>
                    <a:pt x="21" y="296"/>
                  </a:cubicBezTo>
                  <a:cubicBezTo>
                    <a:pt x="20" y="295"/>
                    <a:pt x="21" y="295"/>
                    <a:pt x="23" y="295"/>
                  </a:cubicBezTo>
                  <a:cubicBezTo>
                    <a:pt x="24" y="294"/>
                    <a:pt x="24" y="295"/>
                    <a:pt x="24" y="295"/>
                  </a:cubicBezTo>
                  <a:cubicBezTo>
                    <a:pt x="25" y="295"/>
                    <a:pt x="25" y="295"/>
                    <a:pt x="26" y="296"/>
                  </a:cubicBezTo>
                  <a:cubicBezTo>
                    <a:pt x="26" y="296"/>
                    <a:pt x="26" y="296"/>
                    <a:pt x="27" y="296"/>
                  </a:cubicBezTo>
                  <a:cubicBezTo>
                    <a:pt x="27" y="296"/>
                    <a:pt x="27" y="296"/>
                    <a:pt x="27" y="297"/>
                  </a:cubicBezTo>
                  <a:cubicBezTo>
                    <a:pt x="27" y="298"/>
                    <a:pt x="27" y="298"/>
                    <a:pt x="28" y="298"/>
                  </a:cubicBezTo>
                  <a:cubicBezTo>
                    <a:pt x="29" y="298"/>
                    <a:pt x="29" y="298"/>
                    <a:pt x="29" y="298"/>
                  </a:cubicBezTo>
                  <a:cubicBezTo>
                    <a:pt x="29" y="299"/>
                    <a:pt x="29" y="299"/>
                    <a:pt x="30" y="300"/>
                  </a:cubicBezTo>
                  <a:cubicBezTo>
                    <a:pt x="30" y="300"/>
                    <a:pt x="30" y="299"/>
                    <a:pt x="30" y="298"/>
                  </a:cubicBezTo>
                  <a:cubicBezTo>
                    <a:pt x="31" y="297"/>
                    <a:pt x="31" y="297"/>
                    <a:pt x="32" y="297"/>
                  </a:cubicBezTo>
                  <a:cubicBezTo>
                    <a:pt x="32" y="297"/>
                    <a:pt x="32" y="297"/>
                    <a:pt x="33" y="297"/>
                  </a:cubicBezTo>
                  <a:cubicBezTo>
                    <a:pt x="33" y="297"/>
                    <a:pt x="33" y="297"/>
                    <a:pt x="35" y="296"/>
                  </a:cubicBezTo>
                  <a:cubicBezTo>
                    <a:pt x="36" y="296"/>
                    <a:pt x="36" y="296"/>
                    <a:pt x="38" y="296"/>
                  </a:cubicBezTo>
                  <a:cubicBezTo>
                    <a:pt x="39" y="296"/>
                    <a:pt x="38" y="296"/>
                    <a:pt x="38" y="295"/>
                  </a:cubicBezTo>
                  <a:cubicBezTo>
                    <a:pt x="39" y="295"/>
                    <a:pt x="39" y="295"/>
                    <a:pt x="40" y="294"/>
                  </a:cubicBezTo>
                  <a:cubicBezTo>
                    <a:pt x="40" y="294"/>
                    <a:pt x="42" y="296"/>
                    <a:pt x="42" y="296"/>
                  </a:cubicBezTo>
                  <a:cubicBezTo>
                    <a:pt x="43" y="297"/>
                    <a:pt x="43" y="297"/>
                    <a:pt x="43" y="298"/>
                  </a:cubicBezTo>
                  <a:cubicBezTo>
                    <a:pt x="44" y="298"/>
                    <a:pt x="44" y="299"/>
                    <a:pt x="44" y="299"/>
                  </a:cubicBezTo>
                  <a:cubicBezTo>
                    <a:pt x="67" y="299"/>
                    <a:pt x="67" y="299"/>
                    <a:pt x="67" y="299"/>
                  </a:cubicBezTo>
                  <a:cubicBezTo>
                    <a:pt x="67" y="299"/>
                    <a:pt x="67" y="299"/>
                    <a:pt x="67" y="298"/>
                  </a:cubicBezTo>
                  <a:cubicBezTo>
                    <a:pt x="67" y="298"/>
                    <a:pt x="67" y="297"/>
                    <a:pt x="67" y="296"/>
                  </a:cubicBezTo>
                  <a:cubicBezTo>
                    <a:pt x="66" y="296"/>
                    <a:pt x="66" y="296"/>
                    <a:pt x="66" y="295"/>
                  </a:cubicBezTo>
                  <a:cubicBezTo>
                    <a:pt x="66" y="295"/>
                    <a:pt x="65" y="295"/>
                    <a:pt x="64" y="294"/>
                  </a:cubicBezTo>
                  <a:cubicBezTo>
                    <a:pt x="64" y="293"/>
                    <a:pt x="64" y="293"/>
                    <a:pt x="65" y="292"/>
                  </a:cubicBezTo>
                  <a:cubicBezTo>
                    <a:pt x="65" y="291"/>
                    <a:pt x="65" y="291"/>
                    <a:pt x="66" y="290"/>
                  </a:cubicBezTo>
                  <a:cubicBezTo>
                    <a:pt x="66" y="289"/>
                    <a:pt x="66" y="289"/>
                    <a:pt x="66" y="289"/>
                  </a:cubicBezTo>
                  <a:cubicBezTo>
                    <a:pt x="66" y="289"/>
                    <a:pt x="65" y="288"/>
                    <a:pt x="65" y="288"/>
                  </a:cubicBezTo>
                  <a:cubicBezTo>
                    <a:pt x="65" y="287"/>
                    <a:pt x="66" y="287"/>
                    <a:pt x="66" y="286"/>
                  </a:cubicBezTo>
                  <a:cubicBezTo>
                    <a:pt x="67" y="285"/>
                    <a:pt x="66" y="285"/>
                    <a:pt x="66" y="285"/>
                  </a:cubicBezTo>
                  <a:cubicBezTo>
                    <a:pt x="66" y="284"/>
                    <a:pt x="66" y="284"/>
                    <a:pt x="66" y="283"/>
                  </a:cubicBezTo>
                  <a:cubicBezTo>
                    <a:pt x="66" y="283"/>
                    <a:pt x="65" y="282"/>
                    <a:pt x="64" y="281"/>
                  </a:cubicBezTo>
                  <a:cubicBezTo>
                    <a:pt x="63" y="280"/>
                    <a:pt x="64" y="279"/>
                    <a:pt x="64" y="278"/>
                  </a:cubicBezTo>
                  <a:cubicBezTo>
                    <a:pt x="64" y="276"/>
                    <a:pt x="64" y="276"/>
                    <a:pt x="64" y="275"/>
                  </a:cubicBezTo>
                  <a:cubicBezTo>
                    <a:pt x="64" y="274"/>
                    <a:pt x="64" y="274"/>
                    <a:pt x="64" y="274"/>
                  </a:cubicBezTo>
                  <a:cubicBezTo>
                    <a:pt x="64" y="273"/>
                    <a:pt x="65" y="274"/>
                    <a:pt x="65" y="274"/>
                  </a:cubicBezTo>
                  <a:cubicBezTo>
                    <a:pt x="66" y="274"/>
                    <a:pt x="66" y="275"/>
                    <a:pt x="66" y="274"/>
                  </a:cubicBezTo>
                  <a:cubicBezTo>
                    <a:pt x="67" y="274"/>
                    <a:pt x="67" y="274"/>
                    <a:pt x="68" y="274"/>
                  </a:cubicBezTo>
                  <a:cubicBezTo>
                    <a:pt x="68" y="273"/>
                    <a:pt x="68" y="273"/>
                    <a:pt x="68" y="273"/>
                  </a:cubicBezTo>
                  <a:cubicBezTo>
                    <a:pt x="68" y="272"/>
                    <a:pt x="68" y="272"/>
                    <a:pt x="69" y="272"/>
                  </a:cubicBezTo>
                  <a:cubicBezTo>
                    <a:pt x="69" y="271"/>
                    <a:pt x="69" y="271"/>
                    <a:pt x="70" y="271"/>
                  </a:cubicBezTo>
                  <a:cubicBezTo>
                    <a:pt x="70" y="271"/>
                    <a:pt x="71" y="271"/>
                    <a:pt x="72" y="270"/>
                  </a:cubicBezTo>
                  <a:cubicBezTo>
                    <a:pt x="72" y="270"/>
                    <a:pt x="72" y="271"/>
                    <a:pt x="73" y="270"/>
                  </a:cubicBezTo>
                  <a:cubicBezTo>
                    <a:pt x="73" y="270"/>
                    <a:pt x="73" y="270"/>
                    <a:pt x="74" y="270"/>
                  </a:cubicBezTo>
                  <a:cubicBezTo>
                    <a:pt x="75" y="270"/>
                    <a:pt x="75" y="270"/>
                    <a:pt x="75" y="271"/>
                  </a:cubicBezTo>
                  <a:cubicBezTo>
                    <a:pt x="76" y="271"/>
                    <a:pt x="76" y="271"/>
                    <a:pt x="77" y="272"/>
                  </a:cubicBezTo>
                  <a:cubicBezTo>
                    <a:pt x="78" y="273"/>
                    <a:pt x="78" y="273"/>
                    <a:pt x="79" y="273"/>
                  </a:cubicBezTo>
                  <a:cubicBezTo>
                    <a:pt x="79" y="274"/>
                    <a:pt x="79" y="274"/>
                    <a:pt x="79" y="274"/>
                  </a:cubicBezTo>
                  <a:cubicBezTo>
                    <a:pt x="80" y="274"/>
                    <a:pt x="80" y="274"/>
                    <a:pt x="81" y="274"/>
                  </a:cubicBezTo>
                  <a:cubicBezTo>
                    <a:pt x="82" y="274"/>
                    <a:pt x="82" y="274"/>
                    <a:pt x="82" y="275"/>
                  </a:cubicBezTo>
                  <a:cubicBezTo>
                    <a:pt x="82" y="275"/>
                    <a:pt x="82" y="275"/>
                    <a:pt x="83" y="276"/>
                  </a:cubicBezTo>
                  <a:cubicBezTo>
                    <a:pt x="83" y="276"/>
                    <a:pt x="83" y="276"/>
                    <a:pt x="83" y="276"/>
                  </a:cubicBezTo>
                  <a:cubicBezTo>
                    <a:pt x="83" y="277"/>
                    <a:pt x="83" y="277"/>
                    <a:pt x="83" y="278"/>
                  </a:cubicBezTo>
                  <a:cubicBezTo>
                    <a:pt x="83" y="278"/>
                    <a:pt x="84" y="278"/>
                    <a:pt x="84" y="279"/>
                  </a:cubicBezTo>
                  <a:cubicBezTo>
                    <a:pt x="85" y="279"/>
                    <a:pt x="84" y="280"/>
                    <a:pt x="84" y="280"/>
                  </a:cubicBezTo>
                  <a:cubicBezTo>
                    <a:pt x="85" y="281"/>
                    <a:pt x="85" y="281"/>
                    <a:pt x="86" y="282"/>
                  </a:cubicBezTo>
                  <a:cubicBezTo>
                    <a:pt x="86" y="283"/>
                    <a:pt x="86" y="282"/>
                    <a:pt x="86" y="283"/>
                  </a:cubicBezTo>
                  <a:cubicBezTo>
                    <a:pt x="85" y="283"/>
                    <a:pt x="86" y="283"/>
                    <a:pt x="86" y="283"/>
                  </a:cubicBezTo>
                  <a:cubicBezTo>
                    <a:pt x="86" y="284"/>
                    <a:pt x="86" y="284"/>
                    <a:pt x="87" y="284"/>
                  </a:cubicBezTo>
                  <a:cubicBezTo>
                    <a:pt x="87" y="285"/>
                    <a:pt x="86" y="285"/>
                    <a:pt x="86" y="285"/>
                  </a:cubicBezTo>
                  <a:cubicBezTo>
                    <a:pt x="86" y="286"/>
                    <a:pt x="86" y="286"/>
                    <a:pt x="86" y="286"/>
                  </a:cubicBezTo>
                  <a:cubicBezTo>
                    <a:pt x="87" y="286"/>
                    <a:pt x="87" y="287"/>
                    <a:pt x="88" y="288"/>
                  </a:cubicBezTo>
                  <a:cubicBezTo>
                    <a:pt x="88" y="288"/>
                    <a:pt x="88" y="288"/>
                    <a:pt x="88" y="288"/>
                  </a:cubicBezTo>
                  <a:cubicBezTo>
                    <a:pt x="89" y="288"/>
                    <a:pt x="89" y="288"/>
                    <a:pt x="89" y="288"/>
                  </a:cubicBezTo>
                  <a:cubicBezTo>
                    <a:pt x="90" y="287"/>
                    <a:pt x="90" y="288"/>
                    <a:pt x="90" y="288"/>
                  </a:cubicBezTo>
                  <a:cubicBezTo>
                    <a:pt x="90" y="289"/>
                    <a:pt x="90" y="289"/>
                    <a:pt x="90" y="290"/>
                  </a:cubicBezTo>
                  <a:cubicBezTo>
                    <a:pt x="91" y="290"/>
                    <a:pt x="91" y="290"/>
                    <a:pt x="91" y="291"/>
                  </a:cubicBezTo>
                  <a:cubicBezTo>
                    <a:pt x="91" y="291"/>
                    <a:pt x="91" y="291"/>
                    <a:pt x="91" y="292"/>
                  </a:cubicBezTo>
                  <a:cubicBezTo>
                    <a:pt x="91" y="292"/>
                    <a:pt x="92" y="292"/>
                    <a:pt x="92" y="292"/>
                  </a:cubicBezTo>
                  <a:cubicBezTo>
                    <a:pt x="93" y="292"/>
                    <a:pt x="93" y="292"/>
                    <a:pt x="92" y="292"/>
                  </a:cubicBezTo>
                  <a:cubicBezTo>
                    <a:pt x="92" y="293"/>
                    <a:pt x="92" y="293"/>
                    <a:pt x="92" y="293"/>
                  </a:cubicBezTo>
                  <a:cubicBezTo>
                    <a:pt x="91" y="293"/>
                    <a:pt x="91" y="294"/>
                    <a:pt x="91" y="294"/>
                  </a:cubicBezTo>
                  <a:cubicBezTo>
                    <a:pt x="91" y="295"/>
                    <a:pt x="91" y="295"/>
                    <a:pt x="91" y="295"/>
                  </a:cubicBezTo>
                  <a:cubicBezTo>
                    <a:pt x="91" y="295"/>
                    <a:pt x="91" y="295"/>
                    <a:pt x="91" y="296"/>
                  </a:cubicBezTo>
                  <a:cubicBezTo>
                    <a:pt x="90" y="296"/>
                    <a:pt x="90" y="297"/>
                    <a:pt x="90" y="297"/>
                  </a:cubicBezTo>
                  <a:cubicBezTo>
                    <a:pt x="90" y="297"/>
                    <a:pt x="91" y="297"/>
                    <a:pt x="91" y="296"/>
                  </a:cubicBezTo>
                  <a:cubicBezTo>
                    <a:pt x="91" y="296"/>
                    <a:pt x="92" y="296"/>
                    <a:pt x="92" y="295"/>
                  </a:cubicBezTo>
                  <a:cubicBezTo>
                    <a:pt x="93" y="295"/>
                    <a:pt x="93" y="295"/>
                    <a:pt x="93" y="295"/>
                  </a:cubicBezTo>
                  <a:cubicBezTo>
                    <a:pt x="94" y="295"/>
                    <a:pt x="94" y="295"/>
                    <a:pt x="94" y="295"/>
                  </a:cubicBezTo>
                  <a:cubicBezTo>
                    <a:pt x="95" y="295"/>
                    <a:pt x="95" y="296"/>
                    <a:pt x="95" y="296"/>
                  </a:cubicBezTo>
                  <a:cubicBezTo>
                    <a:pt x="96" y="296"/>
                    <a:pt x="96" y="296"/>
                    <a:pt x="96" y="296"/>
                  </a:cubicBezTo>
                  <a:cubicBezTo>
                    <a:pt x="96" y="296"/>
                    <a:pt x="96" y="296"/>
                    <a:pt x="97" y="296"/>
                  </a:cubicBezTo>
                  <a:cubicBezTo>
                    <a:pt x="98" y="296"/>
                    <a:pt x="98" y="297"/>
                    <a:pt x="98" y="297"/>
                  </a:cubicBezTo>
                  <a:cubicBezTo>
                    <a:pt x="99" y="297"/>
                    <a:pt x="99" y="297"/>
                    <a:pt x="100" y="296"/>
                  </a:cubicBezTo>
                  <a:cubicBezTo>
                    <a:pt x="101" y="296"/>
                    <a:pt x="101" y="296"/>
                    <a:pt x="101" y="296"/>
                  </a:cubicBezTo>
                  <a:cubicBezTo>
                    <a:pt x="101" y="296"/>
                    <a:pt x="101" y="297"/>
                    <a:pt x="102" y="297"/>
                  </a:cubicBezTo>
                  <a:cubicBezTo>
                    <a:pt x="103" y="297"/>
                    <a:pt x="103" y="297"/>
                    <a:pt x="104" y="297"/>
                  </a:cubicBezTo>
                  <a:cubicBezTo>
                    <a:pt x="104" y="297"/>
                    <a:pt x="104" y="297"/>
                    <a:pt x="104" y="298"/>
                  </a:cubicBezTo>
                  <a:cubicBezTo>
                    <a:pt x="104" y="298"/>
                    <a:pt x="105" y="298"/>
                    <a:pt x="105" y="298"/>
                  </a:cubicBezTo>
                  <a:cubicBezTo>
                    <a:pt x="105" y="298"/>
                    <a:pt x="107" y="299"/>
                    <a:pt x="107" y="299"/>
                  </a:cubicBezTo>
                  <a:cubicBezTo>
                    <a:pt x="107" y="299"/>
                    <a:pt x="109" y="299"/>
                    <a:pt x="109" y="299"/>
                  </a:cubicBezTo>
                  <a:cubicBezTo>
                    <a:pt x="109" y="299"/>
                    <a:pt x="109" y="300"/>
                    <a:pt x="110" y="300"/>
                  </a:cubicBezTo>
                  <a:cubicBezTo>
                    <a:pt x="110" y="300"/>
                    <a:pt x="111" y="300"/>
                    <a:pt x="111" y="299"/>
                  </a:cubicBezTo>
                  <a:cubicBezTo>
                    <a:pt x="111" y="299"/>
                    <a:pt x="111" y="299"/>
                    <a:pt x="112" y="299"/>
                  </a:cubicBezTo>
                  <a:cubicBezTo>
                    <a:pt x="112" y="299"/>
                    <a:pt x="112" y="300"/>
                    <a:pt x="112" y="300"/>
                  </a:cubicBezTo>
                  <a:cubicBezTo>
                    <a:pt x="113" y="300"/>
                    <a:pt x="113" y="300"/>
                    <a:pt x="113" y="299"/>
                  </a:cubicBezTo>
                  <a:cubicBezTo>
                    <a:pt x="114" y="299"/>
                    <a:pt x="114" y="300"/>
                    <a:pt x="114" y="300"/>
                  </a:cubicBezTo>
                  <a:cubicBezTo>
                    <a:pt x="114" y="300"/>
                    <a:pt x="114" y="300"/>
                    <a:pt x="115" y="299"/>
                  </a:cubicBezTo>
                  <a:cubicBezTo>
                    <a:pt x="115" y="299"/>
                    <a:pt x="115" y="298"/>
                    <a:pt x="115" y="298"/>
                  </a:cubicBezTo>
                  <a:cubicBezTo>
                    <a:pt x="116" y="298"/>
                    <a:pt x="116" y="297"/>
                    <a:pt x="117" y="297"/>
                  </a:cubicBezTo>
                  <a:cubicBezTo>
                    <a:pt x="118" y="297"/>
                    <a:pt x="118" y="297"/>
                    <a:pt x="118" y="296"/>
                  </a:cubicBezTo>
                  <a:cubicBezTo>
                    <a:pt x="118" y="296"/>
                    <a:pt x="118" y="296"/>
                    <a:pt x="119" y="296"/>
                  </a:cubicBezTo>
                  <a:cubicBezTo>
                    <a:pt x="119" y="295"/>
                    <a:pt x="119" y="295"/>
                    <a:pt x="120" y="295"/>
                  </a:cubicBezTo>
                  <a:cubicBezTo>
                    <a:pt x="120" y="295"/>
                    <a:pt x="121" y="295"/>
                    <a:pt x="121" y="294"/>
                  </a:cubicBezTo>
                  <a:cubicBezTo>
                    <a:pt x="122" y="294"/>
                    <a:pt x="121" y="293"/>
                    <a:pt x="122" y="292"/>
                  </a:cubicBezTo>
                  <a:cubicBezTo>
                    <a:pt x="122" y="291"/>
                    <a:pt x="122" y="292"/>
                    <a:pt x="123" y="291"/>
                  </a:cubicBezTo>
                  <a:cubicBezTo>
                    <a:pt x="124" y="291"/>
                    <a:pt x="124" y="291"/>
                    <a:pt x="124" y="290"/>
                  </a:cubicBezTo>
                  <a:cubicBezTo>
                    <a:pt x="125" y="289"/>
                    <a:pt x="125" y="289"/>
                    <a:pt x="126" y="289"/>
                  </a:cubicBezTo>
                  <a:cubicBezTo>
                    <a:pt x="126" y="288"/>
                    <a:pt x="126" y="288"/>
                    <a:pt x="126" y="288"/>
                  </a:cubicBezTo>
                  <a:cubicBezTo>
                    <a:pt x="127" y="287"/>
                    <a:pt x="126" y="287"/>
                    <a:pt x="126" y="286"/>
                  </a:cubicBezTo>
                  <a:cubicBezTo>
                    <a:pt x="126" y="286"/>
                    <a:pt x="127" y="286"/>
                    <a:pt x="127" y="285"/>
                  </a:cubicBezTo>
                  <a:cubicBezTo>
                    <a:pt x="128" y="285"/>
                    <a:pt x="128" y="284"/>
                    <a:pt x="128" y="283"/>
                  </a:cubicBezTo>
                  <a:cubicBezTo>
                    <a:pt x="128" y="283"/>
                    <a:pt x="128" y="283"/>
                    <a:pt x="129" y="284"/>
                  </a:cubicBezTo>
                  <a:cubicBezTo>
                    <a:pt x="129" y="284"/>
                    <a:pt x="129" y="285"/>
                    <a:pt x="130" y="285"/>
                  </a:cubicBezTo>
                  <a:cubicBezTo>
                    <a:pt x="130" y="286"/>
                    <a:pt x="131" y="286"/>
                    <a:pt x="130" y="286"/>
                  </a:cubicBezTo>
                  <a:cubicBezTo>
                    <a:pt x="130" y="286"/>
                    <a:pt x="130" y="287"/>
                    <a:pt x="130" y="287"/>
                  </a:cubicBezTo>
                  <a:cubicBezTo>
                    <a:pt x="131" y="287"/>
                    <a:pt x="131" y="288"/>
                    <a:pt x="131" y="288"/>
                  </a:cubicBezTo>
                  <a:cubicBezTo>
                    <a:pt x="131" y="289"/>
                    <a:pt x="131" y="289"/>
                    <a:pt x="132" y="290"/>
                  </a:cubicBezTo>
                  <a:cubicBezTo>
                    <a:pt x="132" y="290"/>
                    <a:pt x="133" y="292"/>
                    <a:pt x="133" y="292"/>
                  </a:cubicBezTo>
                  <a:cubicBezTo>
                    <a:pt x="134" y="293"/>
                    <a:pt x="134" y="293"/>
                    <a:pt x="134" y="294"/>
                  </a:cubicBezTo>
                  <a:cubicBezTo>
                    <a:pt x="134" y="294"/>
                    <a:pt x="134" y="294"/>
                    <a:pt x="134" y="295"/>
                  </a:cubicBezTo>
                  <a:cubicBezTo>
                    <a:pt x="134" y="295"/>
                    <a:pt x="135" y="295"/>
                    <a:pt x="135" y="295"/>
                  </a:cubicBezTo>
                  <a:cubicBezTo>
                    <a:pt x="136" y="296"/>
                    <a:pt x="137" y="296"/>
                    <a:pt x="137" y="296"/>
                  </a:cubicBezTo>
                  <a:cubicBezTo>
                    <a:pt x="137" y="297"/>
                    <a:pt x="136" y="296"/>
                    <a:pt x="135" y="297"/>
                  </a:cubicBezTo>
                  <a:cubicBezTo>
                    <a:pt x="134" y="298"/>
                    <a:pt x="135" y="298"/>
                    <a:pt x="135" y="298"/>
                  </a:cubicBezTo>
                  <a:cubicBezTo>
                    <a:pt x="135" y="298"/>
                    <a:pt x="134" y="298"/>
                    <a:pt x="134" y="298"/>
                  </a:cubicBezTo>
                  <a:cubicBezTo>
                    <a:pt x="133" y="298"/>
                    <a:pt x="134" y="299"/>
                    <a:pt x="134" y="299"/>
                  </a:cubicBezTo>
                  <a:cubicBezTo>
                    <a:pt x="134" y="299"/>
                    <a:pt x="133" y="300"/>
                    <a:pt x="133" y="301"/>
                  </a:cubicBezTo>
                  <a:cubicBezTo>
                    <a:pt x="133" y="301"/>
                    <a:pt x="133" y="302"/>
                    <a:pt x="133" y="302"/>
                  </a:cubicBezTo>
                  <a:cubicBezTo>
                    <a:pt x="134" y="302"/>
                    <a:pt x="135" y="302"/>
                    <a:pt x="136" y="303"/>
                  </a:cubicBezTo>
                  <a:cubicBezTo>
                    <a:pt x="136" y="303"/>
                    <a:pt x="136" y="303"/>
                    <a:pt x="137" y="302"/>
                  </a:cubicBezTo>
                  <a:cubicBezTo>
                    <a:pt x="137" y="302"/>
                    <a:pt x="139" y="302"/>
                    <a:pt x="139" y="302"/>
                  </a:cubicBezTo>
                  <a:cubicBezTo>
                    <a:pt x="140" y="301"/>
                    <a:pt x="140" y="302"/>
                    <a:pt x="140" y="303"/>
                  </a:cubicBezTo>
                  <a:cubicBezTo>
                    <a:pt x="140" y="304"/>
                    <a:pt x="140" y="303"/>
                    <a:pt x="141" y="303"/>
                  </a:cubicBezTo>
                  <a:cubicBezTo>
                    <a:pt x="142" y="302"/>
                    <a:pt x="142" y="303"/>
                    <a:pt x="142" y="302"/>
                  </a:cubicBezTo>
                  <a:cubicBezTo>
                    <a:pt x="143" y="302"/>
                    <a:pt x="143" y="302"/>
                    <a:pt x="144" y="303"/>
                  </a:cubicBezTo>
                  <a:cubicBezTo>
                    <a:pt x="145" y="303"/>
                    <a:pt x="145" y="303"/>
                    <a:pt x="145" y="302"/>
                  </a:cubicBezTo>
                  <a:cubicBezTo>
                    <a:pt x="145" y="302"/>
                    <a:pt x="145" y="302"/>
                    <a:pt x="146" y="301"/>
                  </a:cubicBezTo>
                  <a:cubicBezTo>
                    <a:pt x="146" y="301"/>
                    <a:pt x="146" y="301"/>
                    <a:pt x="147" y="300"/>
                  </a:cubicBezTo>
                  <a:cubicBezTo>
                    <a:pt x="147" y="300"/>
                    <a:pt x="147" y="300"/>
                    <a:pt x="147" y="299"/>
                  </a:cubicBezTo>
                  <a:cubicBezTo>
                    <a:pt x="147" y="299"/>
                    <a:pt x="147" y="298"/>
                    <a:pt x="147" y="298"/>
                  </a:cubicBezTo>
                  <a:cubicBezTo>
                    <a:pt x="148" y="298"/>
                    <a:pt x="148" y="298"/>
                    <a:pt x="148" y="297"/>
                  </a:cubicBezTo>
                  <a:cubicBezTo>
                    <a:pt x="148" y="297"/>
                    <a:pt x="149" y="297"/>
                    <a:pt x="149" y="296"/>
                  </a:cubicBezTo>
                  <a:cubicBezTo>
                    <a:pt x="150" y="296"/>
                    <a:pt x="151" y="296"/>
                    <a:pt x="151" y="296"/>
                  </a:cubicBezTo>
                  <a:cubicBezTo>
                    <a:pt x="152" y="296"/>
                    <a:pt x="152" y="295"/>
                    <a:pt x="152" y="295"/>
                  </a:cubicBezTo>
                  <a:cubicBezTo>
                    <a:pt x="152" y="295"/>
                    <a:pt x="152" y="295"/>
                    <a:pt x="151" y="295"/>
                  </a:cubicBezTo>
                  <a:cubicBezTo>
                    <a:pt x="151" y="294"/>
                    <a:pt x="151" y="294"/>
                    <a:pt x="151" y="294"/>
                  </a:cubicBezTo>
                  <a:cubicBezTo>
                    <a:pt x="151" y="293"/>
                    <a:pt x="151" y="293"/>
                    <a:pt x="150" y="293"/>
                  </a:cubicBezTo>
                  <a:cubicBezTo>
                    <a:pt x="150" y="292"/>
                    <a:pt x="150" y="293"/>
                    <a:pt x="149" y="292"/>
                  </a:cubicBezTo>
                  <a:cubicBezTo>
                    <a:pt x="149" y="292"/>
                    <a:pt x="149" y="292"/>
                    <a:pt x="149" y="292"/>
                  </a:cubicBezTo>
                  <a:cubicBezTo>
                    <a:pt x="149" y="292"/>
                    <a:pt x="148" y="291"/>
                    <a:pt x="148" y="291"/>
                  </a:cubicBezTo>
                  <a:cubicBezTo>
                    <a:pt x="148" y="290"/>
                    <a:pt x="148" y="290"/>
                    <a:pt x="148" y="290"/>
                  </a:cubicBezTo>
                  <a:cubicBezTo>
                    <a:pt x="148" y="289"/>
                    <a:pt x="149" y="289"/>
                    <a:pt x="150" y="289"/>
                  </a:cubicBezTo>
                  <a:cubicBezTo>
                    <a:pt x="150" y="289"/>
                    <a:pt x="150" y="288"/>
                    <a:pt x="151" y="288"/>
                  </a:cubicBezTo>
                  <a:cubicBezTo>
                    <a:pt x="151" y="288"/>
                    <a:pt x="151" y="288"/>
                    <a:pt x="150" y="287"/>
                  </a:cubicBezTo>
                  <a:cubicBezTo>
                    <a:pt x="150" y="287"/>
                    <a:pt x="151" y="286"/>
                    <a:pt x="151" y="286"/>
                  </a:cubicBezTo>
                  <a:cubicBezTo>
                    <a:pt x="152" y="286"/>
                    <a:pt x="152" y="285"/>
                    <a:pt x="152" y="285"/>
                  </a:cubicBezTo>
                  <a:cubicBezTo>
                    <a:pt x="153" y="285"/>
                    <a:pt x="153" y="281"/>
                    <a:pt x="153" y="281"/>
                  </a:cubicBezTo>
                  <a:cubicBezTo>
                    <a:pt x="153" y="280"/>
                    <a:pt x="152" y="280"/>
                    <a:pt x="152" y="280"/>
                  </a:cubicBezTo>
                  <a:cubicBezTo>
                    <a:pt x="152" y="279"/>
                    <a:pt x="152" y="279"/>
                    <a:pt x="152" y="278"/>
                  </a:cubicBezTo>
                  <a:cubicBezTo>
                    <a:pt x="152" y="278"/>
                    <a:pt x="152" y="277"/>
                    <a:pt x="152" y="277"/>
                  </a:cubicBezTo>
                  <a:cubicBezTo>
                    <a:pt x="152" y="277"/>
                    <a:pt x="153" y="277"/>
                    <a:pt x="154" y="277"/>
                  </a:cubicBezTo>
                  <a:cubicBezTo>
                    <a:pt x="155" y="276"/>
                    <a:pt x="155" y="276"/>
                    <a:pt x="155" y="276"/>
                  </a:cubicBezTo>
                  <a:cubicBezTo>
                    <a:pt x="155" y="275"/>
                    <a:pt x="156" y="276"/>
                    <a:pt x="156" y="276"/>
                  </a:cubicBezTo>
                  <a:cubicBezTo>
                    <a:pt x="156" y="276"/>
                    <a:pt x="157" y="276"/>
                    <a:pt x="158" y="275"/>
                  </a:cubicBezTo>
                  <a:cubicBezTo>
                    <a:pt x="158" y="275"/>
                    <a:pt x="159" y="275"/>
                    <a:pt x="159" y="274"/>
                  </a:cubicBezTo>
                  <a:cubicBezTo>
                    <a:pt x="160" y="274"/>
                    <a:pt x="160" y="274"/>
                    <a:pt x="161" y="273"/>
                  </a:cubicBezTo>
                  <a:cubicBezTo>
                    <a:pt x="161" y="272"/>
                    <a:pt x="160" y="272"/>
                    <a:pt x="160" y="271"/>
                  </a:cubicBezTo>
                  <a:cubicBezTo>
                    <a:pt x="160" y="270"/>
                    <a:pt x="160" y="270"/>
                    <a:pt x="161" y="269"/>
                  </a:cubicBezTo>
                  <a:cubicBezTo>
                    <a:pt x="161" y="268"/>
                    <a:pt x="161" y="269"/>
                    <a:pt x="161" y="268"/>
                  </a:cubicBezTo>
                  <a:cubicBezTo>
                    <a:pt x="160" y="267"/>
                    <a:pt x="160" y="267"/>
                    <a:pt x="160" y="266"/>
                  </a:cubicBezTo>
                  <a:cubicBezTo>
                    <a:pt x="160" y="266"/>
                    <a:pt x="161" y="266"/>
                    <a:pt x="161" y="265"/>
                  </a:cubicBezTo>
                  <a:cubicBezTo>
                    <a:pt x="162" y="264"/>
                    <a:pt x="162" y="264"/>
                    <a:pt x="162" y="264"/>
                  </a:cubicBezTo>
                  <a:cubicBezTo>
                    <a:pt x="163" y="264"/>
                    <a:pt x="162" y="263"/>
                    <a:pt x="162" y="263"/>
                  </a:cubicBezTo>
                  <a:cubicBezTo>
                    <a:pt x="162" y="262"/>
                    <a:pt x="161" y="262"/>
                    <a:pt x="161" y="262"/>
                  </a:cubicBezTo>
                  <a:cubicBezTo>
                    <a:pt x="160" y="262"/>
                    <a:pt x="160" y="262"/>
                    <a:pt x="160" y="262"/>
                  </a:cubicBezTo>
                  <a:cubicBezTo>
                    <a:pt x="160" y="262"/>
                    <a:pt x="160" y="261"/>
                    <a:pt x="160" y="261"/>
                  </a:cubicBezTo>
                  <a:cubicBezTo>
                    <a:pt x="160" y="261"/>
                    <a:pt x="159" y="260"/>
                    <a:pt x="159" y="260"/>
                  </a:cubicBezTo>
                  <a:cubicBezTo>
                    <a:pt x="159" y="259"/>
                    <a:pt x="159" y="259"/>
                    <a:pt x="160" y="259"/>
                  </a:cubicBezTo>
                  <a:cubicBezTo>
                    <a:pt x="161" y="259"/>
                    <a:pt x="160" y="258"/>
                    <a:pt x="161" y="258"/>
                  </a:cubicBezTo>
                  <a:cubicBezTo>
                    <a:pt x="161" y="257"/>
                    <a:pt x="161" y="257"/>
                    <a:pt x="162" y="257"/>
                  </a:cubicBezTo>
                  <a:cubicBezTo>
                    <a:pt x="162" y="257"/>
                    <a:pt x="163" y="256"/>
                    <a:pt x="163" y="256"/>
                  </a:cubicBezTo>
                  <a:cubicBezTo>
                    <a:pt x="164" y="256"/>
                    <a:pt x="163" y="256"/>
                    <a:pt x="163" y="255"/>
                  </a:cubicBezTo>
                  <a:cubicBezTo>
                    <a:pt x="163" y="255"/>
                    <a:pt x="163" y="254"/>
                    <a:pt x="162" y="254"/>
                  </a:cubicBezTo>
                  <a:cubicBezTo>
                    <a:pt x="162" y="254"/>
                    <a:pt x="162" y="254"/>
                    <a:pt x="162" y="253"/>
                  </a:cubicBezTo>
                  <a:cubicBezTo>
                    <a:pt x="162" y="253"/>
                    <a:pt x="162" y="253"/>
                    <a:pt x="162" y="252"/>
                  </a:cubicBezTo>
                  <a:cubicBezTo>
                    <a:pt x="162" y="252"/>
                    <a:pt x="163" y="252"/>
                    <a:pt x="163" y="251"/>
                  </a:cubicBezTo>
                  <a:cubicBezTo>
                    <a:pt x="163" y="251"/>
                    <a:pt x="163" y="251"/>
                    <a:pt x="164" y="251"/>
                  </a:cubicBezTo>
                  <a:cubicBezTo>
                    <a:pt x="164" y="251"/>
                    <a:pt x="164" y="249"/>
                    <a:pt x="164" y="249"/>
                  </a:cubicBezTo>
                  <a:cubicBezTo>
                    <a:pt x="164" y="249"/>
                    <a:pt x="164" y="248"/>
                    <a:pt x="163" y="248"/>
                  </a:cubicBezTo>
                  <a:cubicBezTo>
                    <a:pt x="163" y="247"/>
                    <a:pt x="163" y="247"/>
                    <a:pt x="162" y="247"/>
                  </a:cubicBezTo>
                  <a:cubicBezTo>
                    <a:pt x="162" y="247"/>
                    <a:pt x="161" y="246"/>
                    <a:pt x="162" y="245"/>
                  </a:cubicBezTo>
                  <a:cubicBezTo>
                    <a:pt x="162" y="245"/>
                    <a:pt x="162" y="244"/>
                    <a:pt x="162" y="244"/>
                  </a:cubicBezTo>
                  <a:cubicBezTo>
                    <a:pt x="163" y="244"/>
                    <a:pt x="163" y="243"/>
                    <a:pt x="163" y="243"/>
                  </a:cubicBezTo>
                  <a:cubicBezTo>
                    <a:pt x="163" y="242"/>
                    <a:pt x="163" y="241"/>
                    <a:pt x="163" y="240"/>
                  </a:cubicBezTo>
                  <a:cubicBezTo>
                    <a:pt x="163" y="240"/>
                    <a:pt x="163" y="240"/>
                    <a:pt x="163" y="239"/>
                  </a:cubicBezTo>
                  <a:cubicBezTo>
                    <a:pt x="163" y="239"/>
                    <a:pt x="162" y="239"/>
                    <a:pt x="162" y="238"/>
                  </a:cubicBezTo>
                  <a:cubicBezTo>
                    <a:pt x="162" y="237"/>
                    <a:pt x="162" y="237"/>
                    <a:pt x="162" y="236"/>
                  </a:cubicBezTo>
                  <a:cubicBezTo>
                    <a:pt x="162" y="235"/>
                    <a:pt x="162" y="236"/>
                    <a:pt x="161" y="235"/>
                  </a:cubicBezTo>
                  <a:cubicBezTo>
                    <a:pt x="161" y="234"/>
                    <a:pt x="161" y="234"/>
                    <a:pt x="161" y="234"/>
                  </a:cubicBezTo>
                  <a:cubicBezTo>
                    <a:pt x="162" y="233"/>
                    <a:pt x="161" y="233"/>
                    <a:pt x="161" y="232"/>
                  </a:cubicBezTo>
                  <a:cubicBezTo>
                    <a:pt x="160" y="231"/>
                    <a:pt x="160" y="232"/>
                    <a:pt x="160" y="231"/>
                  </a:cubicBezTo>
                  <a:cubicBezTo>
                    <a:pt x="159" y="230"/>
                    <a:pt x="160" y="230"/>
                    <a:pt x="160" y="230"/>
                  </a:cubicBezTo>
                  <a:cubicBezTo>
                    <a:pt x="160" y="230"/>
                    <a:pt x="160" y="229"/>
                    <a:pt x="160" y="228"/>
                  </a:cubicBezTo>
                  <a:cubicBezTo>
                    <a:pt x="160" y="227"/>
                    <a:pt x="161" y="226"/>
                    <a:pt x="161" y="225"/>
                  </a:cubicBezTo>
                  <a:cubicBezTo>
                    <a:pt x="161" y="224"/>
                    <a:pt x="162" y="223"/>
                    <a:pt x="163" y="223"/>
                  </a:cubicBezTo>
                  <a:cubicBezTo>
                    <a:pt x="163" y="222"/>
                    <a:pt x="163" y="222"/>
                    <a:pt x="163" y="221"/>
                  </a:cubicBezTo>
                  <a:cubicBezTo>
                    <a:pt x="163" y="221"/>
                    <a:pt x="162" y="219"/>
                    <a:pt x="162" y="218"/>
                  </a:cubicBezTo>
                  <a:cubicBezTo>
                    <a:pt x="162" y="218"/>
                    <a:pt x="163" y="216"/>
                    <a:pt x="163" y="216"/>
                  </a:cubicBezTo>
                  <a:cubicBezTo>
                    <a:pt x="164" y="215"/>
                    <a:pt x="164" y="215"/>
                    <a:pt x="165" y="214"/>
                  </a:cubicBezTo>
                  <a:cubicBezTo>
                    <a:pt x="165" y="213"/>
                    <a:pt x="165" y="213"/>
                    <a:pt x="165" y="212"/>
                  </a:cubicBezTo>
                  <a:cubicBezTo>
                    <a:pt x="165" y="211"/>
                    <a:pt x="165" y="211"/>
                    <a:pt x="165" y="210"/>
                  </a:cubicBezTo>
                  <a:cubicBezTo>
                    <a:pt x="165" y="210"/>
                    <a:pt x="165" y="210"/>
                    <a:pt x="164" y="209"/>
                  </a:cubicBezTo>
                  <a:cubicBezTo>
                    <a:pt x="163" y="208"/>
                    <a:pt x="163" y="207"/>
                    <a:pt x="162" y="207"/>
                  </a:cubicBezTo>
                  <a:cubicBezTo>
                    <a:pt x="162" y="206"/>
                    <a:pt x="161" y="206"/>
                    <a:pt x="161" y="206"/>
                  </a:cubicBezTo>
                  <a:cubicBezTo>
                    <a:pt x="160" y="206"/>
                    <a:pt x="161" y="206"/>
                    <a:pt x="161" y="205"/>
                  </a:cubicBezTo>
                  <a:cubicBezTo>
                    <a:pt x="161" y="205"/>
                    <a:pt x="160" y="205"/>
                    <a:pt x="160" y="204"/>
                  </a:cubicBezTo>
                  <a:cubicBezTo>
                    <a:pt x="159" y="204"/>
                    <a:pt x="158" y="204"/>
                    <a:pt x="158" y="204"/>
                  </a:cubicBezTo>
                  <a:cubicBezTo>
                    <a:pt x="155" y="202"/>
                    <a:pt x="155" y="202"/>
                    <a:pt x="155" y="202"/>
                  </a:cubicBezTo>
                  <a:cubicBezTo>
                    <a:pt x="155" y="202"/>
                    <a:pt x="154" y="202"/>
                    <a:pt x="154" y="203"/>
                  </a:cubicBezTo>
                  <a:cubicBezTo>
                    <a:pt x="153" y="203"/>
                    <a:pt x="153" y="203"/>
                    <a:pt x="152" y="203"/>
                  </a:cubicBezTo>
                  <a:cubicBezTo>
                    <a:pt x="151" y="203"/>
                    <a:pt x="150" y="202"/>
                    <a:pt x="150" y="202"/>
                  </a:cubicBezTo>
                  <a:cubicBezTo>
                    <a:pt x="150" y="202"/>
                    <a:pt x="149" y="203"/>
                    <a:pt x="149" y="203"/>
                  </a:cubicBezTo>
                  <a:cubicBezTo>
                    <a:pt x="149" y="203"/>
                    <a:pt x="148" y="203"/>
                    <a:pt x="148" y="202"/>
                  </a:cubicBezTo>
                  <a:cubicBezTo>
                    <a:pt x="148" y="202"/>
                    <a:pt x="148" y="201"/>
                    <a:pt x="148" y="200"/>
                  </a:cubicBezTo>
                  <a:cubicBezTo>
                    <a:pt x="148" y="200"/>
                    <a:pt x="147" y="197"/>
                    <a:pt x="147" y="197"/>
                  </a:cubicBezTo>
                  <a:cubicBezTo>
                    <a:pt x="147" y="196"/>
                    <a:pt x="146" y="195"/>
                    <a:pt x="146" y="195"/>
                  </a:cubicBezTo>
                  <a:cubicBezTo>
                    <a:pt x="146" y="195"/>
                    <a:pt x="145" y="194"/>
                    <a:pt x="145" y="194"/>
                  </a:cubicBezTo>
                  <a:cubicBezTo>
                    <a:pt x="145" y="194"/>
                    <a:pt x="143" y="193"/>
                    <a:pt x="143" y="193"/>
                  </a:cubicBezTo>
                  <a:cubicBezTo>
                    <a:pt x="142" y="193"/>
                    <a:pt x="142" y="194"/>
                    <a:pt x="142" y="194"/>
                  </a:cubicBezTo>
                  <a:cubicBezTo>
                    <a:pt x="142" y="194"/>
                    <a:pt x="141" y="194"/>
                    <a:pt x="141" y="193"/>
                  </a:cubicBezTo>
                  <a:cubicBezTo>
                    <a:pt x="141" y="193"/>
                    <a:pt x="141" y="193"/>
                    <a:pt x="140" y="193"/>
                  </a:cubicBezTo>
                  <a:cubicBezTo>
                    <a:pt x="139" y="194"/>
                    <a:pt x="139" y="193"/>
                    <a:pt x="139" y="193"/>
                  </a:cubicBezTo>
                  <a:cubicBezTo>
                    <a:pt x="139" y="192"/>
                    <a:pt x="139" y="193"/>
                    <a:pt x="138" y="193"/>
                  </a:cubicBezTo>
                  <a:cubicBezTo>
                    <a:pt x="137" y="193"/>
                    <a:pt x="137" y="193"/>
                    <a:pt x="136" y="193"/>
                  </a:cubicBezTo>
                  <a:cubicBezTo>
                    <a:pt x="136" y="193"/>
                    <a:pt x="136" y="194"/>
                    <a:pt x="135" y="194"/>
                  </a:cubicBezTo>
                  <a:cubicBezTo>
                    <a:pt x="134" y="195"/>
                    <a:pt x="134" y="194"/>
                    <a:pt x="134" y="193"/>
                  </a:cubicBezTo>
                  <a:cubicBezTo>
                    <a:pt x="134" y="192"/>
                    <a:pt x="133" y="192"/>
                    <a:pt x="133" y="192"/>
                  </a:cubicBezTo>
                  <a:cubicBezTo>
                    <a:pt x="132" y="191"/>
                    <a:pt x="132" y="191"/>
                    <a:pt x="132" y="189"/>
                  </a:cubicBezTo>
                  <a:cubicBezTo>
                    <a:pt x="132" y="188"/>
                    <a:pt x="133" y="188"/>
                    <a:pt x="133" y="187"/>
                  </a:cubicBezTo>
                  <a:cubicBezTo>
                    <a:pt x="134" y="187"/>
                    <a:pt x="136" y="185"/>
                    <a:pt x="136" y="184"/>
                  </a:cubicBezTo>
                  <a:cubicBezTo>
                    <a:pt x="137" y="184"/>
                    <a:pt x="136" y="183"/>
                    <a:pt x="136" y="182"/>
                  </a:cubicBezTo>
                  <a:cubicBezTo>
                    <a:pt x="136" y="182"/>
                    <a:pt x="136" y="182"/>
                    <a:pt x="136" y="181"/>
                  </a:cubicBezTo>
                  <a:cubicBezTo>
                    <a:pt x="137" y="181"/>
                    <a:pt x="137" y="180"/>
                    <a:pt x="137" y="180"/>
                  </a:cubicBezTo>
                  <a:cubicBezTo>
                    <a:pt x="138" y="179"/>
                    <a:pt x="137" y="179"/>
                    <a:pt x="137" y="179"/>
                  </a:cubicBezTo>
                  <a:cubicBezTo>
                    <a:pt x="137" y="179"/>
                    <a:pt x="136" y="179"/>
                    <a:pt x="136" y="178"/>
                  </a:cubicBezTo>
                  <a:cubicBezTo>
                    <a:pt x="135" y="178"/>
                    <a:pt x="136" y="177"/>
                    <a:pt x="136" y="176"/>
                  </a:cubicBezTo>
                  <a:cubicBezTo>
                    <a:pt x="136" y="175"/>
                    <a:pt x="135" y="175"/>
                    <a:pt x="135" y="174"/>
                  </a:cubicBezTo>
                  <a:cubicBezTo>
                    <a:pt x="135" y="174"/>
                    <a:pt x="135" y="173"/>
                    <a:pt x="134" y="173"/>
                  </a:cubicBezTo>
                  <a:cubicBezTo>
                    <a:pt x="134" y="172"/>
                    <a:pt x="134" y="171"/>
                    <a:pt x="134" y="170"/>
                  </a:cubicBezTo>
                  <a:cubicBezTo>
                    <a:pt x="134" y="169"/>
                    <a:pt x="135" y="169"/>
                    <a:pt x="135" y="168"/>
                  </a:cubicBezTo>
                  <a:cubicBezTo>
                    <a:pt x="136" y="168"/>
                    <a:pt x="136" y="167"/>
                    <a:pt x="137" y="166"/>
                  </a:cubicBezTo>
                  <a:cubicBezTo>
                    <a:pt x="137" y="165"/>
                    <a:pt x="138" y="164"/>
                    <a:pt x="138" y="163"/>
                  </a:cubicBezTo>
                  <a:cubicBezTo>
                    <a:pt x="138" y="163"/>
                    <a:pt x="140" y="162"/>
                    <a:pt x="141" y="161"/>
                  </a:cubicBezTo>
                  <a:cubicBezTo>
                    <a:pt x="141" y="161"/>
                    <a:pt x="143" y="161"/>
                    <a:pt x="143" y="160"/>
                  </a:cubicBezTo>
                  <a:cubicBezTo>
                    <a:pt x="144" y="158"/>
                    <a:pt x="144" y="159"/>
                    <a:pt x="144" y="158"/>
                  </a:cubicBezTo>
                  <a:cubicBezTo>
                    <a:pt x="144" y="158"/>
                    <a:pt x="143" y="158"/>
                    <a:pt x="143" y="157"/>
                  </a:cubicBezTo>
                  <a:cubicBezTo>
                    <a:pt x="143" y="157"/>
                    <a:pt x="143" y="156"/>
                    <a:pt x="143" y="155"/>
                  </a:cubicBezTo>
                  <a:cubicBezTo>
                    <a:pt x="144" y="154"/>
                    <a:pt x="144" y="155"/>
                    <a:pt x="145" y="154"/>
                  </a:cubicBezTo>
                  <a:cubicBezTo>
                    <a:pt x="145" y="154"/>
                    <a:pt x="147" y="154"/>
                    <a:pt x="147" y="154"/>
                  </a:cubicBezTo>
                  <a:cubicBezTo>
                    <a:pt x="148" y="154"/>
                    <a:pt x="149" y="155"/>
                    <a:pt x="149" y="155"/>
                  </a:cubicBezTo>
                  <a:cubicBezTo>
                    <a:pt x="150" y="155"/>
                    <a:pt x="150" y="155"/>
                    <a:pt x="151" y="154"/>
                  </a:cubicBezTo>
                  <a:cubicBezTo>
                    <a:pt x="152" y="154"/>
                    <a:pt x="152" y="154"/>
                    <a:pt x="153" y="154"/>
                  </a:cubicBezTo>
                  <a:cubicBezTo>
                    <a:pt x="154" y="154"/>
                    <a:pt x="153" y="154"/>
                    <a:pt x="153" y="153"/>
                  </a:cubicBezTo>
                  <a:cubicBezTo>
                    <a:pt x="153" y="152"/>
                    <a:pt x="154" y="152"/>
                    <a:pt x="154" y="152"/>
                  </a:cubicBezTo>
                  <a:cubicBezTo>
                    <a:pt x="155" y="152"/>
                    <a:pt x="156" y="151"/>
                    <a:pt x="156" y="151"/>
                  </a:cubicBezTo>
                  <a:cubicBezTo>
                    <a:pt x="157" y="151"/>
                    <a:pt x="157" y="151"/>
                    <a:pt x="157" y="150"/>
                  </a:cubicBezTo>
                  <a:cubicBezTo>
                    <a:pt x="157" y="150"/>
                    <a:pt x="157" y="147"/>
                    <a:pt x="157" y="146"/>
                  </a:cubicBezTo>
                  <a:cubicBezTo>
                    <a:pt x="157" y="145"/>
                    <a:pt x="158" y="146"/>
                    <a:pt x="158" y="146"/>
                  </a:cubicBezTo>
                  <a:cubicBezTo>
                    <a:pt x="159" y="145"/>
                    <a:pt x="159" y="145"/>
                    <a:pt x="159" y="145"/>
                  </a:cubicBezTo>
                  <a:cubicBezTo>
                    <a:pt x="159" y="144"/>
                    <a:pt x="160" y="144"/>
                    <a:pt x="160" y="143"/>
                  </a:cubicBezTo>
                  <a:cubicBezTo>
                    <a:pt x="160" y="143"/>
                    <a:pt x="161" y="143"/>
                    <a:pt x="162" y="142"/>
                  </a:cubicBezTo>
                  <a:cubicBezTo>
                    <a:pt x="162" y="142"/>
                    <a:pt x="163" y="141"/>
                    <a:pt x="163" y="141"/>
                  </a:cubicBezTo>
                  <a:cubicBezTo>
                    <a:pt x="163" y="140"/>
                    <a:pt x="162" y="140"/>
                    <a:pt x="162" y="139"/>
                  </a:cubicBezTo>
                  <a:cubicBezTo>
                    <a:pt x="161" y="138"/>
                    <a:pt x="162" y="138"/>
                    <a:pt x="162" y="138"/>
                  </a:cubicBezTo>
                  <a:cubicBezTo>
                    <a:pt x="163" y="137"/>
                    <a:pt x="163" y="137"/>
                    <a:pt x="163" y="136"/>
                  </a:cubicBezTo>
                  <a:cubicBezTo>
                    <a:pt x="164" y="136"/>
                    <a:pt x="163" y="136"/>
                    <a:pt x="162" y="135"/>
                  </a:cubicBezTo>
                  <a:cubicBezTo>
                    <a:pt x="162" y="135"/>
                    <a:pt x="161" y="134"/>
                    <a:pt x="161" y="134"/>
                  </a:cubicBezTo>
                  <a:cubicBezTo>
                    <a:pt x="160" y="133"/>
                    <a:pt x="159" y="132"/>
                    <a:pt x="159" y="131"/>
                  </a:cubicBezTo>
                  <a:cubicBezTo>
                    <a:pt x="159" y="131"/>
                    <a:pt x="158" y="128"/>
                    <a:pt x="158" y="128"/>
                  </a:cubicBezTo>
                  <a:cubicBezTo>
                    <a:pt x="157" y="127"/>
                    <a:pt x="156" y="127"/>
                    <a:pt x="155" y="127"/>
                  </a:cubicBezTo>
                  <a:cubicBezTo>
                    <a:pt x="155" y="126"/>
                    <a:pt x="155" y="126"/>
                    <a:pt x="155" y="126"/>
                  </a:cubicBezTo>
                  <a:cubicBezTo>
                    <a:pt x="154" y="126"/>
                    <a:pt x="154" y="126"/>
                    <a:pt x="154" y="125"/>
                  </a:cubicBezTo>
                  <a:cubicBezTo>
                    <a:pt x="154" y="124"/>
                    <a:pt x="154" y="123"/>
                    <a:pt x="154" y="122"/>
                  </a:cubicBezTo>
                  <a:cubicBezTo>
                    <a:pt x="154" y="121"/>
                    <a:pt x="154" y="121"/>
                    <a:pt x="154" y="120"/>
                  </a:cubicBezTo>
                  <a:cubicBezTo>
                    <a:pt x="154" y="119"/>
                    <a:pt x="154" y="118"/>
                    <a:pt x="153" y="118"/>
                  </a:cubicBezTo>
                  <a:cubicBezTo>
                    <a:pt x="153" y="117"/>
                    <a:pt x="153" y="117"/>
                    <a:pt x="153" y="116"/>
                  </a:cubicBezTo>
                  <a:cubicBezTo>
                    <a:pt x="152" y="115"/>
                    <a:pt x="153" y="115"/>
                    <a:pt x="152" y="115"/>
                  </a:cubicBezTo>
                  <a:cubicBezTo>
                    <a:pt x="152" y="115"/>
                    <a:pt x="152" y="115"/>
                    <a:pt x="151" y="115"/>
                  </a:cubicBezTo>
                  <a:cubicBezTo>
                    <a:pt x="151" y="115"/>
                    <a:pt x="151" y="115"/>
                    <a:pt x="151" y="114"/>
                  </a:cubicBezTo>
                  <a:cubicBezTo>
                    <a:pt x="150" y="114"/>
                    <a:pt x="150" y="114"/>
                    <a:pt x="150" y="114"/>
                  </a:cubicBezTo>
                  <a:cubicBezTo>
                    <a:pt x="149" y="113"/>
                    <a:pt x="149" y="113"/>
                    <a:pt x="149" y="113"/>
                  </a:cubicBezTo>
                  <a:cubicBezTo>
                    <a:pt x="147" y="113"/>
                    <a:pt x="147" y="113"/>
                    <a:pt x="147" y="113"/>
                  </a:cubicBezTo>
                  <a:cubicBezTo>
                    <a:pt x="147" y="113"/>
                    <a:pt x="146" y="113"/>
                    <a:pt x="145" y="113"/>
                  </a:cubicBezTo>
                  <a:cubicBezTo>
                    <a:pt x="145" y="113"/>
                    <a:pt x="144" y="114"/>
                    <a:pt x="143" y="113"/>
                  </a:cubicBezTo>
                  <a:cubicBezTo>
                    <a:pt x="143" y="113"/>
                    <a:pt x="142" y="113"/>
                    <a:pt x="142" y="113"/>
                  </a:cubicBezTo>
                  <a:cubicBezTo>
                    <a:pt x="142" y="112"/>
                    <a:pt x="140" y="111"/>
                    <a:pt x="140" y="111"/>
                  </a:cubicBezTo>
                  <a:cubicBezTo>
                    <a:pt x="140" y="111"/>
                    <a:pt x="139" y="111"/>
                    <a:pt x="139" y="111"/>
                  </a:cubicBezTo>
                  <a:cubicBezTo>
                    <a:pt x="138" y="111"/>
                    <a:pt x="138" y="112"/>
                    <a:pt x="137" y="112"/>
                  </a:cubicBezTo>
                  <a:cubicBezTo>
                    <a:pt x="137" y="112"/>
                    <a:pt x="136" y="111"/>
                    <a:pt x="135" y="111"/>
                  </a:cubicBezTo>
                  <a:cubicBezTo>
                    <a:pt x="135" y="110"/>
                    <a:pt x="134" y="111"/>
                    <a:pt x="134" y="111"/>
                  </a:cubicBezTo>
                  <a:cubicBezTo>
                    <a:pt x="133" y="111"/>
                    <a:pt x="133" y="111"/>
                    <a:pt x="132" y="111"/>
                  </a:cubicBezTo>
                  <a:cubicBezTo>
                    <a:pt x="132" y="111"/>
                    <a:pt x="130" y="111"/>
                    <a:pt x="130" y="111"/>
                  </a:cubicBezTo>
                  <a:cubicBezTo>
                    <a:pt x="130" y="111"/>
                    <a:pt x="129" y="114"/>
                    <a:pt x="129" y="114"/>
                  </a:cubicBezTo>
                  <a:cubicBezTo>
                    <a:pt x="128" y="114"/>
                    <a:pt x="128" y="114"/>
                    <a:pt x="128" y="114"/>
                  </a:cubicBezTo>
                  <a:cubicBezTo>
                    <a:pt x="128" y="113"/>
                    <a:pt x="127" y="114"/>
                    <a:pt x="127" y="114"/>
                  </a:cubicBezTo>
                  <a:cubicBezTo>
                    <a:pt x="126" y="114"/>
                    <a:pt x="126" y="114"/>
                    <a:pt x="126" y="114"/>
                  </a:cubicBezTo>
                  <a:cubicBezTo>
                    <a:pt x="125" y="114"/>
                    <a:pt x="125" y="114"/>
                    <a:pt x="125" y="114"/>
                  </a:cubicBezTo>
                  <a:cubicBezTo>
                    <a:pt x="124" y="115"/>
                    <a:pt x="123" y="115"/>
                    <a:pt x="123" y="115"/>
                  </a:cubicBezTo>
                  <a:cubicBezTo>
                    <a:pt x="122" y="115"/>
                    <a:pt x="122" y="115"/>
                    <a:pt x="122" y="116"/>
                  </a:cubicBezTo>
                  <a:cubicBezTo>
                    <a:pt x="122" y="116"/>
                    <a:pt x="121" y="116"/>
                    <a:pt x="120" y="116"/>
                  </a:cubicBezTo>
                  <a:cubicBezTo>
                    <a:pt x="119" y="116"/>
                    <a:pt x="119" y="117"/>
                    <a:pt x="119" y="117"/>
                  </a:cubicBezTo>
                  <a:cubicBezTo>
                    <a:pt x="118" y="118"/>
                    <a:pt x="118" y="118"/>
                    <a:pt x="118" y="118"/>
                  </a:cubicBezTo>
                  <a:cubicBezTo>
                    <a:pt x="118" y="118"/>
                    <a:pt x="117" y="118"/>
                    <a:pt x="117" y="118"/>
                  </a:cubicBezTo>
                  <a:cubicBezTo>
                    <a:pt x="116" y="118"/>
                    <a:pt x="116" y="119"/>
                    <a:pt x="115" y="118"/>
                  </a:cubicBezTo>
                  <a:cubicBezTo>
                    <a:pt x="115" y="118"/>
                    <a:pt x="114" y="118"/>
                    <a:pt x="114" y="118"/>
                  </a:cubicBezTo>
                  <a:cubicBezTo>
                    <a:pt x="113" y="117"/>
                    <a:pt x="113" y="118"/>
                    <a:pt x="112" y="118"/>
                  </a:cubicBezTo>
                  <a:cubicBezTo>
                    <a:pt x="112" y="118"/>
                    <a:pt x="111" y="118"/>
                    <a:pt x="111" y="117"/>
                  </a:cubicBezTo>
                  <a:cubicBezTo>
                    <a:pt x="111" y="117"/>
                    <a:pt x="110" y="117"/>
                    <a:pt x="109" y="118"/>
                  </a:cubicBezTo>
                  <a:cubicBezTo>
                    <a:pt x="108" y="118"/>
                    <a:pt x="109" y="119"/>
                    <a:pt x="108" y="119"/>
                  </a:cubicBezTo>
                  <a:cubicBezTo>
                    <a:pt x="108" y="119"/>
                    <a:pt x="108" y="119"/>
                    <a:pt x="107" y="119"/>
                  </a:cubicBezTo>
                  <a:cubicBezTo>
                    <a:pt x="106" y="119"/>
                    <a:pt x="106" y="120"/>
                    <a:pt x="106" y="120"/>
                  </a:cubicBezTo>
                  <a:cubicBezTo>
                    <a:pt x="106" y="120"/>
                    <a:pt x="105" y="121"/>
                    <a:pt x="105" y="121"/>
                  </a:cubicBezTo>
                  <a:cubicBezTo>
                    <a:pt x="104" y="121"/>
                    <a:pt x="103" y="121"/>
                    <a:pt x="102" y="121"/>
                  </a:cubicBezTo>
                  <a:cubicBezTo>
                    <a:pt x="101" y="121"/>
                    <a:pt x="102" y="121"/>
                    <a:pt x="101" y="121"/>
                  </a:cubicBezTo>
                  <a:cubicBezTo>
                    <a:pt x="101" y="121"/>
                    <a:pt x="100" y="121"/>
                    <a:pt x="100" y="121"/>
                  </a:cubicBezTo>
                  <a:cubicBezTo>
                    <a:pt x="100" y="120"/>
                    <a:pt x="100" y="121"/>
                    <a:pt x="99" y="121"/>
                  </a:cubicBezTo>
                  <a:cubicBezTo>
                    <a:pt x="98" y="121"/>
                    <a:pt x="98" y="120"/>
                    <a:pt x="99" y="120"/>
                  </a:cubicBezTo>
                  <a:cubicBezTo>
                    <a:pt x="99" y="120"/>
                    <a:pt x="99" y="120"/>
                    <a:pt x="100" y="120"/>
                  </a:cubicBezTo>
                  <a:cubicBezTo>
                    <a:pt x="100" y="119"/>
                    <a:pt x="100" y="119"/>
                    <a:pt x="100" y="118"/>
                  </a:cubicBezTo>
                  <a:cubicBezTo>
                    <a:pt x="100" y="118"/>
                    <a:pt x="101" y="118"/>
                    <a:pt x="101" y="118"/>
                  </a:cubicBezTo>
                  <a:cubicBezTo>
                    <a:pt x="101" y="118"/>
                    <a:pt x="101" y="118"/>
                    <a:pt x="102" y="117"/>
                  </a:cubicBezTo>
                  <a:cubicBezTo>
                    <a:pt x="102" y="117"/>
                    <a:pt x="103" y="116"/>
                    <a:pt x="103" y="116"/>
                  </a:cubicBezTo>
                  <a:cubicBezTo>
                    <a:pt x="103" y="115"/>
                    <a:pt x="103" y="115"/>
                    <a:pt x="103" y="115"/>
                  </a:cubicBezTo>
                  <a:cubicBezTo>
                    <a:pt x="102" y="114"/>
                    <a:pt x="102" y="114"/>
                    <a:pt x="103" y="114"/>
                  </a:cubicBezTo>
                  <a:cubicBezTo>
                    <a:pt x="103" y="113"/>
                    <a:pt x="103" y="113"/>
                    <a:pt x="103" y="113"/>
                  </a:cubicBezTo>
                  <a:cubicBezTo>
                    <a:pt x="103" y="113"/>
                    <a:pt x="102" y="112"/>
                    <a:pt x="102" y="112"/>
                  </a:cubicBezTo>
                  <a:cubicBezTo>
                    <a:pt x="102" y="111"/>
                    <a:pt x="102" y="112"/>
                    <a:pt x="102" y="111"/>
                  </a:cubicBezTo>
                  <a:cubicBezTo>
                    <a:pt x="101" y="111"/>
                    <a:pt x="102" y="111"/>
                    <a:pt x="102" y="111"/>
                  </a:cubicBezTo>
                  <a:cubicBezTo>
                    <a:pt x="102" y="110"/>
                    <a:pt x="102" y="110"/>
                    <a:pt x="101" y="110"/>
                  </a:cubicBezTo>
                  <a:cubicBezTo>
                    <a:pt x="101" y="110"/>
                    <a:pt x="101" y="109"/>
                    <a:pt x="101" y="109"/>
                  </a:cubicBezTo>
                  <a:cubicBezTo>
                    <a:pt x="101" y="108"/>
                    <a:pt x="101" y="109"/>
                    <a:pt x="100" y="108"/>
                  </a:cubicBezTo>
                  <a:cubicBezTo>
                    <a:pt x="99" y="108"/>
                    <a:pt x="100" y="108"/>
                    <a:pt x="100" y="107"/>
                  </a:cubicBezTo>
                  <a:cubicBezTo>
                    <a:pt x="100" y="107"/>
                    <a:pt x="100" y="106"/>
                    <a:pt x="100" y="106"/>
                  </a:cubicBezTo>
                  <a:cubicBezTo>
                    <a:pt x="100" y="105"/>
                    <a:pt x="99" y="106"/>
                    <a:pt x="99" y="106"/>
                  </a:cubicBezTo>
                  <a:cubicBezTo>
                    <a:pt x="98" y="106"/>
                    <a:pt x="98" y="104"/>
                    <a:pt x="97" y="104"/>
                  </a:cubicBezTo>
                  <a:cubicBezTo>
                    <a:pt x="97" y="103"/>
                    <a:pt x="98" y="103"/>
                    <a:pt x="98" y="103"/>
                  </a:cubicBezTo>
                  <a:cubicBezTo>
                    <a:pt x="98" y="102"/>
                    <a:pt x="98" y="102"/>
                    <a:pt x="98" y="102"/>
                  </a:cubicBezTo>
                  <a:cubicBezTo>
                    <a:pt x="98" y="101"/>
                    <a:pt x="98" y="101"/>
                    <a:pt x="98" y="101"/>
                  </a:cubicBezTo>
                  <a:cubicBezTo>
                    <a:pt x="98" y="100"/>
                    <a:pt x="98" y="99"/>
                    <a:pt x="98" y="99"/>
                  </a:cubicBezTo>
                  <a:cubicBezTo>
                    <a:pt x="98" y="99"/>
                    <a:pt x="98" y="98"/>
                    <a:pt x="98" y="98"/>
                  </a:cubicBezTo>
                  <a:cubicBezTo>
                    <a:pt x="98" y="97"/>
                    <a:pt x="98" y="97"/>
                    <a:pt x="99" y="96"/>
                  </a:cubicBezTo>
                  <a:cubicBezTo>
                    <a:pt x="99" y="96"/>
                    <a:pt x="99" y="96"/>
                    <a:pt x="99" y="96"/>
                  </a:cubicBezTo>
                  <a:cubicBezTo>
                    <a:pt x="98" y="96"/>
                    <a:pt x="98" y="95"/>
                    <a:pt x="99" y="95"/>
                  </a:cubicBezTo>
                  <a:cubicBezTo>
                    <a:pt x="99" y="94"/>
                    <a:pt x="99" y="95"/>
                    <a:pt x="99" y="95"/>
                  </a:cubicBezTo>
                  <a:cubicBezTo>
                    <a:pt x="100" y="95"/>
                    <a:pt x="99" y="94"/>
                    <a:pt x="99" y="94"/>
                  </a:cubicBezTo>
                  <a:cubicBezTo>
                    <a:pt x="99" y="94"/>
                    <a:pt x="99" y="93"/>
                    <a:pt x="100" y="93"/>
                  </a:cubicBezTo>
                  <a:cubicBezTo>
                    <a:pt x="100" y="93"/>
                    <a:pt x="100" y="93"/>
                    <a:pt x="100" y="92"/>
                  </a:cubicBezTo>
                  <a:cubicBezTo>
                    <a:pt x="100" y="92"/>
                    <a:pt x="100" y="92"/>
                    <a:pt x="100" y="91"/>
                  </a:cubicBezTo>
                  <a:cubicBezTo>
                    <a:pt x="100" y="90"/>
                    <a:pt x="100" y="91"/>
                    <a:pt x="100" y="90"/>
                  </a:cubicBezTo>
                  <a:cubicBezTo>
                    <a:pt x="100" y="90"/>
                    <a:pt x="99" y="89"/>
                    <a:pt x="99" y="89"/>
                  </a:cubicBezTo>
                  <a:cubicBezTo>
                    <a:pt x="99" y="88"/>
                    <a:pt x="99" y="88"/>
                    <a:pt x="99" y="88"/>
                  </a:cubicBezTo>
                  <a:cubicBezTo>
                    <a:pt x="99" y="88"/>
                    <a:pt x="100" y="88"/>
                    <a:pt x="100" y="88"/>
                  </a:cubicBezTo>
                  <a:cubicBezTo>
                    <a:pt x="100" y="87"/>
                    <a:pt x="100" y="87"/>
                    <a:pt x="100" y="87"/>
                  </a:cubicBezTo>
                  <a:cubicBezTo>
                    <a:pt x="101" y="86"/>
                    <a:pt x="101" y="86"/>
                    <a:pt x="101" y="86"/>
                  </a:cubicBezTo>
                  <a:cubicBezTo>
                    <a:pt x="101" y="86"/>
                    <a:pt x="101" y="85"/>
                    <a:pt x="101" y="85"/>
                  </a:cubicBezTo>
                  <a:cubicBezTo>
                    <a:pt x="101" y="85"/>
                    <a:pt x="101" y="85"/>
                    <a:pt x="101" y="84"/>
                  </a:cubicBezTo>
                  <a:cubicBezTo>
                    <a:pt x="101" y="84"/>
                    <a:pt x="102" y="83"/>
                    <a:pt x="102" y="83"/>
                  </a:cubicBezTo>
                  <a:cubicBezTo>
                    <a:pt x="103" y="82"/>
                    <a:pt x="103" y="82"/>
                    <a:pt x="104" y="81"/>
                  </a:cubicBezTo>
                  <a:cubicBezTo>
                    <a:pt x="106" y="80"/>
                    <a:pt x="105" y="81"/>
                    <a:pt x="105" y="80"/>
                  </a:cubicBezTo>
                  <a:cubicBezTo>
                    <a:pt x="105" y="80"/>
                    <a:pt x="105" y="80"/>
                    <a:pt x="105" y="79"/>
                  </a:cubicBezTo>
                  <a:cubicBezTo>
                    <a:pt x="105" y="78"/>
                    <a:pt x="105" y="78"/>
                    <a:pt x="105" y="77"/>
                  </a:cubicBezTo>
                  <a:cubicBezTo>
                    <a:pt x="105" y="77"/>
                    <a:pt x="106" y="76"/>
                    <a:pt x="106" y="76"/>
                  </a:cubicBezTo>
                  <a:cubicBezTo>
                    <a:pt x="106" y="75"/>
                    <a:pt x="106" y="75"/>
                    <a:pt x="106" y="75"/>
                  </a:cubicBezTo>
                  <a:cubicBezTo>
                    <a:pt x="155" y="75"/>
                    <a:pt x="155" y="75"/>
                    <a:pt x="155" y="75"/>
                  </a:cubicBezTo>
                  <a:cubicBezTo>
                    <a:pt x="156" y="74"/>
                    <a:pt x="156" y="74"/>
                    <a:pt x="156" y="74"/>
                  </a:cubicBezTo>
                  <a:cubicBezTo>
                    <a:pt x="158" y="74"/>
                    <a:pt x="158" y="74"/>
                    <a:pt x="158" y="74"/>
                  </a:cubicBezTo>
                  <a:cubicBezTo>
                    <a:pt x="158" y="74"/>
                    <a:pt x="159" y="74"/>
                    <a:pt x="161" y="75"/>
                  </a:cubicBezTo>
                  <a:cubicBezTo>
                    <a:pt x="162" y="75"/>
                    <a:pt x="161" y="76"/>
                    <a:pt x="161" y="76"/>
                  </a:cubicBezTo>
                  <a:cubicBezTo>
                    <a:pt x="161" y="77"/>
                    <a:pt x="161" y="77"/>
                    <a:pt x="162" y="77"/>
                  </a:cubicBezTo>
                  <a:cubicBezTo>
                    <a:pt x="163" y="77"/>
                    <a:pt x="162" y="76"/>
                    <a:pt x="162" y="76"/>
                  </a:cubicBezTo>
                  <a:cubicBezTo>
                    <a:pt x="162" y="76"/>
                    <a:pt x="163" y="76"/>
                    <a:pt x="163" y="76"/>
                  </a:cubicBezTo>
                  <a:cubicBezTo>
                    <a:pt x="164" y="75"/>
                    <a:pt x="164" y="76"/>
                    <a:pt x="165" y="75"/>
                  </a:cubicBezTo>
                  <a:cubicBezTo>
                    <a:pt x="166" y="75"/>
                    <a:pt x="165" y="75"/>
                    <a:pt x="166" y="74"/>
                  </a:cubicBezTo>
                  <a:cubicBezTo>
                    <a:pt x="166" y="74"/>
                    <a:pt x="167" y="74"/>
                    <a:pt x="167" y="74"/>
                  </a:cubicBezTo>
                  <a:cubicBezTo>
                    <a:pt x="168" y="74"/>
                    <a:pt x="168" y="74"/>
                    <a:pt x="168" y="74"/>
                  </a:cubicBezTo>
                  <a:cubicBezTo>
                    <a:pt x="169" y="73"/>
                    <a:pt x="169" y="73"/>
                    <a:pt x="169" y="73"/>
                  </a:cubicBezTo>
                  <a:cubicBezTo>
                    <a:pt x="169" y="73"/>
                    <a:pt x="170" y="74"/>
                    <a:pt x="170" y="74"/>
                  </a:cubicBezTo>
                  <a:cubicBezTo>
                    <a:pt x="171" y="75"/>
                    <a:pt x="171" y="76"/>
                    <a:pt x="171" y="76"/>
                  </a:cubicBezTo>
                  <a:cubicBezTo>
                    <a:pt x="171" y="76"/>
                    <a:pt x="171" y="75"/>
                    <a:pt x="172" y="75"/>
                  </a:cubicBezTo>
                  <a:cubicBezTo>
                    <a:pt x="173" y="75"/>
                    <a:pt x="173" y="77"/>
                    <a:pt x="173" y="77"/>
                  </a:cubicBezTo>
                  <a:cubicBezTo>
                    <a:pt x="174" y="77"/>
                    <a:pt x="174" y="77"/>
                    <a:pt x="174" y="77"/>
                  </a:cubicBezTo>
                  <a:cubicBezTo>
                    <a:pt x="176" y="77"/>
                    <a:pt x="176" y="77"/>
                    <a:pt x="176" y="77"/>
                  </a:cubicBezTo>
                  <a:cubicBezTo>
                    <a:pt x="176" y="78"/>
                    <a:pt x="176" y="78"/>
                    <a:pt x="176" y="78"/>
                  </a:cubicBezTo>
                  <a:cubicBezTo>
                    <a:pt x="176" y="78"/>
                    <a:pt x="177" y="78"/>
                    <a:pt x="177" y="78"/>
                  </a:cubicBezTo>
                  <a:cubicBezTo>
                    <a:pt x="178" y="78"/>
                    <a:pt x="178" y="78"/>
                    <a:pt x="178" y="79"/>
                  </a:cubicBezTo>
                  <a:cubicBezTo>
                    <a:pt x="178" y="80"/>
                    <a:pt x="178" y="81"/>
                    <a:pt x="178" y="81"/>
                  </a:cubicBezTo>
                  <a:cubicBezTo>
                    <a:pt x="179" y="80"/>
                    <a:pt x="179" y="80"/>
                    <a:pt x="179" y="80"/>
                  </a:cubicBezTo>
                  <a:cubicBezTo>
                    <a:pt x="180" y="80"/>
                    <a:pt x="180" y="80"/>
                    <a:pt x="180" y="80"/>
                  </a:cubicBezTo>
                  <a:cubicBezTo>
                    <a:pt x="180" y="80"/>
                    <a:pt x="181" y="79"/>
                    <a:pt x="181" y="78"/>
                  </a:cubicBezTo>
                  <a:cubicBezTo>
                    <a:pt x="181" y="78"/>
                    <a:pt x="181" y="78"/>
                    <a:pt x="182" y="77"/>
                  </a:cubicBezTo>
                  <a:cubicBezTo>
                    <a:pt x="183" y="76"/>
                    <a:pt x="183" y="77"/>
                    <a:pt x="183" y="77"/>
                  </a:cubicBezTo>
                  <a:cubicBezTo>
                    <a:pt x="183" y="79"/>
                    <a:pt x="183" y="79"/>
                    <a:pt x="183" y="79"/>
                  </a:cubicBezTo>
                  <a:cubicBezTo>
                    <a:pt x="183" y="79"/>
                    <a:pt x="183" y="79"/>
                    <a:pt x="184" y="79"/>
                  </a:cubicBezTo>
                  <a:cubicBezTo>
                    <a:pt x="185" y="79"/>
                    <a:pt x="185" y="80"/>
                    <a:pt x="185" y="80"/>
                  </a:cubicBezTo>
                  <a:cubicBezTo>
                    <a:pt x="185" y="81"/>
                    <a:pt x="184" y="81"/>
                    <a:pt x="184" y="81"/>
                  </a:cubicBezTo>
                  <a:cubicBezTo>
                    <a:pt x="184" y="81"/>
                    <a:pt x="183" y="82"/>
                    <a:pt x="184" y="83"/>
                  </a:cubicBezTo>
                  <a:cubicBezTo>
                    <a:pt x="185" y="84"/>
                    <a:pt x="185" y="83"/>
                    <a:pt x="186" y="83"/>
                  </a:cubicBezTo>
                  <a:cubicBezTo>
                    <a:pt x="187" y="83"/>
                    <a:pt x="187" y="82"/>
                    <a:pt x="187" y="81"/>
                  </a:cubicBezTo>
                  <a:cubicBezTo>
                    <a:pt x="188" y="81"/>
                    <a:pt x="188" y="81"/>
                    <a:pt x="188" y="81"/>
                  </a:cubicBezTo>
                  <a:cubicBezTo>
                    <a:pt x="189" y="82"/>
                    <a:pt x="189" y="82"/>
                    <a:pt x="189" y="83"/>
                  </a:cubicBezTo>
                  <a:cubicBezTo>
                    <a:pt x="190" y="83"/>
                    <a:pt x="190" y="84"/>
                    <a:pt x="191" y="84"/>
                  </a:cubicBezTo>
                  <a:cubicBezTo>
                    <a:pt x="192" y="83"/>
                    <a:pt x="191" y="83"/>
                    <a:pt x="191" y="83"/>
                  </a:cubicBezTo>
                  <a:cubicBezTo>
                    <a:pt x="192" y="84"/>
                    <a:pt x="192" y="84"/>
                    <a:pt x="192" y="84"/>
                  </a:cubicBezTo>
                  <a:cubicBezTo>
                    <a:pt x="192" y="84"/>
                    <a:pt x="192" y="84"/>
                    <a:pt x="193" y="84"/>
                  </a:cubicBezTo>
                  <a:cubicBezTo>
                    <a:pt x="194" y="84"/>
                    <a:pt x="194" y="84"/>
                    <a:pt x="194" y="84"/>
                  </a:cubicBezTo>
                  <a:cubicBezTo>
                    <a:pt x="195" y="83"/>
                    <a:pt x="195" y="83"/>
                    <a:pt x="195" y="83"/>
                  </a:cubicBezTo>
                  <a:cubicBezTo>
                    <a:pt x="195" y="83"/>
                    <a:pt x="196" y="82"/>
                    <a:pt x="197" y="81"/>
                  </a:cubicBezTo>
                  <a:cubicBezTo>
                    <a:pt x="198" y="81"/>
                    <a:pt x="197" y="81"/>
                    <a:pt x="199" y="81"/>
                  </a:cubicBezTo>
                  <a:cubicBezTo>
                    <a:pt x="201" y="82"/>
                    <a:pt x="199" y="82"/>
                    <a:pt x="199" y="82"/>
                  </a:cubicBezTo>
                  <a:cubicBezTo>
                    <a:pt x="199" y="82"/>
                    <a:pt x="201" y="82"/>
                    <a:pt x="202" y="83"/>
                  </a:cubicBezTo>
                  <a:cubicBezTo>
                    <a:pt x="203" y="83"/>
                    <a:pt x="203" y="84"/>
                    <a:pt x="203" y="84"/>
                  </a:cubicBezTo>
                  <a:cubicBezTo>
                    <a:pt x="204" y="86"/>
                    <a:pt x="204" y="86"/>
                    <a:pt x="204" y="86"/>
                  </a:cubicBezTo>
                  <a:cubicBezTo>
                    <a:pt x="205" y="86"/>
                    <a:pt x="205" y="86"/>
                    <a:pt x="205" y="86"/>
                  </a:cubicBezTo>
                  <a:cubicBezTo>
                    <a:pt x="205" y="86"/>
                    <a:pt x="205" y="87"/>
                    <a:pt x="206" y="87"/>
                  </a:cubicBezTo>
                  <a:cubicBezTo>
                    <a:pt x="206" y="87"/>
                    <a:pt x="208" y="86"/>
                    <a:pt x="209" y="85"/>
                  </a:cubicBezTo>
                  <a:cubicBezTo>
                    <a:pt x="209" y="85"/>
                    <a:pt x="210" y="85"/>
                    <a:pt x="210" y="84"/>
                  </a:cubicBezTo>
                  <a:cubicBezTo>
                    <a:pt x="211" y="83"/>
                    <a:pt x="212" y="84"/>
                    <a:pt x="212" y="84"/>
                  </a:cubicBezTo>
                  <a:cubicBezTo>
                    <a:pt x="212" y="84"/>
                    <a:pt x="213" y="84"/>
                    <a:pt x="214" y="85"/>
                  </a:cubicBezTo>
                  <a:cubicBezTo>
                    <a:pt x="215" y="85"/>
                    <a:pt x="215" y="85"/>
                    <a:pt x="216" y="85"/>
                  </a:cubicBezTo>
                  <a:cubicBezTo>
                    <a:pt x="217" y="86"/>
                    <a:pt x="216" y="85"/>
                    <a:pt x="217" y="86"/>
                  </a:cubicBezTo>
                  <a:cubicBezTo>
                    <a:pt x="218" y="87"/>
                    <a:pt x="219" y="86"/>
                    <a:pt x="220" y="86"/>
                  </a:cubicBezTo>
                  <a:cubicBezTo>
                    <a:pt x="221" y="86"/>
                    <a:pt x="221" y="86"/>
                    <a:pt x="221" y="87"/>
                  </a:cubicBezTo>
                  <a:cubicBezTo>
                    <a:pt x="222" y="87"/>
                    <a:pt x="222" y="87"/>
                    <a:pt x="223" y="87"/>
                  </a:cubicBezTo>
                  <a:cubicBezTo>
                    <a:pt x="223" y="87"/>
                    <a:pt x="224" y="87"/>
                    <a:pt x="224" y="87"/>
                  </a:cubicBezTo>
                  <a:cubicBezTo>
                    <a:pt x="225" y="87"/>
                    <a:pt x="225" y="87"/>
                    <a:pt x="226" y="88"/>
                  </a:cubicBezTo>
                  <a:cubicBezTo>
                    <a:pt x="227" y="89"/>
                    <a:pt x="226" y="89"/>
                    <a:pt x="228" y="89"/>
                  </a:cubicBezTo>
                  <a:cubicBezTo>
                    <a:pt x="229" y="89"/>
                    <a:pt x="228" y="90"/>
                    <a:pt x="229" y="91"/>
                  </a:cubicBezTo>
                  <a:cubicBezTo>
                    <a:pt x="230" y="92"/>
                    <a:pt x="230" y="92"/>
                    <a:pt x="231" y="92"/>
                  </a:cubicBezTo>
                  <a:cubicBezTo>
                    <a:pt x="232" y="92"/>
                    <a:pt x="231" y="93"/>
                    <a:pt x="232" y="93"/>
                  </a:cubicBezTo>
                  <a:cubicBezTo>
                    <a:pt x="233" y="94"/>
                    <a:pt x="232" y="93"/>
                    <a:pt x="233" y="93"/>
                  </a:cubicBezTo>
                  <a:cubicBezTo>
                    <a:pt x="234" y="93"/>
                    <a:pt x="233" y="94"/>
                    <a:pt x="234" y="94"/>
                  </a:cubicBezTo>
                  <a:cubicBezTo>
                    <a:pt x="234" y="95"/>
                    <a:pt x="234" y="95"/>
                    <a:pt x="235" y="95"/>
                  </a:cubicBezTo>
                  <a:cubicBezTo>
                    <a:pt x="236" y="95"/>
                    <a:pt x="236" y="95"/>
                    <a:pt x="238" y="95"/>
                  </a:cubicBezTo>
                  <a:cubicBezTo>
                    <a:pt x="239" y="94"/>
                    <a:pt x="239" y="95"/>
                    <a:pt x="239" y="95"/>
                  </a:cubicBezTo>
                  <a:cubicBezTo>
                    <a:pt x="239" y="95"/>
                    <a:pt x="238" y="97"/>
                    <a:pt x="239" y="98"/>
                  </a:cubicBezTo>
                  <a:cubicBezTo>
                    <a:pt x="239" y="98"/>
                    <a:pt x="239" y="98"/>
                    <a:pt x="238" y="101"/>
                  </a:cubicBezTo>
                  <a:cubicBezTo>
                    <a:pt x="238" y="103"/>
                    <a:pt x="239" y="101"/>
                    <a:pt x="240" y="101"/>
                  </a:cubicBezTo>
                  <a:cubicBezTo>
                    <a:pt x="241" y="101"/>
                    <a:pt x="241" y="100"/>
                    <a:pt x="241" y="100"/>
                  </a:cubicBezTo>
                  <a:cubicBezTo>
                    <a:pt x="241" y="100"/>
                    <a:pt x="241" y="99"/>
                    <a:pt x="242" y="98"/>
                  </a:cubicBezTo>
                  <a:cubicBezTo>
                    <a:pt x="243" y="97"/>
                    <a:pt x="244" y="98"/>
                    <a:pt x="244" y="98"/>
                  </a:cubicBezTo>
                  <a:cubicBezTo>
                    <a:pt x="244" y="97"/>
                    <a:pt x="245" y="96"/>
                    <a:pt x="244" y="95"/>
                  </a:cubicBezTo>
                  <a:cubicBezTo>
                    <a:pt x="244" y="94"/>
                    <a:pt x="244" y="94"/>
                    <a:pt x="244" y="93"/>
                  </a:cubicBezTo>
                  <a:cubicBezTo>
                    <a:pt x="244" y="92"/>
                    <a:pt x="243" y="91"/>
                    <a:pt x="243" y="91"/>
                  </a:cubicBezTo>
                  <a:cubicBezTo>
                    <a:pt x="243" y="90"/>
                    <a:pt x="243" y="89"/>
                    <a:pt x="242" y="89"/>
                  </a:cubicBezTo>
                  <a:cubicBezTo>
                    <a:pt x="242" y="89"/>
                    <a:pt x="242" y="88"/>
                    <a:pt x="242" y="87"/>
                  </a:cubicBezTo>
                  <a:cubicBezTo>
                    <a:pt x="242" y="86"/>
                    <a:pt x="242" y="86"/>
                    <a:pt x="241" y="85"/>
                  </a:cubicBezTo>
                  <a:cubicBezTo>
                    <a:pt x="240" y="85"/>
                    <a:pt x="240" y="85"/>
                    <a:pt x="240" y="83"/>
                  </a:cubicBezTo>
                  <a:cubicBezTo>
                    <a:pt x="241" y="82"/>
                    <a:pt x="241" y="83"/>
                    <a:pt x="242" y="82"/>
                  </a:cubicBezTo>
                  <a:cubicBezTo>
                    <a:pt x="242" y="81"/>
                    <a:pt x="241" y="81"/>
                    <a:pt x="240" y="80"/>
                  </a:cubicBezTo>
                  <a:cubicBezTo>
                    <a:pt x="240" y="79"/>
                    <a:pt x="241" y="79"/>
                    <a:pt x="241" y="78"/>
                  </a:cubicBezTo>
                  <a:cubicBezTo>
                    <a:pt x="241" y="77"/>
                    <a:pt x="241" y="77"/>
                    <a:pt x="241" y="76"/>
                  </a:cubicBezTo>
                  <a:cubicBezTo>
                    <a:pt x="241" y="74"/>
                    <a:pt x="241" y="74"/>
                    <a:pt x="241" y="73"/>
                  </a:cubicBezTo>
                  <a:cubicBezTo>
                    <a:pt x="241" y="72"/>
                    <a:pt x="243" y="73"/>
                    <a:pt x="244" y="73"/>
                  </a:cubicBezTo>
                  <a:cubicBezTo>
                    <a:pt x="245" y="74"/>
                    <a:pt x="245" y="74"/>
                    <a:pt x="245" y="74"/>
                  </a:cubicBezTo>
                  <a:cubicBezTo>
                    <a:pt x="246" y="73"/>
                    <a:pt x="246" y="73"/>
                    <a:pt x="246" y="73"/>
                  </a:cubicBezTo>
                  <a:cubicBezTo>
                    <a:pt x="247" y="72"/>
                    <a:pt x="247" y="72"/>
                    <a:pt x="247" y="72"/>
                  </a:cubicBezTo>
                  <a:cubicBezTo>
                    <a:pt x="262" y="43"/>
                    <a:pt x="262" y="43"/>
                    <a:pt x="262" y="43"/>
                  </a:cubicBezTo>
                  <a:cubicBezTo>
                    <a:pt x="262" y="43"/>
                    <a:pt x="263" y="41"/>
                    <a:pt x="263" y="41"/>
                  </a:cubicBezTo>
                  <a:cubicBezTo>
                    <a:pt x="263" y="40"/>
                    <a:pt x="263" y="40"/>
                    <a:pt x="263" y="40"/>
                  </a:cubicBezTo>
                  <a:cubicBezTo>
                    <a:pt x="263" y="39"/>
                    <a:pt x="262" y="39"/>
                    <a:pt x="262" y="39"/>
                  </a:cubicBezTo>
                  <a:cubicBezTo>
                    <a:pt x="262" y="38"/>
                    <a:pt x="261" y="39"/>
                    <a:pt x="261" y="38"/>
                  </a:cubicBezTo>
                  <a:cubicBezTo>
                    <a:pt x="261" y="38"/>
                    <a:pt x="262" y="37"/>
                    <a:pt x="262" y="37"/>
                  </a:cubicBezTo>
                  <a:cubicBezTo>
                    <a:pt x="262" y="36"/>
                    <a:pt x="262" y="36"/>
                    <a:pt x="262" y="36"/>
                  </a:cubicBezTo>
                  <a:cubicBezTo>
                    <a:pt x="262" y="35"/>
                    <a:pt x="261" y="35"/>
                    <a:pt x="261" y="35"/>
                  </a:cubicBezTo>
                  <a:cubicBezTo>
                    <a:pt x="262" y="34"/>
                    <a:pt x="262" y="34"/>
                    <a:pt x="262" y="34"/>
                  </a:cubicBezTo>
                  <a:cubicBezTo>
                    <a:pt x="262" y="33"/>
                    <a:pt x="262" y="33"/>
                    <a:pt x="262" y="33"/>
                  </a:cubicBezTo>
                  <a:cubicBezTo>
                    <a:pt x="262" y="33"/>
                    <a:pt x="262" y="33"/>
                    <a:pt x="263" y="32"/>
                  </a:cubicBezTo>
                  <a:cubicBezTo>
                    <a:pt x="263" y="32"/>
                    <a:pt x="264" y="32"/>
                    <a:pt x="264" y="32"/>
                  </a:cubicBezTo>
                  <a:cubicBezTo>
                    <a:pt x="264" y="32"/>
                    <a:pt x="264" y="31"/>
                    <a:pt x="264" y="31"/>
                  </a:cubicBezTo>
                  <a:cubicBezTo>
                    <a:pt x="263" y="31"/>
                    <a:pt x="263" y="30"/>
                    <a:pt x="263" y="30"/>
                  </a:cubicBezTo>
                  <a:cubicBezTo>
                    <a:pt x="263" y="30"/>
                    <a:pt x="263" y="30"/>
                    <a:pt x="263" y="29"/>
                  </a:cubicBezTo>
                  <a:cubicBezTo>
                    <a:pt x="262" y="28"/>
                    <a:pt x="263" y="28"/>
                    <a:pt x="263" y="28"/>
                  </a:cubicBezTo>
                  <a:cubicBezTo>
                    <a:pt x="263" y="28"/>
                    <a:pt x="262" y="28"/>
                    <a:pt x="262" y="27"/>
                  </a:cubicBezTo>
                  <a:cubicBezTo>
                    <a:pt x="262" y="26"/>
                    <a:pt x="262" y="27"/>
                    <a:pt x="262" y="26"/>
                  </a:cubicBezTo>
                  <a:cubicBezTo>
                    <a:pt x="262" y="25"/>
                    <a:pt x="262" y="26"/>
                    <a:pt x="263" y="25"/>
                  </a:cubicBezTo>
                  <a:cubicBezTo>
                    <a:pt x="263" y="25"/>
                    <a:pt x="264" y="25"/>
                    <a:pt x="264" y="24"/>
                  </a:cubicBezTo>
                  <a:cubicBezTo>
                    <a:pt x="264" y="23"/>
                    <a:pt x="264" y="24"/>
                    <a:pt x="264" y="23"/>
                  </a:cubicBezTo>
                  <a:cubicBezTo>
                    <a:pt x="264" y="22"/>
                    <a:pt x="264" y="22"/>
                    <a:pt x="264" y="22"/>
                  </a:cubicBezTo>
                  <a:cubicBezTo>
                    <a:pt x="264" y="21"/>
                    <a:pt x="264" y="21"/>
                    <a:pt x="264" y="21"/>
                  </a:cubicBezTo>
                  <a:cubicBezTo>
                    <a:pt x="264" y="21"/>
                    <a:pt x="263" y="21"/>
                    <a:pt x="264" y="21"/>
                  </a:cubicBezTo>
                  <a:cubicBezTo>
                    <a:pt x="264" y="20"/>
                    <a:pt x="265" y="19"/>
                    <a:pt x="265" y="19"/>
                  </a:cubicBezTo>
                  <a:cubicBezTo>
                    <a:pt x="265" y="18"/>
                    <a:pt x="266" y="17"/>
                    <a:pt x="266" y="17"/>
                  </a:cubicBezTo>
                  <a:cubicBezTo>
                    <a:pt x="266" y="17"/>
                    <a:pt x="266" y="17"/>
                    <a:pt x="266" y="16"/>
                  </a:cubicBezTo>
                  <a:cubicBezTo>
                    <a:pt x="266" y="15"/>
                    <a:pt x="266" y="15"/>
                    <a:pt x="266" y="15"/>
                  </a:cubicBezTo>
                  <a:cubicBezTo>
                    <a:pt x="266" y="15"/>
                    <a:pt x="266" y="14"/>
                    <a:pt x="266" y="14"/>
                  </a:cubicBezTo>
                  <a:cubicBezTo>
                    <a:pt x="266" y="13"/>
                    <a:pt x="266" y="12"/>
                    <a:pt x="266" y="12"/>
                  </a:cubicBezTo>
                  <a:cubicBezTo>
                    <a:pt x="266" y="11"/>
                    <a:pt x="266" y="10"/>
                    <a:pt x="267" y="10"/>
                  </a:cubicBezTo>
                  <a:cubicBezTo>
                    <a:pt x="267" y="10"/>
                    <a:pt x="267" y="9"/>
                    <a:pt x="268" y="9"/>
                  </a:cubicBezTo>
                  <a:cubicBezTo>
                    <a:pt x="269" y="8"/>
                    <a:pt x="270" y="8"/>
                    <a:pt x="270" y="8"/>
                  </a:cubicBezTo>
                  <a:cubicBezTo>
                    <a:pt x="271" y="8"/>
                    <a:pt x="271" y="7"/>
                    <a:pt x="272" y="7"/>
                  </a:cubicBezTo>
                  <a:cubicBezTo>
                    <a:pt x="273" y="7"/>
                    <a:pt x="272" y="7"/>
                    <a:pt x="273" y="7"/>
                  </a:cubicBezTo>
                  <a:cubicBezTo>
                    <a:pt x="274" y="7"/>
                    <a:pt x="274" y="7"/>
                    <a:pt x="275" y="7"/>
                  </a:cubicBezTo>
                  <a:cubicBezTo>
                    <a:pt x="275" y="7"/>
                    <a:pt x="275" y="7"/>
                    <a:pt x="276" y="7"/>
                  </a:cubicBezTo>
                  <a:cubicBezTo>
                    <a:pt x="276" y="8"/>
                    <a:pt x="276" y="8"/>
                    <a:pt x="277" y="8"/>
                  </a:cubicBezTo>
                  <a:cubicBezTo>
                    <a:pt x="277" y="8"/>
                    <a:pt x="278" y="8"/>
                    <a:pt x="278" y="8"/>
                  </a:cubicBezTo>
                  <a:cubicBezTo>
                    <a:pt x="278" y="8"/>
                    <a:pt x="279" y="9"/>
                    <a:pt x="279" y="9"/>
                  </a:cubicBezTo>
                  <a:cubicBezTo>
                    <a:pt x="279" y="9"/>
                    <a:pt x="279" y="9"/>
                    <a:pt x="279" y="9"/>
                  </a:cubicBezTo>
                  <a:cubicBezTo>
                    <a:pt x="280" y="9"/>
                    <a:pt x="280" y="9"/>
                    <a:pt x="281" y="8"/>
                  </a:cubicBezTo>
                  <a:cubicBezTo>
                    <a:pt x="281" y="8"/>
                    <a:pt x="282" y="8"/>
                    <a:pt x="282" y="8"/>
                  </a:cubicBezTo>
                  <a:cubicBezTo>
                    <a:pt x="282" y="8"/>
                    <a:pt x="282" y="8"/>
                    <a:pt x="283" y="7"/>
                  </a:cubicBezTo>
                  <a:cubicBezTo>
                    <a:pt x="284" y="7"/>
                    <a:pt x="285" y="7"/>
                    <a:pt x="285" y="8"/>
                  </a:cubicBezTo>
                  <a:cubicBezTo>
                    <a:pt x="285" y="8"/>
                    <a:pt x="286" y="8"/>
                    <a:pt x="286" y="8"/>
                  </a:cubicBezTo>
                  <a:cubicBezTo>
                    <a:pt x="287" y="8"/>
                    <a:pt x="287" y="9"/>
                    <a:pt x="287" y="9"/>
                  </a:cubicBezTo>
                  <a:cubicBezTo>
                    <a:pt x="287" y="9"/>
                    <a:pt x="288" y="9"/>
                    <a:pt x="288" y="9"/>
                  </a:cubicBezTo>
                  <a:cubicBezTo>
                    <a:pt x="289" y="8"/>
                    <a:pt x="289" y="8"/>
                    <a:pt x="289" y="7"/>
                  </a:cubicBezTo>
                  <a:cubicBezTo>
                    <a:pt x="290" y="7"/>
                    <a:pt x="290" y="7"/>
                    <a:pt x="291" y="7"/>
                  </a:cubicBezTo>
                  <a:cubicBezTo>
                    <a:pt x="291" y="7"/>
                    <a:pt x="291" y="7"/>
                    <a:pt x="292" y="7"/>
                  </a:cubicBezTo>
                  <a:cubicBezTo>
                    <a:pt x="293" y="7"/>
                    <a:pt x="293" y="7"/>
                    <a:pt x="294" y="6"/>
                  </a:cubicBezTo>
                  <a:cubicBezTo>
                    <a:pt x="294" y="6"/>
                    <a:pt x="294" y="6"/>
                    <a:pt x="295" y="6"/>
                  </a:cubicBezTo>
                  <a:cubicBezTo>
                    <a:pt x="296" y="6"/>
                    <a:pt x="296" y="6"/>
                    <a:pt x="296" y="6"/>
                  </a:cubicBezTo>
                  <a:cubicBezTo>
                    <a:pt x="297" y="6"/>
                    <a:pt x="297" y="6"/>
                    <a:pt x="298" y="6"/>
                  </a:cubicBezTo>
                  <a:cubicBezTo>
                    <a:pt x="298" y="6"/>
                    <a:pt x="298" y="5"/>
                    <a:pt x="299" y="5"/>
                  </a:cubicBezTo>
                  <a:cubicBezTo>
                    <a:pt x="299" y="4"/>
                    <a:pt x="298" y="4"/>
                    <a:pt x="299" y="4"/>
                  </a:cubicBezTo>
                  <a:cubicBezTo>
                    <a:pt x="300" y="4"/>
                    <a:pt x="300" y="4"/>
                    <a:pt x="300" y="4"/>
                  </a:cubicBezTo>
                  <a:cubicBezTo>
                    <a:pt x="301" y="4"/>
                    <a:pt x="302" y="4"/>
                    <a:pt x="302" y="4"/>
                  </a:cubicBezTo>
                  <a:cubicBezTo>
                    <a:pt x="303" y="4"/>
                    <a:pt x="303" y="5"/>
                    <a:pt x="303" y="5"/>
                  </a:cubicBezTo>
                  <a:cubicBezTo>
                    <a:pt x="303" y="5"/>
                    <a:pt x="303" y="6"/>
                    <a:pt x="303" y="6"/>
                  </a:cubicBezTo>
                  <a:cubicBezTo>
                    <a:pt x="304" y="6"/>
                    <a:pt x="304" y="6"/>
                    <a:pt x="304" y="5"/>
                  </a:cubicBezTo>
                  <a:cubicBezTo>
                    <a:pt x="304" y="5"/>
                    <a:pt x="305" y="5"/>
                    <a:pt x="305" y="4"/>
                  </a:cubicBezTo>
                  <a:cubicBezTo>
                    <a:pt x="305" y="3"/>
                    <a:pt x="305" y="3"/>
                    <a:pt x="305" y="3"/>
                  </a:cubicBezTo>
                  <a:cubicBezTo>
                    <a:pt x="305" y="2"/>
                    <a:pt x="306" y="3"/>
                    <a:pt x="306" y="2"/>
                  </a:cubicBezTo>
                  <a:cubicBezTo>
                    <a:pt x="306" y="2"/>
                    <a:pt x="306" y="2"/>
                    <a:pt x="306" y="1"/>
                  </a:cubicBezTo>
                  <a:cubicBezTo>
                    <a:pt x="307" y="1"/>
                    <a:pt x="308" y="1"/>
                    <a:pt x="308" y="1"/>
                  </a:cubicBezTo>
                  <a:cubicBezTo>
                    <a:pt x="308" y="1"/>
                    <a:pt x="309" y="0"/>
                    <a:pt x="309" y="0"/>
                  </a:cubicBezTo>
                  <a:cubicBezTo>
                    <a:pt x="310" y="0"/>
                    <a:pt x="311" y="0"/>
                    <a:pt x="311" y="0"/>
                  </a:cubicBezTo>
                  <a:cubicBezTo>
                    <a:pt x="311" y="0"/>
                    <a:pt x="312" y="1"/>
                    <a:pt x="312" y="1"/>
                  </a:cubicBezTo>
                  <a:cubicBezTo>
                    <a:pt x="314" y="1"/>
                    <a:pt x="314" y="1"/>
                    <a:pt x="314" y="1"/>
                  </a:cubicBezTo>
                  <a:cubicBezTo>
                    <a:pt x="314" y="1"/>
                    <a:pt x="313" y="1"/>
                    <a:pt x="314" y="2"/>
                  </a:cubicBezTo>
                  <a:cubicBezTo>
                    <a:pt x="314" y="2"/>
                    <a:pt x="315" y="2"/>
                    <a:pt x="315" y="2"/>
                  </a:cubicBezTo>
                  <a:cubicBezTo>
                    <a:pt x="315" y="2"/>
                    <a:pt x="316" y="2"/>
                    <a:pt x="316" y="3"/>
                  </a:cubicBezTo>
                  <a:cubicBezTo>
                    <a:pt x="316" y="3"/>
                    <a:pt x="317" y="3"/>
                    <a:pt x="317" y="3"/>
                  </a:cubicBezTo>
                  <a:cubicBezTo>
                    <a:pt x="317" y="3"/>
                    <a:pt x="318" y="3"/>
                    <a:pt x="319" y="3"/>
                  </a:cubicBezTo>
                  <a:cubicBezTo>
                    <a:pt x="320" y="3"/>
                    <a:pt x="321" y="3"/>
                    <a:pt x="321" y="3"/>
                  </a:cubicBezTo>
                  <a:cubicBezTo>
                    <a:pt x="321" y="3"/>
                    <a:pt x="322" y="3"/>
                    <a:pt x="322" y="3"/>
                  </a:cubicBezTo>
                  <a:cubicBezTo>
                    <a:pt x="322" y="3"/>
                    <a:pt x="322" y="2"/>
                    <a:pt x="323" y="3"/>
                  </a:cubicBezTo>
                  <a:cubicBezTo>
                    <a:pt x="323" y="3"/>
                    <a:pt x="324" y="3"/>
                    <a:pt x="324" y="3"/>
                  </a:cubicBezTo>
                  <a:cubicBezTo>
                    <a:pt x="324" y="3"/>
                    <a:pt x="324" y="3"/>
                    <a:pt x="325" y="3"/>
                  </a:cubicBezTo>
                  <a:cubicBezTo>
                    <a:pt x="326" y="3"/>
                    <a:pt x="327" y="3"/>
                    <a:pt x="327" y="3"/>
                  </a:cubicBezTo>
                  <a:cubicBezTo>
                    <a:pt x="327" y="4"/>
                    <a:pt x="328" y="4"/>
                    <a:pt x="327" y="5"/>
                  </a:cubicBezTo>
                  <a:cubicBezTo>
                    <a:pt x="327" y="6"/>
                    <a:pt x="327" y="6"/>
                    <a:pt x="327" y="6"/>
                  </a:cubicBezTo>
                  <a:cubicBezTo>
                    <a:pt x="327" y="6"/>
                    <a:pt x="328" y="6"/>
                    <a:pt x="328" y="7"/>
                  </a:cubicBezTo>
                  <a:cubicBezTo>
                    <a:pt x="328" y="7"/>
                    <a:pt x="328" y="8"/>
                    <a:pt x="328" y="8"/>
                  </a:cubicBezTo>
                  <a:cubicBezTo>
                    <a:pt x="328" y="8"/>
                    <a:pt x="329" y="8"/>
                    <a:pt x="329" y="7"/>
                  </a:cubicBezTo>
                  <a:cubicBezTo>
                    <a:pt x="329" y="7"/>
                    <a:pt x="329" y="7"/>
                    <a:pt x="330" y="7"/>
                  </a:cubicBezTo>
                  <a:cubicBezTo>
                    <a:pt x="330" y="7"/>
                    <a:pt x="330" y="7"/>
                    <a:pt x="330" y="7"/>
                  </a:cubicBezTo>
                  <a:cubicBezTo>
                    <a:pt x="331" y="6"/>
                    <a:pt x="333" y="5"/>
                    <a:pt x="333" y="5"/>
                  </a:cubicBezTo>
                  <a:cubicBezTo>
                    <a:pt x="333" y="5"/>
                    <a:pt x="332" y="6"/>
                    <a:pt x="333" y="6"/>
                  </a:cubicBezTo>
                  <a:cubicBezTo>
                    <a:pt x="333" y="7"/>
                    <a:pt x="333" y="7"/>
                    <a:pt x="333" y="7"/>
                  </a:cubicBezTo>
                  <a:cubicBezTo>
                    <a:pt x="334" y="8"/>
                    <a:pt x="334" y="8"/>
                    <a:pt x="334" y="7"/>
                  </a:cubicBezTo>
                  <a:cubicBezTo>
                    <a:pt x="335" y="7"/>
                    <a:pt x="336" y="7"/>
                    <a:pt x="337" y="7"/>
                  </a:cubicBezTo>
                  <a:cubicBezTo>
                    <a:pt x="337" y="7"/>
                    <a:pt x="338" y="7"/>
                    <a:pt x="338" y="7"/>
                  </a:cubicBezTo>
                  <a:cubicBezTo>
                    <a:pt x="338" y="6"/>
                    <a:pt x="338" y="6"/>
                    <a:pt x="339" y="6"/>
                  </a:cubicBezTo>
                  <a:cubicBezTo>
                    <a:pt x="340" y="6"/>
                    <a:pt x="341" y="6"/>
                    <a:pt x="341" y="7"/>
                  </a:cubicBezTo>
                  <a:cubicBezTo>
                    <a:pt x="342" y="7"/>
                    <a:pt x="342" y="7"/>
                    <a:pt x="343" y="7"/>
                  </a:cubicBezTo>
                  <a:cubicBezTo>
                    <a:pt x="343" y="7"/>
                    <a:pt x="343" y="7"/>
                    <a:pt x="343" y="8"/>
                  </a:cubicBezTo>
                  <a:cubicBezTo>
                    <a:pt x="343" y="8"/>
                    <a:pt x="344" y="9"/>
                    <a:pt x="344" y="9"/>
                  </a:cubicBezTo>
                  <a:cubicBezTo>
                    <a:pt x="344" y="10"/>
                    <a:pt x="344" y="10"/>
                    <a:pt x="344" y="11"/>
                  </a:cubicBezTo>
                  <a:cubicBezTo>
                    <a:pt x="345" y="11"/>
                    <a:pt x="344" y="11"/>
                    <a:pt x="345" y="10"/>
                  </a:cubicBezTo>
                  <a:cubicBezTo>
                    <a:pt x="346" y="10"/>
                    <a:pt x="347" y="10"/>
                    <a:pt x="347" y="9"/>
                  </a:cubicBezTo>
                  <a:cubicBezTo>
                    <a:pt x="347" y="9"/>
                    <a:pt x="348" y="8"/>
                    <a:pt x="348" y="7"/>
                  </a:cubicBezTo>
                  <a:cubicBezTo>
                    <a:pt x="348" y="7"/>
                    <a:pt x="348" y="7"/>
                    <a:pt x="348" y="6"/>
                  </a:cubicBezTo>
                  <a:cubicBezTo>
                    <a:pt x="348" y="6"/>
                    <a:pt x="348" y="5"/>
                    <a:pt x="348" y="5"/>
                  </a:cubicBezTo>
                  <a:cubicBezTo>
                    <a:pt x="349" y="5"/>
                    <a:pt x="350" y="5"/>
                    <a:pt x="350" y="5"/>
                  </a:cubicBezTo>
                  <a:cubicBezTo>
                    <a:pt x="351" y="6"/>
                    <a:pt x="351" y="6"/>
                    <a:pt x="351" y="6"/>
                  </a:cubicBezTo>
                  <a:cubicBezTo>
                    <a:pt x="352" y="5"/>
                    <a:pt x="351" y="5"/>
                    <a:pt x="352" y="5"/>
                  </a:cubicBezTo>
                  <a:cubicBezTo>
                    <a:pt x="352" y="4"/>
                    <a:pt x="352" y="4"/>
                    <a:pt x="353" y="4"/>
                  </a:cubicBezTo>
                  <a:cubicBezTo>
                    <a:pt x="354" y="5"/>
                    <a:pt x="354" y="5"/>
                    <a:pt x="354" y="5"/>
                  </a:cubicBezTo>
                  <a:cubicBezTo>
                    <a:pt x="354" y="6"/>
                    <a:pt x="355" y="6"/>
                    <a:pt x="355" y="6"/>
                  </a:cubicBezTo>
                  <a:cubicBezTo>
                    <a:pt x="356" y="6"/>
                    <a:pt x="355" y="5"/>
                    <a:pt x="355" y="5"/>
                  </a:cubicBezTo>
                  <a:cubicBezTo>
                    <a:pt x="355" y="5"/>
                    <a:pt x="355" y="4"/>
                    <a:pt x="356" y="5"/>
                  </a:cubicBezTo>
                  <a:cubicBezTo>
                    <a:pt x="356" y="5"/>
                    <a:pt x="357" y="5"/>
                    <a:pt x="357" y="5"/>
                  </a:cubicBezTo>
                  <a:cubicBezTo>
                    <a:pt x="357" y="5"/>
                    <a:pt x="357" y="4"/>
                    <a:pt x="357" y="4"/>
                  </a:cubicBezTo>
                  <a:cubicBezTo>
                    <a:pt x="358" y="4"/>
                    <a:pt x="357" y="3"/>
                    <a:pt x="358" y="3"/>
                  </a:cubicBezTo>
                  <a:cubicBezTo>
                    <a:pt x="358" y="3"/>
                    <a:pt x="358" y="3"/>
                    <a:pt x="359" y="3"/>
                  </a:cubicBezTo>
                  <a:cubicBezTo>
                    <a:pt x="359" y="2"/>
                    <a:pt x="360" y="3"/>
                    <a:pt x="360" y="3"/>
                  </a:cubicBezTo>
                  <a:cubicBezTo>
                    <a:pt x="360" y="3"/>
                    <a:pt x="360" y="3"/>
                    <a:pt x="361" y="4"/>
                  </a:cubicBezTo>
                  <a:cubicBezTo>
                    <a:pt x="362" y="4"/>
                    <a:pt x="362" y="4"/>
                    <a:pt x="362" y="5"/>
                  </a:cubicBezTo>
                  <a:cubicBezTo>
                    <a:pt x="362" y="6"/>
                    <a:pt x="362" y="7"/>
                    <a:pt x="363" y="8"/>
                  </a:cubicBezTo>
                  <a:cubicBezTo>
                    <a:pt x="363" y="8"/>
                    <a:pt x="364" y="10"/>
                    <a:pt x="364" y="10"/>
                  </a:cubicBezTo>
                  <a:cubicBezTo>
                    <a:pt x="364" y="11"/>
                    <a:pt x="364" y="11"/>
                    <a:pt x="365" y="11"/>
                  </a:cubicBezTo>
                  <a:cubicBezTo>
                    <a:pt x="365" y="11"/>
                    <a:pt x="366" y="11"/>
                    <a:pt x="366" y="11"/>
                  </a:cubicBezTo>
                  <a:cubicBezTo>
                    <a:pt x="366" y="11"/>
                    <a:pt x="366" y="12"/>
                    <a:pt x="366" y="13"/>
                  </a:cubicBezTo>
                  <a:cubicBezTo>
                    <a:pt x="366" y="13"/>
                    <a:pt x="366" y="14"/>
                    <a:pt x="366" y="15"/>
                  </a:cubicBezTo>
                  <a:cubicBezTo>
                    <a:pt x="366" y="15"/>
                    <a:pt x="366" y="15"/>
                    <a:pt x="366" y="16"/>
                  </a:cubicBezTo>
                  <a:cubicBezTo>
                    <a:pt x="366" y="17"/>
                    <a:pt x="366" y="16"/>
                    <a:pt x="366" y="18"/>
                  </a:cubicBezTo>
                  <a:cubicBezTo>
                    <a:pt x="367" y="19"/>
                    <a:pt x="367" y="19"/>
                    <a:pt x="367" y="20"/>
                  </a:cubicBezTo>
                  <a:cubicBezTo>
                    <a:pt x="366" y="21"/>
                    <a:pt x="366" y="20"/>
                    <a:pt x="366" y="22"/>
                  </a:cubicBezTo>
                  <a:cubicBezTo>
                    <a:pt x="366" y="23"/>
                    <a:pt x="367" y="23"/>
                    <a:pt x="366" y="25"/>
                  </a:cubicBezTo>
                  <a:cubicBezTo>
                    <a:pt x="366" y="26"/>
                    <a:pt x="366" y="26"/>
                    <a:pt x="365" y="27"/>
                  </a:cubicBezTo>
                  <a:cubicBezTo>
                    <a:pt x="365" y="28"/>
                    <a:pt x="364" y="29"/>
                    <a:pt x="364" y="29"/>
                  </a:cubicBezTo>
                  <a:cubicBezTo>
                    <a:pt x="363" y="30"/>
                    <a:pt x="363" y="29"/>
                    <a:pt x="362" y="30"/>
                  </a:cubicBezTo>
                  <a:cubicBezTo>
                    <a:pt x="361" y="31"/>
                    <a:pt x="361" y="31"/>
                    <a:pt x="361" y="33"/>
                  </a:cubicBezTo>
                  <a:cubicBezTo>
                    <a:pt x="360" y="34"/>
                    <a:pt x="361" y="34"/>
                    <a:pt x="360" y="35"/>
                  </a:cubicBezTo>
                  <a:cubicBezTo>
                    <a:pt x="359" y="36"/>
                    <a:pt x="359" y="36"/>
                    <a:pt x="359" y="37"/>
                  </a:cubicBezTo>
                  <a:cubicBezTo>
                    <a:pt x="358" y="38"/>
                    <a:pt x="358" y="39"/>
                    <a:pt x="358" y="40"/>
                  </a:cubicBezTo>
                  <a:cubicBezTo>
                    <a:pt x="357" y="40"/>
                    <a:pt x="355" y="47"/>
                    <a:pt x="355" y="47"/>
                  </a:cubicBezTo>
                  <a:cubicBezTo>
                    <a:pt x="355" y="47"/>
                    <a:pt x="354" y="47"/>
                    <a:pt x="354" y="48"/>
                  </a:cubicBezTo>
                  <a:cubicBezTo>
                    <a:pt x="354" y="49"/>
                    <a:pt x="353" y="50"/>
                    <a:pt x="353" y="51"/>
                  </a:cubicBezTo>
                  <a:cubicBezTo>
                    <a:pt x="353" y="51"/>
                    <a:pt x="353" y="51"/>
                    <a:pt x="352" y="52"/>
                  </a:cubicBezTo>
                  <a:cubicBezTo>
                    <a:pt x="352" y="54"/>
                    <a:pt x="351" y="55"/>
                    <a:pt x="351" y="55"/>
                  </a:cubicBezTo>
                  <a:cubicBezTo>
                    <a:pt x="350" y="56"/>
                    <a:pt x="350" y="56"/>
                    <a:pt x="348" y="57"/>
                  </a:cubicBezTo>
                  <a:cubicBezTo>
                    <a:pt x="347" y="58"/>
                    <a:pt x="346" y="59"/>
                    <a:pt x="346" y="60"/>
                  </a:cubicBezTo>
                  <a:cubicBezTo>
                    <a:pt x="346" y="61"/>
                    <a:pt x="346" y="61"/>
                    <a:pt x="346" y="62"/>
                  </a:cubicBezTo>
                  <a:cubicBezTo>
                    <a:pt x="346" y="64"/>
                    <a:pt x="344" y="66"/>
                    <a:pt x="344" y="67"/>
                  </a:cubicBezTo>
                  <a:cubicBezTo>
                    <a:pt x="343" y="67"/>
                    <a:pt x="342" y="68"/>
                    <a:pt x="341" y="69"/>
                  </a:cubicBezTo>
                  <a:cubicBezTo>
                    <a:pt x="341" y="69"/>
                    <a:pt x="341" y="69"/>
                    <a:pt x="340" y="70"/>
                  </a:cubicBezTo>
                  <a:cubicBezTo>
                    <a:pt x="340" y="71"/>
                    <a:pt x="340" y="72"/>
                    <a:pt x="340" y="73"/>
                  </a:cubicBezTo>
                  <a:cubicBezTo>
                    <a:pt x="340" y="73"/>
                    <a:pt x="340" y="73"/>
                    <a:pt x="340" y="74"/>
                  </a:cubicBezTo>
                  <a:cubicBezTo>
                    <a:pt x="340" y="75"/>
                    <a:pt x="340" y="74"/>
                    <a:pt x="340" y="76"/>
                  </a:cubicBezTo>
                  <a:cubicBezTo>
                    <a:pt x="340" y="78"/>
                    <a:pt x="339" y="78"/>
                    <a:pt x="339" y="80"/>
                  </a:cubicBezTo>
                  <a:cubicBezTo>
                    <a:pt x="338" y="81"/>
                    <a:pt x="339" y="82"/>
                    <a:pt x="339" y="82"/>
                  </a:cubicBezTo>
                  <a:cubicBezTo>
                    <a:pt x="339" y="82"/>
                    <a:pt x="339" y="83"/>
                    <a:pt x="339" y="84"/>
                  </a:cubicBezTo>
                  <a:cubicBezTo>
                    <a:pt x="339" y="85"/>
                    <a:pt x="340" y="86"/>
                    <a:pt x="339" y="87"/>
                  </a:cubicBezTo>
                  <a:cubicBezTo>
                    <a:pt x="339" y="89"/>
                    <a:pt x="338" y="89"/>
                    <a:pt x="338" y="90"/>
                  </a:cubicBezTo>
                  <a:cubicBezTo>
                    <a:pt x="338" y="91"/>
                    <a:pt x="338" y="91"/>
                    <a:pt x="339" y="93"/>
                  </a:cubicBezTo>
                  <a:cubicBezTo>
                    <a:pt x="339" y="94"/>
                    <a:pt x="339" y="99"/>
                    <a:pt x="339" y="100"/>
                  </a:cubicBezTo>
                  <a:cubicBezTo>
                    <a:pt x="339" y="101"/>
                    <a:pt x="339" y="102"/>
                    <a:pt x="339" y="105"/>
                  </a:cubicBezTo>
                  <a:cubicBezTo>
                    <a:pt x="338" y="107"/>
                    <a:pt x="336" y="112"/>
                    <a:pt x="336" y="113"/>
                  </a:cubicBezTo>
                  <a:cubicBezTo>
                    <a:pt x="335" y="114"/>
                    <a:pt x="334" y="115"/>
                    <a:pt x="334" y="116"/>
                  </a:cubicBezTo>
                  <a:cubicBezTo>
                    <a:pt x="334" y="117"/>
                    <a:pt x="334" y="118"/>
                    <a:pt x="334" y="119"/>
                  </a:cubicBezTo>
                  <a:cubicBezTo>
                    <a:pt x="334" y="120"/>
                    <a:pt x="334" y="121"/>
                    <a:pt x="334" y="121"/>
                  </a:cubicBezTo>
                  <a:cubicBezTo>
                    <a:pt x="333" y="122"/>
                    <a:pt x="333" y="124"/>
                    <a:pt x="332" y="125"/>
                  </a:cubicBezTo>
                  <a:cubicBezTo>
                    <a:pt x="332" y="126"/>
                    <a:pt x="332" y="127"/>
                    <a:pt x="331" y="128"/>
                  </a:cubicBezTo>
                  <a:cubicBezTo>
                    <a:pt x="330" y="128"/>
                    <a:pt x="330" y="129"/>
                    <a:pt x="330" y="130"/>
                  </a:cubicBezTo>
                  <a:cubicBezTo>
                    <a:pt x="330" y="130"/>
                    <a:pt x="329" y="131"/>
                    <a:pt x="329" y="132"/>
                  </a:cubicBezTo>
                  <a:cubicBezTo>
                    <a:pt x="329" y="134"/>
                    <a:pt x="329" y="134"/>
                    <a:pt x="329" y="135"/>
                  </a:cubicBezTo>
                  <a:cubicBezTo>
                    <a:pt x="329" y="136"/>
                    <a:pt x="330" y="137"/>
                    <a:pt x="330" y="139"/>
                  </a:cubicBezTo>
                  <a:cubicBezTo>
                    <a:pt x="330" y="141"/>
                    <a:pt x="331" y="143"/>
                    <a:pt x="331" y="144"/>
                  </a:cubicBezTo>
                  <a:cubicBezTo>
                    <a:pt x="331" y="145"/>
                    <a:pt x="330" y="145"/>
                    <a:pt x="330" y="146"/>
                  </a:cubicBezTo>
                  <a:cubicBezTo>
                    <a:pt x="330" y="148"/>
                    <a:pt x="330" y="148"/>
                    <a:pt x="330" y="150"/>
                  </a:cubicBezTo>
                  <a:cubicBezTo>
                    <a:pt x="330" y="152"/>
                    <a:pt x="330" y="152"/>
                    <a:pt x="330" y="153"/>
                  </a:cubicBezTo>
                  <a:cubicBezTo>
                    <a:pt x="331" y="154"/>
                    <a:pt x="333" y="156"/>
                    <a:pt x="333" y="156"/>
                  </a:cubicBezTo>
                  <a:cubicBezTo>
                    <a:pt x="333" y="156"/>
                    <a:pt x="333" y="160"/>
                    <a:pt x="333" y="161"/>
                  </a:cubicBezTo>
                  <a:cubicBezTo>
                    <a:pt x="333" y="162"/>
                    <a:pt x="333" y="163"/>
                    <a:pt x="333" y="164"/>
                  </a:cubicBezTo>
                  <a:cubicBezTo>
                    <a:pt x="333" y="164"/>
                    <a:pt x="332" y="165"/>
                    <a:pt x="331" y="166"/>
                  </a:cubicBezTo>
                  <a:cubicBezTo>
                    <a:pt x="330" y="166"/>
                    <a:pt x="328" y="170"/>
                    <a:pt x="328" y="170"/>
                  </a:cubicBezTo>
                  <a:cubicBezTo>
                    <a:pt x="328" y="170"/>
                    <a:pt x="326" y="173"/>
                    <a:pt x="325" y="173"/>
                  </a:cubicBezTo>
                  <a:cubicBezTo>
                    <a:pt x="325" y="173"/>
                    <a:pt x="325" y="174"/>
                    <a:pt x="325" y="175"/>
                  </a:cubicBezTo>
                  <a:cubicBezTo>
                    <a:pt x="325" y="176"/>
                    <a:pt x="325" y="177"/>
                    <a:pt x="324" y="178"/>
                  </a:cubicBezTo>
                  <a:cubicBezTo>
                    <a:pt x="324" y="180"/>
                    <a:pt x="323" y="179"/>
                    <a:pt x="323" y="181"/>
                  </a:cubicBezTo>
                  <a:cubicBezTo>
                    <a:pt x="323" y="183"/>
                    <a:pt x="323" y="184"/>
                    <a:pt x="323" y="185"/>
                  </a:cubicBezTo>
                  <a:cubicBezTo>
                    <a:pt x="322" y="185"/>
                    <a:pt x="322" y="186"/>
                    <a:pt x="321" y="186"/>
                  </a:cubicBezTo>
                  <a:cubicBezTo>
                    <a:pt x="320" y="187"/>
                    <a:pt x="319" y="188"/>
                    <a:pt x="319" y="189"/>
                  </a:cubicBezTo>
                  <a:cubicBezTo>
                    <a:pt x="319" y="189"/>
                    <a:pt x="319" y="191"/>
                    <a:pt x="319" y="192"/>
                  </a:cubicBezTo>
                  <a:cubicBezTo>
                    <a:pt x="319" y="192"/>
                    <a:pt x="319" y="195"/>
                    <a:pt x="319" y="195"/>
                  </a:cubicBezTo>
                  <a:cubicBezTo>
                    <a:pt x="319" y="196"/>
                    <a:pt x="319" y="196"/>
                    <a:pt x="320" y="197"/>
                  </a:cubicBezTo>
                  <a:cubicBezTo>
                    <a:pt x="321" y="198"/>
                    <a:pt x="321" y="199"/>
                    <a:pt x="321" y="200"/>
                  </a:cubicBezTo>
                  <a:cubicBezTo>
                    <a:pt x="321" y="201"/>
                    <a:pt x="320" y="202"/>
                    <a:pt x="320" y="202"/>
                  </a:cubicBezTo>
                  <a:cubicBezTo>
                    <a:pt x="320" y="203"/>
                    <a:pt x="318" y="207"/>
                    <a:pt x="318" y="208"/>
                  </a:cubicBezTo>
                  <a:cubicBezTo>
                    <a:pt x="318" y="208"/>
                    <a:pt x="317" y="210"/>
                    <a:pt x="317" y="211"/>
                  </a:cubicBezTo>
                  <a:cubicBezTo>
                    <a:pt x="316" y="212"/>
                    <a:pt x="317" y="212"/>
                    <a:pt x="316" y="213"/>
                  </a:cubicBezTo>
                  <a:cubicBezTo>
                    <a:pt x="316" y="214"/>
                    <a:pt x="315" y="214"/>
                    <a:pt x="314" y="214"/>
                  </a:cubicBezTo>
                  <a:cubicBezTo>
                    <a:pt x="314" y="215"/>
                    <a:pt x="313" y="214"/>
                    <a:pt x="312" y="215"/>
                  </a:cubicBezTo>
                  <a:cubicBezTo>
                    <a:pt x="312" y="216"/>
                    <a:pt x="312" y="216"/>
                    <a:pt x="312" y="216"/>
                  </a:cubicBezTo>
                  <a:cubicBezTo>
                    <a:pt x="311" y="216"/>
                    <a:pt x="310" y="217"/>
                    <a:pt x="309" y="217"/>
                  </a:cubicBezTo>
                  <a:cubicBezTo>
                    <a:pt x="308" y="217"/>
                    <a:pt x="308" y="217"/>
                    <a:pt x="307" y="218"/>
                  </a:cubicBezTo>
                  <a:cubicBezTo>
                    <a:pt x="306" y="219"/>
                    <a:pt x="306" y="223"/>
                    <a:pt x="305" y="223"/>
                  </a:cubicBezTo>
                  <a:cubicBezTo>
                    <a:pt x="305" y="224"/>
                    <a:pt x="305" y="224"/>
                    <a:pt x="305" y="225"/>
                  </a:cubicBezTo>
                  <a:cubicBezTo>
                    <a:pt x="304" y="225"/>
                    <a:pt x="304" y="226"/>
                    <a:pt x="303" y="226"/>
                  </a:cubicBezTo>
                  <a:cubicBezTo>
                    <a:pt x="303" y="226"/>
                    <a:pt x="301" y="226"/>
                    <a:pt x="301" y="226"/>
                  </a:cubicBezTo>
                  <a:cubicBezTo>
                    <a:pt x="301" y="227"/>
                    <a:pt x="302" y="228"/>
                    <a:pt x="301" y="228"/>
                  </a:cubicBezTo>
                  <a:cubicBezTo>
                    <a:pt x="300" y="229"/>
                    <a:pt x="300" y="229"/>
                    <a:pt x="299" y="229"/>
                  </a:cubicBezTo>
                  <a:cubicBezTo>
                    <a:pt x="298" y="229"/>
                    <a:pt x="298" y="229"/>
                    <a:pt x="297" y="230"/>
                  </a:cubicBezTo>
                  <a:cubicBezTo>
                    <a:pt x="295" y="231"/>
                    <a:pt x="295" y="232"/>
                    <a:pt x="294" y="232"/>
                  </a:cubicBezTo>
                  <a:cubicBezTo>
                    <a:pt x="294" y="231"/>
                    <a:pt x="294" y="231"/>
                    <a:pt x="293" y="232"/>
                  </a:cubicBezTo>
                  <a:cubicBezTo>
                    <a:pt x="292" y="232"/>
                    <a:pt x="292" y="231"/>
                    <a:pt x="291" y="232"/>
                  </a:cubicBezTo>
                  <a:cubicBezTo>
                    <a:pt x="290" y="232"/>
                    <a:pt x="288" y="232"/>
                    <a:pt x="287" y="232"/>
                  </a:cubicBezTo>
                  <a:cubicBezTo>
                    <a:pt x="286" y="233"/>
                    <a:pt x="285" y="234"/>
                    <a:pt x="284" y="235"/>
                  </a:cubicBezTo>
                  <a:cubicBezTo>
                    <a:pt x="283" y="236"/>
                    <a:pt x="280" y="239"/>
                    <a:pt x="279" y="239"/>
                  </a:cubicBezTo>
                  <a:cubicBezTo>
                    <a:pt x="279" y="240"/>
                    <a:pt x="278" y="241"/>
                    <a:pt x="278" y="241"/>
                  </a:cubicBezTo>
                  <a:cubicBezTo>
                    <a:pt x="277" y="241"/>
                    <a:pt x="276" y="240"/>
                    <a:pt x="275" y="241"/>
                  </a:cubicBezTo>
                  <a:cubicBezTo>
                    <a:pt x="275" y="242"/>
                    <a:pt x="274" y="243"/>
                    <a:pt x="274" y="244"/>
                  </a:cubicBezTo>
                  <a:cubicBezTo>
                    <a:pt x="273" y="246"/>
                    <a:pt x="273" y="246"/>
                    <a:pt x="272" y="247"/>
                  </a:cubicBezTo>
                  <a:cubicBezTo>
                    <a:pt x="272" y="248"/>
                    <a:pt x="271" y="249"/>
                    <a:pt x="270" y="250"/>
                  </a:cubicBezTo>
                  <a:cubicBezTo>
                    <a:pt x="270" y="251"/>
                    <a:pt x="268" y="257"/>
                    <a:pt x="268" y="258"/>
                  </a:cubicBezTo>
                  <a:cubicBezTo>
                    <a:pt x="267" y="259"/>
                    <a:pt x="266" y="261"/>
                    <a:pt x="266" y="262"/>
                  </a:cubicBezTo>
                  <a:cubicBezTo>
                    <a:pt x="266" y="262"/>
                    <a:pt x="265" y="264"/>
                    <a:pt x="264" y="265"/>
                  </a:cubicBezTo>
                  <a:cubicBezTo>
                    <a:pt x="264" y="266"/>
                    <a:pt x="264" y="266"/>
                    <a:pt x="263" y="267"/>
                  </a:cubicBezTo>
                  <a:cubicBezTo>
                    <a:pt x="263" y="268"/>
                    <a:pt x="263" y="268"/>
                    <a:pt x="262" y="269"/>
                  </a:cubicBezTo>
                  <a:cubicBezTo>
                    <a:pt x="262" y="269"/>
                    <a:pt x="260" y="270"/>
                    <a:pt x="260" y="271"/>
                  </a:cubicBezTo>
                  <a:cubicBezTo>
                    <a:pt x="259" y="271"/>
                    <a:pt x="259" y="273"/>
                    <a:pt x="259" y="273"/>
                  </a:cubicBezTo>
                  <a:cubicBezTo>
                    <a:pt x="258" y="273"/>
                    <a:pt x="258" y="273"/>
                    <a:pt x="257" y="274"/>
                  </a:cubicBezTo>
                  <a:cubicBezTo>
                    <a:pt x="256" y="275"/>
                    <a:pt x="256" y="275"/>
                    <a:pt x="255" y="276"/>
                  </a:cubicBezTo>
                  <a:cubicBezTo>
                    <a:pt x="254" y="278"/>
                    <a:pt x="254" y="277"/>
                    <a:pt x="253" y="279"/>
                  </a:cubicBezTo>
                  <a:cubicBezTo>
                    <a:pt x="252" y="280"/>
                    <a:pt x="252" y="280"/>
                    <a:pt x="251" y="281"/>
                  </a:cubicBezTo>
                  <a:cubicBezTo>
                    <a:pt x="250" y="282"/>
                    <a:pt x="249" y="283"/>
                    <a:pt x="248" y="284"/>
                  </a:cubicBezTo>
                  <a:cubicBezTo>
                    <a:pt x="247" y="285"/>
                    <a:pt x="247" y="285"/>
                    <a:pt x="246" y="286"/>
                  </a:cubicBezTo>
                  <a:cubicBezTo>
                    <a:pt x="245" y="287"/>
                    <a:pt x="244" y="287"/>
                    <a:pt x="244" y="288"/>
                  </a:cubicBezTo>
                  <a:cubicBezTo>
                    <a:pt x="243" y="290"/>
                    <a:pt x="243" y="291"/>
                    <a:pt x="243" y="292"/>
                  </a:cubicBezTo>
                  <a:cubicBezTo>
                    <a:pt x="244" y="293"/>
                    <a:pt x="245" y="293"/>
                    <a:pt x="244" y="295"/>
                  </a:cubicBezTo>
                  <a:cubicBezTo>
                    <a:pt x="244" y="296"/>
                    <a:pt x="243" y="297"/>
                    <a:pt x="243" y="298"/>
                  </a:cubicBezTo>
                  <a:cubicBezTo>
                    <a:pt x="244" y="298"/>
                    <a:pt x="244" y="298"/>
                    <a:pt x="245" y="300"/>
                  </a:cubicBezTo>
                  <a:cubicBezTo>
                    <a:pt x="245" y="301"/>
                    <a:pt x="246" y="301"/>
                    <a:pt x="246" y="302"/>
                  </a:cubicBezTo>
                  <a:cubicBezTo>
                    <a:pt x="246" y="304"/>
                    <a:pt x="245" y="304"/>
                    <a:pt x="246" y="305"/>
                  </a:cubicBezTo>
                  <a:cubicBezTo>
                    <a:pt x="246" y="306"/>
                    <a:pt x="247" y="307"/>
                    <a:pt x="247" y="307"/>
                  </a:cubicBezTo>
                  <a:cubicBezTo>
                    <a:pt x="247" y="307"/>
                    <a:pt x="248" y="308"/>
                    <a:pt x="248" y="309"/>
                  </a:cubicBezTo>
                  <a:cubicBezTo>
                    <a:pt x="248" y="309"/>
                    <a:pt x="247" y="313"/>
                    <a:pt x="247" y="313"/>
                  </a:cubicBezTo>
                  <a:cubicBezTo>
                    <a:pt x="247" y="313"/>
                    <a:pt x="246" y="313"/>
                    <a:pt x="246" y="314"/>
                  </a:cubicBezTo>
                  <a:cubicBezTo>
                    <a:pt x="247" y="316"/>
                    <a:pt x="247" y="315"/>
                    <a:pt x="247" y="317"/>
                  </a:cubicBezTo>
                  <a:cubicBezTo>
                    <a:pt x="247" y="318"/>
                    <a:pt x="247" y="319"/>
                    <a:pt x="247" y="320"/>
                  </a:cubicBezTo>
                  <a:cubicBezTo>
                    <a:pt x="247" y="321"/>
                    <a:pt x="246" y="322"/>
                    <a:pt x="246" y="323"/>
                  </a:cubicBezTo>
                  <a:cubicBezTo>
                    <a:pt x="246" y="323"/>
                    <a:pt x="246" y="323"/>
                    <a:pt x="246" y="325"/>
                  </a:cubicBezTo>
                  <a:cubicBezTo>
                    <a:pt x="247" y="327"/>
                    <a:pt x="247" y="327"/>
                    <a:pt x="247" y="328"/>
                  </a:cubicBezTo>
                  <a:cubicBezTo>
                    <a:pt x="247" y="329"/>
                    <a:pt x="246" y="330"/>
                    <a:pt x="246" y="331"/>
                  </a:cubicBezTo>
                  <a:cubicBezTo>
                    <a:pt x="246" y="331"/>
                    <a:pt x="245" y="331"/>
                    <a:pt x="246" y="332"/>
                  </a:cubicBezTo>
                  <a:cubicBezTo>
                    <a:pt x="246" y="334"/>
                    <a:pt x="246" y="334"/>
                    <a:pt x="246" y="334"/>
                  </a:cubicBezTo>
                  <a:cubicBezTo>
                    <a:pt x="246" y="335"/>
                    <a:pt x="247" y="334"/>
                    <a:pt x="247" y="336"/>
                  </a:cubicBezTo>
                  <a:cubicBezTo>
                    <a:pt x="247" y="337"/>
                    <a:pt x="245" y="336"/>
                    <a:pt x="246" y="338"/>
                  </a:cubicBezTo>
                  <a:cubicBezTo>
                    <a:pt x="246" y="340"/>
                    <a:pt x="247" y="341"/>
                    <a:pt x="247" y="341"/>
                  </a:cubicBezTo>
                  <a:cubicBezTo>
                    <a:pt x="248" y="342"/>
                    <a:pt x="248" y="342"/>
                    <a:pt x="248" y="342"/>
                  </a:cubicBezTo>
                  <a:cubicBezTo>
                    <a:pt x="248" y="342"/>
                    <a:pt x="248" y="343"/>
                    <a:pt x="248" y="343"/>
                  </a:cubicBezTo>
                  <a:cubicBezTo>
                    <a:pt x="248" y="344"/>
                    <a:pt x="248" y="345"/>
                    <a:pt x="247" y="345"/>
                  </a:cubicBezTo>
                  <a:cubicBezTo>
                    <a:pt x="247" y="346"/>
                    <a:pt x="246" y="347"/>
                    <a:pt x="246" y="348"/>
                  </a:cubicBezTo>
                  <a:cubicBezTo>
                    <a:pt x="245" y="348"/>
                    <a:pt x="245" y="349"/>
                    <a:pt x="244" y="350"/>
                  </a:cubicBezTo>
                  <a:cubicBezTo>
                    <a:pt x="243" y="351"/>
                    <a:pt x="243" y="351"/>
                    <a:pt x="243" y="352"/>
                  </a:cubicBezTo>
                  <a:cubicBezTo>
                    <a:pt x="243" y="353"/>
                    <a:pt x="243" y="354"/>
                    <a:pt x="242" y="354"/>
                  </a:cubicBezTo>
                  <a:cubicBezTo>
                    <a:pt x="241" y="355"/>
                    <a:pt x="239" y="358"/>
                    <a:pt x="239" y="358"/>
                  </a:cubicBezTo>
                  <a:cubicBezTo>
                    <a:pt x="239" y="358"/>
                    <a:pt x="238" y="362"/>
                    <a:pt x="238" y="363"/>
                  </a:cubicBezTo>
                  <a:cubicBezTo>
                    <a:pt x="237" y="363"/>
                    <a:pt x="237" y="364"/>
                    <a:pt x="237" y="365"/>
                  </a:cubicBezTo>
                  <a:cubicBezTo>
                    <a:pt x="236" y="366"/>
                    <a:pt x="235" y="367"/>
                    <a:pt x="235" y="367"/>
                  </a:cubicBezTo>
                  <a:cubicBezTo>
                    <a:pt x="235" y="368"/>
                    <a:pt x="234" y="370"/>
                    <a:pt x="234" y="370"/>
                  </a:cubicBezTo>
                  <a:cubicBezTo>
                    <a:pt x="234" y="371"/>
                    <a:pt x="234" y="371"/>
                    <a:pt x="233" y="372"/>
                  </a:cubicBezTo>
                  <a:cubicBezTo>
                    <a:pt x="232" y="374"/>
                    <a:pt x="232" y="374"/>
                    <a:pt x="231" y="374"/>
                  </a:cubicBezTo>
                  <a:cubicBezTo>
                    <a:pt x="231" y="375"/>
                    <a:pt x="231" y="375"/>
                    <a:pt x="229" y="375"/>
                  </a:cubicBezTo>
                  <a:cubicBezTo>
                    <a:pt x="228" y="376"/>
                    <a:pt x="227" y="376"/>
                    <a:pt x="227" y="376"/>
                  </a:cubicBezTo>
                  <a:cubicBezTo>
                    <a:pt x="226" y="376"/>
                    <a:pt x="225" y="376"/>
                    <a:pt x="223" y="376"/>
                  </a:cubicBezTo>
                  <a:cubicBezTo>
                    <a:pt x="222" y="377"/>
                    <a:pt x="220" y="377"/>
                    <a:pt x="220" y="377"/>
                  </a:cubicBezTo>
                  <a:cubicBezTo>
                    <a:pt x="219" y="377"/>
                    <a:pt x="218" y="377"/>
                    <a:pt x="217" y="378"/>
                  </a:cubicBezTo>
                  <a:cubicBezTo>
                    <a:pt x="216" y="378"/>
                    <a:pt x="215" y="378"/>
                    <a:pt x="215" y="379"/>
                  </a:cubicBezTo>
                  <a:cubicBezTo>
                    <a:pt x="214" y="380"/>
                    <a:pt x="213" y="381"/>
                    <a:pt x="213" y="381"/>
                  </a:cubicBezTo>
                  <a:cubicBezTo>
                    <a:pt x="214" y="382"/>
                    <a:pt x="214" y="383"/>
                    <a:pt x="213" y="383"/>
                  </a:cubicBezTo>
                  <a:cubicBezTo>
                    <a:pt x="213" y="384"/>
                    <a:pt x="213" y="384"/>
                    <a:pt x="213" y="385"/>
                  </a:cubicBezTo>
                  <a:cubicBezTo>
                    <a:pt x="212" y="385"/>
                    <a:pt x="212" y="384"/>
                    <a:pt x="212" y="385"/>
                  </a:cubicBezTo>
                  <a:cubicBezTo>
                    <a:pt x="212" y="386"/>
                    <a:pt x="213" y="387"/>
                    <a:pt x="212" y="388"/>
                  </a:cubicBezTo>
                  <a:cubicBezTo>
                    <a:pt x="212" y="389"/>
                    <a:pt x="212" y="389"/>
                    <a:pt x="210" y="389"/>
                  </a:cubicBezTo>
                  <a:cubicBezTo>
                    <a:pt x="209" y="390"/>
                    <a:pt x="208" y="391"/>
                    <a:pt x="208" y="390"/>
                  </a:cubicBezTo>
                  <a:cubicBezTo>
                    <a:pt x="207" y="390"/>
                    <a:pt x="206" y="390"/>
                    <a:pt x="205" y="390"/>
                  </a:cubicBezTo>
                  <a:cubicBezTo>
                    <a:pt x="205" y="390"/>
                    <a:pt x="203" y="390"/>
                    <a:pt x="203" y="391"/>
                  </a:cubicBezTo>
                  <a:cubicBezTo>
                    <a:pt x="202" y="391"/>
                    <a:pt x="202" y="391"/>
                    <a:pt x="201" y="392"/>
                  </a:cubicBezTo>
                  <a:cubicBezTo>
                    <a:pt x="200" y="392"/>
                    <a:pt x="200" y="392"/>
                    <a:pt x="199" y="392"/>
                  </a:cubicBezTo>
                  <a:cubicBezTo>
                    <a:pt x="199" y="392"/>
                    <a:pt x="198" y="392"/>
                    <a:pt x="198" y="393"/>
                  </a:cubicBezTo>
                  <a:cubicBezTo>
                    <a:pt x="198" y="394"/>
                    <a:pt x="198" y="394"/>
                    <a:pt x="198" y="394"/>
                  </a:cubicBezTo>
                  <a:cubicBezTo>
                    <a:pt x="198" y="395"/>
                    <a:pt x="197" y="394"/>
                    <a:pt x="197" y="395"/>
                  </a:cubicBezTo>
                  <a:cubicBezTo>
                    <a:pt x="197" y="395"/>
                    <a:pt x="197" y="395"/>
                    <a:pt x="197" y="396"/>
                  </a:cubicBezTo>
                  <a:cubicBezTo>
                    <a:pt x="197" y="396"/>
                    <a:pt x="198" y="396"/>
                    <a:pt x="197" y="397"/>
                  </a:cubicBezTo>
                  <a:cubicBezTo>
                    <a:pt x="196" y="397"/>
                    <a:pt x="196" y="397"/>
                    <a:pt x="195" y="398"/>
                  </a:cubicBezTo>
                  <a:cubicBezTo>
                    <a:pt x="194" y="399"/>
                    <a:pt x="194" y="400"/>
                    <a:pt x="193" y="400"/>
                  </a:cubicBezTo>
                  <a:cubicBezTo>
                    <a:pt x="193" y="401"/>
                    <a:pt x="193" y="401"/>
                    <a:pt x="192" y="402"/>
                  </a:cubicBezTo>
                  <a:cubicBezTo>
                    <a:pt x="191" y="402"/>
                    <a:pt x="190" y="403"/>
                    <a:pt x="190" y="403"/>
                  </a:cubicBezTo>
                  <a:cubicBezTo>
                    <a:pt x="190" y="403"/>
                    <a:pt x="190" y="403"/>
                    <a:pt x="190" y="404"/>
                  </a:cubicBezTo>
                  <a:cubicBezTo>
                    <a:pt x="189" y="404"/>
                    <a:pt x="189" y="405"/>
                    <a:pt x="188" y="405"/>
                  </a:cubicBezTo>
                  <a:cubicBezTo>
                    <a:pt x="188" y="406"/>
                    <a:pt x="188" y="405"/>
                    <a:pt x="188" y="406"/>
                  </a:cubicBezTo>
                  <a:cubicBezTo>
                    <a:pt x="188" y="407"/>
                    <a:pt x="188" y="407"/>
                    <a:pt x="187" y="407"/>
                  </a:cubicBezTo>
                  <a:cubicBezTo>
                    <a:pt x="187" y="408"/>
                    <a:pt x="186" y="408"/>
                    <a:pt x="186" y="409"/>
                  </a:cubicBezTo>
                  <a:cubicBezTo>
                    <a:pt x="185" y="409"/>
                    <a:pt x="184" y="409"/>
                    <a:pt x="184" y="410"/>
                  </a:cubicBezTo>
                  <a:cubicBezTo>
                    <a:pt x="184" y="410"/>
                    <a:pt x="184" y="411"/>
                    <a:pt x="184" y="412"/>
                  </a:cubicBezTo>
                  <a:cubicBezTo>
                    <a:pt x="183" y="413"/>
                    <a:pt x="182" y="413"/>
                    <a:pt x="182" y="414"/>
                  </a:cubicBezTo>
                  <a:cubicBezTo>
                    <a:pt x="182" y="414"/>
                    <a:pt x="182" y="415"/>
                    <a:pt x="182" y="415"/>
                  </a:cubicBezTo>
                  <a:cubicBezTo>
                    <a:pt x="182" y="416"/>
                    <a:pt x="182" y="416"/>
                    <a:pt x="181" y="417"/>
                  </a:cubicBezTo>
                  <a:cubicBezTo>
                    <a:pt x="180" y="417"/>
                    <a:pt x="180" y="418"/>
                    <a:pt x="179" y="418"/>
                  </a:cubicBezTo>
                  <a:cubicBezTo>
                    <a:pt x="178" y="418"/>
                    <a:pt x="177" y="418"/>
                    <a:pt x="176" y="419"/>
                  </a:cubicBezTo>
                  <a:cubicBezTo>
                    <a:pt x="176" y="419"/>
                    <a:pt x="176" y="419"/>
                    <a:pt x="175" y="420"/>
                  </a:cubicBezTo>
                  <a:cubicBezTo>
                    <a:pt x="174" y="421"/>
                    <a:pt x="174" y="420"/>
                    <a:pt x="173" y="421"/>
                  </a:cubicBezTo>
                  <a:cubicBezTo>
                    <a:pt x="172" y="422"/>
                    <a:pt x="171" y="422"/>
                    <a:pt x="171" y="422"/>
                  </a:cubicBezTo>
                  <a:cubicBezTo>
                    <a:pt x="170" y="421"/>
                    <a:pt x="170" y="421"/>
                    <a:pt x="170" y="421"/>
                  </a:cubicBezTo>
                  <a:cubicBezTo>
                    <a:pt x="170" y="421"/>
                    <a:pt x="169" y="421"/>
                    <a:pt x="169" y="421"/>
                  </a:cubicBezTo>
                  <a:cubicBezTo>
                    <a:pt x="168" y="421"/>
                    <a:pt x="168" y="420"/>
                    <a:pt x="168" y="420"/>
                  </a:cubicBezTo>
                  <a:cubicBezTo>
                    <a:pt x="168" y="420"/>
                    <a:pt x="168" y="419"/>
                    <a:pt x="168" y="419"/>
                  </a:cubicBezTo>
                  <a:cubicBezTo>
                    <a:pt x="167" y="419"/>
                    <a:pt x="167" y="419"/>
                    <a:pt x="166" y="419"/>
                  </a:cubicBezTo>
                  <a:cubicBezTo>
                    <a:pt x="165" y="419"/>
                    <a:pt x="165" y="419"/>
                    <a:pt x="165" y="419"/>
                  </a:cubicBezTo>
                  <a:cubicBezTo>
                    <a:pt x="164" y="419"/>
                    <a:pt x="164" y="418"/>
                    <a:pt x="164" y="418"/>
                  </a:cubicBezTo>
                  <a:cubicBezTo>
                    <a:pt x="164" y="418"/>
                    <a:pt x="164" y="418"/>
                    <a:pt x="163" y="418"/>
                  </a:cubicBezTo>
                  <a:cubicBezTo>
                    <a:pt x="163" y="419"/>
                    <a:pt x="162" y="420"/>
                    <a:pt x="162" y="420"/>
                  </a:cubicBezTo>
                  <a:cubicBezTo>
                    <a:pt x="162" y="420"/>
                    <a:pt x="162" y="420"/>
                    <a:pt x="161" y="420"/>
                  </a:cubicBezTo>
                  <a:cubicBezTo>
                    <a:pt x="161" y="420"/>
                    <a:pt x="160" y="420"/>
                    <a:pt x="160" y="420"/>
                  </a:cubicBezTo>
                  <a:cubicBezTo>
                    <a:pt x="160" y="419"/>
                    <a:pt x="160" y="419"/>
                    <a:pt x="160" y="419"/>
                  </a:cubicBezTo>
                  <a:cubicBezTo>
                    <a:pt x="160" y="419"/>
                    <a:pt x="160" y="418"/>
                    <a:pt x="159" y="418"/>
                  </a:cubicBezTo>
                  <a:cubicBezTo>
                    <a:pt x="159" y="417"/>
                    <a:pt x="159" y="417"/>
                    <a:pt x="159" y="416"/>
                  </a:cubicBezTo>
                  <a:cubicBezTo>
                    <a:pt x="159" y="415"/>
                    <a:pt x="159" y="416"/>
                    <a:pt x="160" y="415"/>
                  </a:cubicBezTo>
                  <a:cubicBezTo>
                    <a:pt x="160" y="415"/>
                    <a:pt x="160" y="415"/>
                    <a:pt x="160" y="414"/>
                  </a:cubicBezTo>
                  <a:cubicBezTo>
                    <a:pt x="160" y="413"/>
                    <a:pt x="159" y="413"/>
                    <a:pt x="159" y="412"/>
                  </a:cubicBezTo>
                  <a:cubicBezTo>
                    <a:pt x="159" y="412"/>
                    <a:pt x="160" y="412"/>
                    <a:pt x="160" y="411"/>
                  </a:cubicBezTo>
                  <a:cubicBezTo>
                    <a:pt x="160" y="411"/>
                    <a:pt x="160" y="409"/>
                    <a:pt x="160" y="409"/>
                  </a:cubicBezTo>
                  <a:cubicBezTo>
                    <a:pt x="160" y="409"/>
                    <a:pt x="160" y="408"/>
                    <a:pt x="160" y="408"/>
                  </a:cubicBezTo>
                  <a:cubicBezTo>
                    <a:pt x="159" y="408"/>
                    <a:pt x="158" y="407"/>
                    <a:pt x="158" y="407"/>
                  </a:cubicBezTo>
                  <a:cubicBezTo>
                    <a:pt x="158" y="406"/>
                    <a:pt x="158" y="406"/>
                    <a:pt x="158" y="405"/>
                  </a:cubicBezTo>
                  <a:cubicBezTo>
                    <a:pt x="158" y="405"/>
                    <a:pt x="157" y="404"/>
                    <a:pt x="157" y="404"/>
                  </a:cubicBezTo>
                  <a:cubicBezTo>
                    <a:pt x="157" y="404"/>
                    <a:pt x="157" y="403"/>
                    <a:pt x="158" y="403"/>
                  </a:cubicBezTo>
                  <a:cubicBezTo>
                    <a:pt x="158" y="403"/>
                    <a:pt x="159" y="403"/>
                    <a:pt x="159" y="402"/>
                  </a:cubicBezTo>
                  <a:cubicBezTo>
                    <a:pt x="159" y="402"/>
                    <a:pt x="159" y="402"/>
                    <a:pt x="159" y="402"/>
                  </a:cubicBezTo>
                  <a:cubicBezTo>
                    <a:pt x="160" y="402"/>
                    <a:pt x="161" y="402"/>
                    <a:pt x="161" y="402"/>
                  </a:cubicBezTo>
                  <a:cubicBezTo>
                    <a:pt x="161" y="402"/>
                    <a:pt x="161" y="401"/>
                    <a:pt x="161" y="401"/>
                  </a:cubicBezTo>
                  <a:cubicBezTo>
                    <a:pt x="161" y="400"/>
                    <a:pt x="162" y="399"/>
                    <a:pt x="162" y="399"/>
                  </a:cubicBezTo>
                  <a:cubicBezTo>
                    <a:pt x="163" y="399"/>
                    <a:pt x="163" y="398"/>
                    <a:pt x="163" y="398"/>
                  </a:cubicBezTo>
                  <a:cubicBezTo>
                    <a:pt x="163" y="398"/>
                    <a:pt x="163" y="398"/>
                    <a:pt x="162" y="397"/>
                  </a:cubicBezTo>
                  <a:cubicBezTo>
                    <a:pt x="161" y="396"/>
                    <a:pt x="160" y="396"/>
                    <a:pt x="159" y="395"/>
                  </a:cubicBezTo>
                  <a:cubicBezTo>
                    <a:pt x="159" y="395"/>
                    <a:pt x="158" y="394"/>
                    <a:pt x="159" y="394"/>
                  </a:cubicBezTo>
                  <a:cubicBezTo>
                    <a:pt x="159" y="393"/>
                    <a:pt x="159" y="393"/>
                    <a:pt x="159" y="393"/>
                  </a:cubicBezTo>
                  <a:cubicBezTo>
                    <a:pt x="159" y="392"/>
                    <a:pt x="159" y="393"/>
                    <a:pt x="159" y="392"/>
                  </a:cubicBezTo>
                  <a:cubicBezTo>
                    <a:pt x="160" y="392"/>
                    <a:pt x="160" y="392"/>
                    <a:pt x="160" y="391"/>
                  </a:cubicBezTo>
                  <a:cubicBezTo>
                    <a:pt x="160" y="390"/>
                    <a:pt x="159" y="390"/>
                    <a:pt x="159" y="390"/>
                  </a:cubicBezTo>
                  <a:cubicBezTo>
                    <a:pt x="158" y="390"/>
                    <a:pt x="157" y="391"/>
                    <a:pt x="157" y="391"/>
                  </a:cubicBezTo>
                  <a:cubicBezTo>
                    <a:pt x="157" y="392"/>
                    <a:pt x="157" y="392"/>
                    <a:pt x="157" y="392"/>
                  </a:cubicBezTo>
                  <a:cubicBezTo>
                    <a:pt x="155" y="392"/>
                    <a:pt x="155" y="392"/>
                    <a:pt x="155" y="392"/>
                  </a:cubicBezTo>
                  <a:cubicBezTo>
                    <a:pt x="155" y="392"/>
                    <a:pt x="154" y="393"/>
                    <a:pt x="154" y="393"/>
                  </a:cubicBezTo>
                  <a:cubicBezTo>
                    <a:pt x="154" y="393"/>
                    <a:pt x="154" y="392"/>
                    <a:pt x="154" y="392"/>
                  </a:cubicBezTo>
                  <a:cubicBezTo>
                    <a:pt x="153" y="393"/>
                    <a:pt x="152" y="394"/>
                    <a:pt x="152" y="394"/>
                  </a:cubicBezTo>
                  <a:cubicBezTo>
                    <a:pt x="152" y="394"/>
                    <a:pt x="152" y="394"/>
                    <a:pt x="152" y="394"/>
                  </a:cubicBezTo>
                  <a:cubicBezTo>
                    <a:pt x="152" y="394"/>
                    <a:pt x="151" y="395"/>
                    <a:pt x="151" y="395"/>
                  </a:cubicBezTo>
                  <a:cubicBezTo>
                    <a:pt x="150" y="395"/>
                    <a:pt x="150" y="394"/>
                    <a:pt x="150" y="395"/>
                  </a:cubicBezTo>
                  <a:cubicBezTo>
                    <a:pt x="150" y="396"/>
                    <a:pt x="149" y="396"/>
                    <a:pt x="149" y="396"/>
                  </a:cubicBezTo>
                  <a:cubicBezTo>
                    <a:pt x="149" y="396"/>
                    <a:pt x="149" y="395"/>
                    <a:pt x="149" y="396"/>
                  </a:cubicBezTo>
                  <a:cubicBezTo>
                    <a:pt x="149" y="396"/>
                    <a:pt x="149" y="396"/>
                    <a:pt x="148" y="396"/>
                  </a:cubicBezTo>
                  <a:cubicBezTo>
                    <a:pt x="148" y="396"/>
                    <a:pt x="147" y="396"/>
                    <a:pt x="147" y="396"/>
                  </a:cubicBezTo>
                  <a:cubicBezTo>
                    <a:pt x="146" y="396"/>
                    <a:pt x="146" y="396"/>
                    <a:pt x="146" y="396"/>
                  </a:cubicBezTo>
                  <a:cubicBezTo>
                    <a:pt x="145" y="397"/>
                    <a:pt x="145" y="397"/>
                    <a:pt x="145" y="397"/>
                  </a:cubicBezTo>
                  <a:cubicBezTo>
                    <a:pt x="144" y="397"/>
                    <a:pt x="144" y="397"/>
                    <a:pt x="144" y="397"/>
                  </a:cubicBezTo>
                  <a:cubicBezTo>
                    <a:pt x="144" y="397"/>
                    <a:pt x="143" y="397"/>
                    <a:pt x="143" y="397"/>
                  </a:cubicBezTo>
                  <a:cubicBezTo>
                    <a:pt x="142" y="397"/>
                    <a:pt x="142" y="397"/>
                    <a:pt x="141" y="397"/>
                  </a:cubicBezTo>
                  <a:cubicBezTo>
                    <a:pt x="141" y="397"/>
                    <a:pt x="141" y="397"/>
                    <a:pt x="141" y="398"/>
                  </a:cubicBezTo>
                  <a:cubicBezTo>
                    <a:pt x="140" y="399"/>
                    <a:pt x="140" y="398"/>
                    <a:pt x="140" y="399"/>
                  </a:cubicBezTo>
                  <a:cubicBezTo>
                    <a:pt x="139" y="400"/>
                    <a:pt x="139" y="400"/>
                    <a:pt x="139" y="400"/>
                  </a:cubicBezTo>
                  <a:cubicBezTo>
                    <a:pt x="138" y="401"/>
                    <a:pt x="137" y="400"/>
                    <a:pt x="137" y="401"/>
                  </a:cubicBezTo>
                  <a:cubicBezTo>
                    <a:pt x="137" y="401"/>
                    <a:pt x="137" y="402"/>
                    <a:pt x="137" y="402"/>
                  </a:cubicBezTo>
                  <a:cubicBezTo>
                    <a:pt x="137" y="402"/>
                    <a:pt x="138" y="402"/>
                    <a:pt x="137" y="402"/>
                  </a:cubicBezTo>
                  <a:cubicBezTo>
                    <a:pt x="136" y="402"/>
                    <a:pt x="136" y="402"/>
                    <a:pt x="136" y="402"/>
                  </a:cubicBezTo>
                  <a:cubicBezTo>
                    <a:pt x="135" y="402"/>
                    <a:pt x="136" y="401"/>
                    <a:pt x="135" y="401"/>
                  </a:cubicBezTo>
                  <a:cubicBezTo>
                    <a:pt x="134" y="401"/>
                    <a:pt x="134" y="401"/>
                    <a:pt x="134" y="401"/>
                  </a:cubicBezTo>
                  <a:cubicBezTo>
                    <a:pt x="134" y="401"/>
                    <a:pt x="133" y="401"/>
                    <a:pt x="133" y="401"/>
                  </a:cubicBezTo>
                  <a:cubicBezTo>
                    <a:pt x="133" y="401"/>
                    <a:pt x="133" y="401"/>
                    <a:pt x="133" y="400"/>
                  </a:cubicBezTo>
                  <a:cubicBezTo>
                    <a:pt x="133" y="400"/>
                    <a:pt x="133" y="400"/>
                    <a:pt x="133" y="400"/>
                  </a:cubicBezTo>
                  <a:cubicBezTo>
                    <a:pt x="132" y="399"/>
                    <a:pt x="132" y="399"/>
                    <a:pt x="132" y="399"/>
                  </a:cubicBezTo>
                  <a:cubicBezTo>
                    <a:pt x="132" y="399"/>
                    <a:pt x="132" y="398"/>
                    <a:pt x="132" y="398"/>
                  </a:cubicBezTo>
                  <a:cubicBezTo>
                    <a:pt x="132" y="398"/>
                    <a:pt x="132" y="398"/>
                    <a:pt x="131" y="397"/>
                  </a:cubicBezTo>
                  <a:cubicBezTo>
                    <a:pt x="131" y="397"/>
                    <a:pt x="131" y="397"/>
                    <a:pt x="130" y="397"/>
                  </a:cubicBezTo>
                  <a:cubicBezTo>
                    <a:pt x="130" y="397"/>
                    <a:pt x="129" y="397"/>
                    <a:pt x="128" y="398"/>
                  </a:cubicBezTo>
                  <a:cubicBezTo>
                    <a:pt x="128" y="398"/>
                    <a:pt x="128" y="398"/>
                    <a:pt x="128" y="399"/>
                  </a:cubicBezTo>
                  <a:cubicBezTo>
                    <a:pt x="127" y="399"/>
                    <a:pt x="127" y="398"/>
                    <a:pt x="126" y="399"/>
                  </a:cubicBezTo>
                  <a:cubicBezTo>
                    <a:pt x="126" y="399"/>
                    <a:pt x="126" y="399"/>
                    <a:pt x="126" y="400"/>
                  </a:cubicBezTo>
                  <a:cubicBezTo>
                    <a:pt x="126" y="401"/>
                    <a:pt x="127" y="401"/>
                    <a:pt x="127" y="401"/>
                  </a:cubicBezTo>
                  <a:cubicBezTo>
                    <a:pt x="127" y="402"/>
                    <a:pt x="127" y="402"/>
                    <a:pt x="127" y="402"/>
                  </a:cubicBezTo>
                  <a:cubicBezTo>
                    <a:pt x="126" y="403"/>
                    <a:pt x="126" y="403"/>
                    <a:pt x="126" y="403"/>
                  </a:cubicBezTo>
                  <a:cubicBezTo>
                    <a:pt x="126" y="404"/>
                    <a:pt x="127" y="404"/>
                    <a:pt x="126" y="404"/>
                  </a:cubicBezTo>
                  <a:cubicBezTo>
                    <a:pt x="126" y="405"/>
                    <a:pt x="126" y="405"/>
                    <a:pt x="126" y="406"/>
                  </a:cubicBezTo>
                  <a:cubicBezTo>
                    <a:pt x="126" y="406"/>
                    <a:pt x="127" y="406"/>
                    <a:pt x="126" y="407"/>
                  </a:cubicBezTo>
                  <a:cubicBezTo>
                    <a:pt x="126" y="407"/>
                    <a:pt x="125" y="407"/>
                    <a:pt x="125" y="407"/>
                  </a:cubicBezTo>
                  <a:cubicBezTo>
                    <a:pt x="125" y="408"/>
                    <a:pt x="126" y="408"/>
                    <a:pt x="125" y="408"/>
                  </a:cubicBezTo>
                  <a:cubicBezTo>
                    <a:pt x="125" y="408"/>
                    <a:pt x="124" y="407"/>
                    <a:pt x="125" y="408"/>
                  </a:cubicBezTo>
                  <a:cubicBezTo>
                    <a:pt x="125" y="409"/>
                    <a:pt x="124" y="409"/>
                    <a:pt x="125" y="410"/>
                  </a:cubicBezTo>
                  <a:cubicBezTo>
                    <a:pt x="125" y="410"/>
                    <a:pt x="126" y="409"/>
                    <a:pt x="126" y="410"/>
                  </a:cubicBezTo>
                  <a:cubicBezTo>
                    <a:pt x="126" y="411"/>
                    <a:pt x="126" y="410"/>
                    <a:pt x="126" y="411"/>
                  </a:cubicBezTo>
                  <a:cubicBezTo>
                    <a:pt x="126" y="412"/>
                    <a:pt x="126" y="412"/>
                    <a:pt x="125" y="412"/>
                  </a:cubicBezTo>
                  <a:cubicBezTo>
                    <a:pt x="125" y="411"/>
                    <a:pt x="124" y="411"/>
                    <a:pt x="124" y="411"/>
                  </a:cubicBezTo>
                  <a:cubicBezTo>
                    <a:pt x="124" y="412"/>
                    <a:pt x="124" y="412"/>
                    <a:pt x="124" y="412"/>
                  </a:cubicBezTo>
                  <a:cubicBezTo>
                    <a:pt x="124" y="412"/>
                    <a:pt x="125" y="413"/>
                    <a:pt x="125" y="413"/>
                  </a:cubicBezTo>
                  <a:cubicBezTo>
                    <a:pt x="124" y="414"/>
                    <a:pt x="124" y="414"/>
                    <a:pt x="124" y="414"/>
                  </a:cubicBezTo>
                  <a:cubicBezTo>
                    <a:pt x="124" y="414"/>
                    <a:pt x="123" y="414"/>
                    <a:pt x="123" y="414"/>
                  </a:cubicBezTo>
                  <a:cubicBezTo>
                    <a:pt x="122" y="413"/>
                    <a:pt x="123" y="412"/>
                    <a:pt x="122" y="412"/>
                  </a:cubicBezTo>
                  <a:cubicBezTo>
                    <a:pt x="121" y="412"/>
                    <a:pt x="121" y="412"/>
                    <a:pt x="121" y="413"/>
                  </a:cubicBezTo>
                  <a:cubicBezTo>
                    <a:pt x="121" y="413"/>
                    <a:pt x="121" y="414"/>
                    <a:pt x="121" y="414"/>
                  </a:cubicBezTo>
                  <a:cubicBezTo>
                    <a:pt x="121" y="414"/>
                    <a:pt x="122" y="415"/>
                    <a:pt x="121" y="415"/>
                  </a:cubicBezTo>
                  <a:cubicBezTo>
                    <a:pt x="121" y="416"/>
                    <a:pt x="120" y="416"/>
                    <a:pt x="120" y="416"/>
                  </a:cubicBezTo>
                  <a:cubicBezTo>
                    <a:pt x="120" y="416"/>
                    <a:pt x="120" y="416"/>
                    <a:pt x="119" y="416"/>
                  </a:cubicBezTo>
                  <a:cubicBezTo>
                    <a:pt x="119" y="416"/>
                    <a:pt x="118" y="415"/>
                    <a:pt x="118" y="415"/>
                  </a:cubicBezTo>
                  <a:cubicBezTo>
                    <a:pt x="118" y="414"/>
                    <a:pt x="118" y="414"/>
                    <a:pt x="118" y="414"/>
                  </a:cubicBezTo>
                  <a:cubicBezTo>
                    <a:pt x="117" y="414"/>
                    <a:pt x="117" y="413"/>
                    <a:pt x="116" y="413"/>
                  </a:cubicBezTo>
                  <a:cubicBezTo>
                    <a:pt x="116" y="413"/>
                    <a:pt x="116" y="414"/>
                    <a:pt x="116" y="414"/>
                  </a:cubicBezTo>
                  <a:cubicBezTo>
                    <a:pt x="115" y="415"/>
                    <a:pt x="116" y="414"/>
                    <a:pt x="115" y="415"/>
                  </a:cubicBezTo>
                  <a:cubicBezTo>
                    <a:pt x="114" y="416"/>
                    <a:pt x="114" y="416"/>
                    <a:pt x="114" y="417"/>
                  </a:cubicBezTo>
                  <a:cubicBezTo>
                    <a:pt x="114" y="417"/>
                    <a:pt x="114" y="418"/>
                    <a:pt x="114" y="418"/>
                  </a:cubicBezTo>
                  <a:cubicBezTo>
                    <a:pt x="113" y="418"/>
                    <a:pt x="113" y="418"/>
                    <a:pt x="113" y="418"/>
                  </a:cubicBezTo>
                  <a:cubicBezTo>
                    <a:pt x="112" y="419"/>
                    <a:pt x="111" y="419"/>
                    <a:pt x="111" y="419"/>
                  </a:cubicBezTo>
                  <a:cubicBezTo>
                    <a:pt x="111" y="419"/>
                    <a:pt x="111" y="419"/>
                    <a:pt x="111" y="420"/>
                  </a:cubicBezTo>
                  <a:cubicBezTo>
                    <a:pt x="112" y="421"/>
                    <a:pt x="112" y="420"/>
                    <a:pt x="112" y="421"/>
                  </a:cubicBezTo>
                  <a:cubicBezTo>
                    <a:pt x="112" y="421"/>
                    <a:pt x="111" y="421"/>
                    <a:pt x="111" y="421"/>
                  </a:cubicBezTo>
                  <a:cubicBezTo>
                    <a:pt x="110" y="421"/>
                    <a:pt x="110" y="420"/>
                    <a:pt x="110" y="419"/>
                  </a:cubicBezTo>
                  <a:cubicBezTo>
                    <a:pt x="110" y="419"/>
                    <a:pt x="109" y="419"/>
                    <a:pt x="109" y="418"/>
                  </a:cubicBezTo>
                  <a:cubicBezTo>
                    <a:pt x="109" y="418"/>
                    <a:pt x="109" y="418"/>
                    <a:pt x="109" y="418"/>
                  </a:cubicBezTo>
                  <a:cubicBezTo>
                    <a:pt x="109" y="417"/>
                    <a:pt x="109" y="417"/>
                    <a:pt x="109" y="417"/>
                  </a:cubicBezTo>
                  <a:cubicBezTo>
                    <a:pt x="109" y="416"/>
                    <a:pt x="110" y="415"/>
                    <a:pt x="109" y="415"/>
                  </a:cubicBezTo>
                  <a:cubicBezTo>
                    <a:pt x="108" y="415"/>
                    <a:pt x="106" y="415"/>
                    <a:pt x="106" y="415"/>
                  </a:cubicBezTo>
                  <a:cubicBezTo>
                    <a:pt x="104" y="414"/>
                    <a:pt x="104" y="414"/>
                    <a:pt x="104" y="414"/>
                  </a:cubicBezTo>
                  <a:cubicBezTo>
                    <a:pt x="104" y="414"/>
                    <a:pt x="102" y="412"/>
                    <a:pt x="101" y="411"/>
                  </a:cubicBezTo>
                  <a:cubicBezTo>
                    <a:pt x="101" y="411"/>
                    <a:pt x="100" y="409"/>
                    <a:pt x="100" y="409"/>
                  </a:cubicBezTo>
                  <a:cubicBezTo>
                    <a:pt x="100" y="409"/>
                    <a:pt x="100" y="409"/>
                    <a:pt x="99" y="408"/>
                  </a:cubicBezTo>
                  <a:cubicBezTo>
                    <a:pt x="99" y="407"/>
                    <a:pt x="98" y="406"/>
                    <a:pt x="98" y="406"/>
                  </a:cubicBezTo>
                  <a:cubicBezTo>
                    <a:pt x="97" y="405"/>
                    <a:pt x="97" y="405"/>
                    <a:pt x="97" y="405"/>
                  </a:cubicBezTo>
                  <a:cubicBezTo>
                    <a:pt x="96" y="406"/>
                    <a:pt x="96" y="406"/>
                    <a:pt x="96" y="407"/>
                  </a:cubicBezTo>
                  <a:cubicBezTo>
                    <a:pt x="95" y="407"/>
                    <a:pt x="96" y="409"/>
                    <a:pt x="96" y="409"/>
                  </a:cubicBezTo>
                  <a:cubicBezTo>
                    <a:pt x="96" y="410"/>
                    <a:pt x="96" y="410"/>
                    <a:pt x="96" y="410"/>
                  </a:cubicBezTo>
                  <a:cubicBezTo>
                    <a:pt x="90" y="405"/>
                    <a:pt x="90" y="405"/>
                    <a:pt x="90" y="405"/>
                  </a:cubicBezTo>
                  <a:cubicBezTo>
                    <a:pt x="90" y="405"/>
                    <a:pt x="90" y="405"/>
                    <a:pt x="90" y="405"/>
                  </a:cubicBezTo>
                  <a:cubicBezTo>
                    <a:pt x="90" y="405"/>
                    <a:pt x="92" y="406"/>
                    <a:pt x="90" y="404"/>
                  </a:cubicBezTo>
                  <a:cubicBezTo>
                    <a:pt x="89" y="403"/>
                    <a:pt x="88" y="401"/>
                    <a:pt x="88" y="401"/>
                  </a:cubicBezTo>
                  <a:cubicBezTo>
                    <a:pt x="88" y="401"/>
                    <a:pt x="86" y="400"/>
                    <a:pt x="86" y="399"/>
                  </a:cubicBezTo>
                  <a:cubicBezTo>
                    <a:pt x="85" y="399"/>
                    <a:pt x="83" y="398"/>
                    <a:pt x="83" y="398"/>
                  </a:cubicBezTo>
                  <a:cubicBezTo>
                    <a:pt x="82" y="398"/>
                    <a:pt x="82" y="398"/>
                    <a:pt x="82" y="398"/>
                  </a:cubicBezTo>
                  <a:cubicBezTo>
                    <a:pt x="82" y="398"/>
                    <a:pt x="82" y="399"/>
                    <a:pt x="81" y="398"/>
                  </a:cubicBezTo>
                  <a:cubicBezTo>
                    <a:pt x="81" y="397"/>
                    <a:pt x="80" y="396"/>
                    <a:pt x="80" y="396"/>
                  </a:cubicBezTo>
                  <a:cubicBezTo>
                    <a:pt x="80" y="396"/>
                    <a:pt x="79" y="395"/>
                    <a:pt x="79" y="396"/>
                  </a:cubicBezTo>
                  <a:cubicBezTo>
                    <a:pt x="79" y="397"/>
                    <a:pt x="80" y="397"/>
                    <a:pt x="79" y="397"/>
                  </a:cubicBezTo>
                  <a:cubicBezTo>
                    <a:pt x="78" y="397"/>
                    <a:pt x="78" y="397"/>
                    <a:pt x="78" y="397"/>
                  </a:cubicBezTo>
                  <a:cubicBezTo>
                    <a:pt x="78" y="397"/>
                    <a:pt x="77" y="396"/>
                    <a:pt x="78" y="397"/>
                  </a:cubicBezTo>
                  <a:cubicBezTo>
                    <a:pt x="79" y="399"/>
                    <a:pt x="80" y="399"/>
                    <a:pt x="80" y="400"/>
                  </a:cubicBezTo>
                  <a:cubicBezTo>
                    <a:pt x="80" y="400"/>
                    <a:pt x="81" y="401"/>
                    <a:pt x="80" y="401"/>
                  </a:cubicBezTo>
                  <a:cubicBezTo>
                    <a:pt x="78" y="401"/>
                    <a:pt x="79" y="401"/>
                    <a:pt x="78" y="401"/>
                  </a:cubicBezTo>
                  <a:cubicBezTo>
                    <a:pt x="77" y="400"/>
                    <a:pt x="76" y="399"/>
                    <a:pt x="75" y="400"/>
                  </a:cubicBezTo>
                  <a:cubicBezTo>
                    <a:pt x="75" y="401"/>
                    <a:pt x="76" y="402"/>
                    <a:pt x="75" y="402"/>
                  </a:cubicBezTo>
                  <a:cubicBezTo>
                    <a:pt x="75" y="402"/>
                    <a:pt x="74" y="402"/>
                    <a:pt x="74" y="402"/>
                  </a:cubicBezTo>
                  <a:cubicBezTo>
                    <a:pt x="74" y="403"/>
                    <a:pt x="74" y="403"/>
                    <a:pt x="74" y="403"/>
                  </a:cubicBezTo>
                  <a:cubicBezTo>
                    <a:pt x="74" y="403"/>
                    <a:pt x="74" y="403"/>
                    <a:pt x="73" y="404"/>
                  </a:cubicBezTo>
                  <a:cubicBezTo>
                    <a:pt x="73" y="404"/>
                    <a:pt x="71" y="404"/>
                    <a:pt x="70" y="404"/>
                  </a:cubicBezTo>
                  <a:cubicBezTo>
                    <a:pt x="70" y="404"/>
                    <a:pt x="69" y="405"/>
                    <a:pt x="69" y="405"/>
                  </a:cubicBezTo>
                  <a:cubicBezTo>
                    <a:pt x="69" y="406"/>
                    <a:pt x="68" y="406"/>
                    <a:pt x="68" y="406"/>
                  </a:cubicBezTo>
                  <a:cubicBezTo>
                    <a:pt x="68" y="407"/>
                    <a:pt x="68" y="407"/>
                    <a:pt x="68" y="407"/>
                  </a:cubicBezTo>
                  <a:cubicBezTo>
                    <a:pt x="68" y="407"/>
                    <a:pt x="67" y="405"/>
                    <a:pt x="66" y="405"/>
                  </a:cubicBezTo>
                  <a:cubicBezTo>
                    <a:pt x="65" y="405"/>
                    <a:pt x="65" y="406"/>
                    <a:pt x="64" y="406"/>
                  </a:cubicBezTo>
                  <a:cubicBezTo>
                    <a:pt x="64" y="406"/>
                    <a:pt x="64" y="406"/>
                    <a:pt x="63" y="406"/>
                  </a:cubicBezTo>
                  <a:cubicBezTo>
                    <a:pt x="62" y="406"/>
                    <a:pt x="62" y="407"/>
                    <a:pt x="62" y="407"/>
                  </a:cubicBezTo>
                  <a:cubicBezTo>
                    <a:pt x="62" y="407"/>
                    <a:pt x="61" y="406"/>
                    <a:pt x="61" y="407"/>
                  </a:cubicBezTo>
                  <a:cubicBezTo>
                    <a:pt x="61" y="408"/>
                    <a:pt x="61" y="408"/>
                    <a:pt x="61" y="408"/>
                  </a:cubicBezTo>
                  <a:cubicBezTo>
                    <a:pt x="61" y="409"/>
                    <a:pt x="62" y="410"/>
                    <a:pt x="61" y="410"/>
                  </a:cubicBezTo>
                  <a:cubicBezTo>
                    <a:pt x="61" y="411"/>
                    <a:pt x="61" y="411"/>
                    <a:pt x="61" y="411"/>
                  </a:cubicBezTo>
                  <a:cubicBezTo>
                    <a:pt x="61" y="412"/>
                    <a:pt x="59" y="414"/>
                    <a:pt x="59" y="414"/>
                  </a:cubicBezTo>
                  <a:cubicBezTo>
                    <a:pt x="59" y="414"/>
                    <a:pt x="59" y="415"/>
                    <a:pt x="59" y="415"/>
                  </a:cubicBezTo>
                  <a:cubicBezTo>
                    <a:pt x="58" y="416"/>
                    <a:pt x="57" y="416"/>
                    <a:pt x="57" y="416"/>
                  </a:cubicBezTo>
                  <a:cubicBezTo>
                    <a:pt x="56" y="416"/>
                    <a:pt x="57" y="415"/>
                    <a:pt x="56" y="415"/>
                  </a:cubicBezTo>
                  <a:cubicBezTo>
                    <a:pt x="55" y="416"/>
                    <a:pt x="54" y="416"/>
                    <a:pt x="54" y="416"/>
                  </a:cubicBezTo>
                  <a:cubicBezTo>
                    <a:pt x="54" y="416"/>
                    <a:pt x="54" y="416"/>
                    <a:pt x="54" y="416"/>
                  </a:cubicBezTo>
                  <a:cubicBezTo>
                    <a:pt x="54" y="416"/>
                    <a:pt x="54" y="415"/>
                    <a:pt x="53" y="416"/>
                  </a:cubicBezTo>
                  <a:cubicBezTo>
                    <a:pt x="52" y="416"/>
                    <a:pt x="52" y="415"/>
                    <a:pt x="52" y="415"/>
                  </a:cubicBezTo>
                  <a:cubicBezTo>
                    <a:pt x="52" y="415"/>
                    <a:pt x="51" y="417"/>
                    <a:pt x="51" y="418"/>
                  </a:cubicBezTo>
                  <a:cubicBezTo>
                    <a:pt x="51" y="418"/>
                    <a:pt x="50" y="420"/>
                    <a:pt x="50" y="420"/>
                  </a:cubicBezTo>
                  <a:cubicBezTo>
                    <a:pt x="42" y="427"/>
                    <a:pt x="42" y="427"/>
                    <a:pt x="42" y="427"/>
                  </a:cubicBezTo>
                  <a:cubicBezTo>
                    <a:pt x="40" y="423"/>
                    <a:pt x="40" y="423"/>
                    <a:pt x="40" y="423"/>
                  </a:cubicBezTo>
                  <a:cubicBezTo>
                    <a:pt x="38" y="420"/>
                    <a:pt x="38" y="420"/>
                    <a:pt x="38" y="420"/>
                  </a:cubicBezTo>
                  <a:cubicBezTo>
                    <a:pt x="38" y="420"/>
                    <a:pt x="37" y="419"/>
                    <a:pt x="36" y="418"/>
                  </a:cubicBezTo>
                  <a:cubicBezTo>
                    <a:pt x="35" y="417"/>
                    <a:pt x="34" y="417"/>
                    <a:pt x="34" y="416"/>
                  </a:cubicBezTo>
                  <a:cubicBezTo>
                    <a:pt x="33" y="416"/>
                    <a:pt x="33" y="415"/>
                    <a:pt x="33" y="415"/>
                  </a:cubicBezTo>
                  <a:cubicBezTo>
                    <a:pt x="33" y="415"/>
                    <a:pt x="33" y="415"/>
                    <a:pt x="34" y="415"/>
                  </a:cubicBezTo>
                  <a:cubicBezTo>
                    <a:pt x="34" y="415"/>
                    <a:pt x="34" y="415"/>
                    <a:pt x="34" y="415"/>
                  </a:cubicBezTo>
                  <a:cubicBezTo>
                    <a:pt x="34" y="415"/>
                    <a:pt x="35" y="414"/>
                    <a:pt x="34" y="414"/>
                  </a:cubicBezTo>
                  <a:cubicBezTo>
                    <a:pt x="34" y="413"/>
                    <a:pt x="34" y="413"/>
                    <a:pt x="33" y="413"/>
                  </a:cubicBezTo>
                  <a:cubicBezTo>
                    <a:pt x="33" y="412"/>
                    <a:pt x="33" y="412"/>
                    <a:pt x="32" y="411"/>
                  </a:cubicBezTo>
                  <a:cubicBezTo>
                    <a:pt x="32" y="411"/>
                    <a:pt x="31" y="410"/>
                    <a:pt x="31" y="410"/>
                  </a:cubicBezTo>
                  <a:cubicBezTo>
                    <a:pt x="31" y="410"/>
                    <a:pt x="32" y="409"/>
                    <a:pt x="32" y="409"/>
                  </a:cubicBezTo>
                  <a:cubicBezTo>
                    <a:pt x="33" y="409"/>
                    <a:pt x="33" y="409"/>
                    <a:pt x="33" y="408"/>
                  </a:cubicBezTo>
                  <a:cubicBezTo>
                    <a:pt x="33" y="407"/>
                    <a:pt x="33" y="406"/>
                    <a:pt x="33" y="406"/>
                  </a:cubicBezTo>
                  <a:cubicBezTo>
                    <a:pt x="33" y="406"/>
                    <a:pt x="32" y="405"/>
                    <a:pt x="32" y="404"/>
                  </a:cubicBezTo>
                  <a:cubicBezTo>
                    <a:pt x="32" y="404"/>
                    <a:pt x="31" y="403"/>
                    <a:pt x="31" y="403"/>
                  </a:cubicBezTo>
                  <a:cubicBezTo>
                    <a:pt x="31" y="403"/>
                    <a:pt x="29" y="401"/>
                    <a:pt x="29" y="401"/>
                  </a:cubicBezTo>
                  <a:cubicBezTo>
                    <a:pt x="28" y="401"/>
                    <a:pt x="28" y="401"/>
                    <a:pt x="28" y="401"/>
                  </a:cubicBezTo>
                  <a:cubicBezTo>
                    <a:pt x="28" y="400"/>
                    <a:pt x="28" y="400"/>
                    <a:pt x="28" y="400"/>
                  </a:cubicBezTo>
                  <a:cubicBezTo>
                    <a:pt x="29" y="399"/>
                    <a:pt x="29" y="399"/>
                    <a:pt x="29" y="399"/>
                  </a:cubicBezTo>
                  <a:cubicBezTo>
                    <a:pt x="29" y="399"/>
                    <a:pt x="29" y="398"/>
                    <a:pt x="29" y="399"/>
                  </a:cubicBezTo>
                  <a:cubicBezTo>
                    <a:pt x="29" y="399"/>
                    <a:pt x="28" y="399"/>
                    <a:pt x="28" y="399"/>
                  </a:cubicBezTo>
                  <a:cubicBezTo>
                    <a:pt x="28" y="399"/>
                    <a:pt x="28" y="400"/>
                    <a:pt x="27" y="400"/>
                  </a:cubicBezTo>
                  <a:cubicBezTo>
                    <a:pt x="27" y="400"/>
                    <a:pt x="28" y="400"/>
                    <a:pt x="27" y="399"/>
                  </a:cubicBezTo>
                  <a:cubicBezTo>
                    <a:pt x="26" y="399"/>
                    <a:pt x="26" y="399"/>
                    <a:pt x="26" y="398"/>
                  </a:cubicBezTo>
                  <a:cubicBezTo>
                    <a:pt x="25" y="398"/>
                    <a:pt x="22" y="396"/>
                    <a:pt x="22" y="396"/>
                  </a:cubicBezTo>
                  <a:cubicBezTo>
                    <a:pt x="22" y="396"/>
                    <a:pt x="22" y="395"/>
                    <a:pt x="21" y="394"/>
                  </a:cubicBezTo>
                  <a:cubicBezTo>
                    <a:pt x="21" y="394"/>
                    <a:pt x="18" y="392"/>
                    <a:pt x="18" y="392"/>
                  </a:cubicBezTo>
                  <a:cubicBezTo>
                    <a:pt x="18" y="392"/>
                    <a:pt x="15" y="390"/>
                    <a:pt x="15" y="390"/>
                  </a:cubicBezTo>
                  <a:cubicBezTo>
                    <a:pt x="15" y="390"/>
                    <a:pt x="14" y="389"/>
                    <a:pt x="14" y="389"/>
                  </a:cubicBezTo>
                  <a:cubicBezTo>
                    <a:pt x="14" y="388"/>
                    <a:pt x="13" y="388"/>
                    <a:pt x="13" y="387"/>
                  </a:cubicBezTo>
                  <a:cubicBezTo>
                    <a:pt x="12" y="387"/>
                    <a:pt x="12" y="386"/>
                    <a:pt x="12" y="386"/>
                  </a:cubicBezTo>
                  <a:cubicBezTo>
                    <a:pt x="12" y="385"/>
                    <a:pt x="12" y="384"/>
                    <a:pt x="11" y="384"/>
                  </a:cubicBezTo>
                  <a:cubicBezTo>
                    <a:pt x="11" y="383"/>
                    <a:pt x="11" y="384"/>
                    <a:pt x="10" y="383"/>
                  </a:cubicBezTo>
                  <a:cubicBezTo>
                    <a:pt x="10" y="382"/>
                    <a:pt x="9" y="381"/>
                    <a:pt x="9" y="381"/>
                  </a:cubicBezTo>
                  <a:cubicBezTo>
                    <a:pt x="9" y="381"/>
                    <a:pt x="7" y="379"/>
                    <a:pt x="6" y="379"/>
                  </a:cubicBezTo>
                  <a:cubicBezTo>
                    <a:pt x="6" y="378"/>
                    <a:pt x="5" y="378"/>
                    <a:pt x="5" y="378"/>
                  </a:cubicBezTo>
                  <a:cubicBezTo>
                    <a:pt x="4" y="377"/>
                    <a:pt x="3" y="376"/>
                    <a:pt x="3" y="376"/>
                  </a:cubicBezTo>
                  <a:cubicBezTo>
                    <a:pt x="1" y="375"/>
                    <a:pt x="1" y="375"/>
                    <a:pt x="1" y="375"/>
                  </a:cubicBezTo>
                  <a:cubicBezTo>
                    <a:pt x="1" y="375"/>
                    <a:pt x="1" y="375"/>
                    <a:pt x="1" y="375"/>
                  </a:cubicBezTo>
                  <a:cubicBezTo>
                    <a:pt x="0" y="375"/>
                    <a:pt x="0" y="375"/>
                    <a:pt x="0" y="375"/>
                  </a:cubicBezTo>
                  <a:lnTo>
                    <a:pt x="1" y="374"/>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9" name="Freeform 18"/>
            <p:cNvSpPr>
              <a:spLocks/>
            </p:cNvSpPr>
            <p:nvPr/>
          </p:nvSpPr>
          <p:spPr bwMode="auto">
            <a:xfrm>
              <a:off x="8056563" y="3451226"/>
              <a:ext cx="400050" cy="433388"/>
            </a:xfrm>
            <a:custGeom>
              <a:avLst/>
              <a:gdLst>
                <a:gd name="T0" fmla="*/ 61 w 284"/>
                <a:gd name="T1" fmla="*/ 69 h 307"/>
                <a:gd name="T2" fmla="*/ 136 w 284"/>
                <a:gd name="T3" fmla="*/ 1 h 307"/>
                <a:gd name="T4" fmla="*/ 165 w 284"/>
                <a:gd name="T5" fmla="*/ 2 h 307"/>
                <a:gd name="T6" fmla="*/ 199 w 284"/>
                <a:gd name="T7" fmla="*/ 5 h 307"/>
                <a:gd name="T8" fmla="*/ 220 w 284"/>
                <a:gd name="T9" fmla="*/ 3 h 307"/>
                <a:gd name="T10" fmla="*/ 219 w 284"/>
                <a:gd name="T11" fmla="*/ 21 h 307"/>
                <a:gd name="T12" fmla="*/ 218 w 284"/>
                <a:gd name="T13" fmla="*/ 39 h 307"/>
                <a:gd name="T14" fmla="*/ 218 w 284"/>
                <a:gd name="T15" fmla="*/ 54 h 307"/>
                <a:gd name="T16" fmla="*/ 242 w 284"/>
                <a:gd name="T17" fmla="*/ 48 h 307"/>
                <a:gd name="T18" fmla="*/ 269 w 284"/>
                <a:gd name="T19" fmla="*/ 47 h 307"/>
                <a:gd name="T20" fmla="*/ 282 w 284"/>
                <a:gd name="T21" fmla="*/ 74 h 307"/>
                <a:gd name="T22" fmla="*/ 262 w 284"/>
                <a:gd name="T23" fmla="*/ 93 h 307"/>
                <a:gd name="T24" fmla="*/ 253 w 284"/>
                <a:gd name="T25" fmla="*/ 126 h 307"/>
                <a:gd name="T26" fmla="*/ 274 w 284"/>
                <a:gd name="T27" fmla="*/ 135 h 307"/>
                <a:gd name="T28" fmla="*/ 280 w 284"/>
                <a:gd name="T29" fmla="*/ 165 h 307"/>
                <a:gd name="T30" fmla="*/ 282 w 284"/>
                <a:gd name="T31" fmla="*/ 188 h 307"/>
                <a:gd name="T32" fmla="*/ 277 w 284"/>
                <a:gd name="T33" fmla="*/ 208 h 307"/>
                <a:gd name="T34" fmla="*/ 270 w 284"/>
                <a:gd name="T35" fmla="*/ 227 h 307"/>
                <a:gd name="T36" fmla="*/ 252 w 284"/>
                <a:gd name="T37" fmla="*/ 235 h 307"/>
                <a:gd name="T38" fmla="*/ 246 w 284"/>
                <a:gd name="T39" fmla="*/ 218 h 307"/>
                <a:gd name="T40" fmla="*/ 230 w 284"/>
                <a:gd name="T41" fmla="*/ 232 h 307"/>
                <a:gd name="T42" fmla="*/ 209 w 284"/>
                <a:gd name="T43" fmla="*/ 230 h 307"/>
                <a:gd name="T44" fmla="*/ 205 w 284"/>
                <a:gd name="T45" fmla="*/ 216 h 307"/>
                <a:gd name="T46" fmla="*/ 187 w 284"/>
                <a:gd name="T47" fmla="*/ 206 h 307"/>
                <a:gd name="T48" fmla="*/ 186 w 284"/>
                <a:gd name="T49" fmla="*/ 231 h 307"/>
                <a:gd name="T50" fmla="*/ 143 w 284"/>
                <a:gd name="T51" fmla="*/ 228 h 307"/>
                <a:gd name="T52" fmla="*/ 146 w 284"/>
                <a:gd name="T53" fmla="*/ 256 h 307"/>
                <a:gd name="T54" fmla="*/ 157 w 284"/>
                <a:gd name="T55" fmla="*/ 278 h 307"/>
                <a:gd name="T56" fmla="*/ 135 w 284"/>
                <a:gd name="T57" fmla="*/ 288 h 307"/>
                <a:gd name="T58" fmla="*/ 113 w 284"/>
                <a:gd name="T59" fmla="*/ 300 h 307"/>
                <a:gd name="T60" fmla="*/ 96 w 284"/>
                <a:gd name="T61" fmla="*/ 283 h 307"/>
                <a:gd name="T62" fmla="*/ 85 w 284"/>
                <a:gd name="T63" fmla="*/ 267 h 307"/>
                <a:gd name="T64" fmla="*/ 32 w 284"/>
                <a:gd name="T65" fmla="*/ 212 h 307"/>
                <a:gd name="T66" fmla="*/ 41 w 284"/>
                <a:gd name="T67" fmla="*/ 216 h 307"/>
                <a:gd name="T68" fmla="*/ 33 w 284"/>
                <a:gd name="T69" fmla="*/ 205 h 307"/>
                <a:gd name="T70" fmla="*/ 26 w 284"/>
                <a:gd name="T71" fmla="*/ 196 h 307"/>
                <a:gd name="T72" fmla="*/ 18 w 284"/>
                <a:gd name="T73" fmla="*/ 182 h 307"/>
                <a:gd name="T74" fmla="*/ 34 w 284"/>
                <a:gd name="T75" fmla="*/ 196 h 307"/>
                <a:gd name="T76" fmla="*/ 36 w 284"/>
                <a:gd name="T77" fmla="*/ 189 h 307"/>
                <a:gd name="T78" fmla="*/ 32 w 284"/>
                <a:gd name="T79" fmla="*/ 183 h 307"/>
                <a:gd name="T80" fmla="*/ 23 w 284"/>
                <a:gd name="T81" fmla="*/ 184 h 307"/>
                <a:gd name="T82" fmla="*/ 14 w 284"/>
                <a:gd name="T83" fmla="*/ 176 h 307"/>
                <a:gd name="T84" fmla="*/ 14 w 284"/>
                <a:gd name="T85" fmla="*/ 176 h 307"/>
                <a:gd name="T86" fmla="*/ 7 w 284"/>
                <a:gd name="T87" fmla="*/ 161 h 307"/>
                <a:gd name="T88" fmla="*/ 18 w 284"/>
                <a:gd name="T89" fmla="*/ 166 h 307"/>
                <a:gd name="T90" fmla="*/ 6 w 284"/>
                <a:gd name="T91" fmla="*/ 159 h 307"/>
                <a:gd name="T92" fmla="*/ 4 w 284"/>
                <a:gd name="T93" fmla="*/ 148 h 307"/>
                <a:gd name="T94" fmla="*/ 12 w 284"/>
                <a:gd name="T95" fmla="*/ 149 h 307"/>
                <a:gd name="T96" fmla="*/ 17 w 284"/>
                <a:gd name="T97" fmla="*/ 149 h 307"/>
                <a:gd name="T98" fmla="*/ 25 w 284"/>
                <a:gd name="T99" fmla="*/ 140 h 307"/>
                <a:gd name="T100" fmla="*/ 31 w 284"/>
                <a:gd name="T101" fmla="*/ 109 h 307"/>
                <a:gd name="T102" fmla="*/ 33 w 284"/>
                <a:gd name="T103" fmla="*/ 103 h 307"/>
                <a:gd name="T104" fmla="*/ 33 w 284"/>
                <a:gd name="T105" fmla="*/ 105 h 307"/>
                <a:gd name="T106" fmla="*/ 36 w 284"/>
                <a:gd name="T107" fmla="*/ 105 h 307"/>
                <a:gd name="T108" fmla="*/ 41 w 284"/>
                <a:gd name="T109" fmla="*/ 106 h 307"/>
                <a:gd name="T110" fmla="*/ 51 w 284"/>
                <a:gd name="T111" fmla="*/ 107 h 307"/>
                <a:gd name="T112" fmla="*/ 47 w 284"/>
                <a:gd name="T113" fmla="*/ 104 h 307"/>
                <a:gd name="T114" fmla="*/ 40 w 284"/>
                <a:gd name="T115" fmla="*/ 100 h 307"/>
                <a:gd name="T116" fmla="*/ 31 w 284"/>
                <a:gd name="T117" fmla="*/ 84 h 307"/>
                <a:gd name="T118" fmla="*/ 44 w 284"/>
                <a:gd name="T119" fmla="*/ 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4" h="307">
                  <a:moveTo>
                    <a:pt x="43" y="64"/>
                  </a:moveTo>
                  <a:cubicBezTo>
                    <a:pt x="44" y="64"/>
                    <a:pt x="44" y="64"/>
                    <a:pt x="45" y="63"/>
                  </a:cubicBezTo>
                  <a:cubicBezTo>
                    <a:pt x="46" y="63"/>
                    <a:pt x="47" y="62"/>
                    <a:pt x="47" y="62"/>
                  </a:cubicBezTo>
                  <a:cubicBezTo>
                    <a:pt x="48" y="62"/>
                    <a:pt x="48" y="62"/>
                    <a:pt x="48" y="62"/>
                  </a:cubicBezTo>
                  <a:cubicBezTo>
                    <a:pt x="48" y="62"/>
                    <a:pt x="49" y="62"/>
                    <a:pt x="49" y="62"/>
                  </a:cubicBezTo>
                  <a:cubicBezTo>
                    <a:pt x="49" y="62"/>
                    <a:pt x="50" y="62"/>
                    <a:pt x="50" y="61"/>
                  </a:cubicBezTo>
                  <a:cubicBezTo>
                    <a:pt x="50" y="61"/>
                    <a:pt x="51" y="61"/>
                    <a:pt x="51" y="61"/>
                  </a:cubicBezTo>
                  <a:cubicBezTo>
                    <a:pt x="52" y="63"/>
                    <a:pt x="52" y="63"/>
                    <a:pt x="52" y="63"/>
                  </a:cubicBezTo>
                  <a:cubicBezTo>
                    <a:pt x="52" y="63"/>
                    <a:pt x="52" y="63"/>
                    <a:pt x="52" y="64"/>
                  </a:cubicBezTo>
                  <a:cubicBezTo>
                    <a:pt x="53" y="65"/>
                    <a:pt x="53" y="65"/>
                    <a:pt x="53" y="65"/>
                  </a:cubicBezTo>
                  <a:cubicBezTo>
                    <a:pt x="54" y="65"/>
                    <a:pt x="54" y="65"/>
                    <a:pt x="55" y="65"/>
                  </a:cubicBezTo>
                  <a:cubicBezTo>
                    <a:pt x="56" y="65"/>
                    <a:pt x="56" y="65"/>
                    <a:pt x="56" y="65"/>
                  </a:cubicBezTo>
                  <a:cubicBezTo>
                    <a:pt x="57" y="65"/>
                    <a:pt x="57" y="65"/>
                    <a:pt x="57" y="65"/>
                  </a:cubicBezTo>
                  <a:cubicBezTo>
                    <a:pt x="57" y="65"/>
                    <a:pt x="58" y="66"/>
                    <a:pt x="58" y="66"/>
                  </a:cubicBezTo>
                  <a:cubicBezTo>
                    <a:pt x="58" y="66"/>
                    <a:pt x="58" y="67"/>
                    <a:pt x="58" y="67"/>
                  </a:cubicBezTo>
                  <a:cubicBezTo>
                    <a:pt x="58" y="68"/>
                    <a:pt x="58" y="68"/>
                    <a:pt x="59" y="68"/>
                  </a:cubicBezTo>
                  <a:cubicBezTo>
                    <a:pt x="60" y="68"/>
                    <a:pt x="59" y="68"/>
                    <a:pt x="60" y="68"/>
                  </a:cubicBezTo>
                  <a:cubicBezTo>
                    <a:pt x="60" y="69"/>
                    <a:pt x="61" y="69"/>
                    <a:pt x="61" y="69"/>
                  </a:cubicBezTo>
                  <a:cubicBezTo>
                    <a:pt x="61" y="69"/>
                    <a:pt x="62" y="69"/>
                    <a:pt x="62" y="68"/>
                  </a:cubicBezTo>
                  <a:cubicBezTo>
                    <a:pt x="63" y="68"/>
                    <a:pt x="63" y="68"/>
                    <a:pt x="63" y="68"/>
                  </a:cubicBezTo>
                  <a:cubicBezTo>
                    <a:pt x="63" y="68"/>
                    <a:pt x="63" y="67"/>
                    <a:pt x="63" y="67"/>
                  </a:cubicBezTo>
                  <a:cubicBezTo>
                    <a:pt x="62" y="67"/>
                    <a:pt x="63" y="66"/>
                    <a:pt x="63" y="66"/>
                  </a:cubicBezTo>
                  <a:cubicBezTo>
                    <a:pt x="63" y="65"/>
                    <a:pt x="63" y="65"/>
                    <a:pt x="63" y="65"/>
                  </a:cubicBezTo>
                  <a:cubicBezTo>
                    <a:pt x="128" y="65"/>
                    <a:pt x="128" y="65"/>
                    <a:pt x="128" y="65"/>
                  </a:cubicBezTo>
                  <a:cubicBezTo>
                    <a:pt x="129" y="9"/>
                    <a:pt x="129" y="9"/>
                    <a:pt x="129" y="9"/>
                  </a:cubicBezTo>
                  <a:cubicBezTo>
                    <a:pt x="128" y="8"/>
                    <a:pt x="128" y="8"/>
                    <a:pt x="128" y="8"/>
                  </a:cubicBezTo>
                  <a:cubicBezTo>
                    <a:pt x="128" y="7"/>
                    <a:pt x="128" y="7"/>
                    <a:pt x="128" y="7"/>
                  </a:cubicBezTo>
                  <a:cubicBezTo>
                    <a:pt x="129" y="6"/>
                    <a:pt x="129" y="6"/>
                    <a:pt x="129" y="6"/>
                  </a:cubicBezTo>
                  <a:cubicBezTo>
                    <a:pt x="129" y="4"/>
                    <a:pt x="129" y="4"/>
                    <a:pt x="129" y="4"/>
                  </a:cubicBezTo>
                  <a:cubicBezTo>
                    <a:pt x="129" y="4"/>
                    <a:pt x="130" y="4"/>
                    <a:pt x="130" y="3"/>
                  </a:cubicBezTo>
                  <a:cubicBezTo>
                    <a:pt x="130" y="2"/>
                    <a:pt x="129" y="2"/>
                    <a:pt x="129" y="2"/>
                  </a:cubicBezTo>
                  <a:cubicBezTo>
                    <a:pt x="129" y="2"/>
                    <a:pt x="129" y="2"/>
                    <a:pt x="131" y="2"/>
                  </a:cubicBezTo>
                  <a:cubicBezTo>
                    <a:pt x="132" y="2"/>
                    <a:pt x="132" y="2"/>
                    <a:pt x="132" y="2"/>
                  </a:cubicBezTo>
                  <a:cubicBezTo>
                    <a:pt x="133" y="2"/>
                    <a:pt x="133" y="2"/>
                    <a:pt x="134" y="2"/>
                  </a:cubicBezTo>
                  <a:cubicBezTo>
                    <a:pt x="135" y="2"/>
                    <a:pt x="135" y="2"/>
                    <a:pt x="135" y="2"/>
                  </a:cubicBezTo>
                  <a:cubicBezTo>
                    <a:pt x="136" y="2"/>
                    <a:pt x="136" y="2"/>
                    <a:pt x="136" y="1"/>
                  </a:cubicBezTo>
                  <a:cubicBezTo>
                    <a:pt x="137" y="1"/>
                    <a:pt x="138" y="1"/>
                    <a:pt x="139" y="2"/>
                  </a:cubicBezTo>
                  <a:cubicBezTo>
                    <a:pt x="139" y="2"/>
                    <a:pt x="139" y="1"/>
                    <a:pt x="140" y="1"/>
                  </a:cubicBezTo>
                  <a:cubicBezTo>
                    <a:pt x="140" y="1"/>
                    <a:pt x="142" y="1"/>
                    <a:pt x="142" y="1"/>
                  </a:cubicBezTo>
                  <a:cubicBezTo>
                    <a:pt x="142" y="1"/>
                    <a:pt x="143" y="1"/>
                    <a:pt x="143" y="0"/>
                  </a:cubicBezTo>
                  <a:cubicBezTo>
                    <a:pt x="144" y="0"/>
                    <a:pt x="144" y="0"/>
                    <a:pt x="145" y="0"/>
                  </a:cubicBezTo>
                  <a:cubicBezTo>
                    <a:pt x="146" y="0"/>
                    <a:pt x="147" y="1"/>
                    <a:pt x="147" y="1"/>
                  </a:cubicBezTo>
                  <a:cubicBezTo>
                    <a:pt x="148" y="1"/>
                    <a:pt x="148" y="1"/>
                    <a:pt x="148" y="1"/>
                  </a:cubicBezTo>
                  <a:cubicBezTo>
                    <a:pt x="148" y="1"/>
                    <a:pt x="148" y="2"/>
                    <a:pt x="149" y="2"/>
                  </a:cubicBezTo>
                  <a:cubicBezTo>
                    <a:pt x="149" y="3"/>
                    <a:pt x="149" y="2"/>
                    <a:pt x="150" y="2"/>
                  </a:cubicBezTo>
                  <a:cubicBezTo>
                    <a:pt x="151" y="2"/>
                    <a:pt x="150" y="3"/>
                    <a:pt x="150" y="3"/>
                  </a:cubicBezTo>
                  <a:cubicBezTo>
                    <a:pt x="150" y="3"/>
                    <a:pt x="151" y="3"/>
                    <a:pt x="152" y="2"/>
                  </a:cubicBezTo>
                  <a:cubicBezTo>
                    <a:pt x="153" y="2"/>
                    <a:pt x="153" y="3"/>
                    <a:pt x="153" y="3"/>
                  </a:cubicBezTo>
                  <a:cubicBezTo>
                    <a:pt x="153" y="3"/>
                    <a:pt x="154" y="3"/>
                    <a:pt x="155" y="2"/>
                  </a:cubicBezTo>
                  <a:cubicBezTo>
                    <a:pt x="157" y="2"/>
                    <a:pt x="156" y="2"/>
                    <a:pt x="157" y="2"/>
                  </a:cubicBezTo>
                  <a:cubicBezTo>
                    <a:pt x="158" y="2"/>
                    <a:pt x="160" y="2"/>
                    <a:pt x="160" y="2"/>
                  </a:cubicBezTo>
                  <a:cubicBezTo>
                    <a:pt x="160" y="2"/>
                    <a:pt x="161" y="2"/>
                    <a:pt x="162" y="2"/>
                  </a:cubicBezTo>
                  <a:cubicBezTo>
                    <a:pt x="164" y="2"/>
                    <a:pt x="163" y="2"/>
                    <a:pt x="164" y="2"/>
                  </a:cubicBezTo>
                  <a:cubicBezTo>
                    <a:pt x="165" y="2"/>
                    <a:pt x="165" y="2"/>
                    <a:pt x="165" y="2"/>
                  </a:cubicBezTo>
                  <a:cubicBezTo>
                    <a:pt x="166" y="2"/>
                    <a:pt x="166" y="2"/>
                    <a:pt x="166" y="2"/>
                  </a:cubicBezTo>
                  <a:cubicBezTo>
                    <a:pt x="169" y="2"/>
                    <a:pt x="169" y="2"/>
                    <a:pt x="169" y="2"/>
                  </a:cubicBezTo>
                  <a:cubicBezTo>
                    <a:pt x="169" y="2"/>
                    <a:pt x="170" y="2"/>
                    <a:pt x="171" y="2"/>
                  </a:cubicBezTo>
                  <a:cubicBezTo>
                    <a:pt x="172" y="2"/>
                    <a:pt x="171" y="3"/>
                    <a:pt x="172" y="3"/>
                  </a:cubicBezTo>
                  <a:cubicBezTo>
                    <a:pt x="173" y="4"/>
                    <a:pt x="173" y="4"/>
                    <a:pt x="173" y="4"/>
                  </a:cubicBezTo>
                  <a:cubicBezTo>
                    <a:pt x="173" y="4"/>
                    <a:pt x="174" y="3"/>
                    <a:pt x="175" y="3"/>
                  </a:cubicBezTo>
                  <a:cubicBezTo>
                    <a:pt x="175" y="3"/>
                    <a:pt x="175" y="2"/>
                    <a:pt x="176" y="2"/>
                  </a:cubicBezTo>
                  <a:cubicBezTo>
                    <a:pt x="177" y="2"/>
                    <a:pt x="179" y="3"/>
                    <a:pt x="179" y="3"/>
                  </a:cubicBezTo>
                  <a:cubicBezTo>
                    <a:pt x="180" y="3"/>
                    <a:pt x="181" y="3"/>
                    <a:pt x="182" y="3"/>
                  </a:cubicBezTo>
                  <a:cubicBezTo>
                    <a:pt x="184" y="3"/>
                    <a:pt x="183" y="3"/>
                    <a:pt x="184" y="3"/>
                  </a:cubicBezTo>
                  <a:cubicBezTo>
                    <a:pt x="185" y="4"/>
                    <a:pt x="185" y="3"/>
                    <a:pt x="186" y="3"/>
                  </a:cubicBezTo>
                  <a:cubicBezTo>
                    <a:pt x="187" y="3"/>
                    <a:pt x="189" y="3"/>
                    <a:pt x="189" y="3"/>
                  </a:cubicBezTo>
                  <a:cubicBezTo>
                    <a:pt x="189" y="3"/>
                    <a:pt x="189" y="3"/>
                    <a:pt x="190" y="3"/>
                  </a:cubicBezTo>
                  <a:cubicBezTo>
                    <a:pt x="191" y="3"/>
                    <a:pt x="191" y="3"/>
                    <a:pt x="192" y="4"/>
                  </a:cubicBezTo>
                  <a:cubicBezTo>
                    <a:pt x="193" y="5"/>
                    <a:pt x="193" y="4"/>
                    <a:pt x="194" y="4"/>
                  </a:cubicBezTo>
                  <a:cubicBezTo>
                    <a:pt x="196" y="4"/>
                    <a:pt x="195" y="5"/>
                    <a:pt x="196" y="5"/>
                  </a:cubicBezTo>
                  <a:cubicBezTo>
                    <a:pt x="197" y="5"/>
                    <a:pt x="197" y="5"/>
                    <a:pt x="198" y="5"/>
                  </a:cubicBezTo>
                  <a:cubicBezTo>
                    <a:pt x="199" y="5"/>
                    <a:pt x="198" y="5"/>
                    <a:pt x="199" y="5"/>
                  </a:cubicBezTo>
                  <a:cubicBezTo>
                    <a:pt x="200" y="5"/>
                    <a:pt x="200" y="4"/>
                    <a:pt x="200" y="4"/>
                  </a:cubicBezTo>
                  <a:cubicBezTo>
                    <a:pt x="200" y="4"/>
                    <a:pt x="200" y="3"/>
                    <a:pt x="201" y="3"/>
                  </a:cubicBezTo>
                  <a:cubicBezTo>
                    <a:pt x="202" y="3"/>
                    <a:pt x="201" y="4"/>
                    <a:pt x="202" y="4"/>
                  </a:cubicBezTo>
                  <a:cubicBezTo>
                    <a:pt x="202" y="4"/>
                    <a:pt x="202" y="4"/>
                    <a:pt x="203" y="5"/>
                  </a:cubicBezTo>
                  <a:cubicBezTo>
                    <a:pt x="203" y="6"/>
                    <a:pt x="204" y="5"/>
                    <a:pt x="204" y="5"/>
                  </a:cubicBezTo>
                  <a:cubicBezTo>
                    <a:pt x="204" y="4"/>
                    <a:pt x="204" y="4"/>
                    <a:pt x="204" y="4"/>
                  </a:cubicBezTo>
                  <a:cubicBezTo>
                    <a:pt x="205" y="4"/>
                    <a:pt x="205" y="4"/>
                    <a:pt x="205" y="4"/>
                  </a:cubicBezTo>
                  <a:cubicBezTo>
                    <a:pt x="205" y="4"/>
                    <a:pt x="206" y="4"/>
                    <a:pt x="206" y="4"/>
                  </a:cubicBezTo>
                  <a:cubicBezTo>
                    <a:pt x="208" y="4"/>
                    <a:pt x="208" y="4"/>
                    <a:pt x="208" y="4"/>
                  </a:cubicBezTo>
                  <a:cubicBezTo>
                    <a:pt x="208" y="4"/>
                    <a:pt x="208" y="3"/>
                    <a:pt x="209" y="3"/>
                  </a:cubicBezTo>
                  <a:cubicBezTo>
                    <a:pt x="210" y="4"/>
                    <a:pt x="210" y="4"/>
                    <a:pt x="210" y="4"/>
                  </a:cubicBezTo>
                  <a:cubicBezTo>
                    <a:pt x="212" y="5"/>
                    <a:pt x="212" y="5"/>
                    <a:pt x="212" y="5"/>
                  </a:cubicBezTo>
                  <a:cubicBezTo>
                    <a:pt x="214" y="5"/>
                    <a:pt x="214" y="5"/>
                    <a:pt x="214" y="5"/>
                  </a:cubicBezTo>
                  <a:cubicBezTo>
                    <a:pt x="214" y="5"/>
                    <a:pt x="214" y="3"/>
                    <a:pt x="215" y="3"/>
                  </a:cubicBezTo>
                  <a:cubicBezTo>
                    <a:pt x="216" y="3"/>
                    <a:pt x="216" y="3"/>
                    <a:pt x="216" y="3"/>
                  </a:cubicBezTo>
                  <a:cubicBezTo>
                    <a:pt x="216" y="3"/>
                    <a:pt x="217" y="2"/>
                    <a:pt x="218" y="3"/>
                  </a:cubicBezTo>
                  <a:cubicBezTo>
                    <a:pt x="218" y="3"/>
                    <a:pt x="218" y="3"/>
                    <a:pt x="219" y="3"/>
                  </a:cubicBezTo>
                  <a:cubicBezTo>
                    <a:pt x="220" y="2"/>
                    <a:pt x="220" y="3"/>
                    <a:pt x="220" y="3"/>
                  </a:cubicBezTo>
                  <a:cubicBezTo>
                    <a:pt x="220" y="3"/>
                    <a:pt x="221" y="3"/>
                    <a:pt x="222" y="2"/>
                  </a:cubicBezTo>
                  <a:cubicBezTo>
                    <a:pt x="223" y="2"/>
                    <a:pt x="223" y="3"/>
                    <a:pt x="223" y="3"/>
                  </a:cubicBezTo>
                  <a:cubicBezTo>
                    <a:pt x="223" y="3"/>
                    <a:pt x="223" y="3"/>
                    <a:pt x="224" y="3"/>
                  </a:cubicBezTo>
                  <a:cubicBezTo>
                    <a:pt x="225" y="2"/>
                    <a:pt x="224" y="4"/>
                    <a:pt x="224" y="4"/>
                  </a:cubicBezTo>
                  <a:cubicBezTo>
                    <a:pt x="224" y="5"/>
                    <a:pt x="225" y="6"/>
                    <a:pt x="225" y="6"/>
                  </a:cubicBezTo>
                  <a:cubicBezTo>
                    <a:pt x="225" y="7"/>
                    <a:pt x="224" y="7"/>
                    <a:pt x="224" y="7"/>
                  </a:cubicBezTo>
                  <a:cubicBezTo>
                    <a:pt x="225" y="8"/>
                    <a:pt x="225" y="8"/>
                    <a:pt x="225" y="8"/>
                  </a:cubicBezTo>
                  <a:cubicBezTo>
                    <a:pt x="225" y="9"/>
                    <a:pt x="225" y="9"/>
                    <a:pt x="225" y="9"/>
                  </a:cubicBezTo>
                  <a:cubicBezTo>
                    <a:pt x="225" y="9"/>
                    <a:pt x="224" y="10"/>
                    <a:pt x="224" y="10"/>
                  </a:cubicBezTo>
                  <a:cubicBezTo>
                    <a:pt x="224" y="11"/>
                    <a:pt x="224" y="11"/>
                    <a:pt x="224" y="12"/>
                  </a:cubicBezTo>
                  <a:cubicBezTo>
                    <a:pt x="224" y="13"/>
                    <a:pt x="224" y="13"/>
                    <a:pt x="224" y="13"/>
                  </a:cubicBezTo>
                  <a:cubicBezTo>
                    <a:pt x="224" y="14"/>
                    <a:pt x="225" y="13"/>
                    <a:pt x="223" y="14"/>
                  </a:cubicBezTo>
                  <a:cubicBezTo>
                    <a:pt x="222" y="15"/>
                    <a:pt x="222" y="15"/>
                    <a:pt x="221" y="16"/>
                  </a:cubicBezTo>
                  <a:cubicBezTo>
                    <a:pt x="221" y="16"/>
                    <a:pt x="220" y="17"/>
                    <a:pt x="220" y="17"/>
                  </a:cubicBezTo>
                  <a:cubicBezTo>
                    <a:pt x="220" y="18"/>
                    <a:pt x="220" y="18"/>
                    <a:pt x="220" y="18"/>
                  </a:cubicBezTo>
                  <a:cubicBezTo>
                    <a:pt x="220" y="18"/>
                    <a:pt x="220" y="19"/>
                    <a:pt x="220" y="19"/>
                  </a:cubicBezTo>
                  <a:cubicBezTo>
                    <a:pt x="219" y="20"/>
                    <a:pt x="219" y="20"/>
                    <a:pt x="219" y="20"/>
                  </a:cubicBezTo>
                  <a:cubicBezTo>
                    <a:pt x="219" y="21"/>
                    <a:pt x="219" y="21"/>
                    <a:pt x="219" y="21"/>
                  </a:cubicBezTo>
                  <a:cubicBezTo>
                    <a:pt x="219" y="21"/>
                    <a:pt x="218" y="21"/>
                    <a:pt x="218" y="21"/>
                  </a:cubicBezTo>
                  <a:cubicBezTo>
                    <a:pt x="218" y="21"/>
                    <a:pt x="218" y="21"/>
                    <a:pt x="218" y="22"/>
                  </a:cubicBezTo>
                  <a:cubicBezTo>
                    <a:pt x="218" y="22"/>
                    <a:pt x="219" y="23"/>
                    <a:pt x="219" y="23"/>
                  </a:cubicBezTo>
                  <a:cubicBezTo>
                    <a:pt x="219" y="24"/>
                    <a:pt x="219" y="23"/>
                    <a:pt x="219" y="24"/>
                  </a:cubicBezTo>
                  <a:cubicBezTo>
                    <a:pt x="219" y="25"/>
                    <a:pt x="219" y="25"/>
                    <a:pt x="219" y="25"/>
                  </a:cubicBezTo>
                  <a:cubicBezTo>
                    <a:pt x="219" y="26"/>
                    <a:pt x="219" y="26"/>
                    <a:pt x="219" y="26"/>
                  </a:cubicBezTo>
                  <a:cubicBezTo>
                    <a:pt x="218" y="26"/>
                    <a:pt x="218" y="27"/>
                    <a:pt x="218" y="27"/>
                  </a:cubicBezTo>
                  <a:cubicBezTo>
                    <a:pt x="218" y="27"/>
                    <a:pt x="219" y="28"/>
                    <a:pt x="218" y="28"/>
                  </a:cubicBezTo>
                  <a:cubicBezTo>
                    <a:pt x="218" y="28"/>
                    <a:pt x="218" y="27"/>
                    <a:pt x="218" y="28"/>
                  </a:cubicBezTo>
                  <a:cubicBezTo>
                    <a:pt x="217" y="28"/>
                    <a:pt x="217" y="29"/>
                    <a:pt x="218" y="29"/>
                  </a:cubicBezTo>
                  <a:cubicBezTo>
                    <a:pt x="218" y="29"/>
                    <a:pt x="218" y="29"/>
                    <a:pt x="218" y="29"/>
                  </a:cubicBezTo>
                  <a:cubicBezTo>
                    <a:pt x="217" y="30"/>
                    <a:pt x="217" y="30"/>
                    <a:pt x="217" y="31"/>
                  </a:cubicBezTo>
                  <a:cubicBezTo>
                    <a:pt x="217" y="31"/>
                    <a:pt x="217" y="32"/>
                    <a:pt x="217" y="32"/>
                  </a:cubicBezTo>
                  <a:cubicBezTo>
                    <a:pt x="217" y="32"/>
                    <a:pt x="217" y="33"/>
                    <a:pt x="217" y="34"/>
                  </a:cubicBezTo>
                  <a:cubicBezTo>
                    <a:pt x="217" y="34"/>
                    <a:pt x="217" y="34"/>
                    <a:pt x="217" y="35"/>
                  </a:cubicBezTo>
                  <a:cubicBezTo>
                    <a:pt x="217" y="35"/>
                    <a:pt x="217" y="35"/>
                    <a:pt x="217" y="36"/>
                  </a:cubicBezTo>
                  <a:cubicBezTo>
                    <a:pt x="217" y="36"/>
                    <a:pt x="216" y="36"/>
                    <a:pt x="216" y="37"/>
                  </a:cubicBezTo>
                  <a:cubicBezTo>
                    <a:pt x="217" y="37"/>
                    <a:pt x="217" y="39"/>
                    <a:pt x="218" y="39"/>
                  </a:cubicBezTo>
                  <a:cubicBezTo>
                    <a:pt x="218" y="39"/>
                    <a:pt x="219" y="38"/>
                    <a:pt x="219" y="39"/>
                  </a:cubicBezTo>
                  <a:cubicBezTo>
                    <a:pt x="219" y="39"/>
                    <a:pt x="219" y="40"/>
                    <a:pt x="219" y="40"/>
                  </a:cubicBezTo>
                  <a:cubicBezTo>
                    <a:pt x="219" y="41"/>
                    <a:pt x="218" y="41"/>
                    <a:pt x="219" y="41"/>
                  </a:cubicBezTo>
                  <a:cubicBezTo>
                    <a:pt x="220" y="42"/>
                    <a:pt x="220" y="41"/>
                    <a:pt x="220" y="42"/>
                  </a:cubicBezTo>
                  <a:cubicBezTo>
                    <a:pt x="220" y="42"/>
                    <a:pt x="220" y="43"/>
                    <a:pt x="220" y="43"/>
                  </a:cubicBezTo>
                  <a:cubicBezTo>
                    <a:pt x="221" y="43"/>
                    <a:pt x="221" y="43"/>
                    <a:pt x="221" y="44"/>
                  </a:cubicBezTo>
                  <a:cubicBezTo>
                    <a:pt x="221" y="44"/>
                    <a:pt x="220" y="44"/>
                    <a:pt x="221" y="44"/>
                  </a:cubicBezTo>
                  <a:cubicBezTo>
                    <a:pt x="221" y="45"/>
                    <a:pt x="221" y="44"/>
                    <a:pt x="221" y="45"/>
                  </a:cubicBezTo>
                  <a:cubicBezTo>
                    <a:pt x="221" y="45"/>
                    <a:pt x="222" y="46"/>
                    <a:pt x="222" y="46"/>
                  </a:cubicBezTo>
                  <a:cubicBezTo>
                    <a:pt x="222" y="46"/>
                    <a:pt x="222" y="46"/>
                    <a:pt x="222" y="47"/>
                  </a:cubicBezTo>
                  <a:cubicBezTo>
                    <a:pt x="221" y="47"/>
                    <a:pt x="221" y="47"/>
                    <a:pt x="222" y="48"/>
                  </a:cubicBezTo>
                  <a:cubicBezTo>
                    <a:pt x="222" y="48"/>
                    <a:pt x="222" y="48"/>
                    <a:pt x="222" y="49"/>
                  </a:cubicBezTo>
                  <a:cubicBezTo>
                    <a:pt x="222" y="49"/>
                    <a:pt x="221" y="50"/>
                    <a:pt x="221" y="50"/>
                  </a:cubicBezTo>
                  <a:cubicBezTo>
                    <a:pt x="220" y="51"/>
                    <a:pt x="220" y="51"/>
                    <a:pt x="220" y="51"/>
                  </a:cubicBezTo>
                  <a:cubicBezTo>
                    <a:pt x="220" y="51"/>
                    <a:pt x="219" y="51"/>
                    <a:pt x="219" y="51"/>
                  </a:cubicBezTo>
                  <a:cubicBezTo>
                    <a:pt x="219" y="52"/>
                    <a:pt x="219" y="52"/>
                    <a:pt x="219" y="53"/>
                  </a:cubicBezTo>
                  <a:cubicBezTo>
                    <a:pt x="218" y="53"/>
                    <a:pt x="218" y="53"/>
                    <a:pt x="218" y="53"/>
                  </a:cubicBezTo>
                  <a:cubicBezTo>
                    <a:pt x="217" y="53"/>
                    <a:pt x="217" y="54"/>
                    <a:pt x="218" y="54"/>
                  </a:cubicBezTo>
                  <a:cubicBezTo>
                    <a:pt x="219" y="54"/>
                    <a:pt x="219" y="53"/>
                    <a:pt x="219" y="54"/>
                  </a:cubicBezTo>
                  <a:cubicBezTo>
                    <a:pt x="219" y="54"/>
                    <a:pt x="220" y="54"/>
                    <a:pt x="220" y="54"/>
                  </a:cubicBezTo>
                  <a:cubicBezTo>
                    <a:pt x="221" y="54"/>
                    <a:pt x="220" y="54"/>
                    <a:pt x="221" y="54"/>
                  </a:cubicBezTo>
                  <a:cubicBezTo>
                    <a:pt x="222" y="54"/>
                    <a:pt x="223" y="54"/>
                    <a:pt x="224" y="54"/>
                  </a:cubicBezTo>
                  <a:cubicBezTo>
                    <a:pt x="224" y="54"/>
                    <a:pt x="225" y="53"/>
                    <a:pt x="225" y="53"/>
                  </a:cubicBezTo>
                  <a:cubicBezTo>
                    <a:pt x="225" y="53"/>
                    <a:pt x="225" y="52"/>
                    <a:pt x="226" y="52"/>
                  </a:cubicBezTo>
                  <a:cubicBezTo>
                    <a:pt x="227" y="52"/>
                    <a:pt x="227" y="52"/>
                    <a:pt x="227" y="52"/>
                  </a:cubicBezTo>
                  <a:cubicBezTo>
                    <a:pt x="228" y="52"/>
                    <a:pt x="227" y="51"/>
                    <a:pt x="228" y="51"/>
                  </a:cubicBezTo>
                  <a:cubicBezTo>
                    <a:pt x="229" y="50"/>
                    <a:pt x="230" y="50"/>
                    <a:pt x="230" y="50"/>
                  </a:cubicBezTo>
                  <a:cubicBezTo>
                    <a:pt x="230" y="51"/>
                    <a:pt x="231" y="51"/>
                    <a:pt x="231" y="51"/>
                  </a:cubicBezTo>
                  <a:cubicBezTo>
                    <a:pt x="232" y="51"/>
                    <a:pt x="232" y="50"/>
                    <a:pt x="233" y="51"/>
                  </a:cubicBezTo>
                  <a:cubicBezTo>
                    <a:pt x="233" y="51"/>
                    <a:pt x="234" y="51"/>
                    <a:pt x="234" y="51"/>
                  </a:cubicBezTo>
                  <a:cubicBezTo>
                    <a:pt x="235" y="52"/>
                    <a:pt x="235" y="51"/>
                    <a:pt x="236" y="51"/>
                  </a:cubicBezTo>
                  <a:cubicBezTo>
                    <a:pt x="236" y="51"/>
                    <a:pt x="237" y="51"/>
                    <a:pt x="237" y="51"/>
                  </a:cubicBezTo>
                  <a:cubicBezTo>
                    <a:pt x="237" y="51"/>
                    <a:pt x="237" y="51"/>
                    <a:pt x="238" y="50"/>
                  </a:cubicBezTo>
                  <a:cubicBezTo>
                    <a:pt x="238" y="50"/>
                    <a:pt x="238" y="49"/>
                    <a:pt x="239" y="49"/>
                  </a:cubicBezTo>
                  <a:cubicBezTo>
                    <a:pt x="240" y="49"/>
                    <a:pt x="241" y="49"/>
                    <a:pt x="241" y="49"/>
                  </a:cubicBezTo>
                  <a:cubicBezTo>
                    <a:pt x="241" y="48"/>
                    <a:pt x="241" y="48"/>
                    <a:pt x="242" y="48"/>
                  </a:cubicBezTo>
                  <a:cubicBezTo>
                    <a:pt x="242" y="48"/>
                    <a:pt x="243" y="48"/>
                    <a:pt x="244" y="47"/>
                  </a:cubicBezTo>
                  <a:cubicBezTo>
                    <a:pt x="244" y="47"/>
                    <a:pt x="244" y="47"/>
                    <a:pt x="245" y="47"/>
                  </a:cubicBezTo>
                  <a:cubicBezTo>
                    <a:pt x="245" y="47"/>
                    <a:pt x="245" y="47"/>
                    <a:pt x="246" y="47"/>
                  </a:cubicBezTo>
                  <a:cubicBezTo>
                    <a:pt x="246" y="47"/>
                    <a:pt x="247" y="46"/>
                    <a:pt x="247" y="47"/>
                  </a:cubicBezTo>
                  <a:cubicBezTo>
                    <a:pt x="247" y="47"/>
                    <a:pt x="247" y="47"/>
                    <a:pt x="248" y="47"/>
                  </a:cubicBezTo>
                  <a:cubicBezTo>
                    <a:pt x="248" y="47"/>
                    <a:pt x="249" y="44"/>
                    <a:pt x="249" y="44"/>
                  </a:cubicBezTo>
                  <a:cubicBezTo>
                    <a:pt x="249" y="44"/>
                    <a:pt x="251" y="44"/>
                    <a:pt x="251" y="44"/>
                  </a:cubicBezTo>
                  <a:cubicBezTo>
                    <a:pt x="252" y="44"/>
                    <a:pt x="252" y="44"/>
                    <a:pt x="253" y="44"/>
                  </a:cubicBezTo>
                  <a:cubicBezTo>
                    <a:pt x="253" y="44"/>
                    <a:pt x="254" y="43"/>
                    <a:pt x="254" y="44"/>
                  </a:cubicBezTo>
                  <a:cubicBezTo>
                    <a:pt x="255" y="44"/>
                    <a:pt x="256" y="45"/>
                    <a:pt x="256" y="45"/>
                  </a:cubicBezTo>
                  <a:cubicBezTo>
                    <a:pt x="257" y="45"/>
                    <a:pt x="257" y="44"/>
                    <a:pt x="258" y="44"/>
                  </a:cubicBezTo>
                  <a:cubicBezTo>
                    <a:pt x="258" y="44"/>
                    <a:pt x="259" y="44"/>
                    <a:pt x="259" y="44"/>
                  </a:cubicBezTo>
                  <a:cubicBezTo>
                    <a:pt x="259" y="44"/>
                    <a:pt x="261" y="45"/>
                    <a:pt x="261" y="46"/>
                  </a:cubicBezTo>
                  <a:cubicBezTo>
                    <a:pt x="261" y="46"/>
                    <a:pt x="262" y="46"/>
                    <a:pt x="262" y="46"/>
                  </a:cubicBezTo>
                  <a:cubicBezTo>
                    <a:pt x="263" y="47"/>
                    <a:pt x="264" y="46"/>
                    <a:pt x="264" y="46"/>
                  </a:cubicBezTo>
                  <a:cubicBezTo>
                    <a:pt x="265" y="46"/>
                    <a:pt x="266" y="46"/>
                    <a:pt x="266" y="46"/>
                  </a:cubicBezTo>
                  <a:cubicBezTo>
                    <a:pt x="268" y="46"/>
                    <a:pt x="268" y="46"/>
                    <a:pt x="268" y="46"/>
                  </a:cubicBezTo>
                  <a:cubicBezTo>
                    <a:pt x="268" y="46"/>
                    <a:pt x="268" y="46"/>
                    <a:pt x="269" y="47"/>
                  </a:cubicBezTo>
                  <a:cubicBezTo>
                    <a:pt x="269" y="47"/>
                    <a:pt x="269" y="47"/>
                    <a:pt x="270" y="47"/>
                  </a:cubicBezTo>
                  <a:cubicBezTo>
                    <a:pt x="270" y="48"/>
                    <a:pt x="270" y="48"/>
                    <a:pt x="270" y="48"/>
                  </a:cubicBezTo>
                  <a:cubicBezTo>
                    <a:pt x="271" y="48"/>
                    <a:pt x="271" y="48"/>
                    <a:pt x="271" y="48"/>
                  </a:cubicBezTo>
                  <a:cubicBezTo>
                    <a:pt x="272" y="48"/>
                    <a:pt x="271" y="48"/>
                    <a:pt x="272" y="49"/>
                  </a:cubicBezTo>
                  <a:cubicBezTo>
                    <a:pt x="272" y="50"/>
                    <a:pt x="272" y="50"/>
                    <a:pt x="272" y="51"/>
                  </a:cubicBezTo>
                  <a:cubicBezTo>
                    <a:pt x="273" y="51"/>
                    <a:pt x="273" y="52"/>
                    <a:pt x="273" y="53"/>
                  </a:cubicBezTo>
                  <a:cubicBezTo>
                    <a:pt x="273" y="54"/>
                    <a:pt x="273" y="54"/>
                    <a:pt x="273" y="55"/>
                  </a:cubicBezTo>
                  <a:cubicBezTo>
                    <a:pt x="273" y="56"/>
                    <a:pt x="273" y="57"/>
                    <a:pt x="273" y="58"/>
                  </a:cubicBezTo>
                  <a:cubicBezTo>
                    <a:pt x="273" y="59"/>
                    <a:pt x="273" y="59"/>
                    <a:pt x="274" y="59"/>
                  </a:cubicBezTo>
                  <a:cubicBezTo>
                    <a:pt x="274" y="59"/>
                    <a:pt x="274" y="59"/>
                    <a:pt x="274" y="60"/>
                  </a:cubicBezTo>
                  <a:cubicBezTo>
                    <a:pt x="275" y="60"/>
                    <a:pt x="276" y="60"/>
                    <a:pt x="277" y="61"/>
                  </a:cubicBezTo>
                  <a:cubicBezTo>
                    <a:pt x="277" y="61"/>
                    <a:pt x="278" y="64"/>
                    <a:pt x="278" y="64"/>
                  </a:cubicBezTo>
                  <a:cubicBezTo>
                    <a:pt x="278" y="65"/>
                    <a:pt x="279" y="66"/>
                    <a:pt x="280" y="67"/>
                  </a:cubicBezTo>
                  <a:cubicBezTo>
                    <a:pt x="280" y="67"/>
                    <a:pt x="281" y="68"/>
                    <a:pt x="281" y="68"/>
                  </a:cubicBezTo>
                  <a:cubicBezTo>
                    <a:pt x="282" y="69"/>
                    <a:pt x="283" y="69"/>
                    <a:pt x="282" y="69"/>
                  </a:cubicBezTo>
                  <a:cubicBezTo>
                    <a:pt x="282" y="70"/>
                    <a:pt x="282" y="70"/>
                    <a:pt x="281" y="71"/>
                  </a:cubicBezTo>
                  <a:cubicBezTo>
                    <a:pt x="281" y="71"/>
                    <a:pt x="280" y="71"/>
                    <a:pt x="281" y="72"/>
                  </a:cubicBezTo>
                  <a:cubicBezTo>
                    <a:pt x="281" y="73"/>
                    <a:pt x="282" y="73"/>
                    <a:pt x="282" y="74"/>
                  </a:cubicBezTo>
                  <a:cubicBezTo>
                    <a:pt x="282" y="74"/>
                    <a:pt x="281" y="75"/>
                    <a:pt x="281" y="75"/>
                  </a:cubicBezTo>
                  <a:cubicBezTo>
                    <a:pt x="280" y="76"/>
                    <a:pt x="279" y="76"/>
                    <a:pt x="279" y="76"/>
                  </a:cubicBezTo>
                  <a:cubicBezTo>
                    <a:pt x="279" y="77"/>
                    <a:pt x="278" y="77"/>
                    <a:pt x="278" y="78"/>
                  </a:cubicBezTo>
                  <a:cubicBezTo>
                    <a:pt x="278" y="78"/>
                    <a:pt x="278" y="78"/>
                    <a:pt x="277" y="79"/>
                  </a:cubicBezTo>
                  <a:cubicBezTo>
                    <a:pt x="277" y="79"/>
                    <a:pt x="276" y="78"/>
                    <a:pt x="276" y="79"/>
                  </a:cubicBezTo>
                  <a:cubicBezTo>
                    <a:pt x="276" y="80"/>
                    <a:pt x="276" y="83"/>
                    <a:pt x="276" y="83"/>
                  </a:cubicBezTo>
                  <a:cubicBezTo>
                    <a:pt x="276" y="84"/>
                    <a:pt x="276" y="84"/>
                    <a:pt x="275" y="84"/>
                  </a:cubicBezTo>
                  <a:cubicBezTo>
                    <a:pt x="275" y="84"/>
                    <a:pt x="274" y="85"/>
                    <a:pt x="273" y="85"/>
                  </a:cubicBezTo>
                  <a:cubicBezTo>
                    <a:pt x="273" y="85"/>
                    <a:pt x="272" y="85"/>
                    <a:pt x="272" y="86"/>
                  </a:cubicBezTo>
                  <a:cubicBezTo>
                    <a:pt x="272" y="87"/>
                    <a:pt x="273" y="87"/>
                    <a:pt x="272" y="87"/>
                  </a:cubicBezTo>
                  <a:cubicBezTo>
                    <a:pt x="271" y="87"/>
                    <a:pt x="271" y="87"/>
                    <a:pt x="270" y="87"/>
                  </a:cubicBezTo>
                  <a:cubicBezTo>
                    <a:pt x="269" y="88"/>
                    <a:pt x="269" y="88"/>
                    <a:pt x="268" y="88"/>
                  </a:cubicBezTo>
                  <a:cubicBezTo>
                    <a:pt x="268" y="88"/>
                    <a:pt x="267" y="87"/>
                    <a:pt x="266" y="87"/>
                  </a:cubicBezTo>
                  <a:cubicBezTo>
                    <a:pt x="266" y="87"/>
                    <a:pt x="264" y="87"/>
                    <a:pt x="264" y="87"/>
                  </a:cubicBezTo>
                  <a:cubicBezTo>
                    <a:pt x="263" y="88"/>
                    <a:pt x="263" y="87"/>
                    <a:pt x="262" y="88"/>
                  </a:cubicBezTo>
                  <a:cubicBezTo>
                    <a:pt x="262" y="89"/>
                    <a:pt x="262" y="90"/>
                    <a:pt x="262" y="90"/>
                  </a:cubicBezTo>
                  <a:cubicBezTo>
                    <a:pt x="262" y="91"/>
                    <a:pt x="263" y="91"/>
                    <a:pt x="263" y="91"/>
                  </a:cubicBezTo>
                  <a:cubicBezTo>
                    <a:pt x="263" y="92"/>
                    <a:pt x="263" y="91"/>
                    <a:pt x="262" y="93"/>
                  </a:cubicBezTo>
                  <a:cubicBezTo>
                    <a:pt x="262" y="94"/>
                    <a:pt x="260" y="94"/>
                    <a:pt x="260" y="94"/>
                  </a:cubicBezTo>
                  <a:cubicBezTo>
                    <a:pt x="259" y="95"/>
                    <a:pt x="257" y="96"/>
                    <a:pt x="257" y="96"/>
                  </a:cubicBezTo>
                  <a:cubicBezTo>
                    <a:pt x="257" y="97"/>
                    <a:pt x="256" y="98"/>
                    <a:pt x="256" y="99"/>
                  </a:cubicBezTo>
                  <a:cubicBezTo>
                    <a:pt x="255" y="100"/>
                    <a:pt x="255" y="101"/>
                    <a:pt x="254" y="101"/>
                  </a:cubicBezTo>
                  <a:cubicBezTo>
                    <a:pt x="254" y="102"/>
                    <a:pt x="253" y="102"/>
                    <a:pt x="253" y="103"/>
                  </a:cubicBezTo>
                  <a:cubicBezTo>
                    <a:pt x="253" y="104"/>
                    <a:pt x="253" y="105"/>
                    <a:pt x="253" y="106"/>
                  </a:cubicBezTo>
                  <a:cubicBezTo>
                    <a:pt x="254" y="106"/>
                    <a:pt x="254" y="107"/>
                    <a:pt x="254" y="107"/>
                  </a:cubicBezTo>
                  <a:cubicBezTo>
                    <a:pt x="254" y="108"/>
                    <a:pt x="255" y="108"/>
                    <a:pt x="255" y="109"/>
                  </a:cubicBezTo>
                  <a:cubicBezTo>
                    <a:pt x="255" y="110"/>
                    <a:pt x="254" y="111"/>
                    <a:pt x="255" y="111"/>
                  </a:cubicBezTo>
                  <a:cubicBezTo>
                    <a:pt x="255" y="112"/>
                    <a:pt x="256" y="112"/>
                    <a:pt x="256" y="112"/>
                  </a:cubicBezTo>
                  <a:cubicBezTo>
                    <a:pt x="256" y="112"/>
                    <a:pt x="257" y="112"/>
                    <a:pt x="256" y="113"/>
                  </a:cubicBezTo>
                  <a:cubicBezTo>
                    <a:pt x="256" y="113"/>
                    <a:pt x="256" y="114"/>
                    <a:pt x="255" y="114"/>
                  </a:cubicBezTo>
                  <a:cubicBezTo>
                    <a:pt x="255" y="115"/>
                    <a:pt x="255" y="115"/>
                    <a:pt x="255" y="115"/>
                  </a:cubicBezTo>
                  <a:cubicBezTo>
                    <a:pt x="255" y="116"/>
                    <a:pt x="256" y="117"/>
                    <a:pt x="255" y="117"/>
                  </a:cubicBezTo>
                  <a:cubicBezTo>
                    <a:pt x="255" y="118"/>
                    <a:pt x="253" y="120"/>
                    <a:pt x="252" y="120"/>
                  </a:cubicBezTo>
                  <a:cubicBezTo>
                    <a:pt x="252" y="121"/>
                    <a:pt x="251" y="121"/>
                    <a:pt x="251" y="122"/>
                  </a:cubicBezTo>
                  <a:cubicBezTo>
                    <a:pt x="251" y="124"/>
                    <a:pt x="251" y="124"/>
                    <a:pt x="252" y="125"/>
                  </a:cubicBezTo>
                  <a:cubicBezTo>
                    <a:pt x="252" y="125"/>
                    <a:pt x="253" y="125"/>
                    <a:pt x="253" y="126"/>
                  </a:cubicBezTo>
                  <a:cubicBezTo>
                    <a:pt x="253" y="127"/>
                    <a:pt x="253" y="128"/>
                    <a:pt x="254" y="127"/>
                  </a:cubicBezTo>
                  <a:cubicBezTo>
                    <a:pt x="255" y="127"/>
                    <a:pt x="255" y="126"/>
                    <a:pt x="255" y="126"/>
                  </a:cubicBezTo>
                  <a:cubicBezTo>
                    <a:pt x="256" y="126"/>
                    <a:pt x="256" y="126"/>
                    <a:pt x="257" y="126"/>
                  </a:cubicBezTo>
                  <a:cubicBezTo>
                    <a:pt x="258" y="126"/>
                    <a:pt x="258" y="125"/>
                    <a:pt x="258" y="126"/>
                  </a:cubicBezTo>
                  <a:cubicBezTo>
                    <a:pt x="258" y="126"/>
                    <a:pt x="258" y="127"/>
                    <a:pt x="259" y="126"/>
                  </a:cubicBezTo>
                  <a:cubicBezTo>
                    <a:pt x="260" y="126"/>
                    <a:pt x="260" y="126"/>
                    <a:pt x="260" y="126"/>
                  </a:cubicBezTo>
                  <a:cubicBezTo>
                    <a:pt x="260" y="127"/>
                    <a:pt x="261" y="127"/>
                    <a:pt x="261" y="127"/>
                  </a:cubicBezTo>
                  <a:cubicBezTo>
                    <a:pt x="261" y="127"/>
                    <a:pt x="261" y="126"/>
                    <a:pt x="262" y="126"/>
                  </a:cubicBezTo>
                  <a:cubicBezTo>
                    <a:pt x="262" y="126"/>
                    <a:pt x="264" y="127"/>
                    <a:pt x="264" y="127"/>
                  </a:cubicBezTo>
                  <a:cubicBezTo>
                    <a:pt x="264" y="127"/>
                    <a:pt x="265" y="128"/>
                    <a:pt x="265" y="128"/>
                  </a:cubicBezTo>
                  <a:cubicBezTo>
                    <a:pt x="265" y="128"/>
                    <a:pt x="266" y="129"/>
                    <a:pt x="266" y="130"/>
                  </a:cubicBezTo>
                  <a:cubicBezTo>
                    <a:pt x="266" y="130"/>
                    <a:pt x="267" y="133"/>
                    <a:pt x="267" y="133"/>
                  </a:cubicBezTo>
                  <a:cubicBezTo>
                    <a:pt x="267" y="134"/>
                    <a:pt x="267" y="135"/>
                    <a:pt x="267" y="135"/>
                  </a:cubicBezTo>
                  <a:cubicBezTo>
                    <a:pt x="267" y="136"/>
                    <a:pt x="268" y="136"/>
                    <a:pt x="268" y="136"/>
                  </a:cubicBezTo>
                  <a:cubicBezTo>
                    <a:pt x="268" y="136"/>
                    <a:pt x="269" y="135"/>
                    <a:pt x="269" y="135"/>
                  </a:cubicBezTo>
                  <a:cubicBezTo>
                    <a:pt x="269" y="135"/>
                    <a:pt x="270" y="136"/>
                    <a:pt x="271" y="136"/>
                  </a:cubicBezTo>
                  <a:cubicBezTo>
                    <a:pt x="272" y="136"/>
                    <a:pt x="272" y="136"/>
                    <a:pt x="273" y="136"/>
                  </a:cubicBezTo>
                  <a:cubicBezTo>
                    <a:pt x="273" y="135"/>
                    <a:pt x="274" y="135"/>
                    <a:pt x="274" y="135"/>
                  </a:cubicBezTo>
                  <a:cubicBezTo>
                    <a:pt x="277" y="137"/>
                    <a:pt x="277" y="137"/>
                    <a:pt x="277" y="137"/>
                  </a:cubicBezTo>
                  <a:cubicBezTo>
                    <a:pt x="277" y="137"/>
                    <a:pt x="278" y="137"/>
                    <a:pt x="279" y="137"/>
                  </a:cubicBezTo>
                  <a:cubicBezTo>
                    <a:pt x="279" y="138"/>
                    <a:pt x="280" y="138"/>
                    <a:pt x="280" y="138"/>
                  </a:cubicBezTo>
                  <a:cubicBezTo>
                    <a:pt x="280" y="139"/>
                    <a:pt x="279" y="139"/>
                    <a:pt x="280" y="139"/>
                  </a:cubicBezTo>
                  <a:cubicBezTo>
                    <a:pt x="280" y="139"/>
                    <a:pt x="281" y="139"/>
                    <a:pt x="281" y="140"/>
                  </a:cubicBezTo>
                  <a:cubicBezTo>
                    <a:pt x="282" y="140"/>
                    <a:pt x="282" y="141"/>
                    <a:pt x="283" y="142"/>
                  </a:cubicBezTo>
                  <a:cubicBezTo>
                    <a:pt x="284" y="143"/>
                    <a:pt x="284" y="143"/>
                    <a:pt x="284" y="143"/>
                  </a:cubicBezTo>
                  <a:cubicBezTo>
                    <a:pt x="284" y="144"/>
                    <a:pt x="284" y="144"/>
                    <a:pt x="284" y="145"/>
                  </a:cubicBezTo>
                  <a:cubicBezTo>
                    <a:pt x="284" y="146"/>
                    <a:pt x="284" y="146"/>
                    <a:pt x="284" y="147"/>
                  </a:cubicBezTo>
                  <a:cubicBezTo>
                    <a:pt x="283" y="148"/>
                    <a:pt x="283" y="148"/>
                    <a:pt x="282" y="149"/>
                  </a:cubicBezTo>
                  <a:cubicBezTo>
                    <a:pt x="282" y="149"/>
                    <a:pt x="281" y="151"/>
                    <a:pt x="281" y="151"/>
                  </a:cubicBezTo>
                  <a:cubicBezTo>
                    <a:pt x="281" y="152"/>
                    <a:pt x="282" y="154"/>
                    <a:pt x="282" y="154"/>
                  </a:cubicBezTo>
                  <a:cubicBezTo>
                    <a:pt x="282" y="155"/>
                    <a:pt x="282" y="155"/>
                    <a:pt x="282" y="156"/>
                  </a:cubicBezTo>
                  <a:cubicBezTo>
                    <a:pt x="281" y="156"/>
                    <a:pt x="280" y="157"/>
                    <a:pt x="280" y="158"/>
                  </a:cubicBezTo>
                  <a:cubicBezTo>
                    <a:pt x="280" y="159"/>
                    <a:pt x="279" y="160"/>
                    <a:pt x="279" y="161"/>
                  </a:cubicBezTo>
                  <a:cubicBezTo>
                    <a:pt x="279" y="162"/>
                    <a:pt x="279" y="163"/>
                    <a:pt x="279" y="163"/>
                  </a:cubicBezTo>
                  <a:cubicBezTo>
                    <a:pt x="279" y="163"/>
                    <a:pt x="278" y="163"/>
                    <a:pt x="279" y="164"/>
                  </a:cubicBezTo>
                  <a:cubicBezTo>
                    <a:pt x="279" y="165"/>
                    <a:pt x="279" y="164"/>
                    <a:pt x="280" y="165"/>
                  </a:cubicBezTo>
                  <a:cubicBezTo>
                    <a:pt x="280" y="166"/>
                    <a:pt x="281" y="166"/>
                    <a:pt x="280" y="167"/>
                  </a:cubicBezTo>
                  <a:cubicBezTo>
                    <a:pt x="280" y="167"/>
                    <a:pt x="280" y="167"/>
                    <a:pt x="280" y="168"/>
                  </a:cubicBezTo>
                  <a:cubicBezTo>
                    <a:pt x="281" y="169"/>
                    <a:pt x="281" y="168"/>
                    <a:pt x="281" y="169"/>
                  </a:cubicBezTo>
                  <a:cubicBezTo>
                    <a:pt x="281" y="170"/>
                    <a:pt x="281" y="170"/>
                    <a:pt x="281" y="171"/>
                  </a:cubicBezTo>
                  <a:cubicBezTo>
                    <a:pt x="281" y="172"/>
                    <a:pt x="282" y="172"/>
                    <a:pt x="282" y="172"/>
                  </a:cubicBezTo>
                  <a:cubicBezTo>
                    <a:pt x="282" y="173"/>
                    <a:pt x="282" y="173"/>
                    <a:pt x="282" y="173"/>
                  </a:cubicBezTo>
                  <a:cubicBezTo>
                    <a:pt x="282" y="174"/>
                    <a:pt x="282" y="175"/>
                    <a:pt x="282" y="176"/>
                  </a:cubicBezTo>
                  <a:cubicBezTo>
                    <a:pt x="282" y="176"/>
                    <a:pt x="282" y="177"/>
                    <a:pt x="281" y="177"/>
                  </a:cubicBezTo>
                  <a:cubicBezTo>
                    <a:pt x="281" y="177"/>
                    <a:pt x="281" y="178"/>
                    <a:pt x="281" y="178"/>
                  </a:cubicBezTo>
                  <a:cubicBezTo>
                    <a:pt x="280" y="179"/>
                    <a:pt x="281" y="180"/>
                    <a:pt x="281" y="180"/>
                  </a:cubicBezTo>
                  <a:cubicBezTo>
                    <a:pt x="282" y="180"/>
                    <a:pt x="282" y="180"/>
                    <a:pt x="282" y="181"/>
                  </a:cubicBezTo>
                  <a:cubicBezTo>
                    <a:pt x="283" y="181"/>
                    <a:pt x="283" y="182"/>
                    <a:pt x="283" y="182"/>
                  </a:cubicBezTo>
                  <a:cubicBezTo>
                    <a:pt x="283" y="182"/>
                    <a:pt x="283" y="184"/>
                    <a:pt x="283" y="184"/>
                  </a:cubicBezTo>
                  <a:cubicBezTo>
                    <a:pt x="282" y="184"/>
                    <a:pt x="282" y="184"/>
                    <a:pt x="282" y="184"/>
                  </a:cubicBezTo>
                  <a:cubicBezTo>
                    <a:pt x="282" y="185"/>
                    <a:pt x="281" y="185"/>
                    <a:pt x="281" y="185"/>
                  </a:cubicBezTo>
                  <a:cubicBezTo>
                    <a:pt x="281" y="186"/>
                    <a:pt x="281" y="186"/>
                    <a:pt x="281" y="186"/>
                  </a:cubicBezTo>
                  <a:cubicBezTo>
                    <a:pt x="281" y="187"/>
                    <a:pt x="281" y="187"/>
                    <a:pt x="281" y="187"/>
                  </a:cubicBezTo>
                  <a:cubicBezTo>
                    <a:pt x="282" y="187"/>
                    <a:pt x="282" y="188"/>
                    <a:pt x="282" y="188"/>
                  </a:cubicBezTo>
                  <a:cubicBezTo>
                    <a:pt x="282" y="189"/>
                    <a:pt x="283" y="189"/>
                    <a:pt x="282" y="189"/>
                  </a:cubicBezTo>
                  <a:cubicBezTo>
                    <a:pt x="282" y="189"/>
                    <a:pt x="281" y="190"/>
                    <a:pt x="281" y="190"/>
                  </a:cubicBezTo>
                  <a:cubicBezTo>
                    <a:pt x="280" y="190"/>
                    <a:pt x="280" y="190"/>
                    <a:pt x="280" y="191"/>
                  </a:cubicBezTo>
                  <a:cubicBezTo>
                    <a:pt x="279" y="191"/>
                    <a:pt x="280" y="192"/>
                    <a:pt x="279" y="192"/>
                  </a:cubicBezTo>
                  <a:cubicBezTo>
                    <a:pt x="278" y="192"/>
                    <a:pt x="278" y="192"/>
                    <a:pt x="278" y="193"/>
                  </a:cubicBezTo>
                  <a:cubicBezTo>
                    <a:pt x="278" y="193"/>
                    <a:pt x="279" y="194"/>
                    <a:pt x="279" y="194"/>
                  </a:cubicBezTo>
                  <a:cubicBezTo>
                    <a:pt x="279" y="194"/>
                    <a:pt x="279" y="195"/>
                    <a:pt x="279" y="195"/>
                  </a:cubicBezTo>
                  <a:cubicBezTo>
                    <a:pt x="279" y="195"/>
                    <a:pt x="279" y="195"/>
                    <a:pt x="280" y="195"/>
                  </a:cubicBezTo>
                  <a:cubicBezTo>
                    <a:pt x="280" y="195"/>
                    <a:pt x="281" y="195"/>
                    <a:pt x="281" y="196"/>
                  </a:cubicBezTo>
                  <a:cubicBezTo>
                    <a:pt x="281" y="196"/>
                    <a:pt x="282" y="197"/>
                    <a:pt x="281" y="197"/>
                  </a:cubicBezTo>
                  <a:cubicBezTo>
                    <a:pt x="281" y="197"/>
                    <a:pt x="281" y="197"/>
                    <a:pt x="280" y="198"/>
                  </a:cubicBezTo>
                  <a:cubicBezTo>
                    <a:pt x="280" y="199"/>
                    <a:pt x="279" y="199"/>
                    <a:pt x="279" y="199"/>
                  </a:cubicBezTo>
                  <a:cubicBezTo>
                    <a:pt x="279" y="200"/>
                    <a:pt x="279" y="200"/>
                    <a:pt x="280" y="201"/>
                  </a:cubicBezTo>
                  <a:cubicBezTo>
                    <a:pt x="280" y="202"/>
                    <a:pt x="280" y="201"/>
                    <a:pt x="280" y="202"/>
                  </a:cubicBezTo>
                  <a:cubicBezTo>
                    <a:pt x="279" y="203"/>
                    <a:pt x="279" y="203"/>
                    <a:pt x="279" y="204"/>
                  </a:cubicBezTo>
                  <a:cubicBezTo>
                    <a:pt x="279" y="205"/>
                    <a:pt x="280" y="205"/>
                    <a:pt x="280" y="206"/>
                  </a:cubicBezTo>
                  <a:cubicBezTo>
                    <a:pt x="279" y="207"/>
                    <a:pt x="279" y="207"/>
                    <a:pt x="278" y="207"/>
                  </a:cubicBezTo>
                  <a:cubicBezTo>
                    <a:pt x="278" y="208"/>
                    <a:pt x="277" y="208"/>
                    <a:pt x="277" y="208"/>
                  </a:cubicBezTo>
                  <a:cubicBezTo>
                    <a:pt x="276" y="209"/>
                    <a:pt x="275" y="209"/>
                    <a:pt x="275" y="209"/>
                  </a:cubicBezTo>
                  <a:cubicBezTo>
                    <a:pt x="275" y="209"/>
                    <a:pt x="274" y="208"/>
                    <a:pt x="274" y="209"/>
                  </a:cubicBezTo>
                  <a:cubicBezTo>
                    <a:pt x="274" y="209"/>
                    <a:pt x="274" y="209"/>
                    <a:pt x="273" y="210"/>
                  </a:cubicBezTo>
                  <a:cubicBezTo>
                    <a:pt x="272" y="210"/>
                    <a:pt x="271" y="210"/>
                    <a:pt x="271" y="210"/>
                  </a:cubicBezTo>
                  <a:cubicBezTo>
                    <a:pt x="271" y="210"/>
                    <a:pt x="271" y="211"/>
                    <a:pt x="271" y="211"/>
                  </a:cubicBezTo>
                  <a:cubicBezTo>
                    <a:pt x="271" y="212"/>
                    <a:pt x="271" y="212"/>
                    <a:pt x="271" y="213"/>
                  </a:cubicBezTo>
                  <a:cubicBezTo>
                    <a:pt x="271" y="213"/>
                    <a:pt x="272" y="213"/>
                    <a:pt x="272" y="214"/>
                  </a:cubicBezTo>
                  <a:cubicBezTo>
                    <a:pt x="272" y="214"/>
                    <a:pt x="272" y="218"/>
                    <a:pt x="271" y="218"/>
                  </a:cubicBezTo>
                  <a:cubicBezTo>
                    <a:pt x="271" y="218"/>
                    <a:pt x="271" y="219"/>
                    <a:pt x="270" y="219"/>
                  </a:cubicBezTo>
                  <a:cubicBezTo>
                    <a:pt x="270" y="219"/>
                    <a:pt x="269" y="220"/>
                    <a:pt x="269" y="220"/>
                  </a:cubicBezTo>
                  <a:cubicBezTo>
                    <a:pt x="270" y="221"/>
                    <a:pt x="270" y="221"/>
                    <a:pt x="270" y="221"/>
                  </a:cubicBezTo>
                  <a:cubicBezTo>
                    <a:pt x="269" y="221"/>
                    <a:pt x="269" y="222"/>
                    <a:pt x="269" y="222"/>
                  </a:cubicBezTo>
                  <a:cubicBezTo>
                    <a:pt x="268" y="222"/>
                    <a:pt x="267" y="222"/>
                    <a:pt x="267" y="223"/>
                  </a:cubicBezTo>
                  <a:cubicBezTo>
                    <a:pt x="267" y="223"/>
                    <a:pt x="267" y="223"/>
                    <a:pt x="267" y="224"/>
                  </a:cubicBezTo>
                  <a:cubicBezTo>
                    <a:pt x="267" y="224"/>
                    <a:pt x="268" y="225"/>
                    <a:pt x="268" y="225"/>
                  </a:cubicBezTo>
                  <a:cubicBezTo>
                    <a:pt x="268" y="225"/>
                    <a:pt x="268" y="225"/>
                    <a:pt x="268" y="225"/>
                  </a:cubicBezTo>
                  <a:cubicBezTo>
                    <a:pt x="269" y="226"/>
                    <a:pt x="269" y="225"/>
                    <a:pt x="269" y="226"/>
                  </a:cubicBezTo>
                  <a:cubicBezTo>
                    <a:pt x="270" y="226"/>
                    <a:pt x="270" y="226"/>
                    <a:pt x="270" y="227"/>
                  </a:cubicBezTo>
                  <a:cubicBezTo>
                    <a:pt x="270" y="227"/>
                    <a:pt x="270" y="227"/>
                    <a:pt x="270" y="228"/>
                  </a:cubicBezTo>
                  <a:cubicBezTo>
                    <a:pt x="271" y="228"/>
                    <a:pt x="271" y="228"/>
                    <a:pt x="271" y="228"/>
                  </a:cubicBezTo>
                  <a:cubicBezTo>
                    <a:pt x="271" y="228"/>
                    <a:pt x="271" y="229"/>
                    <a:pt x="270" y="229"/>
                  </a:cubicBezTo>
                  <a:cubicBezTo>
                    <a:pt x="270" y="229"/>
                    <a:pt x="269" y="229"/>
                    <a:pt x="268" y="229"/>
                  </a:cubicBezTo>
                  <a:cubicBezTo>
                    <a:pt x="268" y="230"/>
                    <a:pt x="267" y="230"/>
                    <a:pt x="267" y="230"/>
                  </a:cubicBezTo>
                  <a:cubicBezTo>
                    <a:pt x="267" y="231"/>
                    <a:pt x="267" y="231"/>
                    <a:pt x="266" y="231"/>
                  </a:cubicBezTo>
                  <a:cubicBezTo>
                    <a:pt x="266" y="231"/>
                    <a:pt x="266" y="232"/>
                    <a:pt x="266" y="232"/>
                  </a:cubicBezTo>
                  <a:cubicBezTo>
                    <a:pt x="266" y="233"/>
                    <a:pt x="266" y="233"/>
                    <a:pt x="266" y="233"/>
                  </a:cubicBezTo>
                  <a:cubicBezTo>
                    <a:pt x="265" y="234"/>
                    <a:pt x="265" y="234"/>
                    <a:pt x="265" y="234"/>
                  </a:cubicBezTo>
                  <a:cubicBezTo>
                    <a:pt x="264" y="235"/>
                    <a:pt x="264" y="235"/>
                    <a:pt x="264" y="235"/>
                  </a:cubicBezTo>
                  <a:cubicBezTo>
                    <a:pt x="264" y="236"/>
                    <a:pt x="264" y="236"/>
                    <a:pt x="263" y="236"/>
                  </a:cubicBezTo>
                  <a:cubicBezTo>
                    <a:pt x="262" y="235"/>
                    <a:pt x="262" y="235"/>
                    <a:pt x="261" y="235"/>
                  </a:cubicBezTo>
                  <a:cubicBezTo>
                    <a:pt x="261" y="236"/>
                    <a:pt x="261" y="235"/>
                    <a:pt x="260" y="236"/>
                  </a:cubicBezTo>
                  <a:cubicBezTo>
                    <a:pt x="259" y="236"/>
                    <a:pt x="259" y="237"/>
                    <a:pt x="259" y="236"/>
                  </a:cubicBezTo>
                  <a:cubicBezTo>
                    <a:pt x="259" y="235"/>
                    <a:pt x="259" y="234"/>
                    <a:pt x="258" y="235"/>
                  </a:cubicBezTo>
                  <a:cubicBezTo>
                    <a:pt x="258" y="235"/>
                    <a:pt x="256" y="235"/>
                    <a:pt x="256" y="235"/>
                  </a:cubicBezTo>
                  <a:cubicBezTo>
                    <a:pt x="255" y="236"/>
                    <a:pt x="255" y="236"/>
                    <a:pt x="255" y="236"/>
                  </a:cubicBezTo>
                  <a:cubicBezTo>
                    <a:pt x="254" y="235"/>
                    <a:pt x="253" y="235"/>
                    <a:pt x="252" y="235"/>
                  </a:cubicBezTo>
                  <a:cubicBezTo>
                    <a:pt x="252" y="235"/>
                    <a:pt x="252" y="234"/>
                    <a:pt x="252" y="234"/>
                  </a:cubicBezTo>
                  <a:cubicBezTo>
                    <a:pt x="252" y="233"/>
                    <a:pt x="253" y="232"/>
                    <a:pt x="253" y="232"/>
                  </a:cubicBezTo>
                  <a:cubicBezTo>
                    <a:pt x="253" y="232"/>
                    <a:pt x="252" y="231"/>
                    <a:pt x="253" y="231"/>
                  </a:cubicBezTo>
                  <a:cubicBezTo>
                    <a:pt x="253" y="231"/>
                    <a:pt x="254" y="231"/>
                    <a:pt x="254" y="231"/>
                  </a:cubicBezTo>
                  <a:cubicBezTo>
                    <a:pt x="254" y="231"/>
                    <a:pt x="253" y="231"/>
                    <a:pt x="254" y="230"/>
                  </a:cubicBezTo>
                  <a:cubicBezTo>
                    <a:pt x="255" y="229"/>
                    <a:pt x="256" y="230"/>
                    <a:pt x="256" y="229"/>
                  </a:cubicBezTo>
                  <a:cubicBezTo>
                    <a:pt x="256" y="229"/>
                    <a:pt x="255" y="229"/>
                    <a:pt x="254" y="228"/>
                  </a:cubicBezTo>
                  <a:cubicBezTo>
                    <a:pt x="254" y="228"/>
                    <a:pt x="253" y="228"/>
                    <a:pt x="253" y="228"/>
                  </a:cubicBezTo>
                  <a:cubicBezTo>
                    <a:pt x="253" y="227"/>
                    <a:pt x="253" y="227"/>
                    <a:pt x="253" y="227"/>
                  </a:cubicBezTo>
                  <a:cubicBezTo>
                    <a:pt x="253" y="226"/>
                    <a:pt x="253" y="226"/>
                    <a:pt x="252" y="225"/>
                  </a:cubicBezTo>
                  <a:cubicBezTo>
                    <a:pt x="252" y="225"/>
                    <a:pt x="251" y="223"/>
                    <a:pt x="251" y="223"/>
                  </a:cubicBezTo>
                  <a:cubicBezTo>
                    <a:pt x="250" y="222"/>
                    <a:pt x="250" y="222"/>
                    <a:pt x="250" y="221"/>
                  </a:cubicBezTo>
                  <a:cubicBezTo>
                    <a:pt x="250" y="221"/>
                    <a:pt x="250" y="220"/>
                    <a:pt x="249" y="220"/>
                  </a:cubicBezTo>
                  <a:cubicBezTo>
                    <a:pt x="249" y="220"/>
                    <a:pt x="249" y="219"/>
                    <a:pt x="249" y="219"/>
                  </a:cubicBezTo>
                  <a:cubicBezTo>
                    <a:pt x="250" y="219"/>
                    <a:pt x="249" y="219"/>
                    <a:pt x="249" y="218"/>
                  </a:cubicBezTo>
                  <a:cubicBezTo>
                    <a:pt x="248" y="218"/>
                    <a:pt x="248" y="217"/>
                    <a:pt x="248" y="217"/>
                  </a:cubicBezTo>
                  <a:cubicBezTo>
                    <a:pt x="247" y="216"/>
                    <a:pt x="247" y="216"/>
                    <a:pt x="247" y="216"/>
                  </a:cubicBezTo>
                  <a:cubicBezTo>
                    <a:pt x="247" y="217"/>
                    <a:pt x="247" y="218"/>
                    <a:pt x="246" y="218"/>
                  </a:cubicBezTo>
                  <a:cubicBezTo>
                    <a:pt x="246" y="219"/>
                    <a:pt x="245" y="219"/>
                    <a:pt x="245" y="219"/>
                  </a:cubicBezTo>
                  <a:cubicBezTo>
                    <a:pt x="245" y="220"/>
                    <a:pt x="246" y="220"/>
                    <a:pt x="245" y="221"/>
                  </a:cubicBezTo>
                  <a:cubicBezTo>
                    <a:pt x="245" y="221"/>
                    <a:pt x="245" y="221"/>
                    <a:pt x="245" y="222"/>
                  </a:cubicBezTo>
                  <a:cubicBezTo>
                    <a:pt x="244" y="222"/>
                    <a:pt x="244" y="222"/>
                    <a:pt x="243" y="223"/>
                  </a:cubicBezTo>
                  <a:cubicBezTo>
                    <a:pt x="243" y="224"/>
                    <a:pt x="243" y="224"/>
                    <a:pt x="242" y="224"/>
                  </a:cubicBezTo>
                  <a:cubicBezTo>
                    <a:pt x="241" y="225"/>
                    <a:pt x="241" y="224"/>
                    <a:pt x="241" y="225"/>
                  </a:cubicBezTo>
                  <a:cubicBezTo>
                    <a:pt x="240" y="226"/>
                    <a:pt x="241" y="227"/>
                    <a:pt x="240" y="227"/>
                  </a:cubicBezTo>
                  <a:cubicBezTo>
                    <a:pt x="240" y="228"/>
                    <a:pt x="239" y="228"/>
                    <a:pt x="239" y="228"/>
                  </a:cubicBezTo>
                  <a:cubicBezTo>
                    <a:pt x="238" y="228"/>
                    <a:pt x="238" y="228"/>
                    <a:pt x="238" y="229"/>
                  </a:cubicBezTo>
                  <a:cubicBezTo>
                    <a:pt x="237" y="229"/>
                    <a:pt x="237" y="229"/>
                    <a:pt x="237" y="229"/>
                  </a:cubicBezTo>
                  <a:cubicBezTo>
                    <a:pt x="237" y="230"/>
                    <a:pt x="237" y="230"/>
                    <a:pt x="236" y="230"/>
                  </a:cubicBezTo>
                  <a:cubicBezTo>
                    <a:pt x="235" y="230"/>
                    <a:pt x="235" y="231"/>
                    <a:pt x="234" y="231"/>
                  </a:cubicBezTo>
                  <a:cubicBezTo>
                    <a:pt x="234" y="231"/>
                    <a:pt x="234" y="232"/>
                    <a:pt x="234" y="232"/>
                  </a:cubicBezTo>
                  <a:cubicBezTo>
                    <a:pt x="233" y="233"/>
                    <a:pt x="233" y="233"/>
                    <a:pt x="233" y="233"/>
                  </a:cubicBezTo>
                  <a:cubicBezTo>
                    <a:pt x="233" y="233"/>
                    <a:pt x="233" y="232"/>
                    <a:pt x="232" y="232"/>
                  </a:cubicBezTo>
                  <a:cubicBezTo>
                    <a:pt x="232" y="233"/>
                    <a:pt x="232" y="233"/>
                    <a:pt x="231" y="233"/>
                  </a:cubicBezTo>
                  <a:cubicBezTo>
                    <a:pt x="231" y="233"/>
                    <a:pt x="231" y="232"/>
                    <a:pt x="231" y="232"/>
                  </a:cubicBezTo>
                  <a:cubicBezTo>
                    <a:pt x="230" y="232"/>
                    <a:pt x="230" y="232"/>
                    <a:pt x="230" y="232"/>
                  </a:cubicBezTo>
                  <a:cubicBezTo>
                    <a:pt x="230" y="233"/>
                    <a:pt x="229" y="233"/>
                    <a:pt x="229" y="233"/>
                  </a:cubicBezTo>
                  <a:cubicBezTo>
                    <a:pt x="228" y="233"/>
                    <a:pt x="228" y="232"/>
                    <a:pt x="228" y="232"/>
                  </a:cubicBezTo>
                  <a:cubicBezTo>
                    <a:pt x="228" y="232"/>
                    <a:pt x="226" y="232"/>
                    <a:pt x="226" y="232"/>
                  </a:cubicBezTo>
                  <a:cubicBezTo>
                    <a:pt x="226" y="232"/>
                    <a:pt x="224" y="231"/>
                    <a:pt x="224" y="231"/>
                  </a:cubicBezTo>
                  <a:cubicBezTo>
                    <a:pt x="224" y="231"/>
                    <a:pt x="223" y="231"/>
                    <a:pt x="223" y="231"/>
                  </a:cubicBezTo>
                  <a:cubicBezTo>
                    <a:pt x="223" y="230"/>
                    <a:pt x="223" y="230"/>
                    <a:pt x="223" y="230"/>
                  </a:cubicBezTo>
                  <a:cubicBezTo>
                    <a:pt x="222" y="230"/>
                    <a:pt x="222" y="230"/>
                    <a:pt x="221" y="230"/>
                  </a:cubicBezTo>
                  <a:cubicBezTo>
                    <a:pt x="220" y="230"/>
                    <a:pt x="220" y="229"/>
                    <a:pt x="220" y="229"/>
                  </a:cubicBezTo>
                  <a:cubicBezTo>
                    <a:pt x="220" y="229"/>
                    <a:pt x="220" y="229"/>
                    <a:pt x="219" y="229"/>
                  </a:cubicBezTo>
                  <a:cubicBezTo>
                    <a:pt x="218" y="230"/>
                    <a:pt x="218" y="230"/>
                    <a:pt x="217" y="230"/>
                  </a:cubicBezTo>
                  <a:cubicBezTo>
                    <a:pt x="217" y="230"/>
                    <a:pt x="217" y="229"/>
                    <a:pt x="216" y="229"/>
                  </a:cubicBezTo>
                  <a:cubicBezTo>
                    <a:pt x="215" y="229"/>
                    <a:pt x="215" y="229"/>
                    <a:pt x="215" y="229"/>
                  </a:cubicBezTo>
                  <a:cubicBezTo>
                    <a:pt x="215" y="229"/>
                    <a:pt x="215" y="229"/>
                    <a:pt x="214" y="229"/>
                  </a:cubicBezTo>
                  <a:cubicBezTo>
                    <a:pt x="214" y="229"/>
                    <a:pt x="214" y="228"/>
                    <a:pt x="213" y="228"/>
                  </a:cubicBezTo>
                  <a:cubicBezTo>
                    <a:pt x="213" y="228"/>
                    <a:pt x="213" y="228"/>
                    <a:pt x="212" y="228"/>
                  </a:cubicBezTo>
                  <a:cubicBezTo>
                    <a:pt x="212" y="228"/>
                    <a:pt x="212" y="228"/>
                    <a:pt x="211" y="228"/>
                  </a:cubicBezTo>
                  <a:cubicBezTo>
                    <a:pt x="211" y="229"/>
                    <a:pt x="210" y="229"/>
                    <a:pt x="210" y="229"/>
                  </a:cubicBezTo>
                  <a:cubicBezTo>
                    <a:pt x="210" y="230"/>
                    <a:pt x="209" y="230"/>
                    <a:pt x="209" y="230"/>
                  </a:cubicBezTo>
                  <a:cubicBezTo>
                    <a:pt x="209" y="230"/>
                    <a:pt x="209" y="229"/>
                    <a:pt x="210" y="229"/>
                  </a:cubicBezTo>
                  <a:cubicBezTo>
                    <a:pt x="210" y="228"/>
                    <a:pt x="210" y="228"/>
                    <a:pt x="210" y="228"/>
                  </a:cubicBezTo>
                  <a:cubicBezTo>
                    <a:pt x="210" y="228"/>
                    <a:pt x="210" y="228"/>
                    <a:pt x="210" y="227"/>
                  </a:cubicBezTo>
                  <a:cubicBezTo>
                    <a:pt x="210" y="227"/>
                    <a:pt x="210" y="226"/>
                    <a:pt x="211" y="226"/>
                  </a:cubicBezTo>
                  <a:cubicBezTo>
                    <a:pt x="211" y="226"/>
                    <a:pt x="211" y="226"/>
                    <a:pt x="211" y="225"/>
                  </a:cubicBezTo>
                  <a:cubicBezTo>
                    <a:pt x="212" y="225"/>
                    <a:pt x="212" y="225"/>
                    <a:pt x="211" y="225"/>
                  </a:cubicBezTo>
                  <a:cubicBezTo>
                    <a:pt x="211" y="225"/>
                    <a:pt x="210" y="225"/>
                    <a:pt x="210" y="225"/>
                  </a:cubicBezTo>
                  <a:cubicBezTo>
                    <a:pt x="210" y="224"/>
                    <a:pt x="210" y="224"/>
                    <a:pt x="210" y="224"/>
                  </a:cubicBezTo>
                  <a:cubicBezTo>
                    <a:pt x="210" y="223"/>
                    <a:pt x="210" y="223"/>
                    <a:pt x="209" y="223"/>
                  </a:cubicBezTo>
                  <a:cubicBezTo>
                    <a:pt x="209" y="222"/>
                    <a:pt x="209" y="222"/>
                    <a:pt x="209" y="221"/>
                  </a:cubicBezTo>
                  <a:cubicBezTo>
                    <a:pt x="209" y="221"/>
                    <a:pt x="209" y="220"/>
                    <a:pt x="208" y="221"/>
                  </a:cubicBezTo>
                  <a:cubicBezTo>
                    <a:pt x="208" y="221"/>
                    <a:pt x="208" y="221"/>
                    <a:pt x="207" y="221"/>
                  </a:cubicBezTo>
                  <a:cubicBezTo>
                    <a:pt x="207" y="221"/>
                    <a:pt x="207" y="221"/>
                    <a:pt x="207" y="221"/>
                  </a:cubicBezTo>
                  <a:cubicBezTo>
                    <a:pt x="206" y="220"/>
                    <a:pt x="206" y="219"/>
                    <a:pt x="205" y="219"/>
                  </a:cubicBezTo>
                  <a:cubicBezTo>
                    <a:pt x="205" y="219"/>
                    <a:pt x="205" y="219"/>
                    <a:pt x="205" y="218"/>
                  </a:cubicBezTo>
                  <a:cubicBezTo>
                    <a:pt x="205" y="218"/>
                    <a:pt x="206" y="218"/>
                    <a:pt x="206" y="217"/>
                  </a:cubicBezTo>
                  <a:cubicBezTo>
                    <a:pt x="205" y="217"/>
                    <a:pt x="205" y="217"/>
                    <a:pt x="205" y="216"/>
                  </a:cubicBezTo>
                  <a:cubicBezTo>
                    <a:pt x="205" y="216"/>
                    <a:pt x="204" y="216"/>
                    <a:pt x="205" y="216"/>
                  </a:cubicBezTo>
                  <a:cubicBezTo>
                    <a:pt x="205" y="215"/>
                    <a:pt x="205" y="216"/>
                    <a:pt x="205" y="215"/>
                  </a:cubicBezTo>
                  <a:cubicBezTo>
                    <a:pt x="204" y="214"/>
                    <a:pt x="204" y="214"/>
                    <a:pt x="203" y="213"/>
                  </a:cubicBezTo>
                  <a:cubicBezTo>
                    <a:pt x="203" y="213"/>
                    <a:pt x="204" y="212"/>
                    <a:pt x="203" y="212"/>
                  </a:cubicBezTo>
                  <a:cubicBezTo>
                    <a:pt x="203" y="211"/>
                    <a:pt x="202" y="211"/>
                    <a:pt x="202" y="211"/>
                  </a:cubicBezTo>
                  <a:cubicBezTo>
                    <a:pt x="202" y="210"/>
                    <a:pt x="202" y="210"/>
                    <a:pt x="202" y="209"/>
                  </a:cubicBezTo>
                  <a:cubicBezTo>
                    <a:pt x="202" y="209"/>
                    <a:pt x="202" y="209"/>
                    <a:pt x="202" y="209"/>
                  </a:cubicBezTo>
                  <a:cubicBezTo>
                    <a:pt x="201" y="208"/>
                    <a:pt x="201" y="208"/>
                    <a:pt x="201" y="208"/>
                  </a:cubicBezTo>
                  <a:cubicBezTo>
                    <a:pt x="201" y="207"/>
                    <a:pt x="201" y="207"/>
                    <a:pt x="200" y="207"/>
                  </a:cubicBezTo>
                  <a:cubicBezTo>
                    <a:pt x="199" y="207"/>
                    <a:pt x="199" y="207"/>
                    <a:pt x="198" y="207"/>
                  </a:cubicBezTo>
                  <a:cubicBezTo>
                    <a:pt x="198" y="207"/>
                    <a:pt x="198" y="207"/>
                    <a:pt x="198" y="206"/>
                  </a:cubicBezTo>
                  <a:cubicBezTo>
                    <a:pt x="197" y="206"/>
                    <a:pt x="197" y="206"/>
                    <a:pt x="196" y="205"/>
                  </a:cubicBezTo>
                  <a:cubicBezTo>
                    <a:pt x="195" y="204"/>
                    <a:pt x="195" y="204"/>
                    <a:pt x="194" y="204"/>
                  </a:cubicBezTo>
                  <a:cubicBezTo>
                    <a:pt x="194" y="203"/>
                    <a:pt x="194" y="203"/>
                    <a:pt x="193" y="203"/>
                  </a:cubicBezTo>
                  <a:cubicBezTo>
                    <a:pt x="192" y="203"/>
                    <a:pt x="192" y="203"/>
                    <a:pt x="192" y="203"/>
                  </a:cubicBezTo>
                  <a:cubicBezTo>
                    <a:pt x="191" y="204"/>
                    <a:pt x="191" y="203"/>
                    <a:pt x="191" y="203"/>
                  </a:cubicBezTo>
                  <a:cubicBezTo>
                    <a:pt x="190" y="204"/>
                    <a:pt x="189" y="204"/>
                    <a:pt x="189" y="204"/>
                  </a:cubicBezTo>
                  <a:cubicBezTo>
                    <a:pt x="188" y="204"/>
                    <a:pt x="188" y="204"/>
                    <a:pt x="188" y="205"/>
                  </a:cubicBezTo>
                  <a:cubicBezTo>
                    <a:pt x="187" y="205"/>
                    <a:pt x="187" y="205"/>
                    <a:pt x="187" y="206"/>
                  </a:cubicBezTo>
                  <a:cubicBezTo>
                    <a:pt x="187" y="206"/>
                    <a:pt x="187" y="206"/>
                    <a:pt x="187" y="207"/>
                  </a:cubicBezTo>
                  <a:cubicBezTo>
                    <a:pt x="186" y="207"/>
                    <a:pt x="186" y="207"/>
                    <a:pt x="185" y="207"/>
                  </a:cubicBezTo>
                  <a:cubicBezTo>
                    <a:pt x="185" y="208"/>
                    <a:pt x="185" y="207"/>
                    <a:pt x="184" y="207"/>
                  </a:cubicBezTo>
                  <a:cubicBezTo>
                    <a:pt x="184" y="207"/>
                    <a:pt x="183" y="206"/>
                    <a:pt x="183" y="207"/>
                  </a:cubicBezTo>
                  <a:cubicBezTo>
                    <a:pt x="183" y="207"/>
                    <a:pt x="183" y="207"/>
                    <a:pt x="183" y="208"/>
                  </a:cubicBezTo>
                  <a:cubicBezTo>
                    <a:pt x="183" y="209"/>
                    <a:pt x="183" y="209"/>
                    <a:pt x="183" y="211"/>
                  </a:cubicBezTo>
                  <a:cubicBezTo>
                    <a:pt x="183" y="212"/>
                    <a:pt x="182" y="213"/>
                    <a:pt x="183" y="214"/>
                  </a:cubicBezTo>
                  <a:cubicBezTo>
                    <a:pt x="184" y="215"/>
                    <a:pt x="185" y="216"/>
                    <a:pt x="185" y="216"/>
                  </a:cubicBezTo>
                  <a:cubicBezTo>
                    <a:pt x="185" y="217"/>
                    <a:pt x="185" y="217"/>
                    <a:pt x="185" y="218"/>
                  </a:cubicBezTo>
                  <a:cubicBezTo>
                    <a:pt x="185" y="218"/>
                    <a:pt x="186" y="218"/>
                    <a:pt x="185" y="219"/>
                  </a:cubicBezTo>
                  <a:cubicBezTo>
                    <a:pt x="185" y="220"/>
                    <a:pt x="184" y="220"/>
                    <a:pt x="184" y="221"/>
                  </a:cubicBezTo>
                  <a:cubicBezTo>
                    <a:pt x="184" y="221"/>
                    <a:pt x="185" y="222"/>
                    <a:pt x="185" y="222"/>
                  </a:cubicBezTo>
                  <a:cubicBezTo>
                    <a:pt x="185" y="222"/>
                    <a:pt x="185" y="222"/>
                    <a:pt x="185" y="223"/>
                  </a:cubicBezTo>
                  <a:cubicBezTo>
                    <a:pt x="184" y="224"/>
                    <a:pt x="184" y="224"/>
                    <a:pt x="184" y="225"/>
                  </a:cubicBezTo>
                  <a:cubicBezTo>
                    <a:pt x="183" y="226"/>
                    <a:pt x="183" y="226"/>
                    <a:pt x="183" y="227"/>
                  </a:cubicBezTo>
                  <a:cubicBezTo>
                    <a:pt x="184" y="228"/>
                    <a:pt x="185" y="228"/>
                    <a:pt x="185" y="228"/>
                  </a:cubicBezTo>
                  <a:cubicBezTo>
                    <a:pt x="185" y="229"/>
                    <a:pt x="185" y="229"/>
                    <a:pt x="186" y="229"/>
                  </a:cubicBezTo>
                  <a:cubicBezTo>
                    <a:pt x="186" y="230"/>
                    <a:pt x="186" y="231"/>
                    <a:pt x="186" y="231"/>
                  </a:cubicBezTo>
                  <a:cubicBezTo>
                    <a:pt x="186" y="232"/>
                    <a:pt x="186" y="232"/>
                    <a:pt x="186" y="232"/>
                  </a:cubicBezTo>
                  <a:cubicBezTo>
                    <a:pt x="163" y="232"/>
                    <a:pt x="163" y="232"/>
                    <a:pt x="163" y="232"/>
                  </a:cubicBezTo>
                  <a:cubicBezTo>
                    <a:pt x="163" y="232"/>
                    <a:pt x="163" y="231"/>
                    <a:pt x="162" y="231"/>
                  </a:cubicBezTo>
                  <a:cubicBezTo>
                    <a:pt x="162" y="230"/>
                    <a:pt x="162" y="230"/>
                    <a:pt x="161" y="229"/>
                  </a:cubicBezTo>
                  <a:cubicBezTo>
                    <a:pt x="161" y="229"/>
                    <a:pt x="159" y="227"/>
                    <a:pt x="159" y="227"/>
                  </a:cubicBezTo>
                  <a:cubicBezTo>
                    <a:pt x="158" y="228"/>
                    <a:pt x="158" y="228"/>
                    <a:pt x="157" y="228"/>
                  </a:cubicBezTo>
                  <a:cubicBezTo>
                    <a:pt x="157" y="229"/>
                    <a:pt x="158" y="229"/>
                    <a:pt x="157" y="229"/>
                  </a:cubicBezTo>
                  <a:cubicBezTo>
                    <a:pt x="155" y="229"/>
                    <a:pt x="155" y="229"/>
                    <a:pt x="154" y="229"/>
                  </a:cubicBezTo>
                  <a:cubicBezTo>
                    <a:pt x="152" y="230"/>
                    <a:pt x="152" y="230"/>
                    <a:pt x="152" y="230"/>
                  </a:cubicBezTo>
                  <a:cubicBezTo>
                    <a:pt x="151" y="230"/>
                    <a:pt x="151" y="230"/>
                    <a:pt x="151" y="230"/>
                  </a:cubicBezTo>
                  <a:cubicBezTo>
                    <a:pt x="150" y="230"/>
                    <a:pt x="150" y="230"/>
                    <a:pt x="149" y="231"/>
                  </a:cubicBezTo>
                  <a:cubicBezTo>
                    <a:pt x="149" y="232"/>
                    <a:pt x="149" y="233"/>
                    <a:pt x="149" y="233"/>
                  </a:cubicBezTo>
                  <a:cubicBezTo>
                    <a:pt x="148" y="232"/>
                    <a:pt x="148" y="232"/>
                    <a:pt x="148" y="231"/>
                  </a:cubicBezTo>
                  <a:cubicBezTo>
                    <a:pt x="148" y="231"/>
                    <a:pt x="148" y="231"/>
                    <a:pt x="147" y="231"/>
                  </a:cubicBezTo>
                  <a:cubicBezTo>
                    <a:pt x="146" y="231"/>
                    <a:pt x="146" y="231"/>
                    <a:pt x="146" y="230"/>
                  </a:cubicBezTo>
                  <a:cubicBezTo>
                    <a:pt x="146" y="229"/>
                    <a:pt x="146" y="229"/>
                    <a:pt x="146" y="229"/>
                  </a:cubicBezTo>
                  <a:cubicBezTo>
                    <a:pt x="145" y="229"/>
                    <a:pt x="145" y="229"/>
                    <a:pt x="145" y="229"/>
                  </a:cubicBezTo>
                  <a:cubicBezTo>
                    <a:pt x="144" y="228"/>
                    <a:pt x="144" y="228"/>
                    <a:pt x="143" y="228"/>
                  </a:cubicBezTo>
                  <a:cubicBezTo>
                    <a:pt x="143" y="228"/>
                    <a:pt x="143" y="227"/>
                    <a:pt x="142" y="228"/>
                  </a:cubicBezTo>
                  <a:cubicBezTo>
                    <a:pt x="140" y="228"/>
                    <a:pt x="139" y="228"/>
                    <a:pt x="140" y="229"/>
                  </a:cubicBezTo>
                  <a:cubicBezTo>
                    <a:pt x="141" y="230"/>
                    <a:pt x="140" y="230"/>
                    <a:pt x="141" y="231"/>
                  </a:cubicBezTo>
                  <a:cubicBezTo>
                    <a:pt x="141" y="232"/>
                    <a:pt x="141" y="232"/>
                    <a:pt x="141" y="233"/>
                  </a:cubicBezTo>
                  <a:cubicBezTo>
                    <a:pt x="141" y="234"/>
                    <a:pt x="141" y="235"/>
                    <a:pt x="141" y="236"/>
                  </a:cubicBezTo>
                  <a:cubicBezTo>
                    <a:pt x="141" y="237"/>
                    <a:pt x="141" y="236"/>
                    <a:pt x="142" y="237"/>
                  </a:cubicBezTo>
                  <a:cubicBezTo>
                    <a:pt x="142" y="238"/>
                    <a:pt x="144" y="240"/>
                    <a:pt x="144" y="241"/>
                  </a:cubicBezTo>
                  <a:cubicBezTo>
                    <a:pt x="143" y="242"/>
                    <a:pt x="144" y="242"/>
                    <a:pt x="143" y="243"/>
                  </a:cubicBezTo>
                  <a:cubicBezTo>
                    <a:pt x="143" y="245"/>
                    <a:pt x="143" y="245"/>
                    <a:pt x="142" y="246"/>
                  </a:cubicBezTo>
                  <a:cubicBezTo>
                    <a:pt x="142" y="247"/>
                    <a:pt x="141" y="247"/>
                    <a:pt x="141" y="248"/>
                  </a:cubicBezTo>
                  <a:cubicBezTo>
                    <a:pt x="140" y="249"/>
                    <a:pt x="140" y="249"/>
                    <a:pt x="139" y="250"/>
                  </a:cubicBezTo>
                  <a:cubicBezTo>
                    <a:pt x="139" y="251"/>
                    <a:pt x="138" y="251"/>
                    <a:pt x="139" y="252"/>
                  </a:cubicBezTo>
                  <a:cubicBezTo>
                    <a:pt x="139" y="253"/>
                    <a:pt x="139" y="254"/>
                    <a:pt x="139" y="254"/>
                  </a:cubicBezTo>
                  <a:cubicBezTo>
                    <a:pt x="140" y="254"/>
                    <a:pt x="140" y="254"/>
                    <a:pt x="141" y="254"/>
                  </a:cubicBezTo>
                  <a:cubicBezTo>
                    <a:pt x="141" y="253"/>
                    <a:pt x="142" y="252"/>
                    <a:pt x="142" y="252"/>
                  </a:cubicBezTo>
                  <a:cubicBezTo>
                    <a:pt x="143" y="251"/>
                    <a:pt x="143" y="251"/>
                    <a:pt x="143" y="251"/>
                  </a:cubicBezTo>
                  <a:cubicBezTo>
                    <a:pt x="143" y="251"/>
                    <a:pt x="144" y="252"/>
                    <a:pt x="144" y="252"/>
                  </a:cubicBezTo>
                  <a:cubicBezTo>
                    <a:pt x="144" y="253"/>
                    <a:pt x="146" y="256"/>
                    <a:pt x="146" y="256"/>
                  </a:cubicBezTo>
                  <a:cubicBezTo>
                    <a:pt x="147" y="256"/>
                    <a:pt x="148" y="258"/>
                    <a:pt x="149" y="259"/>
                  </a:cubicBezTo>
                  <a:cubicBezTo>
                    <a:pt x="150" y="260"/>
                    <a:pt x="150" y="262"/>
                    <a:pt x="151" y="262"/>
                  </a:cubicBezTo>
                  <a:cubicBezTo>
                    <a:pt x="152" y="262"/>
                    <a:pt x="153" y="261"/>
                    <a:pt x="153" y="262"/>
                  </a:cubicBezTo>
                  <a:cubicBezTo>
                    <a:pt x="153" y="263"/>
                    <a:pt x="152" y="263"/>
                    <a:pt x="152" y="264"/>
                  </a:cubicBezTo>
                  <a:cubicBezTo>
                    <a:pt x="151" y="264"/>
                    <a:pt x="151" y="264"/>
                    <a:pt x="151" y="265"/>
                  </a:cubicBezTo>
                  <a:cubicBezTo>
                    <a:pt x="151" y="265"/>
                    <a:pt x="150" y="266"/>
                    <a:pt x="150" y="267"/>
                  </a:cubicBezTo>
                  <a:cubicBezTo>
                    <a:pt x="149" y="267"/>
                    <a:pt x="149" y="268"/>
                    <a:pt x="148" y="267"/>
                  </a:cubicBezTo>
                  <a:cubicBezTo>
                    <a:pt x="148" y="266"/>
                    <a:pt x="148" y="266"/>
                    <a:pt x="147" y="266"/>
                  </a:cubicBezTo>
                  <a:cubicBezTo>
                    <a:pt x="147" y="267"/>
                    <a:pt x="147" y="268"/>
                    <a:pt x="147" y="268"/>
                  </a:cubicBezTo>
                  <a:cubicBezTo>
                    <a:pt x="147" y="269"/>
                    <a:pt x="147" y="268"/>
                    <a:pt x="147" y="269"/>
                  </a:cubicBezTo>
                  <a:cubicBezTo>
                    <a:pt x="147" y="269"/>
                    <a:pt x="149" y="270"/>
                    <a:pt x="149" y="270"/>
                  </a:cubicBezTo>
                  <a:cubicBezTo>
                    <a:pt x="149" y="270"/>
                    <a:pt x="151" y="271"/>
                    <a:pt x="152" y="272"/>
                  </a:cubicBezTo>
                  <a:cubicBezTo>
                    <a:pt x="153" y="272"/>
                    <a:pt x="153" y="273"/>
                    <a:pt x="153" y="273"/>
                  </a:cubicBezTo>
                  <a:cubicBezTo>
                    <a:pt x="154" y="273"/>
                    <a:pt x="154" y="273"/>
                    <a:pt x="154" y="274"/>
                  </a:cubicBezTo>
                  <a:cubicBezTo>
                    <a:pt x="155" y="274"/>
                    <a:pt x="158" y="275"/>
                    <a:pt x="158" y="275"/>
                  </a:cubicBezTo>
                  <a:cubicBezTo>
                    <a:pt x="160" y="276"/>
                    <a:pt x="160" y="276"/>
                    <a:pt x="160" y="276"/>
                  </a:cubicBezTo>
                  <a:cubicBezTo>
                    <a:pt x="160" y="276"/>
                    <a:pt x="159" y="277"/>
                    <a:pt x="158" y="277"/>
                  </a:cubicBezTo>
                  <a:cubicBezTo>
                    <a:pt x="158" y="277"/>
                    <a:pt x="158" y="278"/>
                    <a:pt x="157" y="278"/>
                  </a:cubicBezTo>
                  <a:cubicBezTo>
                    <a:pt x="157" y="279"/>
                    <a:pt x="155" y="282"/>
                    <a:pt x="155" y="283"/>
                  </a:cubicBezTo>
                  <a:cubicBezTo>
                    <a:pt x="155" y="284"/>
                    <a:pt x="155" y="284"/>
                    <a:pt x="154" y="286"/>
                  </a:cubicBezTo>
                  <a:cubicBezTo>
                    <a:pt x="153" y="288"/>
                    <a:pt x="153" y="289"/>
                    <a:pt x="154" y="290"/>
                  </a:cubicBezTo>
                  <a:cubicBezTo>
                    <a:pt x="154" y="290"/>
                    <a:pt x="155" y="290"/>
                    <a:pt x="155" y="290"/>
                  </a:cubicBezTo>
                  <a:cubicBezTo>
                    <a:pt x="155" y="291"/>
                    <a:pt x="156" y="292"/>
                    <a:pt x="156" y="292"/>
                  </a:cubicBezTo>
                  <a:cubicBezTo>
                    <a:pt x="157" y="292"/>
                    <a:pt x="157" y="292"/>
                    <a:pt x="157" y="293"/>
                  </a:cubicBezTo>
                  <a:cubicBezTo>
                    <a:pt x="157" y="293"/>
                    <a:pt x="157" y="293"/>
                    <a:pt x="157" y="294"/>
                  </a:cubicBezTo>
                  <a:cubicBezTo>
                    <a:pt x="156" y="294"/>
                    <a:pt x="156" y="296"/>
                    <a:pt x="155" y="296"/>
                  </a:cubicBezTo>
                  <a:cubicBezTo>
                    <a:pt x="154" y="297"/>
                    <a:pt x="154" y="298"/>
                    <a:pt x="153" y="297"/>
                  </a:cubicBezTo>
                  <a:cubicBezTo>
                    <a:pt x="153" y="297"/>
                    <a:pt x="150" y="295"/>
                    <a:pt x="149" y="295"/>
                  </a:cubicBezTo>
                  <a:cubicBezTo>
                    <a:pt x="149" y="295"/>
                    <a:pt x="148" y="294"/>
                    <a:pt x="147" y="294"/>
                  </a:cubicBezTo>
                  <a:cubicBezTo>
                    <a:pt x="147" y="294"/>
                    <a:pt x="146" y="294"/>
                    <a:pt x="146" y="294"/>
                  </a:cubicBezTo>
                  <a:cubicBezTo>
                    <a:pt x="146" y="293"/>
                    <a:pt x="146" y="292"/>
                    <a:pt x="145" y="291"/>
                  </a:cubicBezTo>
                  <a:cubicBezTo>
                    <a:pt x="144" y="289"/>
                    <a:pt x="144" y="290"/>
                    <a:pt x="143" y="289"/>
                  </a:cubicBezTo>
                  <a:cubicBezTo>
                    <a:pt x="142" y="287"/>
                    <a:pt x="141" y="286"/>
                    <a:pt x="141" y="286"/>
                  </a:cubicBezTo>
                  <a:cubicBezTo>
                    <a:pt x="141" y="286"/>
                    <a:pt x="140" y="286"/>
                    <a:pt x="139" y="286"/>
                  </a:cubicBezTo>
                  <a:cubicBezTo>
                    <a:pt x="137" y="286"/>
                    <a:pt x="136" y="286"/>
                    <a:pt x="136" y="286"/>
                  </a:cubicBezTo>
                  <a:cubicBezTo>
                    <a:pt x="135" y="286"/>
                    <a:pt x="135" y="287"/>
                    <a:pt x="135" y="288"/>
                  </a:cubicBezTo>
                  <a:cubicBezTo>
                    <a:pt x="134" y="288"/>
                    <a:pt x="134" y="290"/>
                    <a:pt x="133" y="290"/>
                  </a:cubicBezTo>
                  <a:cubicBezTo>
                    <a:pt x="133" y="290"/>
                    <a:pt x="132" y="290"/>
                    <a:pt x="131" y="290"/>
                  </a:cubicBezTo>
                  <a:cubicBezTo>
                    <a:pt x="129" y="290"/>
                    <a:pt x="129" y="289"/>
                    <a:pt x="128" y="290"/>
                  </a:cubicBezTo>
                  <a:cubicBezTo>
                    <a:pt x="127" y="292"/>
                    <a:pt x="127" y="292"/>
                    <a:pt x="127" y="293"/>
                  </a:cubicBezTo>
                  <a:cubicBezTo>
                    <a:pt x="126" y="294"/>
                    <a:pt x="125" y="294"/>
                    <a:pt x="124" y="295"/>
                  </a:cubicBezTo>
                  <a:cubicBezTo>
                    <a:pt x="124" y="295"/>
                    <a:pt x="123" y="295"/>
                    <a:pt x="123" y="296"/>
                  </a:cubicBezTo>
                  <a:cubicBezTo>
                    <a:pt x="123" y="298"/>
                    <a:pt x="122" y="298"/>
                    <a:pt x="123" y="299"/>
                  </a:cubicBezTo>
                  <a:cubicBezTo>
                    <a:pt x="123" y="300"/>
                    <a:pt x="124" y="300"/>
                    <a:pt x="123" y="301"/>
                  </a:cubicBezTo>
                  <a:cubicBezTo>
                    <a:pt x="122" y="302"/>
                    <a:pt x="121" y="303"/>
                    <a:pt x="121" y="303"/>
                  </a:cubicBezTo>
                  <a:cubicBezTo>
                    <a:pt x="122" y="304"/>
                    <a:pt x="123" y="303"/>
                    <a:pt x="122" y="304"/>
                  </a:cubicBezTo>
                  <a:cubicBezTo>
                    <a:pt x="121" y="305"/>
                    <a:pt x="120" y="307"/>
                    <a:pt x="120" y="307"/>
                  </a:cubicBezTo>
                  <a:cubicBezTo>
                    <a:pt x="119" y="307"/>
                    <a:pt x="119" y="307"/>
                    <a:pt x="119" y="307"/>
                  </a:cubicBezTo>
                  <a:cubicBezTo>
                    <a:pt x="116" y="305"/>
                    <a:pt x="116" y="305"/>
                    <a:pt x="116" y="305"/>
                  </a:cubicBezTo>
                  <a:cubicBezTo>
                    <a:pt x="116" y="305"/>
                    <a:pt x="114" y="304"/>
                    <a:pt x="114" y="304"/>
                  </a:cubicBezTo>
                  <a:cubicBezTo>
                    <a:pt x="114" y="303"/>
                    <a:pt x="113" y="304"/>
                    <a:pt x="114" y="303"/>
                  </a:cubicBezTo>
                  <a:cubicBezTo>
                    <a:pt x="114" y="302"/>
                    <a:pt x="115" y="302"/>
                    <a:pt x="114" y="302"/>
                  </a:cubicBezTo>
                  <a:cubicBezTo>
                    <a:pt x="113" y="302"/>
                    <a:pt x="113" y="302"/>
                    <a:pt x="113" y="301"/>
                  </a:cubicBezTo>
                  <a:cubicBezTo>
                    <a:pt x="113" y="301"/>
                    <a:pt x="112" y="301"/>
                    <a:pt x="113" y="300"/>
                  </a:cubicBezTo>
                  <a:cubicBezTo>
                    <a:pt x="113" y="300"/>
                    <a:pt x="113" y="299"/>
                    <a:pt x="113" y="299"/>
                  </a:cubicBezTo>
                  <a:cubicBezTo>
                    <a:pt x="113" y="299"/>
                    <a:pt x="113" y="299"/>
                    <a:pt x="112" y="298"/>
                  </a:cubicBezTo>
                  <a:cubicBezTo>
                    <a:pt x="112" y="298"/>
                    <a:pt x="111" y="298"/>
                    <a:pt x="111" y="297"/>
                  </a:cubicBezTo>
                  <a:cubicBezTo>
                    <a:pt x="111" y="296"/>
                    <a:pt x="110" y="295"/>
                    <a:pt x="110" y="295"/>
                  </a:cubicBezTo>
                  <a:cubicBezTo>
                    <a:pt x="110" y="295"/>
                    <a:pt x="109" y="294"/>
                    <a:pt x="108" y="293"/>
                  </a:cubicBezTo>
                  <a:cubicBezTo>
                    <a:pt x="108" y="293"/>
                    <a:pt x="107" y="293"/>
                    <a:pt x="107" y="292"/>
                  </a:cubicBezTo>
                  <a:cubicBezTo>
                    <a:pt x="106" y="292"/>
                    <a:pt x="106" y="292"/>
                    <a:pt x="106" y="291"/>
                  </a:cubicBezTo>
                  <a:cubicBezTo>
                    <a:pt x="105" y="291"/>
                    <a:pt x="104" y="290"/>
                    <a:pt x="104" y="289"/>
                  </a:cubicBezTo>
                  <a:cubicBezTo>
                    <a:pt x="103" y="289"/>
                    <a:pt x="103" y="288"/>
                    <a:pt x="102" y="287"/>
                  </a:cubicBezTo>
                  <a:cubicBezTo>
                    <a:pt x="101" y="287"/>
                    <a:pt x="100" y="287"/>
                    <a:pt x="100" y="286"/>
                  </a:cubicBezTo>
                  <a:cubicBezTo>
                    <a:pt x="99" y="285"/>
                    <a:pt x="99" y="285"/>
                    <a:pt x="98" y="285"/>
                  </a:cubicBezTo>
                  <a:cubicBezTo>
                    <a:pt x="97" y="284"/>
                    <a:pt x="97" y="284"/>
                    <a:pt x="96" y="284"/>
                  </a:cubicBezTo>
                  <a:cubicBezTo>
                    <a:pt x="96" y="283"/>
                    <a:pt x="95" y="283"/>
                    <a:pt x="95" y="282"/>
                  </a:cubicBezTo>
                  <a:cubicBezTo>
                    <a:pt x="94" y="282"/>
                    <a:pt x="94" y="282"/>
                    <a:pt x="95" y="282"/>
                  </a:cubicBezTo>
                  <a:cubicBezTo>
                    <a:pt x="95" y="281"/>
                    <a:pt x="95" y="280"/>
                    <a:pt x="95" y="281"/>
                  </a:cubicBezTo>
                  <a:cubicBezTo>
                    <a:pt x="95" y="281"/>
                    <a:pt x="95" y="281"/>
                    <a:pt x="95" y="281"/>
                  </a:cubicBezTo>
                  <a:cubicBezTo>
                    <a:pt x="95" y="281"/>
                    <a:pt x="96" y="281"/>
                    <a:pt x="96" y="282"/>
                  </a:cubicBezTo>
                  <a:cubicBezTo>
                    <a:pt x="96" y="282"/>
                    <a:pt x="96" y="282"/>
                    <a:pt x="96" y="283"/>
                  </a:cubicBezTo>
                  <a:cubicBezTo>
                    <a:pt x="97" y="283"/>
                    <a:pt x="97" y="283"/>
                    <a:pt x="97" y="283"/>
                  </a:cubicBezTo>
                  <a:cubicBezTo>
                    <a:pt x="97" y="283"/>
                    <a:pt x="98" y="283"/>
                    <a:pt x="98" y="283"/>
                  </a:cubicBezTo>
                  <a:cubicBezTo>
                    <a:pt x="98" y="284"/>
                    <a:pt x="98" y="284"/>
                    <a:pt x="98" y="283"/>
                  </a:cubicBezTo>
                  <a:cubicBezTo>
                    <a:pt x="98" y="283"/>
                    <a:pt x="99" y="283"/>
                    <a:pt x="98" y="283"/>
                  </a:cubicBezTo>
                  <a:cubicBezTo>
                    <a:pt x="98" y="282"/>
                    <a:pt x="97" y="283"/>
                    <a:pt x="97" y="282"/>
                  </a:cubicBezTo>
                  <a:cubicBezTo>
                    <a:pt x="97" y="282"/>
                    <a:pt x="97" y="282"/>
                    <a:pt x="97" y="282"/>
                  </a:cubicBezTo>
                  <a:cubicBezTo>
                    <a:pt x="96" y="282"/>
                    <a:pt x="96" y="281"/>
                    <a:pt x="96" y="281"/>
                  </a:cubicBezTo>
                  <a:cubicBezTo>
                    <a:pt x="96" y="281"/>
                    <a:pt x="96" y="281"/>
                    <a:pt x="96" y="281"/>
                  </a:cubicBezTo>
                  <a:cubicBezTo>
                    <a:pt x="96" y="280"/>
                    <a:pt x="96" y="279"/>
                    <a:pt x="96" y="279"/>
                  </a:cubicBezTo>
                  <a:cubicBezTo>
                    <a:pt x="96" y="279"/>
                    <a:pt x="96" y="279"/>
                    <a:pt x="95" y="279"/>
                  </a:cubicBezTo>
                  <a:cubicBezTo>
                    <a:pt x="95" y="278"/>
                    <a:pt x="95" y="277"/>
                    <a:pt x="95" y="277"/>
                  </a:cubicBezTo>
                  <a:cubicBezTo>
                    <a:pt x="95" y="276"/>
                    <a:pt x="95" y="276"/>
                    <a:pt x="94" y="276"/>
                  </a:cubicBezTo>
                  <a:cubicBezTo>
                    <a:pt x="93" y="276"/>
                    <a:pt x="94" y="276"/>
                    <a:pt x="93" y="275"/>
                  </a:cubicBezTo>
                  <a:cubicBezTo>
                    <a:pt x="92" y="275"/>
                    <a:pt x="92" y="275"/>
                    <a:pt x="91" y="274"/>
                  </a:cubicBezTo>
                  <a:cubicBezTo>
                    <a:pt x="90" y="274"/>
                    <a:pt x="90" y="273"/>
                    <a:pt x="90" y="273"/>
                  </a:cubicBezTo>
                  <a:cubicBezTo>
                    <a:pt x="90" y="273"/>
                    <a:pt x="90" y="273"/>
                    <a:pt x="89" y="272"/>
                  </a:cubicBezTo>
                  <a:cubicBezTo>
                    <a:pt x="89" y="271"/>
                    <a:pt x="88" y="270"/>
                    <a:pt x="88" y="270"/>
                  </a:cubicBezTo>
                  <a:cubicBezTo>
                    <a:pt x="87" y="269"/>
                    <a:pt x="87" y="268"/>
                    <a:pt x="85" y="267"/>
                  </a:cubicBezTo>
                  <a:cubicBezTo>
                    <a:pt x="84" y="265"/>
                    <a:pt x="83" y="264"/>
                    <a:pt x="82" y="264"/>
                  </a:cubicBezTo>
                  <a:cubicBezTo>
                    <a:pt x="81" y="263"/>
                    <a:pt x="81" y="263"/>
                    <a:pt x="80" y="263"/>
                  </a:cubicBezTo>
                  <a:cubicBezTo>
                    <a:pt x="79" y="262"/>
                    <a:pt x="79" y="262"/>
                    <a:pt x="78" y="261"/>
                  </a:cubicBezTo>
                  <a:cubicBezTo>
                    <a:pt x="77" y="261"/>
                    <a:pt x="67" y="252"/>
                    <a:pt x="65" y="252"/>
                  </a:cubicBezTo>
                  <a:cubicBezTo>
                    <a:pt x="64" y="251"/>
                    <a:pt x="58" y="246"/>
                    <a:pt x="58" y="246"/>
                  </a:cubicBezTo>
                  <a:cubicBezTo>
                    <a:pt x="57" y="245"/>
                    <a:pt x="58" y="245"/>
                    <a:pt x="58" y="245"/>
                  </a:cubicBezTo>
                  <a:cubicBezTo>
                    <a:pt x="57" y="244"/>
                    <a:pt x="56" y="242"/>
                    <a:pt x="55" y="242"/>
                  </a:cubicBezTo>
                  <a:cubicBezTo>
                    <a:pt x="55" y="241"/>
                    <a:pt x="48" y="234"/>
                    <a:pt x="48" y="234"/>
                  </a:cubicBezTo>
                  <a:cubicBezTo>
                    <a:pt x="47" y="234"/>
                    <a:pt x="46" y="233"/>
                    <a:pt x="46" y="232"/>
                  </a:cubicBezTo>
                  <a:cubicBezTo>
                    <a:pt x="45" y="231"/>
                    <a:pt x="45" y="230"/>
                    <a:pt x="44" y="229"/>
                  </a:cubicBezTo>
                  <a:cubicBezTo>
                    <a:pt x="43" y="228"/>
                    <a:pt x="43" y="228"/>
                    <a:pt x="43" y="227"/>
                  </a:cubicBezTo>
                  <a:cubicBezTo>
                    <a:pt x="43" y="226"/>
                    <a:pt x="44" y="227"/>
                    <a:pt x="43" y="226"/>
                  </a:cubicBezTo>
                  <a:cubicBezTo>
                    <a:pt x="43" y="225"/>
                    <a:pt x="43" y="225"/>
                    <a:pt x="42" y="223"/>
                  </a:cubicBezTo>
                  <a:cubicBezTo>
                    <a:pt x="41" y="221"/>
                    <a:pt x="40" y="220"/>
                    <a:pt x="40" y="220"/>
                  </a:cubicBezTo>
                  <a:cubicBezTo>
                    <a:pt x="39" y="219"/>
                    <a:pt x="39" y="220"/>
                    <a:pt x="38" y="219"/>
                  </a:cubicBezTo>
                  <a:cubicBezTo>
                    <a:pt x="38" y="219"/>
                    <a:pt x="38" y="218"/>
                    <a:pt x="38" y="218"/>
                  </a:cubicBezTo>
                  <a:cubicBezTo>
                    <a:pt x="36" y="215"/>
                    <a:pt x="36" y="215"/>
                    <a:pt x="36" y="215"/>
                  </a:cubicBezTo>
                  <a:cubicBezTo>
                    <a:pt x="36" y="215"/>
                    <a:pt x="33" y="213"/>
                    <a:pt x="32" y="212"/>
                  </a:cubicBezTo>
                  <a:cubicBezTo>
                    <a:pt x="32" y="212"/>
                    <a:pt x="32" y="212"/>
                    <a:pt x="31" y="211"/>
                  </a:cubicBezTo>
                  <a:cubicBezTo>
                    <a:pt x="30" y="210"/>
                    <a:pt x="30" y="209"/>
                    <a:pt x="29" y="209"/>
                  </a:cubicBezTo>
                  <a:cubicBezTo>
                    <a:pt x="29" y="208"/>
                    <a:pt x="29" y="207"/>
                    <a:pt x="28" y="207"/>
                  </a:cubicBezTo>
                  <a:cubicBezTo>
                    <a:pt x="28" y="207"/>
                    <a:pt x="28" y="207"/>
                    <a:pt x="28" y="206"/>
                  </a:cubicBezTo>
                  <a:cubicBezTo>
                    <a:pt x="28" y="206"/>
                    <a:pt x="28" y="206"/>
                    <a:pt x="28" y="206"/>
                  </a:cubicBezTo>
                  <a:cubicBezTo>
                    <a:pt x="29" y="207"/>
                    <a:pt x="29" y="207"/>
                    <a:pt x="29" y="207"/>
                  </a:cubicBezTo>
                  <a:cubicBezTo>
                    <a:pt x="30" y="208"/>
                    <a:pt x="30" y="208"/>
                    <a:pt x="30" y="208"/>
                  </a:cubicBezTo>
                  <a:cubicBezTo>
                    <a:pt x="30" y="209"/>
                    <a:pt x="30" y="208"/>
                    <a:pt x="31" y="209"/>
                  </a:cubicBezTo>
                  <a:cubicBezTo>
                    <a:pt x="32" y="209"/>
                    <a:pt x="31" y="209"/>
                    <a:pt x="33" y="209"/>
                  </a:cubicBezTo>
                  <a:cubicBezTo>
                    <a:pt x="34" y="210"/>
                    <a:pt x="35" y="210"/>
                    <a:pt x="36" y="210"/>
                  </a:cubicBezTo>
                  <a:cubicBezTo>
                    <a:pt x="37" y="210"/>
                    <a:pt x="36" y="210"/>
                    <a:pt x="37" y="210"/>
                  </a:cubicBezTo>
                  <a:cubicBezTo>
                    <a:pt x="38" y="210"/>
                    <a:pt x="38" y="209"/>
                    <a:pt x="38" y="210"/>
                  </a:cubicBezTo>
                  <a:cubicBezTo>
                    <a:pt x="38" y="211"/>
                    <a:pt x="38" y="211"/>
                    <a:pt x="38" y="212"/>
                  </a:cubicBezTo>
                  <a:cubicBezTo>
                    <a:pt x="38" y="213"/>
                    <a:pt x="38" y="213"/>
                    <a:pt x="38" y="213"/>
                  </a:cubicBezTo>
                  <a:cubicBezTo>
                    <a:pt x="39" y="214"/>
                    <a:pt x="39" y="214"/>
                    <a:pt x="39" y="214"/>
                  </a:cubicBezTo>
                  <a:cubicBezTo>
                    <a:pt x="40" y="214"/>
                    <a:pt x="40" y="214"/>
                    <a:pt x="40" y="215"/>
                  </a:cubicBezTo>
                  <a:cubicBezTo>
                    <a:pt x="41" y="215"/>
                    <a:pt x="40" y="215"/>
                    <a:pt x="41" y="216"/>
                  </a:cubicBezTo>
                  <a:cubicBezTo>
                    <a:pt x="41" y="216"/>
                    <a:pt x="41" y="216"/>
                    <a:pt x="41" y="216"/>
                  </a:cubicBezTo>
                  <a:cubicBezTo>
                    <a:pt x="42" y="216"/>
                    <a:pt x="42" y="216"/>
                    <a:pt x="42" y="216"/>
                  </a:cubicBezTo>
                  <a:cubicBezTo>
                    <a:pt x="42" y="215"/>
                    <a:pt x="42" y="215"/>
                    <a:pt x="42" y="214"/>
                  </a:cubicBezTo>
                  <a:cubicBezTo>
                    <a:pt x="42" y="214"/>
                    <a:pt x="43" y="213"/>
                    <a:pt x="42" y="213"/>
                  </a:cubicBezTo>
                  <a:cubicBezTo>
                    <a:pt x="41" y="213"/>
                    <a:pt x="41" y="213"/>
                    <a:pt x="40" y="213"/>
                  </a:cubicBezTo>
                  <a:cubicBezTo>
                    <a:pt x="39" y="212"/>
                    <a:pt x="39" y="212"/>
                    <a:pt x="39" y="212"/>
                  </a:cubicBezTo>
                  <a:cubicBezTo>
                    <a:pt x="39" y="211"/>
                    <a:pt x="40" y="210"/>
                    <a:pt x="40" y="210"/>
                  </a:cubicBezTo>
                  <a:cubicBezTo>
                    <a:pt x="40" y="210"/>
                    <a:pt x="40" y="210"/>
                    <a:pt x="40" y="210"/>
                  </a:cubicBezTo>
                  <a:cubicBezTo>
                    <a:pt x="40" y="209"/>
                    <a:pt x="39" y="209"/>
                    <a:pt x="39" y="209"/>
                  </a:cubicBezTo>
                  <a:cubicBezTo>
                    <a:pt x="39" y="208"/>
                    <a:pt x="39" y="208"/>
                    <a:pt x="38" y="208"/>
                  </a:cubicBezTo>
                  <a:cubicBezTo>
                    <a:pt x="38" y="207"/>
                    <a:pt x="38" y="207"/>
                    <a:pt x="38" y="207"/>
                  </a:cubicBezTo>
                  <a:cubicBezTo>
                    <a:pt x="39" y="207"/>
                    <a:pt x="39" y="207"/>
                    <a:pt x="39" y="207"/>
                  </a:cubicBezTo>
                  <a:cubicBezTo>
                    <a:pt x="38" y="206"/>
                    <a:pt x="38" y="205"/>
                    <a:pt x="37" y="205"/>
                  </a:cubicBezTo>
                  <a:cubicBezTo>
                    <a:pt x="37" y="205"/>
                    <a:pt x="37" y="205"/>
                    <a:pt x="37" y="206"/>
                  </a:cubicBezTo>
                  <a:cubicBezTo>
                    <a:pt x="36" y="206"/>
                    <a:pt x="36" y="207"/>
                    <a:pt x="36" y="207"/>
                  </a:cubicBezTo>
                  <a:cubicBezTo>
                    <a:pt x="35" y="207"/>
                    <a:pt x="35" y="208"/>
                    <a:pt x="35" y="207"/>
                  </a:cubicBezTo>
                  <a:cubicBezTo>
                    <a:pt x="35" y="207"/>
                    <a:pt x="35" y="206"/>
                    <a:pt x="35" y="206"/>
                  </a:cubicBezTo>
                  <a:cubicBezTo>
                    <a:pt x="35" y="205"/>
                    <a:pt x="34" y="205"/>
                    <a:pt x="34" y="205"/>
                  </a:cubicBezTo>
                  <a:cubicBezTo>
                    <a:pt x="34" y="205"/>
                    <a:pt x="33" y="205"/>
                    <a:pt x="33" y="205"/>
                  </a:cubicBezTo>
                  <a:cubicBezTo>
                    <a:pt x="32" y="206"/>
                    <a:pt x="32" y="206"/>
                    <a:pt x="32" y="206"/>
                  </a:cubicBezTo>
                  <a:cubicBezTo>
                    <a:pt x="32" y="207"/>
                    <a:pt x="32" y="207"/>
                    <a:pt x="32" y="207"/>
                  </a:cubicBezTo>
                  <a:cubicBezTo>
                    <a:pt x="31" y="208"/>
                    <a:pt x="32" y="208"/>
                    <a:pt x="31" y="208"/>
                  </a:cubicBezTo>
                  <a:cubicBezTo>
                    <a:pt x="31" y="208"/>
                    <a:pt x="31" y="208"/>
                    <a:pt x="30" y="207"/>
                  </a:cubicBezTo>
                  <a:cubicBezTo>
                    <a:pt x="30" y="207"/>
                    <a:pt x="30" y="207"/>
                    <a:pt x="30" y="207"/>
                  </a:cubicBezTo>
                  <a:cubicBezTo>
                    <a:pt x="30" y="206"/>
                    <a:pt x="30" y="206"/>
                    <a:pt x="30" y="206"/>
                  </a:cubicBezTo>
                  <a:cubicBezTo>
                    <a:pt x="30" y="205"/>
                    <a:pt x="30" y="205"/>
                    <a:pt x="30" y="205"/>
                  </a:cubicBezTo>
                  <a:cubicBezTo>
                    <a:pt x="29" y="205"/>
                    <a:pt x="29" y="205"/>
                    <a:pt x="29" y="206"/>
                  </a:cubicBezTo>
                  <a:cubicBezTo>
                    <a:pt x="29" y="206"/>
                    <a:pt x="29" y="206"/>
                    <a:pt x="28" y="206"/>
                  </a:cubicBezTo>
                  <a:cubicBezTo>
                    <a:pt x="28" y="206"/>
                    <a:pt x="28" y="206"/>
                    <a:pt x="27" y="206"/>
                  </a:cubicBezTo>
                  <a:cubicBezTo>
                    <a:pt x="27" y="206"/>
                    <a:pt x="27" y="206"/>
                    <a:pt x="27" y="205"/>
                  </a:cubicBezTo>
                  <a:cubicBezTo>
                    <a:pt x="27" y="205"/>
                    <a:pt x="27" y="204"/>
                    <a:pt x="27" y="204"/>
                  </a:cubicBezTo>
                  <a:cubicBezTo>
                    <a:pt x="27" y="204"/>
                    <a:pt x="27" y="203"/>
                    <a:pt x="27" y="202"/>
                  </a:cubicBezTo>
                  <a:cubicBezTo>
                    <a:pt x="27" y="202"/>
                    <a:pt x="27" y="202"/>
                    <a:pt x="27" y="201"/>
                  </a:cubicBezTo>
                  <a:cubicBezTo>
                    <a:pt x="28" y="200"/>
                    <a:pt x="28" y="200"/>
                    <a:pt x="27" y="200"/>
                  </a:cubicBezTo>
                  <a:cubicBezTo>
                    <a:pt x="27" y="199"/>
                    <a:pt x="27" y="199"/>
                    <a:pt x="27" y="198"/>
                  </a:cubicBezTo>
                  <a:cubicBezTo>
                    <a:pt x="26" y="198"/>
                    <a:pt x="26" y="198"/>
                    <a:pt x="26" y="197"/>
                  </a:cubicBezTo>
                  <a:cubicBezTo>
                    <a:pt x="26" y="197"/>
                    <a:pt x="27" y="197"/>
                    <a:pt x="26" y="196"/>
                  </a:cubicBezTo>
                  <a:cubicBezTo>
                    <a:pt x="26" y="196"/>
                    <a:pt x="25" y="194"/>
                    <a:pt x="25" y="194"/>
                  </a:cubicBezTo>
                  <a:cubicBezTo>
                    <a:pt x="25" y="193"/>
                    <a:pt x="25" y="193"/>
                    <a:pt x="25" y="192"/>
                  </a:cubicBezTo>
                  <a:cubicBezTo>
                    <a:pt x="24" y="191"/>
                    <a:pt x="24" y="191"/>
                    <a:pt x="23" y="190"/>
                  </a:cubicBezTo>
                  <a:cubicBezTo>
                    <a:pt x="23" y="189"/>
                    <a:pt x="23" y="189"/>
                    <a:pt x="22" y="189"/>
                  </a:cubicBezTo>
                  <a:cubicBezTo>
                    <a:pt x="21" y="188"/>
                    <a:pt x="21" y="188"/>
                    <a:pt x="20" y="187"/>
                  </a:cubicBezTo>
                  <a:cubicBezTo>
                    <a:pt x="20" y="186"/>
                    <a:pt x="19" y="185"/>
                    <a:pt x="19" y="185"/>
                  </a:cubicBezTo>
                  <a:cubicBezTo>
                    <a:pt x="18" y="184"/>
                    <a:pt x="18" y="184"/>
                    <a:pt x="18" y="183"/>
                  </a:cubicBezTo>
                  <a:cubicBezTo>
                    <a:pt x="18" y="183"/>
                    <a:pt x="18" y="183"/>
                    <a:pt x="17" y="182"/>
                  </a:cubicBezTo>
                  <a:cubicBezTo>
                    <a:pt x="17" y="182"/>
                    <a:pt x="16" y="182"/>
                    <a:pt x="16" y="181"/>
                  </a:cubicBezTo>
                  <a:cubicBezTo>
                    <a:pt x="16" y="181"/>
                    <a:pt x="16" y="180"/>
                    <a:pt x="15" y="180"/>
                  </a:cubicBezTo>
                  <a:cubicBezTo>
                    <a:pt x="15" y="180"/>
                    <a:pt x="15" y="179"/>
                    <a:pt x="15" y="179"/>
                  </a:cubicBezTo>
                  <a:cubicBezTo>
                    <a:pt x="15" y="179"/>
                    <a:pt x="14" y="178"/>
                    <a:pt x="14" y="178"/>
                  </a:cubicBezTo>
                  <a:cubicBezTo>
                    <a:pt x="14" y="178"/>
                    <a:pt x="15" y="177"/>
                    <a:pt x="15" y="178"/>
                  </a:cubicBezTo>
                  <a:cubicBezTo>
                    <a:pt x="15" y="178"/>
                    <a:pt x="15" y="179"/>
                    <a:pt x="15" y="179"/>
                  </a:cubicBezTo>
                  <a:cubicBezTo>
                    <a:pt x="16" y="180"/>
                    <a:pt x="16" y="180"/>
                    <a:pt x="16" y="180"/>
                  </a:cubicBezTo>
                  <a:cubicBezTo>
                    <a:pt x="16" y="180"/>
                    <a:pt x="16" y="180"/>
                    <a:pt x="17" y="181"/>
                  </a:cubicBezTo>
                  <a:cubicBezTo>
                    <a:pt x="17" y="181"/>
                    <a:pt x="17" y="181"/>
                    <a:pt x="18" y="181"/>
                  </a:cubicBezTo>
                  <a:cubicBezTo>
                    <a:pt x="18" y="182"/>
                    <a:pt x="18" y="182"/>
                    <a:pt x="18" y="182"/>
                  </a:cubicBezTo>
                  <a:cubicBezTo>
                    <a:pt x="19" y="182"/>
                    <a:pt x="20" y="184"/>
                    <a:pt x="20" y="184"/>
                  </a:cubicBezTo>
                  <a:cubicBezTo>
                    <a:pt x="20" y="185"/>
                    <a:pt x="20" y="186"/>
                    <a:pt x="21" y="187"/>
                  </a:cubicBezTo>
                  <a:cubicBezTo>
                    <a:pt x="23" y="187"/>
                    <a:pt x="23" y="187"/>
                    <a:pt x="23" y="188"/>
                  </a:cubicBezTo>
                  <a:cubicBezTo>
                    <a:pt x="24" y="188"/>
                    <a:pt x="24" y="189"/>
                    <a:pt x="24" y="189"/>
                  </a:cubicBezTo>
                  <a:cubicBezTo>
                    <a:pt x="25" y="190"/>
                    <a:pt x="25" y="190"/>
                    <a:pt x="26" y="191"/>
                  </a:cubicBezTo>
                  <a:cubicBezTo>
                    <a:pt x="26" y="192"/>
                    <a:pt x="27" y="192"/>
                    <a:pt x="27" y="192"/>
                  </a:cubicBezTo>
                  <a:cubicBezTo>
                    <a:pt x="27" y="193"/>
                    <a:pt x="28" y="192"/>
                    <a:pt x="28" y="193"/>
                  </a:cubicBezTo>
                  <a:cubicBezTo>
                    <a:pt x="28" y="194"/>
                    <a:pt x="28" y="195"/>
                    <a:pt x="28" y="196"/>
                  </a:cubicBezTo>
                  <a:cubicBezTo>
                    <a:pt x="28" y="197"/>
                    <a:pt x="28" y="197"/>
                    <a:pt x="28" y="197"/>
                  </a:cubicBezTo>
                  <a:cubicBezTo>
                    <a:pt x="29" y="197"/>
                    <a:pt x="29" y="197"/>
                    <a:pt x="29" y="197"/>
                  </a:cubicBezTo>
                  <a:cubicBezTo>
                    <a:pt x="29" y="196"/>
                    <a:pt x="29" y="196"/>
                    <a:pt x="30" y="196"/>
                  </a:cubicBezTo>
                  <a:cubicBezTo>
                    <a:pt x="30" y="196"/>
                    <a:pt x="30" y="197"/>
                    <a:pt x="30" y="197"/>
                  </a:cubicBezTo>
                  <a:cubicBezTo>
                    <a:pt x="30" y="197"/>
                    <a:pt x="30" y="197"/>
                    <a:pt x="30" y="197"/>
                  </a:cubicBezTo>
                  <a:cubicBezTo>
                    <a:pt x="31" y="197"/>
                    <a:pt x="30" y="196"/>
                    <a:pt x="30" y="196"/>
                  </a:cubicBezTo>
                  <a:cubicBezTo>
                    <a:pt x="30" y="196"/>
                    <a:pt x="31" y="196"/>
                    <a:pt x="31" y="195"/>
                  </a:cubicBezTo>
                  <a:cubicBezTo>
                    <a:pt x="32" y="195"/>
                    <a:pt x="33" y="195"/>
                    <a:pt x="33" y="195"/>
                  </a:cubicBezTo>
                  <a:cubicBezTo>
                    <a:pt x="34" y="195"/>
                    <a:pt x="34" y="194"/>
                    <a:pt x="34" y="195"/>
                  </a:cubicBezTo>
                  <a:cubicBezTo>
                    <a:pt x="34" y="195"/>
                    <a:pt x="34" y="196"/>
                    <a:pt x="34" y="196"/>
                  </a:cubicBezTo>
                  <a:cubicBezTo>
                    <a:pt x="34" y="196"/>
                    <a:pt x="34" y="196"/>
                    <a:pt x="34" y="197"/>
                  </a:cubicBezTo>
                  <a:cubicBezTo>
                    <a:pt x="35" y="197"/>
                    <a:pt x="35" y="197"/>
                    <a:pt x="35" y="197"/>
                  </a:cubicBezTo>
                  <a:cubicBezTo>
                    <a:pt x="35" y="197"/>
                    <a:pt x="36" y="197"/>
                    <a:pt x="36" y="196"/>
                  </a:cubicBezTo>
                  <a:cubicBezTo>
                    <a:pt x="35" y="196"/>
                    <a:pt x="35" y="195"/>
                    <a:pt x="35" y="195"/>
                  </a:cubicBezTo>
                  <a:cubicBezTo>
                    <a:pt x="35" y="195"/>
                    <a:pt x="35" y="195"/>
                    <a:pt x="35" y="194"/>
                  </a:cubicBezTo>
                  <a:cubicBezTo>
                    <a:pt x="35" y="194"/>
                    <a:pt x="35" y="194"/>
                    <a:pt x="35" y="194"/>
                  </a:cubicBezTo>
                  <a:cubicBezTo>
                    <a:pt x="35" y="194"/>
                    <a:pt x="39" y="194"/>
                    <a:pt x="39" y="194"/>
                  </a:cubicBezTo>
                  <a:cubicBezTo>
                    <a:pt x="40" y="194"/>
                    <a:pt x="40" y="194"/>
                    <a:pt x="41" y="194"/>
                  </a:cubicBezTo>
                  <a:cubicBezTo>
                    <a:pt x="41" y="194"/>
                    <a:pt x="42" y="194"/>
                    <a:pt x="42" y="194"/>
                  </a:cubicBezTo>
                  <a:cubicBezTo>
                    <a:pt x="42" y="194"/>
                    <a:pt x="42" y="194"/>
                    <a:pt x="41" y="194"/>
                  </a:cubicBezTo>
                  <a:cubicBezTo>
                    <a:pt x="40" y="194"/>
                    <a:pt x="40" y="194"/>
                    <a:pt x="39" y="193"/>
                  </a:cubicBezTo>
                  <a:cubicBezTo>
                    <a:pt x="39" y="193"/>
                    <a:pt x="38" y="194"/>
                    <a:pt x="38" y="192"/>
                  </a:cubicBezTo>
                  <a:cubicBezTo>
                    <a:pt x="38" y="191"/>
                    <a:pt x="38" y="191"/>
                    <a:pt x="38" y="190"/>
                  </a:cubicBezTo>
                  <a:cubicBezTo>
                    <a:pt x="38" y="189"/>
                    <a:pt x="38" y="189"/>
                    <a:pt x="38" y="189"/>
                  </a:cubicBezTo>
                  <a:cubicBezTo>
                    <a:pt x="38" y="188"/>
                    <a:pt x="37" y="188"/>
                    <a:pt x="37" y="188"/>
                  </a:cubicBezTo>
                  <a:cubicBezTo>
                    <a:pt x="37" y="188"/>
                    <a:pt x="37" y="188"/>
                    <a:pt x="36" y="188"/>
                  </a:cubicBezTo>
                  <a:cubicBezTo>
                    <a:pt x="36" y="188"/>
                    <a:pt x="35" y="188"/>
                    <a:pt x="35" y="188"/>
                  </a:cubicBezTo>
                  <a:cubicBezTo>
                    <a:pt x="35" y="189"/>
                    <a:pt x="35" y="189"/>
                    <a:pt x="36" y="189"/>
                  </a:cubicBezTo>
                  <a:cubicBezTo>
                    <a:pt x="36" y="190"/>
                    <a:pt x="36" y="190"/>
                    <a:pt x="36" y="191"/>
                  </a:cubicBezTo>
                  <a:cubicBezTo>
                    <a:pt x="35" y="191"/>
                    <a:pt x="35" y="191"/>
                    <a:pt x="34" y="192"/>
                  </a:cubicBezTo>
                  <a:cubicBezTo>
                    <a:pt x="34" y="192"/>
                    <a:pt x="34" y="192"/>
                    <a:pt x="33" y="192"/>
                  </a:cubicBezTo>
                  <a:cubicBezTo>
                    <a:pt x="33" y="192"/>
                    <a:pt x="33" y="192"/>
                    <a:pt x="32" y="192"/>
                  </a:cubicBezTo>
                  <a:cubicBezTo>
                    <a:pt x="32" y="192"/>
                    <a:pt x="31" y="193"/>
                    <a:pt x="31" y="193"/>
                  </a:cubicBezTo>
                  <a:cubicBezTo>
                    <a:pt x="30" y="193"/>
                    <a:pt x="30" y="193"/>
                    <a:pt x="30" y="193"/>
                  </a:cubicBezTo>
                  <a:cubicBezTo>
                    <a:pt x="29" y="192"/>
                    <a:pt x="29" y="192"/>
                    <a:pt x="29" y="192"/>
                  </a:cubicBezTo>
                  <a:cubicBezTo>
                    <a:pt x="29" y="191"/>
                    <a:pt x="30" y="192"/>
                    <a:pt x="29" y="191"/>
                  </a:cubicBezTo>
                  <a:cubicBezTo>
                    <a:pt x="28" y="190"/>
                    <a:pt x="28" y="190"/>
                    <a:pt x="28" y="189"/>
                  </a:cubicBezTo>
                  <a:cubicBezTo>
                    <a:pt x="27" y="189"/>
                    <a:pt x="27" y="189"/>
                    <a:pt x="27" y="188"/>
                  </a:cubicBezTo>
                  <a:cubicBezTo>
                    <a:pt x="27" y="187"/>
                    <a:pt x="27" y="187"/>
                    <a:pt x="27" y="187"/>
                  </a:cubicBezTo>
                  <a:cubicBezTo>
                    <a:pt x="28" y="187"/>
                    <a:pt x="28" y="187"/>
                    <a:pt x="28" y="187"/>
                  </a:cubicBezTo>
                  <a:cubicBezTo>
                    <a:pt x="29" y="187"/>
                    <a:pt x="29" y="187"/>
                    <a:pt x="29" y="187"/>
                  </a:cubicBezTo>
                  <a:cubicBezTo>
                    <a:pt x="29" y="186"/>
                    <a:pt x="29" y="186"/>
                    <a:pt x="29" y="185"/>
                  </a:cubicBezTo>
                  <a:cubicBezTo>
                    <a:pt x="30" y="185"/>
                    <a:pt x="30" y="185"/>
                    <a:pt x="30" y="185"/>
                  </a:cubicBezTo>
                  <a:cubicBezTo>
                    <a:pt x="30" y="185"/>
                    <a:pt x="30" y="185"/>
                    <a:pt x="30" y="185"/>
                  </a:cubicBezTo>
                  <a:cubicBezTo>
                    <a:pt x="31" y="184"/>
                    <a:pt x="31" y="184"/>
                    <a:pt x="31" y="184"/>
                  </a:cubicBezTo>
                  <a:cubicBezTo>
                    <a:pt x="31" y="183"/>
                    <a:pt x="31" y="184"/>
                    <a:pt x="32" y="183"/>
                  </a:cubicBezTo>
                  <a:cubicBezTo>
                    <a:pt x="32" y="182"/>
                    <a:pt x="32" y="182"/>
                    <a:pt x="32" y="182"/>
                  </a:cubicBezTo>
                  <a:cubicBezTo>
                    <a:pt x="32" y="182"/>
                    <a:pt x="32" y="181"/>
                    <a:pt x="32" y="181"/>
                  </a:cubicBezTo>
                  <a:cubicBezTo>
                    <a:pt x="32" y="181"/>
                    <a:pt x="32" y="181"/>
                    <a:pt x="32" y="181"/>
                  </a:cubicBezTo>
                  <a:cubicBezTo>
                    <a:pt x="31" y="180"/>
                    <a:pt x="31" y="180"/>
                    <a:pt x="31" y="180"/>
                  </a:cubicBezTo>
                  <a:cubicBezTo>
                    <a:pt x="31" y="180"/>
                    <a:pt x="31" y="179"/>
                    <a:pt x="31" y="179"/>
                  </a:cubicBezTo>
                  <a:cubicBezTo>
                    <a:pt x="31" y="179"/>
                    <a:pt x="30" y="178"/>
                    <a:pt x="30" y="179"/>
                  </a:cubicBezTo>
                  <a:cubicBezTo>
                    <a:pt x="30" y="180"/>
                    <a:pt x="30" y="180"/>
                    <a:pt x="30" y="181"/>
                  </a:cubicBezTo>
                  <a:cubicBezTo>
                    <a:pt x="31" y="181"/>
                    <a:pt x="31" y="182"/>
                    <a:pt x="31" y="182"/>
                  </a:cubicBezTo>
                  <a:cubicBezTo>
                    <a:pt x="31" y="182"/>
                    <a:pt x="30" y="183"/>
                    <a:pt x="30" y="183"/>
                  </a:cubicBezTo>
                  <a:cubicBezTo>
                    <a:pt x="30" y="183"/>
                    <a:pt x="30" y="184"/>
                    <a:pt x="29" y="184"/>
                  </a:cubicBezTo>
                  <a:cubicBezTo>
                    <a:pt x="29" y="183"/>
                    <a:pt x="29" y="183"/>
                    <a:pt x="28" y="183"/>
                  </a:cubicBezTo>
                  <a:cubicBezTo>
                    <a:pt x="28" y="182"/>
                    <a:pt x="28" y="182"/>
                    <a:pt x="28" y="183"/>
                  </a:cubicBezTo>
                  <a:cubicBezTo>
                    <a:pt x="28" y="183"/>
                    <a:pt x="27" y="183"/>
                    <a:pt x="27" y="183"/>
                  </a:cubicBezTo>
                  <a:cubicBezTo>
                    <a:pt x="27" y="184"/>
                    <a:pt x="27" y="184"/>
                    <a:pt x="26" y="185"/>
                  </a:cubicBezTo>
                  <a:cubicBezTo>
                    <a:pt x="26" y="185"/>
                    <a:pt x="26" y="185"/>
                    <a:pt x="26" y="185"/>
                  </a:cubicBezTo>
                  <a:cubicBezTo>
                    <a:pt x="25" y="185"/>
                    <a:pt x="24" y="185"/>
                    <a:pt x="24" y="185"/>
                  </a:cubicBezTo>
                  <a:cubicBezTo>
                    <a:pt x="24" y="185"/>
                    <a:pt x="24" y="185"/>
                    <a:pt x="23" y="185"/>
                  </a:cubicBezTo>
                  <a:cubicBezTo>
                    <a:pt x="23" y="185"/>
                    <a:pt x="23" y="185"/>
                    <a:pt x="23" y="184"/>
                  </a:cubicBezTo>
                  <a:cubicBezTo>
                    <a:pt x="23" y="184"/>
                    <a:pt x="22" y="184"/>
                    <a:pt x="22" y="184"/>
                  </a:cubicBezTo>
                  <a:cubicBezTo>
                    <a:pt x="23" y="183"/>
                    <a:pt x="23" y="183"/>
                    <a:pt x="23" y="183"/>
                  </a:cubicBezTo>
                  <a:cubicBezTo>
                    <a:pt x="23" y="182"/>
                    <a:pt x="23" y="182"/>
                    <a:pt x="23" y="181"/>
                  </a:cubicBezTo>
                  <a:cubicBezTo>
                    <a:pt x="23" y="181"/>
                    <a:pt x="23" y="181"/>
                    <a:pt x="22" y="181"/>
                  </a:cubicBezTo>
                  <a:cubicBezTo>
                    <a:pt x="22" y="181"/>
                    <a:pt x="23" y="181"/>
                    <a:pt x="22" y="181"/>
                  </a:cubicBezTo>
                  <a:cubicBezTo>
                    <a:pt x="22" y="182"/>
                    <a:pt x="21" y="182"/>
                    <a:pt x="21" y="181"/>
                  </a:cubicBezTo>
                  <a:cubicBezTo>
                    <a:pt x="21" y="181"/>
                    <a:pt x="21" y="181"/>
                    <a:pt x="21" y="181"/>
                  </a:cubicBezTo>
                  <a:cubicBezTo>
                    <a:pt x="21" y="181"/>
                    <a:pt x="21" y="181"/>
                    <a:pt x="21" y="182"/>
                  </a:cubicBezTo>
                  <a:cubicBezTo>
                    <a:pt x="21" y="182"/>
                    <a:pt x="21" y="182"/>
                    <a:pt x="20" y="182"/>
                  </a:cubicBezTo>
                  <a:cubicBezTo>
                    <a:pt x="20" y="182"/>
                    <a:pt x="20" y="182"/>
                    <a:pt x="20" y="182"/>
                  </a:cubicBezTo>
                  <a:cubicBezTo>
                    <a:pt x="20" y="182"/>
                    <a:pt x="19" y="182"/>
                    <a:pt x="19" y="181"/>
                  </a:cubicBezTo>
                  <a:cubicBezTo>
                    <a:pt x="19" y="181"/>
                    <a:pt x="18" y="181"/>
                    <a:pt x="18" y="181"/>
                  </a:cubicBezTo>
                  <a:cubicBezTo>
                    <a:pt x="18" y="181"/>
                    <a:pt x="18" y="181"/>
                    <a:pt x="17" y="180"/>
                  </a:cubicBezTo>
                  <a:cubicBezTo>
                    <a:pt x="17" y="180"/>
                    <a:pt x="17" y="180"/>
                    <a:pt x="16" y="180"/>
                  </a:cubicBezTo>
                  <a:cubicBezTo>
                    <a:pt x="16" y="179"/>
                    <a:pt x="16" y="180"/>
                    <a:pt x="16" y="179"/>
                  </a:cubicBezTo>
                  <a:cubicBezTo>
                    <a:pt x="16" y="178"/>
                    <a:pt x="15" y="177"/>
                    <a:pt x="15" y="177"/>
                  </a:cubicBezTo>
                  <a:cubicBezTo>
                    <a:pt x="15" y="177"/>
                    <a:pt x="15" y="177"/>
                    <a:pt x="15" y="177"/>
                  </a:cubicBezTo>
                  <a:cubicBezTo>
                    <a:pt x="15" y="177"/>
                    <a:pt x="14" y="176"/>
                    <a:pt x="14" y="176"/>
                  </a:cubicBezTo>
                  <a:cubicBezTo>
                    <a:pt x="14" y="176"/>
                    <a:pt x="14" y="176"/>
                    <a:pt x="15" y="176"/>
                  </a:cubicBezTo>
                  <a:cubicBezTo>
                    <a:pt x="15" y="176"/>
                    <a:pt x="15" y="176"/>
                    <a:pt x="15" y="176"/>
                  </a:cubicBezTo>
                  <a:cubicBezTo>
                    <a:pt x="16" y="176"/>
                    <a:pt x="16" y="176"/>
                    <a:pt x="16" y="176"/>
                  </a:cubicBezTo>
                  <a:cubicBezTo>
                    <a:pt x="16" y="176"/>
                    <a:pt x="16" y="176"/>
                    <a:pt x="16" y="175"/>
                  </a:cubicBezTo>
                  <a:cubicBezTo>
                    <a:pt x="16" y="175"/>
                    <a:pt x="16" y="174"/>
                    <a:pt x="16" y="174"/>
                  </a:cubicBezTo>
                  <a:cubicBezTo>
                    <a:pt x="16" y="174"/>
                    <a:pt x="16" y="173"/>
                    <a:pt x="15" y="174"/>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5" y="176"/>
                    <a:pt x="15" y="176"/>
                  </a:cubicBezTo>
                  <a:cubicBezTo>
                    <a:pt x="15" y="176"/>
                    <a:pt x="14" y="176"/>
                    <a:pt x="14" y="176"/>
                  </a:cubicBezTo>
                  <a:cubicBezTo>
                    <a:pt x="14" y="176"/>
                    <a:pt x="14" y="176"/>
                    <a:pt x="14" y="176"/>
                  </a:cubicBezTo>
                  <a:cubicBezTo>
                    <a:pt x="14" y="176"/>
                    <a:pt x="14" y="176"/>
                    <a:pt x="14" y="177"/>
                  </a:cubicBezTo>
                  <a:cubicBezTo>
                    <a:pt x="14" y="177"/>
                    <a:pt x="14" y="177"/>
                    <a:pt x="14" y="177"/>
                  </a:cubicBezTo>
                  <a:cubicBezTo>
                    <a:pt x="14" y="177"/>
                    <a:pt x="14" y="177"/>
                    <a:pt x="14" y="177"/>
                  </a:cubicBezTo>
                  <a:cubicBezTo>
                    <a:pt x="14" y="177"/>
                    <a:pt x="14" y="177"/>
                    <a:pt x="14" y="177"/>
                  </a:cubicBezTo>
                  <a:cubicBezTo>
                    <a:pt x="14" y="176"/>
                    <a:pt x="14" y="176"/>
                    <a:pt x="14" y="176"/>
                  </a:cubicBezTo>
                  <a:cubicBezTo>
                    <a:pt x="14" y="176"/>
                    <a:pt x="13" y="176"/>
                    <a:pt x="14" y="176"/>
                  </a:cubicBezTo>
                  <a:cubicBezTo>
                    <a:pt x="14" y="175"/>
                    <a:pt x="14" y="175"/>
                    <a:pt x="14" y="175"/>
                  </a:cubicBezTo>
                  <a:cubicBezTo>
                    <a:pt x="14" y="175"/>
                    <a:pt x="14" y="174"/>
                    <a:pt x="14" y="174"/>
                  </a:cubicBezTo>
                  <a:cubicBezTo>
                    <a:pt x="14" y="174"/>
                    <a:pt x="14" y="174"/>
                    <a:pt x="14" y="173"/>
                  </a:cubicBezTo>
                  <a:cubicBezTo>
                    <a:pt x="14" y="173"/>
                    <a:pt x="13" y="173"/>
                    <a:pt x="13" y="172"/>
                  </a:cubicBezTo>
                  <a:cubicBezTo>
                    <a:pt x="13" y="171"/>
                    <a:pt x="13" y="171"/>
                    <a:pt x="13" y="171"/>
                  </a:cubicBezTo>
                  <a:cubicBezTo>
                    <a:pt x="13" y="171"/>
                    <a:pt x="12" y="170"/>
                    <a:pt x="12" y="170"/>
                  </a:cubicBezTo>
                  <a:cubicBezTo>
                    <a:pt x="12" y="170"/>
                    <a:pt x="11" y="169"/>
                    <a:pt x="11" y="168"/>
                  </a:cubicBezTo>
                  <a:cubicBezTo>
                    <a:pt x="11" y="168"/>
                    <a:pt x="11" y="168"/>
                    <a:pt x="11" y="167"/>
                  </a:cubicBezTo>
                  <a:cubicBezTo>
                    <a:pt x="10" y="167"/>
                    <a:pt x="10" y="167"/>
                    <a:pt x="9" y="166"/>
                  </a:cubicBezTo>
                  <a:cubicBezTo>
                    <a:pt x="9" y="166"/>
                    <a:pt x="9" y="165"/>
                    <a:pt x="9" y="165"/>
                  </a:cubicBezTo>
                  <a:cubicBezTo>
                    <a:pt x="9" y="165"/>
                    <a:pt x="9" y="165"/>
                    <a:pt x="8" y="165"/>
                  </a:cubicBezTo>
                  <a:cubicBezTo>
                    <a:pt x="8" y="165"/>
                    <a:pt x="8" y="164"/>
                    <a:pt x="8" y="164"/>
                  </a:cubicBezTo>
                  <a:cubicBezTo>
                    <a:pt x="8" y="164"/>
                    <a:pt x="7" y="164"/>
                    <a:pt x="7" y="163"/>
                  </a:cubicBezTo>
                  <a:cubicBezTo>
                    <a:pt x="7" y="163"/>
                    <a:pt x="7" y="163"/>
                    <a:pt x="7" y="163"/>
                  </a:cubicBezTo>
                  <a:cubicBezTo>
                    <a:pt x="7" y="163"/>
                    <a:pt x="7" y="162"/>
                    <a:pt x="7" y="162"/>
                  </a:cubicBezTo>
                  <a:cubicBezTo>
                    <a:pt x="6" y="162"/>
                    <a:pt x="7" y="161"/>
                    <a:pt x="7" y="161"/>
                  </a:cubicBezTo>
                  <a:cubicBezTo>
                    <a:pt x="7" y="161"/>
                    <a:pt x="6" y="161"/>
                    <a:pt x="7" y="161"/>
                  </a:cubicBezTo>
                  <a:cubicBezTo>
                    <a:pt x="7" y="161"/>
                    <a:pt x="7" y="161"/>
                    <a:pt x="7" y="162"/>
                  </a:cubicBezTo>
                  <a:cubicBezTo>
                    <a:pt x="7" y="162"/>
                    <a:pt x="7" y="162"/>
                    <a:pt x="7" y="162"/>
                  </a:cubicBezTo>
                  <a:cubicBezTo>
                    <a:pt x="7" y="163"/>
                    <a:pt x="7" y="163"/>
                    <a:pt x="7" y="163"/>
                  </a:cubicBezTo>
                  <a:cubicBezTo>
                    <a:pt x="7" y="163"/>
                    <a:pt x="7" y="163"/>
                    <a:pt x="8" y="163"/>
                  </a:cubicBezTo>
                  <a:cubicBezTo>
                    <a:pt x="8" y="164"/>
                    <a:pt x="8" y="164"/>
                    <a:pt x="8" y="164"/>
                  </a:cubicBezTo>
                  <a:cubicBezTo>
                    <a:pt x="8" y="164"/>
                    <a:pt x="8" y="164"/>
                    <a:pt x="8" y="164"/>
                  </a:cubicBezTo>
                  <a:cubicBezTo>
                    <a:pt x="8" y="164"/>
                    <a:pt x="9" y="165"/>
                    <a:pt x="9" y="165"/>
                  </a:cubicBezTo>
                  <a:cubicBezTo>
                    <a:pt x="9" y="164"/>
                    <a:pt x="9" y="165"/>
                    <a:pt x="9" y="165"/>
                  </a:cubicBezTo>
                  <a:cubicBezTo>
                    <a:pt x="9" y="164"/>
                    <a:pt x="10" y="164"/>
                    <a:pt x="10" y="164"/>
                  </a:cubicBezTo>
                  <a:cubicBezTo>
                    <a:pt x="10" y="164"/>
                    <a:pt x="10" y="164"/>
                    <a:pt x="11" y="164"/>
                  </a:cubicBezTo>
                  <a:cubicBezTo>
                    <a:pt x="11" y="163"/>
                    <a:pt x="10" y="163"/>
                    <a:pt x="11" y="163"/>
                  </a:cubicBezTo>
                  <a:cubicBezTo>
                    <a:pt x="11" y="163"/>
                    <a:pt x="11" y="163"/>
                    <a:pt x="11" y="163"/>
                  </a:cubicBezTo>
                  <a:cubicBezTo>
                    <a:pt x="12" y="163"/>
                    <a:pt x="12" y="163"/>
                    <a:pt x="12" y="163"/>
                  </a:cubicBezTo>
                  <a:cubicBezTo>
                    <a:pt x="13" y="163"/>
                    <a:pt x="13" y="163"/>
                    <a:pt x="13" y="163"/>
                  </a:cubicBezTo>
                  <a:cubicBezTo>
                    <a:pt x="14" y="164"/>
                    <a:pt x="14" y="165"/>
                    <a:pt x="15" y="165"/>
                  </a:cubicBezTo>
                  <a:cubicBezTo>
                    <a:pt x="15" y="165"/>
                    <a:pt x="15" y="165"/>
                    <a:pt x="15" y="165"/>
                  </a:cubicBezTo>
                  <a:cubicBezTo>
                    <a:pt x="16" y="166"/>
                    <a:pt x="16" y="166"/>
                    <a:pt x="17" y="166"/>
                  </a:cubicBezTo>
                  <a:cubicBezTo>
                    <a:pt x="17" y="166"/>
                    <a:pt x="18" y="166"/>
                    <a:pt x="18" y="166"/>
                  </a:cubicBezTo>
                  <a:cubicBezTo>
                    <a:pt x="18" y="166"/>
                    <a:pt x="18" y="166"/>
                    <a:pt x="18" y="166"/>
                  </a:cubicBezTo>
                  <a:cubicBezTo>
                    <a:pt x="18" y="166"/>
                    <a:pt x="18" y="166"/>
                    <a:pt x="17" y="166"/>
                  </a:cubicBezTo>
                  <a:cubicBezTo>
                    <a:pt x="17" y="165"/>
                    <a:pt x="16" y="165"/>
                    <a:pt x="16" y="165"/>
                  </a:cubicBezTo>
                  <a:cubicBezTo>
                    <a:pt x="15" y="164"/>
                    <a:pt x="15" y="164"/>
                    <a:pt x="15" y="164"/>
                  </a:cubicBezTo>
                  <a:cubicBezTo>
                    <a:pt x="14" y="164"/>
                    <a:pt x="14" y="164"/>
                    <a:pt x="14" y="163"/>
                  </a:cubicBezTo>
                  <a:cubicBezTo>
                    <a:pt x="13" y="163"/>
                    <a:pt x="13" y="163"/>
                    <a:pt x="13" y="163"/>
                  </a:cubicBezTo>
                  <a:cubicBezTo>
                    <a:pt x="12" y="163"/>
                    <a:pt x="13" y="162"/>
                    <a:pt x="12" y="162"/>
                  </a:cubicBezTo>
                  <a:cubicBezTo>
                    <a:pt x="11" y="162"/>
                    <a:pt x="10" y="162"/>
                    <a:pt x="10" y="162"/>
                  </a:cubicBezTo>
                  <a:cubicBezTo>
                    <a:pt x="10" y="163"/>
                    <a:pt x="10" y="163"/>
                    <a:pt x="10" y="163"/>
                  </a:cubicBezTo>
                  <a:cubicBezTo>
                    <a:pt x="10" y="163"/>
                    <a:pt x="9" y="164"/>
                    <a:pt x="9" y="164"/>
                  </a:cubicBezTo>
                  <a:cubicBezTo>
                    <a:pt x="9" y="164"/>
                    <a:pt x="9" y="164"/>
                    <a:pt x="9" y="164"/>
                  </a:cubicBezTo>
                  <a:cubicBezTo>
                    <a:pt x="9" y="164"/>
                    <a:pt x="9" y="164"/>
                    <a:pt x="9" y="164"/>
                  </a:cubicBezTo>
                  <a:cubicBezTo>
                    <a:pt x="8" y="163"/>
                    <a:pt x="8" y="164"/>
                    <a:pt x="8" y="163"/>
                  </a:cubicBezTo>
                  <a:cubicBezTo>
                    <a:pt x="8" y="163"/>
                    <a:pt x="8" y="163"/>
                    <a:pt x="8" y="162"/>
                  </a:cubicBezTo>
                  <a:cubicBezTo>
                    <a:pt x="8" y="162"/>
                    <a:pt x="8" y="162"/>
                    <a:pt x="8" y="162"/>
                  </a:cubicBezTo>
                  <a:cubicBezTo>
                    <a:pt x="8" y="161"/>
                    <a:pt x="8" y="161"/>
                    <a:pt x="7" y="161"/>
                  </a:cubicBezTo>
                  <a:cubicBezTo>
                    <a:pt x="7" y="161"/>
                    <a:pt x="7" y="161"/>
                    <a:pt x="7" y="160"/>
                  </a:cubicBezTo>
                  <a:cubicBezTo>
                    <a:pt x="6" y="160"/>
                    <a:pt x="6" y="159"/>
                    <a:pt x="6" y="159"/>
                  </a:cubicBezTo>
                  <a:cubicBezTo>
                    <a:pt x="6" y="158"/>
                    <a:pt x="6" y="158"/>
                    <a:pt x="5" y="158"/>
                  </a:cubicBezTo>
                  <a:cubicBezTo>
                    <a:pt x="5" y="157"/>
                    <a:pt x="5" y="157"/>
                    <a:pt x="5" y="156"/>
                  </a:cubicBezTo>
                  <a:cubicBezTo>
                    <a:pt x="4" y="156"/>
                    <a:pt x="4" y="155"/>
                    <a:pt x="4" y="155"/>
                  </a:cubicBezTo>
                  <a:cubicBezTo>
                    <a:pt x="3" y="154"/>
                    <a:pt x="3" y="154"/>
                    <a:pt x="3" y="154"/>
                  </a:cubicBezTo>
                  <a:cubicBezTo>
                    <a:pt x="3" y="153"/>
                    <a:pt x="3" y="152"/>
                    <a:pt x="3" y="152"/>
                  </a:cubicBezTo>
                  <a:cubicBezTo>
                    <a:pt x="3" y="152"/>
                    <a:pt x="3" y="152"/>
                    <a:pt x="3" y="151"/>
                  </a:cubicBezTo>
                  <a:cubicBezTo>
                    <a:pt x="2" y="151"/>
                    <a:pt x="2" y="151"/>
                    <a:pt x="2" y="150"/>
                  </a:cubicBezTo>
                  <a:cubicBezTo>
                    <a:pt x="1" y="150"/>
                    <a:pt x="1" y="149"/>
                    <a:pt x="1" y="149"/>
                  </a:cubicBezTo>
                  <a:cubicBezTo>
                    <a:pt x="1" y="149"/>
                    <a:pt x="1" y="149"/>
                    <a:pt x="0" y="148"/>
                  </a:cubicBezTo>
                  <a:cubicBezTo>
                    <a:pt x="0" y="148"/>
                    <a:pt x="0" y="148"/>
                    <a:pt x="0" y="147"/>
                  </a:cubicBezTo>
                  <a:cubicBezTo>
                    <a:pt x="0" y="147"/>
                    <a:pt x="0" y="145"/>
                    <a:pt x="0" y="145"/>
                  </a:cubicBezTo>
                  <a:cubicBezTo>
                    <a:pt x="0" y="145"/>
                    <a:pt x="0" y="144"/>
                    <a:pt x="0" y="144"/>
                  </a:cubicBezTo>
                  <a:cubicBezTo>
                    <a:pt x="0" y="144"/>
                    <a:pt x="0" y="144"/>
                    <a:pt x="0" y="145"/>
                  </a:cubicBezTo>
                  <a:cubicBezTo>
                    <a:pt x="0" y="145"/>
                    <a:pt x="0" y="145"/>
                    <a:pt x="0" y="146"/>
                  </a:cubicBezTo>
                  <a:cubicBezTo>
                    <a:pt x="1" y="146"/>
                    <a:pt x="1" y="146"/>
                    <a:pt x="1" y="146"/>
                  </a:cubicBezTo>
                  <a:cubicBezTo>
                    <a:pt x="2" y="146"/>
                    <a:pt x="2" y="146"/>
                    <a:pt x="2" y="147"/>
                  </a:cubicBezTo>
                  <a:cubicBezTo>
                    <a:pt x="3" y="147"/>
                    <a:pt x="3" y="147"/>
                    <a:pt x="3" y="148"/>
                  </a:cubicBezTo>
                  <a:cubicBezTo>
                    <a:pt x="3" y="148"/>
                    <a:pt x="3" y="148"/>
                    <a:pt x="4" y="148"/>
                  </a:cubicBezTo>
                  <a:cubicBezTo>
                    <a:pt x="4" y="148"/>
                    <a:pt x="4" y="148"/>
                    <a:pt x="4" y="149"/>
                  </a:cubicBezTo>
                  <a:cubicBezTo>
                    <a:pt x="4" y="149"/>
                    <a:pt x="4" y="149"/>
                    <a:pt x="4" y="149"/>
                  </a:cubicBezTo>
                  <a:cubicBezTo>
                    <a:pt x="5" y="150"/>
                    <a:pt x="4" y="150"/>
                    <a:pt x="4" y="150"/>
                  </a:cubicBezTo>
                  <a:cubicBezTo>
                    <a:pt x="4" y="150"/>
                    <a:pt x="4" y="151"/>
                    <a:pt x="4" y="151"/>
                  </a:cubicBezTo>
                  <a:cubicBezTo>
                    <a:pt x="5" y="151"/>
                    <a:pt x="5" y="152"/>
                    <a:pt x="5" y="152"/>
                  </a:cubicBezTo>
                  <a:cubicBezTo>
                    <a:pt x="5" y="152"/>
                    <a:pt x="5" y="152"/>
                    <a:pt x="5" y="152"/>
                  </a:cubicBezTo>
                  <a:cubicBezTo>
                    <a:pt x="5" y="153"/>
                    <a:pt x="5" y="153"/>
                    <a:pt x="5" y="153"/>
                  </a:cubicBezTo>
                  <a:cubicBezTo>
                    <a:pt x="6" y="153"/>
                    <a:pt x="6" y="154"/>
                    <a:pt x="7" y="154"/>
                  </a:cubicBezTo>
                  <a:cubicBezTo>
                    <a:pt x="7" y="154"/>
                    <a:pt x="7" y="155"/>
                    <a:pt x="8" y="154"/>
                  </a:cubicBezTo>
                  <a:cubicBezTo>
                    <a:pt x="8" y="154"/>
                    <a:pt x="8" y="153"/>
                    <a:pt x="8" y="152"/>
                  </a:cubicBezTo>
                  <a:cubicBezTo>
                    <a:pt x="8" y="152"/>
                    <a:pt x="8" y="152"/>
                    <a:pt x="8" y="152"/>
                  </a:cubicBezTo>
                  <a:cubicBezTo>
                    <a:pt x="8" y="151"/>
                    <a:pt x="8" y="151"/>
                    <a:pt x="8" y="151"/>
                  </a:cubicBezTo>
                  <a:cubicBezTo>
                    <a:pt x="9" y="151"/>
                    <a:pt x="9" y="151"/>
                    <a:pt x="9" y="151"/>
                  </a:cubicBezTo>
                  <a:cubicBezTo>
                    <a:pt x="10" y="152"/>
                    <a:pt x="10" y="152"/>
                    <a:pt x="10" y="152"/>
                  </a:cubicBezTo>
                  <a:cubicBezTo>
                    <a:pt x="10" y="151"/>
                    <a:pt x="9" y="150"/>
                    <a:pt x="9" y="150"/>
                  </a:cubicBezTo>
                  <a:cubicBezTo>
                    <a:pt x="9" y="150"/>
                    <a:pt x="9" y="150"/>
                    <a:pt x="9" y="150"/>
                  </a:cubicBezTo>
                  <a:cubicBezTo>
                    <a:pt x="10" y="150"/>
                    <a:pt x="10" y="150"/>
                    <a:pt x="11" y="149"/>
                  </a:cubicBezTo>
                  <a:cubicBezTo>
                    <a:pt x="11" y="149"/>
                    <a:pt x="12" y="149"/>
                    <a:pt x="12" y="149"/>
                  </a:cubicBezTo>
                  <a:cubicBezTo>
                    <a:pt x="12" y="150"/>
                    <a:pt x="12" y="150"/>
                    <a:pt x="12" y="151"/>
                  </a:cubicBezTo>
                  <a:cubicBezTo>
                    <a:pt x="12" y="151"/>
                    <a:pt x="12" y="151"/>
                    <a:pt x="12" y="151"/>
                  </a:cubicBezTo>
                  <a:cubicBezTo>
                    <a:pt x="12" y="151"/>
                    <a:pt x="12" y="151"/>
                    <a:pt x="12" y="151"/>
                  </a:cubicBezTo>
                  <a:cubicBezTo>
                    <a:pt x="12" y="150"/>
                    <a:pt x="12" y="150"/>
                    <a:pt x="12" y="149"/>
                  </a:cubicBezTo>
                  <a:cubicBezTo>
                    <a:pt x="12" y="149"/>
                    <a:pt x="12" y="149"/>
                    <a:pt x="12" y="148"/>
                  </a:cubicBezTo>
                  <a:cubicBezTo>
                    <a:pt x="12" y="148"/>
                    <a:pt x="11" y="148"/>
                    <a:pt x="12" y="147"/>
                  </a:cubicBezTo>
                  <a:cubicBezTo>
                    <a:pt x="12" y="147"/>
                    <a:pt x="12" y="147"/>
                    <a:pt x="12" y="146"/>
                  </a:cubicBezTo>
                  <a:cubicBezTo>
                    <a:pt x="12" y="146"/>
                    <a:pt x="13" y="146"/>
                    <a:pt x="14" y="146"/>
                  </a:cubicBezTo>
                  <a:cubicBezTo>
                    <a:pt x="14" y="146"/>
                    <a:pt x="14" y="146"/>
                    <a:pt x="14" y="146"/>
                  </a:cubicBezTo>
                  <a:cubicBezTo>
                    <a:pt x="15" y="145"/>
                    <a:pt x="15" y="145"/>
                    <a:pt x="15" y="145"/>
                  </a:cubicBezTo>
                  <a:cubicBezTo>
                    <a:pt x="15" y="145"/>
                    <a:pt x="15" y="146"/>
                    <a:pt x="15" y="146"/>
                  </a:cubicBezTo>
                  <a:cubicBezTo>
                    <a:pt x="15" y="147"/>
                    <a:pt x="15" y="147"/>
                    <a:pt x="15" y="147"/>
                  </a:cubicBezTo>
                  <a:cubicBezTo>
                    <a:pt x="15" y="147"/>
                    <a:pt x="16" y="147"/>
                    <a:pt x="16" y="147"/>
                  </a:cubicBezTo>
                  <a:cubicBezTo>
                    <a:pt x="16" y="147"/>
                    <a:pt x="16" y="147"/>
                    <a:pt x="16" y="148"/>
                  </a:cubicBezTo>
                  <a:cubicBezTo>
                    <a:pt x="16" y="148"/>
                    <a:pt x="16" y="148"/>
                    <a:pt x="16" y="148"/>
                  </a:cubicBezTo>
                  <a:cubicBezTo>
                    <a:pt x="17" y="148"/>
                    <a:pt x="17" y="148"/>
                    <a:pt x="17" y="148"/>
                  </a:cubicBezTo>
                  <a:cubicBezTo>
                    <a:pt x="17" y="148"/>
                    <a:pt x="18" y="148"/>
                    <a:pt x="18" y="149"/>
                  </a:cubicBezTo>
                  <a:cubicBezTo>
                    <a:pt x="17" y="149"/>
                    <a:pt x="17" y="149"/>
                    <a:pt x="17" y="149"/>
                  </a:cubicBezTo>
                  <a:cubicBezTo>
                    <a:pt x="18" y="149"/>
                    <a:pt x="18" y="149"/>
                    <a:pt x="18" y="149"/>
                  </a:cubicBezTo>
                  <a:cubicBezTo>
                    <a:pt x="18" y="149"/>
                    <a:pt x="18" y="148"/>
                    <a:pt x="18" y="149"/>
                  </a:cubicBezTo>
                  <a:cubicBezTo>
                    <a:pt x="19" y="149"/>
                    <a:pt x="19" y="149"/>
                    <a:pt x="19" y="149"/>
                  </a:cubicBezTo>
                  <a:cubicBezTo>
                    <a:pt x="19" y="149"/>
                    <a:pt x="19" y="149"/>
                    <a:pt x="19" y="149"/>
                  </a:cubicBezTo>
                  <a:cubicBezTo>
                    <a:pt x="20" y="149"/>
                    <a:pt x="19" y="149"/>
                    <a:pt x="20" y="149"/>
                  </a:cubicBezTo>
                  <a:cubicBezTo>
                    <a:pt x="20" y="149"/>
                    <a:pt x="20" y="149"/>
                    <a:pt x="20" y="149"/>
                  </a:cubicBezTo>
                  <a:cubicBezTo>
                    <a:pt x="20" y="149"/>
                    <a:pt x="21" y="149"/>
                    <a:pt x="21" y="149"/>
                  </a:cubicBezTo>
                  <a:cubicBezTo>
                    <a:pt x="21" y="149"/>
                    <a:pt x="21" y="148"/>
                    <a:pt x="21" y="148"/>
                  </a:cubicBezTo>
                  <a:cubicBezTo>
                    <a:pt x="20" y="148"/>
                    <a:pt x="20" y="148"/>
                    <a:pt x="20" y="148"/>
                  </a:cubicBezTo>
                  <a:cubicBezTo>
                    <a:pt x="20" y="147"/>
                    <a:pt x="20" y="147"/>
                    <a:pt x="20" y="147"/>
                  </a:cubicBezTo>
                  <a:cubicBezTo>
                    <a:pt x="20" y="146"/>
                    <a:pt x="20" y="146"/>
                    <a:pt x="20" y="145"/>
                  </a:cubicBezTo>
                  <a:cubicBezTo>
                    <a:pt x="20" y="145"/>
                    <a:pt x="19" y="145"/>
                    <a:pt x="20" y="144"/>
                  </a:cubicBezTo>
                  <a:cubicBezTo>
                    <a:pt x="21" y="144"/>
                    <a:pt x="21" y="144"/>
                    <a:pt x="21" y="144"/>
                  </a:cubicBezTo>
                  <a:cubicBezTo>
                    <a:pt x="22" y="143"/>
                    <a:pt x="22" y="143"/>
                    <a:pt x="22" y="143"/>
                  </a:cubicBezTo>
                  <a:cubicBezTo>
                    <a:pt x="22" y="142"/>
                    <a:pt x="22" y="142"/>
                    <a:pt x="22" y="142"/>
                  </a:cubicBezTo>
                  <a:cubicBezTo>
                    <a:pt x="23" y="142"/>
                    <a:pt x="23" y="142"/>
                    <a:pt x="23" y="142"/>
                  </a:cubicBezTo>
                  <a:cubicBezTo>
                    <a:pt x="23" y="141"/>
                    <a:pt x="23" y="142"/>
                    <a:pt x="23" y="141"/>
                  </a:cubicBezTo>
                  <a:cubicBezTo>
                    <a:pt x="24" y="141"/>
                    <a:pt x="24" y="140"/>
                    <a:pt x="25" y="140"/>
                  </a:cubicBezTo>
                  <a:cubicBezTo>
                    <a:pt x="25" y="139"/>
                    <a:pt x="25" y="139"/>
                    <a:pt x="26" y="138"/>
                  </a:cubicBezTo>
                  <a:cubicBezTo>
                    <a:pt x="26" y="138"/>
                    <a:pt x="26" y="138"/>
                    <a:pt x="26" y="137"/>
                  </a:cubicBezTo>
                  <a:cubicBezTo>
                    <a:pt x="27" y="137"/>
                    <a:pt x="27" y="137"/>
                    <a:pt x="27" y="137"/>
                  </a:cubicBezTo>
                  <a:cubicBezTo>
                    <a:pt x="28" y="136"/>
                    <a:pt x="28" y="135"/>
                    <a:pt x="28" y="135"/>
                  </a:cubicBezTo>
                  <a:cubicBezTo>
                    <a:pt x="29" y="134"/>
                    <a:pt x="29" y="133"/>
                    <a:pt x="29" y="132"/>
                  </a:cubicBezTo>
                  <a:cubicBezTo>
                    <a:pt x="29" y="132"/>
                    <a:pt x="29" y="132"/>
                    <a:pt x="29" y="131"/>
                  </a:cubicBezTo>
                  <a:cubicBezTo>
                    <a:pt x="29" y="130"/>
                    <a:pt x="29" y="130"/>
                    <a:pt x="29" y="130"/>
                  </a:cubicBezTo>
                  <a:cubicBezTo>
                    <a:pt x="29" y="129"/>
                    <a:pt x="29" y="128"/>
                    <a:pt x="29" y="128"/>
                  </a:cubicBezTo>
                  <a:cubicBezTo>
                    <a:pt x="29" y="127"/>
                    <a:pt x="29" y="127"/>
                    <a:pt x="29" y="126"/>
                  </a:cubicBezTo>
                  <a:cubicBezTo>
                    <a:pt x="29" y="126"/>
                    <a:pt x="29" y="125"/>
                    <a:pt x="29" y="125"/>
                  </a:cubicBezTo>
                  <a:cubicBezTo>
                    <a:pt x="30" y="124"/>
                    <a:pt x="30" y="124"/>
                    <a:pt x="30" y="123"/>
                  </a:cubicBezTo>
                  <a:cubicBezTo>
                    <a:pt x="30" y="122"/>
                    <a:pt x="30" y="121"/>
                    <a:pt x="30" y="120"/>
                  </a:cubicBezTo>
                  <a:cubicBezTo>
                    <a:pt x="30" y="120"/>
                    <a:pt x="31" y="119"/>
                    <a:pt x="31" y="118"/>
                  </a:cubicBezTo>
                  <a:cubicBezTo>
                    <a:pt x="31" y="118"/>
                    <a:pt x="30" y="117"/>
                    <a:pt x="30" y="116"/>
                  </a:cubicBezTo>
                  <a:cubicBezTo>
                    <a:pt x="31" y="116"/>
                    <a:pt x="31" y="116"/>
                    <a:pt x="31" y="116"/>
                  </a:cubicBezTo>
                  <a:cubicBezTo>
                    <a:pt x="31" y="115"/>
                    <a:pt x="31" y="114"/>
                    <a:pt x="31" y="114"/>
                  </a:cubicBezTo>
                  <a:cubicBezTo>
                    <a:pt x="31" y="113"/>
                    <a:pt x="32" y="113"/>
                    <a:pt x="31" y="112"/>
                  </a:cubicBezTo>
                  <a:cubicBezTo>
                    <a:pt x="31" y="110"/>
                    <a:pt x="31" y="111"/>
                    <a:pt x="31" y="109"/>
                  </a:cubicBezTo>
                  <a:cubicBezTo>
                    <a:pt x="31" y="108"/>
                    <a:pt x="31" y="109"/>
                    <a:pt x="30" y="107"/>
                  </a:cubicBezTo>
                  <a:cubicBezTo>
                    <a:pt x="30" y="105"/>
                    <a:pt x="30" y="106"/>
                    <a:pt x="30" y="104"/>
                  </a:cubicBezTo>
                  <a:cubicBezTo>
                    <a:pt x="29" y="103"/>
                    <a:pt x="29" y="103"/>
                    <a:pt x="29" y="102"/>
                  </a:cubicBezTo>
                  <a:cubicBezTo>
                    <a:pt x="29" y="102"/>
                    <a:pt x="29" y="102"/>
                    <a:pt x="29" y="101"/>
                  </a:cubicBezTo>
                  <a:cubicBezTo>
                    <a:pt x="29" y="100"/>
                    <a:pt x="29" y="99"/>
                    <a:pt x="29" y="99"/>
                  </a:cubicBezTo>
                  <a:cubicBezTo>
                    <a:pt x="29" y="98"/>
                    <a:pt x="29" y="98"/>
                    <a:pt x="30" y="98"/>
                  </a:cubicBezTo>
                  <a:cubicBezTo>
                    <a:pt x="30" y="98"/>
                    <a:pt x="29" y="98"/>
                    <a:pt x="30" y="98"/>
                  </a:cubicBezTo>
                  <a:cubicBezTo>
                    <a:pt x="31" y="98"/>
                    <a:pt x="31" y="97"/>
                    <a:pt x="31" y="97"/>
                  </a:cubicBezTo>
                  <a:cubicBezTo>
                    <a:pt x="32" y="97"/>
                    <a:pt x="32" y="97"/>
                    <a:pt x="32" y="97"/>
                  </a:cubicBezTo>
                  <a:cubicBezTo>
                    <a:pt x="32" y="97"/>
                    <a:pt x="32" y="97"/>
                    <a:pt x="33" y="98"/>
                  </a:cubicBezTo>
                  <a:cubicBezTo>
                    <a:pt x="33" y="98"/>
                    <a:pt x="33" y="99"/>
                    <a:pt x="33" y="99"/>
                  </a:cubicBezTo>
                  <a:cubicBezTo>
                    <a:pt x="33" y="99"/>
                    <a:pt x="33" y="99"/>
                    <a:pt x="33" y="99"/>
                  </a:cubicBezTo>
                  <a:cubicBezTo>
                    <a:pt x="33" y="100"/>
                    <a:pt x="33" y="100"/>
                    <a:pt x="33" y="100"/>
                  </a:cubicBezTo>
                  <a:cubicBezTo>
                    <a:pt x="33" y="100"/>
                    <a:pt x="33" y="100"/>
                    <a:pt x="33" y="101"/>
                  </a:cubicBezTo>
                  <a:cubicBezTo>
                    <a:pt x="33" y="101"/>
                    <a:pt x="33" y="101"/>
                    <a:pt x="33" y="101"/>
                  </a:cubicBezTo>
                  <a:cubicBezTo>
                    <a:pt x="33" y="101"/>
                    <a:pt x="33" y="101"/>
                    <a:pt x="33" y="101"/>
                  </a:cubicBezTo>
                  <a:cubicBezTo>
                    <a:pt x="33" y="101"/>
                    <a:pt x="33" y="101"/>
                    <a:pt x="33" y="102"/>
                  </a:cubicBezTo>
                  <a:cubicBezTo>
                    <a:pt x="33" y="102"/>
                    <a:pt x="33" y="102"/>
                    <a:pt x="33" y="103"/>
                  </a:cubicBezTo>
                  <a:cubicBezTo>
                    <a:pt x="33" y="103"/>
                    <a:pt x="34" y="103"/>
                    <a:pt x="33" y="103"/>
                  </a:cubicBezTo>
                  <a:cubicBezTo>
                    <a:pt x="33" y="104"/>
                    <a:pt x="33" y="104"/>
                    <a:pt x="33" y="104"/>
                  </a:cubicBezTo>
                  <a:cubicBezTo>
                    <a:pt x="33" y="104"/>
                    <a:pt x="32" y="103"/>
                    <a:pt x="32" y="103"/>
                  </a:cubicBezTo>
                  <a:cubicBezTo>
                    <a:pt x="32" y="103"/>
                    <a:pt x="32" y="103"/>
                    <a:pt x="32" y="103"/>
                  </a:cubicBezTo>
                  <a:cubicBezTo>
                    <a:pt x="33" y="104"/>
                    <a:pt x="33" y="104"/>
                    <a:pt x="33" y="104"/>
                  </a:cubicBezTo>
                  <a:cubicBezTo>
                    <a:pt x="33" y="104"/>
                    <a:pt x="33" y="105"/>
                    <a:pt x="32" y="105"/>
                  </a:cubicBezTo>
                  <a:cubicBezTo>
                    <a:pt x="32" y="105"/>
                    <a:pt x="32" y="105"/>
                    <a:pt x="32" y="105"/>
                  </a:cubicBezTo>
                  <a:cubicBezTo>
                    <a:pt x="32" y="105"/>
                    <a:pt x="31" y="105"/>
                    <a:pt x="32" y="105"/>
                  </a:cubicBezTo>
                  <a:cubicBezTo>
                    <a:pt x="32" y="106"/>
                    <a:pt x="32" y="106"/>
                    <a:pt x="32" y="106"/>
                  </a:cubicBezTo>
                  <a:cubicBezTo>
                    <a:pt x="32" y="106"/>
                    <a:pt x="33" y="105"/>
                    <a:pt x="33" y="105"/>
                  </a:cubicBezTo>
                  <a:cubicBezTo>
                    <a:pt x="33" y="106"/>
                    <a:pt x="32" y="105"/>
                    <a:pt x="33" y="106"/>
                  </a:cubicBezTo>
                  <a:cubicBezTo>
                    <a:pt x="33" y="106"/>
                    <a:pt x="33" y="106"/>
                    <a:pt x="33" y="106"/>
                  </a:cubicBezTo>
                  <a:cubicBezTo>
                    <a:pt x="33" y="106"/>
                    <a:pt x="33" y="105"/>
                    <a:pt x="33" y="105"/>
                  </a:cubicBezTo>
                  <a:cubicBezTo>
                    <a:pt x="33" y="105"/>
                    <a:pt x="33" y="105"/>
                    <a:pt x="33" y="105"/>
                  </a:cubicBezTo>
                  <a:cubicBezTo>
                    <a:pt x="33" y="105"/>
                    <a:pt x="33" y="104"/>
                    <a:pt x="33" y="104"/>
                  </a:cubicBezTo>
                  <a:cubicBezTo>
                    <a:pt x="34" y="104"/>
                    <a:pt x="34" y="104"/>
                    <a:pt x="34" y="104"/>
                  </a:cubicBezTo>
                  <a:cubicBezTo>
                    <a:pt x="34" y="104"/>
                    <a:pt x="34" y="104"/>
                    <a:pt x="34" y="104"/>
                  </a:cubicBezTo>
                  <a:cubicBezTo>
                    <a:pt x="34" y="105"/>
                    <a:pt x="33" y="105"/>
                    <a:pt x="33" y="105"/>
                  </a:cubicBezTo>
                  <a:cubicBezTo>
                    <a:pt x="33" y="105"/>
                    <a:pt x="33" y="105"/>
                    <a:pt x="33" y="105"/>
                  </a:cubicBezTo>
                  <a:cubicBezTo>
                    <a:pt x="33" y="106"/>
                    <a:pt x="33" y="105"/>
                    <a:pt x="33" y="106"/>
                  </a:cubicBezTo>
                  <a:cubicBezTo>
                    <a:pt x="33" y="107"/>
                    <a:pt x="33" y="107"/>
                    <a:pt x="33" y="107"/>
                  </a:cubicBezTo>
                  <a:cubicBezTo>
                    <a:pt x="33" y="107"/>
                    <a:pt x="34" y="106"/>
                    <a:pt x="34" y="106"/>
                  </a:cubicBezTo>
                  <a:cubicBezTo>
                    <a:pt x="34" y="106"/>
                    <a:pt x="34" y="106"/>
                    <a:pt x="34" y="106"/>
                  </a:cubicBezTo>
                  <a:cubicBezTo>
                    <a:pt x="34" y="106"/>
                    <a:pt x="34" y="105"/>
                    <a:pt x="34" y="105"/>
                  </a:cubicBezTo>
                  <a:cubicBezTo>
                    <a:pt x="34" y="105"/>
                    <a:pt x="34" y="105"/>
                    <a:pt x="34" y="105"/>
                  </a:cubicBezTo>
                  <a:cubicBezTo>
                    <a:pt x="34" y="104"/>
                    <a:pt x="34" y="104"/>
                    <a:pt x="34" y="104"/>
                  </a:cubicBezTo>
                  <a:cubicBezTo>
                    <a:pt x="34" y="104"/>
                    <a:pt x="35" y="104"/>
                    <a:pt x="34" y="104"/>
                  </a:cubicBezTo>
                  <a:cubicBezTo>
                    <a:pt x="34" y="105"/>
                    <a:pt x="34" y="104"/>
                    <a:pt x="34" y="105"/>
                  </a:cubicBezTo>
                  <a:cubicBezTo>
                    <a:pt x="34" y="105"/>
                    <a:pt x="34" y="106"/>
                    <a:pt x="34" y="106"/>
                  </a:cubicBezTo>
                  <a:cubicBezTo>
                    <a:pt x="34" y="106"/>
                    <a:pt x="35" y="106"/>
                    <a:pt x="35" y="105"/>
                  </a:cubicBezTo>
                  <a:cubicBezTo>
                    <a:pt x="35" y="105"/>
                    <a:pt x="35" y="105"/>
                    <a:pt x="35" y="105"/>
                  </a:cubicBezTo>
                  <a:cubicBezTo>
                    <a:pt x="35" y="104"/>
                    <a:pt x="35" y="104"/>
                    <a:pt x="35" y="104"/>
                  </a:cubicBezTo>
                  <a:cubicBezTo>
                    <a:pt x="35" y="104"/>
                    <a:pt x="35" y="104"/>
                    <a:pt x="35" y="104"/>
                  </a:cubicBezTo>
                  <a:cubicBezTo>
                    <a:pt x="35" y="104"/>
                    <a:pt x="35" y="104"/>
                    <a:pt x="36" y="104"/>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7" y="105"/>
                    <a:pt x="37" y="105"/>
                  </a:cubicBezTo>
                  <a:cubicBezTo>
                    <a:pt x="37" y="106"/>
                    <a:pt x="37" y="106"/>
                    <a:pt x="37" y="106"/>
                  </a:cubicBezTo>
                  <a:cubicBezTo>
                    <a:pt x="37" y="106"/>
                    <a:pt x="37" y="106"/>
                    <a:pt x="37" y="106"/>
                  </a:cubicBezTo>
                  <a:cubicBezTo>
                    <a:pt x="38" y="107"/>
                    <a:pt x="38" y="107"/>
                    <a:pt x="38" y="107"/>
                  </a:cubicBezTo>
                  <a:cubicBezTo>
                    <a:pt x="38" y="107"/>
                    <a:pt x="38" y="107"/>
                    <a:pt x="38" y="107"/>
                  </a:cubicBezTo>
                  <a:cubicBezTo>
                    <a:pt x="38" y="107"/>
                    <a:pt x="38" y="107"/>
                    <a:pt x="38" y="108"/>
                  </a:cubicBezTo>
                  <a:cubicBezTo>
                    <a:pt x="38" y="108"/>
                    <a:pt x="38" y="108"/>
                    <a:pt x="38" y="108"/>
                  </a:cubicBezTo>
                  <a:cubicBezTo>
                    <a:pt x="38" y="108"/>
                    <a:pt x="38" y="108"/>
                    <a:pt x="38" y="108"/>
                  </a:cubicBezTo>
                  <a:cubicBezTo>
                    <a:pt x="39" y="108"/>
                    <a:pt x="39" y="109"/>
                    <a:pt x="39" y="108"/>
                  </a:cubicBezTo>
                  <a:cubicBezTo>
                    <a:pt x="39" y="108"/>
                    <a:pt x="39" y="108"/>
                    <a:pt x="39" y="107"/>
                  </a:cubicBezTo>
                  <a:cubicBezTo>
                    <a:pt x="39" y="107"/>
                    <a:pt x="39" y="107"/>
                    <a:pt x="39" y="107"/>
                  </a:cubicBezTo>
                  <a:cubicBezTo>
                    <a:pt x="38" y="107"/>
                    <a:pt x="38" y="107"/>
                    <a:pt x="38" y="107"/>
                  </a:cubicBezTo>
                  <a:cubicBezTo>
                    <a:pt x="38" y="107"/>
                    <a:pt x="39" y="106"/>
                    <a:pt x="39" y="106"/>
                  </a:cubicBezTo>
                  <a:cubicBezTo>
                    <a:pt x="39" y="106"/>
                    <a:pt x="39" y="106"/>
                    <a:pt x="39" y="106"/>
                  </a:cubicBezTo>
                  <a:cubicBezTo>
                    <a:pt x="40" y="106"/>
                    <a:pt x="40" y="105"/>
                    <a:pt x="40" y="106"/>
                  </a:cubicBezTo>
                  <a:cubicBezTo>
                    <a:pt x="40" y="106"/>
                    <a:pt x="40" y="106"/>
                    <a:pt x="41" y="106"/>
                  </a:cubicBezTo>
                  <a:cubicBezTo>
                    <a:pt x="41" y="106"/>
                    <a:pt x="41" y="106"/>
                    <a:pt x="41" y="106"/>
                  </a:cubicBezTo>
                  <a:cubicBezTo>
                    <a:pt x="41" y="106"/>
                    <a:pt x="43" y="106"/>
                    <a:pt x="43" y="106"/>
                  </a:cubicBezTo>
                  <a:cubicBezTo>
                    <a:pt x="43" y="106"/>
                    <a:pt x="43" y="106"/>
                    <a:pt x="43" y="107"/>
                  </a:cubicBezTo>
                  <a:cubicBezTo>
                    <a:pt x="43" y="107"/>
                    <a:pt x="43" y="107"/>
                    <a:pt x="43" y="107"/>
                  </a:cubicBezTo>
                  <a:cubicBezTo>
                    <a:pt x="43" y="108"/>
                    <a:pt x="43" y="108"/>
                    <a:pt x="43" y="108"/>
                  </a:cubicBezTo>
                  <a:cubicBezTo>
                    <a:pt x="43" y="108"/>
                    <a:pt x="43" y="107"/>
                    <a:pt x="43" y="107"/>
                  </a:cubicBezTo>
                  <a:cubicBezTo>
                    <a:pt x="43" y="107"/>
                    <a:pt x="43" y="106"/>
                    <a:pt x="43" y="106"/>
                  </a:cubicBezTo>
                  <a:cubicBezTo>
                    <a:pt x="43" y="106"/>
                    <a:pt x="43" y="106"/>
                    <a:pt x="43" y="106"/>
                  </a:cubicBezTo>
                  <a:cubicBezTo>
                    <a:pt x="44" y="106"/>
                    <a:pt x="44" y="107"/>
                    <a:pt x="44" y="107"/>
                  </a:cubicBezTo>
                  <a:cubicBezTo>
                    <a:pt x="44" y="107"/>
                    <a:pt x="44" y="106"/>
                    <a:pt x="44" y="107"/>
                  </a:cubicBezTo>
                  <a:cubicBezTo>
                    <a:pt x="45" y="107"/>
                    <a:pt x="45" y="106"/>
                    <a:pt x="46" y="107"/>
                  </a:cubicBezTo>
                  <a:cubicBezTo>
                    <a:pt x="46" y="107"/>
                    <a:pt x="46" y="107"/>
                    <a:pt x="46" y="107"/>
                  </a:cubicBezTo>
                  <a:cubicBezTo>
                    <a:pt x="47" y="107"/>
                    <a:pt x="47" y="108"/>
                    <a:pt x="47" y="108"/>
                  </a:cubicBezTo>
                  <a:cubicBezTo>
                    <a:pt x="47" y="107"/>
                    <a:pt x="47" y="107"/>
                    <a:pt x="48" y="107"/>
                  </a:cubicBezTo>
                  <a:cubicBezTo>
                    <a:pt x="48" y="107"/>
                    <a:pt x="48" y="108"/>
                    <a:pt x="48" y="108"/>
                  </a:cubicBezTo>
                  <a:cubicBezTo>
                    <a:pt x="48" y="108"/>
                    <a:pt x="49" y="107"/>
                    <a:pt x="49" y="108"/>
                  </a:cubicBezTo>
                  <a:cubicBezTo>
                    <a:pt x="50" y="108"/>
                    <a:pt x="51" y="108"/>
                    <a:pt x="51" y="108"/>
                  </a:cubicBezTo>
                  <a:cubicBezTo>
                    <a:pt x="51" y="108"/>
                    <a:pt x="51" y="107"/>
                    <a:pt x="51" y="107"/>
                  </a:cubicBezTo>
                  <a:cubicBezTo>
                    <a:pt x="52" y="107"/>
                    <a:pt x="52" y="107"/>
                    <a:pt x="52" y="107"/>
                  </a:cubicBezTo>
                  <a:cubicBezTo>
                    <a:pt x="53" y="107"/>
                    <a:pt x="53" y="107"/>
                    <a:pt x="54" y="107"/>
                  </a:cubicBezTo>
                  <a:cubicBezTo>
                    <a:pt x="54" y="107"/>
                    <a:pt x="54" y="107"/>
                    <a:pt x="55" y="107"/>
                  </a:cubicBezTo>
                  <a:cubicBezTo>
                    <a:pt x="55" y="107"/>
                    <a:pt x="56" y="106"/>
                    <a:pt x="56" y="106"/>
                  </a:cubicBezTo>
                  <a:cubicBezTo>
                    <a:pt x="56" y="106"/>
                    <a:pt x="57" y="106"/>
                    <a:pt x="56" y="106"/>
                  </a:cubicBezTo>
                  <a:cubicBezTo>
                    <a:pt x="55" y="106"/>
                    <a:pt x="55" y="106"/>
                    <a:pt x="54" y="106"/>
                  </a:cubicBezTo>
                  <a:cubicBezTo>
                    <a:pt x="54" y="106"/>
                    <a:pt x="54" y="107"/>
                    <a:pt x="54" y="106"/>
                  </a:cubicBezTo>
                  <a:cubicBezTo>
                    <a:pt x="54" y="106"/>
                    <a:pt x="54" y="105"/>
                    <a:pt x="54" y="105"/>
                  </a:cubicBezTo>
                  <a:cubicBezTo>
                    <a:pt x="54" y="106"/>
                    <a:pt x="53" y="106"/>
                    <a:pt x="53" y="106"/>
                  </a:cubicBezTo>
                  <a:cubicBezTo>
                    <a:pt x="53" y="106"/>
                    <a:pt x="51" y="105"/>
                    <a:pt x="50" y="105"/>
                  </a:cubicBezTo>
                  <a:cubicBezTo>
                    <a:pt x="50" y="105"/>
                    <a:pt x="50" y="105"/>
                    <a:pt x="50" y="105"/>
                  </a:cubicBezTo>
                  <a:cubicBezTo>
                    <a:pt x="49" y="104"/>
                    <a:pt x="49" y="104"/>
                    <a:pt x="49" y="104"/>
                  </a:cubicBezTo>
                  <a:cubicBezTo>
                    <a:pt x="49" y="104"/>
                    <a:pt x="49" y="104"/>
                    <a:pt x="49" y="104"/>
                  </a:cubicBezTo>
                  <a:cubicBezTo>
                    <a:pt x="49" y="103"/>
                    <a:pt x="49" y="103"/>
                    <a:pt x="49" y="103"/>
                  </a:cubicBezTo>
                  <a:cubicBezTo>
                    <a:pt x="49" y="103"/>
                    <a:pt x="49" y="103"/>
                    <a:pt x="49" y="104"/>
                  </a:cubicBezTo>
                  <a:cubicBezTo>
                    <a:pt x="49" y="104"/>
                    <a:pt x="49" y="104"/>
                    <a:pt x="48" y="104"/>
                  </a:cubicBezTo>
                  <a:cubicBezTo>
                    <a:pt x="48" y="104"/>
                    <a:pt x="48" y="104"/>
                    <a:pt x="48" y="104"/>
                  </a:cubicBezTo>
                  <a:cubicBezTo>
                    <a:pt x="47" y="104"/>
                    <a:pt x="47" y="104"/>
                    <a:pt x="47" y="104"/>
                  </a:cubicBezTo>
                  <a:cubicBezTo>
                    <a:pt x="47" y="104"/>
                    <a:pt x="46" y="104"/>
                    <a:pt x="46" y="103"/>
                  </a:cubicBezTo>
                  <a:cubicBezTo>
                    <a:pt x="46" y="103"/>
                    <a:pt x="46" y="103"/>
                    <a:pt x="46" y="103"/>
                  </a:cubicBezTo>
                  <a:cubicBezTo>
                    <a:pt x="46" y="103"/>
                    <a:pt x="45" y="102"/>
                    <a:pt x="44" y="102"/>
                  </a:cubicBezTo>
                  <a:cubicBezTo>
                    <a:pt x="44" y="101"/>
                    <a:pt x="44" y="101"/>
                    <a:pt x="44" y="101"/>
                  </a:cubicBezTo>
                  <a:cubicBezTo>
                    <a:pt x="43" y="100"/>
                    <a:pt x="43" y="100"/>
                    <a:pt x="43" y="100"/>
                  </a:cubicBezTo>
                  <a:cubicBezTo>
                    <a:pt x="42" y="100"/>
                    <a:pt x="42" y="100"/>
                    <a:pt x="42" y="99"/>
                  </a:cubicBezTo>
                  <a:cubicBezTo>
                    <a:pt x="43" y="99"/>
                    <a:pt x="42" y="99"/>
                    <a:pt x="43" y="98"/>
                  </a:cubicBezTo>
                  <a:cubicBezTo>
                    <a:pt x="43" y="98"/>
                    <a:pt x="43" y="98"/>
                    <a:pt x="43" y="97"/>
                  </a:cubicBezTo>
                  <a:cubicBezTo>
                    <a:pt x="43" y="97"/>
                    <a:pt x="43" y="97"/>
                    <a:pt x="43" y="97"/>
                  </a:cubicBezTo>
                  <a:cubicBezTo>
                    <a:pt x="43" y="97"/>
                    <a:pt x="43" y="96"/>
                    <a:pt x="43" y="96"/>
                  </a:cubicBezTo>
                  <a:cubicBezTo>
                    <a:pt x="42" y="97"/>
                    <a:pt x="43" y="97"/>
                    <a:pt x="43" y="98"/>
                  </a:cubicBezTo>
                  <a:cubicBezTo>
                    <a:pt x="43" y="98"/>
                    <a:pt x="42" y="98"/>
                    <a:pt x="42" y="98"/>
                  </a:cubicBezTo>
                  <a:cubicBezTo>
                    <a:pt x="42" y="99"/>
                    <a:pt x="42" y="99"/>
                    <a:pt x="42" y="99"/>
                  </a:cubicBezTo>
                  <a:cubicBezTo>
                    <a:pt x="42" y="99"/>
                    <a:pt x="41" y="99"/>
                    <a:pt x="41" y="99"/>
                  </a:cubicBezTo>
                  <a:cubicBezTo>
                    <a:pt x="41" y="100"/>
                    <a:pt x="41" y="100"/>
                    <a:pt x="41" y="100"/>
                  </a:cubicBezTo>
                  <a:cubicBezTo>
                    <a:pt x="41" y="100"/>
                    <a:pt x="41" y="100"/>
                    <a:pt x="41" y="100"/>
                  </a:cubicBezTo>
                  <a:cubicBezTo>
                    <a:pt x="40" y="99"/>
                    <a:pt x="40" y="99"/>
                    <a:pt x="40" y="99"/>
                  </a:cubicBezTo>
                  <a:cubicBezTo>
                    <a:pt x="40" y="100"/>
                    <a:pt x="40" y="100"/>
                    <a:pt x="40" y="100"/>
                  </a:cubicBezTo>
                  <a:cubicBezTo>
                    <a:pt x="40" y="100"/>
                    <a:pt x="40" y="100"/>
                    <a:pt x="40" y="100"/>
                  </a:cubicBezTo>
                  <a:cubicBezTo>
                    <a:pt x="39" y="100"/>
                    <a:pt x="39" y="100"/>
                    <a:pt x="38" y="99"/>
                  </a:cubicBezTo>
                  <a:cubicBezTo>
                    <a:pt x="38" y="99"/>
                    <a:pt x="38" y="99"/>
                    <a:pt x="38" y="98"/>
                  </a:cubicBezTo>
                  <a:cubicBezTo>
                    <a:pt x="37" y="97"/>
                    <a:pt x="37" y="97"/>
                    <a:pt x="37" y="96"/>
                  </a:cubicBezTo>
                  <a:cubicBezTo>
                    <a:pt x="37" y="96"/>
                    <a:pt x="37" y="96"/>
                    <a:pt x="36" y="95"/>
                  </a:cubicBezTo>
                  <a:cubicBezTo>
                    <a:pt x="36" y="95"/>
                    <a:pt x="36" y="95"/>
                    <a:pt x="36" y="94"/>
                  </a:cubicBezTo>
                  <a:cubicBezTo>
                    <a:pt x="35" y="94"/>
                    <a:pt x="35" y="93"/>
                    <a:pt x="34" y="92"/>
                  </a:cubicBezTo>
                  <a:cubicBezTo>
                    <a:pt x="34" y="91"/>
                    <a:pt x="34" y="91"/>
                    <a:pt x="33" y="90"/>
                  </a:cubicBezTo>
                  <a:cubicBezTo>
                    <a:pt x="33" y="90"/>
                    <a:pt x="33" y="90"/>
                    <a:pt x="33" y="89"/>
                  </a:cubicBezTo>
                  <a:cubicBezTo>
                    <a:pt x="33" y="89"/>
                    <a:pt x="32" y="89"/>
                    <a:pt x="32" y="89"/>
                  </a:cubicBezTo>
                  <a:cubicBezTo>
                    <a:pt x="31" y="89"/>
                    <a:pt x="31" y="89"/>
                    <a:pt x="31" y="89"/>
                  </a:cubicBezTo>
                  <a:cubicBezTo>
                    <a:pt x="30" y="89"/>
                    <a:pt x="30" y="89"/>
                    <a:pt x="30" y="89"/>
                  </a:cubicBezTo>
                  <a:cubicBezTo>
                    <a:pt x="30" y="89"/>
                    <a:pt x="30" y="89"/>
                    <a:pt x="30" y="89"/>
                  </a:cubicBezTo>
                  <a:cubicBezTo>
                    <a:pt x="30" y="89"/>
                    <a:pt x="29" y="87"/>
                    <a:pt x="29" y="86"/>
                  </a:cubicBezTo>
                  <a:cubicBezTo>
                    <a:pt x="29" y="86"/>
                    <a:pt x="29" y="86"/>
                    <a:pt x="29" y="85"/>
                  </a:cubicBezTo>
                  <a:cubicBezTo>
                    <a:pt x="30" y="85"/>
                    <a:pt x="29" y="85"/>
                    <a:pt x="30" y="85"/>
                  </a:cubicBezTo>
                  <a:cubicBezTo>
                    <a:pt x="30" y="84"/>
                    <a:pt x="30" y="84"/>
                    <a:pt x="30" y="84"/>
                  </a:cubicBezTo>
                  <a:cubicBezTo>
                    <a:pt x="30" y="84"/>
                    <a:pt x="30" y="84"/>
                    <a:pt x="31" y="84"/>
                  </a:cubicBezTo>
                  <a:cubicBezTo>
                    <a:pt x="31" y="84"/>
                    <a:pt x="31" y="84"/>
                    <a:pt x="32" y="84"/>
                  </a:cubicBezTo>
                  <a:cubicBezTo>
                    <a:pt x="32" y="84"/>
                    <a:pt x="32" y="84"/>
                    <a:pt x="33" y="83"/>
                  </a:cubicBezTo>
                  <a:cubicBezTo>
                    <a:pt x="34" y="83"/>
                    <a:pt x="34" y="83"/>
                    <a:pt x="34" y="83"/>
                  </a:cubicBezTo>
                  <a:cubicBezTo>
                    <a:pt x="34" y="83"/>
                    <a:pt x="34" y="83"/>
                    <a:pt x="35" y="83"/>
                  </a:cubicBezTo>
                  <a:cubicBezTo>
                    <a:pt x="35" y="82"/>
                    <a:pt x="35" y="82"/>
                    <a:pt x="36" y="82"/>
                  </a:cubicBezTo>
                  <a:cubicBezTo>
                    <a:pt x="36" y="82"/>
                    <a:pt x="36" y="83"/>
                    <a:pt x="37" y="82"/>
                  </a:cubicBezTo>
                  <a:cubicBezTo>
                    <a:pt x="37" y="82"/>
                    <a:pt x="37" y="82"/>
                    <a:pt x="37" y="82"/>
                  </a:cubicBezTo>
                  <a:cubicBezTo>
                    <a:pt x="38" y="82"/>
                    <a:pt x="38" y="81"/>
                    <a:pt x="39" y="82"/>
                  </a:cubicBezTo>
                  <a:cubicBezTo>
                    <a:pt x="39" y="82"/>
                    <a:pt x="40" y="82"/>
                    <a:pt x="40" y="82"/>
                  </a:cubicBezTo>
                  <a:cubicBezTo>
                    <a:pt x="40" y="83"/>
                    <a:pt x="40" y="83"/>
                    <a:pt x="40" y="83"/>
                  </a:cubicBezTo>
                  <a:cubicBezTo>
                    <a:pt x="41" y="84"/>
                    <a:pt x="41" y="84"/>
                    <a:pt x="41" y="85"/>
                  </a:cubicBezTo>
                  <a:cubicBezTo>
                    <a:pt x="42" y="85"/>
                    <a:pt x="42" y="85"/>
                    <a:pt x="42" y="86"/>
                  </a:cubicBezTo>
                  <a:cubicBezTo>
                    <a:pt x="43" y="86"/>
                    <a:pt x="42" y="86"/>
                    <a:pt x="43" y="87"/>
                  </a:cubicBezTo>
                  <a:cubicBezTo>
                    <a:pt x="43" y="88"/>
                    <a:pt x="42" y="88"/>
                    <a:pt x="43" y="88"/>
                  </a:cubicBezTo>
                  <a:cubicBezTo>
                    <a:pt x="43" y="89"/>
                    <a:pt x="43" y="88"/>
                    <a:pt x="43" y="89"/>
                  </a:cubicBezTo>
                  <a:cubicBezTo>
                    <a:pt x="44" y="89"/>
                    <a:pt x="44" y="88"/>
                    <a:pt x="44" y="88"/>
                  </a:cubicBezTo>
                  <a:cubicBezTo>
                    <a:pt x="44" y="88"/>
                    <a:pt x="45" y="88"/>
                    <a:pt x="45" y="87"/>
                  </a:cubicBezTo>
                  <a:cubicBezTo>
                    <a:pt x="45" y="86"/>
                    <a:pt x="45" y="85"/>
                    <a:pt x="44" y="85"/>
                  </a:cubicBezTo>
                  <a:cubicBezTo>
                    <a:pt x="44" y="85"/>
                    <a:pt x="44" y="85"/>
                    <a:pt x="44" y="84"/>
                  </a:cubicBezTo>
                  <a:cubicBezTo>
                    <a:pt x="44" y="83"/>
                    <a:pt x="44" y="83"/>
                    <a:pt x="44" y="82"/>
                  </a:cubicBezTo>
                  <a:cubicBezTo>
                    <a:pt x="44" y="82"/>
                    <a:pt x="44" y="81"/>
                    <a:pt x="44" y="80"/>
                  </a:cubicBezTo>
                  <a:cubicBezTo>
                    <a:pt x="44" y="79"/>
                    <a:pt x="45" y="78"/>
                    <a:pt x="45" y="77"/>
                  </a:cubicBezTo>
                  <a:cubicBezTo>
                    <a:pt x="45" y="77"/>
                    <a:pt x="44" y="76"/>
                    <a:pt x="44" y="76"/>
                  </a:cubicBezTo>
                  <a:cubicBezTo>
                    <a:pt x="44" y="75"/>
                    <a:pt x="44" y="75"/>
                    <a:pt x="44" y="75"/>
                  </a:cubicBezTo>
                  <a:cubicBezTo>
                    <a:pt x="43" y="75"/>
                    <a:pt x="43" y="74"/>
                    <a:pt x="43" y="74"/>
                  </a:cubicBezTo>
                  <a:cubicBezTo>
                    <a:pt x="43" y="74"/>
                    <a:pt x="43" y="73"/>
                    <a:pt x="43" y="72"/>
                  </a:cubicBezTo>
                  <a:cubicBezTo>
                    <a:pt x="42" y="72"/>
                    <a:pt x="42" y="71"/>
                    <a:pt x="42" y="71"/>
                  </a:cubicBezTo>
                  <a:cubicBezTo>
                    <a:pt x="42" y="70"/>
                    <a:pt x="42" y="69"/>
                    <a:pt x="42" y="69"/>
                  </a:cubicBezTo>
                  <a:cubicBezTo>
                    <a:pt x="42" y="69"/>
                    <a:pt x="42" y="69"/>
                    <a:pt x="41" y="69"/>
                  </a:cubicBezTo>
                  <a:cubicBezTo>
                    <a:pt x="41" y="69"/>
                    <a:pt x="41" y="69"/>
                    <a:pt x="41" y="68"/>
                  </a:cubicBezTo>
                  <a:cubicBezTo>
                    <a:pt x="41" y="67"/>
                    <a:pt x="41" y="67"/>
                    <a:pt x="42" y="67"/>
                  </a:cubicBezTo>
                  <a:cubicBezTo>
                    <a:pt x="42" y="66"/>
                    <a:pt x="42" y="66"/>
                    <a:pt x="42" y="66"/>
                  </a:cubicBezTo>
                  <a:cubicBezTo>
                    <a:pt x="42" y="65"/>
                    <a:pt x="43" y="64"/>
                    <a:pt x="43" y="64"/>
                  </a:cubicBezTo>
                  <a:cubicBezTo>
                    <a:pt x="43" y="64"/>
                    <a:pt x="43" y="64"/>
                    <a:pt x="43" y="6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0" name="Freeform 19"/>
            <p:cNvSpPr>
              <a:spLocks/>
            </p:cNvSpPr>
            <p:nvPr/>
          </p:nvSpPr>
          <p:spPr bwMode="auto">
            <a:xfrm>
              <a:off x="8115300" y="3592513"/>
              <a:ext cx="0" cy="3175"/>
            </a:xfrm>
            <a:custGeom>
              <a:avLst/>
              <a:gdLst>
                <a:gd name="T0" fmla="*/ 0 w 1"/>
                <a:gd name="T1" fmla="*/ 1 h 2"/>
                <a:gd name="T2" fmla="*/ 0 w 1"/>
                <a:gd name="T3" fmla="*/ 1 h 2"/>
                <a:gd name="T4" fmla="*/ 0 w 1"/>
                <a:gd name="T5" fmla="*/ 0 h 2"/>
                <a:gd name="T6" fmla="*/ 1 w 1"/>
                <a:gd name="T7" fmla="*/ 0 h 2"/>
                <a:gd name="T8" fmla="*/ 1 w 1"/>
                <a:gd name="T9" fmla="*/ 1 h 2"/>
                <a:gd name="T10" fmla="*/ 0 w 1"/>
                <a:gd name="T11" fmla="*/ 1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1"/>
                    <a:pt x="0" y="1"/>
                    <a:pt x="0" y="1"/>
                  </a:cubicBezTo>
                  <a:cubicBezTo>
                    <a:pt x="0" y="0"/>
                    <a:pt x="0" y="0"/>
                    <a:pt x="0" y="0"/>
                  </a:cubicBezTo>
                  <a:cubicBezTo>
                    <a:pt x="0" y="0"/>
                    <a:pt x="0" y="0"/>
                    <a:pt x="1" y="0"/>
                  </a:cubicBezTo>
                  <a:cubicBezTo>
                    <a:pt x="1" y="1"/>
                    <a:pt x="1" y="1"/>
                    <a:pt x="1" y="1"/>
                  </a:cubicBezTo>
                  <a:cubicBezTo>
                    <a:pt x="1" y="1"/>
                    <a:pt x="0" y="1"/>
                    <a:pt x="0" y="1"/>
                  </a:cubicBezTo>
                  <a:cubicBezTo>
                    <a:pt x="0" y="2"/>
                    <a:pt x="0" y="1"/>
                    <a:pt x="0" y="1"/>
                  </a:cubicBezTo>
                  <a:cubicBezTo>
                    <a:pt x="0" y="1"/>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1" name="Freeform 20"/>
            <p:cNvSpPr>
              <a:spLocks/>
            </p:cNvSpPr>
            <p:nvPr/>
          </p:nvSpPr>
          <p:spPr bwMode="auto">
            <a:xfrm>
              <a:off x="8958263" y="1973263"/>
              <a:ext cx="1155700" cy="992188"/>
            </a:xfrm>
            <a:custGeom>
              <a:avLst/>
              <a:gdLst>
                <a:gd name="T0" fmla="*/ 37 w 820"/>
                <a:gd name="T1" fmla="*/ 586 h 704"/>
                <a:gd name="T2" fmla="*/ 32 w 820"/>
                <a:gd name="T3" fmla="*/ 557 h 704"/>
                <a:gd name="T4" fmla="*/ 21 w 820"/>
                <a:gd name="T5" fmla="*/ 534 h 704"/>
                <a:gd name="T6" fmla="*/ 1 w 820"/>
                <a:gd name="T7" fmla="*/ 533 h 704"/>
                <a:gd name="T8" fmla="*/ 18 w 820"/>
                <a:gd name="T9" fmla="*/ 512 h 704"/>
                <a:gd name="T10" fmla="*/ 15 w 820"/>
                <a:gd name="T11" fmla="*/ 486 h 704"/>
                <a:gd name="T12" fmla="*/ 34 w 820"/>
                <a:gd name="T13" fmla="*/ 467 h 704"/>
                <a:gd name="T14" fmla="*/ 31 w 820"/>
                <a:gd name="T15" fmla="*/ 448 h 704"/>
                <a:gd name="T16" fmla="*/ 47 w 820"/>
                <a:gd name="T17" fmla="*/ 423 h 704"/>
                <a:gd name="T18" fmla="*/ 58 w 820"/>
                <a:gd name="T19" fmla="*/ 403 h 704"/>
                <a:gd name="T20" fmla="*/ 74 w 820"/>
                <a:gd name="T21" fmla="*/ 386 h 704"/>
                <a:gd name="T22" fmla="*/ 156 w 820"/>
                <a:gd name="T23" fmla="*/ 165 h 704"/>
                <a:gd name="T24" fmla="*/ 603 w 820"/>
                <a:gd name="T25" fmla="*/ 50 h 704"/>
                <a:gd name="T26" fmla="*/ 678 w 820"/>
                <a:gd name="T27" fmla="*/ 11 h 704"/>
                <a:gd name="T28" fmla="*/ 683 w 820"/>
                <a:gd name="T29" fmla="*/ 15 h 704"/>
                <a:gd name="T30" fmla="*/ 696 w 820"/>
                <a:gd name="T31" fmla="*/ 24 h 704"/>
                <a:gd name="T32" fmla="*/ 708 w 820"/>
                <a:gd name="T33" fmla="*/ 31 h 704"/>
                <a:gd name="T34" fmla="*/ 724 w 820"/>
                <a:gd name="T35" fmla="*/ 47 h 704"/>
                <a:gd name="T36" fmla="*/ 736 w 820"/>
                <a:gd name="T37" fmla="*/ 57 h 704"/>
                <a:gd name="T38" fmla="*/ 737 w 820"/>
                <a:gd name="T39" fmla="*/ 72 h 704"/>
                <a:gd name="T40" fmla="*/ 742 w 820"/>
                <a:gd name="T41" fmla="*/ 87 h 704"/>
                <a:gd name="T42" fmla="*/ 754 w 820"/>
                <a:gd name="T43" fmla="*/ 104 h 704"/>
                <a:gd name="T44" fmla="*/ 754 w 820"/>
                <a:gd name="T45" fmla="*/ 108 h 704"/>
                <a:gd name="T46" fmla="*/ 748 w 820"/>
                <a:gd name="T47" fmla="*/ 103 h 704"/>
                <a:gd name="T48" fmla="*/ 752 w 820"/>
                <a:gd name="T49" fmla="*/ 126 h 704"/>
                <a:gd name="T50" fmla="*/ 753 w 820"/>
                <a:gd name="T51" fmla="*/ 153 h 704"/>
                <a:gd name="T52" fmla="*/ 755 w 820"/>
                <a:gd name="T53" fmla="*/ 181 h 704"/>
                <a:gd name="T54" fmla="*/ 760 w 820"/>
                <a:gd name="T55" fmla="*/ 208 h 704"/>
                <a:gd name="T56" fmla="*/ 770 w 820"/>
                <a:gd name="T57" fmla="*/ 232 h 704"/>
                <a:gd name="T58" fmla="*/ 792 w 820"/>
                <a:gd name="T59" fmla="*/ 245 h 704"/>
                <a:gd name="T60" fmla="*/ 803 w 820"/>
                <a:gd name="T61" fmla="*/ 255 h 704"/>
                <a:gd name="T62" fmla="*/ 811 w 820"/>
                <a:gd name="T63" fmla="*/ 259 h 704"/>
                <a:gd name="T64" fmla="*/ 818 w 820"/>
                <a:gd name="T65" fmla="*/ 264 h 704"/>
                <a:gd name="T66" fmla="*/ 802 w 820"/>
                <a:gd name="T67" fmla="*/ 291 h 704"/>
                <a:gd name="T68" fmla="*/ 790 w 820"/>
                <a:gd name="T69" fmla="*/ 293 h 704"/>
                <a:gd name="T70" fmla="*/ 767 w 820"/>
                <a:gd name="T71" fmla="*/ 304 h 704"/>
                <a:gd name="T72" fmla="*/ 758 w 820"/>
                <a:gd name="T73" fmla="*/ 315 h 704"/>
                <a:gd name="T74" fmla="*/ 742 w 820"/>
                <a:gd name="T75" fmla="*/ 320 h 704"/>
                <a:gd name="T76" fmla="*/ 741 w 820"/>
                <a:gd name="T77" fmla="*/ 334 h 704"/>
                <a:gd name="T78" fmla="*/ 741 w 820"/>
                <a:gd name="T79" fmla="*/ 349 h 704"/>
                <a:gd name="T80" fmla="*/ 720 w 820"/>
                <a:gd name="T81" fmla="*/ 410 h 704"/>
                <a:gd name="T82" fmla="*/ 707 w 820"/>
                <a:gd name="T83" fmla="*/ 504 h 704"/>
                <a:gd name="T84" fmla="*/ 681 w 820"/>
                <a:gd name="T85" fmla="*/ 539 h 704"/>
                <a:gd name="T86" fmla="*/ 643 w 820"/>
                <a:gd name="T87" fmla="*/ 608 h 704"/>
                <a:gd name="T88" fmla="*/ 638 w 820"/>
                <a:gd name="T89" fmla="*/ 636 h 704"/>
                <a:gd name="T90" fmla="*/ 613 w 820"/>
                <a:gd name="T91" fmla="*/ 659 h 704"/>
                <a:gd name="T92" fmla="*/ 595 w 820"/>
                <a:gd name="T93" fmla="*/ 681 h 704"/>
                <a:gd name="T94" fmla="*/ 554 w 820"/>
                <a:gd name="T95" fmla="*/ 591 h 704"/>
                <a:gd name="T96" fmla="*/ 518 w 820"/>
                <a:gd name="T97" fmla="*/ 613 h 704"/>
                <a:gd name="T98" fmla="*/ 398 w 820"/>
                <a:gd name="T99" fmla="*/ 658 h 704"/>
                <a:gd name="T100" fmla="*/ 298 w 820"/>
                <a:gd name="T101" fmla="*/ 691 h 704"/>
                <a:gd name="T102" fmla="*/ 210 w 820"/>
                <a:gd name="T103" fmla="*/ 671 h 704"/>
                <a:gd name="T104" fmla="*/ 198 w 820"/>
                <a:gd name="T105" fmla="*/ 651 h 704"/>
                <a:gd name="T106" fmla="*/ 188 w 820"/>
                <a:gd name="T107" fmla="*/ 651 h 704"/>
                <a:gd name="T108" fmla="*/ 175 w 820"/>
                <a:gd name="T109" fmla="*/ 653 h 704"/>
                <a:gd name="T110" fmla="*/ 164 w 820"/>
                <a:gd name="T111" fmla="*/ 655 h 704"/>
                <a:gd name="T112" fmla="*/ 158 w 820"/>
                <a:gd name="T113" fmla="*/ 664 h 704"/>
                <a:gd name="T114" fmla="*/ 157 w 820"/>
                <a:gd name="T115" fmla="*/ 673 h 704"/>
                <a:gd name="T116" fmla="*/ 147 w 820"/>
                <a:gd name="T117" fmla="*/ 682 h 704"/>
                <a:gd name="T118" fmla="*/ 135 w 820"/>
                <a:gd name="T119" fmla="*/ 681 h 704"/>
                <a:gd name="T120" fmla="*/ 123 w 820"/>
                <a:gd name="T121" fmla="*/ 682 h 704"/>
                <a:gd name="T122" fmla="*/ 73 w 820"/>
                <a:gd name="T123" fmla="*/ 648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704">
                  <a:moveTo>
                    <a:pt x="52" y="625"/>
                  </a:moveTo>
                  <a:cubicBezTo>
                    <a:pt x="58" y="611"/>
                    <a:pt x="58" y="611"/>
                    <a:pt x="58" y="611"/>
                  </a:cubicBezTo>
                  <a:cubicBezTo>
                    <a:pt x="57" y="607"/>
                    <a:pt x="57" y="607"/>
                    <a:pt x="57" y="607"/>
                  </a:cubicBezTo>
                  <a:cubicBezTo>
                    <a:pt x="57" y="607"/>
                    <a:pt x="56" y="607"/>
                    <a:pt x="56" y="606"/>
                  </a:cubicBezTo>
                  <a:cubicBezTo>
                    <a:pt x="56" y="605"/>
                    <a:pt x="56" y="601"/>
                    <a:pt x="56" y="601"/>
                  </a:cubicBezTo>
                  <a:cubicBezTo>
                    <a:pt x="52" y="601"/>
                    <a:pt x="52" y="601"/>
                    <a:pt x="52" y="601"/>
                  </a:cubicBezTo>
                  <a:cubicBezTo>
                    <a:pt x="49" y="601"/>
                    <a:pt x="49" y="601"/>
                    <a:pt x="49" y="601"/>
                  </a:cubicBezTo>
                  <a:cubicBezTo>
                    <a:pt x="48" y="601"/>
                    <a:pt x="48" y="601"/>
                    <a:pt x="48" y="601"/>
                  </a:cubicBezTo>
                  <a:cubicBezTo>
                    <a:pt x="48" y="601"/>
                    <a:pt x="49" y="600"/>
                    <a:pt x="48" y="600"/>
                  </a:cubicBezTo>
                  <a:cubicBezTo>
                    <a:pt x="48" y="599"/>
                    <a:pt x="45" y="597"/>
                    <a:pt x="45" y="597"/>
                  </a:cubicBezTo>
                  <a:cubicBezTo>
                    <a:pt x="42" y="597"/>
                    <a:pt x="42" y="597"/>
                    <a:pt x="42" y="597"/>
                  </a:cubicBezTo>
                  <a:cubicBezTo>
                    <a:pt x="37" y="590"/>
                    <a:pt x="37" y="590"/>
                    <a:pt x="37" y="590"/>
                  </a:cubicBezTo>
                  <a:cubicBezTo>
                    <a:pt x="37" y="589"/>
                    <a:pt x="37" y="589"/>
                    <a:pt x="37" y="589"/>
                  </a:cubicBezTo>
                  <a:cubicBezTo>
                    <a:pt x="37" y="589"/>
                    <a:pt x="36" y="588"/>
                    <a:pt x="37" y="586"/>
                  </a:cubicBezTo>
                  <a:cubicBezTo>
                    <a:pt x="37" y="583"/>
                    <a:pt x="37" y="583"/>
                    <a:pt x="38" y="581"/>
                  </a:cubicBezTo>
                  <a:cubicBezTo>
                    <a:pt x="39" y="579"/>
                    <a:pt x="41" y="569"/>
                    <a:pt x="41" y="569"/>
                  </a:cubicBezTo>
                  <a:cubicBezTo>
                    <a:pt x="41" y="569"/>
                    <a:pt x="41" y="569"/>
                    <a:pt x="40" y="569"/>
                  </a:cubicBezTo>
                  <a:cubicBezTo>
                    <a:pt x="39" y="569"/>
                    <a:pt x="39" y="568"/>
                    <a:pt x="38" y="569"/>
                  </a:cubicBezTo>
                  <a:cubicBezTo>
                    <a:pt x="38" y="569"/>
                    <a:pt x="37" y="569"/>
                    <a:pt x="37" y="569"/>
                  </a:cubicBezTo>
                  <a:cubicBezTo>
                    <a:pt x="36" y="569"/>
                    <a:pt x="36" y="569"/>
                    <a:pt x="36" y="569"/>
                  </a:cubicBezTo>
                  <a:cubicBezTo>
                    <a:pt x="36" y="569"/>
                    <a:pt x="35" y="570"/>
                    <a:pt x="35" y="570"/>
                  </a:cubicBezTo>
                  <a:cubicBezTo>
                    <a:pt x="34" y="570"/>
                    <a:pt x="34" y="571"/>
                    <a:pt x="34" y="570"/>
                  </a:cubicBezTo>
                  <a:cubicBezTo>
                    <a:pt x="34" y="569"/>
                    <a:pt x="33" y="569"/>
                    <a:pt x="33" y="568"/>
                  </a:cubicBezTo>
                  <a:cubicBezTo>
                    <a:pt x="33" y="567"/>
                    <a:pt x="34" y="566"/>
                    <a:pt x="34" y="565"/>
                  </a:cubicBezTo>
                  <a:cubicBezTo>
                    <a:pt x="34" y="564"/>
                    <a:pt x="33" y="564"/>
                    <a:pt x="33" y="563"/>
                  </a:cubicBezTo>
                  <a:cubicBezTo>
                    <a:pt x="33" y="562"/>
                    <a:pt x="34" y="562"/>
                    <a:pt x="33" y="561"/>
                  </a:cubicBezTo>
                  <a:cubicBezTo>
                    <a:pt x="33" y="559"/>
                    <a:pt x="32" y="558"/>
                    <a:pt x="32" y="558"/>
                  </a:cubicBezTo>
                  <a:cubicBezTo>
                    <a:pt x="32" y="558"/>
                    <a:pt x="33" y="558"/>
                    <a:pt x="32" y="557"/>
                  </a:cubicBezTo>
                  <a:cubicBezTo>
                    <a:pt x="32" y="557"/>
                    <a:pt x="31" y="557"/>
                    <a:pt x="31" y="557"/>
                  </a:cubicBezTo>
                  <a:cubicBezTo>
                    <a:pt x="31" y="555"/>
                    <a:pt x="31" y="555"/>
                    <a:pt x="31" y="555"/>
                  </a:cubicBezTo>
                  <a:cubicBezTo>
                    <a:pt x="31" y="555"/>
                    <a:pt x="31" y="555"/>
                    <a:pt x="31" y="554"/>
                  </a:cubicBezTo>
                  <a:cubicBezTo>
                    <a:pt x="31" y="553"/>
                    <a:pt x="31" y="553"/>
                    <a:pt x="30" y="553"/>
                  </a:cubicBezTo>
                  <a:cubicBezTo>
                    <a:pt x="30" y="552"/>
                    <a:pt x="29" y="552"/>
                    <a:pt x="29" y="551"/>
                  </a:cubicBezTo>
                  <a:cubicBezTo>
                    <a:pt x="29" y="551"/>
                    <a:pt x="30" y="551"/>
                    <a:pt x="29" y="550"/>
                  </a:cubicBezTo>
                  <a:cubicBezTo>
                    <a:pt x="28" y="550"/>
                    <a:pt x="27" y="549"/>
                    <a:pt x="27" y="549"/>
                  </a:cubicBezTo>
                  <a:cubicBezTo>
                    <a:pt x="27" y="549"/>
                    <a:pt x="29" y="548"/>
                    <a:pt x="29" y="548"/>
                  </a:cubicBezTo>
                  <a:cubicBezTo>
                    <a:pt x="30" y="547"/>
                    <a:pt x="30" y="546"/>
                    <a:pt x="30" y="546"/>
                  </a:cubicBezTo>
                  <a:cubicBezTo>
                    <a:pt x="32" y="545"/>
                    <a:pt x="32" y="545"/>
                    <a:pt x="32" y="545"/>
                  </a:cubicBezTo>
                  <a:cubicBezTo>
                    <a:pt x="31" y="542"/>
                    <a:pt x="31" y="542"/>
                    <a:pt x="31" y="542"/>
                  </a:cubicBezTo>
                  <a:cubicBezTo>
                    <a:pt x="33" y="540"/>
                    <a:pt x="33" y="540"/>
                    <a:pt x="33" y="540"/>
                  </a:cubicBezTo>
                  <a:cubicBezTo>
                    <a:pt x="24" y="537"/>
                    <a:pt x="24" y="537"/>
                    <a:pt x="24" y="537"/>
                  </a:cubicBezTo>
                  <a:cubicBezTo>
                    <a:pt x="21" y="534"/>
                    <a:pt x="21" y="534"/>
                    <a:pt x="21" y="534"/>
                  </a:cubicBezTo>
                  <a:cubicBezTo>
                    <a:pt x="21" y="534"/>
                    <a:pt x="20" y="532"/>
                    <a:pt x="20" y="534"/>
                  </a:cubicBezTo>
                  <a:cubicBezTo>
                    <a:pt x="20" y="535"/>
                    <a:pt x="20" y="537"/>
                    <a:pt x="20" y="537"/>
                  </a:cubicBezTo>
                  <a:cubicBezTo>
                    <a:pt x="20" y="537"/>
                    <a:pt x="19" y="538"/>
                    <a:pt x="18" y="538"/>
                  </a:cubicBezTo>
                  <a:cubicBezTo>
                    <a:pt x="17" y="538"/>
                    <a:pt x="17" y="538"/>
                    <a:pt x="16" y="539"/>
                  </a:cubicBezTo>
                  <a:cubicBezTo>
                    <a:pt x="16" y="539"/>
                    <a:pt x="15" y="538"/>
                    <a:pt x="14" y="539"/>
                  </a:cubicBezTo>
                  <a:cubicBezTo>
                    <a:pt x="13" y="540"/>
                    <a:pt x="11" y="540"/>
                    <a:pt x="10" y="540"/>
                  </a:cubicBezTo>
                  <a:cubicBezTo>
                    <a:pt x="9" y="540"/>
                    <a:pt x="7" y="540"/>
                    <a:pt x="7" y="540"/>
                  </a:cubicBezTo>
                  <a:cubicBezTo>
                    <a:pt x="6" y="539"/>
                    <a:pt x="6" y="539"/>
                    <a:pt x="6" y="539"/>
                  </a:cubicBezTo>
                  <a:cubicBezTo>
                    <a:pt x="5" y="538"/>
                    <a:pt x="5" y="538"/>
                    <a:pt x="5" y="538"/>
                  </a:cubicBezTo>
                  <a:cubicBezTo>
                    <a:pt x="4" y="537"/>
                    <a:pt x="4" y="537"/>
                    <a:pt x="4" y="537"/>
                  </a:cubicBezTo>
                  <a:cubicBezTo>
                    <a:pt x="3" y="536"/>
                    <a:pt x="3" y="536"/>
                    <a:pt x="3" y="536"/>
                  </a:cubicBezTo>
                  <a:cubicBezTo>
                    <a:pt x="3" y="534"/>
                    <a:pt x="3" y="534"/>
                    <a:pt x="3" y="534"/>
                  </a:cubicBezTo>
                  <a:cubicBezTo>
                    <a:pt x="3" y="534"/>
                    <a:pt x="3" y="534"/>
                    <a:pt x="2" y="533"/>
                  </a:cubicBezTo>
                  <a:cubicBezTo>
                    <a:pt x="2" y="533"/>
                    <a:pt x="1" y="533"/>
                    <a:pt x="1" y="533"/>
                  </a:cubicBezTo>
                  <a:cubicBezTo>
                    <a:pt x="1" y="532"/>
                    <a:pt x="0" y="532"/>
                    <a:pt x="0" y="531"/>
                  </a:cubicBezTo>
                  <a:cubicBezTo>
                    <a:pt x="1" y="531"/>
                    <a:pt x="2" y="531"/>
                    <a:pt x="2" y="529"/>
                  </a:cubicBezTo>
                  <a:cubicBezTo>
                    <a:pt x="3" y="527"/>
                    <a:pt x="3" y="526"/>
                    <a:pt x="3" y="525"/>
                  </a:cubicBezTo>
                  <a:cubicBezTo>
                    <a:pt x="3" y="525"/>
                    <a:pt x="3" y="525"/>
                    <a:pt x="3" y="525"/>
                  </a:cubicBezTo>
                  <a:cubicBezTo>
                    <a:pt x="3" y="525"/>
                    <a:pt x="5" y="523"/>
                    <a:pt x="5" y="522"/>
                  </a:cubicBezTo>
                  <a:cubicBezTo>
                    <a:pt x="6" y="521"/>
                    <a:pt x="7" y="521"/>
                    <a:pt x="7" y="520"/>
                  </a:cubicBezTo>
                  <a:cubicBezTo>
                    <a:pt x="7" y="519"/>
                    <a:pt x="7" y="518"/>
                    <a:pt x="7" y="518"/>
                  </a:cubicBezTo>
                  <a:cubicBezTo>
                    <a:pt x="7" y="518"/>
                    <a:pt x="8" y="518"/>
                    <a:pt x="8" y="518"/>
                  </a:cubicBezTo>
                  <a:cubicBezTo>
                    <a:pt x="9" y="518"/>
                    <a:pt x="9" y="518"/>
                    <a:pt x="9" y="517"/>
                  </a:cubicBezTo>
                  <a:cubicBezTo>
                    <a:pt x="9" y="516"/>
                    <a:pt x="9" y="517"/>
                    <a:pt x="10" y="516"/>
                  </a:cubicBezTo>
                  <a:cubicBezTo>
                    <a:pt x="11" y="515"/>
                    <a:pt x="13" y="515"/>
                    <a:pt x="13" y="515"/>
                  </a:cubicBezTo>
                  <a:cubicBezTo>
                    <a:pt x="13" y="515"/>
                    <a:pt x="13" y="515"/>
                    <a:pt x="14" y="514"/>
                  </a:cubicBezTo>
                  <a:cubicBezTo>
                    <a:pt x="15" y="514"/>
                    <a:pt x="16" y="514"/>
                    <a:pt x="17" y="513"/>
                  </a:cubicBezTo>
                  <a:cubicBezTo>
                    <a:pt x="17" y="513"/>
                    <a:pt x="17" y="513"/>
                    <a:pt x="18" y="512"/>
                  </a:cubicBezTo>
                  <a:cubicBezTo>
                    <a:pt x="18" y="511"/>
                    <a:pt x="18" y="511"/>
                    <a:pt x="19" y="510"/>
                  </a:cubicBezTo>
                  <a:cubicBezTo>
                    <a:pt x="19" y="510"/>
                    <a:pt x="20" y="509"/>
                    <a:pt x="21" y="509"/>
                  </a:cubicBezTo>
                  <a:cubicBezTo>
                    <a:pt x="22" y="508"/>
                    <a:pt x="22" y="508"/>
                    <a:pt x="22" y="507"/>
                  </a:cubicBezTo>
                  <a:cubicBezTo>
                    <a:pt x="22" y="506"/>
                    <a:pt x="22" y="507"/>
                    <a:pt x="23" y="506"/>
                  </a:cubicBezTo>
                  <a:cubicBezTo>
                    <a:pt x="23" y="504"/>
                    <a:pt x="24" y="504"/>
                    <a:pt x="23" y="503"/>
                  </a:cubicBezTo>
                  <a:cubicBezTo>
                    <a:pt x="23" y="503"/>
                    <a:pt x="24" y="502"/>
                    <a:pt x="23" y="502"/>
                  </a:cubicBezTo>
                  <a:cubicBezTo>
                    <a:pt x="22" y="501"/>
                    <a:pt x="22" y="500"/>
                    <a:pt x="22" y="499"/>
                  </a:cubicBezTo>
                  <a:cubicBezTo>
                    <a:pt x="21" y="498"/>
                    <a:pt x="21" y="499"/>
                    <a:pt x="20" y="498"/>
                  </a:cubicBezTo>
                  <a:cubicBezTo>
                    <a:pt x="20" y="497"/>
                    <a:pt x="21" y="496"/>
                    <a:pt x="21" y="495"/>
                  </a:cubicBezTo>
                  <a:cubicBezTo>
                    <a:pt x="21" y="494"/>
                    <a:pt x="22" y="494"/>
                    <a:pt x="20" y="494"/>
                  </a:cubicBezTo>
                  <a:cubicBezTo>
                    <a:pt x="19" y="493"/>
                    <a:pt x="19" y="492"/>
                    <a:pt x="18" y="491"/>
                  </a:cubicBezTo>
                  <a:cubicBezTo>
                    <a:pt x="17" y="490"/>
                    <a:pt x="17" y="490"/>
                    <a:pt x="16" y="489"/>
                  </a:cubicBezTo>
                  <a:cubicBezTo>
                    <a:pt x="16" y="488"/>
                    <a:pt x="16" y="488"/>
                    <a:pt x="16" y="488"/>
                  </a:cubicBezTo>
                  <a:cubicBezTo>
                    <a:pt x="15" y="487"/>
                    <a:pt x="15" y="487"/>
                    <a:pt x="15" y="486"/>
                  </a:cubicBezTo>
                  <a:cubicBezTo>
                    <a:pt x="15" y="486"/>
                    <a:pt x="16" y="485"/>
                    <a:pt x="16" y="485"/>
                  </a:cubicBezTo>
                  <a:cubicBezTo>
                    <a:pt x="16" y="485"/>
                    <a:pt x="15" y="484"/>
                    <a:pt x="15" y="484"/>
                  </a:cubicBezTo>
                  <a:cubicBezTo>
                    <a:pt x="14" y="483"/>
                    <a:pt x="13" y="483"/>
                    <a:pt x="13" y="483"/>
                  </a:cubicBezTo>
                  <a:cubicBezTo>
                    <a:pt x="16" y="481"/>
                    <a:pt x="16" y="481"/>
                    <a:pt x="16" y="481"/>
                  </a:cubicBezTo>
                  <a:cubicBezTo>
                    <a:pt x="21" y="475"/>
                    <a:pt x="21" y="475"/>
                    <a:pt x="21" y="475"/>
                  </a:cubicBezTo>
                  <a:cubicBezTo>
                    <a:pt x="21" y="473"/>
                    <a:pt x="21" y="473"/>
                    <a:pt x="21" y="473"/>
                  </a:cubicBezTo>
                  <a:cubicBezTo>
                    <a:pt x="23" y="473"/>
                    <a:pt x="23" y="473"/>
                    <a:pt x="23" y="473"/>
                  </a:cubicBezTo>
                  <a:cubicBezTo>
                    <a:pt x="23" y="473"/>
                    <a:pt x="24" y="472"/>
                    <a:pt x="24" y="471"/>
                  </a:cubicBezTo>
                  <a:cubicBezTo>
                    <a:pt x="25" y="471"/>
                    <a:pt x="25" y="471"/>
                    <a:pt x="26" y="471"/>
                  </a:cubicBezTo>
                  <a:cubicBezTo>
                    <a:pt x="26" y="471"/>
                    <a:pt x="27" y="471"/>
                    <a:pt x="28" y="470"/>
                  </a:cubicBezTo>
                  <a:cubicBezTo>
                    <a:pt x="29" y="470"/>
                    <a:pt x="30" y="470"/>
                    <a:pt x="30" y="469"/>
                  </a:cubicBezTo>
                  <a:cubicBezTo>
                    <a:pt x="31" y="469"/>
                    <a:pt x="30" y="469"/>
                    <a:pt x="31" y="469"/>
                  </a:cubicBezTo>
                  <a:cubicBezTo>
                    <a:pt x="32" y="468"/>
                    <a:pt x="33" y="469"/>
                    <a:pt x="33" y="468"/>
                  </a:cubicBezTo>
                  <a:cubicBezTo>
                    <a:pt x="34" y="467"/>
                    <a:pt x="34" y="467"/>
                    <a:pt x="34" y="467"/>
                  </a:cubicBezTo>
                  <a:cubicBezTo>
                    <a:pt x="35" y="466"/>
                    <a:pt x="35" y="466"/>
                    <a:pt x="36" y="466"/>
                  </a:cubicBezTo>
                  <a:cubicBezTo>
                    <a:pt x="36" y="465"/>
                    <a:pt x="36" y="465"/>
                    <a:pt x="37" y="464"/>
                  </a:cubicBezTo>
                  <a:cubicBezTo>
                    <a:pt x="37" y="464"/>
                    <a:pt x="37" y="463"/>
                    <a:pt x="37" y="462"/>
                  </a:cubicBezTo>
                  <a:cubicBezTo>
                    <a:pt x="37" y="461"/>
                    <a:pt x="37" y="461"/>
                    <a:pt x="37" y="461"/>
                  </a:cubicBezTo>
                  <a:cubicBezTo>
                    <a:pt x="36" y="460"/>
                    <a:pt x="36" y="460"/>
                    <a:pt x="36" y="460"/>
                  </a:cubicBezTo>
                  <a:cubicBezTo>
                    <a:pt x="36" y="460"/>
                    <a:pt x="36" y="460"/>
                    <a:pt x="35" y="459"/>
                  </a:cubicBezTo>
                  <a:cubicBezTo>
                    <a:pt x="35" y="459"/>
                    <a:pt x="34" y="459"/>
                    <a:pt x="33" y="459"/>
                  </a:cubicBezTo>
                  <a:cubicBezTo>
                    <a:pt x="33" y="459"/>
                    <a:pt x="31" y="457"/>
                    <a:pt x="31" y="457"/>
                  </a:cubicBezTo>
                  <a:cubicBezTo>
                    <a:pt x="31" y="457"/>
                    <a:pt x="30" y="456"/>
                    <a:pt x="31" y="456"/>
                  </a:cubicBezTo>
                  <a:cubicBezTo>
                    <a:pt x="32" y="455"/>
                    <a:pt x="32" y="455"/>
                    <a:pt x="32" y="455"/>
                  </a:cubicBezTo>
                  <a:cubicBezTo>
                    <a:pt x="32" y="454"/>
                    <a:pt x="32" y="454"/>
                    <a:pt x="32" y="454"/>
                  </a:cubicBezTo>
                  <a:cubicBezTo>
                    <a:pt x="32" y="454"/>
                    <a:pt x="32" y="454"/>
                    <a:pt x="31" y="453"/>
                  </a:cubicBezTo>
                  <a:cubicBezTo>
                    <a:pt x="31" y="453"/>
                    <a:pt x="32" y="453"/>
                    <a:pt x="32" y="452"/>
                  </a:cubicBezTo>
                  <a:cubicBezTo>
                    <a:pt x="32" y="451"/>
                    <a:pt x="31" y="448"/>
                    <a:pt x="31" y="448"/>
                  </a:cubicBezTo>
                  <a:cubicBezTo>
                    <a:pt x="31" y="448"/>
                    <a:pt x="29" y="446"/>
                    <a:pt x="29" y="445"/>
                  </a:cubicBezTo>
                  <a:cubicBezTo>
                    <a:pt x="29" y="445"/>
                    <a:pt x="29" y="442"/>
                    <a:pt x="29" y="442"/>
                  </a:cubicBezTo>
                  <a:cubicBezTo>
                    <a:pt x="29" y="442"/>
                    <a:pt x="30" y="441"/>
                    <a:pt x="30" y="441"/>
                  </a:cubicBezTo>
                  <a:cubicBezTo>
                    <a:pt x="31" y="441"/>
                    <a:pt x="31" y="441"/>
                    <a:pt x="31" y="440"/>
                  </a:cubicBezTo>
                  <a:cubicBezTo>
                    <a:pt x="32" y="440"/>
                    <a:pt x="32" y="439"/>
                    <a:pt x="33" y="440"/>
                  </a:cubicBezTo>
                  <a:cubicBezTo>
                    <a:pt x="34" y="440"/>
                    <a:pt x="33" y="441"/>
                    <a:pt x="35" y="440"/>
                  </a:cubicBezTo>
                  <a:cubicBezTo>
                    <a:pt x="37" y="439"/>
                    <a:pt x="39" y="438"/>
                    <a:pt x="40" y="438"/>
                  </a:cubicBezTo>
                  <a:cubicBezTo>
                    <a:pt x="40" y="438"/>
                    <a:pt x="40" y="438"/>
                    <a:pt x="41" y="437"/>
                  </a:cubicBezTo>
                  <a:cubicBezTo>
                    <a:pt x="42" y="437"/>
                    <a:pt x="45" y="436"/>
                    <a:pt x="45" y="436"/>
                  </a:cubicBezTo>
                  <a:cubicBezTo>
                    <a:pt x="45" y="436"/>
                    <a:pt x="42" y="429"/>
                    <a:pt x="42" y="429"/>
                  </a:cubicBezTo>
                  <a:cubicBezTo>
                    <a:pt x="43" y="428"/>
                    <a:pt x="44" y="426"/>
                    <a:pt x="44" y="426"/>
                  </a:cubicBezTo>
                  <a:cubicBezTo>
                    <a:pt x="44" y="426"/>
                    <a:pt x="45" y="426"/>
                    <a:pt x="45" y="426"/>
                  </a:cubicBezTo>
                  <a:cubicBezTo>
                    <a:pt x="46" y="426"/>
                    <a:pt x="46" y="426"/>
                    <a:pt x="46" y="426"/>
                  </a:cubicBezTo>
                  <a:cubicBezTo>
                    <a:pt x="47" y="423"/>
                    <a:pt x="47" y="423"/>
                    <a:pt x="47" y="423"/>
                  </a:cubicBezTo>
                  <a:cubicBezTo>
                    <a:pt x="48" y="422"/>
                    <a:pt x="48" y="422"/>
                    <a:pt x="48" y="422"/>
                  </a:cubicBezTo>
                  <a:cubicBezTo>
                    <a:pt x="48" y="422"/>
                    <a:pt x="49" y="421"/>
                    <a:pt x="50" y="420"/>
                  </a:cubicBezTo>
                  <a:cubicBezTo>
                    <a:pt x="50" y="419"/>
                    <a:pt x="51" y="419"/>
                    <a:pt x="51" y="419"/>
                  </a:cubicBezTo>
                  <a:cubicBezTo>
                    <a:pt x="52" y="418"/>
                    <a:pt x="53" y="419"/>
                    <a:pt x="53" y="418"/>
                  </a:cubicBezTo>
                  <a:cubicBezTo>
                    <a:pt x="53" y="417"/>
                    <a:pt x="52" y="417"/>
                    <a:pt x="53" y="417"/>
                  </a:cubicBezTo>
                  <a:cubicBezTo>
                    <a:pt x="54" y="417"/>
                    <a:pt x="55" y="416"/>
                    <a:pt x="55" y="416"/>
                  </a:cubicBezTo>
                  <a:cubicBezTo>
                    <a:pt x="55" y="416"/>
                    <a:pt x="56" y="417"/>
                    <a:pt x="56" y="416"/>
                  </a:cubicBezTo>
                  <a:cubicBezTo>
                    <a:pt x="56" y="415"/>
                    <a:pt x="55" y="414"/>
                    <a:pt x="55" y="413"/>
                  </a:cubicBezTo>
                  <a:cubicBezTo>
                    <a:pt x="55" y="412"/>
                    <a:pt x="55" y="412"/>
                    <a:pt x="56" y="412"/>
                  </a:cubicBezTo>
                  <a:cubicBezTo>
                    <a:pt x="57" y="411"/>
                    <a:pt x="58" y="411"/>
                    <a:pt x="58" y="411"/>
                  </a:cubicBezTo>
                  <a:cubicBezTo>
                    <a:pt x="58" y="408"/>
                    <a:pt x="58" y="408"/>
                    <a:pt x="58" y="408"/>
                  </a:cubicBezTo>
                  <a:cubicBezTo>
                    <a:pt x="58" y="408"/>
                    <a:pt x="58" y="408"/>
                    <a:pt x="58" y="406"/>
                  </a:cubicBezTo>
                  <a:cubicBezTo>
                    <a:pt x="58" y="405"/>
                    <a:pt x="59" y="405"/>
                    <a:pt x="59" y="405"/>
                  </a:cubicBezTo>
                  <a:cubicBezTo>
                    <a:pt x="59" y="404"/>
                    <a:pt x="58" y="404"/>
                    <a:pt x="58" y="403"/>
                  </a:cubicBezTo>
                  <a:cubicBezTo>
                    <a:pt x="58" y="403"/>
                    <a:pt x="58" y="403"/>
                    <a:pt x="58" y="402"/>
                  </a:cubicBezTo>
                  <a:cubicBezTo>
                    <a:pt x="58" y="401"/>
                    <a:pt x="58" y="400"/>
                    <a:pt x="58" y="400"/>
                  </a:cubicBezTo>
                  <a:cubicBezTo>
                    <a:pt x="58" y="400"/>
                    <a:pt x="57" y="399"/>
                    <a:pt x="57" y="399"/>
                  </a:cubicBezTo>
                  <a:cubicBezTo>
                    <a:pt x="56" y="398"/>
                    <a:pt x="55" y="397"/>
                    <a:pt x="55" y="397"/>
                  </a:cubicBezTo>
                  <a:cubicBezTo>
                    <a:pt x="55" y="396"/>
                    <a:pt x="56" y="394"/>
                    <a:pt x="56" y="394"/>
                  </a:cubicBezTo>
                  <a:cubicBezTo>
                    <a:pt x="56" y="394"/>
                    <a:pt x="55" y="392"/>
                    <a:pt x="56" y="392"/>
                  </a:cubicBezTo>
                  <a:cubicBezTo>
                    <a:pt x="57" y="392"/>
                    <a:pt x="59" y="392"/>
                    <a:pt x="59" y="391"/>
                  </a:cubicBezTo>
                  <a:cubicBezTo>
                    <a:pt x="60" y="390"/>
                    <a:pt x="61" y="390"/>
                    <a:pt x="61" y="390"/>
                  </a:cubicBezTo>
                  <a:cubicBezTo>
                    <a:pt x="61" y="389"/>
                    <a:pt x="61" y="388"/>
                    <a:pt x="62" y="388"/>
                  </a:cubicBezTo>
                  <a:cubicBezTo>
                    <a:pt x="62" y="388"/>
                    <a:pt x="63" y="387"/>
                    <a:pt x="63" y="386"/>
                  </a:cubicBezTo>
                  <a:cubicBezTo>
                    <a:pt x="64" y="385"/>
                    <a:pt x="64" y="385"/>
                    <a:pt x="64" y="385"/>
                  </a:cubicBezTo>
                  <a:cubicBezTo>
                    <a:pt x="65" y="385"/>
                    <a:pt x="68" y="385"/>
                    <a:pt x="69" y="385"/>
                  </a:cubicBezTo>
                  <a:cubicBezTo>
                    <a:pt x="70" y="385"/>
                    <a:pt x="70" y="385"/>
                    <a:pt x="71" y="386"/>
                  </a:cubicBezTo>
                  <a:cubicBezTo>
                    <a:pt x="73" y="386"/>
                    <a:pt x="73" y="386"/>
                    <a:pt x="74" y="386"/>
                  </a:cubicBezTo>
                  <a:cubicBezTo>
                    <a:pt x="75" y="386"/>
                    <a:pt x="75" y="386"/>
                    <a:pt x="76" y="386"/>
                  </a:cubicBezTo>
                  <a:cubicBezTo>
                    <a:pt x="77" y="386"/>
                    <a:pt x="76" y="386"/>
                    <a:pt x="78" y="386"/>
                  </a:cubicBezTo>
                  <a:cubicBezTo>
                    <a:pt x="79" y="385"/>
                    <a:pt x="83" y="383"/>
                    <a:pt x="83" y="383"/>
                  </a:cubicBezTo>
                  <a:cubicBezTo>
                    <a:pt x="83" y="383"/>
                    <a:pt x="84" y="382"/>
                    <a:pt x="86" y="383"/>
                  </a:cubicBezTo>
                  <a:cubicBezTo>
                    <a:pt x="88" y="383"/>
                    <a:pt x="88" y="382"/>
                    <a:pt x="89" y="383"/>
                  </a:cubicBezTo>
                  <a:cubicBezTo>
                    <a:pt x="91" y="383"/>
                    <a:pt x="91" y="383"/>
                    <a:pt x="93" y="383"/>
                  </a:cubicBezTo>
                  <a:cubicBezTo>
                    <a:pt x="95" y="383"/>
                    <a:pt x="97" y="383"/>
                    <a:pt x="98" y="383"/>
                  </a:cubicBezTo>
                  <a:cubicBezTo>
                    <a:pt x="99" y="384"/>
                    <a:pt x="100" y="384"/>
                    <a:pt x="100" y="384"/>
                  </a:cubicBezTo>
                  <a:cubicBezTo>
                    <a:pt x="100" y="384"/>
                    <a:pt x="102" y="384"/>
                    <a:pt x="103" y="384"/>
                  </a:cubicBezTo>
                  <a:cubicBezTo>
                    <a:pt x="103" y="384"/>
                    <a:pt x="106" y="385"/>
                    <a:pt x="106" y="385"/>
                  </a:cubicBezTo>
                  <a:cubicBezTo>
                    <a:pt x="107" y="386"/>
                    <a:pt x="107" y="386"/>
                    <a:pt x="107" y="386"/>
                  </a:cubicBezTo>
                  <a:cubicBezTo>
                    <a:pt x="107" y="191"/>
                    <a:pt x="107" y="191"/>
                    <a:pt x="107" y="191"/>
                  </a:cubicBezTo>
                  <a:cubicBezTo>
                    <a:pt x="107" y="165"/>
                    <a:pt x="107" y="165"/>
                    <a:pt x="107" y="165"/>
                  </a:cubicBezTo>
                  <a:cubicBezTo>
                    <a:pt x="156" y="165"/>
                    <a:pt x="156" y="165"/>
                    <a:pt x="156" y="165"/>
                  </a:cubicBezTo>
                  <a:cubicBezTo>
                    <a:pt x="156" y="61"/>
                    <a:pt x="156" y="61"/>
                    <a:pt x="156" y="61"/>
                  </a:cubicBezTo>
                  <a:cubicBezTo>
                    <a:pt x="464" y="61"/>
                    <a:pt x="464" y="61"/>
                    <a:pt x="464" y="61"/>
                  </a:cubicBezTo>
                  <a:cubicBezTo>
                    <a:pt x="465" y="60"/>
                    <a:pt x="465" y="60"/>
                    <a:pt x="465" y="60"/>
                  </a:cubicBezTo>
                  <a:cubicBezTo>
                    <a:pt x="465" y="60"/>
                    <a:pt x="466" y="55"/>
                    <a:pt x="467" y="54"/>
                  </a:cubicBezTo>
                  <a:cubicBezTo>
                    <a:pt x="467" y="54"/>
                    <a:pt x="470" y="51"/>
                    <a:pt x="471" y="50"/>
                  </a:cubicBezTo>
                  <a:cubicBezTo>
                    <a:pt x="472" y="50"/>
                    <a:pt x="472" y="49"/>
                    <a:pt x="472" y="49"/>
                  </a:cubicBezTo>
                  <a:cubicBezTo>
                    <a:pt x="474" y="51"/>
                    <a:pt x="474" y="51"/>
                    <a:pt x="474" y="51"/>
                  </a:cubicBezTo>
                  <a:cubicBezTo>
                    <a:pt x="474" y="51"/>
                    <a:pt x="474" y="52"/>
                    <a:pt x="473" y="53"/>
                  </a:cubicBezTo>
                  <a:cubicBezTo>
                    <a:pt x="472" y="54"/>
                    <a:pt x="471" y="56"/>
                    <a:pt x="470" y="58"/>
                  </a:cubicBezTo>
                  <a:cubicBezTo>
                    <a:pt x="469" y="60"/>
                    <a:pt x="469" y="61"/>
                    <a:pt x="469" y="61"/>
                  </a:cubicBezTo>
                  <a:cubicBezTo>
                    <a:pt x="556" y="61"/>
                    <a:pt x="556" y="61"/>
                    <a:pt x="556" y="61"/>
                  </a:cubicBezTo>
                  <a:cubicBezTo>
                    <a:pt x="574" y="75"/>
                    <a:pt x="574" y="75"/>
                    <a:pt x="574" y="75"/>
                  </a:cubicBezTo>
                  <a:cubicBezTo>
                    <a:pt x="597" y="73"/>
                    <a:pt x="597" y="73"/>
                    <a:pt x="597" y="73"/>
                  </a:cubicBezTo>
                  <a:cubicBezTo>
                    <a:pt x="603" y="50"/>
                    <a:pt x="603" y="50"/>
                    <a:pt x="603" y="50"/>
                  </a:cubicBezTo>
                  <a:cubicBezTo>
                    <a:pt x="630" y="45"/>
                    <a:pt x="630" y="45"/>
                    <a:pt x="630" y="45"/>
                  </a:cubicBezTo>
                  <a:cubicBezTo>
                    <a:pt x="642" y="15"/>
                    <a:pt x="642" y="15"/>
                    <a:pt x="642" y="15"/>
                  </a:cubicBezTo>
                  <a:cubicBezTo>
                    <a:pt x="642" y="15"/>
                    <a:pt x="653" y="19"/>
                    <a:pt x="654" y="19"/>
                  </a:cubicBezTo>
                  <a:cubicBezTo>
                    <a:pt x="655" y="19"/>
                    <a:pt x="656" y="19"/>
                    <a:pt x="656" y="19"/>
                  </a:cubicBezTo>
                  <a:cubicBezTo>
                    <a:pt x="675" y="0"/>
                    <a:pt x="675" y="0"/>
                    <a:pt x="675" y="0"/>
                  </a:cubicBezTo>
                  <a:cubicBezTo>
                    <a:pt x="676" y="1"/>
                    <a:pt x="676" y="1"/>
                    <a:pt x="676" y="1"/>
                  </a:cubicBezTo>
                  <a:cubicBezTo>
                    <a:pt x="676" y="1"/>
                    <a:pt x="676" y="2"/>
                    <a:pt x="677" y="3"/>
                  </a:cubicBezTo>
                  <a:cubicBezTo>
                    <a:pt x="677" y="3"/>
                    <a:pt x="677" y="4"/>
                    <a:pt x="677" y="4"/>
                  </a:cubicBezTo>
                  <a:cubicBezTo>
                    <a:pt x="677" y="4"/>
                    <a:pt x="678" y="5"/>
                    <a:pt x="678" y="5"/>
                  </a:cubicBezTo>
                  <a:cubicBezTo>
                    <a:pt x="678" y="5"/>
                    <a:pt x="677" y="7"/>
                    <a:pt x="677" y="7"/>
                  </a:cubicBezTo>
                  <a:cubicBezTo>
                    <a:pt x="677" y="7"/>
                    <a:pt x="678" y="9"/>
                    <a:pt x="678" y="9"/>
                  </a:cubicBezTo>
                  <a:cubicBezTo>
                    <a:pt x="678" y="9"/>
                    <a:pt x="678" y="9"/>
                    <a:pt x="678" y="9"/>
                  </a:cubicBezTo>
                  <a:cubicBezTo>
                    <a:pt x="677" y="9"/>
                    <a:pt x="677" y="9"/>
                    <a:pt x="677" y="9"/>
                  </a:cubicBezTo>
                  <a:cubicBezTo>
                    <a:pt x="677" y="10"/>
                    <a:pt x="678" y="11"/>
                    <a:pt x="678" y="11"/>
                  </a:cubicBezTo>
                  <a:cubicBezTo>
                    <a:pt x="679" y="12"/>
                    <a:pt x="679" y="12"/>
                    <a:pt x="679" y="12"/>
                  </a:cubicBezTo>
                  <a:cubicBezTo>
                    <a:pt x="679" y="12"/>
                    <a:pt x="679" y="12"/>
                    <a:pt x="679" y="12"/>
                  </a:cubicBezTo>
                  <a:cubicBezTo>
                    <a:pt x="680" y="13"/>
                    <a:pt x="680" y="13"/>
                    <a:pt x="680" y="13"/>
                  </a:cubicBezTo>
                  <a:cubicBezTo>
                    <a:pt x="681" y="14"/>
                    <a:pt x="681" y="14"/>
                    <a:pt x="681" y="14"/>
                  </a:cubicBezTo>
                  <a:cubicBezTo>
                    <a:pt x="681" y="15"/>
                    <a:pt x="681" y="15"/>
                    <a:pt x="681" y="15"/>
                  </a:cubicBezTo>
                  <a:cubicBezTo>
                    <a:pt x="681" y="15"/>
                    <a:pt x="682" y="15"/>
                    <a:pt x="682" y="15"/>
                  </a:cubicBezTo>
                  <a:cubicBezTo>
                    <a:pt x="682" y="14"/>
                    <a:pt x="682" y="14"/>
                    <a:pt x="682" y="14"/>
                  </a:cubicBezTo>
                  <a:cubicBezTo>
                    <a:pt x="682" y="13"/>
                    <a:pt x="682" y="13"/>
                    <a:pt x="682" y="13"/>
                  </a:cubicBezTo>
                  <a:cubicBezTo>
                    <a:pt x="681" y="12"/>
                    <a:pt x="681" y="13"/>
                    <a:pt x="681" y="12"/>
                  </a:cubicBezTo>
                  <a:cubicBezTo>
                    <a:pt x="680" y="12"/>
                    <a:pt x="679" y="12"/>
                    <a:pt x="679" y="11"/>
                  </a:cubicBezTo>
                  <a:cubicBezTo>
                    <a:pt x="680" y="10"/>
                    <a:pt x="680" y="10"/>
                    <a:pt x="681" y="11"/>
                  </a:cubicBezTo>
                  <a:cubicBezTo>
                    <a:pt x="682" y="12"/>
                    <a:pt x="682" y="12"/>
                    <a:pt x="682" y="12"/>
                  </a:cubicBezTo>
                  <a:cubicBezTo>
                    <a:pt x="683" y="13"/>
                    <a:pt x="683" y="13"/>
                    <a:pt x="683" y="14"/>
                  </a:cubicBezTo>
                  <a:cubicBezTo>
                    <a:pt x="683" y="14"/>
                    <a:pt x="683" y="15"/>
                    <a:pt x="683" y="15"/>
                  </a:cubicBezTo>
                  <a:cubicBezTo>
                    <a:pt x="683" y="15"/>
                    <a:pt x="683" y="16"/>
                    <a:pt x="683" y="16"/>
                  </a:cubicBezTo>
                  <a:cubicBezTo>
                    <a:pt x="683" y="16"/>
                    <a:pt x="684" y="16"/>
                    <a:pt x="684" y="16"/>
                  </a:cubicBezTo>
                  <a:cubicBezTo>
                    <a:pt x="684" y="17"/>
                    <a:pt x="684" y="17"/>
                    <a:pt x="684" y="17"/>
                  </a:cubicBezTo>
                  <a:cubicBezTo>
                    <a:pt x="684" y="17"/>
                    <a:pt x="684" y="18"/>
                    <a:pt x="685" y="18"/>
                  </a:cubicBezTo>
                  <a:cubicBezTo>
                    <a:pt x="685" y="19"/>
                    <a:pt x="686" y="19"/>
                    <a:pt x="686" y="20"/>
                  </a:cubicBezTo>
                  <a:cubicBezTo>
                    <a:pt x="686" y="20"/>
                    <a:pt x="688" y="21"/>
                    <a:pt x="688" y="21"/>
                  </a:cubicBezTo>
                  <a:cubicBezTo>
                    <a:pt x="688" y="21"/>
                    <a:pt x="688" y="22"/>
                    <a:pt x="689" y="22"/>
                  </a:cubicBezTo>
                  <a:cubicBezTo>
                    <a:pt x="690" y="22"/>
                    <a:pt x="689" y="22"/>
                    <a:pt x="690" y="22"/>
                  </a:cubicBezTo>
                  <a:cubicBezTo>
                    <a:pt x="692" y="23"/>
                    <a:pt x="693" y="22"/>
                    <a:pt x="692" y="23"/>
                  </a:cubicBezTo>
                  <a:cubicBezTo>
                    <a:pt x="692" y="23"/>
                    <a:pt x="692" y="24"/>
                    <a:pt x="692" y="24"/>
                  </a:cubicBezTo>
                  <a:cubicBezTo>
                    <a:pt x="692" y="23"/>
                    <a:pt x="692" y="23"/>
                    <a:pt x="692" y="23"/>
                  </a:cubicBezTo>
                  <a:cubicBezTo>
                    <a:pt x="693" y="23"/>
                    <a:pt x="693" y="23"/>
                    <a:pt x="693" y="23"/>
                  </a:cubicBezTo>
                  <a:cubicBezTo>
                    <a:pt x="694" y="24"/>
                    <a:pt x="694" y="24"/>
                    <a:pt x="694" y="24"/>
                  </a:cubicBezTo>
                  <a:cubicBezTo>
                    <a:pt x="694" y="24"/>
                    <a:pt x="696" y="24"/>
                    <a:pt x="696" y="24"/>
                  </a:cubicBezTo>
                  <a:cubicBezTo>
                    <a:pt x="697" y="24"/>
                    <a:pt x="696" y="24"/>
                    <a:pt x="697" y="24"/>
                  </a:cubicBezTo>
                  <a:cubicBezTo>
                    <a:pt x="698" y="25"/>
                    <a:pt x="700" y="25"/>
                    <a:pt x="700" y="25"/>
                  </a:cubicBezTo>
                  <a:cubicBezTo>
                    <a:pt x="701" y="26"/>
                    <a:pt x="701" y="26"/>
                    <a:pt x="701" y="26"/>
                  </a:cubicBezTo>
                  <a:cubicBezTo>
                    <a:pt x="703" y="26"/>
                    <a:pt x="703" y="26"/>
                    <a:pt x="703" y="26"/>
                  </a:cubicBezTo>
                  <a:cubicBezTo>
                    <a:pt x="703" y="25"/>
                    <a:pt x="703" y="25"/>
                    <a:pt x="703" y="25"/>
                  </a:cubicBezTo>
                  <a:cubicBezTo>
                    <a:pt x="702" y="24"/>
                    <a:pt x="702" y="24"/>
                    <a:pt x="702" y="24"/>
                  </a:cubicBezTo>
                  <a:cubicBezTo>
                    <a:pt x="703" y="24"/>
                    <a:pt x="703" y="24"/>
                    <a:pt x="703" y="24"/>
                  </a:cubicBezTo>
                  <a:cubicBezTo>
                    <a:pt x="703" y="24"/>
                    <a:pt x="703" y="25"/>
                    <a:pt x="703" y="25"/>
                  </a:cubicBezTo>
                  <a:cubicBezTo>
                    <a:pt x="703" y="26"/>
                    <a:pt x="703" y="26"/>
                    <a:pt x="704" y="26"/>
                  </a:cubicBezTo>
                  <a:cubicBezTo>
                    <a:pt x="704" y="27"/>
                    <a:pt x="705" y="27"/>
                    <a:pt x="705" y="27"/>
                  </a:cubicBezTo>
                  <a:cubicBezTo>
                    <a:pt x="705" y="27"/>
                    <a:pt x="706" y="27"/>
                    <a:pt x="706" y="27"/>
                  </a:cubicBezTo>
                  <a:cubicBezTo>
                    <a:pt x="706" y="28"/>
                    <a:pt x="705" y="28"/>
                    <a:pt x="706" y="29"/>
                  </a:cubicBezTo>
                  <a:cubicBezTo>
                    <a:pt x="706" y="29"/>
                    <a:pt x="707" y="29"/>
                    <a:pt x="707" y="30"/>
                  </a:cubicBezTo>
                  <a:cubicBezTo>
                    <a:pt x="708" y="30"/>
                    <a:pt x="708" y="31"/>
                    <a:pt x="708" y="31"/>
                  </a:cubicBezTo>
                  <a:cubicBezTo>
                    <a:pt x="708" y="32"/>
                    <a:pt x="708" y="32"/>
                    <a:pt x="708" y="33"/>
                  </a:cubicBezTo>
                  <a:cubicBezTo>
                    <a:pt x="708" y="33"/>
                    <a:pt x="708" y="33"/>
                    <a:pt x="708" y="34"/>
                  </a:cubicBezTo>
                  <a:cubicBezTo>
                    <a:pt x="709" y="34"/>
                    <a:pt x="708" y="35"/>
                    <a:pt x="709" y="35"/>
                  </a:cubicBezTo>
                  <a:cubicBezTo>
                    <a:pt x="710" y="35"/>
                    <a:pt x="710" y="35"/>
                    <a:pt x="711" y="36"/>
                  </a:cubicBezTo>
                  <a:cubicBezTo>
                    <a:pt x="711" y="36"/>
                    <a:pt x="711" y="36"/>
                    <a:pt x="712" y="37"/>
                  </a:cubicBezTo>
                  <a:cubicBezTo>
                    <a:pt x="713" y="37"/>
                    <a:pt x="713" y="37"/>
                    <a:pt x="714" y="37"/>
                  </a:cubicBezTo>
                  <a:cubicBezTo>
                    <a:pt x="714" y="37"/>
                    <a:pt x="714" y="38"/>
                    <a:pt x="714" y="38"/>
                  </a:cubicBezTo>
                  <a:cubicBezTo>
                    <a:pt x="714" y="38"/>
                    <a:pt x="714" y="38"/>
                    <a:pt x="714" y="39"/>
                  </a:cubicBezTo>
                  <a:cubicBezTo>
                    <a:pt x="714" y="39"/>
                    <a:pt x="715" y="40"/>
                    <a:pt x="715" y="40"/>
                  </a:cubicBezTo>
                  <a:cubicBezTo>
                    <a:pt x="715" y="41"/>
                    <a:pt x="715" y="42"/>
                    <a:pt x="716" y="42"/>
                  </a:cubicBezTo>
                  <a:cubicBezTo>
                    <a:pt x="717" y="42"/>
                    <a:pt x="718" y="42"/>
                    <a:pt x="719" y="43"/>
                  </a:cubicBezTo>
                  <a:cubicBezTo>
                    <a:pt x="719" y="43"/>
                    <a:pt x="720" y="44"/>
                    <a:pt x="721" y="44"/>
                  </a:cubicBezTo>
                  <a:cubicBezTo>
                    <a:pt x="721" y="45"/>
                    <a:pt x="723" y="45"/>
                    <a:pt x="723" y="46"/>
                  </a:cubicBezTo>
                  <a:cubicBezTo>
                    <a:pt x="723" y="46"/>
                    <a:pt x="723" y="46"/>
                    <a:pt x="724" y="47"/>
                  </a:cubicBezTo>
                  <a:cubicBezTo>
                    <a:pt x="724" y="47"/>
                    <a:pt x="725" y="48"/>
                    <a:pt x="725" y="48"/>
                  </a:cubicBezTo>
                  <a:cubicBezTo>
                    <a:pt x="725" y="48"/>
                    <a:pt x="726" y="47"/>
                    <a:pt x="726" y="48"/>
                  </a:cubicBezTo>
                  <a:cubicBezTo>
                    <a:pt x="726" y="48"/>
                    <a:pt x="725" y="49"/>
                    <a:pt x="726" y="49"/>
                  </a:cubicBezTo>
                  <a:cubicBezTo>
                    <a:pt x="727" y="50"/>
                    <a:pt x="727" y="49"/>
                    <a:pt x="728" y="50"/>
                  </a:cubicBezTo>
                  <a:cubicBezTo>
                    <a:pt x="728" y="51"/>
                    <a:pt x="728" y="51"/>
                    <a:pt x="729" y="51"/>
                  </a:cubicBezTo>
                  <a:cubicBezTo>
                    <a:pt x="729" y="51"/>
                    <a:pt x="730" y="52"/>
                    <a:pt x="730" y="52"/>
                  </a:cubicBezTo>
                  <a:cubicBezTo>
                    <a:pt x="731" y="51"/>
                    <a:pt x="731" y="51"/>
                    <a:pt x="731" y="51"/>
                  </a:cubicBezTo>
                  <a:cubicBezTo>
                    <a:pt x="732" y="51"/>
                    <a:pt x="732" y="51"/>
                    <a:pt x="732" y="51"/>
                  </a:cubicBezTo>
                  <a:cubicBezTo>
                    <a:pt x="732" y="51"/>
                    <a:pt x="731" y="52"/>
                    <a:pt x="732" y="52"/>
                  </a:cubicBezTo>
                  <a:cubicBezTo>
                    <a:pt x="733" y="53"/>
                    <a:pt x="733" y="53"/>
                    <a:pt x="733" y="53"/>
                  </a:cubicBezTo>
                  <a:cubicBezTo>
                    <a:pt x="733" y="53"/>
                    <a:pt x="733" y="54"/>
                    <a:pt x="733" y="55"/>
                  </a:cubicBezTo>
                  <a:cubicBezTo>
                    <a:pt x="734" y="55"/>
                    <a:pt x="734" y="55"/>
                    <a:pt x="734" y="55"/>
                  </a:cubicBezTo>
                  <a:cubicBezTo>
                    <a:pt x="735" y="55"/>
                    <a:pt x="735" y="56"/>
                    <a:pt x="736" y="56"/>
                  </a:cubicBezTo>
                  <a:cubicBezTo>
                    <a:pt x="736" y="56"/>
                    <a:pt x="736" y="57"/>
                    <a:pt x="736" y="57"/>
                  </a:cubicBezTo>
                  <a:cubicBezTo>
                    <a:pt x="737" y="57"/>
                    <a:pt x="738" y="57"/>
                    <a:pt x="738" y="57"/>
                  </a:cubicBezTo>
                  <a:cubicBezTo>
                    <a:pt x="737" y="59"/>
                    <a:pt x="737" y="59"/>
                    <a:pt x="737" y="59"/>
                  </a:cubicBezTo>
                  <a:cubicBezTo>
                    <a:pt x="737" y="60"/>
                    <a:pt x="737" y="60"/>
                    <a:pt x="737" y="60"/>
                  </a:cubicBezTo>
                  <a:cubicBezTo>
                    <a:pt x="737" y="61"/>
                    <a:pt x="737" y="61"/>
                    <a:pt x="737" y="61"/>
                  </a:cubicBezTo>
                  <a:cubicBezTo>
                    <a:pt x="736" y="62"/>
                    <a:pt x="736" y="62"/>
                    <a:pt x="736" y="62"/>
                  </a:cubicBezTo>
                  <a:cubicBezTo>
                    <a:pt x="736" y="62"/>
                    <a:pt x="737" y="62"/>
                    <a:pt x="737" y="63"/>
                  </a:cubicBezTo>
                  <a:cubicBezTo>
                    <a:pt x="737" y="63"/>
                    <a:pt x="737" y="64"/>
                    <a:pt x="737" y="64"/>
                  </a:cubicBezTo>
                  <a:cubicBezTo>
                    <a:pt x="737" y="65"/>
                    <a:pt x="737" y="65"/>
                    <a:pt x="737" y="65"/>
                  </a:cubicBezTo>
                  <a:cubicBezTo>
                    <a:pt x="737" y="65"/>
                    <a:pt x="736" y="64"/>
                    <a:pt x="737" y="66"/>
                  </a:cubicBezTo>
                  <a:cubicBezTo>
                    <a:pt x="737" y="67"/>
                    <a:pt x="737" y="68"/>
                    <a:pt x="737" y="68"/>
                  </a:cubicBezTo>
                  <a:cubicBezTo>
                    <a:pt x="737" y="68"/>
                    <a:pt x="736" y="68"/>
                    <a:pt x="737" y="69"/>
                  </a:cubicBezTo>
                  <a:cubicBezTo>
                    <a:pt x="737" y="69"/>
                    <a:pt x="737" y="70"/>
                    <a:pt x="737" y="70"/>
                  </a:cubicBezTo>
                  <a:cubicBezTo>
                    <a:pt x="737" y="71"/>
                    <a:pt x="737" y="71"/>
                    <a:pt x="737" y="71"/>
                  </a:cubicBezTo>
                  <a:cubicBezTo>
                    <a:pt x="737" y="71"/>
                    <a:pt x="737" y="71"/>
                    <a:pt x="737" y="72"/>
                  </a:cubicBezTo>
                  <a:cubicBezTo>
                    <a:pt x="737" y="72"/>
                    <a:pt x="737" y="72"/>
                    <a:pt x="737" y="73"/>
                  </a:cubicBezTo>
                  <a:cubicBezTo>
                    <a:pt x="737" y="73"/>
                    <a:pt x="738" y="73"/>
                    <a:pt x="738" y="74"/>
                  </a:cubicBezTo>
                  <a:cubicBezTo>
                    <a:pt x="738" y="74"/>
                    <a:pt x="738" y="76"/>
                    <a:pt x="738" y="76"/>
                  </a:cubicBezTo>
                  <a:cubicBezTo>
                    <a:pt x="738" y="76"/>
                    <a:pt x="738" y="77"/>
                    <a:pt x="738" y="77"/>
                  </a:cubicBezTo>
                  <a:cubicBezTo>
                    <a:pt x="738" y="77"/>
                    <a:pt x="739" y="78"/>
                    <a:pt x="738" y="79"/>
                  </a:cubicBezTo>
                  <a:cubicBezTo>
                    <a:pt x="738" y="79"/>
                    <a:pt x="737" y="79"/>
                    <a:pt x="737" y="79"/>
                  </a:cubicBezTo>
                  <a:cubicBezTo>
                    <a:pt x="738" y="80"/>
                    <a:pt x="739" y="80"/>
                    <a:pt x="739" y="80"/>
                  </a:cubicBezTo>
                  <a:cubicBezTo>
                    <a:pt x="738" y="81"/>
                    <a:pt x="738" y="81"/>
                    <a:pt x="739" y="82"/>
                  </a:cubicBezTo>
                  <a:cubicBezTo>
                    <a:pt x="739" y="82"/>
                    <a:pt x="740" y="82"/>
                    <a:pt x="740" y="83"/>
                  </a:cubicBezTo>
                  <a:cubicBezTo>
                    <a:pt x="740" y="83"/>
                    <a:pt x="740" y="84"/>
                    <a:pt x="740" y="84"/>
                  </a:cubicBezTo>
                  <a:cubicBezTo>
                    <a:pt x="740" y="85"/>
                    <a:pt x="741" y="85"/>
                    <a:pt x="741" y="85"/>
                  </a:cubicBezTo>
                  <a:cubicBezTo>
                    <a:pt x="741" y="86"/>
                    <a:pt x="741" y="86"/>
                    <a:pt x="740" y="87"/>
                  </a:cubicBezTo>
                  <a:cubicBezTo>
                    <a:pt x="740" y="87"/>
                    <a:pt x="742" y="87"/>
                    <a:pt x="742" y="87"/>
                  </a:cubicBezTo>
                  <a:cubicBezTo>
                    <a:pt x="742" y="87"/>
                    <a:pt x="742" y="87"/>
                    <a:pt x="742" y="87"/>
                  </a:cubicBezTo>
                  <a:cubicBezTo>
                    <a:pt x="742" y="88"/>
                    <a:pt x="742" y="88"/>
                    <a:pt x="743" y="89"/>
                  </a:cubicBezTo>
                  <a:cubicBezTo>
                    <a:pt x="743" y="90"/>
                    <a:pt x="744" y="90"/>
                    <a:pt x="743" y="90"/>
                  </a:cubicBezTo>
                  <a:cubicBezTo>
                    <a:pt x="743" y="91"/>
                    <a:pt x="742" y="92"/>
                    <a:pt x="742" y="92"/>
                  </a:cubicBezTo>
                  <a:cubicBezTo>
                    <a:pt x="742" y="92"/>
                    <a:pt x="744" y="92"/>
                    <a:pt x="744" y="92"/>
                  </a:cubicBezTo>
                  <a:cubicBezTo>
                    <a:pt x="744" y="92"/>
                    <a:pt x="744" y="92"/>
                    <a:pt x="744" y="92"/>
                  </a:cubicBezTo>
                  <a:cubicBezTo>
                    <a:pt x="744" y="92"/>
                    <a:pt x="745" y="93"/>
                    <a:pt x="745" y="93"/>
                  </a:cubicBezTo>
                  <a:cubicBezTo>
                    <a:pt x="746" y="94"/>
                    <a:pt x="746" y="94"/>
                    <a:pt x="746" y="94"/>
                  </a:cubicBezTo>
                  <a:cubicBezTo>
                    <a:pt x="746" y="95"/>
                    <a:pt x="746" y="95"/>
                    <a:pt x="747" y="95"/>
                  </a:cubicBezTo>
                  <a:cubicBezTo>
                    <a:pt x="747" y="96"/>
                    <a:pt x="748" y="96"/>
                    <a:pt x="748" y="97"/>
                  </a:cubicBezTo>
                  <a:cubicBezTo>
                    <a:pt x="749" y="98"/>
                    <a:pt x="749" y="98"/>
                    <a:pt x="750" y="99"/>
                  </a:cubicBezTo>
                  <a:cubicBezTo>
                    <a:pt x="750" y="99"/>
                    <a:pt x="750" y="100"/>
                    <a:pt x="751" y="100"/>
                  </a:cubicBezTo>
                  <a:cubicBezTo>
                    <a:pt x="751" y="101"/>
                    <a:pt x="751" y="101"/>
                    <a:pt x="752" y="101"/>
                  </a:cubicBezTo>
                  <a:cubicBezTo>
                    <a:pt x="753" y="102"/>
                    <a:pt x="753" y="102"/>
                    <a:pt x="754" y="103"/>
                  </a:cubicBezTo>
                  <a:cubicBezTo>
                    <a:pt x="754" y="103"/>
                    <a:pt x="754" y="104"/>
                    <a:pt x="754" y="104"/>
                  </a:cubicBezTo>
                  <a:cubicBezTo>
                    <a:pt x="755" y="105"/>
                    <a:pt x="755" y="105"/>
                    <a:pt x="755" y="106"/>
                  </a:cubicBezTo>
                  <a:cubicBezTo>
                    <a:pt x="756" y="106"/>
                    <a:pt x="757" y="106"/>
                    <a:pt x="756" y="106"/>
                  </a:cubicBezTo>
                  <a:cubicBezTo>
                    <a:pt x="756" y="107"/>
                    <a:pt x="756" y="107"/>
                    <a:pt x="756" y="107"/>
                  </a:cubicBezTo>
                  <a:cubicBezTo>
                    <a:pt x="757" y="108"/>
                    <a:pt x="757" y="108"/>
                    <a:pt x="758" y="109"/>
                  </a:cubicBezTo>
                  <a:cubicBezTo>
                    <a:pt x="758" y="109"/>
                    <a:pt x="758" y="109"/>
                    <a:pt x="758" y="110"/>
                  </a:cubicBezTo>
                  <a:cubicBezTo>
                    <a:pt x="758" y="110"/>
                    <a:pt x="758" y="110"/>
                    <a:pt x="758" y="111"/>
                  </a:cubicBezTo>
                  <a:cubicBezTo>
                    <a:pt x="757" y="111"/>
                    <a:pt x="757" y="112"/>
                    <a:pt x="757" y="112"/>
                  </a:cubicBezTo>
                  <a:cubicBezTo>
                    <a:pt x="757" y="112"/>
                    <a:pt x="756" y="112"/>
                    <a:pt x="756" y="112"/>
                  </a:cubicBezTo>
                  <a:cubicBezTo>
                    <a:pt x="755" y="112"/>
                    <a:pt x="755" y="112"/>
                    <a:pt x="755" y="112"/>
                  </a:cubicBezTo>
                  <a:cubicBezTo>
                    <a:pt x="755" y="113"/>
                    <a:pt x="755" y="113"/>
                    <a:pt x="755" y="113"/>
                  </a:cubicBezTo>
                  <a:cubicBezTo>
                    <a:pt x="754" y="112"/>
                    <a:pt x="755" y="112"/>
                    <a:pt x="754" y="111"/>
                  </a:cubicBezTo>
                  <a:cubicBezTo>
                    <a:pt x="754" y="110"/>
                    <a:pt x="754" y="110"/>
                    <a:pt x="754" y="109"/>
                  </a:cubicBezTo>
                  <a:cubicBezTo>
                    <a:pt x="753" y="108"/>
                    <a:pt x="753" y="107"/>
                    <a:pt x="753" y="107"/>
                  </a:cubicBezTo>
                  <a:cubicBezTo>
                    <a:pt x="753" y="107"/>
                    <a:pt x="754" y="108"/>
                    <a:pt x="754" y="108"/>
                  </a:cubicBezTo>
                  <a:cubicBezTo>
                    <a:pt x="754" y="109"/>
                    <a:pt x="754" y="110"/>
                    <a:pt x="755" y="110"/>
                  </a:cubicBezTo>
                  <a:cubicBezTo>
                    <a:pt x="756" y="110"/>
                    <a:pt x="756" y="111"/>
                    <a:pt x="756" y="110"/>
                  </a:cubicBezTo>
                  <a:cubicBezTo>
                    <a:pt x="756" y="109"/>
                    <a:pt x="756" y="109"/>
                    <a:pt x="755" y="108"/>
                  </a:cubicBezTo>
                  <a:cubicBezTo>
                    <a:pt x="755" y="107"/>
                    <a:pt x="754" y="108"/>
                    <a:pt x="754" y="107"/>
                  </a:cubicBezTo>
                  <a:cubicBezTo>
                    <a:pt x="755" y="106"/>
                    <a:pt x="755" y="106"/>
                    <a:pt x="755" y="106"/>
                  </a:cubicBezTo>
                  <a:cubicBezTo>
                    <a:pt x="754" y="105"/>
                    <a:pt x="753" y="105"/>
                    <a:pt x="753" y="105"/>
                  </a:cubicBezTo>
                  <a:cubicBezTo>
                    <a:pt x="753" y="105"/>
                    <a:pt x="752" y="106"/>
                    <a:pt x="752" y="105"/>
                  </a:cubicBezTo>
                  <a:cubicBezTo>
                    <a:pt x="752" y="105"/>
                    <a:pt x="752" y="104"/>
                    <a:pt x="752" y="104"/>
                  </a:cubicBezTo>
                  <a:cubicBezTo>
                    <a:pt x="751" y="104"/>
                    <a:pt x="751" y="104"/>
                    <a:pt x="751" y="104"/>
                  </a:cubicBezTo>
                  <a:cubicBezTo>
                    <a:pt x="751" y="104"/>
                    <a:pt x="751" y="105"/>
                    <a:pt x="751" y="104"/>
                  </a:cubicBezTo>
                  <a:cubicBezTo>
                    <a:pt x="751" y="104"/>
                    <a:pt x="751" y="103"/>
                    <a:pt x="751" y="103"/>
                  </a:cubicBezTo>
                  <a:cubicBezTo>
                    <a:pt x="751" y="102"/>
                    <a:pt x="752" y="102"/>
                    <a:pt x="751" y="102"/>
                  </a:cubicBezTo>
                  <a:cubicBezTo>
                    <a:pt x="750" y="101"/>
                    <a:pt x="749" y="101"/>
                    <a:pt x="749" y="101"/>
                  </a:cubicBezTo>
                  <a:cubicBezTo>
                    <a:pt x="749" y="101"/>
                    <a:pt x="748" y="102"/>
                    <a:pt x="748" y="103"/>
                  </a:cubicBezTo>
                  <a:cubicBezTo>
                    <a:pt x="748" y="103"/>
                    <a:pt x="747" y="104"/>
                    <a:pt x="748" y="104"/>
                  </a:cubicBezTo>
                  <a:cubicBezTo>
                    <a:pt x="749" y="105"/>
                    <a:pt x="749" y="105"/>
                    <a:pt x="749" y="105"/>
                  </a:cubicBezTo>
                  <a:cubicBezTo>
                    <a:pt x="749" y="106"/>
                    <a:pt x="748" y="106"/>
                    <a:pt x="749" y="107"/>
                  </a:cubicBezTo>
                  <a:cubicBezTo>
                    <a:pt x="749" y="107"/>
                    <a:pt x="749" y="108"/>
                    <a:pt x="749" y="108"/>
                  </a:cubicBezTo>
                  <a:cubicBezTo>
                    <a:pt x="749" y="109"/>
                    <a:pt x="749" y="109"/>
                    <a:pt x="749" y="109"/>
                  </a:cubicBezTo>
                  <a:cubicBezTo>
                    <a:pt x="748" y="109"/>
                    <a:pt x="748" y="108"/>
                    <a:pt x="747" y="109"/>
                  </a:cubicBezTo>
                  <a:cubicBezTo>
                    <a:pt x="747" y="109"/>
                    <a:pt x="748" y="110"/>
                    <a:pt x="748" y="110"/>
                  </a:cubicBezTo>
                  <a:cubicBezTo>
                    <a:pt x="749" y="111"/>
                    <a:pt x="749" y="112"/>
                    <a:pt x="749" y="113"/>
                  </a:cubicBezTo>
                  <a:cubicBezTo>
                    <a:pt x="750" y="113"/>
                    <a:pt x="750" y="113"/>
                    <a:pt x="750" y="114"/>
                  </a:cubicBezTo>
                  <a:cubicBezTo>
                    <a:pt x="750" y="116"/>
                    <a:pt x="750" y="116"/>
                    <a:pt x="750" y="117"/>
                  </a:cubicBezTo>
                  <a:cubicBezTo>
                    <a:pt x="750" y="118"/>
                    <a:pt x="750" y="119"/>
                    <a:pt x="751" y="119"/>
                  </a:cubicBezTo>
                  <a:cubicBezTo>
                    <a:pt x="751" y="120"/>
                    <a:pt x="751" y="120"/>
                    <a:pt x="751" y="121"/>
                  </a:cubicBezTo>
                  <a:cubicBezTo>
                    <a:pt x="751" y="122"/>
                    <a:pt x="750" y="122"/>
                    <a:pt x="751" y="123"/>
                  </a:cubicBezTo>
                  <a:cubicBezTo>
                    <a:pt x="751" y="124"/>
                    <a:pt x="752" y="125"/>
                    <a:pt x="752" y="126"/>
                  </a:cubicBezTo>
                  <a:cubicBezTo>
                    <a:pt x="752" y="126"/>
                    <a:pt x="752" y="128"/>
                    <a:pt x="752" y="129"/>
                  </a:cubicBezTo>
                  <a:cubicBezTo>
                    <a:pt x="752" y="129"/>
                    <a:pt x="752" y="130"/>
                    <a:pt x="752" y="131"/>
                  </a:cubicBezTo>
                  <a:cubicBezTo>
                    <a:pt x="753" y="131"/>
                    <a:pt x="753" y="131"/>
                    <a:pt x="753" y="132"/>
                  </a:cubicBezTo>
                  <a:cubicBezTo>
                    <a:pt x="753" y="133"/>
                    <a:pt x="753" y="134"/>
                    <a:pt x="754" y="135"/>
                  </a:cubicBezTo>
                  <a:cubicBezTo>
                    <a:pt x="754" y="136"/>
                    <a:pt x="754" y="137"/>
                    <a:pt x="754" y="138"/>
                  </a:cubicBezTo>
                  <a:cubicBezTo>
                    <a:pt x="754" y="138"/>
                    <a:pt x="754" y="139"/>
                    <a:pt x="754" y="140"/>
                  </a:cubicBezTo>
                  <a:cubicBezTo>
                    <a:pt x="754" y="141"/>
                    <a:pt x="754" y="141"/>
                    <a:pt x="753" y="141"/>
                  </a:cubicBezTo>
                  <a:cubicBezTo>
                    <a:pt x="753" y="141"/>
                    <a:pt x="752" y="140"/>
                    <a:pt x="752" y="141"/>
                  </a:cubicBezTo>
                  <a:cubicBezTo>
                    <a:pt x="752" y="141"/>
                    <a:pt x="753" y="142"/>
                    <a:pt x="753" y="143"/>
                  </a:cubicBezTo>
                  <a:cubicBezTo>
                    <a:pt x="753" y="143"/>
                    <a:pt x="753" y="144"/>
                    <a:pt x="753" y="145"/>
                  </a:cubicBezTo>
                  <a:cubicBezTo>
                    <a:pt x="753" y="146"/>
                    <a:pt x="752" y="146"/>
                    <a:pt x="752" y="147"/>
                  </a:cubicBezTo>
                  <a:cubicBezTo>
                    <a:pt x="752" y="147"/>
                    <a:pt x="751" y="148"/>
                    <a:pt x="752" y="149"/>
                  </a:cubicBezTo>
                  <a:cubicBezTo>
                    <a:pt x="752" y="150"/>
                    <a:pt x="753" y="151"/>
                    <a:pt x="753" y="151"/>
                  </a:cubicBezTo>
                  <a:cubicBezTo>
                    <a:pt x="753" y="152"/>
                    <a:pt x="753" y="152"/>
                    <a:pt x="753" y="153"/>
                  </a:cubicBezTo>
                  <a:cubicBezTo>
                    <a:pt x="753" y="153"/>
                    <a:pt x="752" y="153"/>
                    <a:pt x="752" y="153"/>
                  </a:cubicBezTo>
                  <a:cubicBezTo>
                    <a:pt x="752" y="153"/>
                    <a:pt x="753" y="154"/>
                    <a:pt x="753" y="155"/>
                  </a:cubicBezTo>
                  <a:cubicBezTo>
                    <a:pt x="753" y="155"/>
                    <a:pt x="753" y="155"/>
                    <a:pt x="753" y="156"/>
                  </a:cubicBezTo>
                  <a:cubicBezTo>
                    <a:pt x="753" y="157"/>
                    <a:pt x="753" y="158"/>
                    <a:pt x="753" y="159"/>
                  </a:cubicBezTo>
                  <a:cubicBezTo>
                    <a:pt x="753" y="160"/>
                    <a:pt x="754" y="161"/>
                    <a:pt x="753" y="162"/>
                  </a:cubicBezTo>
                  <a:cubicBezTo>
                    <a:pt x="753" y="163"/>
                    <a:pt x="752" y="164"/>
                    <a:pt x="752" y="164"/>
                  </a:cubicBezTo>
                  <a:cubicBezTo>
                    <a:pt x="752" y="165"/>
                    <a:pt x="752" y="165"/>
                    <a:pt x="752" y="165"/>
                  </a:cubicBezTo>
                  <a:cubicBezTo>
                    <a:pt x="753" y="166"/>
                    <a:pt x="752" y="167"/>
                    <a:pt x="752" y="167"/>
                  </a:cubicBezTo>
                  <a:cubicBezTo>
                    <a:pt x="752" y="168"/>
                    <a:pt x="752" y="168"/>
                    <a:pt x="754" y="170"/>
                  </a:cubicBezTo>
                  <a:cubicBezTo>
                    <a:pt x="755" y="171"/>
                    <a:pt x="755" y="171"/>
                    <a:pt x="755" y="172"/>
                  </a:cubicBezTo>
                  <a:cubicBezTo>
                    <a:pt x="756" y="173"/>
                    <a:pt x="756" y="174"/>
                    <a:pt x="756" y="174"/>
                  </a:cubicBezTo>
                  <a:cubicBezTo>
                    <a:pt x="756" y="174"/>
                    <a:pt x="756" y="174"/>
                    <a:pt x="756" y="175"/>
                  </a:cubicBezTo>
                  <a:cubicBezTo>
                    <a:pt x="755" y="176"/>
                    <a:pt x="755" y="179"/>
                    <a:pt x="755" y="179"/>
                  </a:cubicBezTo>
                  <a:cubicBezTo>
                    <a:pt x="755" y="179"/>
                    <a:pt x="755" y="180"/>
                    <a:pt x="755" y="181"/>
                  </a:cubicBezTo>
                  <a:cubicBezTo>
                    <a:pt x="755" y="182"/>
                    <a:pt x="754" y="182"/>
                    <a:pt x="754" y="183"/>
                  </a:cubicBezTo>
                  <a:cubicBezTo>
                    <a:pt x="754" y="184"/>
                    <a:pt x="754" y="185"/>
                    <a:pt x="754" y="186"/>
                  </a:cubicBezTo>
                  <a:cubicBezTo>
                    <a:pt x="754" y="186"/>
                    <a:pt x="754" y="187"/>
                    <a:pt x="755" y="188"/>
                  </a:cubicBezTo>
                  <a:cubicBezTo>
                    <a:pt x="755" y="189"/>
                    <a:pt x="756" y="190"/>
                    <a:pt x="757" y="190"/>
                  </a:cubicBezTo>
                  <a:cubicBezTo>
                    <a:pt x="757" y="191"/>
                    <a:pt x="757" y="191"/>
                    <a:pt x="757" y="192"/>
                  </a:cubicBezTo>
                  <a:cubicBezTo>
                    <a:pt x="757" y="192"/>
                    <a:pt x="756" y="192"/>
                    <a:pt x="756" y="193"/>
                  </a:cubicBezTo>
                  <a:cubicBezTo>
                    <a:pt x="757" y="193"/>
                    <a:pt x="757" y="193"/>
                    <a:pt x="758" y="194"/>
                  </a:cubicBezTo>
                  <a:cubicBezTo>
                    <a:pt x="758" y="195"/>
                    <a:pt x="758" y="196"/>
                    <a:pt x="758" y="197"/>
                  </a:cubicBezTo>
                  <a:cubicBezTo>
                    <a:pt x="758" y="198"/>
                    <a:pt x="758" y="199"/>
                    <a:pt x="758" y="199"/>
                  </a:cubicBezTo>
                  <a:cubicBezTo>
                    <a:pt x="758" y="199"/>
                    <a:pt x="759" y="199"/>
                    <a:pt x="758" y="200"/>
                  </a:cubicBezTo>
                  <a:cubicBezTo>
                    <a:pt x="758" y="200"/>
                    <a:pt x="758" y="200"/>
                    <a:pt x="758" y="201"/>
                  </a:cubicBezTo>
                  <a:cubicBezTo>
                    <a:pt x="758" y="201"/>
                    <a:pt x="759" y="201"/>
                    <a:pt x="759" y="202"/>
                  </a:cubicBezTo>
                  <a:cubicBezTo>
                    <a:pt x="759" y="203"/>
                    <a:pt x="758" y="203"/>
                    <a:pt x="759" y="204"/>
                  </a:cubicBezTo>
                  <a:cubicBezTo>
                    <a:pt x="759" y="206"/>
                    <a:pt x="760" y="207"/>
                    <a:pt x="760" y="208"/>
                  </a:cubicBezTo>
                  <a:cubicBezTo>
                    <a:pt x="760" y="208"/>
                    <a:pt x="759" y="208"/>
                    <a:pt x="759" y="209"/>
                  </a:cubicBezTo>
                  <a:cubicBezTo>
                    <a:pt x="760" y="209"/>
                    <a:pt x="760" y="210"/>
                    <a:pt x="761" y="211"/>
                  </a:cubicBezTo>
                  <a:cubicBezTo>
                    <a:pt x="761" y="211"/>
                    <a:pt x="760" y="212"/>
                    <a:pt x="761" y="213"/>
                  </a:cubicBezTo>
                  <a:cubicBezTo>
                    <a:pt x="761" y="214"/>
                    <a:pt x="761" y="214"/>
                    <a:pt x="762" y="215"/>
                  </a:cubicBezTo>
                  <a:cubicBezTo>
                    <a:pt x="762" y="215"/>
                    <a:pt x="762" y="215"/>
                    <a:pt x="762" y="216"/>
                  </a:cubicBezTo>
                  <a:cubicBezTo>
                    <a:pt x="762" y="217"/>
                    <a:pt x="762" y="217"/>
                    <a:pt x="762" y="218"/>
                  </a:cubicBezTo>
                  <a:cubicBezTo>
                    <a:pt x="762" y="219"/>
                    <a:pt x="762" y="219"/>
                    <a:pt x="762" y="220"/>
                  </a:cubicBezTo>
                  <a:cubicBezTo>
                    <a:pt x="763" y="221"/>
                    <a:pt x="764" y="221"/>
                    <a:pt x="763" y="222"/>
                  </a:cubicBezTo>
                  <a:cubicBezTo>
                    <a:pt x="763" y="223"/>
                    <a:pt x="762" y="223"/>
                    <a:pt x="763" y="224"/>
                  </a:cubicBezTo>
                  <a:cubicBezTo>
                    <a:pt x="764" y="225"/>
                    <a:pt x="764" y="225"/>
                    <a:pt x="765" y="226"/>
                  </a:cubicBezTo>
                  <a:cubicBezTo>
                    <a:pt x="765" y="227"/>
                    <a:pt x="766" y="227"/>
                    <a:pt x="766" y="228"/>
                  </a:cubicBezTo>
                  <a:cubicBezTo>
                    <a:pt x="767" y="229"/>
                    <a:pt x="767" y="229"/>
                    <a:pt x="768" y="230"/>
                  </a:cubicBezTo>
                  <a:cubicBezTo>
                    <a:pt x="768" y="231"/>
                    <a:pt x="767" y="232"/>
                    <a:pt x="769" y="232"/>
                  </a:cubicBezTo>
                  <a:cubicBezTo>
                    <a:pt x="770" y="232"/>
                    <a:pt x="769" y="232"/>
                    <a:pt x="770" y="232"/>
                  </a:cubicBezTo>
                  <a:cubicBezTo>
                    <a:pt x="771" y="232"/>
                    <a:pt x="771" y="233"/>
                    <a:pt x="772" y="232"/>
                  </a:cubicBezTo>
                  <a:cubicBezTo>
                    <a:pt x="772" y="231"/>
                    <a:pt x="772" y="232"/>
                    <a:pt x="773" y="231"/>
                  </a:cubicBezTo>
                  <a:cubicBezTo>
                    <a:pt x="774" y="231"/>
                    <a:pt x="775" y="230"/>
                    <a:pt x="775" y="231"/>
                  </a:cubicBezTo>
                  <a:cubicBezTo>
                    <a:pt x="776" y="231"/>
                    <a:pt x="776" y="231"/>
                    <a:pt x="776" y="231"/>
                  </a:cubicBezTo>
                  <a:cubicBezTo>
                    <a:pt x="777" y="232"/>
                    <a:pt x="777" y="232"/>
                    <a:pt x="778" y="232"/>
                  </a:cubicBezTo>
                  <a:cubicBezTo>
                    <a:pt x="779" y="232"/>
                    <a:pt x="779" y="231"/>
                    <a:pt x="780" y="232"/>
                  </a:cubicBezTo>
                  <a:cubicBezTo>
                    <a:pt x="780" y="232"/>
                    <a:pt x="779" y="233"/>
                    <a:pt x="780" y="233"/>
                  </a:cubicBezTo>
                  <a:cubicBezTo>
                    <a:pt x="780" y="234"/>
                    <a:pt x="781" y="234"/>
                    <a:pt x="781" y="235"/>
                  </a:cubicBezTo>
                  <a:cubicBezTo>
                    <a:pt x="781" y="235"/>
                    <a:pt x="782" y="236"/>
                    <a:pt x="783" y="237"/>
                  </a:cubicBezTo>
                  <a:cubicBezTo>
                    <a:pt x="783" y="237"/>
                    <a:pt x="784" y="237"/>
                    <a:pt x="785" y="238"/>
                  </a:cubicBezTo>
                  <a:cubicBezTo>
                    <a:pt x="785" y="238"/>
                    <a:pt x="786" y="238"/>
                    <a:pt x="787" y="238"/>
                  </a:cubicBezTo>
                  <a:cubicBezTo>
                    <a:pt x="788" y="238"/>
                    <a:pt x="788" y="238"/>
                    <a:pt x="789" y="239"/>
                  </a:cubicBezTo>
                  <a:cubicBezTo>
                    <a:pt x="789" y="240"/>
                    <a:pt x="789" y="240"/>
                    <a:pt x="790" y="241"/>
                  </a:cubicBezTo>
                  <a:cubicBezTo>
                    <a:pt x="792" y="243"/>
                    <a:pt x="792" y="244"/>
                    <a:pt x="792" y="245"/>
                  </a:cubicBezTo>
                  <a:cubicBezTo>
                    <a:pt x="793" y="246"/>
                    <a:pt x="794" y="246"/>
                    <a:pt x="795" y="246"/>
                  </a:cubicBezTo>
                  <a:cubicBezTo>
                    <a:pt x="797" y="247"/>
                    <a:pt x="797" y="246"/>
                    <a:pt x="797" y="247"/>
                  </a:cubicBezTo>
                  <a:cubicBezTo>
                    <a:pt x="797" y="248"/>
                    <a:pt x="797" y="248"/>
                    <a:pt x="797" y="248"/>
                  </a:cubicBezTo>
                  <a:cubicBezTo>
                    <a:pt x="796" y="249"/>
                    <a:pt x="796" y="248"/>
                    <a:pt x="796" y="249"/>
                  </a:cubicBezTo>
                  <a:cubicBezTo>
                    <a:pt x="796" y="250"/>
                    <a:pt x="796" y="250"/>
                    <a:pt x="796" y="251"/>
                  </a:cubicBezTo>
                  <a:cubicBezTo>
                    <a:pt x="796" y="252"/>
                    <a:pt x="796" y="252"/>
                    <a:pt x="796" y="253"/>
                  </a:cubicBezTo>
                  <a:cubicBezTo>
                    <a:pt x="796" y="254"/>
                    <a:pt x="798" y="254"/>
                    <a:pt x="798" y="255"/>
                  </a:cubicBezTo>
                  <a:cubicBezTo>
                    <a:pt x="799" y="255"/>
                    <a:pt x="798" y="256"/>
                    <a:pt x="799" y="256"/>
                  </a:cubicBezTo>
                  <a:cubicBezTo>
                    <a:pt x="799" y="256"/>
                    <a:pt x="799" y="255"/>
                    <a:pt x="800" y="256"/>
                  </a:cubicBezTo>
                  <a:cubicBezTo>
                    <a:pt x="800" y="256"/>
                    <a:pt x="800" y="256"/>
                    <a:pt x="801" y="256"/>
                  </a:cubicBezTo>
                  <a:cubicBezTo>
                    <a:pt x="802" y="256"/>
                    <a:pt x="801" y="256"/>
                    <a:pt x="802" y="256"/>
                  </a:cubicBezTo>
                  <a:cubicBezTo>
                    <a:pt x="803" y="257"/>
                    <a:pt x="803" y="256"/>
                    <a:pt x="803" y="256"/>
                  </a:cubicBezTo>
                  <a:cubicBezTo>
                    <a:pt x="803" y="256"/>
                    <a:pt x="804" y="256"/>
                    <a:pt x="804" y="256"/>
                  </a:cubicBezTo>
                  <a:cubicBezTo>
                    <a:pt x="804" y="255"/>
                    <a:pt x="803" y="255"/>
                    <a:pt x="803" y="255"/>
                  </a:cubicBezTo>
                  <a:cubicBezTo>
                    <a:pt x="804" y="254"/>
                    <a:pt x="806" y="254"/>
                    <a:pt x="806" y="254"/>
                  </a:cubicBezTo>
                  <a:cubicBezTo>
                    <a:pt x="806" y="254"/>
                    <a:pt x="805" y="253"/>
                    <a:pt x="806" y="253"/>
                  </a:cubicBezTo>
                  <a:cubicBezTo>
                    <a:pt x="806" y="253"/>
                    <a:pt x="806" y="254"/>
                    <a:pt x="806" y="254"/>
                  </a:cubicBezTo>
                  <a:cubicBezTo>
                    <a:pt x="806" y="254"/>
                    <a:pt x="807" y="255"/>
                    <a:pt x="806" y="255"/>
                  </a:cubicBezTo>
                  <a:cubicBezTo>
                    <a:pt x="806" y="254"/>
                    <a:pt x="805" y="254"/>
                    <a:pt x="805" y="255"/>
                  </a:cubicBezTo>
                  <a:cubicBezTo>
                    <a:pt x="804" y="255"/>
                    <a:pt x="803" y="256"/>
                    <a:pt x="804" y="256"/>
                  </a:cubicBezTo>
                  <a:cubicBezTo>
                    <a:pt x="805" y="256"/>
                    <a:pt x="805" y="256"/>
                    <a:pt x="805" y="256"/>
                  </a:cubicBezTo>
                  <a:cubicBezTo>
                    <a:pt x="805" y="257"/>
                    <a:pt x="805" y="257"/>
                    <a:pt x="805" y="257"/>
                  </a:cubicBezTo>
                  <a:cubicBezTo>
                    <a:pt x="805" y="257"/>
                    <a:pt x="806" y="258"/>
                    <a:pt x="806" y="258"/>
                  </a:cubicBezTo>
                  <a:cubicBezTo>
                    <a:pt x="807" y="258"/>
                    <a:pt x="807" y="258"/>
                    <a:pt x="808" y="259"/>
                  </a:cubicBezTo>
                  <a:cubicBezTo>
                    <a:pt x="808" y="259"/>
                    <a:pt x="809" y="259"/>
                    <a:pt x="809" y="259"/>
                  </a:cubicBezTo>
                  <a:cubicBezTo>
                    <a:pt x="809" y="259"/>
                    <a:pt x="809" y="259"/>
                    <a:pt x="809" y="258"/>
                  </a:cubicBezTo>
                  <a:cubicBezTo>
                    <a:pt x="810" y="258"/>
                    <a:pt x="811" y="258"/>
                    <a:pt x="811" y="258"/>
                  </a:cubicBezTo>
                  <a:cubicBezTo>
                    <a:pt x="811" y="259"/>
                    <a:pt x="811" y="259"/>
                    <a:pt x="811" y="259"/>
                  </a:cubicBezTo>
                  <a:cubicBezTo>
                    <a:pt x="811" y="260"/>
                    <a:pt x="809" y="260"/>
                    <a:pt x="811" y="260"/>
                  </a:cubicBezTo>
                  <a:cubicBezTo>
                    <a:pt x="812" y="261"/>
                    <a:pt x="812" y="262"/>
                    <a:pt x="812" y="262"/>
                  </a:cubicBezTo>
                  <a:cubicBezTo>
                    <a:pt x="812" y="262"/>
                    <a:pt x="811" y="261"/>
                    <a:pt x="811" y="262"/>
                  </a:cubicBezTo>
                  <a:cubicBezTo>
                    <a:pt x="812" y="262"/>
                    <a:pt x="812" y="263"/>
                    <a:pt x="812" y="263"/>
                  </a:cubicBezTo>
                  <a:cubicBezTo>
                    <a:pt x="813" y="263"/>
                    <a:pt x="813" y="263"/>
                    <a:pt x="813" y="263"/>
                  </a:cubicBezTo>
                  <a:cubicBezTo>
                    <a:pt x="814" y="262"/>
                    <a:pt x="815" y="262"/>
                    <a:pt x="815" y="262"/>
                  </a:cubicBezTo>
                  <a:cubicBezTo>
                    <a:pt x="814" y="263"/>
                    <a:pt x="814" y="262"/>
                    <a:pt x="814" y="263"/>
                  </a:cubicBezTo>
                  <a:cubicBezTo>
                    <a:pt x="815" y="264"/>
                    <a:pt x="815" y="264"/>
                    <a:pt x="815" y="264"/>
                  </a:cubicBezTo>
                  <a:cubicBezTo>
                    <a:pt x="815" y="264"/>
                    <a:pt x="814" y="265"/>
                    <a:pt x="815" y="265"/>
                  </a:cubicBezTo>
                  <a:cubicBezTo>
                    <a:pt x="816" y="265"/>
                    <a:pt x="816" y="265"/>
                    <a:pt x="816" y="265"/>
                  </a:cubicBezTo>
                  <a:cubicBezTo>
                    <a:pt x="816" y="265"/>
                    <a:pt x="817" y="265"/>
                    <a:pt x="817" y="265"/>
                  </a:cubicBezTo>
                  <a:cubicBezTo>
                    <a:pt x="817" y="264"/>
                    <a:pt x="817" y="264"/>
                    <a:pt x="817" y="264"/>
                  </a:cubicBezTo>
                  <a:cubicBezTo>
                    <a:pt x="817" y="264"/>
                    <a:pt x="816" y="262"/>
                    <a:pt x="817" y="263"/>
                  </a:cubicBezTo>
                  <a:cubicBezTo>
                    <a:pt x="817" y="263"/>
                    <a:pt x="818" y="264"/>
                    <a:pt x="818" y="264"/>
                  </a:cubicBezTo>
                  <a:cubicBezTo>
                    <a:pt x="818" y="265"/>
                    <a:pt x="819" y="265"/>
                    <a:pt x="819" y="265"/>
                  </a:cubicBezTo>
                  <a:cubicBezTo>
                    <a:pt x="819" y="266"/>
                    <a:pt x="819" y="266"/>
                    <a:pt x="819" y="266"/>
                  </a:cubicBezTo>
                  <a:cubicBezTo>
                    <a:pt x="820" y="267"/>
                    <a:pt x="820" y="267"/>
                    <a:pt x="820" y="267"/>
                  </a:cubicBezTo>
                  <a:cubicBezTo>
                    <a:pt x="819" y="269"/>
                    <a:pt x="819" y="269"/>
                    <a:pt x="819" y="269"/>
                  </a:cubicBezTo>
                  <a:cubicBezTo>
                    <a:pt x="814" y="274"/>
                    <a:pt x="814" y="274"/>
                    <a:pt x="814" y="274"/>
                  </a:cubicBezTo>
                  <a:cubicBezTo>
                    <a:pt x="810" y="281"/>
                    <a:pt x="810" y="281"/>
                    <a:pt x="810" y="281"/>
                  </a:cubicBezTo>
                  <a:cubicBezTo>
                    <a:pt x="811" y="282"/>
                    <a:pt x="811" y="282"/>
                    <a:pt x="811" y="282"/>
                  </a:cubicBezTo>
                  <a:cubicBezTo>
                    <a:pt x="809" y="286"/>
                    <a:pt x="809" y="286"/>
                    <a:pt x="809" y="286"/>
                  </a:cubicBezTo>
                  <a:cubicBezTo>
                    <a:pt x="805" y="287"/>
                    <a:pt x="805" y="287"/>
                    <a:pt x="805" y="287"/>
                  </a:cubicBezTo>
                  <a:cubicBezTo>
                    <a:pt x="805" y="288"/>
                    <a:pt x="805" y="288"/>
                    <a:pt x="805" y="288"/>
                  </a:cubicBezTo>
                  <a:cubicBezTo>
                    <a:pt x="805" y="288"/>
                    <a:pt x="804" y="288"/>
                    <a:pt x="804" y="289"/>
                  </a:cubicBezTo>
                  <a:cubicBezTo>
                    <a:pt x="804" y="289"/>
                    <a:pt x="804" y="290"/>
                    <a:pt x="804" y="290"/>
                  </a:cubicBezTo>
                  <a:cubicBezTo>
                    <a:pt x="804" y="291"/>
                    <a:pt x="804" y="291"/>
                    <a:pt x="803" y="291"/>
                  </a:cubicBezTo>
                  <a:cubicBezTo>
                    <a:pt x="803" y="291"/>
                    <a:pt x="802" y="291"/>
                    <a:pt x="802" y="291"/>
                  </a:cubicBezTo>
                  <a:cubicBezTo>
                    <a:pt x="802" y="291"/>
                    <a:pt x="802" y="290"/>
                    <a:pt x="802" y="291"/>
                  </a:cubicBezTo>
                  <a:cubicBezTo>
                    <a:pt x="801" y="291"/>
                    <a:pt x="800" y="291"/>
                    <a:pt x="800" y="291"/>
                  </a:cubicBezTo>
                  <a:cubicBezTo>
                    <a:pt x="800" y="291"/>
                    <a:pt x="800" y="290"/>
                    <a:pt x="800" y="290"/>
                  </a:cubicBezTo>
                  <a:cubicBezTo>
                    <a:pt x="800" y="290"/>
                    <a:pt x="798" y="289"/>
                    <a:pt x="798" y="290"/>
                  </a:cubicBezTo>
                  <a:cubicBezTo>
                    <a:pt x="798" y="290"/>
                    <a:pt x="798" y="290"/>
                    <a:pt x="798" y="290"/>
                  </a:cubicBezTo>
                  <a:cubicBezTo>
                    <a:pt x="798" y="290"/>
                    <a:pt x="797" y="290"/>
                    <a:pt x="797" y="291"/>
                  </a:cubicBezTo>
                  <a:cubicBezTo>
                    <a:pt x="796" y="291"/>
                    <a:pt x="797" y="292"/>
                    <a:pt x="797" y="292"/>
                  </a:cubicBezTo>
                  <a:cubicBezTo>
                    <a:pt x="797" y="293"/>
                    <a:pt x="796" y="294"/>
                    <a:pt x="796" y="293"/>
                  </a:cubicBezTo>
                  <a:cubicBezTo>
                    <a:pt x="795" y="292"/>
                    <a:pt x="796" y="293"/>
                    <a:pt x="795" y="292"/>
                  </a:cubicBezTo>
                  <a:cubicBezTo>
                    <a:pt x="795" y="291"/>
                    <a:pt x="795" y="290"/>
                    <a:pt x="794" y="290"/>
                  </a:cubicBezTo>
                  <a:cubicBezTo>
                    <a:pt x="794" y="291"/>
                    <a:pt x="793" y="291"/>
                    <a:pt x="793" y="292"/>
                  </a:cubicBezTo>
                  <a:cubicBezTo>
                    <a:pt x="793" y="292"/>
                    <a:pt x="793" y="292"/>
                    <a:pt x="792" y="292"/>
                  </a:cubicBezTo>
                  <a:cubicBezTo>
                    <a:pt x="792" y="291"/>
                    <a:pt x="792" y="291"/>
                    <a:pt x="791" y="291"/>
                  </a:cubicBezTo>
                  <a:cubicBezTo>
                    <a:pt x="791" y="292"/>
                    <a:pt x="790" y="292"/>
                    <a:pt x="790" y="293"/>
                  </a:cubicBezTo>
                  <a:cubicBezTo>
                    <a:pt x="790" y="293"/>
                    <a:pt x="791" y="294"/>
                    <a:pt x="790" y="294"/>
                  </a:cubicBezTo>
                  <a:cubicBezTo>
                    <a:pt x="790" y="295"/>
                    <a:pt x="790" y="295"/>
                    <a:pt x="789" y="295"/>
                  </a:cubicBezTo>
                  <a:cubicBezTo>
                    <a:pt x="788" y="296"/>
                    <a:pt x="787" y="295"/>
                    <a:pt x="787" y="296"/>
                  </a:cubicBezTo>
                  <a:cubicBezTo>
                    <a:pt x="786" y="296"/>
                    <a:pt x="786" y="296"/>
                    <a:pt x="785" y="296"/>
                  </a:cubicBezTo>
                  <a:cubicBezTo>
                    <a:pt x="785" y="296"/>
                    <a:pt x="785" y="296"/>
                    <a:pt x="784" y="295"/>
                  </a:cubicBezTo>
                  <a:cubicBezTo>
                    <a:pt x="784" y="294"/>
                    <a:pt x="785" y="294"/>
                    <a:pt x="783" y="294"/>
                  </a:cubicBezTo>
                  <a:cubicBezTo>
                    <a:pt x="782" y="294"/>
                    <a:pt x="781" y="294"/>
                    <a:pt x="781" y="294"/>
                  </a:cubicBezTo>
                  <a:cubicBezTo>
                    <a:pt x="780" y="294"/>
                    <a:pt x="780" y="295"/>
                    <a:pt x="781" y="295"/>
                  </a:cubicBezTo>
                  <a:cubicBezTo>
                    <a:pt x="781" y="296"/>
                    <a:pt x="781" y="295"/>
                    <a:pt x="781" y="296"/>
                  </a:cubicBezTo>
                  <a:cubicBezTo>
                    <a:pt x="780" y="297"/>
                    <a:pt x="780" y="299"/>
                    <a:pt x="780" y="299"/>
                  </a:cubicBezTo>
                  <a:cubicBezTo>
                    <a:pt x="779" y="300"/>
                    <a:pt x="772" y="300"/>
                    <a:pt x="772" y="300"/>
                  </a:cubicBezTo>
                  <a:cubicBezTo>
                    <a:pt x="772" y="300"/>
                    <a:pt x="770" y="301"/>
                    <a:pt x="770" y="301"/>
                  </a:cubicBezTo>
                  <a:cubicBezTo>
                    <a:pt x="769" y="302"/>
                    <a:pt x="768" y="302"/>
                    <a:pt x="768" y="302"/>
                  </a:cubicBezTo>
                  <a:cubicBezTo>
                    <a:pt x="768" y="302"/>
                    <a:pt x="767" y="303"/>
                    <a:pt x="767" y="304"/>
                  </a:cubicBezTo>
                  <a:cubicBezTo>
                    <a:pt x="767" y="305"/>
                    <a:pt x="768" y="306"/>
                    <a:pt x="768" y="306"/>
                  </a:cubicBezTo>
                  <a:cubicBezTo>
                    <a:pt x="768" y="306"/>
                    <a:pt x="768" y="306"/>
                    <a:pt x="768" y="306"/>
                  </a:cubicBezTo>
                  <a:cubicBezTo>
                    <a:pt x="768" y="306"/>
                    <a:pt x="767" y="306"/>
                    <a:pt x="767" y="307"/>
                  </a:cubicBezTo>
                  <a:cubicBezTo>
                    <a:pt x="767" y="307"/>
                    <a:pt x="767" y="308"/>
                    <a:pt x="767" y="308"/>
                  </a:cubicBezTo>
                  <a:cubicBezTo>
                    <a:pt x="767" y="309"/>
                    <a:pt x="768" y="309"/>
                    <a:pt x="767" y="310"/>
                  </a:cubicBezTo>
                  <a:cubicBezTo>
                    <a:pt x="767" y="310"/>
                    <a:pt x="766" y="309"/>
                    <a:pt x="766" y="310"/>
                  </a:cubicBezTo>
                  <a:cubicBezTo>
                    <a:pt x="766" y="311"/>
                    <a:pt x="766" y="311"/>
                    <a:pt x="766" y="312"/>
                  </a:cubicBezTo>
                  <a:cubicBezTo>
                    <a:pt x="765" y="313"/>
                    <a:pt x="765" y="313"/>
                    <a:pt x="765" y="313"/>
                  </a:cubicBezTo>
                  <a:cubicBezTo>
                    <a:pt x="765" y="313"/>
                    <a:pt x="765" y="314"/>
                    <a:pt x="765" y="314"/>
                  </a:cubicBezTo>
                  <a:cubicBezTo>
                    <a:pt x="765" y="314"/>
                    <a:pt x="764" y="314"/>
                    <a:pt x="763" y="315"/>
                  </a:cubicBezTo>
                  <a:cubicBezTo>
                    <a:pt x="763" y="315"/>
                    <a:pt x="764" y="314"/>
                    <a:pt x="763" y="315"/>
                  </a:cubicBezTo>
                  <a:cubicBezTo>
                    <a:pt x="762" y="316"/>
                    <a:pt x="762" y="316"/>
                    <a:pt x="762" y="316"/>
                  </a:cubicBezTo>
                  <a:cubicBezTo>
                    <a:pt x="761" y="316"/>
                    <a:pt x="760" y="316"/>
                    <a:pt x="760" y="316"/>
                  </a:cubicBezTo>
                  <a:cubicBezTo>
                    <a:pt x="760" y="316"/>
                    <a:pt x="758" y="315"/>
                    <a:pt x="758" y="315"/>
                  </a:cubicBezTo>
                  <a:cubicBezTo>
                    <a:pt x="758" y="315"/>
                    <a:pt x="758" y="315"/>
                    <a:pt x="757" y="315"/>
                  </a:cubicBezTo>
                  <a:cubicBezTo>
                    <a:pt x="756" y="315"/>
                    <a:pt x="756" y="315"/>
                    <a:pt x="755" y="315"/>
                  </a:cubicBezTo>
                  <a:cubicBezTo>
                    <a:pt x="754" y="316"/>
                    <a:pt x="753" y="315"/>
                    <a:pt x="752" y="316"/>
                  </a:cubicBezTo>
                  <a:cubicBezTo>
                    <a:pt x="752" y="316"/>
                    <a:pt x="752" y="317"/>
                    <a:pt x="751" y="316"/>
                  </a:cubicBezTo>
                  <a:cubicBezTo>
                    <a:pt x="751" y="316"/>
                    <a:pt x="750" y="315"/>
                    <a:pt x="750" y="315"/>
                  </a:cubicBezTo>
                  <a:cubicBezTo>
                    <a:pt x="750" y="315"/>
                    <a:pt x="748" y="314"/>
                    <a:pt x="748" y="315"/>
                  </a:cubicBezTo>
                  <a:cubicBezTo>
                    <a:pt x="748" y="315"/>
                    <a:pt x="747" y="316"/>
                    <a:pt x="747" y="316"/>
                  </a:cubicBezTo>
                  <a:cubicBezTo>
                    <a:pt x="747" y="316"/>
                    <a:pt x="747" y="316"/>
                    <a:pt x="746" y="315"/>
                  </a:cubicBezTo>
                  <a:cubicBezTo>
                    <a:pt x="745" y="315"/>
                    <a:pt x="745" y="315"/>
                    <a:pt x="745" y="314"/>
                  </a:cubicBezTo>
                  <a:cubicBezTo>
                    <a:pt x="744" y="314"/>
                    <a:pt x="744" y="313"/>
                    <a:pt x="743" y="314"/>
                  </a:cubicBezTo>
                  <a:cubicBezTo>
                    <a:pt x="743" y="315"/>
                    <a:pt x="743" y="316"/>
                    <a:pt x="743" y="316"/>
                  </a:cubicBezTo>
                  <a:cubicBezTo>
                    <a:pt x="743" y="316"/>
                    <a:pt x="743" y="317"/>
                    <a:pt x="743" y="318"/>
                  </a:cubicBezTo>
                  <a:cubicBezTo>
                    <a:pt x="744" y="318"/>
                    <a:pt x="743" y="319"/>
                    <a:pt x="743" y="319"/>
                  </a:cubicBezTo>
                  <a:cubicBezTo>
                    <a:pt x="743" y="319"/>
                    <a:pt x="742" y="318"/>
                    <a:pt x="742" y="320"/>
                  </a:cubicBezTo>
                  <a:cubicBezTo>
                    <a:pt x="743" y="322"/>
                    <a:pt x="743" y="323"/>
                    <a:pt x="743" y="323"/>
                  </a:cubicBezTo>
                  <a:cubicBezTo>
                    <a:pt x="743" y="323"/>
                    <a:pt x="744" y="323"/>
                    <a:pt x="743" y="324"/>
                  </a:cubicBezTo>
                  <a:cubicBezTo>
                    <a:pt x="742" y="324"/>
                    <a:pt x="743" y="324"/>
                    <a:pt x="743" y="325"/>
                  </a:cubicBezTo>
                  <a:cubicBezTo>
                    <a:pt x="743" y="325"/>
                    <a:pt x="743" y="326"/>
                    <a:pt x="743" y="326"/>
                  </a:cubicBezTo>
                  <a:cubicBezTo>
                    <a:pt x="743" y="326"/>
                    <a:pt x="742" y="326"/>
                    <a:pt x="742" y="326"/>
                  </a:cubicBezTo>
                  <a:cubicBezTo>
                    <a:pt x="742" y="327"/>
                    <a:pt x="743" y="327"/>
                    <a:pt x="743" y="327"/>
                  </a:cubicBezTo>
                  <a:cubicBezTo>
                    <a:pt x="743" y="328"/>
                    <a:pt x="743" y="328"/>
                    <a:pt x="743" y="328"/>
                  </a:cubicBezTo>
                  <a:cubicBezTo>
                    <a:pt x="743" y="328"/>
                    <a:pt x="743" y="329"/>
                    <a:pt x="743" y="329"/>
                  </a:cubicBezTo>
                  <a:cubicBezTo>
                    <a:pt x="743" y="330"/>
                    <a:pt x="743" y="329"/>
                    <a:pt x="743" y="330"/>
                  </a:cubicBezTo>
                  <a:cubicBezTo>
                    <a:pt x="743" y="331"/>
                    <a:pt x="744" y="331"/>
                    <a:pt x="743" y="331"/>
                  </a:cubicBezTo>
                  <a:cubicBezTo>
                    <a:pt x="742" y="332"/>
                    <a:pt x="743" y="332"/>
                    <a:pt x="743" y="332"/>
                  </a:cubicBezTo>
                  <a:cubicBezTo>
                    <a:pt x="743" y="332"/>
                    <a:pt x="743" y="333"/>
                    <a:pt x="743" y="333"/>
                  </a:cubicBezTo>
                  <a:cubicBezTo>
                    <a:pt x="742" y="333"/>
                    <a:pt x="742" y="333"/>
                    <a:pt x="742" y="333"/>
                  </a:cubicBezTo>
                  <a:cubicBezTo>
                    <a:pt x="741" y="334"/>
                    <a:pt x="742" y="334"/>
                    <a:pt x="741" y="334"/>
                  </a:cubicBezTo>
                  <a:cubicBezTo>
                    <a:pt x="740" y="334"/>
                    <a:pt x="741" y="333"/>
                    <a:pt x="740" y="334"/>
                  </a:cubicBezTo>
                  <a:cubicBezTo>
                    <a:pt x="739" y="335"/>
                    <a:pt x="739" y="335"/>
                    <a:pt x="739" y="335"/>
                  </a:cubicBezTo>
                  <a:cubicBezTo>
                    <a:pt x="739" y="336"/>
                    <a:pt x="739" y="336"/>
                    <a:pt x="739" y="336"/>
                  </a:cubicBezTo>
                  <a:cubicBezTo>
                    <a:pt x="739" y="336"/>
                    <a:pt x="738" y="336"/>
                    <a:pt x="738" y="336"/>
                  </a:cubicBezTo>
                  <a:cubicBezTo>
                    <a:pt x="738" y="337"/>
                    <a:pt x="739" y="337"/>
                    <a:pt x="738" y="338"/>
                  </a:cubicBezTo>
                  <a:cubicBezTo>
                    <a:pt x="737" y="339"/>
                    <a:pt x="737" y="339"/>
                    <a:pt x="737" y="340"/>
                  </a:cubicBezTo>
                  <a:cubicBezTo>
                    <a:pt x="737" y="340"/>
                    <a:pt x="737" y="341"/>
                    <a:pt x="737" y="341"/>
                  </a:cubicBezTo>
                  <a:cubicBezTo>
                    <a:pt x="737" y="342"/>
                    <a:pt x="736" y="343"/>
                    <a:pt x="736" y="343"/>
                  </a:cubicBezTo>
                  <a:cubicBezTo>
                    <a:pt x="735" y="343"/>
                    <a:pt x="735" y="343"/>
                    <a:pt x="736" y="344"/>
                  </a:cubicBezTo>
                  <a:cubicBezTo>
                    <a:pt x="737" y="345"/>
                    <a:pt x="737" y="344"/>
                    <a:pt x="737" y="345"/>
                  </a:cubicBezTo>
                  <a:cubicBezTo>
                    <a:pt x="737" y="346"/>
                    <a:pt x="737" y="346"/>
                    <a:pt x="737" y="347"/>
                  </a:cubicBezTo>
                  <a:cubicBezTo>
                    <a:pt x="737" y="348"/>
                    <a:pt x="739" y="348"/>
                    <a:pt x="739" y="348"/>
                  </a:cubicBezTo>
                  <a:cubicBezTo>
                    <a:pt x="739" y="348"/>
                    <a:pt x="739" y="348"/>
                    <a:pt x="739" y="348"/>
                  </a:cubicBezTo>
                  <a:cubicBezTo>
                    <a:pt x="740" y="349"/>
                    <a:pt x="741" y="349"/>
                    <a:pt x="741" y="349"/>
                  </a:cubicBezTo>
                  <a:cubicBezTo>
                    <a:pt x="741" y="349"/>
                    <a:pt x="741" y="350"/>
                    <a:pt x="741" y="350"/>
                  </a:cubicBezTo>
                  <a:cubicBezTo>
                    <a:pt x="741" y="351"/>
                    <a:pt x="742" y="352"/>
                    <a:pt x="741" y="352"/>
                  </a:cubicBezTo>
                  <a:cubicBezTo>
                    <a:pt x="740" y="352"/>
                    <a:pt x="739" y="352"/>
                    <a:pt x="739" y="352"/>
                  </a:cubicBezTo>
                  <a:cubicBezTo>
                    <a:pt x="740" y="354"/>
                    <a:pt x="740" y="354"/>
                    <a:pt x="740" y="354"/>
                  </a:cubicBezTo>
                  <a:cubicBezTo>
                    <a:pt x="740" y="354"/>
                    <a:pt x="740" y="355"/>
                    <a:pt x="740" y="355"/>
                  </a:cubicBezTo>
                  <a:cubicBezTo>
                    <a:pt x="740" y="355"/>
                    <a:pt x="740" y="356"/>
                    <a:pt x="740" y="356"/>
                  </a:cubicBezTo>
                  <a:cubicBezTo>
                    <a:pt x="739" y="357"/>
                    <a:pt x="739" y="357"/>
                    <a:pt x="739" y="357"/>
                  </a:cubicBezTo>
                  <a:cubicBezTo>
                    <a:pt x="739" y="357"/>
                    <a:pt x="739" y="358"/>
                    <a:pt x="739" y="358"/>
                  </a:cubicBezTo>
                  <a:cubicBezTo>
                    <a:pt x="739" y="359"/>
                    <a:pt x="738" y="359"/>
                    <a:pt x="738" y="359"/>
                  </a:cubicBezTo>
                  <a:cubicBezTo>
                    <a:pt x="731" y="379"/>
                    <a:pt x="731" y="379"/>
                    <a:pt x="731" y="379"/>
                  </a:cubicBezTo>
                  <a:cubicBezTo>
                    <a:pt x="728" y="384"/>
                    <a:pt x="728" y="384"/>
                    <a:pt x="728" y="384"/>
                  </a:cubicBezTo>
                  <a:cubicBezTo>
                    <a:pt x="725" y="395"/>
                    <a:pt x="725" y="395"/>
                    <a:pt x="725" y="395"/>
                  </a:cubicBezTo>
                  <a:cubicBezTo>
                    <a:pt x="725" y="397"/>
                    <a:pt x="725" y="397"/>
                    <a:pt x="725" y="397"/>
                  </a:cubicBezTo>
                  <a:cubicBezTo>
                    <a:pt x="720" y="410"/>
                    <a:pt x="720" y="410"/>
                    <a:pt x="720" y="410"/>
                  </a:cubicBezTo>
                  <a:cubicBezTo>
                    <a:pt x="718" y="410"/>
                    <a:pt x="718" y="410"/>
                    <a:pt x="718" y="410"/>
                  </a:cubicBezTo>
                  <a:cubicBezTo>
                    <a:pt x="715" y="413"/>
                    <a:pt x="715" y="413"/>
                    <a:pt x="715" y="413"/>
                  </a:cubicBezTo>
                  <a:cubicBezTo>
                    <a:pt x="719" y="447"/>
                    <a:pt x="719" y="447"/>
                    <a:pt x="719" y="447"/>
                  </a:cubicBezTo>
                  <a:cubicBezTo>
                    <a:pt x="719" y="455"/>
                    <a:pt x="719" y="455"/>
                    <a:pt x="719" y="455"/>
                  </a:cubicBezTo>
                  <a:cubicBezTo>
                    <a:pt x="720" y="459"/>
                    <a:pt x="720" y="459"/>
                    <a:pt x="720" y="459"/>
                  </a:cubicBezTo>
                  <a:cubicBezTo>
                    <a:pt x="721" y="459"/>
                    <a:pt x="721" y="459"/>
                    <a:pt x="721" y="459"/>
                  </a:cubicBezTo>
                  <a:cubicBezTo>
                    <a:pt x="717" y="473"/>
                    <a:pt x="717" y="473"/>
                    <a:pt x="717" y="473"/>
                  </a:cubicBezTo>
                  <a:cubicBezTo>
                    <a:pt x="718" y="480"/>
                    <a:pt x="718" y="480"/>
                    <a:pt x="718" y="480"/>
                  </a:cubicBezTo>
                  <a:cubicBezTo>
                    <a:pt x="718" y="480"/>
                    <a:pt x="717" y="481"/>
                    <a:pt x="717" y="481"/>
                  </a:cubicBezTo>
                  <a:cubicBezTo>
                    <a:pt x="717" y="482"/>
                    <a:pt x="717" y="483"/>
                    <a:pt x="717" y="483"/>
                  </a:cubicBezTo>
                  <a:cubicBezTo>
                    <a:pt x="716" y="483"/>
                    <a:pt x="716" y="483"/>
                    <a:pt x="716" y="483"/>
                  </a:cubicBezTo>
                  <a:cubicBezTo>
                    <a:pt x="714" y="489"/>
                    <a:pt x="714" y="489"/>
                    <a:pt x="714" y="489"/>
                  </a:cubicBezTo>
                  <a:cubicBezTo>
                    <a:pt x="713" y="495"/>
                    <a:pt x="713" y="495"/>
                    <a:pt x="713" y="495"/>
                  </a:cubicBezTo>
                  <a:cubicBezTo>
                    <a:pt x="707" y="504"/>
                    <a:pt x="707" y="504"/>
                    <a:pt x="707" y="504"/>
                  </a:cubicBezTo>
                  <a:cubicBezTo>
                    <a:pt x="703" y="520"/>
                    <a:pt x="703" y="520"/>
                    <a:pt x="703" y="520"/>
                  </a:cubicBezTo>
                  <a:cubicBezTo>
                    <a:pt x="701" y="521"/>
                    <a:pt x="701" y="521"/>
                    <a:pt x="701" y="521"/>
                  </a:cubicBezTo>
                  <a:cubicBezTo>
                    <a:pt x="702" y="523"/>
                    <a:pt x="702" y="523"/>
                    <a:pt x="702" y="523"/>
                  </a:cubicBezTo>
                  <a:cubicBezTo>
                    <a:pt x="701" y="524"/>
                    <a:pt x="701" y="524"/>
                    <a:pt x="701" y="524"/>
                  </a:cubicBezTo>
                  <a:cubicBezTo>
                    <a:pt x="701" y="524"/>
                    <a:pt x="701" y="526"/>
                    <a:pt x="701" y="526"/>
                  </a:cubicBezTo>
                  <a:cubicBezTo>
                    <a:pt x="702" y="526"/>
                    <a:pt x="702" y="528"/>
                    <a:pt x="702" y="528"/>
                  </a:cubicBezTo>
                  <a:cubicBezTo>
                    <a:pt x="701" y="537"/>
                    <a:pt x="701" y="537"/>
                    <a:pt x="701" y="537"/>
                  </a:cubicBezTo>
                  <a:cubicBezTo>
                    <a:pt x="699" y="538"/>
                    <a:pt x="699" y="538"/>
                    <a:pt x="699" y="538"/>
                  </a:cubicBezTo>
                  <a:cubicBezTo>
                    <a:pt x="698" y="537"/>
                    <a:pt x="698" y="537"/>
                    <a:pt x="698" y="537"/>
                  </a:cubicBezTo>
                  <a:cubicBezTo>
                    <a:pt x="694" y="536"/>
                    <a:pt x="694" y="536"/>
                    <a:pt x="694" y="536"/>
                  </a:cubicBezTo>
                  <a:cubicBezTo>
                    <a:pt x="683" y="539"/>
                    <a:pt x="683" y="539"/>
                    <a:pt x="683" y="539"/>
                  </a:cubicBezTo>
                  <a:cubicBezTo>
                    <a:pt x="682" y="538"/>
                    <a:pt x="682" y="538"/>
                    <a:pt x="682" y="538"/>
                  </a:cubicBezTo>
                  <a:cubicBezTo>
                    <a:pt x="681" y="540"/>
                    <a:pt x="681" y="540"/>
                    <a:pt x="681" y="540"/>
                  </a:cubicBezTo>
                  <a:cubicBezTo>
                    <a:pt x="681" y="539"/>
                    <a:pt x="681" y="539"/>
                    <a:pt x="681" y="539"/>
                  </a:cubicBezTo>
                  <a:cubicBezTo>
                    <a:pt x="679" y="539"/>
                    <a:pt x="679" y="539"/>
                    <a:pt x="679" y="539"/>
                  </a:cubicBezTo>
                  <a:cubicBezTo>
                    <a:pt x="678" y="540"/>
                    <a:pt x="678" y="540"/>
                    <a:pt x="678" y="540"/>
                  </a:cubicBezTo>
                  <a:cubicBezTo>
                    <a:pt x="661" y="568"/>
                    <a:pt x="661" y="568"/>
                    <a:pt x="661" y="568"/>
                  </a:cubicBezTo>
                  <a:cubicBezTo>
                    <a:pt x="660" y="570"/>
                    <a:pt x="660" y="570"/>
                    <a:pt x="660" y="570"/>
                  </a:cubicBezTo>
                  <a:cubicBezTo>
                    <a:pt x="658" y="575"/>
                    <a:pt x="658" y="575"/>
                    <a:pt x="658" y="575"/>
                  </a:cubicBezTo>
                  <a:cubicBezTo>
                    <a:pt x="649" y="581"/>
                    <a:pt x="649" y="581"/>
                    <a:pt x="649" y="581"/>
                  </a:cubicBezTo>
                  <a:cubicBezTo>
                    <a:pt x="647" y="585"/>
                    <a:pt x="647" y="585"/>
                    <a:pt x="647" y="585"/>
                  </a:cubicBezTo>
                  <a:cubicBezTo>
                    <a:pt x="649" y="590"/>
                    <a:pt x="649" y="590"/>
                    <a:pt x="649" y="590"/>
                  </a:cubicBezTo>
                  <a:cubicBezTo>
                    <a:pt x="649" y="595"/>
                    <a:pt x="649" y="595"/>
                    <a:pt x="649" y="595"/>
                  </a:cubicBezTo>
                  <a:cubicBezTo>
                    <a:pt x="648" y="598"/>
                    <a:pt x="648" y="598"/>
                    <a:pt x="648" y="598"/>
                  </a:cubicBezTo>
                  <a:cubicBezTo>
                    <a:pt x="648" y="601"/>
                    <a:pt x="648" y="601"/>
                    <a:pt x="648" y="601"/>
                  </a:cubicBezTo>
                  <a:cubicBezTo>
                    <a:pt x="644" y="606"/>
                    <a:pt x="644" y="606"/>
                    <a:pt x="644" y="606"/>
                  </a:cubicBezTo>
                  <a:cubicBezTo>
                    <a:pt x="643" y="608"/>
                    <a:pt x="643" y="608"/>
                    <a:pt x="643" y="608"/>
                  </a:cubicBezTo>
                  <a:cubicBezTo>
                    <a:pt x="643" y="608"/>
                    <a:pt x="643" y="608"/>
                    <a:pt x="643" y="608"/>
                  </a:cubicBezTo>
                  <a:cubicBezTo>
                    <a:pt x="643" y="608"/>
                    <a:pt x="643" y="609"/>
                    <a:pt x="642" y="609"/>
                  </a:cubicBezTo>
                  <a:cubicBezTo>
                    <a:pt x="642" y="609"/>
                    <a:pt x="642" y="610"/>
                    <a:pt x="642" y="610"/>
                  </a:cubicBezTo>
                  <a:cubicBezTo>
                    <a:pt x="643" y="611"/>
                    <a:pt x="643" y="611"/>
                    <a:pt x="643" y="611"/>
                  </a:cubicBezTo>
                  <a:cubicBezTo>
                    <a:pt x="644" y="612"/>
                    <a:pt x="644" y="612"/>
                    <a:pt x="644" y="612"/>
                  </a:cubicBezTo>
                  <a:cubicBezTo>
                    <a:pt x="645" y="613"/>
                    <a:pt x="645" y="613"/>
                    <a:pt x="645" y="613"/>
                  </a:cubicBezTo>
                  <a:cubicBezTo>
                    <a:pt x="643" y="624"/>
                    <a:pt x="643" y="624"/>
                    <a:pt x="643" y="624"/>
                  </a:cubicBezTo>
                  <a:cubicBezTo>
                    <a:pt x="643" y="625"/>
                    <a:pt x="643" y="625"/>
                    <a:pt x="643" y="625"/>
                  </a:cubicBezTo>
                  <a:cubicBezTo>
                    <a:pt x="643" y="626"/>
                    <a:pt x="643" y="626"/>
                    <a:pt x="643" y="626"/>
                  </a:cubicBezTo>
                  <a:cubicBezTo>
                    <a:pt x="645" y="627"/>
                    <a:pt x="645" y="627"/>
                    <a:pt x="645" y="627"/>
                  </a:cubicBezTo>
                  <a:cubicBezTo>
                    <a:pt x="644" y="628"/>
                    <a:pt x="644" y="628"/>
                    <a:pt x="644" y="628"/>
                  </a:cubicBezTo>
                  <a:cubicBezTo>
                    <a:pt x="639" y="632"/>
                    <a:pt x="639" y="632"/>
                    <a:pt x="639" y="632"/>
                  </a:cubicBezTo>
                  <a:cubicBezTo>
                    <a:pt x="638" y="634"/>
                    <a:pt x="638" y="634"/>
                    <a:pt x="638" y="634"/>
                  </a:cubicBezTo>
                  <a:cubicBezTo>
                    <a:pt x="639" y="635"/>
                    <a:pt x="639" y="635"/>
                    <a:pt x="639" y="635"/>
                  </a:cubicBezTo>
                  <a:cubicBezTo>
                    <a:pt x="638" y="636"/>
                    <a:pt x="638" y="636"/>
                    <a:pt x="638" y="636"/>
                  </a:cubicBezTo>
                  <a:cubicBezTo>
                    <a:pt x="636" y="636"/>
                    <a:pt x="636" y="636"/>
                    <a:pt x="636" y="636"/>
                  </a:cubicBezTo>
                  <a:cubicBezTo>
                    <a:pt x="635" y="637"/>
                    <a:pt x="635" y="637"/>
                    <a:pt x="635" y="637"/>
                  </a:cubicBezTo>
                  <a:cubicBezTo>
                    <a:pt x="634" y="637"/>
                    <a:pt x="634" y="637"/>
                    <a:pt x="634" y="637"/>
                  </a:cubicBezTo>
                  <a:cubicBezTo>
                    <a:pt x="635" y="634"/>
                    <a:pt x="635" y="634"/>
                    <a:pt x="635" y="634"/>
                  </a:cubicBezTo>
                  <a:cubicBezTo>
                    <a:pt x="634" y="634"/>
                    <a:pt x="634" y="634"/>
                    <a:pt x="634" y="634"/>
                  </a:cubicBezTo>
                  <a:cubicBezTo>
                    <a:pt x="626" y="627"/>
                    <a:pt x="626" y="627"/>
                    <a:pt x="626" y="627"/>
                  </a:cubicBezTo>
                  <a:cubicBezTo>
                    <a:pt x="619" y="631"/>
                    <a:pt x="619" y="631"/>
                    <a:pt x="619" y="631"/>
                  </a:cubicBezTo>
                  <a:cubicBezTo>
                    <a:pt x="615" y="638"/>
                    <a:pt x="615" y="638"/>
                    <a:pt x="615" y="638"/>
                  </a:cubicBezTo>
                  <a:cubicBezTo>
                    <a:pt x="611" y="642"/>
                    <a:pt x="611" y="642"/>
                    <a:pt x="611" y="642"/>
                  </a:cubicBezTo>
                  <a:cubicBezTo>
                    <a:pt x="610" y="644"/>
                    <a:pt x="610" y="644"/>
                    <a:pt x="610" y="644"/>
                  </a:cubicBezTo>
                  <a:cubicBezTo>
                    <a:pt x="610" y="645"/>
                    <a:pt x="610" y="645"/>
                    <a:pt x="610" y="645"/>
                  </a:cubicBezTo>
                  <a:cubicBezTo>
                    <a:pt x="611" y="649"/>
                    <a:pt x="611" y="649"/>
                    <a:pt x="611" y="649"/>
                  </a:cubicBezTo>
                  <a:cubicBezTo>
                    <a:pt x="611" y="652"/>
                    <a:pt x="611" y="652"/>
                    <a:pt x="611" y="652"/>
                  </a:cubicBezTo>
                  <a:cubicBezTo>
                    <a:pt x="613" y="659"/>
                    <a:pt x="613" y="659"/>
                    <a:pt x="613" y="659"/>
                  </a:cubicBezTo>
                  <a:cubicBezTo>
                    <a:pt x="612" y="665"/>
                    <a:pt x="612" y="665"/>
                    <a:pt x="612" y="665"/>
                  </a:cubicBezTo>
                  <a:cubicBezTo>
                    <a:pt x="612" y="666"/>
                    <a:pt x="612" y="666"/>
                    <a:pt x="612" y="666"/>
                  </a:cubicBezTo>
                  <a:cubicBezTo>
                    <a:pt x="608" y="669"/>
                    <a:pt x="608" y="669"/>
                    <a:pt x="608" y="669"/>
                  </a:cubicBezTo>
                  <a:cubicBezTo>
                    <a:pt x="608" y="670"/>
                    <a:pt x="608" y="670"/>
                    <a:pt x="608" y="670"/>
                  </a:cubicBezTo>
                  <a:cubicBezTo>
                    <a:pt x="606" y="677"/>
                    <a:pt x="606" y="677"/>
                    <a:pt x="606" y="677"/>
                  </a:cubicBezTo>
                  <a:cubicBezTo>
                    <a:pt x="607" y="678"/>
                    <a:pt x="607" y="678"/>
                    <a:pt x="607" y="678"/>
                  </a:cubicBezTo>
                  <a:cubicBezTo>
                    <a:pt x="604" y="683"/>
                    <a:pt x="604" y="683"/>
                    <a:pt x="604" y="683"/>
                  </a:cubicBezTo>
                  <a:cubicBezTo>
                    <a:pt x="601" y="693"/>
                    <a:pt x="601" y="693"/>
                    <a:pt x="601" y="693"/>
                  </a:cubicBezTo>
                  <a:cubicBezTo>
                    <a:pt x="601" y="696"/>
                    <a:pt x="601" y="696"/>
                    <a:pt x="601" y="696"/>
                  </a:cubicBezTo>
                  <a:cubicBezTo>
                    <a:pt x="590" y="696"/>
                    <a:pt x="590" y="696"/>
                    <a:pt x="590" y="696"/>
                  </a:cubicBezTo>
                  <a:cubicBezTo>
                    <a:pt x="591" y="685"/>
                    <a:pt x="591" y="685"/>
                    <a:pt x="591" y="685"/>
                  </a:cubicBezTo>
                  <a:cubicBezTo>
                    <a:pt x="592" y="684"/>
                    <a:pt x="592" y="684"/>
                    <a:pt x="592" y="684"/>
                  </a:cubicBezTo>
                  <a:cubicBezTo>
                    <a:pt x="592" y="684"/>
                    <a:pt x="593" y="683"/>
                    <a:pt x="594" y="683"/>
                  </a:cubicBezTo>
                  <a:cubicBezTo>
                    <a:pt x="594" y="682"/>
                    <a:pt x="595" y="682"/>
                    <a:pt x="595" y="681"/>
                  </a:cubicBezTo>
                  <a:cubicBezTo>
                    <a:pt x="595" y="680"/>
                    <a:pt x="595" y="678"/>
                    <a:pt x="595" y="677"/>
                  </a:cubicBezTo>
                  <a:cubicBezTo>
                    <a:pt x="595" y="676"/>
                    <a:pt x="596" y="675"/>
                    <a:pt x="596" y="674"/>
                  </a:cubicBezTo>
                  <a:cubicBezTo>
                    <a:pt x="596" y="674"/>
                    <a:pt x="596" y="673"/>
                    <a:pt x="596" y="673"/>
                  </a:cubicBezTo>
                  <a:cubicBezTo>
                    <a:pt x="596" y="672"/>
                    <a:pt x="596" y="671"/>
                    <a:pt x="596" y="670"/>
                  </a:cubicBezTo>
                  <a:cubicBezTo>
                    <a:pt x="596" y="670"/>
                    <a:pt x="596" y="668"/>
                    <a:pt x="596" y="668"/>
                  </a:cubicBezTo>
                  <a:cubicBezTo>
                    <a:pt x="596" y="668"/>
                    <a:pt x="595" y="668"/>
                    <a:pt x="595" y="667"/>
                  </a:cubicBezTo>
                  <a:cubicBezTo>
                    <a:pt x="594" y="667"/>
                    <a:pt x="595" y="664"/>
                    <a:pt x="595" y="664"/>
                  </a:cubicBezTo>
                  <a:cubicBezTo>
                    <a:pt x="591" y="663"/>
                    <a:pt x="591" y="663"/>
                    <a:pt x="591" y="663"/>
                  </a:cubicBezTo>
                  <a:cubicBezTo>
                    <a:pt x="586" y="655"/>
                    <a:pt x="586" y="655"/>
                    <a:pt x="586" y="655"/>
                  </a:cubicBezTo>
                  <a:cubicBezTo>
                    <a:pt x="580" y="650"/>
                    <a:pt x="580" y="650"/>
                    <a:pt x="580" y="650"/>
                  </a:cubicBezTo>
                  <a:cubicBezTo>
                    <a:pt x="573" y="640"/>
                    <a:pt x="573" y="640"/>
                    <a:pt x="573" y="640"/>
                  </a:cubicBezTo>
                  <a:cubicBezTo>
                    <a:pt x="559" y="633"/>
                    <a:pt x="559" y="633"/>
                    <a:pt x="559" y="633"/>
                  </a:cubicBezTo>
                  <a:cubicBezTo>
                    <a:pt x="561" y="631"/>
                    <a:pt x="561" y="631"/>
                    <a:pt x="561" y="631"/>
                  </a:cubicBezTo>
                  <a:cubicBezTo>
                    <a:pt x="554" y="591"/>
                    <a:pt x="554" y="591"/>
                    <a:pt x="554" y="591"/>
                  </a:cubicBezTo>
                  <a:cubicBezTo>
                    <a:pt x="560" y="564"/>
                    <a:pt x="560" y="564"/>
                    <a:pt x="560" y="564"/>
                  </a:cubicBezTo>
                  <a:cubicBezTo>
                    <a:pt x="559" y="563"/>
                    <a:pt x="559" y="563"/>
                    <a:pt x="559" y="563"/>
                  </a:cubicBezTo>
                  <a:cubicBezTo>
                    <a:pt x="561" y="562"/>
                    <a:pt x="561" y="562"/>
                    <a:pt x="561" y="562"/>
                  </a:cubicBezTo>
                  <a:cubicBezTo>
                    <a:pt x="562" y="561"/>
                    <a:pt x="562" y="561"/>
                    <a:pt x="562" y="561"/>
                  </a:cubicBezTo>
                  <a:cubicBezTo>
                    <a:pt x="534" y="560"/>
                    <a:pt x="534" y="560"/>
                    <a:pt x="534" y="560"/>
                  </a:cubicBezTo>
                  <a:cubicBezTo>
                    <a:pt x="535" y="562"/>
                    <a:pt x="535" y="562"/>
                    <a:pt x="535" y="562"/>
                  </a:cubicBezTo>
                  <a:cubicBezTo>
                    <a:pt x="534" y="565"/>
                    <a:pt x="534" y="565"/>
                    <a:pt x="534" y="565"/>
                  </a:cubicBezTo>
                  <a:cubicBezTo>
                    <a:pt x="535" y="567"/>
                    <a:pt x="535" y="567"/>
                    <a:pt x="535" y="567"/>
                  </a:cubicBezTo>
                  <a:cubicBezTo>
                    <a:pt x="535" y="569"/>
                    <a:pt x="535" y="569"/>
                    <a:pt x="535" y="569"/>
                  </a:cubicBezTo>
                  <a:cubicBezTo>
                    <a:pt x="535" y="571"/>
                    <a:pt x="535" y="571"/>
                    <a:pt x="535" y="571"/>
                  </a:cubicBezTo>
                  <a:cubicBezTo>
                    <a:pt x="535" y="575"/>
                    <a:pt x="535" y="575"/>
                    <a:pt x="535" y="575"/>
                  </a:cubicBezTo>
                  <a:cubicBezTo>
                    <a:pt x="503" y="575"/>
                    <a:pt x="503" y="575"/>
                    <a:pt x="503" y="575"/>
                  </a:cubicBezTo>
                  <a:cubicBezTo>
                    <a:pt x="517" y="587"/>
                    <a:pt x="517" y="587"/>
                    <a:pt x="517" y="587"/>
                  </a:cubicBezTo>
                  <a:cubicBezTo>
                    <a:pt x="518" y="613"/>
                    <a:pt x="518" y="613"/>
                    <a:pt x="518" y="613"/>
                  </a:cubicBezTo>
                  <a:cubicBezTo>
                    <a:pt x="521" y="620"/>
                    <a:pt x="521" y="620"/>
                    <a:pt x="521" y="620"/>
                  </a:cubicBezTo>
                  <a:cubicBezTo>
                    <a:pt x="519" y="622"/>
                    <a:pt x="519" y="622"/>
                    <a:pt x="519" y="622"/>
                  </a:cubicBezTo>
                  <a:cubicBezTo>
                    <a:pt x="506" y="635"/>
                    <a:pt x="506" y="635"/>
                    <a:pt x="506" y="635"/>
                  </a:cubicBezTo>
                  <a:cubicBezTo>
                    <a:pt x="497" y="640"/>
                    <a:pt x="497" y="640"/>
                    <a:pt x="497" y="640"/>
                  </a:cubicBezTo>
                  <a:cubicBezTo>
                    <a:pt x="488" y="658"/>
                    <a:pt x="488" y="658"/>
                    <a:pt x="488" y="658"/>
                  </a:cubicBezTo>
                  <a:cubicBezTo>
                    <a:pt x="467" y="680"/>
                    <a:pt x="467" y="680"/>
                    <a:pt x="467" y="680"/>
                  </a:cubicBezTo>
                  <a:cubicBezTo>
                    <a:pt x="466" y="682"/>
                    <a:pt x="466" y="682"/>
                    <a:pt x="466" y="682"/>
                  </a:cubicBezTo>
                  <a:cubicBezTo>
                    <a:pt x="463" y="684"/>
                    <a:pt x="463" y="684"/>
                    <a:pt x="463" y="684"/>
                  </a:cubicBezTo>
                  <a:cubicBezTo>
                    <a:pt x="442" y="684"/>
                    <a:pt x="442" y="684"/>
                    <a:pt x="442" y="684"/>
                  </a:cubicBezTo>
                  <a:cubicBezTo>
                    <a:pt x="442" y="686"/>
                    <a:pt x="442" y="686"/>
                    <a:pt x="442" y="686"/>
                  </a:cubicBezTo>
                  <a:cubicBezTo>
                    <a:pt x="441" y="687"/>
                    <a:pt x="441" y="687"/>
                    <a:pt x="441" y="687"/>
                  </a:cubicBezTo>
                  <a:cubicBezTo>
                    <a:pt x="427" y="674"/>
                    <a:pt x="427" y="674"/>
                    <a:pt x="427" y="674"/>
                  </a:cubicBezTo>
                  <a:cubicBezTo>
                    <a:pt x="401" y="658"/>
                    <a:pt x="401" y="658"/>
                    <a:pt x="401" y="658"/>
                  </a:cubicBezTo>
                  <a:cubicBezTo>
                    <a:pt x="398" y="658"/>
                    <a:pt x="398" y="658"/>
                    <a:pt x="398" y="658"/>
                  </a:cubicBezTo>
                  <a:cubicBezTo>
                    <a:pt x="378" y="668"/>
                    <a:pt x="378" y="668"/>
                    <a:pt x="378" y="668"/>
                  </a:cubicBezTo>
                  <a:cubicBezTo>
                    <a:pt x="378" y="684"/>
                    <a:pt x="378" y="684"/>
                    <a:pt x="378" y="684"/>
                  </a:cubicBezTo>
                  <a:cubicBezTo>
                    <a:pt x="357" y="684"/>
                    <a:pt x="357" y="684"/>
                    <a:pt x="357" y="684"/>
                  </a:cubicBezTo>
                  <a:cubicBezTo>
                    <a:pt x="357" y="685"/>
                    <a:pt x="357" y="685"/>
                    <a:pt x="357" y="685"/>
                  </a:cubicBezTo>
                  <a:cubicBezTo>
                    <a:pt x="357" y="684"/>
                    <a:pt x="357" y="684"/>
                    <a:pt x="357" y="684"/>
                  </a:cubicBezTo>
                  <a:cubicBezTo>
                    <a:pt x="355" y="685"/>
                    <a:pt x="355" y="685"/>
                    <a:pt x="355" y="685"/>
                  </a:cubicBezTo>
                  <a:cubicBezTo>
                    <a:pt x="354" y="685"/>
                    <a:pt x="354" y="685"/>
                    <a:pt x="354" y="685"/>
                  </a:cubicBezTo>
                  <a:cubicBezTo>
                    <a:pt x="351" y="689"/>
                    <a:pt x="351" y="689"/>
                    <a:pt x="351" y="689"/>
                  </a:cubicBezTo>
                  <a:cubicBezTo>
                    <a:pt x="351" y="689"/>
                    <a:pt x="342" y="696"/>
                    <a:pt x="341" y="696"/>
                  </a:cubicBezTo>
                  <a:cubicBezTo>
                    <a:pt x="341" y="697"/>
                    <a:pt x="341" y="699"/>
                    <a:pt x="341" y="699"/>
                  </a:cubicBezTo>
                  <a:cubicBezTo>
                    <a:pt x="339" y="701"/>
                    <a:pt x="339" y="701"/>
                    <a:pt x="339" y="701"/>
                  </a:cubicBezTo>
                  <a:cubicBezTo>
                    <a:pt x="339" y="704"/>
                    <a:pt x="339" y="704"/>
                    <a:pt x="339" y="704"/>
                  </a:cubicBezTo>
                  <a:cubicBezTo>
                    <a:pt x="305" y="704"/>
                    <a:pt x="305" y="704"/>
                    <a:pt x="305" y="704"/>
                  </a:cubicBezTo>
                  <a:cubicBezTo>
                    <a:pt x="298" y="691"/>
                    <a:pt x="298" y="691"/>
                    <a:pt x="298" y="691"/>
                  </a:cubicBezTo>
                  <a:cubicBezTo>
                    <a:pt x="292" y="691"/>
                    <a:pt x="292" y="691"/>
                    <a:pt x="292" y="691"/>
                  </a:cubicBezTo>
                  <a:cubicBezTo>
                    <a:pt x="292" y="691"/>
                    <a:pt x="290" y="691"/>
                    <a:pt x="289" y="691"/>
                  </a:cubicBezTo>
                  <a:cubicBezTo>
                    <a:pt x="287" y="691"/>
                    <a:pt x="277" y="690"/>
                    <a:pt x="276" y="690"/>
                  </a:cubicBezTo>
                  <a:cubicBezTo>
                    <a:pt x="275" y="690"/>
                    <a:pt x="270" y="690"/>
                    <a:pt x="267" y="690"/>
                  </a:cubicBezTo>
                  <a:cubicBezTo>
                    <a:pt x="264" y="689"/>
                    <a:pt x="259" y="690"/>
                    <a:pt x="258" y="690"/>
                  </a:cubicBezTo>
                  <a:cubicBezTo>
                    <a:pt x="257" y="691"/>
                    <a:pt x="253" y="692"/>
                    <a:pt x="253" y="692"/>
                  </a:cubicBezTo>
                  <a:cubicBezTo>
                    <a:pt x="241" y="697"/>
                    <a:pt x="241" y="697"/>
                    <a:pt x="241" y="697"/>
                  </a:cubicBezTo>
                  <a:cubicBezTo>
                    <a:pt x="241" y="697"/>
                    <a:pt x="239" y="697"/>
                    <a:pt x="238" y="697"/>
                  </a:cubicBezTo>
                  <a:cubicBezTo>
                    <a:pt x="237" y="697"/>
                    <a:pt x="224" y="694"/>
                    <a:pt x="223" y="693"/>
                  </a:cubicBezTo>
                  <a:cubicBezTo>
                    <a:pt x="223" y="693"/>
                    <a:pt x="222" y="692"/>
                    <a:pt x="222" y="691"/>
                  </a:cubicBezTo>
                  <a:cubicBezTo>
                    <a:pt x="221" y="690"/>
                    <a:pt x="221" y="690"/>
                    <a:pt x="220" y="689"/>
                  </a:cubicBezTo>
                  <a:cubicBezTo>
                    <a:pt x="220" y="688"/>
                    <a:pt x="218" y="680"/>
                    <a:pt x="217" y="679"/>
                  </a:cubicBezTo>
                  <a:cubicBezTo>
                    <a:pt x="217" y="678"/>
                    <a:pt x="216" y="676"/>
                    <a:pt x="216" y="675"/>
                  </a:cubicBezTo>
                  <a:cubicBezTo>
                    <a:pt x="215" y="675"/>
                    <a:pt x="211" y="671"/>
                    <a:pt x="210" y="671"/>
                  </a:cubicBezTo>
                  <a:cubicBezTo>
                    <a:pt x="210" y="671"/>
                    <a:pt x="208" y="668"/>
                    <a:pt x="208" y="667"/>
                  </a:cubicBezTo>
                  <a:cubicBezTo>
                    <a:pt x="207" y="666"/>
                    <a:pt x="206" y="665"/>
                    <a:pt x="205" y="664"/>
                  </a:cubicBezTo>
                  <a:cubicBezTo>
                    <a:pt x="205" y="664"/>
                    <a:pt x="202" y="663"/>
                    <a:pt x="202" y="663"/>
                  </a:cubicBezTo>
                  <a:cubicBezTo>
                    <a:pt x="202" y="663"/>
                    <a:pt x="202" y="663"/>
                    <a:pt x="202" y="662"/>
                  </a:cubicBezTo>
                  <a:cubicBezTo>
                    <a:pt x="202" y="661"/>
                    <a:pt x="202" y="657"/>
                    <a:pt x="202" y="656"/>
                  </a:cubicBezTo>
                  <a:cubicBezTo>
                    <a:pt x="202" y="655"/>
                    <a:pt x="202" y="653"/>
                    <a:pt x="202" y="653"/>
                  </a:cubicBezTo>
                  <a:cubicBezTo>
                    <a:pt x="201" y="653"/>
                    <a:pt x="201" y="653"/>
                    <a:pt x="201" y="653"/>
                  </a:cubicBezTo>
                  <a:cubicBezTo>
                    <a:pt x="201" y="653"/>
                    <a:pt x="200" y="654"/>
                    <a:pt x="200" y="653"/>
                  </a:cubicBezTo>
                  <a:cubicBezTo>
                    <a:pt x="200" y="653"/>
                    <a:pt x="200" y="653"/>
                    <a:pt x="200" y="652"/>
                  </a:cubicBezTo>
                  <a:cubicBezTo>
                    <a:pt x="200" y="652"/>
                    <a:pt x="201" y="651"/>
                    <a:pt x="200" y="651"/>
                  </a:cubicBezTo>
                  <a:cubicBezTo>
                    <a:pt x="199" y="651"/>
                    <a:pt x="199" y="652"/>
                    <a:pt x="199" y="652"/>
                  </a:cubicBezTo>
                  <a:cubicBezTo>
                    <a:pt x="198" y="652"/>
                    <a:pt x="198" y="652"/>
                    <a:pt x="198" y="652"/>
                  </a:cubicBezTo>
                  <a:cubicBezTo>
                    <a:pt x="198" y="652"/>
                    <a:pt x="198" y="653"/>
                    <a:pt x="198" y="652"/>
                  </a:cubicBezTo>
                  <a:cubicBezTo>
                    <a:pt x="198" y="652"/>
                    <a:pt x="198" y="651"/>
                    <a:pt x="198" y="651"/>
                  </a:cubicBezTo>
                  <a:cubicBezTo>
                    <a:pt x="198" y="651"/>
                    <a:pt x="197" y="653"/>
                    <a:pt x="197" y="652"/>
                  </a:cubicBezTo>
                  <a:cubicBezTo>
                    <a:pt x="196" y="652"/>
                    <a:pt x="196" y="651"/>
                    <a:pt x="196" y="651"/>
                  </a:cubicBezTo>
                  <a:cubicBezTo>
                    <a:pt x="196" y="651"/>
                    <a:pt x="195" y="651"/>
                    <a:pt x="195" y="651"/>
                  </a:cubicBezTo>
                  <a:cubicBezTo>
                    <a:pt x="195" y="651"/>
                    <a:pt x="195" y="650"/>
                    <a:pt x="195" y="650"/>
                  </a:cubicBezTo>
                  <a:cubicBezTo>
                    <a:pt x="194" y="651"/>
                    <a:pt x="194" y="651"/>
                    <a:pt x="194" y="651"/>
                  </a:cubicBezTo>
                  <a:cubicBezTo>
                    <a:pt x="194" y="650"/>
                    <a:pt x="194" y="650"/>
                    <a:pt x="194" y="650"/>
                  </a:cubicBezTo>
                  <a:cubicBezTo>
                    <a:pt x="193" y="650"/>
                    <a:pt x="193" y="651"/>
                    <a:pt x="193" y="651"/>
                  </a:cubicBezTo>
                  <a:cubicBezTo>
                    <a:pt x="193" y="651"/>
                    <a:pt x="192" y="652"/>
                    <a:pt x="192" y="651"/>
                  </a:cubicBezTo>
                  <a:cubicBezTo>
                    <a:pt x="192" y="650"/>
                    <a:pt x="192" y="650"/>
                    <a:pt x="191" y="651"/>
                  </a:cubicBezTo>
                  <a:cubicBezTo>
                    <a:pt x="191" y="651"/>
                    <a:pt x="191" y="652"/>
                    <a:pt x="191" y="651"/>
                  </a:cubicBezTo>
                  <a:cubicBezTo>
                    <a:pt x="191" y="651"/>
                    <a:pt x="190" y="652"/>
                    <a:pt x="190" y="652"/>
                  </a:cubicBezTo>
                  <a:cubicBezTo>
                    <a:pt x="189" y="651"/>
                    <a:pt x="190" y="650"/>
                    <a:pt x="189" y="651"/>
                  </a:cubicBezTo>
                  <a:cubicBezTo>
                    <a:pt x="189" y="651"/>
                    <a:pt x="189" y="651"/>
                    <a:pt x="188" y="651"/>
                  </a:cubicBezTo>
                  <a:cubicBezTo>
                    <a:pt x="188" y="651"/>
                    <a:pt x="188" y="651"/>
                    <a:pt x="188" y="651"/>
                  </a:cubicBezTo>
                  <a:cubicBezTo>
                    <a:pt x="188" y="651"/>
                    <a:pt x="187" y="652"/>
                    <a:pt x="186" y="652"/>
                  </a:cubicBezTo>
                  <a:cubicBezTo>
                    <a:pt x="186" y="652"/>
                    <a:pt x="185" y="651"/>
                    <a:pt x="185" y="651"/>
                  </a:cubicBezTo>
                  <a:cubicBezTo>
                    <a:pt x="185" y="651"/>
                    <a:pt x="185" y="652"/>
                    <a:pt x="185" y="652"/>
                  </a:cubicBezTo>
                  <a:cubicBezTo>
                    <a:pt x="184" y="652"/>
                    <a:pt x="184" y="652"/>
                    <a:pt x="184" y="652"/>
                  </a:cubicBezTo>
                  <a:cubicBezTo>
                    <a:pt x="182" y="652"/>
                    <a:pt x="182" y="652"/>
                    <a:pt x="182" y="652"/>
                  </a:cubicBezTo>
                  <a:cubicBezTo>
                    <a:pt x="182" y="652"/>
                    <a:pt x="182" y="652"/>
                    <a:pt x="182" y="652"/>
                  </a:cubicBezTo>
                  <a:cubicBezTo>
                    <a:pt x="181" y="653"/>
                    <a:pt x="181" y="653"/>
                    <a:pt x="181" y="653"/>
                  </a:cubicBezTo>
                  <a:cubicBezTo>
                    <a:pt x="180" y="652"/>
                    <a:pt x="180" y="652"/>
                    <a:pt x="180" y="652"/>
                  </a:cubicBezTo>
                  <a:cubicBezTo>
                    <a:pt x="179" y="653"/>
                    <a:pt x="179" y="653"/>
                    <a:pt x="179" y="653"/>
                  </a:cubicBezTo>
                  <a:cubicBezTo>
                    <a:pt x="179" y="652"/>
                    <a:pt x="179" y="652"/>
                    <a:pt x="179" y="652"/>
                  </a:cubicBezTo>
                  <a:cubicBezTo>
                    <a:pt x="177" y="652"/>
                    <a:pt x="177" y="652"/>
                    <a:pt x="177" y="652"/>
                  </a:cubicBezTo>
                  <a:cubicBezTo>
                    <a:pt x="176" y="653"/>
                    <a:pt x="176" y="653"/>
                    <a:pt x="176" y="653"/>
                  </a:cubicBezTo>
                  <a:cubicBezTo>
                    <a:pt x="176" y="652"/>
                    <a:pt x="176" y="652"/>
                    <a:pt x="176" y="652"/>
                  </a:cubicBezTo>
                  <a:cubicBezTo>
                    <a:pt x="175" y="653"/>
                    <a:pt x="175" y="653"/>
                    <a:pt x="175" y="653"/>
                  </a:cubicBezTo>
                  <a:cubicBezTo>
                    <a:pt x="175" y="653"/>
                    <a:pt x="175" y="653"/>
                    <a:pt x="175" y="653"/>
                  </a:cubicBezTo>
                  <a:cubicBezTo>
                    <a:pt x="174" y="654"/>
                    <a:pt x="174" y="654"/>
                    <a:pt x="174" y="654"/>
                  </a:cubicBezTo>
                  <a:cubicBezTo>
                    <a:pt x="173" y="653"/>
                    <a:pt x="173" y="653"/>
                    <a:pt x="173" y="653"/>
                  </a:cubicBezTo>
                  <a:cubicBezTo>
                    <a:pt x="172" y="654"/>
                    <a:pt x="172" y="654"/>
                    <a:pt x="172" y="654"/>
                  </a:cubicBezTo>
                  <a:cubicBezTo>
                    <a:pt x="170" y="653"/>
                    <a:pt x="170" y="653"/>
                    <a:pt x="170" y="653"/>
                  </a:cubicBezTo>
                  <a:cubicBezTo>
                    <a:pt x="169" y="655"/>
                    <a:pt x="169" y="655"/>
                    <a:pt x="169" y="655"/>
                  </a:cubicBezTo>
                  <a:cubicBezTo>
                    <a:pt x="168" y="655"/>
                    <a:pt x="168" y="655"/>
                    <a:pt x="168" y="655"/>
                  </a:cubicBezTo>
                  <a:cubicBezTo>
                    <a:pt x="167" y="654"/>
                    <a:pt x="167" y="654"/>
                    <a:pt x="167" y="654"/>
                  </a:cubicBezTo>
                  <a:cubicBezTo>
                    <a:pt x="167" y="655"/>
                    <a:pt x="167" y="655"/>
                    <a:pt x="167" y="655"/>
                  </a:cubicBezTo>
                  <a:cubicBezTo>
                    <a:pt x="167" y="655"/>
                    <a:pt x="166" y="654"/>
                    <a:pt x="166" y="654"/>
                  </a:cubicBezTo>
                  <a:cubicBezTo>
                    <a:pt x="166" y="655"/>
                    <a:pt x="165" y="656"/>
                    <a:pt x="165" y="656"/>
                  </a:cubicBezTo>
                  <a:cubicBezTo>
                    <a:pt x="165" y="655"/>
                    <a:pt x="165" y="655"/>
                    <a:pt x="165" y="655"/>
                  </a:cubicBezTo>
                  <a:cubicBezTo>
                    <a:pt x="165" y="656"/>
                    <a:pt x="165" y="656"/>
                    <a:pt x="165" y="656"/>
                  </a:cubicBezTo>
                  <a:cubicBezTo>
                    <a:pt x="164" y="655"/>
                    <a:pt x="164" y="655"/>
                    <a:pt x="164" y="655"/>
                  </a:cubicBezTo>
                  <a:cubicBezTo>
                    <a:pt x="163" y="655"/>
                    <a:pt x="163" y="655"/>
                    <a:pt x="163" y="655"/>
                  </a:cubicBezTo>
                  <a:cubicBezTo>
                    <a:pt x="162" y="657"/>
                    <a:pt x="162" y="657"/>
                    <a:pt x="162" y="657"/>
                  </a:cubicBezTo>
                  <a:cubicBezTo>
                    <a:pt x="162" y="656"/>
                    <a:pt x="162" y="656"/>
                    <a:pt x="162" y="656"/>
                  </a:cubicBezTo>
                  <a:cubicBezTo>
                    <a:pt x="162" y="656"/>
                    <a:pt x="161" y="657"/>
                    <a:pt x="161" y="657"/>
                  </a:cubicBezTo>
                  <a:cubicBezTo>
                    <a:pt x="161" y="657"/>
                    <a:pt x="161" y="658"/>
                    <a:pt x="161" y="658"/>
                  </a:cubicBezTo>
                  <a:cubicBezTo>
                    <a:pt x="161" y="658"/>
                    <a:pt x="159" y="657"/>
                    <a:pt x="159" y="658"/>
                  </a:cubicBezTo>
                  <a:cubicBezTo>
                    <a:pt x="160" y="658"/>
                    <a:pt x="160" y="660"/>
                    <a:pt x="160" y="660"/>
                  </a:cubicBezTo>
                  <a:cubicBezTo>
                    <a:pt x="159" y="660"/>
                    <a:pt x="159" y="660"/>
                    <a:pt x="159" y="660"/>
                  </a:cubicBezTo>
                  <a:cubicBezTo>
                    <a:pt x="160" y="661"/>
                    <a:pt x="160" y="661"/>
                    <a:pt x="160" y="661"/>
                  </a:cubicBezTo>
                  <a:cubicBezTo>
                    <a:pt x="159" y="661"/>
                    <a:pt x="159" y="661"/>
                    <a:pt x="159" y="661"/>
                  </a:cubicBezTo>
                  <a:cubicBezTo>
                    <a:pt x="159" y="661"/>
                    <a:pt x="161" y="662"/>
                    <a:pt x="160" y="662"/>
                  </a:cubicBezTo>
                  <a:cubicBezTo>
                    <a:pt x="159" y="662"/>
                    <a:pt x="158" y="662"/>
                    <a:pt x="158" y="662"/>
                  </a:cubicBezTo>
                  <a:cubicBezTo>
                    <a:pt x="159" y="663"/>
                    <a:pt x="159" y="663"/>
                    <a:pt x="159" y="663"/>
                  </a:cubicBezTo>
                  <a:cubicBezTo>
                    <a:pt x="158" y="664"/>
                    <a:pt x="158" y="664"/>
                    <a:pt x="158" y="664"/>
                  </a:cubicBezTo>
                  <a:cubicBezTo>
                    <a:pt x="160" y="665"/>
                    <a:pt x="160" y="665"/>
                    <a:pt x="160" y="665"/>
                  </a:cubicBezTo>
                  <a:cubicBezTo>
                    <a:pt x="160" y="665"/>
                    <a:pt x="158" y="666"/>
                    <a:pt x="159" y="666"/>
                  </a:cubicBezTo>
                  <a:cubicBezTo>
                    <a:pt x="159" y="666"/>
                    <a:pt x="160" y="666"/>
                    <a:pt x="160" y="666"/>
                  </a:cubicBezTo>
                  <a:cubicBezTo>
                    <a:pt x="160" y="666"/>
                    <a:pt x="159" y="667"/>
                    <a:pt x="159" y="667"/>
                  </a:cubicBezTo>
                  <a:cubicBezTo>
                    <a:pt x="160" y="667"/>
                    <a:pt x="161" y="668"/>
                    <a:pt x="161" y="668"/>
                  </a:cubicBezTo>
                  <a:cubicBezTo>
                    <a:pt x="160" y="668"/>
                    <a:pt x="159" y="668"/>
                    <a:pt x="159" y="668"/>
                  </a:cubicBezTo>
                  <a:cubicBezTo>
                    <a:pt x="159" y="669"/>
                    <a:pt x="159" y="669"/>
                    <a:pt x="159" y="669"/>
                  </a:cubicBezTo>
                  <a:cubicBezTo>
                    <a:pt x="159" y="669"/>
                    <a:pt x="157" y="668"/>
                    <a:pt x="158" y="669"/>
                  </a:cubicBezTo>
                  <a:cubicBezTo>
                    <a:pt x="158" y="669"/>
                    <a:pt x="159" y="670"/>
                    <a:pt x="159" y="670"/>
                  </a:cubicBezTo>
                  <a:cubicBezTo>
                    <a:pt x="158" y="670"/>
                    <a:pt x="157" y="670"/>
                    <a:pt x="158" y="670"/>
                  </a:cubicBezTo>
                  <a:cubicBezTo>
                    <a:pt x="159" y="670"/>
                    <a:pt x="160" y="671"/>
                    <a:pt x="159" y="671"/>
                  </a:cubicBezTo>
                  <a:cubicBezTo>
                    <a:pt x="158" y="671"/>
                    <a:pt x="157" y="671"/>
                    <a:pt x="157" y="671"/>
                  </a:cubicBezTo>
                  <a:cubicBezTo>
                    <a:pt x="157" y="671"/>
                    <a:pt x="157" y="672"/>
                    <a:pt x="157" y="672"/>
                  </a:cubicBezTo>
                  <a:cubicBezTo>
                    <a:pt x="157" y="672"/>
                    <a:pt x="156" y="672"/>
                    <a:pt x="157" y="673"/>
                  </a:cubicBezTo>
                  <a:cubicBezTo>
                    <a:pt x="157" y="673"/>
                    <a:pt x="157" y="673"/>
                    <a:pt x="157" y="673"/>
                  </a:cubicBezTo>
                  <a:cubicBezTo>
                    <a:pt x="156" y="674"/>
                    <a:pt x="156" y="674"/>
                    <a:pt x="156" y="674"/>
                  </a:cubicBezTo>
                  <a:cubicBezTo>
                    <a:pt x="156" y="674"/>
                    <a:pt x="156" y="675"/>
                    <a:pt x="155" y="675"/>
                  </a:cubicBezTo>
                  <a:cubicBezTo>
                    <a:pt x="155" y="675"/>
                    <a:pt x="154" y="675"/>
                    <a:pt x="155" y="676"/>
                  </a:cubicBezTo>
                  <a:cubicBezTo>
                    <a:pt x="155" y="676"/>
                    <a:pt x="156" y="676"/>
                    <a:pt x="155" y="676"/>
                  </a:cubicBezTo>
                  <a:cubicBezTo>
                    <a:pt x="154" y="677"/>
                    <a:pt x="154" y="677"/>
                    <a:pt x="154" y="677"/>
                  </a:cubicBezTo>
                  <a:cubicBezTo>
                    <a:pt x="154" y="678"/>
                    <a:pt x="154" y="678"/>
                    <a:pt x="154" y="678"/>
                  </a:cubicBezTo>
                  <a:cubicBezTo>
                    <a:pt x="153" y="678"/>
                    <a:pt x="153" y="678"/>
                    <a:pt x="153" y="678"/>
                  </a:cubicBezTo>
                  <a:cubicBezTo>
                    <a:pt x="153" y="678"/>
                    <a:pt x="153" y="680"/>
                    <a:pt x="153" y="680"/>
                  </a:cubicBezTo>
                  <a:cubicBezTo>
                    <a:pt x="152" y="679"/>
                    <a:pt x="152" y="679"/>
                    <a:pt x="152" y="679"/>
                  </a:cubicBezTo>
                  <a:cubicBezTo>
                    <a:pt x="151" y="680"/>
                    <a:pt x="150" y="680"/>
                    <a:pt x="150" y="680"/>
                  </a:cubicBezTo>
                  <a:cubicBezTo>
                    <a:pt x="150" y="680"/>
                    <a:pt x="149" y="681"/>
                    <a:pt x="149" y="681"/>
                  </a:cubicBezTo>
                  <a:cubicBezTo>
                    <a:pt x="149" y="681"/>
                    <a:pt x="147" y="681"/>
                    <a:pt x="147" y="681"/>
                  </a:cubicBezTo>
                  <a:cubicBezTo>
                    <a:pt x="147" y="682"/>
                    <a:pt x="147" y="682"/>
                    <a:pt x="147" y="682"/>
                  </a:cubicBezTo>
                  <a:cubicBezTo>
                    <a:pt x="147" y="682"/>
                    <a:pt x="147" y="682"/>
                    <a:pt x="146" y="682"/>
                  </a:cubicBezTo>
                  <a:cubicBezTo>
                    <a:pt x="146" y="682"/>
                    <a:pt x="144" y="681"/>
                    <a:pt x="144" y="681"/>
                  </a:cubicBezTo>
                  <a:cubicBezTo>
                    <a:pt x="144" y="681"/>
                    <a:pt x="144" y="682"/>
                    <a:pt x="144" y="682"/>
                  </a:cubicBezTo>
                  <a:cubicBezTo>
                    <a:pt x="143" y="682"/>
                    <a:pt x="143" y="681"/>
                    <a:pt x="143" y="681"/>
                  </a:cubicBezTo>
                  <a:cubicBezTo>
                    <a:pt x="143" y="680"/>
                    <a:pt x="143" y="680"/>
                    <a:pt x="143" y="680"/>
                  </a:cubicBezTo>
                  <a:cubicBezTo>
                    <a:pt x="142" y="680"/>
                    <a:pt x="142" y="680"/>
                    <a:pt x="142" y="680"/>
                  </a:cubicBezTo>
                  <a:cubicBezTo>
                    <a:pt x="142" y="681"/>
                    <a:pt x="142" y="681"/>
                    <a:pt x="142" y="681"/>
                  </a:cubicBezTo>
                  <a:cubicBezTo>
                    <a:pt x="140" y="681"/>
                    <a:pt x="140" y="681"/>
                    <a:pt x="140" y="681"/>
                  </a:cubicBezTo>
                  <a:cubicBezTo>
                    <a:pt x="140" y="681"/>
                    <a:pt x="140" y="681"/>
                    <a:pt x="139" y="681"/>
                  </a:cubicBezTo>
                  <a:cubicBezTo>
                    <a:pt x="139" y="681"/>
                    <a:pt x="139" y="681"/>
                    <a:pt x="138" y="681"/>
                  </a:cubicBezTo>
                  <a:cubicBezTo>
                    <a:pt x="137" y="682"/>
                    <a:pt x="138" y="682"/>
                    <a:pt x="137" y="682"/>
                  </a:cubicBezTo>
                  <a:cubicBezTo>
                    <a:pt x="137" y="681"/>
                    <a:pt x="136" y="681"/>
                    <a:pt x="136" y="681"/>
                  </a:cubicBezTo>
                  <a:cubicBezTo>
                    <a:pt x="135" y="681"/>
                    <a:pt x="135" y="681"/>
                    <a:pt x="135" y="681"/>
                  </a:cubicBezTo>
                  <a:cubicBezTo>
                    <a:pt x="135" y="681"/>
                    <a:pt x="135" y="681"/>
                    <a:pt x="135" y="681"/>
                  </a:cubicBezTo>
                  <a:cubicBezTo>
                    <a:pt x="134" y="681"/>
                    <a:pt x="134" y="682"/>
                    <a:pt x="134" y="681"/>
                  </a:cubicBezTo>
                  <a:cubicBezTo>
                    <a:pt x="134" y="681"/>
                    <a:pt x="133" y="681"/>
                    <a:pt x="133" y="681"/>
                  </a:cubicBezTo>
                  <a:cubicBezTo>
                    <a:pt x="133" y="681"/>
                    <a:pt x="133" y="681"/>
                    <a:pt x="133" y="681"/>
                  </a:cubicBezTo>
                  <a:cubicBezTo>
                    <a:pt x="132" y="680"/>
                    <a:pt x="133" y="680"/>
                    <a:pt x="132" y="680"/>
                  </a:cubicBezTo>
                  <a:cubicBezTo>
                    <a:pt x="132" y="680"/>
                    <a:pt x="130" y="680"/>
                    <a:pt x="130" y="680"/>
                  </a:cubicBezTo>
                  <a:cubicBezTo>
                    <a:pt x="130" y="680"/>
                    <a:pt x="130" y="681"/>
                    <a:pt x="130" y="681"/>
                  </a:cubicBezTo>
                  <a:cubicBezTo>
                    <a:pt x="129" y="681"/>
                    <a:pt x="129" y="681"/>
                    <a:pt x="129" y="681"/>
                  </a:cubicBezTo>
                  <a:cubicBezTo>
                    <a:pt x="129" y="682"/>
                    <a:pt x="129" y="682"/>
                    <a:pt x="129" y="682"/>
                  </a:cubicBezTo>
                  <a:cubicBezTo>
                    <a:pt x="129" y="682"/>
                    <a:pt x="128" y="682"/>
                    <a:pt x="128" y="682"/>
                  </a:cubicBezTo>
                  <a:cubicBezTo>
                    <a:pt x="128" y="682"/>
                    <a:pt x="128" y="682"/>
                    <a:pt x="127" y="682"/>
                  </a:cubicBezTo>
                  <a:cubicBezTo>
                    <a:pt x="126" y="682"/>
                    <a:pt x="126" y="682"/>
                    <a:pt x="125" y="682"/>
                  </a:cubicBezTo>
                  <a:cubicBezTo>
                    <a:pt x="125" y="682"/>
                    <a:pt x="125" y="682"/>
                    <a:pt x="125" y="682"/>
                  </a:cubicBezTo>
                  <a:cubicBezTo>
                    <a:pt x="125" y="682"/>
                    <a:pt x="125" y="681"/>
                    <a:pt x="124" y="681"/>
                  </a:cubicBezTo>
                  <a:cubicBezTo>
                    <a:pt x="124" y="682"/>
                    <a:pt x="123" y="682"/>
                    <a:pt x="123" y="682"/>
                  </a:cubicBezTo>
                  <a:cubicBezTo>
                    <a:pt x="122" y="682"/>
                    <a:pt x="122" y="682"/>
                    <a:pt x="121" y="682"/>
                  </a:cubicBezTo>
                  <a:cubicBezTo>
                    <a:pt x="121" y="682"/>
                    <a:pt x="121" y="682"/>
                    <a:pt x="120" y="682"/>
                  </a:cubicBezTo>
                  <a:cubicBezTo>
                    <a:pt x="120" y="682"/>
                    <a:pt x="119" y="682"/>
                    <a:pt x="119" y="682"/>
                  </a:cubicBezTo>
                  <a:cubicBezTo>
                    <a:pt x="119" y="682"/>
                    <a:pt x="118" y="684"/>
                    <a:pt x="118" y="684"/>
                  </a:cubicBezTo>
                  <a:cubicBezTo>
                    <a:pt x="117" y="684"/>
                    <a:pt x="117" y="685"/>
                    <a:pt x="116" y="685"/>
                  </a:cubicBezTo>
                  <a:cubicBezTo>
                    <a:pt x="116" y="685"/>
                    <a:pt x="115" y="685"/>
                    <a:pt x="115" y="685"/>
                  </a:cubicBezTo>
                  <a:cubicBezTo>
                    <a:pt x="115" y="684"/>
                    <a:pt x="114" y="685"/>
                    <a:pt x="114" y="685"/>
                  </a:cubicBezTo>
                  <a:cubicBezTo>
                    <a:pt x="113" y="685"/>
                    <a:pt x="112" y="685"/>
                    <a:pt x="113" y="686"/>
                  </a:cubicBezTo>
                  <a:cubicBezTo>
                    <a:pt x="113" y="686"/>
                    <a:pt x="113" y="687"/>
                    <a:pt x="113" y="687"/>
                  </a:cubicBezTo>
                  <a:cubicBezTo>
                    <a:pt x="113" y="687"/>
                    <a:pt x="113" y="688"/>
                    <a:pt x="112" y="688"/>
                  </a:cubicBezTo>
                  <a:cubicBezTo>
                    <a:pt x="112" y="688"/>
                    <a:pt x="110" y="688"/>
                    <a:pt x="110" y="688"/>
                  </a:cubicBezTo>
                  <a:cubicBezTo>
                    <a:pt x="93" y="688"/>
                    <a:pt x="93" y="688"/>
                    <a:pt x="93" y="688"/>
                  </a:cubicBezTo>
                  <a:cubicBezTo>
                    <a:pt x="93" y="688"/>
                    <a:pt x="91" y="677"/>
                    <a:pt x="91" y="677"/>
                  </a:cubicBezTo>
                  <a:cubicBezTo>
                    <a:pt x="92" y="677"/>
                    <a:pt x="73" y="648"/>
                    <a:pt x="73" y="648"/>
                  </a:cubicBezTo>
                  <a:cubicBezTo>
                    <a:pt x="72" y="647"/>
                    <a:pt x="72" y="647"/>
                    <a:pt x="72" y="647"/>
                  </a:cubicBezTo>
                  <a:cubicBezTo>
                    <a:pt x="72" y="647"/>
                    <a:pt x="71" y="646"/>
                    <a:pt x="71" y="646"/>
                  </a:cubicBezTo>
                  <a:cubicBezTo>
                    <a:pt x="71" y="646"/>
                    <a:pt x="72" y="645"/>
                    <a:pt x="70" y="645"/>
                  </a:cubicBezTo>
                  <a:cubicBezTo>
                    <a:pt x="69" y="644"/>
                    <a:pt x="67" y="643"/>
                    <a:pt x="67" y="643"/>
                  </a:cubicBezTo>
                  <a:cubicBezTo>
                    <a:pt x="66" y="642"/>
                    <a:pt x="65" y="641"/>
                    <a:pt x="65" y="641"/>
                  </a:cubicBezTo>
                  <a:cubicBezTo>
                    <a:pt x="65" y="640"/>
                    <a:pt x="64" y="639"/>
                    <a:pt x="63" y="639"/>
                  </a:cubicBezTo>
                  <a:cubicBezTo>
                    <a:pt x="63" y="638"/>
                    <a:pt x="61" y="637"/>
                    <a:pt x="61" y="637"/>
                  </a:cubicBezTo>
                  <a:cubicBezTo>
                    <a:pt x="60" y="637"/>
                    <a:pt x="58" y="637"/>
                    <a:pt x="58" y="637"/>
                  </a:cubicBezTo>
                  <a:cubicBezTo>
                    <a:pt x="58" y="636"/>
                    <a:pt x="58" y="635"/>
                    <a:pt x="58" y="634"/>
                  </a:cubicBezTo>
                  <a:cubicBezTo>
                    <a:pt x="57" y="633"/>
                    <a:pt x="58" y="633"/>
                    <a:pt x="57" y="631"/>
                  </a:cubicBezTo>
                  <a:cubicBezTo>
                    <a:pt x="56" y="630"/>
                    <a:pt x="55" y="630"/>
                    <a:pt x="55" y="629"/>
                  </a:cubicBezTo>
                  <a:cubicBezTo>
                    <a:pt x="54" y="628"/>
                    <a:pt x="52" y="627"/>
                    <a:pt x="52" y="627"/>
                  </a:cubicBezTo>
                  <a:lnTo>
                    <a:pt x="52" y="625"/>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2" name="Freeform 21"/>
            <p:cNvSpPr>
              <a:spLocks/>
            </p:cNvSpPr>
            <p:nvPr/>
          </p:nvSpPr>
          <p:spPr bwMode="auto">
            <a:xfrm>
              <a:off x="11404600" y="5016501"/>
              <a:ext cx="34925" cy="39688"/>
            </a:xfrm>
            <a:custGeom>
              <a:avLst/>
              <a:gdLst>
                <a:gd name="T0" fmla="*/ 8 w 25"/>
                <a:gd name="T1" fmla="*/ 9 h 28"/>
                <a:gd name="T2" fmla="*/ 10 w 25"/>
                <a:gd name="T3" fmla="*/ 8 h 28"/>
                <a:gd name="T4" fmla="*/ 10 w 25"/>
                <a:gd name="T5" fmla="*/ 6 h 28"/>
                <a:gd name="T6" fmla="*/ 11 w 25"/>
                <a:gd name="T7" fmla="*/ 4 h 28"/>
                <a:gd name="T8" fmla="*/ 11 w 25"/>
                <a:gd name="T9" fmla="*/ 2 h 28"/>
                <a:gd name="T10" fmla="*/ 13 w 25"/>
                <a:gd name="T11" fmla="*/ 1 h 28"/>
                <a:gd name="T12" fmla="*/ 15 w 25"/>
                <a:gd name="T13" fmla="*/ 0 h 28"/>
                <a:gd name="T14" fmla="*/ 17 w 25"/>
                <a:gd name="T15" fmla="*/ 1 h 28"/>
                <a:gd name="T16" fmla="*/ 18 w 25"/>
                <a:gd name="T17" fmla="*/ 3 h 28"/>
                <a:gd name="T18" fmla="*/ 20 w 25"/>
                <a:gd name="T19" fmla="*/ 4 h 28"/>
                <a:gd name="T20" fmla="*/ 21 w 25"/>
                <a:gd name="T21" fmla="*/ 7 h 28"/>
                <a:gd name="T22" fmla="*/ 22 w 25"/>
                <a:gd name="T23" fmla="*/ 7 h 28"/>
                <a:gd name="T24" fmla="*/ 22 w 25"/>
                <a:gd name="T25" fmla="*/ 9 h 28"/>
                <a:gd name="T26" fmla="*/ 22 w 25"/>
                <a:gd name="T27" fmla="*/ 11 h 28"/>
                <a:gd name="T28" fmla="*/ 24 w 25"/>
                <a:gd name="T29" fmla="*/ 14 h 28"/>
                <a:gd name="T30" fmla="*/ 23 w 25"/>
                <a:gd name="T31" fmla="*/ 16 h 28"/>
                <a:gd name="T32" fmla="*/ 23 w 25"/>
                <a:gd name="T33" fmla="*/ 18 h 28"/>
                <a:gd name="T34" fmla="*/ 22 w 25"/>
                <a:gd name="T35" fmla="*/ 19 h 28"/>
                <a:gd name="T36" fmla="*/ 21 w 25"/>
                <a:gd name="T37" fmla="*/ 21 h 28"/>
                <a:gd name="T38" fmla="*/ 19 w 25"/>
                <a:gd name="T39" fmla="*/ 22 h 28"/>
                <a:gd name="T40" fmla="*/ 21 w 25"/>
                <a:gd name="T41" fmla="*/ 23 h 28"/>
                <a:gd name="T42" fmla="*/ 21 w 25"/>
                <a:gd name="T43" fmla="*/ 24 h 28"/>
                <a:gd name="T44" fmla="*/ 20 w 25"/>
                <a:gd name="T45" fmla="*/ 26 h 28"/>
                <a:gd name="T46" fmla="*/ 18 w 25"/>
                <a:gd name="T47" fmla="*/ 26 h 28"/>
                <a:gd name="T48" fmla="*/ 14 w 25"/>
                <a:gd name="T49" fmla="*/ 27 h 28"/>
                <a:gd name="T50" fmla="*/ 10 w 25"/>
                <a:gd name="T51" fmla="*/ 28 h 28"/>
                <a:gd name="T52" fmla="*/ 6 w 25"/>
                <a:gd name="T53" fmla="*/ 28 h 28"/>
                <a:gd name="T54" fmla="*/ 4 w 25"/>
                <a:gd name="T55" fmla="*/ 27 h 28"/>
                <a:gd name="T56" fmla="*/ 2 w 25"/>
                <a:gd name="T57" fmla="*/ 26 h 28"/>
                <a:gd name="T58" fmla="*/ 1 w 25"/>
                <a:gd name="T59" fmla="*/ 25 h 28"/>
                <a:gd name="T60" fmla="*/ 0 w 25"/>
                <a:gd name="T61" fmla="*/ 24 h 28"/>
                <a:gd name="T62" fmla="*/ 1 w 25"/>
                <a:gd name="T63" fmla="*/ 24 h 28"/>
                <a:gd name="T64" fmla="*/ 3 w 25"/>
                <a:gd name="T65" fmla="*/ 23 h 28"/>
                <a:gd name="T66" fmla="*/ 4 w 25"/>
                <a:gd name="T67" fmla="*/ 22 h 28"/>
                <a:gd name="T68" fmla="*/ 4 w 25"/>
                <a:gd name="T69" fmla="*/ 21 h 28"/>
                <a:gd name="T70" fmla="*/ 3 w 25"/>
                <a:gd name="T71" fmla="*/ 19 h 28"/>
                <a:gd name="T72" fmla="*/ 2 w 25"/>
                <a:gd name="T73" fmla="*/ 17 h 28"/>
                <a:gd name="T74" fmla="*/ 3 w 25"/>
                <a:gd name="T75" fmla="*/ 15 h 28"/>
                <a:gd name="T76" fmla="*/ 4 w 25"/>
                <a:gd name="T77" fmla="*/ 13 h 28"/>
                <a:gd name="T78" fmla="*/ 5 w 25"/>
                <a:gd name="T7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8">
                  <a:moveTo>
                    <a:pt x="7" y="10"/>
                  </a:moveTo>
                  <a:cubicBezTo>
                    <a:pt x="8" y="9"/>
                    <a:pt x="8" y="9"/>
                    <a:pt x="8" y="9"/>
                  </a:cubicBezTo>
                  <a:cubicBezTo>
                    <a:pt x="8" y="9"/>
                    <a:pt x="9" y="9"/>
                    <a:pt x="9" y="9"/>
                  </a:cubicBezTo>
                  <a:cubicBezTo>
                    <a:pt x="9" y="9"/>
                    <a:pt x="10" y="8"/>
                    <a:pt x="10" y="8"/>
                  </a:cubicBezTo>
                  <a:cubicBezTo>
                    <a:pt x="10" y="7"/>
                    <a:pt x="10" y="8"/>
                    <a:pt x="10" y="7"/>
                  </a:cubicBezTo>
                  <a:cubicBezTo>
                    <a:pt x="10" y="6"/>
                    <a:pt x="9" y="6"/>
                    <a:pt x="10" y="6"/>
                  </a:cubicBezTo>
                  <a:cubicBezTo>
                    <a:pt x="10" y="5"/>
                    <a:pt x="11" y="6"/>
                    <a:pt x="11" y="5"/>
                  </a:cubicBezTo>
                  <a:cubicBezTo>
                    <a:pt x="11" y="5"/>
                    <a:pt x="11" y="5"/>
                    <a:pt x="11" y="4"/>
                  </a:cubicBezTo>
                  <a:cubicBezTo>
                    <a:pt x="11" y="3"/>
                    <a:pt x="11" y="3"/>
                    <a:pt x="11" y="3"/>
                  </a:cubicBezTo>
                  <a:cubicBezTo>
                    <a:pt x="11" y="3"/>
                    <a:pt x="11" y="3"/>
                    <a:pt x="11" y="2"/>
                  </a:cubicBezTo>
                  <a:cubicBezTo>
                    <a:pt x="12" y="2"/>
                    <a:pt x="12" y="2"/>
                    <a:pt x="12" y="2"/>
                  </a:cubicBezTo>
                  <a:cubicBezTo>
                    <a:pt x="13" y="1"/>
                    <a:pt x="13" y="1"/>
                    <a:pt x="13" y="1"/>
                  </a:cubicBezTo>
                  <a:cubicBezTo>
                    <a:pt x="14" y="0"/>
                    <a:pt x="14" y="0"/>
                    <a:pt x="14" y="0"/>
                  </a:cubicBezTo>
                  <a:cubicBezTo>
                    <a:pt x="14" y="0"/>
                    <a:pt x="14" y="0"/>
                    <a:pt x="15" y="0"/>
                  </a:cubicBezTo>
                  <a:cubicBezTo>
                    <a:pt x="16" y="0"/>
                    <a:pt x="16" y="0"/>
                    <a:pt x="16" y="0"/>
                  </a:cubicBezTo>
                  <a:cubicBezTo>
                    <a:pt x="17" y="1"/>
                    <a:pt x="17" y="1"/>
                    <a:pt x="17" y="1"/>
                  </a:cubicBezTo>
                  <a:cubicBezTo>
                    <a:pt x="17" y="1"/>
                    <a:pt x="17" y="1"/>
                    <a:pt x="17" y="1"/>
                  </a:cubicBezTo>
                  <a:cubicBezTo>
                    <a:pt x="18" y="1"/>
                    <a:pt x="18" y="3"/>
                    <a:pt x="18" y="3"/>
                  </a:cubicBezTo>
                  <a:cubicBezTo>
                    <a:pt x="18" y="3"/>
                    <a:pt x="18" y="3"/>
                    <a:pt x="18" y="3"/>
                  </a:cubicBezTo>
                  <a:cubicBezTo>
                    <a:pt x="19" y="4"/>
                    <a:pt x="20" y="3"/>
                    <a:pt x="20" y="4"/>
                  </a:cubicBezTo>
                  <a:cubicBezTo>
                    <a:pt x="20" y="6"/>
                    <a:pt x="20" y="6"/>
                    <a:pt x="20" y="6"/>
                  </a:cubicBezTo>
                  <a:cubicBezTo>
                    <a:pt x="20" y="6"/>
                    <a:pt x="20" y="7"/>
                    <a:pt x="21" y="7"/>
                  </a:cubicBezTo>
                  <a:cubicBezTo>
                    <a:pt x="21" y="7"/>
                    <a:pt x="21" y="7"/>
                    <a:pt x="21" y="7"/>
                  </a:cubicBezTo>
                  <a:cubicBezTo>
                    <a:pt x="21" y="7"/>
                    <a:pt x="22" y="7"/>
                    <a:pt x="22" y="7"/>
                  </a:cubicBezTo>
                  <a:cubicBezTo>
                    <a:pt x="22" y="8"/>
                    <a:pt x="21" y="8"/>
                    <a:pt x="21" y="8"/>
                  </a:cubicBezTo>
                  <a:cubicBezTo>
                    <a:pt x="22" y="9"/>
                    <a:pt x="22" y="9"/>
                    <a:pt x="22" y="9"/>
                  </a:cubicBezTo>
                  <a:cubicBezTo>
                    <a:pt x="22" y="9"/>
                    <a:pt x="23" y="10"/>
                    <a:pt x="23" y="10"/>
                  </a:cubicBezTo>
                  <a:cubicBezTo>
                    <a:pt x="23" y="11"/>
                    <a:pt x="22" y="11"/>
                    <a:pt x="22" y="11"/>
                  </a:cubicBezTo>
                  <a:cubicBezTo>
                    <a:pt x="22" y="11"/>
                    <a:pt x="21" y="11"/>
                    <a:pt x="22" y="12"/>
                  </a:cubicBezTo>
                  <a:cubicBezTo>
                    <a:pt x="24" y="13"/>
                    <a:pt x="24" y="13"/>
                    <a:pt x="24" y="14"/>
                  </a:cubicBezTo>
                  <a:cubicBezTo>
                    <a:pt x="24" y="14"/>
                    <a:pt x="25" y="14"/>
                    <a:pt x="25" y="15"/>
                  </a:cubicBezTo>
                  <a:cubicBezTo>
                    <a:pt x="24" y="15"/>
                    <a:pt x="23" y="16"/>
                    <a:pt x="23" y="16"/>
                  </a:cubicBezTo>
                  <a:cubicBezTo>
                    <a:pt x="23" y="16"/>
                    <a:pt x="23" y="16"/>
                    <a:pt x="23" y="17"/>
                  </a:cubicBezTo>
                  <a:cubicBezTo>
                    <a:pt x="23" y="17"/>
                    <a:pt x="23" y="17"/>
                    <a:pt x="23" y="18"/>
                  </a:cubicBezTo>
                  <a:cubicBezTo>
                    <a:pt x="22" y="18"/>
                    <a:pt x="22" y="18"/>
                    <a:pt x="22" y="18"/>
                  </a:cubicBezTo>
                  <a:cubicBezTo>
                    <a:pt x="22" y="19"/>
                    <a:pt x="22" y="19"/>
                    <a:pt x="22" y="19"/>
                  </a:cubicBezTo>
                  <a:cubicBezTo>
                    <a:pt x="22" y="19"/>
                    <a:pt x="22" y="19"/>
                    <a:pt x="22" y="20"/>
                  </a:cubicBezTo>
                  <a:cubicBezTo>
                    <a:pt x="21" y="20"/>
                    <a:pt x="22" y="20"/>
                    <a:pt x="21" y="21"/>
                  </a:cubicBezTo>
                  <a:cubicBezTo>
                    <a:pt x="20" y="21"/>
                    <a:pt x="19" y="21"/>
                    <a:pt x="19" y="21"/>
                  </a:cubicBezTo>
                  <a:cubicBezTo>
                    <a:pt x="19" y="21"/>
                    <a:pt x="19" y="22"/>
                    <a:pt x="19" y="22"/>
                  </a:cubicBezTo>
                  <a:cubicBezTo>
                    <a:pt x="19" y="22"/>
                    <a:pt x="19" y="23"/>
                    <a:pt x="20" y="23"/>
                  </a:cubicBezTo>
                  <a:cubicBezTo>
                    <a:pt x="20" y="23"/>
                    <a:pt x="21" y="23"/>
                    <a:pt x="21" y="23"/>
                  </a:cubicBezTo>
                  <a:cubicBezTo>
                    <a:pt x="21" y="24"/>
                    <a:pt x="21" y="24"/>
                    <a:pt x="21" y="24"/>
                  </a:cubicBezTo>
                  <a:cubicBezTo>
                    <a:pt x="21" y="24"/>
                    <a:pt x="21" y="24"/>
                    <a:pt x="21" y="24"/>
                  </a:cubicBezTo>
                  <a:cubicBezTo>
                    <a:pt x="21" y="24"/>
                    <a:pt x="22" y="24"/>
                    <a:pt x="21" y="25"/>
                  </a:cubicBezTo>
                  <a:cubicBezTo>
                    <a:pt x="20" y="25"/>
                    <a:pt x="20" y="26"/>
                    <a:pt x="20" y="26"/>
                  </a:cubicBezTo>
                  <a:cubicBezTo>
                    <a:pt x="18" y="26"/>
                    <a:pt x="18" y="26"/>
                    <a:pt x="18" y="26"/>
                  </a:cubicBezTo>
                  <a:cubicBezTo>
                    <a:pt x="18" y="26"/>
                    <a:pt x="18" y="26"/>
                    <a:pt x="18" y="26"/>
                  </a:cubicBezTo>
                  <a:cubicBezTo>
                    <a:pt x="18" y="26"/>
                    <a:pt x="17" y="27"/>
                    <a:pt x="16" y="27"/>
                  </a:cubicBezTo>
                  <a:cubicBezTo>
                    <a:pt x="16" y="27"/>
                    <a:pt x="14" y="27"/>
                    <a:pt x="14" y="27"/>
                  </a:cubicBezTo>
                  <a:cubicBezTo>
                    <a:pt x="13" y="27"/>
                    <a:pt x="12" y="28"/>
                    <a:pt x="12" y="28"/>
                  </a:cubicBezTo>
                  <a:cubicBezTo>
                    <a:pt x="11" y="28"/>
                    <a:pt x="11" y="28"/>
                    <a:pt x="10" y="28"/>
                  </a:cubicBezTo>
                  <a:cubicBezTo>
                    <a:pt x="9" y="28"/>
                    <a:pt x="10" y="27"/>
                    <a:pt x="8" y="28"/>
                  </a:cubicBezTo>
                  <a:cubicBezTo>
                    <a:pt x="7" y="28"/>
                    <a:pt x="6" y="28"/>
                    <a:pt x="6" y="28"/>
                  </a:cubicBezTo>
                  <a:cubicBezTo>
                    <a:pt x="6" y="28"/>
                    <a:pt x="6" y="27"/>
                    <a:pt x="5" y="27"/>
                  </a:cubicBezTo>
                  <a:cubicBezTo>
                    <a:pt x="5" y="27"/>
                    <a:pt x="4" y="27"/>
                    <a:pt x="4" y="27"/>
                  </a:cubicBezTo>
                  <a:cubicBezTo>
                    <a:pt x="4" y="27"/>
                    <a:pt x="4" y="27"/>
                    <a:pt x="3" y="27"/>
                  </a:cubicBezTo>
                  <a:cubicBezTo>
                    <a:pt x="3" y="26"/>
                    <a:pt x="3" y="27"/>
                    <a:pt x="2" y="26"/>
                  </a:cubicBezTo>
                  <a:cubicBezTo>
                    <a:pt x="2" y="26"/>
                    <a:pt x="2" y="26"/>
                    <a:pt x="2" y="26"/>
                  </a:cubicBezTo>
                  <a:cubicBezTo>
                    <a:pt x="1" y="25"/>
                    <a:pt x="1" y="25"/>
                    <a:pt x="1" y="25"/>
                  </a:cubicBezTo>
                  <a:cubicBezTo>
                    <a:pt x="0" y="25"/>
                    <a:pt x="0" y="25"/>
                    <a:pt x="0" y="25"/>
                  </a:cubicBezTo>
                  <a:cubicBezTo>
                    <a:pt x="0" y="25"/>
                    <a:pt x="0" y="25"/>
                    <a:pt x="0" y="24"/>
                  </a:cubicBezTo>
                  <a:cubicBezTo>
                    <a:pt x="0" y="24"/>
                    <a:pt x="0" y="23"/>
                    <a:pt x="0" y="23"/>
                  </a:cubicBezTo>
                  <a:cubicBezTo>
                    <a:pt x="1" y="24"/>
                    <a:pt x="1" y="24"/>
                    <a:pt x="1" y="24"/>
                  </a:cubicBezTo>
                  <a:cubicBezTo>
                    <a:pt x="1" y="24"/>
                    <a:pt x="1" y="24"/>
                    <a:pt x="2" y="24"/>
                  </a:cubicBezTo>
                  <a:cubicBezTo>
                    <a:pt x="3" y="23"/>
                    <a:pt x="3" y="24"/>
                    <a:pt x="3" y="23"/>
                  </a:cubicBezTo>
                  <a:cubicBezTo>
                    <a:pt x="3" y="23"/>
                    <a:pt x="3" y="23"/>
                    <a:pt x="3" y="23"/>
                  </a:cubicBezTo>
                  <a:cubicBezTo>
                    <a:pt x="4" y="22"/>
                    <a:pt x="4" y="22"/>
                    <a:pt x="4" y="22"/>
                  </a:cubicBezTo>
                  <a:cubicBezTo>
                    <a:pt x="4" y="22"/>
                    <a:pt x="5" y="22"/>
                    <a:pt x="5" y="21"/>
                  </a:cubicBezTo>
                  <a:cubicBezTo>
                    <a:pt x="4" y="21"/>
                    <a:pt x="4" y="21"/>
                    <a:pt x="4" y="21"/>
                  </a:cubicBezTo>
                  <a:cubicBezTo>
                    <a:pt x="3" y="20"/>
                    <a:pt x="4" y="20"/>
                    <a:pt x="3" y="20"/>
                  </a:cubicBezTo>
                  <a:cubicBezTo>
                    <a:pt x="3" y="19"/>
                    <a:pt x="3" y="20"/>
                    <a:pt x="3" y="19"/>
                  </a:cubicBezTo>
                  <a:cubicBezTo>
                    <a:pt x="3" y="18"/>
                    <a:pt x="3" y="18"/>
                    <a:pt x="3" y="18"/>
                  </a:cubicBezTo>
                  <a:cubicBezTo>
                    <a:pt x="3" y="18"/>
                    <a:pt x="3" y="18"/>
                    <a:pt x="2" y="17"/>
                  </a:cubicBezTo>
                  <a:cubicBezTo>
                    <a:pt x="2" y="16"/>
                    <a:pt x="1" y="17"/>
                    <a:pt x="2" y="16"/>
                  </a:cubicBezTo>
                  <a:cubicBezTo>
                    <a:pt x="3" y="15"/>
                    <a:pt x="2" y="16"/>
                    <a:pt x="3" y="15"/>
                  </a:cubicBezTo>
                  <a:cubicBezTo>
                    <a:pt x="3" y="14"/>
                    <a:pt x="3" y="14"/>
                    <a:pt x="4" y="14"/>
                  </a:cubicBezTo>
                  <a:cubicBezTo>
                    <a:pt x="4" y="13"/>
                    <a:pt x="4" y="13"/>
                    <a:pt x="4" y="13"/>
                  </a:cubicBezTo>
                  <a:cubicBezTo>
                    <a:pt x="4" y="12"/>
                    <a:pt x="4" y="12"/>
                    <a:pt x="5" y="12"/>
                  </a:cubicBezTo>
                  <a:cubicBezTo>
                    <a:pt x="5" y="11"/>
                    <a:pt x="4" y="12"/>
                    <a:pt x="5" y="11"/>
                  </a:cubicBezTo>
                  <a:cubicBezTo>
                    <a:pt x="6" y="11"/>
                    <a:pt x="7" y="10"/>
                    <a:pt x="7" y="1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3" name="Freeform 22"/>
            <p:cNvSpPr>
              <a:spLocks/>
            </p:cNvSpPr>
            <p:nvPr/>
          </p:nvSpPr>
          <p:spPr bwMode="auto">
            <a:xfrm>
              <a:off x="11426825" y="5008563"/>
              <a:ext cx="3175" cy="3175"/>
            </a:xfrm>
            <a:custGeom>
              <a:avLst/>
              <a:gdLst>
                <a:gd name="T0" fmla="*/ 1 w 2"/>
                <a:gd name="T1" fmla="*/ 1 h 2"/>
                <a:gd name="T2" fmla="*/ 0 w 2"/>
                <a:gd name="T3" fmla="*/ 0 h 2"/>
                <a:gd name="T4" fmla="*/ 1 w 2"/>
                <a:gd name="T5" fmla="*/ 0 h 2"/>
                <a:gd name="T6" fmla="*/ 2 w 2"/>
                <a:gd name="T7" fmla="*/ 0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0"/>
                  </a:cubicBezTo>
                  <a:cubicBezTo>
                    <a:pt x="0" y="0"/>
                    <a:pt x="1" y="0"/>
                    <a:pt x="1" y="0"/>
                  </a:cubicBezTo>
                  <a:cubicBezTo>
                    <a:pt x="2" y="0"/>
                    <a:pt x="2" y="0"/>
                    <a:pt x="2" y="0"/>
                  </a:cubicBezTo>
                  <a:cubicBezTo>
                    <a:pt x="2" y="1"/>
                    <a:pt x="2" y="1"/>
                    <a:pt x="2" y="1"/>
                  </a:cubicBezTo>
                  <a:cubicBezTo>
                    <a:pt x="2" y="1"/>
                    <a:pt x="1" y="2"/>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4" name="Freeform 23"/>
            <p:cNvSpPr>
              <a:spLocks/>
            </p:cNvSpPr>
            <p:nvPr/>
          </p:nvSpPr>
          <p:spPr bwMode="auto">
            <a:xfrm>
              <a:off x="11436350" y="5005388"/>
              <a:ext cx="1588" cy="3175"/>
            </a:xfrm>
            <a:custGeom>
              <a:avLst/>
              <a:gdLst>
                <a:gd name="T0" fmla="*/ 0 w 1"/>
                <a:gd name="T1" fmla="*/ 2 h 2"/>
                <a:gd name="T2" fmla="*/ 0 w 1"/>
                <a:gd name="T3" fmla="*/ 1 h 2"/>
                <a:gd name="T4" fmla="*/ 1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1"/>
                    <a:pt x="0" y="1"/>
                  </a:cubicBezTo>
                  <a:cubicBezTo>
                    <a:pt x="1" y="0"/>
                    <a:pt x="1" y="0"/>
                    <a:pt x="1" y="0"/>
                  </a:cubicBezTo>
                  <a:cubicBezTo>
                    <a:pt x="1" y="1"/>
                    <a:pt x="1" y="1"/>
                    <a:pt x="1" y="1"/>
                  </a:cubicBezTo>
                  <a:cubicBezTo>
                    <a:pt x="1" y="1"/>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5" name="Freeform 24"/>
            <p:cNvSpPr>
              <a:spLocks/>
            </p:cNvSpPr>
            <p:nvPr/>
          </p:nvSpPr>
          <p:spPr bwMode="auto">
            <a:xfrm>
              <a:off x="11431588" y="5018088"/>
              <a:ext cx="1588" cy="3175"/>
            </a:xfrm>
            <a:custGeom>
              <a:avLst/>
              <a:gdLst>
                <a:gd name="T0" fmla="*/ 0 w 1"/>
                <a:gd name="T1" fmla="*/ 2 h 2"/>
                <a:gd name="T2" fmla="*/ 0 w 1"/>
                <a:gd name="T3" fmla="*/ 1 h 2"/>
                <a:gd name="T4" fmla="*/ 0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0" y="1"/>
                    <a:pt x="0" y="0"/>
                    <a:pt x="0" y="0"/>
                  </a:cubicBezTo>
                  <a:cubicBezTo>
                    <a:pt x="1" y="0"/>
                    <a:pt x="1" y="1"/>
                    <a:pt x="1" y="1"/>
                  </a:cubicBezTo>
                  <a:cubicBezTo>
                    <a:pt x="1" y="1"/>
                    <a:pt x="1" y="1"/>
                    <a:pt x="1" y="2"/>
                  </a:cubicBezTo>
                  <a:cubicBezTo>
                    <a:pt x="1" y="2"/>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6" name="Freeform 25"/>
            <p:cNvSpPr>
              <a:spLocks/>
            </p:cNvSpPr>
            <p:nvPr/>
          </p:nvSpPr>
          <p:spPr bwMode="auto">
            <a:xfrm>
              <a:off x="11407775" y="5048251"/>
              <a:ext cx="0" cy="1588"/>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0"/>
                  </a:lnTo>
                  <a:lnTo>
                    <a:pt x="0" y="1"/>
                  </a:ln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7" name="Freeform 26"/>
            <p:cNvSpPr>
              <a:spLocks/>
            </p:cNvSpPr>
            <p:nvPr/>
          </p:nvSpPr>
          <p:spPr bwMode="auto">
            <a:xfrm>
              <a:off x="11271250" y="3925888"/>
              <a:ext cx="12700" cy="17463"/>
            </a:xfrm>
            <a:custGeom>
              <a:avLst/>
              <a:gdLst>
                <a:gd name="T0" fmla="*/ 1 w 9"/>
                <a:gd name="T1" fmla="*/ 4 h 12"/>
                <a:gd name="T2" fmla="*/ 1 w 9"/>
                <a:gd name="T3" fmla="*/ 4 h 12"/>
                <a:gd name="T4" fmla="*/ 2 w 9"/>
                <a:gd name="T5" fmla="*/ 4 h 12"/>
                <a:gd name="T6" fmla="*/ 2 w 9"/>
                <a:gd name="T7" fmla="*/ 3 h 12"/>
                <a:gd name="T8" fmla="*/ 3 w 9"/>
                <a:gd name="T9" fmla="*/ 3 h 12"/>
                <a:gd name="T10" fmla="*/ 3 w 9"/>
                <a:gd name="T11" fmla="*/ 2 h 12"/>
                <a:gd name="T12" fmla="*/ 3 w 9"/>
                <a:gd name="T13" fmla="*/ 0 h 12"/>
                <a:gd name="T14" fmla="*/ 5 w 9"/>
                <a:gd name="T15" fmla="*/ 1 h 12"/>
                <a:gd name="T16" fmla="*/ 5 w 9"/>
                <a:gd name="T17" fmla="*/ 1 h 12"/>
                <a:gd name="T18" fmla="*/ 5 w 9"/>
                <a:gd name="T19" fmla="*/ 3 h 12"/>
                <a:gd name="T20" fmla="*/ 5 w 9"/>
                <a:gd name="T21" fmla="*/ 3 h 12"/>
                <a:gd name="T22" fmla="*/ 6 w 9"/>
                <a:gd name="T23" fmla="*/ 4 h 12"/>
                <a:gd name="T24" fmla="*/ 5 w 9"/>
                <a:gd name="T25" fmla="*/ 4 h 12"/>
                <a:gd name="T26" fmla="*/ 6 w 9"/>
                <a:gd name="T27" fmla="*/ 5 h 12"/>
                <a:gd name="T28" fmla="*/ 7 w 9"/>
                <a:gd name="T29" fmla="*/ 5 h 12"/>
                <a:gd name="T30" fmla="*/ 7 w 9"/>
                <a:gd name="T31" fmla="*/ 6 h 12"/>
                <a:gd name="T32" fmla="*/ 9 w 9"/>
                <a:gd name="T33" fmla="*/ 6 h 12"/>
                <a:gd name="T34" fmla="*/ 8 w 9"/>
                <a:gd name="T35" fmla="*/ 7 h 12"/>
                <a:gd name="T36" fmla="*/ 8 w 9"/>
                <a:gd name="T37" fmla="*/ 7 h 12"/>
                <a:gd name="T38" fmla="*/ 8 w 9"/>
                <a:gd name="T39" fmla="*/ 8 h 12"/>
                <a:gd name="T40" fmla="*/ 8 w 9"/>
                <a:gd name="T41" fmla="*/ 9 h 12"/>
                <a:gd name="T42" fmla="*/ 8 w 9"/>
                <a:gd name="T43" fmla="*/ 10 h 12"/>
                <a:gd name="T44" fmla="*/ 8 w 9"/>
                <a:gd name="T45" fmla="*/ 11 h 12"/>
                <a:gd name="T46" fmla="*/ 8 w 9"/>
                <a:gd name="T47" fmla="*/ 11 h 12"/>
                <a:gd name="T48" fmla="*/ 9 w 9"/>
                <a:gd name="T49" fmla="*/ 12 h 12"/>
                <a:gd name="T50" fmla="*/ 8 w 9"/>
                <a:gd name="T51" fmla="*/ 12 h 12"/>
                <a:gd name="T52" fmla="*/ 7 w 9"/>
                <a:gd name="T53" fmla="*/ 12 h 12"/>
                <a:gd name="T54" fmla="*/ 7 w 9"/>
                <a:gd name="T55" fmla="*/ 11 h 12"/>
                <a:gd name="T56" fmla="*/ 6 w 9"/>
                <a:gd name="T57" fmla="*/ 11 h 12"/>
                <a:gd name="T58" fmla="*/ 6 w 9"/>
                <a:gd name="T59" fmla="*/ 10 h 12"/>
                <a:gd name="T60" fmla="*/ 5 w 9"/>
                <a:gd name="T61" fmla="*/ 10 h 12"/>
                <a:gd name="T62" fmla="*/ 5 w 9"/>
                <a:gd name="T63" fmla="*/ 10 h 12"/>
                <a:gd name="T64" fmla="*/ 4 w 9"/>
                <a:gd name="T65" fmla="*/ 10 h 12"/>
                <a:gd name="T66" fmla="*/ 5 w 9"/>
                <a:gd name="T67" fmla="*/ 9 h 12"/>
                <a:gd name="T68" fmla="*/ 6 w 9"/>
                <a:gd name="T69" fmla="*/ 9 h 12"/>
                <a:gd name="T70" fmla="*/ 6 w 9"/>
                <a:gd name="T71" fmla="*/ 8 h 12"/>
                <a:gd name="T72" fmla="*/ 6 w 9"/>
                <a:gd name="T73" fmla="*/ 8 h 12"/>
                <a:gd name="T74" fmla="*/ 6 w 9"/>
                <a:gd name="T75" fmla="*/ 7 h 12"/>
                <a:gd name="T76" fmla="*/ 5 w 9"/>
                <a:gd name="T77" fmla="*/ 7 h 12"/>
                <a:gd name="T78" fmla="*/ 4 w 9"/>
                <a:gd name="T79" fmla="*/ 7 h 12"/>
                <a:gd name="T80" fmla="*/ 4 w 9"/>
                <a:gd name="T81" fmla="*/ 6 h 12"/>
                <a:gd name="T82" fmla="*/ 3 w 9"/>
                <a:gd name="T83" fmla="*/ 6 h 12"/>
                <a:gd name="T84" fmla="*/ 3 w 9"/>
                <a:gd name="T85" fmla="*/ 6 h 12"/>
                <a:gd name="T86" fmla="*/ 2 w 9"/>
                <a:gd name="T87" fmla="*/ 5 h 12"/>
                <a:gd name="T88" fmla="*/ 2 w 9"/>
                <a:gd name="T8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2">
                  <a:moveTo>
                    <a:pt x="2" y="4"/>
                  </a:moveTo>
                  <a:cubicBezTo>
                    <a:pt x="1" y="4"/>
                    <a:pt x="1" y="4"/>
                    <a:pt x="1" y="4"/>
                  </a:cubicBezTo>
                  <a:cubicBezTo>
                    <a:pt x="1" y="4"/>
                    <a:pt x="0" y="4"/>
                    <a:pt x="0" y="4"/>
                  </a:cubicBezTo>
                  <a:cubicBezTo>
                    <a:pt x="0" y="4"/>
                    <a:pt x="1" y="4"/>
                    <a:pt x="1" y="4"/>
                  </a:cubicBezTo>
                  <a:cubicBezTo>
                    <a:pt x="1" y="4"/>
                    <a:pt x="1" y="4"/>
                    <a:pt x="1" y="4"/>
                  </a:cubicBezTo>
                  <a:cubicBezTo>
                    <a:pt x="1" y="4"/>
                    <a:pt x="2" y="4"/>
                    <a:pt x="2" y="4"/>
                  </a:cubicBezTo>
                  <a:cubicBezTo>
                    <a:pt x="1" y="3"/>
                    <a:pt x="1" y="3"/>
                    <a:pt x="1" y="3"/>
                  </a:cubicBezTo>
                  <a:cubicBezTo>
                    <a:pt x="1" y="3"/>
                    <a:pt x="1" y="3"/>
                    <a:pt x="2" y="3"/>
                  </a:cubicBezTo>
                  <a:cubicBezTo>
                    <a:pt x="2" y="3"/>
                    <a:pt x="2" y="4"/>
                    <a:pt x="3" y="3"/>
                  </a:cubicBezTo>
                  <a:cubicBezTo>
                    <a:pt x="3" y="3"/>
                    <a:pt x="3" y="3"/>
                    <a:pt x="3" y="3"/>
                  </a:cubicBezTo>
                  <a:cubicBezTo>
                    <a:pt x="3" y="3"/>
                    <a:pt x="3" y="3"/>
                    <a:pt x="3" y="3"/>
                  </a:cubicBezTo>
                  <a:cubicBezTo>
                    <a:pt x="3" y="2"/>
                    <a:pt x="3" y="2"/>
                    <a:pt x="3" y="2"/>
                  </a:cubicBezTo>
                  <a:cubicBezTo>
                    <a:pt x="3" y="1"/>
                    <a:pt x="3" y="1"/>
                    <a:pt x="3" y="1"/>
                  </a:cubicBezTo>
                  <a:cubicBezTo>
                    <a:pt x="3" y="0"/>
                    <a:pt x="3" y="0"/>
                    <a:pt x="3" y="0"/>
                  </a:cubicBezTo>
                  <a:cubicBezTo>
                    <a:pt x="4" y="0"/>
                    <a:pt x="4" y="0"/>
                    <a:pt x="4" y="0"/>
                  </a:cubicBezTo>
                  <a:cubicBezTo>
                    <a:pt x="4" y="1"/>
                    <a:pt x="5" y="1"/>
                    <a:pt x="5" y="1"/>
                  </a:cubicBezTo>
                  <a:cubicBezTo>
                    <a:pt x="5" y="1"/>
                    <a:pt x="5" y="0"/>
                    <a:pt x="5" y="1"/>
                  </a:cubicBezTo>
                  <a:cubicBezTo>
                    <a:pt x="5" y="1"/>
                    <a:pt x="5" y="1"/>
                    <a:pt x="5" y="1"/>
                  </a:cubicBezTo>
                  <a:cubicBezTo>
                    <a:pt x="5" y="1"/>
                    <a:pt x="5" y="2"/>
                    <a:pt x="5" y="2"/>
                  </a:cubicBezTo>
                  <a:cubicBezTo>
                    <a:pt x="5" y="2"/>
                    <a:pt x="5" y="2"/>
                    <a:pt x="5" y="3"/>
                  </a:cubicBezTo>
                  <a:cubicBezTo>
                    <a:pt x="5" y="3"/>
                    <a:pt x="5" y="3"/>
                    <a:pt x="5" y="3"/>
                  </a:cubicBezTo>
                  <a:cubicBezTo>
                    <a:pt x="5" y="3"/>
                    <a:pt x="5" y="3"/>
                    <a:pt x="5" y="3"/>
                  </a:cubicBezTo>
                  <a:cubicBezTo>
                    <a:pt x="5" y="3"/>
                    <a:pt x="5" y="3"/>
                    <a:pt x="5" y="3"/>
                  </a:cubicBezTo>
                  <a:cubicBezTo>
                    <a:pt x="5" y="3"/>
                    <a:pt x="6" y="4"/>
                    <a:pt x="6" y="4"/>
                  </a:cubicBezTo>
                  <a:cubicBezTo>
                    <a:pt x="5" y="4"/>
                    <a:pt x="5" y="4"/>
                    <a:pt x="5" y="4"/>
                  </a:cubicBezTo>
                  <a:cubicBezTo>
                    <a:pt x="5" y="4"/>
                    <a:pt x="5" y="4"/>
                    <a:pt x="5" y="4"/>
                  </a:cubicBezTo>
                  <a:cubicBezTo>
                    <a:pt x="5" y="4"/>
                    <a:pt x="5" y="4"/>
                    <a:pt x="6" y="4"/>
                  </a:cubicBezTo>
                  <a:cubicBezTo>
                    <a:pt x="6" y="5"/>
                    <a:pt x="6" y="5"/>
                    <a:pt x="6" y="5"/>
                  </a:cubicBezTo>
                  <a:cubicBezTo>
                    <a:pt x="6" y="5"/>
                    <a:pt x="6" y="5"/>
                    <a:pt x="6" y="5"/>
                  </a:cubicBezTo>
                  <a:cubicBezTo>
                    <a:pt x="7" y="5"/>
                    <a:pt x="7" y="5"/>
                    <a:pt x="7" y="5"/>
                  </a:cubicBezTo>
                  <a:cubicBezTo>
                    <a:pt x="7" y="5"/>
                    <a:pt x="7" y="5"/>
                    <a:pt x="7" y="5"/>
                  </a:cubicBezTo>
                  <a:cubicBezTo>
                    <a:pt x="7" y="5"/>
                    <a:pt x="7" y="5"/>
                    <a:pt x="7" y="6"/>
                  </a:cubicBezTo>
                  <a:cubicBezTo>
                    <a:pt x="8" y="6"/>
                    <a:pt x="8" y="5"/>
                    <a:pt x="8" y="6"/>
                  </a:cubicBezTo>
                  <a:cubicBezTo>
                    <a:pt x="8" y="6"/>
                    <a:pt x="9" y="6"/>
                    <a:pt x="9" y="6"/>
                  </a:cubicBezTo>
                  <a:cubicBezTo>
                    <a:pt x="9" y="6"/>
                    <a:pt x="8" y="6"/>
                    <a:pt x="9" y="6"/>
                  </a:cubicBezTo>
                  <a:cubicBezTo>
                    <a:pt x="9" y="6"/>
                    <a:pt x="9" y="7"/>
                    <a:pt x="8" y="7"/>
                  </a:cubicBezTo>
                  <a:cubicBezTo>
                    <a:pt x="8" y="7"/>
                    <a:pt x="8" y="7"/>
                    <a:pt x="8" y="7"/>
                  </a:cubicBezTo>
                  <a:cubicBezTo>
                    <a:pt x="8" y="7"/>
                    <a:pt x="8" y="7"/>
                    <a:pt x="8" y="7"/>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8" y="9"/>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9" y="11"/>
                    <a:pt x="9" y="11"/>
                  </a:cubicBezTo>
                  <a:cubicBezTo>
                    <a:pt x="9" y="12"/>
                    <a:pt x="9" y="12"/>
                    <a:pt x="9" y="12"/>
                  </a:cubicBezTo>
                  <a:cubicBezTo>
                    <a:pt x="9" y="12"/>
                    <a:pt x="9" y="12"/>
                    <a:pt x="9" y="12"/>
                  </a:cubicBezTo>
                  <a:cubicBezTo>
                    <a:pt x="9" y="12"/>
                    <a:pt x="8" y="12"/>
                    <a:pt x="8" y="12"/>
                  </a:cubicBezTo>
                  <a:cubicBezTo>
                    <a:pt x="8" y="12"/>
                    <a:pt x="8" y="12"/>
                    <a:pt x="8" y="12"/>
                  </a:cubicBezTo>
                  <a:cubicBezTo>
                    <a:pt x="7" y="12"/>
                    <a:pt x="7" y="12"/>
                    <a:pt x="7" y="12"/>
                  </a:cubicBezTo>
                  <a:cubicBezTo>
                    <a:pt x="7" y="12"/>
                    <a:pt x="7" y="12"/>
                    <a:pt x="7" y="12"/>
                  </a:cubicBezTo>
                  <a:cubicBezTo>
                    <a:pt x="7" y="11"/>
                    <a:pt x="7" y="11"/>
                    <a:pt x="7" y="11"/>
                  </a:cubicBezTo>
                  <a:cubicBezTo>
                    <a:pt x="7" y="11"/>
                    <a:pt x="7" y="11"/>
                    <a:pt x="7" y="11"/>
                  </a:cubicBezTo>
                  <a:cubicBezTo>
                    <a:pt x="6" y="11"/>
                    <a:pt x="6" y="11"/>
                    <a:pt x="6" y="11"/>
                  </a:cubicBezTo>
                  <a:cubicBezTo>
                    <a:pt x="6" y="11"/>
                    <a:pt x="6" y="11"/>
                    <a:pt x="6" y="11"/>
                  </a:cubicBezTo>
                  <a:cubicBezTo>
                    <a:pt x="6" y="10"/>
                    <a:pt x="6" y="10"/>
                    <a:pt x="6" y="10"/>
                  </a:cubicBezTo>
                  <a:cubicBezTo>
                    <a:pt x="6" y="10"/>
                    <a:pt x="6" y="10"/>
                    <a:pt x="6" y="10"/>
                  </a:cubicBezTo>
                  <a:cubicBezTo>
                    <a:pt x="5" y="10"/>
                    <a:pt x="5" y="10"/>
                    <a:pt x="5" y="10"/>
                  </a:cubicBezTo>
                  <a:cubicBezTo>
                    <a:pt x="5" y="10"/>
                    <a:pt x="5" y="10"/>
                    <a:pt x="5" y="10"/>
                  </a:cubicBezTo>
                  <a:cubicBezTo>
                    <a:pt x="5" y="10"/>
                    <a:pt x="5" y="11"/>
                    <a:pt x="5" y="10"/>
                  </a:cubicBezTo>
                  <a:cubicBezTo>
                    <a:pt x="5" y="10"/>
                    <a:pt x="5" y="10"/>
                    <a:pt x="5" y="10"/>
                  </a:cubicBezTo>
                  <a:cubicBezTo>
                    <a:pt x="5" y="10"/>
                    <a:pt x="5" y="10"/>
                    <a:pt x="4" y="10"/>
                  </a:cubicBezTo>
                  <a:cubicBezTo>
                    <a:pt x="4" y="9"/>
                    <a:pt x="4" y="10"/>
                    <a:pt x="4" y="9"/>
                  </a:cubicBezTo>
                  <a:cubicBezTo>
                    <a:pt x="5" y="9"/>
                    <a:pt x="5" y="9"/>
                    <a:pt x="5" y="9"/>
                  </a:cubicBezTo>
                  <a:cubicBezTo>
                    <a:pt x="5" y="9"/>
                    <a:pt x="5" y="9"/>
                    <a:pt x="5" y="9"/>
                  </a:cubicBezTo>
                  <a:cubicBezTo>
                    <a:pt x="6" y="9"/>
                    <a:pt x="6" y="9"/>
                    <a:pt x="6" y="9"/>
                  </a:cubicBezTo>
                  <a:cubicBezTo>
                    <a:pt x="6" y="9"/>
                    <a:pt x="6" y="9"/>
                    <a:pt x="6" y="9"/>
                  </a:cubicBezTo>
                  <a:cubicBezTo>
                    <a:pt x="6" y="8"/>
                    <a:pt x="7" y="9"/>
                    <a:pt x="6" y="8"/>
                  </a:cubicBezTo>
                  <a:cubicBezTo>
                    <a:pt x="6" y="8"/>
                    <a:pt x="6" y="9"/>
                    <a:pt x="6" y="8"/>
                  </a:cubicBezTo>
                  <a:cubicBezTo>
                    <a:pt x="6" y="8"/>
                    <a:pt x="6" y="8"/>
                    <a:pt x="6" y="8"/>
                  </a:cubicBezTo>
                  <a:cubicBezTo>
                    <a:pt x="6" y="8"/>
                    <a:pt x="6" y="8"/>
                    <a:pt x="6" y="7"/>
                  </a:cubicBezTo>
                  <a:cubicBezTo>
                    <a:pt x="6" y="7"/>
                    <a:pt x="6" y="7"/>
                    <a:pt x="6" y="7"/>
                  </a:cubicBezTo>
                  <a:cubicBezTo>
                    <a:pt x="5" y="7"/>
                    <a:pt x="5" y="7"/>
                    <a:pt x="5" y="7"/>
                  </a:cubicBezTo>
                  <a:cubicBezTo>
                    <a:pt x="5" y="7"/>
                    <a:pt x="5" y="7"/>
                    <a:pt x="5" y="7"/>
                  </a:cubicBezTo>
                  <a:cubicBezTo>
                    <a:pt x="5" y="7"/>
                    <a:pt x="5" y="7"/>
                    <a:pt x="5" y="7"/>
                  </a:cubicBezTo>
                  <a:cubicBezTo>
                    <a:pt x="5" y="7"/>
                    <a:pt x="5" y="7"/>
                    <a:pt x="4" y="7"/>
                  </a:cubicBezTo>
                  <a:cubicBezTo>
                    <a:pt x="4" y="7"/>
                    <a:pt x="5" y="7"/>
                    <a:pt x="4" y="6"/>
                  </a:cubicBezTo>
                  <a:cubicBezTo>
                    <a:pt x="4" y="6"/>
                    <a:pt x="4" y="6"/>
                    <a:pt x="4" y="6"/>
                  </a:cubicBezTo>
                  <a:cubicBezTo>
                    <a:pt x="4" y="6"/>
                    <a:pt x="4" y="6"/>
                    <a:pt x="4" y="6"/>
                  </a:cubicBezTo>
                  <a:cubicBezTo>
                    <a:pt x="4" y="6"/>
                    <a:pt x="4" y="5"/>
                    <a:pt x="3" y="6"/>
                  </a:cubicBezTo>
                  <a:cubicBezTo>
                    <a:pt x="3" y="6"/>
                    <a:pt x="3" y="6"/>
                    <a:pt x="3" y="6"/>
                  </a:cubicBezTo>
                  <a:cubicBezTo>
                    <a:pt x="3" y="6"/>
                    <a:pt x="3" y="6"/>
                    <a:pt x="3" y="6"/>
                  </a:cubicBezTo>
                  <a:cubicBezTo>
                    <a:pt x="3" y="5"/>
                    <a:pt x="3" y="5"/>
                    <a:pt x="3" y="5"/>
                  </a:cubicBezTo>
                  <a:cubicBezTo>
                    <a:pt x="2" y="5"/>
                    <a:pt x="2" y="5"/>
                    <a:pt x="2" y="5"/>
                  </a:cubicBezTo>
                  <a:cubicBezTo>
                    <a:pt x="2" y="5"/>
                    <a:pt x="2" y="5"/>
                    <a:pt x="2" y="5"/>
                  </a:cubicBezTo>
                  <a:lnTo>
                    <a:pt x="2" y="4"/>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8" name="Freeform 27"/>
            <p:cNvSpPr>
              <a:spLocks/>
            </p:cNvSpPr>
            <p:nvPr/>
          </p:nvSpPr>
          <p:spPr bwMode="auto">
            <a:xfrm>
              <a:off x="11279188" y="3929063"/>
              <a:ext cx="1588" cy="1588"/>
            </a:xfrm>
            <a:custGeom>
              <a:avLst/>
              <a:gdLst>
                <a:gd name="T0" fmla="*/ 1 w 1"/>
                <a:gd name="T1" fmla="*/ 1 h 1"/>
                <a:gd name="T2" fmla="*/ 0 w 1"/>
                <a:gd name="T3" fmla="*/ 0 h 1"/>
                <a:gd name="T4" fmla="*/ 1 w 1"/>
                <a:gd name="T5" fmla="*/ 0 h 1"/>
                <a:gd name="T6" fmla="*/ 1 w 1"/>
                <a:gd name="T7" fmla="*/ 1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0" y="0"/>
                    <a:pt x="0" y="0"/>
                    <a:pt x="0" y="0"/>
                  </a:cubicBezTo>
                  <a:cubicBezTo>
                    <a:pt x="1" y="0"/>
                    <a:pt x="1" y="0"/>
                    <a:pt x="1" y="0"/>
                  </a:cubicBezTo>
                  <a:cubicBezTo>
                    <a:pt x="1" y="0"/>
                    <a:pt x="1" y="1"/>
                    <a:pt x="1" y="1"/>
                  </a:cubicBezTo>
                  <a:cubicBezTo>
                    <a:pt x="1" y="1"/>
                    <a:pt x="1" y="1"/>
                    <a:pt x="1" y="1"/>
                  </a:cubicBezTo>
                  <a:cubicBezTo>
                    <a:pt x="1" y="1"/>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9" name="Freeform 28"/>
            <p:cNvSpPr>
              <a:spLocks/>
            </p:cNvSpPr>
            <p:nvPr/>
          </p:nvSpPr>
          <p:spPr bwMode="auto">
            <a:xfrm>
              <a:off x="11280775" y="3930651"/>
              <a:ext cx="1588" cy="1588"/>
            </a:xfrm>
            <a:custGeom>
              <a:avLst/>
              <a:gdLst>
                <a:gd name="T0" fmla="*/ 0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30" name="Freeform 29"/>
            <p:cNvSpPr>
              <a:spLocks/>
            </p:cNvSpPr>
            <p:nvPr/>
          </p:nvSpPr>
          <p:spPr bwMode="auto">
            <a:xfrm>
              <a:off x="11271250" y="3933826"/>
              <a:ext cx="0"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0"/>
                  </a:cubicBezTo>
                  <a:cubicBezTo>
                    <a:pt x="0" y="0"/>
                    <a:pt x="1" y="1"/>
                    <a:pt x="0" y="1"/>
                  </a:cubicBezTo>
                  <a:cubicBezTo>
                    <a:pt x="0" y="0"/>
                    <a:pt x="0" y="1"/>
                    <a:pt x="0"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31" name="Freeform 30"/>
            <p:cNvSpPr>
              <a:spLocks/>
            </p:cNvSpPr>
            <p:nvPr/>
          </p:nvSpPr>
          <p:spPr bwMode="auto">
            <a:xfrm>
              <a:off x="11271250" y="3935413"/>
              <a:ext cx="3175" cy="1588"/>
            </a:xfrm>
            <a:custGeom>
              <a:avLst/>
              <a:gdLst>
                <a:gd name="T0" fmla="*/ 1 w 2"/>
                <a:gd name="T1" fmla="*/ 0 h 1"/>
                <a:gd name="T2" fmla="*/ 1 w 2"/>
                <a:gd name="T3" fmla="*/ 0 h 1"/>
                <a:gd name="T4" fmla="*/ 1 w 2"/>
                <a:gd name="T5" fmla="*/ 1 h 1"/>
                <a:gd name="T6" fmla="*/ 1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1" y="0"/>
                  </a:cubicBezTo>
                  <a:cubicBezTo>
                    <a:pt x="1" y="0"/>
                    <a:pt x="2" y="1"/>
                    <a:pt x="1" y="1"/>
                  </a:cubicBezTo>
                  <a:cubicBezTo>
                    <a:pt x="1" y="1"/>
                    <a:pt x="1" y="1"/>
                    <a:pt x="1" y="1"/>
                  </a:cubicBezTo>
                  <a:cubicBezTo>
                    <a:pt x="1" y="1"/>
                    <a:pt x="0" y="0"/>
                    <a:pt x="0" y="0"/>
                  </a:cubicBezTo>
                  <a:lnTo>
                    <a:pt x="1"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32" name="Freeform 31"/>
            <p:cNvSpPr>
              <a:spLocks/>
            </p:cNvSpPr>
            <p:nvPr/>
          </p:nvSpPr>
          <p:spPr bwMode="auto">
            <a:xfrm>
              <a:off x="11291888" y="3908426"/>
              <a:ext cx="7938" cy="4763"/>
            </a:xfrm>
            <a:custGeom>
              <a:avLst/>
              <a:gdLst>
                <a:gd name="T0" fmla="*/ 1 w 6"/>
                <a:gd name="T1" fmla="*/ 2 h 3"/>
                <a:gd name="T2" fmla="*/ 0 w 6"/>
                <a:gd name="T3" fmla="*/ 1 h 3"/>
                <a:gd name="T4" fmla="*/ 0 w 6"/>
                <a:gd name="T5" fmla="*/ 0 h 3"/>
                <a:gd name="T6" fmla="*/ 0 w 6"/>
                <a:gd name="T7" fmla="*/ 0 h 3"/>
                <a:gd name="T8" fmla="*/ 1 w 6"/>
                <a:gd name="T9" fmla="*/ 0 h 3"/>
                <a:gd name="T10" fmla="*/ 2 w 6"/>
                <a:gd name="T11" fmla="*/ 0 h 3"/>
                <a:gd name="T12" fmla="*/ 2 w 6"/>
                <a:gd name="T13" fmla="*/ 0 h 3"/>
                <a:gd name="T14" fmla="*/ 2 w 6"/>
                <a:gd name="T15" fmla="*/ 0 h 3"/>
                <a:gd name="T16" fmla="*/ 3 w 6"/>
                <a:gd name="T17" fmla="*/ 1 h 3"/>
                <a:gd name="T18" fmla="*/ 3 w 6"/>
                <a:gd name="T19" fmla="*/ 1 h 3"/>
                <a:gd name="T20" fmla="*/ 3 w 6"/>
                <a:gd name="T21" fmla="*/ 1 h 3"/>
                <a:gd name="T22" fmla="*/ 4 w 6"/>
                <a:gd name="T23" fmla="*/ 1 h 3"/>
                <a:gd name="T24" fmla="*/ 4 w 6"/>
                <a:gd name="T25" fmla="*/ 1 h 3"/>
                <a:gd name="T26" fmla="*/ 5 w 6"/>
                <a:gd name="T27" fmla="*/ 1 h 3"/>
                <a:gd name="T28" fmla="*/ 5 w 6"/>
                <a:gd name="T29" fmla="*/ 1 h 3"/>
                <a:gd name="T30" fmla="*/ 6 w 6"/>
                <a:gd name="T31" fmla="*/ 2 h 3"/>
                <a:gd name="T32" fmla="*/ 6 w 6"/>
                <a:gd name="T33" fmla="*/ 2 h 3"/>
                <a:gd name="T34" fmla="*/ 6 w 6"/>
                <a:gd name="T35" fmla="*/ 2 h 3"/>
                <a:gd name="T36" fmla="*/ 5 w 6"/>
                <a:gd name="T37" fmla="*/ 2 h 3"/>
                <a:gd name="T38" fmla="*/ 5 w 6"/>
                <a:gd name="T39" fmla="*/ 2 h 3"/>
                <a:gd name="T40" fmla="*/ 5 w 6"/>
                <a:gd name="T41" fmla="*/ 3 h 3"/>
                <a:gd name="T42" fmla="*/ 5 w 6"/>
                <a:gd name="T43" fmla="*/ 3 h 3"/>
                <a:gd name="T44" fmla="*/ 4 w 6"/>
                <a:gd name="T45" fmla="*/ 3 h 3"/>
                <a:gd name="T46" fmla="*/ 3 w 6"/>
                <a:gd name="T47" fmla="*/ 3 h 3"/>
                <a:gd name="T48" fmla="*/ 2 w 6"/>
                <a:gd name="T49" fmla="*/ 3 h 3"/>
                <a:gd name="T50" fmla="*/ 2 w 6"/>
                <a:gd name="T51" fmla="*/ 3 h 3"/>
                <a:gd name="T52" fmla="*/ 2 w 6"/>
                <a:gd name="T53" fmla="*/ 2 h 3"/>
                <a:gd name="T54" fmla="*/ 2 w 6"/>
                <a:gd name="T55" fmla="*/ 2 h 3"/>
                <a:gd name="T56" fmla="*/ 1 w 6"/>
                <a:gd name="T5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3">
                  <a:moveTo>
                    <a:pt x="1" y="2"/>
                  </a:moveTo>
                  <a:cubicBezTo>
                    <a:pt x="1" y="2"/>
                    <a:pt x="1" y="2"/>
                    <a:pt x="0" y="1"/>
                  </a:cubicBezTo>
                  <a:cubicBezTo>
                    <a:pt x="0" y="1"/>
                    <a:pt x="0" y="0"/>
                    <a:pt x="0" y="0"/>
                  </a:cubicBez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3" y="0"/>
                    <a:pt x="3" y="1"/>
                  </a:cubicBezTo>
                  <a:cubicBezTo>
                    <a:pt x="3" y="1"/>
                    <a:pt x="3" y="1"/>
                    <a:pt x="3" y="1"/>
                  </a:cubicBezTo>
                  <a:cubicBezTo>
                    <a:pt x="3" y="1"/>
                    <a:pt x="3" y="1"/>
                    <a:pt x="3" y="1"/>
                  </a:cubicBezTo>
                  <a:cubicBezTo>
                    <a:pt x="4" y="1"/>
                    <a:pt x="4" y="1"/>
                    <a:pt x="4" y="1"/>
                  </a:cubicBezTo>
                  <a:cubicBezTo>
                    <a:pt x="4" y="1"/>
                    <a:pt x="4" y="1"/>
                    <a:pt x="4" y="1"/>
                  </a:cubicBezTo>
                  <a:cubicBezTo>
                    <a:pt x="4" y="1"/>
                    <a:pt x="5" y="1"/>
                    <a:pt x="5" y="1"/>
                  </a:cubicBezTo>
                  <a:cubicBezTo>
                    <a:pt x="5" y="1"/>
                    <a:pt x="5" y="1"/>
                    <a:pt x="5" y="1"/>
                  </a:cubicBezTo>
                  <a:cubicBezTo>
                    <a:pt x="5" y="1"/>
                    <a:pt x="6" y="2"/>
                    <a:pt x="6" y="2"/>
                  </a:cubicBezTo>
                  <a:cubicBezTo>
                    <a:pt x="6" y="2"/>
                    <a:pt x="6" y="2"/>
                    <a:pt x="6" y="2"/>
                  </a:cubicBezTo>
                  <a:cubicBezTo>
                    <a:pt x="6" y="2"/>
                    <a:pt x="6" y="3"/>
                    <a:pt x="6" y="2"/>
                  </a:cubicBezTo>
                  <a:cubicBezTo>
                    <a:pt x="5" y="2"/>
                    <a:pt x="5" y="2"/>
                    <a:pt x="5" y="2"/>
                  </a:cubicBezTo>
                  <a:cubicBezTo>
                    <a:pt x="5" y="2"/>
                    <a:pt x="5" y="2"/>
                    <a:pt x="5" y="2"/>
                  </a:cubicBezTo>
                  <a:cubicBezTo>
                    <a:pt x="5" y="2"/>
                    <a:pt x="4" y="3"/>
                    <a:pt x="5" y="3"/>
                  </a:cubicBezTo>
                  <a:cubicBezTo>
                    <a:pt x="5" y="3"/>
                    <a:pt x="5" y="3"/>
                    <a:pt x="5" y="3"/>
                  </a:cubicBezTo>
                  <a:cubicBezTo>
                    <a:pt x="4" y="3"/>
                    <a:pt x="5" y="3"/>
                    <a:pt x="4" y="3"/>
                  </a:cubicBezTo>
                  <a:cubicBezTo>
                    <a:pt x="4" y="3"/>
                    <a:pt x="3" y="3"/>
                    <a:pt x="3" y="3"/>
                  </a:cubicBezTo>
                  <a:cubicBezTo>
                    <a:pt x="3" y="3"/>
                    <a:pt x="2" y="3"/>
                    <a:pt x="2" y="3"/>
                  </a:cubicBezTo>
                  <a:cubicBezTo>
                    <a:pt x="2" y="3"/>
                    <a:pt x="3" y="3"/>
                    <a:pt x="2" y="3"/>
                  </a:cubicBezTo>
                  <a:cubicBezTo>
                    <a:pt x="2" y="2"/>
                    <a:pt x="2" y="2"/>
                    <a:pt x="2" y="2"/>
                  </a:cubicBezTo>
                  <a:cubicBezTo>
                    <a:pt x="2" y="2"/>
                    <a:pt x="2" y="2"/>
                    <a:pt x="2" y="2"/>
                  </a:cubicBezTo>
                  <a:cubicBezTo>
                    <a:pt x="2" y="2"/>
                    <a:pt x="1" y="2"/>
                    <a:pt x="1"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33" name="Freeform 32"/>
            <p:cNvSpPr>
              <a:spLocks/>
            </p:cNvSpPr>
            <p:nvPr/>
          </p:nvSpPr>
          <p:spPr bwMode="auto">
            <a:xfrm>
              <a:off x="11295063" y="3906838"/>
              <a:ext cx="3175" cy="1588"/>
            </a:xfrm>
            <a:custGeom>
              <a:avLst/>
              <a:gdLst>
                <a:gd name="T0" fmla="*/ 0 w 3"/>
                <a:gd name="T1" fmla="*/ 0 h 1"/>
                <a:gd name="T2" fmla="*/ 0 w 3"/>
                <a:gd name="T3" fmla="*/ 0 h 1"/>
                <a:gd name="T4" fmla="*/ 1 w 3"/>
                <a:gd name="T5" fmla="*/ 0 h 1"/>
                <a:gd name="T6" fmla="*/ 2 w 3"/>
                <a:gd name="T7" fmla="*/ 0 h 1"/>
                <a:gd name="T8" fmla="*/ 2 w 3"/>
                <a:gd name="T9" fmla="*/ 0 h 1"/>
                <a:gd name="T10" fmla="*/ 2 w 3"/>
                <a:gd name="T11" fmla="*/ 1 h 1"/>
                <a:gd name="T12" fmla="*/ 1 w 3"/>
                <a:gd name="T13" fmla="*/ 1 h 1"/>
                <a:gd name="T14" fmla="*/ 0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0"/>
                  </a:moveTo>
                  <a:cubicBezTo>
                    <a:pt x="0" y="0"/>
                    <a:pt x="0" y="0"/>
                    <a:pt x="0" y="0"/>
                  </a:cubicBezTo>
                  <a:cubicBezTo>
                    <a:pt x="1" y="0"/>
                    <a:pt x="1" y="0"/>
                    <a:pt x="1" y="0"/>
                  </a:cubicBezTo>
                  <a:cubicBezTo>
                    <a:pt x="1" y="0"/>
                    <a:pt x="2" y="0"/>
                    <a:pt x="2" y="0"/>
                  </a:cubicBezTo>
                  <a:cubicBezTo>
                    <a:pt x="2" y="0"/>
                    <a:pt x="2" y="0"/>
                    <a:pt x="2" y="0"/>
                  </a:cubicBezTo>
                  <a:cubicBezTo>
                    <a:pt x="2" y="0"/>
                    <a:pt x="3" y="1"/>
                    <a:pt x="2" y="1"/>
                  </a:cubicBezTo>
                  <a:cubicBezTo>
                    <a:pt x="2" y="1"/>
                    <a:pt x="1" y="1"/>
                    <a:pt x="1" y="1"/>
                  </a:cubicBezTo>
                  <a:cubicBezTo>
                    <a:pt x="1" y="1"/>
                    <a:pt x="1" y="1"/>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34" name="Freeform 33"/>
            <p:cNvSpPr>
              <a:spLocks/>
            </p:cNvSpPr>
            <p:nvPr/>
          </p:nvSpPr>
          <p:spPr bwMode="auto">
            <a:xfrm>
              <a:off x="11301413" y="3911601"/>
              <a:ext cx="3175" cy="1588"/>
            </a:xfrm>
            <a:custGeom>
              <a:avLst/>
              <a:gdLst>
                <a:gd name="T0" fmla="*/ 0 w 2"/>
                <a:gd name="T1" fmla="*/ 1 h 2"/>
                <a:gd name="T2" fmla="*/ 0 w 2"/>
                <a:gd name="T3" fmla="*/ 0 h 2"/>
                <a:gd name="T4" fmla="*/ 1 w 2"/>
                <a:gd name="T5" fmla="*/ 0 h 2"/>
                <a:gd name="T6" fmla="*/ 1 w 2"/>
                <a:gd name="T7" fmla="*/ 0 h 2"/>
                <a:gd name="T8" fmla="*/ 2 w 2"/>
                <a:gd name="T9" fmla="*/ 0 h 2"/>
                <a:gd name="T10" fmla="*/ 2 w 2"/>
                <a:gd name="T11" fmla="*/ 1 h 2"/>
                <a:gd name="T12" fmla="*/ 2 w 2"/>
                <a:gd name="T13" fmla="*/ 1 h 2"/>
                <a:gd name="T14" fmla="*/ 2 w 2"/>
                <a:gd name="T15" fmla="*/ 2 h 2"/>
                <a:gd name="T16" fmla="*/ 2 w 2"/>
                <a:gd name="T17" fmla="*/ 2 h 2"/>
                <a:gd name="T18" fmla="*/ 1 w 2"/>
                <a:gd name="T19" fmla="*/ 2 h 2"/>
                <a:gd name="T20" fmla="*/ 1 w 2"/>
                <a:gd name="T21" fmla="*/ 2 h 2"/>
                <a:gd name="T22" fmla="*/ 1 w 2"/>
                <a:gd name="T23" fmla="*/ 1 h 2"/>
                <a:gd name="T24" fmla="*/ 0 w 2"/>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1"/>
                  </a:moveTo>
                  <a:cubicBezTo>
                    <a:pt x="0" y="1"/>
                    <a:pt x="0" y="0"/>
                    <a:pt x="0" y="0"/>
                  </a:cubicBezTo>
                  <a:cubicBezTo>
                    <a:pt x="1" y="0"/>
                    <a:pt x="1" y="0"/>
                    <a:pt x="1" y="0"/>
                  </a:cubicBezTo>
                  <a:cubicBezTo>
                    <a:pt x="1" y="0"/>
                    <a:pt x="1" y="0"/>
                    <a:pt x="1" y="0"/>
                  </a:cubicBezTo>
                  <a:cubicBezTo>
                    <a:pt x="1" y="0"/>
                    <a:pt x="1" y="0"/>
                    <a:pt x="2" y="0"/>
                  </a:cubicBezTo>
                  <a:cubicBezTo>
                    <a:pt x="2" y="1"/>
                    <a:pt x="2" y="0"/>
                    <a:pt x="2" y="1"/>
                  </a:cubicBezTo>
                  <a:cubicBezTo>
                    <a:pt x="2" y="1"/>
                    <a:pt x="2" y="1"/>
                    <a:pt x="2" y="1"/>
                  </a:cubicBezTo>
                  <a:cubicBezTo>
                    <a:pt x="2" y="2"/>
                    <a:pt x="2" y="2"/>
                    <a:pt x="2" y="2"/>
                  </a:cubicBezTo>
                  <a:cubicBezTo>
                    <a:pt x="2" y="2"/>
                    <a:pt x="2" y="2"/>
                    <a:pt x="2" y="2"/>
                  </a:cubicBezTo>
                  <a:cubicBezTo>
                    <a:pt x="2" y="2"/>
                    <a:pt x="2" y="2"/>
                    <a:pt x="1" y="2"/>
                  </a:cubicBezTo>
                  <a:cubicBezTo>
                    <a:pt x="1" y="2"/>
                    <a:pt x="1" y="2"/>
                    <a:pt x="1" y="2"/>
                  </a:cubicBezTo>
                  <a:cubicBezTo>
                    <a:pt x="1" y="2"/>
                    <a:pt x="1" y="1"/>
                    <a:pt x="1" y="1"/>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35" name="Freeform 34"/>
            <p:cNvSpPr>
              <a:spLocks/>
            </p:cNvSpPr>
            <p:nvPr/>
          </p:nvSpPr>
          <p:spPr bwMode="auto">
            <a:xfrm>
              <a:off x="11304588" y="3910013"/>
              <a:ext cx="3175" cy="1588"/>
            </a:xfrm>
            <a:custGeom>
              <a:avLst/>
              <a:gdLst>
                <a:gd name="T0" fmla="*/ 0 w 2"/>
                <a:gd name="T1" fmla="*/ 1 h 1"/>
                <a:gd name="T2" fmla="*/ 1 w 2"/>
                <a:gd name="T3" fmla="*/ 0 h 1"/>
                <a:gd name="T4" fmla="*/ 1 w 2"/>
                <a:gd name="T5" fmla="*/ 0 h 1"/>
                <a:gd name="T6" fmla="*/ 1 w 2"/>
                <a:gd name="T7" fmla="*/ 0 h 1"/>
                <a:gd name="T8" fmla="*/ 2 w 2"/>
                <a:gd name="T9" fmla="*/ 1 h 1"/>
                <a:gd name="T10" fmla="*/ 2 w 2"/>
                <a:gd name="T11" fmla="*/ 1 h 1"/>
                <a:gd name="T12" fmla="*/ 1 w 2"/>
                <a:gd name="T13" fmla="*/ 1 h 1"/>
                <a:gd name="T14" fmla="*/ 1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1" y="1"/>
                    <a:pt x="1" y="0"/>
                  </a:cubicBezTo>
                  <a:cubicBezTo>
                    <a:pt x="1" y="0"/>
                    <a:pt x="1" y="0"/>
                    <a:pt x="1" y="0"/>
                  </a:cubicBezTo>
                  <a:cubicBezTo>
                    <a:pt x="1" y="0"/>
                    <a:pt x="1" y="0"/>
                    <a:pt x="1" y="0"/>
                  </a:cubicBezTo>
                  <a:cubicBezTo>
                    <a:pt x="1" y="0"/>
                    <a:pt x="2" y="0"/>
                    <a:pt x="2" y="1"/>
                  </a:cubicBezTo>
                  <a:cubicBezTo>
                    <a:pt x="2" y="1"/>
                    <a:pt x="2" y="1"/>
                    <a:pt x="2" y="1"/>
                  </a:cubicBezTo>
                  <a:cubicBezTo>
                    <a:pt x="2" y="1"/>
                    <a:pt x="2" y="1"/>
                    <a:pt x="1" y="1"/>
                  </a:cubicBezTo>
                  <a:cubicBezTo>
                    <a:pt x="1" y="1"/>
                    <a:pt x="1" y="1"/>
                    <a:pt x="1" y="1"/>
                  </a:cubicBezTo>
                  <a:cubicBezTo>
                    <a:pt x="1" y="1"/>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36" name="Freeform 35"/>
            <p:cNvSpPr>
              <a:spLocks/>
            </p:cNvSpPr>
            <p:nvPr/>
          </p:nvSpPr>
          <p:spPr bwMode="auto">
            <a:xfrm>
              <a:off x="11306175" y="3906838"/>
              <a:ext cx="0" cy="1588"/>
            </a:xfrm>
            <a:custGeom>
              <a:avLst/>
              <a:gdLst>
                <a:gd name="T0" fmla="*/ 1 h 1"/>
                <a:gd name="T1" fmla="*/ 0 h 1"/>
                <a:gd name="T2" fmla="*/ 0 h 1"/>
                <a:gd name="T3" fmla="*/ 1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37" name="Freeform 36"/>
            <p:cNvSpPr>
              <a:spLocks/>
            </p:cNvSpPr>
            <p:nvPr/>
          </p:nvSpPr>
          <p:spPr bwMode="auto">
            <a:xfrm>
              <a:off x="11309350" y="3911601"/>
              <a:ext cx="0" cy="1588"/>
            </a:xfrm>
            <a:custGeom>
              <a:avLst/>
              <a:gdLst>
                <a:gd name="T0" fmla="*/ 0 w 1"/>
                <a:gd name="T1" fmla="*/ 0 h 1"/>
                <a:gd name="T2" fmla="*/ 0 w 1"/>
                <a:gd name="T3" fmla="*/ 0 h 1"/>
                <a:gd name="T4" fmla="*/ 0 w 1"/>
                <a:gd name="T5" fmla="*/ 0 h 1"/>
                <a:gd name="T6" fmla="*/ 1 w 1"/>
                <a:gd name="T7" fmla="*/ 0 h 1"/>
                <a:gd name="T8" fmla="*/ 1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0" y="0"/>
                    <a:pt x="1" y="0"/>
                  </a:cubicBezTo>
                  <a:cubicBezTo>
                    <a:pt x="1" y="1"/>
                    <a:pt x="1" y="1"/>
                    <a:pt x="1" y="1"/>
                  </a:cubicBezTo>
                  <a:cubicBezTo>
                    <a:pt x="1" y="1"/>
                    <a:pt x="1" y="1"/>
                    <a:pt x="0" y="1"/>
                  </a:cubicBezTo>
                  <a:cubicBezTo>
                    <a:pt x="0" y="1"/>
                    <a:pt x="0" y="0"/>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38" name="Freeform 37"/>
            <p:cNvSpPr>
              <a:spLocks/>
            </p:cNvSpPr>
            <p:nvPr/>
          </p:nvSpPr>
          <p:spPr bwMode="auto">
            <a:xfrm>
              <a:off x="11290300" y="3902076"/>
              <a:ext cx="1588"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1"/>
                    <a:pt x="1" y="1"/>
                    <a:pt x="1"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39" name="Freeform 38"/>
            <p:cNvSpPr>
              <a:spLocks/>
            </p:cNvSpPr>
            <p:nvPr/>
          </p:nvSpPr>
          <p:spPr bwMode="auto">
            <a:xfrm>
              <a:off x="11309350" y="3927476"/>
              <a:ext cx="1588"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1" y="0"/>
                    <a:pt x="1" y="1"/>
                    <a:pt x="1" y="1"/>
                  </a:cubicBezTo>
                  <a:cubicBezTo>
                    <a:pt x="1" y="1"/>
                    <a:pt x="0" y="1"/>
                    <a:pt x="0"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40" name="Freeform 39"/>
            <p:cNvSpPr>
              <a:spLocks/>
            </p:cNvSpPr>
            <p:nvPr/>
          </p:nvSpPr>
          <p:spPr bwMode="auto">
            <a:xfrm>
              <a:off x="11258550" y="3919538"/>
              <a:ext cx="4763" cy="4763"/>
            </a:xfrm>
            <a:custGeom>
              <a:avLst/>
              <a:gdLst>
                <a:gd name="T0" fmla="*/ 0 w 3"/>
                <a:gd name="T1" fmla="*/ 1 h 3"/>
                <a:gd name="T2" fmla="*/ 0 w 3"/>
                <a:gd name="T3" fmla="*/ 1 h 3"/>
                <a:gd name="T4" fmla="*/ 0 w 3"/>
                <a:gd name="T5" fmla="*/ 0 h 3"/>
                <a:gd name="T6" fmla="*/ 1 w 3"/>
                <a:gd name="T7" fmla="*/ 0 h 3"/>
                <a:gd name="T8" fmla="*/ 1 w 3"/>
                <a:gd name="T9" fmla="*/ 0 h 3"/>
                <a:gd name="T10" fmla="*/ 2 w 3"/>
                <a:gd name="T11" fmla="*/ 1 h 3"/>
                <a:gd name="T12" fmla="*/ 3 w 3"/>
                <a:gd name="T13" fmla="*/ 1 h 3"/>
                <a:gd name="T14" fmla="*/ 3 w 3"/>
                <a:gd name="T15" fmla="*/ 1 h 3"/>
                <a:gd name="T16" fmla="*/ 3 w 3"/>
                <a:gd name="T17" fmla="*/ 2 h 3"/>
                <a:gd name="T18" fmla="*/ 3 w 3"/>
                <a:gd name="T19" fmla="*/ 3 h 3"/>
                <a:gd name="T20" fmla="*/ 2 w 3"/>
                <a:gd name="T21" fmla="*/ 3 h 3"/>
                <a:gd name="T22" fmla="*/ 1 w 3"/>
                <a:gd name="T23" fmla="*/ 3 h 3"/>
                <a:gd name="T24" fmla="*/ 1 w 3"/>
                <a:gd name="T25" fmla="*/ 2 h 3"/>
                <a:gd name="T26" fmla="*/ 1 w 3"/>
                <a:gd name="T27" fmla="*/ 2 h 3"/>
                <a:gd name="T28" fmla="*/ 0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1"/>
                  </a:moveTo>
                  <a:cubicBezTo>
                    <a:pt x="0" y="1"/>
                    <a:pt x="0" y="1"/>
                    <a:pt x="0" y="1"/>
                  </a:cubicBezTo>
                  <a:cubicBezTo>
                    <a:pt x="0" y="1"/>
                    <a:pt x="0" y="0"/>
                    <a:pt x="0" y="0"/>
                  </a:cubicBezTo>
                  <a:cubicBezTo>
                    <a:pt x="1" y="0"/>
                    <a:pt x="1" y="0"/>
                    <a:pt x="1" y="0"/>
                  </a:cubicBezTo>
                  <a:cubicBezTo>
                    <a:pt x="1" y="0"/>
                    <a:pt x="1" y="0"/>
                    <a:pt x="1" y="0"/>
                  </a:cubicBezTo>
                  <a:cubicBezTo>
                    <a:pt x="2" y="0"/>
                    <a:pt x="2" y="0"/>
                    <a:pt x="2" y="1"/>
                  </a:cubicBezTo>
                  <a:cubicBezTo>
                    <a:pt x="2" y="1"/>
                    <a:pt x="3" y="1"/>
                    <a:pt x="3" y="1"/>
                  </a:cubicBezTo>
                  <a:cubicBezTo>
                    <a:pt x="3" y="1"/>
                    <a:pt x="3" y="1"/>
                    <a:pt x="3" y="1"/>
                  </a:cubicBezTo>
                  <a:cubicBezTo>
                    <a:pt x="3" y="2"/>
                    <a:pt x="3" y="1"/>
                    <a:pt x="3" y="2"/>
                  </a:cubicBezTo>
                  <a:cubicBezTo>
                    <a:pt x="3" y="2"/>
                    <a:pt x="3" y="3"/>
                    <a:pt x="3" y="3"/>
                  </a:cubicBezTo>
                  <a:cubicBezTo>
                    <a:pt x="2" y="3"/>
                    <a:pt x="3" y="3"/>
                    <a:pt x="2" y="3"/>
                  </a:cubicBezTo>
                  <a:cubicBezTo>
                    <a:pt x="2" y="3"/>
                    <a:pt x="2" y="3"/>
                    <a:pt x="1" y="3"/>
                  </a:cubicBezTo>
                  <a:cubicBezTo>
                    <a:pt x="1" y="3"/>
                    <a:pt x="1" y="3"/>
                    <a:pt x="1" y="2"/>
                  </a:cubicBezTo>
                  <a:cubicBezTo>
                    <a:pt x="1" y="2"/>
                    <a:pt x="1" y="2"/>
                    <a:pt x="1" y="2"/>
                  </a:cubicBezTo>
                  <a:cubicBezTo>
                    <a:pt x="1" y="2"/>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41" name="Freeform 40"/>
            <p:cNvSpPr>
              <a:spLocks/>
            </p:cNvSpPr>
            <p:nvPr/>
          </p:nvSpPr>
          <p:spPr bwMode="auto">
            <a:xfrm>
              <a:off x="11260138" y="3913188"/>
              <a:ext cx="3175" cy="3175"/>
            </a:xfrm>
            <a:custGeom>
              <a:avLst/>
              <a:gdLst>
                <a:gd name="T0" fmla="*/ 1 w 2"/>
                <a:gd name="T1" fmla="*/ 1 h 2"/>
                <a:gd name="T2" fmla="*/ 1 w 2"/>
                <a:gd name="T3" fmla="*/ 0 h 2"/>
                <a:gd name="T4" fmla="*/ 1 w 2"/>
                <a:gd name="T5" fmla="*/ 0 h 2"/>
                <a:gd name="T6" fmla="*/ 1 w 2"/>
                <a:gd name="T7" fmla="*/ 0 h 2"/>
                <a:gd name="T8" fmla="*/ 2 w 2"/>
                <a:gd name="T9" fmla="*/ 1 h 2"/>
                <a:gd name="T10" fmla="*/ 2 w 2"/>
                <a:gd name="T11" fmla="*/ 1 h 2"/>
                <a:gd name="T12" fmla="*/ 2 w 2"/>
                <a:gd name="T13" fmla="*/ 2 h 2"/>
                <a:gd name="T14" fmla="*/ 1 w 2"/>
                <a:gd name="T15" fmla="*/ 2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0"/>
                    <a:pt x="1" y="0"/>
                  </a:cubicBezTo>
                  <a:cubicBezTo>
                    <a:pt x="1" y="0"/>
                    <a:pt x="0" y="0"/>
                    <a:pt x="1" y="0"/>
                  </a:cubicBezTo>
                  <a:cubicBezTo>
                    <a:pt x="1" y="0"/>
                    <a:pt x="1" y="0"/>
                    <a:pt x="1" y="0"/>
                  </a:cubicBezTo>
                  <a:cubicBezTo>
                    <a:pt x="1" y="0"/>
                    <a:pt x="1" y="1"/>
                    <a:pt x="2" y="1"/>
                  </a:cubicBezTo>
                  <a:cubicBezTo>
                    <a:pt x="2" y="1"/>
                    <a:pt x="1" y="1"/>
                    <a:pt x="2" y="1"/>
                  </a:cubicBezTo>
                  <a:cubicBezTo>
                    <a:pt x="2" y="1"/>
                    <a:pt x="2" y="2"/>
                    <a:pt x="2" y="2"/>
                  </a:cubicBezTo>
                  <a:cubicBezTo>
                    <a:pt x="2" y="2"/>
                    <a:pt x="1" y="2"/>
                    <a:pt x="1" y="2"/>
                  </a:cubicBezTo>
                  <a:cubicBezTo>
                    <a:pt x="1" y="2"/>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42" name="Freeform 41"/>
            <p:cNvSpPr>
              <a:spLocks/>
            </p:cNvSpPr>
            <p:nvPr/>
          </p:nvSpPr>
          <p:spPr bwMode="auto">
            <a:xfrm>
              <a:off x="10639425" y="4259263"/>
              <a:ext cx="22225" cy="9525"/>
            </a:xfrm>
            <a:custGeom>
              <a:avLst/>
              <a:gdLst>
                <a:gd name="T0" fmla="*/ 0 w 16"/>
                <a:gd name="T1" fmla="*/ 5 h 7"/>
                <a:gd name="T2" fmla="*/ 0 w 16"/>
                <a:gd name="T3" fmla="*/ 3 h 7"/>
                <a:gd name="T4" fmla="*/ 0 w 16"/>
                <a:gd name="T5" fmla="*/ 1 h 7"/>
                <a:gd name="T6" fmla="*/ 1 w 16"/>
                <a:gd name="T7" fmla="*/ 1 h 7"/>
                <a:gd name="T8" fmla="*/ 2 w 16"/>
                <a:gd name="T9" fmla="*/ 1 h 7"/>
                <a:gd name="T10" fmla="*/ 4 w 16"/>
                <a:gd name="T11" fmla="*/ 1 h 7"/>
                <a:gd name="T12" fmla="*/ 5 w 16"/>
                <a:gd name="T13" fmla="*/ 1 h 7"/>
                <a:gd name="T14" fmla="*/ 7 w 16"/>
                <a:gd name="T15" fmla="*/ 1 h 7"/>
                <a:gd name="T16" fmla="*/ 9 w 16"/>
                <a:gd name="T17" fmla="*/ 0 h 7"/>
                <a:gd name="T18" fmla="*/ 11 w 16"/>
                <a:gd name="T19" fmla="*/ 1 h 7"/>
                <a:gd name="T20" fmla="*/ 12 w 16"/>
                <a:gd name="T21" fmla="*/ 1 h 7"/>
                <a:gd name="T22" fmla="*/ 14 w 16"/>
                <a:gd name="T23" fmla="*/ 1 h 7"/>
                <a:gd name="T24" fmla="*/ 15 w 16"/>
                <a:gd name="T25" fmla="*/ 2 h 7"/>
                <a:gd name="T26" fmla="*/ 16 w 16"/>
                <a:gd name="T27" fmla="*/ 3 h 7"/>
                <a:gd name="T28" fmla="*/ 16 w 16"/>
                <a:gd name="T29" fmla="*/ 4 h 7"/>
                <a:gd name="T30" fmla="*/ 15 w 16"/>
                <a:gd name="T31" fmla="*/ 5 h 7"/>
                <a:gd name="T32" fmla="*/ 14 w 16"/>
                <a:gd name="T33" fmla="*/ 6 h 7"/>
                <a:gd name="T34" fmla="*/ 12 w 16"/>
                <a:gd name="T35" fmla="*/ 5 h 7"/>
                <a:gd name="T36" fmla="*/ 10 w 16"/>
                <a:gd name="T37" fmla="*/ 5 h 7"/>
                <a:gd name="T38" fmla="*/ 8 w 16"/>
                <a:gd name="T39" fmla="*/ 6 h 7"/>
                <a:gd name="T40" fmla="*/ 6 w 16"/>
                <a:gd name="T41" fmla="*/ 7 h 7"/>
                <a:gd name="T42" fmla="*/ 5 w 16"/>
                <a:gd name="T43" fmla="*/ 7 h 7"/>
                <a:gd name="T44" fmla="*/ 3 w 16"/>
                <a:gd name="T45" fmla="*/ 7 h 7"/>
                <a:gd name="T46" fmla="*/ 1 w 16"/>
                <a:gd name="T47" fmla="*/ 7 h 7"/>
                <a:gd name="T48" fmla="*/ 0 w 16"/>
                <a:gd name="T4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7">
                  <a:moveTo>
                    <a:pt x="0" y="5"/>
                  </a:moveTo>
                  <a:cubicBezTo>
                    <a:pt x="0" y="5"/>
                    <a:pt x="0" y="4"/>
                    <a:pt x="0" y="3"/>
                  </a:cubicBezTo>
                  <a:cubicBezTo>
                    <a:pt x="0" y="2"/>
                    <a:pt x="0" y="1"/>
                    <a:pt x="0" y="1"/>
                  </a:cubicBezTo>
                  <a:cubicBezTo>
                    <a:pt x="0" y="1"/>
                    <a:pt x="0" y="1"/>
                    <a:pt x="1" y="1"/>
                  </a:cubicBezTo>
                  <a:cubicBezTo>
                    <a:pt x="1" y="1"/>
                    <a:pt x="2" y="1"/>
                    <a:pt x="2" y="1"/>
                  </a:cubicBezTo>
                  <a:cubicBezTo>
                    <a:pt x="3" y="1"/>
                    <a:pt x="3" y="1"/>
                    <a:pt x="4" y="1"/>
                  </a:cubicBezTo>
                  <a:cubicBezTo>
                    <a:pt x="5" y="1"/>
                    <a:pt x="4" y="1"/>
                    <a:pt x="5" y="1"/>
                  </a:cubicBezTo>
                  <a:cubicBezTo>
                    <a:pt x="6" y="1"/>
                    <a:pt x="6" y="1"/>
                    <a:pt x="7" y="1"/>
                  </a:cubicBezTo>
                  <a:cubicBezTo>
                    <a:pt x="8" y="1"/>
                    <a:pt x="8" y="0"/>
                    <a:pt x="9" y="0"/>
                  </a:cubicBezTo>
                  <a:cubicBezTo>
                    <a:pt x="10" y="0"/>
                    <a:pt x="10" y="0"/>
                    <a:pt x="11" y="1"/>
                  </a:cubicBezTo>
                  <a:cubicBezTo>
                    <a:pt x="11" y="1"/>
                    <a:pt x="11" y="1"/>
                    <a:pt x="12" y="1"/>
                  </a:cubicBezTo>
                  <a:cubicBezTo>
                    <a:pt x="13" y="1"/>
                    <a:pt x="14" y="1"/>
                    <a:pt x="14" y="1"/>
                  </a:cubicBezTo>
                  <a:cubicBezTo>
                    <a:pt x="15" y="2"/>
                    <a:pt x="15" y="2"/>
                    <a:pt x="15" y="2"/>
                  </a:cubicBezTo>
                  <a:cubicBezTo>
                    <a:pt x="16" y="3"/>
                    <a:pt x="16" y="3"/>
                    <a:pt x="16" y="3"/>
                  </a:cubicBezTo>
                  <a:cubicBezTo>
                    <a:pt x="16" y="3"/>
                    <a:pt x="16" y="3"/>
                    <a:pt x="16" y="4"/>
                  </a:cubicBezTo>
                  <a:cubicBezTo>
                    <a:pt x="16" y="4"/>
                    <a:pt x="16" y="5"/>
                    <a:pt x="15" y="5"/>
                  </a:cubicBezTo>
                  <a:cubicBezTo>
                    <a:pt x="15" y="5"/>
                    <a:pt x="14" y="5"/>
                    <a:pt x="14" y="6"/>
                  </a:cubicBezTo>
                  <a:cubicBezTo>
                    <a:pt x="13" y="6"/>
                    <a:pt x="13" y="5"/>
                    <a:pt x="12" y="5"/>
                  </a:cubicBezTo>
                  <a:cubicBezTo>
                    <a:pt x="11" y="5"/>
                    <a:pt x="11" y="5"/>
                    <a:pt x="10" y="5"/>
                  </a:cubicBezTo>
                  <a:cubicBezTo>
                    <a:pt x="9" y="5"/>
                    <a:pt x="9" y="6"/>
                    <a:pt x="8" y="6"/>
                  </a:cubicBezTo>
                  <a:cubicBezTo>
                    <a:pt x="8" y="6"/>
                    <a:pt x="7" y="6"/>
                    <a:pt x="6" y="7"/>
                  </a:cubicBezTo>
                  <a:cubicBezTo>
                    <a:pt x="6" y="7"/>
                    <a:pt x="6" y="7"/>
                    <a:pt x="5" y="7"/>
                  </a:cubicBezTo>
                  <a:cubicBezTo>
                    <a:pt x="5" y="7"/>
                    <a:pt x="5" y="7"/>
                    <a:pt x="3" y="7"/>
                  </a:cubicBezTo>
                  <a:cubicBezTo>
                    <a:pt x="2" y="7"/>
                    <a:pt x="2" y="7"/>
                    <a:pt x="1" y="7"/>
                  </a:cubicBezTo>
                  <a:cubicBezTo>
                    <a:pt x="1" y="6"/>
                    <a:pt x="0" y="5"/>
                    <a:pt x="0" y="5"/>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43" name="Freeform 42"/>
            <p:cNvSpPr>
              <a:spLocks/>
            </p:cNvSpPr>
            <p:nvPr/>
          </p:nvSpPr>
          <p:spPr bwMode="auto">
            <a:xfrm>
              <a:off x="10660063" y="4283076"/>
              <a:ext cx="3175" cy="4763"/>
            </a:xfrm>
            <a:custGeom>
              <a:avLst/>
              <a:gdLst>
                <a:gd name="T0" fmla="*/ 0 w 2"/>
                <a:gd name="T1" fmla="*/ 2 h 3"/>
                <a:gd name="T2" fmla="*/ 0 w 2"/>
                <a:gd name="T3" fmla="*/ 2 h 3"/>
                <a:gd name="T4" fmla="*/ 1 w 2"/>
                <a:gd name="T5" fmla="*/ 1 h 3"/>
                <a:gd name="T6" fmla="*/ 0 w 2"/>
                <a:gd name="T7" fmla="*/ 1 h 3"/>
                <a:gd name="T8" fmla="*/ 1 w 2"/>
                <a:gd name="T9" fmla="*/ 0 h 3"/>
                <a:gd name="T10" fmla="*/ 2 w 2"/>
                <a:gd name="T11" fmla="*/ 1 h 3"/>
                <a:gd name="T12" fmla="*/ 2 w 2"/>
                <a:gd name="T13" fmla="*/ 2 h 3"/>
                <a:gd name="T14" fmla="*/ 1 w 2"/>
                <a:gd name="T15" fmla="*/ 2 h 3"/>
                <a:gd name="T16" fmla="*/ 0 w 2"/>
                <a:gd name="T17" fmla="*/ 3 h 3"/>
                <a:gd name="T18" fmla="*/ 0 w 2"/>
                <a:gd name="T19" fmla="*/ 3 h 3"/>
                <a:gd name="T20" fmla="*/ 0 w 2"/>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2"/>
                  </a:moveTo>
                  <a:cubicBezTo>
                    <a:pt x="0" y="2"/>
                    <a:pt x="0" y="2"/>
                    <a:pt x="0" y="2"/>
                  </a:cubicBezTo>
                  <a:cubicBezTo>
                    <a:pt x="1" y="1"/>
                    <a:pt x="1" y="1"/>
                    <a:pt x="1" y="1"/>
                  </a:cubicBezTo>
                  <a:cubicBezTo>
                    <a:pt x="0" y="1"/>
                    <a:pt x="0" y="1"/>
                    <a:pt x="0" y="1"/>
                  </a:cubicBezTo>
                  <a:cubicBezTo>
                    <a:pt x="0" y="1"/>
                    <a:pt x="1" y="0"/>
                    <a:pt x="1" y="0"/>
                  </a:cubicBezTo>
                  <a:cubicBezTo>
                    <a:pt x="1" y="0"/>
                    <a:pt x="2" y="0"/>
                    <a:pt x="2" y="1"/>
                  </a:cubicBezTo>
                  <a:cubicBezTo>
                    <a:pt x="2" y="1"/>
                    <a:pt x="2" y="2"/>
                    <a:pt x="2" y="2"/>
                  </a:cubicBezTo>
                  <a:cubicBezTo>
                    <a:pt x="2" y="2"/>
                    <a:pt x="1" y="2"/>
                    <a:pt x="1" y="2"/>
                  </a:cubicBezTo>
                  <a:cubicBezTo>
                    <a:pt x="1" y="3"/>
                    <a:pt x="0" y="3"/>
                    <a:pt x="0" y="3"/>
                  </a:cubicBezTo>
                  <a:cubicBezTo>
                    <a:pt x="0" y="3"/>
                    <a:pt x="0" y="3"/>
                    <a:pt x="0" y="3"/>
                  </a:cubicBezTo>
                  <a:lnTo>
                    <a:pt x="0" y="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44" name="Freeform 43"/>
            <p:cNvSpPr>
              <a:spLocks/>
            </p:cNvSpPr>
            <p:nvPr/>
          </p:nvSpPr>
          <p:spPr bwMode="auto">
            <a:xfrm>
              <a:off x="11152188" y="4003676"/>
              <a:ext cx="4763" cy="3175"/>
            </a:xfrm>
            <a:custGeom>
              <a:avLst/>
              <a:gdLst>
                <a:gd name="T0" fmla="*/ 0 w 3"/>
                <a:gd name="T1" fmla="*/ 1 h 2"/>
                <a:gd name="T2" fmla="*/ 1 w 3"/>
                <a:gd name="T3" fmla="*/ 0 h 2"/>
                <a:gd name="T4" fmla="*/ 2 w 3"/>
                <a:gd name="T5" fmla="*/ 0 h 2"/>
                <a:gd name="T6" fmla="*/ 3 w 3"/>
                <a:gd name="T7" fmla="*/ 0 h 2"/>
                <a:gd name="T8" fmla="*/ 2 w 3"/>
                <a:gd name="T9" fmla="*/ 1 h 2"/>
                <a:gd name="T10" fmla="*/ 2 w 3"/>
                <a:gd name="T11" fmla="*/ 2 h 2"/>
                <a:gd name="T12" fmla="*/ 0 w 3"/>
                <a:gd name="T13" fmla="*/ 2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0" y="1"/>
                    <a:pt x="1" y="0"/>
                    <a:pt x="1" y="0"/>
                  </a:cubicBezTo>
                  <a:cubicBezTo>
                    <a:pt x="1" y="0"/>
                    <a:pt x="2" y="0"/>
                    <a:pt x="2" y="0"/>
                  </a:cubicBezTo>
                  <a:cubicBezTo>
                    <a:pt x="2" y="0"/>
                    <a:pt x="3" y="0"/>
                    <a:pt x="3" y="0"/>
                  </a:cubicBezTo>
                  <a:cubicBezTo>
                    <a:pt x="3" y="0"/>
                    <a:pt x="3" y="0"/>
                    <a:pt x="2" y="1"/>
                  </a:cubicBezTo>
                  <a:cubicBezTo>
                    <a:pt x="2" y="1"/>
                    <a:pt x="2" y="2"/>
                    <a:pt x="2" y="2"/>
                  </a:cubicBezTo>
                  <a:cubicBezTo>
                    <a:pt x="1" y="2"/>
                    <a:pt x="0" y="2"/>
                    <a:pt x="0"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45" name="Freeform 44"/>
            <p:cNvSpPr>
              <a:spLocks/>
            </p:cNvSpPr>
            <p:nvPr/>
          </p:nvSpPr>
          <p:spPr bwMode="auto">
            <a:xfrm>
              <a:off x="11128375" y="4008438"/>
              <a:ext cx="1588" cy="3175"/>
            </a:xfrm>
            <a:custGeom>
              <a:avLst/>
              <a:gdLst>
                <a:gd name="T0" fmla="*/ 0 w 1"/>
                <a:gd name="T1" fmla="*/ 1 h 2"/>
                <a:gd name="T2" fmla="*/ 0 w 1"/>
                <a:gd name="T3" fmla="*/ 0 h 2"/>
                <a:gd name="T4" fmla="*/ 1 w 1"/>
                <a:gd name="T5" fmla="*/ 0 h 2"/>
                <a:gd name="T6" fmla="*/ 1 w 1"/>
                <a:gd name="T7" fmla="*/ 0 h 2"/>
                <a:gd name="T8" fmla="*/ 1 w 1"/>
                <a:gd name="T9" fmla="*/ 1 h 2"/>
                <a:gd name="T10" fmla="*/ 1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0"/>
                    <a:pt x="0" y="0"/>
                    <a:pt x="0" y="0"/>
                  </a:cubicBezTo>
                  <a:cubicBezTo>
                    <a:pt x="1" y="0"/>
                    <a:pt x="1" y="0"/>
                    <a:pt x="1" y="0"/>
                  </a:cubicBezTo>
                  <a:cubicBezTo>
                    <a:pt x="1" y="0"/>
                    <a:pt x="1" y="0"/>
                    <a:pt x="1" y="0"/>
                  </a:cubicBezTo>
                  <a:cubicBezTo>
                    <a:pt x="1" y="0"/>
                    <a:pt x="1" y="1"/>
                    <a:pt x="1" y="1"/>
                  </a:cubicBezTo>
                  <a:cubicBezTo>
                    <a:pt x="1" y="1"/>
                    <a:pt x="1" y="2"/>
                    <a:pt x="1"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46" name="Freeform 45"/>
            <p:cNvSpPr>
              <a:spLocks/>
            </p:cNvSpPr>
            <p:nvPr/>
          </p:nvSpPr>
          <p:spPr bwMode="auto">
            <a:xfrm>
              <a:off x="11126788" y="3984626"/>
              <a:ext cx="3175" cy="3175"/>
            </a:xfrm>
            <a:custGeom>
              <a:avLst/>
              <a:gdLst>
                <a:gd name="T0" fmla="*/ 0 w 2"/>
                <a:gd name="T1" fmla="*/ 2 h 2"/>
                <a:gd name="T2" fmla="*/ 1 w 2"/>
                <a:gd name="T3" fmla="*/ 1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1"/>
                    <a:pt x="1" y="1"/>
                    <a:pt x="1" y="1"/>
                  </a:cubicBezTo>
                  <a:cubicBezTo>
                    <a:pt x="1" y="0"/>
                    <a:pt x="1" y="0"/>
                    <a:pt x="1" y="0"/>
                  </a:cubicBezTo>
                  <a:cubicBezTo>
                    <a:pt x="2" y="2"/>
                    <a:pt x="2" y="2"/>
                    <a:pt x="2" y="2"/>
                  </a:cubicBezTo>
                  <a:cubicBezTo>
                    <a:pt x="1" y="2"/>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47" name="Freeform 46"/>
            <p:cNvSpPr>
              <a:spLocks/>
            </p:cNvSpPr>
            <p:nvPr/>
          </p:nvSpPr>
          <p:spPr bwMode="auto">
            <a:xfrm>
              <a:off x="11131550" y="3986213"/>
              <a:ext cx="1588" cy="1588"/>
            </a:xfrm>
            <a:custGeom>
              <a:avLst/>
              <a:gdLst>
                <a:gd name="T0" fmla="*/ 0 w 1"/>
                <a:gd name="T1" fmla="*/ 1 h 2"/>
                <a:gd name="T2" fmla="*/ 0 w 1"/>
                <a:gd name="T3" fmla="*/ 1 h 2"/>
                <a:gd name="T4" fmla="*/ 1 w 1"/>
                <a:gd name="T5" fmla="*/ 0 h 2"/>
                <a:gd name="T6" fmla="*/ 1 w 1"/>
                <a:gd name="T7" fmla="*/ 1 h 2"/>
                <a:gd name="T8" fmla="*/ 1 w 1"/>
                <a:gd name="T9" fmla="*/ 2 h 2"/>
                <a:gd name="T10" fmla="*/ 1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1"/>
                    <a:pt x="0" y="1"/>
                    <a:pt x="0" y="1"/>
                  </a:cubicBezTo>
                  <a:cubicBezTo>
                    <a:pt x="0" y="1"/>
                    <a:pt x="0" y="0"/>
                    <a:pt x="1" y="0"/>
                  </a:cubicBezTo>
                  <a:cubicBezTo>
                    <a:pt x="1" y="0"/>
                    <a:pt x="1" y="1"/>
                    <a:pt x="1" y="1"/>
                  </a:cubicBezTo>
                  <a:cubicBezTo>
                    <a:pt x="1" y="2"/>
                    <a:pt x="1" y="2"/>
                    <a:pt x="1" y="2"/>
                  </a:cubicBezTo>
                  <a:cubicBezTo>
                    <a:pt x="1" y="2"/>
                    <a:pt x="1" y="2"/>
                    <a:pt x="1" y="2"/>
                  </a:cubicBezTo>
                  <a:cubicBezTo>
                    <a:pt x="1" y="2"/>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48" name="Freeform 47"/>
            <p:cNvSpPr>
              <a:spLocks/>
            </p:cNvSpPr>
            <p:nvPr/>
          </p:nvSpPr>
          <p:spPr bwMode="auto">
            <a:xfrm>
              <a:off x="11109325" y="4041776"/>
              <a:ext cx="3175" cy="1588"/>
            </a:xfrm>
            <a:custGeom>
              <a:avLst/>
              <a:gdLst>
                <a:gd name="T0" fmla="*/ 0 w 2"/>
                <a:gd name="T1" fmla="*/ 1 h 1"/>
                <a:gd name="T2" fmla="*/ 0 w 2"/>
                <a:gd name="T3" fmla="*/ 0 h 1"/>
                <a:gd name="T4" fmla="*/ 1 w 2"/>
                <a:gd name="T5" fmla="*/ 0 h 1"/>
                <a:gd name="T6" fmla="*/ 1 w 2"/>
                <a:gd name="T7" fmla="*/ 0 h 1"/>
                <a:gd name="T8" fmla="*/ 1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0"/>
                    <a:pt x="0" y="0"/>
                    <a:pt x="0" y="0"/>
                  </a:cubicBezTo>
                  <a:cubicBezTo>
                    <a:pt x="1" y="0"/>
                    <a:pt x="1" y="0"/>
                    <a:pt x="1" y="0"/>
                  </a:cubicBezTo>
                  <a:cubicBezTo>
                    <a:pt x="1" y="0"/>
                    <a:pt x="1" y="0"/>
                    <a:pt x="1" y="0"/>
                  </a:cubicBezTo>
                  <a:cubicBezTo>
                    <a:pt x="1" y="0"/>
                    <a:pt x="1" y="0"/>
                    <a:pt x="1" y="0"/>
                  </a:cubicBezTo>
                  <a:cubicBezTo>
                    <a:pt x="1" y="0"/>
                    <a:pt x="2" y="1"/>
                    <a:pt x="1" y="1"/>
                  </a:cubicBezTo>
                  <a:cubicBezTo>
                    <a:pt x="1" y="1"/>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49" name="Freeform 48"/>
            <p:cNvSpPr>
              <a:spLocks/>
            </p:cNvSpPr>
            <p:nvPr/>
          </p:nvSpPr>
          <p:spPr bwMode="auto">
            <a:xfrm>
              <a:off x="11107738" y="4016376"/>
              <a:ext cx="3175" cy="3175"/>
            </a:xfrm>
            <a:custGeom>
              <a:avLst/>
              <a:gdLst>
                <a:gd name="T0" fmla="*/ 1 w 2"/>
                <a:gd name="T1" fmla="*/ 2 h 2"/>
                <a:gd name="T2" fmla="*/ 1 w 2"/>
                <a:gd name="T3" fmla="*/ 1 h 2"/>
                <a:gd name="T4" fmla="*/ 1 w 2"/>
                <a:gd name="T5" fmla="*/ 1 h 2"/>
                <a:gd name="T6" fmla="*/ 1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1"/>
                    <a:pt x="0" y="1"/>
                    <a:pt x="1" y="1"/>
                  </a:cubicBezTo>
                  <a:cubicBezTo>
                    <a:pt x="1" y="0"/>
                    <a:pt x="1" y="0"/>
                    <a:pt x="1" y="1"/>
                  </a:cubicBezTo>
                  <a:cubicBezTo>
                    <a:pt x="2" y="1"/>
                    <a:pt x="1" y="2"/>
                    <a:pt x="1" y="2"/>
                  </a:cubicBezTo>
                  <a:cubicBezTo>
                    <a:pt x="1" y="2"/>
                    <a:pt x="1" y="2"/>
                    <a:pt x="1"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50" name="Freeform 49"/>
            <p:cNvSpPr>
              <a:spLocks/>
            </p:cNvSpPr>
            <p:nvPr/>
          </p:nvSpPr>
          <p:spPr bwMode="auto">
            <a:xfrm>
              <a:off x="11331575" y="4100513"/>
              <a:ext cx="3175" cy="7938"/>
            </a:xfrm>
            <a:custGeom>
              <a:avLst/>
              <a:gdLst>
                <a:gd name="T0" fmla="*/ 1 w 3"/>
                <a:gd name="T1" fmla="*/ 4 h 5"/>
                <a:gd name="T2" fmla="*/ 1 w 3"/>
                <a:gd name="T3" fmla="*/ 3 h 5"/>
                <a:gd name="T4" fmla="*/ 1 w 3"/>
                <a:gd name="T5" fmla="*/ 2 h 5"/>
                <a:gd name="T6" fmla="*/ 2 w 3"/>
                <a:gd name="T7" fmla="*/ 1 h 5"/>
                <a:gd name="T8" fmla="*/ 2 w 3"/>
                <a:gd name="T9" fmla="*/ 0 h 5"/>
                <a:gd name="T10" fmla="*/ 3 w 3"/>
                <a:gd name="T11" fmla="*/ 2 h 5"/>
                <a:gd name="T12" fmla="*/ 3 w 3"/>
                <a:gd name="T13" fmla="*/ 3 h 5"/>
                <a:gd name="T14" fmla="*/ 2 w 3"/>
                <a:gd name="T15" fmla="*/ 4 h 5"/>
                <a:gd name="T16" fmla="*/ 1 w 3"/>
                <a:gd name="T17" fmla="*/ 4 h 5"/>
                <a:gd name="T18" fmla="*/ 1 w 3"/>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1" y="4"/>
                  </a:moveTo>
                  <a:cubicBezTo>
                    <a:pt x="1" y="4"/>
                    <a:pt x="1" y="3"/>
                    <a:pt x="1" y="3"/>
                  </a:cubicBezTo>
                  <a:cubicBezTo>
                    <a:pt x="2" y="3"/>
                    <a:pt x="1" y="2"/>
                    <a:pt x="1" y="2"/>
                  </a:cubicBezTo>
                  <a:cubicBezTo>
                    <a:pt x="2" y="1"/>
                    <a:pt x="1" y="1"/>
                    <a:pt x="2" y="1"/>
                  </a:cubicBezTo>
                  <a:cubicBezTo>
                    <a:pt x="2" y="0"/>
                    <a:pt x="2" y="0"/>
                    <a:pt x="2" y="0"/>
                  </a:cubicBezTo>
                  <a:cubicBezTo>
                    <a:pt x="2" y="0"/>
                    <a:pt x="3" y="1"/>
                    <a:pt x="3" y="2"/>
                  </a:cubicBezTo>
                  <a:cubicBezTo>
                    <a:pt x="3" y="2"/>
                    <a:pt x="3" y="3"/>
                    <a:pt x="3" y="3"/>
                  </a:cubicBezTo>
                  <a:cubicBezTo>
                    <a:pt x="2" y="4"/>
                    <a:pt x="2" y="4"/>
                    <a:pt x="2" y="4"/>
                  </a:cubicBezTo>
                  <a:cubicBezTo>
                    <a:pt x="1" y="4"/>
                    <a:pt x="1" y="4"/>
                    <a:pt x="1" y="4"/>
                  </a:cubicBezTo>
                  <a:cubicBezTo>
                    <a:pt x="1" y="4"/>
                    <a:pt x="0" y="5"/>
                    <a:pt x="1" y="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51" name="Freeform 50"/>
            <p:cNvSpPr>
              <a:spLocks/>
            </p:cNvSpPr>
            <p:nvPr/>
          </p:nvSpPr>
          <p:spPr bwMode="auto">
            <a:xfrm>
              <a:off x="11088688" y="4094163"/>
              <a:ext cx="1588" cy="3175"/>
            </a:xfrm>
            <a:custGeom>
              <a:avLst/>
              <a:gdLst>
                <a:gd name="T0" fmla="*/ 0 w 1"/>
                <a:gd name="T1" fmla="*/ 2 h 2"/>
                <a:gd name="T2" fmla="*/ 0 w 1"/>
                <a:gd name="T3" fmla="*/ 1 h 2"/>
                <a:gd name="T4" fmla="*/ 0 w 1"/>
                <a:gd name="T5" fmla="*/ 1 h 2"/>
                <a:gd name="T6" fmla="*/ 0 w 1"/>
                <a:gd name="T7" fmla="*/ 0 h 2"/>
                <a:gd name="T8" fmla="*/ 1 w 1"/>
                <a:gd name="T9" fmla="*/ 1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1"/>
                    <a:pt x="0" y="1"/>
                    <a:pt x="0" y="1"/>
                  </a:cubicBezTo>
                  <a:cubicBezTo>
                    <a:pt x="0" y="1"/>
                    <a:pt x="0" y="1"/>
                    <a:pt x="0" y="1"/>
                  </a:cubicBezTo>
                  <a:cubicBezTo>
                    <a:pt x="0" y="1"/>
                    <a:pt x="0" y="0"/>
                    <a:pt x="0" y="0"/>
                  </a:cubicBezTo>
                  <a:cubicBezTo>
                    <a:pt x="0" y="1"/>
                    <a:pt x="1" y="1"/>
                    <a:pt x="1" y="1"/>
                  </a:cubicBezTo>
                  <a:cubicBezTo>
                    <a:pt x="1" y="1"/>
                    <a:pt x="1" y="2"/>
                    <a:pt x="1" y="2"/>
                  </a:cubicBezTo>
                  <a:lnTo>
                    <a:pt x="0" y="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52" name="Freeform 51"/>
            <p:cNvSpPr>
              <a:spLocks/>
            </p:cNvSpPr>
            <p:nvPr/>
          </p:nvSpPr>
          <p:spPr bwMode="auto">
            <a:xfrm>
              <a:off x="10434638" y="4400551"/>
              <a:ext cx="20638" cy="39688"/>
            </a:xfrm>
            <a:custGeom>
              <a:avLst/>
              <a:gdLst>
                <a:gd name="T0" fmla="*/ 2 w 15"/>
                <a:gd name="T1" fmla="*/ 21 h 29"/>
                <a:gd name="T2" fmla="*/ 0 w 15"/>
                <a:gd name="T3" fmla="*/ 21 h 29"/>
                <a:gd name="T4" fmla="*/ 0 w 15"/>
                <a:gd name="T5" fmla="*/ 20 h 29"/>
                <a:gd name="T6" fmla="*/ 0 w 15"/>
                <a:gd name="T7" fmla="*/ 19 h 29"/>
                <a:gd name="T8" fmla="*/ 0 w 15"/>
                <a:gd name="T9" fmla="*/ 18 h 29"/>
                <a:gd name="T10" fmla="*/ 1 w 15"/>
                <a:gd name="T11" fmla="*/ 16 h 29"/>
                <a:gd name="T12" fmla="*/ 1 w 15"/>
                <a:gd name="T13" fmla="*/ 16 h 29"/>
                <a:gd name="T14" fmla="*/ 1 w 15"/>
                <a:gd name="T15" fmla="*/ 14 h 29"/>
                <a:gd name="T16" fmla="*/ 2 w 15"/>
                <a:gd name="T17" fmla="*/ 13 h 29"/>
                <a:gd name="T18" fmla="*/ 2 w 15"/>
                <a:gd name="T19" fmla="*/ 12 h 29"/>
                <a:gd name="T20" fmla="*/ 2 w 15"/>
                <a:gd name="T21" fmla="*/ 10 h 29"/>
                <a:gd name="T22" fmla="*/ 2 w 15"/>
                <a:gd name="T23" fmla="*/ 9 h 29"/>
                <a:gd name="T24" fmla="*/ 2 w 15"/>
                <a:gd name="T25" fmla="*/ 7 h 29"/>
                <a:gd name="T26" fmla="*/ 2 w 15"/>
                <a:gd name="T27" fmla="*/ 6 h 29"/>
                <a:gd name="T28" fmla="*/ 2 w 15"/>
                <a:gd name="T29" fmla="*/ 4 h 29"/>
                <a:gd name="T30" fmla="*/ 2 w 15"/>
                <a:gd name="T31" fmla="*/ 3 h 29"/>
                <a:gd name="T32" fmla="*/ 3 w 15"/>
                <a:gd name="T33" fmla="*/ 2 h 29"/>
                <a:gd name="T34" fmla="*/ 4 w 15"/>
                <a:gd name="T35" fmla="*/ 1 h 29"/>
                <a:gd name="T36" fmla="*/ 5 w 15"/>
                <a:gd name="T37" fmla="*/ 0 h 29"/>
                <a:gd name="T38" fmla="*/ 7 w 15"/>
                <a:gd name="T39" fmla="*/ 0 h 29"/>
                <a:gd name="T40" fmla="*/ 8 w 15"/>
                <a:gd name="T41" fmla="*/ 1 h 29"/>
                <a:gd name="T42" fmla="*/ 9 w 15"/>
                <a:gd name="T43" fmla="*/ 2 h 29"/>
                <a:gd name="T44" fmla="*/ 9 w 15"/>
                <a:gd name="T45" fmla="*/ 3 h 29"/>
                <a:gd name="T46" fmla="*/ 9 w 15"/>
                <a:gd name="T47" fmla="*/ 5 h 29"/>
                <a:gd name="T48" fmla="*/ 9 w 15"/>
                <a:gd name="T49" fmla="*/ 7 h 29"/>
                <a:gd name="T50" fmla="*/ 9 w 15"/>
                <a:gd name="T51" fmla="*/ 9 h 29"/>
                <a:gd name="T52" fmla="*/ 8 w 15"/>
                <a:gd name="T53" fmla="*/ 11 h 29"/>
                <a:gd name="T54" fmla="*/ 7 w 15"/>
                <a:gd name="T55" fmla="*/ 13 h 29"/>
                <a:gd name="T56" fmla="*/ 9 w 15"/>
                <a:gd name="T57" fmla="*/ 15 h 29"/>
                <a:gd name="T58" fmla="*/ 9 w 15"/>
                <a:gd name="T59" fmla="*/ 16 h 29"/>
                <a:gd name="T60" fmla="*/ 10 w 15"/>
                <a:gd name="T61" fmla="*/ 17 h 29"/>
                <a:gd name="T62" fmla="*/ 10 w 15"/>
                <a:gd name="T63" fmla="*/ 19 h 29"/>
                <a:gd name="T64" fmla="*/ 11 w 15"/>
                <a:gd name="T65" fmla="*/ 20 h 29"/>
                <a:gd name="T66" fmla="*/ 11 w 15"/>
                <a:gd name="T67" fmla="*/ 23 h 29"/>
                <a:gd name="T68" fmla="*/ 12 w 15"/>
                <a:gd name="T69" fmla="*/ 24 h 29"/>
                <a:gd name="T70" fmla="*/ 13 w 15"/>
                <a:gd name="T71" fmla="*/ 25 h 29"/>
                <a:gd name="T72" fmla="*/ 14 w 15"/>
                <a:gd name="T73" fmla="*/ 26 h 29"/>
                <a:gd name="T74" fmla="*/ 14 w 15"/>
                <a:gd name="T75" fmla="*/ 28 h 29"/>
                <a:gd name="T76" fmla="*/ 13 w 15"/>
                <a:gd name="T77" fmla="*/ 28 h 29"/>
                <a:gd name="T78" fmla="*/ 11 w 15"/>
                <a:gd name="T79" fmla="*/ 28 h 29"/>
                <a:gd name="T80" fmla="*/ 10 w 15"/>
                <a:gd name="T81" fmla="*/ 28 h 29"/>
                <a:gd name="T82" fmla="*/ 8 w 15"/>
                <a:gd name="T83" fmla="*/ 26 h 29"/>
                <a:gd name="T84" fmla="*/ 7 w 15"/>
                <a:gd name="T85" fmla="*/ 25 h 29"/>
                <a:gd name="T86" fmla="*/ 6 w 15"/>
                <a:gd name="T87" fmla="*/ 25 h 29"/>
                <a:gd name="T88" fmla="*/ 5 w 15"/>
                <a:gd name="T89" fmla="*/ 25 h 29"/>
                <a:gd name="T90" fmla="*/ 4 w 15"/>
                <a:gd name="T91" fmla="*/ 25 h 29"/>
                <a:gd name="T92" fmla="*/ 3 w 15"/>
                <a:gd name="T93" fmla="*/ 24 h 29"/>
                <a:gd name="T94" fmla="*/ 2 w 15"/>
                <a:gd name="T95" fmla="*/ 23 h 29"/>
                <a:gd name="T96" fmla="*/ 2 w 15"/>
                <a:gd name="T97"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29">
                  <a:moveTo>
                    <a:pt x="2" y="21"/>
                  </a:moveTo>
                  <a:cubicBezTo>
                    <a:pt x="0" y="21"/>
                    <a:pt x="0" y="21"/>
                    <a:pt x="0" y="21"/>
                  </a:cubicBezTo>
                  <a:cubicBezTo>
                    <a:pt x="0" y="21"/>
                    <a:pt x="0" y="20"/>
                    <a:pt x="0" y="20"/>
                  </a:cubicBezTo>
                  <a:cubicBezTo>
                    <a:pt x="0" y="19"/>
                    <a:pt x="0" y="19"/>
                    <a:pt x="0" y="19"/>
                  </a:cubicBezTo>
                  <a:cubicBezTo>
                    <a:pt x="0" y="18"/>
                    <a:pt x="0" y="18"/>
                    <a:pt x="0" y="18"/>
                  </a:cubicBezTo>
                  <a:cubicBezTo>
                    <a:pt x="1" y="17"/>
                    <a:pt x="1" y="17"/>
                    <a:pt x="1" y="16"/>
                  </a:cubicBezTo>
                  <a:cubicBezTo>
                    <a:pt x="1" y="16"/>
                    <a:pt x="1" y="16"/>
                    <a:pt x="1" y="16"/>
                  </a:cubicBezTo>
                  <a:cubicBezTo>
                    <a:pt x="1" y="15"/>
                    <a:pt x="1" y="15"/>
                    <a:pt x="1" y="14"/>
                  </a:cubicBezTo>
                  <a:cubicBezTo>
                    <a:pt x="2" y="13"/>
                    <a:pt x="2" y="14"/>
                    <a:pt x="2" y="13"/>
                  </a:cubicBezTo>
                  <a:cubicBezTo>
                    <a:pt x="2" y="12"/>
                    <a:pt x="1" y="12"/>
                    <a:pt x="2" y="12"/>
                  </a:cubicBezTo>
                  <a:cubicBezTo>
                    <a:pt x="2" y="11"/>
                    <a:pt x="2" y="10"/>
                    <a:pt x="2" y="10"/>
                  </a:cubicBezTo>
                  <a:cubicBezTo>
                    <a:pt x="2" y="10"/>
                    <a:pt x="1" y="10"/>
                    <a:pt x="2" y="9"/>
                  </a:cubicBezTo>
                  <a:cubicBezTo>
                    <a:pt x="2" y="8"/>
                    <a:pt x="2" y="7"/>
                    <a:pt x="2" y="7"/>
                  </a:cubicBezTo>
                  <a:cubicBezTo>
                    <a:pt x="2" y="6"/>
                    <a:pt x="1" y="7"/>
                    <a:pt x="2" y="6"/>
                  </a:cubicBezTo>
                  <a:cubicBezTo>
                    <a:pt x="2" y="5"/>
                    <a:pt x="1" y="5"/>
                    <a:pt x="2" y="4"/>
                  </a:cubicBezTo>
                  <a:cubicBezTo>
                    <a:pt x="2" y="4"/>
                    <a:pt x="2" y="4"/>
                    <a:pt x="2" y="3"/>
                  </a:cubicBezTo>
                  <a:cubicBezTo>
                    <a:pt x="3" y="3"/>
                    <a:pt x="2" y="2"/>
                    <a:pt x="3" y="2"/>
                  </a:cubicBezTo>
                  <a:cubicBezTo>
                    <a:pt x="3" y="1"/>
                    <a:pt x="4" y="1"/>
                    <a:pt x="4" y="1"/>
                  </a:cubicBezTo>
                  <a:cubicBezTo>
                    <a:pt x="4" y="1"/>
                    <a:pt x="5" y="0"/>
                    <a:pt x="5" y="0"/>
                  </a:cubicBezTo>
                  <a:cubicBezTo>
                    <a:pt x="6" y="0"/>
                    <a:pt x="6" y="0"/>
                    <a:pt x="7" y="0"/>
                  </a:cubicBezTo>
                  <a:cubicBezTo>
                    <a:pt x="7" y="0"/>
                    <a:pt x="8" y="0"/>
                    <a:pt x="8" y="1"/>
                  </a:cubicBezTo>
                  <a:cubicBezTo>
                    <a:pt x="8" y="1"/>
                    <a:pt x="8" y="1"/>
                    <a:pt x="9" y="2"/>
                  </a:cubicBezTo>
                  <a:cubicBezTo>
                    <a:pt x="9" y="2"/>
                    <a:pt x="9" y="2"/>
                    <a:pt x="9" y="3"/>
                  </a:cubicBezTo>
                  <a:cubicBezTo>
                    <a:pt x="9" y="4"/>
                    <a:pt x="9" y="4"/>
                    <a:pt x="9" y="5"/>
                  </a:cubicBezTo>
                  <a:cubicBezTo>
                    <a:pt x="9" y="6"/>
                    <a:pt x="9" y="6"/>
                    <a:pt x="9" y="7"/>
                  </a:cubicBezTo>
                  <a:cubicBezTo>
                    <a:pt x="9" y="8"/>
                    <a:pt x="9" y="8"/>
                    <a:pt x="9" y="9"/>
                  </a:cubicBezTo>
                  <a:cubicBezTo>
                    <a:pt x="9" y="9"/>
                    <a:pt x="9" y="10"/>
                    <a:pt x="8" y="11"/>
                  </a:cubicBezTo>
                  <a:cubicBezTo>
                    <a:pt x="8" y="12"/>
                    <a:pt x="7" y="13"/>
                    <a:pt x="7" y="13"/>
                  </a:cubicBezTo>
                  <a:cubicBezTo>
                    <a:pt x="8" y="14"/>
                    <a:pt x="8" y="14"/>
                    <a:pt x="9" y="15"/>
                  </a:cubicBezTo>
                  <a:cubicBezTo>
                    <a:pt x="9" y="15"/>
                    <a:pt x="9" y="15"/>
                    <a:pt x="9" y="16"/>
                  </a:cubicBezTo>
                  <a:cubicBezTo>
                    <a:pt x="10" y="17"/>
                    <a:pt x="10" y="16"/>
                    <a:pt x="10" y="17"/>
                  </a:cubicBezTo>
                  <a:cubicBezTo>
                    <a:pt x="10" y="18"/>
                    <a:pt x="10" y="18"/>
                    <a:pt x="10" y="19"/>
                  </a:cubicBezTo>
                  <a:cubicBezTo>
                    <a:pt x="11" y="20"/>
                    <a:pt x="11" y="19"/>
                    <a:pt x="11" y="20"/>
                  </a:cubicBezTo>
                  <a:cubicBezTo>
                    <a:pt x="11" y="22"/>
                    <a:pt x="11" y="23"/>
                    <a:pt x="11" y="23"/>
                  </a:cubicBezTo>
                  <a:cubicBezTo>
                    <a:pt x="12" y="23"/>
                    <a:pt x="11" y="23"/>
                    <a:pt x="12" y="24"/>
                  </a:cubicBezTo>
                  <a:cubicBezTo>
                    <a:pt x="13" y="24"/>
                    <a:pt x="13" y="24"/>
                    <a:pt x="13" y="25"/>
                  </a:cubicBezTo>
                  <a:cubicBezTo>
                    <a:pt x="14" y="26"/>
                    <a:pt x="14" y="25"/>
                    <a:pt x="14" y="26"/>
                  </a:cubicBezTo>
                  <a:cubicBezTo>
                    <a:pt x="15" y="27"/>
                    <a:pt x="14" y="28"/>
                    <a:pt x="14" y="28"/>
                  </a:cubicBezTo>
                  <a:cubicBezTo>
                    <a:pt x="14" y="28"/>
                    <a:pt x="13" y="28"/>
                    <a:pt x="13" y="28"/>
                  </a:cubicBezTo>
                  <a:cubicBezTo>
                    <a:pt x="12" y="28"/>
                    <a:pt x="12" y="29"/>
                    <a:pt x="11" y="28"/>
                  </a:cubicBezTo>
                  <a:cubicBezTo>
                    <a:pt x="10" y="28"/>
                    <a:pt x="10" y="28"/>
                    <a:pt x="10" y="28"/>
                  </a:cubicBezTo>
                  <a:cubicBezTo>
                    <a:pt x="9" y="27"/>
                    <a:pt x="8" y="27"/>
                    <a:pt x="8" y="26"/>
                  </a:cubicBezTo>
                  <a:cubicBezTo>
                    <a:pt x="8" y="26"/>
                    <a:pt x="8" y="25"/>
                    <a:pt x="7" y="25"/>
                  </a:cubicBezTo>
                  <a:cubicBezTo>
                    <a:pt x="7" y="25"/>
                    <a:pt x="7" y="25"/>
                    <a:pt x="6" y="25"/>
                  </a:cubicBezTo>
                  <a:cubicBezTo>
                    <a:pt x="6" y="25"/>
                    <a:pt x="5" y="26"/>
                    <a:pt x="5" y="25"/>
                  </a:cubicBezTo>
                  <a:cubicBezTo>
                    <a:pt x="4" y="25"/>
                    <a:pt x="4" y="25"/>
                    <a:pt x="4" y="25"/>
                  </a:cubicBezTo>
                  <a:cubicBezTo>
                    <a:pt x="3" y="24"/>
                    <a:pt x="3" y="24"/>
                    <a:pt x="3" y="24"/>
                  </a:cubicBezTo>
                  <a:cubicBezTo>
                    <a:pt x="2" y="23"/>
                    <a:pt x="2" y="23"/>
                    <a:pt x="2" y="23"/>
                  </a:cubicBezTo>
                  <a:lnTo>
                    <a:pt x="2" y="2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53" name="Freeform 52"/>
            <p:cNvSpPr>
              <a:spLocks/>
            </p:cNvSpPr>
            <p:nvPr/>
          </p:nvSpPr>
          <p:spPr bwMode="auto">
            <a:xfrm>
              <a:off x="10461625" y="4462463"/>
              <a:ext cx="17463" cy="9525"/>
            </a:xfrm>
            <a:custGeom>
              <a:avLst/>
              <a:gdLst>
                <a:gd name="T0" fmla="*/ 1 w 13"/>
                <a:gd name="T1" fmla="*/ 4 h 7"/>
                <a:gd name="T2" fmla="*/ 1 w 13"/>
                <a:gd name="T3" fmla="*/ 3 h 7"/>
                <a:gd name="T4" fmla="*/ 0 w 13"/>
                <a:gd name="T5" fmla="*/ 2 h 7"/>
                <a:gd name="T6" fmla="*/ 0 w 13"/>
                <a:gd name="T7" fmla="*/ 1 h 7"/>
                <a:gd name="T8" fmla="*/ 1 w 13"/>
                <a:gd name="T9" fmla="*/ 0 h 7"/>
                <a:gd name="T10" fmla="*/ 2 w 13"/>
                <a:gd name="T11" fmla="*/ 0 h 7"/>
                <a:gd name="T12" fmla="*/ 4 w 13"/>
                <a:gd name="T13" fmla="*/ 1 h 7"/>
                <a:gd name="T14" fmla="*/ 5 w 13"/>
                <a:gd name="T15" fmla="*/ 1 h 7"/>
                <a:gd name="T16" fmla="*/ 7 w 13"/>
                <a:gd name="T17" fmla="*/ 2 h 7"/>
                <a:gd name="T18" fmla="*/ 9 w 13"/>
                <a:gd name="T19" fmla="*/ 3 h 7"/>
                <a:gd name="T20" fmla="*/ 11 w 13"/>
                <a:gd name="T21" fmla="*/ 4 h 7"/>
                <a:gd name="T22" fmla="*/ 12 w 13"/>
                <a:gd name="T23" fmla="*/ 5 h 7"/>
                <a:gd name="T24" fmla="*/ 13 w 13"/>
                <a:gd name="T25" fmla="*/ 6 h 7"/>
                <a:gd name="T26" fmla="*/ 12 w 13"/>
                <a:gd name="T27" fmla="*/ 7 h 7"/>
                <a:gd name="T28" fmla="*/ 11 w 13"/>
                <a:gd name="T29" fmla="*/ 7 h 7"/>
                <a:gd name="T30" fmla="*/ 10 w 13"/>
                <a:gd name="T31" fmla="*/ 6 h 7"/>
                <a:gd name="T32" fmla="*/ 8 w 13"/>
                <a:gd name="T33" fmla="*/ 6 h 7"/>
                <a:gd name="T34" fmla="*/ 8 w 13"/>
                <a:gd name="T35" fmla="*/ 6 h 7"/>
                <a:gd name="T36" fmla="*/ 7 w 13"/>
                <a:gd name="T37" fmla="*/ 6 h 7"/>
                <a:gd name="T38" fmla="*/ 7 w 13"/>
                <a:gd name="T39" fmla="*/ 6 h 7"/>
                <a:gd name="T40" fmla="*/ 6 w 13"/>
                <a:gd name="T41" fmla="*/ 6 h 7"/>
                <a:gd name="T42" fmla="*/ 5 w 13"/>
                <a:gd name="T43" fmla="*/ 6 h 7"/>
                <a:gd name="T44" fmla="*/ 4 w 13"/>
                <a:gd name="T45" fmla="*/ 6 h 7"/>
                <a:gd name="T46" fmla="*/ 3 w 13"/>
                <a:gd name="T47" fmla="*/ 5 h 7"/>
                <a:gd name="T48" fmla="*/ 2 w 13"/>
                <a:gd name="T49" fmla="*/ 5 h 7"/>
                <a:gd name="T50" fmla="*/ 2 w 13"/>
                <a:gd name="T51" fmla="*/ 5 h 7"/>
                <a:gd name="T52" fmla="*/ 2 w 13"/>
                <a:gd name="T53" fmla="*/ 4 h 7"/>
                <a:gd name="T54" fmla="*/ 1 w 13"/>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7">
                  <a:moveTo>
                    <a:pt x="1" y="4"/>
                  </a:moveTo>
                  <a:cubicBezTo>
                    <a:pt x="1" y="4"/>
                    <a:pt x="1" y="3"/>
                    <a:pt x="1" y="3"/>
                  </a:cubicBezTo>
                  <a:cubicBezTo>
                    <a:pt x="1" y="2"/>
                    <a:pt x="0" y="2"/>
                    <a:pt x="0" y="2"/>
                  </a:cubicBezTo>
                  <a:cubicBezTo>
                    <a:pt x="0" y="1"/>
                    <a:pt x="0" y="1"/>
                    <a:pt x="0" y="1"/>
                  </a:cubicBezTo>
                  <a:cubicBezTo>
                    <a:pt x="1" y="0"/>
                    <a:pt x="0" y="0"/>
                    <a:pt x="1" y="0"/>
                  </a:cubicBezTo>
                  <a:cubicBezTo>
                    <a:pt x="1" y="0"/>
                    <a:pt x="2" y="0"/>
                    <a:pt x="2" y="0"/>
                  </a:cubicBezTo>
                  <a:cubicBezTo>
                    <a:pt x="3" y="1"/>
                    <a:pt x="3" y="1"/>
                    <a:pt x="4" y="1"/>
                  </a:cubicBezTo>
                  <a:cubicBezTo>
                    <a:pt x="4" y="1"/>
                    <a:pt x="4" y="1"/>
                    <a:pt x="5" y="1"/>
                  </a:cubicBezTo>
                  <a:cubicBezTo>
                    <a:pt x="6" y="2"/>
                    <a:pt x="6" y="2"/>
                    <a:pt x="7" y="2"/>
                  </a:cubicBezTo>
                  <a:cubicBezTo>
                    <a:pt x="8" y="3"/>
                    <a:pt x="9" y="3"/>
                    <a:pt x="9" y="3"/>
                  </a:cubicBezTo>
                  <a:cubicBezTo>
                    <a:pt x="9" y="4"/>
                    <a:pt x="10" y="3"/>
                    <a:pt x="11" y="4"/>
                  </a:cubicBezTo>
                  <a:cubicBezTo>
                    <a:pt x="11" y="4"/>
                    <a:pt x="12" y="5"/>
                    <a:pt x="12" y="5"/>
                  </a:cubicBezTo>
                  <a:cubicBezTo>
                    <a:pt x="12" y="5"/>
                    <a:pt x="13" y="5"/>
                    <a:pt x="13" y="6"/>
                  </a:cubicBezTo>
                  <a:cubicBezTo>
                    <a:pt x="13" y="7"/>
                    <a:pt x="13" y="7"/>
                    <a:pt x="12" y="7"/>
                  </a:cubicBezTo>
                  <a:cubicBezTo>
                    <a:pt x="12" y="7"/>
                    <a:pt x="11" y="7"/>
                    <a:pt x="11" y="7"/>
                  </a:cubicBezTo>
                  <a:cubicBezTo>
                    <a:pt x="11" y="7"/>
                    <a:pt x="10" y="6"/>
                    <a:pt x="10" y="6"/>
                  </a:cubicBezTo>
                  <a:cubicBezTo>
                    <a:pt x="8" y="6"/>
                    <a:pt x="8" y="6"/>
                    <a:pt x="8" y="6"/>
                  </a:cubicBezTo>
                  <a:cubicBezTo>
                    <a:pt x="8" y="6"/>
                    <a:pt x="8" y="6"/>
                    <a:pt x="8" y="6"/>
                  </a:cubicBezTo>
                  <a:cubicBezTo>
                    <a:pt x="8" y="6"/>
                    <a:pt x="8" y="6"/>
                    <a:pt x="7" y="6"/>
                  </a:cubicBezTo>
                  <a:cubicBezTo>
                    <a:pt x="7" y="6"/>
                    <a:pt x="7" y="6"/>
                    <a:pt x="7" y="6"/>
                  </a:cubicBezTo>
                  <a:cubicBezTo>
                    <a:pt x="6" y="6"/>
                    <a:pt x="6" y="6"/>
                    <a:pt x="6" y="6"/>
                  </a:cubicBezTo>
                  <a:cubicBezTo>
                    <a:pt x="5" y="6"/>
                    <a:pt x="5" y="6"/>
                    <a:pt x="5" y="6"/>
                  </a:cubicBezTo>
                  <a:cubicBezTo>
                    <a:pt x="4" y="6"/>
                    <a:pt x="4" y="6"/>
                    <a:pt x="4" y="6"/>
                  </a:cubicBezTo>
                  <a:cubicBezTo>
                    <a:pt x="4" y="6"/>
                    <a:pt x="4" y="5"/>
                    <a:pt x="3" y="5"/>
                  </a:cubicBezTo>
                  <a:cubicBezTo>
                    <a:pt x="3" y="6"/>
                    <a:pt x="2" y="5"/>
                    <a:pt x="2" y="5"/>
                  </a:cubicBezTo>
                  <a:cubicBezTo>
                    <a:pt x="2" y="5"/>
                    <a:pt x="2" y="5"/>
                    <a:pt x="2" y="5"/>
                  </a:cubicBezTo>
                  <a:cubicBezTo>
                    <a:pt x="2" y="4"/>
                    <a:pt x="2" y="4"/>
                    <a:pt x="2" y="4"/>
                  </a:cubicBezTo>
                  <a:lnTo>
                    <a:pt x="1" y="4"/>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54" name="Freeform 53"/>
            <p:cNvSpPr>
              <a:spLocks/>
            </p:cNvSpPr>
            <p:nvPr/>
          </p:nvSpPr>
          <p:spPr bwMode="auto">
            <a:xfrm>
              <a:off x="10501313" y="4449763"/>
              <a:ext cx="23813" cy="22225"/>
            </a:xfrm>
            <a:custGeom>
              <a:avLst/>
              <a:gdLst>
                <a:gd name="T0" fmla="*/ 7 w 17"/>
                <a:gd name="T1" fmla="*/ 9 h 16"/>
                <a:gd name="T2" fmla="*/ 6 w 17"/>
                <a:gd name="T3" fmla="*/ 8 h 16"/>
                <a:gd name="T4" fmla="*/ 3 w 17"/>
                <a:gd name="T5" fmla="*/ 7 h 16"/>
                <a:gd name="T6" fmla="*/ 2 w 17"/>
                <a:gd name="T7" fmla="*/ 7 h 16"/>
                <a:gd name="T8" fmla="*/ 1 w 17"/>
                <a:gd name="T9" fmla="*/ 6 h 16"/>
                <a:gd name="T10" fmla="*/ 0 w 17"/>
                <a:gd name="T11" fmla="*/ 5 h 16"/>
                <a:gd name="T12" fmla="*/ 2 w 17"/>
                <a:gd name="T13" fmla="*/ 5 h 16"/>
                <a:gd name="T14" fmla="*/ 4 w 17"/>
                <a:gd name="T15" fmla="*/ 6 h 16"/>
                <a:gd name="T16" fmla="*/ 6 w 17"/>
                <a:gd name="T17" fmla="*/ 6 h 16"/>
                <a:gd name="T18" fmla="*/ 7 w 17"/>
                <a:gd name="T19" fmla="*/ 6 h 16"/>
                <a:gd name="T20" fmla="*/ 9 w 17"/>
                <a:gd name="T21" fmla="*/ 6 h 16"/>
                <a:gd name="T22" fmla="*/ 10 w 17"/>
                <a:gd name="T23" fmla="*/ 5 h 16"/>
                <a:gd name="T24" fmla="*/ 11 w 17"/>
                <a:gd name="T25" fmla="*/ 4 h 16"/>
                <a:gd name="T26" fmla="*/ 11 w 17"/>
                <a:gd name="T27" fmla="*/ 3 h 16"/>
                <a:gd name="T28" fmla="*/ 11 w 17"/>
                <a:gd name="T29" fmla="*/ 2 h 16"/>
                <a:gd name="T30" fmla="*/ 11 w 17"/>
                <a:gd name="T31" fmla="*/ 1 h 16"/>
                <a:gd name="T32" fmla="*/ 12 w 17"/>
                <a:gd name="T33" fmla="*/ 1 h 16"/>
                <a:gd name="T34" fmla="*/ 14 w 17"/>
                <a:gd name="T35" fmla="*/ 0 h 16"/>
                <a:gd name="T36" fmla="*/ 15 w 17"/>
                <a:gd name="T37" fmla="*/ 1 h 16"/>
                <a:gd name="T38" fmla="*/ 15 w 17"/>
                <a:gd name="T39" fmla="*/ 3 h 16"/>
                <a:gd name="T40" fmla="*/ 15 w 17"/>
                <a:gd name="T41" fmla="*/ 4 h 16"/>
                <a:gd name="T42" fmla="*/ 16 w 17"/>
                <a:gd name="T43" fmla="*/ 5 h 16"/>
                <a:gd name="T44" fmla="*/ 16 w 17"/>
                <a:gd name="T45" fmla="*/ 7 h 16"/>
                <a:gd name="T46" fmla="*/ 16 w 17"/>
                <a:gd name="T47" fmla="*/ 8 h 16"/>
                <a:gd name="T48" fmla="*/ 17 w 17"/>
                <a:gd name="T49" fmla="*/ 9 h 16"/>
                <a:gd name="T50" fmla="*/ 17 w 17"/>
                <a:gd name="T51" fmla="*/ 10 h 16"/>
                <a:gd name="T52" fmla="*/ 17 w 17"/>
                <a:gd name="T53" fmla="*/ 11 h 16"/>
                <a:gd name="T54" fmla="*/ 17 w 17"/>
                <a:gd name="T55" fmla="*/ 12 h 16"/>
                <a:gd name="T56" fmla="*/ 17 w 17"/>
                <a:gd name="T57" fmla="*/ 13 h 16"/>
                <a:gd name="T58" fmla="*/ 17 w 17"/>
                <a:gd name="T59" fmla="*/ 15 h 16"/>
                <a:gd name="T60" fmla="*/ 17 w 17"/>
                <a:gd name="T61" fmla="*/ 15 h 16"/>
                <a:gd name="T62" fmla="*/ 16 w 17"/>
                <a:gd name="T63" fmla="*/ 16 h 16"/>
                <a:gd name="T64" fmla="*/ 15 w 17"/>
                <a:gd name="T65" fmla="*/ 15 h 16"/>
                <a:gd name="T66" fmla="*/ 15 w 17"/>
                <a:gd name="T67" fmla="*/ 15 h 16"/>
                <a:gd name="T68" fmla="*/ 15 w 17"/>
                <a:gd name="T69" fmla="*/ 14 h 16"/>
                <a:gd name="T70" fmla="*/ 14 w 17"/>
                <a:gd name="T71" fmla="*/ 14 h 16"/>
                <a:gd name="T72" fmla="*/ 14 w 17"/>
                <a:gd name="T73" fmla="*/ 13 h 16"/>
                <a:gd name="T74" fmla="*/ 14 w 17"/>
                <a:gd name="T75" fmla="*/ 13 h 16"/>
                <a:gd name="T76" fmla="*/ 13 w 17"/>
                <a:gd name="T77" fmla="*/ 12 h 16"/>
                <a:gd name="T78" fmla="*/ 12 w 17"/>
                <a:gd name="T79" fmla="*/ 12 h 16"/>
                <a:gd name="T80" fmla="*/ 11 w 17"/>
                <a:gd name="T81" fmla="*/ 11 h 16"/>
                <a:gd name="T82" fmla="*/ 10 w 17"/>
                <a:gd name="T83" fmla="*/ 11 h 16"/>
                <a:gd name="T84" fmla="*/ 10 w 17"/>
                <a:gd name="T85" fmla="*/ 10 h 16"/>
                <a:gd name="T86" fmla="*/ 9 w 17"/>
                <a:gd name="T87" fmla="*/ 9 h 16"/>
                <a:gd name="T88" fmla="*/ 8 w 17"/>
                <a:gd name="T89" fmla="*/ 9 h 16"/>
                <a:gd name="T90" fmla="*/ 7 w 17"/>
                <a:gd name="T9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6">
                  <a:moveTo>
                    <a:pt x="7" y="9"/>
                  </a:moveTo>
                  <a:cubicBezTo>
                    <a:pt x="7" y="9"/>
                    <a:pt x="6" y="9"/>
                    <a:pt x="6" y="8"/>
                  </a:cubicBezTo>
                  <a:cubicBezTo>
                    <a:pt x="5" y="8"/>
                    <a:pt x="4" y="7"/>
                    <a:pt x="3" y="7"/>
                  </a:cubicBezTo>
                  <a:cubicBezTo>
                    <a:pt x="3" y="7"/>
                    <a:pt x="3" y="7"/>
                    <a:pt x="2" y="7"/>
                  </a:cubicBezTo>
                  <a:cubicBezTo>
                    <a:pt x="2" y="6"/>
                    <a:pt x="1" y="6"/>
                    <a:pt x="1" y="6"/>
                  </a:cubicBezTo>
                  <a:cubicBezTo>
                    <a:pt x="0" y="5"/>
                    <a:pt x="0" y="5"/>
                    <a:pt x="0" y="5"/>
                  </a:cubicBezTo>
                  <a:cubicBezTo>
                    <a:pt x="0" y="5"/>
                    <a:pt x="1" y="5"/>
                    <a:pt x="2" y="5"/>
                  </a:cubicBezTo>
                  <a:cubicBezTo>
                    <a:pt x="2" y="5"/>
                    <a:pt x="3" y="5"/>
                    <a:pt x="4" y="6"/>
                  </a:cubicBezTo>
                  <a:cubicBezTo>
                    <a:pt x="4" y="6"/>
                    <a:pt x="5" y="6"/>
                    <a:pt x="6" y="6"/>
                  </a:cubicBezTo>
                  <a:cubicBezTo>
                    <a:pt x="7" y="6"/>
                    <a:pt x="7" y="6"/>
                    <a:pt x="7" y="6"/>
                  </a:cubicBezTo>
                  <a:cubicBezTo>
                    <a:pt x="8" y="6"/>
                    <a:pt x="9" y="6"/>
                    <a:pt x="9" y="6"/>
                  </a:cubicBezTo>
                  <a:cubicBezTo>
                    <a:pt x="10" y="5"/>
                    <a:pt x="10" y="5"/>
                    <a:pt x="10" y="5"/>
                  </a:cubicBezTo>
                  <a:cubicBezTo>
                    <a:pt x="11" y="5"/>
                    <a:pt x="11" y="5"/>
                    <a:pt x="11" y="4"/>
                  </a:cubicBezTo>
                  <a:cubicBezTo>
                    <a:pt x="11" y="4"/>
                    <a:pt x="11" y="4"/>
                    <a:pt x="11" y="3"/>
                  </a:cubicBezTo>
                  <a:cubicBezTo>
                    <a:pt x="11" y="3"/>
                    <a:pt x="11" y="3"/>
                    <a:pt x="11" y="2"/>
                  </a:cubicBezTo>
                  <a:cubicBezTo>
                    <a:pt x="11" y="2"/>
                    <a:pt x="10" y="2"/>
                    <a:pt x="11" y="1"/>
                  </a:cubicBezTo>
                  <a:cubicBezTo>
                    <a:pt x="12" y="1"/>
                    <a:pt x="11" y="1"/>
                    <a:pt x="12" y="1"/>
                  </a:cubicBezTo>
                  <a:cubicBezTo>
                    <a:pt x="13" y="0"/>
                    <a:pt x="14" y="0"/>
                    <a:pt x="14" y="0"/>
                  </a:cubicBezTo>
                  <a:cubicBezTo>
                    <a:pt x="14" y="1"/>
                    <a:pt x="15" y="1"/>
                    <a:pt x="15" y="1"/>
                  </a:cubicBezTo>
                  <a:cubicBezTo>
                    <a:pt x="15" y="2"/>
                    <a:pt x="15" y="2"/>
                    <a:pt x="15" y="3"/>
                  </a:cubicBezTo>
                  <a:cubicBezTo>
                    <a:pt x="15" y="3"/>
                    <a:pt x="15" y="3"/>
                    <a:pt x="15" y="4"/>
                  </a:cubicBezTo>
                  <a:cubicBezTo>
                    <a:pt x="15" y="4"/>
                    <a:pt x="15" y="4"/>
                    <a:pt x="16" y="5"/>
                  </a:cubicBezTo>
                  <a:cubicBezTo>
                    <a:pt x="16" y="6"/>
                    <a:pt x="16" y="6"/>
                    <a:pt x="16" y="7"/>
                  </a:cubicBezTo>
                  <a:cubicBezTo>
                    <a:pt x="16" y="7"/>
                    <a:pt x="16" y="7"/>
                    <a:pt x="16" y="8"/>
                  </a:cubicBezTo>
                  <a:cubicBezTo>
                    <a:pt x="17" y="8"/>
                    <a:pt x="17" y="8"/>
                    <a:pt x="17" y="9"/>
                  </a:cubicBezTo>
                  <a:cubicBezTo>
                    <a:pt x="17" y="10"/>
                    <a:pt x="17" y="10"/>
                    <a:pt x="17" y="10"/>
                  </a:cubicBezTo>
                  <a:cubicBezTo>
                    <a:pt x="17" y="10"/>
                    <a:pt x="17" y="11"/>
                    <a:pt x="17" y="11"/>
                  </a:cubicBezTo>
                  <a:cubicBezTo>
                    <a:pt x="17" y="11"/>
                    <a:pt x="17" y="12"/>
                    <a:pt x="17" y="12"/>
                  </a:cubicBezTo>
                  <a:cubicBezTo>
                    <a:pt x="17" y="13"/>
                    <a:pt x="17" y="13"/>
                    <a:pt x="17" y="13"/>
                  </a:cubicBezTo>
                  <a:cubicBezTo>
                    <a:pt x="17" y="13"/>
                    <a:pt x="16" y="14"/>
                    <a:pt x="17" y="15"/>
                  </a:cubicBezTo>
                  <a:cubicBezTo>
                    <a:pt x="17" y="15"/>
                    <a:pt x="17" y="15"/>
                    <a:pt x="17" y="15"/>
                  </a:cubicBezTo>
                  <a:cubicBezTo>
                    <a:pt x="16" y="16"/>
                    <a:pt x="16" y="16"/>
                    <a:pt x="16" y="16"/>
                  </a:cubicBezTo>
                  <a:cubicBezTo>
                    <a:pt x="15" y="15"/>
                    <a:pt x="15" y="15"/>
                    <a:pt x="15" y="15"/>
                  </a:cubicBezTo>
                  <a:cubicBezTo>
                    <a:pt x="15" y="15"/>
                    <a:pt x="15" y="15"/>
                    <a:pt x="15" y="15"/>
                  </a:cubicBezTo>
                  <a:cubicBezTo>
                    <a:pt x="15" y="14"/>
                    <a:pt x="15" y="15"/>
                    <a:pt x="15" y="14"/>
                  </a:cubicBezTo>
                  <a:cubicBezTo>
                    <a:pt x="14" y="14"/>
                    <a:pt x="14" y="14"/>
                    <a:pt x="14" y="14"/>
                  </a:cubicBezTo>
                  <a:cubicBezTo>
                    <a:pt x="14" y="13"/>
                    <a:pt x="14" y="13"/>
                    <a:pt x="14" y="13"/>
                  </a:cubicBezTo>
                  <a:cubicBezTo>
                    <a:pt x="14" y="13"/>
                    <a:pt x="14" y="13"/>
                    <a:pt x="14" y="13"/>
                  </a:cubicBezTo>
                  <a:cubicBezTo>
                    <a:pt x="14" y="13"/>
                    <a:pt x="14" y="12"/>
                    <a:pt x="13" y="12"/>
                  </a:cubicBezTo>
                  <a:cubicBezTo>
                    <a:pt x="13" y="12"/>
                    <a:pt x="13" y="12"/>
                    <a:pt x="12" y="12"/>
                  </a:cubicBezTo>
                  <a:cubicBezTo>
                    <a:pt x="12" y="12"/>
                    <a:pt x="12" y="12"/>
                    <a:pt x="11" y="11"/>
                  </a:cubicBezTo>
                  <a:cubicBezTo>
                    <a:pt x="11" y="11"/>
                    <a:pt x="11" y="11"/>
                    <a:pt x="10" y="11"/>
                  </a:cubicBezTo>
                  <a:cubicBezTo>
                    <a:pt x="10" y="11"/>
                    <a:pt x="10" y="10"/>
                    <a:pt x="10" y="10"/>
                  </a:cubicBezTo>
                  <a:cubicBezTo>
                    <a:pt x="10" y="10"/>
                    <a:pt x="9" y="9"/>
                    <a:pt x="9" y="9"/>
                  </a:cubicBezTo>
                  <a:cubicBezTo>
                    <a:pt x="9" y="9"/>
                    <a:pt x="8" y="9"/>
                    <a:pt x="8" y="9"/>
                  </a:cubicBezTo>
                  <a:cubicBezTo>
                    <a:pt x="8" y="9"/>
                    <a:pt x="7" y="9"/>
                    <a:pt x="7" y="9"/>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55" name="Freeform 54"/>
            <p:cNvSpPr>
              <a:spLocks/>
            </p:cNvSpPr>
            <p:nvPr/>
          </p:nvSpPr>
          <p:spPr bwMode="auto">
            <a:xfrm>
              <a:off x="10466388" y="4471988"/>
              <a:ext cx="0" cy="1588"/>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56" name="Freeform 55"/>
            <p:cNvSpPr>
              <a:spLocks/>
            </p:cNvSpPr>
            <p:nvPr/>
          </p:nvSpPr>
          <p:spPr bwMode="auto">
            <a:xfrm>
              <a:off x="10463213" y="4471988"/>
              <a:ext cx="3175" cy="1588"/>
            </a:xfrm>
            <a:custGeom>
              <a:avLst/>
              <a:gdLst>
                <a:gd name="T0" fmla="*/ 2 w 2"/>
                <a:gd name="T1" fmla="*/ 0 h 1"/>
                <a:gd name="T2" fmla="*/ 2 w 2"/>
                <a:gd name="T3" fmla="*/ 1 h 1"/>
                <a:gd name="T4" fmla="*/ 1 w 2"/>
                <a:gd name="T5" fmla="*/ 1 h 1"/>
                <a:gd name="T6" fmla="*/ 1 w 2"/>
                <a:gd name="T7" fmla="*/ 1 h 1"/>
                <a:gd name="T8" fmla="*/ 0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1"/>
                    <a:pt x="2" y="1"/>
                  </a:cubicBezTo>
                  <a:cubicBezTo>
                    <a:pt x="2" y="1"/>
                    <a:pt x="1" y="1"/>
                    <a:pt x="1" y="1"/>
                  </a:cubicBezTo>
                  <a:cubicBezTo>
                    <a:pt x="1" y="1"/>
                    <a:pt x="1" y="1"/>
                    <a:pt x="1" y="1"/>
                  </a:cubicBezTo>
                  <a:cubicBezTo>
                    <a:pt x="0" y="1"/>
                    <a:pt x="0" y="1"/>
                    <a:pt x="0" y="1"/>
                  </a:cubicBezTo>
                  <a:cubicBezTo>
                    <a:pt x="1" y="1"/>
                    <a:pt x="2" y="0"/>
                    <a:pt x="2"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57" name="Freeform 56"/>
            <p:cNvSpPr>
              <a:spLocks/>
            </p:cNvSpPr>
            <p:nvPr/>
          </p:nvSpPr>
          <p:spPr bwMode="auto">
            <a:xfrm>
              <a:off x="10887075" y="4778376"/>
              <a:ext cx="17463" cy="31750"/>
            </a:xfrm>
            <a:custGeom>
              <a:avLst/>
              <a:gdLst>
                <a:gd name="T0" fmla="*/ 0 w 12"/>
                <a:gd name="T1" fmla="*/ 21 h 22"/>
                <a:gd name="T2" fmla="*/ 0 w 12"/>
                <a:gd name="T3" fmla="*/ 20 h 22"/>
                <a:gd name="T4" fmla="*/ 1 w 12"/>
                <a:gd name="T5" fmla="*/ 20 h 22"/>
                <a:gd name="T6" fmla="*/ 1 w 12"/>
                <a:gd name="T7" fmla="*/ 19 h 22"/>
                <a:gd name="T8" fmla="*/ 1 w 12"/>
                <a:gd name="T9" fmla="*/ 18 h 22"/>
                <a:gd name="T10" fmla="*/ 2 w 12"/>
                <a:gd name="T11" fmla="*/ 17 h 22"/>
                <a:gd name="T12" fmla="*/ 2 w 12"/>
                <a:gd name="T13" fmla="*/ 17 h 22"/>
                <a:gd name="T14" fmla="*/ 2 w 12"/>
                <a:gd name="T15" fmla="*/ 16 h 22"/>
                <a:gd name="T16" fmla="*/ 2 w 12"/>
                <a:gd name="T17" fmla="*/ 14 h 22"/>
                <a:gd name="T18" fmla="*/ 2 w 12"/>
                <a:gd name="T19" fmla="*/ 13 h 22"/>
                <a:gd name="T20" fmla="*/ 3 w 12"/>
                <a:gd name="T21" fmla="*/ 11 h 22"/>
                <a:gd name="T22" fmla="*/ 3 w 12"/>
                <a:gd name="T23" fmla="*/ 10 h 22"/>
                <a:gd name="T24" fmla="*/ 4 w 12"/>
                <a:gd name="T25" fmla="*/ 9 h 22"/>
                <a:gd name="T26" fmla="*/ 4 w 12"/>
                <a:gd name="T27" fmla="*/ 9 h 22"/>
                <a:gd name="T28" fmla="*/ 5 w 12"/>
                <a:gd name="T29" fmla="*/ 8 h 22"/>
                <a:gd name="T30" fmla="*/ 6 w 12"/>
                <a:gd name="T31" fmla="*/ 8 h 22"/>
                <a:gd name="T32" fmla="*/ 6 w 12"/>
                <a:gd name="T33" fmla="*/ 7 h 22"/>
                <a:gd name="T34" fmla="*/ 7 w 12"/>
                <a:gd name="T35" fmla="*/ 6 h 22"/>
                <a:gd name="T36" fmla="*/ 8 w 12"/>
                <a:gd name="T37" fmla="*/ 5 h 22"/>
                <a:gd name="T38" fmla="*/ 8 w 12"/>
                <a:gd name="T39" fmla="*/ 4 h 22"/>
                <a:gd name="T40" fmla="*/ 8 w 12"/>
                <a:gd name="T41" fmla="*/ 3 h 22"/>
                <a:gd name="T42" fmla="*/ 8 w 12"/>
                <a:gd name="T43" fmla="*/ 2 h 22"/>
                <a:gd name="T44" fmla="*/ 9 w 12"/>
                <a:gd name="T45" fmla="*/ 2 h 22"/>
                <a:gd name="T46" fmla="*/ 10 w 12"/>
                <a:gd name="T47" fmla="*/ 1 h 22"/>
                <a:gd name="T48" fmla="*/ 10 w 12"/>
                <a:gd name="T49" fmla="*/ 0 h 22"/>
                <a:gd name="T50" fmla="*/ 11 w 12"/>
                <a:gd name="T51" fmla="*/ 1 h 22"/>
                <a:gd name="T52" fmla="*/ 11 w 12"/>
                <a:gd name="T53" fmla="*/ 2 h 22"/>
                <a:gd name="T54" fmla="*/ 10 w 12"/>
                <a:gd name="T55" fmla="*/ 4 h 22"/>
                <a:gd name="T56" fmla="*/ 9 w 12"/>
                <a:gd name="T57" fmla="*/ 5 h 22"/>
                <a:gd name="T58" fmla="*/ 9 w 12"/>
                <a:gd name="T59" fmla="*/ 7 h 22"/>
                <a:gd name="T60" fmla="*/ 7 w 12"/>
                <a:gd name="T61" fmla="*/ 9 h 22"/>
                <a:gd name="T62" fmla="*/ 7 w 12"/>
                <a:gd name="T63" fmla="*/ 11 h 22"/>
                <a:gd name="T64" fmla="*/ 6 w 12"/>
                <a:gd name="T65" fmla="*/ 12 h 22"/>
                <a:gd name="T66" fmla="*/ 5 w 12"/>
                <a:gd name="T67" fmla="*/ 13 h 22"/>
                <a:gd name="T68" fmla="*/ 5 w 12"/>
                <a:gd name="T69" fmla="*/ 14 h 22"/>
                <a:gd name="T70" fmla="*/ 5 w 12"/>
                <a:gd name="T71" fmla="*/ 15 h 22"/>
                <a:gd name="T72" fmla="*/ 3 w 12"/>
                <a:gd name="T73" fmla="*/ 16 h 22"/>
                <a:gd name="T74" fmla="*/ 3 w 12"/>
                <a:gd name="T75" fmla="*/ 16 h 22"/>
                <a:gd name="T76" fmla="*/ 3 w 12"/>
                <a:gd name="T77" fmla="*/ 17 h 22"/>
                <a:gd name="T78" fmla="*/ 3 w 12"/>
                <a:gd name="T79" fmla="*/ 18 h 22"/>
                <a:gd name="T80" fmla="*/ 2 w 12"/>
                <a:gd name="T81" fmla="*/ 19 h 22"/>
                <a:gd name="T82" fmla="*/ 2 w 12"/>
                <a:gd name="T83" fmla="*/ 19 h 22"/>
                <a:gd name="T84" fmla="*/ 2 w 12"/>
                <a:gd name="T85" fmla="*/ 20 h 22"/>
                <a:gd name="T86" fmla="*/ 1 w 12"/>
                <a:gd name="T87" fmla="*/ 22 h 22"/>
                <a:gd name="T88" fmla="*/ 0 w 12"/>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2">
                  <a:moveTo>
                    <a:pt x="0" y="21"/>
                  </a:moveTo>
                  <a:cubicBezTo>
                    <a:pt x="0" y="21"/>
                    <a:pt x="0" y="20"/>
                    <a:pt x="0" y="20"/>
                  </a:cubicBezTo>
                  <a:cubicBezTo>
                    <a:pt x="0" y="20"/>
                    <a:pt x="0" y="20"/>
                    <a:pt x="1" y="20"/>
                  </a:cubicBezTo>
                  <a:cubicBezTo>
                    <a:pt x="1" y="19"/>
                    <a:pt x="1" y="19"/>
                    <a:pt x="1" y="19"/>
                  </a:cubicBezTo>
                  <a:cubicBezTo>
                    <a:pt x="1" y="18"/>
                    <a:pt x="1" y="18"/>
                    <a:pt x="1" y="18"/>
                  </a:cubicBezTo>
                  <a:cubicBezTo>
                    <a:pt x="2" y="18"/>
                    <a:pt x="2" y="17"/>
                    <a:pt x="2" y="17"/>
                  </a:cubicBezTo>
                  <a:cubicBezTo>
                    <a:pt x="2" y="17"/>
                    <a:pt x="2" y="17"/>
                    <a:pt x="2" y="17"/>
                  </a:cubicBezTo>
                  <a:cubicBezTo>
                    <a:pt x="2" y="16"/>
                    <a:pt x="2" y="17"/>
                    <a:pt x="2" y="16"/>
                  </a:cubicBezTo>
                  <a:cubicBezTo>
                    <a:pt x="2" y="15"/>
                    <a:pt x="2" y="15"/>
                    <a:pt x="2" y="14"/>
                  </a:cubicBezTo>
                  <a:cubicBezTo>
                    <a:pt x="2" y="14"/>
                    <a:pt x="2" y="14"/>
                    <a:pt x="2" y="13"/>
                  </a:cubicBezTo>
                  <a:cubicBezTo>
                    <a:pt x="3" y="12"/>
                    <a:pt x="3" y="12"/>
                    <a:pt x="3" y="11"/>
                  </a:cubicBezTo>
                  <a:cubicBezTo>
                    <a:pt x="3" y="11"/>
                    <a:pt x="3" y="11"/>
                    <a:pt x="3" y="10"/>
                  </a:cubicBezTo>
                  <a:cubicBezTo>
                    <a:pt x="4" y="10"/>
                    <a:pt x="4" y="10"/>
                    <a:pt x="4" y="9"/>
                  </a:cubicBezTo>
                  <a:cubicBezTo>
                    <a:pt x="4" y="9"/>
                    <a:pt x="4" y="9"/>
                    <a:pt x="4" y="9"/>
                  </a:cubicBezTo>
                  <a:cubicBezTo>
                    <a:pt x="4" y="9"/>
                    <a:pt x="5" y="9"/>
                    <a:pt x="5" y="8"/>
                  </a:cubicBezTo>
                  <a:cubicBezTo>
                    <a:pt x="5" y="8"/>
                    <a:pt x="5" y="8"/>
                    <a:pt x="6" y="8"/>
                  </a:cubicBezTo>
                  <a:cubicBezTo>
                    <a:pt x="6" y="7"/>
                    <a:pt x="5" y="7"/>
                    <a:pt x="6" y="7"/>
                  </a:cubicBezTo>
                  <a:cubicBezTo>
                    <a:pt x="6" y="6"/>
                    <a:pt x="7" y="6"/>
                    <a:pt x="7" y="6"/>
                  </a:cubicBezTo>
                  <a:cubicBezTo>
                    <a:pt x="7" y="5"/>
                    <a:pt x="8" y="5"/>
                    <a:pt x="8" y="5"/>
                  </a:cubicBezTo>
                  <a:cubicBezTo>
                    <a:pt x="8" y="5"/>
                    <a:pt x="8" y="4"/>
                    <a:pt x="8" y="4"/>
                  </a:cubicBezTo>
                  <a:cubicBezTo>
                    <a:pt x="8" y="4"/>
                    <a:pt x="8" y="4"/>
                    <a:pt x="8" y="3"/>
                  </a:cubicBezTo>
                  <a:cubicBezTo>
                    <a:pt x="8" y="3"/>
                    <a:pt x="8" y="3"/>
                    <a:pt x="8" y="2"/>
                  </a:cubicBezTo>
                  <a:cubicBezTo>
                    <a:pt x="9" y="2"/>
                    <a:pt x="9" y="2"/>
                    <a:pt x="9" y="2"/>
                  </a:cubicBezTo>
                  <a:cubicBezTo>
                    <a:pt x="9" y="1"/>
                    <a:pt x="9" y="1"/>
                    <a:pt x="10" y="1"/>
                  </a:cubicBezTo>
                  <a:cubicBezTo>
                    <a:pt x="10" y="0"/>
                    <a:pt x="10" y="0"/>
                    <a:pt x="10" y="0"/>
                  </a:cubicBezTo>
                  <a:cubicBezTo>
                    <a:pt x="11" y="0"/>
                    <a:pt x="11" y="0"/>
                    <a:pt x="11" y="1"/>
                  </a:cubicBezTo>
                  <a:cubicBezTo>
                    <a:pt x="12" y="1"/>
                    <a:pt x="11" y="2"/>
                    <a:pt x="11" y="2"/>
                  </a:cubicBezTo>
                  <a:cubicBezTo>
                    <a:pt x="11" y="3"/>
                    <a:pt x="10" y="3"/>
                    <a:pt x="10" y="4"/>
                  </a:cubicBezTo>
                  <a:cubicBezTo>
                    <a:pt x="9" y="4"/>
                    <a:pt x="9" y="4"/>
                    <a:pt x="9" y="5"/>
                  </a:cubicBezTo>
                  <a:cubicBezTo>
                    <a:pt x="9" y="6"/>
                    <a:pt x="9" y="6"/>
                    <a:pt x="9" y="7"/>
                  </a:cubicBezTo>
                  <a:cubicBezTo>
                    <a:pt x="8" y="8"/>
                    <a:pt x="7" y="9"/>
                    <a:pt x="7" y="9"/>
                  </a:cubicBezTo>
                  <a:cubicBezTo>
                    <a:pt x="7" y="10"/>
                    <a:pt x="7" y="10"/>
                    <a:pt x="7" y="11"/>
                  </a:cubicBezTo>
                  <a:cubicBezTo>
                    <a:pt x="7" y="11"/>
                    <a:pt x="6" y="12"/>
                    <a:pt x="6" y="12"/>
                  </a:cubicBezTo>
                  <a:cubicBezTo>
                    <a:pt x="6" y="12"/>
                    <a:pt x="6" y="12"/>
                    <a:pt x="5" y="13"/>
                  </a:cubicBezTo>
                  <a:cubicBezTo>
                    <a:pt x="5" y="13"/>
                    <a:pt x="5" y="14"/>
                    <a:pt x="5" y="14"/>
                  </a:cubicBezTo>
                  <a:cubicBezTo>
                    <a:pt x="5" y="14"/>
                    <a:pt x="5" y="14"/>
                    <a:pt x="5" y="15"/>
                  </a:cubicBezTo>
                  <a:cubicBezTo>
                    <a:pt x="4" y="15"/>
                    <a:pt x="4" y="15"/>
                    <a:pt x="3" y="16"/>
                  </a:cubicBezTo>
                  <a:cubicBezTo>
                    <a:pt x="3" y="16"/>
                    <a:pt x="3" y="16"/>
                    <a:pt x="3" y="16"/>
                  </a:cubicBezTo>
                  <a:cubicBezTo>
                    <a:pt x="3" y="17"/>
                    <a:pt x="3" y="17"/>
                    <a:pt x="3" y="17"/>
                  </a:cubicBezTo>
                  <a:cubicBezTo>
                    <a:pt x="3" y="18"/>
                    <a:pt x="3" y="18"/>
                    <a:pt x="3" y="18"/>
                  </a:cubicBezTo>
                  <a:cubicBezTo>
                    <a:pt x="2" y="18"/>
                    <a:pt x="2" y="19"/>
                    <a:pt x="2" y="19"/>
                  </a:cubicBezTo>
                  <a:cubicBezTo>
                    <a:pt x="2" y="19"/>
                    <a:pt x="2" y="19"/>
                    <a:pt x="2" y="19"/>
                  </a:cubicBezTo>
                  <a:cubicBezTo>
                    <a:pt x="2" y="20"/>
                    <a:pt x="2" y="20"/>
                    <a:pt x="2" y="20"/>
                  </a:cubicBezTo>
                  <a:cubicBezTo>
                    <a:pt x="2" y="20"/>
                    <a:pt x="1" y="21"/>
                    <a:pt x="1" y="22"/>
                  </a:cubicBezTo>
                  <a:cubicBezTo>
                    <a:pt x="1" y="22"/>
                    <a:pt x="0" y="21"/>
                    <a:pt x="0" y="2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58" name="Freeform 57"/>
            <p:cNvSpPr>
              <a:spLocks/>
            </p:cNvSpPr>
            <p:nvPr/>
          </p:nvSpPr>
          <p:spPr bwMode="auto">
            <a:xfrm>
              <a:off x="10785475" y="4546601"/>
              <a:ext cx="4763" cy="4763"/>
            </a:xfrm>
            <a:custGeom>
              <a:avLst/>
              <a:gdLst>
                <a:gd name="T0" fmla="*/ 0 w 3"/>
                <a:gd name="T1" fmla="*/ 1 h 3"/>
                <a:gd name="T2" fmla="*/ 0 w 3"/>
                <a:gd name="T3" fmla="*/ 0 h 3"/>
                <a:gd name="T4" fmla="*/ 1 w 3"/>
                <a:gd name="T5" fmla="*/ 0 h 3"/>
                <a:gd name="T6" fmla="*/ 2 w 3"/>
                <a:gd name="T7" fmla="*/ 0 h 3"/>
                <a:gd name="T8" fmla="*/ 3 w 3"/>
                <a:gd name="T9" fmla="*/ 2 h 3"/>
                <a:gd name="T10" fmla="*/ 2 w 3"/>
                <a:gd name="T11" fmla="*/ 3 h 3"/>
                <a:gd name="T12" fmla="*/ 1 w 3"/>
                <a:gd name="T13" fmla="*/ 3 h 3"/>
                <a:gd name="T14" fmla="*/ 0 w 3"/>
                <a:gd name="T15" fmla="*/ 2 h 3"/>
                <a:gd name="T16" fmla="*/ 0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1"/>
                  </a:moveTo>
                  <a:cubicBezTo>
                    <a:pt x="0" y="1"/>
                    <a:pt x="0" y="0"/>
                    <a:pt x="0" y="0"/>
                  </a:cubicBezTo>
                  <a:cubicBezTo>
                    <a:pt x="1" y="0"/>
                    <a:pt x="1" y="0"/>
                    <a:pt x="1" y="0"/>
                  </a:cubicBezTo>
                  <a:cubicBezTo>
                    <a:pt x="1" y="0"/>
                    <a:pt x="2" y="0"/>
                    <a:pt x="2" y="0"/>
                  </a:cubicBezTo>
                  <a:cubicBezTo>
                    <a:pt x="2" y="1"/>
                    <a:pt x="3" y="1"/>
                    <a:pt x="3" y="2"/>
                  </a:cubicBezTo>
                  <a:cubicBezTo>
                    <a:pt x="2" y="2"/>
                    <a:pt x="2" y="3"/>
                    <a:pt x="2" y="3"/>
                  </a:cubicBezTo>
                  <a:cubicBezTo>
                    <a:pt x="1" y="3"/>
                    <a:pt x="2" y="3"/>
                    <a:pt x="1" y="3"/>
                  </a:cubicBezTo>
                  <a:cubicBezTo>
                    <a:pt x="1" y="3"/>
                    <a:pt x="0" y="3"/>
                    <a:pt x="0" y="2"/>
                  </a:cubicBezTo>
                  <a:cubicBezTo>
                    <a:pt x="0" y="2"/>
                    <a:pt x="0" y="2"/>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59" name="Freeform 58"/>
            <p:cNvSpPr>
              <a:spLocks/>
            </p:cNvSpPr>
            <p:nvPr/>
          </p:nvSpPr>
          <p:spPr bwMode="auto">
            <a:xfrm>
              <a:off x="10772775" y="4529138"/>
              <a:ext cx="14288" cy="15875"/>
            </a:xfrm>
            <a:custGeom>
              <a:avLst/>
              <a:gdLst>
                <a:gd name="T0" fmla="*/ 8 w 10"/>
                <a:gd name="T1" fmla="*/ 11 h 11"/>
                <a:gd name="T2" fmla="*/ 7 w 10"/>
                <a:gd name="T3" fmla="*/ 10 h 11"/>
                <a:gd name="T4" fmla="*/ 6 w 10"/>
                <a:gd name="T5" fmla="*/ 10 h 11"/>
                <a:gd name="T6" fmla="*/ 5 w 10"/>
                <a:gd name="T7" fmla="*/ 10 h 11"/>
                <a:gd name="T8" fmla="*/ 4 w 10"/>
                <a:gd name="T9" fmla="*/ 10 h 11"/>
                <a:gd name="T10" fmla="*/ 4 w 10"/>
                <a:gd name="T11" fmla="*/ 10 h 11"/>
                <a:gd name="T12" fmla="*/ 3 w 10"/>
                <a:gd name="T13" fmla="*/ 10 h 11"/>
                <a:gd name="T14" fmla="*/ 2 w 10"/>
                <a:gd name="T15" fmla="*/ 9 h 11"/>
                <a:gd name="T16" fmla="*/ 2 w 10"/>
                <a:gd name="T17" fmla="*/ 8 h 11"/>
                <a:gd name="T18" fmla="*/ 2 w 10"/>
                <a:gd name="T19" fmla="*/ 7 h 11"/>
                <a:gd name="T20" fmla="*/ 2 w 10"/>
                <a:gd name="T21" fmla="*/ 5 h 11"/>
                <a:gd name="T22" fmla="*/ 1 w 10"/>
                <a:gd name="T23" fmla="*/ 6 h 11"/>
                <a:gd name="T24" fmla="*/ 0 w 10"/>
                <a:gd name="T25" fmla="*/ 5 h 11"/>
                <a:gd name="T26" fmla="*/ 2 w 10"/>
                <a:gd name="T27" fmla="*/ 5 h 11"/>
                <a:gd name="T28" fmla="*/ 3 w 10"/>
                <a:gd name="T29" fmla="*/ 4 h 11"/>
                <a:gd name="T30" fmla="*/ 2 w 10"/>
                <a:gd name="T31" fmla="*/ 4 h 11"/>
                <a:gd name="T32" fmla="*/ 2 w 10"/>
                <a:gd name="T33" fmla="*/ 3 h 11"/>
                <a:gd name="T34" fmla="*/ 2 w 10"/>
                <a:gd name="T35" fmla="*/ 2 h 11"/>
                <a:gd name="T36" fmla="*/ 3 w 10"/>
                <a:gd name="T37" fmla="*/ 3 h 11"/>
                <a:gd name="T38" fmla="*/ 4 w 10"/>
                <a:gd name="T39" fmla="*/ 4 h 11"/>
                <a:gd name="T40" fmla="*/ 4 w 10"/>
                <a:gd name="T41" fmla="*/ 4 h 11"/>
                <a:gd name="T42" fmla="*/ 5 w 10"/>
                <a:gd name="T43" fmla="*/ 4 h 11"/>
                <a:gd name="T44" fmla="*/ 6 w 10"/>
                <a:gd name="T45" fmla="*/ 3 h 11"/>
                <a:gd name="T46" fmla="*/ 6 w 10"/>
                <a:gd name="T47" fmla="*/ 3 h 11"/>
                <a:gd name="T48" fmla="*/ 5 w 10"/>
                <a:gd name="T49" fmla="*/ 1 h 11"/>
                <a:gd name="T50" fmla="*/ 6 w 10"/>
                <a:gd name="T51" fmla="*/ 0 h 11"/>
                <a:gd name="T52" fmla="*/ 7 w 10"/>
                <a:gd name="T53" fmla="*/ 0 h 11"/>
                <a:gd name="T54" fmla="*/ 8 w 10"/>
                <a:gd name="T55" fmla="*/ 1 h 11"/>
                <a:gd name="T56" fmla="*/ 8 w 10"/>
                <a:gd name="T57" fmla="*/ 1 h 11"/>
                <a:gd name="T58" fmla="*/ 8 w 10"/>
                <a:gd name="T59" fmla="*/ 2 h 11"/>
                <a:gd name="T60" fmla="*/ 8 w 10"/>
                <a:gd name="T61" fmla="*/ 3 h 11"/>
                <a:gd name="T62" fmla="*/ 9 w 10"/>
                <a:gd name="T63" fmla="*/ 4 h 11"/>
                <a:gd name="T64" fmla="*/ 9 w 10"/>
                <a:gd name="T65" fmla="*/ 4 h 11"/>
                <a:gd name="T66" fmla="*/ 9 w 10"/>
                <a:gd name="T67" fmla="*/ 4 h 11"/>
                <a:gd name="T68" fmla="*/ 9 w 10"/>
                <a:gd name="T69" fmla="*/ 5 h 11"/>
                <a:gd name="T70" fmla="*/ 10 w 10"/>
                <a:gd name="T71" fmla="*/ 5 h 11"/>
                <a:gd name="T72" fmla="*/ 10 w 10"/>
                <a:gd name="T73" fmla="*/ 7 h 11"/>
                <a:gd name="T74" fmla="*/ 10 w 10"/>
                <a:gd name="T75" fmla="*/ 7 h 11"/>
                <a:gd name="T76" fmla="*/ 9 w 10"/>
                <a:gd name="T77" fmla="*/ 7 h 11"/>
                <a:gd name="T78" fmla="*/ 8 w 10"/>
                <a:gd name="T79" fmla="*/ 8 h 11"/>
                <a:gd name="T80" fmla="*/ 9 w 10"/>
                <a:gd name="T81" fmla="*/ 8 h 11"/>
                <a:gd name="T82" fmla="*/ 10 w 10"/>
                <a:gd name="T83" fmla="*/ 9 h 11"/>
                <a:gd name="T84" fmla="*/ 10 w 10"/>
                <a:gd name="T85" fmla="*/ 9 h 11"/>
                <a:gd name="T86" fmla="*/ 10 w 10"/>
                <a:gd name="T87" fmla="*/ 9 h 11"/>
                <a:gd name="T88" fmla="*/ 10 w 10"/>
                <a:gd name="T89" fmla="*/ 10 h 11"/>
                <a:gd name="T90" fmla="*/ 10 w 10"/>
                <a:gd name="T91" fmla="*/ 10 h 11"/>
                <a:gd name="T92" fmla="*/ 9 w 10"/>
                <a:gd name="T93" fmla="*/ 11 h 11"/>
                <a:gd name="T94" fmla="*/ 9 w 10"/>
                <a:gd name="T95" fmla="*/ 11 h 11"/>
                <a:gd name="T96" fmla="*/ 8 w 10"/>
                <a:gd name="T9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8" y="11"/>
                  </a:moveTo>
                  <a:cubicBezTo>
                    <a:pt x="8" y="10"/>
                    <a:pt x="8" y="10"/>
                    <a:pt x="7" y="10"/>
                  </a:cubicBezTo>
                  <a:cubicBezTo>
                    <a:pt x="7" y="10"/>
                    <a:pt x="6" y="10"/>
                    <a:pt x="6" y="10"/>
                  </a:cubicBezTo>
                  <a:cubicBezTo>
                    <a:pt x="6" y="11"/>
                    <a:pt x="6" y="11"/>
                    <a:pt x="5" y="10"/>
                  </a:cubicBezTo>
                  <a:cubicBezTo>
                    <a:pt x="5" y="10"/>
                    <a:pt x="5" y="10"/>
                    <a:pt x="4" y="10"/>
                  </a:cubicBezTo>
                  <a:cubicBezTo>
                    <a:pt x="4" y="10"/>
                    <a:pt x="4" y="10"/>
                    <a:pt x="4" y="10"/>
                  </a:cubicBezTo>
                  <a:cubicBezTo>
                    <a:pt x="3" y="10"/>
                    <a:pt x="3" y="10"/>
                    <a:pt x="3" y="10"/>
                  </a:cubicBezTo>
                  <a:cubicBezTo>
                    <a:pt x="2" y="10"/>
                    <a:pt x="3" y="9"/>
                    <a:pt x="2" y="9"/>
                  </a:cubicBezTo>
                  <a:cubicBezTo>
                    <a:pt x="2" y="9"/>
                    <a:pt x="2" y="9"/>
                    <a:pt x="2" y="8"/>
                  </a:cubicBezTo>
                  <a:cubicBezTo>
                    <a:pt x="2" y="7"/>
                    <a:pt x="2" y="7"/>
                    <a:pt x="2" y="7"/>
                  </a:cubicBezTo>
                  <a:cubicBezTo>
                    <a:pt x="2" y="6"/>
                    <a:pt x="2" y="5"/>
                    <a:pt x="2" y="5"/>
                  </a:cubicBezTo>
                  <a:cubicBezTo>
                    <a:pt x="1" y="5"/>
                    <a:pt x="1" y="6"/>
                    <a:pt x="1" y="6"/>
                  </a:cubicBezTo>
                  <a:cubicBezTo>
                    <a:pt x="1" y="6"/>
                    <a:pt x="0" y="5"/>
                    <a:pt x="0" y="5"/>
                  </a:cubicBezTo>
                  <a:cubicBezTo>
                    <a:pt x="0" y="5"/>
                    <a:pt x="1" y="5"/>
                    <a:pt x="2" y="5"/>
                  </a:cubicBezTo>
                  <a:cubicBezTo>
                    <a:pt x="2" y="4"/>
                    <a:pt x="3" y="4"/>
                    <a:pt x="3" y="4"/>
                  </a:cubicBezTo>
                  <a:cubicBezTo>
                    <a:pt x="3" y="4"/>
                    <a:pt x="3" y="4"/>
                    <a:pt x="2" y="4"/>
                  </a:cubicBezTo>
                  <a:cubicBezTo>
                    <a:pt x="2" y="3"/>
                    <a:pt x="2" y="3"/>
                    <a:pt x="2" y="3"/>
                  </a:cubicBezTo>
                  <a:cubicBezTo>
                    <a:pt x="2" y="2"/>
                    <a:pt x="2" y="2"/>
                    <a:pt x="2" y="2"/>
                  </a:cubicBezTo>
                  <a:cubicBezTo>
                    <a:pt x="3" y="2"/>
                    <a:pt x="3" y="2"/>
                    <a:pt x="3" y="3"/>
                  </a:cubicBezTo>
                  <a:cubicBezTo>
                    <a:pt x="4" y="3"/>
                    <a:pt x="4" y="4"/>
                    <a:pt x="4" y="4"/>
                  </a:cubicBezTo>
                  <a:cubicBezTo>
                    <a:pt x="4" y="4"/>
                    <a:pt x="4" y="4"/>
                    <a:pt x="4" y="4"/>
                  </a:cubicBezTo>
                  <a:cubicBezTo>
                    <a:pt x="5" y="4"/>
                    <a:pt x="5" y="4"/>
                    <a:pt x="5" y="4"/>
                  </a:cubicBezTo>
                  <a:cubicBezTo>
                    <a:pt x="5" y="4"/>
                    <a:pt x="6" y="4"/>
                    <a:pt x="6" y="3"/>
                  </a:cubicBezTo>
                  <a:cubicBezTo>
                    <a:pt x="6" y="3"/>
                    <a:pt x="6" y="4"/>
                    <a:pt x="6" y="3"/>
                  </a:cubicBezTo>
                  <a:cubicBezTo>
                    <a:pt x="5" y="1"/>
                    <a:pt x="4" y="2"/>
                    <a:pt x="5" y="1"/>
                  </a:cubicBezTo>
                  <a:cubicBezTo>
                    <a:pt x="6" y="1"/>
                    <a:pt x="6" y="1"/>
                    <a:pt x="6" y="0"/>
                  </a:cubicBezTo>
                  <a:cubicBezTo>
                    <a:pt x="7" y="0"/>
                    <a:pt x="7" y="0"/>
                    <a:pt x="7" y="0"/>
                  </a:cubicBezTo>
                  <a:cubicBezTo>
                    <a:pt x="8" y="0"/>
                    <a:pt x="8" y="1"/>
                    <a:pt x="8" y="1"/>
                  </a:cubicBezTo>
                  <a:cubicBezTo>
                    <a:pt x="8" y="1"/>
                    <a:pt x="8" y="0"/>
                    <a:pt x="8" y="1"/>
                  </a:cubicBezTo>
                  <a:cubicBezTo>
                    <a:pt x="8" y="1"/>
                    <a:pt x="8" y="2"/>
                    <a:pt x="8" y="2"/>
                  </a:cubicBezTo>
                  <a:cubicBezTo>
                    <a:pt x="8" y="3"/>
                    <a:pt x="8" y="3"/>
                    <a:pt x="8" y="3"/>
                  </a:cubicBezTo>
                  <a:cubicBezTo>
                    <a:pt x="8" y="3"/>
                    <a:pt x="8" y="4"/>
                    <a:pt x="9" y="4"/>
                  </a:cubicBezTo>
                  <a:cubicBezTo>
                    <a:pt x="9" y="4"/>
                    <a:pt x="9" y="4"/>
                    <a:pt x="9" y="4"/>
                  </a:cubicBezTo>
                  <a:cubicBezTo>
                    <a:pt x="9" y="4"/>
                    <a:pt x="9" y="4"/>
                    <a:pt x="9" y="4"/>
                  </a:cubicBezTo>
                  <a:cubicBezTo>
                    <a:pt x="9" y="5"/>
                    <a:pt x="9" y="5"/>
                    <a:pt x="9" y="5"/>
                  </a:cubicBezTo>
                  <a:cubicBezTo>
                    <a:pt x="10" y="5"/>
                    <a:pt x="10" y="5"/>
                    <a:pt x="10" y="5"/>
                  </a:cubicBezTo>
                  <a:cubicBezTo>
                    <a:pt x="10" y="5"/>
                    <a:pt x="10" y="6"/>
                    <a:pt x="10" y="7"/>
                  </a:cubicBezTo>
                  <a:cubicBezTo>
                    <a:pt x="10" y="7"/>
                    <a:pt x="10" y="7"/>
                    <a:pt x="10" y="7"/>
                  </a:cubicBezTo>
                  <a:cubicBezTo>
                    <a:pt x="10" y="7"/>
                    <a:pt x="10" y="7"/>
                    <a:pt x="9" y="7"/>
                  </a:cubicBezTo>
                  <a:cubicBezTo>
                    <a:pt x="9" y="7"/>
                    <a:pt x="8" y="7"/>
                    <a:pt x="8" y="8"/>
                  </a:cubicBezTo>
                  <a:cubicBezTo>
                    <a:pt x="8" y="8"/>
                    <a:pt x="9" y="8"/>
                    <a:pt x="9" y="8"/>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9" y="10"/>
                    <a:pt x="9" y="11"/>
                    <a:pt x="9" y="11"/>
                  </a:cubicBezTo>
                  <a:cubicBezTo>
                    <a:pt x="9" y="11"/>
                    <a:pt x="9" y="11"/>
                    <a:pt x="9" y="11"/>
                  </a:cubicBezTo>
                  <a:cubicBezTo>
                    <a:pt x="9" y="11"/>
                    <a:pt x="8" y="11"/>
                    <a:pt x="8" y="1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60" name="Freeform 59"/>
            <p:cNvSpPr>
              <a:spLocks/>
            </p:cNvSpPr>
            <p:nvPr/>
          </p:nvSpPr>
          <p:spPr bwMode="auto">
            <a:xfrm>
              <a:off x="10793413" y="4537076"/>
              <a:ext cx="4763" cy="4763"/>
            </a:xfrm>
            <a:custGeom>
              <a:avLst/>
              <a:gdLst>
                <a:gd name="T0" fmla="*/ 1 w 3"/>
                <a:gd name="T1" fmla="*/ 2 h 4"/>
                <a:gd name="T2" fmla="*/ 0 w 3"/>
                <a:gd name="T3" fmla="*/ 0 h 4"/>
                <a:gd name="T4" fmla="*/ 1 w 3"/>
                <a:gd name="T5" fmla="*/ 0 h 4"/>
                <a:gd name="T6" fmla="*/ 2 w 3"/>
                <a:gd name="T7" fmla="*/ 0 h 4"/>
                <a:gd name="T8" fmla="*/ 2 w 3"/>
                <a:gd name="T9" fmla="*/ 1 h 4"/>
                <a:gd name="T10" fmla="*/ 2 w 3"/>
                <a:gd name="T11" fmla="*/ 2 h 4"/>
                <a:gd name="T12" fmla="*/ 2 w 3"/>
                <a:gd name="T13" fmla="*/ 2 h 4"/>
                <a:gd name="T14" fmla="*/ 3 w 3"/>
                <a:gd name="T15" fmla="*/ 3 h 4"/>
                <a:gd name="T16" fmla="*/ 3 w 3"/>
                <a:gd name="T17" fmla="*/ 3 h 4"/>
                <a:gd name="T18" fmla="*/ 3 w 3"/>
                <a:gd name="T19" fmla="*/ 3 h 4"/>
                <a:gd name="T20" fmla="*/ 2 w 3"/>
                <a:gd name="T21" fmla="*/ 3 h 4"/>
                <a:gd name="T22" fmla="*/ 1 w 3"/>
                <a:gd name="T23" fmla="*/ 3 h 4"/>
                <a:gd name="T24" fmla="*/ 1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1" y="2"/>
                  </a:moveTo>
                  <a:cubicBezTo>
                    <a:pt x="1" y="2"/>
                    <a:pt x="1" y="1"/>
                    <a:pt x="0" y="0"/>
                  </a:cubicBezTo>
                  <a:cubicBezTo>
                    <a:pt x="0" y="0"/>
                    <a:pt x="1" y="0"/>
                    <a:pt x="1" y="0"/>
                  </a:cubicBezTo>
                  <a:cubicBezTo>
                    <a:pt x="1" y="0"/>
                    <a:pt x="2" y="0"/>
                    <a:pt x="2" y="0"/>
                  </a:cubicBezTo>
                  <a:cubicBezTo>
                    <a:pt x="2" y="0"/>
                    <a:pt x="2" y="1"/>
                    <a:pt x="2" y="1"/>
                  </a:cubicBezTo>
                  <a:cubicBezTo>
                    <a:pt x="2" y="1"/>
                    <a:pt x="2" y="2"/>
                    <a:pt x="2" y="2"/>
                  </a:cubicBezTo>
                  <a:cubicBezTo>
                    <a:pt x="2" y="2"/>
                    <a:pt x="2" y="2"/>
                    <a:pt x="2" y="2"/>
                  </a:cubicBezTo>
                  <a:cubicBezTo>
                    <a:pt x="2" y="2"/>
                    <a:pt x="3" y="3"/>
                    <a:pt x="3" y="3"/>
                  </a:cubicBezTo>
                  <a:cubicBezTo>
                    <a:pt x="3" y="3"/>
                    <a:pt x="3" y="3"/>
                    <a:pt x="3" y="3"/>
                  </a:cubicBezTo>
                  <a:cubicBezTo>
                    <a:pt x="3" y="3"/>
                    <a:pt x="3" y="3"/>
                    <a:pt x="3" y="3"/>
                  </a:cubicBezTo>
                  <a:cubicBezTo>
                    <a:pt x="3" y="3"/>
                    <a:pt x="2" y="4"/>
                    <a:pt x="2" y="3"/>
                  </a:cubicBezTo>
                  <a:cubicBezTo>
                    <a:pt x="2" y="3"/>
                    <a:pt x="1" y="3"/>
                    <a:pt x="1" y="3"/>
                  </a:cubicBezTo>
                  <a:lnTo>
                    <a:pt x="1" y="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61" name="Freeform 60"/>
            <p:cNvSpPr>
              <a:spLocks/>
            </p:cNvSpPr>
            <p:nvPr/>
          </p:nvSpPr>
          <p:spPr bwMode="auto">
            <a:xfrm>
              <a:off x="10801350" y="4502151"/>
              <a:ext cx="4763" cy="7938"/>
            </a:xfrm>
            <a:custGeom>
              <a:avLst/>
              <a:gdLst>
                <a:gd name="T0" fmla="*/ 1 w 4"/>
                <a:gd name="T1" fmla="*/ 5 h 6"/>
                <a:gd name="T2" fmla="*/ 0 w 4"/>
                <a:gd name="T3" fmla="*/ 5 h 6"/>
                <a:gd name="T4" fmla="*/ 1 w 4"/>
                <a:gd name="T5" fmla="*/ 4 h 6"/>
                <a:gd name="T6" fmla="*/ 1 w 4"/>
                <a:gd name="T7" fmla="*/ 4 h 6"/>
                <a:gd name="T8" fmla="*/ 2 w 4"/>
                <a:gd name="T9" fmla="*/ 5 h 6"/>
                <a:gd name="T10" fmla="*/ 3 w 4"/>
                <a:gd name="T11" fmla="*/ 4 h 6"/>
                <a:gd name="T12" fmla="*/ 3 w 4"/>
                <a:gd name="T13" fmla="*/ 3 h 6"/>
                <a:gd name="T14" fmla="*/ 4 w 4"/>
                <a:gd name="T15" fmla="*/ 2 h 6"/>
                <a:gd name="T16" fmla="*/ 4 w 4"/>
                <a:gd name="T17" fmla="*/ 2 h 6"/>
                <a:gd name="T18" fmla="*/ 4 w 4"/>
                <a:gd name="T19" fmla="*/ 1 h 6"/>
                <a:gd name="T20" fmla="*/ 4 w 4"/>
                <a:gd name="T21" fmla="*/ 1 h 6"/>
                <a:gd name="T22" fmla="*/ 4 w 4"/>
                <a:gd name="T23" fmla="*/ 2 h 6"/>
                <a:gd name="T24" fmla="*/ 4 w 4"/>
                <a:gd name="T25" fmla="*/ 3 h 6"/>
                <a:gd name="T26" fmla="*/ 4 w 4"/>
                <a:gd name="T27" fmla="*/ 4 h 6"/>
                <a:gd name="T28" fmla="*/ 4 w 4"/>
                <a:gd name="T29" fmla="*/ 5 h 6"/>
                <a:gd name="T30" fmla="*/ 3 w 4"/>
                <a:gd name="T31" fmla="*/ 6 h 6"/>
                <a:gd name="T32" fmla="*/ 3 w 4"/>
                <a:gd name="T33" fmla="*/ 6 h 6"/>
                <a:gd name="T34" fmla="*/ 2 w 4"/>
                <a:gd name="T35" fmla="*/ 6 h 6"/>
                <a:gd name="T36" fmla="*/ 1 w 4"/>
                <a:gd name="T37" fmla="*/ 6 h 6"/>
                <a:gd name="T38" fmla="*/ 1 w 4"/>
                <a:gd name="T3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6">
                  <a:moveTo>
                    <a:pt x="1" y="5"/>
                  </a:moveTo>
                  <a:cubicBezTo>
                    <a:pt x="1" y="5"/>
                    <a:pt x="0" y="5"/>
                    <a:pt x="0" y="5"/>
                  </a:cubicBezTo>
                  <a:cubicBezTo>
                    <a:pt x="0" y="4"/>
                    <a:pt x="0" y="4"/>
                    <a:pt x="1" y="4"/>
                  </a:cubicBezTo>
                  <a:cubicBezTo>
                    <a:pt x="1" y="4"/>
                    <a:pt x="1" y="4"/>
                    <a:pt x="1" y="4"/>
                  </a:cubicBezTo>
                  <a:cubicBezTo>
                    <a:pt x="2" y="4"/>
                    <a:pt x="2" y="5"/>
                    <a:pt x="2" y="5"/>
                  </a:cubicBezTo>
                  <a:cubicBezTo>
                    <a:pt x="2" y="5"/>
                    <a:pt x="2" y="4"/>
                    <a:pt x="3" y="4"/>
                  </a:cubicBezTo>
                  <a:cubicBezTo>
                    <a:pt x="3" y="3"/>
                    <a:pt x="3" y="3"/>
                    <a:pt x="3" y="3"/>
                  </a:cubicBezTo>
                  <a:cubicBezTo>
                    <a:pt x="3" y="2"/>
                    <a:pt x="3" y="2"/>
                    <a:pt x="4" y="2"/>
                  </a:cubicBezTo>
                  <a:cubicBezTo>
                    <a:pt x="4" y="2"/>
                    <a:pt x="3" y="2"/>
                    <a:pt x="4" y="2"/>
                  </a:cubicBezTo>
                  <a:cubicBezTo>
                    <a:pt x="4" y="1"/>
                    <a:pt x="4" y="1"/>
                    <a:pt x="4" y="1"/>
                  </a:cubicBezTo>
                  <a:cubicBezTo>
                    <a:pt x="4" y="1"/>
                    <a:pt x="4" y="0"/>
                    <a:pt x="4" y="1"/>
                  </a:cubicBezTo>
                  <a:cubicBezTo>
                    <a:pt x="4" y="2"/>
                    <a:pt x="4" y="2"/>
                    <a:pt x="4" y="2"/>
                  </a:cubicBezTo>
                  <a:cubicBezTo>
                    <a:pt x="4" y="2"/>
                    <a:pt x="4" y="2"/>
                    <a:pt x="4" y="3"/>
                  </a:cubicBezTo>
                  <a:cubicBezTo>
                    <a:pt x="4" y="3"/>
                    <a:pt x="4" y="3"/>
                    <a:pt x="4" y="4"/>
                  </a:cubicBezTo>
                  <a:cubicBezTo>
                    <a:pt x="4" y="4"/>
                    <a:pt x="4" y="5"/>
                    <a:pt x="4" y="5"/>
                  </a:cubicBezTo>
                  <a:cubicBezTo>
                    <a:pt x="3" y="5"/>
                    <a:pt x="4" y="5"/>
                    <a:pt x="3" y="6"/>
                  </a:cubicBezTo>
                  <a:cubicBezTo>
                    <a:pt x="3" y="6"/>
                    <a:pt x="3" y="6"/>
                    <a:pt x="3" y="6"/>
                  </a:cubicBezTo>
                  <a:cubicBezTo>
                    <a:pt x="2" y="6"/>
                    <a:pt x="2" y="6"/>
                    <a:pt x="2" y="6"/>
                  </a:cubicBezTo>
                  <a:cubicBezTo>
                    <a:pt x="2" y="6"/>
                    <a:pt x="1" y="6"/>
                    <a:pt x="1" y="6"/>
                  </a:cubicBezTo>
                  <a:lnTo>
                    <a:pt x="1" y="5"/>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62" name="Freeform 61"/>
            <p:cNvSpPr>
              <a:spLocks/>
            </p:cNvSpPr>
            <p:nvPr/>
          </p:nvSpPr>
          <p:spPr bwMode="auto">
            <a:xfrm>
              <a:off x="10809288" y="4495801"/>
              <a:ext cx="3175" cy="3175"/>
            </a:xfrm>
            <a:custGeom>
              <a:avLst/>
              <a:gdLst>
                <a:gd name="T0" fmla="*/ 0 w 2"/>
                <a:gd name="T1" fmla="*/ 1 h 2"/>
                <a:gd name="T2" fmla="*/ 1 w 2"/>
                <a:gd name="T3" fmla="*/ 0 h 2"/>
                <a:gd name="T4" fmla="*/ 1 w 2"/>
                <a:gd name="T5" fmla="*/ 0 h 2"/>
                <a:gd name="T6" fmla="*/ 2 w 2"/>
                <a:gd name="T7" fmla="*/ 1 h 2"/>
                <a:gd name="T8" fmla="*/ 1 w 2"/>
                <a:gd name="T9" fmla="*/ 2 h 2"/>
                <a:gd name="T10" fmla="*/ 1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1" y="0"/>
                    <a:pt x="1" y="0"/>
                  </a:cubicBezTo>
                  <a:cubicBezTo>
                    <a:pt x="1" y="0"/>
                    <a:pt x="1" y="0"/>
                    <a:pt x="1" y="0"/>
                  </a:cubicBezTo>
                  <a:cubicBezTo>
                    <a:pt x="1" y="0"/>
                    <a:pt x="2" y="1"/>
                    <a:pt x="2" y="1"/>
                  </a:cubicBezTo>
                  <a:cubicBezTo>
                    <a:pt x="1" y="1"/>
                    <a:pt x="1" y="2"/>
                    <a:pt x="1" y="2"/>
                  </a:cubicBezTo>
                  <a:cubicBezTo>
                    <a:pt x="1" y="2"/>
                    <a:pt x="2" y="2"/>
                    <a:pt x="1" y="2"/>
                  </a:cubicBezTo>
                  <a:cubicBezTo>
                    <a:pt x="1" y="2"/>
                    <a:pt x="0" y="2"/>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63" name="Freeform 62"/>
            <p:cNvSpPr>
              <a:spLocks/>
            </p:cNvSpPr>
            <p:nvPr/>
          </p:nvSpPr>
          <p:spPr bwMode="auto">
            <a:xfrm>
              <a:off x="10871200" y="4486276"/>
              <a:ext cx="3175" cy="3175"/>
            </a:xfrm>
            <a:custGeom>
              <a:avLst/>
              <a:gdLst>
                <a:gd name="T0" fmla="*/ 1 w 2"/>
                <a:gd name="T1" fmla="*/ 1 h 3"/>
                <a:gd name="T2" fmla="*/ 1 w 2"/>
                <a:gd name="T3" fmla="*/ 0 h 3"/>
                <a:gd name="T4" fmla="*/ 2 w 2"/>
                <a:gd name="T5" fmla="*/ 2 h 3"/>
                <a:gd name="T6" fmla="*/ 2 w 2"/>
                <a:gd name="T7" fmla="*/ 2 h 3"/>
                <a:gd name="T8" fmla="*/ 1 w 2"/>
                <a:gd name="T9" fmla="*/ 3 h 3"/>
                <a:gd name="T10" fmla="*/ 0 w 2"/>
                <a:gd name="T11" fmla="*/ 2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0"/>
                    <a:pt x="1" y="0"/>
                    <a:pt x="1" y="0"/>
                  </a:cubicBezTo>
                  <a:cubicBezTo>
                    <a:pt x="2" y="2"/>
                    <a:pt x="2" y="2"/>
                    <a:pt x="2" y="2"/>
                  </a:cubicBezTo>
                  <a:cubicBezTo>
                    <a:pt x="2" y="2"/>
                    <a:pt x="2" y="2"/>
                    <a:pt x="2" y="2"/>
                  </a:cubicBezTo>
                  <a:cubicBezTo>
                    <a:pt x="1" y="2"/>
                    <a:pt x="1" y="3"/>
                    <a:pt x="1" y="3"/>
                  </a:cubicBezTo>
                  <a:cubicBezTo>
                    <a:pt x="0" y="3"/>
                    <a:pt x="0" y="2"/>
                    <a:pt x="0" y="2"/>
                  </a:cubicBezTo>
                  <a:cubicBezTo>
                    <a:pt x="0" y="2"/>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64" name="Freeform 63"/>
            <p:cNvSpPr>
              <a:spLocks/>
            </p:cNvSpPr>
            <p:nvPr/>
          </p:nvSpPr>
          <p:spPr bwMode="auto">
            <a:xfrm>
              <a:off x="10831513" y="4460876"/>
              <a:ext cx="3175" cy="3175"/>
            </a:xfrm>
            <a:custGeom>
              <a:avLst/>
              <a:gdLst>
                <a:gd name="T0" fmla="*/ 1 w 2"/>
                <a:gd name="T1" fmla="*/ 1 h 2"/>
                <a:gd name="T2" fmla="*/ 0 w 2"/>
                <a:gd name="T3" fmla="*/ 0 h 2"/>
                <a:gd name="T4" fmla="*/ 1 w 2"/>
                <a:gd name="T5" fmla="*/ 0 h 2"/>
                <a:gd name="T6" fmla="*/ 2 w 2"/>
                <a:gd name="T7" fmla="*/ 1 h 2"/>
                <a:gd name="T8" fmla="*/ 1 w 2"/>
                <a:gd name="T9" fmla="*/ 2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0" y="0"/>
                    <a:pt x="0" y="0"/>
                    <a:pt x="0" y="0"/>
                  </a:cubicBezTo>
                  <a:cubicBezTo>
                    <a:pt x="0" y="0"/>
                    <a:pt x="1" y="0"/>
                    <a:pt x="1" y="0"/>
                  </a:cubicBezTo>
                  <a:cubicBezTo>
                    <a:pt x="1" y="0"/>
                    <a:pt x="2" y="0"/>
                    <a:pt x="2" y="1"/>
                  </a:cubicBezTo>
                  <a:cubicBezTo>
                    <a:pt x="2" y="1"/>
                    <a:pt x="1" y="2"/>
                    <a:pt x="1" y="2"/>
                  </a:cubicBezTo>
                  <a:cubicBezTo>
                    <a:pt x="0" y="1"/>
                    <a:pt x="0" y="1"/>
                    <a:pt x="0" y="1"/>
                  </a:cubicBezTo>
                  <a:lnTo>
                    <a:pt x="1"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65" name="Freeform 64"/>
            <p:cNvSpPr>
              <a:spLocks/>
            </p:cNvSpPr>
            <p:nvPr/>
          </p:nvSpPr>
          <p:spPr bwMode="auto">
            <a:xfrm>
              <a:off x="10810875" y="4470401"/>
              <a:ext cx="1588" cy="3175"/>
            </a:xfrm>
            <a:custGeom>
              <a:avLst/>
              <a:gdLst>
                <a:gd name="T0" fmla="*/ 0 w 1"/>
                <a:gd name="T1" fmla="*/ 0 h 2"/>
                <a:gd name="T2" fmla="*/ 0 w 1"/>
                <a:gd name="T3" fmla="*/ 1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1"/>
                  </a:lnTo>
                  <a:lnTo>
                    <a:pt x="1" y="2"/>
                  </a:lnTo>
                  <a:lnTo>
                    <a:pt x="1" y="1"/>
                  </a:ln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66" name="Freeform 65"/>
            <p:cNvSpPr>
              <a:spLocks/>
            </p:cNvSpPr>
            <p:nvPr/>
          </p:nvSpPr>
          <p:spPr bwMode="auto">
            <a:xfrm>
              <a:off x="10433050" y="4440238"/>
              <a:ext cx="501650" cy="996950"/>
            </a:xfrm>
            <a:custGeom>
              <a:avLst/>
              <a:gdLst>
                <a:gd name="T0" fmla="*/ 99 w 356"/>
                <a:gd name="T1" fmla="*/ 201 h 707"/>
                <a:gd name="T2" fmla="*/ 118 w 356"/>
                <a:gd name="T3" fmla="*/ 208 h 707"/>
                <a:gd name="T4" fmla="*/ 132 w 356"/>
                <a:gd name="T5" fmla="*/ 192 h 707"/>
                <a:gd name="T6" fmla="*/ 147 w 356"/>
                <a:gd name="T7" fmla="*/ 190 h 707"/>
                <a:gd name="T8" fmla="*/ 157 w 356"/>
                <a:gd name="T9" fmla="*/ 198 h 707"/>
                <a:gd name="T10" fmla="*/ 182 w 356"/>
                <a:gd name="T11" fmla="*/ 164 h 707"/>
                <a:gd name="T12" fmla="*/ 189 w 356"/>
                <a:gd name="T13" fmla="*/ 162 h 707"/>
                <a:gd name="T14" fmla="*/ 204 w 356"/>
                <a:gd name="T15" fmla="*/ 140 h 707"/>
                <a:gd name="T16" fmla="*/ 212 w 356"/>
                <a:gd name="T17" fmla="*/ 151 h 707"/>
                <a:gd name="T18" fmla="*/ 229 w 356"/>
                <a:gd name="T19" fmla="*/ 137 h 707"/>
                <a:gd name="T20" fmla="*/ 225 w 356"/>
                <a:gd name="T21" fmla="*/ 131 h 707"/>
                <a:gd name="T22" fmla="*/ 225 w 356"/>
                <a:gd name="T23" fmla="*/ 114 h 707"/>
                <a:gd name="T24" fmla="*/ 232 w 356"/>
                <a:gd name="T25" fmla="*/ 120 h 707"/>
                <a:gd name="T26" fmla="*/ 235 w 356"/>
                <a:gd name="T27" fmla="*/ 100 h 707"/>
                <a:gd name="T28" fmla="*/ 234 w 356"/>
                <a:gd name="T29" fmla="*/ 79 h 707"/>
                <a:gd name="T30" fmla="*/ 242 w 356"/>
                <a:gd name="T31" fmla="*/ 88 h 707"/>
                <a:gd name="T32" fmla="*/ 256 w 356"/>
                <a:gd name="T33" fmla="*/ 79 h 707"/>
                <a:gd name="T34" fmla="*/ 275 w 356"/>
                <a:gd name="T35" fmla="*/ 65 h 707"/>
                <a:gd name="T36" fmla="*/ 277 w 356"/>
                <a:gd name="T37" fmla="*/ 29 h 707"/>
                <a:gd name="T38" fmla="*/ 281 w 356"/>
                <a:gd name="T39" fmla="*/ 24 h 707"/>
                <a:gd name="T40" fmla="*/ 288 w 356"/>
                <a:gd name="T41" fmla="*/ 8 h 707"/>
                <a:gd name="T42" fmla="*/ 296 w 356"/>
                <a:gd name="T43" fmla="*/ 1 h 707"/>
                <a:gd name="T44" fmla="*/ 296 w 356"/>
                <a:gd name="T45" fmla="*/ 10 h 707"/>
                <a:gd name="T46" fmla="*/ 300 w 356"/>
                <a:gd name="T47" fmla="*/ 18 h 707"/>
                <a:gd name="T48" fmla="*/ 311 w 356"/>
                <a:gd name="T49" fmla="*/ 26 h 707"/>
                <a:gd name="T50" fmla="*/ 320 w 356"/>
                <a:gd name="T51" fmla="*/ 42 h 707"/>
                <a:gd name="T52" fmla="*/ 328 w 356"/>
                <a:gd name="T53" fmla="*/ 64 h 707"/>
                <a:gd name="T54" fmla="*/ 339 w 356"/>
                <a:gd name="T55" fmla="*/ 95 h 707"/>
                <a:gd name="T56" fmla="*/ 342 w 356"/>
                <a:gd name="T57" fmla="*/ 136 h 707"/>
                <a:gd name="T58" fmla="*/ 355 w 356"/>
                <a:gd name="T59" fmla="*/ 174 h 707"/>
                <a:gd name="T60" fmla="*/ 344 w 356"/>
                <a:gd name="T61" fmla="*/ 200 h 707"/>
                <a:gd name="T62" fmla="*/ 330 w 356"/>
                <a:gd name="T63" fmla="*/ 189 h 707"/>
                <a:gd name="T64" fmla="*/ 314 w 356"/>
                <a:gd name="T65" fmla="*/ 183 h 707"/>
                <a:gd name="T66" fmla="*/ 325 w 356"/>
                <a:gd name="T67" fmla="*/ 216 h 707"/>
                <a:gd name="T68" fmla="*/ 320 w 356"/>
                <a:gd name="T69" fmla="*/ 248 h 707"/>
                <a:gd name="T70" fmla="*/ 307 w 356"/>
                <a:gd name="T71" fmla="*/ 287 h 707"/>
                <a:gd name="T72" fmla="*/ 294 w 356"/>
                <a:gd name="T73" fmla="*/ 343 h 707"/>
                <a:gd name="T74" fmla="*/ 272 w 356"/>
                <a:gd name="T75" fmla="*/ 412 h 707"/>
                <a:gd name="T76" fmla="*/ 241 w 356"/>
                <a:gd name="T77" fmla="*/ 507 h 707"/>
                <a:gd name="T78" fmla="*/ 220 w 356"/>
                <a:gd name="T79" fmla="*/ 584 h 707"/>
                <a:gd name="T80" fmla="*/ 195 w 356"/>
                <a:gd name="T81" fmla="*/ 661 h 707"/>
                <a:gd name="T82" fmla="*/ 181 w 356"/>
                <a:gd name="T83" fmla="*/ 677 h 707"/>
                <a:gd name="T84" fmla="*/ 153 w 356"/>
                <a:gd name="T85" fmla="*/ 685 h 707"/>
                <a:gd name="T86" fmla="*/ 68 w 356"/>
                <a:gd name="T87" fmla="*/ 691 h 707"/>
                <a:gd name="T88" fmla="*/ 39 w 356"/>
                <a:gd name="T89" fmla="*/ 667 h 707"/>
                <a:gd name="T90" fmla="*/ 22 w 356"/>
                <a:gd name="T91" fmla="*/ 622 h 707"/>
                <a:gd name="T92" fmla="*/ 26 w 356"/>
                <a:gd name="T93" fmla="*/ 596 h 707"/>
                <a:gd name="T94" fmla="*/ 7 w 356"/>
                <a:gd name="T95" fmla="*/ 559 h 707"/>
                <a:gd name="T96" fmla="*/ 4 w 356"/>
                <a:gd name="T97" fmla="*/ 523 h 707"/>
                <a:gd name="T98" fmla="*/ 10 w 356"/>
                <a:gd name="T99" fmla="*/ 498 h 707"/>
                <a:gd name="T100" fmla="*/ 32 w 356"/>
                <a:gd name="T101" fmla="*/ 506 h 707"/>
                <a:gd name="T102" fmla="*/ 27 w 356"/>
                <a:gd name="T103" fmla="*/ 494 h 707"/>
                <a:gd name="T104" fmla="*/ 25 w 356"/>
                <a:gd name="T105" fmla="*/ 476 h 707"/>
                <a:gd name="T106" fmla="*/ 40 w 356"/>
                <a:gd name="T107" fmla="*/ 448 h 707"/>
                <a:gd name="T108" fmla="*/ 55 w 356"/>
                <a:gd name="T109" fmla="*/ 420 h 707"/>
                <a:gd name="T110" fmla="*/ 61 w 356"/>
                <a:gd name="T111" fmla="*/ 401 h 707"/>
                <a:gd name="T112" fmla="*/ 61 w 356"/>
                <a:gd name="T113" fmla="*/ 380 h 707"/>
                <a:gd name="T114" fmla="*/ 51 w 356"/>
                <a:gd name="T115" fmla="*/ 353 h 707"/>
                <a:gd name="T116" fmla="*/ 40 w 356"/>
                <a:gd name="T117" fmla="*/ 312 h 707"/>
                <a:gd name="T118" fmla="*/ 36 w 356"/>
                <a:gd name="T119" fmla="*/ 279 h 707"/>
                <a:gd name="T120" fmla="*/ 52 w 356"/>
                <a:gd name="T121" fmla="*/ 252 h 707"/>
                <a:gd name="T122" fmla="*/ 60 w 356"/>
                <a:gd name="T123" fmla="*/ 217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6" h="707">
                  <a:moveTo>
                    <a:pt x="60" y="217"/>
                  </a:moveTo>
                  <a:cubicBezTo>
                    <a:pt x="60" y="217"/>
                    <a:pt x="60" y="215"/>
                    <a:pt x="60" y="215"/>
                  </a:cubicBezTo>
                  <a:cubicBezTo>
                    <a:pt x="60" y="214"/>
                    <a:pt x="60" y="213"/>
                    <a:pt x="61" y="213"/>
                  </a:cubicBezTo>
                  <a:cubicBezTo>
                    <a:pt x="62" y="214"/>
                    <a:pt x="63" y="214"/>
                    <a:pt x="64" y="214"/>
                  </a:cubicBezTo>
                  <a:cubicBezTo>
                    <a:pt x="64" y="214"/>
                    <a:pt x="64" y="214"/>
                    <a:pt x="65" y="214"/>
                  </a:cubicBezTo>
                  <a:cubicBezTo>
                    <a:pt x="66" y="214"/>
                    <a:pt x="70" y="214"/>
                    <a:pt x="70" y="215"/>
                  </a:cubicBezTo>
                  <a:cubicBezTo>
                    <a:pt x="70" y="215"/>
                    <a:pt x="70" y="215"/>
                    <a:pt x="71" y="215"/>
                  </a:cubicBezTo>
                  <a:cubicBezTo>
                    <a:pt x="72" y="215"/>
                    <a:pt x="73" y="215"/>
                    <a:pt x="73" y="215"/>
                  </a:cubicBezTo>
                  <a:cubicBezTo>
                    <a:pt x="74" y="215"/>
                    <a:pt x="75" y="215"/>
                    <a:pt x="76" y="215"/>
                  </a:cubicBezTo>
                  <a:cubicBezTo>
                    <a:pt x="76" y="215"/>
                    <a:pt x="77" y="215"/>
                    <a:pt x="77" y="215"/>
                  </a:cubicBezTo>
                  <a:cubicBezTo>
                    <a:pt x="77" y="215"/>
                    <a:pt x="76" y="215"/>
                    <a:pt x="77" y="216"/>
                  </a:cubicBezTo>
                  <a:cubicBezTo>
                    <a:pt x="77" y="216"/>
                    <a:pt x="78" y="216"/>
                    <a:pt x="78" y="216"/>
                  </a:cubicBezTo>
                  <a:cubicBezTo>
                    <a:pt x="78" y="216"/>
                    <a:pt x="78" y="216"/>
                    <a:pt x="79" y="216"/>
                  </a:cubicBezTo>
                  <a:cubicBezTo>
                    <a:pt x="79" y="217"/>
                    <a:pt x="80" y="217"/>
                    <a:pt x="80" y="216"/>
                  </a:cubicBezTo>
                  <a:cubicBezTo>
                    <a:pt x="80" y="216"/>
                    <a:pt x="80" y="215"/>
                    <a:pt x="81" y="215"/>
                  </a:cubicBezTo>
                  <a:cubicBezTo>
                    <a:pt x="82" y="214"/>
                    <a:pt x="81" y="213"/>
                    <a:pt x="83" y="213"/>
                  </a:cubicBezTo>
                  <a:cubicBezTo>
                    <a:pt x="84" y="214"/>
                    <a:pt x="84" y="214"/>
                    <a:pt x="85" y="214"/>
                  </a:cubicBezTo>
                  <a:cubicBezTo>
                    <a:pt x="85" y="214"/>
                    <a:pt x="87" y="214"/>
                    <a:pt x="87" y="214"/>
                  </a:cubicBezTo>
                  <a:cubicBezTo>
                    <a:pt x="87" y="214"/>
                    <a:pt x="85" y="213"/>
                    <a:pt x="85" y="213"/>
                  </a:cubicBezTo>
                  <a:cubicBezTo>
                    <a:pt x="85" y="213"/>
                    <a:pt x="85" y="213"/>
                    <a:pt x="86" y="212"/>
                  </a:cubicBezTo>
                  <a:cubicBezTo>
                    <a:pt x="87" y="212"/>
                    <a:pt x="88" y="211"/>
                    <a:pt x="89" y="210"/>
                  </a:cubicBezTo>
                  <a:cubicBezTo>
                    <a:pt x="90" y="209"/>
                    <a:pt x="91" y="209"/>
                    <a:pt x="91" y="208"/>
                  </a:cubicBezTo>
                  <a:cubicBezTo>
                    <a:pt x="92" y="207"/>
                    <a:pt x="92" y="207"/>
                    <a:pt x="92" y="206"/>
                  </a:cubicBezTo>
                  <a:cubicBezTo>
                    <a:pt x="93" y="205"/>
                    <a:pt x="94" y="205"/>
                    <a:pt x="94" y="205"/>
                  </a:cubicBezTo>
                  <a:cubicBezTo>
                    <a:pt x="95" y="205"/>
                    <a:pt x="95" y="206"/>
                    <a:pt x="95" y="205"/>
                  </a:cubicBezTo>
                  <a:cubicBezTo>
                    <a:pt x="96" y="204"/>
                    <a:pt x="96" y="203"/>
                    <a:pt x="97" y="203"/>
                  </a:cubicBezTo>
                  <a:cubicBezTo>
                    <a:pt x="97" y="202"/>
                    <a:pt x="98" y="202"/>
                    <a:pt x="98" y="202"/>
                  </a:cubicBezTo>
                  <a:cubicBezTo>
                    <a:pt x="99" y="201"/>
                    <a:pt x="99" y="201"/>
                    <a:pt x="99" y="201"/>
                  </a:cubicBezTo>
                  <a:cubicBezTo>
                    <a:pt x="100" y="201"/>
                    <a:pt x="101" y="202"/>
                    <a:pt x="101" y="203"/>
                  </a:cubicBezTo>
                  <a:cubicBezTo>
                    <a:pt x="101" y="204"/>
                    <a:pt x="101" y="204"/>
                    <a:pt x="101" y="205"/>
                  </a:cubicBezTo>
                  <a:cubicBezTo>
                    <a:pt x="102" y="206"/>
                    <a:pt x="102" y="206"/>
                    <a:pt x="102" y="207"/>
                  </a:cubicBezTo>
                  <a:cubicBezTo>
                    <a:pt x="102" y="208"/>
                    <a:pt x="102" y="208"/>
                    <a:pt x="102" y="208"/>
                  </a:cubicBezTo>
                  <a:cubicBezTo>
                    <a:pt x="102" y="209"/>
                    <a:pt x="101" y="209"/>
                    <a:pt x="101" y="210"/>
                  </a:cubicBezTo>
                  <a:cubicBezTo>
                    <a:pt x="101" y="211"/>
                    <a:pt x="102" y="211"/>
                    <a:pt x="102" y="211"/>
                  </a:cubicBezTo>
                  <a:cubicBezTo>
                    <a:pt x="102" y="211"/>
                    <a:pt x="102" y="211"/>
                    <a:pt x="103" y="211"/>
                  </a:cubicBezTo>
                  <a:cubicBezTo>
                    <a:pt x="103" y="210"/>
                    <a:pt x="103" y="210"/>
                    <a:pt x="103" y="210"/>
                  </a:cubicBezTo>
                  <a:cubicBezTo>
                    <a:pt x="104" y="210"/>
                    <a:pt x="104" y="209"/>
                    <a:pt x="104" y="209"/>
                  </a:cubicBezTo>
                  <a:cubicBezTo>
                    <a:pt x="105" y="208"/>
                    <a:pt x="105" y="208"/>
                    <a:pt x="106" y="208"/>
                  </a:cubicBezTo>
                  <a:cubicBezTo>
                    <a:pt x="107" y="207"/>
                    <a:pt x="107" y="207"/>
                    <a:pt x="107" y="207"/>
                  </a:cubicBezTo>
                  <a:cubicBezTo>
                    <a:pt x="107" y="206"/>
                    <a:pt x="106" y="206"/>
                    <a:pt x="106" y="206"/>
                  </a:cubicBezTo>
                  <a:cubicBezTo>
                    <a:pt x="105" y="206"/>
                    <a:pt x="105" y="206"/>
                    <a:pt x="105" y="205"/>
                  </a:cubicBezTo>
                  <a:cubicBezTo>
                    <a:pt x="105" y="204"/>
                    <a:pt x="105" y="204"/>
                    <a:pt x="105" y="204"/>
                  </a:cubicBezTo>
                  <a:cubicBezTo>
                    <a:pt x="105" y="204"/>
                    <a:pt x="105" y="203"/>
                    <a:pt x="106" y="204"/>
                  </a:cubicBezTo>
                  <a:cubicBezTo>
                    <a:pt x="107" y="204"/>
                    <a:pt x="107" y="203"/>
                    <a:pt x="108" y="204"/>
                  </a:cubicBezTo>
                  <a:cubicBezTo>
                    <a:pt x="109" y="204"/>
                    <a:pt x="110" y="203"/>
                    <a:pt x="111" y="203"/>
                  </a:cubicBezTo>
                  <a:cubicBezTo>
                    <a:pt x="112" y="203"/>
                    <a:pt x="112" y="202"/>
                    <a:pt x="113" y="202"/>
                  </a:cubicBezTo>
                  <a:cubicBezTo>
                    <a:pt x="114" y="202"/>
                    <a:pt x="115" y="200"/>
                    <a:pt x="115" y="202"/>
                  </a:cubicBezTo>
                  <a:cubicBezTo>
                    <a:pt x="115" y="203"/>
                    <a:pt x="115" y="203"/>
                    <a:pt x="115" y="203"/>
                  </a:cubicBezTo>
                  <a:cubicBezTo>
                    <a:pt x="115" y="204"/>
                    <a:pt x="116" y="203"/>
                    <a:pt x="116" y="204"/>
                  </a:cubicBezTo>
                  <a:cubicBezTo>
                    <a:pt x="115" y="205"/>
                    <a:pt x="114" y="206"/>
                    <a:pt x="114" y="206"/>
                  </a:cubicBezTo>
                  <a:cubicBezTo>
                    <a:pt x="115" y="207"/>
                    <a:pt x="115" y="207"/>
                    <a:pt x="116" y="207"/>
                  </a:cubicBezTo>
                  <a:cubicBezTo>
                    <a:pt x="116" y="206"/>
                    <a:pt x="117" y="205"/>
                    <a:pt x="116" y="206"/>
                  </a:cubicBezTo>
                  <a:cubicBezTo>
                    <a:pt x="116" y="207"/>
                    <a:pt x="116" y="208"/>
                    <a:pt x="116" y="208"/>
                  </a:cubicBezTo>
                  <a:cubicBezTo>
                    <a:pt x="116" y="208"/>
                    <a:pt x="116" y="209"/>
                    <a:pt x="116" y="208"/>
                  </a:cubicBezTo>
                  <a:cubicBezTo>
                    <a:pt x="117" y="208"/>
                    <a:pt x="117" y="207"/>
                    <a:pt x="117" y="207"/>
                  </a:cubicBezTo>
                  <a:cubicBezTo>
                    <a:pt x="117" y="207"/>
                    <a:pt x="117" y="208"/>
                    <a:pt x="118" y="208"/>
                  </a:cubicBezTo>
                  <a:cubicBezTo>
                    <a:pt x="118" y="207"/>
                    <a:pt x="118" y="207"/>
                    <a:pt x="118" y="207"/>
                  </a:cubicBezTo>
                  <a:cubicBezTo>
                    <a:pt x="118" y="207"/>
                    <a:pt x="118" y="206"/>
                    <a:pt x="117" y="206"/>
                  </a:cubicBezTo>
                  <a:cubicBezTo>
                    <a:pt x="117" y="206"/>
                    <a:pt x="117" y="206"/>
                    <a:pt x="117" y="205"/>
                  </a:cubicBezTo>
                  <a:cubicBezTo>
                    <a:pt x="117" y="204"/>
                    <a:pt x="117" y="204"/>
                    <a:pt x="117" y="203"/>
                  </a:cubicBezTo>
                  <a:cubicBezTo>
                    <a:pt x="118" y="203"/>
                    <a:pt x="117" y="203"/>
                    <a:pt x="118" y="203"/>
                  </a:cubicBezTo>
                  <a:cubicBezTo>
                    <a:pt x="118" y="203"/>
                    <a:pt x="118" y="203"/>
                    <a:pt x="118" y="203"/>
                  </a:cubicBezTo>
                  <a:cubicBezTo>
                    <a:pt x="118" y="202"/>
                    <a:pt x="118" y="202"/>
                    <a:pt x="118" y="201"/>
                  </a:cubicBezTo>
                  <a:cubicBezTo>
                    <a:pt x="118" y="201"/>
                    <a:pt x="118" y="201"/>
                    <a:pt x="119" y="200"/>
                  </a:cubicBezTo>
                  <a:cubicBezTo>
                    <a:pt x="119" y="199"/>
                    <a:pt x="120" y="200"/>
                    <a:pt x="119" y="199"/>
                  </a:cubicBezTo>
                  <a:cubicBezTo>
                    <a:pt x="119" y="199"/>
                    <a:pt x="119" y="199"/>
                    <a:pt x="118" y="198"/>
                  </a:cubicBezTo>
                  <a:cubicBezTo>
                    <a:pt x="118" y="198"/>
                    <a:pt x="117" y="198"/>
                    <a:pt x="117" y="198"/>
                  </a:cubicBezTo>
                  <a:cubicBezTo>
                    <a:pt x="117" y="197"/>
                    <a:pt x="118" y="197"/>
                    <a:pt x="118" y="197"/>
                  </a:cubicBezTo>
                  <a:cubicBezTo>
                    <a:pt x="118" y="196"/>
                    <a:pt x="119" y="195"/>
                    <a:pt x="120" y="195"/>
                  </a:cubicBezTo>
                  <a:cubicBezTo>
                    <a:pt x="120" y="194"/>
                    <a:pt x="120" y="194"/>
                    <a:pt x="121" y="194"/>
                  </a:cubicBezTo>
                  <a:cubicBezTo>
                    <a:pt x="121" y="193"/>
                    <a:pt x="120" y="192"/>
                    <a:pt x="121" y="193"/>
                  </a:cubicBezTo>
                  <a:cubicBezTo>
                    <a:pt x="122" y="193"/>
                    <a:pt x="122" y="194"/>
                    <a:pt x="123" y="194"/>
                  </a:cubicBezTo>
                  <a:cubicBezTo>
                    <a:pt x="123" y="194"/>
                    <a:pt x="123" y="194"/>
                    <a:pt x="124" y="194"/>
                  </a:cubicBezTo>
                  <a:cubicBezTo>
                    <a:pt x="124" y="194"/>
                    <a:pt x="125" y="194"/>
                    <a:pt x="125" y="194"/>
                  </a:cubicBezTo>
                  <a:cubicBezTo>
                    <a:pt x="124" y="195"/>
                    <a:pt x="124" y="195"/>
                    <a:pt x="124" y="195"/>
                  </a:cubicBezTo>
                  <a:cubicBezTo>
                    <a:pt x="125" y="195"/>
                    <a:pt x="125" y="195"/>
                    <a:pt x="125" y="195"/>
                  </a:cubicBezTo>
                  <a:cubicBezTo>
                    <a:pt x="126" y="195"/>
                    <a:pt x="126" y="195"/>
                    <a:pt x="126" y="195"/>
                  </a:cubicBezTo>
                  <a:cubicBezTo>
                    <a:pt x="127" y="195"/>
                    <a:pt x="127" y="195"/>
                    <a:pt x="127" y="195"/>
                  </a:cubicBezTo>
                  <a:cubicBezTo>
                    <a:pt x="128" y="195"/>
                    <a:pt x="127" y="195"/>
                    <a:pt x="128" y="195"/>
                  </a:cubicBezTo>
                  <a:cubicBezTo>
                    <a:pt x="129" y="194"/>
                    <a:pt x="129" y="194"/>
                    <a:pt x="130" y="194"/>
                  </a:cubicBezTo>
                  <a:cubicBezTo>
                    <a:pt x="130" y="193"/>
                    <a:pt x="131" y="193"/>
                    <a:pt x="132" y="193"/>
                  </a:cubicBezTo>
                  <a:cubicBezTo>
                    <a:pt x="132" y="193"/>
                    <a:pt x="132" y="191"/>
                    <a:pt x="132" y="190"/>
                  </a:cubicBezTo>
                  <a:cubicBezTo>
                    <a:pt x="132" y="190"/>
                    <a:pt x="133" y="189"/>
                    <a:pt x="133" y="190"/>
                  </a:cubicBezTo>
                  <a:cubicBezTo>
                    <a:pt x="133" y="190"/>
                    <a:pt x="132" y="192"/>
                    <a:pt x="132" y="192"/>
                  </a:cubicBezTo>
                  <a:cubicBezTo>
                    <a:pt x="132" y="193"/>
                    <a:pt x="132" y="193"/>
                    <a:pt x="132" y="193"/>
                  </a:cubicBezTo>
                  <a:cubicBezTo>
                    <a:pt x="133" y="193"/>
                    <a:pt x="134" y="194"/>
                    <a:pt x="134" y="194"/>
                  </a:cubicBezTo>
                  <a:cubicBezTo>
                    <a:pt x="134" y="194"/>
                    <a:pt x="134" y="194"/>
                    <a:pt x="134" y="194"/>
                  </a:cubicBezTo>
                  <a:cubicBezTo>
                    <a:pt x="134" y="194"/>
                    <a:pt x="135" y="195"/>
                    <a:pt x="134" y="195"/>
                  </a:cubicBezTo>
                  <a:cubicBezTo>
                    <a:pt x="134" y="195"/>
                    <a:pt x="134" y="196"/>
                    <a:pt x="134" y="196"/>
                  </a:cubicBezTo>
                  <a:cubicBezTo>
                    <a:pt x="134" y="197"/>
                    <a:pt x="134" y="197"/>
                    <a:pt x="135" y="197"/>
                  </a:cubicBezTo>
                  <a:cubicBezTo>
                    <a:pt x="135" y="197"/>
                    <a:pt x="136" y="197"/>
                    <a:pt x="136" y="197"/>
                  </a:cubicBezTo>
                  <a:cubicBezTo>
                    <a:pt x="136" y="197"/>
                    <a:pt x="136" y="197"/>
                    <a:pt x="137" y="197"/>
                  </a:cubicBezTo>
                  <a:cubicBezTo>
                    <a:pt x="137" y="197"/>
                    <a:pt x="138" y="197"/>
                    <a:pt x="138" y="197"/>
                  </a:cubicBezTo>
                  <a:cubicBezTo>
                    <a:pt x="138" y="197"/>
                    <a:pt x="138" y="198"/>
                    <a:pt x="139" y="198"/>
                  </a:cubicBezTo>
                  <a:cubicBezTo>
                    <a:pt x="139" y="198"/>
                    <a:pt x="140" y="198"/>
                    <a:pt x="140" y="198"/>
                  </a:cubicBezTo>
                  <a:cubicBezTo>
                    <a:pt x="140" y="197"/>
                    <a:pt x="140" y="197"/>
                    <a:pt x="139" y="197"/>
                  </a:cubicBezTo>
                  <a:cubicBezTo>
                    <a:pt x="139" y="196"/>
                    <a:pt x="138" y="196"/>
                    <a:pt x="139" y="196"/>
                  </a:cubicBezTo>
                  <a:cubicBezTo>
                    <a:pt x="139" y="196"/>
                    <a:pt x="140" y="195"/>
                    <a:pt x="140" y="195"/>
                  </a:cubicBezTo>
                  <a:cubicBezTo>
                    <a:pt x="141" y="195"/>
                    <a:pt x="142" y="196"/>
                    <a:pt x="142" y="195"/>
                  </a:cubicBezTo>
                  <a:cubicBezTo>
                    <a:pt x="142" y="195"/>
                    <a:pt x="140" y="194"/>
                    <a:pt x="140" y="194"/>
                  </a:cubicBezTo>
                  <a:cubicBezTo>
                    <a:pt x="140" y="194"/>
                    <a:pt x="140" y="194"/>
                    <a:pt x="140" y="194"/>
                  </a:cubicBezTo>
                  <a:cubicBezTo>
                    <a:pt x="141" y="194"/>
                    <a:pt x="142" y="193"/>
                    <a:pt x="142" y="193"/>
                  </a:cubicBezTo>
                  <a:cubicBezTo>
                    <a:pt x="142" y="193"/>
                    <a:pt x="141" y="193"/>
                    <a:pt x="140" y="193"/>
                  </a:cubicBezTo>
                  <a:cubicBezTo>
                    <a:pt x="140" y="193"/>
                    <a:pt x="139" y="195"/>
                    <a:pt x="139" y="195"/>
                  </a:cubicBezTo>
                  <a:cubicBezTo>
                    <a:pt x="139" y="195"/>
                    <a:pt x="138" y="195"/>
                    <a:pt x="138" y="195"/>
                  </a:cubicBezTo>
                  <a:cubicBezTo>
                    <a:pt x="137" y="195"/>
                    <a:pt x="137" y="195"/>
                    <a:pt x="137" y="195"/>
                  </a:cubicBezTo>
                  <a:cubicBezTo>
                    <a:pt x="137" y="195"/>
                    <a:pt x="137" y="195"/>
                    <a:pt x="138" y="194"/>
                  </a:cubicBezTo>
                  <a:cubicBezTo>
                    <a:pt x="138" y="194"/>
                    <a:pt x="138" y="194"/>
                    <a:pt x="138" y="193"/>
                  </a:cubicBezTo>
                  <a:cubicBezTo>
                    <a:pt x="139" y="192"/>
                    <a:pt x="139" y="192"/>
                    <a:pt x="140" y="191"/>
                  </a:cubicBezTo>
                  <a:cubicBezTo>
                    <a:pt x="141" y="190"/>
                    <a:pt x="141" y="190"/>
                    <a:pt x="142" y="189"/>
                  </a:cubicBezTo>
                  <a:cubicBezTo>
                    <a:pt x="143" y="189"/>
                    <a:pt x="144" y="189"/>
                    <a:pt x="144" y="189"/>
                  </a:cubicBezTo>
                  <a:cubicBezTo>
                    <a:pt x="145" y="189"/>
                    <a:pt x="147" y="190"/>
                    <a:pt x="147" y="190"/>
                  </a:cubicBezTo>
                  <a:cubicBezTo>
                    <a:pt x="148" y="190"/>
                    <a:pt x="148" y="190"/>
                    <a:pt x="148" y="191"/>
                  </a:cubicBezTo>
                  <a:cubicBezTo>
                    <a:pt x="148" y="192"/>
                    <a:pt x="148" y="193"/>
                    <a:pt x="148" y="193"/>
                  </a:cubicBezTo>
                  <a:cubicBezTo>
                    <a:pt x="148" y="194"/>
                    <a:pt x="148" y="195"/>
                    <a:pt x="148" y="195"/>
                  </a:cubicBezTo>
                  <a:cubicBezTo>
                    <a:pt x="148" y="195"/>
                    <a:pt x="148" y="196"/>
                    <a:pt x="148" y="196"/>
                  </a:cubicBezTo>
                  <a:cubicBezTo>
                    <a:pt x="148" y="196"/>
                    <a:pt x="148" y="197"/>
                    <a:pt x="149" y="197"/>
                  </a:cubicBezTo>
                  <a:cubicBezTo>
                    <a:pt x="149" y="198"/>
                    <a:pt x="150" y="199"/>
                    <a:pt x="150" y="200"/>
                  </a:cubicBezTo>
                  <a:cubicBezTo>
                    <a:pt x="150" y="200"/>
                    <a:pt x="151" y="202"/>
                    <a:pt x="151" y="202"/>
                  </a:cubicBezTo>
                  <a:cubicBezTo>
                    <a:pt x="152" y="203"/>
                    <a:pt x="152" y="203"/>
                    <a:pt x="152" y="204"/>
                  </a:cubicBezTo>
                  <a:cubicBezTo>
                    <a:pt x="152" y="204"/>
                    <a:pt x="153" y="203"/>
                    <a:pt x="153" y="203"/>
                  </a:cubicBezTo>
                  <a:cubicBezTo>
                    <a:pt x="153" y="203"/>
                    <a:pt x="154" y="203"/>
                    <a:pt x="154" y="203"/>
                  </a:cubicBezTo>
                  <a:cubicBezTo>
                    <a:pt x="154" y="204"/>
                    <a:pt x="155" y="203"/>
                    <a:pt x="155" y="203"/>
                  </a:cubicBezTo>
                  <a:cubicBezTo>
                    <a:pt x="155" y="203"/>
                    <a:pt x="154" y="202"/>
                    <a:pt x="154" y="202"/>
                  </a:cubicBezTo>
                  <a:cubicBezTo>
                    <a:pt x="155" y="203"/>
                    <a:pt x="157" y="204"/>
                    <a:pt x="157" y="204"/>
                  </a:cubicBezTo>
                  <a:cubicBezTo>
                    <a:pt x="157" y="203"/>
                    <a:pt x="157" y="203"/>
                    <a:pt x="157" y="203"/>
                  </a:cubicBezTo>
                  <a:cubicBezTo>
                    <a:pt x="157" y="203"/>
                    <a:pt x="158" y="203"/>
                    <a:pt x="158" y="203"/>
                  </a:cubicBezTo>
                  <a:cubicBezTo>
                    <a:pt x="159" y="203"/>
                    <a:pt x="160" y="204"/>
                    <a:pt x="160" y="204"/>
                  </a:cubicBezTo>
                  <a:cubicBezTo>
                    <a:pt x="161" y="205"/>
                    <a:pt x="161" y="205"/>
                    <a:pt x="161" y="205"/>
                  </a:cubicBezTo>
                  <a:cubicBezTo>
                    <a:pt x="160" y="203"/>
                    <a:pt x="160" y="203"/>
                    <a:pt x="160" y="203"/>
                  </a:cubicBezTo>
                  <a:cubicBezTo>
                    <a:pt x="160" y="203"/>
                    <a:pt x="158" y="202"/>
                    <a:pt x="158" y="201"/>
                  </a:cubicBezTo>
                  <a:cubicBezTo>
                    <a:pt x="158" y="201"/>
                    <a:pt x="157" y="200"/>
                    <a:pt x="157" y="200"/>
                  </a:cubicBezTo>
                  <a:cubicBezTo>
                    <a:pt x="157" y="200"/>
                    <a:pt x="159" y="200"/>
                    <a:pt x="159" y="201"/>
                  </a:cubicBezTo>
                  <a:cubicBezTo>
                    <a:pt x="159" y="201"/>
                    <a:pt x="160" y="201"/>
                    <a:pt x="160" y="202"/>
                  </a:cubicBezTo>
                  <a:cubicBezTo>
                    <a:pt x="160" y="203"/>
                    <a:pt x="161" y="203"/>
                    <a:pt x="161" y="203"/>
                  </a:cubicBezTo>
                  <a:cubicBezTo>
                    <a:pt x="162" y="203"/>
                    <a:pt x="162" y="204"/>
                    <a:pt x="162" y="204"/>
                  </a:cubicBezTo>
                  <a:cubicBezTo>
                    <a:pt x="162" y="204"/>
                    <a:pt x="162" y="203"/>
                    <a:pt x="161" y="202"/>
                  </a:cubicBezTo>
                  <a:cubicBezTo>
                    <a:pt x="161" y="202"/>
                    <a:pt x="160" y="201"/>
                    <a:pt x="160" y="201"/>
                  </a:cubicBezTo>
                  <a:cubicBezTo>
                    <a:pt x="160" y="200"/>
                    <a:pt x="159" y="200"/>
                    <a:pt x="159" y="199"/>
                  </a:cubicBezTo>
                  <a:cubicBezTo>
                    <a:pt x="158" y="199"/>
                    <a:pt x="158" y="198"/>
                    <a:pt x="157" y="198"/>
                  </a:cubicBezTo>
                  <a:cubicBezTo>
                    <a:pt x="157" y="197"/>
                    <a:pt x="156" y="197"/>
                    <a:pt x="155" y="196"/>
                  </a:cubicBezTo>
                  <a:cubicBezTo>
                    <a:pt x="154" y="196"/>
                    <a:pt x="153" y="196"/>
                    <a:pt x="153" y="196"/>
                  </a:cubicBezTo>
                  <a:cubicBezTo>
                    <a:pt x="152" y="196"/>
                    <a:pt x="152" y="196"/>
                    <a:pt x="151" y="195"/>
                  </a:cubicBezTo>
                  <a:cubicBezTo>
                    <a:pt x="150" y="195"/>
                    <a:pt x="150" y="195"/>
                    <a:pt x="150" y="194"/>
                  </a:cubicBezTo>
                  <a:cubicBezTo>
                    <a:pt x="150" y="193"/>
                    <a:pt x="150" y="193"/>
                    <a:pt x="151" y="193"/>
                  </a:cubicBezTo>
                  <a:cubicBezTo>
                    <a:pt x="153" y="193"/>
                    <a:pt x="153" y="193"/>
                    <a:pt x="153" y="193"/>
                  </a:cubicBezTo>
                  <a:cubicBezTo>
                    <a:pt x="154" y="192"/>
                    <a:pt x="154" y="192"/>
                    <a:pt x="154" y="192"/>
                  </a:cubicBezTo>
                  <a:cubicBezTo>
                    <a:pt x="153" y="191"/>
                    <a:pt x="153" y="192"/>
                    <a:pt x="153" y="191"/>
                  </a:cubicBezTo>
                  <a:cubicBezTo>
                    <a:pt x="153" y="190"/>
                    <a:pt x="153" y="190"/>
                    <a:pt x="153" y="190"/>
                  </a:cubicBezTo>
                  <a:cubicBezTo>
                    <a:pt x="152" y="189"/>
                    <a:pt x="152" y="189"/>
                    <a:pt x="152" y="189"/>
                  </a:cubicBezTo>
                  <a:cubicBezTo>
                    <a:pt x="152" y="189"/>
                    <a:pt x="152" y="188"/>
                    <a:pt x="152" y="188"/>
                  </a:cubicBezTo>
                  <a:cubicBezTo>
                    <a:pt x="152" y="187"/>
                    <a:pt x="153" y="188"/>
                    <a:pt x="153" y="187"/>
                  </a:cubicBezTo>
                  <a:cubicBezTo>
                    <a:pt x="154" y="186"/>
                    <a:pt x="154" y="186"/>
                    <a:pt x="154" y="185"/>
                  </a:cubicBezTo>
                  <a:cubicBezTo>
                    <a:pt x="155" y="185"/>
                    <a:pt x="156" y="184"/>
                    <a:pt x="156" y="183"/>
                  </a:cubicBezTo>
                  <a:cubicBezTo>
                    <a:pt x="157" y="182"/>
                    <a:pt x="157" y="182"/>
                    <a:pt x="157" y="182"/>
                  </a:cubicBezTo>
                  <a:cubicBezTo>
                    <a:pt x="158" y="181"/>
                    <a:pt x="158" y="180"/>
                    <a:pt x="159" y="180"/>
                  </a:cubicBezTo>
                  <a:cubicBezTo>
                    <a:pt x="159" y="180"/>
                    <a:pt x="159" y="179"/>
                    <a:pt x="160" y="179"/>
                  </a:cubicBezTo>
                  <a:cubicBezTo>
                    <a:pt x="161" y="179"/>
                    <a:pt x="161" y="179"/>
                    <a:pt x="161" y="179"/>
                  </a:cubicBezTo>
                  <a:cubicBezTo>
                    <a:pt x="161" y="179"/>
                    <a:pt x="162" y="179"/>
                    <a:pt x="163" y="178"/>
                  </a:cubicBezTo>
                  <a:cubicBezTo>
                    <a:pt x="164" y="177"/>
                    <a:pt x="164" y="177"/>
                    <a:pt x="165" y="176"/>
                  </a:cubicBezTo>
                  <a:cubicBezTo>
                    <a:pt x="167" y="175"/>
                    <a:pt x="167" y="175"/>
                    <a:pt x="167" y="175"/>
                  </a:cubicBezTo>
                  <a:cubicBezTo>
                    <a:pt x="168" y="174"/>
                    <a:pt x="168" y="174"/>
                    <a:pt x="169" y="173"/>
                  </a:cubicBezTo>
                  <a:cubicBezTo>
                    <a:pt x="169" y="173"/>
                    <a:pt x="170" y="172"/>
                    <a:pt x="171" y="172"/>
                  </a:cubicBezTo>
                  <a:cubicBezTo>
                    <a:pt x="172" y="171"/>
                    <a:pt x="173" y="170"/>
                    <a:pt x="174" y="170"/>
                  </a:cubicBezTo>
                  <a:cubicBezTo>
                    <a:pt x="174" y="169"/>
                    <a:pt x="175" y="169"/>
                    <a:pt x="175" y="168"/>
                  </a:cubicBezTo>
                  <a:cubicBezTo>
                    <a:pt x="176" y="167"/>
                    <a:pt x="176" y="167"/>
                    <a:pt x="177" y="166"/>
                  </a:cubicBezTo>
                  <a:cubicBezTo>
                    <a:pt x="178" y="165"/>
                    <a:pt x="178" y="165"/>
                    <a:pt x="179" y="165"/>
                  </a:cubicBezTo>
                  <a:cubicBezTo>
                    <a:pt x="180" y="164"/>
                    <a:pt x="181" y="164"/>
                    <a:pt x="182" y="164"/>
                  </a:cubicBezTo>
                  <a:cubicBezTo>
                    <a:pt x="183" y="164"/>
                    <a:pt x="184" y="163"/>
                    <a:pt x="184" y="164"/>
                  </a:cubicBezTo>
                  <a:cubicBezTo>
                    <a:pt x="184" y="164"/>
                    <a:pt x="184" y="165"/>
                    <a:pt x="184" y="166"/>
                  </a:cubicBezTo>
                  <a:cubicBezTo>
                    <a:pt x="184" y="167"/>
                    <a:pt x="183" y="167"/>
                    <a:pt x="184" y="168"/>
                  </a:cubicBezTo>
                  <a:cubicBezTo>
                    <a:pt x="185" y="168"/>
                    <a:pt x="184" y="168"/>
                    <a:pt x="185" y="169"/>
                  </a:cubicBezTo>
                  <a:cubicBezTo>
                    <a:pt x="186" y="169"/>
                    <a:pt x="187" y="170"/>
                    <a:pt x="188" y="170"/>
                  </a:cubicBezTo>
                  <a:cubicBezTo>
                    <a:pt x="188" y="170"/>
                    <a:pt x="189" y="170"/>
                    <a:pt x="189" y="171"/>
                  </a:cubicBezTo>
                  <a:cubicBezTo>
                    <a:pt x="188" y="172"/>
                    <a:pt x="188" y="172"/>
                    <a:pt x="188" y="172"/>
                  </a:cubicBezTo>
                  <a:cubicBezTo>
                    <a:pt x="187" y="173"/>
                    <a:pt x="187" y="173"/>
                    <a:pt x="186" y="174"/>
                  </a:cubicBezTo>
                  <a:cubicBezTo>
                    <a:pt x="186" y="175"/>
                    <a:pt x="186" y="175"/>
                    <a:pt x="185" y="176"/>
                  </a:cubicBezTo>
                  <a:cubicBezTo>
                    <a:pt x="185" y="177"/>
                    <a:pt x="184" y="177"/>
                    <a:pt x="184" y="178"/>
                  </a:cubicBezTo>
                  <a:cubicBezTo>
                    <a:pt x="185" y="178"/>
                    <a:pt x="185" y="179"/>
                    <a:pt x="186" y="178"/>
                  </a:cubicBezTo>
                  <a:cubicBezTo>
                    <a:pt x="187" y="177"/>
                    <a:pt x="188" y="177"/>
                    <a:pt x="189" y="177"/>
                  </a:cubicBezTo>
                  <a:cubicBezTo>
                    <a:pt x="189" y="177"/>
                    <a:pt x="189" y="176"/>
                    <a:pt x="190" y="176"/>
                  </a:cubicBezTo>
                  <a:cubicBezTo>
                    <a:pt x="192" y="177"/>
                    <a:pt x="192" y="176"/>
                    <a:pt x="193" y="177"/>
                  </a:cubicBezTo>
                  <a:cubicBezTo>
                    <a:pt x="194" y="177"/>
                    <a:pt x="194" y="177"/>
                    <a:pt x="194" y="176"/>
                  </a:cubicBezTo>
                  <a:cubicBezTo>
                    <a:pt x="194" y="175"/>
                    <a:pt x="194" y="174"/>
                    <a:pt x="193" y="173"/>
                  </a:cubicBezTo>
                  <a:cubicBezTo>
                    <a:pt x="193" y="173"/>
                    <a:pt x="193" y="173"/>
                    <a:pt x="192" y="172"/>
                  </a:cubicBezTo>
                  <a:cubicBezTo>
                    <a:pt x="192" y="171"/>
                    <a:pt x="192" y="171"/>
                    <a:pt x="192" y="170"/>
                  </a:cubicBezTo>
                  <a:cubicBezTo>
                    <a:pt x="192" y="170"/>
                    <a:pt x="193" y="169"/>
                    <a:pt x="193" y="169"/>
                  </a:cubicBezTo>
                  <a:cubicBezTo>
                    <a:pt x="193" y="169"/>
                    <a:pt x="192" y="168"/>
                    <a:pt x="191" y="169"/>
                  </a:cubicBezTo>
                  <a:cubicBezTo>
                    <a:pt x="191" y="169"/>
                    <a:pt x="190" y="169"/>
                    <a:pt x="190" y="169"/>
                  </a:cubicBezTo>
                  <a:cubicBezTo>
                    <a:pt x="190" y="169"/>
                    <a:pt x="190" y="169"/>
                    <a:pt x="190" y="169"/>
                  </a:cubicBezTo>
                  <a:cubicBezTo>
                    <a:pt x="190" y="168"/>
                    <a:pt x="190" y="167"/>
                    <a:pt x="190" y="167"/>
                  </a:cubicBezTo>
                  <a:cubicBezTo>
                    <a:pt x="189" y="167"/>
                    <a:pt x="189" y="167"/>
                    <a:pt x="189" y="166"/>
                  </a:cubicBezTo>
                  <a:cubicBezTo>
                    <a:pt x="188" y="166"/>
                    <a:pt x="189" y="165"/>
                    <a:pt x="188" y="165"/>
                  </a:cubicBezTo>
                  <a:cubicBezTo>
                    <a:pt x="188" y="165"/>
                    <a:pt x="187" y="165"/>
                    <a:pt x="187" y="165"/>
                  </a:cubicBezTo>
                  <a:cubicBezTo>
                    <a:pt x="187" y="164"/>
                    <a:pt x="187" y="164"/>
                    <a:pt x="187" y="164"/>
                  </a:cubicBezTo>
                  <a:cubicBezTo>
                    <a:pt x="188" y="163"/>
                    <a:pt x="189" y="162"/>
                    <a:pt x="189" y="162"/>
                  </a:cubicBezTo>
                  <a:cubicBezTo>
                    <a:pt x="189" y="162"/>
                    <a:pt x="189" y="161"/>
                    <a:pt x="189" y="160"/>
                  </a:cubicBezTo>
                  <a:cubicBezTo>
                    <a:pt x="190" y="160"/>
                    <a:pt x="189" y="159"/>
                    <a:pt x="190" y="159"/>
                  </a:cubicBezTo>
                  <a:cubicBezTo>
                    <a:pt x="190" y="159"/>
                    <a:pt x="191" y="159"/>
                    <a:pt x="191" y="159"/>
                  </a:cubicBezTo>
                  <a:cubicBezTo>
                    <a:pt x="192" y="159"/>
                    <a:pt x="191" y="159"/>
                    <a:pt x="192" y="159"/>
                  </a:cubicBezTo>
                  <a:cubicBezTo>
                    <a:pt x="193" y="158"/>
                    <a:pt x="192" y="158"/>
                    <a:pt x="193" y="158"/>
                  </a:cubicBezTo>
                  <a:cubicBezTo>
                    <a:pt x="194" y="157"/>
                    <a:pt x="194" y="157"/>
                    <a:pt x="194" y="157"/>
                  </a:cubicBezTo>
                  <a:cubicBezTo>
                    <a:pt x="195" y="156"/>
                    <a:pt x="195" y="156"/>
                    <a:pt x="196" y="155"/>
                  </a:cubicBezTo>
                  <a:cubicBezTo>
                    <a:pt x="196" y="155"/>
                    <a:pt x="196" y="154"/>
                    <a:pt x="196" y="154"/>
                  </a:cubicBezTo>
                  <a:cubicBezTo>
                    <a:pt x="196" y="154"/>
                    <a:pt x="196" y="153"/>
                    <a:pt x="196" y="153"/>
                  </a:cubicBezTo>
                  <a:cubicBezTo>
                    <a:pt x="197" y="153"/>
                    <a:pt x="197" y="152"/>
                    <a:pt x="197" y="152"/>
                  </a:cubicBezTo>
                  <a:cubicBezTo>
                    <a:pt x="197" y="152"/>
                    <a:pt x="198" y="152"/>
                    <a:pt x="198" y="151"/>
                  </a:cubicBezTo>
                  <a:cubicBezTo>
                    <a:pt x="198" y="151"/>
                    <a:pt x="198" y="150"/>
                    <a:pt x="199" y="150"/>
                  </a:cubicBezTo>
                  <a:cubicBezTo>
                    <a:pt x="199" y="150"/>
                    <a:pt x="199" y="151"/>
                    <a:pt x="200" y="150"/>
                  </a:cubicBezTo>
                  <a:cubicBezTo>
                    <a:pt x="200" y="150"/>
                    <a:pt x="201" y="149"/>
                    <a:pt x="201" y="149"/>
                  </a:cubicBezTo>
                  <a:cubicBezTo>
                    <a:pt x="202" y="149"/>
                    <a:pt x="202" y="149"/>
                    <a:pt x="202" y="149"/>
                  </a:cubicBezTo>
                  <a:cubicBezTo>
                    <a:pt x="202" y="150"/>
                    <a:pt x="202" y="150"/>
                    <a:pt x="203" y="150"/>
                  </a:cubicBezTo>
                  <a:cubicBezTo>
                    <a:pt x="203" y="150"/>
                    <a:pt x="203" y="150"/>
                    <a:pt x="203" y="150"/>
                  </a:cubicBezTo>
                  <a:cubicBezTo>
                    <a:pt x="203" y="149"/>
                    <a:pt x="203" y="149"/>
                    <a:pt x="203" y="148"/>
                  </a:cubicBezTo>
                  <a:cubicBezTo>
                    <a:pt x="203" y="148"/>
                    <a:pt x="204" y="147"/>
                    <a:pt x="204" y="147"/>
                  </a:cubicBezTo>
                  <a:cubicBezTo>
                    <a:pt x="203" y="146"/>
                    <a:pt x="203" y="146"/>
                    <a:pt x="203" y="146"/>
                  </a:cubicBezTo>
                  <a:cubicBezTo>
                    <a:pt x="203" y="146"/>
                    <a:pt x="202" y="146"/>
                    <a:pt x="202" y="147"/>
                  </a:cubicBezTo>
                  <a:cubicBezTo>
                    <a:pt x="202" y="147"/>
                    <a:pt x="203" y="147"/>
                    <a:pt x="202" y="148"/>
                  </a:cubicBezTo>
                  <a:cubicBezTo>
                    <a:pt x="201" y="148"/>
                    <a:pt x="200" y="148"/>
                    <a:pt x="200" y="148"/>
                  </a:cubicBezTo>
                  <a:cubicBezTo>
                    <a:pt x="200" y="147"/>
                    <a:pt x="199" y="148"/>
                    <a:pt x="199" y="147"/>
                  </a:cubicBezTo>
                  <a:cubicBezTo>
                    <a:pt x="199" y="147"/>
                    <a:pt x="199" y="147"/>
                    <a:pt x="199" y="146"/>
                  </a:cubicBezTo>
                  <a:cubicBezTo>
                    <a:pt x="200" y="145"/>
                    <a:pt x="200" y="145"/>
                    <a:pt x="200" y="144"/>
                  </a:cubicBezTo>
                  <a:cubicBezTo>
                    <a:pt x="201" y="143"/>
                    <a:pt x="201" y="143"/>
                    <a:pt x="202" y="142"/>
                  </a:cubicBezTo>
                  <a:cubicBezTo>
                    <a:pt x="202" y="141"/>
                    <a:pt x="203" y="140"/>
                    <a:pt x="204" y="140"/>
                  </a:cubicBezTo>
                  <a:cubicBezTo>
                    <a:pt x="205" y="139"/>
                    <a:pt x="205" y="139"/>
                    <a:pt x="206" y="138"/>
                  </a:cubicBezTo>
                  <a:cubicBezTo>
                    <a:pt x="207" y="137"/>
                    <a:pt x="208" y="137"/>
                    <a:pt x="208" y="137"/>
                  </a:cubicBezTo>
                  <a:cubicBezTo>
                    <a:pt x="208" y="137"/>
                    <a:pt x="208" y="137"/>
                    <a:pt x="208" y="137"/>
                  </a:cubicBezTo>
                  <a:cubicBezTo>
                    <a:pt x="208" y="138"/>
                    <a:pt x="208" y="138"/>
                    <a:pt x="208" y="139"/>
                  </a:cubicBezTo>
                  <a:cubicBezTo>
                    <a:pt x="209" y="139"/>
                    <a:pt x="210" y="140"/>
                    <a:pt x="210" y="140"/>
                  </a:cubicBezTo>
                  <a:cubicBezTo>
                    <a:pt x="210" y="140"/>
                    <a:pt x="210" y="141"/>
                    <a:pt x="209" y="141"/>
                  </a:cubicBezTo>
                  <a:cubicBezTo>
                    <a:pt x="209" y="141"/>
                    <a:pt x="208" y="142"/>
                    <a:pt x="209" y="142"/>
                  </a:cubicBezTo>
                  <a:cubicBezTo>
                    <a:pt x="209" y="142"/>
                    <a:pt x="210" y="143"/>
                    <a:pt x="210" y="143"/>
                  </a:cubicBezTo>
                  <a:cubicBezTo>
                    <a:pt x="210" y="144"/>
                    <a:pt x="209" y="144"/>
                    <a:pt x="209" y="144"/>
                  </a:cubicBezTo>
                  <a:cubicBezTo>
                    <a:pt x="209" y="144"/>
                    <a:pt x="210" y="144"/>
                    <a:pt x="210" y="145"/>
                  </a:cubicBezTo>
                  <a:cubicBezTo>
                    <a:pt x="211" y="145"/>
                    <a:pt x="210" y="147"/>
                    <a:pt x="209" y="147"/>
                  </a:cubicBezTo>
                  <a:cubicBezTo>
                    <a:pt x="209" y="148"/>
                    <a:pt x="208" y="149"/>
                    <a:pt x="208" y="149"/>
                  </a:cubicBezTo>
                  <a:cubicBezTo>
                    <a:pt x="206" y="151"/>
                    <a:pt x="206" y="151"/>
                    <a:pt x="206" y="151"/>
                  </a:cubicBezTo>
                  <a:cubicBezTo>
                    <a:pt x="206" y="151"/>
                    <a:pt x="205" y="152"/>
                    <a:pt x="205" y="153"/>
                  </a:cubicBezTo>
                  <a:cubicBezTo>
                    <a:pt x="204" y="153"/>
                    <a:pt x="205" y="153"/>
                    <a:pt x="205" y="153"/>
                  </a:cubicBezTo>
                  <a:cubicBezTo>
                    <a:pt x="205" y="153"/>
                    <a:pt x="205" y="154"/>
                    <a:pt x="205" y="154"/>
                  </a:cubicBezTo>
                  <a:cubicBezTo>
                    <a:pt x="205" y="155"/>
                    <a:pt x="206" y="156"/>
                    <a:pt x="205" y="156"/>
                  </a:cubicBezTo>
                  <a:cubicBezTo>
                    <a:pt x="205" y="156"/>
                    <a:pt x="205" y="157"/>
                    <a:pt x="205" y="157"/>
                  </a:cubicBezTo>
                  <a:cubicBezTo>
                    <a:pt x="205" y="158"/>
                    <a:pt x="205" y="158"/>
                    <a:pt x="205" y="158"/>
                  </a:cubicBezTo>
                  <a:cubicBezTo>
                    <a:pt x="205" y="159"/>
                    <a:pt x="205" y="159"/>
                    <a:pt x="206" y="159"/>
                  </a:cubicBezTo>
                  <a:cubicBezTo>
                    <a:pt x="206" y="159"/>
                    <a:pt x="206" y="159"/>
                    <a:pt x="207" y="158"/>
                  </a:cubicBezTo>
                  <a:cubicBezTo>
                    <a:pt x="208" y="158"/>
                    <a:pt x="209" y="157"/>
                    <a:pt x="209" y="157"/>
                  </a:cubicBezTo>
                  <a:cubicBezTo>
                    <a:pt x="210" y="156"/>
                    <a:pt x="210" y="155"/>
                    <a:pt x="210" y="155"/>
                  </a:cubicBezTo>
                  <a:cubicBezTo>
                    <a:pt x="211" y="154"/>
                    <a:pt x="211" y="154"/>
                    <a:pt x="211" y="153"/>
                  </a:cubicBezTo>
                  <a:cubicBezTo>
                    <a:pt x="212" y="153"/>
                    <a:pt x="212" y="153"/>
                    <a:pt x="212" y="153"/>
                  </a:cubicBezTo>
                  <a:cubicBezTo>
                    <a:pt x="212" y="153"/>
                    <a:pt x="213" y="153"/>
                    <a:pt x="213" y="153"/>
                  </a:cubicBezTo>
                  <a:cubicBezTo>
                    <a:pt x="213" y="152"/>
                    <a:pt x="213" y="151"/>
                    <a:pt x="213" y="151"/>
                  </a:cubicBezTo>
                  <a:cubicBezTo>
                    <a:pt x="213" y="151"/>
                    <a:pt x="212" y="151"/>
                    <a:pt x="212" y="151"/>
                  </a:cubicBezTo>
                  <a:cubicBezTo>
                    <a:pt x="213" y="150"/>
                    <a:pt x="213" y="150"/>
                    <a:pt x="214" y="150"/>
                  </a:cubicBezTo>
                  <a:cubicBezTo>
                    <a:pt x="214" y="149"/>
                    <a:pt x="214" y="149"/>
                    <a:pt x="214" y="148"/>
                  </a:cubicBezTo>
                  <a:cubicBezTo>
                    <a:pt x="214" y="148"/>
                    <a:pt x="214" y="148"/>
                    <a:pt x="214" y="147"/>
                  </a:cubicBezTo>
                  <a:cubicBezTo>
                    <a:pt x="215" y="147"/>
                    <a:pt x="215" y="146"/>
                    <a:pt x="215" y="146"/>
                  </a:cubicBezTo>
                  <a:cubicBezTo>
                    <a:pt x="216" y="146"/>
                    <a:pt x="216" y="146"/>
                    <a:pt x="216" y="146"/>
                  </a:cubicBezTo>
                  <a:cubicBezTo>
                    <a:pt x="216" y="146"/>
                    <a:pt x="216" y="145"/>
                    <a:pt x="216" y="145"/>
                  </a:cubicBezTo>
                  <a:cubicBezTo>
                    <a:pt x="217" y="144"/>
                    <a:pt x="217" y="145"/>
                    <a:pt x="217" y="144"/>
                  </a:cubicBezTo>
                  <a:cubicBezTo>
                    <a:pt x="216" y="144"/>
                    <a:pt x="216" y="144"/>
                    <a:pt x="216" y="144"/>
                  </a:cubicBezTo>
                  <a:cubicBezTo>
                    <a:pt x="216" y="143"/>
                    <a:pt x="217" y="143"/>
                    <a:pt x="217" y="142"/>
                  </a:cubicBezTo>
                  <a:cubicBezTo>
                    <a:pt x="217" y="142"/>
                    <a:pt x="217" y="142"/>
                    <a:pt x="218" y="141"/>
                  </a:cubicBezTo>
                  <a:cubicBezTo>
                    <a:pt x="218" y="141"/>
                    <a:pt x="218" y="141"/>
                    <a:pt x="218" y="140"/>
                  </a:cubicBezTo>
                  <a:cubicBezTo>
                    <a:pt x="218" y="139"/>
                    <a:pt x="218" y="139"/>
                    <a:pt x="218" y="139"/>
                  </a:cubicBezTo>
                  <a:cubicBezTo>
                    <a:pt x="219" y="138"/>
                    <a:pt x="219" y="138"/>
                    <a:pt x="219" y="138"/>
                  </a:cubicBezTo>
                  <a:cubicBezTo>
                    <a:pt x="219" y="138"/>
                    <a:pt x="219" y="138"/>
                    <a:pt x="219" y="138"/>
                  </a:cubicBezTo>
                  <a:cubicBezTo>
                    <a:pt x="219" y="138"/>
                    <a:pt x="220" y="138"/>
                    <a:pt x="220" y="138"/>
                  </a:cubicBezTo>
                  <a:cubicBezTo>
                    <a:pt x="220" y="137"/>
                    <a:pt x="220" y="137"/>
                    <a:pt x="221" y="137"/>
                  </a:cubicBezTo>
                  <a:cubicBezTo>
                    <a:pt x="221" y="136"/>
                    <a:pt x="220" y="136"/>
                    <a:pt x="221" y="136"/>
                  </a:cubicBezTo>
                  <a:cubicBezTo>
                    <a:pt x="221" y="135"/>
                    <a:pt x="221" y="135"/>
                    <a:pt x="222" y="135"/>
                  </a:cubicBezTo>
                  <a:cubicBezTo>
                    <a:pt x="222" y="135"/>
                    <a:pt x="222" y="134"/>
                    <a:pt x="222" y="134"/>
                  </a:cubicBezTo>
                  <a:cubicBezTo>
                    <a:pt x="223" y="134"/>
                    <a:pt x="223" y="134"/>
                    <a:pt x="223" y="134"/>
                  </a:cubicBezTo>
                  <a:cubicBezTo>
                    <a:pt x="223" y="134"/>
                    <a:pt x="224" y="134"/>
                    <a:pt x="224" y="133"/>
                  </a:cubicBezTo>
                  <a:cubicBezTo>
                    <a:pt x="224" y="133"/>
                    <a:pt x="224" y="132"/>
                    <a:pt x="224" y="132"/>
                  </a:cubicBezTo>
                  <a:cubicBezTo>
                    <a:pt x="224" y="132"/>
                    <a:pt x="224" y="133"/>
                    <a:pt x="224" y="133"/>
                  </a:cubicBezTo>
                  <a:cubicBezTo>
                    <a:pt x="224" y="134"/>
                    <a:pt x="225" y="134"/>
                    <a:pt x="225" y="134"/>
                  </a:cubicBezTo>
                  <a:cubicBezTo>
                    <a:pt x="226" y="135"/>
                    <a:pt x="226" y="135"/>
                    <a:pt x="226" y="135"/>
                  </a:cubicBezTo>
                  <a:cubicBezTo>
                    <a:pt x="227" y="135"/>
                    <a:pt x="227" y="135"/>
                    <a:pt x="227" y="136"/>
                  </a:cubicBezTo>
                  <a:cubicBezTo>
                    <a:pt x="228" y="136"/>
                    <a:pt x="228" y="136"/>
                    <a:pt x="228" y="137"/>
                  </a:cubicBezTo>
                  <a:cubicBezTo>
                    <a:pt x="228" y="137"/>
                    <a:pt x="229" y="137"/>
                    <a:pt x="229" y="137"/>
                  </a:cubicBezTo>
                  <a:cubicBezTo>
                    <a:pt x="230" y="138"/>
                    <a:pt x="230" y="138"/>
                    <a:pt x="230" y="138"/>
                  </a:cubicBezTo>
                  <a:cubicBezTo>
                    <a:pt x="230" y="138"/>
                    <a:pt x="231" y="139"/>
                    <a:pt x="230" y="138"/>
                  </a:cubicBezTo>
                  <a:cubicBezTo>
                    <a:pt x="230" y="137"/>
                    <a:pt x="229" y="136"/>
                    <a:pt x="229" y="136"/>
                  </a:cubicBezTo>
                  <a:cubicBezTo>
                    <a:pt x="229" y="136"/>
                    <a:pt x="229" y="135"/>
                    <a:pt x="230" y="135"/>
                  </a:cubicBezTo>
                  <a:cubicBezTo>
                    <a:pt x="230" y="135"/>
                    <a:pt x="231" y="135"/>
                    <a:pt x="231" y="135"/>
                  </a:cubicBezTo>
                  <a:cubicBezTo>
                    <a:pt x="231" y="135"/>
                    <a:pt x="232" y="135"/>
                    <a:pt x="232" y="135"/>
                  </a:cubicBezTo>
                  <a:cubicBezTo>
                    <a:pt x="232" y="135"/>
                    <a:pt x="233" y="135"/>
                    <a:pt x="233" y="136"/>
                  </a:cubicBezTo>
                  <a:cubicBezTo>
                    <a:pt x="233" y="136"/>
                    <a:pt x="233" y="137"/>
                    <a:pt x="233" y="137"/>
                  </a:cubicBezTo>
                  <a:cubicBezTo>
                    <a:pt x="233" y="137"/>
                    <a:pt x="234" y="137"/>
                    <a:pt x="234" y="137"/>
                  </a:cubicBezTo>
                  <a:cubicBezTo>
                    <a:pt x="233" y="138"/>
                    <a:pt x="232" y="138"/>
                    <a:pt x="233" y="138"/>
                  </a:cubicBezTo>
                  <a:cubicBezTo>
                    <a:pt x="234" y="138"/>
                    <a:pt x="234" y="138"/>
                    <a:pt x="234" y="137"/>
                  </a:cubicBezTo>
                  <a:cubicBezTo>
                    <a:pt x="235" y="136"/>
                    <a:pt x="234" y="136"/>
                    <a:pt x="234" y="136"/>
                  </a:cubicBezTo>
                  <a:cubicBezTo>
                    <a:pt x="234" y="135"/>
                    <a:pt x="234" y="135"/>
                    <a:pt x="234" y="135"/>
                  </a:cubicBezTo>
                  <a:cubicBezTo>
                    <a:pt x="234" y="134"/>
                    <a:pt x="234" y="134"/>
                    <a:pt x="233" y="134"/>
                  </a:cubicBezTo>
                  <a:cubicBezTo>
                    <a:pt x="232" y="134"/>
                    <a:pt x="232" y="134"/>
                    <a:pt x="232" y="133"/>
                  </a:cubicBezTo>
                  <a:cubicBezTo>
                    <a:pt x="231" y="133"/>
                    <a:pt x="231" y="133"/>
                    <a:pt x="231" y="133"/>
                  </a:cubicBezTo>
                  <a:cubicBezTo>
                    <a:pt x="231" y="132"/>
                    <a:pt x="231" y="132"/>
                    <a:pt x="231" y="132"/>
                  </a:cubicBezTo>
                  <a:cubicBezTo>
                    <a:pt x="231" y="131"/>
                    <a:pt x="231" y="130"/>
                    <a:pt x="231" y="131"/>
                  </a:cubicBezTo>
                  <a:cubicBezTo>
                    <a:pt x="231" y="131"/>
                    <a:pt x="230" y="133"/>
                    <a:pt x="230" y="133"/>
                  </a:cubicBezTo>
                  <a:cubicBezTo>
                    <a:pt x="229" y="132"/>
                    <a:pt x="229" y="132"/>
                    <a:pt x="229" y="132"/>
                  </a:cubicBezTo>
                  <a:cubicBezTo>
                    <a:pt x="229" y="132"/>
                    <a:pt x="229" y="132"/>
                    <a:pt x="229" y="132"/>
                  </a:cubicBezTo>
                  <a:cubicBezTo>
                    <a:pt x="228" y="133"/>
                    <a:pt x="228" y="133"/>
                    <a:pt x="228" y="133"/>
                  </a:cubicBezTo>
                  <a:cubicBezTo>
                    <a:pt x="228" y="133"/>
                    <a:pt x="228" y="133"/>
                    <a:pt x="228" y="134"/>
                  </a:cubicBezTo>
                  <a:cubicBezTo>
                    <a:pt x="227" y="134"/>
                    <a:pt x="227" y="134"/>
                    <a:pt x="227" y="134"/>
                  </a:cubicBezTo>
                  <a:cubicBezTo>
                    <a:pt x="226" y="133"/>
                    <a:pt x="226" y="133"/>
                    <a:pt x="226" y="133"/>
                  </a:cubicBezTo>
                  <a:cubicBezTo>
                    <a:pt x="226" y="133"/>
                    <a:pt x="226" y="133"/>
                    <a:pt x="226" y="133"/>
                  </a:cubicBezTo>
                  <a:cubicBezTo>
                    <a:pt x="226" y="133"/>
                    <a:pt x="225" y="133"/>
                    <a:pt x="225" y="132"/>
                  </a:cubicBezTo>
                  <a:cubicBezTo>
                    <a:pt x="225" y="132"/>
                    <a:pt x="225" y="131"/>
                    <a:pt x="225" y="131"/>
                  </a:cubicBezTo>
                  <a:cubicBezTo>
                    <a:pt x="224" y="132"/>
                    <a:pt x="224" y="132"/>
                    <a:pt x="224" y="132"/>
                  </a:cubicBezTo>
                  <a:cubicBezTo>
                    <a:pt x="224" y="132"/>
                    <a:pt x="224" y="132"/>
                    <a:pt x="224" y="132"/>
                  </a:cubicBezTo>
                  <a:cubicBezTo>
                    <a:pt x="224" y="132"/>
                    <a:pt x="223" y="132"/>
                    <a:pt x="223" y="132"/>
                  </a:cubicBezTo>
                  <a:cubicBezTo>
                    <a:pt x="223" y="133"/>
                    <a:pt x="224" y="133"/>
                    <a:pt x="223" y="133"/>
                  </a:cubicBezTo>
                  <a:cubicBezTo>
                    <a:pt x="223" y="133"/>
                    <a:pt x="223" y="133"/>
                    <a:pt x="223" y="133"/>
                  </a:cubicBezTo>
                  <a:cubicBezTo>
                    <a:pt x="223" y="133"/>
                    <a:pt x="223" y="133"/>
                    <a:pt x="223" y="133"/>
                  </a:cubicBezTo>
                  <a:cubicBezTo>
                    <a:pt x="223" y="134"/>
                    <a:pt x="223" y="134"/>
                    <a:pt x="222" y="134"/>
                  </a:cubicBezTo>
                  <a:cubicBezTo>
                    <a:pt x="222" y="134"/>
                    <a:pt x="222" y="134"/>
                    <a:pt x="222" y="134"/>
                  </a:cubicBezTo>
                  <a:cubicBezTo>
                    <a:pt x="222" y="134"/>
                    <a:pt x="222" y="134"/>
                    <a:pt x="221" y="134"/>
                  </a:cubicBezTo>
                  <a:cubicBezTo>
                    <a:pt x="221" y="134"/>
                    <a:pt x="221" y="134"/>
                    <a:pt x="221" y="133"/>
                  </a:cubicBezTo>
                  <a:cubicBezTo>
                    <a:pt x="221" y="133"/>
                    <a:pt x="221" y="133"/>
                    <a:pt x="221" y="133"/>
                  </a:cubicBezTo>
                  <a:cubicBezTo>
                    <a:pt x="221" y="132"/>
                    <a:pt x="221" y="133"/>
                    <a:pt x="221" y="132"/>
                  </a:cubicBezTo>
                  <a:cubicBezTo>
                    <a:pt x="220" y="132"/>
                    <a:pt x="220" y="132"/>
                    <a:pt x="221" y="132"/>
                  </a:cubicBezTo>
                  <a:cubicBezTo>
                    <a:pt x="221" y="131"/>
                    <a:pt x="221" y="131"/>
                    <a:pt x="221" y="131"/>
                  </a:cubicBezTo>
                  <a:cubicBezTo>
                    <a:pt x="221" y="130"/>
                    <a:pt x="221" y="130"/>
                    <a:pt x="221" y="130"/>
                  </a:cubicBezTo>
                  <a:cubicBezTo>
                    <a:pt x="221" y="129"/>
                    <a:pt x="220" y="129"/>
                    <a:pt x="220" y="128"/>
                  </a:cubicBezTo>
                  <a:cubicBezTo>
                    <a:pt x="220" y="128"/>
                    <a:pt x="220" y="127"/>
                    <a:pt x="220" y="127"/>
                  </a:cubicBezTo>
                  <a:cubicBezTo>
                    <a:pt x="220" y="127"/>
                    <a:pt x="219" y="127"/>
                    <a:pt x="219" y="126"/>
                  </a:cubicBezTo>
                  <a:cubicBezTo>
                    <a:pt x="219" y="125"/>
                    <a:pt x="219" y="126"/>
                    <a:pt x="219" y="125"/>
                  </a:cubicBezTo>
                  <a:cubicBezTo>
                    <a:pt x="220" y="124"/>
                    <a:pt x="220" y="124"/>
                    <a:pt x="220" y="123"/>
                  </a:cubicBezTo>
                  <a:cubicBezTo>
                    <a:pt x="220" y="123"/>
                    <a:pt x="220" y="123"/>
                    <a:pt x="220" y="122"/>
                  </a:cubicBezTo>
                  <a:cubicBezTo>
                    <a:pt x="221" y="121"/>
                    <a:pt x="221" y="121"/>
                    <a:pt x="221" y="121"/>
                  </a:cubicBezTo>
                  <a:cubicBezTo>
                    <a:pt x="222" y="120"/>
                    <a:pt x="222" y="120"/>
                    <a:pt x="222" y="119"/>
                  </a:cubicBezTo>
                  <a:cubicBezTo>
                    <a:pt x="223" y="119"/>
                    <a:pt x="223" y="119"/>
                    <a:pt x="223" y="118"/>
                  </a:cubicBezTo>
                  <a:cubicBezTo>
                    <a:pt x="223" y="118"/>
                    <a:pt x="223" y="117"/>
                    <a:pt x="223" y="117"/>
                  </a:cubicBezTo>
                  <a:cubicBezTo>
                    <a:pt x="223" y="116"/>
                    <a:pt x="223" y="116"/>
                    <a:pt x="223" y="116"/>
                  </a:cubicBezTo>
                  <a:cubicBezTo>
                    <a:pt x="224" y="115"/>
                    <a:pt x="224" y="115"/>
                    <a:pt x="224" y="115"/>
                  </a:cubicBezTo>
                  <a:cubicBezTo>
                    <a:pt x="225" y="114"/>
                    <a:pt x="225" y="114"/>
                    <a:pt x="225" y="114"/>
                  </a:cubicBezTo>
                  <a:cubicBezTo>
                    <a:pt x="225" y="114"/>
                    <a:pt x="225" y="114"/>
                    <a:pt x="225" y="114"/>
                  </a:cubicBezTo>
                  <a:cubicBezTo>
                    <a:pt x="225" y="115"/>
                    <a:pt x="225" y="115"/>
                    <a:pt x="226" y="115"/>
                  </a:cubicBezTo>
                  <a:cubicBezTo>
                    <a:pt x="226" y="116"/>
                    <a:pt x="226" y="116"/>
                    <a:pt x="226" y="116"/>
                  </a:cubicBezTo>
                  <a:cubicBezTo>
                    <a:pt x="227" y="116"/>
                    <a:pt x="227" y="117"/>
                    <a:pt x="228" y="117"/>
                  </a:cubicBezTo>
                  <a:cubicBezTo>
                    <a:pt x="228" y="117"/>
                    <a:pt x="228" y="116"/>
                    <a:pt x="228" y="116"/>
                  </a:cubicBezTo>
                  <a:cubicBezTo>
                    <a:pt x="229" y="116"/>
                    <a:pt x="229" y="115"/>
                    <a:pt x="229" y="115"/>
                  </a:cubicBezTo>
                  <a:cubicBezTo>
                    <a:pt x="229" y="116"/>
                    <a:pt x="231" y="117"/>
                    <a:pt x="231" y="117"/>
                  </a:cubicBezTo>
                  <a:cubicBezTo>
                    <a:pt x="231" y="116"/>
                    <a:pt x="231" y="116"/>
                    <a:pt x="231" y="116"/>
                  </a:cubicBezTo>
                  <a:cubicBezTo>
                    <a:pt x="231" y="115"/>
                    <a:pt x="231" y="115"/>
                    <a:pt x="231" y="114"/>
                  </a:cubicBezTo>
                  <a:cubicBezTo>
                    <a:pt x="231" y="114"/>
                    <a:pt x="232" y="113"/>
                    <a:pt x="232" y="113"/>
                  </a:cubicBezTo>
                  <a:cubicBezTo>
                    <a:pt x="232" y="113"/>
                    <a:pt x="232" y="112"/>
                    <a:pt x="232" y="112"/>
                  </a:cubicBezTo>
                  <a:cubicBezTo>
                    <a:pt x="232" y="112"/>
                    <a:pt x="232" y="112"/>
                    <a:pt x="231" y="111"/>
                  </a:cubicBezTo>
                  <a:cubicBezTo>
                    <a:pt x="231" y="111"/>
                    <a:pt x="231" y="111"/>
                    <a:pt x="230" y="110"/>
                  </a:cubicBezTo>
                  <a:cubicBezTo>
                    <a:pt x="230" y="110"/>
                    <a:pt x="230" y="109"/>
                    <a:pt x="230" y="109"/>
                  </a:cubicBezTo>
                  <a:cubicBezTo>
                    <a:pt x="230" y="109"/>
                    <a:pt x="230" y="108"/>
                    <a:pt x="229" y="108"/>
                  </a:cubicBezTo>
                  <a:cubicBezTo>
                    <a:pt x="229" y="108"/>
                    <a:pt x="229" y="108"/>
                    <a:pt x="229" y="108"/>
                  </a:cubicBezTo>
                  <a:cubicBezTo>
                    <a:pt x="229" y="108"/>
                    <a:pt x="229" y="108"/>
                    <a:pt x="230" y="108"/>
                  </a:cubicBezTo>
                  <a:cubicBezTo>
                    <a:pt x="230" y="108"/>
                    <a:pt x="231" y="108"/>
                    <a:pt x="231" y="108"/>
                  </a:cubicBezTo>
                  <a:cubicBezTo>
                    <a:pt x="231" y="108"/>
                    <a:pt x="231" y="109"/>
                    <a:pt x="232" y="109"/>
                  </a:cubicBezTo>
                  <a:cubicBezTo>
                    <a:pt x="232" y="109"/>
                    <a:pt x="232" y="109"/>
                    <a:pt x="232" y="109"/>
                  </a:cubicBezTo>
                  <a:cubicBezTo>
                    <a:pt x="233" y="110"/>
                    <a:pt x="233" y="110"/>
                    <a:pt x="233" y="110"/>
                  </a:cubicBezTo>
                  <a:cubicBezTo>
                    <a:pt x="233" y="110"/>
                    <a:pt x="234" y="110"/>
                    <a:pt x="234" y="110"/>
                  </a:cubicBezTo>
                  <a:cubicBezTo>
                    <a:pt x="234" y="110"/>
                    <a:pt x="234" y="111"/>
                    <a:pt x="234" y="111"/>
                  </a:cubicBezTo>
                  <a:cubicBezTo>
                    <a:pt x="234" y="111"/>
                    <a:pt x="235" y="111"/>
                    <a:pt x="234" y="112"/>
                  </a:cubicBezTo>
                  <a:cubicBezTo>
                    <a:pt x="233" y="113"/>
                    <a:pt x="234" y="113"/>
                    <a:pt x="233" y="114"/>
                  </a:cubicBezTo>
                  <a:cubicBezTo>
                    <a:pt x="233" y="115"/>
                    <a:pt x="233" y="116"/>
                    <a:pt x="233" y="117"/>
                  </a:cubicBezTo>
                  <a:cubicBezTo>
                    <a:pt x="233" y="117"/>
                    <a:pt x="232" y="118"/>
                    <a:pt x="232" y="118"/>
                  </a:cubicBezTo>
                  <a:cubicBezTo>
                    <a:pt x="232" y="119"/>
                    <a:pt x="232" y="119"/>
                    <a:pt x="232" y="120"/>
                  </a:cubicBezTo>
                  <a:cubicBezTo>
                    <a:pt x="233" y="120"/>
                    <a:pt x="233" y="120"/>
                    <a:pt x="233" y="120"/>
                  </a:cubicBezTo>
                  <a:cubicBezTo>
                    <a:pt x="233" y="121"/>
                    <a:pt x="233" y="121"/>
                    <a:pt x="233" y="121"/>
                  </a:cubicBezTo>
                  <a:cubicBezTo>
                    <a:pt x="234" y="121"/>
                    <a:pt x="234" y="122"/>
                    <a:pt x="234" y="121"/>
                  </a:cubicBezTo>
                  <a:cubicBezTo>
                    <a:pt x="234" y="120"/>
                    <a:pt x="234" y="120"/>
                    <a:pt x="234" y="119"/>
                  </a:cubicBezTo>
                  <a:cubicBezTo>
                    <a:pt x="234" y="118"/>
                    <a:pt x="234" y="118"/>
                    <a:pt x="234" y="118"/>
                  </a:cubicBezTo>
                  <a:cubicBezTo>
                    <a:pt x="234" y="118"/>
                    <a:pt x="234" y="118"/>
                    <a:pt x="234" y="117"/>
                  </a:cubicBezTo>
                  <a:cubicBezTo>
                    <a:pt x="234" y="116"/>
                    <a:pt x="234" y="117"/>
                    <a:pt x="234" y="116"/>
                  </a:cubicBezTo>
                  <a:cubicBezTo>
                    <a:pt x="234" y="114"/>
                    <a:pt x="234" y="114"/>
                    <a:pt x="234" y="114"/>
                  </a:cubicBezTo>
                  <a:cubicBezTo>
                    <a:pt x="235" y="114"/>
                    <a:pt x="235" y="114"/>
                    <a:pt x="235" y="114"/>
                  </a:cubicBezTo>
                  <a:cubicBezTo>
                    <a:pt x="235" y="113"/>
                    <a:pt x="235" y="113"/>
                    <a:pt x="235" y="112"/>
                  </a:cubicBezTo>
                  <a:cubicBezTo>
                    <a:pt x="236" y="112"/>
                    <a:pt x="235" y="112"/>
                    <a:pt x="236" y="112"/>
                  </a:cubicBezTo>
                  <a:cubicBezTo>
                    <a:pt x="236" y="111"/>
                    <a:pt x="236" y="111"/>
                    <a:pt x="236" y="111"/>
                  </a:cubicBezTo>
                  <a:cubicBezTo>
                    <a:pt x="236" y="111"/>
                    <a:pt x="236" y="110"/>
                    <a:pt x="236" y="110"/>
                  </a:cubicBezTo>
                  <a:cubicBezTo>
                    <a:pt x="236" y="110"/>
                    <a:pt x="236" y="109"/>
                    <a:pt x="236" y="109"/>
                  </a:cubicBezTo>
                  <a:cubicBezTo>
                    <a:pt x="236" y="109"/>
                    <a:pt x="236" y="109"/>
                    <a:pt x="236" y="108"/>
                  </a:cubicBezTo>
                  <a:cubicBezTo>
                    <a:pt x="236" y="108"/>
                    <a:pt x="235" y="108"/>
                    <a:pt x="235" y="108"/>
                  </a:cubicBezTo>
                  <a:cubicBezTo>
                    <a:pt x="235" y="107"/>
                    <a:pt x="236" y="107"/>
                    <a:pt x="236" y="107"/>
                  </a:cubicBezTo>
                  <a:cubicBezTo>
                    <a:pt x="235" y="106"/>
                    <a:pt x="236" y="106"/>
                    <a:pt x="235" y="106"/>
                  </a:cubicBezTo>
                  <a:cubicBezTo>
                    <a:pt x="234" y="106"/>
                    <a:pt x="234" y="106"/>
                    <a:pt x="234" y="106"/>
                  </a:cubicBezTo>
                  <a:cubicBezTo>
                    <a:pt x="233" y="106"/>
                    <a:pt x="233" y="106"/>
                    <a:pt x="232" y="106"/>
                  </a:cubicBezTo>
                  <a:cubicBezTo>
                    <a:pt x="232" y="105"/>
                    <a:pt x="232" y="105"/>
                    <a:pt x="231" y="104"/>
                  </a:cubicBezTo>
                  <a:cubicBezTo>
                    <a:pt x="230" y="104"/>
                    <a:pt x="230" y="103"/>
                    <a:pt x="230" y="103"/>
                  </a:cubicBezTo>
                  <a:cubicBezTo>
                    <a:pt x="231" y="103"/>
                    <a:pt x="231" y="103"/>
                    <a:pt x="232" y="103"/>
                  </a:cubicBezTo>
                  <a:cubicBezTo>
                    <a:pt x="233" y="103"/>
                    <a:pt x="233" y="104"/>
                    <a:pt x="233" y="103"/>
                  </a:cubicBezTo>
                  <a:cubicBezTo>
                    <a:pt x="234" y="102"/>
                    <a:pt x="234" y="102"/>
                    <a:pt x="234" y="102"/>
                  </a:cubicBezTo>
                  <a:cubicBezTo>
                    <a:pt x="235" y="102"/>
                    <a:pt x="235" y="102"/>
                    <a:pt x="235" y="102"/>
                  </a:cubicBezTo>
                  <a:cubicBezTo>
                    <a:pt x="235" y="102"/>
                    <a:pt x="235" y="102"/>
                    <a:pt x="235" y="101"/>
                  </a:cubicBezTo>
                  <a:cubicBezTo>
                    <a:pt x="235" y="101"/>
                    <a:pt x="236" y="100"/>
                    <a:pt x="235" y="100"/>
                  </a:cubicBezTo>
                  <a:cubicBezTo>
                    <a:pt x="234" y="101"/>
                    <a:pt x="234" y="101"/>
                    <a:pt x="234" y="101"/>
                  </a:cubicBezTo>
                  <a:cubicBezTo>
                    <a:pt x="233" y="99"/>
                    <a:pt x="233" y="99"/>
                    <a:pt x="233" y="99"/>
                  </a:cubicBezTo>
                  <a:cubicBezTo>
                    <a:pt x="233" y="99"/>
                    <a:pt x="233" y="99"/>
                    <a:pt x="233" y="99"/>
                  </a:cubicBezTo>
                  <a:cubicBezTo>
                    <a:pt x="232" y="99"/>
                    <a:pt x="232" y="100"/>
                    <a:pt x="231" y="99"/>
                  </a:cubicBezTo>
                  <a:cubicBezTo>
                    <a:pt x="231" y="99"/>
                    <a:pt x="231" y="99"/>
                    <a:pt x="230" y="99"/>
                  </a:cubicBezTo>
                  <a:cubicBezTo>
                    <a:pt x="230" y="99"/>
                    <a:pt x="230" y="99"/>
                    <a:pt x="229" y="98"/>
                  </a:cubicBezTo>
                  <a:cubicBezTo>
                    <a:pt x="228" y="97"/>
                    <a:pt x="228" y="97"/>
                    <a:pt x="228" y="96"/>
                  </a:cubicBezTo>
                  <a:cubicBezTo>
                    <a:pt x="228" y="95"/>
                    <a:pt x="229" y="94"/>
                    <a:pt x="229" y="94"/>
                  </a:cubicBezTo>
                  <a:cubicBezTo>
                    <a:pt x="229" y="94"/>
                    <a:pt x="230" y="94"/>
                    <a:pt x="229" y="94"/>
                  </a:cubicBezTo>
                  <a:cubicBezTo>
                    <a:pt x="229" y="93"/>
                    <a:pt x="228" y="93"/>
                    <a:pt x="228" y="92"/>
                  </a:cubicBezTo>
                  <a:cubicBezTo>
                    <a:pt x="228" y="92"/>
                    <a:pt x="228" y="92"/>
                    <a:pt x="228" y="91"/>
                  </a:cubicBezTo>
                  <a:cubicBezTo>
                    <a:pt x="228" y="90"/>
                    <a:pt x="229" y="90"/>
                    <a:pt x="229" y="89"/>
                  </a:cubicBezTo>
                  <a:cubicBezTo>
                    <a:pt x="229" y="89"/>
                    <a:pt x="229" y="89"/>
                    <a:pt x="229" y="89"/>
                  </a:cubicBezTo>
                  <a:cubicBezTo>
                    <a:pt x="230" y="89"/>
                    <a:pt x="231" y="89"/>
                    <a:pt x="231" y="89"/>
                  </a:cubicBezTo>
                  <a:cubicBezTo>
                    <a:pt x="231" y="89"/>
                    <a:pt x="231" y="89"/>
                    <a:pt x="230" y="88"/>
                  </a:cubicBezTo>
                  <a:cubicBezTo>
                    <a:pt x="230" y="88"/>
                    <a:pt x="231" y="87"/>
                    <a:pt x="230" y="87"/>
                  </a:cubicBezTo>
                  <a:cubicBezTo>
                    <a:pt x="230" y="88"/>
                    <a:pt x="229" y="88"/>
                    <a:pt x="229" y="88"/>
                  </a:cubicBezTo>
                  <a:cubicBezTo>
                    <a:pt x="229" y="88"/>
                    <a:pt x="229" y="88"/>
                    <a:pt x="229" y="88"/>
                  </a:cubicBezTo>
                  <a:cubicBezTo>
                    <a:pt x="229" y="88"/>
                    <a:pt x="228" y="88"/>
                    <a:pt x="229" y="87"/>
                  </a:cubicBezTo>
                  <a:cubicBezTo>
                    <a:pt x="229" y="86"/>
                    <a:pt x="229" y="86"/>
                    <a:pt x="229" y="86"/>
                  </a:cubicBezTo>
                  <a:cubicBezTo>
                    <a:pt x="229" y="85"/>
                    <a:pt x="229" y="83"/>
                    <a:pt x="229" y="83"/>
                  </a:cubicBezTo>
                  <a:cubicBezTo>
                    <a:pt x="230" y="83"/>
                    <a:pt x="230" y="82"/>
                    <a:pt x="230" y="82"/>
                  </a:cubicBezTo>
                  <a:cubicBezTo>
                    <a:pt x="231" y="83"/>
                    <a:pt x="231" y="83"/>
                    <a:pt x="231" y="83"/>
                  </a:cubicBezTo>
                  <a:cubicBezTo>
                    <a:pt x="232" y="82"/>
                    <a:pt x="232" y="82"/>
                    <a:pt x="232" y="82"/>
                  </a:cubicBezTo>
                  <a:cubicBezTo>
                    <a:pt x="232" y="82"/>
                    <a:pt x="231" y="82"/>
                    <a:pt x="231" y="81"/>
                  </a:cubicBezTo>
                  <a:cubicBezTo>
                    <a:pt x="232" y="81"/>
                    <a:pt x="232" y="81"/>
                    <a:pt x="232" y="80"/>
                  </a:cubicBezTo>
                  <a:cubicBezTo>
                    <a:pt x="232" y="80"/>
                    <a:pt x="232" y="80"/>
                    <a:pt x="232" y="79"/>
                  </a:cubicBezTo>
                  <a:cubicBezTo>
                    <a:pt x="232" y="79"/>
                    <a:pt x="233" y="79"/>
                    <a:pt x="234" y="79"/>
                  </a:cubicBezTo>
                  <a:cubicBezTo>
                    <a:pt x="234" y="79"/>
                    <a:pt x="235" y="79"/>
                    <a:pt x="234" y="79"/>
                  </a:cubicBezTo>
                  <a:cubicBezTo>
                    <a:pt x="234" y="80"/>
                    <a:pt x="233" y="80"/>
                    <a:pt x="233" y="80"/>
                  </a:cubicBezTo>
                  <a:cubicBezTo>
                    <a:pt x="233" y="81"/>
                    <a:pt x="234" y="81"/>
                    <a:pt x="234" y="81"/>
                  </a:cubicBezTo>
                  <a:cubicBezTo>
                    <a:pt x="234" y="81"/>
                    <a:pt x="235" y="81"/>
                    <a:pt x="234" y="82"/>
                  </a:cubicBezTo>
                  <a:cubicBezTo>
                    <a:pt x="234" y="82"/>
                    <a:pt x="233" y="82"/>
                    <a:pt x="234" y="82"/>
                  </a:cubicBezTo>
                  <a:cubicBezTo>
                    <a:pt x="234" y="82"/>
                    <a:pt x="234" y="82"/>
                    <a:pt x="234" y="82"/>
                  </a:cubicBezTo>
                  <a:cubicBezTo>
                    <a:pt x="235" y="82"/>
                    <a:pt x="236" y="82"/>
                    <a:pt x="236" y="82"/>
                  </a:cubicBezTo>
                  <a:cubicBezTo>
                    <a:pt x="235" y="81"/>
                    <a:pt x="235" y="81"/>
                    <a:pt x="236" y="81"/>
                  </a:cubicBezTo>
                  <a:cubicBezTo>
                    <a:pt x="236" y="81"/>
                    <a:pt x="236" y="81"/>
                    <a:pt x="236" y="81"/>
                  </a:cubicBezTo>
                  <a:cubicBezTo>
                    <a:pt x="236" y="81"/>
                    <a:pt x="236" y="80"/>
                    <a:pt x="236" y="80"/>
                  </a:cubicBezTo>
                  <a:cubicBezTo>
                    <a:pt x="236" y="80"/>
                    <a:pt x="235" y="80"/>
                    <a:pt x="235" y="80"/>
                  </a:cubicBezTo>
                  <a:cubicBezTo>
                    <a:pt x="235" y="79"/>
                    <a:pt x="235" y="79"/>
                    <a:pt x="236" y="79"/>
                  </a:cubicBezTo>
                  <a:cubicBezTo>
                    <a:pt x="236" y="79"/>
                    <a:pt x="236" y="79"/>
                    <a:pt x="237" y="79"/>
                  </a:cubicBezTo>
                  <a:cubicBezTo>
                    <a:pt x="237" y="80"/>
                    <a:pt x="237" y="80"/>
                    <a:pt x="237" y="80"/>
                  </a:cubicBezTo>
                  <a:cubicBezTo>
                    <a:pt x="238" y="80"/>
                    <a:pt x="238" y="81"/>
                    <a:pt x="238" y="81"/>
                  </a:cubicBezTo>
                  <a:cubicBezTo>
                    <a:pt x="238" y="81"/>
                    <a:pt x="238" y="81"/>
                    <a:pt x="238" y="82"/>
                  </a:cubicBezTo>
                  <a:cubicBezTo>
                    <a:pt x="238" y="82"/>
                    <a:pt x="239" y="81"/>
                    <a:pt x="239" y="82"/>
                  </a:cubicBezTo>
                  <a:cubicBezTo>
                    <a:pt x="238" y="83"/>
                    <a:pt x="239" y="83"/>
                    <a:pt x="238" y="84"/>
                  </a:cubicBezTo>
                  <a:cubicBezTo>
                    <a:pt x="238" y="84"/>
                    <a:pt x="238" y="85"/>
                    <a:pt x="238" y="85"/>
                  </a:cubicBezTo>
                  <a:cubicBezTo>
                    <a:pt x="238" y="85"/>
                    <a:pt x="239" y="85"/>
                    <a:pt x="239" y="84"/>
                  </a:cubicBezTo>
                  <a:cubicBezTo>
                    <a:pt x="239" y="83"/>
                    <a:pt x="239" y="82"/>
                    <a:pt x="239" y="82"/>
                  </a:cubicBezTo>
                  <a:cubicBezTo>
                    <a:pt x="239" y="82"/>
                    <a:pt x="239" y="82"/>
                    <a:pt x="240" y="82"/>
                  </a:cubicBezTo>
                  <a:cubicBezTo>
                    <a:pt x="240" y="83"/>
                    <a:pt x="241" y="83"/>
                    <a:pt x="241" y="84"/>
                  </a:cubicBezTo>
                  <a:cubicBezTo>
                    <a:pt x="241" y="84"/>
                    <a:pt x="242" y="83"/>
                    <a:pt x="242" y="84"/>
                  </a:cubicBezTo>
                  <a:cubicBezTo>
                    <a:pt x="242" y="84"/>
                    <a:pt x="241" y="85"/>
                    <a:pt x="241" y="85"/>
                  </a:cubicBezTo>
                  <a:cubicBezTo>
                    <a:pt x="241" y="86"/>
                    <a:pt x="241" y="86"/>
                    <a:pt x="241" y="86"/>
                  </a:cubicBezTo>
                  <a:cubicBezTo>
                    <a:pt x="241" y="86"/>
                    <a:pt x="242" y="86"/>
                    <a:pt x="242" y="86"/>
                  </a:cubicBezTo>
                  <a:cubicBezTo>
                    <a:pt x="242" y="87"/>
                    <a:pt x="242" y="88"/>
                    <a:pt x="242" y="88"/>
                  </a:cubicBezTo>
                  <a:cubicBezTo>
                    <a:pt x="242" y="88"/>
                    <a:pt x="243" y="88"/>
                    <a:pt x="243" y="89"/>
                  </a:cubicBezTo>
                  <a:cubicBezTo>
                    <a:pt x="242" y="89"/>
                    <a:pt x="242" y="90"/>
                    <a:pt x="242" y="90"/>
                  </a:cubicBezTo>
                  <a:cubicBezTo>
                    <a:pt x="243" y="90"/>
                    <a:pt x="243" y="90"/>
                    <a:pt x="243" y="90"/>
                  </a:cubicBezTo>
                  <a:cubicBezTo>
                    <a:pt x="243" y="90"/>
                    <a:pt x="243" y="91"/>
                    <a:pt x="243" y="91"/>
                  </a:cubicBezTo>
                  <a:cubicBezTo>
                    <a:pt x="242" y="92"/>
                    <a:pt x="242" y="92"/>
                    <a:pt x="243" y="92"/>
                  </a:cubicBezTo>
                  <a:cubicBezTo>
                    <a:pt x="244" y="92"/>
                    <a:pt x="244" y="92"/>
                    <a:pt x="244" y="92"/>
                  </a:cubicBezTo>
                  <a:cubicBezTo>
                    <a:pt x="244" y="92"/>
                    <a:pt x="245" y="93"/>
                    <a:pt x="245" y="93"/>
                  </a:cubicBezTo>
                  <a:cubicBezTo>
                    <a:pt x="245" y="93"/>
                    <a:pt x="245" y="93"/>
                    <a:pt x="246" y="93"/>
                  </a:cubicBezTo>
                  <a:cubicBezTo>
                    <a:pt x="247" y="93"/>
                    <a:pt x="247" y="93"/>
                    <a:pt x="248" y="93"/>
                  </a:cubicBezTo>
                  <a:cubicBezTo>
                    <a:pt x="248" y="93"/>
                    <a:pt x="248" y="93"/>
                    <a:pt x="248" y="93"/>
                  </a:cubicBezTo>
                  <a:cubicBezTo>
                    <a:pt x="249" y="93"/>
                    <a:pt x="249" y="93"/>
                    <a:pt x="250" y="93"/>
                  </a:cubicBezTo>
                  <a:cubicBezTo>
                    <a:pt x="250" y="92"/>
                    <a:pt x="250" y="90"/>
                    <a:pt x="250" y="90"/>
                  </a:cubicBezTo>
                  <a:cubicBezTo>
                    <a:pt x="250" y="89"/>
                    <a:pt x="250" y="89"/>
                    <a:pt x="250" y="88"/>
                  </a:cubicBezTo>
                  <a:cubicBezTo>
                    <a:pt x="249" y="88"/>
                    <a:pt x="250" y="87"/>
                    <a:pt x="250" y="87"/>
                  </a:cubicBezTo>
                  <a:cubicBezTo>
                    <a:pt x="249" y="86"/>
                    <a:pt x="250" y="86"/>
                    <a:pt x="250" y="85"/>
                  </a:cubicBezTo>
                  <a:cubicBezTo>
                    <a:pt x="250" y="84"/>
                    <a:pt x="250" y="84"/>
                    <a:pt x="251" y="84"/>
                  </a:cubicBezTo>
                  <a:cubicBezTo>
                    <a:pt x="251" y="84"/>
                    <a:pt x="251" y="84"/>
                    <a:pt x="251" y="84"/>
                  </a:cubicBezTo>
                  <a:cubicBezTo>
                    <a:pt x="251" y="83"/>
                    <a:pt x="252" y="83"/>
                    <a:pt x="251" y="83"/>
                  </a:cubicBezTo>
                  <a:cubicBezTo>
                    <a:pt x="250" y="82"/>
                    <a:pt x="249" y="82"/>
                    <a:pt x="250" y="81"/>
                  </a:cubicBezTo>
                  <a:cubicBezTo>
                    <a:pt x="250" y="80"/>
                    <a:pt x="250" y="80"/>
                    <a:pt x="250" y="80"/>
                  </a:cubicBezTo>
                  <a:cubicBezTo>
                    <a:pt x="251" y="80"/>
                    <a:pt x="252" y="80"/>
                    <a:pt x="252" y="81"/>
                  </a:cubicBezTo>
                  <a:cubicBezTo>
                    <a:pt x="252" y="81"/>
                    <a:pt x="252" y="81"/>
                    <a:pt x="252" y="81"/>
                  </a:cubicBezTo>
                  <a:cubicBezTo>
                    <a:pt x="253" y="82"/>
                    <a:pt x="253" y="82"/>
                    <a:pt x="253" y="81"/>
                  </a:cubicBezTo>
                  <a:cubicBezTo>
                    <a:pt x="253" y="81"/>
                    <a:pt x="253" y="81"/>
                    <a:pt x="253" y="80"/>
                  </a:cubicBezTo>
                  <a:cubicBezTo>
                    <a:pt x="254" y="80"/>
                    <a:pt x="255" y="80"/>
                    <a:pt x="255" y="79"/>
                  </a:cubicBezTo>
                  <a:cubicBezTo>
                    <a:pt x="255" y="79"/>
                    <a:pt x="255" y="79"/>
                    <a:pt x="255" y="79"/>
                  </a:cubicBezTo>
                  <a:cubicBezTo>
                    <a:pt x="256" y="80"/>
                    <a:pt x="256" y="80"/>
                    <a:pt x="256" y="80"/>
                  </a:cubicBezTo>
                  <a:cubicBezTo>
                    <a:pt x="256" y="80"/>
                    <a:pt x="256" y="80"/>
                    <a:pt x="256" y="79"/>
                  </a:cubicBezTo>
                  <a:cubicBezTo>
                    <a:pt x="257" y="79"/>
                    <a:pt x="257" y="79"/>
                    <a:pt x="257" y="79"/>
                  </a:cubicBezTo>
                  <a:cubicBezTo>
                    <a:pt x="258" y="79"/>
                    <a:pt x="258" y="79"/>
                    <a:pt x="258" y="79"/>
                  </a:cubicBezTo>
                  <a:cubicBezTo>
                    <a:pt x="258" y="79"/>
                    <a:pt x="259" y="80"/>
                    <a:pt x="259" y="80"/>
                  </a:cubicBezTo>
                  <a:cubicBezTo>
                    <a:pt x="259" y="80"/>
                    <a:pt x="260" y="80"/>
                    <a:pt x="260" y="80"/>
                  </a:cubicBezTo>
                  <a:cubicBezTo>
                    <a:pt x="260" y="80"/>
                    <a:pt x="261" y="80"/>
                    <a:pt x="260" y="79"/>
                  </a:cubicBezTo>
                  <a:cubicBezTo>
                    <a:pt x="259" y="78"/>
                    <a:pt x="259" y="78"/>
                    <a:pt x="259" y="78"/>
                  </a:cubicBezTo>
                  <a:cubicBezTo>
                    <a:pt x="259" y="77"/>
                    <a:pt x="259" y="77"/>
                    <a:pt x="259" y="77"/>
                  </a:cubicBezTo>
                  <a:cubicBezTo>
                    <a:pt x="259" y="76"/>
                    <a:pt x="258" y="75"/>
                    <a:pt x="258" y="75"/>
                  </a:cubicBezTo>
                  <a:cubicBezTo>
                    <a:pt x="258" y="74"/>
                    <a:pt x="257" y="74"/>
                    <a:pt x="257" y="73"/>
                  </a:cubicBezTo>
                  <a:cubicBezTo>
                    <a:pt x="257" y="72"/>
                    <a:pt x="257" y="72"/>
                    <a:pt x="257" y="72"/>
                  </a:cubicBezTo>
                  <a:cubicBezTo>
                    <a:pt x="257" y="72"/>
                    <a:pt x="258" y="71"/>
                    <a:pt x="258" y="72"/>
                  </a:cubicBezTo>
                  <a:cubicBezTo>
                    <a:pt x="259" y="72"/>
                    <a:pt x="259" y="72"/>
                    <a:pt x="259" y="72"/>
                  </a:cubicBezTo>
                  <a:cubicBezTo>
                    <a:pt x="259" y="72"/>
                    <a:pt x="259" y="73"/>
                    <a:pt x="259" y="74"/>
                  </a:cubicBezTo>
                  <a:cubicBezTo>
                    <a:pt x="259" y="74"/>
                    <a:pt x="260" y="74"/>
                    <a:pt x="260" y="75"/>
                  </a:cubicBezTo>
                  <a:cubicBezTo>
                    <a:pt x="261" y="75"/>
                    <a:pt x="261" y="75"/>
                    <a:pt x="262" y="75"/>
                  </a:cubicBezTo>
                  <a:cubicBezTo>
                    <a:pt x="262" y="75"/>
                    <a:pt x="262" y="75"/>
                    <a:pt x="263" y="75"/>
                  </a:cubicBezTo>
                  <a:cubicBezTo>
                    <a:pt x="264" y="75"/>
                    <a:pt x="263" y="75"/>
                    <a:pt x="264" y="75"/>
                  </a:cubicBezTo>
                  <a:cubicBezTo>
                    <a:pt x="265" y="75"/>
                    <a:pt x="265" y="74"/>
                    <a:pt x="266" y="74"/>
                  </a:cubicBezTo>
                  <a:cubicBezTo>
                    <a:pt x="267" y="74"/>
                    <a:pt x="268" y="75"/>
                    <a:pt x="268" y="74"/>
                  </a:cubicBezTo>
                  <a:cubicBezTo>
                    <a:pt x="269" y="74"/>
                    <a:pt x="269" y="74"/>
                    <a:pt x="270" y="74"/>
                  </a:cubicBezTo>
                  <a:cubicBezTo>
                    <a:pt x="271" y="73"/>
                    <a:pt x="271" y="73"/>
                    <a:pt x="272" y="73"/>
                  </a:cubicBezTo>
                  <a:cubicBezTo>
                    <a:pt x="273" y="72"/>
                    <a:pt x="273" y="73"/>
                    <a:pt x="273" y="72"/>
                  </a:cubicBezTo>
                  <a:cubicBezTo>
                    <a:pt x="274" y="71"/>
                    <a:pt x="274" y="71"/>
                    <a:pt x="274" y="71"/>
                  </a:cubicBezTo>
                  <a:cubicBezTo>
                    <a:pt x="274" y="71"/>
                    <a:pt x="273" y="72"/>
                    <a:pt x="273" y="70"/>
                  </a:cubicBezTo>
                  <a:cubicBezTo>
                    <a:pt x="273" y="69"/>
                    <a:pt x="273" y="69"/>
                    <a:pt x="273" y="69"/>
                  </a:cubicBezTo>
                  <a:cubicBezTo>
                    <a:pt x="273" y="68"/>
                    <a:pt x="273" y="68"/>
                    <a:pt x="274" y="67"/>
                  </a:cubicBezTo>
                  <a:cubicBezTo>
                    <a:pt x="274" y="67"/>
                    <a:pt x="275" y="66"/>
                    <a:pt x="275" y="66"/>
                  </a:cubicBezTo>
                  <a:cubicBezTo>
                    <a:pt x="276" y="66"/>
                    <a:pt x="275" y="65"/>
                    <a:pt x="275" y="65"/>
                  </a:cubicBezTo>
                  <a:cubicBezTo>
                    <a:pt x="274" y="65"/>
                    <a:pt x="274" y="65"/>
                    <a:pt x="274" y="65"/>
                  </a:cubicBezTo>
                  <a:cubicBezTo>
                    <a:pt x="274" y="65"/>
                    <a:pt x="274" y="66"/>
                    <a:pt x="274" y="65"/>
                  </a:cubicBezTo>
                  <a:cubicBezTo>
                    <a:pt x="274" y="65"/>
                    <a:pt x="274" y="65"/>
                    <a:pt x="274" y="64"/>
                  </a:cubicBezTo>
                  <a:cubicBezTo>
                    <a:pt x="273" y="64"/>
                    <a:pt x="273" y="64"/>
                    <a:pt x="273" y="63"/>
                  </a:cubicBezTo>
                  <a:cubicBezTo>
                    <a:pt x="273" y="62"/>
                    <a:pt x="273" y="62"/>
                    <a:pt x="273" y="61"/>
                  </a:cubicBezTo>
                  <a:cubicBezTo>
                    <a:pt x="273" y="60"/>
                    <a:pt x="274" y="59"/>
                    <a:pt x="274" y="58"/>
                  </a:cubicBezTo>
                  <a:cubicBezTo>
                    <a:pt x="274" y="57"/>
                    <a:pt x="273" y="58"/>
                    <a:pt x="275" y="57"/>
                  </a:cubicBezTo>
                  <a:cubicBezTo>
                    <a:pt x="276" y="55"/>
                    <a:pt x="277" y="54"/>
                    <a:pt x="277" y="54"/>
                  </a:cubicBezTo>
                  <a:cubicBezTo>
                    <a:pt x="277" y="53"/>
                    <a:pt x="277" y="54"/>
                    <a:pt x="277" y="52"/>
                  </a:cubicBezTo>
                  <a:cubicBezTo>
                    <a:pt x="278" y="51"/>
                    <a:pt x="279" y="51"/>
                    <a:pt x="279" y="50"/>
                  </a:cubicBezTo>
                  <a:cubicBezTo>
                    <a:pt x="280" y="50"/>
                    <a:pt x="280" y="50"/>
                    <a:pt x="280" y="49"/>
                  </a:cubicBezTo>
                  <a:cubicBezTo>
                    <a:pt x="280" y="49"/>
                    <a:pt x="279" y="50"/>
                    <a:pt x="280" y="48"/>
                  </a:cubicBezTo>
                  <a:cubicBezTo>
                    <a:pt x="280" y="46"/>
                    <a:pt x="281" y="46"/>
                    <a:pt x="281" y="45"/>
                  </a:cubicBezTo>
                  <a:cubicBezTo>
                    <a:pt x="281" y="44"/>
                    <a:pt x="281" y="44"/>
                    <a:pt x="281" y="44"/>
                  </a:cubicBezTo>
                  <a:cubicBezTo>
                    <a:pt x="280" y="43"/>
                    <a:pt x="280" y="43"/>
                    <a:pt x="280" y="42"/>
                  </a:cubicBezTo>
                  <a:cubicBezTo>
                    <a:pt x="279" y="42"/>
                    <a:pt x="279" y="42"/>
                    <a:pt x="279" y="41"/>
                  </a:cubicBezTo>
                  <a:cubicBezTo>
                    <a:pt x="278" y="40"/>
                    <a:pt x="278" y="39"/>
                    <a:pt x="278" y="39"/>
                  </a:cubicBezTo>
                  <a:cubicBezTo>
                    <a:pt x="278" y="38"/>
                    <a:pt x="278" y="38"/>
                    <a:pt x="278" y="38"/>
                  </a:cubicBezTo>
                  <a:cubicBezTo>
                    <a:pt x="278" y="37"/>
                    <a:pt x="278" y="37"/>
                    <a:pt x="278" y="37"/>
                  </a:cubicBezTo>
                  <a:cubicBezTo>
                    <a:pt x="278" y="36"/>
                    <a:pt x="278" y="36"/>
                    <a:pt x="277" y="36"/>
                  </a:cubicBezTo>
                  <a:cubicBezTo>
                    <a:pt x="277" y="36"/>
                    <a:pt x="277" y="36"/>
                    <a:pt x="277" y="36"/>
                  </a:cubicBezTo>
                  <a:cubicBezTo>
                    <a:pt x="276" y="35"/>
                    <a:pt x="276" y="35"/>
                    <a:pt x="276" y="35"/>
                  </a:cubicBezTo>
                  <a:cubicBezTo>
                    <a:pt x="276" y="35"/>
                    <a:pt x="275" y="35"/>
                    <a:pt x="276" y="34"/>
                  </a:cubicBezTo>
                  <a:cubicBezTo>
                    <a:pt x="277" y="34"/>
                    <a:pt x="278" y="35"/>
                    <a:pt x="277" y="34"/>
                  </a:cubicBezTo>
                  <a:cubicBezTo>
                    <a:pt x="276" y="33"/>
                    <a:pt x="276" y="33"/>
                    <a:pt x="276" y="33"/>
                  </a:cubicBezTo>
                  <a:cubicBezTo>
                    <a:pt x="276" y="32"/>
                    <a:pt x="276" y="32"/>
                    <a:pt x="276" y="32"/>
                  </a:cubicBezTo>
                  <a:cubicBezTo>
                    <a:pt x="276" y="31"/>
                    <a:pt x="276" y="32"/>
                    <a:pt x="277" y="31"/>
                  </a:cubicBezTo>
                  <a:cubicBezTo>
                    <a:pt x="277" y="30"/>
                    <a:pt x="278" y="29"/>
                    <a:pt x="277" y="29"/>
                  </a:cubicBezTo>
                  <a:cubicBezTo>
                    <a:pt x="276" y="29"/>
                    <a:pt x="276" y="30"/>
                    <a:pt x="275" y="30"/>
                  </a:cubicBezTo>
                  <a:cubicBezTo>
                    <a:pt x="275" y="31"/>
                    <a:pt x="274" y="31"/>
                    <a:pt x="274" y="31"/>
                  </a:cubicBezTo>
                  <a:cubicBezTo>
                    <a:pt x="274" y="31"/>
                    <a:pt x="274" y="31"/>
                    <a:pt x="274" y="30"/>
                  </a:cubicBezTo>
                  <a:cubicBezTo>
                    <a:pt x="275" y="30"/>
                    <a:pt x="276" y="30"/>
                    <a:pt x="275" y="29"/>
                  </a:cubicBezTo>
                  <a:cubicBezTo>
                    <a:pt x="274" y="29"/>
                    <a:pt x="274" y="29"/>
                    <a:pt x="273" y="28"/>
                  </a:cubicBezTo>
                  <a:cubicBezTo>
                    <a:pt x="273" y="28"/>
                    <a:pt x="273" y="27"/>
                    <a:pt x="273" y="27"/>
                  </a:cubicBezTo>
                  <a:cubicBezTo>
                    <a:pt x="272" y="27"/>
                    <a:pt x="273" y="27"/>
                    <a:pt x="272" y="27"/>
                  </a:cubicBezTo>
                  <a:cubicBezTo>
                    <a:pt x="272" y="26"/>
                    <a:pt x="272" y="26"/>
                    <a:pt x="272" y="26"/>
                  </a:cubicBezTo>
                  <a:cubicBezTo>
                    <a:pt x="272" y="25"/>
                    <a:pt x="272" y="24"/>
                    <a:pt x="272" y="24"/>
                  </a:cubicBezTo>
                  <a:cubicBezTo>
                    <a:pt x="271" y="24"/>
                    <a:pt x="271" y="25"/>
                    <a:pt x="271" y="25"/>
                  </a:cubicBezTo>
                  <a:cubicBezTo>
                    <a:pt x="271" y="25"/>
                    <a:pt x="271" y="26"/>
                    <a:pt x="271" y="26"/>
                  </a:cubicBezTo>
                  <a:cubicBezTo>
                    <a:pt x="271" y="26"/>
                    <a:pt x="271" y="26"/>
                    <a:pt x="270" y="26"/>
                  </a:cubicBezTo>
                  <a:cubicBezTo>
                    <a:pt x="270" y="25"/>
                    <a:pt x="270" y="25"/>
                    <a:pt x="269" y="25"/>
                  </a:cubicBezTo>
                  <a:cubicBezTo>
                    <a:pt x="269" y="25"/>
                    <a:pt x="268" y="25"/>
                    <a:pt x="269" y="25"/>
                  </a:cubicBezTo>
                  <a:cubicBezTo>
                    <a:pt x="270" y="24"/>
                    <a:pt x="270" y="24"/>
                    <a:pt x="270" y="24"/>
                  </a:cubicBezTo>
                  <a:cubicBezTo>
                    <a:pt x="270" y="24"/>
                    <a:pt x="271" y="24"/>
                    <a:pt x="271" y="23"/>
                  </a:cubicBezTo>
                  <a:cubicBezTo>
                    <a:pt x="271" y="23"/>
                    <a:pt x="270" y="23"/>
                    <a:pt x="271" y="23"/>
                  </a:cubicBezTo>
                  <a:cubicBezTo>
                    <a:pt x="272" y="22"/>
                    <a:pt x="273" y="22"/>
                    <a:pt x="273" y="23"/>
                  </a:cubicBezTo>
                  <a:cubicBezTo>
                    <a:pt x="273" y="23"/>
                    <a:pt x="273" y="23"/>
                    <a:pt x="274" y="23"/>
                  </a:cubicBezTo>
                  <a:cubicBezTo>
                    <a:pt x="274" y="23"/>
                    <a:pt x="275" y="23"/>
                    <a:pt x="275" y="23"/>
                  </a:cubicBezTo>
                  <a:cubicBezTo>
                    <a:pt x="275" y="23"/>
                    <a:pt x="276" y="24"/>
                    <a:pt x="277" y="24"/>
                  </a:cubicBezTo>
                  <a:cubicBezTo>
                    <a:pt x="277" y="25"/>
                    <a:pt x="277" y="25"/>
                    <a:pt x="277" y="25"/>
                  </a:cubicBezTo>
                  <a:cubicBezTo>
                    <a:pt x="277" y="26"/>
                    <a:pt x="277" y="26"/>
                    <a:pt x="277" y="26"/>
                  </a:cubicBezTo>
                  <a:cubicBezTo>
                    <a:pt x="278" y="27"/>
                    <a:pt x="278" y="27"/>
                    <a:pt x="278" y="27"/>
                  </a:cubicBezTo>
                  <a:cubicBezTo>
                    <a:pt x="278" y="27"/>
                    <a:pt x="278" y="27"/>
                    <a:pt x="279" y="27"/>
                  </a:cubicBezTo>
                  <a:cubicBezTo>
                    <a:pt x="279" y="27"/>
                    <a:pt x="280" y="28"/>
                    <a:pt x="280" y="27"/>
                  </a:cubicBezTo>
                  <a:cubicBezTo>
                    <a:pt x="280" y="27"/>
                    <a:pt x="280" y="27"/>
                    <a:pt x="280" y="26"/>
                  </a:cubicBezTo>
                  <a:cubicBezTo>
                    <a:pt x="280" y="25"/>
                    <a:pt x="280" y="25"/>
                    <a:pt x="281" y="24"/>
                  </a:cubicBezTo>
                  <a:cubicBezTo>
                    <a:pt x="281" y="23"/>
                    <a:pt x="281" y="24"/>
                    <a:pt x="281" y="23"/>
                  </a:cubicBezTo>
                  <a:cubicBezTo>
                    <a:pt x="282" y="22"/>
                    <a:pt x="282" y="22"/>
                    <a:pt x="282" y="22"/>
                  </a:cubicBezTo>
                  <a:cubicBezTo>
                    <a:pt x="282" y="22"/>
                    <a:pt x="281" y="22"/>
                    <a:pt x="281" y="22"/>
                  </a:cubicBezTo>
                  <a:cubicBezTo>
                    <a:pt x="281" y="21"/>
                    <a:pt x="281" y="21"/>
                    <a:pt x="282" y="21"/>
                  </a:cubicBezTo>
                  <a:cubicBezTo>
                    <a:pt x="282" y="20"/>
                    <a:pt x="282" y="20"/>
                    <a:pt x="283" y="20"/>
                  </a:cubicBezTo>
                  <a:cubicBezTo>
                    <a:pt x="283" y="20"/>
                    <a:pt x="283" y="19"/>
                    <a:pt x="283" y="19"/>
                  </a:cubicBezTo>
                  <a:cubicBezTo>
                    <a:pt x="284" y="18"/>
                    <a:pt x="284" y="18"/>
                    <a:pt x="284" y="18"/>
                  </a:cubicBezTo>
                  <a:cubicBezTo>
                    <a:pt x="285" y="18"/>
                    <a:pt x="284" y="18"/>
                    <a:pt x="285" y="18"/>
                  </a:cubicBezTo>
                  <a:cubicBezTo>
                    <a:pt x="285" y="17"/>
                    <a:pt x="286" y="18"/>
                    <a:pt x="286" y="18"/>
                  </a:cubicBezTo>
                  <a:cubicBezTo>
                    <a:pt x="286" y="18"/>
                    <a:pt x="286" y="18"/>
                    <a:pt x="287" y="18"/>
                  </a:cubicBezTo>
                  <a:cubicBezTo>
                    <a:pt x="287" y="18"/>
                    <a:pt x="287" y="19"/>
                    <a:pt x="287" y="18"/>
                  </a:cubicBezTo>
                  <a:cubicBezTo>
                    <a:pt x="287" y="17"/>
                    <a:pt x="287" y="17"/>
                    <a:pt x="287" y="16"/>
                  </a:cubicBezTo>
                  <a:cubicBezTo>
                    <a:pt x="287" y="16"/>
                    <a:pt x="287" y="15"/>
                    <a:pt x="288" y="15"/>
                  </a:cubicBezTo>
                  <a:cubicBezTo>
                    <a:pt x="289" y="16"/>
                    <a:pt x="289" y="16"/>
                    <a:pt x="289" y="16"/>
                  </a:cubicBezTo>
                  <a:cubicBezTo>
                    <a:pt x="289" y="16"/>
                    <a:pt x="290" y="16"/>
                    <a:pt x="290" y="16"/>
                  </a:cubicBezTo>
                  <a:cubicBezTo>
                    <a:pt x="290" y="15"/>
                    <a:pt x="290" y="15"/>
                    <a:pt x="290" y="14"/>
                  </a:cubicBezTo>
                  <a:cubicBezTo>
                    <a:pt x="290" y="13"/>
                    <a:pt x="289" y="13"/>
                    <a:pt x="290" y="13"/>
                  </a:cubicBezTo>
                  <a:cubicBezTo>
                    <a:pt x="291" y="12"/>
                    <a:pt x="291" y="12"/>
                    <a:pt x="291" y="12"/>
                  </a:cubicBezTo>
                  <a:cubicBezTo>
                    <a:pt x="291" y="11"/>
                    <a:pt x="291" y="11"/>
                    <a:pt x="291" y="10"/>
                  </a:cubicBezTo>
                  <a:cubicBezTo>
                    <a:pt x="292" y="10"/>
                    <a:pt x="292" y="11"/>
                    <a:pt x="292" y="11"/>
                  </a:cubicBezTo>
                  <a:cubicBezTo>
                    <a:pt x="292" y="11"/>
                    <a:pt x="293" y="11"/>
                    <a:pt x="293" y="10"/>
                  </a:cubicBezTo>
                  <a:cubicBezTo>
                    <a:pt x="292" y="10"/>
                    <a:pt x="292" y="10"/>
                    <a:pt x="292" y="9"/>
                  </a:cubicBezTo>
                  <a:cubicBezTo>
                    <a:pt x="292" y="9"/>
                    <a:pt x="292" y="9"/>
                    <a:pt x="292" y="9"/>
                  </a:cubicBezTo>
                  <a:cubicBezTo>
                    <a:pt x="291" y="10"/>
                    <a:pt x="291" y="10"/>
                    <a:pt x="291" y="10"/>
                  </a:cubicBezTo>
                  <a:cubicBezTo>
                    <a:pt x="290" y="9"/>
                    <a:pt x="290" y="9"/>
                    <a:pt x="290" y="9"/>
                  </a:cubicBezTo>
                  <a:cubicBezTo>
                    <a:pt x="290" y="8"/>
                    <a:pt x="290" y="8"/>
                    <a:pt x="290" y="8"/>
                  </a:cubicBezTo>
                  <a:cubicBezTo>
                    <a:pt x="290" y="8"/>
                    <a:pt x="290" y="8"/>
                    <a:pt x="289" y="8"/>
                  </a:cubicBezTo>
                  <a:cubicBezTo>
                    <a:pt x="288" y="8"/>
                    <a:pt x="288" y="8"/>
                    <a:pt x="288" y="8"/>
                  </a:cubicBezTo>
                  <a:cubicBezTo>
                    <a:pt x="288" y="8"/>
                    <a:pt x="287" y="7"/>
                    <a:pt x="288" y="7"/>
                  </a:cubicBezTo>
                  <a:cubicBezTo>
                    <a:pt x="289" y="7"/>
                    <a:pt x="289" y="7"/>
                    <a:pt x="289" y="7"/>
                  </a:cubicBezTo>
                  <a:cubicBezTo>
                    <a:pt x="289" y="7"/>
                    <a:pt x="289" y="6"/>
                    <a:pt x="290" y="6"/>
                  </a:cubicBezTo>
                  <a:cubicBezTo>
                    <a:pt x="290" y="6"/>
                    <a:pt x="291" y="6"/>
                    <a:pt x="291" y="6"/>
                  </a:cubicBezTo>
                  <a:cubicBezTo>
                    <a:pt x="291" y="7"/>
                    <a:pt x="291" y="7"/>
                    <a:pt x="291" y="7"/>
                  </a:cubicBezTo>
                  <a:cubicBezTo>
                    <a:pt x="292" y="7"/>
                    <a:pt x="292" y="7"/>
                    <a:pt x="292" y="8"/>
                  </a:cubicBezTo>
                  <a:cubicBezTo>
                    <a:pt x="292" y="8"/>
                    <a:pt x="292" y="8"/>
                    <a:pt x="292" y="8"/>
                  </a:cubicBezTo>
                  <a:cubicBezTo>
                    <a:pt x="293" y="8"/>
                    <a:pt x="293" y="8"/>
                    <a:pt x="293" y="8"/>
                  </a:cubicBezTo>
                  <a:cubicBezTo>
                    <a:pt x="293" y="8"/>
                    <a:pt x="294" y="8"/>
                    <a:pt x="294" y="8"/>
                  </a:cubicBezTo>
                  <a:cubicBezTo>
                    <a:pt x="294" y="8"/>
                    <a:pt x="294" y="7"/>
                    <a:pt x="293" y="7"/>
                  </a:cubicBezTo>
                  <a:cubicBezTo>
                    <a:pt x="293" y="7"/>
                    <a:pt x="293" y="7"/>
                    <a:pt x="292" y="6"/>
                  </a:cubicBezTo>
                  <a:cubicBezTo>
                    <a:pt x="292" y="6"/>
                    <a:pt x="292" y="6"/>
                    <a:pt x="292" y="6"/>
                  </a:cubicBezTo>
                  <a:cubicBezTo>
                    <a:pt x="292" y="5"/>
                    <a:pt x="292" y="5"/>
                    <a:pt x="292" y="5"/>
                  </a:cubicBezTo>
                  <a:cubicBezTo>
                    <a:pt x="292" y="5"/>
                    <a:pt x="291" y="5"/>
                    <a:pt x="291" y="5"/>
                  </a:cubicBezTo>
                  <a:cubicBezTo>
                    <a:pt x="292" y="4"/>
                    <a:pt x="292" y="4"/>
                    <a:pt x="292" y="4"/>
                  </a:cubicBezTo>
                  <a:cubicBezTo>
                    <a:pt x="292" y="4"/>
                    <a:pt x="292" y="4"/>
                    <a:pt x="293" y="4"/>
                  </a:cubicBezTo>
                  <a:cubicBezTo>
                    <a:pt x="293" y="4"/>
                    <a:pt x="293" y="4"/>
                    <a:pt x="293" y="4"/>
                  </a:cubicBezTo>
                  <a:cubicBezTo>
                    <a:pt x="293" y="4"/>
                    <a:pt x="293" y="4"/>
                    <a:pt x="293" y="4"/>
                  </a:cubicBezTo>
                  <a:cubicBezTo>
                    <a:pt x="293" y="4"/>
                    <a:pt x="292" y="4"/>
                    <a:pt x="292" y="3"/>
                  </a:cubicBezTo>
                  <a:cubicBezTo>
                    <a:pt x="293" y="3"/>
                    <a:pt x="293" y="2"/>
                    <a:pt x="293" y="2"/>
                  </a:cubicBezTo>
                  <a:cubicBezTo>
                    <a:pt x="294" y="2"/>
                    <a:pt x="294" y="3"/>
                    <a:pt x="294" y="3"/>
                  </a:cubicBezTo>
                  <a:cubicBezTo>
                    <a:pt x="294" y="3"/>
                    <a:pt x="294" y="4"/>
                    <a:pt x="294" y="3"/>
                  </a:cubicBezTo>
                  <a:cubicBezTo>
                    <a:pt x="295" y="3"/>
                    <a:pt x="295" y="3"/>
                    <a:pt x="295" y="3"/>
                  </a:cubicBezTo>
                  <a:cubicBezTo>
                    <a:pt x="295" y="2"/>
                    <a:pt x="294" y="2"/>
                    <a:pt x="294" y="2"/>
                  </a:cubicBezTo>
                  <a:cubicBezTo>
                    <a:pt x="294" y="2"/>
                    <a:pt x="294" y="1"/>
                    <a:pt x="294" y="1"/>
                  </a:cubicBezTo>
                  <a:cubicBezTo>
                    <a:pt x="295" y="1"/>
                    <a:pt x="295" y="1"/>
                    <a:pt x="295" y="1"/>
                  </a:cubicBezTo>
                  <a:cubicBezTo>
                    <a:pt x="295" y="1"/>
                    <a:pt x="296" y="1"/>
                    <a:pt x="296" y="1"/>
                  </a:cubicBezTo>
                  <a:cubicBezTo>
                    <a:pt x="296" y="1"/>
                    <a:pt x="296" y="0"/>
                    <a:pt x="296" y="1"/>
                  </a:cubicBezTo>
                  <a:cubicBezTo>
                    <a:pt x="296" y="1"/>
                    <a:pt x="296" y="1"/>
                    <a:pt x="297" y="1"/>
                  </a:cubicBezTo>
                  <a:cubicBezTo>
                    <a:pt x="297" y="1"/>
                    <a:pt x="297" y="1"/>
                    <a:pt x="298" y="1"/>
                  </a:cubicBezTo>
                  <a:cubicBezTo>
                    <a:pt x="298" y="2"/>
                    <a:pt x="298" y="2"/>
                    <a:pt x="298" y="2"/>
                  </a:cubicBezTo>
                  <a:cubicBezTo>
                    <a:pt x="298" y="4"/>
                    <a:pt x="298" y="4"/>
                    <a:pt x="298" y="4"/>
                  </a:cubicBezTo>
                  <a:cubicBezTo>
                    <a:pt x="298" y="4"/>
                    <a:pt x="298" y="4"/>
                    <a:pt x="298" y="4"/>
                  </a:cubicBezTo>
                  <a:cubicBezTo>
                    <a:pt x="299" y="5"/>
                    <a:pt x="299" y="5"/>
                    <a:pt x="299" y="5"/>
                  </a:cubicBezTo>
                  <a:cubicBezTo>
                    <a:pt x="299" y="5"/>
                    <a:pt x="299" y="5"/>
                    <a:pt x="299" y="6"/>
                  </a:cubicBezTo>
                  <a:cubicBezTo>
                    <a:pt x="299" y="6"/>
                    <a:pt x="299" y="6"/>
                    <a:pt x="299" y="6"/>
                  </a:cubicBezTo>
                  <a:cubicBezTo>
                    <a:pt x="300" y="6"/>
                    <a:pt x="300" y="6"/>
                    <a:pt x="300" y="6"/>
                  </a:cubicBezTo>
                  <a:cubicBezTo>
                    <a:pt x="300" y="7"/>
                    <a:pt x="300" y="7"/>
                    <a:pt x="300" y="7"/>
                  </a:cubicBezTo>
                  <a:cubicBezTo>
                    <a:pt x="300" y="8"/>
                    <a:pt x="301" y="8"/>
                    <a:pt x="301" y="8"/>
                  </a:cubicBezTo>
                  <a:cubicBezTo>
                    <a:pt x="301" y="8"/>
                    <a:pt x="300" y="9"/>
                    <a:pt x="300" y="10"/>
                  </a:cubicBezTo>
                  <a:cubicBezTo>
                    <a:pt x="300" y="10"/>
                    <a:pt x="300" y="10"/>
                    <a:pt x="300" y="10"/>
                  </a:cubicBezTo>
                  <a:cubicBezTo>
                    <a:pt x="300" y="11"/>
                    <a:pt x="300" y="11"/>
                    <a:pt x="300" y="11"/>
                  </a:cubicBezTo>
                  <a:cubicBezTo>
                    <a:pt x="300" y="11"/>
                    <a:pt x="301" y="12"/>
                    <a:pt x="301" y="12"/>
                  </a:cubicBezTo>
                  <a:cubicBezTo>
                    <a:pt x="301" y="13"/>
                    <a:pt x="301" y="13"/>
                    <a:pt x="301" y="13"/>
                  </a:cubicBezTo>
                  <a:cubicBezTo>
                    <a:pt x="300" y="13"/>
                    <a:pt x="301" y="13"/>
                    <a:pt x="300" y="12"/>
                  </a:cubicBezTo>
                  <a:cubicBezTo>
                    <a:pt x="300" y="12"/>
                    <a:pt x="300" y="12"/>
                    <a:pt x="299" y="12"/>
                  </a:cubicBezTo>
                  <a:cubicBezTo>
                    <a:pt x="299" y="12"/>
                    <a:pt x="299" y="11"/>
                    <a:pt x="299" y="11"/>
                  </a:cubicBezTo>
                  <a:cubicBezTo>
                    <a:pt x="299" y="11"/>
                    <a:pt x="298" y="11"/>
                    <a:pt x="298" y="11"/>
                  </a:cubicBezTo>
                  <a:cubicBezTo>
                    <a:pt x="298" y="12"/>
                    <a:pt x="298" y="12"/>
                    <a:pt x="298" y="13"/>
                  </a:cubicBezTo>
                  <a:cubicBezTo>
                    <a:pt x="298" y="13"/>
                    <a:pt x="299" y="13"/>
                    <a:pt x="298" y="13"/>
                  </a:cubicBezTo>
                  <a:cubicBezTo>
                    <a:pt x="297" y="13"/>
                    <a:pt x="297" y="14"/>
                    <a:pt x="297" y="13"/>
                  </a:cubicBezTo>
                  <a:cubicBezTo>
                    <a:pt x="297" y="13"/>
                    <a:pt x="297" y="13"/>
                    <a:pt x="297" y="13"/>
                  </a:cubicBezTo>
                  <a:cubicBezTo>
                    <a:pt x="296" y="12"/>
                    <a:pt x="296" y="12"/>
                    <a:pt x="296" y="12"/>
                  </a:cubicBezTo>
                  <a:cubicBezTo>
                    <a:pt x="296" y="12"/>
                    <a:pt x="297" y="12"/>
                    <a:pt x="296" y="12"/>
                  </a:cubicBezTo>
                  <a:cubicBezTo>
                    <a:pt x="296" y="12"/>
                    <a:pt x="296" y="12"/>
                    <a:pt x="296" y="11"/>
                  </a:cubicBezTo>
                  <a:cubicBezTo>
                    <a:pt x="296" y="11"/>
                    <a:pt x="296" y="11"/>
                    <a:pt x="296" y="10"/>
                  </a:cubicBezTo>
                  <a:cubicBezTo>
                    <a:pt x="295" y="10"/>
                    <a:pt x="295" y="10"/>
                    <a:pt x="295" y="10"/>
                  </a:cubicBezTo>
                  <a:cubicBezTo>
                    <a:pt x="295" y="11"/>
                    <a:pt x="295" y="11"/>
                    <a:pt x="294" y="11"/>
                  </a:cubicBezTo>
                  <a:cubicBezTo>
                    <a:pt x="294" y="12"/>
                    <a:pt x="294" y="12"/>
                    <a:pt x="294" y="12"/>
                  </a:cubicBezTo>
                  <a:cubicBezTo>
                    <a:pt x="294" y="13"/>
                    <a:pt x="294" y="13"/>
                    <a:pt x="295" y="13"/>
                  </a:cubicBezTo>
                  <a:cubicBezTo>
                    <a:pt x="295" y="13"/>
                    <a:pt x="296" y="12"/>
                    <a:pt x="295" y="13"/>
                  </a:cubicBezTo>
                  <a:cubicBezTo>
                    <a:pt x="295" y="13"/>
                    <a:pt x="295" y="13"/>
                    <a:pt x="295" y="13"/>
                  </a:cubicBezTo>
                  <a:cubicBezTo>
                    <a:pt x="295" y="13"/>
                    <a:pt x="295" y="14"/>
                    <a:pt x="295" y="14"/>
                  </a:cubicBezTo>
                  <a:cubicBezTo>
                    <a:pt x="294" y="14"/>
                    <a:pt x="295" y="14"/>
                    <a:pt x="295" y="15"/>
                  </a:cubicBezTo>
                  <a:cubicBezTo>
                    <a:pt x="296" y="15"/>
                    <a:pt x="295" y="14"/>
                    <a:pt x="296" y="15"/>
                  </a:cubicBezTo>
                  <a:cubicBezTo>
                    <a:pt x="296" y="15"/>
                    <a:pt x="296" y="15"/>
                    <a:pt x="296" y="15"/>
                  </a:cubicBezTo>
                  <a:cubicBezTo>
                    <a:pt x="296" y="15"/>
                    <a:pt x="297" y="15"/>
                    <a:pt x="296" y="16"/>
                  </a:cubicBezTo>
                  <a:cubicBezTo>
                    <a:pt x="296" y="16"/>
                    <a:pt x="297" y="16"/>
                    <a:pt x="296" y="16"/>
                  </a:cubicBezTo>
                  <a:cubicBezTo>
                    <a:pt x="296" y="16"/>
                    <a:pt x="297" y="16"/>
                    <a:pt x="296" y="17"/>
                  </a:cubicBezTo>
                  <a:cubicBezTo>
                    <a:pt x="295" y="17"/>
                    <a:pt x="295" y="17"/>
                    <a:pt x="295" y="17"/>
                  </a:cubicBezTo>
                  <a:cubicBezTo>
                    <a:pt x="294" y="16"/>
                    <a:pt x="294" y="16"/>
                    <a:pt x="294" y="16"/>
                  </a:cubicBezTo>
                  <a:cubicBezTo>
                    <a:pt x="294" y="16"/>
                    <a:pt x="293" y="16"/>
                    <a:pt x="293" y="16"/>
                  </a:cubicBezTo>
                  <a:cubicBezTo>
                    <a:pt x="293" y="16"/>
                    <a:pt x="293" y="16"/>
                    <a:pt x="293" y="16"/>
                  </a:cubicBezTo>
                  <a:cubicBezTo>
                    <a:pt x="293" y="16"/>
                    <a:pt x="294" y="16"/>
                    <a:pt x="294" y="17"/>
                  </a:cubicBezTo>
                  <a:cubicBezTo>
                    <a:pt x="293" y="17"/>
                    <a:pt x="293" y="17"/>
                    <a:pt x="293" y="17"/>
                  </a:cubicBezTo>
                  <a:cubicBezTo>
                    <a:pt x="293" y="18"/>
                    <a:pt x="292" y="18"/>
                    <a:pt x="293" y="18"/>
                  </a:cubicBezTo>
                  <a:cubicBezTo>
                    <a:pt x="293" y="18"/>
                    <a:pt x="293" y="19"/>
                    <a:pt x="293" y="19"/>
                  </a:cubicBezTo>
                  <a:cubicBezTo>
                    <a:pt x="294" y="18"/>
                    <a:pt x="293" y="18"/>
                    <a:pt x="294" y="18"/>
                  </a:cubicBezTo>
                  <a:cubicBezTo>
                    <a:pt x="294" y="18"/>
                    <a:pt x="294" y="18"/>
                    <a:pt x="295" y="18"/>
                  </a:cubicBezTo>
                  <a:cubicBezTo>
                    <a:pt x="296" y="18"/>
                    <a:pt x="295" y="18"/>
                    <a:pt x="296" y="18"/>
                  </a:cubicBezTo>
                  <a:cubicBezTo>
                    <a:pt x="297" y="18"/>
                    <a:pt x="297" y="18"/>
                    <a:pt x="297" y="18"/>
                  </a:cubicBezTo>
                  <a:cubicBezTo>
                    <a:pt x="297" y="18"/>
                    <a:pt x="297" y="17"/>
                    <a:pt x="297" y="18"/>
                  </a:cubicBezTo>
                  <a:cubicBezTo>
                    <a:pt x="298" y="18"/>
                    <a:pt x="297" y="19"/>
                    <a:pt x="298" y="19"/>
                  </a:cubicBezTo>
                  <a:cubicBezTo>
                    <a:pt x="299" y="18"/>
                    <a:pt x="300" y="19"/>
                    <a:pt x="300" y="18"/>
                  </a:cubicBezTo>
                  <a:cubicBezTo>
                    <a:pt x="300" y="18"/>
                    <a:pt x="300" y="19"/>
                    <a:pt x="300" y="18"/>
                  </a:cubicBezTo>
                  <a:cubicBezTo>
                    <a:pt x="300" y="17"/>
                    <a:pt x="300" y="17"/>
                    <a:pt x="299" y="16"/>
                  </a:cubicBezTo>
                  <a:cubicBezTo>
                    <a:pt x="299" y="16"/>
                    <a:pt x="299" y="16"/>
                    <a:pt x="299" y="15"/>
                  </a:cubicBezTo>
                  <a:cubicBezTo>
                    <a:pt x="299" y="15"/>
                    <a:pt x="298" y="14"/>
                    <a:pt x="299" y="14"/>
                  </a:cubicBezTo>
                  <a:cubicBezTo>
                    <a:pt x="299" y="14"/>
                    <a:pt x="299" y="14"/>
                    <a:pt x="299" y="14"/>
                  </a:cubicBezTo>
                  <a:cubicBezTo>
                    <a:pt x="300" y="14"/>
                    <a:pt x="300" y="14"/>
                    <a:pt x="300" y="14"/>
                  </a:cubicBezTo>
                  <a:cubicBezTo>
                    <a:pt x="300" y="14"/>
                    <a:pt x="300" y="14"/>
                    <a:pt x="301" y="14"/>
                  </a:cubicBezTo>
                  <a:cubicBezTo>
                    <a:pt x="301" y="14"/>
                    <a:pt x="301" y="14"/>
                    <a:pt x="301" y="14"/>
                  </a:cubicBezTo>
                  <a:cubicBezTo>
                    <a:pt x="302" y="15"/>
                    <a:pt x="302" y="15"/>
                    <a:pt x="302" y="16"/>
                  </a:cubicBezTo>
                  <a:cubicBezTo>
                    <a:pt x="302" y="16"/>
                    <a:pt x="302" y="16"/>
                    <a:pt x="303" y="17"/>
                  </a:cubicBezTo>
                  <a:cubicBezTo>
                    <a:pt x="303" y="18"/>
                    <a:pt x="303" y="18"/>
                    <a:pt x="303" y="18"/>
                  </a:cubicBezTo>
                  <a:cubicBezTo>
                    <a:pt x="303" y="18"/>
                    <a:pt x="303" y="18"/>
                    <a:pt x="303" y="19"/>
                  </a:cubicBezTo>
                  <a:cubicBezTo>
                    <a:pt x="303" y="19"/>
                    <a:pt x="303" y="19"/>
                    <a:pt x="303" y="20"/>
                  </a:cubicBezTo>
                  <a:cubicBezTo>
                    <a:pt x="304" y="20"/>
                    <a:pt x="304" y="19"/>
                    <a:pt x="304" y="20"/>
                  </a:cubicBezTo>
                  <a:cubicBezTo>
                    <a:pt x="304" y="21"/>
                    <a:pt x="304" y="21"/>
                    <a:pt x="304" y="21"/>
                  </a:cubicBezTo>
                  <a:cubicBezTo>
                    <a:pt x="304" y="21"/>
                    <a:pt x="305" y="22"/>
                    <a:pt x="305" y="22"/>
                  </a:cubicBezTo>
                  <a:cubicBezTo>
                    <a:pt x="306" y="21"/>
                    <a:pt x="306" y="22"/>
                    <a:pt x="306" y="21"/>
                  </a:cubicBezTo>
                  <a:cubicBezTo>
                    <a:pt x="307" y="21"/>
                    <a:pt x="307" y="20"/>
                    <a:pt x="307" y="21"/>
                  </a:cubicBezTo>
                  <a:cubicBezTo>
                    <a:pt x="307" y="21"/>
                    <a:pt x="307" y="21"/>
                    <a:pt x="307" y="21"/>
                  </a:cubicBezTo>
                  <a:cubicBezTo>
                    <a:pt x="308" y="21"/>
                    <a:pt x="308" y="20"/>
                    <a:pt x="308" y="21"/>
                  </a:cubicBezTo>
                  <a:cubicBezTo>
                    <a:pt x="308" y="21"/>
                    <a:pt x="308" y="21"/>
                    <a:pt x="309" y="21"/>
                  </a:cubicBezTo>
                  <a:cubicBezTo>
                    <a:pt x="309" y="22"/>
                    <a:pt x="309" y="21"/>
                    <a:pt x="310" y="22"/>
                  </a:cubicBezTo>
                  <a:cubicBezTo>
                    <a:pt x="310" y="23"/>
                    <a:pt x="310" y="23"/>
                    <a:pt x="310" y="23"/>
                  </a:cubicBezTo>
                  <a:cubicBezTo>
                    <a:pt x="310" y="23"/>
                    <a:pt x="310" y="23"/>
                    <a:pt x="310" y="24"/>
                  </a:cubicBezTo>
                  <a:cubicBezTo>
                    <a:pt x="311" y="24"/>
                    <a:pt x="311" y="24"/>
                    <a:pt x="310" y="24"/>
                  </a:cubicBezTo>
                  <a:cubicBezTo>
                    <a:pt x="310" y="24"/>
                    <a:pt x="310" y="24"/>
                    <a:pt x="310" y="24"/>
                  </a:cubicBezTo>
                  <a:cubicBezTo>
                    <a:pt x="310" y="25"/>
                    <a:pt x="311" y="25"/>
                    <a:pt x="311" y="25"/>
                  </a:cubicBezTo>
                  <a:cubicBezTo>
                    <a:pt x="311" y="26"/>
                    <a:pt x="311" y="26"/>
                    <a:pt x="311" y="26"/>
                  </a:cubicBezTo>
                  <a:cubicBezTo>
                    <a:pt x="311" y="26"/>
                    <a:pt x="311" y="26"/>
                    <a:pt x="311" y="27"/>
                  </a:cubicBezTo>
                  <a:cubicBezTo>
                    <a:pt x="311" y="27"/>
                    <a:pt x="311" y="27"/>
                    <a:pt x="312" y="28"/>
                  </a:cubicBezTo>
                  <a:cubicBezTo>
                    <a:pt x="312" y="28"/>
                    <a:pt x="311" y="28"/>
                    <a:pt x="312" y="28"/>
                  </a:cubicBezTo>
                  <a:cubicBezTo>
                    <a:pt x="312" y="29"/>
                    <a:pt x="312" y="30"/>
                    <a:pt x="312" y="30"/>
                  </a:cubicBezTo>
                  <a:cubicBezTo>
                    <a:pt x="312" y="30"/>
                    <a:pt x="312" y="30"/>
                    <a:pt x="312" y="30"/>
                  </a:cubicBezTo>
                  <a:cubicBezTo>
                    <a:pt x="311" y="30"/>
                    <a:pt x="311" y="30"/>
                    <a:pt x="310" y="30"/>
                  </a:cubicBezTo>
                  <a:cubicBezTo>
                    <a:pt x="310" y="30"/>
                    <a:pt x="310" y="31"/>
                    <a:pt x="310" y="31"/>
                  </a:cubicBezTo>
                  <a:cubicBezTo>
                    <a:pt x="310" y="31"/>
                    <a:pt x="310" y="32"/>
                    <a:pt x="310" y="32"/>
                  </a:cubicBezTo>
                  <a:cubicBezTo>
                    <a:pt x="310" y="32"/>
                    <a:pt x="311" y="32"/>
                    <a:pt x="311" y="33"/>
                  </a:cubicBezTo>
                  <a:cubicBezTo>
                    <a:pt x="310" y="33"/>
                    <a:pt x="310" y="34"/>
                    <a:pt x="310" y="34"/>
                  </a:cubicBezTo>
                  <a:cubicBezTo>
                    <a:pt x="310" y="34"/>
                    <a:pt x="310" y="34"/>
                    <a:pt x="310" y="35"/>
                  </a:cubicBezTo>
                  <a:cubicBezTo>
                    <a:pt x="310" y="35"/>
                    <a:pt x="309" y="35"/>
                    <a:pt x="310" y="35"/>
                  </a:cubicBezTo>
                  <a:cubicBezTo>
                    <a:pt x="310" y="36"/>
                    <a:pt x="310" y="36"/>
                    <a:pt x="311" y="36"/>
                  </a:cubicBezTo>
                  <a:cubicBezTo>
                    <a:pt x="311" y="36"/>
                    <a:pt x="311" y="36"/>
                    <a:pt x="311" y="36"/>
                  </a:cubicBezTo>
                  <a:cubicBezTo>
                    <a:pt x="312" y="36"/>
                    <a:pt x="312" y="36"/>
                    <a:pt x="312" y="36"/>
                  </a:cubicBezTo>
                  <a:cubicBezTo>
                    <a:pt x="312" y="36"/>
                    <a:pt x="313" y="36"/>
                    <a:pt x="313" y="37"/>
                  </a:cubicBezTo>
                  <a:cubicBezTo>
                    <a:pt x="313" y="37"/>
                    <a:pt x="313" y="37"/>
                    <a:pt x="314" y="37"/>
                  </a:cubicBezTo>
                  <a:cubicBezTo>
                    <a:pt x="314" y="38"/>
                    <a:pt x="314" y="37"/>
                    <a:pt x="314" y="38"/>
                  </a:cubicBezTo>
                  <a:cubicBezTo>
                    <a:pt x="315" y="39"/>
                    <a:pt x="314" y="38"/>
                    <a:pt x="315" y="39"/>
                  </a:cubicBezTo>
                  <a:cubicBezTo>
                    <a:pt x="315" y="40"/>
                    <a:pt x="315" y="40"/>
                    <a:pt x="315" y="41"/>
                  </a:cubicBezTo>
                  <a:cubicBezTo>
                    <a:pt x="315" y="41"/>
                    <a:pt x="315" y="42"/>
                    <a:pt x="316" y="42"/>
                  </a:cubicBezTo>
                  <a:cubicBezTo>
                    <a:pt x="316" y="42"/>
                    <a:pt x="316" y="42"/>
                    <a:pt x="316" y="42"/>
                  </a:cubicBezTo>
                  <a:cubicBezTo>
                    <a:pt x="316" y="42"/>
                    <a:pt x="317" y="42"/>
                    <a:pt x="317" y="41"/>
                  </a:cubicBezTo>
                  <a:cubicBezTo>
                    <a:pt x="317" y="41"/>
                    <a:pt x="317" y="40"/>
                    <a:pt x="317" y="40"/>
                  </a:cubicBezTo>
                  <a:cubicBezTo>
                    <a:pt x="317" y="40"/>
                    <a:pt x="317" y="40"/>
                    <a:pt x="317" y="40"/>
                  </a:cubicBezTo>
                  <a:cubicBezTo>
                    <a:pt x="318" y="40"/>
                    <a:pt x="318" y="39"/>
                    <a:pt x="318" y="40"/>
                  </a:cubicBezTo>
                  <a:cubicBezTo>
                    <a:pt x="318" y="41"/>
                    <a:pt x="318" y="41"/>
                    <a:pt x="318" y="41"/>
                  </a:cubicBezTo>
                  <a:cubicBezTo>
                    <a:pt x="318" y="42"/>
                    <a:pt x="319" y="42"/>
                    <a:pt x="320" y="42"/>
                  </a:cubicBezTo>
                  <a:cubicBezTo>
                    <a:pt x="321" y="43"/>
                    <a:pt x="321" y="43"/>
                    <a:pt x="321" y="43"/>
                  </a:cubicBezTo>
                  <a:cubicBezTo>
                    <a:pt x="322" y="44"/>
                    <a:pt x="322" y="44"/>
                    <a:pt x="322" y="44"/>
                  </a:cubicBezTo>
                  <a:cubicBezTo>
                    <a:pt x="322" y="44"/>
                    <a:pt x="322" y="44"/>
                    <a:pt x="322" y="45"/>
                  </a:cubicBezTo>
                  <a:cubicBezTo>
                    <a:pt x="322" y="45"/>
                    <a:pt x="322" y="45"/>
                    <a:pt x="322" y="46"/>
                  </a:cubicBezTo>
                  <a:cubicBezTo>
                    <a:pt x="322" y="46"/>
                    <a:pt x="322" y="46"/>
                    <a:pt x="322" y="47"/>
                  </a:cubicBezTo>
                  <a:cubicBezTo>
                    <a:pt x="323" y="48"/>
                    <a:pt x="323" y="48"/>
                    <a:pt x="323" y="48"/>
                  </a:cubicBezTo>
                  <a:cubicBezTo>
                    <a:pt x="324" y="48"/>
                    <a:pt x="324" y="48"/>
                    <a:pt x="324" y="48"/>
                  </a:cubicBezTo>
                  <a:cubicBezTo>
                    <a:pt x="324" y="48"/>
                    <a:pt x="324" y="48"/>
                    <a:pt x="324" y="48"/>
                  </a:cubicBezTo>
                  <a:cubicBezTo>
                    <a:pt x="325" y="48"/>
                    <a:pt x="325" y="48"/>
                    <a:pt x="325" y="48"/>
                  </a:cubicBezTo>
                  <a:cubicBezTo>
                    <a:pt x="325" y="48"/>
                    <a:pt x="324" y="49"/>
                    <a:pt x="324" y="49"/>
                  </a:cubicBezTo>
                  <a:cubicBezTo>
                    <a:pt x="324" y="49"/>
                    <a:pt x="324" y="49"/>
                    <a:pt x="324" y="50"/>
                  </a:cubicBezTo>
                  <a:cubicBezTo>
                    <a:pt x="324" y="51"/>
                    <a:pt x="324" y="51"/>
                    <a:pt x="325" y="51"/>
                  </a:cubicBezTo>
                  <a:cubicBezTo>
                    <a:pt x="325" y="51"/>
                    <a:pt x="325" y="51"/>
                    <a:pt x="325" y="51"/>
                  </a:cubicBezTo>
                  <a:cubicBezTo>
                    <a:pt x="325" y="50"/>
                    <a:pt x="325" y="50"/>
                    <a:pt x="325" y="50"/>
                  </a:cubicBezTo>
                  <a:cubicBezTo>
                    <a:pt x="325" y="50"/>
                    <a:pt x="326" y="50"/>
                    <a:pt x="326" y="51"/>
                  </a:cubicBezTo>
                  <a:cubicBezTo>
                    <a:pt x="326" y="51"/>
                    <a:pt x="326" y="51"/>
                    <a:pt x="326" y="51"/>
                  </a:cubicBezTo>
                  <a:cubicBezTo>
                    <a:pt x="326" y="52"/>
                    <a:pt x="327" y="52"/>
                    <a:pt x="327" y="52"/>
                  </a:cubicBezTo>
                  <a:cubicBezTo>
                    <a:pt x="327" y="53"/>
                    <a:pt x="327" y="54"/>
                    <a:pt x="327" y="54"/>
                  </a:cubicBezTo>
                  <a:cubicBezTo>
                    <a:pt x="327" y="54"/>
                    <a:pt x="327" y="54"/>
                    <a:pt x="328" y="55"/>
                  </a:cubicBezTo>
                  <a:cubicBezTo>
                    <a:pt x="328" y="55"/>
                    <a:pt x="328" y="55"/>
                    <a:pt x="328" y="55"/>
                  </a:cubicBezTo>
                  <a:cubicBezTo>
                    <a:pt x="328" y="55"/>
                    <a:pt x="329" y="55"/>
                    <a:pt x="329" y="55"/>
                  </a:cubicBezTo>
                  <a:cubicBezTo>
                    <a:pt x="329" y="55"/>
                    <a:pt x="328" y="55"/>
                    <a:pt x="328" y="56"/>
                  </a:cubicBezTo>
                  <a:cubicBezTo>
                    <a:pt x="328" y="56"/>
                    <a:pt x="328" y="57"/>
                    <a:pt x="328" y="57"/>
                  </a:cubicBezTo>
                  <a:cubicBezTo>
                    <a:pt x="329" y="58"/>
                    <a:pt x="329" y="58"/>
                    <a:pt x="328" y="58"/>
                  </a:cubicBezTo>
                  <a:cubicBezTo>
                    <a:pt x="328" y="59"/>
                    <a:pt x="328" y="59"/>
                    <a:pt x="328" y="60"/>
                  </a:cubicBezTo>
                  <a:cubicBezTo>
                    <a:pt x="328" y="60"/>
                    <a:pt x="328" y="60"/>
                    <a:pt x="328" y="61"/>
                  </a:cubicBezTo>
                  <a:cubicBezTo>
                    <a:pt x="328" y="62"/>
                    <a:pt x="328" y="62"/>
                    <a:pt x="328" y="63"/>
                  </a:cubicBezTo>
                  <a:cubicBezTo>
                    <a:pt x="328" y="63"/>
                    <a:pt x="328" y="64"/>
                    <a:pt x="328" y="64"/>
                  </a:cubicBezTo>
                  <a:cubicBezTo>
                    <a:pt x="329" y="64"/>
                    <a:pt x="329" y="66"/>
                    <a:pt x="330" y="66"/>
                  </a:cubicBezTo>
                  <a:cubicBezTo>
                    <a:pt x="330" y="67"/>
                    <a:pt x="330" y="67"/>
                    <a:pt x="330" y="67"/>
                  </a:cubicBezTo>
                  <a:cubicBezTo>
                    <a:pt x="330" y="67"/>
                    <a:pt x="330" y="68"/>
                    <a:pt x="331" y="68"/>
                  </a:cubicBezTo>
                  <a:cubicBezTo>
                    <a:pt x="331" y="69"/>
                    <a:pt x="330" y="69"/>
                    <a:pt x="331" y="69"/>
                  </a:cubicBezTo>
                  <a:cubicBezTo>
                    <a:pt x="331" y="69"/>
                    <a:pt x="331" y="70"/>
                    <a:pt x="331" y="70"/>
                  </a:cubicBezTo>
                  <a:cubicBezTo>
                    <a:pt x="331" y="71"/>
                    <a:pt x="332" y="71"/>
                    <a:pt x="332" y="71"/>
                  </a:cubicBezTo>
                  <a:cubicBezTo>
                    <a:pt x="332" y="71"/>
                    <a:pt x="332" y="71"/>
                    <a:pt x="332" y="71"/>
                  </a:cubicBezTo>
                  <a:cubicBezTo>
                    <a:pt x="332" y="71"/>
                    <a:pt x="331" y="69"/>
                    <a:pt x="332" y="71"/>
                  </a:cubicBezTo>
                  <a:cubicBezTo>
                    <a:pt x="333" y="72"/>
                    <a:pt x="333" y="72"/>
                    <a:pt x="333" y="72"/>
                  </a:cubicBezTo>
                  <a:cubicBezTo>
                    <a:pt x="333" y="73"/>
                    <a:pt x="333" y="74"/>
                    <a:pt x="332" y="74"/>
                  </a:cubicBezTo>
                  <a:cubicBezTo>
                    <a:pt x="332" y="75"/>
                    <a:pt x="332" y="77"/>
                    <a:pt x="333" y="77"/>
                  </a:cubicBezTo>
                  <a:cubicBezTo>
                    <a:pt x="333" y="76"/>
                    <a:pt x="333" y="77"/>
                    <a:pt x="334" y="77"/>
                  </a:cubicBezTo>
                  <a:cubicBezTo>
                    <a:pt x="334" y="77"/>
                    <a:pt x="334" y="77"/>
                    <a:pt x="334" y="78"/>
                  </a:cubicBezTo>
                  <a:cubicBezTo>
                    <a:pt x="334" y="78"/>
                    <a:pt x="333" y="79"/>
                    <a:pt x="334" y="79"/>
                  </a:cubicBezTo>
                  <a:cubicBezTo>
                    <a:pt x="334" y="79"/>
                    <a:pt x="334" y="79"/>
                    <a:pt x="334" y="80"/>
                  </a:cubicBezTo>
                  <a:cubicBezTo>
                    <a:pt x="334" y="80"/>
                    <a:pt x="335" y="81"/>
                    <a:pt x="335" y="81"/>
                  </a:cubicBezTo>
                  <a:cubicBezTo>
                    <a:pt x="335" y="81"/>
                    <a:pt x="335" y="81"/>
                    <a:pt x="335" y="81"/>
                  </a:cubicBezTo>
                  <a:cubicBezTo>
                    <a:pt x="335" y="82"/>
                    <a:pt x="335" y="82"/>
                    <a:pt x="335" y="82"/>
                  </a:cubicBezTo>
                  <a:cubicBezTo>
                    <a:pt x="335" y="83"/>
                    <a:pt x="335" y="83"/>
                    <a:pt x="335" y="83"/>
                  </a:cubicBezTo>
                  <a:cubicBezTo>
                    <a:pt x="336" y="84"/>
                    <a:pt x="336" y="84"/>
                    <a:pt x="336" y="84"/>
                  </a:cubicBezTo>
                  <a:cubicBezTo>
                    <a:pt x="336" y="84"/>
                    <a:pt x="336" y="84"/>
                    <a:pt x="336" y="85"/>
                  </a:cubicBezTo>
                  <a:cubicBezTo>
                    <a:pt x="336" y="85"/>
                    <a:pt x="336" y="85"/>
                    <a:pt x="336" y="86"/>
                  </a:cubicBezTo>
                  <a:cubicBezTo>
                    <a:pt x="336" y="87"/>
                    <a:pt x="337" y="87"/>
                    <a:pt x="336" y="87"/>
                  </a:cubicBezTo>
                  <a:cubicBezTo>
                    <a:pt x="336" y="88"/>
                    <a:pt x="336" y="88"/>
                    <a:pt x="336" y="88"/>
                  </a:cubicBezTo>
                  <a:cubicBezTo>
                    <a:pt x="337" y="89"/>
                    <a:pt x="337" y="89"/>
                    <a:pt x="337" y="89"/>
                  </a:cubicBezTo>
                  <a:cubicBezTo>
                    <a:pt x="337" y="90"/>
                    <a:pt x="337" y="90"/>
                    <a:pt x="338" y="90"/>
                  </a:cubicBezTo>
                  <a:cubicBezTo>
                    <a:pt x="338" y="90"/>
                    <a:pt x="338" y="91"/>
                    <a:pt x="338" y="91"/>
                  </a:cubicBezTo>
                  <a:cubicBezTo>
                    <a:pt x="338" y="92"/>
                    <a:pt x="339" y="94"/>
                    <a:pt x="339" y="95"/>
                  </a:cubicBezTo>
                  <a:cubicBezTo>
                    <a:pt x="339" y="95"/>
                    <a:pt x="340" y="96"/>
                    <a:pt x="339" y="97"/>
                  </a:cubicBezTo>
                  <a:cubicBezTo>
                    <a:pt x="339" y="98"/>
                    <a:pt x="339" y="98"/>
                    <a:pt x="339" y="99"/>
                  </a:cubicBezTo>
                  <a:cubicBezTo>
                    <a:pt x="339" y="100"/>
                    <a:pt x="339" y="100"/>
                    <a:pt x="339" y="101"/>
                  </a:cubicBezTo>
                  <a:cubicBezTo>
                    <a:pt x="339" y="102"/>
                    <a:pt x="339" y="103"/>
                    <a:pt x="339" y="103"/>
                  </a:cubicBezTo>
                  <a:cubicBezTo>
                    <a:pt x="339" y="104"/>
                    <a:pt x="339" y="105"/>
                    <a:pt x="339" y="105"/>
                  </a:cubicBezTo>
                  <a:cubicBezTo>
                    <a:pt x="340" y="106"/>
                    <a:pt x="340" y="106"/>
                    <a:pt x="340" y="106"/>
                  </a:cubicBezTo>
                  <a:cubicBezTo>
                    <a:pt x="340" y="106"/>
                    <a:pt x="340" y="106"/>
                    <a:pt x="340" y="106"/>
                  </a:cubicBezTo>
                  <a:cubicBezTo>
                    <a:pt x="340" y="107"/>
                    <a:pt x="340" y="106"/>
                    <a:pt x="340" y="107"/>
                  </a:cubicBezTo>
                  <a:cubicBezTo>
                    <a:pt x="340" y="109"/>
                    <a:pt x="340" y="110"/>
                    <a:pt x="340" y="110"/>
                  </a:cubicBezTo>
                  <a:cubicBezTo>
                    <a:pt x="340" y="111"/>
                    <a:pt x="339" y="111"/>
                    <a:pt x="339" y="111"/>
                  </a:cubicBezTo>
                  <a:cubicBezTo>
                    <a:pt x="340" y="111"/>
                    <a:pt x="340" y="112"/>
                    <a:pt x="340" y="112"/>
                  </a:cubicBezTo>
                  <a:cubicBezTo>
                    <a:pt x="340" y="112"/>
                    <a:pt x="339" y="113"/>
                    <a:pt x="339" y="113"/>
                  </a:cubicBezTo>
                  <a:cubicBezTo>
                    <a:pt x="339" y="113"/>
                    <a:pt x="340" y="114"/>
                    <a:pt x="339" y="114"/>
                  </a:cubicBezTo>
                  <a:cubicBezTo>
                    <a:pt x="339" y="115"/>
                    <a:pt x="339" y="116"/>
                    <a:pt x="340" y="116"/>
                  </a:cubicBezTo>
                  <a:cubicBezTo>
                    <a:pt x="340" y="116"/>
                    <a:pt x="340" y="116"/>
                    <a:pt x="341" y="117"/>
                  </a:cubicBezTo>
                  <a:cubicBezTo>
                    <a:pt x="341" y="117"/>
                    <a:pt x="341" y="117"/>
                    <a:pt x="341" y="118"/>
                  </a:cubicBezTo>
                  <a:cubicBezTo>
                    <a:pt x="342" y="118"/>
                    <a:pt x="342" y="118"/>
                    <a:pt x="342" y="119"/>
                  </a:cubicBezTo>
                  <a:cubicBezTo>
                    <a:pt x="342" y="119"/>
                    <a:pt x="342" y="120"/>
                    <a:pt x="342" y="121"/>
                  </a:cubicBezTo>
                  <a:cubicBezTo>
                    <a:pt x="341" y="121"/>
                    <a:pt x="341" y="122"/>
                    <a:pt x="341" y="122"/>
                  </a:cubicBezTo>
                  <a:cubicBezTo>
                    <a:pt x="341" y="123"/>
                    <a:pt x="341" y="123"/>
                    <a:pt x="341" y="124"/>
                  </a:cubicBezTo>
                  <a:cubicBezTo>
                    <a:pt x="341" y="125"/>
                    <a:pt x="341" y="125"/>
                    <a:pt x="341" y="125"/>
                  </a:cubicBezTo>
                  <a:cubicBezTo>
                    <a:pt x="340" y="126"/>
                    <a:pt x="340" y="127"/>
                    <a:pt x="341" y="127"/>
                  </a:cubicBezTo>
                  <a:cubicBezTo>
                    <a:pt x="341" y="127"/>
                    <a:pt x="341" y="128"/>
                    <a:pt x="341" y="128"/>
                  </a:cubicBezTo>
                  <a:cubicBezTo>
                    <a:pt x="341" y="129"/>
                    <a:pt x="341" y="129"/>
                    <a:pt x="341" y="130"/>
                  </a:cubicBezTo>
                  <a:cubicBezTo>
                    <a:pt x="341" y="131"/>
                    <a:pt x="341" y="131"/>
                    <a:pt x="341" y="132"/>
                  </a:cubicBezTo>
                  <a:cubicBezTo>
                    <a:pt x="341" y="132"/>
                    <a:pt x="341" y="133"/>
                    <a:pt x="341" y="133"/>
                  </a:cubicBezTo>
                  <a:cubicBezTo>
                    <a:pt x="341" y="134"/>
                    <a:pt x="342" y="134"/>
                    <a:pt x="342" y="135"/>
                  </a:cubicBezTo>
                  <a:cubicBezTo>
                    <a:pt x="342" y="135"/>
                    <a:pt x="342" y="135"/>
                    <a:pt x="342" y="136"/>
                  </a:cubicBezTo>
                  <a:cubicBezTo>
                    <a:pt x="343" y="137"/>
                    <a:pt x="343" y="138"/>
                    <a:pt x="343" y="138"/>
                  </a:cubicBezTo>
                  <a:cubicBezTo>
                    <a:pt x="343" y="138"/>
                    <a:pt x="343" y="139"/>
                    <a:pt x="343" y="139"/>
                  </a:cubicBezTo>
                  <a:cubicBezTo>
                    <a:pt x="343" y="140"/>
                    <a:pt x="343" y="140"/>
                    <a:pt x="343" y="141"/>
                  </a:cubicBezTo>
                  <a:cubicBezTo>
                    <a:pt x="344" y="142"/>
                    <a:pt x="344" y="142"/>
                    <a:pt x="344" y="143"/>
                  </a:cubicBezTo>
                  <a:cubicBezTo>
                    <a:pt x="344" y="143"/>
                    <a:pt x="344" y="144"/>
                    <a:pt x="344" y="145"/>
                  </a:cubicBezTo>
                  <a:cubicBezTo>
                    <a:pt x="344" y="146"/>
                    <a:pt x="346" y="148"/>
                    <a:pt x="346" y="149"/>
                  </a:cubicBezTo>
                  <a:cubicBezTo>
                    <a:pt x="346" y="149"/>
                    <a:pt x="346" y="150"/>
                    <a:pt x="347" y="150"/>
                  </a:cubicBezTo>
                  <a:cubicBezTo>
                    <a:pt x="347" y="150"/>
                    <a:pt x="347" y="151"/>
                    <a:pt x="347" y="151"/>
                  </a:cubicBezTo>
                  <a:cubicBezTo>
                    <a:pt x="347" y="151"/>
                    <a:pt x="347" y="151"/>
                    <a:pt x="347" y="152"/>
                  </a:cubicBezTo>
                  <a:cubicBezTo>
                    <a:pt x="348" y="152"/>
                    <a:pt x="348" y="153"/>
                    <a:pt x="348" y="153"/>
                  </a:cubicBezTo>
                  <a:cubicBezTo>
                    <a:pt x="348" y="154"/>
                    <a:pt x="348" y="154"/>
                    <a:pt x="348" y="154"/>
                  </a:cubicBezTo>
                  <a:cubicBezTo>
                    <a:pt x="349" y="155"/>
                    <a:pt x="349" y="157"/>
                    <a:pt x="350" y="157"/>
                  </a:cubicBezTo>
                  <a:cubicBezTo>
                    <a:pt x="351" y="158"/>
                    <a:pt x="350" y="158"/>
                    <a:pt x="351" y="159"/>
                  </a:cubicBezTo>
                  <a:cubicBezTo>
                    <a:pt x="351" y="159"/>
                    <a:pt x="352" y="160"/>
                    <a:pt x="353" y="161"/>
                  </a:cubicBezTo>
                  <a:cubicBezTo>
                    <a:pt x="353" y="161"/>
                    <a:pt x="354" y="161"/>
                    <a:pt x="354" y="162"/>
                  </a:cubicBezTo>
                  <a:cubicBezTo>
                    <a:pt x="353" y="163"/>
                    <a:pt x="354" y="163"/>
                    <a:pt x="354" y="163"/>
                  </a:cubicBezTo>
                  <a:cubicBezTo>
                    <a:pt x="354" y="164"/>
                    <a:pt x="354" y="164"/>
                    <a:pt x="354" y="164"/>
                  </a:cubicBezTo>
                  <a:cubicBezTo>
                    <a:pt x="354" y="164"/>
                    <a:pt x="355" y="164"/>
                    <a:pt x="355" y="164"/>
                  </a:cubicBezTo>
                  <a:cubicBezTo>
                    <a:pt x="355" y="165"/>
                    <a:pt x="355" y="165"/>
                    <a:pt x="355" y="165"/>
                  </a:cubicBezTo>
                  <a:cubicBezTo>
                    <a:pt x="355" y="166"/>
                    <a:pt x="354" y="166"/>
                    <a:pt x="354" y="166"/>
                  </a:cubicBezTo>
                  <a:cubicBezTo>
                    <a:pt x="355" y="166"/>
                    <a:pt x="356" y="166"/>
                    <a:pt x="356" y="167"/>
                  </a:cubicBezTo>
                  <a:cubicBezTo>
                    <a:pt x="356" y="167"/>
                    <a:pt x="356" y="167"/>
                    <a:pt x="356" y="168"/>
                  </a:cubicBezTo>
                  <a:cubicBezTo>
                    <a:pt x="355" y="168"/>
                    <a:pt x="355" y="168"/>
                    <a:pt x="355" y="168"/>
                  </a:cubicBezTo>
                  <a:cubicBezTo>
                    <a:pt x="355" y="169"/>
                    <a:pt x="355" y="169"/>
                    <a:pt x="355" y="169"/>
                  </a:cubicBezTo>
                  <a:cubicBezTo>
                    <a:pt x="355" y="170"/>
                    <a:pt x="355" y="170"/>
                    <a:pt x="355" y="170"/>
                  </a:cubicBezTo>
                  <a:cubicBezTo>
                    <a:pt x="355" y="171"/>
                    <a:pt x="355" y="172"/>
                    <a:pt x="355" y="172"/>
                  </a:cubicBezTo>
                  <a:cubicBezTo>
                    <a:pt x="355" y="172"/>
                    <a:pt x="355" y="173"/>
                    <a:pt x="354" y="173"/>
                  </a:cubicBezTo>
                  <a:cubicBezTo>
                    <a:pt x="354" y="173"/>
                    <a:pt x="355" y="174"/>
                    <a:pt x="355" y="174"/>
                  </a:cubicBezTo>
                  <a:cubicBezTo>
                    <a:pt x="355" y="174"/>
                    <a:pt x="354" y="174"/>
                    <a:pt x="354" y="174"/>
                  </a:cubicBezTo>
                  <a:cubicBezTo>
                    <a:pt x="355" y="175"/>
                    <a:pt x="355" y="175"/>
                    <a:pt x="354" y="175"/>
                  </a:cubicBezTo>
                  <a:cubicBezTo>
                    <a:pt x="354" y="175"/>
                    <a:pt x="354" y="176"/>
                    <a:pt x="354" y="176"/>
                  </a:cubicBezTo>
                  <a:cubicBezTo>
                    <a:pt x="354" y="176"/>
                    <a:pt x="354" y="176"/>
                    <a:pt x="354" y="176"/>
                  </a:cubicBezTo>
                  <a:cubicBezTo>
                    <a:pt x="354" y="177"/>
                    <a:pt x="354" y="177"/>
                    <a:pt x="354" y="177"/>
                  </a:cubicBezTo>
                  <a:cubicBezTo>
                    <a:pt x="354" y="177"/>
                    <a:pt x="354" y="177"/>
                    <a:pt x="353" y="178"/>
                  </a:cubicBezTo>
                  <a:cubicBezTo>
                    <a:pt x="353" y="178"/>
                    <a:pt x="353" y="179"/>
                    <a:pt x="353" y="179"/>
                  </a:cubicBezTo>
                  <a:cubicBezTo>
                    <a:pt x="353" y="180"/>
                    <a:pt x="353" y="180"/>
                    <a:pt x="353" y="180"/>
                  </a:cubicBezTo>
                  <a:cubicBezTo>
                    <a:pt x="353" y="181"/>
                    <a:pt x="353" y="182"/>
                    <a:pt x="352" y="182"/>
                  </a:cubicBezTo>
                  <a:cubicBezTo>
                    <a:pt x="352" y="182"/>
                    <a:pt x="353" y="182"/>
                    <a:pt x="352" y="183"/>
                  </a:cubicBezTo>
                  <a:cubicBezTo>
                    <a:pt x="351" y="185"/>
                    <a:pt x="351" y="185"/>
                    <a:pt x="351" y="185"/>
                  </a:cubicBezTo>
                  <a:cubicBezTo>
                    <a:pt x="351" y="186"/>
                    <a:pt x="351" y="186"/>
                    <a:pt x="350" y="187"/>
                  </a:cubicBezTo>
                  <a:cubicBezTo>
                    <a:pt x="350" y="188"/>
                    <a:pt x="350" y="188"/>
                    <a:pt x="350" y="188"/>
                  </a:cubicBezTo>
                  <a:cubicBezTo>
                    <a:pt x="349" y="189"/>
                    <a:pt x="349" y="189"/>
                    <a:pt x="349" y="190"/>
                  </a:cubicBezTo>
                  <a:cubicBezTo>
                    <a:pt x="349" y="190"/>
                    <a:pt x="349" y="191"/>
                    <a:pt x="349" y="191"/>
                  </a:cubicBezTo>
                  <a:cubicBezTo>
                    <a:pt x="349" y="192"/>
                    <a:pt x="349" y="191"/>
                    <a:pt x="348" y="192"/>
                  </a:cubicBezTo>
                  <a:cubicBezTo>
                    <a:pt x="348" y="193"/>
                    <a:pt x="348" y="192"/>
                    <a:pt x="348" y="194"/>
                  </a:cubicBezTo>
                  <a:cubicBezTo>
                    <a:pt x="348" y="195"/>
                    <a:pt x="348" y="195"/>
                    <a:pt x="348" y="195"/>
                  </a:cubicBezTo>
                  <a:cubicBezTo>
                    <a:pt x="348" y="195"/>
                    <a:pt x="348" y="196"/>
                    <a:pt x="348" y="195"/>
                  </a:cubicBezTo>
                  <a:cubicBezTo>
                    <a:pt x="348" y="195"/>
                    <a:pt x="348" y="195"/>
                    <a:pt x="348" y="195"/>
                  </a:cubicBezTo>
                  <a:cubicBezTo>
                    <a:pt x="347" y="196"/>
                    <a:pt x="347" y="196"/>
                    <a:pt x="347" y="196"/>
                  </a:cubicBezTo>
                  <a:cubicBezTo>
                    <a:pt x="347" y="196"/>
                    <a:pt x="347" y="196"/>
                    <a:pt x="347" y="196"/>
                  </a:cubicBezTo>
                  <a:cubicBezTo>
                    <a:pt x="347" y="196"/>
                    <a:pt x="347" y="197"/>
                    <a:pt x="346" y="197"/>
                  </a:cubicBezTo>
                  <a:cubicBezTo>
                    <a:pt x="346" y="197"/>
                    <a:pt x="346" y="198"/>
                    <a:pt x="346" y="198"/>
                  </a:cubicBezTo>
                  <a:cubicBezTo>
                    <a:pt x="346" y="198"/>
                    <a:pt x="347" y="198"/>
                    <a:pt x="346" y="198"/>
                  </a:cubicBezTo>
                  <a:cubicBezTo>
                    <a:pt x="346" y="198"/>
                    <a:pt x="346" y="199"/>
                    <a:pt x="345" y="199"/>
                  </a:cubicBezTo>
                  <a:cubicBezTo>
                    <a:pt x="345" y="199"/>
                    <a:pt x="345" y="198"/>
                    <a:pt x="345" y="199"/>
                  </a:cubicBezTo>
                  <a:cubicBezTo>
                    <a:pt x="344" y="199"/>
                    <a:pt x="344" y="200"/>
                    <a:pt x="344" y="200"/>
                  </a:cubicBezTo>
                  <a:cubicBezTo>
                    <a:pt x="344" y="200"/>
                    <a:pt x="343" y="200"/>
                    <a:pt x="343" y="201"/>
                  </a:cubicBezTo>
                  <a:cubicBezTo>
                    <a:pt x="344" y="201"/>
                    <a:pt x="344" y="201"/>
                    <a:pt x="344" y="201"/>
                  </a:cubicBezTo>
                  <a:cubicBezTo>
                    <a:pt x="344" y="201"/>
                    <a:pt x="343" y="202"/>
                    <a:pt x="343" y="202"/>
                  </a:cubicBezTo>
                  <a:cubicBezTo>
                    <a:pt x="343" y="202"/>
                    <a:pt x="343" y="202"/>
                    <a:pt x="343" y="202"/>
                  </a:cubicBezTo>
                  <a:cubicBezTo>
                    <a:pt x="343" y="203"/>
                    <a:pt x="343" y="203"/>
                    <a:pt x="343" y="203"/>
                  </a:cubicBezTo>
                  <a:cubicBezTo>
                    <a:pt x="343" y="203"/>
                    <a:pt x="344" y="203"/>
                    <a:pt x="343" y="203"/>
                  </a:cubicBezTo>
                  <a:cubicBezTo>
                    <a:pt x="343" y="203"/>
                    <a:pt x="343" y="204"/>
                    <a:pt x="342" y="204"/>
                  </a:cubicBezTo>
                  <a:cubicBezTo>
                    <a:pt x="342" y="204"/>
                    <a:pt x="342" y="204"/>
                    <a:pt x="342" y="204"/>
                  </a:cubicBezTo>
                  <a:cubicBezTo>
                    <a:pt x="341" y="204"/>
                    <a:pt x="341" y="204"/>
                    <a:pt x="341" y="204"/>
                  </a:cubicBezTo>
                  <a:cubicBezTo>
                    <a:pt x="340" y="204"/>
                    <a:pt x="340" y="205"/>
                    <a:pt x="340" y="204"/>
                  </a:cubicBezTo>
                  <a:cubicBezTo>
                    <a:pt x="340" y="204"/>
                    <a:pt x="340" y="204"/>
                    <a:pt x="339" y="204"/>
                  </a:cubicBezTo>
                  <a:cubicBezTo>
                    <a:pt x="339" y="203"/>
                    <a:pt x="339" y="204"/>
                    <a:pt x="339" y="203"/>
                  </a:cubicBezTo>
                  <a:cubicBezTo>
                    <a:pt x="339" y="202"/>
                    <a:pt x="339" y="202"/>
                    <a:pt x="339" y="202"/>
                  </a:cubicBezTo>
                  <a:cubicBezTo>
                    <a:pt x="339" y="202"/>
                    <a:pt x="337" y="202"/>
                    <a:pt x="337" y="202"/>
                  </a:cubicBezTo>
                  <a:cubicBezTo>
                    <a:pt x="337" y="201"/>
                    <a:pt x="337" y="201"/>
                    <a:pt x="336" y="201"/>
                  </a:cubicBezTo>
                  <a:cubicBezTo>
                    <a:pt x="336" y="201"/>
                    <a:pt x="336" y="201"/>
                    <a:pt x="335" y="201"/>
                  </a:cubicBezTo>
                  <a:cubicBezTo>
                    <a:pt x="335" y="200"/>
                    <a:pt x="334" y="200"/>
                    <a:pt x="334" y="199"/>
                  </a:cubicBezTo>
                  <a:cubicBezTo>
                    <a:pt x="334" y="199"/>
                    <a:pt x="334" y="199"/>
                    <a:pt x="334" y="199"/>
                  </a:cubicBezTo>
                  <a:cubicBezTo>
                    <a:pt x="333" y="199"/>
                    <a:pt x="333" y="199"/>
                    <a:pt x="333" y="198"/>
                  </a:cubicBezTo>
                  <a:cubicBezTo>
                    <a:pt x="332" y="198"/>
                    <a:pt x="332" y="198"/>
                    <a:pt x="332" y="197"/>
                  </a:cubicBezTo>
                  <a:cubicBezTo>
                    <a:pt x="333" y="197"/>
                    <a:pt x="333" y="197"/>
                    <a:pt x="332" y="197"/>
                  </a:cubicBezTo>
                  <a:cubicBezTo>
                    <a:pt x="332" y="196"/>
                    <a:pt x="332" y="196"/>
                    <a:pt x="332" y="196"/>
                  </a:cubicBezTo>
                  <a:cubicBezTo>
                    <a:pt x="332" y="195"/>
                    <a:pt x="332" y="196"/>
                    <a:pt x="332" y="195"/>
                  </a:cubicBezTo>
                  <a:cubicBezTo>
                    <a:pt x="332" y="194"/>
                    <a:pt x="333" y="195"/>
                    <a:pt x="332" y="194"/>
                  </a:cubicBezTo>
                  <a:cubicBezTo>
                    <a:pt x="332" y="193"/>
                    <a:pt x="332" y="193"/>
                    <a:pt x="332" y="193"/>
                  </a:cubicBezTo>
                  <a:cubicBezTo>
                    <a:pt x="332" y="192"/>
                    <a:pt x="332" y="192"/>
                    <a:pt x="331" y="191"/>
                  </a:cubicBezTo>
                  <a:cubicBezTo>
                    <a:pt x="331" y="191"/>
                    <a:pt x="331" y="192"/>
                    <a:pt x="331" y="191"/>
                  </a:cubicBezTo>
                  <a:cubicBezTo>
                    <a:pt x="330" y="190"/>
                    <a:pt x="330" y="190"/>
                    <a:pt x="330" y="189"/>
                  </a:cubicBezTo>
                  <a:cubicBezTo>
                    <a:pt x="330" y="189"/>
                    <a:pt x="330" y="189"/>
                    <a:pt x="330" y="188"/>
                  </a:cubicBezTo>
                  <a:cubicBezTo>
                    <a:pt x="330" y="188"/>
                    <a:pt x="330" y="187"/>
                    <a:pt x="330" y="187"/>
                  </a:cubicBezTo>
                  <a:cubicBezTo>
                    <a:pt x="330" y="186"/>
                    <a:pt x="330" y="186"/>
                    <a:pt x="330" y="185"/>
                  </a:cubicBezTo>
                  <a:cubicBezTo>
                    <a:pt x="329" y="185"/>
                    <a:pt x="329" y="185"/>
                    <a:pt x="329" y="185"/>
                  </a:cubicBezTo>
                  <a:cubicBezTo>
                    <a:pt x="329" y="184"/>
                    <a:pt x="329" y="184"/>
                    <a:pt x="329" y="184"/>
                  </a:cubicBezTo>
                  <a:cubicBezTo>
                    <a:pt x="328" y="184"/>
                    <a:pt x="328" y="184"/>
                    <a:pt x="328" y="184"/>
                  </a:cubicBezTo>
                  <a:cubicBezTo>
                    <a:pt x="328" y="183"/>
                    <a:pt x="327" y="183"/>
                    <a:pt x="327" y="182"/>
                  </a:cubicBezTo>
                  <a:cubicBezTo>
                    <a:pt x="326" y="182"/>
                    <a:pt x="326" y="182"/>
                    <a:pt x="326" y="181"/>
                  </a:cubicBezTo>
                  <a:cubicBezTo>
                    <a:pt x="326" y="181"/>
                    <a:pt x="327" y="181"/>
                    <a:pt x="327" y="180"/>
                  </a:cubicBezTo>
                  <a:cubicBezTo>
                    <a:pt x="327" y="180"/>
                    <a:pt x="327" y="181"/>
                    <a:pt x="327" y="180"/>
                  </a:cubicBezTo>
                  <a:cubicBezTo>
                    <a:pt x="327" y="179"/>
                    <a:pt x="327" y="179"/>
                    <a:pt x="327" y="179"/>
                  </a:cubicBezTo>
                  <a:cubicBezTo>
                    <a:pt x="327" y="178"/>
                    <a:pt x="326" y="178"/>
                    <a:pt x="327" y="178"/>
                  </a:cubicBezTo>
                  <a:cubicBezTo>
                    <a:pt x="327" y="177"/>
                    <a:pt x="327" y="177"/>
                    <a:pt x="327" y="177"/>
                  </a:cubicBezTo>
                  <a:cubicBezTo>
                    <a:pt x="327" y="176"/>
                    <a:pt x="327" y="176"/>
                    <a:pt x="327" y="176"/>
                  </a:cubicBezTo>
                  <a:cubicBezTo>
                    <a:pt x="326" y="176"/>
                    <a:pt x="324" y="176"/>
                    <a:pt x="324" y="176"/>
                  </a:cubicBezTo>
                  <a:cubicBezTo>
                    <a:pt x="324" y="176"/>
                    <a:pt x="323" y="175"/>
                    <a:pt x="323" y="175"/>
                  </a:cubicBezTo>
                  <a:cubicBezTo>
                    <a:pt x="322" y="175"/>
                    <a:pt x="322" y="175"/>
                    <a:pt x="322" y="176"/>
                  </a:cubicBezTo>
                  <a:cubicBezTo>
                    <a:pt x="321" y="176"/>
                    <a:pt x="321" y="176"/>
                    <a:pt x="321" y="176"/>
                  </a:cubicBezTo>
                  <a:cubicBezTo>
                    <a:pt x="321" y="176"/>
                    <a:pt x="320" y="177"/>
                    <a:pt x="320" y="177"/>
                  </a:cubicBezTo>
                  <a:cubicBezTo>
                    <a:pt x="320" y="177"/>
                    <a:pt x="320" y="176"/>
                    <a:pt x="320" y="176"/>
                  </a:cubicBezTo>
                  <a:cubicBezTo>
                    <a:pt x="319" y="176"/>
                    <a:pt x="319" y="176"/>
                    <a:pt x="319" y="176"/>
                  </a:cubicBezTo>
                  <a:cubicBezTo>
                    <a:pt x="319" y="176"/>
                    <a:pt x="319" y="177"/>
                    <a:pt x="318" y="177"/>
                  </a:cubicBezTo>
                  <a:cubicBezTo>
                    <a:pt x="318" y="177"/>
                    <a:pt x="317" y="177"/>
                    <a:pt x="317" y="177"/>
                  </a:cubicBezTo>
                  <a:cubicBezTo>
                    <a:pt x="317" y="177"/>
                    <a:pt x="316" y="178"/>
                    <a:pt x="316" y="178"/>
                  </a:cubicBezTo>
                  <a:cubicBezTo>
                    <a:pt x="316" y="179"/>
                    <a:pt x="316" y="179"/>
                    <a:pt x="315" y="179"/>
                  </a:cubicBezTo>
                  <a:cubicBezTo>
                    <a:pt x="315" y="179"/>
                    <a:pt x="315" y="179"/>
                    <a:pt x="314" y="180"/>
                  </a:cubicBezTo>
                  <a:cubicBezTo>
                    <a:pt x="314" y="180"/>
                    <a:pt x="314" y="181"/>
                    <a:pt x="314" y="181"/>
                  </a:cubicBezTo>
                  <a:cubicBezTo>
                    <a:pt x="314" y="182"/>
                    <a:pt x="314" y="182"/>
                    <a:pt x="314" y="183"/>
                  </a:cubicBezTo>
                  <a:cubicBezTo>
                    <a:pt x="314" y="183"/>
                    <a:pt x="314" y="184"/>
                    <a:pt x="314" y="184"/>
                  </a:cubicBezTo>
                  <a:cubicBezTo>
                    <a:pt x="314" y="184"/>
                    <a:pt x="315" y="184"/>
                    <a:pt x="315" y="185"/>
                  </a:cubicBezTo>
                  <a:cubicBezTo>
                    <a:pt x="315" y="185"/>
                    <a:pt x="315" y="186"/>
                    <a:pt x="315" y="186"/>
                  </a:cubicBezTo>
                  <a:cubicBezTo>
                    <a:pt x="315" y="186"/>
                    <a:pt x="315" y="187"/>
                    <a:pt x="315" y="187"/>
                  </a:cubicBezTo>
                  <a:cubicBezTo>
                    <a:pt x="315" y="188"/>
                    <a:pt x="315" y="188"/>
                    <a:pt x="315" y="189"/>
                  </a:cubicBezTo>
                  <a:cubicBezTo>
                    <a:pt x="315" y="189"/>
                    <a:pt x="315" y="189"/>
                    <a:pt x="315" y="190"/>
                  </a:cubicBezTo>
                  <a:cubicBezTo>
                    <a:pt x="315" y="190"/>
                    <a:pt x="315" y="191"/>
                    <a:pt x="316" y="191"/>
                  </a:cubicBezTo>
                  <a:cubicBezTo>
                    <a:pt x="316" y="192"/>
                    <a:pt x="316" y="192"/>
                    <a:pt x="316" y="193"/>
                  </a:cubicBezTo>
                  <a:cubicBezTo>
                    <a:pt x="316" y="193"/>
                    <a:pt x="316" y="192"/>
                    <a:pt x="317" y="195"/>
                  </a:cubicBezTo>
                  <a:cubicBezTo>
                    <a:pt x="317" y="197"/>
                    <a:pt x="317" y="198"/>
                    <a:pt x="318" y="198"/>
                  </a:cubicBezTo>
                  <a:cubicBezTo>
                    <a:pt x="318" y="199"/>
                    <a:pt x="318" y="200"/>
                    <a:pt x="319" y="200"/>
                  </a:cubicBezTo>
                  <a:cubicBezTo>
                    <a:pt x="319" y="200"/>
                    <a:pt x="320" y="200"/>
                    <a:pt x="319" y="201"/>
                  </a:cubicBezTo>
                  <a:cubicBezTo>
                    <a:pt x="319" y="201"/>
                    <a:pt x="319" y="202"/>
                    <a:pt x="318" y="202"/>
                  </a:cubicBezTo>
                  <a:cubicBezTo>
                    <a:pt x="318" y="202"/>
                    <a:pt x="318" y="203"/>
                    <a:pt x="317" y="203"/>
                  </a:cubicBezTo>
                  <a:cubicBezTo>
                    <a:pt x="317" y="203"/>
                    <a:pt x="317" y="203"/>
                    <a:pt x="317" y="204"/>
                  </a:cubicBezTo>
                  <a:cubicBezTo>
                    <a:pt x="317" y="205"/>
                    <a:pt x="316" y="205"/>
                    <a:pt x="316" y="206"/>
                  </a:cubicBezTo>
                  <a:cubicBezTo>
                    <a:pt x="316" y="206"/>
                    <a:pt x="316" y="207"/>
                    <a:pt x="317" y="208"/>
                  </a:cubicBezTo>
                  <a:cubicBezTo>
                    <a:pt x="317" y="208"/>
                    <a:pt x="317" y="208"/>
                    <a:pt x="317" y="208"/>
                  </a:cubicBezTo>
                  <a:cubicBezTo>
                    <a:pt x="317" y="208"/>
                    <a:pt x="317" y="210"/>
                    <a:pt x="317" y="210"/>
                  </a:cubicBezTo>
                  <a:cubicBezTo>
                    <a:pt x="318" y="210"/>
                    <a:pt x="318" y="210"/>
                    <a:pt x="318" y="210"/>
                  </a:cubicBezTo>
                  <a:cubicBezTo>
                    <a:pt x="319" y="211"/>
                    <a:pt x="319" y="212"/>
                    <a:pt x="319" y="212"/>
                  </a:cubicBezTo>
                  <a:cubicBezTo>
                    <a:pt x="320" y="212"/>
                    <a:pt x="320" y="212"/>
                    <a:pt x="320" y="212"/>
                  </a:cubicBezTo>
                  <a:cubicBezTo>
                    <a:pt x="321" y="212"/>
                    <a:pt x="320" y="212"/>
                    <a:pt x="321" y="212"/>
                  </a:cubicBezTo>
                  <a:cubicBezTo>
                    <a:pt x="322" y="213"/>
                    <a:pt x="322" y="213"/>
                    <a:pt x="322" y="213"/>
                  </a:cubicBezTo>
                  <a:cubicBezTo>
                    <a:pt x="322" y="213"/>
                    <a:pt x="322" y="213"/>
                    <a:pt x="322" y="213"/>
                  </a:cubicBezTo>
                  <a:cubicBezTo>
                    <a:pt x="322" y="213"/>
                    <a:pt x="323" y="213"/>
                    <a:pt x="323" y="213"/>
                  </a:cubicBezTo>
                  <a:cubicBezTo>
                    <a:pt x="323" y="214"/>
                    <a:pt x="325" y="214"/>
                    <a:pt x="325" y="214"/>
                  </a:cubicBezTo>
                  <a:cubicBezTo>
                    <a:pt x="325" y="214"/>
                    <a:pt x="325" y="216"/>
                    <a:pt x="325" y="216"/>
                  </a:cubicBezTo>
                  <a:cubicBezTo>
                    <a:pt x="325" y="216"/>
                    <a:pt x="325" y="216"/>
                    <a:pt x="325" y="216"/>
                  </a:cubicBezTo>
                  <a:cubicBezTo>
                    <a:pt x="324" y="217"/>
                    <a:pt x="324" y="218"/>
                    <a:pt x="324" y="219"/>
                  </a:cubicBezTo>
                  <a:cubicBezTo>
                    <a:pt x="324" y="219"/>
                    <a:pt x="323" y="220"/>
                    <a:pt x="323" y="221"/>
                  </a:cubicBezTo>
                  <a:cubicBezTo>
                    <a:pt x="323" y="221"/>
                    <a:pt x="323" y="222"/>
                    <a:pt x="323" y="223"/>
                  </a:cubicBezTo>
                  <a:cubicBezTo>
                    <a:pt x="323" y="223"/>
                    <a:pt x="324" y="225"/>
                    <a:pt x="324" y="225"/>
                  </a:cubicBezTo>
                  <a:cubicBezTo>
                    <a:pt x="324" y="225"/>
                    <a:pt x="323" y="226"/>
                    <a:pt x="324" y="226"/>
                  </a:cubicBezTo>
                  <a:cubicBezTo>
                    <a:pt x="325" y="226"/>
                    <a:pt x="325" y="227"/>
                    <a:pt x="325" y="227"/>
                  </a:cubicBezTo>
                  <a:cubicBezTo>
                    <a:pt x="325" y="227"/>
                    <a:pt x="325" y="227"/>
                    <a:pt x="325" y="227"/>
                  </a:cubicBezTo>
                  <a:cubicBezTo>
                    <a:pt x="325" y="228"/>
                    <a:pt x="325" y="228"/>
                    <a:pt x="325" y="228"/>
                  </a:cubicBezTo>
                  <a:cubicBezTo>
                    <a:pt x="325" y="228"/>
                    <a:pt x="324" y="228"/>
                    <a:pt x="324" y="229"/>
                  </a:cubicBezTo>
                  <a:cubicBezTo>
                    <a:pt x="325" y="230"/>
                    <a:pt x="325" y="231"/>
                    <a:pt x="325" y="231"/>
                  </a:cubicBezTo>
                  <a:cubicBezTo>
                    <a:pt x="325" y="232"/>
                    <a:pt x="325" y="233"/>
                    <a:pt x="324" y="233"/>
                  </a:cubicBezTo>
                  <a:cubicBezTo>
                    <a:pt x="324" y="233"/>
                    <a:pt x="324" y="234"/>
                    <a:pt x="324" y="234"/>
                  </a:cubicBezTo>
                  <a:cubicBezTo>
                    <a:pt x="324" y="234"/>
                    <a:pt x="323" y="235"/>
                    <a:pt x="323" y="235"/>
                  </a:cubicBezTo>
                  <a:cubicBezTo>
                    <a:pt x="323" y="235"/>
                    <a:pt x="323" y="235"/>
                    <a:pt x="323" y="236"/>
                  </a:cubicBezTo>
                  <a:cubicBezTo>
                    <a:pt x="323" y="236"/>
                    <a:pt x="323" y="236"/>
                    <a:pt x="323" y="237"/>
                  </a:cubicBezTo>
                  <a:cubicBezTo>
                    <a:pt x="322" y="237"/>
                    <a:pt x="322" y="237"/>
                    <a:pt x="322" y="238"/>
                  </a:cubicBezTo>
                  <a:cubicBezTo>
                    <a:pt x="321" y="238"/>
                    <a:pt x="321" y="239"/>
                    <a:pt x="321" y="239"/>
                  </a:cubicBezTo>
                  <a:cubicBezTo>
                    <a:pt x="321" y="239"/>
                    <a:pt x="320" y="240"/>
                    <a:pt x="320" y="240"/>
                  </a:cubicBezTo>
                  <a:cubicBezTo>
                    <a:pt x="320" y="240"/>
                    <a:pt x="320" y="240"/>
                    <a:pt x="319" y="241"/>
                  </a:cubicBezTo>
                  <a:cubicBezTo>
                    <a:pt x="319" y="241"/>
                    <a:pt x="319" y="241"/>
                    <a:pt x="319" y="241"/>
                  </a:cubicBezTo>
                  <a:cubicBezTo>
                    <a:pt x="319" y="241"/>
                    <a:pt x="318" y="241"/>
                    <a:pt x="318" y="242"/>
                  </a:cubicBezTo>
                  <a:cubicBezTo>
                    <a:pt x="319" y="242"/>
                    <a:pt x="319" y="243"/>
                    <a:pt x="319" y="244"/>
                  </a:cubicBezTo>
                  <a:cubicBezTo>
                    <a:pt x="319" y="244"/>
                    <a:pt x="319" y="245"/>
                    <a:pt x="320" y="245"/>
                  </a:cubicBezTo>
                  <a:cubicBezTo>
                    <a:pt x="320" y="246"/>
                    <a:pt x="321" y="246"/>
                    <a:pt x="321" y="246"/>
                  </a:cubicBezTo>
                  <a:cubicBezTo>
                    <a:pt x="321" y="246"/>
                    <a:pt x="321" y="247"/>
                    <a:pt x="321" y="247"/>
                  </a:cubicBezTo>
                  <a:cubicBezTo>
                    <a:pt x="322" y="247"/>
                    <a:pt x="322" y="247"/>
                    <a:pt x="322" y="247"/>
                  </a:cubicBezTo>
                  <a:cubicBezTo>
                    <a:pt x="321" y="248"/>
                    <a:pt x="321" y="248"/>
                    <a:pt x="320" y="248"/>
                  </a:cubicBezTo>
                  <a:cubicBezTo>
                    <a:pt x="319" y="248"/>
                    <a:pt x="318" y="248"/>
                    <a:pt x="317" y="249"/>
                  </a:cubicBezTo>
                  <a:cubicBezTo>
                    <a:pt x="317" y="249"/>
                    <a:pt x="316" y="249"/>
                    <a:pt x="316" y="249"/>
                  </a:cubicBezTo>
                  <a:cubicBezTo>
                    <a:pt x="315" y="249"/>
                    <a:pt x="315" y="249"/>
                    <a:pt x="314" y="250"/>
                  </a:cubicBezTo>
                  <a:cubicBezTo>
                    <a:pt x="312" y="251"/>
                    <a:pt x="312" y="251"/>
                    <a:pt x="312" y="252"/>
                  </a:cubicBezTo>
                  <a:cubicBezTo>
                    <a:pt x="312" y="252"/>
                    <a:pt x="312" y="252"/>
                    <a:pt x="312" y="253"/>
                  </a:cubicBezTo>
                  <a:cubicBezTo>
                    <a:pt x="312" y="253"/>
                    <a:pt x="311" y="254"/>
                    <a:pt x="311" y="254"/>
                  </a:cubicBezTo>
                  <a:cubicBezTo>
                    <a:pt x="310" y="255"/>
                    <a:pt x="310" y="255"/>
                    <a:pt x="310" y="256"/>
                  </a:cubicBezTo>
                  <a:cubicBezTo>
                    <a:pt x="309" y="257"/>
                    <a:pt x="309" y="257"/>
                    <a:pt x="309" y="258"/>
                  </a:cubicBezTo>
                  <a:cubicBezTo>
                    <a:pt x="309" y="259"/>
                    <a:pt x="309" y="259"/>
                    <a:pt x="309" y="260"/>
                  </a:cubicBezTo>
                  <a:cubicBezTo>
                    <a:pt x="308" y="260"/>
                    <a:pt x="309" y="260"/>
                    <a:pt x="308" y="261"/>
                  </a:cubicBezTo>
                  <a:cubicBezTo>
                    <a:pt x="307" y="262"/>
                    <a:pt x="306" y="265"/>
                    <a:pt x="306" y="265"/>
                  </a:cubicBezTo>
                  <a:cubicBezTo>
                    <a:pt x="306" y="265"/>
                    <a:pt x="306" y="266"/>
                    <a:pt x="306" y="267"/>
                  </a:cubicBezTo>
                  <a:cubicBezTo>
                    <a:pt x="305" y="267"/>
                    <a:pt x="305" y="267"/>
                    <a:pt x="305" y="268"/>
                  </a:cubicBezTo>
                  <a:cubicBezTo>
                    <a:pt x="305" y="268"/>
                    <a:pt x="304" y="268"/>
                    <a:pt x="304" y="269"/>
                  </a:cubicBezTo>
                  <a:cubicBezTo>
                    <a:pt x="304" y="270"/>
                    <a:pt x="304" y="271"/>
                    <a:pt x="304" y="271"/>
                  </a:cubicBezTo>
                  <a:cubicBezTo>
                    <a:pt x="303" y="272"/>
                    <a:pt x="303" y="272"/>
                    <a:pt x="303" y="273"/>
                  </a:cubicBezTo>
                  <a:cubicBezTo>
                    <a:pt x="303" y="274"/>
                    <a:pt x="303" y="274"/>
                    <a:pt x="303" y="275"/>
                  </a:cubicBezTo>
                  <a:cubicBezTo>
                    <a:pt x="304" y="275"/>
                    <a:pt x="305" y="276"/>
                    <a:pt x="305" y="277"/>
                  </a:cubicBezTo>
                  <a:cubicBezTo>
                    <a:pt x="305" y="277"/>
                    <a:pt x="306" y="277"/>
                    <a:pt x="305" y="278"/>
                  </a:cubicBezTo>
                  <a:cubicBezTo>
                    <a:pt x="305" y="278"/>
                    <a:pt x="305" y="279"/>
                    <a:pt x="305" y="279"/>
                  </a:cubicBezTo>
                  <a:cubicBezTo>
                    <a:pt x="305" y="279"/>
                    <a:pt x="306" y="279"/>
                    <a:pt x="306" y="280"/>
                  </a:cubicBezTo>
                  <a:cubicBezTo>
                    <a:pt x="306" y="280"/>
                    <a:pt x="306" y="281"/>
                    <a:pt x="306" y="281"/>
                  </a:cubicBezTo>
                  <a:cubicBezTo>
                    <a:pt x="306" y="281"/>
                    <a:pt x="306" y="282"/>
                    <a:pt x="306" y="282"/>
                  </a:cubicBezTo>
                  <a:cubicBezTo>
                    <a:pt x="306" y="283"/>
                    <a:pt x="306" y="283"/>
                    <a:pt x="306" y="284"/>
                  </a:cubicBezTo>
                  <a:cubicBezTo>
                    <a:pt x="306" y="284"/>
                    <a:pt x="307" y="284"/>
                    <a:pt x="307" y="284"/>
                  </a:cubicBezTo>
                  <a:cubicBezTo>
                    <a:pt x="307" y="285"/>
                    <a:pt x="307" y="285"/>
                    <a:pt x="307" y="285"/>
                  </a:cubicBezTo>
                  <a:cubicBezTo>
                    <a:pt x="307" y="286"/>
                    <a:pt x="306" y="286"/>
                    <a:pt x="307" y="286"/>
                  </a:cubicBezTo>
                  <a:cubicBezTo>
                    <a:pt x="307" y="287"/>
                    <a:pt x="308" y="287"/>
                    <a:pt x="307" y="287"/>
                  </a:cubicBezTo>
                  <a:cubicBezTo>
                    <a:pt x="307" y="288"/>
                    <a:pt x="306" y="288"/>
                    <a:pt x="306" y="289"/>
                  </a:cubicBezTo>
                  <a:cubicBezTo>
                    <a:pt x="307" y="289"/>
                    <a:pt x="307" y="289"/>
                    <a:pt x="307" y="289"/>
                  </a:cubicBezTo>
                  <a:cubicBezTo>
                    <a:pt x="308" y="289"/>
                    <a:pt x="308" y="290"/>
                    <a:pt x="308" y="290"/>
                  </a:cubicBezTo>
                  <a:cubicBezTo>
                    <a:pt x="308" y="290"/>
                    <a:pt x="309" y="290"/>
                    <a:pt x="309" y="290"/>
                  </a:cubicBezTo>
                  <a:cubicBezTo>
                    <a:pt x="309" y="290"/>
                    <a:pt x="309" y="290"/>
                    <a:pt x="309" y="290"/>
                  </a:cubicBezTo>
                  <a:cubicBezTo>
                    <a:pt x="309" y="291"/>
                    <a:pt x="308" y="292"/>
                    <a:pt x="308" y="292"/>
                  </a:cubicBezTo>
                  <a:cubicBezTo>
                    <a:pt x="308" y="293"/>
                    <a:pt x="308" y="294"/>
                    <a:pt x="308" y="295"/>
                  </a:cubicBezTo>
                  <a:cubicBezTo>
                    <a:pt x="308" y="295"/>
                    <a:pt x="307" y="297"/>
                    <a:pt x="307" y="297"/>
                  </a:cubicBezTo>
                  <a:cubicBezTo>
                    <a:pt x="307" y="298"/>
                    <a:pt x="306" y="301"/>
                    <a:pt x="305" y="302"/>
                  </a:cubicBezTo>
                  <a:cubicBezTo>
                    <a:pt x="305" y="302"/>
                    <a:pt x="304" y="305"/>
                    <a:pt x="304" y="306"/>
                  </a:cubicBezTo>
                  <a:cubicBezTo>
                    <a:pt x="304" y="306"/>
                    <a:pt x="304" y="307"/>
                    <a:pt x="304" y="308"/>
                  </a:cubicBezTo>
                  <a:cubicBezTo>
                    <a:pt x="304" y="309"/>
                    <a:pt x="303" y="310"/>
                    <a:pt x="303" y="310"/>
                  </a:cubicBezTo>
                  <a:cubicBezTo>
                    <a:pt x="303" y="311"/>
                    <a:pt x="303" y="311"/>
                    <a:pt x="303" y="312"/>
                  </a:cubicBezTo>
                  <a:cubicBezTo>
                    <a:pt x="303" y="313"/>
                    <a:pt x="303" y="313"/>
                    <a:pt x="303" y="313"/>
                  </a:cubicBezTo>
                  <a:cubicBezTo>
                    <a:pt x="304" y="314"/>
                    <a:pt x="304" y="314"/>
                    <a:pt x="304" y="315"/>
                  </a:cubicBezTo>
                  <a:cubicBezTo>
                    <a:pt x="304" y="315"/>
                    <a:pt x="303" y="316"/>
                    <a:pt x="303" y="316"/>
                  </a:cubicBezTo>
                  <a:cubicBezTo>
                    <a:pt x="303" y="316"/>
                    <a:pt x="303" y="316"/>
                    <a:pt x="302" y="317"/>
                  </a:cubicBezTo>
                  <a:cubicBezTo>
                    <a:pt x="302" y="318"/>
                    <a:pt x="302" y="317"/>
                    <a:pt x="302" y="318"/>
                  </a:cubicBezTo>
                  <a:cubicBezTo>
                    <a:pt x="301" y="320"/>
                    <a:pt x="301" y="320"/>
                    <a:pt x="301" y="321"/>
                  </a:cubicBezTo>
                  <a:cubicBezTo>
                    <a:pt x="301" y="322"/>
                    <a:pt x="301" y="322"/>
                    <a:pt x="301" y="323"/>
                  </a:cubicBezTo>
                  <a:cubicBezTo>
                    <a:pt x="300" y="323"/>
                    <a:pt x="300" y="323"/>
                    <a:pt x="300" y="324"/>
                  </a:cubicBezTo>
                  <a:cubicBezTo>
                    <a:pt x="300" y="325"/>
                    <a:pt x="300" y="325"/>
                    <a:pt x="300" y="325"/>
                  </a:cubicBezTo>
                  <a:cubicBezTo>
                    <a:pt x="300" y="326"/>
                    <a:pt x="300" y="327"/>
                    <a:pt x="300" y="327"/>
                  </a:cubicBezTo>
                  <a:cubicBezTo>
                    <a:pt x="300" y="327"/>
                    <a:pt x="300" y="328"/>
                    <a:pt x="299" y="329"/>
                  </a:cubicBezTo>
                  <a:cubicBezTo>
                    <a:pt x="299" y="329"/>
                    <a:pt x="298" y="330"/>
                    <a:pt x="298" y="330"/>
                  </a:cubicBezTo>
                  <a:cubicBezTo>
                    <a:pt x="298" y="331"/>
                    <a:pt x="297" y="333"/>
                    <a:pt x="297" y="334"/>
                  </a:cubicBezTo>
                  <a:cubicBezTo>
                    <a:pt x="297" y="334"/>
                    <a:pt x="296" y="335"/>
                    <a:pt x="296" y="336"/>
                  </a:cubicBezTo>
                  <a:cubicBezTo>
                    <a:pt x="296" y="337"/>
                    <a:pt x="294" y="342"/>
                    <a:pt x="294" y="343"/>
                  </a:cubicBezTo>
                  <a:cubicBezTo>
                    <a:pt x="293" y="343"/>
                    <a:pt x="292" y="346"/>
                    <a:pt x="292" y="347"/>
                  </a:cubicBezTo>
                  <a:cubicBezTo>
                    <a:pt x="292" y="348"/>
                    <a:pt x="291" y="352"/>
                    <a:pt x="290" y="352"/>
                  </a:cubicBezTo>
                  <a:cubicBezTo>
                    <a:pt x="290" y="353"/>
                    <a:pt x="289" y="356"/>
                    <a:pt x="288" y="357"/>
                  </a:cubicBezTo>
                  <a:cubicBezTo>
                    <a:pt x="288" y="357"/>
                    <a:pt x="288" y="359"/>
                    <a:pt x="287" y="359"/>
                  </a:cubicBezTo>
                  <a:cubicBezTo>
                    <a:pt x="287" y="360"/>
                    <a:pt x="286" y="361"/>
                    <a:pt x="286" y="362"/>
                  </a:cubicBezTo>
                  <a:cubicBezTo>
                    <a:pt x="285" y="364"/>
                    <a:pt x="286" y="363"/>
                    <a:pt x="285" y="366"/>
                  </a:cubicBezTo>
                  <a:cubicBezTo>
                    <a:pt x="284" y="368"/>
                    <a:pt x="284" y="369"/>
                    <a:pt x="283" y="369"/>
                  </a:cubicBezTo>
                  <a:cubicBezTo>
                    <a:pt x="283" y="370"/>
                    <a:pt x="283" y="371"/>
                    <a:pt x="283" y="372"/>
                  </a:cubicBezTo>
                  <a:cubicBezTo>
                    <a:pt x="282" y="373"/>
                    <a:pt x="282" y="373"/>
                    <a:pt x="282" y="374"/>
                  </a:cubicBezTo>
                  <a:cubicBezTo>
                    <a:pt x="282" y="375"/>
                    <a:pt x="282" y="376"/>
                    <a:pt x="282" y="376"/>
                  </a:cubicBezTo>
                  <a:cubicBezTo>
                    <a:pt x="282" y="377"/>
                    <a:pt x="282" y="377"/>
                    <a:pt x="281" y="379"/>
                  </a:cubicBezTo>
                  <a:cubicBezTo>
                    <a:pt x="281" y="380"/>
                    <a:pt x="280" y="381"/>
                    <a:pt x="280" y="382"/>
                  </a:cubicBezTo>
                  <a:cubicBezTo>
                    <a:pt x="280" y="382"/>
                    <a:pt x="278" y="386"/>
                    <a:pt x="277" y="387"/>
                  </a:cubicBezTo>
                  <a:cubicBezTo>
                    <a:pt x="277" y="388"/>
                    <a:pt x="277" y="391"/>
                    <a:pt x="276" y="392"/>
                  </a:cubicBezTo>
                  <a:cubicBezTo>
                    <a:pt x="276" y="393"/>
                    <a:pt x="276" y="395"/>
                    <a:pt x="275" y="396"/>
                  </a:cubicBezTo>
                  <a:cubicBezTo>
                    <a:pt x="275" y="397"/>
                    <a:pt x="274" y="400"/>
                    <a:pt x="274" y="401"/>
                  </a:cubicBezTo>
                  <a:cubicBezTo>
                    <a:pt x="274" y="402"/>
                    <a:pt x="274" y="403"/>
                    <a:pt x="274" y="404"/>
                  </a:cubicBezTo>
                  <a:cubicBezTo>
                    <a:pt x="274" y="405"/>
                    <a:pt x="275" y="406"/>
                    <a:pt x="274" y="407"/>
                  </a:cubicBezTo>
                  <a:cubicBezTo>
                    <a:pt x="274" y="408"/>
                    <a:pt x="273" y="409"/>
                    <a:pt x="273" y="409"/>
                  </a:cubicBezTo>
                  <a:cubicBezTo>
                    <a:pt x="273" y="409"/>
                    <a:pt x="273" y="410"/>
                    <a:pt x="273" y="410"/>
                  </a:cubicBezTo>
                  <a:cubicBezTo>
                    <a:pt x="272" y="410"/>
                    <a:pt x="273" y="410"/>
                    <a:pt x="272" y="409"/>
                  </a:cubicBezTo>
                  <a:cubicBezTo>
                    <a:pt x="272" y="409"/>
                    <a:pt x="270" y="408"/>
                    <a:pt x="270" y="408"/>
                  </a:cubicBezTo>
                  <a:cubicBezTo>
                    <a:pt x="270" y="408"/>
                    <a:pt x="269" y="408"/>
                    <a:pt x="269" y="408"/>
                  </a:cubicBezTo>
                  <a:cubicBezTo>
                    <a:pt x="269" y="408"/>
                    <a:pt x="268" y="408"/>
                    <a:pt x="269" y="408"/>
                  </a:cubicBezTo>
                  <a:cubicBezTo>
                    <a:pt x="269" y="408"/>
                    <a:pt x="271" y="409"/>
                    <a:pt x="271" y="409"/>
                  </a:cubicBezTo>
                  <a:cubicBezTo>
                    <a:pt x="271" y="409"/>
                    <a:pt x="271" y="409"/>
                    <a:pt x="271" y="409"/>
                  </a:cubicBezTo>
                  <a:cubicBezTo>
                    <a:pt x="271" y="410"/>
                    <a:pt x="272" y="410"/>
                    <a:pt x="272" y="410"/>
                  </a:cubicBezTo>
                  <a:cubicBezTo>
                    <a:pt x="272" y="411"/>
                    <a:pt x="272" y="411"/>
                    <a:pt x="272" y="412"/>
                  </a:cubicBezTo>
                  <a:cubicBezTo>
                    <a:pt x="272" y="412"/>
                    <a:pt x="272" y="413"/>
                    <a:pt x="271" y="414"/>
                  </a:cubicBezTo>
                  <a:cubicBezTo>
                    <a:pt x="270" y="415"/>
                    <a:pt x="270" y="416"/>
                    <a:pt x="270" y="417"/>
                  </a:cubicBezTo>
                  <a:cubicBezTo>
                    <a:pt x="269" y="418"/>
                    <a:pt x="269" y="418"/>
                    <a:pt x="269" y="419"/>
                  </a:cubicBezTo>
                  <a:cubicBezTo>
                    <a:pt x="268" y="420"/>
                    <a:pt x="268" y="420"/>
                    <a:pt x="267" y="422"/>
                  </a:cubicBezTo>
                  <a:cubicBezTo>
                    <a:pt x="266" y="423"/>
                    <a:pt x="267" y="423"/>
                    <a:pt x="266" y="425"/>
                  </a:cubicBezTo>
                  <a:cubicBezTo>
                    <a:pt x="265" y="427"/>
                    <a:pt x="265" y="428"/>
                    <a:pt x="264" y="429"/>
                  </a:cubicBezTo>
                  <a:cubicBezTo>
                    <a:pt x="264" y="430"/>
                    <a:pt x="264" y="431"/>
                    <a:pt x="263" y="433"/>
                  </a:cubicBezTo>
                  <a:cubicBezTo>
                    <a:pt x="263" y="434"/>
                    <a:pt x="262" y="438"/>
                    <a:pt x="261" y="439"/>
                  </a:cubicBezTo>
                  <a:cubicBezTo>
                    <a:pt x="261" y="440"/>
                    <a:pt x="261" y="441"/>
                    <a:pt x="260" y="443"/>
                  </a:cubicBezTo>
                  <a:cubicBezTo>
                    <a:pt x="259" y="444"/>
                    <a:pt x="259" y="447"/>
                    <a:pt x="259" y="448"/>
                  </a:cubicBezTo>
                  <a:cubicBezTo>
                    <a:pt x="258" y="449"/>
                    <a:pt x="258" y="450"/>
                    <a:pt x="258" y="451"/>
                  </a:cubicBezTo>
                  <a:cubicBezTo>
                    <a:pt x="258" y="452"/>
                    <a:pt x="258" y="454"/>
                    <a:pt x="257" y="455"/>
                  </a:cubicBezTo>
                  <a:cubicBezTo>
                    <a:pt x="257" y="456"/>
                    <a:pt x="257" y="457"/>
                    <a:pt x="257" y="458"/>
                  </a:cubicBezTo>
                  <a:cubicBezTo>
                    <a:pt x="256" y="459"/>
                    <a:pt x="256" y="460"/>
                    <a:pt x="256" y="460"/>
                  </a:cubicBezTo>
                  <a:cubicBezTo>
                    <a:pt x="256" y="461"/>
                    <a:pt x="256" y="462"/>
                    <a:pt x="256" y="462"/>
                  </a:cubicBezTo>
                  <a:cubicBezTo>
                    <a:pt x="256" y="462"/>
                    <a:pt x="255" y="464"/>
                    <a:pt x="255" y="465"/>
                  </a:cubicBezTo>
                  <a:cubicBezTo>
                    <a:pt x="254" y="466"/>
                    <a:pt x="254" y="468"/>
                    <a:pt x="254" y="468"/>
                  </a:cubicBezTo>
                  <a:cubicBezTo>
                    <a:pt x="253" y="469"/>
                    <a:pt x="253" y="471"/>
                    <a:pt x="252" y="472"/>
                  </a:cubicBezTo>
                  <a:cubicBezTo>
                    <a:pt x="252" y="473"/>
                    <a:pt x="252" y="475"/>
                    <a:pt x="251" y="475"/>
                  </a:cubicBezTo>
                  <a:cubicBezTo>
                    <a:pt x="251" y="476"/>
                    <a:pt x="251" y="476"/>
                    <a:pt x="251" y="477"/>
                  </a:cubicBezTo>
                  <a:cubicBezTo>
                    <a:pt x="251" y="478"/>
                    <a:pt x="251" y="478"/>
                    <a:pt x="250" y="480"/>
                  </a:cubicBezTo>
                  <a:cubicBezTo>
                    <a:pt x="250" y="481"/>
                    <a:pt x="250" y="483"/>
                    <a:pt x="250" y="484"/>
                  </a:cubicBezTo>
                  <a:cubicBezTo>
                    <a:pt x="249" y="484"/>
                    <a:pt x="249" y="486"/>
                    <a:pt x="249" y="486"/>
                  </a:cubicBezTo>
                  <a:cubicBezTo>
                    <a:pt x="248" y="487"/>
                    <a:pt x="248" y="489"/>
                    <a:pt x="248" y="490"/>
                  </a:cubicBezTo>
                  <a:cubicBezTo>
                    <a:pt x="247" y="490"/>
                    <a:pt x="246" y="495"/>
                    <a:pt x="245" y="496"/>
                  </a:cubicBezTo>
                  <a:cubicBezTo>
                    <a:pt x="245" y="496"/>
                    <a:pt x="245" y="496"/>
                    <a:pt x="245" y="498"/>
                  </a:cubicBezTo>
                  <a:cubicBezTo>
                    <a:pt x="244" y="501"/>
                    <a:pt x="243" y="503"/>
                    <a:pt x="243" y="504"/>
                  </a:cubicBezTo>
                  <a:cubicBezTo>
                    <a:pt x="242" y="505"/>
                    <a:pt x="242" y="505"/>
                    <a:pt x="241" y="507"/>
                  </a:cubicBezTo>
                  <a:cubicBezTo>
                    <a:pt x="240" y="510"/>
                    <a:pt x="240" y="511"/>
                    <a:pt x="240" y="512"/>
                  </a:cubicBezTo>
                  <a:cubicBezTo>
                    <a:pt x="239" y="513"/>
                    <a:pt x="238" y="515"/>
                    <a:pt x="238" y="515"/>
                  </a:cubicBezTo>
                  <a:cubicBezTo>
                    <a:pt x="238" y="516"/>
                    <a:pt x="237" y="518"/>
                    <a:pt x="237" y="519"/>
                  </a:cubicBezTo>
                  <a:cubicBezTo>
                    <a:pt x="237" y="519"/>
                    <a:pt x="236" y="521"/>
                    <a:pt x="236" y="521"/>
                  </a:cubicBezTo>
                  <a:cubicBezTo>
                    <a:pt x="236" y="522"/>
                    <a:pt x="236" y="522"/>
                    <a:pt x="235" y="523"/>
                  </a:cubicBezTo>
                  <a:cubicBezTo>
                    <a:pt x="235" y="524"/>
                    <a:pt x="235" y="524"/>
                    <a:pt x="234" y="526"/>
                  </a:cubicBezTo>
                  <a:cubicBezTo>
                    <a:pt x="234" y="527"/>
                    <a:pt x="234" y="528"/>
                    <a:pt x="233" y="529"/>
                  </a:cubicBezTo>
                  <a:cubicBezTo>
                    <a:pt x="233" y="530"/>
                    <a:pt x="233" y="530"/>
                    <a:pt x="232" y="531"/>
                  </a:cubicBezTo>
                  <a:cubicBezTo>
                    <a:pt x="232" y="532"/>
                    <a:pt x="232" y="531"/>
                    <a:pt x="232" y="533"/>
                  </a:cubicBezTo>
                  <a:cubicBezTo>
                    <a:pt x="231" y="535"/>
                    <a:pt x="230" y="536"/>
                    <a:pt x="230" y="537"/>
                  </a:cubicBezTo>
                  <a:cubicBezTo>
                    <a:pt x="230" y="537"/>
                    <a:pt x="230" y="537"/>
                    <a:pt x="230" y="537"/>
                  </a:cubicBezTo>
                  <a:cubicBezTo>
                    <a:pt x="229" y="538"/>
                    <a:pt x="230" y="538"/>
                    <a:pt x="229" y="540"/>
                  </a:cubicBezTo>
                  <a:cubicBezTo>
                    <a:pt x="228" y="541"/>
                    <a:pt x="229" y="544"/>
                    <a:pt x="229" y="545"/>
                  </a:cubicBezTo>
                  <a:cubicBezTo>
                    <a:pt x="229" y="545"/>
                    <a:pt x="228" y="546"/>
                    <a:pt x="228" y="547"/>
                  </a:cubicBezTo>
                  <a:cubicBezTo>
                    <a:pt x="227" y="548"/>
                    <a:pt x="227" y="551"/>
                    <a:pt x="227" y="551"/>
                  </a:cubicBezTo>
                  <a:cubicBezTo>
                    <a:pt x="227" y="552"/>
                    <a:pt x="227" y="553"/>
                    <a:pt x="227" y="553"/>
                  </a:cubicBezTo>
                  <a:cubicBezTo>
                    <a:pt x="227" y="554"/>
                    <a:pt x="227" y="555"/>
                    <a:pt x="227" y="555"/>
                  </a:cubicBezTo>
                  <a:cubicBezTo>
                    <a:pt x="227" y="556"/>
                    <a:pt x="227" y="556"/>
                    <a:pt x="227" y="556"/>
                  </a:cubicBezTo>
                  <a:cubicBezTo>
                    <a:pt x="226" y="556"/>
                    <a:pt x="227" y="557"/>
                    <a:pt x="226" y="557"/>
                  </a:cubicBezTo>
                  <a:cubicBezTo>
                    <a:pt x="226" y="557"/>
                    <a:pt x="226" y="558"/>
                    <a:pt x="226" y="558"/>
                  </a:cubicBezTo>
                  <a:cubicBezTo>
                    <a:pt x="226" y="559"/>
                    <a:pt x="226" y="560"/>
                    <a:pt x="226" y="560"/>
                  </a:cubicBezTo>
                  <a:cubicBezTo>
                    <a:pt x="226" y="561"/>
                    <a:pt x="226" y="561"/>
                    <a:pt x="226" y="562"/>
                  </a:cubicBezTo>
                  <a:cubicBezTo>
                    <a:pt x="226" y="562"/>
                    <a:pt x="226" y="563"/>
                    <a:pt x="225" y="564"/>
                  </a:cubicBezTo>
                  <a:cubicBezTo>
                    <a:pt x="225" y="565"/>
                    <a:pt x="224" y="567"/>
                    <a:pt x="224" y="568"/>
                  </a:cubicBezTo>
                  <a:cubicBezTo>
                    <a:pt x="224" y="569"/>
                    <a:pt x="224" y="571"/>
                    <a:pt x="223" y="571"/>
                  </a:cubicBezTo>
                  <a:cubicBezTo>
                    <a:pt x="223" y="572"/>
                    <a:pt x="222" y="577"/>
                    <a:pt x="222" y="578"/>
                  </a:cubicBezTo>
                  <a:cubicBezTo>
                    <a:pt x="222" y="579"/>
                    <a:pt x="222" y="580"/>
                    <a:pt x="222" y="581"/>
                  </a:cubicBezTo>
                  <a:cubicBezTo>
                    <a:pt x="221" y="582"/>
                    <a:pt x="221" y="584"/>
                    <a:pt x="220" y="584"/>
                  </a:cubicBezTo>
                  <a:cubicBezTo>
                    <a:pt x="220" y="585"/>
                    <a:pt x="219" y="586"/>
                    <a:pt x="219" y="586"/>
                  </a:cubicBezTo>
                  <a:cubicBezTo>
                    <a:pt x="219" y="586"/>
                    <a:pt x="219" y="586"/>
                    <a:pt x="219" y="587"/>
                  </a:cubicBezTo>
                  <a:cubicBezTo>
                    <a:pt x="219" y="587"/>
                    <a:pt x="219" y="589"/>
                    <a:pt x="218" y="590"/>
                  </a:cubicBezTo>
                  <a:cubicBezTo>
                    <a:pt x="218" y="590"/>
                    <a:pt x="217" y="593"/>
                    <a:pt x="217" y="595"/>
                  </a:cubicBezTo>
                  <a:cubicBezTo>
                    <a:pt x="216" y="596"/>
                    <a:pt x="216" y="597"/>
                    <a:pt x="216" y="597"/>
                  </a:cubicBezTo>
                  <a:cubicBezTo>
                    <a:pt x="216" y="597"/>
                    <a:pt x="216" y="598"/>
                    <a:pt x="216" y="599"/>
                  </a:cubicBezTo>
                  <a:cubicBezTo>
                    <a:pt x="216" y="599"/>
                    <a:pt x="215" y="599"/>
                    <a:pt x="215" y="600"/>
                  </a:cubicBezTo>
                  <a:cubicBezTo>
                    <a:pt x="215" y="601"/>
                    <a:pt x="214" y="604"/>
                    <a:pt x="214" y="605"/>
                  </a:cubicBezTo>
                  <a:cubicBezTo>
                    <a:pt x="214" y="606"/>
                    <a:pt x="215" y="608"/>
                    <a:pt x="214" y="608"/>
                  </a:cubicBezTo>
                  <a:cubicBezTo>
                    <a:pt x="214" y="609"/>
                    <a:pt x="214" y="610"/>
                    <a:pt x="214" y="611"/>
                  </a:cubicBezTo>
                  <a:cubicBezTo>
                    <a:pt x="213" y="612"/>
                    <a:pt x="213" y="612"/>
                    <a:pt x="212" y="614"/>
                  </a:cubicBezTo>
                  <a:cubicBezTo>
                    <a:pt x="212" y="615"/>
                    <a:pt x="212" y="615"/>
                    <a:pt x="211" y="617"/>
                  </a:cubicBezTo>
                  <a:cubicBezTo>
                    <a:pt x="210" y="618"/>
                    <a:pt x="210" y="619"/>
                    <a:pt x="209" y="621"/>
                  </a:cubicBezTo>
                  <a:cubicBezTo>
                    <a:pt x="209" y="623"/>
                    <a:pt x="207" y="626"/>
                    <a:pt x="207" y="626"/>
                  </a:cubicBezTo>
                  <a:cubicBezTo>
                    <a:pt x="207" y="626"/>
                    <a:pt x="206" y="627"/>
                    <a:pt x="206" y="628"/>
                  </a:cubicBezTo>
                  <a:cubicBezTo>
                    <a:pt x="206" y="629"/>
                    <a:pt x="205" y="630"/>
                    <a:pt x="204" y="631"/>
                  </a:cubicBezTo>
                  <a:cubicBezTo>
                    <a:pt x="204" y="632"/>
                    <a:pt x="204" y="633"/>
                    <a:pt x="204" y="635"/>
                  </a:cubicBezTo>
                  <a:cubicBezTo>
                    <a:pt x="203" y="636"/>
                    <a:pt x="203" y="637"/>
                    <a:pt x="202" y="638"/>
                  </a:cubicBezTo>
                  <a:cubicBezTo>
                    <a:pt x="202" y="639"/>
                    <a:pt x="202" y="639"/>
                    <a:pt x="201" y="641"/>
                  </a:cubicBezTo>
                  <a:cubicBezTo>
                    <a:pt x="201" y="642"/>
                    <a:pt x="200" y="643"/>
                    <a:pt x="200" y="644"/>
                  </a:cubicBezTo>
                  <a:cubicBezTo>
                    <a:pt x="200" y="644"/>
                    <a:pt x="200" y="645"/>
                    <a:pt x="200" y="646"/>
                  </a:cubicBezTo>
                  <a:cubicBezTo>
                    <a:pt x="200" y="647"/>
                    <a:pt x="200" y="646"/>
                    <a:pt x="200" y="647"/>
                  </a:cubicBezTo>
                  <a:cubicBezTo>
                    <a:pt x="199" y="649"/>
                    <a:pt x="199" y="651"/>
                    <a:pt x="199" y="652"/>
                  </a:cubicBezTo>
                  <a:cubicBezTo>
                    <a:pt x="198" y="653"/>
                    <a:pt x="198" y="653"/>
                    <a:pt x="198" y="654"/>
                  </a:cubicBezTo>
                  <a:cubicBezTo>
                    <a:pt x="197" y="655"/>
                    <a:pt x="197" y="655"/>
                    <a:pt x="197" y="656"/>
                  </a:cubicBezTo>
                  <a:cubicBezTo>
                    <a:pt x="197" y="656"/>
                    <a:pt x="196" y="657"/>
                    <a:pt x="196" y="657"/>
                  </a:cubicBezTo>
                  <a:cubicBezTo>
                    <a:pt x="196" y="658"/>
                    <a:pt x="196" y="658"/>
                    <a:pt x="195" y="659"/>
                  </a:cubicBezTo>
                  <a:cubicBezTo>
                    <a:pt x="195" y="659"/>
                    <a:pt x="195" y="660"/>
                    <a:pt x="195" y="661"/>
                  </a:cubicBezTo>
                  <a:cubicBezTo>
                    <a:pt x="195" y="661"/>
                    <a:pt x="195" y="662"/>
                    <a:pt x="195" y="662"/>
                  </a:cubicBezTo>
                  <a:cubicBezTo>
                    <a:pt x="195" y="662"/>
                    <a:pt x="196" y="663"/>
                    <a:pt x="195" y="663"/>
                  </a:cubicBezTo>
                  <a:cubicBezTo>
                    <a:pt x="194" y="663"/>
                    <a:pt x="193" y="664"/>
                    <a:pt x="193" y="665"/>
                  </a:cubicBezTo>
                  <a:cubicBezTo>
                    <a:pt x="192" y="665"/>
                    <a:pt x="192" y="666"/>
                    <a:pt x="192" y="666"/>
                  </a:cubicBezTo>
                  <a:cubicBezTo>
                    <a:pt x="192" y="667"/>
                    <a:pt x="192" y="667"/>
                    <a:pt x="192" y="668"/>
                  </a:cubicBezTo>
                  <a:cubicBezTo>
                    <a:pt x="191" y="668"/>
                    <a:pt x="191" y="669"/>
                    <a:pt x="192" y="669"/>
                  </a:cubicBezTo>
                  <a:cubicBezTo>
                    <a:pt x="192" y="669"/>
                    <a:pt x="192" y="669"/>
                    <a:pt x="192" y="670"/>
                  </a:cubicBezTo>
                  <a:cubicBezTo>
                    <a:pt x="192" y="670"/>
                    <a:pt x="191" y="671"/>
                    <a:pt x="191" y="671"/>
                  </a:cubicBezTo>
                  <a:cubicBezTo>
                    <a:pt x="191" y="671"/>
                    <a:pt x="191" y="671"/>
                    <a:pt x="191" y="671"/>
                  </a:cubicBezTo>
                  <a:cubicBezTo>
                    <a:pt x="191" y="671"/>
                    <a:pt x="191" y="672"/>
                    <a:pt x="191" y="672"/>
                  </a:cubicBezTo>
                  <a:cubicBezTo>
                    <a:pt x="191" y="672"/>
                    <a:pt x="191" y="673"/>
                    <a:pt x="190" y="673"/>
                  </a:cubicBezTo>
                  <a:cubicBezTo>
                    <a:pt x="190" y="673"/>
                    <a:pt x="190" y="674"/>
                    <a:pt x="190" y="674"/>
                  </a:cubicBezTo>
                  <a:cubicBezTo>
                    <a:pt x="189" y="674"/>
                    <a:pt x="189" y="673"/>
                    <a:pt x="189" y="673"/>
                  </a:cubicBezTo>
                  <a:cubicBezTo>
                    <a:pt x="188" y="673"/>
                    <a:pt x="188" y="673"/>
                    <a:pt x="188" y="673"/>
                  </a:cubicBezTo>
                  <a:cubicBezTo>
                    <a:pt x="188" y="673"/>
                    <a:pt x="187" y="674"/>
                    <a:pt x="187" y="674"/>
                  </a:cubicBezTo>
                  <a:cubicBezTo>
                    <a:pt x="187" y="674"/>
                    <a:pt x="186" y="674"/>
                    <a:pt x="186" y="674"/>
                  </a:cubicBezTo>
                  <a:cubicBezTo>
                    <a:pt x="186" y="675"/>
                    <a:pt x="187" y="675"/>
                    <a:pt x="186" y="675"/>
                  </a:cubicBezTo>
                  <a:cubicBezTo>
                    <a:pt x="185" y="676"/>
                    <a:pt x="185" y="676"/>
                    <a:pt x="185" y="676"/>
                  </a:cubicBezTo>
                  <a:cubicBezTo>
                    <a:pt x="185" y="676"/>
                    <a:pt x="185" y="677"/>
                    <a:pt x="185" y="677"/>
                  </a:cubicBezTo>
                  <a:cubicBezTo>
                    <a:pt x="184" y="678"/>
                    <a:pt x="184" y="678"/>
                    <a:pt x="184" y="678"/>
                  </a:cubicBezTo>
                  <a:cubicBezTo>
                    <a:pt x="184" y="678"/>
                    <a:pt x="184" y="679"/>
                    <a:pt x="183" y="679"/>
                  </a:cubicBezTo>
                  <a:cubicBezTo>
                    <a:pt x="183" y="679"/>
                    <a:pt x="183" y="679"/>
                    <a:pt x="183" y="679"/>
                  </a:cubicBezTo>
                  <a:cubicBezTo>
                    <a:pt x="183" y="679"/>
                    <a:pt x="183" y="679"/>
                    <a:pt x="183" y="678"/>
                  </a:cubicBezTo>
                  <a:cubicBezTo>
                    <a:pt x="182" y="678"/>
                    <a:pt x="182" y="678"/>
                    <a:pt x="182" y="678"/>
                  </a:cubicBezTo>
                  <a:cubicBezTo>
                    <a:pt x="182" y="678"/>
                    <a:pt x="182" y="677"/>
                    <a:pt x="182" y="677"/>
                  </a:cubicBezTo>
                  <a:cubicBezTo>
                    <a:pt x="182" y="677"/>
                    <a:pt x="182" y="677"/>
                    <a:pt x="181" y="677"/>
                  </a:cubicBezTo>
                  <a:cubicBezTo>
                    <a:pt x="181" y="677"/>
                    <a:pt x="181" y="677"/>
                    <a:pt x="181" y="677"/>
                  </a:cubicBezTo>
                  <a:cubicBezTo>
                    <a:pt x="181" y="677"/>
                    <a:pt x="181" y="677"/>
                    <a:pt x="181" y="677"/>
                  </a:cubicBezTo>
                  <a:cubicBezTo>
                    <a:pt x="181" y="677"/>
                    <a:pt x="182" y="678"/>
                    <a:pt x="181" y="678"/>
                  </a:cubicBezTo>
                  <a:cubicBezTo>
                    <a:pt x="181" y="678"/>
                    <a:pt x="181" y="679"/>
                    <a:pt x="181" y="678"/>
                  </a:cubicBezTo>
                  <a:cubicBezTo>
                    <a:pt x="180" y="678"/>
                    <a:pt x="180" y="678"/>
                    <a:pt x="179" y="678"/>
                  </a:cubicBezTo>
                  <a:cubicBezTo>
                    <a:pt x="179" y="678"/>
                    <a:pt x="179" y="678"/>
                    <a:pt x="179" y="678"/>
                  </a:cubicBezTo>
                  <a:cubicBezTo>
                    <a:pt x="178" y="678"/>
                    <a:pt x="178" y="679"/>
                    <a:pt x="178" y="679"/>
                  </a:cubicBezTo>
                  <a:cubicBezTo>
                    <a:pt x="178" y="679"/>
                    <a:pt x="178" y="680"/>
                    <a:pt x="178" y="680"/>
                  </a:cubicBezTo>
                  <a:cubicBezTo>
                    <a:pt x="177" y="680"/>
                    <a:pt x="177" y="680"/>
                    <a:pt x="177" y="681"/>
                  </a:cubicBezTo>
                  <a:cubicBezTo>
                    <a:pt x="177" y="681"/>
                    <a:pt x="177" y="681"/>
                    <a:pt x="177" y="682"/>
                  </a:cubicBezTo>
                  <a:cubicBezTo>
                    <a:pt x="176" y="682"/>
                    <a:pt x="176" y="682"/>
                    <a:pt x="175" y="682"/>
                  </a:cubicBezTo>
                  <a:cubicBezTo>
                    <a:pt x="175" y="682"/>
                    <a:pt x="176" y="681"/>
                    <a:pt x="175" y="682"/>
                  </a:cubicBezTo>
                  <a:cubicBezTo>
                    <a:pt x="174" y="683"/>
                    <a:pt x="174" y="683"/>
                    <a:pt x="174" y="683"/>
                  </a:cubicBezTo>
                  <a:cubicBezTo>
                    <a:pt x="174" y="683"/>
                    <a:pt x="173" y="683"/>
                    <a:pt x="173" y="683"/>
                  </a:cubicBezTo>
                  <a:cubicBezTo>
                    <a:pt x="173" y="683"/>
                    <a:pt x="173" y="682"/>
                    <a:pt x="172" y="683"/>
                  </a:cubicBezTo>
                  <a:cubicBezTo>
                    <a:pt x="172" y="683"/>
                    <a:pt x="173" y="683"/>
                    <a:pt x="172" y="684"/>
                  </a:cubicBezTo>
                  <a:cubicBezTo>
                    <a:pt x="172" y="684"/>
                    <a:pt x="172" y="683"/>
                    <a:pt x="172" y="684"/>
                  </a:cubicBezTo>
                  <a:cubicBezTo>
                    <a:pt x="171" y="684"/>
                    <a:pt x="171" y="685"/>
                    <a:pt x="171" y="685"/>
                  </a:cubicBezTo>
                  <a:cubicBezTo>
                    <a:pt x="170" y="685"/>
                    <a:pt x="170" y="685"/>
                    <a:pt x="170" y="685"/>
                  </a:cubicBezTo>
                  <a:cubicBezTo>
                    <a:pt x="169" y="685"/>
                    <a:pt x="169" y="685"/>
                    <a:pt x="168" y="685"/>
                  </a:cubicBezTo>
                  <a:cubicBezTo>
                    <a:pt x="168" y="685"/>
                    <a:pt x="167" y="686"/>
                    <a:pt x="167" y="685"/>
                  </a:cubicBezTo>
                  <a:cubicBezTo>
                    <a:pt x="167" y="685"/>
                    <a:pt x="167" y="685"/>
                    <a:pt x="167" y="685"/>
                  </a:cubicBezTo>
                  <a:cubicBezTo>
                    <a:pt x="166" y="685"/>
                    <a:pt x="167" y="684"/>
                    <a:pt x="166" y="684"/>
                  </a:cubicBezTo>
                  <a:cubicBezTo>
                    <a:pt x="165" y="684"/>
                    <a:pt x="165" y="685"/>
                    <a:pt x="164" y="684"/>
                  </a:cubicBezTo>
                  <a:cubicBezTo>
                    <a:pt x="164" y="684"/>
                    <a:pt x="164" y="684"/>
                    <a:pt x="163" y="684"/>
                  </a:cubicBezTo>
                  <a:cubicBezTo>
                    <a:pt x="163" y="684"/>
                    <a:pt x="162" y="684"/>
                    <a:pt x="161" y="684"/>
                  </a:cubicBezTo>
                  <a:cubicBezTo>
                    <a:pt x="161" y="684"/>
                    <a:pt x="160" y="683"/>
                    <a:pt x="159" y="684"/>
                  </a:cubicBezTo>
                  <a:cubicBezTo>
                    <a:pt x="159" y="684"/>
                    <a:pt x="158" y="684"/>
                    <a:pt x="157" y="684"/>
                  </a:cubicBezTo>
                  <a:cubicBezTo>
                    <a:pt x="157" y="684"/>
                    <a:pt x="156" y="684"/>
                    <a:pt x="155" y="684"/>
                  </a:cubicBezTo>
                  <a:cubicBezTo>
                    <a:pt x="154" y="685"/>
                    <a:pt x="153" y="685"/>
                    <a:pt x="153" y="685"/>
                  </a:cubicBezTo>
                  <a:cubicBezTo>
                    <a:pt x="152" y="685"/>
                    <a:pt x="152" y="685"/>
                    <a:pt x="150" y="686"/>
                  </a:cubicBezTo>
                  <a:cubicBezTo>
                    <a:pt x="148" y="686"/>
                    <a:pt x="147" y="687"/>
                    <a:pt x="146" y="687"/>
                  </a:cubicBezTo>
                  <a:cubicBezTo>
                    <a:pt x="146" y="687"/>
                    <a:pt x="144" y="687"/>
                    <a:pt x="143" y="688"/>
                  </a:cubicBezTo>
                  <a:cubicBezTo>
                    <a:pt x="143" y="688"/>
                    <a:pt x="141" y="689"/>
                    <a:pt x="141" y="689"/>
                  </a:cubicBezTo>
                  <a:cubicBezTo>
                    <a:pt x="140" y="689"/>
                    <a:pt x="132" y="693"/>
                    <a:pt x="131" y="694"/>
                  </a:cubicBezTo>
                  <a:cubicBezTo>
                    <a:pt x="131" y="694"/>
                    <a:pt x="127" y="696"/>
                    <a:pt x="127" y="696"/>
                  </a:cubicBezTo>
                  <a:cubicBezTo>
                    <a:pt x="127" y="697"/>
                    <a:pt x="125" y="698"/>
                    <a:pt x="124" y="699"/>
                  </a:cubicBezTo>
                  <a:cubicBezTo>
                    <a:pt x="124" y="699"/>
                    <a:pt x="122" y="700"/>
                    <a:pt x="121" y="700"/>
                  </a:cubicBezTo>
                  <a:cubicBezTo>
                    <a:pt x="121" y="701"/>
                    <a:pt x="120" y="701"/>
                    <a:pt x="120" y="702"/>
                  </a:cubicBezTo>
                  <a:cubicBezTo>
                    <a:pt x="119" y="703"/>
                    <a:pt x="119" y="703"/>
                    <a:pt x="117" y="704"/>
                  </a:cubicBezTo>
                  <a:cubicBezTo>
                    <a:pt x="116" y="704"/>
                    <a:pt x="116" y="705"/>
                    <a:pt x="115" y="705"/>
                  </a:cubicBezTo>
                  <a:cubicBezTo>
                    <a:pt x="114" y="705"/>
                    <a:pt x="113" y="706"/>
                    <a:pt x="112" y="706"/>
                  </a:cubicBezTo>
                  <a:cubicBezTo>
                    <a:pt x="112" y="706"/>
                    <a:pt x="107" y="706"/>
                    <a:pt x="105" y="706"/>
                  </a:cubicBezTo>
                  <a:cubicBezTo>
                    <a:pt x="103" y="706"/>
                    <a:pt x="101" y="706"/>
                    <a:pt x="100" y="706"/>
                  </a:cubicBezTo>
                  <a:cubicBezTo>
                    <a:pt x="99" y="707"/>
                    <a:pt x="97" y="707"/>
                    <a:pt x="97" y="707"/>
                  </a:cubicBezTo>
                  <a:cubicBezTo>
                    <a:pt x="96" y="707"/>
                    <a:pt x="96" y="707"/>
                    <a:pt x="95" y="707"/>
                  </a:cubicBezTo>
                  <a:cubicBezTo>
                    <a:pt x="94" y="706"/>
                    <a:pt x="94" y="706"/>
                    <a:pt x="94" y="705"/>
                  </a:cubicBezTo>
                  <a:cubicBezTo>
                    <a:pt x="94" y="705"/>
                    <a:pt x="94" y="705"/>
                    <a:pt x="94" y="704"/>
                  </a:cubicBezTo>
                  <a:cubicBezTo>
                    <a:pt x="93" y="704"/>
                    <a:pt x="92" y="703"/>
                    <a:pt x="91" y="702"/>
                  </a:cubicBezTo>
                  <a:cubicBezTo>
                    <a:pt x="90" y="702"/>
                    <a:pt x="89" y="701"/>
                    <a:pt x="88" y="701"/>
                  </a:cubicBezTo>
                  <a:cubicBezTo>
                    <a:pt x="88" y="701"/>
                    <a:pt x="88" y="701"/>
                    <a:pt x="87" y="700"/>
                  </a:cubicBezTo>
                  <a:cubicBezTo>
                    <a:pt x="86" y="699"/>
                    <a:pt x="86" y="700"/>
                    <a:pt x="85" y="699"/>
                  </a:cubicBezTo>
                  <a:cubicBezTo>
                    <a:pt x="85" y="698"/>
                    <a:pt x="85" y="697"/>
                    <a:pt x="84" y="697"/>
                  </a:cubicBezTo>
                  <a:cubicBezTo>
                    <a:pt x="84" y="697"/>
                    <a:pt x="79" y="694"/>
                    <a:pt x="79" y="694"/>
                  </a:cubicBezTo>
                  <a:cubicBezTo>
                    <a:pt x="78" y="693"/>
                    <a:pt x="78" y="693"/>
                    <a:pt x="77" y="692"/>
                  </a:cubicBezTo>
                  <a:cubicBezTo>
                    <a:pt x="76" y="692"/>
                    <a:pt x="75" y="692"/>
                    <a:pt x="74" y="692"/>
                  </a:cubicBezTo>
                  <a:cubicBezTo>
                    <a:pt x="73" y="692"/>
                    <a:pt x="74" y="692"/>
                    <a:pt x="72" y="691"/>
                  </a:cubicBezTo>
                  <a:cubicBezTo>
                    <a:pt x="70" y="691"/>
                    <a:pt x="69" y="690"/>
                    <a:pt x="68" y="691"/>
                  </a:cubicBezTo>
                  <a:cubicBezTo>
                    <a:pt x="66" y="691"/>
                    <a:pt x="63" y="691"/>
                    <a:pt x="63" y="691"/>
                  </a:cubicBezTo>
                  <a:cubicBezTo>
                    <a:pt x="63" y="690"/>
                    <a:pt x="62" y="690"/>
                    <a:pt x="61" y="690"/>
                  </a:cubicBezTo>
                  <a:cubicBezTo>
                    <a:pt x="60" y="690"/>
                    <a:pt x="59" y="689"/>
                    <a:pt x="58" y="689"/>
                  </a:cubicBezTo>
                  <a:cubicBezTo>
                    <a:pt x="57" y="689"/>
                    <a:pt x="56" y="689"/>
                    <a:pt x="56" y="689"/>
                  </a:cubicBezTo>
                  <a:cubicBezTo>
                    <a:pt x="56" y="689"/>
                    <a:pt x="56" y="688"/>
                    <a:pt x="56" y="688"/>
                  </a:cubicBezTo>
                  <a:cubicBezTo>
                    <a:pt x="56" y="687"/>
                    <a:pt x="56" y="686"/>
                    <a:pt x="56" y="686"/>
                  </a:cubicBezTo>
                  <a:cubicBezTo>
                    <a:pt x="55" y="685"/>
                    <a:pt x="55" y="685"/>
                    <a:pt x="55" y="685"/>
                  </a:cubicBezTo>
                  <a:cubicBezTo>
                    <a:pt x="54" y="684"/>
                    <a:pt x="54" y="684"/>
                    <a:pt x="54" y="684"/>
                  </a:cubicBezTo>
                  <a:cubicBezTo>
                    <a:pt x="53" y="683"/>
                    <a:pt x="53" y="683"/>
                    <a:pt x="52" y="682"/>
                  </a:cubicBezTo>
                  <a:cubicBezTo>
                    <a:pt x="52" y="682"/>
                    <a:pt x="52" y="682"/>
                    <a:pt x="51" y="682"/>
                  </a:cubicBezTo>
                  <a:cubicBezTo>
                    <a:pt x="51" y="681"/>
                    <a:pt x="51" y="681"/>
                    <a:pt x="50" y="680"/>
                  </a:cubicBezTo>
                  <a:cubicBezTo>
                    <a:pt x="49" y="680"/>
                    <a:pt x="48" y="680"/>
                    <a:pt x="48" y="679"/>
                  </a:cubicBezTo>
                  <a:cubicBezTo>
                    <a:pt x="48" y="679"/>
                    <a:pt x="47" y="679"/>
                    <a:pt x="47" y="678"/>
                  </a:cubicBezTo>
                  <a:cubicBezTo>
                    <a:pt x="46" y="678"/>
                    <a:pt x="44" y="680"/>
                    <a:pt x="44" y="679"/>
                  </a:cubicBezTo>
                  <a:cubicBezTo>
                    <a:pt x="43" y="678"/>
                    <a:pt x="42" y="677"/>
                    <a:pt x="42" y="677"/>
                  </a:cubicBezTo>
                  <a:cubicBezTo>
                    <a:pt x="42" y="677"/>
                    <a:pt x="41" y="676"/>
                    <a:pt x="42" y="676"/>
                  </a:cubicBezTo>
                  <a:cubicBezTo>
                    <a:pt x="42" y="676"/>
                    <a:pt x="43" y="676"/>
                    <a:pt x="43" y="676"/>
                  </a:cubicBezTo>
                  <a:cubicBezTo>
                    <a:pt x="43" y="676"/>
                    <a:pt x="44" y="675"/>
                    <a:pt x="44" y="675"/>
                  </a:cubicBezTo>
                  <a:cubicBezTo>
                    <a:pt x="42" y="675"/>
                    <a:pt x="42" y="675"/>
                    <a:pt x="42" y="675"/>
                  </a:cubicBezTo>
                  <a:cubicBezTo>
                    <a:pt x="42" y="675"/>
                    <a:pt x="41" y="676"/>
                    <a:pt x="41" y="675"/>
                  </a:cubicBezTo>
                  <a:cubicBezTo>
                    <a:pt x="41" y="675"/>
                    <a:pt x="40" y="675"/>
                    <a:pt x="40" y="675"/>
                  </a:cubicBezTo>
                  <a:cubicBezTo>
                    <a:pt x="40" y="674"/>
                    <a:pt x="40" y="674"/>
                    <a:pt x="40" y="674"/>
                  </a:cubicBezTo>
                  <a:cubicBezTo>
                    <a:pt x="40" y="674"/>
                    <a:pt x="40" y="674"/>
                    <a:pt x="40" y="673"/>
                  </a:cubicBezTo>
                  <a:cubicBezTo>
                    <a:pt x="40" y="673"/>
                    <a:pt x="40" y="673"/>
                    <a:pt x="40" y="673"/>
                  </a:cubicBezTo>
                  <a:cubicBezTo>
                    <a:pt x="41" y="672"/>
                    <a:pt x="41" y="672"/>
                    <a:pt x="40" y="671"/>
                  </a:cubicBezTo>
                  <a:cubicBezTo>
                    <a:pt x="40" y="671"/>
                    <a:pt x="39" y="670"/>
                    <a:pt x="39" y="670"/>
                  </a:cubicBezTo>
                  <a:cubicBezTo>
                    <a:pt x="39" y="669"/>
                    <a:pt x="40" y="669"/>
                    <a:pt x="40" y="668"/>
                  </a:cubicBezTo>
                  <a:cubicBezTo>
                    <a:pt x="40" y="668"/>
                    <a:pt x="40" y="668"/>
                    <a:pt x="39" y="667"/>
                  </a:cubicBezTo>
                  <a:cubicBezTo>
                    <a:pt x="39" y="666"/>
                    <a:pt x="38" y="667"/>
                    <a:pt x="38" y="666"/>
                  </a:cubicBezTo>
                  <a:cubicBezTo>
                    <a:pt x="37" y="666"/>
                    <a:pt x="38" y="666"/>
                    <a:pt x="37" y="665"/>
                  </a:cubicBezTo>
                  <a:cubicBezTo>
                    <a:pt x="36" y="665"/>
                    <a:pt x="36" y="664"/>
                    <a:pt x="36" y="664"/>
                  </a:cubicBezTo>
                  <a:cubicBezTo>
                    <a:pt x="36" y="663"/>
                    <a:pt x="37" y="663"/>
                    <a:pt x="36" y="663"/>
                  </a:cubicBezTo>
                  <a:cubicBezTo>
                    <a:pt x="36" y="662"/>
                    <a:pt x="36" y="662"/>
                    <a:pt x="35" y="662"/>
                  </a:cubicBezTo>
                  <a:cubicBezTo>
                    <a:pt x="35" y="661"/>
                    <a:pt x="35" y="660"/>
                    <a:pt x="35" y="660"/>
                  </a:cubicBezTo>
                  <a:cubicBezTo>
                    <a:pt x="35" y="659"/>
                    <a:pt x="34" y="659"/>
                    <a:pt x="35" y="658"/>
                  </a:cubicBezTo>
                  <a:cubicBezTo>
                    <a:pt x="35" y="658"/>
                    <a:pt x="35" y="658"/>
                    <a:pt x="36" y="658"/>
                  </a:cubicBezTo>
                  <a:cubicBezTo>
                    <a:pt x="36" y="657"/>
                    <a:pt x="36" y="657"/>
                    <a:pt x="36" y="656"/>
                  </a:cubicBezTo>
                  <a:cubicBezTo>
                    <a:pt x="35" y="655"/>
                    <a:pt x="35" y="655"/>
                    <a:pt x="35" y="655"/>
                  </a:cubicBezTo>
                  <a:cubicBezTo>
                    <a:pt x="35" y="654"/>
                    <a:pt x="35" y="654"/>
                    <a:pt x="35" y="653"/>
                  </a:cubicBezTo>
                  <a:cubicBezTo>
                    <a:pt x="34" y="653"/>
                    <a:pt x="34" y="652"/>
                    <a:pt x="33" y="652"/>
                  </a:cubicBezTo>
                  <a:cubicBezTo>
                    <a:pt x="32" y="651"/>
                    <a:pt x="32" y="651"/>
                    <a:pt x="32" y="650"/>
                  </a:cubicBezTo>
                  <a:cubicBezTo>
                    <a:pt x="31" y="650"/>
                    <a:pt x="31" y="649"/>
                    <a:pt x="30" y="648"/>
                  </a:cubicBezTo>
                  <a:cubicBezTo>
                    <a:pt x="29" y="648"/>
                    <a:pt x="29" y="647"/>
                    <a:pt x="28" y="647"/>
                  </a:cubicBezTo>
                  <a:cubicBezTo>
                    <a:pt x="27" y="646"/>
                    <a:pt x="27" y="646"/>
                    <a:pt x="26" y="646"/>
                  </a:cubicBezTo>
                  <a:cubicBezTo>
                    <a:pt x="26" y="645"/>
                    <a:pt x="24" y="642"/>
                    <a:pt x="24" y="642"/>
                  </a:cubicBezTo>
                  <a:cubicBezTo>
                    <a:pt x="23" y="640"/>
                    <a:pt x="23" y="640"/>
                    <a:pt x="23" y="640"/>
                  </a:cubicBezTo>
                  <a:cubicBezTo>
                    <a:pt x="23" y="640"/>
                    <a:pt x="23" y="640"/>
                    <a:pt x="23" y="640"/>
                  </a:cubicBezTo>
                  <a:cubicBezTo>
                    <a:pt x="23" y="639"/>
                    <a:pt x="22" y="639"/>
                    <a:pt x="22" y="638"/>
                  </a:cubicBezTo>
                  <a:cubicBezTo>
                    <a:pt x="22" y="637"/>
                    <a:pt x="22" y="638"/>
                    <a:pt x="22" y="637"/>
                  </a:cubicBezTo>
                  <a:cubicBezTo>
                    <a:pt x="23" y="635"/>
                    <a:pt x="23" y="635"/>
                    <a:pt x="23" y="634"/>
                  </a:cubicBezTo>
                  <a:cubicBezTo>
                    <a:pt x="23" y="633"/>
                    <a:pt x="22" y="633"/>
                    <a:pt x="23" y="632"/>
                  </a:cubicBezTo>
                  <a:cubicBezTo>
                    <a:pt x="23" y="630"/>
                    <a:pt x="23" y="631"/>
                    <a:pt x="23" y="629"/>
                  </a:cubicBezTo>
                  <a:cubicBezTo>
                    <a:pt x="23" y="628"/>
                    <a:pt x="23" y="629"/>
                    <a:pt x="23" y="627"/>
                  </a:cubicBezTo>
                  <a:cubicBezTo>
                    <a:pt x="23" y="625"/>
                    <a:pt x="23" y="625"/>
                    <a:pt x="23" y="624"/>
                  </a:cubicBezTo>
                  <a:cubicBezTo>
                    <a:pt x="23" y="624"/>
                    <a:pt x="24" y="624"/>
                    <a:pt x="23" y="623"/>
                  </a:cubicBezTo>
                  <a:cubicBezTo>
                    <a:pt x="23" y="623"/>
                    <a:pt x="23" y="623"/>
                    <a:pt x="22" y="622"/>
                  </a:cubicBezTo>
                  <a:cubicBezTo>
                    <a:pt x="22" y="621"/>
                    <a:pt x="21" y="622"/>
                    <a:pt x="22" y="621"/>
                  </a:cubicBezTo>
                  <a:cubicBezTo>
                    <a:pt x="22" y="620"/>
                    <a:pt x="22" y="621"/>
                    <a:pt x="22" y="620"/>
                  </a:cubicBezTo>
                  <a:cubicBezTo>
                    <a:pt x="22" y="619"/>
                    <a:pt x="22" y="619"/>
                    <a:pt x="22" y="618"/>
                  </a:cubicBezTo>
                  <a:cubicBezTo>
                    <a:pt x="22" y="617"/>
                    <a:pt x="22" y="617"/>
                    <a:pt x="22" y="617"/>
                  </a:cubicBezTo>
                  <a:cubicBezTo>
                    <a:pt x="22" y="616"/>
                    <a:pt x="22" y="616"/>
                    <a:pt x="22" y="616"/>
                  </a:cubicBezTo>
                  <a:cubicBezTo>
                    <a:pt x="22" y="615"/>
                    <a:pt x="23" y="615"/>
                    <a:pt x="23" y="615"/>
                  </a:cubicBezTo>
                  <a:cubicBezTo>
                    <a:pt x="22" y="614"/>
                    <a:pt x="22" y="614"/>
                    <a:pt x="22" y="614"/>
                  </a:cubicBezTo>
                  <a:cubicBezTo>
                    <a:pt x="22" y="613"/>
                    <a:pt x="22" y="613"/>
                    <a:pt x="22" y="613"/>
                  </a:cubicBezTo>
                  <a:cubicBezTo>
                    <a:pt x="22" y="612"/>
                    <a:pt x="22" y="613"/>
                    <a:pt x="22" y="612"/>
                  </a:cubicBezTo>
                  <a:cubicBezTo>
                    <a:pt x="22" y="611"/>
                    <a:pt x="22" y="611"/>
                    <a:pt x="22" y="611"/>
                  </a:cubicBezTo>
                  <a:cubicBezTo>
                    <a:pt x="22" y="610"/>
                    <a:pt x="22" y="610"/>
                    <a:pt x="21" y="610"/>
                  </a:cubicBezTo>
                  <a:cubicBezTo>
                    <a:pt x="21" y="609"/>
                    <a:pt x="21" y="609"/>
                    <a:pt x="21" y="609"/>
                  </a:cubicBezTo>
                  <a:cubicBezTo>
                    <a:pt x="21" y="608"/>
                    <a:pt x="20" y="608"/>
                    <a:pt x="21" y="608"/>
                  </a:cubicBezTo>
                  <a:cubicBezTo>
                    <a:pt x="21" y="607"/>
                    <a:pt x="22" y="608"/>
                    <a:pt x="22" y="607"/>
                  </a:cubicBezTo>
                  <a:cubicBezTo>
                    <a:pt x="22" y="606"/>
                    <a:pt x="22" y="607"/>
                    <a:pt x="21" y="606"/>
                  </a:cubicBezTo>
                  <a:cubicBezTo>
                    <a:pt x="21" y="606"/>
                    <a:pt x="21" y="606"/>
                    <a:pt x="21" y="605"/>
                  </a:cubicBezTo>
                  <a:cubicBezTo>
                    <a:pt x="21" y="605"/>
                    <a:pt x="21" y="605"/>
                    <a:pt x="21" y="605"/>
                  </a:cubicBezTo>
                  <a:cubicBezTo>
                    <a:pt x="21" y="604"/>
                    <a:pt x="21" y="604"/>
                    <a:pt x="21" y="604"/>
                  </a:cubicBezTo>
                  <a:cubicBezTo>
                    <a:pt x="21" y="603"/>
                    <a:pt x="21" y="603"/>
                    <a:pt x="21" y="603"/>
                  </a:cubicBezTo>
                  <a:cubicBezTo>
                    <a:pt x="21" y="603"/>
                    <a:pt x="22" y="601"/>
                    <a:pt x="22" y="601"/>
                  </a:cubicBezTo>
                  <a:cubicBezTo>
                    <a:pt x="22" y="600"/>
                    <a:pt x="21" y="600"/>
                    <a:pt x="22" y="600"/>
                  </a:cubicBezTo>
                  <a:cubicBezTo>
                    <a:pt x="23" y="600"/>
                    <a:pt x="23" y="600"/>
                    <a:pt x="23" y="600"/>
                  </a:cubicBezTo>
                  <a:cubicBezTo>
                    <a:pt x="24" y="600"/>
                    <a:pt x="25" y="599"/>
                    <a:pt x="25" y="599"/>
                  </a:cubicBezTo>
                  <a:cubicBezTo>
                    <a:pt x="26" y="599"/>
                    <a:pt x="25" y="599"/>
                    <a:pt x="26" y="598"/>
                  </a:cubicBezTo>
                  <a:cubicBezTo>
                    <a:pt x="27" y="598"/>
                    <a:pt x="27" y="599"/>
                    <a:pt x="27" y="598"/>
                  </a:cubicBezTo>
                  <a:cubicBezTo>
                    <a:pt x="28" y="598"/>
                    <a:pt x="28" y="598"/>
                    <a:pt x="28" y="597"/>
                  </a:cubicBezTo>
                  <a:cubicBezTo>
                    <a:pt x="27" y="597"/>
                    <a:pt x="27" y="597"/>
                    <a:pt x="27" y="597"/>
                  </a:cubicBezTo>
                  <a:cubicBezTo>
                    <a:pt x="26" y="596"/>
                    <a:pt x="26" y="596"/>
                    <a:pt x="26" y="596"/>
                  </a:cubicBezTo>
                  <a:cubicBezTo>
                    <a:pt x="27" y="595"/>
                    <a:pt x="27" y="595"/>
                    <a:pt x="27" y="594"/>
                  </a:cubicBezTo>
                  <a:cubicBezTo>
                    <a:pt x="27" y="593"/>
                    <a:pt x="27" y="593"/>
                    <a:pt x="27" y="593"/>
                  </a:cubicBezTo>
                  <a:cubicBezTo>
                    <a:pt x="27" y="592"/>
                    <a:pt x="28" y="592"/>
                    <a:pt x="27" y="591"/>
                  </a:cubicBezTo>
                  <a:cubicBezTo>
                    <a:pt x="26" y="591"/>
                    <a:pt x="25" y="590"/>
                    <a:pt x="25" y="590"/>
                  </a:cubicBezTo>
                  <a:cubicBezTo>
                    <a:pt x="24" y="589"/>
                    <a:pt x="23" y="589"/>
                    <a:pt x="23" y="589"/>
                  </a:cubicBezTo>
                  <a:cubicBezTo>
                    <a:pt x="22" y="588"/>
                    <a:pt x="22" y="588"/>
                    <a:pt x="22" y="587"/>
                  </a:cubicBezTo>
                  <a:cubicBezTo>
                    <a:pt x="21" y="587"/>
                    <a:pt x="21" y="587"/>
                    <a:pt x="21" y="586"/>
                  </a:cubicBezTo>
                  <a:cubicBezTo>
                    <a:pt x="21" y="586"/>
                    <a:pt x="21" y="586"/>
                    <a:pt x="21" y="586"/>
                  </a:cubicBezTo>
                  <a:cubicBezTo>
                    <a:pt x="20" y="585"/>
                    <a:pt x="21" y="585"/>
                    <a:pt x="21" y="584"/>
                  </a:cubicBezTo>
                  <a:cubicBezTo>
                    <a:pt x="21" y="583"/>
                    <a:pt x="21" y="583"/>
                    <a:pt x="20" y="582"/>
                  </a:cubicBezTo>
                  <a:cubicBezTo>
                    <a:pt x="20" y="582"/>
                    <a:pt x="20" y="581"/>
                    <a:pt x="20" y="580"/>
                  </a:cubicBezTo>
                  <a:cubicBezTo>
                    <a:pt x="20" y="580"/>
                    <a:pt x="20" y="580"/>
                    <a:pt x="20" y="579"/>
                  </a:cubicBezTo>
                  <a:cubicBezTo>
                    <a:pt x="20" y="578"/>
                    <a:pt x="20" y="578"/>
                    <a:pt x="20" y="577"/>
                  </a:cubicBezTo>
                  <a:cubicBezTo>
                    <a:pt x="20" y="576"/>
                    <a:pt x="20" y="576"/>
                    <a:pt x="20" y="576"/>
                  </a:cubicBezTo>
                  <a:cubicBezTo>
                    <a:pt x="20" y="575"/>
                    <a:pt x="20" y="573"/>
                    <a:pt x="19" y="573"/>
                  </a:cubicBezTo>
                  <a:cubicBezTo>
                    <a:pt x="19" y="572"/>
                    <a:pt x="19" y="572"/>
                    <a:pt x="19" y="572"/>
                  </a:cubicBezTo>
                  <a:cubicBezTo>
                    <a:pt x="18" y="571"/>
                    <a:pt x="18" y="571"/>
                    <a:pt x="18" y="570"/>
                  </a:cubicBezTo>
                  <a:cubicBezTo>
                    <a:pt x="17" y="570"/>
                    <a:pt x="17" y="570"/>
                    <a:pt x="17" y="569"/>
                  </a:cubicBezTo>
                  <a:cubicBezTo>
                    <a:pt x="16" y="569"/>
                    <a:pt x="17" y="570"/>
                    <a:pt x="16" y="569"/>
                  </a:cubicBezTo>
                  <a:cubicBezTo>
                    <a:pt x="14" y="568"/>
                    <a:pt x="14" y="568"/>
                    <a:pt x="14" y="568"/>
                  </a:cubicBezTo>
                  <a:cubicBezTo>
                    <a:pt x="14" y="568"/>
                    <a:pt x="14" y="568"/>
                    <a:pt x="13" y="568"/>
                  </a:cubicBezTo>
                  <a:cubicBezTo>
                    <a:pt x="13" y="567"/>
                    <a:pt x="13" y="567"/>
                    <a:pt x="12" y="567"/>
                  </a:cubicBezTo>
                  <a:cubicBezTo>
                    <a:pt x="12" y="566"/>
                    <a:pt x="12" y="566"/>
                    <a:pt x="12" y="566"/>
                  </a:cubicBezTo>
                  <a:cubicBezTo>
                    <a:pt x="12" y="566"/>
                    <a:pt x="11" y="565"/>
                    <a:pt x="11" y="564"/>
                  </a:cubicBezTo>
                  <a:cubicBezTo>
                    <a:pt x="11" y="563"/>
                    <a:pt x="11" y="564"/>
                    <a:pt x="10" y="563"/>
                  </a:cubicBezTo>
                  <a:cubicBezTo>
                    <a:pt x="10" y="562"/>
                    <a:pt x="10" y="562"/>
                    <a:pt x="9" y="562"/>
                  </a:cubicBezTo>
                  <a:cubicBezTo>
                    <a:pt x="9" y="561"/>
                    <a:pt x="8" y="561"/>
                    <a:pt x="8" y="560"/>
                  </a:cubicBezTo>
                  <a:cubicBezTo>
                    <a:pt x="8" y="560"/>
                    <a:pt x="8" y="561"/>
                    <a:pt x="7" y="559"/>
                  </a:cubicBezTo>
                  <a:cubicBezTo>
                    <a:pt x="7" y="557"/>
                    <a:pt x="6" y="554"/>
                    <a:pt x="6" y="554"/>
                  </a:cubicBezTo>
                  <a:cubicBezTo>
                    <a:pt x="6" y="554"/>
                    <a:pt x="6" y="553"/>
                    <a:pt x="6" y="552"/>
                  </a:cubicBezTo>
                  <a:cubicBezTo>
                    <a:pt x="6" y="552"/>
                    <a:pt x="6" y="551"/>
                    <a:pt x="6" y="550"/>
                  </a:cubicBezTo>
                  <a:cubicBezTo>
                    <a:pt x="5" y="550"/>
                    <a:pt x="5" y="549"/>
                    <a:pt x="5" y="548"/>
                  </a:cubicBezTo>
                  <a:cubicBezTo>
                    <a:pt x="4" y="547"/>
                    <a:pt x="4" y="547"/>
                    <a:pt x="4" y="546"/>
                  </a:cubicBezTo>
                  <a:cubicBezTo>
                    <a:pt x="4" y="546"/>
                    <a:pt x="4" y="546"/>
                    <a:pt x="4" y="544"/>
                  </a:cubicBezTo>
                  <a:cubicBezTo>
                    <a:pt x="4" y="543"/>
                    <a:pt x="4" y="542"/>
                    <a:pt x="4" y="541"/>
                  </a:cubicBezTo>
                  <a:cubicBezTo>
                    <a:pt x="4" y="541"/>
                    <a:pt x="4" y="541"/>
                    <a:pt x="4" y="540"/>
                  </a:cubicBezTo>
                  <a:cubicBezTo>
                    <a:pt x="3" y="538"/>
                    <a:pt x="3" y="539"/>
                    <a:pt x="3" y="538"/>
                  </a:cubicBezTo>
                  <a:cubicBezTo>
                    <a:pt x="2" y="537"/>
                    <a:pt x="3" y="537"/>
                    <a:pt x="3" y="536"/>
                  </a:cubicBezTo>
                  <a:cubicBezTo>
                    <a:pt x="2" y="535"/>
                    <a:pt x="3" y="536"/>
                    <a:pt x="2" y="535"/>
                  </a:cubicBezTo>
                  <a:cubicBezTo>
                    <a:pt x="2" y="534"/>
                    <a:pt x="2" y="533"/>
                    <a:pt x="1" y="533"/>
                  </a:cubicBezTo>
                  <a:cubicBezTo>
                    <a:pt x="1" y="533"/>
                    <a:pt x="1" y="532"/>
                    <a:pt x="1" y="531"/>
                  </a:cubicBezTo>
                  <a:cubicBezTo>
                    <a:pt x="1" y="531"/>
                    <a:pt x="1" y="530"/>
                    <a:pt x="1" y="530"/>
                  </a:cubicBezTo>
                  <a:cubicBezTo>
                    <a:pt x="1" y="529"/>
                    <a:pt x="2" y="529"/>
                    <a:pt x="1" y="529"/>
                  </a:cubicBezTo>
                  <a:cubicBezTo>
                    <a:pt x="0" y="528"/>
                    <a:pt x="1" y="528"/>
                    <a:pt x="1" y="528"/>
                  </a:cubicBezTo>
                  <a:cubicBezTo>
                    <a:pt x="1" y="528"/>
                    <a:pt x="1" y="527"/>
                    <a:pt x="1" y="527"/>
                  </a:cubicBezTo>
                  <a:cubicBezTo>
                    <a:pt x="2" y="526"/>
                    <a:pt x="2" y="527"/>
                    <a:pt x="2" y="526"/>
                  </a:cubicBezTo>
                  <a:cubicBezTo>
                    <a:pt x="2" y="526"/>
                    <a:pt x="3" y="527"/>
                    <a:pt x="3" y="527"/>
                  </a:cubicBezTo>
                  <a:cubicBezTo>
                    <a:pt x="3" y="527"/>
                    <a:pt x="4" y="527"/>
                    <a:pt x="4" y="527"/>
                  </a:cubicBezTo>
                  <a:cubicBezTo>
                    <a:pt x="4" y="528"/>
                    <a:pt x="4" y="528"/>
                    <a:pt x="4" y="528"/>
                  </a:cubicBezTo>
                  <a:cubicBezTo>
                    <a:pt x="4" y="528"/>
                    <a:pt x="4" y="529"/>
                    <a:pt x="4" y="528"/>
                  </a:cubicBezTo>
                  <a:cubicBezTo>
                    <a:pt x="5" y="528"/>
                    <a:pt x="5" y="528"/>
                    <a:pt x="5" y="528"/>
                  </a:cubicBezTo>
                  <a:cubicBezTo>
                    <a:pt x="5" y="527"/>
                    <a:pt x="5" y="528"/>
                    <a:pt x="5" y="527"/>
                  </a:cubicBezTo>
                  <a:cubicBezTo>
                    <a:pt x="5" y="527"/>
                    <a:pt x="6" y="527"/>
                    <a:pt x="5" y="526"/>
                  </a:cubicBezTo>
                  <a:cubicBezTo>
                    <a:pt x="5" y="526"/>
                    <a:pt x="5" y="526"/>
                    <a:pt x="5" y="526"/>
                  </a:cubicBezTo>
                  <a:cubicBezTo>
                    <a:pt x="5" y="525"/>
                    <a:pt x="5" y="525"/>
                    <a:pt x="5" y="525"/>
                  </a:cubicBezTo>
                  <a:cubicBezTo>
                    <a:pt x="5" y="524"/>
                    <a:pt x="4" y="523"/>
                    <a:pt x="4" y="523"/>
                  </a:cubicBezTo>
                  <a:cubicBezTo>
                    <a:pt x="4" y="523"/>
                    <a:pt x="4" y="524"/>
                    <a:pt x="3" y="524"/>
                  </a:cubicBezTo>
                  <a:cubicBezTo>
                    <a:pt x="3" y="524"/>
                    <a:pt x="3" y="525"/>
                    <a:pt x="3" y="524"/>
                  </a:cubicBezTo>
                  <a:cubicBezTo>
                    <a:pt x="2" y="524"/>
                    <a:pt x="2" y="524"/>
                    <a:pt x="2" y="523"/>
                  </a:cubicBezTo>
                  <a:cubicBezTo>
                    <a:pt x="2" y="523"/>
                    <a:pt x="2" y="523"/>
                    <a:pt x="2" y="523"/>
                  </a:cubicBezTo>
                  <a:cubicBezTo>
                    <a:pt x="2" y="523"/>
                    <a:pt x="2" y="524"/>
                    <a:pt x="1" y="523"/>
                  </a:cubicBezTo>
                  <a:cubicBezTo>
                    <a:pt x="1" y="522"/>
                    <a:pt x="1" y="521"/>
                    <a:pt x="1" y="521"/>
                  </a:cubicBezTo>
                  <a:cubicBezTo>
                    <a:pt x="1" y="520"/>
                    <a:pt x="1" y="520"/>
                    <a:pt x="1" y="520"/>
                  </a:cubicBezTo>
                  <a:cubicBezTo>
                    <a:pt x="2" y="520"/>
                    <a:pt x="2" y="520"/>
                    <a:pt x="1" y="520"/>
                  </a:cubicBezTo>
                  <a:cubicBezTo>
                    <a:pt x="1" y="519"/>
                    <a:pt x="1" y="519"/>
                    <a:pt x="1" y="518"/>
                  </a:cubicBezTo>
                  <a:cubicBezTo>
                    <a:pt x="2" y="517"/>
                    <a:pt x="2" y="517"/>
                    <a:pt x="2" y="517"/>
                  </a:cubicBezTo>
                  <a:cubicBezTo>
                    <a:pt x="2" y="516"/>
                    <a:pt x="2" y="516"/>
                    <a:pt x="2" y="515"/>
                  </a:cubicBezTo>
                  <a:cubicBezTo>
                    <a:pt x="3" y="514"/>
                    <a:pt x="3" y="515"/>
                    <a:pt x="3" y="514"/>
                  </a:cubicBezTo>
                  <a:cubicBezTo>
                    <a:pt x="3" y="513"/>
                    <a:pt x="3" y="514"/>
                    <a:pt x="3" y="513"/>
                  </a:cubicBezTo>
                  <a:cubicBezTo>
                    <a:pt x="3" y="512"/>
                    <a:pt x="2" y="512"/>
                    <a:pt x="3" y="512"/>
                  </a:cubicBezTo>
                  <a:cubicBezTo>
                    <a:pt x="3" y="512"/>
                    <a:pt x="3" y="512"/>
                    <a:pt x="3" y="512"/>
                  </a:cubicBezTo>
                  <a:cubicBezTo>
                    <a:pt x="4" y="512"/>
                    <a:pt x="4" y="512"/>
                    <a:pt x="4" y="512"/>
                  </a:cubicBezTo>
                  <a:cubicBezTo>
                    <a:pt x="4" y="511"/>
                    <a:pt x="4" y="511"/>
                    <a:pt x="4" y="510"/>
                  </a:cubicBezTo>
                  <a:cubicBezTo>
                    <a:pt x="4" y="510"/>
                    <a:pt x="3" y="509"/>
                    <a:pt x="4" y="509"/>
                  </a:cubicBezTo>
                  <a:cubicBezTo>
                    <a:pt x="4" y="509"/>
                    <a:pt x="4" y="508"/>
                    <a:pt x="4" y="508"/>
                  </a:cubicBezTo>
                  <a:cubicBezTo>
                    <a:pt x="5" y="509"/>
                    <a:pt x="5" y="509"/>
                    <a:pt x="5" y="509"/>
                  </a:cubicBezTo>
                  <a:cubicBezTo>
                    <a:pt x="5" y="509"/>
                    <a:pt x="5" y="510"/>
                    <a:pt x="6" y="509"/>
                  </a:cubicBezTo>
                  <a:cubicBezTo>
                    <a:pt x="6" y="508"/>
                    <a:pt x="6" y="509"/>
                    <a:pt x="6" y="507"/>
                  </a:cubicBezTo>
                  <a:cubicBezTo>
                    <a:pt x="6" y="506"/>
                    <a:pt x="6" y="506"/>
                    <a:pt x="6" y="505"/>
                  </a:cubicBezTo>
                  <a:cubicBezTo>
                    <a:pt x="6" y="504"/>
                    <a:pt x="7" y="504"/>
                    <a:pt x="7" y="503"/>
                  </a:cubicBezTo>
                  <a:cubicBezTo>
                    <a:pt x="7" y="502"/>
                    <a:pt x="7" y="503"/>
                    <a:pt x="7" y="502"/>
                  </a:cubicBezTo>
                  <a:cubicBezTo>
                    <a:pt x="7" y="502"/>
                    <a:pt x="7" y="500"/>
                    <a:pt x="8" y="500"/>
                  </a:cubicBezTo>
                  <a:cubicBezTo>
                    <a:pt x="9" y="499"/>
                    <a:pt x="9" y="500"/>
                    <a:pt x="9" y="499"/>
                  </a:cubicBezTo>
                  <a:cubicBezTo>
                    <a:pt x="10" y="498"/>
                    <a:pt x="10" y="498"/>
                    <a:pt x="10" y="498"/>
                  </a:cubicBezTo>
                  <a:cubicBezTo>
                    <a:pt x="10" y="497"/>
                    <a:pt x="10" y="497"/>
                    <a:pt x="11" y="497"/>
                  </a:cubicBezTo>
                  <a:cubicBezTo>
                    <a:pt x="11" y="496"/>
                    <a:pt x="11" y="496"/>
                    <a:pt x="11" y="496"/>
                  </a:cubicBezTo>
                  <a:cubicBezTo>
                    <a:pt x="11" y="496"/>
                    <a:pt x="13" y="496"/>
                    <a:pt x="13" y="495"/>
                  </a:cubicBezTo>
                  <a:cubicBezTo>
                    <a:pt x="13" y="495"/>
                    <a:pt x="13" y="493"/>
                    <a:pt x="13" y="493"/>
                  </a:cubicBezTo>
                  <a:cubicBezTo>
                    <a:pt x="13" y="492"/>
                    <a:pt x="13" y="492"/>
                    <a:pt x="13" y="491"/>
                  </a:cubicBezTo>
                  <a:cubicBezTo>
                    <a:pt x="13" y="490"/>
                    <a:pt x="13" y="491"/>
                    <a:pt x="12" y="490"/>
                  </a:cubicBezTo>
                  <a:cubicBezTo>
                    <a:pt x="12" y="489"/>
                    <a:pt x="13" y="489"/>
                    <a:pt x="12" y="488"/>
                  </a:cubicBezTo>
                  <a:cubicBezTo>
                    <a:pt x="12" y="488"/>
                    <a:pt x="12" y="488"/>
                    <a:pt x="12" y="487"/>
                  </a:cubicBezTo>
                  <a:cubicBezTo>
                    <a:pt x="12" y="486"/>
                    <a:pt x="12" y="486"/>
                    <a:pt x="12" y="486"/>
                  </a:cubicBezTo>
                  <a:cubicBezTo>
                    <a:pt x="12" y="485"/>
                    <a:pt x="11" y="485"/>
                    <a:pt x="11" y="485"/>
                  </a:cubicBezTo>
                  <a:cubicBezTo>
                    <a:pt x="12" y="485"/>
                    <a:pt x="13" y="486"/>
                    <a:pt x="13" y="486"/>
                  </a:cubicBezTo>
                  <a:cubicBezTo>
                    <a:pt x="13" y="486"/>
                    <a:pt x="14" y="486"/>
                    <a:pt x="14" y="486"/>
                  </a:cubicBezTo>
                  <a:cubicBezTo>
                    <a:pt x="14" y="486"/>
                    <a:pt x="14" y="486"/>
                    <a:pt x="15" y="486"/>
                  </a:cubicBezTo>
                  <a:cubicBezTo>
                    <a:pt x="15" y="486"/>
                    <a:pt x="16" y="486"/>
                    <a:pt x="17" y="486"/>
                  </a:cubicBezTo>
                  <a:cubicBezTo>
                    <a:pt x="17" y="486"/>
                    <a:pt x="17" y="486"/>
                    <a:pt x="18" y="486"/>
                  </a:cubicBezTo>
                  <a:cubicBezTo>
                    <a:pt x="18" y="487"/>
                    <a:pt x="19" y="487"/>
                    <a:pt x="19" y="488"/>
                  </a:cubicBezTo>
                  <a:cubicBezTo>
                    <a:pt x="20" y="488"/>
                    <a:pt x="20" y="488"/>
                    <a:pt x="21" y="489"/>
                  </a:cubicBezTo>
                  <a:cubicBezTo>
                    <a:pt x="21" y="489"/>
                    <a:pt x="22" y="490"/>
                    <a:pt x="22" y="490"/>
                  </a:cubicBezTo>
                  <a:cubicBezTo>
                    <a:pt x="23" y="490"/>
                    <a:pt x="24" y="491"/>
                    <a:pt x="24" y="492"/>
                  </a:cubicBezTo>
                  <a:cubicBezTo>
                    <a:pt x="24" y="492"/>
                    <a:pt x="23" y="492"/>
                    <a:pt x="24" y="493"/>
                  </a:cubicBezTo>
                  <a:cubicBezTo>
                    <a:pt x="25" y="495"/>
                    <a:pt x="25" y="495"/>
                    <a:pt x="26" y="495"/>
                  </a:cubicBezTo>
                  <a:cubicBezTo>
                    <a:pt x="26" y="496"/>
                    <a:pt x="26" y="496"/>
                    <a:pt x="26" y="496"/>
                  </a:cubicBezTo>
                  <a:cubicBezTo>
                    <a:pt x="26" y="497"/>
                    <a:pt x="26" y="498"/>
                    <a:pt x="26" y="498"/>
                  </a:cubicBezTo>
                  <a:cubicBezTo>
                    <a:pt x="27" y="499"/>
                    <a:pt x="27" y="499"/>
                    <a:pt x="27" y="499"/>
                  </a:cubicBezTo>
                  <a:cubicBezTo>
                    <a:pt x="28" y="500"/>
                    <a:pt x="28" y="501"/>
                    <a:pt x="29" y="502"/>
                  </a:cubicBezTo>
                  <a:cubicBezTo>
                    <a:pt x="30" y="502"/>
                    <a:pt x="31" y="502"/>
                    <a:pt x="31" y="503"/>
                  </a:cubicBezTo>
                  <a:cubicBezTo>
                    <a:pt x="31" y="503"/>
                    <a:pt x="31" y="504"/>
                    <a:pt x="32" y="504"/>
                  </a:cubicBezTo>
                  <a:cubicBezTo>
                    <a:pt x="32" y="505"/>
                    <a:pt x="32" y="505"/>
                    <a:pt x="32" y="506"/>
                  </a:cubicBezTo>
                  <a:cubicBezTo>
                    <a:pt x="32" y="506"/>
                    <a:pt x="32" y="507"/>
                    <a:pt x="32" y="507"/>
                  </a:cubicBezTo>
                  <a:cubicBezTo>
                    <a:pt x="32" y="507"/>
                    <a:pt x="33" y="508"/>
                    <a:pt x="33" y="508"/>
                  </a:cubicBezTo>
                  <a:cubicBezTo>
                    <a:pt x="34" y="509"/>
                    <a:pt x="36" y="509"/>
                    <a:pt x="36" y="509"/>
                  </a:cubicBezTo>
                  <a:cubicBezTo>
                    <a:pt x="36" y="509"/>
                    <a:pt x="36" y="510"/>
                    <a:pt x="36" y="510"/>
                  </a:cubicBezTo>
                  <a:cubicBezTo>
                    <a:pt x="37" y="510"/>
                    <a:pt x="37" y="510"/>
                    <a:pt x="38" y="510"/>
                  </a:cubicBezTo>
                  <a:cubicBezTo>
                    <a:pt x="38" y="510"/>
                    <a:pt x="40" y="510"/>
                    <a:pt x="40" y="510"/>
                  </a:cubicBezTo>
                  <a:cubicBezTo>
                    <a:pt x="40" y="510"/>
                    <a:pt x="41" y="510"/>
                    <a:pt x="41" y="509"/>
                  </a:cubicBezTo>
                  <a:cubicBezTo>
                    <a:pt x="42" y="509"/>
                    <a:pt x="42" y="508"/>
                    <a:pt x="43" y="508"/>
                  </a:cubicBezTo>
                  <a:cubicBezTo>
                    <a:pt x="43" y="507"/>
                    <a:pt x="44" y="507"/>
                    <a:pt x="44" y="507"/>
                  </a:cubicBezTo>
                  <a:cubicBezTo>
                    <a:pt x="45" y="506"/>
                    <a:pt x="46" y="506"/>
                    <a:pt x="46" y="506"/>
                  </a:cubicBezTo>
                  <a:cubicBezTo>
                    <a:pt x="46" y="505"/>
                    <a:pt x="46" y="505"/>
                    <a:pt x="46" y="505"/>
                  </a:cubicBezTo>
                  <a:cubicBezTo>
                    <a:pt x="46" y="505"/>
                    <a:pt x="45" y="506"/>
                    <a:pt x="44" y="506"/>
                  </a:cubicBezTo>
                  <a:cubicBezTo>
                    <a:pt x="44" y="506"/>
                    <a:pt x="42" y="506"/>
                    <a:pt x="42" y="506"/>
                  </a:cubicBezTo>
                  <a:cubicBezTo>
                    <a:pt x="42" y="506"/>
                    <a:pt x="42" y="507"/>
                    <a:pt x="42" y="507"/>
                  </a:cubicBezTo>
                  <a:cubicBezTo>
                    <a:pt x="41" y="508"/>
                    <a:pt x="41" y="509"/>
                    <a:pt x="41" y="509"/>
                  </a:cubicBezTo>
                  <a:cubicBezTo>
                    <a:pt x="40" y="509"/>
                    <a:pt x="41" y="510"/>
                    <a:pt x="39" y="510"/>
                  </a:cubicBezTo>
                  <a:cubicBezTo>
                    <a:pt x="38" y="509"/>
                    <a:pt x="37" y="510"/>
                    <a:pt x="37" y="509"/>
                  </a:cubicBezTo>
                  <a:cubicBezTo>
                    <a:pt x="36" y="509"/>
                    <a:pt x="36" y="509"/>
                    <a:pt x="36" y="508"/>
                  </a:cubicBezTo>
                  <a:cubicBezTo>
                    <a:pt x="36" y="508"/>
                    <a:pt x="36" y="508"/>
                    <a:pt x="35" y="508"/>
                  </a:cubicBezTo>
                  <a:cubicBezTo>
                    <a:pt x="34" y="508"/>
                    <a:pt x="33" y="508"/>
                    <a:pt x="33" y="507"/>
                  </a:cubicBezTo>
                  <a:cubicBezTo>
                    <a:pt x="33" y="507"/>
                    <a:pt x="32" y="507"/>
                    <a:pt x="32" y="506"/>
                  </a:cubicBezTo>
                  <a:cubicBezTo>
                    <a:pt x="32" y="505"/>
                    <a:pt x="32" y="504"/>
                    <a:pt x="32" y="504"/>
                  </a:cubicBezTo>
                  <a:cubicBezTo>
                    <a:pt x="32" y="503"/>
                    <a:pt x="32" y="503"/>
                    <a:pt x="32" y="502"/>
                  </a:cubicBezTo>
                  <a:cubicBezTo>
                    <a:pt x="31" y="501"/>
                    <a:pt x="30" y="501"/>
                    <a:pt x="30" y="500"/>
                  </a:cubicBezTo>
                  <a:cubicBezTo>
                    <a:pt x="29" y="500"/>
                    <a:pt x="29" y="500"/>
                    <a:pt x="28" y="499"/>
                  </a:cubicBezTo>
                  <a:cubicBezTo>
                    <a:pt x="28" y="498"/>
                    <a:pt x="27" y="499"/>
                    <a:pt x="27" y="497"/>
                  </a:cubicBezTo>
                  <a:cubicBezTo>
                    <a:pt x="27" y="496"/>
                    <a:pt x="27" y="496"/>
                    <a:pt x="27" y="495"/>
                  </a:cubicBezTo>
                  <a:cubicBezTo>
                    <a:pt x="27" y="494"/>
                    <a:pt x="28" y="495"/>
                    <a:pt x="27" y="494"/>
                  </a:cubicBezTo>
                  <a:cubicBezTo>
                    <a:pt x="26" y="493"/>
                    <a:pt x="26" y="493"/>
                    <a:pt x="26" y="493"/>
                  </a:cubicBezTo>
                  <a:cubicBezTo>
                    <a:pt x="26" y="492"/>
                    <a:pt x="26" y="492"/>
                    <a:pt x="25" y="492"/>
                  </a:cubicBezTo>
                  <a:cubicBezTo>
                    <a:pt x="25" y="491"/>
                    <a:pt x="24" y="490"/>
                    <a:pt x="24" y="490"/>
                  </a:cubicBezTo>
                  <a:cubicBezTo>
                    <a:pt x="24" y="490"/>
                    <a:pt x="23" y="489"/>
                    <a:pt x="23" y="489"/>
                  </a:cubicBezTo>
                  <a:cubicBezTo>
                    <a:pt x="23" y="489"/>
                    <a:pt x="22" y="489"/>
                    <a:pt x="22" y="489"/>
                  </a:cubicBezTo>
                  <a:cubicBezTo>
                    <a:pt x="21" y="488"/>
                    <a:pt x="21" y="488"/>
                    <a:pt x="21" y="488"/>
                  </a:cubicBezTo>
                  <a:cubicBezTo>
                    <a:pt x="20" y="488"/>
                    <a:pt x="20" y="488"/>
                    <a:pt x="19" y="487"/>
                  </a:cubicBezTo>
                  <a:cubicBezTo>
                    <a:pt x="19" y="487"/>
                    <a:pt x="19" y="487"/>
                    <a:pt x="19" y="486"/>
                  </a:cubicBezTo>
                  <a:cubicBezTo>
                    <a:pt x="19" y="486"/>
                    <a:pt x="19" y="486"/>
                    <a:pt x="18" y="485"/>
                  </a:cubicBezTo>
                  <a:cubicBezTo>
                    <a:pt x="18" y="485"/>
                    <a:pt x="18" y="484"/>
                    <a:pt x="17" y="485"/>
                  </a:cubicBezTo>
                  <a:cubicBezTo>
                    <a:pt x="16" y="485"/>
                    <a:pt x="16" y="485"/>
                    <a:pt x="16" y="485"/>
                  </a:cubicBezTo>
                  <a:cubicBezTo>
                    <a:pt x="15" y="485"/>
                    <a:pt x="14" y="486"/>
                    <a:pt x="14" y="485"/>
                  </a:cubicBezTo>
                  <a:cubicBezTo>
                    <a:pt x="14" y="485"/>
                    <a:pt x="14" y="485"/>
                    <a:pt x="14" y="485"/>
                  </a:cubicBezTo>
                  <a:cubicBezTo>
                    <a:pt x="14" y="485"/>
                    <a:pt x="13" y="486"/>
                    <a:pt x="13" y="485"/>
                  </a:cubicBezTo>
                  <a:cubicBezTo>
                    <a:pt x="12" y="485"/>
                    <a:pt x="13" y="485"/>
                    <a:pt x="12" y="484"/>
                  </a:cubicBezTo>
                  <a:cubicBezTo>
                    <a:pt x="12" y="484"/>
                    <a:pt x="12" y="483"/>
                    <a:pt x="12" y="483"/>
                  </a:cubicBezTo>
                  <a:cubicBezTo>
                    <a:pt x="13" y="482"/>
                    <a:pt x="13" y="483"/>
                    <a:pt x="13" y="482"/>
                  </a:cubicBezTo>
                  <a:cubicBezTo>
                    <a:pt x="13" y="481"/>
                    <a:pt x="13" y="481"/>
                    <a:pt x="13" y="481"/>
                  </a:cubicBezTo>
                  <a:cubicBezTo>
                    <a:pt x="13" y="480"/>
                    <a:pt x="13" y="481"/>
                    <a:pt x="14" y="480"/>
                  </a:cubicBezTo>
                  <a:cubicBezTo>
                    <a:pt x="14" y="479"/>
                    <a:pt x="14" y="479"/>
                    <a:pt x="14" y="479"/>
                  </a:cubicBezTo>
                  <a:cubicBezTo>
                    <a:pt x="14" y="478"/>
                    <a:pt x="14" y="478"/>
                    <a:pt x="14" y="478"/>
                  </a:cubicBezTo>
                  <a:cubicBezTo>
                    <a:pt x="15" y="478"/>
                    <a:pt x="15" y="478"/>
                    <a:pt x="16" y="477"/>
                  </a:cubicBezTo>
                  <a:cubicBezTo>
                    <a:pt x="16" y="477"/>
                    <a:pt x="17" y="477"/>
                    <a:pt x="18" y="477"/>
                  </a:cubicBezTo>
                  <a:cubicBezTo>
                    <a:pt x="19" y="477"/>
                    <a:pt x="19" y="476"/>
                    <a:pt x="19" y="476"/>
                  </a:cubicBezTo>
                  <a:cubicBezTo>
                    <a:pt x="20" y="476"/>
                    <a:pt x="20" y="476"/>
                    <a:pt x="21" y="476"/>
                  </a:cubicBezTo>
                  <a:cubicBezTo>
                    <a:pt x="22" y="476"/>
                    <a:pt x="22" y="476"/>
                    <a:pt x="23" y="476"/>
                  </a:cubicBezTo>
                  <a:cubicBezTo>
                    <a:pt x="23" y="476"/>
                    <a:pt x="24" y="476"/>
                    <a:pt x="24" y="476"/>
                  </a:cubicBezTo>
                  <a:cubicBezTo>
                    <a:pt x="24" y="476"/>
                    <a:pt x="24" y="476"/>
                    <a:pt x="25" y="476"/>
                  </a:cubicBezTo>
                  <a:cubicBezTo>
                    <a:pt x="26" y="476"/>
                    <a:pt x="26" y="476"/>
                    <a:pt x="27" y="476"/>
                  </a:cubicBezTo>
                  <a:cubicBezTo>
                    <a:pt x="28" y="475"/>
                    <a:pt x="28" y="476"/>
                    <a:pt x="29" y="475"/>
                  </a:cubicBezTo>
                  <a:cubicBezTo>
                    <a:pt x="29" y="474"/>
                    <a:pt x="29" y="475"/>
                    <a:pt x="29" y="474"/>
                  </a:cubicBezTo>
                  <a:cubicBezTo>
                    <a:pt x="30" y="473"/>
                    <a:pt x="30" y="473"/>
                    <a:pt x="30" y="472"/>
                  </a:cubicBezTo>
                  <a:cubicBezTo>
                    <a:pt x="30" y="471"/>
                    <a:pt x="30" y="472"/>
                    <a:pt x="30" y="471"/>
                  </a:cubicBezTo>
                  <a:cubicBezTo>
                    <a:pt x="31" y="470"/>
                    <a:pt x="32" y="469"/>
                    <a:pt x="32" y="468"/>
                  </a:cubicBezTo>
                  <a:cubicBezTo>
                    <a:pt x="31" y="467"/>
                    <a:pt x="32" y="466"/>
                    <a:pt x="32" y="465"/>
                  </a:cubicBezTo>
                  <a:cubicBezTo>
                    <a:pt x="32" y="464"/>
                    <a:pt x="32" y="465"/>
                    <a:pt x="32" y="464"/>
                  </a:cubicBezTo>
                  <a:cubicBezTo>
                    <a:pt x="32" y="463"/>
                    <a:pt x="33" y="463"/>
                    <a:pt x="33" y="462"/>
                  </a:cubicBezTo>
                  <a:cubicBezTo>
                    <a:pt x="33" y="461"/>
                    <a:pt x="33" y="461"/>
                    <a:pt x="33" y="460"/>
                  </a:cubicBezTo>
                  <a:cubicBezTo>
                    <a:pt x="33" y="460"/>
                    <a:pt x="32" y="460"/>
                    <a:pt x="33" y="459"/>
                  </a:cubicBezTo>
                  <a:cubicBezTo>
                    <a:pt x="33" y="458"/>
                    <a:pt x="33" y="457"/>
                    <a:pt x="33" y="456"/>
                  </a:cubicBezTo>
                  <a:cubicBezTo>
                    <a:pt x="34" y="456"/>
                    <a:pt x="34" y="455"/>
                    <a:pt x="34" y="455"/>
                  </a:cubicBezTo>
                  <a:cubicBezTo>
                    <a:pt x="34" y="455"/>
                    <a:pt x="35" y="454"/>
                    <a:pt x="35" y="455"/>
                  </a:cubicBezTo>
                  <a:cubicBezTo>
                    <a:pt x="35" y="455"/>
                    <a:pt x="35" y="455"/>
                    <a:pt x="35" y="454"/>
                  </a:cubicBezTo>
                  <a:cubicBezTo>
                    <a:pt x="35" y="454"/>
                    <a:pt x="34" y="455"/>
                    <a:pt x="35" y="454"/>
                  </a:cubicBezTo>
                  <a:cubicBezTo>
                    <a:pt x="35" y="453"/>
                    <a:pt x="35" y="453"/>
                    <a:pt x="35" y="452"/>
                  </a:cubicBezTo>
                  <a:cubicBezTo>
                    <a:pt x="36" y="452"/>
                    <a:pt x="36" y="451"/>
                    <a:pt x="36" y="451"/>
                  </a:cubicBezTo>
                  <a:cubicBezTo>
                    <a:pt x="36" y="451"/>
                    <a:pt x="36" y="450"/>
                    <a:pt x="37" y="450"/>
                  </a:cubicBezTo>
                  <a:cubicBezTo>
                    <a:pt x="37" y="450"/>
                    <a:pt x="37" y="450"/>
                    <a:pt x="37" y="449"/>
                  </a:cubicBezTo>
                  <a:cubicBezTo>
                    <a:pt x="38" y="448"/>
                    <a:pt x="38" y="448"/>
                    <a:pt x="38" y="448"/>
                  </a:cubicBezTo>
                  <a:cubicBezTo>
                    <a:pt x="38" y="448"/>
                    <a:pt x="39" y="449"/>
                    <a:pt x="39" y="450"/>
                  </a:cubicBezTo>
                  <a:cubicBezTo>
                    <a:pt x="39" y="450"/>
                    <a:pt x="39" y="451"/>
                    <a:pt x="39" y="451"/>
                  </a:cubicBezTo>
                  <a:cubicBezTo>
                    <a:pt x="39" y="451"/>
                    <a:pt x="39" y="451"/>
                    <a:pt x="40" y="451"/>
                  </a:cubicBezTo>
                  <a:cubicBezTo>
                    <a:pt x="40" y="450"/>
                    <a:pt x="40" y="451"/>
                    <a:pt x="40" y="450"/>
                  </a:cubicBezTo>
                  <a:cubicBezTo>
                    <a:pt x="40" y="449"/>
                    <a:pt x="40" y="450"/>
                    <a:pt x="40" y="449"/>
                  </a:cubicBezTo>
                  <a:cubicBezTo>
                    <a:pt x="40" y="449"/>
                    <a:pt x="40" y="449"/>
                    <a:pt x="40" y="449"/>
                  </a:cubicBezTo>
                  <a:cubicBezTo>
                    <a:pt x="40" y="448"/>
                    <a:pt x="39" y="448"/>
                    <a:pt x="40" y="448"/>
                  </a:cubicBezTo>
                  <a:cubicBezTo>
                    <a:pt x="40" y="447"/>
                    <a:pt x="41" y="447"/>
                    <a:pt x="41" y="447"/>
                  </a:cubicBezTo>
                  <a:cubicBezTo>
                    <a:pt x="41" y="446"/>
                    <a:pt x="42" y="447"/>
                    <a:pt x="42" y="445"/>
                  </a:cubicBezTo>
                  <a:cubicBezTo>
                    <a:pt x="42" y="444"/>
                    <a:pt x="42" y="445"/>
                    <a:pt x="43" y="444"/>
                  </a:cubicBezTo>
                  <a:cubicBezTo>
                    <a:pt x="43" y="443"/>
                    <a:pt x="43" y="443"/>
                    <a:pt x="43" y="442"/>
                  </a:cubicBezTo>
                  <a:cubicBezTo>
                    <a:pt x="43" y="441"/>
                    <a:pt x="43" y="441"/>
                    <a:pt x="43" y="440"/>
                  </a:cubicBezTo>
                  <a:cubicBezTo>
                    <a:pt x="43" y="439"/>
                    <a:pt x="44" y="439"/>
                    <a:pt x="44" y="438"/>
                  </a:cubicBezTo>
                  <a:cubicBezTo>
                    <a:pt x="44" y="437"/>
                    <a:pt x="44" y="437"/>
                    <a:pt x="44" y="437"/>
                  </a:cubicBezTo>
                  <a:cubicBezTo>
                    <a:pt x="44" y="436"/>
                    <a:pt x="45" y="435"/>
                    <a:pt x="45" y="435"/>
                  </a:cubicBezTo>
                  <a:cubicBezTo>
                    <a:pt x="45" y="435"/>
                    <a:pt x="45" y="434"/>
                    <a:pt x="45" y="435"/>
                  </a:cubicBezTo>
                  <a:cubicBezTo>
                    <a:pt x="45" y="435"/>
                    <a:pt x="45" y="437"/>
                    <a:pt x="45" y="437"/>
                  </a:cubicBezTo>
                  <a:cubicBezTo>
                    <a:pt x="45" y="437"/>
                    <a:pt x="45" y="437"/>
                    <a:pt x="45" y="437"/>
                  </a:cubicBezTo>
                  <a:cubicBezTo>
                    <a:pt x="45" y="437"/>
                    <a:pt x="46" y="437"/>
                    <a:pt x="46" y="436"/>
                  </a:cubicBezTo>
                  <a:cubicBezTo>
                    <a:pt x="45" y="435"/>
                    <a:pt x="45" y="435"/>
                    <a:pt x="46" y="435"/>
                  </a:cubicBezTo>
                  <a:cubicBezTo>
                    <a:pt x="46" y="434"/>
                    <a:pt x="46" y="434"/>
                    <a:pt x="46" y="434"/>
                  </a:cubicBezTo>
                  <a:cubicBezTo>
                    <a:pt x="46" y="433"/>
                    <a:pt x="46" y="433"/>
                    <a:pt x="47" y="433"/>
                  </a:cubicBezTo>
                  <a:cubicBezTo>
                    <a:pt x="47" y="433"/>
                    <a:pt x="47" y="433"/>
                    <a:pt x="48" y="433"/>
                  </a:cubicBezTo>
                  <a:cubicBezTo>
                    <a:pt x="49" y="432"/>
                    <a:pt x="49" y="432"/>
                    <a:pt x="49" y="432"/>
                  </a:cubicBezTo>
                  <a:cubicBezTo>
                    <a:pt x="50" y="431"/>
                    <a:pt x="50" y="431"/>
                    <a:pt x="50" y="431"/>
                  </a:cubicBezTo>
                  <a:cubicBezTo>
                    <a:pt x="51" y="430"/>
                    <a:pt x="51" y="431"/>
                    <a:pt x="51" y="430"/>
                  </a:cubicBezTo>
                  <a:cubicBezTo>
                    <a:pt x="51" y="429"/>
                    <a:pt x="51" y="430"/>
                    <a:pt x="51" y="429"/>
                  </a:cubicBezTo>
                  <a:cubicBezTo>
                    <a:pt x="51" y="428"/>
                    <a:pt x="52" y="428"/>
                    <a:pt x="52" y="428"/>
                  </a:cubicBezTo>
                  <a:cubicBezTo>
                    <a:pt x="52" y="428"/>
                    <a:pt x="51" y="427"/>
                    <a:pt x="51" y="427"/>
                  </a:cubicBezTo>
                  <a:cubicBezTo>
                    <a:pt x="51" y="427"/>
                    <a:pt x="51" y="426"/>
                    <a:pt x="51" y="426"/>
                  </a:cubicBezTo>
                  <a:cubicBezTo>
                    <a:pt x="51" y="426"/>
                    <a:pt x="51" y="426"/>
                    <a:pt x="52" y="425"/>
                  </a:cubicBezTo>
                  <a:cubicBezTo>
                    <a:pt x="52" y="425"/>
                    <a:pt x="52" y="425"/>
                    <a:pt x="52" y="424"/>
                  </a:cubicBezTo>
                  <a:cubicBezTo>
                    <a:pt x="53" y="424"/>
                    <a:pt x="53" y="424"/>
                    <a:pt x="53" y="423"/>
                  </a:cubicBezTo>
                  <a:cubicBezTo>
                    <a:pt x="54" y="422"/>
                    <a:pt x="54" y="422"/>
                    <a:pt x="54" y="421"/>
                  </a:cubicBezTo>
                  <a:cubicBezTo>
                    <a:pt x="55" y="420"/>
                    <a:pt x="54" y="421"/>
                    <a:pt x="55" y="420"/>
                  </a:cubicBezTo>
                  <a:cubicBezTo>
                    <a:pt x="55" y="420"/>
                    <a:pt x="55" y="420"/>
                    <a:pt x="55" y="419"/>
                  </a:cubicBezTo>
                  <a:cubicBezTo>
                    <a:pt x="56" y="419"/>
                    <a:pt x="55" y="419"/>
                    <a:pt x="56" y="419"/>
                  </a:cubicBezTo>
                  <a:cubicBezTo>
                    <a:pt x="57" y="418"/>
                    <a:pt x="57" y="418"/>
                    <a:pt x="57" y="418"/>
                  </a:cubicBezTo>
                  <a:cubicBezTo>
                    <a:pt x="57" y="418"/>
                    <a:pt x="56" y="418"/>
                    <a:pt x="57" y="417"/>
                  </a:cubicBezTo>
                  <a:cubicBezTo>
                    <a:pt x="57" y="417"/>
                    <a:pt x="57" y="417"/>
                    <a:pt x="57" y="417"/>
                  </a:cubicBezTo>
                  <a:cubicBezTo>
                    <a:pt x="57" y="417"/>
                    <a:pt x="58" y="417"/>
                    <a:pt x="58" y="417"/>
                  </a:cubicBezTo>
                  <a:cubicBezTo>
                    <a:pt x="58" y="417"/>
                    <a:pt x="58" y="416"/>
                    <a:pt x="58" y="416"/>
                  </a:cubicBezTo>
                  <a:cubicBezTo>
                    <a:pt x="58" y="415"/>
                    <a:pt x="58" y="415"/>
                    <a:pt x="58" y="415"/>
                  </a:cubicBezTo>
                  <a:cubicBezTo>
                    <a:pt x="59" y="415"/>
                    <a:pt x="59" y="415"/>
                    <a:pt x="59" y="415"/>
                  </a:cubicBezTo>
                  <a:cubicBezTo>
                    <a:pt x="59" y="415"/>
                    <a:pt x="59" y="415"/>
                    <a:pt x="59" y="415"/>
                  </a:cubicBezTo>
                  <a:cubicBezTo>
                    <a:pt x="59" y="414"/>
                    <a:pt x="59" y="414"/>
                    <a:pt x="60" y="414"/>
                  </a:cubicBezTo>
                  <a:cubicBezTo>
                    <a:pt x="60" y="414"/>
                    <a:pt x="60" y="414"/>
                    <a:pt x="61" y="413"/>
                  </a:cubicBezTo>
                  <a:cubicBezTo>
                    <a:pt x="61" y="413"/>
                    <a:pt x="60" y="413"/>
                    <a:pt x="61" y="412"/>
                  </a:cubicBezTo>
                  <a:cubicBezTo>
                    <a:pt x="61" y="411"/>
                    <a:pt x="61" y="412"/>
                    <a:pt x="61" y="411"/>
                  </a:cubicBezTo>
                  <a:cubicBezTo>
                    <a:pt x="61" y="411"/>
                    <a:pt x="61" y="411"/>
                    <a:pt x="61" y="411"/>
                  </a:cubicBezTo>
                  <a:cubicBezTo>
                    <a:pt x="61" y="410"/>
                    <a:pt x="61" y="410"/>
                    <a:pt x="61" y="409"/>
                  </a:cubicBezTo>
                  <a:cubicBezTo>
                    <a:pt x="61" y="409"/>
                    <a:pt x="61" y="409"/>
                    <a:pt x="62" y="409"/>
                  </a:cubicBezTo>
                  <a:cubicBezTo>
                    <a:pt x="62" y="408"/>
                    <a:pt x="62" y="408"/>
                    <a:pt x="62" y="409"/>
                  </a:cubicBezTo>
                  <a:cubicBezTo>
                    <a:pt x="62" y="409"/>
                    <a:pt x="62" y="409"/>
                    <a:pt x="62" y="410"/>
                  </a:cubicBezTo>
                  <a:cubicBezTo>
                    <a:pt x="62" y="410"/>
                    <a:pt x="63" y="410"/>
                    <a:pt x="63" y="410"/>
                  </a:cubicBezTo>
                  <a:cubicBezTo>
                    <a:pt x="63" y="410"/>
                    <a:pt x="63" y="408"/>
                    <a:pt x="63" y="408"/>
                  </a:cubicBezTo>
                  <a:cubicBezTo>
                    <a:pt x="63" y="407"/>
                    <a:pt x="63" y="408"/>
                    <a:pt x="62" y="407"/>
                  </a:cubicBezTo>
                  <a:cubicBezTo>
                    <a:pt x="62" y="406"/>
                    <a:pt x="62" y="405"/>
                    <a:pt x="62" y="405"/>
                  </a:cubicBezTo>
                  <a:cubicBezTo>
                    <a:pt x="62" y="405"/>
                    <a:pt x="61" y="405"/>
                    <a:pt x="62" y="404"/>
                  </a:cubicBezTo>
                  <a:cubicBezTo>
                    <a:pt x="62" y="404"/>
                    <a:pt x="63" y="403"/>
                    <a:pt x="62" y="403"/>
                  </a:cubicBezTo>
                  <a:cubicBezTo>
                    <a:pt x="61" y="403"/>
                    <a:pt x="61" y="404"/>
                    <a:pt x="61" y="403"/>
                  </a:cubicBezTo>
                  <a:cubicBezTo>
                    <a:pt x="61" y="403"/>
                    <a:pt x="61" y="402"/>
                    <a:pt x="61" y="402"/>
                  </a:cubicBezTo>
                  <a:cubicBezTo>
                    <a:pt x="61" y="402"/>
                    <a:pt x="61" y="401"/>
                    <a:pt x="61" y="401"/>
                  </a:cubicBezTo>
                  <a:cubicBezTo>
                    <a:pt x="60" y="401"/>
                    <a:pt x="60" y="402"/>
                    <a:pt x="59" y="402"/>
                  </a:cubicBezTo>
                  <a:cubicBezTo>
                    <a:pt x="59" y="402"/>
                    <a:pt x="59" y="402"/>
                    <a:pt x="58" y="401"/>
                  </a:cubicBezTo>
                  <a:cubicBezTo>
                    <a:pt x="58" y="401"/>
                    <a:pt x="58" y="401"/>
                    <a:pt x="57" y="400"/>
                  </a:cubicBezTo>
                  <a:cubicBezTo>
                    <a:pt x="57" y="399"/>
                    <a:pt x="57" y="398"/>
                    <a:pt x="58" y="398"/>
                  </a:cubicBezTo>
                  <a:cubicBezTo>
                    <a:pt x="58" y="398"/>
                    <a:pt x="58" y="398"/>
                    <a:pt x="58" y="398"/>
                  </a:cubicBezTo>
                  <a:cubicBezTo>
                    <a:pt x="59" y="398"/>
                    <a:pt x="59" y="399"/>
                    <a:pt x="59" y="398"/>
                  </a:cubicBezTo>
                  <a:cubicBezTo>
                    <a:pt x="59" y="398"/>
                    <a:pt x="59" y="397"/>
                    <a:pt x="59" y="397"/>
                  </a:cubicBezTo>
                  <a:cubicBezTo>
                    <a:pt x="59" y="396"/>
                    <a:pt x="58" y="397"/>
                    <a:pt x="59" y="396"/>
                  </a:cubicBezTo>
                  <a:cubicBezTo>
                    <a:pt x="59" y="395"/>
                    <a:pt x="60" y="395"/>
                    <a:pt x="59" y="395"/>
                  </a:cubicBezTo>
                  <a:cubicBezTo>
                    <a:pt x="59" y="394"/>
                    <a:pt x="59" y="395"/>
                    <a:pt x="59" y="394"/>
                  </a:cubicBezTo>
                  <a:cubicBezTo>
                    <a:pt x="59" y="393"/>
                    <a:pt x="59" y="393"/>
                    <a:pt x="59" y="393"/>
                  </a:cubicBezTo>
                  <a:cubicBezTo>
                    <a:pt x="60" y="393"/>
                    <a:pt x="60" y="394"/>
                    <a:pt x="60" y="394"/>
                  </a:cubicBezTo>
                  <a:cubicBezTo>
                    <a:pt x="60" y="394"/>
                    <a:pt x="61" y="394"/>
                    <a:pt x="61" y="393"/>
                  </a:cubicBezTo>
                  <a:cubicBezTo>
                    <a:pt x="60" y="393"/>
                    <a:pt x="59" y="392"/>
                    <a:pt x="59" y="392"/>
                  </a:cubicBezTo>
                  <a:cubicBezTo>
                    <a:pt x="59" y="392"/>
                    <a:pt x="58" y="392"/>
                    <a:pt x="59" y="391"/>
                  </a:cubicBezTo>
                  <a:cubicBezTo>
                    <a:pt x="60" y="391"/>
                    <a:pt x="60" y="391"/>
                    <a:pt x="60" y="391"/>
                  </a:cubicBezTo>
                  <a:cubicBezTo>
                    <a:pt x="60" y="390"/>
                    <a:pt x="59" y="390"/>
                    <a:pt x="59" y="390"/>
                  </a:cubicBezTo>
                  <a:cubicBezTo>
                    <a:pt x="60" y="389"/>
                    <a:pt x="60" y="389"/>
                    <a:pt x="60" y="389"/>
                  </a:cubicBezTo>
                  <a:cubicBezTo>
                    <a:pt x="61" y="388"/>
                    <a:pt x="61" y="389"/>
                    <a:pt x="61" y="388"/>
                  </a:cubicBezTo>
                  <a:cubicBezTo>
                    <a:pt x="61" y="388"/>
                    <a:pt x="61" y="387"/>
                    <a:pt x="61" y="387"/>
                  </a:cubicBezTo>
                  <a:cubicBezTo>
                    <a:pt x="61" y="386"/>
                    <a:pt x="61" y="385"/>
                    <a:pt x="61" y="386"/>
                  </a:cubicBezTo>
                  <a:cubicBezTo>
                    <a:pt x="62" y="387"/>
                    <a:pt x="62" y="387"/>
                    <a:pt x="62" y="387"/>
                  </a:cubicBezTo>
                  <a:cubicBezTo>
                    <a:pt x="62" y="387"/>
                    <a:pt x="62" y="389"/>
                    <a:pt x="62" y="387"/>
                  </a:cubicBezTo>
                  <a:cubicBezTo>
                    <a:pt x="63" y="386"/>
                    <a:pt x="62" y="386"/>
                    <a:pt x="62" y="386"/>
                  </a:cubicBezTo>
                  <a:cubicBezTo>
                    <a:pt x="62" y="385"/>
                    <a:pt x="62" y="385"/>
                    <a:pt x="62" y="385"/>
                  </a:cubicBezTo>
                  <a:cubicBezTo>
                    <a:pt x="62" y="384"/>
                    <a:pt x="61" y="384"/>
                    <a:pt x="62" y="384"/>
                  </a:cubicBezTo>
                  <a:cubicBezTo>
                    <a:pt x="62" y="383"/>
                    <a:pt x="62" y="384"/>
                    <a:pt x="62" y="382"/>
                  </a:cubicBezTo>
                  <a:cubicBezTo>
                    <a:pt x="62" y="381"/>
                    <a:pt x="61" y="380"/>
                    <a:pt x="61" y="380"/>
                  </a:cubicBezTo>
                  <a:cubicBezTo>
                    <a:pt x="61" y="379"/>
                    <a:pt x="60" y="379"/>
                    <a:pt x="60" y="378"/>
                  </a:cubicBezTo>
                  <a:cubicBezTo>
                    <a:pt x="59" y="378"/>
                    <a:pt x="58" y="377"/>
                    <a:pt x="58" y="377"/>
                  </a:cubicBezTo>
                  <a:cubicBezTo>
                    <a:pt x="58" y="376"/>
                    <a:pt x="58" y="375"/>
                    <a:pt x="58" y="375"/>
                  </a:cubicBezTo>
                  <a:cubicBezTo>
                    <a:pt x="58" y="375"/>
                    <a:pt x="57" y="374"/>
                    <a:pt x="57" y="374"/>
                  </a:cubicBezTo>
                  <a:cubicBezTo>
                    <a:pt x="57" y="374"/>
                    <a:pt x="57" y="374"/>
                    <a:pt x="56" y="373"/>
                  </a:cubicBezTo>
                  <a:cubicBezTo>
                    <a:pt x="56" y="372"/>
                    <a:pt x="56" y="372"/>
                    <a:pt x="55" y="371"/>
                  </a:cubicBezTo>
                  <a:cubicBezTo>
                    <a:pt x="55" y="370"/>
                    <a:pt x="55" y="370"/>
                    <a:pt x="54" y="369"/>
                  </a:cubicBezTo>
                  <a:cubicBezTo>
                    <a:pt x="54" y="369"/>
                    <a:pt x="54" y="369"/>
                    <a:pt x="54" y="368"/>
                  </a:cubicBezTo>
                  <a:cubicBezTo>
                    <a:pt x="53" y="367"/>
                    <a:pt x="52" y="367"/>
                    <a:pt x="52" y="367"/>
                  </a:cubicBezTo>
                  <a:cubicBezTo>
                    <a:pt x="52" y="367"/>
                    <a:pt x="53" y="366"/>
                    <a:pt x="53" y="366"/>
                  </a:cubicBezTo>
                  <a:cubicBezTo>
                    <a:pt x="53" y="367"/>
                    <a:pt x="54" y="367"/>
                    <a:pt x="53" y="366"/>
                  </a:cubicBezTo>
                  <a:cubicBezTo>
                    <a:pt x="53" y="366"/>
                    <a:pt x="53" y="365"/>
                    <a:pt x="52" y="365"/>
                  </a:cubicBezTo>
                  <a:cubicBezTo>
                    <a:pt x="52" y="365"/>
                    <a:pt x="52" y="364"/>
                    <a:pt x="52" y="365"/>
                  </a:cubicBezTo>
                  <a:cubicBezTo>
                    <a:pt x="52" y="365"/>
                    <a:pt x="52" y="366"/>
                    <a:pt x="52" y="365"/>
                  </a:cubicBezTo>
                  <a:cubicBezTo>
                    <a:pt x="51" y="365"/>
                    <a:pt x="51" y="364"/>
                    <a:pt x="51" y="364"/>
                  </a:cubicBezTo>
                  <a:cubicBezTo>
                    <a:pt x="51" y="364"/>
                    <a:pt x="51" y="364"/>
                    <a:pt x="51" y="364"/>
                  </a:cubicBezTo>
                  <a:cubicBezTo>
                    <a:pt x="50" y="363"/>
                    <a:pt x="51" y="364"/>
                    <a:pt x="51" y="363"/>
                  </a:cubicBezTo>
                  <a:cubicBezTo>
                    <a:pt x="50" y="362"/>
                    <a:pt x="50" y="362"/>
                    <a:pt x="50" y="362"/>
                  </a:cubicBezTo>
                  <a:cubicBezTo>
                    <a:pt x="50" y="362"/>
                    <a:pt x="50" y="362"/>
                    <a:pt x="51" y="362"/>
                  </a:cubicBezTo>
                  <a:cubicBezTo>
                    <a:pt x="51" y="362"/>
                    <a:pt x="52" y="362"/>
                    <a:pt x="52" y="361"/>
                  </a:cubicBezTo>
                  <a:cubicBezTo>
                    <a:pt x="51" y="361"/>
                    <a:pt x="50" y="360"/>
                    <a:pt x="50" y="360"/>
                  </a:cubicBezTo>
                  <a:cubicBezTo>
                    <a:pt x="50" y="360"/>
                    <a:pt x="50" y="361"/>
                    <a:pt x="50" y="360"/>
                  </a:cubicBezTo>
                  <a:cubicBezTo>
                    <a:pt x="50" y="359"/>
                    <a:pt x="50" y="359"/>
                    <a:pt x="50" y="359"/>
                  </a:cubicBezTo>
                  <a:cubicBezTo>
                    <a:pt x="50" y="358"/>
                    <a:pt x="50" y="358"/>
                    <a:pt x="50" y="358"/>
                  </a:cubicBezTo>
                  <a:cubicBezTo>
                    <a:pt x="50" y="357"/>
                    <a:pt x="50" y="357"/>
                    <a:pt x="50" y="357"/>
                  </a:cubicBezTo>
                  <a:cubicBezTo>
                    <a:pt x="50" y="356"/>
                    <a:pt x="50" y="356"/>
                    <a:pt x="50" y="355"/>
                  </a:cubicBezTo>
                  <a:cubicBezTo>
                    <a:pt x="50" y="355"/>
                    <a:pt x="51" y="355"/>
                    <a:pt x="51" y="354"/>
                  </a:cubicBezTo>
                  <a:cubicBezTo>
                    <a:pt x="51" y="354"/>
                    <a:pt x="51" y="353"/>
                    <a:pt x="51" y="353"/>
                  </a:cubicBezTo>
                  <a:cubicBezTo>
                    <a:pt x="51" y="353"/>
                    <a:pt x="51" y="353"/>
                    <a:pt x="51" y="352"/>
                  </a:cubicBezTo>
                  <a:cubicBezTo>
                    <a:pt x="51" y="351"/>
                    <a:pt x="52" y="352"/>
                    <a:pt x="51" y="351"/>
                  </a:cubicBezTo>
                  <a:cubicBezTo>
                    <a:pt x="51" y="350"/>
                    <a:pt x="51" y="350"/>
                    <a:pt x="51" y="350"/>
                  </a:cubicBezTo>
                  <a:cubicBezTo>
                    <a:pt x="51" y="349"/>
                    <a:pt x="51" y="348"/>
                    <a:pt x="50" y="346"/>
                  </a:cubicBezTo>
                  <a:cubicBezTo>
                    <a:pt x="49" y="345"/>
                    <a:pt x="50" y="345"/>
                    <a:pt x="49" y="344"/>
                  </a:cubicBezTo>
                  <a:cubicBezTo>
                    <a:pt x="48" y="342"/>
                    <a:pt x="49" y="343"/>
                    <a:pt x="48" y="342"/>
                  </a:cubicBezTo>
                  <a:cubicBezTo>
                    <a:pt x="48" y="341"/>
                    <a:pt x="48" y="341"/>
                    <a:pt x="48" y="340"/>
                  </a:cubicBezTo>
                  <a:cubicBezTo>
                    <a:pt x="47" y="339"/>
                    <a:pt x="48" y="339"/>
                    <a:pt x="47" y="339"/>
                  </a:cubicBezTo>
                  <a:cubicBezTo>
                    <a:pt x="47" y="338"/>
                    <a:pt x="46" y="338"/>
                    <a:pt x="46" y="337"/>
                  </a:cubicBezTo>
                  <a:cubicBezTo>
                    <a:pt x="46" y="337"/>
                    <a:pt x="47" y="337"/>
                    <a:pt x="46" y="336"/>
                  </a:cubicBezTo>
                  <a:cubicBezTo>
                    <a:pt x="46" y="335"/>
                    <a:pt x="46" y="335"/>
                    <a:pt x="45" y="335"/>
                  </a:cubicBezTo>
                  <a:cubicBezTo>
                    <a:pt x="45" y="334"/>
                    <a:pt x="45" y="334"/>
                    <a:pt x="44" y="333"/>
                  </a:cubicBezTo>
                  <a:cubicBezTo>
                    <a:pt x="44" y="333"/>
                    <a:pt x="44" y="333"/>
                    <a:pt x="44" y="333"/>
                  </a:cubicBezTo>
                  <a:cubicBezTo>
                    <a:pt x="44" y="332"/>
                    <a:pt x="44" y="332"/>
                    <a:pt x="43" y="332"/>
                  </a:cubicBezTo>
                  <a:cubicBezTo>
                    <a:pt x="43" y="331"/>
                    <a:pt x="41" y="329"/>
                    <a:pt x="41" y="329"/>
                  </a:cubicBezTo>
                  <a:cubicBezTo>
                    <a:pt x="41" y="328"/>
                    <a:pt x="40" y="327"/>
                    <a:pt x="40" y="326"/>
                  </a:cubicBezTo>
                  <a:cubicBezTo>
                    <a:pt x="40" y="326"/>
                    <a:pt x="40" y="325"/>
                    <a:pt x="40" y="325"/>
                  </a:cubicBezTo>
                  <a:cubicBezTo>
                    <a:pt x="40" y="325"/>
                    <a:pt x="40" y="325"/>
                    <a:pt x="40" y="324"/>
                  </a:cubicBezTo>
                  <a:cubicBezTo>
                    <a:pt x="41" y="324"/>
                    <a:pt x="41" y="323"/>
                    <a:pt x="41" y="323"/>
                  </a:cubicBezTo>
                  <a:cubicBezTo>
                    <a:pt x="41" y="322"/>
                    <a:pt x="41" y="322"/>
                    <a:pt x="41" y="321"/>
                  </a:cubicBezTo>
                  <a:cubicBezTo>
                    <a:pt x="41" y="320"/>
                    <a:pt x="41" y="319"/>
                    <a:pt x="41" y="319"/>
                  </a:cubicBezTo>
                  <a:cubicBezTo>
                    <a:pt x="41" y="318"/>
                    <a:pt x="41" y="318"/>
                    <a:pt x="41" y="318"/>
                  </a:cubicBezTo>
                  <a:cubicBezTo>
                    <a:pt x="41" y="318"/>
                    <a:pt x="42" y="318"/>
                    <a:pt x="41" y="317"/>
                  </a:cubicBezTo>
                  <a:cubicBezTo>
                    <a:pt x="41" y="317"/>
                    <a:pt x="41" y="316"/>
                    <a:pt x="41" y="316"/>
                  </a:cubicBezTo>
                  <a:cubicBezTo>
                    <a:pt x="41" y="316"/>
                    <a:pt x="41" y="315"/>
                    <a:pt x="41" y="315"/>
                  </a:cubicBezTo>
                  <a:cubicBezTo>
                    <a:pt x="41" y="315"/>
                    <a:pt x="40" y="315"/>
                    <a:pt x="40" y="314"/>
                  </a:cubicBezTo>
                  <a:cubicBezTo>
                    <a:pt x="40" y="314"/>
                    <a:pt x="40" y="313"/>
                    <a:pt x="40" y="313"/>
                  </a:cubicBezTo>
                  <a:cubicBezTo>
                    <a:pt x="40" y="313"/>
                    <a:pt x="40" y="312"/>
                    <a:pt x="40" y="312"/>
                  </a:cubicBezTo>
                  <a:cubicBezTo>
                    <a:pt x="40" y="312"/>
                    <a:pt x="40" y="312"/>
                    <a:pt x="40" y="312"/>
                  </a:cubicBezTo>
                  <a:cubicBezTo>
                    <a:pt x="40" y="311"/>
                    <a:pt x="39" y="311"/>
                    <a:pt x="39" y="310"/>
                  </a:cubicBezTo>
                  <a:cubicBezTo>
                    <a:pt x="39" y="310"/>
                    <a:pt x="39" y="310"/>
                    <a:pt x="39" y="309"/>
                  </a:cubicBezTo>
                  <a:cubicBezTo>
                    <a:pt x="39" y="308"/>
                    <a:pt x="40" y="305"/>
                    <a:pt x="40" y="305"/>
                  </a:cubicBezTo>
                  <a:cubicBezTo>
                    <a:pt x="39" y="304"/>
                    <a:pt x="39" y="304"/>
                    <a:pt x="39" y="303"/>
                  </a:cubicBezTo>
                  <a:cubicBezTo>
                    <a:pt x="39" y="302"/>
                    <a:pt x="39" y="302"/>
                    <a:pt x="39" y="301"/>
                  </a:cubicBezTo>
                  <a:cubicBezTo>
                    <a:pt x="40" y="300"/>
                    <a:pt x="40" y="301"/>
                    <a:pt x="40" y="300"/>
                  </a:cubicBezTo>
                  <a:cubicBezTo>
                    <a:pt x="40" y="299"/>
                    <a:pt x="41" y="300"/>
                    <a:pt x="41" y="299"/>
                  </a:cubicBezTo>
                  <a:cubicBezTo>
                    <a:pt x="41" y="297"/>
                    <a:pt x="41" y="297"/>
                    <a:pt x="41" y="296"/>
                  </a:cubicBezTo>
                  <a:cubicBezTo>
                    <a:pt x="41" y="296"/>
                    <a:pt x="41" y="295"/>
                    <a:pt x="41" y="295"/>
                  </a:cubicBezTo>
                  <a:cubicBezTo>
                    <a:pt x="40" y="294"/>
                    <a:pt x="40" y="294"/>
                    <a:pt x="40" y="294"/>
                  </a:cubicBezTo>
                  <a:cubicBezTo>
                    <a:pt x="39" y="293"/>
                    <a:pt x="39" y="293"/>
                    <a:pt x="39" y="293"/>
                  </a:cubicBezTo>
                  <a:cubicBezTo>
                    <a:pt x="39" y="293"/>
                    <a:pt x="39" y="293"/>
                    <a:pt x="39" y="293"/>
                  </a:cubicBezTo>
                  <a:cubicBezTo>
                    <a:pt x="39" y="293"/>
                    <a:pt x="39" y="292"/>
                    <a:pt x="39" y="292"/>
                  </a:cubicBezTo>
                  <a:cubicBezTo>
                    <a:pt x="39" y="292"/>
                    <a:pt x="40" y="292"/>
                    <a:pt x="40" y="292"/>
                  </a:cubicBezTo>
                  <a:cubicBezTo>
                    <a:pt x="41" y="292"/>
                    <a:pt x="41" y="292"/>
                    <a:pt x="41" y="292"/>
                  </a:cubicBezTo>
                  <a:cubicBezTo>
                    <a:pt x="41" y="292"/>
                    <a:pt x="41" y="291"/>
                    <a:pt x="40" y="291"/>
                  </a:cubicBezTo>
                  <a:cubicBezTo>
                    <a:pt x="40" y="291"/>
                    <a:pt x="39" y="291"/>
                    <a:pt x="39" y="291"/>
                  </a:cubicBezTo>
                  <a:cubicBezTo>
                    <a:pt x="38" y="290"/>
                    <a:pt x="38" y="290"/>
                    <a:pt x="38" y="290"/>
                  </a:cubicBezTo>
                  <a:cubicBezTo>
                    <a:pt x="38" y="290"/>
                    <a:pt x="37" y="289"/>
                    <a:pt x="37" y="289"/>
                  </a:cubicBezTo>
                  <a:cubicBezTo>
                    <a:pt x="37" y="289"/>
                    <a:pt x="37" y="288"/>
                    <a:pt x="37" y="288"/>
                  </a:cubicBezTo>
                  <a:cubicBezTo>
                    <a:pt x="37" y="288"/>
                    <a:pt x="37" y="288"/>
                    <a:pt x="37" y="288"/>
                  </a:cubicBezTo>
                  <a:cubicBezTo>
                    <a:pt x="37" y="288"/>
                    <a:pt x="37" y="288"/>
                    <a:pt x="36" y="288"/>
                  </a:cubicBezTo>
                  <a:cubicBezTo>
                    <a:pt x="36" y="287"/>
                    <a:pt x="36" y="287"/>
                    <a:pt x="36" y="286"/>
                  </a:cubicBezTo>
                  <a:cubicBezTo>
                    <a:pt x="36" y="285"/>
                    <a:pt x="36" y="284"/>
                    <a:pt x="36" y="283"/>
                  </a:cubicBezTo>
                  <a:cubicBezTo>
                    <a:pt x="36" y="282"/>
                    <a:pt x="37" y="282"/>
                    <a:pt x="36" y="282"/>
                  </a:cubicBezTo>
                  <a:cubicBezTo>
                    <a:pt x="36" y="281"/>
                    <a:pt x="35" y="282"/>
                    <a:pt x="35" y="281"/>
                  </a:cubicBezTo>
                  <a:cubicBezTo>
                    <a:pt x="35" y="280"/>
                    <a:pt x="35" y="280"/>
                    <a:pt x="36" y="279"/>
                  </a:cubicBezTo>
                  <a:cubicBezTo>
                    <a:pt x="36" y="278"/>
                    <a:pt x="36" y="278"/>
                    <a:pt x="36" y="278"/>
                  </a:cubicBezTo>
                  <a:cubicBezTo>
                    <a:pt x="36" y="278"/>
                    <a:pt x="37" y="278"/>
                    <a:pt x="37" y="277"/>
                  </a:cubicBezTo>
                  <a:cubicBezTo>
                    <a:pt x="37" y="277"/>
                    <a:pt x="37" y="277"/>
                    <a:pt x="37" y="276"/>
                  </a:cubicBezTo>
                  <a:cubicBezTo>
                    <a:pt x="37" y="275"/>
                    <a:pt x="37" y="276"/>
                    <a:pt x="37" y="275"/>
                  </a:cubicBezTo>
                  <a:cubicBezTo>
                    <a:pt x="38" y="275"/>
                    <a:pt x="38" y="275"/>
                    <a:pt x="39" y="274"/>
                  </a:cubicBezTo>
                  <a:cubicBezTo>
                    <a:pt x="39" y="273"/>
                    <a:pt x="39" y="273"/>
                    <a:pt x="39" y="273"/>
                  </a:cubicBezTo>
                  <a:cubicBezTo>
                    <a:pt x="39" y="272"/>
                    <a:pt x="39" y="272"/>
                    <a:pt x="40" y="272"/>
                  </a:cubicBezTo>
                  <a:cubicBezTo>
                    <a:pt x="40" y="271"/>
                    <a:pt x="40" y="271"/>
                    <a:pt x="41" y="271"/>
                  </a:cubicBezTo>
                  <a:cubicBezTo>
                    <a:pt x="41" y="270"/>
                    <a:pt x="42" y="270"/>
                    <a:pt x="42" y="269"/>
                  </a:cubicBezTo>
                  <a:cubicBezTo>
                    <a:pt x="42" y="269"/>
                    <a:pt x="42" y="268"/>
                    <a:pt x="42" y="268"/>
                  </a:cubicBezTo>
                  <a:cubicBezTo>
                    <a:pt x="42" y="268"/>
                    <a:pt x="43" y="269"/>
                    <a:pt x="43" y="268"/>
                  </a:cubicBezTo>
                  <a:cubicBezTo>
                    <a:pt x="43" y="267"/>
                    <a:pt x="43" y="266"/>
                    <a:pt x="43" y="265"/>
                  </a:cubicBezTo>
                  <a:cubicBezTo>
                    <a:pt x="43" y="264"/>
                    <a:pt x="44" y="264"/>
                    <a:pt x="44" y="263"/>
                  </a:cubicBezTo>
                  <a:cubicBezTo>
                    <a:pt x="43" y="263"/>
                    <a:pt x="43" y="263"/>
                    <a:pt x="44" y="263"/>
                  </a:cubicBezTo>
                  <a:cubicBezTo>
                    <a:pt x="44" y="262"/>
                    <a:pt x="44" y="262"/>
                    <a:pt x="44" y="262"/>
                  </a:cubicBezTo>
                  <a:cubicBezTo>
                    <a:pt x="44" y="262"/>
                    <a:pt x="44" y="262"/>
                    <a:pt x="45" y="261"/>
                  </a:cubicBezTo>
                  <a:cubicBezTo>
                    <a:pt x="45" y="260"/>
                    <a:pt x="45" y="260"/>
                    <a:pt x="46" y="260"/>
                  </a:cubicBezTo>
                  <a:cubicBezTo>
                    <a:pt x="46" y="260"/>
                    <a:pt x="46" y="259"/>
                    <a:pt x="46" y="260"/>
                  </a:cubicBezTo>
                  <a:cubicBezTo>
                    <a:pt x="46" y="261"/>
                    <a:pt x="46" y="261"/>
                    <a:pt x="46" y="261"/>
                  </a:cubicBezTo>
                  <a:cubicBezTo>
                    <a:pt x="47" y="261"/>
                    <a:pt x="47" y="261"/>
                    <a:pt x="47" y="260"/>
                  </a:cubicBezTo>
                  <a:cubicBezTo>
                    <a:pt x="47" y="260"/>
                    <a:pt x="46" y="260"/>
                    <a:pt x="47" y="259"/>
                  </a:cubicBezTo>
                  <a:cubicBezTo>
                    <a:pt x="47" y="259"/>
                    <a:pt x="48" y="259"/>
                    <a:pt x="48" y="258"/>
                  </a:cubicBezTo>
                  <a:cubicBezTo>
                    <a:pt x="49" y="257"/>
                    <a:pt x="49" y="257"/>
                    <a:pt x="49" y="257"/>
                  </a:cubicBezTo>
                  <a:cubicBezTo>
                    <a:pt x="49" y="257"/>
                    <a:pt x="48" y="256"/>
                    <a:pt x="49" y="256"/>
                  </a:cubicBezTo>
                  <a:cubicBezTo>
                    <a:pt x="49" y="256"/>
                    <a:pt x="49" y="257"/>
                    <a:pt x="50" y="256"/>
                  </a:cubicBezTo>
                  <a:cubicBezTo>
                    <a:pt x="50" y="255"/>
                    <a:pt x="51" y="255"/>
                    <a:pt x="51" y="254"/>
                  </a:cubicBezTo>
                  <a:cubicBezTo>
                    <a:pt x="51" y="254"/>
                    <a:pt x="51" y="254"/>
                    <a:pt x="51" y="253"/>
                  </a:cubicBezTo>
                  <a:cubicBezTo>
                    <a:pt x="51" y="253"/>
                    <a:pt x="51" y="253"/>
                    <a:pt x="52" y="252"/>
                  </a:cubicBezTo>
                  <a:cubicBezTo>
                    <a:pt x="52" y="251"/>
                    <a:pt x="53" y="251"/>
                    <a:pt x="53" y="251"/>
                  </a:cubicBezTo>
                  <a:cubicBezTo>
                    <a:pt x="53" y="250"/>
                    <a:pt x="53" y="250"/>
                    <a:pt x="53" y="249"/>
                  </a:cubicBezTo>
                  <a:cubicBezTo>
                    <a:pt x="53" y="249"/>
                    <a:pt x="53" y="249"/>
                    <a:pt x="54" y="248"/>
                  </a:cubicBezTo>
                  <a:cubicBezTo>
                    <a:pt x="54" y="247"/>
                    <a:pt x="55" y="247"/>
                    <a:pt x="55" y="246"/>
                  </a:cubicBezTo>
                  <a:cubicBezTo>
                    <a:pt x="55" y="246"/>
                    <a:pt x="55" y="245"/>
                    <a:pt x="55" y="245"/>
                  </a:cubicBezTo>
                  <a:cubicBezTo>
                    <a:pt x="56" y="244"/>
                    <a:pt x="56" y="244"/>
                    <a:pt x="56" y="244"/>
                  </a:cubicBezTo>
                  <a:cubicBezTo>
                    <a:pt x="57" y="244"/>
                    <a:pt x="57" y="244"/>
                    <a:pt x="57" y="244"/>
                  </a:cubicBezTo>
                  <a:cubicBezTo>
                    <a:pt x="57" y="243"/>
                    <a:pt x="58" y="243"/>
                    <a:pt x="58" y="242"/>
                  </a:cubicBezTo>
                  <a:cubicBezTo>
                    <a:pt x="58" y="242"/>
                    <a:pt x="59" y="241"/>
                    <a:pt x="59" y="241"/>
                  </a:cubicBezTo>
                  <a:cubicBezTo>
                    <a:pt x="60" y="241"/>
                    <a:pt x="60" y="240"/>
                    <a:pt x="60" y="239"/>
                  </a:cubicBezTo>
                  <a:cubicBezTo>
                    <a:pt x="60" y="238"/>
                    <a:pt x="60" y="238"/>
                    <a:pt x="60" y="237"/>
                  </a:cubicBezTo>
                  <a:cubicBezTo>
                    <a:pt x="60" y="237"/>
                    <a:pt x="60" y="237"/>
                    <a:pt x="60" y="236"/>
                  </a:cubicBezTo>
                  <a:cubicBezTo>
                    <a:pt x="60" y="236"/>
                    <a:pt x="60" y="235"/>
                    <a:pt x="60" y="235"/>
                  </a:cubicBezTo>
                  <a:cubicBezTo>
                    <a:pt x="60" y="235"/>
                    <a:pt x="59" y="235"/>
                    <a:pt x="59" y="234"/>
                  </a:cubicBezTo>
                  <a:cubicBezTo>
                    <a:pt x="60" y="234"/>
                    <a:pt x="60" y="234"/>
                    <a:pt x="60" y="233"/>
                  </a:cubicBezTo>
                  <a:cubicBezTo>
                    <a:pt x="60" y="233"/>
                    <a:pt x="61" y="232"/>
                    <a:pt x="61" y="232"/>
                  </a:cubicBezTo>
                  <a:cubicBezTo>
                    <a:pt x="61" y="232"/>
                    <a:pt x="61" y="232"/>
                    <a:pt x="61" y="232"/>
                  </a:cubicBezTo>
                  <a:cubicBezTo>
                    <a:pt x="62" y="231"/>
                    <a:pt x="62" y="231"/>
                    <a:pt x="62" y="231"/>
                  </a:cubicBezTo>
                  <a:cubicBezTo>
                    <a:pt x="62" y="230"/>
                    <a:pt x="62" y="229"/>
                    <a:pt x="61" y="228"/>
                  </a:cubicBezTo>
                  <a:cubicBezTo>
                    <a:pt x="61" y="228"/>
                    <a:pt x="61" y="228"/>
                    <a:pt x="61" y="227"/>
                  </a:cubicBezTo>
                  <a:cubicBezTo>
                    <a:pt x="60" y="227"/>
                    <a:pt x="60" y="226"/>
                    <a:pt x="60" y="226"/>
                  </a:cubicBezTo>
                  <a:cubicBezTo>
                    <a:pt x="60" y="225"/>
                    <a:pt x="59" y="225"/>
                    <a:pt x="59" y="224"/>
                  </a:cubicBezTo>
                  <a:cubicBezTo>
                    <a:pt x="59" y="223"/>
                    <a:pt x="59" y="223"/>
                    <a:pt x="59" y="223"/>
                  </a:cubicBezTo>
                  <a:cubicBezTo>
                    <a:pt x="59" y="222"/>
                    <a:pt x="58" y="221"/>
                    <a:pt x="58" y="221"/>
                  </a:cubicBezTo>
                  <a:cubicBezTo>
                    <a:pt x="58" y="220"/>
                    <a:pt x="59" y="220"/>
                    <a:pt x="59" y="220"/>
                  </a:cubicBezTo>
                  <a:cubicBezTo>
                    <a:pt x="59" y="219"/>
                    <a:pt x="60" y="219"/>
                    <a:pt x="60" y="219"/>
                  </a:cubicBezTo>
                  <a:cubicBezTo>
                    <a:pt x="60" y="218"/>
                    <a:pt x="60" y="218"/>
                    <a:pt x="60" y="218"/>
                  </a:cubicBezTo>
                  <a:lnTo>
                    <a:pt x="60" y="217"/>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67" name="Freeform 66"/>
            <p:cNvSpPr>
              <a:spLocks/>
            </p:cNvSpPr>
            <p:nvPr/>
          </p:nvSpPr>
          <p:spPr bwMode="auto">
            <a:xfrm>
              <a:off x="9317038" y="5667376"/>
              <a:ext cx="168275" cy="165100"/>
            </a:xfrm>
            <a:custGeom>
              <a:avLst/>
              <a:gdLst>
                <a:gd name="T0" fmla="*/ 3 w 120"/>
                <a:gd name="T1" fmla="*/ 59 h 118"/>
                <a:gd name="T2" fmla="*/ 5 w 120"/>
                <a:gd name="T3" fmla="*/ 57 h 118"/>
                <a:gd name="T4" fmla="*/ 11 w 120"/>
                <a:gd name="T5" fmla="*/ 55 h 118"/>
                <a:gd name="T6" fmla="*/ 16 w 120"/>
                <a:gd name="T7" fmla="*/ 51 h 118"/>
                <a:gd name="T8" fmla="*/ 19 w 120"/>
                <a:gd name="T9" fmla="*/ 48 h 118"/>
                <a:gd name="T10" fmla="*/ 21 w 120"/>
                <a:gd name="T11" fmla="*/ 45 h 118"/>
                <a:gd name="T12" fmla="*/ 26 w 120"/>
                <a:gd name="T13" fmla="*/ 39 h 118"/>
                <a:gd name="T14" fmla="*/ 30 w 120"/>
                <a:gd name="T15" fmla="*/ 32 h 118"/>
                <a:gd name="T16" fmla="*/ 32 w 120"/>
                <a:gd name="T17" fmla="*/ 29 h 118"/>
                <a:gd name="T18" fmla="*/ 33 w 120"/>
                <a:gd name="T19" fmla="*/ 26 h 118"/>
                <a:gd name="T20" fmla="*/ 35 w 120"/>
                <a:gd name="T21" fmla="*/ 22 h 118"/>
                <a:gd name="T22" fmla="*/ 40 w 120"/>
                <a:gd name="T23" fmla="*/ 19 h 118"/>
                <a:gd name="T24" fmla="*/ 44 w 120"/>
                <a:gd name="T25" fmla="*/ 18 h 118"/>
                <a:gd name="T26" fmla="*/ 48 w 120"/>
                <a:gd name="T27" fmla="*/ 17 h 118"/>
                <a:gd name="T28" fmla="*/ 52 w 120"/>
                <a:gd name="T29" fmla="*/ 14 h 118"/>
                <a:gd name="T30" fmla="*/ 57 w 120"/>
                <a:gd name="T31" fmla="*/ 8 h 118"/>
                <a:gd name="T32" fmla="*/ 64 w 120"/>
                <a:gd name="T33" fmla="*/ 7 h 118"/>
                <a:gd name="T34" fmla="*/ 67 w 120"/>
                <a:gd name="T35" fmla="*/ 5 h 118"/>
                <a:gd name="T36" fmla="*/ 73 w 120"/>
                <a:gd name="T37" fmla="*/ 3 h 118"/>
                <a:gd name="T38" fmla="*/ 78 w 120"/>
                <a:gd name="T39" fmla="*/ 2 h 118"/>
                <a:gd name="T40" fmla="*/ 83 w 120"/>
                <a:gd name="T41" fmla="*/ 4 h 118"/>
                <a:gd name="T42" fmla="*/ 88 w 120"/>
                <a:gd name="T43" fmla="*/ 9 h 118"/>
                <a:gd name="T44" fmla="*/ 93 w 120"/>
                <a:gd name="T45" fmla="*/ 11 h 118"/>
                <a:gd name="T46" fmla="*/ 95 w 120"/>
                <a:gd name="T47" fmla="*/ 15 h 118"/>
                <a:gd name="T48" fmla="*/ 98 w 120"/>
                <a:gd name="T49" fmla="*/ 19 h 118"/>
                <a:gd name="T50" fmla="*/ 103 w 120"/>
                <a:gd name="T51" fmla="*/ 21 h 118"/>
                <a:gd name="T52" fmla="*/ 108 w 120"/>
                <a:gd name="T53" fmla="*/ 26 h 118"/>
                <a:gd name="T54" fmla="*/ 114 w 120"/>
                <a:gd name="T55" fmla="*/ 30 h 118"/>
                <a:gd name="T56" fmla="*/ 117 w 120"/>
                <a:gd name="T57" fmla="*/ 36 h 118"/>
                <a:gd name="T58" fmla="*/ 119 w 120"/>
                <a:gd name="T59" fmla="*/ 42 h 118"/>
                <a:gd name="T60" fmla="*/ 118 w 120"/>
                <a:gd name="T61" fmla="*/ 48 h 118"/>
                <a:gd name="T62" fmla="*/ 112 w 120"/>
                <a:gd name="T63" fmla="*/ 53 h 118"/>
                <a:gd name="T64" fmla="*/ 112 w 120"/>
                <a:gd name="T65" fmla="*/ 57 h 118"/>
                <a:gd name="T66" fmla="*/ 107 w 120"/>
                <a:gd name="T67" fmla="*/ 62 h 118"/>
                <a:gd name="T68" fmla="*/ 104 w 120"/>
                <a:gd name="T69" fmla="*/ 68 h 118"/>
                <a:gd name="T70" fmla="*/ 105 w 120"/>
                <a:gd name="T71" fmla="*/ 73 h 118"/>
                <a:gd name="T72" fmla="*/ 103 w 120"/>
                <a:gd name="T73" fmla="*/ 78 h 118"/>
                <a:gd name="T74" fmla="*/ 97 w 120"/>
                <a:gd name="T75" fmla="*/ 82 h 118"/>
                <a:gd name="T76" fmla="*/ 90 w 120"/>
                <a:gd name="T77" fmla="*/ 85 h 118"/>
                <a:gd name="T78" fmla="*/ 84 w 120"/>
                <a:gd name="T79" fmla="*/ 87 h 118"/>
                <a:gd name="T80" fmla="*/ 74 w 120"/>
                <a:gd name="T81" fmla="*/ 88 h 118"/>
                <a:gd name="T82" fmla="*/ 66 w 120"/>
                <a:gd name="T83" fmla="*/ 90 h 118"/>
                <a:gd name="T84" fmla="*/ 59 w 120"/>
                <a:gd name="T85" fmla="*/ 96 h 118"/>
                <a:gd name="T86" fmla="*/ 62 w 120"/>
                <a:gd name="T87" fmla="*/ 101 h 118"/>
                <a:gd name="T88" fmla="*/ 57 w 120"/>
                <a:gd name="T89" fmla="*/ 106 h 118"/>
                <a:gd name="T90" fmla="*/ 56 w 120"/>
                <a:gd name="T91" fmla="*/ 111 h 118"/>
                <a:gd name="T92" fmla="*/ 54 w 120"/>
                <a:gd name="T93" fmla="*/ 118 h 118"/>
                <a:gd name="T94" fmla="*/ 45 w 120"/>
                <a:gd name="T95" fmla="*/ 116 h 118"/>
                <a:gd name="T96" fmla="*/ 37 w 120"/>
                <a:gd name="T97" fmla="*/ 115 h 118"/>
                <a:gd name="T98" fmla="*/ 31 w 120"/>
                <a:gd name="T99" fmla="*/ 109 h 118"/>
                <a:gd name="T100" fmla="*/ 27 w 120"/>
                <a:gd name="T101" fmla="*/ 104 h 118"/>
                <a:gd name="T102" fmla="*/ 22 w 120"/>
                <a:gd name="T103" fmla="*/ 98 h 118"/>
                <a:gd name="T104" fmla="*/ 18 w 120"/>
                <a:gd name="T105" fmla="*/ 95 h 118"/>
                <a:gd name="T106" fmla="*/ 20 w 120"/>
                <a:gd name="T107" fmla="*/ 88 h 118"/>
                <a:gd name="T108" fmla="*/ 12 w 120"/>
                <a:gd name="T109" fmla="*/ 8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18">
                  <a:moveTo>
                    <a:pt x="1" y="61"/>
                  </a:moveTo>
                  <a:cubicBezTo>
                    <a:pt x="1" y="61"/>
                    <a:pt x="0" y="60"/>
                    <a:pt x="1" y="60"/>
                  </a:cubicBezTo>
                  <a:cubicBezTo>
                    <a:pt x="1" y="60"/>
                    <a:pt x="1" y="60"/>
                    <a:pt x="1" y="60"/>
                  </a:cubicBezTo>
                  <a:cubicBezTo>
                    <a:pt x="1" y="60"/>
                    <a:pt x="1" y="59"/>
                    <a:pt x="1" y="59"/>
                  </a:cubicBezTo>
                  <a:cubicBezTo>
                    <a:pt x="1" y="59"/>
                    <a:pt x="1" y="59"/>
                    <a:pt x="1" y="59"/>
                  </a:cubicBezTo>
                  <a:cubicBezTo>
                    <a:pt x="2" y="59"/>
                    <a:pt x="2" y="58"/>
                    <a:pt x="2" y="59"/>
                  </a:cubicBezTo>
                  <a:cubicBezTo>
                    <a:pt x="2" y="59"/>
                    <a:pt x="3" y="59"/>
                    <a:pt x="3" y="59"/>
                  </a:cubicBezTo>
                  <a:cubicBezTo>
                    <a:pt x="3" y="59"/>
                    <a:pt x="3" y="60"/>
                    <a:pt x="3" y="59"/>
                  </a:cubicBezTo>
                  <a:cubicBezTo>
                    <a:pt x="3" y="59"/>
                    <a:pt x="3" y="59"/>
                    <a:pt x="3" y="58"/>
                  </a:cubicBezTo>
                  <a:cubicBezTo>
                    <a:pt x="3" y="58"/>
                    <a:pt x="3" y="57"/>
                    <a:pt x="3" y="58"/>
                  </a:cubicBezTo>
                  <a:cubicBezTo>
                    <a:pt x="4" y="58"/>
                    <a:pt x="4" y="58"/>
                    <a:pt x="4" y="58"/>
                  </a:cubicBezTo>
                  <a:cubicBezTo>
                    <a:pt x="4" y="59"/>
                    <a:pt x="4" y="59"/>
                    <a:pt x="5" y="58"/>
                  </a:cubicBezTo>
                  <a:cubicBezTo>
                    <a:pt x="5" y="58"/>
                    <a:pt x="5" y="58"/>
                    <a:pt x="5" y="58"/>
                  </a:cubicBezTo>
                  <a:cubicBezTo>
                    <a:pt x="5" y="58"/>
                    <a:pt x="5" y="58"/>
                    <a:pt x="5" y="57"/>
                  </a:cubicBezTo>
                  <a:cubicBezTo>
                    <a:pt x="5" y="57"/>
                    <a:pt x="5" y="57"/>
                    <a:pt x="6" y="57"/>
                  </a:cubicBezTo>
                  <a:cubicBezTo>
                    <a:pt x="6" y="57"/>
                    <a:pt x="7" y="57"/>
                    <a:pt x="7" y="56"/>
                  </a:cubicBezTo>
                  <a:cubicBezTo>
                    <a:pt x="7" y="56"/>
                    <a:pt x="7" y="55"/>
                    <a:pt x="8" y="55"/>
                  </a:cubicBezTo>
                  <a:cubicBezTo>
                    <a:pt x="8" y="56"/>
                    <a:pt x="8" y="56"/>
                    <a:pt x="9" y="56"/>
                  </a:cubicBezTo>
                  <a:cubicBezTo>
                    <a:pt x="9" y="56"/>
                    <a:pt x="10" y="56"/>
                    <a:pt x="10" y="56"/>
                  </a:cubicBezTo>
                  <a:cubicBezTo>
                    <a:pt x="10" y="56"/>
                    <a:pt x="10" y="55"/>
                    <a:pt x="10" y="55"/>
                  </a:cubicBezTo>
                  <a:cubicBezTo>
                    <a:pt x="11" y="55"/>
                    <a:pt x="11" y="55"/>
                    <a:pt x="11" y="55"/>
                  </a:cubicBezTo>
                  <a:cubicBezTo>
                    <a:pt x="12" y="55"/>
                    <a:pt x="12" y="55"/>
                    <a:pt x="12" y="55"/>
                  </a:cubicBezTo>
                  <a:cubicBezTo>
                    <a:pt x="12" y="55"/>
                    <a:pt x="12" y="55"/>
                    <a:pt x="13" y="55"/>
                  </a:cubicBezTo>
                  <a:cubicBezTo>
                    <a:pt x="13" y="54"/>
                    <a:pt x="13" y="54"/>
                    <a:pt x="13" y="54"/>
                  </a:cubicBezTo>
                  <a:cubicBezTo>
                    <a:pt x="14" y="54"/>
                    <a:pt x="14" y="54"/>
                    <a:pt x="14" y="54"/>
                  </a:cubicBezTo>
                  <a:cubicBezTo>
                    <a:pt x="14" y="54"/>
                    <a:pt x="14" y="54"/>
                    <a:pt x="14" y="54"/>
                  </a:cubicBezTo>
                  <a:cubicBezTo>
                    <a:pt x="15" y="54"/>
                    <a:pt x="14" y="52"/>
                    <a:pt x="15" y="52"/>
                  </a:cubicBezTo>
                  <a:cubicBezTo>
                    <a:pt x="15" y="52"/>
                    <a:pt x="16" y="52"/>
                    <a:pt x="16" y="51"/>
                  </a:cubicBezTo>
                  <a:cubicBezTo>
                    <a:pt x="16" y="51"/>
                    <a:pt x="16" y="51"/>
                    <a:pt x="17" y="51"/>
                  </a:cubicBezTo>
                  <a:cubicBezTo>
                    <a:pt x="17" y="51"/>
                    <a:pt x="17" y="52"/>
                    <a:pt x="17" y="51"/>
                  </a:cubicBezTo>
                  <a:cubicBezTo>
                    <a:pt x="17" y="51"/>
                    <a:pt x="18" y="51"/>
                    <a:pt x="18" y="51"/>
                  </a:cubicBezTo>
                  <a:cubicBezTo>
                    <a:pt x="18" y="50"/>
                    <a:pt x="17" y="50"/>
                    <a:pt x="17" y="50"/>
                  </a:cubicBezTo>
                  <a:cubicBezTo>
                    <a:pt x="18" y="49"/>
                    <a:pt x="18" y="49"/>
                    <a:pt x="18" y="49"/>
                  </a:cubicBezTo>
                  <a:cubicBezTo>
                    <a:pt x="18" y="49"/>
                    <a:pt x="19" y="49"/>
                    <a:pt x="19" y="48"/>
                  </a:cubicBezTo>
                  <a:cubicBezTo>
                    <a:pt x="19" y="48"/>
                    <a:pt x="19" y="48"/>
                    <a:pt x="19" y="48"/>
                  </a:cubicBezTo>
                  <a:cubicBezTo>
                    <a:pt x="19" y="48"/>
                    <a:pt x="19" y="48"/>
                    <a:pt x="20" y="47"/>
                  </a:cubicBezTo>
                  <a:cubicBezTo>
                    <a:pt x="20" y="47"/>
                    <a:pt x="20" y="47"/>
                    <a:pt x="20" y="47"/>
                  </a:cubicBezTo>
                  <a:cubicBezTo>
                    <a:pt x="21" y="47"/>
                    <a:pt x="21" y="47"/>
                    <a:pt x="21" y="46"/>
                  </a:cubicBezTo>
                  <a:cubicBezTo>
                    <a:pt x="21" y="46"/>
                    <a:pt x="21" y="46"/>
                    <a:pt x="20" y="46"/>
                  </a:cubicBezTo>
                  <a:cubicBezTo>
                    <a:pt x="20" y="45"/>
                    <a:pt x="20" y="45"/>
                    <a:pt x="20" y="45"/>
                  </a:cubicBezTo>
                  <a:cubicBezTo>
                    <a:pt x="20" y="45"/>
                    <a:pt x="20" y="45"/>
                    <a:pt x="20" y="45"/>
                  </a:cubicBezTo>
                  <a:cubicBezTo>
                    <a:pt x="21" y="45"/>
                    <a:pt x="21" y="45"/>
                    <a:pt x="21" y="45"/>
                  </a:cubicBezTo>
                  <a:cubicBezTo>
                    <a:pt x="22" y="45"/>
                    <a:pt x="22" y="43"/>
                    <a:pt x="22" y="43"/>
                  </a:cubicBezTo>
                  <a:cubicBezTo>
                    <a:pt x="22" y="43"/>
                    <a:pt x="22" y="42"/>
                    <a:pt x="22" y="42"/>
                  </a:cubicBezTo>
                  <a:cubicBezTo>
                    <a:pt x="22" y="42"/>
                    <a:pt x="22" y="42"/>
                    <a:pt x="22" y="42"/>
                  </a:cubicBezTo>
                  <a:cubicBezTo>
                    <a:pt x="23" y="42"/>
                    <a:pt x="23" y="43"/>
                    <a:pt x="23" y="42"/>
                  </a:cubicBezTo>
                  <a:cubicBezTo>
                    <a:pt x="24" y="41"/>
                    <a:pt x="24" y="41"/>
                    <a:pt x="24" y="41"/>
                  </a:cubicBezTo>
                  <a:cubicBezTo>
                    <a:pt x="24" y="41"/>
                    <a:pt x="24" y="40"/>
                    <a:pt x="24" y="40"/>
                  </a:cubicBezTo>
                  <a:cubicBezTo>
                    <a:pt x="25" y="39"/>
                    <a:pt x="25" y="39"/>
                    <a:pt x="26" y="39"/>
                  </a:cubicBezTo>
                  <a:cubicBezTo>
                    <a:pt x="26" y="39"/>
                    <a:pt x="26" y="39"/>
                    <a:pt x="26" y="39"/>
                  </a:cubicBezTo>
                  <a:cubicBezTo>
                    <a:pt x="26" y="38"/>
                    <a:pt x="26" y="38"/>
                    <a:pt x="26" y="38"/>
                  </a:cubicBezTo>
                  <a:cubicBezTo>
                    <a:pt x="26" y="37"/>
                    <a:pt x="25" y="37"/>
                    <a:pt x="26" y="37"/>
                  </a:cubicBezTo>
                  <a:cubicBezTo>
                    <a:pt x="27" y="36"/>
                    <a:pt x="27" y="36"/>
                    <a:pt x="27" y="35"/>
                  </a:cubicBezTo>
                  <a:cubicBezTo>
                    <a:pt x="28" y="35"/>
                    <a:pt x="28" y="35"/>
                    <a:pt x="28" y="34"/>
                  </a:cubicBezTo>
                  <a:cubicBezTo>
                    <a:pt x="29" y="34"/>
                    <a:pt x="28" y="33"/>
                    <a:pt x="29" y="33"/>
                  </a:cubicBezTo>
                  <a:cubicBezTo>
                    <a:pt x="29" y="32"/>
                    <a:pt x="30" y="33"/>
                    <a:pt x="30" y="32"/>
                  </a:cubicBezTo>
                  <a:cubicBezTo>
                    <a:pt x="30" y="32"/>
                    <a:pt x="30" y="32"/>
                    <a:pt x="30" y="32"/>
                  </a:cubicBezTo>
                  <a:cubicBezTo>
                    <a:pt x="30" y="31"/>
                    <a:pt x="30" y="31"/>
                    <a:pt x="30" y="31"/>
                  </a:cubicBezTo>
                  <a:cubicBezTo>
                    <a:pt x="31" y="31"/>
                    <a:pt x="31" y="31"/>
                    <a:pt x="31" y="31"/>
                  </a:cubicBezTo>
                  <a:cubicBezTo>
                    <a:pt x="31" y="31"/>
                    <a:pt x="32" y="30"/>
                    <a:pt x="32" y="30"/>
                  </a:cubicBezTo>
                  <a:cubicBezTo>
                    <a:pt x="32" y="30"/>
                    <a:pt x="32" y="30"/>
                    <a:pt x="31" y="30"/>
                  </a:cubicBezTo>
                  <a:cubicBezTo>
                    <a:pt x="31" y="30"/>
                    <a:pt x="31" y="29"/>
                    <a:pt x="31" y="29"/>
                  </a:cubicBezTo>
                  <a:cubicBezTo>
                    <a:pt x="32" y="29"/>
                    <a:pt x="32" y="29"/>
                    <a:pt x="32" y="29"/>
                  </a:cubicBezTo>
                  <a:cubicBezTo>
                    <a:pt x="33" y="29"/>
                    <a:pt x="33" y="29"/>
                    <a:pt x="33" y="29"/>
                  </a:cubicBezTo>
                  <a:cubicBezTo>
                    <a:pt x="33" y="28"/>
                    <a:pt x="33" y="28"/>
                    <a:pt x="33" y="28"/>
                  </a:cubicBezTo>
                  <a:cubicBezTo>
                    <a:pt x="33" y="28"/>
                    <a:pt x="33" y="28"/>
                    <a:pt x="32" y="27"/>
                  </a:cubicBezTo>
                  <a:cubicBezTo>
                    <a:pt x="32" y="27"/>
                    <a:pt x="30" y="27"/>
                    <a:pt x="31" y="26"/>
                  </a:cubicBezTo>
                  <a:cubicBezTo>
                    <a:pt x="32" y="26"/>
                    <a:pt x="32" y="25"/>
                    <a:pt x="32" y="25"/>
                  </a:cubicBezTo>
                  <a:cubicBezTo>
                    <a:pt x="33" y="26"/>
                    <a:pt x="33" y="26"/>
                    <a:pt x="33" y="26"/>
                  </a:cubicBezTo>
                  <a:cubicBezTo>
                    <a:pt x="33" y="26"/>
                    <a:pt x="33" y="26"/>
                    <a:pt x="33" y="26"/>
                  </a:cubicBezTo>
                  <a:cubicBezTo>
                    <a:pt x="33" y="26"/>
                    <a:pt x="34" y="25"/>
                    <a:pt x="34" y="25"/>
                  </a:cubicBezTo>
                  <a:cubicBezTo>
                    <a:pt x="33" y="25"/>
                    <a:pt x="33" y="25"/>
                    <a:pt x="34" y="25"/>
                  </a:cubicBezTo>
                  <a:cubicBezTo>
                    <a:pt x="34" y="24"/>
                    <a:pt x="34" y="25"/>
                    <a:pt x="34" y="25"/>
                  </a:cubicBezTo>
                  <a:cubicBezTo>
                    <a:pt x="34" y="25"/>
                    <a:pt x="35" y="25"/>
                    <a:pt x="35" y="24"/>
                  </a:cubicBezTo>
                  <a:cubicBezTo>
                    <a:pt x="35" y="24"/>
                    <a:pt x="35" y="24"/>
                    <a:pt x="35" y="23"/>
                  </a:cubicBezTo>
                  <a:cubicBezTo>
                    <a:pt x="35" y="23"/>
                    <a:pt x="34" y="23"/>
                    <a:pt x="35" y="22"/>
                  </a:cubicBezTo>
                  <a:cubicBezTo>
                    <a:pt x="35" y="22"/>
                    <a:pt x="35" y="22"/>
                    <a:pt x="35" y="22"/>
                  </a:cubicBezTo>
                  <a:cubicBezTo>
                    <a:pt x="35" y="21"/>
                    <a:pt x="35" y="21"/>
                    <a:pt x="35" y="21"/>
                  </a:cubicBezTo>
                  <a:cubicBezTo>
                    <a:pt x="36" y="21"/>
                    <a:pt x="35" y="21"/>
                    <a:pt x="36" y="21"/>
                  </a:cubicBezTo>
                  <a:cubicBezTo>
                    <a:pt x="36" y="21"/>
                    <a:pt x="37" y="21"/>
                    <a:pt x="37" y="21"/>
                  </a:cubicBezTo>
                  <a:cubicBezTo>
                    <a:pt x="37" y="20"/>
                    <a:pt x="37" y="20"/>
                    <a:pt x="37" y="20"/>
                  </a:cubicBezTo>
                  <a:cubicBezTo>
                    <a:pt x="37" y="19"/>
                    <a:pt x="36" y="19"/>
                    <a:pt x="37" y="19"/>
                  </a:cubicBezTo>
                  <a:cubicBezTo>
                    <a:pt x="37" y="18"/>
                    <a:pt x="38" y="18"/>
                    <a:pt x="38" y="18"/>
                  </a:cubicBezTo>
                  <a:cubicBezTo>
                    <a:pt x="39" y="19"/>
                    <a:pt x="39" y="19"/>
                    <a:pt x="40" y="19"/>
                  </a:cubicBezTo>
                  <a:cubicBezTo>
                    <a:pt x="40" y="19"/>
                    <a:pt x="41" y="19"/>
                    <a:pt x="41" y="19"/>
                  </a:cubicBezTo>
                  <a:cubicBezTo>
                    <a:pt x="41" y="19"/>
                    <a:pt x="41" y="19"/>
                    <a:pt x="41" y="19"/>
                  </a:cubicBezTo>
                  <a:cubicBezTo>
                    <a:pt x="41" y="19"/>
                    <a:pt x="41" y="19"/>
                    <a:pt x="42" y="19"/>
                  </a:cubicBezTo>
                  <a:cubicBezTo>
                    <a:pt x="42" y="20"/>
                    <a:pt x="42" y="20"/>
                    <a:pt x="43" y="20"/>
                  </a:cubicBezTo>
                  <a:cubicBezTo>
                    <a:pt x="43" y="20"/>
                    <a:pt x="44" y="20"/>
                    <a:pt x="44" y="19"/>
                  </a:cubicBezTo>
                  <a:cubicBezTo>
                    <a:pt x="44" y="19"/>
                    <a:pt x="44" y="19"/>
                    <a:pt x="44" y="19"/>
                  </a:cubicBezTo>
                  <a:cubicBezTo>
                    <a:pt x="44" y="18"/>
                    <a:pt x="44" y="18"/>
                    <a:pt x="44" y="18"/>
                  </a:cubicBezTo>
                  <a:cubicBezTo>
                    <a:pt x="44" y="18"/>
                    <a:pt x="44" y="18"/>
                    <a:pt x="44" y="18"/>
                  </a:cubicBezTo>
                  <a:cubicBezTo>
                    <a:pt x="44" y="17"/>
                    <a:pt x="44" y="17"/>
                    <a:pt x="44" y="17"/>
                  </a:cubicBezTo>
                  <a:cubicBezTo>
                    <a:pt x="45" y="17"/>
                    <a:pt x="45" y="17"/>
                    <a:pt x="45" y="17"/>
                  </a:cubicBezTo>
                  <a:cubicBezTo>
                    <a:pt x="46" y="16"/>
                    <a:pt x="45" y="16"/>
                    <a:pt x="46" y="16"/>
                  </a:cubicBezTo>
                  <a:cubicBezTo>
                    <a:pt x="46" y="16"/>
                    <a:pt x="47" y="16"/>
                    <a:pt x="47" y="16"/>
                  </a:cubicBezTo>
                  <a:cubicBezTo>
                    <a:pt x="47" y="16"/>
                    <a:pt x="47" y="16"/>
                    <a:pt x="48" y="17"/>
                  </a:cubicBezTo>
                  <a:cubicBezTo>
                    <a:pt x="48" y="17"/>
                    <a:pt x="48" y="17"/>
                    <a:pt x="48" y="17"/>
                  </a:cubicBezTo>
                  <a:cubicBezTo>
                    <a:pt x="48" y="17"/>
                    <a:pt x="49" y="18"/>
                    <a:pt x="49" y="18"/>
                  </a:cubicBezTo>
                  <a:cubicBezTo>
                    <a:pt x="49" y="17"/>
                    <a:pt x="50" y="18"/>
                    <a:pt x="50" y="18"/>
                  </a:cubicBezTo>
                  <a:cubicBezTo>
                    <a:pt x="50" y="17"/>
                    <a:pt x="50" y="17"/>
                    <a:pt x="50" y="17"/>
                  </a:cubicBezTo>
                  <a:cubicBezTo>
                    <a:pt x="50" y="17"/>
                    <a:pt x="50" y="17"/>
                    <a:pt x="50" y="16"/>
                  </a:cubicBezTo>
                  <a:cubicBezTo>
                    <a:pt x="51" y="16"/>
                    <a:pt x="51" y="16"/>
                    <a:pt x="51" y="16"/>
                  </a:cubicBezTo>
                  <a:cubicBezTo>
                    <a:pt x="51" y="15"/>
                    <a:pt x="52" y="15"/>
                    <a:pt x="52" y="15"/>
                  </a:cubicBezTo>
                  <a:cubicBezTo>
                    <a:pt x="52" y="14"/>
                    <a:pt x="52" y="14"/>
                    <a:pt x="52" y="14"/>
                  </a:cubicBezTo>
                  <a:cubicBezTo>
                    <a:pt x="52" y="14"/>
                    <a:pt x="52" y="13"/>
                    <a:pt x="53" y="13"/>
                  </a:cubicBezTo>
                  <a:cubicBezTo>
                    <a:pt x="53" y="13"/>
                    <a:pt x="53" y="14"/>
                    <a:pt x="53" y="13"/>
                  </a:cubicBezTo>
                  <a:cubicBezTo>
                    <a:pt x="54" y="13"/>
                    <a:pt x="54" y="11"/>
                    <a:pt x="54" y="11"/>
                  </a:cubicBezTo>
                  <a:cubicBezTo>
                    <a:pt x="55" y="11"/>
                    <a:pt x="55" y="10"/>
                    <a:pt x="55" y="10"/>
                  </a:cubicBezTo>
                  <a:cubicBezTo>
                    <a:pt x="55" y="10"/>
                    <a:pt x="55" y="10"/>
                    <a:pt x="56" y="9"/>
                  </a:cubicBezTo>
                  <a:cubicBezTo>
                    <a:pt x="56" y="9"/>
                    <a:pt x="56" y="9"/>
                    <a:pt x="57" y="8"/>
                  </a:cubicBezTo>
                  <a:cubicBezTo>
                    <a:pt x="57" y="8"/>
                    <a:pt x="57" y="8"/>
                    <a:pt x="57" y="8"/>
                  </a:cubicBezTo>
                  <a:cubicBezTo>
                    <a:pt x="57" y="8"/>
                    <a:pt x="58" y="7"/>
                    <a:pt x="58" y="7"/>
                  </a:cubicBezTo>
                  <a:cubicBezTo>
                    <a:pt x="58" y="7"/>
                    <a:pt x="59" y="7"/>
                    <a:pt x="59" y="7"/>
                  </a:cubicBezTo>
                  <a:cubicBezTo>
                    <a:pt x="59" y="7"/>
                    <a:pt x="59" y="8"/>
                    <a:pt x="60" y="7"/>
                  </a:cubicBezTo>
                  <a:cubicBezTo>
                    <a:pt x="60" y="7"/>
                    <a:pt x="61" y="7"/>
                    <a:pt x="61" y="7"/>
                  </a:cubicBezTo>
                  <a:cubicBezTo>
                    <a:pt x="61" y="7"/>
                    <a:pt x="61" y="7"/>
                    <a:pt x="62" y="8"/>
                  </a:cubicBezTo>
                  <a:cubicBezTo>
                    <a:pt x="62" y="8"/>
                    <a:pt x="63" y="8"/>
                    <a:pt x="63" y="8"/>
                  </a:cubicBezTo>
                  <a:cubicBezTo>
                    <a:pt x="63" y="8"/>
                    <a:pt x="63" y="7"/>
                    <a:pt x="64" y="7"/>
                  </a:cubicBezTo>
                  <a:cubicBezTo>
                    <a:pt x="65" y="7"/>
                    <a:pt x="64" y="6"/>
                    <a:pt x="65" y="7"/>
                  </a:cubicBezTo>
                  <a:cubicBezTo>
                    <a:pt x="65" y="7"/>
                    <a:pt x="65" y="7"/>
                    <a:pt x="65" y="7"/>
                  </a:cubicBezTo>
                  <a:cubicBezTo>
                    <a:pt x="65" y="7"/>
                    <a:pt x="65" y="7"/>
                    <a:pt x="66" y="7"/>
                  </a:cubicBezTo>
                  <a:cubicBezTo>
                    <a:pt x="66" y="7"/>
                    <a:pt x="67" y="7"/>
                    <a:pt x="67" y="7"/>
                  </a:cubicBezTo>
                  <a:cubicBezTo>
                    <a:pt x="67" y="7"/>
                    <a:pt x="67" y="7"/>
                    <a:pt x="67" y="7"/>
                  </a:cubicBezTo>
                  <a:cubicBezTo>
                    <a:pt x="67" y="6"/>
                    <a:pt x="67" y="6"/>
                    <a:pt x="67" y="6"/>
                  </a:cubicBezTo>
                  <a:cubicBezTo>
                    <a:pt x="67" y="6"/>
                    <a:pt x="67" y="5"/>
                    <a:pt x="67" y="5"/>
                  </a:cubicBezTo>
                  <a:cubicBezTo>
                    <a:pt x="68" y="5"/>
                    <a:pt x="67" y="5"/>
                    <a:pt x="68" y="5"/>
                  </a:cubicBezTo>
                  <a:cubicBezTo>
                    <a:pt x="68" y="4"/>
                    <a:pt x="67" y="4"/>
                    <a:pt x="68" y="4"/>
                  </a:cubicBezTo>
                  <a:cubicBezTo>
                    <a:pt x="69" y="4"/>
                    <a:pt x="69" y="4"/>
                    <a:pt x="69" y="3"/>
                  </a:cubicBezTo>
                  <a:cubicBezTo>
                    <a:pt x="69" y="3"/>
                    <a:pt x="70" y="3"/>
                    <a:pt x="70" y="3"/>
                  </a:cubicBezTo>
                  <a:cubicBezTo>
                    <a:pt x="70" y="3"/>
                    <a:pt x="70" y="3"/>
                    <a:pt x="71" y="3"/>
                  </a:cubicBezTo>
                  <a:cubicBezTo>
                    <a:pt x="71" y="3"/>
                    <a:pt x="72" y="2"/>
                    <a:pt x="72" y="3"/>
                  </a:cubicBezTo>
                  <a:cubicBezTo>
                    <a:pt x="72" y="3"/>
                    <a:pt x="72" y="3"/>
                    <a:pt x="73" y="3"/>
                  </a:cubicBezTo>
                  <a:cubicBezTo>
                    <a:pt x="73" y="2"/>
                    <a:pt x="74" y="2"/>
                    <a:pt x="74" y="3"/>
                  </a:cubicBezTo>
                  <a:cubicBezTo>
                    <a:pt x="74" y="3"/>
                    <a:pt x="74" y="3"/>
                    <a:pt x="74" y="3"/>
                  </a:cubicBezTo>
                  <a:cubicBezTo>
                    <a:pt x="75" y="3"/>
                    <a:pt x="75" y="2"/>
                    <a:pt x="75" y="2"/>
                  </a:cubicBezTo>
                  <a:cubicBezTo>
                    <a:pt x="75" y="2"/>
                    <a:pt x="76" y="3"/>
                    <a:pt x="76" y="3"/>
                  </a:cubicBezTo>
                  <a:cubicBezTo>
                    <a:pt x="76" y="3"/>
                    <a:pt x="76" y="2"/>
                    <a:pt x="76" y="2"/>
                  </a:cubicBezTo>
                  <a:cubicBezTo>
                    <a:pt x="77" y="2"/>
                    <a:pt x="78" y="2"/>
                    <a:pt x="78" y="2"/>
                  </a:cubicBezTo>
                  <a:cubicBezTo>
                    <a:pt x="78" y="2"/>
                    <a:pt x="78" y="2"/>
                    <a:pt x="78" y="2"/>
                  </a:cubicBezTo>
                  <a:cubicBezTo>
                    <a:pt x="79" y="2"/>
                    <a:pt x="80" y="1"/>
                    <a:pt x="80" y="1"/>
                  </a:cubicBezTo>
                  <a:cubicBezTo>
                    <a:pt x="80" y="1"/>
                    <a:pt x="81" y="0"/>
                    <a:pt x="81" y="0"/>
                  </a:cubicBezTo>
                  <a:cubicBezTo>
                    <a:pt x="81" y="0"/>
                    <a:pt x="82" y="0"/>
                    <a:pt x="82" y="1"/>
                  </a:cubicBezTo>
                  <a:cubicBezTo>
                    <a:pt x="82" y="1"/>
                    <a:pt x="83" y="2"/>
                    <a:pt x="83" y="2"/>
                  </a:cubicBezTo>
                  <a:cubicBezTo>
                    <a:pt x="83" y="2"/>
                    <a:pt x="83" y="2"/>
                    <a:pt x="83" y="3"/>
                  </a:cubicBezTo>
                  <a:cubicBezTo>
                    <a:pt x="83" y="3"/>
                    <a:pt x="83" y="3"/>
                    <a:pt x="83" y="4"/>
                  </a:cubicBezTo>
                  <a:cubicBezTo>
                    <a:pt x="83" y="4"/>
                    <a:pt x="83" y="4"/>
                    <a:pt x="83" y="4"/>
                  </a:cubicBezTo>
                  <a:cubicBezTo>
                    <a:pt x="83" y="5"/>
                    <a:pt x="84" y="5"/>
                    <a:pt x="83" y="5"/>
                  </a:cubicBezTo>
                  <a:cubicBezTo>
                    <a:pt x="83" y="5"/>
                    <a:pt x="83" y="6"/>
                    <a:pt x="83" y="6"/>
                  </a:cubicBezTo>
                  <a:cubicBezTo>
                    <a:pt x="84" y="6"/>
                    <a:pt x="84" y="6"/>
                    <a:pt x="85" y="6"/>
                  </a:cubicBezTo>
                  <a:cubicBezTo>
                    <a:pt x="85" y="7"/>
                    <a:pt x="85" y="6"/>
                    <a:pt x="86" y="7"/>
                  </a:cubicBezTo>
                  <a:cubicBezTo>
                    <a:pt x="86" y="7"/>
                    <a:pt x="87" y="7"/>
                    <a:pt x="87" y="7"/>
                  </a:cubicBezTo>
                  <a:cubicBezTo>
                    <a:pt x="88" y="8"/>
                    <a:pt x="88" y="7"/>
                    <a:pt x="88" y="8"/>
                  </a:cubicBezTo>
                  <a:cubicBezTo>
                    <a:pt x="88" y="8"/>
                    <a:pt x="88" y="9"/>
                    <a:pt x="88" y="9"/>
                  </a:cubicBezTo>
                  <a:cubicBezTo>
                    <a:pt x="88" y="9"/>
                    <a:pt x="88" y="9"/>
                    <a:pt x="88" y="10"/>
                  </a:cubicBezTo>
                  <a:cubicBezTo>
                    <a:pt x="88" y="10"/>
                    <a:pt x="88" y="11"/>
                    <a:pt x="89" y="11"/>
                  </a:cubicBezTo>
                  <a:cubicBezTo>
                    <a:pt x="89" y="11"/>
                    <a:pt x="89" y="11"/>
                    <a:pt x="89" y="11"/>
                  </a:cubicBezTo>
                  <a:cubicBezTo>
                    <a:pt x="89" y="11"/>
                    <a:pt x="90" y="11"/>
                    <a:pt x="90" y="11"/>
                  </a:cubicBezTo>
                  <a:cubicBezTo>
                    <a:pt x="90" y="11"/>
                    <a:pt x="91" y="11"/>
                    <a:pt x="91" y="11"/>
                  </a:cubicBezTo>
                  <a:cubicBezTo>
                    <a:pt x="91" y="11"/>
                    <a:pt x="92" y="11"/>
                    <a:pt x="92" y="11"/>
                  </a:cubicBezTo>
                  <a:cubicBezTo>
                    <a:pt x="92" y="11"/>
                    <a:pt x="93" y="11"/>
                    <a:pt x="93" y="11"/>
                  </a:cubicBezTo>
                  <a:cubicBezTo>
                    <a:pt x="93" y="11"/>
                    <a:pt x="94" y="11"/>
                    <a:pt x="94" y="11"/>
                  </a:cubicBezTo>
                  <a:cubicBezTo>
                    <a:pt x="95" y="12"/>
                    <a:pt x="95" y="12"/>
                    <a:pt x="95" y="12"/>
                  </a:cubicBezTo>
                  <a:cubicBezTo>
                    <a:pt x="95" y="12"/>
                    <a:pt x="95" y="12"/>
                    <a:pt x="95" y="12"/>
                  </a:cubicBezTo>
                  <a:cubicBezTo>
                    <a:pt x="95" y="13"/>
                    <a:pt x="95" y="13"/>
                    <a:pt x="95" y="13"/>
                  </a:cubicBezTo>
                  <a:cubicBezTo>
                    <a:pt x="95" y="13"/>
                    <a:pt x="95" y="13"/>
                    <a:pt x="95" y="13"/>
                  </a:cubicBezTo>
                  <a:cubicBezTo>
                    <a:pt x="95" y="13"/>
                    <a:pt x="94" y="13"/>
                    <a:pt x="94" y="14"/>
                  </a:cubicBezTo>
                  <a:cubicBezTo>
                    <a:pt x="95" y="14"/>
                    <a:pt x="95" y="15"/>
                    <a:pt x="95" y="15"/>
                  </a:cubicBezTo>
                  <a:cubicBezTo>
                    <a:pt x="95" y="15"/>
                    <a:pt x="95" y="16"/>
                    <a:pt x="95" y="16"/>
                  </a:cubicBezTo>
                  <a:cubicBezTo>
                    <a:pt x="95" y="16"/>
                    <a:pt x="95" y="16"/>
                    <a:pt x="96" y="17"/>
                  </a:cubicBezTo>
                  <a:cubicBezTo>
                    <a:pt x="96" y="17"/>
                    <a:pt x="96" y="17"/>
                    <a:pt x="96" y="17"/>
                  </a:cubicBezTo>
                  <a:cubicBezTo>
                    <a:pt x="96" y="18"/>
                    <a:pt x="96" y="18"/>
                    <a:pt x="96" y="18"/>
                  </a:cubicBezTo>
                  <a:cubicBezTo>
                    <a:pt x="96" y="18"/>
                    <a:pt x="97" y="18"/>
                    <a:pt x="97" y="18"/>
                  </a:cubicBezTo>
                  <a:cubicBezTo>
                    <a:pt x="97" y="19"/>
                    <a:pt x="96" y="19"/>
                    <a:pt x="97" y="19"/>
                  </a:cubicBezTo>
                  <a:cubicBezTo>
                    <a:pt x="97" y="19"/>
                    <a:pt x="98" y="19"/>
                    <a:pt x="98" y="19"/>
                  </a:cubicBezTo>
                  <a:cubicBezTo>
                    <a:pt x="98" y="18"/>
                    <a:pt x="98" y="17"/>
                    <a:pt x="99" y="17"/>
                  </a:cubicBezTo>
                  <a:cubicBezTo>
                    <a:pt x="99" y="17"/>
                    <a:pt x="99" y="18"/>
                    <a:pt x="99" y="18"/>
                  </a:cubicBezTo>
                  <a:cubicBezTo>
                    <a:pt x="99" y="18"/>
                    <a:pt x="99" y="19"/>
                    <a:pt x="100" y="19"/>
                  </a:cubicBezTo>
                  <a:cubicBezTo>
                    <a:pt x="100" y="19"/>
                    <a:pt x="101" y="19"/>
                    <a:pt x="101" y="19"/>
                  </a:cubicBezTo>
                  <a:cubicBezTo>
                    <a:pt x="102" y="20"/>
                    <a:pt x="102" y="19"/>
                    <a:pt x="102" y="20"/>
                  </a:cubicBezTo>
                  <a:cubicBezTo>
                    <a:pt x="102" y="21"/>
                    <a:pt x="102" y="21"/>
                    <a:pt x="102" y="21"/>
                  </a:cubicBezTo>
                  <a:cubicBezTo>
                    <a:pt x="102" y="21"/>
                    <a:pt x="103" y="21"/>
                    <a:pt x="103" y="21"/>
                  </a:cubicBezTo>
                  <a:cubicBezTo>
                    <a:pt x="103" y="21"/>
                    <a:pt x="103" y="22"/>
                    <a:pt x="104" y="22"/>
                  </a:cubicBezTo>
                  <a:cubicBezTo>
                    <a:pt x="104" y="23"/>
                    <a:pt x="104" y="23"/>
                    <a:pt x="104" y="23"/>
                  </a:cubicBezTo>
                  <a:cubicBezTo>
                    <a:pt x="105" y="23"/>
                    <a:pt x="104" y="24"/>
                    <a:pt x="105" y="24"/>
                  </a:cubicBezTo>
                  <a:cubicBezTo>
                    <a:pt x="106" y="24"/>
                    <a:pt x="106" y="24"/>
                    <a:pt x="106" y="24"/>
                  </a:cubicBezTo>
                  <a:cubicBezTo>
                    <a:pt x="106" y="24"/>
                    <a:pt x="106" y="25"/>
                    <a:pt x="107" y="25"/>
                  </a:cubicBezTo>
                  <a:cubicBezTo>
                    <a:pt x="107" y="25"/>
                    <a:pt x="107" y="25"/>
                    <a:pt x="108" y="25"/>
                  </a:cubicBezTo>
                  <a:cubicBezTo>
                    <a:pt x="108" y="26"/>
                    <a:pt x="108" y="26"/>
                    <a:pt x="108" y="26"/>
                  </a:cubicBezTo>
                  <a:cubicBezTo>
                    <a:pt x="109" y="26"/>
                    <a:pt x="108" y="27"/>
                    <a:pt x="108" y="27"/>
                  </a:cubicBezTo>
                  <a:cubicBezTo>
                    <a:pt x="108" y="27"/>
                    <a:pt x="109" y="26"/>
                    <a:pt x="109" y="27"/>
                  </a:cubicBezTo>
                  <a:cubicBezTo>
                    <a:pt x="109" y="28"/>
                    <a:pt x="110" y="28"/>
                    <a:pt x="110" y="29"/>
                  </a:cubicBezTo>
                  <a:cubicBezTo>
                    <a:pt x="110" y="29"/>
                    <a:pt x="110" y="29"/>
                    <a:pt x="110" y="29"/>
                  </a:cubicBezTo>
                  <a:cubicBezTo>
                    <a:pt x="110" y="29"/>
                    <a:pt x="111" y="29"/>
                    <a:pt x="111" y="29"/>
                  </a:cubicBezTo>
                  <a:cubicBezTo>
                    <a:pt x="112" y="28"/>
                    <a:pt x="112" y="28"/>
                    <a:pt x="112" y="28"/>
                  </a:cubicBezTo>
                  <a:cubicBezTo>
                    <a:pt x="112" y="28"/>
                    <a:pt x="114" y="30"/>
                    <a:pt x="114" y="30"/>
                  </a:cubicBezTo>
                  <a:cubicBezTo>
                    <a:pt x="114" y="30"/>
                    <a:pt x="114" y="31"/>
                    <a:pt x="115" y="31"/>
                  </a:cubicBezTo>
                  <a:cubicBezTo>
                    <a:pt x="115" y="31"/>
                    <a:pt x="116" y="32"/>
                    <a:pt x="116" y="32"/>
                  </a:cubicBezTo>
                  <a:cubicBezTo>
                    <a:pt x="116" y="32"/>
                    <a:pt x="115" y="32"/>
                    <a:pt x="115" y="33"/>
                  </a:cubicBezTo>
                  <a:cubicBezTo>
                    <a:pt x="115" y="33"/>
                    <a:pt x="115" y="33"/>
                    <a:pt x="115" y="34"/>
                  </a:cubicBezTo>
                  <a:cubicBezTo>
                    <a:pt x="115" y="34"/>
                    <a:pt x="115" y="34"/>
                    <a:pt x="115" y="34"/>
                  </a:cubicBezTo>
                  <a:cubicBezTo>
                    <a:pt x="115" y="35"/>
                    <a:pt x="115" y="35"/>
                    <a:pt x="116" y="36"/>
                  </a:cubicBezTo>
                  <a:cubicBezTo>
                    <a:pt x="116" y="36"/>
                    <a:pt x="117" y="35"/>
                    <a:pt x="117" y="36"/>
                  </a:cubicBezTo>
                  <a:cubicBezTo>
                    <a:pt x="117" y="36"/>
                    <a:pt x="118" y="37"/>
                    <a:pt x="118" y="37"/>
                  </a:cubicBezTo>
                  <a:cubicBezTo>
                    <a:pt x="118" y="37"/>
                    <a:pt x="118" y="38"/>
                    <a:pt x="118" y="38"/>
                  </a:cubicBezTo>
                  <a:cubicBezTo>
                    <a:pt x="118" y="38"/>
                    <a:pt x="119" y="37"/>
                    <a:pt x="119" y="38"/>
                  </a:cubicBezTo>
                  <a:cubicBezTo>
                    <a:pt x="119" y="39"/>
                    <a:pt x="118" y="39"/>
                    <a:pt x="118" y="39"/>
                  </a:cubicBezTo>
                  <a:cubicBezTo>
                    <a:pt x="119" y="40"/>
                    <a:pt x="119" y="40"/>
                    <a:pt x="119" y="40"/>
                  </a:cubicBezTo>
                  <a:cubicBezTo>
                    <a:pt x="119" y="41"/>
                    <a:pt x="120" y="41"/>
                    <a:pt x="120" y="41"/>
                  </a:cubicBezTo>
                  <a:cubicBezTo>
                    <a:pt x="119" y="42"/>
                    <a:pt x="119" y="41"/>
                    <a:pt x="119" y="42"/>
                  </a:cubicBezTo>
                  <a:cubicBezTo>
                    <a:pt x="120" y="42"/>
                    <a:pt x="120" y="42"/>
                    <a:pt x="120" y="42"/>
                  </a:cubicBezTo>
                  <a:cubicBezTo>
                    <a:pt x="120" y="43"/>
                    <a:pt x="120" y="43"/>
                    <a:pt x="120" y="43"/>
                  </a:cubicBezTo>
                  <a:cubicBezTo>
                    <a:pt x="120" y="44"/>
                    <a:pt x="119" y="44"/>
                    <a:pt x="119" y="44"/>
                  </a:cubicBezTo>
                  <a:cubicBezTo>
                    <a:pt x="119" y="44"/>
                    <a:pt x="120" y="44"/>
                    <a:pt x="120" y="45"/>
                  </a:cubicBezTo>
                  <a:cubicBezTo>
                    <a:pt x="120" y="46"/>
                    <a:pt x="119" y="46"/>
                    <a:pt x="119" y="46"/>
                  </a:cubicBezTo>
                  <a:cubicBezTo>
                    <a:pt x="119" y="46"/>
                    <a:pt x="118" y="47"/>
                    <a:pt x="118" y="47"/>
                  </a:cubicBezTo>
                  <a:cubicBezTo>
                    <a:pt x="118" y="47"/>
                    <a:pt x="118" y="47"/>
                    <a:pt x="118" y="48"/>
                  </a:cubicBezTo>
                  <a:cubicBezTo>
                    <a:pt x="117" y="48"/>
                    <a:pt x="117" y="49"/>
                    <a:pt x="117" y="49"/>
                  </a:cubicBezTo>
                  <a:cubicBezTo>
                    <a:pt x="117" y="49"/>
                    <a:pt x="116" y="50"/>
                    <a:pt x="115" y="50"/>
                  </a:cubicBezTo>
                  <a:cubicBezTo>
                    <a:pt x="115" y="50"/>
                    <a:pt x="114" y="50"/>
                    <a:pt x="114" y="50"/>
                  </a:cubicBezTo>
                  <a:cubicBezTo>
                    <a:pt x="114" y="51"/>
                    <a:pt x="114" y="51"/>
                    <a:pt x="113" y="51"/>
                  </a:cubicBezTo>
                  <a:cubicBezTo>
                    <a:pt x="113" y="51"/>
                    <a:pt x="112" y="51"/>
                    <a:pt x="112" y="51"/>
                  </a:cubicBezTo>
                  <a:cubicBezTo>
                    <a:pt x="112" y="52"/>
                    <a:pt x="112" y="52"/>
                    <a:pt x="112" y="52"/>
                  </a:cubicBezTo>
                  <a:cubicBezTo>
                    <a:pt x="113" y="53"/>
                    <a:pt x="112" y="53"/>
                    <a:pt x="112" y="53"/>
                  </a:cubicBezTo>
                  <a:cubicBezTo>
                    <a:pt x="113" y="53"/>
                    <a:pt x="113" y="53"/>
                    <a:pt x="113" y="53"/>
                  </a:cubicBezTo>
                  <a:cubicBezTo>
                    <a:pt x="113" y="53"/>
                    <a:pt x="112" y="54"/>
                    <a:pt x="112" y="54"/>
                  </a:cubicBezTo>
                  <a:cubicBezTo>
                    <a:pt x="113" y="54"/>
                    <a:pt x="113" y="55"/>
                    <a:pt x="113" y="55"/>
                  </a:cubicBezTo>
                  <a:cubicBezTo>
                    <a:pt x="113" y="55"/>
                    <a:pt x="113" y="56"/>
                    <a:pt x="113" y="56"/>
                  </a:cubicBezTo>
                  <a:cubicBezTo>
                    <a:pt x="113" y="56"/>
                    <a:pt x="114" y="57"/>
                    <a:pt x="114" y="57"/>
                  </a:cubicBezTo>
                  <a:cubicBezTo>
                    <a:pt x="113" y="57"/>
                    <a:pt x="113" y="57"/>
                    <a:pt x="112" y="57"/>
                  </a:cubicBezTo>
                  <a:cubicBezTo>
                    <a:pt x="112" y="57"/>
                    <a:pt x="112" y="57"/>
                    <a:pt x="112" y="57"/>
                  </a:cubicBezTo>
                  <a:cubicBezTo>
                    <a:pt x="112" y="58"/>
                    <a:pt x="112" y="58"/>
                    <a:pt x="112" y="59"/>
                  </a:cubicBezTo>
                  <a:cubicBezTo>
                    <a:pt x="112" y="59"/>
                    <a:pt x="112" y="59"/>
                    <a:pt x="112" y="59"/>
                  </a:cubicBezTo>
                  <a:cubicBezTo>
                    <a:pt x="111" y="59"/>
                    <a:pt x="112" y="59"/>
                    <a:pt x="112" y="60"/>
                  </a:cubicBezTo>
                  <a:cubicBezTo>
                    <a:pt x="111" y="61"/>
                    <a:pt x="110" y="61"/>
                    <a:pt x="110" y="61"/>
                  </a:cubicBezTo>
                  <a:cubicBezTo>
                    <a:pt x="110" y="60"/>
                    <a:pt x="109" y="60"/>
                    <a:pt x="109" y="60"/>
                  </a:cubicBezTo>
                  <a:cubicBezTo>
                    <a:pt x="109" y="60"/>
                    <a:pt x="109" y="61"/>
                    <a:pt x="108" y="61"/>
                  </a:cubicBezTo>
                  <a:cubicBezTo>
                    <a:pt x="107" y="62"/>
                    <a:pt x="107" y="62"/>
                    <a:pt x="107" y="62"/>
                  </a:cubicBezTo>
                  <a:cubicBezTo>
                    <a:pt x="106" y="62"/>
                    <a:pt x="106" y="62"/>
                    <a:pt x="106" y="62"/>
                  </a:cubicBezTo>
                  <a:cubicBezTo>
                    <a:pt x="105" y="63"/>
                    <a:pt x="105" y="63"/>
                    <a:pt x="105" y="64"/>
                  </a:cubicBezTo>
                  <a:cubicBezTo>
                    <a:pt x="105" y="64"/>
                    <a:pt x="106" y="64"/>
                    <a:pt x="105" y="65"/>
                  </a:cubicBezTo>
                  <a:cubicBezTo>
                    <a:pt x="104" y="65"/>
                    <a:pt x="104" y="65"/>
                    <a:pt x="104" y="65"/>
                  </a:cubicBezTo>
                  <a:cubicBezTo>
                    <a:pt x="105" y="66"/>
                    <a:pt x="105" y="66"/>
                    <a:pt x="105" y="66"/>
                  </a:cubicBezTo>
                  <a:cubicBezTo>
                    <a:pt x="104" y="67"/>
                    <a:pt x="104" y="67"/>
                    <a:pt x="104" y="67"/>
                  </a:cubicBezTo>
                  <a:cubicBezTo>
                    <a:pt x="104" y="67"/>
                    <a:pt x="105" y="67"/>
                    <a:pt x="104" y="68"/>
                  </a:cubicBezTo>
                  <a:cubicBezTo>
                    <a:pt x="104" y="69"/>
                    <a:pt x="104" y="69"/>
                    <a:pt x="104" y="69"/>
                  </a:cubicBezTo>
                  <a:cubicBezTo>
                    <a:pt x="103" y="70"/>
                    <a:pt x="104" y="69"/>
                    <a:pt x="104" y="70"/>
                  </a:cubicBezTo>
                  <a:cubicBezTo>
                    <a:pt x="104" y="70"/>
                    <a:pt x="104" y="71"/>
                    <a:pt x="104" y="71"/>
                  </a:cubicBezTo>
                  <a:cubicBezTo>
                    <a:pt x="104" y="71"/>
                    <a:pt x="103" y="71"/>
                    <a:pt x="103" y="71"/>
                  </a:cubicBezTo>
                  <a:cubicBezTo>
                    <a:pt x="103" y="72"/>
                    <a:pt x="103" y="72"/>
                    <a:pt x="104" y="72"/>
                  </a:cubicBezTo>
                  <a:cubicBezTo>
                    <a:pt x="104" y="72"/>
                    <a:pt x="104" y="72"/>
                    <a:pt x="104" y="72"/>
                  </a:cubicBezTo>
                  <a:cubicBezTo>
                    <a:pt x="105" y="73"/>
                    <a:pt x="104" y="73"/>
                    <a:pt x="105" y="73"/>
                  </a:cubicBezTo>
                  <a:cubicBezTo>
                    <a:pt x="105" y="73"/>
                    <a:pt x="105" y="74"/>
                    <a:pt x="105" y="74"/>
                  </a:cubicBezTo>
                  <a:cubicBezTo>
                    <a:pt x="106" y="74"/>
                    <a:pt x="106" y="74"/>
                    <a:pt x="106" y="74"/>
                  </a:cubicBezTo>
                  <a:cubicBezTo>
                    <a:pt x="106" y="74"/>
                    <a:pt x="105" y="74"/>
                    <a:pt x="105" y="75"/>
                  </a:cubicBezTo>
                  <a:cubicBezTo>
                    <a:pt x="106" y="75"/>
                    <a:pt x="107" y="75"/>
                    <a:pt x="106" y="76"/>
                  </a:cubicBezTo>
                  <a:cubicBezTo>
                    <a:pt x="105" y="76"/>
                    <a:pt x="105" y="76"/>
                    <a:pt x="104" y="76"/>
                  </a:cubicBezTo>
                  <a:cubicBezTo>
                    <a:pt x="104" y="77"/>
                    <a:pt x="103" y="77"/>
                    <a:pt x="103" y="77"/>
                  </a:cubicBezTo>
                  <a:cubicBezTo>
                    <a:pt x="103" y="77"/>
                    <a:pt x="103" y="77"/>
                    <a:pt x="103" y="78"/>
                  </a:cubicBezTo>
                  <a:cubicBezTo>
                    <a:pt x="103" y="78"/>
                    <a:pt x="103" y="78"/>
                    <a:pt x="103" y="78"/>
                  </a:cubicBezTo>
                  <a:cubicBezTo>
                    <a:pt x="102" y="78"/>
                    <a:pt x="101" y="77"/>
                    <a:pt x="101" y="77"/>
                  </a:cubicBezTo>
                  <a:cubicBezTo>
                    <a:pt x="101" y="77"/>
                    <a:pt x="101" y="79"/>
                    <a:pt x="100" y="79"/>
                  </a:cubicBezTo>
                  <a:cubicBezTo>
                    <a:pt x="100" y="79"/>
                    <a:pt x="100" y="79"/>
                    <a:pt x="99" y="79"/>
                  </a:cubicBezTo>
                  <a:cubicBezTo>
                    <a:pt x="99" y="80"/>
                    <a:pt x="99" y="80"/>
                    <a:pt x="99" y="80"/>
                  </a:cubicBezTo>
                  <a:cubicBezTo>
                    <a:pt x="98" y="80"/>
                    <a:pt x="98" y="81"/>
                    <a:pt x="97" y="81"/>
                  </a:cubicBezTo>
                  <a:cubicBezTo>
                    <a:pt x="97" y="82"/>
                    <a:pt x="97" y="82"/>
                    <a:pt x="97" y="82"/>
                  </a:cubicBezTo>
                  <a:cubicBezTo>
                    <a:pt x="97" y="82"/>
                    <a:pt x="97" y="82"/>
                    <a:pt x="96" y="82"/>
                  </a:cubicBezTo>
                  <a:cubicBezTo>
                    <a:pt x="96" y="82"/>
                    <a:pt x="95" y="82"/>
                    <a:pt x="95" y="83"/>
                  </a:cubicBezTo>
                  <a:cubicBezTo>
                    <a:pt x="94" y="83"/>
                    <a:pt x="95" y="83"/>
                    <a:pt x="94" y="83"/>
                  </a:cubicBezTo>
                  <a:cubicBezTo>
                    <a:pt x="94" y="84"/>
                    <a:pt x="94" y="83"/>
                    <a:pt x="93" y="84"/>
                  </a:cubicBezTo>
                  <a:cubicBezTo>
                    <a:pt x="92" y="84"/>
                    <a:pt x="91" y="84"/>
                    <a:pt x="91" y="84"/>
                  </a:cubicBezTo>
                  <a:cubicBezTo>
                    <a:pt x="90" y="85"/>
                    <a:pt x="90" y="85"/>
                    <a:pt x="90" y="85"/>
                  </a:cubicBezTo>
                  <a:cubicBezTo>
                    <a:pt x="90" y="85"/>
                    <a:pt x="90" y="85"/>
                    <a:pt x="90" y="85"/>
                  </a:cubicBezTo>
                  <a:cubicBezTo>
                    <a:pt x="90" y="85"/>
                    <a:pt x="90" y="85"/>
                    <a:pt x="89" y="86"/>
                  </a:cubicBezTo>
                  <a:cubicBezTo>
                    <a:pt x="89" y="86"/>
                    <a:pt x="89" y="85"/>
                    <a:pt x="88" y="86"/>
                  </a:cubicBezTo>
                  <a:cubicBezTo>
                    <a:pt x="88" y="86"/>
                    <a:pt x="88" y="86"/>
                    <a:pt x="87" y="86"/>
                  </a:cubicBezTo>
                  <a:cubicBezTo>
                    <a:pt x="87" y="86"/>
                    <a:pt x="87" y="86"/>
                    <a:pt x="86" y="86"/>
                  </a:cubicBezTo>
                  <a:cubicBezTo>
                    <a:pt x="86" y="86"/>
                    <a:pt x="86" y="86"/>
                    <a:pt x="85" y="86"/>
                  </a:cubicBezTo>
                  <a:cubicBezTo>
                    <a:pt x="85" y="87"/>
                    <a:pt x="84" y="87"/>
                    <a:pt x="84" y="87"/>
                  </a:cubicBezTo>
                  <a:cubicBezTo>
                    <a:pt x="84" y="87"/>
                    <a:pt x="84" y="87"/>
                    <a:pt x="84" y="87"/>
                  </a:cubicBezTo>
                  <a:cubicBezTo>
                    <a:pt x="83" y="87"/>
                    <a:pt x="83" y="88"/>
                    <a:pt x="82" y="88"/>
                  </a:cubicBezTo>
                  <a:cubicBezTo>
                    <a:pt x="82" y="88"/>
                    <a:pt x="82" y="88"/>
                    <a:pt x="82" y="88"/>
                  </a:cubicBezTo>
                  <a:cubicBezTo>
                    <a:pt x="82" y="88"/>
                    <a:pt x="82" y="88"/>
                    <a:pt x="81" y="88"/>
                  </a:cubicBezTo>
                  <a:cubicBezTo>
                    <a:pt x="81" y="88"/>
                    <a:pt x="80" y="88"/>
                    <a:pt x="79" y="88"/>
                  </a:cubicBezTo>
                  <a:cubicBezTo>
                    <a:pt x="78" y="88"/>
                    <a:pt x="77" y="87"/>
                    <a:pt x="76" y="87"/>
                  </a:cubicBezTo>
                  <a:cubicBezTo>
                    <a:pt x="76" y="87"/>
                    <a:pt x="75" y="87"/>
                    <a:pt x="75" y="87"/>
                  </a:cubicBezTo>
                  <a:cubicBezTo>
                    <a:pt x="75" y="87"/>
                    <a:pt x="74" y="88"/>
                    <a:pt x="74" y="88"/>
                  </a:cubicBezTo>
                  <a:cubicBezTo>
                    <a:pt x="74" y="88"/>
                    <a:pt x="74" y="88"/>
                    <a:pt x="74" y="88"/>
                  </a:cubicBezTo>
                  <a:cubicBezTo>
                    <a:pt x="73" y="89"/>
                    <a:pt x="73" y="88"/>
                    <a:pt x="72" y="88"/>
                  </a:cubicBezTo>
                  <a:cubicBezTo>
                    <a:pt x="72" y="89"/>
                    <a:pt x="71" y="89"/>
                    <a:pt x="70" y="89"/>
                  </a:cubicBezTo>
                  <a:cubicBezTo>
                    <a:pt x="70" y="89"/>
                    <a:pt x="69" y="88"/>
                    <a:pt x="68" y="88"/>
                  </a:cubicBezTo>
                  <a:cubicBezTo>
                    <a:pt x="68" y="89"/>
                    <a:pt x="69" y="89"/>
                    <a:pt x="68" y="89"/>
                  </a:cubicBezTo>
                  <a:cubicBezTo>
                    <a:pt x="67" y="90"/>
                    <a:pt x="67" y="90"/>
                    <a:pt x="67" y="90"/>
                  </a:cubicBezTo>
                  <a:cubicBezTo>
                    <a:pt x="67" y="90"/>
                    <a:pt x="67" y="89"/>
                    <a:pt x="66" y="90"/>
                  </a:cubicBezTo>
                  <a:cubicBezTo>
                    <a:pt x="66" y="92"/>
                    <a:pt x="65" y="91"/>
                    <a:pt x="65" y="92"/>
                  </a:cubicBezTo>
                  <a:cubicBezTo>
                    <a:pt x="65" y="92"/>
                    <a:pt x="66" y="93"/>
                    <a:pt x="65" y="93"/>
                  </a:cubicBezTo>
                  <a:cubicBezTo>
                    <a:pt x="65" y="94"/>
                    <a:pt x="65" y="94"/>
                    <a:pt x="65" y="94"/>
                  </a:cubicBezTo>
                  <a:cubicBezTo>
                    <a:pt x="64" y="94"/>
                    <a:pt x="64" y="94"/>
                    <a:pt x="64" y="94"/>
                  </a:cubicBezTo>
                  <a:cubicBezTo>
                    <a:pt x="63" y="94"/>
                    <a:pt x="64" y="94"/>
                    <a:pt x="63" y="94"/>
                  </a:cubicBezTo>
                  <a:cubicBezTo>
                    <a:pt x="61" y="94"/>
                    <a:pt x="62" y="94"/>
                    <a:pt x="61" y="95"/>
                  </a:cubicBezTo>
                  <a:cubicBezTo>
                    <a:pt x="60" y="95"/>
                    <a:pt x="60" y="95"/>
                    <a:pt x="59" y="96"/>
                  </a:cubicBezTo>
                  <a:cubicBezTo>
                    <a:pt x="59" y="96"/>
                    <a:pt x="59" y="96"/>
                    <a:pt x="59" y="97"/>
                  </a:cubicBezTo>
                  <a:cubicBezTo>
                    <a:pt x="60" y="97"/>
                    <a:pt x="60" y="98"/>
                    <a:pt x="60" y="98"/>
                  </a:cubicBezTo>
                  <a:cubicBezTo>
                    <a:pt x="61" y="98"/>
                    <a:pt x="61" y="98"/>
                    <a:pt x="61" y="98"/>
                  </a:cubicBezTo>
                  <a:cubicBezTo>
                    <a:pt x="61" y="99"/>
                    <a:pt x="61" y="99"/>
                    <a:pt x="61" y="99"/>
                  </a:cubicBezTo>
                  <a:cubicBezTo>
                    <a:pt x="61" y="100"/>
                    <a:pt x="61" y="100"/>
                    <a:pt x="61" y="100"/>
                  </a:cubicBezTo>
                  <a:cubicBezTo>
                    <a:pt x="62" y="100"/>
                    <a:pt x="62" y="100"/>
                    <a:pt x="62" y="101"/>
                  </a:cubicBezTo>
                  <a:cubicBezTo>
                    <a:pt x="62" y="101"/>
                    <a:pt x="62" y="101"/>
                    <a:pt x="62" y="101"/>
                  </a:cubicBezTo>
                  <a:cubicBezTo>
                    <a:pt x="62" y="102"/>
                    <a:pt x="62" y="102"/>
                    <a:pt x="61" y="102"/>
                  </a:cubicBezTo>
                  <a:cubicBezTo>
                    <a:pt x="61" y="103"/>
                    <a:pt x="61" y="103"/>
                    <a:pt x="61" y="103"/>
                  </a:cubicBezTo>
                  <a:cubicBezTo>
                    <a:pt x="61" y="104"/>
                    <a:pt x="62" y="104"/>
                    <a:pt x="61" y="104"/>
                  </a:cubicBezTo>
                  <a:cubicBezTo>
                    <a:pt x="60" y="104"/>
                    <a:pt x="60" y="104"/>
                    <a:pt x="60" y="104"/>
                  </a:cubicBezTo>
                  <a:cubicBezTo>
                    <a:pt x="59" y="105"/>
                    <a:pt x="60" y="105"/>
                    <a:pt x="59" y="105"/>
                  </a:cubicBezTo>
                  <a:cubicBezTo>
                    <a:pt x="59" y="105"/>
                    <a:pt x="58" y="105"/>
                    <a:pt x="58" y="105"/>
                  </a:cubicBezTo>
                  <a:cubicBezTo>
                    <a:pt x="57" y="105"/>
                    <a:pt x="57" y="105"/>
                    <a:pt x="57" y="106"/>
                  </a:cubicBezTo>
                  <a:cubicBezTo>
                    <a:pt x="57" y="106"/>
                    <a:pt x="56" y="106"/>
                    <a:pt x="56" y="106"/>
                  </a:cubicBezTo>
                  <a:cubicBezTo>
                    <a:pt x="57" y="107"/>
                    <a:pt x="57" y="107"/>
                    <a:pt x="57" y="107"/>
                  </a:cubicBezTo>
                  <a:cubicBezTo>
                    <a:pt x="57" y="108"/>
                    <a:pt x="57" y="108"/>
                    <a:pt x="57" y="108"/>
                  </a:cubicBezTo>
                  <a:cubicBezTo>
                    <a:pt x="57" y="109"/>
                    <a:pt x="57" y="109"/>
                    <a:pt x="57" y="109"/>
                  </a:cubicBezTo>
                  <a:cubicBezTo>
                    <a:pt x="57" y="110"/>
                    <a:pt x="57" y="110"/>
                    <a:pt x="57" y="110"/>
                  </a:cubicBezTo>
                  <a:cubicBezTo>
                    <a:pt x="57" y="110"/>
                    <a:pt x="57" y="111"/>
                    <a:pt x="57" y="111"/>
                  </a:cubicBezTo>
                  <a:cubicBezTo>
                    <a:pt x="57" y="111"/>
                    <a:pt x="56" y="111"/>
                    <a:pt x="56" y="111"/>
                  </a:cubicBezTo>
                  <a:cubicBezTo>
                    <a:pt x="57" y="111"/>
                    <a:pt x="57" y="112"/>
                    <a:pt x="57" y="112"/>
                  </a:cubicBezTo>
                  <a:cubicBezTo>
                    <a:pt x="57" y="112"/>
                    <a:pt x="56" y="113"/>
                    <a:pt x="56" y="113"/>
                  </a:cubicBezTo>
                  <a:cubicBezTo>
                    <a:pt x="56" y="113"/>
                    <a:pt x="55" y="113"/>
                    <a:pt x="55" y="113"/>
                  </a:cubicBezTo>
                  <a:cubicBezTo>
                    <a:pt x="55" y="114"/>
                    <a:pt x="54" y="114"/>
                    <a:pt x="54" y="114"/>
                  </a:cubicBezTo>
                  <a:cubicBezTo>
                    <a:pt x="55" y="115"/>
                    <a:pt x="55" y="115"/>
                    <a:pt x="55" y="116"/>
                  </a:cubicBezTo>
                  <a:cubicBezTo>
                    <a:pt x="55" y="116"/>
                    <a:pt x="55" y="116"/>
                    <a:pt x="54" y="117"/>
                  </a:cubicBezTo>
                  <a:cubicBezTo>
                    <a:pt x="54" y="118"/>
                    <a:pt x="54" y="118"/>
                    <a:pt x="54" y="118"/>
                  </a:cubicBezTo>
                  <a:cubicBezTo>
                    <a:pt x="54" y="118"/>
                    <a:pt x="54" y="118"/>
                    <a:pt x="53" y="118"/>
                  </a:cubicBezTo>
                  <a:cubicBezTo>
                    <a:pt x="53" y="118"/>
                    <a:pt x="53" y="117"/>
                    <a:pt x="53" y="117"/>
                  </a:cubicBezTo>
                  <a:cubicBezTo>
                    <a:pt x="52" y="117"/>
                    <a:pt x="53" y="117"/>
                    <a:pt x="51" y="117"/>
                  </a:cubicBezTo>
                  <a:cubicBezTo>
                    <a:pt x="49" y="117"/>
                    <a:pt x="49" y="117"/>
                    <a:pt x="49" y="117"/>
                  </a:cubicBezTo>
                  <a:cubicBezTo>
                    <a:pt x="48" y="117"/>
                    <a:pt x="47" y="117"/>
                    <a:pt x="47" y="117"/>
                  </a:cubicBezTo>
                  <a:cubicBezTo>
                    <a:pt x="47" y="117"/>
                    <a:pt x="46" y="117"/>
                    <a:pt x="46" y="117"/>
                  </a:cubicBezTo>
                  <a:cubicBezTo>
                    <a:pt x="46" y="116"/>
                    <a:pt x="46" y="116"/>
                    <a:pt x="45" y="116"/>
                  </a:cubicBezTo>
                  <a:cubicBezTo>
                    <a:pt x="45" y="116"/>
                    <a:pt x="45" y="115"/>
                    <a:pt x="45" y="115"/>
                  </a:cubicBezTo>
                  <a:cubicBezTo>
                    <a:pt x="45" y="115"/>
                    <a:pt x="46" y="115"/>
                    <a:pt x="45" y="115"/>
                  </a:cubicBezTo>
                  <a:cubicBezTo>
                    <a:pt x="44" y="114"/>
                    <a:pt x="44" y="115"/>
                    <a:pt x="43" y="115"/>
                  </a:cubicBezTo>
                  <a:cubicBezTo>
                    <a:pt x="42" y="115"/>
                    <a:pt x="42" y="115"/>
                    <a:pt x="42" y="115"/>
                  </a:cubicBezTo>
                  <a:cubicBezTo>
                    <a:pt x="41" y="115"/>
                    <a:pt x="41" y="115"/>
                    <a:pt x="39" y="115"/>
                  </a:cubicBezTo>
                  <a:cubicBezTo>
                    <a:pt x="38" y="115"/>
                    <a:pt x="38" y="115"/>
                    <a:pt x="38" y="115"/>
                  </a:cubicBezTo>
                  <a:cubicBezTo>
                    <a:pt x="37" y="115"/>
                    <a:pt x="37" y="115"/>
                    <a:pt x="37" y="115"/>
                  </a:cubicBezTo>
                  <a:cubicBezTo>
                    <a:pt x="36" y="114"/>
                    <a:pt x="36" y="114"/>
                    <a:pt x="36" y="114"/>
                  </a:cubicBezTo>
                  <a:cubicBezTo>
                    <a:pt x="36" y="113"/>
                    <a:pt x="35" y="113"/>
                    <a:pt x="35" y="113"/>
                  </a:cubicBezTo>
                  <a:cubicBezTo>
                    <a:pt x="35" y="113"/>
                    <a:pt x="35" y="112"/>
                    <a:pt x="34" y="112"/>
                  </a:cubicBezTo>
                  <a:cubicBezTo>
                    <a:pt x="34" y="112"/>
                    <a:pt x="34" y="112"/>
                    <a:pt x="34" y="112"/>
                  </a:cubicBezTo>
                  <a:cubicBezTo>
                    <a:pt x="34" y="111"/>
                    <a:pt x="34" y="111"/>
                    <a:pt x="34" y="111"/>
                  </a:cubicBezTo>
                  <a:cubicBezTo>
                    <a:pt x="33" y="110"/>
                    <a:pt x="33" y="110"/>
                    <a:pt x="32" y="110"/>
                  </a:cubicBezTo>
                  <a:cubicBezTo>
                    <a:pt x="31" y="109"/>
                    <a:pt x="31" y="109"/>
                    <a:pt x="31" y="109"/>
                  </a:cubicBezTo>
                  <a:cubicBezTo>
                    <a:pt x="30" y="108"/>
                    <a:pt x="30" y="109"/>
                    <a:pt x="30" y="108"/>
                  </a:cubicBezTo>
                  <a:cubicBezTo>
                    <a:pt x="30" y="108"/>
                    <a:pt x="30" y="108"/>
                    <a:pt x="30" y="107"/>
                  </a:cubicBezTo>
                  <a:cubicBezTo>
                    <a:pt x="30" y="107"/>
                    <a:pt x="29" y="107"/>
                    <a:pt x="29" y="107"/>
                  </a:cubicBezTo>
                  <a:cubicBezTo>
                    <a:pt x="29" y="106"/>
                    <a:pt x="29" y="106"/>
                    <a:pt x="29" y="106"/>
                  </a:cubicBezTo>
                  <a:cubicBezTo>
                    <a:pt x="29" y="106"/>
                    <a:pt x="30" y="106"/>
                    <a:pt x="29" y="106"/>
                  </a:cubicBezTo>
                  <a:cubicBezTo>
                    <a:pt x="29" y="105"/>
                    <a:pt x="28" y="105"/>
                    <a:pt x="28" y="105"/>
                  </a:cubicBezTo>
                  <a:cubicBezTo>
                    <a:pt x="27" y="105"/>
                    <a:pt x="27" y="105"/>
                    <a:pt x="27" y="104"/>
                  </a:cubicBezTo>
                  <a:cubicBezTo>
                    <a:pt x="27" y="104"/>
                    <a:pt x="27" y="103"/>
                    <a:pt x="27" y="102"/>
                  </a:cubicBezTo>
                  <a:cubicBezTo>
                    <a:pt x="26" y="102"/>
                    <a:pt x="26" y="102"/>
                    <a:pt x="25" y="102"/>
                  </a:cubicBezTo>
                  <a:cubicBezTo>
                    <a:pt x="25" y="102"/>
                    <a:pt x="25" y="102"/>
                    <a:pt x="25" y="102"/>
                  </a:cubicBezTo>
                  <a:cubicBezTo>
                    <a:pt x="24" y="101"/>
                    <a:pt x="24" y="101"/>
                    <a:pt x="24" y="101"/>
                  </a:cubicBezTo>
                  <a:cubicBezTo>
                    <a:pt x="24" y="100"/>
                    <a:pt x="24" y="101"/>
                    <a:pt x="23" y="100"/>
                  </a:cubicBezTo>
                  <a:cubicBezTo>
                    <a:pt x="23" y="100"/>
                    <a:pt x="23" y="99"/>
                    <a:pt x="23" y="99"/>
                  </a:cubicBezTo>
                  <a:cubicBezTo>
                    <a:pt x="23" y="98"/>
                    <a:pt x="23" y="98"/>
                    <a:pt x="22" y="98"/>
                  </a:cubicBezTo>
                  <a:cubicBezTo>
                    <a:pt x="21" y="98"/>
                    <a:pt x="21" y="98"/>
                    <a:pt x="20" y="99"/>
                  </a:cubicBezTo>
                  <a:cubicBezTo>
                    <a:pt x="19" y="99"/>
                    <a:pt x="19" y="99"/>
                    <a:pt x="19" y="99"/>
                  </a:cubicBezTo>
                  <a:cubicBezTo>
                    <a:pt x="19" y="99"/>
                    <a:pt x="18" y="98"/>
                    <a:pt x="19" y="98"/>
                  </a:cubicBezTo>
                  <a:cubicBezTo>
                    <a:pt x="19" y="98"/>
                    <a:pt x="19" y="98"/>
                    <a:pt x="19" y="98"/>
                  </a:cubicBezTo>
                  <a:cubicBezTo>
                    <a:pt x="19" y="97"/>
                    <a:pt x="19" y="97"/>
                    <a:pt x="19" y="97"/>
                  </a:cubicBezTo>
                  <a:cubicBezTo>
                    <a:pt x="19" y="97"/>
                    <a:pt x="19" y="97"/>
                    <a:pt x="19" y="97"/>
                  </a:cubicBezTo>
                  <a:cubicBezTo>
                    <a:pt x="19" y="96"/>
                    <a:pt x="19" y="96"/>
                    <a:pt x="18" y="95"/>
                  </a:cubicBezTo>
                  <a:cubicBezTo>
                    <a:pt x="18" y="95"/>
                    <a:pt x="17" y="95"/>
                    <a:pt x="18" y="94"/>
                  </a:cubicBezTo>
                  <a:cubicBezTo>
                    <a:pt x="18" y="93"/>
                    <a:pt x="18" y="93"/>
                    <a:pt x="18" y="92"/>
                  </a:cubicBezTo>
                  <a:cubicBezTo>
                    <a:pt x="18" y="92"/>
                    <a:pt x="18" y="92"/>
                    <a:pt x="18" y="91"/>
                  </a:cubicBezTo>
                  <a:cubicBezTo>
                    <a:pt x="18" y="91"/>
                    <a:pt x="18" y="91"/>
                    <a:pt x="18" y="91"/>
                  </a:cubicBezTo>
                  <a:cubicBezTo>
                    <a:pt x="19" y="90"/>
                    <a:pt x="18" y="91"/>
                    <a:pt x="19" y="90"/>
                  </a:cubicBezTo>
                  <a:cubicBezTo>
                    <a:pt x="19" y="90"/>
                    <a:pt x="20" y="90"/>
                    <a:pt x="20" y="89"/>
                  </a:cubicBezTo>
                  <a:cubicBezTo>
                    <a:pt x="20" y="89"/>
                    <a:pt x="20" y="89"/>
                    <a:pt x="20" y="88"/>
                  </a:cubicBezTo>
                  <a:cubicBezTo>
                    <a:pt x="20" y="88"/>
                    <a:pt x="20" y="87"/>
                    <a:pt x="19" y="88"/>
                  </a:cubicBezTo>
                  <a:cubicBezTo>
                    <a:pt x="18" y="88"/>
                    <a:pt x="16" y="88"/>
                    <a:pt x="16" y="88"/>
                  </a:cubicBezTo>
                  <a:cubicBezTo>
                    <a:pt x="14" y="84"/>
                    <a:pt x="14" y="84"/>
                    <a:pt x="14" y="84"/>
                  </a:cubicBezTo>
                  <a:cubicBezTo>
                    <a:pt x="14" y="84"/>
                    <a:pt x="15" y="83"/>
                    <a:pt x="14" y="83"/>
                  </a:cubicBezTo>
                  <a:cubicBezTo>
                    <a:pt x="13" y="83"/>
                    <a:pt x="13" y="83"/>
                    <a:pt x="13" y="82"/>
                  </a:cubicBezTo>
                  <a:cubicBezTo>
                    <a:pt x="13" y="82"/>
                    <a:pt x="13" y="81"/>
                    <a:pt x="13" y="81"/>
                  </a:cubicBezTo>
                  <a:cubicBezTo>
                    <a:pt x="12" y="81"/>
                    <a:pt x="12" y="81"/>
                    <a:pt x="12" y="81"/>
                  </a:cubicBezTo>
                  <a:cubicBezTo>
                    <a:pt x="12" y="81"/>
                    <a:pt x="12" y="81"/>
                    <a:pt x="11" y="80"/>
                  </a:cubicBezTo>
                  <a:cubicBezTo>
                    <a:pt x="10" y="80"/>
                    <a:pt x="10" y="80"/>
                    <a:pt x="10" y="80"/>
                  </a:cubicBezTo>
                  <a:cubicBezTo>
                    <a:pt x="10" y="79"/>
                    <a:pt x="5" y="65"/>
                    <a:pt x="5" y="65"/>
                  </a:cubicBezTo>
                  <a:lnTo>
                    <a:pt x="1" y="6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68" name="Freeform 67"/>
            <p:cNvSpPr>
              <a:spLocks/>
            </p:cNvSpPr>
            <p:nvPr/>
          </p:nvSpPr>
          <p:spPr bwMode="auto">
            <a:xfrm>
              <a:off x="8589963" y="5175251"/>
              <a:ext cx="1133475" cy="1000125"/>
            </a:xfrm>
            <a:custGeom>
              <a:avLst/>
              <a:gdLst>
                <a:gd name="T0" fmla="*/ 19 w 804"/>
                <a:gd name="T1" fmla="*/ 330 h 710"/>
                <a:gd name="T2" fmla="*/ 40 w 804"/>
                <a:gd name="T3" fmla="*/ 330 h 710"/>
                <a:gd name="T4" fmla="*/ 55 w 804"/>
                <a:gd name="T5" fmla="*/ 356 h 710"/>
                <a:gd name="T6" fmla="*/ 86 w 804"/>
                <a:gd name="T7" fmla="*/ 367 h 710"/>
                <a:gd name="T8" fmla="*/ 135 w 804"/>
                <a:gd name="T9" fmla="*/ 370 h 710"/>
                <a:gd name="T10" fmla="*/ 153 w 804"/>
                <a:gd name="T11" fmla="*/ 347 h 710"/>
                <a:gd name="T12" fmla="*/ 177 w 804"/>
                <a:gd name="T13" fmla="*/ 143 h 710"/>
                <a:gd name="T14" fmla="*/ 195 w 804"/>
                <a:gd name="T15" fmla="*/ 160 h 710"/>
                <a:gd name="T16" fmla="*/ 204 w 804"/>
                <a:gd name="T17" fmla="*/ 178 h 710"/>
                <a:gd name="T18" fmla="*/ 211 w 804"/>
                <a:gd name="T19" fmla="*/ 198 h 710"/>
                <a:gd name="T20" fmla="*/ 207 w 804"/>
                <a:gd name="T21" fmla="*/ 229 h 710"/>
                <a:gd name="T22" fmla="*/ 208 w 804"/>
                <a:gd name="T23" fmla="*/ 256 h 710"/>
                <a:gd name="T24" fmla="*/ 241 w 804"/>
                <a:gd name="T25" fmla="*/ 253 h 710"/>
                <a:gd name="T26" fmla="*/ 275 w 804"/>
                <a:gd name="T27" fmla="*/ 241 h 710"/>
                <a:gd name="T28" fmla="*/ 293 w 804"/>
                <a:gd name="T29" fmla="*/ 220 h 710"/>
                <a:gd name="T30" fmla="*/ 308 w 804"/>
                <a:gd name="T31" fmla="*/ 201 h 710"/>
                <a:gd name="T32" fmla="*/ 316 w 804"/>
                <a:gd name="T33" fmla="*/ 177 h 710"/>
                <a:gd name="T34" fmla="*/ 335 w 804"/>
                <a:gd name="T35" fmla="*/ 169 h 710"/>
                <a:gd name="T36" fmla="*/ 351 w 804"/>
                <a:gd name="T37" fmla="*/ 175 h 710"/>
                <a:gd name="T38" fmla="*/ 364 w 804"/>
                <a:gd name="T39" fmla="*/ 186 h 710"/>
                <a:gd name="T40" fmla="*/ 381 w 804"/>
                <a:gd name="T41" fmla="*/ 190 h 710"/>
                <a:gd name="T42" fmla="*/ 409 w 804"/>
                <a:gd name="T43" fmla="*/ 198 h 710"/>
                <a:gd name="T44" fmla="*/ 433 w 804"/>
                <a:gd name="T45" fmla="*/ 195 h 710"/>
                <a:gd name="T46" fmla="*/ 459 w 804"/>
                <a:gd name="T47" fmla="*/ 141 h 710"/>
                <a:gd name="T48" fmla="*/ 499 w 804"/>
                <a:gd name="T49" fmla="*/ 119 h 710"/>
                <a:gd name="T50" fmla="*/ 513 w 804"/>
                <a:gd name="T51" fmla="*/ 94 h 710"/>
                <a:gd name="T52" fmla="*/ 524 w 804"/>
                <a:gd name="T53" fmla="*/ 75 h 710"/>
                <a:gd name="T54" fmla="*/ 543 w 804"/>
                <a:gd name="T55" fmla="*/ 65 h 710"/>
                <a:gd name="T56" fmla="*/ 562 w 804"/>
                <a:gd name="T57" fmla="*/ 46 h 710"/>
                <a:gd name="T58" fmla="*/ 597 w 804"/>
                <a:gd name="T59" fmla="*/ 22 h 710"/>
                <a:gd name="T60" fmla="*/ 631 w 804"/>
                <a:gd name="T61" fmla="*/ 4 h 710"/>
                <a:gd name="T62" fmla="*/ 685 w 804"/>
                <a:gd name="T63" fmla="*/ 11 h 710"/>
                <a:gd name="T64" fmla="*/ 723 w 804"/>
                <a:gd name="T65" fmla="*/ 13 h 710"/>
                <a:gd name="T66" fmla="*/ 727 w 804"/>
                <a:gd name="T67" fmla="*/ 194 h 710"/>
                <a:gd name="T68" fmla="*/ 715 w 804"/>
                <a:gd name="T69" fmla="*/ 268 h 710"/>
                <a:gd name="T70" fmla="*/ 803 w 804"/>
                <a:gd name="T71" fmla="*/ 261 h 710"/>
                <a:gd name="T72" fmla="*/ 780 w 804"/>
                <a:gd name="T73" fmla="*/ 346 h 710"/>
                <a:gd name="T74" fmla="*/ 719 w 804"/>
                <a:gd name="T75" fmla="*/ 408 h 710"/>
                <a:gd name="T76" fmla="*/ 697 w 804"/>
                <a:gd name="T77" fmla="*/ 451 h 710"/>
                <a:gd name="T78" fmla="*/ 654 w 804"/>
                <a:gd name="T79" fmla="*/ 511 h 710"/>
                <a:gd name="T80" fmla="*/ 619 w 804"/>
                <a:gd name="T81" fmla="*/ 546 h 710"/>
                <a:gd name="T82" fmla="*/ 587 w 804"/>
                <a:gd name="T83" fmla="*/ 580 h 710"/>
                <a:gd name="T84" fmla="*/ 539 w 804"/>
                <a:gd name="T85" fmla="*/ 618 h 710"/>
                <a:gd name="T86" fmla="*/ 489 w 804"/>
                <a:gd name="T87" fmla="*/ 646 h 710"/>
                <a:gd name="T88" fmla="*/ 451 w 804"/>
                <a:gd name="T89" fmla="*/ 662 h 710"/>
                <a:gd name="T90" fmla="*/ 408 w 804"/>
                <a:gd name="T91" fmla="*/ 672 h 710"/>
                <a:gd name="T92" fmla="*/ 339 w 804"/>
                <a:gd name="T93" fmla="*/ 664 h 710"/>
                <a:gd name="T94" fmla="*/ 284 w 804"/>
                <a:gd name="T95" fmla="*/ 663 h 710"/>
                <a:gd name="T96" fmla="*/ 243 w 804"/>
                <a:gd name="T97" fmla="*/ 684 h 710"/>
                <a:gd name="T98" fmla="*/ 185 w 804"/>
                <a:gd name="T99" fmla="*/ 699 h 710"/>
                <a:gd name="T100" fmla="*/ 150 w 804"/>
                <a:gd name="T101" fmla="*/ 699 h 710"/>
                <a:gd name="T102" fmla="*/ 131 w 804"/>
                <a:gd name="T103" fmla="*/ 684 h 710"/>
                <a:gd name="T104" fmla="*/ 103 w 804"/>
                <a:gd name="T105" fmla="*/ 665 h 710"/>
                <a:gd name="T106" fmla="*/ 93 w 804"/>
                <a:gd name="T107" fmla="*/ 668 h 710"/>
                <a:gd name="T108" fmla="*/ 91 w 804"/>
                <a:gd name="T109" fmla="*/ 633 h 710"/>
                <a:gd name="T110" fmla="*/ 81 w 804"/>
                <a:gd name="T111" fmla="*/ 612 h 710"/>
                <a:gd name="T112" fmla="*/ 69 w 804"/>
                <a:gd name="T113" fmla="*/ 590 h 710"/>
                <a:gd name="T114" fmla="*/ 93 w 804"/>
                <a:gd name="T115" fmla="*/ 571 h 710"/>
                <a:gd name="T116" fmla="*/ 86 w 804"/>
                <a:gd name="T117" fmla="*/ 527 h 710"/>
                <a:gd name="T118" fmla="*/ 56 w 804"/>
                <a:gd name="T119" fmla="*/ 480 h 710"/>
                <a:gd name="T120" fmla="*/ 38 w 804"/>
                <a:gd name="T121" fmla="*/ 437 h 710"/>
                <a:gd name="T122" fmla="*/ 25 w 804"/>
                <a:gd name="T123" fmla="*/ 396 h 710"/>
                <a:gd name="T124" fmla="*/ 6 w 804"/>
                <a:gd name="T125" fmla="*/ 3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710">
                  <a:moveTo>
                    <a:pt x="1" y="352"/>
                  </a:moveTo>
                  <a:cubicBezTo>
                    <a:pt x="1" y="352"/>
                    <a:pt x="0" y="350"/>
                    <a:pt x="1" y="350"/>
                  </a:cubicBezTo>
                  <a:cubicBezTo>
                    <a:pt x="1" y="350"/>
                    <a:pt x="2" y="349"/>
                    <a:pt x="3" y="349"/>
                  </a:cubicBezTo>
                  <a:cubicBezTo>
                    <a:pt x="4" y="348"/>
                    <a:pt x="4" y="349"/>
                    <a:pt x="5" y="349"/>
                  </a:cubicBezTo>
                  <a:cubicBezTo>
                    <a:pt x="6" y="349"/>
                    <a:pt x="6" y="348"/>
                    <a:pt x="7" y="348"/>
                  </a:cubicBezTo>
                  <a:cubicBezTo>
                    <a:pt x="7" y="347"/>
                    <a:pt x="8" y="347"/>
                    <a:pt x="8" y="346"/>
                  </a:cubicBezTo>
                  <a:cubicBezTo>
                    <a:pt x="9" y="346"/>
                    <a:pt x="9" y="346"/>
                    <a:pt x="9" y="345"/>
                  </a:cubicBezTo>
                  <a:cubicBezTo>
                    <a:pt x="10" y="345"/>
                    <a:pt x="10" y="344"/>
                    <a:pt x="11" y="344"/>
                  </a:cubicBezTo>
                  <a:cubicBezTo>
                    <a:pt x="11" y="344"/>
                    <a:pt x="12" y="344"/>
                    <a:pt x="12" y="344"/>
                  </a:cubicBezTo>
                  <a:cubicBezTo>
                    <a:pt x="12" y="344"/>
                    <a:pt x="12" y="344"/>
                    <a:pt x="13" y="345"/>
                  </a:cubicBezTo>
                  <a:cubicBezTo>
                    <a:pt x="13" y="345"/>
                    <a:pt x="13" y="345"/>
                    <a:pt x="14" y="345"/>
                  </a:cubicBezTo>
                  <a:cubicBezTo>
                    <a:pt x="15" y="345"/>
                    <a:pt x="14" y="345"/>
                    <a:pt x="15" y="344"/>
                  </a:cubicBezTo>
                  <a:cubicBezTo>
                    <a:pt x="15" y="344"/>
                    <a:pt x="15" y="343"/>
                    <a:pt x="15" y="343"/>
                  </a:cubicBezTo>
                  <a:cubicBezTo>
                    <a:pt x="16" y="343"/>
                    <a:pt x="16" y="342"/>
                    <a:pt x="16" y="342"/>
                  </a:cubicBezTo>
                  <a:cubicBezTo>
                    <a:pt x="17" y="341"/>
                    <a:pt x="16" y="341"/>
                    <a:pt x="16" y="340"/>
                  </a:cubicBezTo>
                  <a:cubicBezTo>
                    <a:pt x="15" y="339"/>
                    <a:pt x="16" y="339"/>
                    <a:pt x="16" y="339"/>
                  </a:cubicBezTo>
                  <a:cubicBezTo>
                    <a:pt x="16" y="339"/>
                    <a:pt x="17" y="338"/>
                    <a:pt x="18" y="338"/>
                  </a:cubicBezTo>
                  <a:cubicBezTo>
                    <a:pt x="19" y="338"/>
                    <a:pt x="18" y="338"/>
                    <a:pt x="18" y="338"/>
                  </a:cubicBezTo>
                  <a:cubicBezTo>
                    <a:pt x="17" y="337"/>
                    <a:pt x="18" y="337"/>
                    <a:pt x="18" y="337"/>
                  </a:cubicBezTo>
                  <a:cubicBezTo>
                    <a:pt x="17" y="336"/>
                    <a:pt x="17" y="336"/>
                    <a:pt x="16" y="335"/>
                  </a:cubicBezTo>
                  <a:cubicBezTo>
                    <a:pt x="16" y="335"/>
                    <a:pt x="15" y="334"/>
                    <a:pt x="15" y="333"/>
                  </a:cubicBezTo>
                  <a:cubicBezTo>
                    <a:pt x="15" y="332"/>
                    <a:pt x="16" y="332"/>
                    <a:pt x="16" y="332"/>
                  </a:cubicBezTo>
                  <a:cubicBezTo>
                    <a:pt x="16" y="332"/>
                    <a:pt x="16" y="332"/>
                    <a:pt x="17" y="333"/>
                  </a:cubicBezTo>
                  <a:cubicBezTo>
                    <a:pt x="17" y="333"/>
                    <a:pt x="18" y="333"/>
                    <a:pt x="18" y="333"/>
                  </a:cubicBezTo>
                  <a:cubicBezTo>
                    <a:pt x="19" y="333"/>
                    <a:pt x="19" y="332"/>
                    <a:pt x="19" y="331"/>
                  </a:cubicBezTo>
                  <a:cubicBezTo>
                    <a:pt x="19" y="331"/>
                    <a:pt x="19" y="331"/>
                    <a:pt x="18" y="330"/>
                  </a:cubicBezTo>
                  <a:cubicBezTo>
                    <a:pt x="16" y="328"/>
                    <a:pt x="18" y="330"/>
                    <a:pt x="19" y="330"/>
                  </a:cubicBezTo>
                  <a:cubicBezTo>
                    <a:pt x="20" y="329"/>
                    <a:pt x="20" y="329"/>
                    <a:pt x="20" y="329"/>
                  </a:cubicBezTo>
                  <a:cubicBezTo>
                    <a:pt x="20" y="329"/>
                    <a:pt x="20" y="328"/>
                    <a:pt x="19" y="328"/>
                  </a:cubicBezTo>
                  <a:cubicBezTo>
                    <a:pt x="19" y="327"/>
                    <a:pt x="19" y="327"/>
                    <a:pt x="19" y="327"/>
                  </a:cubicBezTo>
                  <a:cubicBezTo>
                    <a:pt x="20" y="327"/>
                    <a:pt x="19" y="327"/>
                    <a:pt x="20" y="327"/>
                  </a:cubicBezTo>
                  <a:cubicBezTo>
                    <a:pt x="20" y="327"/>
                    <a:pt x="20" y="327"/>
                    <a:pt x="21" y="327"/>
                  </a:cubicBezTo>
                  <a:cubicBezTo>
                    <a:pt x="21" y="327"/>
                    <a:pt x="22" y="327"/>
                    <a:pt x="22" y="327"/>
                  </a:cubicBezTo>
                  <a:cubicBezTo>
                    <a:pt x="22" y="327"/>
                    <a:pt x="22" y="325"/>
                    <a:pt x="22" y="324"/>
                  </a:cubicBezTo>
                  <a:cubicBezTo>
                    <a:pt x="22" y="324"/>
                    <a:pt x="22" y="324"/>
                    <a:pt x="22" y="323"/>
                  </a:cubicBezTo>
                  <a:cubicBezTo>
                    <a:pt x="22" y="323"/>
                    <a:pt x="22" y="322"/>
                    <a:pt x="23" y="322"/>
                  </a:cubicBezTo>
                  <a:cubicBezTo>
                    <a:pt x="23" y="322"/>
                    <a:pt x="24" y="322"/>
                    <a:pt x="24" y="322"/>
                  </a:cubicBezTo>
                  <a:cubicBezTo>
                    <a:pt x="25" y="322"/>
                    <a:pt x="25" y="322"/>
                    <a:pt x="26" y="321"/>
                  </a:cubicBezTo>
                  <a:cubicBezTo>
                    <a:pt x="27" y="321"/>
                    <a:pt x="26" y="321"/>
                    <a:pt x="26" y="321"/>
                  </a:cubicBezTo>
                  <a:cubicBezTo>
                    <a:pt x="27" y="321"/>
                    <a:pt x="27" y="321"/>
                    <a:pt x="28" y="322"/>
                  </a:cubicBezTo>
                  <a:cubicBezTo>
                    <a:pt x="28" y="322"/>
                    <a:pt x="28" y="322"/>
                    <a:pt x="28" y="321"/>
                  </a:cubicBezTo>
                  <a:cubicBezTo>
                    <a:pt x="29" y="321"/>
                    <a:pt x="28" y="321"/>
                    <a:pt x="29" y="320"/>
                  </a:cubicBezTo>
                  <a:cubicBezTo>
                    <a:pt x="29" y="320"/>
                    <a:pt x="30" y="320"/>
                    <a:pt x="30" y="320"/>
                  </a:cubicBezTo>
                  <a:cubicBezTo>
                    <a:pt x="31" y="320"/>
                    <a:pt x="31" y="320"/>
                    <a:pt x="31" y="319"/>
                  </a:cubicBezTo>
                  <a:cubicBezTo>
                    <a:pt x="31" y="319"/>
                    <a:pt x="32" y="320"/>
                    <a:pt x="32" y="320"/>
                  </a:cubicBezTo>
                  <a:cubicBezTo>
                    <a:pt x="32" y="321"/>
                    <a:pt x="33" y="321"/>
                    <a:pt x="33" y="322"/>
                  </a:cubicBezTo>
                  <a:cubicBezTo>
                    <a:pt x="34" y="323"/>
                    <a:pt x="34" y="323"/>
                    <a:pt x="34" y="323"/>
                  </a:cubicBezTo>
                  <a:cubicBezTo>
                    <a:pt x="35" y="323"/>
                    <a:pt x="36" y="323"/>
                    <a:pt x="37" y="323"/>
                  </a:cubicBezTo>
                  <a:cubicBezTo>
                    <a:pt x="37" y="323"/>
                    <a:pt x="37" y="324"/>
                    <a:pt x="37" y="324"/>
                  </a:cubicBezTo>
                  <a:cubicBezTo>
                    <a:pt x="37" y="325"/>
                    <a:pt x="36" y="326"/>
                    <a:pt x="36" y="326"/>
                  </a:cubicBezTo>
                  <a:cubicBezTo>
                    <a:pt x="36" y="326"/>
                    <a:pt x="37" y="329"/>
                    <a:pt x="37" y="329"/>
                  </a:cubicBezTo>
                  <a:cubicBezTo>
                    <a:pt x="37" y="330"/>
                    <a:pt x="38" y="330"/>
                    <a:pt x="38" y="331"/>
                  </a:cubicBezTo>
                  <a:cubicBezTo>
                    <a:pt x="39" y="331"/>
                    <a:pt x="39" y="331"/>
                    <a:pt x="40" y="331"/>
                  </a:cubicBezTo>
                  <a:cubicBezTo>
                    <a:pt x="40" y="330"/>
                    <a:pt x="40" y="330"/>
                    <a:pt x="40" y="330"/>
                  </a:cubicBezTo>
                  <a:cubicBezTo>
                    <a:pt x="41" y="330"/>
                    <a:pt x="41" y="331"/>
                    <a:pt x="41" y="331"/>
                  </a:cubicBezTo>
                  <a:cubicBezTo>
                    <a:pt x="41" y="331"/>
                    <a:pt x="42" y="330"/>
                    <a:pt x="42" y="330"/>
                  </a:cubicBezTo>
                  <a:cubicBezTo>
                    <a:pt x="42" y="329"/>
                    <a:pt x="42" y="329"/>
                    <a:pt x="43" y="330"/>
                  </a:cubicBezTo>
                  <a:cubicBezTo>
                    <a:pt x="43" y="330"/>
                    <a:pt x="44" y="330"/>
                    <a:pt x="44" y="330"/>
                  </a:cubicBezTo>
                  <a:cubicBezTo>
                    <a:pt x="44" y="331"/>
                    <a:pt x="44" y="332"/>
                    <a:pt x="44" y="332"/>
                  </a:cubicBezTo>
                  <a:cubicBezTo>
                    <a:pt x="45" y="332"/>
                    <a:pt x="45" y="333"/>
                    <a:pt x="45" y="333"/>
                  </a:cubicBezTo>
                  <a:cubicBezTo>
                    <a:pt x="46" y="334"/>
                    <a:pt x="45" y="334"/>
                    <a:pt x="46" y="335"/>
                  </a:cubicBezTo>
                  <a:cubicBezTo>
                    <a:pt x="46" y="335"/>
                    <a:pt x="47" y="336"/>
                    <a:pt x="47" y="337"/>
                  </a:cubicBezTo>
                  <a:cubicBezTo>
                    <a:pt x="48" y="338"/>
                    <a:pt x="47" y="337"/>
                    <a:pt x="47" y="338"/>
                  </a:cubicBezTo>
                  <a:cubicBezTo>
                    <a:pt x="47" y="340"/>
                    <a:pt x="47" y="340"/>
                    <a:pt x="47" y="340"/>
                  </a:cubicBezTo>
                  <a:cubicBezTo>
                    <a:pt x="47" y="341"/>
                    <a:pt x="46" y="341"/>
                    <a:pt x="46" y="341"/>
                  </a:cubicBezTo>
                  <a:cubicBezTo>
                    <a:pt x="45" y="342"/>
                    <a:pt x="45" y="342"/>
                    <a:pt x="44" y="342"/>
                  </a:cubicBezTo>
                  <a:cubicBezTo>
                    <a:pt x="44" y="342"/>
                    <a:pt x="44" y="342"/>
                    <a:pt x="44" y="343"/>
                  </a:cubicBezTo>
                  <a:cubicBezTo>
                    <a:pt x="43" y="344"/>
                    <a:pt x="44" y="344"/>
                    <a:pt x="44" y="345"/>
                  </a:cubicBezTo>
                  <a:cubicBezTo>
                    <a:pt x="45" y="346"/>
                    <a:pt x="45" y="346"/>
                    <a:pt x="45" y="347"/>
                  </a:cubicBezTo>
                  <a:cubicBezTo>
                    <a:pt x="46" y="348"/>
                    <a:pt x="45" y="348"/>
                    <a:pt x="46" y="348"/>
                  </a:cubicBezTo>
                  <a:cubicBezTo>
                    <a:pt x="46" y="349"/>
                    <a:pt x="47" y="349"/>
                    <a:pt x="47" y="349"/>
                  </a:cubicBezTo>
                  <a:cubicBezTo>
                    <a:pt x="48" y="349"/>
                    <a:pt x="48" y="349"/>
                    <a:pt x="48" y="350"/>
                  </a:cubicBezTo>
                  <a:cubicBezTo>
                    <a:pt x="48" y="350"/>
                    <a:pt x="48" y="350"/>
                    <a:pt x="48" y="350"/>
                  </a:cubicBezTo>
                  <a:cubicBezTo>
                    <a:pt x="48" y="351"/>
                    <a:pt x="48" y="351"/>
                    <a:pt x="48" y="352"/>
                  </a:cubicBezTo>
                  <a:cubicBezTo>
                    <a:pt x="48" y="353"/>
                    <a:pt x="48" y="354"/>
                    <a:pt x="48" y="355"/>
                  </a:cubicBezTo>
                  <a:cubicBezTo>
                    <a:pt x="48" y="356"/>
                    <a:pt x="48" y="355"/>
                    <a:pt x="47" y="356"/>
                  </a:cubicBezTo>
                  <a:cubicBezTo>
                    <a:pt x="47" y="357"/>
                    <a:pt x="47" y="357"/>
                    <a:pt x="48" y="357"/>
                  </a:cubicBezTo>
                  <a:cubicBezTo>
                    <a:pt x="49" y="358"/>
                    <a:pt x="49" y="357"/>
                    <a:pt x="50" y="357"/>
                  </a:cubicBezTo>
                  <a:cubicBezTo>
                    <a:pt x="51" y="357"/>
                    <a:pt x="51" y="356"/>
                    <a:pt x="51" y="356"/>
                  </a:cubicBezTo>
                  <a:cubicBezTo>
                    <a:pt x="52" y="356"/>
                    <a:pt x="52" y="356"/>
                    <a:pt x="53" y="356"/>
                  </a:cubicBezTo>
                  <a:cubicBezTo>
                    <a:pt x="54" y="357"/>
                    <a:pt x="55" y="356"/>
                    <a:pt x="55" y="356"/>
                  </a:cubicBezTo>
                  <a:cubicBezTo>
                    <a:pt x="56" y="356"/>
                    <a:pt x="56" y="356"/>
                    <a:pt x="56" y="356"/>
                  </a:cubicBezTo>
                  <a:cubicBezTo>
                    <a:pt x="56" y="356"/>
                    <a:pt x="56" y="356"/>
                    <a:pt x="56" y="356"/>
                  </a:cubicBezTo>
                  <a:cubicBezTo>
                    <a:pt x="56" y="357"/>
                    <a:pt x="56" y="357"/>
                    <a:pt x="56" y="357"/>
                  </a:cubicBezTo>
                  <a:cubicBezTo>
                    <a:pt x="56" y="358"/>
                    <a:pt x="57" y="358"/>
                    <a:pt x="57" y="359"/>
                  </a:cubicBezTo>
                  <a:cubicBezTo>
                    <a:pt x="57" y="359"/>
                    <a:pt x="57" y="359"/>
                    <a:pt x="57" y="360"/>
                  </a:cubicBezTo>
                  <a:cubicBezTo>
                    <a:pt x="58" y="360"/>
                    <a:pt x="58" y="360"/>
                    <a:pt x="59" y="360"/>
                  </a:cubicBezTo>
                  <a:cubicBezTo>
                    <a:pt x="60" y="360"/>
                    <a:pt x="60" y="359"/>
                    <a:pt x="61" y="359"/>
                  </a:cubicBezTo>
                  <a:cubicBezTo>
                    <a:pt x="62" y="359"/>
                    <a:pt x="61" y="359"/>
                    <a:pt x="62" y="360"/>
                  </a:cubicBezTo>
                  <a:cubicBezTo>
                    <a:pt x="62" y="360"/>
                    <a:pt x="62" y="360"/>
                    <a:pt x="63" y="360"/>
                  </a:cubicBezTo>
                  <a:cubicBezTo>
                    <a:pt x="63" y="359"/>
                    <a:pt x="63" y="359"/>
                    <a:pt x="64" y="359"/>
                  </a:cubicBezTo>
                  <a:cubicBezTo>
                    <a:pt x="65" y="358"/>
                    <a:pt x="65" y="359"/>
                    <a:pt x="65" y="359"/>
                  </a:cubicBezTo>
                  <a:cubicBezTo>
                    <a:pt x="66" y="360"/>
                    <a:pt x="66" y="359"/>
                    <a:pt x="67" y="360"/>
                  </a:cubicBezTo>
                  <a:cubicBezTo>
                    <a:pt x="67" y="360"/>
                    <a:pt x="68" y="360"/>
                    <a:pt x="69" y="360"/>
                  </a:cubicBezTo>
                  <a:cubicBezTo>
                    <a:pt x="70" y="360"/>
                    <a:pt x="70" y="360"/>
                    <a:pt x="71" y="360"/>
                  </a:cubicBezTo>
                  <a:cubicBezTo>
                    <a:pt x="73" y="360"/>
                    <a:pt x="72" y="360"/>
                    <a:pt x="72" y="360"/>
                  </a:cubicBezTo>
                  <a:cubicBezTo>
                    <a:pt x="72" y="361"/>
                    <a:pt x="72" y="361"/>
                    <a:pt x="73" y="361"/>
                  </a:cubicBezTo>
                  <a:cubicBezTo>
                    <a:pt x="73" y="362"/>
                    <a:pt x="74" y="361"/>
                    <a:pt x="74" y="361"/>
                  </a:cubicBezTo>
                  <a:cubicBezTo>
                    <a:pt x="75" y="361"/>
                    <a:pt x="75" y="362"/>
                    <a:pt x="76" y="363"/>
                  </a:cubicBezTo>
                  <a:cubicBezTo>
                    <a:pt x="77" y="363"/>
                    <a:pt x="76" y="364"/>
                    <a:pt x="77" y="364"/>
                  </a:cubicBezTo>
                  <a:cubicBezTo>
                    <a:pt x="78" y="365"/>
                    <a:pt x="78" y="365"/>
                    <a:pt x="78" y="366"/>
                  </a:cubicBezTo>
                  <a:cubicBezTo>
                    <a:pt x="79" y="366"/>
                    <a:pt x="79" y="366"/>
                    <a:pt x="79" y="366"/>
                  </a:cubicBezTo>
                  <a:cubicBezTo>
                    <a:pt x="80" y="366"/>
                    <a:pt x="80" y="366"/>
                    <a:pt x="80" y="366"/>
                  </a:cubicBezTo>
                  <a:cubicBezTo>
                    <a:pt x="81" y="366"/>
                    <a:pt x="81" y="367"/>
                    <a:pt x="81" y="367"/>
                  </a:cubicBezTo>
                  <a:cubicBezTo>
                    <a:pt x="81" y="367"/>
                    <a:pt x="82" y="367"/>
                    <a:pt x="83" y="367"/>
                  </a:cubicBezTo>
                  <a:cubicBezTo>
                    <a:pt x="85" y="367"/>
                    <a:pt x="84" y="367"/>
                    <a:pt x="84" y="368"/>
                  </a:cubicBezTo>
                  <a:cubicBezTo>
                    <a:pt x="85" y="368"/>
                    <a:pt x="85" y="368"/>
                    <a:pt x="86" y="368"/>
                  </a:cubicBezTo>
                  <a:cubicBezTo>
                    <a:pt x="87" y="368"/>
                    <a:pt x="86" y="368"/>
                    <a:pt x="86" y="367"/>
                  </a:cubicBezTo>
                  <a:cubicBezTo>
                    <a:pt x="86" y="367"/>
                    <a:pt x="87" y="367"/>
                    <a:pt x="87" y="368"/>
                  </a:cubicBezTo>
                  <a:cubicBezTo>
                    <a:pt x="88" y="368"/>
                    <a:pt x="88" y="367"/>
                    <a:pt x="89" y="367"/>
                  </a:cubicBezTo>
                  <a:cubicBezTo>
                    <a:pt x="90" y="366"/>
                    <a:pt x="89" y="366"/>
                    <a:pt x="89" y="366"/>
                  </a:cubicBezTo>
                  <a:cubicBezTo>
                    <a:pt x="90" y="366"/>
                    <a:pt x="90" y="366"/>
                    <a:pt x="91" y="366"/>
                  </a:cubicBezTo>
                  <a:cubicBezTo>
                    <a:pt x="92" y="366"/>
                    <a:pt x="92" y="366"/>
                    <a:pt x="93" y="367"/>
                  </a:cubicBezTo>
                  <a:cubicBezTo>
                    <a:pt x="94" y="367"/>
                    <a:pt x="93" y="367"/>
                    <a:pt x="94" y="367"/>
                  </a:cubicBezTo>
                  <a:cubicBezTo>
                    <a:pt x="95" y="368"/>
                    <a:pt x="95" y="368"/>
                    <a:pt x="96" y="368"/>
                  </a:cubicBezTo>
                  <a:cubicBezTo>
                    <a:pt x="97" y="368"/>
                    <a:pt x="97" y="367"/>
                    <a:pt x="98" y="367"/>
                  </a:cubicBezTo>
                  <a:cubicBezTo>
                    <a:pt x="99" y="367"/>
                    <a:pt x="99" y="367"/>
                    <a:pt x="99" y="367"/>
                  </a:cubicBezTo>
                  <a:cubicBezTo>
                    <a:pt x="100" y="367"/>
                    <a:pt x="101" y="367"/>
                    <a:pt x="102" y="366"/>
                  </a:cubicBezTo>
                  <a:cubicBezTo>
                    <a:pt x="103" y="366"/>
                    <a:pt x="103" y="366"/>
                    <a:pt x="103" y="366"/>
                  </a:cubicBezTo>
                  <a:cubicBezTo>
                    <a:pt x="103" y="366"/>
                    <a:pt x="104" y="366"/>
                    <a:pt x="105" y="365"/>
                  </a:cubicBezTo>
                  <a:cubicBezTo>
                    <a:pt x="105" y="365"/>
                    <a:pt x="105" y="364"/>
                    <a:pt x="106" y="364"/>
                  </a:cubicBezTo>
                  <a:cubicBezTo>
                    <a:pt x="107" y="365"/>
                    <a:pt x="108" y="365"/>
                    <a:pt x="109" y="365"/>
                  </a:cubicBezTo>
                  <a:cubicBezTo>
                    <a:pt x="110" y="365"/>
                    <a:pt x="111" y="363"/>
                    <a:pt x="113" y="364"/>
                  </a:cubicBezTo>
                  <a:cubicBezTo>
                    <a:pt x="114" y="364"/>
                    <a:pt x="115" y="364"/>
                    <a:pt x="116" y="364"/>
                  </a:cubicBezTo>
                  <a:cubicBezTo>
                    <a:pt x="117" y="365"/>
                    <a:pt x="117" y="365"/>
                    <a:pt x="118" y="365"/>
                  </a:cubicBezTo>
                  <a:cubicBezTo>
                    <a:pt x="118" y="365"/>
                    <a:pt x="119" y="365"/>
                    <a:pt x="120" y="365"/>
                  </a:cubicBezTo>
                  <a:cubicBezTo>
                    <a:pt x="120" y="365"/>
                    <a:pt x="121" y="365"/>
                    <a:pt x="122" y="366"/>
                  </a:cubicBezTo>
                  <a:cubicBezTo>
                    <a:pt x="124" y="366"/>
                    <a:pt x="124" y="366"/>
                    <a:pt x="124" y="366"/>
                  </a:cubicBezTo>
                  <a:cubicBezTo>
                    <a:pt x="125" y="366"/>
                    <a:pt x="125" y="368"/>
                    <a:pt x="126" y="368"/>
                  </a:cubicBezTo>
                  <a:cubicBezTo>
                    <a:pt x="126" y="369"/>
                    <a:pt x="126" y="369"/>
                    <a:pt x="126" y="369"/>
                  </a:cubicBezTo>
                  <a:cubicBezTo>
                    <a:pt x="126" y="370"/>
                    <a:pt x="126" y="369"/>
                    <a:pt x="127" y="370"/>
                  </a:cubicBezTo>
                  <a:cubicBezTo>
                    <a:pt x="128" y="370"/>
                    <a:pt x="128" y="370"/>
                    <a:pt x="128" y="370"/>
                  </a:cubicBezTo>
                  <a:cubicBezTo>
                    <a:pt x="129" y="370"/>
                    <a:pt x="129" y="371"/>
                    <a:pt x="130" y="371"/>
                  </a:cubicBezTo>
                  <a:cubicBezTo>
                    <a:pt x="130" y="372"/>
                    <a:pt x="132" y="371"/>
                    <a:pt x="132" y="371"/>
                  </a:cubicBezTo>
                  <a:cubicBezTo>
                    <a:pt x="133" y="371"/>
                    <a:pt x="134" y="370"/>
                    <a:pt x="135" y="370"/>
                  </a:cubicBezTo>
                  <a:cubicBezTo>
                    <a:pt x="135" y="370"/>
                    <a:pt x="136" y="369"/>
                    <a:pt x="136" y="368"/>
                  </a:cubicBezTo>
                  <a:cubicBezTo>
                    <a:pt x="137" y="368"/>
                    <a:pt x="137" y="368"/>
                    <a:pt x="137" y="368"/>
                  </a:cubicBezTo>
                  <a:cubicBezTo>
                    <a:pt x="137" y="368"/>
                    <a:pt x="138" y="368"/>
                    <a:pt x="139" y="368"/>
                  </a:cubicBezTo>
                  <a:cubicBezTo>
                    <a:pt x="140" y="368"/>
                    <a:pt x="140" y="367"/>
                    <a:pt x="140" y="367"/>
                  </a:cubicBezTo>
                  <a:cubicBezTo>
                    <a:pt x="140" y="366"/>
                    <a:pt x="139" y="366"/>
                    <a:pt x="139" y="366"/>
                  </a:cubicBezTo>
                  <a:cubicBezTo>
                    <a:pt x="139" y="366"/>
                    <a:pt x="138" y="366"/>
                    <a:pt x="138" y="366"/>
                  </a:cubicBezTo>
                  <a:cubicBezTo>
                    <a:pt x="138" y="365"/>
                    <a:pt x="137" y="365"/>
                    <a:pt x="137" y="365"/>
                  </a:cubicBezTo>
                  <a:cubicBezTo>
                    <a:pt x="137" y="365"/>
                    <a:pt x="137" y="365"/>
                    <a:pt x="137" y="364"/>
                  </a:cubicBezTo>
                  <a:cubicBezTo>
                    <a:pt x="137" y="364"/>
                    <a:pt x="137" y="363"/>
                    <a:pt x="137" y="362"/>
                  </a:cubicBezTo>
                  <a:cubicBezTo>
                    <a:pt x="137" y="361"/>
                    <a:pt x="137" y="361"/>
                    <a:pt x="138" y="361"/>
                  </a:cubicBezTo>
                  <a:cubicBezTo>
                    <a:pt x="138" y="360"/>
                    <a:pt x="138" y="360"/>
                    <a:pt x="139" y="359"/>
                  </a:cubicBezTo>
                  <a:cubicBezTo>
                    <a:pt x="139" y="358"/>
                    <a:pt x="139" y="359"/>
                    <a:pt x="140" y="359"/>
                  </a:cubicBezTo>
                  <a:cubicBezTo>
                    <a:pt x="141" y="358"/>
                    <a:pt x="141" y="359"/>
                    <a:pt x="142" y="359"/>
                  </a:cubicBezTo>
                  <a:cubicBezTo>
                    <a:pt x="142" y="359"/>
                    <a:pt x="142" y="359"/>
                    <a:pt x="143" y="359"/>
                  </a:cubicBezTo>
                  <a:cubicBezTo>
                    <a:pt x="143" y="359"/>
                    <a:pt x="143" y="358"/>
                    <a:pt x="144" y="358"/>
                  </a:cubicBezTo>
                  <a:cubicBezTo>
                    <a:pt x="144" y="358"/>
                    <a:pt x="144" y="358"/>
                    <a:pt x="144" y="358"/>
                  </a:cubicBezTo>
                  <a:cubicBezTo>
                    <a:pt x="145" y="359"/>
                    <a:pt x="145" y="358"/>
                    <a:pt x="146" y="358"/>
                  </a:cubicBezTo>
                  <a:cubicBezTo>
                    <a:pt x="147" y="358"/>
                    <a:pt x="147" y="357"/>
                    <a:pt x="148" y="357"/>
                  </a:cubicBezTo>
                  <a:cubicBezTo>
                    <a:pt x="148" y="356"/>
                    <a:pt x="148" y="356"/>
                    <a:pt x="149" y="356"/>
                  </a:cubicBezTo>
                  <a:cubicBezTo>
                    <a:pt x="149" y="355"/>
                    <a:pt x="149" y="355"/>
                    <a:pt x="149" y="354"/>
                  </a:cubicBezTo>
                  <a:cubicBezTo>
                    <a:pt x="150" y="353"/>
                    <a:pt x="150" y="353"/>
                    <a:pt x="150" y="352"/>
                  </a:cubicBezTo>
                  <a:cubicBezTo>
                    <a:pt x="150" y="351"/>
                    <a:pt x="150" y="351"/>
                    <a:pt x="150" y="351"/>
                  </a:cubicBezTo>
                  <a:cubicBezTo>
                    <a:pt x="150" y="351"/>
                    <a:pt x="150" y="351"/>
                    <a:pt x="151" y="350"/>
                  </a:cubicBezTo>
                  <a:cubicBezTo>
                    <a:pt x="151" y="350"/>
                    <a:pt x="151" y="350"/>
                    <a:pt x="152" y="350"/>
                  </a:cubicBezTo>
                  <a:cubicBezTo>
                    <a:pt x="153" y="349"/>
                    <a:pt x="152" y="349"/>
                    <a:pt x="153" y="349"/>
                  </a:cubicBezTo>
                  <a:cubicBezTo>
                    <a:pt x="153" y="348"/>
                    <a:pt x="152" y="348"/>
                    <a:pt x="152" y="348"/>
                  </a:cubicBezTo>
                  <a:cubicBezTo>
                    <a:pt x="152" y="347"/>
                    <a:pt x="152" y="347"/>
                    <a:pt x="153" y="347"/>
                  </a:cubicBezTo>
                  <a:cubicBezTo>
                    <a:pt x="153" y="347"/>
                    <a:pt x="154" y="347"/>
                    <a:pt x="154" y="347"/>
                  </a:cubicBezTo>
                  <a:cubicBezTo>
                    <a:pt x="155" y="347"/>
                    <a:pt x="154" y="347"/>
                    <a:pt x="155" y="346"/>
                  </a:cubicBezTo>
                  <a:cubicBezTo>
                    <a:pt x="155" y="345"/>
                    <a:pt x="156" y="346"/>
                    <a:pt x="156" y="346"/>
                  </a:cubicBezTo>
                  <a:cubicBezTo>
                    <a:pt x="156" y="346"/>
                    <a:pt x="156" y="347"/>
                    <a:pt x="157" y="347"/>
                  </a:cubicBezTo>
                  <a:cubicBezTo>
                    <a:pt x="157" y="347"/>
                    <a:pt x="157" y="347"/>
                    <a:pt x="158" y="347"/>
                  </a:cubicBezTo>
                  <a:cubicBezTo>
                    <a:pt x="158" y="347"/>
                    <a:pt x="158" y="347"/>
                    <a:pt x="158" y="346"/>
                  </a:cubicBezTo>
                  <a:cubicBezTo>
                    <a:pt x="158" y="346"/>
                    <a:pt x="158" y="346"/>
                    <a:pt x="159" y="346"/>
                  </a:cubicBezTo>
                  <a:cubicBezTo>
                    <a:pt x="160" y="346"/>
                    <a:pt x="159" y="346"/>
                    <a:pt x="160" y="346"/>
                  </a:cubicBezTo>
                  <a:cubicBezTo>
                    <a:pt x="161" y="345"/>
                    <a:pt x="160" y="345"/>
                    <a:pt x="161" y="345"/>
                  </a:cubicBezTo>
                  <a:cubicBezTo>
                    <a:pt x="161" y="344"/>
                    <a:pt x="161" y="344"/>
                    <a:pt x="162" y="345"/>
                  </a:cubicBezTo>
                  <a:cubicBezTo>
                    <a:pt x="162" y="345"/>
                    <a:pt x="162" y="345"/>
                    <a:pt x="163" y="345"/>
                  </a:cubicBezTo>
                  <a:cubicBezTo>
                    <a:pt x="163" y="345"/>
                    <a:pt x="164" y="345"/>
                    <a:pt x="164" y="345"/>
                  </a:cubicBezTo>
                  <a:cubicBezTo>
                    <a:pt x="165" y="345"/>
                    <a:pt x="164" y="346"/>
                    <a:pt x="165" y="346"/>
                  </a:cubicBezTo>
                  <a:cubicBezTo>
                    <a:pt x="166" y="346"/>
                    <a:pt x="165" y="345"/>
                    <a:pt x="166" y="345"/>
                  </a:cubicBezTo>
                  <a:cubicBezTo>
                    <a:pt x="166" y="344"/>
                    <a:pt x="166" y="344"/>
                    <a:pt x="166" y="344"/>
                  </a:cubicBezTo>
                  <a:cubicBezTo>
                    <a:pt x="166" y="344"/>
                    <a:pt x="166" y="343"/>
                    <a:pt x="166" y="343"/>
                  </a:cubicBezTo>
                  <a:cubicBezTo>
                    <a:pt x="166" y="343"/>
                    <a:pt x="167" y="343"/>
                    <a:pt x="168" y="343"/>
                  </a:cubicBezTo>
                  <a:cubicBezTo>
                    <a:pt x="168" y="343"/>
                    <a:pt x="168" y="342"/>
                    <a:pt x="168" y="342"/>
                  </a:cubicBezTo>
                  <a:cubicBezTo>
                    <a:pt x="169" y="342"/>
                    <a:pt x="169" y="342"/>
                    <a:pt x="169" y="342"/>
                  </a:cubicBezTo>
                  <a:cubicBezTo>
                    <a:pt x="170" y="342"/>
                    <a:pt x="170" y="342"/>
                    <a:pt x="170" y="342"/>
                  </a:cubicBezTo>
                  <a:cubicBezTo>
                    <a:pt x="171" y="342"/>
                    <a:pt x="171" y="342"/>
                    <a:pt x="172" y="342"/>
                  </a:cubicBezTo>
                  <a:cubicBezTo>
                    <a:pt x="172" y="341"/>
                    <a:pt x="173" y="341"/>
                    <a:pt x="173" y="341"/>
                  </a:cubicBezTo>
                  <a:cubicBezTo>
                    <a:pt x="174" y="341"/>
                    <a:pt x="174" y="341"/>
                    <a:pt x="174" y="341"/>
                  </a:cubicBezTo>
                  <a:cubicBezTo>
                    <a:pt x="174" y="341"/>
                    <a:pt x="174" y="236"/>
                    <a:pt x="174" y="141"/>
                  </a:cubicBezTo>
                  <a:cubicBezTo>
                    <a:pt x="175" y="142"/>
                    <a:pt x="175" y="142"/>
                    <a:pt x="175" y="142"/>
                  </a:cubicBezTo>
                  <a:cubicBezTo>
                    <a:pt x="175" y="143"/>
                    <a:pt x="175" y="142"/>
                    <a:pt x="176" y="143"/>
                  </a:cubicBezTo>
                  <a:cubicBezTo>
                    <a:pt x="176" y="143"/>
                    <a:pt x="176" y="143"/>
                    <a:pt x="177" y="143"/>
                  </a:cubicBezTo>
                  <a:cubicBezTo>
                    <a:pt x="177" y="143"/>
                    <a:pt x="177" y="143"/>
                    <a:pt x="177" y="144"/>
                  </a:cubicBezTo>
                  <a:cubicBezTo>
                    <a:pt x="177" y="144"/>
                    <a:pt x="177" y="144"/>
                    <a:pt x="178" y="144"/>
                  </a:cubicBezTo>
                  <a:cubicBezTo>
                    <a:pt x="178" y="144"/>
                    <a:pt x="178" y="144"/>
                    <a:pt x="179" y="145"/>
                  </a:cubicBezTo>
                  <a:cubicBezTo>
                    <a:pt x="179" y="145"/>
                    <a:pt x="178" y="145"/>
                    <a:pt x="178" y="145"/>
                  </a:cubicBezTo>
                  <a:cubicBezTo>
                    <a:pt x="178" y="145"/>
                    <a:pt x="178" y="145"/>
                    <a:pt x="179" y="145"/>
                  </a:cubicBezTo>
                  <a:cubicBezTo>
                    <a:pt x="179" y="145"/>
                    <a:pt x="179" y="146"/>
                    <a:pt x="179" y="146"/>
                  </a:cubicBezTo>
                  <a:cubicBezTo>
                    <a:pt x="179" y="147"/>
                    <a:pt x="180" y="147"/>
                    <a:pt x="180" y="147"/>
                  </a:cubicBezTo>
                  <a:cubicBezTo>
                    <a:pt x="180" y="147"/>
                    <a:pt x="180" y="147"/>
                    <a:pt x="181" y="147"/>
                  </a:cubicBezTo>
                  <a:cubicBezTo>
                    <a:pt x="181" y="147"/>
                    <a:pt x="181" y="147"/>
                    <a:pt x="181" y="147"/>
                  </a:cubicBezTo>
                  <a:cubicBezTo>
                    <a:pt x="181" y="147"/>
                    <a:pt x="181" y="148"/>
                    <a:pt x="182" y="149"/>
                  </a:cubicBezTo>
                  <a:cubicBezTo>
                    <a:pt x="182" y="149"/>
                    <a:pt x="182" y="149"/>
                    <a:pt x="183" y="149"/>
                  </a:cubicBezTo>
                  <a:cubicBezTo>
                    <a:pt x="184" y="149"/>
                    <a:pt x="183" y="148"/>
                    <a:pt x="184" y="148"/>
                  </a:cubicBezTo>
                  <a:cubicBezTo>
                    <a:pt x="185" y="148"/>
                    <a:pt x="184" y="148"/>
                    <a:pt x="184" y="148"/>
                  </a:cubicBezTo>
                  <a:cubicBezTo>
                    <a:pt x="185" y="149"/>
                    <a:pt x="184" y="149"/>
                    <a:pt x="184" y="149"/>
                  </a:cubicBezTo>
                  <a:cubicBezTo>
                    <a:pt x="184" y="149"/>
                    <a:pt x="185" y="149"/>
                    <a:pt x="185" y="149"/>
                  </a:cubicBezTo>
                  <a:cubicBezTo>
                    <a:pt x="186" y="149"/>
                    <a:pt x="186" y="149"/>
                    <a:pt x="186" y="149"/>
                  </a:cubicBezTo>
                  <a:cubicBezTo>
                    <a:pt x="186" y="149"/>
                    <a:pt x="187" y="150"/>
                    <a:pt x="188" y="151"/>
                  </a:cubicBezTo>
                  <a:cubicBezTo>
                    <a:pt x="188" y="151"/>
                    <a:pt x="188" y="151"/>
                    <a:pt x="188" y="152"/>
                  </a:cubicBezTo>
                  <a:cubicBezTo>
                    <a:pt x="188" y="153"/>
                    <a:pt x="189" y="152"/>
                    <a:pt x="189" y="153"/>
                  </a:cubicBezTo>
                  <a:cubicBezTo>
                    <a:pt x="190" y="153"/>
                    <a:pt x="190" y="153"/>
                    <a:pt x="190" y="153"/>
                  </a:cubicBezTo>
                  <a:cubicBezTo>
                    <a:pt x="190" y="154"/>
                    <a:pt x="190" y="154"/>
                    <a:pt x="191" y="154"/>
                  </a:cubicBezTo>
                  <a:cubicBezTo>
                    <a:pt x="191" y="155"/>
                    <a:pt x="191" y="155"/>
                    <a:pt x="193" y="156"/>
                  </a:cubicBezTo>
                  <a:cubicBezTo>
                    <a:pt x="194" y="157"/>
                    <a:pt x="193" y="156"/>
                    <a:pt x="193" y="157"/>
                  </a:cubicBezTo>
                  <a:cubicBezTo>
                    <a:pt x="193" y="157"/>
                    <a:pt x="193" y="157"/>
                    <a:pt x="194" y="158"/>
                  </a:cubicBezTo>
                  <a:cubicBezTo>
                    <a:pt x="195" y="158"/>
                    <a:pt x="194" y="158"/>
                    <a:pt x="194" y="158"/>
                  </a:cubicBezTo>
                  <a:cubicBezTo>
                    <a:pt x="194" y="159"/>
                    <a:pt x="194" y="159"/>
                    <a:pt x="194" y="159"/>
                  </a:cubicBezTo>
                  <a:cubicBezTo>
                    <a:pt x="195" y="160"/>
                    <a:pt x="195" y="160"/>
                    <a:pt x="195" y="160"/>
                  </a:cubicBezTo>
                  <a:cubicBezTo>
                    <a:pt x="195" y="161"/>
                    <a:pt x="194" y="161"/>
                    <a:pt x="194" y="161"/>
                  </a:cubicBezTo>
                  <a:cubicBezTo>
                    <a:pt x="194" y="162"/>
                    <a:pt x="195" y="161"/>
                    <a:pt x="195" y="162"/>
                  </a:cubicBezTo>
                  <a:cubicBezTo>
                    <a:pt x="196" y="163"/>
                    <a:pt x="196" y="162"/>
                    <a:pt x="197" y="162"/>
                  </a:cubicBezTo>
                  <a:cubicBezTo>
                    <a:pt x="197" y="162"/>
                    <a:pt x="197" y="163"/>
                    <a:pt x="197" y="163"/>
                  </a:cubicBezTo>
                  <a:cubicBezTo>
                    <a:pt x="197" y="163"/>
                    <a:pt x="196" y="164"/>
                    <a:pt x="196" y="164"/>
                  </a:cubicBezTo>
                  <a:cubicBezTo>
                    <a:pt x="196" y="164"/>
                    <a:pt x="196" y="165"/>
                    <a:pt x="196" y="165"/>
                  </a:cubicBezTo>
                  <a:cubicBezTo>
                    <a:pt x="197" y="166"/>
                    <a:pt x="197" y="166"/>
                    <a:pt x="197" y="166"/>
                  </a:cubicBezTo>
                  <a:cubicBezTo>
                    <a:pt x="198" y="166"/>
                    <a:pt x="198" y="166"/>
                    <a:pt x="198" y="166"/>
                  </a:cubicBezTo>
                  <a:cubicBezTo>
                    <a:pt x="198" y="166"/>
                    <a:pt x="198" y="166"/>
                    <a:pt x="198" y="167"/>
                  </a:cubicBezTo>
                  <a:cubicBezTo>
                    <a:pt x="197" y="167"/>
                    <a:pt x="197" y="167"/>
                    <a:pt x="198" y="167"/>
                  </a:cubicBezTo>
                  <a:cubicBezTo>
                    <a:pt x="198" y="168"/>
                    <a:pt x="198" y="168"/>
                    <a:pt x="198" y="168"/>
                  </a:cubicBezTo>
                  <a:cubicBezTo>
                    <a:pt x="199" y="168"/>
                    <a:pt x="199" y="168"/>
                    <a:pt x="199" y="168"/>
                  </a:cubicBezTo>
                  <a:cubicBezTo>
                    <a:pt x="200" y="169"/>
                    <a:pt x="200" y="169"/>
                    <a:pt x="200" y="169"/>
                  </a:cubicBezTo>
                  <a:cubicBezTo>
                    <a:pt x="201" y="169"/>
                    <a:pt x="200" y="169"/>
                    <a:pt x="200" y="169"/>
                  </a:cubicBezTo>
                  <a:cubicBezTo>
                    <a:pt x="200" y="169"/>
                    <a:pt x="199" y="170"/>
                    <a:pt x="199" y="170"/>
                  </a:cubicBezTo>
                  <a:cubicBezTo>
                    <a:pt x="199" y="170"/>
                    <a:pt x="199" y="170"/>
                    <a:pt x="200" y="170"/>
                  </a:cubicBezTo>
                  <a:cubicBezTo>
                    <a:pt x="200" y="171"/>
                    <a:pt x="200" y="171"/>
                    <a:pt x="201" y="171"/>
                  </a:cubicBezTo>
                  <a:cubicBezTo>
                    <a:pt x="201" y="172"/>
                    <a:pt x="200" y="172"/>
                    <a:pt x="200" y="172"/>
                  </a:cubicBezTo>
                  <a:cubicBezTo>
                    <a:pt x="199" y="172"/>
                    <a:pt x="200" y="172"/>
                    <a:pt x="200" y="172"/>
                  </a:cubicBezTo>
                  <a:cubicBezTo>
                    <a:pt x="200" y="172"/>
                    <a:pt x="200" y="173"/>
                    <a:pt x="201" y="174"/>
                  </a:cubicBezTo>
                  <a:cubicBezTo>
                    <a:pt x="201" y="175"/>
                    <a:pt x="201" y="174"/>
                    <a:pt x="202" y="174"/>
                  </a:cubicBezTo>
                  <a:cubicBezTo>
                    <a:pt x="203" y="174"/>
                    <a:pt x="203" y="175"/>
                    <a:pt x="203" y="175"/>
                  </a:cubicBezTo>
                  <a:cubicBezTo>
                    <a:pt x="204" y="175"/>
                    <a:pt x="203" y="175"/>
                    <a:pt x="203" y="176"/>
                  </a:cubicBezTo>
                  <a:cubicBezTo>
                    <a:pt x="203" y="177"/>
                    <a:pt x="203" y="176"/>
                    <a:pt x="204" y="177"/>
                  </a:cubicBezTo>
                  <a:cubicBezTo>
                    <a:pt x="204" y="177"/>
                    <a:pt x="204" y="176"/>
                    <a:pt x="205" y="177"/>
                  </a:cubicBezTo>
                  <a:cubicBezTo>
                    <a:pt x="205" y="177"/>
                    <a:pt x="205" y="177"/>
                    <a:pt x="205" y="177"/>
                  </a:cubicBezTo>
                  <a:cubicBezTo>
                    <a:pt x="204" y="177"/>
                    <a:pt x="204" y="178"/>
                    <a:pt x="204" y="178"/>
                  </a:cubicBezTo>
                  <a:cubicBezTo>
                    <a:pt x="205" y="179"/>
                    <a:pt x="205" y="178"/>
                    <a:pt x="205" y="178"/>
                  </a:cubicBezTo>
                  <a:cubicBezTo>
                    <a:pt x="206" y="178"/>
                    <a:pt x="205" y="178"/>
                    <a:pt x="206" y="177"/>
                  </a:cubicBezTo>
                  <a:cubicBezTo>
                    <a:pt x="206" y="177"/>
                    <a:pt x="206" y="177"/>
                    <a:pt x="207" y="177"/>
                  </a:cubicBezTo>
                  <a:cubicBezTo>
                    <a:pt x="207" y="177"/>
                    <a:pt x="207" y="178"/>
                    <a:pt x="207" y="179"/>
                  </a:cubicBezTo>
                  <a:cubicBezTo>
                    <a:pt x="207" y="179"/>
                    <a:pt x="206" y="179"/>
                    <a:pt x="206" y="179"/>
                  </a:cubicBezTo>
                  <a:cubicBezTo>
                    <a:pt x="206" y="179"/>
                    <a:pt x="205" y="179"/>
                    <a:pt x="205" y="179"/>
                  </a:cubicBezTo>
                  <a:cubicBezTo>
                    <a:pt x="205" y="179"/>
                    <a:pt x="206" y="180"/>
                    <a:pt x="206" y="180"/>
                  </a:cubicBezTo>
                  <a:cubicBezTo>
                    <a:pt x="206" y="181"/>
                    <a:pt x="205" y="181"/>
                    <a:pt x="205" y="181"/>
                  </a:cubicBezTo>
                  <a:cubicBezTo>
                    <a:pt x="204" y="182"/>
                    <a:pt x="204" y="182"/>
                    <a:pt x="205" y="182"/>
                  </a:cubicBezTo>
                  <a:cubicBezTo>
                    <a:pt x="205" y="183"/>
                    <a:pt x="205" y="183"/>
                    <a:pt x="206" y="183"/>
                  </a:cubicBezTo>
                  <a:cubicBezTo>
                    <a:pt x="206" y="183"/>
                    <a:pt x="207" y="184"/>
                    <a:pt x="208" y="185"/>
                  </a:cubicBezTo>
                  <a:cubicBezTo>
                    <a:pt x="208" y="185"/>
                    <a:pt x="208" y="185"/>
                    <a:pt x="208" y="186"/>
                  </a:cubicBezTo>
                  <a:cubicBezTo>
                    <a:pt x="208" y="187"/>
                    <a:pt x="208" y="186"/>
                    <a:pt x="207" y="186"/>
                  </a:cubicBezTo>
                  <a:cubicBezTo>
                    <a:pt x="206" y="186"/>
                    <a:pt x="206" y="187"/>
                    <a:pt x="206" y="187"/>
                  </a:cubicBezTo>
                  <a:cubicBezTo>
                    <a:pt x="206" y="187"/>
                    <a:pt x="206" y="187"/>
                    <a:pt x="205" y="187"/>
                  </a:cubicBezTo>
                  <a:cubicBezTo>
                    <a:pt x="205" y="188"/>
                    <a:pt x="206" y="188"/>
                    <a:pt x="206" y="188"/>
                  </a:cubicBezTo>
                  <a:cubicBezTo>
                    <a:pt x="206" y="188"/>
                    <a:pt x="208" y="189"/>
                    <a:pt x="208" y="189"/>
                  </a:cubicBezTo>
                  <a:cubicBezTo>
                    <a:pt x="208" y="189"/>
                    <a:pt x="207" y="190"/>
                    <a:pt x="207" y="190"/>
                  </a:cubicBezTo>
                  <a:cubicBezTo>
                    <a:pt x="207" y="190"/>
                    <a:pt x="207" y="191"/>
                    <a:pt x="207" y="191"/>
                  </a:cubicBezTo>
                  <a:cubicBezTo>
                    <a:pt x="208" y="191"/>
                    <a:pt x="208" y="192"/>
                    <a:pt x="209" y="192"/>
                  </a:cubicBezTo>
                  <a:cubicBezTo>
                    <a:pt x="209" y="193"/>
                    <a:pt x="209" y="193"/>
                    <a:pt x="209" y="193"/>
                  </a:cubicBezTo>
                  <a:cubicBezTo>
                    <a:pt x="209" y="194"/>
                    <a:pt x="209" y="194"/>
                    <a:pt x="209" y="194"/>
                  </a:cubicBezTo>
                  <a:cubicBezTo>
                    <a:pt x="209" y="195"/>
                    <a:pt x="210" y="195"/>
                    <a:pt x="210" y="195"/>
                  </a:cubicBezTo>
                  <a:cubicBezTo>
                    <a:pt x="211" y="196"/>
                    <a:pt x="211" y="196"/>
                    <a:pt x="211" y="196"/>
                  </a:cubicBezTo>
                  <a:cubicBezTo>
                    <a:pt x="211" y="197"/>
                    <a:pt x="211" y="196"/>
                    <a:pt x="211" y="197"/>
                  </a:cubicBezTo>
                  <a:cubicBezTo>
                    <a:pt x="210" y="197"/>
                    <a:pt x="210" y="197"/>
                    <a:pt x="210" y="198"/>
                  </a:cubicBezTo>
                  <a:cubicBezTo>
                    <a:pt x="210" y="198"/>
                    <a:pt x="210" y="198"/>
                    <a:pt x="211" y="198"/>
                  </a:cubicBezTo>
                  <a:cubicBezTo>
                    <a:pt x="211" y="198"/>
                    <a:pt x="211" y="197"/>
                    <a:pt x="211" y="197"/>
                  </a:cubicBezTo>
                  <a:cubicBezTo>
                    <a:pt x="212" y="197"/>
                    <a:pt x="212" y="197"/>
                    <a:pt x="212" y="197"/>
                  </a:cubicBezTo>
                  <a:cubicBezTo>
                    <a:pt x="212" y="198"/>
                    <a:pt x="212" y="198"/>
                    <a:pt x="212" y="199"/>
                  </a:cubicBezTo>
                  <a:cubicBezTo>
                    <a:pt x="212" y="200"/>
                    <a:pt x="213" y="200"/>
                    <a:pt x="213" y="201"/>
                  </a:cubicBezTo>
                  <a:cubicBezTo>
                    <a:pt x="214" y="201"/>
                    <a:pt x="213" y="201"/>
                    <a:pt x="213" y="201"/>
                  </a:cubicBezTo>
                  <a:cubicBezTo>
                    <a:pt x="213" y="202"/>
                    <a:pt x="213" y="202"/>
                    <a:pt x="213" y="203"/>
                  </a:cubicBezTo>
                  <a:cubicBezTo>
                    <a:pt x="213" y="204"/>
                    <a:pt x="213" y="204"/>
                    <a:pt x="214" y="205"/>
                  </a:cubicBezTo>
                  <a:cubicBezTo>
                    <a:pt x="215" y="206"/>
                    <a:pt x="214" y="206"/>
                    <a:pt x="215" y="206"/>
                  </a:cubicBezTo>
                  <a:cubicBezTo>
                    <a:pt x="215" y="206"/>
                    <a:pt x="214" y="206"/>
                    <a:pt x="214" y="207"/>
                  </a:cubicBezTo>
                  <a:cubicBezTo>
                    <a:pt x="214" y="207"/>
                    <a:pt x="214" y="208"/>
                    <a:pt x="214" y="208"/>
                  </a:cubicBezTo>
                  <a:cubicBezTo>
                    <a:pt x="214" y="208"/>
                    <a:pt x="214" y="209"/>
                    <a:pt x="215" y="209"/>
                  </a:cubicBezTo>
                  <a:cubicBezTo>
                    <a:pt x="215" y="209"/>
                    <a:pt x="215" y="209"/>
                    <a:pt x="214" y="210"/>
                  </a:cubicBezTo>
                  <a:cubicBezTo>
                    <a:pt x="214" y="210"/>
                    <a:pt x="214" y="210"/>
                    <a:pt x="214" y="211"/>
                  </a:cubicBezTo>
                  <a:cubicBezTo>
                    <a:pt x="214" y="211"/>
                    <a:pt x="214" y="211"/>
                    <a:pt x="215" y="212"/>
                  </a:cubicBezTo>
                  <a:cubicBezTo>
                    <a:pt x="215" y="212"/>
                    <a:pt x="215" y="212"/>
                    <a:pt x="214" y="212"/>
                  </a:cubicBezTo>
                  <a:cubicBezTo>
                    <a:pt x="214" y="213"/>
                    <a:pt x="214" y="213"/>
                    <a:pt x="214" y="213"/>
                  </a:cubicBezTo>
                  <a:cubicBezTo>
                    <a:pt x="214" y="213"/>
                    <a:pt x="215" y="213"/>
                    <a:pt x="216" y="214"/>
                  </a:cubicBezTo>
                  <a:cubicBezTo>
                    <a:pt x="217" y="214"/>
                    <a:pt x="216" y="215"/>
                    <a:pt x="215" y="215"/>
                  </a:cubicBezTo>
                  <a:cubicBezTo>
                    <a:pt x="215" y="216"/>
                    <a:pt x="214" y="216"/>
                    <a:pt x="214" y="217"/>
                  </a:cubicBezTo>
                  <a:cubicBezTo>
                    <a:pt x="213" y="218"/>
                    <a:pt x="214" y="218"/>
                    <a:pt x="214" y="219"/>
                  </a:cubicBezTo>
                  <a:cubicBezTo>
                    <a:pt x="214" y="220"/>
                    <a:pt x="214" y="220"/>
                    <a:pt x="213" y="221"/>
                  </a:cubicBezTo>
                  <a:cubicBezTo>
                    <a:pt x="213" y="222"/>
                    <a:pt x="212" y="223"/>
                    <a:pt x="212" y="223"/>
                  </a:cubicBezTo>
                  <a:cubicBezTo>
                    <a:pt x="211" y="223"/>
                    <a:pt x="211" y="223"/>
                    <a:pt x="211" y="224"/>
                  </a:cubicBezTo>
                  <a:cubicBezTo>
                    <a:pt x="210" y="224"/>
                    <a:pt x="210" y="225"/>
                    <a:pt x="209" y="226"/>
                  </a:cubicBezTo>
                  <a:cubicBezTo>
                    <a:pt x="208" y="227"/>
                    <a:pt x="209" y="226"/>
                    <a:pt x="208" y="227"/>
                  </a:cubicBezTo>
                  <a:cubicBezTo>
                    <a:pt x="208" y="227"/>
                    <a:pt x="208" y="227"/>
                    <a:pt x="208" y="228"/>
                  </a:cubicBezTo>
                  <a:cubicBezTo>
                    <a:pt x="208" y="229"/>
                    <a:pt x="208" y="229"/>
                    <a:pt x="207" y="229"/>
                  </a:cubicBezTo>
                  <a:cubicBezTo>
                    <a:pt x="207" y="230"/>
                    <a:pt x="207" y="229"/>
                    <a:pt x="207" y="229"/>
                  </a:cubicBezTo>
                  <a:cubicBezTo>
                    <a:pt x="207" y="229"/>
                    <a:pt x="206" y="230"/>
                    <a:pt x="206" y="230"/>
                  </a:cubicBezTo>
                  <a:cubicBezTo>
                    <a:pt x="206" y="231"/>
                    <a:pt x="206" y="231"/>
                    <a:pt x="205" y="231"/>
                  </a:cubicBezTo>
                  <a:cubicBezTo>
                    <a:pt x="205" y="231"/>
                    <a:pt x="204" y="231"/>
                    <a:pt x="204" y="231"/>
                  </a:cubicBezTo>
                  <a:cubicBezTo>
                    <a:pt x="204" y="232"/>
                    <a:pt x="203" y="233"/>
                    <a:pt x="204" y="234"/>
                  </a:cubicBezTo>
                  <a:cubicBezTo>
                    <a:pt x="204" y="235"/>
                    <a:pt x="204" y="235"/>
                    <a:pt x="204" y="236"/>
                  </a:cubicBezTo>
                  <a:cubicBezTo>
                    <a:pt x="203" y="237"/>
                    <a:pt x="204" y="237"/>
                    <a:pt x="204" y="238"/>
                  </a:cubicBezTo>
                  <a:cubicBezTo>
                    <a:pt x="204" y="239"/>
                    <a:pt x="204" y="239"/>
                    <a:pt x="204" y="239"/>
                  </a:cubicBezTo>
                  <a:cubicBezTo>
                    <a:pt x="205" y="239"/>
                    <a:pt x="205" y="240"/>
                    <a:pt x="205" y="240"/>
                  </a:cubicBezTo>
                  <a:cubicBezTo>
                    <a:pt x="205" y="241"/>
                    <a:pt x="205" y="242"/>
                    <a:pt x="205" y="243"/>
                  </a:cubicBezTo>
                  <a:cubicBezTo>
                    <a:pt x="205" y="243"/>
                    <a:pt x="205" y="243"/>
                    <a:pt x="205" y="244"/>
                  </a:cubicBezTo>
                  <a:cubicBezTo>
                    <a:pt x="204" y="245"/>
                    <a:pt x="204" y="244"/>
                    <a:pt x="204" y="245"/>
                  </a:cubicBezTo>
                  <a:cubicBezTo>
                    <a:pt x="204" y="245"/>
                    <a:pt x="204" y="245"/>
                    <a:pt x="204" y="246"/>
                  </a:cubicBezTo>
                  <a:cubicBezTo>
                    <a:pt x="204" y="246"/>
                    <a:pt x="204" y="246"/>
                    <a:pt x="204" y="247"/>
                  </a:cubicBezTo>
                  <a:cubicBezTo>
                    <a:pt x="205" y="247"/>
                    <a:pt x="205" y="247"/>
                    <a:pt x="205" y="247"/>
                  </a:cubicBezTo>
                  <a:cubicBezTo>
                    <a:pt x="205" y="248"/>
                    <a:pt x="205" y="248"/>
                    <a:pt x="205" y="248"/>
                  </a:cubicBezTo>
                  <a:cubicBezTo>
                    <a:pt x="205" y="249"/>
                    <a:pt x="205" y="249"/>
                    <a:pt x="205" y="249"/>
                  </a:cubicBezTo>
                  <a:cubicBezTo>
                    <a:pt x="205" y="249"/>
                    <a:pt x="205" y="250"/>
                    <a:pt x="205" y="250"/>
                  </a:cubicBezTo>
                  <a:cubicBezTo>
                    <a:pt x="204" y="250"/>
                    <a:pt x="204" y="251"/>
                    <a:pt x="204" y="251"/>
                  </a:cubicBezTo>
                  <a:cubicBezTo>
                    <a:pt x="204" y="252"/>
                    <a:pt x="205" y="251"/>
                    <a:pt x="205" y="252"/>
                  </a:cubicBezTo>
                  <a:cubicBezTo>
                    <a:pt x="206" y="252"/>
                    <a:pt x="206" y="252"/>
                    <a:pt x="206" y="252"/>
                  </a:cubicBezTo>
                  <a:cubicBezTo>
                    <a:pt x="206" y="252"/>
                    <a:pt x="206" y="253"/>
                    <a:pt x="206" y="253"/>
                  </a:cubicBezTo>
                  <a:cubicBezTo>
                    <a:pt x="206" y="253"/>
                    <a:pt x="206" y="253"/>
                    <a:pt x="206" y="253"/>
                  </a:cubicBezTo>
                  <a:cubicBezTo>
                    <a:pt x="207" y="254"/>
                    <a:pt x="207" y="254"/>
                    <a:pt x="207" y="254"/>
                  </a:cubicBezTo>
                  <a:cubicBezTo>
                    <a:pt x="207" y="254"/>
                    <a:pt x="207" y="255"/>
                    <a:pt x="207" y="255"/>
                  </a:cubicBezTo>
                  <a:cubicBezTo>
                    <a:pt x="207" y="256"/>
                    <a:pt x="207" y="257"/>
                    <a:pt x="207" y="257"/>
                  </a:cubicBezTo>
                  <a:cubicBezTo>
                    <a:pt x="207" y="257"/>
                    <a:pt x="208" y="256"/>
                    <a:pt x="208" y="256"/>
                  </a:cubicBezTo>
                  <a:cubicBezTo>
                    <a:pt x="209" y="256"/>
                    <a:pt x="209" y="255"/>
                    <a:pt x="209" y="255"/>
                  </a:cubicBezTo>
                  <a:cubicBezTo>
                    <a:pt x="209" y="255"/>
                    <a:pt x="211" y="255"/>
                    <a:pt x="211" y="255"/>
                  </a:cubicBezTo>
                  <a:cubicBezTo>
                    <a:pt x="212" y="255"/>
                    <a:pt x="211" y="254"/>
                    <a:pt x="211" y="254"/>
                  </a:cubicBezTo>
                  <a:cubicBezTo>
                    <a:pt x="211" y="254"/>
                    <a:pt x="212" y="254"/>
                    <a:pt x="213" y="254"/>
                  </a:cubicBezTo>
                  <a:cubicBezTo>
                    <a:pt x="213" y="253"/>
                    <a:pt x="213" y="254"/>
                    <a:pt x="213" y="254"/>
                  </a:cubicBezTo>
                  <a:cubicBezTo>
                    <a:pt x="214" y="254"/>
                    <a:pt x="213" y="252"/>
                    <a:pt x="213" y="252"/>
                  </a:cubicBezTo>
                  <a:cubicBezTo>
                    <a:pt x="213" y="252"/>
                    <a:pt x="214" y="253"/>
                    <a:pt x="214" y="252"/>
                  </a:cubicBezTo>
                  <a:cubicBezTo>
                    <a:pt x="215" y="252"/>
                    <a:pt x="215" y="252"/>
                    <a:pt x="216" y="251"/>
                  </a:cubicBezTo>
                  <a:cubicBezTo>
                    <a:pt x="217" y="251"/>
                    <a:pt x="217" y="251"/>
                    <a:pt x="217" y="251"/>
                  </a:cubicBezTo>
                  <a:cubicBezTo>
                    <a:pt x="218" y="251"/>
                    <a:pt x="219" y="251"/>
                    <a:pt x="219" y="251"/>
                  </a:cubicBezTo>
                  <a:cubicBezTo>
                    <a:pt x="220" y="252"/>
                    <a:pt x="219" y="252"/>
                    <a:pt x="220" y="252"/>
                  </a:cubicBezTo>
                  <a:cubicBezTo>
                    <a:pt x="221" y="252"/>
                    <a:pt x="221" y="252"/>
                    <a:pt x="221" y="252"/>
                  </a:cubicBezTo>
                  <a:cubicBezTo>
                    <a:pt x="221" y="252"/>
                    <a:pt x="222" y="253"/>
                    <a:pt x="223" y="253"/>
                  </a:cubicBezTo>
                  <a:cubicBezTo>
                    <a:pt x="223" y="253"/>
                    <a:pt x="223" y="253"/>
                    <a:pt x="224" y="254"/>
                  </a:cubicBezTo>
                  <a:cubicBezTo>
                    <a:pt x="224" y="254"/>
                    <a:pt x="224" y="254"/>
                    <a:pt x="226" y="254"/>
                  </a:cubicBezTo>
                  <a:cubicBezTo>
                    <a:pt x="227" y="254"/>
                    <a:pt x="227" y="254"/>
                    <a:pt x="227" y="254"/>
                  </a:cubicBezTo>
                  <a:cubicBezTo>
                    <a:pt x="228" y="255"/>
                    <a:pt x="228" y="255"/>
                    <a:pt x="228" y="255"/>
                  </a:cubicBezTo>
                  <a:cubicBezTo>
                    <a:pt x="229" y="255"/>
                    <a:pt x="229" y="255"/>
                    <a:pt x="229" y="255"/>
                  </a:cubicBezTo>
                  <a:cubicBezTo>
                    <a:pt x="229" y="255"/>
                    <a:pt x="230" y="255"/>
                    <a:pt x="231" y="255"/>
                  </a:cubicBezTo>
                  <a:cubicBezTo>
                    <a:pt x="233" y="255"/>
                    <a:pt x="232" y="254"/>
                    <a:pt x="233" y="254"/>
                  </a:cubicBezTo>
                  <a:cubicBezTo>
                    <a:pt x="233" y="254"/>
                    <a:pt x="233" y="254"/>
                    <a:pt x="234" y="254"/>
                  </a:cubicBezTo>
                  <a:cubicBezTo>
                    <a:pt x="234" y="254"/>
                    <a:pt x="235" y="253"/>
                    <a:pt x="236" y="254"/>
                  </a:cubicBezTo>
                  <a:cubicBezTo>
                    <a:pt x="237" y="254"/>
                    <a:pt x="236" y="254"/>
                    <a:pt x="237" y="254"/>
                  </a:cubicBezTo>
                  <a:cubicBezTo>
                    <a:pt x="237" y="254"/>
                    <a:pt x="237" y="254"/>
                    <a:pt x="238" y="254"/>
                  </a:cubicBezTo>
                  <a:cubicBezTo>
                    <a:pt x="238" y="253"/>
                    <a:pt x="239" y="253"/>
                    <a:pt x="239" y="253"/>
                  </a:cubicBezTo>
                  <a:cubicBezTo>
                    <a:pt x="240" y="252"/>
                    <a:pt x="240" y="253"/>
                    <a:pt x="240" y="253"/>
                  </a:cubicBezTo>
                  <a:cubicBezTo>
                    <a:pt x="241" y="253"/>
                    <a:pt x="241" y="253"/>
                    <a:pt x="241" y="253"/>
                  </a:cubicBezTo>
                  <a:cubicBezTo>
                    <a:pt x="242" y="253"/>
                    <a:pt x="243" y="252"/>
                    <a:pt x="243" y="252"/>
                  </a:cubicBezTo>
                  <a:cubicBezTo>
                    <a:pt x="243" y="253"/>
                    <a:pt x="244" y="252"/>
                    <a:pt x="244" y="252"/>
                  </a:cubicBezTo>
                  <a:cubicBezTo>
                    <a:pt x="245" y="253"/>
                    <a:pt x="244" y="253"/>
                    <a:pt x="245" y="253"/>
                  </a:cubicBezTo>
                  <a:cubicBezTo>
                    <a:pt x="246" y="254"/>
                    <a:pt x="247" y="254"/>
                    <a:pt x="248" y="255"/>
                  </a:cubicBezTo>
                  <a:cubicBezTo>
                    <a:pt x="248" y="255"/>
                    <a:pt x="248" y="254"/>
                    <a:pt x="248" y="254"/>
                  </a:cubicBezTo>
                  <a:cubicBezTo>
                    <a:pt x="249" y="254"/>
                    <a:pt x="249" y="254"/>
                    <a:pt x="249" y="254"/>
                  </a:cubicBezTo>
                  <a:cubicBezTo>
                    <a:pt x="250" y="255"/>
                    <a:pt x="250" y="255"/>
                    <a:pt x="251" y="254"/>
                  </a:cubicBezTo>
                  <a:cubicBezTo>
                    <a:pt x="251" y="254"/>
                    <a:pt x="251" y="254"/>
                    <a:pt x="252" y="254"/>
                  </a:cubicBezTo>
                  <a:cubicBezTo>
                    <a:pt x="252" y="253"/>
                    <a:pt x="252" y="254"/>
                    <a:pt x="253" y="254"/>
                  </a:cubicBezTo>
                  <a:cubicBezTo>
                    <a:pt x="253" y="255"/>
                    <a:pt x="253" y="255"/>
                    <a:pt x="254" y="255"/>
                  </a:cubicBezTo>
                  <a:cubicBezTo>
                    <a:pt x="254" y="256"/>
                    <a:pt x="255" y="255"/>
                    <a:pt x="255" y="255"/>
                  </a:cubicBezTo>
                  <a:cubicBezTo>
                    <a:pt x="255" y="256"/>
                    <a:pt x="257" y="255"/>
                    <a:pt x="258" y="254"/>
                  </a:cubicBezTo>
                  <a:cubicBezTo>
                    <a:pt x="259" y="254"/>
                    <a:pt x="259" y="253"/>
                    <a:pt x="260" y="253"/>
                  </a:cubicBezTo>
                  <a:cubicBezTo>
                    <a:pt x="261" y="252"/>
                    <a:pt x="261" y="252"/>
                    <a:pt x="261" y="251"/>
                  </a:cubicBezTo>
                  <a:cubicBezTo>
                    <a:pt x="262" y="250"/>
                    <a:pt x="261" y="250"/>
                    <a:pt x="261" y="250"/>
                  </a:cubicBezTo>
                  <a:cubicBezTo>
                    <a:pt x="261" y="250"/>
                    <a:pt x="261" y="249"/>
                    <a:pt x="262" y="249"/>
                  </a:cubicBezTo>
                  <a:cubicBezTo>
                    <a:pt x="262" y="248"/>
                    <a:pt x="261" y="248"/>
                    <a:pt x="261" y="247"/>
                  </a:cubicBezTo>
                  <a:cubicBezTo>
                    <a:pt x="261" y="247"/>
                    <a:pt x="260" y="247"/>
                    <a:pt x="260" y="246"/>
                  </a:cubicBezTo>
                  <a:cubicBezTo>
                    <a:pt x="260" y="246"/>
                    <a:pt x="260" y="245"/>
                    <a:pt x="262" y="245"/>
                  </a:cubicBezTo>
                  <a:cubicBezTo>
                    <a:pt x="263" y="244"/>
                    <a:pt x="262" y="244"/>
                    <a:pt x="263" y="244"/>
                  </a:cubicBezTo>
                  <a:cubicBezTo>
                    <a:pt x="263" y="244"/>
                    <a:pt x="265" y="244"/>
                    <a:pt x="266" y="244"/>
                  </a:cubicBezTo>
                  <a:cubicBezTo>
                    <a:pt x="266" y="244"/>
                    <a:pt x="267" y="244"/>
                    <a:pt x="267" y="244"/>
                  </a:cubicBezTo>
                  <a:cubicBezTo>
                    <a:pt x="268" y="245"/>
                    <a:pt x="268" y="244"/>
                    <a:pt x="270" y="244"/>
                  </a:cubicBezTo>
                  <a:cubicBezTo>
                    <a:pt x="271" y="244"/>
                    <a:pt x="270" y="244"/>
                    <a:pt x="271" y="243"/>
                  </a:cubicBezTo>
                  <a:cubicBezTo>
                    <a:pt x="271" y="243"/>
                    <a:pt x="272" y="243"/>
                    <a:pt x="273" y="243"/>
                  </a:cubicBezTo>
                  <a:cubicBezTo>
                    <a:pt x="273" y="243"/>
                    <a:pt x="274" y="242"/>
                    <a:pt x="274" y="242"/>
                  </a:cubicBezTo>
                  <a:cubicBezTo>
                    <a:pt x="275" y="241"/>
                    <a:pt x="274" y="241"/>
                    <a:pt x="275" y="241"/>
                  </a:cubicBezTo>
                  <a:cubicBezTo>
                    <a:pt x="275" y="241"/>
                    <a:pt x="276" y="239"/>
                    <a:pt x="276" y="239"/>
                  </a:cubicBezTo>
                  <a:cubicBezTo>
                    <a:pt x="277" y="238"/>
                    <a:pt x="277" y="238"/>
                    <a:pt x="278" y="238"/>
                  </a:cubicBezTo>
                  <a:cubicBezTo>
                    <a:pt x="278" y="237"/>
                    <a:pt x="278" y="237"/>
                    <a:pt x="278" y="236"/>
                  </a:cubicBezTo>
                  <a:cubicBezTo>
                    <a:pt x="279" y="236"/>
                    <a:pt x="279" y="236"/>
                    <a:pt x="279" y="236"/>
                  </a:cubicBezTo>
                  <a:cubicBezTo>
                    <a:pt x="279" y="236"/>
                    <a:pt x="279" y="235"/>
                    <a:pt x="279" y="235"/>
                  </a:cubicBezTo>
                  <a:cubicBezTo>
                    <a:pt x="279" y="235"/>
                    <a:pt x="279" y="234"/>
                    <a:pt x="280" y="234"/>
                  </a:cubicBezTo>
                  <a:cubicBezTo>
                    <a:pt x="280" y="234"/>
                    <a:pt x="280" y="234"/>
                    <a:pt x="281" y="233"/>
                  </a:cubicBezTo>
                  <a:cubicBezTo>
                    <a:pt x="282" y="233"/>
                    <a:pt x="281" y="233"/>
                    <a:pt x="281" y="232"/>
                  </a:cubicBezTo>
                  <a:cubicBezTo>
                    <a:pt x="281" y="232"/>
                    <a:pt x="281" y="232"/>
                    <a:pt x="281" y="232"/>
                  </a:cubicBezTo>
                  <a:cubicBezTo>
                    <a:pt x="281" y="232"/>
                    <a:pt x="281" y="231"/>
                    <a:pt x="282" y="231"/>
                  </a:cubicBezTo>
                  <a:cubicBezTo>
                    <a:pt x="282" y="231"/>
                    <a:pt x="281" y="230"/>
                    <a:pt x="281" y="230"/>
                  </a:cubicBezTo>
                  <a:cubicBezTo>
                    <a:pt x="281" y="229"/>
                    <a:pt x="280" y="229"/>
                    <a:pt x="281" y="229"/>
                  </a:cubicBezTo>
                  <a:cubicBezTo>
                    <a:pt x="281" y="228"/>
                    <a:pt x="282" y="228"/>
                    <a:pt x="283" y="228"/>
                  </a:cubicBezTo>
                  <a:cubicBezTo>
                    <a:pt x="283" y="228"/>
                    <a:pt x="283" y="227"/>
                    <a:pt x="283" y="227"/>
                  </a:cubicBezTo>
                  <a:cubicBezTo>
                    <a:pt x="283" y="227"/>
                    <a:pt x="284" y="227"/>
                    <a:pt x="284" y="226"/>
                  </a:cubicBezTo>
                  <a:cubicBezTo>
                    <a:pt x="285" y="226"/>
                    <a:pt x="285" y="227"/>
                    <a:pt x="286" y="227"/>
                  </a:cubicBezTo>
                  <a:cubicBezTo>
                    <a:pt x="287" y="227"/>
                    <a:pt x="286" y="226"/>
                    <a:pt x="287" y="226"/>
                  </a:cubicBezTo>
                  <a:cubicBezTo>
                    <a:pt x="287" y="225"/>
                    <a:pt x="287" y="226"/>
                    <a:pt x="287" y="225"/>
                  </a:cubicBezTo>
                  <a:cubicBezTo>
                    <a:pt x="288" y="225"/>
                    <a:pt x="288" y="225"/>
                    <a:pt x="289" y="225"/>
                  </a:cubicBezTo>
                  <a:cubicBezTo>
                    <a:pt x="289" y="225"/>
                    <a:pt x="289" y="225"/>
                    <a:pt x="289" y="224"/>
                  </a:cubicBezTo>
                  <a:cubicBezTo>
                    <a:pt x="289" y="224"/>
                    <a:pt x="289" y="224"/>
                    <a:pt x="289" y="223"/>
                  </a:cubicBezTo>
                  <a:cubicBezTo>
                    <a:pt x="290" y="223"/>
                    <a:pt x="290" y="223"/>
                    <a:pt x="291" y="223"/>
                  </a:cubicBezTo>
                  <a:cubicBezTo>
                    <a:pt x="291" y="223"/>
                    <a:pt x="291" y="223"/>
                    <a:pt x="291" y="222"/>
                  </a:cubicBezTo>
                  <a:cubicBezTo>
                    <a:pt x="292" y="222"/>
                    <a:pt x="291" y="222"/>
                    <a:pt x="291" y="222"/>
                  </a:cubicBezTo>
                  <a:cubicBezTo>
                    <a:pt x="291" y="221"/>
                    <a:pt x="291" y="221"/>
                    <a:pt x="292" y="221"/>
                  </a:cubicBezTo>
                  <a:cubicBezTo>
                    <a:pt x="292" y="221"/>
                    <a:pt x="292" y="221"/>
                    <a:pt x="292" y="220"/>
                  </a:cubicBezTo>
                  <a:cubicBezTo>
                    <a:pt x="292" y="220"/>
                    <a:pt x="292" y="220"/>
                    <a:pt x="293" y="220"/>
                  </a:cubicBezTo>
                  <a:cubicBezTo>
                    <a:pt x="293" y="220"/>
                    <a:pt x="293" y="220"/>
                    <a:pt x="293" y="220"/>
                  </a:cubicBezTo>
                  <a:cubicBezTo>
                    <a:pt x="293" y="220"/>
                    <a:pt x="294" y="220"/>
                    <a:pt x="294" y="219"/>
                  </a:cubicBezTo>
                  <a:cubicBezTo>
                    <a:pt x="295" y="219"/>
                    <a:pt x="295" y="219"/>
                    <a:pt x="295" y="219"/>
                  </a:cubicBezTo>
                  <a:cubicBezTo>
                    <a:pt x="295" y="220"/>
                    <a:pt x="296" y="219"/>
                    <a:pt x="296" y="219"/>
                  </a:cubicBezTo>
                  <a:cubicBezTo>
                    <a:pt x="296" y="220"/>
                    <a:pt x="296" y="220"/>
                    <a:pt x="297" y="220"/>
                  </a:cubicBezTo>
                  <a:cubicBezTo>
                    <a:pt x="297" y="220"/>
                    <a:pt x="298" y="220"/>
                    <a:pt x="298" y="220"/>
                  </a:cubicBezTo>
                  <a:cubicBezTo>
                    <a:pt x="299" y="220"/>
                    <a:pt x="299" y="219"/>
                    <a:pt x="299" y="219"/>
                  </a:cubicBezTo>
                  <a:cubicBezTo>
                    <a:pt x="300" y="219"/>
                    <a:pt x="299" y="218"/>
                    <a:pt x="300" y="218"/>
                  </a:cubicBezTo>
                  <a:cubicBezTo>
                    <a:pt x="300" y="217"/>
                    <a:pt x="300" y="217"/>
                    <a:pt x="300" y="216"/>
                  </a:cubicBezTo>
                  <a:cubicBezTo>
                    <a:pt x="301" y="215"/>
                    <a:pt x="300" y="216"/>
                    <a:pt x="301" y="216"/>
                  </a:cubicBezTo>
                  <a:cubicBezTo>
                    <a:pt x="301" y="216"/>
                    <a:pt x="301" y="216"/>
                    <a:pt x="301" y="215"/>
                  </a:cubicBezTo>
                  <a:cubicBezTo>
                    <a:pt x="302" y="215"/>
                    <a:pt x="302" y="215"/>
                    <a:pt x="302" y="215"/>
                  </a:cubicBezTo>
                  <a:cubicBezTo>
                    <a:pt x="302" y="215"/>
                    <a:pt x="302" y="215"/>
                    <a:pt x="302" y="214"/>
                  </a:cubicBezTo>
                  <a:cubicBezTo>
                    <a:pt x="303" y="213"/>
                    <a:pt x="302" y="214"/>
                    <a:pt x="303" y="213"/>
                  </a:cubicBezTo>
                  <a:cubicBezTo>
                    <a:pt x="303" y="213"/>
                    <a:pt x="303" y="213"/>
                    <a:pt x="303" y="212"/>
                  </a:cubicBezTo>
                  <a:cubicBezTo>
                    <a:pt x="304" y="212"/>
                    <a:pt x="304" y="212"/>
                    <a:pt x="304" y="212"/>
                  </a:cubicBezTo>
                  <a:cubicBezTo>
                    <a:pt x="305" y="211"/>
                    <a:pt x="304" y="211"/>
                    <a:pt x="304" y="211"/>
                  </a:cubicBezTo>
                  <a:cubicBezTo>
                    <a:pt x="304" y="210"/>
                    <a:pt x="304" y="210"/>
                    <a:pt x="304" y="209"/>
                  </a:cubicBezTo>
                  <a:cubicBezTo>
                    <a:pt x="305" y="208"/>
                    <a:pt x="305" y="209"/>
                    <a:pt x="306" y="209"/>
                  </a:cubicBezTo>
                  <a:cubicBezTo>
                    <a:pt x="306" y="209"/>
                    <a:pt x="306" y="209"/>
                    <a:pt x="307" y="208"/>
                  </a:cubicBezTo>
                  <a:cubicBezTo>
                    <a:pt x="307" y="208"/>
                    <a:pt x="307" y="208"/>
                    <a:pt x="307" y="208"/>
                  </a:cubicBezTo>
                  <a:cubicBezTo>
                    <a:pt x="307" y="207"/>
                    <a:pt x="306" y="206"/>
                    <a:pt x="306" y="206"/>
                  </a:cubicBezTo>
                  <a:cubicBezTo>
                    <a:pt x="306" y="206"/>
                    <a:pt x="307" y="206"/>
                    <a:pt x="307" y="205"/>
                  </a:cubicBezTo>
                  <a:cubicBezTo>
                    <a:pt x="308" y="205"/>
                    <a:pt x="308" y="204"/>
                    <a:pt x="308" y="203"/>
                  </a:cubicBezTo>
                  <a:cubicBezTo>
                    <a:pt x="308" y="203"/>
                    <a:pt x="308" y="203"/>
                    <a:pt x="307" y="203"/>
                  </a:cubicBezTo>
                  <a:cubicBezTo>
                    <a:pt x="307" y="203"/>
                    <a:pt x="307" y="202"/>
                    <a:pt x="307" y="202"/>
                  </a:cubicBezTo>
                  <a:cubicBezTo>
                    <a:pt x="307" y="202"/>
                    <a:pt x="307" y="202"/>
                    <a:pt x="308" y="201"/>
                  </a:cubicBezTo>
                  <a:cubicBezTo>
                    <a:pt x="309" y="201"/>
                    <a:pt x="308" y="201"/>
                    <a:pt x="308" y="201"/>
                  </a:cubicBezTo>
                  <a:cubicBezTo>
                    <a:pt x="308" y="200"/>
                    <a:pt x="308" y="200"/>
                    <a:pt x="308" y="200"/>
                  </a:cubicBezTo>
                  <a:cubicBezTo>
                    <a:pt x="309" y="200"/>
                    <a:pt x="309" y="199"/>
                    <a:pt x="309" y="199"/>
                  </a:cubicBezTo>
                  <a:cubicBezTo>
                    <a:pt x="310" y="199"/>
                    <a:pt x="310" y="198"/>
                    <a:pt x="310" y="198"/>
                  </a:cubicBezTo>
                  <a:cubicBezTo>
                    <a:pt x="310" y="198"/>
                    <a:pt x="309" y="198"/>
                    <a:pt x="308" y="197"/>
                  </a:cubicBezTo>
                  <a:cubicBezTo>
                    <a:pt x="308" y="197"/>
                    <a:pt x="308" y="197"/>
                    <a:pt x="307" y="197"/>
                  </a:cubicBezTo>
                  <a:cubicBezTo>
                    <a:pt x="307" y="196"/>
                    <a:pt x="308" y="196"/>
                    <a:pt x="308" y="196"/>
                  </a:cubicBezTo>
                  <a:cubicBezTo>
                    <a:pt x="309" y="196"/>
                    <a:pt x="309" y="196"/>
                    <a:pt x="309" y="196"/>
                  </a:cubicBezTo>
                  <a:cubicBezTo>
                    <a:pt x="309" y="196"/>
                    <a:pt x="308" y="195"/>
                    <a:pt x="309" y="194"/>
                  </a:cubicBezTo>
                  <a:cubicBezTo>
                    <a:pt x="309" y="194"/>
                    <a:pt x="309" y="194"/>
                    <a:pt x="309" y="194"/>
                  </a:cubicBezTo>
                  <a:cubicBezTo>
                    <a:pt x="309" y="193"/>
                    <a:pt x="311" y="193"/>
                    <a:pt x="311" y="192"/>
                  </a:cubicBezTo>
                  <a:cubicBezTo>
                    <a:pt x="311" y="192"/>
                    <a:pt x="312" y="191"/>
                    <a:pt x="312" y="191"/>
                  </a:cubicBezTo>
                  <a:cubicBezTo>
                    <a:pt x="312" y="190"/>
                    <a:pt x="312" y="189"/>
                    <a:pt x="312" y="189"/>
                  </a:cubicBezTo>
                  <a:cubicBezTo>
                    <a:pt x="312" y="189"/>
                    <a:pt x="312" y="189"/>
                    <a:pt x="311" y="189"/>
                  </a:cubicBezTo>
                  <a:cubicBezTo>
                    <a:pt x="311" y="189"/>
                    <a:pt x="311" y="189"/>
                    <a:pt x="311" y="189"/>
                  </a:cubicBezTo>
                  <a:cubicBezTo>
                    <a:pt x="311" y="189"/>
                    <a:pt x="313" y="187"/>
                    <a:pt x="313" y="187"/>
                  </a:cubicBezTo>
                  <a:cubicBezTo>
                    <a:pt x="313" y="187"/>
                    <a:pt x="313" y="186"/>
                    <a:pt x="313" y="186"/>
                  </a:cubicBezTo>
                  <a:cubicBezTo>
                    <a:pt x="312" y="186"/>
                    <a:pt x="312" y="186"/>
                    <a:pt x="312" y="186"/>
                  </a:cubicBezTo>
                  <a:cubicBezTo>
                    <a:pt x="312" y="185"/>
                    <a:pt x="311" y="185"/>
                    <a:pt x="312" y="184"/>
                  </a:cubicBezTo>
                  <a:cubicBezTo>
                    <a:pt x="313" y="182"/>
                    <a:pt x="313" y="183"/>
                    <a:pt x="313" y="183"/>
                  </a:cubicBezTo>
                  <a:cubicBezTo>
                    <a:pt x="313" y="182"/>
                    <a:pt x="314" y="181"/>
                    <a:pt x="313" y="181"/>
                  </a:cubicBezTo>
                  <a:cubicBezTo>
                    <a:pt x="313" y="180"/>
                    <a:pt x="313" y="181"/>
                    <a:pt x="313" y="180"/>
                  </a:cubicBezTo>
                  <a:cubicBezTo>
                    <a:pt x="313" y="179"/>
                    <a:pt x="313" y="180"/>
                    <a:pt x="314" y="180"/>
                  </a:cubicBezTo>
                  <a:cubicBezTo>
                    <a:pt x="314" y="180"/>
                    <a:pt x="314" y="180"/>
                    <a:pt x="315" y="180"/>
                  </a:cubicBezTo>
                  <a:cubicBezTo>
                    <a:pt x="317" y="180"/>
                    <a:pt x="315" y="180"/>
                    <a:pt x="315" y="179"/>
                  </a:cubicBezTo>
                  <a:cubicBezTo>
                    <a:pt x="316" y="179"/>
                    <a:pt x="315" y="179"/>
                    <a:pt x="315" y="178"/>
                  </a:cubicBezTo>
                  <a:cubicBezTo>
                    <a:pt x="315" y="177"/>
                    <a:pt x="316" y="177"/>
                    <a:pt x="316" y="177"/>
                  </a:cubicBezTo>
                  <a:cubicBezTo>
                    <a:pt x="316" y="176"/>
                    <a:pt x="317" y="176"/>
                    <a:pt x="318" y="176"/>
                  </a:cubicBezTo>
                  <a:cubicBezTo>
                    <a:pt x="318" y="175"/>
                    <a:pt x="319" y="175"/>
                    <a:pt x="319" y="174"/>
                  </a:cubicBezTo>
                  <a:cubicBezTo>
                    <a:pt x="320" y="174"/>
                    <a:pt x="319" y="174"/>
                    <a:pt x="319" y="174"/>
                  </a:cubicBezTo>
                  <a:cubicBezTo>
                    <a:pt x="320" y="173"/>
                    <a:pt x="320" y="172"/>
                    <a:pt x="319" y="172"/>
                  </a:cubicBezTo>
                  <a:cubicBezTo>
                    <a:pt x="319" y="172"/>
                    <a:pt x="320" y="172"/>
                    <a:pt x="320" y="172"/>
                  </a:cubicBezTo>
                  <a:cubicBezTo>
                    <a:pt x="320" y="172"/>
                    <a:pt x="321" y="171"/>
                    <a:pt x="321" y="171"/>
                  </a:cubicBezTo>
                  <a:cubicBezTo>
                    <a:pt x="321" y="171"/>
                    <a:pt x="321" y="171"/>
                    <a:pt x="321" y="170"/>
                  </a:cubicBezTo>
                  <a:cubicBezTo>
                    <a:pt x="321" y="170"/>
                    <a:pt x="321" y="170"/>
                    <a:pt x="321" y="170"/>
                  </a:cubicBezTo>
                  <a:cubicBezTo>
                    <a:pt x="321" y="170"/>
                    <a:pt x="321" y="170"/>
                    <a:pt x="322" y="171"/>
                  </a:cubicBezTo>
                  <a:cubicBezTo>
                    <a:pt x="322" y="171"/>
                    <a:pt x="322" y="170"/>
                    <a:pt x="323" y="170"/>
                  </a:cubicBezTo>
                  <a:cubicBezTo>
                    <a:pt x="323" y="170"/>
                    <a:pt x="323" y="170"/>
                    <a:pt x="323" y="170"/>
                  </a:cubicBezTo>
                  <a:cubicBezTo>
                    <a:pt x="323" y="170"/>
                    <a:pt x="323" y="170"/>
                    <a:pt x="323" y="170"/>
                  </a:cubicBezTo>
                  <a:cubicBezTo>
                    <a:pt x="323" y="171"/>
                    <a:pt x="323" y="171"/>
                    <a:pt x="324" y="171"/>
                  </a:cubicBezTo>
                  <a:cubicBezTo>
                    <a:pt x="325" y="171"/>
                    <a:pt x="325" y="171"/>
                    <a:pt x="325" y="171"/>
                  </a:cubicBezTo>
                  <a:cubicBezTo>
                    <a:pt x="325" y="171"/>
                    <a:pt x="325" y="170"/>
                    <a:pt x="326" y="170"/>
                  </a:cubicBezTo>
                  <a:cubicBezTo>
                    <a:pt x="326" y="170"/>
                    <a:pt x="326" y="170"/>
                    <a:pt x="326" y="171"/>
                  </a:cubicBezTo>
                  <a:cubicBezTo>
                    <a:pt x="326" y="171"/>
                    <a:pt x="327" y="171"/>
                    <a:pt x="327" y="171"/>
                  </a:cubicBezTo>
                  <a:cubicBezTo>
                    <a:pt x="328" y="171"/>
                    <a:pt x="328" y="170"/>
                    <a:pt x="328" y="170"/>
                  </a:cubicBezTo>
                  <a:cubicBezTo>
                    <a:pt x="328" y="170"/>
                    <a:pt x="328" y="170"/>
                    <a:pt x="328" y="170"/>
                  </a:cubicBezTo>
                  <a:cubicBezTo>
                    <a:pt x="328" y="170"/>
                    <a:pt x="329" y="169"/>
                    <a:pt x="329" y="169"/>
                  </a:cubicBezTo>
                  <a:cubicBezTo>
                    <a:pt x="329" y="169"/>
                    <a:pt x="330" y="169"/>
                    <a:pt x="330" y="168"/>
                  </a:cubicBezTo>
                  <a:cubicBezTo>
                    <a:pt x="330" y="168"/>
                    <a:pt x="331" y="168"/>
                    <a:pt x="331" y="168"/>
                  </a:cubicBezTo>
                  <a:cubicBezTo>
                    <a:pt x="331" y="168"/>
                    <a:pt x="331" y="169"/>
                    <a:pt x="332" y="169"/>
                  </a:cubicBezTo>
                  <a:cubicBezTo>
                    <a:pt x="333" y="169"/>
                    <a:pt x="333" y="168"/>
                    <a:pt x="333" y="168"/>
                  </a:cubicBezTo>
                  <a:cubicBezTo>
                    <a:pt x="333" y="168"/>
                    <a:pt x="333" y="168"/>
                    <a:pt x="333" y="169"/>
                  </a:cubicBezTo>
                  <a:cubicBezTo>
                    <a:pt x="334" y="169"/>
                    <a:pt x="334" y="169"/>
                    <a:pt x="335" y="169"/>
                  </a:cubicBezTo>
                  <a:cubicBezTo>
                    <a:pt x="335" y="169"/>
                    <a:pt x="335" y="169"/>
                    <a:pt x="335" y="169"/>
                  </a:cubicBezTo>
                  <a:cubicBezTo>
                    <a:pt x="336" y="169"/>
                    <a:pt x="336" y="169"/>
                    <a:pt x="336" y="169"/>
                  </a:cubicBezTo>
                  <a:cubicBezTo>
                    <a:pt x="336" y="169"/>
                    <a:pt x="337" y="170"/>
                    <a:pt x="337" y="169"/>
                  </a:cubicBezTo>
                  <a:cubicBezTo>
                    <a:pt x="337" y="169"/>
                    <a:pt x="338" y="169"/>
                    <a:pt x="338" y="169"/>
                  </a:cubicBezTo>
                  <a:cubicBezTo>
                    <a:pt x="338" y="169"/>
                    <a:pt x="338" y="169"/>
                    <a:pt x="338" y="170"/>
                  </a:cubicBezTo>
                  <a:cubicBezTo>
                    <a:pt x="339" y="170"/>
                    <a:pt x="339" y="170"/>
                    <a:pt x="339" y="170"/>
                  </a:cubicBezTo>
                  <a:cubicBezTo>
                    <a:pt x="340" y="170"/>
                    <a:pt x="340" y="170"/>
                    <a:pt x="340" y="170"/>
                  </a:cubicBezTo>
                  <a:cubicBezTo>
                    <a:pt x="340" y="170"/>
                    <a:pt x="340" y="170"/>
                    <a:pt x="341" y="170"/>
                  </a:cubicBezTo>
                  <a:cubicBezTo>
                    <a:pt x="342" y="170"/>
                    <a:pt x="341" y="170"/>
                    <a:pt x="342" y="170"/>
                  </a:cubicBezTo>
                  <a:cubicBezTo>
                    <a:pt x="342" y="169"/>
                    <a:pt x="342" y="169"/>
                    <a:pt x="342" y="168"/>
                  </a:cubicBezTo>
                  <a:cubicBezTo>
                    <a:pt x="343" y="168"/>
                    <a:pt x="343" y="168"/>
                    <a:pt x="344" y="168"/>
                  </a:cubicBezTo>
                  <a:cubicBezTo>
                    <a:pt x="344" y="169"/>
                    <a:pt x="344" y="169"/>
                    <a:pt x="343" y="169"/>
                  </a:cubicBezTo>
                  <a:cubicBezTo>
                    <a:pt x="343" y="169"/>
                    <a:pt x="343" y="170"/>
                    <a:pt x="343" y="170"/>
                  </a:cubicBezTo>
                  <a:cubicBezTo>
                    <a:pt x="343" y="170"/>
                    <a:pt x="344" y="170"/>
                    <a:pt x="344" y="170"/>
                  </a:cubicBezTo>
                  <a:cubicBezTo>
                    <a:pt x="345" y="170"/>
                    <a:pt x="344" y="170"/>
                    <a:pt x="345" y="171"/>
                  </a:cubicBezTo>
                  <a:cubicBezTo>
                    <a:pt x="345" y="171"/>
                    <a:pt x="345" y="171"/>
                    <a:pt x="345" y="172"/>
                  </a:cubicBezTo>
                  <a:cubicBezTo>
                    <a:pt x="345" y="173"/>
                    <a:pt x="345" y="172"/>
                    <a:pt x="346" y="172"/>
                  </a:cubicBezTo>
                  <a:cubicBezTo>
                    <a:pt x="346" y="172"/>
                    <a:pt x="346" y="172"/>
                    <a:pt x="346" y="172"/>
                  </a:cubicBezTo>
                  <a:cubicBezTo>
                    <a:pt x="347" y="172"/>
                    <a:pt x="346" y="172"/>
                    <a:pt x="347" y="172"/>
                  </a:cubicBezTo>
                  <a:cubicBezTo>
                    <a:pt x="347" y="172"/>
                    <a:pt x="347" y="173"/>
                    <a:pt x="347" y="172"/>
                  </a:cubicBezTo>
                  <a:cubicBezTo>
                    <a:pt x="347" y="172"/>
                    <a:pt x="348" y="173"/>
                    <a:pt x="348" y="173"/>
                  </a:cubicBezTo>
                  <a:cubicBezTo>
                    <a:pt x="348" y="173"/>
                    <a:pt x="348" y="173"/>
                    <a:pt x="348" y="174"/>
                  </a:cubicBezTo>
                  <a:cubicBezTo>
                    <a:pt x="348" y="174"/>
                    <a:pt x="348" y="174"/>
                    <a:pt x="349" y="174"/>
                  </a:cubicBezTo>
                  <a:cubicBezTo>
                    <a:pt x="349" y="174"/>
                    <a:pt x="349" y="174"/>
                    <a:pt x="349" y="174"/>
                  </a:cubicBezTo>
                  <a:cubicBezTo>
                    <a:pt x="349" y="175"/>
                    <a:pt x="349" y="175"/>
                    <a:pt x="350" y="175"/>
                  </a:cubicBezTo>
                  <a:cubicBezTo>
                    <a:pt x="350" y="175"/>
                    <a:pt x="350" y="174"/>
                    <a:pt x="350" y="174"/>
                  </a:cubicBezTo>
                  <a:cubicBezTo>
                    <a:pt x="350" y="174"/>
                    <a:pt x="351" y="174"/>
                    <a:pt x="350" y="175"/>
                  </a:cubicBezTo>
                  <a:cubicBezTo>
                    <a:pt x="350" y="175"/>
                    <a:pt x="350" y="175"/>
                    <a:pt x="351" y="175"/>
                  </a:cubicBezTo>
                  <a:cubicBezTo>
                    <a:pt x="351" y="176"/>
                    <a:pt x="351" y="175"/>
                    <a:pt x="351" y="175"/>
                  </a:cubicBezTo>
                  <a:cubicBezTo>
                    <a:pt x="352" y="175"/>
                    <a:pt x="352" y="176"/>
                    <a:pt x="351" y="176"/>
                  </a:cubicBezTo>
                  <a:cubicBezTo>
                    <a:pt x="351" y="177"/>
                    <a:pt x="352" y="177"/>
                    <a:pt x="352" y="177"/>
                  </a:cubicBezTo>
                  <a:cubicBezTo>
                    <a:pt x="353" y="177"/>
                    <a:pt x="352" y="177"/>
                    <a:pt x="353" y="177"/>
                  </a:cubicBezTo>
                  <a:cubicBezTo>
                    <a:pt x="353" y="176"/>
                    <a:pt x="353" y="176"/>
                    <a:pt x="353" y="176"/>
                  </a:cubicBezTo>
                  <a:cubicBezTo>
                    <a:pt x="354" y="176"/>
                    <a:pt x="354" y="177"/>
                    <a:pt x="354" y="177"/>
                  </a:cubicBezTo>
                  <a:cubicBezTo>
                    <a:pt x="354" y="177"/>
                    <a:pt x="353" y="177"/>
                    <a:pt x="353" y="177"/>
                  </a:cubicBezTo>
                  <a:cubicBezTo>
                    <a:pt x="353" y="178"/>
                    <a:pt x="354" y="178"/>
                    <a:pt x="354" y="178"/>
                  </a:cubicBezTo>
                  <a:cubicBezTo>
                    <a:pt x="354" y="178"/>
                    <a:pt x="354" y="178"/>
                    <a:pt x="355" y="178"/>
                  </a:cubicBezTo>
                  <a:cubicBezTo>
                    <a:pt x="355" y="179"/>
                    <a:pt x="355" y="179"/>
                    <a:pt x="355" y="178"/>
                  </a:cubicBezTo>
                  <a:cubicBezTo>
                    <a:pt x="356" y="178"/>
                    <a:pt x="356" y="178"/>
                    <a:pt x="356" y="178"/>
                  </a:cubicBezTo>
                  <a:cubicBezTo>
                    <a:pt x="356" y="177"/>
                    <a:pt x="356" y="178"/>
                    <a:pt x="357" y="178"/>
                  </a:cubicBezTo>
                  <a:cubicBezTo>
                    <a:pt x="357" y="178"/>
                    <a:pt x="357" y="178"/>
                    <a:pt x="357" y="178"/>
                  </a:cubicBezTo>
                  <a:cubicBezTo>
                    <a:pt x="357" y="178"/>
                    <a:pt x="357" y="179"/>
                    <a:pt x="358" y="179"/>
                  </a:cubicBezTo>
                  <a:cubicBezTo>
                    <a:pt x="358" y="180"/>
                    <a:pt x="358" y="180"/>
                    <a:pt x="358" y="181"/>
                  </a:cubicBezTo>
                  <a:cubicBezTo>
                    <a:pt x="358" y="181"/>
                    <a:pt x="358" y="181"/>
                    <a:pt x="359" y="181"/>
                  </a:cubicBezTo>
                  <a:cubicBezTo>
                    <a:pt x="359" y="181"/>
                    <a:pt x="359" y="181"/>
                    <a:pt x="360" y="181"/>
                  </a:cubicBezTo>
                  <a:cubicBezTo>
                    <a:pt x="361" y="181"/>
                    <a:pt x="360" y="181"/>
                    <a:pt x="360" y="181"/>
                  </a:cubicBezTo>
                  <a:cubicBezTo>
                    <a:pt x="360" y="182"/>
                    <a:pt x="360" y="182"/>
                    <a:pt x="359" y="182"/>
                  </a:cubicBezTo>
                  <a:cubicBezTo>
                    <a:pt x="359" y="183"/>
                    <a:pt x="360" y="183"/>
                    <a:pt x="360" y="183"/>
                  </a:cubicBezTo>
                  <a:cubicBezTo>
                    <a:pt x="360" y="183"/>
                    <a:pt x="360" y="183"/>
                    <a:pt x="361" y="183"/>
                  </a:cubicBezTo>
                  <a:cubicBezTo>
                    <a:pt x="361" y="183"/>
                    <a:pt x="361" y="183"/>
                    <a:pt x="361" y="183"/>
                  </a:cubicBezTo>
                  <a:cubicBezTo>
                    <a:pt x="362" y="183"/>
                    <a:pt x="361" y="184"/>
                    <a:pt x="362" y="184"/>
                  </a:cubicBezTo>
                  <a:cubicBezTo>
                    <a:pt x="362" y="184"/>
                    <a:pt x="362" y="184"/>
                    <a:pt x="363" y="185"/>
                  </a:cubicBezTo>
                  <a:cubicBezTo>
                    <a:pt x="364" y="185"/>
                    <a:pt x="363" y="185"/>
                    <a:pt x="363" y="185"/>
                  </a:cubicBezTo>
                  <a:cubicBezTo>
                    <a:pt x="363" y="185"/>
                    <a:pt x="363" y="185"/>
                    <a:pt x="364" y="186"/>
                  </a:cubicBezTo>
                  <a:cubicBezTo>
                    <a:pt x="364" y="186"/>
                    <a:pt x="364" y="186"/>
                    <a:pt x="364" y="186"/>
                  </a:cubicBezTo>
                  <a:cubicBezTo>
                    <a:pt x="364" y="186"/>
                    <a:pt x="364" y="187"/>
                    <a:pt x="365" y="187"/>
                  </a:cubicBezTo>
                  <a:cubicBezTo>
                    <a:pt x="365" y="187"/>
                    <a:pt x="365" y="187"/>
                    <a:pt x="366" y="188"/>
                  </a:cubicBezTo>
                  <a:cubicBezTo>
                    <a:pt x="367" y="188"/>
                    <a:pt x="367" y="187"/>
                    <a:pt x="367" y="187"/>
                  </a:cubicBezTo>
                  <a:cubicBezTo>
                    <a:pt x="367" y="187"/>
                    <a:pt x="368" y="187"/>
                    <a:pt x="368" y="187"/>
                  </a:cubicBezTo>
                  <a:cubicBezTo>
                    <a:pt x="368" y="187"/>
                    <a:pt x="368" y="187"/>
                    <a:pt x="369" y="186"/>
                  </a:cubicBezTo>
                  <a:cubicBezTo>
                    <a:pt x="369" y="186"/>
                    <a:pt x="369" y="187"/>
                    <a:pt x="369" y="187"/>
                  </a:cubicBezTo>
                  <a:cubicBezTo>
                    <a:pt x="370" y="187"/>
                    <a:pt x="369" y="187"/>
                    <a:pt x="369" y="188"/>
                  </a:cubicBezTo>
                  <a:cubicBezTo>
                    <a:pt x="369" y="188"/>
                    <a:pt x="369" y="188"/>
                    <a:pt x="369" y="188"/>
                  </a:cubicBezTo>
                  <a:cubicBezTo>
                    <a:pt x="370" y="188"/>
                    <a:pt x="369" y="188"/>
                    <a:pt x="370" y="188"/>
                  </a:cubicBezTo>
                  <a:cubicBezTo>
                    <a:pt x="372" y="188"/>
                    <a:pt x="371" y="188"/>
                    <a:pt x="371" y="188"/>
                  </a:cubicBezTo>
                  <a:cubicBezTo>
                    <a:pt x="371" y="189"/>
                    <a:pt x="371" y="189"/>
                    <a:pt x="372" y="189"/>
                  </a:cubicBezTo>
                  <a:cubicBezTo>
                    <a:pt x="373" y="189"/>
                    <a:pt x="372" y="189"/>
                    <a:pt x="372" y="188"/>
                  </a:cubicBezTo>
                  <a:cubicBezTo>
                    <a:pt x="372" y="188"/>
                    <a:pt x="372" y="188"/>
                    <a:pt x="373" y="188"/>
                  </a:cubicBezTo>
                  <a:cubicBezTo>
                    <a:pt x="373" y="187"/>
                    <a:pt x="373" y="188"/>
                    <a:pt x="373" y="188"/>
                  </a:cubicBezTo>
                  <a:cubicBezTo>
                    <a:pt x="374" y="188"/>
                    <a:pt x="374" y="188"/>
                    <a:pt x="374" y="188"/>
                  </a:cubicBezTo>
                  <a:cubicBezTo>
                    <a:pt x="374" y="187"/>
                    <a:pt x="375" y="188"/>
                    <a:pt x="375" y="188"/>
                  </a:cubicBezTo>
                  <a:cubicBezTo>
                    <a:pt x="375" y="188"/>
                    <a:pt x="375" y="188"/>
                    <a:pt x="376" y="187"/>
                  </a:cubicBezTo>
                  <a:cubicBezTo>
                    <a:pt x="376" y="187"/>
                    <a:pt x="376" y="187"/>
                    <a:pt x="376" y="186"/>
                  </a:cubicBezTo>
                  <a:cubicBezTo>
                    <a:pt x="376" y="186"/>
                    <a:pt x="377" y="186"/>
                    <a:pt x="377" y="186"/>
                  </a:cubicBezTo>
                  <a:cubicBezTo>
                    <a:pt x="378" y="186"/>
                    <a:pt x="377" y="187"/>
                    <a:pt x="377" y="187"/>
                  </a:cubicBezTo>
                  <a:cubicBezTo>
                    <a:pt x="378" y="188"/>
                    <a:pt x="378" y="187"/>
                    <a:pt x="378" y="187"/>
                  </a:cubicBezTo>
                  <a:cubicBezTo>
                    <a:pt x="379" y="187"/>
                    <a:pt x="378" y="187"/>
                    <a:pt x="379" y="187"/>
                  </a:cubicBezTo>
                  <a:cubicBezTo>
                    <a:pt x="379" y="187"/>
                    <a:pt x="379" y="187"/>
                    <a:pt x="379" y="188"/>
                  </a:cubicBezTo>
                  <a:cubicBezTo>
                    <a:pt x="380" y="188"/>
                    <a:pt x="379" y="188"/>
                    <a:pt x="380" y="188"/>
                  </a:cubicBezTo>
                  <a:cubicBezTo>
                    <a:pt x="381" y="188"/>
                    <a:pt x="380" y="188"/>
                    <a:pt x="380" y="189"/>
                  </a:cubicBezTo>
                  <a:cubicBezTo>
                    <a:pt x="381" y="189"/>
                    <a:pt x="381" y="189"/>
                    <a:pt x="381" y="189"/>
                  </a:cubicBezTo>
                  <a:cubicBezTo>
                    <a:pt x="381" y="190"/>
                    <a:pt x="381" y="190"/>
                    <a:pt x="381" y="190"/>
                  </a:cubicBezTo>
                  <a:cubicBezTo>
                    <a:pt x="381" y="191"/>
                    <a:pt x="381" y="191"/>
                    <a:pt x="382" y="191"/>
                  </a:cubicBezTo>
                  <a:cubicBezTo>
                    <a:pt x="382" y="192"/>
                    <a:pt x="382" y="192"/>
                    <a:pt x="382" y="191"/>
                  </a:cubicBezTo>
                  <a:cubicBezTo>
                    <a:pt x="382" y="191"/>
                    <a:pt x="383" y="191"/>
                    <a:pt x="383" y="191"/>
                  </a:cubicBezTo>
                  <a:cubicBezTo>
                    <a:pt x="383" y="191"/>
                    <a:pt x="383" y="191"/>
                    <a:pt x="383" y="192"/>
                  </a:cubicBezTo>
                  <a:cubicBezTo>
                    <a:pt x="383" y="192"/>
                    <a:pt x="383" y="192"/>
                    <a:pt x="383" y="193"/>
                  </a:cubicBezTo>
                  <a:cubicBezTo>
                    <a:pt x="383" y="193"/>
                    <a:pt x="383" y="193"/>
                    <a:pt x="383" y="193"/>
                  </a:cubicBezTo>
                  <a:cubicBezTo>
                    <a:pt x="384" y="193"/>
                    <a:pt x="384" y="192"/>
                    <a:pt x="384" y="192"/>
                  </a:cubicBezTo>
                  <a:cubicBezTo>
                    <a:pt x="384" y="191"/>
                    <a:pt x="385" y="192"/>
                    <a:pt x="385" y="193"/>
                  </a:cubicBezTo>
                  <a:cubicBezTo>
                    <a:pt x="385" y="193"/>
                    <a:pt x="385" y="193"/>
                    <a:pt x="386" y="193"/>
                  </a:cubicBezTo>
                  <a:cubicBezTo>
                    <a:pt x="386" y="194"/>
                    <a:pt x="386" y="194"/>
                    <a:pt x="386" y="194"/>
                  </a:cubicBezTo>
                  <a:cubicBezTo>
                    <a:pt x="386" y="195"/>
                    <a:pt x="387" y="194"/>
                    <a:pt x="387" y="194"/>
                  </a:cubicBezTo>
                  <a:cubicBezTo>
                    <a:pt x="388" y="194"/>
                    <a:pt x="388" y="195"/>
                    <a:pt x="388" y="194"/>
                  </a:cubicBezTo>
                  <a:cubicBezTo>
                    <a:pt x="389" y="194"/>
                    <a:pt x="389" y="194"/>
                    <a:pt x="389" y="194"/>
                  </a:cubicBezTo>
                  <a:cubicBezTo>
                    <a:pt x="390" y="194"/>
                    <a:pt x="390" y="194"/>
                    <a:pt x="390" y="194"/>
                  </a:cubicBezTo>
                  <a:cubicBezTo>
                    <a:pt x="391" y="193"/>
                    <a:pt x="391" y="194"/>
                    <a:pt x="391" y="194"/>
                  </a:cubicBezTo>
                  <a:cubicBezTo>
                    <a:pt x="392" y="194"/>
                    <a:pt x="392" y="194"/>
                    <a:pt x="393" y="194"/>
                  </a:cubicBezTo>
                  <a:cubicBezTo>
                    <a:pt x="394" y="195"/>
                    <a:pt x="395" y="195"/>
                    <a:pt x="395" y="195"/>
                  </a:cubicBezTo>
                  <a:cubicBezTo>
                    <a:pt x="395" y="195"/>
                    <a:pt x="396" y="195"/>
                    <a:pt x="397" y="195"/>
                  </a:cubicBezTo>
                  <a:cubicBezTo>
                    <a:pt x="398" y="195"/>
                    <a:pt x="397" y="196"/>
                    <a:pt x="398" y="196"/>
                  </a:cubicBezTo>
                  <a:cubicBezTo>
                    <a:pt x="398" y="196"/>
                    <a:pt x="399" y="197"/>
                    <a:pt x="400" y="197"/>
                  </a:cubicBezTo>
                  <a:cubicBezTo>
                    <a:pt x="401" y="198"/>
                    <a:pt x="400" y="197"/>
                    <a:pt x="401" y="198"/>
                  </a:cubicBezTo>
                  <a:cubicBezTo>
                    <a:pt x="402" y="198"/>
                    <a:pt x="402" y="198"/>
                    <a:pt x="402" y="198"/>
                  </a:cubicBezTo>
                  <a:cubicBezTo>
                    <a:pt x="403" y="198"/>
                    <a:pt x="404" y="198"/>
                    <a:pt x="404" y="197"/>
                  </a:cubicBezTo>
                  <a:cubicBezTo>
                    <a:pt x="405" y="197"/>
                    <a:pt x="405" y="197"/>
                    <a:pt x="406" y="197"/>
                  </a:cubicBezTo>
                  <a:cubicBezTo>
                    <a:pt x="407" y="197"/>
                    <a:pt x="407" y="198"/>
                    <a:pt x="407" y="198"/>
                  </a:cubicBezTo>
                  <a:cubicBezTo>
                    <a:pt x="408" y="198"/>
                    <a:pt x="408" y="198"/>
                    <a:pt x="409" y="198"/>
                  </a:cubicBezTo>
                  <a:cubicBezTo>
                    <a:pt x="410" y="198"/>
                    <a:pt x="409" y="198"/>
                    <a:pt x="409" y="198"/>
                  </a:cubicBezTo>
                  <a:cubicBezTo>
                    <a:pt x="410" y="198"/>
                    <a:pt x="410" y="198"/>
                    <a:pt x="410" y="197"/>
                  </a:cubicBezTo>
                  <a:cubicBezTo>
                    <a:pt x="411" y="197"/>
                    <a:pt x="411" y="197"/>
                    <a:pt x="412" y="197"/>
                  </a:cubicBezTo>
                  <a:cubicBezTo>
                    <a:pt x="412" y="197"/>
                    <a:pt x="412" y="197"/>
                    <a:pt x="413" y="197"/>
                  </a:cubicBezTo>
                  <a:cubicBezTo>
                    <a:pt x="413" y="197"/>
                    <a:pt x="413" y="197"/>
                    <a:pt x="413" y="197"/>
                  </a:cubicBezTo>
                  <a:cubicBezTo>
                    <a:pt x="414" y="197"/>
                    <a:pt x="414" y="197"/>
                    <a:pt x="414" y="196"/>
                  </a:cubicBezTo>
                  <a:cubicBezTo>
                    <a:pt x="414" y="196"/>
                    <a:pt x="414" y="196"/>
                    <a:pt x="415" y="196"/>
                  </a:cubicBezTo>
                  <a:cubicBezTo>
                    <a:pt x="415" y="196"/>
                    <a:pt x="415" y="196"/>
                    <a:pt x="415" y="196"/>
                  </a:cubicBezTo>
                  <a:cubicBezTo>
                    <a:pt x="415" y="196"/>
                    <a:pt x="416" y="195"/>
                    <a:pt x="416" y="195"/>
                  </a:cubicBezTo>
                  <a:cubicBezTo>
                    <a:pt x="416" y="195"/>
                    <a:pt x="416" y="195"/>
                    <a:pt x="417" y="194"/>
                  </a:cubicBezTo>
                  <a:cubicBezTo>
                    <a:pt x="417" y="194"/>
                    <a:pt x="418" y="194"/>
                    <a:pt x="418" y="194"/>
                  </a:cubicBezTo>
                  <a:cubicBezTo>
                    <a:pt x="418" y="193"/>
                    <a:pt x="418" y="193"/>
                    <a:pt x="419" y="193"/>
                  </a:cubicBezTo>
                  <a:cubicBezTo>
                    <a:pt x="419" y="193"/>
                    <a:pt x="419" y="193"/>
                    <a:pt x="419" y="193"/>
                  </a:cubicBezTo>
                  <a:cubicBezTo>
                    <a:pt x="420" y="193"/>
                    <a:pt x="420" y="193"/>
                    <a:pt x="420" y="193"/>
                  </a:cubicBezTo>
                  <a:cubicBezTo>
                    <a:pt x="420" y="193"/>
                    <a:pt x="420" y="193"/>
                    <a:pt x="420" y="193"/>
                  </a:cubicBezTo>
                  <a:cubicBezTo>
                    <a:pt x="421" y="194"/>
                    <a:pt x="421" y="193"/>
                    <a:pt x="421" y="193"/>
                  </a:cubicBezTo>
                  <a:cubicBezTo>
                    <a:pt x="421" y="193"/>
                    <a:pt x="422" y="193"/>
                    <a:pt x="422" y="193"/>
                  </a:cubicBezTo>
                  <a:cubicBezTo>
                    <a:pt x="423" y="193"/>
                    <a:pt x="423" y="193"/>
                    <a:pt x="423" y="193"/>
                  </a:cubicBezTo>
                  <a:cubicBezTo>
                    <a:pt x="423" y="193"/>
                    <a:pt x="423" y="193"/>
                    <a:pt x="423" y="194"/>
                  </a:cubicBezTo>
                  <a:cubicBezTo>
                    <a:pt x="423" y="194"/>
                    <a:pt x="423" y="194"/>
                    <a:pt x="424" y="194"/>
                  </a:cubicBezTo>
                  <a:cubicBezTo>
                    <a:pt x="424" y="195"/>
                    <a:pt x="424" y="195"/>
                    <a:pt x="424" y="195"/>
                  </a:cubicBezTo>
                  <a:cubicBezTo>
                    <a:pt x="424" y="195"/>
                    <a:pt x="425" y="195"/>
                    <a:pt x="425" y="194"/>
                  </a:cubicBezTo>
                  <a:cubicBezTo>
                    <a:pt x="426" y="194"/>
                    <a:pt x="425" y="195"/>
                    <a:pt x="426" y="195"/>
                  </a:cubicBezTo>
                  <a:cubicBezTo>
                    <a:pt x="427" y="195"/>
                    <a:pt x="427" y="195"/>
                    <a:pt x="427" y="195"/>
                  </a:cubicBezTo>
                  <a:cubicBezTo>
                    <a:pt x="428" y="195"/>
                    <a:pt x="428" y="195"/>
                    <a:pt x="428" y="194"/>
                  </a:cubicBezTo>
                  <a:cubicBezTo>
                    <a:pt x="429" y="194"/>
                    <a:pt x="429" y="195"/>
                    <a:pt x="429" y="195"/>
                  </a:cubicBezTo>
                  <a:cubicBezTo>
                    <a:pt x="430" y="196"/>
                    <a:pt x="430" y="195"/>
                    <a:pt x="431" y="195"/>
                  </a:cubicBezTo>
                  <a:cubicBezTo>
                    <a:pt x="431" y="195"/>
                    <a:pt x="432" y="195"/>
                    <a:pt x="433" y="195"/>
                  </a:cubicBezTo>
                  <a:cubicBezTo>
                    <a:pt x="434" y="195"/>
                    <a:pt x="434" y="195"/>
                    <a:pt x="434" y="195"/>
                  </a:cubicBezTo>
                  <a:cubicBezTo>
                    <a:pt x="435" y="195"/>
                    <a:pt x="435" y="195"/>
                    <a:pt x="436" y="195"/>
                  </a:cubicBezTo>
                  <a:cubicBezTo>
                    <a:pt x="437" y="194"/>
                    <a:pt x="437" y="194"/>
                    <a:pt x="438" y="194"/>
                  </a:cubicBezTo>
                  <a:cubicBezTo>
                    <a:pt x="438" y="193"/>
                    <a:pt x="439" y="193"/>
                    <a:pt x="440" y="192"/>
                  </a:cubicBezTo>
                  <a:cubicBezTo>
                    <a:pt x="441" y="192"/>
                    <a:pt x="440" y="191"/>
                    <a:pt x="441" y="191"/>
                  </a:cubicBezTo>
                  <a:cubicBezTo>
                    <a:pt x="441" y="191"/>
                    <a:pt x="442" y="191"/>
                    <a:pt x="443" y="191"/>
                  </a:cubicBezTo>
                  <a:cubicBezTo>
                    <a:pt x="444" y="191"/>
                    <a:pt x="444" y="190"/>
                    <a:pt x="445" y="190"/>
                  </a:cubicBezTo>
                  <a:cubicBezTo>
                    <a:pt x="446" y="189"/>
                    <a:pt x="446" y="189"/>
                    <a:pt x="447" y="188"/>
                  </a:cubicBezTo>
                  <a:cubicBezTo>
                    <a:pt x="447" y="187"/>
                    <a:pt x="448" y="186"/>
                    <a:pt x="448" y="185"/>
                  </a:cubicBezTo>
                  <a:cubicBezTo>
                    <a:pt x="448" y="184"/>
                    <a:pt x="449" y="183"/>
                    <a:pt x="449" y="182"/>
                  </a:cubicBezTo>
                  <a:cubicBezTo>
                    <a:pt x="450" y="181"/>
                    <a:pt x="450" y="180"/>
                    <a:pt x="450" y="179"/>
                  </a:cubicBezTo>
                  <a:cubicBezTo>
                    <a:pt x="450" y="178"/>
                    <a:pt x="451" y="175"/>
                    <a:pt x="452" y="174"/>
                  </a:cubicBezTo>
                  <a:cubicBezTo>
                    <a:pt x="452" y="172"/>
                    <a:pt x="452" y="171"/>
                    <a:pt x="453" y="170"/>
                  </a:cubicBezTo>
                  <a:cubicBezTo>
                    <a:pt x="453" y="169"/>
                    <a:pt x="453" y="169"/>
                    <a:pt x="453" y="168"/>
                  </a:cubicBezTo>
                  <a:cubicBezTo>
                    <a:pt x="453" y="168"/>
                    <a:pt x="454" y="168"/>
                    <a:pt x="454" y="167"/>
                  </a:cubicBezTo>
                  <a:cubicBezTo>
                    <a:pt x="455" y="167"/>
                    <a:pt x="455" y="166"/>
                    <a:pt x="455" y="165"/>
                  </a:cubicBezTo>
                  <a:cubicBezTo>
                    <a:pt x="455" y="165"/>
                    <a:pt x="455" y="164"/>
                    <a:pt x="455" y="164"/>
                  </a:cubicBezTo>
                  <a:cubicBezTo>
                    <a:pt x="455" y="164"/>
                    <a:pt x="459" y="151"/>
                    <a:pt x="460" y="150"/>
                  </a:cubicBezTo>
                  <a:cubicBezTo>
                    <a:pt x="460" y="149"/>
                    <a:pt x="460" y="150"/>
                    <a:pt x="460" y="149"/>
                  </a:cubicBezTo>
                  <a:cubicBezTo>
                    <a:pt x="461" y="148"/>
                    <a:pt x="460" y="149"/>
                    <a:pt x="461" y="148"/>
                  </a:cubicBezTo>
                  <a:cubicBezTo>
                    <a:pt x="462" y="148"/>
                    <a:pt x="461" y="147"/>
                    <a:pt x="461" y="147"/>
                  </a:cubicBezTo>
                  <a:cubicBezTo>
                    <a:pt x="462" y="147"/>
                    <a:pt x="461" y="147"/>
                    <a:pt x="461" y="146"/>
                  </a:cubicBezTo>
                  <a:cubicBezTo>
                    <a:pt x="461" y="146"/>
                    <a:pt x="461" y="146"/>
                    <a:pt x="460" y="145"/>
                  </a:cubicBezTo>
                  <a:cubicBezTo>
                    <a:pt x="460" y="145"/>
                    <a:pt x="460" y="145"/>
                    <a:pt x="460" y="144"/>
                  </a:cubicBezTo>
                  <a:cubicBezTo>
                    <a:pt x="461" y="143"/>
                    <a:pt x="460" y="143"/>
                    <a:pt x="460" y="143"/>
                  </a:cubicBezTo>
                  <a:cubicBezTo>
                    <a:pt x="460" y="143"/>
                    <a:pt x="459" y="142"/>
                    <a:pt x="459" y="142"/>
                  </a:cubicBezTo>
                  <a:cubicBezTo>
                    <a:pt x="459" y="142"/>
                    <a:pt x="459" y="141"/>
                    <a:pt x="459" y="141"/>
                  </a:cubicBezTo>
                  <a:cubicBezTo>
                    <a:pt x="459" y="140"/>
                    <a:pt x="460" y="140"/>
                    <a:pt x="461" y="141"/>
                  </a:cubicBezTo>
                  <a:cubicBezTo>
                    <a:pt x="463" y="141"/>
                    <a:pt x="463" y="141"/>
                    <a:pt x="463" y="140"/>
                  </a:cubicBezTo>
                  <a:cubicBezTo>
                    <a:pt x="463" y="140"/>
                    <a:pt x="463" y="140"/>
                    <a:pt x="463" y="140"/>
                  </a:cubicBezTo>
                  <a:cubicBezTo>
                    <a:pt x="464" y="140"/>
                    <a:pt x="466" y="140"/>
                    <a:pt x="466" y="139"/>
                  </a:cubicBezTo>
                  <a:cubicBezTo>
                    <a:pt x="466" y="139"/>
                    <a:pt x="467" y="139"/>
                    <a:pt x="467" y="138"/>
                  </a:cubicBezTo>
                  <a:cubicBezTo>
                    <a:pt x="468" y="138"/>
                    <a:pt x="471" y="138"/>
                    <a:pt x="471" y="138"/>
                  </a:cubicBezTo>
                  <a:cubicBezTo>
                    <a:pt x="471" y="137"/>
                    <a:pt x="483" y="135"/>
                    <a:pt x="484" y="135"/>
                  </a:cubicBezTo>
                  <a:cubicBezTo>
                    <a:pt x="485" y="134"/>
                    <a:pt x="485" y="134"/>
                    <a:pt x="485" y="134"/>
                  </a:cubicBezTo>
                  <a:cubicBezTo>
                    <a:pt x="486" y="135"/>
                    <a:pt x="486" y="135"/>
                    <a:pt x="487" y="135"/>
                  </a:cubicBezTo>
                  <a:cubicBezTo>
                    <a:pt x="487" y="135"/>
                    <a:pt x="487" y="134"/>
                    <a:pt x="488" y="134"/>
                  </a:cubicBezTo>
                  <a:cubicBezTo>
                    <a:pt x="488" y="133"/>
                    <a:pt x="488" y="133"/>
                    <a:pt x="489" y="133"/>
                  </a:cubicBezTo>
                  <a:cubicBezTo>
                    <a:pt x="490" y="133"/>
                    <a:pt x="489" y="133"/>
                    <a:pt x="490" y="132"/>
                  </a:cubicBezTo>
                  <a:cubicBezTo>
                    <a:pt x="490" y="132"/>
                    <a:pt x="490" y="132"/>
                    <a:pt x="490" y="131"/>
                  </a:cubicBezTo>
                  <a:cubicBezTo>
                    <a:pt x="490" y="130"/>
                    <a:pt x="490" y="130"/>
                    <a:pt x="490" y="130"/>
                  </a:cubicBezTo>
                  <a:cubicBezTo>
                    <a:pt x="491" y="129"/>
                    <a:pt x="491" y="129"/>
                    <a:pt x="492" y="128"/>
                  </a:cubicBezTo>
                  <a:cubicBezTo>
                    <a:pt x="492" y="127"/>
                    <a:pt x="492" y="127"/>
                    <a:pt x="492" y="127"/>
                  </a:cubicBezTo>
                  <a:cubicBezTo>
                    <a:pt x="492" y="126"/>
                    <a:pt x="492" y="126"/>
                    <a:pt x="493" y="126"/>
                  </a:cubicBezTo>
                  <a:cubicBezTo>
                    <a:pt x="493" y="126"/>
                    <a:pt x="493" y="125"/>
                    <a:pt x="494" y="125"/>
                  </a:cubicBezTo>
                  <a:cubicBezTo>
                    <a:pt x="495" y="125"/>
                    <a:pt x="494" y="124"/>
                    <a:pt x="494" y="124"/>
                  </a:cubicBezTo>
                  <a:cubicBezTo>
                    <a:pt x="494" y="124"/>
                    <a:pt x="494" y="124"/>
                    <a:pt x="495" y="123"/>
                  </a:cubicBezTo>
                  <a:cubicBezTo>
                    <a:pt x="495" y="123"/>
                    <a:pt x="495" y="123"/>
                    <a:pt x="496" y="123"/>
                  </a:cubicBezTo>
                  <a:cubicBezTo>
                    <a:pt x="496" y="123"/>
                    <a:pt x="496" y="122"/>
                    <a:pt x="496" y="122"/>
                  </a:cubicBezTo>
                  <a:cubicBezTo>
                    <a:pt x="497" y="122"/>
                    <a:pt x="497" y="122"/>
                    <a:pt x="497" y="122"/>
                  </a:cubicBezTo>
                  <a:cubicBezTo>
                    <a:pt x="497" y="122"/>
                    <a:pt x="498" y="122"/>
                    <a:pt x="498" y="121"/>
                  </a:cubicBezTo>
                  <a:cubicBezTo>
                    <a:pt x="498" y="121"/>
                    <a:pt x="498" y="121"/>
                    <a:pt x="499" y="120"/>
                  </a:cubicBezTo>
                  <a:cubicBezTo>
                    <a:pt x="499" y="120"/>
                    <a:pt x="499" y="121"/>
                    <a:pt x="499" y="121"/>
                  </a:cubicBezTo>
                  <a:cubicBezTo>
                    <a:pt x="499" y="121"/>
                    <a:pt x="499" y="120"/>
                    <a:pt x="499" y="119"/>
                  </a:cubicBezTo>
                  <a:cubicBezTo>
                    <a:pt x="499" y="119"/>
                    <a:pt x="500" y="119"/>
                    <a:pt x="500" y="119"/>
                  </a:cubicBezTo>
                  <a:cubicBezTo>
                    <a:pt x="501" y="118"/>
                    <a:pt x="501" y="118"/>
                    <a:pt x="501" y="118"/>
                  </a:cubicBezTo>
                  <a:cubicBezTo>
                    <a:pt x="501" y="117"/>
                    <a:pt x="501" y="117"/>
                    <a:pt x="502" y="117"/>
                  </a:cubicBezTo>
                  <a:cubicBezTo>
                    <a:pt x="502" y="117"/>
                    <a:pt x="502" y="117"/>
                    <a:pt x="503" y="116"/>
                  </a:cubicBezTo>
                  <a:cubicBezTo>
                    <a:pt x="503" y="116"/>
                    <a:pt x="503" y="116"/>
                    <a:pt x="503" y="117"/>
                  </a:cubicBezTo>
                  <a:cubicBezTo>
                    <a:pt x="504" y="117"/>
                    <a:pt x="504" y="117"/>
                    <a:pt x="504" y="116"/>
                  </a:cubicBezTo>
                  <a:cubicBezTo>
                    <a:pt x="505" y="116"/>
                    <a:pt x="505" y="116"/>
                    <a:pt x="505" y="116"/>
                  </a:cubicBezTo>
                  <a:cubicBezTo>
                    <a:pt x="506" y="116"/>
                    <a:pt x="506" y="116"/>
                    <a:pt x="507" y="115"/>
                  </a:cubicBezTo>
                  <a:cubicBezTo>
                    <a:pt x="508" y="115"/>
                    <a:pt x="507" y="115"/>
                    <a:pt x="507" y="114"/>
                  </a:cubicBezTo>
                  <a:cubicBezTo>
                    <a:pt x="508" y="114"/>
                    <a:pt x="508" y="115"/>
                    <a:pt x="508" y="114"/>
                  </a:cubicBezTo>
                  <a:cubicBezTo>
                    <a:pt x="509" y="114"/>
                    <a:pt x="509" y="114"/>
                    <a:pt x="510" y="113"/>
                  </a:cubicBezTo>
                  <a:cubicBezTo>
                    <a:pt x="510" y="113"/>
                    <a:pt x="509" y="113"/>
                    <a:pt x="509" y="113"/>
                  </a:cubicBezTo>
                  <a:cubicBezTo>
                    <a:pt x="509" y="112"/>
                    <a:pt x="509" y="112"/>
                    <a:pt x="510" y="112"/>
                  </a:cubicBezTo>
                  <a:cubicBezTo>
                    <a:pt x="510" y="112"/>
                    <a:pt x="510" y="111"/>
                    <a:pt x="510" y="110"/>
                  </a:cubicBezTo>
                  <a:cubicBezTo>
                    <a:pt x="510" y="110"/>
                    <a:pt x="510" y="110"/>
                    <a:pt x="509" y="110"/>
                  </a:cubicBezTo>
                  <a:cubicBezTo>
                    <a:pt x="509" y="109"/>
                    <a:pt x="509" y="109"/>
                    <a:pt x="510" y="109"/>
                  </a:cubicBezTo>
                  <a:cubicBezTo>
                    <a:pt x="510" y="108"/>
                    <a:pt x="510" y="108"/>
                    <a:pt x="510" y="108"/>
                  </a:cubicBezTo>
                  <a:cubicBezTo>
                    <a:pt x="509" y="108"/>
                    <a:pt x="509" y="108"/>
                    <a:pt x="509" y="108"/>
                  </a:cubicBezTo>
                  <a:cubicBezTo>
                    <a:pt x="509" y="107"/>
                    <a:pt x="509" y="107"/>
                    <a:pt x="509" y="106"/>
                  </a:cubicBezTo>
                  <a:cubicBezTo>
                    <a:pt x="509" y="106"/>
                    <a:pt x="509" y="106"/>
                    <a:pt x="510" y="105"/>
                  </a:cubicBezTo>
                  <a:cubicBezTo>
                    <a:pt x="510" y="105"/>
                    <a:pt x="510" y="105"/>
                    <a:pt x="510" y="103"/>
                  </a:cubicBezTo>
                  <a:cubicBezTo>
                    <a:pt x="511" y="102"/>
                    <a:pt x="511" y="103"/>
                    <a:pt x="511" y="102"/>
                  </a:cubicBezTo>
                  <a:cubicBezTo>
                    <a:pt x="512" y="101"/>
                    <a:pt x="511" y="101"/>
                    <a:pt x="511" y="100"/>
                  </a:cubicBezTo>
                  <a:cubicBezTo>
                    <a:pt x="511" y="100"/>
                    <a:pt x="511" y="100"/>
                    <a:pt x="512" y="99"/>
                  </a:cubicBezTo>
                  <a:cubicBezTo>
                    <a:pt x="512" y="99"/>
                    <a:pt x="512" y="98"/>
                    <a:pt x="512" y="98"/>
                  </a:cubicBezTo>
                  <a:cubicBezTo>
                    <a:pt x="512" y="97"/>
                    <a:pt x="512" y="97"/>
                    <a:pt x="512" y="96"/>
                  </a:cubicBezTo>
                  <a:cubicBezTo>
                    <a:pt x="512" y="95"/>
                    <a:pt x="512" y="95"/>
                    <a:pt x="513" y="94"/>
                  </a:cubicBezTo>
                  <a:cubicBezTo>
                    <a:pt x="514" y="93"/>
                    <a:pt x="513" y="93"/>
                    <a:pt x="513" y="93"/>
                  </a:cubicBezTo>
                  <a:cubicBezTo>
                    <a:pt x="513" y="93"/>
                    <a:pt x="513" y="93"/>
                    <a:pt x="513" y="92"/>
                  </a:cubicBezTo>
                  <a:cubicBezTo>
                    <a:pt x="513" y="92"/>
                    <a:pt x="513" y="91"/>
                    <a:pt x="514" y="91"/>
                  </a:cubicBezTo>
                  <a:cubicBezTo>
                    <a:pt x="514" y="91"/>
                    <a:pt x="513" y="91"/>
                    <a:pt x="513" y="90"/>
                  </a:cubicBezTo>
                  <a:cubicBezTo>
                    <a:pt x="513" y="90"/>
                    <a:pt x="513" y="90"/>
                    <a:pt x="514" y="89"/>
                  </a:cubicBezTo>
                  <a:cubicBezTo>
                    <a:pt x="514" y="89"/>
                    <a:pt x="514" y="88"/>
                    <a:pt x="514" y="88"/>
                  </a:cubicBezTo>
                  <a:cubicBezTo>
                    <a:pt x="514" y="88"/>
                    <a:pt x="515" y="86"/>
                    <a:pt x="515" y="85"/>
                  </a:cubicBezTo>
                  <a:cubicBezTo>
                    <a:pt x="515" y="85"/>
                    <a:pt x="514" y="84"/>
                    <a:pt x="515" y="84"/>
                  </a:cubicBezTo>
                  <a:cubicBezTo>
                    <a:pt x="515" y="83"/>
                    <a:pt x="515" y="84"/>
                    <a:pt x="516" y="83"/>
                  </a:cubicBezTo>
                  <a:cubicBezTo>
                    <a:pt x="516" y="83"/>
                    <a:pt x="516" y="82"/>
                    <a:pt x="516" y="82"/>
                  </a:cubicBezTo>
                  <a:cubicBezTo>
                    <a:pt x="516" y="81"/>
                    <a:pt x="516" y="80"/>
                    <a:pt x="517" y="81"/>
                  </a:cubicBezTo>
                  <a:cubicBezTo>
                    <a:pt x="517" y="81"/>
                    <a:pt x="517" y="81"/>
                    <a:pt x="517" y="81"/>
                  </a:cubicBezTo>
                  <a:cubicBezTo>
                    <a:pt x="517" y="81"/>
                    <a:pt x="517" y="82"/>
                    <a:pt x="518" y="82"/>
                  </a:cubicBezTo>
                  <a:cubicBezTo>
                    <a:pt x="518" y="82"/>
                    <a:pt x="518" y="82"/>
                    <a:pt x="519" y="82"/>
                  </a:cubicBezTo>
                  <a:cubicBezTo>
                    <a:pt x="519" y="82"/>
                    <a:pt x="519" y="82"/>
                    <a:pt x="520" y="82"/>
                  </a:cubicBezTo>
                  <a:cubicBezTo>
                    <a:pt x="520" y="81"/>
                    <a:pt x="520" y="81"/>
                    <a:pt x="519" y="80"/>
                  </a:cubicBezTo>
                  <a:cubicBezTo>
                    <a:pt x="519" y="80"/>
                    <a:pt x="519" y="80"/>
                    <a:pt x="519" y="80"/>
                  </a:cubicBezTo>
                  <a:cubicBezTo>
                    <a:pt x="519" y="79"/>
                    <a:pt x="519" y="79"/>
                    <a:pt x="520" y="79"/>
                  </a:cubicBezTo>
                  <a:cubicBezTo>
                    <a:pt x="520" y="79"/>
                    <a:pt x="519" y="79"/>
                    <a:pt x="519" y="79"/>
                  </a:cubicBezTo>
                  <a:cubicBezTo>
                    <a:pt x="519" y="79"/>
                    <a:pt x="520" y="78"/>
                    <a:pt x="521" y="78"/>
                  </a:cubicBezTo>
                  <a:cubicBezTo>
                    <a:pt x="521" y="78"/>
                    <a:pt x="521" y="78"/>
                    <a:pt x="521" y="77"/>
                  </a:cubicBezTo>
                  <a:cubicBezTo>
                    <a:pt x="521" y="76"/>
                    <a:pt x="521" y="77"/>
                    <a:pt x="522" y="77"/>
                  </a:cubicBezTo>
                  <a:cubicBezTo>
                    <a:pt x="522" y="77"/>
                    <a:pt x="522" y="77"/>
                    <a:pt x="523" y="77"/>
                  </a:cubicBezTo>
                  <a:cubicBezTo>
                    <a:pt x="524" y="77"/>
                    <a:pt x="523" y="77"/>
                    <a:pt x="523" y="76"/>
                  </a:cubicBezTo>
                  <a:cubicBezTo>
                    <a:pt x="523" y="76"/>
                    <a:pt x="523" y="76"/>
                    <a:pt x="522" y="76"/>
                  </a:cubicBezTo>
                  <a:cubicBezTo>
                    <a:pt x="522" y="75"/>
                    <a:pt x="522" y="75"/>
                    <a:pt x="523" y="74"/>
                  </a:cubicBezTo>
                  <a:cubicBezTo>
                    <a:pt x="523" y="74"/>
                    <a:pt x="523" y="75"/>
                    <a:pt x="524" y="75"/>
                  </a:cubicBezTo>
                  <a:cubicBezTo>
                    <a:pt x="524" y="75"/>
                    <a:pt x="524" y="75"/>
                    <a:pt x="525" y="75"/>
                  </a:cubicBezTo>
                  <a:cubicBezTo>
                    <a:pt x="525" y="75"/>
                    <a:pt x="525" y="74"/>
                    <a:pt x="525" y="74"/>
                  </a:cubicBezTo>
                  <a:cubicBezTo>
                    <a:pt x="525" y="74"/>
                    <a:pt x="525" y="75"/>
                    <a:pt x="525" y="75"/>
                  </a:cubicBezTo>
                  <a:cubicBezTo>
                    <a:pt x="525" y="75"/>
                    <a:pt x="526" y="75"/>
                    <a:pt x="526" y="74"/>
                  </a:cubicBezTo>
                  <a:cubicBezTo>
                    <a:pt x="526" y="74"/>
                    <a:pt x="526" y="74"/>
                    <a:pt x="525" y="74"/>
                  </a:cubicBezTo>
                  <a:cubicBezTo>
                    <a:pt x="525" y="73"/>
                    <a:pt x="526" y="73"/>
                    <a:pt x="526" y="73"/>
                  </a:cubicBezTo>
                  <a:cubicBezTo>
                    <a:pt x="526" y="72"/>
                    <a:pt x="527" y="73"/>
                    <a:pt x="527" y="73"/>
                  </a:cubicBezTo>
                  <a:cubicBezTo>
                    <a:pt x="528" y="73"/>
                    <a:pt x="528" y="73"/>
                    <a:pt x="528" y="72"/>
                  </a:cubicBezTo>
                  <a:cubicBezTo>
                    <a:pt x="528" y="72"/>
                    <a:pt x="528" y="72"/>
                    <a:pt x="529" y="72"/>
                  </a:cubicBezTo>
                  <a:cubicBezTo>
                    <a:pt x="529" y="72"/>
                    <a:pt x="529" y="72"/>
                    <a:pt x="530" y="72"/>
                  </a:cubicBezTo>
                  <a:cubicBezTo>
                    <a:pt x="530" y="71"/>
                    <a:pt x="530" y="71"/>
                    <a:pt x="530" y="71"/>
                  </a:cubicBezTo>
                  <a:cubicBezTo>
                    <a:pt x="531" y="71"/>
                    <a:pt x="531" y="71"/>
                    <a:pt x="531" y="70"/>
                  </a:cubicBezTo>
                  <a:cubicBezTo>
                    <a:pt x="532" y="70"/>
                    <a:pt x="531" y="70"/>
                    <a:pt x="531" y="69"/>
                  </a:cubicBezTo>
                  <a:cubicBezTo>
                    <a:pt x="531" y="69"/>
                    <a:pt x="531" y="69"/>
                    <a:pt x="532" y="68"/>
                  </a:cubicBezTo>
                  <a:cubicBezTo>
                    <a:pt x="532" y="68"/>
                    <a:pt x="533" y="68"/>
                    <a:pt x="533" y="68"/>
                  </a:cubicBezTo>
                  <a:cubicBezTo>
                    <a:pt x="533" y="68"/>
                    <a:pt x="533" y="68"/>
                    <a:pt x="533" y="69"/>
                  </a:cubicBezTo>
                  <a:cubicBezTo>
                    <a:pt x="533" y="69"/>
                    <a:pt x="534" y="69"/>
                    <a:pt x="534" y="69"/>
                  </a:cubicBezTo>
                  <a:cubicBezTo>
                    <a:pt x="535" y="69"/>
                    <a:pt x="535" y="69"/>
                    <a:pt x="535" y="69"/>
                  </a:cubicBezTo>
                  <a:cubicBezTo>
                    <a:pt x="534" y="68"/>
                    <a:pt x="535" y="68"/>
                    <a:pt x="535" y="68"/>
                  </a:cubicBezTo>
                  <a:cubicBezTo>
                    <a:pt x="535" y="67"/>
                    <a:pt x="535" y="67"/>
                    <a:pt x="536" y="68"/>
                  </a:cubicBezTo>
                  <a:cubicBezTo>
                    <a:pt x="536" y="68"/>
                    <a:pt x="536" y="68"/>
                    <a:pt x="536" y="68"/>
                  </a:cubicBezTo>
                  <a:cubicBezTo>
                    <a:pt x="536" y="68"/>
                    <a:pt x="536" y="68"/>
                    <a:pt x="536" y="69"/>
                  </a:cubicBezTo>
                  <a:cubicBezTo>
                    <a:pt x="536" y="69"/>
                    <a:pt x="537" y="69"/>
                    <a:pt x="537" y="69"/>
                  </a:cubicBezTo>
                  <a:cubicBezTo>
                    <a:pt x="538" y="67"/>
                    <a:pt x="538" y="67"/>
                    <a:pt x="538" y="67"/>
                  </a:cubicBezTo>
                  <a:cubicBezTo>
                    <a:pt x="538" y="67"/>
                    <a:pt x="539" y="67"/>
                    <a:pt x="539" y="67"/>
                  </a:cubicBezTo>
                  <a:cubicBezTo>
                    <a:pt x="539" y="67"/>
                    <a:pt x="541" y="67"/>
                    <a:pt x="542" y="67"/>
                  </a:cubicBezTo>
                  <a:cubicBezTo>
                    <a:pt x="542" y="67"/>
                    <a:pt x="543" y="66"/>
                    <a:pt x="543" y="65"/>
                  </a:cubicBezTo>
                  <a:cubicBezTo>
                    <a:pt x="544" y="65"/>
                    <a:pt x="544" y="64"/>
                    <a:pt x="544" y="64"/>
                  </a:cubicBezTo>
                  <a:cubicBezTo>
                    <a:pt x="543" y="63"/>
                    <a:pt x="543" y="63"/>
                    <a:pt x="543" y="63"/>
                  </a:cubicBezTo>
                  <a:cubicBezTo>
                    <a:pt x="543" y="63"/>
                    <a:pt x="544" y="62"/>
                    <a:pt x="544" y="62"/>
                  </a:cubicBezTo>
                  <a:cubicBezTo>
                    <a:pt x="544" y="62"/>
                    <a:pt x="544" y="61"/>
                    <a:pt x="544" y="61"/>
                  </a:cubicBezTo>
                  <a:cubicBezTo>
                    <a:pt x="544" y="60"/>
                    <a:pt x="545" y="60"/>
                    <a:pt x="545" y="60"/>
                  </a:cubicBezTo>
                  <a:cubicBezTo>
                    <a:pt x="545" y="60"/>
                    <a:pt x="545" y="60"/>
                    <a:pt x="546" y="59"/>
                  </a:cubicBezTo>
                  <a:cubicBezTo>
                    <a:pt x="546" y="59"/>
                    <a:pt x="546" y="59"/>
                    <a:pt x="546" y="58"/>
                  </a:cubicBezTo>
                  <a:cubicBezTo>
                    <a:pt x="546" y="58"/>
                    <a:pt x="546" y="58"/>
                    <a:pt x="547" y="58"/>
                  </a:cubicBezTo>
                  <a:cubicBezTo>
                    <a:pt x="547" y="59"/>
                    <a:pt x="547" y="59"/>
                    <a:pt x="548" y="59"/>
                  </a:cubicBezTo>
                  <a:cubicBezTo>
                    <a:pt x="548" y="59"/>
                    <a:pt x="549" y="58"/>
                    <a:pt x="549" y="58"/>
                  </a:cubicBezTo>
                  <a:cubicBezTo>
                    <a:pt x="549" y="57"/>
                    <a:pt x="550" y="57"/>
                    <a:pt x="550" y="57"/>
                  </a:cubicBezTo>
                  <a:cubicBezTo>
                    <a:pt x="550" y="57"/>
                    <a:pt x="551" y="58"/>
                    <a:pt x="551" y="58"/>
                  </a:cubicBezTo>
                  <a:cubicBezTo>
                    <a:pt x="552" y="59"/>
                    <a:pt x="552" y="58"/>
                    <a:pt x="553" y="58"/>
                  </a:cubicBezTo>
                  <a:cubicBezTo>
                    <a:pt x="554" y="58"/>
                    <a:pt x="553" y="57"/>
                    <a:pt x="553" y="57"/>
                  </a:cubicBezTo>
                  <a:cubicBezTo>
                    <a:pt x="553" y="57"/>
                    <a:pt x="553" y="57"/>
                    <a:pt x="554" y="56"/>
                  </a:cubicBezTo>
                  <a:cubicBezTo>
                    <a:pt x="554" y="56"/>
                    <a:pt x="554" y="56"/>
                    <a:pt x="554" y="56"/>
                  </a:cubicBezTo>
                  <a:cubicBezTo>
                    <a:pt x="553" y="55"/>
                    <a:pt x="553" y="55"/>
                    <a:pt x="553" y="55"/>
                  </a:cubicBezTo>
                  <a:cubicBezTo>
                    <a:pt x="553" y="55"/>
                    <a:pt x="553" y="55"/>
                    <a:pt x="553" y="54"/>
                  </a:cubicBezTo>
                  <a:cubicBezTo>
                    <a:pt x="553" y="53"/>
                    <a:pt x="554" y="54"/>
                    <a:pt x="554" y="54"/>
                  </a:cubicBezTo>
                  <a:cubicBezTo>
                    <a:pt x="554" y="54"/>
                    <a:pt x="555" y="54"/>
                    <a:pt x="555" y="54"/>
                  </a:cubicBezTo>
                  <a:cubicBezTo>
                    <a:pt x="556" y="54"/>
                    <a:pt x="556" y="53"/>
                    <a:pt x="556" y="53"/>
                  </a:cubicBezTo>
                  <a:cubicBezTo>
                    <a:pt x="556" y="52"/>
                    <a:pt x="556" y="52"/>
                    <a:pt x="556" y="52"/>
                  </a:cubicBezTo>
                  <a:cubicBezTo>
                    <a:pt x="557" y="52"/>
                    <a:pt x="557" y="52"/>
                    <a:pt x="558" y="52"/>
                  </a:cubicBezTo>
                  <a:cubicBezTo>
                    <a:pt x="559" y="52"/>
                    <a:pt x="559" y="51"/>
                    <a:pt x="560" y="51"/>
                  </a:cubicBezTo>
                  <a:cubicBezTo>
                    <a:pt x="561" y="50"/>
                    <a:pt x="560" y="50"/>
                    <a:pt x="561" y="50"/>
                  </a:cubicBezTo>
                  <a:cubicBezTo>
                    <a:pt x="562" y="50"/>
                    <a:pt x="562" y="49"/>
                    <a:pt x="562" y="49"/>
                  </a:cubicBezTo>
                  <a:cubicBezTo>
                    <a:pt x="562" y="48"/>
                    <a:pt x="561" y="47"/>
                    <a:pt x="562" y="46"/>
                  </a:cubicBezTo>
                  <a:cubicBezTo>
                    <a:pt x="562" y="44"/>
                    <a:pt x="561" y="45"/>
                    <a:pt x="561" y="45"/>
                  </a:cubicBezTo>
                  <a:cubicBezTo>
                    <a:pt x="561" y="45"/>
                    <a:pt x="563" y="44"/>
                    <a:pt x="564" y="44"/>
                  </a:cubicBezTo>
                  <a:cubicBezTo>
                    <a:pt x="564" y="44"/>
                    <a:pt x="564" y="43"/>
                    <a:pt x="566" y="42"/>
                  </a:cubicBezTo>
                  <a:cubicBezTo>
                    <a:pt x="567" y="42"/>
                    <a:pt x="567" y="42"/>
                    <a:pt x="567" y="41"/>
                  </a:cubicBezTo>
                  <a:cubicBezTo>
                    <a:pt x="567" y="40"/>
                    <a:pt x="567" y="40"/>
                    <a:pt x="567" y="39"/>
                  </a:cubicBezTo>
                  <a:cubicBezTo>
                    <a:pt x="567" y="39"/>
                    <a:pt x="566" y="39"/>
                    <a:pt x="566" y="38"/>
                  </a:cubicBezTo>
                  <a:cubicBezTo>
                    <a:pt x="566" y="37"/>
                    <a:pt x="568" y="37"/>
                    <a:pt x="569" y="37"/>
                  </a:cubicBezTo>
                  <a:cubicBezTo>
                    <a:pt x="569" y="37"/>
                    <a:pt x="569" y="37"/>
                    <a:pt x="570" y="36"/>
                  </a:cubicBezTo>
                  <a:cubicBezTo>
                    <a:pt x="570" y="36"/>
                    <a:pt x="570" y="35"/>
                    <a:pt x="571" y="35"/>
                  </a:cubicBezTo>
                  <a:cubicBezTo>
                    <a:pt x="571" y="35"/>
                    <a:pt x="572" y="34"/>
                    <a:pt x="573" y="34"/>
                  </a:cubicBezTo>
                  <a:cubicBezTo>
                    <a:pt x="573" y="33"/>
                    <a:pt x="572" y="33"/>
                    <a:pt x="572" y="32"/>
                  </a:cubicBezTo>
                  <a:cubicBezTo>
                    <a:pt x="572" y="31"/>
                    <a:pt x="573" y="31"/>
                    <a:pt x="573" y="31"/>
                  </a:cubicBezTo>
                  <a:cubicBezTo>
                    <a:pt x="573" y="30"/>
                    <a:pt x="574" y="30"/>
                    <a:pt x="575" y="29"/>
                  </a:cubicBezTo>
                  <a:cubicBezTo>
                    <a:pt x="575" y="29"/>
                    <a:pt x="576" y="29"/>
                    <a:pt x="576" y="29"/>
                  </a:cubicBezTo>
                  <a:cubicBezTo>
                    <a:pt x="577" y="29"/>
                    <a:pt x="577" y="29"/>
                    <a:pt x="578" y="28"/>
                  </a:cubicBezTo>
                  <a:cubicBezTo>
                    <a:pt x="578" y="28"/>
                    <a:pt x="578" y="27"/>
                    <a:pt x="578" y="27"/>
                  </a:cubicBezTo>
                  <a:cubicBezTo>
                    <a:pt x="578" y="27"/>
                    <a:pt x="579" y="26"/>
                    <a:pt x="579" y="26"/>
                  </a:cubicBezTo>
                  <a:cubicBezTo>
                    <a:pt x="579" y="26"/>
                    <a:pt x="580" y="26"/>
                    <a:pt x="580" y="25"/>
                  </a:cubicBezTo>
                  <a:cubicBezTo>
                    <a:pt x="581" y="25"/>
                    <a:pt x="581" y="24"/>
                    <a:pt x="581" y="24"/>
                  </a:cubicBezTo>
                  <a:cubicBezTo>
                    <a:pt x="582" y="23"/>
                    <a:pt x="582" y="24"/>
                    <a:pt x="584" y="23"/>
                  </a:cubicBezTo>
                  <a:cubicBezTo>
                    <a:pt x="586" y="23"/>
                    <a:pt x="585" y="23"/>
                    <a:pt x="587" y="23"/>
                  </a:cubicBezTo>
                  <a:cubicBezTo>
                    <a:pt x="589" y="23"/>
                    <a:pt x="589" y="24"/>
                    <a:pt x="590" y="24"/>
                  </a:cubicBezTo>
                  <a:cubicBezTo>
                    <a:pt x="590" y="25"/>
                    <a:pt x="590" y="24"/>
                    <a:pt x="591" y="24"/>
                  </a:cubicBezTo>
                  <a:cubicBezTo>
                    <a:pt x="591" y="24"/>
                    <a:pt x="592" y="24"/>
                    <a:pt x="592" y="23"/>
                  </a:cubicBezTo>
                  <a:cubicBezTo>
                    <a:pt x="593" y="23"/>
                    <a:pt x="594" y="23"/>
                    <a:pt x="595" y="23"/>
                  </a:cubicBezTo>
                  <a:cubicBezTo>
                    <a:pt x="596" y="23"/>
                    <a:pt x="596" y="23"/>
                    <a:pt x="596" y="23"/>
                  </a:cubicBezTo>
                  <a:cubicBezTo>
                    <a:pt x="597" y="22"/>
                    <a:pt x="597" y="22"/>
                    <a:pt x="597" y="22"/>
                  </a:cubicBezTo>
                  <a:cubicBezTo>
                    <a:pt x="598" y="22"/>
                    <a:pt x="599" y="22"/>
                    <a:pt x="600" y="21"/>
                  </a:cubicBezTo>
                  <a:cubicBezTo>
                    <a:pt x="601" y="20"/>
                    <a:pt x="601" y="20"/>
                    <a:pt x="602" y="20"/>
                  </a:cubicBezTo>
                  <a:cubicBezTo>
                    <a:pt x="602" y="20"/>
                    <a:pt x="604" y="20"/>
                    <a:pt x="604" y="20"/>
                  </a:cubicBezTo>
                  <a:cubicBezTo>
                    <a:pt x="605" y="20"/>
                    <a:pt x="606" y="19"/>
                    <a:pt x="606" y="19"/>
                  </a:cubicBezTo>
                  <a:cubicBezTo>
                    <a:pt x="606" y="18"/>
                    <a:pt x="606" y="18"/>
                    <a:pt x="606" y="18"/>
                  </a:cubicBezTo>
                  <a:cubicBezTo>
                    <a:pt x="606" y="18"/>
                    <a:pt x="607" y="17"/>
                    <a:pt x="608" y="17"/>
                  </a:cubicBezTo>
                  <a:cubicBezTo>
                    <a:pt x="609" y="17"/>
                    <a:pt x="609" y="18"/>
                    <a:pt x="609" y="18"/>
                  </a:cubicBezTo>
                  <a:cubicBezTo>
                    <a:pt x="609" y="18"/>
                    <a:pt x="610" y="18"/>
                    <a:pt x="611" y="17"/>
                  </a:cubicBezTo>
                  <a:cubicBezTo>
                    <a:pt x="612" y="16"/>
                    <a:pt x="611" y="16"/>
                    <a:pt x="611" y="16"/>
                  </a:cubicBezTo>
                  <a:cubicBezTo>
                    <a:pt x="611" y="15"/>
                    <a:pt x="612" y="14"/>
                    <a:pt x="612" y="14"/>
                  </a:cubicBezTo>
                  <a:cubicBezTo>
                    <a:pt x="612" y="13"/>
                    <a:pt x="612" y="12"/>
                    <a:pt x="612" y="11"/>
                  </a:cubicBezTo>
                  <a:cubicBezTo>
                    <a:pt x="612" y="10"/>
                    <a:pt x="612" y="10"/>
                    <a:pt x="612" y="10"/>
                  </a:cubicBezTo>
                  <a:cubicBezTo>
                    <a:pt x="612" y="9"/>
                    <a:pt x="614" y="8"/>
                    <a:pt x="614" y="8"/>
                  </a:cubicBezTo>
                  <a:cubicBezTo>
                    <a:pt x="614" y="8"/>
                    <a:pt x="615" y="7"/>
                    <a:pt x="615" y="6"/>
                  </a:cubicBezTo>
                  <a:cubicBezTo>
                    <a:pt x="615" y="6"/>
                    <a:pt x="615" y="5"/>
                    <a:pt x="615" y="5"/>
                  </a:cubicBezTo>
                  <a:cubicBezTo>
                    <a:pt x="615" y="5"/>
                    <a:pt x="617" y="5"/>
                    <a:pt x="617" y="5"/>
                  </a:cubicBezTo>
                  <a:cubicBezTo>
                    <a:pt x="618" y="5"/>
                    <a:pt x="619" y="5"/>
                    <a:pt x="620" y="5"/>
                  </a:cubicBezTo>
                  <a:cubicBezTo>
                    <a:pt x="621" y="5"/>
                    <a:pt x="621" y="5"/>
                    <a:pt x="621" y="5"/>
                  </a:cubicBezTo>
                  <a:cubicBezTo>
                    <a:pt x="622" y="4"/>
                    <a:pt x="622" y="4"/>
                    <a:pt x="623" y="4"/>
                  </a:cubicBezTo>
                  <a:cubicBezTo>
                    <a:pt x="623" y="4"/>
                    <a:pt x="624" y="3"/>
                    <a:pt x="624" y="3"/>
                  </a:cubicBezTo>
                  <a:cubicBezTo>
                    <a:pt x="624" y="3"/>
                    <a:pt x="625" y="3"/>
                    <a:pt x="625" y="4"/>
                  </a:cubicBezTo>
                  <a:cubicBezTo>
                    <a:pt x="626" y="4"/>
                    <a:pt x="626" y="4"/>
                    <a:pt x="627" y="4"/>
                  </a:cubicBezTo>
                  <a:cubicBezTo>
                    <a:pt x="627" y="4"/>
                    <a:pt x="628" y="4"/>
                    <a:pt x="628" y="4"/>
                  </a:cubicBezTo>
                  <a:cubicBezTo>
                    <a:pt x="629" y="4"/>
                    <a:pt x="629" y="4"/>
                    <a:pt x="630" y="4"/>
                  </a:cubicBezTo>
                  <a:cubicBezTo>
                    <a:pt x="630" y="4"/>
                    <a:pt x="630" y="4"/>
                    <a:pt x="630" y="4"/>
                  </a:cubicBezTo>
                  <a:cubicBezTo>
                    <a:pt x="630" y="5"/>
                    <a:pt x="631" y="4"/>
                    <a:pt x="631" y="4"/>
                  </a:cubicBezTo>
                  <a:cubicBezTo>
                    <a:pt x="631" y="4"/>
                    <a:pt x="631" y="3"/>
                    <a:pt x="631" y="4"/>
                  </a:cubicBezTo>
                  <a:cubicBezTo>
                    <a:pt x="632" y="4"/>
                    <a:pt x="633" y="3"/>
                    <a:pt x="634" y="3"/>
                  </a:cubicBezTo>
                  <a:cubicBezTo>
                    <a:pt x="635" y="2"/>
                    <a:pt x="635" y="2"/>
                    <a:pt x="636" y="2"/>
                  </a:cubicBezTo>
                  <a:cubicBezTo>
                    <a:pt x="637" y="2"/>
                    <a:pt x="637" y="2"/>
                    <a:pt x="638" y="3"/>
                  </a:cubicBezTo>
                  <a:cubicBezTo>
                    <a:pt x="638" y="3"/>
                    <a:pt x="639" y="3"/>
                    <a:pt x="639" y="2"/>
                  </a:cubicBezTo>
                  <a:cubicBezTo>
                    <a:pt x="639" y="2"/>
                    <a:pt x="640" y="1"/>
                    <a:pt x="642" y="1"/>
                  </a:cubicBezTo>
                  <a:cubicBezTo>
                    <a:pt x="643" y="0"/>
                    <a:pt x="643" y="2"/>
                    <a:pt x="643" y="2"/>
                  </a:cubicBezTo>
                  <a:cubicBezTo>
                    <a:pt x="643" y="2"/>
                    <a:pt x="645" y="1"/>
                    <a:pt x="645" y="1"/>
                  </a:cubicBezTo>
                  <a:cubicBezTo>
                    <a:pt x="645" y="0"/>
                    <a:pt x="646" y="0"/>
                    <a:pt x="646" y="0"/>
                  </a:cubicBezTo>
                  <a:cubicBezTo>
                    <a:pt x="646" y="0"/>
                    <a:pt x="646" y="1"/>
                    <a:pt x="647" y="1"/>
                  </a:cubicBezTo>
                  <a:cubicBezTo>
                    <a:pt x="648" y="1"/>
                    <a:pt x="649" y="1"/>
                    <a:pt x="650" y="1"/>
                  </a:cubicBezTo>
                  <a:cubicBezTo>
                    <a:pt x="651" y="1"/>
                    <a:pt x="653" y="2"/>
                    <a:pt x="654" y="2"/>
                  </a:cubicBezTo>
                  <a:cubicBezTo>
                    <a:pt x="655" y="3"/>
                    <a:pt x="655" y="3"/>
                    <a:pt x="656" y="3"/>
                  </a:cubicBezTo>
                  <a:cubicBezTo>
                    <a:pt x="657" y="3"/>
                    <a:pt x="658" y="3"/>
                    <a:pt x="659" y="4"/>
                  </a:cubicBezTo>
                  <a:cubicBezTo>
                    <a:pt x="659" y="4"/>
                    <a:pt x="660" y="4"/>
                    <a:pt x="660" y="5"/>
                  </a:cubicBezTo>
                  <a:cubicBezTo>
                    <a:pt x="661" y="6"/>
                    <a:pt x="661" y="5"/>
                    <a:pt x="662" y="5"/>
                  </a:cubicBezTo>
                  <a:cubicBezTo>
                    <a:pt x="663" y="5"/>
                    <a:pt x="663" y="6"/>
                    <a:pt x="663" y="6"/>
                  </a:cubicBezTo>
                  <a:cubicBezTo>
                    <a:pt x="664" y="6"/>
                    <a:pt x="664" y="7"/>
                    <a:pt x="664" y="7"/>
                  </a:cubicBezTo>
                  <a:cubicBezTo>
                    <a:pt x="665" y="7"/>
                    <a:pt x="666" y="7"/>
                    <a:pt x="666" y="8"/>
                  </a:cubicBezTo>
                  <a:cubicBezTo>
                    <a:pt x="666" y="8"/>
                    <a:pt x="667" y="9"/>
                    <a:pt x="668" y="10"/>
                  </a:cubicBezTo>
                  <a:cubicBezTo>
                    <a:pt x="668" y="10"/>
                    <a:pt x="670" y="10"/>
                    <a:pt x="671" y="10"/>
                  </a:cubicBezTo>
                  <a:cubicBezTo>
                    <a:pt x="672" y="9"/>
                    <a:pt x="673" y="10"/>
                    <a:pt x="674" y="10"/>
                  </a:cubicBezTo>
                  <a:cubicBezTo>
                    <a:pt x="674" y="10"/>
                    <a:pt x="676" y="12"/>
                    <a:pt x="676" y="12"/>
                  </a:cubicBezTo>
                  <a:cubicBezTo>
                    <a:pt x="677" y="12"/>
                    <a:pt x="677" y="12"/>
                    <a:pt x="677" y="12"/>
                  </a:cubicBezTo>
                  <a:cubicBezTo>
                    <a:pt x="677" y="12"/>
                    <a:pt x="679" y="12"/>
                    <a:pt x="679" y="12"/>
                  </a:cubicBezTo>
                  <a:cubicBezTo>
                    <a:pt x="680" y="12"/>
                    <a:pt x="680" y="12"/>
                    <a:pt x="681" y="12"/>
                  </a:cubicBezTo>
                  <a:cubicBezTo>
                    <a:pt x="682" y="12"/>
                    <a:pt x="682" y="12"/>
                    <a:pt x="683" y="12"/>
                  </a:cubicBezTo>
                  <a:cubicBezTo>
                    <a:pt x="683" y="11"/>
                    <a:pt x="684" y="11"/>
                    <a:pt x="685" y="11"/>
                  </a:cubicBezTo>
                  <a:cubicBezTo>
                    <a:pt x="685" y="11"/>
                    <a:pt x="686" y="10"/>
                    <a:pt x="687" y="10"/>
                  </a:cubicBezTo>
                  <a:cubicBezTo>
                    <a:pt x="687" y="10"/>
                    <a:pt x="688" y="11"/>
                    <a:pt x="688" y="11"/>
                  </a:cubicBezTo>
                  <a:cubicBezTo>
                    <a:pt x="689" y="12"/>
                    <a:pt x="689" y="11"/>
                    <a:pt x="690" y="11"/>
                  </a:cubicBezTo>
                  <a:cubicBezTo>
                    <a:pt x="690" y="11"/>
                    <a:pt x="691" y="10"/>
                    <a:pt x="692" y="10"/>
                  </a:cubicBezTo>
                  <a:cubicBezTo>
                    <a:pt x="692" y="10"/>
                    <a:pt x="692" y="11"/>
                    <a:pt x="692" y="11"/>
                  </a:cubicBezTo>
                  <a:cubicBezTo>
                    <a:pt x="692" y="12"/>
                    <a:pt x="693" y="11"/>
                    <a:pt x="694" y="11"/>
                  </a:cubicBezTo>
                  <a:cubicBezTo>
                    <a:pt x="696" y="11"/>
                    <a:pt x="695" y="10"/>
                    <a:pt x="695" y="10"/>
                  </a:cubicBezTo>
                  <a:cubicBezTo>
                    <a:pt x="696" y="10"/>
                    <a:pt x="696" y="10"/>
                    <a:pt x="697" y="10"/>
                  </a:cubicBezTo>
                  <a:cubicBezTo>
                    <a:pt x="698" y="10"/>
                    <a:pt x="698" y="10"/>
                    <a:pt x="699" y="10"/>
                  </a:cubicBezTo>
                  <a:cubicBezTo>
                    <a:pt x="700" y="10"/>
                    <a:pt x="701" y="10"/>
                    <a:pt x="702" y="9"/>
                  </a:cubicBezTo>
                  <a:cubicBezTo>
                    <a:pt x="704" y="9"/>
                    <a:pt x="703" y="9"/>
                    <a:pt x="703" y="9"/>
                  </a:cubicBezTo>
                  <a:cubicBezTo>
                    <a:pt x="704" y="9"/>
                    <a:pt x="704" y="10"/>
                    <a:pt x="705" y="10"/>
                  </a:cubicBezTo>
                  <a:cubicBezTo>
                    <a:pt x="705" y="10"/>
                    <a:pt x="705" y="10"/>
                    <a:pt x="706" y="10"/>
                  </a:cubicBezTo>
                  <a:cubicBezTo>
                    <a:pt x="706" y="9"/>
                    <a:pt x="707" y="9"/>
                    <a:pt x="708" y="9"/>
                  </a:cubicBezTo>
                  <a:cubicBezTo>
                    <a:pt x="708" y="9"/>
                    <a:pt x="708" y="10"/>
                    <a:pt x="708" y="10"/>
                  </a:cubicBezTo>
                  <a:cubicBezTo>
                    <a:pt x="709" y="10"/>
                    <a:pt x="708" y="10"/>
                    <a:pt x="709" y="10"/>
                  </a:cubicBezTo>
                  <a:cubicBezTo>
                    <a:pt x="710" y="10"/>
                    <a:pt x="710" y="10"/>
                    <a:pt x="710" y="10"/>
                  </a:cubicBezTo>
                  <a:cubicBezTo>
                    <a:pt x="710" y="11"/>
                    <a:pt x="710" y="11"/>
                    <a:pt x="711" y="11"/>
                  </a:cubicBezTo>
                  <a:cubicBezTo>
                    <a:pt x="711" y="11"/>
                    <a:pt x="711" y="11"/>
                    <a:pt x="711" y="11"/>
                  </a:cubicBezTo>
                  <a:cubicBezTo>
                    <a:pt x="711" y="10"/>
                    <a:pt x="712" y="10"/>
                    <a:pt x="712" y="11"/>
                  </a:cubicBezTo>
                  <a:cubicBezTo>
                    <a:pt x="712" y="11"/>
                    <a:pt x="713" y="11"/>
                    <a:pt x="714" y="11"/>
                  </a:cubicBezTo>
                  <a:cubicBezTo>
                    <a:pt x="715" y="12"/>
                    <a:pt x="715" y="12"/>
                    <a:pt x="716" y="12"/>
                  </a:cubicBezTo>
                  <a:cubicBezTo>
                    <a:pt x="716" y="12"/>
                    <a:pt x="717" y="12"/>
                    <a:pt x="717" y="11"/>
                  </a:cubicBezTo>
                  <a:cubicBezTo>
                    <a:pt x="718" y="11"/>
                    <a:pt x="720" y="11"/>
                    <a:pt x="720" y="11"/>
                  </a:cubicBezTo>
                  <a:cubicBezTo>
                    <a:pt x="720" y="11"/>
                    <a:pt x="721" y="12"/>
                    <a:pt x="721" y="12"/>
                  </a:cubicBezTo>
                  <a:cubicBezTo>
                    <a:pt x="721" y="13"/>
                    <a:pt x="722" y="13"/>
                    <a:pt x="722" y="13"/>
                  </a:cubicBezTo>
                  <a:cubicBezTo>
                    <a:pt x="722" y="14"/>
                    <a:pt x="723" y="13"/>
                    <a:pt x="723" y="13"/>
                  </a:cubicBezTo>
                  <a:cubicBezTo>
                    <a:pt x="723" y="13"/>
                    <a:pt x="724" y="13"/>
                    <a:pt x="724" y="13"/>
                  </a:cubicBezTo>
                  <a:cubicBezTo>
                    <a:pt x="725" y="13"/>
                    <a:pt x="725" y="14"/>
                    <a:pt x="725" y="14"/>
                  </a:cubicBezTo>
                  <a:cubicBezTo>
                    <a:pt x="725" y="14"/>
                    <a:pt x="726" y="16"/>
                    <a:pt x="726" y="16"/>
                  </a:cubicBezTo>
                  <a:cubicBezTo>
                    <a:pt x="739" y="56"/>
                    <a:pt x="739" y="56"/>
                    <a:pt x="739" y="56"/>
                  </a:cubicBezTo>
                  <a:cubicBezTo>
                    <a:pt x="738" y="68"/>
                    <a:pt x="738" y="68"/>
                    <a:pt x="738" y="68"/>
                  </a:cubicBezTo>
                  <a:cubicBezTo>
                    <a:pt x="739" y="72"/>
                    <a:pt x="739" y="72"/>
                    <a:pt x="739" y="72"/>
                  </a:cubicBezTo>
                  <a:cubicBezTo>
                    <a:pt x="745" y="79"/>
                    <a:pt x="745" y="79"/>
                    <a:pt x="745" y="79"/>
                  </a:cubicBezTo>
                  <a:cubicBezTo>
                    <a:pt x="745" y="85"/>
                    <a:pt x="745" y="85"/>
                    <a:pt x="745" y="85"/>
                  </a:cubicBezTo>
                  <a:cubicBezTo>
                    <a:pt x="749" y="94"/>
                    <a:pt x="749" y="94"/>
                    <a:pt x="749" y="94"/>
                  </a:cubicBezTo>
                  <a:cubicBezTo>
                    <a:pt x="754" y="97"/>
                    <a:pt x="754" y="97"/>
                    <a:pt x="754" y="97"/>
                  </a:cubicBezTo>
                  <a:cubicBezTo>
                    <a:pt x="756" y="109"/>
                    <a:pt x="756" y="109"/>
                    <a:pt x="756" y="109"/>
                  </a:cubicBezTo>
                  <a:cubicBezTo>
                    <a:pt x="756" y="109"/>
                    <a:pt x="759" y="115"/>
                    <a:pt x="760" y="116"/>
                  </a:cubicBezTo>
                  <a:cubicBezTo>
                    <a:pt x="760" y="116"/>
                    <a:pt x="761" y="124"/>
                    <a:pt x="761" y="125"/>
                  </a:cubicBezTo>
                  <a:cubicBezTo>
                    <a:pt x="761" y="126"/>
                    <a:pt x="761" y="142"/>
                    <a:pt x="761" y="143"/>
                  </a:cubicBezTo>
                  <a:cubicBezTo>
                    <a:pt x="760" y="143"/>
                    <a:pt x="762" y="158"/>
                    <a:pt x="762" y="159"/>
                  </a:cubicBezTo>
                  <a:cubicBezTo>
                    <a:pt x="762" y="161"/>
                    <a:pt x="762" y="163"/>
                    <a:pt x="762" y="164"/>
                  </a:cubicBezTo>
                  <a:cubicBezTo>
                    <a:pt x="762" y="165"/>
                    <a:pt x="761" y="175"/>
                    <a:pt x="761" y="175"/>
                  </a:cubicBezTo>
                  <a:cubicBezTo>
                    <a:pt x="760" y="178"/>
                    <a:pt x="760" y="178"/>
                    <a:pt x="760" y="178"/>
                  </a:cubicBezTo>
                  <a:cubicBezTo>
                    <a:pt x="759" y="182"/>
                    <a:pt x="759" y="182"/>
                    <a:pt x="759" y="182"/>
                  </a:cubicBezTo>
                  <a:cubicBezTo>
                    <a:pt x="760" y="182"/>
                    <a:pt x="760" y="182"/>
                    <a:pt x="760" y="182"/>
                  </a:cubicBezTo>
                  <a:cubicBezTo>
                    <a:pt x="760" y="190"/>
                    <a:pt x="760" y="190"/>
                    <a:pt x="760" y="190"/>
                  </a:cubicBezTo>
                  <a:cubicBezTo>
                    <a:pt x="759" y="191"/>
                    <a:pt x="759" y="191"/>
                    <a:pt x="759" y="191"/>
                  </a:cubicBezTo>
                  <a:cubicBezTo>
                    <a:pt x="757" y="200"/>
                    <a:pt x="757" y="200"/>
                    <a:pt x="757" y="200"/>
                  </a:cubicBezTo>
                  <a:cubicBezTo>
                    <a:pt x="759" y="206"/>
                    <a:pt x="759" y="206"/>
                    <a:pt x="759" y="206"/>
                  </a:cubicBezTo>
                  <a:cubicBezTo>
                    <a:pt x="754" y="208"/>
                    <a:pt x="754" y="208"/>
                    <a:pt x="754" y="208"/>
                  </a:cubicBezTo>
                  <a:cubicBezTo>
                    <a:pt x="732" y="193"/>
                    <a:pt x="732" y="193"/>
                    <a:pt x="732" y="193"/>
                  </a:cubicBezTo>
                  <a:cubicBezTo>
                    <a:pt x="727" y="194"/>
                    <a:pt x="727" y="194"/>
                    <a:pt x="727" y="194"/>
                  </a:cubicBezTo>
                  <a:cubicBezTo>
                    <a:pt x="727" y="194"/>
                    <a:pt x="726" y="195"/>
                    <a:pt x="726" y="196"/>
                  </a:cubicBezTo>
                  <a:cubicBezTo>
                    <a:pt x="726" y="196"/>
                    <a:pt x="725" y="197"/>
                    <a:pt x="724" y="198"/>
                  </a:cubicBezTo>
                  <a:cubicBezTo>
                    <a:pt x="723" y="199"/>
                    <a:pt x="723" y="199"/>
                    <a:pt x="722" y="200"/>
                  </a:cubicBezTo>
                  <a:cubicBezTo>
                    <a:pt x="722" y="200"/>
                    <a:pt x="720" y="202"/>
                    <a:pt x="719" y="202"/>
                  </a:cubicBezTo>
                  <a:cubicBezTo>
                    <a:pt x="719" y="202"/>
                    <a:pt x="718" y="204"/>
                    <a:pt x="718" y="204"/>
                  </a:cubicBezTo>
                  <a:cubicBezTo>
                    <a:pt x="718" y="204"/>
                    <a:pt x="718" y="205"/>
                    <a:pt x="717" y="206"/>
                  </a:cubicBezTo>
                  <a:cubicBezTo>
                    <a:pt x="717" y="207"/>
                    <a:pt x="716" y="208"/>
                    <a:pt x="716" y="209"/>
                  </a:cubicBezTo>
                  <a:cubicBezTo>
                    <a:pt x="716" y="210"/>
                    <a:pt x="715" y="212"/>
                    <a:pt x="714" y="213"/>
                  </a:cubicBezTo>
                  <a:cubicBezTo>
                    <a:pt x="714" y="214"/>
                    <a:pt x="711" y="218"/>
                    <a:pt x="711" y="219"/>
                  </a:cubicBezTo>
                  <a:cubicBezTo>
                    <a:pt x="711" y="220"/>
                    <a:pt x="710" y="222"/>
                    <a:pt x="709" y="222"/>
                  </a:cubicBezTo>
                  <a:cubicBezTo>
                    <a:pt x="708" y="223"/>
                    <a:pt x="706" y="226"/>
                    <a:pt x="706" y="226"/>
                  </a:cubicBezTo>
                  <a:cubicBezTo>
                    <a:pt x="706" y="226"/>
                    <a:pt x="705" y="228"/>
                    <a:pt x="705" y="229"/>
                  </a:cubicBezTo>
                  <a:cubicBezTo>
                    <a:pt x="704" y="229"/>
                    <a:pt x="704" y="230"/>
                    <a:pt x="704" y="230"/>
                  </a:cubicBezTo>
                  <a:cubicBezTo>
                    <a:pt x="704" y="230"/>
                    <a:pt x="703" y="231"/>
                    <a:pt x="702" y="232"/>
                  </a:cubicBezTo>
                  <a:cubicBezTo>
                    <a:pt x="702" y="233"/>
                    <a:pt x="702" y="235"/>
                    <a:pt x="701" y="236"/>
                  </a:cubicBezTo>
                  <a:cubicBezTo>
                    <a:pt x="701" y="238"/>
                    <a:pt x="701" y="243"/>
                    <a:pt x="701" y="244"/>
                  </a:cubicBezTo>
                  <a:cubicBezTo>
                    <a:pt x="701" y="246"/>
                    <a:pt x="701" y="251"/>
                    <a:pt x="702" y="252"/>
                  </a:cubicBezTo>
                  <a:cubicBezTo>
                    <a:pt x="702" y="253"/>
                    <a:pt x="702" y="254"/>
                    <a:pt x="702" y="254"/>
                  </a:cubicBezTo>
                  <a:cubicBezTo>
                    <a:pt x="704" y="252"/>
                    <a:pt x="704" y="252"/>
                    <a:pt x="704" y="252"/>
                  </a:cubicBezTo>
                  <a:cubicBezTo>
                    <a:pt x="705" y="252"/>
                    <a:pt x="705" y="252"/>
                    <a:pt x="705" y="252"/>
                  </a:cubicBezTo>
                  <a:cubicBezTo>
                    <a:pt x="705" y="252"/>
                    <a:pt x="706" y="251"/>
                    <a:pt x="706" y="252"/>
                  </a:cubicBezTo>
                  <a:cubicBezTo>
                    <a:pt x="707" y="252"/>
                    <a:pt x="707" y="255"/>
                    <a:pt x="707" y="255"/>
                  </a:cubicBezTo>
                  <a:cubicBezTo>
                    <a:pt x="710" y="257"/>
                    <a:pt x="710" y="257"/>
                    <a:pt x="710" y="257"/>
                  </a:cubicBezTo>
                  <a:cubicBezTo>
                    <a:pt x="710" y="257"/>
                    <a:pt x="710" y="260"/>
                    <a:pt x="710" y="260"/>
                  </a:cubicBezTo>
                  <a:cubicBezTo>
                    <a:pt x="710" y="260"/>
                    <a:pt x="710" y="262"/>
                    <a:pt x="710" y="262"/>
                  </a:cubicBezTo>
                  <a:cubicBezTo>
                    <a:pt x="711" y="265"/>
                    <a:pt x="711" y="265"/>
                    <a:pt x="711" y="265"/>
                  </a:cubicBezTo>
                  <a:cubicBezTo>
                    <a:pt x="715" y="268"/>
                    <a:pt x="715" y="268"/>
                    <a:pt x="715" y="268"/>
                  </a:cubicBezTo>
                  <a:cubicBezTo>
                    <a:pt x="719" y="273"/>
                    <a:pt x="719" y="273"/>
                    <a:pt x="719" y="273"/>
                  </a:cubicBezTo>
                  <a:cubicBezTo>
                    <a:pt x="736" y="280"/>
                    <a:pt x="736" y="280"/>
                    <a:pt x="736" y="280"/>
                  </a:cubicBezTo>
                  <a:cubicBezTo>
                    <a:pt x="759" y="280"/>
                    <a:pt x="759" y="280"/>
                    <a:pt x="759" y="280"/>
                  </a:cubicBezTo>
                  <a:cubicBezTo>
                    <a:pt x="759" y="280"/>
                    <a:pt x="759" y="276"/>
                    <a:pt x="759" y="276"/>
                  </a:cubicBezTo>
                  <a:cubicBezTo>
                    <a:pt x="759" y="275"/>
                    <a:pt x="759" y="270"/>
                    <a:pt x="759" y="270"/>
                  </a:cubicBezTo>
                  <a:cubicBezTo>
                    <a:pt x="759" y="266"/>
                    <a:pt x="759" y="266"/>
                    <a:pt x="759" y="266"/>
                  </a:cubicBezTo>
                  <a:cubicBezTo>
                    <a:pt x="759" y="266"/>
                    <a:pt x="761" y="253"/>
                    <a:pt x="761" y="252"/>
                  </a:cubicBezTo>
                  <a:cubicBezTo>
                    <a:pt x="761" y="252"/>
                    <a:pt x="762" y="252"/>
                    <a:pt x="762" y="252"/>
                  </a:cubicBezTo>
                  <a:cubicBezTo>
                    <a:pt x="763" y="252"/>
                    <a:pt x="763" y="252"/>
                    <a:pt x="763" y="252"/>
                  </a:cubicBezTo>
                  <a:cubicBezTo>
                    <a:pt x="763" y="252"/>
                    <a:pt x="764" y="252"/>
                    <a:pt x="765" y="252"/>
                  </a:cubicBezTo>
                  <a:cubicBezTo>
                    <a:pt x="765" y="251"/>
                    <a:pt x="765" y="252"/>
                    <a:pt x="765" y="252"/>
                  </a:cubicBezTo>
                  <a:cubicBezTo>
                    <a:pt x="765" y="252"/>
                    <a:pt x="766" y="254"/>
                    <a:pt x="766" y="254"/>
                  </a:cubicBezTo>
                  <a:cubicBezTo>
                    <a:pt x="768" y="254"/>
                    <a:pt x="768" y="254"/>
                    <a:pt x="768" y="254"/>
                  </a:cubicBezTo>
                  <a:cubicBezTo>
                    <a:pt x="769" y="255"/>
                    <a:pt x="769" y="255"/>
                    <a:pt x="769" y="255"/>
                  </a:cubicBezTo>
                  <a:cubicBezTo>
                    <a:pt x="769" y="255"/>
                    <a:pt x="770" y="255"/>
                    <a:pt x="771" y="254"/>
                  </a:cubicBezTo>
                  <a:cubicBezTo>
                    <a:pt x="772" y="253"/>
                    <a:pt x="771" y="253"/>
                    <a:pt x="772" y="253"/>
                  </a:cubicBezTo>
                  <a:cubicBezTo>
                    <a:pt x="772" y="253"/>
                    <a:pt x="772" y="253"/>
                    <a:pt x="772" y="254"/>
                  </a:cubicBezTo>
                  <a:cubicBezTo>
                    <a:pt x="773" y="254"/>
                    <a:pt x="773" y="254"/>
                    <a:pt x="774" y="254"/>
                  </a:cubicBezTo>
                  <a:cubicBezTo>
                    <a:pt x="774" y="254"/>
                    <a:pt x="774" y="254"/>
                    <a:pt x="775" y="254"/>
                  </a:cubicBezTo>
                  <a:cubicBezTo>
                    <a:pt x="776" y="254"/>
                    <a:pt x="776" y="254"/>
                    <a:pt x="776" y="254"/>
                  </a:cubicBezTo>
                  <a:cubicBezTo>
                    <a:pt x="776" y="254"/>
                    <a:pt x="777" y="255"/>
                    <a:pt x="777" y="255"/>
                  </a:cubicBezTo>
                  <a:cubicBezTo>
                    <a:pt x="778" y="255"/>
                    <a:pt x="779" y="255"/>
                    <a:pt x="780" y="255"/>
                  </a:cubicBezTo>
                  <a:cubicBezTo>
                    <a:pt x="782" y="255"/>
                    <a:pt x="784" y="255"/>
                    <a:pt x="785" y="255"/>
                  </a:cubicBezTo>
                  <a:cubicBezTo>
                    <a:pt x="787" y="255"/>
                    <a:pt x="790" y="255"/>
                    <a:pt x="791" y="255"/>
                  </a:cubicBezTo>
                  <a:cubicBezTo>
                    <a:pt x="793" y="255"/>
                    <a:pt x="804" y="254"/>
                    <a:pt x="804" y="254"/>
                  </a:cubicBezTo>
                  <a:cubicBezTo>
                    <a:pt x="803" y="257"/>
                    <a:pt x="803" y="257"/>
                    <a:pt x="803" y="257"/>
                  </a:cubicBezTo>
                  <a:cubicBezTo>
                    <a:pt x="803" y="257"/>
                    <a:pt x="803" y="260"/>
                    <a:pt x="803" y="261"/>
                  </a:cubicBezTo>
                  <a:cubicBezTo>
                    <a:pt x="803" y="261"/>
                    <a:pt x="803" y="262"/>
                    <a:pt x="803" y="262"/>
                  </a:cubicBezTo>
                  <a:cubicBezTo>
                    <a:pt x="803" y="263"/>
                    <a:pt x="803" y="264"/>
                    <a:pt x="802" y="264"/>
                  </a:cubicBezTo>
                  <a:cubicBezTo>
                    <a:pt x="802" y="265"/>
                    <a:pt x="802" y="266"/>
                    <a:pt x="802" y="267"/>
                  </a:cubicBezTo>
                  <a:cubicBezTo>
                    <a:pt x="802" y="268"/>
                    <a:pt x="802" y="269"/>
                    <a:pt x="801" y="270"/>
                  </a:cubicBezTo>
                  <a:cubicBezTo>
                    <a:pt x="801" y="271"/>
                    <a:pt x="800" y="272"/>
                    <a:pt x="800" y="273"/>
                  </a:cubicBezTo>
                  <a:cubicBezTo>
                    <a:pt x="799" y="275"/>
                    <a:pt x="799" y="276"/>
                    <a:pt x="799" y="277"/>
                  </a:cubicBezTo>
                  <a:cubicBezTo>
                    <a:pt x="799" y="277"/>
                    <a:pt x="798" y="277"/>
                    <a:pt x="798" y="279"/>
                  </a:cubicBezTo>
                  <a:cubicBezTo>
                    <a:pt x="797" y="280"/>
                    <a:pt x="797" y="281"/>
                    <a:pt x="797" y="281"/>
                  </a:cubicBezTo>
                  <a:cubicBezTo>
                    <a:pt x="796" y="282"/>
                    <a:pt x="796" y="284"/>
                    <a:pt x="796" y="285"/>
                  </a:cubicBezTo>
                  <a:cubicBezTo>
                    <a:pt x="795" y="286"/>
                    <a:pt x="795" y="287"/>
                    <a:pt x="794" y="288"/>
                  </a:cubicBezTo>
                  <a:cubicBezTo>
                    <a:pt x="794" y="289"/>
                    <a:pt x="793" y="290"/>
                    <a:pt x="793" y="291"/>
                  </a:cubicBezTo>
                  <a:cubicBezTo>
                    <a:pt x="793" y="292"/>
                    <a:pt x="793" y="293"/>
                    <a:pt x="793" y="293"/>
                  </a:cubicBezTo>
                  <a:cubicBezTo>
                    <a:pt x="793" y="294"/>
                    <a:pt x="792" y="298"/>
                    <a:pt x="792" y="298"/>
                  </a:cubicBezTo>
                  <a:cubicBezTo>
                    <a:pt x="792" y="298"/>
                    <a:pt x="792" y="300"/>
                    <a:pt x="791" y="301"/>
                  </a:cubicBezTo>
                  <a:cubicBezTo>
                    <a:pt x="791" y="302"/>
                    <a:pt x="790" y="303"/>
                    <a:pt x="790" y="305"/>
                  </a:cubicBezTo>
                  <a:cubicBezTo>
                    <a:pt x="790" y="307"/>
                    <a:pt x="789" y="313"/>
                    <a:pt x="789" y="313"/>
                  </a:cubicBezTo>
                  <a:cubicBezTo>
                    <a:pt x="789" y="314"/>
                    <a:pt x="790" y="314"/>
                    <a:pt x="789" y="315"/>
                  </a:cubicBezTo>
                  <a:cubicBezTo>
                    <a:pt x="789" y="317"/>
                    <a:pt x="788" y="321"/>
                    <a:pt x="788" y="322"/>
                  </a:cubicBezTo>
                  <a:cubicBezTo>
                    <a:pt x="788" y="322"/>
                    <a:pt x="788" y="324"/>
                    <a:pt x="787" y="324"/>
                  </a:cubicBezTo>
                  <a:cubicBezTo>
                    <a:pt x="787" y="324"/>
                    <a:pt x="787" y="325"/>
                    <a:pt x="787" y="325"/>
                  </a:cubicBezTo>
                  <a:cubicBezTo>
                    <a:pt x="787" y="326"/>
                    <a:pt x="788" y="326"/>
                    <a:pt x="787" y="327"/>
                  </a:cubicBezTo>
                  <a:cubicBezTo>
                    <a:pt x="787" y="327"/>
                    <a:pt x="786" y="330"/>
                    <a:pt x="785" y="331"/>
                  </a:cubicBezTo>
                  <a:cubicBezTo>
                    <a:pt x="785" y="332"/>
                    <a:pt x="784" y="335"/>
                    <a:pt x="784" y="335"/>
                  </a:cubicBezTo>
                  <a:cubicBezTo>
                    <a:pt x="783" y="336"/>
                    <a:pt x="783" y="337"/>
                    <a:pt x="782" y="338"/>
                  </a:cubicBezTo>
                  <a:cubicBezTo>
                    <a:pt x="782" y="338"/>
                    <a:pt x="781" y="338"/>
                    <a:pt x="781" y="339"/>
                  </a:cubicBezTo>
                  <a:cubicBezTo>
                    <a:pt x="780" y="341"/>
                    <a:pt x="781" y="342"/>
                    <a:pt x="781" y="343"/>
                  </a:cubicBezTo>
                  <a:cubicBezTo>
                    <a:pt x="780" y="344"/>
                    <a:pt x="781" y="344"/>
                    <a:pt x="780" y="346"/>
                  </a:cubicBezTo>
                  <a:cubicBezTo>
                    <a:pt x="779" y="348"/>
                    <a:pt x="779" y="349"/>
                    <a:pt x="778" y="349"/>
                  </a:cubicBezTo>
                  <a:cubicBezTo>
                    <a:pt x="778" y="350"/>
                    <a:pt x="776" y="351"/>
                    <a:pt x="775" y="352"/>
                  </a:cubicBezTo>
                  <a:cubicBezTo>
                    <a:pt x="775" y="353"/>
                    <a:pt x="771" y="357"/>
                    <a:pt x="770" y="357"/>
                  </a:cubicBezTo>
                  <a:cubicBezTo>
                    <a:pt x="770" y="357"/>
                    <a:pt x="768" y="360"/>
                    <a:pt x="768" y="360"/>
                  </a:cubicBezTo>
                  <a:cubicBezTo>
                    <a:pt x="768" y="360"/>
                    <a:pt x="765" y="362"/>
                    <a:pt x="765" y="362"/>
                  </a:cubicBezTo>
                  <a:cubicBezTo>
                    <a:pt x="765" y="362"/>
                    <a:pt x="763" y="362"/>
                    <a:pt x="763" y="362"/>
                  </a:cubicBezTo>
                  <a:cubicBezTo>
                    <a:pt x="763" y="362"/>
                    <a:pt x="761" y="362"/>
                    <a:pt x="762" y="362"/>
                  </a:cubicBezTo>
                  <a:cubicBezTo>
                    <a:pt x="762" y="362"/>
                    <a:pt x="763" y="362"/>
                    <a:pt x="763" y="363"/>
                  </a:cubicBezTo>
                  <a:cubicBezTo>
                    <a:pt x="763" y="363"/>
                    <a:pt x="763" y="364"/>
                    <a:pt x="763" y="364"/>
                  </a:cubicBezTo>
                  <a:cubicBezTo>
                    <a:pt x="762" y="365"/>
                    <a:pt x="761" y="366"/>
                    <a:pt x="761" y="367"/>
                  </a:cubicBezTo>
                  <a:cubicBezTo>
                    <a:pt x="760" y="367"/>
                    <a:pt x="760" y="367"/>
                    <a:pt x="758" y="368"/>
                  </a:cubicBezTo>
                  <a:cubicBezTo>
                    <a:pt x="757" y="369"/>
                    <a:pt x="757" y="369"/>
                    <a:pt x="755" y="369"/>
                  </a:cubicBezTo>
                  <a:cubicBezTo>
                    <a:pt x="754" y="369"/>
                    <a:pt x="753" y="369"/>
                    <a:pt x="752" y="370"/>
                  </a:cubicBezTo>
                  <a:cubicBezTo>
                    <a:pt x="751" y="370"/>
                    <a:pt x="750" y="370"/>
                    <a:pt x="749" y="371"/>
                  </a:cubicBezTo>
                  <a:cubicBezTo>
                    <a:pt x="748" y="371"/>
                    <a:pt x="748" y="372"/>
                    <a:pt x="747" y="373"/>
                  </a:cubicBezTo>
                  <a:cubicBezTo>
                    <a:pt x="746" y="374"/>
                    <a:pt x="745" y="375"/>
                    <a:pt x="744" y="376"/>
                  </a:cubicBezTo>
                  <a:cubicBezTo>
                    <a:pt x="744" y="377"/>
                    <a:pt x="743" y="378"/>
                    <a:pt x="742" y="379"/>
                  </a:cubicBezTo>
                  <a:cubicBezTo>
                    <a:pt x="741" y="380"/>
                    <a:pt x="737" y="384"/>
                    <a:pt x="737" y="385"/>
                  </a:cubicBezTo>
                  <a:cubicBezTo>
                    <a:pt x="737" y="385"/>
                    <a:pt x="735" y="386"/>
                    <a:pt x="735" y="387"/>
                  </a:cubicBezTo>
                  <a:cubicBezTo>
                    <a:pt x="735" y="387"/>
                    <a:pt x="734" y="389"/>
                    <a:pt x="733" y="389"/>
                  </a:cubicBezTo>
                  <a:cubicBezTo>
                    <a:pt x="733" y="389"/>
                    <a:pt x="731" y="390"/>
                    <a:pt x="731" y="392"/>
                  </a:cubicBezTo>
                  <a:cubicBezTo>
                    <a:pt x="730" y="393"/>
                    <a:pt x="730" y="394"/>
                    <a:pt x="729" y="394"/>
                  </a:cubicBezTo>
                  <a:cubicBezTo>
                    <a:pt x="728" y="395"/>
                    <a:pt x="727" y="396"/>
                    <a:pt x="726" y="397"/>
                  </a:cubicBezTo>
                  <a:cubicBezTo>
                    <a:pt x="726" y="398"/>
                    <a:pt x="726" y="398"/>
                    <a:pt x="725" y="399"/>
                  </a:cubicBezTo>
                  <a:cubicBezTo>
                    <a:pt x="724" y="400"/>
                    <a:pt x="724" y="402"/>
                    <a:pt x="723" y="403"/>
                  </a:cubicBezTo>
                  <a:cubicBezTo>
                    <a:pt x="722" y="404"/>
                    <a:pt x="722" y="404"/>
                    <a:pt x="721" y="405"/>
                  </a:cubicBezTo>
                  <a:cubicBezTo>
                    <a:pt x="720" y="406"/>
                    <a:pt x="720" y="406"/>
                    <a:pt x="719" y="408"/>
                  </a:cubicBezTo>
                  <a:cubicBezTo>
                    <a:pt x="718" y="410"/>
                    <a:pt x="718" y="410"/>
                    <a:pt x="717" y="411"/>
                  </a:cubicBezTo>
                  <a:cubicBezTo>
                    <a:pt x="716" y="413"/>
                    <a:pt x="716" y="415"/>
                    <a:pt x="715" y="416"/>
                  </a:cubicBezTo>
                  <a:cubicBezTo>
                    <a:pt x="715" y="417"/>
                    <a:pt x="714" y="419"/>
                    <a:pt x="714" y="419"/>
                  </a:cubicBezTo>
                  <a:cubicBezTo>
                    <a:pt x="713" y="420"/>
                    <a:pt x="714" y="421"/>
                    <a:pt x="714" y="421"/>
                  </a:cubicBezTo>
                  <a:cubicBezTo>
                    <a:pt x="714" y="422"/>
                    <a:pt x="714" y="422"/>
                    <a:pt x="714" y="422"/>
                  </a:cubicBezTo>
                  <a:cubicBezTo>
                    <a:pt x="714" y="422"/>
                    <a:pt x="714" y="422"/>
                    <a:pt x="713" y="422"/>
                  </a:cubicBezTo>
                  <a:cubicBezTo>
                    <a:pt x="713" y="422"/>
                    <a:pt x="712" y="422"/>
                    <a:pt x="712" y="422"/>
                  </a:cubicBezTo>
                  <a:cubicBezTo>
                    <a:pt x="712" y="423"/>
                    <a:pt x="711" y="423"/>
                    <a:pt x="711" y="424"/>
                  </a:cubicBezTo>
                  <a:cubicBezTo>
                    <a:pt x="712" y="424"/>
                    <a:pt x="712" y="423"/>
                    <a:pt x="712" y="423"/>
                  </a:cubicBezTo>
                  <a:cubicBezTo>
                    <a:pt x="713" y="423"/>
                    <a:pt x="713" y="423"/>
                    <a:pt x="713" y="423"/>
                  </a:cubicBezTo>
                  <a:cubicBezTo>
                    <a:pt x="714" y="422"/>
                    <a:pt x="714" y="422"/>
                    <a:pt x="714" y="422"/>
                  </a:cubicBezTo>
                  <a:cubicBezTo>
                    <a:pt x="714" y="422"/>
                    <a:pt x="715" y="422"/>
                    <a:pt x="715" y="422"/>
                  </a:cubicBezTo>
                  <a:cubicBezTo>
                    <a:pt x="714" y="422"/>
                    <a:pt x="714" y="423"/>
                    <a:pt x="714" y="423"/>
                  </a:cubicBezTo>
                  <a:cubicBezTo>
                    <a:pt x="714" y="423"/>
                    <a:pt x="713" y="424"/>
                    <a:pt x="713" y="424"/>
                  </a:cubicBezTo>
                  <a:cubicBezTo>
                    <a:pt x="713" y="424"/>
                    <a:pt x="713" y="425"/>
                    <a:pt x="712" y="425"/>
                  </a:cubicBezTo>
                  <a:cubicBezTo>
                    <a:pt x="711" y="426"/>
                    <a:pt x="711" y="427"/>
                    <a:pt x="710" y="427"/>
                  </a:cubicBezTo>
                  <a:cubicBezTo>
                    <a:pt x="710" y="428"/>
                    <a:pt x="710" y="428"/>
                    <a:pt x="709" y="428"/>
                  </a:cubicBezTo>
                  <a:cubicBezTo>
                    <a:pt x="709" y="429"/>
                    <a:pt x="708" y="430"/>
                    <a:pt x="708" y="431"/>
                  </a:cubicBezTo>
                  <a:cubicBezTo>
                    <a:pt x="707" y="431"/>
                    <a:pt x="706" y="433"/>
                    <a:pt x="706" y="433"/>
                  </a:cubicBezTo>
                  <a:cubicBezTo>
                    <a:pt x="706" y="434"/>
                    <a:pt x="706" y="434"/>
                    <a:pt x="705" y="435"/>
                  </a:cubicBezTo>
                  <a:cubicBezTo>
                    <a:pt x="705" y="436"/>
                    <a:pt x="704" y="437"/>
                    <a:pt x="703" y="438"/>
                  </a:cubicBezTo>
                  <a:cubicBezTo>
                    <a:pt x="703" y="439"/>
                    <a:pt x="702" y="440"/>
                    <a:pt x="702" y="441"/>
                  </a:cubicBezTo>
                  <a:cubicBezTo>
                    <a:pt x="702" y="441"/>
                    <a:pt x="701" y="443"/>
                    <a:pt x="701" y="444"/>
                  </a:cubicBezTo>
                  <a:cubicBezTo>
                    <a:pt x="700" y="444"/>
                    <a:pt x="700" y="446"/>
                    <a:pt x="700" y="446"/>
                  </a:cubicBezTo>
                  <a:cubicBezTo>
                    <a:pt x="699" y="446"/>
                    <a:pt x="699" y="447"/>
                    <a:pt x="699" y="447"/>
                  </a:cubicBezTo>
                  <a:cubicBezTo>
                    <a:pt x="699" y="448"/>
                    <a:pt x="699" y="449"/>
                    <a:pt x="699" y="449"/>
                  </a:cubicBezTo>
                  <a:cubicBezTo>
                    <a:pt x="698" y="449"/>
                    <a:pt x="698" y="450"/>
                    <a:pt x="697" y="451"/>
                  </a:cubicBezTo>
                  <a:cubicBezTo>
                    <a:pt x="697" y="452"/>
                    <a:pt x="695" y="454"/>
                    <a:pt x="695" y="455"/>
                  </a:cubicBezTo>
                  <a:cubicBezTo>
                    <a:pt x="694" y="455"/>
                    <a:pt x="694" y="457"/>
                    <a:pt x="694" y="457"/>
                  </a:cubicBezTo>
                  <a:cubicBezTo>
                    <a:pt x="693" y="458"/>
                    <a:pt x="692" y="460"/>
                    <a:pt x="692" y="461"/>
                  </a:cubicBezTo>
                  <a:cubicBezTo>
                    <a:pt x="691" y="462"/>
                    <a:pt x="690" y="463"/>
                    <a:pt x="690" y="463"/>
                  </a:cubicBezTo>
                  <a:cubicBezTo>
                    <a:pt x="689" y="464"/>
                    <a:pt x="689" y="464"/>
                    <a:pt x="689" y="465"/>
                  </a:cubicBezTo>
                  <a:cubicBezTo>
                    <a:pt x="688" y="467"/>
                    <a:pt x="688" y="467"/>
                    <a:pt x="687" y="468"/>
                  </a:cubicBezTo>
                  <a:cubicBezTo>
                    <a:pt x="687" y="469"/>
                    <a:pt x="686" y="469"/>
                    <a:pt x="686" y="470"/>
                  </a:cubicBezTo>
                  <a:cubicBezTo>
                    <a:pt x="685" y="471"/>
                    <a:pt x="685" y="471"/>
                    <a:pt x="684" y="472"/>
                  </a:cubicBezTo>
                  <a:cubicBezTo>
                    <a:pt x="683" y="474"/>
                    <a:pt x="683" y="475"/>
                    <a:pt x="682" y="476"/>
                  </a:cubicBezTo>
                  <a:cubicBezTo>
                    <a:pt x="681" y="477"/>
                    <a:pt x="680" y="480"/>
                    <a:pt x="679" y="480"/>
                  </a:cubicBezTo>
                  <a:cubicBezTo>
                    <a:pt x="679" y="481"/>
                    <a:pt x="678" y="481"/>
                    <a:pt x="678" y="482"/>
                  </a:cubicBezTo>
                  <a:cubicBezTo>
                    <a:pt x="677" y="483"/>
                    <a:pt x="677" y="484"/>
                    <a:pt x="677" y="485"/>
                  </a:cubicBezTo>
                  <a:cubicBezTo>
                    <a:pt x="676" y="485"/>
                    <a:pt x="676" y="486"/>
                    <a:pt x="675" y="486"/>
                  </a:cubicBezTo>
                  <a:cubicBezTo>
                    <a:pt x="675" y="487"/>
                    <a:pt x="675" y="487"/>
                    <a:pt x="674" y="488"/>
                  </a:cubicBezTo>
                  <a:cubicBezTo>
                    <a:pt x="674" y="488"/>
                    <a:pt x="673" y="490"/>
                    <a:pt x="672" y="491"/>
                  </a:cubicBezTo>
                  <a:cubicBezTo>
                    <a:pt x="672" y="491"/>
                    <a:pt x="672" y="491"/>
                    <a:pt x="671" y="492"/>
                  </a:cubicBezTo>
                  <a:cubicBezTo>
                    <a:pt x="671" y="493"/>
                    <a:pt x="670" y="494"/>
                    <a:pt x="670" y="494"/>
                  </a:cubicBezTo>
                  <a:cubicBezTo>
                    <a:pt x="670" y="495"/>
                    <a:pt x="670" y="495"/>
                    <a:pt x="669" y="495"/>
                  </a:cubicBezTo>
                  <a:cubicBezTo>
                    <a:pt x="668" y="496"/>
                    <a:pt x="668" y="496"/>
                    <a:pt x="668" y="497"/>
                  </a:cubicBezTo>
                  <a:cubicBezTo>
                    <a:pt x="667" y="497"/>
                    <a:pt x="667" y="499"/>
                    <a:pt x="666" y="499"/>
                  </a:cubicBezTo>
                  <a:cubicBezTo>
                    <a:pt x="665" y="500"/>
                    <a:pt x="665" y="500"/>
                    <a:pt x="664" y="501"/>
                  </a:cubicBezTo>
                  <a:cubicBezTo>
                    <a:pt x="663" y="502"/>
                    <a:pt x="663" y="503"/>
                    <a:pt x="663" y="503"/>
                  </a:cubicBezTo>
                  <a:cubicBezTo>
                    <a:pt x="662" y="504"/>
                    <a:pt x="661" y="504"/>
                    <a:pt x="661" y="505"/>
                  </a:cubicBezTo>
                  <a:cubicBezTo>
                    <a:pt x="660" y="506"/>
                    <a:pt x="660" y="506"/>
                    <a:pt x="659" y="507"/>
                  </a:cubicBezTo>
                  <a:cubicBezTo>
                    <a:pt x="658" y="508"/>
                    <a:pt x="658" y="508"/>
                    <a:pt x="657" y="509"/>
                  </a:cubicBezTo>
                  <a:cubicBezTo>
                    <a:pt x="657" y="509"/>
                    <a:pt x="657" y="510"/>
                    <a:pt x="656" y="510"/>
                  </a:cubicBezTo>
                  <a:cubicBezTo>
                    <a:pt x="655" y="511"/>
                    <a:pt x="655" y="511"/>
                    <a:pt x="654" y="511"/>
                  </a:cubicBezTo>
                  <a:cubicBezTo>
                    <a:pt x="653" y="511"/>
                    <a:pt x="653" y="510"/>
                    <a:pt x="652" y="511"/>
                  </a:cubicBezTo>
                  <a:cubicBezTo>
                    <a:pt x="650" y="512"/>
                    <a:pt x="650" y="512"/>
                    <a:pt x="650" y="512"/>
                  </a:cubicBezTo>
                  <a:cubicBezTo>
                    <a:pt x="649" y="513"/>
                    <a:pt x="649" y="514"/>
                    <a:pt x="648" y="515"/>
                  </a:cubicBezTo>
                  <a:cubicBezTo>
                    <a:pt x="647" y="516"/>
                    <a:pt x="648" y="516"/>
                    <a:pt x="647" y="517"/>
                  </a:cubicBezTo>
                  <a:cubicBezTo>
                    <a:pt x="646" y="519"/>
                    <a:pt x="643" y="519"/>
                    <a:pt x="643" y="520"/>
                  </a:cubicBezTo>
                  <a:cubicBezTo>
                    <a:pt x="643" y="520"/>
                    <a:pt x="643" y="520"/>
                    <a:pt x="642" y="521"/>
                  </a:cubicBezTo>
                  <a:cubicBezTo>
                    <a:pt x="641" y="521"/>
                    <a:pt x="641" y="521"/>
                    <a:pt x="641" y="522"/>
                  </a:cubicBezTo>
                  <a:cubicBezTo>
                    <a:pt x="640" y="522"/>
                    <a:pt x="638" y="524"/>
                    <a:pt x="638" y="524"/>
                  </a:cubicBezTo>
                  <a:cubicBezTo>
                    <a:pt x="638" y="524"/>
                    <a:pt x="637" y="524"/>
                    <a:pt x="637" y="524"/>
                  </a:cubicBezTo>
                  <a:cubicBezTo>
                    <a:pt x="637" y="525"/>
                    <a:pt x="636" y="525"/>
                    <a:pt x="635" y="525"/>
                  </a:cubicBezTo>
                  <a:cubicBezTo>
                    <a:pt x="635" y="525"/>
                    <a:pt x="634" y="526"/>
                    <a:pt x="634" y="527"/>
                  </a:cubicBezTo>
                  <a:cubicBezTo>
                    <a:pt x="634" y="527"/>
                    <a:pt x="634" y="527"/>
                    <a:pt x="634" y="527"/>
                  </a:cubicBezTo>
                  <a:cubicBezTo>
                    <a:pt x="634" y="528"/>
                    <a:pt x="634" y="528"/>
                    <a:pt x="633" y="528"/>
                  </a:cubicBezTo>
                  <a:cubicBezTo>
                    <a:pt x="632" y="528"/>
                    <a:pt x="631" y="529"/>
                    <a:pt x="631" y="530"/>
                  </a:cubicBezTo>
                  <a:cubicBezTo>
                    <a:pt x="630" y="530"/>
                    <a:pt x="631" y="531"/>
                    <a:pt x="631" y="532"/>
                  </a:cubicBezTo>
                  <a:cubicBezTo>
                    <a:pt x="631" y="532"/>
                    <a:pt x="630" y="532"/>
                    <a:pt x="630" y="533"/>
                  </a:cubicBezTo>
                  <a:cubicBezTo>
                    <a:pt x="629" y="533"/>
                    <a:pt x="629" y="532"/>
                    <a:pt x="629" y="533"/>
                  </a:cubicBezTo>
                  <a:cubicBezTo>
                    <a:pt x="629" y="534"/>
                    <a:pt x="629" y="534"/>
                    <a:pt x="628" y="534"/>
                  </a:cubicBezTo>
                  <a:cubicBezTo>
                    <a:pt x="627" y="535"/>
                    <a:pt x="628" y="535"/>
                    <a:pt x="627" y="535"/>
                  </a:cubicBezTo>
                  <a:cubicBezTo>
                    <a:pt x="627" y="536"/>
                    <a:pt x="627" y="537"/>
                    <a:pt x="626" y="537"/>
                  </a:cubicBezTo>
                  <a:cubicBezTo>
                    <a:pt x="625" y="538"/>
                    <a:pt x="626" y="538"/>
                    <a:pt x="625" y="538"/>
                  </a:cubicBezTo>
                  <a:cubicBezTo>
                    <a:pt x="624" y="539"/>
                    <a:pt x="625" y="539"/>
                    <a:pt x="624" y="539"/>
                  </a:cubicBezTo>
                  <a:cubicBezTo>
                    <a:pt x="624" y="540"/>
                    <a:pt x="624" y="540"/>
                    <a:pt x="623" y="541"/>
                  </a:cubicBezTo>
                  <a:cubicBezTo>
                    <a:pt x="623" y="541"/>
                    <a:pt x="623" y="541"/>
                    <a:pt x="622" y="541"/>
                  </a:cubicBezTo>
                  <a:cubicBezTo>
                    <a:pt x="622" y="542"/>
                    <a:pt x="621" y="542"/>
                    <a:pt x="621" y="543"/>
                  </a:cubicBezTo>
                  <a:cubicBezTo>
                    <a:pt x="620" y="544"/>
                    <a:pt x="620" y="543"/>
                    <a:pt x="620" y="544"/>
                  </a:cubicBezTo>
                  <a:cubicBezTo>
                    <a:pt x="619" y="545"/>
                    <a:pt x="620" y="546"/>
                    <a:pt x="619" y="546"/>
                  </a:cubicBezTo>
                  <a:cubicBezTo>
                    <a:pt x="618" y="547"/>
                    <a:pt x="618" y="548"/>
                    <a:pt x="618" y="548"/>
                  </a:cubicBezTo>
                  <a:cubicBezTo>
                    <a:pt x="618" y="548"/>
                    <a:pt x="618" y="549"/>
                    <a:pt x="617" y="549"/>
                  </a:cubicBezTo>
                  <a:cubicBezTo>
                    <a:pt x="616" y="550"/>
                    <a:pt x="616" y="550"/>
                    <a:pt x="615" y="551"/>
                  </a:cubicBezTo>
                  <a:cubicBezTo>
                    <a:pt x="614" y="551"/>
                    <a:pt x="614" y="551"/>
                    <a:pt x="613" y="552"/>
                  </a:cubicBezTo>
                  <a:cubicBezTo>
                    <a:pt x="613" y="553"/>
                    <a:pt x="613" y="553"/>
                    <a:pt x="613" y="554"/>
                  </a:cubicBezTo>
                  <a:cubicBezTo>
                    <a:pt x="612" y="554"/>
                    <a:pt x="611" y="554"/>
                    <a:pt x="610" y="555"/>
                  </a:cubicBezTo>
                  <a:cubicBezTo>
                    <a:pt x="610" y="556"/>
                    <a:pt x="610" y="556"/>
                    <a:pt x="609" y="557"/>
                  </a:cubicBezTo>
                  <a:cubicBezTo>
                    <a:pt x="609" y="558"/>
                    <a:pt x="609" y="558"/>
                    <a:pt x="608" y="559"/>
                  </a:cubicBezTo>
                  <a:cubicBezTo>
                    <a:pt x="607" y="560"/>
                    <a:pt x="607" y="560"/>
                    <a:pt x="607" y="560"/>
                  </a:cubicBezTo>
                  <a:cubicBezTo>
                    <a:pt x="606" y="561"/>
                    <a:pt x="606" y="561"/>
                    <a:pt x="605" y="562"/>
                  </a:cubicBezTo>
                  <a:cubicBezTo>
                    <a:pt x="605" y="562"/>
                    <a:pt x="605" y="562"/>
                    <a:pt x="604" y="563"/>
                  </a:cubicBezTo>
                  <a:cubicBezTo>
                    <a:pt x="603" y="563"/>
                    <a:pt x="602" y="564"/>
                    <a:pt x="602" y="565"/>
                  </a:cubicBezTo>
                  <a:cubicBezTo>
                    <a:pt x="601" y="565"/>
                    <a:pt x="601" y="565"/>
                    <a:pt x="601" y="566"/>
                  </a:cubicBezTo>
                  <a:cubicBezTo>
                    <a:pt x="601" y="566"/>
                    <a:pt x="601" y="566"/>
                    <a:pt x="600" y="567"/>
                  </a:cubicBezTo>
                  <a:cubicBezTo>
                    <a:pt x="600" y="567"/>
                    <a:pt x="599" y="567"/>
                    <a:pt x="599" y="568"/>
                  </a:cubicBezTo>
                  <a:cubicBezTo>
                    <a:pt x="599" y="568"/>
                    <a:pt x="598" y="568"/>
                    <a:pt x="598" y="569"/>
                  </a:cubicBezTo>
                  <a:cubicBezTo>
                    <a:pt x="597" y="569"/>
                    <a:pt x="598" y="569"/>
                    <a:pt x="597" y="570"/>
                  </a:cubicBezTo>
                  <a:cubicBezTo>
                    <a:pt x="596" y="570"/>
                    <a:pt x="597" y="570"/>
                    <a:pt x="597" y="571"/>
                  </a:cubicBezTo>
                  <a:cubicBezTo>
                    <a:pt x="596" y="571"/>
                    <a:pt x="595" y="572"/>
                    <a:pt x="595" y="572"/>
                  </a:cubicBezTo>
                  <a:cubicBezTo>
                    <a:pt x="595" y="572"/>
                    <a:pt x="595" y="572"/>
                    <a:pt x="594" y="573"/>
                  </a:cubicBezTo>
                  <a:cubicBezTo>
                    <a:pt x="594" y="574"/>
                    <a:pt x="593" y="574"/>
                    <a:pt x="592" y="574"/>
                  </a:cubicBezTo>
                  <a:cubicBezTo>
                    <a:pt x="592" y="575"/>
                    <a:pt x="592" y="575"/>
                    <a:pt x="592" y="576"/>
                  </a:cubicBezTo>
                  <a:cubicBezTo>
                    <a:pt x="591" y="576"/>
                    <a:pt x="592" y="576"/>
                    <a:pt x="591" y="577"/>
                  </a:cubicBezTo>
                  <a:cubicBezTo>
                    <a:pt x="591" y="577"/>
                    <a:pt x="591" y="577"/>
                    <a:pt x="590" y="578"/>
                  </a:cubicBezTo>
                  <a:cubicBezTo>
                    <a:pt x="590" y="578"/>
                    <a:pt x="590" y="578"/>
                    <a:pt x="589" y="578"/>
                  </a:cubicBezTo>
                  <a:cubicBezTo>
                    <a:pt x="588" y="579"/>
                    <a:pt x="589" y="578"/>
                    <a:pt x="588" y="579"/>
                  </a:cubicBezTo>
                  <a:cubicBezTo>
                    <a:pt x="588" y="579"/>
                    <a:pt x="588" y="580"/>
                    <a:pt x="587" y="580"/>
                  </a:cubicBezTo>
                  <a:cubicBezTo>
                    <a:pt x="586" y="580"/>
                    <a:pt x="586" y="580"/>
                    <a:pt x="586" y="581"/>
                  </a:cubicBezTo>
                  <a:cubicBezTo>
                    <a:pt x="585" y="581"/>
                    <a:pt x="585" y="581"/>
                    <a:pt x="584" y="582"/>
                  </a:cubicBezTo>
                  <a:cubicBezTo>
                    <a:pt x="583" y="583"/>
                    <a:pt x="583" y="584"/>
                    <a:pt x="582" y="585"/>
                  </a:cubicBezTo>
                  <a:cubicBezTo>
                    <a:pt x="582" y="585"/>
                    <a:pt x="581" y="585"/>
                    <a:pt x="581" y="585"/>
                  </a:cubicBezTo>
                  <a:cubicBezTo>
                    <a:pt x="580" y="586"/>
                    <a:pt x="580" y="586"/>
                    <a:pt x="579" y="587"/>
                  </a:cubicBezTo>
                  <a:cubicBezTo>
                    <a:pt x="578" y="587"/>
                    <a:pt x="579" y="587"/>
                    <a:pt x="577" y="588"/>
                  </a:cubicBezTo>
                  <a:cubicBezTo>
                    <a:pt x="575" y="588"/>
                    <a:pt x="574" y="589"/>
                    <a:pt x="573" y="589"/>
                  </a:cubicBezTo>
                  <a:cubicBezTo>
                    <a:pt x="572" y="590"/>
                    <a:pt x="571" y="590"/>
                    <a:pt x="571" y="590"/>
                  </a:cubicBezTo>
                  <a:cubicBezTo>
                    <a:pt x="571" y="591"/>
                    <a:pt x="570" y="591"/>
                    <a:pt x="570" y="592"/>
                  </a:cubicBezTo>
                  <a:cubicBezTo>
                    <a:pt x="570" y="592"/>
                    <a:pt x="570" y="592"/>
                    <a:pt x="570" y="593"/>
                  </a:cubicBezTo>
                  <a:cubicBezTo>
                    <a:pt x="569" y="594"/>
                    <a:pt x="568" y="595"/>
                    <a:pt x="568" y="596"/>
                  </a:cubicBezTo>
                  <a:cubicBezTo>
                    <a:pt x="567" y="597"/>
                    <a:pt x="567" y="597"/>
                    <a:pt x="566" y="598"/>
                  </a:cubicBezTo>
                  <a:cubicBezTo>
                    <a:pt x="566" y="598"/>
                    <a:pt x="566" y="599"/>
                    <a:pt x="565" y="599"/>
                  </a:cubicBezTo>
                  <a:cubicBezTo>
                    <a:pt x="563" y="600"/>
                    <a:pt x="562" y="601"/>
                    <a:pt x="561" y="602"/>
                  </a:cubicBezTo>
                  <a:cubicBezTo>
                    <a:pt x="561" y="602"/>
                    <a:pt x="561" y="602"/>
                    <a:pt x="560" y="603"/>
                  </a:cubicBezTo>
                  <a:cubicBezTo>
                    <a:pt x="559" y="603"/>
                    <a:pt x="558" y="605"/>
                    <a:pt x="557" y="605"/>
                  </a:cubicBezTo>
                  <a:cubicBezTo>
                    <a:pt x="557" y="606"/>
                    <a:pt x="556" y="606"/>
                    <a:pt x="555" y="607"/>
                  </a:cubicBezTo>
                  <a:cubicBezTo>
                    <a:pt x="555" y="607"/>
                    <a:pt x="554" y="608"/>
                    <a:pt x="553" y="608"/>
                  </a:cubicBezTo>
                  <a:cubicBezTo>
                    <a:pt x="552" y="608"/>
                    <a:pt x="552" y="608"/>
                    <a:pt x="552" y="608"/>
                  </a:cubicBezTo>
                  <a:cubicBezTo>
                    <a:pt x="551" y="609"/>
                    <a:pt x="550" y="609"/>
                    <a:pt x="550" y="610"/>
                  </a:cubicBezTo>
                  <a:cubicBezTo>
                    <a:pt x="550" y="610"/>
                    <a:pt x="549" y="611"/>
                    <a:pt x="548" y="612"/>
                  </a:cubicBezTo>
                  <a:cubicBezTo>
                    <a:pt x="548" y="612"/>
                    <a:pt x="548" y="613"/>
                    <a:pt x="547" y="613"/>
                  </a:cubicBezTo>
                  <a:cubicBezTo>
                    <a:pt x="546" y="614"/>
                    <a:pt x="546" y="614"/>
                    <a:pt x="545" y="614"/>
                  </a:cubicBezTo>
                  <a:cubicBezTo>
                    <a:pt x="543" y="615"/>
                    <a:pt x="543" y="616"/>
                    <a:pt x="543" y="616"/>
                  </a:cubicBezTo>
                  <a:cubicBezTo>
                    <a:pt x="542" y="616"/>
                    <a:pt x="542" y="617"/>
                    <a:pt x="541" y="617"/>
                  </a:cubicBezTo>
                  <a:cubicBezTo>
                    <a:pt x="541" y="617"/>
                    <a:pt x="540" y="618"/>
                    <a:pt x="540" y="618"/>
                  </a:cubicBezTo>
                  <a:cubicBezTo>
                    <a:pt x="540" y="618"/>
                    <a:pt x="539" y="618"/>
                    <a:pt x="539" y="618"/>
                  </a:cubicBezTo>
                  <a:cubicBezTo>
                    <a:pt x="539" y="618"/>
                    <a:pt x="539" y="618"/>
                    <a:pt x="539" y="619"/>
                  </a:cubicBezTo>
                  <a:cubicBezTo>
                    <a:pt x="538" y="619"/>
                    <a:pt x="539" y="619"/>
                    <a:pt x="538" y="620"/>
                  </a:cubicBezTo>
                  <a:cubicBezTo>
                    <a:pt x="537" y="620"/>
                    <a:pt x="536" y="620"/>
                    <a:pt x="535" y="621"/>
                  </a:cubicBezTo>
                  <a:cubicBezTo>
                    <a:pt x="535" y="621"/>
                    <a:pt x="534" y="622"/>
                    <a:pt x="533" y="623"/>
                  </a:cubicBezTo>
                  <a:cubicBezTo>
                    <a:pt x="532" y="624"/>
                    <a:pt x="532" y="624"/>
                    <a:pt x="531" y="625"/>
                  </a:cubicBezTo>
                  <a:cubicBezTo>
                    <a:pt x="530" y="626"/>
                    <a:pt x="528" y="627"/>
                    <a:pt x="528" y="627"/>
                  </a:cubicBezTo>
                  <a:cubicBezTo>
                    <a:pt x="527" y="627"/>
                    <a:pt x="527" y="628"/>
                    <a:pt x="527" y="628"/>
                  </a:cubicBezTo>
                  <a:cubicBezTo>
                    <a:pt x="527" y="628"/>
                    <a:pt x="526" y="629"/>
                    <a:pt x="526" y="629"/>
                  </a:cubicBezTo>
                  <a:cubicBezTo>
                    <a:pt x="525" y="629"/>
                    <a:pt x="525" y="628"/>
                    <a:pt x="524" y="629"/>
                  </a:cubicBezTo>
                  <a:cubicBezTo>
                    <a:pt x="524" y="629"/>
                    <a:pt x="524" y="630"/>
                    <a:pt x="523" y="630"/>
                  </a:cubicBezTo>
                  <a:cubicBezTo>
                    <a:pt x="522" y="631"/>
                    <a:pt x="522" y="631"/>
                    <a:pt x="522" y="632"/>
                  </a:cubicBezTo>
                  <a:cubicBezTo>
                    <a:pt x="521" y="632"/>
                    <a:pt x="521" y="632"/>
                    <a:pt x="520" y="632"/>
                  </a:cubicBezTo>
                  <a:cubicBezTo>
                    <a:pt x="519" y="633"/>
                    <a:pt x="519" y="633"/>
                    <a:pt x="519" y="633"/>
                  </a:cubicBezTo>
                  <a:cubicBezTo>
                    <a:pt x="518" y="633"/>
                    <a:pt x="518" y="633"/>
                    <a:pt x="517" y="634"/>
                  </a:cubicBezTo>
                  <a:cubicBezTo>
                    <a:pt x="516" y="635"/>
                    <a:pt x="515" y="635"/>
                    <a:pt x="514" y="635"/>
                  </a:cubicBezTo>
                  <a:cubicBezTo>
                    <a:pt x="512" y="636"/>
                    <a:pt x="513" y="636"/>
                    <a:pt x="512" y="636"/>
                  </a:cubicBezTo>
                  <a:cubicBezTo>
                    <a:pt x="511" y="637"/>
                    <a:pt x="511" y="637"/>
                    <a:pt x="510" y="637"/>
                  </a:cubicBezTo>
                  <a:cubicBezTo>
                    <a:pt x="509" y="638"/>
                    <a:pt x="506" y="639"/>
                    <a:pt x="506" y="639"/>
                  </a:cubicBezTo>
                  <a:cubicBezTo>
                    <a:pt x="505" y="639"/>
                    <a:pt x="505" y="639"/>
                    <a:pt x="504" y="639"/>
                  </a:cubicBezTo>
                  <a:cubicBezTo>
                    <a:pt x="503" y="639"/>
                    <a:pt x="503" y="640"/>
                    <a:pt x="502" y="640"/>
                  </a:cubicBezTo>
                  <a:cubicBezTo>
                    <a:pt x="501" y="641"/>
                    <a:pt x="502" y="641"/>
                    <a:pt x="501" y="641"/>
                  </a:cubicBezTo>
                  <a:cubicBezTo>
                    <a:pt x="500" y="642"/>
                    <a:pt x="499" y="643"/>
                    <a:pt x="498" y="643"/>
                  </a:cubicBezTo>
                  <a:cubicBezTo>
                    <a:pt x="497" y="643"/>
                    <a:pt x="496" y="644"/>
                    <a:pt x="496" y="644"/>
                  </a:cubicBezTo>
                  <a:cubicBezTo>
                    <a:pt x="495" y="644"/>
                    <a:pt x="495" y="645"/>
                    <a:pt x="494" y="645"/>
                  </a:cubicBezTo>
                  <a:cubicBezTo>
                    <a:pt x="493" y="646"/>
                    <a:pt x="493" y="646"/>
                    <a:pt x="492" y="646"/>
                  </a:cubicBezTo>
                  <a:cubicBezTo>
                    <a:pt x="492" y="646"/>
                    <a:pt x="491" y="646"/>
                    <a:pt x="490" y="646"/>
                  </a:cubicBezTo>
                  <a:cubicBezTo>
                    <a:pt x="490" y="647"/>
                    <a:pt x="489" y="647"/>
                    <a:pt x="489" y="646"/>
                  </a:cubicBezTo>
                  <a:cubicBezTo>
                    <a:pt x="488" y="646"/>
                    <a:pt x="487" y="646"/>
                    <a:pt x="487" y="646"/>
                  </a:cubicBezTo>
                  <a:cubicBezTo>
                    <a:pt x="486" y="645"/>
                    <a:pt x="484" y="646"/>
                    <a:pt x="483" y="646"/>
                  </a:cubicBezTo>
                  <a:cubicBezTo>
                    <a:pt x="483" y="646"/>
                    <a:pt x="483" y="646"/>
                    <a:pt x="481" y="646"/>
                  </a:cubicBezTo>
                  <a:cubicBezTo>
                    <a:pt x="480" y="645"/>
                    <a:pt x="480" y="646"/>
                    <a:pt x="478" y="645"/>
                  </a:cubicBezTo>
                  <a:cubicBezTo>
                    <a:pt x="477" y="644"/>
                    <a:pt x="476" y="644"/>
                    <a:pt x="475" y="643"/>
                  </a:cubicBezTo>
                  <a:cubicBezTo>
                    <a:pt x="474" y="643"/>
                    <a:pt x="474" y="643"/>
                    <a:pt x="473" y="643"/>
                  </a:cubicBezTo>
                  <a:cubicBezTo>
                    <a:pt x="471" y="643"/>
                    <a:pt x="470" y="642"/>
                    <a:pt x="469" y="642"/>
                  </a:cubicBezTo>
                  <a:cubicBezTo>
                    <a:pt x="468" y="642"/>
                    <a:pt x="467" y="643"/>
                    <a:pt x="466" y="643"/>
                  </a:cubicBezTo>
                  <a:cubicBezTo>
                    <a:pt x="465" y="643"/>
                    <a:pt x="465" y="643"/>
                    <a:pt x="463" y="643"/>
                  </a:cubicBezTo>
                  <a:cubicBezTo>
                    <a:pt x="461" y="643"/>
                    <a:pt x="461" y="643"/>
                    <a:pt x="460" y="644"/>
                  </a:cubicBezTo>
                  <a:cubicBezTo>
                    <a:pt x="459" y="644"/>
                    <a:pt x="456" y="645"/>
                    <a:pt x="455" y="646"/>
                  </a:cubicBezTo>
                  <a:cubicBezTo>
                    <a:pt x="454" y="646"/>
                    <a:pt x="454" y="646"/>
                    <a:pt x="453" y="647"/>
                  </a:cubicBezTo>
                  <a:cubicBezTo>
                    <a:pt x="452" y="648"/>
                    <a:pt x="452" y="648"/>
                    <a:pt x="451" y="649"/>
                  </a:cubicBezTo>
                  <a:cubicBezTo>
                    <a:pt x="451" y="649"/>
                    <a:pt x="450" y="651"/>
                    <a:pt x="450" y="651"/>
                  </a:cubicBezTo>
                  <a:cubicBezTo>
                    <a:pt x="450" y="651"/>
                    <a:pt x="449" y="651"/>
                    <a:pt x="449" y="651"/>
                  </a:cubicBezTo>
                  <a:cubicBezTo>
                    <a:pt x="449" y="651"/>
                    <a:pt x="447" y="651"/>
                    <a:pt x="448" y="651"/>
                  </a:cubicBezTo>
                  <a:cubicBezTo>
                    <a:pt x="448" y="652"/>
                    <a:pt x="449" y="653"/>
                    <a:pt x="449" y="653"/>
                  </a:cubicBezTo>
                  <a:cubicBezTo>
                    <a:pt x="449" y="653"/>
                    <a:pt x="450" y="653"/>
                    <a:pt x="449" y="653"/>
                  </a:cubicBezTo>
                  <a:cubicBezTo>
                    <a:pt x="449" y="653"/>
                    <a:pt x="449" y="654"/>
                    <a:pt x="449" y="654"/>
                  </a:cubicBezTo>
                  <a:cubicBezTo>
                    <a:pt x="448" y="654"/>
                    <a:pt x="449" y="655"/>
                    <a:pt x="448" y="655"/>
                  </a:cubicBezTo>
                  <a:cubicBezTo>
                    <a:pt x="448" y="656"/>
                    <a:pt x="447" y="656"/>
                    <a:pt x="448" y="657"/>
                  </a:cubicBezTo>
                  <a:cubicBezTo>
                    <a:pt x="449" y="657"/>
                    <a:pt x="449" y="657"/>
                    <a:pt x="449" y="657"/>
                  </a:cubicBezTo>
                  <a:cubicBezTo>
                    <a:pt x="450" y="657"/>
                    <a:pt x="450" y="657"/>
                    <a:pt x="450" y="658"/>
                  </a:cubicBezTo>
                  <a:cubicBezTo>
                    <a:pt x="451" y="658"/>
                    <a:pt x="451" y="659"/>
                    <a:pt x="451" y="659"/>
                  </a:cubicBezTo>
                  <a:cubicBezTo>
                    <a:pt x="452" y="660"/>
                    <a:pt x="452" y="660"/>
                    <a:pt x="452" y="660"/>
                  </a:cubicBezTo>
                  <a:cubicBezTo>
                    <a:pt x="452" y="661"/>
                    <a:pt x="452" y="662"/>
                    <a:pt x="452" y="662"/>
                  </a:cubicBezTo>
                  <a:cubicBezTo>
                    <a:pt x="452" y="662"/>
                    <a:pt x="452" y="662"/>
                    <a:pt x="451" y="662"/>
                  </a:cubicBezTo>
                  <a:cubicBezTo>
                    <a:pt x="451" y="662"/>
                    <a:pt x="449" y="662"/>
                    <a:pt x="449" y="662"/>
                  </a:cubicBezTo>
                  <a:cubicBezTo>
                    <a:pt x="449" y="662"/>
                    <a:pt x="449" y="663"/>
                    <a:pt x="448" y="663"/>
                  </a:cubicBezTo>
                  <a:cubicBezTo>
                    <a:pt x="447" y="663"/>
                    <a:pt x="446" y="663"/>
                    <a:pt x="445" y="663"/>
                  </a:cubicBezTo>
                  <a:cubicBezTo>
                    <a:pt x="444" y="663"/>
                    <a:pt x="444" y="662"/>
                    <a:pt x="443" y="662"/>
                  </a:cubicBezTo>
                  <a:cubicBezTo>
                    <a:pt x="442" y="662"/>
                    <a:pt x="442" y="662"/>
                    <a:pt x="441" y="662"/>
                  </a:cubicBezTo>
                  <a:cubicBezTo>
                    <a:pt x="440" y="662"/>
                    <a:pt x="439" y="662"/>
                    <a:pt x="438" y="662"/>
                  </a:cubicBezTo>
                  <a:cubicBezTo>
                    <a:pt x="437" y="662"/>
                    <a:pt x="437" y="662"/>
                    <a:pt x="436" y="662"/>
                  </a:cubicBezTo>
                  <a:cubicBezTo>
                    <a:pt x="436" y="661"/>
                    <a:pt x="436" y="661"/>
                    <a:pt x="435" y="661"/>
                  </a:cubicBezTo>
                  <a:cubicBezTo>
                    <a:pt x="434" y="660"/>
                    <a:pt x="434" y="660"/>
                    <a:pt x="433" y="659"/>
                  </a:cubicBezTo>
                  <a:cubicBezTo>
                    <a:pt x="432" y="659"/>
                    <a:pt x="431" y="659"/>
                    <a:pt x="430" y="658"/>
                  </a:cubicBezTo>
                  <a:cubicBezTo>
                    <a:pt x="429" y="658"/>
                    <a:pt x="429" y="658"/>
                    <a:pt x="428" y="658"/>
                  </a:cubicBezTo>
                  <a:cubicBezTo>
                    <a:pt x="427" y="658"/>
                    <a:pt x="427" y="658"/>
                    <a:pt x="426" y="658"/>
                  </a:cubicBezTo>
                  <a:cubicBezTo>
                    <a:pt x="424" y="658"/>
                    <a:pt x="423" y="658"/>
                    <a:pt x="422" y="658"/>
                  </a:cubicBezTo>
                  <a:cubicBezTo>
                    <a:pt x="421" y="658"/>
                    <a:pt x="419" y="659"/>
                    <a:pt x="419" y="659"/>
                  </a:cubicBezTo>
                  <a:cubicBezTo>
                    <a:pt x="418" y="659"/>
                    <a:pt x="418" y="659"/>
                    <a:pt x="417" y="659"/>
                  </a:cubicBezTo>
                  <a:cubicBezTo>
                    <a:pt x="416" y="659"/>
                    <a:pt x="415" y="659"/>
                    <a:pt x="415" y="660"/>
                  </a:cubicBezTo>
                  <a:cubicBezTo>
                    <a:pt x="415" y="660"/>
                    <a:pt x="414" y="661"/>
                    <a:pt x="415" y="661"/>
                  </a:cubicBezTo>
                  <a:cubicBezTo>
                    <a:pt x="415" y="662"/>
                    <a:pt x="415" y="662"/>
                    <a:pt x="415" y="663"/>
                  </a:cubicBezTo>
                  <a:cubicBezTo>
                    <a:pt x="415" y="664"/>
                    <a:pt x="415" y="664"/>
                    <a:pt x="414" y="665"/>
                  </a:cubicBezTo>
                  <a:cubicBezTo>
                    <a:pt x="413" y="665"/>
                    <a:pt x="412" y="667"/>
                    <a:pt x="411" y="668"/>
                  </a:cubicBezTo>
                  <a:cubicBezTo>
                    <a:pt x="411" y="668"/>
                    <a:pt x="410" y="668"/>
                    <a:pt x="410" y="669"/>
                  </a:cubicBezTo>
                  <a:cubicBezTo>
                    <a:pt x="410" y="669"/>
                    <a:pt x="410" y="670"/>
                    <a:pt x="410" y="670"/>
                  </a:cubicBezTo>
                  <a:cubicBezTo>
                    <a:pt x="411" y="670"/>
                    <a:pt x="411" y="670"/>
                    <a:pt x="412" y="671"/>
                  </a:cubicBezTo>
                  <a:cubicBezTo>
                    <a:pt x="412" y="671"/>
                    <a:pt x="410" y="672"/>
                    <a:pt x="410" y="672"/>
                  </a:cubicBezTo>
                  <a:cubicBezTo>
                    <a:pt x="410" y="672"/>
                    <a:pt x="410" y="672"/>
                    <a:pt x="410" y="672"/>
                  </a:cubicBezTo>
                  <a:cubicBezTo>
                    <a:pt x="410" y="672"/>
                    <a:pt x="410" y="673"/>
                    <a:pt x="409" y="672"/>
                  </a:cubicBezTo>
                  <a:cubicBezTo>
                    <a:pt x="409" y="672"/>
                    <a:pt x="410" y="672"/>
                    <a:pt x="408" y="672"/>
                  </a:cubicBezTo>
                  <a:cubicBezTo>
                    <a:pt x="406" y="672"/>
                    <a:pt x="405" y="671"/>
                    <a:pt x="404" y="671"/>
                  </a:cubicBezTo>
                  <a:cubicBezTo>
                    <a:pt x="404" y="671"/>
                    <a:pt x="405" y="671"/>
                    <a:pt x="404" y="671"/>
                  </a:cubicBezTo>
                  <a:cubicBezTo>
                    <a:pt x="403" y="671"/>
                    <a:pt x="403" y="671"/>
                    <a:pt x="402" y="671"/>
                  </a:cubicBezTo>
                  <a:cubicBezTo>
                    <a:pt x="402" y="671"/>
                    <a:pt x="402" y="670"/>
                    <a:pt x="401" y="670"/>
                  </a:cubicBezTo>
                  <a:cubicBezTo>
                    <a:pt x="401" y="670"/>
                    <a:pt x="401" y="670"/>
                    <a:pt x="399" y="670"/>
                  </a:cubicBezTo>
                  <a:cubicBezTo>
                    <a:pt x="398" y="671"/>
                    <a:pt x="398" y="671"/>
                    <a:pt x="397" y="671"/>
                  </a:cubicBezTo>
                  <a:cubicBezTo>
                    <a:pt x="396" y="670"/>
                    <a:pt x="396" y="670"/>
                    <a:pt x="395" y="670"/>
                  </a:cubicBezTo>
                  <a:cubicBezTo>
                    <a:pt x="394" y="670"/>
                    <a:pt x="395" y="669"/>
                    <a:pt x="394" y="669"/>
                  </a:cubicBezTo>
                  <a:cubicBezTo>
                    <a:pt x="393" y="669"/>
                    <a:pt x="392" y="669"/>
                    <a:pt x="391" y="668"/>
                  </a:cubicBezTo>
                  <a:cubicBezTo>
                    <a:pt x="391" y="668"/>
                    <a:pt x="391" y="668"/>
                    <a:pt x="390" y="668"/>
                  </a:cubicBezTo>
                  <a:cubicBezTo>
                    <a:pt x="389" y="667"/>
                    <a:pt x="389" y="666"/>
                    <a:pt x="389" y="666"/>
                  </a:cubicBezTo>
                  <a:cubicBezTo>
                    <a:pt x="388" y="666"/>
                    <a:pt x="387" y="666"/>
                    <a:pt x="386" y="666"/>
                  </a:cubicBezTo>
                  <a:cubicBezTo>
                    <a:pt x="386" y="666"/>
                    <a:pt x="383" y="665"/>
                    <a:pt x="382" y="665"/>
                  </a:cubicBezTo>
                  <a:cubicBezTo>
                    <a:pt x="382" y="665"/>
                    <a:pt x="380" y="664"/>
                    <a:pt x="378" y="664"/>
                  </a:cubicBezTo>
                  <a:cubicBezTo>
                    <a:pt x="377" y="663"/>
                    <a:pt x="376" y="663"/>
                    <a:pt x="375" y="663"/>
                  </a:cubicBezTo>
                  <a:cubicBezTo>
                    <a:pt x="373" y="663"/>
                    <a:pt x="371" y="663"/>
                    <a:pt x="370" y="663"/>
                  </a:cubicBezTo>
                  <a:cubicBezTo>
                    <a:pt x="369" y="662"/>
                    <a:pt x="366" y="663"/>
                    <a:pt x="365" y="662"/>
                  </a:cubicBezTo>
                  <a:cubicBezTo>
                    <a:pt x="364" y="662"/>
                    <a:pt x="362" y="661"/>
                    <a:pt x="360" y="661"/>
                  </a:cubicBezTo>
                  <a:cubicBezTo>
                    <a:pt x="359" y="661"/>
                    <a:pt x="357" y="661"/>
                    <a:pt x="356" y="660"/>
                  </a:cubicBezTo>
                  <a:cubicBezTo>
                    <a:pt x="355" y="659"/>
                    <a:pt x="354" y="659"/>
                    <a:pt x="353" y="659"/>
                  </a:cubicBezTo>
                  <a:cubicBezTo>
                    <a:pt x="352" y="659"/>
                    <a:pt x="352" y="658"/>
                    <a:pt x="350" y="658"/>
                  </a:cubicBezTo>
                  <a:cubicBezTo>
                    <a:pt x="348" y="658"/>
                    <a:pt x="347" y="658"/>
                    <a:pt x="346" y="659"/>
                  </a:cubicBezTo>
                  <a:cubicBezTo>
                    <a:pt x="346" y="660"/>
                    <a:pt x="346" y="660"/>
                    <a:pt x="345" y="661"/>
                  </a:cubicBezTo>
                  <a:cubicBezTo>
                    <a:pt x="344" y="661"/>
                    <a:pt x="343" y="661"/>
                    <a:pt x="342" y="661"/>
                  </a:cubicBezTo>
                  <a:cubicBezTo>
                    <a:pt x="341" y="661"/>
                    <a:pt x="341" y="661"/>
                    <a:pt x="340" y="661"/>
                  </a:cubicBezTo>
                  <a:cubicBezTo>
                    <a:pt x="340" y="662"/>
                    <a:pt x="339" y="662"/>
                    <a:pt x="339" y="663"/>
                  </a:cubicBezTo>
                  <a:cubicBezTo>
                    <a:pt x="338" y="663"/>
                    <a:pt x="338" y="663"/>
                    <a:pt x="339" y="664"/>
                  </a:cubicBezTo>
                  <a:cubicBezTo>
                    <a:pt x="339" y="665"/>
                    <a:pt x="339" y="665"/>
                    <a:pt x="339" y="665"/>
                  </a:cubicBezTo>
                  <a:cubicBezTo>
                    <a:pt x="338" y="666"/>
                    <a:pt x="338" y="666"/>
                    <a:pt x="337" y="666"/>
                  </a:cubicBezTo>
                  <a:cubicBezTo>
                    <a:pt x="337" y="666"/>
                    <a:pt x="335" y="665"/>
                    <a:pt x="334" y="665"/>
                  </a:cubicBezTo>
                  <a:cubicBezTo>
                    <a:pt x="333" y="665"/>
                    <a:pt x="333" y="665"/>
                    <a:pt x="332" y="665"/>
                  </a:cubicBezTo>
                  <a:cubicBezTo>
                    <a:pt x="331" y="665"/>
                    <a:pt x="331" y="665"/>
                    <a:pt x="330" y="665"/>
                  </a:cubicBezTo>
                  <a:cubicBezTo>
                    <a:pt x="329" y="665"/>
                    <a:pt x="327" y="665"/>
                    <a:pt x="327" y="665"/>
                  </a:cubicBezTo>
                  <a:cubicBezTo>
                    <a:pt x="327" y="665"/>
                    <a:pt x="327" y="665"/>
                    <a:pt x="326" y="665"/>
                  </a:cubicBezTo>
                  <a:cubicBezTo>
                    <a:pt x="325" y="665"/>
                    <a:pt x="325" y="665"/>
                    <a:pt x="325" y="665"/>
                  </a:cubicBezTo>
                  <a:cubicBezTo>
                    <a:pt x="324" y="665"/>
                    <a:pt x="323" y="665"/>
                    <a:pt x="323" y="665"/>
                  </a:cubicBezTo>
                  <a:cubicBezTo>
                    <a:pt x="323" y="664"/>
                    <a:pt x="323" y="664"/>
                    <a:pt x="322" y="664"/>
                  </a:cubicBezTo>
                  <a:cubicBezTo>
                    <a:pt x="322" y="664"/>
                    <a:pt x="321" y="665"/>
                    <a:pt x="321" y="665"/>
                  </a:cubicBezTo>
                  <a:cubicBezTo>
                    <a:pt x="320" y="665"/>
                    <a:pt x="320" y="665"/>
                    <a:pt x="319" y="665"/>
                  </a:cubicBezTo>
                  <a:cubicBezTo>
                    <a:pt x="319" y="665"/>
                    <a:pt x="319" y="665"/>
                    <a:pt x="318" y="665"/>
                  </a:cubicBezTo>
                  <a:cubicBezTo>
                    <a:pt x="317" y="664"/>
                    <a:pt x="317" y="664"/>
                    <a:pt x="316" y="664"/>
                  </a:cubicBezTo>
                  <a:cubicBezTo>
                    <a:pt x="315" y="663"/>
                    <a:pt x="316" y="664"/>
                    <a:pt x="314" y="663"/>
                  </a:cubicBezTo>
                  <a:cubicBezTo>
                    <a:pt x="313" y="662"/>
                    <a:pt x="312" y="663"/>
                    <a:pt x="311" y="662"/>
                  </a:cubicBezTo>
                  <a:cubicBezTo>
                    <a:pt x="311" y="662"/>
                    <a:pt x="310" y="662"/>
                    <a:pt x="310" y="662"/>
                  </a:cubicBezTo>
                  <a:cubicBezTo>
                    <a:pt x="309" y="662"/>
                    <a:pt x="308" y="662"/>
                    <a:pt x="307" y="661"/>
                  </a:cubicBezTo>
                  <a:cubicBezTo>
                    <a:pt x="306" y="661"/>
                    <a:pt x="304" y="660"/>
                    <a:pt x="304" y="660"/>
                  </a:cubicBezTo>
                  <a:cubicBezTo>
                    <a:pt x="303" y="660"/>
                    <a:pt x="304" y="660"/>
                    <a:pt x="303" y="660"/>
                  </a:cubicBezTo>
                  <a:cubicBezTo>
                    <a:pt x="301" y="660"/>
                    <a:pt x="300" y="660"/>
                    <a:pt x="300" y="660"/>
                  </a:cubicBezTo>
                  <a:cubicBezTo>
                    <a:pt x="299" y="660"/>
                    <a:pt x="299" y="660"/>
                    <a:pt x="298" y="661"/>
                  </a:cubicBezTo>
                  <a:cubicBezTo>
                    <a:pt x="297" y="662"/>
                    <a:pt x="296" y="662"/>
                    <a:pt x="296" y="662"/>
                  </a:cubicBezTo>
                  <a:cubicBezTo>
                    <a:pt x="295" y="663"/>
                    <a:pt x="294" y="663"/>
                    <a:pt x="293" y="663"/>
                  </a:cubicBezTo>
                  <a:cubicBezTo>
                    <a:pt x="293" y="663"/>
                    <a:pt x="292" y="663"/>
                    <a:pt x="291" y="663"/>
                  </a:cubicBezTo>
                  <a:cubicBezTo>
                    <a:pt x="290" y="663"/>
                    <a:pt x="287" y="663"/>
                    <a:pt x="286" y="663"/>
                  </a:cubicBezTo>
                  <a:cubicBezTo>
                    <a:pt x="285" y="663"/>
                    <a:pt x="287" y="662"/>
                    <a:pt x="284" y="663"/>
                  </a:cubicBezTo>
                  <a:cubicBezTo>
                    <a:pt x="282" y="663"/>
                    <a:pt x="281" y="664"/>
                    <a:pt x="280" y="664"/>
                  </a:cubicBezTo>
                  <a:cubicBezTo>
                    <a:pt x="279" y="665"/>
                    <a:pt x="279" y="665"/>
                    <a:pt x="278" y="666"/>
                  </a:cubicBezTo>
                  <a:cubicBezTo>
                    <a:pt x="278" y="667"/>
                    <a:pt x="277" y="667"/>
                    <a:pt x="277" y="668"/>
                  </a:cubicBezTo>
                  <a:cubicBezTo>
                    <a:pt x="278" y="669"/>
                    <a:pt x="277" y="670"/>
                    <a:pt x="278" y="670"/>
                  </a:cubicBezTo>
                  <a:cubicBezTo>
                    <a:pt x="278" y="670"/>
                    <a:pt x="279" y="671"/>
                    <a:pt x="279" y="671"/>
                  </a:cubicBezTo>
                  <a:cubicBezTo>
                    <a:pt x="279" y="671"/>
                    <a:pt x="279" y="672"/>
                    <a:pt x="278" y="672"/>
                  </a:cubicBezTo>
                  <a:cubicBezTo>
                    <a:pt x="277" y="672"/>
                    <a:pt x="277" y="672"/>
                    <a:pt x="276" y="672"/>
                  </a:cubicBezTo>
                  <a:cubicBezTo>
                    <a:pt x="275" y="672"/>
                    <a:pt x="274" y="672"/>
                    <a:pt x="273" y="672"/>
                  </a:cubicBezTo>
                  <a:cubicBezTo>
                    <a:pt x="272" y="672"/>
                    <a:pt x="272" y="672"/>
                    <a:pt x="271" y="673"/>
                  </a:cubicBezTo>
                  <a:cubicBezTo>
                    <a:pt x="270" y="673"/>
                    <a:pt x="270" y="673"/>
                    <a:pt x="269" y="674"/>
                  </a:cubicBezTo>
                  <a:cubicBezTo>
                    <a:pt x="268" y="674"/>
                    <a:pt x="268" y="674"/>
                    <a:pt x="268" y="675"/>
                  </a:cubicBezTo>
                  <a:cubicBezTo>
                    <a:pt x="268" y="676"/>
                    <a:pt x="268" y="676"/>
                    <a:pt x="268" y="677"/>
                  </a:cubicBezTo>
                  <a:cubicBezTo>
                    <a:pt x="268" y="677"/>
                    <a:pt x="269" y="677"/>
                    <a:pt x="269" y="677"/>
                  </a:cubicBezTo>
                  <a:cubicBezTo>
                    <a:pt x="269" y="678"/>
                    <a:pt x="268" y="678"/>
                    <a:pt x="268" y="678"/>
                  </a:cubicBezTo>
                  <a:cubicBezTo>
                    <a:pt x="267" y="678"/>
                    <a:pt x="267" y="678"/>
                    <a:pt x="267" y="679"/>
                  </a:cubicBezTo>
                  <a:cubicBezTo>
                    <a:pt x="267" y="679"/>
                    <a:pt x="268" y="680"/>
                    <a:pt x="267" y="680"/>
                  </a:cubicBezTo>
                  <a:cubicBezTo>
                    <a:pt x="267" y="681"/>
                    <a:pt x="267" y="680"/>
                    <a:pt x="266" y="681"/>
                  </a:cubicBezTo>
                  <a:cubicBezTo>
                    <a:pt x="265" y="681"/>
                    <a:pt x="265" y="681"/>
                    <a:pt x="264" y="682"/>
                  </a:cubicBezTo>
                  <a:cubicBezTo>
                    <a:pt x="263" y="682"/>
                    <a:pt x="263" y="682"/>
                    <a:pt x="262" y="683"/>
                  </a:cubicBezTo>
                  <a:cubicBezTo>
                    <a:pt x="260" y="683"/>
                    <a:pt x="259" y="683"/>
                    <a:pt x="259" y="683"/>
                  </a:cubicBezTo>
                  <a:cubicBezTo>
                    <a:pt x="258" y="683"/>
                    <a:pt x="256" y="683"/>
                    <a:pt x="256" y="683"/>
                  </a:cubicBezTo>
                  <a:cubicBezTo>
                    <a:pt x="255" y="683"/>
                    <a:pt x="254" y="682"/>
                    <a:pt x="253" y="682"/>
                  </a:cubicBezTo>
                  <a:cubicBezTo>
                    <a:pt x="252" y="682"/>
                    <a:pt x="251" y="681"/>
                    <a:pt x="250" y="681"/>
                  </a:cubicBezTo>
                  <a:cubicBezTo>
                    <a:pt x="249" y="681"/>
                    <a:pt x="249" y="681"/>
                    <a:pt x="248" y="681"/>
                  </a:cubicBezTo>
                  <a:cubicBezTo>
                    <a:pt x="247" y="681"/>
                    <a:pt x="246" y="681"/>
                    <a:pt x="246" y="681"/>
                  </a:cubicBezTo>
                  <a:cubicBezTo>
                    <a:pt x="245" y="681"/>
                    <a:pt x="245" y="681"/>
                    <a:pt x="244" y="682"/>
                  </a:cubicBezTo>
                  <a:cubicBezTo>
                    <a:pt x="243" y="682"/>
                    <a:pt x="245" y="683"/>
                    <a:pt x="243" y="684"/>
                  </a:cubicBezTo>
                  <a:cubicBezTo>
                    <a:pt x="241" y="685"/>
                    <a:pt x="240" y="685"/>
                    <a:pt x="239" y="685"/>
                  </a:cubicBezTo>
                  <a:cubicBezTo>
                    <a:pt x="239" y="685"/>
                    <a:pt x="238" y="685"/>
                    <a:pt x="237" y="685"/>
                  </a:cubicBezTo>
                  <a:cubicBezTo>
                    <a:pt x="236" y="685"/>
                    <a:pt x="233" y="684"/>
                    <a:pt x="232" y="684"/>
                  </a:cubicBezTo>
                  <a:cubicBezTo>
                    <a:pt x="232" y="684"/>
                    <a:pt x="231" y="683"/>
                    <a:pt x="230" y="683"/>
                  </a:cubicBezTo>
                  <a:cubicBezTo>
                    <a:pt x="228" y="682"/>
                    <a:pt x="225" y="681"/>
                    <a:pt x="223" y="681"/>
                  </a:cubicBezTo>
                  <a:cubicBezTo>
                    <a:pt x="222" y="681"/>
                    <a:pt x="221" y="682"/>
                    <a:pt x="220" y="682"/>
                  </a:cubicBezTo>
                  <a:cubicBezTo>
                    <a:pt x="220" y="682"/>
                    <a:pt x="219" y="682"/>
                    <a:pt x="218" y="682"/>
                  </a:cubicBezTo>
                  <a:cubicBezTo>
                    <a:pt x="218" y="682"/>
                    <a:pt x="218" y="682"/>
                    <a:pt x="217" y="683"/>
                  </a:cubicBezTo>
                  <a:cubicBezTo>
                    <a:pt x="216" y="683"/>
                    <a:pt x="213" y="684"/>
                    <a:pt x="213" y="684"/>
                  </a:cubicBezTo>
                  <a:cubicBezTo>
                    <a:pt x="213" y="684"/>
                    <a:pt x="215" y="683"/>
                    <a:pt x="215" y="684"/>
                  </a:cubicBezTo>
                  <a:cubicBezTo>
                    <a:pt x="215" y="684"/>
                    <a:pt x="216" y="685"/>
                    <a:pt x="216" y="685"/>
                  </a:cubicBezTo>
                  <a:cubicBezTo>
                    <a:pt x="216" y="685"/>
                    <a:pt x="216" y="685"/>
                    <a:pt x="216" y="686"/>
                  </a:cubicBezTo>
                  <a:cubicBezTo>
                    <a:pt x="216" y="686"/>
                    <a:pt x="217" y="686"/>
                    <a:pt x="216" y="687"/>
                  </a:cubicBezTo>
                  <a:cubicBezTo>
                    <a:pt x="216" y="687"/>
                    <a:pt x="214" y="688"/>
                    <a:pt x="213" y="688"/>
                  </a:cubicBezTo>
                  <a:cubicBezTo>
                    <a:pt x="212" y="687"/>
                    <a:pt x="212" y="687"/>
                    <a:pt x="210" y="687"/>
                  </a:cubicBezTo>
                  <a:cubicBezTo>
                    <a:pt x="209" y="687"/>
                    <a:pt x="208" y="686"/>
                    <a:pt x="206" y="686"/>
                  </a:cubicBezTo>
                  <a:cubicBezTo>
                    <a:pt x="205" y="686"/>
                    <a:pt x="204" y="686"/>
                    <a:pt x="203" y="686"/>
                  </a:cubicBezTo>
                  <a:cubicBezTo>
                    <a:pt x="202" y="687"/>
                    <a:pt x="202" y="687"/>
                    <a:pt x="201" y="687"/>
                  </a:cubicBezTo>
                  <a:cubicBezTo>
                    <a:pt x="200" y="687"/>
                    <a:pt x="199" y="688"/>
                    <a:pt x="198" y="688"/>
                  </a:cubicBezTo>
                  <a:cubicBezTo>
                    <a:pt x="197" y="689"/>
                    <a:pt x="196" y="689"/>
                    <a:pt x="196" y="690"/>
                  </a:cubicBezTo>
                  <a:cubicBezTo>
                    <a:pt x="196" y="690"/>
                    <a:pt x="196" y="690"/>
                    <a:pt x="195" y="691"/>
                  </a:cubicBezTo>
                  <a:cubicBezTo>
                    <a:pt x="195" y="691"/>
                    <a:pt x="195" y="692"/>
                    <a:pt x="194" y="693"/>
                  </a:cubicBezTo>
                  <a:cubicBezTo>
                    <a:pt x="193" y="693"/>
                    <a:pt x="192" y="694"/>
                    <a:pt x="191" y="694"/>
                  </a:cubicBezTo>
                  <a:cubicBezTo>
                    <a:pt x="191" y="694"/>
                    <a:pt x="191" y="694"/>
                    <a:pt x="191" y="695"/>
                  </a:cubicBezTo>
                  <a:cubicBezTo>
                    <a:pt x="190" y="696"/>
                    <a:pt x="190" y="696"/>
                    <a:pt x="189" y="697"/>
                  </a:cubicBezTo>
                  <a:cubicBezTo>
                    <a:pt x="188" y="697"/>
                    <a:pt x="187" y="697"/>
                    <a:pt x="186" y="698"/>
                  </a:cubicBezTo>
                  <a:cubicBezTo>
                    <a:pt x="185" y="698"/>
                    <a:pt x="185" y="699"/>
                    <a:pt x="185" y="699"/>
                  </a:cubicBezTo>
                  <a:cubicBezTo>
                    <a:pt x="185" y="700"/>
                    <a:pt x="186" y="700"/>
                    <a:pt x="184" y="701"/>
                  </a:cubicBezTo>
                  <a:cubicBezTo>
                    <a:pt x="183" y="701"/>
                    <a:pt x="183" y="702"/>
                    <a:pt x="182" y="702"/>
                  </a:cubicBezTo>
                  <a:cubicBezTo>
                    <a:pt x="181" y="702"/>
                    <a:pt x="181" y="702"/>
                    <a:pt x="180" y="702"/>
                  </a:cubicBezTo>
                  <a:cubicBezTo>
                    <a:pt x="179" y="703"/>
                    <a:pt x="178" y="703"/>
                    <a:pt x="177" y="704"/>
                  </a:cubicBezTo>
                  <a:cubicBezTo>
                    <a:pt x="177" y="704"/>
                    <a:pt x="176" y="705"/>
                    <a:pt x="176" y="705"/>
                  </a:cubicBezTo>
                  <a:cubicBezTo>
                    <a:pt x="176" y="706"/>
                    <a:pt x="176" y="706"/>
                    <a:pt x="176" y="706"/>
                  </a:cubicBezTo>
                  <a:cubicBezTo>
                    <a:pt x="177" y="706"/>
                    <a:pt x="177" y="706"/>
                    <a:pt x="177" y="707"/>
                  </a:cubicBezTo>
                  <a:cubicBezTo>
                    <a:pt x="176" y="708"/>
                    <a:pt x="176" y="708"/>
                    <a:pt x="176" y="708"/>
                  </a:cubicBezTo>
                  <a:cubicBezTo>
                    <a:pt x="175" y="708"/>
                    <a:pt x="176" y="708"/>
                    <a:pt x="175" y="709"/>
                  </a:cubicBezTo>
                  <a:cubicBezTo>
                    <a:pt x="174" y="709"/>
                    <a:pt x="174" y="710"/>
                    <a:pt x="173" y="709"/>
                  </a:cubicBezTo>
                  <a:cubicBezTo>
                    <a:pt x="172" y="709"/>
                    <a:pt x="172" y="709"/>
                    <a:pt x="171" y="708"/>
                  </a:cubicBezTo>
                  <a:cubicBezTo>
                    <a:pt x="171" y="708"/>
                    <a:pt x="171" y="708"/>
                    <a:pt x="170" y="707"/>
                  </a:cubicBezTo>
                  <a:cubicBezTo>
                    <a:pt x="169" y="707"/>
                    <a:pt x="167" y="706"/>
                    <a:pt x="167" y="706"/>
                  </a:cubicBezTo>
                  <a:cubicBezTo>
                    <a:pt x="167" y="706"/>
                    <a:pt x="167" y="705"/>
                    <a:pt x="166" y="705"/>
                  </a:cubicBezTo>
                  <a:cubicBezTo>
                    <a:pt x="165" y="705"/>
                    <a:pt x="165" y="705"/>
                    <a:pt x="164" y="705"/>
                  </a:cubicBezTo>
                  <a:cubicBezTo>
                    <a:pt x="163" y="705"/>
                    <a:pt x="161" y="705"/>
                    <a:pt x="160" y="705"/>
                  </a:cubicBezTo>
                  <a:cubicBezTo>
                    <a:pt x="159" y="705"/>
                    <a:pt x="159" y="705"/>
                    <a:pt x="158" y="705"/>
                  </a:cubicBezTo>
                  <a:cubicBezTo>
                    <a:pt x="157" y="706"/>
                    <a:pt x="157" y="706"/>
                    <a:pt x="157" y="706"/>
                  </a:cubicBezTo>
                  <a:cubicBezTo>
                    <a:pt x="156" y="706"/>
                    <a:pt x="156" y="706"/>
                    <a:pt x="156" y="705"/>
                  </a:cubicBezTo>
                  <a:cubicBezTo>
                    <a:pt x="156" y="705"/>
                    <a:pt x="156" y="705"/>
                    <a:pt x="156" y="705"/>
                  </a:cubicBezTo>
                  <a:cubicBezTo>
                    <a:pt x="155" y="704"/>
                    <a:pt x="155" y="704"/>
                    <a:pt x="154" y="704"/>
                  </a:cubicBezTo>
                  <a:cubicBezTo>
                    <a:pt x="154" y="704"/>
                    <a:pt x="154" y="703"/>
                    <a:pt x="154" y="703"/>
                  </a:cubicBezTo>
                  <a:cubicBezTo>
                    <a:pt x="154" y="703"/>
                    <a:pt x="154" y="703"/>
                    <a:pt x="153" y="703"/>
                  </a:cubicBezTo>
                  <a:cubicBezTo>
                    <a:pt x="152" y="702"/>
                    <a:pt x="152" y="703"/>
                    <a:pt x="152" y="702"/>
                  </a:cubicBezTo>
                  <a:cubicBezTo>
                    <a:pt x="152" y="701"/>
                    <a:pt x="152" y="702"/>
                    <a:pt x="152" y="701"/>
                  </a:cubicBezTo>
                  <a:cubicBezTo>
                    <a:pt x="151" y="700"/>
                    <a:pt x="151" y="700"/>
                    <a:pt x="151" y="700"/>
                  </a:cubicBezTo>
                  <a:cubicBezTo>
                    <a:pt x="151" y="700"/>
                    <a:pt x="151" y="700"/>
                    <a:pt x="150" y="699"/>
                  </a:cubicBezTo>
                  <a:cubicBezTo>
                    <a:pt x="149" y="699"/>
                    <a:pt x="149" y="700"/>
                    <a:pt x="148" y="699"/>
                  </a:cubicBezTo>
                  <a:cubicBezTo>
                    <a:pt x="148" y="699"/>
                    <a:pt x="147" y="699"/>
                    <a:pt x="147" y="699"/>
                  </a:cubicBezTo>
                  <a:cubicBezTo>
                    <a:pt x="147" y="698"/>
                    <a:pt x="147" y="698"/>
                    <a:pt x="147" y="698"/>
                  </a:cubicBezTo>
                  <a:cubicBezTo>
                    <a:pt x="146" y="697"/>
                    <a:pt x="146" y="696"/>
                    <a:pt x="146" y="696"/>
                  </a:cubicBezTo>
                  <a:cubicBezTo>
                    <a:pt x="145" y="696"/>
                    <a:pt x="145" y="695"/>
                    <a:pt x="145" y="695"/>
                  </a:cubicBezTo>
                  <a:cubicBezTo>
                    <a:pt x="144" y="696"/>
                    <a:pt x="144" y="696"/>
                    <a:pt x="143" y="696"/>
                  </a:cubicBezTo>
                  <a:cubicBezTo>
                    <a:pt x="143" y="696"/>
                    <a:pt x="142" y="696"/>
                    <a:pt x="142" y="696"/>
                  </a:cubicBezTo>
                  <a:cubicBezTo>
                    <a:pt x="142" y="696"/>
                    <a:pt x="142" y="697"/>
                    <a:pt x="141" y="697"/>
                  </a:cubicBezTo>
                  <a:cubicBezTo>
                    <a:pt x="140" y="697"/>
                    <a:pt x="140" y="696"/>
                    <a:pt x="140" y="697"/>
                  </a:cubicBezTo>
                  <a:cubicBezTo>
                    <a:pt x="139" y="697"/>
                    <a:pt x="138" y="697"/>
                    <a:pt x="139" y="697"/>
                  </a:cubicBezTo>
                  <a:cubicBezTo>
                    <a:pt x="139" y="696"/>
                    <a:pt x="141" y="695"/>
                    <a:pt x="141" y="695"/>
                  </a:cubicBezTo>
                  <a:cubicBezTo>
                    <a:pt x="141" y="695"/>
                    <a:pt x="141" y="695"/>
                    <a:pt x="141" y="695"/>
                  </a:cubicBezTo>
                  <a:cubicBezTo>
                    <a:pt x="142" y="694"/>
                    <a:pt x="142" y="695"/>
                    <a:pt x="142" y="694"/>
                  </a:cubicBezTo>
                  <a:cubicBezTo>
                    <a:pt x="142" y="693"/>
                    <a:pt x="143" y="694"/>
                    <a:pt x="143" y="693"/>
                  </a:cubicBezTo>
                  <a:cubicBezTo>
                    <a:pt x="143" y="692"/>
                    <a:pt x="143" y="692"/>
                    <a:pt x="143" y="691"/>
                  </a:cubicBezTo>
                  <a:cubicBezTo>
                    <a:pt x="143" y="690"/>
                    <a:pt x="144" y="691"/>
                    <a:pt x="143" y="690"/>
                  </a:cubicBezTo>
                  <a:cubicBezTo>
                    <a:pt x="142" y="689"/>
                    <a:pt x="142" y="689"/>
                    <a:pt x="142" y="688"/>
                  </a:cubicBezTo>
                  <a:cubicBezTo>
                    <a:pt x="142" y="687"/>
                    <a:pt x="141" y="687"/>
                    <a:pt x="141" y="687"/>
                  </a:cubicBezTo>
                  <a:cubicBezTo>
                    <a:pt x="140" y="686"/>
                    <a:pt x="140" y="685"/>
                    <a:pt x="140" y="685"/>
                  </a:cubicBezTo>
                  <a:cubicBezTo>
                    <a:pt x="139" y="684"/>
                    <a:pt x="139" y="684"/>
                    <a:pt x="139" y="684"/>
                  </a:cubicBezTo>
                  <a:cubicBezTo>
                    <a:pt x="139" y="684"/>
                    <a:pt x="138" y="684"/>
                    <a:pt x="138" y="684"/>
                  </a:cubicBezTo>
                  <a:cubicBezTo>
                    <a:pt x="138" y="685"/>
                    <a:pt x="137" y="685"/>
                    <a:pt x="137" y="685"/>
                  </a:cubicBezTo>
                  <a:cubicBezTo>
                    <a:pt x="136" y="686"/>
                    <a:pt x="136" y="686"/>
                    <a:pt x="136" y="686"/>
                  </a:cubicBezTo>
                  <a:cubicBezTo>
                    <a:pt x="136" y="686"/>
                    <a:pt x="136" y="686"/>
                    <a:pt x="135" y="685"/>
                  </a:cubicBezTo>
                  <a:cubicBezTo>
                    <a:pt x="134" y="685"/>
                    <a:pt x="133" y="684"/>
                    <a:pt x="133" y="684"/>
                  </a:cubicBezTo>
                  <a:cubicBezTo>
                    <a:pt x="133" y="684"/>
                    <a:pt x="133" y="684"/>
                    <a:pt x="132" y="684"/>
                  </a:cubicBezTo>
                  <a:cubicBezTo>
                    <a:pt x="131" y="685"/>
                    <a:pt x="131" y="684"/>
                    <a:pt x="131" y="684"/>
                  </a:cubicBezTo>
                  <a:cubicBezTo>
                    <a:pt x="131" y="683"/>
                    <a:pt x="131" y="683"/>
                    <a:pt x="131" y="683"/>
                  </a:cubicBezTo>
                  <a:cubicBezTo>
                    <a:pt x="131" y="682"/>
                    <a:pt x="130" y="682"/>
                    <a:pt x="129" y="681"/>
                  </a:cubicBezTo>
                  <a:cubicBezTo>
                    <a:pt x="129" y="681"/>
                    <a:pt x="128" y="680"/>
                    <a:pt x="128" y="680"/>
                  </a:cubicBezTo>
                  <a:cubicBezTo>
                    <a:pt x="128" y="680"/>
                    <a:pt x="128" y="680"/>
                    <a:pt x="127" y="680"/>
                  </a:cubicBezTo>
                  <a:cubicBezTo>
                    <a:pt x="126" y="680"/>
                    <a:pt x="125" y="680"/>
                    <a:pt x="125" y="680"/>
                  </a:cubicBezTo>
                  <a:cubicBezTo>
                    <a:pt x="125" y="680"/>
                    <a:pt x="124" y="681"/>
                    <a:pt x="124" y="681"/>
                  </a:cubicBezTo>
                  <a:cubicBezTo>
                    <a:pt x="123" y="681"/>
                    <a:pt x="123" y="681"/>
                    <a:pt x="122" y="681"/>
                  </a:cubicBezTo>
                  <a:cubicBezTo>
                    <a:pt x="122" y="681"/>
                    <a:pt x="121" y="681"/>
                    <a:pt x="121" y="681"/>
                  </a:cubicBezTo>
                  <a:cubicBezTo>
                    <a:pt x="120" y="682"/>
                    <a:pt x="120" y="682"/>
                    <a:pt x="120" y="682"/>
                  </a:cubicBezTo>
                  <a:cubicBezTo>
                    <a:pt x="120" y="682"/>
                    <a:pt x="120" y="683"/>
                    <a:pt x="118" y="683"/>
                  </a:cubicBezTo>
                  <a:cubicBezTo>
                    <a:pt x="117" y="683"/>
                    <a:pt x="116" y="683"/>
                    <a:pt x="116" y="682"/>
                  </a:cubicBezTo>
                  <a:cubicBezTo>
                    <a:pt x="115" y="682"/>
                    <a:pt x="116" y="681"/>
                    <a:pt x="116" y="680"/>
                  </a:cubicBezTo>
                  <a:cubicBezTo>
                    <a:pt x="116" y="680"/>
                    <a:pt x="117" y="681"/>
                    <a:pt x="116" y="679"/>
                  </a:cubicBezTo>
                  <a:cubicBezTo>
                    <a:pt x="116" y="678"/>
                    <a:pt x="116" y="677"/>
                    <a:pt x="116" y="676"/>
                  </a:cubicBezTo>
                  <a:cubicBezTo>
                    <a:pt x="116" y="676"/>
                    <a:pt x="117" y="676"/>
                    <a:pt x="117" y="676"/>
                  </a:cubicBezTo>
                  <a:cubicBezTo>
                    <a:pt x="117" y="675"/>
                    <a:pt x="117" y="676"/>
                    <a:pt x="117" y="675"/>
                  </a:cubicBezTo>
                  <a:cubicBezTo>
                    <a:pt x="117" y="674"/>
                    <a:pt x="117" y="674"/>
                    <a:pt x="117" y="673"/>
                  </a:cubicBezTo>
                  <a:cubicBezTo>
                    <a:pt x="117" y="673"/>
                    <a:pt x="116" y="673"/>
                    <a:pt x="116" y="672"/>
                  </a:cubicBezTo>
                  <a:cubicBezTo>
                    <a:pt x="116" y="671"/>
                    <a:pt x="115" y="671"/>
                    <a:pt x="116" y="670"/>
                  </a:cubicBezTo>
                  <a:cubicBezTo>
                    <a:pt x="117" y="670"/>
                    <a:pt x="118" y="669"/>
                    <a:pt x="118" y="669"/>
                  </a:cubicBezTo>
                  <a:cubicBezTo>
                    <a:pt x="118" y="669"/>
                    <a:pt x="119" y="669"/>
                    <a:pt x="118" y="668"/>
                  </a:cubicBezTo>
                  <a:cubicBezTo>
                    <a:pt x="117" y="667"/>
                    <a:pt x="117" y="668"/>
                    <a:pt x="116" y="667"/>
                  </a:cubicBezTo>
                  <a:cubicBezTo>
                    <a:pt x="116" y="666"/>
                    <a:pt x="116" y="666"/>
                    <a:pt x="115" y="666"/>
                  </a:cubicBezTo>
                  <a:cubicBezTo>
                    <a:pt x="115" y="666"/>
                    <a:pt x="114" y="666"/>
                    <a:pt x="114" y="665"/>
                  </a:cubicBezTo>
                  <a:cubicBezTo>
                    <a:pt x="113" y="665"/>
                    <a:pt x="113" y="665"/>
                    <a:pt x="111" y="665"/>
                  </a:cubicBezTo>
                  <a:cubicBezTo>
                    <a:pt x="110" y="665"/>
                    <a:pt x="105" y="664"/>
                    <a:pt x="105" y="664"/>
                  </a:cubicBezTo>
                  <a:cubicBezTo>
                    <a:pt x="104" y="664"/>
                    <a:pt x="104" y="665"/>
                    <a:pt x="103" y="665"/>
                  </a:cubicBezTo>
                  <a:cubicBezTo>
                    <a:pt x="102" y="665"/>
                    <a:pt x="102" y="665"/>
                    <a:pt x="101" y="665"/>
                  </a:cubicBezTo>
                  <a:cubicBezTo>
                    <a:pt x="100" y="666"/>
                    <a:pt x="100" y="665"/>
                    <a:pt x="99" y="666"/>
                  </a:cubicBezTo>
                  <a:cubicBezTo>
                    <a:pt x="99" y="667"/>
                    <a:pt x="99" y="667"/>
                    <a:pt x="99" y="667"/>
                  </a:cubicBezTo>
                  <a:cubicBezTo>
                    <a:pt x="98" y="668"/>
                    <a:pt x="98" y="668"/>
                    <a:pt x="98" y="668"/>
                  </a:cubicBezTo>
                  <a:cubicBezTo>
                    <a:pt x="98" y="668"/>
                    <a:pt x="98" y="669"/>
                    <a:pt x="98" y="669"/>
                  </a:cubicBezTo>
                  <a:cubicBezTo>
                    <a:pt x="97" y="670"/>
                    <a:pt x="97" y="670"/>
                    <a:pt x="97" y="670"/>
                  </a:cubicBezTo>
                  <a:cubicBezTo>
                    <a:pt x="97" y="671"/>
                    <a:pt x="98" y="670"/>
                    <a:pt x="98" y="671"/>
                  </a:cubicBezTo>
                  <a:cubicBezTo>
                    <a:pt x="98" y="671"/>
                    <a:pt x="98" y="672"/>
                    <a:pt x="99" y="672"/>
                  </a:cubicBezTo>
                  <a:cubicBezTo>
                    <a:pt x="99" y="672"/>
                    <a:pt x="99" y="672"/>
                    <a:pt x="99" y="673"/>
                  </a:cubicBezTo>
                  <a:cubicBezTo>
                    <a:pt x="99" y="674"/>
                    <a:pt x="100" y="674"/>
                    <a:pt x="100" y="675"/>
                  </a:cubicBezTo>
                  <a:cubicBezTo>
                    <a:pt x="99" y="675"/>
                    <a:pt x="99" y="675"/>
                    <a:pt x="99" y="676"/>
                  </a:cubicBezTo>
                  <a:cubicBezTo>
                    <a:pt x="99" y="676"/>
                    <a:pt x="99" y="675"/>
                    <a:pt x="99" y="676"/>
                  </a:cubicBezTo>
                  <a:cubicBezTo>
                    <a:pt x="99" y="677"/>
                    <a:pt x="99" y="678"/>
                    <a:pt x="99" y="678"/>
                  </a:cubicBezTo>
                  <a:cubicBezTo>
                    <a:pt x="99" y="679"/>
                    <a:pt x="99" y="678"/>
                    <a:pt x="99" y="679"/>
                  </a:cubicBezTo>
                  <a:cubicBezTo>
                    <a:pt x="99" y="680"/>
                    <a:pt x="99" y="680"/>
                    <a:pt x="100" y="680"/>
                  </a:cubicBezTo>
                  <a:cubicBezTo>
                    <a:pt x="100" y="680"/>
                    <a:pt x="101" y="680"/>
                    <a:pt x="100" y="681"/>
                  </a:cubicBezTo>
                  <a:cubicBezTo>
                    <a:pt x="100" y="681"/>
                    <a:pt x="100" y="682"/>
                    <a:pt x="99" y="681"/>
                  </a:cubicBezTo>
                  <a:cubicBezTo>
                    <a:pt x="99" y="680"/>
                    <a:pt x="99" y="681"/>
                    <a:pt x="99" y="680"/>
                  </a:cubicBezTo>
                  <a:cubicBezTo>
                    <a:pt x="98" y="680"/>
                    <a:pt x="98" y="679"/>
                    <a:pt x="97" y="679"/>
                  </a:cubicBezTo>
                  <a:cubicBezTo>
                    <a:pt x="96" y="679"/>
                    <a:pt x="96" y="679"/>
                    <a:pt x="96" y="678"/>
                  </a:cubicBezTo>
                  <a:cubicBezTo>
                    <a:pt x="95" y="677"/>
                    <a:pt x="95" y="677"/>
                    <a:pt x="95" y="676"/>
                  </a:cubicBezTo>
                  <a:cubicBezTo>
                    <a:pt x="95" y="675"/>
                    <a:pt x="95" y="673"/>
                    <a:pt x="94" y="673"/>
                  </a:cubicBezTo>
                  <a:cubicBezTo>
                    <a:pt x="94" y="672"/>
                    <a:pt x="94" y="672"/>
                    <a:pt x="94" y="671"/>
                  </a:cubicBezTo>
                  <a:cubicBezTo>
                    <a:pt x="93" y="671"/>
                    <a:pt x="93" y="671"/>
                    <a:pt x="93" y="670"/>
                  </a:cubicBezTo>
                  <a:cubicBezTo>
                    <a:pt x="92" y="670"/>
                    <a:pt x="92" y="670"/>
                    <a:pt x="92" y="669"/>
                  </a:cubicBezTo>
                  <a:cubicBezTo>
                    <a:pt x="92" y="669"/>
                    <a:pt x="91" y="668"/>
                    <a:pt x="92" y="668"/>
                  </a:cubicBezTo>
                  <a:cubicBezTo>
                    <a:pt x="92" y="668"/>
                    <a:pt x="93" y="668"/>
                    <a:pt x="93" y="668"/>
                  </a:cubicBezTo>
                  <a:cubicBezTo>
                    <a:pt x="93" y="667"/>
                    <a:pt x="92" y="667"/>
                    <a:pt x="93" y="666"/>
                  </a:cubicBezTo>
                  <a:cubicBezTo>
                    <a:pt x="93" y="665"/>
                    <a:pt x="93" y="665"/>
                    <a:pt x="93" y="665"/>
                  </a:cubicBezTo>
                  <a:cubicBezTo>
                    <a:pt x="94" y="664"/>
                    <a:pt x="94" y="664"/>
                    <a:pt x="94" y="664"/>
                  </a:cubicBezTo>
                  <a:cubicBezTo>
                    <a:pt x="94" y="663"/>
                    <a:pt x="94" y="663"/>
                    <a:pt x="94" y="662"/>
                  </a:cubicBezTo>
                  <a:cubicBezTo>
                    <a:pt x="93" y="662"/>
                    <a:pt x="93" y="662"/>
                    <a:pt x="93" y="661"/>
                  </a:cubicBezTo>
                  <a:cubicBezTo>
                    <a:pt x="93" y="660"/>
                    <a:pt x="93" y="660"/>
                    <a:pt x="93" y="659"/>
                  </a:cubicBezTo>
                  <a:cubicBezTo>
                    <a:pt x="93" y="659"/>
                    <a:pt x="93" y="659"/>
                    <a:pt x="93" y="658"/>
                  </a:cubicBezTo>
                  <a:cubicBezTo>
                    <a:pt x="94" y="658"/>
                    <a:pt x="94" y="658"/>
                    <a:pt x="94" y="657"/>
                  </a:cubicBezTo>
                  <a:cubicBezTo>
                    <a:pt x="94" y="657"/>
                    <a:pt x="94" y="657"/>
                    <a:pt x="94" y="656"/>
                  </a:cubicBezTo>
                  <a:cubicBezTo>
                    <a:pt x="94" y="655"/>
                    <a:pt x="95" y="655"/>
                    <a:pt x="95" y="655"/>
                  </a:cubicBezTo>
                  <a:cubicBezTo>
                    <a:pt x="95" y="654"/>
                    <a:pt x="95" y="654"/>
                    <a:pt x="96" y="654"/>
                  </a:cubicBezTo>
                  <a:cubicBezTo>
                    <a:pt x="97" y="654"/>
                    <a:pt x="97" y="654"/>
                    <a:pt x="97" y="654"/>
                  </a:cubicBezTo>
                  <a:cubicBezTo>
                    <a:pt x="98" y="654"/>
                    <a:pt x="98" y="654"/>
                    <a:pt x="98" y="654"/>
                  </a:cubicBezTo>
                  <a:cubicBezTo>
                    <a:pt x="98" y="654"/>
                    <a:pt x="98" y="655"/>
                    <a:pt x="99" y="654"/>
                  </a:cubicBezTo>
                  <a:cubicBezTo>
                    <a:pt x="100" y="654"/>
                    <a:pt x="100" y="654"/>
                    <a:pt x="100" y="653"/>
                  </a:cubicBezTo>
                  <a:cubicBezTo>
                    <a:pt x="100" y="653"/>
                    <a:pt x="101" y="653"/>
                    <a:pt x="100" y="652"/>
                  </a:cubicBezTo>
                  <a:cubicBezTo>
                    <a:pt x="100" y="651"/>
                    <a:pt x="101" y="652"/>
                    <a:pt x="100" y="651"/>
                  </a:cubicBezTo>
                  <a:cubicBezTo>
                    <a:pt x="100" y="650"/>
                    <a:pt x="99" y="649"/>
                    <a:pt x="99" y="648"/>
                  </a:cubicBezTo>
                  <a:cubicBezTo>
                    <a:pt x="99" y="647"/>
                    <a:pt x="98" y="646"/>
                    <a:pt x="98" y="645"/>
                  </a:cubicBezTo>
                  <a:cubicBezTo>
                    <a:pt x="98" y="644"/>
                    <a:pt x="97" y="643"/>
                    <a:pt x="97" y="642"/>
                  </a:cubicBezTo>
                  <a:cubicBezTo>
                    <a:pt x="97" y="641"/>
                    <a:pt x="96" y="639"/>
                    <a:pt x="96" y="639"/>
                  </a:cubicBezTo>
                  <a:cubicBezTo>
                    <a:pt x="96" y="639"/>
                    <a:pt x="96" y="638"/>
                    <a:pt x="96" y="638"/>
                  </a:cubicBezTo>
                  <a:cubicBezTo>
                    <a:pt x="95" y="637"/>
                    <a:pt x="94" y="637"/>
                    <a:pt x="94" y="637"/>
                  </a:cubicBezTo>
                  <a:cubicBezTo>
                    <a:pt x="94" y="637"/>
                    <a:pt x="94" y="636"/>
                    <a:pt x="93" y="636"/>
                  </a:cubicBezTo>
                  <a:cubicBezTo>
                    <a:pt x="93" y="635"/>
                    <a:pt x="93" y="635"/>
                    <a:pt x="93" y="635"/>
                  </a:cubicBezTo>
                  <a:cubicBezTo>
                    <a:pt x="92" y="634"/>
                    <a:pt x="92" y="635"/>
                    <a:pt x="91" y="635"/>
                  </a:cubicBezTo>
                  <a:cubicBezTo>
                    <a:pt x="91" y="634"/>
                    <a:pt x="91" y="634"/>
                    <a:pt x="91" y="633"/>
                  </a:cubicBezTo>
                  <a:cubicBezTo>
                    <a:pt x="92" y="633"/>
                    <a:pt x="92" y="633"/>
                    <a:pt x="92" y="632"/>
                  </a:cubicBezTo>
                  <a:cubicBezTo>
                    <a:pt x="92" y="631"/>
                    <a:pt x="92" y="630"/>
                    <a:pt x="92" y="630"/>
                  </a:cubicBezTo>
                  <a:cubicBezTo>
                    <a:pt x="91" y="629"/>
                    <a:pt x="90" y="629"/>
                    <a:pt x="90" y="628"/>
                  </a:cubicBezTo>
                  <a:cubicBezTo>
                    <a:pt x="89" y="628"/>
                    <a:pt x="89" y="627"/>
                    <a:pt x="88" y="626"/>
                  </a:cubicBezTo>
                  <a:cubicBezTo>
                    <a:pt x="88" y="626"/>
                    <a:pt x="88" y="626"/>
                    <a:pt x="87" y="625"/>
                  </a:cubicBezTo>
                  <a:cubicBezTo>
                    <a:pt x="86" y="624"/>
                    <a:pt x="86" y="624"/>
                    <a:pt x="85" y="623"/>
                  </a:cubicBezTo>
                  <a:cubicBezTo>
                    <a:pt x="84" y="622"/>
                    <a:pt x="84" y="622"/>
                    <a:pt x="84" y="622"/>
                  </a:cubicBezTo>
                  <a:cubicBezTo>
                    <a:pt x="84" y="621"/>
                    <a:pt x="84" y="621"/>
                    <a:pt x="84" y="620"/>
                  </a:cubicBezTo>
                  <a:cubicBezTo>
                    <a:pt x="84" y="619"/>
                    <a:pt x="84" y="620"/>
                    <a:pt x="84" y="619"/>
                  </a:cubicBezTo>
                  <a:cubicBezTo>
                    <a:pt x="83" y="618"/>
                    <a:pt x="82" y="616"/>
                    <a:pt x="81" y="615"/>
                  </a:cubicBezTo>
                  <a:cubicBezTo>
                    <a:pt x="81" y="615"/>
                    <a:pt x="81" y="615"/>
                    <a:pt x="80" y="614"/>
                  </a:cubicBezTo>
                  <a:cubicBezTo>
                    <a:pt x="80" y="613"/>
                    <a:pt x="79" y="612"/>
                    <a:pt x="79" y="612"/>
                  </a:cubicBezTo>
                  <a:cubicBezTo>
                    <a:pt x="78" y="612"/>
                    <a:pt x="78" y="611"/>
                    <a:pt x="77" y="611"/>
                  </a:cubicBezTo>
                  <a:cubicBezTo>
                    <a:pt x="77" y="610"/>
                    <a:pt x="77" y="611"/>
                    <a:pt x="77" y="610"/>
                  </a:cubicBezTo>
                  <a:cubicBezTo>
                    <a:pt x="76" y="610"/>
                    <a:pt x="76" y="610"/>
                    <a:pt x="75" y="609"/>
                  </a:cubicBezTo>
                  <a:cubicBezTo>
                    <a:pt x="75" y="609"/>
                    <a:pt x="75" y="609"/>
                    <a:pt x="75" y="608"/>
                  </a:cubicBezTo>
                  <a:cubicBezTo>
                    <a:pt x="75" y="607"/>
                    <a:pt x="75" y="607"/>
                    <a:pt x="75" y="606"/>
                  </a:cubicBezTo>
                  <a:cubicBezTo>
                    <a:pt x="75" y="606"/>
                    <a:pt x="75" y="605"/>
                    <a:pt x="76" y="605"/>
                  </a:cubicBezTo>
                  <a:cubicBezTo>
                    <a:pt x="76" y="606"/>
                    <a:pt x="77" y="606"/>
                    <a:pt x="77" y="606"/>
                  </a:cubicBezTo>
                  <a:cubicBezTo>
                    <a:pt x="77" y="607"/>
                    <a:pt x="77" y="607"/>
                    <a:pt x="77" y="608"/>
                  </a:cubicBezTo>
                  <a:cubicBezTo>
                    <a:pt x="77" y="608"/>
                    <a:pt x="78" y="608"/>
                    <a:pt x="78" y="608"/>
                  </a:cubicBezTo>
                  <a:cubicBezTo>
                    <a:pt x="78" y="609"/>
                    <a:pt x="77" y="610"/>
                    <a:pt x="78" y="610"/>
                  </a:cubicBezTo>
                  <a:cubicBezTo>
                    <a:pt x="78" y="610"/>
                    <a:pt x="78" y="610"/>
                    <a:pt x="78" y="611"/>
                  </a:cubicBezTo>
                  <a:cubicBezTo>
                    <a:pt x="79" y="611"/>
                    <a:pt x="79" y="612"/>
                    <a:pt x="80" y="612"/>
                  </a:cubicBezTo>
                  <a:cubicBezTo>
                    <a:pt x="80" y="612"/>
                    <a:pt x="80" y="612"/>
                    <a:pt x="80" y="612"/>
                  </a:cubicBezTo>
                  <a:cubicBezTo>
                    <a:pt x="81" y="612"/>
                    <a:pt x="81" y="613"/>
                    <a:pt x="81" y="613"/>
                  </a:cubicBezTo>
                  <a:cubicBezTo>
                    <a:pt x="81" y="613"/>
                    <a:pt x="82" y="612"/>
                    <a:pt x="81" y="612"/>
                  </a:cubicBezTo>
                  <a:cubicBezTo>
                    <a:pt x="81" y="612"/>
                    <a:pt x="80" y="612"/>
                    <a:pt x="81" y="611"/>
                  </a:cubicBezTo>
                  <a:cubicBezTo>
                    <a:pt x="81" y="610"/>
                    <a:pt x="81" y="610"/>
                    <a:pt x="81" y="610"/>
                  </a:cubicBezTo>
                  <a:cubicBezTo>
                    <a:pt x="81" y="609"/>
                    <a:pt x="81" y="609"/>
                    <a:pt x="80" y="609"/>
                  </a:cubicBezTo>
                  <a:cubicBezTo>
                    <a:pt x="80" y="609"/>
                    <a:pt x="80" y="609"/>
                    <a:pt x="79" y="608"/>
                  </a:cubicBezTo>
                  <a:cubicBezTo>
                    <a:pt x="79" y="608"/>
                    <a:pt x="79" y="608"/>
                    <a:pt x="78" y="607"/>
                  </a:cubicBezTo>
                  <a:cubicBezTo>
                    <a:pt x="78" y="606"/>
                    <a:pt x="77" y="606"/>
                    <a:pt x="78" y="605"/>
                  </a:cubicBezTo>
                  <a:cubicBezTo>
                    <a:pt x="79" y="604"/>
                    <a:pt x="79" y="604"/>
                    <a:pt x="79" y="604"/>
                  </a:cubicBezTo>
                  <a:cubicBezTo>
                    <a:pt x="79" y="603"/>
                    <a:pt x="78" y="602"/>
                    <a:pt x="77" y="602"/>
                  </a:cubicBezTo>
                  <a:cubicBezTo>
                    <a:pt x="77" y="602"/>
                    <a:pt x="76" y="602"/>
                    <a:pt x="76" y="602"/>
                  </a:cubicBezTo>
                  <a:cubicBezTo>
                    <a:pt x="76" y="602"/>
                    <a:pt x="76" y="603"/>
                    <a:pt x="75" y="602"/>
                  </a:cubicBezTo>
                  <a:cubicBezTo>
                    <a:pt x="75" y="601"/>
                    <a:pt x="75" y="601"/>
                    <a:pt x="75" y="601"/>
                  </a:cubicBezTo>
                  <a:cubicBezTo>
                    <a:pt x="74" y="601"/>
                    <a:pt x="74" y="601"/>
                    <a:pt x="74" y="601"/>
                  </a:cubicBezTo>
                  <a:cubicBezTo>
                    <a:pt x="74" y="602"/>
                    <a:pt x="74" y="602"/>
                    <a:pt x="74" y="603"/>
                  </a:cubicBezTo>
                  <a:cubicBezTo>
                    <a:pt x="74" y="603"/>
                    <a:pt x="74" y="603"/>
                    <a:pt x="73" y="603"/>
                  </a:cubicBezTo>
                  <a:cubicBezTo>
                    <a:pt x="73" y="604"/>
                    <a:pt x="73" y="604"/>
                    <a:pt x="72" y="604"/>
                  </a:cubicBezTo>
                  <a:cubicBezTo>
                    <a:pt x="71" y="604"/>
                    <a:pt x="71" y="604"/>
                    <a:pt x="70" y="603"/>
                  </a:cubicBezTo>
                  <a:cubicBezTo>
                    <a:pt x="70" y="602"/>
                    <a:pt x="70" y="602"/>
                    <a:pt x="70" y="601"/>
                  </a:cubicBezTo>
                  <a:cubicBezTo>
                    <a:pt x="70" y="600"/>
                    <a:pt x="70" y="600"/>
                    <a:pt x="70" y="600"/>
                  </a:cubicBezTo>
                  <a:cubicBezTo>
                    <a:pt x="70" y="599"/>
                    <a:pt x="71" y="599"/>
                    <a:pt x="71" y="598"/>
                  </a:cubicBezTo>
                  <a:cubicBezTo>
                    <a:pt x="70" y="597"/>
                    <a:pt x="70" y="597"/>
                    <a:pt x="70" y="597"/>
                  </a:cubicBezTo>
                  <a:cubicBezTo>
                    <a:pt x="70" y="596"/>
                    <a:pt x="71" y="596"/>
                    <a:pt x="70" y="596"/>
                  </a:cubicBezTo>
                  <a:cubicBezTo>
                    <a:pt x="70" y="595"/>
                    <a:pt x="70" y="596"/>
                    <a:pt x="70" y="595"/>
                  </a:cubicBezTo>
                  <a:cubicBezTo>
                    <a:pt x="70" y="594"/>
                    <a:pt x="70" y="594"/>
                    <a:pt x="70" y="594"/>
                  </a:cubicBezTo>
                  <a:cubicBezTo>
                    <a:pt x="70" y="594"/>
                    <a:pt x="70" y="594"/>
                    <a:pt x="70" y="593"/>
                  </a:cubicBezTo>
                  <a:cubicBezTo>
                    <a:pt x="70" y="593"/>
                    <a:pt x="70" y="593"/>
                    <a:pt x="70" y="592"/>
                  </a:cubicBezTo>
                  <a:cubicBezTo>
                    <a:pt x="69" y="592"/>
                    <a:pt x="69" y="592"/>
                    <a:pt x="69" y="592"/>
                  </a:cubicBezTo>
                  <a:cubicBezTo>
                    <a:pt x="69" y="591"/>
                    <a:pt x="68" y="591"/>
                    <a:pt x="69" y="590"/>
                  </a:cubicBezTo>
                  <a:cubicBezTo>
                    <a:pt x="70" y="590"/>
                    <a:pt x="70" y="590"/>
                    <a:pt x="70" y="590"/>
                  </a:cubicBezTo>
                  <a:cubicBezTo>
                    <a:pt x="70" y="590"/>
                    <a:pt x="71" y="590"/>
                    <a:pt x="71" y="590"/>
                  </a:cubicBezTo>
                  <a:cubicBezTo>
                    <a:pt x="71" y="590"/>
                    <a:pt x="71" y="590"/>
                    <a:pt x="71" y="589"/>
                  </a:cubicBezTo>
                  <a:cubicBezTo>
                    <a:pt x="71" y="588"/>
                    <a:pt x="71" y="588"/>
                    <a:pt x="71" y="587"/>
                  </a:cubicBezTo>
                  <a:cubicBezTo>
                    <a:pt x="71" y="586"/>
                    <a:pt x="71" y="586"/>
                    <a:pt x="71" y="586"/>
                  </a:cubicBezTo>
                  <a:cubicBezTo>
                    <a:pt x="72" y="585"/>
                    <a:pt x="73" y="585"/>
                    <a:pt x="73" y="585"/>
                  </a:cubicBezTo>
                  <a:cubicBezTo>
                    <a:pt x="73" y="585"/>
                    <a:pt x="74" y="585"/>
                    <a:pt x="74" y="585"/>
                  </a:cubicBezTo>
                  <a:cubicBezTo>
                    <a:pt x="75" y="584"/>
                    <a:pt x="75" y="584"/>
                    <a:pt x="75" y="584"/>
                  </a:cubicBezTo>
                  <a:cubicBezTo>
                    <a:pt x="75" y="584"/>
                    <a:pt x="76" y="584"/>
                    <a:pt x="75" y="585"/>
                  </a:cubicBezTo>
                  <a:cubicBezTo>
                    <a:pt x="75" y="585"/>
                    <a:pt x="75" y="585"/>
                    <a:pt x="75" y="585"/>
                  </a:cubicBezTo>
                  <a:cubicBezTo>
                    <a:pt x="76" y="586"/>
                    <a:pt x="76" y="585"/>
                    <a:pt x="77" y="586"/>
                  </a:cubicBezTo>
                  <a:cubicBezTo>
                    <a:pt x="77" y="586"/>
                    <a:pt x="77" y="587"/>
                    <a:pt x="78" y="587"/>
                  </a:cubicBezTo>
                  <a:cubicBezTo>
                    <a:pt x="78" y="587"/>
                    <a:pt x="79" y="587"/>
                    <a:pt x="80" y="587"/>
                  </a:cubicBezTo>
                  <a:cubicBezTo>
                    <a:pt x="80" y="587"/>
                    <a:pt x="80" y="588"/>
                    <a:pt x="81" y="588"/>
                  </a:cubicBezTo>
                  <a:cubicBezTo>
                    <a:pt x="82" y="588"/>
                    <a:pt x="83" y="588"/>
                    <a:pt x="83" y="588"/>
                  </a:cubicBezTo>
                  <a:cubicBezTo>
                    <a:pt x="83" y="589"/>
                    <a:pt x="83" y="589"/>
                    <a:pt x="83" y="589"/>
                  </a:cubicBezTo>
                  <a:cubicBezTo>
                    <a:pt x="83" y="589"/>
                    <a:pt x="83" y="589"/>
                    <a:pt x="84" y="589"/>
                  </a:cubicBezTo>
                  <a:cubicBezTo>
                    <a:pt x="84" y="588"/>
                    <a:pt x="84" y="589"/>
                    <a:pt x="84" y="588"/>
                  </a:cubicBezTo>
                  <a:cubicBezTo>
                    <a:pt x="84" y="588"/>
                    <a:pt x="84" y="587"/>
                    <a:pt x="84" y="587"/>
                  </a:cubicBezTo>
                  <a:cubicBezTo>
                    <a:pt x="85" y="586"/>
                    <a:pt x="85" y="585"/>
                    <a:pt x="85" y="585"/>
                  </a:cubicBezTo>
                  <a:cubicBezTo>
                    <a:pt x="85" y="585"/>
                    <a:pt x="85" y="585"/>
                    <a:pt x="86" y="585"/>
                  </a:cubicBezTo>
                  <a:cubicBezTo>
                    <a:pt x="86" y="584"/>
                    <a:pt x="88" y="583"/>
                    <a:pt x="88" y="582"/>
                  </a:cubicBezTo>
                  <a:cubicBezTo>
                    <a:pt x="89" y="582"/>
                    <a:pt x="89" y="582"/>
                    <a:pt x="89" y="581"/>
                  </a:cubicBezTo>
                  <a:cubicBezTo>
                    <a:pt x="90" y="580"/>
                    <a:pt x="91" y="579"/>
                    <a:pt x="91" y="578"/>
                  </a:cubicBezTo>
                  <a:cubicBezTo>
                    <a:pt x="91" y="577"/>
                    <a:pt x="92" y="576"/>
                    <a:pt x="92" y="575"/>
                  </a:cubicBezTo>
                  <a:cubicBezTo>
                    <a:pt x="92" y="575"/>
                    <a:pt x="92" y="574"/>
                    <a:pt x="92" y="573"/>
                  </a:cubicBezTo>
                  <a:cubicBezTo>
                    <a:pt x="93" y="572"/>
                    <a:pt x="93" y="572"/>
                    <a:pt x="93" y="571"/>
                  </a:cubicBezTo>
                  <a:cubicBezTo>
                    <a:pt x="93" y="570"/>
                    <a:pt x="93" y="569"/>
                    <a:pt x="93" y="568"/>
                  </a:cubicBezTo>
                  <a:cubicBezTo>
                    <a:pt x="93" y="567"/>
                    <a:pt x="93" y="565"/>
                    <a:pt x="92" y="565"/>
                  </a:cubicBezTo>
                  <a:cubicBezTo>
                    <a:pt x="92" y="564"/>
                    <a:pt x="92" y="564"/>
                    <a:pt x="92" y="563"/>
                  </a:cubicBezTo>
                  <a:cubicBezTo>
                    <a:pt x="92" y="562"/>
                    <a:pt x="92" y="562"/>
                    <a:pt x="92" y="561"/>
                  </a:cubicBezTo>
                  <a:cubicBezTo>
                    <a:pt x="92" y="561"/>
                    <a:pt x="92" y="561"/>
                    <a:pt x="92" y="561"/>
                  </a:cubicBezTo>
                  <a:cubicBezTo>
                    <a:pt x="92" y="561"/>
                    <a:pt x="93" y="561"/>
                    <a:pt x="93" y="560"/>
                  </a:cubicBezTo>
                  <a:cubicBezTo>
                    <a:pt x="93" y="560"/>
                    <a:pt x="93" y="560"/>
                    <a:pt x="93" y="559"/>
                  </a:cubicBezTo>
                  <a:cubicBezTo>
                    <a:pt x="93" y="558"/>
                    <a:pt x="93" y="557"/>
                    <a:pt x="92" y="557"/>
                  </a:cubicBezTo>
                  <a:cubicBezTo>
                    <a:pt x="92" y="556"/>
                    <a:pt x="92" y="555"/>
                    <a:pt x="92" y="555"/>
                  </a:cubicBezTo>
                  <a:cubicBezTo>
                    <a:pt x="93" y="555"/>
                    <a:pt x="93" y="555"/>
                    <a:pt x="93" y="555"/>
                  </a:cubicBezTo>
                  <a:cubicBezTo>
                    <a:pt x="93" y="555"/>
                    <a:pt x="93" y="555"/>
                    <a:pt x="93" y="555"/>
                  </a:cubicBezTo>
                  <a:cubicBezTo>
                    <a:pt x="92" y="554"/>
                    <a:pt x="92" y="554"/>
                    <a:pt x="92" y="553"/>
                  </a:cubicBezTo>
                  <a:cubicBezTo>
                    <a:pt x="91" y="553"/>
                    <a:pt x="92" y="554"/>
                    <a:pt x="91" y="552"/>
                  </a:cubicBezTo>
                  <a:cubicBezTo>
                    <a:pt x="91" y="550"/>
                    <a:pt x="90" y="549"/>
                    <a:pt x="91" y="549"/>
                  </a:cubicBezTo>
                  <a:cubicBezTo>
                    <a:pt x="91" y="548"/>
                    <a:pt x="91" y="548"/>
                    <a:pt x="91" y="547"/>
                  </a:cubicBezTo>
                  <a:cubicBezTo>
                    <a:pt x="91" y="547"/>
                    <a:pt x="91" y="546"/>
                    <a:pt x="91" y="546"/>
                  </a:cubicBezTo>
                  <a:cubicBezTo>
                    <a:pt x="90" y="545"/>
                    <a:pt x="91" y="545"/>
                    <a:pt x="91" y="544"/>
                  </a:cubicBezTo>
                  <a:cubicBezTo>
                    <a:pt x="90" y="543"/>
                    <a:pt x="91" y="543"/>
                    <a:pt x="90" y="542"/>
                  </a:cubicBezTo>
                  <a:cubicBezTo>
                    <a:pt x="90" y="542"/>
                    <a:pt x="89" y="540"/>
                    <a:pt x="89" y="540"/>
                  </a:cubicBezTo>
                  <a:cubicBezTo>
                    <a:pt x="89" y="540"/>
                    <a:pt x="90" y="539"/>
                    <a:pt x="90" y="538"/>
                  </a:cubicBezTo>
                  <a:cubicBezTo>
                    <a:pt x="90" y="538"/>
                    <a:pt x="90" y="537"/>
                    <a:pt x="90" y="537"/>
                  </a:cubicBezTo>
                  <a:cubicBezTo>
                    <a:pt x="90" y="536"/>
                    <a:pt x="89" y="536"/>
                    <a:pt x="89" y="535"/>
                  </a:cubicBezTo>
                  <a:cubicBezTo>
                    <a:pt x="89" y="534"/>
                    <a:pt x="89" y="534"/>
                    <a:pt x="88" y="533"/>
                  </a:cubicBezTo>
                  <a:cubicBezTo>
                    <a:pt x="88" y="532"/>
                    <a:pt x="88" y="532"/>
                    <a:pt x="88" y="532"/>
                  </a:cubicBezTo>
                  <a:cubicBezTo>
                    <a:pt x="87" y="531"/>
                    <a:pt x="88" y="531"/>
                    <a:pt x="88" y="530"/>
                  </a:cubicBezTo>
                  <a:cubicBezTo>
                    <a:pt x="87" y="529"/>
                    <a:pt x="88" y="529"/>
                    <a:pt x="87" y="528"/>
                  </a:cubicBezTo>
                  <a:cubicBezTo>
                    <a:pt x="86" y="528"/>
                    <a:pt x="86" y="528"/>
                    <a:pt x="86" y="527"/>
                  </a:cubicBezTo>
                  <a:cubicBezTo>
                    <a:pt x="85" y="526"/>
                    <a:pt x="85" y="526"/>
                    <a:pt x="85" y="525"/>
                  </a:cubicBezTo>
                  <a:cubicBezTo>
                    <a:pt x="84" y="524"/>
                    <a:pt x="85" y="524"/>
                    <a:pt x="84" y="523"/>
                  </a:cubicBezTo>
                  <a:cubicBezTo>
                    <a:pt x="84" y="523"/>
                    <a:pt x="83" y="522"/>
                    <a:pt x="83" y="522"/>
                  </a:cubicBezTo>
                  <a:cubicBezTo>
                    <a:pt x="83" y="521"/>
                    <a:pt x="83" y="521"/>
                    <a:pt x="82" y="521"/>
                  </a:cubicBezTo>
                  <a:cubicBezTo>
                    <a:pt x="82" y="520"/>
                    <a:pt x="82" y="520"/>
                    <a:pt x="82" y="520"/>
                  </a:cubicBezTo>
                  <a:cubicBezTo>
                    <a:pt x="82" y="519"/>
                    <a:pt x="81" y="518"/>
                    <a:pt x="81" y="517"/>
                  </a:cubicBezTo>
                  <a:cubicBezTo>
                    <a:pt x="80" y="517"/>
                    <a:pt x="80" y="517"/>
                    <a:pt x="79" y="516"/>
                  </a:cubicBezTo>
                  <a:cubicBezTo>
                    <a:pt x="79" y="515"/>
                    <a:pt x="78" y="515"/>
                    <a:pt x="78" y="515"/>
                  </a:cubicBezTo>
                  <a:cubicBezTo>
                    <a:pt x="77" y="514"/>
                    <a:pt x="77" y="514"/>
                    <a:pt x="76" y="513"/>
                  </a:cubicBezTo>
                  <a:cubicBezTo>
                    <a:pt x="75" y="512"/>
                    <a:pt x="75" y="512"/>
                    <a:pt x="74" y="510"/>
                  </a:cubicBezTo>
                  <a:cubicBezTo>
                    <a:pt x="73" y="509"/>
                    <a:pt x="73" y="509"/>
                    <a:pt x="73" y="508"/>
                  </a:cubicBezTo>
                  <a:cubicBezTo>
                    <a:pt x="72" y="508"/>
                    <a:pt x="72" y="507"/>
                    <a:pt x="71" y="506"/>
                  </a:cubicBezTo>
                  <a:cubicBezTo>
                    <a:pt x="71" y="506"/>
                    <a:pt x="71" y="505"/>
                    <a:pt x="71" y="505"/>
                  </a:cubicBezTo>
                  <a:cubicBezTo>
                    <a:pt x="71" y="504"/>
                    <a:pt x="70" y="504"/>
                    <a:pt x="70" y="504"/>
                  </a:cubicBezTo>
                  <a:cubicBezTo>
                    <a:pt x="70" y="503"/>
                    <a:pt x="70" y="503"/>
                    <a:pt x="70" y="503"/>
                  </a:cubicBezTo>
                  <a:cubicBezTo>
                    <a:pt x="70" y="502"/>
                    <a:pt x="71" y="502"/>
                    <a:pt x="70" y="501"/>
                  </a:cubicBezTo>
                  <a:cubicBezTo>
                    <a:pt x="69" y="500"/>
                    <a:pt x="69" y="499"/>
                    <a:pt x="69" y="499"/>
                  </a:cubicBezTo>
                  <a:cubicBezTo>
                    <a:pt x="68" y="499"/>
                    <a:pt x="68" y="499"/>
                    <a:pt x="67" y="498"/>
                  </a:cubicBezTo>
                  <a:cubicBezTo>
                    <a:pt x="67" y="498"/>
                    <a:pt x="67" y="498"/>
                    <a:pt x="66" y="497"/>
                  </a:cubicBezTo>
                  <a:cubicBezTo>
                    <a:pt x="65" y="495"/>
                    <a:pt x="65" y="496"/>
                    <a:pt x="64" y="494"/>
                  </a:cubicBezTo>
                  <a:cubicBezTo>
                    <a:pt x="64" y="493"/>
                    <a:pt x="63" y="493"/>
                    <a:pt x="63" y="492"/>
                  </a:cubicBezTo>
                  <a:cubicBezTo>
                    <a:pt x="63" y="491"/>
                    <a:pt x="62" y="489"/>
                    <a:pt x="62" y="489"/>
                  </a:cubicBezTo>
                  <a:cubicBezTo>
                    <a:pt x="61" y="488"/>
                    <a:pt x="61" y="488"/>
                    <a:pt x="61" y="487"/>
                  </a:cubicBezTo>
                  <a:cubicBezTo>
                    <a:pt x="60" y="485"/>
                    <a:pt x="61" y="486"/>
                    <a:pt x="60" y="485"/>
                  </a:cubicBezTo>
                  <a:cubicBezTo>
                    <a:pt x="59" y="484"/>
                    <a:pt x="59" y="484"/>
                    <a:pt x="59" y="483"/>
                  </a:cubicBezTo>
                  <a:cubicBezTo>
                    <a:pt x="58" y="483"/>
                    <a:pt x="58" y="483"/>
                    <a:pt x="57" y="482"/>
                  </a:cubicBezTo>
                  <a:cubicBezTo>
                    <a:pt x="57" y="481"/>
                    <a:pt x="57" y="482"/>
                    <a:pt x="56" y="480"/>
                  </a:cubicBezTo>
                  <a:cubicBezTo>
                    <a:pt x="56" y="479"/>
                    <a:pt x="56" y="480"/>
                    <a:pt x="56" y="478"/>
                  </a:cubicBezTo>
                  <a:cubicBezTo>
                    <a:pt x="55" y="477"/>
                    <a:pt x="56" y="477"/>
                    <a:pt x="55" y="476"/>
                  </a:cubicBezTo>
                  <a:cubicBezTo>
                    <a:pt x="54" y="474"/>
                    <a:pt x="54" y="475"/>
                    <a:pt x="53" y="474"/>
                  </a:cubicBezTo>
                  <a:cubicBezTo>
                    <a:pt x="53" y="473"/>
                    <a:pt x="53" y="472"/>
                    <a:pt x="53" y="472"/>
                  </a:cubicBezTo>
                  <a:cubicBezTo>
                    <a:pt x="52" y="471"/>
                    <a:pt x="53" y="471"/>
                    <a:pt x="52" y="470"/>
                  </a:cubicBezTo>
                  <a:cubicBezTo>
                    <a:pt x="52" y="470"/>
                    <a:pt x="52" y="469"/>
                    <a:pt x="51" y="469"/>
                  </a:cubicBezTo>
                  <a:cubicBezTo>
                    <a:pt x="51" y="468"/>
                    <a:pt x="51" y="468"/>
                    <a:pt x="50" y="468"/>
                  </a:cubicBezTo>
                  <a:cubicBezTo>
                    <a:pt x="50" y="467"/>
                    <a:pt x="50" y="467"/>
                    <a:pt x="50" y="466"/>
                  </a:cubicBezTo>
                  <a:cubicBezTo>
                    <a:pt x="49" y="465"/>
                    <a:pt x="48" y="465"/>
                    <a:pt x="48" y="464"/>
                  </a:cubicBezTo>
                  <a:cubicBezTo>
                    <a:pt x="49" y="463"/>
                    <a:pt x="49" y="464"/>
                    <a:pt x="49" y="463"/>
                  </a:cubicBezTo>
                  <a:cubicBezTo>
                    <a:pt x="49" y="463"/>
                    <a:pt x="49" y="463"/>
                    <a:pt x="49" y="462"/>
                  </a:cubicBezTo>
                  <a:cubicBezTo>
                    <a:pt x="48" y="462"/>
                    <a:pt x="48" y="462"/>
                    <a:pt x="48" y="461"/>
                  </a:cubicBezTo>
                  <a:cubicBezTo>
                    <a:pt x="47" y="460"/>
                    <a:pt x="47" y="460"/>
                    <a:pt x="47" y="460"/>
                  </a:cubicBezTo>
                  <a:cubicBezTo>
                    <a:pt x="46" y="459"/>
                    <a:pt x="46" y="459"/>
                    <a:pt x="46" y="458"/>
                  </a:cubicBezTo>
                  <a:cubicBezTo>
                    <a:pt x="45" y="457"/>
                    <a:pt x="45" y="457"/>
                    <a:pt x="45" y="457"/>
                  </a:cubicBezTo>
                  <a:cubicBezTo>
                    <a:pt x="44" y="456"/>
                    <a:pt x="44" y="456"/>
                    <a:pt x="44" y="455"/>
                  </a:cubicBezTo>
                  <a:cubicBezTo>
                    <a:pt x="44" y="454"/>
                    <a:pt x="44" y="455"/>
                    <a:pt x="44" y="454"/>
                  </a:cubicBezTo>
                  <a:cubicBezTo>
                    <a:pt x="43" y="452"/>
                    <a:pt x="43" y="452"/>
                    <a:pt x="43" y="451"/>
                  </a:cubicBezTo>
                  <a:cubicBezTo>
                    <a:pt x="42" y="451"/>
                    <a:pt x="42" y="450"/>
                    <a:pt x="42" y="450"/>
                  </a:cubicBezTo>
                  <a:cubicBezTo>
                    <a:pt x="41" y="450"/>
                    <a:pt x="41" y="449"/>
                    <a:pt x="41" y="449"/>
                  </a:cubicBezTo>
                  <a:cubicBezTo>
                    <a:pt x="41" y="449"/>
                    <a:pt x="40" y="448"/>
                    <a:pt x="40" y="447"/>
                  </a:cubicBezTo>
                  <a:cubicBezTo>
                    <a:pt x="40" y="446"/>
                    <a:pt x="40" y="447"/>
                    <a:pt x="40" y="446"/>
                  </a:cubicBezTo>
                  <a:cubicBezTo>
                    <a:pt x="40" y="445"/>
                    <a:pt x="40" y="445"/>
                    <a:pt x="40" y="444"/>
                  </a:cubicBezTo>
                  <a:cubicBezTo>
                    <a:pt x="40" y="444"/>
                    <a:pt x="40" y="443"/>
                    <a:pt x="40" y="443"/>
                  </a:cubicBezTo>
                  <a:cubicBezTo>
                    <a:pt x="39" y="442"/>
                    <a:pt x="39" y="442"/>
                    <a:pt x="39" y="441"/>
                  </a:cubicBezTo>
                  <a:cubicBezTo>
                    <a:pt x="38" y="440"/>
                    <a:pt x="39" y="439"/>
                    <a:pt x="38" y="439"/>
                  </a:cubicBezTo>
                  <a:cubicBezTo>
                    <a:pt x="38" y="438"/>
                    <a:pt x="38" y="438"/>
                    <a:pt x="38" y="437"/>
                  </a:cubicBezTo>
                  <a:cubicBezTo>
                    <a:pt x="37" y="437"/>
                    <a:pt x="37" y="437"/>
                    <a:pt x="37" y="436"/>
                  </a:cubicBezTo>
                  <a:cubicBezTo>
                    <a:pt x="36" y="435"/>
                    <a:pt x="36" y="435"/>
                    <a:pt x="36" y="434"/>
                  </a:cubicBezTo>
                  <a:cubicBezTo>
                    <a:pt x="36" y="433"/>
                    <a:pt x="36" y="433"/>
                    <a:pt x="36" y="432"/>
                  </a:cubicBezTo>
                  <a:cubicBezTo>
                    <a:pt x="36" y="432"/>
                    <a:pt x="36" y="431"/>
                    <a:pt x="35" y="430"/>
                  </a:cubicBezTo>
                  <a:cubicBezTo>
                    <a:pt x="35" y="430"/>
                    <a:pt x="35" y="430"/>
                    <a:pt x="35" y="429"/>
                  </a:cubicBezTo>
                  <a:cubicBezTo>
                    <a:pt x="35" y="428"/>
                    <a:pt x="35" y="429"/>
                    <a:pt x="35" y="428"/>
                  </a:cubicBezTo>
                  <a:cubicBezTo>
                    <a:pt x="34" y="427"/>
                    <a:pt x="34" y="427"/>
                    <a:pt x="34" y="426"/>
                  </a:cubicBezTo>
                  <a:cubicBezTo>
                    <a:pt x="33" y="426"/>
                    <a:pt x="33" y="426"/>
                    <a:pt x="33" y="425"/>
                  </a:cubicBezTo>
                  <a:cubicBezTo>
                    <a:pt x="33" y="425"/>
                    <a:pt x="33" y="424"/>
                    <a:pt x="33" y="423"/>
                  </a:cubicBezTo>
                  <a:cubicBezTo>
                    <a:pt x="33" y="422"/>
                    <a:pt x="33" y="422"/>
                    <a:pt x="33" y="422"/>
                  </a:cubicBezTo>
                  <a:cubicBezTo>
                    <a:pt x="32" y="421"/>
                    <a:pt x="31" y="419"/>
                    <a:pt x="31" y="419"/>
                  </a:cubicBezTo>
                  <a:cubicBezTo>
                    <a:pt x="31" y="418"/>
                    <a:pt x="31" y="418"/>
                    <a:pt x="31" y="418"/>
                  </a:cubicBezTo>
                  <a:cubicBezTo>
                    <a:pt x="31" y="418"/>
                    <a:pt x="31" y="417"/>
                    <a:pt x="31" y="417"/>
                  </a:cubicBezTo>
                  <a:cubicBezTo>
                    <a:pt x="31" y="416"/>
                    <a:pt x="30" y="416"/>
                    <a:pt x="30" y="416"/>
                  </a:cubicBezTo>
                  <a:cubicBezTo>
                    <a:pt x="30" y="415"/>
                    <a:pt x="30" y="415"/>
                    <a:pt x="30" y="414"/>
                  </a:cubicBezTo>
                  <a:cubicBezTo>
                    <a:pt x="30" y="414"/>
                    <a:pt x="31" y="414"/>
                    <a:pt x="30" y="413"/>
                  </a:cubicBezTo>
                  <a:cubicBezTo>
                    <a:pt x="30" y="412"/>
                    <a:pt x="30" y="412"/>
                    <a:pt x="30" y="411"/>
                  </a:cubicBezTo>
                  <a:cubicBezTo>
                    <a:pt x="30" y="410"/>
                    <a:pt x="30" y="410"/>
                    <a:pt x="29" y="409"/>
                  </a:cubicBezTo>
                  <a:cubicBezTo>
                    <a:pt x="29" y="408"/>
                    <a:pt x="29" y="408"/>
                    <a:pt x="29" y="408"/>
                  </a:cubicBezTo>
                  <a:cubicBezTo>
                    <a:pt x="29" y="407"/>
                    <a:pt x="29" y="407"/>
                    <a:pt x="29" y="406"/>
                  </a:cubicBezTo>
                  <a:cubicBezTo>
                    <a:pt x="28" y="405"/>
                    <a:pt x="27" y="406"/>
                    <a:pt x="27" y="405"/>
                  </a:cubicBezTo>
                  <a:cubicBezTo>
                    <a:pt x="27" y="404"/>
                    <a:pt x="27" y="404"/>
                    <a:pt x="27" y="403"/>
                  </a:cubicBezTo>
                  <a:cubicBezTo>
                    <a:pt x="27" y="402"/>
                    <a:pt x="27" y="402"/>
                    <a:pt x="27" y="401"/>
                  </a:cubicBezTo>
                  <a:cubicBezTo>
                    <a:pt x="27" y="401"/>
                    <a:pt x="27" y="401"/>
                    <a:pt x="27" y="400"/>
                  </a:cubicBezTo>
                  <a:cubicBezTo>
                    <a:pt x="27" y="399"/>
                    <a:pt x="26" y="399"/>
                    <a:pt x="26" y="398"/>
                  </a:cubicBezTo>
                  <a:cubicBezTo>
                    <a:pt x="26" y="398"/>
                    <a:pt x="26" y="398"/>
                    <a:pt x="26" y="397"/>
                  </a:cubicBezTo>
                  <a:cubicBezTo>
                    <a:pt x="25" y="396"/>
                    <a:pt x="25" y="396"/>
                    <a:pt x="25" y="396"/>
                  </a:cubicBezTo>
                  <a:cubicBezTo>
                    <a:pt x="25" y="395"/>
                    <a:pt x="25" y="395"/>
                    <a:pt x="24" y="395"/>
                  </a:cubicBezTo>
                  <a:cubicBezTo>
                    <a:pt x="24" y="394"/>
                    <a:pt x="24" y="393"/>
                    <a:pt x="24" y="393"/>
                  </a:cubicBezTo>
                  <a:cubicBezTo>
                    <a:pt x="23" y="392"/>
                    <a:pt x="23" y="392"/>
                    <a:pt x="23" y="392"/>
                  </a:cubicBezTo>
                  <a:cubicBezTo>
                    <a:pt x="22" y="391"/>
                    <a:pt x="22" y="391"/>
                    <a:pt x="22" y="390"/>
                  </a:cubicBezTo>
                  <a:cubicBezTo>
                    <a:pt x="22" y="389"/>
                    <a:pt x="22" y="390"/>
                    <a:pt x="22" y="389"/>
                  </a:cubicBezTo>
                  <a:cubicBezTo>
                    <a:pt x="21" y="388"/>
                    <a:pt x="22" y="388"/>
                    <a:pt x="22" y="387"/>
                  </a:cubicBezTo>
                  <a:cubicBezTo>
                    <a:pt x="21" y="387"/>
                    <a:pt x="21" y="387"/>
                    <a:pt x="20" y="386"/>
                  </a:cubicBezTo>
                  <a:cubicBezTo>
                    <a:pt x="20" y="385"/>
                    <a:pt x="20" y="385"/>
                    <a:pt x="19" y="384"/>
                  </a:cubicBezTo>
                  <a:cubicBezTo>
                    <a:pt x="19" y="383"/>
                    <a:pt x="19" y="383"/>
                    <a:pt x="19" y="382"/>
                  </a:cubicBezTo>
                  <a:cubicBezTo>
                    <a:pt x="19" y="381"/>
                    <a:pt x="19" y="382"/>
                    <a:pt x="19" y="381"/>
                  </a:cubicBezTo>
                  <a:cubicBezTo>
                    <a:pt x="18" y="379"/>
                    <a:pt x="19" y="380"/>
                    <a:pt x="18" y="379"/>
                  </a:cubicBezTo>
                  <a:cubicBezTo>
                    <a:pt x="18" y="378"/>
                    <a:pt x="18" y="378"/>
                    <a:pt x="18" y="378"/>
                  </a:cubicBezTo>
                  <a:cubicBezTo>
                    <a:pt x="17" y="377"/>
                    <a:pt x="17" y="377"/>
                    <a:pt x="16" y="377"/>
                  </a:cubicBezTo>
                  <a:cubicBezTo>
                    <a:pt x="16" y="376"/>
                    <a:pt x="16" y="376"/>
                    <a:pt x="16" y="376"/>
                  </a:cubicBezTo>
                  <a:cubicBezTo>
                    <a:pt x="15" y="375"/>
                    <a:pt x="15" y="374"/>
                    <a:pt x="14" y="374"/>
                  </a:cubicBezTo>
                  <a:cubicBezTo>
                    <a:pt x="14" y="373"/>
                    <a:pt x="13" y="373"/>
                    <a:pt x="13" y="372"/>
                  </a:cubicBezTo>
                  <a:cubicBezTo>
                    <a:pt x="13" y="371"/>
                    <a:pt x="13" y="370"/>
                    <a:pt x="13" y="370"/>
                  </a:cubicBezTo>
                  <a:cubicBezTo>
                    <a:pt x="12" y="369"/>
                    <a:pt x="12" y="369"/>
                    <a:pt x="12" y="368"/>
                  </a:cubicBezTo>
                  <a:cubicBezTo>
                    <a:pt x="11" y="368"/>
                    <a:pt x="11" y="367"/>
                    <a:pt x="11" y="367"/>
                  </a:cubicBezTo>
                  <a:cubicBezTo>
                    <a:pt x="10" y="367"/>
                    <a:pt x="10" y="367"/>
                    <a:pt x="9" y="367"/>
                  </a:cubicBezTo>
                  <a:cubicBezTo>
                    <a:pt x="9" y="367"/>
                    <a:pt x="9" y="367"/>
                    <a:pt x="8" y="366"/>
                  </a:cubicBezTo>
                  <a:cubicBezTo>
                    <a:pt x="8" y="366"/>
                    <a:pt x="8" y="366"/>
                    <a:pt x="7" y="365"/>
                  </a:cubicBezTo>
                  <a:cubicBezTo>
                    <a:pt x="7" y="364"/>
                    <a:pt x="7" y="364"/>
                    <a:pt x="7" y="363"/>
                  </a:cubicBezTo>
                  <a:cubicBezTo>
                    <a:pt x="7" y="363"/>
                    <a:pt x="7" y="363"/>
                    <a:pt x="6" y="363"/>
                  </a:cubicBezTo>
                  <a:cubicBezTo>
                    <a:pt x="6" y="362"/>
                    <a:pt x="6" y="362"/>
                    <a:pt x="6" y="361"/>
                  </a:cubicBezTo>
                  <a:cubicBezTo>
                    <a:pt x="7" y="361"/>
                    <a:pt x="7" y="361"/>
                    <a:pt x="6" y="361"/>
                  </a:cubicBezTo>
                  <a:cubicBezTo>
                    <a:pt x="6" y="360"/>
                    <a:pt x="6" y="360"/>
                    <a:pt x="6" y="360"/>
                  </a:cubicBezTo>
                  <a:cubicBezTo>
                    <a:pt x="6" y="360"/>
                    <a:pt x="6" y="360"/>
                    <a:pt x="6" y="359"/>
                  </a:cubicBezTo>
                  <a:cubicBezTo>
                    <a:pt x="7" y="359"/>
                    <a:pt x="7" y="359"/>
                    <a:pt x="6" y="359"/>
                  </a:cubicBezTo>
                  <a:cubicBezTo>
                    <a:pt x="6" y="358"/>
                    <a:pt x="6" y="357"/>
                    <a:pt x="6" y="357"/>
                  </a:cubicBezTo>
                  <a:cubicBezTo>
                    <a:pt x="6" y="357"/>
                    <a:pt x="6" y="357"/>
                    <a:pt x="5" y="357"/>
                  </a:cubicBezTo>
                  <a:cubicBezTo>
                    <a:pt x="5" y="357"/>
                    <a:pt x="5" y="357"/>
                    <a:pt x="4" y="356"/>
                  </a:cubicBezTo>
                  <a:cubicBezTo>
                    <a:pt x="4" y="356"/>
                    <a:pt x="4" y="356"/>
                    <a:pt x="4" y="356"/>
                  </a:cubicBezTo>
                  <a:cubicBezTo>
                    <a:pt x="3" y="355"/>
                    <a:pt x="3" y="355"/>
                    <a:pt x="3" y="355"/>
                  </a:cubicBezTo>
                  <a:cubicBezTo>
                    <a:pt x="2" y="354"/>
                    <a:pt x="1" y="353"/>
                    <a:pt x="1" y="353"/>
                  </a:cubicBezTo>
                  <a:cubicBezTo>
                    <a:pt x="1" y="353"/>
                    <a:pt x="1" y="353"/>
                    <a:pt x="1" y="35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69" name="Freeform 68"/>
            <p:cNvSpPr>
              <a:spLocks/>
            </p:cNvSpPr>
            <p:nvPr/>
          </p:nvSpPr>
          <p:spPr bwMode="auto">
            <a:xfrm>
              <a:off x="9577388" y="5446713"/>
              <a:ext cx="93663" cy="122238"/>
            </a:xfrm>
            <a:custGeom>
              <a:avLst/>
              <a:gdLst>
                <a:gd name="T0" fmla="*/ 63 w 66"/>
                <a:gd name="T1" fmla="*/ 15 h 87"/>
                <a:gd name="T2" fmla="*/ 65 w 66"/>
                <a:gd name="T3" fmla="*/ 24 h 87"/>
                <a:gd name="T4" fmla="*/ 63 w 66"/>
                <a:gd name="T5" fmla="*/ 30 h 87"/>
                <a:gd name="T6" fmla="*/ 63 w 66"/>
                <a:gd name="T7" fmla="*/ 37 h 87"/>
                <a:gd name="T8" fmla="*/ 65 w 66"/>
                <a:gd name="T9" fmla="*/ 43 h 87"/>
                <a:gd name="T10" fmla="*/ 66 w 66"/>
                <a:gd name="T11" fmla="*/ 60 h 87"/>
                <a:gd name="T12" fmla="*/ 66 w 66"/>
                <a:gd name="T13" fmla="*/ 61 h 87"/>
                <a:gd name="T14" fmla="*/ 65 w 66"/>
                <a:gd name="T15" fmla="*/ 61 h 87"/>
                <a:gd name="T16" fmla="*/ 64 w 66"/>
                <a:gd name="T17" fmla="*/ 59 h 87"/>
                <a:gd name="T18" fmla="*/ 64 w 66"/>
                <a:gd name="T19" fmla="*/ 59 h 87"/>
                <a:gd name="T20" fmla="*/ 62 w 66"/>
                <a:gd name="T21" fmla="*/ 59 h 87"/>
                <a:gd name="T22" fmla="*/ 61 w 66"/>
                <a:gd name="T23" fmla="*/ 59 h 87"/>
                <a:gd name="T24" fmla="*/ 60 w 66"/>
                <a:gd name="T25" fmla="*/ 59 h 87"/>
                <a:gd name="T26" fmla="*/ 58 w 66"/>
                <a:gd name="T27" fmla="*/ 73 h 87"/>
                <a:gd name="T28" fmla="*/ 58 w 66"/>
                <a:gd name="T29" fmla="*/ 77 h 87"/>
                <a:gd name="T30" fmla="*/ 58 w 66"/>
                <a:gd name="T31" fmla="*/ 83 h 87"/>
                <a:gd name="T32" fmla="*/ 58 w 66"/>
                <a:gd name="T33" fmla="*/ 87 h 87"/>
                <a:gd name="T34" fmla="*/ 35 w 66"/>
                <a:gd name="T35" fmla="*/ 87 h 87"/>
                <a:gd name="T36" fmla="*/ 18 w 66"/>
                <a:gd name="T37" fmla="*/ 80 h 87"/>
                <a:gd name="T38" fmla="*/ 14 w 66"/>
                <a:gd name="T39" fmla="*/ 75 h 87"/>
                <a:gd name="T40" fmla="*/ 10 w 66"/>
                <a:gd name="T41" fmla="*/ 72 h 87"/>
                <a:gd name="T42" fmla="*/ 9 w 66"/>
                <a:gd name="T43" fmla="*/ 69 h 87"/>
                <a:gd name="T44" fmla="*/ 9 w 66"/>
                <a:gd name="T45" fmla="*/ 67 h 87"/>
                <a:gd name="T46" fmla="*/ 9 w 66"/>
                <a:gd name="T47" fmla="*/ 64 h 87"/>
                <a:gd name="T48" fmla="*/ 6 w 66"/>
                <a:gd name="T49" fmla="*/ 62 h 87"/>
                <a:gd name="T50" fmla="*/ 5 w 66"/>
                <a:gd name="T51" fmla="*/ 59 h 87"/>
                <a:gd name="T52" fmla="*/ 4 w 66"/>
                <a:gd name="T53" fmla="*/ 59 h 87"/>
                <a:gd name="T54" fmla="*/ 3 w 66"/>
                <a:gd name="T55" fmla="*/ 59 h 87"/>
                <a:gd name="T56" fmla="*/ 1 w 66"/>
                <a:gd name="T57" fmla="*/ 61 h 87"/>
                <a:gd name="T58" fmla="*/ 1 w 66"/>
                <a:gd name="T59" fmla="*/ 59 h 87"/>
                <a:gd name="T60" fmla="*/ 0 w 66"/>
                <a:gd name="T61" fmla="*/ 51 h 87"/>
                <a:gd name="T62" fmla="*/ 0 w 66"/>
                <a:gd name="T63" fmla="*/ 43 h 87"/>
                <a:gd name="T64" fmla="*/ 1 w 66"/>
                <a:gd name="T65" fmla="*/ 39 h 87"/>
                <a:gd name="T66" fmla="*/ 3 w 66"/>
                <a:gd name="T67" fmla="*/ 37 h 87"/>
                <a:gd name="T68" fmla="*/ 4 w 66"/>
                <a:gd name="T69" fmla="*/ 36 h 87"/>
                <a:gd name="T70" fmla="*/ 5 w 66"/>
                <a:gd name="T71" fmla="*/ 33 h 87"/>
                <a:gd name="T72" fmla="*/ 8 w 66"/>
                <a:gd name="T73" fmla="*/ 29 h 87"/>
                <a:gd name="T74" fmla="*/ 10 w 66"/>
                <a:gd name="T75" fmla="*/ 26 h 87"/>
                <a:gd name="T76" fmla="*/ 13 w 66"/>
                <a:gd name="T77" fmla="*/ 20 h 87"/>
                <a:gd name="T78" fmla="*/ 15 w 66"/>
                <a:gd name="T79" fmla="*/ 16 h 87"/>
                <a:gd name="T80" fmla="*/ 16 w 66"/>
                <a:gd name="T81" fmla="*/ 13 h 87"/>
                <a:gd name="T82" fmla="*/ 17 w 66"/>
                <a:gd name="T83" fmla="*/ 11 h 87"/>
                <a:gd name="T84" fmla="*/ 18 w 66"/>
                <a:gd name="T85" fmla="*/ 9 h 87"/>
                <a:gd name="T86" fmla="*/ 21 w 66"/>
                <a:gd name="T87" fmla="*/ 7 h 87"/>
                <a:gd name="T88" fmla="*/ 23 w 66"/>
                <a:gd name="T89" fmla="*/ 5 h 87"/>
                <a:gd name="T90" fmla="*/ 25 w 66"/>
                <a:gd name="T91" fmla="*/ 3 h 87"/>
                <a:gd name="T92" fmla="*/ 26 w 66"/>
                <a:gd name="T93" fmla="*/ 1 h 87"/>
                <a:gd name="T94" fmla="*/ 31 w 66"/>
                <a:gd name="T95" fmla="*/ 0 h 87"/>
                <a:gd name="T96" fmla="*/ 53 w 66"/>
                <a:gd name="T97" fmla="*/ 15 h 87"/>
                <a:gd name="T98" fmla="*/ 58 w 66"/>
                <a:gd name="T99" fmla="*/ 13 h 87"/>
                <a:gd name="T100" fmla="*/ 59 w 66"/>
                <a:gd name="T101" fmla="*/ 14 h 87"/>
                <a:gd name="T102" fmla="*/ 60 w 66"/>
                <a:gd name="T103" fmla="*/ 14 h 87"/>
                <a:gd name="T104" fmla="*/ 61 w 66"/>
                <a:gd name="T105" fmla="*/ 14 h 87"/>
                <a:gd name="T106" fmla="*/ 63 w 66"/>
                <a:gd name="T107"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87">
                  <a:moveTo>
                    <a:pt x="63" y="15"/>
                  </a:moveTo>
                  <a:cubicBezTo>
                    <a:pt x="65" y="24"/>
                    <a:pt x="65" y="24"/>
                    <a:pt x="65" y="24"/>
                  </a:cubicBezTo>
                  <a:cubicBezTo>
                    <a:pt x="63" y="30"/>
                    <a:pt x="63" y="30"/>
                    <a:pt x="63" y="30"/>
                  </a:cubicBezTo>
                  <a:cubicBezTo>
                    <a:pt x="63" y="30"/>
                    <a:pt x="63" y="37"/>
                    <a:pt x="63" y="37"/>
                  </a:cubicBezTo>
                  <a:cubicBezTo>
                    <a:pt x="63" y="37"/>
                    <a:pt x="65" y="43"/>
                    <a:pt x="65" y="43"/>
                  </a:cubicBezTo>
                  <a:cubicBezTo>
                    <a:pt x="66" y="60"/>
                    <a:pt x="66" y="60"/>
                    <a:pt x="66" y="60"/>
                  </a:cubicBezTo>
                  <a:cubicBezTo>
                    <a:pt x="66" y="61"/>
                    <a:pt x="66" y="61"/>
                    <a:pt x="66" y="61"/>
                  </a:cubicBezTo>
                  <a:cubicBezTo>
                    <a:pt x="65" y="61"/>
                    <a:pt x="65" y="61"/>
                    <a:pt x="65" y="61"/>
                  </a:cubicBezTo>
                  <a:cubicBezTo>
                    <a:pt x="65" y="61"/>
                    <a:pt x="64" y="59"/>
                    <a:pt x="64" y="59"/>
                  </a:cubicBezTo>
                  <a:cubicBezTo>
                    <a:pt x="64" y="59"/>
                    <a:pt x="64" y="58"/>
                    <a:pt x="64" y="59"/>
                  </a:cubicBezTo>
                  <a:cubicBezTo>
                    <a:pt x="63" y="59"/>
                    <a:pt x="62" y="59"/>
                    <a:pt x="62" y="59"/>
                  </a:cubicBezTo>
                  <a:cubicBezTo>
                    <a:pt x="62" y="59"/>
                    <a:pt x="62" y="59"/>
                    <a:pt x="61" y="59"/>
                  </a:cubicBezTo>
                  <a:cubicBezTo>
                    <a:pt x="61" y="59"/>
                    <a:pt x="60" y="59"/>
                    <a:pt x="60" y="59"/>
                  </a:cubicBezTo>
                  <a:cubicBezTo>
                    <a:pt x="60" y="60"/>
                    <a:pt x="58" y="73"/>
                    <a:pt x="58" y="73"/>
                  </a:cubicBezTo>
                  <a:cubicBezTo>
                    <a:pt x="58" y="77"/>
                    <a:pt x="58" y="77"/>
                    <a:pt x="58" y="77"/>
                  </a:cubicBezTo>
                  <a:cubicBezTo>
                    <a:pt x="58" y="77"/>
                    <a:pt x="58" y="82"/>
                    <a:pt x="58" y="83"/>
                  </a:cubicBezTo>
                  <a:cubicBezTo>
                    <a:pt x="58" y="83"/>
                    <a:pt x="58" y="87"/>
                    <a:pt x="58" y="87"/>
                  </a:cubicBezTo>
                  <a:cubicBezTo>
                    <a:pt x="35" y="87"/>
                    <a:pt x="35" y="87"/>
                    <a:pt x="35" y="87"/>
                  </a:cubicBezTo>
                  <a:cubicBezTo>
                    <a:pt x="18" y="80"/>
                    <a:pt x="18" y="80"/>
                    <a:pt x="18" y="80"/>
                  </a:cubicBezTo>
                  <a:cubicBezTo>
                    <a:pt x="14" y="75"/>
                    <a:pt x="14" y="75"/>
                    <a:pt x="14" y="75"/>
                  </a:cubicBezTo>
                  <a:cubicBezTo>
                    <a:pt x="10" y="72"/>
                    <a:pt x="10" y="72"/>
                    <a:pt x="10" y="72"/>
                  </a:cubicBezTo>
                  <a:cubicBezTo>
                    <a:pt x="9" y="69"/>
                    <a:pt x="9" y="69"/>
                    <a:pt x="9" y="69"/>
                  </a:cubicBezTo>
                  <a:cubicBezTo>
                    <a:pt x="9" y="69"/>
                    <a:pt x="9" y="67"/>
                    <a:pt x="9" y="67"/>
                  </a:cubicBezTo>
                  <a:cubicBezTo>
                    <a:pt x="9" y="67"/>
                    <a:pt x="9" y="64"/>
                    <a:pt x="9" y="64"/>
                  </a:cubicBezTo>
                  <a:cubicBezTo>
                    <a:pt x="6" y="62"/>
                    <a:pt x="6" y="62"/>
                    <a:pt x="6" y="62"/>
                  </a:cubicBezTo>
                  <a:cubicBezTo>
                    <a:pt x="6" y="62"/>
                    <a:pt x="6" y="59"/>
                    <a:pt x="5" y="59"/>
                  </a:cubicBezTo>
                  <a:cubicBezTo>
                    <a:pt x="5" y="58"/>
                    <a:pt x="4" y="59"/>
                    <a:pt x="4" y="59"/>
                  </a:cubicBezTo>
                  <a:cubicBezTo>
                    <a:pt x="3" y="59"/>
                    <a:pt x="3" y="59"/>
                    <a:pt x="3" y="59"/>
                  </a:cubicBezTo>
                  <a:cubicBezTo>
                    <a:pt x="1" y="61"/>
                    <a:pt x="1" y="61"/>
                    <a:pt x="1" y="61"/>
                  </a:cubicBezTo>
                  <a:cubicBezTo>
                    <a:pt x="1" y="61"/>
                    <a:pt x="1" y="60"/>
                    <a:pt x="1" y="59"/>
                  </a:cubicBezTo>
                  <a:cubicBezTo>
                    <a:pt x="0" y="58"/>
                    <a:pt x="0" y="53"/>
                    <a:pt x="0" y="51"/>
                  </a:cubicBezTo>
                  <a:cubicBezTo>
                    <a:pt x="0" y="50"/>
                    <a:pt x="0" y="45"/>
                    <a:pt x="0" y="43"/>
                  </a:cubicBezTo>
                  <a:cubicBezTo>
                    <a:pt x="1" y="42"/>
                    <a:pt x="1" y="40"/>
                    <a:pt x="1" y="39"/>
                  </a:cubicBezTo>
                  <a:cubicBezTo>
                    <a:pt x="2" y="38"/>
                    <a:pt x="3" y="37"/>
                    <a:pt x="3" y="37"/>
                  </a:cubicBezTo>
                  <a:cubicBezTo>
                    <a:pt x="3" y="37"/>
                    <a:pt x="3" y="36"/>
                    <a:pt x="4" y="36"/>
                  </a:cubicBezTo>
                  <a:cubicBezTo>
                    <a:pt x="4" y="35"/>
                    <a:pt x="5" y="33"/>
                    <a:pt x="5" y="33"/>
                  </a:cubicBezTo>
                  <a:cubicBezTo>
                    <a:pt x="5" y="33"/>
                    <a:pt x="7" y="30"/>
                    <a:pt x="8" y="29"/>
                  </a:cubicBezTo>
                  <a:cubicBezTo>
                    <a:pt x="9" y="29"/>
                    <a:pt x="10" y="27"/>
                    <a:pt x="10" y="26"/>
                  </a:cubicBezTo>
                  <a:cubicBezTo>
                    <a:pt x="10" y="25"/>
                    <a:pt x="13" y="21"/>
                    <a:pt x="13" y="20"/>
                  </a:cubicBezTo>
                  <a:cubicBezTo>
                    <a:pt x="14" y="19"/>
                    <a:pt x="15" y="17"/>
                    <a:pt x="15" y="16"/>
                  </a:cubicBezTo>
                  <a:cubicBezTo>
                    <a:pt x="15" y="15"/>
                    <a:pt x="16" y="14"/>
                    <a:pt x="16" y="13"/>
                  </a:cubicBezTo>
                  <a:cubicBezTo>
                    <a:pt x="17" y="12"/>
                    <a:pt x="17" y="11"/>
                    <a:pt x="17" y="11"/>
                  </a:cubicBezTo>
                  <a:cubicBezTo>
                    <a:pt x="17" y="11"/>
                    <a:pt x="18" y="9"/>
                    <a:pt x="18" y="9"/>
                  </a:cubicBezTo>
                  <a:cubicBezTo>
                    <a:pt x="19" y="9"/>
                    <a:pt x="21" y="7"/>
                    <a:pt x="21" y="7"/>
                  </a:cubicBezTo>
                  <a:cubicBezTo>
                    <a:pt x="22" y="6"/>
                    <a:pt x="22" y="6"/>
                    <a:pt x="23" y="5"/>
                  </a:cubicBezTo>
                  <a:cubicBezTo>
                    <a:pt x="24" y="4"/>
                    <a:pt x="25" y="3"/>
                    <a:pt x="25" y="3"/>
                  </a:cubicBezTo>
                  <a:cubicBezTo>
                    <a:pt x="25" y="2"/>
                    <a:pt x="26" y="1"/>
                    <a:pt x="26" y="1"/>
                  </a:cubicBezTo>
                  <a:cubicBezTo>
                    <a:pt x="31" y="0"/>
                    <a:pt x="31" y="0"/>
                    <a:pt x="31" y="0"/>
                  </a:cubicBezTo>
                  <a:cubicBezTo>
                    <a:pt x="53" y="15"/>
                    <a:pt x="53" y="15"/>
                    <a:pt x="53" y="15"/>
                  </a:cubicBezTo>
                  <a:cubicBezTo>
                    <a:pt x="58" y="13"/>
                    <a:pt x="58" y="13"/>
                    <a:pt x="58" y="13"/>
                  </a:cubicBezTo>
                  <a:cubicBezTo>
                    <a:pt x="59" y="14"/>
                    <a:pt x="59" y="14"/>
                    <a:pt x="59" y="14"/>
                  </a:cubicBezTo>
                  <a:cubicBezTo>
                    <a:pt x="60" y="14"/>
                    <a:pt x="60" y="14"/>
                    <a:pt x="60" y="14"/>
                  </a:cubicBezTo>
                  <a:cubicBezTo>
                    <a:pt x="61" y="14"/>
                    <a:pt x="61" y="14"/>
                    <a:pt x="61" y="14"/>
                  </a:cubicBezTo>
                  <a:lnTo>
                    <a:pt x="63" y="15"/>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70" name="Freeform 69"/>
            <p:cNvSpPr>
              <a:spLocks/>
            </p:cNvSpPr>
            <p:nvPr/>
          </p:nvSpPr>
          <p:spPr bwMode="auto">
            <a:xfrm>
              <a:off x="8834438" y="4856163"/>
              <a:ext cx="646113" cy="681038"/>
            </a:xfrm>
            <a:custGeom>
              <a:avLst/>
              <a:gdLst>
                <a:gd name="T0" fmla="*/ 164 w 458"/>
                <a:gd name="T1" fmla="*/ 18 h 483"/>
                <a:gd name="T2" fmla="*/ 174 w 458"/>
                <a:gd name="T3" fmla="*/ 30 h 483"/>
                <a:gd name="T4" fmla="*/ 182 w 458"/>
                <a:gd name="T5" fmla="*/ 34 h 483"/>
                <a:gd name="T6" fmla="*/ 192 w 458"/>
                <a:gd name="T7" fmla="*/ 23 h 483"/>
                <a:gd name="T8" fmla="*/ 202 w 458"/>
                <a:gd name="T9" fmla="*/ 15 h 483"/>
                <a:gd name="T10" fmla="*/ 214 w 458"/>
                <a:gd name="T11" fmla="*/ 8 h 483"/>
                <a:gd name="T12" fmla="*/ 225 w 458"/>
                <a:gd name="T13" fmla="*/ 14 h 483"/>
                <a:gd name="T14" fmla="*/ 240 w 458"/>
                <a:gd name="T15" fmla="*/ 2 h 483"/>
                <a:gd name="T16" fmla="*/ 247 w 458"/>
                <a:gd name="T17" fmla="*/ 2 h 483"/>
                <a:gd name="T18" fmla="*/ 256 w 458"/>
                <a:gd name="T19" fmla="*/ 5 h 483"/>
                <a:gd name="T20" fmla="*/ 277 w 458"/>
                <a:gd name="T21" fmla="*/ 39 h 483"/>
                <a:gd name="T22" fmla="*/ 291 w 458"/>
                <a:gd name="T23" fmla="*/ 67 h 483"/>
                <a:gd name="T24" fmla="*/ 305 w 458"/>
                <a:gd name="T25" fmla="*/ 93 h 483"/>
                <a:gd name="T26" fmla="*/ 325 w 458"/>
                <a:gd name="T27" fmla="*/ 108 h 483"/>
                <a:gd name="T28" fmla="*/ 354 w 458"/>
                <a:gd name="T29" fmla="*/ 123 h 483"/>
                <a:gd name="T30" fmla="*/ 373 w 458"/>
                <a:gd name="T31" fmla="*/ 140 h 483"/>
                <a:gd name="T32" fmla="*/ 376 w 458"/>
                <a:gd name="T33" fmla="*/ 160 h 483"/>
                <a:gd name="T34" fmla="*/ 382 w 458"/>
                <a:gd name="T35" fmla="*/ 177 h 483"/>
                <a:gd name="T36" fmla="*/ 396 w 458"/>
                <a:gd name="T37" fmla="*/ 197 h 483"/>
                <a:gd name="T38" fmla="*/ 428 w 458"/>
                <a:gd name="T39" fmla="*/ 205 h 483"/>
                <a:gd name="T40" fmla="*/ 452 w 458"/>
                <a:gd name="T41" fmla="*/ 223 h 483"/>
                <a:gd name="T42" fmla="*/ 441 w 458"/>
                <a:gd name="T43" fmla="*/ 231 h 483"/>
                <a:gd name="T44" fmla="*/ 422 w 458"/>
                <a:gd name="T45" fmla="*/ 249 h 483"/>
                <a:gd name="T46" fmla="*/ 399 w 458"/>
                <a:gd name="T47" fmla="*/ 260 h 483"/>
                <a:gd name="T48" fmla="*/ 382 w 458"/>
                <a:gd name="T49" fmla="*/ 279 h 483"/>
                <a:gd name="T50" fmla="*/ 371 w 458"/>
                <a:gd name="T51" fmla="*/ 286 h 483"/>
                <a:gd name="T52" fmla="*/ 359 w 458"/>
                <a:gd name="T53" fmla="*/ 295 h 483"/>
                <a:gd name="T54" fmla="*/ 350 w 458"/>
                <a:gd name="T55" fmla="*/ 301 h 483"/>
                <a:gd name="T56" fmla="*/ 343 w 458"/>
                <a:gd name="T57" fmla="*/ 307 h 483"/>
                <a:gd name="T58" fmla="*/ 337 w 458"/>
                <a:gd name="T59" fmla="*/ 328 h 483"/>
                <a:gd name="T60" fmla="*/ 330 w 458"/>
                <a:gd name="T61" fmla="*/ 342 h 483"/>
                <a:gd name="T62" fmla="*/ 319 w 458"/>
                <a:gd name="T63" fmla="*/ 352 h 483"/>
                <a:gd name="T64" fmla="*/ 287 w 458"/>
                <a:gd name="T65" fmla="*/ 367 h 483"/>
                <a:gd name="T66" fmla="*/ 278 w 458"/>
                <a:gd name="T67" fmla="*/ 400 h 483"/>
                <a:gd name="T68" fmla="*/ 253 w 458"/>
                <a:gd name="T69" fmla="*/ 421 h 483"/>
                <a:gd name="T70" fmla="*/ 241 w 458"/>
                <a:gd name="T71" fmla="*/ 422 h 483"/>
                <a:gd name="T72" fmla="*/ 223 w 458"/>
                <a:gd name="T73" fmla="*/ 421 h 483"/>
                <a:gd name="T74" fmla="*/ 208 w 458"/>
                <a:gd name="T75" fmla="*/ 417 h 483"/>
                <a:gd name="T76" fmla="*/ 199 w 458"/>
                <a:gd name="T77" fmla="*/ 414 h 483"/>
                <a:gd name="T78" fmla="*/ 189 w 458"/>
                <a:gd name="T79" fmla="*/ 411 h 483"/>
                <a:gd name="T80" fmla="*/ 180 w 458"/>
                <a:gd name="T81" fmla="*/ 404 h 483"/>
                <a:gd name="T82" fmla="*/ 173 w 458"/>
                <a:gd name="T83" fmla="*/ 398 h 483"/>
                <a:gd name="T84" fmla="*/ 164 w 458"/>
                <a:gd name="T85" fmla="*/ 395 h 483"/>
                <a:gd name="T86" fmla="*/ 151 w 458"/>
                <a:gd name="T87" fmla="*/ 397 h 483"/>
                <a:gd name="T88" fmla="*/ 141 w 458"/>
                <a:gd name="T89" fmla="*/ 405 h 483"/>
                <a:gd name="T90" fmla="*/ 135 w 458"/>
                <a:gd name="T91" fmla="*/ 420 h 483"/>
                <a:gd name="T92" fmla="*/ 133 w 458"/>
                <a:gd name="T93" fmla="*/ 434 h 483"/>
                <a:gd name="T94" fmla="*/ 122 w 458"/>
                <a:gd name="T95" fmla="*/ 445 h 483"/>
                <a:gd name="T96" fmla="*/ 110 w 458"/>
                <a:gd name="T97" fmla="*/ 452 h 483"/>
                <a:gd name="T98" fmla="*/ 100 w 458"/>
                <a:gd name="T99" fmla="*/ 468 h 483"/>
                <a:gd name="T100" fmla="*/ 80 w 458"/>
                <a:gd name="T101" fmla="*/ 481 h 483"/>
                <a:gd name="T102" fmla="*/ 60 w 458"/>
                <a:gd name="T103" fmla="*/ 480 h 483"/>
                <a:gd name="T104" fmla="*/ 39 w 458"/>
                <a:gd name="T105" fmla="*/ 480 h 483"/>
                <a:gd name="T106" fmla="*/ 31 w 458"/>
                <a:gd name="T107" fmla="*/ 474 h 483"/>
                <a:gd name="T108" fmla="*/ 33 w 458"/>
                <a:gd name="T109" fmla="*/ 455 h 483"/>
                <a:gd name="T110" fmla="*/ 41 w 458"/>
                <a:gd name="T111" fmla="*/ 435 h 483"/>
                <a:gd name="T112" fmla="*/ 35 w 458"/>
                <a:gd name="T113" fmla="*/ 420 h 483"/>
                <a:gd name="T114" fmla="*/ 31 w 458"/>
                <a:gd name="T115" fmla="*/ 405 h 483"/>
                <a:gd name="T116" fmla="*/ 27 w 458"/>
                <a:gd name="T117" fmla="*/ 397 h 483"/>
                <a:gd name="T118" fmla="*/ 20 w 458"/>
                <a:gd name="T119" fmla="*/ 387 h 483"/>
                <a:gd name="T120" fmla="*/ 10 w 458"/>
                <a:gd name="T121" fmla="*/ 374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483">
                  <a:moveTo>
                    <a:pt x="0" y="367"/>
                  </a:moveTo>
                  <a:cubicBezTo>
                    <a:pt x="0" y="290"/>
                    <a:pt x="0" y="220"/>
                    <a:pt x="0" y="220"/>
                  </a:cubicBezTo>
                  <a:cubicBezTo>
                    <a:pt x="49" y="220"/>
                    <a:pt x="49" y="220"/>
                    <a:pt x="49" y="220"/>
                  </a:cubicBezTo>
                  <a:cubicBezTo>
                    <a:pt x="49" y="28"/>
                    <a:pt x="49" y="28"/>
                    <a:pt x="49" y="28"/>
                  </a:cubicBezTo>
                  <a:cubicBezTo>
                    <a:pt x="71" y="28"/>
                    <a:pt x="71" y="28"/>
                    <a:pt x="71" y="28"/>
                  </a:cubicBezTo>
                  <a:cubicBezTo>
                    <a:pt x="151" y="12"/>
                    <a:pt x="151" y="12"/>
                    <a:pt x="151" y="12"/>
                  </a:cubicBezTo>
                  <a:cubicBezTo>
                    <a:pt x="161" y="12"/>
                    <a:pt x="161" y="12"/>
                    <a:pt x="161" y="12"/>
                  </a:cubicBezTo>
                  <a:cubicBezTo>
                    <a:pt x="161" y="12"/>
                    <a:pt x="162" y="12"/>
                    <a:pt x="161" y="13"/>
                  </a:cubicBezTo>
                  <a:cubicBezTo>
                    <a:pt x="161" y="13"/>
                    <a:pt x="161" y="13"/>
                    <a:pt x="161" y="13"/>
                  </a:cubicBezTo>
                  <a:cubicBezTo>
                    <a:pt x="162" y="14"/>
                    <a:pt x="162" y="13"/>
                    <a:pt x="162" y="14"/>
                  </a:cubicBezTo>
                  <a:cubicBezTo>
                    <a:pt x="163" y="14"/>
                    <a:pt x="162" y="15"/>
                    <a:pt x="162" y="15"/>
                  </a:cubicBezTo>
                  <a:cubicBezTo>
                    <a:pt x="162" y="15"/>
                    <a:pt x="162" y="15"/>
                    <a:pt x="162" y="15"/>
                  </a:cubicBezTo>
                  <a:cubicBezTo>
                    <a:pt x="162" y="16"/>
                    <a:pt x="162" y="15"/>
                    <a:pt x="162" y="16"/>
                  </a:cubicBezTo>
                  <a:cubicBezTo>
                    <a:pt x="163" y="16"/>
                    <a:pt x="163" y="16"/>
                    <a:pt x="163" y="17"/>
                  </a:cubicBezTo>
                  <a:cubicBezTo>
                    <a:pt x="163" y="17"/>
                    <a:pt x="163" y="17"/>
                    <a:pt x="164" y="17"/>
                  </a:cubicBezTo>
                  <a:cubicBezTo>
                    <a:pt x="164" y="18"/>
                    <a:pt x="164" y="17"/>
                    <a:pt x="164" y="18"/>
                  </a:cubicBezTo>
                  <a:cubicBezTo>
                    <a:pt x="164" y="18"/>
                    <a:pt x="164" y="18"/>
                    <a:pt x="165" y="19"/>
                  </a:cubicBezTo>
                  <a:cubicBezTo>
                    <a:pt x="166" y="20"/>
                    <a:pt x="165" y="20"/>
                    <a:pt x="165" y="20"/>
                  </a:cubicBezTo>
                  <a:cubicBezTo>
                    <a:pt x="166" y="21"/>
                    <a:pt x="166" y="20"/>
                    <a:pt x="166" y="21"/>
                  </a:cubicBezTo>
                  <a:cubicBezTo>
                    <a:pt x="166" y="21"/>
                    <a:pt x="166" y="22"/>
                    <a:pt x="167" y="22"/>
                  </a:cubicBezTo>
                  <a:cubicBezTo>
                    <a:pt x="168" y="22"/>
                    <a:pt x="168" y="22"/>
                    <a:pt x="169" y="23"/>
                  </a:cubicBezTo>
                  <a:cubicBezTo>
                    <a:pt x="170" y="24"/>
                    <a:pt x="169" y="24"/>
                    <a:pt x="170" y="24"/>
                  </a:cubicBezTo>
                  <a:cubicBezTo>
                    <a:pt x="170" y="24"/>
                    <a:pt x="170" y="24"/>
                    <a:pt x="171" y="24"/>
                  </a:cubicBezTo>
                  <a:cubicBezTo>
                    <a:pt x="171" y="24"/>
                    <a:pt x="171" y="24"/>
                    <a:pt x="171" y="25"/>
                  </a:cubicBezTo>
                  <a:cubicBezTo>
                    <a:pt x="171" y="25"/>
                    <a:pt x="171" y="25"/>
                    <a:pt x="172" y="25"/>
                  </a:cubicBezTo>
                  <a:cubicBezTo>
                    <a:pt x="173" y="25"/>
                    <a:pt x="172" y="26"/>
                    <a:pt x="172" y="26"/>
                  </a:cubicBezTo>
                  <a:cubicBezTo>
                    <a:pt x="172" y="26"/>
                    <a:pt x="172" y="26"/>
                    <a:pt x="173" y="26"/>
                  </a:cubicBezTo>
                  <a:cubicBezTo>
                    <a:pt x="173" y="27"/>
                    <a:pt x="172" y="27"/>
                    <a:pt x="172" y="27"/>
                  </a:cubicBezTo>
                  <a:cubicBezTo>
                    <a:pt x="172" y="28"/>
                    <a:pt x="173" y="27"/>
                    <a:pt x="173" y="28"/>
                  </a:cubicBezTo>
                  <a:cubicBezTo>
                    <a:pt x="174" y="28"/>
                    <a:pt x="173" y="28"/>
                    <a:pt x="174" y="29"/>
                  </a:cubicBezTo>
                  <a:cubicBezTo>
                    <a:pt x="174" y="29"/>
                    <a:pt x="174" y="29"/>
                    <a:pt x="173" y="29"/>
                  </a:cubicBezTo>
                  <a:cubicBezTo>
                    <a:pt x="173" y="30"/>
                    <a:pt x="173" y="30"/>
                    <a:pt x="174" y="30"/>
                  </a:cubicBezTo>
                  <a:cubicBezTo>
                    <a:pt x="174" y="31"/>
                    <a:pt x="174" y="31"/>
                    <a:pt x="174" y="31"/>
                  </a:cubicBezTo>
                  <a:cubicBezTo>
                    <a:pt x="174" y="31"/>
                    <a:pt x="174" y="31"/>
                    <a:pt x="173" y="31"/>
                  </a:cubicBezTo>
                  <a:cubicBezTo>
                    <a:pt x="173" y="31"/>
                    <a:pt x="173" y="31"/>
                    <a:pt x="173" y="32"/>
                  </a:cubicBezTo>
                  <a:cubicBezTo>
                    <a:pt x="174" y="32"/>
                    <a:pt x="174" y="32"/>
                    <a:pt x="174" y="33"/>
                  </a:cubicBezTo>
                  <a:cubicBezTo>
                    <a:pt x="174" y="33"/>
                    <a:pt x="174" y="32"/>
                    <a:pt x="173" y="33"/>
                  </a:cubicBezTo>
                  <a:cubicBezTo>
                    <a:pt x="173" y="34"/>
                    <a:pt x="173" y="33"/>
                    <a:pt x="173" y="34"/>
                  </a:cubicBezTo>
                  <a:cubicBezTo>
                    <a:pt x="174" y="34"/>
                    <a:pt x="174" y="34"/>
                    <a:pt x="175" y="35"/>
                  </a:cubicBezTo>
                  <a:cubicBezTo>
                    <a:pt x="176" y="36"/>
                    <a:pt x="175" y="35"/>
                    <a:pt x="174" y="36"/>
                  </a:cubicBezTo>
                  <a:cubicBezTo>
                    <a:pt x="174" y="37"/>
                    <a:pt x="174" y="36"/>
                    <a:pt x="175" y="37"/>
                  </a:cubicBezTo>
                  <a:cubicBezTo>
                    <a:pt x="175" y="37"/>
                    <a:pt x="175" y="37"/>
                    <a:pt x="176" y="37"/>
                  </a:cubicBezTo>
                  <a:cubicBezTo>
                    <a:pt x="177" y="38"/>
                    <a:pt x="177" y="37"/>
                    <a:pt x="177" y="37"/>
                  </a:cubicBezTo>
                  <a:cubicBezTo>
                    <a:pt x="177" y="37"/>
                    <a:pt x="177" y="37"/>
                    <a:pt x="178" y="37"/>
                  </a:cubicBezTo>
                  <a:cubicBezTo>
                    <a:pt x="179" y="37"/>
                    <a:pt x="179" y="36"/>
                    <a:pt x="179" y="35"/>
                  </a:cubicBezTo>
                  <a:cubicBezTo>
                    <a:pt x="180" y="35"/>
                    <a:pt x="179" y="34"/>
                    <a:pt x="180" y="34"/>
                  </a:cubicBezTo>
                  <a:cubicBezTo>
                    <a:pt x="180" y="33"/>
                    <a:pt x="181" y="34"/>
                    <a:pt x="181" y="34"/>
                  </a:cubicBezTo>
                  <a:cubicBezTo>
                    <a:pt x="181" y="34"/>
                    <a:pt x="182" y="34"/>
                    <a:pt x="182" y="34"/>
                  </a:cubicBezTo>
                  <a:cubicBezTo>
                    <a:pt x="182" y="34"/>
                    <a:pt x="184" y="32"/>
                    <a:pt x="185" y="31"/>
                  </a:cubicBezTo>
                  <a:cubicBezTo>
                    <a:pt x="185" y="31"/>
                    <a:pt x="185" y="31"/>
                    <a:pt x="185" y="31"/>
                  </a:cubicBezTo>
                  <a:cubicBezTo>
                    <a:pt x="185" y="31"/>
                    <a:pt x="185" y="31"/>
                    <a:pt x="185" y="31"/>
                  </a:cubicBezTo>
                  <a:cubicBezTo>
                    <a:pt x="185" y="31"/>
                    <a:pt x="186" y="30"/>
                    <a:pt x="186" y="30"/>
                  </a:cubicBezTo>
                  <a:cubicBezTo>
                    <a:pt x="186" y="30"/>
                    <a:pt x="185" y="29"/>
                    <a:pt x="185" y="29"/>
                  </a:cubicBezTo>
                  <a:cubicBezTo>
                    <a:pt x="185" y="29"/>
                    <a:pt x="186" y="29"/>
                    <a:pt x="186" y="29"/>
                  </a:cubicBezTo>
                  <a:cubicBezTo>
                    <a:pt x="186" y="28"/>
                    <a:pt x="187" y="28"/>
                    <a:pt x="187" y="28"/>
                  </a:cubicBezTo>
                  <a:cubicBezTo>
                    <a:pt x="188" y="28"/>
                    <a:pt x="188" y="28"/>
                    <a:pt x="188" y="28"/>
                  </a:cubicBezTo>
                  <a:cubicBezTo>
                    <a:pt x="188" y="27"/>
                    <a:pt x="188" y="28"/>
                    <a:pt x="188" y="27"/>
                  </a:cubicBezTo>
                  <a:cubicBezTo>
                    <a:pt x="189" y="27"/>
                    <a:pt x="189" y="27"/>
                    <a:pt x="189" y="27"/>
                  </a:cubicBezTo>
                  <a:cubicBezTo>
                    <a:pt x="190" y="26"/>
                    <a:pt x="190" y="26"/>
                    <a:pt x="190" y="26"/>
                  </a:cubicBezTo>
                  <a:cubicBezTo>
                    <a:pt x="190" y="26"/>
                    <a:pt x="191" y="25"/>
                    <a:pt x="191" y="25"/>
                  </a:cubicBezTo>
                  <a:cubicBezTo>
                    <a:pt x="191" y="25"/>
                    <a:pt x="191" y="25"/>
                    <a:pt x="192" y="24"/>
                  </a:cubicBezTo>
                  <a:cubicBezTo>
                    <a:pt x="192" y="24"/>
                    <a:pt x="192" y="24"/>
                    <a:pt x="192" y="24"/>
                  </a:cubicBezTo>
                  <a:cubicBezTo>
                    <a:pt x="192" y="24"/>
                    <a:pt x="191" y="23"/>
                    <a:pt x="191" y="23"/>
                  </a:cubicBezTo>
                  <a:cubicBezTo>
                    <a:pt x="191" y="23"/>
                    <a:pt x="191" y="23"/>
                    <a:pt x="192" y="23"/>
                  </a:cubicBezTo>
                  <a:cubicBezTo>
                    <a:pt x="192" y="22"/>
                    <a:pt x="192" y="22"/>
                    <a:pt x="192" y="22"/>
                  </a:cubicBezTo>
                  <a:cubicBezTo>
                    <a:pt x="193" y="22"/>
                    <a:pt x="193" y="22"/>
                    <a:pt x="194" y="22"/>
                  </a:cubicBezTo>
                  <a:cubicBezTo>
                    <a:pt x="194" y="22"/>
                    <a:pt x="194" y="22"/>
                    <a:pt x="194" y="21"/>
                  </a:cubicBezTo>
                  <a:cubicBezTo>
                    <a:pt x="194" y="21"/>
                    <a:pt x="194" y="21"/>
                    <a:pt x="194" y="21"/>
                  </a:cubicBezTo>
                  <a:cubicBezTo>
                    <a:pt x="195" y="21"/>
                    <a:pt x="195" y="21"/>
                    <a:pt x="195" y="21"/>
                  </a:cubicBezTo>
                  <a:cubicBezTo>
                    <a:pt x="195" y="21"/>
                    <a:pt x="195" y="20"/>
                    <a:pt x="195" y="20"/>
                  </a:cubicBezTo>
                  <a:cubicBezTo>
                    <a:pt x="196" y="20"/>
                    <a:pt x="196" y="19"/>
                    <a:pt x="196" y="19"/>
                  </a:cubicBezTo>
                  <a:cubicBezTo>
                    <a:pt x="196" y="19"/>
                    <a:pt x="196" y="19"/>
                    <a:pt x="196" y="19"/>
                  </a:cubicBezTo>
                  <a:cubicBezTo>
                    <a:pt x="196" y="19"/>
                    <a:pt x="197" y="19"/>
                    <a:pt x="197" y="19"/>
                  </a:cubicBezTo>
                  <a:cubicBezTo>
                    <a:pt x="198" y="19"/>
                    <a:pt x="198" y="19"/>
                    <a:pt x="198" y="19"/>
                  </a:cubicBezTo>
                  <a:cubicBezTo>
                    <a:pt x="198" y="19"/>
                    <a:pt x="198" y="18"/>
                    <a:pt x="198" y="18"/>
                  </a:cubicBezTo>
                  <a:cubicBezTo>
                    <a:pt x="197" y="17"/>
                    <a:pt x="198" y="17"/>
                    <a:pt x="198" y="18"/>
                  </a:cubicBezTo>
                  <a:cubicBezTo>
                    <a:pt x="199" y="18"/>
                    <a:pt x="199" y="18"/>
                    <a:pt x="200" y="18"/>
                  </a:cubicBezTo>
                  <a:cubicBezTo>
                    <a:pt x="202" y="17"/>
                    <a:pt x="201" y="17"/>
                    <a:pt x="201" y="17"/>
                  </a:cubicBezTo>
                  <a:cubicBezTo>
                    <a:pt x="201" y="17"/>
                    <a:pt x="201" y="17"/>
                    <a:pt x="202" y="16"/>
                  </a:cubicBezTo>
                  <a:cubicBezTo>
                    <a:pt x="202" y="16"/>
                    <a:pt x="202" y="16"/>
                    <a:pt x="202" y="15"/>
                  </a:cubicBezTo>
                  <a:cubicBezTo>
                    <a:pt x="202" y="15"/>
                    <a:pt x="202" y="15"/>
                    <a:pt x="203" y="15"/>
                  </a:cubicBezTo>
                  <a:cubicBezTo>
                    <a:pt x="205" y="14"/>
                    <a:pt x="204" y="14"/>
                    <a:pt x="203" y="14"/>
                  </a:cubicBezTo>
                  <a:cubicBezTo>
                    <a:pt x="203" y="13"/>
                    <a:pt x="204" y="13"/>
                    <a:pt x="204" y="13"/>
                  </a:cubicBezTo>
                  <a:cubicBezTo>
                    <a:pt x="204" y="14"/>
                    <a:pt x="205" y="13"/>
                    <a:pt x="205" y="13"/>
                  </a:cubicBezTo>
                  <a:cubicBezTo>
                    <a:pt x="205" y="13"/>
                    <a:pt x="205" y="12"/>
                    <a:pt x="206" y="12"/>
                  </a:cubicBezTo>
                  <a:cubicBezTo>
                    <a:pt x="207" y="12"/>
                    <a:pt x="206" y="13"/>
                    <a:pt x="206" y="13"/>
                  </a:cubicBezTo>
                  <a:cubicBezTo>
                    <a:pt x="207" y="14"/>
                    <a:pt x="207" y="13"/>
                    <a:pt x="208" y="13"/>
                  </a:cubicBezTo>
                  <a:cubicBezTo>
                    <a:pt x="208" y="13"/>
                    <a:pt x="208" y="12"/>
                    <a:pt x="208" y="12"/>
                  </a:cubicBezTo>
                  <a:cubicBezTo>
                    <a:pt x="209" y="12"/>
                    <a:pt x="209" y="12"/>
                    <a:pt x="209" y="13"/>
                  </a:cubicBezTo>
                  <a:cubicBezTo>
                    <a:pt x="209" y="13"/>
                    <a:pt x="209" y="14"/>
                    <a:pt x="210" y="14"/>
                  </a:cubicBezTo>
                  <a:cubicBezTo>
                    <a:pt x="211" y="14"/>
                    <a:pt x="210" y="13"/>
                    <a:pt x="210" y="12"/>
                  </a:cubicBezTo>
                  <a:cubicBezTo>
                    <a:pt x="210" y="12"/>
                    <a:pt x="210" y="12"/>
                    <a:pt x="211" y="12"/>
                  </a:cubicBezTo>
                  <a:cubicBezTo>
                    <a:pt x="211" y="12"/>
                    <a:pt x="211" y="12"/>
                    <a:pt x="211" y="12"/>
                  </a:cubicBezTo>
                  <a:cubicBezTo>
                    <a:pt x="212" y="12"/>
                    <a:pt x="211" y="10"/>
                    <a:pt x="212" y="10"/>
                  </a:cubicBezTo>
                  <a:cubicBezTo>
                    <a:pt x="212" y="10"/>
                    <a:pt x="213" y="9"/>
                    <a:pt x="213" y="9"/>
                  </a:cubicBezTo>
                  <a:cubicBezTo>
                    <a:pt x="214" y="8"/>
                    <a:pt x="214" y="8"/>
                    <a:pt x="214" y="8"/>
                  </a:cubicBezTo>
                  <a:cubicBezTo>
                    <a:pt x="214" y="8"/>
                    <a:pt x="215" y="9"/>
                    <a:pt x="215" y="9"/>
                  </a:cubicBezTo>
                  <a:cubicBezTo>
                    <a:pt x="215" y="9"/>
                    <a:pt x="215" y="9"/>
                    <a:pt x="216" y="9"/>
                  </a:cubicBezTo>
                  <a:cubicBezTo>
                    <a:pt x="217" y="9"/>
                    <a:pt x="216" y="9"/>
                    <a:pt x="216" y="9"/>
                  </a:cubicBezTo>
                  <a:cubicBezTo>
                    <a:pt x="217" y="10"/>
                    <a:pt x="217" y="10"/>
                    <a:pt x="217" y="10"/>
                  </a:cubicBezTo>
                  <a:cubicBezTo>
                    <a:pt x="217" y="11"/>
                    <a:pt x="217" y="10"/>
                    <a:pt x="217" y="11"/>
                  </a:cubicBezTo>
                  <a:cubicBezTo>
                    <a:pt x="218" y="11"/>
                    <a:pt x="218" y="11"/>
                    <a:pt x="219" y="12"/>
                  </a:cubicBezTo>
                  <a:cubicBezTo>
                    <a:pt x="220" y="12"/>
                    <a:pt x="219" y="12"/>
                    <a:pt x="219" y="13"/>
                  </a:cubicBezTo>
                  <a:cubicBezTo>
                    <a:pt x="220" y="13"/>
                    <a:pt x="219" y="13"/>
                    <a:pt x="219" y="14"/>
                  </a:cubicBezTo>
                  <a:cubicBezTo>
                    <a:pt x="219" y="14"/>
                    <a:pt x="219" y="14"/>
                    <a:pt x="219" y="14"/>
                  </a:cubicBezTo>
                  <a:cubicBezTo>
                    <a:pt x="219" y="15"/>
                    <a:pt x="220" y="15"/>
                    <a:pt x="220" y="15"/>
                  </a:cubicBezTo>
                  <a:cubicBezTo>
                    <a:pt x="220" y="15"/>
                    <a:pt x="221" y="14"/>
                    <a:pt x="221" y="14"/>
                  </a:cubicBezTo>
                  <a:cubicBezTo>
                    <a:pt x="221" y="14"/>
                    <a:pt x="221" y="14"/>
                    <a:pt x="222" y="15"/>
                  </a:cubicBezTo>
                  <a:cubicBezTo>
                    <a:pt x="222" y="16"/>
                    <a:pt x="222" y="15"/>
                    <a:pt x="223" y="15"/>
                  </a:cubicBezTo>
                  <a:cubicBezTo>
                    <a:pt x="223" y="15"/>
                    <a:pt x="223" y="15"/>
                    <a:pt x="223" y="15"/>
                  </a:cubicBezTo>
                  <a:cubicBezTo>
                    <a:pt x="224" y="15"/>
                    <a:pt x="223" y="16"/>
                    <a:pt x="223" y="16"/>
                  </a:cubicBezTo>
                  <a:cubicBezTo>
                    <a:pt x="223" y="16"/>
                    <a:pt x="225" y="14"/>
                    <a:pt x="225" y="14"/>
                  </a:cubicBezTo>
                  <a:cubicBezTo>
                    <a:pt x="225" y="14"/>
                    <a:pt x="225" y="13"/>
                    <a:pt x="225" y="13"/>
                  </a:cubicBezTo>
                  <a:cubicBezTo>
                    <a:pt x="225" y="13"/>
                    <a:pt x="226" y="12"/>
                    <a:pt x="226" y="12"/>
                  </a:cubicBezTo>
                  <a:cubicBezTo>
                    <a:pt x="227" y="11"/>
                    <a:pt x="227" y="11"/>
                    <a:pt x="228" y="10"/>
                  </a:cubicBezTo>
                  <a:cubicBezTo>
                    <a:pt x="228" y="9"/>
                    <a:pt x="228" y="9"/>
                    <a:pt x="228" y="9"/>
                  </a:cubicBezTo>
                  <a:cubicBezTo>
                    <a:pt x="229" y="9"/>
                    <a:pt x="229" y="8"/>
                    <a:pt x="229" y="8"/>
                  </a:cubicBezTo>
                  <a:cubicBezTo>
                    <a:pt x="229" y="8"/>
                    <a:pt x="230" y="8"/>
                    <a:pt x="230" y="8"/>
                  </a:cubicBezTo>
                  <a:cubicBezTo>
                    <a:pt x="230" y="7"/>
                    <a:pt x="231" y="7"/>
                    <a:pt x="231" y="7"/>
                  </a:cubicBezTo>
                  <a:cubicBezTo>
                    <a:pt x="232" y="6"/>
                    <a:pt x="231" y="6"/>
                    <a:pt x="232" y="6"/>
                  </a:cubicBezTo>
                  <a:cubicBezTo>
                    <a:pt x="233" y="6"/>
                    <a:pt x="232" y="6"/>
                    <a:pt x="233" y="5"/>
                  </a:cubicBezTo>
                  <a:cubicBezTo>
                    <a:pt x="233" y="5"/>
                    <a:pt x="234" y="5"/>
                    <a:pt x="234" y="5"/>
                  </a:cubicBezTo>
                  <a:cubicBezTo>
                    <a:pt x="235" y="5"/>
                    <a:pt x="235" y="4"/>
                    <a:pt x="235" y="4"/>
                  </a:cubicBezTo>
                  <a:cubicBezTo>
                    <a:pt x="236" y="3"/>
                    <a:pt x="236" y="4"/>
                    <a:pt x="236" y="4"/>
                  </a:cubicBezTo>
                  <a:cubicBezTo>
                    <a:pt x="236" y="3"/>
                    <a:pt x="236" y="4"/>
                    <a:pt x="237" y="4"/>
                  </a:cubicBezTo>
                  <a:cubicBezTo>
                    <a:pt x="238" y="4"/>
                    <a:pt x="238" y="3"/>
                    <a:pt x="238" y="3"/>
                  </a:cubicBezTo>
                  <a:cubicBezTo>
                    <a:pt x="238" y="3"/>
                    <a:pt x="239" y="3"/>
                    <a:pt x="240" y="3"/>
                  </a:cubicBezTo>
                  <a:cubicBezTo>
                    <a:pt x="240" y="2"/>
                    <a:pt x="240" y="2"/>
                    <a:pt x="240" y="2"/>
                  </a:cubicBezTo>
                  <a:cubicBezTo>
                    <a:pt x="240" y="1"/>
                    <a:pt x="240" y="2"/>
                    <a:pt x="240" y="2"/>
                  </a:cubicBezTo>
                  <a:cubicBezTo>
                    <a:pt x="241" y="2"/>
                    <a:pt x="240" y="2"/>
                    <a:pt x="241" y="2"/>
                  </a:cubicBezTo>
                  <a:cubicBezTo>
                    <a:pt x="241" y="3"/>
                    <a:pt x="241" y="2"/>
                    <a:pt x="242" y="2"/>
                  </a:cubicBezTo>
                  <a:cubicBezTo>
                    <a:pt x="242" y="1"/>
                    <a:pt x="242" y="1"/>
                    <a:pt x="242" y="1"/>
                  </a:cubicBezTo>
                  <a:cubicBezTo>
                    <a:pt x="243" y="0"/>
                    <a:pt x="243" y="1"/>
                    <a:pt x="243" y="1"/>
                  </a:cubicBezTo>
                  <a:cubicBezTo>
                    <a:pt x="243" y="1"/>
                    <a:pt x="243" y="1"/>
                    <a:pt x="243" y="1"/>
                  </a:cubicBezTo>
                  <a:cubicBezTo>
                    <a:pt x="243" y="1"/>
                    <a:pt x="243" y="1"/>
                    <a:pt x="243" y="2"/>
                  </a:cubicBezTo>
                  <a:cubicBezTo>
                    <a:pt x="242" y="2"/>
                    <a:pt x="243" y="2"/>
                    <a:pt x="243" y="2"/>
                  </a:cubicBezTo>
                  <a:cubicBezTo>
                    <a:pt x="243" y="2"/>
                    <a:pt x="243" y="2"/>
                    <a:pt x="243" y="2"/>
                  </a:cubicBezTo>
                  <a:cubicBezTo>
                    <a:pt x="243" y="3"/>
                    <a:pt x="243" y="3"/>
                    <a:pt x="244" y="3"/>
                  </a:cubicBezTo>
                  <a:cubicBezTo>
                    <a:pt x="244" y="3"/>
                    <a:pt x="244" y="3"/>
                    <a:pt x="244" y="2"/>
                  </a:cubicBezTo>
                  <a:cubicBezTo>
                    <a:pt x="244" y="2"/>
                    <a:pt x="245" y="2"/>
                    <a:pt x="245" y="2"/>
                  </a:cubicBezTo>
                  <a:cubicBezTo>
                    <a:pt x="245" y="2"/>
                    <a:pt x="245" y="3"/>
                    <a:pt x="245" y="3"/>
                  </a:cubicBezTo>
                  <a:cubicBezTo>
                    <a:pt x="245" y="3"/>
                    <a:pt x="245" y="3"/>
                    <a:pt x="245" y="3"/>
                  </a:cubicBezTo>
                  <a:cubicBezTo>
                    <a:pt x="246" y="3"/>
                    <a:pt x="246" y="2"/>
                    <a:pt x="246" y="2"/>
                  </a:cubicBezTo>
                  <a:cubicBezTo>
                    <a:pt x="246" y="2"/>
                    <a:pt x="247" y="2"/>
                    <a:pt x="247" y="2"/>
                  </a:cubicBezTo>
                  <a:cubicBezTo>
                    <a:pt x="248" y="2"/>
                    <a:pt x="247" y="2"/>
                    <a:pt x="247" y="3"/>
                  </a:cubicBezTo>
                  <a:cubicBezTo>
                    <a:pt x="247" y="3"/>
                    <a:pt x="247" y="3"/>
                    <a:pt x="247" y="3"/>
                  </a:cubicBezTo>
                  <a:cubicBezTo>
                    <a:pt x="248" y="3"/>
                    <a:pt x="248" y="3"/>
                    <a:pt x="249" y="3"/>
                  </a:cubicBezTo>
                  <a:cubicBezTo>
                    <a:pt x="249" y="3"/>
                    <a:pt x="250" y="2"/>
                    <a:pt x="250" y="2"/>
                  </a:cubicBezTo>
                  <a:cubicBezTo>
                    <a:pt x="251" y="2"/>
                    <a:pt x="250" y="2"/>
                    <a:pt x="250" y="1"/>
                  </a:cubicBezTo>
                  <a:cubicBezTo>
                    <a:pt x="251" y="1"/>
                    <a:pt x="251" y="2"/>
                    <a:pt x="251" y="2"/>
                  </a:cubicBezTo>
                  <a:cubicBezTo>
                    <a:pt x="252" y="2"/>
                    <a:pt x="252" y="2"/>
                    <a:pt x="252" y="2"/>
                  </a:cubicBezTo>
                  <a:cubicBezTo>
                    <a:pt x="252" y="2"/>
                    <a:pt x="252" y="1"/>
                    <a:pt x="252" y="0"/>
                  </a:cubicBezTo>
                  <a:cubicBezTo>
                    <a:pt x="252" y="0"/>
                    <a:pt x="253" y="0"/>
                    <a:pt x="253" y="0"/>
                  </a:cubicBezTo>
                  <a:cubicBezTo>
                    <a:pt x="253" y="0"/>
                    <a:pt x="253" y="1"/>
                    <a:pt x="254" y="1"/>
                  </a:cubicBezTo>
                  <a:cubicBezTo>
                    <a:pt x="256" y="1"/>
                    <a:pt x="255" y="1"/>
                    <a:pt x="256" y="1"/>
                  </a:cubicBezTo>
                  <a:cubicBezTo>
                    <a:pt x="257" y="1"/>
                    <a:pt x="257" y="1"/>
                    <a:pt x="257" y="1"/>
                  </a:cubicBezTo>
                  <a:cubicBezTo>
                    <a:pt x="257" y="1"/>
                    <a:pt x="257" y="1"/>
                    <a:pt x="257" y="1"/>
                  </a:cubicBezTo>
                  <a:cubicBezTo>
                    <a:pt x="257" y="1"/>
                    <a:pt x="257" y="3"/>
                    <a:pt x="257" y="3"/>
                  </a:cubicBezTo>
                  <a:cubicBezTo>
                    <a:pt x="257" y="3"/>
                    <a:pt x="256" y="4"/>
                    <a:pt x="256" y="4"/>
                  </a:cubicBezTo>
                  <a:cubicBezTo>
                    <a:pt x="255" y="5"/>
                    <a:pt x="256" y="5"/>
                    <a:pt x="256" y="5"/>
                  </a:cubicBezTo>
                  <a:cubicBezTo>
                    <a:pt x="256" y="6"/>
                    <a:pt x="256" y="6"/>
                    <a:pt x="256" y="7"/>
                  </a:cubicBezTo>
                  <a:cubicBezTo>
                    <a:pt x="255" y="7"/>
                    <a:pt x="256" y="7"/>
                    <a:pt x="256" y="8"/>
                  </a:cubicBezTo>
                  <a:cubicBezTo>
                    <a:pt x="257" y="8"/>
                    <a:pt x="257" y="9"/>
                    <a:pt x="258" y="10"/>
                  </a:cubicBezTo>
                  <a:cubicBezTo>
                    <a:pt x="258" y="11"/>
                    <a:pt x="258" y="11"/>
                    <a:pt x="258" y="12"/>
                  </a:cubicBezTo>
                  <a:cubicBezTo>
                    <a:pt x="258" y="12"/>
                    <a:pt x="259" y="13"/>
                    <a:pt x="259" y="13"/>
                  </a:cubicBezTo>
                  <a:cubicBezTo>
                    <a:pt x="259" y="14"/>
                    <a:pt x="259" y="14"/>
                    <a:pt x="260" y="15"/>
                  </a:cubicBezTo>
                  <a:cubicBezTo>
                    <a:pt x="260" y="15"/>
                    <a:pt x="261" y="15"/>
                    <a:pt x="261" y="15"/>
                  </a:cubicBezTo>
                  <a:cubicBezTo>
                    <a:pt x="261" y="15"/>
                    <a:pt x="261" y="17"/>
                    <a:pt x="262" y="17"/>
                  </a:cubicBezTo>
                  <a:cubicBezTo>
                    <a:pt x="262" y="18"/>
                    <a:pt x="264" y="18"/>
                    <a:pt x="264" y="18"/>
                  </a:cubicBezTo>
                  <a:cubicBezTo>
                    <a:pt x="264" y="18"/>
                    <a:pt x="265" y="20"/>
                    <a:pt x="265" y="21"/>
                  </a:cubicBezTo>
                  <a:cubicBezTo>
                    <a:pt x="266" y="22"/>
                    <a:pt x="267" y="24"/>
                    <a:pt x="267" y="25"/>
                  </a:cubicBezTo>
                  <a:cubicBezTo>
                    <a:pt x="267" y="26"/>
                    <a:pt x="269" y="29"/>
                    <a:pt x="269" y="29"/>
                  </a:cubicBezTo>
                  <a:cubicBezTo>
                    <a:pt x="269" y="30"/>
                    <a:pt x="270" y="32"/>
                    <a:pt x="271" y="33"/>
                  </a:cubicBezTo>
                  <a:cubicBezTo>
                    <a:pt x="272" y="34"/>
                    <a:pt x="272" y="34"/>
                    <a:pt x="273" y="35"/>
                  </a:cubicBezTo>
                  <a:cubicBezTo>
                    <a:pt x="274" y="36"/>
                    <a:pt x="275" y="36"/>
                    <a:pt x="275" y="37"/>
                  </a:cubicBezTo>
                  <a:cubicBezTo>
                    <a:pt x="276" y="37"/>
                    <a:pt x="276" y="38"/>
                    <a:pt x="277" y="39"/>
                  </a:cubicBezTo>
                  <a:cubicBezTo>
                    <a:pt x="278" y="40"/>
                    <a:pt x="278" y="41"/>
                    <a:pt x="278" y="41"/>
                  </a:cubicBezTo>
                  <a:cubicBezTo>
                    <a:pt x="278" y="41"/>
                    <a:pt x="281" y="42"/>
                    <a:pt x="281" y="43"/>
                  </a:cubicBezTo>
                  <a:cubicBezTo>
                    <a:pt x="282" y="43"/>
                    <a:pt x="282" y="44"/>
                    <a:pt x="282" y="44"/>
                  </a:cubicBezTo>
                  <a:cubicBezTo>
                    <a:pt x="282" y="44"/>
                    <a:pt x="284" y="46"/>
                    <a:pt x="283" y="47"/>
                  </a:cubicBezTo>
                  <a:cubicBezTo>
                    <a:pt x="283" y="47"/>
                    <a:pt x="283" y="48"/>
                    <a:pt x="283" y="48"/>
                  </a:cubicBezTo>
                  <a:cubicBezTo>
                    <a:pt x="282" y="49"/>
                    <a:pt x="283" y="50"/>
                    <a:pt x="283" y="51"/>
                  </a:cubicBezTo>
                  <a:cubicBezTo>
                    <a:pt x="283" y="51"/>
                    <a:pt x="283" y="53"/>
                    <a:pt x="283" y="53"/>
                  </a:cubicBezTo>
                  <a:cubicBezTo>
                    <a:pt x="284" y="54"/>
                    <a:pt x="284" y="54"/>
                    <a:pt x="285" y="55"/>
                  </a:cubicBezTo>
                  <a:cubicBezTo>
                    <a:pt x="285" y="55"/>
                    <a:pt x="287" y="56"/>
                    <a:pt x="287" y="56"/>
                  </a:cubicBezTo>
                  <a:cubicBezTo>
                    <a:pt x="288" y="57"/>
                    <a:pt x="288" y="57"/>
                    <a:pt x="289" y="58"/>
                  </a:cubicBezTo>
                  <a:cubicBezTo>
                    <a:pt x="290" y="59"/>
                    <a:pt x="290" y="59"/>
                    <a:pt x="290" y="59"/>
                  </a:cubicBezTo>
                  <a:cubicBezTo>
                    <a:pt x="290" y="59"/>
                    <a:pt x="291" y="60"/>
                    <a:pt x="292" y="60"/>
                  </a:cubicBezTo>
                  <a:cubicBezTo>
                    <a:pt x="292" y="61"/>
                    <a:pt x="292" y="61"/>
                    <a:pt x="292" y="62"/>
                  </a:cubicBezTo>
                  <a:cubicBezTo>
                    <a:pt x="293" y="63"/>
                    <a:pt x="293" y="63"/>
                    <a:pt x="293" y="64"/>
                  </a:cubicBezTo>
                  <a:cubicBezTo>
                    <a:pt x="293" y="65"/>
                    <a:pt x="293" y="65"/>
                    <a:pt x="292" y="66"/>
                  </a:cubicBezTo>
                  <a:cubicBezTo>
                    <a:pt x="292" y="66"/>
                    <a:pt x="291" y="66"/>
                    <a:pt x="291" y="67"/>
                  </a:cubicBezTo>
                  <a:cubicBezTo>
                    <a:pt x="291" y="67"/>
                    <a:pt x="291" y="68"/>
                    <a:pt x="292" y="69"/>
                  </a:cubicBezTo>
                  <a:cubicBezTo>
                    <a:pt x="292" y="70"/>
                    <a:pt x="293" y="70"/>
                    <a:pt x="293" y="71"/>
                  </a:cubicBezTo>
                  <a:cubicBezTo>
                    <a:pt x="293" y="71"/>
                    <a:pt x="294" y="73"/>
                    <a:pt x="294" y="73"/>
                  </a:cubicBezTo>
                  <a:cubicBezTo>
                    <a:pt x="295" y="74"/>
                    <a:pt x="295" y="74"/>
                    <a:pt x="295" y="74"/>
                  </a:cubicBezTo>
                  <a:cubicBezTo>
                    <a:pt x="295" y="74"/>
                    <a:pt x="295" y="75"/>
                    <a:pt x="295" y="76"/>
                  </a:cubicBezTo>
                  <a:cubicBezTo>
                    <a:pt x="295" y="76"/>
                    <a:pt x="296" y="76"/>
                    <a:pt x="296" y="77"/>
                  </a:cubicBezTo>
                  <a:cubicBezTo>
                    <a:pt x="297" y="77"/>
                    <a:pt x="297" y="77"/>
                    <a:pt x="297" y="78"/>
                  </a:cubicBezTo>
                  <a:cubicBezTo>
                    <a:pt x="297" y="79"/>
                    <a:pt x="297" y="79"/>
                    <a:pt x="298" y="80"/>
                  </a:cubicBezTo>
                  <a:cubicBezTo>
                    <a:pt x="298" y="81"/>
                    <a:pt x="298" y="81"/>
                    <a:pt x="299" y="81"/>
                  </a:cubicBezTo>
                  <a:cubicBezTo>
                    <a:pt x="299" y="82"/>
                    <a:pt x="299" y="84"/>
                    <a:pt x="299" y="85"/>
                  </a:cubicBezTo>
                  <a:cubicBezTo>
                    <a:pt x="299" y="85"/>
                    <a:pt x="299" y="85"/>
                    <a:pt x="300" y="85"/>
                  </a:cubicBezTo>
                  <a:cubicBezTo>
                    <a:pt x="300" y="86"/>
                    <a:pt x="300" y="86"/>
                    <a:pt x="300" y="87"/>
                  </a:cubicBezTo>
                  <a:cubicBezTo>
                    <a:pt x="300" y="87"/>
                    <a:pt x="301" y="88"/>
                    <a:pt x="301" y="89"/>
                  </a:cubicBezTo>
                  <a:cubicBezTo>
                    <a:pt x="301" y="89"/>
                    <a:pt x="301" y="90"/>
                    <a:pt x="301" y="91"/>
                  </a:cubicBezTo>
                  <a:cubicBezTo>
                    <a:pt x="302" y="92"/>
                    <a:pt x="303" y="92"/>
                    <a:pt x="303" y="92"/>
                  </a:cubicBezTo>
                  <a:cubicBezTo>
                    <a:pt x="303" y="92"/>
                    <a:pt x="304" y="93"/>
                    <a:pt x="305" y="93"/>
                  </a:cubicBezTo>
                  <a:cubicBezTo>
                    <a:pt x="305" y="93"/>
                    <a:pt x="306" y="93"/>
                    <a:pt x="307" y="93"/>
                  </a:cubicBezTo>
                  <a:cubicBezTo>
                    <a:pt x="307" y="93"/>
                    <a:pt x="308" y="93"/>
                    <a:pt x="308" y="93"/>
                  </a:cubicBezTo>
                  <a:cubicBezTo>
                    <a:pt x="308" y="93"/>
                    <a:pt x="309" y="93"/>
                    <a:pt x="310" y="94"/>
                  </a:cubicBezTo>
                  <a:cubicBezTo>
                    <a:pt x="310" y="94"/>
                    <a:pt x="310" y="95"/>
                    <a:pt x="310" y="95"/>
                  </a:cubicBezTo>
                  <a:cubicBezTo>
                    <a:pt x="310" y="96"/>
                    <a:pt x="310" y="96"/>
                    <a:pt x="309" y="97"/>
                  </a:cubicBezTo>
                  <a:cubicBezTo>
                    <a:pt x="309" y="97"/>
                    <a:pt x="310" y="98"/>
                    <a:pt x="310" y="98"/>
                  </a:cubicBezTo>
                  <a:cubicBezTo>
                    <a:pt x="310" y="98"/>
                    <a:pt x="310" y="98"/>
                    <a:pt x="311" y="98"/>
                  </a:cubicBezTo>
                  <a:cubicBezTo>
                    <a:pt x="312" y="98"/>
                    <a:pt x="312" y="98"/>
                    <a:pt x="312" y="98"/>
                  </a:cubicBezTo>
                  <a:cubicBezTo>
                    <a:pt x="312" y="98"/>
                    <a:pt x="314" y="100"/>
                    <a:pt x="314" y="101"/>
                  </a:cubicBezTo>
                  <a:cubicBezTo>
                    <a:pt x="314" y="102"/>
                    <a:pt x="315" y="102"/>
                    <a:pt x="315" y="102"/>
                  </a:cubicBezTo>
                  <a:cubicBezTo>
                    <a:pt x="319" y="103"/>
                    <a:pt x="319" y="103"/>
                    <a:pt x="319" y="103"/>
                  </a:cubicBezTo>
                  <a:cubicBezTo>
                    <a:pt x="319" y="103"/>
                    <a:pt x="319" y="103"/>
                    <a:pt x="319" y="103"/>
                  </a:cubicBezTo>
                  <a:cubicBezTo>
                    <a:pt x="321" y="104"/>
                    <a:pt x="321" y="104"/>
                    <a:pt x="321" y="104"/>
                  </a:cubicBezTo>
                  <a:cubicBezTo>
                    <a:pt x="321" y="104"/>
                    <a:pt x="321" y="104"/>
                    <a:pt x="322" y="105"/>
                  </a:cubicBezTo>
                  <a:cubicBezTo>
                    <a:pt x="323" y="105"/>
                    <a:pt x="323" y="108"/>
                    <a:pt x="323" y="109"/>
                  </a:cubicBezTo>
                  <a:cubicBezTo>
                    <a:pt x="324" y="109"/>
                    <a:pt x="325" y="108"/>
                    <a:pt x="325" y="108"/>
                  </a:cubicBezTo>
                  <a:cubicBezTo>
                    <a:pt x="325" y="108"/>
                    <a:pt x="327" y="109"/>
                    <a:pt x="327" y="109"/>
                  </a:cubicBezTo>
                  <a:cubicBezTo>
                    <a:pt x="327" y="109"/>
                    <a:pt x="328" y="110"/>
                    <a:pt x="328" y="110"/>
                  </a:cubicBezTo>
                  <a:cubicBezTo>
                    <a:pt x="328" y="112"/>
                    <a:pt x="328" y="112"/>
                    <a:pt x="328" y="112"/>
                  </a:cubicBezTo>
                  <a:cubicBezTo>
                    <a:pt x="328" y="112"/>
                    <a:pt x="330" y="111"/>
                    <a:pt x="332" y="112"/>
                  </a:cubicBezTo>
                  <a:cubicBezTo>
                    <a:pt x="333" y="112"/>
                    <a:pt x="332" y="112"/>
                    <a:pt x="333" y="113"/>
                  </a:cubicBezTo>
                  <a:cubicBezTo>
                    <a:pt x="333" y="113"/>
                    <a:pt x="334" y="113"/>
                    <a:pt x="335" y="113"/>
                  </a:cubicBezTo>
                  <a:cubicBezTo>
                    <a:pt x="336" y="113"/>
                    <a:pt x="336" y="113"/>
                    <a:pt x="336" y="114"/>
                  </a:cubicBezTo>
                  <a:cubicBezTo>
                    <a:pt x="337" y="114"/>
                    <a:pt x="337" y="114"/>
                    <a:pt x="338" y="114"/>
                  </a:cubicBezTo>
                  <a:cubicBezTo>
                    <a:pt x="339" y="115"/>
                    <a:pt x="339" y="115"/>
                    <a:pt x="340" y="115"/>
                  </a:cubicBezTo>
                  <a:cubicBezTo>
                    <a:pt x="341" y="116"/>
                    <a:pt x="343" y="115"/>
                    <a:pt x="344" y="116"/>
                  </a:cubicBezTo>
                  <a:cubicBezTo>
                    <a:pt x="344" y="116"/>
                    <a:pt x="345" y="116"/>
                    <a:pt x="346" y="116"/>
                  </a:cubicBezTo>
                  <a:cubicBezTo>
                    <a:pt x="346" y="117"/>
                    <a:pt x="347" y="117"/>
                    <a:pt x="347" y="118"/>
                  </a:cubicBezTo>
                  <a:cubicBezTo>
                    <a:pt x="348" y="119"/>
                    <a:pt x="348" y="119"/>
                    <a:pt x="349" y="119"/>
                  </a:cubicBezTo>
                  <a:cubicBezTo>
                    <a:pt x="350" y="119"/>
                    <a:pt x="350" y="119"/>
                    <a:pt x="351" y="119"/>
                  </a:cubicBezTo>
                  <a:cubicBezTo>
                    <a:pt x="352" y="119"/>
                    <a:pt x="353" y="120"/>
                    <a:pt x="353" y="120"/>
                  </a:cubicBezTo>
                  <a:cubicBezTo>
                    <a:pt x="353" y="120"/>
                    <a:pt x="354" y="122"/>
                    <a:pt x="354" y="123"/>
                  </a:cubicBezTo>
                  <a:cubicBezTo>
                    <a:pt x="355" y="124"/>
                    <a:pt x="355" y="126"/>
                    <a:pt x="355" y="126"/>
                  </a:cubicBezTo>
                  <a:cubicBezTo>
                    <a:pt x="355" y="126"/>
                    <a:pt x="356" y="127"/>
                    <a:pt x="356" y="127"/>
                  </a:cubicBezTo>
                  <a:cubicBezTo>
                    <a:pt x="356" y="127"/>
                    <a:pt x="356" y="129"/>
                    <a:pt x="356" y="130"/>
                  </a:cubicBezTo>
                  <a:cubicBezTo>
                    <a:pt x="357" y="131"/>
                    <a:pt x="357" y="132"/>
                    <a:pt x="356" y="133"/>
                  </a:cubicBezTo>
                  <a:cubicBezTo>
                    <a:pt x="356" y="135"/>
                    <a:pt x="356" y="139"/>
                    <a:pt x="356" y="140"/>
                  </a:cubicBezTo>
                  <a:cubicBezTo>
                    <a:pt x="356" y="141"/>
                    <a:pt x="356" y="141"/>
                    <a:pt x="356" y="141"/>
                  </a:cubicBezTo>
                  <a:cubicBezTo>
                    <a:pt x="356" y="141"/>
                    <a:pt x="357" y="140"/>
                    <a:pt x="358" y="140"/>
                  </a:cubicBezTo>
                  <a:cubicBezTo>
                    <a:pt x="359" y="139"/>
                    <a:pt x="360" y="139"/>
                    <a:pt x="360" y="139"/>
                  </a:cubicBezTo>
                  <a:cubicBezTo>
                    <a:pt x="361" y="139"/>
                    <a:pt x="362" y="140"/>
                    <a:pt x="362" y="140"/>
                  </a:cubicBezTo>
                  <a:cubicBezTo>
                    <a:pt x="363" y="140"/>
                    <a:pt x="363" y="140"/>
                    <a:pt x="364" y="140"/>
                  </a:cubicBezTo>
                  <a:cubicBezTo>
                    <a:pt x="364" y="139"/>
                    <a:pt x="365" y="139"/>
                    <a:pt x="365" y="139"/>
                  </a:cubicBezTo>
                  <a:cubicBezTo>
                    <a:pt x="365" y="139"/>
                    <a:pt x="366" y="139"/>
                    <a:pt x="366" y="139"/>
                  </a:cubicBezTo>
                  <a:cubicBezTo>
                    <a:pt x="366" y="139"/>
                    <a:pt x="368" y="140"/>
                    <a:pt x="369" y="140"/>
                  </a:cubicBezTo>
                  <a:cubicBezTo>
                    <a:pt x="370" y="141"/>
                    <a:pt x="370" y="140"/>
                    <a:pt x="370" y="140"/>
                  </a:cubicBezTo>
                  <a:cubicBezTo>
                    <a:pt x="371" y="140"/>
                    <a:pt x="372" y="140"/>
                    <a:pt x="372" y="139"/>
                  </a:cubicBezTo>
                  <a:cubicBezTo>
                    <a:pt x="373" y="139"/>
                    <a:pt x="373" y="140"/>
                    <a:pt x="373" y="140"/>
                  </a:cubicBezTo>
                  <a:cubicBezTo>
                    <a:pt x="373" y="141"/>
                    <a:pt x="374" y="140"/>
                    <a:pt x="374" y="140"/>
                  </a:cubicBezTo>
                  <a:cubicBezTo>
                    <a:pt x="376" y="140"/>
                    <a:pt x="376" y="140"/>
                    <a:pt x="376" y="140"/>
                  </a:cubicBezTo>
                  <a:cubicBezTo>
                    <a:pt x="376" y="140"/>
                    <a:pt x="377" y="141"/>
                    <a:pt x="377" y="141"/>
                  </a:cubicBezTo>
                  <a:cubicBezTo>
                    <a:pt x="377" y="142"/>
                    <a:pt x="378" y="142"/>
                    <a:pt x="377" y="143"/>
                  </a:cubicBezTo>
                  <a:cubicBezTo>
                    <a:pt x="377" y="144"/>
                    <a:pt x="377" y="144"/>
                    <a:pt x="377" y="145"/>
                  </a:cubicBezTo>
                  <a:cubicBezTo>
                    <a:pt x="377" y="145"/>
                    <a:pt x="376" y="146"/>
                    <a:pt x="376" y="146"/>
                  </a:cubicBezTo>
                  <a:cubicBezTo>
                    <a:pt x="376" y="147"/>
                    <a:pt x="376" y="147"/>
                    <a:pt x="376" y="148"/>
                  </a:cubicBezTo>
                  <a:cubicBezTo>
                    <a:pt x="376" y="148"/>
                    <a:pt x="376" y="149"/>
                    <a:pt x="376" y="149"/>
                  </a:cubicBezTo>
                  <a:cubicBezTo>
                    <a:pt x="377" y="150"/>
                    <a:pt x="377" y="150"/>
                    <a:pt x="377" y="150"/>
                  </a:cubicBezTo>
                  <a:cubicBezTo>
                    <a:pt x="378" y="151"/>
                    <a:pt x="377" y="152"/>
                    <a:pt x="377" y="153"/>
                  </a:cubicBezTo>
                  <a:cubicBezTo>
                    <a:pt x="377" y="153"/>
                    <a:pt x="378" y="153"/>
                    <a:pt x="378" y="154"/>
                  </a:cubicBezTo>
                  <a:cubicBezTo>
                    <a:pt x="378" y="154"/>
                    <a:pt x="378" y="154"/>
                    <a:pt x="378" y="155"/>
                  </a:cubicBezTo>
                  <a:cubicBezTo>
                    <a:pt x="378" y="155"/>
                    <a:pt x="378" y="156"/>
                    <a:pt x="378" y="156"/>
                  </a:cubicBezTo>
                  <a:cubicBezTo>
                    <a:pt x="378" y="156"/>
                    <a:pt x="377" y="156"/>
                    <a:pt x="377" y="157"/>
                  </a:cubicBezTo>
                  <a:cubicBezTo>
                    <a:pt x="377" y="157"/>
                    <a:pt x="377" y="158"/>
                    <a:pt x="377" y="158"/>
                  </a:cubicBezTo>
                  <a:cubicBezTo>
                    <a:pt x="377" y="159"/>
                    <a:pt x="376" y="159"/>
                    <a:pt x="376" y="160"/>
                  </a:cubicBezTo>
                  <a:cubicBezTo>
                    <a:pt x="376" y="160"/>
                    <a:pt x="376" y="161"/>
                    <a:pt x="376" y="161"/>
                  </a:cubicBezTo>
                  <a:cubicBezTo>
                    <a:pt x="376" y="162"/>
                    <a:pt x="376" y="162"/>
                    <a:pt x="376" y="162"/>
                  </a:cubicBezTo>
                  <a:cubicBezTo>
                    <a:pt x="376" y="163"/>
                    <a:pt x="376" y="163"/>
                    <a:pt x="376" y="164"/>
                  </a:cubicBezTo>
                  <a:cubicBezTo>
                    <a:pt x="376" y="164"/>
                    <a:pt x="377" y="165"/>
                    <a:pt x="377" y="165"/>
                  </a:cubicBezTo>
                  <a:cubicBezTo>
                    <a:pt x="377" y="165"/>
                    <a:pt x="376" y="166"/>
                    <a:pt x="376" y="166"/>
                  </a:cubicBezTo>
                  <a:cubicBezTo>
                    <a:pt x="376" y="166"/>
                    <a:pt x="377" y="167"/>
                    <a:pt x="377" y="167"/>
                  </a:cubicBezTo>
                  <a:cubicBezTo>
                    <a:pt x="377" y="167"/>
                    <a:pt x="376" y="168"/>
                    <a:pt x="376" y="168"/>
                  </a:cubicBezTo>
                  <a:cubicBezTo>
                    <a:pt x="376" y="169"/>
                    <a:pt x="376" y="168"/>
                    <a:pt x="377" y="169"/>
                  </a:cubicBezTo>
                  <a:cubicBezTo>
                    <a:pt x="377" y="169"/>
                    <a:pt x="376" y="169"/>
                    <a:pt x="376" y="169"/>
                  </a:cubicBezTo>
                  <a:cubicBezTo>
                    <a:pt x="375" y="170"/>
                    <a:pt x="375" y="170"/>
                    <a:pt x="375" y="171"/>
                  </a:cubicBezTo>
                  <a:cubicBezTo>
                    <a:pt x="376" y="172"/>
                    <a:pt x="376" y="173"/>
                    <a:pt x="377" y="173"/>
                  </a:cubicBezTo>
                  <a:cubicBezTo>
                    <a:pt x="377" y="174"/>
                    <a:pt x="377" y="174"/>
                    <a:pt x="378" y="175"/>
                  </a:cubicBezTo>
                  <a:cubicBezTo>
                    <a:pt x="378" y="175"/>
                    <a:pt x="379" y="175"/>
                    <a:pt x="379" y="175"/>
                  </a:cubicBezTo>
                  <a:cubicBezTo>
                    <a:pt x="379" y="175"/>
                    <a:pt x="380" y="176"/>
                    <a:pt x="380" y="176"/>
                  </a:cubicBezTo>
                  <a:cubicBezTo>
                    <a:pt x="381" y="176"/>
                    <a:pt x="381" y="176"/>
                    <a:pt x="381" y="176"/>
                  </a:cubicBezTo>
                  <a:cubicBezTo>
                    <a:pt x="382" y="176"/>
                    <a:pt x="382" y="177"/>
                    <a:pt x="382" y="177"/>
                  </a:cubicBezTo>
                  <a:cubicBezTo>
                    <a:pt x="382" y="178"/>
                    <a:pt x="382" y="178"/>
                    <a:pt x="383" y="178"/>
                  </a:cubicBezTo>
                  <a:cubicBezTo>
                    <a:pt x="383" y="179"/>
                    <a:pt x="383" y="179"/>
                    <a:pt x="383" y="180"/>
                  </a:cubicBezTo>
                  <a:cubicBezTo>
                    <a:pt x="384" y="181"/>
                    <a:pt x="385" y="182"/>
                    <a:pt x="385" y="182"/>
                  </a:cubicBezTo>
                  <a:cubicBezTo>
                    <a:pt x="386" y="183"/>
                    <a:pt x="386" y="183"/>
                    <a:pt x="386" y="183"/>
                  </a:cubicBezTo>
                  <a:cubicBezTo>
                    <a:pt x="387" y="184"/>
                    <a:pt x="387" y="185"/>
                    <a:pt x="387" y="186"/>
                  </a:cubicBezTo>
                  <a:cubicBezTo>
                    <a:pt x="386" y="187"/>
                    <a:pt x="387" y="187"/>
                    <a:pt x="387" y="187"/>
                  </a:cubicBezTo>
                  <a:cubicBezTo>
                    <a:pt x="388" y="188"/>
                    <a:pt x="389" y="188"/>
                    <a:pt x="389" y="189"/>
                  </a:cubicBezTo>
                  <a:cubicBezTo>
                    <a:pt x="389" y="189"/>
                    <a:pt x="388" y="190"/>
                    <a:pt x="388" y="190"/>
                  </a:cubicBezTo>
                  <a:cubicBezTo>
                    <a:pt x="388" y="190"/>
                    <a:pt x="390" y="191"/>
                    <a:pt x="390" y="191"/>
                  </a:cubicBezTo>
                  <a:cubicBezTo>
                    <a:pt x="389" y="192"/>
                    <a:pt x="389" y="192"/>
                    <a:pt x="389" y="192"/>
                  </a:cubicBezTo>
                  <a:cubicBezTo>
                    <a:pt x="389" y="192"/>
                    <a:pt x="390" y="193"/>
                    <a:pt x="390" y="193"/>
                  </a:cubicBezTo>
                  <a:cubicBezTo>
                    <a:pt x="390" y="194"/>
                    <a:pt x="389" y="194"/>
                    <a:pt x="390" y="194"/>
                  </a:cubicBezTo>
                  <a:cubicBezTo>
                    <a:pt x="391" y="194"/>
                    <a:pt x="391" y="194"/>
                    <a:pt x="391" y="195"/>
                  </a:cubicBezTo>
                  <a:cubicBezTo>
                    <a:pt x="391" y="195"/>
                    <a:pt x="391" y="196"/>
                    <a:pt x="391" y="196"/>
                  </a:cubicBezTo>
                  <a:cubicBezTo>
                    <a:pt x="391" y="197"/>
                    <a:pt x="393" y="197"/>
                    <a:pt x="394" y="197"/>
                  </a:cubicBezTo>
                  <a:cubicBezTo>
                    <a:pt x="394" y="197"/>
                    <a:pt x="395" y="197"/>
                    <a:pt x="396" y="197"/>
                  </a:cubicBezTo>
                  <a:cubicBezTo>
                    <a:pt x="397" y="197"/>
                    <a:pt x="399" y="198"/>
                    <a:pt x="400" y="198"/>
                  </a:cubicBezTo>
                  <a:cubicBezTo>
                    <a:pt x="401" y="199"/>
                    <a:pt x="402" y="199"/>
                    <a:pt x="403" y="198"/>
                  </a:cubicBezTo>
                  <a:cubicBezTo>
                    <a:pt x="403" y="198"/>
                    <a:pt x="405" y="198"/>
                    <a:pt x="405" y="198"/>
                  </a:cubicBezTo>
                  <a:cubicBezTo>
                    <a:pt x="406" y="198"/>
                    <a:pt x="407" y="199"/>
                    <a:pt x="407" y="199"/>
                  </a:cubicBezTo>
                  <a:cubicBezTo>
                    <a:pt x="407" y="199"/>
                    <a:pt x="408" y="199"/>
                    <a:pt x="408" y="198"/>
                  </a:cubicBezTo>
                  <a:cubicBezTo>
                    <a:pt x="408" y="198"/>
                    <a:pt x="409" y="199"/>
                    <a:pt x="409" y="199"/>
                  </a:cubicBezTo>
                  <a:cubicBezTo>
                    <a:pt x="410" y="199"/>
                    <a:pt x="414" y="202"/>
                    <a:pt x="415" y="202"/>
                  </a:cubicBezTo>
                  <a:cubicBezTo>
                    <a:pt x="416" y="202"/>
                    <a:pt x="416" y="202"/>
                    <a:pt x="416" y="202"/>
                  </a:cubicBezTo>
                  <a:cubicBezTo>
                    <a:pt x="416" y="202"/>
                    <a:pt x="416" y="201"/>
                    <a:pt x="418" y="201"/>
                  </a:cubicBezTo>
                  <a:cubicBezTo>
                    <a:pt x="419" y="201"/>
                    <a:pt x="418" y="201"/>
                    <a:pt x="419" y="200"/>
                  </a:cubicBezTo>
                  <a:cubicBezTo>
                    <a:pt x="420" y="200"/>
                    <a:pt x="420" y="200"/>
                    <a:pt x="420" y="201"/>
                  </a:cubicBezTo>
                  <a:cubicBezTo>
                    <a:pt x="420" y="201"/>
                    <a:pt x="421" y="201"/>
                    <a:pt x="421" y="201"/>
                  </a:cubicBezTo>
                  <a:cubicBezTo>
                    <a:pt x="421" y="201"/>
                    <a:pt x="423" y="201"/>
                    <a:pt x="423" y="202"/>
                  </a:cubicBezTo>
                  <a:cubicBezTo>
                    <a:pt x="423" y="202"/>
                    <a:pt x="423" y="202"/>
                    <a:pt x="424" y="203"/>
                  </a:cubicBezTo>
                  <a:cubicBezTo>
                    <a:pt x="424" y="203"/>
                    <a:pt x="424" y="203"/>
                    <a:pt x="425" y="203"/>
                  </a:cubicBezTo>
                  <a:cubicBezTo>
                    <a:pt x="426" y="203"/>
                    <a:pt x="427" y="204"/>
                    <a:pt x="428" y="205"/>
                  </a:cubicBezTo>
                  <a:cubicBezTo>
                    <a:pt x="428" y="205"/>
                    <a:pt x="428" y="205"/>
                    <a:pt x="429" y="205"/>
                  </a:cubicBezTo>
                  <a:cubicBezTo>
                    <a:pt x="430" y="205"/>
                    <a:pt x="430" y="205"/>
                    <a:pt x="431" y="205"/>
                  </a:cubicBezTo>
                  <a:cubicBezTo>
                    <a:pt x="432" y="206"/>
                    <a:pt x="432" y="206"/>
                    <a:pt x="432" y="206"/>
                  </a:cubicBezTo>
                  <a:cubicBezTo>
                    <a:pt x="433" y="207"/>
                    <a:pt x="434" y="207"/>
                    <a:pt x="435" y="207"/>
                  </a:cubicBezTo>
                  <a:cubicBezTo>
                    <a:pt x="436" y="208"/>
                    <a:pt x="436" y="208"/>
                    <a:pt x="436" y="208"/>
                  </a:cubicBezTo>
                  <a:cubicBezTo>
                    <a:pt x="437" y="208"/>
                    <a:pt x="438" y="208"/>
                    <a:pt x="439" y="207"/>
                  </a:cubicBezTo>
                  <a:cubicBezTo>
                    <a:pt x="440" y="206"/>
                    <a:pt x="440" y="208"/>
                    <a:pt x="440" y="208"/>
                  </a:cubicBezTo>
                  <a:cubicBezTo>
                    <a:pt x="441" y="209"/>
                    <a:pt x="441" y="209"/>
                    <a:pt x="442" y="209"/>
                  </a:cubicBezTo>
                  <a:cubicBezTo>
                    <a:pt x="443" y="210"/>
                    <a:pt x="443" y="209"/>
                    <a:pt x="443" y="209"/>
                  </a:cubicBezTo>
                  <a:cubicBezTo>
                    <a:pt x="444" y="210"/>
                    <a:pt x="443" y="211"/>
                    <a:pt x="443" y="211"/>
                  </a:cubicBezTo>
                  <a:cubicBezTo>
                    <a:pt x="443" y="211"/>
                    <a:pt x="442" y="212"/>
                    <a:pt x="441" y="213"/>
                  </a:cubicBezTo>
                  <a:cubicBezTo>
                    <a:pt x="440" y="214"/>
                    <a:pt x="441" y="215"/>
                    <a:pt x="441" y="216"/>
                  </a:cubicBezTo>
                  <a:cubicBezTo>
                    <a:pt x="441" y="218"/>
                    <a:pt x="442" y="220"/>
                    <a:pt x="443" y="221"/>
                  </a:cubicBezTo>
                  <a:cubicBezTo>
                    <a:pt x="444" y="222"/>
                    <a:pt x="447" y="223"/>
                    <a:pt x="447" y="223"/>
                  </a:cubicBezTo>
                  <a:cubicBezTo>
                    <a:pt x="448" y="223"/>
                    <a:pt x="450" y="223"/>
                    <a:pt x="450" y="223"/>
                  </a:cubicBezTo>
                  <a:cubicBezTo>
                    <a:pt x="451" y="223"/>
                    <a:pt x="451" y="223"/>
                    <a:pt x="452" y="223"/>
                  </a:cubicBezTo>
                  <a:cubicBezTo>
                    <a:pt x="452" y="223"/>
                    <a:pt x="452" y="223"/>
                    <a:pt x="453" y="224"/>
                  </a:cubicBezTo>
                  <a:cubicBezTo>
                    <a:pt x="453" y="224"/>
                    <a:pt x="453" y="225"/>
                    <a:pt x="453" y="226"/>
                  </a:cubicBezTo>
                  <a:cubicBezTo>
                    <a:pt x="453" y="226"/>
                    <a:pt x="455" y="228"/>
                    <a:pt x="456" y="229"/>
                  </a:cubicBezTo>
                  <a:cubicBezTo>
                    <a:pt x="457" y="230"/>
                    <a:pt x="457" y="229"/>
                    <a:pt x="457" y="230"/>
                  </a:cubicBezTo>
                  <a:cubicBezTo>
                    <a:pt x="458" y="230"/>
                    <a:pt x="457" y="230"/>
                    <a:pt x="457" y="230"/>
                  </a:cubicBezTo>
                  <a:cubicBezTo>
                    <a:pt x="457" y="230"/>
                    <a:pt x="456" y="231"/>
                    <a:pt x="456" y="230"/>
                  </a:cubicBezTo>
                  <a:cubicBezTo>
                    <a:pt x="456" y="230"/>
                    <a:pt x="456" y="230"/>
                    <a:pt x="456" y="230"/>
                  </a:cubicBezTo>
                  <a:cubicBezTo>
                    <a:pt x="455" y="230"/>
                    <a:pt x="455" y="230"/>
                    <a:pt x="454" y="230"/>
                  </a:cubicBezTo>
                  <a:cubicBezTo>
                    <a:pt x="454" y="230"/>
                    <a:pt x="453" y="230"/>
                    <a:pt x="453" y="230"/>
                  </a:cubicBezTo>
                  <a:cubicBezTo>
                    <a:pt x="452" y="230"/>
                    <a:pt x="452" y="230"/>
                    <a:pt x="451" y="230"/>
                  </a:cubicBezTo>
                  <a:cubicBezTo>
                    <a:pt x="451" y="229"/>
                    <a:pt x="450" y="229"/>
                    <a:pt x="450" y="229"/>
                  </a:cubicBezTo>
                  <a:cubicBezTo>
                    <a:pt x="450" y="229"/>
                    <a:pt x="449" y="230"/>
                    <a:pt x="449" y="230"/>
                  </a:cubicBezTo>
                  <a:cubicBezTo>
                    <a:pt x="448" y="230"/>
                    <a:pt x="448" y="230"/>
                    <a:pt x="447" y="231"/>
                  </a:cubicBezTo>
                  <a:cubicBezTo>
                    <a:pt x="447" y="231"/>
                    <a:pt x="447" y="231"/>
                    <a:pt x="446" y="231"/>
                  </a:cubicBezTo>
                  <a:cubicBezTo>
                    <a:pt x="445" y="231"/>
                    <a:pt x="444" y="231"/>
                    <a:pt x="443" y="231"/>
                  </a:cubicBezTo>
                  <a:cubicBezTo>
                    <a:pt x="443" y="231"/>
                    <a:pt x="441" y="231"/>
                    <a:pt x="441" y="231"/>
                  </a:cubicBezTo>
                  <a:cubicBezTo>
                    <a:pt x="441" y="231"/>
                    <a:pt x="441" y="232"/>
                    <a:pt x="441" y="232"/>
                  </a:cubicBezTo>
                  <a:cubicBezTo>
                    <a:pt x="441" y="233"/>
                    <a:pt x="440" y="234"/>
                    <a:pt x="440" y="234"/>
                  </a:cubicBezTo>
                  <a:cubicBezTo>
                    <a:pt x="440" y="234"/>
                    <a:pt x="438" y="235"/>
                    <a:pt x="438" y="236"/>
                  </a:cubicBezTo>
                  <a:cubicBezTo>
                    <a:pt x="438" y="236"/>
                    <a:pt x="438" y="236"/>
                    <a:pt x="438" y="237"/>
                  </a:cubicBezTo>
                  <a:cubicBezTo>
                    <a:pt x="438" y="238"/>
                    <a:pt x="438" y="239"/>
                    <a:pt x="438" y="240"/>
                  </a:cubicBezTo>
                  <a:cubicBezTo>
                    <a:pt x="438" y="240"/>
                    <a:pt x="437" y="241"/>
                    <a:pt x="437" y="242"/>
                  </a:cubicBezTo>
                  <a:cubicBezTo>
                    <a:pt x="437" y="242"/>
                    <a:pt x="438" y="242"/>
                    <a:pt x="437" y="243"/>
                  </a:cubicBezTo>
                  <a:cubicBezTo>
                    <a:pt x="436" y="244"/>
                    <a:pt x="435" y="244"/>
                    <a:pt x="435" y="244"/>
                  </a:cubicBezTo>
                  <a:cubicBezTo>
                    <a:pt x="435" y="244"/>
                    <a:pt x="435" y="243"/>
                    <a:pt x="434" y="243"/>
                  </a:cubicBezTo>
                  <a:cubicBezTo>
                    <a:pt x="433" y="243"/>
                    <a:pt x="432" y="244"/>
                    <a:pt x="432" y="244"/>
                  </a:cubicBezTo>
                  <a:cubicBezTo>
                    <a:pt x="432" y="244"/>
                    <a:pt x="432" y="244"/>
                    <a:pt x="432" y="245"/>
                  </a:cubicBezTo>
                  <a:cubicBezTo>
                    <a:pt x="432" y="245"/>
                    <a:pt x="431" y="246"/>
                    <a:pt x="430" y="246"/>
                  </a:cubicBezTo>
                  <a:cubicBezTo>
                    <a:pt x="430" y="246"/>
                    <a:pt x="428" y="246"/>
                    <a:pt x="428" y="246"/>
                  </a:cubicBezTo>
                  <a:cubicBezTo>
                    <a:pt x="427" y="246"/>
                    <a:pt x="427" y="246"/>
                    <a:pt x="426" y="247"/>
                  </a:cubicBezTo>
                  <a:cubicBezTo>
                    <a:pt x="425" y="248"/>
                    <a:pt x="424" y="248"/>
                    <a:pt x="423" y="248"/>
                  </a:cubicBezTo>
                  <a:cubicBezTo>
                    <a:pt x="423" y="248"/>
                    <a:pt x="423" y="248"/>
                    <a:pt x="422" y="249"/>
                  </a:cubicBezTo>
                  <a:cubicBezTo>
                    <a:pt x="422" y="249"/>
                    <a:pt x="422" y="249"/>
                    <a:pt x="421" y="249"/>
                  </a:cubicBezTo>
                  <a:cubicBezTo>
                    <a:pt x="420" y="249"/>
                    <a:pt x="419" y="249"/>
                    <a:pt x="418" y="249"/>
                  </a:cubicBezTo>
                  <a:cubicBezTo>
                    <a:pt x="418" y="250"/>
                    <a:pt x="417" y="250"/>
                    <a:pt x="417" y="250"/>
                  </a:cubicBezTo>
                  <a:cubicBezTo>
                    <a:pt x="416" y="250"/>
                    <a:pt x="416" y="251"/>
                    <a:pt x="416" y="250"/>
                  </a:cubicBezTo>
                  <a:cubicBezTo>
                    <a:pt x="415" y="250"/>
                    <a:pt x="415" y="249"/>
                    <a:pt x="413" y="249"/>
                  </a:cubicBezTo>
                  <a:cubicBezTo>
                    <a:pt x="411" y="249"/>
                    <a:pt x="412" y="249"/>
                    <a:pt x="410" y="249"/>
                  </a:cubicBezTo>
                  <a:cubicBezTo>
                    <a:pt x="408" y="250"/>
                    <a:pt x="408" y="249"/>
                    <a:pt x="407" y="250"/>
                  </a:cubicBezTo>
                  <a:cubicBezTo>
                    <a:pt x="407" y="250"/>
                    <a:pt x="407" y="251"/>
                    <a:pt x="406" y="251"/>
                  </a:cubicBezTo>
                  <a:cubicBezTo>
                    <a:pt x="406" y="252"/>
                    <a:pt x="405" y="252"/>
                    <a:pt x="405" y="252"/>
                  </a:cubicBezTo>
                  <a:cubicBezTo>
                    <a:pt x="405" y="252"/>
                    <a:pt x="404" y="253"/>
                    <a:pt x="404" y="253"/>
                  </a:cubicBezTo>
                  <a:cubicBezTo>
                    <a:pt x="404" y="253"/>
                    <a:pt x="404" y="254"/>
                    <a:pt x="404" y="254"/>
                  </a:cubicBezTo>
                  <a:cubicBezTo>
                    <a:pt x="403" y="255"/>
                    <a:pt x="403" y="255"/>
                    <a:pt x="402" y="255"/>
                  </a:cubicBezTo>
                  <a:cubicBezTo>
                    <a:pt x="402" y="255"/>
                    <a:pt x="401" y="255"/>
                    <a:pt x="401" y="255"/>
                  </a:cubicBezTo>
                  <a:cubicBezTo>
                    <a:pt x="400" y="256"/>
                    <a:pt x="399" y="256"/>
                    <a:pt x="399" y="257"/>
                  </a:cubicBezTo>
                  <a:cubicBezTo>
                    <a:pt x="399" y="257"/>
                    <a:pt x="398" y="257"/>
                    <a:pt x="398" y="258"/>
                  </a:cubicBezTo>
                  <a:cubicBezTo>
                    <a:pt x="398" y="259"/>
                    <a:pt x="399" y="259"/>
                    <a:pt x="399" y="260"/>
                  </a:cubicBezTo>
                  <a:cubicBezTo>
                    <a:pt x="398" y="260"/>
                    <a:pt x="397" y="261"/>
                    <a:pt x="397" y="261"/>
                  </a:cubicBezTo>
                  <a:cubicBezTo>
                    <a:pt x="396" y="261"/>
                    <a:pt x="396" y="262"/>
                    <a:pt x="396" y="262"/>
                  </a:cubicBezTo>
                  <a:cubicBezTo>
                    <a:pt x="395" y="263"/>
                    <a:pt x="395" y="263"/>
                    <a:pt x="395" y="263"/>
                  </a:cubicBezTo>
                  <a:cubicBezTo>
                    <a:pt x="394" y="263"/>
                    <a:pt x="392" y="263"/>
                    <a:pt x="392" y="264"/>
                  </a:cubicBezTo>
                  <a:cubicBezTo>
                    <a:pt x="392" y="265"/>
                    <a:pt x="393" y="265"/>
                    <a:pt x="393" y="265"/>
                  </a:cubicBezTo>
                  <a:cubicBezTo>
                    <a:pt x="393" y="266"/>
                    <a:pt x="393" y="266"/>
                    <a:pt x="393" y="267"/>
                  </a:cubicBezTo>
                  <a:cubicBezTo>
                    <a:pt x="393" y="268"/>
                    <a:pt x="393" y="268"/>
                    <a:pt x="392" y="268"/>
                  </a:cubicBezTo>
                  <a:cubicBezTo>
                    <a:pt x="390" y="269"/>
                    <a:pt x="390" y="270"/>
                    <a:pt x="390" y="270"/>
                  </a:cubicBezTo>
                  <a:cubicBezTo>
                    <a:pt x="389" y="270"/>
                    <a:pt x="387" y="271"/>
                    <a:pt x="387" y="271"/>
                  </a:cubicBezTo>
                  <a:cubicBezTo>
                    <a:pt x="387" y="271"/>
                    <a:pt x="388" y="270"/>
                    <a:pt x="388" y="272"/>
                  </a:cubicBezTo>
                  <a:cubicBezTo>
                    <a:pt x="387" y="273"/>
                    <a:pt x="388" y="274"/>
                    <a:pt x="388" y="275"/>
                  </a:cubicBezTo>
                  <a:cubicBezTo>
                    <a:pt x="388" y="275"/>
                    <a:pt x="388" y="276"/>
                    <a:pt x="387" y="276"/>
                  </a:cubicBezTo>
                  <a:cubicBezTo>
                    <a:pt x="386" y="276"/>
                    <a:pt x="387" y="276"/>
                    <a:pt x="386" y="277"/>
                  </a:cubicBezTo>
                  <a:cubicBezTo>
                    <a:pt x="385" y="277"/>
                    <a:pt x="385" y="278"/>
                    <a:pt x="384" y="278"/>
                  </a:cubicBezTo>
                  <a:cubicBezTo>
                    <a:pt x="383" y="278"/>
                    <a:pt x="383" y="278"/>
                    <a:pt x="382" y="278"/>
                  </a:cubicBezTo>
                  <a:cubicBezTo>
                    <a:pt x="382" y="278"/>
                    <a:pt x="382" y="278"/>
                    <a:pt x="382" y="279"/>
                  </a:cubicBezTo>
                  <a:cubicBezTo>
                    <a:pt x="382" y="279"/>
                    <a:pt x="382" y="280"/>
                    <a:pt x="381" y="280"/>
                  </a:cubicBezTo>
                  <a:cubicBezTo>
                    <a:pt x="381" y="280"/>
                    <a:pt x="380" y="280"/>
                    <a:pt x="380" y="280"/>
                  </a:cubicBezTo>
                  <a:cubicBezTo>
                    <a:pt x="380" y="280"/>
                    <a:pt x="379" y="279"/>
                    <a:pt x="379" y="280"/>
                  </a:cubicBezTo>
                  <a:cubicBezTo>
                    <a:pt x="379" y="281"/>
                    <a:pt x="379" y="281"/>
                    <a:pt x="379" y="281"/>
                  </a:cubicBezTo>
                  <a:cubicBezTo>
                    <a:pt x="380" y="282"/>
                    <a:pt x="380" y="282"/>
                    <a:pt x="380" y="282"/>
                  </a:cubicBezTo>
                  <a:cubicBezTo>
                    <a:pt x="380" y="282"/>
                    <a:pt x="380" y="282"/>
                    <a:pt x="380" y="282"/>
                  </a:cubicBezTo>
                  <a:cubicBezTo>
                    <a:pt x="379" y="283"/>
                    <a:pt x="379" y="283"/>
                    <a:pt x="379" y="283"/>
                  </a:cubicBezTo>
                  <a:cubicBezTo>
                    <a:pt x="379" y="283"/>
                    <a:pt x="380" y="284"/>
                    <a:pt x="379" y="284"/>
                  </a:cubicBezTo>
                  <a:cubicBezTo>
                    <a:pt x="378" y="284"/>
                    <a:pt x="378" y="285"/>
                    <a:pt x="377" y="284"/>
                  </a:cubicBezTo>
                  <a:cubicBezTo>
                    <a:pt x="377" y="284"/>
                    <a:pt x="376" y="283"/>
                    <a:pt x="376" y="283"/>
                  </a:cubicBezTo>
                  <a:cubicBezTo>
                    <a:pt x="376" y="283"/>
                    <a:pt x="375" y="283"/>
                    <a:pt x="375" y="284"/>
                  </a:cubicBezTo>
                  <a:cubicBezTo>
                    <a:pt x="375" y="284"/>
                    <a:pt x="374" y="285"/>
                    <a:pt x="374" y="285"/>
                  </a:cubicBezTo>
                  <a:cubicBezTo>
                    <a:pt x="373" y="285"/>
                    <a:pt x="373" y="285"/>
                    <a:pt x="373" y="284"/>
                  </a:cubicBezTo>
                  <a:cubicBezTo>
                    <a:pt x="372" y="284"/>
                    <a:pt x="372" y="284"/>
                    <a:pt x="372" y="284"/>
                  </a:cubicBezTo>
                  <a:cubicBezTo>
                    <a:pt x="372" y="285"/>
                    <a:pt x="372" y="285"/>
                    <a:pt x="372" y="285"/>
                  </a:cubicBezTo>
                  <a:cubicBezTo>
                    <a:pt x="371" y="286"/>
                    <a:pt x="371" y="286"/>
                    <a:pt x="371" y="286"/>
                  </a:cubicBezTo>
                  <a:cubicBezTo>
                    <a:pt x="371" y="286"/>
                    <a:pt x="370" y="286"/>
                    <a:pt x="370" y="287"/>
                  </a:cubicBezTo>
                  <a:cubicBezTo>
                    <a:pt x="370" y="287"/>
                    <a:pt x="370" y="288"/>
                    <a:pt x="370" y="288"/>
                  </a:cubicBezTo>
                  <a:cubicBezTo>
                    <a:pt x="370" y="288"/>
                    <a:pt x="369" y="289"/>
                    <a:pt x="369" y="289"/>
                  </a:cubicBezTo>
                  <a:cubicBezTo>
                    <a:pt x="369" y="289"/>
                    <a:pt x="369" y="289"/>
                    <a:pt x="370" y="290"/>
                  </a:cubicBezTo>
                  <a:cubicBezTo>
                    <a:pt x="370" y="290"/>
                    <a:pt x="370" y="291"/>
                    <a:pt x="369" y="291"/>
                  </a:cubicBezTo>
                  <a:cubicBezTo>
                    <a:pt x="369" y="292"/>
                    <a:pt x="368" y="293"/>
                    <a:pt x="368" y="293"/>
                  </a:cubicBezTo>
                  <a:cubicBezTo>
                    <a:pt x="367" y="293"/>
                    <a:pt x="365" y="293"/>
                    <a:pt x="365" y="293"/>
                  </a:cubicBezTo>
                  <a:cubicBezTo>
                    <a:pt x="365" y="293"/>
                    <a:pt x="364" y="293"/>
                    <a:pt x="364" y="293"/>
                  </a:cubicBezTo>
                  <a:cubicBezTo>
                    <a:pt x="363" y="295"/>
                    <a:pt x="363" y="295"/>
                    <a:pt x="363" y="295"/>
                  </a:cubicBezTo>
                  <a:cubicBezTo>
                    <a:pt x="363" y="295"/>
                    <a:pt x="362" y="295"/>
                    <a:pt x="362" y="295"/>
                  </a:cubicBezTo>
                  <a:cubicBezTo>
                    <a:pt x="362" y="294"/>
                    <a:pt x="362" y="294"/>
                    <a:pt x="362" y="294"/>
                  </a:cubicBezTo>
                  <a:cubicBezTo>
                    <a:pt x="362" y="294"/>
                    <a:pt x="362" y="294"/>
                    <a:pt x="362" y="294"/>
                  </a:cubicBezTo>
                  <a:cubicBezTo>
                    <a:pt x="361" y="293"/>
                    <a:pt x="361" y="293"/>
                    <a:pt x="361" y="294"/>
                  </a:cubicBezTo>
                  <a:cubicBezTo>
                    <a:pt x="361" y="294"/>
                    <a:pt x="360" y="294"/>
                    <a:pt x="361" y="295"/>
                  </a:cubicBezTo>
                  <a:cubicBezTo>
                    <a:pt x="361" y="295"/>
                    <a:pt x="361" y="295"/>
                    <a:pt x="360" y="295"/>
                  </a:cubicBezTo>
                  <a:cubicBezTo>
                    <a:pt x="360" y="295"/>
                    <a:pt x="359" y="295"/>
                    <a:pt x="359" y="295"/>
                  </a:cubicBezTo>
                  <a:cubicBezTo>
                    <a:pt x="359" y="294"/>
                    <a:pt x="359" y="294"/>
                    <a:pt x="359" y="294"/>
                  </a:cubicBezTo>
                  <a:cubicBezTo>
                    <a:pt x="359" y="294"/>
                    <a:pt x="358" y="294"/>
                    <a:pt x="358" y="294"/>
                  </a:cubicBezTo>
                  <a:cubicBezTo>
                    <a:pt x="357" y="295"/>
                    <a:pt x="357" y="295"/>
                    <a:pt x="357" y="295"/>
                  </a:cubicBezTo>
                  <a:cubicBezTo>
                    <a:pt x="357" y="296"/>
                    <a:pt x="358" y="296"/>
                    <a:pt x="357" y="296"/>
                  </a:cubicBezTo>
                  <a:cubicBezTo>
                    <a:pt x="357" y="297"/>
                    <a:pt x="357" y="297"/>
                    <a:pt x="356" y="297"/>
                  </a:cubicBezTo>
                  <a:cubicBezTo>
                    <a:pt x="356" y="297"/>
                    <a:pt x="356" y="297"/>
                    <a:pt x="356" y="298"/>
                  </a:cubicBezTo>
                  <a:cubicBezTo>
                    <a:pt x="355" y="298"/>
                    <a:pt x="355" y="298"/>
                    <a:pt x="355" y="298"/>
                  </a:cubicBezTo>
                  <a:cubicBezTo>
                    <a:pt x="354" y="298"/>
                    <a:pt x="354" y="298"/>
                    <a:pt x="354" y="298"/>
                  </a:cubicBezTo>
                  <a:cubicBezTo>
                    <a:pt x="354" y="299"/>
                    <a:pt x="354" y="299"/>
                    <a:pt x="353" y="299"/>
                  </a:cubicBezTo>
                  <a:cubicBezTo>
                    <a:pt x="353" y="299"/>
                    <a:pt x="352" y="298"/>
                    <a:pt x="352" y="299"/>
                  </a:cubicBezTo>
                  <a:cubicBezTo>
                    <a:pt x="352" y="299"/>
                    <a:pt x="351" y="299"/>
                    <a:pt x="351" y="300"/>
                  </a:cubicBezTo>
                  <a:cubicBezTo>
                    <a:pt x="352" y="300"/>
                    <a:pt x="352" y="300"/>
                    <a:pt x="352" y="300"/>
                  </a:cubicBezTo>
                  <a:cubicBezTo>
                    <a:pt x="352" y="301"/>
                    <a:pt x="351" y="301"/>
                    <a:pt x="351" y="301"/>
                  </a:cubicBezTo>
                  <a:cubicBezTo>
                    <a:pt x="351" y="301"/>
                    <a:pt x="351" y="300"/>
                    <a:pt x="351" y="300"/>
                  </a:cubicBezTo>
                  <a:cubicBezTo>
                    <a:pt x="351" y="300"/>
                    <a:pt x="351" y="301"/>
                    <a:pt x="351" y="301"/>
                  </a:cubicBezTo>
                  <a:cubicBezTo>
                    <a:pt x="350" y="301"/>
                    <a:pt x="350" y="301"/>
                    <a:pt x="350" y="301"/>
                  </a:cubicBezTo>
                  <a:cubicBezTo>
                    <a:pt x="349" y="301"/>
                    <a:pt x="349" y="300"/>
                    <a:pt x="349" y="300"/>
                  </a:cubicBezTo>
                  <a:cubicBezTo>
                    <a:pt x="348" y="301"/>
                    <a:pt x="348" y="301"/>
                    <a:pt x="348" y="302"/>
                  </a:cubicBezTo>
                  <a:cubicBezTo>
                    <a:pt x="349" y="302"/>
                    <a:pt x="349" y="302"/>
                    <a:pt x="349" y="302"/>
                  </a:cubicBezTo>
                  <a:cubicBezTo>
                    <a:pt x="349" y="303"/>
                    <a:pt x="350" y="303"/>
                    <a:pt x="349" y="303"/>
                  </a:cubicBezTo>
                  <a:cubicBezTo>
                    <a:pt x="348" y="303"/>
                    <a:pt x="348" y="303"/>
                    <a:pt x="348" y="303"/>
                  </a:cubicBezTo>
                  <a:cubicBezTo>
                    <a:pt x="347" y="303"/>
                    <a:pt x="347" y="302"/>
                    <a:pt x="347" y="303"/>
                  </a:cubicBezTo>
                  <a:cubicBezTo>
                    <a:pt x="347" y="304"/>
                    <a:pt x="347" y="304"/>
                    <a:pt x="347" y="304"/>
                  </a:cubicBezTo>
                  <a:cubicBezTo>
                    <a:pt x="346" y="304"/>
                    <a:pt x="345" y="305"/>
                    <a:pt x="345" y="305"/>
                  </a:cubicBezTo>
                  <a:cubicBezTo>
                    <a:pt x="345" y="305"/>
                    <a:pt x="346" y="305"/>
                    <a:pt x="346" y="305"/>
                  </a:cubicBezTo>
                  <a:cubicBezTo>
                    <a:pt x="345" y="305"/>
                    <a:pt x="345" y="305"/>
                    <a:pt x="345" y="306"/>
                  </a:cubicBezTo>
                  <a:cubicBezTo>
                    <a:pt x="345" y="306"/>
                    <a:pt x="345" y="306"/>
                    <a:pt x="345" y="306"/>
                  </a:cubicBezTo>
                  <a:cubicBezTo>
                    <a:pt x="346" y="307"/>
                    <a:pt x="346" y="307"/>
                    <a:pt x="346" y="308"/>
                  </a:cubicBezTo>
                  <a:cubicBezTo>
                    <a:pt x="345" y="308"/>
                    <a:pt x="345" y="308"/>
                    <a:pt x="345" y="308"/>
                  </a:cubicBezTo>
                  <a:cubicBezTo>
                    <a:pt x="344" y="308"/>
                    <a:pt x="344" y="308"/>
                    <a:pt x="344" y="308"/>
                  </a:cubicBezTo>
                  <a:cubicBezTo>
                    <a:pt x="343" y="308"/>
                    <a:pt x="343" y="307"/>
                    <a:pt x="343" y="307"/>
                  </a:cubicBezTo>
                  <a:cubicBezTo>
                    <a:pt x="343" y="307"/>
                    <a:pt x="343" y="307"/>
                    <a:pt x="343" y="307"/>
                  </a:cubicBezTo>
                  <a:cubicBezTo>
                    <a:pt x="342" y="306"/>
                    <a:pt x="342" y="307"/>
                    <a:pt x="342" y="308"/>
                  </a:cubicBezTo>
                  <a:cubicBezTo>
                    <a:pt x="342" y="308"/>
                    <a:pt x="342" y="309"/>
                    <a:pt x="342" y="309"/>
                  </a:cubicBezTo>
                  <a:cubicBezTo>
                    <a:pt x="341" y="310"/>
                    <a:pt x="341" y="309"/>
                    <a:pt x="341" y="310"/>
                  </a:cubicBezTo>
                  <a:cubicBezTo>
                    <a:pt x="340" y="310"/>
                    <a:pt x="341" y="311"/>
                    <a:pt x="341" y="311"/>
                  </a:cubicBezTo>
                  <a:cubicBezTo>
                    <a:pt x="341" y="312"/>
                    <a:pt x="340" y="314"/>
                    <a:pt x="340" y="314"/>
                  </a:cubicBezTo>
                  <a:cubicBezTo>
                    <a:pt x="340" y="314"/>
                    <a:pt x="340" y="315"/>
                    <a:pt x="340" y="315"/>
                  </a:cubicBezTo>
                  <a:cubicBezTo>
                    <a:pt x="339" y="316"/>
                    <a:pt x="339" y="316"/>
                    <a:pt x="339" y="316"/>
                  </a:cubicBezTo>
                  <a:cubicBezTo>
                    <a:pt x="339" y="317"/>
                    <a:pt x="340" y="317"/>
                    <a:pt x="340" y="317"/>
                  </a:cubicBezTo>
                  <a:cubicBezTo>
                    <a:pt x="339" y="317"/>
                    <a:pt x="339" y="318"/>
                    <a:pt x="339" y="318"/>
                  </a:cubicBezTo>
                  <a:cubicBezTo>
                    <a:pt x="339" y="319"/>
                    <a:pt x="339" y="319"/>
                    <a:pt x="339" y="319"/>
                  </a:cubicBezTo>
                  <a:cubicBezTo>
                    <a:pt x="339" y="319"/>
                    <a:pt x="340" y="319"/>
                    <a:pt x="339" y="320"/>
                  </a:cubicBezTo>
                  <a:cubicBezTo>
                    <a:pt x="338" y="321"/>
                    <a:pt x="338" y="321"/>
                    <a:pt x="338" y="322"/>
                  </a:cubicBezTo>
                  <a:cubicBezTo>
                    <a:pt x="338" y="323"/>
                    <a:pt x="338" y="323"/>
                    <a:pt x="338" y="324"/>
                  </a:cubicBezTo>
                  <a:cubicBezTo>
                    <a:pt x="338" y="324"/>
                    <a:pt x="338" y="325"/>
                    <a:pt x="338" y="325"/>
                  </a:cubicBezTo>
                  <a:cubicBezTo>
                    <a:pt x="337" y="326"/>
                    <a:pt x="337" y="326"/>
                    <a:pt x="337" y="326"/>
                  </a:cubicBezTo>
                  <a:cubicBezTo>
                    <a:pt x="337" y="327"/>
                    <a:pt x="338" y="327"/>
                    <a:pt x="337" y="328"/>
                  </a:cubicBezTo>
                  <a:cubicBezTo>
                    <a:pt x="337" y="329"/>
                    <a:pt x="337" y="328"/>
                    <a:pt x="336" y="329"/>
                  </a:cubicBezTo>
                  <a:cubicBezTo>
                    <a:pt x="336" y="331"/>
                    <a:pt x="336" y="331"/>
                    <a:pt x="336" y="331"/>
                  </a:cubicBezTo>
                  <a:cubicBezTo>
                    <a:pt x="335" y="332"/>
                    <a:pt x="335" y="332"/>
                    <a:pt x="335" y="332"/>
                  </a:cubicBezTo>
                  <a:cubicBezTo>
                    <a:pt x="335" y="333"/>
                    <a:pt x="335" y="333"/>
                    <a:pt x="335" y="334"/>
                  </a:cubicBezTo>
                  <a:cubicBezTo>
                    <a:pt x="335" y="334"/>
                    <a:pt x="335" y="334"/>
                    <a:pt x="336" y="334"/>
                  </a:cubicBezTo>
                  <a:cubicBezTo>
                    <a:pt x="336" y="334"/>
                    <a:pt x="336" y="334"/>
                    <a:pt x="336" y="335"/>
                  </a:cubicBezTo>
                  <a:cubicBezTo>
                    <a:pt x="335" y="335"/>
                    <a:pt x="335" y="335"/>
                    <a:pt x="335" y="336"/>
                  </a:cubicBezTo>
                  <a:cubicBezTo>
                    <a:pt x="336" y="336"/>
                    <a:pt x="336" y="336"/>
                    <a:pt x="336" y="336"/>
                  </a:cubicBezTo>
                  <a:cubicBezTo>
                    <a:pt x="336" y="337"/>
                    <a:pt x="336" y="338"/>
                    <a:pt x="336" y="338"/>
                  </a:cubicBezTo>
                  <a:cubicBezTo>
                    <a:pt x="335" y="338"/>
                    <a:pt x="335" y="338"/>
                    <a:pt x="335" y="339"/>
                  </a:cubicBezTo>
                  <a:cubicBezTo>
                    <a:pt x="335" y="339"/>
                    <a:pt x="336" y="339"/>
                    <a:pt x="336" y="339"/>
                  </a:cubicBezTo>
                  <a:cubicBezTo>
                    <a:pt x="335" y="340"/>
                    <a:pt x="335" y="340"/>
                    <a:pt x="334" y="340"/>
                  </a:cubicBezTo>
                  <a:cubicBezTo>
                    <a:pt x="334" y="341"/>
                    <a:pt x="334" y="340"/>
                    <a:pt x="333" y="340"/>
                  </a:cubicBezTo>
                  <a:cubicBezTo>
                    <a:pt x="333" y="341"/>
                    <a:pt x="334" y="341"/>
                    <a:pt x="333" y="341"/>
                  </a:cubicBezTo>
                  <a:cubicBezTo>
                    <a:pt x="332" y="342"/>
                    <a:pt x="332" y="342"/>
                    <a:pt x="331" y="342"/>
                  </a:cubicBezTo>
                  <a:cubicBezTo>
                    <a:pt x="331" y="342"/>
                    <a:pt x="331" y="342"/>
                    <a:pt x="330" y="342"/>
                  </a:cubicBezTo>
                  <a:cubicBezTo>
                    <a:pt x="330" y="343"/>
                    <a:pt x="330" y="343"/>
                    <a:pt x="329" y="343"/>
                  </a:cubicBezTo>
                  <a:cubicBezTo>
                    <a:pt x="329" y="342"/>
                    <a:pt x="329" y="342"/>
                    <a:pt x="329" y="342"/>
                  </a:cubicBezTo>
                  <a:cubicBezTo>
                    <a:pt x="328" y="343"/>
                    <a:pt x="328" y="343"/>
                    <a:pt x="328" y="343"/>
                  </a:cubicBezTo>
                  <a:cubicBezTo>
                    <a:pt x="327" y="343"/>
                    <a:pt x="327" y="343"/>
                    <a:pt x="327" y="344"/>
                  </a:cubicBezTo>
                  <a:cubicBezTo>
                    <a:pt x="327" y="344"/>
                    <a:pt x="327" y="344"/>
                    <a:pt x="326" y="345"/>
                  </a:cubicBezTo>
                  <a:cubicBezTo>
                    <a:pt x="326" y="345"/>
                    <a:pt x="325" y="345"/>
                    <a:pt x="325" y="345"/>
                  </a:cubicBezTo>
                  <a:cubicBezTo>
                    <a:pt x="325" y="346"/>
                    <a:pt x="325" y="347"/>
                    <a:pt x="325" y="347"/>
                  </a:cubicBezTo>
                  <a:cubicBezTo>
                    <a:pt x="325" y="347"/>
                    <a:pt x="325" y="346"/>
                    <a:pt x="325" y="346"/>
                  </a:cubicBezTo>
                  <a:cubicBezTo>
                    <a:pt x="324" y="347"/>
                    <a:pt x="324" y="347"/>
                    <a:pt x="324" y="347"/>
                  </a:cubicBezTo>
                  <a:cubicBezTo>
                    <a:pt x="324" y="348"/>
                    <a:pt x="323" y="348"/>
                    <a:pt x="323" y="348"/>
                  </a:cubicBezTo>
                  <a:cubicBezTo>
                    <a:pt x="323" y="348"/>
                    <a:pt x="323" y="348"/>
                    <a:pt x="322" y="348"/>
                  </a:cubicBezTo>
                  <a:cubicBezTo>
                    <a:pt x="322" y="348"/>
                    <a:pt x="322" y="349"/>
                    <a:pt x="322" y="349"/>
                  </a:cubicBezTo>
                  <a:cubicBezTo>
                    <a:pt x="321" y="349"/>
                    <a:pt x="321" y="349"/>
                    <a:pt x="321" y="349"/>
                  </a:cubicBezTo>
                  <a:cubicBezTo>
                    <a:pt x="320" y="350"/>
                    <a:pt x="320" y="350"/>
                    <a:pt x="320" y="350"/>
                  </a:cubicBezTo>
                  <a:cubicBezTo>
                    <a:pt x="320" y="350"/>
                    <a:pt x="321" y="351"/>
                    <a:pt x="320" y="351"/>
                  </a:cubicBezTo>
                  <a:cubicBezTo>
                    <a:pt x="319" y="351"/>
                    <a:pt x="319" y="352"/>
                    <a:pt x="319" y="352"/>
                  </a:cubicBezTo>
                  <a:cubicBezTo>
                    <a:pt x="318" y="352"/>
                    <a:pt x="318" y="352"/>
                    <a:pt x="318" y="353"/>
                  </a:cubicBezTo>
                  <a:cubicBezTo>
                    <a:pt x="318" y="353"/>
                    <a:pt x="318" y="353"/>
                    <a:pt x="318" y="354"/>
                  </a:cubicBezTo>
                  <a:cubicBezTo>
                    <a:pt x="317" y="355"/>
                    <a:pt x="317" y="355"/>
                    <a:pt x="316" y="356"/>
                  </a:cubicBezTo>
                  <a:cubicBezTo>
                    <a:pt x="316" y="356"/>
                    <a:pt x="316" y="356"/>
                    <a:pt x="316" y="357"/>
                  </a:cubicBezTo>
                  <a:cubicBezTo>
                    <a:pt x="316" y="358"/>
                    <a:pt x="316" y="358"/>
                    <a:pt x="316" y="358"/>
                  </a:cubicBezTo>
                  <a:cubicBezTo>
                    <a:pt x="315" y="359"/>
                    <a:pt x="316" y="359"/>
                    <a:pt x="315" y="359"/>
                  </a:cubicBezTo>
                  <a:cubicBezTo>
                    <a:pt x="314" y="359"/>
                    <a:pt x="314" y="359"/>
                    <a:pt x="314" y="360"/>
                  </a:cubicBezTo>
                  <a:cubicBezTo>
                    <a:pt x="313" y="360"/>
                    <a:pt x="313" y="361"/>
                    <a:pt x="313" y="361"/>
                  </a:cubicBezTo>
                  <a:cubicBezTo>
                    <a:pt x="312" y="361"/>
                    <a:pt x="312" y="361"/>
                    <a:pt x="311" y="360"/>
                  </a:cubicBezTo>
                  <a:cubicBezTo>
                    <a:pt x="311" y="360"/>
                    <a:pt x="311" y="360"/>
                    <a:pt x="310" y="361"/>
                  </a:cubicBezTo>
                  <a:cubicBezTo>
                    <a:pt x="309" y="361"/>
                    <a:pt x="297" y="363"/>
                    <a:pt x="297" y="364"/>
                  </a:cubicBezTo>
                  <a:cubicBezTo>
                    <a:pt x="297" y="364"/>
                    <a:pt x="294" y="364"/>
                    <a:pt x="293" y="364"/>
                  </a:cubicBezTo>
                  <a:cubicBezTo>
                    <a:pt x="293" y="365"/>
                    <a:pt x="292" y="365"/>
                    <a:pt x="292" y="365"/>
                  </a:cubicBezTo>
                  <a:cubicBezTo>
                    <a:pt x="292" y="366"/>
                    <a:pt x="290" y="366"/>
                    <a:pt x="289" y="366"/>
                  </a:cubicBezTo>
                  <a:cubicBezTo>
                    <a:pt x="289" y="366"/>
                    <a:pt x="289" y="366"/>
                    <a:pt x="289" y="366"/>
                  </a:cubicBezTo>
                  <a:cubicBezTo>
                    <a:pt x="289" y="367"/>
                    <a:pt x="289" y="367"/>
                    <a:pt x="287" y="367"/>
                  </a:cubicBezTo>
                  <a:cubicBezTo>
                    <a:pt x="286" y="366"/>
                    <a:pt x="285" y="366"/>
                    <a:pt x="285" y="367"/>
                  </a:cubicBezTo>
                  <a:cubicBezTo>
                    <a:pt x="285" y="367"/>
                    <a:pt x="285" y="368"/>
                    <a:pt x="285" y="368"/>
                  </a:cubicBezTo>
                  <a:cubicBezTo>
                    <a:pt x="285" y="368"/>
                    <a:pt x="286" y="369"/>
                    <a:pt x="286" y="369"/>
                  </a:cubicBezTo>
                  <a:cubicBezTo>
                    <a:pt x="286" y="369"/>
                    <a:pt x="287" y="369"/>
                    <a:pt x="286" y="370"/>
                  </a:cubicBezTo>
                  <a:cubicBezTo>
                    <a:pt x="286" y="371"/>
                    <a:pt x="286" y="371"/>
                    <a:pt x="286" y="371"/>
                  </a:cubicBezTo>
                  <a:cubicBezTo>
                    <a:pt x="287" y="372"/>
                    <a:pt x="287" y="372"/>
                    <a:pt x="287" y="372"/>
                  </a:cubicBezTo>
                  <a:cubicBezTo>
                    <a:pt x="287" y="373"/>
                    <a:pt x="288" y="373"/>
                    <a:pt x="287" y="373"/>
                  </a:cubicBezTo>
                  <a:cubicBezTo>
                    <a:pt x="287" y="373"/>
                    <a:pt x="288" y="374"/>
                    <a:pt x="287" y="374"/>
                  </a:cubicBezTo>
                  <a:cubicBezTo>
                    <a:pt x="286" y="375"/>
                    <a:pt x="287" y="374"/>
                    <a:pt x="286" y="375"/>
                  </a:cubicBezTo>
                  <a:cubicBezTo>
                    <a:pt x="286" y="376"/>
                    <a:pt x="286" y="375"/>
                    <a:pt x="286" y="376"/>
                  </a:cubicBezTo>
                  <a:cubicBezTo>
                    <a:pt x="285" y="377"/>
                    <a:pt x="281" y="390"/>
                    <a:pt x="281" y="390"/>
                  </a:cubicBezTo>
                  <a:cubicBezTo>
                    <a:pt x="281" y="390"/>
                    <a:pt x="281" y="391"/>
                    <a:pt x="281" y="391"/>
                  </a:cubicBezTo>
                  <a:cubicBezTo>
                    <a:pt x="281" y="392"/>
                    <a:pt x="281" y="393"/>
                    <a:pt x="280" y="393"/>
                  </a:cubicBezTo>
                  <a:cubicBezTo>
                    <a:pt x="280" y="394"/>
                    <a:pt x="279" y="394"/>
                    <a:pt x="279" y="394"/>
                  </a:cubicBezTo>
                  <a:cubicBezTo>
                    <a:pt x="279" y="395"/>
                    <a:pt x="279" y="395"/>
                    <a:pt x="279" y="396"/>
                  </a:cubicBezTo>
                  <a:cubicBezTo>
                    <a:pt x="278" y="397"/>
                    <a:pt x="278" y="398"/>
                    <a:pt x="278" y="400"/>
                  </a:cubicBezTo>
                  <a:cubicBezTo>
                    <a:pt x="277" y="401"/>
                    <a:pt x="276" y="404"/>
                    <a:pt x="276" y="405"/>
                  </a:cubicBezTo>
                  <a:cubicBezTo>
                    <a:pt x="276" y="406"/>
                    <a:pt x="276" y="407"/>
                    <a:pt x="275" y="408"/>
                  </a:cubicBezTo>
                  <a:cubicBezTo>
                    <a:pt x="275" y="409"/>
                    <a:pt x="274" y="410"/>
                    <a:pt x="274" y="411"/>
                  </a:cubicBezTo>
                  <a:cubicBezTo>
                    <a:pt x="274" y="412"/>
                    <a:pt x="273" y="413"/>
                    <a:pt x="273" y="414"/>
                  </a:cubicBezTo>
                  <a:cubicBezTo>
                    <a:pt x="272" y="415"/>
                    <a:pt x="272" y="415"/>
                    <a:pt x="271" y="416"/>
                  </a:cubicBezTo>
                  <a:cubicBezTo>
                    <a:pt x="270" y="416"/>
                    <a:pt x="270" y="417"/>
                    <a:pt x="269" y="417"/>
                  </a:cubicBezTo>
                  <a:cubicBezTo>
                    <a:pt x="268" y="417"/>
                    <a:pt x="267" y="417"/>
                    <a:pt x="267" y="417"/>
                  </a:cubicBezTo>
                  <a:cubicBezTo>
                    <a:pt x="266" y="417"/>
                    <a:pt x="267" y="418"/>
                    <a:pt x="266" y="418"/>
                  </a:cubicBezTo>
                  <a:cubicBezTo>
                    <a:pt x="265" y="419"/>
                    <a:pt x="264" y="419"/>
                    <a:pt x="264" y="420"/>
                  </a:cubicBezTo>
                  <a:cubicBezTo>
                    <a:pt x="263" y="420"/>
                    <a:pt x="263" y="420"/>
                    <a:pt x="262" y="421"/>
                  </a:cubicBezTo>
                  <a:cubicBezTo>
                    <a:pt x="261" y="421"/>
                    <a:pt x="261" y="421"/>
                    <a:pt x="260" y="421"/>
                  </a:cubicBezTo>
                  <a:cubicBezTo>
                    <a:pt x="260" y="421"/>
                    <a:pt x="260" y="421"/>
                    <a:pt x="259" y="421"/>
                  </a:cubicBezTo>
                  <a:cubicBezTo>
                    <a:pt x="258" y="421"/>
                    <a:pt x="257" y="421"/>
                    <a:pt x="257" y="421"/>
                  </a:cubicBezTo>
                  <a:cubicBezTo>
                    <a:pt x="256" y="421"/>
                    <a:pt x="256" y="422"/>
                    <a:pt x="255" y="421"/>
                  </a:cubicBezTo>
                  <a:cubicBezTo>
                    <a:pt x="255" y="421"/>
                    <a:pt x="255" y="420"/>
                    <a:pt x="254" y="420"/>
                  </a:cubicBezTo>
                  <a:cubicBezTo>
                    <a:pt x="254" y="421"/>
                    <a:pt x="254" y="421"/>
                    <a:pt x="253" y="421"/>
                  </a:cubicBezTo>
                  <a:cubicBezTo>
                    <a:pt x="253" y="421"/>
                    <a:pt x="253" y="421"/>
                    <a:pt x="252" y="421"/>
                  </a:cubicBezTo>
                  <a:cubicBezTo>
                    <a:pt x="251" y="421"/>
                    <a:pt x="252" y="420"/>
                    <a:pt x="251" y="420"/>
                  </a:cubicBezTo>
                  <a:cubicBezTo>
                    <a:pt x="251" y="421"/>
                    <a:pt x="250" y="421"/>
                    <a:pt x="250" y="421"/>
                  </a:cubicBezTo>
                  <a:cubicBezTo>
                    <a:pt x="250" y="421"/>
                    <a:pt x="250" y="421"/>
                    <a:pt x="250" y="420"/>
                  </a:cubicBezTo>
                  <a:cubicBezTo>
                    <a:pt x="249" y="420"/>
                    <a:pt x="249" y="420"/>
                    <a:pt x="249" y="420"/>
                  </a:cubicBezTo>
                  <a:cubicBezTo>
                    <a:pt x="249" y="419"/>
                    <a:pt x="249" y="419"/>
                    <a:pt x="249" y="419"/>
                  </a:cubicBezTo>
                  <a:cubicBezTo>
                    <a:pt x="249" y="419"/>
                    <a:pt x="249" y="419"/>
                    <a:pt x="248" y="419"/>
                  </a:cubicBezTo>
                  <a:cubicBezTo>
                    <a:pt x="248" y="419"/>
                    <a:pt x="247" y="419"/>
                    <a:pt x="247" y="419"/>
                  </a:cubicBezTo>
                  <a:cubicBezTo>
                    <a:pt x="247" y="419"/>
                    <a:pt x="247" y="420"/>
                    <a:pt x="246" y="419"/>
                  </a:cubicBezTo>
                  <a:cubicBezTo>
                    <a:pt x="246" y="419"/>
                    <a:pt x="246" y="419"/>
                    <a:pt x="246" y="419"/>
                  </a:cubicBezTo>
                  <a:cubicBezTo>
                    <a:pt x="246" y="419"/>
                    <a:pt x="246" y="419"/>
                    <a:pt x="245" y="419"/>
                  </a:cubicBezTo>
                  <a:cubicBezTo>
                    <a:pt x="245" y="419"/>
                    <a:pt x="245" y="419"/>
                    <a:pt x="245" y="419"/>
                  </a:cubicBezTo>
                  <a:cubicBezTo>
                    <a:pt x="244" y="419"/>
                    <a:pt x="244" y="419"/>
                    <a:pt x="244" y="420"/>
                  </a:cubicBezTo>
                  <a:cubicBezTo>
                    <a:pt x="244" y="420"/>
                    <a:pt x="243" y="420"/>
                    <a:pt x="243" y="420"/>
                  </a:cubicBezTo>
                  <a:cubicBezTo>
                    <a:pt x="242" y="421"/>
                    <a:pt x="242" y="421"/>
                    <a:pt x="242" y="421"/>
                  </a:cubicBezTo>
                  <a:cubicBezTo>
                    <a:pt x="242" y="421"/>
                    <a:pt x="241" y="422"/>
                    <a:pt x="241" y="422"/>
                  </a:cubicBezTo>
                  <a:cubicBezTo>
                    <a:pt x="241" y="422"/>
                    <a:pt x="241" y="422"/>
                    <a:pt x="241" y="422"/>
                  </a:cubicBezTo>
                  <a:cubicBezTo>
                    <a:pt x="240" y="422"/>
                    <a:pt x="240" y="422"/>
                    <a:pt x="240" y="422"/>
                  </a:cubicBezTo>
                  <a:cubicBezTo>
                    <a:pt x="240" y="423"/>
                    <a:pt x="240" y="423"/>
                    <a:pt x="239" y="423"/>
                  </a:cubicBezTo>
                  <a:cubicBezTo>
                    <a:pt x="239" y="423"/>
                    <a:pt x="239" y="423"/>
                    <a:pt x="239" y="423"/>
                  </a:cubicBezTo>
                  <a:cubicBezTo>
                    <a:pt x="238" y="423"/>
                    <a:pt x="238" y="423"/>
                    <a:pt x="238" y="423"/>
                  </a:cubicBezTo>
                  <a:cubicBezTo>
                    <a:pt x="237" y="423"/>
                    <a:pt x="237" y="423"/>
                    <a:pt x="236" y="423"/>
                  </a:cubicBezTo>
                  <a:cubicBezTo>
                    <a:pt x="236" y="424"/>
                    <a:pt x="236" y="424"/>
                    <a:pt x="235" y="424"/>
                  </a:cubicBezTo>
                  <a:cubicBezTo>
                    <a:pt x="235" y="424"/>
                    <a:pt x="236" y="424"/>
                    <a:pt x="235" y="424"/>
                  </a:cubicBezTo>
                  <a:cubicBezTo>
                    <a:pt x="234" y="424"/>
                    <a:pt x="234" y="424"/>
                    <a:pt x="233" y="424"/>
                  </a:cubicBezTo>
                  <a:cubicBezTo>
                    <a:pt x="233" y="424"/>
                    <a:pt x="233" y="423"/>
                    <a:pt x="232" y="423"/>
                  </a:cubicBezTo>
                  <a:cubicBezTo>
                    <a:pt x="231" y="423"/>
                    <a:pt x="231" y="423"/>
                    <a:pt x="230" y="423"/>
                  </a:cubicBezTo>
                  <a:cubicBezTo>
                    <a:pt x="230" y="424"/>
                    <a:pt x="229" y="424"/>
                    <a:pt x="228" y="424"/>
                  </a:cubicBezTo>
                  <a:cubicBezTo>
                    <a:pt x="228" y="424"/>
                    <a:pt x="228" y="424"/>
                    <a:pt x="227" y="424"/>
                  </a:cubicBezTo>
                  <a:cubicBezTo>
                    <a:pt x="226" y="423"/>
                    <a:pt x="227" y="424"/>
                    <a:pt x="226" y="423"/>
                  </a:cubicBezTo>
                  <a:cubicBezTo>
                    <a:pt x="225" y="423"/>
                    <a:pt x="224" y="422"/>
                    <a:pt x="224" y="422"/>
                  </a:cubicBezTo>
                  <a:cubicBezTo>
                    <a:pt x="223" y="422"/>
                    <a:pt x="224" y="421"/>
                    <a:pt x="223" y="421"/>
                  </a:cubicBezTo>
                  <a:cubicBezTo>
                    <a:pt x="222" y="421"/>
                    <a:pt x="221" y="421"/>
                    <a:pt x="221" y="421"/>
                  </a:cubicBezTo>
                  <a:cubicBezTo>
                    <a:pt x="221" y="421"/>
                    <a:pt x="220" y="421"/>
                    <a:pt x="219" y="420"/>
                  </a:cubicBezTo>
                  <a:cubicBezTo>
                    <a:pt x="218" y="420"/>
                    <a:pt x="218" y="420"/>
                    <a:pt x="217" y="420"/>
                  </a:cubicBezTo>
                  <a:cubicBezTo>
                    <a:pt x="217" y="420"/>
                    <a:pt x="217" y="419"/>
                    <a:pt x="216" y="420"/>
                  </a:cubicBezTo>
                  <a:cubicBezTo>
                    <a:pt x="216" y="420"/>
                    <a:pt x="216" y="420"/>
                    <a:pt x="215" y="420"/>
                  </a:cubicBezTo>
                  <a:cubicBezTo>
                    <a:pt x="215" y="420"/>
                    <a:pt x="215" y="420"/>
                    <a:pt x="214" y="420"/>
                  </a:cubicBezTo>
                  <a:cubicBezTo>
                    <a:pt x="214" y="421"/>
                    <a:pt x="214" y="420"/>
                    <a:pt x="213" y="420"/>
                  </a:cubicBezTo>
                  <a:cubicBezTo>
                    <a:pt x="213" y="420"/>
                    <a:pt x="212" y="421"/>
                    <a:pt x="212" y="420"/>
                  </a:cubicBezTo>
                  <a:cubicBezTo>
                    <a:pt x="212" y="420"/>
                    <a:pt x="212" y="420"/>
                    <a:pt x="212" y="419"/>
                  </a:cubicBezTo>
                  <a:cubicBezTo>
                    <a:pt x="211" y="419"/>
                    <a:pt x="211" y="419"/>
                    <a:pt x="211" y="419"/>
                  </a:cubicBezTo>
                  <a:cubicBezTo>
                    <a:pt x="211" y="418"/>
                    <a:pt x="210" y="417"/>
                    <a:pt x="210" y="418"/>
                  </a:cubicBezTo>
                  <a:cubicBezTo>
                    <a:pt x="210" y="418"/>
                    <a:pt x="210" y="419"/>
                    <a:pt x="209" y="419"/>
                  </a:cubicBezTo>
                  <a:cubicBezTo>
                    <a:pt x="209" y="419"/>
                    <a:pt x="209" y="419"/>
                    <a:pt x="209" y="419"/>
                  </a:cubicBezTo>
                  <a:cubicBezTo>
                    <a:pt x="209" y="418"/>
                    <a:pt x="209" y="418"/>
                    <a:pt x="209" y="418"/>
                  </a:cubicBezTo>
                  <a:cubicBezTo>
                    <a:pt x="209" y="417"/>
                    <a:pt x="209" y="417"/>
                    <a:pt x="209" y="417"/>
                  </a:cubicBezTo>
                  <a:cubicBezTo>
                    <a:pt x="209" y="417"/>
                    <a:pt x="208" y="417"/>
                    <a:pt x="208" y="417"/>
                  </a:cubicBezTo>
                  <a:cubicBezTo>
                    <a:pt x="208" y="418"/>
                    <a:pt x="208" y="418"/>
                    <a:pt x="208" y="417"/>
                  </a:cubicBezTo>
                  <a:cubicBezTo>
                    <a:pt x="207" y="417"/>
                    <a:pt x="207" y="417"/>
                    <a:pt x="207" y="416"/>
                  </a:cubicBezTo>
                  <a:cubicBezTo>
                    <a:pt x="207" y="416"/>
                    <a:pt x="207" y="416"/>
                    <a:pt x="207" y="415"/>
                  </a:cubicBezTo>
                  <a:cubicBezTo>
                    <a:pt x="207" y="415"/>
                    <a:pt x="207" y="415"/>
                    <a:pt x="206" y="415"/>
                  </a:cubicBezTo>
                  <a:cubicBezTo>
                    <a:pt x="206" y="414"/>
                    <a:pt x="207" y="414"/>
                    <a:pt x="206" y="414"/>
                  </a:cubicBezTo>
                  <a:cubicBezTo>
                    <a:pt x="205" y="414"/>
                    <a:pt x="206" y="414"/>
                    <a:pt x="205" y="414"/>
                  </a:cubicBezTo>
                  <a:cubicBezTo>
                    <a:pt x="205" y="413"/>
                    <a:pt x="205" y="413"/>
                    <a:pt x="205" y="413"/>
                  </a:cubicBezTo>
                  <a:cubicBezTo>
                    <a:pt x="204" y="413"/>
                    <a:pt x="205" y="413"/>
                    <a:pt x="204" y="413"/>
                  </a:cubicBezTo>
                  <a:cubicBezTo>
                    <a:pt x="204" y="413"/>
                    <a:pt x="204" y="414"/>
                    <a:pt x="203" y="413"/>
                  </a:cubicBezTo>
                  <a:cubicBezTo>
                    <a:pt x="203" y="413"/>
                    <a:pt x="204" y="412"/>
                    <a:pt x="203" y="412"/>
                  </a:cubicBezTo>
                  <a:cubicBezTo>
                    <a:pt x="203" y="412"/>
                    <a:pt x="202" y="412"/>
                    <a:pt x="202" y="412"/>
                  </a:cubicBezTo>
                  <a:cubicBezTo>
                    <a:pt x="202" y="413"/>
                    <a:pt x="202" y="413"/>
                    <a:pt x="202" y="413"/>
                  </a:cubicBezTo>
                  <a:cubicBezTo>
                    <a:pt x="201" y="414"/>
                    <a:pt x="201" y="414"/>
                    <a:pt x="201" y="414"/>
                  </a:cubicBezTo>
                  <a:cubicBezTo>
                    <a:pt x="201" y="414"/>
                    <a:pt x="200" y="413"/>
                    <a:pt x="200" y="414"/>
                  </a:cubicBezTo>
                  <a:cubicBezTo>
                    <a:pt x="200" y="414"/>
                    <a:pt x="200" y="414"/>
                    <a:pt x="199" y="414"/>
                  </a:cubicBezTo>
                  <a:cubicBezTo>
                    <a:pt x="199" y="414"/>
                    <a:pt x="199" y="413"/>
                    <a:pt x="199" y="414"/>
                  </a:cubicBezTo>
                  <a:cubicBezTo>
                    <a:pt x="198" y="414"/>
                    <a:pt x="198" y="414"/>
                    <a:pt x="198" y="414"/>
                  </a:cubicBezTo>
                  <a:cubicBezTo>
                    <a:pt x="198" y="415"/>
                    <a:pt x="199" y="415"/>
                    <a:pt x="198" y="415"/>
                  </a:cubicBezTo>
                  <a:cubicBezTo>
                    <a:pt x="197" y="415"/>
                    <a:pt x="197" y="415"/>
                    <a:pt x="197" y="414"/>
                  </a:cubicBezTo>
                  <a:cubicBezTo>
                    <a:pt x="197" y="414"/>
                    <a:pt x="198" y="414"/>
                    <a:pt x="196" y="414"/>
                  </a:cubicBezTo>
                  <a:cubicBezTo>
                    <a:pt x="195" y="414"/>
                    <a:pt x="196" y="414"/>
                    <a:pt x="195" y="414"/>
                  </a:cubicBezTo>
                  <a:cubicBezTo>
                    <a:pt x="195" y="414"/>
                    <a:pt x="195" y="414"/>
                    <a:pt x="195" y="414"/>
                  </a:cubicBezTo>
                  <a:cubicBezTo>
                    <a:pt x="195" y="413"/>
                    <a:pt x="196" y="413"/>
                    <a:pt x="195" y="413"/>
                  </a:cubicBezTo>
                  <a:cubicBezTo>
                    <a:pt x="195" y="413"/>
                    <a:pt x="195" y="412"/>
                    <a:pt x="195" y="412"/>
                  </a:cubicBezTo>
                  <a:cubicBezTo>
                    <a:pt x="194" y="413"/>
                    <a:pt x="194" y="413"/>
                    <a:pt x="194" y="413"/>
                  </a:cubicBezTo>
                  <a:cubicBezTo>
                    <a:pt x="194" y="413"/>
                    <a:pt x="193" y="413"/>
                    <a:pt x="193" y="413"/>
                  </a:cubicBezTo>
                  <a:cubicBezTo>
                    <a:pt x="193" y="413"/>
                    <a:pt x="193" y="414"/>
                    <a:pt x="192" y="414"/>
                  </a:cubicBezTo>
                  <a:cubicBezTo>
                    <a:pt x="191" y="413"/>
                    <a:pt x="191" y="413"/>
                    <a:pt x="191" y="413"/>
                  </a:cubicBezTo>
                  <a:cubicBezTo>
                    <a:pt x="190" y="413"/>
                    <a:pt x="190" y="412"/>
                    <a:pt x="190" y="412"/>
                  </a:cubicBezTo>
                  <a:cubicBezTo>
                    <a:pt x="190" y="412"/>
                    <a:pt x="190" y="412"/>
                    <a:pt x="190" y="412"/>
                  </a:cubicBezTo>
                  <a:cubicBezTo>
                    <a:pt x="189" y="411"/>
                    <a:pt x="189" y="411"/>
                    <a:pt x="189" y="411"/>
                  </a:cubicBezTo>
                  <a:cubicBezTo>
                    <a:pt x="189" y="411"/>
                    <a:pt x="190" y="411"/>
                    <a:pt x="189" y="411"/>
                  </a:cubicBezTo>
                  <a:cubicBezTo>
                    <a:pt x="188" y="410"/>
                    <a:pt x="188" y="410"/>
                    <a:pt x="188" y="410"/>
                  </a:cubicBezTo>
                  <a:cubicBezTo>
                    <a:pt x="187" y="410"/>
                    <a:pt x="188" y="409"/>
                    <a:pt x="187" y="409"/>
                  </a:cubicBezTo>
                  <a:cubicBezTo>
                    <a:pt x="187" y="409"/>
                    <a:pt x="187" y="409"/>
                    <a:pt x="187" y="409"/>
                  </a:cubicBezTo>
                  <a:cubicBezTo>
                    <a:pt x="186" y="409"/>
                    <a:pt x="186" y="409"/>
                    <a:pt x="186" y="409"/>
                  </a:cubicBezTo>
                  <a:cubicBezTo>
                    <a:pt x="186" y="409"/>
                    <a:pt x="185" y="409"/>
                    <a:pt x="185" y="408"/>
                  </a:cubicBezTo>
                  <a:cubicBezTo>
                    <a:pt x="186" y="408"/>
                    <a:pt x="186" y="408"/>
                    <a:pt x="186" y="407"/>
                  </a:cubicBezTo>
                  <a:cubicBezTo>
                    <a:pt x="186" y="407"/>
                    <a:pt x="187" y="407"/>
                    <a:pt x="186" y="407"/>
                  </a:cubicBezTo>
                  <a:cubicBezTo>
                    <a:pt x="185" y="407"/>
                    <a:pt x="185" y="407"/>
                    <a:pt x="185" y="407"/>
                  </a:cubicBezTo>
                  <a:cubicBezTo>
                    <a:pt x="184" y="407"/>
                    <a:pt x="184" y="407"/>
                    <a:pt x="184" y="407"/>
                  </a:cubicBezTo>
                  <a:cubicBezTo>
                    <a:pt x="184" y="406"/>
                    <a:pt x="184" y="406"/>
                    <a:pt x="184" y="405"/>
                  </a:cubicBezTo>
                  <a:cubicBezTo>
                    <a:pt x="183" y="405"/>
                    <a:pt x="183" y="404"/>
                    <a:pt x="183" y="404"/>
                  </a:cubicBezTo>
                  <a:cubicBezTo>
                    <a:pt x="183" y="404"/>
                    <a:pt x="183" y="404"/>
                    <a:pt x="183" y="404"/>
                  </a:cubicBezTo>
                  <a:cubicBezTo>
                    <a:pt x="182" y="404"/>
                    <a:pt x="182" y="403"/>
                    <a:pt x="182" y="404"/>
                  </a:cubicBezTo>
                  <a:cubicBezTo>
                    <a:pt x="182" y="404"/>
                    <a:pt x="182" y="404"/>
                    <a:pt x="181" y="404"/>
                  </a:cubicBezTo>
                  <a:cubicBezTo>
                    <a:pt x="181" y="405"/>
                    <a:pt x="181" y="405"/>
                    <a:pt x="181" y="404"/>
                  </a:cubicBezTo>
                  <a:cubicBezTo>
                    <a:pt x="180" y="404"/>
                    <a:pt x="180" y="404"/>
                    <a:pt x="180" y="404"/>
                  </a:cubicBezTo>
                  <a:cubicBezTo>
                    <a:pt x="180" y="404"/>
                    <a:pt x="179" y="404"/>
                    <a:pt x="179" y="403"/>
                  </a:cubicBezTo>
                  <a:cubicBezTo>
                    <a:pt x="179" y="403"/>
                    <a:pt x="180" y="403"/>
                    <a:pt x="180" y="403"/>
                  </a:cubicBezTo>
                  <a:cubicBezTo>
                    <a:pt x="180" y="403"/>
                    <a:pt x="180" y="402"/>
                    <a:pt x="179" y="402"/>
                  </a:cubicBezTo>
                  <a:cubicBezTo>
                    <a:pt x="179" y="402"/>
                    <a:pt x="179" y="402"/>
                    <a:pt x="179" y="403"/>
                  </a:cubicBezTo>
                  <a:cubicBezTo>
                    <a:pt x="178" y="403"/>
                    <a:pt x="179" y="403"/>
                    <a:pt x="178" y="403"/>
                  </a:cubicBezTo>
                  <a:cubicBezTo>
                    <a:pt x="178" y="403"/>
                    <a:pt x="177" y="403"/>
                    <a:pt x="177" y="402"/>
                  </a:cubicBezTo>
                  <a:cubicBezTo>
                    <a:pt x="178" y="402"/>
                    <a:pt x="178" y="401"/>
                    <a:pt x="177" y="401"/>
                  </a:cubicBezTo>
                  <a:cubicBezTo>
                    <a:pt x="177" y="401"/>
                    <a:pt x="177" y="402"/>
                    <a:pt x="177" y="401"/>
                  </a:cubicBezTo>
                  <a:cubicBezTo>
                    <a:pt x="176" y="401"/>
                    <a:pt x="176" y="401"/>
                    <a:pt x="176" y="401"/>
                  </a:cubicBezTo>
                  <a:cubicBezTo>
                    <a:pt x="177" y="400"/>
                    <a:pt x="176" y="400"/>
                    <a:pt x="176" y="400"/>
                  </a:cubicBezTo>
                  <a:cubicBezTo>
                    <a:pt x="176" y="400"/>
                    <a:pt x="176" y="401"/>
                    <a:pt x="176" y="401"/>
                  </a:cubicBezTo>
                  <a:cubicBezTo>
                    <a:pt x="175" y="401"/>
                    <a:pt x="175" y="401"/>
                    <a:pt x="175" y="400"/>
                  </a:cubicBezTo>
                  <a:cubicBezTo>
                    <a:pt x="175" y="400"/>
                    <a:pt x="175" y="400"/>
                    <a:pt x="175" y="400"/>
                  </a:cubicBezTo>
                  <a:cubicBezTo>
                    <a:pt x="174" y="400"/>
                    <a:pt x="174" y="400"/>
                    <a:pt x="174" y="400"/>
                  </a:cubicBezTo>
                  <a:cubicBezTo>
                    <a:pt x="174" y="399"/>
                    <a:pt x="174" y="399"/>
                    <a:pt x="174" y="399"/>
                  </a:cubicBezTo>
                  <a:cubicBezTo>
                    <a:pt x="174" y="399"/>
                    <a:pt x="173" y="398"/>
                    <a:pt x="173" y="398"/>
                  </a:cubicBezTo>
                  <a:cubicBezTo>
                    <a:pt x="173" y="399"/>
                    <a:pt x="173" y="398"/>
                    <a:pt x="173" y="398"/>
                  </a:cubicBezTo>
                  <a:cubicBezTo>
                    <a:pt x="172" y="398"/>
                    <a:pt x="173" y="398"/>
                    <a:pt x="172" y="398"/>
                  </a:cubicBezTo>
                  <a:cubicBezTo>
                    <a:pt x="172" y="398"/>
                    <a:pt x="172" y="398"/>
                    <a:pt x="172" y="398"/>
                  </a:cubicBezTo>
                  <a:cubicBezTo>
                    <a:pt x="171" y="398"/>
                    <a:pt x="171" y="399"/>
                    <a:pt x="171" y="398"/>
                  </a:cubicBezTo>
                  <a:cubicBezTo>
                    <a:pt x="171" y="397"/>
                    <a:pt x="171" y="397"/>
                    <a:pt x="171" y="397"/>
                  </a:cubicBezTo>
                  <a:cubicBezTo>
                    <a:pt x="170" y="396"/>
                    <a:pt x="171" y="396"/>
                    <a:pt x="170" y="396"/>
                  </a:cubicBezTo>
                  <a:cubicBezTo>
                    <a:pt x="170" y="396"/>
                    <a:pt x="169" y="396"/>
                    <a:pt x="169" y="396"/>
                  </a:cubicBezTo>
                  <a:cubicBezTo>
                    <a:pt x="169" y="396"/>
                    <a:pt x="169" y="395"/>
                    <a:pt x="169" y="395"/>
                  </a:cubicBezTo>
                  <a:cubicBezTo>
                    <a:pt x="170" y="395"/>
                    <a:pt x="170" y="395"/>
                    <a:pt x="170" y="394"/>
                  </a:cubicBezTo>
                  <a:cubicBezTo>
                    <a:pt x="169" y="394"/>
                    <a:pt x="169" y="394"/>
                    <a:pt x="168" y="394"/>
                  </a:cubicBezTo>
                  <a:cubicBezTo>
                    <a:pt x="168" y="395"/>
                    <a:pt x="168" y="395"/>
                    <a:pt x="168" y="396"/>
                  </a:cubicBezTo>
                  <a:cubicBezTo>
                    <a:pt x="167" y="396"/>
                    <a:pt x="168" y="396"/>
                    <a:pt x="167" y="396"/>
                  </a:cubicBezTo>
                  <a:cubicBezTo>
                    <a:pt x="166" y="396"/>
                    <a:pt x="166" y="396"/>
                    <a:pt x="166" y="396"/>
                  </a:cubicBezTo>
                  <a:cubicBezTo>
                    <a:pt x="166" y="396"/>
                    <a:pt x="166" y="396"/>
                    <a:pt x="165" y="396"/>
                  </a:cubicBezTo>
                  <a:cubicBezTo>
                    <a:pt x="165" y="396"/>
                    <a:pt x="165" y="396"/>
                    <a:pt x="164" y="396"/>
                  </a:cubicBezTo>
                  <a:cubicBezTo>
                    <a:pt x="164" y="395"/>
                    <a:pt x="164" y="395"/>
                    <a:pt x="164" y="395"/>
                  </a:cubicBezTo>
                  <a:cubicBezTo>
                    <a:pt x="164" y="395"/>
                    <a:pt x="163" y="395"/>
                    <a:pt x="163" y="395"/>
                  </a:cubicBezTo>
                  <a:cubicBezTo>
                    <a:pt x="163" y="396"/>
                    <a:pt x="162" y="395"/>
                    <a:pt x="162" y="395"/>
                  </a:cubicBezTo>
                  <a:cubicBezTo>
                    <a:pt x="162" y="395"/>
                    <a:pt x="162" y="395"/>
                    <a:pt x="161" y="395"/>
                  </a:cubicBezTo>
                  <a:cubicBezTo>
                    <a:pt x="161" y="395"/>
                    <a:pt x="161" y="395"/>
                    <a:pt x="161" y="395"/>
                  </a:cubicBezTo>
                  <a:cubicBezTo>
                    <a:pt x="160" y="395"/>
                    <a:pt x="160" y="395"/>
                    <a:pt x="159" y="395"/>
                  </a:cubicBezTo>
                  <a:cubicBezTo>
                    <a:pt x="159" y="394"/>
                    <a:pt x="159" y="394"/>
                    <a:pt x="159" y="394"/>
                  </a:cubicBezTo>
                  <a:cubicBezTo>
                    <a:pt x="159" y="394"/>
                    <a:pt x="159" y="395"/>
                    <a:pt x="158" y="395"/>
                  </a:cubicBezTo>
                  <a:cubicBezTo>
                    <a:pt x="157" y="395"/>
                    <a:pt x="157" y="394"/>
                    <a:pt x="157" y="394"/>
                  </a:cubicBezTo>
                  <a:cubicBezTo>
                    <a:pt x="157" y="394"/>
                    <a:pt x="156" y="394"/>
                    <a:pt x="156" y="394"/>
                  </a:cubicBezTo>
                  <a:cubicBezTo>
                    <a:pt x="156" y="395"/>
                    <a:pt x="155" y="395"/>
                    <a:pt x="155" y="395"/>
                  </a:cubicBezTo>
                  <a:cubicBezTo>
                    <a:pt x="155" y="395"/>
                    <a:pt x="154" y="396"/>
                    <a:pt x="154" y="396"/>
                  </a:cubicBezTo>
                  <a:cubicBezTo>
                    <a:pt x="154" y="396"/>
                    <a:pt x="154" y="396"/>
                    <a:pt x="154" y="396"/>
                  </a:cubicBezTo>
                  <a:cubicBezTo>
                    <a:pt x="154" y="396"/>
                    <a:pt x="154" y="397"/>
                    <a:pt x="153" y="397"/>
                  </a:cubicBezTo>
                  <a:cubicBezTo>
                    <a:pt x="153" y="397"/>
                    <a:pt x="152" y="397"/>
                    <a:pt x="152" y="397"/>
                  </a:cubicBezTo>
                  <a:cubicBezTo>
                    <a:pt x="152" y="396"/>
                    <a:pt x="152" y="396"/>
                    <a:pt x="152" y="396"/>
                  </a:cubicBezTo>
                  <a:cubicBezTo>
                    <a:pt x="151" y="396"/>
                    <a:pt x="151" y="397"/>
                    <a:pt x="151" y="397"/>
                  </a:cubicBezTo>
                  <a:cubicBezTo>
                    <a:pt x="151" y="397"/>
                    <a:pt x="151" y="397"/>
                    <a:pt x="150" y="397"/>
                  </a:cubicBezTo>
                  <a:cubicBezTo>
                    <a:pt x="149" y="397"/>
                    <a:pt x="149" y="397"/>
                    <a:pt x="149" y="396"/>
                  </a:cubicBezTo>
                  <a:cubicBezTo>
                    <a:pt x="149" y="396"/>
                    <a:pt x="149" y="396"/>
                    <a:pt x="149" y="396"/>
                  </a:cubicBezTo>
                  <a:cubicBezTo>
                    <a:pt x="149" y="396"/>
                    <a:pt x="149" y="396"/>
                    <a:pt x="149" y="396"/>
                  </a:cubicBezTo>
                  <a:cubicBezTo>
                    <a:pt x="148" y="396"/>
                    <a:pt x="148" y="397"/>
                    <a:pt x="148" y="397"/>
                  </a:cubicBezTo>
                  <a:cubicBezTo>
                    <a:pt x="147" y="396"/>
                    <a:pt x="147" y="396"/>
                    <a:pt x="147" y="396"/>
                  </a:cubicBezTo>
                  <a:cubicBezTo>
                    <a:pt x="147" y="396"/>
                    <a:pt x="147" y="396"/>
                    <a:pt x="147" y="396"/>
                  </a:cubicBezTo>
                  <a:cubicBezTo>
                    <a:pt x="147" y="397"/>
                    <a:pt x="147" y="397"/>
                    <a:pt x="147" y="397"/>
                  </a:cubicBezTo>
                  <a:cubicBezTo>
                    <a:pt x="147" y="397"/>
                    <a:pt x="146" y="398"/>
                    <a:pt x="146" y="398"/>
                  </a:cubicBezTo>
                  <a:cubicBezTo>
                    <a:pt x="146" y="398"/>
                    <a:pt x="145" y="398"/>
                    <a:pt x="145" y="398"/>
                  </a:cubicBezTo>
                  <a:cubicBezTo>
                    <a:pt x="146" y="398"/>
                    <a:pt x="146" y="399"/>
                    <a:pt x="145" y="400"/>
                  </a:cubicBezTo>
                  <a:cubicBezTo>
                    <a:pt x="145" y="400"/>
                    <a:pt x="146" y="400"/>
                    <a:pt x="145" y="400"/>
                  </a:cubicBezTo>
                  <a:cubicBezTo>
                    <a:pt x="145" y="401"/>
                    <a:pt x="144" y="401"/>
                    <a:pt x="144" y="402"/>
                  </a:cubicBezTo>
                  <a:cubicBezTo>
                    <a:pt x="143" y="402"/>
                    <a:pt x="142" y="402"/>
                    <a:pt x="142" y="403"/>
                  </a:cubicBezTo>
                  <a:cubicBezTo>
                    <a:pt x="142" y="403"/>
                    <a:pt x="141" y="403"/>
                    <a:pt x="141" y="404"/>
                  </a:cubicBezTo>
                  <a:cubicBezTo>
                    <a:pt x="141" y="405"/>
                    <a:pt x="142" y="405"/>
                    <a:pt x="141" y="405"/>
                  </a:cubicBezTo>
                  <a:cubicBezTo>
                    <a:pt x="141" y="406"/>
                    <a:pt x="143" y="406"/>
                    <a:pt x="141" y="406"/>
                  </a:cubicBezTo>
                  <a:cubicBezTo>
                    <a:pt x="140" y="406"/>
                    <a:pt x="140" y="406"/>
                    <a:pt x="140" y="406"/>
                  </a:cubicBezTo>
                  <a:cubicBezTo>
                    <a:pt x="139" y="406"/>
                    <a:pt x="139" y="405"/>
                    <a:pt x="139" y="406"/>
                  </a:cubicBezTo>
                  <a:cubicBezTo>
                    <a:pt x="139" y="407"/>
                    <a:pt x="139" y="406"/>
                    <a:pt x="139" y="407"/>
                  </a:cubicBezTo>
                  <a:cubicBezTo>
                    <a:pt x="140" y="407"/>
                    <a:pt x="139" y="408"/>
                    <a:pt x="139" y="409"/>
                  </a:cubicBezTo>
                  <a:cubicBezTo>
                    <a:pt x="139" y="409"/>
                    <a:pt x="139" y="408"/>
                    <a:pt x="138" y="410"/>
                  </a:cubicBezTo>
                  <a:cubicBezTo>
                    <a:pt x="137" y="411"/>
                    <a:pt x="138" y="411"/>
                    <a:pt x="138" y="412"/>
                  </a:cubicBezTo>
                  <a:cubicBezTo>
                    <a:pt x="138" y="412"/>
                    <a:pt x="138" y="412"/>
                    <a:pt x="139" y="412"/>
                  </a:cubicBezTo>
                  <a:cubicBezTo>
                    <a:pt x="139" y="412"/>
                    <a:pt x="139" y="413"/>
                    <a:pt x="139" y="413"/>
                  </a:cubicBezTo>
                  <a:cubicBezTo>
                    <a:pt x="139" y="413"/>
                    <a:pt x="137" y="415"/>
                    <a:pt x="137" y="415"/>
                  </a:cubicBezTo>
                  <a:cubicBezTo>
                    <a:pt x="137" y="415"/>
                    <a:pt x="137" y="415"/>
                    <a:pt x="137" y="415"/>
                  </a:cubicBezTo>
                  <a:cubicBezTo>
                    <a:pt x="138" y="415"/>
                    <a:pt x="138" y="415"/>
                    <a:pt x="138" y="415"/>
                  </a:cubicBezTo>
                  <a:cubicBezTo>
                    <a:pt x="138" y="415"/>
                    <a:pt x="138" y="416"/>
                    <a:pt x="138" y="417"/>
                  </a:cubicBezTo>
                  <a:cubicBezTo>
                    <a:pt x="138" y="417"/>
                    <a:pt x="137" y="418"/>
                    <a:pt x="137" y="418"/>
                  </a:cubicBezTo>
                  <a:cubicBezTo>
                    <a:pt x="137" y="419"/>
                    <a:pt x="135" y="419"/>
                    <a:pt x="135" y="420"/>
                  </a:cubicBezTo>
                  <a:cubicBezTo>
                    <a:pt x="135" y="420"/>
                    <a:pt x="135" y="420"/>
                    <a:pt x="135" y="420"/>
                  </a:cubicBezTo>
                  <a:cubicBezTo>
                    <a:pt x="134" y="421"/>
                    <a:pt x="135" y="422"/>
                    <a:pt x="135" y="422"/>
                  </a:cubicBezTo>
                  <a:cubicBezTo>
                    <a:pt x="134" y="422"/>
                    <a:pt x="134" y="422"/>
                    <a:pt x="134" y="422"/>
                  </a:cubicBezTo>
                  <a:cubicBezTo>
                    <a:pt x="134" y="422"/>
                    <a:pt x="133" y="422"/>
                    <a:pt x="133" y="423"/>
                  </a:cubicBezTo>
                  <a:cubicBezTo>
                    <a:pt x="134" y="423"/>
                    <a:pt x="134" y="423"/>
                    <a:pt x="134" y="423"/>
                  </a:cubicBezTo>
                  <a:cubicBezTo>
                    <a:pt x="135" y="424"/>
                    <a:pt x="136" y="424"/>
                    <a:pt x="136" y="424"/>
                  </a:cubicBezTo>
                  <a:cubicBezTo>
                    <a:pt x="136" y="424"/>
                    <a:pt x="136" y="425"/>
                    <a:pt x="135" y="425"/>
                  </a:cubicBezTo>
                  <a:cubicBezTo>
                    <a:pt x="135" y="425"/>
                    <a:pt x="135" y="426"/>
                    <a:pt x="134" y="426"/>
                  </a:cubicBezTo>
                  <a:cubicBezTo>
                    <a:pt x="134" y="426"/>
                    <a:pt x="134" y="426"/>
                    <a:pt x="134" y="427"/>
                  </a:cubicBezTo>
                  <a:cubicBezTo>
                    <a:pt x="134" y="427"/>
                    <a:pt x="135" y="427"/>
                    <a:pt x="134" y="427"/>
                  </a:cubicBezTo>
                  <a:cubicBezTo>
                    <a:pt x="133" y="428"/>
                    <a:pt x="133" y="428"/>
                    <a:pt x="133" y="428"/>
                  </a:cubicBezTo>
                  <a:cubicBezTo>
                    <a:pt x="133" y="428"/>
                    <a:pt x="133" y="429"/>
                    <a:pt x="133" y="429"/>
                  </a:cubicBezTo>
                  <a:cubicBezTo>
                    <a:pt x="134" y="429"/>
                    <a:pt x="134" y="429"/>
                    <a:pt x="134" y="429"/>
                  </a:cubicBezTo>
                  <a:cubicBezTo>
                    <a:pt x="134" y="430"/>
                    <a:pt x="134" y="431"/>
                    <a:pt x="133" y="431"/>
                  </a:cubicBezTo>
                  <a:cubicBezTo>
                    <a:pt x="133" y="432"/>
                    <a:pt x="132" y="432"/>
                    <a:pt x="132" y="432"/>
                  </a:cubicBezTo>
                  <a:cubicBezTo>
                    <a:pt x="132" y="432"/>
                    <a:pt x="133" y="433"/>
                    <a:pt x="133" y="434"/>
                  </a:cubicBezTo>
                  <a:cubicBezTo>
                    <a:pt x="133" y="434"/>
                    <a:pt x="133" y="434"/>
                    <a:pt x="133" y="434"/>
                  </a:cubicBezTo>
                  <a:cubicBezTo>
                    <a:pt x="132" y="435"/>
                    <a:pt x="132" y="435"/>
                    <a:pt x="132" y="435"/>
                  </a:cubicBezTo>
                  <a:cubicBezTo>
                    <a:pt x="131" y="435"/>
                    <a:pt x="131" y="434"/>
                    <a:pt x="130" y="435"/>
                  </a:cubicBezTo>
                  <a:cubicBezTo>
                    <a:pt x="130" y="436"/>
                    <a:pt x="130" y="436"/>
                    <a:pt x="130" y="437"/>
                  </a:cubicBezTo>
                  <a:cubicBezTo>
                    <a:pt x="130" y="437"/>
                    <a:pt x="131" y="437"/>
                    <a:pt x="130" y="438"/>
                  </a:cubicBezTo>
                  <a:cubicBezTo>
                    <a:pt x="130" y="438"/>
                    <a:pt x="130" y="438"/>
                    <a:pt x="129" y="438"/>
                  </a:cubicBezTo>
                  <a:cubicBezTo>
                    <a:pt x="129" y="439"/>
                    <a:pt x="129" y="439"/>
                    <a:pt x="129" y="439"/>
                  </a:cubicBezTo>
                  <a:cubicBezTo>
                    <a:pt x="128" y="440"/>
                    <a:pt x="129" y="439"/>
                    <a:pt x="128" y="440"/>
                  </a:cubicBezTo>
                  <a:cubicBezTo>
                    <a:pt x="128" y="441"/>
                    <a:pt x="128" y="441"/>
                    <a:pt x="128" y="441"/>
                  </a:cubicBezTo>
                  <a:cubicBezTo>
                    <a:pt x="128" y="441"/>
                    <a:pt x="128" y="441"/>
                    <a:pt x="127" y="441"/>
                  </a:cubicBezTo>
                  <a:cubicBezTo>
                    <a:pt x="127" y="442"/>
                    <a:pt x="127" y="442"/>
                    <a:pt x="127" y="442"/>
                  </a:cubicBezTo>
                  <a:cubicBezTo>
                    <a:pt x="126" y="442"/>
                    <a:pt x="127" y="441"/>
                    <a:pt x="126" y="442"/>
                  </a:cubicBezTo>
                  <a:cubicBezTo>
                    <a:pt x="126" y="443"/>
                    <a:pt x="126" y="443"/>
                    <a:pt x="126" y="444"/>
                  </a:cubicBezTo>
                  <a:cubicBezTo>
                    <a:pt x="125" y="444"/>
                    <a:pt x="126" y="445"/>
                    <a:pt x="125" y="445"/>
                  </a:cubicBezTo>
                  <a:cubicBezTo>
                    <a:pt x="125" y="445"/>
                    <a:pt x="125" y="446"/>
                    <a:pt x="124" y="446"/>
                  </a:cubicBezTo>
                  <a:cubicBezTo>
                    <a:pt x="124" y="446"/>
                    <a:pt x="123" y="446"/>
                    <a:pt x="123" y="446"/>
                  </a:cubicBezTo>
                  <a:cubicBezTo>
                    <a:pt x="122" y="446"/>
                    <a:pt x="122" y="446"/>
                    <a:pt x="122" y="445"/>
                  </a:cubicBezTo>
                  <a:cubicBezTo>
                    <a:pt x="122" y="445"/>
                    <a:pt x="121" y="446"/>
                    <a:pt x="121" y="445"/>
                  </a:cubicBezTo>
                  <a:cubicBezTo>
                    <a:pt x="121" y="445"/>
                    <a:pt x="121" y="445"/>
                    <a:pt x="120" y="445"/>
                  </a:cubicBezTo>
                  <a:cubicBezTo>
                    <a:pt x="120" y="446"/>
                    <a:pt x="119" y="446"/>
                    <a:pt x="119" y="446"/>
                  </a:cubicBezTo>
                  <a:cubicBezTo>
                    <a:pt x="119" y="446"/>
                    <a:pt x="119" y="446"/>
                    <a:pt x="119" y="446"/>
                  </a:cubicBezTo>
                  <a:cubicBezTo>
                    <a:pt x="118" y="446"/>
                    <a:pt x="118" y="446"/>
                    <a:pt x="118" y="446"/>
                  </a:cubicBezTo>
                  <a:cubicBezTo>
                    <a:pt x="118" y="447"/>
                    <a:pt x="118" y="447"/>
                    <a:pt x="118" y="447"/>
                  </a:cubicBezTo>
                  <a:cubicBezTo>
                    <a:pt x="117" y="447"/>
                    <a:pt x="117" y="447"/>
                    <a:pt x="117" y="448"/>
                  </a:cubicBezTo>
                  <a:cubicBezTo>
                    <a:pt x="117" y="448"/>
                    <a:pt x="118" y="448"/>
                    <a:pt x="117" y="448"/>
                  </a:cubicBezTo>
                  <a:cubicBezTo>
                    <a:pt x="117" y="449"/>
                    <a:pt x="117" y="449"/>
                    <a:pt x="117" y="449"/>
                  </a:cubicBezTo>
                  <a:cubicBezTo>
                    <a:pt x="116" y="449"/>
                    <a:pt x="116" y="449"/>
                    <a:pt x="115" y="449"/>
                  </a:cubicBezTo>
                  <a:cubicBezTo>
                    <a:pt x="115" y="450"/>
                    <a:pt x="115" y="450"/>
                    <a:pt x="115" y="450"/>
                  </a:cubicBezTo>
                  <a:cubicBezTo>
                    <a:pt x="115" y="451"/>
                    <a:pt x="115" y="451"/>
                    <a:pt x="115" y="451"/>
                  </a:cubicBezTo>
                  <a:cubicBezTo>
                    <a:pt x="114" y="451"/>
                    <a:pt x="114" y="451"/>
                    <a:pt x="113" y="451"/>
                  </a:cubicBezTo>
                  <a:cubicBezTo>
                    <a:pt x="113" y="452"/>
                    <a:pt x="113" y="451"/>
                    <a:pt x="113" y="452"/>
                  </a:cubicBezTo>
                  <a:cubicBezTo>
                    <a:pt x="112" y="452"/>
                    <a:pt x="113" y="453"/>
                    <a:pt x="112" y="453"/>
                  </a:cubicBezTo>
                  <a:cubicBezTo>
                    <a:pt x="111" y="453"/>
                    <a:pt x="111" y="452"/>
                    <a:pt x="110" y="452"/>
                  </a:cubicBezTo>
                  <a:cubicBezTo>
                    <a:pt x="110" y="453"/>
                    <a:pt x="109" y="453"/>
                    <a:pt x="109" y="453"/>
                  </a:cubicBezTo>
                  <a:cubicBezTo>
                    <a:pt x="109" y="453"/>
                    <a:pt x="109" y="454"/>
                    <a:pt x="109" y="454"/>
                  </a:cubicBezTo>
                  <a:cubicBezTo>
                    <a:pt x="108" y="454"/>
                    <a:pt x="107" y="454"/>
                    <a:pt x="107" y="455"/>
                  </a:cubicBezTo>
                  <a:cubicBezTo>
                    <a:pt x="106" y="455"/>
                    <a:pt x="107" y="455"/>
                    <a:pt x="107" y="456"/>
                  </a:cubicBezTo>
                  <a:cubicBezTo>
                    <a:pt x="107" y="456"/>
                    <a:pt x="108" y="457"/>
                    <a:pt x="108" y="457"/>
                  </a:cubicBezTo>
                  <a:cubicBezTo>
                    <a:pt x="107" y="457"/>
                    <a:pt x="107" y="458"/>
                    <a:pt x="107" y="458"/>
                  </a:cubicBezTo>
                  <a:cubicBezTo>
                    <a:pt x="107" y="458"/>
                    <a:pt x="107" y="458"/>
                    <a:pt x="107" y="458"/>
                  </a:cubicBezTo>
                  <a:cubicBezTo>
                    <a:pt x="107" y="459"/>
                    <a:pt x="108" y="459"/>
                    <a:pt x="107" y="459"/>
                  </a:cubicBezTo>
                  <a:cubicBezTo>
                    <a:pt x="106" y="460"/>
                    <a:pt x="106" y="460"/>
                    <a:pt x="106" y="460"/>
                  </a:cubicBezTo>
                  <a:cubicBezTo>
                    <a:pt x="105" y="460"/>
                    <a:pt x="105" y="461"/>
                    <a:pt x="105" y="461"/>
                  </a:cubicBezTo>
                  <a:cubicBezTo>
                    <a:pt x="105" y="461"/>
                    <a:pt x="105" y="462"/>
                    <a:pt x="105" y="462"/>
                  </a:cubicBezTo>
                  <a:cubicBezTo>
                    <a:pt x="105" y="462"/>
                    <a:pt x="105" y="462"/>
                    <a:pt x="104" y="462"/>
                  </a:cubicBezTo>
                  <a:cubicBezTo>
                    <a:pt x="104" y="463"/>
                    <a:pt x="104" y="463"/>
                    <a:pt x="104" y="464"/>
                  </a:cubicBezTo>
                  <a:cubicBezTo>
                    <a:pt x="103" y="464"/>
                    <a:pt x="103" y="464"/>
                    <a:pt x="102" y="465"/>
                  </a:cubicBezTo>
                  <a:cubicBezTo>
                    <a:pt x="102" y="465"/>
                    <a:pt x="101" y="467"/>
                    <a:pt x="101" y="467"/>
                  </a:cubicBezTo>
                  <a:cubicBezTo>
                    <a:pt x="100" y="467"/>
                    <a:pt x="101" y="467"/>
                    <a:pt x="100" y="468"/>
                  </a:cubicBezTo>
                  <a:cubicBezTo>
                    <a:pt x="100" y="468"/>
                    <a:pt x="99" y="469"/>
                    <a:pt x="99" y="469"/>
                  </a:cubicBezTo>
                  <a:cubicBezTo>
                    <a:pt x="98" y="469"/>
                    <a:pt x="97" y="469"/>
                    <a:pt x="97" y="469"/>
                  </a:cubicBezTo>
                  <a:cubicBezTo>
                    <a:pt x="96" y="470"/>
                    <a:pt x="97" y="470"/>
                    <a:pt x="96" y="470"/>
                  </a:cubicBezTo>
                  <a:cubicBezTo>
                    <a:pt x="94" y="470"/>
                    <a:pt x="94" y="471"/>
                    <a:pt x="93" y="470"/>
                  </a:cubicBezTo>
                  <a:cubicBezTo>
                    <a:pt x="93" y="470"/>
                    <a:pt x="92" y="470"/>
                    <a:pt x="92" y="470"/>
                  </a:cubicBezTo>
                  <a:cubicBezTo>
                    <a:pt x="91" y="470"/>
                    <a:pt x="89" y="470"/>
                    <a:pt x="89" y="470"/>
                  </a:cubicBezTo>
                  <a:cubicBezTo>
                    <a:pt x="88" y="470"/>
                    <a:pt x="89" y="470"/>
                    <a:pt x="88" y="471"/>
                  </a:cubicBezTo>
                  <a:cubicBezTo>
                    <a:pt x="86" y="471"/>
                    <a:pt x="86" y="472"/>
                    <a:pt x="86" y="472"/>
                  </a:cubicBezTo>
                  <a:cubicBezTo>
                    <a:pt x="86" y="473"/>
                    <a:pt x="87" y="473"/>
                    <a:pt x="87" y="473"/>
                  </a:cubicBezTo>
                  <a:cubicBezTo>
                    <a:pt x="87" y="474"/>
                    <a:pt x="88" y="474"/>
                    <a:pt x="88" y="475"/>
                  </a:cubicBezTo>
                  <a:cubicBezTo>
                    <a:pt x="87" y="475"/>
                    <a:pt x="87" y="476"/>
                    <a:pt x="87" y="476"/>
                  </a:cubicBezTo>
                  <a:cubicBezTo>
                    <a:pt x="87" y="476"/>
                    <a:pt x="88" y="476"/>
                    <a:pt x="87" y="477"/>
                  </a:cubicBezTo>
                  <a:cubicBezTo>
                    <a:pt x="87" y="478"/>
                    <a:pt x="87" y="478"/>
                    <a:pt x="86" y="479"/>
                  </a:cubicBezTo>
                  <a:cubicBezTo>
                    <a:pt x="85" y="479"/>
                    <a:pt x="85" y="480"/>
                    <a:pt x="84" y="480"/>
                  </a:cubicBezTo>
                  <a:cubicBezTo>
                    <a:pt x="83" y="481"/>
                    <a:pt x="81" y="482"/>
                    <a:pt x="81" y="481"/>
                  </a:cubicBezTo>
                  <a:cubicBezTo>
                    <a:pt x="81" y="481"/>
                    <a:pt x="80" y="482"/>
                    <a:pt x="80" y="481"/>
                  </a:cubicBezTo>
                  <a:cubicBezTo>
                    <a:pt x="79" y="481"/>
                    <a:pt x="79" y="481"/>
                    <a:pt x="79" y="480"/>
                  </a:cubicBezTo>
                  <a:cubicBezTo>
                    <a:pt x="78" y="480"/>
                    <a:pt x="78" y="479"/>
                    <a:pt x="78" y="480"/>
                  </a:cubicBezTo>
                  <a:cubicBezTo>
                    <a:pt x="77" y="480"/>
                    <a:pt x="77" y="480"/>
                    <a:pt x="77" y="480"/>
                  </a:cubicBezTo>
                  <a:cubicBezTo>
                    <a:pt x="76" y="481"/>
                    <a:pt x="76" y="481"/>
                    <a:pt x="75" y="480"/>
                  </a:cubicBezTo>
                  <a:cubicBezTo>
                    <a:pt x="75" y="480"/>
                    <a:pt x="75" y="480"/>
                    <a:pt x="74" y="480"/>
                  </a:cubicBezTo>
                  <a:cubicBezTo>
                    <a:pt x="74" y="480"/>
                    <a:pt x="74" y="481"/>
                    <a:pt x="74" y="481"/>
                  </a:cubicBezTo>
                  <a:cubicBezTo>
                    <a:pt x="73" y="480"/>
                    <a:pt x="72" y="480"/>
                    <a:pt x="71" y="479"/>
                  </a:cubicBezTo>
                  <a:cubicBezTo>
                    <a:pt x="70" y="479"/>
                    <a:pt x="71" y="479"/>
                    <a:pt x="70" y="478"/>
                  </a:cubicBezTo>
                  <a:cubicBezTo>
                    <a:pt x="70" y="478"/>
                    <a:pt x="69" y="479"/>
                    <a:pt x="69" y="478"/>
                  </a:cubicBezTo>
                  <a:cubicBezTo>
                    <a:pt x="69" y="478"/>
                    <a:pt x="68" y="479"/>
                    <a:pt x="67" y="479"/>
                  </a:cubicBezTo>
                  <a:cubicBezTo>
                    <a:pt x="67" y="479"/>
                    <a:pt x="67" y="479"/>
                    <a:pt x="66" y="479"/>
                  </a:cubicBezTo>
                  <a:cubicBezTo>
                    <a:pt x="66" y="479"/>
                    <a:pt x="66" y="478"/>
                    <a:pt x="65" y="479"/>
                  </a:cubicBezTo>
                  <a:cubicBezTo>
                    <a:pt x="65" y="479"/>
                    <a:pt x="64" y="479"/>
                    <a:pt x="64" y="480"/>
                  </a:cubicBezTo>
                  <a:cubicBezTo>
                    <a:pt x="63" y="480"/>
                    <a:pt x="63" y="480"/>
                    <a:pt x="63" y="480"/>
                  </a:cubicBezTo>
                  <a:cubicBezTo>
                    <a:pt x="62" y="480"/>
                    <a:pt x="63" y="480"/>
                    <a:pt x="62" y="480"/>
                  </a:cubicBezTo>
                  <a:cubicBezTo>
                    <a:pt x="61" y="479"/>
                    <a:pt x="60" y="480"/>
                    <a:pt x="60" y="480"/>
                  </a:cubicBezTo>
                  <a:cubicBezTo>
                    <a:pt x="59" y="480"/>
                    <a:pt x="59" y="480"/>
                    <a:pt x="59" y="480"/>
                  </a:cubicBezTo>
                  <a:cubicBezTo>
                    <a:pt x="58" y="480"/>
                    <a:pt x="59" y="481"/>
                    <a:pt x="57" y="481"/>
                  </a:cubicBezTo>
                  <a:cubicBezTo>
                    <a:pt x="56" y="481"/>
                    <a:pt x="55" y="481"/>
                    <a:pt x="55" y="481"/>
                  </a:cubicBezTo>
                  <a:cubicBezTo>
                    <a:pt x="55" y="481"/>
                    <a:pt x="55" y="481"/>
                    <a:pt x="54" y="481"/>
                  </a:cubicBezTo>
                  <a:cubicBezTo>
                    <a:pt x="54" y="481"/>
                    <a:pt x="54" y="481"/>
                    <a:pt x="53" y="480"/>
                  </a:cubicBezTo>
                  <a:cubicBezTo>
                    <a:pt x="53" y="480"/>
                    <a:pt x="53" y="480"/>
                    <a:pt x="52" y="480"/>
                  </a:cubicBezTo>
                  <a:cubicBezTo>
                    <a:pt x="50" y="480"/>
                    <a:pt x="50" y="480"/>
                    <a:pt x="50" y="480"/>
                  </a:cubicBezTo>
                  <a:cubicBezTo>
                    <a:pt x="49" y="479"/>
                    <a:pt x="49" y="479"/>
                    <a:pt x="49" y="479"/>
                  </a:cubicBezTo>
                  <a:cubicBezTo>
                    <a:pt x="48" y="479"/>
                    <a:pt x="47" y="478"/>
                    <a:pt x="47" y="478"/>
                  </a:cubicBezTo>
                  <a:cubicBezTo>
                    <a:pt x="47" y="478"/>
                    <a:pt x="47" y="478"/>
                    <a:pt x="46" y="478"/>
                  </a:cubicBezTo>
                  <a:cubicBezTo>
                    <a:pt x="45" y="478"/>
                    <a:pt x="46" y="478"/>
                    <a:pt x="45" y="477"/>
                  </a:cubicBezTo>
                  <a:cubicBezTo>
                    <a:pt x="45" y="477"/>
                    <a:pt x="44" y="477"/>
                    <a:pt x="43" y="477"/>
                  </a:cubicBezTo>
                  <a:cubicBezTo>
                    <a:pt x="43" y="477"/>
                    <a:pt x="43" y="477"/>
                    <a:pt x="42" y="477"/>
                  </a:cubicBezTo>
                  <a:cubicBezTo>
                    <a:pt x="41" y="478"/>
                    <a:pt x="41" y="478"/>
                    <a:pt x="40" y="478"/>
                  </a:cubicBezTo>
                  <a:cubicBezTo>
                    <a:pt x="40" y="479"/>
                    <a:pt x="39" y="478"/>
                    <a:pt x="39" y="478"/>
                  </a:cubicBezTo>
                  <a:cubicBezTo>
                    <a:pt x="39" y="478"/>
                    <a:pt x="40" y="480"/>
                    <a:pt x="39" y="480"/>
                  </a:cubicBezTo>
                  <a:cubicBezTo>
                    <a:pt x="39" y="480"/>
                    <a:pt x="39" y="479"/>
                    <a:pt x="39" y="480"/>
                  </a:cubicBezTo>
                  <a:cubicBezTo>
                    <a:pt x="38" y="480"/>
                    <a:pt x="37" y="480"/>
                    <a:pt x="37" y="480"/>
                  </a:cubicBezTo>
                  <a:cubicBezTo>
                    <a:pt x="37" y="480"/>
                    <a:pt x="38" y="481"/>
                    <a:pt x="37" y="481"/>
                  </a:cubicBezTo>
                  <a:cubicBezTo>
                    <a:pt x="37" y="481"/>
                    <a:pt x="35" y="481"/>
                    <a:pt x="35" y="481"/>
                  </a:cubicBezTo>
                  <a:cubicBezTo>
                    <a:pt x="35" y="481"/>
                    <a:pt x="35" y="482"/>
                    <a:pt x="34" y="482"/>
                  </a:cubicBezTo>
                  <a:cubicBezTo>
                    <a:pt x="34" y="482"/>
                    <a:pt x="33" y="483"/>
                    <a:pt x="33" y="483"/>
                  </a:cubicBezTo>
                  <a:cubicBezTo>
                    <a:pt x="33" y="483"/>
                    <a:pt x="33" y="482"/>
                    <a:pt x="33" y="481"/>
                  </a:cubicBezTo>
                  <a:cubicBezTo>
                    <a:pt x="33" y="481"/>
                    <a:pt x="33" y="480"/>
                    <a:pt x="33" y="480"/>
                  </a:cubicBezTo>
                  <a:cubicBezTo>
                    <a:pt x="32" y="479"/>
                    <a:pt x="32" y="479"/>
                    <a:pt x="32" y="479"/>
                  </a:cubicBezTo>
                  <a:cubicBezTo>
                    <a:pt x="32" y="479"/>
                    <a:pt x="32" y="479"/>
                    <a:pt x="32" y="479"/>
                  </a:cubicBezTo>
                  <a:cubicBezTo>
                    <a:pt x="32" y="479"/>
                    <a:pt x="32" y="478"/>
                    <a:pt x="32" y="478"/>
                  </a:cubicBezTo>
                  <a:cubicBezTo>
                    <a:pt x="32" y="478"/>
                    <a:pt x="32" y="478"/>
                    <a:pt x="31" y="478"/>
                  </a:cubicBezTo>
                  <a:cubicBezTo>
                    <a:pt x="31" y="477"/>
                    <a:pt x="30" y="478"/>
                    <a:pt x="30" y="477"/>
                  </a:cubicBezTo>
                  <a:cubicBezTo>
                    <a:pt x="30" y="477"/>
                    <a:pt x="30" y="476"/>
                    <a:pt x="31" y="476"/>
                  </a:cubicBezTo>
                  <a:cubicBezTo>
                    <a:pt x="31" y="476"/>
                    <a:pt x="31" y="475"/>
                    <a:pt x="31" y="475"/>
                  </a:cubicBezTo>
                  <a:cubicBezTo>
                    <a:pt x="31" y="475"/>
                    <a:pt x="31" y="475"/>
                    <a:pt x="31" y="474"/>
                  </a:cubicBezTo>
                  <a:cubicBezTo>
                    <a:pt x="31" y="474"/>
                    <a:pt x="31" y="474"/>
                    <a:pt x="31" y="473"/>
                  </a:cubicBezTo>
                  <a:cubicBezTo>
                    <a:pt x="31" y="473"/>
                    <a:pt x="31" y="473"/>
                    <a:pt x="30" y="473"/>
                  </a:cubicBezTo>
                  <a:cubicBezTo>
                    <a:pt x="30" y="472"/>
                    <a:pt x="30" y="472"/>
                    <a:pt x="30" y="472"/>
                  </a:cubicBezTo>
                  <a:cubicBezTo>
                    <a:pt x="30" y="471"/>
                    <a:pt x="30" y="471"/>
                    <a:pt x="30" y="471"/>
                  </a:cubicBezTo>
                  <a:cubicBezTo>
                    <a:pt x="30" y="470"/>
                    <a:pt x="30" y="471"/>
                    <a:pt x="31" y="470"/>
                  </a:cubicBezTo>
                  <a:cubicBezTo>
                    <a:pt x="31" y="469"/>
                    <a:pt x="31" y="469"/>
                    <a:pt x="31" y="469"/>
                  </a:cubicBezTo>
                  <a:cubicBezTo>
                    <a:pt x="31" y="468"/>
                    <a:pt x="31" y="467"/>
                    <a:pt x="31" y="466"/>
                  </a:cubicBezTo>
                  <a:cubicBezTo>
                    <a:pt x="31" y="466"/>
                    <a:pt x="31" y="465"/>
                    <a:pt x="30" y="465"/>
                  </a:cubicBezTo>
                  <a:cubicBezTo>
                    <a:pt x="30" y="465"/>
                    <a:pt x="30" y="465"/>
                    <a:pt x="30" y="464"/>
                  </a:cubicBezTo>
                  <a:cubicBezTo>
                    <a:pt x="30" y="463"/>
                    <a:pt x="29" y="463"/>
                    <a:pt x="30" y="462"/>
                  </a:cubicBezTo>
                  <a:cubicBezTo>
                    <a:pt x="30" y="461"/>
                    <a:pt x="30" y="461"/>
                    <a:pt x="30" y="460"/>
                  </a:cubicBezTo>
                  <a:cubicBezTo>
                    <a:pt x="29" y="459"/>
                    <a:pt x="30" y="458"/>
                    <a:pt x="30" y="457"/>
                  </a:cubicBezTo>
                  <a:cubicBezTo>
                    <a:pt x="30" y="457"/>
                    <a:pt x="31" y="457"/>
                    <a:pt x="31" y="457"/>
                  </a:cubicBezTo>
                  <a:cubicBezTo>
                    <a:pt x="32" y="457"/>
                    <a:pt x="32" y="457"/>
                    <a:pt x="32" y="456"/>
                  </a:cubicBezTo>
                  <a:cubicBezTo>
                    <a:pt x="32" y="456"/>
                    <a:pt x="33" y="455"/>
                    <a:pt x="33" y="455"/>
                  </a:cubicBezTo>
                  <a:cubicBezTo>
                    <a:pt x="33" y="455"/>
                    <a:pt x="33" y="456"/>
                    <a:pt x="33" y="455"/>
                  </a:cubicBezTo>
                  <a:cubicBezTo>
                    <a:pt x="34" y="455"/>
                    <a:pt x="34" y="455"/>
                    <a:pt x="34" y="454"/>
                  </a:cubicBezTo>
                  <a:cubicBezTo>
                    <a:pt x="34" y="453"/>
                    <a:pt x="34" y="453"/>
                    <a:pt x="34" y="453"/>
                  </a:cubicBezTo>
                  <a:cubicBezTo>
                    <a:pt x="35" y="452"/>
                    <a:pt x="34" y="453"/>
                    <a:pt x="35" y="452"/>
                  </a:cubicBezTo>
                  <a:cubicBezTo>
                    <a:pt x="36" y="451"/>
                    <a:pt x="36" y="450"/>
                    <a:pt x="37" y="450"/>
                  </a:cubicBezTo>
                  <a:cubicBezTo>
                    <a:pt x="37" y="449"/>
                    <a:pt x="37" y="449"/>
                    <a:pt x="38" y="449"/>
                  </a:cubicBezTo>
                  <a:cubicBezTo>
                    <a:pt x="38" y="449"/>
                    <a:pt x="39" y="448"/>
                    <a:pt x="39" y="447"/>
                  </a:cubicBezTo>
                  <a:cubicBezTo>
                    <a:pt x="40" y="446"/>
                    <a:pt x="40" y="446"/>
                    <a:pt x="40" y="445"/>
                  </a:cubicBezTo>
                  <a:cubicBezTo>
                    <a:pt x="40" y="444"/>
                    <a:pt x="39" y="444"/>
                    <a:pt x="40" y="443"/>
                  </a:cubicBezTo>
                  <a:cubicBezTo>
                    <a:pt x="40" y="442"/>
                    <a:pt x="41" y="442"/>
                    <a:pt x="41" y="441"/>
                  </a:cubicBezTo>
                  <a:cubicBezTo>
                    <a:pt x="42" y="441"/>
                    <a:pt x="43" y="440"/>
                    <a:pt x="42" y="440"/>
                  </a:cubicBezTo>
                  <a:cubicBezTo>
                    <a:pt x="41" y="439"/>
                    <a:pt x="40" y="439"/>
                    <a:pt x="40" y="439"/>
                  </a:cubicBezTo>
                  <a:cubicBezTo>
                    <a:pt x="40" y="439"/>
                    <a:pt x="40" y="439"/>
                    <a:pt x="40" y="438"/>
                  </a:cubicBezTo>
                  <a:cubicBezTo>
                    <a:pt x="41" y="438"/>
                    <a:pt x="41" y="438"/>
                    <a:pt x="41" y="438"/>
                  </a:cubicBezTo>
                  <a:cubicBezTo>
                    <a:pt x="40" y="437"/>
                    <a:pt x="40" y="437"/>
                    <a:pt x="40" y="437"/>
                  </a:cubicBezTo>
                  <a:cubicBezTo>
                    <a:pt x="40" y="436"/>
                    <a:pt x="40" y="436"/>
                    <a:pt x="40" y="436"/>
                  </a:cubicBezTo>
                  <a:cubicBezTo>
                    <a:pt x="41" y="435"/>
                    <a:pt x="41" y="435"/>
                    <a:pt x="41" y="435"/>
                  </a:cubicBezTo>
                  <a:cubicBezTo>
                    <a:pt x="40" y="435"/>
                    <a:pt x="40" y="434"/>
                    <a:pt x="40" y="434"/>
                  </a:cubicBezTo>
                  <a:cubicBezTo>
                    <a:pt x="40" y="434"/>
                    <a:pt x="40" y="433"/>
                    <a:pt x="40" y="433"/>
                  </a:cubicBezTo>
                  <a:cubicBezTo>
                    <a:pt x="40" y="432"/>
                    <a:pt x="41" y="432"/>
                    <a:pt x="41" y="432"/>
                  </a:cubicBezTo>
                  <a:cubicBezTo>
                    <a:pt x="40" y="432"/>
                    <a:pt x="41" y="432"/>
                    <a:pt x="40" y="431"/>
                  </a:cubicBezTo>
                  <a:cubicBezTo>
                    <a:pt x="39" y="430"/>
                    <a:pt x="39" y="430"/>
                    <a:pt x="39" y="429"/>
                  </a:cubicBezTo>
                  <a:cubicBezTo>
                    <a:pt x="39" y="428"/>
                    <a:pt x="39" y="428"/>
                    <a:pt x="39" y="427"/>
                  </a:cubicBezTo>
                  <a:cubicBezTo>
                    <a:pt x="39" y="427"/>
                    <a:pt x="40" y="427"/>
                    <a:pt x="39" y="427"/>
                  </a:cubicBezTo>
                  <a:cubicBezTo>
                    <a:pt x="39" y="426"/>
                    <a:pt x="38" y="426"/>
                    <a:pt x="38" y="425"/>
                  </a:cubicBezTo>
                  <a:cubicBezTo>
                    <a:pt x="38" y="424"/>
                    <a:pt x="38" y="424"/>
                    <a:pt x="38" y="423"/>
                  </a:cubicBezTo>
                  <a:cubicBezTo>
                    <a:pt x="38" y="423"/>
                    <a:pt x="38" y="423"/>
                    <a:pt x="37" y="423"/>
                  </a:cubicBezTo>
                  <a:cubicBezTo>
                    <a:pt x="37" y="423"/>
                    <a:pt x="37" y="424"/>
                    <a:pt x="37" y="424"/>
                  </a:cubicBezTo>
                  <a:cubicBezTo>
                    <a:pt x="36" y="424"/>
                    <a:pt x="36" y="424"/>
                    <a:pt x="36" y="424"/>
                  </a:cubicBezTo>
                  <a:cubicBezTo>
                    <a:pt x="36" y="423"/>
                    <a:pt x="36" y="423"/>
                    <a:pt x="37" y="423"/>
                  </a:cubicBezTo>
                  <a:cubicBezTo>
                    <a:pt x="37" y="422"/>
                    <a:pt x="37" y="423"/>
                    <a:pt x="37" y="422"/>
                  </a:cubicBezTo>
                  <a:cubicBezTo>
                    <a:pt x="37" y="422"/>
                    <a:pt x="37" y="422"/>
                    <a:pt x="36" y="421"/>
                  </a:cubicBezTo>
                  <a:cubicBezTo>
                    <a:pt x="36" y="421"/>
                    <a:pt x="35" y="421"/>
                    <a:pt x="35" y="420"/>
                  </a:cubicBezTo>
                  <a:cubicBezTo>
                    <a:pt x="35" y="420"/>
                    <a:pt x="35" y="420"/>
                    <a:pt x="35" y="419"/>
                  </a:cubicBezTo>
                  <a:cubicBezTo>
                    <a:pt x="35" y="419"/>
                    <a:pt x="35" y="419"/>
                    <a:pt x="35" y="418"/>
                  </a:cubicBezTo>
                  <a:cubicBezTo>
                    <a:pt x="34" y="418"/>
                    <a:pt x="34" y="417"/>
                    <a:pt x="33" y="417"/>
                  </a:cubicBezTo>
                  <a:cubicBezTo>
                    <a:pt x="33" y="417"/>
                    <a:pt x="33" y="416"/>
                    <a:pt x="33" y="416"/>
                  </a:cubicBezTo>
                  <a:cubicBezTo>
                    <a:pt x="33" y="416"/>
                    <a:pt x="34" y="415"/>
                    <a:pt x="34" y="415"/>
                  </a:cubicBezTo>
                  <a:cubicBezTo>
                    <a:pt x="34" y="415"/>
                    <a:pt x="32" y="414"/>
                    <a:pt x="32" y="414"/>
                  </a:cubicBezTo>
                  <a:cubicBezTo>
                    <a:pt x="32" y="414"/>
                    <a:pt x="31" y="414"/>
                    <a:pt x="31" y="413"/>
                  </a:cubicBezTo>
                  <a:cubicBezTo>
                    <a:pt x="32" y="413"/>
                    <a:pt x="32" y="413"/>
                    <a:pt x="32" y="413"/>
                  </a:cubicBezTo>
                  <a:cubicBezTo>
                    <a:pt x="32" y="413"/>
                    <a:pt x="32" y="412"/>
                    <a:pt x="33" y="412"/>
                  </a:cubicBezTo>
                  <a:cubicBezTo>
                    <a:pt x="34" y="412"/>
                    <a:pt x="34" y="413"/>
                    <a:pt x="34" y="412"/>
                  </a:cubicBezTo>
                  <a:cubicBezTo>
                    <a:pt x="34" y="411"/>
                    <a:pt x="34" y="411"/>
                    <a:pt x="34" y="411"/>
                  </a:cubicBezTo>
                  <a:cubicBezTo>
                    <a:pt x="33" y="410"/>
                    <a:pt x="32" y="409"/>
                    <a:pt x="32" y="409"/>
                  </a:cubicBezTo>
                  <a:cubicBezTo>
                    <a:pt x="31" y="409"/>
                    <a:pt x="31" y="409"/>
                    <a:pt x="31" y="408"/>
                  </a:cubicBezTo>
                  <a:cubicBezTo>
                    <a:pt x="30" y="408"/>
                    <a:pt x="30" y="408"/>
                    <a:pt x="31" y="407"/>
                  </a:cubicBezTo>
                  <a:cubicBezTo>
                    <a:pt x="31" y="407"/>
                    <a:pt x="32" y="407"/>
                    <a:pt x="32" y="406"/>
                  </a:cubicBezTo>
                  <a:cubicBezTo>
                    <a:pt x="32" y="406"/>
                    <a:pt x="31" y="405"/>
                    <a:pt x="31" y="405"/>
                  </a:cubicBezTo>
                  <a:cubicBezTo>
                    <a:pt x="31" y="405"/>
                    <a:pt x="32" y="405"/>
                    <a:pt x="32" y="405"/>
                  </a:cubicBezTo>
                  <a:cubicBezTo>
                    <a:pt x="32" y="405"/>
                    <a:pt x="33" y="405"/>
                    <a:pt x="33" y="405"/>
                  </a:cubicBezTo>
                  <a:cubicBezTo>
                    <a:pt x="33" y="404"/>
                    <a:pt x="33" y="403"/>
                    <a:pt x="33" y="403"/>
                  </a:cubicBezTo>
                  <a:cubicBezTo>
                    <a:pt x="32" y="403"/>
                    <a:pt x="32" y="403"/>
                    <a:pt x="32" y="403"/>
                  </a:cubicBezTo>
                  <a:cubicBezTo>
                    <a:pt x="31" y="404"/>
                    <a:pt x="32" y="404"/>
                    <a:pt x="31" y="404"/>
                  </a:cubicBezTo>
                  <a:cubicBezTo>
                    <a:pt x="31" y="404"/>
                    <a:pt x="31" y="405"/>
                    <a:pt x="30" y="404"/>
                  </a:cubicBezTo>
                  <a:cubicBezTo>
                    <a:pt x="30" y="404"/>
                    <a:pt x="30" y="403"/>
                    <a:pt x="31" y="403"/>
                  </a:cubicBezTo>
                  <a:cubicBezTo>
                    <a:pt x="31" y="403"/>
                    <a:pt x="31" y="403"/>
                    <a:pt x="31" y="403"/>
                  </a:cubicBezTo>
                  <a:cubicBezTo>
                    <a:pt x="30" y="402"/>
                    <a:pt x="30" y="403"/>
                    <a:pt x="30" y="403"/>
                  </a:cubicBezTo>
                  <a:cubicBezTo>
                    <a:pt x="29" y="402"/>
                    <a:pt x="29" y="403"/>
                    <a:pt x="29" y="402"/>
                  </a:cubicBezTo>
                  <a:cubicBezTo>
                    <a:pt x="29" y="401"/>
                    <a:pt x="30" y="401"/>
                    <a:pt x="29" y="401"/>
                  </a:cubicBezTo>
                  <a:cubicBezTo>
                    <a:pt x="29" y="401"/>
                    <a:pt x="29" y="400"/>
                    <a:pt x="28" y="400"/>
                  </a:cubicBezTo>
                  <a:cubicBezTo>
                    <a:pt x="27" y="400"/>
                    <a:pt x="27" y="401"/>
                    <a:pt x="27" y="400"/>
                  </a:cubicBezTo>
                  <a:cubicBezTo>
                    <a:pt x="26" y="399"/>
                    <a:pt x="26" y="398"/>
                    <a:pt x="26" y="398"/>
                  </a:cubicBezTo>
                  <a:cubicBezTo>
                    <a:pt x="26" y="398"/>
                    <a:pt x="25" y="398"/>
                    <a:pt x="26" y="398"/>
                  </a:cubicBezTo>
                  <a:cubicBezTo>
                    <a:pt x="26" y="398"/>
                    <a:pt x="27" y="398"/>
                    <a:pt x="27" y="397"/>
                  </a:cubicBezTo>
                  <a:cubicBezTo>
                    <a:pt x="26" y="397"/>
                    <a:pt x="26" y="397"/>
                    <a:pt x="26" y="396"/>
                  </a:cubicBezTo>
                  <a:cubicBezTo>
                    <a:pt x="25" y="396"/>
                    <a:pt x="25" y="396"/>
                    <a:pt x="25" y="396"/>
                  </a:cubicBezTo>
                  <a:cubicBezTo>
                    <a:pt x="25" y="396"/>
                    <a:pt x="26" y="395"/>
                    <a:pt x="26" y="395"/>
                  </a:cubicBezTo>
                  <a:cubicBezTo>
                    <a:pt x="26" y="395"/>
                    <a:pt x="27" y="395"/>
                    <a:pt x="26" y="395"/>
                  </a:cubicBezTo>
                  <a:cubicBezTo>
                    <a:pt x="26" y="395"/>
                    <a:pt x="26" y="395"/>
                    <a:pt x="25" y="394"/>
                  </a:cubicBezTo>
                  <a:cubicBezTo>
                    <a:pt x="25" y="394"/>
                    <a:pt x="25" y="394"/>
                    <a:pt x="24" y="394"/>
                  </a:cubicBezTo>
                  <a:cubicBezTo>
                    <a:pt x="24" y="394"/>
                    <a:pt x="24" y="394"/>
                    <a:pt x="24" y="393"/>
                  </a:cubicBezTo>
                  <a:cubicBezTo>
                    <a:pt x="23" y="393"/>
                    <a:pt x="23" y="393"/>
                    <a:pt x="24" y="393"/>
                  </a:cubicBezTo>
                  <a:cubicBezTo>
                    <a:pt x="24" y="392"/>
                    <a:pt x="24" y="392"/>
                    <a:pt x="24" y="392"/>
                  </a:cubicBezTo>
                  <a:cubicBezTo>
                    <a:pt x="24" y="392"/>
                    <a:pt x="24" y="392"/>
                    <a:pt x="23" y="392"/>
                  </a:cubicBezTo>
                  <a:cubicBezTo>
                    <a:pt x="23" y="392"/>
                    <a:pt x="23" y="392"/>
                    <a:pt x="22" y="391"/>
                  </a:cubicBezTo>
                  <a:cubicBezTo>
                    <a:pt x="22" y="391"/>
                    <a:pt x="22" y="390"/>
                    <a:pt x="22" y="390"/>
                  </a:cubicBezTo>
                  <a:cubicBezTo>
                    <a:pt x="22" y="390"/>
                    <a:pt x="23" y="389"/>
                    <a:pt x="23" y="389"/>
                  </a:cubicBezTo>
                  <a:cubicBezTo>
                    <a:pt x="23" y="389"/>
                    <a:pt x="23" y="388"/>
                    <a:pt x="23" y="388"/>
                  </a:cubicBezTo>
                  <a:cubicBezTo>
                    <a:pt x="22" y="388"/>
                    <a:pt x="22" y="389"/>
                    <a:pt x="21" y="388"/>
                  </a:cubicBezTo>
                  <a:cubicBezTo>
                    <a:pt x="21" y="387"/>
                    <a:pt x="20" y="388"/>
                    <a:pt x="20" y="387"/>
                  </a:cubicBezTo>
                  <a:cubicBezTo>
                    <a:pt x="20" y="387"/>
                    <a:pt x="21" y="387"/>
                    <a:pt x="21" y="386"/>
                  </a:cubicBezTo>
                  <a:cubicBezTo>
                    <a:pt x="21" y="386"/>
                    <a:pt x="21" y="386"/>
                    <a:pt x="20" y="385"/>
                  </a:cubicBezTo>
                  <a:cubicBezTo>
                    <a:pt x="20" y="385"/>
                    <a:pt x="20" y="385"/>
                    <a:pt x="20" y="384"/>
                  </a:cubicBezTo>
                  <a:cubicBezTo>
                    <a:pt x="20" y="384"/>
                    <a:pt x="21" y="384"/>
                    <a:pt x="20" y="384"/>
                  </a:cubicBezTo>
                  <a:cubicBezTo>
                    <a:pt x="19" y="383"/>
                    <a:pt x="19" y="383"/>
                    <a:pt x="19" y="383"/>
                  </a:cubicBezTo>
                  <a:cubicBezTo>
                    <a:pt x="19" y="382"/>
                    <a:pt x="20" y="383"/>
                    <a:pt x="19" y="382"/>
                  </a:cubicBezTo>
                  <a:cubicBezTo>
                    <a:pt x="17" y="381"/>
                    <a:pt x="17" y="381"/>
                    <a:pt x="17" y="380"/>
                  </a:cubicBezTo>
                  <a:cubicBezTo>
                    <a:pt x="16" y="380"/>
                    <a:pt x="16" y="380"/>
                    <a:pt x="16" y="379"/>
                  </a:cubicBezTo>
                  <a:cubicBezTo>
                    <a:pt x="16" y="379"/>
                    <a:pt x="16" y="379"/>
                    <a:pt x="15" y="379"/>
                  </a:cubicBezTo>
                  <a:cubicBezTo>
                    <a:pt x="15" y="378"/>
                    <a:pt x="14" y="379"/>
                    <a:pt x="14" y="378"/>
                  </a:cubicBezTo>
                  <a:cubicBezTo>
                    <a:pt x="14" y="377"/>
                    <a:pt x="14" y="377"/>
                    <a:pt x="14" y="377"/>
                  </a:cubicBezTo>
                  <a:cubicBezTo>
                    <a:pt x="13" y="376"/>
                    <a:pt x="12" y="375"/>
                    <a:pt x="12" y="375"/>
                  </a:cubicBezTo>
                  <a:cubicBezTo>
                    <a:pt x="11" y="375"/>
                    <a:pt x="11" y="375"/>
                    <a:pt x="11" y="375"/>
                  </a:cubicBezTo>
                  <a:cubicBezTo>
                    <a:pt x="11" y="375"/>
                    <a:pt x="10" y="375"/>
                    <a:pt x="10" y="375"/>
                  </a:cubicBezTo>
                  <a:cubicBezTo>
                    <a:pt x="10" y="375"/>
                    <a:pt x="11" y="375"/>
                    <a:pt x="10" y="374"/>
                  </a:cubicBezTo>
                  <a:cubicBezTo>
                    <a:pt x="10" y="374"/>
                    <a:pt x="11" y="374"/>
                    <a:pt x="10" y="374"/>
                  </a:cubicBezTo>
                  <a:cubicBezTo>
                    <a:pt x="9" y="374"/>
                    <a:pt x="10" y="375"/>
                    <a:pt x="9" y="375"/>
                  </a:cubicBezTo>
                  <a:cubicBezTo>
                    <a:pt x="8" y="375"/>
                    <a:pt x="8" y="375"/>
                    <a:pt x="8" y="375"/>
                  </a:cubicBezTo>
                  <a:cubicBezTo>
                    <a:pt x="7" y="374"/>
                    <a:pt x="7" y="373"/>
                    <a:pt x="7" y="373"/>
                  </a:cubicBezTo>
                  <a:cubicBezTo>
                    <a:pt x="7" y="373"/>
                    <a:pt x="7" y="373"/>
                    <a:pt x="7" y="373"/>
                  </a:cubicBezTo>
                  <a:cubicBezTo>
                    <a:pt x="6" y="373"/>
                    <a:pt x="6" y="373"/>
                    <a:pt x="6" y="373"/>
                  </a:cubicBezTo>
                  <a:cubicBezTo>
                    <a:pt x="6" y="373"/>
                    <a:pt x="5" y="373"/>
                    <a:pt x="5" y="372"/>
                  </a:cubicBezTo>
                  <a:cubicBezTo>
                    <a:pt x="5" y="372"/>
                    <a:pt x="5" y="371"/>
                    <a:pt x="5" y="371"/>
                  </a:cubicBezTo>
                  <a:cubicBezTo>
                    <a:pt x="4" y="371"/>
                    <a:pt x="4" y="371"/>
                    <a:pt x="4" y="371"/>
                  </a:cubicBezTo>
                  <a:cubicBezTo>
                    <a:pt x="4" y="371"/>
                    <a:pt x="5" y="371"/>
                    <a:pt x="5" y="371"/>
                  </a:cubicBezTo>
                  <a:cubicBezTo>
                    <a:pt x="4" y="370"/>
                    <a:pt x="4" y="370"/>
                    <a:pt x="4" y="370"/>
                  </a:cubicBezTo>
                  <a:cubicBezTo>
                    <a:pt x="3" y="370"/>
                    <a:pt x="3" y="370"/>
                    <a:pt x="3" y="370"/>
                  </a:cubicBezTo>
                  <a:cubicBezTo>
                    <a:pt x="3" y="369"/>
                    <a:pt x="3" y="369"/>
                    <a:pt x="3" y="369"/>
                  </a:cubicBezTo>
                  <a:cubicBezTo>
                    <a:pt x="2" y="369"/>
                    <a:pt x="2" y="369"/>
                    <a:pt x="2" y="369"/>
                  </a:cubicBezTo>
                  <a:cubicBezTo>
                    <a:pt x="1" y="368"/>
                    <a:pt x="1" y="369"/>
                    <a:pt x="1" y="368"/>
                  </a:cubicBezTo>
                  <a:cubicBezTo>
                    <a:pt x="1" y="368"/>
                    <a:pt x="0" y="368"/>
                    <a:pt x="0" y="367"/>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71" name="Freeform 70"/>
            <p:cNvSpPr>
              <a:spLocks/>
            </p:cNvSpPr>
            <p:nvPr/>
          </p:nvSpPr>
          <p:spPr bwMode="auto">
            <a:xfrm>
              <a:off x="8266113" y="4797426"/>
              <a:ext cx="930275" cy="901700"/>
            </a:xfrm>
            <a:custGeom>
              <a:avLst/>
              <a:gdLst>
                <a:gd name="T0" fmla="*/ 105 w 661"/>
                <a:gd name="T1" fmla="*/ 21 h 640"/>
                <a:gd name="T2" fmla="*/ 327 w 661"/>
                <a:gd name="T3" fmla="*/ 22 h 640"/>
                <a:gd name="T4" fmla="*/ 343 w 661"/>
                <a:gd name="T5" fmla="*/ 39 h 640"/>
                <a:gd name="T6" fmla="*/ 360 w 661"/>
                <a:gd name="T7" fmla="*/ 45 h 640"/>
                <a:gd name="T8" fmla="*/ 377 w 661"/>
                <a:gd name="T9" fmla="*/ 46 h 640"/>
                <a:gd name="T10" fmla="*/ 400 w 661"/>
                <a:gd name="T11" fmla="*/ 47 h 640"/>
                <a:gd name="T12" fmla="*/ 418 w 661"/>
                <a:gd name="T13" fmla="*/ 47 h 640"/>
                <a:gd name="T14" fmla="*/ 433 w 661"/>
                <a:gd name="T15" fmla="*/ 53 h 640"/>
                <a:gd name="T16" fmla="*/ 449 w 661"/>
                <a:gd name="T17" fmla="*/ 53 h 640"/>
                <a:gd name="T18" fmla="*/ 467 w 661"/>
                <a:gd name="T19" fmla="*/ 52 h 640"/>
                <a:gd name="T20" fmla="*/ 620 w 661"/>
                <a:gd name="T21" fmla="*/ 26 h 640"/>
                <a:gd name="T22" fmla="*/ 638 w 661"/>
                <a:gd name="T23" fmla="*/ 29 h 640"/>
                <a:gd name="T24" fmla="*/ 651 w 661"/>
                <a:gd name="T25" fmla="*/ 34 h 640"/>
                <a:gd name="T26" fmla="*/ 661 w 661"/>
                <a:gd name="T27" fmla="*/ 43 h 640"/>
                <a:gd name="T28" fmla="*/ 649 w 661"/>
                <a:gd name="T29" fmla="*/ 44 h 640"/>
                <a:gd name="T30" fmla="*/ 640 w 661"/>
                <a:gd name="T31" fmla="*/ 46 h 640"/>
                <a:gd name="T32" fmla="*/ 626 w 661"/>
                <a:gd name="T33" fmla="*/ 57 h 640"/>
                <a:gd name="T34" fmla="*/ 615 w 661"/>
                <a:gd name="T35" fmla="*/ 54 h 640"/>
                <a:gd name="T36" fmla="*/ 602 w 661"/>
                <a:gd name="T37" fmla="*/ 60 h 640"/>
                <a:gd name="T38" fmla="*/ 595 w 661"/>
                <a:gd name="T39" fmla="*/ 67 h 640"/>
                <a:gd name="T40" fmla="*/ 582 w 661"/>
                <a:gd name="T41" fmla="*/ 79 h 640"/>
                <a:gd name="T42" fmla="*/ 576 w 661"/>
                <a:gd name="T43" fmla="*/ 69 h 640"/>
                <a:gd name="T44" fmla="*/ 566 w 661"/>
                <a:gd name="T45" fmla="*/ 57 h 640"/>
                <a:gd name="T46" fmla="*/ 398 w 661"/>
                <a:gd name="T47" fmla="*/ 610 h 640"/>
                <a:gd name="T48" fmla="*/ 385 w 661"/>
                <a:gd name="T49" fmla="*/ 614 h 640"/>
                <a:gd name="T50" fmla="*/ 372 w 661"/>
                <a:gd name="T51" fmla="*/ 627 h 640"/>
                <a:gd name="T52" fmla="*/ 358 w 661"/>
                <a:gd name="T53" fmla="*/ 638 h 640"/>
                <a:gd name="T54" fmla="*/ 328 w 661"/>
                <a:gd name="T55" fmla="*/ 635 h 640"/>
                <a:gd name="T56" fmla="*/ 307 w 661"/>
                <a:gd name="T57" fmla="*/ 632 h 640"/>
                <a:gd name="T58" fmla="*/ 286 w 661"/>
                <a:gd name="T59" fmla="*/ 625 h 640"/>
                <a:gd name="T60" fmla="*/ 274 w 661"/>
                <a:gd name="T61" fmla="*/ 613 h 640"/>
                <a:gd name="T62" fmla="*/ 268 w 661"/>
                <a:gd name="T63" fmla="*/ 599 h 640"/>
                <a:gd name="T64" fmla="*/ 253 w 661"/>
                <a:gd name="T65" fmla="*/ 590 h 640"/>
                <a:gd name="T66" fmla="*/ 246 w 661"/>
                <a:gd name="T67" fmla="*/ 603 h 640"/>
                <a:gd name="T68" fmla="*/ 235 w 661"/>
                <a:gd name="T69" fmla="*/ 617 h 640"/>
                <a:gd name="T70" fmla="*/ 215 w 661"/>
                <a:gd name="T71" fmla="*/ 605 h 640"/>
                <a:gd name="T72" fmla="*/ 185 w 661"/>
                <a:gd name="T73" fmla="*/ 569 h 640"/>
                <a:gd name="T74" fmla="*/ 173 w 661"/>
                <a:gd name="T75" fmla="*/ 543 h 640"/>
                <a:gd name="T76" fmla="*/ 166 w 661"/>
                <a:gd name="T77" fmla="*/ 522 h 640"/>
                <a:gd name="T78" fmla="*/ 166 w 661"/>
                <a:gd name="T79" fmla="*/ 511 h 640"/>
                <a:gd name="T80" fmla="*/ 164 w 661"/>
                <a:gd name="T81" fmla="*/ 497 h 640"/>
                <a:gd name="T82" fmla="*/ 157 w 661"/>
                <a:gd name="T83" fmla="*/ 483 h 640"/>
                <a:gd name="T84" fmla="*/ 152 w 661"/>
                <a:gd name="T85" fmla="*/ 463 h 640"/>
                <a:gd name="T86" fmla="*/ 150 w 661"/>
                <a:gd name="T87" fmla="*/ 441 h 640"/>
                <a:gd name="T88" fmla="*/ 152 w 661"/>
                <a:gd name="T89" fmla="*/ 421 h 640"/>
                <a:gd name="T90" fmla="*/ 140 w 661"/>
                <a:gd name="T91" fmla="*/ 396 h 640"/>
                <a:gd name="T92" fmla="*/ 134 w 661"/>
                <a:gd name="T93" fmla="*/ 344 h 640"/>
                <a:gd name="T94" fmla="*/ 134 w 661"/>
                <a:gd name="T95" fmla="*/ 326 h 640"/>
                <a:gd name="T96" fmla="*/ 133 w 661"/>
                <a:gd name="T97" fmla="*/ 315 h 640"/>
                <a:gd name="T98" fmla="*/ 136 w 661"/>
                <a:gd name="T99" fmla="*/ 291 h 640"/>
                <a:gd name="T100" fmla="*/ 115 w 661"/>
                <a:gd name="T101" fmla="*/ 256 h 640"/>
                <a:gd name="T102" fmla="*/ 108 w 661"/>
                <a:gd name="T103" fmla="*/ 245 h 640"/>
                <a:gd name="T104" fmla="*/ 94 w 661"/>
                <a:gd name="T105" fmla="*/ 221 h 640"/>
                <a:gd name="T106" fmla="*/ 75 w 661"/>
                <a:gd name="T107" fmla="*/ 183 h 640"/>
                <a:gd name="T108" fmla="*/ 56 w 661"/>
                <a:gd name="T109" fmla="*/ 142 h 640"/>
                <a:gd name="T110" fmla="*/ 35 w 661"/>
                <a:gd name="T111" fmla="*/ 100 h 640"/>
                <a:gd name="T112" fmla="*/ 9 w 661"/>
                <a:gd name="T113" fmla="*/ 64 h 640"/>
                <a:gd name="T114" fmla="*/ 0 w 661"/>
                <a:gd name="T115" fmla="*/ 27 h 640"/>
                <a:gd name="T116" fmla="*/ 13 w 661"/>
                <a:gd name="T117" fmla="*/ 11 h 640"/>
                <a:gd name="T118" fmla="*/ 31 w 661"/>
                <a:gd name="T119" fmla="*/ 14 h 640"/>
                <a:gd name="T120" fmla="*/ 46 w 661"/>
                <a:gd name="T121" fmla="*/ 11 h 640"/>
                <a:gd name="T122" fmla="*/ 60 w 661"/>
                <a:gd name="T123" fmla="*/ 3 h 640"/>
                <a:gd name="T124" fmla="*/ 79 w 661"/>
                <a:gd name="T125" fmla="*/ 1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1" h="640">
                  <a:moveTo>
                    <a:pt x="86" y="4"/>
                  </a:moveTo>
                  <a:cubicBezTo>
                    <a:pt x="86" y="5"/>
                    <a:pt x="86" y="5"/>
                    <a:pt x="86" y="6"/>
                  </a:cubicBezTo>
                  <a:cubicBezTo>
                    <a:pt x="87" y="6"/>
                    <a:pt x="87" y="6"/>
                    <a:pt x="87" y="7"/>
                  </a:cubicBezTo>
                  <a:cubicBezTo>
                    <a:pt x="87" y="7"/>
                    <a:pt x="88" y="7"/>
                    <a:pt x="87" y="7"/>
                  </a:cubicBezTo>
                  <a:cubicBezTo>
                    <a:pt x="87" y="8"/>
                    <a:pt x="86" y="8"/>
                    <a:pt x="87" y="9"/>
                  </a:cubicBezTo>
                  <a:cubicBezTo>
                    <a:pt x="87" y="9"/>
                    <a:pt x="88" y="10"/>
                    <a:pt x="88" y="10"/>
                  </a:cubicBezTo>
                  <a:cubicBezTo>
                    <a:pt x="88" y="10"/>
                    <a:pt x="91" y="11"/>
                    <a:pt x="91" y="11"/>
                  </a:cubicBezTo>
                  <a:cubicBezTo>
                    <a:pt x="91" y="12"/>
                    <a:pt x="93" y="12"/>
                    <a:pt x="93" y="13"/>
                  </a:cubicBezTo>
                  <a:cubicBezTo>
                    <a:pt x="93" y="13"/>
                    <a:pt x="93" y="13"/>
                    <a:pt x="94" y="14"/>
                  </a:cubicBezTo>
                  <a:cubicBezTo>
                    <a:pt x="94" y="14"/>
                    <a:pt x="94" y="15"/>
                    <a:pt x="95" y="15"/>
                  </a:cubicBezTo>
                  <a:cubicBezTo>
                    <a:pt x="95" y="15"/>
                    <a:pt x="95" y="15"/>
                    <a:pt x="96" y="15"/>
                  </a:cubicBezTo>
                  <a:cubicBezTo>
                    <a:pt x="96" y="15"/>
                    <a:pt x="98" y="17"/>
                    <a:pt x="99" y="17"/>
                  </a:cubicBezTo>
                  <a:cubicBezTo>
                    <a:pt x="100" y="17"/>
                    <a:pt x="100" y="18"/>
                    <a:pt x="101" y="18"/>
                  </a:cubicBezTo>
                  <a:cubicBezTo>
                    <a:pt x="102" y="19"/>
                    <a:pt x="102" y="18"/>
                    <a:pt x="102" y="19"/>
                  </a:cubicBezTo>
                  <a:cubicBezTo>
                    <a:pt x="103" y="19"/>
                    <a:pt x="103" y="19"/>
                    <a:pt x="104" y="20"/>
                  </a:cubicBezTo>
                  <a:cubicBezTo>
                    <a:pt x="105" y="20"/>
                    <a:pt x="105" y="20"/>
                    <a:pt x="105" y="21"/>
                  </a:cubicBezTo>
                  <a:cubicBezTo>
                    <a:pt x="106" y="21"/>
                    <a:pt x="107" y="21"/>
                    <a:pt x="107" y="22"/>
                  </a:cubicBezTo>
                  <a:cubicBezTo>
                    <a:pt x="107" y="23"/>
                    <a:pt x="107" y="23"/>
                    <a:pt x="107" y="23"/>
                  </a:cubicBezTo>
                  <a:cubicBezTo>
                    <a:pt x="107" y="24"/>
                    <a:pt x="108" y="24"/>
                    <a:pt x="108" y="24"/>
                  </a:cubicBezTo>
                  <a:cubicBezTo>
                    <a:pt x="108" y="24"/>
                    <a:pt x="108" y="25"/>
                    <a:pt x="109" y="25"/>
                  </a:cubicBezTo>
                  <a:cubicBezTo>
                    <a:pt x="110" y="25"/>
                    <a:pt x="110" y="25"/>
                    <a:pt x="110" y="25"/>
                  </a:cubicBezTo>
                  <a:cubicBezTo>
                    <a:pt x="111" y="24"/>
                    <a:pt x="110" y="24"/>
                    <a:pt x="111" y="24"/>
                  </a:cubicBezTo>
                  <a:cubicBezTo>
                    <a:pt x="112" y="23"/>
                    <a:pt x="111" y="23"/>
                    <a:pt x="112" y="24"/>
                  </a:cubicBezTo>
                  <a:cubicBezTo>
                    <a:pt x="112" y="24"/>
                    <a:pt x="113" y="24"/>
                    <a:pt x="114" y="24"/>
                  </a:cubicBezTo>
                  <a:cubicBezTo>
                    <a:pt x="114" y="24"/>
                    <a:pt x="115" y="25"/>
                    <a:pt x="115" y="25"/>
                  </a:cubicBezTo>
                  <a:cubicBezTo>
                    <a:pt x="116" y="25"/>
                    <a:pt x="116" y="24"/>
                    <a:pt x="117" y="24"/>
                  </a:cubicBezTo>
                  <a:cubicBezTo>
                    <a:pt x="117" y="24"/>
                    <a:pt x="117" y="24"/>
                    <a:pt x="117" y="24"/>
                  </a:cubicBezTo>
                  <a:cubicBezTo>
                    <a:pt x="118" y="25"/>
                    <a:pt x="118" y="25"/>
                    <a:pt x="118" y="24"/>
                  </a:cubicBezTo>
                  <a:cubicBezTo>
                    <a:pt x="118" y="24"/>
                    <a:pt x="119" y="24"/>
                    <a:pt x="119" y="24"/>
                  </a:cubicBezTo>
                  <a:cubicBezTo>
                    <a:pt x="120" y="24"/>
                    <a:pt x="120" y="24"/>
                    <a:pt x="120" y="24"/>
                  </a:cubicBezTo>
                  <a:cubicBezTo>
                    <a:pt x="121" y="24"/>
                    <a:pt x="121" y="22"/>
                    <a:pt x="121" y="22"/>
                  </a:cubicBezTo>
                  <a:cubicBezTo>
                    <a:pt x="327" y="22"/>
                    <a:pt x="327" y="22"/>
                    <a:pt x="327" y="22"/>
                  </a:cubicBezTo>
                  <a:cubicBezTo>
                    <a:pt x="329" y="25"/>
                    <a:pt x="329" y="25"/>
                    <a:pt x="329" y="25"/>
                  </a:cubicBezTo>
                  <a:cubicBezTo>
                    <a:pt x="330" y="27"/>
                    <a:pt x="330" y="27"/>
                    <a:pt x="330" y="27"/>
                  </a:cubicBezTo>
                  <a:cubicBezTo>
                    <a:pt x="330" y="27"/>
                    <a:pt x="330" y="27"/>
                    <a:pt x="330" y="27"/>
                  </a:cubicBezTo>
                  <a:cubicBezTo>
                    <a:pt x="331" y="27"/>
                    <a:pt x="331" y="28"/>
                    <a:pt x="331" y="28"/>
                  </a:cubicBezTo>
                  <a:cubicBezTo>
                    <a:pt x="332" y="28"/>
                    <a:pt x="332" y="28"/>
                    <a:pt x="332" y="29"/>
                  </a:cubicBezTo>
                  <a:cubicBezTo>
                    <a:pt x="332" y="29"/>
                    <a:pt x="333" y="29"/>
                    <a:pt x="333" y="30"/>
                  </a:cubicBezTo>
                  <a:cubicBezTo>
                    <a:pt x="333" y="30"/>
                    <a:pt x="333" y="31"/>
                    <a:pt x="333" y="31"/>
                  </a:cubicBezTo>
                  <a:cubicBezTo>
                    <a:pt x="334" y="31"/>
                    <a:pt x="333" y="32"/>
                    <a:pt x="334" y="32"/>
                  </a:cubicBezTo>
                  <a:cubicBezTo>
                    <a:pt x="335" y="32"/>
                    <a:pt x="335" y="31"/>
                    <a:pt x="336" y="32"/>
                  </a:cubicBezTo>
                  <a:cubicBezTo>
                    <a:pt x="336" y="32"/>
                    <a:pt x="336" y="32"/>
                    <a:pt x="336" y="33"/>
                  </a:cubicBezTo>
                  <a:cubicBezTo>
                    <a:pt x="337" y="33"/>
                    <a:pt x="337" y="33"/>
                    <a:pt x="337" y="34"/>
                  </a:cubicBezTo>
                  <a:cubicBezTo>
                    <a:pt x="337" y="35"/>
                    <a:pt x="336" y="35"/>
                    <a:pt x="337" y="35"/>
                  </a:cubicBezTo>
                  <a:cubicBezTo>
                    <a:pt x="337" y="35"/>
                    <a:pt x="337" y="35"/>
                    <a:pt x="338" y="36"/>
                  </a:cubicBezTo>
                  <a:cubicBezTo>
                    <a:pt x="338" y="36"/>
                    <a:pt x="340" y="38"/>
                    <a:pt x="340" y="38"/>
                  </a:cubicBezTo>
                  <a:cubicBezTo>
                    <a:pt x="340" y="38"/>
                    <a:pt x="342" y="38"/>
                    <a:pt x="342" y="38"/>
                  </a:cubicBezTo>
                  <a:cubicBezTo>
                    <a:pt x="342" y="39"/>
                    <a:pt x="342" y="39"/>
                    <a:pt x="343" y="39"/>
                  </a:cubicBezTo>
                  <a:cubicBezTo>
                    <a:pt x="343" y="40"/>
                    <a:pt x="343" y="40"/>
                    <a:pt x="343" y="40"/>
                  </a:cubicBezTo>
                  <a:cubicBezTo>
                    <a:pt x="343" y="40"/>
                    <a:pt x="343" y="40"/>
                    <a:pt x="344" y="40"/>
                  </a:cubicBezTo>
                  <a:cubicBezTo>
                    <a:pt x="344" y="40"/>
                    <a:pt x="344" y="40"/>
                    <a:pt x="345" y="41"/>
                  </a:cubicBezTo>
                  <a:cubicBezTo>
                    <a:pt x="345" y="41"/>
                    <a:pt x="345" y="42"/>
                    <a:pt x="345" y="42"/>
                  </a:cubicBezTo>
                  <a:cubicBezTo>
                    <a:pt x="346" y="42"/>
                    <a:pt x="347" y="42"/>
                    <a:pt x="347" y="42"/>
                  </a:cubicBezTo>
                  <a:cubicBezTo>
                    <a:pt x="348" y="42"/>
                    <a:pt x="348" y="42"/>
                    <a:pt x="348" y="43"/>
                  </a:cubicBezTo>
                  <a:cubicBezTo>
                    <a:pt x="348" y="43"/>
                    <a:pt x="349" y="43"/>
                    <a:pt x="350" y="43"/>
                  </a:cubicBezTo>
                  <a:cubicBezTo>
                    <a:pt x="350" y="44"/>
                    <a:pt x="350" y="44"/>
                    <a:pt x="350" y="44"/>
                  </a:cubicBezTo>
                  <a:cubicBezTo>
                    <a:pt x="351" y="44"/>
                    <a:pt x="351" y="44"/>
                    <a:pt x="351" y="44"/>
                  </a:cubicBezTo>
                  <a:cubicBezTo>
                    <a:pt x="352" y="44"/>
                    <a:pt x="352" y="44"/>
                    <a:pt x="353" y="44"/>
                  </a:cubicBezTo>
                  <a:cubicBezTo>
                    <a:pt x="353" y="44"/>
                    <a:pt x="354" y="45"/>
                    <a:pt x="354" y="45"/>
                  </a:cubicBezTo>
                  <a:cubicBezTo>
                    <a:pt x="354" y="45"/>
                    <a:pt x="355" y="45"/>
                    <a:pt x="355" y="45"/>
                  </a:cubicBezTo>
                  <a:cubicBezTo>
                    <a:pt x="356" y="45"/>
                    <a:pt x="356" y="44"/>
                    <a:pt x="356" y="45"/>
                  </a:cubicBezTo>
                  <a:cubicBezTo>
                    <a:pt x="357" y="45"/>
                    <a:pt x="357" y="45"/>
                    <a:pt x="358" y="45"/>
                  </a:cubicBezTo>
                  <a:cubicBezTo>
                    <a:pt x="359" y="45"/>
                    <a:pt x="358" y="45"/>
                    <a:pt x="359" y="45"/>
                  </a:cubicBezTo>
                  <a:cubicBezTo>
                    <a:pt x="360" y="45"/>
                    <a:pt x="360" y="45"/>
                    <a:pt x="360" y="45"/>
                  </a:cubicBezTo>
                  <a:cubicBezTo>
                    <a:pt x="361" y="45"/>
                    <a:pt x="361" y="44"/>
                    <a:pt x="362" y="44"/>
                  </a:cubicBezTo>
                  <a:cubicBezTo>
                    <a:pt x="362" y="44"/>
                    <a:pt x="362" y="43"/>
                    <a:pt x="362" y="44"/>
                  </a:cubicBezTo>
                  <a:cubicBezTo>
                    <a:pt x="363" y="44"/>
                    <a:pt x="363" y="44"/>
                    <a:pt x="363" y="44"/>
                  </a:cubicBezTo>
                  <a:cubicBezTo>
                    <a:pt x="364" y="44"/>
                    <a:pt x="363" y="43"/>
                    <a:pt x="364" y="44"/>
                  </a:cubicBezTo>
                  <a:cubicBezTo>
                    <a:pt x="365" y="44"/>
                    <a:pt x="365" y="44"/>
                    <a:pt x="366" y="44"/>
                  </a:cubicBezTo>
                  <a:cubicBezTo>
                    <a:pt x="366" y="44"/>
                    <a:pt x="367" y="45"/>
                    <a:pt x="367" y="44"/>
                  </a:cubicBezTo>
                  <a:cubicBezTo>
                    <a:pt x="367" y="44"/>
                    <a:pt x="367" y="44"/>
                    <a:pt x="368" y="44"/>
                  </a:cubicBezTo>
                  <a:cubicBezTo>
                    <a:pt x="368" y="44"/>
                    <a:pt x="368" y="44"/>
                    <a:pt x="369" y="44"/>
                  </a:cubicBezTo>
                  <a:cubicBezTo>
                    <a:pt x="369" y="45"/>
                    <a:pt x="369" y="45"/>
                    <a:pt x="369" y="45"/>
                  </a:cubicBezTo>
                  <a:cubicBezTo>
                    <a:pt x="369" y="45"/>
                    <a:pt x="370" y="45"/>
                    <a:pt x="370" y="45"/>
                  </a:cubicBezTo>
                  <a:cubicBezTo>
                    <a:pt x="371" y="45"/>
                    <a:pt x="371" y="46"/>
                    <a:pt x="371" y="46"/>
                  </a:cubicBezTo>
                  <a:cubicBezTo>
                    <a:pt x="371" y="46"/>
                    <a:pt x="371" y="45"/>
                    <a:pt x="372" y="46"/>
                  </a:cubicBezTo>
                  <a:cubicBezTo>
                    <a:pt x="372" y="46"/>
                    <a:pt x="373" y="46"/>
                    <a:pt x="373" y="46"/>
                  </a:cubicBezTo>
                  <a:cubicBezTo>
                    <a:pt x="373" y="46"/>
                    <a:pt x="374" y="46"/>
                    <a:pt x="374" y="46"/>
                  </a:cubicBezTo>
                  <a:cubicBezTo>
                    <a:pt x="374" y="46"/>
                    <a:pt x="374" y="47"/>
                    <a:pt x="375" y="47"/>
                  </a:cubicBezTo>
                  <a:cubicBezTo>
                    <a:pt x="376" y="47"/>
                    <a:pt x="376" y="46"/>
                    <a:pt x="377" y="46"/>
                  </a:cubicBezTo>
                  <a:cubicBezTo>
                    <a:pt x="377" y="46"/>
                    <a:pt x="378" y="46"/>
                    <a:pt x="378" y="46"/>
                  </a:cubicBezTo>
                  <a:cubicBezTo>
                    <a:pt x="379" y="47"/>
                    <a:pt x="379" y="47"/>
                    <a:pt x="379" y="47"/>
                  </a:cubicBezTo>
                  <a:cubicBezTo>
                    <a:pt x="380" y="47"/>
                    <a:pt x="380" y="47"/>
                    <a:pt x="380" y="47"/>
                  </a:cubicBezTo>
                  <a:cubicBezTo>
                    <a:pt x="381" y="47"/>
                    <a:pt x="381" y="47"/>
                    <a:pt x="382" y="47"/>
                  </a:cubicBezTo>
                  <a:cubicBezTo>
                    <a:pt x="382" y="47"/>
                    <a:pt x="384" y="46"/>
                    <a:pt x="384" y="46"/>
                  </a:cubicBezTo>
                  <a:cubicBezTo>
                    <a:pt x="384" y="46"/>
                    <a:pt x="384" y="46"/>
                    <a:pt x="385" y="46"/>
                  </a:cubicBezTo>
                  <a:cubicBezTo>
                    <a:pt x="385" y="47"/>
                    <a:pt x="386" y="47"/>
                    <a:pt x="386" y="46"/>
                  </a:cubicBezTo>
                  <a:cubicBezTo>
                    <a:pt x="386" y="46"/>
                    <a:pt x="386" y="46"/>
                    <a:pt x="387" y="46"/>
                  </a:cubicBezTo>
                  <a:cubicBezTo>
                    <a:pt x="387" y="46"/>
                    <a:pt x="388" y="46"/>
                    <a:pt x="388" y="46"/>
                  </a:cubicBezTo>
                  <a:cubicBezTo>
                    <a:pt x="389" y="47"/>
                    <a:pt x="389" y="47"/>
                    <a:pt x="390" y="47"/>
                  </a:cubicBezTo>
                  <a:cubicBezTo>
                    <a:pt x="391" y="48"/>
                    <a:pt x="391" y="48"/>
                    <a:pt x="392" y="48"/>
                  </a:cubicBezTo>
                  <a:cubicBezTo>
                    <a:pt x="392" y="48"/>
                    <a:pt x="395" y="47"/>
                    <a:pt x="395" y="47"/>
                  </a:cubicBezTo>
                  <a:cubicBezTo>
                    <a:pt x="395" y="47"/>
                    <a:pt x="395" y="47"/>
                    <a:pt x="396" y="47"/>
                  </a:cubicBezTo>
                  <a:cubicBezTo>
                    <a:pt x="397" y="48"/>
                    <a:pt x="397" y="48"/>
                    <a:pt x="398" y="48"/>
                  </a:cubicBezTo>
                  <a:cubicBezTo>
                    <a:pt x="398" y="47"/>
                    <a:pt x="398" y="47"/>
                    <a:pt x="399" y="47"/>
                  </a:cubicBezTo>
                  <a:cubicBezTo>
                    <a:pt x="400" y="47"/>
                    <a:pt x="399" y="46"/>
                    <a:pt x="400" y="47"/>
                  </a:cubicBezTo>
                  <a:cubicBezTo>
                    <a:pt x="401" y="47"/>
                    <a:pt x="401" y="47"/>
                    <a:pt x="402" y="47"/>
                  </a:cubicBezTo>
                  <a:cubicBezTo>
                    <a:pt x="403" y="47"/>
                    <a:pt x="403" y="47"/>
                    <a:pt x="403" y="48"/>
                  </a:cubicBezTo>
                  <a:cubicBezTo>
                    <a:pt x="404" y="48"/>
                    <a:pt x="404" y="47"/>
                    <a:pt x="405" y="48"/>
                  </a:cubicBezTo>
                  <a:cubicBezTo>
                    <a:pt x="405" y="49"/>
                    <a:pt x="405" y="49"/>
                    <a:pt x="406" y="49"/>
                  </a:cubicBezTo>
                  <a:cubicBezTo>
                    <a:pt x="406" y="49"/>
                    <a:pt x="406" y="49"/>
                    <a:pt x="407" y="49"/>
                  </a:cubicBezTo>
                  <a:cubicBezTo>
                    <a:pt x="407" y="48"/>
                    <a:pt x="409" y="48"/>
                    <a:pt x="409" y="48"/>
                  </a:cubicBezTo>
                  <a:cubicBezTo>
                    <a:pt x="409" y="48"/>
                    <a:pt x="409" y="48"/>
                    <a:pt x="409" y="49"/>
                  </a:cubicBezTo>
                  <a:cubicBezTo>
                    <a:pt x="409" y="49"/>
                    <a:pt x="409" y="49"/>
                    <a:pt x="410" y="49"/>
                  </a:cubicBezTo>
                  <a:cubicBezTo>
                    <a:pt x="410" y="49"/>
                    <a:pt x="411" y="49"/>
                    <a:pt x="411" y="48"/>
                  </a:cubicBezTo>
                  <a:cubicBezTo>
                    <a:pt x="411" y="48"/>
                    <a:pt x="412" y="48"/>
                    <a:pt x="412" y="47"/>
                  </a:cubicBezTo>
                  <a:cubicBezTo>
                    <a:pt x="413" y="47"/>
                    <a:pt x="413" y="47"/>
                    <a:pt x="413" y="47"/>
                  </a:cubicBezTo>
                  <a:cubicBezTo>
                    <a:pt x="413" y="47"/>
                    <a:pt x="414" y="47"/>
                    <a:pt x="414" y="47"/>
                  </a:cubicBezTo>
                  <a:cubicBezTo>
                    <a:pt x="414" y="47"/>
                    <a:pt x="415" y="48"/>
                    <a:pt x="416" y="48"/>
                  </a:cubicBezTo>
                  <a:cubicBezTo>
                    <a:pt x="416" y="48"/>
                    <a:pt x="416" y="48"/>
                    <a:pt x="416" y="48"/>
                  </a:cubicBezTo>
                  <a:cubicBezTo>
                    <a:pt x="416" y="48"/>
                    <a:pt x="416" y="47"/>
                    <a:pt x="417" y="47"/>
                  </a:cubicBezTo>
                  <a:cubicBezTo>
                    <a:pt x="417" y="47"/>
                    <a:pt x="418" y="47"/>
                    <a:pt x="418" y="47"/>
                  </a:cubicBezTo>
                  <a:cubicBezTo>
                    <a:pt x="418" y="47"/>
                    <a:pt x="418" y="47"/>
                    <a:pt x="418" y="47"/>
                  </a:cubicBezTo>
                  <a:cubicBezTo>
                    <a:pt x="418" y="47"/>
                    <a:pt x="418" y="47"/>
                    <a:pt x="419" y="47"/>
                  </a:cubicBezTo>
                  <a:cubicBezTo>
                    <a:pt x="419" y="47"/>
                    <a:pt x="420" y="47"/>
                    <a:pt x="420" y="47"/>
                  </a:cubicBezTo>
                  <a:cubicBezTo>
                    <a:pt x="420" y="47"/>
                    <a:pt x="420" y="47"/>
                    <a:pt x="421" y="48"/>
                  </a:cubicBezTo>
                  <a:cubicBezTo>
                    <a:pt x="421" y="48"/>
                    <a:pt x="422" y="48"/>
                    <a:pt x="422" y="48"/>
                  </a:cubicBezTo>
                  <a:cubicBezTo>
                    <a:pt x="422" y="48"/>
                    <a:pt x="423" y="48"/>
                    <a:pt x="423" y="48"/>
                  </a:cubicBezTo>
                  <a:cubicBezTo>
                    <a:pt x="424" y="48"/>
                    <a:pt x="424" y="49"/>
                    <a:pt x="425" y="49"/>
                  </a:cubicBezTo>
                  <a:cubicBezTo>
                    <a:pt x="425" y="49"/>
                    <a:pt x="425" y="49"/>
                    <a:pt x="425" y="49"/>
                  </a:cubicBezTo>
                  <a:cubicBezTo>
                    <a:pt x="426" y="49"/>
                    <a:pt x="426" y="48"/>
                    <a:pt x="427" y="49"/>
                  </a:cubicBezTo>
                  <a:cubicBezTo>
                    <a:pt x="427" y="50"/>
                    <a:pt x="427" y="50"/>
                    <a:pt x="427" y="50"/>
                  </a:cubicBezTo>
                  <a:cubicBezTo>
                    <a:pt x="427" y="51"/>
                    <a:pt x="426" y="51"/>
                    <a:pt x="427" y="51"/>
                  </a:cubicBezTo>
                  <a:cubicBezTo>
                    <a:pt x="428" y="51"/>
                    <a:pt x="428" y="51"/>
                    <a:pt x="428" y="51"/>
                  </a:cubicBezTo>
                  <a:cubicBezTo>
                    <a:pt x="429" y="51"/>
                    <a:pt x="429" y="51"/>
                    <a:pt x="429" y="52"/>
                  </a:cubicBezTo>
                  <a:cubicBezTo>
                    <a:pt x="430" y="52"/>
                    <a:pt x="429" y="52"/>
                    <a:pt x="430" y="53"/>
                  </a:cubicBezTo>
                  <a:cubicBezTo>
                    <a:pt x="430" y="53"/>
                    <a:pt x="431" y="53"/>
                    <a:pt x="431" y="53"/>
                  </a:cubicBezTo>
                  <a:cubicBezTo>
                    <a:pt x="432" y="53"/>
                    <a:pt x="432" y="52"/>
                    <a:pt x="433" y="53"/>
                  </a:cubicBezTo>
                  <a:cubicBezTo>
                    <a:pt x="433" y="53"/>
                    <a:pt x="434" y="52"/>
                    <a:pt x="434" y="52"/>
                  </a:cubicBezTo>
                  <a:cubicBezTo>
                    <a:pt x="435" y="52"/>
                    <a:pt x="435" y="52"/>
                    <a:pt x="435" y="53"/>
                  </a:cubicBezTo>
                  <a:cubicBezTo>
                    <a:pt x="436" y="53"/>
                    <a:pt x="436" y="53"/>
                    <a:pt x="436" y="53"/>
                  </a:cubicBezTo>
                  <a:cubicBezTo>
                    <a:pt x="436" y="53"/>
                    <a:pt x="436" y="53"/>
                    <a:pt x="437" y="53"/>
                  </a:cubicBezTo>
                  <a:cubicBezTo>
                    <a:pt x="437" y="54"/>
                    <a:pt x="437" y="53"/>
                    <a:pt x="437" y="54"/>
                  </a:cubicBezTo>
                  <a:cubicBezTo>
                    <a:pt x="438" y="54"/>
                    <a:pt x="439" y="54"/>
                    <a:pt x="439" y="54"/>
                  </a:cubicBezTo>
                  <a:cubicBezTo>
                    <a:pt x="439" y="54"/>
                    <a:pt x="440" y="54"/>
                    <a:pt x="440" y="54"/>
                  </a:cubicBezTo>
                  <a:cubicBezTo>
                    <a:pt x="440" y="54"/>
                    <a:pt x="441" y="54"/>
                    <a:pt x="441" y="54"/>
                  </a:cubicBezTo>
                  <a:cubicBezTo>
                    <a:pt x="441" y="55"/>
                    <a:pt x="442" y="55"/>
                    <a:pt x="442" y="55"/>
                  </a:cubicBezTo>
                  <a:cubicBezTo>
                    <a:pt x="442" y="55"/>
                    <a:pt x="442" y="54"/>
                    <a:pt x="443" y="55"/>
                  </a:cubicBezTo>
                  <a:cubicBezTo>
                    <a:pt x="443" y="55"/>
                    <a:pt x="443" y="55"/>
                    <a:pt x="443" y="55"/>
                  </a:cubicBezTo>
                  <a:cubicBezTo>
                    <a:pt x="444" y="55"/>
                    <a:pt x="444" y="55"/>
                    <a:pt x="445" y="55"/>
                  </a:cubicBezTo>
                  <a:cubicBezTo>
                    <a:pt x="445" y="55"/>
                    <a:pt x="445" y="55"/>
                    <a:pt x="446" y="55"/>
                  </a:cubicBezTo>
                  <a:cubicBezTo>
                    <a:pt x="446" y="55"/>
                    <a:pt x="446" y="55"/>
                    <a:pt x="446" y="54"/>
                  </a:cubicBezTo>
                  <a:cubicBezTo>
                    <a:pt x="447" y="54"/>
                    <a:pt x="446" y="53"/>
                    <a:pt x="447" y="53"/>
                  </a:cubicBezTo>
                  <a:cubicBezTo>
                    <a:pt x="448" y="53"/>
                    <a:pt x="449" y="53"/>
                    <a:pt x="449" y="53"/>
                  </a:cubicBezTo>
                  <a:cubicBezTo>
                    <a:pt x="450" y="53"/>
                    <a:pt x="450" y="53"/>
                    <a:pt x="450" y="52"/>
                  </a:cubicBezTo>
                  <a:cubicBezTo>
                    <a:pt x="451" y="52"/>
                    <a:pt x="451" y="52"/>
                    <a:pt x="451" y="52"/>
                  </a:cubicBezTo>
                  <a:cubicBezTo>
                    <a:pt x="451" y="52"/>
                    <a:pt x="452" y="51"/>
                    <a:pt x="452" y="51"/>
                  </a:cubicBezTo>
                  <a:cubicBezTo>
                    <a:pt x="452" y="51"/>
                    <a:pt x="453" y="51"/>
                    <a:pt x="453" y="51"/>
                  </a:cubicBezTo>
                  <a:cubicBezTo>
                    <a:pt x="453" y="51"/>
                    <a:pt x="453" y="51"/>
                    <a:pt x="454" y="51"/>
                  </a:cubicBezTo>
                  <a:cubicBezTo>
                    <a:pt x="455" y="51"/>
                    <a:pt x="454" y="51"/>
                    <a:pt x="455" y="51"/>
                  </a:cubicBezTo>
                  <a:cubicBezTo>
                    <a:pt x="456" y="51"/>
                    <a:pt x="456" y="50"/>
                    <a:pt x="456" y="51"/>
                  </a:cubicBezTo>
                  <a:cubicBezTo>
                    <a:pt x="457" y="51"/>
                    <a:pt x="457" y="51"/>
                    <a:pt x="457" y="51"/>
                  </a:cubicBezTo>
                  <a:cubicBezTo>
                    <a:pt x="458" y="50"/>
                    <a:pt x="458" y="50"/>
                    <a:pt x="458" y="50"/>
                  </a:cubicBezTo>
                  <a:cubicBezTo>
                    <a:pt x="459" y="50"/>
                    <a:pt x="459" y="50"/>
                    <a:pt x="460" y="50"/>
                  </a:cubicBezTo>
                  <a:cubicBezTo>
                    <a:pt x="461" y="50"/>
                    <a:pt x="460" y="50"/>
                    <a:pt x="461" y="50"/>
                  </a:cubicBezTo>
                  <a:cubicBezTo>
                    <a:pt x="461" y="50"/>
                    <a:pt x="462" y="50"/>
                    <a:pt x="463" y="50"/>
                  </a:cubicBezTo>
                  <a:cubicBezTo>
                    <a:pt x="463" y="50"/>
                    <a:pt x="464" y="50"/>
                    <a:pt x="464" y="50"/>
                  </a:cubicBezTo>
                  <a:cubicBezTo>
                    <a:pt x="464" y="51"/>
                    <a:pt x="464" y="51"/>
                    <a:pt x="465" y="51"/>
                  </a:cubicBezTo>
                  <a:cubicBezTo>
                    <a:pt x="465" y="52"/>
                    <a:pt x="465" y="52"/>
                    <a:pt x="466" y="52"/>
                  </a:cubicBezTo>
                  <a:cubicBezTo>
                    <a:pt x="466" y="52"/>
                    <a:pt x="467" y="52"/>
                    <a:pt x="467" y="52"/>
                  </a:cubicBezTo>
                  <a:cubicBezTo>
                    <a:pt x="468" y="52"/>
                    <a:pt x="468" y="53"/>
                    <a:pt x="468" y="53"/>
                  </a:cubicBezTo>
                  <a:cubicBezTo>
                    <a:pt x="468" y="53"/>
                    <a:pt x="469" y="52"/>
                    <a:pt x="469" y="53"/>
                  </a:cubicBezTo>
                  <a:cubicBezTo>
                    <a:pt x="469" y="53"/>
                    <a:pt x="470" y="52"/>
                    <a:pt x="470" y="52"/>
                  </a:cubicBezTo>
                  <a:cubicBezTo>
                    <a:pt x="471" y="53"/>
                    <a:pt x="471" y="52"/>
                    <a:pt x="471" y="53"/>
                  </a:cubicBezTo>
                  <a:cubicBezTo>
                    <a:pt x="471" y="54"/>
                    <a:pt x="471" y="54"/>
                    <a:pt x="471" y="54"/>
                  </a:cubicBezTo>
                  <a:cubicBezTo>
                    <a:pt x="472" y="54"/>
                    <a:pt x="472" y="54"/>
                    <a:pt x="473" y="54"/>
                  </a:cubicBezTo>
                  <a:cubicBezTo>
                    <a:pt x="473" y="54"/>
                    <a:pt x="474" y="54"/>
                    <a:pt x="474" y="54"/>
                  </a:cubicBezTo>
                  <a:cubicBezTo>
                    <a:pt x="474" y="55"/>
                    <a:pt x="477" y="54"/>
                    <a:pt x="477" y="54"/>
                  </a:cubicBezTo>
                  <a:cubicBezTo>
                    <a:pt x="572" y="35"/>
                    <a:pt x="572" y="35"/>
                    <a:pt x="572" y="35"/>
                  </a:cubicBezTo>
                  <a:cubicBezTo>
                    <a:pt x="612" y="26"/>
                    <a:pt x="612" y="26"/>
                    <a:pt x="612" y="26"/>
                  </a:cubicBezTo>
                  <a:cubicBezTo>
                    <a:pt x="612" y="28"/>
                    <a:pt x="612" y="28"/>
                    <a:pt x="612" y="28"/>
                  </a:cubicBezTo>
                  <a:cubicBezTo>
                    <a:pt x="612" y="28"/>
                    <a:pt x="613" y="27"/>
                    <a:pt x="614" y="27"/>
                  </a:cubicBezTo>
                  <a:cubicBezTo>
                    <a:pt x="614" y="27"/>
                    <a:pt x="615" y="27"/>
                    <a:pt x="615" y="27"/>
                  </a:cubicBezTo>
                  <a:cubicBezTo>
                    <a:pt x="615" y="27"/>
                    <a:pt x="616" y="27"/>
                    <a:pt x="616" y="27"/>
                  </a:cubicBezTo>
                  <a:cubicBezTo>
                    <a:pt x="617" y="27"/>
                    <a:pt x="618" y="27"/>
                    <a:pt x="618" y="26"/>
                  </a:cubicBezTo>
                  <a:cubicBezTo>
                    <a:pt x="619" y="26"/>
                    <a:pt x="619" y="26"/>
                    <a:pt x="620" y="26"/>
                  </a:cubicBezTo>
                  <a:cubicBezTo>
                    <a:pt x="621" y="27"/>
                    <a:pt x="622" y="27"/>
                    <a:pt x="622" y="27"/>
                  </a:cubicBezTo>
                  <a:cubicBezTo>
                    <a:pt x="622" y="27"/>
                    <a:pt x="623" y="27"/>
                    <a:pt x="623" y="28"/>
                  </a:cubicBezTo>
                  <a:cubicBezTo>
                    <a:pt x="624" y="28"/>
                    <a:pt x="624" y="28"/>
                    <a:pt x="624" y="28"/>
                  </a:cubicBezTo>
                  <a:cubicBezTo>
                    <a:pt x="625" y="28"/>
                    <a:pt x="625" y="28"/>
                    <a:pt x="625" y="28"/>
                  </a:cubicBezTo>
                  <a:cubicBezTo>
                    <a:pt x="626" y="28"/>
                    <a:pt x="627" y="29"/>
                    <a:pt x="627" y="29"/>
                  </a:cubicBezTo>
                  <a:cubicBezTo>
                    <a:pt x="627" y="29"/>
                    <a:pt x="626" y="29"/>
                    <a:pt x="627" y="29"/>
                  </a:cubicBezTo>
                  <a:cubicBezTo>
                    <a:pt x="627" y="30"/>
                    <a:pt x="628" y="29"/>
                    <a:pt x="628" y="29"/>
                  </a:cubicBezTo>
                  <a:cubicBezTo>
                    <a:pt x="629" y="30"/>
                    <a:pt x="629" y="29"/>
                    <a:pt x="629" y="29"/>
                  </a:cubicBezTo>
                  <a:cubicBezTo>
                    <a:pt x="630" y="29"/>
                    <a:pt x="630" y="29"/>
                    <a:pt x="630" y="29"/>
                  </a:cubicBezTo>
                  <a:cubicBezTo>
                    <a:pt x="630" y="29"/>
                    <a:pt x="631" y="29"/>
                    <a:pt x="631" y="29"/>
                  </a:cubicBezTo>
                  <a:cubicBezTo>
                    <a:pt x="631" y="28"/>
                    <a:pt x="630" y="28"/>
                    <a:pt x="631" y="28"/>
                  </a:cubicBezTo>
                  <a:cubicBezTo>
                    <a:pt x="632" y="27"/>
                    <a:pt x="633" y="27"/>
                    <a:pt x="634" y="28"/>
                  </a:cubicBezTo>
                  <a:cubicBezTo>
                    <a:pt x="634" y="28"/>
                    <a:pt x="635" y="28"/>
                    <a:pt x="635" y="28"/>
                  </a:cubicBezTo>
                  <a:cubicBezTo>
                    <a:pt x="636" y="28"/>
                    <a:pt x="636" y="28"/>
                    <a:pt x="636" y="28"/>
                  </a:cubicBezTo>
                  <a:cubicBezTo>
                    <a:pt x="637" y="29"/>
                    <a:pt x="637" y="28"/>
                    <a:pt x="637" y="28"/>
                  </a:cubicBezTo>
                  <a:cubicBezTo>
                    <a:pt x="637" y="28"/>
                    <a:pt x="638" y="29"/>
                    <a:pt x="638" y="29"/>
                  </a:cubicBezTo>
                  <a:cubicBezTo>
                    <a:pt x="638" y="29"/>
                    <a:pt x="638" y="30"/>
                    <a:pt x="638" y="30"/>
                  </a:cubicBezTo>
                  <a:cubicBezTo>
                    <a:pt x="639" y="30"/>
                    <a:pt x="639" y="29"/>
                    <a:pt x="639" y="29"/>
                  </a:cubicBezTo>
                  <a:cubicBezTo>
                    <a:pt x="640" y="29"/>
                    <a:pt x="640" y="28"/>
                    <a:pt x="640" y="29"/>
                  </a:cubicBezTo>
                  <a:cubicBezTo>
                    <a:pt x="641" y="29"/>
                    <a:pt x="641" y="29"/>
                    <a:pt x="641" y="29"/>
                  </a:cubicBezTo>
                  <a:cubicBezTo>
                    <a:pt x="642" y="30"/>
                    <a:pt x="642" y="29"/>
                    <a:pt x="642" y="29"/>
                  </a:cubicBezTo>
                  <a:cubicBezTo>
                    <a:pt x="643" y="29"/>
                    <a:pt x="643" y="30"/>
                    <a:pt x="643" y="30"/>
                  </a:cubicBezTo>
                  <a:cubicBezTo>
                    <a:pt x="643" y="30"/>
                    <a:pt x="645" y="31"/>
                    <a:pt x="645" y="31"/>
                  </a:cubicBezTo>
                  <a:cubicBezTo>
                    <a:pt x="645" y="30"/>
                    <a:pt x="645" y="30"/>
                    <a:pt x="646" y="31"/>
                  </a:cubicBezTo>
                  <a:cubicBezTo>
                    <a:pt x="646" y="31"/>
                    <a:pt x="646" y="31"/>
                    <a:pt x="646" y="31"/>
                  </a:cubicBezTo>
                  <a:cubicBezTo>
                    <a:pt x="646" y="31"/>
                    <a:pt x="646" y="31"/>
                    <a:pt x="647" y="31"/>
                  </a:cubicBezTo>
                  <a:cubicBezTo>
                    <a:pt x="647" y="31"/>
                    <a:pt x="647" y="31"/>
                    <a:pt x="647" y="31"/>
                  </a:cubicBezTo>
                  <a:cubicBezTo>
                    <a:pt x="648" y="32"/>
                    <a:pt x="647" y="32"/>
                    <a:pt x="648" y="32"/>
                  </a:cubicBezTo>
                  <a:cubicBezTo>
                    <a:pt x="649" y="33"/>
                    <a:pt x="649" y="32"/>
                    <a:pt x="649" y="32"/>
                  </a:cubicBezTo>
                  <a:cubicBezTo>
                    <a:pt x="650" y="32"/>
                    <a:pt x="650" y="32"/>
                    <a:pt x="650" y="32"/>
                  </a:cubicBezTo>
                  <a:cubicBezTo>
                    <a:pt x="650" y="33"/>
                    <a:pt x="650" y="33"/>
                    <a:pt x="650" y="33"/>
                  </a:cubicBezTo>
                  <a:cubicBezTo>
                    <a:pt x="650" y="34"/>
                    <a:pt x="651" y="34"/>
                    <a:pt x="651" y="34"/>
                  </a:cubicBezTo>
                  <a:cubicBezTo>
                    <a:pt x="651" y="34"/>
                    <a:pt x="651" y="34"/>
                    <a:pt x="651" y="34"/>
                  </a:cubicBezTo>
                  <a:cubicBezTo>
                    <a:pt x="652" y="34"/>
                    <a:pt x="652" y="34"/>
                    <a:pt x="652" y="35"/>
                  </a:cubicBezTo>
                  <a:cubicBezTo>
                    <a:pt x="652" y="35"/>
                    <a:pt x="652" y="36"/>
                    <a:pt x="653" y="36"/>
                  </a:cubicBezTo>
                  <a:cubicBezTo>
                    <a:pt x="653" y="36"/>
                    <a:pt x="653" y="36"/>
                    <a:pt x="653" y="36"/>
                  </a:cubicBezTo>
                  <a:cubicBezTo>
                    <a:pt x="653" y="37"/>
                    <a:pt x="653" y="37"/>
                    <a:pt x="653" y="37"/>
                  </a:cubicBezTo>
                  <a:cubicBezTo>
                    <a:pt x="653" y="38"/>
                    <a:pt x="653" y="38"/>
                    <a:pt x="653" y="38"/>
                  </a:cubicBezTo>
                  <a:cubicBezTo>
                    <a:pt x="653" y="38"/>
                    <a:pt x="654" y="38"/>
                    <a:pt x="654" y="38"/>
                  </a:cubicBezTo>
                  <a:cubicBezTo>
                    <a:pt x="654" y="38"/>
                    <a:pt x="655" y="38"/>
                    <a:pt x="655" y="38"/>
                  </a:cubicBezTo>
                  <a:cubicBezTo>
                    <a:pt x="655" y="38"/>
                    <a:pt x="655" y="38"/>
                    <a:pt x="655" y="39"/>
                  </a:cubicBezTo>
                  <a:cubicBezTo>
                    <a:pt x="655" y="39"/>
                    <a:pt x="655" y="38"/>
                    <a:pt x="656" y="39"/>
                  </a:cubicBezTo>
                  <a:cubicBezTo>
                    <a:pt x="656" y="39"/>
                    <a:pt x="656" y="40"/>
                    <a:pt x="656" y="40"/>
                  </a:cubicBezTo>
                  <a:cubicBezTo>
                    <a:pt x="656" y="40"/>
                    <a:pt x="656" y="40"/>
                    <a:pt x="656" y="40"/>
                  </a:cubicBezTo>
                  <a:cubicBezTo>
                    <a:pt x="656" y="41"/>
                    <a:pt x="657" y="41"/>
                    <a:pt x="657" y="41"/>
                  </a:cubicBezTo>
                  <a:cubicBezTo>
                    <a:pt x="657" y="41"/>
                    <a:pt x="658" y="42"/>
                    <a:pt x="659" y="42"/>
                  </a:cubicBezTo>
                  <a:cubicBezTo>
                    <a:pt x="659" y="41"/>
                    <a:pt x="660" y="42"/>
                    <a:pt x="660" y="42"/>
                  </a:cubicBezTo>
                  <a:cubicBezTo>
                    <a:pt x="660" y="42"/>
                    <a:pt x="661" y="43"/>
                    <a:pt x="661" y="43"/>
                  </a:cubicBezTo>
                  <a:cubicBezTo>
                    <a:pt x="661" y="43"/>
                    <a:pt x="661" y="43"/>
                    <a:pt x="660" y="43"/>
                  </a:cubicBezTo>
                  <a:cubicBezTo>
                    <a:pt x="659" y="43"/>
                    <a:pt x="659" y="43"/>
                    <a:pt x="658" y="43"/>
                  </a:cubicBezTo>
                  <a:cubicBezTo>
                    <a:pt x="658" y="42"/>
                    <a:pt x="657" y="42"/>
                    <a:pt x="657" y="42"/>
                  </a:cubicBezTo>
                  <a:cubicBezTo>
                    <a:pt x="657" y="42"/>
                    <a:pt x="656" y="42"/>
                    <a:pt x="656" y="42"/>
                  </a:cubicBezTo>
                  <a:cubicBezTo>
                    <a:pt x="656" y="43"/>
                    <a:pt x="656" y="44"/>
                    <a:pt x="656" y="44"/>
                  </a:cubicBezTo>
                  <a:cubicBezTo>
                    <a:pt x="655" y="44"/>
                    <a:pt x="655" y="44"/>
                    <a:pt x="655" y="44"/>
                  </a:cubicBezTo>
                  <a:cubicBezTo>
                    <a:pt x="655" y="44"/>
                    <a:pt x="655" y="43"/>
                    <a:pt x="654" y="43"/>
                  </a:cubicBezTo>
                  <a:cubicBezTo>
                    <a:pt x="654" y="44"/>
                    <a:pt x="655" y="44"/>
                    <a:pt x="654" y="44"/>
                  </a:cubicBezTo>
                  <a:cubicBezTo>
                    <a:pt x="654" y="44"/>
                    <a:pt x="653" y="45"/>
                    <a:pt x="653" y="45"/>
                  </a:cubicBezTo>
                  <a:cubicBezTo>
                    <a:pt x="652" y="45"/>
                    <a:pt x="652" y="45"/>
                    <a:pt x="651" y="45"/>
                  </a:cubicBezTo>
                  <a:cubicBezTo>
                    <a:pt x="651" y="45"/>
                    <a:pt x="651" y="45"/>
                    <a:pt x="651" y="45"/>
                  </a:cubicBezTo>
                  <a:cubicBezTo>
                    <a:pt x="651" y="44"/>
                    <a:pt x="652" y="44"/>
                    <a:pt x="651" y="44"/>
                  </a:cubicBezTo>
                  <a:cubicBezTo>
                    <a:pt x="651" y="44"/>
                    <a:pt x="650" y="44"/>
                    <a:pt x="650" y="44"/>
                  </a:cubicBezTo>
                  <a:cubicBezTo>
                    <a:pt x="650" y="44"/>
                    <a:pt x="650" y="45"/>
                    <a:pt x="649" y="45"/>
                  </a:cubicBezTo>
                  <a:cubicBezTo>
                    <a:pt x="649" y="45"/>
                    <a:pt x="649" y="45"/>
                    <a:pt x="649" y="45"/>
                  </a:cubicBezTo>
                  <a:cubicBezTo>
                    <a:pt x="649" y="45"/>
                    <a:pt x="649" y="44"/>
                    <a:pt x="649" y="44"/>
                  </a:cubicBezTo>
                  <a:cubicBezTo>
                    <a:pt x="649" y="44"/>
                    <a:pt x="648" y="44"/>
                    <a:pt x="648" y="44"/>
                  </a:cubicBezTo>
                  <a:cubicBezTo>
                    <a:pt x="648" y="45"/>
                    <a:pt x="648" y="45"/>
                    <a:pt x="648" y="45"/>
                  </a:cubicBezTo>
                  <a:cubicBezTo>
                    <a:pt x="647" y="45"/>
                    <a:pt x="647" y="45"/>
                    <a:pt x="647" y="44"/>
                  </a:cubicBezTo>
                  <a:cubicBezTo>
                    <a:pt x="647" y="44"/>
                    <a:pt x="647" y="44"/>
                    <a:pt x="647" y="44"/>
                  </a:cubicBezTo>
                  <a:cubicBezTo>
                    <a:pt x="647" y="44"/>
                    <a:pt x="646" y="44"/>
                    <a:pt x="647" y="44"/>
                  </a:cubicBezTo>
                  <a:cubicBezTo>
                    <a:pt x="647" y="43"/>
                    <a:pt x="647" y="43"/>
                    <a:pt x="647" y="43"/>
                  </a:cubicBezTo>
                  <a:cubicBezTo>
                    <a:pt x="647" y="43"/>
                    <a:pt x="647" y="43"/>
                    <a:pt x="647" y="43"/>
                  </a:cubicBezTo>
                  <a:cubicBezTo>
                    <a:pt x="647" y="43"/>
                    <a:pt x="647" y="42"/>
                    <a:pt x="646" y="43"/>
                  </a:cubicBezTo>
                  <a:cubicBezTo>
                    <a:pt x="646" y="43"/>
                    <a:pt x="646" y="43"/>
                    <a:pt x="646" y="44"/>
                  </a:cubicBezTo>
                  <a:cubicBezTo>
                    <a:pt x="645" y="44"/>
                    <a:pt x="645" y="45"/>
                    <a:pt x="645" y="44"/>
                  </a:cubicBezTo>
                  <a:cubicBezTo>
                    <a:pt x="644" y="44"/>
                    <a:pt x="645" y="44"/>
                    <a:pt x="644" y="44"/>
                  </a:cubicBezTo>
                  <a:cubicBezTo>
                    <a:pt x="644" y="44"/>
                    <a:pt x="644" y="43"/>
                    <a:pt x="644" y="44"/>
                  </a:cubicBezTo>
                  <a:cubicBezTo>
                    <a:pt x="644" y="44"/>
                    <a:pt x="644" y="44"/>
                    <a:pt x="644" y="45"/>
                  </a:cubicBezTo>
                  <a:cubicBezTo>
                    <a:pt x="643" y="45"/>
                    <a:pt x="642" y="45"/>
                    <a:pt x="642" y="45"/>
                  </a:cubicBezTo>
                  <a:cubicBezTo>
                    <a:pt x="642" y="45"/>
                    <a:pt x="642" y="46"/>
                    <a:pt x="641" y="46"/>
                  </a:cubicBezTo>
                  <a:cubicBezTo>
                    <a:pt x="640" y="46"/>
                    <a:pt x="640" y="45"/>
                    <a:pt x="640" y="46"/>
                  </a:cubicBezTo>
                  <a:cubicBezTo>
                    <a:pt x="640" y="46"/>
                    <a:pt x="640" y="45"/>
                    <a:pt x="639" y="46"/>
                  </a:cubicBezTo>
                  <a:cubicBezTo>
                    <a:pt x="639" y="46"/>
                    <a:pt x="639" y="47"/>
                    <a:pt x="638" y="47"/>
                  </a:cubicBezTo>
                  <a:cubicBezTo>
                    <a:pt x="638" y="47"/>
                    <a:pt x="637" y="47"/>
                    <a:pt x="637" y="47"/>
                  </a:cubicBezTo>
                  <a:cubicBezTo>
                    <a:pt x="636" y="48"/>
                    <a:pt x="637" y="48"/>
                    <a:pt x="636" y="48"/>
                  </a:cubicBezTo>
                  <a:cubicBezTo>
                    <a:pt x="635" y="48"/>
                    <a:pt x="636" y="48"/>
                    <a:pt x="635" y="49"/>
                  </a:cubicBezTo>
                  <a:cubicBezTo>
                    <a:pt x="635" y="49"/>
                    <a:pt x="634" y="49"/>
                    <a:pt x="634" y="50"/>
                  </a:cubicBezTo>
                  <a:cubicBezTo>
                    <a:pt x="634" y="50"/>
                    <a:pt x="633" y="50"/>
                    <a:pt x="633" y="50"/>
                  </a:cubicBezTo>
                  <a:cubicBezTo>
                    <a:pt x="633" y="50"/>
                    <a:pt x="633" y="51"/>
                    <a:pt x="632" y="51"/>
                  </a:cubicBezTo>
                  <a:cubicBezTo>
                    <a:pt x="632" y="51"/>
                    <a:pt x="632" y="51"/>
                    <a:pt x="632" y="52"/>
                  </a:cubicBezTo>
                  <a:cubicBezTo>
                    <a:pt x="631" y="53"/>
                    <a:pt x="631" y="53"/>
                    <a:pt x="630" y="54"/>
                  </a:cubicBezTo>
                  <a:cubicBezTo>
                    <a:pt x="630" y="54"/>
                    <a:pt x="629" y="55"/>
                    <a:pt x="629" y="55"/>
                  </a:cubicBezTo>
                  <a:cubicBezTo>
                    <a:pt x="629" y="55"/>
                    <a:pt x="629" y="56"/>
                    <a:pt x="629" y="56"/>
                  </a:cubicBezTo>
                  <a:cubicBezTo>
                    <a:pt x="629" y="56"/>
                    <a:pt x="627" y="58"/>
                    <a:pt x="627" y="58"/>
                  </a:cubicBezTo>
                  <a:cubicBezTo>
                    <a:pt x="627" y="58"/>
                    <a:pt x="628" y="57"/>
                    <a:pt x="627" y="57"/>
                  </a:cubicBezTo>
                  <a:cubicBezTo>
                    <a:pt x="627" y="57"/>
                    <a:pt x="627" y="57"/>
                    <a:pt x="627" y="57"/>
                  </a:cubicBezTo>
                  <a:cubicBezTo>
                    <a:pt x="626" y="57"/>
                    <a:pt x="626" y="58"/>
                    <a:pt x="626" y="57"/>
                  </a:cubicBezTo>
                  <a:cubicBezTo>
                    <a:pt x="625" y="56"/>
                    <a:pt x="625" y="56"/>
                    <a:pt x="625" y="56"/>
                  </a:cubicBezTo>
                  <a:cubicBezTo>
                    <a:pt x="625" y="56"/>
                    <a:pt x="624" y="57"/>
                    <a:pt x="624" y="57"/>
                  </a:cubicBezTo>
                  <a:cubicBezTo>
                    <a:pt x="624" y="57"/>
                    <a:pt x="623" y="57"/>
                    <a:pt x="623" y="56"/>
                  </a:cubicBezTo>
                  <a:cubicBezTo>
                    <a:pt x="623" y="56"/>
                    <a:pt x="623" y="56"/>
                    <a:pt x="623" y="56"/>
                  </a:cubicBezTo>
                  <a:cubicBezTo>
                    <a:pt x="623" y="55"/>
                    <a:pt x="624" y="55"/>
                    <a:pt x="623" y="55"/>
                  </a:cubicBezTo>
                  <a:cubicBezTo>
                    <a:pt x="623" y="54"/>
                    <a:pt x="624" y="54"/>
                    <a:pt x="623" y="54"/>
                  </a:cubicBezTo>
                  <a:cubicBezTo>
                    <a:pt x="622" y="53"/>
                    <a:pt x="622" y="53"/>
                    <a:pt x="621" y="53"/>
                  </a:cubicBezTo>
                  <a:cubicBezTo>
                    <a:pt x="621" y="52"/>
                    <a:pt x="621" y="53"/>
                    <a:pt x="621" y="52"/>
                  </a:cubicBezTo>
                  <a:cubicBezTo>
                    <a:pt x="621" y="52"/>
                    <a:pt x="621" y="52"/>
                    <a:pt x="620" y="51"/>
                  </a:cubicBezTo>
                  <a:cubicBezTo>
                    <a:pt x="620" y="51"/>
                    <a:pt x="621" y="51"/>
                    <a:pt x="620" y="51"/>
                  </a:cubicBezTo>
                  <a:cubicBezTo>
                    <a:pt x="619" y="51"/>
                    <a:pt x="619" y="51"/>
                    <a:pt x="619" y="51"/>
                  </a:cubicBezTo>
                  <a:cubicBezTo>
                    <a:pt x="619" y="51"/>
                    <a:pt x="618" y="50"/>
                    <a:pt x="618" y="50"/>
                  </a:cubicBezTo>
                  <a:cubicBezTo>
                    <a:pt x="617" y="51"/>
                    <a:pt x="617" y="51"/>
                    <a:pt x="617" y="51"/>
                  </a:cubicBezTo>
                  <a:cubicBezTo>
                    <a:pt x="617" y="51"/>
                    <a:pt x="616" y="52"/>
                    <a:pt x="616" y="52"/>
                  </a:cubicBezTo>
                  <a:cubicBezTo>
                    <a:pt x="615" y="52"/>
                    <a:pt x="616" y="54"/>
                    <a:pt x="615" y="54"/>
                  </a:cubicBezTo>
                  <a:cubicBezTo>
                    <a:pt x="615" y="54"/>
                    <a:pt x="615" y="54"/>
                    <a:pt x="615" y="54"/>
                  </a:cubicBezTo>
                  <a:cubicBezTo>
                    <a:pt x="614" y="54"/>
                    <a:pt x="614" y="54"/>
                    <a:pt x="614" y="54"/>
                  </a:cubicBezTo>
                  <a:cubicBezTo>
                    <a:pt x="614" y="55"/>
                    <a:pt x="615" y="56"/>
                    <a:pt x="614" y="56"/>
                  </a:cubicBezTo>
                  <a:cubicBezTo>
                    <a:pt x="613" y="56"/>
                    <a:pt x="613" y="55"/>
                    <a:pt x="613" y="55"/>
                  </a:cubicBezTo>
                  <a:cubicBezTo>
                    <a:pt x="613" y="54"/>
                    <a:pt x="613" y="54"/>
                    <a:pt x="612" y="54"/>
                  </a:cubicBezTo>
                  <a:cubicBezTo>
                    <a:pt x="612" y="54"/>
                    <a:pt x="612" y="55"/>
                    <a:pt x="612" y="55"/>
                  </a:cubicBezTo>
                  <a:cubicBezTo>
                    <a:pt x="611" y="55"/>
                    <a:pt x="611" y="56"/>
                    <a:pt x="610" y="55"/>
                  </a:cubicBezTo>
                  <a:cubicBezTo>
                    <a:pt x="610" y="55"/>
                    <a:pt x="611" y="54"/>
                    <a:pt x="610" y="54"/>
                  </a:cubicBezTo>
                  <a:cubicBezTo>
                    <a:pt x="609" y="54"/>
                    <a:pt x="609" y="55"/>
                    <a:pt x="609" y="55"/>
                  </a:cubicBezTo>
                  <a:cubicBezTo>
                    <a:pt x="609" y="55"/>
                    <a:pt x="608" y="56"/>
                    <a:pt x="608" y="55"/>
                  </a:cubicBezTo>
                  <a:cubicBezTo>
                    <a:pt x="608" y="55"/>
                    <a:pt x="607" y="55"/>
                    <a:pt x="607" y="56"/>
                  </a:cubicBezTo>
                  <a:cubicBezTo>
                    <a:pt x="608" y="56"/>
                    <a:pt x="609" y="56"/>
                    <a:pt x="607" y="57"/>
                  </a:cubicBezTo>
                  <a:cubicBezTo>
                    <a:pt x="606" y="57"/>
                    <a:pt x="606" y="57"/>
                    <a:pt x="606" y="57"/>
                  </a:cubicBezTo>
                  <a:cubicBezTo>
                    <a:pt x="606" y="58"/>
                    <a:pt x="606" y="58"/>
                    <a:pt x="606" y="58"/>
                  </a:cubicBezTo>
                  <a:cubicBezTo>
                    <a:pt x="605" y="59"/>
                    <a:pt x="605" y="59"/>
                    <a:pt x="605" y="59"/>
                  </a:cubicBezTo>
                  <a:cubicBezTo>
                    <a:pt x="605" y="59"/>
                    <a:pt x="606" y="59"/>
                    <a:pt x="604" y="60"/>
                  </a:cubicBezTo>
                  <a:cubicBezTo>
                    <a:pt x="603" y="60"/>
                    <a:pt x="603" y="60"/>
                    <a:pt x="602" y="60"/>
                  </a:cubicBezTo>
                  <a:cubicBezTo>
                    <a:pt x="602" y="59"/>
                    <a:pt x="601" y="59"/>
                    <a:pt x="602" y="60"/>
                  </a:cubicBezTo>
                  <a:cubicBezTo>
                    <a:pt x="602" y="60"/>
                    <a:pt x="602" y="61"/>
                    <a:pt x="602" y="61"/>
                  </a:cubicBezTo>
                  <a:cubicBezTo>
                    <a:pt x="602" y="61"/>
                    <a:pt x="602" y="61"/>
                    <a:pt x="601" y="61"/>
                  </a:cubicBezTo>
                  <a:cubicBezTo>
                    <a:pt x="601" y="61"/>
                    <a:pt x="600" y="61"/>
                    <a:pt x="600" y="61"/>
                  </a:cubicBezTo>
                  <a:cubicBezTo>
                    <a:pt x="600" y="61"/>
                    <a:pt x="600" y="61"/>
                    <a:pt x="600" y="61"/>
                  </a:cubicBezTo>
                  <a:cubicBezTo>
                    <a:pt x="600" y="61"/>
                    <a:pt x="600" y="62"/>
                    <a:pt x="599" y="62"/>
                  </a:cubicBezTo>
                  <a:cubicBezTo>
                    <a:pt x="599" y="62"/>
                    <a:pt x="599" y="63"/>
                    <a:pt x="599" y="63"/>
                  </a:cubicBezTo>
                  <a:cubicBezTo>
                    <a:pt x="599" y="63"/>
                    <a:pt x="599" y="63"/>
                    <a:pt x="598" y="63"/>
                  </a:cubicBezTo>
                  <a:cubicBezTo>
                    <a:pt x="598" y="63"/>
                    <a:pt x="598" y="63"/>
                    <a:pt x="598" y="63"/>
                  </a:cubicBezTo>
                  <a:cubicBezTo>
                    <a:pt x="598" y="64"/>
                    <a:pt x="598" y="64"/>
                    <a:pt x="598" y="64"/>
                  </a:cubicBezTo>
                  <a:cubicBezTo>
                    <a:pt x="597" y="64"/>
                    <a:pt x="597" y="64"/>
                    <a:pt x="596" y="64"/>
                  </a:cubicBezTo>
                  <a:cubicBezTo>
                    <a:pt x="596" y="64"/>
                    <a:pt x="596" y="64"/>
                    <a:pt x="596" y="65"/>
                  </a:cubicBezTo>
                  <a:cubicBezTo>
                    <a:pt x="595" y="65"/>
                    <a:pt x="595" y="65"/>
                    <a:pt x="595" y="65"/>
                  </a:cubicBezTo>
                  <a:cubicBezTo>
                    <a:pt x="595" y="65"/>
                    <a:pt x="596" y="66"/>
                    <a:pt x="596" y="66"/>
                  </a:cubicBezTo>
                  <a:cubicBezTo>
                    <a:pt x="596" y="66"/>
                    <a:pt x="596" y="66"/>
                    <a:pt x="596" y="66"/>
                  </a:cubicBezTo>
                  <a:cubicBezTo>
                    <a:pt x="595" y="67"/>
                    <a:pt x="595" y="67"/>
                    <a:pt x="595" y="67"/>
                  </a:cubicBezTo>
                  <a:cubicBezTo>
                    <a:pt x="595" y="67"/>
                    <a:pt x="594" y="68"/>
                    <a:pt x="594" y="68"/>
                  </a:cubicBezTo>
                  <a:cubicBezTo>
                    <a:pt x="593" y="69"/>
                    <a:pt x="593" y="69"/>
                    <a:pt x="593" y="69"/>
                  </a:cubicBezTo>
                  <a:cubicBezTo>
                    <a:pt x="593" y="69"/>
                    <a:pt x="593" y="69"/>
                    <a:pt x="592" y="69"/>
                  </a:cubicBezTo>
                  <a:cubicBezTo>
                    <a:pt x="592" y="70"/>
                    <a:pt x="592" y="69"/>
                    <a:pt x="592" y="70"/>
                  </a:cubicBezTo>
                  <a:cubicBezTo>
                    <a:pt x="592" y="70"/>
                    <a:pt x="592" y="70"/>
                    <a:pt x="591" y="70"/>
                  </a:cubicBezTo>
                  <a:cubicBezTo>
                    <a:pt x="591" y="70"/>
                    <a:pt x="590" y="70"/>
                    <a:pt x="590" y="71"/>
                  </a:cubicBezTo>
                  <a:cubicBezTo>
                    <a:pt x="590" y="71"/>
                    <a:pt x="589" y="71"/>
                    <a:pt x="589" y="71"/>
                  </a:cubicBezTo>
                  <a:cubicBezTo>
                    <a:pt x="589" y="71"/>
                    <a:pt x="590" y="72"/>
                    <a:pt x="590" y="72"/>
                  </a:cubicBezTo>
                  <a:cubicBezTo>
                    <a:pt x="590" y="72"/>
                    <a:pt x="589" y="73"/>
                    <a:pt x="589" y="73"/>
                  </a:cubicBezTo>
                  <a:cubicBezTo>
                    <a:pt x="589" y="73"/>
                    <a:pt x="589" y="73"/>
                    <a:pt x="589" y="73"/>
                  </a:cubicBezTo>
                  <a:cubicBezTo>
                    <a:pt x="589" y="73"/>
                    <a:pt x="589" y="73"/>
                    <a:pt x="589" y="73"/>
                  </a:cubicBezTo>
                  <a:cubicBezTo>
                    <a:pt x="588" y="74"/>
                    <a:pt x="586" y="76"/>
                    <a:pt x="586" y="76"/>
                  </a:cubicBezTo>
                  <a:cubicBezTo>
                    <a:pt x="586" y="76"/>
                    <a:pt x="585" y="76"/>
                    <a:pt x="585" y="76"/>
                  </a:cubicBezTo>
                  <a:cubicBezTo>
                    <a:pt x="585" y="76"/>
                    <a:pt x="584" y="75"/>
                    <a:pt x="584" y="76"/>
                  </a:cubicBezTo>
                  <a:cubicBezTo>
                    <a:pt x="583" y="76"/>
                    <a:pt x="584" y="77"/>
                    <a:pt x="583" y="77"/>
                  </a:cubicBezTo>
                  <a:cubicBezTo>
                    <a:pt x="583" y="78"/>
                    <a:pt x="583" y="79"/>
                    <a:pt x="582" y="79"/>
                  </a:cubicBezTo>
                  <a:cubicBezTo>
                    <a:pt x="581" y="79"/>
                    <a:pt x="581" y="79"/>
                    <a:pt x="581" y="79"/>
                  </a:cubicBezTo>
                  <a:cubicBezTo>
                    <a:pt x="581" y="79"/>
                    <a:pt x="581" y="80"/>
                    <a:pt x="580" y="79"/>
                  </a:cubicBezTo>
                  <a:cubicBezTo>
                    <a:pt x="579" y="79"/>
                    <a:pt x="579" y="79"/>
                    <a:pt x="579" y="79"/>
                  </a:cubicBezTo>
                  <a:cubicBezTo>
                    <a:pt x="578" y="78"/>
                    <a:pt x="578" y="79"/>
                    <a:pt x="578" y="78"/>
                  </a:cubicBezTo>
                  <a:cubicBezTo>
                    <a:pt x="579" y="77"/>
                    <a:pt x="580" y="78"/>
                    <a:pt x="579" y="77"/>
                  </a:cubicBezTo>
                  <a:cubicBezTo>
                    <a:pt x="578" y="76"/>
                    <a:pt x="578" y="76"/>
                    <a:pt x="577" y="76"/>
                  </a:cubicBezTo>
                  <a:cubicBezTo>
                    <a:pt x="577" y="75"/>
                    <a:pt x="577" y="76"/>
                    <a:pt x="577" y="75"/>
                  </a:cubicBezTo>
                  <a:cubicBezTo>
                    <a:pt x="578" y="74"/>
                    <a:pt x="578" y="75"/>
                    <a:pt x="578" y="75"/>
                  </a:cubicBezTo>
                  <a:cubicBezTo>
                    <a:pt x="578" y="74"/>
                    <a:pt x="578" y="74"/>
                    <a:pt x="577" y="74"/>
                  </a:cubicBezTo>
                  <a:cubicBezTo>
                    <a:pt x="577" y="73"/>
                    <a:pt x="577" y="73"/>
                    <a:pt x="577" y="73"/>
                  </a:cubicBezTo>
                  <a:cubicBezTo>
                    <a:pt x="578" y="73"/>
                    <a:pt x="578" y="73"/>
                    <a:pt x="578" y="73"/>
                  </a:cubicBezTo>
                  <a:cubicBezTo>
                    <a:pt x="578" y="73"/>
                    <a:pt x="578" y="73"/>
                    <a:pt x="578" y="72"/>
                  </a:cubicBezTo>
                  <a:cubicBezTo>
                    <a:pt x="577" y="72"/>
                    <a:pt x="577" y="72"/>
                    <a:pt x="577" y="71"/>
                  </a:cubicBezTo>
                  <a:cubicBezTo>
                    <a:pt x="578" y="71"/>
                    <a:pt x="578" y="71"/>
                    <a:pt x="578" y="71"/>
                  </a:cubicBezTo>
                  <a:cubicBezTo>
                    <a:pt x="577" y="70"/>
                    <a:pt x="578" y="70"/>
                    <a:pt x="577" y="70"/>
                  </a:cubicBezTo>
                  <a:cubicBezTo>
                    <a:pt x="577" y="69"/>
                    <a:pt x="576" y="70"/>
                    <a:pt x="576" y="69"/>
                  </a:cubicBezTo>
                  <a:cubicBezTo>
                    <a:pt x="576" y="69"/>
                    <a:pt x="577" y="69"/>
                    <a:pt x="577" y="68"/>
                  </a:cubicBezTo>
                  <a:cubicBezTo>
                    <a:pt x="576" y="68"/>
                    <a:pt x="576" y="68"/>
                    <a:pt x="576" y="68"/>
                  </a:cubicBezTo>
                  <a:cubicBezTo>
                    <a:pt x="576" y="68"/>
                    <a:pt x="577" y="67"/>
                    <a:pt x="576" y="67"/>
                  </a:cubicBezTo>
                  <a:cubicBezTo>
                    <a:pt x="575" y="67"/>
                    <a:pt x="575" y="67"/>
                    <a:pt x="575" y="67"/>
                  </a:cubicBezTo>
                  <a:cubicBezTo>
                    <a:pt x="575" y="66"/>
                    <a:pt x="575" y="66"/>
                    <a:pt x="575" y="66"/>
                  </a:cubicBezTo>
                  <a:cubicBezTo>
                    <a:pt x="574" y="66"/>
                    <a:pt x="574" y="66"/>
                    <a:pt x="574" y="66"/>
                  </a:cubicBezTo>
                  <a:cubicBezTo>
                    <a:pt x="573" y="66"/>
                    <a:pt x="574" y="66"/>
                    <a:pt x="573" y="65"/>
                  </a:cubicBezTo>
                  <a:cubicBezTo>
                    <a:pt x="572" y="64"/>
                    <a:pt x="572" y="64"/>
                    <a:pt x="571" y="64"/>
                  </a:cubicBezTo>
                  <a:cubicBezTo>
                    <a:pt x="570" y="64"/>
                    <a:pt x="570" y="63"/>
                    <a:pt x="570" y="63"/>
                  </a:cubicBezTo>
                  <a:cubicBezTo>
                    <a:pt x="570" y="62"/>
                    <a:pt x="570" y="63"/>
                    <a:pt x="569" y="62"/>
                  </a:cubicBezTo>
                  <a:cubicBezTo>
                    <a:pt x="569" y="62"/>
                    <a:pt x="570" y="62"/>
                    <a:pt x="569" y="61"/>
                  </a:cubicBezTo>
                  <a:cubicBezTo>
                    <a:pt x="568" y="60"/>
                    <a:pt x="568" y="60"/>
                    <a:pt x="568" y="60"/>
                  </a:cubicBezTo>
                  <a:cubicBezTo>
                    <a:pt x="568" y="59"/>
                    <a:pt x="568" y="60"/>
                    <a:pt x="568" y="59"/>
                  </a:cubicBezTo>
                  <a:cubicBezTo>
                    <a:pt x="567" y="59"/>
                    <a:pt x="567" y="59"/>
                    <a:pt x="567" y="59"/>
                  </a:cubicBezTo>
                  <a:cubicBezTo>
                    <a:pt x="567" y="58"/>
                    <a:pt x="567" y="58"/>
                    <a:pt x="566" y="58"/>
                  </a:cubicBezTo>
                  <a:cubicBezTo>
                    <a:pt x="566" y="57"/>
                    <a:pt x="566" y="58"/>
                    <a:pt x="566" y="57"/>
                  </a:cubicBezTo>
                  <a:cubicBezTo>
                    <a:pt x="566" y="57"/>
                    <a:pt x="566" y="57"/>
                    <a:pt x="566" y="57"/>
                  </a:cubicBezTo>
                  <a:cubicBezTo>
                    <a:pt x="566" y="57"/>
                    <a:pt x="567" y="56"/>
                    <a:pt x="566" y="56"/>
                  </a:cubicBezTo>
                  <a:cubicBezTo>
                    <a:pt x="566" y="55"/>
                    <a:pt x="566" y="56"/>
                    <a:pt x="565" y="55"/>
                  </a:cubicBezTo>
                  <a:cubicBezTo>
                    <a:pt x="565" y="55"/>
                    <a:pt x="565" y="55"/>
                    <a:pt x="565" y="55"/>
                  </a:cubicBezTo>
                  <a:cubicBezTo>
                    <a:pt x="566" y="54"/>
                    <a:pt x="565" y="54"/>
                    <a:pt x="565" y="54"/>
                  </a:cubicBezTo>
                  <a:cubicBezTo>
                    <a:pt x="555" y="54"/>
                    <a:pt x="555" y="54"/>
                    <a:pt x="555" y="54"/>
                  </a:cubicBezTo>
                  <a:cubicBezTo>
                    <a:pt x="475" y="70"/>
                    <a:pt x="475" y="70"/>
                    <a:pt x="475" y="70"/>
                  </a:cubicBezTo>
                  <a:cubicBezTo>
                    <a:pt x="453" y="70"/>
                    <a:pt x="453" y="70"/>
                    <a:pt x="453" y="70"/>
                  </a:cubicBezTo>
                  <a:cubicBezTo>
                    <a:pt x="453" y="262"/>
                    <a:pt x="453" y="262"/>
                    <a:pt x="453" y="262"/>
                  </a:cubicBezTo>
                  <a:cubicBezTo>
                    <a:pt x="404" y="262"/>
                    <a:pt x="404" y="262"/>
                    <a:pt x="404" y="262"/>
                  </a:cubicBezTo>
                  <a:cubicBezTo>
                    <a:pt x="404" y="609"/>
                    <a:pt x="404" y="609"/>
                    <a:pt x="404" y="609"/>
                  </a:cubicBezTo>
                  <a:cubicBezTo>
                    <a:pt x="403" y="609"/>
                    <a:pt x="403" y="609"/>
                    <a:pt x="403" y="609"/>
                  </a:cubicBezTo>
                  <a:cubicBezTo>
                    <a:pt x="403" y="609"/>
                    <a:pt x="402" y="609"/>
                    <a:pt x="402" y="610"/>
                  </a:cubicBezTo>
                  <a:cubicBezTo>
                    <a:pt x="401" y="610"/>
                    <a:pt x="401" y="610"/>
                    <a:pt x="400" y="610"/>
                  </a:cubicBezTo>
                  <a:cubicBezTo>
                    <a:pt x="400" y="610"/>
                    <a:pt x="400" y="610"/>
                    <a:pt x="399" y="610"/>
                  </a:cubicBezTo>
                  <a:cubicBezTo>
                    <a:pt x="399" y="610"/>
                    <a:pt x="399" y="610"/>
                    <a:pt x="398" y="610"/>
                  </a:cubicBezTo>
                  <a:cubicBezTo>
                    <a:pt x="398" y="610"/>
                    <a:pt x="398" y="611"/>
                    <a:pt x="398" y="611"/>
                  </a:cubicBezTo>
                  <a:cubicBezTo>
                    <a:pt x="397" y="611"/>
                    <a:pt x="396" y="611"/>
                    <a:pt x="396" y="611"/>
                  </a:cubicBezTo>
                  <a:cubicBezTo>
                    <a:pt x="396" y="611"/>
                    <a:pt x="396" y="612"/>
                    <a:pt x="396" y="612"/>
                  </a:cubicBezTo>
                  <a:cubicBezTo>
                    <a:pt x="396" y="612"/>
                    <a:pt x="396" y="612"/>
                    <a:pt x="396" y="613"/>
                  </a:cubicBezTo>
                  <a:cubicBezTo>
                    <a:pt x="395" y="613"/>
                    <a:pt x="396" y="614"/>
                    <a:pt x="395" y="614"/>
                  </a:cubicBezTo>
                  <a:cubicBezTo>
                    <a:pt x="394" y="614"/>
                    <a:pt x="395" y="613"/>
                    <a:pt x="394" y="613"/>
                  </a:cubicBezTo>
                  <a:cubicBezTo>
                    <a:pt x="394" y="613"/>
                    <a:pt x="393" y="613"/>
                    <a:pt x="393" y="613"/>
                  </a:cubicBezTo>
                  <a:cubicBezTo>
                    <a:pt x="392" y="613"/>
                    <a:pt x="392" y="613"/>
                    <a:pt x="392" y="613"/>
                  </a:cubicBezTo>
                  <a:cubicBezTo>
                    <a:pt x="391" y="612"/>
                    <a:pt x="391" y="612"/>
                    <a:pt x="391" y="613"/>
                  </a:cubicBezTo>
                  <a:cubicBezTo>
                    <a:pt x="390" y="613"/>
                    <a:pt x="391" y="613"/>
                    <a:pt x="390" y="614"/>
                  </a:cubicBezTo>
                  <a:cubicBezTo>
                    <a:pt x="389" y="614"/>
                    <a:pt x="390" y="614"/>
                    <a:pt x="389" y="614"/>
                  </a:cubicBezTo>
                  <a:cubicBezTo>
                    <a:pt x="388" y="614"/>
                    <a:pt x="388" y="614"/>
                    <a:pt x="388" y="614"/>
                  </a:cubicBezTo>
                  <a:cubicBezTo>
                    <a:pt x="388" y="615"/>
                    <a:pt x="388" y="615"/>
                    <a:pt x="388" y="615"/>
                  </a:cubicBezTo>
                  <a:cubicBezTo>
                    <a:pt x="387" y="615"/>
                    <a:pt x="387" y="615"/>
                    <a:pt x="387" y="615"/>
                  </a:cubicBezTo>
                  <a:cubicBezTo>
                    <a:pt x="386" y="615"/>
                    <a:pt x="386" y="614"/>
                    <a:pt x="386" y="614"/>
                  </a:cubicBezTo>
                  <a:cubicBezTo>
                    <a:pt x="386" y="614"/>
                    <a:pt x="385" y="613"/>
                    <a:pt x="385" y="614"/>
                  </a:cubicBezTo>
                  <a:cubicBezTo>
                    <a:pt x="384" y="615"/>
                    <a:pt x="385" y="615"/>
                    <a:pt x="384" y="615"/>
                  </a:cubicBezTo>
                  <a:cubicBezTo>
                    <a:pt x="384" y="615"/>
                    <a:pt x="383" y="615"/>
                    <a:pt x="383" y="615"/>
                  </a:cubicBezTo>
                  <a:cubicBezTo>
                    <a:pt x="382" y="615"/>
                    <a:pt x="382" y="615"/>
                    <a:pt x="382" y="616"/>
                  </a:cubicBezTo>
                  <a:cubicBezTo>
                    <a:pt x="382" y="616"/>
                    <a:pt x="383" y="616"/>
                    <a:pt x="383" y="617"/>
                  </a:cubicBezTo>
                  <a:cubicBezTo>
                    <a:pt x="382" y="617"/>
                    <a:pt x="383" y="617"/>
                    <a:pt x="382" y="618"/>
                  </a:cubicBezTo>
                  <a:cubicBezTo>
                    <a:pt x="381" y="618"/>
                    <a:pt x="381" y="618"/>
                    <a:pt x="381" y="618"/>
                  </a:cubicBezTo>
                  <a:cubicBezTo>
                    <a:pt x="380" y="619"/>
                    <a:pt x="380" y="619"/>
                    <a:pt x="380" y="619"/>
                  </a:cubicBezTo>
                  <a:cubicBezTo>
                    <a:pt x="380" y="619"/>
                    <a:pt x="380" y="619"/>
                    <a:pt x="380" y="620"/>
                  </a:cubicBezTo>
                  <a:cubicBezTo>
                    <a:pt x="380" y="621"/>
                    <a:pt x="380" y="621"/>
                    <a:pt x="379" y="622"/>
                  </a:cubicBezTo>
                  <a:cubicBezTo>
                    <a:pt x="379" y="623"/>
                    <a:pt x="379" y="623"/>
                    <a:pt x="379" y="624"/>
                  </a:cubicBezTo>
                  <a:cubicBezTo>
                    <a:pt x="378" y="624"/>
                    <a:pt x="378" y="624"/>
                    <a:pt x="378" y="625"/>
                  </a:cubicBezTo>
                  <a:cubicBezTo>
                    <a:pt x="377" y="625"/>
                    <a:pt x="377" y="626"/>
                    <a:pt x="376" y="626"/>
                  </a:cubicBezTo>
                  <a:cubicBezTo>
                    <a:pt x="375" y="626"/>
                    <a:pt x="375" y="627"/>
                    <a:pt x="374" y="626"/>
                  </a:cubicBezTo>
                  <a:cubicBezTo>
                    <a:pt x="374" y="626"/>
                    <a:pt x="374" y="626"/>
                    <a:pt x="374" y="626"/>
                  </a:cubicBezTo>
                  <a:cubicBezTo>
                    <a:pt x="373" y="626"/>
                    <a:pt x="373" y="627"/>
                    <a:pt x="373" y="627"/>
                  </a:cubicBezTo>
                  <a:cubicBezTo>
                    <a:pt x="372" y="627"/>
                    <a:pt x="372" y="627"/>
                    <a:pt x="372" y="627"/>
                  </a:cubicBezTo>
                  <a:cubicBezTo>
                    <a:pt x="371" y="627"/>
                    <a:pt x="371" y="626"/>
                    <a:pt x="370" y="627"/>
                  </a:cubicBezTo>
                  <a:cubicBezTo>
                    <a:pt x="369" y="627"/>
                    <a:pt x="369" y="626"/>
                    <a:pt x="369" y="627"/>
                  </a:cubicBezTo>
                  <a:cubicBezTo>
                    <a:pt x="368" y="628"/>
                    <a:pt x="368" y="628"/>
                    <a:pt x="368" y="629"/>
                  </a:cubicBezTo>
                  <a:cubicBezTo>
                    <a:pt x="367" y="629"/>
                    <a:pt x="367" y="629"/>
                    <a:pt x="367" y="630"/>
                  </a:cubicBezTo>
                  <a:cubicBezTo>
                    <a:pt x="367" y="631"/>
                    <a:pt x="367" y="632"/>
                    <a:pt x="367" y="632"/>
                  </a:cubicBezTo>
                  <a:cubicBezTo>
                    <a:pt x="367" y="633"/>
                    <a:pt x="367" y="633"/>
                    <a:pt x="367" y="633"/>
                  </a:cubicBezTo>
                  <a:cubicBezTo>
                    <a:pt x="367" y="633"/>
                    <a:pt x="368" y="633"/>
                    <a:pt x="368" y="634"/>
                  </a:cubicBezTo>
                  <a:cubicBezTo>
                    <a:pt x="368" y="634"/>
                    <a:pt x="369" y="634"/>
                    <a:pt x="369" y="634"/>
                  </a:cubicBezTo>
                  <a:cubicBezTo>
                    <a:pt x="369" y="634"/>
                    <a:pt x="370" y="634"/>
                    <a:pt x="370" y="635"/>
                  </a:cubicBezTo>
                  <a:cubicBezTo>
                    <a:pt x="370" y="635"/>
                    <a:pt x="370" y="636"/>
                    <a:pt x="369" y="636"/>
                  </a:cubicBezTo>
                  <a:cubicBezTo>
                    <a:pt x="368" y="636"/>
                    <a:pt x="367" y="636"/>
                    <a:pt x="367" y="636"/>
                  </a:cubicBezTo>
                  <a:cubicBezTo>
                    <a:pt x="367" y="636"/>
                    <a:pt x="367" y="636"/>
                    <a:pt x="366" y="636"/>
                  </a:cubicBezTo>
                  <a:cubicBezTo>
                    <a:pt x="366" y="637"/>
                    <a:pt x="365" y="638"/>
                    <a:pt x="365" y="638"/>
                  </a:cubicBezTo>
                  <a:cubicBezTo>
                    <a:pt x="364" y="638"/>
                    <a:pt x="363" y="639"/>
                    <a:pt x="362" y="639"/>
                  </a:cubicBezTo>
                  <a:cubicBezTo>
                    <a:pt x="362" y="639"/>
                    <a:pt x="360" y="640"/>
                    <a:pt x="360" y="639"/>
                  </a:cubicBezTo>
                  <a:cubicBezTo>
                    <a:pt x="359" y="639"/>
                    <a:pt x="359" y="638"/>
                    <a:pt x="358" y="638"/>
                  </a:cubicBezTo>
                  <a:cubicBezTo>
                    <a:pt x="358" y="638"/>
                    <a:pt x="358" y="638"/>
                    <a:pt x="357" y="638"/>
                  </a:cubicBezTo>
                  <a:cubicBezTo>
                    <a:pt x="356" y="637"/>
                    <a:pt x="356" y="638"/>
                    <a:pt x="356" y="637"/>
                  </a:cubicBezTo>
                  <a:cubicBezTo>
                    <a:pt x="356" y="637"/>
                    <a:pt x="356" y="637"/>
                    <a:pt x="356" y="636"/>
                  </a:cubicBezTo>
                  <a:cubicBezTo>
                    <a:pt x="355" y="636"/>
                    <a:pt x="355" y="634"/>
                    <a:pt x="354" y="634"/>
                  </a:cubicBezTo>
                  <a:cubicBezTo>
                    <a:pt x="354" y="634"/>
                    <a:pt x="354" y="634"/>
                    <a:pt x="352" y="634"/>
                  </a:cubicBezTo>
                  <a:cubicBezTo>
                    <a:pt x="351" y="633"/>
                    <a:pt x="350" y="633"/>
                    <a:pt x="350" y="633"/>
                  </a:cubicBezTo>
                  <a:cubicBezTo>
                    <a:pt x="349" y="633"/>
                    <a:pt x="348" y="633"/>
                    <a:pt x="348" y="633"/>
                  </a:cubicBezTo>
                  <a:cubicBezTo>
                    <a:pt x="347" y="633"/>
                    <a:pt x="347" y="633"/>
                    <a:pt x="346" y="632"/>
                  </a:cubicBezTo>
                  <a:cubicBezTo>
                    <a:pt x="345" y="632"/>
                    <a:pt x="344" y="632"/>
                    <a:pt x="343" y="632"/>
                  </a:cubicBezTo>
                  <a:cubicBezTo>
                    <a:pt x="341" y="631"/>
                    <a:pt x="340" y="633"/>
                    <a:pt x="339" y="633"/>
                  </a:cubicBezTo>
                  <a:cubicBezTo>
                    <a:pt x="338" y="633"/>
                    <a:pt x="337" y="633"/>
                    <a:pt x="336" y="632"/>
                  </a:cubicBezTo>
                  <a:cubicBezTo>
                    <a:pt x="335" y="632"/>
                    <a:pt x="335" y="633"/>
                    <a:pt x="335" y="633"/>
                  </a:cubicBezTo>
                  <a:cubicBezTo>
                    <a:pt x="334" y="634"/>
                    <a:pt x="333" y="634"/>
                    <a:pt x="333" y="634"/>
                  </a:cubicBezTo>
                  <a:cubicBezTo>
                    <a:pt x="333" y="634"/>
                    <a:pt x="333" y="634"/>
                    <a:pt x="332" y="634"/>
                  </a:cubicBezTo>
                  <a:cubicBezTo>
                    <a:pt x="331" y="635"/>
                    <a:pt x="330" y="635"/>
                    <a:pt x="329" y="635"/>
                  </a:cubicBezTo>
                  <a:cubicBezTo>
                    <a:pt x="329" y="635"/>
                    <a:pt x="329" y="635"/>
                    <a:pt x="328" y="635"/>
                  </a:cubicBezTo>
                  <a:cubicBezTo>
                    <a:pt x="327" y="635"/>
                    <a:pt x="327" y="636"/>
                    <a:pt x="326" y="636"/>
                  </a:cubicBezTo>
                  <a:cubicBezTo>
                    <a:pt x="325" y="636"/>
                    <a:pt x="325" y="636"/>
                    <a:pt x="324" y="635"/>
                  </a:cubicBezTo>
                  <a:cubicBezTo>
                    <a:pt x="323" y="635"/>
                    <a:pt x="324" y="635"/>
                    <a:pt x="323" y="635"/>
                  </a:cubicBezTo>
                  <a:cubicBezTo>
                    <a:pt x="322" y="634"/>
                    <a:pt x="322" y="634"/>
                    <a:pt x="321" y="634"/>
                  </a:cubicBezTo>
                  <a:cubicBezTo>
                    <a:pt x="320" y="634"/>
                    <a:pt x="320" y="634"/>
                    <a:pt x="319" y="634"/>
                  </a:cubicBezTo>
                  <a:cubicBezTo>
                    <a:pt x="319" y="634"/>
                    <a:pt x="320" y="634"/>
                    <a:pt x="319" y="635"/>
                  </a:cubicBezTo>
                  <a:cubicBezTo>
                    <a:pt x="318" y="635"/>
                    <a:pt x="318" y="636"/>
                    <a:pt x="317" y="636"/>
                  </a:cubicBezTo>
                  <a:cubicBezTo>
                    <a:pt x="317" y="635"/>
                    <a:pt x="316" y="635"/>
                    <a:pt x="316" y="635"/>
                  </a:cubicBezTo>
                  <a:cubicBezTo>
                    <a:pt x="316" y="636"/>
                    <a:pt x="317" y="636"/>
                    <a:pt x="316" y="636"/>
                  </a:cubicBezTo>
                  <a:cubicBezTo>
                    <a:pt x="315" y="636"/>
                    <a:pt x="315" y="636"/>
                    <a:pt x="314" y="636"/>
                  </a:cubicBezTo>
                  <a:cubicBezTo>
                    <a:pt x="314" y="635"/>
                    <a:pt x="315" y="635"/>
                    <a:pt x="313" y="635"/>
                  </a:cubicBezTo>
                  <a:cubicBezTo>
                    <a:pt x="312" y="635"/>
                    <a:pt x="311" y="635"/>
                    <a:pt x="311" y="635"/>
                  </a:cubicBezTo>
                  <a:cubicBezTo>
                    <a:pt x="311" y="635"/>
                    <a:pt x="311" y="634"/>
                    <a:pt x="310" y="634"/>
                  </a:cubicBezTo>
                  <a:cubicBezTo>
                    <a:pt x="310" y="634"/>
                    <a:pt x="310" y="634"/>
                    <a:pt x="309" y="634"/>
                  </a:cubicBezTo>
                  <a:cubicBezTo>
                    <a:pt x="309" y="634"/>
                    <a:pt x="309" y="634"/>
                    <a:pt x="308" y="634"/>
                  </a:cubicBezTo>
                  <a:cubicBezTo>
                    <a:pt x="308" y="633"/>
                    <a:pt x="308" y="633"/>
                    <a:pt x="307" y="632"/>
                  </a:cubicBezTo>
                  <a:cubicBezTo>
                    <a:pt x="306" y="632"/>
                    <a:pt x="307" y="631"/>
                    <a:pt x="306" y="631"/>
                  </a:cubicBezTo>
                  <a:cubicBezTo>
                    <a:pt x="305" y="630"/>
                    <a:pt x="305" y="629"/>
                    <a:pt x="304" y="629"/>
                  </a:cubicBezTo>
                  <a:cubicBezTo>
                    <a:pt x="304" y="629"/>
                    <a:pt x="303" y="630"/>
                    <a:pt x="303" y="629"/>
                  </a:cubicBezTo>
                  <a:cubicBezTo>
                    <a:pt x="302" y="629"/>
                    <a:pt x="302" y="629"/>
                    <a:pt x="302" y="628"/>
                  </a:cubicBezTo>
                  <a:cubicBezTo>
                    <a:pt x="302" y="628"/>
                    <a:pt x="303" y="628"/>
                    <a:pt x="301" y="628"/>
                  </a:cubicBezTo>
                  <a:cubicBezTo>
                    <a:pt x="300" y="628"/>
                    <a:pt x="300" y="628"/>
                    <a:pt x="299" y="628"/>
                  </a:cubicBezTo>
                  <a:cubicBezTo>
                    <a:pt x="298" y="628"/>
                    <a:pt x="297" y="628"/>
                    <a:pt x="297" y="628"/>
                  </a:cubicBezTo>
                  <a:cubicBezTo>
                    <a:pt x="296" y="627"/>
                    <a:pt x="296" y="628"/>
                    <a:pt x="295" y="627"/>
                  </a:cubicBezTo>
                  <a:cubicBezTo>
                    <a:pt x="295" y="627"/>
                    <a:pt x="295" y="626"/>
                    <a:pt x="294" y="627"/>
                  </a:cubicBezTo>
                  <a:cubicBezTo>
                    <a:pt x="293" y="627"/>
                    <a:pt x="293" y="627"/>
                    <a:pt x="293" y="628"/>
                  </a:cubicBezTo>
                  <a:cubicBezTo>
                    <a:pt x="292" y="628"/>
                    <a:pt x="292" y="628"/>
                    <a:pt x="292" y="628"/>
                  </a:cubicBezTo>
                  <a:cubicBezTo>
                    <a:pt x="291" y="627"/>
                    <a:pt x="292" y="627"/>
                    <a:pt x="291" y="627"/>
                  </a:cubicBezTo>
                  <a:cubicBezTo>
                    <a:pt x="290" y="627"/>
                    <a:pt x="290" y="628"/>
                    <a:pt x="289" y="628"/>
                  </a:cubicBezTo>
                  <a:cubicBezTo>
                    <a:pt x="288" y="628"/>
                    <a:pt x="288" y="628"/>
                    <a:pt x="287" y="628"/>
                  </a:cubicBezTo>
                  <a:cubicBezTo>
                    <a:pt x="287" y="627"/>
                    <a:pt x="287" y="627"/>
                    <a:pt x="287" y="627"/>
                  </a:cubicBezTo>
                  <a:cubicBezTo>
                    <a:pt x="287" y="626"/>
                    <a:pt x="286" y="626"/>
                    <a:pt x="286" y="625"/>
                  </a:cubicBezTo>
                  <a:cubicBezTo>
                    <a:pt x="286" y="625"/>
                    <a:pt x="286" y="625"/>
                    <a:pt x="286" y="624"/>
                  </a:cubicBezTo>
                  <a:cubicBezTo>
                    <a:pt x="286" y="624"/>
                    <a:pt x="286" y="624"/>
                    <a:pt x="286" y="624"/>
                  </a:cubicBezTo>
                  <a:cubicBezTo>
                    <a:pt x="285" y="624"/>
                    <a:pt x="285" y="624"/>
                    <a:pt x="285" y="624"/>
                  </a:cubicBezTo>
                  <a:cubicBezTo>
                    <a:pt x="285" y="624"/>
                    <a:pt x="284" y="625"/>
                    <a:pt x="283" y="624"/>
                  </a:cubicBezTo>
                  <a:cubicBezTo>
                    <a:pt x="282" y="624"/>
                    <a:pt x="282" y="624"/>
                    <a:pt x="281" y="624"/>
                  </a:cubicBezTo>
                  <a:cubicBezTo>
                    <a:pt x="281" y="624"/>
                    <a:pt x="281" y="625"/>
                    <a:pt x="280" y="625"/>
                  </a:cubicBezTo>
                  <a:cubicBezTo>
                    <a:pt x="279" y="625"/>
                    <a:pt x="279" y="626"/>
                    <a:pt x="278" y="625"/>
                  </a:cubicBezTo>
                  <a:cubicBezTo>
                    <a:pt x="277" y="625"/>
                    <a:pt x="277" y="625"/>
                    <a:pt x="277" y="624"/>
                  </a:cubicBezTo>
                  <a:cubicBezTo>
                    <a:pt x="278" y="623"/>
                    <a:pt x="278" y="624"/>
                    <a:pt x="278" y="623"/>
                  </a:cubicBezTo>
                  <a:cubicBezTo>
                    <a:pt x="278" y="622"/>
                    <a:pt x="278" y="621"/>
                    <a:pt x="278" y="620"/>
                  </a:cubicBezTo>
                  <a:cubicBezTo>
                    <a:pt x="278" y="619"/>
                    <a:pt x="278" y="619"/>
                    <a:pt x="278" y="618"/>
                  </a:cubicBezTo>
                  <a:cubicBezTo>
                    <a:pt x="278" y="618"/>
                    <a:pt x="278" y="618"/>
                    <a:pt x="278" y="618"/>
                  </a:cubicBezTo>
                  <a:cubicBezTo>
                    <a:pt x="278" y="617"/>
                    <a:pt x="278" y="617"/>
                    <a:pt x="277" y="617"/>
                  </a:cubicBezTo>
                  <a:cubicBezTo>
                    <a:pt x="277" y="617"/>
                    <a:pt x="276" y="617"/>
                    <a:pt x="276" y="616"/>
                  </a:cubicBezTo>
                  <a:cubicBezTo>
                    <a:pt x="275" y="616"/>
                    <a:pt x="276" y="616"/>
                    <a:pt x="275" y="615"/>
                  </a:cubicBezTo>
                  <a:cubicBezTo>
                    <a:pt x="275" y="614"/>
                    <a:pt x="275" y="614"/>
                    <a:pt x="274" y="613"/>
                  </a:cubicBezTo>
                  <a:cubicBezTo>
                    <a:pt x="274" y="612"/>
                    <a:pt x="273" y="612"/>
                    <a:pt x="274" y="611"/>
                  </a:cubicBezTo>
                  <a:cubicBezTo>
                    <a:pt x="274" y="610"/>
                    <a:pt x="274" y="610"/>
                    <a:pt x="274" y="610"/>
                  </a:cubicBezTo>
                  <a:cubicBezTo>
                    <a:pt x="275" y="610"/>
                    <a:pt x="275" y="610"/>
                    <a:pt x="276" y="609"/>
                  </a:cubicBezTo>
                  <a:cubicBezTo>
                    <a:pt x="276" y="609"/>
                    <a:pt x="277" y="609"/>
                    <a:pt x="277" y="608"/>
                  </a:cubicBezTo>
                  <a:cubicBezTo>
                    <a:pt x="277" y="608"/>
                    <a:pt x="277" y="608"/>
                    <a:pt x="277" y="606"/>
                  </a:cubicBezTo>
                  <a:cubicBezTo>
                    <a:pt x="277" y="605"/>
                    <a:pt x="278" y="606"/>
                    <a:pt x="277" y="605"/>
                  </a:cubicBezTo>
                  <a:cubicBezTo>
                    <a:pt x="277" y="604"/>
                    <a:pt x="276" y="603"/>
                    <a:pt x="276" y="603"/>
                  </a:cubicBezTo>
                  <a:cubicBezTo>
                    <a:pt x="275" y="602"/>
                    <a:pt x="276" y="602"/>
                    <a:pt x="275" y="601"/>
                  </a:cubicBezTo>
                  <a:cubicBezTo>
                    <a:pt x="275" y="601"/>
                    <a:pt x="275" y="600"/>
                    <a:pt x="274" y="600"/>
                  </a:cubicBezTo>
                  <a:cubicBezTo>
                    <a:pt x="274" y="600"/>
                    <a:pt x="274" y="599"/>
                    <a:pt x="274" y="598"/>
                  </a:cubicBezTo>
                  <a:cubicBezTo>
                    <a:pt x="274" y="598"/>
                    <a:pt x="273" y="598"/>
                    <a:pt x="273" y="598"/>
                  </a:cubicBezTo>
                  <a:cubicBezTo>
                    <a:pt x="272" y="597"/>
                    <a:pt x="272" y="597"/>
                    <a:pt x="272" y="598"/>
                  </a:cubicBezTo>
                  <a:cubicBezTo>
                    <a:pt x="272" y="598"/>
                    <a:pt x="271" y="599"/>
                    <a:pt x="271" y="599"/>
                  </a:cubicBezTo>
                  <a:cubicBezTo>
                    <a:pt x="271" y="599"/>
                    <a:pt x="271" y="598"/>
                    <a:pt x="270" y="598"/>
                  </a:cubicBezTo>
                  <a:cubicBezTo>
                    <a:pt x="270" y="598"/>
                    <a:pt x="270" y="598"/>
                    <a:pt x="270" y="599"/>
                  </a:cubicBezTo>
                  <a:cubicBezTo>
                    <a:pt x="269" y="599"/>
                    <a:pt x="269" y="599"/>
                    <a:pt x="268" y="599"/>
                  </a:cubicBezTo>
                  <a:cubicBezTo>
                    <a:pt x="268" y="598"/>
                    <a:pt x="267" y="598"/>
                    <a:pt x="267" y="597"/>
                  </a:cubicBezTo>
                  <a:cubicBezTo>
                    <a:pt x="267" y="597"/>
                    <a:pt x="266" y="594"/>
                    <a:pt x="266" y="594"/>
                  </a:cubicBezTo>
                  <a:cubicBezTo>
                    <a:pt x="266" y="594"/>
                    <a:pt x="267" y="593"/>
                    <a:pt x="267" y="592"/>
                  </a:cubicBezTo>
                  <a:cubicBezTo>
                    <a:pt x="267" y="592"/>
                    <a:pt x="267" y="591"/>
                    <a:pt x="267" y="591"/>
                  </a:cubicBezTo>
                  <a:cubicBezTo>
                    <a:pt x="266" y="591"/>
                    <a:pt x="265" y="591"/>
                    <a:pt x="264" y="591"/>
                  </a:cubicBezTo>
                  <a:cubicBezTo>
                    <a:pt x="264" y="591"/>
                    <a:pt x="264" y="591"/>
                    <a:pt x="263" y="590"/>
                  </a:cubicBezTo>
                  <a:cubicBezTo>
                    <a:pt x="263" y="589"/>
                    <a:pt x="262" y="589"/>
                    <a:pt x="262" y="588"/>
                  </a:cubicBezTo>
                  <a:cubicBezTo>
                    <a:pt x="262" y="588"/>
                    <a:pt x="261" y="587"/>
                    <a:pt x="261" y="587"/>
                  </a:cubicBezTo>
                  <a:cubicBezTo>
                    <a:pt x="261" y="588"/>
                    <a:pt x="261" y="588"/>
                    <a:pt x="260" y="588"/>
                  </a:cubicBezTo>
                  <a:cubicBezTo>
                    <a:pt x="260" y="588"/>
                    <a:pt x="259" y="588"/>
                    <a:pt x="259" y="588"/>
                  </a:cubicBezTo>
                  <a:cubicBezTo>
                    <a:pt x="258" y="589"/>
                    <a:pt x="259" y="589"/>
                    <a:pt x="258" y="589"/>
                  </a:cubicBezTo>
                  <a:cubicBezTo>
                    <a:pt x="258" y="590"/>
                    <a:pt x="258" y="590"/>
                    <a:pt x="258" y="590"/>
                  </a:cubicBezTo>
                  <a:cubicBezTo>
                    <a:pt x="257" y="589"/>
                    <a:pt x="257" y="589"/>
                    <a:pt x="256" y="589"/>
                  </a:cubicBezTo>
                  <a:cubicBezTo>
                    <a:pt x="256" y="589"/>
                    <a:pt x="257" y="589"/>
                    <a:pt x="256" y="589"/>
                  </a:cubicBezTo>
                  <a:cubicBezTo>
                    <a:pt x="255" y="590"/>
                    <a:pt x="255" y="590"/>
                    <a:pt x="254" y="590"/>
                  </a:cubicBezTo>
                  <a:cubicBezTo>
                    <a:pt x="254" y="590"/>
                    <a:pt x="253" y="590"/>
                    <a:pt x="253" y="590"/>
                  </a:cubicBezTo>
                  <a:cubicBezTo>
                    <a:pt x="252" y="590"/>
                    <a:pt x="252" y="591"/>
                    <a:pt x="252" y="591"/>
                  </a:cubicBezTo>
                  <a:cubicBezTo>
                    <a:pt x="252" y="592"/>
                    <a:pt x="252" y="592"/>
                    <a:pt x="252" y="592"/>
                  </a:cubicBezTo>
                  <a:cubicBezTo>
                    <a:pt x="252" y="593"/>
                    <a:pt x="252" y="595"/>
                    <a:pt x="252" y="595"/>
                  </a:cubicBezTo>
                  <a:cubicBezTo>
                    <a:pt x="252" y="595"/>
                    <a:pt x="251" y="595"/>
                    <a:pt x="251" y="595"/>
                  </a:cubicBezTo>
                  <a:cubicBezTo>
                    <a:pt x="250" y="595"/>
                    <a:pt x="250" y="595"/>
                    <a:pt x="250" y="595"/>
                  </a:cubicBezTo>
                  <a:cubicBezTo>
                    <a:pt x="249" y="595"/>
                    <a:pt x="250" y="595"/>
                    <a:pt x="249" y="595"/>
                  </a:cubicBezTo>
                  <a:cubicBezTo>
                    <a:pt x="249" y="595"/>
                    <a:pt x="249" y="595"/>
                    <a:pt x="249" y="596"/>
                  </a:cubicBezTo>
                  <a:cubicBezTo>
                    <a:pt x="250" y="596"/>
                    <a:pt x="250" y="597"/>
                    <a:pt x="250" y="597"/>
                  </a:cubicBezTo>
                  <a:cubicBezTo>
                    <a:pt x="250" y="597"/>
                    <a:pt x="250" y="597"/>
                    <a:pt x="249" y="598"/>
                  </a:cubicBezTo>
                  <a:cubicBezTo>
                    <a:pt x="248" y="598"/>
                    <a:pt x="246" y="596"/>
                    <a:pt x="248" y="598"/>
                  </a:cubicBezTo>
                  <a:cubicBezTo>
                    <a:pt x="249" y="599"/>
                    <a:pt x="249" y="599"/>
                    <a:pt x="249" y="599"/>
                  </a:cubicBezTo>
                  <a:cubicBezTo>
                    <a:pt x="249" y="600"/>
                    <a:pt x="249" y="601"/>
                    <a:pt x="248" y="601"/>
                  </a:cubicBezTo>
                  <a:cubicBezTo>
                    <a:pt x="248" y="601"/>
                    <a:pt x="247" y="601"/>
                    <a:pt x="247" y="601"/>
                  </a:cubicBezTo>
                  <a:cubicBezTo>
                    <a:pt x="246" y="600"/>
                    <a:pt x="246" y="600"/>
                    <a:pt x="246" y="600"/>
                  </a:cubicBezTo>
                  <a:cubicBezTo>
                    <a:pt x="246" y="600"/>
                    <a:pt x="245" y="600"/>
                    <a:pt x="245" y="601"/>
                  </a:cubicBezTo>
                  <a:cubicBezTo>
                    <a:pt x="245" y="602"/>
                    <a:pt x="246" y="603"/>
                    <a:pt x="246" y="603"/>
                  </a:cubicBezTo>
                  <a:cubicBezTo>
                    <a:pt x="247" y="604"/>
                    <a:pt x="247" y="604"/>
                    <a:pt x="248" y="605"/>
                  </a:cubicBezTo>
                  <a:cubicBezTo>
                    <a:pt x="248" y="605"/>
                    <a:pt x="247" y="605"/>
                    <a:pt x="248" y="606"/>
                  </a:cubicBezTo>
                  <a:cubicBezTo>
                    <a:pt x="248" y="606"/>
                    <a:pt x="249" y="606"/>
                    <a:pt x="248" y="606"/>
                  </a:cubicBezTo>
                  <a:cubicBezTo>
                    <a:pt x="247" y="606"/>
                    <a:pt x="246" y="607"/>
                    <a:pt x="246" y="607"/>
                  </a:cubicBezTo>
                  <a:cubicBezTo>
                    <a:pt x="246" y="607"/>
                    <a:pt x="245" y="607"/>
                    <a:pt x="246" y="608"/>
                  </a:cubicBezTo>
                  <a:cubicBezTo>
                    <a:pt x="246" y="609"/>
                    <a:pt x="247" y="609"/>
                    <a:pt x="246" y="610"/>
                  </a:cubicBezTo>
                  <a:cubicBezTo>
                    <a:pt x="246" y="610"/>
                    <a:pt x="246" y="611"/>
                    <a:pt x="245" y="611"/>
                  </a:cubicBezTo>
                  <a:cubicBezTo>
                    <a:pt x="245" y="611"/>
                    <a:pt x="245" y="612"/>
                    <a:pt x="245" y="612"/>
                  </a:cubicBezTo>
                  <a:cubicBezTo>
                    <a:pt x="244" y="613"/>
                    <a:pt x="245" y="613"/>
                    <a:pt x="244" y="613"/>
                  </a:cubicBezTo>
                  <a:cubicBezTo>
                    <a:pt x="243" y="613"/>
                    <a:pt x="243" y="613"/>
                    <a:pt x="243" y="613"/>
                  </a:cubicBezTo>
                  <a:cubicBezTo>
                    <a:pt x="242" y="612"/>
                    <a:pt x="242" y="612"/>
                    <a:pt x="242" y="612"/>
                  </a:cubicBezTo>
                  <a:cubicBezTo>
                    <a:pt x="242" y="612"/>
                    <a:pt x="241" y="612"/>
                    <a:pt x="241" y="612"/>
                  </a:cubicBezTo>
                  <a:cubicBezTo>
                    <a:pt x="240" y="612"/>
                    <a:pt x="240" y="613"/>
                    <a:pt x="239" y="613"/>
                  </a:cubicBezTo>
                  <a:cubicBezTo>
                    <a:pt x="239" y="614"/>
                    <a:pt x="239" y="614"/>
                    <a:pt x="238" y="614"/>
                  </a:cubicBezTo>
                  <a:cubicBezTo>
                    <a:pt x="238" y="615"/>
                    <a:pt x="237" y="615"/>
                    <a:pt x="237" y="616"/>
                  </a:cubicBezTo>
                  <a:cubicBezTo>
                    <a:pt x="236" y="616"/>
                    <a:pt x="236" y="617"/>
                    <a:pt x="235" y="617"/>
                  </a:cubicBezTo>
                  <a:cubicBezTo>
                    <a:pt x="234" y="617"/>
                    <a:pt x="234" y="616"/>
                    <a:pt x="233" y="617"/>
                  </a:cubicBezTo>
                  <a:cubicBezTo>
                    <a:pt x="232" y="617"/>
                    <a:pt x="231" y="618"/>
                    <a:pt x="231" y="618"/>
                  </a:cubicBezTo>
                  <a:cubicBezTo>
                    <a:pt x="230" y="618"/>
                    <a:pt x="231" y="620"/>
                    <a:pt x="231" y="620"/>
                  </a:cubicBezTo>
                  <a:cubicBezTo>
                    <a:pt x="231" y="621"/>
                    <a:pt x="230" y="621"/>
                    <a:pt x="230" y="621"/>
                  </a:cubicBezTo>
                  <a:cubicBezTo>
                    <a:pt x="230" y="620"/>
                    <a:pt x="230" y="620"/>
                    <a:pt x="230" y="620"/>
                  </a:cubicBezTo>
                  <a:cubicBezTo>
                    <a:pt x="228" y="619"/>
                    <a:pt x="228" y="619"/>
                    <a:pt x="228" y="619"/>
                  </a:cubicBezTo>
                  <a:cubicBezTo>
                    <a:pt x="228" y="618"/>
                    <a:pt x="228" y="618"/>
                    <a:pt x="228" y="618"/>
                  </a:cubicBezTo>
                  <a:cubicBezTo>
                    <a:pt x="227" y="618"/>
                    <a:pt x="227" y="618"/>
                    <a:pt x="227" y="618"/>
                  </a:cubicBezTo>
                  <a:cubicBezTo>
                    <a:pt x="227" y="618"/>
                    <a:pt x="228" y="618"/>
                    <a:pt x="227" y="618"/>
                  </a:cubicBezTo>
                  <a:cubicBezTo>
                    <a:pt x="227" y="617"/>
                    <a:pt x="226" y="618"/>
                    <a:pt x="226" y="617"/>
                  </a:cubicBezTo>
                  <a:cubicBezTo>
                    <a:pt x="226" y="617"/>
                    <a:pt x="225" y="616"/>
                    <a:pt x="224" y="616"/>
                  </a:cubicBezTo>
                  <a:cubicBezTo>
                    <a:pt x="224" y="615"/>
                    <a:pt x="223" y="613"/>
                    <a:pt x="222" y="613"/>
                  </a:cubicBezTo>
                  <a:cubicBezTo>
                    <a:pt x="222" y="613"/>
                    <a:pt x="221" y="612"/>
                    <a:pt x="221" y="611"/>
                  </a:cubicBezTo>
                  <a:cubicBezTo>
                    <a:pt x="220" y="610"/>
                    <a:pt x="219" y="610"/>
                    <a:pt x="218" y="609"/>
                  </a:cubicBezTo>
                  <a:cubicBezTo>
                    <a:pt x="218" y="609"/>
                    <a:pt x="218" y="608"/>
                    <a:pt x="217" y="607"/>
                  </a:cubicBezTo>
                  <a:cubicBezTo>
                    <a:pt x="216" y="606"/>
                    <a:pt x="216" y="606"/>
                    <a:pt x="215" y="605"/>
                  </a:cubicBezTo>
                  <a:cubicBezTo>
                    <a:pt x="214" y="604"/>
                    <a:pt x="214" y="604"/>
                    <a:pt x="213" y="602"/>
                  </a:cubicBezTo>
                  <a:cubicBezTo>
                    <a:pt x="211" y="601"/>
                    <a:pt x="210" y="600"/>
                    <a:pt x="209" y="599"/>
                  </a:cubicBezTo>
                  <a:cubicBezTo>
                    <a:pt x="209" y="598"/>
                    <a:pt x="207" y="597"/>
                    <a:pt x="205" y="596"/>
                  </a:cubicBezTo>
                  <a:cubicBezTo>
                    <a:pt x="204" y="594"/>
                    <a:pt x="203" y="594"/>
                    <a:pt x="202" y="592"/>
                  </a:cubicBezTo>
                  <a:cubicBezTo>
                    <a:pt x="201" y="591"/>
                    <a:pt x="199" y="590"/>
                    <a:pt x="198" y="589"/>
                  </a:cubicBezTo>
                  <a:cubicBezTo>
                    <a:pt x="198" y="588"/>
                    <a:pt x="197" y="588"/>
                    <a:pt x="196" y="587"/>
                  </a:cubicBezTo>
                  <a:cubicBezTo>
                    <a:pt x="195" y="586"/>
                    <a:pt x="195" y="586"/>
                    <a:pt x="194" y="585"/>
                  </a:cubicBezTo>
                  <a:cubicBezTo>
                    <a:pt x="193" y="584"/>
                    <a:pt x="193" y="583"/>
                    <a:pt x="193" y="583"/>
                  </a:cubicBezTo>
                  <a:cubicBezTo>
                    <a:pt x="193" y="582"/>
                    <a:pt x="193" y="581"/>
                    <a:pt x="193" y="581"/>
                  </a:cubicBezTo>
                  <a:cubicBezTo>
                    <a:pt x="193" y="580"/>
                    <a:pt x="193" y="579"/>
                    <a:pt x="192" y="578"/>
                  </a:cubicBezTo>
                  <a:cubicBezTo>
                    <a:pt x="191" y="578"/>
                    <a:pt x="191" y="578"/>
                    <a:pt x="191" y="577"/>
                  </a:cubicBezTo>
                  <a:cubicBezTo>
                    <a:pt x="191" y="577"/>
                    <a:pt x="191" y="576"/>
                    <a:pt x="190" y="576"/>
                  </a:cubicBezTo>
                  <a:cubicBezTo>
                    <a:pt x="190" y="575"/>
                    <a:pt x="189" y="575"/>
                    <a:pt x="189" y="574"/>
                  </a:cubicBezTo>
                  <a:cubicBezTo>
                    <a:pt x="188" y="573"/>
                    <a:pt x="188" y="573"/>
                    <a:pt x="187" y="572"/>
                  </a:cubicBezTo>
                  <a:cubicBezTo>
                    <a:pt x="187" y="571"/>
                    <a:pt x="186" y="571"/>
                    <a:pt x="186" y="570"/>
                  </a:cubicBezTo>
                  <a:cubicBezTo>
                    <a:pt x="185" y="569"/>
                    <a:pt x="185" y="569"/>
                    <a:pt x="185" y="569"/>
                  </a:cubicBezTo>
                  <a:cubicBezTo>
                    <a:pt x="185" y="568"/>
                    <a:pt x="186" y="569"/>
                    <a:pt x="185" y="568"/>
                  </a:cubicBezTo>
                  <a:cubicBezTo>
                    <a:pt x="185" y="567"/>
                    <a:pt x="185" y="567"/>
                    <a:pt x="185" y="567"/>
                  </a:cubicBezTo>
                  <a:cubicBezTo>
                    <a:pt x="185" y="566"/>
                    <a:pt x="185" y="567"/>
                    <a:pt x="185" y="566"/>
                  </a:cubicBezTo>
                  <a:cubicBezTo>
                    <a:pt x="185" y="565"/>
                    <a:pt x="184" y="565"/>
                    <a:pt x="184" y="564"/>
                  </a:cubicBezTo>
                  <a:cubicBezTo>
                    <a:pt x="184" y="564"/>
                    <a:pt x="184" y="564"/>
                    <a:pt x="183" y="563"/>
                  </a:cubicBezTo>
                  <a:cubicBezTo>
                    <a:pt x="183" y="563"/>
                    <a:pt x="183" y="562"/>
                    <a:pt x="183" y="562"/>
                  </a:cubicBezTo>
                  <a:cubicBezTo>
                    <a:pt x="183" y="561"/>
                    <a:pt x="182" y="560"/>
                    <a:pt x="181" y="559"/>
                  </a:cubicBezTo>
                  <a:cubicBezTo>
                    <a:pt x="181" y="559"/>
                    <a:pt x="182" y="559"/>
                    <a:pt x="181" y="558"/>
                  </a:cubicBezTo>
                  <a:cubicBezTo>
                    <a:pt x="180" y="557"/>
                    <a:pt x="180" y="556"/>
                    <a:pt x="179" y="556"/>
                  </a:cubicBezTo>
                  <a:cubicBezTo>
                    <a:pt x="179" y="555"/>
                    <a:pt x="179" y="555"/>
                    <a:pt x="178" y="554"/>
                  </a:cubicBezTo>
                  <a:cubicBezTo>
                    <a:pt x="177" y="553"/>
                    <a:pt x="177" y="553"/>
                    <a:pt x="177" y="552"/>
                  </a:cubicBezTo>
                  <a:cubicBezTo>
                    <a:pt x="177" y="552"/>
                    <a:pt x="176" y="552"/>
                    <a:pt x="176" y="551"/>
                  </a:cubicBezTo>
                  <a:cubicBezTo>
                    <a:pt x="175" y="550"/>
                    <a:pt x="175" y="550"/>
                    <a:pt x="175" y="549"/>
                  </a:cubicBezTo>
                  <a:cubicBezTo>
                    <a:pt x="174" y="548"/>
                    <a:pt x="174" y="548"/>
                    <a:pt x="174" y="547"/>
                  </a:cubicBezTo>
                  <a:cubicBezTo>
                    <a:pt x="174" y="547"/>
                    <a:pt x="174" y="546"/>
                    <a:pt x="174" y="546"/>
                  </a:cubicBezTo>
                  <a:cubicBezTo>
                    <a:pt x="174" y="545"/>
                    <a:pt x="173" y="544"/>
                    <a:pt x="173" y="543"/>
                  </a:cubicBezTo>
                  <a:cubicBezTo>
                    <a:pt x="173" y="542"/>
                    <a:pt x="172" y="542"/>
                    <a:pt x="172" y="541"/>
                  </a:cubicBezTo>
                  <a:cubicBezTo>
                    <a:pt x="172" y="541"/>
                    <a:pt x="173" y="539"/>
                    <a:pt x="173" y="539"/>
                  </a:cubicBezTo>
                  <a:cubicBezTo>
                    <a:pt x="173" y="539"/>
                    <a:pt x="172" y="539"/>
                    <a:pt x="172" y="538"/>
                  </a:cubicBezTo>
                  <a:cubicBezTo>
                    <a:pt x="172" y="537"/>
                    <a:pt x="172" y="538"/>
                    <a:pt x="172" y="537"/>
                  </a:cubicBezTo>
                  <a:cubicBezTo>
                    <a:pt x="172" y="536"/>
                    <a:pt x="173" y="536"/>
                    <a:pt x="172" y="535"/>
                  </a:cubicBezTo>
                  <a:cubicBezTo>
                    <a:pt x="172" y="534"/>
                    <a:pt x="171" y="534"/>
                    <a:pt x="171" y="534"/>
                  </a:cubicBezTo>
                  <a:cubicBezTo>
                    <a:pt x="171" y="533"/>
                    <a:pt x="171" y="533"/>
                    <a:pt x="171" y="532"/>
                  </a:cubicBezTo>
                  <a:cubicBezTo>
                    <a:pt x="171" y="531"/>
                    <a:pt x="171" y="531"/>
                    <a:pt x="171" y="530"/>
                  </a:cubicBezTo>
                  <a:cubicBezTo>
                    <a:pt x="171" y="529"/>
                    <a:pt x="171" y="529"/>
                    <a:pt x="171" y="528"/>
                  </a:cubicBezTo>
                  <a:cubicBezTo>
                    <a:pt x="171" y="527"/>
                    <a:pt x="171" y="527"/>
                    <a:pt x="171" y="526"/>
                  </a:cubicBezTo>
                  <a:cubicBezTo>
                    <a:pt x="170" y="526"/>
                    <a:pt x="170" y="526"/>
                    <a:pt x="170" y="526"/>
                  </a:cubicBezTo>
                  <a:cubicBezTo>
                    <a:pt x="169" y="526"/>
                    <a:pt x="169" y="526"/>
                    <a:pt x="169" y="526"/>
                  </a:cubicBezTo>
                  <a:cubicBezTo>
                    <a:pt x="168" y="525"/>
                    <a:pt x="167" y="525"/>
                    <a:pt x="167" y="525"/>
                  </a:cubicBezTo>
                  <a:cubicBezTo>
                    <a:pt x="167" y="525"/>
                    <a:pt x="167" y="525"/>
                    <a:pt x="167" y="524"/>
                  </a:cubicBezTo>
                  <a:cubicBezTo>
                    <a:pt x="167" y="523"/>
                    <a:pt x="168" y="523"/>
                    <a:pt x="167" y="523"/>
                  </a:cubicBezTo>
                  <a:cubicBezTo>
                    <a:pt x="167" y="522"/>
                    <a:pt x="167" y="522"/>
                    <a:pt x="166" y="522"/>
                  </a:cubicBezTo>
                  <a:cubicBezTo>
                    <a:pt x="166" y="521"/>
                    <a:pt x="167" y="521"/>
                    <a:pt x="166" y="520"/>
                  </a:cubicBezTo>
                  <a:cubicBezTo>
                    <a:pt x="166" y="520"/>
                    <a:pt x="166" y="520"/>
                    <a:pt x="165" y="519"/>
                  </a:cubicBezTo>
                  <a:cubicBezTo>
                    <a:pt x="165" y="519"/>
                    <a:pt x="165" y="519"/>
                    <a:pt x="165" y="518"/>
                  </a:cubicBezTo>
                  <a:cubicBezTo>
                    <a:pt x="165" y="518"/>
                    <a:pt x="164" y="518"/>
                    <a:pt x="165" y="518"/>
                  </a:cubicBezTo>
                  <a:cubicBezTo>
                    <a:pt x="165" y="517"/>
                    <a:pt x="166" y="516"/>
                    <a:pt x="165" y="516"/>
                  </a:cubicBezTo>
                  <a:cubicBezTo>
                    <a:pt x="165" y="516"/>
                    <a:pt x="165" y="515"/>
                    <a:pt x="165" y="515"/>
                  </a:cubicBezTo>
                  <a:cubicBezTo>
                    <a:pt x="164" y="515"/>
                    <a:pt x="164" y="516"/>
                    <a:pt x="164" y="515"/>
                  </a:cubicBezTo>
                  <a:cubicBezTo>
                    <a:pt x="164" y="515"/>
                    <a:pt x="164" y="515"/>
                    <a:pt x="164" y="514"/>
                  </a:cubicBezTo>
                  <a:cubicBezTo>
                    <a:pt x="164" y="514"/>
                    <a:pt x="164" y="514"/>
                    <a:pt x="163" y="513"/>
                  </a:cubicBezTo>
                  <a:cubicBezTo>
                    <a:pt x="163" y="512"/>
                    <a:pt x="163" y="512"/>
                    <a:pt x="163" y="512"/>
                  </a:cubicBezTo>
                  <a:cubicBezTo>
                    <a:pt x="163" y="511"/>
                    <a:pt x="164" y="511"/>
                    <a:pt x="164" y="511"/>
                  </a:cubicBezTo>
                  <a:cubicBezTo>
                    <a:pt x="164" y="510"/>
                    <a:pt x="164" y="510"/>
                    <a:pt x="164" y="510"/>
                  </a:cubicBezTo>
                  <a:cubicBezTo>
                    <a:pt x="164" y="510"/>
                    <a:pt x="164" y="511"/>
                    <a:pt x="164" y="511"/>
                  </a:cubicBezTo>
                  <a:cubicBezTo>
                    <a:pt x="164" y="511"/>
                    <a:pt x="164" y="511"/>
                    <a:pt x="165" y="511"/>
                  </a:cubicBezTo>
                  <a:cubicBezTo>
                    <a:pt x="165" y="510"/>
                    <a:pt x="165" y="510"/>
                    <a:pt x="166" y="510"/>
                  </a:cubicBezTo>
                  <a:cubicBezTo>
                    <a:pt x="166" y="510"/>
                    <a:pt x="166" y="510"/>
                    <a:pt x="166" y="511"/>
                  </a:cubicBezTo>
                  <a:cubicBezTo>
                    <a:pt x="166" y="512"/>
                    <a:pt x="166" y="512"/>
                    <a:pt x="166" y="513"/>
                  </a:cubicBezTo>
                  <a:cubicBezTo>
                    <a:pt x="166" y="513"/>
                    <a:pt x="167" y="514"/>
                    <a:pt x="167" y="514"/>
                  </a:cubicBezTo>
                  <a:cubicBezTo>
                    <a:pt x="167" y="514"/>
                    <a:pt x="167" y="513"/>
                    <a:pt x="167" y="512"/>
                  </a:cubicBezTo>
                  <a:cubicBezTo>
                    <a:pt x="167" y="512"/>
                    <a:pt x="167" y="511"/>
                    <a:pt x="167" y="511"/>
                  </a:cubicBezTo>
                  <a:cubicBezTo>
                    <a:pt x="167" y="510"/>
                    <a:pt x="168" y="509"/>
                    <a:pt x="168" y="509"/>
                  </a:cubicBezTo>
                  <a:cubicBezTo>
                    <a:pt x="168" y="509"/>
                    <a:pt x="168" y="510"/>
                    <a:pt x="168" y="509"/>
                  </a:cubicBezTo>
                  <a:cubicBezTo>
                    <a:pt x="168" y="509"/>
                    <a:pt x="168" y="508"/>
                    <a:pt x="168" y="508"/>
                  </a:cubicBezTo>
                  <a:cubicBezTo>
                    <a:pt x="168" y="508"/>
                    <a:pt x="168" y="508"/>
                    <a:pt x="167" y="507"/>
                  </a:cubicBezTo>
                  <a:cubicBezTo>
                    <a:pt x="166" y="507"/>
                    <a:pt x="166" y="508"/>
                    <a:pt x="166" y="506"/>
                  </a:cubicBezTo>
                  <a:cubicBezTo>
                    <a:pt x="166" y="504"/>
                    <a:pt x="166" y="504"/>
                    <a:pt x="166" y="503"/>
                  </a:cubicBezTo>
                  <a:cubicBezTo>
                    <a:pt x="166" y="502"/>
                    <a:pt x="166" y="502"/>
                    <a:pt x="166" y="502"/>
                  </a:cubicBezTo>
                  <a:cubicBezTo>
                    <a:pt x="165" y="501"/>
                    <a:pt x="165" y="501"/>
                    <a:pt x="165" y="501"/>
                  </a:cubicBezTo>
                  <a:cubicBezTo>
                    <a:pt x="165" y="501"/>
                    <a:pt x="166" y="501"/>
                    <a:pt x="166" y="500"/>
                  </a:cubicBezTo>
                  <a:cubicBezTo>
                    <a:pt x="166" y="500"/>
                    <a:pt x="165" y="499"/>
                    <a:pt x="165" y="499"/>
                  </a:cubicBezTo>
                  <a:cubicBezTo>
                    <a:pt x="165" y="499"/>
                    <a:pt x="165" y="499"/>
                    <a:pt x="165" y="498"/>
                  </a:cubicBezTo>
                  <a:cubicBezTo>
                    <a:pt x="164" y="498"/>
                    <a:pt x="165" y="497"/>
                    <a:pt x="164" y="497"/>
                  </a:cubicBezTo>
                  <a:cubicBezTo>
                    <a:pt x="163" y="497"/>
                    <a:pt x="163" y="497"/>
                    <a:pt x="163" y="497"/>
                  </a:cubicBezTo>
                  <a:cubicBezTo>
                    <a:pt x="162" y="497"/>
                    <a:pt x="161" y="495"/>
                    <a:pt x="161" y="495"/>
                  </a:cubicBezTo>
                  <a:cubicBezTo>
                    <a:pt x="160" y="495"/>
                    <a:pt x="160" y="495"/>
                    <a:pt x="160" y="495"/>
                  </a:cubicBezTo>
                  <a:cubicBezTo>
                    <a:pt x="159" y="495"/>
                    <a:pt x="159" y="495"/>
                    <a:pt x="158" y="494"/>
                  </a:cubicBezTo>
                  <a:cubicBezTo>
                    <a:pt x="158" y="494"/>
                    <a:pt x="158" y="494"/>
                    <a:pt x="158" y="494"/>
                  </a:cubicBezTo>
                  <a:cubicBezTo>
                    <a:pt x="157" y="493"/>
                    <a:pt x="157" y="493"/>
                    <a:pt x="157" y="493"/>
                  </a:cubicBezTo>
                  <a:cubicBezTo>
                    <a:pt x="157" y="493"/>
                    <a:pt x="158" y="493"/>
                    <a:pt x="158" y="492"/>
                  </a:cubicBezTo>
                  <a:cubicBezTo>
                    <a:pt x="158" y="492"/>
                    <a:pt x="157" y="492"/>
                    <a:pt x="157" y="491"/>
                  </a:cubicBezTo>
                  <a:cubicBezTo>
                    <a:pt x="157" y="491"/>
                    <a:pt x="157" y="490"/>
                    <a:pt x="157" y="490"/>
                  </a:cubicBezTo>
                  <a:cubicBezTo>
                    <a:pt x="157" y="489"/>
                    <a:pt x="158" y="489"/>
                    <a:pt x="158" y="488"/>
                  </a:cubicBezTo>
                  <a:cubicBezTo>
                    <a:pt x="158" y="487"/>
                    <a:pt x="158" y="488"/>
                    <a:pt x="158" y="487"/>
                  </a:cubicBezTo>
                  <a:cubicBezTo>
                    <a:pt x="158" y="487"/>
                    <a:pt x="158" y="487"/>
                    <a:pt x="158" y="486"/>
                  </a:cubicBezTo>
                  <a:cubicBezTo>
                    <a:pt x="158" y="486"/>
                    <a:pt x="158" y="485"/>
                    <a:pt x="157" y="485"/>
                  </a:cubicBezTo>
                  <a:cubicBezTo>
                    <a:pt x="157" y="485"/>
                    <a:pt x="156" y="484"/>
                    <a:pt x="156" y="484"/>
                  </a:cubicBezTo>
                  <a:cubicBezTo>
                    <a:pt x="156" y="484"/>
                    <a:pt x="156" y="483"/>
                    <a:pt x="156" y="483"/>
                  </a:cubicBezTo>
                  <a:cubicBezTo>
                    <a:pt x="157" y="483"/>
                    <a:pt x="157" y="483"/>
                    <a:pt x="157" y="483"/>
                  </a:cubicBezTo>
                  <a:cubicBezTo>
                    <a:pt x="158" y="483"/>
                    <a:pt x="158" y="483"/>
                    <a:pt x="158" y="483"/>
                  </a:cubicBezTo>
                  <a:cubicBezTo>
                    <a:pt x="158" y="483"/>
                    <a:pt x="158" y="483"/>
                    <a:pt x="158" y="483"/>
                  </a:cubicBezTo>
                  <a:cubicBezTo>
                    <a:pt x="159" y="482"/>
                    <a:pt x="159" y="483"/>
                    <a:pt x="159" y="482"/>
                  </a:cubicBezTo>
                  <a:cubicBezTo>
                    <a:pt x="159" y="480"/>
                    <a:pt x="159" y="480"/>
                    <a:pt x="159" y="480"/>
                  </a:cubicBezTo>
                  <a:cubicBezTo>
                    <a:pt x="158" y="479"/>
                    <a:pt x="158" y="480"/>
                    <a:pt x="158" y="479"/>
                  </a:cubicBezTo>
                  <a:cubicBezTo>
                    <a:pt x="158" y="478"/>
                    <a:pt x="158" y="478"/>
                    <a:pt x="158" y="477"/>
                  </a:cubicBezTo>
                  <a:cubicBezTo>
                    <a:pt x="157" y="476"/>
                    <a:pt x="158" y="475"/>
                    <a:pt x="158" y="475"/>
                  </a:cubicBezTo>
                  <a:cubicBezTo>
                    <a:pt x="157" y="475"/>
                    <a:pt x="157" y="474"/>
                    <a:pt x="156" y="474"/>
                  </a:cubicBezTo>
                  <a:cubicBezTo>
                    <a:pt x="156" y="473"/>
                    <a:pt x="155" y="473"/>
                    <a:pt x="155" y="472"/>
                  </a:cubicBezTo>
                  <a:cubicBezTo>
                    <a:pt x="155" y="472"/>
                    <a:pt x="155" y="472"/>
                    <a:pt x="155" y="471"/>
                  </a:cubicBezTo>
                  <a:cubicBezTo>
                    <a:pt x="155" y="471"/>
                    <a:pt x="155" y="469"/>
                    <a:pt x="155" y="469"/>
                  </a:cubicBezTo>
                  <a:cubicBezTo>
                    <a:pt x="155" y="469"/>
                    <a:pt x="155" y="469"/>
                    <a:pt x="155" y="468"/>
                  </a:cubicBezTo>
                  <a:cubicBezTo>
                    <a:pt x="155" y="468"/>
                    <a:pt x="155" y="467"/>
                    <a:pt x="155" y="467"/>
                  </a:cubicBezTo>
                  <a:cubicBezTo>
                    <a:pt x="154" y="466"/>
                    <a:pt x="155" y="466"/>
                    <a:pt x="154" y="466"/>
                  </a:cubicBezTo>
                  <a:cubicBezTo>
                    <a:pt x="153" y="465"/>
                    <a:pt x="153" y="465"/>
                    <a:pt x="153" y="464"/>
                  </a:cubicBezTo>
                  <a:cubicBezTo>
                    <a:pt x="152" y="464"/>
                    <a:pt x="152" y="464"/>
                    <a:pt x="152" y="463"/>
                  </a:cubicBezTo>
                  <a:cubicBezTo>
                    <a:pt x="152" y="463"/>
                    <a:pt x="152" y="463"/>
                    <a:pt x="151" y="462"/>
                  </a:cubicBezTo>
                  <a:cubicBezTo>
                    <a:pt x="151" y="462"/>
                    <a:pt x="151" y="462"/>
                    <a:pt x="151" y="461"/>
                  </a:cubicBezTo>
                  <a:cubicBezTo>
                    <a:pt x="152" y="461"/>
                    <a:pt x="152" y="462"/>
                    <a:pt x="152" y="461"/>
                  </a:cubicBezTo>
                  <a:cubicBezTo>
                    <a:pt x="152" y="461"/>
                    <a:pt x="153" y="460"/>
                    <a:pt x="152" y="460"/>
                  </a:cubicBezTo>
                  <a:cubicBezTo>
                    <a:pt x="152" y="459"/>
                    <a:pt x="152" y="458"/>
                    <a:pt x="152" y="457"/>
                  </a:cubicBezTo>
                  <a:cubicBezTo>
                    <a:pt x="152" y="457"/>
                    <a:pt x="151" y="457"/>
                    <a:pt x="152" y="456"/>
                  </a:cubicBezTo>
                  <a:cubicBezTo>
                    <a:pt x="152" y="455"/>
                    <a:pt x="153" y="454"/>
                    <a:pt x="153" y="453"/>
                  </a:cubicBezTo>
                  <a:cubicBezTo>
                    <a:pt x="153" y="453"/>
                    <a:pt x="154" y="453"/>
                    <a:pt x="154" y="452"/>
                  </a:cubicBezTo>
                  <a:cubicBezTo>
                    <a:pt x="154" y="451"/>
                    <a:pt x="154" y="451"/>
                    <a:pt x="154" y="450"/>
                  </a:cubicBezTo>
                  <a:cubicBezTo>
                    <a:pt x="153" y="450"/>
                    <a:pt x="153" y="449"/>
                    <a:pt x="153" y="449"/>
                  </a:cubicBezTo>
                  <a:cubicBezTo>
                    <a:pt x="153" y="448"/>
                    <a:pt x="152" y="449"/>
                    <a:pt x="152" y="448"/>
                  </a:cubicBezTo>
                  <a:cubicBezTo>
                    <a:pt x="152" y="447"/>
                    <a:pt x="152" y="447"/>
                    <a:pt x="152" y="446"/>
                  </a:cubicBezTo>
                  <a:cubicBezTo>
                    <a:pt x="152" y="445"/>
                    <a:pt x="152" y="446"/>
                    <a:pt x="152" y="445"/>
                  </a:cubicBezTo>
                  <a:cubicBezTo>
                    <a:pt x="152" y="445"/>
                    <a:pt x="152" y="445"/>
                    <a:pt x="151" y="444"/>
                  </a:cubicBezTo>
                  <a:cubicBezTo>
                    <a:pt x="151" y="443"/>
                    <a:pt x="151" y="443"/>
                    <a:pt x="151" y="443"/>
                  </a:cubicBezTo>
                  <a:cubicBezTo>
                    <a:pt x="150" y="442"/>
                    <a:pt x="150" y="442"/>
                    <a:pt x="150" y="441"/>
                  </a:cubicBezTo>
                  <a:cubicBezTo>
                    <a:pt x="150" y="441"/>
                    <a:pt x="150" y="439"/>
                    <a:pt x="150" y="439"/>
                  </a:cubicBezTo>
                  <a:cubicBezTo>
                    <a:pt x="150" y="438"/>
                    <a:pt x="150" y="438"/>
                    <a:pt x="150" y="438"/>
                  </a:cubicBezTo>
                  <a:cubicBezTo>
                    <a:pt x="150" y="437"/>
                    <a:pt x="150" y="437"/>
                    <a:pt x="150" y="437"/>
                  </a:cubicBezTo>
                  <a:cubicBezTo>
                    <a:pt x="151" y="436"/>
                    <a:pt x="151" y="436"/>
                    <a:pt x="151" y="436"/>
                  </a:cubicBezTo>
                  <a:cubicBezTo>
                    <a:pt x="151" y="435"/>
                    <a:pt x="151" y="435"/>
                    <a:pt x="151" y="435"/>
                  </a:cubicBezTo>
                  <a:cubicBezTo>
                    <a:pt x="151" y="434"/>
                    <a:pt x="151" y="434"/>
                    <a:pt x="151" y="433"/>
                  </a:cubicBezTo>
                  <a:cubicBezTo>
                    <a:pt x="151" y="433"/>
                    <a:pt x="151" y="433"/>
                    <a:pt x="152" y="432"/>
                  </a:cubicBezTo>
                  <a:cubicBezTo>
                    <a:pt x="152" y="431"/>
                    <a:pt x="152" y="431"/>
                    <a:pt x="152" y="431"/>
                  </a:cubicBezTo>
                  <a:cubicBezTo>
                    <a:pt x="152" y="430"/>
                    <a:pt x="152" y="431"/>
                    <a:pt x="152" y="430"/>
                  </a:cubicBezTo>
                  <a:cubicBezTo>
                    <a:pt x="152" y="429"/>
                    <a:pt x="152" y="429"/>
                    <a:pt x="152" y="429"/>
                  </a:cubicBezTo>
                  <a:cubicBezTo>
                    <a:pt x="153" y="428"/>
                    <a:pt x="153" y="428"/>
                    <a:pt x="153" y="428"/>
                  </a:cubicBezTo>
                  <a:cubicBezTo>
                    <a:pt x="153" y="427"/>
                    <a:pt x="153" y="427"/>
                    <a:pt x="153" y="427"/>
                  </a:cubicBezTo>
                  <a:cubicBezTo>
                    <a:pt x="153" y="426"/>
                    <a:pt x="153" y="426"/>
                    <a:pt x="153" y="426"/>
                  </a:cubicBezTo>
                  <a:cubicBezTo>
                    <a:pt x="153" y="425"/>
                    <a:pt x="153" y="426"/>
                    <a:pt x="153" y="425"/>
                  </a:cubicBezTo>
                  <a:cubicBezTo>
                    <a:pt x="153" y="424"/>
                    <a:pt x="153" y="424"/>
                    <a:pt x="152" y="423"/>
                  </a:cubicBezTo>
                  <a:cubicBezTo>
                    <a:pt x="152" y="422"/>
                    <a:pt x="152" y="421"/>
                    <a:pt x="152" y="421"/>
                  </a:cubicBezTo>
                  <a:cubicBezTo>
                    <a:pt x="152" y="421"/>
                    <a:pt x="151" y="420"/>
                    <a:pt x="151" y="419"/>
                  </a:cubicBezTo>
                  <a:cubicBezTo>
                    <a:pt x="151" y="418"/>
                    <a:pt x="151" y="418"/>
                    <a:pt x="150" y="417"/>
                  </a:cubicBezTo>
                  <a:cubicBezTo>
                    <a:pt x="150" y="417"/>
                    <a:pt x="150" y="417"/>
                    <a:pt x="150" y="415"/>
                  </a:cubicBezTo>
                  <a:cubicBezTo>
                    <a:pt x="149" y="414"/>
                    <a:pt x="149" y="414"/>
                    <a:pt x="149" y="413"/>
                  </a:cubicBezTo>
                  <a:cubicBezTo>
                    <a:pt x="150" y="412"/>
                    <a:pt x="150" y="413"/>
                    <a:pt x="150" y="412"/>
                  </a:cubicBezTo>
                  <a:cubicBezTo>
                    <a:pt x="149" y="411"/>
                    <a:pt x="149" y="410"/>
                    <a:pt x="149" y="410"/>
                  </a:cubicBezTo>
                  <a:cubicBezTo>
                    <a:pt x="148" y="409"/>
                    <a:pt x="148" y="408"/>
                    <a:pt x="148" y="408"/>
                  </a:cubicBezTo>
                  <a:cubicBezTo>
                    <a:pt x="148" y="407"/>
                    <a:pt x="146" y="406"/>
                    <a:pt x="146" y="406"/>
                  </a:cubicBezTo>
                  <a:cubicBezTo>
                    <a:pt x="146" y="405"/>
                    <a:pt x="146" y="405"/>
                    <a:pt x="145" y="405"/>
                  </a:cubicBezTo>
                  <a:cubicBezTo>
                    <a:pt x="145" y="404"/>
                    <a:pt x="145" y="404"/>
                    <a:pt x="144" y="403"/>
                  </a:cubicBezTo>
                  <a:cubicBezTo>
                    <a:pt x="144" y="403"/>
                    <a:pt x="144" y="402"/>
                    <a:pt x="143" y="402"/>
                  </a:cubicBezTo>
                  <a:cubicBezTo>
                    <a:pt x="143" y="402"/>
                    <a:pt x="143" y="402"/>
                    <a:pt x="143" y="401"/>
                  </a:cubicBezTo>
                  <a:cubicBezTo>
                    <a:pt x="142" y="400"/>
                    <a:pt x="142" y="400"/>
                    <a:pt x="141" y="400"/>
                  </a:cubicBezTo>
                  <a:cubicBezTo>
                    <a:pt x="141" y="399"/>
                    <a:pt x="141" y="399"/>
                    <a:pt x="140" y="399"/>
                  </a:cubicBezTo>
                  <a:cubicBezTo>
                    <a:pt x="140" y="398"/>
                    <a:pt x="140" y="398"/>
                    <a:pt x="140" y="398"/>
                  </a:cubicBezTo>
                  <a:cubicBezTo>
                    <a:pt x="140" y="397"/>
                    <a:pt x="139" y="397"/>
                    <a:pt x="140" y="396"/>
                  </a:cubicBezTo>
                  <a:cubicBezTo>
                    <a:pt x="140" y="396"/>
                    <a:pt x="141" y="396"/>
                    <a:pt x="141" y="395"/>
                  </a:cubicBezTo>
                  <a:cubicBezTo>
                    <a:pt x="141" y="394"/>
                    <a:pt x="141" y="393"/>
                    <a:pt x="141" y="393"/>
                  </a:cubicBezTo>
                  <a:cubicBezTo>
                    <a:pt x="141" y="393"/>
                    <a:pt x="140" y="390"/>
                    <a:pt x="139" y="388"/>
                  </a:cubicBezTo>
                  <a:cubicBezTo>
                    <a:pt x="139" y="387"/>
                    <a:pt x="136" y="383"/>
                    <a:pt x="136" y="381"/>
                  </a:cubicBezTo>
                  <a:cubicBezTo>
                    <a:pt x="135" y="380"/>
                    <a:pt x="134" y="376"/>
                    <a:pt x="134" y="375"/>
                  </a:cubicBezTo>
                  <a:cubicBezTo>
                    <a:pt x="133" y="373"/>
                    <a:pt x="133" y="367"/>
                    <a:pt x="133" y="366"/>
                  </a:cubicBezTo>
                  <a:cubicBezTo>
                    <a:pt x="133" y="366"/>
                    <a:pt x="134" y="364"/>
                    <a:pt x="134" y="364"/>
                  </a:cubicBezTo>
                  <a:cubicBezTo>
                    <a:pt x="134" y="364"/>
                    <a:pt x="135" y="364"/>
                    <a:pt x="136" y="363"/>
                  </a:cubicBezTo>
                  <a:cubicBezTo>
                    <a:pt x="136" y="362"/>
                    <a:pt x="136" y="363"/>
                    <a:pt x="136" y="361"/>
                  </a:cubicBezTo>
                  <a:cubicBezTo>
                    <a:pt x="136" y="360"/>
                    <a:pt x="136" y="360"/>
                    <a:pt x="136" y="358"/>
                  </a:cubicBezTo>
                  <a:cubicBezTo>
                    <a:pt x="136" y="357"/>
                    <a:pt x="135" y="356"/>
                    <a:pt x="135" y="355"/>
                  </a:cubicBezTo>
                  <a:cubicBezTo>
                    <a:pt x="135" y="354"/>
                    <a:pt x="135" y="353"/>
                    <a:pt x="135" y="352"/>
                  </a:cubicBezTo>
                  <a:cubicBezTo>
                    <a:pt x="135" y="351"/>
                    <a:pt x="135" y="351"/>
                    <a:pt x="135" y="350"/>
                  </a:cubicBezTo>
                  <a:cubicBezTo>
                    <a:pt x="135" y="350"/>
                    <a:pt x="136" y="350"/>
                    <a:pt x="136" y="349"/>
                  </a:cubicBezTo>
                  <a:cubicBezTo>
                    <a:pt x="135" y="348"/>
                    <a:pt x="135" y="347"/>
                    <a:pt x="135" y="347"/>
                  </a:cubicBezTo>
                  <a:cubicBezTo>
                    <a:pt x="135" y="346"/>
                    <a:pt x="135" y="345"/>
                    <a:pt x="134" y="344"/>
                  </a:cubicBezTo>
                  <a:cubicBezTo>
                    <a:pt x="134" y="343"/>
                    <a:pt x="134" y="343"/>
                    <a:pt x="134" y="342"/>
                  </a:cubicBezTo>
                  <a:cubicBezTo>
                    <a:pt x="133" y="342"/>
                    <a:pt x="134" y="341"/>
                    <a:pt x="133" y="341"/>
                  </a:cubicBezTo>
                  <a:cubicBezTo>
                    <a:pt x="133" y="340"/>
                    <a:pt x="133" y="340"/>
                    <a:pt x="133" y="339"/>
                  </a:cubicBezTo>
                  <a:cubicBezTo>
                    <a:pt x="132" y="338"/>
                    <a:pt x="132" y="336"/>
                    <a:pt x="132" y="336"/>
                  </a:cubicBezTo>
                  <a:cubicBezTo>
                    <a:pt x="132" y="335"/>
                    <a:pt x="133" y="334"/>
                    <a:pt x="133" y="334"/>
                  </a:cubicBezTo>
                  <a:cubicBezTo>
                    <a:pt x="133" y="334"/>
                    <a:pt x="133" y="335"/>
                    <a:pt x="133" y="336"/>
                  </a:cubicBezTo>
                  <a:cubicBezTo>
                    <a:pt x="133" y="336"/>
                    <a:pt x="133" y="336"/>
                    <a:pt x="133" y="337"/>
                  </a:cubicBezTo>
                  <a:cubicBezTo>
                    <a:pt x="133" y="338"/>
                    <a:pt x="133" y="339"/>
                    <a:pt x="133" y="339"/>
                  </a:cubicBezTo>
                  <a:cubicBezTo>
                    <a:pt x="133" y="339"/>
                    <a:pt x="134" y="340"/>
                    <a:pt x="134" y="340"/>
                  </a:cubicBezTo>
                  <a:cubicBezTo>
                    <a:pt x="134" y="339"/>
                    <a:pt x="134" y="338"/>
                    <a:pt x="134" y="337"/>
                  </a:cubicBezTo>
                  <a:cubicBezTo>
                    <a:pt x="134" y="337"/>
                    <a:pt x="134" y="336"/>
                    <a:pt x="134" y="336"/>
                  </a:cubicBezTo>
                  <a:cubicBezTo>
                    <a:pt x="134" y="336"/>
                    <a:pt x="134" y="336"/>
                    <a:pt x="135" y="336"/>
                  </a:cubicBezTo>
                  <a:cubicBezTo>
                    <a:pt x="135" y="335"/>
                    <a:pt x="135" y="333"/>
                    <a:pt x="135" y="333"/>
                  </a:cubicBezTo>
                  <a:cubicBezTo>
                    <a:pt x="135" y="332"/>
                    <a:pt x="135" y="332"/>
                    <a:pt x="135" y="331"/>
                  </a:cubicBezTo>
                  <a:cubicBezTo>
                    <a:pt x="135" y="330"/>
                    <a:pt x="134" y="329"/>
                    <a:pt x="134" y="328"/>
                  </a:cubicBezTo>
                  <a:cubicBezTo>
                    <a:pt x="134" y="327"/>
                    <a:pt x="134" y="327"/>
                    <a:pt x="134" y="326"/>
                  </a:cubicBezTo>
                  <a:cubicBezTo>
                    <a:pt x="133" y="325"/>
                    <a:pt x="133" y="325"/>
                    <a:pt x="133" y="324"/>
                  </a:cubicBezTo>
                  <a:cubicBezTo>
                    <a:pt x="132" y="323"/>
                    <a:pt x="132" y="320"/>
                    <a:pt x="132" y="320"/>
                  </a:cubicBezTo>
                  <a:cubicBezTo>
                    <a:pt x="131" y="319"/>
                    <a:pt x="131" y="319"/>
                    <a:pt x="131" y="318"/>
                  </a:cubicBezTo>
                  <a:cubicBezTo>
                    <a:pt x="131" y="317"/>
                    <a:pt x="130" y="316"/>
                    <a:pt x="130" y="316"/>
                  </a:cubicBezTo>
                  <a:cubicBezTo>
                    <a:pt x="130" y="316"/>
                    <a:pt x="131" y="315"/>
                    <a:pt x="130" y="315"/>
                  </a:cubicBezTo>
                  <a:cubicBezTo>
                    <a:pt x="130" y="314"/>
                    <a:pt x="130" y="314"/>
                    <a:pt x="130" y="313"/>
                  </a:cubicBezTo>
                  <a:cubicBezTo>
                    <a:pt x="130" y="313"/>
                    <a:pt x="130" y="313"/>
                    <a:pt x="130" y="312"/>
                  </a:cubicBezTo>
                  <a:cubicBezTo>
                    <a:pt x="131" y="312"/>
                    <a:pt x="131" y="311"/>
                    <a:pt x="131" y="311"/>
                  </a:cubicBezTo>
                  <a:cubicBezTo>
                    <a:pt x="132" y="310"/>
                    <a:pt x="132" y="310"/>
                    <a:pt x="132" y="310"/>
                  </a:cubicBezTo>
                  <a:cubicBezTo>
                    <a:pt x="132" y="310"/>
                    <a:pt x="133" y="310"/>
                    <a:pt x="133" y="310"/>
                  </a:cubicBezTo>
                  <a:cubicBezTo>
                    <a:pt x="132" y="311"/>
                    <a:pt x="132" y="312"/>
                    <a:pt x="132" y="312"/>
                  </a:cubicBezTo>
                  <a:cubicBezTo>
                    <a:pt x="132" y="312"/>
                    <a:pt x="132" y="313"/>
                    <a:pt x="132" y="313"/>
                  </a:cubicBezTo>
                  <a:cubicBezTo>
                    <a:pt x="133" y="313"/>
                    <a:pt x="133" y="312"/>
                    <a:pt x="133" y="312"/>
                  </a:cubicBezTo>
                  <a:cubicBezTo>
                    <a:pt x="133" y="312"/>
                    <a:pt x="134" y="312"/>
                    <a:pt x="134" y="313"/>
                  </a:cubicBezTo>
                  <a:cubicBezTo>
                    <a:pt x="134" y="313"/>
                    <a:pt x="134" y="313"/>
                    <a:pt x="134" y="314"/>
                  </a:cubicBezTo>
                  <a:cubicBezTo>
                    <a:pt x="134" y="314"/>
                    <a:pt x="133" y="315"/>
                    <a:pt x="133" y="315"/>
                  </a:cubicBezTo>
                  <a:cubicBezTo>
                    <a:pt x="133" y="315"/>
                    <a:pt x="134" y="316"/>
                    <a:pt x="134" y="315"/>
                  </a:cubicBezTo>
                  <a:cubicBezTo>
                    <a:pt x="134" y="314"/>
                    <a:pt x="135" y="314"/>
                    <a:pt x="135" y="313"/>
                  </a:cubicBezTo>
                  <a:cubicBezTo>
                    <a:pt x="135" y="313"/>
                    <a:pt x="134" y="312"/>
                    <a:pt x="134" y="312"/>
                  </a:cubicBezTo>
                  <a:cubicBezTo>
                    <a:pt x="135" y="312"/>
                    <a:pt x="135" y="312"/>
                    <a:pt x="135" y="312"/>
                  </a:cubicBezTo>
                  <a:cubicBezTo>
                    <a:pt x="135" y="311"/>
                    <a:pt x="135" y="311"/>
                    <a:pt x="136" y="311"/>
                  </a:cubicBezTo>
                  <a:cubicBezTo>
                    <a:pt x="136" y="310"/>
                    <a:pt x="136" y="310"/>
                    <a:pt x="136" y="310"/>
                  </a:cubicBezTo>
                  <a:cubicBezTo>
                    <a:pt x="136" y="309"/>
                    <a:pt x="136" y="309"/>
                    <a:pt x="137" y="308"/>
                  </a:cubicBezTo>
                  <a:cubicBezTo>
                    <a:pt x="137" y="307"/>
                    <a:pt x="137" y="307"/>
                    <a:pt x="137" y="306"/>
                  </a:cubicBezTo>
                  <a:cubicBezTo>
                    <a:pt x="137" y="305"/>
                    <a:pt x="137" y="305"/>
                    <a:pt x="137" y="304"/>
                  </a:cubicBezTo>
                  <a:cubicBezTo>
                    <a:pt x="137" y="303"/>
                    <a:pt x="137" y="303"/>
                    <a:pt x="137" y="302"/>
                  </a:cubicBezTo>
                  <a:cubicBezTo>
                    <a:pt x="136" y="301"/>
                    <a:pt x="136" y="301"/>
                    <a:pt x="136" y="300"/>
                  </a:cubicBezTo>
                  <a:cubicBezTo>
                    <a:pt x="136" y="300"/>
                    <a:pt x="136" y="299"/>
                    <a:pt x="136" y="298"/>
                  </a:cubicBezTo>
                  <a:cubicBezTo>
                    <a:pt x="136" y="298"/>
                    <a:pt x="136" y="298"/>
                    <a:pt x="136" y="297"/>
                  </a:cubicBezTo>
                  <a:cubicBezTo>
                    <a:pt x="136" y="296"/>
                    <a:pt x="137" y="296"/>
                    <a:pt x="136" y="295"/>
                  </a:cubicBezTo>
                  <a:cubicBezTo>
                    <a:pt x="136" y="295"/>
                    <a:pt x="136" y="293"/>
                    <a:pt x="136" y="292"/>
                  </a:cubicBezTo>
                  <a:cubicBezTo>
                    <a:pt x="136" y="292"/>
                    <a:pt x="136" y="292"/>
                    <a:pt x="136" y="291"/>
                  </a:cubicBezTo>
                  <a:cubicBezTo>
                    <a:pt x="135" y="290"/>
                    <a:pt x="135" y="290"/>
                    <a:pt x="135" y="289"/>
                  </a:cubicBezTo>
                  <a:cubicBezTo>
                    <a:pt x="134" y="288"/>
                    <a:pt x="134" y="288"/>
                    <a:pt x="134" y="287"/>
                  </a:cubicBezTo>
                  <a:cubicBezTo>
                    <a:pt x="134" y="287"/>
                    <a:pt x="134" y="286"/>
                    <a:pt x="133" y="286"/>
                  </a:cubicBezTo>
                  <a:cubicBezTo>
                    <a:pt x="133" y="286"/>
                    <a:pt x="132" y="282"/>
                    <a:pt x="132" y="282"/>
                  </a:cubicBezTo>
                  <a:cubicBezTo>
                    <a:pt x="131" y="281"/>
                    <a:pt x="131" y="277"/>
                    <a:pt x="131" y="277"/>
                  </a:cubicBezTo>
                  <a:cubicBezTo>
                    <a:pt x="131" y="277"/>
                    <a:pt x="130" y="276"/>
                    <a:pt x="129" y="275"/>
                  </a:cubicBezTo>
                  <a:cubicBezTo>
                    <a:pt x="128" y="274"/>
                    <a:pt x="128" y="274"/>
                    <a:pt x="127" y="272"/>
                  </a:cubicBezTo>
                  <a:cubicBezTo>
                    <a:pt x="126" y="271"/>
                    <a:pt x="125" y="271"/>
                    <a:pt x="125" y="270"/>
                  </a:cubicBezTo>
                  <a:cubicBezTo>
                    <a:pt x="124" y="269"/>
                    <a:pt x="125" y="268"/>
                    <a:pt x="125" y="268"/>
                  </a:cubicBezTo>
                  <a:cubicBezTo>
                    <a:pt x="124" y="267"/>
                    <a:pt x="124" y="267"/>
                    <a:pt x="123" y="266"/>
                  </a:cubicBezTo>
                  <a:cubicBezTo>
                    <a:pt x="123" y="265"/>
                    <a:pt x="122" y="266"/>
                    <a:pt x="122" y="265"/>
                  </a:cubicBezTo>
                  <a:cubicBezTo>
                    <a:pt x="121" y="264"/>
                    <a:pt x="120" y="264"/>
                    <a:pt x="120" y="263"/>
                  </a:cubicBezTo>
                  <a:cubicBezTo>
                    <a:pt x="120" y="262"/>
                    <a:pt x="119" y="262"/>
                    <a:pt x="119" y="261"/>
                  </a:cubicBezTo>
                  <a:cubicBezTo>
                    <a:pt x="118" y="260"/>
                    <a:pt x="118" y="260"/>
                    <a:pt x="118" y="260"/>
                  </a:cubicBezTo>
                  <a:cubicBezTo>
                    <a:pt x="117" y="259"/>
                    <a:pt x="117" y="259"/>
                    <a:pt x="117" y="258"/>
                  </a:cubicBezTo>
                  <a:cubicBezTo>
                    <a:pt x="116" y="257"/>
                    <a:pt x="116" y="257"/>
                    <a:pt x="115" y="256"/>
                  </a:cubicBezTo>
                  <a:cubicBezTo>
                    <a:pt x="114" y="256"/>
                    <a:pt x="114" y="256"/>
                    <a:pt x="114" y="255"/>
                  </a:cubicBezTo>
                  <a:cubicBezTo>
                    <a:pt x="113" y="254"/>
                    <a:pt x="113" y="254"/>
                    <a:pt x="113" y="254"/>
                  </a:cubicBezTo>
                  <a:cubicBezTo>
                    <a:pt x="112" y="253"/>
                    <a:pt x="112" y="253"/>
                    <a:pt x="111" y="252"/>
                  </a:cubicBezTo>
                  <a:cubicBezTo>
                    <a:pt x="111" y="252"/>
                    <a:pt x="110" y="251"/>
                    <a:pt x="110" y="251"/>
                  </a:cubicBezTo>
                  <a:cubicBezTo>
                    <a:pt x="110" y="251"/>
                    <a:pt x="111" y="251"/>
                    <a:pt x="111" y="251"/>
                  </a:cubicBezTo>
                  <a:cubicBezTo>
                    <a:pt x="111" y="251"/>
                    <a:pt x="112" y="250"/>
                    <a:pt x="112" y="250"/>
                  </a:cubicBezTo>
                  <a:cubicBezTo>
                    <a:pt x="111" y="250"/>
                    <a:pt x="111" y="249"/>
                    <a:pt x="111" y="249"/>
                  </a:cubicBezTo>
                  <a:cubicBezTo>
                    <a:pt x="110" y="249"/>
                    <a:pt x="110" y="249"/>
                    <a:pt x="110" y="249"/>
                  </a:cubicBezTo>
                  <a:cubicBezTo>
                    <a:pt x="109" y="249"/>
                    <a:pt x="109" y="249"/>
                    <a:pt x="109" y="250"/>
                  </a:cubicBezTo>
                  <a:cubicBezTo>
                    <a:pt x="109" y="250"/>
                    <a:pt x="110" y="250"/>
                    <a:pt x="109" y="250"/>
                  </a:cubicBezTo>
                  <a:cubicBezTo>
                    <a:pt x="109" y="250"/>
                    <a:pt x="108" y="250"/>
                    <a:pt x="108" y="250"/>
                  </a:cubicBezTo>
                  <a:cubicBezTo>
                    <a:pt x="108" y="250"/>
                    <a:pt x="109" y="249"/>
                    <a:pt x="109" y="249"/>
                  </a:cubicBezTo>
                  <a:cubicBezTo>
                    <a:pt x="109" y="248"/>
                    <a:pt x="110" y="248"/>
                    <a:pt x="110" y="248"/>
                  </a:cubicBezTo>
                  <a:cubicBezTo>
                    <a:pt x="110" y="248"/>
                    <a:pt x="110" y="247"/>
                    <a:pt x="110" y="247"/>
                  </a:cubicBezTo>
                  <a:cubicBezTo>
                    <a:pt x="110" y="247"/>
                    <a:pt x="110" y="246"/>
                    <a:pt x="110" y="246"/>
                  </a:cubicBezTo>
                  <a:cubicBezTo>
                    <a:pt x="109" y="246"/>
                    <a:pt x="108" y="245"/>
                    <a:pt x="108" y="245"/>
                  </a:cubicBezTo>
                  <a:cubicBezTo>
                    <a:pt x="108" y="244"/>
                    <a:pt x="108" y="244"/>
                    <a:pt x="107" y="244"/>
                  </a:cubicBezTo>
                  <a:cubicBezTo>
                    <a:pt x="107" y="243"/>
                    <a:pt x="107" y="243"/>
                    <a:pt x="106" y="242"/>
                  </a:cubicBezTo>
                  <a:cubicBezTo>
                    <a:pt x="106" y="242"/>
                    <a:pt x="105" y="242"/>
                    <a:pt x="105" y="241"/>
                  </a:cubicBezTo>
                  <a:cubicBezTo>
                    <a:pt x="105" y="240"/>
                    <a:pt x="104" y="239"/>
                    <a:pt x="104" y="238"/>
                  </a:cubicBezTo>
                  <a:cubicBezTo>
                    <a:pt x="104" y="238"/>
                    <a:pt x="104" y="237"/>
                    <a:pt x="104" y="236"/>
                  </a:cubicBezTo>
                  <a:cubicBezTo>
                    <a:pt x="104" y="235"/>
                    <a:pt x="104" y="235"/>
                    <a:pt x="103" y="234"/>
                  </a:cubicBezTo>
                  <a:cubicBezTo>
                    <a:pt x="102" y="233"/>
                    <a:pt x="102" y="234"/>
                    <a:pt x="101" y="233"/>
                  </a:cubicBezTo>
                  <a:cubicBezTo>
                    <a:pt x="101" y="232"/>
                    <a:pt x="101" y="232"/>
                    <a:pt x="100" y="231"/>
                  </a:cubicBezTo>
                  <a:cubicBezTo>
                    <a:pt x="100" y="230"/>
                    <a:pt x="100" y="230"/>
                    <a:pt x="100" y="230"/>
                  </a:cubicBezTo>
                  <a:cubicBezTo>
                    <a:pt x="99" y="229"/>
                    <a:pt x="99" y="229"/>
                    <a:pt x="99" y="228"/>
                  </a:cubicBezTo>
                  <a:cubicBezTo>
                    <a:pt x="98" y="228"/>
                    <a:pt x="98" y="228"/>
                    <a:pt x="98" y="227"/>
                  </a:cubicBezTo>
                  <a:cubicBezTo>
                    <a:pt x="98" y="227"/>
                    <a:pt x="98" y="227"/>
                    <a:pt x="98" y="226"/>
                  </a:cubicBezTo>
                  <a:cubicBezTo>
                    <a:pt x="98" y="226"/>
                    <a:pt x="98" y="226"/>
                    <a:pt x="97" y="225"/>
                  </a:cubicBezTo>
                  <a:cubicBezTo>
                    <a:pt x="97" y="225"/>
                    <a:pt x="97" y="225"/>
                    <a:pt x="96" y="224"/>
                  </a:cubicBezTo>
                  <a:cubicBezTo>
                    <a:pt x="96" y="223"/>
                    <a:pt x="96" y="223"/>
                    <a:pt x="96" y="222"/>
                  </a:cubicBezTo>
                  <a:cubicBezTo>
                    <a:pt x="95" y="222"/>
                    <a:pt x="95" y="222"/>
                    <a:pt x="94" y="221"/>
                  </a:cubicBezTo>
                  <a:cubicBezTo>
                    <a:pt x="94" y="221"/>
                    <a:pt x="94" y="220"/>
                    <a:pt x="93" y="220"/>
                  </a:cubicBezTo>
                  <a:cubicBezTo>
                    <a:pt x="93" y="220"/>
                    <a:pt x="93" y="220"/>
                    <a:pt x="92" y="219"/>
                  </a:cubicBezTo>
                  <a:cubicBezTo>
                    <a:pt x="92" y="218"/>
                    <a:pt x="92" y="218"/>
                    <a:pt x="91" y="217"/>
                  </a:cubicBezTo>
                  <a:cubicBezTo>
                    <a:pt x="90" y="217"/>
                    <a:pt x="91" y="217"/>
                    <a:pt x="90" y="216"/>
                  </a:cubicBezTo>
                  <a:cubicBezTo>
                    <a:pt x="89" y="215"/>
                    <a:pt x="89" y="215"/>
                    <a:pt x="89" y="214"/>
                  </a:cubicBezTo>
                  <a:cubicBezTo>
                    <a:pt x="89" y="213"/>
                    <a:pt x="89" y="213"/>
                    <a:pt x="89" y="213"/>
                  </a:cubicBezTo>
                  <a:cubicBezTo>
                    <a:pt x="89" y="212"/>
                    <a:pt x="87" y="208"/>
                    <a:pt x="86" y="208"/>
                  </a:cubicBezTo>
                  <a:cubicBezTo>
                    <a:pt x="86" y="207"/>
                    <a:pt x="84" y="206"/>
                    <a:pt x="84" y="206"/>
                  </a:cubicBezTo>
                  <a:cubicBezTo>
                    <a:pt x="84" y="205"/>
                    <a:pt x="83" y="203"/>
                    <a:pt x="83" y="203"/>
                  </a:cubicBezTo>
                  <a:cubicBezTo>
                    <a:pt x="82" y="202"/>
                    <a:pt x="81" y="202"/>
                    <a:pt x="81" y="201"/>
                  </a:cubicBezTo>
                  <a:cubicBezTo>
                    <a:pt x="80" y="199"/>
                    <a:pt x="80" y="199"/>
                    <a:pt x="80" y="198"/>
                  </a:cubicBezTo>
                  <a:cubicBezTo>
                    <a:pt x="80" y="197"/>
                    <a:pt x="80" y="195"/>
                    <a:pt x="80" y="194"/>
                  </a:cubicBezTo>
                  <a:cubicBezTo>
                    <a:pt x="79" y="193"/>
                    <a:pt x="79" y="193"/>
                    <a:pt x="79" y="192"/>
                  </a:cubicBezTo>
                  <a:cubicBezTo>
                    <a:pt x="78" y="190"/>
                    <a:pt x="79" y="190"/>
                    <a:pt x="78" y="189"/>
                  </a:cubicBezTo>
                  <a:cubicBezTo>
                    <a:pt x="78" y="189"/>
                    <a:pt x="77" y="188"/>
                    <a:pt x="77" y="187"/>
                  </a:cubicBezTo>
                  <a:cubicBezTo>
                    <a:pt x="77" y="186"/>
                    <a:pt x="76" y="184"/>
                    <a:pt x="75" y="183"/>
                  </a:cubicBezTo>
                  <a:cubicBezTo>
                    <a:pt x="75" y="182"/>
                    <a:pt x="75" y="181"/>
                    <a:pt x="75" y="181"/>
                  </a:cubicBezTo>
                  <a:cubicBezTo>
                    <a:pt x="74" y="180"/>
                    <a:pt x="74" y="181"/>
                    <a:pt x="74" y="180"/>
                  </a:cubicBezTo>
                  <a:cubicBezTo>
                    <a:pt x="74" y="178"/>
                    <a:pt x="75" y="178"/>
                    <a:pt x="75" y="177"/>
                  </a:cubicBezTo>
                  <a:cubicBezTo>
                    <a:pt x="74" y="176"/>
                    <a:pt x="75" y="176"/>
                    <a:pt x="74" y="175"/>
                  </a:cubicBezTo>
                  <a:cubicBezTo>
                    <a:pt x="74" y="174"/>
                    <a:pt x="72" y="171"/>
                    <a:pt x="72" y="170"/>
                  </a:cubicBezTo>
                  <a:cubicBezTo>
                    <a:pt x="72" y="169"/>
                    <a:pt x="72" y="169"/>
                    <a:pt x="72" y="168"/>
                  </a:cubicBezTo>
                  <a:cubicBezTo>
                    <a:pt x="71" y="168"/>
                    <a:pt x="69" y="165"/>
                    <a:pt x="69" y="165"/>
                  </a:cubicBezTo>
                  <a:cubicBezTo>
                    <a:pt x="68" y="164"/>
                    <a:pt x="69" y="165"/>
                    <a:pt x="68" y="164"/>
                  </a:cubicBezTo>
                  <a:cubicBezTo>
                    <a:pt x="67" y="163"/>
                    <a:pt x="67" y="163"/>
                    <a:pt x="66" y="162"/>
                  </a:cubicBezTo>
                  <a:cubicBezTo>
                    <a:pt x="65" y="161"/>
                    <a:pt x="65" y="162"/>
                    <a:pt x="64" y="160"/>
                  </a:cubicBezTo>
                  <a:cubicBezTo>
                    <a:pt x="63" y="158"/>
                    <a:pt x="63" y="158"/>
                    <a:pt x="63" y="157"/>
                  </a:cubicBezTo>
                  <a:cubicBezTo>
                    <a:pt x="63" y="155"/>
                    <a:pt x="62" y="155"/>
                    <a:pt x="62" y="154"/>
                  </a:cubicBezTo>
                  <a:cubicBezTo>
                    <a:pt x="62" y="154"/>
                    <a:pt x="62" y="154"/>
                    <a:pt x="61" y="152"/>
                  </a:cubicBezTo>
                  <a:cubicBezTo>
                    <a:pt x="61" y="151"/>
                    <a:pt x="60" y="151"/>
                    <a:pt x="60" y="148"/>
                  </a:cubicBezTo>
                  <a:cubicBezTo>
                    <a:pt x="59" y="146"/>
                    <a:pt x="59" y="146"/>
                    <a:pt x="58" y="145"/>
                  </a:cubicBezTo>
                  <a:cubicBezTo>
                    <a:pt x="57" y="143"/>
                    <a:pt x="57" y="144"/>
                    <a:pt x="56" y="142"/>
                  </a:cubicBezTo>
                  <a:cubicBezTo>
                    <a:pt x="55" y="140"/>
                    <a:pt x="55" y="141"/>
                    <a:pt x="55" y="139"/>
                  </a:cubicBezTo>
                  <a:cubicBezTo>
                    <a:pt x="54" y="137"/>
                    <a:pt x="55" y="137"/>
                    <a:pt x="54" y="135"/>
                  </a:cubicBezTo>
                  <a:cubicBezTo>
                    <a:pt x="52" y="133"/>
                    <a:pt x="52" y="133"/>
                    <a:pt x="51" y="131"/>
                  </a:cubicBezTo>
                  <a:cubicBezTo>
                    <a:pt x="50" y="130"/>
                    <a:pt x="50" y="130"/>
                    <a:pt x="49" y="129"/>
                  </a:cubicBezTo>
                  <a:cubicBezTo>
                    <a:pt x="49" y="128"/>
                    <a:pt x="49" y="127"/>
                    <a:pt x="48" y="126"/>
                  </a:cubicBezTo>
                  <a:cubicBezTo>
                    <a:pt x="47" y="125"/>
                    <a:pt x="47" y="124"/>
                    <a:pt x="47" y="124"/>
                  </a:cubicBezTo>
                  <a:cubicBezTo>
                    <a:pt x="47" y="123"/>
                    <a:pt x="48" y="123"/>
                    <a:pt x="47" y="122"/>
                  </a:cubicBezTo>
                  <a:cubicBezTo>
                    <a:pt x="46" y="120"/>
                    <a:pt x="47" y="121"/>
                    <a:pt x="46" y="120"/>
                  </a:cubicBezTo>
                  <a:cubicBezTo>
                    <a:pt x="46" y="119"/>
                    <a:pt x="45" y="119"/>
                    <a:pt x="45" y="118"/>
                  </a:cubicBezTo>
                  <a:cubicBezTo>
                    <a:pt x="44" y="117"/>
                    <a:pt x="44" y="117"/>
                    <a:pt x="43" y="116"/>
                  </a:cubicBezTo>
                  <a:cubicBezTo>
                    <a:pt x="43" y="115"/>
                    <a:pt x="43" y="114"/>
                    <a:pt x="42" y="113"/>
                  </a:cubicBezTo>
                  <a:cubicBezTo>
                    <a:pt x="42" y="111"/>
                    <a:pt x="42" y="111"/>
                    <a:pt x="41" y="109"/>
                  </a:cubicBezTo>
                  <a:cubicBezTo>
                    <a:pt x="40" y="108"/>
                    <a:pt x="41" y="108"/>
                    <a:pt x="39" y="107"/>
                  </a:cubicBezTo>
                  <a:cubicBezTo>
                    <a:pt x="38" y="107"/>
                    <a:pt x="37" y="107"/>
                    <a:pt x="37" y="105"/>
                  </a:cubicBezTo>
                  <a:cubicBezTo>
                    <a:pt x="36" y="104"/>
                    <a:pt x="36" y="103"/>
                    <a:pt x="36" y="102"/>
                  </a:cubicBezTo>
                  <a:cubicBezTo>
                    <a:pt x="35" y="101"/>
                    <a:pt x="36" y="101"/>
                    <a:pt x="35" y="100"/>
                  </a:cubicBezTo>
                  <a:cubicBezTo>
                    <a:pt x="34" y="98"/>
                    <a:pt x="32" y="96"/>
                    <a:pt x="31" y="95"/>
                  </a:cubicBezTo>
                  <a:cubicBezTo>
                    <a:pt x="30" y="93"/>
                    <a:pt x="30" y="93"/>
                    <a:pt x="30" y="93"/>
                  </a:cubicBezTo>
                  <a:cubicBezTo>
                    <a:pt x="29" y="92"/>
                    <a:pt x="29" y="92"/>
                    <a:pt x="28" y="91"/>
                  </a:cubicBezTo>
                  <a:cubicBezTo>
                    <a:pt x="27" y="89"/>
                    <a:pt x="26" y="89"/>
                    <a:pt x="25" y="88"/>
                  </a:cubicBezTo>
                  <a:cubicBezTo>
                    <a:pt x="24" y="87"/>
                    <a:pt x="24" y="86"/>
                    <a:pt x="22" y="85"/>
                  </a:cubicBezTo>
                  <a:cubicBezTo>
                    <a:pt x="21" y="84"/>
                    <a:pt x="20" y="84"/>
                    <a:pt x="19" y="83"/>
                  </a:cubicBezTo>
                  <a:cubicBezTo>
                    <a:pt x="17" y="82"/>
                    <a:pt x="17" y="81"/>
                    <a:pt x="16" y="81"/>
                  </a:cubicBezTo>
                  <a:cubicBezTo>
                    <a:pt x="16" y="80"/>
                    <a:pt x="16" y="80"/>
                    <a:pt x="15" y="79"/>
                  </a:cubicBezTo>
                  <a:cubicBezTo>
                    <a:pt x="14" y="78"/>
                    <a:pt x="13" y="78"/>
                    <a:pt x="13" y="78"/>
                  </a:cubicBezTo>
                  <a:cubicBezTo>
                    <a:pt x="13" y="77"/>
                    <a:pt x="14" y="76"/>
                    <a:pt x="13" y="76"/>
                  </a:cubicBezTo>
                  <a:cubicBezTo>
                    <a:pt x="13" y="75"/>
                    <a:pt x="13" y="74"/>
                    <a:pt x="13" y="73"/>
                  </a:cubicBezTo>
                  <a:cubicBezTo>
                    <a:pt x="13" y="73"/>
                    <a:pt x="12" y="71"/>
                    <a:pt x="12" y="70"/>
                  </a:cubicBezTo>
                  <a:cubicBezTo>
                    <a:pt x="11" y="70"/>
                    <a:pt x="11" y="69"/>
                    <a:pt x="11" y="69"/>
                  </a:cubicBezTo>
                  <a:cubicBezTo>
                    <a:pt x="11" y="69"/>
                    <a:pt x="11" y="69"/>
                    <a:pt x="11" y="68"/>
                  </a:cubicBezTo>
                  <a:cubicBezTo>
                    <a:pt x="11" y="67"/>
                    <a:pt x="11" y="67"/>
                    <a:pt x="11" y="66"/>
                  </a:cubicBezTo>
                  <a:cubicBezTo>
                    <a:pt x="10" y="66"/>
                    <a:pt x="9" y="65"/>
                    <a:pt x="9" y="64"/>
                  </a:cubicBezTo>
                  <a:cubicBezTo>
                    <a:pt x="9" y="64"/>
                    <a:pt x="6" y="61"/>
                    <a:pt x="6" y="60"/>
                  </a:cubicBezTo>
                  <a:cubicBezTo>
                    <a:pt x="5" y="59"/>
                    <a:pt x="5" y="58"/>
                    <a:pt x="5" y="57"/>
                  </a:cubicBezTo>
                  <a:cubicBezTo>
                    <a:pt x="5" y="57"/>
                    <a:pt x="5" y="57"/>
                    <a:pt x="5" y="55"/>
                  </a:cubicBezTo>
                  <a:cubicBezTo>
                    <a:pt x="4" y="54"/>
                    <a:pt x="5" y="54"/>
                    <a:pt x="4" y="53"/>
                  </a:cubicBezTo>
                  <a:cubicBezTo>
                    <a:pt x="4" y="52"/>
                    <a:pt x="4" y="53"/>
                    <a:pt x="3" y="52"/>
                  </a:cubicBezTo>
                  <a:cubicBezTo>
                    <a:pt x="3" y="51"/>
                    <a:pt x="3" y="51"/>
                    <a:pt x="3" y="50"/>
                  </a:cubicBezTo>
                  <a:cubicBezTo>
                    <a:pt x="3" y="48"/>
                    <a:pt x="3" y="48"/>
                    <a:pt x="3" y="47"/>
                  </a:cubicBezTo>
                  <a:cubicBezTo>
                    <a:pt x="3" y="46"/>
                    <a:pt x="2" y="46"/>
                    <a:pt x="2" y="45"/>
                  </a:cubicBezTo>
                  <a:cubicBezTo>
                    <a:pt x="2" y="44"/>
                    <a:pt x="2" y="43"/>
                    <a:pt x="2" y="42"/>
                  </a:cubicBezTo>
                  <a:cubicBezTo>
                    <a:pt x="2" y="41"/>
                    <a:pt x="2" y="41"/>
                    <a:pt x="2" y="40"/>
                  </a:cubicBezTo>
                  <a:cubicBezTo>
                    <a:pt x="1" y="39"/>
                    <a:pt x="1" y="39"/>
                    <a:pt x="1" y="37"/>
                  </a:cubicBezTo>
                  <a:cubicBezTo>
                    <a:pt x="1" y="36"/>
                    <a:pt x="1" y="36"/>
                    <a:pt x="1" y="35"/>
                  </a:cubicBezTo>
                  <a:cubicBezTo>
                    <a:pt x="1" y="34"/>
                    <a:pt x="1" y="35"/>
                    <a:pt x="0" y="33"/>
                  </a:cubicBezTo>
                  <a:cubicBezTo>
                    <a:pt x="0" y="32"/>
                    <a:pt x="0" y="32"/>
                    <a:pt x="0" y="31"/>
                  </a:cubicBezTo>
                  <a:cubicBezTo>
                    <a:pt x="0" y="30"/>
                    <a:pt x="0" y="29"/>
                    <a:pt x="0" y="29"/>
                  </a:cubicBezTo>
                  <a:cubicBezTo>
                    <a:pt x="0" y="28"/>
                    <a:pt x="0" y="28"/>
                    <a:pt x="0" y="27"/>
                  </a:cubicBezTo>
                  <a:cubicBezTo>
                    <a:pt x="0" y="26"/>
                    <a:pt x="0" y="26"/>
                    <a:pt x="0" y="25"/>
                  </a:cubicBezTo>
                  <a:cubicBezTo>
                    <a:pt x="1" y="24"/>
                    <a:pt x="1" y="24"/>
                    <a:pt x="1" y="23"/>
                  </a:cubicBezTo>
                  <a:cubicBezTo>
                    <a:pt x="1" y="22"/>
                    <a:pt x="1" y="21"/>
                    <a:pt x="1" y="20"/>
                  </a:cubicBezTo>
                  <a:cubicBezTo>
                    <a:pt x="1" y="20"/>
                    <a:pt x="1" y="19"/>
                    <a:pt x="1" y="18"/>
                  </a:cubicBezTo>
                  <a:cubicBezTo>
                    <a:pt x="1" y="17"/>
                    <a:pt x="1" y="16"/>
                    <a:pt x="1" y="16"/>
                  </a:cubicBezTo>
                  <a:cubicBezTo>
                    <a:pt x="1" y="15"/>
                    <a:pt x="1" y="15"/>
                    <a:pt x="1" y="15"/>
                  </a:cubicBezTo>
                  <a:cubicBezTo>
                    <a:pt x="1" y="15"/>
                    <a:pt x="2" y="16"/>
                    <a:pt x="2" y="16"/>
                  </a:cubicBezTo>
                  <a:cubicBezTo>
                    <a:pt x="3" y="16"/>
                    <a:pt x="2" y="17"/>
                    <a:pt x="3" y="16"/>
                  </a:cubicBezTo>
                  <a:cubicBezTo>
                    <a:pt x="4" y="16"/>
                    <a:pt x="4" y="15"/>
                    <a:pt x="5" y="15"/>
                  </a:cubicBezTo>
                  <a:cubicBezTo>
                    <a:pt x="5" y="15"/>
                    <a:pt x="5" y="14"/>
                    <a:pt x="5" y="14"/>
                  </a:cubicBezTo>
                  <a:cubicBezTo>
                    <a:pt x="6" y="15"/>
                    <a:pt x="6" y="15"/>
                    <a:pt x="6" y="15"/>
                  </a:cubicBezTo>
                  <a:cubicBezTo>
                    <a:pt x="7" y="14"/>
                    <a:pt x="6" y="14"/>
                    <a:pt x="7" y="14"/>
                  </a:cubicBezTo>
                  <a:cubicBezTo>
                    <a:pt x="7" y="13"/>
                    <a:pt x="7" y="13"/>
                    <a:pt x="8" y="13"/>
                  </a:cubicBezTo>
                  <a:cubicBezTo>
                    <a:pt x="8" y="12"/>
                    <a:pt x="9" y="12"/>
                    <a:pt x="9" y="12"/>
                  </a:cubicBezTo>
                  <a:cubicBezTo>
                    <a:pt x="10" y="12"/>
                    <a:pt x="9" y="11"/>
                    <a:pt x="11" y="11"/>
                  </a:cubicBezTo>
                  <a:cubicBezTo>
                    <a:pt x="12" y="11"/>
                    <a:pt x="13" y="11"/>
                    <a:pt x="13" y="11"/>
                  </a:cubicBezTo>
                  <a:cubicBezTo>
                    <a:pt x="14" y="11"/>
                    <a:pt x="13" y="10"/>
                    <a:pt x="14" y="10"/>
                  </a:cubicBezTo>
                  <a:cubicBezTo>
                    <a:pt x="15" y="10"/>
                    <a:pt x="15" y="10"/>
                    <a:pt x="15" y="10"/>
                  </a:cubicBezTo>
                  <a:cubicBezTo>
                    <a:pt x="16" y="10"/>
                    <a:pt x="15" y="11"/>
                    <a:pt x="16" y="10"/>
                  </a:cubicBezTo>
                  <a:cubicBezTo>
                    <a:pt x="17" y="10"/>
                    <a:pt x="17" y="10"/>
                    <a:pt x="17" y="10"/>
                  </a:cubicBezTo>
                  <a:cubicBezTo>
                    <a:pt x="18" y="10"/>
                    <a:pt x="17" y="10"/>
                    <a:pt x="18" y="10"/>
                  </a:cubicBezTo>
                  <a:cubicBezTo>
                    <a:pt x="19" y="11"/>
                    <a:pt x="19" y="10"/>
                    <a:pt x="20" y="11"/>
                  </a:cubicBezTo>
                  <a:cubicBezTo>
                    <a:pt x="21" y="11"/>
                    <a:pt x="21" y="11"/>
                    <a:pt x="21" y="11"/>
                  </a:cubicBezTo>
                  <a:cubicBezTo>
                    <a:pt x="22" y="11"/>
                    <a:pt x="21" y="11"/>
                    <a:pt x="22" y="12"/>
                  </a:cubicBezTo>
                  <a:cubicBezTo>
                    <a:pt x="23" y="13"/>
                    <a:pt x="23" y="13"/>
                    <a:pt x="23" y="13"/>
                  </a:cubicBezTo>
                  <a:cubicBezTo>
                    <a:pt x="23" y="13"/>
                    <a:pt x="25" y="14"/>
                    <a:pt x="25" y="14"/>
                  </a:cubicBezTo>
                  <a:cubicBezTo>
                    <a:pt x="25" y="15"/>
                    <a:pt x="25" y="14"/>
                    <a:pt x="26" y="14"/>
                  </a:cubicBezTo>
                  <a:cubicBezTo>
                    <a:pt x="26" y="15"/>
                    <a:pt x="26" y="15"/>
                    <a:pt x="26" y="15"/>
                  </a:cubicBezTo>
                  <a:cubicBezTo>
                    <a:pt x="27" y="15"/>
                    <a:pt x="27" y="15"/>
                    <a:pt x="27" y="14"/>
                  </a:cubicBezTo>
                  <a:cubicBezTo>
                    <a:pt x="28" y="14"/>
                    <a:pt x="28" y="14"/>
                    <a:pt x="29" y="14"/>
                  </a:cubicBezTo>
                  <a:cubicBezTo>
                    <a:pt x="30" y="13"/>
                    <a:pt x="30" y="13"/>
                    <a:pt x="31" y="13"/>
                  </a:cubicBezTo>
                  <a:cubicBezTo>
                    <a:pt x="31" y="14"/>
                    <a:pt x="31" y="14"/>
                    <a:pt x="31" y="14"/>
                  </a:cubicBezTo>
                  <a:cubicBezTo>
                    <a:pt x="32" y="14"/>
                    <a:pt x="32" y="14"/>
                    <a:pt x="32" y="14"/>
                  </a:cubicBezTo>
                  <a:cubicBezTo>
                    <a:pt x="32" y="13"/>
                    <a:pt x="32" y="13"/>
                    <a:pt x="33" y="13"/>
                  </a:cubicBezTo>
                  <a:cubicBezTo>
                    <a:pt x="34" y="13"/>
                    <a:pt x="33" y="13"/>
                    <a:pt x="34" y="13"/>
                  </a:cubicBezTo>
                  <a:cubicBezTo>
                    <a:pt x="34" y="14"/>
                    <a:pt x="35" y="13"/>
                    <a:pt x="35" y="14"/>
                  </a:cubicBezTo>
                  <a:cubicBezTo>
                    <a:pt x="35" y="15"/>
                    <a:pt x="34" y="16"/>
                    <a:pt x="35" y="16"/>
                  </a:cubicBezTo>
                  <a:cubicBezTo>
                    <a:pt x="35" y="16"/>
                    <a:pt x="35" y="16"/>
                    <a:pt x="35" y="15"/>
                  </a:cubicBezTo>
                  <a:cubicBezTo>
                    <a:pt x="36" y="15"/>
                    <a:pt x="36" y="15"/>
                    <a:pt x="36" y="15"/>
                  </a:cubicBezTo>
                  <a:cubicBezTo>
                    <a:pt x="37" y="15"/>
                    <a:pt x="36" y="15"/>
                    <a:pt x="37" y="14"/>
                  </a:cubicBezTo>
                  <a:cubicBezTo>
                    <a:pt x="37" y="14"/>
                    <a:pt x="39" y="15"/>
                    <a:pt x="39" y="15"/>
                  </a:cubicBezTo>
                  <a:cubicBezTo>
                    <a:pt x="39" y="15"/>
                    <a:pt x="40" y="14"/>
                    <a:pt x="40" y="14"/>
                  </a:cubicBezTo>
                  <a:cubicBezTo>
                    <a:pt x="40" y="14"/>
                    <a:pt x="40" y="14"/>
                    <a:pt x="41" y="14"/>
                  </a:cubicBezTo>
                  <a:cubicBezTo>
                    <a:pt x="41" y="14"/>
                    <a:pt x="41" y="14"/>
                    <a:pt x="42" y="14"/>
                  </a:cubicBezTo>
                  <a:cubicBezTo>
                    <a:pt x="42" y="14"/>
                    <a:pt x="42" y="14"/>
                    <a:pt x="42" y="14"/>
                  </a:cubicBezTo>
                  <a:cubicBezTo>
                    <a:pt x="43" y="13"/>
                    <a:pt x="43" y="13"/>
                    <a:pt x="43" y="13"/>
                  </a:cubicBezTo>
                  <a:cubicBezTo>
                    <a:pt x="43" y="13"/>
                    <a:pt x="43" y="12"/>
                    <a:pt x="44" y="12"/>
                  </a:cubicBezTo>
                  <a:cubicBezTo>
                    <a:pt x="45" y="12"/>
                    <a:pt x="46" y="12"/>
                    <a:pt x="46" y="11"/>
                  </a:cubicBezTo>
                  <a:cubicBezTo>
                    <a:pt x="46" y="11"/>
                    <a:pt x="46" y="11"/>
                    <a:pt x="47" y="11"/>
                  </a:cubicBezTo>
                  <a:cubicBezTo>
                    <a:pt x="47" y="11"/>
                    <a:pt x="48" y="11"/>
                    <a:pt x="48" y="11"/>
                  </a:cubicBezTo>
                  <a:cubicBezTo>
                    <a:pt x="48" y="11"/>
                    <a:pt x="48" y="11"/>
                    <a:pt x="48" y="10"/>
                  </a:cubicBezTo>
                  <a:cubicBezTo>
                    <a:pt x="48" y="10"/>
                    <a:pt x="48" y="10"/>
                    <a:pt x="48" y="10"/>
                  </a:cubicBezTo>
                  <a:cubicBezTo>
                    <a:pt x="49" y="9"/>
                    <a:pt x="51" y="9"/>
                    <a:pt x="51" y="9"/>
                  </a:cubicBezTo>
                  <a:cubicBezTo>
                    <a:pt x="51" y="8"/>
                    <a:pt x="52" y="8"/>
                    <a:pt x="52" y="8"/>
                  </a:cubicBezTo>
                  <a:cubicBezTo>
                    <a:pt x="53" y="8"/>
                    <a:pt x="53" y="8"/>
                    <a:pt x="53" y="7"/>
                  </a:cubicBezTo>
                  <a:cubicBezTo>
                    <a:pt x="53" y="7"/>
                    <a:pt x="53" y="7"/>
                    <a:pt x="53" y="7"/>
                  </a:cubicBezTo>
                  <a:cubicBezTo>
                    <a:pt x="54" y="6"/>
                    <a:pt x="55" y="6"/>
                    <a:pt x="55" y="6"/>
                  </a:cubicBezTo>
                  <a:cubicBezTo>
                    <a:pt x="55" y="6"/>
                    <a:pt x="56" y="5"/>
                    <a:pt x="56" y="5"/>
                  </a:cubicBezTo>
                  <a:cubicBezTo>
                    <a:pt x="56" y="5"/>
                    <a:pt x="56" y="5"/>
                    <a:pt x="56" y="4"/>
                  </a:cubicBezTo>
                  <a:cubicBezTo>
                    <a:pt x="56" y="4"/>
                    <a:pt x="57" y="4"/>
                    <a:pt x="57" y="4"/>
                  </a:cubicBezTo>
                  <a:cubicBezTo>
                    <a:pt x="58" y="4"/>
                    <a:pt x="57" y="3"/>
                    <a:pt x="58" y="3"/>
                  </a:cubicBezTo>
                  <a:cubicBezTo>
                    <a:pt x="59" y="3"/>
                    <a:pt x="59" y="4"/>
                    <a:pt x="59" y="3"/>
                  </a:cubicBezTo>
                  <a:cubicBezTo>
                    <a:pt x="59" y="3"/>
                    <a:pt x="59" y="3"/>
                    <a:pt x="60" y="3"/>
                  </a:cubicBezTo>
                  <a:cubicBezTo>
                    <a:pt x="60" y="3"/>
                    <a:pt x="60" y="3"/>
                    <a:pt x="60" y="3"/>
                  </a:cubicBezTo>
                  <a:cubicBezTo>
                    <a:pt x="60" y="3"/>
                    <a:pt x="60" y="2"/>
                    <a:pt x="60" y="2"/>
                  </a:cubicBezTo>
                  <a:cubicBezTo>
                    <a:pt x="60" y="2"/>
                    <a:pt x="61" y="1"/>
                    <a:pt x="61" y="1"/>
                  </a:cubicBezTo>
                  <a:cubicBezTo>
                    <a:pt x="62" y="1"/>
                    <a:pt x="62" y="1"/>
                    <a:pt x="63" y="1"/>
                  </a:cubicBezTo>
                  <a:cubicBezTo>
                    <a:pt x="64" y="1"/>
                    <a:pt x="65" y="2"/>
                    <a:pt x="65" y="1"/>
                  </a:cubicBezTo>
                  <a:cubicBezTo>
                    <a:pt x="65" y="1"/>
                    <a:pt x="66" y="0"/>
                    <a:pt x="66" y="1"/>
                  </a:cubicBezTo>
                  <a:cubicBezTo>
                    <a:pt x="66" y="1"/>
                    <a:pt x="66" y="1"/>
                    <a:pt x="67" y="1"/>
                  </a:cubicBezTo>
                  <a:cubicBezTo>
                    <a:pt x="67" y="1"/>
                    <a:pt x="67" y="1"/>
                    <a:pt x="68" y="1"/>
                  </a:cubicBezTo>
                  <a:cubicBezTo>
                    <a:pt x="69" y="1"/>
                    <a:pt x="69" y="1"/>
                    <a:pt x="70" y="0"/>
                  </a:cubicBezTo>
                  <a:cubicBezTo>
                    <a:pt x="71" y="0"/>
                    <a:pt x="71" y="0"/>
                    <a:pt x="71" y="0"/>
                  </a:cubicBezTo>
                  <a:cubicBezTo>
                    <a:pt x="71" y="1"/>
                    <a:pt x="71" y="1"/>
                    <a:pt x="71" y="1"/>
                  </a:cubicBezTo>
                  <a:cubicBezTo>
                    <a:pt x="72" y="1"/>
                    <a:pt x="72" y="1"/>
                    <a:pt x="72" y="2"/>
                  </a:cubicBezTo>
                  <a:cubicBezTo>
                    <a:pt x="72" y="2"/>
                    <a:pt x="71" y="2"/>
                    <a:pt x="72" y="2"/>
                  </a:cubicBezTo>
                  <a:cubicBezTo>
                    <a:pt x="73" y="2"/>
                    <a:pt x="73" y="1"/>
                    <a:pt x="74" y="2"/>
                  </a:cubicBezTo>
                  <a:cubicBezTo>
                    <a:pt x="74" y="2"/>
                    <a:pt x="74" y="2"/>
                    <a:pt x="74" y="2"/>
                  </a:cubicBezTo>
                  <a:cubicBezTo>
                    <a:pt x="74" y="2"/>
                    <a:pt x="75" y="2"/>
                    <a:pt x="76" y="2"/>
                  </a:cubicBezTo>
                  <a:cubicBezTo>
                    <a:pt x="77" y="1"/>
                    <a:pt x="78" y="1"/>
                    <a:pt x="79" y="1"/>
                  </a:cubicBezTo>
                  <a:cubicBezTo>
                    <a:pt x="79" y="1"/>
                    <a:pt x="79" y="1"/>
                    <a:pt x="79" y="1"/>
                  </a:cubicBezTo>
                  <a:cubicBezTo>
                    <a:pt x="80" y="2"/>
                    <a:pt x="79" y="2"/>
                    <a:pt x="80" y="2"/>
                  </a:cubicBezTo>
                  <a:cubicBezTo>
                    <a:pt x="81" y="2"/>
                    <a:pt x="81" y="2"/>
                    <a:pt x="82" y="3"/>
                  </a:cubicBezTo>
                  <a:cubicBezTo>
                    <a:pt x="83" y="3"/>
                    <a:pt x="84" y="3"/>
                    <a:pt x="84" y="3"/>
                  </a:cubicBezTo>
                  <a:cubicBezTo>
                    <a:pt x="84" y="3"/>
                    <a:pt x="85" y="3"/>
                    <a:pt x="85" y="3"/>
                  </a:cubicBezTo>
                  <a:cubicBezTo>
                    <a:pt x="85" y="3"/>
                    <a:pt x="85" y="4"/>
                    <a:pt x="86" y="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72" name="Freeform 71"/>
            <p:cNvSpPr>
              <a:spLocks/>
            </p:cNvSpPr>
            <p:nvPr/>
          </p:nvSpPr>
          <p:spPr bwMode="auto">
            <a:xfrm>
              <a:off x="9194800" y="4700588"/>
              <a:ext cx="541338" cy="496888"/>
            </a:xfrm>
            <a:custGeom>
              <a:avLst/>
              <a:gdLst>
                <a:gd name="T0" fmla="*/ 16 w 384"/>
                <a:gd name="T1" fmla="*/ 114 h 353"/>
                <a:gd name="T2" fmla="*/ 31 w 384"/>
                <a:gd name="T3" fmla="*/ 119 h 353"/>
                <a:gd name="T4" fmla="*/ 43 w 384"/>
                <a:gd name="T5" fmla="*/ 120 h 353"/>
                <a:gd name="T6" fmla="*/ 56 w 384"/>
                <a:gd name="T7" fmla="*/ 119 h 353"/>
                <a:gd name="T8" fmla="*/ 71 w 384"/>
                <a:gd name="T9" fmla="*/ 126 h 353"/>
                <a:gd name="T10" fmla="*/ 84 w 384"/>
                <a:gd name="T11" fmla="*/ 122 h 353"/>
                <a:gd name="T12" fmla="*/ 101 w 384"/>
                <a:gd name="T13" fmla="*/ 104 h 353"/>
                <a:gd name="T14" fmla="*/ 167 w 384"/>
                <a:gd name="T15" fmla="*/ 49 h 353"/>
                <a:gd name="T16" fmla="*/ 177 w 384"/>
                <a:gd name="T17" fmla="*/ 35 h 353"/>
                <a:gd name="T18" fmla="*/ 186 w 384"/>
                <a:gd name="T19" fmla="*/ 17 h 353"/>
                <a:gd name="T20" fmla="*/ 211 w 384"/>
                <a:gd name="T21" fmla="*/ 3 h 353"/>
                <a:gd name="T22" fmla="*/ 232 w 384"/>
                <a:gd name="T23" fmla="*/ 2 h 353"/>
                <a:gd name="T24" fmla="*/ 253 w 384"/>
                <a:gd name="T25" fmla="*/ 2 h 353"/>
                <a:gd name="T26" fmla="*/ 283 w 384"/>
                <a:gd name="T27" fmla="*/ 22 h 353"/>
                <a:gd name="T28" fmla="*/ 292 w 384"/>
                <a:gd name="T29" fmla="*/ 20 h 353"/>
                <a:gd name="T30" fmla="*/ 299 w 384"/>
                <a:gd name="T31" fmla="*/ 24 h 353"/>
                <a:gd name="T32" fmla="*/ 308 w 384"/>
                <a:gd name="T33" fmla="*/ 29 h 353"/>
                <a:gd name="T34" fmla="*/ 321 w 384"/>
                <a:gd name="T35" fmla="*/ 33 h 353"/>
                <a:gd name="T36" fmla="*/ 328 w 384"/>
                <a:gd name="T37" fmla="*/ 39 h 353"/>
                <a:gd name="T38" fmla="*/ 377 w 384"/>
                <a:gd name="T39" fmla="*/ 56 h 353"/>
                <a:gd name="T40" fmla="*/ 380 w 384"/>
                <a:gd name="T41" fmla="*/ 93 h 353"/>
                <a:gd name="T42" fmla="*/ 383 w 384"/>
                <a:gd name="T43" fmla="*/ 104 h 353"/>
                <a:gd name="T44" fmla="*/ 380 w 384"/>
                <a:gd name="T45" fmla="*/ 112 h 353"/>
                <a:gd name="T46" fmla="*/ 377 w 384"/>
                <a:gd name="T47" fmla="*/ 122 h 353"/>
                <a:gd name="T48" fmla="*/ 380 w 384"/>
                <a:gd name="T49" fmla="*/ 130 h 353"/>
                <a:gd name="T50" fmla="*/ 381 w 384"/>
                <a:gd name="T51" fmla="*/ 143 h 353"/>
                <a:gd name="T52" fmla="*/ 376 w 384"/>
                <a:gd name="T53" fmla="*/ 154 h 353"/>
                <a:gd name="T54" fmla="*/ 366 w 384"/>
                <a:gd name="T55" fmla="*/ 165 h 353"/>
                <a:gd name="T56" fmla="*/ 372 w 384"/>
                <a:gd name="T57" fmla="*/ 175 h 353"/>
                <a:gd name="T58" fmla="*/ 372 w 384"/>
                <a:gd name="T59" fmla="*/ 192 h 353"/>
                <a:gd name="T60" fmla="*/ 373 w 384"/>
                <a:gd name="T61" fmla="*/ 206 h 353"/>
                <a:gd name="T62" fmla="*/ 379 w 384"/>
                <a:gd name="T63" fmla="*/ 212 h 353"/>
                <a:gd name="T64" fmla="*/ 378 w 384"/>
                <a:gd name="T65" fmla="*/ 228 h 353"/>
                <a:gd name="T66" fmla="*/ 373 w 384"/>
                <a:gd name="T67" fmla="*/ 237 h 353"/>
                <a:gd name="T68" fmla="*/ 356 w 384"/>
                <a:gd name="T69" fmla="*/ 258 h 353"/>
                <a:gd name="T70" fmla="*/ 355 w 384"/>
                <a:gd name="T71" fmla="*/ 278 h 353"/>
                <a:gd name="T72" fmla="*/ 352 w 384"/>
                <a:gd name="T73" fmla="*/ 291 h 353"/>
                <a:gd name="T74" fmla="*/ 291 w 384"/>
                <a:gd name="T75" fmla="*/ 348 h 353"/>
                <a:gd name="T76" fmla="*/ 277 w 384"/>
                <a:gd name="T77" fmla="*/ 347 h 353"/>
                <a:gd name="T78" fmla="*/ 259 w 384"/>
                <a:gd name="T79" fmla="*/ 348 h 353"/>
                <a:gd name="T80" fmla="*/ 237 w 384"/>
                <a:gd name="T81" fmla="*/ 345 h 353"/>
                <a:gd name="T82" fmla="*/ 216 w 384"/>
                <a:gd name="T83" fmla="*/ 338 h 353"/>
                <a:gd name="T84" fmla="*/ 197 w 384"/>
                <a:gd name="T85" fmla="*/ 334 h 353"/>
                <a:gd name="T86" fmla="*/ 181 w 384"/>
                <a:gd name="T87" fmla="*/ 319 h 353"/>
                <a:gd name="T88" fmla="*/ 164 w 384"/>
                <a:gd name="T89" fmla="*/ 311 h 353"/>
                <a:gd name="T90" fmla="*/ 139 w 384"/>
                <a:gd name="T91" fmla="*/ 308 h 353"/>
                <a:gd name="T92" fmla="*/ 131 w 384"/>
                <a:gd name="T93" fmla="*/ 294 h 353"/>
                <a:gd name="T94" fmla="*/ 121 w 384"/>
                <a:gd name="T95" fmla="*/ 280 h 353"/>
                <a:gd name="T96" fmla="*/ 122 w 384"/>
                <a:gd name="T97" fmla="*/ 268 h 353"/>
                <a:gd name="T98" fmla="*/ 122 w 384"/>
                <a:gd name="T99" fmla="*/ 252 h 353"/>
                <a:gd name="T100" fmla="*/ 105 w 384"/>
                <a:gd name="T101" fmla="*/ 250 h 353"/>
                <a:gd name="T102" fmla="*/ 94 w 384"/>
                <a:gd name="T103" fmla="*/ 230 h 353"/>
                <a:gd name="T104" fmla="*/ 73 w 384"/>
                <a:gd name="T105" fmla="*/ 221 h 353"/>
                <a:gd name="T106" fmla="*/ 56 w 384"/>
                <a:gd name="T107" fmla="*/ 209 h 353"/>
                <a:gd name="T108" fmla="*/ 45 w 384"/>
                <a:gd name="T109" fmla="*/ 198 h 353"/>
                <a:gd name="T110" fmla="*/ 37 w 384"/>
                <a:gd name="T111" fmla="*/ 180 h 353"/>
                <a:gd name="T112" fmla="*/ 28 w 384"/>
                <a:gd name="T113" fmla="*/ 162 h 353"/>
                <a:gd name="T114" fmla="*/ 12 w 384"/>
                <a:gd name="T115" fmla="*/ 136 h 353"/>
                <a:gd name="T116" fmla="*/ 1 w 384"/>
                <a:gd name="T117" fmla="*/ 11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4" h="353">
                  <a:moveTo>
                    <a:pt x="2" y="112"/>
                  </a:moveTo>
                  <a:cubicBezTo>
                    <a:pt x="2" y="112"/>
                    <a:pt x="3" y="113"/>
                    <a:pt x="4" y="113"/>
                  </a:cubicBezTo>
                  <a:cubicBezTo>
                    <a:pt x="4" y="113"/>
                    <a:pt x="6" y="114"/>
                    <a:pt x="6" y="114"/>
                  </a:cubicBezTo>
                  <a:cubicBezTo>
                    <a:pt x="6" y="114"/>
                    <a:pt x="7" y="114"/>
                    <a:pt x="7" y="114"/>
                  </a:cubicBezTo>
                  <a:cubicBezTo>
                    <a:pt x="8" y="114"/>
                    <a:pt x="8" y="114"/>
                    <a:pt x="9" y="115"/>
                  </a:cubicBezTo>
                  <a:cubicBezTo>
                    <a:pt x="9" y="115"/>
                    <a:pt x="10" y="115"/>
                    <a:pt x="10" y="115"/>
                  </a:cubicBezTo>
                  <a:cubicBezTo>
                    <a:pt x="10" y="115"/>
                    <a:pt x="12" y="115"/>
                    <a:pt x="12" y="115"/>
                  </a:cubicBezTo>
                  <a:cubicBezTo>
                    <a:pt x="12" y="115"/>
                    <a:pt x="13" y="115"/>
                    <a:pt x="13" y="115"/>
                  </a:cubicBezTo>
                  <a:cubicBezTo>
                    <a:pt x="13" y="115"/>
                    <a:pt x="14" y="116"/>
                    <a:pt x="14" y="116"/>
                  </a:cubicBezTo>
                  <a:cubicBezTo>
                    <a:pt x="14" y="116"/>
                    <a:pt x="15" y="116"/>
                    <a:pt x="15" y="115"/>
                  </a:cubicBezTo>
                  <a:cubicBezTo>
                    <a:pt x="16" y="115"/>
                    <a:pt x="15" y="114"/>
                    <a:pt x="16" y="114"/>
                  </a:cubicBezTo>
                  <a:cubicBezTo>
                    <a:pt x="17" y="114"/>
                    <a:pt x="18" y="115"/>
                    <a:pt x="19" y="115"/>
                  </a:cubicBezTo>
                  <a:cubicBezTo>
                    <a:pt x="19" y="115"/>
                    <a:pt x="20" y="115"/>
                    <a:pt x="20" y="114"/>
                  </a:cubicBezTo>
                  <a:cubicBezTo>
                    <a:pt x="21" y="114"/>
                    <a:pt x="21" y="114"/>
                    <a:pt x="22" y="113"/>
                  </a:cubicBezTo>
                  <a:cubicBezTo>
                    <a:pt x="23" y="113"/>
                    <a:pt x="24" y="113"/>
                    <a:pt x="24" y="113"/>
                  </a:cubicBezTo>
                  <a:cubicBezTo>
                    <a:pt x="24" y="114"/>
                    <a:pt x="24" y="114"/>
                    <a:pt x="24" y="115"/>
                  </a:cubicBezTo>
                  <a:cubicBezTo>
                    <a:pt x="24" y="115"/>
                    <a:pt x="24" y="115"/>
                    <a:pt x="25" y="115"/>
                  </a:cubicBezTo>
                  <a:cubicBezTo>
                    <a:pt x="26" y="115"/>
                    <a:pt x="26" y="114"/>
                    <a:pt x="27" y="115"/>
                  </a:cubicBezTo>
                  <a:cubicBezTo>
                    <a:pt x="27" y="115"/>
                    <a:pt x="28" y="116"/>
                    <a:pt x="28" y="116"/>
                  </a:cubicBezTo>
                  <a:cubicBezTo>
                    <a:pt x="28" y="117"/>
                    <a:pt x="29" y="118"/>
                    <a:pt x="29" y="118"/>
                  </a:cubicBezTo>
                  <a:cubicBezTo>
                    <a:pt x="30" y="118"/>
                    <a:pt x="30" y="117"/>
                    <a:pt x="30" y="117"/>
                  </a:cubicBezTo>
                  <a:cubicBezTo>
                    <a:pt x="31" y="118"/>
                    <a:pt x="31" y="118"/>
                    <a:pt x="31" y="119"/>
                  </a:cubicBezTo>
                  <a:cubicBezTo>
                    <a:pt x="31" y="119"/>
                    <a:pt x="30" y="118"/>
                    <a:pt x="31" y="119"/>
                  </a:cubicBezTo>
                  <a:cubicBezTo>
                    <a:pt x="31" y="120"/>
                    <a:pt x="32" y="121"/>
                    <a:pt x="33" y="121"/>
                  </a:cubicBezTo>
                  <a:cubicBezTo>
                    <a:pt x="33" y="121"/>
                    <a:pt x="34" y="122"/>
                    <a:pt x="35" y="122"/>
                  </a:cubicBezTo>
                  <a:cubicBezTo>
                    <a:pt x="36" y="122"/>
                    <a:pt x="36" y="122"/>
                    <a:pt x="37" y="122"/>
                  </a:cubicBezTo>
                  <a:cubicBezTo>
                    <a:pt x="37" y="123"/>
                    <a:pt x="38" y="122"/>
                    <a:pt x="38" y="122"/>
                  </a:cubicBezTo>
                  <a:cubicBezTo>
                    <a:pt x="38" y="121"/>
                    <a:pt x="39" y="121"/>
                    <a:pt x="40" y="122"/>
                  </a:cubicBezTo>
                  <a:cubicBezTo>
                    <a:pt x="40" y="122"/>
                    <a:pt x="40" y="121"/>
                    <a:pt x="41" y="121"/>
                  </a:cubicBezTo>
                  <a:cubicBezTo>
                    <a:pt x="41" y="121"/>
                    <a:pt x="41" y="121"/>
                    <a:pt x="41" y="122"/>
                  </a:cubicBezTo>
                  <a:cubicBezTo>
                    <a:pt x="41" y="122"/>
                    <a:pt x="42" y="122"/>
                    <a:pt x="42" y="122"/>
                  </a:cubicBezTo>
                  <a:cubicBezTo>
                    <a:pt x="43" y="122"/>
                    <a:pt x="43" y="122"/>
                    <a:pt x="43" y="122"/>
                  </a:cubicBezTo>
                  <a:cubicBezTo>
                    <a:pt x="43" y="121"/>
                    <a:pt x="43" y="120"/>
                    <a:pt x="43" y="120"/>
                  </a:cubicBezTo>
                  <a:cubicBezTo>
                    <a:pt x="43" y="120"/>
                    <a:pt x="42" y="120"/>
                    <a:pt x="42" y="120"/>
                  </a:cubicBezTo>
                  <a:cubicBezTo>
                    <a:pt x="42" y="119"/>
                    <a:pt x="42" y="119"/>
                    <a:pt x="43" y="119"/>
                  </a:cubicBezTo>
                  <a:cubicBezTo>
                    <a:pt x="44" y="118"/>
                    <a:pt x="44" y="118"/>
                    <a:pt x="45" y="118"/>
                  </a:cubicBezTo>
                  <a:cubicBezTo>
                    <a:pt x="46" y="118"/>
                    <a:pt x="47" y="118"/>
                    <a:pt x="47" y="118"/>
                  </a:cubicBezTo>
                  <a:cubicBezTo>
                    <a:pt x="47" y="118"/>
                    <a:pt x="48" y="117"/>
                    <a:pt x="48" y="117"/>
                  </a:cubicBezTo>
                  <a:cubicBezTo>
                    <a:pt x="48" y="117"/>
                    <a:pt x="49" y="116"/>
                    <a:pt x="49" y="117"/>
                  </a:cubicBezTo>
                  <a:cubicBezTo>
                    <a:pt x="49" y="117"/>
                    <a:pt x="49" y="118"/>
                    <a:pt x="50" y="118"/>
                  </a:cubicBezTo>
                  <a:cubicBezTo>
                    <a:pt x="51" y="118"/>
                    <a:pt x="51" y="119"/>
                    <a:pt x="52" y="119"/>
                  </a:cubicBezTo>
                  <a:cubicBezTo>
                    <a:pt x="53" y="119"/>
                    <a:pt x="54" y="119"/>
                    <a:pt x="54" y="119"/>
                  </a:cubicBezTo>
                  <a:cubicBezTo>
                    <a:pt x="54" y="119"/>
                    <a:pt x="54" y="120"/>
                    <a:pt x="54" y="120"/>
                  </a:cubicBezTo>
                  <a:cubicBezTo>
                    <a:pt x="55" y="119"/>
                    <a:pt x="55" y="119"/>
                    <a:pt x="56" y="119"/>
                  </a:cubicBezTo>
                  <a:cubicBezTo>
                    <a:pt x="57" y="119"/>
                    <a:pt x="57" y="119"/>
                    <a:pt x="58" y="119"/>
                  </a:cubicBezTo>
                  <a:cubicBezTo>
                    <a:pt x="59" y="120"/>
                    <a:pt x="61" y="121"/>
                    <a:pt x="61" y="121"/>
                  </a:cubicBezTo>
                  <a:cubicBezTo>
                    <a:pt x="61" y="121"/>
                    <a:pt x="61" y="121"/>
                    <a:pt x="62" y="122"/>
                  </a:cubicBezTo>
                  <a:cubicBezTo>
                    <a:pt x="62" y="122"/>
                    <a:pt x="62" y="122"/>
                    <a:pt x="63" y="122"/>
                  </a:cubicBezTo>
                  <a:cubicBezTo>
                    <a:pt x="63" y="122"/>
                    <a:pt x="64" y="122"/>
                    <a:pt x="65" y="122"/>
                  </a:cubicBezTo>
                  <a:cubicBezTo>
                    <a:pt x="65" y="122"/>
                    <a:pt x="66" y="122"/>
                    <a:pt x="66" y="123"/>
                  </a:cubicBezTo>
                  <a:cubicBezTo>
                    <a:pt x="66" y="123"/>
                    <a:pt x="67" y="122"/>
                    <a:pt x="67" y="123"/>
                  </a:cubicBezTo>
                  <a:cubicBezTo>
                    <a:pt x="67" y="124"/>
                    <a:pt x="67" y="124"/>
                    <a:pt x="67" y="124"/>
                  </a:cubicBezTo>
                  <a:cubicBezTo>
                    <a:pt x="67" y="125"/>
                    <a:pt x="67" y="125"/>
                    <a:pt x="67" y="125"/>
                  </a:cubicBezTo>
                  <a:cubicBezTo>
                    <a:pt x="68" y="125"/>
                    <a:pt x="68" y="125"/>
                    <a:pt x="69" y="125"/>
                  </a:cubicBezTo>
                  <a:cubicBezTo>
                    <a:pt x="70" y="125"/>
                    <a:pt x="71" y="125"/>
                    <a:pt x="71" y="126"/>
                  </a:cubicBezTo>
                  <a:cubicBezTo>
                    <a:pt x="71" y="126"/>
                    <a:pt x="72" y="126"/>
                    <a:pt x="72" y="126"/>
                  </a:cubicBezTo>
                  <a:cubicBezTo>
                    <a:pt x="72" y="126"/>
                    <a:pt x="73" y="125"/>
                    <a:pt x="73" y="125"/>
                  </a:cubicBezTo>
                  <a:cubicBezTo>
                    <a:pt x="73" y="124"/>
                    <a:pt x="74" y="124"/>
                    <a:pt x="75" y="124"/>
                  </a:cubicBezTo>
                  <a:cubicBezTo>
                    <a:pt x="76" y="124"/>
                    <a:pt x="75" y="124"/>
                    <a:pt x="76" y="124"/>
                  </a:cubicBezTo>
                  <a:cubicBezTo>
                    <a:pt x="77" y="124"/>
                    <a:pt x="77" y="124"/>
                    <a:pt x="78" y="124"/>
                  </a:cubicBezTo>
                  <a:cubicBezTo>
                    <a:pt x="78" y="124"/>
                    <a:pt x="78" y="123"/>
                    <a:pt x="78" y="123"/>
                  </a:cubicBezTo>
                  <a:cubicBezTo>
                    <a:pt x="79" y="123"/>
                    <a:pt x="79" y="123"/>
                    <a:pt x="79" y="123"/>
                  </a:cubicBezTo>
                  <a:cubicBezTo>
                    <a:pt x="79" y="123"/>
                    <a:pt x="79" y="122"/>
                    <a:pt x="79" y="122"/>
                  </a:cubicBezTo>
                  <a:cubicBezTo>
                    <a:pt x="79" y="122"/>
                    <a:pt x="79" y="122"/>
                    <a:pt x="80" y="122"/>
                  </a:cubicBezTo>
                  <a:cubicBezTo>
                    <a:pt x="81" y="122"/>
                    <a:pt x="81" y="121"/>
                    <a:pt x="82" y="122"/>
                  </a:cubicBezTo>
                  <a:cubicBezTo>
                    <a:pt x="82" y="122"/>
                    <a:pt x="84" y="122"/>
                    <a:pt x="84" y="122"/>
                  </a:cubicBezTo>
                  <a:cubicBezTo>
                    <a:pt x="85" y="121"/>
                    <a:pt x="85" y="121"/>
                    <a:pt x="85" y="121"/>
                  </a:cubicBezTo>
                  <a:cubicBezTo>
                    <a:pt x="85" y="121"/>
                    <a:pt x="86" y="121"/>
                    <a:pt x="86" y="121"/>
                  </a:cubicBezTo>
                  <a:cubicBezTo>
                    <a:pt x="86" y="121"/>
                    <a:pt x="87" y="120"/>
                    <a:pt x="87" y="120"/>
                  </a:cubicBezTo>
                  <a:cubicBezTo>
                    <a:pt x="87" y="120"/>
                    <a:pt x="88" y="120"/>
                    <a:pt x="88" y="120"/>
                  </a:cubicBezTo>
                  <a:cubicBezTo>
                    <a:pt x="88" y="120"/>
                    <a:pt x="89" y="121"/>
                    <a:pt x="89" y="121"/>
                  </a:cubicBezTo>
                  <a:cubicBezTo>
                    <a:pt x="89" y="121"/>
                    <a:pt x="91" y="119"/>
                    <a:pt x="91" y="118"/>
                  </a:cubicBezTo>
                  <a:cubicBezTo>
                    <a:pt x="91" y="117"/>
                    <a:pt x="93" y="116"/>
                    <a:pt x="93" y="115"/>
                  </a:cubicBezTo>
                  <a:cubicBezTo>
                    <a:pt x="94" y="115"/>
                    <a:pt x="95" y="114"/>
                    <a:pt x="95" y="114"/>
                  </a:cubicBezTo>
                  <a:cubicBezTo>
                    <a:pt x="95" y="114"/>
                    <a:pt x="94" y="113"/>
                    <a:pt x="94" y="112"/>
                  </a:cubicBezTo>
                  <a:cubicBezTo>
                    <a:pt x="94" y="112"/>
                    <a:pt x="95" y="111"/>
                    <a:pt x="95" y="111"/>
                  </a:cubicBezTo>
                  <a:cubicBezTo>
                    <a:pt x="101" y="104"/>
                    <a:pt x="101" y="104"/>
                    <a:pt x="101" y="104"/>
                  </a:cubicBezTo>
                  <a:cubicBezTo>
                    <a:pt x="102" y="102"/>
                    <a:pt x="102" y="102"/>
                    <a:pt x="102" y="102"/>
                  </a:cubicBezTo>
                  <a:cubicBezTo>
                    <a:pt x="113" y="94"/>
                    <a:pt x="113" y="94"/>
                    <a:pt x="113" y="94"/>
                  </a:cubicBezTo>
                  <a:cubicBezTo>
                    <a:pt x="117" y="89"/>
                    <a:pt x="117" y="89"/>
                    <a:pt x="117" y="89"/>
                  </a:cubicBezTo>
                  <a:cubicBezTo>
                    <a:pt x="118" y="84"/>
                    <a:pt x="118" y="84"/>
                    <a:pt x="118" y="84"/>
                  </a:cubicBezTo>
                  <a:cubicBezTo>
                    <a:pt x="121" y="79"/>
                    <a:pt x="121" y="79"/>
                    <a:pt x="121" y="79"/>
                  </a:cubicBezTo>
                  <a:cubicBezTo>
                    <a:pt x="125" y="73"/>
                    <a:pt x="125" y="73"/>
                    <a:pt x="125" y="73"/>
                  </a:cubicBezTo>
                  <a:cubicBezTo>
                    <a:pt x="128" y="69"/>
                    <a:pt x="128" y="69"/>
                    <a:pt x="128" y="69"/>
                  </a:cubicBezTo>
                  <a:cubicBezTo>
                    <a:pt x="128" y="69"/>
                    <a:pt x="133" y="67"/>
                    <a:pt x="133" y="67"/>
                  </a:cubicBezTo>
                  <a:cubicBezTo>
                    <a:pt x="134" y="67"/>
                    <a:pt x="143" y="62"/>
                    <a:pt x="143" y="62"/>
                  </a:cubicBezTo>
                  <a:cubicBezTo>
                    <a:pt x="148" y="57"/>
                    <a:pt x="148" y="57"/>
                    <a:pt x="148" y="57"/>
                  </a:cubicBezTo>
                  <a:cubicBezTo>
                    <a:pt x="167" y="49"/>
                    <a:pt x="167" y="49"/>
                    <a:pt x="167" y="49"/>
                  </a:cubicBezTo>
                  <a:cubicBezTo>
                    <a:pt x="172" y="48"/>
                    <a:pt x="172" y="48"/>
                    <a:pt x="172" y="48"/>
                  </a:cubicBezTo>
                  <a:cubicBezTo>
                    <a:pt x="176" y="45"/>
                    <a:pt x="176" y="45"/>
                    <a:pt x="176" y="45"/>
                  </a:cubicBezTo>
                  <a:cubicBezTo>
                    <a:pt x="176" y="45"/>
                    <a:pt x="176" y="43"/>
                    <a:pt x="176" y="42"/>
                  </a:cubicBezTo>
                  <a:cubicBezTo>
                    <a:pt x="176" y="42"/>
                    <a:pt x="176" y="41"/>
                    <a:pt x="177" y="41"/>
                  </a:cubicBezTo>
                  <a:cubicBezTo>
                    <a:pt x="177" y="41"/>
                    <a:pt x="177" y="40"/>
                    <a:pt x="177" y="40"/>
                  </a:cubicBezTo>
                  <a:cubicBezTo>
                    <a:pt x="178" y="40"/>
                    <a:pt x="178" y="39"/>
                    <a:pt x="177" y="39"/>
                  </a:cubicBezTo>
                  <a:cubicBezTo>
                    <a:pt x="177" y="39"/>
                    <a:pt x="177" y="39"/>
                    <a:pt x="177" y="38"/>
                  </a:cubicBezTo>
                  <a:cubicBezTo>
                    <a:pt x="177" y="38"/>
                    <a:pt x="177" y="38"/>
                    <a:pt x="177" y="38"/>
                  </a:cubicBezTo>
                  <a:cubicBezTo>
                    <a:pt x="177" y="37"/>
                    <a:pt x="177" y="37"/>
                    <a:pt x="177" y="37"/>
                  </a:cubicBezTo>
                  <a:cubicBezTo>
                    <a:pt x="177" y="37"/>
                    <a:pt x="176" y="37"/>
                    <a:pt x="176" y="36"/>
                  </a:cubicBezTo>
                  <a:cubicBezTo>
                    <a:pt x="176" y="36"/>
                    <a:pt x="176" y="36"/>
                    <a:pt x="177" y="35"/>
                  </a:cubicBezTo>
                  <a:cubicBezTo>
                    <a:pt x="177" y="34"/>
                    <a:pt x="178" y="33"/>
                    <a:pt x="178" y="33"/>
                  </a:cubicBezTo>
                  <a:cubicBezTo>
                    <a:pt x="178" y="33"/>
                    <a:pt x="177" y="33"/>
                    <a:pt x="177" y="32"/>
                  </a:cubicBezTo>
                  <a:cubicBezTo>
                    <a:pt x="177" y="31"/>
                    <a:pt x="177" y="31"/>
                    <a:pt x="177" y="31"/>
                  </a:cubicBezTo>
                  <a:cubicBezTo>
                    <a:pt x="177" y="30"/>
                    <a:pt x="177" y="29"/>
                    <a:pt x="177" y="29"/>
                  </a:cubicBezTo>
                  <a:cubicBezTo>
                    <a:pt x="177" y="28"/>
                    <a:pt x="178" y="27"/>
                    <a:pt x="178" y="27"/>
                  </a:cubicBezTo>
                  <a:cubicBezTo>
                    <a:pt x="178" y="27"/>
                    <a:pt x="179" y="26"/>
                    <a:pt x="178" y="26"/>
                  </a:cubicBezTo>
                  <a:cubicBezTo>
                    <a:pt x="178" y="25"/>
                    <a:pt x="177" y="24"/>
                    <a:pt x="177" y="23"/>
                  </a:cubicBezTo>
                  <a:cubicBezTo>
                    <a:pt x="178" y="22"/>
                    <a:pt x="181" y="18"/>
                    <a:pt x="181" y="18"/>
                  </a:cubicBezTo>
                  <a:cubicBezTo>
                    <a:pt x="181" y="18"/>
                    <a:pt x="182" y="17"/>
                    <a:pt x="183" y="17"/>
                  </a:cubicBezTo>
                  <a:cubicBezTo>
                    <a:pt x="184" y="17"/>
                    <a:pt x="184" y="17"/>
                    <a:pt x="185" y="17"/>
                  </a:cubicBezTo>
                  <a:cubicBezTo>
                    <a:pt x="185" y="17"/>
                    <a:pt x="185" y="18"/>
                    <a:pt x="186" y="17"/>
                  </a:cubicBezTo>
                  <a:cubicBezTo>
                    <a:pt x="186" y="17"/>
                    <a:pt x="187" y="15"/>
                    <a:pt x="187" y="15"/>
                  </a:cubicBezTo>
                  <a:cubicBezTo>
                    <a:pt x="187" y="15"/>
                    <a:pt x="187" y="15"/>
                    <a:pt x="188" y="14"/>
                  </a:cubicBezTo>
                  <a:cubicBezTo>
                    <a:pt x="189" y="14"/>
                    <a:pt x="189" y="14"/>
                    <a:pt x="190" y="14"/>
                  </a:cubicBezTo>
                  <a:cubicBezTo>
                    <a:pt x="190" y="13"/>
                    <a:pt x="193" y="12"/>
                    <a:pt x="193" y="11"/>
                  </a:cubicBezTo>
                  <a:cubicBezTo>
                    <a:pt x="194" y="11"/>
                    <a:pt x="195" y="9"/>
                    <a:pt x="195" y="9"/>
                  </a:cubicBezTo>
                  <a:cubicBezTo>
                    <a:pt x="196" y="9"/>
                    <a:pt x="197" y="8"/>
                    <a:pt x="198" y="8"/>
                  </a:cubicBezTo>
                  <a:cubicBezTo>
                    <a:pt x="198" y="8"/>
                    <a:pt x="199" y="8"/>
                    <a:pt x="200" y="7"/>
                  </a:cubicBezTo>
                  <a:cubicBezTo>
                    <a:pt x="200" y="7"/>
                    <a:pt x="205" y="5"/>
                    <a:pt x="205" y="5"/>
                  </a:cubicBezTo>
                  <a:cubicBezTo>
                    <a:pt x="205" y="5"/>
                    <a:pt x="206" y="5"/>
                    <a:pt x="207" y="5"/>
                  </a:cubicBezTo>
                  <a:cubicBezTo>
                    <a:pt x="208" y="5"/>
                    <a:pt x="209" y="5"/>
                    <a:pt x="209" y="4"/>
                  </a:cubicBezTo>
                  <a:cubicBezTo>
                    <a:pt x="210" y="4"/>
                    <a:pt x="211" y="4"/>
                    <a:pt x="211" y="3"/>
                  </a:cubicBezTo>
                  <a:cubicBezTo>
                    <a:pt x="211" y="3"/>
                    <a:pt x="212" y="2"/>
                    <a:pt x="212" y="2"/>
                  </a:cubicBezTo>
                  <a:cubicBezTo>
                    <a:pt x="213" y="2"/>
                    <a:pt x="213" y="2"/>
                    <a:pt x="214" y="2"/>
                  </a:cubicBezTo>
                  <a:cubicBezTo>
                    <a:pt x="214" y="3"/>
                    <a:pt x="214" y="3"/>
                    <a:pt x="215" y="3"/>
                  </a:cubicBezTo>
                  <a:cubicBezTo>
                    <a:pt x="215" y="3"/>
                    <a:pt x="219" y="2"/>
                    <a:pt x="219" y="2"/>
                  </a:cubicBezTo>
                  <a:cubicBezTo>
                    <a:pt x="219" y="2"/>
                    <a:pt x="221" y="1"/>
                    <a:pt x="222" y="1"/>
                  </a:cubicBezTo>
                  <a:cubicBezTo>
                    <a:pt x="223" y="1"/>
                    <a:pt x="224" y="0"/>
                    <a:pt x="224" y="0"/>
                  </a:cubicBezTo>
                  <a:cubicBezTo>
                    <a:pt x="225" y="1"/>
                    <a:pt x="226" y="1"/>
                    <a:pt x="227" y="1"/>
                  </a:cubicBezTo>
                  <a:cubicBezTo>
                    <a:pt x="227" y="1"/>
                    <a:pt x="228" y="1"/>
                    <a:pt x="228" y="1"/>
                  </a:cubicBezTo>
                  <a:cubicBezTo>
                    <a:pt x="228" y="1"/>
                    <a:pt x="228" y="1"/>
                    <a:pt x="229" y="1"/>
                  </a:cubicBezTo>
                  <a:cubicBezTo>
                    <a:pt x="230" y="1"/>
                    <a:pt x="230" y="1"/>
                    <a:pt x="231" y="1"/>
                  </a:cubicBezTo>
                  <a:cubicBezTo>
                    <a:pt x="231" y="2"/>
                    <a:pt x="231" y="2"/>
                    <a:pt x="232" y="2"/>
                  </a:cubicBezTo>
                  <a:cubicBezTo>
                    <a:pt x="232" y="2"/>
                    <a:pt x="234" y="2"/>
                    <a:pt x="235" y="2"/>
                  </a:cubicBezTo>
                  <a:cubicBezTo>
                    <a:pt x="236" y="1"/>
                    <a:pt x="240" y="1"/>
                    <a:pt x="241" y="1"/>
                  </a:cubicBezTo>
                  <a:cubicBezTo>
                    <a:pt x="242" y="1"/>
                    <a:pt x="242" y="1"/>
                    <a:pt x="242" y="1"/>
                  </a:cubicBezTo>
                  <a:cubicBezTo>
                    <a:pt x="242" y="1"/>
                    <a:pt x="243" y="2"/>
                    <a:pt x="243" y="2"/>
                  </a:cubicBezTo>
                  <a:cubicBezTo>
                    <a:pt x="243" y="3"/>
                    <a:pt x="243" y="3"/>
                    <a:pt x="244" y="3"/>
                  </a:cubicBezTo>
                  <a:cubicBezTo>
                    <a:pt x="244" y="3"/>
                    <a:pt x="245" y="2"/>
                    <a:pt x="245" y="2"/>
                  </a:cubicBezTo>
                  <a:cubicBezTo>
                    <a:pt x="246" y="2"/>
                    <a:pt x="246" y="1"/>
                    <a:pt x="247" y="2"/>
                  </a:cubicBezTo>
                  <a:cubicBezTo>
                    <a:pt x="247" y="2"/>
                    <a:pt x="248" y="3"/>
                    <a:pt x="249" y="3"/>
                  </a:cubicBezTo>
                  <a:cubicBezTo>
                    <a:pt x="249" y="3"/>
                    <a:pt x="250" y="3"/>
                    <a:pt x="250" y="3"/>
                  </a:cubicBezTo>
                  <a:cubicBezTo>
                    <a:pt x="251" y="3"/>
                    <a:pt x="252" y="2"/>
                    <a:pt x="252" y="2"/>
                  </a:cubicBezTo>
                  <a:cubicBezTo>
                    <a:pt x="252" y="2"/>
                    <a:pt x="253" y="2"/>
                    <a:pt x="253" y="2"/>
                  </a:cubicBezTo>
                  <a:cubicBezTo>
                    <a:pt x="254" y="1"/>
                    <a:pt x="254" y="1"/>
                    <a:pt x="254" y="1"/>
                  </a:cubicBezTo>
                  <a:cubicBezTo>
                    <a:pt x="254" y="21"/>
                    <a:pt x="254" y="21"/>
                    <a:pt x="254" y="21"/>
                  </a:cubicBezTo>
                  <a:cubicBezTo>
                    <a:pt x="255" y="20"/>
                    <a:pt x="255" y="20"/>
                    <a:pt x="255" y="20"/>
                  </a:cubicBezTo>
                  <a:cubicBezTo>
                    <a:pt x="278" y="20"/>
                    <a:pt x="278" y="20"/>
                    <a:pt x="278" y="20"/>
                  </a:cubicBezTo>
                  <a:cubicBezTo>
                    <a:pt x="280" y="21"/>
                    <a:pt x="280" y="21"/>
                    <a:pt x="280" y="21"/>
                  </a:cubicBezTo>
                  <a:cubicBezTo>
                    <a:pt x="280" y="21"/>
                    <a:pt x="280" y="21"/>
                    <a:pt x="281" y="22"/>
                  </a:cubicBezTo>
                  <a:cubicBezTo>
                    <a:pt x="281" y="22"/>
                    <a:pt x="281" y="22"/>
                    <a:pt x="281" y="22"/>
                  </a:cubicBezTo>
                  <a:cubicBezTo>
                    <a:pt x="281" y="22"/>
                    <a:pt x="282" y="23"/>
                    <a:pt x="282" y="23"/>
                  </a:cubicBezTo>
                  <a:cubicBezTo>
                    <a:pt x="282" y="24"/>
                    <a:pt x="283" y="23"/>
                    <a:pt x="283" y="23"/>
                  </a:cubicBezTo>
                  <a:cubicBezTo>
                    <a:pt x="283" y="23"/>
                    <a:pt x="283" y="23"/>
                    <a:pt x="283" y="22"/>
                  </a:cubicBezTo>
                  <a:cubicBezTo>
                    <a:pt x="284" y="22"/>
                    <a:pt x="283" y="22"/>
                    <a:pt x="283" y="22"/>
                  </a:cubicBezTo>
                  <a:cubicBezTo>
                    <a:pt x="284" y="21"/>
                    <a:pt x="284" y="22"/>
                    <a:pt x="284" y="22"/>
                  </a:cubicBezTo>
                  <a:cubicBezTo>
                    <a:pt x="284" y="21"/>
                    <a:pt x="284" y="21"/>
                    <a:pt x="284" y="21"/>
                  </a:cubicBezTo>
                  <a:cubicBezTo>
                    <a:pt x="285" y="21"/>
                    <a:pt x="285" y="21"/>
                    <a:pt x="285" y="21"/>
                  </a:cubicBezTo>
                  <a:cubicBezTo>
                    <a:pt x="286" y="21"/>
                    <a:pt x="286" y="21"/>
                    <a:pt x="286" y="21"/>
                  </a:cubicBezTo>
                  <a:cubicBezTo>
                    <a:pt x="286" y="21"/>
                    <a:pt x="286" y="21"/>
                    <a:pt x="286" y="21"/>
                  </a:cubicBezTo>
                  <a:cubicBezTo>
                    <a:pt x="286" y="21"/>
                    <a:pt x="287" y="21"/>
                    <a:pt x="287" y="21"/>
                  </a:cubicBezTo>
                  <a:cubicBezTo>
                    <a:pt x="288" y="20"/>
                    <a:pt x="288" y="20"/>
                    <a:pt x="288" y="20"/>
                  </a:cubicBezTo>
                  <a:cubicBezTo>
                    <a:pt x="288" y="20"/>
                    <a:pt x="288" y="20"/>
                    <a:pt x="288" y="20"/>
                  </a:cubicBezTo>
                  <a:cubicBezTo>
                    <a:pt x="289" y="20"/>
                    <a:pt x="290" y="20"/>
                    <a:pt x="290" y="20"/>
                  </a:cubicBezTo>
                  <a:cubicBezTo>
                    <a:pt x="291" y="20"/>
                    <a:pt x="291" y="20"/>
                    <a:pt x="291" y="20"/>
                  </a:cubicBezTo>
                  <a:cubicBezTo>
                    <a:pt x="291" y="20"/>
                    <a:pt x="291" y="20"/>
                    <a:pt x="292" y="20"/>
                  </a:cubicBezTo>
                  <a:cubicBezTo>
                    <a:pt x="292" y="21"/>
                    <a:pt x="292" y="21"/>
                    <a:pt x="292" y="21"/>
                  </a:cubicBezTo>
                  <a:cubicBezTo>
                    <a:pt x="292" y="21"/>
                    <a:pt x="293" y="20"/>
                    <a:pt x="293" y="21"/>
                  </a:cubicBezTo>
                  <a:cubicBezTo>
                    <a:pt x="293" y="21"/>
                    <a:pt x="293" y="21"/>
                    <a:pt x="293" y="21"/>
                  </a:cubicBezTo>
                  <a:cubicBezTo>
                    <a:pt x="293" y="21"/>
                    <a:pt x="294" y="21"/>
                    <a:pt x="295" y="21"/>
                  </a:cubicBezTo>
                  <a:cubicBezTo>
                    <a:pt x="295" y="21"/>
                    <a:pt x="295" y="21"/>
                    <a:pt x="295" y="21"/>
                  </a:cubicBezTo>
                  <a:cubicBezTo>
                    <a:pt x="295" y="21"/>
                    <a:pt x="296" y="21"/>
                    <a:pt x="297" y="21"/>
                  </a:cubicBezTo>
                  <a:cubicBezTo>
                    <a:pt x="297" y="21"/>
                    <a:pt x="297" y="21"/>
                    <a:pt x="297" y="21"/>
                  </a:cubicBezTo>
                  <a:cubicBezTo>
                    <a:pt x="298" y="21"/>
                    <a:pt x="298" y="21"/>
                    <a:pt x="298" y="22"/>
                  </a:cubicBezTo>
                  <a:cubicBezTo>
                    <a:pt x="298" y="22"/>
                    <a:pt x="298" y="22"/>
                    <a:pt x="299" y="22"/>
                  </a:cubicBezTo>
                  <a:cubicBezTo>
                    <a:pt x="299" y="23"/>
                    <a:pt x="299" y="23"/>
                    <a:pt x="299" y="23"/>
                  </a:cubicBezTo>
                  <a:cubicBezTo>
                    <a:pt x="299" y="23"/>
                    <a:pt x="299" y="23"/>
                    <a:pt x="299" y="24"/>
                  </a:cubicBezTo>
                  <a:cubicBezTo>
                    <a:pt x="299" y="24"/>
                    <a:pt x="299" y="24"/>
                    <a:pt x="300" y="25"/>
                  </a:cubicBezTo>
                  <a:cubicBezTo>
                    <a:pt x="300" y="25"/>
                    <a:pt x="300" y="25"/>
                    <a:pt x="301" y="25"/>
                  </a:cubicBezTo>
                  <a:cubicBezTo>
                    <a:pt x="301" y="25"/>
                    <a:pt x="301" y="26"/>
                    <a:pt x="301" y="26"/>
                  </a:cubicBezTo>
                  <a:cubicBezTo>
                    <a:pt x="301" y="27"/>
                    <a:pt x="302" y="27"/>
                    <a:pt x="302" y="27"/>
                  </a:cubicBezTo>
                  <a:cubicBezTo>
                    <a:pt x="302" y="27"/>
                    <a:pt x="302" y="27"/>
                    <a:pt x="302" y="28"/>
                  </a:cubicBezTo>
                  <a:cubicBezTo>
                    <a:pt x="302" y="28"/>
                    <a:pt x="304" y="28"/>
                    <a:pt x="304" y="28"/>
                  </a:cubicBezTo>
                  <a:cubicBezTo>
                    <a:pt x="304" y="28"/>
                    <a:pt x="304" y="28"/>
                    <a:pt x="305" y="28"/>
                  </a:cubicBezTo>
                  <a:cubicBezTo>
                    <a:pt x="306" y="27"/>
                    <a:pt x="305" y="28"/>
                    <a:pt x="305" y="28"/>
                  </a:cubicBezTo>
                  <a:cubicBezTo>
                    <a:pt x="305" y="28"/>
                    <a:pt x="306" y="28"/>
                    <a:pt x="307" y="28"/>
                  </a:cubicBezTo>
                  <a:cubicBezTo>
                    <a:pt x="307" y="28"/>
                    <a:pt x="307" y="29"/>
                    <a:pt x="307" y="29"/>
                  </a:cubicBezTo>
                  <a:cubicBezTo>
                    <a:pt x="307" y="30"/>
                    <a:pt x="308" y="29"/>
                    <a:pt x="308" y="29"/>
                  </a:cubicBezTo>
                  <a:cubicBezTo>
                    <a:pt x="308" y="29"/>
                    <a:pt x="308" y="29"/>
                    <a:pt x="309" y="29"/>
                  </a:cubicBezTo>
                  <a:cubicBezTo>
                    <a:pt x="309" y="29"/>
                    <a:pt x="310" y="29"/>
                    <a:pt x="311" y="29"/>
                  </a:cubicBezTo>
                  <a:cubicBezTo>
                    <a:pt x="311" y="29"/>
                    <a:pt x="311" y="29"/>
                    <a:pt x="311" y="29"/>
                  </a:cubicBezTo>
                  <a:cubicBezTo>
                    <a:pt x="311" y="29"/>
                    <a:pt x="312" y="29"/>
                    <a:pt x="312" y="29"/>
                  </a:cubicBezTo>
                  <a:cubicBezTo>
                    <a:pt x="313" y="29"/>
                    <a:pt x="313" y="30"/>
                    <a:pt x="313" y="30"/>
                  </a:cubicBezTo>
                  <a:cubicBezTo>
                    <a:pt x="314" y="31"/>
                    <a:pt x="314" y="30"/>
                    <a:pt x="315" y="30"/>
                  </a:cubicBezTo>
                  <a:cubicBezTo>
                    <a:pt x="316" y="30"/>
                    <a:pt x="316" y="30"/>
                    <a:pt x="316" y="30"/>
                  </a:cubicBezTo>
                  <a:cubicBezTo>
                    <a:pt x="317" y="30"/>
                    <a:pt x="317" y="31"/>
                    <a:pt x="318" y="31"/>
                  </a:cubicBezTo>
                  <a:cubicBezTo>
                    <a:pt x="319" y="31"/>
                    <a:pt x="318" y="31"/>
                    <a:pt x="319" y="32"/>
                  </a:cubicBezTo>
                  <a:cubicBezTo>
                    <a:pt x="319" y="32"/>
                    <a:pt x="320" y="32"/>
                    <a:pt x="320" y="32"/>
                  </a:cubicBezTo>
                  <a:cubicBezTo>
                    <a:pt x="320" y="33"/>
                    <a:pt x="320" y="33"/>
                    <a:pt x="321" y="33"/>
                  </a:cubicBezTo>
                  <a:cubicBezTo>
                    <a:pt x="321" y="33"/>
                    <a:pt x="321" y="34"/>
                    <a:pt x="321" y="34"/>
                  </a:cubicBezTo>
                  <a:cubicBezTo>
                    <a:pt x="322" y="34"/>
                    <a:pt x="322" y="34"/>
                    <a:pt x="322" y="34"/>
                  </a:cubicBezTo>
                  <a:cubicBezTo>
                    <a:pt x="322" y="34"/>
                    <a:pt x="322" y="35"/>
                    <a:pt x="322" y="35"/>
                  </a:cubicBezTo>
                  <a:cubicBezTo>
                    <a:pt x="322" y="35"/>
                    <a:pt x="322" y="35"/>
                    <a:pt x="323" y="36"/>
                  </a:cubicBezTo>
                  <a:cubicBezTo>
                    <a:pt x="323" y="36"/>
                    <a:pt x="323" y="36"/>
                    <a:pt x="323" y="36"/>
                  </a:cubicBezTo>
                  <a:cubicBezTo>
                    <a:pt x="324" y="36"/>
                    <a:pt x="324" y="36"/>
                    <a:pt x="324" y="37"/>
                  </a:cubicBezTo>
                  <a:cubicBezTo>
                    <a:pt x="324" y="37"/>
                    <a:pt x="324" y="37"/>
                    <a:pt x="325" y="37"/>
                  </a:cubicBezTo>
                  <a:cubicBezTo>
                    <a:pt x="326" y="37"/>
                    <a:pt x="325" y="37"/>
                    <a:pt x="326" y="38"/>
                  </a:cubicBezTo>
                  <a:cubicBezTo>
                    <a:pt x="326" y="38"/>
                    <a:pt x="326" y="37"/>
                    <a:pt x="326" y="38"/>
                  </a:cubicBezTo>
                  <a:cubicBezTo>
                    <a:pt x="326" y="38"/>
                    <a:pt x="326" y="38"/>
                    <a:pt x="326" y="39"/>
                  </a:cubicBezTo>
                  <a:cubicBezTo>
                    <a:pt x="326" y="39"/>
                    <a:pt x="328" y="39"/>
                    <a:pt x="328" y="39"/>
                  </a:cubicBezTo>
                  <a:cubicBezTo>
                    <a:pt x="327" y="40"/>
                    <a:pt x="327" y="40"/>
                    <a:pt x="327" y="40"/>
                  </a:cubicBezTo>
                  <a:cubicBezTo>
                    <a:pt x="327" y="41"/>
                    <a:pt x="327" y="41"/>
                    <a:pt x="327" y="41"/>
                  </a:cubicBezTo>
                  <a:cubicBezTo>
                    <a:pt x="327" y="41"/>
                    <a:pt x="333" y="43"/>
                    <a:pt x="333" y="43"/>
                  </a:cubicBezTo>
                  <a:cubicBezTo>
                    <a:pt x="334" y="43"/>
                    <a:pt x="345" y="42"/>
                    <a:pt x="345" y="42"/>
                  </a:cubicBezTo>
                  <a:cubicBezTo>
                    <a:pt x="358" y="47"/>
                    <a:pt x="358" y="47"/>
                    <a:pt x="358" y="47"/>
                  </a:cubicBezTo>
                  <a:cubicBezTo>
                    <a:pt x="366" y="51"/>
                    <a:pt x="366" y="51"/>
                    <a:pt x="366" y="51"/>
                  </a:cubicBezTo>
                  <a:cubicBezTo>
                    <a:pt x="366" y="55"/>
                    <a:pt x="366" y="55"/>
                    <a:pt x="366" y="55"/>
                  </a:cubicBezTo>
                  <a:cubicBezTo>
                    <a:pt x="370" y="57"/>
                    <a:pt x="370" y="57"/>
                    <a:pt x="370" y="57"/>
                  </a:cubicBezTo>
                  <a:cubicBezTo>
                    <a:pt x="373" y="56"/>
                    <a:pt x="373" y="56"/>
                    <a:pt x="373" y="56"/>
                  </a:cubicBezTo>
                  <a:cubicBezTo>
                    <a:pt x="375" y="56"/>
                    <a:pt x="375" y="56"/>
                    <a:pt x="375" y="56"/>
                  </a:cubicBezTo>
                  <a:cubicBezTo>
                    <a:pt x="377" y="56"/>
                    <a:pt x="377" y="56"/>
                    <a:pt x="377" y="56"/>
                  </a:cubicBezTo>
                  <a:cubicBezTo>
                    <a:pt x="380" y="56"/>
                    <a:pt x="380" y="56"/>
                    <a:pt x="380" y="56"/>
                  </a:cubicBezTo>
                  <a:cubicBezTo>
                    <a:pt x="376" y="66"/>
                    <a:pt x="376" y="66"/>
                    <a:pt x="376" y="66"/>
                  </a:cubicBezTo>
                  <a:cubicBezTo>
                    <a:pt x="376" y="66"/>
                    <a:pt x="372" y="67"/>
                    <a:pt x="372" y="68"/>
                  </a:cubicBezTo>
                  <a:cubicBezTo>
                    <a:pt x="371" y="68"/>
                    <a:pt x="377" y="75"/>
                    <a:pt x="377" y="75"/>
                  </a:cubicBezTo>
                  <a:cubicBezTo>
                    <a:pt x="377" y="75"/>
                    <a:pt x="380" y="81"/>
                    <a:pt x="380" y="81"/>
                  </a:cubicBezTo>
                  <a:cubicBezTo>
                    <a:pt x="380" y="82"/>
                    <a:pt x="380" y="86"/>
                    <a:pt x="380" y="87"/>
                  </a:cubicBezTo>
                  <a:cubicBezTo>
                    <a:pt x="380" y="87"/>
                    <a:pt x="382" y="89"/>
                    <a:pt x="382" y="89"/>
                  </a:cubicBezTo>
                  <a:cubicBezTo>
                    <a:pt x="382" y="89"/>
                    <a:pt x="382" y="90"/>
                    <a:pt x="382" y="90"/>
                  </a:cubicBezTo>
                  <a:cubicBezTo>
                    <a:pt x="382" y="90"/>
                    <a:pt x="382" y="91"/>
                    <a:pt x="381" y="91"/>
                  </a:cubicBezTo>
                  <a:cubicBezTo>
                    <a:pt x="381" y="91"/>
                    <a:pt x="381" y="91"/>
                    <a:pt x="381" y="92"/>
                  </a:cubicBezTo>
                  <a:cubicBezTo>
                    <a:pt x="380" y="92"/>
                    <a:pt x="380" y="92"/>
                    <a:pt x="380" y="93"/>
                  </a:cubicBezTo>
                  <a:cubicBezTo>
                    <a:pt x="380" y="94"/>
                    <a:pt x="380" y="94"/>
                    <a:pt x="380" y="94"/>
                  </a:cubicBezTo>
                  <a:cubicBezTo>
                    <a:pt x="380" y="94"/>
                    <a:pt x="379" y="95"/>
                    <a:pt x="379" y="95"/>
                  </a:cubicBezTo>
                  <a:cubicBezTo>
                    <a:pt x="379" y="95"/>
                    <a:pt x="378" y="96"/>
                    <a:pt x="379" y="97"/>
                  </a:cubicBezTo>
                  <a:cubicBezTo>
                    <a:pt x="379" y="97"/>
                    <a:pt x="379" y="98"/>
                    <a:pt x="379" y="98"/>
                  </a:cubicBezTo>
                  <a:cubicBezTo>
                    <a:pt x="379" y="99"/>
                    <a:pt x="379" y="100"/>
                    <a:pt x="380" y="100"/>
                  </a:cubicBezTo>
                  <a:cubicBezTo>
                    <a:pt x="380" y="101"/>
                    <a:pt x="380" y="100"/>
                    <a:pt x="380" y="100"/>
                  </a:cubicBezTo>
                  <a:cubicBezTo>
                    <a:pt x="380" y="100"/>
                    <a:pt x="381" y="100"/>
                    <a:pt x="381" y="101"/>
                  </a:cubicBezTo>
                  <a:cubicBezTo>
                    <a:pt x="381" y="101"/>
                    <a:pt x="382" y="101"/>
                    <a:pt x="382" y="101"/>
                  </a:cubicBezTo>
                  <a:cubicBezTo>
                    <a:pt x="383" y="102"/>
                    <a:pt x="383" y="102"/>
                    <a:pt x="383" y="102"/>
                  </a:cubicBezTo>
                  <a:cubicBezTo>
                    <a:pt x="383" y="103"/>
                    <a:pt x="383" y="103"/>
                    <a:pt x="383" y="103"/>
                  </a:cubicBezTo>
                  <a:cubicBezTo>
                    <a:pt x="383" y="104"/>
                    <a:pt x="383" y="104"/>
                    <a:pt x="383" y="104"/>
                  </a:cubicBezTo>
                  <a:cubicBezTo>
                    <a:pt x="383" y="104"/>
                    <a:pt x="381" y="105"/>
                    <a:pt x="381" y="105"/>
                  </a:cubicBezTo>
                  <a:cubicBezTo>
                    <a:pt x="381" y="106"/>
                    <a:pt x="381" y="106"/>
                    <a:pt x="381" y="106"/>
                  </a:cubicBezTo>
                  <a:cubicBezTo>
                    <a:pt x="381" y="106"/>
                    <a:pt x="381" y="106"/>
                    <a:pt x="381" y="107"/>
                  </a:cubicBezTo>
                  <a:cubicBezTo>
                    <a:pt x="381" y="107"/>
                    <a:pt x="381" y="107"/>
                    <a:pt x="381" y="107"/>
                  </a:cubicBezTo>
                  <a:cubicBezTo>
                    <a:pt x="382" y="108"/>
                    <a:pt x="381" y="108"/>
                    <a:pt x="381" y="108"/>
                  </a:cubicBezTo>
                  <a:cubicBezTo>
                    <a:pt x="381" y="108"/>
                    <a:pt x="381" y="108"/>
                    <a:pt x="381" y="108"/>
                  </a:cubicBezTo>
                  <a:cubicBezTo>
                    <a:pt x="381" y="108"/>
                    <a:pt x="381" y="109"/>
                    <a:pt x="381" y="109"/>
                  </a:cubicBezTo>
                  <a:cubicBezTo>
                    <a:pt x="382" y="110"/>
                    <a:pt x="381" y="111"/>
                    <a:pt x="381" y="111"/>
                  </a:cubicBezTo>
                  <a:cubicBezTo>
                    <a:pt x="381" y="111"/>
                    <a:pt x="381" y="111"/>
                    <a:pt x="381" y="112"/>
                  </a:cubicBezTo>
                  <a:cubicBezTo>
                    <a:pt x="382" y="112"/>
                    <a:pt x="381" y="112"/>
                    <a:pt x="381" y="112"/>
                  </a:cubicBezTo>
                  <a:cubicBezTo>
                    <a:pt x="380" y="112"/>
                    <a:pt x="380" y="112"/>
                    <a:pt x="380" y="112"/>
                  </a:cubicBezTo>
                  <a:cubicBezTo>
                    <a:pt x="380" y="112"/>
                    <a:pt x="379" y="112"/>
                    <a:pt x="379" y="112"/>
                  </a:cubicBezTo>
                  <a:cubicBezTo>
                    <a:pt x="378" y="113"/>
                    <a:pt x="378" y="113"/>
                    <a:pt x="379" y="113"/>
                  </a:cubicBezTo>
                  <a:cubicBezTo>
                    <a:pt x="379" y="114"/>
                    <a:pt x="379" y="114"/>
                    <a:pt x="379" y="115"/>
                  </a:cubicBezTo>
                  <a:cubicBezTo>
                    <a:pt x="379" y="116"/>
                    <a:pt x="378" y="116"/>
                    <a:pt x="378" y="116"/>
                  </a:cubicBezTo>
                  <a:cubicBezTo>
                    <a:pt x="378" y="116"/>
                    <a:pt x="378" y="117"/>
                    <a:pt x="378" y="118"/>
                  </a:cubicBezTo>
                  <a:cubicBezTo>
                    <a:pt x="378" y="118"/>
                    <a:pt x="378" y="118"/>
                    <a:pt x="379" y="118"/>
                  </a:cubicBezTo>
                  <a:cubicBezTo>
                    <a:pt x="380" y="118"/>
                    <a:pt x="379" y="118"/>
                    <a:pt x="379" y="119"/>
                  </a:cubicBezTo>
                  <a:cubicBezTo>
                    <a:pt x="379" y="119"/>
                    <a:pt x="379" y="120"/>
                    <a:pt x="379" y="120"/>
                  </a:cubicBezTo>
                  <a:cubicBezTo>
                    <a:pt x="379" y="121"/>
                    <a:pt x="379" y="120"/>
                    <a:pt x="379" y="120"/>
                  </a:cubicBezTo>
                  <a:cubicBezTo>
                    <a:pt x="379" y="120"/>
                    <a:pt x="378" y="121"/>
                    <a:pt x="378" y="121"/>
                  </a:cubicBezTo>
                  <a:cubicBezTo>
                    <a:pt x="378" y="121"/>
                    <a:pt x="377" y="122"/>
                    <a:pt x="377" y="122"/>
                  </a:cubicBezTo>
                  <a:cubicBezTo>
                    <a:pt x="378" y="123"/>
                    <a:pt x="378" y="123"/>
                    <a:pt x="378" y="123"/>
                  </a:cubicBezTo>
                  <a:cubicBezTo>
                    <a:pt x="377" y="123"/>
                    <a:pt x="377" y="123"/>
                    <a:pt x="377" y="123"/>
                  </a:cubicBezTo>
                  <a:cubicBezTo>
                    <a:pt x="378" y="124"/>
                    <a:pt x="378" y="124"/>
                    <a:pt x="378" y="124"/>
                  </a:cubicBezTo>
                  <a:cubicBezTo>
                    <a:pt x="378" y="124"/>
                    <a:pt x="377" y="124"/>
                    <a:pt x="377" y="125"/>
                  </a:cubicBezTo>
                  <a:cubicBezTo>
                    <a:pt x="377" y="125"/>
                    <a:pt x="378" y="126"/>
                    <a:pt x="378" y="126"/>
                  </a:cubicBezTo>
                  <a:cubicBezTo>
                    <a:pt x="378" y="126"/>
                    <a:pt x="378" y="126"/>
                    <a:pt x="379" y="126"/>
                  </a:cubicBezTo>
                  <a:cubicBezTo>
                    <a:pt x="379" y="126"/>
                    <a:pt x="379" y="127"/>
                    <a:pt x="379" y="128"/>
                  </a:cubicBezTo>
                  <a:cubicBezTo>
                    <a:pt x="378" y="128"/>
                    <a:pt x="379" y="128"/>
                    <a:pt x="379" y="128"/>
                  </a:cubicBezTo>
                  <a:cubicBezTo>
                    <a:pt x="380" y="129"/>
                    <a:pt x="379" y="128"/>
                    <a:pt x="379" y="129"/>
                  </a:cubicBezTo>
                  <a:cubicBezTo>
                    <a:pt x="379" y="129"/>
                    <a:pt x="379" y="130"/>
                    <a:pt x="380" y="130"/>
                  </a:cubicBezTo>
                  <a:cubicBezTo>
                    <a:pt x="381" y="130"/>
                    <a:pt x="380" y="130"/>
                    <a:pt x="380" y="130"/>
                  </a:cubicBezTo>
                  <a:cubicBezTo>
                    <a:pt x="381" y="131"/>
                    <a:pt x="381" y="131"/>
                    <a:pt x="381" y="132"/>
                  </a:cubicBezTo>
                  <a:cubicBezTo>
                    <a:pt x="381" y="133"/>
                    <a:pt x="381" y="133"/>
                    <a:pt x="381" y="133"/>
                  </a:cubicBezTo>
                  <a:cubicBezTo>
                    <a:pt x="382" y="134"/>
                    <a:pt x="381" y="135"/>
                    <a:pt x="381" y="135"/>
                  </a:cubicBezTo>
                  <a:cubicBezTo>
                    <a:pt x="381" y="135"/>
                    <a:pt x="381" y="136"/>
                    <a:pt x="381" y="137"/>
                  </a:cubicBezTo>
                  <a:cubicBezTo>
                    <a:pt x="381" y="137"/>
                    <a:pt x="381" y="138"/>
                    <a:pt x="381" y="138"/>
                  </a:cubicBezTo>
                  <a:cubicBezTo>
                    <a:pt x="381" y="138"/>
                    <a:pt x="382" y="139"/>
                    <a:pt x="382" y="139"/>
                  </a:cubicBezTo>
                  <a:cubicBezTo>
                    <a:pt x="382" y="139"/>
                    <a:pt x="383" y="140"/>
                    <a:pt x="383" y="140"/>
                  </a:cubicBezTo>
                  <a:cubicBezTo>
                    <a:pt x="383" y="140"/>
                    <a:pt x="384" y="140"/>
                    <a:pt x="384" y="141"/>
                  </a:cubicBezTo>
                  <a:cubicBezTo>
                    <a:pt x="384" y="141"/>
                    <a:pt x="383" y="142"/>
                    <a:pt x="383" y="142"/>
                  </a:cubicBezTo>
                  <a:cubicBezTo>
                    <a:pt x="382" y="142"/>
                    <a:pt x="383" y="142"/>
                    <a:pt x="382" y="142"/>
                  </a:cubicBezTo>
                  <a:cubicBezTo>
                    <a:pt x="382" y="142"/>
                    <a:pt x="382" y="142"/>
                    <a:pt x="381" y="143"/>
                  </a:cubicBezTo>
                  <a:cubicBezTo>
                    <a:pt x="381" y="144"/>
                    <a:pt x="381" y="144"/>
                    <a:pt x="381" y="144"/>
                  </a:cubicBezTo>
                  <a:cubicBezTo>
                    <a:pt x="382" y="145"/>
                    <a:pt x="382" y="145"/>
                    <a:pt x="382" y="146"/>
                  </a:cubicBezTo>
                  <a:cubicBezTo>
                    <a:pt x="382" y="147"/>
                    <a:pt x="381" y="147"/>
                    <a:pt x="381" y="147"/>
                  </a:cubicBezTo>
                  <a:cubicBezTo>
                    <a:pt x="380" y="148"/>
                    <a:pt x="380" y="147"/>
                    <a:pt x="380" y="147"/>
                  </a:cubicBezTo>
                  <a:cubicBezTo>
                    <a:pt x="379" y="147"/>
                    <a:pt x="379" y="147"/>
                    <a:pt x="378" y="147"/>
                  </a:cubicBezTo>
                  <a:cubicBezTo>
                    <a:pt x="378" y="147"/>
                    <a:pt x="377" y="148"/>
                    <a:pt x="376" y="148"/>
                  </a:cubicBezTo>
                  <a:cubicBezTo>
                    <a:pt x="376" y="149"/>
                    <a:pt x="374" y="149"/>
                    <a:pt x="374" y="149"/>
                  </a:cubicBezTo>
                  <a:cubicBezTo>
                    <a:pt x="374" y="149"/>
                    <a:pt x="374" y="150"/>
                    <a:pt x="374" y="151"/>
                  </a:cubicBezTo>
                  <a:cubicBezTo>
                    <a:pt x="375" y="151"/>
                    <a:pt x="375" y="151"/>
                    <a:pt x="375" y="151"/>
                  </a:cubicBezTo>
                  <a:cubicBezTo>
                    <a:pt x="376" y="152"/>
                    <a:pt x="376" y="152"/>
                    <a:pt x="376" y="152"/>
                  </a:cubicBezTo>
                  <a:cubicBezTo>
                    <a:pt x="375" y="153"/>
                    <a:pt x="376" y="153"/>
                    <a:pt x="376" y="154"/>
                  </a:cubicBezTo>
                  <a:cubicBezTo>
                    <a:pt x="377" y="155"/>
                    <a:pt x="378" y="157"/>
                    <a:pt x="378" y="157"/>
                  </a:cubicBezTo>
                  <a:cubicBezTo>
                    <a:pt x="378" y="157"/>
                    <a:pt x="378" y="158"/>
                    <a:pt x="378" y="159"/>
                  </a:cubicBezTo>
                  <a:cubicBezTo>
                    <a:pt x="378" y="159"/>
                    <a:pt x="378" y="160"/>
                    <a:pt x="377" y="161"/>
                  </a:cubicBezTo>
                  <a:cubicBezTo>
                    <a:pt x="377" y="162"/>
                    <a:pt x="377" y="162"/>
                    <a:pt x="377" y="162"/>
                  </a:cubicBezTo>
                  <a:cubicBezTo>
                    <a:pt x="377" y="162"/>
                    <a:pt x="376" y="163"/>
                    <a:pt x="376" y="163"/>
                  </a:cubicBezTo>
                  <a:cubicBezTo>
                    <a:pt x="375" y="164"/>
                    <a:pt x="375" y="164"/>
                    <a:pt x="374" y="163"/>
                  </a:cubicBezTo>
                  <a:cubicBezTo>
                    <a:pt x="373" y="163"/>
                    <a:pt x="372" y="163"/>
                    <a:pt x="372" y="162"/>
                  </a:cubicBezTo>
                  <a:cubicBezTo>
                    <a:pt x="371" y="162"/>
                    <a:pt x="371" y="163"/>
                    <a:pt x="370" y="163"/>
                  </a:cubicBezTo>
                  <a:cubicBezTo>
                    <a:pt x="369" y="164"/>
                    <a:pt x="370" y="164"/>
                    <a:pt x="369" y="164"/>
                  </a:cubicBezTo>
                  <a:cubicBezTo>
                    <a:pt x="368" y="165"/>
                    <a:pt x="368" y="164"/>
                    <a:pt x="367" y="164"/>
                  </a:cubicBezTo>
                  <a:cubicBezTo>
                    <a:pt x="367" y="165"/>
                    <a:pt x="366" y="165"/>
                    <a:pt x="366" y="165"/>
                  </a:cubicBezTo>
                  <a:cubicBezTo>
                    <a:pt x="365" y="166"/>
                    <a:pt x="366" y="166"/>
                    <a:pt x="366" y="167"/>
                  </a:cubicBezTo>
                  <a:cubicBezTo>
                    <a:pt x="367" y="167"/>
                    <a:pt x="367" y="168"/>
                    <a:pt x="367" y="168"/>
                  </a:cubicBezTo>
                  <a:cubicBezTo>
                    <a:pt x="367" y="169"/>
                    <a:pt x="367" y="169"/>
                    <a:pt x="367" y="170"/>
                  </a:cubicBezTo>
                  <a:cubicBezTo>
                    <a:pt x="367" y="170"/>
                    <a:pt x="366" y="171"/>
                    <a:pt x="366" y="171"/>
                  </a:cubicBezTo>
                  <a:cubicBezTo>
                    <a:pt x="365" y="171"/>
                    <a:pt x="366" y="172"/>
                    <a:pt x="366" y="173"/>
                  </a:cubicBezTo>
                  <a:cubicBezTo>
                    <a:pt x="366" y="173"/>
                    <a:pt x="366" y="175"/>
                    <a:pt x="366" y="175"/>
                  </a:cubicBezTo>
                  <a:cubicBezTo>
                    <a:pt x="367" y="175"/>
                    <a:pt x="367" y="175"/>
                    <a:pt x="367" y="175"/>
                  </a:cubicBezTo>
                  <a:cubicBezTo>
                    <a:pt x="368" y="176"/>
                    <a:pt x="368" y="176"/>
                    <a:pt x="369" y="175"/>
                  </a:cubicBezTo>
                  <a:cubicBezTo>
                    <a:pt x="370" y="175"/>
                    <a:pt x="370" y="175"/>
                    <a:pt x="370" y="175"/>
                  </a:cubicBezTo>
                  <a:cubicBezTo>
                    <a:pt x="370" y="175"/>
                    <a:pt x="370" y="175"/>
                    <a:pt x="371" y="175"/>
                  </a:cubicBezTo>
                  <a:cubicBezTo>
                    <a:pt x="372" y="175"/>
                    <a:pt x="372" y="175"/>
                    <a:pt x="372" y="175"/>
                  </a:cubicBezTo>
                  <a:cubicBezTo>
                    <a:pt x="373" y="177"/>
                    <a:pt x="373" y="177"/>
                    <a:pt x="373" y="177"/>
                  </a:cubicBezTo>
                  <a:cubicBezTo>
                    <a:pt x="374" y="178"/>
                    <a:pt x="374" y="178"/>
                    <a:pt x="374" y="178"/>
                  </a:cubicBezTo>
                  <a:cubicBezTo>
                    <a:pt x="374" y="179"/>
                    <a:pt x="374" y="179"/>
                    <a:pt x="374" y="179"/>
                  </a:cubicBezTo>
                  <a:cubicBezTo>
                    <a:pt x="374" y="180"/>
                    <a:pt x="374" y="180"/>
                    <a:pt x="374" y="180"/>
                  </a:cubicBezTo>
                  <a:cubicBezTo>
                    <a:pt x="374" y="181"/>
                    <a:pt x="374" y="181"/>
                    <a:pt x="374" y="181"/>
                  </a:cubicBezTo>
                  <a:cubicBezTo>
                    <a:pt x="374" y="181"/>
                    <a:pt x="374" y="183"/>
                    <a:pt x="374" y="184"/>
                  </a:cubicBezTo>
                  <a:cubicBezTo>
                    <a:pt x="374" y="184"/>
                    <a:pt x="373" y="185"/>
                    <a:pt x="373" y="185"/>
                  </a:cubicBezTo>
                  <a:cubicBezTo>
                    <a:pt x="373" y="185"/>
                    <a:pt x="373" y="186"/>
                    <a:pt x="373" y="187"/>
                  </a:cubicBezTo>
                  <a:cubicBezTo>
                    <a:pt x="373" y="188"/>
                    <a:pt x="373" y="187"/>
                    <a:pt x="373" y="188"/>
                  </a:cubicBezTo>
                  <a:cubicBezTo>
                    <a:pt x="373" y="189"/>
                    <a:pt x="373" y="190"/>
                    <a:pt x="373" y="190"/>
                  </a:cubicBezTo>
                  <a:cubicBezTo>
                    <a:pt x="372" y="191"/>
                    <a:pt x="372" y="191"/>
                    <a:pt x="372" y="192"/>
                  </a:cubicBezTo>
                  <a:cubicBezTo>
                    <a:pt x="371" y="192"/>
                    <a:pt x="369" y="193"/>
                    <a:pt x="369" y="193"/>
                  </a:cubicBezTo>
                  <a:cubicBezTo>
                    <a:pt x="369" y="193"/>
                    <a:pt x="370" y="194"/>
                    <a:pt x="370" y="194"/>
                  </a:cubicBezTo>
                  <a:cubicBezTo>
                    <a:pt x="370" y="194"/>
                    <a:pt x="370" y="194"/>
                    <a:pt x="370" y="195"/>
                  </a:cubicBezTo>
                  <a:cubicBezTo>
                    <a:pt x="369" y="195"/>
                    <a:pt x="369" y="195"/>
                    <a:pt x="369" y="196"/>
                  </a:cubicBezTo>
                  <a:cubicBezTo>
                    <a:pt x="369" y="196"/>
                    <a:pt x="370" y="198"/>
                    <a:pt x="370" y="198"/>
                  </a:cubicBezTo>
                  <a:cubicBezTo>
                    <a:pt x="370" y="199"/>
                    <a:pt x="371" y="199"/>
                    <a:pt x="372" y="199"/>
                  </a:cubicBezTo>
                  <a:cubicBezTo>
                    <a:pt x="372" y="199"/>
                    <a:pt x="373" y="199"/>
                    <a:pt x="373" y="199"/>
                  </a:cubicBezTo>
                  <a:cubicBezTo>
                    <a:pt x="373" y="199"/>
                    <a:pt x="373" y="199"/>
                    <a:pt x="373" y="200"/>
                  </a:cubicBezTo>
                  <a:cubicBezTo>
                    <a:pt x="372" y="200"/>
                    <a:pt x="373" y="201"/>
                    <a:pt x="373" y="202"/>
                  </a:cubicBezTo>
                  <a:cubicBezTo>
                    <a:pt x="374" y="202"/>
                    <a:pt x="373" y="204"/>
                    <a:pt x="373" y="204"/>
                  </a:cubicBezTo>
                  <a:cubicBezTo>
                    <a:pt x="373" y="205"/>
                    <a:pt x="373" y="205"/>
                    <a:pt x="373" y="206"/>
                  </a:cubicBezTo>
                  <a:cubicBezTo>
                    <a:pt x="373" y="206"/>
                    <a:pt x="373" y="206"/>
                    <a:pt x="373" y="206"/>
                  </a:cubicBezTo>
                  <a:cubicBezTo>
                    <a:pt x="373" y="207"/>
                    <a:pt x="373" y="207"/>
                    <a:pt x="373" y="207"/>
                  </a:cubicBezTo>
                  <a:cubicBezTo>
                    <a:pt x="372" y="208"/>
                    <a:pt x="372" y="209"/>
                    <a:pt x="373" y="209"/>
                  </a:cubicBezTo>
                  <a:cubicBezTo>
                    <a:pt x="373" y="209"/>
                    <a:pt x="374" y="209"/>
                    <a:pt x="374" y="209"/>
                  </a:cubicBezTo>
                  <a:cubicBezTo>
                    <a:pt x="374" y="209"/>
                    <a:pt x="375" y="209"/>
                    <a:pt x="376" y="209"/>
                  </a:cubicBezTo>
                  <a:cubicBezTo>
                    <a:pt x="376" y="209"/>
                    <a:pt x="377" y="209"/>
                    <a:pt x="377" y="209"/>
                  </a:cubicBezTo>
                  <a:cubicBezTo>
                    <a:pt x="377" y="209"/>
                    <a:pt x="378" y="208"/>
                    <a:pt x="379" y="207"/>
                  </a:cubicBezTo>
                  <a:cubicBezTo>
                    <a:pt x="379" y="207"/>
                    <a:pt x="379" y="208"/>
                    <a:pt x="379" y="208"/>
                  </a:cubicBezTo>
                  <a:cubicBezTo>
                    <a:pt x="379" y="208"/>
                    <a:pt x="379" y="210"/>
                    <a:pt x="379" y="210"/>
                  </a:cubicBezTo>
                  <a:cubicBezTo>
                    <a:pt x="378" y="210"/>
                    <a:pt x="378" y="211"/>
                    <a:pt x="378" y="211"/>
                  </a:cubicBezTo>
                  <a:cubicBezTo>
                    <a:pt x="378" y="211"/>
                    <a:pt x="379" y="212"/>
                    <a:pt x="379" y="212"/>
                  </a:cubicBezTo>
                  <a:cubicBezTo>
                    <a:pt x="380" y="213"/>
                    <a:pt x="380" y="213"/>
                    <a:pt x="381" y="213"/>
                  </a:cubicBezTo>
                  <a:cubicBezTo>
                    <a:pt x="382" y="213"/>
                    <a:pt x="381" y="213"/>
                    <a:pt x="382" y="214"/>
                  </a:cubicBezTo>
                  <a:cubicBezTo>
                    <a:pt x="384" y="214"/>
                    <a:pt x="383" y="215"/>
                    <a:pt x="383" y="215"/>
                  </a:cubicBezTo>
                  <a:cubicBezTo>
                    <a:pt x="382" y="215"/>
                    <a:pt x="382" y="216"/>
                    <a:pt x="382" y="217"/>
                  </a:cubicBezTo>
                  <a:cubicBezTo>
                    <a:pt x="382" y="218"/>
                    <a:pt x="382" y="218"/>
                    <a:pt x="382" y="219"/>
                  </a:cubicBezTo>
                  <a:cubicBezTo>
                    <a:pt x="381" y="220"/>
                    <a:pt x="381" y="222"/>
                    <a:pt x="381" y="222"/>
                  </a:cubicBezTo>
                  <a:cubicBezTo>
                    <a:pt x="381" y="223"/>
                    <a:pt x="382" y="227"/>
                    <a:pt x="382" y="227"/>
                  </a:cubicBezTo>
                  <a:cubicBezTo>
                    <a:pt x="382" y="228"/>
                    <a:pt x="381" y="228"/>
                    <a:pt x="381" y="228"/>
                  </a:cubicBezTo>
                  <a:cubicBezTo>
                    <a:pt x="381" y="227"/>
                    <a:pt x="381" y="227"/>
                    <a:pt x="381" y="227"/>
                  </a:cubicBezTo>
                  <a:cubicBezTo>
                    <a:pt x="381" y="227"/>
                    <a:pt x="380" y="227"/>
                    <a:pt x="380" y="228"/>
                  </a:cubicBezTo>
                  <a:cubicBezTo>
                    <a:pt x="379" y="228"/>
                    <a:pt x="379" y="228"/>
                    <a:pt x="378" y="228"/>
                  </a:cubicBezTo>
                  <a:cubicBezTo>
                    <a:pt x="378" y="228"/>
                    <a:pt x="376" y="229"/>
                    <a:pt x="376" y="229"/>
                  </a:cubicBezTo>
                  <a:cubicBezTo>
                    <a:pt x="377" y="231"/>
                    <a:pt x="377" y="231"/>
                    <a:pt x="377" y="231"/>
                  </a:cubicBezTo>
                  <a:cubicBezTo>
                    <a:pt x="377" y="231"/>
                    <a:pt x="377" y="231"/>
                    <a:pt x="376" y="231"/>
                  </a:cubicBezTo>
                  <a:cubicBezTo>
                    <a:pt x="376" y="231"/>
                    <a:pt x="376" y="231"/>
                    <a:pt x="376" y="231"/>
                  </a:cubicBezTo>
                  <a:cubicBezTo>
                    <a:pt x="374" y="231"/>
                    <a:pt x="374" y="231"/>
                    <a:pt x="374" y="231"/>
                  </a:cubicBezTo>
                  <a:cubicBezTo>
                    <a:pt x="373" y="233"/>
                    <a:pt x="373" y="233"/>
                    <a:pt x="373" y="233"/>
                  </a:cubicBezTo>
                  <a:cubicBezTo>
                    <a:pt x="374" y="233"/>
                    <a:pt x="374" y="233"/>
                    <a:pt x="374" y="233"/>
                  </a:cubicBezTo>
                  <a:cubicBezTo>
                    <a:pt x="374" y="234"/>
                    <a:pt x="374" y="234"/>
                    <a:pt x="374" y="234"/>
                  </a:cubicBezTo>
                  <a:cubicBezTo>
                    <a:pt x="374" y="236"/>
                    <a:pt x="374" y="236"/>
                    <a:pt x="374" y="236"/>
                  </a:cubicBezTo>
                  <a:cubicBezTo>
                    <a:pt x="373" y="236"/>
                    <a:pt x="373" y="236"/>
                    <a:pt x="373" y="236"/>
                  </a:cubicBezTo>
                  <a:cubicBezTo>
                    <a:pt x="373" y="237"/>
                    <a:pt x="373" y="237"/>
                    <a:pt x="373" y="237"/>
                  </a:cubicBezTo>
                  <a:cubicBezTo>
                    <a:pt x="374" y="239"/>
                    <a:pt x="374" y="239"/>
                    <a:pt x="374" y="239"/>
                  </a:cubicBezTo>
                  <a:cubicBezTo>
                    <a:pt x="374" y="239"/>
                    <a:pt x="374" y="239"/>
                    <a:pt x="374" y="239"/>
                  </a:cubicBezTo>
                  <a:cubicBezTo>
                    <a:pt x="374" y="240"/>
                    <a:pt x="374" y="240"/>
                    <a:pt x="374" y="240"/>
                  </a:cubicBezTo>
                  <a:cubicBezTo>
                    <a:pt x="370" y="243"/>
                    <a:pt x="370" y="243"/>
                    <a:pt x="370" y="243"/>
                  </a:cubicBezTo>
                  <a:cubicBezTo>
                    <a:pt x="371" y="245"/>
                    <a:pt x="371" y="245"/>
                    <a:pt x="371" y="245"/>
                  </a:cubicBezTo>
                  <a:cubicBezTo>
                    <a:pt x="366" y="251"/>
                    <a:pt x="366" y="251"/>
                    <a:pt x="366" y="251"/>
                  </a:cubicBezTo>
                  <a:cubicBezTo>
                    <a:pt x="365" y="255"/>
                    <a:pt x="365" y="255"/>
                    <a:pt x="365" y="255"/>
                  </a:cubicBezTo>
                  <a:cubicBezTo>
                    <a:pt x="359" y="255"/>
                    <a:pt x="359" y="255"/>
                    <a:pt x="359" y="255"/>
                  </a:cubicBezTo>
                  <a:cubicBezTo>
                    <a:pt x="358" y="256"/>
                    <a:pt x="358" y="256"/>
                    <a:pt x="358" y="256"/>
                  </a:cubicBezTo>
                  <a:cubicBezTo>
                    <a:pt x="358" y="256"/>
                    <a:pt x="357" y="256"/>
                    <a:pt x="356" y="257"/>
                  </a:cubicBezTo>
                  <a:cubicBezTo>
                    <a:pt x="356" y="257"/>
                    <a:pt x="356" y="258"/>
                    <a:pt x="356" y="258"/>
                  </a:cubicBezTo>
                  <a:cubicBezTo>
                    <a:pt x="356" y="258"/>
                    <a:pt x="356" y="258"/>
                    <a:pt x="356" y="258"/>
                  </a:cubicBezTo>
                  <a:cubicBezTo>
                    <a:pt x="356" y="258"/>
                    <a:pt x="356" y="259"/>
                    <a:pt x="356" y="259"/>
                  </a:cubicBezTo>
                  <a:cubicBezTo>
                    <a:pt x="355" y="259"/>
                    <a:pt x="355" y="260"/>
                    <a:pt x="355" y="260"/>
                  </a:cubicBezTo>
                  <a:cubicBezTo>
                    <a:pt x="355" y="260"/>
                    <a:pt x="355" y="260"/>
                    <a:pt x="355" y="260"/>
                  </a:cubicBezTo>
                  <a:cubicBezTo>
                    <a:pt x="355" y="260"/>
                    <a:pt x="355" y="261"/>
                    <a:pt x="355" y="261"/>
                  </a:cubicBezTo>
                  <a:cubicBezTo>
                    <a:pt x="355" y="261"/>
                    <a:pt x="355" y="261"/>
                    <a:pt x="355" y="261"/>
                  </a:cubicBezTo>
                  <a:cubicBezTo>
                    <a:pt x="355" y="261"/>
                    <a:pt x="355" y="262"/>
                    <a:pt x="356" y="262"/>
                  </a:cubicBezTo>
                  <a:cubicBezTo>
                    <a:pt x="356" y="262"/>
                    <a:pt x="356" y="263"/>
                    <a:pt x="356" y="263"/>
                  </a:cubicBezTo>
                  <a:cubicBezTo>
                    <a:pt x="356" y="268"/>
                    <a:pt x="356" y="268"/>
                    <a:pt x="356" y="268"/>
                  </a:cubicBezTo>
                  <a:cubicBezTo>
                    <a:pt x="357" y="273"/>
                    <a:pt x="357" y="273"/>
                    <a:pt x="357" y="273"/>
                  </a:cubicBezTo>
                  <a:cubicBezTo>
                    <a:pt x="355" y="278"/>
                    <a:pt x="355" y="278"/>
                    <a:pt x="355" y="278"/>
                  </a:cubicBezTo>
                  <a:cubicBezTo>
                    <a:pt x="352" y="283"/>
                    <a:pt x="352" y="283"/>
                    <a:pt x="352" y="283"/>
                  </a:cubicBezTo>
                  <a:cubicBezTo>
                    <a:pt x="349" y="286"/>
                    <a:pt x="349" y="286"/>
                    <a:pt x="349" y="286"/>
                  </a:cubicBezTo>
                  <a:cubicBezTo>
                    <a:pt x="349" y="286"/>
                    <a:pt x="349" y="286"/>
                    <a:pt x="350" y="286"/>
                  </a:cubicBezTo>
                  <a:cubicBezTo>
                    <a:pt x="351" y="285"/>
                    <a:pt x="350" y="286"/>
                    <a:pt x="350" y="286"/>
                  </a:cubicBezTo>
                  <a:cubicBezTo>
                    <a:pt x="350" y="287"/>
                    <a:pt x="351" y="287"/>
                    <a:pt x="351" y="287"/>
                  </a:cubicBezTo>
                  <a:cubicBezTo>
                    <a:pt x="351" y="287"/>
                    <a:pt x="351" y="287"/>
                    <a:pt x="351" y="287"/>
                  </a:cubicBezTo>
                  <a:cubicBezTo>
                    <a:pt x="351" y="287"/>
                    <a:pt x="351" y="287"/>
                    <a:pt x="351" y="287"/>
                  </a:cubicBezTo>
                  <a:cubicBezTo>
                    <a:pt x="351" y="287"/>
                    <a:pt x="351" y="288"/>
                    <a:pt x="351" y="288"/>
                  </a:cubicBezTo>
                  <a:cubicBezTo>
                    <a:pt x="350" y="288"/>
                    <a:pt x="351" y="289"/>
                    <a:pt x="351" y="290"/>
                  </a:cubicBezTo>
                  <a:cubicBezTo>
                    <a:pt x="351" y="290"/>
                    <a:pt x="352" y="290"/>
                    <a:pt x="352" y="290"/>
                  </a:cubicBezTo>
                  <a:cubicBezTo>
                    <a:pt x="352" y="291"/>
                    <a:pt x="352" y="291"/>
                    <a:pt x="352" y="291"/>
                  </a:cubicBezTo>
                  <a:cubicBezTo>
                    <a:pt x="355" y="296"/>
                    <a:pt x="355" y="296"/>
                    <a:pt x="355" y="296"/>
                  </a:cubicBezTo>
                  <a:cubicBezTo>
                    <a:pt x="353" y="294"/>
                    <a:pt x="353" y="294"/>
                    <a:pt x="353" y="294"/>
                  </a:cubicBezTo>
                  <a:cubicBezTo>
                    <a:pt x="351" y="295"/>
                    <a:pt x="351" y="295"/>
                    <a:pt x="351" y="295"/>
                  </a:cubicBezTo>
                  <a:cubicBezTo>
                    <a:pt x="301" y="350"/>
                    <a:pt x="301" y="350"/>
                    <a:pt x="301" y="350"/>
                  </a:cubicBezTo>
                  <a:cubicBezTo>
                    <a:pt x="297" y="353"/>
                    <a:pt x="297" y="353"/>
                    <a:pt x="297" y="353"/>
                  </a:cubicBezTo>
                  <a:cubicBezTo>
                    <a:pt x="297" y="353"/>
                    <a:pt x="296" y="351"/>
                    <a:pt x="296" y="351"/>
                  </a:cubicBezTo>
                  <a:cubicBezTo>
                    <a:pt x="296" y="351"/>
                    <a:pt x="296" y="350"/>
                    <a:pt x="295" y="350"/>
                  </a:cubicBezTo>
                  <a:cubicBezTo>
                    <a:pt x="295" y="350"/>
                    <a:pt x="294" y="350"/>
                    <a:pt x="294" y="350"/>
                  </a:cubicBezTo>
                  <a:cubicBezTo>
                    <a:pt x="294" y="350"/>
                    <a:pt x="293" y="351"/>
                    <a:pt x="293" y="350"/>
                  </a:cubicBezTo>
                  <a:cubicBezTo>
                    <a:pt x="293" y="350"/>
                    <a:pt x="292" y="350"/>
                    <a:pt x="292" y="349"/>
                  </a:cubicBezTo>
                  <a:cubicBezTo>
                    <a:pt x="292" y="349"/>
                    <a:pt x="291" y="348"/>
                    <a:pt x="291" y="348"/>
                  </a:cubicBezTo>
                  <a:cubicBezTo>
                    <a:pt x="291" y="348"/>
                    <a:pt x="289" y="348"/>
                    <a:pt x="288" y="348"/>
                  </a:cubicBezTo>
                  <a:cubicBezTo>
                    <a:pt x="288" y="349"/>
                    <a:pt x="287" y="349"/>
                    <a:pt x="287" y="349"/>
                  </a:cubicBezTo>
                  <a:cubicBezTo>
                    <a:pt x="286" y="349"/>
                    <a:pt x="286" y="349"/>
                    <a:pt x="285" y="348"/>
                  </a:cubicBezTo>
                  <a:cubicBezTo>
                    <a:pt x="284" y="348"/>
                    <a:pt x="283" y="348"/>
                    <a:pt x="283" y="348"/>
                  </a:cubicBezTo>
                  <a:cubicBezTo>
                    <a:pt x="283" y="347"/>
                    <a:pt x="282" y="347"/>
                    <a:pt x="282" y="348"/>
                  </a:cubicBezTo>
                  <a:cubicBezTo>
                    <a:pt x="282" y="348"/>
                    <a:pt x="282" y="348"/>
                    <a:pt x="282" y="348"/>
                  </a:cubicBezTo>
                  <a:cubicBezTo>
                    <a:pt x="281" y="348"/>
                    <a:pt x="281" y="348"/>
                    <a:pt x="281" y="347"/>
                  </a:cubicBezTo>
                  <a:cubicBezTo>
                    <a:pt x="281" y="347"/>
                    <a:pt x="281" y="347"/>
                    <a:pt x="280" y="347"/>
                  </a:cubicBezTo>
                  <a:cubicBezTo>
                    <a:pt x="279" y="347"/>
                    <a:pt x="280" y="347"/>
                    <a:pt x="279" y="347"/>
                  </a:cubicBezTo>
                  <a:cubicBezTo>
                    <a:pt x="279" y="347"/>
                    <a:pt x="279" y="346"/>
                    <a:pt x="279" y="346"/>
                  </a:cubicBezTo>
                  <a:cubicBezTo>
                    <a:pt x="278" y="346"/>
                    <a:pt x="277" y="346"/>
                    <a:pt x="277" y="347"/>
                  </a:cubicBezTo>
                  <a:cubicBezTo>
                    <a:pt x="276" y="347"/>
                    <a:pt x="276" y="347"/>
                    <a:pt x="276" y="347"/>
                  </a:cubicBezTo>
                  <a:cubicBezTo>
                    <a:pt x="275" y="347"/>
                    <a:pt x="275" y="346"/>
                    <a:pt x="274" y="346"/>
                  </a:cubicBezTo>
                  <a:cubicBezTo>
                    <a:pt x="274" y="346"/>
                    <a:pt x="275" y="346"/>
                    <a:pt x="273" y="346"/>
                  </a:cubicBezTo>
                  <a:cubicBezTo>
                    <a:pt x="272" y="347"/>
                    <a:pt x="271" y="347"/>
                    <a:pt x="270" y="347"/>
                  </a:cubicBezTo>
                  <a:cubicBezTo>
                    <a:pt x="269" y="347"/>
                    <a:pt x="269" y="347"/>
                    <a:pt x="268" y="347"/>
                  </a:cubicBezTo>
                  <a:cubicBezTo>
                    <a:pt x="267" y="347"/>
                    <a:pt x="267" y="347"/>
                    <a:pt x="266" y="347"/>
                  </a:cubicBezTo>
                  <a:cubicBezTo>
                    <a:pt x="266" y="347"/>
                    <a:pt x="267" y="348"/>
                    <a:pt x="265" y="348"/>
                  </a:cubicBezTo>
                  <a:cubicBezTo>
                    <a:pt x="264" y="348"/>
                    <a:pt x="263" y="349"/>
                    <a:pt x="263" y="348"/>
                  </a:cubicBezTo>
                  <a:cubicBezTo>
                    <a:pt x="263" y="348"/>
                    <a:pt x="263" y="347"/>
                    <a:pt x="263" y="347"/>
                  </a:cubicBezTo>
                  <a:cubicBezTo>
                    <a:pt x="262" y="347"/>
                    <a:pt x="261" y="348"/>
                    <a:pt x="261" y="348"/>
                  </a:cubicBezTo>
                  <a:cubicBezTo>
                    <a:pt x="260" y="348"/>
                    <a:pt x="260" y="349"/>
                    <a:pt x="259" y="348"/>
                  </a:cubicBezTo>
                  <a:cubicBezTo>
                    <a:pt x="259" y="348"/>
                    <a:pt x="258" y="347"/>
                    <a:pt x="258" y="347"/>
                  </a:cubicBezTo>
                  <a:cubicBezTo>
                    <a:pt x="257" y="347"/>
                    <a:pt x="256" y="348"/>
                    <a:pt x="256" y="348"/>
                  </a:cubicBezTo>
                  <a:cubicBezTo>
                    <a:pt x="255" y="348"/>
                    <a:pt x="254" y="348"/>
                    <a:pt x="254" y="349"/>
                  </a:cubicBezTo>
                  <a:cubicBezTo>
                    <a:pt x="253" y="349"/>
                    <a:pt x="253" y="349"/>
                    <a:pt x="252" y="349"/>
                  </a:cubicBezTo>
                  <a:cubicBezTo>
                    <a:pt x="251" y="349"/>
                    <a:pt x="251" y="349"/>
                    <a:pt x="250" y="349"/>
                  </a:cubicBezTo>
                  <a:cubicBezTo>
                    <a:pt x="250" y="349"/>
                    <a:pt x="248" y="349"/>
                    <a:pt x="248" y="349"/>
                  </a:cubicBezTo>
                  <a:cubicBezTo>
                    <a:pt x="247" y="349"/>
                    <a:pt x="247" y="349"/>
                    <a:pt x="247" y="349"/>
                  </a:cubicBezTo>
                  <a:cubicBezTo>
                    <a:pt x="247" y="349"/>
                    <a:pt x="245" y="347"/>
                    <a:pt x="245" y="347"/>
                  </a:cubicBezTo>
                  <a:cubicBezTo>
                    <a:pt x="244" y="347"/>
                    <a:pt x="243" y="346"/>
                    <a:pt x="242" y="347"/>
                  </a:cubicBezTo>
                  <a:cubicBezTo>
                    <a:pt x="241" y="347"/>
                    <a:pt x="239" y="347"/>
                    <a:pt x="239" y="347"/>
                  </a:cubicBezTo>
                  <a:cubicBezTo>
                    <a:pt x="238" y="346"/>
                    <a:pt x="237" y="345"/>
                    <a:pt x="237" y="345"/>
                  </a:cubicBezTo>
                  <a:cubicBezTo>
                    <a:pt x="237" y="344"/>
                    <a:pt x="236" y="344"/>
                    <a:pt x="235" y="344"/>
                  </a:cubicBezTo>
                  <a:cubicBezTo>
                    <a:pt x="235" y="344"/>
                    <a:pt x="235" y="343"/>
                    <a:pt x="234" y="343"/>
                  </a:cubicBezTo>
                  <a:cubicBezTo>
                    <a:pt x="234" y="343"/>
                    <a:pt x="234" y="342"/>
                    <a:pt x="233" y="342"/>
                  </a:cubicBezTo>
                  <a:cubicBezTo>
                    <a:pt x="232" y="342"/>
                    <a:pt x="232" y="343"/>
                    <a:pt x="231" y="342"/>
                  </a:cubicBezTo>
                  <a:cubicBezTo>
                    <a:pt x="231" y="341"/>
                    <a:pt x="230" y="341"/>
                    <a:pt x="230" y="341"/>
                  </a:cubicBezTo>
                  <a:cubicBezTo>
                    <a:pt x="229" y="340"/>
                    <a:pt x="228" y="340"/>
                    <a:pt x="227" y="340"/>
                  </a:cubicBezTo>
                  <a:cubicBezTo>
                    <a:pt x="226" y="340"/>
                    <a:pt x="226" y="340"/>
                    <a:pt x="225" y="339"/>
                  </a:cubicBezTo>
                  <a:cubicBezTo>
                    <a:pt x="224" y="339"/>
                    <a:pt x="222" y="338"/>
                    <a:pt x="221" y="338"/>
                  </a:cubicBezTo>
                  <a:cubicBezTo>
                    <a:pt x="220" y="338"/>
                    <a:pt x="219" y="338"/>
                    <a:pt x="218" y="338"/>
                  </a:cubicBezTo>
                  <a:cubicBezTo>
                    <a:pt x="217" y="338"/>
                    <a:pt x="217" y="337"/>
                    <a:pt x="217" y="337"/>
                  </a:cubicBezTo>
                  <a:cubicBezTo>
                    <a:pt x="217" y="337"/>
                    <a:pt x="216" y="337"/>
                    <a:pt x="216" y="338"/>
                  </a:cubicBezTo>
                  <a:cubicBezTo>
                    <a:pt x="216" y="338"/>
                    <a:pt x="214" y="339"/>
                    <a:pt x="214" y="339"/>
                  </a:cubicBezTo>
                  <a:cubicBezTo>
                    <a:pt x="214" y="339"/>
                    <a:pt x="214" y="337"/>
                    <a:pt x="213" y="338"/>
                  </a:cubicBezTo>
                  <a:cubicBezTo>
                    <a:pt x="211" y="338"/>
                    <a:pt x="210" y="339"/>
                    <a:pt x="210" y="339"/>
                  </a:cubicBezTo>
                  <a:cubicBezTo>
                    <a:pt x="210" y="340"/>
                    <a:pt x="209" y="340"/>
                    <a:pt x="209" y="340"/>
                  </a:cubicBezTo>
                  <a:cubicBezTo>
                    <a:pt x="208" y="339"/>
                    <a:pt x="208" y="339"/>
                    <a:pt x="207" y="339"/>
                  </a:cubicBezTo>
                  <a:cubicBezTo>
                    <a:pt x="206" y="339"/>
                    <a:pt x="206" y="339"/>
                    <a:pt x="205" y="340"/>
                  </a:cubicBezTo>
                  <a:cubicBezTo>
                    <a:pt x="204" y="340"/>
                    <a:pt x="203" y="341"/>
                    <a:pt x="202" y="341"/>
                  </a:cubicBezTo>
                  <a:cubicBezTo>
                    <a:pt x="202" y="340"/>
                    <a:pt x="202" y="341"/>
                    <a:pt x="201" y="340"/>
                  </a:cubicBezTo>
                  <a:cubicBezTo>
                    <a:pt x="200" y="339"/>
                    <a:pt x="198" y="337"/>
                    <a:pt x="198" y="337"/>
                  </a:cubicBezTo>
                  <a:cubicBezTo>
                    <a:pt x="198" y="336"/>
                    <a:pt x="198" y="335"/>
                    <a:pt x="198" y="335"/>
                  </a:cubicBezTo>
                  <a:cubicBezTo>
                    <a:pt x="197" y="334"/>
                    <a:pt x="197" y="334"/>
                    <a:pt x="197" y="334"/>
                  </a:cubicBezTo>
                  <a:cubicBezTo>
                    <a:pt x="196" y="334"/>
                    <a:pt x="196" y="334"/>
                    <a:pt x="195" y="334"/>
                  </a:cubicBezTo>
                  <a:cubicBezTo>
                    <a:pt x="195" y="334"/>
                    <a:pt x="193" y="334"/>
                    <a:pt x="192" y="334"/>
                  </a:cubicBezTo>
                  <a:cubicBezTo>
                    <a:pt x="192" y="334"/>
                    <a:pt x="189" y="333"/>
                    <a:pt x="188" y="332"/>
                  </a:cubicBezTo>
                  <a:cubicBezTo>
                    <a:pt x="187" y="331"/>
                    <a:pt x="186" y="329"/>
                    <a:pt x="186" y="327"/>
                  </a:cubicBezTo>
                  <a:cubicBezTo>
                    <a:pt x="186" y="326"/>
                    <a:pt x="185" y="325"/>
                    <a:pt x="186" y="324"/>
                  </a:cubicBezTo>
                  <a:cubicBezTo>
                    <a:pt x="187" y="323"/>
                    <a:pt x="188" y="322"/>
                    <a:pt x="188" y="322"/>
                  </a:cubicBezTo>
                  <a:cubicBezTo>
                    <a:pt x="188" y="322"/>
                    <a:pt x="189" y="321"/>
                    <a:pt x="188" y="320"/>
                  </a:cubicBezTo>
                  <a:cubicBezTo>
                    <a:pt x="188" y="320"/>
                    <a:pt x="188" y="321"/>
                    <a:pt x="187" y="320"/>
                  </a:cubicBezTo>
                  <a:cubicBezTo>
                    <a:pt x="186" y="320"/>
                    <a:pt x="186" y="320"/>
                    <a:pt x="185" y="319"/>
                  </a:cubicBezTo>
                  <a:cubicBezTo>
                    <a:pt x="185" y="319"/>
                    <a:pt x="185" y="317"/>
                    <a:pt x="184" y="318"/>
                  </a:cubicBezTo>
                  <a:cubicBezTo>
                    <a:pt x="183" y="319"/>
                    <a:pt x="182" y="319"/>
                    <a:pt x="181" y="319"/>
                  </a:cubicBezTo>
                  <a:cubicBezTo>
                    <a:pt x="181" y="319"/>
                    <a:pt x="181" y="319"/>
                    <a:pt x="180" y="318"/>
                  </a:cubicBezTo>
                  <a:cubicBezTo>
                    <a:pt x="179" y="318"/>
                    <a:pt x="178" y="318"/>
                    <a:pt x="177" y="317"/>
                  </a:cubicBezTo>
                  <a:cubicBezTo>
                    <a:pt x="177" y="317"/>
                    <a:pt x="177" y="317"/>
                    <a:pt x="176" y="316"/>
                  </a:cubicBezTo>
                  <a:cubicBezTo>
                    <a:pt x="175" y="316"/>
                    <a:pt x="175" y="316"/>
                    <a:pt x="174" y="316"/>
                  </a:cubicBezTo>
                  <a:cubicBezTo>
                    <a:pt x="173" y="316"/>
                    <a:pt x="173" y="316"/>
                    <a:pt x="173" y="316"/>
                  </a:cubicBezTo>
                  <a:cubicBezTo>
                    <a:pt x="172" y="315"/>
                    <a:pt x="171" y="314"/>
                    <a:pt x="170" y="314"/>
                  </a:cubicBezTo>
                  <a:cubicBezTo>
                    <a:pt x="169" y="314"/>
                    <a:pt x="169" y="314"/>
                    <a:pt x="169" y="314"/>
                  </a:cubicBezTo>
                  <a:cubicBezTo>
                    <a:pt x="168" y="313"/>
                    <a:pt x="168" y="313"/>
                    <a:pt x="168" y="313"/>
                  </a:cubicBezTo>
                  <a:cubicBezTo>
                    <a:pt x="168" y="312"/>
                    <a:pt x="166" y="312"/>
                    <a:pt x="166" y="312"/>
                  </a:cubicBezTo>
                  <a:cubicBezTo>
                    <a:pt x="166" y="312"/>
                    <a:pt x="165" y="312"/>
                    <a:pt x="165" y="312"/>
                  </a:cubicBezTo>
                  <a:cubicBezTo>
                    <a:pt x="165" y="311"/>
                    <a:pt x="165" y="311"/>
                    <a:pt x="164" y="311"/>
                  </a:cubicBezTo>
                  <a:cubicBezTo>
                    <a:pt x="163" y="312"/>
                    <a:pt x="164" y="312"/>
                    <a:pt x="163" y="312"/>
                  </a:cubicBezTo>
                  <a:cubicBezTo>
                    <a:pt x="161" y="312"/>
                    <a:pt x="161" y="313"/>
                    <a:pt x="161" y="313"/>
                  </a:cubicBezTo>
                  <a:cubicBezTo>
                    <a:pt x="161" y="313"/>
                    <a:pt x="161" y="313"/>
                    <a:pt x="160" y="313"/>
                  </a:cubicBezTo>
                  <a:cubicBezTo>
                    <a:pt x="159" y="313"/>
                    <a:pt x="155" y="310"/>
                    <a:pt x="154" y="310"/>
                  </a:cubicBezTo>
                  <a:cubicBezTo>
                    <a:pt x="154" y="310"/>
                    <a:pt x="153" y="309"/>
                    <a:pt x="153" y="309"/>
                  </a:cubicBezTo>
                  <a:cubicBezTo>
                    <a:pt x="153" y="310"/>
                    <a:pt x="152" y="310"/>
                    <a:pt x="152" y="310"/>
                  </a:cubicBezTo>
                  <a:cubicBezTo>
                    <a:pt x="152" y="310"/>
                    <a:pt x="151" y="309"/>
                    <a:pt x="150" y="309"/>
                  </a:cubicBezTo>
                  <a:cubicBezTo>
                    <a:pt x="150" y="309"/>
                    <a:pt x="148" y="309"/>
                    <a:pt x="148" y="309"/>
                  </a:cubicBezTo>
                  <a:cubicBezTo>
                    <a:pt x="147" y="310"/>
                    <a:pt x="146" y="310"/>
                    <a:pt x="145" y="309"/>
                  </a:cubicBezTo>
                  <a:cubicBezTo>
                    <a:pt x="144" y="309"/>
                    <a:pt x="142" y="308"/>
                    <a:pt x="141" y="308"/>
                  </a:cubicBezTo>
                  <a:cubicBezTo>
                    <a:pt x="140" y="308"/>
                    <a:pt x="139" y="308"/>
                    <a:pt x="139" y="308"/>
                  </a:cubicBezTo>
                  <a:cubicBezTo>
                    <a:pt x="138" y="308"/>
                    <a:pt x="136" y="308"/>
                    <a:pt x="136" y="307"/>
                  </a:cubicBezTo>
                  <a:cubicBezTo>
                    <a:pt x="136" y="307"/>
                    <a:pt x="136" y="306"/>
                    <a:pt x="136" y="306"/>
                  </a:cubicBezTo>
                  <a:cubicBezTo>
                    <a:pt x="136" y="305"/>
                    <a:pt x="136" y="305"/>
                    <a:pt x="135" y="305"/>
                  </a:cubicBezTo>
                  <a:cubicBezTo>
                    <a:pt x="134" y="305"/>
                    <a:pt x="135" y="305"/>
                    <a:pt x="135" y="304"/>
                  </a:cubicBezTo>
                  <a:cubicBezTo>
                    <a:pt x="135" y="304"/>
                    <a:pt x="134" y="303"/>
                    <a:pt x="134" y="303"/>
                  </a:cubicBezTo>
                  <a:cubicBezTo>
                    <a:pt x="135" y="302"/>
                    <a:pt x="135" y="302"/>
                    <a:pt x="135" y="302"/>
                  </a:cubicBezTo>
                  <a:cubicBezTo>
                    <a:pt x="135" y="302"/>
                    <a:pt x="133" y="301"/>
                    <a:pt x="133" y="301"/>
                  </a:cubicBezTo>
                  <a:cubicBezTo>
                    <a:pt x="133" y="301"/>
                    <a:pt x="134" y="300"/>
                    <a:pt x="134" y="300"/>
                  </a:cubicBezTo>
                  <a:cubicBezTo>
                    <a:pt x="134" y="299"/>
                    <a:pt x="133" y="299"/>
                    <a:pt x="132" y="298"/>
                  </a:cubicBezTo>
                  <a:cubicBezTo>
                    <a:pt x="132" y="298"/>
                    <a:pt x="131" y="298"/>
                    <a:pt x="132" y="297"/>
                  </a:cubicBezTo>
                  <a:cubicBezTo>
                    <a:pt x="132" y="296"/>
                    <a:pt x="132" y="295"/>
                    <a:pt x="131" y="294"/>
                  </a:cubicBezTo>
                  <a:cubicBezTo>
                    <a:pt x="131" y="294"/>
                    <a:pt x="131" y="294"/>
                    <a:pt x="130" y="293"/>
                  </a:cubicBezTo>
                  <a:cubicBezTo>
                    <a:pt x="130" y="293"/>
                    <a:pt x="129" y="292"/>
                    <a:pt x="128" y="291"/>
                  </a:cubicBezTo>
                  <a:cubicBezTo>
                    <a:pt x="128" y="290"/>
                    <a:pt x="128" y="290"/>
                    <a:pt x="128" y="289"/>
                  </a:cubicBezTo>
                  <a:cubicBezTo>
                    <a:pt x="127" y="289"/>
                    <a:pt x="127" y="289"/>
                    <a:pt x="127" y="288"/>
                  </a:cubicBezTo>
                  <a:cubicBezTo>
                    <a:pt x="127" y="288"/>
                    <a:pt x="127" y="287"/>
                    <a:pt x="126" y="287"/>
                  </a:cubicBezTo>
                  <a:cubicBezTo>
                    <a:pt x="126" y="287"/>
                    <a:pt x="126" y="287"/>
                    <a:pt x="125" y="287"/>
                  </a:cubicBezTo>
                  <a:cubicBezTo>
                    <a:pt x="125" y="287"/>
                    <a:pt x="124" y="286"/>
                    <a:pt x="124" y="286"/>
                  </a:cubicBezTo>
                  <a:cubicBezTo>
                    <a:pt x="124" y="286"/>
                    <a:pt x="123" y="286"/>
                    <a:pt x="123" y="286"/>
                  </a:cubicBezTo>
                  <a:cubicBezTo>
                    <a:pt x="122" y="285"/>
                    <a:pt x="122" y="285"/>
                    <a:pt x="122" y="284"/>
                  </a:cubicBezTo>
                  <a:cubicBezTo>
                    <a:pt x="121" y="284"/>
                    <a:pt x="121" y="283"/>
                    <a:pt x="120" y="282"/>
                  </a:cubicBezTo>
                  <a:cubicBezTo>
                    <a:pt x="120" y="281"/>
                    <a:pt x="120" y="281"/>
                    <a:pt x="121" y="280"/>
                  </a:cubicBezTo>
                  <a:cubicBezTo>
                    <a:pt x="121" y="280"/>
                    <a:pt x="122" y="280"/>
                    <a:pt x="122" y="280"/>
                  </a:cubicBezTo>
                  <a:cubicBezTo>
                    <a:pt x="121" y="279"/>
                    <a:pt x="121" y="280"/>
                    <a:pt x="121" y="279"/>
                  </a:cubicBezTo>
                  <a:cubicBezTo>
                    <a:pt x="121" y="279"/>
                    <a:pt x="122" y="278"/>
                    <a:pt x="122" y="278"/>
                  </a:cubicBezTo>
                  <a:cubicBezTo>
                    <a:pt x="122" y="278"/>
                    <a:pt x="121" y="277"/>
                    <a:pt x="121" y="277"/>
                  </a:cubicBezTo>
                  <a:cubicBezTo>
                    <a:pt x="121" y="277"/>
                    <a:pt x="122" y="276"/>
                    <a:pt x="122" y="276"/>
                  </a:cubicBezTo>
                  <a:cubicBezTo>
                    <a:pt x="122" y="276"/>
                    <a:pt x="121" y="275"/>
                    <a:pt x="121" y="275"/>
                  </a:cubicBezTo>
                  <a:cubicBezTo>
                    <a:pt x="121" y="274"/>
                    <a:pt x="121" y="274"/>
                    <a:pt x="121" y="273"/>
                  </a:cubicBezTo>
                  <a:cubicBezTo>
                    <a:pt x="121" y="273"/>
                    <a:pt x="121" y="273"/>
                    <a:pt x="121" y="272"/>
                  </a:cubicBezTo>
                  <a:cubicBezTo>
                    <a:pt x="121" y="272"/>
                    <a:pt x="121" y="271"/>
                    <a:pt x="121" y="271"/>
                  </a:cubicBezTo>
                  <a:cubicBezTo>
                    <a:pt x="121" y="270"/>
                    <a:pt x="122" y="270"/>
                    <a:pt x="122" y="269"/>
                  </a:cubicBezTo>
                  <a:cubicBezTo>
                    <a:pt x="122" y="269"/>
                    <a:pt x="122" y="268"/>
                    <a:pt x="122" y="268"/>
                  </a:cubicBezTo>
                  <a:cubicBezTo>
                    <a:pt x="122" y="267"/>
                    <a:pt x="123" y="267"/>
                    <a:pt x="123" y="267"/>
                  </a:cubicBezTo>
                  <a:cubicBezTo>
                    <a:pt x="123" y="267"/>
                    <a:pt x="123" y="266"/>
                    <a:pt x="123" y="266"/>
                  </a:cubicBezTo>
                  <a:cubicBezTo>
                    <a:pt x="123" y="265"/>
                    <a:pt x="123" y="265"/>
                    <a:pt x="123" y="265"/>
                  </a:cubicBezTo>
                  <a:cubicBezTo>
                    <a:pt x="123" y="264"/>
                    <a:pt x="122" y="264"/>
                    <a:pt x="122" y="264"/>
                  </a:cubicBezTo>
                  <a:cubicBezTo>
                    <a:pt x="122" y="263"/>
                    <a:pt x="123" y="262"/>
                    <a:pt x="122" y="261"/>
                  </a:cubicBezTo>
                  <a:cubicBezTo>
                    <a:pt x="122" y="261"/>
                    <a:pt x="122" y="261"/>
                    <a:pt x="121" y="260"/>
                  </a:cubicBezTo>
                  <a:cubicBezTo>
                    <a:pt x="121" y="260"/>
                    <a:pt x="121" y="259"/>
                    <a:pt x="121" y="259"/>
                  </a:cubicBezTo>
                  <a:cubicBezTo>
                    <a:pt x="121" y="258"/>
                    <a:pt x="121" y="258"/>
                    <a:pt x="121" y="257"/>
                  </a:cubicBezTo>
                  <a:cubicBezTo>
                    <a:pt x="121" y="257"/>
                    <a:pt x="122" y="256"/>
                    <a:pt x="122" y="256"/>
                  </a:cubicBezTo>
                  <a:cubicBezTo>
                    <a:pt x="122" y="255"/>
                    <a:pt x="122" y="255"/>
                    <a:pt x="122" y="254"/>
                  </a:cubicBezTo>
                  <a:cubicBezTo>
                    <a:pt x="123" y="253"/>
                    <a:pt x="122" y="253"/>
                    <a:pt x="122" y="252"/>
                  </a:cubicBezTo>
                  <a:cubicBezTo>
                    <a:pt x="122" y="252"/>
                    <a:pt x="121" y="251"/>
                    <a:pt x="121" y="251"/>
                  </a:cubicBezTo>
                  <a:cubicBezTo>
                    <a:pt x="119" y="251"/>
                    <a:pt x="119" y="251"/>
                    <a:pt x="119" y="251"/>
                  </a:cubicBezTo>
                  <a:cubicBezTo>
                    <a:pt x="119" y="251"/>
                    <a:pt x="118" y="252"/>
                    <a:pt x="118" y="251"/>
                  </a:cubicBezTo>
                  <a:cubicBezTo>
                    <a:pt x="118" y="251"/>
                    <a:pt x="118" y="250"/>
                    <a:pt x="117" y="250"/>
                  </a:cubicBezTo>
                  <a:cubicBezTo>
                    <a:pt x="117" y="251"/>
                    <a:pt x="116" y="251"/>
                    <a:pt x="115" y="251"/>
                  </a:cubicBezTo>
                  <a:cubicBezTo>
                    <a:pt x="115" y="251"/>
                    <a:pt x="115" y="252"/>
                    <a:pt x="114" y="251"/>
                  </a:cubicBezTo>
                  <a:cubicBezTo>
                    <a:pt x="113" y="251"/>
                    <a:pt x="111" y="250"/>
                    <a:pt x="111" y="250"/>
                  </a:cubicBezTo>
                  <a:cubicBezTo>
                    <a:pt x="111" y="250"/>
                    <a:pt x="110" y="250"/>
                    <a:pt x="110" y="250"/>
                  </a:cubicBezTo>
                  <a:cubicBezTo>
                    <a:pt x="110" y="250"/>
                    <a:pt x="109" y="250"/>
                    <a:pt x="109" y="251"/>
                  </a:cubicBezTo>
                  <a:cubicBezTo>
                    <a:pt x="108" y="251"/>
                    <a:pt x="108" y="251"/>
                    <a:pt x="107" y="251"/>
                  </a:cubicBezTo>
                  <a:cubicBezTo>
                    <a:pt x="107" y="251"/>
                    <a:pt x="106" y="250"/>
                    <a:pt x="105" y="250"/>
                  </a:cubicBezTo>
                  <a:cubicBezTo>
                    <a:pt x="105" y="250"/>
                    <a:pt x="104" y="250"/>
                    <a:pt x="103" y="251"/>
                  </a:cubicBezTo>
                  <a:cubicBezTo>
                    <a:pt x="102" y="251"/>
                    <a:pt x="101" y="252"/>
                    <a:pt x="101" y="252"/>
                  </a:cubicBezTo>
                  <a:cubicBezTo>
                    <a:pt x="101" y="252"/>
                    <a:pt x="101" y="252"/>
                    <a:pt x="101" y="251"/>
                  </a:cubicBezTo>
                  <a:cubicBezTo>
                    <a:pt x="101" y="250"/>
                    <a:pt x="101" y="246"/>
                    <a:pt x="101" y="244"/>
                  </a:cubicBezTo>
                  <a:cubicBezTo>
                    <a:pt x="102" y="243"/>
                    <a:pt x="102" y="242"/>
                    <a:pt x="101" y="241"/>
                  </a:cubicBezTo>
                  <a:cubicBezTo>
                    <a:pt x="101" y="240"/>
                    <a:pt x="101" y="238"/>
                    <a:pt x="101" y="238"/>
                  </a:cubicBezTo>
                  <a:cubicBezTo>
                    <a:pt x="101" y="238"/>
                    <a:pt x="100" y="237"/>
                    <a:pt x="100" y="237"/>
                  </a:cubicBezTo>
                  <a:cubicBezTo>
                    <a:pt x="100" y="237"/>
                    <a:pt x="100" y="235"/>
                    <a:pt x="99" y="234"/>
                  </a:cubicBezTo>
                  <a:cubicBezTo>
                    <a:pt x="99" y="233"/>
                    <a:pt x="98" y="231"/>
                    <a:pt x="98" y="231"/>
                  </a:cubicBezTo>
                  <a:cubicBezTo>
                    <a:pt x="98" y="231"/>
                    <a:pt x="97" y="230"/>
                    <a:pt x="96" y="230"/>
                  </a:cubicBezTo>
                  <a:cubicBezTo>
                    <a:pt x="95" y="230"/>
                    <a:pt x="95" y="230"/>
                    <a:pt x="94" y="230"/>
                  </a:cubicBezTo>
                  <a:cubicBezTo>
                    <a:pt x="93" y="230"/>
                    <a:pt x="93" y="230"/>
                    <a:pt x="92" y="229"/>
                  </a:cubicBezTo>
                  <a:cubicBezTo>
                    <a:pt x="92" y="228"/>
                    <a:pt x="91" y="228"/>
                    <a:pt x="91" y="227"/>
                  </a:cubicBezTo>
                  <a:cubicBezTo>
                    <a:pt x="90" y="227"/>
                    <a:pt x="89" y="227"/>
                    <a:pt x="89" y="227"/>
                  </a:cubicBezTo>
                  <a:cubicBezTo>
                    <a:pt x="88" y="226"/>
                    <a:pt x="86" y="227"/>
                    <a:pt x="85" y="226"/>
                  </a:cubicBezTo>
                  <a:cubicBezTo>
                    <a:pt x="84" y="226"/>
                    <a:pt x="84" y="226"/>
                    <a:pt x="83" y="225"/>
                  </a:cubicBezTo>
                  <a:cubicBezTo>
                    <a:pt x="82" y="225"/>
                    <a:pt x="82" y="225"/>
                    <a:pt x="81" y="225"/>
                  </a:cubicBezTo>
                  <a:cubicBezTo>
                    <a:pt x="81" y="224"/>
                    <a:pt x="81" y="224"/>
                    <a:pt x="80" y="224"/>
                  </a:cubicBezTo>
                  <a:cubicBezTo>
                    <a:pt x="79" y="224"/>
                    <a:pt x="78" y="224"/>
                    <a:pt x="78" y="224"/>
                  </a:cubicBezTo>
                  <a:cubicBezTo>
                    <a:pt x="77" y="223"/>
                    <a:pt x="78" y="223"/>
                    <a:pt x="77" y="223"/>
                  </a:cubicBezTo>
                  <a:cubicBezTo>
                    <a:pt x="75" y="222"/>
                    <a:pt x="73" y="223"/>
                    <a:pt x="73" y="223"/>
                  </a:cubicBezTo>
                  <a:cubicBezTo>
                    <a:pt x="73" y="221"/>
                    <a:pt x="73" y="221"/>
                    <a:pt x="73" y="221"/>
                  </a:cubicBezTo>
                  <a:cubicBezTo>
                    <a:pt x="73" y="221"/>
                    <a:pt x="72" y="220"/>
                    <a:pt x="72" y="220"/>
                  </a:cubicBezTo>
                  <a:cubicBezTo>
                    <a:pt x="72" y="220"/>
                    <a:pt x="70" y="219"/>
                    <a:pt x="70" y="219"/>
                  </a:cubicBezTo>
                  <a:cubicBezTo>
                    <a:pt x="70" y="219"/>
                    <a:pt x="69" y="220"/>
                    <a:pt x="68" y="220"/>
                  </a:cubicBezTo>
                  <a:cubicBezTo>
                    <a:pt x="68" y="219"/>
                    <a:pt x="68" y="216"/>
                    <a:pt x="67" y="216"/>
                  </a:cubicBezTo>
                  <a:cubicBezTo>
                    <a:pt x="66" y="215"/>
                    <a:pt x="66" y="215"/>
                    <a:pt x="66" y="215"/>
                  </a:cubicBezTo>
                  <a:cubicBezTo>
                    <a:pt x="64" y="214"/>
                    <a:pt x="64" y="214"/>
                    <a:pt x="64" y="214"/>
                  </a:cubicBezTo>
                  <a:cubicBezTo>
                    <a:pt x="64" y="214"/>
                    <a:pt x="64" y="214"/>
                    <a:pt x="64" y="214"/>
                  </a:cubicBezTo>
                  <a:cubicBezTo>
                    <a:pt x="60" y="213"/>
                    <a:pt x="60" y="213"/>
                    <a:pt x="60" y="213"/>
                  </a:cubicBezTo>
                  <a:cubicBezTo>
                    <a:pt x="60" y="213"/>
                    <a:pt x="59" y="213"/>
                    <a:pt x="59" y="212"/>
                  </a:cubicBezTo>
                  <a:cubicBezTo>
                    <a:pt x="59" y="211"/>
                    <a:pt x="57" y="209"/>
                    <a:pt x="57" y="209"/>
                  </a:cubicBezTo>
                  <a:cubicBezTo>
                    <a:pt x="57" y="209"/>
                    <a:pt x="57" y="209"/>
                    <a:pt x="56" y="209"/>
                  </a:cubicBezTo>
                  <a:cubicBezTo>
                    <a:pt x="55" y="209"/>
                    <a:pt x="55" y="209"/>
                    <a:pt x="55" y="209"/>
                  </a:cubicBezTo>
                  <a:cubicBezTo>
                    <a:pt x="55" y="209"/>
                    <a:pt x="54" y="208"/>
                    <a:pt x="54" y="208"/>
                  </a:cubicBezTo>
                  <a:cubicBezTo>
                    <a:pt x="55" y="207"/>
                    <a:pt x="55" y="207"/>
                    <a:pt x="55" y="206"/>
                  </a:cubicBezTo>
                  <a:cubicBezTo>
                    <a:pt x="55" y="206"/>
                    <a:pt x="55" y="205"/>
                    <a:pt x="55" y="205"/>
                  </a:cubicBezTo>
                  <a:cubicBezTo>
                    <a:pt x="54" y="204"/>
                    <a:pt x="53" y="204"/>
                    <a:pt x="53" y="204"/>
                  </a:cubicBezTo>
                  <a:cubicBezTo>
                    <a:pt x="53" y="204"/>
                    <a:pt x="52" y="204"/>
                    <a:pt x="52" y="204"/>
                  </a:cubicBezTo>
                  <a:cubicBezTo>
                    <a:pt x="51" y="204"/>
                    <a:pt x="50" y="204"/>
                    <a:pt x="50" y="204"/>
                  </a:cubicBezTo>
                  <a:cubicBezTo>
                    <a:pt x="49" y="204"/>
                    <a:pt x="48" y="203"/>
                    <a:pt x="48" y="203"/>
                  </a:cubicBezTo>
                  <a:cubicBezTo>
                    <a:pt x="48" y="203"/>
                    <a:pt x="47" y="203"/>
                    <a:pt x="46" y="202"/>
                  </a:cubicBezTo>
                  <a:cubicBezTo>
                    <a:pt x="46" y="201"/>
                    <a:pt x="46" y="200"/>
                    <a:pt x="46" y="200"/>
                  </a:cubicBezTo>
                  <a:cubicBezTo>
                    <a:pt x="46" y="199"/>
                    <a:pt x="45" y="198"/>
                    <a:pt x="45" y="198"/>
                  </a:cubicBezTo>
                  <a:cubicBezTo>
                    <a:pt x="45" y="197"/>
                    <a:pt x="45" y="197"/>
                    <a:pt x="45" y="196"/>
                  </a:cubicBezTo>
                  <a:cubicBezTo>
                    <a:pt x="44" y="196"/>
                    <a:pt x="44" y="196"/>
                    <a:pt x="44" y="196"/>
                  </a:cubicBezTo>
                  <a:cubicBezTo>
                    <a:pt x="44" y="195"/>
                    <a:pt x="44" y="193"/>
                    <a:pt x="44" y="192"/>
                  </a:cubicBezTo>
                  <a:cubicBezTo>
                    <a:pt x="43" y="192"/>
                    <a:pt x="43" y="192"/>
                    <a:pt x="43" y="191"/>
                  </a:cubicBezTo>
                  <a:cubicBezTo>
                    <a:pt x="42" y="190"/>
                    <a:pt x="42" y="190"/>
                    <a:pt x="42" y="189"/>
                  </a:cubicBezTo>
                  <a:cubicBezTo>
                    <a:pt x="42" y="188"/>
                    <a:pt x="42" y="188"/>
                    <a:pt x="41" y="188"/>
                  </a:cubicBezTo>
                  <a:cubicBezTo>
                    <a:pt x="41" y="187"/>
                    <a:pt x="40" y="187"/>
                    <a:pt x="40" y="187"/>
                  </a:cubicBezTo>
                  <a:cubicBezTo>
                    <a:pt x="40" y="186"/>
                    <a:pt x="40" y="185"/>
                    <a:pt x="40" y="185"/>
                  </a:cubicBezTo>
                  <a:cubicBezTo>
                    <a:pt x="40" y="185"/>
                    <a:pt x="40" y="185"/>
                    <a:pt x="39" y="184"/>
                  </a:cubicBezTo>
                  <a:cubicBezTo>
                    <a:pt x="39" y="184"/>
                    <a:pt x="38" y="182"/>
                    <a:pt x="38" y="182"/>
                  </a:cubicBezTo>
                  <a:cubicBezTo>
                    <a:pt x="38" y="181"/>
                    <a:pt x="37" y="181"/>
                    <a:pt x="37" y="180"/>
                  </a:cubicBezTo>
                  <a:cubicBezTo>
                    <a:pt x="36" y="179"/>
                    <a:pt x="36" y="178"/>
                    <a:pt x="36" y="178"/>
                  </a:cubicBezTo>
                  <a:cubicBezTo>
                    <a:pt x="36" y="177"/>
                    <a:pt x="37" y="177"/>
                    <a:pt x="37" y="177"/>
                  </a:cubicBezTo>
                  <a:cubicBezTo>
                    <a:pt x="38" y="176"/>
                    <a:pt x="38" y="176"/>
                    <a:pt x="38" y="175"/>
                  </a:cubicBezTo>
                  <a:cubicBezTo>
                    <a:pt x="38" y="174"/>
                    <a:pt x="38" y="174"/>
                    <a:pt x="37" y="173"/>
                  </a:cubicBezTo>
                  <a:cubicBezTo>
                    <a:pt x="37" y="172"/>
                    <a:pt x="37" y="172"/>
                    <a:pt x="37" y="171"/>
                  </a:cubicBezTo>
                  <a:cubicBezTo>
                    <a:pt x="36" y="171"/>
                    <a:pt x="35" y="170"/>
                    <a:pt x="35" y="170"/>
                  </a:cubicBezTo>
                  <a:cubicBezTo>
                    <a:pt x="35" y="170"/>
                    <a:pt x="35" y="170"/>
                    <a:pt x="34" y="169"/>
                  </a:cubicBezTo>
                  <a:cubicBezTo>
                    <a:pt x="33" y="168"/>
                    <a:pt x="33" y="168"/>
                    <a:pt x="32" y="167"/>
                  </a:cubicBezTo>
                  <a:cubicBezTo>
                    <a:pt x="32" y="167"/>
                    <a:pt x="30" y="166"/>
                    <a:pt x="30" y="166"/>
                  </a:cubicBezTo>
                  <a:cubicBezTo>
                    <a:pt x="29" y="165"/>
                    <a:pt x="29" y="165"/>
                    <a:pt x="28" y="164"/>
                  </a:cubicBezTo>
                  <a:cubicBezTo>
                    <a:pt x="28" y="164"/>
                    <a:pt x="28" y="162"/>
                    <a:pt x="28" y="162"/>
                  </a:cubicBezTo>
                  <a:cubicBezTo>
                    <a:pt x="28" y="161"/>
                    <a:pt x="27" y="160"/>
                    <a:pt x="28" y="159"/>
                  </a:cubicBezTo>
                  <a:cubicBezTo>
                    <a:pt x="28" y="159"/>
                    <a:pt x="28" y="158"/>
                    <a:pt x="28" y="158"/>
                  </a:cubicBezTo>
                  <a:cubicBezTo>
                    <a:pt x="29" y="157"/>
                    <a:pt x="27" y="155"/>
                    <a:pt x="27" y="155"/>
                  </a:cubicBezTo>
                  <a:cubicBezTo>
                    <a:pt x="27" y="155"/>
                    <a:pt x="27" y="154"/>
                    <a:pt x="26" y="154"/>
                  </a:cubicBezTo>
                  <a:cubicBezTo>
                    <a:pt x="26" y="153"/>
                    <a:pt x="23" y="152"/>
                    <a:pt x="23" y="152"/>
                  </a:cubicBezTo>
                  <a:cubicBezTo>
                    <a:pt x="23" y="152"/>
                    <a:pt x="23" y="151"/>
                    <a:pt x="22" y="150"/>
                  </a:cubicBezTo>
                  <a:cubicBezTo>
                    <a:pt x="21" y="149"/>
                    <a:pt x="21" y="148"/>
                    <a:pt x="20" y="148"/>
                  </a:cubicBezTo>
                  <a:cubicBezTo>
                    <a:pt x="20" y="147"/>
                    <a:pt x="19" y="147"/>
                    <a:pt x="18" y="146"/>
                  </a:cubicBezTo>
                  <a:cubicBezTo>
                    <a:pt x="17" y="145"/>
                    <a:pt x="17" y="145"/>
                    <a:pt x="16" y="144"/>
                  </a:cubicBezTo>
                  <a:cubicBezTo>
                    <a:pt x="15" y="143"/>
                    <a:pt x="14" y="141"/>
                    <a:pt x="14" y="140"/>
                  </a:cubicBezTo>
                  <a:cubicBezTo>
                    <a:pt x="14" y="140"/>
                    <a:pt x="12" y="137"/>
                    <a:pt x="12" y="136"/>
                  </a:cubicBezTo>
                  <a:cubicBezTo>
                    <a:pt x="12" y="135"/>
                    <a:pt x="11" y="133"/>
                    <a:pt x="10" y="132"/>
                  </a:cubicBezTo>
                  <a:cubicBezTo>
                    <a:pt x="10" y="131"/>
                    <a:pt x="9" y="129"/>
                    <a:pt x="9" y="129"/>
                  </a:cubicBezTo>
                  <a:cubicBezTo>
                    <a:pt x="9" y="129"/>
                    <a:pt x="7" y="129"/>
                    <a:pt x="7" y="128"/>
                  </a:cubicBezTo>
                  <a:cubicBezTo>
                    <a:pt x="6" y="128"/>
                    <a:pt x="6" y="126"/>
                    <a:pt x="6" y="126"/>
                  </a:cubicBezTo>
                  <a:cubicBezTo>
                    <a:pt x="6" y="126"/>
                    <a:pt x="5" y="126"/>
                    <a:pt x="5" y="126"/>
                  </a:cubicBezTo>
                  <a:cubicBezTo>
                    <a:pt x="4" y="125"/>
                    <a:pt x="4" y="125"/>
                    <a:pt x="4" y="124"/>
                  </a:cubicBezTo>
                  <a:cubicBezTo>
                    <a:pt x="4" y="124"/>
                    <a:pt x="3" y="123"/>
                    <a:pt x="3" y="123"/>
                  </a:cubicBezTo>
                  <a:cubicBezTo>
                    <a:pt x="3" y="122"/>
                    <a:pt x="3" y="122"/>
                    <a:pt x="3" y="121"/>
                  </a:cubicBezTo>
                  <a:cubicBezTo>
                    <a:pt x="2" y="120"/>
                    <a:pt x="2" y="119"/>
                    <a:pt x="1" y="119"/>
                  </a:cubicBezTo>
                  <a:cubicBezTo>
                    <a:pt x="1" y="118"/>
                    <a:pt x="0" y="118"/>
                    <a:pt x="1" y="118"/>
                  </a:cubicBezTo>
                  <a:cubicBezTo>
                    <a:pt x="1" y="117"/>
                    <a:pt x="1" y="117"/>
                    <a:pt x="1" y="116"/>
                  </a:cubicBezTo>
                  <a:cubicBezTo>
                    <a:pt x="1" y="116"/>
                    <a:pt x="0" y="116"/>
                    <a:pt x="1" y="115"/>
                  </a:cubicBezTo>
                  <a:cubicBezTo>
                    <a:pt x="1" y="115"/>
                    <a:pt x="2" y="114"/>
                    <a:pt x="2" y="114"/>
                  </a:cubicBezTo>
                  <a:cubicBezTo>
                    <a:pt x="2" y="114"/>
                    <a:pt x="2" y="113"/>
                    <a:pt x="2" y="112"/>
                  </a:cubicBezTo>
                  <a:cubicBezTo>
                    <a:pt x="2" y="112"/>
                    <a:pt x="2" y="112"/>
                    <a:pt x="2" y="11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73" name="Freeform 72"/>
            <p:cNvSpPr>
              <a:spLocks/>
            </p:cNvSpPr>
            <p:nvPr/>
          </p:nvSpPr>
          <p:spPr bwMode="auto">
            <a:xfrm>
              <a:off x="9723438" y="5465763"/>
              <a:ext cx="1588" cy="1588"/>
            </a:xfrm>
            <a:custGeom>
              <a:avLst/>
              <a:gdLst>
                <a:gd name="T0" fmla="*/ 0 w 1"/>
                <a:gd name="T1" fmla="*/ 1 h 1"/>
                <a:gd name="T2" fmla="*/ 0 w 1"/>
                <a:gd name="T3" fmla="*/ 0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1" y="1"/>
                  </a:ln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74" name="Freeform 73"/>
            <p:cNvSpPr>
              <a:spLocks/>
            </p:cNvSpPr>
            <p:nvPr/>
          </p:nvSpPr>
          <p:spPr bwMode="auto">
            <a:xfrm>
              <a:off x="9710738" y="5454651"/>
              <a:ext cx="1588" cy="3175"/>
            </a:xfrm>
            <a:custGeom>
              <a:avLst/>
              <a:gdLst>
                <a:gd name="T0" fmla="*/ 0 w 1"/>
                <a:gd name="T1" fmla="*/ 1 h 3"/>
                <a:gd name="T2" fmla="*/ 0 w 1"/>
                <a:gd name="T3" fmla="*/ 1 h 3"/>
                <a:gd name="T4" fmla="*/ 1 w 1"/>
                <a:gd name="T5" fmla="*/ 0 h 3"/>
                <a:gd name="T6" fmla="*/ 1 w 1"/>
                <a:gd name="T7" fmla="*/ 1 h 3"/>
                <a:gd name="T8" fmla="*/ 1 w 1"/>
                <a:gd name="T9" fmla="*/ 2 h 3"/>
                <a:gd name="T10" fmla="*/ 0 w 1"/>
                <a:gd name="T11" fmla="*/ 3 h 3"/>
                <a:gd name="T12" fmla="*/ 0 w 1"/>
                <a:gd name="T13" fmla="*/ 2 h 3"/>
                <a:gd name="T14" fmla="*/ 0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1"/>
                  </a:moveTo>
                  <a:cubicBezTo>
                    <a:pt x="0" y="1"/>
                    <a:pt x="0" y="1"/>
                    <a:pt x="0" y="1"/>
                  </a:cubicBezTo>
                  <a:cubicBezTo>
                    <a:pt x="1" y="0"/>
                    <a:pt x="1" y="0"/>
                    <a:pt x="1" y="0"/>
                  </a:cubicBezTo>
                  <a:cubicBezTo>
                    <a:pt x="1" y="1"/>
                    <a:pt x="1" y="1"/>
                    <a:pt x="1" y="1"/>
                  </a:cubicBezTo>
                  <a:cubicBezTo>
                    <a:pt x="1" y="2"/>
                    <a:pt x="1" y="2"/>
                    <a:pt x="1" y="2"/>
                  </a:cubicBezTo>
                  <a:cubicBezTo>
                    <a:pt x="1" y="3"/>
                    <a:pt x="0" y="3"/>
                    <a:pt x="0" y="3"/>
                  </a:cubicBezTo>
                  <a:cubicBezTo>
                    <a:pt x="0" y="2"/>
                    <a:pt x="0" y="2"/>
                    <a:pt x="0"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75" name="Freeform 74"/>
            <p:cNvSpPr>
              <a:spLocks/>
            </p:cNvSpPr>
            <p:nvPr/>
          </p:nvSpPr>
          <p:spPr bwMode="auto">
            <a:xfrm>
              <a:off x="9896475" y="5151438"/>
              <a:ext cx="4763" cy="7938"/>
            </a:xfrm>
            <a:custGeom>
              <a:avLst/>
              <a:gdLst>
                <a:gd name="T0" fmla="*/ 0 w 3"/>
                <a:gd name="T1" fmla="*/ 4 h 6"/>
                <a:gd name="T2" fmla="*/ 0 w 3"/>
                <a:gd name="T3" fmla="*/ 4 h 6"/>
                <a:gd name="T4" fmla="*/ 0 w 3"/>
                <a:gd name="T5" fmla="*/ 3 h 6"/>
                <a:gd name="T6" fmla="*/ 1 w 3"/>
                <a:gd name="T7" fmla="*/ 3 h 6"/>
                <a:gd name="T8" fmla="*/ 1 w 3"/>
                <a:gd name="T9" fmla="*/ 3 h 6"/>
                <a:gd name="T10" fmla="*/ 2 w 3"/>
                <a:gd name="T11" fmla="*/ 2 h 6"/>
                <a:gd name="T12" fmla="*/ 2 w 3"/>
                <a:gd name="T13" fmla="*/ 1 h 6"/>
                <a:gd name="T14" fmla="*/ 3 w 3"/>
                <a:gd name="T15" fmla="*/ 1 h 6"/>
                <a:gd name="T16" fmla="*/ 3 w 3"/>
                <a:gd name="T17" fmla="*/ 2 h 6"/>
                <a:gd name="T18" fmla="*/ 2 w 3"/>
                <a:gd name="T19" fmla="*/ 3 h 6"/>
                <a:gd name="T20" fmla="*/ 2 w 3"/>
                <a:gd name="T21" fmla="*/ 4 h 6"/>
                <a:gd name="T22" fmla="*/ 2 w 3"/>
                <a:gd name="T23" fmla="*/ 6 h 6"/>
                <a:gd name="T24" fmla="*/ 1 w 3"/>
                <a:gd name="T25" fmla="*/ 6 h 6"/>
                <a:gd name="T26" fmla="*/ 1 w 3"/>
                <a:gd name="T27" fmla="*/ 6 h 6"/>
                <a:gd name="T28" fmla="*/ 0 w 3"/>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0" y="4"/>
                  </a:moveTo>
                  <a:cubicBezTo>
                    <a:pt x="0" y="4"/>
                    <a:pt x="0" y="4"/>
                    <a:pt x="0" y="4"/>
                  </a:cubicBezTo>
                  <a:cubicBezTo>
                    <a:pt x="0" y="4"/>
                    <a:pt x="0" y="4"/>
                    <a:pt x="0" y="3"/>
                  </a:cubicBezTo>
                  <a:cubicBezTo>
                    <a:pt x="0" y="3"/>
                    <a:pt x="0" y="3"/>
                    <a:pt x="1" y="3"/>
                  </a:cubicBezTo>
                  <a:cubicBezTo>
                    <a:pt x="1" y="3"/>
                    <a:pt x="1" y="3"/>
                    <a:pt x="1" y="3"/>
                  </a:cubicBezTo>
                  <a:cubicBezTo>
                    <a:pt x="2" y="2"/>
                    <a:pt x="2" y="2"/>
                    <a:pt x="2" y="2"/>
                  </a:cubicBezTo>
                  <a:cubicBezTo>
                    <a:pt x="2" y="1"/>
                    <a:pt x="2" y="1"/>
                    <a:pt x="2" y="1"/>
                  </a:cubicBezTo>
                  <a:cubicBezTo>
                    <a:pt x="2" y="1"/>
                    <a:pt x="2" y="0"/>
                    <a:pt x="3" y="1"/>
                  </a:cubicBezTo>
                  <a:cubicBezTo>
                    <a:pt x="3" y="1"/>
                    <a:pt x="3" y="1"/>
                    <a:pt x="3" y="2"/>
                  </a:cubicBezTo>
                  <a:cubicBezTo>
                    <a:pt x="3" y="2"/>
                    <a:pt x="3" y="3"/>
                    <a:pt x="2" y="3"/>
                  </a:cubicBezTo>
                  <a:cubicBezTo>
                    <a:pt x="2" y="4"/>
                    <a:pt x="2" y="4"/>
                    <a:pt x="2" y="4"/>
                  </a:cubicBezTo>
                  <a:cubicBezTo>
                    <a:pt x="2" y="5"/>
                    <a:pt x="2" y="5"/>
                    <a:pt x="2" y="6"/>
                  </a:cubicBezTo>
                  <a:cubicBezTo>
                    <a:pt x="2" y="6"/>
                    <a:pt x="2" y="6"/>
                    <a:pt x="1" y="6"/>
                  </a:cubicBezTo>
                  <a:cubicBezTo>
                    <a:pt x="1" y="6"/>
                    <a:pt x="1" y="6"/>
                    <a:pt x="1" y="6"/>
                  </a:cubicBezTo>
                  <a:cubicBezTo>
                    <a:pt x="1" y="5"/>
                    <a:pt x="1" y="5"/>
                    <a:pt x="0" y="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76" name="Freeform 75"/>
            <p:cNvSpPr>
              <a:spLocks/>
            </p:cNvSpPr>
            <p:nvPr/>
          </p:nvSpPr>
          <p:spPr bwMode="auto">
            <a:xfrm>
              <a:off x="9901238" y="5151438"/>
              <a:ext cx="1588" cy="3175"/>
            </a:xfrm>
            <a:custGeom>
              <a:avLst/>
              <a:gdLst>
                <a:gd name="T0" fmla="*/ 0 w 1"/>
                <a:gd name="T1" fmla="*/ 0 h 2"/>
                <a:gd name="T2" fmla="*/ 0 w 1"/>
                <a:gd name="T3" fmla="*/ 0 h 2"/>
                <a:gd name="T4" fmla="*/ 1 w 1"/>
                <a:gd name="T5" fmla="*/ 1 h 2"/>
                <a:gd name="T6" fmla="*/ 1 w 1"/>
                <a:gd name="T7" fmla="*/ 2 h 2"/>
                <a:gd name="T8" fmla="*/ 0 w 1"/>
                <a:gd name="T9" fmla="*/ 2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1" y="1"/>
                    <a:pt x="1" y="1"/>
                    <a:pt x="1" y="1"/>
                  </a:cubicBezTo>
                  <a:cubicBezTo>
                    <a:pt x="1" y="1"/>
                    <a:pt x="1" y="2"/>
                    <a:pt x="1" y="2"/>
                  </a:cubicBezTo>
                  <a:cubicBezTo>
                    <a:pt x="0" y="2"/>
                    <a:pt x="0" y="2"/>
                    <a:pt x="0" y="2"/>
                  </a:cubicBezTo>
                  <a:cubicBezTo>
                    <a:pt x="0" y="1"/>
                    <a:pt x="0" y="1"/>
                    <a:pt x="0"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77" name="Freeform 76"/>
            <p:cNvSpPr>
              <a:spLocks/>
            </p:cNvSpPr>
            <p:nvPr/>
          </p:nvSpPr>
          <p:spPr bwMode="auto">
            <a:xfrm>
              <a:off x="9896475" y="5162551"/>
              <a:ext cx="1588" cy="3175"/>
            </a:xfrm>
            <a:custGeom>
              <a:avLst/>
              <a:gdLst>
                <a:gd name="T0" fmla="*/ 1 w 1"/>
                <a:gd name="T1" fmla="*/ 1 h 2"/>
                <a:gd name="T2" fmla="*/ 1 w 1"/>
                <a:gd name="T3" fmla="*/ 0 h 2"/>
                <a:gd name="T4" fmla="*/ 1 w 1"/>
                <a:gd name="T5" fmla="*/ 1 h 2"/>
                <a:gd name="T6" fmla="*/ 1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1" y="0"/>
                    <a:pt x="1" y="1"/>
                    <a:pt x="1" y="1"/>
                  </a:cubicBezTo>
                  <a:cubicBezTo>
                    <a:pt x="1" y="1"/>
                    <a:pt x="1" y="1"/>
                    <a:pt x="1" y="2"/>
                  </a:cubicBezTo>
                  <a:cubicBezTo>
                    <a:pt x="1" y="2"/>
                    <a:pt x="0" y="2"/>
                    <a:pt x="0" y="2"/>
                  </a:cubicBezTo>
                  <a:cubicBezTo>
                    <a:pt x="0" y="2"/>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78" name="Freeform 77"/>
            <p:cNvSpPr>
              <a:spLocks/>
            </p:cNvSpPr>
            <p:nvPr/>
          </p:nvSpPr>
          <p:spPr bwMode="auto">
            <a:xfrm>
              <a:off x="9898063" y="5129213"/>
              <a:ext cx="4763" cy="22225"/>
            </a:xfrm>
            <a:custGeom>
              <a:avLst/>
              <a:gdLst>
                <a:gd name="T0" fmla="*/ 0 w 4"/>
                <a:gd name="T1" fmla="*/ 13 h 15"/>
                <a:gd name="T2" fmla="*/ 0 w 4"/>
                <a:gd name="T3" fmla="*/ 12 h 15"/>
                <a:gd name="T4" fmla="*/ 0 w 4"/>
                <a:gd name="T5" fmla="*/ 11 h 15"/>
                <a:gd name="T6" fmla="*/ 0 w 4"/>
                <a:gd name="T7" fmla="*/ 10 h 15"/>
                <a:gd name="T8" fmla="*/ 1 w 4"/>
                <a:gd name="T9" fmla="*/ 9 h 15"/>
                <a:gd name="T10" fmla="*/ 0 w 4"/>
                <a:gd name="T11" fmla="*/ 8 h 15"/>
                <a:gd name="T12" fmla="*/ 0 w 4"/>
                <a:gd name="T13" fmla="*/ 8 h 15"/>
                <a:gd name="T14" fmla="*/ 1 w 4"/>
                <a:gd name="T15" fmla="*/ 7 h 15"/>
                <a:gd name="T16" fmla="*/ 1 w 4"/>
                <a:gd name="T17" fmla="*/ 4 h 15"/>
                <a:gd name="T18" fmla="*/ 1 w 4"/>
                <a:gd name="T19" fmla="*/ 3 h 15"/>
                <a:gd name="T20" fmla="*/ 2 w 4"/>
                <a:gd name="T21" fmla="*/ 2 h 15"/>
                <a:gd name="T22" fmla="*/ 2 w 4"/>
                <a:gd name="T23" fmla="*/ 0 h 15"/>
                <a:gd name="T24" fmla="*/ 4 w 4"/>
                <a:gd name="T25" fmla="*/ 0 h 15"/>
                <a:gd name="T26" fmla="*/ 4 w 4"/>
                <a:gd name="T27" fmla="*/ 3 h 15"/>
                <a:gd name="T28" fmla="*/ 3 w 4"/>
                <a:gd name="T29" fmla="*/ 5 h 15"/>
                <a:gd name="T30" fmla="*/ 3 w 4"/>
                <a:gd name="T31" fmla="*/ 6 h 15"/>
                <a:gd name="T32" fmla="*/ 3 w 4"/>
                <a:gd name="T33" fmla="*/ 8 h 15"/>
                <a:gd name="T34" fmla="*/ 3 w 4"/>
                <a:gd name="T35" fmla="*/ 9 h 15"/>
                <a:gd name="T36" fmla="*/ 2 w 4"/>
                <a:gd name="T37" fmla="*/ 10 h 15"/>
                <a:gd name="T38" fmla="*/ 2 w 4"/>
                <a:gd name="T39" fmla="*/ 11 h 15"/>
                <a:gd name="T40" fmla="*/ 2 w 4"/>
                <a:gd name="T41" fmla="*/ 13 h 15"/>
                <a:gd name="T42" fmla="*/ 2 w 4"/>
                <a:gd name="T43" fmla="*/ 14 h 15"/>
                <a:gd name="T44" fmla="*/ 2 w 4"/>
                <a:gd name="T45" fmla="*/ 15 h 15"/>
                <a:gd name="T46" fmla="*/ 1 w 4"/>
                <a:gd name="T47" fmla="*/ 15 h 15"/>
                <a:gd name="T48" fmla="*/ 0 w 4"/>
                <a:gd name="T4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5">
                  <a:moveTo>
                    <a:pt x="0" y="13"/>
                  </a:moveTo>
                  <a:cubicBezTo>
                    <a:pt x="0" y="13"/>
                    <a:pt x="0" y="12"/>
                    <a:pt x="0" y="12"/>
                  </a:cubicBezTo>
                  <a:cubicBezTo>
                    <a:pt x="0" y="11"/>
                    <a:pt x="0" y="11"/>
                    <a:pt x="0" y="11"/>
                  </a:cubicBezTo>
                  <a:cubicBezTo>
                    <a:pt x="0" y="11"/>
                    <a:pt x="0" y="11"/>
                    <a:pt x="0" y="10"/>
                  </a:cubicBezTo>
                  <a:cubicBezTo>
                    <a:pt x="1" y="10"/>
                    <a:pt x="1" y="10"/>
                    <a:pt x="1" y="9"/>
                  </a:cubicBezTo>
                  <a:cubicBezTo>
                    <a:pt x="0" y="8"/>
                    <a:pt x="0" y="8"/>
                    <a:pt x="0" y="8"/>
                  </a:cubicBezTo>
                  <a:cubicBezTo>
                    <a:pt x="0" y="8"/>
                    <a:pt x="0" y="8"/>
                    <a:pt x="0" y="8"/>
                  </a:cubicBezTo>
                  <a:cubicBezTo>
                    <a:pt x="0" y="7"/>
                    <a:pt x="0" y="7"/>
                    <a:pt x="1" y="7"/>
                  </a:cubicBezTo>
                  <a:cubicBezTo>
                    <a:pt x="1" y="6"/>
                    <a:pt x="1" y="5"/>
                    <a:pt x="1" y="4"/>
                  </a:cubicBezTo>
                  <a:cubicBezTo>
                    <a:pt x="1" y="4"/>
                    <a:pt x="1" y="4"/>
                    <a:pt x="1" y="3"/>
                  </a:cubicBezTo>
                  <a:cubicBezTo>
                    <a:pt x="2" y="2"/>
                    <a:pt x="2" y="2"/>
                    <a:pt x="2" y="2"/>
                  </a:cubicBezTo>
                  <a:cubicBezTo>
                    <a:pt x="3" y="1"/>
                    <a:pt x="2" y="0"/>
                    <a:pt x="2" y="0"/>
                  </a:cubicBezTo>
                  <a:cubicBezTo>
                    <a:pt x="3" y="0"/>
                    <a:pt x="3" y="0"/>
                    <a:pt x="4" y="0"/>
                  </a:cubicBezTo>
                  <a:cubicBezTo>
                    <a:pt x="4" y="1"/>
                    <a:pt x="4" y="2"/>
                    <a:pt x="4" y="3"/>
                  </a:cubicBezTo>
                  <a:cubicBezTo>
                    <a:pt x="4" y="3"/>
                    <a:pt x="3" y="4"/>
                    <a:pt x="3" y="5"/>
                  </a:cubicBezTo>
                  <a:cubicBezTo>
                    <a:pt x="3" y="6"/>
                    <a:pt x="3" y="6"/>
                    <a:pt x="3" y="6"/>
                  </a:cubicBezTo>
                  <a:cubicBezTo>
                    <a:pt x="3" y="7"/>
                    <a:pt x="3" y="8"/>
                    <a:pt x="3" y="8"/>
                  </a:cubicBezTo>
                  <a:cubicBezTo>
                    <a:pt x="3" y="8"/>
                    <a:pt x="3" y="9"/>
                    <a:pt x="3" y="9"/>
                  </a:cubicBezTo>
                  <a:cubicBezTo>
                    <a:pt x="3" y="9"/>
                    <a:pt x="2" y="10"/>
                    <a:pt x="2" y="10"/>
                  </a:cubicBezTo>
                  <a:cubicBezTo>
                    <a:pt x="2" y="11"/>
                    <a:pt x="2" y="10"/>
                    <a:pt x="2" y="11"/>
                  </a:cubicBezTo>
                  <a:cubicBezTo>
                    <a:pt x="2" y="12"/>
                    <a:pt x="2" y="12"/>
                    <a:pt x="2" y="13"/>
                  </a:cubicBezTo>
                  <a:cubicBezTo>
                    <a:pt x="2" y="14"/>
                    <a:pt x="2" y="14"/>
                    <a:pt x="2" y="14"/>
                  </a:cubicBezTo>
                  <a:cubicBezTo>
                    <a:pt x="2" y="15"/>
                    <a:pt x="2" y="15"/>
                    <a:pt x="2" y="15"/>
                  </a:cubicBezTo>
                  <a:cubicBezTo>
                    <a:pt x="1" y="15"/>
                    <a:pt x="1" y="15"/>
                    <a:pt x="1" y="15"/>
                  </a:cubicBezTo>
                  <a:cubicBezTo>
                    <a:pt x="0" y="14"/>
                    <a:pt x="0" y="13"/>
                    <a:pt x="0" y="13"/>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79" name="Freeform 78"/>
            <p:cNvSpPr>
              <a:spLocks/>
            </p:cNvSpPr>
            <p:nvPr/>
          </p:nvSpPr>
          <p:spPr bwMode="auto">
            <a:xfrm>
              <a:off x="9859963" y="5064126"/>
              <a:ext cx="4763" cy="3175"/>
            </a:xfrm>
            <a:custGeom>
              <a:avLst/>
              <a:gdLst>
                <a:gd name="T0" fmla="*/ 1 w 4"/>
                <a:gd name="T1" fmla="*/ 1 h 3"/>
                <a:gd name="T2" fmla="*/ 0 w 4"/>
                <a:gd name="T3" fmla="*/ 0 h 3"/>
                <a:gd name="T4" fmla="*/ 1 w 4"/>
                <a:gd name="T5" fmla="*/ 0 h 3"/>
                <a:gd name="T6" fmla="*/ 2 w 4"/>
                <a:gd name="T7" fmla="*/ 1 h 3"/>
                <a:gd name="T8" fmla="*/ 2 w 4"/>
                <a:gd name="T9" fmla="*/ 1 h 3"/>
                <a:gd name="T10" fmla="*/ 3 w 4"/>
                <a:gd name="T11" fmla="*/ 1 h 3"/>
                <a:gd name="T12" fmla="*/ 3 w 4"/>
                <a:gd name="T13" fmla="*/ 2 h 3"/>
                <a:gd name="T14" fmla="*/ 4 w 4"/>
                <a:gd name="T15" fmla="*/ 2 h 3"/>
                <a:gd name="T16" fmla="*/ 4 w 4"/>
                <a:gd name="T17" fmla="*/ 3 h 3"/>
                <a:gd name="T18" fmla="*/ 3 w 4"/>
                <a:gd name="T19" fmla="*/ 3 h 3"/>
                <a:gd name="T20" fmla="*/ 3 w 4"/>
                <a:gd name="T21" fmla="*/ 3 h 3"/>
                <a:gd name="T22" fmla="*/ 2 w 4"/>
                <a:gd name="T23" fmla="*/ 3 h 3"/>
                <a:gd name="T24" fmla="*/ 2 w 4"/>
                <a:gd name="T25" fmla="*/ 3 h 3"/>
                <a:gd name="T26" fmla="*/ 2 w 4"/>
                <a:gd name="T27" fmla="*/ 2 h 3"/>
                <a:gd name="T28" fmla="*/ 2 w 4"/>
                <a:gd name="T29" fmla="*/ 2 h 3"/>
                <a:gd name="T30" fmla="*/ 1 w 4"/>
                <a:gd name="T3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1" y="1"/>
                  </a:moveTo>
                  <a:cubicBezTo>
                    <a:pt x="1" y="1"/>
                    <a:pt x="0" y="0"/>
                    <a:pt x="0" y="0"/>
                  </a:cubicBezTo>
                  <a:cubicBezTo>
                    <a:pt x="1" y="0"/>
                    <a:pt x="1" y="0"/>
                    <a:pt x="1" y="0"/>
                  </a:cubicBezTo>
                  <a:cubicBezTo>
                    <a:pt x="1" y="1"/>
                    <a:pt x="1" y="1"/>
                    <a:pt x="2" y="1"/>
                  </a:cubicBezTo>
                  <a:cubicBezTo>
                    <a:pt x="2" y="1"/>
                    <a:pt x="2" y="1"/>
                    <a:pt x="2" y="1"/>
                  </a:cubicBezTo>
                  <a:cubicBezTo>
                    <a:pt x="2" y="1"/>
                    <a:pt x="3" y="1"/>
                    <a:pt x="3" y="1"/>
                  </a:cubicBezTo>
                  <a:cubicBezTo>
                    <a:pt x="3" y="1"/>
                    <a:pt x="3" y="2"/>
                    <a:pt x="3" y="2"/>
                  </a:cubicBezTo>
                  <a:cubicBezTo>
                    <a:pt x="3" y="2"/>
                    <a:pt x="4" y="2"/>
                    <a:pt x="4" y="2"/>
                  </a:cubicBezTo>
                  <a:cubicBezTo>
                    <a:pt x="4" y="3"/>
                    <a:pt x="4" y="2"/>
                    <a:pt x="4" y="3"/>
                  </a:cubicBezTo>
                  <a:cubicBezTo>
                    <a:pt x="4" y="3"/>
                    <a:pt x="4" y="3"/>
                    <a:pt x="3" y="3"/>
                  </a:cubicBezTo>
                  <a:cubicBezTo>
                    <a:pt x="3" y="3"/>
                    <a:pt x="3" y="2"/>
                    <a:pt x="3" y="3"/>
                  </a:cubicBezTo>
                  <a:cubicBezTo>
                    <a:pt x="3" y="3"/>
                    <a:pt x="3" y="3"/>
                    <a:pt x="2" y="3"/>
                  </a:cubicBezTo>
                  <a:cubicBezTo>
                    <a:pt x="2" y="3"/>
                    <a:pt x="2" y="3"/>
                    <a:pt x="2" y="3"/>
                  </a:cubicBezTo>
                  <a:cubicBezTo>
                    <a:pt x="2" y="3"/>
                    <a:pt x="2" y="2"/>
                    <a:pt x="2" y="2"/>
                  </a:cubicBezTo>
                  <a:cubicBezTo>
                    <a:pt x="2" y="2"/>
                    <a:pt x="2" y="2"/>
                    <a:pt x="2" y="2"/>
                  </a:cubicBezTo>
                  <a:cubicBezTo>
                    <a:pt x="2" y="2"/>
                    <a:pt x="1" y="2"/>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80" name="Freeform 79"/>
            <p:cNvSpPr>
              <a:spLocks/>
            </p:cNvSpPr>
            <p:nvPr/>
          </p:nvSpPr>
          <p:spPr bwMode="auto">
            <a:xfrm>
              <a:off x="10198100" y="4748213"/>
              <a:ext cx="11113" cy="11113"/>
            </a:xfrm>
            <a:custGeom>
              <a:avLst/>
              <a:gdLst>
                <a:gd name="T0" fmla="*/ 2 w 8"/>
                <a:gd name="T1" fmla="*/ 7 h 8"/>
                <a:gd name="T2" fmla="*/ 3 w 8"/>
                <a:gd name="T3" fmla="*/ 8 h 8"/>
                <a:gd name="T4" fmla="*/ 3 w 8"/>
                <a:gd name="T5" fmla="*/ 8 h 8"/>
                <a:gd name="T6" fmla="*/ 4 w 8"/>
                <a:gd name="T7" fmla="*/ 8 h 8"/>
                <a:gd name="T8" fmla="*/ 5 w 8"/>
                <a:gd name="T9" fmla="*/ 8 h 8"/>
                <a:gd name="T10" fmla="*/ 5 w 8"/>
                <a:gd name="T11" fmla="*/ 8 h 8"/>
                <a:gd name="T12" fmla="*/ 6 w 8"/>
                <a:gd name="T13" fmla="*/ 7 h 8"/>
                <a:gd name="T14" fmla="*/ 6 w 8"/>
                <a:gd name="T15" fmla="*/ 6 h 8"/>
                <a:gd name="T16" fmla="*/ 6 w 8"/>
                <a:gd name="T17" fmla="*/ 6 h 8"/>
                <a:gd name="T18" fmla="*/ 7 w 8"/>
                <a:gd name="T19" fmla="*/ 5 h 8"/>
                <a:gd name="T20" fmla="*/ 7 w 8"/>
                <a:gd name="T21" fmla="*/ 4 h 8"/>
                <a:gd name="T22" fmla="*/ 8 w 8"/>
                <a:gd name="T23" fmla="*/ 3 h 8"/>
                <a:gd name="T24" fmla="*/ 8 w 8"/>
                <a:gd name="T25" fmla="*/ 2 h 8"/>
                <a:gd name="T26" fmla="*/ 8 w 8"/>
                <a:gd name="T27" fmla="*/ 2 h 8"/>
                <a:gd name="T28" fmla="*/ 7 w 8"/>
                <a:gd name="T29" fmla="*/ 3 h 8"/>
                <a:gd name="T30" fmla="*/ 6 w 8"/>
                <a:gd name="T31" fmla="*/ 4 h 8"/>
                <a:gd name="T32" fmla="*/ 7 w 8"/>
                <a:gd name="T33" fmla="*/ 2 h 8"/>
                <a:gd name="T34" fmla="*/ 7 w 8"/>
                <a:gd name="T35" fmla="*/ 2 h 8"/>
                <a:gd name="T36" fmla="*/ 6 w 8"/>
                <a:gd name="T37" fmla="*/ 2 h 8"/>
                <a:gd name="T38" fmla="*/ 6 w 8"/>
                <a:gd name="T39" fmla="*/ 2 h 8"/>
                <a:gd name="T40" fmla="*/ 6 w 8"/>
                <a:gd name="T41" fmla="*/ 2 h 8"/>
                <a:gd name="T42" fmla="*/ 6 w 8"/>
                <a:gd name="T43" fmla="*/ 1 h 8"/>
                <a:gd name="T44" fmla="*/ 6 w 8"/>
                <a:gd name="T45" fmla="*/ 1 h 8"/>
                <a:gd name="T46" fmla="*/ 6 w 8"/>
                <a:gd name="T47" fmla="*/ 0 h 8"/>
                <a:gd name="T48" fmla="*/ 5 w 8"/>
                <a:gd name="T49" fmla="*/ 0 h 8"/>
                <a:gd name="T50" fmla="*/ 3 w 8"/>
                <a:gd name="T51" fmla="*/ 1 h 8"/>
                <a:gd name="T52" fmla="*/ 3 w 8"/>
                <a:gd name="T53" fmla="*/ 1 h 8"/>
                <a:gd name="T54" fmla="*/ 2 w 8"/>
                <a:gd name="T55" fmla="*/ 1 h 8"/>
                <a:gd name="T56" fmla="*/ 2 w 8"/>
                <a:gd name="T57" fmla="*/ 2 h 8"/>
                <a:gd name="T58" fmla="*/ 1 w 8"/>
                <a:gd name="T59" fmla="*/ 2 h 8"/>
                <a:gd name="T60" fmla="*/ 1 w 8"/>
                <a:gd name="T61" fmla="*/ 3 h 8"/>
                <a:gd name="T62" fmla="*/ 0 w 8"/>
                <a:gd name="T63" fmla="*/ 2 h 8"/>
                <a:gd name="T64" fmla="*/ 0 w 8"/>
                <a:gd name="T65" fmla="*/ 3 h 8"/>
                <a:gd name="T66" fmla="*/ 0 w 8"/>
                <a:gd name="T67" fmla="*/ 4 h 8"/>
                <a:gd name="T68" fmla="*/ 1 w 8"/>
                <a:gd name="T69" fmla="*/ 5 h 8"/>
                <a:gd name="T70" fmla="*/ 1 w 8"/>
                <a:gd name="T71" fmla="*/ 5 h 8"/>
                <a:gd name="T72" fmla="*/ 2 w 8"/>
                <a:gd name="T73" fmla="*/ 6 h 8"/>
                <a:gd name="T74" fmla="*/ 2 w 8"/>
                <a:gd name="T7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8">
                  <a:moveTo>
                    <a:pt x="2" y="7"/>
                  </a:moveTo>
                  <a:cubicBezTo>
                    <a:pt x="2" y="7"/>
                    <a:pt x="2" y="8"/>
                    <a:pt x="3" y="8"/>
                  </a:cubicBezTo>
                  <a:cubicBezTo>
                    <a:pt x="3" y="7"/>
                    <a:pt x="3" y="7"/>
                    <a:pt x="3" y="8"/>
                  </a:cubicBezTo>
                  <a:cubicBezTo>
                    <a:pt x="4" y="8"/>
                    <a:pt x="3" y="8"/>
                    <a:pt x="4" y="8"/>
                  </a:cubicBezTo>
                  <a:cubicBezTo>
                    <a:pt x="5" y="8"/>
                    <a:pt x="4" y="8"/>
                    <a:pt x="5" y="8"/>
                  </a:cubicBezTo>
                  <a:cubicBezTo>
                    <a:pt x="5" y="8"/>
                    <a:pt x="5" y="8"/>
                    <a:pt x="5" y="8"/>
                  </a:cubicBezTo>
                  <a:cubicBezTo>
                    <a:pt x="6" y="7"/>
                    <a:pt x="5" y="8"/>
                    <a:pt x="6" y="7"/>
                  </a:cubicBezTo>
                  <a:cubicBezTo>
                    <a:pt x="6" y="7"/>
                    <a:pt x="7" y="7"/>
                    <a:pt x="6" y="6"/>
                  </a:cubicBezTo>
                  <a:cubicBezTo>
                    <a:pt x="6" y="6"/>
                    <a:pt x="5" y="6"/>
                    <a:pt x="6" y="6"/>
                  </a:cubicBezTo>
                  <a:cubicBezTo>
                    <a:pt x="6" y="5"/>
                    <a:pt x="7" y="5"/>
                    <a:pt x="7" y="5"/>
                  </a:cubicBezTo>
                  <a:cubicBezTo>
                    <a:pt x="7" y="5"/>
                    <a:pt x="7" y="5"/>
                    <a:pt x="7" y="4"/>
                  </a:cubicBezTo>
                  <a:cubicBezTo>
                    <a:pt x="7" y="4"/>
                    <a:pt x="8" y="4"/>
                    <a:pt x="8" y="3"/>
                  </a:cubicBezTo>
                  <a:cubicBezTo>
                    <a:pt x="8" y="3"/>
                    <a:pt x="8" y="2"/>
                    <a:pt x="8" y="2"/>
                  </a:cubicBezTo>
                  <a:cubicBezTo>
                    <a:pt x="8" y="2"/>
                    <a:pt x="8" y="2"/>
                    <a:pt x="8" y="2"/>
                  </a:cubicBezTo>
                  <a:cubicBezTo>
                    <a:pt x="8" y="2"/>
                    <a:pt x="7" y="2"/>
                    <a:pt x="7" y="3"/>
                  </a:cubicBezTo>
                  <a:cubicBezTo>
                    <a:pt x="7" y="3"/>
                    <a:pt x="6" y="4"/>
                    <a:pt x="6" y="4"/>
                  </a:cubicBezTo>
                  <a:cubicBezTo>
                    <a:pt x="6" y="3"/>
                    <a:pt x="6" y="3"/>
                    <a:pt x="7" y="2"/>
                  </a:cubicBezTo>
                  <a:cubicBezTo>
                    <a:pt x="7" y="2"/>
                    <a:pt x="7" y="2"/>
                    <a:pt x="7" y="2"/>
                  </a:cubicBezTo>
                  <a:cubicBezTo>
                    <a:pt x="7" y="2"/>
                    <a:pt x="6" y="2"/>
                    <a:pt x="6" y="2"/>
                  </a:cubicBezTo>
                  <a:cubicBezTo>
                    <a:pt x="6" y="2"/>
                    <a:pt x="6" y="2"/>
                    <a:pt x="6" y="2"/>
                  </a:cubicBezTo>
                  <a:cubicBezTo>
                    <a:pt x="6" y="2"/>
                    <a:pt x="6" y="2"/>
                    <a:pt x="6" y="2"/>
                  </a:cubicBezTo>
                  <a:cubicBezTo>
                    <a:pt x="6" y="2"/>
                    <a:pt x="6" y="2"/>
                    <a:pt x="6" y="1"/>
                  </a:cubicBezTo>
                  <a:cubicBezTo>
                    <a:pt x="6" y="1"/>
                    <a:pt x="6" y="1"/>
                    <a:pt x="6" y="1"/>
                  </a:cubicBezTo>
                  <a:cubicBezTo>
                    <a:pt x="6" y="0"/>
                    <a:pt x="6" y="0"/>
                    <a:pt x="6" y="0"/>
                  </a:cubicBezTo>
                  <a:cubicBezTo>
                    <a:pt x="5" y="0"/>
                    <a:pt x="5" y="0"/>
                    <a:pt x="5" y="0"/>
                  </a:cubicBezTo>
                  <a:cubicBezTo>
                    <a:pt x="4" y="0"/>
                    <a:pt x="4" y="0"/>
                    <a:pt x="3" y="1"/>
                  </a:cubicBezTo>
                  <a:cubicBezTo>
                    <a:pt x="3" y="1"/>
                    <a:pt x="3" y="0"/>
                    <a:pt x="3" y="1"/>
                  </a:cubicBezTo>
                  <a:cubicBezTo>
                    <a:pt x="2" y="1"/>
                    <a:pt x="2" y="1"/>
                    <a:pt x="2" y="1"/>
                  </a:cubicBezTo>
                  <a:cubicBezTo>
                    <a:pt x="2" y="1"/>
                    <a:pt x="2" y="2"/>
                    <a:pt x="2" y="2"/>
                  </a:cubicBezTo>
                  <a:cubicBezTo>
                    <a:pt x="1" y="2"/>
                    <a:pt x="1" y="2"/>
                    <a:pt x="1" y="2"/>
                  </a:cubicBezTo>
                  <a:cubicBezTo>
                    <a:pt x="1" y="3"/>
                    <a:pt x="1" y="3"/>
                    <a:pt x="1" y="3"/>
                  </a:cubicBezTo>
                  <a:cubicBezTo>
                    <a:pt x="0" y="2"/>
                    <a:pt x="0" y="2"/>
                    <a:pt x="0" y="2"/>
                  </a:cubicBezTo>
                  <a:cubicBezTo>
                    <a:pt x="0" y="2"/>
                    <a:pt x="0" y="3"/>
                    <a:pt x="0" y="3"/>
                  </a:cubicBezTo>
                  <a:cubicBezTo>
                    <a:pt x="0" y="3"/>
                    <a:pt x="0" y="3"/>
                    <a:pt x="0" y="4"/>
                  </a:cubicBezTo>
                  <a:cubicBezTo>
                    <a:pt x="0" y="4"/>
                    <a:pt x="1" y="4"/>
                    <a:pt x="1" y="5"/>
                  </a:cubicBezTo>
                  <a:cubicBezTo>
                    <a:pt x="1" y="5"/>
                    <a:pt x="1" y="5"/>
                    <a:pt x="1" y="5"/>
                  </a:cubicBezTo>
                  <a:cubicBezTo>
                    <a:pt x="1" y="5"/>
                    <a:pt x="2" y="6"/>
                    <a:pt x="2" y="6"/>
                  </a:cubicBezTo>
                  <a:cubicBezTo>
                    <a:pt x="2" y="6"/>
                    <a:pt x="2" y="7"/>
                    <a:pt x="2" y="7"/>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81" name="Freeform 80"/>
            <p:cNvSpPr>
              <a:spLocks/>
            </p:cNvSpPr>
            <p:nvPr/>
          </p:nvSpPr>
          <p:spPr bwMode="auto">
            <a:xfrm>
              <a:off x="10213975" y="4752976"/>
              <a:ext cx="1588" cy="3175"/>
            </a:xfrm>
            <a:custGeom>
              <a:avLst/>
              <a:gdLst>
                <a:gd name="T0" fmla="*/ 0 w 1"/>
                <a:gd name="T1" fmla="*/ 1 h 2"/>
                <a:gd name="T2" fmla="*/ 0 w 1"/>
                <a:gd name="T3" fmla="*/ 0 h 2"/>
                <a:gd name="T4" fmla="*/ 1 w 1"/>
                <a:gd name="T5" fmla="*/ 0 h 2"/>
                <a:gd name="T6" fmla="*/ 1 w 1"/>
                <a:gd name="T7" fmla="*/ 1 h 2"/>
                <a:gd name="T8" fmla="*/ 1 w 1"/>
                <a:gd name="T9" fmla="*/ 1 h 2"/>
                <a:gd name="T10" fmla="*/ 1 w 1"/>
                <a:gd name="T11" fmla="*/ 1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0"/>
                    <a:pt x="0" y="0"/>
                    <a:pt x="0" y="0"/>
                  </a:cubicBezTo>
                  <a:cubicBezTo>
                    <a:pt x="1" y="0"/>
                    <a:pt x="1" y="0"/>
                    <a:pt x="1" y="0"/>
                  </a:cubicBezTo>
                  <a:cubicBezTo>
                    <a:pt x="1" y="0"/>
                    <a:pt x="1" y="0"/>
                    <a:pt x="1" y="1"/>
                  </a:cubicBezTo>
                  <a:cubicBezTo>
                    <a:pt x="1" y="1"/>
                    <a:pt x="1" y="1"/>
                    <a:pt x="1" y="1"/>
                  </a:cubicBezTo>
                  <a:cubicBezTo>
                    <a:pt x="1" y="1"/>
                    <a:pt x="1" y="2"/>
                    <a:pt x="1" y="1"/>
                  </a:cubicBezTo>
                  <a:cubicBezTo>
                    <a:pt x="0" y="1"/>
                    <a:pt x="1"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82" name="Freeform 81"/>
            <p:cNvSpPr>
              <a:spLocks/>
            </p:cNvSpPr>
            <p:nvPr/>
          </p:nvSpPr>
          <p:spPr bwMode="auto">
            <a:xfrm>
              <a:off x="10191750" y="4773613"/>
              <a:ext cx="3175" cy="3175"/>
            </a:xfrm>
            <a:custGeom>
              <a:avLst/>
              <a:gdLst>
                <a:gd name="T0" fmla="*/ 0 w 2"/>
                <a:gd name="T1" fmla="*/ 1 h 2"/>
                <a:gd name="T2" fmla="*/ 1 w 2"/>
                <a:gd name="T3" fmla="*/ 1 h 2"/>
                <a:gd name="T4" fmla="*/ 1 w 2"/>
                <a:gd name="T5" fmla="*/ 1 h 2"/>
                <a:gd name="T6" fmla="*/ 2 w 2"/>
                <a:gd name="T7" fmla="*/ 1 h 2"/>
                <a:gd name="T8" fmla="*/ 2 w 2"/>
                <a:gd name="T9" fmla="*/ 2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1" y="1"/>
                  </a:cubicBezTo>
                  <a:cubicBezTo>
                    <a:pt x="1" y="1"/>
                    <a:pt x="1" y="0"/>
                    <a:pt x="1" y="1"/>
                  </a:cubicBezTo>
                  <a:cubicBezTo>
                    <a:pt x="2" y="1"/>
                    <a:pt x="2" y="0"/>
                    <a:pt x="2" y="1"/>
                  </a:cubicBezTo>
                  <a:cubicBezTo>
                    <a:pt x="2" y="1"/>
                    <a:pt x="2" y="1"/>
                    <a:pt x="2" y="2"/>
                  </a:cubicBezTo>
                  <a:cubicBezTo>
                    <a:pt x="1" y="2"/>
                    <a:pt x="1" y="2"/>
                    <a:pt x="1" y="2"/>
                  </a:cubicBezTo>
                  <a:cubicBezTo>
                    <a:pt x="1" y="2"/>
                    <a:pt x="0" y="2"/>
                    <a:pt x="0"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83" name="Freeform 82"/>
            <p:cNvSpPr>
              <a:spLocks/>
            </p:cNvSpPr>
            <p:nvPr/>
          </p:nvSpPr>
          <p:spPr bwMode="auto">
            <a:xfrm>
              <a:off x="10198100" y="4767263"/>
              <a:ext cx="3175" cy="3175"/>
            </a:xfrm>
            <a:custGeom>
              <a:avLst/>
              <a:gdLst>
                <a:gd name="T0" fmla="*/ 0 w 2"/>
                <a:gd name="T1" fmla="*/ 1 h 2"/>
                <a:gd name="T2" fmla="*/ 1 w 2"/>
                <a:gd name="T3" fmla="*/ 1 h 2"/>
                <a:gd name="T4" fmla="*/ 1 w 2"/>
                <a:gd name="T5" fmla="*/ 1 h 2"/>
                <a:gd name="T6" fmla="*/ 2 w 2"/>
                <a:gd name="T7" fmla="*/ 1 h 2"/>
                <a:gd name="T8" fmla="*/ 1 w 2"/>
                <a:gd name="T9" fmla="*/ 2 h 2"/>
                <a:gd name="T10" fmla="*/ 1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1" y="1"/>
                    <a:pt x="1" y="1"/>
                  </a:cubicBezTo>
                  <a:cubicBezTo>
                    <a:pt x="1" y="1"/>
                    <a:pt x="1" y="0"/>
                    <a:pt x="1" y="1"/>
                  </a:cubicBezTo>
                  <a:cubicBezTo>
                    <a:pt x="1" y="1"/>
                    <a:pt x="2" y="1"/>
                    <a:pt x="2" y="1"/>
                  </a:cubicBezTo>
                  <a:cubicBezTo>
                    <a:pt x="1" y="2"/>
                    <a:pt x="2" y="2"/>
                    <a:pt x="1" y="2"/>
                  </a:cubicBezTo>
                  <a:cubicBezTo>
                    <a:pt x="1" y="2"/>
                    <a:pt x="1" y="2"/>
                    <a:pt x="1" y="2"/>
                  </a:cubicBezTo>
                  <a:cubicBezTo>
                    <a:pt x="1" y="2"/>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84" name="Freeform 83"/>
            <p:cNvSpPr>
              <a:spLocks/>
            </p:cNvSpPr>
            <p:nvPr/>
          </p:nvSpPr>
          <p:spPr bwMode="auto">
            <a:xfrm>
              <a:off x="10267950" y="4646613"/>
              <a:ext cx="1588" cy="1588"/>
            </a:xfrm>
            <a:custGeom>
              <a:avLst/>
              <a:gdLst>
                <a:gd name="T0" fmla="*/ 0 w 1"/>
                <a:gd name="T1" fmla="*/ 1 h 1"/>
                <a:gd name="T2" fmla="*/ 0 w 1"/>
                <a:gd name="T3" fmla="*/ 0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1" y="0"/>
                    <a:pt x="1" y="0"/>
                    <a:pt x="1" y="0"/>
                  </a:cubicBezTo>
                  <a:cubicBezTo>
                    <a:pt x="1" y="0"/>
                    <a:pt x="1" y="0"/>
                    <a:pt x="1" y="1"/>
                  </a:cubicBezTo>
                  <a:cubicBezTo>
                    <a:pt x="1" y="1"/>
                    <a:pt x="1" y="1"/>
                    <a:pt x="1" y="1"/>
                  </a:cubicBezTo>
                  <a:cubicBezTo>
                    <a:pt x="1" y="1"/>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85" name="Freeform 84"/>
            <p:cNvSpPr>
              <a:spLocks/>
            </p:cNvSpPr>
            <p:nvPr/>
          </p:nvSpPr>
          <p:spPr bwMode="auto">
            <a:xfrm>
              <a:off x="10253663" y="4481513"/>
              <a:ext cx="0" cy="3175"/>
            </a:xfrm>
            <a:custGeom>
              <a:avLst/>
              <a:gdLst>
                <a:gd name="T0" fmla="*/ 0 w 1"/>
                <a:gd name="T1" fmla="*/ 1 h 2"/>
                <a:gd name="T2" fmla="*/ 0 w 1"/>
                <a:gd name="T3" fmla="*/ 1 h 2"/>
                <a:gd name="T4" fmla="*/ 1 w 1"/>
                <a:gd name="T5" fmla="*/ 0 h 2"/>
                <a:gd name="T6" fmla="*/ 1 w 1"/>
                <a:gd name="T7" fmla="*/ 1 h 2"/>
                <a:gd name="T8" fmla="*/ 1 w 1"/>
                <a:gd name="T9" fmla="*/ 2 h 2"/>
                <a:gd name="T10" fmla="*/ 0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1"/>
                    <a:pt x="0" y="1"/>
                    <a:pt x="0" y="1"/>
                  </a:cubicBezTo>
                  <a:cubicBezTo>
                    <a:pt x="0" y="0"/>
                    <a:pt x="0" y="0"/>
                    <a:pt x="1" y="0"/>
                  </a:cubicBezTo>
                  <a:cubicBezTo>
                    <a:pt x="1" y="0"/>
                    <a:pt x="1" y="0"/>
                    <a:pt x="1" y="1"/>
                  </a:cubicBezTo>
                  <a:cubicBezTo>
                    <a:pt x="1" y="2"/>
                    <a:pt x="1" y="2"/>
                    <a:pt x="1" y="2"/>
                  </a:cubicBezTo>
                  <a:cubicBezTo>
                    <a:pt x="1" y="2"/>
                    <a:pt x="1" y="2"/>
                    <a:pt x="0" y="2"/>
                  </a:cubicBezTo>
                  <a:cubicBezTo>
                    <a:pt x="0" y="2"/>
                    <a:pt x="0" y="2"/>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86" name="Freeform 85"/>
            <p:cNvSpPr>
              <a:spLocks/>
            </p:cNvSpPr>
            <p:nvPr/>
          </p:nvSpPr>
          <p:spPr bwMode="auto">
            <a:xfrm>
              <a:off x="10253663" y="4486276"/>
              <a:ext cx="1588" cy="1588"/>
            </a:xfrm>
            <a:custGeom>
              <a:avLst/>
              <a:gdLst>
                <a:gd name="T0" fmla="*/ 0 w 1"/>
                <a:gd name="T1" fmla="*/ 1 h 1"/>
                <a:gd name="T2" fmla="*/ 0 w 1"/>
                <a:gd name="T3" fmla="*/ 0 h 1"/>
                <a:gd name="T4" fmla="*/ 0 w 1"/>
                <a:gd name="T5" fmla="*/ 0 h 1"/>
                <a:gd name="T6" fmla="*/ 1 w 1"/>
                <a:gd name="T7" fmla="*/ 1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0"/>
                  </a:cubicBezTo>
                  <a:cubicBezTo>
                    <a:pt x="0" y="0"/>
                    <a:pt x="0" y="0"/>
                    <a:pt x="0" y="0"/>
                  </a:cubicBezTo>
                  <a:cubicBezTo>
                    <a:pt x="1" y="1"/>
                    <a:pt x="1" y="1"/>
                    <a:pt x="1" y="1"/>
                  </a:cubicBezTo>
                  <a:cubicBezTo>
                    <a:pt x="1" y="1"/>
                    <a:pt x="1" y="1"/>
                    <a:pt x="0" y="1"/>
                  </a:cubicBezTo>
                  <a:cubicBezTo>
                    <a:pt x="0" y="1"/>
                    <a:pt x="0" y="1"/>
                    <a:pt x="0" y="1"/>
                  </a:cubicBezTo>
                  <a:cubicBezTo>
                    <a:pt x="0" y="1"/>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87" name="Freeform 86"/>
            <p:cNvSpPr>
              <a:spLocks/>
            </p:cNvSpPr>
            <p:nvPr/>
          </p:nvSpPr>
          <p:spPr bwMode="auto">
            <a:xfrm>
              <a:off x="10253663" y="4473576"/>
              <a:ext cx="1588" cy="3175"/>
            </a:xfrm>
            <a:custGeom>
              <a:avLst/>
              <a:gdLst>
                <a:gd name="T0" fmla="*/ 0 w 2"/>
                <a:gd name="T1" fmla="*/ 2 h 3"/>
                <a:gd name="T2" fmla="*/ 0 w 2"/>
                <a:gd name="T3" fmla="*/ 1 h 3"/>
                <a:gd name="T4" fmla="*/ 0 w 2"/>
                <a:gd name="T5" fmla="*/ 0 h 3"/>
                <a:gd name="T6" fmla="*/ 1 w 2"/>
                <a:gd name="T7" fmla="*/ 0 h 3"/>
                <a:gd name="T8" fmla="*/ 1 w 2"/>
                <a:gd name="T9" fmla="*/ 1 h 3"/>
                <a:gd name="T10" fmla="*/ 1 w 2"/>
                <a:gd name="T11" fmla="*/ 2 h 3"/>
                <a:gd name="T12" fmla="*/ 1 w 2"/>
                <a:gd name="T13" fmla="*/ 3 h 3"/>
                <a:gd name="T14" fmla="*/ 1 w 2"/>
                <a:gd name="T15" fmla="*/ 3 h 3"/>
                <a:gd name="T16" fmla="*/ 0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2"/>
                  </a:moveTo>
                  <a:cubicBezTo>
                    <a:pt x="0" y="2"/>
                    <a:pt x="0" y="1"/>
                    <a:pt x="0" y="1"/>
                  </a:cubicBezTo>
                  <a:cubicBezTo>
                    <a:pt x="0" y="1"/>
                    <a:pt x="0" y="1"/>
                    <a:pt x="0" y="0"/>
                  </a:cubicBezTo>
                  <a:cubicBezTo>
                    <a:pt x="0" y="0"/>
                    <a:pt x="0" y="0"/>
                    <a:pt x="1" y="0"/>
                  </a:cubicBezTo>
                  <a:cubicBezTo>
                    <a:pt x="1" y="0"/>
                    <a:pt x="1" y="0"/>
                    <a:pt x="1" y="1"/>
                  </a:cubicBezTo>
                  <a:cubicBezTo>
                    <a:pt x="1" y="1"/>
                    <a:pt x="1" y="2"/>
                    <a:pt x="1" y="2"/>
                  </a:cubicBezTo>
                  <a:cubicBezTo>
                    <a:pt x="1" y="2"/>
                    <a:pt x="2" y="2"/>
                    <a:pt x="1" y="3"/>
                  </a:cubicBezTo>
                  <a:cubicBezTo>
                    <a:pt x="1" y="3"/>
                    <a:pt x="1" y="3"/>
                    <a:pt x="1" y="3"/>
                  </a:cubicBezTo>
                  <a:cubicBezTo>
                    <a:pt x="1" y="3"/>
                    <a:pt x="0" y="3"/>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88" name="Freeform 87"/>
            <p:cNvSpPr>
              <a:spLocks/>
            </p:cNvSpPr>
            <p:nvPr/>
          </p:nvSpPr>
          <p:spPr bwMode="auto">
            <a:xfrm>
              <a:off x="10252075" y="4457701"/>
              <a:ext cx="3175" cy="6350"/>
            </a:xfrm>
            <a:custGeom>
              <a:avLst/>
              <a:gdLst>
                <a:gd name="T0" fmla="*/ 0 w 3"/>
                <a:gd name="T1" fmla="*/ 1 h 4"/>
                <a:gd name="T2" fmla="*/ 0 w 3"/>
                <a:gd name="T3" fmla="*/ 0 h 4"/>
                <a:gd name="T4" fmla="*/ 1 w 3"/>
                <a:gd name="T5" fmla="*/ 0 h 4"/>
                <a:gd name="T6" fmla="*/ 1 w 3"/>
                <a:gd name="T7" fmla="*/ 0 h 4"/>
                <a:gd name="T8" fmla="*/ 2 w 3"/>
                <a:gd name="T9" fmla="*/ 1 h 4"/>
                <a:gd name="T10" fmla="*/ 2 w 3"/>
                <a:gd name="T11" fmla="*/ 1 h 4"/>
                <a:gd name="T12" fmla="*/ 2 w 3"/>
                <a:gd name="T13" fmla="*/ 3 h 4"/>
                <a:gd name="T14" fmla="*/ 2 w 3"/>
                <a:gd name="T15" fmla="*/ 4 h 4"/>
                <a:gd name="T16" fmla="*/ 1 w 3"/>
                <a:gd name="T17" fmla="*/ 4 h 4"/>
                <a:gd name="T18" fmla="*/ 1 w 3"/>
                <a:gd name="T19" fmla="*/ 3 h 4"/>
                <a:gd name="T20" fmla="*/ 1 w 3"/>
                <a:gd name="T21" fmla="*/ 2 h 4"/>
                <a:gd name="T22" fmla="*/ 1 w 3"/>
                <a:gd name="T23" fmla="*/ 2 h 4"/>
                <a:gd name="T24" fmla="*/ 0 w 3"/>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0" y="1"/>
                  </a:moveTo>
                  <a:cubicBezTo>
                    <a:pt x="0" y="0"/>
                    <a:pt x="0" y="0"/>
                    <a:pt x="0" y="0"/>
                  </a:cubicBezTo>
                  <a:cubicBezTo>
                    <a:pt x="0" y="0"/>
                    <a:pt x="1" y="0"/>
                    <a:pt x="1" y="0"/>
                  </a:cubicBezTo>
                  <a:cubicBezTo>
                    <a:pt x="1" y="0"/>
                    <a:pt x="1" y="0"/>
                    <a:pt x="1" y="0"/>
                  </a:cubicBezTo>
                  <a:cubicBezTo>
                    <a:pt x="2" y="1"/>
                    <a:pt x="2" y="1"/>
                    <a:pt x="2" y="1"/>
                  </a:cubicBezTo>
                  <a:cubicBezTo>
                    <a:pt x="2" y="1"/>
                    <a:pt x="2" y="1"/>
                    <a:pt x="2" y="1"/>
                  </a:cubicBezTo>
                  <a:cubicBezTo>
                    <a:pt x="3" y="2"/>
                    <a:pt x="2" y="2"/>
                    <a:pt x="2" y="3"/>
                  </a:cubicBezTo>
                  <a:cubicBezTo>
                    <a:pt x="2" y="3"/>
                    <a:pt x="3" y="3"/>
                    <a:pt x="2" y="4"/>
                  </a:cubicBezTo>
                  <a:cubicBezTo>
                    <a:pt x="2" y="4"/>
                    <a:pt x="1" y="4"/>
                    <a:pt x="1" y="4"/>
                  </a:cubicBezTo>
                  <a:cubicBezTo>
                    <a:pt x="1" y="4"/>
                    <a:pt x="0" y="3"/>
                    <a:pt x="1" y="3"/>
                  </a:cubicBezTo>
                  <a:cubicBezTo>
                    <a:pt x="1" y="3"/>
                    <a:pt x="1" y="2"/>
                    <a:pt x="1" y="2"/>
                  </a:cubicBezTo>
                  <a:cubicBezTo>
                    <a:pt x="1" y="2"/>
                    <a:pt x="1" y="2"/>
                    <a:pt x="1"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89" name="Freeform 88"/>
            <p:cNvSpPr>
              <a:spLocks/>
            </p:cNvSpPr>
            <p:nvPr/>
          </p:nvSpPr>
          <p:spPr bwMode="auto">
            <a:xfrm>
              <a:off x="10252075" y="4441826"/>
              <a:ext cx="1588" cy="3175"/>
            </a:xfrm>
            <a:custGeom>
              <a:avLst/>
              <a:gdLst>
                <a:gd name="T0" fmla="*/ 1 w 1"/>
                <a:gd name="T1" fmla="*/ 1 h 2"/>
                <a:gd name="T2" fmla="*/ 0 w 1"/>
                <a:gd name="T3" fmla="*/ 1 h 2"/>
                <a:gd name="T4" fmla="*/ 1 w 1"/>
                <a:gd name="T5" fmla="*/ 0 h 2"/>
                <a:gd name="T6" fmla="*/ 1 w 1"/>
                <a:gd name="T7" fmla="*/ 1 h 2"/>
                <a:gd name="T8" fmla="*/ 1 w 1"/>
                <a:gd name="T9" fmla="*/ 1 h 2"/>
                <a:gd name="T10" fmla="*/ 1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0" y="1"/>
                    <a:pt x="0" y="1"/>
                    <a:pt x="0" y="1"/>
                  </a:cubicBezTo>
                  <a:cubicBezTo>
                    <a:pt x="0" y="1"/>
                    <a:pt x="0" y="0"/>
                    <a:pt x="1" y="0"/>
                  </a:cubicBezTo>
                  <a:cubicBezTo>
                    <a:pt x="1" y="1"/>
                    <a:pt x="0" y="0"/>
                    <a:pt x="1" y="1"/>
                  </a:cubicBezTo>
                  <a:cubicBezTo>
                    <a:pt x="1" y="1"/>
                    <a:pt x="1" y="1"/>
                    <a:pt x="1" y="1"/>
                  </a:cubicBezTo>
                  <a:cubicBezTo>
                    <a:pt x="1" y="2"/>
                    <a:pt x="1" y="2"/>
                    <a:pt x="1" y="2"/>
                  </a:cubicBezTo>
                  <a:cubicBezTo>
                    <a:pt x="1" y="2"/>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90" name="Freeform 89"/>
            <p:cNvSpPr>
              <a:spLocks/>
            </p:cNvSpPr>
            <p:nvPr/>
          </p:nvSpPr>
          <p:spPr bwMode="auto">
            <a:xfrm>
              <a:off x="10250488" y="4418013"/>
              <a:ext cx="6350" cy="6350"/>
            </a:xfrm>
            <a:custGeom>
              <a:avLst/>
              <a:gdLst>
                <a:gd name="T0" fmla="*/ 2 w 5"/>
                <a:gd name="T1" fmla="*/ 4 h 4"/>
                <a:gd name="T2" fmla="*/ 2 w 5"/>
                <a:gd name="T3" fmla="*/ 3 h 4"/>
                <a:gd name="T4" fmla="*/ 3 w 5"/>
                <a:gd name="T5" fmla="*/ 3 h 4"/>
                <a:gd name="T6" fmla="*/ 3 w 5"/>
                <a:gd name="T7" fmla="*/ 3 h 4"/>
                <a:gd name="T8" fmla="*/ 3 w 5"/>
                <a:gd name="T9" fmla="*/ 2 h 4"/>
                <a:gd name="T10" fmla="*/ 3 w 5"/>
                <a:gd name="T11" fmla="*/ 2 h 4"/>
                <a:gd name="T12" fmla="*/ 2 w 5"/>
                <a:gd name="T13" fmla="*/ 2 h 4"/>
                <a:gd name="T14" fmla="*/ 1 w 5"/>
                <a:gd name="T15" fmla="*/ 1 h 4"/>
                <a:gd name="T16" fmla="*/ 0 w 5"/>
                <a:gd name="T17" fmla="*/ 1 h 4"/>
                <a:gd name="T18" fmla="*/ 1 w 5"/>
                <a:gd name="T19" fmla="*/ 0 h 4"/>
                <a:gd name="T20" fmla="*/ 1 w 5"/>
                <a:gd name="T21" fmla="*/ 0 h 4"/>
                <a:gd name="T22" fmla="*/ 2 w 5"/>
                <a:gd name="T23" fmla="*/ 1 h 4"/>
                <a:gd name="T24" fmla="*/ 2 w 5"/>
                <a:gd name="T25" fmla="*/ 1 h 4"/>
                <a:gd name="T26" fmla="*/ 4 w 5"/>
                <a:gd name="T27" fmla="*/ 2 h 4"/>
                <a:gd name="T28" fmla="*/ 4 w 5"/>
                <a:gd name="T29" fmla="*/ 1 h 4"/>
                <a:gd name="T30" fmla="*/ 4 w 5"/>
                <a:gd name="T31" fmla="*/ 1 h 4"/>
                <a:gd name="T32" fmla="*/ 3 w 5"/>
                <a:gd name="T33" fmla="*/ 0 h 4"/>
                <a:gd name="T34" fmla="*/ 2 w 5"/>
                <a:gd name="T35" fmla="*/ 0 h 4"/>
                <a:gd name="T36" fmla="*/ 3 w 5"/>
                <a:gd name="T37" fmla="*/ 0 h 4"/>
                <a:gd name="T38" fmla="*/ 5 w 5"/>
                <a:gd name="T39" fmla="*/ 0 h 4"/>
                <a:gd name="T40" fmla="*/ 5 w 5"/>
                <a:gd name="T41" fmla="*/ 1 h 4"/>
                <a:gd name="T42" fmla="*/ 5 w 5"/>
                <a:gd name="T43" fmla="*/ 2 h 4"/>
                <a:gd name="T44" fmla="*/ 5 w 5"/>
                <a:gd name="T45" fmla="*/ 3 h 4"/>
                <a:gd name="T46" fmla="*/ 5 w 5"/>
                <a:gd name="T47" fmla="*/ 4 h 4"/>
                <a:gd name="T48" fmla="*/ 4 w 5"/>
                <a:gd name="T49" fmla="*/ 4 h 4"/>
                <a:gd name="T50" fmla="*/ 3 w 5"/>
                <a:gd name="T51" fmla="*/ 4 h 4"/>
                <a:gd name="T52" fmla="*/ 2 w 5"/>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4">
                  <a:moveTo>
                    <a:pt x="2" y="4"/>
                  </a:moveTo>
                  <a:cubicBezTo>
                    <a:pt x="2" y="3"/>
                    <a:pt x="2" y="3"/>
                    <a:pt x="2" y="3"/>
                  </a:cubicBezTo>
                  <a:cubicBezTo>
                    <a:pt x="3" y="3"/>
                    <a:pt x="3" y="3"/>
                    <a:pt x="3" y="3"/>
                  </a:cubicBezTo>
                  <a:cubicBezTo>
                    <a:pt x="3" y="3"/>
                    <a:pt x="3" y="3"/>
                    <a:pt x="3" y="3"/>
                  </a:cubicBezTo>
                  <a:cubicBezTo>
                    <a:pt x="4" y="3"/>
                    <a:pt x="4" y="2"/>
                    <a:pt x="3" y="2"/>
                  </a:cubicBezTo>
                  <a:cubicBezTo>
                    <a:pt x="3" y="2"/>
                    <a:pt x="3" y="2"/>
                    <a:pt x="3" y="2"/>
                  </a:cubicBezTo>
                  <a:cubicBezTo>
                    <a:pt x="2" y="2"/>
                    <a:pt x="2" y="2"/>
                    <a:pt x="2" y="2"/>
                  </a:cubicBezTo>
                  <a:cubicBezTo>
                    <a:pt x="1" y="2"/>
                    <a:pt x="1" y="1"/>
                    <a:pt x="1" y="1"/>
                  </a:cubicBezTo>
                  <a:cubicBezTo>
                    <a:pt x="1" y="1"/>
                    <a:pt x="1" y="1"/>
                    <a:pt x="0" y="1"/>
                  </a:cubicBezTo>
                  <a:cubicBezTo>
                    <a:pt x="0" y="0"/>
                    <a:pt x="1" y="0"/>
                    <a:pt x="1" y="0"/>
                  </a:cubicBezTo>
                  <a:cubicBezTo>
                    <a:pt x="1" y="0"/>
                    <a:pt x="1" y="0"/>
                    <a:pt x="1" y="0"/>
                  </a:cubicBezTo>
                  <a:cubicBezTo>
                    <a:pt x="2" y="1"/>
                    <a:pt x="2" y="1"/>
                    <a:pt x="2" y="1"/>
                  </a:cubicBezTo>
                  <a:cubicBezTo>
                    <a:pt x="2" y="1"/>
                    <a:pt x="1" y="1"/>
                    <a:pt x="2" y="1"/>
                  </a:cubicBezTo>
                  <a:cubicBezTo>
                    <a:pt x="3" y="1"/>
                    <a:pt x="3" y="2"/>
                    <a:pt x="4" y="2"/>
                  </a:cubicBezTo>
                  <a:cubicBezTo>
                    <a:pt x="4" y="2"/>
                    <a:pt x="4" y="2"/>
                    <a:pt x="4" y="1"/>
                  </a:cubicBezTo>
                  <a:cubicBezTo>
                    <a:pt x="4" y="1"/>
                    <a:pt x="4" y="1"/>
                    <a:pt x="4" y="1"/>
                  </a:cubicBezTo>
                  <a:cubicBezTo>
                    <a:pt x="4" y="0"/>
                    <a:pt x="4" y="0"/>
                    <a:pt x="3" y="0"/>
                  </a:cubicBezTo>
                  <a:cubicBezTo>
                    <a:pt x="3" y="0"/>
                    <a:pt x="2" y="0"/>
                    <a:pt x="2" y="0"/>
                  </a:cubicBezTo>
                  <a:cubicBezTo>
                    <a:pt x="2" y="0"/>
                    <a:pt x="3" y="0"/>
                    <a:pt x="3" y="0"/>
                  </a:cubicBezTo>
                  <a:cubicBezTo>
                    <a:pt x="4" y="0"/>
                    <a:pt x="5" y="0"/>
                    <a:pt x="5" y="0"/>
                  </a:cubicBezTo>
                  <a:cubicBezTo>
                    <a:pt x="5" y="0"/>
                    <a:pt x="5" y="0"/>
                    <a:pt x="5" y="1"/>
                  </a:cubicBezTo>
                  <a:cubicBezTo>
                    <a:pt x="5" y="1"/>
                    <a:pt x="5" y="1"/>
                    <a:pt x="5" y="2"/>
                  </a:cubicBezTo>
                  <a:cubicBezTo>
                    <a:pt x="5" y="2"/>
                    <a:pt x="5" y="3"/>
                    <a:pt x="5" y="3"/>
                  </a:cubicBezTo>
                  <a:cubicBezTo>
                    <a:pt x="5" y="3"/>
                    <a:pt x="5" y="3"/>
                    <a:pt x="5" y="4"/>
                  </a:cubicBezTo>
                  <a:cubicBezTo>
                    <a:pt x="4" y="4"/>
                    <a:pt x="4" y="4"/>
                    <a:pt x="4" y="4"/>
                  </a:cubicBezTo>
                  <a:cubicBezTo>
                    <a:pt x="3" y="4"/>
                    <a:pt x="3" y="4"/>
                    <a:pt x="3" y="4"/>
                  </a:cubicBezTo>
                  <a:cubicBezTo>
                    <a:pt x="3" y="4"/>
                    <a:pt x="2" y="4"/>
                    <a:pt x="2" y="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91" name="Freeform 90"/>
            <p:cNvSpPr>
              <a:spLocks/>
            </p:cNvSpPr>
            <p:nvPr/>
          </p:nvSpPr>
          <p:spPr bwMode="auto">
            <a:xfrm>
              <a:off x="10250488" y="4413251"/>
              <a:ext cx="3175" cy="1588"/>
            </a:xfrm>
            <a:custGeom>
              <a:avLst/>
              <a:gdLst>
                <a:gd name="T0" fmla="*/ 1 w 3"/>
                <a:gd name="T1" fmla="*/ 1 h 1"/>
                <a:gd name="T2" fmla="*/ 0 w 3"/>
                <a:gd name="T3" fmla="*/ 1 h 1"/>
                <a:gd name="T4" fmla="*/ 0 w 3"/>
                <a:gd name="T5" fmla="*/ 0 h 1"/>
                <a:gd name="T6" fmla="*/ 1 w 3"/>
                <a:gd name="T7" fmla="*/ 0 h 1"/>
                <a:gd name="T8" fmla="*/ 2 w 3"/>
                <a:gd name="T9" fmla="*/ 0 h 1"/>
                <a:gd name="T10" fmla="*/ 3 w 3"/>
                <a:gd name="T11" fmla="*/ 0 h 1"/>
                <a:gd name="T12" fmla="*/ 3 w 3"/>
                <a:gd name="T13" fmla="*/ 1 h 1"/>
                <a:gd name="T14" fmla="*/ 2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cubicBezTo>
                    <a:pt x="1" y="1"/>
                    <a:pt x="0" y="1"/>
                    <a:pt x="0" y="1"/>
                  </a:cubicBezTo>
                  <a:cubicBezTo>
                    <a:pt x="0" y="1"/>
                    <a:pt x="0" y="1"/>
                    <a:pt x="0" y="0"/>
                  </a:cubicBezTo>
                  <a:cubicBezTo>
                    <a:pt x="1" y="0"/>
                    <a:pt x="0" y="0"/>
                    <a:pt x="1" y="0"/>
                  </a:cubicBezTo>
                  <a:cubicBezTo>
                    <a:pt x="2" y="0"/>
                    <a:pt x="1" y="0"/>
                    <a:pt x="2" y="0"/>
                  </a:cubicBezTo>
                  <a:cubicBezTo>
                    <a:pt x="2" y="0"/>
                    <a:pt x="2" y="0"/>
                    <a:pt x="3" y="0"/>
                  </a:cubicBezTo>
                  <a:cubicBezTo>
                    <a:pt x="3" y="0"/>
                    <a:pt x="3" y="0"/>
                    <a:pt x="3" y="1"/>
                  </a:cubicBezTo>
                  <a:cubicBezTo>
                    <a:pt x="2" y="1"/>
                    <a:pt x="2" y="1"/>
                    <a:pt x="2" y="1"/>
                  </a:cubicBezTo>
                  <a:cubicBezTo>
                    <a:pt x="2" y="1"/>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92" name="Freeform 91"/>
            <p:cNvSpPr>
              <a:spLocks/>
            </p:cNvSpPr>
            <p:nvPr/>
          </p:nvSpPr>
          <p:spPr bwMode="auto">
            <a:xfrm>
              <a:off x="10253663" y="4406901"/>
              <a:ext cx="4763" cy="4763"/>
            </a:xfrm>
            <a:custGeom>
              <a:avLst/>
              <a:gdLst>
                <a:gd name="T0" fmla="*/ 0 w 3"/>
                <a:gd name="T1" fmla="*/ 3 h 3"/>
                <a:gd name="T2" fmla="*/ 0 w 3"/>
                <a:gd name="T3" fmla="*/ 2 h 3"/>
                <a:gd name="T4" fmla="*/ 1 w 3"/>
                <a:gd name="T5" fmla="*/ 1 h 3"/>
                <a:gd name="T6" fmla="*/ 2 w 3"/>
                <a:gd name="T7" fmla="*/ 1 h 3"/>
                <a:gd name="T8" fmla="*/ 2 w 3"/>
                <a:gd name="T9" fmla="*/ 1 h 3"/>
                <a:gd name="T10" fmla="*/ 1 w 3"/>
                <a:gd name="T11" fmla="*/ 0 h 3"/>
                <a:gd name="T12" fmla="*/ 1 w 3"/>
                <a:gd name="T13" fmla="*/ 0 h 3"/>
                <a:gd name="T14" fmla="*/ 2 w 3"/>
                <a:gd name="T15" fmla="*/ 0 h 3"/>
                <a:gd name="T16" fmla="*/ 2 w 3"/>
                <a:gd name="T17" fmla="*/ 0 h 3"/>
                <a:gd name="T18" fmla="*/ 3 w 3"/>
                <a:gd name="T19" fmla="*/ 0 h 3"/>
                <a:gd name="T20" fmla="*/ 2 w 3"/>
                <a:gd name="T21" fmla="*/ 1 h 3"/>
                <a:gd name="T22" fmla="*/ 2 w 3"/>
                <a:gd name="T23" fmla="*/ 2 h 3"/>
                <a:gd name="T24" fmla="*/ 1 w 3"/>
                <a:gd name="T25" fmla="*/ 3 h 3"/>
                <a:gd name="T26" fmla="*/ 1 w 3"/>
                <a:gd name="T27" fmla="*/ 3 h 3"/>
                <a:gd name="T28" fmla="*/ 0 w 3"/>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3"/>
                  </a:moveTo>
                  <a:cubicBezTo>
                    <a:pt x="0" y="2"/>
                    <a:pt x="0" y="2"/>
                    <a:pt x="0" y="2"/>
                  </a:cubicBezTo>
                  <a:cubicBezTo>
                    <a:pt x="0" y="2"/>
                    <a:pt x="0" y="2"/>
                    <a:pt x="1" y="1"/>
                  </a:cubicBezTo>
                  <a:cubicBezTo>
                    <a:pt x="1" y="1"/>
                    <a:pt x="1" y="1"/>
                    <a:pt x="2" y="1"/>
                  </a:cubicBezTo>
                  <a:cubicBezTo>
                    <a:pt x="2" y="1"/>
                    <a:pt x="2" y="1"/>
                    <a:pt x="2" y="1"/>
                  </a:cubicBezTo>
                  <a:cubicBezTo>
                    <a:pt x="2" y="0"/>
                    <a:pt x="1" y="0"/>
                    <a:pt x="1" y="0"/>
                  </a:cubicBezTo>
                  <a:cubicBezTo>
                    <a:pt x="1" y="0"/>
                    <a:pt x="1" y="0"/>
                    <a:pt x="1" y="0"/>
                  </a:cubicBezTo>
                  <a:cubicBezTo>
                    <a:pt x="1" y="0"/>
                    <a:pt x="1" y="0"/>
                    <a:pt x="2" y="0"/>
                  </a:cubicBezTo>
                  <a:cubicBezTo>
                    <a:pt x="2" y="0"/>
                    <a:pt x="2" y="0"/>
                    <a:pt x="2" y="0"/>
                  </a:cubicBezTo>
                  <a:cubicBezTo>
                    <a:pt x="2" y="0"/>
                    <a:pt x="3" y="0"/>
                    <a:pt x="3" y="0"/>
                  </a:cubicBezTo>
                  <a:cubicBezTo>
                    <a:pt x="2" y="1"/>
                    <a:pt x="2" y="1"/>
                    <a:pt x="2" y="1"/>
                  </a:cubicBezTo>
                  <a:cubicBezTo>
                    <a:pt x="2" y="2"/>
                    <a:pt x="2" y="2"/>
                    <a:pt x="2" y="2"/>
                  </a:cubicBezTo>
                  <a:cubicBezTo>
                    <a:pt x="2" y="2"/>
                    <a:pt x="1" y="2"/>
                    <a:pt x="1" y="3"/>
                  </a:cubicBezTo>
                  <a:cubicBezTo>
                    <a:pt x="1" y="3"/>
                    <a:pt x="2" y="3"/>
                    <a:pt x="1" y="3"/>
                  </a:cubicBezTo>
                  <a:cubicBezTo>
                    <a:pt x="0" y="3"/>
                    <a:pt x="0" y="3"/>
                    <a:pt x="0" y="3"/>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93" name="Freeform 92"/>
            <p:cNvSpPr>
              <a:spLocks/>
            </p:cNvSpPr>
            <p:nvPr/>
          </p:nvSpPr>
          <p:spPr bwMode="auto">
            <a:xfrm>
              <a:off x="10255250" y="4392613"/>
              <a:ext cx="4763" cy="3175"/>
            </a:xfrm>
            <a:custGeom>
              <a:avLst/>
              <a:gdLst>
                <a:gd name="T0" fmla="*/ 0 w 3"/>
                <a:gd name="T1" fmla="*/ 2 h 2"/>
                <a:gd name="T2" fmla="*/ 0 w 3"/>
                <a:gd name="T3" fmla="*/ 1 h 2"/>
                <a:gd name="T4" fmla="*/ 0 w 3"/>
                <a:gd name="T5" fmla="*/ 0 h 2"/>
                <a:gd name="T6" fmla="*/ 1 w 3"/>
                <a:gd name="T7" fmla="*/ 0 h 2"/>
                <a:gd name="T8" fmla="*/ 2 w 3"/>
                <a:gd name="T9" fmla="*/ 0 h 2"/>
                <a:gd name="T10" fmla="*/ 3 w 3"/>
                <a:gd name="T11" fmla="*/ 0 h 2"/>
                <a:gd name="T12" fmla="*/ 3 w 3"/>
                <a:gd name="T13" fmla="*/ 1 h 2"/>
                <a:gd name="T14" fmla="*/ 2 w 3"/>
                <a:gd name="T15" fmla="*/ 1 h 2"/>
                <a:gd name="T16" fmla="*/ 1 w 3"/>
                <a:gd name="T17" fmla="*/ 2 h 2"/>
                <a:gd name="T18" fmla="*/ 0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0" y="2"/>
                  </a:moveTo>
                  <a:cubicBezTo>
                    <a:pt x="0" y="1"/>
                    <a:pt x="0" y="1"/>
                    <a:pt x="0" y="1"/>
                  </a:cubicBezTo>
                  <a:cubicBezTo>
                    <a:pt x="0" y="0"/>
                    <a:pt x="0" y="0"/>
                    <a:pt x="0" y="0"/>
                  </a:cubicBezTo>
                  <a:cubicBezTo>
                    <a:pt x="0" y="0"/>
                    <a:pt x="1" y="0"/>
                    <a:pt x="1" y="0"/>
                  </a:cubicBezTo>
                  <a:cubicBezTo>
                    <a:pt x="1" y="0"/>
                    <a:pt x="1" y="1"/>
                    <a:pt x="2" y="0"/>
                  </a:cubicBezTo>
                  <a:cubicBezTo>
                    <a:pt x="2" y="0"/>
                    <a:pt x="2" y="0"/>
                    <a:pt x="3" y="0"/>
                  </a:cubicBezTo>
                  <a:cubicBezTo>
                    <a:pt x="3" y="0"/>
                    <a:pt x="3" y="0"/>
                    <a:pt x="3" y="1"/>
                  </a:cubicBezTo>
                  <a:cubicBezTo>
                    <a:pt x="3" y="1"/>
                    <a:pt x="3" y="1"/>
                    <a:pt x="2" y="1"/>
                  </a:cubicBezTo>
                  <a:cubicBezTo>
                    <a:pt x="1" y="2"/>
                    <a:pt x="1" y="2"/>
                    <a:pt x="1" y="2"/>
                  </a:cubicBezTo>
                  <a:cubicBezTo>
                    <a:pt x="1" y="2"/>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94" name="Freeform 93"/>
            <p:cNvSpPr>
              <a:spLocks/>
            </p:cNvSpPr>
            <p:nvPr/>
          </p:nvSpPr>
          <p:spPr bwMode="auto">
            <a:xfrm>
              <a:off x="10253663" y="4387851"/>
              <a:ext cx="3175" cy="1588"/>
            </a:xfrm>
            <a:custGeom>
              <a:avLst/>
              <a:gdLst>
                <a:gd name="T0" fmla="*/ 1 w 3"/>
                <a:gd name="T1" fmla="*/ 1 h 1"/>
                <a:gd name="T2" fmla="*/ 0 w 3"/>
                <a:gd name="T3" fmla="*/ 0 h 1"/>
                <a:gd name="T4" fmla="*/ 0 w 3"/>
                <a:gd name="T5" fmla="*/ 0 h 1"/>
                <a:gd name="T6" fmla="*/ 0 w 3"/>
                <a:gd name="T7" fmla="*/ 0 h 1"/>
                <a:gd name="T8" fmla="*/ 1 w 3"/>
                <a:gd name="T9" fmla="*/ 0 h 1"/>
                <a:gd name="T10" fmla="*/ 2 w 3"/>
                <a:gd name="T11" fmla="*/ 0 h 1"/>
                <a:gd name="T12" fmla="*/ 3 w 3"/>
                <a:gd name="T13" fmla="*/ 0 h 1"/>
                <a:gd name="T14" fmla="*/ 3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cubicBezTo>
                    <a:pt x="1" y="1"/>
                    <a:pt x="1" y="1"/>
                    <a:pt x="0" y="0"/>
                  </a:cubicBezTo>
                  <a:cubicBezTo>
                    <a:pt x="0" y="0"/>
                    <a:pt x="0" y="0"/>
                    <a:pt x="0" y="0"/>
                  </a:cubicBezTo>
                  <a:cubicBezTo>
                    <a:pt x="0" y="0"/>
                    <a:pt x="0" y="0"/>
                    <a:pt x="0" y="0"/>
                  </a:cubicBezTo>
                  <a:cubicBezTo>
                    <a:pt x="1" y="0"/>
                    <a:pt x="1" y="0"/>
                    <a:pt x="1" y="0"/>
                  </a:cubicBezTo>
                  <a:cubicBezTo>
                    <a:pt x="1" y="0"/>
                    <a:pt x="1" y="1"/>
                    <a:pt x="2" y="0"/>
                  </a:cubicBezTo>
                  <a:cubicBezTo>
                    <a:pt x="2" y="0"/>
                    <a:pt x="3" y="0"/>
                    <a:pt x="3" y="0"/>
                  </a:cubicBezTo>
                  <a:cubicBezTo>
                    <a:pt x="3" y="0"/>
                    <a:pt x="3" y="1"/>
                    <a:pt x="3" y="1"/>
                  </a:cubicBezTo>
                  <a:cubicBezTo>
                    <a:pt x="2" y="1"/>
                    <a:pt x="2"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95" name="Freeform 94"/>
            <p:cNvSpPr>
              <a:spLocks/>
            </p:cNvSpPr>
            <p:nvPr/>
          </p:nvSpPr>
          <p:spPr bwMode="auto">
            <a:xfrm>
              <a:off x="10256838" y="4384676"/>
              <a:ext cx="4763" cy="3175"/>
            </a:xfrm>
            <a:custGeom>
              <a:avLst/>
              <a:gdLst>
                <a:gd name="T0" fmla="*/ 0 w 3"/>
                <a:gd name="T1" fmla="*/ 1 h 2"/>
                <a:gd name="T2" fmla="*/ 1 w 3"/>
                <a:gd name="T3" fmla="*/ 0 h 2"/>
                <a:gd name="T4" fmla="*/ 1 w 3"/>
                <a:gd name="T5" fmla="*/ 0 h 2"/>
                <a:gd name="T6" fmla="*/ 2 w 3"/>
                <a:gd name="T7" fmla="*/ 0 h 2"/>
                <a:gd name="T8" fmla="*/ 2 w 3"/>
                <a:gd name="T9" fmla="*/ 1 h 2"/>
                <a:gd name="T10" fmla="*/ 2 w 3"/>
                <a:gd name="T11" fmla="*/ 1 h 2"/>
                <a:gd name="T12" fmla="*/ 2 w 3"/>
                <a:gd name="T13" fmla="*/ 2 h 2"/>
                <a:gd name="T14" fmla="*/ 1 w 3"/>
                <a:gd name="T15" fmla="*/ 2 h 2"/>
                <a:gd name="T16" fmla="*/ 0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1"/>
                  </a:moveTo>
                  <a:cubicBezTo>
                    <a:pt x="1" y="1"/>
                    <a:pt x="1" y="0"/>
                    <a:pt x="1" y="0"/>
                  </a:cubicBezTo>
                  <a:cubicBezTo>
                    <a:pt x="1" y="0"/>
                    <a:pt x="1" y="0"/>
                    <a:pt x="1" y="0"/>
                  </a:cubicBezTo>
                  <a:cubicBezTo>
                    <a:pt x="1" y="0"/>
                    <a:pt x="2" y="0"/>
                    <a:pt x="2" y="0"/>
                  </a:cubicBezTo>
                  <a:cubicBezTo>
                    <a:pt x="2" y="0"/>
                    <a:pt x="3" y="0"/>
                    <a:pt x="2" y="1"/>
                  </a:cubicBezTo>
                  <a:cubicBezTo>
                    <a:pt x="2" y="1"/>
                    <a:pt x="3" y="1"/>
                    <a:pt x="2" y="1"/>
                  </a:cubicBezTo>
                  <a:cubicBezTo>
                    <a:pt x="2" y="2"/>
                    <a:pt x="2" y="2"/>
                    <a:pt x="2" y="2"/>
                  </a:cubicBezTo>
                  <a:cubicBezTo>
                    <a:pt x="1" y="2"/>
                    <a:pt x="1" y="1"/>
                    <a:pt x="1" y="2"/>
                  </a:cubicBezTo>
                  <a:cubicBezTo>
                    <a:pt x="1" y="2"/>
                    <a:pt x="0" y="2"/>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96" name="Freeform 95"/>
            <p:cNvSpPr>
              <a:spLocks/>
            </p:cNvSpPr>
            <p:nvPr/>
          </p:nvSpPr>
          <p:spPr bwMode="auto">
            <a:xfrm>
              <a:off x="10253663" y="4373563"/>
              <a:ext cx="9525" cy="3175"/>
            </a:xfrm>
            <a:custGeom>
              <a:avLst/>
              <a:gdLst>
                <a:gd name="T0" fmla="*/ 0 w 6"/>
                <a:gd name="T1" fmla="*/ 3 h 3"/>
                <a:gd name="T2" fmla="*/ 0 w 6"/>
                <a:gd name="T3" fmla="*/ 3 h 3"/>
                <a:gd name="T4" fmla="*/ 0 w 6"/>
                <a:gd name="T5" fmla="*/ 2 h 3"/>
                <a:gd name="T6" fmla="*/ 1 w 6"/>
                <a:gd name="T7" fmla="*/ 2 h 3"/>
                <a:gd name="T8" fmla="*/ 2 w 6"/>
                <a:gd name="T9" fmla="*/ 2 h 3"/>
                <a:gd name="T10" fmla="*/ 3 w 6"/>
                <a:gd name="T11" fmla="*/ 2 h 3"/>
                <a:gd name="T12" fmla="*/ 4 w 6"/>
                <a:gd name="T13" fmla="*/ 1 h 3"/>
                <a:gd name="T14" fmla="*/ 5 w 6"/>
                <a:gd name="T15" fmla="*/ 1 h 3"/>
                <a:gd name="T16" fmla="*/ 6 w 6"/>
                <a:gd name="T17" fmla="*/ 0 h 3"/>
                <a:gd name="T18" fmla="*/ 6 w 6"/>
                <a:gd name="T19" fmla="*/ 1 h 3"/>
                <a:gd name="T20" fmla="*/ 5 w 6"/>
                <a:gd name="T21" fmla="*/ 2 h 3"/>
                <a:gd name="T22" fmla="*/ 4 w 6"/>
                <a:gd name="T23" fmla="*/ 2 h 3"/>
                <a:gd name="T24" fmla="*/ 3 w 6"/>
                <a:gd name="T25" fmla="*/ 3 h 3"/>
                <a:gd name="T26" fmla="*/ 2 w 6"/>
                <a:gd name="T27" fmla="*/ 3 h 3"/>
                <a:gd name="T28" fmla="*/ 2 w 6"/>
                <a:gd name="T29" fmla="*/ 3 h 3"/>
                <a:gd name="T30" fmla="*/ 0 w 6"/>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3">
                  <a:moveTo>
                    <a:pt x="0" y="3"/>
                  </a:moveTo>
                  <a:cubicBezTo>
                    <a:pt x="0" y="3"/>
                    <a:pt x="0" y="3"/>
                    <a:pt x="0" y="3"/>
                  </a:cubicBezTo>
                  <a:cubicBezTo>
                    <a:pt x="0" y="3"/>
                    <a:pt x="0" y="2"/>
                    <a:pt x="0" y="2"/>
                  </a:cubicBezTo>
                  <a:cubicBezTo>
                    <a:pt x="1" y="2"/>
                    <a:pt x="0" y="2"/>
                    <a:pt x="1" y="2"/>
                  </a:cubicBezTo>
                  <a:cubicBezTo>
                    <a:pt x="2" y="2"/>
                    <a:pt x="1" y="3"/>
                    <a:pt x="2" y="2"/>
                  </a:cubicBezTo>
                  <a:cubicBezTo>
                    <a:pt x="3" y="2"/>
                    <a:pt x="3" y="2"/>
                    <a:pt x="3" y="2"/>
                  </a:cubicBezTo>
                  <a:cubicBezTo>
                    <a:pt x="3" y="1"/>
                    <a:pt x="4" y="1"/>
                    <a:pt x="4" y="1"/>
                  </a:cubicBezTo>
                  <a:cubicBezTo>
                    <a:pt x="4" y="1"/>
                    <a:pt x="4" y="1"/>
                    <a:pt x="5" y="1"/>
                  </a:cubicBezTo>
                  <a:cubicBezTo>
                    <a:pt x="5" y="1"/>
                    <a:pt x="6" y="0"/>
                    <a:pt x="6" y="0"/>
                  </a:cubicBezTo>
                  <a:cubicBezTo>
                    <a:pt x="6" y="0"/>
                    <a:pt x="6" y="1"/>
                    <a:pt x="6" y="1"/>
                  </a:cubicBezTo>
                  <a:cubicBezTo>
                    <a:pt x="6" y="1"/>
                    <a:pt x="5" y="2"/>
                    <a:pt x="5" y="2"/>
                  </a:cubicBezTo>
                  <a:cubicBezTo>
                    <a:pt x="5" y="2"/>
                    <a:pt x="5" y="2"/>
                    <a:pt x="4" y="2"/>
                  </a:cubicBezTo>
                  <a:cubicBezTo>
                    <a:pt x="4" y="2"/>
                    <a:pt x="3" y="3"/>
                    <a:pt x="3" y="3"/>
                  </a:cubicBezTo>
                  <a:cubicBezTo>
                    <a:pt x="3" y="3"/>
                    <a:pt x="3" y="3"/>
                    <a:pt x="2" y="3"/>
                  </a:cubicBezTo>
                  <a:cubicBezTo>
                    <a:pt x="2" y="3"/>
                    <a:pt x="2" y="3"/>
                    <a:pt x="2" y="3"/>
                  </a:cubicBezTo>
                  <a:cubicBezTo>
                    <a:pt x="1" y="3"/>
                    <a:pt x="0" y="3"/>
                    <a:pt x="0" y="3"/>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97" name="Freeform 96"/>
            <p:cNvSpPr>
              <a:spLocks/>
            </p:cNvSpPr>
            <p:nvPr/>
          </p:nvSpPr>
          <p:spPr bwMode="auto">
            <a:xfrm>
              <a:off x="10255250" y="4362451"/>
              <a:ext cx="4763" cy="3175"/>
            </a:xfrm>
            <a:custGeom>
              <a:avLst/>
              <a:gdLst>
                <a:gd name="T0" fmla="*/ 1 w 3"/>
                <a:gd name="T1" fmla="*/ 2 h 3"/>
                <a:gd name="T2" fmla="*/ 1 w 3"/>
                <a:gd name="T3" fmla="*/ 1 h 3"/>
                <a:gd name="T4" fmla="*/ 2 w 3"/>
                <a:gd name="T5" fmla="*/ 1 h 3"/>
                <a:gd name="T6" fmla="*/ 1 w 3"/>
                <a:gd name="T7" fmla="*/ 0 h 3"/>
                <a:gd name="T8" fmla="*/ 2 w 3"/>
                <a:gd name="T9" fmla="*/ 1 h 3"/>
                <a:gd name="T10" fmla="*/ 3 w 3"/>
                <a:gd name="T11" fmla="*/ 1 h 3"/>
                <a:gd name="T12" fmla="*/ 3 w 3"/>
                <a:gd name="T13" fmla="*/ 2 h 3"/>
                <a:gd name="T14" fmla="*/ 2 w 3"/>
                <a:gd name="T15" fmla="*/ 2 h 3"/>
                <a:gd name="T16" fmla="*/ 2 w 3"/>
                <a:gd name="T17" fmla="*/ 3 h 3"/>
                <a:gd name="T18" fmla="*/ 1 w 3"/>
                <a:gd name="T19" fmla="*/ 3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1"/>
                    <a:pt x="1" y="1"/>
                  </a:cubicBezTo>
                  <a:cubicBezTo>
                    <a:pt x="1" y="1"/>
                    <a:pt x="2" y="1"/>
                    <a:pt x="2" y="1"/>
                  </a:cubicBezTo>
                  <a:cubicBezTo>
                    <a:pt x="1" y="0"/>
                    <a:pt x="1" y="0"/>
                    <a:pt x="1" y="0"/>
                  </a:cubicBezTo>
                  <a:cubicBezTo>
                    <a:pt x="2" y="1"/>
                    <a:pt x="2" y="1"/>
                    <a:pt x="2" y="1"/>
                  </a:cubicBezTo>
                  <a:cubicBezTo>
                    <a:pt x="3" y="1"/>
                    <a:pt x="3" y="1"/>
                    <a:pt x="3" y="1"/>
                  </a:cubicBezTo>
                  <a:cubicBezTo>
                    <a:pt x="3" y="2"/>
                    <a:pt x="3" y="2"/>
                    <a:pt x="3" y="2"/>
                  </a:cubicBezTo>
                  <a:cubicBezTo>
                    <a:pt x="2" y="2"/>
                    <a:pt x="2" y="2"/>
                    <a:pt x="2" y="2"/>
                  </a:cubicBezTo>
                  <a:cubicBezTo>
                    <a:pt x="2" y="2"/>
                    <a:pt x="2" y="2"/>
                    <a:pt x="2" y="3"/>
                  </a:cubicBezTo>
                  <a:cubicBezTo>
                    <a:pt x="1" y="3"/>
                    <a:pt x="1" y="3"/>
                    <a:pt x="1" y="3"/>
                  </a:cubicBezTo>
                  <a:cubicBezTo>
                    <a:pt x="1" y="3"/>
                    <a:pt x="0" y="3"/>
                    <a:pt x="1"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98" name="Freeform 97"/>
            <p:cNvSpPr>
              <a:spLocks/>
            </p:cNvSpPr>
            <p:nvPr/>
          </p:nvSpPr>
          <p:spPr bwMode="auto">
            <a:xfrm>
              <a:off x="10255250" y="4357688"/>
              <a:ext cx="1588" cy="3175"/>
            </a:xfrm>
            <a:custGeom>
              <a:avLst/>
              <a:gdLst>
                <a:gd name="T0" fmla="*/ 0 w 1"/>
                <a:gd name="T1" fmla="*/ 1 h 2"/>
                <a:gd name="T2" fmla="*/ 0 w 1"/>
                <a:gd name="T3" fmla="*/ 0 h 2"/>
                <a:gd name="T4" fmla="*/ 1 w 1"/>
                <a:gd name="T5" fmla="*/ 0 h 2"/>
                <a:gd name="T6" fmla="*/ 1 w 1"/>
                <a:gd name="T7" fmla="*/ 0 h 2"/>
                <a:gd name="T8" fmla="*/ 1 w 1"/>
                <a:gd name="T9" fmla="*/ 2 h 2"/>
                <a:gd name="T10" fmla="*/ 1 w 1"/>
                <a:gd name="T11" fmla="*/ 2 h 2"/>
                <a:gd name="T12" fmla="*/ 1 w 1"/>
                <a:gd name="T13" fmla="*/ 2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1"/>
                    <a:pt x="0" y="0"/>
                    <a:pt x="0" y="0"/>
                  </a:cubicBezTo>
                  <a:cubicBezTo>
                    <a:pt x="0" y="0"/>
                    <a:pt x="1" y="0"/>
                    <a:pt x="1" y="0"/>
                  </a:cubicBezTo>
                  <a:cubicBezTo>
                    <a:pt x="1" y="0"/>
                    <a:pt x="1" y="0"/>
                    <a:pt x="1" y="0"/>
                  </a:cubicBezTo>
                  <a:cubicBezTo>
                    <a:pt x="1" y="1"/>
                    <a:pt x="1" y="1"/>
                    <a:pt x="1" y="2"/>
                  </a:cubicBezTo>
                  <a:cubicBezTo>
                    <a:pt x="1" y="2"/>
                    <a:pt x="1" y="2"/>
                    <a:pt x="1" y="2"/>
                  </a:cubicBezTo>
                  <a:cubicBezTo>
                    <a:pt x="1" y="2"/>
                    <a:pt x="1" y="2"/>
                    <a:pt x="1" y="2"/>
                  </a:cubicBezTo>
                  <a:cubicBezTo>
                    <a:pt x="1" y="2"/>
                    <a:pt x="0" y="2"/>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99" name="Freeform 98"/>
            <p:cNvSpPr>
              <a:spLocks/>
            </p:cNvSpPr>
            <p:nvPr/>
          </p:nvSpPr>
          <p:spPr bwMode="auto">
            <a:xfrm>
              <a:off x="9537700" y="4338638"/>
              <a:ext cx="731838" cy="1195388"/>
            </a:xfrm>
            <a:custGeom>
              <a:avLst/>
              <a:gdLst>
                <a:gd name="T0" fmla="*/ 133 w 519"/>
                <a:gd name="T1" fmla="*/ 815 h 849"/>
                <a:gd name="T2" fmla="*/ 121 w 519"/>
                <a:gd name="T3" fmla="*/ 814 h 849"/>
                <a:gd name="T4" fmla="*/ 124 w 519"/>
                <a:gd name="T5" fmla="*/ 795 h 849"/>
                <a:gd name="T6" fmla="*/ 197 w 519"/>
                <a:gd name="T7" fmla="*/ 744 h 849"/>
                <a:gd name="T8" fmla="*/ 257 w 519"/>
                <a:gd name="T9" fmla="*/ 703 h 849"/>
                <a:gd name="T10" fmla="*/ 253 w 519"/>
                <a:gd name="T11" fmla="*/ 688 h 849"/>
                <a:gd name="T12" fmla="*/ 255 w 519"/>
                <a:gd name="T13" fmla="*/ 676 h 849"/>
                <a:gd name="T14" fmla="*/ 259 w 519"/>
                <a:gd name="T15" fmla="*/ 619 h 849"/>
                <a:gd name="T16" fmla="*/ 253 w 519"/>
                <a:gd name="T17" fmla="*/ 598 h 849"/>
                <a:gd name="T18" fmla="*/ 240 w 519"/>
                <a:gd name="T19" fmla="*/ 556 h 849"/>
                <a:gd name="T20" fmla="*/ 237 w 519"/>
                <a:gd name="T21" fmla="*/ 543 h 849"/>
                <a:gd name="T22" fmla="*/ 237 w 519"/>
                <a:gd name="T23" fmla="*/ 528 h 849"/>
                <a:gd name="T24" fmla="*/ 226 w 519"/>
                <a:gd name="T25" fmla="*/ 514 h 849"/>
                <a:gd name="T26" fmla="*/ 219 w 519"/>
                <a:gd name="T27" fmla="*/ 501 h 849"/>
                <a:gd name="T28" fmla="*/ 220 w 519"/>
                <a:gd name="T29" fmla="*/ 477 h 849"/>
                <a:gd name="T30" fmla="*/ 234 w 519"/>
                <a:gd name="T31" fmla="*/ 471 h 849"/>
                <a:gd name="T32" fmla="*/ 263 w 519"/>
                <a:gd name="T33" fmla="*/ 443 h 849"/>
                <a:gd name="T34" fmla="*/ 286 w 519"/>
                <a:gd name="T35" fmla="*/ 427 h 849"/>
                <a:gd name="T36" fmla="*/ 294 w 519"/>
                <a:gd name="T37" fmla="*/ 417 h 849"/>
                <a:gd name="T38" fmla="*/ 306 w 519"/>
                <a:gd name="T39" fmla="*/ 410 h 849"/>
                <a:gd name="T40" fmla="*/ 327 w 519"/>
                <a:gd name="T41" fmla="*/ 387 h 849"/>
                <a:gd name="T42" fmla="*/ 348 w 519"/>
                <a:gd name="T43" fmla="*/ 363 h 849"/>
                <a:gd name="T44" fmla="*/ 385 w 519"/>
                <a:gd name="T45" fmla="*/ 344 h 849"/>
                <a:gd name="T46" fmla="*/ 409 w 519"/>
                <a:gd name="T47" fmla="*/ 334 h 849"/>
                <a:gd name="T48" fmla="*/ 442 w 519"/>
                <a:gd name="T49" fmla="*/ 318 h 849"/>
                <a:gd name="T50" fmla="*/ 468 w 519"/>
                <a:gd name="T51" fmla="*/ 292 h 849"/>
                <a:gd name="T52" fmla="*/ 492 w 519"/>
                <a:gd name="T53" fmla="*/ 268 h 849"/>
                <a:gd name="T54" fmla="*/ 506 w 519"/>
                <a:gd name="T55" fmla="*/ 237 h 849"/>
                <a:gd name="T56" fmla="*/ 516 w 519"/>
                <a:gd name="T57" fmla="*/ 219 h 849"/>
                <a:gd name="T58" fmla="*/ 509 w 519"/>
                <a:gd name="T59" fmla="*/ 206 h 849"/>
                <a:gd name="T60" fmla="*/ 507 w 519"/>
                <a:gd name="T61" fmla="*/ 186 h 849"/>
                <a:gd name="T62" fmla="*/ 508 w 519"/>
                <a:gd name="T63" fmla="*/ 155 h 849"/>
                <a:gd name="T64" fmla="*/ 499 w 519"/>
                <a:gd name="T65" fmla="*/ 122 h 849"/>
                <a:gd name="T66" fmla="*/ 506 w 519"/>
                <a:gd name="T67" fmla="*/ 106 h 849"/>
                <a:gd name="T68" fmla="*/ 500 w 519"/>
                <a:gd name="T69" fmla="*/ 90 h 849"/>
                <a:gd name="T70" fmla="*/ 500 w 519"/>
                <a:gd name="T71" fmla="*/ 59 h 849"/>
                <a:gd name="T72" fmla="*/ 503 w 519"/>
                <a:gd name="T73" fmla="*/ 27 h 849"/>
                <a:gd name="T74" fmla="*/ 504 w 519"/>
                <a:gd name="T75" fmla="*/ 1 h 849"/>
                <a:gd name="T76" fmla="*/ 461 w 519"/>
                <a:gd name="T77" fmla="*/ 23 h 849"/>
                <a:gd name="T78" fmla="*/ 409 w 519"/>
                <a:gd name="T79" fmla="*/ 44 h 849"/>
                <a:gd name="T80" fmla="*/ 370 w 519"/>
                <a:gd name="T81" fmla="*/ 48 h 849"/>
                <a:gd name="T82" fmla="*/ 326 w 519"/>
                <a:gd name="T83" fmla="*/ 55 h 849"/>
                <a:gd name="T84" fmla="*/ 295 w 519"/>
                <a:gd name="T85" fmla="*/ 61 h 849"/>
                <a:gd name="T86" fmla="*/ 272 w 519"/>
                <a:gd name="T87" fmla="*/ 49 h 849"/>
                <a:gd name="T88" fmla="*/ 216 w 519"/>
                <a:gd name="T89" fmla="*/ 59 h 849"/>
                <a:gd name="T90" fmla="*/ 279 w 519"/>
                <a:gd name="T91" fmla="*/ 221 h 849"/>
                <a:gd name="T92" fmla="*/ 243 w 519"/>
                <a:gd name="T93" fmla="*/ 303 h 849"/>
                <a:gd name="T94" fmla="*/ 241 w 519"/>
                <a:gd name="T95" fmla="*/ 319 h 849"/>
                <a:gd name="T96" fmla="*/ 206 w 519"/>
                <a:gd name="T97" fmla="*/ 282 h 849"/>
                <a:gd name="T98" fmla="*/ 213 w 519"/>
                <a:gd name="T99" fmla="*/ 238 h 849"/>
                <a:gd name="T100" fmla="*/ 195 w 519"/>
                <a:gd name="T101" fmla="*/ 198 h 849"/>
                <a:gd name="T102" fmla="*/ 152 w 519"/>
                <a:gd name="T103" fmla="*/ 180 h 849"/>
                <a:gd name="T104" fmla="*/ 1 w 519"/>
                <a:gd name="T105" fmla="*/ 226 h 849"/>
                <a:gd name="T106" fmla="*/ 7 w 519"/>
                <a:gd name="T107" fmla="*/ 254 h 849"/>
                <a:gd name="T108" fmla="*/ 54 w 519"/>
                <a:gd name="T109" fmla="*/ 279 h 849"/>
                <a:gd name="T110" fmla="*/ 82 w 519"/>
                <a:gd name="T111" fmla="*/ 295 h 849"/>
                <a:gd name="T112" fmla="*/ 138 w 519"/>
                <a:gd name="T113" fmla="*/ 358 h 849"/>
                <a:gd name="T114" fmla="*/ 135 w 519"/>
                <a:gd name="T115" fmla="*/ 385 h 849"/>
                <a:gd name="T116" fmla="*/ 126 w 519"/>
                <a:gd name="T117" fmla="*/ 420 h 849"/>
                <a:gd name="T118" fmla="*/ 129 w 519"/>
                <a:gd name="T119" fmla="*/ 457 h 849"/>
                <a:gd name="T120" fmla="*/ 130 w 519"/>
                <a:gd name="T121" fmla="*/ 491 h 849"/>
                <a:gd name="T122" fmla="*/ 107 w 519"/>
                <a:gd name="T123" fmla="*/ 545 h 849"/>
                <a:gd name="T124" fmla="*/ 91 w 519"/>
                <a:gd name="T125" fmla="*/ 802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9" h="849">
                  <a:moveTo>
                    <a:pt x="91" y="802"/>
                  </a:moveTo>
                  <a:cubicBezTo>
                    <a:pt x="93" y="811"/>
                    <a:pt x="93" y="811"/>
                    <a:pt x="93" y="811"/>
                  </a:cubicBezTo>
                  <a:cubicBezTo>
                    <a:pt x="91" y="817"/>
                    <a:pt x="91" y="817"/>
                    <a:pt x="91" y="817"/>
                  </a:cubicBezTo>
                  <a:cubicBezTo>
                    <a:pt x="91" y="817"/>
                    <a:pt x="91" y="824"/>
                    <a:pt x="91" y="824"/>
                  </a:cubicBezTo>
                  <a:cubicBezTo>
                    <a:pt x="91" y="824"/>
                    <a:pt x="93" y="830"/>
                    <a:pt x="93" y="830"/>
                  </a:cubicBezTo>
                  <a:cubicBezTo>
                    <a:pt x="94" y="847"/>
                    <a:pt x="94" y="847"/>
                    <a:pt x="94" y="847"/>
                  </a:cubicBezTo>
                  <a:cubicBezTo>
                    <a:pt x="95" y="848"/>
                    <a:pt x="95" y="848"/>
                    <a:pt x="95" y="848"/>
                  </a:cubicBezTo>
                  <a:cubicBezTo>
                    <a:pt x="96" y="849"/>
                    <a:pt x="96" y="849"/>
                    <a:pt x="96" y="849"/>
                  </a:cubicBezTo>
                  <a:cubicBezTo>
                    <a:pt x="96" y="849"/>
                    <a:pt x="97" y="849"/>
                    <a:pt x="98" y="848"/>
                  </a:cubicBezTo>
                  <a:cubicBezTo>
                    <a:pt x="99" y="847"/>
                    <a:pt x="98" y="847"/>
                    <a:pt x="99" y="847"/>
                  </a:cubicBezTo>
                  <a:cubicBezTo>
                    <a:pt x="99" y="847"/>
                    <a:pt x="99" y="847"/>
                    <a:pt x="99" y="848"/>
                  </a:cubicBezTo>
                  <a:cubicBezTo>
                    <a:pt x="100" y="848"/>
                    <a:pt x="100" y="848"/>
                    <a:pt x="101" y="848"/>
                  </a:cubicBezTo>
                  <a:cubicBezTo>
                    <a:pt x="101" y="848"/>
                    <a:pt x="101" y="848"/>
                    <a:pt x="102" y="848"/>
                  </a:cubicBezTo>
                  <a:cubicBezTo>
                    <a:pt x="103" y="848"/>
                    <a:pt x="103" y="848"/>
                    <a:pt x="103" y="848"/>
                  </a:cubicBezTo>
                  <a:cubicBezTo>
                    <a:pt x="103" y="848"/>
                    <a:pt x="104" y="849"/>
                    <a:pt x="104" y="849"/>
                  </a:cubicBezTo>
                  <a:cubicBezTo>
                    <a:pt x="105" y="849"/>
                    <a:pt x="106" y="849"/>
                    <a:pt x="107" y="849"/>
                  </a:cubicBezTo>
                  <a:cubicBezTo>
                    <a:pt x="109" y="849"/>
                    <a:pt x="111" y="849"/>
                    <a:pt x="112" y="849"/>
                  </a:cubicBezTo>
                  <a:cubicBezTo>
                    <a:pt x="114" y="849"/>
                    <a:pt x="117" y="849"/>
                    <a:pt x="118" y="849"/>
                  </a:cubicBezTo>
                  <a:cubicBezTo>
                    <a:pt x="120" y="849"/>
                    <a:pt x="131" y="848"/>
                    <a:pt x="131" y="848"/>
                  </a:cubicBezTo>
                  <a:cubicBezTo>
                    <a:pt x="131" y="847"/>
                    <a:pt x="131" y="847"/>
                    <a:pt x="131" y="847"/>
                  </a:cubicBezTo>
                  <a:cubicBezTo>
                    <a:pt x="131" y="847"/>
                    <a:pt x="131" y="846"/>
                    <a:pt x="131" y="845"/>
                  </a:cubicBezTo>
                  <a:cubicBezTo>
                    <a:pt x="131" y="845"/>
                    <a:pt x="131" y="844"/>
                    <a:pt x="131" y="844"/>
                  </a:cubicBezTo>
                  <a:cubicBezTo>
                    <a:pt x="131" y="843"/>
                    <a:pt x="132" y="840"/>
                    <a:pt x="132" y="840"/>
                  </a:cubicBezTo>
                  <a:cubicBezTo>
                    <a:pt x="131" y="839"/>
                    <a:pt x="132" y="839"/>
                    <a:pt x="131" y="838"/>
                  </a:cubicBezTo>
                  <a:cubicBezTo>
                    <a:pt x="131" y="836"/>
                    <a:pt x="132" y="837"/>
                    <a:pt x="132" y="836"/>
                  </a:cubicBezTo>
                  <a:cubicBezTo>
                    <a:pt x="132" y="836"/>
                    <a:pt x="132" y="835"/>
                    <a:pt x="132" y="834"/>
                  </a:cubicBezTo>
                  <a:cubicBezTo>
                    <a:pt x="132" y="832"/>
                    <a:pt x="132" y="832"/>
                    <a:pt x="132" y="832"/>
                  </a:cubicBezTo>
                  <a:cubicBezTo>
                    <a:pt x="132" y="831"/>
                    <a:pt x="132" y="829"/>
                    <a:pt x="132" y="828"/>
                  </a:cubicBezTo>
                  <a:cubicBezTo>
                    <a:pt x="132" y="827"/>
                    <a:pt x="132" y="827"/>
                    <a:pt x="133" y="826"/>
                  </a:cubicBezTo>
                  <a:cubicBezTo>
                    <a:pt x="133" y="825"/>
                    <a:pt x="133" y="823"/>
                    <a:pt x="133" y="822"/>
                  </a:cubicBezTo>
                  <a:cubicBezTo>
                    <a:pt x="133" y="821"/>
                    <a:pt x="133" y="821"/>
                    <a:pt x="133" y="820"/>
                  </a:cubicBezTo>
                  <a:cubicBezTo>
                    <a:pt x="133" y="820"/>
                    <a:pt x="133" y="819"/>
                    <a:pt x="133" y="819"/>
                  </a:cubicBezTo>
                  <a:cubicBezTo>
                    <a:pt x="132" y="818"/>
                    <a:pt x="133" y="817"/>
                    <a:pt x="133" y="815"/>
                  </a:cubicBezTo>
                  <a:cubicBezTo>
                    <a:pt x="134" y="814"/>
                    <a:pt x="133" y="813"/>
                    <a:pt x="134" y="812"/>
                  </a:cubicBezTo>
                  <a:cubicBezTo>
                    <a:pt x="134" y="810"/>
                    <a:pt x="134" y="811"/>
                    <a:pt x="134" y="810"/>
                  </a:cubicBezTo>
                  <a:cubicBezTo>
                    <a:pt x="134" y="810"/>
                    <a:pt x="135" y="808"/>
                    <a:pt x="135" y="808"/>
                  </a:cubicBezTo>
                  <a:cubicBezTo>
                    <a:pt x="135" y="805"/>
                    <a:pt x="135" y="805"/>
                    <a:pt x="135" y="805"/>
                  </a:cubicBezTo>
                  <a:cubicBezTo>
                    <a:pt x="135" y="805"/>
                    <a:pt x="135" y="803"/>
                    <a:pt x="136" y="802"/>
                  </a:cubicBezTo>
                  <a:cubicBezTo>
                    <a:pt x="136" y="802"/>
                    <a:pt x="136" y="802"/>
                    <a:pt x="136" y="801"/>
                  </a:cubicBezTo>
                  <a:cubicBezTo>
                    <a:pt x="136" y="801"/>
                    <a:pt x="136" y="801"/>
                    <a:pt x="136" y="800"/>
                  </a:cubicBezTo>
                  <a:cubicBezTo>
                    <a:pt x="136" y="799"/>
                    <a:pt x="135" y="800"/>
                    <a:pt x="135" y="800"/>
                  </a:cubicBezTo>
                  <a:cubicBezTo>
                    <a:pt x="135" y="800"/>
                    <a:pt x="135" y="801"/>
                    <a:pt x="134" y="802"/>
                  </a:cubicBezTo>
                  <a:cubicBezTo>
                    <a:pt x="134" y="802"/>
                    <a:pt x="134" y="801"/>
                    <a:pt x="133" y="801"/>
                  </a:cubicBezTo>
                  <a:cubicBezTo>
                    <a:pt x="133" y="800"/>
                    <a:pt x="133" y="801"/>
                    <a:pt x="133" y="801"/>
                  </a:cubicBezTo>
                  <a:cubicBezTo>
                    <a:pt x="133" y="801"/>
                    <a:pt x="132" y="801"/>
                    <a:pt x="132" y="802"/>
                  </a:cubicBezTo>
                  <a:cubicBezTo>
                    <a:pt x="132" y="802"/>
                    <a:pt x="131" y="803"/>
                    <a:pt x="131" y="803"/>
                  </a:cubicBezTo>
                  <a:cubicBezTo>
                    <a:pt x="131" y="804"/>
                    <a:pt x="131" y="804"/>
                    <a:pt x="131" y="805"/>
                  </a:cubicBezTo>
                  <a:cubicBezTo>
                    <a:pt x="131" y="805"/>
                    <a:pt x="131" y="805"/>
                    <a:pt x="132" y="805"/>
                  </a:cubicBezTo>
                  <a:cubicBezTo>
                    <a:pt x="132" y="806"/>
                    <a:pt x="132" y="805"/>
                    <a:pt x="132" y="805"/>
                  </a:cubicBezTo>
                  <a:cubicBezTo>
                    <a:pt x="132" y="804"/>
                    <a:pt x="132" y="804"/>
                    <a:pt x="132" y="803"/>
                  </a:cubicBezTo>
                  <a:cubicBezTo>
                    <a:pt x="132" y="803"/>
                    <a:pt x="133" y="803"/>
                    <a:pt x="133" y="804"/>
                  </a:cubicBezTo>
                  <a:cubicBezTo>
                    <a:pt x="133" y="804"/>
                    <a:pt x="134" y="805"/>
                    <a:pt x="134" y="805"/>
                  </a:cubicBezTo>
                  <a:cubicBezTo>
                    <a:pt x="134" y="806"/>
                    <a:pt x="134" y="806"/>
                    <a:pt x="134" y="806"/>
                  </a:cubicBezTo>
                  <a:cubicBezTo>
                    <a:pt x="134" y="807"/>
                    <a:pt x="133" y="807"/>
                    <a:pt x="132" y="808"/>
                  </a:cubicBezTo>
                  <a:cubicBezTo>
                    <a:pt x="132" y="808"/>
                    <a:pt x="132" y="808"/>
                    <a:pt x="132" y="808"/>
                  </a:cubicBezTo>
                  <a:cubicBezTo>
                    <a:pt x="131" y="809"/>
                    <a:pt x="131" y="809"/>
                    <a:pt x="130" y="810"/>
                  </a:cubicBezTo>
                  <a:cubicBezTo>
                    <a:pt x="130" y="811"/>
                    <a:pt x="130" y="811"/>
                    <a:pt x="129" y="812"/>
                  </a:cubicBezTo>
                  <a:cubicBezTo>
                    <a:pt x="129" y="813"/>
                    <a:pt x="128" y="816"/>
                    <a:pt x="128" y="816"/>
                  </a:cubicBezTo>
                  <a:cubicBezTo>
                    <a:pt x="128" y="816"/>
                    <a:pt x="128" y="816"/>
                    <a:pt x="128" y="816"/>
                  </a:cubicBezTo>
                  <a:cubicBezTo>
                    <a:pt x="127" y="816"/>
                    <a:pt x="127" y="816"/>
                    <a:pt x="127" y="816"/>
                  </a:cubicBezTo>
                  <a:cubicBezTo>
                    <a:pt x="127" y="816"/>
                    <a:pt x="127" y="816"/>
                    <a:pt x="126" y="815"/>
                  </a:cubicBezTo>
                  <a:cubicBezTo>
                    <a:pt x="126" y="815"/>
                    <a:pt x="126" y="814"/>
                    <a:pt x="126" y="814"/>
                  </a:cubicBezTo>
                  <a:cubicBezTo>
                    <a:pt x="126" y="814"/>
                    <a:pt x="124" y="813"/>
                    <a:pt x="124" y="813"/>
                  </a:cubicBezTo>
                  <a:cubicBezTo>
                    <a:pt x="123" y="812"/>
                    <a:pt x="123" y="812"/>
                    <a:pt x="123" y="812"/>
                  </a:cubicBezTo>
                  <a:cubicBezTo>
                    <a:pt x="122" y="812"/>
                    <a:pt x="121" y="812"/>
                    <a:pt x="121" y="812"/>
                  </a:cubicBezTo>
                  <a:cubicBezTo>
                    <a:pt x="121" y="812"/>
                    <a:pt x="121" y="814"/>
                    <a:pt x="121" y="814"/>
                  </a:cubicBezTo>
                  <a:cubicBezTo>
                    <a:pt x="121" y="815"/>
                    <a:pt x="121" y="814"/>
                    <a:pt x="121" y="814"/>
                  </a:cubicBezTo>
                  <a:cubicBezTo>
                    <a:pt x="120" y="813"/>
                    <a:pt x="120" y="813"/>
                    <a:pt x="120" y="812"/>
                  </a:cubicBezTo>
                  <a:cubicBezTo>
                    <a:pt x="120" y="811"/>
                    <a:pt x="120" y="811"/>
                    <a:pt x="120" y="811"/>
                  </a:cubicBezTo>
                  <a:cubicBezTo>
                    <a:pt x="120" y="810"/>
                    <a:pt x="120" y="809"/>
                    <a:pt x="120" y="808"/>
                  </a:cubicBezTo>
                  <a:cubicBezTo>
                    <a:pt x="120" y="808"/>
                    <a:pt x="120" y="808"/>
                    <a:pt x="120" y="807"/>
                  </a:cubicBezTo>
                  <a:cubicBezTo>
                    <a:pt x="120" y="807"/>
                    <a:pt x="120" y="807"/>
                    <a:pt x="119" y="806"/>
                  </a:cubicBezTo>
                  <a:cubicBezTo>
                    <a:pt x="119" y="805"/>
                    <a:pt x="119" y="805"/>
                    <a:pt x="118" y="805"/>
                  </a:cubicBezTo>
                  <a:cubicBezTo>
                    <a:pt x="118" y="804"/>
                    <a:pt x="118" y="804"/>
                    <a:pt x="118" y="804"/>
                  </a:cubicBezTo>
                  <a:cubicBezTo>
                    <a:pt x="117" y="803"/>
                    <a:pt x="117" y="803"/>
                    <a:pt x="117" y="803"/>
                  </a:cubicBezTo>
                  <a:cubicBezTo>
                    <a:pt x="117" y="803"/>
                    <a:pt x="116" y="802"/>
                    <a:pt x="116" y="801"/>
                  </a:cubicBezTo>
                  <a:cubicBezTo>
                    <a:pt x="116" y="801"/>
                    <a:pt x="114" y="800"/>
                    <a:pt x="114" y="800"/>
                  </a:cubicBezTo>
                  <a:cubicBezTo>
                    <a:pt x="114" y="800"/>
                    <a:pt x="113" y="801"/>
                    <a:pt x="113" y="801"/>
                  </a:cubicBezTo>
                  <a:cubicBezTo>
                    <a:pt x="112" y="800"/>
                    <a:pt x="112" y="801"/>
                    <a:pt x="112" y="801"/>
                  </a:cubicBezTo>
                  <a:cubicBezTo>
                    <a:pt x="112" y="801"/>
                    <a:pt x="112" y="801"/>
                    <a:pt x="112" y="802"/>
                  </a:cubicBezTo>
                  <a:cubicBezTo>
                    <a:pt x="112" y="802"/>
                    <a:pt x="111" y="802"/>
                    <a:pt x="111" y="802"/>
                  </a:cubicBezTo>
                  <a:cubicBezTo>
                    <a:pt x="111" y="802"/>
                    <a:pt x="110" y="801"/>
                    <a:pt x="110" y="801"/>
                  </a:cubicBezTo>
                  <a:cubicBezTo>
                    <a:pt x="110" y="801"/>
                    <a:pt x="111" y="800"/>
                    <a:pt x="112" y="800"/>
                  </a:cubicBezTo>
                  <a:cubicBezTo>
                    <a:pt x="113" y="800"/>
                    <a:pt x="112" y="799"/>
                    <a:pt x="113" y="799"/>
                  </a:cubicBezTo>
                  <a:cubicBezTo>
                    <a:pt x="113" y="799"/>
                    <a:pt x="114" y="799"/>
                    <a:pt x="114" y="799"/>
                  </a:cubicBezTo>
                  <a:cubicBezTo>
                    <a:pt x="114" y="800"/>
                    <a:pt x="114" y="800"/>
                    <a:pt x="114" y="800"/>
                  </a:cubicBezTo>
                  <a:cubicBezTo>
                    <a:pt x="114" y="800"/>
                    <a:pt x="115" y="800"/>
                    <a:pt x="115" y="800"/>
                  </a:cubicBezTo>
                  <a:cubicBezTo>
                    <a:pt x="115" y="799"/>
                    <a:pt x="116" y="800"/>
                    <a:pt x="116" y="800"/>
                  </a:cubicBezTo>
                  <a:cubicBezTo>
                    <a:pt x="116" y="800"/>
                    <a:pt x="117" y="800"/>
                    <a:pt x="118" y="799"/>
                  </a:cubicBezTo>
                  <a:cubicBezTo>
                    <a:pt x="118" y="798"/>
                    <a:pt x="118" y="798"/>
                    <a:pt x="119" y="797"/>
                  </a:cubicBezTo>
                  <a:cubicBezTo>
                    <a:pt x="119" y="797"/>
                    <a:pt x="119" y="797"/>
                    <a:pt x="120" y="796"/>
                  </a:cubicBezTo>
                  <a:cubicBezTo>
                    <a:pt x="121" y="795"/>
                    <a:pt x="120" y="795"/>
                    <a:pt x="121" y="795"/>
                  </a:cubicBezTo>
                  <a:cubicBezTo>
                    <a:pt x="122" y="795"/>
                    <a:pt x="122" y="795"/>
                    <a:pt x="122" y="795"/>
                  </a:cubicBezTo>
                  <a:cubicBezTo>
                    <a:pt x="122" y="794"/>
                    <a:pt x="122" y="794"/>
                    <a:pt x="122" y="793"/>
                  </a:cubicBezTo>
                  <a:cubicBezTo>
                    <a:pt x="122" y="793"/>
                    <a:pt x="122" y="792"/>
                    <a:pt x="122" y="792"/>
                  </a:cubicBezTo>
                  <a:cubicBezTo>
                    <a:pt x="122" y="792"/>
                    <a:pt x="123" y="792"/>
                    <a:pt x="123" y="791"/>
                  </a:cubicBezTo>
                  <a:cubicBezTo>
                    <a:pt x="123" y="791"/>
                    <a:pt x="123" y="792"/>
                    <a:pt x="123" y="792"/>
                  </a:cubicBezTo>
                  <a:cubicBezTo>
                    <a:pt x="123" y="792"/>
                    <a:pt x="124" y="794"/>
                    <a:pt x="124" y="795"/>
                  </a:cubicBezTo>
                  <a:cubicBezTo>
                    <a:pt x="124" y="795"/>
                    <a:pt x="124" y="795"/>
                    <a:pt x="124" y="795"/>
                  </a:cubicBezTo>
                  <a:cubicBezTo>
                    <a:pt x="124" y="795"/>
                    <a:pt x="124" y="794"/>
                    <a:pt x="124" y="794"/>
                  </a:cubicBezTo>
                  <a:cubicBezTo>
                    <a:pt x="124" y="793"/>
                    <a:pt x="124" y="793"/>
                    <a:pt x="124" y="793"/>
                  </a:cubicBezTo>
                  <a:cubicBezTo>
                    <a:pt x="124" y="794"/>
                    <a:pt x="124" y="792"/>
                    <a:pt x="124" y="791"/>
                  </a:cubicBezTo>
                  <a:cubicBezTo>
                    <a:pt x="124" y="791"/>
                    <a:pt x="124" y="789"/>
                    <a:pt x="124" y="788"/>
                  </a:cubicBezTo>
                  <a:cubicBezTo>
                    <a:pt x="124" y="788"/>
                    <a:pt x="124" y="787"/>
                    <a:pt x="124" y="786"/>
                  </a:cubicBezTo>
                  <a:cubicBezTo>
                    <a:pt x="125" y="785"/>
                    <a:pt x="125" y="784"/>
                    <a:pt x="125" y="783"/>
                  </a:cubicBezTo>
                  <a:cubicBezTo>
                    <a:pt x="125" y="782"/>
                    <a:pt x="126" y="781"/>
                    <a:pt x="127" y="780"/>
                  </a:cubicBezTo>
                  <a:cubicBezTo>
                    <a:pt x="127" y="779"/>
                    <a:pt x="129" y="778"/>
                    <a:pt x="130" y="777"/>
                  </a:cubicBezTo>
                  <a:cubicBezTo>
                    <a:pt x="131" y="776"/>
                    <a:pt x="133" y="774"/>
                    <a:pt x="134" y="773"/>
                  </a:cubicBezTo>
                  <a:cubicBezTo>
                    <a:pt x="135" y="772"/>
                    <a:pt x="136" y="772"/>
                    <a:pt x="137" y="772"/>
                  </a:cubicBezTo>
                  <a:cubicBezTo>
                    <a:pt x="139" y="771"/>
                    <a:pt x="139" y="770"/>
                    <a:pt x="140" y="770"/>
                  </a:cubicBezTo>
                  <a:cubicBezTo>
                    <a:pt x="141" y="769"/>
                    <a:pt x="142" y="768"/>
                    <a:pt x="143" y="768"/>
                  </a:cubicBezTo>
                  <a:cubicBezTo>
                    <a:pt x="145" y="767"/>
                    <a:pt x="144" y="767"/>
                    <a:pt x="145" y="767"/>
                  </a:cubicBezTo>
                  <a:cubicBezTo>
                    <a:pt x="146" y="766"/>
                    <a:pt x="147" y="766"/>
                    <a:pt x="148" y="766"/>
                  </a:cubicBezTo>
                  <a:cubicBezTo>
                    <a:pt x="149" y="765"/>
                    <a:pt x="149" y="765"/>
                    <a:pt x="151" y="764"/>
                  </a:cubicBezTo>
                  <a:cubicBezTo>
                    <a:pt x="152" y="763"/>
                    <a:pt x="152" y="763"/>
                    <a:pt x="153" y="762"/>
                  </a:cubicBezTo>
                  <a:cubicBezTo>
                    <a:pt x="154" y="762"/>
                    <a:pt x="155" y="762"/>
                    <a:pt x="156" y="761"/>
                  </a:cubicBezTo>
                  <a:cubicBezTo>
                    <a:pt x="157" y="760"/>
                    <a:pt x="157" y="761"/>
                    <a:pt x="158" y="760"/>
                  </a:cubicBezTo>
                  <a:cubicBezTo>
                    <a:pt x="159" y="760"/>
                    <a:pt x="159" y="760"/>
                    <a:pt x="159" y="760"/>
                  </a:cubicBezTo>
                  <a:cubicBezTo>
                    <a:pt x="160" y="760"/>
                    <a:pt x="160" y="759"/>
                    <a:pt x="161" y="759"/>
                  </a:cubicBezTo>
                  <a:cubicBezTo>
                    <a:pt x="161" y="759"/>
                    <a:pt x="161" y="758"/>
                    <a:pt x="162" y="758"/>
                  </a:cubicBezTo>
                  <a:cubicBezTo>
                    <a:pt x="162" y="757"/>
                    <a:pt x="162" y="758"/>
                    <a:pt x="162" y="758"/>
                  </a:cubicBezTo>
                  <a:cubicBezTo>
                    <a:pt x="162" y="758"/>
                    <a:pt x="163" y="758"/>
                    <a:pt x="164" y="758"/>
                  </a:cubicBezTo>
                  <a:cubicBezTo>
                    <a:pt x="166" y="757"/>
                    <a:pt x="165" y="757"/>
                    <a:pt x="166" y="757"/>
                  </a:cubicBezTo>
                  <a:cubicBezTo>
                    <a:pt x="167" y="756"/>
                    <a:pt x="169" y="755"/>
                    <a:pt x="170" y="755"/>
                  </a:cubicBezTo>
                  <a:cubicBezTo>
                    <a:pt x="171" y="754"/>
                    <a:pt x="172" y="754"/>
                    <a:pt x="175" y="753"/>
                  </a:cubicBezTo>
                  <a:cubicBezTo>
                    <a:pt x="177" y="752"/>
                    <a:pt x="176" y="752"/>
                    <a:pt x="179" y="751"/>
                  </a:cubicBezTo>
                  <a:cubicBezTo>
                    <a:pt x="181" y="751"/>
                    <a:pt x="181" y="751"/>
                    <a:pt x="183" y="750"/>
                  </a:cubicBezTo>
                  <a:cubicBezTo>
                    <a:pt x="184" y="750"/>
                    <a:pt x="184" y="750"/>
                    <a:pt x="185" y="749"/>
                  </a:cubicBezTo>
                  <a:cubicBezTo>
                    <a:pt x="186" y="749"/>
                    <a:pt x="189" y="748"/>
                    <a:pt x="189" y="748"/>
                  </a:cubicBezTo>
                  <a:cubicBezTo>
                    <a:pt x="189" y="748"/>
                    <a:pt x="191" y="747"/>
                    <a:pt x="192" y="747"/>
                  </a:cubicBezTo>
                  <a:cubicBezTo>
                    <a:pt x="192" y="746"/>
                    <a:pt x="193" y="746"/>
                    <a:pt x="195" y="745"/>
                  </a:cubicBezTo>
                  <a:cubicBezTo>
                    <a:pt x="197" y="745"/>
                    <a:pt x="196" y="745"/>
                    <a:pt x="197" y="744"/>
                  </a:cubicBezTo>
                  <a:cubicBezTo>
                    <a:pt x="199" y="744"/>
                    <a:pt x="199" y="744"/>
                    <a:pt x="200" y="743"/>
                  </a:cubicBezTo>
                  <a:cubicBezTo>
                    <a:pt x="201" y="743"/>
                    <a:pt x="203" y="742"/>
                    <a:pt x="204" y="742"/>
                  </a:cubicBezTo>
                  <a:cubicBezTo>
                    <a:pt x="206" y="741"/>
                    <a:pt x="205" y="741"/>
                    <a:pt x="206" y="741"/>
                  </a:cubicBezTo>
                  <a:cubicBezTo>
                    <a:pt x="207" y="741"/>
                    <a:pt x="208" y="741"/>
                    <a:pt x="209" y="740"/>
                  </a:cubicBezTo>
                  <a:cubicBezTo>
                    <a:pt x="210" y="740"/>
                    <a:pt x="211" y="739"/>
                    <a:pt x="213" y="739"/>
                  </a:cubicBezTo>
                  <a:cubicBezTo>
                    <a:pt x="214" y="738"/>
                    <a:pt x="213" y="738"/>
                    <a:pt x="214" y="738"/>
                  </a:cubicBezTo>
                  <a:cubicBezTo>
                    <a:pt x="215" y="738"/>
                    <a:pt x="215" y="738"/>
                    <a:pt x="216" y="737"/>
                  </a:cubicBezTo>
                  <a:cubicBezTo>
                    <a:pt x="217" y="737"/>
                    <a:pt x="218" y="737"/>
                    <a:pt x="219" y="737"/>
                  </a:cubicBezTo>
                  <a:cubicBezTo>
                    <a:pt x="220" y="736"/>
                    <a:pt x="220" y="736"/>
                    <a:pt x="221" y="735"/>
                  </a:cubicBezTo>
                  <a:cubicBezTo>
                    <a:pt x="223" y="735"/>
                    <a:pt x="223" y="735"/>
                    <a:pt x="224" y="734"/>
                  </a:cubicBezTo>
                  <a:cubicBezTo>
                    <a:pt x="225" y="734"/>
                    <a:pt x="225" y="734"/>
                    <a:pt x="227" y="733"/>
                  </a:cubicBezTo>
                  <a:cubicBezTo>
                    <a:pt x="228" y="733"/>
                    <a:pt x="229" y="732"/>
                    <a:pt x="231" y="732"/>
                  </a:cubicBezTo>
                  <a:cubicBezTo>
                    <a:pt x="233" y="731"/>
                    <a:pt x="232" y="731"/>
                    <a:pt x="233" y="731"/>
                  </a:cubicBezTo>
                  <a:cubicBezTo>
                    <a:pt x="234" y="730"/>
                    <a:pt x="235" y="730"/>
                    <a:pt x="236" y="729"/>
                  </a:cubicBezTo>
                  <a:cubicBezTo>
                    <a:pt x="237" y="728"/>
                    <a:pt x="237" y="728"/>
                    <a:pt x="238" y="727"/>
                  </a:cubicBezTo>
                  <a:cubicBezTo>
                    <a:pt x="239" y="726"/>
                    <a:pt x="239" y="727"/>
                    <a:pt x="240" y="726"/>
                  </a:cubicBezTo>
                  <a:cubicBezTo>
                    <a:pt x="240" y="726"/>
                    <a:pt x="241" y="725"/>
                    <a:pt x="242" y="725"/>
                  </a:cubicBezTo>
                  <a:cubicBezTo>
                    <a:pt x="242" y="725"/>
                    <a:pt x="242" y="725"/>
                    <a:pt x="242" y="724"/>
                  </a:cubicBezTo>
                  <a:cubicBezTo>
                    <a:pt x="242" y="724"/>
                    <a:pt x="242" y="724"/>
                    <a:pt x="243" y="723"/>
                  </a:cubicBezTo>
                  <a:cubicBezTo>
                    <a:pt x="243" y="723"/>
                    <a:pt x="243" y="723"/>
                    <a:pt x="243" y="722"/>
                  </a:cubicBezTo>
                  <a:cubicBezTo>
                    <a:pt x="244" y="722"/>
                    <a:pt x="244" y="722"/>
                    <a:pt x="244" y="722"/>
                  </a:cubicBezTo>
                  <a:cubicBezTo>
                    <a:pt x="244" y="722"/>
                    <a:pt x="244" y="722"/>
                    <a:pt x="244" y="721"/>
                  </a:cubicBezTo>
                  <a:cubicBezTo>
                    <a:pt x="244" y="721"/>
                    <a:pt x="244" y="721"/>
                    <a:pt x="244" y="720"/>
                  </a:cubicBezTo>
                  <a:cubicBezTo>
                    <a:pt x="244" y="720"/>
                    <a:pt x="245" y="719"/>
                    <a:pt x="245" y="719"/>
                  </a:cubicBezTo>
                  <a:cubicBezTo>
                    <a:pt x="245" y="719"/>
                    <a:pt x="246" y="718"/>
                    <a:pt x="246" y="717"/>
                  </a:cubicBezTo>
                  <a:cubicBezTo>
                    <a:pt x="247" y="717"/>
                    <a:pt x="247" y="716"/>
                    <a:pt x="249" y="715"/>
                  </a:cubicBezTo>
                  <a:cubicBezTo>
                    <a:pt x="250" y="713"/>
                    <a:pt x="249" y="714"/>
                    <a:pt x="249" y="714"/>
                  </a:cubicBezTo>
                  <a:cubicBezTo>
                    <a:pt x="250" y="713"/>
                    <a:pt x="251" y="712"/>
                    <a:pt x="251" y="711"/>
                  </a:cubicBezTo>
                  <a:cubicBezTo>
                    <a:pt x="252" y="710"/>
                    <a:pt x="252" y="710"/>
                    <a:pt x="252" y="710"/>
                  </a:cubicBezTo>
                  <a:cubicBezTo>
                    <a:pt x="253" y="709"/>
                    <a:pt x="252" y="709"/>
                    <a:pt x="254" y="708"/>
                  </a:cubicBezTo>
                  <a:cubicBezTo>
                    <a:pt x="255" y="707"/>
                    <a:pt x="254" y="706"/>
                    <a:pt x="254" y="706"/>
                  </a:cubicBezTo>
                  <a:cubicBezTo>
                    <a:pt x="254" y="706"/>
                    <a:pt x="255" y="705"/>
                    <a:pt x="256" y="705"/>
                  </a:cubicBezTo>
                  <a:cubicBezTo>
                    <a:pt x="256" y="705"/>
                    <a:pt x="256" y="704"/>
                    <a:pt x="257" y="703"/>
                  </a:cubicBezTo>
                  <a:cubicBezTo>
                    <a:pt x="258" y="702"/>
                    <a:pt x="257" y="703"/>
                    <a:pt x="257" y="702"/>
                  </a:cubicBezTo>
                  <a:cubicBezTo>
                    <a:pt x="258" y="701"/>
                    <a:pt x="258" y="702"/>
                    <a:pt x="259" y="700"/>
                  </a:cubicBezTo>
                  <a:cubicBezTo>
                    <a:pt x="259" y="699"/>
                    <a:pt x="258" y="700"/>
                    <a:pt x="259" y="699"/>
                  </a:cubicBezTo>
                  <a:cubicBezTo>
                    <a:pt x="259" y="699"/>
                    <a:pt x="259" y="699"/>
                    <a:pt x="259" y="698"/>
                  </a:cubicBezTo>
                  <a:cubicBezTo>
                    <a:pt x="259" y="698"/>
                    <a:pt x="258" y="698"/>
                    <a:pt x="258" y="697"/>
                  </a:cubicBezTo>
                  <a:cubicBezTo>
                    <a:pt x="258" y="697"/>
                    <a:pt x="258" y="697"/>
                    <a:pt x="259" y="696"/>
                  </a:cubicBezTo>
                  <a:cubicBezTo>
                    <a:pt x="259" y="696"/>
                    <a:pt x="259" y="696"/>
                    <a:pt x="259" y="696"/>
                  </a:cubicBezTo>
                  <a:cubicBezTo>
                    <a:pt x="259" y="696"/>
                    <a:pt x="258" y="695"/>
                    <a:pt x="258" y="695"/>
                  </a:cubicBezTo>
                  <a:cubicBezTo>
                    <a:pt x="258" y="694"/>
                    <a:pt x="259" y="693"/>
                    <a:pt x="259" y="693"/>
                  </a:cubicBezTo>
                  <a:cubicBezTo>
                    <a:pt x="260" y="693"/>
                    <a:pt x="259" y="692"/>
                    <a:pt x="259" y="691"/>
                  </a:cubicBezTo>
                  <a:cubicBezTo>
                    <a:pt x="259" y="691"/>
                    <a:pt x="259" y="691"/>
                    <a:pt x="259" y="690"/>
                  </a:cubicBezTo>
                  <a:cubicBezTo>
                    <a:pt x="259" y="689"/>
                    <a:pt x="259" y="690"/>
                    <a:pt x="260" y="689"/>
                  </a:cubicBezTo>
                  <a:cubicBezTo>
                    <a:pt x="260" y="689"/>
                    <a:pt x="262" y="686"/>
                    <a:pt x="262" y="686"/>
                  </a:cubicBezTo>
                  <a:cubicBezTo>
                    <a:pt x="262" y="686"/>
                    <a:pt x="261" y="686"/>
                    <a:pt x="260" y="686"/>
                  </a:cubicBezTo>
                  <a:cubicBezTo>
                    <a:pt x="260" y="686"/>
                    <a:pt x="260" y="685"/>
                    <a:pt x="260" y="684"/>
                  </a:cubicBezTo>
                  <a:cubicBezTo>
                    <a:pt x="261" y="684"/>
                    <a:pt x="260" y="684"/>
                    <a:pt x="260" y="683"/>
                  </a:cubicBezTo>
                  <a:cubicBezTo>
                    <a:pt x="260" y="682"/>
                    <a:pt x="260" y="683"/>
                    <a:pt x="259" y="683"/>
                  </a:cubicBezTo>
                  <a:cubicBezTo>
                    <a:pt x="258" y="683"/>
                    <a:pt x="259" y="682"/>
                    <a:pt x="258" y="682"/>
                  </a:cubicBezTo>
                  <a:cubicBezTo>
                    <a:pt x="258" y="682"/>
                    <a:pt x="257" y="682"/>
                    <a:pt x="257" y="682"/>
                  </a:cubicBezTo>
                  <a:cubicBezTo>
                    <a:pt x="257" y="682"/>
                    <a:pt x="257" y="682"/>
                    <a:pt x="257" y="682"/>
                  </a:cubicBezTo>
                  <a:cubicBezTo>
                    <a:pt x="257" y="682"/>
                    <a:pt x="257" y="683"/>
                    <a:pt x="257" y="683"/>
                  </a:cubicBezTo>
                  <a:cubicBezTo>
                    <a:pt x="258" y="683"/>
                    <a:pt x="258" y="683"/>
                    <a:pt x="258" y="683"/>
                  </a:cubicBezTo>
                  <a:cubicBezTo>
                    <a:pt x="259" y="683"/>
                    <a:pt x="258" y="683"/>
                    <a:pt x="258" y="684"/>
                  </a:cubicBezTo>
                  <a:cubicBezTo>
                    <a:pt x="258" y="684"/>
                    <a:pt x="258" y="684"/>
                    <a:pt x="258" y="684"/>
                  </a:cubicBezTo>
                  <a:cubicBezTo>
                    <a:pt x="259" y="685"/>
                    <a:pt x="258" y="685"/>
                    <a:pt x="258" y="686"/>
                  </a:cubicBezTo>
                  <a:cubicBezTo>
                    <a:pt x="258" y="686"/>
                    <a:pt x="258" y="686"/>
                    <a:pt x="257" y="686"/>
                  </a:cubicBezTo>
                  <a:cubicBezTo>
                    <a:pt x="257" y="686"/>
                    <a:pt x="257" y="686"/>
                    <a:pt x="256" y="686"/>
                  </a:cubicBezTo>
                  <a:cubicBezTo>
                    <a:pt x="256" y="686"/>
                    <a:pt x="256" y="686"/>
                    <a:pt x="256" y="686"/>
                  </a:cubicBezTo>
                  <a:cubicBezTo>
                    <a:pt x="255" y="686"/>
                    <a:pt x="255" y="686"/>
                    <a:pt x="254" y="686"/>
                  </a:cubicBezTo>
                  <a:cubicBezTo>
                    <a:pt x="254" y="686"/>
                    <a:pt x="254" y="686"/>
                    <a:pt x="254" y="685"/>
                  </a:cubicBezTo>
                  <a:cubicBezTo>
                    <a:pt x="254" y="685"/>
                    <a:pt x="253" y="685"/>
                    <a:pt x="253" y="685"/>
                  </a:cubicBezTo>
                  <a:cubicBezTo>
                    <a:pt x="252" y="685"/>
                    <a:pt x="253" y="686"/>
                    <a:pt x="253" y="687"/>
                  </a:cubicBezTo>
                  <a:cubicBezTo>
                    <a:pt x="253" y="687"/>
                    <a:pt x="253" y="687"/>
                    <a:pt x="253" y="688"/>
                  </a:cubicBezTo>
                  <a:cubicBezTo>
                    <a:pt x="254" y="688"/>
                    <a:pt x="253" y="689"/>
                    <a:pt x="253" y="689"/>
                  </a:cubicBezTo>
                  <a:cubicBezTo>
                    <a:pt x="253" y="690"/>
                    <a:pt x="253" y="690"/>
                    <a:pt x="252" y="690"/>
                  </a:cubicBezTo>
                  <a:cubicBezTo>
                    <a:pt x="252" y="690"/>
                    <a:pt x="252" y="690"/>
                    <a:pt x="252" y="691"/>
                  </a:cubicBezTo>
                  <a:cubicBezTo>
                    <a:pt x="251" y="691"/>
                    <a:pt x="251" y="691"/>
                    <a:pt x="251" y="691"/>
                  </a:cubicBezTo>
                  <a:cubicBezTo>
                    <a:pt x="251" y="691"/>
                    <a:pt x="251" y="691"/>
                    <a:pt x="251" y="691"/>
                  </a:cubicBezTo>
                  <a:cubicBezTo>
                    <a:pt x="251" y="690"/>
                    <a:pt x="250" y="690"/>
                    <a:pt x="250" y="689"/>
                  </a:cubicBezTo>
                  <a:cubicBezTo>
                    <a:pt x="250" y="689"/>
                    <a:pt x="250" y="688"/>
                    <a:pt x="250" y="687"/>
                  </a:cubicBezTo>
                  <a:cubicBezTo>
                    <a:pt x="250" y="686"/>
                    <a:pt x="250" y="686"/>
                    <a:pt x="250" y="686"/>
                  </a:cubicBezTo>
                  <a:cubicBezTo>
                    <a:pt x="250" y="686"/>
                    <a:pt x="251" y="684"/>
                    <a:pt x="251" y="683"/>
                  </a:cubicBezTo>
                  <a:cubicBezTo>
                    <a:pt x="251" y="682"/>
                    <a:pt x="251" y="682"/>
                    <a:pt x="252" y="682"/>
                  </a:cubicBezTo>
                  <a:cubicBezTo>
                    <a:pt x="252" y="681"/>
                    <a:pt x="252" y="682"/>
                    <a:pt x="252" y="683"/>
                  </a:cubicBezTo>
                  <a:cubicBezTo>
                    <a:pt x="252" y="683"/>
                    <a:pt x="252" y="684"/>
                    <a:pt x="252" y="685"/>
                  </a:cubicBezTo>
                  <a:cubicBezTo>
                    <a:pt x="252" y="685"/>
                    <a:pt x="253" y="684"/>
                    <a:pt x="253" y="684"/>
                  </a:cubicBezTo>
                  <a:cubicBezTo>
                    <a:pt x="254" y="684"/>
                    <a:pt x="254" y="684"/>
                    <a:pt x="255" y="684"/>
                  </a:cubicBezTo>
                  <a:cubicBezTo>
                    <a:pt x="256" y="684"/>
                    <a:pt x="256" y="684"/>
                    <a:pt x="256" y="683"/>
                  </a:cubicBezTo>
                  <a:cubicBezTo>
                    <a:pt x="256" y="683"/>
                    <a:pt x="256" y="683"/>
                    <a:pt x="256" y="682"/>
                  </a:cubicBezTo>
                  <a:cubicBezTo>
                    <a:pt x="257" y="682"/>
                    <a:pt x="255" y="682"/>
                    <a:pt x="255" y="681"/>
                  </a:cubicBezTo>
                  <a:cubicBezTo>
                    <a:pt x="254" y="681"/>
                    <a:pt x="254" y="681"/>
                    <a:pt x="253" y="681"/>
                  </a:cubicBezTo>
                  <a:cubicBezTo>
                    <a:pt x="253" y="681"/>
                    <a:pt x="252" y="681"/>
                    <a:pt x="252" y="681"/>
                  </a:cubicBezTo>
                  <a:cubicBezTo>
                    <a:pt x="252" y="681"/>
                    <a:pt x="252" y="681"/>
                    <a:pt x="252" y="680"/>
                  </a:cubicBezTo>
                  <a:cubicBezTo>
                    <a:pt x="252" y="679"/>
                    <a:pt x="252" y="679"/>
                    <a:pt x="252" y="678"/>
                  </a:cubicBezTo>
                  <a:cubicBezTo>
                    <a:pt x="253" y="678"/>
                    <a:pt x="252" y="678"/>
                    <a:pt x="252" y="677"/>
                  </a:cubicBezTo>
                  <a:cubicBezTo>
                    <a:pt x="252" y="677"/>
                    <a:pt x="252" y="677"/>
                    <a:pt x="251" y="678"/>
                  </a:cubicBezTo>
                  <a:cubicBezTo>
                    <a:pt x="251" y="678"/>
                    <a:pt x="251" y="678"/>
                    <a:pt x="251" y="678"/>
                  </a:cubicBezTo>
                  <a:cubicBezTo>
                    <a:pt x="251" y="678"/>
                    <a:pt x="250" y="679"/>
                    <a:pt x="249" y="679"/>
                  </a:cubicBezTo>
                  <a:cubicBezTo>
                    <a:pt x="249" y="679"/>
                    <a:pt x="250" y="678"/>
                    <a:pt x="250" y="678"/>
                  </a:cubicBezTo>
                  <a:cubicBezTo>
                    <a:pt x="250" y="677"/>
                    <a:pt x="251" y="677"/>
                    <a:pt x="252" y="677"/>
                  </a:cubicBezTo>
                  <a:cubicBezTo>
                    <a:pt x="252" y="676"/>
                    <a:pt x="252" y="677"/>
                    <a:pt x="253" y="677"/>
                  </a:cubicBezTo>
                  <a:cubicBezTo>
                    <a:pt x="253" y="677"/>
                    <a:pt x="253" y="678"/>
                    <a:pt x="253" y="678"/>
                  </a:cubicBezTo>
                  <a:cubicBezTo>
                    <a:pt x="253" y="679"/>
                    <a:pt x="253" y="679"/>
                    <a:pt x="253" y="679"/>
                  </a:cubicBezTo>
                  <a:cubicBezTo>
                    <a:pt x="254" y="680"/>
                    <a:pt x="254" y="680"/>
                    <a:pt x="254" y="680"/>
                  </a:cubicBezTo>
                  <a:cubicBezTo>
                    <a:pt x="254" y="680"/>
                    <a:pt x="254" y="679"/>
                    <a:pt x="255" y="678"/>
                  </a:cubicBezTo>
                  <a:cubicBezTo>
                    <a:pt x="255" y="676"/>
                    <a:pt x="255" y="676"/>
                    <a:pt x="255" y="676"/>
                  </a:cubicBezTo>
                  <a:cubicBezTo>
                    <a:pt x="255" y="675"/>
                    <a:pt x="255" y="675"/>
                    <a:pt x="254" y="675"/>
                  </a:cubicBezTo>
                  <a:cubicBezTo>
                    <a:pt x="254" y="675"/>
                    <a:pt x="255" y="674"/>
                    <a:pt x="255" y="673"/>
                  </a:cubicBezTo>
                  <a:cubicBezTo>
                    <a:pt x="255" y="672"/>
                    <a:pt x="254" y="671"/>
                    <a:pt x="255" y="669"/>
                  </a:cubicBezTo>
                  <a:cubicBezTo>
                    <a:pt x="255" y="667"/>
                    <a:pt x="255" y="668"/>
                    <a:pt x="255" y="667"/>
                  </a:cubicBezTo>
                  <a:cubicBezTo>
                    <a:pt x="256" y="666"/>
                    <a:pt x="255" y="665"/>
                    <a:pt x="256" y="664"/>
                  </a:cubicBezTo>
                  <a:cubicBezTo>
                    <a:pt x="256" y="663"/>
                    <a:pt x="256" y="663"/>
                    <a:pt x="256" y="662"/>
                  </a:cubicBezTo>
                  <a:cubicBezTo>
                    <a:pt x="257" y="660"/>
                    <a:pt x="257" y="659"/>
                    <a:pt x="257" y="658"/>
                  </a:cubicBezTo>
                  <a:cubicBezTo>
                    <a:pt x="258" y="657"/>
                    <a:pt x="258" y="657"/>
                    <a:pt x="258" y="656"/>
                  </a:cubicBezTo>
                  <a:cubicBezTo>
                    <a:pt x="258" y="655"/>
                    <a:pt x="258" y="655"/>
                    <a:pt x="258" y="655"/>
                  </a:cubicBezTo>
                  <a:cubicBezTo>
                    <a:pt x="258" y="654"/>
                    <a:pt x="258" y="653"/>
                    <a:pt x="258" y="653"/>
                  </a:cubicBezTo>
                  <a:cubicBezTo>
                    <a:pt x="258" y="653"/>
                    <a:pt x="258" y="652"/>
                    <a:pt x="258" y="652"/>
                  </a:cubicBezTo>
                  <a:cubicBezTo>
                    <a:pt x="258" y="652"/>
                    <a:pt x="257" y="651"/>
                    <a:pt x="258" y="651"/>
                  </a:cubicBezTo>
                  <a:cubicBezTo>
                    <a:pt x="258" y="650"/>
                    <a:pt x="258" y="647"/>
                    <a:pt x="259" y="645"/>
                  </a:cubicBezTo>
                  <a:cubicBezTo>
                    <a:pt x="260" y="644"/>
                    <a:pt x="260" y="645"/>
                    <a:pt x="260" y="644"/>
                  </a:cubicBezTo>
                  <a:cubicBezTo>
                    <a:pt x="261" y="643"/>
                    <a:pt x="261" y="643"/>
                    <a:pt x="261" y="642"/>
                  </a:cubicBezTo>
                  <a:cubicBezTo>
                    <a:pt x="261" y="642"/>
                    <a:pt x="263" y="639"/>
                    <a:pt x="263" y="639"/>
                  </a:cubicBezTo>
                  <a:cubicBezTo>
                    <a:pt x="263" y="639"/>
                    <a:pt x="263" y="638"/>
                    <a:pt x="263" y="638"/>
                  </a:cubicBezTo>
                  <a:cubicBezTo>
                    <a:pt x="264" y="637"/>
                    <a:pt x="263" y="637"/>
                    <a:pt x="263" y="637"/>
                  </a:cubicBezTo>
                  <a:cubicBezTo>
                    <a:pt x="263" y="637"/>
                    <a:pt x="263" y="636"/>
                    <a:pt x="263" y="636"/>
                  </a:cubicBezTo>
                  <a:cubicBezTo>
                    <a:pt x="263" y="636"/>
                    <a:pt x="262" y="636"/>
                    <a:pt x="262" y="636"/>
                  </a:cubicBezTo>
                  <a:cubicBezTo>
                    <a:pt x="261" y="636"/>
                    <a:pt x="261" y="635"/>
                    <a:pt x="261" y="635"/>
                  </a:cubicBezTo>
                  <a:cubicBezTo>
                    <a:pt x="261" y="635"/>
                    <a:pt x="261" y="634"/>
                    <a:pt x="261" y="634"/>
                  </a:cubicBezTo>
                  <a:cubicBezTo>
                    <a:pt x="261" y="634"/>
                    <a:pt x="260" y="634"/>
                    <a:pt x="260" y="634"/>
                  </a:cubicBezTo>
                  <a:cubicBezTo>
                    <a:pt x="260" y="634"/>
                    <a:pt x="261" y="635"/>
                    <a:pt x="261" y="636"/>
                  </a:cubicBezTo>
                  <a:cubicBezTo>
                    <a:pt x="261" y="636"/>
                    <a:pt x="260" y="637"/>
                    <a:pt x="260" y="637"/>
                  </a:cubicBezTo>
                  <a:cubicBezTo>
                    <a:pt x="260" y="637"/>
                    <a:pt x="260" y="636"/>
                    <a:pt x="260" y="635"/>
                  </a:cubicBezTo>
                  <a:cubicBezTo>
                    <a:pt x="260" y="635"/>
                    <a:pt x="260" y="634"/>
                    <a:pt x="260" y="634"/>
                  </a:cubicBezTo>
                  <a:cubicBezTo>
                    <a:pt x="260" y="634"/>
                    <a:pt x="259" y="632"/>
                    <a:pt x="259" y="631"/>
                  </a:cubicBezTo>
                  <a:cubicBezTo>
                    <a:pt x="260" y="629"/>
                    <a:pt x="259" y="629"/>
                    <a:pt x="259" y="628"/>
                  </a:cubicBezTo>
                  <a:cubicBezTo>
                    <a:pt x="259" y="627"/>
                    <a:pt x="259" y="626"/>
                    <a:pt x="259" y="626"/>
                  </a:cubicBezTo>
                  <a:cubicBezTo>
                    <a:pt x="259" y="625"/>
                    <a:pt x="259" y="624"/>
                    <a:pt x="259" y="624"/>
                  </a:cubicBezTo>
                  <a:cubicBezTo>
                    <a:pt x="259" y="623"/>
                    <a:pt x="259" y="623"/>
                    <a:pt x="259" y="622"/>
                  </a:cubicBezTo>
                  <a:cubicBezTo>
                    <a:pt x="259" y="620"/>
                    <a:pt x="258" y="620"/>
                    <a:pt x="259" y="619"/>
                  </a:cubicBezTo>
                  <a:cubicBezTo>
                    <a:pt x="259" y="618"/>
                    <a:pt x="258" y="618"/>
                    <a:pt x="259" y="618"/>
                  </a:cubicBezTo>
                  <a:cubicBezTo>
                    <a:pt x="259" y="617"/>
                    <a:pt x="259" y="617"/>
                    <a:pt x="259" y="616"/>
                  </a:cubicBezTo>
                  <a:cubicBezTo>
                    <a:pt x="259" y="616"/>
                    <a:pt x="259" y="615"/>
                    <a:pt x="260" y="614"/>
                  </a:cubicBezTo>
                  <a:cubicBezTo>
                    <a:pt x="261" y="613"/>
                    <a:pt x="260" y="611"/>
                    <a:pt x="260" y="610"/>
                  </a:cubicBezTo>
                  <a:cubicBezTo>
                    <a:pt x="261" y="608"/>
                    <a:pt x="260" y="609"/>
                    <a:pt x="260" y="608"/>
                  </a:cubicBezTo>
                  <a:cubicBezTo>
                    <a:pt x="261" y="607"/>
                    <a:pt x="260" y="607"/>
                    <a:pt x="260" y="606"/>
                  </a:cubicBezTo>
                  <a:cubicBezTo>
                    <a:pt x="260" y="606"/>
                    <a:pt x="261" y="606"/>
                    <a:pt x="261" y="605"/>
                  </a:cubicBezTo>
                  <a:cubicBezTo>
                    <a:pt x="261" y="604"/>
                    <a:pt x="261" y="604"/>
                    <a:pt x="261" y="604"/>
                  </a:cubicBezTo>
                  <a:cubicBezTo>
                    <a:pt x="261" y="604"/>
                    <a:pt x="260" y="603"/>
                    <a:pt x="260" y="602"/>
                  </a:cubicBezTo>
                  <a:cubicBezTo>
                    <a:pt x="260" y="602"/>
                    <a:pt x="260" y="602"/>
                    <a:pt x="260" y="601"/>
                  </a:cubicBezTo>
                  <a:cubicBezTo>
                    <a:pt x="260" y="600"/>
                    <a:pt x="260" y="600"/>
                    <a:pt x="260" y="600"/>
                  </a:cubicBezTo>
                  <a:cubicBezTo>
                    <a:pt x="260" y="600"/>
                    <a:pt x="260" y="599"/>
                    <a:pt x="260" y="599"/>
                  </a:cubicBezTo>
                  <a:cubicBezTo>
                    <a:pt x="260" y="598"/>
                    <a:pt x="260" y="598"/>
                    <a:pt x="260" y="598"/>
                  </a:cubicBezTo>
                  <a:cubicBezTo>
                    <a:pt x="261" y="597"/>
                    <a:pt x="260" y="597"/>
                    <a:pt x="260" y="596"/>
                  </a:cubicBezTo>
                  <a:cubicBezTo>
                    <a:pt x="260" y="596"/>
                    <a:pt x="260" y="595"/>
                    <a:pt x="261" y="595"/>
                  </a:cubicBezTo>
                  <a:cubicBezTo>
                    <a:pt x="261" y="595"/>
                    <a:pt x="260" y="594"/>
                    <a:pt x="260" y="595"/>
                  </a:cubicBezTo>
                  <a:cubicBezTo>
                    <a:pt x="260" y="595"/>
                    <a:pt x="260" y="595"/>
                    <a:pt x="260" y="596"/>
                  </a:cubicBezTo>
                  <a:cubicBezTo>
                    <a:pt x="260" y="597"/>
                    <a:pt x="260" y="597"/>
                    <a:pt x="260" y="598"/>
                  </a:cubicBezTo>
                  <a:cubicBezTo>
                    <a:pt x="259" y="600"/>
                    <a:pt x="259" y="599"/>
                    <a:pt x="259" y="599"/>
                  </a:cubicBezTo>
                  <a:cubicBezTo>
                    <a:pt x="259" y="599"/>
                    <a:pt x="259" y="599"/>
                    <a:pt x="259" y="598"/>
                  </a:cubicBezTo>
                  <a:cubicBezTo>
                    <a:pt x="259" y="597"/>
                    <a:pt x="259" y="598"/>
                    <a:pt x="259" y="597"/>
                  </a:cubicBezTo>
                  <a:cubicBezTo>
                    <a:pt x="259" y="597"/>
                    <a:pt x="259" y="597"/>
                    <a:pt x="258" y="596"/>
                  </a:cubicBezTo>
                  <a:cubicBezTo>
                    <a:pt x="258" y="596"/>
                    <a:pt x="258" y="595"/>
                    <a:pt x="258" y="595"/>
                  </a:cubicBezTo>
                  <a:cubicBezTo>
                    <a:pt x="258" y="595"/>
                    <a:pt x="257" y="594"/>
                    <a:pt x="257" y="594"/>
                  </a:cubicBezTo>
                  <a:cubicBezTo>
                    <a:pt x="257" y="594"/>
                    <a:pt x="258" y="593"/>
                    <a:pt x="257" y="593"/>
                  </a:cubicBezTo>
                  <a:cubicBezTo>
                    <a:pt x="257" y="593"/>
                    <a:pt x="257" y="593"/>
                    <a:pt x="257" y="593"/>
                  </a:cubicBezTo>
                  <a:cubicBezTo>
                    <a:pt x="257" y="593"/>
                    <a:pt x="256" y="593"/>
                    <a:pt x="256" y="594"/>
                  </a:cubicBezTo>
                  <a:cubicBezTo>
                    <a:pt x="256" y="594"/>
                    <a:pt x="256" y="594"/>
                    <a:pt x="256" y="594"/>
                  </a:cubicBezTo>
                  <a:cubicBezTo>
                    <a:pt x="255" y="595"/>
                    <a:pt x="256" y="595"/>
                    <a:pt x="256" y="595"/>
                  </a:cubicBezTo>
                  <a:cubicBezTo>
                    <a:pt x="256" y="596"/>
                    <a:pt x="255" y="595"/>
                    <a:pt x="255" y="596"/>
                  </a:cubicBezTo>
                  <a:cubicBezTo>
                    <a:pt x="255" y="597"/>
                    <a:pt x="255" y="596"/>
                    <a:pt x="254" y="596"/>
                  </a:cubicBezTo>
                  <a:cubicBezTo>
                    <a:pt x="254" y="597"/>
                    <a:pt x="254" y="596"/>
                    <a:pt x="254" y="597"/>
                  </a:cubicBezTo>
                  <a:cubicBezTo>
                    <a:pt x="254" y="598"/>
                    <a:pt x="254" y="597"/>
                    <a:pt x="253" y="598"/>
                  </a:cubicBezTo>
                  <a:cubicBezTo>
                    <a:pt x="253" y="598"/>
                    <a:pt x="253" y="598"/>
                    <a:pt x="253" y="599"/>
                  </a:cubicBezTo>
                  <a:cubicBezTo>
                    <a:pt x="252" y="599"/>
                    <a:pt x="252" y="599"/>
                    <a:pt x="252" y="599"/>
                  </a:cubicBezTo>
                  <a:cubicBezTo>
                    <a:pt x="251" y="600"/>
                    <a:pt x="251" y="599"/>
                    <a:pt x="250" y="599"/>
                  </a:cubicBezTo>
                  <a:cubicBezTo>
                    <a:pt x="250" y="599"/>
                    <a:pt x="251" y="599"/>
                    <a:pt x="251" y="598"/>
                  </a:cubicBezTo>
                  <a:cubicBezTo>
                    <a:pt x="251" y="598"/>
                    <a:pt x="250" y="597"/>
                    <a:pt x="250" y="597"/>
                  </a:cubicBezTo>
                  <a:cubicBezTo>
                    <a:pt x="250" y="596"/>
                    <a:pt x="250" y="596"/>
                    <a:pt x="250" y="595"/>
                  </a:cubicBezTo>
                  <a:cubicBezTo>
                    <a:pt x="250" y="595"/>
                    <a:pt x="250" y="595"/>
                    <a:pt x="250" y="594"/>
                  </a:cubicBezTo>
                  <a:cubicBezTo>
                    <a:pt x="250" y="593"/>
                    <a:pt x="250" y="593"/>
                    <a:pt x="250" y="593"/>
                  </a:cubicBezTo>
                  <a:cubicBezTo>
                    <a:pt x="250" y="592"/>
                    <a:pt x="250" y="592"/>
                    <a:pt x="250" y="591"/>
                  </a:cubicBezTo>
                  <a:cubicBezTo>
                    <a:pt x="250" y="591"/>
                    <a:pt x="250" y="590"/>
                    <a:pt x="250" y="590"/>
                  </a:cubicBezTo>
                  <a:cubicBezTo>
                    <a:pt x="250" y="589"/>
                    <a:pt x="250" y="588"/>
                    <a:pt x="250" y="587"/>
                  </a:cubicBezTo>
                  <a:cubicBezTo>
                    <a:pt x="250" y="587"/>
                    <a:pt x="250" y="587"/>
                    <a:pt x="249" y="587"/>
                  </a:cubicBezTo>
                  <a:cubicBezTo>
                    <a:pt x="249" y="586"/>
                    <a:pt x="249" y="586"/>
                    <a:pt x="249" y="586"/>
                  </a:cubicBezTo>
                  <a:cubicBezTo>
                    <a:pt x="250" y="585"/>
                    <a:pt x="249" y="584"/>
                    <a:pt x="249" y="584"/>
                  </a:cubicBezTo>
                  <a:cubicBezTo>
                    <a:pt x="249" y="583"/>
                    <a:pt x="249" y="583"/>
                    <a:pt x="249" y="583"/>
                  </a:cubicBezTo>
                  <a:cubicBezTo>
                    <a:pt x="249" y="583"/>
                    <a:pt x="249" y="582"/>
                    <a:pt x="249" y="582"/>
                  </a:cubicBezTo>
                  <a:cubicBezTo>
                    <a:pt x="249" y="582"/>
                    <a:pt x="249" y="581"/>
                    <a:pt x="249" y="581"/>
                  </a:cubicBezTo>
                  <a:cubicBezTo>
                    <a:pt x="249" y="580"/>
                    <a:pt x="249" y="580"/>
                    <a:pt x="249" y="580"/>
                  </a:cubicBezTo>
                  <a:cubicBezTo>
                    <a:pt x="249" y="579"/>
                    <a:pt x="248" y="579"/>
                    <a:pt x="248" y="579"/>
                  </a:cubicBezTo>
                  <a:cubicBezTo>
                    <a:pt x="248" y="578"/>
                    <a:pt x="248" y="577"/>
                    <a:pt x="248" y="577"/>
                  </a:cubicBezTo>
                  <a:cubicBezTo>
                    <a:pt x="248" y="576"/>
                    <a:pt x="248" y="576"/>
                    <a:pt x="248" y="574"/>
                  </a:cubicBezTo>
                  <a:cubicBezTo>
                    <a:pt x="248" y="573"/>
                    <a:pt x="248" y="574"/>
                    <a:pt x="248" y="573"/>
                  </a:cubicBezTo>
                  <a:cubicBezTo>
                    <a:pt x="248" y="573"/>
                    <a:pt x="247" y="572"/>
                    <a:pt x="247" y="572"/>
                  </a:cubicBezTo>
                  <a:cubicBezTo>
                    <a:pt x="247" y="571"/>
                    <a:pt x="248" y="571"/>
                    <a:pt x="248" y="570"/>
                  </a:cubicBezTo>
                  <a:cubicBezTo>
                    <a:pt x="248" y="569"/>
                    <a:pt x="248" y="570"/>
                    <a:pt x="248" y="569"/>
                  </a:cubicBezTo>
                  <a:cubicBezTo>
                    <a:pt x="247" y="568"/>
                    <a:pt x="247" y="568"/>
                    <a:pt x="247" y="568"/>
                  </a:cubicBezTo>
                  <a:cubicBezTo>
                    <a:pt x="247" y="567"/>
                    <a:pt x="247" y="567"/>
                    <a:pt x="247" y="566"/>
                  </a:cubicBezTo>
                  <a:cubicBezTo>
                    <a:pt x="247" y="566"/>
                    <a:pt x="246" y="565"/>
                    <a:pt x="246" y="565"/>
                  </a:cubicBezTo>
                  <a:cubicBezTo>
                    <a:pt x="246" y="565"/>
                    <a:pt x="245" y="564"/>
                    <a:pt x="245" y="564"/>
                  </a:cubicBezTo>
                  <a:cubicBezTo>
                    <a:pt x="244" y="564"/>
                    <a:pt x="244" y="563"/>
                    <a:pt x="244" y="562"/>
                  </a:cubicBezTo>
                  <a:cubicBezTo>
                    <a:pt x="243" y="562"/>
                    <a:pt x="243" y="561"/>
                    <a:pt x="243" y="561"/>
                  </a:cubicBezTo>
                  <a:cubicBezTo>
                    <a:pt x="242" y="561"/>
                    <a:pt x="241" y="559"/>
                    <a:pt x="241" y="558"/>
                  </a:cubicBezTo>
                  <a:cubicBezTo>
                    <a:pt x="241" y="558"/>
                    <a:pt x="240" y="557"/>
                    <a:pt x="240" y="556"/>
                  </a:cubicBezTo>
                  <a:cubicBezTo>
                    <a:pt x="240" y="555"/>
                    <a:pt x="239" y="552"/>
                    <a:pt x="239" y="552"/>
                  </a:cubicBezTo>
                  <a:cubicBezTo>
                    <a:pt x="239" y="552"/>
                    <a:pt x="239" y="552"/>
                    <a:pt x="239" y="551"/>
                  </a:cubicBezTo>
                  <a:cubicBezTo>
                    <a:pt x="240" y="551"/>
                    <a:pt x="240" y="550"/>
                    <a:pt x="240" y="550"/>
                  </a:cubicBezTo>
                  <a:cubicBezTo>
                    <a:pt x="240" y="550"/>
                    <a:pt x="240" y="549"/>
                    <a:pt x="239" y="549"/>
                  </a:cubicBezTo>
                  <a:cubicBezTo>
                    <a:pt x="239" y="550"/>
                    <a:pt x="239" y="549"/>
                    <a:pt x="239" y="550"/>
                  </a:cubicBezTo>
                  <a:cubicBezTo>
                    <a:pt x="238" y="551"/>
                    <a:pt x="239" y="551"/>
                    <a:pt x="239" y="551"/>
                  </a:cubicBezTo>
                  <a:cubicBezTo>
                    <a:pt x="239" y="552"/>
                    <a:pt x="238" y="552"/>
                    <a:pt x="238" y="552"/>
                  </a:cubicBezTo>
                  <a:cubicBezTo>
                    <a:pt x="238" y="553"/>
                    <a:pt x="238" y="552"/>
                    <a:pt x="238" y="552"/>
                  </a:cubicBezTo>
                  <a:cubicBezTo>
                    <a:pt x="237" y="553"/>
                    <a:pt x="237" y="553"/>
                    <a:pt x="237" y="553"/>
                  </a:cubicBezTo>
                  <a:cubicBezTo>
                    <a:pt x="237" y="553"/>
                    <a:pt x="237" y="553"/>
                    <a:pt x="237" y="553"/>
                  </a:cubicBezTo>
                  <a:cubicBezTo>
                    <a:pt x="237" y="552"/>
                    <a:pt x="237" y="552"/>
                    <a:pt x="237" y="552"/>
                  </a:cubicBezTo>
                  <a:cubicBezTo>
                    <a:pt x="238" y="551"/>
                    <a:pt x="238" y="551"/>
                    <a:pt x="238" y="551"/>
                  </a:cubicBezTo>
                  <a:cubicBezTo>
                    <a:pt x="237" y="551"/>
                    <a:pt x="237" y="551"/>
                    <a:pt x="237" y="551"/>
                  </a:cubicBezTo>
                  <a:cubicBezTo>
                    <a:pt x="237" y="551"/>
                    <a:pt x="237" y="550"/>
                    <a:pt x="237" y="550"/>
                  </a:cubicBezTo>
                  <a:cubicBezTo>
                    <a:pt x="237" y="549"/>
                    <a:pt x="237" y="549"/>
                    <a:pt x="237" y="549"/>
                  </a:cubicBezTo>
                  <a:cubicBezTo>
                    <a:pt x="237" y="549"/>
                    <a:pt x="237" y="549"/>
                    <a:pt x="237" y="548"/>
                  </a:cubicBezTo>
                  <a:cubicBezTo>
                    <a:pt x="237" y="548"/>
                    <a:pt x="237" y="548"/>
                    <a:pt x="237" y="548"/>
                  </a:cubicBezTo>
                  <a:cubicBezTo>
                    <a:pt x="237" y="548"/>
                    <a:pt x="237" y="548"/>
                    <a:pt x="236" y="548"/>
                  </a:cubicBezTo>
                  <a:cubicBezTo>
                    <a:pt x="236" y="548"/>
                    <a:pt x="236" y="548"/>
                    <a:pt x="236" y="548"/>
                  </a:cubicBezTo>
                  <a:cubicBezTo>
                    <a:pt x="236" y="548"/>
                    <a:pt x="236" y="547"/>
                    <a:pt x="236" y="547"/>
                  </a:cubicBezTo>
                  <a:cubicBezTo>
                    <a:pt x="236" y="547"/>
                    <a:pt x="236" y="547"/>
                    <a:pt x="237" y="547"/>
                  </a:cubicBezTo>
                  <a:cubicBezTo>
                    <a:pt x="237" y="548"/>
                    <a:pt x="237" y="547"/>
                    <a:pt x="237" y="547"/>
                  </a:cubicBezTo>
                  <a:cubicBezTo>
                    <a:pt x="237" y="547"/>
                    <a:pt x="238" y="548"/>
                    <a:pt x="238" y="548"/>
                  </a:cubicBezTo>
                  <a:cubicBezTo>
                    <a:pt x="238" y="548"/>
                    <a:pt x="238" y="548"/>
                    <a:pt x="239" y="548"/>
                  </a:cubicBezTo>
                  <a:cubicBezTo>
                    <a:pt x="239" y="548"/>
                    <a:pt x="239" y="548"/>
                    <a:pt x="239" y="547"/>
                  </a:cubicBezTo>
                  <a:cubicBezTo>
                    <a:pt x="239" y="547"/>
                    <a:pt x="239" y="546"/>
                    <a:pt x="239" y="546"/>
                  </a:cubicBezTo>
                  <a:cubicBezTo>
                    <a:pt x="240" y="545"/>
                    <a:pt x="239" y="545"/>
                    <a:pt x="239" y="545"/>
                  </a:cubicBezTo>
                  <a:cubicBezTo>
                    <a:pt x="238" y="545"/>
                    <a:pt x="239" y="546"/>
                    <a:pt x="238" y="546"/>
                  </a:cubicBezTo>
                  <a:cubicBezTo>
                    <a:pt x="238" y="546"/>
                    <a:pt x="238" y="546"/>
                    <a:pt x="238" y="546"/>
                  </a:cubicBezTo>
                  <a:cubicBezTo>
                    <a:pt x="237" y="546"/>
                    <a:pt x="238" y="545"/>
                    <a:pt x="238" y="545"/>
                  </a:cubicBezTo>
                  <a:cubicBezTo>
                    <a:pt x="238" y="545"/>
                    <a:pt x="237" y="545"/>
                    <a:pt x="237" y="544"/>
                  </a:cubicBezTo>
                  <a:cubicBezTo>
                    <a:pt x="237" y="544"/>
                    <a:pt x="237" y="544"/>
                    <a:pt x="237" y="544"/>
                  </a:cubicBezTo>
                  <a:cubicBezTo>
                    <a:pt x="236" y="544"/>
                    <a:pt x="236" y="543"/>
                    <a:pt x="237" y="543"/>
                  </a:cubicBezTo>
                  <a:cubicBezTo>
                    <a:pt x="237" y="543"/>
                    <a:pt x="237" y="543"/>
                    <a:pt x="238" y="542"/>
                  </a:cubicBezTo>
                  <a:cubicBezTo>
                    <a:pt x="238" y="542"/>
                    <a:pt x="237" y="542"/>
                    <a:pt x="237" y="541"/>
                  </a:cubicBezTo>
                  <a:cubicBezTo>
                    <a:pt x="236" y="541"/>
                    <a:pt x="236" y="542"/>
                    <a:pt x="236" y="542"/>
                  </a:cubicBezTo>
                  <a:cubicBezTo>
                    <a:pt x="236" y="542"/>
                    <a:pt x="236" y="541"/>
                    <a:pt x="235" y="541"/>
                  </a:cubicBezTo>
                  <a:cubicBezTo>
                    <a:pt x="235" y="541"/>
                    <a:pt x="235" y="541"/>
                    <a:pt x="235" y="541"/>
                  </a:cubicBezTo>
                  <a:cubicBezTo>
                    <a:pt x="235" y="541"/>
                    <a:pt x="235" y="541"/>
                    <a:pt x="235" y="540"/>
                  </a:cubicBezTo>
                  <a:cubicBezTo>
                    <a:pt x="236" y="540"/>
                    <a:pt x="236" y="540"/>
                    <a:pt x="235" y="539"/>
                  </a:cubicBezTo>
                  <a:cubicBezTo>
                    <a:pt x="235" y="539"/>
                    <a:pt x="236" y="539"/>
                    <a:pt x="236" y="540"/>
                  </a:cubicBezTo>
                  <a:cubicBezTo>
                    <a:pt x="236" y="540"/>
                    <a:pt x="237" y="540"/>
                    <a:pt x="237" y="540"/>
                  </a:cubicBezTo>
                  <a:cubicBezTo>
                    <a:pt x="238" y="540"/>
                    <a:pt x="237" y="540"/>
                    <a:pt x="238" y="540"/>
                  </a:cubicBezTo>
                  <a:cubicBezTo>
                    <a:pt x="239" y="540"/>
                    <a:pt x="238" y="540"/>
                    <a:pt x="238" y="539"/>
                  </a:cubicBezTo>
                  <a:cubicBezTo>
                    <a:pt x="239" y="539"/>
                    <a:pt x="238" y="539"/>
                    <a:pt x="238" y="538"/>
                  </a:cubicBezTo>
                  <a:cubicBezTo>
                    <a:pt x="238" y="537"/>
                    <a:pt x="238" y="538"/>
                    <a:pt x="238" y="537"/>
                  </a:cubicBezTo>
                  <a:cubicBezTo>
                    <a:pt x="238" y="537"/>
                    <a:pt x="238" y="537"/>
                    <a:pt x="238" y="537"/>
                  </a:cubicBezTo>
                  <a:cubicBezTo>
                    <a:pt x="238" y="537"/>
                    <a:pt x="238" y="536"/>
                    <a:pt x="238" y="536"/>
                  </a:cubicBezTo>
                  <a:cubicBezTo>
                    <a:pt x="238" y="535"/>
                    <a:pt x="238" y="536"/>
                    <a:pt x="239" y="536"/>
                  </a:cubicBezTo>
                  <a:cubicBezTo>
                    <a:pt x="239" y="536"/>
                    <a:pt x="239" y="537"/>
                    <a:pt x="239" y="537"/>
                  </a:cubicBezTo>
                  <a:cubicBezTo>
                    <a:pt x="239" y="538"/>
                    <a:pt x="239" y="537"/>
                    <a:pt x="239" y="537"/>
                  </a:cubicBezTo>
                  <a:cubicBezTo>
                    <a:pt x="239" y="536"/>
                    <a:pt x="239" y="535"/>
                    <a:pt x="239" y="535"/>
                  </a:cubicBezTo>
                  <a:cubicBezTo>
                    <a:pt x="239" y="534"/>
                    <a:pt x="240" y="534"/>
                    <a:pt x="240" y="534"/>
                  </a:cubicBezTo>
                  <a:cubicBezTo>
                    <a:pt x="240" y="533"/>
                    <a:pt x="240" y="533"/>
                    <a:pt x="240" y="533"/>
                  </a:cubicBezTo>
                  <a:cubicBezTo>
                    <a:pt x="240" y="533"/>
                    <a:pt x="240" y="533"/>
                    <a:pt x="239" y="533"/>
                  </a:cubicBezTo>
                  <a:cubicBezTo>
                    <a:pt x="239" y="533"/>
                    <a:pt x="239" y="533"/>
                    <a:pt x="239" y="532"/>
                  </a:cubicBezTo>
                  <a:cubicBezTo>
                    <a:pt x="239" y="532"/>
                    <a:pt x="239" y="532"/>
                    <a:pt x="240" y="532"/>
                  </a:cubicBezTo>
                  <a:cubicBezTo>
                    <a:pt x="240" y="532"/>
                    <a:pt x="240" y="532"/>
                    <a:pt x="240" y="532"/>
                  </a:cubicBezTo>
                  <a:cubicBezTo>
                    <a:pt x="240" y="532"/>
                    <a:pt x="240" y="531"/>
                    <a:pt x="239" y="531"/>
                  </a:cubicBezTo>
                  <a:cubicBezTo>
                    <a:pt x="239" y="530"/>
                    <a:pt x="239" y="530"/>
                    <a:pt x="239" y="530"/>
                  </a:cubicBezTo>
                  <a:cubicBezTo>
                    <a:pt x="238" y="530"/>
                    <a:pt x="238" y="530"/>
                    <a:pt x="238" y="530"/>
                  </a:cubicBezTo>
                  <a:cubicBezTo>
                    <a:pt x="237" y="531"/>
                    <a:pt x="237" y="531"/>
                    <a:pt x="237" y="531"/>
                  </a:cubicBezTo>
                  <a:cubicBezTo>
                    <a:pt x="237" y="530"/>
                    <a:pt x="237" y="530"/>
                    <a:pt x="237" y="530"/>
                  </a:cubicBezTo>
                  <a:cubicBezTo>
                    <a:pt x="237" y="529"/>
                    <a:pt x="237" y="529"/>
                    <a:pt x="237" y="529"/>
                  </a:cubicBezTo>
                  <a:cubicBezTo>
                    <a:pt x="237" y="529"/>
                    <a:pt x="237" y="529"/>
                    <a:pt x="237" y="529"/>
                  </a:cubicBezTo>
                  <a:cubicBezTo>
                    <a:pt x="237" y="528"/>
                    <a:pt x="237" y="528"/>
                    <a:pt x="237" y="528"/>
                  </a:cubicBezTo>
                  <a:cubicBezTo>
                    <a:pt x="236" y="528"/>
                    <a:pt x="236" y="528"/>
                    <a:pt x="236" y="527"/>
                  </a:cubicBezTo>
                  <a:cubicBezTo>
                    <a:pt x="236" y="527"/>
                    <a:pt x="236" y="527"/>
                    <a:pt x="236" y="526"/>
                  </a:cubicBezTo>
                  <a:cubicBezTo>
                    <a:pt x="236" y="525"/>
                    <a:pt x="235" y="526"/>
                    <a:pt x="235" y="526"/>
                  </a:cubicBezTo>
                  <a:cubicBezTo>
                    <a:pt x="235" y="526"/>
                    <a:pt x="235" y="526"/>
                    <a:pt x="235" y="526"/>
                  </a:cubicBezTo>
                  <a:cubicBezTo>
                    <a:pt x="234" y="527"/>
                    <a:pt x="235" y="527"/>
                    <a:pt x="235" y="527"/>
                  </a:cubicBezTo>
                  <a:cubicBezTo>
                    <a:pt x="235" y="528"/>
                    <a:pt x="234" y="528"/>
                    <a:pt x="234" y="528"/>
                  </a:cubicBezTo>
                  <a:cubicBezTo>
                    <a:pt x="234" y="528"/>
                    <a:pt x="234" y="527"/>
                    <a:pt x="234" y="527"/>
                  </a:cubicBezTo>
                  <a:cubicBezTo>
                    <a:pt x="234" y="527"/>
                    <a:pt x="234" y="527"/>
                    <a:pt x="234" y="526"/>
                  </a:cubicBezTo>
                  <a:cubicBezTo>
                    <a:pt x="233" y="526"/>
                    <a:pt x="233" y="526"/>
                    <a:pt x="233" y="526"/>
                  </a:cubicBezTo>
                  <a:cubicBezTo>
                    <a:pt x="233" y="526"/>
                    <a:pt x="233" y="525"/>
                    <a:pt x="233" y="525"/>
                  </a:cubicBezTo>
                  <a:cubicBezTo>
                    <a:pt x="233" y="525"/>
                    <a:pt x="233" y="525"/>
                    <a:pt x="234" y="525"/>
                  </a:cubicBezTo>
                  <a:cubicBezTo>
                    <a:pt x="234" y="525"/>
                    <a:pt x="234" y="525"/>
                    <a:pt x="234" y="525"/>
                  </a:cubicBezTo>
                  <a:cubicBezTo>
                    <a:pt x="235" y="526"/>
                    <a:pt x="235" y="525"/>
                    <a:pt x="235" y="525"/>
                  </a:cubicBezTo>
                  <a:cubicBezTo>
                    <a:pt x="235" y="525"/>
                    <a:pt x="235" y="525"/>
                    <a:pt x="235" y="524"/>
                  </a:cubicBezTo>
                  <a:cubicBezTo>
                    <a:pt x="235" y="522"/>
                    <a:pt x="235" y="523"/>
                    <a:pt x="235" y="523"/>
                  </a:cubicBezTo>
                  <a:cubicBezTo>
                    <a:pt x="234" y="523"/>
                    <a:pt x="234" y="523"/>
                    <a:pt x="234" y="523"/>
                  </a:cubicBezTo>
                  <a:cubicBezTo>
                    <a:pt x="234" y="522"/>
                    <a:pt x="234" y="522"/>
                    <a:pt x="234" y="522"/>
                  </a:cubicBezTo>
                  <a:cubicBezTo>
                    <a:pt x="234" y="522"/>
                    <a:pt x="234" y="521"/>
                    <a:pt x="234" y="521"/>
                  </a:cubicBezTo>
                  <a:cubicBezTo>
                    <a:pt x="234" y="520"/>
                    <a:pt x="234" y="520"/>
                    <a:pt x="234" y="520"/>
                  </a:cubicBezTo>
                  <a:cubicBezTo>
                    <a:pt x="233" y="520"/>
                    <a:pt x="233" y="520"/>
                    <a:pt x="233" y="520"/>
                  </a:cubicBezTo>
                  <a:cubicBezTo>
                    <a:pt x="233" y="520"/>
                    <a:pt x="233" y="520"/>
                    <a:pt x="232" y="520"/>
                  </a:cubicBezTo>
                  <a:cubicBezTo>
                    <a:pt x="232" y="520"/>
                    <a:pt x="232" y="519"/>
                    <a:pt x="232" y="519"/>
                  </a:cubicBezTo>
                  <a:cubicBezTo>
                    <a:pt x="232" y="519"/>
                    <a:pt x="231" y="519"/>
                    <a:pt x="231" y="519"/>
                  </a:cubicBezTo>
                  <a:cubicBezTo>
                    <a:pt x="231" y="519"/>
                    <a:pt x="229" y="519"/>
                    <a:pt x="229" y="519"/>
                  </a:cubicBezTo>
                  <a:cubicBezTo>
                    <a:pt x="229" y="519"/>
                    <a:pt x="229" y="518"/>
                    <a:pt x="229" y="518"/>
                  </a:cubicBezTo>
                  <a:cubicBezTo>
                    <a:pt x="229" y="518"/>
                    <a:pt x="229" y="518"/>
                    <a:pt x="229" y="517"/>
                  </a:cubicBezTo>
                  <a:cubicBezTo>
                    <a:pt x="229" y="516"/>
                    <a:pt x="229" y="517"/>
                    <a:pt x="229" y="517"/>
                  </a:cubicBezTo>
                  <a:cubicBezTo>
                    <a:pt x="229" y="517"/>
                    <a:pt x="228" y="517"/>
                    <a:pt x="228" y="518"/>
                  </a:cubicBezTo>
                  <a:cubicBezTo>
                    <a:pt x="227" y="518"/>
                    <a:pt x="227" y="518"/>
                    <a:pt x="227" y="518"/>
                  </a:cubicBezTo>
                  <a:cubicBezTo>
                    <a:pt x="227" y="518"/>
                    <a:pt x="226" y="518"/>
                    <a:pt x="226" y="518"/>
                  </a:cubicBezTo>
                  <a:cubicBezTo>
                    <a:pt x="226" y="518"/>
                    <a:pt x="227" y="517"/>
                    <a:pt x="227" y="517"/>
                  </a:cubicBezTo>
                  <a:cubicBezTo>
                    <a:pt x="227" y="516"/>
                    <a:pt x="226" y="516"/>
                    <a:pt x="226" y="515"/>
                  </a:cubicBezTo>
                  <a:cubicBezTo>
                    <a:pt x="226" y="515"/>
                    <a:pt x="226" y="514"/>
                    <a:pt x="226" y="514"/>
                  </a:cubicBezTo>
                  <a:cubicBezTo>
                    <a:pt x="225" y="514"/>
                    <a:pt x="225" y="514"/>
                    <a:pt x="225" y="514"/>
                  </a:cubicBezTo>
                  <a:cubicBezTo>
                    <a:pt x="225" y="513"/>
                    <a:pt x="224" y="513"/>
                    <a:pt x="224" y="513"/>
                  </a:cubicBezTo>
                  <a:cubicBezTo>
                    <a:pt x="224" y="513"/>
                    <a:pt x="224" y="513"/>
                    <a:pt x="224" y="513"/>
                  </a:cubicBezTo>
                  <a:cubicBezTo>
                    <a:pt x="224" y="513"/>
                    <a:pt x="223" y="513"/>
                    <a:pt x="223" y="512"/>
                  </a:cubicBezTo>
                  <a:cubicBezTo>
                    <a:pt x="223" y="512"/>
                    <a:pt x="223" y="512"/>
                    <a:pt x="222" y="511"/>
                  </a:cubicBezTo>
                  <a:cubicBezTo>
                    <a:pt x="221" y="511"/>
                    <a:pt x="222" y="511"/>
                    <a:pt x="221" y="511"/>
                  </a:cubicBezTo>
                  <a:cubicBezTo>
                    <a:pt x="221" y="510"/>
                    <a:pt x="222" y="510"/>
                    <a:pt x="222" y="510"/>
                  </a:cubicBezTo>
                  <a:cubicBezTo>
                    <a:pt x="222" y="510"/>
                    <a:pt x="221" y="510"/>
                    <a:pt x="221" y="510"/>
                  </a:cubicBezTo>
                  <a:cubicBezTo>
                    <a:pt x="220" y="510"/>
                    <a:pt x="220" y="510"/>
                    <a:pt x="220" y="510"/>
                  </a:cubicBezTo>
                  <a:cubicBezTo>
                    <a:pt x="220" y="511"/>
                    <a:pt x="220" y="511"/>
                    <a:pt x="219" y="510"/>
                  </a:cubicBezTo>
                  <a:cubicBezTo>
                    <a:pt x="219" y="510"/>
                    <a:pt x="219" y="510"/>
                    <a:pt x="219" y="510"/>
                  </a:cubicBezTo>
                  <a:cubicBezTo>
                    <a:pt x="218" y="513"/>
                    <a:pt x="218" y="513"/>
                    <a:pt x="218" y="513"/>
                  </a:cubicBezTo>
                  <a:cubicBezTo>
                    <a:pt x="218" y="513"/>
                    <a:pt x="218" y="512"/>
                    <a:pt x="218" y="511"/>
                  </a:cubicBezTo>
                  <a:cubicBezTo>
                    <a:pt x="218" y="511"/>
                    <a:pt x="218" y="511"/>
                    <a:pt x="218" y="510"/>
                  </a:cubicBezTo>
                  <a:cubicBezTo>
                    <a:pt x="218" y="510"/>
                    <a:pt x="217" y="510"/>
                    <a:pt x="216" y="511"/>
                  </a:cubicBezTo>
                  <a:cubicBezTo>
                    <a:pt x="216" y="511"/>
                    <a:pt x="217" y="510"/>
                    <a:pt x="217" y="510"/>
                  </a:cubicBezTo>
                  <a:cubicBezTo>
                    <a:pt x="218" y="510"/>
                    <a:pt x="218" y="510"/>
                    <a:pt x="218" y="510"/>
                  </a:cubicBezTo>
                  <a:cubicBezTo>
                    <a:pt x="220" y="510"/>
                    <a:pt x="220" y="510"/>
                    <a:pt x="220" y="510"/>
                  </a:cubicBezTo>
                  <a:cubicBezTo>
                    <a:pt x="220" y="508"/>
                    <a:pt x="220" y="508"/>
                    <a:pt x="220" y="508"/>
                  </a:cubicBezTo>
                  <a:cubicBezTo>
                    <a:pt x="220" y="508"/>
                    <a:pt x="220" y="508"/>
                    <a:pt x="220" y="507"/>
                  </a:cubicBezTo>
                  <a:cubicBezTo>
                    <a:pt x="220" y="505"/>
                    <a:pt x="220" y="506"/>
                    <a:pt x="220" y="506"/>
                  </a:cubicBezTo>
                  <a:cubicBezTo>
                    <a:pt x="219" y="506"/>
                    <a:pt x="219" y="506"/>
                    <a:pt x="219" y="506"/>
                  </a:cubicBezTo>
                  <a:cubicBezTo>
                    <a:pt x="219" y="506"/>
                    <a:pt x="219" y="506"/>
                    <a:pt x="219" y="506"/>
                  </a:cubicBezTo>
                  <a:cubicBezTo>
                    <a:pt x="219" y="507"/>
                    <a:pt x="218" y="506"/>
                    <a:pt x="218" y="506"/>
                  </a:cubicBezTo>
                  <a:cubicBezTo>
                    <a:pt x="218" y="505"/>
                    <a:pt x="218" y="505"/>
                    <a:pt x="218" y="505"/>
                  </a:cubicBezTo>
                  <a:cubicBezTo>
                    <a:pt x="218" y="504"/>
                    <a:pt x="218" y="505"/>
                    <a:pt x="217" y="505"/>
                  </a:cubicBezTo>
                  <a:cubicBezTo>
                    <a:pt x="217" y="506"/>
                    <a:pt x="217" y="505"/>
                    <a:pt x="217" y="505"/>
                  </a:cubicBezTo>
                  <a:cubicBezTo>
                    <a:pt x="217" y="505"/>
                    <a:pt x="217" y="505"/>
                    <a:pt x="217" y="504"/>
                  </a:cubicBezTo>
                  <a:cubicBezTo>
                    <a:pt x="217" y="504"/>
                    <a:pt x="218" y="504"/>
                    <a:pt x="218" y="504"/>
                  </a:cubicBezTo>
                  <a:cubicBezTo>
                    <a:pt x="218" y="504"/>
                    <a:pt x="218" y="504"/>
                    <a:pt x="219" y="504"/>
                  </a:cubicBezTo>
                  <a:cubicBezTo>
                    <a:pt x="219" y="503"/>
                    <a:pt x="220" y="503"/>
                    <a:pt x="220" y="502"/>
                  </a:cubicBezTo>
                  <a:cubicBezTo>
                    <a:pt x="220" y="502"/>
                    <a:pt x="220" y="502"/>
                    <a:pt x="220" y="501"/>
                  </a:cubicBezTo>
                  <a:cubicBezTo>
                    <a:pt x="220" y="501"/>
                    <a:pt x="219" y="501"/>
                    <a:pt x="219" y="501"/>
                  </a:cubicBezTo>
                  <a:cubicBezTo>
                    <a:pt x="217" y="501"/>
                    <a:pt x="217" y="501"/>
                    <a:pt x="217" y="501"/>
                  </a:cubicBezTo>
                  <a:cubicBezTo>
                    <a:pt x="217" y="501"/>
                    <a:pt x="218" y="500"/>
                    <a:pt x="219" y="500"/>
                  </a:cubicBezTo>
                  <a:cubicBezTo>
                    <a:pt x="219" y="500"/>
                    <a:pt x="220" y="499"/>
                    <a:pt x="220" y="499"/>
                  </a:cubicBezTo>
                  <a:cubicBezTo>
                    <a:pt x="220" y="498"/>
                    <a:pt x="220" y="498"/>
                    <a:pt x="220" y="498"/>
                  </a:cubicBezTo>
                  <a:cubicBezTo>
                    <a:pt x="221" y="497"/>
                    <a:pt x="221" y="497"/>
                    <a:pt x="221" y="496"/>
                  </a:cubicBezTo>
                  <a:cubicBezTo>
                    <a:pt x="221" y="496"/>
                    <a:pt x="221" y="496"/>
                    <a:pt x="221" y="496"/>
                  </a:cubicBezTo>
                  <a:cubicBezTo>
                    <a:pt x="221" y="496"/>
                    <a:pt x="221" y="495"/>
                    <a:pt x="221" y="495"/>
                  </a:cubicBezTo>
                  <a:cubicBezTo>
                    <a:pt x="221" y="494"/>
                    <a:pt x="221" y="494"/>
                    <a:pt x="221" y="494"/>
                  </a:cubicBezTo>
                  <a:cubicBezTo>
                    <a:pt x="221" y="494"/>
                    <a:pt x="221" y="493"/>
                    <a:pt x="221" y="493"/>
                  </a:cubicBezTo>
                  <a:cubicBezTo>
                    <a:pt x="221" y="493"/>
                    <a:pt x="220" y="492"/>
                    <a:pt x="220" y="492"/>
                  </a:cubicBezTo>
                  <a:cubicBezTo>
                    <a:pt x="219" y="491"/>
                    <a:pt x="219" y="491"/>
                    <a:pt x="220" y="491"/>
                  </a:cubicBezTo>
                  <a:cubicBezTo>
                    <a:pt x="220" y="491"/>
                    <a:pt x="222" y="492"/>
                    <a:pt x="222" y="492"/>
                  </a:cubicBezTo>
                  <a:cubicBezTo>
                    <a:pt x="222" y="492"/>
                    <a:pt x="222" y="492"/>
                    <a:pt x="223" y="492"/>
                  </a:cubicBezTo>
                  <a:cubicBezTo>
                    <a:pt x="223" y="492"/>
                    <a:pt x="223" y="492"/>
                    <a:pt x="223" y="492"/>
                  </a:cubicBezTo>
                  <a:cubicBezTo>
                    <a:pt x="223" y="490"/>
                    <a:pt x="223" y="490"/>
                    <a:pt x="223" y="490"/>
                  </a:cubicBezTo>
                  <a:cubicBezTo>
                    <a:pt x="223" y="490"/>
                    <a:pt x="223" y="489"/>
                    <a:pt x="223" y="489"/>
                  </a:cubicBezTo>
                  <a:cubicBezTo>
                    <a:pt x="222" y="488"/>
                    <a:pt x="222" y="488"/>
                    <a:pt x="222" y="487"/>
                  </a:cubicBezTo>
                  <a:cubicBezTo>
                    <a:pt x="221" y="487"/>
                    <a:pt x="222" y="486"/>
                    <a:pt x="222" y="486"/>
                  </a:cubicBezTo>
                  <a:cubicBezTo>
                    <a:pt x="222" y="486"/>
                    <a:pt x="223" y="487"/>
                    <a:pt x="223" y="487"/>
                  </a:cubicBezTo>
                  <a:cubicBezTo>
                    <a:pt x="224" y="487"/>
                    <a:pt x="224" y="487"/>
                    <a:pt x="224" y="486"/>
                  </a:cubicBezTo>
                  <a:cubicBezTo>
                    <a:pt x="225" y="486"/>
                    <a:pt x="224" y="486"/>
                    <a:pt x="224" y="486"/>
                  </a:cubicBezTo>
                  <a:cubicBezTo>
                    <a:pt x="224" y="485"/>
                    <a:pt x="224" y="485"/>
                    <a:pt x="224" y="485"/>
                  </a:cubicBezTo>
                  <a:cubicBezTo>
                    <a:pt x="223" y="484"/>
                    <a:pt x="223" y="484"/>
                    <a:pt x="223" y="484"/>
                  </a:cubicBezTo>
                  <a:cubicBezTo>
                    <a:pt x="223" y="484"/>
                    <a:pt x="222" y="484"/>
                    <a:pt x="221" y="484"/>
                  </a:cubicBezTo>
                  <a:cubicBezTo>
                    <a:pt x="221" y="483"/>
                    <a:pt x="221" y="483"/>
                    <a:pt x="222" y="482"/>
                  </a:cubicBezTo>
                  <a:cubicBezTo>
                    <a:pt x="222" y="482"/>
                    <a:pt x="222" y="480"/>
                    <a:pt x="222" y="479"/>
                  </a:cubicBezTo>
                  <a:cubicBezTo>
                    <a:pt x="222" y="479"/>
                    <a:pt x="222" y="479"/>
                    <a:pt x="222" y="478"/>
                  </a:cubicBezTo>
                  <a:cubicBezTo>
                    <a:pt x="222" y="478"/>
                    <a:pt x="223" y="478"/>
                    <a:pt x="222" y="477"/>
                  </a:cubicBezTo>
                  <a:cubicBezTo>
                    <a:pt x="222" y="477"/>
                    <a:pt x="222" y="477"/>
                    <a:pt x="221" y="478"/>
                  </a:cubicBezTo>
                  <a:cubicBezTo>
                    <a:pt x="221" y="478"/>
                    <a:pt x="221" y="478"/>
                    <a:pt x="221" y="478"/>
                  </a:cubicBezTo>
                  <a:cubicBezTo>
                    <a:pt x="220" y="478"/>
                    <a:pt x="220" y="478"/>
                    <a:pt x="220" y="478"/>
                  </a:cubicBezTo>
                  <a:cubicBezTo>
                    <a:pt x="220" y="478"/>
                    <a:pt x="219" y="478"/>
                    <a:pt x="219" y="477"/>
                  </a:cubicBezTo>
                  <a:cubicBezTo>
                    <a:pt x="219" y="477"/>
                    <a:pt x="219" y="477"/>
                    <a:pt x="220" y="477"/>
                  </a:cubicBezTo>
                  <a:cubicBezTo>
                    <a:pt x="221" y="478"/>
                    <a:pt x="221" y="477"/>
                    <a:pt x="222" y="476"/>
                  </a:cubicBezTo>
                  <a:cubicBezTo>
                    <a:pt x="223" y="475"/>
                    <a:pt x="222" y="476"/>
                    <a:pt x="223" y="476"/>
                  </a:cubicBezTo>
                  <a:cubicBezTo>
                    <a:pt x="223" y="475"/>
                    <a:pt x="223" y="475"/>
                    <a:pt x="223" y="475"/>
                  </a:cubicBezTo>
                  <a:cubicBezTo>
                    <a:pt x="223" y="474"/>
                    <a:pt x="222" y="474"/>
                    <a:pt x="222" y="473"/>
                  </a:cubicBezTo>
                  <a:cubicBezTo>
                    <a:pt x="222" y="473"/>
                    <a:pt x="222" y="473"/>
                    <a:pt x="222" y="472"/>
                  </a:cubicBezTo>
                  <a:cubicBezTo>
                    <a:pt x="222" y="472"/>
                    <a:pt x="221" y="471"/>
                    <a:pt x="220" y="470"/>
                  </a:cubicBezTo>
                  <a:cubicBezTo>
                    <a:pt x="219" y="469"/>
                    <a:pt x="220" y="470"/>
                    <a:pt x="219" y="470"/>
                  </a:cubicBezTo>
                  <a:cubicBezTo>
                    <a:pt x="217" y="470"/>
                    <a:pt x="218" y="470"/>
                    <a:pt x="218" y="469"/>
                  </a:cubicBezTo>
                  <a:cubicBezTo>
                    <a:pt x="217" y="469"/>
                    <a:pt x="217" y="468"/>
                    <a:pt x="218" y="468"/>
                  </a:cubicBezTo>
                  <a:cubicBezTo>
                    <a:pt x="218" y="468"/>
                    <a:pt x="218" y="468"/>
                    <a:pt x="218" y="467"/>
                  </a:cubicBezTo>
                  <a:cubicBezTo>
                    <a:pt x="218" y="466"/>
                    <a:pt x="218" y="467"/>
                    <a:pt x="217" y="467"/>
                  </a:cubicBezTo>
                  <a:cubicBezTo>
                    <a:pt x="217" y="466"/>
                    <a:pt x="217" y="466"/>
                    <a:pt x="217" y="466"/>
                  </a:cubicBezTo>
                  <a:cubicBezTo>
                    <a:pt x="216" y="465"/>
                    <a:pt x="216" y="465"/>
                    <a:pt x="216" y="465"/>
                  </a:cubicBezTo>
                  <a:cubicBezTo>
                    <a:pt x="216" y="464"/>
                    <a:pt x="215" y="463"/>
                    <a:pt x="215" y="463"/>
                  </a:cubicBezTo>
                  <a:cubicBezTo>
                    <a:pt x="214" y="462"/>
                    <a:pt x="215" y="462"/>
                    <a:pt x="215" y="462"/>
                  </a:cubicBezTo>
                  <a:cubicBezTo>
                    <a:pt x="215" y="462"/>
                    <a:pt x="215" y="462"/>
                    <a:pt x="215" y="463"/>
                  </a:cubicBezTo>
                  <a:cubicBezTo>
                    <a:pt x="215" y="463"/>
                    <a:pt x="215" y="463"/>
                    <a:pt x="216" y="464"/>
                  </a:cubicBezTo>
                  <a:cubicBezTo>
                    <a:pt x="216" y="465"/>
                    <a:pt x="218" y="466"/>
                    <a:pt x="218" y="466"/>
                  </a:cubicBezTo>
                  <a:cubicBezTo>
                    <a:pt x="218" y="467"/>
                    <a:pt x="218" y="467"/>
                    <a:pt x="219" y="467"/>
                  </a:cubicBezTo>
                  <a:cubicBezTo>
                    <a:pt x="220" y="468"/>
                    <a:pt x="219" y="468"/>
                    <a:pt x="219" y="468"/>
                  </a:cubicBezTo>
                  <a:cubicBezTo>
                    <a:pt x="219" y="469"/>
                    <a:pt x="219" y="469"/>
                    <a:pt x="220" y="469"/>
                  </a:cubicBezTo>
                  <a:cubicBezTo>
                    <a:pt x="220" y="469"/>
                    <a:pt x="221" y="470"/>
                    <a:pt x="222" y="470"/>
                  </a:cubicBezTo>
                  <a:cubicBezTo>
                    <a:pt x="222" y="469"/>
                    <a:pt x="222" y="470"/>
                    <a:pt x="223" y="470"/>
                  </a:cubicBezTo>
                  <a:cubicBezTo>
                    <a:pt x="223" y="470"/>
                    <a:pt x="223" y="470"/>
                    <a:pt x="224" y="471"/>
                  </a:cubicBezTo>
                  <a:cubicBezTo>
                    <a:pt x="225" y="471"/>
                    <a:pt x="225" y="471"/>
                    <a:pt x="226" y="472"/>
                  </a:cubicBezTo>
                  <a:cubicBezTo>
                    <a:pt x="226" y="472"/>
                    <a:pt x="226" y="472"/>
                    <a:pt x="225" y="473"/>
                  </a:cubicBezTo>
                  <a:cubicBezTo>
                    <a:pt x="225" y="474"/>
                    <a:pt x="225" y="474"/>
                    <a:pt x="226" y="474"/>
                  </a:cubicBezTo>
                  <a:cubicBezTo>
                    <a:pt x="226" y="475"/>
                    <a:pt x="227" y="475"/>
                    <a:pt x="227" y="475"/>
                  </a:cubicBezTo>
                  <a:cubicBezTo>
                    <a:pt x="227" y="475"/>
                    <a:pt x="228" y="475"/>
                    <a:pt x="229" y="475"/>
                  </a:cubicBezTo>
                  <a:cubicBezTo>
                    <a:pt x="230" y="474"/>
                    <a:pt x="230" y="474"/>
                    <a:pt x="231" y="474"/>
                  </a:cubicBezTo>
                  <a:cubicBezTo>
                    <a:pt x="231" y="474"/>
                    <a:pt x="231" y="474"/>
                    <a:pt x="232" y="473"/>
                  </a:cubicBezTo>
                  <a:cubicBezTo>
                    <a:pt x="233" y="473"/>
                    <a:pt x="233" y="473"/>
                    <a:pt x="233" y="472"/>
                  </a:cubicBezTo>
                  <a:cubicBezTo>
                    <a:pt x="234" y="472"/>
                    <a:pt x="233" y="472"/>
                    <a:pt x="234" y="471"/>
                  </a:cubicBezTo>
                  <a:cubicBezTo>
                    <a:pt x="235" y="471"/>
                    <a:pt x="235" y="470"/>
                    <a:pt x="235" y="470"/>
                  </a:cubicBezTo>
                  <a:cubicBezTo>
                    <a:pt x="236" y="470"/>
                    <a:pt x="237" y="469"/>
                    <a:pt x="238" y="469"/>
                  </a:cubicBezTo>
                  <a:cubicBezTo>
                    <a:pt x="239" y="468"/>
                    <a:pt x="239" y="468"/>
                    <a:pt x="239" y="468"/>
                  </a:cubicBezTo>
                  <a:cubicBezTo>
                    <a:pt x="240" y="468"/>
                    <a:pt x="239" y="468"/>
                    <a:pt x="239" y="467"/>
                  </a:cubicBezTo>
                  <a:cubicBezTo>
                    <a:pt x="240" y="467"/>
                    <a:pt x="239" y="466"/>
                    <a:pt x="240" y="467"/>
                  </a:cubicBezTo>
                  <a:cubicBezTo>
                    <a:pt x="240" y="467"/>
                    <a:pt x="240" y="467"/>
                    <a:pt x="241" y="466"/>
                  </a:cubicBezTo>
                  <a:cubicBezTo>
                    <a:pt x="242" y="466"/>
                    <a:pt x="242" y="466"/>
                    <a:pt x="242" y="466"/>
                  </a:cubicBezTo>
                  <a:cubicBezTo>
                    <a:pt x="243" y="465"/>
                    <a:pt x="244" y="464"/>
                    <a:pt x="245" y="463"/>
                  </a:cubicBezTo>
                  <a:cubicBezTo>
                    <a:pt x="246" y="462"/>
                    <a:pt x="246" y="462"/>
                    <a:pt x="247" y="461"/>
                  </a:cubicBezTo>
                  <a:cubicBezTo>
                    <a:pt x="248" y="460"/>
                    <a:pt x="251" y="457"/>
                    <a:pt x="251" y="457"/>
                  </a:cubicBezTo>
                  <a:cubicBezTo>
                    <a:pt x="251" y="457"/>
                    <a:pt x="251" y="457"/>
                    <a:pt x="252" y="456"/>
                  </a:cubicBezTo>
                  <a:cubicBezTo>
                    <a:pt x="252" y="456"/>
                    <a:pt x="252" y="456"/>
                    <a:pt x="253" y="456"/>
                  </a:cubicBezTo>
                  <a:cubicBezTo>
                    <a:pt x="253" y="455"/>
                    <a:pt x="253" y="455"/>
                    <a:pt x="253" y="455"/>
                  </a:cubicBezTo>
                  <a:cubicBezTo>
                    <a:pt x="253" y="454"/>
                    <a:pt x="253" y="454"/>
                    <a:pt x="254" y="454"/>
                  </a:cubicBezTo>
                  <a:cubicBezTo>
                    <a:pt x="254" y="454"/>
                    <a:pt x="254" y="454"/>
                    <a:pt x="254" y="453"/>
                  </a:cubicBezTo>
                  <a:cubicBezTo>
                    <a:pt x="254" y="452"/>
                    <a:pt x="255" y="452"/>
                    <a:pt x="255" y="452"/>
                  </a:cubicBezTo>
                  <a:cubicBezTo>
                    <a:pt x="255" y="453"/>
                    <a:pt x="255" y="453"/>
                    <a:pt x="255" y="453"/>
                  </a:cubicBezTo>
                  <a:cubicBezTo>
                    <a:pt x="255" y="453"/>
                    <a:pt x="255" y="453"/>
                    <a:pt x="256" y="452"/>
                  </a:cubicBezTo>
                  <a:cubicBezTo>
                    <a:pt x="256" y="452"/>
                    <a:pt x="256" y="452"/>
                    <a:pt x="256" y="452"/>
                  </a:cubicBezTo>
                  <a:cubicBezTo>
                    <a:pt x="256" y="451"/>
                    <a:pt x="256" y="451"/>
                    <a:pt x="256" y="450"/>
                  </a:cubicBezTo>
                  <a:cubicBezTo>
                    <a:pt x="256" y="450"/>
                    <a:pt x="256" y="451"/>
                    <a:pt x="257" y="450"/>
                  </a:cubicBezTo>
                  <a:cubicBezTo>
                    <a:pt x="257" y="450"/>
                    <a:pt x="257" y="450"/>
                    <a:pt x="257" y="450"/>
                  </a:cubicBezTo>
                  <a:cubicBezTo>
                    <a:pt x="258" y="449"/>
                    <a:pt x="257" y="449"/>
                    <a:pt x="257" y="449"/>
                  </a:cubicBezTo>
                  <a:cubicBezTo>
                    <a:pt x="258" y="448"/>
                    <a:pt x="258" y="449"/>
                    <a:pt x="258" y="449"/>
                  </a:cubicBezTo>
                  <a:cubicBezTo>
                    <a:pt x="259" y="448"/>
                    <a:pt x="258" y="448"/>
                    <a:pt x="259" y="448"/>
                  </a:cubicBezTo>
                  <a:cubicBezTo>
                    <a:pt x="259" y="448"/>
                    <a:pt x="259" y="448"/>
                    <a:pt x="259" y="447"/>
                  </a:cubicBezTo>
                  <a:cubicBezTo>
                    <a:pt x="259" y="447"/>
                    <a:pt x="259" y="447"/>
                    <a:pt x="259" y="446"/>
                  </a:cubicBezTo>
                  <a:cubicBezTo>
                    <a:pt x="259" y="446"/>
                    <a:pt x="259" y="447"/>
                    <a:pt x="260" y="446"/>
                  </a:cubicBezTo>
                  <a:cubicBezTo>
                    <a:pt x="260" y="446"/>
                    <a:pt x="260" y="446"/>
                    <a:pt x="261" y="446"/>
                  </a:cubicBezTo>
                  <a:cubicBezTo>
                    <a:pt x="262" y="445"/>
                    <a:pt x="262" y="445"/>
                    <a:pt x="262" y="445"/>
                  </a:cubicBezTo>
                  <a:cubicBezTo>
                    <a:pt x="262" y="445"/>
                    <a:pt x="262" y="445"/>
                    <a:pt x="263" y="445"/>
                  </a:cubicBezTo>
                  <a:cubicBezTo>
                    <a:pt x="263" y="444"/>
                    <a:pt x="263" y="444"/>
                    <a:pt x="263" y="444"/>
                  </a:cubicBezTo>
                  <a:cubicBezTo>
                    <a:pt x="264" y="444"/>
                    <a:pt x="263" y="443"/>
                    <a:pt x="263" y="443"/>
                  </a:cubicBezTo>
                  <a:cubicBezTo>
                    <a:pt x="263" y="443"/>
                    <a:pt x="262" y="443"/>
                    <a:pt x="262" y="443"/>
                  </a:cubicBezTo>
                  <a:cubicBezTo>
                    <a:pt x="262" y="443"/>
                    <a:pt x="262" y="443"/>
                    <a:pt x="263" y="442"/>
                  </a:cubicBezTo>
                  <a:cubicBezTo>
                    <a:pt x="264" y="442"/>
                    <a:pt x="264" y="442"/>
                    <a:pt x="264" y="442"/>
                  </a:cubicBezTo>
                  <a:cubicBezTo>
                    <a:pt x="264" y="441"/>
                    <a:pt x="265" y="441"/>
                    <a:pt x="265" y="441"/>
                  </a:cubicBezTo>
                  <a:cubicBezTo>
                    <a:pt x="265" y="441"/>
                    <a:pt x="266" y="440"/>
                    <a:pt x="266" y="440"/>
                  </a:cubicBezTo>
                  <a:cubicBezTo>
                    <a:pt x="267" y="439"/>
                    <a:pt x="267" y="439"/>
                    <a:pt x="267" y="439"/>
                  </a:cubicBezTo>
                  <a:cubicBezTo>
                    <a:pt x="268" y="438"/>
                    <a:pt x="267" y="438"/>
                    <a:pt x="267" y="438"/>
                  </a:cubicBezTo>
                  <a:cubicBezTo>
                    <a:pt x="267" y="438"/>
                    <a:pt x="266" y="438"/>
                    <a:pt x="266" y="438"/>
                  </a:cubicBezTo>
                  <a:cubicBezTo>
                    <a:pt x="266" y="438"/>
                    <a:pt x="266" y="438"/>
                    <a:pt x="267" y="438"/>
                  </a:cubicBezTo>
                  <a:cubicBezTo>
                    <a:pt x="267" y="437"/>
                    <a:pt x="268" y="438"/>
                    <a:pt x="268" y="437"/>
                  </a:cubicBezTo>
                  <a:cubicBezTo>
                    <a:pt x="269" y="437"/>
                    <a:pt x="269" y="437"/>
                    <a:pt x="270" y="437"/>
                  </a:cubicBezTo>
                  <a:cubicBezTo>
                    <a:pt x="270" y="436"/>
                    <a:pt x="270" y="436"/>
                    <a:pt x="269" y="436"/>
                  </a:cubicBezTo>
                  <a:cubicBezTo>
                    <a:pt x="269" y="436"/>
                    <a:pt x="269" y="436"/>
                    <a:pt x="270" y="435"/>
                  </a:cubicBezTo>
                  <a:cubicBezTo>
                    <a:pt x="270" y="435"/>
                    <a:pt x="270" y="435"/>
                    <a:pt x="271" y="434"/>
                  </a:cubicBezTo>
                  <a:cubicBezTo>
                    <a:pt x="272" y="434"/>
                    <a:pt x="272" y="433"/>
                    <a:pt x="273" y="433"/>
                  </a:cubicBezTo>
                  <a:cubicBezTo>
                    <a:pt x="274" y="432"/>
                    <a:pt x="274" y="432"/>
                    <a:pt x="275" y="431"/>
                  </a:cubicBezTo>
                  <a:cubicBezTo>
                    <a:pt x="276" y="431"/>
                    <a:pt x="276" y="431"/>
                    <a:pt x="276" y="431"/>
                  </a:cubicBezTo>
                  <a:cubicBezTo>
                    <a:pt x="277" y="431"/>
                    <a:pt x="278" y="430"/>
                    <a:pt x="278" y="430"/>
                  </a:cubicBezTo>
                  <a:cubicBezTo>
                    <a:pt x="278" y="430"/>
                    <a:pt x="277" y="430"/>
                    <a:pt x="277" y="430"/>
                  </a:cubicBezTo>
                  <a:cubicBezTo>
                    <a:pt x="277" y="430"/>
                    <a:pt x="277" y="430"/>
                    <a:pt x="276" y="430"/>
                  </a:cubicBezTo>
                  <a:cubicBezTo>
                    <a:pt x="275" y="430"/>
                    <a:pt x="276" y="429"/>
                    <a:pt x="277" y="429"/>
                  </a:cubicBezTo>
                  <a:cubicBezTo>
                    <a:pt x="277" y="429"/>
                    <a:pt x="277" y="429"/>
                    <a:pt x="278" y="429"/>
                  </a:cubicBezTo>
                  <a:cubicBezTo>
                    <a:pt x="278" y="429"/>
                    <a:pt x="279" y="429"/>
                    <a:pt x="279" y="429"/>
                  </a:cubicBezTo>
                  <a:cubicBezTo>
                    <a:pt x="279" y="429"/>
                    <a:pt x="279" y="429"/>
                    <a:pt x="279" y="429"/>
                  </a:cubicBezTo>
                  <a:cubicBezTo>
                    <a:pt x="279" y="429"/>
                    <a:pt x="280" y="429"/>
                    <a:pt x="281" y="428"/>
                  </a:cubicBezTo>
                  <a:cubicBezTo>
                    <a:pt x="281" y="428"/>
                    <a:pt x="281" y="428"/>
                    <a:pt x="281" y="428"/>
                  </a:cubicBezTo>
                  <a:cubicBezTo>
                    <a:pt x="280" y="428"/>
                    <a:pt x="281" y="427"/>
                    <a:pt x="281" y="427"/>
                  </a:cubicBezTo>
                  <a:cubicBezTo>
                    <a:pt x="281" y="427"/>
                    <a:pt x="281" y="427"/>
                    <a:pt x="282" y="427"/>
                  </a:cubicBezTo>
                  <a:cubicBezTo>
                    <a:pt x="282" y="427"/>
                    <a:pt x="282" y="427"/>
                    <a:pt x="283" y="427"/>
                  </a:cubicBezTo>
                  <a:cubicBezTo>
                    <a:pt x="284" y="427"/>
                    <a:pt x="283" y="427"/>
                    <a:pt x="283" y="427"/>
                  </a:cubicBezTo>
                  <a:cubicBezTo>
                    <a:pt x="283" y="427"/>
                    <a:pt x="284" y="427"/>
                    <a:pt x="284" y="427"/>
                  </a:cubicBezTo>
                  <a:cubicBezTo>
                    <a:pt x="285" y="427"/>
                    <a:pt x="285" y="427"/>
                    <a:pt x="285" y="427"/>
                  </a:cubicBezTo>
                  <a:cubicBezTo>
                    <a:pt x="286" y="428"/>
                    <a:pt x="285" y="427"/>
                    <a:pt x="286" y="427"/>
                  </a:cubicBezTo>
                  <a:cubicBezTo>
                    <a:pt x="286" y="427"/>
                    <a:pt x="287" y="427"/>
                    <a:pt x="287" y="427"/>
                  </a:cubicBezTo>
                  <a:cubicBezTo>
                    <a:pt x="287" y="427"/>
                    <a:pt x="288" y="427"/>
                    <a:pt x="288" y="427"/>
                  </a:cubicBezTo>
                  <a:cubicBezTo>
                    <a:pt x="289" y="426"/>
                    <a:pt x="288" y="426"/>
                    <a:pt x="289" y="426"/>
                  </a:cubicBezTo>
                  <a:cubicBezTo>
                    <a:pt x="289" y="426"/>
                    <a:pt x="289" y="426"/>
                    <a:pt x="289" y="425"/>
                  </a:cubicBezTo>
                  <a:cubicBezTo>
                    <a:pt x="289" y="425"/>
                    <a:pt x="289" y="425"/>
                    <a:pt x="289" y="424"/>
                  </a:cubicBezTo>
                  <a:cubicBezTo>
                    <a:pt x="289" y="423"/>
                    <a:pt x="288" y="424"/>
                    <a:pt x="289" y="423"/>
                  </a:cubicBezTo>
                  <a:cubicBezTo>
                    <a:pt x="289" y="422"/>
                    <a:pt x="289" y="422"/>
                    <a:pt x="289" y="422"/>
                  </a:cubicBezTo>
                  <a:cubicBezTo>
                    <a:pt x="290" y="421"/>
                    <a:pt x="290" y="421"/>
                    <a:pt x="290" y="421"/>
                  </a:cubicBezTo>
                  <a:cubicBezTo>
                    <a:pt x="291" y="420"/>
                    <a:pt x="291" y="420"/>
                    <a:pt x="291" y="420"/>
                  </a:cubicBezTo>
                  <a:cubicBezTo>
                    <a:pt x="291" y="420"/>
                    <a:pt x="291" y="420"/>
                    <a:pt x="290" y="421"/>
                  </a:cubicBezTo>
                  <a:cubicBezTo>
                    <a:pt x="290" y="421"/>
                    <a:pt x="290" y="421"/>
                    <a:pt x="290" y="421"/>
                  </a:cubicBezTo>
                  <a:cubicBezTo>
                    <a:pt x="289" y="422"/>
                    <a:pt x="289" y="422"/>
                    <a:pt x="289" y="423"/>
                  </a:cubicBezTo>
                  <a:cubicBezTo>
                    <a:pt x="289" y="423"/>
                    <a:pt x="290" y="423"/>
                    <a:pt x="290" y="424"/>
                  </a:cubicBezTo>
                  <a:cubicBezTo>
                    <a:pt x="290" y="424"/>
                    <a:pt x="290" y="424"/>
                    <a:pt x="290" y="425"/>
                  </a:cubicBezTo>
                  <a:cubicBezTo>
                    <a:pt x="290" y="425"/>
                    <a:pt x="290" y="425"/>
                    <a:pt x="290" y="426"/>
                  </a:cubicBezTo>
                  <a:cubicBezTo>
                    <a:pt x="290" y="426"/>
                    <a:pt x="290" y="426"/>
                    <a:pt x="290" y="426"/>
                  </a:cubicBezTo>
                  <a:cubicBezTo>
                    <a:pt x="291" y="426"/>
                    <a:pt x="291" y="426"/>
                    <a:pt x="292" y="426"/>
                  </a:cubicBezTo>
                  <a:cubicBezTo>
                    <a:pt x="292" y="426"/>
                    <a:pt x="293" y="426"/>
                    <a:pt x="294" y="426"/>
                  </a:cubicBezTo>
                  <a:cubicBezTo>
                    <a:pt x="295" y="425"/>
                    <a:pt x="295" y="425"/>
                    <a:pt x="296" y="425"/>
                  </a:cubicBezTo>
                  <a:cubicBezTo>
                    <a:pt x="296" y="425"/>
                    <a:pt x="296" y="425"/>
                    <a:pt x="296" y="426"/>
                  </a:cubicBezTo>
                  <a:cubicBezTo>
                    <a:pt x="297" y="426"/>
                    <a:pt x="297" y="425"/>
                    <a:pt x="297" y="425"/>
                  </a:cubicBezTo>
                  <a:cubicBezTo>
                    <a:pt x="297" y="425"/>
                    <a:pt x="298" y="425"/>
                    <a:pt x="298" y="425"/>
                  </a:cubicBezTo>
                  <a:cubicBezTo>
                    <a:pt x="297" y="424"/>
                    <a:pt x="297" y="424"/>
                    <a:pt x="297" y="424"/>
                  </a:cubicBezTo>
                  <a:cubicBezTo>
                    <a:pt x="297" y="424"/>
                    <a:pt x="297" y="424"/>
                    <a:pt x="297" y="424"/>
                  </a:cubicBezTo>
                  <a:cubicBezTo>
                    <a:pt x="297" y="424"/>
                    <a:pt x="296" y="424"/>
                    <a:pt x="296" y="424"/>
                  </a:cubicBezTo>
                  <a:cubicBezTo>
                    <a:pt x="296" y="424"/>
                    <a:pt x="296" y="424"/>
                    <a:pt x="296" y="424"/>
                  </a:cubicBezTo>
                  <a:cubicBezTo>
                    <a:pt x="296" y="424"/>
                    <a:pt x="296" y="424"/>
                    <a:pt x="296" y="423"/>
                  </a:cubicBezTo>
                  <a:cubicBezTo>
                    <a:pt x="296" y="423"/>
                    <a:pt x="296" y="423"/>
                    <a:pt x="295" y="422"/>
                  </a:cubicBezTo>
                  <a:cubicBezTo>
                    <a:pt x="295" y="421"/>
                    <a:pt x="295" y="422"/>
                    <a:pt x="295" y="421"/>
                  </a:cubicBezTo>
                  <a:cubicBezTo>
                    <a:pt x="294" y="421"/>
                    <a:pt x="294" y="420"/>
                    <a:pt x="294" y="419"/>
                  </a:cubicBezTo>
                  <a:cubicBezTo>
                    <a:pt x="295" y="419"/>
                    <a:pt x="294" y="418"/>
                    <a:pt x="294" y="418"/>
                  </a:cubicBezTo>
                  <a:cubicBezTo>
                    <a:pt x="294" y="418"/>
                    <a:pt x="294" y="418"/>
                    <a:pt x="294" y="417"/>
                  </a:cubicBezTo>
                  <a:cubicBezTo>
                    <a:pt x="294" y="417"/>
                    <a:pt x="294" y="417"/>
                    <a:pt x="294" y="417"/>
                  </a:cubicBezTo>
                  <a:cubicBezTo>
                    <a:pt x="293" y="416"/>
                    <a:pt x="293" y="416"/>
                    <a:pt x="293" y="415"/>
                  </a:cubicBezTo>
                  <a:cubicBezTo>
                    <a:pt x="293" y="415"/>
                    <a:pt x="293" y="415"/>
                    <a:pt x="293" y="414"/>
                  </a:cubicBezTo>
                  <a:cubicBezTo>
                    <a:pt x="292" y="413"/>
                    <a:pt x="293" y="412"/>
                    <a:pt x="294" y="411"/>
                  </a:cubicBezTo>
                  <a:cubicBezTo>
                    <a:pt x="294" y="411"/>
                    <a:pt x="295" y="410"/>
                    <a:pt x="295" y="410"/>
                  </a:cubicBezTo>
                  <a:cubicBezTo>
                    <a:pt x="295" y="410"/>
                    <a:pt x="295" y="410"/>
                    <a:pt x="295" y="410"/>
                  </a:cubicBezTo>
                  <a:cubicBezTo>
                    <a:pt x="295" y="410"/>
                    <a:pt x="295" y="411"/>
                    <a:pt x="295" y="412"/>
                  </a:cubicBezTo>
                  <a:cubicBezTo>
                    <a:pt x="295" y="412"/>
                    <a:pt x="295" y="412"/>
                    <a:pt x="295" y="413"/>
                  </a:cubicBezTo>
                  <a:cubicBezTo>
                    <a:pt x="295" y="413"/>
                    <a:pt x="295" y="414"/>
                    <a:pt x="295" y="415"/>
                  </a:cubicBezTo>
                  <a:cubicBezTo>
                    <a:pt x="295" y="416"/>
                    <a:pt x="295" y="417"/>
                    <a:pt x="295" y="417"/>
                  </a:cubicBezTo>
                  <a:cubicBezTo>
                    <a:pt x="295" y="417"/>
                    <a:pt x="295" y="417"/>
                    <a:pt x="296" y="418"/>
                  </a:cubicBezTo>
                  <a:cubicBezTo>
                    <a:pt x="296" y="419"/>
                    <a:pt x="295" y="418"/>
                    <a:pt x="295" y="419"/>
                  </a:cubicBezTo>
                  <a:cubicBezTo>
                    <a:pt x="295" y="420"/>
                    <a:pt x="295" y="420"/>
                    <a:pt x="295" y="420"/>
                  </a:cubicBezTo>
                  <a:cubicBezTo>
                    <a:pt x="296" y="421"/>
                    <a:pt x="296" y="421"/>
                    <a:pt x="296" y="421"/>
                  </a:cubicBezTo>
                  <a:cubicBezTo>
                    <a:pt x="296" y="421"/>
                    <a:pt x="297" y="422"/>
                    <a:pt x="297" y="422"/>
                  </a:cubicBezTo>
                  <a:cubicBezTo>
                    <a:pt x="298" y="422"/>
                    <a:pt x="297" y="422"/>
                    <a:pt x="297" y="423"/>
                  </a:cubicBezTo>
                  <a:cubicBezTo>
                    <a:pt x="298" y="423"/>
                    <a:pt x="298" y="424"/>
                    <a:pt x="298" y="424"/>
                  </a:cubicBezTo>
                  <a:cubicBezTo>
                    <a:pt x="298" y="424"/>
                    <a:pt x="298" y="423"/>
                    <a:pt x="299" y="423"/>
                  </a:cubicBezTo>
                  <a:cubicBezTo>
                    <a:pt x="300" y="423"/>
                    <a:pt x="299" y="423"/>
                    <a:pt x="300" y="422"/>
                  </a:cubicBezTo>
                  <a:cubicBezTo>
                    <a:pt x="301" y="422"/>
                    <a:pt x="301" y="421"/>
                    <a:pt x="301" y="421"/>
                  </a:cubicBezTo>
                  <a:cubicBezTo>
                    <a:pt x="301" y="421"/>
                    <a:pt x="301" y="421"/>
                    <a:pt x="301" y="420"/>
                  </a:cubicBezTo>
                  <a:cubicBezTo>
                    <a:pt x="302" y="420"/>
                    <a:pt x="301" y="420"/>
                    <a:pt x="302" y="420"/>
                  </a:cubicBezTo>
                  <a:cubicBezTo>
                    <a:pt x="302" y="420"/>
                    <a:pt x="301" y="419"/>
                    <a:pt x="301" y="419"/>
                  </a:cubicBezTo>
                  <a:cubicBezTo>
                    <a:pt x="301" y="419"/>
                    <a:pt x="302" y="418"/>
                    <a:pt x="303" y="417"/>
                  </a:cubicBezTo>
                  <a:cubicBezTo>
                    <a:pt x="303" y="416"/>
                    <a:pt x="302" y="417"/>
                    <a:pt x="302" y="416"/>
                  </a:cubicBezTo>
                  <a:cubicBezTo>
                    <a:pt x="302" y="415"/>
                    <a:pt x="302" y="415"/>
                    <a:pt x="301" y="415"/>
                  </a:cubicBezTo>
                  <a:cubicBezTo>
                    <a:pt x="301" y="415"/>
                    <a:pt x="302" y="415"/>
                    <a:pt x="303" y="415"/>
                  </a:cubicBezTo>
                  <a:cubicBezTo>
                    <a:pt x="303" y="414"/>
                    <a:pt x="303" y="414"/>
                    <a:pt x="303" y="414"/>
                  </a:cubicBezTo>
                  <a:cubicBezTo>
                    <a:pt x="303" y="413"/>
                    <a:pt x="302" y="414"/>
                    <a:pt x="303" y="413"/>
                  </a:cubicBezTo>
                  <a:cubicBezTo>
                    <a:pt x="303" y="413"/>
                    <a:pt x="303" y="413"/>
                    <a:pt x="304" y="412"/>
                  </a:cubicBezTo>
                  <a:cubicBezTo>
                    <a:pt x="305" y="412"/>
                    <a:pt x="304" y="412"/>
                    <a:pt x="305" y="412"/>
                  </a:cubicBezTo>
                  <a:cubicBezTo>
                    <a:pt x="306" y="411"/>
                    <a:pt x="306" y="411"/>
                    <a:pt x="306" y="411"/>
                  </a:cubicBezTo>
                  <a:cubicBezTo>
                    <a:pt x="306" y="411"/>
                    <a:pt x="307" y="410"/>
                    <a:pt x="307" y="410"/>
                  </a:cubicBezTo>
                  <a:cubicBezTo>
                    <a:pt x="307" y="410"/>
                    <a:pt x="306" y="410"/>
                    <a:pt x="306" y="410"/>
                  </a:cubicBezTo>
                  <a:cubicBezTo>
                    <a:pt x="305" y="409"/>
                    <a:pt x="305" y="409"/>
                    <a:pt x="305" y="409"/>
                  </a:cubicBezTo>
                  <a:cubicBezTo>
                    <a:pt x="305" y="409"/>
                    <a:pt x="304" y="409"/>
                    <a:pt x="304" y="409"/>
                  </a:cubicBezTo>
                  <a:cubicBezTo>
                    <a:pt x="304" y="409"/>
                    <a:pt x="304" y="409"/>
                    <a:pt x="303" y="409"/>
                  </a:cubicBezTo>
                  <a:cubicBezTo>
                    <a:pt x="303" y="409"/>
                    <a:pt x="303" y="408"/>
                    <a:pt x="303" y="408"/>
                  </a:cubicBezTo>
                  <a:cubicBezTo>
                    <a:pt x="303" y="408"/>
                    <a:pt x="304" y="408"/>
                    <a:pt x="304" y="408"/>
                  </a:cubicBezTo>
                  <a:cubicBezTo>
                    <a:pt x="304" y="408"/>
                    <a:pt x="304" y="408"/>
                    <a:pt x="305" y="408"/>
                  </a:cubicBezTo>
                  <a:cubicBezTo>
                    <a:pt x="306" y="408"/>
                    <a:pt x="305" y="408"/>
                    <a:pt x="306" y="409"/>
                  </a:cubicBezTo>
                  <a:cubicBezTo>
                    <a:pt x="306" y="409"/>
                    <a:pt x="307" y="409"/>
                    <a:pt x="307" y="409"/>
                  </a:cubicBezTo>
                  <a:cubicBezTo>
                    <a:pt x="308" y="408"/>
                    <a:pt x="307" y="408"/>
                    <a:pt x="307" y="408"/>
                  </a:cubicBezTo>
                  <a:cubicBezTo>
                    <a:pt x="307" y="408"/>
                    <a:pt x="308" y="407"/>
                    <a:pt x="309" y="406"/>
                  </a:cubicBezTo>
                  <a:cubicBezTo>
                    <a:pt x="310" y="405"/>
                    <a:pt x="310" y="405"/>
                    <a:pt x="310" y="405"/>
                  </a:cubicBezTo>
                  <a:cubicBezTo>
                    <a:pt x="311" y="404"/>
                    <a:pt x="311" y="404"/>
                    <a:pt x="312" y="403"/>
                  </a:cubicBezTo>
                  <a:cubicBezTo>
                    <a:pt x="312" y="402"/>
                    <a:pt x="312" y="402"/>
                    <a:pt x="313" y="402"/>
                  </a:cubicBezTo>
                  <a:cubicBezTo>
                    <a:pt x="314" y="401"/>
                    <a:pt x="314" y="401"/>
                    <a:pt x="315" y="400"/>
                  </a:cubicBezTo>
                  <a:cubicBezTo>
                    <a:pt x="316" y="399"/>
                    <a:pt x="316" y="399"/>
                    <a:pt x="317" y="399"/>
                  </a:cubicBezTo>
                  <a:cubicBezTo>
                    <a:pt x="317" y="399"/>
                    <a:pt x="318" y="396"/>
                    <a:pt x="318" y="396"/>
                  </a:cubicBezTo>
                  <a:cubicBezTo>
                    <a:pt x="319" y="395"/>
                    <a:pt x="319" y="395"/>
                    <a:pt x="319" y="395"/>
                  </a:cubicBezTo>
                  <a:cubicBezTo>
                    <a:pt x="320" y="395"/>
                    <a:pt x="321" y="394"/>
                    <a:pt x="321" y="393"/>
                  </a:cubicBezTo>
                  <a:cubicBezTo>
                    <a:pt x="321" y="393"/>
                    <a:pt x="321" y="393"/>
                    <a:pt x="322" y="392"/>
                  </a:cubicBezTo>
                  <a:cubicBezTo>
                    <a:pt x="322" y="392"/>
                    <a:pt x="323" y="391"/>
                    <a:pt x="323" y="391"/>
                  </a:cubicBezTo>
                  <a:cubicBezTo>
                    <a:pt x="323" y="391"/>
                    <a:pt x="323" y="391"/>
                    <a:pt x="324" y="390"/>
                  </a:cubicBezTo>
                  <a:cubicBezTo>
                    <a:pt x="324" y="389"/>
                    <a:pt x="324" y="390"/>
                    <a:pt x="323" y="390"/>
                  </a:cubicBezTo>
                  <a:cubicBezTo>
                    <a:pt x="323" y="390"/>
                    <a:pt x="323" y="390"/>
                    <a:pt x="323" y="390"/>
                  </a:cubicBezTo>
                  <a:cubicBezTo>
                    <a:pt x="322" y="390"/>
                    <a:pt x="322" y="390"/>
                    <a:pt x="322" y="390"/>
                  </a:cubicBezTo>
                  <a:cubicBezTo>
                    <a:pt x="321" y="390"/>
                    <a:pt x="321" y="390"/>
                    <a:pt x="321" y="390"/>
                  </a:cubicBezTo>
                  <a:cubicBezTo>
                    <a:pt x="321" y="389"/>
                    <a:pt x="322" y="390"/>
                    <a:pt x="322" y="390"/>
                  </a:cubicBezTo>
                  <a:cubicBezTo>
                    <a:pt x="322" y="390"/>
                    <a:pt x="323" y="389"/>
                    <a:pt x="323" y="389"/>
                  </a:cubicBezTo>
                  <a:cubicBezTo>
                    <a:pt x="323" y="388"/>
                    <a:pt x="323" y="389"/>
                    <a:pt x="323" y="389"/>
                  </a:cubicBezTo>
                  <a:cubicBezTo>
                    <a:pt x="323" y="389"/>
                    <a:pt x="324" y="389"/>
                    <a:pt x="325" y="390"/>
                  </a:cubicBezTo>
                  <a:cubicBezTo>
                    <a:pt x="325" y="390"/>
                    <a:pt x="325" y="389"/>
                    <a:pt x="326" y="389"/>
                  </a:cubicBezTo>
                  <a:cubicBezTo>
                    <a:pt x="327" y="388"/>
                    <a:pt x="325" y="388"/>
                    <a:pt x="325" y="388"/>
                  </a:cubicBezTo>
                  <a:cubicBezTo>
                    <a:pt x="325" y="388"/>
                    <a:pt x="326" y="388"/>
                    <a:pt x="326" y="388"/>
                  </a:cubicBezTo>
                  <a:cubicBezTo>
                    <a:pt x="326" y="388"/>
                    <a:pt x="326" y="388"/>
                    <a:pt x="327" y="387"/>
                  </a:cubicBezTo>
                  <a:cubicBezTo>
                    <a:pt x="327" y="387"/>
                    <a:pt x="327" y="387"/>
                    <a:pt x="327" y="386"/>
                  </a:cubicBezTo>
                  <a:cubicBezTo>
                    <a:pt x="327" y="386"/>
                    <a:pt x="327" y="386"/>
                    <a:pt x="328" y="386"/>
                  </a:cubicBezTo>
                  <a:cubicBezTo>
                    <a:pt x="328" y="385"/>
                    <a:pt x="329" y="384"/>
                    <a:pt x="329" y="384"/>
                  </a:cubicBezTo>
                  <a:cubicBezTo>
                    <a:pt x="330" y="383"/>
                    <a:pt x="329" y="384"/>
                    <a:pt x="330" y="383"/>
                  </a:cubicBezTo>
                  <a:cubicBezTo>
                    <a:pt x="331" y="383"/>
                    <a:pt x="330" y="383"/>
                    <a:pt x="330" y="382"/>
                  </a:cubicBezTo>
                  <a:cubicBezTo>
                    <a:pt x="330" y="381"/>
                    <a:pt x="330" y="382"/>
                    <a:pt x="330" y="382"/>
                  </a:cubicBezTo>
                  <a:cubicBezTo>
                    <a:pt x="330" y="382"/>
                    <a:pt x="329" y="381"/>
                    <a:pt x="329" y="381"/>
                  </a:cubicBezTo>
                  <a:cubicBezTo>
                    <a:pt x="329" y="381"/>
                    <a:pt x="329" y="381"/>
                    <a:pt x="328" y="381"/>
                  </a:cubicBezTo>
                  <a:cubicBezTo>
                    <a:pt x="328" y="381"/>
                    <a:pt x="328" y="381"/>
                    <a:pt x="329" y="380"/>
                  </a:cubicBezTo>
                  <a:cubicBezTo>
                    <a:pt x="329" y="380"/>
                    <a:pt x="329" y="380"/>
                    <a:pt x="329" y="380"/>
                  </a:cubicBezTo>
                  <a:cubicBezTo>
                    <a:pt x="329" y="378"/>
                    <a:pt x="329" y="378"/>
                    <a:pt x="329" y="378"/>
                  </a:cubicBezTo>
                  <a:cubicBezTo>
                    <a:pt x="329" y="378"/>
                    <a:pt x="329" y="379"/>
                    <a:pt x="329" y="379"/>
                  </a:cubicBezTo>
                  <a:cubicBezTo>
                    <a:pt x="330" y="379"/>
                    <a:pt x="330" y="380"/>
                    <a:pt x="330" y="380"/>
                  </a:cubicBezTo>
                  <a:cubicBezTo>
                    <a:pt x="330" y="381"/>
                    <a:pt x="331" y="380"/>
                    <a:pt x="331" y="380"/>
                  </a:cubicBezTo>
                  <a:cubicBezTo>
                    <a:pt x="331" y="380"/>
                    <a:pt x="332" y="379"/>
                    <a:pt x="333" y="378"/>
                  </a:cubicBezTo>
                  <a:cubicBezTo>
                    <a:pt x="334" y="376"/>
                    <a:pt x="334" y="377"/>
                    <a:pt x="334" y="376"/>
                  </a:cubicBezTo>
                  <a:cubicBezTo>
                    <a:pt x="334" y="375"/>
                    <a:pt x="335" y="375"/>
                    <a:pt x="336" y="374"/>
                  </a:cubicBezTo>
                  <a:cubicBezTo>
                    <a:pt x="337" y="372"/>
                    <a:pt x="337" y="373"/>
                    <a:pt x="337" y="372"/>
                  </a:cubicBezTo>
                  <a:cubicBezTo>
                    <a:pt x="338" y="370"/>
                    <a:pt x="338" y="371"/>
                    <a:pt x="339" y="370"/>
                  </a:cubicBezTo>
                  <a:cubicBezTo>
                    <a:pt x="339" y="370"/>
                    <a:pt x="339" y="370"/>
                    <a:pt x="340" y="369"/>
                  </a:cubicBezTo>
                  <a:cubicBezTo>
                    <a:pt x="341" y="369"/>
                    <a:pt x="341" y="368"/>
                    <a:pt x="341" y="368"/>
                  </a:cubicBezTo>
                  <a:cubicBezTo>
                    <a:pt x="342" y="367"/>
                    <a:pt x="342" y="367"/>
                    <a:pt x="342" y="367"/>
                  </a:cubicBezTo>
                  <a:cubicBezTo>
                    <a:pt x="342" y="367"/>
                    <a:pt x="343" y="367"/>
                    <a:pt x="344" y="366"/>
                  </a:cubicBezTo>
                  <a:cubicBezTo>
                    <a:pt x="344" y="366"/>
                    <a:pt x="344" y="366"/>
                    <a:pt x="344" y="366"/>
                  </a:cubicBezTo>
                  <a:cubicBezTo>
                    <a:pt x="345" y="365"/>
                    <a:pt x="345" y="365"/>
                    <a:pt x="345" y="364"/>
                  </a:cubicBezTo>
                  <a:cubicBezTo>
                    <a:pt x="346" y="364"/>
                    <a:pt x="346" y="364"/>
                    <a:pt x="346" y="364"/>
                  </a:cubicBezTo>
                  <a:cubicBezTo>
                    <a:pt x="346" y="364"/>
                    <a:pt x="347" y="364"/>
                    <a:pt x="347" y="364"/>
                  </a:cubicBezTo>
                  <a:cubicBezTo>
                    <a:pt x="348" y="364"/>
                    <a:pt x="347" y="363"/>
                    <a:pt x="347" y="363"/>
                  </a:cubicBezTo>
                  <a:cubicBezTo>
                    <a:pt x="348" y="362"/>
                    <a:pt x="348" y="362"/>
                    <a:pt x="348" y="362"/>
                  </a:cubicBezTo>
                  <a:cubicBezTo>
                    <a:pt x="350" y="361"/>
                    <a:pt x="350" y="361"/>
                    <a:pt x="350" y="361"/>
                  </a:cubicBezTo>
                  <a:cubicBezTo>
                    <a:pt x="350" y="361"/>
                    <a:pt x="349" y="362"/>
                    <a:pt x="348" y="362"/>
                  </a:cubicBezTo>
                  <a:cubicBezTo>
                    <a:pt x="348" y="363"/>
                    <a:pt x="348" y="363"/>
                    <a:pt x="348" y="363"/>
                  </a:cubicBezTo>
                  <a:cubicBezTo>
                    <a:pt x="348" y="362"/>
                    <a:pt x="348" y="363"/>
                    <a:pt x="348" y="363"/>
                  </a:cubicBezTo>
                  <a:cubicBezTo>
                    <a:pt x="348" y="364"/>
                    <a:pt x="349" y="363"/>
                    <a:pt x="349" y="363"/>
                  </a:cubicBezTo>
                  <a:cubicBezTo>
                    <a:pt x="349" y="363"/>
                    <a:pt x="350" y="362"/>
                    <a:pt x="350" y="362"/>
                  </a:cubicBezTo>
                  <a:cubicBezTo>
                    <a:pt x="350" y="362"/>
                    <a:pt x="351" y="361"/>
                    <a:pt x="351" y="361"/>
                  </a:cubicBezTo>
                  <a:cubicBezTo>
                    <a:pt x="351" y="361"/>
                    <a:pt x="352" y="361"/>
                    <a:pt x="352" y="361"/>
                  </a:cubicBezTo>
                  <a:cubicBezTo>
                    <a:pt x="353" y="361"/>
                    <a:pt x="353" y="360"/>
                    <a:pt x="354" y="360"/>
                  </a:cubicBezTo>
                  <a:cubicBezTo>
                    <a:pt x="355" y="360"/>
                    <a:pt x="355" y="359"/>
                    <a:pt x="356" y="359"/>
                  </a:cubicBezTo>
                  <a:cubicBezTo>
                    <a:pt x="357" y="358"/>
                    <a:pt x="356" y="358"/>
                    <a:pt x="357" y="358"/>
                  </a:cubicBezTo>
                  <a:cubicBezTo>
                    <a:pt x="358" y="358"/>
                    <a:pt x="358" y="358"/>
                    <a:pt x="359" y="357"/>
                  </a:cubicBezTo>
                  <a:cubicBezTo>
                    <a:pt x="360" y="357"/>
                    <a:pt x="359" y="357"/>
                    <a:pt x="360" y="357"/>
                  </a:cubicBezTo>
                  <a:cubicBezTo>
                    <a:pt x="361" y="356"/>
                    <a:pt x="360" y="356"/>
                    <a:pt x="360" y="356"/>
                  </a:cubicBezTo>
                  <a:cubicBezTo>
                    <a:pt x="360" y="356"/>
                    <a:pt x="359" y="356"/>
                    <a:pt x="359" y="356"/>
                  </a:cubicBezTo>
                  <a:cubicBezTo>
                    <a:pt x="359" y="356"/>
                    <a:pt x="358" y="357"/>
                    <a:pt x="358" y="357"/>
                  </a:cubicBezTo>
                  <a:cubicBezTo>
                    <a:pt x="357" y="357"/>
                    <a:pt x="357" y="357"/>
                    <a:pt x="357" y="357"/>
                  </a:cubicBezTo>
                  <a:cubicBezTo>
                    <a:pt x="357" y="357"/>
                    <a:pt x="358" y="356"/>
                    <a:pt x="359" y="355"/>
                  </a:cubicBezTo>
                  <a:cubicBezTo>
                    <a:pt x="359" y="355"/>
                    <a:pt x="359" y="355"/>
                    <a:pt x="360" y="355"/>
                  </a:cubicBezTo>
                  <a:cubicBezTo>
                    <a:pt x="360" y="356"/>
                    <a:pt x="361" y="356"/>
                    <a:pt x="362" y="356"/>
                  </a:cubicBezTo>
                  <a:cubicBezTo>
                    <a:pt x="362" y="355"/>
                    <a:pt x="362" y="355"/>
                    <a:pt x="363" y="355"/>
                  </a:cubicBezTo>
                  <a:cubicBezTo>
                    <a:pt x="363" y="355"/>
                    <a:pt x="364" y="354"/>
                    <a:pt x="364" y="354"/>
                  </a:cubicBezTo>
                  <a:cubicBezTo>
                    <a:pt x="365" y="354"/>
                    <a:pt x="365" y="354"/>
                    <a:pt x="365" y="354"/>
                  </a:cubicBezTo>
                  <a:cubicBezTo>
                    <a:pt x="366" y="353"/>
                    <a:pt x="365" y="353"/>
                    <a:pt x="365" y="352"/>
                  </a:cubicBezTo>
                  <a:cubicBezTo>
                    <a:pt x="365" y="352"/>
                    <a:pt x="366" y="352"/>
                    <a:pt x="366" y="352"/>
                  </a:cubicBezTo>
                  <a:cubicBezTo>
                    <a:pt x="366" y="351"/>
                    <a:pt x="366" y="352"/>
                    <a:pt x="366" y="353"/>
                  </a:cubicBezTo>
                  <a:cubicBezTo>
                    <a:pt x="366" y="354"/>
                    <a:pt x="366" y="353"/>
                    <a:pt x="367" y="353"/>
                  </a:cubicBezTo>
                  <a:cubicBezTo>
                    <a:pt x="368" y="352"/>
                    <a:pt x="368" y="353"/>
                    <a:pt x="368" y="352"/>
                  </a:cubicBezTo>
                  <a:cubicBezTo>
                    <a:pt x="368" y="352"/>
                    <a:pt x="368" y="351"/>
                    <a:pt x="368" y="351"/>
                  </a:cubicBezTo>
                  <a:cubicBezTo>
                    <a:pt x="368" y="351"/>
                    <a:pt x="369" y="352"/>
                    <a:pt x="370" y="351"/>
                  </a:cubicBezTo>
                  <a:cubicBezTo>
                    <a:pt x="372" y="350"/>
                    <a:pt x="372" y="350"/>
                    <a:pt x="373" y="350"/>
                  </a:cubicBezTo>
                  <a:cubicBezTo>
                    <a:pt x="373" y="349"/>
                    <a:pt x="374" y="349"/>
                    <a:pt x="375" y="348"/>
                  </a:cubicBezTo>
                  <a:cubicBezTo>
                    <a:pt x="376" y="348"/>
                    <a:pt x="376" y="348"/>
                    <a:pt x="377" y="348"/>
                  </a:cubicBezTo>
                  <a:cubicBezTo>
                    <a:pt x="378" y="347"/>
                    <a:pt x="378" y="347"/>
                    <a:pt x="379" y="347"/>
                  </a:cubicBezTo>
                  <a:cubicBezTo>
                    <a:pt x="379" y="346"/>
                    <a:pt x="379" y="346"/>
                    <a:pt x="380" y="346"/>
                  </a:cubicBezTo>
                  <a:cubicBezTo>
                    <a:pt x="381" y="345"/>
                    <a:pt x="381" y="345"/>
                    <a:pt x="383" y="345"/>
                  </a:cubicBezTo>
                  <a:cubicBezTo>
                    <a:pt x="384" y="345"/>
                    <a:pt x="384" y="345"/>
                    <a:pt x="385" y="344"/>
                  </a:cubicBezTo>
                  <a:cubicBezTo>
                    <a:pt x="385" y="344"/>
                    <a:pt x="386" y="344"/>
                    <a:pt x="386" y="344"/>
                  </a:cubicBezTo>
                  <a:cubicBezTo>
                    <a:pt x="386" y="343"/>
                    <a:pt x="386" y="343"/>
                    <a:pt x="386" y="343"/>
                  </a:cubicBezTo>
                  <a:cubicBezTo>
                    <a:pt x="386" y="343"/>
                    <a:pt x="385" y="343"/>
                    <a:pt x="385" y="343"/>
                  </a:cubicBezTo>
                  <a:cubicBezTo>
                    <a:pt x="384" y="342"/>
                    <a:pt x="384" y="342"/>
                    <a:pt x="383" y="341"/>
                  </a:cubicBezTo>
                  <a:cubicBezTo>
                    <a:pt x="383" y="341"/>
                    <a:pt x="384" y="342"/>
                    <a:pt x="385" y="342"/>
                  </a:cubicBezTo>
                  <a:cubicBezTo>
                    <a:pt x="385" y="342"/>
                    <a:pt x="385" y="342"/>
                    <a:pt x="386" y="342"/>
                  </a:cubicBezTo>
                  <a:cubicBezTo>
                    <a:pt x="387" y="341"/>
                    <a:pt x="386" y="341"/>
                    <a:pt x="386" y="341"/>
                  </a:cubicBezTo>
                  <a:cubicBezTo>
                    <a:pt x="386" y="341"/>
                    <a:pt x="386" y="340"/>
                    <a:pt x="385" y="340"/>
                  </a:cubicBezTo>
                  <a:cubicBezTo>
                    <a:pt x="385" y="339"/>
                    <a:pt x="384" y="339"/>
                    <a:pt x="384" y="339"/>
                  </a:cubicBezTo>
                  <a:cubicBezTo>
                    <a:pt x="383" y="338"/>
                    <a:pt x="384" y="338"/>
                    <a:pt x="384" y="338"/>
                  </a:cubicBezTo>
                  <a:cubicBezTo>
                    <a:pt x="385" y="339"/>
                    <a:pt x="385" y="339"/>
                    <a:pt x="385" y="339"/>
                  </a:cubicBezTo>
                  <a:cubicBezTo>
                    <a:pt x="385" y="339"/>
                    <a:pt x="385" y="339"/>
                    <a:pt x="386" y="338"/>
                  </a:cubicBezTo>
                  <a:cubicBezTo>
                    <a:pt x="387" y="338"/>
                    <a:pt x="386" y="338"/>
                    <a:pt x="387" y="339"/>
                  </a:cubicBezTo>
                  <a:cubicBezTo>
                    <a:pt x="387" y="339"/>
                    <a:pt x="387" y="339"/>
                    <a:pt x="387" y="340"/>
                  </a:cubicBezTo>
                  <a:cubicBezTo>
                    <a:pt x="387" y="341"/>
                    <a:pt x="387" y="342"/>
                    <a:pt x="387" y="343"/>
                  </a:cubicBezTo>
                  <a:cubicBezTo>
                    <a:pt x="387" y="343"/>
                    <a:pt x="388" y="343"/>
                    <a:pt x="388" y="343"/>
                  </a:cubicBezTo>
                  <a:cubicBezTo>
                    <a:pt x="388" y="343"/>
                    <a:pt x="388" y="343"/>
                    <a:pt x="389" y="343"/>
                  </a:cubicBezTo>
                  <a:cubicBezTo>
                    <a:pt x="390" y="343"/>
                    <a:pt x="389" y="342"/>
                    <a:pt x="390" y="342"/>
                  </a:cubicBezTo>
                  <a:cubicBezTo>
                    <a:pt x="390" y="341"/>
                    <a:pt x="390" y="342"/>
                    <a:pt x="391" y="341"/>
                  </a:cubicBezTo>
                  <a:cubicBezTo>
                    <a:pt x="391" y="341"/>
                    <a:pt x="391" y="341"/>
                    <a:pt x="392" y="340"/>
                  </a:cubicBezTo>
                  <a:cubicBezTo>
                    <a:pt x="392" y="340"/>
                    <a:pt x="394" y="340"/>
                    <a:pt x="394" y="340"/>
                  </a:cubicBezTo>
                  <a:cubicBezTo>
                    <a:pt x="395" y="340"/>
                    <a:pt x="402" y="337"/>
                    <a:pt x="403" y="336"/>
                  </a:cubicBezTo>
                  <a:cubicBezTo>
                    <a:pt x="404" y="336"/>
                    <a:pt x="405" y="335"/>
                    <a:pt x="405" y="335"/>
                  </a:cubicBezTo>
                  <a:cubicBezTo>
                    <a:pt x="405" y="335"/>
                    <a:pt x="405" y="336"/>
                    <a:pt x="404" y="336"/>
                  </a:cubicBezTo>
                  <a:cubicBezTo>
                    <a:pt x="403" y="336"/>
                    <a:pt x="403" y="336"/>
                    <a:pt x="403" y="336"/>
                  </a:cubicBezTo>
                  <a:cubicBezTo>
                    <a:pt x="402" y="336"/>
                    <a:pt x="403" y="336"/>
                    <a:pt x="404" y="335"/>
                  </a:cubicBezTo>
                  <a:cubicBezTo>
                    <a:pt x="405" y="334"/>
                    <a:pt x="404" y="334"/>
                    <a:pt x="405" y="333"/>
                  </a:cubicBezTo>
                  <a:cubicBezTo>
                    <a:pt x="405" y="333"/>
                    <a:pt x="405" y="334"/>
                    <a:pt x="405" y="334"/>
                  </a:cubicBezTo>
                  <a:cubicBezTo>
                    <a:pt x="405" y="334"/>
                    <a:pt x="405" y="334"/>
                    <a:pt x="406" y="334"/>
                  </a:cubicBezTo>
                  <a:cubicBezTo>
                    <a:pt x="407" y="335"/>
                    <a:pt x="406" y="335"/>
                    <a:pt x="407" y="335"/>
                  </a:cubicBezTo>
                  <a:cubicBezTo>
                    <a:pt x="407" y="336"/>
                    <a:pt x="407" y="335"/>
                    <a:pt x="408" y="335"/>
                  </a:cubicBezTo>
                  <a:cubicBezTo>
                    <a:pt x="408" y="335"/>
                    <a:pt x="408" y="335"/>
                    <a:pt x="409" y="335"/>
                  </a:cubicBezTo>
                  <a:cubicBezTo>
                    <a:pt x="409" y="335"/>
                    <a:pt x="409" y="335"/>
                    <a:pt x="409" y="334"/>
                  </a:cubicBezTo>
                  <a:cubicBezTo>
                    <a:pt x="410" y="333"/>
                    <a:pt x="409" y="333"/>
                    <a:pt x="409" y="332"/>
                  </a:cubicBezTo>
                  <a:cubicBezTo>
                    <a:pt x="409" y="332"/>
                    <a:pt x="410" y="333"/>
                    <a:pt x="410" y="333"/>
                  </a:cubicBezTo>
                  <a:cubicBezTo>
                    <a:pt x="410" y="334"/>
                    <a:pt x="410" y="334"/>
                    <a:pt x="410" y="334"/>
                  </a:cubicBezTo>
                  <a:cubicBezTo>
                    <a:pt x="411" y="334"/>
                    <a:pt x="411" y="334"/>
                    <a:pt x="412" y="333"/>
                  </a:cubicBezTo>
                  <a:cubicBezTo>
                    <a:pt x="413" y="333"/>
                    <a:pt x="412" y="333"/>
                    <a:pt x="413" y="333"/>
                  </a:cubicBezTo>
                  <a:cubicBezTo>
                    <a:pt x="413" y="333"/>
                    <a:pt x="413" y="331"/>
                    <a:pt x="413" y="331"/>
                  </a:cubicBezTo>
                  <a:cubicBezTo>
                    <a:pt x="414" y="332"/>
                    <a:pt x="414" y="332"/>
                    <a:pt x="414" y="332"/>
                  </a:cubicBezTo>
                  <a:cubicBezTo>
                    <a:pt x="414" y="332"/>
                    <a:pt x="415" y="332"/>
                    <a:pt x="415" y="333"/>
                  </a:cubicBezTo>
                  <a:cubicBezTo>
                    <a:pt x="415" y="333"/>
                    <a:pt x="416" y="332"/>
                    <a:pt x="418" y="332"/>
                  </a:cubicBezTo>
                  <a:cubicBezTo>
                    <a:pt x="420" y="332"/>
                    <a:pt x="418" y="332"/>
                    <a:pt x="420" y="332"/>
                  </a:cubicBezTo>
                  <a:cubicBezTo>
                    <a:pt x="421" y="332"/>
                    <a:pt x="421" y="332"/>
                    <a:pt x="422" y="331"/>
                  </a:cubicBezTo>
                  <a:cubicBezTo>
                    <a:pt x="424" y="331"/>
                    <a:pt x="424" y="331"/>
                    <a:pt x="425" y="330"/>
                  </a:cubicBezTo>
                  <a:cubicBezTo>
                    <a:pt x="426" y="329"/>
                    <a:pt x="426" y="330"/>
                    <a:pt x="428" y="329"/>
                  </a:cubicBezTo>
                  <a:cubicBezTo>
                    <a:pt x="429" y="329"/>
                    <a:pt x="429" y="329"/>
                    <a:pt x="430" y="329"/>
                  </a:cubicBezTo>
                  <a:cubicBezTo>
                    <a:pt x="431" y="329"/>
                    <a:pt x="431" y="329"/>
                    <a:pt x="432" y="329"/>
                  </a:cubicBezTo>
                  <a:cubicBezTo>
                    <a:pt x="433" y="330"/>
                    <a:pt x="433" y="329"/>
                    <a:pt x="433" y="329"/>
                  </a:cubicBezTo>
                  <a:cubicBezTo>
                    <a:pt x="433" y="328"/>
                    <a:pt x="433" y="328"/>
                    <a:pt x="434" y="327"/>
                  </a:cubicBezTo>
                  <a:cubicBezTo>
                    <a:pt x="434" y="327"/>
                    <a:pt x="435" y="326"/>
                    <a:pt x="435" y="326"/>
                  </a:cubicBezTo>
                  <a:cubicBezTo>
                    <a:pt x="436" y="325"/>
                    <a:pt x="435" y="325"/>
                    <a:pt x="435" y="325"/>
                  </a:cubicBezTo>
                  <a:cubicBezTo>
                    <a:pt x="434" y="325"/>
                    <a:pt x="434" y="325"/>
                    <a:pt x="434" y="325"/>
                  </a:cubicBezTo>
                  <a:cubicBezTo>
                    <a:pt x="433" y="325"/>
                    <a:pt x="434" y="326"/>
                    <a:pt x="434" y="326"/>
                  </a:cubicBezTo>
                  <a:cubicBezTo>
                    <a:pt x="434" y="326"/>
                    <a:pt x="433" y="326"/>
                    <a:pt x="433" y="326"/>
                  </a:cubicBezTo>
                  <a:cubicBezTo>
                    <a:pt x="433" y="326"/>
                    <a:pt x="432" y="326"/>
                    <a:pt x="432" y="326"/>
                  </a:cubicBezTo>
                  <a:cubicBezTo>
                    <a:pt x="431" y="326"/>
                    <a:pt x="432" y="326"/>
                    <a:pt x="432" y="325"/>
                  </a:cubicBezTo>
                  <a:cubicBezTo>
                    <a:pt x="432" y="325"/>
                    <a:pt x="433" y="325"/>
                    <a:pt x="434" y="325"/>
                  </a:cubicBezTo>
                  <a:cubicBezTo>
                    <a:pt x="434" y="324"/>
                    <a:pt x="434" y="324"/>
                    <a:pt x="435" y="324"/>
                  </a:cubicBezTo>
                  <a:cubicBezTo>
                    <a:pt x="435" y="324"/>
                    <a:pt x="435" y="324"/>
                    <a:pt x="436" y="323"/>
                  </a:cubicBezTo>
                  <a:cubicBezTo>
                    <a:pt x="437" y="323"/>
                    <a:pt x="437" y="323"/>
                    <a:pt x="437" y="323"/>
                  </a:cubicBezTo>
                  <a:cubicBezTo>
                    <a:pt x="437" y="322"/>
                    <a:pt x="438" y="321"/>
                    <a:pt x="439" y="321"/>
                  </a:cubicBezTo>
                  <a:cubicBezTo>
                    <a:pt x="439" y="320"/>
                    <a:pt x="440" y="320"/>
                    <a:pt x="440" y="319"/>
                  </a:cubicBezTo>
                  <a:cubicBezTo>
                    <a:pt x="441" y="319"/>
                    <a:pt x="441" y="319"/>
                    <a:pt x="442" y="319"/>
                  </a:cubicBezTo>
                  <a:cubicBezTo>
                    <a:pt x="442" y="318"/>
                    <a:pt x="442" y="318"/>
                    <a:pt x="442" y="318"/>
                  </a:cubicBezTo>
                  <a:cubicBezTo>
                    <a:pt x="442" y="318"/>
                    <a:pt x="442" y="317"/>
                    <a:pt x="442" y="318"/>
                  </a:cubicBezTo>
                  <a:cubicBezTo>
                    <a:pt x="441" y="318"/>
                    <a:pt x="441" y="318"/>
                    <a:pt x="441" y="318"/>
                  </a:cubicBezTo>
                  <a:cubicBezTo>
                    <a:pt x="441" y="318"/>
                    <a:pt x="441" y="317"/>
                    <a:pt x="441" y="316"/>
                  </a:cubicBezTo>
                  <a:cubicBezTo>
                    <a:pt x="441" y="315"/>
                    <a:pt x="442" y="316"/>
                    <a:pt x="442" y="316"/>
                  </a:cubicBezTo>
                  <a:cubicBezTo>
                    <a:pt x="442" y="317"/>
                    <a:pt x="442" y="317"/>
                    <a:pt x="443" y="317"/>
                  </a:cubicBezTo>
                  <a:cubicBezTo>
                    <a:pt x="444" y="317"/>
                    <a:pt x="443" y="317"/>
                    <a:pt x="444" y="317"/>
                  </a:cubicBezTo>
                  <a:cubicBezTo>
                    <a:pt x="445" y="317"/>
                    <a:pt x="445" y="316"/>
                    <a:pt x="445" y="316"/>
                  </a:cubicBezTo>
                  <a:cubicBezTo>
                    <a:pt x="445" y="316"/>
                    <a:pt x="446" y="316"/>
                    <a:pt x="447" y="315"/>
                  </a:cubicBezTo>
                  <a:cubicBezTo>
                    <a:pt x="448" y="315"/>
                    <a:pt x="448" y="315"/>
                    <a:pt x="449" y="314"/>
                  </a:cubicBezTo>
                  <a:cubicBezTo>
                    <a:pt x="450" y="313"/>
                    <a:pt x="450" y="313"/>
                    <a:pt x="451" y="312"/>
                  </a:cubicBezTo>
                  <a:cubicBezTo>
                    <a:pt x="452" y="312"/>
                    <a:pt x="453" y="311"/>
                    <a:pt x="455" y="311"/>
                  </a:cubicBezTo>
                  <a:cubicBezTo>
                    <a:pt x="456" y="311"/>
                    <a:pt x="456" y="310"/>
                    <a:pt x="456" y="310"/>
                  </a:cubicBezTo>
                  <a:cubicBezTo>
                    <a:pt x="455" y="309"/>
                    <a:pt x="456" y="310"/>
                    <a:pt x="457" y="309"/>
                  </a:cubicBezTo>
                  <a:cubicBezTo>
                    <a:pt x="458" y="309"/>
                    <a:pt x="457" y="309"/>
                    <a:pt x="458" y="308"/>
                  </a:cubicBezTo>
                  <a:cubicBezTo>
                    <a:pt x="459" y="308"/>
                    <a:pt x="459" y="308"/>
                    <a:pt x="460" y="307"/>
                  </a:cubicBezTo>
                  <a:cubicBezTo>
                    <a:pt x="461" y="307"/>
                    <a:pt x="461" y="306"/>
                    <a:pt x="463" y="305"/>
                  </a:cubicBezTo>
                  <a:cubicBezTo>
                    <a:pt x="465" y="304"/>
                    <a:pt x="464" y="305"/>
                    <a:pt x="464" y="304"/>
                  </a:cubicBezTo>
                  <a:cubicBezTo>
                    <a:pt x="465" y="304"/>
                    <a:pt x="465" y="304"/>
                    <a:pt x="466" y="303"/>
                  </a:cubicBezTo>
                  <a:cubicBezTo>
                    <a:pt x="467" y="303"/>
                    <a:pt x="468" y="302"/>
                    <a:pt x="468" y="302"/>
                  </a:cubicBezTo>
                  <a:cubicBezTo>
                    <a:pt x="468" y="302"/>
                    <a:pt x="468" y="301"/>
                    <a:pt x="469" y="301"/>
                  </a:cubicBezTo>
                  <a:cubicBezTo>
                    <a:pt x="470" y="301"/>
                    <a:pt x="470" y="301"/>
                    <a:pt x="471" y="300"/>
                  </a:cubicBezTo>
                  <a:cubicBezTo>
                    <a:pt x="471" y="300"/>
                    <a:pt x="471" y="299"/>
                    <a:pt x="470" y="299"/>
                  </a:cubicBezTo>
                  <a:cubicBezTo>
                    <a:pt x="470" y="299"/>
                    <a:pt x="470" y="299"/>
                    <a:pt x="470" y="299"/>
                  </a:cubicBezTo>
                  <a:cubicBezTo>
                    <a:pt x="469" y="299"/>
                    <a:pt x="469" y="299"/>
                    <a:pt x="469" y="299"/>
                  </a:cubicBezTo>
                  <a:cubicBezTo>
                    <a:pt x="468" y="298"/>
                    <a:pt x="469" y="298"/>
                    <a:pt x="469" y="298"/>
                  </a:cubicBezTo>
                  <a:cubicBezTo>
                    <a:pt x="469" y="298"/>
                    <a:pt x="469" y="297"/>
                    <a:pt x="468" y="297"/>
                  </a:cubicBezTo>
                  <a:cubicBezTo>
                    <a:pt x="468" y="297"/>
                    <a:pt x="468" y="297"/>
                    <a:pt x="468" y="296"/>
                  </a:cubicBezTo>
                  <a:cubicBezTo>
                    <a:pt x="468" y="296"/>
                    <a:pt x="468" y="295"/>
                    <a:pt x="467" y="295"/>
                  </a:cubicBezTo>
                  <a:cubicBezTo>
                    <a:pt x="467" y="294"/>
                    <a:pt x="467" y="294"/>
                    <a:pt x="466" y="294"/>
                  </a:cubicBezTo>
                  <a:cubicBezTo>
                    <a:pt x="466" y="294"/>
                    <a:pt x="467" y="294"/>
                    <a:pt x="467" y="293"/>
                  </a:cubicBezTo>
                  <a:cubicBezTo>
                    <a:pt x="468" y="293"/>
                    <a:pt x="468" y="293"/>
                    <a:pt x="468" y="293"/>
                  </a:cubicBezTo>
                  <a:cubicBezTo>
                    <a:pt x="469" y="292"/>
                    <a:pt x="466" y="292"/>
                    <a:pt x="466" y="291"/>
                  </a:cubicBezTo>
                  <a:cubicBezTo>
                    <a:pt x="465" y="291"/>
                    <a:pt x="468" y="292"/>
                    <a:pt x="468" y="292"/>
                  </a:cubicBezTo>
                  <a:cubicBezTo>
                    <a:pt x="468" y="292"/>
                    <a:pt x="468" y="292"/>
                    <a:pt x="468" y="292"/>
                  </a:cubicBezTo>
                  <a:cubicBezTo>
                    <a:pt x="467" y="292"/>
                    <a:pt x="470" y="291"/>
                    <a:pt x="470" y="291"/>
                  </a:cubicBezTo>
                  <a:cubicBezTo>
                    <a:pt x="471" y="291"/>
                    <a:pt x="471" y="291"/>
                    <a:pt x="471" y="290"/>
                  </a:cubicBezTo>
                  <a:cubicBezTo>
                    <a:pt x="471" y="290"/>
                    <a:pt x="470" y="290"/>
                    <a:pt x="470" y="290"/>
                  </a:cubicBezTo>
                  <a:cubicBezTo>
                    <a:pt x="470" y="290"/>
                    <a:pt x="470" y="290"/>
                    <a:pt x="470" y="290"/>
                  </a:cubicBezTo>
                  <a:cubicBezTo>
                    <a:pt x="470" y="290"/>
                    <a:pt x="471" y="290"/>
                    <a:pt x="472" y="290"/>
                  </a:cubicBezTo>
                  <a:cubicBezTo>
                    <a:pt x="472" y="290"/>
                    <a:pt x="473" y="290"/>
                    <a:pt x="473" y="290"/>
                  </a:cubicBezTo>
                  <a:cubicBezTo>
                    <a:pt x="473" y="290"/>
                    <a:pt x="471" y="289"/>
                    <a:pt x="471" y="289"/>
                  </a:cubicBezTo>
                  <a:cubicBezTo>
                    <a:pt x="470" y="288"/>
                    <a:pt x="471" y="289"/>
                    <a:pt x="472" y="289"/>
                  </a:cubicBezTo>
                  <a:cubicBezTo>
                    <a:pt x="473" y="289"/>
                    <a:pt x="473" y="289"/>
                    <a:pt x="473" y="289"/>
                  </a:cubicBezTo>
                  <a:cubicBezTo>
                    <a:pt x="473" y="289"/>
                    <a:pt x="474" y="290"/>
                    <a:pt x="474" y="290"/>
                  </a:cubicBezTo>
                  <a:cubicBezTo>
                    <a:pt x="475" y="290"/>
                    <a:pt x="475" y="290"/>
                    <a:pt x="476" y="290"/>
                  </a:cubicBezTo>
                  <a:cubicBezTo>
                    <a:pt x="477" y="290"/>
                    <a:pt x="477" y="290"/>
                    <a:pt x="478" y="289"/>
                  </a:cubicBezTo>
                  <a:cubicBezTo>
                    <a:pt x="478" y="289"/>
                    <a:pt x="478" y="288"/>
                    <a:pt x="479" y="288"/>
                  </a:cubicBezTo>
                  <a:cubicBezTo>
                    <a:pt x="479" y="288"/>
                    <a:pt x="480" y="286"/>
                    <a:pt x="480" y="286"/>
                  </a:cubicBezTo>
                  <a:cubicBezTo>
                    <a:pt x="480" y="286"/>
                    <a:pt x="480" y="286"/>
                    <a:pt x="481" y="285"/>
                  </a:cubicBezTo>
                  <a:cubicBezTo>
                    <a:pt x="481" y="285"/>
                    <a:pt x="481" y="284"/>
                    <a:pt x="482" y="284"/>
                  </a:cubicBezTo>
                  <a:cubicBezTo>
                    <a:pt x="482" y="283"/>
                    <a:pt x="482" y="283"/>
                    <a:pt x="483" y="282"/>
                  </a:cubicBezTo>
                  <a:cubicBezTo>
                    <a:pt x="483" y="281"/>
                    <a:pt x="483" y="281"/>
                    <a:pt x="483" y="281"/>
                  </a:cubicBezTo>
                  <a:cubicBezTo>
                    <a:pt x="484" y="281"/>
                    <a:pt x="483" y="281"/>
                    <a:pt x="483" y="281"/>
                  </a:cubicBezTo>
                  <a:cubicBezTo>
                    <a:pt x="483" y="280"/>
                    <a:pt x="484" y="280"/>
                    <a:pt x="484" y="280"/>
                  </a:cubicBezTo>
                  <a:cubicBezTo>
                    <a:pt x="484" y="280"/>
                    <a:pt x="484" y="279"/>
                    <a:pt x="484" y="278"/>
                  </a:cubicBezTo>
                  <a:cubicBezTo>
                    <a:pt x="485" y="278"/>
                    <a:pt x="485" y="278"/>
                    <a:pt x="485" y="277"/>
                  </a:cubicBezTo>
                  <a:cubicBezTo>
                    <a:pt x="485" y="276"/>
                    <a:pt x="485" y="276"/>
                    <a:pt x="485" y="276"/>
                  </a:cubicBezTo>
                  <a:cubicBezTo>
                    <a:pt x="484" y="278"/>
                    <a:pt x="484" y="278"/>
                    <a:pt x="484" y="278"/>
                  </a:cubicBezTo>
                  <a:cubicBezTo>
                    <a:pt x="484" y="278"/>
                    <a:pt x="484" y="277"/>
                    <a:pt x="484" y="277"/>
                  </a:cubicBezTo>
                  <a:cubicBezTo>
                    <a:pt x="485" y="276"/>
                    <a:pt x="484" y="276"/>
                    <a:pt x="484" y="276"/>
                  </a:cubicBezTo>
                  <a:cubicBezTo>
                    <a:pt x="484" y="275"/>
                    <a:pt x="484" y="275"/>
                    <a:pt x="484" y="275"/>
                  </a:cubicBezTo>
                  <a:cubicBezTo>
                    <a:pt x="484" y="275"/>
                    <a:pt x="485" y="274"/>
                    <a:pt x="485" y="274"/>
                  </a:cubicBezTo>
                  <a:cubicBezTo>
                    <a:pt x="485" y="274"/>
                    <a:pt x="485" y="275"/>
                    <a:pt x="486" y="275"/>
                  </a:cubicBezTo>
                  <a:cubicBezTo>
                    <a:pt x="487" y="274"/>
                    <a:pt x="486" y="274"/>
                    <a:pt x="486" y="274"/>
                  </a:cubicBezTo>
                  <a:cubicBezTo>
                    <a:pt x="487" y="273"/>
                    <a:pt x="487" y="272"/>
                    <a:pt x="488" y="271"/>
                  </a:cubicBezTo>
                  <a:cubicBezTo>
                    <a:pt x="489" y="270"/>
                    <a:pt x="489" y="270"/>
                    <a:pt x="490" y="270"/>
                  </a:cubicBezTo>
                  <a:cubicBezTo>
                    <a:pt x="491" y="269"/>
                    <a:pt x="492" y="268"/>
                    <a:pt x="492" y="268"/>
                  </a:cubicBezTo>
                  <a:cubicBezTo>
                    <a:pt x="493" y="267"/>
                    <a:pt x="493" y="267"/>
                    <a:pt x="494" y="266"/>
                  </a:cubicBezTo>
                  <a:cubicBezTo>
                    <a:pt x="495" y="265"/>
                    <a:pt x="496" y="265"/>
                    <a:pt x="496" y="264"/>
                  </a:cubicBezTo>
                  <a:cubicBezTo>
                    <a:pt x="497" y="264"/>
                    <a:pt x="496" y="263"/>
                    <a:pt x="497" y="262"/>
                  </a:cubicBezTo>
                  <a:cubicBezTo>
                    <a:pt x="497" y="261"/>
                    <a:pt x="497" y="261"/>
                    <a:pt x="498" y="260"/>
                  </a:cubicBezTo>
                  <a:cubicBezTo>
                    <a:pt x="499" y="259"/>
                    <a:pt x="499" y="259"/>
                    <a:pt x="499" y="258"/>
                  </a:cubicBezTo>
                  <a:cubicBezTo>
                    <a:pt x="500" y="258"/>
                    <a:pt x="500" y="258"/>
                    <a:pt x="500" y="257"/>
                  </a:cubicBezTo>
                  <a:cubicBezTo>
                    <a:pt x="501" y="257"/>
                    <a:pt x="501" y="257"/>
                    <a:pt x="501" y="257"/>
                  </a:cubicBezTo>
                  <a:cubicBezTo>
                    <a:pt x="501" y="257"/>
                    <a:pt x="499" y="257"/>
                    <a:pt x="500" y="257"/>
                  </a:cubicBezTo>
                  <a:cubicBezTo>
                    <a:pt x="501" y="256"/>
                    <a:pt x="501" y="256"/>
                    <a:pt x="501" y="255"/>
                  </a:cubicBezTo>
                  <a:cubicBezTo>
                    <a:pt x="502" y="255"/>
                    <a:pt x="502" y="255"/>
                    <a:pt x="503" y="254"/>
                  </a:cubicBezTo>
                  <a:cubicBezTo>
                    <a:pt x="503" y="254"/>
                    <a:pt x="503" y="254"/>
                    <a:pt x="503" y="254"/>
                  </a:cubicBezTo>
                  <a:cubicBezTo>
                    <a:pt x="503" y="253"/>
                    <a:pt x="503" y="254"/>
                    <a:pt x="504" y="254"/>
                  </a:cubicBezTo>
                  <a:cubicBezTo>
                    <a:pt x="504" y="254"/>
                    <a:pt x="505" y="253"/>
                    <a:pt x="505" y="253"/>
                  </a:cubicBezTo>
                  <a:cubicBezTo>
                    <a:pt x="506" y="252"/>
                    <a:pt x="506" y="251"/>
                    <a:pt x="506" y="250"/>
                  </a:cubicBezTo>
                  <a:cubicBezTo>
                    <a:pt x="506" y="250"/>
                    <a:pt x="506" y="250"/>
                    <a:pt x="506" y="250"/>
                  </a:cubicBezTo>
                  <a:cubicBezTo>
                    <a:pt x="506" y="249"/>
                    <a:pt x="505" y="249"/>
                    <a:pt x="506" y="249"/>
                  </a:cubicBezTo>
                  <a:cubicBezTo>
                    <a:pt x="506" y="249"/>
                    <a:pt x="506" y="248"/>
                    <a:pt x="506" y="248"/>
                  </a:cubicBezTo>
                  <a:cubicBezTo>
                    <a:pt x="506" y="247"/>
                    <a:pt x="507" y="247"/>
                    <a:pt x="507" y="246"/>
                  </a:cubicBezTo>
                  <a:cubicBezTo>
                    <a:pt x="508" y="246"/>
                    <a:pt x="509" y="246"/>
                    <a:pt x="509" y="245"/>
                  </a:cubicBezTo>
                  <a:cubicBezTo>
                    <a:pt x="509" y="245"/>
                    <a:pt x="508" y="245"/>
                    <a:pt x="508" y="244"/>
                  </a:cubicBezTo>
                  <a:cubicBezTo>
                    <a:pt x="509" y="244"/>
                    <a:pt x="509" y="244"/>
                    <a:pt x="510" y="243"/>
                  </a:cubicBezTo>
                  <a:cubicBezTo>
                    <a:pt x="510" y="242"/>
                    <a:pt x="510" y="242"/>
                    <a:pt x="511" y="241"/>
                  </a:cubicBezTo>
                  <a:cubicBezTo>
                    <a:pt x="512" y="240"/>
                    <a:pt x="511" y="241"/>
                    <a:pt x="512" y="240"/>
                  </a:cubicBezTo>
                  <a:cubicBezTo>
                    <a:pt x="512" y="239"/>
                    <a:pt x="511" y="239"/>
                    <a:pt x="511" y="238"/>
                  </a:cubicBezTo>
                  <a:cubicBezTo>
                    <a:pt x="511" y="238"/>
                    <a:pt x="511" y="238"/>
                    <a:pt x="511" y="237"/>
                  </a:cubicBezTo>
                  <a:cubicBezTo>
                    <a:pt x="511" y="236"/>
                    <a:pt x="511" y="237"/>
                    <a:pt x="511" y="236"/>
                  </a:cubicBezTo>
                  <a:cubicBezTo>
                    <a:pt x="511" y="236"/>
                    <a:pt x="510" y="236"/>
                    <a:pt x="510" y="235"/>
                  </a:cubicBezTo>
                  <a:cubicBezTo>
                    <a:pt x="509" y="235"/>
                    <a:pt x="509" y="235"/>
                    <a:pt x="509" y="234"/>
                  </a:cubicBezTo>
                  <a:cubicBezTo>
                    <a:pt x="509" y="234"/>
                    <a:pt x="508" y="234"/>
                    <a:pt x="508" y="234"/>
                  </a:cubicBezTo>
                  <a:cubicBezTo>
                    <a:pt x="507" y="234"/>
                    <a:pt x="508" y="234"/>
                    <a:pt x="507" y="234"/>
                  </a:cubicBezTo>
                  <a:cubicBezTo>
                    <a:pt x="507" y="234"/>
                    <a:pt x="507" y="235"/>
                    <a:pt x="507" y="235"/>
                  </a:cubicBezTo>
                  <a:cubicBezTo>
                    <a:pt x="507" y="236"/>
                    <a:pt x="507" y="236"/>
                    <a:pt x="507" y="236"/>
                  </a:cubicBezTo>
                  <a:cubicBezTo>
                    <a:pt x="507" y="236"/>
                    <a:pt x="507" y="236"/>
                    <a:pt x="506" y="237"/>
                  </a:cubicBezTo>
                  <a:cubicBezTo>
                    <a:pt x="506" y="237"/>
                    <a:pt x="506" y="237"/>
                    <a:pt x="505" y="237"/>
                  </a:cubicBezTo>
                  <a:cubicBezTo>
                    <a:pt x="505" y="237"/>
                    <a:pt x="505" y="237"/>
                    <a:pt x="504" y="236"/>
                  </a:cubicBezTo>
                  <a:cubicBezTo>
                    <a:pt x="504" y="236"/>
                    <a:pt x="504" y="236"/>
                    <a:pt x="504" y="236"/>
                  </a:cubicBezTo>
                  <a:cubicBezTo>
                    <a:pt x="503" y="236"/>
                    <a:pt x="503" y="236"/>
                    <a:pt x="503" y="236"/>
                  </a:cubicBezTo>
                  <a:cubicBezTo>
                    <a:pt x="503" y="236"/>
                    <a:pt x="504" y="236"/>
                    <a:pt x="504" y="235"/>
                  </a:cubicBezTo>
                  <a:cubicBezTo>
                    <a:pt x="504" y="234"/>
                    <a:pt x="504" y="234"/>
                    <a:pt x="504" y="234"/>
                  </a:cubicBezTo>
                  <a:cubicBezTo>
                    <a:pt x="504" y="233"/>
                    <a:pt x="504" y="233"/>
                    <a:pt x="504" y="233"/>
                  </a:cubicBezTo>
                  <a:cubicBezTo>
                    <a:pt x="504" y="233"/>
                    <a:pt x="506" y="233"/>
                    <a:pt x="506" y="234"/>
                  </a:cubicBezTo>
                  <a:cubicBezTo>
                    <a:pt x="506" y="234"/>
                    <a:pt x="507" y="233"/>
                    <a:pt x="508" y="233"/>
                  </a:cubicBezTo>
                  <a:cubicBezTo>
                    <a:pt x="509" y="233"/>
                    <a:pt x="508" y="233"/>
                    <a:pt x="508" y="232"/>
                  </a:cubicBezTo>
                  <a:cubicBezTo>
                    <a:pt x="508" y="232"/>
                    <a:pt x="509" y="232"/>
                    <a:pt x="510" y="232"/>
                  </a:cubicBezTo>
                  <a:cubicBezTo>
                    <a:pt x="510" y="232"/>
                    <a:pt x="511" y="233"/>
                    <a:pt x="512" y="232"/>
                  </a:cubicBezTo>
                  <a:cubicBezTo>
                    <a:pt x="513" y="232"/>
                    <a:pt x="513" y="233"/>
                    <a:pt x="514" y="232"/>
                  </a:cubicBezTo>
                  <a:cubicBezTo>
                    <a:pt x="514" y="232"/>
                    <a:pt x="514" y="231"/>
                    <a:pt x="514" y="231"/>
                  </a:cubicBezTo>
                  <a:cubicBezTo>
                    <a:pt x="513" y="230"/>
                    <a:pt x="513" y="230"/>
                    <a:pt x="513" y="230"/>
                  </a:cubicBezTo>
                  <a:cubicBezTo>
                    <a:pt x="513" y="229"/>
                    <a:pt x="512" y="228"/>
                    <a:pt x="512" y="228"/>
                  </a:cubicBezTo>
                  <a:cubicBezTo>
                    <a:pt x="512" y="228"/>
                    <a:pt x="512" y="228"/>
                    <a:pt x="511" y="228"/>
                  </a:cubicBezTo>
                  <a:cubicBezTo>
                    <a:pt x="510" y="228"/>
                    <a:pt x="510" y="227"/>
                    <a:pt x="510" y="227"/>
                  </a:cubicBezTo>
                  <a:cubicBezTo>
                    <a:pt x="510" y="226"/>
                    <a:pt x="512" y="227"/>
                    <a:pt x="512" y="227"/>
                  </a:cubicBezTo>
                  <a:cubicBezTo>
                    <a:pt x="512" y="227"/>
                    <a:pt x="514" y="226"/>
                    <a:pt x="515" y="227"/>
                  </a:cubicBezTo>
                  <a:cubicBezTo>
                    <a:pt x="515" y="227"/>
                    <a:pt x="515" y="227"/>
                    <a:pt x="516" y="227"/>
                  </a:cubicBezTo>
                  <a:cubicBezTo>
                    <a:pt x="516" y="227"/>
                    <a:pt x="516" y="227"/>
                    <a:pt x="516" y="226"/>
                  </a:cubicBezTo>
                  <a:cubicBezTo>
                    <a:pt x="516" y="226"/>
                    <a:pt x="515" y="226"/>
                    <a:pt x="515" y="225"/>
                  </a:cubicBezTo>
                  <a:cubicBezTo>
                    <a:pt x="515" y="225"/>
                    <a:pt x="515" y="225"/>
                    <a:pt x="515" y="224"/>
                  </a:cubicBezTo>
                  <a:cubicBezTo>
                    <a:pt x="515" y="224"/>
                    <a:pt x="515" y="224"/>
                    <a:pt x="514" y="223"/>
                  </a:cubicBezTo>
                  <a:cubicBezTo>
                    <a:pt x="514" y="223"/>
                    <a:pt x="514" y="223"/>
                    <a:pt x="513" y="223"/>
                  </a:cubicBezTo>
                  <a:cubicBezTo>
                    <a:pt x="512" y="223"/>
                    <a:pt x="512" y="223"/>
                    <a:pt x="511" y="223"/>
                  </a:cubicBezTo>
                  <a:cubicBezTo>
                    <a:pt x="510" y="222"/>
                    <a:pt x="510" y="222"/>
                    <a:pt x="510" y="222"/>
                  </a:cubicBezTo>
                  <a:cubicBezTo>
                    <a:pt x="510" y="222"/>
                    <a:pt x="511" y="222"/>
                    <a:pt x="512" y="221"/>
                  </a:cubicBezTo>
                  <a:cubicBezTo>
                    <a:pt x="513" y="221"/>
                    <a:pt x="512" y="221"/>
                    <a:pt x="513" y="221"/>
                  </a:cubicBezTo>
                  <a:cubicBezTo>
                    <a:pt x="514" y="221"/>
                    <a:pt x="514" y="221"/>
                    <a:pt x="515" y="221"/>
                  </a:cubicBezTo>
                  <a:cubicBezTo>
                    <a:pt x="516" y="221"/>
                    <a:pt x="515" y="220"/>
                    <a:pt x="516" y="220"/>
                  </a:cubicBezTo>
                  <a:cubicBezTo>
                    <a:pt x="516" y="220"/>
                    <a:pt x="516" y="219"/>
                    <a:pt x="516" y="219"/>
                  </a:cubicBezTo>
                  <a:cubicBezTo>
                    <a:pt x="517" y="219"/>
                    <a:pt x="518" y="219"/>
                    <a:pt x="518" y="219"/>
                  </a:cubicBezTo>
                  <a:cubicBezTo>
                    <a:pt x="519" y="219"/>
                    <a:pt x="519" y="218"/>
                    <a:pt x="519" y="217"/>
                  </a:cubicBezTo>
                  <a:cubicBezTo>
                    <a:pt x="519" y="217"/>
                    <a:pt x="519" y="216"/>
                    <a:pt x="519" y="216"/>
                  </a:cubicBezTo>
                  <a:cubicBezTo>
                    <a:pt x="519" y="216"/>
                    <a:pt x="519" y="215"/>
                    <a:pt x="519" y="215"/>
                  </a:cubicBezTo>
                  <a:cubicBezTo>
                    <a:pt x="519" y="214"/>
                    <a:pt x="519" y="213"/>
                    <a:pt x="519" y="213"/>
                  </a:cubicBezTo>
                  <a:cubicBezTo>
                    <a:pt x="519" y="212"/>
                    <a:pt x="519" y="210"/>
                    <a:pt x="519" y="210"/>
                  </a:cubicBezTo>
                  <a:cubicBezTo>
                    <a:pt x="519" y="210"/>
                    <a:pt x="518" y="210"/>
                    <a:pt x="518" y="209"/>
                  </a:cubicBezTo>
                  <a:cubicBezTo>
                    <a:pt x="518" y="208"/>
                    <a:pt x="517" y="208"/>
                    <a:pt x="518" y="208"/>
                  </a:cubicBezTo>
                  <a:cubicBezTo>
                    <a:pt x="518" y="207"/>
                    <a:pt x="518" y="207"/>
                    <a:pt x="518" y="207"/>
                  </a:cubicBezTo>
                  <a:cubicBezTo>
                    <a:pt x="518" y="207"/>
                    <a:pt x="519" y="205"/>
                    <a:pt x="519" y="204"/>
                  </a:cubicBezTo>
                  <a:cubicBezTo>
                    <a:pt x="519" y="204"/>
                    <a:pt x="519" y="204"/>
                    <a:pt x="519" y="204"/>
                  </a:cubicBezTo>
                  <a:cubicBezTo>
                    <a:pt x="519" y="204"/>
                    <a:pt x="519" y="204"/>
                    <a:pt x="519" y="203"/>
                  </a:cubicBezTo>
                  <a:cubicBezTo>
                    <a:pt x="519" y="203"/>
                    <a:pt x="518" y="203"/>
                    <a:pt x="518" y="203"/>
                  </a:cubicBezTo>
                  <a:cubicBezTo>
                    <a:pt x="518" y="203"/>
                    <a:pt x="517" y="203"/>
                    <a:pt x="517" y="203"/>
                  </a:cubicBezTo>
                  <a:cubicBezTo>
                    <a:pt x="517" y="204"/>
                    <a:pt x="516" y="204"/>
                    <a:pt x="516" y="203"/>
                  </a:cubicBezTo>
                  <a:cubicBezTo>
                    <a:pt x="516" y="203"/>
                    <a:pt x="516" y="203"/>
                    <a:pt x="516" y="202"/>
                  </a:cubicBezTo>
                  <a:cubicBezTo>
                    <a:pt x="517" y="202"/>
                    <a:pt x="517" y="203"/>
                    <a:pt x="518" y="202"/>
                  </a:cubicBezTo>
                  <a:cubicBezTo>
                    <a:pt x="519" y="202"/>
                    <a:pt x="519" y="202"/>
                    <a:pt x="519" y="201"/>
                  </a:cubicBezTo>
                  <a:cubicBezTo>
                    <a:pt x="519" y="201"/>
                    <a:pt x="519" y="200"/>
                    <a:pt x="519" y="199"/>
                  </a:cubicBezTo>
                  <a:cubicBezTo>
                    <a:pt x="519" y="198"/>
                    <a:pt x="519" y="199"/>
                    <a:pt x="518" y="198"/>
                  </a:cubicBezTo>
                  <a:cubicBezTo>
                    <a:pt x="518" y="198"/>
                    <a:pt x="518" y="197"/>
                    <a:pt x="518" y="197"/>
                  </a:cubicBezTo>
                  <a:cubicBezTo>
                    <a:pt x="518" y="196"/>
                    <a:pt x="515" y="197"/>
                    <a:pt x="515" y="198"/>
                  </a:cubicBezTo>
                  <a:cubicBezTo>
                    <a:pt x="514" y="198"/>
                    <a:pt x="514" y="198"/>
                    <a:pt x="514" y="198"/>
                  </a:cubicBezTo>
                  <a:cubicBezTo>
                    <a:pt x="514" y="198"/>
                    <a:pt x="513" y="199"/>
                    <a:pt x="513" y="199"/>
                  </a:cubicBezTo>
                  <a:cubicBezTo>
                    <a:pt x="513" y="199"/>
                    <a:pt x="511" y="199"/>
                    <a:pt x="511" y="199"/>
                  </a:cubicBezTo>
                  <a:cubicBezTo>
                    <a:pt x="511" y="200"/>
                    <a:pt x="511" y="200"/>
                    <a:pt x="511" y="200"/>
                  </a:cubicBezTo>
                  <a:cubicBezTo>
                    <a:pt x="511" y="200"/>
                    <a:pt x="511" y="200"/>
                    <a:pt x="511" y="200"/>
                  </a:cubicBezTo>
                  <a:cubicBezTo>
                    <a:pt x="511" y="201"/>
                    <a:pt x="511" y="201"/>
                    <a:pt x="511" y="201"/>
                  </a:cubicBezTo>
                  <a:cubicBezTo>
                    <a:pt x="511" y="201"/>
                    <a:pt x="511" y="201"/>
                    <a:pt x="511" y="202"/>
                  </a:cubicBezTo>
                  <a:cubicBezTo>
                    <a:pt x="511" y="203"/>
                    <a:pt x="511" y="203"/>
                    <a:pt x="511" y="203"/>
                  </a:cubicBezTo>
                  <a:cubicBezTo>
                    <a:pt x="511" y="204"/>
                    <a:pt x="511" y="204"/>
                    <a:pt x="510" y="205"/>
                  </a:cubicBezTo>
                  <a:cubicBezTo>
                    <a:pt x="509" y="206"/>
                    <a:pt x="510" y="205"/>
                    <a:pt x="510" y="205"/>
                  </a:cubicBezTo>
                  <a:cubicBezTo>
                    <a:pt x="510" y="205"/>
                    <a:pt x="509" y="206"/>
                    <a:pt x="509" y="206"/>
                  </a:cubicBezTo>
                  <a:cubicBezTo>
                    <a:pt x="508" y="205"/>
                    <a:pt x="509" y="205"/>
                    <a:pt x="509" y="205"/>
                  </a:cubicBezTo>
                  <a:cubicBezTo>
                    <a:pt x="509" y="204"/>
                    <a:pt x="509" y="204"/>
                    <a:pt x="509" y="203"/>
                  </a:cubicBezTo>
                  <a:cubicBezTo>
                    <a:pt x="509" y="203"/>
                    <a:pt x="509" y="203"/>
                    <a:pt x="509" y="202"/>
                  </a:cubicBezTo>
                  <a:cubicBezTo>
                    <a:pt x="509" y="202"/>
                    <a:pt x="510" y="202"/>
                    <a:pt x="510" y="201"/>
                  </a:cubicBezTo>
                  <a:cubicBezTo>
                    <a:pt x="510" y="201"/>
                    <a:pt x="509" y="201"/>
                    <a:pt x="509" y="201"/>
                  </a:cubicBezTo>
                  <a:cubicBezTo>
                    <a:pt x="509" y="200"/>
                    <a:pt x="510" y="200"/>
                    <a:pt x="510" y="200"/>
                  </a:cubicBezTo>
                  <a:cubicBezTo>
                    <a:pt x="510" y="200"/>
                    <a:pt x="511" y="200"/>
                    <a:pt x="511" y="199"/>
                  </a:cubicBezTo>
                  <a:cubicBezTo>
                    <a:pt x="511" y="199"/>
                    <a:pt x="510" y="199"/>
                    <a:pt x="510" y="199"/>
                  </a:cubicBezTo>
                  <a:cubicBezTo>
                    <a:pt x="509" y="198"/>
                    <a:pt x="510" y="198"/>
                    <a:pt x="510" y="197"/>
                  </a:cubicBezTo>
                  <a:cubicBezTo>
                    <a:pt x="510" y="197"/>
                    <a:pt x="510" y="196"/>
                    <a:pt x="510" y="196"/>
                  </a:cubicBezTo>
                  <a:cubicBezTo>
                    <a:pt x="510" y="196"/>
                    <a:pt x="510" y="196"/>
                    <a:pt x="510" y="195"/>
                  </a:cubicBezTo>
                  <a:cubicBezTo>
                    <a:pt x="510" y="195"/>
                    <a:pt x="510" y="195"/>
                    <a:pt x="510" y="194"/>
                  </a:cubicBezTo>
                  <a:cubicBezTo>
                    <a:pt x="509" y="193"/>
                    <a:pt x="509" y="193"/>
                    <a:pt x="509" y="193"/>
                  </a:cubicBezTo>
                  <a:cubicBezTo>
                    <a:pt x="509" y="193"/>
                    <a:pt x="510" y="193"/>
                    <a:pt x="510" y="194"/>
                  </a:cubicBezTo>
                  <a:cubicBezTo>
                    <a:pt x="511" y="194"/>
                    <a:pt x="511" y="195"/>
                    <a:pt x="511" y="195"/>
                  </a:cubicBezTo>
                  <a:cubicBezTo>
                    <a:pt x="512" y="196"/>
                    <a:pt x="512" y="195"/>
                    <a:pt x="512" y="195"/>
                  </a:cubicBezTo>
                  <a:cubicBezTo>
                    <a:pt x="512" y="195"/>
                    <a:pt x="513" y="194"/>
                    <a:pt x="513" y="194"/>
                  </a:cubicBezTo>
                  <a:cubicBezTo>
                    <a:pt x="513" y="194"/>
                    <a:pt x="514" y="193"/>
                    <a:pt x="514" y="192"/>
                  </a:cubicBezTo>
                  <a:cubicBezTo>
                    <a:pt x="515" y="192"/>
                    <a:pt x="514" y="191"/>
                    <a:pt x="515" y="191"/>
                  </a:cubicBezTo>
                  <a:cubicBezTo>
                    <a:pt x="515" y="190"/>
                    <a:pt x="514" y="190"/>
                    <a:pt x="514" y="190"/>
                  </a:cubicBezTo>
                  <a:cubicBezTo>
                    <a:pt x="513" y="189"/>
                    <a:pt x="513" y="189"/>
                    <a:pt x="513" y="188"/>
                  </a:cubicBezTo>
                  <a:cubicBezTo>
                    <a:pt x="513" y="187"/>
                    <a:pt x="513" y="187"/>
                    <a:pt x="513" y="187"/>
                  </a:cubicBezTo>
                  <a:cubicBezTo>
                    <a:pt x="513" y="186"/>
                    <a:pt x="513" y="186"/>
                    <a:pt x="513" y="186"/>
                  </a:cubicBezTo>
                  <a:cubicBezTo>
                    <a:pt x="513" y="186"/>
                    <a:pt x="512" y="186"/>
                    <a:pt x="512" y="186"/>
                  </a:cubicBezTo>
                  <a:cubicBezTo>
                    <a:pt x="512" y="187"/>
                    <a:pt x="511" y="186"/>
                    <a:pt x="511" y="186"/>
                  </a:cubicBezTo>
                  <a:cubicBezTo>
                    <a:pt x="511" y="186"/>
                    <a:pt x="510" y="186"/>
                    <a:pt x="510" y="186"/>
                  </a:cubicBezTo>
                  <a:cubicBezTo>
                    <a:pt x="510" y="187"/>
                    <a:pt x="510" y="187"/>
                    <a:pt x="510" y="187"/>
                  </a:cubicBezTo>
                  <a:cubicBezTo>
                    <a:pt x="510" y="187"/>
                    <a:pt x="509" y="187"/>
                    <a:pt x="509" y="187"/>
                  </a:cubicBezTo>
                  <a:cubicBezTo>
                    <a:pt x="508" y="187"/>
                    <a:pt x="509" y="188"/>
                    <a:pt x="508" y="189"/>
                  </a:cubicBezTo>
                  <a:cubicBezTo>
                    <a:pt x="508" y="190"/>
                    <a:pt x="508" y="189"/>
                    <a:pt x="508" y="190"/>
                  </a:cubicBezTo>
                  <a:cubicBezTo>
                    <a:pt x="508" y="190"/>
                    <a:pt x="507" y="190"/>
                    <a:pt x="508" y="189"/>
                  </a:cubicBezTo>
                  <a:cubicBezTo>
                    <a:pt x="508" y="189"/>
                    <a:pt x="507" y="189"/>
                    <a:pt x="507" y="188"/>
                  </a:cubicBezTo>
                  <a:cubicBezTo>
                    <a:pt x="507" y="188"/>
                    <a:pt x="507" y="187"/>
                    <a:pt x="507" y="186"/>
                  </a:cubicBezTo>
                  <a:cubicBezTo>
                    <a:pt x="507" y="186"/>
                    <a:pt x="506" y="187"/>
                    <a:pt x="506" y="188"/>
                  </a:cubicBezTo>
                  <a:cubicBezTo>
                    <a:pt x="506" y="188"/>
                    <a:pt x="506" y="188"/>
                    <a:pt x="505" y="188"/>
                  </a:cubicBezTo>
                  <a:cubicBezTo>
                    <a:pt x="505" y="187"/>
                    <a:pt x="505" y="187"/>
                    <a:pt x="505" y="187"/>
                  </a:cubicBezTo>
                  <a:cubicBezTo>
                    <a:pt x="505" y="186"/>
                    <a:pt x="504" y="186"/>
                    <a:pt x="504" y="186"/>
                  </a:cubicBezTo>
                  <a:cubicBezTo>
                    <a:pt x="504" y="185"/>
                    <a:pt x="504" y="185"/>
                    <a:pt x="504" y="185"/>
                  </a:cubicBezTo>
                  <a:cubicBezTo>
                    <a:pt x="504" y="185"/>
                    <a:pt x="506" y="185"/>
                    <a:pt x="507" y="184"/>
                  </a:cubicBezTo>
                  <a:cubicBezTo>
                    <a:pt x="507" y="184"/>
                    <a:pt x="507" y="184"/>
                    <a:pt x="508" y="184"/>
                  </a:cubicBezTo>
                  <a:cubicBezTo>
                    <a:pt x="509" y="183"/>
                    <a:pt x="508" y="183"/>
                    <a:pt x="508" y="183"/>
                  </a:cubicBezTo>
                  <a:cubicBezTo>
                    <a:pt x="508" y="182"/>
                    <a:pt x="508" y="182"/>
                    <a:pt x="507" y="181"/>
                  </a:cubicBezTo>
                  <a:cubicBezTo>
                    <a:pt x="507" y="180"/>
                    <a:pt x="508" y="181"/>
                    <a:pt x="508" y="181"/>
                  </a:cubicBezTo>
                  <a:cubicBezTo>
                    <a:pt x="509" y="181"/>
                    <a:pt x="509" y="181"/>
                    <a:pt x="509" y="180"/>
                  </a:cubicBezTo>
                  <a:cubicBezTo>
                    <a:pt x="510" y="179"/>
                    <a:pt x="510" y="178"/>
                    <a:pt x="510" y="177"/>
                  </a:cubicBezTo>
                  <a:cubicBezTo>
                    <a:pt x="509" y="177"/>
                    <a:pt x="509" y="177"/>
                    <a:pt x="509" y="176"/>
                  </a:cubicBezTo>
                  <a:cubicBezTo>
                    <a:pt x="508" y="176"/>
                    <a:pt x="508" y="177"/>
                    <a:pt x="508" y="177"/>
                  </a:cubicBezTo>
                  <a:cubicBezTo>
                    <a:pt x="507" y="177"/>
                    <a:pt x="507" y="177"/>
                    <a:pt x="506" y="176"/>
                  </a:cubicBezTo>
                  <a:cubicBezTo>
                    <a:pt x="506" y="176"/>
                    <a:pt x="507" y="175"/>
                    <a:pt x="507" y="176"/>
                  </a:cubicBezTo>
                  <a:cubicBezTo>
                    <a:pt x="508" y="176"/>
                    <a:pt x="508" y="176"/>
                    <a:pt x="509" y="175"/>
                  </a:cubicBezTo>
                  <a:cubicBezTo>
                    <a:pt x="509" y="174"/>
                    <a:pt x="509" y="174"/>
                    <a:pt x="508" y="173"/>
                  </a:cubicBezTo>
                  <a:cubicBezTo>
                    <a:pt x="508" y="172"/>
                    <a:pt x="508" y="172"/>
                    <a:pt x="508" y="172"/>
                  </a:cubicBezTo>
                  <a:cubicBezTo>
                    <a:pt x="507" y="171"/>
                    <a:pt x="507" y="171"/>
                    <a:pt x="507" y="171"/>
                  </a:cubicBezTo>
                  <a:cubicBezTo>
                    <a:pt x="506" y="171"/>
                    <a:pt x="507" y="170"/>
                    <a:pt x="507" y="169"/>
                  </a:cubicBezTo>
                  <a:cubicBezTo>
                    <a:pt x="507" y="168"/>
                    <a:pt x="507" y="167"/>
                    <a:pt x="507" y="166"/>
                  </a:cubicBezTo>
                  <a:cubicBezTo>
                    <a:pt x="507" y="166"/>
                    <a:pt x="506" y="166"/>
                    <a:pt x="506" y="165"/>
                  </a:cubicBezTo>
                  <a:cubicBezTo>
                    <a:pt x="506" y="164"/>
                    <a:pt x="506" y="164"/>
                    <a:pt x="507" y="163"/>
                  </a:cubicBezTo>
                  <a:cubicBezTo>
                    <a:pt x="507" y="162"/>
                    <a:pt x="506" y="162"/>
                    <a:pt x="506" y="162"/>
                  </a:cubicBezTo>
                  <a:cubicBezTo>
                    <a:pt x="506" y="161"/>
                    <a:pt x="505" y="161"/>
                    <a:pt x="505" y="160"/>
                  </a:cubicBezTo>
                  <a:cubicBezTo>
                    <a:pt x="505" y="160"/>
                    <a:pt x="505" y="160"/>
                    <a:pt x="505" y="158"/>
                  </a:cubicBezTo>
                  <a:cubicBezTo>
                    <a:pt x="505" y="157"/>
                    <a:pt x="505" y="158"/>
                    <a:pt x="505" y="157"/>
                  </a:cubicBezTo>
                  <a:cubicBezTo>
                    <a:pt x="506" y="156"/>
                    <a:pt x="506" y="156"/>
                    <a:pt x="506" y="156"/>
                  </a:cubicBezTo>
                  <a:cubicBezTo>
                    <a:pt x="507" y="156"/>
                    <a:pt x="507" y="156"/>
                    <a:pt x="507" y="156"/>
                  </a:cubicBezTo>
                  <a:cubicBezTo>
                    <a:pt x="507" y="156"/>
                    <a:pt x="507" y="157"/>
                    <a:pt x="507" y="158"/>
                  </a:cubicBezTo>
                  <a:cubicBezTo>
                    <a:pt x="507" y="159"/>
                    <a:pt x="507" y="158"/>
                    <a:pt x="507" y="157"/>
                  </a:cubicBezTo>
                  <a:cubicBezTo>
                    <a:pt x="507" y="156"/>
                    <a:pt x="508" y="156"/>
                    <a:pt x="508" y="155"/>
                  </a:cubicBezTo>
                  <a:cubicBezTo>
                    <a:pt x="509" y="155"/>
                    <a:pt x="508" y="155"/>
                    <a:pt x="508" y="154"/>
                  </a:cubicBezTo>
                  <a:cubicBezTo>
                    <a:pt x="508" y="153"/>
                    <a:pt x="508" y="154"/>
                    <a:pt x="507" y="154"/>
                  </a:cubicBezTo>
                  <a:cubicBezTo>
                    <a:pt x="507" y="153"/>
                    <a:pt x="507" y="154"/>
                    <a:pt x="507" y="155"/>
                  </a:cubicBezTo>
                  <a:cubicBezTo>
                    <a:pt x="507" y="155"/>
                    <a:pt x="506" y="155"/>
                    <a:pt x="506" y="155"/>
                  </a:cubicBezTo>
                  <a:cubicBezTo>
                    <a:pt x="505" y="154"/>
                    <a:pt x="505" y="153"/>
                    <a:pt x="505" y="152"/>
                  </a:cubicBezTo>
                  <a:cubicBezTo>
                    <a:pt x="505" y="152"/>
                    <a:pt x="504" y="151"/>
                    <a:pt x="504" y="150"/>
                  </a:cubicBezTo>
                  <a:cubicBezTo>
                    <a:pt x="504" y="150"/>
                    <a:pt x="504" y="148"/>
                    <a:pt x="505" y="148"/>
                  </a:cubicBezTo>
                  <a:cubicBezTo>
                    <a:pt x="505" y="147"/>
                    <a:pt x="505" y="147"/>
                    <a:pt x="507" y="146"/>
                  </a:cubicBezTo>
                  <a:cubicBezTo>
                    <a:pt x="508" y="146"/>
                    <a:pt x="507" y="145"/>
                    <a:pt x="507" y="143"/>
                  </a:cubicBezTo>
                  <a:cubicBezTo>
                    <a:pt x="507" y="142"/>
                    <a:pt x="507" y="142"/>
                    <a:pt x="506" y="141"/>
                  </a:cubicBezTo>
                  <a:cubicBezTo>
                    <a:pt x="506" y="140"/>
                    <a:pt x="506" y="140"/>
                    <a:pt x="506" y="139"/>
                  </a:cubicBezTo>
                  <a:cubicBezTo>
                    <a:pt x="505" y="138"/>
                    <a:pt x="506" y="138"/>
                    <a:pt x="506" y="137"/>
                  </a:cubicBezTo>
                  <a:cubicBezTo>
                    <a:pt x="506" y="136"/>
                    <a:pt x="506" y="136"/>
                    <a:pt x="506" y="135"/>
                  </a:cubicBezTo>
                  <a:cubicBezTo>
                    <a:pt x="506" y="134"/>
                    <a:pt x="506" y="131"/>
                    <a:pt x="505" y="130"/>
                  </a:cubicBezTo>
                  <a:cubicBezTo>
                    <a:pt x="505" y="129"/>
                    <a:pt x="506" y="129"/>
                    <a:pt x="506" y="128"/>
                  </a:cubicBezTo>
                  <a:cubicBezTo>
                    <a:pt x="506" y="127"/>
                    <a:pt x="506" y="127"/>
                    <a:pt x="506" y="126"/>
                  </a:cubicBezTo>
                  <a:cubicBezTo>
                    <a:pt x="506" y="125"/>
                    <a:pt x="507" y="125"/>
                    <a:pt x="507" y="125"/>
                  </a:cubicBezTo>
                  <a:cubicBezTo>
                    <a:pt x="507" y="125"/>
                    <a:pt x="507" y="124"/>
                    <a:pt x="507" y="124"/>
                  </a:cubicBezTo>
                  <a:cubicBezTo>
                    <a:pt x="506" y="124"/>
                    <a:pt x="506" y="124"/>
                    <a:pt x="506" y="124"/>
                  </a:cubicBezTo>
                  <a:cubicBezTo>
                    <a:pt x="505" y="124"/>
                    <a:pt x="505" y="124"/>
                    <a:pt x="504" y="124"/>
                  </a:cubicBezTo>
                  <a:cubicBezTo>
                    <a:pt x="504" y="124"/>
                    <a:pt x="504" y="124"/>
                    <a:pt x="504" y="123"/>
                  </a:cubicBezTo>
                  <a:cubicBezTo>
                    <a:pt x="505" y="123"/>
                    <a:pt x="504" y="123"/>
                    <a:pt x="504" y="123"/>
                  </a:cubicBezTo>
                  <a:cubicBezTo>
                    <a:pt x="503" y="123"/>
                    <a:pt x="503" y="123"/>
                    <a:pt x="503" y="123"/>
                  </a:cubicBezTo>
                  <a:cubicBezTo>
                    <a:pt x="502" y="124"/>
                    <a:pt x="503" y="124"/>
                    <a:pt x="503" y="124"/>
                  </a:cubicBezTo>
                  <a:cubicBezTo>
                    <a:pt x="503" y="125"/>
                    <a:pt x="503" y="124"/>
                    <a:pt x="503" y="125"/>
                  </a:cubicBezTo>
                  <a:cubicBezTo>
                    <a:pt x="504" y="126"/>
                    <a:pt x="503" y="126"/>
                    <a:pt x="503" y="127"/>
                  </a:cubicBezTo>
                  <a:cubicBezTo>
                    <a:pt x="503" y="128"/>
                    <a:pt x="503" y="128"/>
                    <a:pt x="503" y="128"/>
                  </a:cubicBezTo>
                  <a:cubicBezTo>
                    <a:pt x="502" y="128"/>
                    <a:pt x="502" y="128"/>
                    <a:pt x="502" y="128"/>
                  </a:cubicBezTo>
                  <a:cubicBezTo>
                    <a:pt x="502" y="128"/>
                    <a:pt x="501" y="128"/>
                    <a:pt x="501" y="127"/>
                  </a:cubicBezTo>
                  <a:cubicBezTo>
                    <a:pt x="500" y="126"/>
                    <a:pt x="500" y="127"/>
                    <a:pt x="500" y="126"/>
                  </a:cubicBezTo>
                  <a:cubicBezTo>
                    <a:pt x="499" y="126"/>
                    <a:pt x="499" y="126"/>
                    <a:pt x="499" y="125"/>
                  </a:cubicBezTo>
                  <a:cubicBezTo>
                    <a:pt x="499" y="124"/>
                    <a:pt x="499" y="124"/>
                    <a:pt x="499" y="123"/>
                  </a:cubicBezTo>
                  <a:cubicBezTo>
                    <a:pt x="498" y="123"/>
                    <a:pt x="498" y="123"/>
                    <a:pt x="499" y="122"/>
                  </a:cubicBezTo>
                  <a:cubicBezTo>
                    <a:pt x="499" y="122"/>
                    <a:pt x="500" y="121"/>
                    <a:pt x="500" y="121"/>
                  </a:cubicBezTo>
                  <a:cubicBezTo>
                    <a:pt x="501" y="120"/>
                    <a:pt x="501" y="120"/>
                    <a:pt x="501" y="120"/>
                  </a:cubicBezTo>
                  <a:cubicBezTo>
                    <a:pt x="502" y="120"/>
                    <a:pt x="502" y="120"/>
                    <a:pt x="503" y="120"/>
                  </a:cubicBezTo>
                  <a:cubicBezTo>
                    <a:pt x="503" y="120"/>
                    <a:pt x="503" y="121"/>
                    <a:pt x="503" y="122"/>
                  </a:cubicBezTo>
                  <a:cubicBezTo>
                    <a:pt x="503" y="123"/>
                    <a:pt x="503" y="122"/>
                    <a:pt x="504" y="122"/>
                  </a:cubicBezTo>
                  <a:cubicBezTo>
                    <a:pt x="504" y="122"/>
                    <a:pt x="504" y="122"/>
                    <a:pt x="504" y="121"/>
                  </a:cubicBezTo>
                  <a:cubicBezTo>
                    <a:pt x="504" y="121"/>
                    <a:pt x="504" y="121"/>
                    <a:pt x="504" y="121"/>
                  </a:cubicBezTo>
                  <a:cubicBezTo>
                    <a:pt x="504" y="121"/>
                    <a:pt x="504" y="120"/>
                    <a:pt x="505" y="119"/>
                  </a:cubicBezTo>
                  <a:cubicBezTo>
                    <a:pt x="505" y="118"/>
                    <a:pt x="505" y="119"/>
                    <a:pt x="505" y="118"/>
                  </a:cubicBezTo>
                  <a:cubicBezTo>
                    <a:pt x="505" y="118"/>
                    <a:pt x="505" y="118"/>
                    <a:pt x="505" y="117"/>
                  </a:cubicBezTo>
                  <a:cubicBezTo>
                    <a:pt x="506" y="117"/>
                    <a:pt x="506" y="117"/>
                    <a:pt x="505" y="116"/>
                  </a:cubicBezTo>
                  <a:cubicBezTo>
                    <a:pt x="505" y="116"/>
                    <a:pt x="506" y="115"/>
                    <a:pt x="506" y="115"/>
                  </a:cubicBezTo>
                  <a:cubicBezTo>
                    <a:pt x="506" y="115"/>
                    <a:pt x="506" y="116"/>
                    <a:pt x="507" y="116"/>
                  </a:cubicBezTo>
                  <a:cubicBezTo>
                    <a:pt x="507" y="117"/>
                    <a:pt x="507" y="116"/>
                    <a:pt x="507" y="117"/>
                  </a:cubicBezTo>
                  <a:cubicBezTo>
                    <a:pt x="508" y="117"/>
                    <a:pt x="508" y="116"/>
                    <a:pt x="508" y="116"/>
                  </a:cubicBezTo>
                  <a:cubicBezTo>
                    <a:pt x="508" y="116"/>
                    <a:pt x="509" y="114"/>
                    <a:pt x="509" y="114"/>
                  </a:cubicBezTo>
                  <a:cubicBezTo>
                    <a:pt x="509" y="114"/>
                    <a:pt x="509" y="113"/>
                    <a:pt x="509" y="113"/>
                  </a:cubicBezTo>
                  <a:cubicBezTo>
                    <a:pt x="509" y="113"/>
                    <a:pt x="509" y="113"/>
                    <a:pt x="508" y="114"/>
                  </a:cubicBezTo>
                  <a:cubicBezTo>
                    <a:pt x="508" y="114"/>
                    <a:pt x="508" y="113"/>
                    <a:pt x="508" y="113"/>
                  </a:cubicBezTo>
                  <a:cubicBezTo>
                    <a:pt x="508" y="112"/>
                    <a:pt x="508" y="113"/>
                    <a:pt x="508" y="112"/>
                  </a:cubicBezTo>
                  <a:cubicBezTo>
                    <a:pt x="508" y="111"/>
                    <a:pt x="508" y="112"/>
                    <a:pt x="508" y="111"/>
                  </a:cubicBezTo>
                  <a:cubicBezTo>
                    <a:pt x="508" y="111"/>
                    <a:pt x="507" y="111"/>
                    <a:pt x="507" y="111"/>
                  </a:cubicBezTo>
                  <a:cubicBezTo>
                    <a:pt x="507" y="111"/>
                    <a:pt x="507" y="111"/>
                    <a:pt x="506" y="112"/>
                  </a:cubicBezTo>
                  <a:cubicBezTo>
                    <a:pt x="506" y="112"/>
                    <a:pt x="505" y="112"/>
                    <a:pt x="506" y="112"/>
                  </a:cubicBezTo>
                  <a:cubicBezTo>
                    <a:pt x="506" y="111"/>
                    <a:pt x="506" y="111"/>
                    <a:pt x="506" y="111"/>
                  </a:cubicBezTo>
                  <a:cubicBezTo>
                    <a:pt x="506" y="110"/>
                    <a:pt x="506" y="110"/>
                    <a:pt x="506" y="109"/>
                  </a:cubicBezTo>
                  <a:cubicBezTo>
                    <a:pt x="506" y="109"/>
                    <a:pt x="506" y="109"/>
                    <a:pt x="507" y="109"/>
                  </a:cubicBezTo>
                  <a:cubicBezTo>
                    <a:pt x="507" y="109"/>
                    <a:pt x="507" y="109"/>
                    <a:pt x="508" y="109"/>
                  </a:cubicBezTo>
                  <a:cubicBezTo>
                    <a:pt x="508" y="110"/>
                    <a:pt x="508" y="109"/>
                    <a:pt x="508" y="109"/>
                  </a:cubicBezTo>
                  <a:cubicBezTo>
                    <a:pt x="509" y="108"/>
                    <a:pt x="508" y="108"/>
                    <a:pt x="508" y="108"/>
                  </a:cubicBezTo>
                  <a:cubicBezTo>
                    <a:pt x="508" y="108"/>
                    <a:pt x="507" y="108"/>
                    <a:pt x="507" y="108"/>
                  </a:cubicBezTo>
                  <a:cubicBezTo>
                    <a:pt x="506" y="108"/>
                    <a:pt x="506" y="107"/>
                    <a:pt x="506" y="107"/>
                  </a:cubicBezTo>
                  <a:cubicBezTo>
                    <a:pt x="506" y="107"/>
                    <a:pt x="506" y="107"/>
                    <a:pt x="506" y="106"/>
                  </a:cubicBezTo>
                  <a:cubicBezTo>
                    <a:pt x="506" y="106"/>
                    <a:pt x="505" y="105"/>
                    <a:pt x="505" y="105"/>
                  </a:cubicBezTo>
                  <a:cubicBezTo>
                    <a:pt x="505" y="104"/>
                    <a:pt x="505" y="104"/>
                    <a:pt x="505" y="104"/>
                  </a:cubicBezTo>
                  <a:cubicBezTo>
                    <a:pt x="505" y="104"/>
                    <a:pt x="506" y="103"/>
                    <a:pt x="506" y="103"/>
                  </a:cubicBezTo>
                  <a:cubicBezTo>
                    <a:pt x="506" y="103"/>
                    <a:pt x="505" y="103"/>
                    <a:pt x="505" y="103"/>
                  </a:cubicBezTo>
                  <a:cubicBezTo>
                    <a:pt x="505" y="103"/>
                    <a:pt x="505" y="103"/>
                    <a:pt x="504" y="103"/>
                  </a:cubicBezTo>
                  <a:cubicBezTo>
                    <a:pt x="503" y="103"/>
                    <a:pt x="503" y="103"/>
                    <a:pt x="502" y="102"/>
                  </a:cubicBezTo>
                  <a:cubicBezTo>
                    <a:pt x="502" y="102"/>
                    <a:pt x="502" y="102"/>
                    <a:pt x="502" y="101"/>
                  </a:cubicBezTo>
                  <a:cubicBezTo>
                    <a:pt x="502" y="101"/>
                    <a:pt x="501" y="101"/>
                    <a:pt x="501" y="101"/>
                  </a:cubicBezTo>
                  <a:cubicBezTo>
                    <a:pt x="501" y="100"/>
                    <a:pt x="501" y="101"/>
                    <a:pt x="502" y="100"/>
                  </a:cubicBezTo>
                  <a:cubicBezTo>
                    <a:pt x="502" y="99"/>
                    <a:pt x="502" y="100"/>
                    <a:pt x="502" y="99"/>
                  </a:cubicBezTo>
                  <a:cubicBezTo>
                    <a:pt x="503" y="99"/>
                    <a:pt x="502" y="99"/>
                    <a:pt x="503" y="99"/>
                  </a:cubicBezTo>
                  <a:cubicBezTo>
                    <a:pt x="503" y="98"/>
                    <a:pt x="503" y="98"/>
                    <a:pt x="503" y="98"/>
                  </a:cubicBezTo>
                  <a:cubicBezTo>
                    <a:pt x="504" y="98"/>
                    <a:pt x="504" y="97"/>
                    <a:pt x="505" y="97"/>
                  </a:cubicBezTo>
                  <a:cubicBezTo>
                    <a:pt x="505" y="96"/>
                    <a:pt x="505" y="96"/>
                    <a:pt x="505" y="96"/>
                  </a:cubicBezTo>
                  <a:cubicBezTo>
                    <a:pt x="505" y="96"/>
                    <a:pt x="506" y="97"/>
                    <a:pt x="506" y="96"/>
                  </a:cubicBezTo>
                  <a:cubicBezTo>
                    <a:pt x="507" y="96"/>
                    <a:pt x="507" y="96"/>
                    <a:pt x="508" y="96"/>
                  </a:cubicBezTo>
                  <a:cubicBezTo>
                    <a:pt x="508" y="95"/>
                    <a:pt x="508" y="95"/>
                    <a:pt x="508" y="94"/>
                  </a:cubicBezTo>
                  <a:cubicBezTo>
                    <a:pt x="508" y="94"/>
                    <a:pt x="508" y="94"/>
                    <a:pt x="508" y="93"/>
                  </a:cubicBezTo>
                  <a:cubicBezTo>
                    <a:pt x="509" y="93"/>
                    <a:pt x="508" y="93"/>
                    <a:pt x="508" y="93"/>
                  </a:cubicBezTo>
                  <a:cubicBezTo>
                    <a:pt x="509" y="92"/>
                    <a:pt x="508" y="92"/>
                    <a:pt x="507" y="92"/>
                  </a:cubicBezTo>
                  <a:cubicBezTo>
                    <a:pt x="507" y="92"/>
                    <a:pt x="507" y="92"/>
                    <a:pt x="507" y="92"/>
                  </a:cubicBezTo>
                  <a:cubicBezTo>
                    <a:pt x="506" y="92"/>
                    <a:pt x="506" y="93"/>
                    <a:pt x="506" y="93"/>
                  </a:cubicBezTo>
                  <a:cubicBezTo>
                    <a:pt x="505" y="93"/>
                    <a:pt x="504" y="94"/>
                    <a:pt x="503" y="95"/>
                  </a:cubicBezTo>
                  <a:cubicBezTo>
                    <a:pt x="502" y="95"/>
                    <a:pt x="503" y="95"/>
                    <a:pt x="503" y="94"/>
                  </a:cubicBezTo>
                  <a:cubicBezTo>
                    <a:pt x="503" y="94"/>
                    <a:pt x="503" y="94"/>
                    <a:pt x="503" y="93"/>
                  </a:cubicBezTo>
                  <a:cubicBezTo>
                    <a:pt x="503" y="93"/>
                    <a:pt x="503" y="93"/>
                    <a:pt x="504" y="92"/>
                  </a:cubicBezTo>
                  <a:cubicBezTo>
                    <a:pt x="504" y="92"/>
                    <a:pt x="503" y="92"/>
                    <a:pt x="503" y="92"/>
                  </a:cubicBezTo>
                  <a:cubicBezTo>
                    <a:pt x="503" y="92"/>
                    <a:pt x="503" y="91"/>
                    <a:pt x="503" y="91"/>
                  </a:cubicBezTo>
                  <a:cubicBezTo>
                    <a:pt x="503" y="90"/>
                    <a:pt x="503" y="90"/>
                    <a:pt x="503" y="90"/>
                  </a:cubicBezTo>
                  <a:cubicBezTo>
                    <a:pt x="503" y="89"/>
                    <a:pt x="502" y="90"/>
                    <a:pt x="502" y="89"/>
                  </a:cubicBezTo>
                  <a:cubicBezTo>
                    <a:pt x="502" y="89"/>
                    <a:pt x="501" y="89"/>
                    <a:pt x="501" y="89"/>
                  </a:cubicBezTo>
                  <a:cubicBezTo>
                    <a:pt x="501" y="89"/>
                    <a:pt x="500" y="89"/>
                    <a:pt x="500" y="89"/>
                  </a:cubicBezTo>
                  <a:cubicBezTo>
                    <a:pt x="500" y="90"/>
                    <a:pt x="500" y="90"/>
                    <a:pt x="500" y="90"/>
                  </a:cubicBezTo>
                  <a:cubicBezTo>
                    <a:pt x="500" y="90"/>
                    <a:pt x="500" y="89"/>
                    <a:pt x="500" y="89"/>
                  </a:cubicBezTo>
                  <a:cubicBezTo>
                    <a:pt x="501" y="88"/>
                    <a:pt x="501" y="88"/>
                    <a:pt x="501" y="88"/>
                  </a:cubicBezTo>
                  <a:cubicBezTo>
                    <a:pt x="501" y="87"/>
                    <a:pt x="501" y="88"/>
                    <a:pt x="501" y="88"/>
                  </a:cubicBezTo>
                  <a:cubicBezTo>
                    <a:pt x="501" y="88"/>
                    <a:pt x="502" y="89"/>
                    <a:pt x="502" y="89"/>
                  </a:cubicBezTo>
                  <a:cubicBezTo>
                    <a:pt x="502" y="89"/>
                    <a:pt x="502" y="89"/>
                    <a:pt x="503" y="89"/>
                  </a:cubicBezTo>
                  <a:cubicBezTo>
                    <a:pt x="503" y="89"/>
                    <a:pt x="503" y="88"/>
                    <a:pt x="503" y="88"/>
                  </a:cubicBezTo>
                  <a:cubicBezTo>
                    <a:pt x="503" y="87"/>
                    <a:pt x="503" y="86"/>
                    <a:pt x="503" y="85"/>
                  </a:cubicBezTo>
                  <a:cubicBezTo>
                    <a:pt x="503" y="85"/>
                    <a:pt x="503" y="85"/>
                    <a:pt x="503" y="85"/>
                  </a:cubicBezTo>
                  <a:cubicBezTo>
                    <a:pt x="503" y="85"/>
                    <a:pt x="503" y="84"/>
                    <a:pt x="503" y="84"/>
                  </a:cubicBezTo>
                  <a:cubicBezTo>
                    <a:pt x="503" y="84"/>
                    <a:pt x="502" y="83"/>
                    <a:pt x="502" y="82"/>
                  </a:cubicBezTo>
                  <a:cubicBezTo>
                    <a:pt x="502" y="82"/>
                    <a:pt x="503" y="82"/>
                    <a:pt x="503" y="81"/>
                  </a:cubicBezTo>
                  <a:cubicBezTo>
                    <a:pt x="504" y="81"/>
                    <a:pt x="503" y="80"/>
                    <a:pt x="503" y="80"/>
                  </a:cubicBezTo>
                  <a:cubicBezTo>
                    <a:pt x="503" y="79"/>
                    <a:pt x="502" y="79"/>
                    <a:pt x="502" y="79"/>
                  </a:cubicBezTo>
                  <a:cubicBezTo>
                    <a:pt x="502" y="78"/>
                    <a:pt x="503" y="78"/>
                    <a:pt x="503" y="77"/>
                  </a:cubicBezTo>
                  <a:cubicBezTo>
                    <a:pt x="503" y="76"/>
                    <a:pt x="503" y="76"/>
                    <a:pt x="503" y="75"/>
                  </a:cubicBezTo>
                  <a:cubicBezTo>
                    <a:pt x="503" y="75"/>
                    <a:pt x="502" y="73"/>
                    <a:pt x="502" y="72"/>
                  </a:cubicBezTo>
                  <a:cubicBezTo>
                    <a:pt x="502" y="72"/>
                    <a:pt x="502" y="72"/>
                    <a:pt x="502" y="71"/>
                  </a:cubicBezTo>
                  <a:cubicBezTo>
                    <a:pt x="502" y="70"/>
                    <a:pt x="502" y="70"/>
                    <a:pt x="503" y="70"/>
                  </a:cubicBezTo>
                  <a:cubicBezTo>
                    <a:pt x="503" y="69"/>
                    <a:pt x="503" y="69"/>
                    <a:pt x="503" y="68"/>
                  </a:cubicBezTo>
                  <a:cubicBezTo>
                    <a:pt x="504" y="68"/>
                    <a:pt x="503" y="68"/>
                    <a:pt x="502" y="68"/>
                  </a:cubicBezTo>
                  <a:cubicBezTo>
                    <a:pt x="502" y="67"/>
                    <a:pt x="502" y="67"/>
                    <a:pt x="501" y="67"/>
                  </a:cubicBezTo>
                  <a:cubicBezTo>
                    <a:pt x="500" y="66"/>
                    <a:pt x="501" y="66"/>
                    <a:pt x="501" y="65"/>
                  </a:cubicBezTo>
                  <a:cubicBezTo>
                    <a:pt x="501" y="65"/>
                    <a:pt x="501" y="64"/>
                    <a:pt x="501" y="64"/>
                  </a:cubicBezTo>
                  <a:cubicBezTo>
                    <a:pt x="501" y="64"/>
                    <a:pt x="501" y="64"/>
                    <a:pt x="502" y="64"/>
                  </a:cubicBezTo>
                  <a:cubicBezTo>
                    <a:pt x="502" y="64"/>
                    <a:pt x="502" y="63"/>
                    <a:pt x="502" y="63"/>
                  </a:cubicBezTo>
                  <a:cubicBezTo>
                    <a:pt x="501" y="63"/>
                    <a:pt x="501" y="63"/>
                    <a:pt x="501" y="63"/>
                  </a:cubicBezTo>
                  <a:cubicBezTo>
                    <a:pt x="501" y="63"/>
                    <a:pt x="500" y="63"/>
                    <a:pt x="500" y="63"/>
                  </a:cubicBezTo>
                  <a:cubicBezTo>
                    <a:pt x="500" y="63"/>
                    <a:pt x="500" y="63"/>
                    <a:pt x="500" y="62"/>
                  </a:cubicBezTo>
                  <a:cubicBezTo>
                    <a:pt x="500" y="62"/>
                    <a:pt x="500" y="61"/>
                    <a:pt x="500" y="61"/>
                  </a:cubicBezTo>
                  <a:cubicBezTo>
                    <a:pt x="500" y="60"/>
                    <a:pt x="500" y="60"/>
                    <a:pt x="500" y="60"/>
                  </a:cubicBezTo>
                  <a:cubicBezTo>
                    <a:pt x="499" y="60"/>
                    <a:pt x="499" y="60"/>
                    <a:pt x="499" y="60"/>
                  </a:cubicBezTo>
                  <a:cubicBezTo>
                    <a:pt x="499" y="60"/>
                    <a:pt x="500" y="59"/>
                    <a:pt x="500" y="59"/>
                  </a:cubicBezTo>
                  <a:cubicBezTo>
                    <a:pt x="500" y="59"/>
                    <a:pt x="500" y="59"/>
                    <a:pt x="500" y="59"/>
                  </a:cubicBezTo>
                  <a:cubicBezTo>
                    <a:pt x="500" y="58"/>
                    <a:pt x="500" y="58"/>
                    <a:pt x="500" y="58"/>
                  </a:cubicBezTo>
                  <a:cubicBezTo>
                    <a:pt x="500" y="58"/>
                    <a:pt x="500" y="57"/>
                    <a:pt x="501" y="57"/>
                  </a:cubicBezTo>
                  <a:cubicBezTo>
                    <a:pt x="501" y="57"/>
                    <a:pt x="501" y="56"/>
                    <a:pt x="500" y="56"/>
                  </a:cubicBezTo>
                  <a:cubicBezTo>
                    <a:pt x="499" y="55"/>
                    <a:pt x="500" y="55"/>
                    <a:pt x="500" y="55"/>
                  </a:cubicBezTo>
                  <a:cubicBezTo>
                    <a:pt x="500" y="54"/>
                    <a:pt x="499" y="54"/>
                    <a:pt x="499" y="54"/>
                  </a:cubicBezTo>
                  <a:cubicBezTo>
                    <a:pt x="499" y="54"/>
                    <a:pt x="499" y="54"/>
                    <a:pt x="499" y="54"/>
                  </a:cubicBezTo>
                  <a:cubicBezTo>
                    <a:pt x="499" y="54"/>
                    <a:pt x="499" y="53"/>
                    <a:pt x="499" y="53"/>
                  </a:cubicBezTo>
                  <a:cubicBezTo>
                    <a:pt x="499" y="52"/>
                    <a:pt x="499" y="53"/>
                    <a:pt x="500" y="53"/>
                  </a:cubicBezTo>
                  <a:cubicBezTo>
                    <a:pt x="500" y="52"/>
                    <a:pt x="500" y="52"/>
                    <a:pt x="500" y="52"/>
                  </a:cubicBezTo>
                  <a:cubicBezTo>
                    <a:pt x="500" y="52"/>
                    <a:pt x="500" y="52"/>
                    <a:pt x="500" y="51"/>
                  </a:cubicBezTo>
                  <a:cubicBezTo>
                    <a:pt x="500" y="51"/>
                    <a:pt x="500" y="51"/>
                    <a:pt x="501" y="50"/>
                  </a:cubicBezTo>
                  <a:cubicBezTo>
                    <a:pt x="501" y="50"/>
                    <a:pt x="501" y="50"/>
                    <a:pt x="501" y="49"/>
                  </a:cubicBezTo>
                  <a:cubicBezTo>
                    <a:pt x="500" y="49"/>
                    <a:pt x="501" y="48"/>
                    <a:pt x="501" y="48"/>
                  </a:cubicBezTo>
                  <a:cubicBezTo>
                    <a:pt x="501" y="47"/>
                    <a:pt x="501" y="46"/>
                    <a:pt x="501" y="46"/>
                  </a:cubicBezTo>
                  <a:cubicBezTo>
                    <a:pt x="501" y="46"/>
                    <a:pt x="500" y="46"/>
                    <a:pt x="500" y="46"/>
                  </a:cubicBezTo>
                  <a:cubicBezTo>
                    <a:pt x="500" y="46"/>
                    <a:pt x="500" y="46"/>
                    <a:pt x="500" y="46"/>
                  </a:cubicBezTo>
                  <a:cubicBezTo>
                    <a:pt x="499" y="45"/>
                    <a:pt x="500" y="45"/>
                    <a:pt x="500" y="45"/>
                  </a:cubicBezTo>
                  <a:cubicBezTo>
                    <a:pt x="500" y="45"/>
                    <a:pt x="499" y="44"/>
                    <a:pt x="497" y="43"/>
                  </a:cubicBezTo>
                  <a:cubicBezTo>
                    <a:pt x="496" y="42"/>
                    <a:pt x="497" y="44"/>
                    <a:pt x="496" y="43"/>
                  </a:cubicBezTo>
                  <a:cubicBezTo>
                    <a:pt x="496" y="43"/>
                    <a:pt x="496" y="43"/>
                    <a:pt x="497" y="42"/>
                  </a:cubicBezTo>
                  <a:cubicBezTo>
                    <a:pt x="497" y="42"/>
                    <a:pt x="497" y="42"/>
                    <a:pt x="498" y="41"/>
                  </a:cubicBezTo>
                  <a:cubicBezTo>
                    <a:pt x="498" y="41"/>
                    <a:pt x="499" y="40"/>
                    <a:pt x="499" y="40"/>
                  </a:cubicBezTo>
                  <a:cubicBezTo>
                    <a:pt x="500" y="40"/>
                    <a:pt x="499" y="39"/>
                    <a:pt x="500" y="39"/>
                  </a:cubicBezTo>
                  <a:cubicBezTo>
                    <a:pt x="500" y="38"/>
                    <a:pt x="501" y="38"/>
                    <a:pt x="501" y="38"/>
                  </a:cubicBezTo>
                  <a:cubicBezTo>
                    <a:pt x="502" y="37"/>
                    <a:pt x="502" y="37"/>
                    <a:pt x="503" y="36"/>
                  </a:cubicBezTo>
                  <a:cubicBezTo>
                    <a:pt x="503" y="36"/>
                    <a:pt x="503" y="36"/>
                    <a:pt x="503" y="36"/>
                  </a:cubicBezTo>
                  <a:cubicBezTo>
                    <a:pt x="503" y="35"/>
                    <a:pt x="502" y="35"/>
                    <a:pt x="502" y="35"/>
                  </a:cubicBezTo>
                  <a:cubicBezTo>
                    <a:pt x="502" y="34"/>
                    <a:pt x="503" y="33"/>
                    <a:pt x="503" y="33"/>
                  </a:cubicBezTo>
                  <a:cubicBezTo>
                    <a:pt x="503" y="32"/>
                    <a:pt x="505" y="31"/>
                    <a:pt x="505" y="30"/>
                  </a:cubicBezTo>
                  <a:cubicBezTo>
                    <a:pt x="505" y="30"/>
                    <a:pt x="506" y="29"/>
                    <a:pt x="506" y="29"/>
                  </a:cubicBezTo>
                  <a:cubicBezTo>
                    <a:pt x="506" y="29"/>
                    <a:pt x="506" y="28"/>
                    <a:pt x="505" y="27"/>
                  </a:cubicBezTo>
                  <a:cubicBezTo>
                    <a:pt x="505" y="27"/>
                    <a:pt x="505" y="27"/>
                    <a:pt x="505" y="27"/>
                  </a:cubicBezTo>
                  <a:cubicBezTo>
                    <a:pt x="504" y="27"/>
                    <a:pt x="504" y="27"/>
                    <a:pt x="503" y="27"/>
                  </a:cubicBezTo>
                  <a:cubicBezTo>
                    <a:pt x="502" y="26"/>
                    <a:pt x="503" y="27"/>
                    <a:pt x="503" y="27"/>
                  </a:cubicBezTo>
                  <a:cubicBezTo>
                    <a:pt x="503" y="26"/>
                    <a:pt x="502" y="26"/>
                    <a:pt x="502" y="26"/>
                  </a:cubicBezTo>
                  <a:cubicBezTo>
                    <a:pt x="501" y="26"/>
                    <a:pt x="502" y="26"/>
                    <a:pt x="502" y="25"/>
                  </a:cubicBezTo>
                  <a:cubicBezTo>
                    <a:pt x="503" y="24"/>
                    <a:pt x="502" y="25"/>
                    <a:pt x="502" y="24"/>
                  </a:cubicBezTo>
                  <a:cubicBezTo>
                    <a:pt x="502" y="23"/>
                    <a:pt x="502" y="23"/>
                    <a:pt x="503" y="22"/>
                  </a:cubicBezTo>
                  <a:cubicBezTo>
                    <a:pt x="504" y="21"/>
                    <a:pt x="503" y="22"/>
                    <a:pt x="504" y="21"/>
                  </a:cubicBezTo>
                  <a:cubicBezTo>
                    <a:pt x="505" y="21"/>
                    <a:pt x="505" y="21"/>
                    <a:pt x="507" y="20"/>
                  </a:cubicBezTo>
                  <a:cubicBezTo>
                    <a:pt x="508" y="19"/>
                    <a:pt x="508" y="19"/>
                    <a:pt x="508" y="18"/>
                  </a:cubicBezTo>
                  <a:cubicBezTo>
                    <a:pt x="509" y="18"/>
                    <a:pt x="508" y="17"/>
                    <a:pt x="508" y="17"/>
                  </a:cubicBezTo>
                  <a:cubicBezTo>
                    <a:pt x="508" y="17"/>
                    <a:pt x="507" y="17"/>
                    <a:pt x="507" y="17"/>
                  </a:cubicBezTo>
                  <a:cubicBezTo>
                    <a:pt x="506" y="17"/>
                    <a:pt x="506" y="17"/>
                    <a:pt x="505" y="16"/>
                  </a:cubicBezTo>
                  <a:cubicBezTo>
                    <a:pt x="505" y="16"/>
                    <a:pt x="503" y="15"/>
                    <a:pt x="503" y="15"/>
                  </a:cubicBezTo>
                  <a:cubicBezTo>
                    <a:pt x="502" y="15"/>
                    <a:pt x="502" y="14"/>
                    <a:pt x="502" y="14"/>
                  </a:cubicBezTo>
                  <a:cubicBezTo>
                    <a:pt x="502" y="14"/>
                    <a:pt x="502" y="14"/>
                    <a:pt x="503" y="14"/>
                  </a:cubicBezTo>
                  <a:cubicBezTo>
                    <a:pt x="503" y="14"/>
                    <a:pt x="503" y="13"/>
                    <a:pt x="504" y="13"/>
                  </a:cubicBezTo>
                  <a:cubicBezTo>
                    <a:pt x="505" y="12"/>
                    <a:pt x="505" y="12"/>
                    <a:pt x="506" y="12"/>
                  </a:cubicBezTo>
                  <a:cubicBezTo>
                    <a:pt x="507" y="11"/>
                    <a:pt x="507" y="11"/>
                    <a:pt x="507" y="11"/>
                  </a:cubicBezTo>
                  <a:cubicBezTo>
                    <a:pt x="507" y="11"/>
                    <a:pt x="508" y="11"/>
                    <a:pt x="508" y="11"/>
                  </a:cubicBezTo>
                  <a:cubicBezTo>
                    <a:pt x="509" y="11"/>
                    <a:pt x="509" y="11"/>
                    <a:pt x="510" y="11"/>
                  </a:cubicBezTo>
                  <a:cubicBezTo>
                    <a:pt x="510" y="11"/>
                    <a:pt x="509" y="10"/>
                    <a:pt x="509" y="9"/>
                  </a:cubicBezTo>
                  <a:cubicBezTo>
                    <a:pt x="508" y="9"/>
                    <a:pt x="508" y="9"/>
                    <a:pt x="507" y="9"/>
                  </a:cubicBezTo>
                  <a:cubicBezTo>
                    <a:pt x="506" y="9"/>
                    <a:pt x="507" y="9"/>
                    <a:pt x="506" y="8"/>
                  </a:cubicBezTo>
                  <a:cubicBezTo>
                    <a:pt x="506" y="8"/>
                    <a:pt x="507" y="8"/>
                    <a:pt x="507" y="8"/>
                  </a:cubicBezTo>
                  <a:cubicBezTo>
                    <a:pt x="507" y="8"/>
                    <a:pt x="507" y="7"/>
                    <a:pt x="507" y="7"/>
                  </a:cubicBezTo>
                  <a:cubicBezTo>
                    <a:pt x="507" y="7"/>
                    <a:pt x="507" y="6"/>
                    <a:pt x="507" y="6"/>
                  </a:cubicBezTo>
                  <a:cubicBezTo>
                    <a:pt x="506" y="6"/>
                    <a:pt x="506" y="6"/>
                    <a:pt x="506" y="6"/>
                  </a:cubicBezTo>
                  <a:cubicBezTo>
                    <a:pt x="506" y="5"/>
                    <a:pt x="505" y="5"/>
                    <a:pt x="504" y="5"/>
                  </a:cubicBezTo>
                  <a:cubicBezTo>
                    <a:pt x="504" y="4"/>
                    <a:pt x="504" y="5"/>
                    <a:pt x="504" y="5"/>
                  </a:cubicBezTo>
                  <a:cubicBezTo>
                    <a:pt x="503" y="4"/>
                    <a:pt x="504" y="4"/>
                    <a:pt x="504" y="4"/>
                  </a:cubicBezTo>
                  <a:cubicBezTo>
                    <a:pt x="504" y="4"/>
                    <a:pt x="505" y="4"/>
                    <a:pt x="505" y="3"/>
                  </a:cubicBezTo>
                  <a:cubicBezTo>
                    <a:pt x="505" y="3"/>
                    <a:pt x="505" y="3"/>
                    <a:pt x="505" y="3"/>
                  </a:cubicBezTo>
                  <a:cubicBezTo>
                    <a:pt x="505" y="2"/>
                    <a:pt x="505" y="2"/>
                    <a:pt x="505" y="2"/>
                  </a:cubicBezTo>
                  <a:cubicBezTo>
                    <a:pt x="505" y="1"/>
                    <a:pt x="504" y="1"/>
                    <a:pt x="504" y="1"/>
                  </a:cubicBezTo>
                  <a:cubicBezTo>
                    <a:pt x="503" y="0"/>
                    <a:pt x="503" y="1"/>
                    <a:pt x="503" y="1"/>
                  </a:cubicBezTo>
                  <a:cubicBezTo>
                    <a:pt x="503" y="1"/>
                    <a:pt x="503" y="1"/>
                    <a:pt x="503" y="1"/>
                  </a:cubicBezTo>
                  <a:cubicBezTo>
                    <a:pt x="503" y="1"/>
                    <a:pt x="502" y="1"/>
                    <a:pt x="501" y="1"/>
                  </a:cubicBezTo>
                  <a:cubicBezTo>
                    <a:pt x="501" y="1"/>
                    <a:pt x="501" y="0"/>
                    <a:pt x="500" y="0"/>
                  </a:cubicBezTo>
                  <a:cubicBezTo>
                    <a:pt x="500" y="0"/>
                    <a:pt x="500" y="1"/>
                    <a:pt x="499" y="2"/>
                  </a:cubicBezTo>
                  <a:cubicBezTo>
                    <a:pt x="499" y="2"/>
                    <a:pt x="499" y="2"/>
                    <a:pt x="499" y="2"/>
                  </a:cubicBezTo>
                  <a:cubicBezTo>
                    <a:pt x="499" y="2"/>
                    <a:pt x="498" y="3"/>
                    <a:pt x="497" y="3"/>
                  </a:cubicBezTo>
                  <a:cubicBezTo>
                    <a:pt x="497" y="3"/>
                    <a:pt x="497" y="4"/>
                    <a:pt x="497" y="4"/>
                  </a:cubicBezTo>
                  <a:cubicBezTo>
                    <a:pt x="497" y="4"/>
                    <a:pt x="496" y="4"/>
                    <a:pt x="496" y="5"/>
                  </a:cubicBezTo>
                  <a:cubicBezTo>
                    <a:pt x="495" y="5"/>
                    <a:pt x="494" y="5"/>
                    <a:pt x="494" y="5"/>
                  </a:cubicBezTo>
                  <a:cubicBezTo>
                    <a:pt x="493" y="5"/>
                    <a:pt x="493" y="5"/>
                    <a:pt x="493" y="5"/>
                  </a:cubicBezTo>
                  <a:cubicBezTo>
                    <a:pt x="492" y="5"/>
                    <a:pt x="492" y="5"/>
                    <a:pt x="492" y="5"/>
                  </a:cubicBezTo>
                  <a:cubicBezTo>
                    <a:pt x="491" y="5"/>
                    <a:pt x="491" y="5"/>
                    <a:pt x="491" y="5"/>
                  </a:cubicBezTo>
                  <a:cubicBezTo>
                    <a:pt x="491" y="5"/>
                    <a:pt x="490" y="6"/>
                    <a:pt x="490" y="6"/>
                  </a:cubicBezTo>
                  <a:cubicBezTo>
                    <a:pt x="489" y="6"/>
                    <a:pt x="489" y="7"/>
                    <a:pt x="489" y="8"/>
                  </a:cubicBezTo>
                  <a:cubicBezTo>
                    <a:pt x="488" y="8"/>
                    <a:pt x="488" y="8"/>
                    <a:pt x="488" y="9"/>
                  </a:cubicBezTo>
                  <a:cubicBezTo>
                    <a:pt x="488" y="9"/>
                    <a:pt x="487" y="9"/>
                    <a:pt x="487" y="9"/>
                  </a:cubicBezTo>
                  <a:cubicBezTo>
                    <a:pt x="487" y="9"/>
                    <a:pt x="485" y="10"/>
                    <a:pt x="484" y="10"/>
                  </a:cubicBezTo>
                  <a:cubicBezTo>
                    <a:pt x="483" y="11"/>
                    <a:pt x="484" y="11"/>
                    <a:pt x="483" y="12"/>
                  </a:cubicBezTo>
                  <a:cubicBezTo>
                    <a:pt x="483" y="12"/>
                    <a:pt x="483" y="12"/>
                    <a:pt x="482" y="13"/>
                  </a:cubicBezTo>
                  <a:cubicBezTo>
                    <a:pt x="482" y="14"/>
                    <a:pt x="482" y="13"/>
                    <a:pt x="482" y="13"/>
                  </a:cubicBezTo>
                  <a:cubicBezTo>
                    <a:pt x="481" y="13"/>
                    <a:pt x="481" y="14"/>
                    <a:pt x="481" y="14"/>
                  </a:cubicBezTo>
                  <a:cubicBezTo>
                    <a:pt x="481" y="14"/>
                    <a:pt x="480" y="14"/>
                    <a:pt x="480" y="15"/>
                  </a:cubicBezTo>
                  <a:cubicBezTo>
                    <a:pt x="480" y="15"/>
                    <a:pt x="479" y="15"/>
                    <a:pt x="479" y="16"/>
                  </a:cubicBezTo>
                  <a:cubicBezTo>
                    <a:pt x="479" y="16"/>
                    <a:pt x="478" y="16"/>
                    <a:pt x="476" y="17"/>
                  </a:cubicBezTo>
                  <a:cubicBezTo>
                    <a:pt x="475" y="17"/>
                    <a:pt x="475" y="17"/>
                    <a:pt x="475" y="17"/>
                  </a:cubicBezTo>
                  <a:cubicBezTo>
                    <a:pt x="474" y="17"/>
                    <a:pt x="474" y="17"/>
                    <a:pt x="474" y="17"/>
                  </a:cubicBezTo>
                  <a:cubicBezTo>
                    <a:pt x="473" y="17"/>
                    <a:pt x="473" y="18"/>
                    <a:pt x="473" y="18"/>
                  </a:cubicBezTo>
                  <a:cubicBezTo>
                    <a:pt x="473" y="18"/>
                    <a:pt x="471" y="19"/>
                    <a:pt x="471" y="19"/>
                  </a:cubicBezTo>
                  <a:cubicBezTo>
                    <a:pt x="471" y="19"/>
                    <a:pt x="469" y="20"/>
                    <a:pt x="469" y="20"/>
                  </a:cubicBezTo>
                  <a:cubicBezTo>
                    <a:pt x="469" y="20"/>
                    <a:pt x="468" y="21"/>
                    <a:pt x="467" y="21"/>
                  </a:cubicBezTo>
                  <a:cubicBezTo>
                    <a:pt x="466" y="21"/>
                    <a:pt x="465" y="22"/>
                    <a:pt x="464" y="23"/>
                  </a:cubicBezTo>
                  <a:cubicBezTo>
                    <a:pt x="463" y="23"/>
                    <a:pt x="461" y="23"/>
                    <a:pt x="461" y="23"/>
                  </a:cubicBezTo>
                  <a:cubicBezTo>
                    <a:pt x="461" y="23"/>
                    <a:pt x="460" y="23"/>
                    <a:pt x="459" y="24"/>
                  </a:cubicBezTo>
                  <a:cubicBezTo>
                    <a:pt x="458" y="24"/>
                    <a:pt x="458" y="24"/>
                    <a:pt x="458" y="24"/>
                  </a:cubicBezTo>
                  <a:cubicBezTo>
                    <a:pt x="457" y="24"/>
                    <a:pt x="457" y="24"/>
                    <a:pt x="457" y="24"/>
                  </a:cubicBezTo>
                  <a:cubicBezTo>
                    <a:pt x="457" y="24"/>
                    <a:pt x="457" y="25"/>
                    <a:pt x="455" y="25"/>
                  </a:cubicBezTo>
                  <a:cubicBezTo>
                    <a:pt x="453" y="26"/>
                    <a:pt x="454" y="26"/>
                    <a:pt x="453" y="27"/>
                  </a:cubicBezTo>
                  <a:cubicBezTo>
                    <a:pt x="453" y="27"/>
                    <a:pt x="453" y="27"/>
                    <a:pt x="453" y="28"/>
                  </a:cubicBezTo>
                  <a:cubicBezTo>
                    <a:pt x="452" y="28"/>
                    <a:pt x="450" y="29"/>
                    <a:pt x="450" y="29"/>
                  </a:cubicBezTo>
                  <a:cubicBezTo>
                    <a:pt x="449" y="29"/>
                    <a:pt x="448" y="30"/>
                    <a:pt x="448" y="30"/>
                  </a:cubicBezTo>
                  <a:cubicBezTo>
                    <a:pt x="447" y="31"/>
                    <a:pt x="447" y="30"/>
                    <a:pt x="446" y="31"/>
                  </a:cubicBezTo>
                  <a:cubicBezTo>
                    <a:pt x="446" y="31"/>
                    <a:pt x="445" y="32"/>
                    <a:pt x="444" y="33"/>
                  </a:cubicBezTo>
                  <a:cubicBezTo>
                    <a:pt x="443" y="34"/>
                    <a:pt x="443" y="34"/>
                    <a:pt x="443" y="34"/>
                  </a:cubicBezTo>
                  <a:cubicBezTo>
                    <a:pt x="442" y="34"/>
                    <a:pt x="442" y="34"/>
                    <a:pt x="442" y="34"/>
                  </a:cubicBezTo>
                  <a:cubicBezTo>
                    <a:pt x="442" y="34"/>
                    <a:pt x="441" y="34"/>
                    <a:pt x="440" y="34"/>
                  </a:cubicBezTo>
                  <a:cubicBezTo>
                    <a:pt x="439" y="34"/>
                    <a:pt x="439" y="34"/>
                    <a:pt x="439" y="34"/>
                  </a:cubicBezTo>
                  <a:cubicBezTo>
                    <a:pt x="439" y="34"/>
                    <a:pt x="439" y="34"/>
                    <a:pt x="439" y="33"/>
                  </a:cubicBezTo>
                  <a:cubicBezTo>
                    <a:pt x="438" y="33"/>
                    <a:pt x="438" y="33"/>
                    <a:pt x="436" y="33"/>
                  </a:cubicBezTo>
                  <a:cubicBezTo>
                    <a:pt x="435" y="33"/>
                    <a:pt x="434" y="34"/>
                    <a:pt x="433" y="34"/>
                  </a:cubicBezTo>
                  <a:cubicBezTo>
                    <a:pt x="433" y="34"/>
                    <a:pt x="432" y="34"/>
                    <a:pt x="432" y="34"/>
                  </a:cubicBezTo>
                  <a:cubicBezTo>
                    <a:pt x="432" y="34"/>
                    <a:pt x="432" y="34"/>
                    <a:pt x="431" y="34"/>
                  </a:cubicBezTo>
                  <a:cubicBezTo>
                    <a:pt x="431" y="34"/>
                    <a:pt x="430" y="34"/>
                    <a:pt x="430" y="34"/>
                  </a:cubicBezTo>
                  <a:cubicBezTo>
                    <a:pt x="430" y="34"/>
                    <a:pt x="428" y="35"/>
                    <a:pt x="428" y="35"/>
                  </a:cubicBezTo>
                  <a:cubicBezTo>
                    <a:pt x="427" y="35"/>
                    <a:pt x="427" y="34"/>
                    <a:pt x="427" y="34"/>
                  </a:cubicBezTo>
                  <a:cubicBezTo>
                    <a:pt x="427" y="34"/>
                    <a:pt x="425" y="35"/>
                    <a:pt x="423" y="35"/>
                  </a:cubicBezTo>
                  <a:cubicBezTo>
                    <a:pt x="421" y="36"/>
                    <a:pt x="423" y="36"/>
                    <a:pt x="422" y="36"/>
                  </a:cubicBezTo>
                  <a:cubicBezTo>
                    <a:pt x="421" y="37"/>
                    <a:pt x="421" y="37"/>
                    <a:pt x="420" y="37"/>
                  </a:cubicBezTo>
                  <a:cubicBezTo>
                    <a:pt x="419" y="37"/>
                    <a:pt x="420" y="37"/>
                    <a:pt x="419" y="38"/>
                  </a:cubicBezTo>
                  <a:cubicBezTo>
                    <a:pt x="418" y="39"/>
                    <a:pt x="418" y="39"/>
                    <a:pt x="417" y="39"/>
                  </a:cubicBezTo>
                  <a:cubicBezTo>
                    <a:pt x="417" y="40"/>
                    <a:pt x="417" y="39"/>
                    <a:pt x="417" y="39"/>
                  </a:cubicBezTo>
                  <a:cubicBezTo>
                    <a:pt x="417" y="39"/>
                    <a:pt x="416" y="39"/>
                    <a:pt x="416" y="39"/>
                  </a:cubicBezTo>
                  <a:cubicBezTo>
                    <a:pt x="415" y="40"/>
                    <a:pt x="415" y="39"/>
                    <a:pt x="414" y="39"/>
                  </a:cubicBezTo>
                  <a:cubicBezTo>
                    <a:pt x="413" y="39"/>
                    <a:pt x="412" y="41"/>
                    <a:pt x="411" y="41"/>
                  </a:cubicBezTo>
                  <a:cubicBezTo>
                    <a:pt x="410" y="42"/>
                    <a:pt x="411" y="42"/>
                    <a:pt x="410" y="42"/>
                  </a:cubicBezTo>
                  <a:cubicBezTo>
                    <a:pt x="410" y="43"/>
                    <a:pt x="410" y="43"/>
                    <a:pt x="409" y="44"/>
                  </a:cubicBezTo>
                  <a:cubicBezTo>
                    <a:pt x="409" y="44"/>
                    <a:pt x="409" y="44"/>
                    <a:pt x="407" y="44"/>
                  </a:cubicBezTo>
                  <a:cubicBezTo>
                    <a:pt x="406" y="45"/>
                    <a:pt x="407" y="45"/>
                    <a:pt x="406" y="46"/>
                  </a:cubicBezTo>
                  <a:cubicBezTo>
                    <a:pt x="406" y="46"/>
                    <a:pt x="405" y="46"/>
                    <a:pt x="405" y="47"/>
                  </a:cubicBezTo>
                  <a:cubicBezTo>
                    <a:pt x="404" y="47"/>
                    <a:pt x="404" y="47"/>
                    <a:pt x="403" y="46"/>
                  </a:cubicBezTo>
                  <a:cubicBezTo>
                    <a:pt x="402" y="46"/>
                    <a:pt x="402" y="46"/>
                    <a:pt x="401" y="46"/>
                  </a:cubicBezTo>
                  <a:cubicBezTo>
                    <a:pt x="400" y="46"/>
                    <a:pt x="400" y="45"/>
                    <a:pt x="399" y="45"/>
                  </a:cubicBezTo>
                  <a:cubicBezTo>
                    <a:pt x="398" y="45"/>
                    <a:pt x="398" y="44"/>
                    <a:pt x="398" y="44"/>
                  </a:cubicBezTo>
                  <a:cubicBezTo>
                    <a:pt x="398" y="44"/>
                    <a:pt x="398" y="43"/>
                    <a:pt x="398" y="43"/>
                  </a:cubicBezTo>
                  <a:cubicBezTo>
                    <a:pt x="397" y="42"/>
                    <a:pt x="397" y="42"/>
                    <a:pt x="396" y="42"/>
                  </a:cubicBezTo>
                  <a:cubicBezTo>
                    <a:pt x="394" y="42"/>
                    <a:pt x="394" y="43"/>
                    <a:pt x="394" y="43"/>
                  </a:cubicBezTo>
                  <a:cubicBezTo>
                    <a:pt x="394" y="43"/>
                    <a:pt x="394" y="42"/>
                    <a:pt x="394" y="41"/>
                  </a:cubicBezTo>
                  <a:cubicBezTo>
                    <a:pt x="394" y="39"/>
                    <a:pt x="392" y="40"/>
                    <a:pt x="392" y="40"/>
                  </a:cubicBezTo>
                  <a:cubicBezTo>
                    <a:pt x="392" y="40"/>
                    <a:pt x="391" y="40"/>
                    <a:pt x="391" y="40"/>
                  </a:cubicBezTo>
                  <a:cubicBezTo>
                    <a:pt x="391" y="40"/>
                    <a:pt x="391" y="40"/>
                    <a:pt x="390" y="40"/>
                  </a:cubicBezTo>
                  <a:cubicBezTo>
                    <a:pt x="389" y="40"/>
                    <a:pt x="388" y="39"/>
                    <a:pt x="388" y="39"/>
                  </a:cubicBezTo>
                  <a:cubicBezTo>
                    <a:pt x="388" y="39"/>
                    <a:pt x="388" y="40"/>
                    <a:pt x="387" y="40"/>
                  </a:cubicBezTo>
                  <a:cubicBezTo>
                    <a:pt x="387" y="40"/>
                    <a:pt x="386" y="40"/>
                    <a:pt x="385" y="39"/>
                  </a:cubicBezTo>
                  <a:cubicBezTo>
                    <a:pt x="384" y="39"/>
                    <a:pt x="385" y="39"/>
                    <a:pt x="384" y="40"/>
                  </a:cubicBezTo>
                  <a:cubicBezTo>
                    <a:pt x="382" y="40"/>
                    <a:pt x="383" y="39"/>
                    <a:pt x="383" y="39"/>
                  </a:cubicBezTo>
                  <a:cubicBezTo>
                    <a:pt x="383" y="39"/>
                    <a:pt x="381" y="40"/>
                    <a:pt x="381" y="39"/>
                  </a:cubicBezTo>
                  <a:cubicBezTo>
                    <a:pt x="381" y="39"/>
                    <a:pt x="381" y="39"/>
                    <a:pt x="381" y="39"/>
                  </a:cubicBezTo>
                  <a:cubicBezTo>
                    <a:pt x="381" y="39"/>
                    <a:pt x="379" y="39"/>
                    <a:pt x="378" y="39"/>
                  </a:cubicBezTo>
                  <a:cubicBezTo>
                    <a:pt x="377" y="39"/>
                    <a:pt x="378" y="39"/>
                    <a:pt x="377" y="39"/>
                  </a:cubicBezTo>
                  <a:cubicBezTo>
                    <a:pt x="377" y="38"/>
                    <a:pt x="377" y="39"/>
                    <a:pt x="376" y="39"/>
                  </a:cubicBezTo>
                  <a:cubicBezTo>
                    <a:pt x="376" y="40"/>
                    <a:pt x="375" y="39"/>
                    <a:pt x="375" y="39"/>
                  </a:cubicBezTo>
                  <a:cubicBezTo>
                    <a:pt x="374" y="40"/>
                    <a:pt x="375" y="40"/>
                    <a:pt x="374" y="41"/>
                  </a:cubicBezTo>
                  <a:cubicBezTo>
                    <a:pt x="373" y="41"/>
                    <a:pt x="374" y="41"/>
                    <a:pt x="373" y="41"/>
                  </a:cubicBezTo>
                  <a:cubicBezTo>
                    <a:pt x="373" y="40"/>
                    <a:pt x="373" y="41"/>
                    <a:pt x="373" y="41"/>
                  </a:cubicBezTo>
                  <a:cubicBezTo>
                    <a:pt x="372" y="42"/>
                    <a:pt x="373" y="43"/>
                    <a:pt x="373" y="43"/>
                  </a:cubicBezTo>
                  <a:cubicBezTo>
                    <a:pt x="373" y="43"/>
                    <a:pt x="373" y="44"/>
                    <a:pt x="372" y="45"/>
                  </a:cubicBezTo>
                  <a:cubicBezTo>
                    <a:pt x="372" y="45"/>
                    <a:pt x="371" y="45"/>
                    <a:pt x="371" y="46"/>
                  </a:cubicBezTo>
                  <a:cubicBezTo>
                    <a:pt x="371" y="46"/>
                    <a:pt x="371" y="47"/>
                    <a:pt x="371" y="47"/>
                  </a:cubicBezTo>
                  <a:cubicBezTo>
                    <a:pt x="371" y="47"/>
                    <a:pt x="370" y="48"/>
                    <a:pt x="370" y="48"/>
                  </a:cubicBezTo>
                  <a:cubicBezTo>
                    <a:pt x="370" y="48"/>
                    <a:pt x="370" y="49"/>
                    <a:pt x="370" y="50"/>
                  </a:cubicBezTo>
                  <a:cubicBezTo>
                    <a:pt x="370" y="51"/>
                    <a:pt x="370" y="51"/>
                    <a:pt x="370" y="51"/>
                  </a:cubicBezTo>
                  <a:cubicBezTo>
                    <a:pt x="370" y="52"/>
                    <a:pt x="369" y="52"/>
                    <a:pt x="369" y="52"/>
                  </a:cubicBezTo>
                  <a:cubicBezTo>
                    <a:pt x="369" y="53"/>
                    <a:pt x="368" y="53"/>
                    <a:pt x="368" y="53"/>
                  </a:cubicBezTo>
                  <a:cubicBezTo>
                    <a:pt x="368" y="53"/>
                    <a:pt x="367" y="53"/>
                    <a:pt x="366" y="54"/>
                  </a:cubicBezTo>
                  <a:cubicBezTo>
                    <a:pt x="366" y="54"/>
                    <a:pt x="365" y="54"/>
                    <a:pt x="364" y="54"/>
                  </a:cubicBezTo>
                  <a:cubicBezTo>
                    <a:pt x="363" y="55"/>
                    <a:pt x="364" y="55"/>
                    <a:pt x="363" y="55"/>
                  </a:cubicBezTo>
                  <a:cubicBezTo>
                    <a:pt x="363" y="55"/>
                    <a:pt x="361" y="56"/>
                    <a:pt x="361" y="57"/>
                  </a:cubicBezTo>
                  <a:cubicBezTo>
                    <a:pt x="361" y="57"/>
                    <a:pt x="360" y="57"/>
                    <a:pt x="359" y="57"/>
                  </a:cubicBezTo>
                  <a:cubicBezTo>
                    <a:pt x="358" y="57"/>
                    <a:pt x="357" y="57"/>
                    <a:pt x="356" y="57"/>
                  </a:cubicBezTo>
                  <a:cubicBezTo>
                    <a:pt x="356" y="57"/>
                    <a:pt x="355" y="58"/>
                    <a:pt x="354" y="58"/>
                  </a:cubicBezTo>
                  <a:cubicBezTo>
                    <a:pt x="352" y="59"/>
                    <a:pt x="353" y="59"/>
                    <a:pt x="353" y="60"/>
                  </a:cubicBezTo>
                  <a:cubicBezTo>
                    <a:pt x="353" y="60"/>
                    <a:pt x="352" y="60"/>
                    <a:pt x="351" y="60"/>
                  </a:cubicBezTo>
                  <a:cubicBezTo>
                    <a:pt x="350" y="60"/>
                    <a:pt x="349" y="60"/>
                    <a:pt x="349" y="60"/>
                  </a:cubicBezTo>
                  <a:cubicBezTo>
                    <a:pt x="348" y="60"/>
                    <a:pt x="348" y="60"/>
                    <a:pt x="348" y="59"/>
                  </a:cubicBezTo>
                  <a:cubicBezTo>
                    <a:pt x="347" y="59"/>
                    <a:pt x="347" y="59"/>
                    <a:pt x="347" y="59"/>
                  </a:cubicBezTo>
                  <a:cubicBezTo>
                    <a:pt x="346" y="58"/>
                    <a:pt x="347" y="58"/>
                    <a:pt x="347" y="58"/>
                  </a:cubicBezTo>
                  <a:cubicBezTo>
                    <a:pt x="345" y="57"/>
                    <a:pt x="345" y="57"/>
                    <a:pt x="345" y="57"/>
                  </a:cubicBezTo>
                  <a:cubicBezTo>
                    <a:pt x="345" y="57"/>
                    <a:pt x="344" y="58"/>
                    <a:pt x="343" y="58"/>
                  </a:cubicBezTo>
                  <a:cubicBezTo>
                    <a:pt x="342" y="59"/>
                    <a:pt x="342" y="58"/>
                    <a:pt x="342" y="58"/>
                  </a:cubicBezTo>
                  <a:cubicBezTo>
                    <a:pt x="341" y="58"/>
                    <a:pt x="341" y="58"/>
                    <a:pt x="340" y="58"/>
                  </a:cubicBezTo>
                  <a:cubicBezTo>
                    <a:pt x="340" y="57"/>
                    <a:pt x="339" y="58"/>
                    <a:pt x="338" y="57"/>
                  </a:cubicBezTo>
                  <a:cubicBezTo>
                    <a:pt x="337" y="57"/>
                    <a:pt x="337" y="57"/>
                    <a:pt x="336" y="57"/>
                  </a:cubicBezTo>
                  <a:cubicBezTo>
                    <a:pt x="336" y="57"/>
                    <a:pt x="335" y="57"/>
                    <a:pt x="334" y="56"/>
                  </a:cubicBezTo>
                  <a:cubicBezTo>
                    <a:pt x="334" y="56"/>
                    <a:pt x="333" y="56"/>
                    <a:pt x="333" y="55"/>
                  </a:cubicBezTo>
                  <a:cubicBezTo>
                    <a:pt x="333" y="55"/>
                    <a:pt x="332" y="55"/>
                    <a:pt x="332" y="55"/>
                  </a:cubicBezTo>
                  <a:cubicBezTo>
                    <a:pt x="332" y="55"/>
                    <a:pt x="332" y="55"/>
                    <a:pt x="332" y="55"/>
                  </a:cubicBezTo>
                  <a:cubicBezTo>
                    <a:pt x="331" y="55"/>
                    <a:pt x="331" y="55"/>
                    <a:pt x="331" y="55"/>
                  </a:cubicBezTo>
                  <a:cubicBezTo>
                    <a:pt x="330" y="55"/>
                    <a:pt x="330" y="55"/>
                    <a:pt x="330" y="55"/>
                  </a:cubicBezTo>
                  <a:cubicBezTo>
                    <a:pt x="328" y="56"/>
                    <a:pt x="328" y="56"/>
                    <a:pt x="328" y="56"/>
                  </a:cubicBezTo>
                  <a:cubicBezTo>
                    <a:pt x="328" y="56"/>
                    <a:pt x="328" y="56"/>
                    <a:pt x="328" y="56"/>
                  </a:cubicBezTo>
                  <a:cubicBezTo>
                    <a:pt x="327" y="56"/>
                    <a:pt x="327" y="55"/>
                    <a:pt x="327" y="55"/>
                  </a:cubicBezTo>
                  <a:cubicBezTo>
                    <a:pt x="326" y="55"/>
                    <a:pt x="326" y="55"/>
                    <a:pt x="326" y="55"/>
                  </a:cubicBezTo>
                  <a:cubicBezTo>
                    <a:pt x="326" y="55"/>
                    <a:pt x="325" y="55"/>
                    <a:pt x="325" y="56"/>
                  </a:cubicBezTo>
                  <a:cubicBezTo>
                    <a:pt x="324" y="56"/>
                    <a:pt x="324" y="55"/>
                    <a:pt x="323" y="55"/>
                  </a:cubicBezTo>
                  <a:cubicBezTo>
                    <a:pt x="323" y="54"/>
                    <a:pt x="323" y="53"/>
                    <a:pt x="323" y="53"/>
                  </a:cubicBezTo>
                  <a:cubicBezTo>
                    <a:pt x="323" y="53"/>
                    <a:pt x="322" y="54"/>
                    <a:pt x="322" y="54"/>
                  </a:cubicBezTo>
                  <a:cubicBezTo>
                    <a:pt x="322" y="55"/>
                    <a:pt x="322" y="56"/>
                    <a:pt x="322" y="57"/>
                  </a:cubicBezTo>
                  <a:cubicBezTo>
                    <a:pt x="321" y="58"/>
                    <a:pt x="321" y="57"/>
                    <a:pt x="321" y="58"/>
                  </a:cubicBezTo>
                  <a:cubicBezTo>
                    <a:pt x="320" y="58"/>
                    <a:pt x="319" y="59"/>
                    <a:pt x="319" y="59"/>
                  </a:cubicBezTo>
                  <a:cubicBezTo>
                    <a:pt x="319" y="59"/>
                    <a:pt x="318" y="59"/>
                    <a:pt x="317" y="60"/>
                  </a:cubicBezTo>
                  <a:cubicBezTo>
                    <a:pt x="317" y="60"/>
                    <a:pt x="317" y="61"/>
                    <a:pt x="317" y="61"/>
                  </a:cubicBezTo>
                  <a:cubicBezTo>
                    <a:pt x="317" y="61"/>
                    <a:pt x="315" y="62"/>
                    <a:pt x="314" y="63"/>
                  </a:cubicBezTo>
                  <a:cubicBezTo>
                    <a:pt x="313" y="63"/>
                    <a:pt x="313" y="63"/>
                    <a:pt x="313" y="62"/>
                  </a:cubicBezTo>
                  <a:cubicBezTo>
                    <a:pt x="312" y="62"/>
                    <a:pt x="312" y="62"/>
                    <a:pt x="312" y="62"/>
                  </a:cubicBezTo>
                  <a:cubicBezTo>
                    <a:pt x="311" y="61"/>
                    <a:pt x="311" y="61"/>
                    <a:pt x="311" y="61"/>
                  </a:cubicBezTo>
                  <a:cubicBezTo>
                    <a:pt x="310" y="61"/>
                    <a:pt x="310" y="61"/>
                    <a:pt x="310" y="61"/>
                  </a:cubicBezTo>
                  <a:cubicBezTo>
                    <a:pt x="310" y="61"/>
                    <a:pt x="310" y="62"/>
                    <a:pt x="309" y="63"/>
                  </a:cubicBezTo>
                  <a:cubicBezTo>
                    <a:pt x="309" y="63"/>
                    <a:pt x="309" y="64"/>
                    <a:pt x="309" y="64"/>
                  </a:cubicBezTo>
                  <a:cubicBezTo>
                    <a:pt x="309" y="64"/>
                    <a:pt x="308" y="64"/>
                    <a:pt x="308" y="64"/>
                  </a:cubicBezTo>
                  <a:cubicBezTo>
                    <a:pt x="307" y="63"/>
                    <a:pt x="308" y="63"/>
                    <a:pt x="308" y="63"/>
                  </a:cubicBezTo>
                  <a:cubicBezTo>
                    <a:pt x="308" y="63"/>
                    <a:pt x="308" y="62"/>
                    <a:pt x="308" y="62"/>
                  </a:cubicBezTo>
                  <a:cubicBezTo>
                    <a:pt x="308" y="62"/>
                    <a:pt x="308" y="61"/>
                    <a:pt x="308" y="61"/>
                  </a:cubicBezTo>
                  <a:cubicBezTo>
                    <a:pt x="308" y="61"/>
                    <a:pt x="307" y="61"/>
                    <a:pt x="307" y="60"/>
                  </a:cubicBezTo>
                  <a:cubicBezTo>
                    <a:pt x="306" y="60"/>
                    <a:pt x="306" y="60"/>
                    <a:pt x="306" y="60"/>
                  </a:cubicBezTo>
                  <a:cubicBezTo>
                    <a:pt x="305" y="60"/>
                    <a:pt x="305" y="60"/>
                    <a:pt x="305" y="60"/>
                  </a:cubicBezTo>
                  <a:cubicBezTo>
                    <a:pt x="304" y="60"/>
                    <a:pt x="303" y="60"/>
                    <a:pt x="303" y="60"/>
                  </a:cubicBezTo>
                  <a:cubicBezTo>
                    <a:pt x="303" y="60"/>
                    <a:pt x="303" y="60"/>
                    <a:pt x="302" y="60"/>
                  </a:cubicBezTo>
                  <a:cubicBezTo>
                    <a:pt x="302" y="60"/>
                    <a:pt x="301" y="60"/>
                    <a:pt x="301" y="60"/>
                  </a:cubicBezTo>
                  <a:cubicBezTo>
                    <a:pt x="300" y="60"/>
                    <a:pt x="301" y="60"/>
                    <a:pt x="301" y="61"/>
                  </a:cubicBezTo>
                  <a:cubicBezTo>
                    <a:pt x="301" y="62"/>
                    <a:pt x="300" y="61"/>
                    <a:pt x="300" y="61"/>
                  </a:cubicBezTo>
                  <a:cubicBezTo>
                    <a:pt x="300" y="61"/>
                    <a:pt x="300" y="61"/>
                    <a:pt x="299" y="61"/>
                  </a:cubicBezTo>
                  <a:cubicBezTo>
                    <a:pt x="299" y="61"/>
                    <a:pt x="298" y="62"/>
                    <a:pt x="298" y="62"/>
                  </a:cubicBezTo>
                  <a:cubicBezTo>
                    <a:pt x="297" y="63"/>
                    <a:pt x="297" y="62"/>
                    <a:pt x="297" y="62"/>
                  </a:cubicBezTo>
                  <a:cubicBezTo>
                    <a:pt x="296" y="62"/>
                    <a:pt x="296" y="61"/>
                    <a:pt x="296" y="61"/>
                  </a:cubicBezTo>
                  <a:cubicBezTo>
                    <a:pt x="296" y="61"/>
                    <a:pt x="295" y="61"/>
                    <a:pt x="295" y="61"/>
                  </a:cubicBezTo>
                  <a:cubicBezTo>
                    <a:pt x="294" y="61"/>
                    <a:pt x="294" y="61"/>
                    <a:pt x="294" y="61"/>
                  </a:cubicBezTo>
                  <a:cubicBezTo>
                    <a:pt x="294" y="61"/>
                    <a:pt x="293" y="61"/>
                    <a:pt x="293" y="61"/>
                  </a:cubicBezTo>
                  <a:cubicBezTo>
                    <a:pt x="292" y="61"/>
                    <a:pt x="292" y="60"/>
                    <a:pt x="292" y="60"/>
                  </a:cubicBezTo>
                  <a:cubicBezTo>
                    <a:pt x="292" y="59"/>
                    <a:pt x="292" y="59"/>
                    <a:pt x="292" y="58"/>
                  </a:cubicBezTo>
                  <a:cubicBezTo>
                    <a:pt x="293" y="57"/>
                    <a:pt x="293" y="57"/>
                    <a:pt x="293" y="57"/>
                  </a:cubicBezTo>
                  <a:cubicBezTo>
                    <a:pt x="293" y="57"/>
                    <a:pt x="293" y="57"/>
                    <a:pt x="293" y="56"/>
                  </a:cubicBezTo>
                  <a:cubicBezTo>
                    <a:pt x="294" y="56"/>
                    <a:pt x="293" y="55"/>
                    <a:pt x="292" y="55"/>
                  </a:cubicBezTo>
                  <a:cubicBezTo>
                    <a:pt x="292" y="55"/>
                    <a:pt x="293" y="54"/>
                    <a:pt x="293" y="54"/>
                  </a:cubicBezTo>
                  <a:cubicBezTo>
                    <a:pt x="292" y="53"/>
                    <a:pt x="292" y="53"/>
                    <a:pt x="292" y="53"/>
                  </a:cubicBezTo>
                  <a:cubicBezTo>
                    <a:pt x="292" y="53"/>
                    <a:pt x="292" y="54"/>
                    <a:pt x="291" y="54"/>
                  </a:cubicBezTo>
                  <a:cubicBezTo>
                    <a:pt x="291" y="55"/>
                    <a:pt x="291" y="54"/>
                    <a:pt x="290" y="54"/>
                  </a:cubicBezTo>
                  <a:cubicBezTo>
                    <a:pt x="289" y="54"/>
                    <a:pt x="290" y="53"/>
                    <a:pt x="290" y="53"/>
                  </a:cubicBezTo>
                  <a:cubicBezTo>
                    <a:pt x="290" y="52"/>
                    <a:pt x="289" y="52"/>
                    <a:pt x="289" y="52"/>
                  </a:cubicBezTo>
                  <a:cubicBezTo>
                    <a:pt x="289" y="51"/>
                    <a:pt x="288" y="52"/>
                    <a:pt x="288" y="52"/>
                  </a:cubicBezTo>
                  <a:cubicBezTo>
                    <a:pt x="288" y="52"/>
                    <a:pt x="288" y="52"/>
                    <a:pt x="288" y="53"/>
                  </a:cubicBezTo>
                  <a:cubicBezTo>
                    <a:pt x="288" y="53"/>
                    <a:pt x="287" y="53"/>
                    <a:pt x="286" y="53"/>
                  </a:cubicBezTo>
                  <a:cubicBezTo>
                    <a:pt x="286" y="53"/>
                    <a:pt x="285" y="52"/>
                    <a:pt x="285" y="52"/>
                  </a:cubicBezTo>
                  <a:cubicBezTo>
                    <a:pt x="285" y="51"/>
                    <a:pt x="285" y="51"/>
                    <a:pt x="285" y="51"/>
                  </a:cubicBezTo>
                  <a:cubicBezTo>
                    <a:pt x="285" y="50"/>
                    <a:pt x="284" y="51"/>
                    <a:pt x="284" y="50"/>
                  </a:cubicBezTo>
                  <a:cubicBezTo>
                    <a:pt x="283" y="50"/>
                    <a:pt x="283" y="50"/>
                    <a:pt x="283" y="50"/>
                  </a:cubicBezTo>
                  <a:cubicBezTo>
                    <a:pt x="283" y="50"/>
                    <a:pt x="283" y="49"/>
                    <a:pt x="282" y="49"/>
                  </a:cubicBezTo>
                  <a:cubicBezTo>
                    <a:pt x="282" y="49"/>
                    <a:pt x="281" y="49"/>
                    <a:pt x="281" y="49"/>
                  </a:cubicBezTo>
                  <a:cubicBezTo>
                    <a:pt x="280" y="49"/>
                    <a:pt x="280" y="48"/>
                    <a:pt x="280" y="47"/>
                  </a:cubicBezTo>
                  <a:cubicBezTo>
                    <a:pt x="280" y="46"/>
                    <a:pt x="280" y="47"/>
                    <a:pt x="280" y="47"/>
                  </a:cubicBezTo>
                  <a:cubicBezTo>
                    <a:pt x="280" y="48"/>
                    <a:pt x="279" y="48"/>
                    <a:pt x="279" y="48"/>
                  </a:cubicBezTo>
                  <a:cubicBezTo>
                    <a:pt x="278" y="48"/>
                    <a:pt x="279" y="47"/>
                    <a:pt x="278" y="47"/>
                  </a:cubicBezTo>
                  <a:cubicBezTo>
                    <a:pt x="278" y="47"/>
                    <a:pt x="277" y="47"/>
                    <a:pt x="276" y="47"/>
                  </a:cubicBezTo>
                  <a:cubicBezTo>
                    <a:pt x="275" y="48"/>
                    <a:pt x="275" y="47"/>
                    <a:pt x="275" y="47"/>
                  </a:cubicBezTo>
                  <a:cubicBezTo>
                    <a:pt x="275" y="47"/>
                    <a:pt x="274" y="47"/>
                    <a:pt x="274" y="47"/>
                  </a:cubicBezTo>
                  <a:cubicBezTo>
                    <a:pt x="273" y="47"/>
                    <a:pt x="273" y="48"/>
                    <a:pt x="273" y="48"/>
                  </a:cubicBezTo>
                  <a:cubicBezTo>
                    <a:pt x="273" y="48"/>
                    <a:pt x="273" y="48"/>
                    <a:pt x="272" y="48"/>
                  </a:cubicBezTo>
                  <a:cubicBezTo>
                    <a:pt x="272" y="47"/>
                    <a:pt x="272" y="48"/>
                    <a:pt x="272" y="49"/>
                  </a:cubicBezTo>
                  <a:cubicBezTo>
                    <a:pt x="271" y="49"/>
                    <a:pt x="272" y="49"/>
                    <a:pt x="272" y="49"/>
                  </a:cubicBezTo>
                  <a:cubicBezTo>
                    <a:pt x="271" y="49"/>
                    <a:pt x="271" y="49"/>
                    <a:pt x="271" y="49"/>
                  </a:cubicBezTo>
                  <a:cubicBezTo>
                    <a:pt x="271" y="49"/>
                    <a:pt x="271" y="49"/>
                    <a:pt x="271" y="50"/>
                  </a:cubicBezTo>
                  <a:cubicBezTo>
                    <a:pt x="271" y="50"/>
                    <a:pt x="270" y="50"/>
                    <a:pt x="270" y="50"/>
                  </a:cubicBezTo>
                  <a:cubicBezTo>
                    <a:pt x="270" y="50"/>
                    <a:pt x="269" y="49"/>
                    <a:pt x="269" y="50"/>
                  </a:cubicBezTo>
                  <a:cubicBezTo>
                    <a:pt x="269" y="50"/>
                    <a:pt x="268" y="50"/>
                    <a:pt x="268" y="50"/>
                  </a:cubicBezTo>
                  <a:cubicBezTo>
                    <a:pt x="268" y="50"/>
                    <a:pt x="268" y="50"/>
                    <a:pt x="268" y="51"/>
                  </a:cubicBezTo>
                  <a:cubicBezTo>
                    <a:pt x="268" y="51"/>
                    <a:pt x="268" y="52"/>
                    <a:pt x="268" y="52"/>
                  </a:cubicBezTo>
                  <a:cubicBezTo>
                    <a:pt x="268" y="52"/>
                    <a:pt x="267" y="52"/>
                    <a:pt x="267" y="53"/>
                  </a:cubicBezTo>
                  <a:cubicBezTo>
                    <a:pt x="266" y="53"/>
                    <a:pt x="266" y="53"/>
                    <a:pt x="266" y="54"/>
                  </a:cubicBezTo>
                  <a:cubicBezTo>
                    <a:pt x="266" y="54"/>
                    <a:pt x="265" y="54"/>
                    <a:pt x="264" y="54"/>
                  </a:cubicBezTo>
                  <a:cubicBezTo>
                    <a:pt x="264" y="54"/>
                    <a:pt x="264" y="54"/>
                    <a:pt x="264" y="54"/>
                  </a:cubicBezTo>
                  <a:cubicBezTo>
                    <a:pt x="264" y="54"/>
                    <a:pt x="263" y="54"/>
                    <a:pt x="262" y="54"/>
                  </a:cubicBezTo>
                  <a:cubicBezTo>
                    <a:pt x="262" y="53"/>
                    <a:pt x="262" y="54"/>
                    <a:pt x="262" y="54"/>
                  </a:cubicBezTo>
                  <a:cubicBezTo>
                    <a:pt x="262" y="55"/>
                    <a:pt x="262" y="55"/>
                    <a:pt x="262" y="55"/>
                  </a:cubicBezTo>
                  <a:cubicBezTo>
                    <a:pt x="262" y="55"/>
                    <a:pt x="261" y="54"/>
                    <a:pt x="260" y="54"/>
                  </a:cubicBezTo>
                  <a:cubicBezTo>
                    <a:pt x="260" y="53"/>
                    <a:pt x="260" y="54"/>
                    <a:pt x="260" y="54"/>
                  </a:cubicBezTo>
                  <a:cubicBezTo>
                    <a:pt x="260" y="54"/>
                    <a:pt x="260" y="55"/>
                    <a:pt x="260" y="55"/>
                  </a:cubicBezTo>
                  <a:cubicBezTo>
                    <a:pt x="260" y="56"/>
                    <a:pt x="259" y="55"/>
                    <a:pt x="259" y="55"/>
                  </a:cubicBezTo>
                  <a:cubicBezTo>
                    <a:pt x="259" y="54"/>
                    <a:pt x="259" y="54"/>
                    <a:pt x="259" y="54"/>
                  </a:cubicBezTo>
                  <a:cubicBezTo>
                    <a:pt x="257" y="54"/>
                    <a:pt x="257" y="54"/>
                    <a:pt x="257" y="54"/>
                  </a:cubicBezTo>
                  <a:cubicBezTo>
                    <a:pt x="257" y="54"/>
                    <a:pt x="258" y="55"/>
                    <a:pt x="257" y="55"/>
                  </a:cubicBezTo>
                  <a:cubicBezTo>
                    <a:pt x="257" y="55"/>
                    <a:pt x="257" y="55"/>
                    <a:pt x="256" y="54"/>
                  </a:cubicBezTo>
                  <a:cubicBezTo>
                    <a:pt x="256" y="54"/>
                    <a:pt x="256" y="55"/>
                    <a:pt x="255" y="55"/>
                  </a:cubicBezTo>
                  <a:cubicBezTo>
                    <a:pt x="254" y="55"/>
                    <a:pt x="255" y="55"/>
                    <a:pt x="255" y="55"/>
                  </a:cubicBezTo>
                  <a:cubicBezTo>
                    <a:pt x="254" y="54"/>
                    <a:pt x="254" y="54"/>
                    <a:pt x="254" y="54"/>
                  </a:cubicBezTo>
                  <a:cubicBezTo>
                    <a:pt x="254" y="54"/>
                    <a:pt x="254" y="55"/>
                    <a:pt x="254" y="55"/>
                  </a:cubicBezTo>
                  <a:cubicBezTo>
                    <a:pt x="253" y="55"/>
                    <a:pt x="253" y="55"/>
                    <a:pt x="253" y="55"/>
                  </a:cubicBezTo>
                  <a:cubicBezTo>
                    <a:pt x="252" y="55"/>
                    <a:pt x="252" y="54"/>
                    <a:pt x="252" y="54"/>
                  </a:cubicBezTo>
                  <a:cubicBezTo>
                    <a:pt x="232" y="55"/>
                    <a:pt x="232" y="55"/>
                    <a:pt x="232" y="55"/>
                  </a:cubicBezTo>
                  <a:cubicBezTo>
                    <a:pt x="219" y="54"/>
                    <a:pt x="219" y="54"/>
                    <a:pt x="219" y="54"/>
                  </a:cubicBezTo>
                  <a:cubicBezTo>
                    <a:pt x="219" y="54"/>
                    <a:pt x="217" y="54"/>
                    <a:pt x="216" y="54"/>
                  </a:cubicBezTo>
                  <a:cubicBezTo>
                    <a:pt x="216" y="55"/>
                    <a:pt x="216" y="55"/>
                    <a:pt x="216" y="55"/>
                  </a:cubicBezTo>
                  <a:cubicBezTo>
                    <a:pt x="216" y="56"/>
                    <a:pt x="216" y="59"/>
                    <a:pt x="216" y="59"/>
                  </a:cubicBezTo>
                  <a:cubicBezTo>
                    <a:pt x="216" y="60"/>
                    <a:pt x="216" y="61"/>
                    <a:pt x="216" y="62"/>
                  </a:cubicBezTo>
                  <a:cubicBezTo>
                    <a:pt x="216" y="64"/>
                    <a:pt x="215" y="64"/>
                    <a:pt x="214" y="65"/>
                  </a:cubicBezTo>
                  <a:cubicBezTo>
                    <a:pt x="214" y="67"/>
                    <a:pt x="214" y="67"/>
                    <a:pt x="213" y="68"/>
                  </a:cubicBezTo>
                  <a:cubicBezTo>
                    <a:pt x="213" y="69"/>
                    <a:pt x="211" y="71"/>
                    <a:pt x="210" y="72"/>
                  </a:cubicBezTo>
                  <a:cubicBezTo>
                    <a:pt x="209" y="73"/>
                    <a:pt x="207" y="77"/>
                    <a:pt x="206" y="77"/>
                  </a:cubicBezTo>
                  <a:cubicBezTo>
                    <a:pt x="206" y="78"/>
                    <a:pt x="204" y="82"/>
                    <a:pt x="204" y="83"/>
                  </a:cubicBezTo>
                  <a:cubicBezTo>
                    <a:pt x="204" y="84"/>
                    <a:pt x="203" y="85"/>
                    <a:pt x="203" y="86"/>
                  </a:cubicBezTo>
                  <a:cubicBezTo>
                    <a:pt x="203" y="87"/>
                    <a:pt x="203" y="87"/>
                    <a:pt x="203" y="88"/>
                  </a:cubicBezTo>
                  <a:cubicBezTo>
                    <a:pt x="204" y="89"/>
                    <a:pt x="204" y="89"/>
                    <a:pt x="205" y="90"/>
                  </a:cubicBezTo>
                  <a:cubicBezTo>
                    <a:pt x="205" y="90"/>
                    <a:pt x="205" y="91"/>
                    <a:pt x="205" y="92"/>
                  </a:cubicBezTo>
                  <a:cubicBezTo>
                    <a:pt x="205" y="92"/>
                    <a:pt x="205" y="94"/>
                    <a:pt x="205" y="95"/>
                  </a:cubicBezTo>
                  <a:cubicBezTo>
                    <a:pt x="206" y="95"/>
                    <a:pt x="207" y="100"/>
                    <a:pt x="207" y="101"/>
                  </a:cubicBezTo>
                  <a:cubicBezTo>
                    <a:pt x="207" y="102"/>
                    <a:pt x="208" y="104"/>
                    <a:pt x="209" y="105"/>
                  </a:cubicBezTo>
                  <a:cubicBezTo>
                    <a:pt x="210" y="107"/>
                    <a:pt x="210" y="110"/>
                    <a:pt x="211" y="111"/>
                  </a:cubicBezTo>
                  <a:cubicBezTo>
                    <a:pt x="211" y="112"/>
                    <a:pt x="211" y="115"/>
                    <a:pt x="211" y="117"/>
                  </a:cubicBezTo>
                  <a:cubicBezTo>
                    <a:pt x="212" y="119"/>
                    <a:pt x="212" y="123"/>
                    <a:pt x="212" y="124"/>
                  </a:cubicBezTo>
                  <a:cubicBezTo>
                    <a:pt x="211" y="124"/>
                    <a:pt x="213" y="130"/>
                    <a:pt x="213" y="130"/>
                  </a:cubicBezTo>
                  <a:cubicBezTo>
                    <a:pt x="213" y="136"/>
                    <a:pt x="213" y="136"/>
                    <a:pt x="213" y="136"/>
                  </a:cubicBezTo>
                  <a:cubicBezTo>
                    <a:pt x="213" y="136"/>
                    <a:pt x="213" y="142"/>
                    <a:pt x="213" y="142"/>
                  </a:cubicBezTo>
                  <a:cubicBezTo>
                    <a:pt x="213" y="143"/>
                    <a:pt x="213" y="144"/>
                    <a:pt x="213" y="144"/>
                  </a:cubicBezTo>
                  <a:cubicBezTo>
                    <a:pt x="213" y="145"/>
                    <a:pt x="216" y="148"/>
                    <a:pt x="216" y="148"/>
                  </a:cubicBezTo>
                  <a:cubicBezTo>
                    <a:pt x="217" y="151"/>
                    <a:pt x="217" y="151"/>
                    <a:pt x="217" y="151"/>
                  </a:cubicBezTo>
                  <a:cubicBezTo>
                    <a:pt x="226" y="151"/>
                    <a:pt x="226" y="151"/>
                    <a:pt x="226" y="151"/>
                  </a:cubicBezTo>
                  <a:cubicBezTo>
                    <a:pt x="229" y="152"/>
                    <a:pt x="229" y="152"/>
                    <a:pt x="229" y="152"/>
                  </a:cubicBezTo>
                  <a:cubicBezTo>
                    <a:pt x="239" y="161"/>
                    <a:pt x="239" y="161"/>
                    <a:pt x="239" y="161"/>
                  </a:cubicBezTo>
                  <a:cubicBezTo>
                    <a:pt x="245" y="169"/>
                    <a:pt x="245" y="169"/>
                    <a:pt x="245" y="169"/>
                  </a:cubicBezTo>
                  <a:cubicBezTo>
                    <a:pt x="258" y="184"/>
                    <a:pt x="258" y="184"/>
                    <a:pt x="258" y="184"/>
                  </a:cubicBezTo>
                  <a:cubicBezTo>
                    <a:pt x="260" y="189"/>
                    <a:pt x="260" y="189"/>
                    <a:pt x="260" y="189"/>
                  </a:cubicBezTo>
                  <a:cubicBezTo>
                    <a:pt x="266" y="196"/>
                    <a:pt x="266" y="196"/>
                    <a:pt x="266" y="196"/>
                  </a:cubicBezTo>
                  <a:cubicBezTo>
                    <a:pt x="273" y="206"/>
                    <a:pt x="273" y="206"/>
                    <a:pt x="273" y="206"/>
                  </a:cubicBezTo>
                  <a:cubicBezTo>
                    <a:pt x="277" y="209"/>
                    <a:pt x="277" y="209"/>
                    <a:pt x="277" y="209"/>
                  </a:cubicBezTo>
                  <a:cubicBezTo>
                    <a:pt x="277" y="221"/>
                    <a:pt x="277" y="221"/>
                    <a:pt x="277" y="221"/>
                  </a:cubicBezTo>
                  <a:cubicBezTo>
                    <a:pt x="279" y="221"/>
                    <a:pt x="279" y="221"/>
                    <a:pt x="279" y="221"/>
                  </a:cubicBezTo>
                  <a:cubicBezTo>
                    <a:pt x="273" y="235"/>
                    <a:pt x="273" y="235"/>
                    <a:pt x="273" y="235"/>
                  </a:cubicBezTo>
                  <a:cubicBezTo>
                    <a:pt x="277" y="248"/>
                    <a:pt x="277" y="248"/>
                    <a:pt x="277" y="248"/>
                  </a:cubicBezTo>
                  <a:cubicBezTo>
                    <a:pt x="275" y="272"/>
                    <a:pt x="275" y="272"/>
                    <a:pt x="275" y="272"/>
                  </a:cubicBezTo>
                  <a:cubicBezTo>
                    <a:pt x="275" y="272"/>
                    <a:pt x="274" y="274"/>
                    <a:pt x="274" y="275"/>
                  </a:cubicBezTo>
                  <a:cubicBezTo>
                    <a:pt x="274" y="275"/>
                    <a:pt x="273" y="276"/>
                    <a:pt x="274" y="277"/>
                  </a:cubicBezTo>
                  <a:cubicBezTo>
                    <a:pt x="274" y="277"/>
                    <a:pt x="274" y="277"/>
                    <a:pt x="274" y="278"/>
                  </a:cubicBezTo>
                  <a:cubicBezTo>
                    <a:pt x="273" y="279"/>
                    <a:pt x="273" y="279"/>
                    <a:pt x="273" y="279"/>
                  </a:cubicBezTo>
                  <a:cubicBezTo>
                    <a:pt x="273" y="279"/>
                    <a:pt x="273" y="280"/>
                    <a:pt x="273" y="280"/>
                  </a:cubicBezTo>
                  <a:cubicBezTo>
                    <a:pt x="273" y="280"/>
                    <a:pt x="272" y="281"/>
                    <a:pt x="271" y="281"/>
                  </a:cubicBezTo>
                  <a:cubicBezTo>
                    <a:pt x="271" y="282"/>
                    <a:pt x="270" y="282"/>
                    <a:pt x="270" y="282"/>
                  </a:cubicBezTo>
                  <a:cubicBezTo>
                    <a:pt x="269" y="283"/>
                    <a:pt x="269" y="283"/>
                    <a:pt x="268" y="283"/>
                  </a:cubicBezTo>
                  <a:cubicBezTo>
                    <a:pt x="268" y="283"/>
                    <a:pt x="268" y="283"/>
                    <a:pt x="267" y="283"/>
                  </a:cubicBezTo>
                  <a:cubicBezTo>
                    <a:pt x="266" y="283"/>
                    <a:pt x="265" y="283"/>
                    <a:pt x="265" y="283"/>
                  </a:cubicBezTo>
                  <a:cubicBezTo>
                    <a:pt x="265" y="284"/>
                    <a:pt x="264" y="284"/>
                    <a:pt x="264" y="284"/>
                  </a:cubicBezTo>
                  <a:cubicBezTo>
                    <a:pt x="263" y="284"/>
                    <a:pt x="262" y="284"/>
                    <a:pt x="261" y="284"/>
                  </a:cubicBezTo>
                  <a:cubicBezTo>
                    <a:pt x="261" y="284"/>
                    <a:pt x="261" y="285"/>
                    <a:pt x="261" y="285"/>
                  </a:cubicBezTo>
                  <a:cubicBezTo>
                    <a:pt x="261" y="285"/>
                    <a:pt x="261" y="285"/>
                    <a:pt x="261" y="286"/>
                  </a:cubicBezTo>
                  <a:cubicBezTo>
                    <a:pt x="260" y="286"/>
                    <a:pt x="260" y="286"/>
                    <a:pt x="259" y="286"/>
                  </a:cubicBezTo>
                  <a:cubicBezTo>
                    <a:pt x="258" y="286"/>
                    <a:pt x="259" y="286"/>
                    <a:pt x="259" y="285"/>
                  </a:cubicBezTo>
                  <a:cubicBezTo>
                    <a:pt x="258" y="285"/>
                    <a:pt x="258" y="284"/>
                    <a:pt x="258" y="284"/>
                  </a:cubicBezTo>
                  <a:cubicBezTo>
                    <a:pt x="257" y="284"/>
                    <a:pt x="256" y="284"/>
                    <a:pt x="255" y="283"/>
                  </a:cubicBezTo>
                  <a:cubicBezTo>
                    <a:pt x="254" y="283"/>
                    <a:pt x="254" y="284"/>
                    <a:pt x="254" y="284"/>
                  </a:cubicBezTo>
                  <a:cubicBezTo>
                    <a:pt x="253" y="284"/>
                    <a:pt x="253" y="285"/>
                    <a:pt x="253" y="285"/>
                  </a:cubicBezTo>
                  <a:cubicBezTo>
                    <a:pt x="248" y="290"/>
                    <a:pt x="248" y="290"/>
                    <a:pt x="248" y="290"/>
                  </a:cubicBezTo>
                  <a:cubicBezTo>
                    <a:pt x="248" y="290"/>
                    <a:pt x="247" y="293"/>
                    <a:pt x="247" y="294"/>
                  </a:cubicBezTo>
                  <a:cubicBezTo>
                    <a:pt x="247" y="294"/>
                    <a:pt x="247" y="294"/>
                    <a:pt x="247" y="295"/>
                  </a:cubicBezTo>
                  <a:cubicBezTo>
                    <a:pt x="248" y="295"/>
                    <a:pt x="248" y="295"/>
                    <a:pt x="248" y="296"/>
                  </a:cubicBezTo>
                  <a:cubicBezTo>
                    <a:pt x="248" y="297"/>
                    <a:pt x="248" y="296"/>
                    <a:pt x="248" y="296"/>
                  </a:cubicBezTo>
                  <a:cubicBezTo>
                    <a:pt x="247" y="297"/>
                    <a:pt x="247" y="297"/>
                    <a:pt x="247" y="297"/>
                  </a:cubicBezTo>
                  <a:cubicBezTo>
                    <a:pt x="246" y="298"/>
                    <a:pt x="246" y="298"/>
                    <a:pt x="246" y="299"/>
                  </a:cubicBezTo>
                  <a:cubicBezTo>
                    <a:pt x="246" y="299"/>
                    <a:pt x="246" y="301"/>
                    <a:pt x="246" y="301"/>
                  </a:cubicBezTo>
                  <a:cubicBezTo>
                    <a:pt x="246" y="302"/>
                    <a:pt x="245" y="302"/>
                    <a:pt x="245" y="302"/>
                  </a:cubicBezTo>
                  <a:cubicBezTo>
                    <a:pt x="245" y="302"/>
                    <a:pt x="243" y="303"/>
                    <a:pt x="243" y="303"/>
                  </a:cubicBezTo>
                  <a:cubicBezTo>
                    <a:pt x="243" y="303"/>
                    <a:pt x="241" y="305"/>
                    <a:pt x="241" y="306"/>
                  </a:cubicBezTo>
                  <a:cubicBezTo>
                    <a:pt x="241" y="306"/>
                    <a:pt x="242" y="309"/>
                    <a:pt x="242" y="309"/>
                  </a:cubicBezTo>
                  <a:cubicBezTo>
                    <a:pt x="242" y="309"/>
                    <a:pt x="245" y="310"/>
                    <a:pt x="245" y="310"/>
                  </a:cubicBezTo>
                  <a:cubicBezTo>
                    <a:pt x="245" y="310"/>
                    <a:pt x="245" y="311"/>
                    <a:pt x="246" y="311"/>
                  </a:cubicBezTo>
                  <a:cubicBezTo>
                    <a:pt x="246" y="311"/>
                    <a:pt x="247" y="312"/>
                    <a:pt x="247" y="312"/>
                  </a:cubicBezTo>
                  <a:cubicBezTo>
                    <a:pt x="247" y="313"/>
                    <a:pt x="247" y="313"/>
                    <a:pt x="248" y="314"/>
                  </a:cubicBezTo>
                  <a:cubicBezTo>
                    <a:pt x="248" y="314"/>
                    <a:pt x="248" y="315"/>
                    <a:pt x="248" y="315"/>
                  </a:cubicBezTo>
                  <a:cubicBezTo>
                    <a:pt x="248" y="316"/>
                    <a:pt x="248" y="317"/>
                    <a:pt x="248" y="318"/>
                  </a:cubicBezTo>
                  <a:cubicBezTo>
                    <a:pt x="248" y="318"/>
                    <a:pt x="249" y="319"/>
                    <a:pt x="249" y="319"/>
                  </a:cubicBezTo>
                  <a:cubicBezTo>
                    <a:pt x="250" y="320"/>
                    <a:pt x="249" y="320"/>
                    <a:pt x="249" y="321"/>
                  </a:cubicBezTo>
                  <a:cubicBezTo>
                    <a:pt x="249" y="321"/>
                    <a:pt x="248" y="321"/>
                    <a:pt x="248" y="322"/>
                  </a:cubicBezTo>
                  <a:cubicBezTo>
                    <a:pt x="247" y="322"/>
                    <a:pt x="248" y="322"/>
                    <a:pt x="248" y="323"/>
                  </a:cubicBezTo>
                  <a:cubicBezTo>
                    <a:pt x="248" y="324"/>
                    <a:pt x="248" y="324"/>
                    <a:pt x="248" y="325"/>
                  </a:cubicBezTo>
                  <a:cubicBezTo>
                    <a:pt x="247" y="325"/>
                    <a:pt x="247" y="326"/>
                    <a:pt x="248" y="326"/>
                  </a:cubicBezTo>
                  <a:cubicBezTo>
                    <a:pt x="248" y="326"/>
                    <a:pt x="248" y="326"/>
                    <a:pt x="248" y="326"/>
                  </a:cubicBezTo>
                  <a:cubicBezTo>
                    <a:pt x="249" y="326"/>
                    <a:pt x="249" y="327"/>
                    <a:pt x="249" y="328"/>
                  </a:cubicBezTo>
                  <a:cubicBezTo>
                    <a:pt x="250" y="328"/>
                    <a:pt x="249" y="328"/>
                    <a:pt x="249" y="328"/>
                  </a:cubicBezTo>
                  <a:cubicBezTo>
                    <a:pt x="249" y="329"/>
                    <a:pt x="248" y="329"/>
                    <a:pt x="248" y="330"/>
                  </a:cubicBezTo>
                  <a:cubicBezTo>
                    <a:pt x="248" y="331"/>
                    <a:pt x="249" y="330"/>
                    <a:pt x="249" y="331"/>
                  </a:cubicBezTo>
                  <a:cubicBezTo>
                    <a:pt x="249" y="332"/>
                    <a:pt x="249" y="332"/>
                    <a:pt x="249" y="333"/>
                  </a:cubicBezTo>
                  <a:cubicBezTo>
                    <a:pt x="249" y="334"/>
                    <a:pt x="249" y="333"/>
                    <a:pt x="249" y="334"/>
                  </a:cubicBezTo>
                  <a:cubicBezTo>
                    <a:pt x="249" y="334"/>
                    <a:pt x="248" y="335"/>
                    <a:pt x="248" y="335"/>
                  </a:cubicBezTo>
                  <a:cubicBezTo>
                    <a:pt x="238" y="335"/>
                    <a:pt x="238" y="335"/>
                    <a:pt x="238" y="335"/>
                  </a:cubicBezTo>
                  <a:cubicBezTo>
                    <a:pt x="238" y="335"/>
                    <a:pt x="238" y="334"/>
                    <a:pt x="238" y="334"/>
                  </a:cubicBezTo>
                  <a:cubicBezTo>
                    <a:pt x="239" y="334"/>
                    <a:pt x="239" y="333"/>
                    <a:pt x="239" y="333"/>
                  </a:cubicBezTo>
                  <a:cubicBezTo>
                    <a:pt x="239" y="333"/>
                    <a:pt x="238" y="332"/>
                    <a:pt x="238" y="332"/>
                  </a:cubicBezTo>
                  <a:cubicBezTo>
                    <a:pt x="238" y="331"/>
                    <a:pt x="237" y="331"/>
                    <a:pt x="237" y="330"/>
                  </a:cubicBezTo>
                  <a:cubicBezTo>
                    <a:pt x="236" y="329"/>
                    <a:pt x="237" y="329"/>
                    <a:pt x="237" y="329"/>
                  </a:cubicBezTo>
                  <a:cubicBezTo>
                    <a:pt x="237" y="329"/>
                    <a:pt x="238" y="328"/>
                    <a:pt x="239" y="327"/>
                  </a:cubicBezTo>
                  <a:cubicBezTo>
                    <a:pt x="239" y="327"/>
                    <a:pt x="240" y="327"/>
                    <a:pt x="240" y="326"/>
                  </a:cubicBezTo>
                  <a:cubicBezTo>
                    <a:pt x="240" y="326"/>
                    <a:pt x="241" y="326"/>
                    <a:pt x="241" y="325"/>
                  </a:cubicBezTo>
                  <a:cubicBezTo>
                    <a:pt x="241" y="325"/>
                    <a:pt x="241" y="321"/>
                    <a:pt x="241" y="321"/>
                  </a:cubicBezTo>
                  <a:cubicBezTo>
                    <a:pt x="241" y="320"/>
                    <a:pt x="241" y="320"/>
                    <a:pt x="241" y="319"/>
                  </a:cubicBezTo>
                  <a:cubicBezTo>
                    <a:pt x="241" y="319"/>
                    <a:pt x="240" y="319"/>
                    <a:pt x="239" y="319"/>
                  </a:cubicBezTo>
                  <a:cubicBezTo>
                    <a:pt x="239" y="319"/>
                    <a:pt x="238" y="319"/>
                    <a:pt x="238" y="319"/>
                  </a:cubicBezTo>
                  <a:cubicBezTo>
                    <a:pt x="238" y="319"/>
                    <a:pt x="236" y="319"/>
                    <a:pt x="235" y="319"/>
                  </a:cubicBezTo>
                  <a:cubicBezTo>
                    <a:pt x="235" y="318"/>
                    <a:pt x="234" y="318"/>
                    <a:pt x="234" y="317"/>
                  </a:cubicBezTo>
                  <a:cubicBezTo>
                    <a:pt x="234" y="317"/>
                    <a:pt x="233" y="317"/>
                    <a:pt x="233" y="317"/>
                  </a:cubicBezTo>
                  <a:cubicBezTo>
                    <a:pt x="233" y="316"/>
                    <a:pt x="232" y="316"/>
                    <a:pt x="232" y="316"/>
                  </a:cubicBezTo>
                  <a:cubicBezTo>
                    <a:pt x="232" y="316"/>
                    <a:pt x="231" y="315"/>
                    <a:pt x="231" y="315"/>
                  </a:cubicBezTo>
                  <a:cubicBezTo>
                    <a:pt x="230" y="315"/>
                    <a:pt x="230" y="314"/>
                    <a:pt x="230" y="314"/>
                  </a:cubicBezTo>
                  <a:cubicBezTo>
                    <a:pt x="230" y="314"/>
                    <a:pt x="229" y="313"/>
                    <a:pt x="229" y="313"/>
                  </a:cubicBezTo>
                  <a:cubicBezTo>
                    <a:pt x="229" y="312"/>
                    <a:pt x="228" y="312"/>
                    <a:pt x="227" y="312"/>
                  </a:cubicBezTo>
                  <a:cubicBezTo>
                    <a:pt x="227" y="312"/>
                    <a:pt x="227" y="311"/>
                    <a:pt x="227" y="311"/>
                  </a:cubicBezTo>
                  <a:cubicBezTo>
                    <a:pt x="227" y="310"/>
                    <a:pt x="226" y="309"/>
                    <a:pt x="226" y="309"/>
                  </a:cubicBezTo>
                  <a:cubicBezTo>
                    <a:pt x="225" y="309"/>
                    <a:pt x="226" y="308"/>
                    <a:pt x="225" y="308"/>
                  </a:cubicBezTo>
                  <a:cubicBezTo>
                    <a:pt x="224" y="308"/>
                    <a:pt x="224" y="307"/>
                    <a:pt x="223" y="307"/>
                  </a:cubicBezTo>
                  <a:cubicBezTo>
                    <a:pt x="223" y="307"/>
                    <a:pt x="223" y="307"/>
                    <a:pt x="223" y="306"/>
                  </a:cubicBezTo>
                  <a:cubicBezTo>
                    <a:pt x="223" y="305"/>
                    <a:pt x="222" y="305"/>
                    <a:pt x="222" y="305"/>
                  </a:cubicBezTo>
                  <a:cubicBezTo>
                    <a:pt x="222" y="305"/>
                    <a:pt x="222" y="304"/>
                    <a:pt x="221" y="304"/>
                  </a:cubicBezTo>
                  <a:cubicBezTo>
                    <a:pt x="221" y="304"/>
                    <a:pt x="220" y="303"/>
                    <a:pt x="219" y="303"/>
                  </a:cubicBezTo>
                  <a:cubicBezTo>
                    <a:pt x="219" y="302"/>
                    <a:pt x="218" y="302"/>
                    <a:pt x="218" y="302"/>
                  </a:cubicBezTo>
                  <a:cubicBezTo>
                    <a:pt x="218" y="302"/>
                    <a:pt x="218" y="301"/>
                    <a:pt x="217" y="301"/>
                  </a:cubicBezTo>
                  <a:cubicBezTo>
                    <a:pt x="217" y="300"/>
                    <a:pt x="217" y="300"/>
                    <a:pt x="216" y="299"/>
                  </a:cubicBezTo>
                  <a:cubicBezTo>
                    <a:pt x="216" y="299"/>
                    <a:pt x="215" y="299"/>
                    <a:pt x="215" y="299"/>
                  </a:cubicBezTo>
                  <a:cubicBezTo>
                    <a:pt x="214" y="298"/>
                    <a:pt x="214" y="298"/>
                    <a:pt x="214" y="297"/>
                  </a:cubicBezTo>
                  <a:cubicBezTo>
                    <a:pt x="214" y="297"/>
                    <a:pt x="213" y="295"/>
                    <a:pt x="213" y="294"/>
                  </a:cubicBezTo>
                  <a:cubicBezTo>
                    <a:pt x="213" y="294"/>
                    <a:pt x="213" y="294"/>
                    <a:pt x="212" y="293"/>
                  </a:cubicBezTo>
                  <a:cubicBezTo>
                    <a:pt x="212" y="293"/>
                    <a:pt x="212" y="293"/>
                    <a:pt x="211" y="293"/>
                  </a:cubicBezTo>
                  <a:cubicBezTo>
                    <a:pt x="210" y="292"/>
                    <a:pt x="210" y="292"/>
                    <a:pt x="209" y="292"/>
                  </a:cubicBezTo>
                  <a:cubicBezTo>
                    <a:pt x="209" y="292"/>
                    <a:pt x="208" y="292"/>
                    <a:pt x="208" y="292"/>
                  </a:cubicBezTo>
                  <a:cubicBezTo>
                    <a:pt x="207" y="292"/>
                    <a:pt x="207" y="291"/>
                    <a:pt x="206" y="290"/>
                  </a:cubicBezTo>
                  <a:cubicBezTo>
                    <a:pt x="206" y="290"/>
                    <a:pt x="206" y="289"/>
                    <a:pt x="205" y="288"/>
                  </a:cubicBezTo>
                  <a:cubicBezTo>
                    <a:pt x="205" y="287"/>
                    <a:pt x="205" y="286"/>
                    <a:pt x="205" y="285"/>
                  </a:cubicBezTo>
                  <a:cubicBezTo>
                    <a:pt x="205" y="285"/>
                    <a:pt x="205" y="284"/>
                    <a:pt x="205" y="283"/>
                  </a:cubicBezTo>
                  <a:cubicBezTo>
                    <a:pt x="205" y="283"/>
                    <a:pt x="206" y="282"/>
                    <a:pt x="206" y="282"/>
                  </a:cubicBezTo>
                  <a:cubicBezTo>
                    <a:pt x="206" y="281"/>
                    <a:pt x="206" y="280"/>
                    <a:pt x="206" y="280"/>
                  </a:cubicBezTo>
                  <a:cubicBezTo>
                    <a:pt x="206" y="280"/>
                    <a:pt x="204" y="278"/>
                    <a:pt x="204" y="278"/>
                  </a:cubicBezTo>
                  <a:cubicBezTo>
                    <a:pt x="204" y="278"/>
                    <a:pt x="201" y="275"/>
                    <a:pt x="201" y="275"/>
                  </a:cubicBezTo>
                  <a:cubicBezTo>
                    <a:pt x="200" y="274"/>
                    <a:pt x="199" y="274"/>
                    <a:pt x="199" y="274"/>
                  </a:cubicBezTo>
                  <a:cubicBezTo>
                    <a:pt x="198" y="273"/>
                    <a:pt x="198" y="273"/>
                    <a:pt x="198" y="272"/>
                  </a:cubicBezTo>
                  <a:cubicBezTo>
                    <a:pt x="198" y="272"/>
                    <a:pt x="198" y="271"/>
                    <a:pt x="197" y="270"/>
                  </a:cubicBezTo>
                  <a:cubicBezTo>
                    <a:pt x="197" y="269"/>
                    <a:pt x="197" y="269"/>
                    <a:pt x="198" y="269"/>
                  </a:cubicBezTo>
                  <a:cubicBezTo>
                    <a:pt x="198" y="269"/>
                    <a:pt x="198" y="268"/>
                    <a:pt x="198" y="268"/>
                  </a:cubicBezTo>
                  <a:cubicBezTo>
                    <a:pt x="198" y="268"/>
                    <a:pt x="198" y="267"/>
                    <a:pt x="198" y="267"/>
                  </a:cubicBezTo>
                  <a:cubicBezTo>
                    <a:pt x="199" y="267"/>
                    <a:pt x="199" y="266"/>
                    <a:pt x="200" y="265"/>
                  </a:cubicBezTo>
                  <a:cubicBezTo>
                    <a:pt x="201" y="265"/>
                    <a:pt x="201" y="265"/>
                    <a:pt x="201" y="264"/>
                  </a:cubicBezTo>
                  <a:cubicBezTo>
                    <a:pt x="201" y="264"/>
                    <a:pt x="202" y="264"/>
                    <a:pt x="202" y="264"/>
                  </a:cubicBezTo>
                  <a:cubicBezTo>
                    <a:pt x="203" y="264"/>
                    <a:pt x="203" y="264"/>
                    <a:pt x="203" y="264"/>
                  </a:cubicBezTo>
                  <a:cubicBezTo>
                    <a:pt x="204" y="263"/>
                    <a:pt x="204" y="263"/>
                    <a:pt x="203" y="263"/>
                  </a:cubicBezTo>
                  <a:cubicBezTo>
                    <a:pt x="203" y="262"/>
                    <a:pt x="205" y="261"/>
                    <a:pt x="205" y="261"/>
                  </a:cubicBezTo>
                  <a:cubicBezTo>
                    <a:pt x="205" y="261"/>
                    <a:pt x="206" y="260"/>
                    <a:pt x="206" y="259"/>
                  </a:cubicBezTo>
                  <a:cubicBezTo>
                    <a:pt x="207" y="259"/>
                    <a:pt x="207" y="258"/>
                    <a:pt x="207" y="257"/>
                  </a:cubicBezTo>
                  <a:cubicBezTo>
                    <a:pt x="207" y="257"/>
                    <a:pt x="207" y="254"/>
                    <a:pt x="206" y="254"/>
                  </a:cubicBezTo>
                  <a:cubicBezTo>
                    <a:pt x="206" y="253"/>
                    <a:pt x="206" y="253"/>
                    <a:pt x="206" y="252"/>
                  </a:cubicBezTo>
                  <a:cubicBezTo>
                    <a:pt x="206" y="252"/>
                    <a:pt x="206" y="252"/>
                    <a:pt x="206" y="251"/>
                  </a:cubicBezTo>
                  <a:cubicBezTo>
                    <a:pt x="206" y="251"/>
                    <a:pt x="206" y="251"/>
                    <a:pt x="206" y="250"/>
                  </a:cubicBezTo>
                  <a:cubicBezTo>
                    <a:pt x="206" y="250"/>
                    <a:pt x="207" y="250"/>
                    <a:pt x="207" y="250"/>
                  </a:cubicBezTo>
                  <a:cubicBezTo>
                    <a:pt x="208" y="250"/>
                    <a:pt x="208" y="250"/>
                    <a:pt x="208" y="250"/>
                  </a:cubicBezTo>
                  <a:cubicBezTo>
                    <a:pt x="208" y="250"/>
                    <a:pt x="208" y="248"/>
                    <a:pt x="209" y="248"/>
                  </a:cubicBezTo>
                  <a:cubicBezTo>
                    <a:pt x="209" y="248"/>
                    <a:pt x="210" y="248"/>
                    <a:pt x="210" y="247"/>
                  </a:cubicBezTo>
                  <a:cubicBezTo>
                    <a:pt x="210" y="247"/>
                    <a:pt x="210" y="245"/>
                    <a:pt x="210" y="245"/>
                  </a:cubicBezTo>
                  <a:cubicBezTo>
                    <a:pt x="211" y="244"/>
                    <a:pt x="211" y="244"/>
                    <a:pt x="211" y="243"/>
                  </a:cubicBezTo>
                  <a:cubicBezTo>
                    <a:pt x="211" y="243"/>
                    <a:pt x="212" y="244"/>
                    <a:pt x="212" y="244"/>
                  </a:cubicBezTo>
                  <a:cubicBezTo>
                    <a:pt x="212" y="244"/>
                    <a:pt x="212" y="243"/>
                    <a:pt x="213" y="243"/>
                  </a:cubicBezTo>
                  <a:cubicBezTo>
                    <a:pt x="213" y="242"/>
                    <a:pt x="213" y="242"/>
                    <a:pt x="213" y="242"/>
                  </a:cubicBezTo>
                  <a:cubicBezTo>
                    <a:pt x="213" y="242"/>
                    <a:pt x="213" y="241"/>
                    <a:pt x="214" y="241"/>
                  </a:cubicBezTo>
                  <a:cubicBezTo>
                    <a:pt x="214" y="240"/>
                    <a:pt x="214" y="239"/>
                    <a:pt x="214" y="239"/>
                  </a:cubicBezTo>
                  <a:cubicBezTo>
                    <a:pt x="214" y="239"/>
                    <a:pt x="213" y="238"/>
                    <a:pt x="213" y="238"/>
                  </a:cubicBezTo>
                  <a:cubicBezTo>
                    <a:pt x="213" y="237"/>
                    <a:pt x="213" y="237"/>
                    <a:pt x="213" y="237"/>
                  </a:cubicBezTo>
                  <a:cubicBezTo>
                    <a:pt x="213" y="236"/>
                    <a:pt x="213" y="236"/>
                    <a:pt x="213" y="236"/>
                  </a:cubicBezTo>
                  <a:cubicBezTo>
                    <a:pt x="213" y="235"/>
                    <a:pt x="213" y="234"/>
                    <a:pt x="213" y="234"/>
                  </a:cubicBezTo>
                  <a:cubicBezTo>
                    <a:pt x="213" y="234"/>
                    <a:pt x="213" y="233"/>
                    <a:pt x="212" y="233"/>
                  </a:cubicBezTo>
                  <a:cubicBezTo>
                    <a:pt x="212" y="233"/>
                    <a:pt x="213" y="232"/>
                    <a:pt x="213" y="232"/>
                  </a:cubicBezTo>
                  <a:cubicBezTo>
                    <a:pt x="214" y="231"/>
                    <a:pt x="213" y="231"/>
                    <a:pt x="213" y="231"/>
                  </a:cubicBezTo>
                  <a:cubicBezTo>
                    <a:pt x="213" y="231"/>
                    <a:pt x="213" y="230"/>
                    <a:pt x="213" y="230"/>
                  </a:cubicBezTo>
                  <a:cubicBezTo>
                    <a:pt x="213" y="229"/>
                    <a:pt x="214" y="227"/>
                    <a:pt x="214" y="226"/>
                  </a:cubicBezTo>
                  <a:cubicBezTo>
                    <a:pt x="214" y="225"/>
                    <a:pt x="214" y="226"/>
                    <a:pt x="214" y="225"/>
                  </a:cubicBezTo>
                  <a:cubicBezTo>
                    <a:pt x="214" y="225"/>
                    <a:pt x="213" y="224"/>
                    <a:pt x="213" y="224"/>
                  </a:cubicBezTo>
                  <a:cubicBezTo>
                    <a:pt x="213" y="223"/>
                    <a:pt x="213" y="223"/>
                    <a:pt x="213" y="223"/>
                  </a:cubicBezTo>
                  <a:cubicBezTo>
                    <a:pt x="213" y="222"/>
                    <a:pt x="212" y="221"/>
                    <a:pt x="212" y="221"/>
                  </a:cubicBezTo>
                  <a:cubicBezTo>
                    <a:pt x="212" y="220"/>
                    <a:pt x="213" y="219"/>
                    <a:pt x="213" y="219"/>
                  </a:cubicBezTo>
                  <a:cubicBezTo>
                    <a:pt x="213" y="219"/>
                    <a:pt x="213" y="218"/>
                    <a:pt x="212" y="218"/>
                  </a:cubicBezTo>
                  <a:cubicBezTo>
                    <a:pt x="212" y="217"/>
                    <a:pt x="213" y="216"/>
                    <a:pt x="213" y="215"/>
                  </a:cubicBezTo>
                  <a:cubicBezTo>
                    <a:pt x="213" y="215"/>
                    <a:pt x="212" y="214"/>
                    <a:pt x="211" y="213"/>
                  </a:cubicBezTo>
                  <a:cubicBezTo>
                    <a:pt x="210" y="212"/>
                    <a:pt x="210" y="211"/>
                    <a:pt x="210" y="211"/>
                  </a:cubicBezTo>
                  <a:cubicBezTo>
                    <a:pt x="210" y="210"/>
                    <a:pt x="210" y="210"/>
                    <a:pt x="211" y="209"/>
                  </a:cubicBezTo>
                  <a:cubicBezTo>
                    <a:pt x="212" y="209"/>
                    <a:pt x="212" y="208"/>
                    <a:pt x="212" y="207"/>
                  </a:cubicBezTo>
                  <a:cubicBezTo>
                    <a:pt x="211" y="206"/>
                    <a:pt x="211" y="205"/>
                    <a:pt x="210" y="205"/>
                  </a:cubicBezTo>
                  <a:cubicBezTo>
                    <a:pt x="210" y="204"/>
                    <a:pt x="209" y="204"/>
                    <a:pt x="209" y="203"/>
                  </a:cubicBezTo>
                  <a:cubicBezTo>
                    <a:pt x="208" y="203"/>
                    <a:pt x="208" y="202"/>
                    <a:pt x="207" y="202"/>
                  </a:cubicBezTo>
                  <a:cubicBezTo>
                    <a:pt x="207" y="201"/>
                    <a:pt x="205" y="199"/>
                    <a:pt x="205" y="198"/>
                  </a:cubicBezTo>
                  <a:cubicBezTo>
                    <a:pt x="205" y="198"/>
                    <a:pt x="205" y="197"/>
                    <a:pt x="205" y="197"/>
                  </a:cubicBezTo>
                  <a:cubicBezTo>
                    <a:pt x="204" y="197"/>
                    <a:pt x="204" y="196"/>
                    <a:pt x="203" y="196"/>
                  </a:cubicBezTo>
                  <a:cubicBezTo>
                    <a:pt x="203" y="196"/>
                    <a:pt x="203" y="196"/>
                    <a:pt x="202" y="196"/>
                  </a:cubicBezTo>
                  <a:cubicBezTo>
                    <a:pt x="202" y="196"/>
                    <a:pt x="202" y="196"/>
                    <a:pt x="202" y="197"/>
                  </a:cubicBezTo>
                  <a:cubicBezTo>
                    <a:pt x="201" y="197"/>
                    <a:pt x="201" y="197"/>
                    <a:pt x="201" y="197"/>
                  </a:cubicBezTo>
                  <a:cubicBezTo>
                    <a:pt x="200" y="197"/>
                    <a:pt x="200" y="197"/>
                    <a:pt x="200" y="197"/>
                  </a:cubicBezTo>
                  <a:cubicBezTo>
                    <a:pt x="200" y="197"/>
                    <a:pt x="199" y="197"/>
                    <a:pt x="199" y="198"/>
                  </a:cubicBezTo>
                  <a:cubicBezTo>
                    <a:pt x="199" y="198"/>
                    <a:pt x="198" y="197"/>
                    <a:pt x="198" y="197"/>
                  </a:cubicBezTo>
                  <a:cubicBezTo>
                    <a:pt x="197" y="197"/>
                    <a:pt x="197" y="198"/>
                    <a:pt x="197" y="198"/>
                  </a:cubicBezTo>
                  <a:cubicBezTo>
                    <a:pt x="196" y="198"/>
                    <a:pt x="196" y="198"/>
                    <a:pt x="195" y="198"/>
                  </a:cubicBezTo>
                  <a:cubicBezTo>
                    <a:pt x="195" y="198"/>
                    <a:pt x="194" y="198"/>
                    <a:pt x="194" y="198"/>
                  </a:cubicBezTo>
                  <a:cubicBezTo>
                    <a:pt x="190" y="199"/>
                    <a:pt x="190" y="199"/>
                    <a:pt x="190" y="199"/>
                  </a:cubicBezTo>
                  <a:cubicBezTo>
                    <a:pt x="190" y="199"/>
                    <a:pt x="190" y="199"/>
                    <a:pt x="190" y="199"/>
                  </a:cubicBezTo>
                  <a:cubicBezTo>
                    <a:pt x="189" y="201"/>
                    <a:pt x="189" y="201"/>
                    <a:pt x="189" y="201"/>
                  </a:cubicBezTo>
                  <a:cubicBezTo>
                    <a:pt x="189" y="201"/>
                    <a:pt x="183" y="200"/>
                    <a:pt x="183" y="201"/>
                  </a:cubicBezTo>
                  <a:cubicBezTo>
                    <a:pt x="182" y="201"/>
                    <a:pt x="181" y="200"/>
                    <a:pt x="181" y="201"/>
                  </a:cubicBezTo>
                  <a:cubicBezTo>
                    <a:pt x="181" y="201"/>
                    <a:pt x="178" y="203"/>
                    <a:pt x="177" y="203"/>
                  </a:cubicBezTo>
                  <a:cubicBezTo>
                    <a:pt x="177" y="204"/>
                    <a:pt x="176" y="203"/>
                    <a:pt x="176" y="203"/>
                  </a:cubicBezTo>
                  <a:cubicBezTo>
                    <a:pt x="175" y="203"/>
                    <a:pt x="174" y="202"/>
                    <a:pt x="174" y="202"/>
                  </a:cubicBezTo>
                  <a:cubicBezTo>
                    <a:pt x="173" y="202"/>
                    <a:pt x="172" y="201"/>
                    <a:pt x="172" y="201"/>
                  </a:cubicBezTo>
                  <a:cubicBezTo>
                    <a:pt x="172" y="201"/>
                    <a:pt x="171" y="201"/>
                    <a:pt x="171" y="201"/>
                  </a:cubicBezTo>
                  <a:cubicBezTo>
                    <a:pt x="171" y="202"/>
                    <a:pt x="171" y="202"/>
                    <a:pt x="171" y="202"/>
                  </a:cubicBezTo>
                  <a:cubicBezTo>
                    <a:pt x="171" y="203"/>
                    <a:pt x="170" y="206"/>
                    <a:pt x="170" y="206"/>
                  </a:cubicBezTo>
                  <a:cubicBezTo>
                    <a:pt x="170" y="207"/>
                    <a:pt x="170" y="207"/>
                    <a:pt x="169" y="207"/>
                  </a:cubicBezTo>
                  <a:cubicBezTo>
                    <a:pt x="169" y="206"/>
                    <a:pt x="168" y="206"/>
                    <a:pt x="167" y="205"/>
                  </a:cubicBezTo>
                  <a:cubicBezTo>
                    <a:pt x="167" y="205"/>
                    <a:pt x="167" y="204"/>
                    <a:pt x="167" y="204"/>
                  </a:cubicBezTo>
                  <a:cubicBezTo>
                    <a:pt x="167" y="203"/>
                    <a:pt x="166" y="201"/>
                    <a:pt x="166" y="201"/>
                  </a:cubicBezTo>
                  <a:cubicBezTo>
                    <a:pt x="165" y="201"/>
                    <a:pt x="164" y="200"/>
                    <a:pt x="164" y="200"/>
                  </a:cubicBezTo>
                  <a:cubicBezTo>
                    <a:pt x="163" y="200"/>
                    <a:pt x="164" y="199"/>
                    <a:pt x="163" y="199"/>
                  </a:cubicBezTo>
                  <a:cubicBezTo>
                    <a:pt x="163" y="198"/>
                    <a:pt x="162" y="198"/>
                    <a:pt x="161" y="198"/>
                  </a:cubicBezTo>
                  <a:cubicBezTo>
                    <a:pt x="161" y="198"/>
                    <a:pt x="160" y="197"/>
                    <a:pt x="159" y="197"/>
                  </a:cubicBezTo>
                  <a:cubicBezTo>
                    <a:pt x="159" y="196"/>
                    <a:pt x="159" y="195"/>
                    <a:pt x="159" y="194"/>
                  </a:cubicBezTo>
                  <a:cubicBezTo>
                    <a:pt x="159" y="194"/>
                    <a:pt x="158" y="193"/>
                    <a:pt x="158" y="192"/>
                  </a:cubicBezTo>
                  <a:cubicBezTo>
                    <a:pt x="157" y="192"/>
                    <a:pt x="157" y="191"/>
                    <a:pt x="157" y="191"/>
                  </a:cubicBezTo>
                  <a:cubicBezTo>
                    <a:pt x="156" y="190"/>
                    <a:pt x="155" y="189"/>
                    <a:pt x="155" y="189"/>
                  </a:cubicBezTo>
                  <a:cubicBezTo>
                    <a:pt x="155" y="189"/>
                    <a:pt x="155" y="188"/>
                    <a:pt x="155" y="188"/>
                  </a:cubicBezTo>
                  <a:cubicBezTo>
                    <a:pt x="155" y="188"/>
                    <a:pt x="154" y="187"/>
                    <a:pt x="154" y="187"/>
                  </a:cubicBezTo>
                  <a:cubicBezTo>
                    <a:pt x="154" y="187"/>
                    <a:pt x="154" y="187"/>
                    <a:pt x="153" y="187"/>
                  </a:cubicBezTo>
                  <a:cubicBezTo>
                    <a:pt x="153" y="187"/>
                    <a:pt x="153" y="186"/>
                    <a:pt x="152" y="185"/>
                  </a:cubicBezTo>
                  <a:cubicBezTo>
                    <a:pt x="151" y="184"/>
                    <a:pt x="151" y="184"/>
                    <a:pt x="151" y="184"/>
                  </a:cubicBezTo>
                  <a:cubicBezTo>
                    <a:pt x="151" y="183"/>
                    <a:pt x="151" y="184"/>
                    <a:pt x="151" y="183"/>
                  </a:cubicBezTo>
                  <a:cubicBezTo>
                    <a:pt x="151" y="182"/>
                    <a:pt x="151" y="182"/>
                    <a:pt x="151" y="182"/>
                  </a:cubicBezTo>
                  <a:cubicBezTo>
                    <a:pt x="151" y="182"/>
                    <a:pt x="152" y="180"/>
                    <a:pt x="152" y="180"/>
                  </a:cubicBezTo>
                  <a:cubicBezTo>
                    <a:pt x="151" y="179"/>
                    <a:pt x="151" y="180"/>
                    <a:pt x="151" y="179"/>
                  </a:cubicBezTo>
                  <a:cubicBezTo>
                    <a:pt x="151" y="179"/>
                    <a:pt x="151" y="179"/>
                    <a:pt x="151" y="178"/>
                  </a:cubicBezTo>
                  <a:cubicBezTo>
                    <a:pt x="151" y="178"/>
                    <a:pt x="151" y="178"/>
                    <a:pt x="150" y="177"/>
                  </a:cubicBezTo>
                  <a:cubicBezTo>
                    <a:pt x="150" y="177"/>
                    <a:pt x="150" y="178"/>
                    <a:pt x="149" y="177"/>
                  </a:cubicBezTo>
                  <a:cubicBezTo>
                    <a:pt x="149" y="177"/>
                    <a:pt x="149" y="177"/>
                    <a:pt x="149" y="177"/>
                  </a:cubicBezTo>
                  <a:cubicBezTo>
                    <a:pt x="149" y="177"/>
                    <a:pt x="148" y="176"/>
                    <a:pt x="148" y="176"/>
                  </a:cubicBezTo>
                  <a:cubicBezTo>
                    <a:pt x="148" y="176"/>
                    <a:pt x="148" y="176"/>
                    <a:pt x="148" y="176"/>
                  </a:cubicBezTo>
                  <a:cubicBezTo>
                    <a:pt x="146" y="177"/>
                    <a:pt x="146" y="177"/>
                    <a:pt x="146" y="177"/>
                  </a:cubicBezTo>
                  <a:cubicBezTo>
                    <a:pt x="140" y="179"/>
                    <a:pt x="140" y="179"/>
                    <a:pt x="140" y="179"/>
                  </a:cubicBezTo>
                  <a:cubicBezTo>
                    <a:pt x="140" y="179"/>
                    <a:pt x="126" y="183"/>
                    <a:pt x="125" y="184"/>
                  </a:cubicBezTo>
                  <a:cubicBezTo>
                    <a:pt x="124" y="184"/>
                    <a:pt x="122" y="185"/>
                    <a:pt x="119" y="186"/>
                  </a:cubicBezTo>
                  <a:cubicBezTo>
                    <a:pt x="117" y="187"/>
                    <a:pt x="117" y="187"/>
                    <a:pt x="115" y="188"/>
                  </a:cubicBezTo>
                  <a:cubicBezTo>
                    <a:pt x="114" y="189"/>
                    <a:pt x="111" y="190"/>
                    <a:pt x="110" y="190"/>
                  </a:cubicBezTo>
                  <a:cubicBezTo>
                    <a:pt x="108" y="191"/>
                    <a:pt x="108" y="191"/>
                    <a:pt x="106" y="191"/>
                  </a:cubicBezTo>
                  <a:cubicBezTo>
                    <a:pt x="104" y="191"/>
                    <a:pt x="104" y="192"/>
                    <a:pt x="102" y="192"/>
                  </a:cubicBezTo>
                  <a:cubicBezTo>
                    <a:pt x="100" y="192"/>
                    <a:pt x="97" y="194"/>
                    <a:pt x="95" y="194"/>
                  </a:cubicBezTo>
                  <a:cubicBezTo>
                    <a:pt x="93" y="195"/>
                    <a:pt x="91" y="196"/>
                    <a:pt x="89" y="196"/>
                  </a:cubicBezTo>
                  <a:cubicBezTo>
                    <a:pt x="88" y="196"/>
                    <a:pt x="82" y="199"/>
                    <a:pt x="82" y="199"/>
                  </a:cubicBezTo>
                  <a:cubicBezTo>
                    <a:pt x="82" y="199"/>
                    <a:pt x="80" y="199"/>
                    <a:pt x="79" y="200"/>
                  </a:cubicBezTo>
                  <a:cubicBezTo>
                    <a:pt x="79" y="201"/>
                    <a:pt x="77" y="201"/>
                    <a:pt x="76" y="201"/>
                  </a:cubicBezTo>
                  <a:cubicBezTo>
                    <a:pt x="75" y="202"/>
                    <a:pt x="74" y="202"/>
                    <a:pt x="72" y="202"/>
                  </a:cubicBezTo>
                  <a:cubicBezTo>
                    <a:pt x="70" y="203"/>
                    <a:pt x="70" y="203"/>
                    <a:pt x="69" y="203"/>
                  </a:cubicBezTo>
                  <a:cubicBezTo>
                    <a:pt x="68" y="204"/>
                    <a:pt x="67" y="205"/>
                    <a:pt x="65" y="206"/>
                  </a:cubicBezTo>
                  <a:cubicBezTo>
                    <a:pt x="63" y="208"/>
                    <a:pt x="62" y="207"/>
                    <a:pt x="61" y="208"/>
                  </a:cubicBezTo>
                  <a:cubicBezTo>
                    <a:pt x="60" y="208"/>
                    <a:pt x="57" y="208"/>
                    <a:pt x="56" y="209"/>
                  </a:cubicBezTo>
                  <a:cubicBezTo>
                    <a:pt x="55" y="209"/>
                    <a:pt x="47" y="211"/>
                    <a:pt x="47" y="211"/>
                  </a:cubicBezTo>
                  <a:cubicBezTo>
                    <a:pt x="47" y="211"/>
                    <a:pt x="41" y="213"/>
                    <a:pt x="41" y="213"/>
                  </a:cubicBezTo>
                  <a:cubicBezTo>
                    <a:pt x="40" y="213"/>
                    <a:pt x="37" y="214"/>
                    <a:pt x="35" y="214"/>
                  </a:cubicBezTo>
                  <a:cubicBezTo>
                    <a:pt x="34" y="215"/>
                    <a:pt x="30" y="215"/>
                    <a:pt x="29" y="216"/>
                  </a:cubicBezTo>
                  <a:cubicBezTo>
                    <a:pt x="28" y="216"/>
                    <a:pt x="25" y="217"/>
                    <a:pt x="24" y="218"/>
                  </a:cubicBezTo>
                  <a:cubicBezTo>
                    <a:pt x="22" y="218"/>
                    <a:pt x="15" y="221"/>
                    <a:pt x="14" y="222"/>
                  </a:cubicBezTo>
                  <a:cubicBezTo>
                    <a:pt x="13" y="223"/>
                    <a:pt x="9" y="224"/>
                    <a:pt x="9" y="224"/>
                  </a:cubicBezTo>
                  <a:cubicBezTo>
                    <a:pt x="9" y="224"/>
                    <a:pt x="1" y="226"/>
                    <a:pt x="1" y="226"/>
                  </a:cubicBezTo>
                  <a:cubicBezTo>
                    <a:pt x="0" y="227"/>
                    <a:pt x="0" y="227"/>
                    <a:pt x="0" y="227"/>
                  </a:cubicBezTo>
                  <a:cubicBezTo>
                    <a:pt x="0" y="227"/>
                    <a:pt x="1" y="228"/>
                    <a:pt x="1" y="228"/>
                  </a:cubicBezTo>
                  <a:cubicBezTo>
                    <a:pt x="1" y="229"/>
                    <a:pt x="1" y="229"/>
                    <a:pt x="1" y="229"/>
                  </a:cubicBezTo>
                  <a:cubicBezTo>
                    <a:pt x="1" y="230"/>
                    <a:pt x="1" y="230"/>
                    <a:pt x="1" y="230"/>
                  </a:cubicBezTo>
                  <a:cubicBezTo>
                    <a:pt x="0" y="230"/>
                    <a:pt x="0" y="230"/>
                    <a:pt x="0" y="231"/>
                  </a:cubicBezTo>
                  <a:cubicBezTo>
                    <a:pt x="0" y="231"/>
                    <a:pt x="0" y="231"/>
                    <a:pt x="0" y="231"/>
                  </a:cubicBezTo>
                  <a:cubicBezTo>
                    <a:pt x="0" y="231"/>
                    <a:pt x="0" y="231"/>
                    <a:pt x="1" y="231"/>
                  </a:cubicBezTo>
                  <a:cubicBezTo>
                    <a:pt x="2" y="232"/>
                    <a:pt x="1" y="232"/>
                    <a:pt x="1" y="232"/>
                  </a:cubicBezTo>
                  <a:cubicBezTo>
                    <a:pt x="1" y="233"/>
                    <a:pt x="1" y="233"/>
                    <a:pt x="1" y="234"/>
                  </a:cubicBezTo>
                  <a:cubicBezTo>
                    <a:pt x="2" y="234"/>
                    <a:pt x="2" y="234"/>
                    <a:pt x="2" y="235"/>
                  </a:cubicBezTo>
                  <a:cubicBezTo>
                    <a:pt x="2" y="235"/>
                    <a:pt x="2" y="235"/>
                    <a:pt x="3" y="235"/>
                  </a:cubicBezTo>
                  <a:cubicBezTo>
                    <a:pt x="3" y="235"/>
                    <a:pt x="3" y="235"/>
                    <a:pt x="3" y="236"/>
                  </a:cubicBezTo>
                  <a:cubicBezTo>
                    <a:pt x="3" y="236"/>
                    <a:pt x="2" y="237"/>
                    <a:pt x="2" y="237"/>
                  </a:cubicBezTo>
                  <a:cubicBezTo>
                    <a:pt x="2" y="238"/>
                    <a:pt x="2" y="238"/>
                    <a:pt x="2" y="238"/>
                  </a:cubicBezTo>
                  <a:cubicBezTo>
                    <a:pt x="3" y="238"/>
                    <a:pt x="3" y="238"/>
                    <a:pt x="3" y="239"/>
                  </a:cubicBezTo>
                  <a:cubicBezTo>
                    <a:pt x="3" y="239"/>
                    <a:pt x="3" y="239"/>
                    <a:pt x="3" y="239"/>
                  </a:cubicBezTo>
                  <a:cubicBezTo>
                    <a:pt x="3" y="239"/>
                    <a:pt x="3" y="240"/>
                    <a:pt x="4" y="240"/>
                  </a:cubicBezTo>
                  <a:cubicBezTo>
                    <a:pt x="4" y="240"/>
                    <a:pt x="4" y="240"/>
                    <a:pt x="4" y="241"/>
                  </a:cubicBezTo>
                  <a:cubicBezTo>
                    <a:pt x="5" y="241"/>
                    <a:pt x="4" y="242"/>
                    <a:pt x="4" y="242"/>
                  </a:cubicBezTo>
                  <a:cubicBezTo>
                    <a:pt x="4" y="242"/>
                    <a:pt x="5" y="242"/>
                    <a:pt x="5" y="242"/>
                  </a:cubicBezTo>
                  <a:cubicBezTo>
                    <a:pt x="6" y="242"/>
                    <a:pt x="5" y="242"/>
                    <a:pt x="5" y="242"/>
                  </a:cubicBezTo>
                  <a:cubicBezTo>
                    <a:pt x="5" y="242"/>
                    <a:pt x="6" y="242"/>
                    <a:pt x="7" y="243"/>
                  </a:cubicBezTo>
                  <a:cubicBezTo>
                    <a:pt x="7" y="243"/>
                    <a:pt x="7" y="243"/>
                    <a:pt x="7" y="244"/>
                  </a:cubicBezTo>
                  <a:cubicBezTo>
                    <a:pt x="8" y="244"/>
                    <a:pt x="8" y="244"/>
                    <a:pt x="8" y="245"/>
                  </a:cubicBezTo>
                  <a:cubicBezTo>
                    <a:pt x="8" y="245"/>
                    <a:pt x="8" y="245"/>
                    <a:pt x="8" y="245"/>
                  </a:cubicBezTo>
                  <a:cubicBezTo>
                    <a:pt x="8" y="246"/>
                    <a:pt x="8" y="246"/>
                    <a:pt x="8" y="246"/>
                  </a:cubicBezTo>
                  <a:cubicBezTo>
                    <a:pt x="8" y="246"/>
                    <a:pt x="8" y="247"/>
                    <a:pt x="8" y="247"/>
                  </a:cubicBezTo>
                  <a:cubicBezTo>
                    <a:pt x="8" y="248"/>
                    <a:pt x="8" y="248"/>
                    <a:pt x="8" y="248"/>
                  </a:cubicBezTo>
                  <a:cubicBezTo>
                    <a:pt x="8" y="249"/>
                    <a:pt x="8" y="249"/>
                    <a:pt x="8" y="249"/>
                  </a:cubicBezTo>
                  <a:cubicBezTo>
                    <a:pt x="8" y="250"/>
                    <a:pt x="8" y="249"/>
                    <a:pt x="9" y="250"/>
                  </a:cubicBezTo>
                  <a:cubicBezTo>
                    <a:pt x="10" y="250"/>
                    <a:pt x="9" y="250"/>
                    <a:pt x="9" y="251"/>
                  </a:cubicBezTo>
                  <a:cubicBezTo>
                    <a:pt x="9" y="252"/>
                    <a:pt x="9" y="252"/>
                    <a:pt x="8" y="253"/>
                  </a:cubicBezTo>
                  <a:cubicBezTo>
                    <a:pt x="7" y="253"/>
                    <a:pt x="7" y="254"/>
                    <a:pt x="7" y="254"/>
                  </a:cubicBezTo>
                  <a:cubicBezTo>
                    <a:pt x="7" y="255"/>
                    <a:pt x="7" y="255"/>
                    <a:pt x="8" y="256"/>
                  </a:cubicBezTo>
                  <a:cubicBezTo>
                    <a:pt x="8" y="256"/>
                    <a:pt x="10" y="256"/>
                    <a:pt x="10" y="256"/>
                  </a:cubicBezTo>
                  <a:cubicBezTo>
                    <a:pt x="9" y="257"/>
                    <a:pt x="9" y="257"/>
                    <a:pt x="9" y="257"/>
                  </a:cubicBezTo>
                  <a:cubicBezTo>
                    <a:pt x="10" y="258"/>
                    <a:pt x="10" y="258"/>
                    <a:pt x="10" y="258"/>
                  </a:cubicBezTo>
                  <a:cubicBezTo>
                    <a:pt x="10" y="278"/>
                    <a:pt x="10" y="278"/>
                    <a:pt x="10" y="278"/>
                  </a:cubicBezTo>
                  <a:cubicBezTo>
                    <a:pt x="11" y="277"/>
                    <a:pt x="11" y="277"/>
                    <a:pt x="11" y="277"/>
                  </a:cubicBezTo>
                  <a:cubicBezTo>
                    <a:pt x="34" y="277"/>
                    <a:pt x="34" y="277"/>
                    <a:pt x="34" y="277"/>
                  </a:cubicBezTo>
                  <a:cubicBezTo>
                    <a:pt x="36" y="278"/>
                    <a:pt x="36" y="278"/>
                    <a:pt x="36" y="278"/>
                  </a:cubicBezTo>
                  <a:cubicBezTo>
                    <a:pt x="36" y="278"/>
                    <a:pt x="36" y="278"/>
                    <a:pt x="37" y="279"/>
                  </a:cubicBezTo>
                  <a:cubicBezTo>
                    <a:pt x="37" y="279"/>
                    <a:pt x="37" y="279"/>
                    <a:pt x="37" y="279"/>
                  </a:cubicBezTo>
                  <a:cubicBezTo>
                    <a:pt x="37" y="279"/>
                    <a:pt x="38" y="280"/>
                    <a:pt x="38" y="280"/>
                  </a:cubicBezTo>
                  <a:cubicBezTo>
                    <a:pt x="38" y="281"/>
                    <a:pt x="39" y="280"/>
                    <a:pt x="39" y="280"/>
                  </a:cubicBezTo>
                  <a:cubicBezTo>
                    <a:pt x="39" y="280"/>
                    <a:pt x="39" y="280"/>
                    <a:pt x="39" y="279"/>
                  </a:cubicBezTo>
                  <a:cubicBezTo>
                    <a:pt x="40" y="279"/>
                    <a:pt x="39" y="279"/>
                    <a:pt x="39" y="279"/>
                  </a:cubicBezTo>
                  <a:cubicBezTo>
                    <a:pt x="40" y="278"/>
                    <a:pt x="40" y="279"/>
                    <a:pt x="40" y="279"/>
                  </a:cubicBezTo>
                  <a:cubicBezTo>
                    <a:pt x="40" y="278"/>
                    <a:pt x="40" y="278"/>
                    <a:pt x="40" y="278"/>
                  </a:cubicBezTo>
                  <a:cubicBezTo>
                    <a:pt x="41" y="278"/>
                    <a:pt x="41" y="278"/>
                    <a:pt x="41" y="278"/>
                  </a:cubicBezTo>
                  <a:cubicBezTo>
                    <a:pt x="42" y="278"/>
                    <a:pt x="42" y="278"/>
                    <a:pt x="42" y="278"/>
                  </a:cubicBezTo>
                  <a:cubicBezTo>
                    <a:pt x="42" y="278"/>
                    <a:pt x="42" y="278"/>
                    <a:pt x="42" y="278"/>
                  </a:cubicBezTo>
                  <a:cubicBezTo>
                    <a:pt x="42" y="278"/>
                    <a:pt x="43" y="278"/>
                    <a:pt x="43" y="278"/>
                  </a:cubicBezTo>
                  <a:cubicBezTo>
                    <a:pt x="44" y="277"/>
                    <a:pt x="44" y="277"/>
                    <a:pt x="44" y="277"/>
                  </a:cubicBezTo>
                  <a:cubicBezTo>
                    <a:pt x="44" y="277"/>
                    <a:pt x="44" y="277"/>
                    <a:pt x="44" y="277"/>
                  </a:cubicBezTo>
                  <a:cubicBezTo>
                    <a:pt x="45" y="277"/>
                    <a:pt x="46" y="277"/>
                    <a:pt x="46" y="277"/>
                  </a:cubicBezTo>
                  <a:cubicBezTo>
                    <a:pt x="47" y="277"/>
                    <a:pt x="47" y="277"/>
                    <a:pt x="47" y="277"/>
                  </a:cubicBezTo>
                  <a:cubicBezTo>
                    <a:pt x="47" y="277"/>
                    <a:pt x="47" y="277"/>
                    <a:pt x="48" y="277"/>
                  </a:cubicBezTo>
                  <a:cubicBezTo>
                    <a:pt x="48" y="278"/>
                    <a:pt x="48" y="278"/>
                    <a:pt x="48" y="278"/>
                  </a:cubicBezTo>
                  <a:cubicBezTo>
                    <a:pt x="48" y="278"/>
                    <a:pt x="49" y="277"/>
                    <a:pt x="49" y="278"/>
                  </a:cubicBezTo>
                  <a:cubicBezTo>
                    <a:pt x="49" y="278"/>
                    <a:pt x="49" y="278"/>
                    <a:pt x="49" y="278"/>
                  </a:cubicBezTo>
                  <a:cubicBezTo>
                    <a:pt x="49" y="278"/>
                    <a:pt x="50" y="278"/>
                    <a:pt x="51" y="278"/>
                  </a:cubicBezTo>
                  <a:cubicBezTo>
                    <a:pt x="51" y="278"/>
                    <a:pt x="51" y="278"/>
                    <a:pt x="51" y="278"/>
                  </a:cubicBezTo>
                  <a:cubicBezTo>
                    <a:pt x="51" y="278"/>
                    <a:pt x="52" y="278"/>
                    <a:pt x="53" y="278"/>
                  </a:cubicBezTo>
                  <a:cubicBezTo>
                    <a:pt x="53" y="278"/>
                    <a:pt x="53" y="278"/>
                    <a:pt x="53" y="278"/>
                  </a:cubicBezTo>
                  <a:cubicBezTo>
                    <a:pt x="54" y="278"/>
                    <a:pt x="54" y="278"/>
                    <a:pt x="54" y="279"/>
                  </a:cubicBezTo>
                  <a:cubicBezTo>
                    <a:pt x="54" y="279"/>
                    <a:pt x="54" y="279"/>
                    <a:pt x="55" y="279"/>
                  </a:cubicBezTo>
                  <a:cubicBezTo>
                    <a:pt x="55" y="280"/>
                    <a:pt x="55" y="280"/>
                    <a:pt x="55" y="280"/>
                  </a:cubicBezTo>
                  <a:cubicBezTo>
                    <a:pt x="55" y="280"/>
                    <a:pt x="55" y="280"/>
                    <a:pt x="55" y="281"/>
                  </a:cubicBezTo>
                  <a:cubicBezTo>
                    <a:pt x="55" y="281"/>
                    <a:pt x="55" y="281"/>
                    <a:pt x="56" y="282"/>
                  </a:cubicBezTo>
                  <a:cubicBezTo>
                    <a:pt x="56" y="282"/>
                    <a:pt x="56" y="282"/>
                    <a:pt x="57" y="282"/>
                  </a:cubicBezTo>
                  <a:cubicBezTo>
                    <a:pt x="57" y="282"/>
                    <a:pt x="57" y="283"/>
                    <a:pt x="57" y="283"/>
                  </a:cubicBezTo>
                  <a:cubicBezTo>
                    <a:pt x="57" y="284"/>
                    <a:pt x="58" y="284"/>
                    <a:pt x="58" y="284"/>
                  </a:cubicBezTo>
                  <a:cubicBezTo>
                    <a:pt x="58" y="284"/>
                    <a:pt x="58" y="284"/>
                    <a:pt x="58" y="285"/>
                  </a:cubicBezTo>
                  <a:cubicBezTo>
                    <a:pt x="58" y="285"/>
                    <a:pt x="60" y="285"/>
                    <a:pt x="60" y="285"/>
                  </a:cubicBezTo>
                  <a:cubicBezTo>
                    <a:pt x="60" y="285"/>
                    <a:pt x="60" y="285"/>
                    <a:pt x="61" y="285"/>
                  </a:cubicBezTo>
                  <a:cubicBezTo>
                    <a:pt x="62" y="284"/>
                    <a:pt x="61" y="285"/>
                    <a:pt x="61" y="285"/>
                  </a:cubicBezTo>
                  <a:cubicBezTo>
                    <a:pt x="61" y="285"/>
                    <a:pt x="62" y="285"/>
                    <a:pt x="63" y="285"/>
                  </a:cubicBezTo>
                  <a:cubicBezTo>
                    <a:pt x="63" y="285"/>
                    <a:pt x="63" y="286"/>
                    <a:pt x="63" y="286"/>
                  </a:cubicBezTo>
                  <a:cubicBezTo>
                    <a:pt x="63" y="287"/>
                    <a:pt x="64" y="286"/>
                    <a:pt x="64" y="286"/>
                  </a:cubicBezTo>
                  <a:cubicBezTo>
                    <a:pt x="64" y="286"/>
                    <a:pt x="64" y="286"/>
                    <a:pt x="65" y="286"/>
                  </a:cubicBezTo>
                  <a:cubicBezTo>
                    <a:pt x="65" y="286"/>
                    <a:pt x="66" y="286"/>
                    <a:pt x="67" y="286"/>
                  </a:cubicBezTo>
                  <a:cubicBezTo>
                    <a:pt x="67" y="286"/>
                    <a:pt x="67" y="286"/>
                    <a:pt x="67" y="286"/>
                  </a:cubicBezTo>
                  <a:cubicBezTo>
                    <a:pt x="67" y="286"/>
                    <a:pt x="68" y="286"/>
                    <a:pt x="68" y="286"/>
                  </a:cubicBezTo>
                  <a:cubicBezTo>
                    <a:pt x="69" y="286"/>
                    <a:pt x="69" y="287"/>
                    <a:pt x="69" y="287"/>
                  </a:cubicBezTo>
                  <a:cubicBezTo>
                    <a:pt x="70" y="288"/>
                    <a:pt x="70" y="287"/>
                    <a:pt x="71" y="287"/>
                  </a:cubicBezTo>
                  <a:cubicBezTo>
                    <a:pt x="72" y="287"/>
                    <a:pt x="72" y="287"/>
                    <a:pt x="72" y="287"/>
                  </a:cubicBezTo>
                  <a:cubicBezTo>
                    <a:pt x="73" y="287"/>
                    <a:pt x="73" y="288"/>
                    <a:pt x="74" y="288"/>
                  </a:cubicBezTo>
                  <a:cubicBezTo>
                    <a:pt x="75" y="288"/>
                    <a:pt x="74" y="288"/>
                    <a:pt x="75" y="289"/>
                  </a:cubicBezTo>
                  <a:cubicBezTo>
                    <a:pt x="75" y="289"/>
                    <a:pt x="76" y="289"/>
                    <a:pt x="76" y="289"/>
                  </a:cubicBezTo>
                  <a:cubicBezTo>
                    <a:pt x="76" y="290"/>
                    <a:pt x="76" y="290"/>
                    <a:pt x="77" y="290"/>
                  </a:cubicBezTo>
                  <a:cubicBezTo>
                    <a:pt x="77" y="290"/>
                    <a:pt x="77" y="291"/>
                    <a:pt x="77" y="291"/>
                  </a:cubicBezTo>
                  <a:cubicBezTo>
                    <a:pt x="78" y="291"/>
                    <a:pt x="78" y="291"/>
                    <a:pt x="78" y="291"/>
                  </a:cubicBezTo>
                  <a:cubicBezTo>
                    <a:pt x="78" y="291"/>
                    <a:pt x="78" y="292"/>
                    <a:pt x="78" y="292"/>
                  </a:cubicBezTo>
                  <a:cubicBezTo>
                    <a:pt x="78" y="292"/>
                    <a:pt x="78" y="292"/>
                    <a:pt x="79" y="293"/>
                  </a:cubicBezTo>
                  <a:cubicBezTo>
                    <a:pt x="79" y="293"/>
                    <a:pt x="79" y="293"/>
                    <a:pt x="79" y="293"/>
                  </a:cubicBezTo>
                  <a:cubicBezTo>
                    <a:pt x="80" y="293"/>
                    <a:pt x="80" y="293"/>
                    <a:pt x="80" y="294"/>
                  </a:cubicBezTo>
                  <a:cubicBezTo>
                    <a:pt x="80" y="294"/>
                    <a:pt x="80" y="294"/>
                    <a:pt x="81" y="294"/>
                  </a:cubicBezTo>
                  <a:cubicBezTo>
                    <a:pt x="82" y="294"/>
                    <a:pt x="81" y="294"/>
                    <a:pt x="82" y="295"/>
                  </a:cubicBezTo>
                  <a:cubicBezTo>
                    <a:pt x="82" y="295"/>
                    <a:pt x="82" y="294"/>
                    <a:pt x="82" y="295"/>
                  </a:cubicBezTo>
                  <a:cubicBezTo>
                    <a:pt x="82" y="295"/>
                    <a:pt x="82" y="295"/>
                    <a:pt x="82" y="296"/>
                  </a:cubicBezTo>
                  <a:cubicBezTo>
                    <a:pt x="82" y="296"/>
                    <a:pt x="84" y="296"/>
                    <a:pt x="84" y="296"/>
                  </a:cubicBezTo>
                  <a:cubicBezTo>
                    <a:pt x="83" y="297"/>
                    <a:pt x="83" y="297"/>
                    <a:pt x="83" y="297"/>
                  </a:cubicBezTo>
                  <a:cubicBezTo>
                    <a:pt x="83" y="298"/>
                    <a:pt x="83" y="298"/>
                    <a:pt x="83" y="298"/>
                  </a:cubicBezTo>
                  <a:cubicBezTo>
                    <a:pt x="83" y="298"/>
                    <a:pt x="89" y="300"/>
                    <a:pt x="89" y="300"/>
                  </a:cubicBezTo>
                  <a:cubicBezTo>
                    <a:pt x="90" y="300"/>
                    <a:pt x="101" y="299"/>
                    <a:pt x="101" y="299"/>
                  </a:cubicBezTo>
                  <a:cubicBezTo>
                    <a:pt x="114" y="304"/>
                    <a:pt x="114" y="304"/>
                    <a:pt x="114" y="304"/>
                  </a:cubicBezTo>
                  <a:cubicBezTo>
                    <a:pt x="122" y="308"/>
                    <a:pt x="122" y="308"/>
                    <a:pt x="122" y="308"/>
                  </a:cubicBezTo>
                  <a:cubicBezTo>
                    <a:pt x="122" y="312"/>
                    <a:pt x="122" y="312"/>
                    <a:pt x="122" y="312"/>
                  </a:cubicBezTo>
                  <a:cubicBezTo>
                    <a:pt x="126" y="314"/>
                    <a:pt x="126" y="314"/>
                    <a:pt x="126" y="314"/>
                  </a:cubicBezTo>
                  <a:cubicBezTo>
                    <a:pt x="129" y="313"/>
                    <a:pt x="129" y="313"/>
                    <a:pt x="129" y="313"/>
                  </a:cubicBezTo>
                  <a:cubicBezTo>
                    <a:pt x="131" y="313"/>
                    <a:pt x="131" y="313"/>
                    <a:pt x="131" y="313"/>
                  </a:cubicBezTo>
                  <a:cubicBezTo>
                    <a:pt x="133" y="313"/>
                    <a:pt x="133" y="313"/>
                    <a:pt x="133" y="313"/>
                  </a:cubicBezTo>
                  <a:cubicBezTo>
                    <a:pt x="136" y="313"/>
                    <a:pt x="136" y="313"/>
                    <a:pt x="136" y="313"/>
                  </a:cubicBezTo>
                  <a:cubicBezTo>
                    <a:pt x="132" y="323"/>
                    <a:pt x="132" y="323"/>
                    <a:pt x="132" y="323"/>
                  </a:cubicBezTo>
                  <a:cubicBezTo>
                    <a:pt x="132" y="323"/>
                    <a:pt x="128" y="324"/>
                    <a:pt x="128" y="325"/>
                  </a:cubicBezTo>
                  <a:cubicBezTo>
                    <a:pt x="127" y="325"/>
                    <a:pt x="133" y="332"/>
                    <a:pt x="133" y="332"/>
                  </a:cubicBezTo>
                  <a:cubicBezTo>
                    <a:pt x="133" y="332"/>
                    <a:pt x="136" y="338"/>
                    <a:pt x="136" y="338"/>
                  </a:cubicBezTo>
                  <a:cubicBezTo>
                    <a:pt x="136" y="339"/>
                    <a:pt x="136" y="343"/>
                    <a:pt x="136" y="344"/>
                  </a:cubicBezTo>
                  <a:cubicBezTo>
                    <a:pt x="136" y="344"/>
                    <a:pt x="138" y="346"/>
                    <a:pt x="138" y="346"/>
                  </a:cubicBezTo>
                  <a:cubicBezTo>
                    <a:pt x="138" y="346"/>
                    <a:pt x="138" y="347"/>
                    <a:pt x="138" y="347"/>
                  </a:cubicBezTo>
                  <a:cubicBezTo>
                    <a:pt x="138" y="347"/>
                    <a:pt x="138" y="348"/>
                    <a:pt x="137" y="348"/>
                  </a:cubicBezTo>
                  <a:cubicBezTo>
                    <a:pt x="137" y="348"/>
                    <a:pt x="137" y="348"/>
                    <a:pt x="137" y="349"/>
                  </a:cubicBezTo>
                  <a:cubicBezTo>
                    <a:pt x="136" y="349"/>
                    <a:pt x="136" y="349"/>
                    <a:pt x="136" y="350"/>
                  </a:cubicBezTo>
                  <a:cubicBezTo>
                    <a:pt x="136" y="351"/>
                    <a:pt x="136" y="351"/>
                    <a:pt x="136" y="351"/>
                  </a:cubicBezTo>
                  <a:cubicBezTo>
                    <a:pt x="136" y="351"/>
                    <a:pt x="135" y="352"/>
                    <a:pt x="135" y="352"/>
                  </a:cubicBezTo>
                  <a:cubicBezTo>
                    <a:pt x="135" y="352"/>
                    <a:pt x="134" y="353"/>
                    <a:pt x="135" y="354"/>
                  </a:cubicBezTo>
                  <a:cubicBezTo>
                    <a:pt x="135" y="354"/>
                    <a:pt x="135" y="355"/>
                    <a:pt x="135" y="355"/>
                  </a:cubicBezTo>
                  <a:cubicBezTo>
                    <a:pt x="135" y="356"/>
                    <a:pt x="135" y="357"/>
                    <a:pt x="136" y="357"/>
                  </a:cubicBezTo>
                  <a:cubicBezTo>
                    <a:pt x="136" y="358"/>
                    <a:pt x="136" y="357"/>
                    <a:pt x="136" y="357"/>
                  </a:cubicBezTo>
                  <a:cubicBezTo>
                    <a:pt x="136" y="357"/>
                    <a:pt x="137" y="357"/>
                    <a:pt x="137" y="358"/>
                  </a:cubicBezTo>
                  <a:cubicBezTo>
                    <a:pt x="137" y="358"/>
                    <a:pt x="138" y="358"/>
                    <a:pt x="138" y="358"/>
                  </a:cubicBezTo>
                  <a:cubicBezTo>
                    <a:pt x="139" y="359"/>
                    <a:pt x="139" y="359"/>
                    <a:pt x="139" y="359"/>
                  </a:cubicBezTo>
                  <a:cubicBezTo>
                    <a:pt x="139" y="360"/>
                    <a:pt x="139" y="360"/>
                    <a:pt x="139" y="360"/>
                  </a:cubicBezTo>
                  <a:cubicBezTo>
                    <a:pt x="139" y="361"/>
                    <a:pt x="139" y="361"/>
                    <a:pt x="139" y="361"/>
                  </a:cubicBezTo>
                  <a:cubicBezTo>
                    <a:pt x="139" y="361"/>
                    <a:pt x="137" y="362"/>
                    <a:pt x="137" y="362"/>
                  </a:cubicBezTo>
                  <a:cubicBezTo>
                    <a:pt x="137" y="363"/>
                    <a:pt x="137" y="363"/>
                    <a:pt x="137" y="363"/>
                  </a:cubicBezTo>
                  <a:cubicBezTo>
                    <a:pt x="137" y="363"/>
                    <a:pt x="137" y="363"/>
                    <a:pt x="137" y="364"/>
                  </a:cubicBezTo>
                  <a:cubicBezTo>
                    <a:pt x="137" y="364"/>
                    <a:pt x="137" y="364"/>
                    <a:pt x="137" y="364"/>
                  </a:cubicBezTo>
                  <a:cubicBezTo>
                    <a:pt x="138" y="365"/>
                    <a:pt x="137" y="365"/>
                    <a:pt x="137" y="365"/>
                  </a:cubicBezTo>
                  <a:cubicBezTo>
                    <a:pt x="137" y="365"/>
                    <a:pt x="137" y="365"/>
                    <a:pt x="137" y="365"/>
                  </a:cubicBezTo>
                  <a:cubicBezTo>
                    <a:pt x="137" y="365"/>
                    <a:pt x="137" y="366"/>
                    <a:pt x="137" y="366"/>
                  </a:cubicBezTo>
                  <a:cubicBezTo>
                    <a:pt x="138" y="367"/>
                    <a:pt x="137" y="368"/>
                    <a:pt x="137" y="368"/>
                  </a:cubicBezTo>
                  <a:cubicBezTo>
                    <a:pt x="137" y="368"/>
                    <a:pt x="137" y="368"/>
                    <a:pt x="137" y="369"/>
                  </a:cubicBezTo>
                  <a:cubicBezTo>
                    <a:pt x="138" y="369"/>
                    <a:pt x="137" y="369"/>
                    <a:pt x="137" y="369"/>
                  </a:cubicBezTo>
                  <a:cubicBezTo>
                    <a:pt x="136" y="369"/>
                    <a:pt x="136" y="369"/>
                    <a:pt x="136" y="369"/>
                  </a:cubicBezTo>
                  <a:cubicBezTo>
                    <a:pt x="136" y="369"/>
                    <a:pt x="135" y="369"/>
                    <a:pt x="135" y="369"/>
                  </a:cubicBezTo>
                  <a:cubicBezTo>
                    <a:pt x="134" y="370"/>
                    <a:pt x="134" y="370"/>
                    <a:pt x="135" y="370"/>
                  </a:cubicBezTo>
                  <a:cubicBezTo>
                    <a:pt x="135" y="371"/>
                    <a:pt x="135" y="371"/>
                    <a:pt x="135" y="372"/>
                  </a:cubicBezTo>
                  <a:cubicBezTo>
                    <a:pt x="135" y="373"/>
                    <a:pt x="134" y="373"/>
                    <a:pt x="134" y="373"/>
                  </a:cubicBezTo>
                  <a:cubicBezTo>
                    <a:pt x="134" y="373"/>
                    <a:pt x="134" y="374"/>
                    <a:pt x="134" y="375"/>
                  </a:cubicBezTo>
                  <a:cubicBezTo>
                    <a:pt x="134" y="375"/>
                    <a:pt x="134" y="375"/>
                    <a:pt x="135" y="375"/>
                  </a:cubicBezTo>
                  <a:cubicBezTo>
                    <a:pt x="136" y="375"/>
                    <a:pt x="135" y="375"/>
                    <a:pt x="135" y="376"/>
                  </a:cubicBezTo>
                  <a:cubicBezTo>
                    <a:pt x="135" y="376"/>
                    <a:pt x="135" y="377"/>
                    <a:pt x="135" y="377"/>
                  </a:cubicBezTo>
                  <a:cubicBezTo>
                    <a:pt x="135" y="378"/>
                    <a:pt x="135" y="377"/>
                    <a:pt x="135" y="377"/>
                  </a:cubicBezTo>
                  <a:cubicBezTo>
                    <a:pt x="135" y="377"/>
                    <a:pt x="134" y="378"/>
                    <a:pt x="134" y="378"/>
                  </a:cubicBezTo>
                  <a:cubicBezTo>
                    <a:pt x="134" y="378"/>
                    <a:pt x="133" y="379"/>
                    <a:pt x="133" y="379"/>
                  </a:cubicBezTo>
                  <a:cubicBezTo>
                    <a:pt x="134" y="380"/>
                    <a:pt x="134" y="380"/>
                    <a:pt x="134" y="380"/>
                  </a:cubicBezTo>
                  <a:cubicBezTo>
                    <a:pt x="133" y="380"/>
                    <a:pt x="133" y="380"/>
                    <a:pt x="133" y="380"/>
                  </a:cubicBezTo>
                  <a:cubicBezTo>
                    <a:pt x="134" y="381"/>
                    <a:pt x="134" y="381"/>
                    <a:pt x="134" y="381"/>
                  </a:cubicBezTo>
                  <a:cubicBezTo>
                    <a:pt x="134" y="381"/>
                    <a:pt x="133" y="381"/>
                    <a:pt x="133" y="382"/>
                  </a:cubicBezTo>
                  <a:cubicBezTo>
                    <a:pt x="133" y="382"/>
                    <a:pt x="134" y="383"/>
                    <a:pt x="134" y="383"/>
                  </a:cubicBezTo>
                  <a:cubicBezTo>
                    <a:pt x="134" y="383"/>
                    <a:pt x="134" y="383"/>
                    <a:pt x="135" y="383"/>
                  </a:cubicBezTo>
                  <a:cubicBezTo>
                    <a:pt x="135" y="383"/>
                    <a:pt x="135" y="384"/>
                    <a:pt x="135" y="385"/>
                  </a:cubicBezTo>
                  <a:cubicBezTo>
                    <a:pt x="134" y="385"/>
                    <a:pt x="135" y="385"/>
                    <a:pt x="135" y="385"/>
                  </a:cubicBezTo>
                  <a:cubicBezTo>
                    <a:pt x="136" y="386"/>
                    <a:pt x="135" y="385"/>
                    <a:pt x="135" y="386"/>
                  </a:cubicBezTo>
                  <a:cubicBezTo>
                    <a:pt x="135" y="386"/>
                    <a:pt x="135" y="387"/>
                    <a:pt x="136" y="387"/>
                  </a:cubicBezTo>
                  <a:cubicBezTo>
                    <a:pt x="137" y="387"/>
                    <a:pt x="136" y="387"/>
                    <a:pt x="136" y="387"/>
                  </a:cubicBezTo>
                  <a:cubicBezTo>
                    <a:pt x="137" y="388"/>
                    <a:pt x="137" y="388"/>
                    <a:pt x="137" y="389"/>
                  </a:cubicBezTo>
                  <a:cubicBezTo>
                    <a:pt x="137" y="390"/>
                    <a:pt x="137" y="390"/>
                    <a:pt x="137" y="390"/>
                  </a:cubicBezTo>
                  <a:cubicBezTo>
                    <a:pt x="138" y="391"/>
                    <a:pt x="137" y="392"/>
                    <a:pt x="137" y="392"/>
                  </a:cubicBezTo>
                  <a:cubicBezTo>
                    <a:pt x="137" y="392"/>
                    <a:pt x="137" y="393"/>
                    <a:pt x="137" y="394"/>
                  </a:cubicBezTo>
                  <a:cubicBezTo>
                    <a:pt x="137" y="394"/>
                    <a:pt x="137" y="395"/>
                    <a:pt x="137" y="395"/>
                  </a:cubicBezTo>
                  <a:cubicBezTo>
                    <a:pt x="137" y="395"/>
                    <a:pt x="138" y="396"/>
                    <a:pt x="138" y="396"/>
                  </a:cubicBezTo>
                  <a:cubicBezTo>
                    <a:pt x="138" y="396"/>
                    <a:pt x="139" y="397"/>
                    <a:pt x="139" y="397"/>
                  </a:cubicBezTo>
                  <a:cubicBezTo>
                    <a:pt x="139" y="397"/>
                    <a:pt x="140" y="397"/>
                    <a:pt x="140" y="398"/>
                  </a:cubicBezTo>
                  <a:cubicBezTo>
                    <a:pt x="140" y="398"/>
                    <a:pt x="139" y="399"/>
                    <a:pt x="139" y="399"/>
                  </a:cubicBezTo>
                  <a:cubicBezTo>
                    <a:pt x="138" y="399"/>
                    <a:pt x="139" y="399"/>
                    <a:pt x="138" y="399"/>
                  </a:cubicBezTo>
                  <a:cubicBezTo>
                    <a:pt x="138" y="399"/>
                    <a:pt x="138" y="399"/>
                    <a:pt x="137" y="400"/>
                  </a:cubicBezTo>
                  <a:cubicBezTo>
                    <a:pt x="137" y="401"/>
                    <a:pt x="137" y="401"/>
                    <a:pt x="137" y="401"/>
                  </a:cubicBezTo>
                  <a:cubicBezTo>
                    <a:pt x="138" y="402"/>
                    <a:pt x="138" y="402"/>
                    <a:pt x="138" y="403"/>
                  </a:cubicBezTo>
                  <a:cubicBezTo>
                    <a:pt x="138" y="404"/>
                    <a:pt x="137" y="404"/>
                    <a:pt x="137" y="404"/>
                  </a:cubicBezTo>
                  <a:cubicBezTo>
                    <a:pt x="136" y="405"/>
                    <a:pt x="136" y="404"/>
                    <a:pt x="136" y="404"/>
                  </a:cubicBezTo>
                  <a:cubicBezTo>
                    <a:pt x="135" y="404"/>
                    <a:pt x="135" y="404"/>
                    <a:pt x="134" y="404"/>
                  </a:cubicBezTo>
                  <a:cubicBezTo>
                    <a:pt x="134" y="404"/>
                    <a:pt x="133" y="405"/>
                    <a:pt x="132" y="405"/>
                  </a:cubicBezTo>
                  <a:cubicBezTo>
                    <a:pt x="132" y="406"/>
                    <a:pt x="130" y="406"/>
                    <a:pt x="130" y="406"/>
                  </a:cubicBezTo>
                  <a:cubicBezTo>
                    <a:pt x="130" y="406"/>
                    <a:pt x="130" y="407"/>
                    <a:pt x="130" y="408"/>
                  </a:cubicBezTo>
                  <a:cubicBezTo>
                    <a:pt x="131" y="408"/>
                    <a:pt x="131" y="408"/>
                    <a:pt x="131" y="408"/>
                  </a:cubicBezTo>
                  <a:cubicBezTo>
                    <a:pt x="132" y="409"/>
                    <a:pt x="132" y="409"/>
                    <a:pt x="132" y="409"/>
                  </a:cubicBezTo>
                  <a:cubicBezTo>
                    <a:pt x="131" y="410"/>
                    <a:pt x="132" y="410"/>
                    <a:pt x="132" y="411"/>
                  </a:cubicBezTo>
                  <a:cubicBezTo>
                    <a:pt x="133" y="412"/>
                    <a:pt x="134" y="414"/>
                    <a:pt x="134" y="414"/>
                  </a:cubicBezTo>
                  <a:cubicBezTo>
                    <a:pt x="134" y="414"/>
                    <a:pt x="134" y="415"/>
                    <a:pt x="134" y="416"/>
                  </a:cubicBezTo>
                  <a:cubicBezTo>
                    <a:pt x="134" y="416"/>
                    <a:pt x="134" y="417"/>
                    <a:pt x="133" y="418"/>
                  </a:cubicBezTo>
                  <a:cubicBezTo>
                    <a:pt x="133" y="419"/>
                    <a:pt x="133" y="419"/>
                    <a:pt x="133" y="419"/>
                  </a:cubicBezTo>
                  <a:cubicBezTo>
                    <a:pt x="133" y="419"/>
                    <a:pt x="132" y="420"/>
                    <a:pt x="132" y="420"/>
                  </a:cubicBezTo>
                  <a:cubicBezTo>
                    <a:pt x="131" y="421"/>
                    <a:pt x="131" y="421"/>
                    <a:pt x="130" y="420"/>
                  </a:cubicBezTo>
                  <a:cubicBezTo>
                    <a:pt x="129" y="420"/>
                    <a:pt x="128" y="420"/>
                    <a:pt x="128" y="419"/>
                  </a:cubicBezTo>
                  <a:cubicBezTo>
                    <a:pt x="127" y="419"/>
                    <a:pt x="127" y="420"/>
                    <a:pt x="126" y="420"/>
                  </a:cubicBezTo>
                  <a:cubicBezTo>
                    <a:pt x="125" y="421"/>
                    <a:pt x="126" y="421"/>
                    <a:pt x="125" y="421"/>
                  </a:cubicBezTo>
                  <a:cubicBezTo>
                    <a:pt x="124" y="422"/>
                    <a:pt x="124" y="421"/>
                    <a:pt x="123" y="421"/>
                  </a:cubicBezTo>
                  <a:cubicBezTo>
                    <a:pt x="123" y="422"/>
                    <a:pt x="122" y="422"/>
                    <a:pt x="122" y="422"/>
                  </a:cubicBezTo>
                  <a:cubicBezTo>
                    <a:pt x="121" y="423"/>
                    <a:pt x="122" y="423"/>
                    <a:pt x="122" y="424"/>
                  </a:cubicBezTo>
                  <a:cubicBezTo>
                    <a:pt x="123" y="424"/>
                    <a:pt x="123" y="425"/>
                    <a:pt x="123" y="425"/>
                  </a:cubicBezTo>
                  <a:cubicBezTo>
                    <a:pt x="123" y="426"/>
                    <a:pt x="123" y="426"/>
                    <a:pt x="123" y="427"/>
                  </a:cubicBezTo>
                  <a:cubicBezTo>
                    <a:pt x="123" y="427"/>
                    <a:pt x="122" y="428"/>
                    <a:pt x="122" y="428"/>
                  </a:cubicBezTo>
                  <a:cubicBezTo>
                    <a:pt x="121" y="428"/>
                    <a:pt x="122" y="429"/>
                    <a:pt x="122" y="430"/>
                  </a:cubicBezTo>
                  <a:cubicBezTo>
                    <a:pt x="122" y="430"/>
                    <a:pt x="122" y="432"/>
                    <a:pt x="122" y="432"/>
                  </a:cubicBezTo>
                  <a:cubicBezTo>
                    <a:pt x="123" y="432"/>
                    <a:pt x="123" y="432"/>
                    <a:pt x="123" y="432"/>
                  </a:cubicBezTo>
                  <a:cubicBezTo>
                    <a:pt x="124" y="433"/>
                    <a:pt x="124" y="433"/>
                    <a:pt x="125" y="432"/>
                  </a:cubicBezTo>
                  <a:cubicBezTo>
                    <a:pt x="126" y="432"/>
                    <a:pt x="126" y="432"/>
                    <a:pt x="126" y="432"/>
                  </a:cubicBezTo>
                  <a:cubicBezTo>
                    <a:pt x="126" y="432"/>
                    <a:pt x="126" y="432"/>
                    <a:pt x="127" y="432"/>
                  </a:cubicBezTo>
                  <a:cubicBezTo>
                    <a:pt x="128" y="432"/>
                    <a:pt x="128" y="432"/>
                    <a:pt x="128" y="432"/>
                  </a:cubicBezTo>
                  <a:cubicBezTo>
                    <a:pt x="129" y="434"/>
                    <a:pt x="129" y="434"/>
                    <a:pt x="129" y="434"/>
                  </a:cubicBezTo>
                  <a:cubicBezTo>
                    <a:pt x="130" y="435"/>
                    <a:pt x="130" y="435"/>
                    <a:pt x="130" y="435"/>
                  </a:cubicBezTo>
                  <a:cubicBezTo>
                    <a:pt x="130" y="436"/>
                    <a:pt x="130" y="436"/>
                    <a:pt x="130" y="436"/>
                  </a:cubicBezTo>
                  <a:cubicBezTo>
                    <a:pt x="130" y="437"/>
                    <a:pt x="130" y="437"/>
                    <a:pt x="130" y="437"/>
                  </a:cubicBezTo>
                  <a:cubicBezTo>
                    <a:pt x="130" y="438"/>
                    <a:pt x="130" y="438"/>
                    <a:pt x="130" y="438"/>
                  </a:cubicBezTo>
                  <a:cubicBezTo>
                    <a:pt x="130" y="438"/>
                    <a:pt x="130" y="440"/>
                    <a:pt x="130" y="441"/>
                  </a:cubicBezTo>
                  <a:cubicBezTo>
                    <a:pt x="130" y="441"/>
                    <a:pt x="129" y="442"/>
                    <a:pt x="129" y="442"/>
                  </a:cubicBezTo>
                  <a:cubicBezTo>
                    <a:pt x="129" y="442"/>
                    <a:pt x="129" y="443"/>
                    <a:pt x="129" y="444"/>
                  </a:cubicBezTo>
                  <a:cubicBezTo>
                    <a:pt x="129" y="445"/>
                    <a:pt x="129" y="444"/>
                    <a:pt x="129" y="445"/>
                  </a:cubicBezTo>
                  <a:cubicBezTo>
                    <a:pt x="129" y="446"/>
                    <a:pt x="129" y="447"/>
                    <a:pt x="129" y="447"/>
                  </a:cubicBezTo>
                  <a:cubicBezTo>
                    <a:pt x="128" y="448"/>
                    <a:pt x="128" y="448"/>
                    <a:pt x="128" y="449"/>
                  </a:cubicBezTo>
                  <a:cubicBezTo>
                    <a:pt x="127" y="449"/>
                    <a:pt x="125" y="450"/>
                    <a:pt x="125" y="450"/>
                  </a:cubicBezTo>
                  <a:cubicBezTo>
                    <a:pt x="125" y="450"/>
                    <a:pt x="126" y="451"/>
                    <a:pt x="126" y="451"/>
                  </a:cubicBezTo>
                  <a:cubicBezTo>
                    <a:pt x="126" y="451"/>
                    <a:pt x="126" y="451"/>
                    <a:pt x="126" y="452"/>
                  </a:cubicBezTo>
                  <a:cubicBezTo>
                    <a:pt x="125" y="452"/>
                    <a:pt x="125" y="452"/>
                    <a:pt x="125" y="453"/>
                  </a:cubicBezTo>
                  <a:cubicBezTo>
                    <a:pt x="125" y="453"/>
                    <a:pt x="126" y="455"/>
                    <a:pt x="126" y="455"/>
                  </a:cubicBezTo>
                  <a:cubicBezTo>
                    <a:pt x="126" y="456"/>
                    <a:pt x="127" y="456"/>
                    <a:pt x="128" y="456"/>
                  </a:cubicBezTo>
                  <a:cubicBezTo>
                    <a:pt x="128" y="456"/>
                    <a:pt x="129" y="456"/>
                    <a:pt x="129" y="456"/>
                  </a:cubicBezTo>
                  <a:cubicBezTo>
                    <a:pt x="129" y="456"/>
                    <a:pt x="129" y="456"/>
                    <a:pt x="129" y="457"/>
                  </a:cubicBezTo>
                  <a:cubicBezTo>
                    <a:pt x="128" y="457"/>
                    <a:pt x="129" y="458"/>
                    <a:pt x="129" y="459"/>
                  </a:cubicBezTo>
                  <a:cubicBezTo>
                    <a:pt x="130" y="459"/>
                    <a:pt x="129" y="461"/>
                    <a:pt x="129" y="461"/>
                  </a:cubicBezTo>
                  <a:cubicBezTo>
                    <a:pt x="129" y="462"/>
                    <a:pt x="129" y="462"/>
                    <a:pt x="129" y="463"/>
                  </a:cubicBezTo>
                  <a:cubicBezTo>
                    <a:pt x="129" y="463"/>
                    <a:pt x="129" y="463"/>
                    <a:pt x="129" y="463"/>
                  </a:cubicBezTo>
                  <a:cubicBezTo>
                    <a:pt x="129" y="464"/>
                    <a:pt x="129" y="464"/>
                    <a:pt x="129" y="464"/>
                  </a:cubicBezTo>
                  <a:cubicBezTo>
                    <a:pt x="128" y="465"/>
                    <a:pt x="128" y="466"/>
                    <a:pt x="129" y="466"/>
                  </a:cubicBezTo>
                  <a:cubicBezTo>
                    <a:pt x="129" y="466"/>
                    <a:pt x="130" y="466"/>
                    <a:pt x="130" y="466"/>
                  </a:cubicBezTo>
                  <a:cubicBezTo>
                    <a:pt x="130" y="466"/>
                    <a:pt x="131" y="466"/>
                    <a:pt x="132" y="466"/>
                  </a:cubicBezTo>
                  <a:cubicBezTo>
                    <a:pt x="132" y="466"/>
                    <a:pt x="133" y="466"/>
                    <a:pt x="133" y="466"/>
                  </a:cubicBezTo>
                  <a:cubicBezTo>
                    <a:pt x="133" y="466"/>
                    <a:pt x="134" y="465"/>
                    <a:pt x="135" y="464"/>
                  </a:cubicBezTo>
                  <a:cubicBezTo>
                    <a:pt x="135" y="464"/>
                    <a:pt x="135" y="465"/>
                    <a:pt x="135" y="465"/>
                  </a:cubicBezTo>
                  <a:cubicBezTo>
                    <a:pt x="135" y="465"/>
                    <a:pt x="135" y="467"/>
                    <a:pt x="135" y="467"/>
                  </a:cubicBezTo>
                  <a:cubicBezTo>
                    <a:pt x="134" y="467"/>
                    <a:pt x="134" y="468"/>
                    <a:pt x="134" y="468"/>
                  </a:cubicBezTo>
                  <a:cubicBezTo>
                    <a:pt x="134" y="468"/>
                    <a:pt x="135" y="469"/>
                    <a:pt x="135" y="469"/>
                  </a:cubicBezTo>
                  <a:cubicBezTo>
                    <a:pt x="136" y="470"/>
                    <a:pt x="136" y="470"/>
                    <a:pt x="137" y="470"/>
                  </a:cubicBezTo>
                  <a:cubicBezTo>
                    <a:pt x="138" y="470"/>
                    <a:pt x="137" y="470"/>
                    <a:pt x="138" y="471"/>
                  </a:cubicBezTo>
                  <a:cubicBezTo>
                    <a:pt x="140" y="471"/>
                    <a:pt x="139" y="472"/>
                    <a:pt x="139" y="472"/>
                  </a:cubicBezTo>
                  <a:cubicBezTo>
                    <a:pt x="138" y="472"/>
                    <a:pt x="138" y="473"/>
                    <a:pt x="138" y="474"/>
                  </a:cubicBezTo>
                  <a:cubicBezTo>
                    <a:pt x="138" y="475"/>
                    <a:pt x="138" y="475"/>
                    <a:pt x="138" y="476"/>
                  </a:cubicBezTo>
                  <a:cubicBezTo>
                    <a:pt x="137" y="477"/>
                    <a:pt x="137" y="479"/>
                    <a:pt x="137" y="479"/>
                  </a:cubicBezTo>
                  <a:cubicBezTo>
                    <a:pt x="137" y="480"/>
                    <a:pt x="138" y="484"/>
                    <a:pt x="138" y="484"/>
                  </a:cubicBezTo>
                  <a:cubicBezTo>
                    <a:pt x="138" y="485"/>
                    <a:pt x="137" y="485"/>
                    <a:pt x="137" y="485"/>
                  </a:cubicBezTo>
                  <a:cubicBezTo>
                    <a:pt x="137" y="484"/>
                    <a:pt x="137" y="484"/>
                    <a:pt x="137" y="484"/>
                  </a:cubicBezTo>
                  <a:cubicBezTo>
                    <a:pt x="137" y="484"/>
                    <a:pt x="136" y="484"/>
                    <a:pt x="136" y="485"/>
                  </a:cubicBezTo>
                  <a:cubicBezTo>
                    <a:pt x="135" y="485"/>
                    <a:pt x="135" y="485"/>
                    <a:pt x="134" y="485"/>
                  </a:cubicBezTo>
                  <a:cubicBezTo>
                    <a:pt x="134" y="485"/>
                    <a:pt x="132" y="486"/>
                    <a:pt x="132" y="486"/>
                  </a:cubicBezTo>
                  <a:cubicBezTo>
                    <a:pt x="133" y="488"/>
                    <a:pt x="133" y="488"/>
                    <a:pt x="133" y="488"/>
                  </a:cubicBezTo>
                  <a:cubicBezTo>
                    <a:pt x="133" y="488"/>
                    <a:pt x="133" y="488"/>
                    <a:pt x="132" y="488"/>
                  </a:cubicBezTo>
                  <a:cubicBezTo>
                    <a:pt x="132" y="488"/>
                    <a:pt x="132" y="488"/>
                    <a:pt x="132" y="488"/>
                  </a:cubicBezTo>
                  <a:cubicBezTo>
                    <a:pt x="130" y="488"/>
                    <a:pt x="130" y="488"/>
                    <a:pt x="130" y="488"/>
                  </a:cubicBezTo>
                  <a:cubicBezTo>
                    <a:pt x="129" y="490"/>
                    <a:pt x="129" y="490"/>
                    <a:pt x="129" y="490"/>
                  </a:cubicBezTo>
                  <a:cubicBezTo>
                    <a:pt x="130" y="490"/>
                    <a:pt x="130" y="490"/>
                    <a:pt x="130" y="490"/>
                  </a:cubicBezTo>
                  <a:cubicBezTo>
                    <a:pt x="130" y="491"/>
                    <a:pt x="130" y="491"/>
                    <a:pt x="130" y="491"/>
                  </a:cubicBezTo>
                  <a:cubicBezTo>
                    <a:pt x="130" y="493"/>
                    <a:pt x="130" y="493"/>
                    <a:pt x="130" y="493"/>
                  </a:cubicBezTo>
                  <a:cubicBezTo>
                    <a:pt x="129" y="493"/>
                    <a:pt x="129" y="493"/>
                    <a:pt x="129" y="493"/>
                  </a:cubicBezTo>
                  <a:cubicBezTo>
                    <a:pt x="129" y="494"/>
                    <a:pt x="129" y="494"/>
                    <a:pt x="129" y="494"/>
                  </a:cubicBezTo>
                  <a:cubicBezTo>
                    <a:pt x="130" y="496"/>
                    <a:pt x="130" y="496"/>
                    <a:pt x="130" y="496"/>
                  </a:cubicBezTo>
                  <a:cubicBezTo>
                    <a:pt x="130" y="496"/>
                    <a:pt x="130" y="496"/>
                    <a:pt x="130" y="496"/>
                  </a:cubicBezTo>
                  <a:cubicBezTo>
                    <a:pt x="130" y="497"/>
                    <a:pt x="130" y="497"/>
                    <a:pt x="130" y="497"/>
                  </a:cubicBezTo>
                  <a:cubicBezTo>
                    <a:pt x="126" y="500"/>
                    <a:pt x="126" y="500"/>
                    <a:pt x="126" y="500"/>
                  </a:cubicBezTo>
                  <a:cubicBezTo>
                    <a:pt x="127" y="502"/>
                    <a:pt x="127" y="502"/>
                    <a:pt x="127" y="502"/>
                  </a:cubicBezTo>
                  <a:cubicBezTo>
                    <a:pt x="122" y="508"/>
                    <a:pt x="122" y="508"/>
                    <a:pt x="122" y="508"/>
                  </a:cubicBezTo>
                  <a:cubicBezTo>
                    <a:pt x="121" y="512"/>
                    <a:pt x="121" y="512"/>
                    <a:pt x="121" y="512"/>
                  </a:cubicBezTo>
                  <a:cubicBezTo>
                    <a:pt x="115" y="512"/>
                    <a:pt x="115" y="512"/>
                    <a:pt x="115" y="512"/>
                  </a:cubicBezTo>
                  <a:cubicBezTo>
                    <a:pt x="114" y="513"/>
                    <a:pt x="114" y="513"/>
                    <a:pt x="114" y="513"/>
                  </a:cubicBezTo>
                  <a:cubicBezTo>
                    <a:pt x="114" y="513"/>
                    <a:pt x="113" y="513"/>
                    <a:pt x="112" y="514"/>
                  </a:cubicBezTo>
                  <a:cubicBezTo>
                    <a:pt x="112" y="514"/>
                    <a:pt x="112" y="515"/>
                    <a:pt x="112" y="515"/>
                  </a:cubicBezTo>
                  <a:cubicBezTo>
                    <a:pt x="112" y="515"/>
                    <a:pt x="112" y="515"/>
                    <a:pt x="112" y="515"/>
                  </a:cubicBezTo>
                  <a:cubicBezTo>
                    <a:pt x="112" y="515"/>
                    <a:pt x="112" y="516"/>
                    <a:pt x="112" y="516"/>
                  </a:cubicBezTo>
                  <a:cubicBezTo>
                    <a:pt x="111" y="516"/>
                    <a:pt x="111" y="517"/>
                    <a:pt x="111" y="517"/>
                  </a:cubicBezTo>
                  <a:cubicBezTo>
                    <a:pt x="111" y="517"/>
                    <a:pt x="111" y="517"/>
                    <a:pt x="111" y="517"/>
                  </a:cubicBezTo>
                  <a:cubicBezTo>
                    <a:pt x="111" y="517"/>
                    <a:pt x="111" y="518"/>
                    <a:pt x="111" y="518"/>
                  </a:cubicBezTo>
                  <a:cubicBezTo>
                    <a:pt x="111" y="518"/>
                    <a:pt x="111" y="518"/>
                    <a:pt x="111" y="518"/>
                  </a:cubicBezTo>
                  <a:cubicBezTo>
                    <a:pt x="111" y="518"/>
                    <a:pt x="111" y="519"/>
                    <a:pt x="112" y="519"/>
                  </a:cubicBezTo>
                  <a:cubicBezTo>
                    <a:pt x="112" y="519"/>
                    <a:pt x="112" y="520"/>
                    <a:pt x="112" y="520"/>
                  </a:cubicBezTo>
                  <a:cubicBezTo>
                    <a:pt x="112" y="525"/>
                    <a:pt x="112" y="525"/>
                    <a:pt x="112" y="525"/>
                  </a:cubicBezTo>
                  <a:cubicBezTo>
                    <a:pt x="113" y="530"/>
                    <a:pt x="113" y="530"/>
                    <a:pt x="113" y="530"/>
                  </a:cubicBezTo>
                  <a:cubicBezTo>
                    <a:pt x="111" y="535"/>
                    <a:pt x="111" y="535"/>
                    <a:pt x="111" y="535"/>
                  </a:cubicBezTo>
                  <a:cubicBezTo>
                    <a:pt x="108" y="540"/>
                    <a:pt x="108" y="540"/>
                    <a:pt x="108" y="540"/>
                  </a:cubicBezTo>
                  <a:cubicBezTo>
                    <a:pt x="105" y="543"/>
                    <a:pt x="105" y="543"/>
                    <a:pt x="105" y="543"/>
                  </a:cubicBezTo>
                  <a:cubicBezTo>
                    <a:pt x="105" y="543"/>
                    <a:pt x="105" y="543"/>
                    <a:pt x="106" y="543"/>
                  </a:cubicBezTo>
                  <a:cubicBezTo>
                    <a:pt x="107" y="542"/>
                    <a:pt x="106" y="543"/>
                    <a:pt x="106" y="543"/>
                  </a:cubicBezTo>
                  <a:cubicBezTo>
                    <a:pt x="106" y="544"/>
                    <a:pt x="107" y="544"/>
                    <a:pt x="107" y="544"/>
                  </a:cubicBezTo>
                  <a:cubicBezTo>
                    <a:pt x="107" y="544"/>
                    <a:pt x="107" y="544"/>
                    <a:pt x="107" y="544"/>
                  </a:cubicBezTo>
                  <a:cubicBezTo>
                    <a:pt x="107" y="544"/>
                    <a:pt x="107" y="544"/>
                    <a:pt x="107" y="544"/>
                  </a:cubicBezTo>
                  <a:cubicBezTo>
                    <a:pt x="107" y="544"/>
                    <a:pt x="107" y="545"/>
                    <a:pt x="107" y="545"/>
                  </a:cubicBezTo>
                  <a:cubicBezTo>
                    <a:pt x="106" y="545"/>
                    <a:pt x="107" y="546"/>
                    <a:pt x="107" y="547"/>
                  </a:cubicBezTo>
                  <a:cubicBezTo>
                    <a:pt x="107" y="547"/>
                    <a:pt x="108" y="547"/>
                    <a:pt x="108" y="547"/>
                  </a:cubicBezTo>
                  <a:cubicBezTo>
                    <a:pt x="108" y="548"/>
                    <a:pt x="108" y="548"/>
                    <a:pt x="108" y="548"/>
                  </a:cubicBezTo>
                  <a:cubicBezTo>
                    <a:pt x="111" y="553"/>
                    <a:pt x="111" y="553"/>
                    <a:pt x="111" y="553"/>
                  </a:cubicBezTo>
                  <a:cubicBezTo>
                    <a:pt x="109" y="551"/>
                    <a:pt x="109" y="551"/>
                    <a:pt x="109" y="551"/>
                  </a:cubicBezTo>
                  <a:cubicBezTo>
                    <a:pt x="107" y="552"/>
                    <a:pt x="107" y="552"/>
                    <a:pt x="107" y="552"/>
                  </a:cubicBezTo>
                  <a:cubicBezTo>
                    <a:pt x="57" y="607"/>
                    <a:pt x="57" y="607"/>
                    <a:pt x="57" y="607"/>
                  </a:cubicBezTo>
                  <a:cubicBezTo>
                    <a:pt x="53" y="610"/>
                    <a:pt x="53" y="610"/>
                    <a:pt x="53" y="610"/>
                  </a:cubicBezTo>
                  <a:cubicBezTo>
                    <a:pt x="66" y="650"/>
                    <a:pt x="66" y="650"/>
                    <a:pt x="66" y="650"/>
                  </a:cubicBezTo>
                  <a:cubicBezTo>
                    <a:pt x="65" y="662"/>
                    <a:pt x="65" y="662"/>
                    <a:pt x="65" y="662"/>
                  </a:cubicBezTo>
                  <a:cubicBezTo>
                    <a:pt x="66" y="666"/>
                    <a:pt x="66" y="666"/>
                    <a:pt x="66" y="666"/>
                  </a:cubicBezTo>
                  <a:cubicBezTo>
                    <a:pt x="72" y="673"/>
                    <a:pt x="72" y="673"/>
                    <a:pt x="72" y="673"/>
                  </a:cubicBezTo>
                  <a:cubicBezTo>
                    <a:pt x="72" y="679"/>
                    <a:pt x="72" y="679"/>
                    <a:pt x="72" y="679"/>
                  </a:cubicBezTo>
                  <a:cubicBezTo>
                    <a:pt x="76" y="688"/>
                    <a:pt x="76" y="688"/>
                    <a:pt x="76" y="688"/>
                  </a:cubicBezTo>
                  <a:cubicBezTo>
                    <a:pt x="81" y="691"/>
                    <a:pt x="81" y="691"/>
                    <a:pt x="81" y="691"/>
                  </a:cubicBezTo>
                  <a:cubicBezTo>
                    <a:pt x="83" y="703"/>
                    <a:pt x="83" y="703"/>
                    <a:pt x="83" y="703"/>
                  </a:cubicBezTo>
                  <a:cubicBezTo>
                    <a:pt x="83" y="703"/>
                    <a:pt x="86" y="709"/>
                    <a:pt x="87" y="710"/>
                  </a:cubicBezTo>
                  <a:cubicBezTo>
                    <a:pt x="87" y="710"/>
                    <a:pt x="88" y="718"/>
                    <a:pt x="88" y="719"/>
                  </a:cubicBezTo>
                  <a:cubicBezTo>
                    <a:pt x="88" y="720"/>
                    <a:pt x="88" y="736"/>
                    <a:pt x="88" y="737"/>
                  </a:cubicBezTo>
                  <a:cubicBezTo>
                    <a:pt x="87" y="737"/>
                    <a:pt x="89" y="752"/>
                    <a:pt x="89" y="753"/>
                  </a:cubicBezTo>
                  <a:cubicBezTo>
                    <a:pt x="89" y="755"/>
                    <a:pt x="89" y="757"/>
                    <a:pt x="89" y="758"/>
                  </a:cubicBezTo>
                  <a:cubicBezTo>
                    <a:pt x="89" y="759"/>
                    <a:pt x="88" y="769"/>
                    <a:pt x="88" y="769"/>
                  </a:cubicBezTo>
                  <a:cubicBezTo>
                    <a:pt x="87" y="772"/>
                    <a:pt x="87" y="772"/>
                    <a:pt x="87" y="772"/>
                  </a:cubicBezTo>
                  <a:cubicBezTo>
                    <a:pt x="86" y="776"/>
                    <a:pt x="86" y="776"/>
                    <a:pt x="86" y="776"/>
                  </a:cubicBezTo>
                  <a:cubicBezTo>
                    <a:pt x="87" y="776"/>
                    <a:pt x="87" y="776"/>
                    <a:pt x="87" y="776"/>
                  </a:cubicBezTo>
                  <a:cubicBezTo>
                    <a:pt x="87" y="784"/>
                    <a:pt x="87" y="784"/>
                    <a:pt x="87" y="784"/>
                  </a:cubicBezTo>
                  <a:cubicBezTo>
                    <a:pt x="86" y="785"/>
                    <a:pt x="86" y="785"/>
                    <a:pt x="86" y="785"/>
                  </a:cubicBezTo>
                  <a:cubicBezTo>
                    <a:pt x="84" y="794"/>
                    <a:pt x="84" y="794"/>
                    <a:pt x="84" y="794"/>
                  </a:cubicBezTo>
                  <a:cubicBezTo>
                    <a:pt x="86" y="800"/>
                    <a:pt x="86" y="800"/>
                    <a:pt x="86" y="800"/>
                  </a:cubicBezTo>
                  <a:cubicBezTo>
                    <a:pt x="87" y="801"/>
                    <a:pt x="87" y="801"/>
                    <a:pt x="87" y="801"/>
                  </a:cubicBezTo>
                  <a:cubicBezTo>
                    <a:pt x="88" y="801"/>
                    <a:pt x="88" y="801"/>
                    <a:pt x="88" y="801"/>
                  </a:cubicBezTo>
                  <a:cubicBezTo>
                    <a:pt x="89" y="801"/>
                    <a:pt x="89" y="801"/>
                    <a:pt x="89" y="801"/>
                  </a:cubicBezTo>
                  <a:lnTo>
                    <a:pt x="91" y="80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00" name="Freeform 99"/>
            <p:cNvSpPr>
              <a:spLocks/>
            </p:cNvSpPr>
            <p:nvPr/>
          </p:nvSpPr>
          <p:spPr bwMode="auto">
            <a:xfrm>
              <a:off x="9707563" y="4260851"/>
              <a:ext cx="223838" cy="549275"/>
            </a:xfrm>
            <a:custGeom>
              <a:avLst/>
              <a:gdLst>
                <a:gd name="T0" fmla="*/ 103 w 159"/>
                <a:gd name="T1" fmla="*/ 96 h 390"/>
                <a:gd name="T2" fmla="*/ 96 w 159"/>
                <a:gd name="T3" fmla="*/ 85 h 390"/>
                <a:gd name="T4" fmla="*/ 98 w 159"/>
                <a:gd name="T5" fmla="*/ 68 h 390"/>
                <a:gd name="T6" fmla="*/ 94 w 159"/>
                <a:gd name="T7" fmla="*/ 54 h 390"/>
                <a:gd name="T8" fmla="*/ 92 w 159"/>
                <a:gd name="T9" fmla="*/ 39 h 390"/>
                <a:gd name="T10" fmla="*/ 80 w 159"/>
                <a:gd name="T11" fmla="*/ 18 h 390"/>
                <a:gd name="T12" fmla="*/ 63 w 159"/>
                <a:gd name="T13" fmla="*/ 12 h 390"/>
                <a:gd name="T14" fmla="*/ 56 w 159"/>
                <a:gd name="T15" fmla="*/ 13 h 390"/>
                <a:gd name="T16" fmla="*/ 42 w 159"/>
                <a:gd name="T17" fmla="*/ 12 h 390"/>
                <a:gd name="T18" fmla="*/ 31 w 159"/>
                <a:gd name="T19" fmla="*/ 6 h 390"/>
                <a:gd name="T20" fmla="*/ 14 w 159"/>
                <a:gd name="T21" fmla="*/ 2 h 390"/>
                <a:gd name="T22" fmla="*/ 16 w 159"/>
                <a:gd name="T23" fmla="*/ 9 h 390"/>
                <a:gd name="T24" fmla="*/ 21 w 159"/>
                <a:gd name="T25" fmla="*/ 13 h 390"/>
                <a:gd name="T26" fmla="*/ 28 w 159"/>
                <a:gd name="T27" fmla="*/ 14 h 390"/>
                <a:gd name="T28" fmla="*/ 35 w 159"/>
                <a:gd name="T29" fmla="*/ 26 h 390"/>
                <a:gd name="T30" fmla="*/ 37 w 159"/>
                <a:gd name="T31" fmla="*/ 37 h 390"/>
                <a:gd name="T32" fmla="*/ 43 w 159"/>
                <a:gd name="T33" fmla="*/ 48 h 390"/>
                <a:gd name="T34" fmla="*/ 50 w 159"/>
                <a:gd name="T35" fmla="*/ 59 h 390"/>
                <a:gd name="T36" fmla="*/ 43 w 159"/>
                <a:gd name="T37" fmla="*/ 67 h 390"/>
                <a:gd name="T38" fmla="*/ 35 w 159"/>
                <a:gd name="T39" fmla="*/ 71 h 390"/>
                <a:gd name="T40" fmla="*/ 29 w 159"/>
                <a:gd name="T41" fmla="*/ 76 h 390"/>
                <a:gd name="T42" fmla="*/ 36 w 159"/>
                <a:gd name="T43" fmla="*/ 91 h 390"/>
                <a:gd name="T44" fmla="*/ 29 w 159"/>
                <a:gd name="T45" fmla="*/ 101 h 390"/>
                <a:gd name="T46" fmla="*/ 32 w 159"/>
                <a:gd name="T47" fmla="*/ 112 h 390"/>
                <a:gd name="T48" fmla="*/ 30 w 159"/>
                <a:gd name="T49" fmla="*/ 134 h 390"/>
                <a:gd name="T50" fmla="*/ 37 w 159"/>
                <a:gd name="T51" fmla="*/ 148 h 390"/>
                <a:gd name="T52" fmla="*/ 41 w 159"/>
                <a:gd name="T53" fmla="*/ 151 h 390"/>
                <a:gd name="T54" fmla="*/ 32 w 159"/>
                <a:gd name="T55" fmla="*/ 157 h 390"/>
                <a:gd name="T56" fmla="*/ 23 w 159"/>
                <a:gd name="T57" fmla="*/ 160 h 390"/>
                <a:gd name="T58" fmla="*/ 15 w 159"/>
                <a:gd name="T59" fmla="*/ 174 h 390"/>
                <a:gd name="T60" fmla="*/ 15 w 159"/>
                <a:gd name="T61" fmla="*/ 194 h 390"/>
                <a:gd name="T62" fmla="*/ 8 w 159"/>
                <a:gd name="T63" fmla="*/ 205 h 390"/>
                <a:gd name="T64" fmla="*/ 1 w 159"/>
                <a:gd name="T65" fmla="*/ 212 h 390"/>
                <a:gd name="T66" fmla="*/ 7 w 159"/>
                <a:gd name="T67" fmla="*/ 220 h 390"/>
                <a:gd name="T68" fmla="*/ 17 w 159"/>
                <a:gd name="T69" fmla="*/ 228 h 390"/>
                <a:gd name="T70" fmla="*/ 23 w 159"/>
                <a:gd name="T71" fmla="*/ 229 h 390"/>
                <a:gd name="T72" fmla="*/ 29 w 159"/>
                <a:gd name="T73" fmla="*/ 232 h 390"/>
                <a:gd name="T74" fmla="*/ 32 w 159"/>
                <a:gd name="T75" fmla="*/ 240 h 390"/>
                <a:gd name="T76" fmla="*/ 41 w 159"/>
                <a:gd name="T77" fmla="*/ 253 h 390"/>
                <a:gd name="T78" fmla="*/ 51 w 159"/>
                <a:gd name="T79" fmla="*/ 256 h 390"/>
                <a:gd name="T80" fmla="*/ 70 w 159"/>
                <a:gd name="T81" fmla="*/ 254 h 390"/>
                <a:gd name="T82" fmla="*/ 82 w 159"/>
                <a:gd name="T83" fmla="*/ 251 h 390"/>
                <a:gd name="T84" fmla="*/ 90 w 159"/>
                <a:gd name="T85" fmla="*/ 266 h 390"/>
                <a:gd name="T86" fmla="*/ 94 w 159"/>
                <a:gd name="T87" fmla="*/ 281 h 390"/>
                <a:gd name="T88" fmla="*/ 94 w 159"/>
                <a:gd name="T89" fmla="*/ 294 h 390"/>
                <a:gd name="T90" fmla="*/ 88 w 159"/>
                <a:gd name="T91" fmla="*/ 305 h 390"/>
                <a:gd name="T92" fmla="*/ 83 w 159"/>
                <a:gd name="T93" fmla="*/ 318 h 390"/>
                <a:gd name="T94" fmla="*/ 78 w 159"/>
                <a:gd name="T95" fmla="*/ 327 h 390"/>
                <a:gd name="T96" fmla="*/ 86 w 159"/>
                <a:gd name="T97" fmla="*/ 345 h 390"/>
                <a:gd name="T98" fmla="*/ 97 w 159"/>
                <a:gd name="T99" fmla="*/ 356 h 390"/>
                <a:gd name="T100" fmla="*/ 107 w 159"/>
                <a:gd name="T101" fmla="*/ 366 h 390"/>
                <a:gd name="T102" fmla="*/ 118 w 159"/>
                <a:gd name="T103" fmla="*/ 374 h 390"/>
                <a:gd name="T104" fmla="*/ 118 w 159"/>
                <a:gd name="T105" fmla="*/ 387 h 390"/>
                <a:gd name="T106" fmla="*/ 129 w 159"/>
                <a:gd name="T107" fmla="*/ 383 h 390"/>
                <a:gd name="T108" fmla="*/ 128 w 159"/>
                <a:gd name="T109" fmla="*/ 373 h 390"/>
                <a:gd name="T110" fmla="*/ 125 w 159"/>
                <a:gd name="T111" fmla="*/ 357 h 390"/>
                <a:gd name="T112" fmla="*/ 133 w 159"/>
                <a:gd name="T113" fmla="*/ 340 h 390"/>
                <a:gd name="T114" fmla="*/ 144 w 159"/>
                <a:gd name="T115" fmla="*/ 339 h 390"/>
                <a:gd name="T116" fmla="*/ 154 w 159"/>
                <a:gd name="T117" fmla="*/ 332 h 390"/>
                <a:gd name="T118" fmla="*/ 146 w 159"/>
                <a:gd name="T119" fmla="*/ 251 h 390"/>
                <a:gd name="T120" fmla="*/ 93 w 159"/>
                <a:gd name="T121" fmla="*/ 199 h 390"/>
                <a:gd name="T122" fmla="*/ 85 w 159"/>
                <a:gd name="T123" fmla="*/ 150 h 390"/>
                <a:gd name="T124" fmla="*/ 94 w 159"/>
                <a:gd name="T125"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390">
                  <a:moveTo>
                    <a:pt x="112" y="110"/>
                  </a:moveTo>
                  <a:cubicBezTo>
                    <a:pt x="112" y="110"/>
                    <a:pt x="112" y="107"/>
                    <a:pt x="112" y="106"/>
                  </a:cubicBezTo>
                  <a:cubicBezTo>
                    <a:pt x="112" y="106"/>
                    <a:pt x="112" y="106"/>
                    <a:pt x="111" y="105"/>
                  </a:cubicBezTo>
                  <a:cubicBezTo>
                    <a:pt x="111" y="104"/>
                    <a:pt x="110" y="104"/>
                    <a:pt x="110" y="103"/>
                  </a:cubicBezTo>
                  <a:cubicBezTo>
                    <a:pt x="111" y="102"/>
                    <a:pt x="111" y="102"/>
                    <a:pt x="111" y="101"/>
                  </a:cubicBezTo>
                  <a:cubicBezTo>
                    <a:pt x="111" y="100"/>
                    <a:pt x="110" y="101"/>
                    <a:pt x="110" y="100"/>
                  </a:cubicBezTo>
                  <a:cubicBezTo>
                    <a:pt x="109" y="100"/>
                    <a:pt x="107" y="98"/>
                    <a:pt x="107" y="98"/>
                  </a:cubicBezTo>
                  <a:cubicBezTo>
                    <a:pt x="107" y="98"/>
                    <a:pt x="105" y="98"/>
                    <a:pt x="104" y="97"/>
                  </a:cubicBezTo>
                  <a:cubicBezTo>
                    <a:pt x="104" y="97"/>
                    <a:pt x="104" y="97"/>
                    <a:pt x="103" y="96"/>
                  </a:cubicBezTo>
                  <a:cubicBezTo>
                    <a:pt x="103" y="94"/>
                    <a:pt x="104" y="95"/>
                    <a:pt x="104" y="95"/>
                  </a:cubicBezTo>
                  <a:cubicBezTo>
                    <a:pt x="105" y="94"/>
                    <a:pt x="104" y="94"/>
                    <a:pt x="103" y="94"/>
                  </a:cubicBezTo>
                  <a:cubicBezTo>
                    <a:pt x="103" y="94"/>
                    <a:pt x="103" y="94"/>
                    <a:pt x="103" y="93"/>
                  </a:cubicBezTo>
                  <a:cubicBezTo>
                    <a:pt x="102" y="92"/>
                    <a:pt x="102" y="92"/>
                    <a:pt x="102" y="91"/>
                  </a:cubicBezTo>
                  <a:cubicBezTo>
                    <a:pt x="102" y="91"/>
                    <a:pt x="100" y="91"/>
                    <a:pt x="100" y="90"/>
                  </a:cubicBezTo>
                  <a:cubicBezTo>
                    <a:pt x="99" y="89"/>
                    <a:pt x="99" y="90"/>
                    <a:pt x="100" y="89"/>
                  </a:cubicBezTo>
                  <a:cubicBezTo>
                    <a:pt x="100" y="89"/>
                    <a:pt x="99" y="88"/>
                    <a:pt x="98" y="88"/>
                  </a:cubicBezTo>
                  <a:cubicBezTo>
                    <a:pt x="97" y="88"/>
                    <a:pt x="97" y="87"/>
                    <a:pt x="97" y="87"/>
                  </a:cubicBezTo>
                  <a:cubicBezTo>
                    <a:pt x="96" y="86"/>
                    <a:pt x="96" y="86"/>
                    <a:pt x="96" y="85"/>
                  </a:cubicBezTo>
                  <a:cubicBezTo>
                    <a:pt x="96" y="85"/>
                    <a:pt x="96" y="85"/>
                    <a:pt x="96" y="84"/>
                  </a:cubicBezTo>
                  <a:cubicBezTo>
                    <a:pt x="96" y="84"/>
                    <a:pt x="95" y="83"/>
                    <a:pt x="95" y="83"/>
                  </a:cubicBezTo>
                  <a:cubicBezTo>
                    <a:pt x="95" y="83"/>
                    <a:pt x="96" y="81"/>
                    <a:pt x="97" y="80"/>
                  </a:cubicBezTo>
                  <a:cubicBezTo>
                    <a:pt x="97" y="80"/>
                    <a:pt x="98" y="78"/>
                    <a:pt x="98" y="78"/>
                  </a:cubicBezTo>
                  <a:cubicBezTo>
                    <a:pt x="98" y="78"/>
                    <a:pt x="98" y="78"/>
                    <a:pt x="98" y="77"/>
                  </a:cubicBezTo>
                  <a:cubicBezTo>
                    <a:pt x="98" y="76"/>
                    <a:pt x="98" y="76"/>
                    <a:pt x="98" y="75"/>
                  </a:cubicBezTo>
                  <a:cubicBezTo>
                    <a:pt x="98" y="74"/>
                    <a:pt x="99" y="72"/>
                    <a:pt x="99" y="71"/>
                  </a:cubicBezTo>
                  <a:cubicBezTo>
                    <a:pt x="99" y="70"/>
                    <a:pt x="98" y="70"/>
                    <a:pt x="98" y="69"/>
                  </a:cubicBezTo>
                  <a:cubicBezTo>
                    <a:pt x="97" y="68"/>
                    <a:pt x="98" y="68"/>
                    <a:pt x="98" y="68"/>
                  </a:cubicBezTo>
                  <a:cubicBezTo>
                    <a:pt x="98" y="68"/>
                    <a:pt x="97" y="66"/>
                    <a:pt x="97" y="65"/>
                  </a:cubicBezTo>
                  <a:cubicBezTo>
                    <a:pt x="96" y="64"/>
                    <a:pt x="97" y="64"/>
                    <a:pt x="97" y="64"/>
                  </a:cubicBezTo>
                  <a:cubicBezTo>
                    <a:pt x="97" y="63"/>
                    <a:pt x="96" y="63"/>
                    <a:pt x="96" y="63"/>
                  </a:cubicBezTo>
                  <a:cubicBezTo>
                    <a:pt x="96" y="63"/>
                    <a:pt x="96" y="62"/>
                    <a:pt x="96" y="61"/>
                  </a:cubicBezTo>
                  <a:cubicBezTo>
                    <a:pt x="96" y="61"/>
                    <a:pt x="95" y="61"/>
                    <a:pt x="95" y="61"/>
                  </a:cubicBezTo>
                  <a:cubicBezTo>
                    <a:pt x="95" y="61"/>
                    <a:pt x="94" y="60"/>
                    <a:pt x="94" y="60"/>
                  </a:cubicBezTo>
                  <a:cubicBezTo>
                    <a:pt x="93" y="59"/>
                    <a:pt x="93" y="58"/>
                    <a:pt x="93" y="57"/>
                  </a:cubicBezTo>
                  <a:cubicBezTo>
                    <a:pt x="93" y="57"/>
                    <a:pt x="94" y="57"/>
                    <a:pt x="94" y="56"/>
                  </a:cubicBezTo>
                  <a:cubicBezTo>
                    <a:pt x="94" y="55"/>
                    <a:pt x="94" y="55"/>
                    <a:pt x="94" y="54"/>
                  </a:cubicBezTo>
                  <a:cubicBezTo>
                    <a:pt x="94" y="54"/>
                    <a:pt x="93" y="54"/>
                    <a:pt x="93" y="54"/>
                  </a:cubicBezTo>
                  <a:cubicBezTo>
                    <a:pt x="93" y="54"/>
                    <a:pt x="92" y="53"/>
                    <a:pt x="92" y="52"/>
                  </a:cubicBezTo>
                  <a:cubicBezTo>
                    <a:pt x="92" y="51"/>
                    <a:pt x="93" y="51"/>
                    <a:pt x="93" y="50"/>
                  </a:cubicBezTo>
                  <a:cubicBezTo>
                    <a:pt x="93" y="49"/>
                    <a:pt x="93" y="48"/>
                    <a:pt x="93" y="47"/>
                  </a:cubicBezTo>
                  <a:cubicBezTo>
                    <a:pt x="94" y="46"/>
                    <a:pt x="94" y="46"/>
                    <a:pt x="93" y="46"/>
                  </a:cubicBezTo>
                  <a:cubicBezTo>
                    <a:pt x="93" y="45"/>
                    <a:pt x="93" y="44"/>
                    <a:pt x="93" y="44"/>
                  </a:cubicBezTo>
                  <a:cubicBezTo>
                    <a:pt x="92" y="43"/>
                    <a:pt x="93" y="43"/>
                    <a:pt x="93" y="42"/>
                  </a:cubicBezTo>
                  <a:cubicBezTo>
                    <a:pt x="93" y="42"/>
                    <a:pt x="93" y="42"/>
                    <a:pt x="93" y="41"/>
                  </a:cubicBezTo>
                  <a:cubicBezTo>
                    <a:pt x="92" y="40"/>
                    <a:pt x="92" y="40"/>
                    <a:pt x="92" y="39"/>
                  </a:cubicBezTo>
                  <a:cubicBezTo>
                    <a:pt x="91" y="38"/>
                    <a:pt x="91" y="38"/>
                    <a:pt x="91" y="37"/>
                  </a:cubicBezTo>
                  <a:cubicBezTo>
                    <a:pt x="91" y="36"/>
                    <a:pt x="92" y="36"/>
                    <a:pt x="92" y="36"/>
                  </a:cubicBezTo>
                  <a:cubicBezTo>
                    <a:pt x="92" y="35"/>
                    <a:pt x="92" y="35"/>
                    <a:pt x="92" y="35"/>
                  </a:cubicBezTo>
                  <a:cubicBezTo>
                    <a:pt x="91" y="34"/>
                    <a:pt x="91" y="33"/>
                    <a:pt x="90" y="32"/>
                  </a:cubicBezTo>
                  <a:cubicBezTo>
                    <a:pt x="90" y="30"/>
                    <a:pt x="90" y="31"/>
                    <a:pt x="89" y="30"/>
                  </a:cubicBezTo>
                  <a:cubicBezTo>
                    <a:pt x="89" y="30"/>
                    <a:pt x="88" y="29"/>
                    <a:pt x="87" y="27"/>
                  </a:cubicBezTo>
                  <a:cubicBezTo>
                    <a:pt x="85" y="25"/>
                    <a:pt x="85" y="25"/>
                    <a:pt x="84" y="24"/>
                  </a:cubicBezTo>
                  <a:cubicBezTo>
                    <a:pt x="84" y="24"/>
                    <a:pt x="83" y="22"/>
                    <a:pt x="83" y="21"/>
                  </a:cubicBezTo>
                  <a:cubicBezTo>
                    <a:pt x="83" y="20"/>
                    <a:pt x="81" y="19"/>
                    <a:pt x="80" y="18"/>
                  </a:cubicBezTo>
                  <a:cubicBezTo>
                    <a:pt x="79" y="17"/>
                    <a:pt x="78" y="16"/>
                    <a:pt x="77" y="15"/>
                  </a:cubicBezTo>
                  <a:cubicBezTo>
                    <a:pt x="75" y="14"/>
                    <a:pt x="75" y="13"/>
                    <a:pt x="74" y="13"/>
                  </a:cubicBezTo>
                  <a:cubicBezTo>
                    <a:pt x="74" y="12"/>
                    <a:pt x="72" y="11"/>
                    <a:pt x="72" y="10"/>
                  </a:cubicBezTo>
                  <a:cubicBezTo>
                    <a:pt x="71" y="10"/>
                    <a:pt x="68" y="8"/>
                    <a:pt x="68" y="7"/>
                  </a:cubicBezTo>
                  <a:cubicBezTo>
                    <a:pt x="67" y="7"/>
                    <a:pt x="67" y="6"/>
                    <a:pt x="67" y="6"/>
                  </a:cubicBezTo>
                  <a:cubicBezTo>
                    <a:pt x="66" y="6"/>
                    <a:pt x="65" y="7"/>
                    <a:pt x="65" y="7"/>
                  </a:cubicBezTo>
                  <a:cubicBezTo>
                    <a:pt x="64" y="8"/>
                    <a:pt x="64" y="8"/>
                    <a:pt x="63" y="9"/>
                  </a:cubicBezTo>
                  <a:cubicBezTo>
                    <a:pt x="62" y="11"/>
                    <a:pt x="63" y="10"/>
                    <a:pt x="63" y="11"/>
                  </a:cubicBezTo>
                  <a:cubicBezTo>
                    <a:pt x="63" y="11"/>
                    <a:pt x="63" y="11"/>
                    <a:pt x="63" y="12"/>
                  </a:cubicBezTo>
                  <a:cubicBezTo>
                    <a:pt x="63" y="13"/>
                    <a:pt x="63" y="12"/>
                    <a:pt x="63" y="13"/>
                  </a:cubicBezTo>
                  <a:cubicBezTo>
                    <a:pt x="63" y="13"/>
                    <a:pt x="63" y="13"/>
                    <a:pt x="63" y="14"/>
                  </a:cubicBezTo>
                  <a:cubicBezTo>
                    <a:pt x="62" y="14"/>
                    <a:pt x="62" y="14"/>
                    <a:pt x="62" y="16"/>
                  </a:cubicBezTo>
                  <a:cubicBezTo>
                    <a:pt x="62" y="17"/>
                    <a:pt x="61" y="17"/>
                    <a:pt x="61" y="17"/>
                  </a:cubicBezTo>
                  <a:cubicBezTo>
                    <a:pt x="61" y="17"/>
                    <a:pt x="61" y="17"/>
                    <a:pt x="61" y="16"/>
                  </a:cubicBezTo>
                  <a:cubicBezTo>
                    <a:pt x="61" y="16"/>
                    <a:pt x="60" y="16"/>
                    <a:pt x="60" y="15"/>
                  </a:cubicBezTo>
                  <a:cubicBezTo>
                    <a:pt x="60" y="15"/>
                    <a:pt x="60" y="15"/>
                    <a:pt x="59" y="14"/>
                  </a:cubicBezTo>
                  <a:cubicBezTo>
                    <a:pt x="57" y="14"/>
                    <a:pt x="58" y="14"/>
                    <a:pt x="57" y="13"/>
                  </a:cubicBezTo>
                  <a:cubicBezTo>
                    <a:pt x="57" y="13"/>
                    <a:pt x="57" y="13"/>
                    <a:pt x="56" y="13"/>
                  </a:cubicBezTo>
                  <a:cubicBezTo>
                    <a:pt x="56" y="12"/>
                    <a:pt x="56" y="12"/>
                    <a:pt x="55" y="12"/>
                  </a:cubicBezTo>
                  <a:cubicBezTo>
                    <a:pt x="55" y="11"/>
                    <a:pt x="54" y="11"/>
                    <a:pt x="54" y="11"/>
                  </a:cubicBezTo>
                  <a:cubicBezTo>
                    <a:pt x="53" y="10"/>
                    <a:pt x="53" y="11"/>
                    <a:pt x="52" y="11"/>
                  </a:cubicBezTo>
                  <a:cubicBezTo>
                    <a:pt x="52" y="11"/>
                    <a:pt x="52" y="11"/>
                    <a:pt x="51" y="12"/>
                  </a:cubicBezTo>
                  <a:cubicBezTo>
                    <a:pt x="51" y="12"/>
                    <a:pt x="50" y="12"/>
                    <a:pt x="49" y="12"/>
                  </a:cubicBezTo>
                  <a:cubicBezTo>
                    <a:pt x="48" y="12"/>
                    <a:pt x="47" y="12"/>
                    <a:pt x="47" y="11"/>
                  </a:cubicBezTo>
                  <a:cubicBezTo>
                    <a:pt x="47" y="11"/>
                    <a:pt x="47" y="11"/>
                    <a:pt x="46" y="11"/>
                  </a:cubicBezTo>
                  <a:cubicBezTo>
                    <a:pt x="46" y="11"/>
                    <a:pt x="44" y="11"/>
                    <a:pt x="43" y="11"/>
                  </a:cubicBezTo>
                  <a:cubicBezTo>
                    <a:pt x="43" y="12"/>
                    <a:pt x="43" y="12"/>
                    <a:pt x="42" y="12"/>
                  </a:cubicBezTo>
                  <a:cubicBezTo>
                    <a:pt x="42" y="12"/>
                    <a:pt x="41" y="12"/>
                    <a:pt x="40" y="12"/>
                  </a:cubicBezTo>
                  <a:cubicBezTo>
                    <a:pt x="39" y="12"/>
                    <a:pt x="39" y="12"/>
                    <a:pt x="38" y="12"/>
                  </a:cubicBezTo>
                  <a:cubicBezTo>
                    <a:pt x="38" y="11"/>
                    <a:pt x="38" y="11"/>
                    <a:pt x="37" y="11"/>
                  </a:cubicBezTo>
                  <a:cubicBezTo>
                    <a:pt x="36" y="10"/>
                    <a:pt x="37" y="10"/>
                    <a:pt x="37" y="9"/>
                  </a:cubicBezTo>
                  <a:cubicBezTo>
                    <a:pt x="37" y="8"/>
                    <a:pt x="36" y="8"/>
                    <a:pt x="36" y="8"/>
                  </a:cubicBezTo>
                  <a:cubicBezTo>
                    <a:pt x="35" y="8"/>
                    <a:pt x="35" y="8"/>
                    <a:pt x="34" y="7"/>
                  </a:cubicBezTo>
                  <a:cubicBezTo>
                    <a:pt x="34" y="6"/>
                    <a:pt x="33" y="6"/>
                    <a:pt x="33" y="6"/>
                  </a:cubicBezTo>
                  <a:cubicBezTo>
                    <a:pt x="33" y="6"/>
                    <a:pt x="32" y="6"/>
                    <a:pt x="32" y="6"/>
                  </a:cubicBezTo>
                  <a:cubicBezTo>
                    <a:pt x="31" y="6"/>
                    <a:pt x="31" y="6"/>
                    <a:pt x="31" y="6"/>
                  </a:cubicBezTo>
                  <a:cubicBezTo>
                    <a:pt x="31" y="6"/>
                    <a:pt x="30" y="6"/>
                    <a:pt x="29" y="6"/>
                  </a:cubicBezTo>
                  <a:cubicBezTo>
                    <a:pt x="28" y="6"/>
                    <a:pt x="27" y="6"/>
                    <a:pt x="26" y="6"/>
                  </a:cubicBezTo>
                  <a:cubicBezTo>
                    <a:pt x="24" y="6"/>
                    <a:pt x="24" y="6"/>
                    <a:pt x="23" y="6"/>
                  </a:cubicBezTo>
                  <a:cubicBezTo>
                    <a:pt x="22" y="5"/>
                    <a:pt x="22" y="5"/>
                    <a:pt x="22" y="5"/>
                  </a:cubicBezTo>
                  <a:cubicBezTo>
                    <a:pt x="22" y="4"/>
                    <a:pt x="21" y="4"/>
                    <a:pt x="21" y="4"/>
                  </a:cubicBezTo>
                  <a:cubicBezTo>
                    <a:pt x="20" y="3"/>
                    <a:pt x="18" y="3"/>
                    <a:pt x="18" y="2"/>
                  </a:cubicBezTo>
                  <a:cubicBezTo>
                    <a:pt x="18" y="2"/>
                    <a:pt x="18" y="2"/>
                    <a:pt x="17" y="1"/>
                  </a:cubicBezTo>
                  <a:cubicBezTo>
                    <a:pt x="17" y="1"/>
                    <a:pt x="16" y="0"/>
                    <a:pt x="16" y="0"/>
                  </a:cubicBezTo>
                  <a:cubicBezTo>
                    <a:pt x="14" y="2"/>
                    <a:pt x="14" y="2"/>
                    <a:pt x="14" y="2"/>
                  </a:cubicBezTo>
                  <a:cubicBezTo>
                    <a:pt x="14" y="2"/>
                    <a:pt x="13" y="3"/>
                    <a:pt x="13" y="3"/>
                  </a:cubicBezTo>
                  <a:cubicBezTo>
                    <a:pt x="13" y="3"/>
                    <a:pt x="14" y="5"/>
                    <a:pt x="14" y="5"/>
                  </a:cubicBezTo>
                  <a:cubicBezTo>
                    <a:pt x="14" y="6"/>
                    <a:pt x="14" y="6"/>
                    <a:pt x="14" y="6"/>
                  </a:cubicBezTo>
                  <a:cubicBezTo>
                    <a:pt x="14" y="6"/>
                    <a:pt x="15" y="6"/>
                    <a:pt x="15" y="6"/>
                  </a:cubicBezTo>
                  <a:cubicBezTo>
                    <a:pt x="15" y="6"/>
                    <a:pt x="15" y="6"/>
                    <a:pt x="15" y="6"/>
                  </a:cubicBezTo>
                  <a:cubicBezTo>
                    <a:pt x="16" y="6"/>
                    <a:pt x="16" y="6"/>
                    <a:pt x="16" y="6"/>
                  </a:cubicBezTo>
                  <a:cubicBezTo>
                    <a:pt x="16" y="6"/>
                    <a:pt x="17" y="6"/>
                    <a:pt x="17" y="6"/>
                  </a:cubicBezTo>
                  <a:cubicBezTo>
                    <a:pt x="17" y="7"/>
                    <a:pt x="17" y="7"/>
                    <a:pt x="17" y="7"/>
                  </a:cubicBezTo>
                  <a:cubicBezTo>
                    <a:pt x="17" y="8"/>
                    <a:pt x="17" y="8"/>
                    <a:pt x="16" y="9"/>
                  </a:cubicBezTo>
                  <a:cubicBezTo>
                    <a:pt x="16" y="9"/>
                    <a:pt x="16" y="9"/>
                    <a:pt x="16" y="10"/>
                  </a:cubicBezTo>
                  <a:cubicBezTo>
                    <a:pt x="16" y="11"/>
                    <a:pt x="16" y="11"/>
                    <a:pt x="16" y="12"/>
                  </a:cubicBezTo>
                  <a:cubicBezTo>
                    <a:pt x="16" y="12"/>
                    <a:pt x="17" y="13"/>
                    <a:pt x="17" y="13"/>
                  </a:cubicBezTo>
                  <a:cubicBezTo>
                    <a:pt x="18" y="13"/>
                    <a:pt x="18" y="13"/>
                    <a:pt x="18" y="12"/>
                  </a:cubicBezTo>
                  <a:cubicBezTo>
                    <a:pt x="18" y="12"/>
                    <a:pt x="19" y="12"/>
                    <a:pt x="19" y="12"/>
                  </a:cubicBezTo>
                  <a:cubicBezTo>
                    <a:pt x="19" y="12"/>
                    <a:pt x="20" y="13"/>
                    <a:pt x="20" y="13"/>
                  </a:cubicBezTo>
                  <a:cubicBezTo>
                    <a:pt x="20" y="13"/>
                    <a:pt x="20" y="14"/>
                    <a:pt x="21" y="14"/>
                  </a:cubicBezTo>
                  <a:cubicBezTo>
                    <a:pt x="21" y="15"/>
                    <a:pt x="21" y="14"/>
                    <a:pt x="21" y="14"/>
                  </a:cubicBezTo>
                  <a:cubicBezTo>
                    <a:pt x="21" y="14"/>
                    <a:pt x="21" y="14"/>
                    <a:pt x="21" y="13"/>
                  </a:cubicBezTo>
                  <a:cubicBezTo>
                    <a:pt x="22" y="12"/>
                    <a:pt x="22" y="12"/>
                    <a:pt x="22" y="12"/>
                  </a:cubicBezTo>
                  <a:cubicBezTo>
                    <a:pt x="22" y="11"/>
                    <a:pt x="22" y="11"/>
                    <a:pt x="22" y="10"/>
                  </a:cubicBezTo>
                  <a:cubicBezTo>
                    <a:pt x="22" y="10"/>
                    <a:pt x="23" y="11"/>
                    <a:pt x="23" y="11"/>
                  </a:cubicBezTo>
                  <a:cubicBezTo>
                    <a:pt x="23" y="11"/>
                    <a:pt x="24" y="11"/>
                    <a:pt x="24" y="11"/>
                  </a:cubicBezTo>
                  <a:cubicBezTo>
                    <a:pt x="25" y="11"/>
                    <a:pt x="24" y="11"/>
                    <a:pt x="25" y="11"/>
                  </a:cubicBezTo>
                  <a:cubicBezTo>
                    <a:pt x="25" y="11"/>
                    <a:pt x="25" y="12"/>
                    <a:pt x="26" y="12"/>
                  </a:cubicBezTo>
                  <a:cubicBezTo>
                    <a:pt x="26" y="12"/>
                    <a:pt x="26" y="12"/>
                    <a:pt x="27" y="11"/>
                  </a:cubicBezTo>
                  <a:cubicBezTo>
                    <a:pt x="27" y="11"/>
                    <a:pt x="27" y="12"/>
                    <a:pt x="27" y="13"/>
                  </a:cubicBezTo>
                  <a:cubicBezTo>
                    <a:pt x="27" y="13"/>
                    <a:pt x="27" y="13"/>
                    <a:pt x="28" y="14"/>
                  </a:cubicBezTo>
                  <a:cubicBezTo>
                    <a:pt x="28" y="14"/>
                    <a:pt x="28" y="15"/>
                    <a:pt x="27" y="15"/>
                  </a:cubicBezTo>
                  <a:cubicBezTo>
                    <a:pt x="27" y="15"/>
                    <a:pt x="27" y="16"/>
                    <a:pt x="27" y="16"/>
                  </a:cubicBezTo>
                  <a:cubicBezTo>
                    <a:pt x="27" y="17"/>
                    <a:pt x="27" y="17"/>
                    <a:pt x="28" y="18"/>
                  </a:cubicBezTo>
                  <a:cubicBezTo>
                    <a:pt x="29" y="18"/>
                    <a:pt x="29" y="18"/>
                    <a:pt x="30" y="18"/>
                  </a:cubicBezTo>
                  <a:cubicBezTo>
                    <a:pt x="30" y="19"/>
                    <a:pt x="30" y="20"/>
                    <a:pt x="31" y="21"/>
                  </a:cubicBezTo>
                  <a:cubicBezTo>
                    <a:pt x="31" y="21"/>
                    <a:pt x="31" y="21"/>
                    <a:pt x="32" y="21"/>
                  </a:cubicBezTo>
                  <a:cubicBezTo>
                    <a:pt x="32" y="22"/>
                    <a:pt x="33" y="22"/>
                    <a:pt x="34" y="22"/>
                  </a:cubicBezTo>
                  <a:cubicBezTo>
                    <a:pt x="34" y="22"/>
                    <a:pt x="34" y="23"/>
                    <a:pt x="34" y="23"/>
                  </a:cubicBezTo>
                  <a:cubicBezTo>
                    <a:pt x="34" y="23"/>
                    <a:pt x="35" y="26"/>
                    <a:pt x="35" y="26"/>
                  </a:cubicBezTo>
                  <a:cubicBezTo>
                    <a:pt x="36" y="26"/>
                    <a:pt x="35" y="27"/>
                    <a:pt x="35" y="27"/>
                  </a:cubicBezTo>
                  <a:cubicBezTo>
                    <a:pt x="35" y="28"/>
                    <a:pt x="34" y="28"/>
                    <a:pt x="34" y="28"/>
                  </a:cubicBezTo>
                  <a:cubicBezTo>
                    <a:pt x="34" y="29"/>
                    <a:pt x="34" y="29"/>
                    <a:pt x="33" y="29"/>
                  </a:cubicBezTo>
                  <a:cubicBezTo>
                    <a:pt x="33" y="30"/>
                    <a:pt x="33" y="31"/>
                    <a:pt x="32" y="31"/>
                  </a:cubicBezTo>
                  <a:cubicBezTo>
                    <a:pt x="32" y="32"/>
                    <a:pt x="32" y="32"/>
                    <a:pt x="32" y="34"/>
                  </a:cubicBezTo>
                  <a:cubicBezTo>
                    <a:pt x="32" y="35"/>
                    <a:pt x="32" y="34"/>
                    <a:pt x="32" y="35"/>
                  </a:cubicBezTo>
                  <a:cubicBezTo>
                    <a:pt x="33" y="35"/>
                    <a:pt x="33" y="35"/>
                    <a:pt x="34" y="36"/>
                  </a:cubicBezTo>
                  <a:cubicBezTo>
                    <a:pt x="34" y="36"/>
                    <a:pt x="34" y="36"/>
                    <a:pt x="35" y="36"/>
                  </a:cubicBezTo>
                  <a:cubicBezTo>
                    <a:pt x="35" y="36"/>
                    <a:pt x="36" y="36"/>
                    <a:pt x="37" y="37"/>
                  </a:cubicBezTo>
                  <a:cubicBezTo>
                    <a:pt x="38" y="37"/>
                    <a:pt x="37" y="37"/>
                    <a:pt x="38" y="38"/>
                  </a:cubicBezTo>
                  <a:cubicBezTo>
                    <a:pt x="38" y="38"/>
                    <a:pt x="38" y="38"/>
                    <a:pt x="39" y="39"/>
                  </a:cubicBezTo>
                  <a:cubicBezTo>
                    <a:pt x="39" y="40"/>
                    <a:pt x="39" y="40"/>
                    <a:pt x="39" y="40"/>
                  </a:cubicBezTo>
                  <a:cubicBezTo>
                    <a:pt x="40" y="40"/>
                    <a:pt x="40" y="40"/>
                    <a:pt x="41" y="40"/>
                  </a:cubicBezTo>
                  <a:cubicBezTo>
                    <a:pt x="41" y="40"/>
                    <a:pt x="41" y="41"/>
                    <a:pt x="42" y="41"/>
                  </a:cubicBezTo>
                  <a:cubicBezTo>
                    <a:pt x="42" y="42"/>
                    <a:pt x="43" y="42"/>
                    <a:pt x="43" y="42"/>
                  </a:cubicBezTo>
                  <a:cubicBezTo>
                    <a:pt x="44" y="43"/>
                    <a:pt x="44" y="43"/>
                    <a:pt x="44" y="43"/>
                  </a:cubicBezTo>
                  <a:cubicBezTo>
                    <a:pt x="44" y="44"/>
                    <a:pt x="43" y="46"/>
                    <a:pt x="43" y="46"/>
                  </a:cubicBezTo>
                  <a:cubicBezTo>
                    <a:pt x="43" y="47"/>
                    <a:pt x="43" y="47"/>
                    <a:pt x="43" y="48"/>
                  </a:cubicBezTo>
                  <a:cubicBezTo>
                    <a:pt x="43" y="49"/>
                    <a:pt x="43" y="49"/>
                    <a:pt x="44" y="50"/>
                  </a:cubicBezTo>
                  <a:cubicBezTo>
                    <a:pt x="44" y="50"/>
                    <a:pt x="45" y="51"/>
                    <a:pt x="45" y="51"/>
                  </a:cubicBezTo>
                  <a:cubicBezTo>
                    <a:pt x="45" y="52"/>
                    <a:pt x="46" y="53"/>
                    <a:pt x="46" y="53"/>
                  </a:cubicBezTo>
                  <a:cubicBezTo>
                    <a:pt x="47" y="54"/>
                    <a:pt x="47" y="55"/>
                    <a:pt x="48" y="56"/>
                  </a:cubicBezTo>
                  <a:cubicBezTo>
                    <a:pt x="48" y="56"/>
                    <a:pt x="48" y="56"/>
                    <a:pt x="48" y="56"/>
                  </a:cubicBezTo>
                  <a:cubicBezTo>
                    <a:pt x="49" y="57"/>
                    <a:pt x="49" y="57"/>
                    <a:pt x="49" y="57"/>
                  </a:cubicBezTo>
                  <a:cubicBezTo>
                    <a:pt x="49" y="57"/>
                    <a:pt x="50" y="57"/>
                    <a:pt x="50" y="57"/>
                  </a:cubicBezTo>
                  <a:cubicBezTo>
                    <a:pt x="50" y="57"/>
                    <a:pt x="50" y="58"/>
                    <a:pt x="50" y="58"/>
                  </a:cubicBezTo>
                  <a:cubicBezTo>
                    <a:pt x="50" y="59"/>
                    <a:pt x="50" y="59"/>
                    <a:pt x="50" y="59"/>
                  </a:cubicBezTo>
                  <a:cubicBezTo>
                    <a:pt x="50" y="59"/>
                    <a:pt x="50" y="59"/>
                    <a:pt x="50" y="60"/>
                  </a:cubicBezTo>
                  <a:cubicBezTo>
                    <a:pt x="50" y="60"/>
                    <a:pt x="50" y="60"/>
                    <a:pt x="50" y="60"/>
                  </a:cubicBezTo>
                  <a:cubicBezTo>
                    <a:pt x="49" y="61"/>
                    <a:pt x="49" y="61"/>
                    <a:pt x="49" y="62"/>
                  </a:cubicBezTo>
                  <a:cubicBezTo>
                    <a:pt x="48" y="62"/>
                    <a:pt x="47" y="62"/>
                    <a:pt x="47" y="63"/>
                  </a:cubicBezTo>
                  <a:cubicBezTo>
                    <a:pt x="47" y="63"/>
                    <a:pt x="47" y="63"/>
                    <a:pt x="47" y="63"/>
                  </a:cubicBezTo>
                  <a:cubicBezTo>
                    <a:pt x="47" y="64"/>
                    <a:pt x="47" y="63"/>
                    <a:pt x="46" y="64"/>
                  </a:cubicBezTo>
                  <a:cubicBezTo>
                    <a:pt x="46" y="64"/>
                    <a:pt x="46" y="64"/>
                    <a:pt x="46" y="64"/>
                  </a:cubicBezTo>
                  <a:cubicBezTo>
                    <a:pt x="45" y="64"/>
                    <a:pt x="45" y="65"/>
                    <a:pt x="45" y="65"/>
                  </a:cubicBezTo>
                  <a:cubicBezTo>
                    <a:pt x="45" y="65"/>
                    <a:pt x="43" y="66"/>
                    <a:pt x="43" y="67"/>
                  </a:cubicBezTo>
                  <a:cubicBezTo>
                    <a:pt x="42" y="67"/>
                    <a:pt x="43" y="67"/>
                    <a:pt x="43" y="68"/>
                  </a:cubicBezTo>
                  <a:cubicBezTo>
                    <a:pt x="43" y="68"/>
                    <a:pt x="42" y="68"/>
                    <a:pt x="42" y="69"/>
                  </a:cubicBezTo>
                  <a:cubicBezTo>
                    <a:pt x="42" y="69"/>
                    <a:pt x="41" y="70"/>
                    <a:pt x="41" y="70"/>
                  </a:cubicBezTo>
                  <a:cubicBezTo>
                    <a:pt x="41" y="70"/>
                    <a:pt x="40" y="70"/>
                    <a:pt x="40" y="70"/>
                  </a:cubicBezTo>
                  <a:cubicBezTo>
                    <a:pt x="40" y="70"/>
                    <a:pt x="40" y="70"/>
                    <a:pt x="39" y="71"/>
                  </a:cubicBezTo>
                  <a:cubicBezTo>
                    <a:pt x="39" y="71"/>
                    <a:pt x="39" y="71"/>
                    <a:pt x="38" y="71"/>
                  </a:cubicBezTo>
                  <a:cubicBezTo>
                    <a:pt x="38" y="71"/>
                    <a:pt x="38" y="71"/>
                    <a:pt x="38" y="71"/>
                  </a:cubicBezTo>
                  <a:cubicBezTo>
                    <a:pt x="37" y="71"/>
                    <a:pt x="37" y="71"/>
                    <a:pt x="37" y="71"/>
                  </a:cubicBezTo>
                  <a:cubicBezTo>
                    <a:pt x="36" y="71"/>
                    <a:pt x="36" y="71"/>
                    <a:pt x="35" y="71"/>
                  </a:cubicBezTo>
                  <a:cubicBezTo>
                    <a:pt x="35" y="71"/>
                    <a:pt x="35" y="72"/>
                    <a:pt x="35" y="72"/>
                  </a:cubicBezTo>
                  <a:cubicBezTo>
                    <a:pt x="35" y="72"/>
                    <a:pt x="34" y="72"/>
                    <a:pt x="33" y="72"/>
                  </a:cubicBezTo>
                  <a:cubicBezTo>
                    <a:pt x="32" y="72"/>
                    <a:pt x="33" y="72"/>
                    <a:pt x="32" y="72"/>
                  </a:cubicBezTo>
                  <a:cubicBezTo>
                    <a:pt x="32" y="72"/>
                    <a:pt x="32" y="73"/>
                    <a:pt x="31" y="74"/>
                  </a:cubicBezTo>
                  <a:cubicBezTo>
                    <a:pt x="31" y="74"/>
                    <a:pt x="31" y="74"/>
                    <a:pt x="31" y="74"/>
                  </a:cubicBezTo>
                  <a:cubicBezTo>
                    <a:pt x="31" y="74"/>
                    <a:pt x="31" y="74"/>
                    <a:pt x="30" y="74"/>
                  </a:cubicBezTo>
                  <a:cubicBezTo>
                    <a:pt x="30" y="73"/>
                    <a:pt x="29" y="74"/>
                    <a:pt x="29" y="75"/>
                  </a:cubicBezTo>
                  <a:cubicBezTo>
                    <a:pt x="29" y="75"/>
                    <a:pt x="28" y="75"/>
                    <a:pt x="28" y="76"/>
                  </a:cubicBezTo>
                  <a:cubicBezTo>
                    <a:pt x="29" y="76"/>
                    <a:pt x="29" y="76"/>
                    <a:pt x="29" y="76"/>
                  </a:cubicBezTo>
                  <a:cubicBezTo>
                    <a:pt x="29" y="76"/>
                    <a:pt x="30" y="76"/>
                    <a:pt x="31" y="76"/>
                  </a:cubicBezTo>
                  <a:cubicBezTo>
                    <a:pt x="31" y="76"/>
                    <a:pt x="31" y="77"/>
                    <a:pt x="31" y="77"/>
                  </a:cubicBezTo>
                  <a:cubicBezTo>
                    <a:pt x="31" y="77"/>
                    <a:pt x="31" y="78"/>
                    <a:pt x="31" y="79"/>
                  </a:cubicBezTo>
                  <a:cubicBezTo>
                    <a:pt x="31" y="80"/>
                    <a:pt x="31" y="81"/>
                    <a:pt x="32" y="82"/>
                  </a:cubicBezTo>
                  <a:cubicBezTo>
                    <a:pt x="32" y="82"/>
                    <a:pt x="33" y="84"/>
                    <a:pt x="34" y="85"/>
                  </a:cubicBezTo>
                  <a:cubicBezTo>
                    <a:pt x="34" y="85"/>
                    <a:pt x="34" y="85"/>
                    <a:pt x="34" y="86"/>
                  </a:cubicBezTo>
                  <a:cubicBezTo>
                    <a:pt x="35" y="86"/>
                    <a:pt x="35" y="87"/>
                    <a:pt x="36" y="88"/>
                  </a:cubicBezTo>
                  <a:cubicBezTo>
                    <a:pt x="36" y="88"/>
                    <a:pt x="37" y="89"/>
                    <a:pt x="37" y="89"/>
                  </a:cubicBezTo>
                  <a:cubicBezTo>
                    <a:pt x="36" y="89"/>
                    <a:pt x="36" y="90"/>
                    <a:pt x="36" y="91"/>
                  </a:cubicBezTo>
                  <a:cubicBezTo>
                    <a:pt x="36" y="92"/>
                    <a:pt x="35" y="92"/>
                    <a:pt x="35" y="92"/>
                  </a:cubicBezTo>
                  <a:cubicBezTo>
                    <a:pt x="35" y="92"/>
                    <a:pt x="33" y="95"/>
                    <a:pt x="32" y="96"/>
                  </a:cubicBezTo>
                  <a:cubicBezTo>
                    <a:pt x="32" y="96"/>
                    <a:pt x="32" y="97"/>
                    <a:pt x="32" y="97"/>
                  </a:cubicBezTo>
                  <a:cubicBezTo>
                    <a:pt x="31" y="98"/>
                    <a:pt x="32" y="98"/>
                    <a:pt x="32" y="98"/>
                  </a:cubicBezTo>
                  <a:cubicBezTo>
                    <a:pt x="32" y="98"/>
                    <a:pt x="32" y="98"/>
                    <a:pt x="31" y="98"/>
                  </a:cubicBezTo>
                  <a:cubicBezTo>
                    <a:pt x="31" y="99"/>
                    <a:pt x="31" y="99"/>
                    <a:pt x="30" y="100"/>
                  </a:cubicBezTo>
                  <a:cubicBezTo>
                    <a:pt x="30" y="100"/>
                    <a:pt x="31" y="101"/>
                    <a:pt x="31" y="101"/>
                  </a:cubicBezTo>
                  <a:cubicBezTo>
                    <a:pt x="30" y="102"/>
                    <a:pt x="30" y="102"/>
                    <a:pt x="30" y="102"/>
                  </a:cubicBezTo>
                  <a:cubicBezTo>
                    <a:pt x="29" y="102"/>
                    <a:pt x="29" y="101"/>
                    <a:pt x="29" y="101"/>
                  </a:cubicBezTo>
                  <a:cubicBezTo>
                    <a:pt x="29" y="101"/>
                    <a:pt x="28" y="101"/>
                    <a:pt x="28" y="101"/>
                  </a:cubicBezTo>
                  <a:cubicBezTo>
                    <a:pt x="28" y="101"/>
                    <a:pt x="29" y="103"/>
                    <a:pt x="29" y="103"/>
                  </a:cubicBezTo>
                  <a:cubicBezTo>
                    <a:pt x="29" y="104"/>
                    <a:pt x="29" y="106"/>
                    <a:pt x="29" y="107"/>
                  </a:cubicBezTo>
                  <a:cubicBezTo>
                    <a:pt x="29" y="107"/>
                    <a:pt x="28" y="107"/>
                    <a:pt x="28" y="108"/>
                  </a:cubicBezTo>
                  <a:cubicBezTo>
                    <a:pt x="27" y="109"/>
                    <a:pt x="27" y="109"/>
                    <a:pt x="28" y="110"/>
                  </a:cubicBezTo>
                  <a:cubicBezTo>
                    <a:pt x="28" y="110"/>
                    <a:pt x="30" y="109"/>
                    <a:pt x="30" y="109"/>
                  </a:cubicBezTo>
                  <a:cubicBezTo>
                    <a:pt x="30" y="109"/>
                    <a:pt x="30" y="109"/>
                    <a:pt x="30" y="109"/>
                  </a:cubicBezTo>
                  <a:cubicBezTo>
                    <a:pt x="30" y="109"/>
                    <a:pt x="31" y="110"/>
                    <a:pt x="32" y="110"/>
                  </a:cubicBezTo>
                  <a:cubicBezTo>
                    <a:pt x="32" y="111"/>
                    <a:pt x="32" y="111"/>
                    <a:pt x="32" y="112"/>
                  </a:cubicBezTo>
                  <a:cubicBezTo>
                    <a:pt x="32" y="112"/>
                    <a:pt x="32" y="114"/>
                    <a:pt x="32" y="115"/>
                  </a:cubicBezTo>
                  <a:cubicBezTo>
                    <a:pt x="33" y="115"/>
                    <a:pt x="32" y="120"/>
                    <a:pt x="32" y="120"/>
                  </a:cubicBezTo>
                  <a:cubicBezTo>
                    <a:pt x="32" y="120"/>
                    <a:pt x="32" y="122"/>
                    <a:pt x="32" y="123"/>
                  </a:cubicBezTo>
                  <a:cubicBezTo>
                    <a:pt x="32" y="123"/>
                    <a:pt x="32" y="123"/>
                    <a:pt x="32" y="124"/>
                  </a:cubicBezTo>
                  <a:cubicBezTo>
                    <a:pt x="32" y="125"/>
                    <a:pt x="32" y="125"/>
                    <a:pt x="32" y="125"/>
                  </a:cubicBezTo>
                  <a:cubicBezTo>
                    <a:pt x="33" y="126"/>
                    <a:pt x="32" y="126"/>
                    <a:pt x="32" y="126"/>
                  </a:cubicBezTo>
                  <a:cubicBezTo>
                    <a:pt x="32" y="127"/>
                    <a:pt x="32" y="129"/>
                    <a:pt x="32" y="129"/>
                  </a:cubicBezTo>
                  <a:cubicBezTo>
                    <a:pt x="32" y="130"/>
                    <a:pt x="31" y="131"/>
                    <a:pt x="31" y="132"/>
                  </a:cubicBezTo>
                  <a:cubicBezTo>
                    <a:pt x="31" y="132"/>
                    <a:pt x="30" y="134"/>
                    <a:pt x="30" y="134"/>
                  </a:cubicBezTo>
                  <a:cubicBezTo>
                    <a:pt x="29" y="138"/>
                    <a:pt x="29" y="138"/>
                    <a:pt x="29" y="138"/>
                  </a:cubicBezTo>
                  <a:cubicBezTo>
                    <a:pt x="32" y="141"/>
                    <a:pt x="32" y="141"/>
                    <a:pt x="32" y="141"/>
                  </a:cubicBezTo>
                  <a:cubicBezTo>
                    <a:pt x="32" y="143"/>
                    <a:pt x="32" y="143"/>
                    <a:pt x="32" y="143"/>
                  </a:cubicBezTo>
                  <a:cubicBezTo>
                    <a:pt x="33" y="144"/>
                    <a:pt x="33" y="144"/>
                    <a:pt x="33" y="144"/>
                  </a:cubicBezTo>
                  <a:cubicBezTo>
                    <a:pt x="33" y="144"/>
                    <a:pt x="33" y="146"/>
                    <a:pt x="33" y="146"/>
                  </a:cubicBezTo>
                  <a:cubicBezTo>
                    <a:pt x="33" y="146"/>
                    <a:pt x="34" y="147"/>
                    <a:pt x="34" y="147"/>
                  </a:cubicBezTo>
                  <a:cubicBezTo>
                    <a:pt x="34" y="147"/>
                    <a:pt x="35" y="148"/>
                    <a:pt x="35" y="148"/>
                  </a:cubicBezTo>
                  <a:cubicBezTo>
                    <a:pt x="35" y="148"/>
                    <a:pt x="35" y="148"/>
                    <a:pt x="35" y="148"/>
                  </a:cubicBezTo>
                  <a:cubicBezTo>
                    <a:pt x="35" y="148"/>
                    <a:pt x="36" y="148"/>
                    <a:pt x="37" y="148"/>
                  </a:cubicBezTo>
                  <a:cubicBezTo>
                    <a:pt x="37" y="148"/>
                    <a:pt x="38" y="148"/>
                    <a:pt x="38" y="148"/>
                  </a:cubicBezTo>
                  <a:cubicBezTo>
                    <a:pt x="38" y="148"/>
                    <a:pt x="39" y="147"/>
                    <a:pt x="40" y="147"/>
                  </a:cubicBezTo>
                  <a:cubicBezTo>
                    <a:pt x="40" y="147"/>
                    <a:pt x="40" y="147"/>
                    <a:pt x="41" y="147"/>
                  </a:cubicBezTo>
                  <a:cubicBezTo>
                    <a:pt x="41" y="147"/>
                    <a:pt x="41" y="147"/>
                    <a:pt x="42" y="148"/>
                  </a:cubicBezTo>
                  <a:cubicBezTo>
                    <a:pt x="42" y="148"/>
                    <a:pt x="42" y="147"/>
                    <a:pt x="43" y="147"/>
                  </a:cubicBezTo>
                  <a:cubicBezTo>
                    <a:pt x="43" y="147"/>
                    <a:pt x="43" y="148"/>
                    <a:pt x="43" y="148"/>
                  </a:cubicBezTo>
                  <a:cubicBezTo>
                    <a:pt x="43" y="149"/>
                    <a:pt x="43" y="149"/>
                    <a:pt x="42" y="150"/>
                  </a:cubicBezTo>
                  <a:cubicBezTo>
                    <a:pt x="41" y="150"/>
                    <a:pt x="41" y="150"/>
                    <a:pt x="41" y="150"/>
                  </a:cubicBezTo>
                  <a:cubicBezTo>
                    <a:pt x="41" y="150"/>
                    <a:pt x="41" y="151"/>
                    <a:pt x="41" y="151"/>
                  </a:cubicBezTo>
                  <a:cubicBezTo>
                    <a:pt x="41" y="151"/>
                    <a:pt x="40" y="151"/>
                    <a:pt x="39" y="151"/>
                  </a:cubicBezTo>
                  <a:cubicBezTo>
                    <a:pt x="39" y="152"/>
                    <a:pt x="39" y="152"/>
                    <a:pt x="40" y="152"/>
                  </a:cubicBezTo>
                  <a:cubicBezTo>
                    <a:pt x="40" y="153"/>
                    <a:pt x="39" y="153"/>
                    <a:pt x="39" y="153"/>
                  </a:cubicBezTo>
                  <a:cubicBezTo>
                    <a:pt x="39" y="153"/>
                    <a:pt x="39" y="154"/>
                    <a:pt x="38" y="154"/>
                  </a:cubicBezTo>
                  <a:cubicBezTo>
                    <a:pt x="38" y="154"/>
                    <a:pt x="37" y="155"/>
                    <a:pt x="37" y="155"/>
                  </a:cubicBezTo>
                  <a:cubicBezTo>
                    <a:pt x="36" y="156"/>
                    <a:pt x="36" y="156"/>
                    <a:pt x="36" y="156"/>
                  </a:cubicBezTo>
                  <a:cubicBezTo>
                    <a:pt x="36" y="157"/>
                    <a:pt x="34" y="158"/>
                    <a:pt x="34" y="158"/>
                  </a:cubicBezTo>
                  <a:cubicBezTo>
                    <a:pt x="33" y="158"/>
                    <a:pt x="33" y="158"/>
                    <a:pt x="33" y="157"/>
                  </a:cubicBezTo>
                  <a:cubicBezTo>
                    <a:pt x="33" y="157"/>
                    <a:pt x="33" y="157"/>
                    <a:pt x="32" y="157"/>
                  </a:cubicBezTo>
                  <a:cubicBezTo>
                    <a:pt x="31" y="157"/>
                    <a:pt x="31" y="157"/>
                    <a:pt x="30" y="157"/>
                  </a:cubicBezTo>
                  <a:cubicBezTo>
                    <a:pt x="30" y="158"/>
                    <a:pt x="29" y="158"/>
                    <a:pt x="29" y="158"/>
                  </a:cubicBezTo>
                  <a:cubicBezTo>
                    <a:pt x="28" y="159"/>
                    <a:pt x="28" y="159"/>
                    <a:pt x="28" y="160"/>
                  </a:cubicBezTo>
                  <a:cubicBezTo>
                    <a:pt x="28" y="160"/>
                    <a:pt x="28" y="160"/>
                    <a:pt x="27" y="160"/>
                  </a:cubicBezTo>
                  <a:cubicBezTo>
                    <a:pt x="27" y="160"/>
                    <a:pt x="26" y="160"/>
                    <a:pt x="26" y="160"/>
                  </a:cubicBezTo>
                  <a:cubicBezTo>
                    <a:pt x="26" y="161"/>
                    <a:pt x="26" y="161"/>
                    <a:pt x="26" y="162"/>
                  </a:cubicBezTo>
                  <a:cubicBezTo>
                    <a:pt x="26" y="162"/>
                    <a:pt x="25" y="162"/>
                    <a:pt x="25" y="162"/>
                  </a:cubicBezTo>
                  <a:cubicBezTo>
                    <a:pt x="25" y="162"/>
                    <a:pt x="24" y="161"/>
                    <a:pt x="24" y="160"/>
                  </a:cubicBezTo>
                  <a:cubicBezTo>
                    <a:pt x="24" y="160"/>
                    <a:pt x="23" y="160"/>
                    <a:pt x="23" y="160"/>
                  </a:cubicBezTo>
                  <a:cubicBezTo>
                    <a:pt x="22" y="160"/>
                    <a:pt x="22" y="160"/>
                    <a:pt x="22" y="160"/>
                  </a:cubicBezTo>
                  <a:cubicBezTo>
                    <a:pt x="21" y="161"/>
                    <a:pt x="21" y="161"/>
                    <a:pt x="21" y="161"/>
                  </a:cubicBezTo>
                  <a:cubicBezTo>
                    <a:pt x="21" y="161"/>
                    <a:pt x="20" y="160"/>
                    <a:pt x="20" y="160"/>
                  </a:cubicBezTo>
                  <a:cubicBezTo>
                    <a:pt x="20" y="160"/>
                    <a:pt x="19" y="161"/>
                    <a:pt x="19" y="161"/>
                  </a:cubicBezTo>
                  <a:cubicBezTo>
                    <a:pt x="19" y="161"/>
                    <a:pt x="18" y="163"/>
                    <a:pt x="18" y="163"/>
                  </a:cubicBezTo>
                  <a:cubicBezTo>
                    <a:pt x="17" y="164"/>
                    <a:pt x="17" y="166"/>
                    <a:pt x="16" y="166"/>
                  </a:cubicBezTo>
                  <a:cubicBezTo>
                    <a:pt x="16" y="167"/>
                    <a:pt x="15" y="168"/>
                    <a:pt x="15" y="168"/>
                  </a:cubicBezTo>
                  <a:cubicBezTo>
                    <a:pt x="14" y="168"/>
                    <a:pt x="14" y="169"/>
                    <a:pt x="15" y="169"/>
                  </a:cubicBezTo>
                  <a:cubicBezTo>
                    <a:pt x="15" y="169"/>
                    <a:pt x="15" y="174"/>
                    <a:pt x="15" y="174"/>
                  </a:cubicBezTo>
                  <a:cubicBezTo>
                    <a:pt x="17" y="174"/>
                    <a:pt x="17" y="174"/>
                    <a:pt x="17" y="174"/>
                  </a:cubicBezTo>
                  <a:cubicBezTo>
                    <a:pt x="17" y="174"/>
                    <a:pt x="18" y="175"/>
                    <a:pt x="18" y="177"/>
                  </a:cubicBezTo>
                  <a:cubicBezTo>
                    <a:pt x="18" y="178"/>
                    <a:pt x="18" y="177"/>
                    <a:pt x="17" y="178"/>
                  </a:cubicBezTo>
                  <a:cubicBezTo>
                    <a:pt x="17" y="179"/>
                    <a:pt x="16" y="183"/>
                    <a:pt x="16" y="184"/>
                  </a:cubicBezTo>
                  <a:cubicBezTo>
                    <a:pt x="16" y="185"/>
                    <a:pt x="15" y="187"/>
                    <a:pt x="16" y="188"/>
                  </a:cubicBezTo>
                  <a:cubicBezTo>
                    <a:pt x="16" y="189"/>
                    <a:pt x="17" y="190"/>
                    <a:pt x="17" y="191"/>
                  </a:cubicBezTo>
                  <a:cubicBezTo>
                    <a:pt x="18" y="191"/>
                    <a:pt x="17" y="191"/>
                    <a:pt x="17" y="192"/>
                  </a:cubicBezTo>
                  <a:cubicBezTo>
                    <a:pt x="17" y="192"/>
                    <a:pt x="16" y="192"/>
                    <a:pt x="16" y="192"/>
                  </a:cubicBezTo>
                  <a:cubicBezTo>
                    <a:pt x="15" y="193"/>
                    <a:pt x="15" y="193"/>
                    <a:pt x="15" y="194"/>
                  </a:cubicBezTo>
                  <a:cubicBezTo>
                    <a:pt x="15" y="194"/>
                    <a:pt x="14" y="194"/>
                    <a:pt x="13" y="195"/>
                  </a:cubicBezTo>
                  <a:cubicBezTo>
                    <a:pt x="13" y="195"/>
                    <a:pt x="13" y="195"/>
                    <a:pt x="13" y="196"/>
                  </a:cubicBezTo>
                  <a:cubicBezTo>
                    <a:pt x="13" y="196"/>
                    <a:pt x="13" y="197"/>
                    <a:pt x="12" y="198"/>
                  </a:cubicBezTo>
                  <a:cubicBezTo>
                    <a:pt x="12" y="198"/>
                    <a:pt x="12" y="199"/>
                    <a:pt x="12" y="199"/>
                  </a:cubicBezTo>
                  <a:cubicBezTo>
                    <a:pt x="13" y="200"/>
                    <a:pt x="12" y="200"/>
                    <a:pt x="12" y="200"/>
                  </a:cubicBezTo>
                  <a:cubicBezTo>
                    <a:pt x="12" y="201"/>
                    <a:pt x="12" y="201"/>
                    <a:pt x="12" y="201"/>
                  </a:cubicBezTo>
                  <a:cubicBezTo>
                    <a:pt x="12" y="202"/>
                    <a:pt x="11" y="202"/>
                    <a:pt x="11" y="203"/>
                  </a:cubicBezTo>
                  <a:cubicBezTo>
                    <a:pt x="11" y="203"/>
                    <a:pt x="10" y="204"/>
                    <a:pt x="9" y="204"/>
                  </a:cubicBezTo>
                  <a:cubicBezTo>
                    <a:pt x="8" y="204"/>
                    <a:pt x="8" y="204"/>
                    <a:pt x="8" y="205"/>
                  </a:cubicBezTo>
                  <a:cubicBezTo>
                    <a:pt x="8" y="205"/>
                    <a:pt x="8" y="206"/>
                    <a:pt x="8" y="207"/>
                  </a:cubicBezTo>
                  <a:cubicBezTo>
                    <a:pt x="8" y="207"/>
                    <a:pt x="8" y="207"/>
                    <a:pt x="8" y="208"/>
                  </a:cubicBezTo>
                  <a:cubicBezTo>
                    <a:pt x="7" y="208"/>
                    <a:pt x="7" y="208"/>
                    <a:pt x="7" y="208"/>
                  </a:cubicBezTo>
                  <a:cubicBezTo>
                    <a:pt x="6" y="208"/>
                    <a:pt x="5" y="208"/>
                    <a:pt x="5" y="208"/>
                  </a:cubicBezTo>
                  <a:cubicBezTo>
                    <a:pt x="4" y="208"/>
                    <a:pt x="5" y="209"/>
                    <a:pt x="4" y="209"/>
                  </a:cubicBezTo>
                  <a:cubicBezTo>
                    <a:pt x="4" y="210"/>
                    <a:pt x="3" y="210"/>
                    <a:pt x="3" y="210"/>
                  </a:cubicBezTo>
                  <a:cubicBezTo>
                    <a:pt x="2" y="210"/>
                    <a:pt x="2" y="209"/>
                    <a:pt x="2" y="209"/>
                  </a:cubicBezTo>
                  <a:cubicBezTo>
                    <a:pt x="1" y="209"/>
                    <a:pt x="1" y="210"/>
                    <a:pt x="1" y="210"/>
                  </a:cubicBezTo>
                  <a:cubicBezTo>
                    <a:pt x="1" y="210"/>
                    <a:pt x="0" y="211"/>
                    <a:pt x="1" y="212"/>
                  </a:cubicBezTo>
                  <a:cubicBezTo>
                    <a:pt x="1" y="212"/>
                    <a:pt x="2" y="213"/>
                    <a:pt x="2" y="213"/>
                  </a:cubicBezTo>
                  <a:cubicBezTo>
                    <a:pt x="2" y="213"/>
                    <a:pt x="4" y="213"/>
                    <a:pt x="5" y="213"/>
                  </a:cubicBezTo>
                  <a:cubicBezTo>
                    <a:pt x="5" y="213"/>
                    <a:pt x="6" y="213"/>
                    <a:pt x="6" y="213"/>
                  </a:cubicBezTo>
                  <a:cubicBezTo>
                    <a:pt x="8" y="217"/>
                    <a:pt x="8" y="217"/>
                    <a:pt x="8" y="217"/>
                  </a:cubicBezTo>
                  <a:cubicBezTo>
                    <a:pt x="8" y="217"/>
                    <a:pt x="6" y="218"/>
                    <a:pt x="5" y="218"/>
                  </a:cubicBezTo>
                  <a:cubicBezTo>
                    <a:pt x="5" y="219"/>
                    <a:pt x="5" y="219"/>
                    <a:pt x="5" y="220"/>
                  </a:cubicBezTo>
                  <a:cubicBezTo>
                    <a:pt x="5" y="220"/>
                    <a:pt x="6" y="220"/>
                    <a:pt x="6" y="221"/>
                  </a:cubicBezTo>
                  <a:cubicBezTo>
                    <a:pt x="7" y="221"/>
                    <a:pt x="7" y="221"/>
                    <a:pt x="7" y="221"/>
                  </a:cubicBezTo>
                  <a:cubicBezTo>
                    <a:pt x="7" y="220"/>
                    <a:pt x="7" y="220"/>
                    <a:pt x="7" y="220"/>
                  </a:cubicBezTo>
                  <a:cubicBezTo>
                    <a:pt x="9" y="221"/>
                    <a:pt x="9" y="221"/>
                    <a:pt x="9" y="221"/>
                  </a:cubicBezTo>
                  <a:cubicBezTo>
                    <a:pt x="9" y="221"/>
                    <a:pt x="11" y="222"/>
                    <a:pt x="11" y="222"/>
                  </a:cubicBezTo>
                  <a:cubicBezTo>
                    <a:pt x="12" y="222"/>
                    <a:pt x="11" y="222"/>
                    <a:pt x="11" y="223"/>
                  </a:cubicBezTo>
                  <a:cubicBezTo>
                    <a:pt x="11" y="223"/>
                    <a:pt x="12" y="223"/>
                    <a:pt x="12" y="224"/>
                  </a:cubicBezTo>
                  <a:cubicBezTo>
                    <a:pt x="12" y="224"/>
                    <a:pt x="13" y="225"/>
                    <a:pt x="14" y="225"/>
                  </a:cubicBezTo>
                  <a:cubicBezTo>
                    <a:pt x="14" y="226"/>
                    <a:pt x="14" y="226"/>
                    <a:pt x="14" y="226"/>
                  </a:cubicBezTo>
                  <a:cubicBezTo>
                    <a:pt x="14" y="227"/>
                    <a:pt x="14" y="228"/>
                    <a:pt x="14" y="228"/>
                  </a:cubicBezTo>
                  <a:cubicBezTo>
                    <a:pt x="14" y="228"/>
                    <a:pt x="15" y="228"/>
                    <a:pt x="15" y="228"/>
                  </a:cubicBezTo>
                  <a:cubicBezTo>
                    <a:pt x="16" y="228"/>
                    <a:pt x="17" y="228"/>
                    <a:pt x="17" y="228"/>
                  </a:cubicBezTo>
                  <a:cubicBezTo>
                    <a:pt x="17" y="228"/>
                    <a:pt x="17" y="229"/>
                    <a:pt x="16" y="230"/>
                  </a:cubicBezTo>
                  <a:cubicBezTo>
                    <a:pt x="16" y="231"/>
                    <a:pt x="16" y="231"/>
                    <a:pt x="16" y="231"/>
                  </a:cubicBezTo>
                  <a:cubicBezTo>
                    <a:pt x="16" y="232"/>
                    <a:pt x="16" y="232"/>
                    <a:pt x="17" y="233"/>
                  </a:cubicBezTo>
                  <a:cubicBezTo>
                    <a:pt x="17" y="233"/>
                    <a:pt x="17" y="234"/>
                    <a:pt x="17" y="234"/>
                  </a:cubicBezTo>
                  <a:cubicBezTo>
                    <a:pt x="18" y="234"/>
                    <a:pt x="18" y="234"/>
                    <a:pt x="19" y="234"/>
                  </a:cubicBezTo>
                  <a:cubicBezTo>
                    <a:pt x="19" y="233"/>
                    <a:pt x="19" y="233"/>
                    <a:pt x="19" y="232"/>
                  </a:cubicBezTo>
                  <a:cubicBezTo>
                    <a:pt x="20" y="231"/>
                    <a:pt x="20" y="231"/>
                    <a:pt x="20" y="230"/>
                  </a:cubicBezTo>
                  <a:cubicBezTo>
                    <a:pt x="20" y="230"/>
                    <a:pt x="21" y="230"/>
                    <a:pt x="21" y="230"/>
                  </a:cubicBezTo>
                  <a:cubicBezTo>
                    <a:pt x="22" y="230"/>
                    <a:pt x="23" y="230"/>
                    <a:pt x="23" y="229"/>
                  </a:cubicBezTo>
                  <a:cubicBezTo>
                    <a:pt x="24" y="229"/>
                    <a:pt x="23" y="229"/>
                    <a:pt x="24" y="228"/>
                  </a:cubicBezTo>
                  <a:cubicBezTo>
                    <a:pt x="24" y="227"/>
                    <a:pt x="24" y="228"/>
                    <a:pt x="24" y="228"/>
                  </a:cubicBezTo>
                  <a:cubicBezTo>
                    <a:pt x="24" y="228"/>
                    <a:pt x="24" y="228"/>
                    <a:pt x="24" y="229"/>
                  </a:cubicBezTo>
                  <a:cubicBezTo>
                    <a:pt x="25" y="229"/>
                    <a:pt x="25" y="229"/>
                    <a:pt x="25" y="229"/>
                  </a:cubicBezTo>
                  <a:cubicBezTo>
                    <a:pt x="26" y="230"/>
                    <a:pt x="25" y="229"/>
                    <a:pt x="26" y="230"/>
                  </a:cubicBezTo>
                  <a:cubicBezTo>
                    <a:pt x="26" y="230"/>
                    <a:pt x="27" y="231"/>
                    <a:pt x="27" y="231"/>
                  </a:cubicBezTo>
                  <a:cubicBezTo>
                    <a:pt x="28" y="231"/>
                    <a:pt x="28" y="231"/>
                    <a:pt x="28" y="231"/>
                  </a:cubicBezTo>
                  <a:cubicBezTo>
                    <a:pt x="28" y="231"/>
                    <a:pt x="28" y="231"/>
                    <a:pt x="28" y="231"/>
                  </a:cubicBezTo>
                  <a:cubicBezTo>
                    <a:pt x="28" y="231"/>
                    <a:pt x="29" y="232"/>
                    <a:pt x="29" y="232"/>
                  </a:cubicBezTo>
                  <a:cubicBezTo>
                    <a:pt x="29" y="232"/>
                    <a:pt x="29" y="232"/>
                    <a:pt x="29" y="232"/>
                  </a:cubicBezTo>
                  <a:cubicBezTo>
                    <a:pt x="30" y="233"/>
                    <a:pt x="30" y="232"/>
                    <a:pt x="30" y="232"/>
                  </a:cubicBezTo>
                  <a:cubicBezTo>
                    <a:pt x="31" y="233"/>
                    <a:pt x="31" y="233"/>
                    <a:pt x="31" y="233"/>
                  </a:cubicBezTo>
                  <a:cubicBezTo>
                    <a:pt x="31" y="234"/>
                    <a:pt x="31" y="234"/>
                    <a:pt x="31" y="234"/>
                  </a:cubicBezTo>
                  <a:cubicBezTo>
                    <a:pt x="31" y="235"/>
                    <a:pt x="31" y="234"/>
                    <a:pt x="32" y="235"/>
                  </a:cubicBezTo>
                  <a:cubicBezTo>
                    <a:pt x="32" y="235"/>
                    <a:pt x="31" y="237"/>
                    <a:pt x="31" y="237"/>
                  </a:cubicBezTo>
                  <a:cubicBezTo>
                    <a:pt x="31" y="237"/>
                    <a:pt x="31" y="237"/>
                    <a:pt x="31" y="238"/>
                  </a:cubicBezTo>
                  <a:cubicBezTo>
                    <a:pt x="31" y="239"/>
                    <a:pt x="31" y="238"/>
                    <a:pt x="31" y="239"/>
                  </a:cubicBezTo>
                  <a:cubicBezTo>
                    <a:pt x="31" y="239"/>
                    <a:pt x="31" y="239"/>
                    <a:pt x="32" y="240"/>
                  </a:cubicBezTo>
                  <a:cubicBezTo>
                    <a:pt x="33" y="241"/>
                    <a:pt x="33" y="242"/>
                    <a:pt x="33" y="242"/>
                  </a:cubicBezTo>
                  <a:cubicBezTo>
                    <a:pt x="34" y="242"/>
                    <a:pt x="34" y="242"/>
                    <a:pt x="34" y="242"/>
                  </a:cubicBezTo>
                  <a:cubicBezTo>
                    <a:pt x="34" y="242"/>
                    <a:pt x="35" y="243"/>
                    <a:pt x="35" y="243"/>
                  </a:cubicBezTo>
                  <a:cubicBezTo>
                    <a:pt x="35" y="243"/>
                    <a:pt x="35" y="244"/>
                    <a:pt x="35" y="244"/>
                  </a:cubicBezTo>
                  <a:cubicBezTo>
                    <a:pt x="35" y="244"/>
                    <a:pt x="36" y="245"/>
                    <a:pt x="37" y="246"/>
                  </a:cubicBezTo>
                  <a:cubicBezTo>
                    <a:pt x="37" y="246"/>
                    <a:pt x="37" y="247"/>
                    <a:pt x="38" y="247"/>
                  </a:cubicBezTo>
                  <a:cubicBezTo>
                    <a:pt x="38" y="248"/>
                    <a:pt x="39" y="249"/>
                    <a:pt x="39" y="249"/>
                  </a:cubicBezTo>
                  <a:cubicBezTo>
                    <a:pt x="39" y="250"/>
                    <a:pt x="39" y="251"/>
                    <a:pt x="39" y="252"/>
                  </a:cubicBezTo>
                  <a:cubicBezTo>
                    <a:pt x="40" y="252"/>
                    <a:pt x="41" y="253"/>
                    <a:pt x="41" y="253"/>
                  </a:cubicBezTo>
                  <a:cubicBezTo>
                    <a:pt x="42" y="253"/>
                    <a:pt x="43" y="253"/>
                    <a:pt x="43" y="254"/>
                  </a:cubicBezTo>
                  <a:cubicBezTo>
                    <a:pt x="44" y="254"/>
                    <a:pt x="43" y="255"/>
                    <a:pt x="44" y="255"/>
                  </a:cubicBezTo>
                  <a:cubicBezTo>
                    <a:pt x="44" y="255"/>
                    <a:pt x="45" y="256"/>
                    <a:pt x="46" y="256"/>
                  </a:cubicBezTo>
                  <a:cubicBezTo>
                    <a:pt x="46" y="256"/>
                    <a:pt x="47" y="258"/>
                    <a:pt x="47" y="259"/>
                  </a:cubicBezTo>
                  <a:cubicBezTo>
                    <a:pt x="47" y="259"/>
                    <a:pt x="47" y="260"/>
                    <a:pt x="47" y="260"/>
                  </a:cubicBezTo>
                  <a:cubicBezTo>
                    <a:pt x="48" y="261"/>
                    <a:pt x="49" y="261"/>
                    <a:pt x="49" y="262"/>
                  </a:cubicBezTo>
                  <a:cubicBezTo>
                    <a:pt x="50" y="262"/>
                    <a:pt x="50" y="262"/>
                    <a:pt x="50" y="261"/>
                  </a:cubicBezTo>
                  <a:cubicBezTo>
                    <a:pt x="50" y="261"/>
                    <a:pt x="51" y="258"/>
                    <a:pt x="51" y="257"/>
                  </a:cubicBezTo>
                  <a:cubicBezTo>
                    <a:pt x="51" y="257"/>
                    <a:pt x="51" y="257"/>
                    <a:pt x="51" y="256"/>
                  </a:cubicBezTo>
                  <a:cubicBezTo>
                    <a:pt x="51" y="256"/>
                    <a:pt x="52" y="256"/>
                    <a:pt x="52" y="256"/>
                  </a:cubicBezTo>
                  <a:cubicBezTo>
                    <a:pt x="52" y="256"/>
                    <a:pt x="53" y="257"/>
                    <a:pt x="54" y="257"/>
                  </a:cubicBezTo>
                  <a:cubicBezTo>
                    <a:pt x="54" y="257"/>
                    <a:pt x="55" y="258"/>
                    <a:pt x="56" y="258"/>
                  </a:cubicBezTo>
                  <a:cubicBezTo>
                    <a:pt x="56" y="258"/>
                    <a:pt x="57" y="259"/>
                    <a:pt x="57" y="258"/>
                  </a:cubicBezTo>
                  <a:cubicBezTo>
                    <a:pt x="58" y="258"/>
                    <a:pt x="61" y="256"/>
                    <a:pt x="61" y="256"/>
                  </a:cubicBezTo>
                  <a:cubicBezTo>
                    <a:pt x="61" y="255"/>
                    <a:pt x="62" y="256"/>
                    <a:pt x="63" y="256"/>
                  </a:cubicBezTo>
                  <a:cubicBezTo>
                    <a:pt x="63" y="255"/>
                    <a:pt x="69" y="256"/>
                    <a:pt x="69" y="256"/>
                  </a:cubicBezTo>
                  <a:cubicBezTo>
                    <a:pt x="70" y="254"/>
                    <a:pt x="70" y="254"/>
                    <a:pt x="70" y="254"/>
                  </a:cubicBezTo>
                  <a:cubicBezTo>
                    <a:pt x="70" y="254"/>
                    <a:pt x="70" y="254"/>
                    <a:pt x="70" y="254"/>
                  </a:cubicBezTo>
                  <a:cubicBezTo>
                    <a:pt x="74" y="253"/>
                    <a:pt x="74" y="253"/>
                    <a:pt x="74" y="253"/>
                  </a:cubicBezTo>
                  <a:cubicBezTo>
                    <a:pt x="74" y="253"/>
                    <a:pt x="75" y="253"/>
                    <a:pt x="75" y="253"/>
                  </a:cubicBezTo>
                  <a:cubicBezTo>
                    <a:pt x="76" y="253"/>
                    <a:pt x="76" y="253"/>
                    <a:pt x="77" y="253"/>
                  </a:cubicBezTo>
                  <a:cubicBezTo>
                    <a:pt x="77" y="253"/>
                    <a:pt x="77" y="252"/>
                    <a:pt x="78" y="252"/>
                  </a:cubicBezTo>
                  <a:cubicBezTo>
                    <a:pt x="78" y="252"/>
                    <a:pt x="79" y="253"/>
                    <a:pt x="79" y="253"/>
                  </a:cubicBezTo>
                  <a:cubicBezTo>
                    <a:pt x="79" y="252"/>
                    <a:pt x="80" y="252"/>
                    <a:pt x="80" y="252"/>
                  </a:cubicBezTo>
                  <a:cubicBezTo>
                    <a:pt x="80" y="252"/>
                    <a:pt x="80" y="252"/>
                    <a:pt x="81" y="252"/>
                  </a:cubicBezTo>
                  <a:cubicBezTo>
                    <a:pt x="81" y="252"/>
                    <a:pt x="81" y="252"/>
                    <a:pt x="82" y="252"/>
                  </a:cubicBezTo>
                  <a:cubicBezTo>
                    <a:pt x="82" y="251"/>
                    <a:pt x="82" y="251"/>
                    <a:pt x="82" y="251"/>
                  </a:cubicBezTo>
                  <a:cubicBezTo>
                    <a:pt x="83" y="251"/>
                    <a:pt x="83" y="251"/>
                    <a:pt x="83" y="251"/>
                  </a:cubicBezTo>
                  <a:cubicBezTo>
                    <a:pt x="84" y="251"/>
                    <a:pt x="84" y="252"/>
                    <a:pt x="85" y="252"/>
                  </a:cubicBezTo>
                  <a:cubicBezTo>
                    <a:pt x="85" y="252"/>
                    <a:pt x="85" y="253"/>
                    <a:pt x="85" y="253"/>
                  </a:cubicBezTo>
                  <a:cubicBezTo>
                    <a:pt x="85" y="254"/>
                    <a:pt x="87" y="256"/>
                    <a:pt x="87" y="257"/>
                  </a:cubicBezTo>
                  <a:cubicBezTo>
                    <a:pt x="88" y="257"/>
                    <a:pt x="88" y="258"/>
                    <a:pt x="89" y="258"/>
                  </a:cubicBezTo>
                  <a:cubicBezTo>
                    <a:pt x="89" y="259"/>
                    <a:pt x="90" y="259"/>
                    <a:pt x="90" y="260"/>
                  </a:cubicBezTo>
                  <a:cubicBezTo>
                    <a:pt x="91" y="260"/>
                    <a:pt x="91" y="261"/>
                    <a:pt x="92" y="262"/>
                  </a:cubicBezTo>
                  <a:cubicBezTo>
                    <a:pt x="92" y="263"/>
                    <a:pt x="92" y="264"/>
                    <a:pt x="91" y="264"/>
                  </a:cubicBezTo>
                  <a:cubicBezTo>
                    <a:pt x="90" y="265"/>
                    <a:pt x="90" y="265"/>
                    <a:pt x="90" y="266"/>
                  </a:cubicBezTo>
                  <a:cubicBezTo>
                    <a:pt x="90" y="266"/>
                    <a:pt x="90" y="267"/>
                    <a:pt x="91" y="268"/>
                  </a:cubicBezTo>
                  <a:cubicBezTo>
                    <a:pt x="92" y="269"/>
                    <a:pt x="93" y="270"/>
                    <a:pt x="93" y="270"/>
                  </a:cubicBezTo>
                  <a:cubicBezTo>
                    <a:pt x="93" y="271"/>
                    <a:pt x="92" y="272"/>
                    <a:pt x="92" y="273"/>
                  </a:cubicBezTo>
                  <a:cubicBezTo>
                    <a:pt x="93" y="273"/>
                    <a:pt x="93" y="274"/>
                    <a:pt x="93" y="274"/>
                  </a:cubicBezTo>
                  <a:cubicBezTo>
                    <a:pt x="93" y="274"/>
                    <a:pt x="92" y="275"/>
                    <a:pt x="92" y="276"/>
                  </a:cubicBezTo>
                  <a:cubicBezTo>
                    <a:pt x="92" y="276"/>
                    <a:pt x="93" y="277"/>
                    <a:pt x="93" y="278"/>
                  </a:cubicBezTo>
                  <a:cubicBezTo>
                    <a:pt x="93" y="278"/>
                    <a:pt x="93" y="278"/>
                    <a:pt x="93" y="279"/>
                  </a:cubicBezTo>
                  <a:cubicBezTo>
                    <a:pt x="93" y="279"/>
                    <a:pt x="94" y="280"/>
                    <a:pt x="94" y="280"/>
                  </a:cubicBezTo>
                  <a:cubicBezTo>
                    <a:pt x="94" y="281"/>
                    <a:pt x="94" y="280"/>
                    <a:pt x="94" y="281"/>
                  </a:cubicBezTo>
                  <a:cubicBezTo>
                    <a:pt x="94" y="282"/>
                    <a:pt x="93" y="284"/>
                    <a:pt x="93" y="285"/>
                  </a:cubicBezTo>
                  <a:cubicBezTo>
                    <a:pt x="93" y="285"/>
                    <a:pt x="93" y="286"/>
                    <a:pt x="93" y="286"/>
                  </a:cubicBezTo>
                  <a:cubicBezTo>
                    <a:pt x="93" y="286"/>
                    <a:pt x="94" y="286"/>
                    <a:pt x="93" y="287"/>
                  </a:cubicBezTo>
                  <a:cubicBezTo>
                    <a:pt x="93" y="287"/>
                    <a:pt x="92" y="288"/>
                    <a:pt x="92" y="288"/>
                  </a:cubicBezTo>
                  <a:cubicBezTo>
                    <a:pt x="93" y="288"/>
                    <a:pt x="93" y="289"/>
                    <a:pt x="93" y="289"/>
                  </a:cubicBezTo>
                  <a:cubicBezTo>
                    <a:pt x="93" y="289"/>
                    <a:pt x="93" y="290"/>
                    <a:pt x="93" y="291"/>
                  </a:cubicBezTo>
                  <a:cubicBezTo>
                    <a:pt x="93" y="291"/>
                    <a:pt x="93" y="291"/>
                    <a:pt x="93" y="292"/>
                  </a:cubicBezTo>
                  <a:cubicBezTo>
                    <a:pt x="93" y="292"/>
                    <a:pt x="93" y="292"/>
                    <a:pt x="93" y="293"/>
                  </a:cubicBezTo>
                  <a:cubicBezTo>
                    <a:pt x="93" y="293"/>
                    <a:pt x="94" y="294"/>
                    <a:pt x="94" y="294"/>
                  </a:cubicBezTo>
                  <a:cubicBezTo>
                    <a:pt x="94" y="294"/>
                    <a:pt x="94" y="295"/>
                    <a:pt x="94" y="296"/>
                  </a:cubicBezTo>
                  <a:cubicBezTo>
                    <a:pt x="93" y="296"/>
                    <a:pt x="93" y="297"/>
                    <a:pt x="93" y="297"/>
                  </a:cubicBezTo>
                  <a:cubicBezTo>
                    <a:pt x="93" y="297"/>
                    <a:pt x="93" y="297"/>
                    <a:pt x="93" y="298"/>
                  </a:cubicBezTo>
                  <a:cubicBezTo>
                    <a:pt x="92" y="298"/>
                    <a:pt x="92" y="299"/>
                    <a:pt x="92" y="299"/>
                  </a:cubicBezTo>
                  <a:cubicBezTo>
                    <a:pt x="92" y="299"/>
                    <a:pt x="91" y="298"/>
                    <a:pt x="91" y="298"/>
                  </a:cubicBezTo>
                  <a:cubicBezTo>
                    <a:pt x="91" y="299"/>
                    <a:pt x="91" y="299"/>
                    <a:pt x="90" y="300"/>
                  </a:cubicBezTo>
                  <a:cubicBezTo>
                    <a:pt x="90" y="300"/>
                    <a:pt x="90" y="302"/>
                    <a:pt x="90" y="302"/>
                  </a:cubicBezTo>
                  <a:cubicBezTo>
                    <a:pt x="90" y="303"/>
                    <a:pt x="89" y="303"/>
                    <a:pt x="89" y="303"/>
                  </a:cubicBezTo>
                  <a:cubicBezTo>
                    <a:pt x="88" y="303"/>
                    <a:pt x="88" y="305"/>
                    <a:pt x="88" y="305"/>
                  </a:cubicBezTo>
                  <a:cubicBezTo>
                    <a:pt x="88" y="305"/>
                    <a:pt x="88" y="305"/>
                    <a:pt x="87" y="305"/>
                  </a:cubicBezTo>
                  <a:cubicBezTo>
                    <a:pt x="87" y="305"/>
                    <a:pt x="86" y="305"/>
                    <a:pt x="86" y="305"/>
                  </a:cubicBezTo>
                  <a:cubicBezTo>
                    <a:pt x="86" y="306"/>
                    <a:pt x="86" y="306"/>
                    <a:pt x="86" y="306"/>
                  </a:cubicBezTo>
                  <a:cubicBezTo>
                    <a:pt x="86" y="307"/>
                    <a:pt x="86" y="307"/>
                    <a:pt x="86" y="307"/>
                  </a:cubicBezTo>
                  <a:cubicBezTo>
                    <a:pt x="86" y="308"/>
                    <a:pt x="86" y="308"/>
                    <a:pt x="86" y="309"/>
                  </a:cubicBezTo>
                  <a:cubicBezTo>
                    <a:pt x="87" y="309"/>
                    <a:pt x="87" y="312"/>
                    <a:pt x="87" y="312"/>
                  </a:cubicBezTo>
                  <a:cubicBezTo>
                    <a:pt x="87" y="313"/>
                    <a:pt x="87" y="314"/>
                    <a:pt x="86" y="314"/>
                  </a:cubicBezTo>
                  <a:cubicBezTo>
                    <a:pt x="86" y="315"/>
                    <a:pt x="85" y="316"/>
                    <a:pt x="85" y="316"/>
                  </a:cubicBezTo>
                  <a:cubicBezTo>
                    <a:pt x="85" y="316"/>
                    <a:pt x="83" y="317"/>
                    <a:pt x="83" y="318"/>
                  </a:cubicBezTo>
                  <a:cubicBezTo>
                    <a:pt x="84" y="318"/>
                    <a:pt x="84" y="318"/>
                    <a:pt x="83" y="319"/>
                  </a:cubicBezTo>
                  <a:cubicBezTo>
                    <a:pt x="83" y="319"/>
                    <a:pt x="83" y="319"/>
                    <a:pt x="82" y="319"/>
                  </a:cubicBezTo>
                  <a:cubicBezTo>
                    <a:pt x="82" y="319"/>
                    <a:pt x="81" y="319"/>
                    <a:pt x="81" y="319"/>
                  </a:cubicBezTo>
                  <a:cubicBezTo>
                    <a:pt x="81" y="320"/>
                    <a:pt x="81" y="320"/>
                    <a:pt x="80" y="320"/>
                  </a:cubicBezTo>
                  <a:cubicBezTo>
                    <a:pt x="79" y="321"/>
                    <a:pt x="79" y="322"/>
                    <a:pt x="78" y="322"/>
                  </a:cubicBezTo>
                  <a:cubicBezTo>
                    <a:pt x="78" y="322"/>
                    <a:pt x="78" y="323"/>
                    <a:pt x="78" y="323"/>
                  </a:cubicBezTo>
                  <a:cubicBezTo>
                    <a:pt x="78" y="323"/>
                    <a:pt x="78" y="324"/>
                    <a:pt x="78" y="324"/>
                  </a:cubicBezTo>
                  <a:cubicBezTo>
                    <a:pt x="77" y="324"/>
                    <a:pt x="77" y="324"/>
                    <a:pt x="77" y="325"/>
                  </a:cubicBezTo>
                  <a:cubicBezTo>
                    <a:pt x="78" y="326"/>
                    <a:pt x="78" y="327"/>
                    <a:pt x="78" y="327"/>
                  </a:cubicBezTo>
                  <a:cubicBezTo>
                    <a:pt x="78" y="328"/>
                    <a:pt x="78" y="328"/>
                    <a:pt x="79" y="329"/>
                  </a:cubicBezTo>
                  <a:cubicBezTo>
                    <a:pt x="79" y="329"/>
                    <a:pt x="80" y="329"/>
                    <a:pt x="81" y="330"/>
                  </a:cubicBezTo>
                  <a:cubicBezTo>
                    <a:pt x="81" y="330"/>
                    <a:pt x="84" y="333"/>
                    <a:pt x="84" y="333"/>
                  </a:cubicBezTo>
                  <a:cubicBezTo>
                    <a:pt x="84" y="333"/>
                    <a:pt x="86" y="335"/>
                    <a:pt x="86" y="335"/>
                  </a:cubicBezTo>
                  <a:cubicBezTo>
                    <a:pt x="86" y="335"/>
                    <a:pt x="86" y="336"/>
                    <a:pt x="86" y="337"/>
                  </a:cubicBezTo>
                  <a:cubicBezTo>
                    <a:pt x="86" y="337"/>
                    <a:pt x="85" y="338"/>
                    <a:pt x="85" y="338"/>
                  </a:cubicBezTo>
                  <a:cubicBezTo>
                    <a:pt x="85" y="339"/>
                    <a:pt x="85" y="340"/>
                    <a:pt x="85" y="340"/>
                  </a:cubicBezTo>
                  <a:cubicBezTo>
                    <a:pt x="85" y="341"/>
                    <a:pt x="85" y="342"/>
                    <a:pt x="85" y="343"/>
                  </a:cubicBezTo>
                  <a:cubicBezTo>
                    <a:pt x="86" y="344"/>
                    <a:pt x="86" y="345"/>
                    <a:pt x="86" y="345"/>
                  </a:cubicBezTo>
                  <a:cubicBezTo>
                    <a:pt x="87" y="346"/>
                    <a:pt x="87" y="347"/>
                    <a:pt x="88" y="347"/>
                  </a:cubicBezTo>
                  <a:cubicBezTo>
                    <a:pt x="88" y="347"/>
                    <a:pt x="89" y="347"/>
                    <a:pt x="89" y="347"/>
                  </a:cubicBezTo>
                  <a:cubicBezTo>
                    <a:pt x="90" y="347"/>
                    <a:pt x="90" y="347"/>
                    <a:pt x="91" y="348"/>
                  </a:cubicBezTo>
                  <a:cubicBezTo>
                    <a:pt x="92" y="348"/>
                    <a:pt x="92" y="348"/>
                    <a:pt x="92" y="348"/>
                  </a:cubicBezTo>
                  <a:cubicBezTo>
                    <a:pt x="93" y="349"/>
                    <a:pt x="93" y="349"/>
                    <a:pt x="93" y="349"/>
                  </a:cubicBezTo>
                  <a:cubicBezTo>
                    <a:pt x="93" y="350"/>
                    <a:pt x="94" y="352"/>
                    <a:pt x="94" y="352"/>
                  </a:cubicBezTo>
                  <a:cubicBezTo>
                    <a:pt x="94" y="353"/>
                    <a:pt x="94" y="353"/>
                    <a:pt x="95" y="354"/>
                  </a:cubicBezTo>
                  <a:cubicBezTo>
                    <a:pt x="95" y="354"/>
                    <a:pt x="96" y="354"/>
                    <a:pt x="96" y="354"/>
                  </a:cubicBezTo>
                  <a:cubicBezTo>
                    <a:pt x="97" y="355"/>
                    <a:pt x="97" y="355"/>
                    <a:pt x="97" y="356"/>
                  </a:cubicBezTo>
                  <a:cubicBezTo>
                    <a:pt x="98" y="356"/>
                    <a:pt x="98" y="357"/>
                    <a:pt x="98" y="357"/>
                  </a:cubicBezTo>
                  <a:cubicBezTo>
                    <a:pt x="98" y="357"/>
                    <a:pt x="99" y="357"/>
                    <a:pt x="99" y="358"/>
                  </a:cubicBezTo>
                  <a:cubicBezTo>
                    <a:pt x="100" y="358"/>
                    <a:pt x="101" y="359"/>
                    <a:pt x="101" y="359"/>
                  </a:cubicBezTo>
                  <a:cubicBezTo>
                    <a:pt x="102" y="359"/>
                    <a:pt x="102" y="360"/>
                    <a:pt x="102" y="360"/>
                  </a:cubicBezTo>
                  <a:cubicBezTo>
                    <a:pt x="102" y="360"/>
                    <a:pt x="103" y="360"/>
                    <a:pt x="103" y="361"/>
                  </a:cubicBezTo>
                  <a:cubicBezTo>
                    <a:pt x="103" y="362"/>
                    <a:pt x="103" y="362"/>
                    <a:pt x="103" y="362"/>
                  </a:cubicBezTo>
                  <a:cubicBezTo>
                    <a:pt x="104" y="362"/>
                    <a:pt x="104" y="363"/>
                    <a:pt x="105" y="363"/>
                  </a:cubicBezTo>
                  <a:cubicBezTo>
                    <a:pt x="106" y="363"/>
                    <a:pt x="105" y="364"/>
                    <a:pt x="106" y="364"/>
                  </a:cubicBezTo>
                  <a:cubicBezTo>
                    <a:pt x="106" y="364"/>
                    <a:pt x="107" y="365"/>
                    <a:pt x="107" y="366"/>
                  </a:cubicBezTo>
                  <a:cubicBezTo>
                    <a:pt x="107" y="366"/>
                    <a:pt x="107" y="367"/>
                    <a:pt x="107" y="367"/>
                  </a:cubicBezTo>
                  <a:cubicBezTo>
                    <a:pt x="108" y="367"/>
                    <a:pt x="109" y="367"/>
                    <a:pt x="109" y="368"/>
                  </a:cubicBezTo>
                  <a:cubicBezTo>
                    <a:pt x="109" y="368"/>
                    <a:pt x="110" y="369"/>
                    <a:pt x="110" y="369"/>
                  </a:cubicBezTo>
                  <a:cubicBezTo>
                    <a:pt x="110" y="369"/>
                    <a:pt x="110" y="370"/>
                    <a:pt x="111" y="370"/>
                  </a:cubicBezTo>
                  <a:cubicBezTo>
                    <a:pt x="111" y="370"/>
                    <a:pt x="112" y="371"/>
                    <a:pt x="112" y="371"/>
                  </a:cubicBezTo>
                  <a:cubicBezTo>
                    <a:pt x="112" y="371"/>
                    <a:pt x="113" y="371"/>
                    <a:pt x="113" y="372"/>
                  </a:cubicBezTo>
                  <a:cubicBezTo>
                    <a:pt x="113" y="372"/>
                    <a:pt x="114" y="372"/>
                    <a:pt x="114" y="372"/>
                  </a:cubicBezTo>
                  <a:cubicBezTo>
                    <a:pt x="114" y="373"/>
                    <a:pt x="115" y="373"/>
                    <a:pt x="115" y="374"/>
                  </a:cubicBezTo>
                  <a:cubicBezTo>
                    <a:pt x="116" y="374"/>
                    <a:pt x="118" y="374"/>
                    <a:pt x="118" y="374"/>
                  </a:cubicBezTo>
                  <a:cubicBezTo>
                    <a:pt x="118" y="374"/>
                    <a:pt x="119" y="374"/>
                    <a:pt x="119" y="374"/>
                  </a:cubicBezTo>
                  <a:cubicBezTo>
                    <a:pt x="120" y="374"/>
                    <a:pt x="121" y="374"/>
                    <a:pt x="121" y="374"/>
                  </a:cubicBezTo>
                  <a:cubicBezTo>
                    <a:pt x="121" y="375"/>
                    <a:pt x="121" y="375"/>
                    <a:pt x="121" y="376"/>
                  </a:cubicBezTo>
                  <a:cubicBezTo>
                    <a:pt x="121" y="376"/>
                    <a:pt x="121" y="380"/>
                    <a:pt x="121" y="380"/>
                  </a:cubicBezTo>
                  <a:cubicBezTo>
                    <a:pt x="121" y="381"/>
                    <a:pt x="120" y="381"/>
                    <a:pt x="120" y="381"/>
                  </a:cubicBezTo>
                  <a:cubicBezTo>
                    <a:pt x="120" y="382"/>
                    <a:pt x="119" y="382"/>
                    <a:pt x="119" y="382"/>
                  </a:cubicBezTo>
                  <a:cubicBezTo>
                    <a:pt x="118" y="383"/>
                    <a:pt x="117" y="384"/>
                    <a:pt x="117" y="384"/>
                  </a:cubicBezTo>
                  <a:cubicBezTo>
                    <a:pt x="117" y="384"/>
                    <a:pt x="116" y="384"/>
                    <a:pt x="117" y="385"/>
                  </a:cubicBezTo>
                  <a:cubicBezTo>
                    <a:pt x="117" y="386"/>
                    <a:pt x="118" y="386"/>
                    <a:pt x="118" y="387"/>
                  </a:cubicBezTo>
                  <a:cubicBezTo>
                    <a:pt x="118" y="387"/>
                    <a:pt x="119" y="388"/>
                    <a:pt x="119" y="388"/>
                  </a:cubicBezTo>
                  <a:cubicBezTo>
                    <a:pt x="119" y="388"/>
                    <a:pt x="119" y="389"/>
                    <a:pt x="118" y="389"/>
                  </a:cubicBezTo>
                  <a:cubicBezTo>
                    <a:pt x="118" y="389"/>
                    <a:pt x="118" y="390"/>
                    <a:pt x="118" y="390"/>
                  </a:cubicBezTo>
                  <a:cubicBezTo>
                    <a:pt x="128" y="390"/>
                    <a:pt x="128" y="390"/>
                    <a:pt x="128" y="390"/>
                  </a:cubicBezTo>
                  <a:cubicBezTo>
                    <a:pt x="128" y="390"/>
                    <a:pt x="129" y="389"/>
                    <a:pt x="129" y="389"/>
                  </a:cubicBezTo>
                  <a:cubicBezTo>
                    <a:pt x="129" y="388"/>
                    <a:pt x="129" y="389"/>
                    <a:pt x="129" y="388"/>
                  </a:cubicBezTo>
                  <a:cubicBezTo>
                    <a:pt x="129" y="387"/>
                    <a:pt x="129" y="387"/>
                    <a:pt x="129" y="386"/>
                  </a:cubicBezTo>
                  <a:cubicBezTo>
                    <a:pt x="129" y="385"/>
                    <a:pt x="128" y="386"/>
                    <a:pt x="128" y="385"/>
                  </a:cubicBezTo>
                  <a:cubicBezTo>
                    <a:pt x="128" y="384"/>
                    <a:pt x="129" y="384"/>
                    <a:pt x="129" y="383"/>
                  </a:cubicBezTo>
                  <a:cubicBezTo>
                    <a:pt x="129" y="383"/>
                    <a:pt x="130" y="383"/>
                    <a:pt x="129" y="383"/>
                  </a:cubicBezTo>
                  <a:cubicBezTo>
                    <a:pt x="129" y="382"/>
                    <a:pt x="129" y="381"/>
                    <a:pt x="128" y="381"/>
                  </a:cubicBezTo>
                  <a:cubicBezTo>
                    <a:pt x="128" y="381"/>
                    <a:pt x="128" y="381"/>
                    <a:pt x="128" y="381"/>
                  </a:cubicBezTo>
                  <a:cubicBezTo>
                    <a:pt x="127" y="381"/>
                    <a:pt x="127" y="380"/>
                    <a:pt x="128" y="380"/>
                  </a:cubicBezTo>
                  <a:cubicBezTo>
                    <a:pt x="128" y="379"/>
                    <a:pt x="128" y="379"/>
                    <a:pt x="128" y="378"/>
                  </a:cubicBezTo>
                  <a:cubicBezTo>
                    <a:pt x="128" y="377"/>
                    <a:pt x="127" y="377"/>
                    <a:pt x="128" y="377"/>
                  </a:cubicBezTo>
                  <a:cubicBezTo>
                    <a:pt x="128" y="376"/>
                    <a:pt x="129" y="376"/>
                    <a:pt x="129" y="376"/>
                  </a:cubicBezTo>
                  <a:cubicBezTo>
                    <a:pt x="129" y="375"/>
                    <a:pt x="130" y="375"/>
                    <a:pt x="129" y="374"/>
                  </a:cubicBezTo>
                  <a:cubicBezTo>
                    <a:pt x="129" y="374"/>
                    <a:pt x="128" y="373"/>
                    <a:pt x="128" y="373"/>
                  </a:cubicBezTo>
                  <a:cubicBezTo>
                    <a:pt x="128" y="372"/>
                    <a:pt x="128" y="371"/>
                    <a:pt x="128" y="370"/>
                  </a:cubicBezTo>
                  <a:cubicBezTo>
                    <a:pt x="128" y="370"/>
                    <a:pt x="128" y="369"/>
                    <a:pt x="128" y="369"/>
                  </a:cubicBezTo>
                  <a:cubicBezTo>
                    <a:pt x="127" y="368"/>
                    <a:pt x="127" y="368"/>
                    <a:pt x="127" y="367"/>
                  </a:cubicBezTo>
                  <a:cubicBezTo>
                    <a:pt x="127" y="367"/>
                    <a:pt x="126" y="366"/>
                    <a:pt x="126" y="366"/>
                  </a:cubicBezTo>
                  <a:cubicBezTo>
                    <a:pt x="125" y="366"/>
                    <a:pt x="125" y="365"/>
                    <a:pt x="125" y="365"/>
                  </a:cubicBezTo>
                  <a:cubicBezTo>
                    <a:pt x="125" y="365"/>
                    <a:pt x="122" y="364"/>
                    <a:pt x="122" y="364"/>
                  </a:cubicBezTo>
                  <a:cubicBezTo>
                    <a:pt x="122" y="364"/>
                    <a:pt x="121" y="361"/>
                    <a:pt x="121" y="361"/>
                  </a:cubicBezTo>
                  <a:cubicBezTo>
                    <a:pt x="121" y="360"/>
                    <a:pt x="123" y="358"/>
                    <a:pt x="123" y="358"/>
                  </a:cubicBezTo>
                  <a:cubicBezTo>
                    <a:pt x="123" y="358"/>
                    <a:pt x="125" y="357"/>
                    <a:pt x="125" y="357"/>
                  </a:cubicBezTo>
                  <a:cubicBezTo>
                    <a:pt x="125" y="357"/>
                    <a:pt x="126" y="357"/>
                    <a:pt x="126" y="356"/>
                  </a:cubicBezTo>
                  <a:cubicBezTo>
                    <a:pt x="126" y="356"/>
                    <a:pt x="126" y="354"/>
                    <a:pt x="126" y="354"/>
                  </a:cubicBezTo>
                  <a:cubicBezTo>
                    <a:pt x="126" y="353"/>
                    <a:pt x="126" y="353"/>
                    <a:pt x="127" y="352"/>
                  </a:cubicBezTo>
                  <a:cubicBezTo>
                    <a:pt x="127" y="352"/>
                    <a:pt x="127" y="352"/>
                    <a:pt x="128" y="351"/>
                  </a:cubicBezTo>
                  <a:cubicBezTo>
                    <a:pt x="128" y="351"/>
                    <a:pt x="128" y="352"/>
                    <a:pt x="128" y="351"/>
                  </a:cubicBezTo>
                  <a:cubicBezTo>
                    <a:pt x="128" y="350"/>
                    <a:pt x="128" y="350"/>
                    <a:pt x="127" y="350"/>
                  </a:cubicBezTo>
                  <a:cubicBezTo>
                    <a:pt x="127" y="349"/>
                    <a:pt x="127" y="349"/>
                    <a:pt x="127" y="349"/>
                  </a:cubicBezTo>
                  <a:cubicBezTo>
                    <a:pt x="127" y="348"/>
                    <a:pt x="128" y="345"/>
                    <a:pt x="128" y="345"/>
                  </a:cubicBezTo>
                  <a:cubicBezTo>
                    <a:pt x="133" y="340"/>
                    <a:pt x="133" y="340"/>
                    <a:pt x="133" y="340"/>
                  </a:cubicBezTo>
                  <a:cubicBezTo>
                    <a:pt x="133" y="340"/>
                    <a:pt x="133" y="339"/>
                    <a:pt x="134" y="339"/>
                  </a:cubicBezTo>
                  <a:cubicBezTo>
                    <a:pt x="134" y="339"/>
                    <a:pt x="134" y="338"/>
                    <a:pt x="135" y="338"/>
                  </a:cubicBezTo>
                  <a:cubicBezTo>
                    <a:pt x="136" y="339"/>
                    <a:pt x="137" y="339"/>
                    <a:pt x="138" y="339"/>
                  </a:cubicBezTo>
                  <a:cubicBezTo>
                    <a:pt x="138" y="339"/>
                    <a:pt x="138" y="340"/>
                    <a:pt x="139" y="340"/>
                  </a:cubicBezTo>
                  <a:cubicBezTo>
                    <a:pt x="139" y="341"/>
                    <a:pt x="138" y="341"/>
                    <a:pt x="139" y="341"/>
                  </a:cubicBezTo>
                  <a:cubicBezTo>
                    <a:pt x="140" y="341"/>
                    <a:pt x="140" y="341"/>
                    <a:pt x="141" y="341"/>
                  </a:cubicBezTo>
                  <a:cubicBezTo>
                    <a:pt x="141" y="340"/>
                    <a:pt x="141" y="340"/>
                    <a:pt x="141" y="340"/>
                  </a:cubicBezTo>
                  <a:cubicBezTo>
                    <a:pt x="141" y="340"/>
                    <a:pt x="141" y="339"/>
                    <a:pt x="141" y="339"/>
                  </a:cubicBezTo>
                  <a:cubicBezTo>
                    <a:pt x="142" y="339"/>
                    <a:pt x="143" y="339"/>
                    <a:pt x="144" y="339"/>
                  </a:cubicBezTo>
                  <a:cubicBezTo>
                    <a:pt x="144" y="339"/>
                    <a:pt x="145" y="339"/>
                    <a:pt x="145" y="338"/>
                  </a:cubicBezTo>
                  <a:cubicBezTo>
                    <a:pt x="145" y="338"/>
                    <a:pt x="146" y="338"/>
                    <a:pt x="147" y="338"/>
                  </a:cubicBezTo>
                  <a:cubicBezTo>
                    <a:pt x="148" y="338"/>
                    <a:pt x="148" y="338"/>
                    <a:pt x="148" y="338"/>
                  </a:cubicBezTo>
                  <a:cubicBezTo>
                    <a:pt x="149" y="338"/>
                    <a:pt x="149" y="338"/>
                    <a:pt x="150" y="337"/>
                  </a:cubicBezTo>
                  <a:cubicBezTo>
                    <a:pt x="150" y="337"/>
                    <a:pt x="151" y="337"/>
                    <a:pt x="151" y="336"/>
                  </a:cubicBezTo>
                  <a:cubicBezTo>
                    <a:pt x="152" y="336"/>
                    <a:pt x="153" y="335"/>
                    <a:pt x="153" y="335"/>
                  </a:cubicBezTo>
                  <a:cubicBezTo>
                    <a:pt x="153" y="335"/>
                    <a:pt x="153" y="334"/>
                    <a:pt x="153" y="334"/>
                  </a:cubicBezTo>
                  <a:cubicBezTo>
                    <a:pt x="153" y="334"/>
                    <a:pt x="153" y="334"/>
                    <a:pt x="154" y="333"/>
                  </a:cubicBezTo>
                  <a:cubicBezTo>
                    <a:pt x="154" y="332"/>
                    <a:pt x="154" y="332"/>
                    <a:pt x="154" y="332"/>
                  </a:cubicBezTo>
                  <a:cubicBezTo>
                    <a:pt x="153" y="331"/>
                    <a:pt x="154" y="330"/>
                    <a:pt x="154" y="330"/>
                  </a:cubicBezTo>
                  <a:cubicBezTo>
                    <a:pt x="154" y="329"/>
                    <a:pt x="155" y="327"/>
                    <a:pt x="155" y="327"/>
                  </a:cubicBezTo>
                  <a:cubicBezTo>
                    <a:pt x="157" y="303"/>
                    <a:pt x="157" y="303"/>
                    <a:pt x="157" y="303"/>
                  </a:cubicBezTo>
                  <a:cubicBezTo>
                    <a:pt x="153" y="290"/>
                    <a:pt x="153" y="290"/>
                    <a:pt x="153" y="290"/>
                  </a:cubicBezTo>
                  <a:cubicBezTo>
                    <a:pt x="159" y="276"/>
                    <a:pt x="159" y="276"/>
                    <a:pt x="159" y="276"/>
                  </a:cubicBezTo>
                  <a:cubicBezTo>
                    <a:pt x="157" y="276"/>
                    <a:pt x="157" y="276"/>
                    <a:pt x="157" y="276"/>
                  </a:cubicBezTo>
                  <a:cubicBezTo>
                    <a:pt x="157" y="264"/>
                    <a:pt x="157" y="264"/>
                    <a:pt x="157" y="264"/>
                  </a:cubicBezTo>
                  <a:cubicBezTo>
                    <a:pt x="153" y="261"/>
                    <a:pt x="153" y="261"/>
                    <a:pt x="153" y="261"/>
                  </a:cubicBezTo>
                  <a:cubicBezTo>
                    <a:pt x="146" y="251"/>
                    <a:pt x="146" y="251"/>
                    <a:pt x="146" y="251"/>
                  </a:cubicBezTo>
                  <a:cubicBezTo>
                    <a:pt x="140" y="244"/>
                    <a:pt x="140" y="244"/>
                    <a:pt x="140" y="244"/>
                  </a:cubicBezTo>
                  <a:cubicBezTo>
                    <a:pt x="138" y="239"/>
                    <a:pt x="138" y="239"/>
                    <a:pt x="138" y="239"/>
                  </a:cubicBezTo>
                  <a:cubicBezTo>
                    <a:pt x="125" y="224"/>
                    <a:pt x="125" y="224"/>
                    <a:pt x="125" y="224"/>
                  </a:cubicBezTo>
                  <a:cubicBezTo>
                    <a:pt x="119" y="216"/>
                    <a:pt x="119" y="216"/>
                    <a:pt x="119" y="216"/>
                  </a:cubicBezTo>
                  <a:cubicBezTo>
                    <a:pt x="109" y="207"/>
                    <a:pt x="109" y="207"/>
                    <a:pt x="109" y="207"/>
                  </a:cubicBezTo>
                  <a:cubicBezTo>
                    <a:pt x="106" y="206"/>
                    <a:pt x="106" y="206"/>
                    <a:pt x="106" y="206"/>
                  </a:cubicBezTo>
                  <a:cubicBezTo>
                    <a:pt x="97" y="206"/>
                    <a:pt x="97" y="206"/>
                    <a:pt x="97" y="206"/>
                  </a:cubicBezTo>
                  <a:cubicBezTo>
                    <a:pt x="96" y="203"/>
                    <a:pt x="96" y="203"/>
                    <a:pt x="96" y="203"/>
                  </a:cubicBezTo>
                  <a:cubicBezTo>
                    <a:pt x="96" y="203"/>
                    <a:pt x="93" y="200"/>
                    <a:pt x="93" y="199"/>
                  </a:cubicBezTo>
                  <a:cubicBezTo>
                    <a:pt x="93" y="199"/>
                    <a:pt x="93" y="198"/>
                    <a:pt x="93" y="197"/>
                  </a:cubicBezTo>
                  <a:cubicBezTo>
                    <a:pt x="93" y="197"/>
                    <a:pt x="93" y="191"/>
                    <a:pt x="93" y="191"/>
                  </a:cubicBezTo>
                  <a:cubicBezTo>
                    <a:pt x="93" y="185"/>
                    <a:pt x="93" y="185"/>
                    <a:pt x="93" y="185"/>
                  </a:cubicBezTo>
                  <a:cubicBezTo>
                    <a:pt x="93" y="185"/>
                    <a:pt x="91" y="179"/>
                    <a:pt x="92" y="179"/>
                  </a:cubicBezTo>
                  <a:cubicBezTo>
                    <a:pt x="92" y="178"/>
                    <a:pt x="92" y="174"/>
                    <a:pt x="91" y="172"/>
                  </a:cubicBezTo>
                  <a:cubicBezTo>
                    <a:pt x="91" y="170"/>
                    <a:pt x="91" y="167"/>
                    <a:pt x="91" y="166"/>
                  </a:cubicBezTo>
                  <a:cubicBezTo>
                    <a:pt x="90" y="165"/>
                    <a:pt x="90" y="162"/>
                    <a:pt x="89" y="160"/>
                  </a:cubicBezTo>
                  <a:cubicBezTo>
                    <a:pt x="88" y="159"/>
                    <a:pt x="87" y="157"/>
                    <a:pt x="87" y="156"/>
                  </a:cubicBezTo>
                  <a:cubicBezTo>
                    <a:pt x="87" y="155"/>
                    <a:pt x="86" y="150"/>
                    <a:pt x="85" y="150"/>
                  </a:cubicBezTo>
                  <a:cubicBezTo>
                    <a:pt x="85" y="149"/>
                    <a:pt x="85" y="147"/>
                    <a:pt x="85" y="147"/>
                  </a:cubicBezTo>
                  <a:cubicBezTo>
                    <a:pt x="85" y="146"/>
                    <a:pt x="85" y="145"/>
                    <a:pt x="85" y="145"/>
                  </a:cubicBezTo>
                  <a:cubicBezTo>
                    <a:pt x="84" y="144"/>
                    <a:pt x="84" y="144"/>
                    <a:pt x="83" y="143"/>
                  </a:cubicBezTo>
                  <a:cubicBezTo>
                    <a:pt x="83" y="142"/>
                    <a:pt x="83" y="142"/>
                    <a:pt x="83" y="141"/>
                  </a:cubicBezTo>
                  <a:cubicBezTo>
                    <a:pt x="83" y="140"/>
                    <a:pt x="84" y="139"/>
                    <a:pt x="84" y="138"/>
                  </a:cubicBezTo>
                  <a:cubicBezTo>
                    <a:pt x="84" y="137"/>
                    <a:pt x="86" y="133"/>
                    <a:pt x="86" y="132"/>
                  </a:cubicBezTo>
                  <a:cubicBezTo>
                    <a:pt x="87" y="132"/>
                    <a:pt x="89" y="128"/>
                    <a:pt x="90" y="127"/>
                  </a:cubicBezTo>
                  <a:cubicBezTo>
                    <a:pt x="91" y="126"/>
                    <a:pt x="93" y="124"/>
                    <a:pt x="93" y="123"/>
                  </a:cubicBezTo>
                  <a:cubicBezTo>
                    <a:pt x="94" y="122"/>
                    <a:pt x="94" y="122"/>
                    <a:pt x="94" y="120"/>
                  </a:cubicBezTo>
                  <a:cubicBezTo>
                    <a:pt x="95" y="119"/>
                    <a:pt x="96" y="119"/>
                    <a:pt x="96" y="117"/>
                  </a:cubicBezTo>
                  <a:cubicBezTo>
                    <a:pt x="96" y="116"/>
                    <a:pt x="96" y="115"/>
                    <a:pt x="96" y="114"/>
                  </a:cubicBezTo>
                  <a:cubicBezTo>
                    <a:pt x="96" y="114"/>
                    <a:pt x="96" y="111"/>
                    <a:pt x="96" y="110"/>
                  </a:cubicBezTo>
                  <a:cubicBezTo>
                    <a:pt x="96" y="110"/>
                    <a:pt x="96" y="110"/>
                    <a:pt x="96" y="109"/>
                  </a:cubicBezTo>
                  <a:cubicBezTo>
                    <a:pt x="97" y="109"/>
                    <a:pt x="99" y="109"/>
                    <a:pt x="99" y="109"/>
                  </a:cubicBezTo>
                  <a:lnTo>
                    <a:pt x="112" y="11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01" name="Freeform 100"/>
            <p:cNvSpPr>
              <a:spLocks/>
            </p:cNvSpPr>
            <p:nvPr/>
          </p:nvSpPr>
          <p:spPr bwMode="auto">
            <a:xfrm>
              <a:off x="8972550" y="4178301"/>
              <a:ext cx="804863" cy="700088"/>
            </a:xfrm>
            <a:custGeom>
              <a:avLst/>
              <a:gdLst>
                <a:gd name="T0" fmla="*/ 514 w 571"/>
                <a:gd name="T1" fmla="*/ 51 h 496"/>
                <a:gd name="T2" fmla="*/ 485 w 571"/>
                <a:gd name="T3" fmla="*/ 38 h 496"/>
                <a:gd name="T4" fmla="*/ 467 w 571"/>
                <a:gd name="T5" fmla="*/ 24 h 496"/>
                <a:gd name="T6" fmla="*/ 443 w 571"/>
                <a:gd name="T7" fmla="*/ 21 h 496"/>
                <a:gd name="T8" fmla="*/ 328 w 571"/>
                <a:gd name="T9" fmla="*/ 40 h 496"/>
                <a:gd name="T10" fmla="*/ 319 w 571"/>
                <a:gd name="T11" fmla="*/ 63 h 496"/>
                <a:gd name="T12" fmla="*/ 323 w 571"/>
                <a:gd name="T13" fmla="*/ 73 h 496"/>
                <a:gd name="T14" fmla="*/ 324 w 571"/>
                <a:gd name="T15" fmla="*/ 93 h 496"/>
                <a:gd name="T16" fmla="*/ 326 w 571"/>
                <a:gd name="T17" fmla="*/ 118 h 496"/>
                <a:gd name="T18" fmla="*/ 318 w 571"/>
                <a:gd name="T19" fmla="*/ 137 h 496"/>
                <a:gd name="T20" fmla="*/ 314 w 571"/>
                <a:gd name="T21" fmla="*/ 159 h 496"/>
                <a:gd name="T22" fmla="*/ 315 w 571"/>
                <a:gd name="T23" fmla="*/ 180 h 496"/>
                <a:gd name="T24" fmla="*/ 334 w 571"/>
                <a:gd name="T25" fmla="*/ 195 h 496"/>
                <a:gd name="T26" fmla="*/ 359 w 571"/>
                <a:gd name="T27" fmla="*/ 210 h 496"/>
                <a:gd name="T28" fmla="*/ 376 w 571"/>
                <a:gd name="T29" fmla="*/ 200 h 496"/>
                <a:gd name="T30" fmla="*/ 374 w 571"/>
                <a:gd name="T31" fmla="*/ 254 h 496"/>
                <a:gd name="T32" fmla="*/ 351 w 571"/>
                <a:gd name="T33" fmla="*/ 260 h 496"/>
                <a:gd name="T34" fmla="*/ 333 w 571"/>
                <a:gd name="T35" fmla="*/ 244 h 496"/>
                <a:gd name="T36" fmla="*/ 319 w 571"/>
                <a:gd name="T37" fmla="*/ 230 h 496"/>
                <a:gd name="T38" fmla="*/ 307 w 571"/>
                <a:gd name="T39" fmla="*/ 210 h 496"/>
                <a:gd name="T40" fmla="*/ 287 w 571"/>
                <a:gd name="T41" fmla="*/ 201 h 496"/>
                <a:gd name="T42" fmla="*/ 267 w 571"/>
                <a:gd name="T43" fmla="*/ 192 h 496"/>
                <a:gd name="T44" fmla="*/ 253 w 571"/>
                <a:gd name="T45" fmla="*/ 167 h 496"/>
                <a:gd name="T46" fmla="*/ 244 w 571"/>
                <a:gd name="T47" fmla="*/ 181 h 496"/>
                <a:gd name="T48" fmla="*/ 225 w 571"/>
                <a:gd name="T49" fmla="*/ 188 h 496"/>
                <a:gd name="T50" fmla="*/ 195 w 571"/>
                <a:gd name="T51" fmla="*/ 185 h 496"/>
                <a:gd name="T52" fmla="*/ 174 w 571"/>
                <a:gd name="T53" fmla="*/ 177 h 496"/>
                <a:gd name="T54" fmla="*/ 161 w 571"/>
                <a:gd name="T55" fmla="*/ 161 h 496"/>
                <a:gd name="T56" fmla="*/ 147 w 571"/>
                <a:gd name="T57" fmla="*/ 151 h 496"/>
                <a:gd name="T58" fmla="*/ 121 w 571"/>
                <a:gd name="T59" fmla="*/ 162 h 496"/>
                <a:gd name="T60" fmla="*/ 114 w 571"/>
                <a:gd name="T61" fmla="*/ 141 h 496"/>
                <a:gd name="T62" fmla="*/ 99 w 571"/>
                <a:gd name="T63" fmla="*/ 153 h 496"/>
                <a:gd name="T64" fmla="*/ 94 w 571"/>
                <a:gd name="T65" fmla="*/ 217 h 496"/>
                <a:gd name="T66" fmla="*/ 6 w 571"/>
                <a:gd name="T67" fmla="*/ 410 h 496"/>
                <a:gd name="T68" fmla="*/ 70 w 571"/>
                <a:gd name="T69" fmla="*/ 474 h 496"/>
                <a:gd name="T70" fmla="*/ 132 w 571"/>
                <a:gd name="T71" fmla="*/ 467 h 496"/>
                <a:gd name="T72" fmla="*/ 148 w 571"/>
                <a:gd name="T73" fmla="*/ 472 h 496"/>
                <a:gd name="T74" fmla="*/ 163 w 571"/>
                <a:gd name="T75" fmla="*/ 484 h 496"/>
                <a:gd name="T76" fmla="*/ 188 w 571"/>
                <a:gd name="T77" fmla="*/ 489 h 496"/>
                <a:gd name="T78" fmla="*/ 209 w 571"/>
                <a:gd name="T79" fmla="*/ 489 h 496"/>
                <a:gd name="T80" fmla="*/ 235 w 571"/>
                <a:gd name="T81" fmla="*/ 494 h 496"/>
                <a:gd name="T82" fmla="*/ 270 w 571"/>
                <a:gd name="T83" fmla="*/ 464 h 496"/>
                <a:gd name="T84" fmla="*/ 333 w 571"/>
                <a:gd name="T85" fmla="*/ 406 h 496"/>
                <a:gd name="T86" fmla="*/ 357 w 571"/>
                <a:gd name="T87" fmla="*/ 377 h 496"/>
                <a:gd name="T88" fmla="*/ 400 w 571"/>
                <a:gd name="T89" fmla="*/ 372 h 496"/>
                <a:gd name="T90" fmla="*/ 409 w 571"/>
                <a:gd name="T91" fmla="*/ 359 h 496"/>
                <a:gd name="T92" fmla="*/ 402 w 571"/>
                <a:gd name="T93" fmla="*/ 344 h 496"/>
                <a:gd name="T94" fmla="*/ 466 w 571"/>
                <a:gd name="T95" fmla="*/ 319 h 496"/>
                <a:gd name="T96" fmla="*/ 548 w 571"/>
                <a:gd name="T97" fmla="*/ 289 h 496"/>
                <a:gd name="T98" fmla="*/ 535 w 571"/>
                <a:gd name="T99" fmla="*/ 283 h 496"/>
                <a:gd name="T100" fmla="*/ 526 w 571"/>
                <a:gd name="T101" fmla="*/ 266 h 496"/>
                <a:gd name="T102" fmla="*/ 538 w 571"/>
                <a:gd name="T103" fmla="*/ 236 h 496"/>
                <a:gd name="T104" fmla="*/ 550 w 571"/>
                <a:gd name="T105" fmla="*/ 216 h 496"/>
                <a:gd name="T106" fmla="*/ 559 w 571"/>
                <a:gd name="T107" fmla="*/ 206 h 496"/>
                <a:gd name="T108" fmla="*/ 553 w 571"/>
                <a:gd name="T109" fmla="*/ 170 h 496"/>
                <a:gd name="T110" fmla="*/ 558 w 571"/>
                <a:gd name="T111" fmla="*/ 147 h 496"/>
                <a:gd name="T112" fmla="*/ 559 w 571"/>
                <a:gd name="T113" fmla="*/ 129 h 496"/>
                <a:gd name="T114" fmla="*/ 570 w 571"/>
                <a:gd name="T115" fmla="*/ 115 h 496"/>
                <a:gd name="T116" fmla="*/ 553 w 571"/>
                <a:gd name="T117" fmla="*/ 92 h 496"/>
                <a:gd name="T118" fmla="*/ 545 w 571"/>
                <a:gd name="T119" fmla="*/ 69 h 496"/>
                <a:gd name="T120" fmla="*/ 535 w 571"/>
                <a:gd name="T121" fmla="*/ 6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1" h="496">
                  <a:moveTo>
                    <a:pt x="535" y="60"/>
                  </a:moveTo>
                  <a:cubicBezTo>
                    <a:pt x="535" y="60"/>
                    <a:pt x="534" y="60"/>
                    <a:pt x="534" y="60"/>
                  </a:cubicBezTo>
                  <a:cubicBezTo>
                    <a:pt x="533" y="60"/>
                    <a:pt x="533" y="59"/>
                    <a:pt x="534" y="59"/>
                  </a:cubicBezTo>
                  <a:cubicBezTo>
                    <a:pt x="534" y="58"/>
                    <a:pt x="533" y="59"/>
                    <a:pt x="533" y="59"/>
                  </a:cubicBezTo>
                  <a:cubicBezTo>
                    <a:pt x="532" y="59"/>
                    <a:pt x="532" y="58"/>
                    <a:pt x="532" y="58"/>
                  </a:cubicBezTo>
                  <a:cubicBezTo>
                    <a:pt x="532" y="58"/>
                    <a:pt x="532" y="58"/>
                    <a:pt x="532" y="58"/>
                  </a:cubicBezTo>
                  <a:cubicBezTo>
                    <a:pt x="532" y="58"/>
                    <a:pt x="531" y="58"/>
                    <a:pt x="531" y="58"/>
                  </a:cubicBezTo>
                  <a:cubicBezTo>
                    <a:pt x="531" y="58"/>
                    <a:pt x="531" y="58"/>
                    <a:pt x="531" y="58"/>
                  </a:cubicBezTo>
                  <a:cubicBezTo>
                    <a:pt x="531" y="58"/>
                    <a:pt x="530" y="58"/>
                    <a:pt x="529" y="58"/>
                  </a:cubicBezTo>
                  <a:cubicBezTo>
                    <a:pt x="529" y="58"/>
                    <a:pt x="529" y="57"/>
                    <a:pt x="528" y="57"/>
                  </a:cubicBezTo>
                  <a:cubicBezTo>
                    <a:pt x="528" y="56"/>
                    <a:pt x="528" y="56"/>
                    <a:pt x="528" y="56"/>
                  </a:cubicBezTo>
                  <a:cubicBezTo>
                    <a:pt x="527" y="56"/>
                    <a:pt x="527" y="56"/>
                    <a:pt x="527" y="56"/>
                  </a:cubicBezTo>
                  <a:cubicBezTo>
                    <a:pt x="526" y="56"/>
                    <a:pt x="526" y="55"/>
                    <a:pt x="526" y="55"/>
                  </a:cubicBezTo>
                  <a:cubicBezTo>
                    <a:pt x="526" y="55"/>
                    <a:pt x="525" y="54"/>
                    <a:pt x="525" y="54"/>
                  </a:cubicBezTo>
                  <a:cubicBezTo>
                    <a:pt x="524" y="54"/>
                    <a:pt x="523" y="54"/>
                    <a:pt x="522" y="54"/>
                  </a:cubicBezTo>
                  <a:cubicBezTo>
                    <a:pt x="522" y="54"/>
                    <a:pt x="520" y="54"/>
                    <a:pt x="519" y="53"/>
                  </a:cubicBezTo>
                  <a:cubicBezTo>
                    <a:pt x="518" y="52"/>
                    <a:pt x="517" y="52"/>
                    <a:pt x="517" y="52"/>
                  </a:cubicBezTo>
                  <a:cubicBezTo>
                    <a:pt x="517" y="52"/>
                    <a:pt x="516" y="52"/>
                    <a:pt x="515" y="52"/>
                  </a:cubicBezTo>
                  <a:cubicBezTo>
                    <a:pt x="515" y="52"/>
                    <a:pt x="515" y="52"/>
                    <a:pt x="514" y="51"/>
                  </a:cubicBezTo>
                  <a:cubicBezTo>
                    <a:pt x="514" y="50"/>
                    <a:pt x="514" y="50"/>
                    <a:pt x="513" y="50"/>
                  </a:cubicBezTo>
                  <a:cubicBezTo>
                    <a:pt x="512" y="50"/>
                    <a:pt x="512" y="49"/>
                    <a:pt x="512" y="48"/>
                  </a:cubicBezTo>
                  <a:cubicBezTo>
                    <a:pt x="512" y="48"/>
                    <a:pt x="513" y="47"/>
                    <a:pt x="513" y="47"/>
                  </a:cubicBezTo>
                  <a:cubicBezTo>
                    <a:pt x="513" y="47"/>
                    <a:pt x="511" y="46"/>
                    <a:pt x="510" y="46"/>
                  </a:cubicBezTo>
                  <a:cubicBezTo>
                    <a:pt x="510" y="45"/>
                    <a:pt x="509" y="46"/>
                    <a:pt x="509" y="46"/>
                  </a:cubicBezTo>
                  <a:cubicBezTo>
                    <a:pt x="509" y="46"/>
                    <a:pt x="505" y="46"/>
                    <a:pt x="504" y="46"/>
                  </a:cubicBezTo>
                  <a:cubicBezTo>
                    <a:pt x="503" y="46"/>
                    <a:pt x="501" y="46"/>
                    <a:pt x="501" y="46"/>
                  </a:cubicBezTo>
                  <a:cubicBezTo>
                    <a:pt x="500" y="46"/>
                    <a:pt x="499" y="45"/>
                    <a:pt x="499" y="45"/>
                  </a:cubicBezTo>
                  <a:cubicBezTo>
                    <a:pt x="498" y="45"/>
                    <a:pt x="498" y="45"/>
                    <a:pt x="498" y="45"/>
                  </a:cubicBezTo>
                  <a:cubicBezTo>
                    <a:pt x="498" y="45"/>
                    <a:pt x="496" y="43"/>
                    <a:pt x="497" y="43"/>
                  </a:cubicBezTo>
                  <a:cubicBezTo>
                    <a:pt x="497" y="42"/>
                    <a:pt x="496" y="43"/>
                    <a:pt x="496" y="43"/>
                  </a:cubicBezTo>
                  <a:cubicBezTo>
                    <a:pt x="496" y="43"/>
                    <a:pt x="496" y="43"/>
                    <a:pt x="495" y="43"/>
                  </a:cubicBezTo>
                  <a:cubicBezTo>
                    <a:pt x="494" y="42"/>
                    <a:pt x="494" y="42"/>
                    <a:pt x="493" y="42"/>
                  </a:cubicBezTo>
                  <a:cubicBezTo>
                    <a:pt x="492" y="42"/>
                    <a:pt x="492" y="42"/>
                    <a:pt x="491" y="42"/>
                  </a:cubicBezTo>
                  <a:cubicBezTo>
                    <a:pt x="491" y="42"/>
                    <a:pt x="490" y="42"/>
                    <a:pt x="489" y="43"/>
                  </a:cubicBezTo>
                  <a:cubicBezTo>
                    <a:pt x="488" y="43"/>
                    <a:pt x="488" y="43"/>
                    <a:pt x="488" y="43"/>
                  </a:cubicBezTo>
                  <a:cubicBezTo>
                    <a:pt x="487" y="43"/>
                    <a:pt x="487" y="42"/>
                    <a:pt x="486" y="42"/>
                  </a:cubicBezTo>
                  <a:cubicBezTo>
                    <a:pt x="486" y="42"/>
                    <a:pt x="485" y="41"/>
                    <a:pt x="485" y="40"/>
                  </a:cubicBezTo>
                  <a:cubicBezTo>
                    <a:pt x="484" y="40"/>
                    <a:pt x="485" y="39"/>
                    <a:pt x="485" y="38"/>
                  </a:cubicBezTo>
                  <a:cubicBezTo>
                    <a:pt x="486" y="38"/>
                    <a:pt x="486" y="37"/>
                    <a:pt x="486" y="37"/>
                  </a:cubicBezTo>
                  <a:cubicBezTo>
                    <a:pt x="485" y="36"/>
                    <a:pt x="485" y="36"/>
                    <a:pt x="485" y="36"/>
                  </a:cubicBezTo>
                  <a:cubicBezTo>
                    <a:pt x="485" y="36"/>
                    <a:pt x="483" y="35"/>
                    <a:pt x="483" y="35"/>
                  </a:cubicBezTo>
                  <a:cubicBezTo>
                    <a:pt x="482" y="35"/>
                    <a:pt x="481" y="35"/>
                    <a:pt x="481" y="35"/>
                  </a:cubicBezTo>
                  <a:cubicBezTo>
                    <a:pt x="480" y="35"/>
                    <a:pt x="479" y="34"/>
                    <a:pt x="478" y="34"/>
                  </a:cubicBezTo>
                  <a:cubicBezTo>
                    <a:pt x="478" y="34"/>
                    <a:pt x="478" y="35"/>
                    <a:pt x="478" y="35"/>
                  </a:cubicBezTo>
                  <a:cubicBezTo>
                    <a:pt x="478" y="35"/>
                    <a:pt x="477" y="35"/>
                    <a:pt x="477" y="36"/>
                  </a:cubicBezTo>
                  <a:cubicBezTo>
                    <a:pt x="477" y="36"/>
                    <a:pt x="476" y="36"/>
                    <a:pt x="476" y="36"/>
                  </a:cubicBezTo>
                  <a:cubicBezTo>
                    <a:pt x="475" y="36"/>
                    <a:pt x="475" y="36"/>
                    <a:pt x="475" y="36"/>
                  </a:cubicBezTo>
                  <a:cubicBezTo>
                    <a:pt x="473" y="35"/>
                    <a:pt x="473" y="35"/>
                    <a:pt x="473" y="35"/>
                  </a:cubicBezTo>
                  <a:cubicBezTo>
                    <a:pt x="472" y="35"/>
                    <a:pt x="472" y="35"/>
                    <a:pt x="472" y="35"/>
                  </a:cubicBezTo>
                  <a:cubicBezTo>
                    <a:pt x="472" y="35"/>
                    <a:pt x="472" y="34"/>
                    <a:pt x="472" y="34"/>
                  </a:cubicBezTo>
                  <a:cubicBezTo>
                    <a:pt x="471" y="33"/>
                    <a:pt x="471" y="33"/>
                    <a:pt x="470" y="33"/>
                  </a:cubicBezTo>
                  <a:cubicBezTo>
                    <a:pt x="469" y="32"/>
                    <a:pt x="468" y="32"/>
                    <a:pt x="468" y="32"/>
                  </a:cubicBezTo>
                  <a:cubicBezTo>
                    <a:pt x="467" y="31"/>
                    <a:pt x="468" y="31"/>
                    <a:pt x="468" y="31"/>
                  </a:cubicBezTo>
                  <a:cubicBezTo>
                    <a:pt x="468" y="31"/>
                    <a:pt x="468" y="30"/>
                    <a:pt x="468" y="30"/>
                  </a:cubicBezTo>
                  <a:cubicBezTo>
                    <a:pt x="467" y="29"/>
                    <a:pt x="467" y="29"/>
                    <a:pt x="467" y="28"/>
                  </a:cubicBezTo>
                  <a:cubicBezTo>
                    <a:pt x="467" y="27"/>
                    <a:pt x="468" y="26"/>
                    <a:pt x="468" y="26"/>
                  </a:cubicBezTo>
                  <a:cubicBezTo>
                    <a:pt x="469" y="25"/>
                    <a:pt x="468" y="25"/>
                    <a:pt x="467" y="24"/>
                  </a:cubicBezTo>
                  <a:cubicBezTo>
                    <a:pt x="466" y="23"/>
                    <a:pt x="466" y="24"/>
                    <a:pt x="465" y="24"/>
                  </a:cubicBezTo>
                  <a:cubicBezTo>
                    <a:pt x="464" y="24"/>
                    <a:pt x="463" y="24"/>
                    <a:pt x="463" y="23"/>
                  </a:cubicBezTo>
                  <a:cubicBezTo>
                    <a:pt x="463" y="22"/>
                    <a:pt x="462" y="22"/>
                    <a:pt x="461" y="22"/>
                  </a:cubicBezTo>
                  <a:cubicBezTo>
                    <a:pt x="459" y="21"/>
                    <a:pt x="459" y="21"/>
                    <a:pt x="459" y="21"/>
                  </a:cubicBezTo>
                  <a:cubicBezTo>
                    <a:pt x="459" y="21"/>
                    <a:pt x="459" y="21"/>
                    <a:pt x="458" y="20"/>
                  </a:cubicBezTo>
                  <a:cubicBezTo>
                    <a:pt x="458" y="20"/>
                    <a:pt x="458" y="19"/>
                    <a:pt x="458" y="19"/>
                  </a:cubicBezTo>
                  <a:cubicBezTo>
                    <a:pt x="456" y="21"/>
                    <a:pt x="456" y="21"/>
                    <a:pt x="456" y="21"/>
                  </a:cubicBezTo>
                  <a:cubicBezTo>
                    <a:pt x="455" y="20"/>
                    <a:pt x="455" y="20"/>
                    <a:pt x="455" y="20"/>
                  </a:cubicBezTo>
                  <a:cubicBezTo>
                    <a:pt x="455" y="20"/>
                    <a:pt x="454" y="21"/>
                    <a:pt x="454" y="21"/>
                  </a:cubicBezTo>
                  <a:cubicBezTo>
                    <a:pt x="454" y="22"/>
                    <a:pt x="453" y="21"/>
                    <a:pt x="453" y="21"/>
                  </a:cubicBezTo>
                  <a:cubicBezTo>
                    <a:pt x="453" y="21"/>
                    <a:pt x="452" y="21"/>
                    <a:pt x="452" y="21"/>
                  </a:cubicBezTo>
                  <a:cubicBezTo>
                    <a:pt x="452" y="20"/>
                    <a:pt x="451" y="20"/>
                    <a:pt x="451" y="20"/>
                  </a:cubicBezTo>
                  <a:cubicBezTo>
                    <a:pt x="451" y="20"/>
                    <a:pt x="451" y="20"/>
                    <a:pt x="451" y="20"/>
                  </a:cubicBezTo>
                  <a:cubicBezTo>
                    <a:pt x="451" y="20"/>
                    <a:pt x="450" y="20"/>
                    <a:pt x="450" y="19"/>
                  </a:cubicBezTo>
                  <a:cubicBezTo>
                    <a:pt x="450" y="19"/>
                    <a:pt x="449" y="19"/>
                    <a:pt x="449" y="19"/>
                  </a:cubicBezTo>
                  <a:cubicBezTo>
                    <a:pt x="448" y="20"/>
                    <a:pt x="448" y="20"/>
                    <a:pt x="448" y="20"/>
                  </a:cubicBezTo>
                  <a:cubicBezTo>
                    <a:pt x="448" y="20"/>
                    <a:pt x="448" y="21"/>
                    <a:pt x="447" y="21"/>
                  </a:cubicBezTo>
                  <a:cubicBezTo>
                    <a:pt x="447" y="22"/>
                    <a:pt x="446" y="21"/>
                    <a:pt x="445" y="21"/>
                  </a:cubicBezTo>
                  <a:cubicBezTo>
                    <a:pt x="445" y="21"/>
                    <a:pt x="444" y="21"/>
                    <a:pt x="443" y="21"/>
                  </a:cubicBezTo>
                  <a:cubicBezTo>
                    <a:pt x="443" y="21"/>
                    <a:pt x="443" y="21"/>
                    <a:pt x="442" y="20"/>
                  </a:cubicBezTo>
                  <a:cubicBezTo>
                    <a:pt x="442" y="20"/>
                    <a:pt x="440" y="19"/>
                    <a:pt x="440" y="18"/>
                  </a:cubicBezTo>
                  <a:cubicBezTo>
                    <a:pt x="439" y="17"/>
                    <a:pt x="438" y="17"/>
                    <a:pt x="438" y="16"/>
                  </a:cubicBezTo>
                  <a:cubicBezTo>
                    <a:pt x="438" y="16"/>
                    <a:pt x="436" y="13"/>
                    <a:pt x="435" y="12"/>
                  </a:cubicBezTo>
                  <a:cubicBezTo>
                    <a:pt x="435" y="12"/>
                    <a:pt x="433" y="10"/>
                    <a:pt x="433" y="10"/>
                  </a:cubicBezTo>
                  <a:cubicBezTo>
                    <a:pt x="431" y="7"/>
                    <a:pt x="431" y="7"/>
                    <a:pt x="431" y="7"/>
                  </a:cubicBezTo>
                  <a:cubicBezTo>
                    <a:pt x="430" y="5"/>
                    <a:pt x="430" y="5"/>
                    <a:pt x="430" y="5"/>
                  </a:cubicBezTo>
                  <a:cubicBezTo>
                    <a:pt x="428" y="0"/>
                    <a:pt x="428" y="0"/>
                    <a:pt x="428" y="0"/>
                  </a:cubicBezTo>
                  <a:cubicBezTo>
                    <a:pt x="337" y="14"/>
                    <a:pt x="337" y="14"/>
                    <a:pt x="337" y="14"/>
                  </a:cubicBezTo>
                  <a:cubicBezTo>
                    <a:pt x="337" y="14"/>
                    <a:pt x="337" y="16"/>
                    <a:pt x="338" y="16"/>
                  </a:cubicBezTo>
                  <a:cubicBezTo>
                    <a:pt x="338" y="17"/>
                    <a:pt x="338" y="17"/>
                    <a:pt x="339" y="18"/>
                  </a:cubicBezTo>
                  <a:cubicBezTo>
                    <a:pt x="339" y="18"/>
                    <a:pt x="339" y="19"/>
                    <a:pt x="340" y="20"/>
                  </a:cubicBezTo>
                  <a:cubicBezTo>
                    <a:pt x="340" y="21"/>
                    <a:pt x="340" y="21"/>
                    <a:pt x="340" y="22"/>
                  </a:cubicBezTo>
                  <a:cubicBezTo>
                    <a:pt x="340" y="23"/>
                    <a:pt x="339" y="24"/>
                    <a:pt x="339" y="24"/>
                  </a:cubicBezTo>
                  <a:cubicBezTo>
                    <a:pt x="339" y="24"/>
                    <a:pt x="337" y="27"/>
                    <a:pt x="337" y="28"/>
                  </a:cubicBezTo>
                  <a:cubicBezTo>
                    <a:pt x="337" y="29"/>
                    <a:pt x="336" y="30"/>
                    <a:pt x="336" y="31"/>
                  </a:cubicBezTo>
                  <a:cubicBezTo>
                    <a:pt x="336" y="31"/>
                    <a:pt x="334" y="34"/>
                    <a:pt x="333" y="35"/>
                  </a:cubicBezTo>
                  <a:cubicBezTo>
                    <a:pt x="331" y="37"/>
                    <a:pt x="331" y="37"/>
                    <a:pt x="330" y="38"/>
                  </a:cubicBezTo>
                  <a:cubicBezTo>
                    <a:pt x="330" y="39"/>
                    <a:pt x="329" y="39"/>
                    <a:pt x="328" y="40"/>
                  </a:cubicBezTo>
                  <a:cubicBezTo>
                    <a:pt x="327" y="41"/>
                    <a:pt x="327" y="41"/>
                    <a:pt x="326" y="42"/>
                  </a:cubicBezTo>
                  <a:cubicBezTo>
                    <a:pt x="325" y="43"/>
                    <a:pt x="324" y="44"/>
                    <a:pt x="323" y="45"/>
                  </a:cubicBezTo>
                  <a:cubicBezTo>
                    <a:pt x="322" y="45"/>
                    <a:pt x="321" y="46"/>
                    <a:pt x="319" y="47"/>
                  </a:cubicBezTo>
                  <a:cubicBezTo>
                    <a:pt x="318" y="48"/>
                    <a:pt x="317" y="48"/>
                    <a:pt x="316" y="49"/>
                  </a:cubicBezTo>
                  <a:cubicBezTo>
                    <a:pt x="314" y="50"/>
                    <a:pt x="314" y="50"/>
                    <a:pt x="314" y="50"/>
                  </a:cubicBezTo>
                  <a:cubicBezTo>
                    <a:pt x="313" y="51"/>
                    <a:pt x="312" y="52"/>
                    <a:pt x="312" y="52"/>
                  </a:cubicBezTo>
                  <a:cubicBezTo>
                    <a:pt x="312" y="52"/>
                    <a:pt x="312" y="53"/>
                    <a:pt x="313" y="53"/>
                  </a:cubicBezTo>
                  <a:cubicBezTo>
                    <a:pt x="313" y="53"/>
                    <a:pt x="315" y="55"/>
                    <a:pt x="315" y="55"/>
                  </a:cubicBezTo>
                  <a:cubicBezTo>
                    <a:pt x="316" y="55"/>
                    <a:pt x="316" y="56"/>
                    <a:pt x="316" y="56"/>
                  </a:cubicBezTo>
                  <a:cubicBezTo>
                    <a:pt x="317" y="56"/>
                    <a:pt x="317" y="56"/>
                    <a:pt x="318" y="57"/>
                  </a:cubicBezTo>
                  <a:cubicBezTo>
                    <a:pt x="318" y="57"/>
                    <a:pt x="318" y="57"/>
                    <a:pt x="318" y="57"/>
                  </a:cubicBezTo>
                  <a:cubicBezTo>
                    <a:pt x="319" y="58"/>
                    <a:pt x="319" y="58"/>
                    <a:pt x="319" y="58"/>
                  </a:cubicBezTo>
                  <a:cubicBezTo>
                    <a:pt x="319" y="58"/>
                    <a:pt x="319" y="59"/>
                    <a:pt x="319" y="59"/>
                  </a:cubicBezTo>
                  <a:cubicBezTo>
                    <a:pt x="319" y="59"/>
                    <a:pt x="319" y="59"/>
                    <a:pt x="319" y="60"/>
                  </a:cubicBezTo>
                  <a:cubicBezTo>
                    <a:pt x="318" y="60"/>
                    <a:pt x="318" y="61"/>
                    <a:pt x="318" y="61"/>
                  </a:cubicBezTo>
                  <a:cubicBezTo>
                    <a:pt x="318" y="62"/>
                    <a:pt x="318" y="62"/>
                    <a:pt x="318" y="62"/>
                  </a:cubicBezTo>
                  <a:cubicBezTo>
                    <a:pt x="318" y="62"/>
                    <a:pt x="318" y="62"/>
                    <a:pt x="318" y="62"/>
                  </a:cubicBezTo>
                  <a:cubicBezTo>
                    <a:pt x="319" y="63"/>
                    <a:pt x="319" y="63"/>
                    <a:pt x="319" y="63"/>
                  </a:cubicBezTo>
                  <a:cubicBezTo>
                    <a:pt x="319" y="63"/>
                    <a:pt x="319" y="63"/>
                    <a:pt x="319" y="63"/>
                  </a:cubicBezTo>
                  <a:cubicBezTo>
                    <a:pt x="319" y="63"/>
                    <a:pt x="319" y="63"/>
                    <a:pt x="319" y="63"/>
                  </a:cubicBezTo>
                  <a:cubicBezTo>
                    <a:pt x="320" y="63"/>
                    <a:pt x="320" y="63"/>
                    <a:pt x="320" y="63"/>
                  </a:cubicBezTo>
                  <a:cubicBezTo>
                    <a:pt x="320" y="64"/>
                    <a:pt x="320" y="64"/>
                    <a:pt x="320" y="64"/>
                  </a:cubicBezTo>
                  <a:cubicBezTo>
                    <a:pt x="320" y="64"/>
                    <a:pt x="321" y="64"/>
                    <a:pt x="321" y="65"/>
                  </a:cubicBezTo>
                  <a:cubicBezTo>
                    <a:pt x="321" y="65"/>
                    <a:pt x="321" y="65"/>
                    <a:pt x="320" y="66"/>
                  </a:cubicBezTo>
                  <a:cubicBezTo>
                    <a:pt x="320" y="66"/>
                    <a:pt x="320" y="66"/>
                    <a:pt x="320" y="66"/>
                  </a:cubicBezTo>
                  <a:cubicBezTo>
                    <a:pt x="320" y="67"/>
                    <a:pt x="321" y="67"/>
                    <a:pt x="321" y="67"/>
                  </a:cubicBezTo>
                  <a:cubicBezTo>
                    <a:pt x="321" y="67"/>
                    <a:pt x="321" y="67"/>
                    <a:pt x="322" y="66"/>
                  </a:cubicBezTo>
                  <a:cubicBezTo>
                    <a:pt x="323" y="66"/>
                    <a:pt x="323" y="66"/>
                    <a:pt x="323" y="66"/>
                  </a:cubicBezTo>
                  <a:cubicBezTo>
                    <a:pt x="323" y="67"/>
                    <a:pt x="323" y="67"/>
                    <a:pt x="323" y="67"/>
                  </a:cubicBezTo>
                  <a:cubicBezTo>
                    <a:pt x="323" y="67"/>
                    <a:pt x="323" y="67"/>
                    <a:pt x="322" y="67"/>
                  </a:cubicBezTo>
                  <a:cubicBezTo>
                    <a:pt x="322" y="67"/>
                    <a:pt x="322" y="68"/>
                    <a:pt x="322" y="68"/>
                  </a:cubicBezTo>
                  <a:cubicBezTo>
                    <a:pt x="321" y="68"/>
                    <a:pt x="322" y="68"/>
                    <a:pt x="322" y="68"/>
                  </a:cubicBezTo>
                  <a:cubicBezTo>
                    <a:pt x="322" y="68"/>
                    <a:pt x="322" y="68"/>
                    <a:pt x="322" y="68"/>
                  </a:cubicBezTo>
                  <a:cubicBezTo>
                    <a:pt x="323" y="69"/>
                    <a:pt x="323" y="69"/>
                    <a:pt x="323" y="69"/>
                  </a:cubicBezTo>
                  <a:cubicBezTo>
                    <a:pt x="323" y="69"/>
                    <a:pt x="323" y="69"/>
                    <a:pt x="323" y="70"/>
                  </a:cubicBezTo>
                  <a:cubicBezTo>
                    <a:pt x="322" y="70"/>
                    <a:pt x="322" y="70"/>
                    <a:pt x="323" y="71"/>
                  </a:cubicBezTo>
                  <a:cubicBezTo>
                    <a:pt x="323" y="71"/>
                    <a:pt x="323" y="71"/>
                    <a:pt x="323" y="72"/>
                  </a:cubicBezTo>
                  <a:cubicBezTo>
                    <a:pt x="323" y="72"/>
                    <a:pt x="323" y="72"/>
                    <a:pt x="323" y="73"/>
                  </a:cubicBezTo>
                  <a:cubicBezTo>
                    <a:pt x="323" y="74"/>
                    <a:pt x="323" y="75"/>
                    <a:pt x="323" y="75"/>
                  </a:cubicBezTo>
                  <a:cubicBezTo>
                    <a:pt x="323" y="76"/>
                    <a:pt x="323" y="76"/>
                    <a:pt x="324" y="76"/>
                  </a:cubicBezTo>
                  <a:cubicBezTo>
                    <a:pt x="325" y="76"/>
                    <a:pt x="324" y="76"/>
                    <a:pt x="325" y="76"/>
                  </a:cubicBezTo>
                  <a:cubicBezTo>
                    <a:pt x="325" y="76"/>
                    <a:pt x="326" y="76"/>
                    <a:pt x="326" y="76"/>
                  </a:cubicBezTo>
                  <a:cubicBezTo>
                    <a:pt x="326" y="77"/>
                    <a:pt x="326" y="78"/>
                    <a:pt x="326" y="78"/>
                  </a:cubicBezTo>
                  <a:cubicBezTo>
                    <a:pt x="326" y="78"/>
                    <a:pt x="326" y="78"/>
                    <a:pt x="326" y="78"/>
                  </a:cubicBezTo>
                  <a:cubicBezTo>
                    <a:pt x="327" y="79"/>
                    <a:pt x="327" y="79"/>
                    <a:pt x="327" y="79"/>
                  </a:cubicBezTo>
                  <a:cubicBezTo>
                    <a:pt x="327" y="79"/>
                    <a:pt x="326" y="79"/>
                    <a:pt x="326" y="80"/>
                  </a:cubicBezTo>
                  <a:cubicBezTo>
                    <a:pt x="326" y="80"/>
                    <a:pt x="326" y="80"/>
                    <a:pt x="326" y="81"/>
                  </a:cubicBezTo>
                  <a:cubicBezTo>
                    <a:pt x="326" y="82"/>
                    <a:pt x="326" y="82"/>
                    <a:pt x="326" y="83"/>
                  </a:cubicBezTo>
                  <a:cubicBezTo>
                    <a:pt x="326" y="84"/>
                    <a:pt x="325" y="83"/>
                    <a:pt x="325" y="84"/>
                  </a:cubicBezTo>
                  <a:cubicBezTo>
                    <a:pt x="324" y="85"/>
                    <a:pt x="324" y="85"/>
                    <a:pt x="324" y="86"/>
                  </a:cubicBezTo>
                  <a:cubicBezTo>
                    <a:pt x="324" y="87"/>
                    <a:pt x="324" y="87"/>
                    <a:pt x="324" y="87"/>
                  </a:cubicBezTo>
                  <a:cubicBezTo>
                    <a:pt x="324" y="88"/>
                    <a:pt x="324" y="87"/>
                    <a:pt x="323" y="88"/>
                  </a:cubicBezTo>
                  <a:cubicBezTo>
                    <a:pt x="323" y="89"/>
                    <a:pt x="323" y="89"/>
                    <a:pt x="324" y="89"/>
                  </a:cubicBezTo>
                  <a:cubicBezTo>
                    <a:pt x="324" y="89"/>
                    <a:pt x="324" y="90"/>
                    <a:pt x="325" y="90"/>
                  </a:cubicBezTo>
                  <a:cubicBezTo>
                    <a:pt x="325" y="91"/>
                    <a:pt x="325" y="91"/>
                    <a:pt x="325" y="91"/>
                  </a:cubicBezTo>
                  <a:cubicBezTo>
                    <a:pt x="325" y="92"/>
                    <a:pt x="324" y="92"/>
                    <a:pt x="324" y="92"/>
                  </a:cubicBezTo>
                  <a:cubicBezTo>
                    <a:pt x="323" y="92"/>
                    <a:pt x="324" y="92"/>
                    <a:pt x="324" y="93"/>
                  </a:cubicBezTo>
                  <a:cubicBezTo>
                    <a:pt x="324" y="95"/>
                    <a:pt x="324" y="96"/>
                    <a:pt x="324" y="97"/>
                  </a:cubicBezTo>
                  <a:cubicBezTo>
                    <a:pt x="324" y="99"/>
                    <a:pt x="323" y="98"/>
                    <a:pt x="323" y="98"/>
                  </a:cubicBezTo>
                  <a:cubicBezTo>
                    <a:pt x="323" y="98"/>
                    <a:pt x="323" y="98"/>
                    <a:pt x="322" y="98"/>
                  </a:cubicBezTo>
                  <a:cubicBezTo>
                    <a:pt x="322" y="99"/>
                    <a:pt x="321" y="100"/>
                    <a:pt x="322" y="101"/>
                  </a:cubicBezTo>
                  <a:cubicBezTo>
                    <a:pt x="322" y="102"/>
                    <a:pt x="322" y="101"/>
                    <a:pt x="323" y="102"/>
                  </a:cubicBezTo>
                  <a:cubicBezTo>
                    <a:pt x="323" y="103"/>
                    <a:pt x="323" y="102"/>
                    <a:pt x="323" y="103"/>
                  </a:cubicBezTo>
                  <a:cubicBezTo>
                    <a:pt x="324" y="103"/>
                    <a:pt x="324" y="103"/>
                    <a:pt x="324" y="104"/>
                  </a:cubicBezTo>
                  <a:cubicBezTo>
                    <a:pt x="324" y="106"/>
                    <a:pt x="324" y="105"/>
                    <a:pt x="323" y="106"/>
                  </a:cubicBezTo>
                  <a:cubicBezTo>
                    <a:pt x="323" y="107"/>
                    <a:pt x="323" y="107"/>
                    <a:pt x="323" y="107"/>
                  </a:cubicBezTo>
                  <a:cubicBezTo>
                    <a:pt x="323" y="108"/>
                    <a:pt x="323" y="108"/>
                    <a:pt x="324" y="109"/>
                  </a:cubicBezTo>
                  <a:cubicBezTo>
                    <a:pt x="324" y="109"/>
                    <a:pt x="325" y="109"/>
                    <a:pt x="325" y="109"/>
                  </a:cubicBezTo>
                  <a:cubicBezTo>
                    <a:pt x="325" y="109"/>
                    <a:pt x="325" y="110"/>
                    <a:pt x="325" y="111"/>
                  </a:cubicBezTo>
                  <a:cubicBezTo>
                    <a:pt x="324" y="111"/>
                    <a:pt x="324" y="111"/>
                    <a:pt x="324" y="112"/>
                  </a:cubicBezTo>
                  <a:cubicBezTo>
                    <a:pt x="324" y="113"/>
                    <a:pt x="325" y="113"/>
                    <a:pt x="325" y="113"/>
                  </a:cubicBezTo>
                  <a:cubicBezTo>
                    <a:pt x="324" y="114"/>
                    <a:pt x="325" y="114"/>
                    <a:pt x="325" y="114"/>
                  </a:cubicBezTo>
                  <a:cubicBezTo>
                    <a:pt x="325" y="115"/>
                    <a:pt x="325" y="115"/>
                    <a:pt x="325" y="115"/>
                  </a:cubicBezTo>
                  <a:cubicBezTo>
                    <a:pt x="325" y="115"/>
                    <a:pt x="325" y="116"/>
                    <a:pt x="326" y="116"/>
                  </a:cubicBezTo>
                  <a:cubicBezTo>
                    <a:pt x="326" y="117"/>
                    <a:pt x="326" y="117"/>
                    <a:pt x="326" y="117"/>
                  </a:cubicBezTo>
                  <a:cubicBezTo>
                    <a:pt x="326" y="118"/>
                    <a:pt x="326" y="117"/>
                    <a:pt x="326" y="118"/>
                  </a:cubicBezTo>
                  <a:cubicBezTo>
                    <a:pt x="326" y="118"/>
                    <a:pt x="325" y="119"/>
                    <a:pt x="325" y="119"/>
                  </a:cubicBezTo>
                  <a:cubicBezTo>
                    <a:pt x="325" y="120"/>
                    <a:pt x="325" y="120"/>
                    <a:pt x="326" y="120"/>
                  </a:cubicBezTo>
                  <a:cubicBezTo>
                    <a:pt x="326" y="120"/>
                    <a:pt x="326" y="120"/>
                    <a:pt x="327" y="121"/>
                  </a:cubicBezTo>
                  <a:cubicBezTo>
                    <a:pt x="327" y="121"/>
                    <a:pt x="328" y="122"/>
                    <a:pt x="327" y="122"/>
                  </a:cubicBezTo>
                  <a:cubicBezTo>
                    <a:pt x="327" y="123"/>
                    <a:pt x="326" y="123"/>
                    <a:pt x="326" y="123"/>
                  </a:cubicBezTo>
                  <a:cubicBezTo>
                    <a:pt x="325" y="123"/>
                    <a:pt x="325" y="124"/>
                    <a:pt x="325" y="124"/>
                  </a:cubicBezTo>
                  <a:cubicBezTo>
                    <a:pt x="325" y="125"/>
                    <a:pt x="325" y="125"/>
                    <a:pt x="325" y="125"/>
                  </a:cubicBezTo>
                  <a:cubicBezTo>
                    <a:pt x="325" y="125"/>
                    <a:pt x="324" y="124"/>
                    <a:pt x="324" y="124"/>
                  </a:cubicBezTo>
                  <a:cubicBezTo>
                    <a:pt x="324" y="124"/>
                    <a:pt x="324" y="124"/>
                    <a:pt x="323" y="125"/>
                  </a:cubicBezTo>
                  <a:cubicBezTo>
                    <a:pt x="323" y="125"/>
                    <a:pt x="323" y="125"/>
                    <a:pt x="323" y="126"/>
                  </a:cubicBezTo>
                  <a:cubicBezTo>
                    <a:pt x="323" y="127"/>
                    <a:pt x="323" y="127"/>
                    <a:pt x="322" y="127"/>
                  </a:cubicBezTo>
                  <a:cubicBezTo>
                    <a:pt x="321" y="128"/>
                    <a:pt x="322" y="128"/>
                    <a:pt x="322" y="128"/>
                  </a:cubicBezTo>
                  <a:cubicBezTo>
                    <a:pt x="322" y="128"/>
                    <a:pt x="322" y="129"/>
                    <a:pt x="322" y="129"/>
                  </a:cubicBezTo>
                  <a:cubicBezTo>
                    <a:pt x="321" y="129"/>
                    <a:pt x="321" y="129"/>
                    <a:pt x="320" y="130"/>
                  </a:cubicBezTo>
                  <a:cubicBezTo>
                    <a:pt x="320" y="131"/>
                    <a:pt x="320" y="131"/>
                    <a:pt x="320" y="131"/>
                  </a:cubicBezTo>
                  <a:cubicBezTo>
                    <a:pt x="319" y="131"/>
                    <a:pt x="319" y="131"/>
                    <a:pt x="319" y="132"/>
                  </a:cubicBezTo>
                  <a:cubicBezTo>
                    <a:pt x="319" y="133"/>
                    <a:pt x="319" y="133"/>
                    <a:pt x="319" y="134"/>
                  </a:cubicBezTo>
                  <a:cubicBezTo>
                    <a:pt x="319" y="136"/>
                    <a:pt x="319" y="136"/>
                    <a:pt x="319" y="136"/>
                  </a:cubicBezTo>
                  <a:cubicBezTo>
                    <a:pt x="319" y="137"/>
                    <a:pt x="318" y="137"/>
                    <a:pt x="318" y="137"/>
                  </a:cubicBezTo>
                  <a:cubicBezTo>
                    <a:pt x="317" y="137"/>
                    <a:pt x="318" y="138"/>
                    <a:pt x="318" y="138"/>
                  </a:cubicBezTo>
                  <a:cubicBezTo>
                    <a:pt x="318" y="138"/>
                    <a:pt x="318" y="139"/>
                    <a:pt x="318" y="140"/>
                  </a:cubicBezTo>
                  <a:cubicBezTo>
                    <a:pt x="318" y="140"/>
                    <a:pt x="318" y="140"/>
                    <a:pt x="318" y="141"/>
                  </a:cubicBezTo>
                  <a:cubicBezTo>
                    <a:pt x="318" y="142"/>
                    <a:pt x="318" y="142"/>
                    <a:pt x="318" y="142"/>
                  </a:cubicBezTo>
                  <a:cubicBezTo>
                    <a:pt x="317" y="142"/>
                    <a:pt x="317" y="143"/>
                    <a:pt x="316" y="143"/>
                  </a:cubicBezTo>
                  <a:cubicBezTo>
                    <a:pt x="316" y="144"/>
                    <a:pt x="317" y="144"/>
                    <a:pt x="317" y="145"/>
                  </a:cubicBezTo>
                  <a:cubicBezTo>
                    <a:pt x="317" y="146"/>
                    <a:pt x="317" y="146"/>
                    <a:pt x="318" y="147"/>
                  </a:cubicBezTo>
                  <a:cubicBezTo>
                    <a:pt x="318" y="147"/>
                    <a:pt x="317" y="147"/>
                    <a:pt x="317" y="148"/>
                  </a:cubicBezTo>
                  <a:cubicBezTo>
                    <a:pt x="317" y="149"/>
                    <a:pt x="317" y="148"/>
                    <a:pt x="317" y="149"/>
                  </a:cubicBezTo>
                  <a:cubicBezTo>
                    <a:pt x="317" y="149"/>
                    <a:pt x="316" y="150"/>
                    <a:pt x="316" y="150"/>
                  </a:cubicBezTo>
                  <a:cubicBezTo>
                    <a:pt x="316" y="151"/>
                    <a:pt x="316" y="151"/>
                    <a:pt x="316" y="152"/>
                  </a:cubicBezTo>
                  <a:cubicBezTo>
                    <a:pt x="317" y="152"/>
                    <a:pt x="316" y="152"/>
                    <a:pt x="316" y="153"/>
                  </a:cubicBezTo>
                  <a:cubicBezTo>
                    <a:pt x="317" y="153"/>
                    <a:pt x="316" y="153"/>
                    <a:pt x="315" y="154"/>
                  </a:cubicBezTo>
                  <a:cubicBezTo>
                    <a:pt x="315" y="154"/>
                    <a:pt x="315" y="154"/>
                    <a:pt x="315" y="155"/>
                  </a:cubicBezTo>
                  <a:cubicBezTo>
                    <a:pt x="315" y="155"/>
                    <a:pt x="315" y="155"/>
                    <a:pt x="315" y="156"/>
                  </a:cubicBezTo>
                  <a:cubicBezTo>
                    <a:pt x="316" y="156"/>
                    <a:pt x="315" y="156"/>
                    <a:pt x="315" y="157"/>
                  </a:cubicBezTo>
                  <a:cubicBezTo>
                    <a:pt x="315" y="158"/>
                    <a:pt x="315" y="157"/>
                    <a:pt x="315" y="158"/>
                  </a:cubicBezTo>
                  <a:cubicBezTo>
                    <a:pt x="314" y="158"/>
                    <a:pt x="314" y="158"/>
                    <a:pt x="314" y="159"/>
                  </a:cubicBezTo>
                  <a:cubicBezTo>
                    <a:pt x="313" y="159"/>
                    <a:pt x="314" y="159"/>
                    <a:pt x="314" y="159"/>
                  </a:cubicBezTo>
                  <a:cubicBezTo>
                    <a:pt x="314" y="160"/>
                    <a:pt x="314" y="160"/>
                    <a:pt x="314" y="161"/>
                  </a:cubicBezTo>
                  <a:cubicBezTo>
                    <a:pt x="314" y="161"/>
                    <a:pt x="314" y="161"/>
                    <a:pt x="313" y="161"/>
                  </a:cubicBezTo>
                  <a:cubicBezTo>
                    <a:pt x="312" y="162"/>
                    <a:pt x="313" y="162"/>
                    <a:pt x="312" y="162"/>
                  </a:cubicBezTo>
                  <a:cubicBezTo>
                    <a:pt x="312" y="163"/>
                    <a:pt x="312" y="163"/>
                    <a:pt x="312" y="163"/>
                  </a:cubicBezTo>
                  <a:cubicBezTo>
                    <a:pt x="312" y="164"/>
                    <a:pt x="312" y="164"/>
                    <a:pt x="312" y="165"/>
                  </a:cubicBezTo>
                  <a:cubicBezTo>
                    <a:pt x="313" y="166"/>
                    <a:pt x="312" y="165"/>
                    <a:pt x="312" y="166"/>
                  </a:cubicBezTo>
                  <a:cubicBezTo>
                    <a:pt x="312" y="167"/>
                    <a:pt x="312" y="167"/>
                    <a:pt x="312" y="167"/>
                  </a:cubicBezTo>
                  <a:cubicBezTo>
                    <a:pt x="312" y="168"/>
                    <a:pt x="312" y="168"/>
                    <a:pt x="312" y="169"/>
                  </a:cubicBezTo>
                  <a:cubicBezTo>
                    <a:pt x="313" y="169"/>
                    <a:pt x="313" y="169"/>
                    <a:pt x="314" y="170"/>
                  </a:cubicBezTo>
                  <a:cubicBezTo>
                    <a:pt x="314" y="170"/>
                    <a:pt x="314" y="171"/>
                    <a:pt x="314" y="172"/>
                  </a:cubicBezTo>
                  <a:cubicBezTo>
                    <a:pt x="313" y="173"/>
                    <a:pt x="313" y="172"/>
                    <a:pt x="314" y="173"/>
                  </a:cubicBezTo>
                  <a:cubicBezTo>
                    <a:pt x="314" y="173"/>
                    <a:pt x="314" y="173"/>
                    <a:pt x="314" y="173"/>
                  </a:cubicBezTo>
                  <a:cubicBezTo>
                    <a:pt x="315" y="174"/>
                    <a:pt x="314" y="174"/>
                    <a:pt x="315" y="174"/>
                  </a:cubicBezTo>
                  <a:cubicBezTo>
                    <a:pt x="315" y="175"/>
                    <a:pt x="314" y="175"/>
                    <a:pt x="314" y="175"/>
                  </a:cubicBezTo>
                  <a:cubicBezTo>
                    <a:pt x="314" y="176"/>
                    <a:pt x="314" y="176"/>
                    <a:pt x="314" y="176"/>
                  </a:cubicBezTo>
                  <a:cubicBezTo>
                    <a:pt x="314" y="177"/>
                    <a:pt x="315" y="176"/>
                    <a:pt x="315" y="177"/>
                  </a:cubicBezTo>
                  <a:cubicBezTo>
                    <a:pt x="316" y="177"/>
                    <a:pt x="315" y="177"/>
                    <a:pt x="315" y="178"/>
                  </a:cubicBezTo>
                  <a:cubicBezTo>
                    <a:pt x="315" y="179"/>
                    <a:pt x="315" y="179"/>
                    <a:pt x="315" y="180"/>
                  </a:cubicBezTo>
                  <a:cubicBezTo>
                    <a:pt x="315" y="181"/>
                    <a:pt x="314" y="180"/>
                    <a:pt x="315" y="180"/>
                  </a:cubicBezTo>
                  <a:cubicBezTo>
                    <a:pt x="315" y="181"/>
                    <a:pt x="315" y="181"/>
                    <a:pt x="316" y="180"/>
                  </a:cubicBezTo>
                  <a:cubicBezTo>
                    <a:pt x="316" y="180"/>
                    <a:pt x="317" y="180"/>
                    <a:pt x="317" y="180"/>
                  </a:cubicBezTo>
                  <a:cubicBezTo>
                    <a:pt x="317" y="180"/>
                    <a:pt x="317" y="181"/>
                    <a:pt x="317" y="182"/>
                  </a:cubicBezTo>
                  <a:cubicBezTo>
                    <a:pt x="317" y="183"/>
                    <a:pt x="317" y="182"/>
                    <a:pt x="317" y="183"/>
                  </a:cubicBezTo>
                  <a:cubicBezTo>
                    <a:pt x="317" y="183"/>
                    <a:pt x="318" y="182"/>
                    <a:pt x="318" y="183"/>
                  </a:cubicBezTo>
                  <a:cubicBezTo>
                    <a:pt x="318" y="183"/>
                    <a:pt x="318" y="183"/>
                    <a:pt x="319" y="183"/>
                  </a:cubicBezTo>
                  <a:cubicBezTo>
                    <a:pt x="319" y="184"/>
                    <a:pt x="321" y="184"/>
                    <a:pt x="323" y="184"/>
                  </a:cubicBezTo>
                  <a:cubicBezTo>
                    <a:pt x="324" y="184"/>
                    <a:pt x="324" y="185"/>
                    <a:pt x="324" y="185"/>
                  </a:cubicBezTo>
                  <a:cubicBezTo>
                    <a:pt x="325" y="186"/>
                    <a:pt x="325" y="186"/>
                    <a:pt x="325" y="186"/>
                  </a:cubicBezTo>
                  <a:cubicBezTo>
                    <a:pt x="325" y="187"/>
                    <a:pt x="326" y="187"/>
                    <a:pt x="326" y="187"/>
                  </a:cubicBezTo>
                  <a:cubicBezTo>
                    <a:pt x="327" y="188"/>
                    <a:pt x="328" y="188"/>
                    <a:pt x="328" y="188"/>
                  </a:cubicBezTo>
                  <a:cubicBezTo>
                    <a:pt x="328" y="188"/>
                    <a:pt x="329" y="188"/>
                    <a:pt x="329" y="188"/>
                  </a:cubicBezTo>
                  <a:cubicBezTo>
                    <a:pt x="329" y="188"/>
                    <a:pt x="329" y="188"/>
                    <a:pt x="329" y="188"/>
                  </a:cubicBezTo>
                  <a:cubicBezTo>
                    <a:pt x="329" y="187"/>
                    <a:pt x="329" y="187"/>
                    <a:pt x="330" y="187"/>
                  </a:cubicBezTo>
                  <a:cubicBezTo>
                    <a:pt x="330" y="187"/>
                    <a:pt x="330" y="188"/>
                    <a:pt x="330" y="188"/>
                  </a:cubicBezTo>
                  <a:cubicBezTo>
                    <a:pt x="331" y="189"/>
                    <a:pt x="331" y="189"/>
                    <a:pt x="331" y="189"/>
                  </a:cubicBezTo>
                  <a:cubicBezTo>
                    <a:pt x="331" y="189"/>
                    <a:pt x="331" y="191"/>
                    <a:pt x="331" y="192"/>
                  </a:cubicBezTo>
                  <a:cubicBezTo>
                    <a:pt x="332" y="193"/>
                    <a:pt x="332" y="192"/>
                    <a:pt x="333" y="193"/>
                  </a:cubicBezTo>
                  <a:cubicBezTo>
                    <a:pt x="333" y="193"/>
                    <a:pt x="333" y="194"/>
                    <a:pt x="334" y="195"/>
                  </a:cubicBezTo>
                  <a:cubicBezTo>
                    <a:pt x="335" y="195"/>
                    <a:pt x="335" y="195"/>
                    <a:pt x="336" y="196"/>
                  </a:cubicBezTo>
                  <a:cubicBezTo>
                    <a:pt x="337" y="198"/>
                    <a:pt x="337" y="197"/>
                    <a:pt x="338" y="198"/>
                  </a:cubicBezTo>
                  <a:cubicBezTo>
                    <a:pt x="339" y="199"/>
                    <a:pt x="339" y="200"/>
                    <a:pt x="340" y="201"/>
                  </a:cubicBezTo>
                  <a:cubicBezTo>
                    <a:pt x="341" y="202"/>
                    <a:pt x="340" y="202"/>
                    <a:pt x="341" y="203"/>
                  </a:cubicBezTo>
                  <a:cubicBezTo>
                    <a:pt x="341" y="203"/>
                    <a:pt x="341" y="203"/>
                    <a:pt x="343" y="205"/>
                  </a:cubicBezTo>
                  <a:cubicBezTo>
                    <a:pt x="344" y="206"/>
                    <a:pt x="343" y="206"/>
                    <a:pt x="343" y="206"/>
                  </a:cubicBezTo>
                  <a:cubicBezTo>
                    <a:pt x="344" y="207"/>
                    <a:pt x="343" y="207"/>
                    <a:pt x="344" y="207"/>
                  </a:cubicBezTo>
                  <a:cubicBezTo>
                    <a:pt x="344" y="208"/>
                    <a:pt x="344" y="208"/>
                    <a:pt x="346" y="208"/>
                  </a:cubicBezTo>
                  <a:cubicBezTo>
                    <a:pt x="347" y="208"/>
                    <a:pt x="346" y="208"/>
                    <a:pt x="346" y="208"/>
                  </a:cubicBezTo>
                  <a:cubicBezTo>
                    <a:pt x="346" y="208"/>
                    <a:pt x="346" y="208"/>
                    <a:pt x="347" y="209"/>
                  </a:cubicBezTo>
                  <a:cubicBezTo>
                    <a:pt x="347" y="209"/>
                    <a:pt x="348" y="208"/>
                    <a:pt x="349" y="208"/>
                  </a:cubicBezTo>
                  <a:cubicBezTo>
                    <a:pt x="349" y="208"/>
                    <a:pt x="350" y="208"/>
                    <a:pt x="351" y="208"/>
                  </a:cubicBezTo>
                  <a:cubicBezTo>
                    <a:pt x="351" y="208"/>
                    <a:pt x="351" y="208"/>
                    <a:pt x="352" y="208"/>
                  </a:cubicBezTo>
                  <a:cubicBezTo>
                    <a:pt x="353" y="208"/>
                    <a:pt x="353" y="208"/>
                    <a:pt x="354" y="208"/>
                  </a:cubicBezTo>
                  <a:cubicBezTo>
                    <a:pt x="354" y="207"/>
                    <a:pt x="353" y="207"/>
                    <a:pt x="354" y="207"/>
                  </a:cubicBezTo>
                  <a:cubicBezTo>
                    <a:pt x="355" y="207"/>
                    <a:pt x="355" y="207"/>
                    <a:pt x="356" y="208"/>
                  </a:cubicBezTo>
                  <a:cubicBezTo>
                    <a:pt x="357" y="208"/>
                    <a:pt x="356" y="208"/>
                    <a:pt x="356" y="209"/>
                  </a:cubicBezTo>
                  <a:cubicBezTo>
                    <a:pt x="356" y="210"/>
                    <a:pt x="357" y="209"/>
                    <a:pt x="358" y="210"/>
                  </a:cubicBezTo>
                  <a:cubicBezTo>
                    <a:pt x="359" y="210"/>
                    <a:pt x="359" y="210"/>
                    <a:pt x="359" y="210"/>
                  </a:cubicBezTo>
                  <a:cubicBezTo>
                    <a:pt x="360" y="210"/>
                    <a:pt x="360" y="210"/>
                    <a:pt x="360" y="210"/>
                  </a:cubicBezTo>
                  <a:cubicBezTo>
                    <a:pt x="360" y="210"/>
                    <a:pt x="361" y="210"/>
                    <a:pt x="362" y="210"/>
                  </a:cubicBezTo>
                  <a:cubicBezTo>
                    <a:pt x="363" y="211"/>
                    <a:pt x="363" y="211"/>
                    <a:pt x="364" y="212"/>
                  </a:cubicBezTo>
                  <a:cubicBezTo>
                    <a:pt x="365" y="212"/>
                    <a:pt x="365" y="211"/>
                    <a:pt x="367" y="210"/>
                  </a:cubicBezTo>
                  <a:cubicBezTo>
                    <a:pt x="368" y="210"/>
                    <a:pt x="367" y="210"/>
                    <a:pt x="367" y="210"/>
                  </a:cubicBezTo>
                  <a:cubicBezTo>
                    <a:pt x="367" y="210"/>
                    <a:pt x="368" y="209"/>
                    <a:pt x="368" y="209"/>
                  </a:cubicBezTo>
                  <a:cubicBezTo>
                    <a:pt x="369" y="208"/>
                    <a:pt x="368" y="209"/>
                    <a:pt x="367" y="209"/>
                  </a:cubicBezTo>
                  <a:cubicBezTo>
                    <a:pt x="366" y="209"/>
                    <a:pt x="366" y="208"/>
                    <a:pt x="365" y="208"/>
                  </a:cubicBezTo>
                  <a:cubicBezTo>
                    <a:pt x="364" y="207"/>
                    <a:pt x="364" y="206"/>
                    <a:pt x="364" y="205"/>
                  </a:cubicBezTo>
                  <a:cubicBezTo>
                    <a:pt x="364" y="204"/>
                    <a:pt x="364" y="203"/>
                    <a:pt x="365" y="202"/>
                  </a:cubicBezTo>
                  <a:cubicBezTo>
                    <a:pt x="365" y="201"/>
                    <a:pt x="365" y="201"/>
                    <a:pt x="366" y="201"/>
                  </a:cubicBezTo>
                  <a:cubicBezTo>
                    <a:pt x="366" y="200"/>
                    <a:pt x="367" y="200"/>
                    <a:pt x="367" y="200"/>
                  </a:cubicBezTo>
                  <a:cubicBezTo>
                    <a:pt x="368" y="200"/>
                    <a:pt x="369" y="199"/>
                    <a:pt x="369" y="199"/>
                  </a:cubicBezTo>
                  <a:cubicBezTo>
                    <a:pt x="370" y="198"/>
                    <a:pt x="370" y="198"/>
                    <a:pt x="370" y="198"/>
                  </a:cubicBezTo>
                  <a:cubicBezTo>
                    <a:pt x="370" y="198"/>
                    <a:pt x="371" y="199"/>
                    <a:pt x="372" y="199"/>
                  </a:cubicBezTo>
                  <a:cubicBezTo>
                    <a:pt x="372" y="199"/>
                    <a:pt x="372" y="199"/>
                    <a:pt x="372" y="199"/>
                  </a:cubicBezTo>
                  <a:cubicBezTo>
                    <a:pt x="372" y="200"/>
                    <a:pt x="373" y="200"/>
                    <a:pt x="373" y="200"/>
                  </a:cubicBezTo>
                  <a:cubicBezTo>
                    <a:pt x="373" y="200"/>
                    <a:pt x="373" y="200"/>
                    <a:pt x="374" y="200"/>
                  </a:cubicBezTo>
                  <a:cubicBezTo>
                    <a:pt x="375" y="200"/>
                    <a:pt x="375" y="200"/>
                    <a:pt x="376" y="200"/>
                  </a:cubicBezTo>
                  <a:cubicBezTo>
                    <a:pt x="377" y="200"/>
                    <a:pt x="377" y="199"/>
                    <a:pt x="377" y="199"/>
                  </a:cubicBezTo>
                  <a:cubicBezTo>
                    <a:pt x="377" y="199"/>
                    <a:pt x="378" y="199"/>
                    <a:pt x="378" y="199"/>
                  </a:cubicBezTo>
                  <a:cubicBezTo>
                    <a:pt x="379" y="199"/>
                    <a:pt x="378" y="199"/>
                    <a:pt x="377" y="198"/>
                  </a:cubicBezTo>
                  <a:cubicBezTo>
                    <a:pt x="377" y="198"/>
                    <a:pt x="378" y="198"/>
                    <a:pt x="378" y="198"/>
                  </a:cubicBezTo>
                  <a:cubicBezTo>
                    <a:pt x="379" y="197"/>
                    <a:pt x="379" y="196"/>
                    <a:pt x="380" y="196"/>
                  </a:cubicBezTo>
                  <a:cubicBezTo>
                    <a:pt x="380" y="196"/>
                    <a:pt x="382" y="196"/>
                    <a:pt x="382" y="196"/>
                  </a:cubicBezTo>
                  <a:cubicBezTo>
                    <a:pt x="382" y="261"/>
                    <a:pt x="382" y="261"/>
                    <a:pt x="382" y="261"/>
                  </a:cubicBezTo>
                  <a:cubicBezTo>
                    <a:pt x="382" y="261"/>
                    <a:pt x="380" y="261"/>
                    <a:pt x="380" y="261"/>
                  </a:cubicBezTo>
                  <a:cubicBezTo>
                    <a:pt x="379" y="261"/>
                    <a:pt x="378" y="262"/>
                    <a:pt x="378" y="262"/>
                  </a:cubicBezTo>
                  <a:cubicBezTo>
                    <a:pt x="377" y="262"/>
                    <a:pt x="376" y="261"/>
                    <a:pt x="376" y="261"/>
                  </a:cubicBezTo>
                  <a:cubicBezTo>
                    <a:pt x="375" y="261"/>
                    <a:pt x="375" y="261"/>
                    <a:pt x="375" y="261"/>
                  </a:cubicBezTo>
                  <a:cubicBezTo>
                    <a:pt x="375" y="260"/>
                    <a:pt x="374" y="260"/>
                    <a:pt x="374" y="260"/>
                  </a:cubicBezTo>
                  <a:cubicBezTo>
                    <a:pt x="373" y="260"/>
                    <a:pt x="373" y="260"/>
                    <a:pt x="372" y="260"/>
                  </a:cubicBezTo>
                  <a:cubicBezTo>
                    <a:pt x="372" y="259"/>
                    <a:pt x="373" y="259"/>
                    <a:pt x="372" y="258"/>
                  </a:cubicBezTo>
                  <a:cubicBezTo>
                    <a:pt x="372" y="258"/>
                    <a:pt x="372" y="258"/>
                    <a:pt x="371" y="257"/>
                  </a:cubicBezTo>
                  <a:cubicBezTo>
                    <a:pt x="371" y="257"/>
                    <a:pt x="372" y="257"/>
                    <a:pt x="373" y="257"/>
                  </a:cubicBezTo>
                  <a:cubicBezTo>
                    <a:pt x="373" y="256"/>
                    <a:pt x="373" y="256"/>
                    <a:pt x="374" y="256"/>
                  </a:cubicBezTo>
                  <a:cubicBezTo>
                    <a:pt x="375" y="256"/>
                    <a:pt x="374" y="256"/>
                    <a:pt x="374" y="255"/>
                  </a:cubicBezTo>
                  <a:cubicBezTo>
                    <a:pt x="374" y="255"/>
                    <a:pt x="374" y="254"/>
                    <a:pt x="374" y="254"/>
                  </a:cubicBezTo>
                  <a:cubicBezTo>
                    <a:pt x="374" y="254"/>
                    <a:pt x="374" y="253"/>
                    <a:pt x="374" y="253"/>
                  </a:cubicBezTo>
                  <a:cubicBezTo>
                    <a:pt x="375" y="253"/>
                    <a:pt x="374" y="252"/>
                    <a:pt x="375" y="252"/>
                  </a:cubicBezTo>
                  <a:cubicBezTo>
                    <a:pt x="375" y="251"/>
                    <a:pt x="376" y="250"/>
                    <a:pt x="375" y="250"/>
                  </a:cubicBezTo>
                  <a:cubicBezTo>
                    <a:pt x="374" y="250"/>
                    <a:pt x="374" y="250"/>
                    <a:pt x="373" y="250"/>
                  </a:cubicBezTo>
                  <a:cubicBezTo>
                    <a:pt x="371" y="250"/>
                    <a:pt x="371" y="250"/>
                    <a:pt x="371" y="250"/>
                  </a:cubicBezTo>
                  <a:cubicBezTo>
                    <a:pt x="371" y="250"/>
                    <a:pt x="371" y="250"/>
                    <a:pt x="371" y="249"/>
                  </a:cubicBezTo>
                  <a:cubicBezTo>
                    <a:pt x="371" y="249"/>
                    <a:pt x="370" y="249"/>
                    <a:pt x="369" y="250"/>
                  </a:cubicBezTo>
                  <a:cubicBezTo>
                    <a:pt x="368" y="250"/>
                    <a:pt x="369" y="250"/>
                    <a:pt x="368" y="250"/>
                  </a:cubicBezTo>
                  <a:cubicBezTo>
                    <a:pt x="367" y="251"/>
                    <a:pt x="367" y="251"/>
                    <a:pt x="367" y="251"/>
                  </a:cubicBezTo>
                  <a:cubicBezTo>
                    <a:pt x="367" y="251"/>
                    <a:pt x="366" y="251"/>
                    <a:pt x="363" y="254"/>
                  </a:cubicBezTo>
                  <a:cubicBezTo>
                    <a:pt x="360" y="256"/>
                    <a:pt x="362" y="254"/>
                    <a:pt x="362" y="254"/>
                  </a:cubicBezTo>
                  <a:cubicBezTo>
                    <a:pt x="361" y="255"/>
                    <a:pt x="360" y="255"/>
                    <a:pt x="359" y="255"/>
                  </a:cubicBezTo>
                  <a:cubicBezTo>
                    <a:pt x="358" y="255"/>
                    <a:pt x="359" y="256"/>
                    <a:pt x="359" y="256"/>
                  </a:cubicBezTo>
                  <a:cubicBezTo>
                    <a:pt x="359" y="256"/>
                    <a:pt x="359" y="256"/>
                    <a:pt x="358" y="256"/>
                  </a:cubicBezTo>
                  <a:cubicBezTo>
                    <a:pt x="358" y="256"/>
                    <a:pt x="358" y="256"/>
                    <a:pt x="357" y="257"/>
                  </a:cubicBezTo>
                  <a:cubicBezTo>
                    <a:pt x="357" y="257"/>
                    <a:pt x="357" y="257"/>
                    <a:pt x="356" y="258"/>
                  </a:cubicBezTo>
                  <a:cubicBezTo>
                    <a:pt x="356" y="259"/>
                    <a:pt x="356" y="258"/>
                    <a:pt x="355" y="258"/>
                  </a:cubicBezTo>
                  <a:cubicBezTo>
                    <a:pt x="355" y="259"/>
                    <a:pt x="351" y="261"/>
                    <a:pt x="351" y="261"/>
                  </a:cubicBezTo>
                  <a:cubicBezTo>
                    <a:pt x="351" y="261"/>
                    <a:pt x="351" y="260"/>
                    <a:pt x="351" y="260"/>
                  </a:cubicBezTo>
                  <a:cubicBezTo>
                    <a:pt x="351" y="260"/>
                    <a:pt x="350" y="259"/>
                    <a:pt x="349" y="259"/>
                  </a:cubicBezTo>
                  <a:cubicBezTo>
                    <a:pt x="349" y="258"/>
                    <a:pt x="349" y="258"/>
                    <a:pt x="348" y="258"/>
                  </a:cubicBezTo>
                  <a:cubicBezTo>
                    <a:pt x="348" y="257"/>
                    <a:pt x="347" y="258"/>
                    <a:pt x="347" y="258"/>
                  </a:cubicBezTo>
                  <a:cubicBezTo>
                    <a:pt x="346" y="258"/>
                    <a:pt x="346" y="258"/>
                    <a:pt x="345" y="259"/>
                  </a:cubicBezTo>
                  <a:cubicBezTo>
                    <a:pt x="344" y="259"/>
                    <a:pt x="343" y="259"/>
                    <a:pt x="343" y="260"/>
                  </a:cubicBezTo>
                  <a:cubicBezTo>
                    <a:pt x="342" y="260"/>
                    <a:pt x="342" y="259"/>
                    <a:pt x="341" y="259"/>
                  </a:cubicBezTo>
                  <a:cubicBezTo>
                    <a:pt x="341" y="259"/>
                    <a:pt x="341" y="259"/>
                    <a:pt x="342" y="258"/>
                  </a:cubicBezTo>
                  <a:cubicBezTo>
                    <a:pt x="343" y="258"/>
                    <a:pt x="342" y="257"/>
                    <a:pt x="342" y="257"/>
                  </a:cubicBezTo>
                  <a:cubicBezTo>
                    <a:pt x="342" y="257"/>
                    <a:pt x="341" y="258"/>
                    <a:pt x="340" y="258"/>
                  </a:cubicBezTo>
                  <a:cubicBezTo>
                    <a:pt x="339" y="258"/>
                    <a:pt x="340" y="257"/>
                    <a:pt x="340" y="256"/>
                  </a:cubicBezTo>
                  <a:cubicBezTo>
                    <a:pt x="339" y="255"/>
                    <a:pt x="339" y="255"/>
                    <a:pt x="339" y="254"/>
                  </a:cubicBezTo>
                  <a:cubicBezTo>
                    <a:pt x="339" y="254"/>
                    <a:pt x="339" y="254"/>
                    <a:pt x="339" y="254"/>
                  </a:cubicBezTo>
                  <a:cubicBezTo>
                    <a:pt x="339" y="254"/>
                    <a:pt x="338" y="253"/>
                    <a:pt x="338" y="252"/>
                  </a:cubicBezTo>
                  <a:cubicBezTo>
                    <a:pt x="338" y="251"/>
                    <a:pt x="338" y="251"/>
                    <a:pt x="338" y="249"/>
                  </a:cubicBezTo>
                  <a:cubicBezTo>
                    <a:pt x="338" y="248"/>
                    <a:pt x="338" y="249"/>
                    <a:pt x="338" y="248"/>
                  </a:cubicBezTo>
                  <a:cubicBezTo>
                    <a:pt x="338" y="247"/>
                    <a:pt x="337" y="247"/>
                    <a:pt x="337" y="247"/>
                  </a:cubicBezTo>
                  <a:cubicBezTo>
                    <a:pt x="336" y="247"/>
                    <a:pt x="336" y="247"/>
                    <a:pt x="334" y="246"/>
                  </a:cubicBezTo>
                  <a:cubicBezTo>
                    <a:pt x="333" y="246"/>
                    <a:pt x="334" y="246"/>
                    <a:pt x="334" y="246"/>
                  </a:cubicBezTo>
                  <a:cubicBezTo>
                    <a:pt x="334" y="245"/>
                    <a:pt x="334" y="245"/>
                    <a:pt x="333" y="244"/>
                  </a:cubicBezTo>
                  <a:cubicBezTo>
                    <a:pt x="333" y="243"/>
                    <a:pt x="333" y="244"/>
                    <a:pt x="333" y="243"/>
                  </a:cubicBezTo>
                  <a:cubicBezTo>
                    <a:pt x="333" y="242"/>
                    <a:pt x="333" y="242"/>
                    <a:pt x="333" y="242"/>
                  </a:cubicBezTo>
                  <a:cubicBezTo>
                    <a:pt x="333" y="241"/>
                    <a:pt x="333" y="241"/>
                    <a:pt x="333" y="241"/>
                  </a:cubicBezTo>
                  <a:cubicBezTo>
                    <a:pt x="334" y="240"/>
                    <a:pt x="333" y="240"/>
                    <a:pt x="333" y="239"/>
                  </a:cubicBezTo>
                  <a:cubicBezTo>
                    <a:pt x="333" y="239"/>
                    <a:pt x="333" y="239"/>
                    <a:pt x="332" y="238"/>
                  </a:cubicBezTo>
                  <a:cubicBezTo>
                    <a:pt x="331" y="237"/>
                    <a:pt x="332" y="238"/>
                    <a:pt x="332" y="237"/>
                  </a:cubicBezTo>
                  <a:cubicBezTo>
                    <a:pt x="332" y="236"/>
                    <a:pt x="332" y="236"/>
                    <a:pt x="331" y="236"/>
                  </a:cubicBezTo>
                  <a:cubicBezTo>
                    <a:pt x="331" y="236"/>
                    <a:pt x="330" y="235"/>
                    <a:pt x="330" y="235"/>
                  </a:cubicBezTo>
                  <a:cubicBezTo>
                    <a:pt x="330" y="235"/>
                    <a:pt x="329" y="234"/>
                    <a:pt x="329" y="233"/>
                  </a:cubicBezTo>
                  <a:cubicBezTo>
                    <a:pt x="329" y="233"/>
                    <a:pt x="328" y="232"/>
                    <a:pt x="327" y="232"/>
                  </a:cubicBezTo>
                  <a:cubicBezTo>
                    <a:pt x="327" y="231"/>
                    <a:pt x="326" y="232"/>
                    <a:pt x="326" y="231"/>
                  </a:cubicBezTo>
                  <a:cubicBezTo>
                    <a:pt x="325" y="231"/>
                    <a:pt x="325" y="231"/>
                    <a:pt x="324" y="230"/>
                  </a:cubicBezTo>
                  <a:cubicBezTo>
                    <a:pt x="324" y="230"/>
                    <a:pt x="323" y="230"/>
                    <a:pt x="323" y="230"/>
                  </a:cubicBezTo>
                  <a:cubicBezTo>
                    <a:pt x="323" y="230"/>
                    <a:pt x="323" y="230"/>
                    <a:pt x="323" y="231"/>
                  </a:cubicBezTo>
                  <a:cubicBezTo>
                    <a:pt x="322" y="232"/>
                    <a:pt x="322" y="232"/>
                    <a:pt x="322" y="233"/>
                  </a:cubicBezTo>
                  <a:cubicBezTo>
                    <a:pt x="322" y="234"/>
                    <a:pt x="321" y="235"/>
                    <a:pt x="321" y="235"/>
                  </a:cubicBezTo>
                  <a:cubicBezTo>
                    <a:pt x="321" y="235"/>
                    <a:pt x="321" y="235"/>
                    <a:pt x="320" y="234"/>
                  </a:cubicBezTo>
                  <a:cubicBezTo>
                    <a:pt x="320" y="232"/>
                    <a:pt x="320" y="233"/>
                    <a:pt x="320" y="231"/>
                  </a:cubicBezTo>
                  <a:cubicBezTo>
                    <a:pt x="320" y="230"/>
                    <a:pt x="319" y="230"/>
                    <a:pt x="319" y="230"/>
                  </a:cubicBezTo>
                  <a:cubicBezTo>
                    <a:pt x="319" y="229"/>
                    <a:pt x="319" y="229"/>
                    <a:pt x="319" y="229"/>
                  </a:cubicBezTo>
                  <a:cubicBezTo>
                    <a:pt x="319" y="229"/>
                    <a:pt x="317" y="227"/>
                    <a:pt x="317" y="226"/>
                  </a:cubicBezTo>
                  <a:cubicBezTo>
                    <a:pt x="316" y="226"/>
                    <a:pt x="316" y="226"/>
                    <a:pt x="316" y="225"/>
                  </a:cubicBezTo>
                  <a:cubicBezTo>
                    <a:pt x="316" y="225"/>
                    <a:pt x="315" y="224"/>
                    <a:pt x="315" y="224"/>
                  </a:cubicBezTo>
                  <a:cubicBezTo>
                    <a:pt x="315" y="223"/>
                    <a:pt x="316" y="224"/>
                    <a:pt x="317" y="223"/>
                  </a:cubicBezTo>
                  <a:cubicBezTo>
                    <a:pt x="318" y="223"/>
                    <a:pt x="318" y="223"/>
                    <a:pt x="319" y="222"/>
                  </a:cubicBezTo>
                  <a:cubicBezTo>
                    <a:pt x="319" y="222"/>
                    <a:pt x="319" y="221"/>
                    <a:pt x="319" y="221"/>
                  </a:cubicBezTo>
                  <a:cubicBezTo>
                    <a:pt x="319" y="220"/>
                    <a:pt x="319" y="221"/>
                    <a:pt x="319" y="220"/>
                  </a:cubicBezTo>
                  <a:cubicBezTo>
                    <a:pt x="319" y="220"/>
                    <a:pt x="319" y="220"/>
                    <a:pt x="319" y="220"/>
                  </a:cubicBezTo>
                  <a:cubicBezTo>
                    <a:pt x="319" y="220"/>
                    <a:pt x="317" y="218"/>
                    <a:pt x="317" y="218"/>
                  </a:cubicBezTo>
                  <a:cubicBezTo>
                    <a:pt x="317" y="218"/>
                    <a:pt x="314" y="217"/>
                    <a:pt x="314" y="216"/>
                  </a:cubicBezTo>
                  <a:cubicBezTo>
                    <a:pt x="314" y="215"/>
                    <a:pt x="315" y="215"/>
                    <a:pt x="315" y="215"/>
                  </a:cubicBezTo>
                  <a:cubicBezTo>
                    <a:pt x="315" y="215"/>
                    <a:pt x="314" y="214"/>
                    <a:pt x="314" y="214"/>
                  </a:cubicBezTo>
                  <a:cubicBezTo>
                    <a:pt x="313" y="214"/>
                    <a:pt x="312" y="212"/>
                    <a:pt x="312" y="212"/>
                  </a:cubicBezTo>
                  <a:cubicBezTo>
                    <a:pt x="312" y="212"/>
                    <a:pt x="311" y="212"/>
                    <a:pt x="311" y="212"/>
                  </a:cubicBezTo>
                  <a:cubicBezTo>
                    <a:pt x="310" y="212"/>
                    <a:pt x="310" y="211"/>
                    <a:pt x="310" y="211"/>
                  </a:cubicBezTo>
                  <a:cubicBezTo>
                    <a:pt x="309" y="211"/>
                    <a:pt x="309" y="211"/>
                    <a:pt x="309" y="210"/>
                  </a:cubicBezTo>
                  <a:cubicBezTo>
                    <a:pt x="309" y="210"/>
                    <a:pt x="308" y="210"/>
                    <a:pt x="308" y="210"/>
                  </a:cubicBezTo>
                  <a:cubicBezTo>
                    <a:pt x="307" y="210"/>
                    <a:pt x="307" y="210"/>
                    <a:pt x="307" y="210"/>
                  </a:cubicBezTo>
                  <a:cubicBezTo>
                    <a:pt x="306" y="210"/>
                    <a:pt x="306" y="210"/>
                    <a:pt x="305" y="209"/>
                  </a:cubicBezTo>
                  <a:cubicBezTo>
                    <a:pt x="305" y="209"/>
                    <a:pt x="303" y="209"/>
                    <a:pt x="303" y="209"/>
                  </a:cubicBezTo>
                  <a:cubicBezTo>
                    <a:pt x="303" y="209"/>
                    <a:pt x="303" y="209"/>
                    <a:pt x="303" y="208"/>
                  </a:cubicBezTo>
                  <a:cubicBezTo>
                    <a:pt x="302" y="208"/>
                    <a:pt x="301" y="208"/>
                    <a:pt x="301" y="208"/>
                  </a:cubicBezTo>
                  <a:cubicBezTo>
                    <a:pt x="301" y="208"/>
                    <a:pt x="301" y="208"/>
                    <a:pt x="301" y="209"/>
                  </a:cubicBezTo>
                  <a:cubicBezTo>
                    <a:pt x="301" y="209"/>
                    <a:pt x="300" y="209"/>
                    <a:pt x="300" y="210"/>
                  </a:cubicBezTo>
                  <a:cubicBezTo>
                    <a:pt x="299" y="210"/>
                    <a:pt x="300" y="210"/>
                    <a:pt x="299" y="210"/>
                  </a:cubicBezTo>
                  <a:cubicBezTo>
                    <a:pt x="299" y="210"/>
                    <a:pt x="299" y="210"/>
                    <a:pt x="298" y="210"/>
                  </a:cubicBezTo>
                  <a:cubicBezTo>
                    <a:pt x="298" y="210"/>
                    <a:pt x="297" y="209"/>
                    <a:pt x="297" y="209"/>
                  </a:cubicBezTo>
                  <a:cubicBezTo>
                    <a:pt x="297" y="208"/>
                    <a:pt x="297" y="208"/>
                    <a:pt x="297" y="207"/>
                  </a:cubicBezTo>
                  <a:cubicBezTo>
                    <a:pt x="297" y="207"/>
                    <a:pt x="296" y="207"/>
                    <a:pt x="296" y="207"/>
                  </a:cubicBezTo>
                  <a:cubicBezTo>
                    <a:pt x="296" y="207"/>
                    <a:pt x="296" y="207"/>
                    <a:pt x="295" y="206"/>
                  </a:cubicBezTo>
                  <a:cubicBezTo>
                    <a:pt x="295" y="206"/>
                    <a:pt x="294" y="206"/>
                    <a:pt x="293" y="206"/>
                  </a:cubicBezTo>
                  <a:cubicBezTo>
                    <a:pt x="292" y="205"/>
                    <a:pt x="292" y="205"/>
                    <a:pt x="292" y="205"/>
                  </a:cubicBezTo>
                  <a:cubicBezTo>
                    <a:pt x="291" y="204"/>
                    <a:pt x="291" y="204"/>
                    <a:pt x="291" y="203"/>
                  </a:cubicBezTo>
                  <a:cubicBezTo>
                    <a:pt x="290" y="203"/>
                    <a:pt x="289" y="202"/>
                    <a:pt x="289" y="202"/>
                  </a:cubicBezTo>
                  <a:cubicBezTo>
                    <a:pt x="289" y="202"/>
                    <a:pt x="290" y="201"/>
                    <a:pt x="290" y="201"/>
                  </a:cubicBezTo>
                  <a:cubicBezTo>
                    <a:pt x="290" y="201"/>
                    <a:pt x="289" y="201"/>
                    <a:pt x="289" y="201"/>
                  </a:cubicBezTo>
                  <a:cubicBezTo>
                    <a:pt x="288" y="201"/>
                    <a:pt x="288" y="201"/>
                    <a:pt x="287" y="201"/>
                  </a:cubicBezTo>
                  <a:cubicBezTo>
                    <a:pt x="286" y="201"/>
                    <a:pt x="286" y="201"/>
                    <a:pt x="285" y="201"/>
                  </a:cubicBezTo>
                  <a:cubicBezTo>
                    <a:pt x="284" y="200"/>
                    <a:pt x="284" y="200"/>
                    <a:pt x="283" y="200"/>
                  </a:cubicBezTo>
                  <a:cubicBezTo>
                    <a:pt x="283" y="200"/>
                    <a:pt x="284" y="201"/>
                    <a:pt x="284" y="201"/>
                  </a:cubicBezTo>
                  <a:cubicBezTo>
                    <a:pt x="285" y="202"/>
                    <a:pt x="284" y="202"/>
                    <a:pt x="284" y="202"/>
                  </a:cubicBezTo>
                  <a:cubicBezTo>
                    <a:pt x="284" y="202"/>
                    <a:pt x="283" y="202"/>
                    <a:pt x="282" y="202"/>
                  </a:cubicBezTo>
                  <a:cubicBezTo>
                    <a:pt x="281" y="202"/>
                    <a:pt x="282" y="202"/>
                    <a:pt x="282" y="203"/>
                  </a:cubicBezTo>
                  <a:cubicBezTo>
                    <a:pt x="282" y="203"/>
                    <a:pt x="281" y="203"/>
                    <a:pt x="280" y="203"/>
                  </a:cubicBezTo>
                  <a:cubicBezTo>
                    <a:pt x="280" y="202"/>
                    <a:pt x="280" y="203"/>
                    <a:pt x="279" y="203"/>
                  </a:cubicBezTo>
                  <a:cubicBezTo>
                    <a:pt x="278" y="203"/>
                    <a:pt x="278" y="203"/>
                    <a:pt x="278" y="203"/>
                  </a:cubicBezTo>
                  <a:cubicBezTo>
                    <a:pt x="277" y="203"/>
                    <a:pt x="277" y="203"/>
                    <a:pt x="276" y="203"/>
                  </a:cubicBezTo>
                  <a:cubicBezTo>
                    <a:pt x="275" y="202"/>
                    <a:pt x="276" y="202"/>
                    <a:pt x="275" y="202"/>
                  </a:cubicBezTo>
                  <a:cubicBezTo>
                    <a:pt x="275" y="201"/>
                    <a:pt x="274" y="201"/>
                    <a:pt x="274" y="201"/>
                  </a:cubicBezTo>
                  <a:cubicBezTo>
                    <a:pt x="274" y="200"/>
                    <a:pt x="274" y="200"/>
                    <a:pt x="274" y="200"/>
                  </a:cubicBezTo>
                  <a:cubicBezTo>
                    <a:pt x="273" y="199"/>
                    <a:pt x="273" y="199"/>
                    <a:pt x="273" y="199"/>
                  </a:cubicBezTo>
                  <a:cubicBezTo>
                    <a:pt x="273" y="199"/>
                    <a:pt x="272" y="199"/>
                    <a:pt x="271" y="199"/>
                  </a:cubicBezTo>
                  <a:cubicBezTo>
                    <a:pt x="271" y="199"/>
                    <a:pt x="270" y="198"/>
                    <a:pt x="270" y="197"/>
                  </a:cubicBezTo>
                  <a:cubicBezTo>
                    <a:pt x="270" y="197"/>
                    <a:pt x="269" y="196"/>
                    <a:pt x="269" y="196"/>
                  </a:cubicBezTo>
                  <a:cubicBezTo>
                    <a:pt x="269" y="195"/>
                    <a:pt x="269" y="193"/>
                    <a:pt x="269" y="192"/>
                  </a:cubicBezTo>
                  <a:cubicBezTo>
                    <a:pt x="269" y="191"/>
                    <a:pt x="268" y="192"/>
                    <a:pt x="267" y="192"/>
                  </a:cubicBezTo>
                  <a:cubicBezTo>
                    <a:pt x="266" y="191"/>
                    <a:pt x="267" y="191"/>
                    <a:pt x="267" y="190"/>
                  </a:cubicBezTo>
                  <a:cubicBezTo>
                    <a:pt x="267" y="189"/>
                    <a:pt x="267" y="189"/>
                    <a:pt x="267" y="189"/>
                  </a:cubicBezTo>
                  <a:cubicBezTo>
                    <a:pt x="267" y="188"/>
                    <a:pt x="267" y="188"/>
                    <a:pt x="267" y="187"/>
                  </a:cubicBezTo>
                  <a:cubicBezTo>
                    <a:pt x="267" y="186"/>
                    <a:pt x="267" y="185"/>
                    <a:pt x="267" y="185"/>
                  </a:cubicBezTo>
                  <a:cubicBezTo>
                    <a:pt x="267" y="185"/>
                    <a:pt x="266" y="185"/>
                    <a:pt x="266" y="184"/>
                  </a:cubicBezTo>
                  <a:cubicBezTo>
                    <a:pt x="265" y="184"/>
                    <a:pt x="265" y="184"/>
                    <a:pt x="265" y="184"/>
                  </a:cubicBezTo>
                  <a:cubicBezTo>
                    <a:pt x="265" y="184"/>
                    <a:pt x="265" y="183"/>
                    <a:pt x="264" y="183"/>
                  </a:cubicBezTo>
                  <a:cubicBezTo>
                    <a:pt x="264" y="183"/>
                    <a:pt x="263" y="183"/>
                    <a:pt x="263" y="182"/>
                  </a:cubicBezTo>
                  <a:cubicBezTo>
                    <a:pt x="262" y="182"/>
                    <a:pt x="262" y="182"/>
                    <a:pt x="260" y="181"/>
                  </a:cubicBezTo>
                  <a:cubicBezTo>
                    <a:pt x="259" y="180"/>
                    <a:pt x="259" y="180"/>
                    <a:pt x="258" y="180"/>
                  </a:cubicBezTo>
                  <a:cubicBezTo>
                    <a:pt x="258" y="179"/>
                    <a:pt x="257" y="179"/>
                    <a:pt x="257" y="179"/>
                  </a:cubicBezTo>
                  <a:cubicBezTo>
                    <a:pt x="257" y="178"/>
                    <a:pt x="257" y="178"/>
                    <a:pt x="256" y="178"/>
                  </a:cubicBezTo>
                  <a:cubicBezTo>
                    <a:pt x="256" y="178"/>
                    <a:pt x="256" y="177"/>
                    <a:pt x="256" y="177"/>
                  </a:cubicBezTo>
                  <a:cubicBezTo>
                    <a:pt x="256" y="177"/>
                    <a:pt x="256" y="176"/>
                    <a:pt x="256" y="176"/>
                  </a:cubicBezTo>
                  <a:cubicBezTo>
                    <a:pt x="256" y="175"/>
                    <a:pt x="256" y="174"/>
                    <a:pt x="256" y="173"/>
                  </a:cubicBezTo>
                  <a:cubicBezTo>
                    <a:pt x="255" y="172"/>
                    <a:pt x="255" y="172"/>
                    <a:pt x="255" y="172"/>
                  </a:cubicBezTo>
                  <a:cubicBezTo>
                    <a:pt x="254" y="171"/>
                    <a:pt x="254" y="170"/>
                    <a:pt x="254" y="170"/>
                  </a:cubicBezTo>
                  <a:cubicBezTo>
                    <a:pt x="254" y="169"/>
                    <a:pt x="255" y="169"/>
                    <a:pt x="254" y="168"/>
                  </a:cubicBezTo>
                  <a:cubicBezTo>
                    <a:pt x="254" y="167"/>
                    <a:pt x="254" y="168"/>
                    <a:pt x="253" y="167"/>
                  </a:cubicBezTo>
                  <a:cubicBezTo>
                    <a:pt x="253" y="167"/>
                    <a:pt x="253" y="168"/>
                    <a:pt x="252" y="168"/>
                  </a:cubicBezTo>
                  <a:cubicBezTo>
                    <a:pt x="252" y="169"/>
                    <a:pt x="251" y="168"/>
                    <a:pt x="251" y="168"/>
                  </a:cubicBezTo>
                  <a:cubicBezTo>
                    <a:pt x="250" y="168"/>
                    <a:pt x="250" y="168"/>
                    <a:pt x="249" y="169"/>
                  </a:cubicBezTo>
                  <a:cubicBezTo>
                    <a:pt x="248" y="169"/>
                    <a:pt x="249" y="169"/>
                    <a:pt x="248" y="169"/>
                  </a:cubicBezTo>
                  <a:cubicBezTo>
                    <a:pt x="248" y="168"/>
                    <a:pt x="248" y="168"/>
                    <a:pt x="247" y="169"/>
                  </a:cubicBezTo>
                  <a:cubicBezTo>
                    <a:pt x="247" y="169"/>
                    <a:pt x="246" y="169"/>
                    <a:pt x="246" y="170"/>
                  </a:cubicBezTo>
                  <a:cubicBezTo>
                    <a:pt x="245" y="170"/>
                    <a:pt x="246" y="170"/>
                    <a:pt x="245" y="170"/>
                  </a:cubicBezTo>
                  <a:cubicBezTo>
                    <a:pt x="245" y="171"/>
                    <a:pt x="245" y="171"/>
                    <a:pt x="246" y="172"/>
                  </a:cubicBezTo>
                  <a:cubicBezTo>
                    <a:pt x="246" y="172"/>
                    <a:pt x="246" y="172"/>
                    <a:pt x="246" y="172"/>
                  </a:cubicBezTo>
                  <a:cubicBezTo>
                    <a:pt x="246" y="173"/>
                    <a:pt x="247" y="173"/>
                    <a:pt x="247" y="173"/>
                  </a:cubicBezTo>
                  <a:cubicBezTo>
                    <a:pt x="247" y="174"/>
                    <a:pt x="246" y="174"/>
                    <a:pt x="246" y="175"/>
                  </a:cubicBezTo>
                  <a:cubicBezTo>
                    <a:pt x="245" y="176"/>
                    <a:pt x="246" y="175"/>
                    <a:pt x="246" y="175"/>
                  </a:cubicBezTo>
                  <a:cubicBezTo>
                    <a:pt x="246" y="176"/>
                    <a:pt x="245" y="176"/>
                    <a:pt x="245" y="176"/>
                  </a:cubicBezTo>
                  <a:cubicBezTo>
                    <a:pt x="245" y="176"/>
                    <a:pt x="245" y="176"/>
                    <a:pt x="245" y="177"/>
                  </a:cubicBezTo>
                  <a:cubicBezTo>
                    <a:pt x="244" y="177"/>
                    <a:pt x="244" y="177"/>
                    <a:pt x="245" y="178"/>
                  </a:cubicBezTo>
                  <a:cubicBezTo>
                    <a:pt x="245" y="179"/>
                    <a:pt x="245" y="179"/>
                    <a:pt x="245" y="179"/>
                  </a:cubicBezTo>
                  <a:cubicBezTo>
                    <a:pt x="245" y="179"/>
                    <a:pt x="245" y="179"/>
                    <a:pt x="244" y="180"/>
                  </a:cubicBezTo>
                  <a:cubicBezTo>
                    <a:pt x="243" y="180"/>
                    <a:pt x="244" y="180"/>
                    <a:pt x="244" y="180"/>
                  </a:cubicBezTo>
                  <a:cubicBezTo>
                    <a:pt x="244" y="181"/>
                    <a:pt x="244" y="180"/>
                    <a:pt x="244" y="181"/>
                  </a:cubicBezTo>
                  <a:cubicBezTo>
                    <a:pt x="245" y="181"/>
                    <a:pt x="244" y="181"/>
                    <a:pt x="243" y="182"/>
                  </a:cubicBezTo>
                  <a:cubicBezTo>
                    <a:pt x="242" y="183"/>
                    <a:pt x="243" y="183"/>
                    <a:pt x="243" y="183"/>
                  </a:cubicBezTo>
                  <a:cubicBezTo>
                    <a:pt x="243" y="183"/>
                    <a:pt x="243" y="183"/>
                    <a:pt x="242" y="184"/>
                  </a:cubicBezTo>
                  <a:cubicBezTo>
                    <a:pt x="241" y="184"/>
                    <a:pt x="241" y="184"/>
                    <a:pt x="242" y="185"/>
                  </a:cubicBezTo>
                  <a:cubicBezTo>
                    <a:pt x="242" y="185"/>
                    <a:pt x="242" y="185"/>
                    <a:pt x="241" y="185"/>
                  </a:cubicBezTo>
                  <a:cubicBezTo>
                    <a:pt x="241" y="185"/>
                    <a:pt x="240" y="186"/>
                    <a:pt x="240" y="186"/>
                  </a:cubicBezTo>
                  <a:cubicBezTo>
                    <a:pt x="240" y="186"/>
                    <a:pt x="240" y="187"/>
                    <a:pt x="239" y="187"/>
                  </a:cubicBezTo>
                  <a:cubicBezTo>
                    <a:pt x="239" y="188"/>
                    <a:pt x="239" y="187"/>
                    <a:pt x="239" y="187"/>
                  </a:cubicBezTo>
                  <a:cubicBezTo>
                    <a:pt x="238" y="187"/>
                    <a:pt x="237" y="188"/>
                    <a:pt x="236" y="188"/>
                  </a:cubicBezTo>
                  <a:cubicBezTo>
                    <a:pt x="235" y="188"/>
                    <a:pt x="235" y="188"/>
                    <a:pt x="235" y="188"/>
                  </a:cubicBezTo>
                  <a:cubicBezTo>
                    <a:pt x="234" y="187"/>
                    <a:pt x="235" y="188"/>
                    <a:pt x="234" y="187"/>
                  </a:cubicBezTo>
                  <a:cubicBezTo>
                    <a:pt x="234" y="187"/>
                    <a:pt x="233" y="187"/>
                    <a:pt x="233" y="187"/>
                  </a:cubicBezTo>
                  <a:cubicBezTo>
                    <a:pt x="232" y="187"/>
                    <a:pt x="231" y="187"/>
                    <a:pt x="231" y="188"/>
                  </a:cubicBezTo>
                  <a:cubicBezTo>
                    <a:pt x="231" y="188"/>
                    <a:pt x="231" y="188"/>
                    <a:pt x="230" y="189"/>
                  </a:cubicBezTo>
                  <a:cubicBezTo>
                    <a:pt x="230" y="189"/>
                    <a:pt x="229" y="188"/>
                    <a:pt x="229" y="188"/>
                  </a:cubicBezTo>
                  <a:cubicBezTo>
                    <a:pt x="228" y="188"/>
                    <a:pt x="228" y="188"/>
                    <a:pt x="228" y="188"/>
                  </a:cubicBezTo>
                  <a:cubicBezTo>
                    <a:pt x="227" y="189"/>
                    <a:pt x="227" y="188"/>
                    <a:pt x="227" y="188"/>
                  </a:cubicBezTo>
                  <a:cubicBezTo>
                    <a:pt x="227" y="188"/>
                    <a:pt x="226" y="187"/>
                    <a:pt x="225" y="187"/>
                  </a:cubicBezTo>
                  <a:cubicBezTo>
                    <a:pt x="225" y="187"/>
                    <a:pt x="225" y="188"/>
                    <a:pt x="225" y="188"/>
                  </a:cubicBezTo>
                  <a:cubicBezTo>
                    <a:pt x="225" y="188"/>
                    <a:pt x="224" y="188"/>
                    <a:pt x="223" y="187"/>
                  </a:cubicBezTo>
                  <a:cubicBezTo>
                    <a:pt x="222" y="187"/>
                    <a:pt x="223" y="187"/>
                    <a:pt x="222" y="187"/>
                  </a:cubicBezTo>
                  <a:cubicBezTo>
                    <a:pt x="222" y="187"/>
                    <a:pt x="219" y="186"/>
                    <a:pt x="219" y="186"/>
                  </a:cubicBezTo>
                  <a:cubicBezTo>
                    <a:pt x="219" y="186"/>
                    <a:pt x="219" y="185"/>
                    <a:pt x="219" y="185"/>
                  </a:cubicBezTo>
                  <a:cubicBezTo>
                    <a:pt x="219" y="185"/>
                    <a:pt x="218" y="185"/>
                    <a:pt x="217" y="184"/>
                  </a:cubicBezTo>
                  <a:cubicBezTo>
                    <a:pt x="217" y="184"/>
                    <a:pt x="217" y="184"/>
                    <a:pt x="217" y="184"/>
                  </a:cubicBezTo>
                  <a:cubicBezTo>
                    <a:pt x="217" y="184"/>
                    <a:pt x="216" y="185"/>
                    <a:pt x="214" y="185"/>
                  </a:cubicBezTo>
                  <a:cubicBezTo>
                    <a:pt x="213" y="186"/>
                    <a:pt x="213" y="186"/>
                    <a:pt x="213" y="186"/>
                  </a:cubicBezTo>
                  <a:cubicBezTo>
                    <a:pt x="212" y="187"/>
                    <a:pt x="211" y="186"/>
                    <a:pt x="210" y="186"/>
                  </a:cubicBezTo>
                  <a:cubicBezTo>
                    <a:pt x="210" y="186"/>
                    <a:pt x="210" y="186"/>
                    <a:pt x="209" y="186"/>
                  </a:cubicBezTo>
                  <a:cubicBezTo>
                    <a:pt x="209" y="186"/>
                    <a:pt x="209" y="186"/>
                    <a:pt x="208" y="186"/>
                  </a:cubicBezTo>
                  <a:cubicBezTo>
                    <a:pt x="208" y="186"/>
                    <a:pt x="207" y="185"/>
                    <a:pt x="207" y="185"/>
                  </a:cubicBezTo>
                  <a:cubicBezTo>
                    <a:pt x="207" y="185"/>
                    <a:pt x="206" y="185"/>
                    <a:pt x="206" y="185"/>
                  </a:cubicBezTo>
                  <a:cubicBezTo>
                    <a:pt x="205" y="185"/>
                    <a:pt x="206" y="185"/>
                    <a:pt x="206" y="185"/>
                  </a:cubicBezTo>
                  <a:cubicBezTo>
                    <a:pt x="206" y="185"/>
                    <a:pt x="204" y="186"/>
                    <a:pt x="204" y="186"/>
                  </a:cubicBezTo>
                  <a:cubicBezTo>
                    <a:pt x="203" y="186"/>
                    <a:pt x="202" y="186"/>
                    <a:pt x="202" y="186"/>
                  </a:cubicBezTo>
                  <a:cubicBezTo>
                    <a:pt x="201" y="186"/>
                    <a:pt x="201" y="186"/>
                    <a:pt x="198" y="185"/>
                  </a:cubicBezTo>
                  <a:cubicBezTo>
                    <a:pt x="194" y="185"/>
                    <a:pt x="197" y="186"/>
                    <a:pt x="196" y="186"/>
                  </a:cubicBezTo>
                  <a:cubicBezTo>
                    <a:pt x="195" y="186"/>
                    <a:pt x="195" y="185"/>
                    <a:pt x="195" y="185"/>
                  </a:cubicBezTo>
                  <a:cubicBezTo>
                    <a:pt x="195" y="185"/>
                    <a:pt x="195" y="184"/>
                    <a:pt x="195" y="184"/>
                  </a:cubicBezTo>
                  <a:cubicBezTo>
                    <a:pt x="195" y="184"/>
                    <a:pt x="195" y="183"/>
                    <a:pt x="194" y="183"/>
                  </a:cubicBezTo>
                  <a:cubicBezTo>
                    <a:pt x="192" y="183"/>
                    <a:pt x="193" y="183"/>
                    <a:pt x="192" y="183"/>
                  </a:cubicBezTo>
                  <a:cubicBezTo>
                    <a:pt x="192" y="182"/>
                    <a:pt x="192" y="182"/>
                    <a:pt x="191" y="182"/>
                  </a:cubicBezTo>
                  <a:cubicBezTo>
                    <a:pt x="190" y="182"/>
                    <a:pt x="190" y="182"/>
                    <a:pt x="190" y="182"/>
                  </a:cubicBezTo>
                  <a:cubicBezTo>
                    <a:pt x="190" y="182"/>
                    <a:pt x="190" y="181"/>
                    <a:pt x="190" y="180"/>
                  </a:cubicBezTo>
                  <a:cubicBezTo>
                    <a:pt x="190" y="180"/>
                    <a:pt x="190" y="179"/>
                    <a:pt x="190" y="179"/>
                  </a:cubicBezTo>
                  <a:cubicBezTo>
                    <a:pt x="190" y="178"/>
                    <a:pt x="189" y="179"/>
                    <a:pt x="189" y="180"/>
                  </a:cubicBezTo>
                  <a:cubicBezTo>
                    <a:pt x="188" y="181"/>
                    <a:pt x="188" y="180"/>
                    <a:pt x="187" y="180"/>
                  </a:cubicBezTo>
                  <a:cubicBezTo>
                    <a:pt x="186" y="180"/>
                    <a:pt x="186" y="180"/>
                    <a:pt x="185" y="180"/>
                  </a:cubicBezTo>
                  <a:cubicBezTo>
                    <a:pt x="183" y="180"/>
                    <a:pt x="184" y="180"/>
                    <a:pt x="183" y="180"/>
                  </a:cubicBezTo>
                  <a:cubicBezTo>
                    <a:pt x="183" y="180"/>
                    <a:pt x="183" y="180"/>
                    <a:pt x="182" y="180"/>
                  </a:cubicBezTo>
                  <a:cubicBezTo>
                    <a:pt x="181" y="179"/>
                    <a:pt x="181" y="179"/>
                    <a:pt x="180" y="178"/>
                  </a:cubicBezTo>
                  <a:cubicBezTo>
                    <a:pt x="180" y="178"/>
                    <a:pt x="180" y="178"/>
                    <a:pt x="179" y="178"/>
                  </a:cubicBezTo>
                  <a:cubicBezTo>
                    <a:pt x="179" y="177"/>
                    <a:pt x="179" y="177"/>
                    <a:pt x="179" y="177"/>
                  </a:cubicBezTo>
                  <a:cubicBezTo>
                    <a:pt x="179" y="176"/>
                    <a:pt x="179" y="176"/>
                    <a:pt x="178" y="175"/>
                  </a:cubicBezTo>
                  <a:cubicBezTo>
                    <a:pt x="178" y="175"/>
                    <a:pt x="177" y="175"/>
                    <a:pt x="176" y="175"/>
                  </a:cubicBezTo>
                  <a:cubicBezTo>
                    <a:pt x="176" y="175"/>
                    <a:pt x="175" y="176"/>
                    <a:pt x="174" y="176"/>
                  </a:cubicBezTo>
                  <a:cubicBezTo>
                    <a:pt x="173" y="176"/>
                    <a:pt x="174" y="176"/>
                    <a:pt x="174" y="177"/>
                  </a:cubicBezTo>
                  <a:cubicBezTo>
                    <a:pt x="173" y="177"/>
                    <a:pt x="173" y="177"/>
                    <a:pt x="173" y="178"/>
                  </a:cubicBezTo>
                  <a:cubicBezTo>
                    <a:pt x="172" y="178"/>
                    <a:pt x="172" y="178"/>
                    <a:pt x="172" y="178"/>
                  </a:cubicBezTo>
                  <a:cubicBezTo>
                    <a:pt x="172" y="178"/>
                    <a:pt x="171" y="178"/>
                    <a:pt x="171" y="177"/>
                  </a:cubicBezTo>
                  <a:cubicBezTo>
                    <a:pt x="171" y="177"/>
                    <a:pt x="171" y="177"/>
                    <a:pt x="171" y="177"/>
                  </a:cubicBezTo>
                  <a:cubicBezTo>
                    <a:pt x="171" y="177"/>
                    <a:pt x="171" y="175"/>
                    <a:pt x="171" y="175"/>
                  </a:cubicBezTo>
                  <a:cubicBezTo>
                    <a:pt x="171" y="174"/>
                    <a:pt x="170" y="174"/>
                    <a:pt x="170" y="173"/>
                  </a:cubicBezTo>
                  <a:cubicBezTo>
                    <a:pt x="169" y="173"/>
                    <a:pt x="169" y="173"/>
                    <a:pt x="169" y="172"/>
                  </a:cubicBezTo>
                  <a:cubicBezTo>
                    <a:pt x="168" y="172"/>
                    <a:pt x="168" y="173"/>
                    <a:pt x="167" y="173"/>
                  </a:cubicBezTo>
                  <a:cubicBezTo>
                    <a:pt x="166" y="172"/>
                    <a:pt x="167" y="172"/>
                    <a:pt x="166" y="172"/>
                  </a:cubicBezTo>
                  <a:cubicBezTo>
                    <a:pt x="166" y="171"/>
                    <a:pt x="165" y="171"/>
                    <a:pt x="165" y="171"/>
                  </a:cubicBezTo>
                  <a:cubicBezTo>
                    <a:pt x="164" y="171"/>
                    <a:pt x="163" y="170"/>
                    <a:pt x="162" y="169"/>
                  </a:cubicBezTo>
                  <a:cubicBezTo>
                    <a:pt x="162" y="167"/>
                    <a:pt x="162" y="168"/>
                    <a:pt x="162" y="168"/>
                  </a:cubicBezTo>
                  <a:cubicBezTo>
                    <a:pt x="161" y="167"/>
                    <a:pt x="162" y="167"/>
                    <a:pt x="162" y="167"/>
                  </a:cubicBezTo>
                  <a:cubicBezTo>
                    <a:pt x="161" y="166"/>
                    <a:pt x="161" y="166"/>
                    <a:pt x="161" y="166"/>
                  </a:cubicBezTo>
                  <a:cubicBezTo>
                    <a:pt x="161" y="166"/>
                    <a:pt x="160" y="165"/>
                    <a:pt x="161" y="165"/>
                  </a:cubicBezTo>
                  <a:cubicBezTo>
                    <a:pt x="161" y="165"/>
                    <a:pt x="162" y="165"/>
                    <a:pt x="162" y="165"/>
                  </a:cubicBezTo>
                  <a:cubicBezTo>
                    <a:pt x="162" y="165"/>
                    <a:pt x="162" y="164"/>
                    <a:pt x="162" y="163"/>
                  </a:cubicBezTo>
                  <a:cubicBezTo>
                    <a:pt x="161" y="162"/>
                    <a:pt x="161" y="163"/>
                    <a:pt x="161" y="162"/>
                  </a:cubicBezTo>
                  <a:cubicBezTo>
                    <a:pt x="161" y="161"/>
                    <a:pt x="161" y="161"/>
                    <a:pt x="161" y="161"/>
                  </a:cubicBezTo>
                  <a:cubicBezTo>
                    <a:pt x="161" y="161"/>
                    <a:pt x="161" y="161"/>
                    <a:pt x="161" y="160"/>
                  </a:cubicBezTo>
                  <a:cubicBezTo>
                    <a:pt x="161" y="159"/>
                    <a:pt x="161" y="159"/>
                    <a:pt x="161" y="159"/>
                  </a:cubicBezTo>
                  <a:cubicBezTo>
                    <a:pt x="160" y="158"/>
                    <a:pt x="160" y="157"/>
                    <a:pt x="160" y="156"/>
                  </a:cubicBezTo>
                  <a:cubicBezTo>
                    <a:pt x="161" y="156"/>
                    <a:pt x="161" y="156"/>
                    <a:pt x="161" y="156"/>
                  </a:cubicBezTo>
                  <a:cubicBezTo>
                    <a:pt x="161" y="156"/>
                    <a:pt x="161" y="155"/>
                    <a:pt x="161" y="155"/>
                  </a:cubicBezTo>
                  <a:cubicBezTo>
                    <a:pt x="161" y="154"/>
                    <a:pt x="161" y="154"/>
                    <a:pt x="161" y="154"/>
                  </a:cubicBezTo>
                  <a:cubicBezTo>
                    <a:pt x="160" y="153"/>
                    <a:pt x="161" y="154"/>
                    <a:pt x="161" y="154"/>
                  </a:cubicBezTo>
                  <a:cubicBezTo>
                    <a:pt x="162" y="154"/>
                    <a:pt x="162" y="153"/>
                    <a:pt x="163" y="153"/>
                  </a:cubicBezTo>
                  <a:cubicBezTo>
                    <a:pt x="163" y="153"/>
                    <a:pt x="161" y="152"/>
                    <a:pt x="162" y="151"/>
                  </a:cubicBezTo>
                  <a:cubicBezTo>
                    <a:pt x="162" y="151"/>
                    <a:pt x="162" y="150"/>
                    <a:pt x="163" y="150"/>
                  </a:cubicBezTo>
                  <a:cubicBezTo>
                    <a:pt x="163" y="149"/>
                    <a:pt x="164" y="149"/>
                    <a:pt x="164" y="148"/>
                  </a:cubicBezTo>
                  <a:cubicBezTo>
                    <a:pt x="164" y="148"/>
                    <a:pt x="160" y="149"/>
                    <a:pt x="159" y="149"/>
                  </a:cubicBezTo>
                  <a:cubicBezTo>
                    <a:pt x="158" y="149"/>
                    <a:pt x="158" y="149"/>
                    <a:pt x="157" y="150"/>
                  </a:cubicBezTo>
                  <a:cubicBezTo>
                    <a:pt x="156" y="151"/>
                    <a:pt x="156" y="151"/>
                    <a:pt x="155" y="151"/>
                  </a:cubicBezTo>
                  <a:cubicBezTo>
                    <a:pt x="154" y="151"/>
                    <a:pt x="155" y="151"/>
                    <a:pt x="154" y="151"/>
                  </a:cubicBezTo>
                  <a:cubicBezTo>
                    <a:pt x="153" y="151"/>
                    <a:pt x="153" y="151"/>
                    <a:pt x="152" y="152"/>
                  </a:cubicBezTo>
                  <a:cubicBezTo>
                    <a:pt x="151" y="152"/>
                    <a:pt x="151" y="152"/>
                    <a:pt x="150" y="151"/>
                  </a:cubicBezTo>
                  <a:cubicBezTo>
                    <a:pt x="149" y="151"/>
                    <a:pt x="149" y="151"/>
                    <a:pt x="148" y="151"/>
                  </a:cubicBezTo>
                  <a:cubicBezTo>
                    <a:pt x="148" y="151"/>
                    <a:pt x="148" y="151"/>
                    <a:pt x="147" y="151"/>
                  </a:cubicBezTo>
                  <a:cubicBezTo>
                    <a:pt x="145" y="152"/>
                    <a:pt x="145" y="152"/>
                    <a:pt x="144" y="152"/>
                  </a:cubicBezTo>
                  <a:cubicBezTo>
                    <a:pt x="143" y="152"/>
                    <a:pt x="143" y="152"/>
                    <a:pt x="143" y="152"/>
                  </a:cubicBezTo>
                  <a:cubicBezTo>
                    <a:pt x="142" y="152"/>
                    <a:pt x="142" y="152"/>
                    <a:pt x="141" y="152"/>
                  </a:cubicBezTo>
                  <a:cubicBezTo>
                    <a:pt x="140" y="152"/>
                    <a:pt x="141" y="152"/>
                    <a:pt x="141" y="152"/>
                  </a:cubicBezTo>
                  <a:cubicBezTo>
                    <a:pt x="141" y="152"/>
                    <a:pt x="138" y="154"/>
                    <a:pt x="137" y="154"/>
                  </a:cubicBezTo>
                  <a:cubicBezTo>
                    <a:pt x="137" y="154"/>
                    <a:pt x="137" y="153"/>
                    <a:pt x="136" y="153"/>
                  </a:cubicBezTo>
                  <a:cubicBezTo>
                    <a:pt x="134" y="153"/>
                    <a:pt x="135" y="153"/>
                    <a:pt x="134" y="154"/>
                  </a:cubicBezTo>
                  <a:cubicBezTo>
                    <a:pt x="133" y="154"/>
                    <a:pt x="133" y="155"/>
                    <a:pt x="133" y="155"/>
                  </a:cubicBezTo>
                  <a:cubicBezTo>
                    <a:pt x="133" y="155"/>
                    <a:pt x="133" y="155"/>
                    <a:pt x="132" y="155"/>
                  </a:cubicBezTo>
                  <a:cubicBezTo>
                    <a:pt x="131" y="156"/>
                    <a:pt x="131" y="156"/>
                    <a:pt x="131" y="156"/>
                  </a:cubicBezTo>
                  <a:cubicBezTo>
                    <a:pt x="130" y="157"/>
                    <a:pt x="130" y="157"/>
                    <a:pt x="130" y="158"/>
                  </a:cubicBezTo>
                  <a:cubicBezTo>
                    <a:pt x="130" y="158"/>
                    <a:pt x="130" y="158"/>
                    <a:pt x="129" y="159"/>
                  </a:cubicBezTo>
                  <a:cubicBezTo>
                    <a:pt x="128" y="159"/>
                    <a:pt x="128" y="159"/>
                    <a:pt x="127" y="159"/>
                  </a:cubicBezTo>
                  <a:cubicBezTo>
                    <a:pt x="127" y="159"/>
                    <a:pt x="127" y="159"/>
                    <a:pt x="126" y="160"/>
                  </a:cubicBezTo>
                  <a:cubicBezTo>
                    <a:pt x="126" y="161"/>
                    <a:pt x="126" y="161"/>
                    <a:pt x="126" y="161"/>
                  </a:cubicBezTo>
                  <a:cubicBezTo>
                    <a:pt x="126" y="162"/>
                    <a:pt x="125" y="161"/>
                    <a:pt x="125" y="161"/>
                  </a:cubicBezTo>
                  <a:cubicBezTo>
                    <a:pt x="125" y="162"/>
                    <a:pt x="125" y="162"/>
                    <a:pt x="125" y="162"/>
                  </a:cubicBezTo>
                  <a:cubicBezTo>
                    <a:pt x="125" y="162"/>
                    <a:pt x="124" y="162"/>
                    <a:pt x="123" y="162"/>
                  </a:cubicBezTo>
                  <a:cubicBezTo>
                    <a:pt x="122" y="162"/>
                    <a:pt x="121" y="162"/>
                    <a:pt x="121" y="162"/>
                  </a:cubicBezTo>
                  <a:cubicBezTo>
                    <a:pt x="120" y="162"/>
                    <a:pt x="120" y="162"/>
                    <a:pt x="120" y="162"/>
                  </a:cubicBezTo>
                  <a:cubicBezTo>
                    <a:pt x="120" y="161"/>
                    <a:pt x="119" y="161"/>
                    <a:pt x="118" y="161"/>
                  </a:cubicBezTo>
                  <a:cubicBezTo>
                    <a:pt x="118" y="160"/>
                    <a:pt x="117" y="160"/>
                    <a:pt x="117" y="160"/>
                  </a:cubicBezTo>
                  <a:cubicBezTo>
                    <a:pt x="117" y="160"/>
                    <a:pt x="116" y="159"/>
                    <a:pt x="116" y="159"/>
                  </a:cubicBezTo>
                  <a:cubicBezTo>
                    <a:pt x="115" y="159"/>
                    <a:pt x="115" y="159"/>
                    <a:pt x="115" y="159"/>
                  </a:cubicBezTo>
                  <a:cubicBezTo>
                    <a:pt x="114" y="159"/>
                    <a:pt x="114" y="159"/>
                    <a:pt x="113" y="159"/>
                  </a:cubicBezTo>
                  <a:cubicBezTo>
                    <a:pt x="112" y="159"/>
                    <a:pt x="112" y="159"/>
                    <a:pt x="112" y="158"/>
                  </a:cubicBezTo>
                  <a:cubicBezTo>
                    <a:pt x="111" y="157"/>
                    <a:pt x="113" y="157"/>
                    <a:pt x="114" y="157"/>
                  </a:cubicBezTo>
                  <a:cubicBezTo>
                    <a:pt x="114" y="157"/>
                    <a:pt x="115" y="157"/>
                    <a:pt x="115" y="156"/>
                  </a:cubicBezTo>
                  <a:cubicBezTo>
                    <a:pt x="115" y="156"/>
                    <a:pt x="116" y="155"/>
                    <a:pt x="117" y="155"/>
                  </a:cubicBezTo>
                  <a:cubicBezTo>
                    <a:pt x="118" y="154"/>
                    <a:pt x="117" y="153"/>
                    <a:pt x="116" y="153"/>
                  </a:cubicBezTo>
                  <a:cubicBezTo>
                    <a:pt x="116" y="152"/>
                    <a:pt x="117" y="152"/>
                    <a:pt x="117" y="152"/>
                  </a:cubicBezTo>
                  <a:cubicBezTo>
                    <a:pt x="118" y="151"/>
                    <a:pt x="117" y="151"/>
                    <a:pt x="117" y="151"/>
                  </a:cubicBezTo>
                  <a:cubicBezTo>
                    <a:pt x="117" y="151"/>
                    <a:pt x="117" y="150"/>
                    <a:pt x="116" y="149"/>
                  </a:cubicBezTo>
                  <a:cubicBezTo>
                    <a:pt x="116" y="149"/>
                    <a:pt x="116" y="148"/>
                    <a:pt x="116" y="147"/>
                  </a:cubicBezTo>
                  <a:cubicBezTo>
                    <a:pt x="116" y="146"/>
                    <a:pt x="116" y="146"/>
                    <a:pt x="117" y="145"/>
                  </a:cubicBezTo>
                  <a:cubicBezTo>
                    <a:pt x="117" y="145"/>
                    <a:pt x="117" y="144"/>
                    <a:pt x="117" y="144"/>
                  </a:cubicBezTo>
                  <a:cubicBezTo>
                    <a:pt x="117" y="144"/>
                    <a:pt x="116" y="143"/>
                    <a:pt x="115" y="143"/>
                  </a:cubicBezTo>
                  <a:cubicBezTo>
                    <a:pt x="114" y="142"/>
                    <a:pt x="114" y="142"/>
                    <a:pt x="114" y="141"/>
                  </a:cubicBezTo>
                  <a:cubicBezTo>
                    <a:pt x="114" y="141"/>
                    <a:pt x="113" y="141"/>
                    <a:pt x="112" y="141"/>
                  </a:cubicBezTo>
                  <a:cubicBezTo>
                    <a:pt x="111" y="141"/>
                    <a:pt x="110" y="141"/>
                    <a:pt x="110" y="141"/>
                  </a:cubicBezTo>
                  <a:cubicBezTo>
                    <a:pt x="110" y="141"/>
                    <a:pt x="109" y="141"/>
                    <a:pt x="108" y="140"/>
                  </a:cubicBezTo>
                  <a:cubicBezTo>
                    <a:pt x="107" y="139"/>
                    <a:pt x="107" y="140"/>
                    <a:pt x="106" y="140"/>
                  </a:cubicBezTo>
                  <a:cubicBezTo>
                    <a:pt x="106" y="140"/>
                    <a:pt x="106" y="141"/>
                    <a:pt x="105" y="141"/>
                  </a:cubicBezTo>
                  <a:cubicBezTo>
                    <a:pt x="105" y="141"/>
                    <a:pt x="104" y="140"/>
                    <a:pt x="104" y="140"/>
                  </a:cubicBezTo>
                  <a:cubicBezTo>
                    <a:pt x="104" y="140"/>
                    <a:pt x="104" y="139"/>
                    <a:pt x="104" y="138"/>
                  </a:cubicBezTo>
                  <a:cubicBezTo>
                    <a:pt x="104" y="138"/>
                    <a:pt x="104" y="137"/>
                    <a:pt x="104" y="137"/>
                  </a:cubicBezTo>
                  <a:cubicBezTo>
                    <a:pt x="103" y="136"/>
                    <a:pt x="103" y="136"/>
                    <a:pt x="103" y="136"/>
                  </a:cubicBezTo>
                  <a:cubicBezTo>
                    <a:pt x="103" y="136"/>
                    <a:pt x="104" y="136"/>
                    <a:pt x="104" y="136"/>
                  </a:cubicBezTo>
                  <a:cubicBezTo>
                    <a:pt x="104" y="135"/>
                    <a:pt x="102" y="135"/>
                    <a:pt x="102" y="135"/>
                  </a:cubicBezTo>
                  <a:cubicBezTo>
                    <a:pt x="102" y="134"/>
                    <a:pt x="101" y="134"/>
                    <a:pt x="101" y="133"/>
                  </a:cubicBezTo>
                  <a:cubicBezTo>
                    <a:pt x="100" y="133"/>
                    <a:pt x="98" y="134"/>
                    <a:pt x="98" y="134"/>
                  </a:cubicBezTo>
                  <a:cubicBezTo>
                    <a:pt x="97" y="134"/>
                    <a:pt x="97" y="134"/>
                    <a:pt x="97" y="134"/>
                  </a:cubicBezTo>
                  <a:cubicBezTo>
                    <a:pt x="97" y="135"/>
                    <a:pt x="97" y="135"/>
                    <a:pt x="97" y="135"/>
                  </a:cubicBezTo>
                  <a:cubicBezTo>
                    <a:pt x="98" y="137"/>
                    <a:pt x="98" y="137"/>
                    <a:pt x="98" y="137"/>
                  </a:cubicBezTo>
                  <a:cubicBezTo>
                    <a:pt x="98" y="145"/>
                    <a:pt x="98" y="145"/>
                    <a:pt x="98" y="145"/>
                  </a:cubicBezTo>
                  <a:cubicBezTo>
                    <a:pt x="99" y="145"/>
                    <a:pt x="99" y="145"/>
                    <a:pt x="99" y="145"/>
                  </a:cubicBezTo>
                  <a:cubicBezTo>
                    <a:pt x="99" y="153"/>
                    <a:pt x="99" y="153"/>
                    <a:pt x="99" y="153"/>
                  </a:cubicBezTo>
                  <a:cubicBezTo>
                    <a:pt x="101" y="160"/>
                    <a:pt x="101" y="160"/>
                    <a:pt x="101" y="160"/>
                  </a:cubicBezTo>
                  <a:cubicBezTo>
                    <a:pt x="101" y="160"/>
                    <a:pt x="99" y="162"/>
                    <a:pt x="99" y="162"/>
                  </a:cubicBezTo>
                  <a:cubicBezTo>
                    <a:pt x="99" y="162"/>
                    <a:pt x="99" y="165"/>
                    <a:pt x="99" y="166"/>
                  </a:cubicBezTo>
                  <a:cubicBezTo>
                    <a:pt x="99" y="167"/>
                    <a:pt x="98" y="166"/>
                    <a:pt x="98" y="167"/>
                  </a:cubicBezTo>
                  <a:cubicBezTo>
                    <a:pt x="97" y="167"/>
                    <a:pt x="97" y="168"/>
                    <a:pt x="97" y="169"/>
                  </a:cubicBezTo>
                  <a:cubicBezTo>
                    <a:pt x="96" y="169"/>
                    <a:pt x="96" y="172"/>
                    <a:pt x="96" y="172"/>
                  </a:cubicBezTo>
                  <a:cubicBezTo>
                    <a:pt x="97" y="175"/>
                    <a:pt x="97" y="175"/>
                    <a:pt x="97" y="175"/>
                  </a:cubicBezTo>
                  <a:cubicBezTo>
                    <a:pt x="97" y="178"/>
                    <a:pt x="97" y="178"/>
                    <a:pt x="97" y="178"/>
                  </a:cubicBezTo>
                  <a:cubicBezTo>
                    <a:pt x="98" y="180"/>
                    <a:pt x="98" y="180"/>
                    <a:pt x="98" y="180"/>
                  </a:cubicBezTo>
                  <a:cubicBezTo>
                    <a:pt x="98" y="180"/>
                    <a:pt x="98" y="181"/>
                    <a:pt x="98" y="181"/>
                  </a:cubicBezTo>
                  <a:cubicBezTo>
                    <a:pt x="97" y="182"/>
                    <a:pt x="97" y="183"/>
                    <a:pt x="97" y="183"/>
                  </a:cubicBezTo>
                  <a:cubicBezTo>
                    <a:pt x="96" y="199"/>
                    <a:pt x="96" y="199"/>
                    <a:pt x="96" y="199"/>
                  </a:cubicBezTo>
                  <a:cubicBezTo>
                    <a:pt x="96" y="199"/>
                    <a:pt x="98" y="200"/>
                    <a:pt x="98" y="201"/>
                  </a:cubicBezTo>
                  <a:cubicBezTo>
                    <a:pt x="99" y="202"/>
                    <a:pt x="99" y="202"/>
                    <a:pt x="99" y="202"/>
                  </a:cubicBezTo>
                  <a:cubicBezTo>
                    <a:pt x="100" y="203"/>
                    <a:pt x="99" y="203"/>
                    <a:pt x="99" y="204"/>
                  </a:cubicBezTo>
                  <a:cubicBezTo>
                    <a:pt x="99" y="205"/>
                    <a:pt x="99" y="206"/>
                    <a:pt x="100" y="206"/>
                  </a:cubicBezTo>
                  <a:cubicBezTo>
                    <a:pt x="100" y="207"/>
                    <a:pt x="100" y="208"/>
                    <a:pt x="100" y="208"/>
                  </a:cubicBezTo>
                  <a:cubicBezTo>
                    <a:pt x="100" y="208"/>
                    <a:pt x="96" y="214"/>
                    <a:pt x="95" y="215"/>
                  </a:cubicBezTo>
                  <a:cubicBezTo>
                    <a:pt x="95" y="216"/>
                    <a:pt x="94" y="217"/>
                    <a:pt x="94" y="217"/>
                  </a:cubicBezTo>
                  <a:cubicBezTo>
                    <a:pt x="94" y="218"/>
                    <a:pt x="95" y="220"/>
                    <a:pt x="94" y="220"/>
                  </a:cubicBezTo>
                  <a:cubicBezTo>
                    <a:pt x="93" y="221"/>
                    <a:pt x="93" y="222"/>
                    <a:pt x="93" y="223"/>
                  </a:cubicBezTo>
                  <a:cubicBezTo>
                    <a:pt x="93" y="223"/>
                    <a:pt x="93" y="225"/>
                    <a:pt x="93" y="225"/>
                  </a:cubicBezTo>
                  <a:cubicBezTo>
                    <a:pt x="93" y="225"/>
                    <a:pt x="93" y="225"/>
                    <a:pt x="93" y="226"/>
                  </a:cubicBezTo>
                  <a:cubicBezTo>
                    <a:pt x="92" y="227"/>
                    <a:pt x="93" y="227"/>
                    <a:pt x="93" y="227"/>
                  </a:cubicBezTo>
                  <a:cubicBezTo>
                    <a:pt x="93" y="227"/>
                    <a:pt x="92" y="228"/>
                    <a:pt x="92" y="229"/>
                  </a:cubicBezTo>
                  <a:cubicBezTo>
                    <a:pt x="92" y="230"/>
                    <a:pt x="92" y="230"/>
                    <a:pt x="93" y="231"/>
                  </a:cubicBezTo>
                  <a:cubicBezTo>
                    <a:pt x="93" y="232"/>
                    <a:pt x="93" y="232"/>
                    <a:pt x="94" y="232"/>
                  </a:cubicBezTo>
                  <a:cubicBezTo>
                    <a:pt x="95" y="233"/>
                    <a:pt x="96" y="234"/>
                    <a:pt x="96" y="235"/>
                  </a:cubicBezTo>
                  <a:cubicBezTo>
                    <a:pt x="97" y="235"/>
                    <a:pt x="97" y="236"/>
                    <a:pt x="97" y="236"/>
                  </a:cubicBezTo>
                  <a:cubicBezTo>
                    <a:pt x="98" y="239"/>
                    <a:pt x="98" y="239"/>
                    <a:pt x="98" y="239"/>
                  </a:cubicBezTo>
                  <a:cubicBezTo>
                    <a:pt x="0" y="239"/>
                    <a:pt x="0" y="239"/>
                    <a:pt x="0" y="239"/>
                  </a:cubicBezTo>
                  <a:cubicBezTo>
                    <a:pt x="0" y="399"/>
                    <a:pt x="0" y="399"/>
                    <a:pt x="0" y="399"/>
                  </a:cubicBezTo>
                  <a:cubicBezTo>
                    <a:pt x="0" y="399"/>
                    <a:pt x="3" y="402"/>
                    <a:pt x="3" y="402"/>
                  </a:cubicBezTo>
                  <a:cubicBezTo>
                    <a:pt x="3" y="402"/>
                    <a:pt x="3" y="402"/>
                    <a:pt x="3" y="403"/>
                  </a:cubicBezTo>
                  <a:cubicBezTo>
                    <a:pt x="3" y="404"/>
                    <a:pt x="3" y="404"/>
                    <a:pt x="3" y="405"/>
                  </a:cubicBezTo>
                  <a:cubicBezTo>
                    <a:pt x="4" y="405"/>
                    <a:pt x="4" y="405"/>
                    <a:pt x="5" y="406"/>
                  </a:cubicBezTo>
                  <a:cubicBezTo>
                    <a:pt x="5" y="407"/>
                    <a:pt x="5" y="407"/>
                    <a:pt x="6" y="408"/>
                  </a:cubicBezTo>
                  <a:cubicBezTo>
                    <a:pt x="6" y="409"/>
                    <a:pt x="6" y="409"/>
                    <a:pt x="6" y="410"/>
                  </a:cubicBezTo>
                  <a:cubicBezTo>
                    <a:pt x="6" y="411"/>
                    <a:pt x="6" y="412"/>
                    <a:pt x="6" y="413"/>
                  </a:cubicBezTo>
                  <a:cubicBezTo>
                    <a:pt x="6" y="414"/>
                    <a:pt x="6" y="414"/>
                    <a:pt x="6" y="415"/>
                  </a:cubicBezTo>
                  <a:cubicBezTo>
                    <a:pt x="6" y="415"/>
                    <a:pt x="6" y="415"/>
                    <a:pt x="7" y="416"/>
                  </a:cubicBezTo>
                  <a:cubicBezTo>
                    <a:pt x="7" y="416"/>
                    <a:pt x="8" y="416"/>
                    <a:pt x="8" y="416"/>
                  </a:cubicBezTo>
                  <a:cubicBezTo>
                    <a:pt x="8" y="416"/>
                    <a:pt x="8" y="417"/>
                    <a:pt x="8" y="417"/>
                  </a:cubicBezTo>
                  <a:cubicBezTo>
                    <a:pt x="8" y="418"/>
                    <a:pt x="8" y="418"/>
                    <a:pt x="9" y="418"/>
                  </a:cubicBezTo>
                  <a:cubicBezTo>
                    <a:pt x="10" y="419"/>
                    <a:pt x="9" y="418"/>
                    <a:pt x="10" y="418"/>
                  </a:cubicBezTo>
                  <a:cubicBezTo>
                    <a:pt x="10" y="418"/>
                    <a:pt x="10" y="418"/>
                    <a:pt x="10" y="419"/>
                  </a:cubicBezTo>
                  <a:cubicBezTo>
                    <a:pt x="10" y="419"/>
                    <a:pt x="11" y="419"/>
                    <a:pt x="11" y="419"/>
                  </a:cubicBezTo>
                  <a:cubicBezTo>
                    <a:pt x="11" y="419"/>
                    <a:pt x="12" y="419"/>
                    <a:pt x="12" y="419"/>
                  </a:cubicBezTo>
                  <a:cubicBezTo>
                    <a:pt x="13" y="419"/>
                    <a:pt x="12" y="420"/>
                    <a:pt x="13" y="420"/>
                  </a:cubicBezTo>
                  <a:cubicBezTo>
                    <a:pt x="13" y="421"/>
                    <a:pt x="13" y="421"/>
                    <a:pt x="13" y="421"/>
                  </a:cubicBezTo>
                  <a:cubicBezTo>
                    <a:pt x="13" y="421"/>
                    <a:pt x="14" y="421"/>
                    <a:pt x="14" y="421"/>
                  </a:cubicBezTo>
                  <a:cubicBezTo>
                    <a:pt x="25" y="431"/>
                    <a:pt x="25" y="431"/>
                    <a:pt x="25" y="431"/>
                  </a:cubicBezTo>
                  <a:cubicBezTo>
                    <a:pt x="36" y="444"/>
                    <a:pt x="36" y="444"/>
                    <a:pt x="36" y="444"/>
                  </a:cubicBezTo>
                  <a:cubicBezTo>
                    <a:pt x="51" y="458"/>
                    <a:pt x="51" y="458"/>
                    <a:pt x="51" y="458"/>
                  </a:cubicBezTo>
                  <a:cubicBezTo>
                    <a:pt x="58" y="466"/>
                    <a:pt x="58" y="466"/>
                    <a:pt x="58" y="466"/>
                  </a:cubicBezTo>
                  <a:cubicBezTo>
                    <a:pt x="70" y="472"/>
                    <a:pt x="70" y="472"/>
                    <a:pt x="70" y="472"/>
                  </a:cubicBezTo>
                  <a:cubicBezTo>
                    <a:pt x="70" y="474"/>
                    <a:pt x="70" y="474"/>
                    <a:pt x="70" y="474"/>
                  </a:cubicBezTo>
                  <a:cubicBezTo>
                    <a:pt x="110" y="465"/>
                    <a:pt x="110" y="465"/>
                    <a:pt x="110" y="465"/>
                  </a:cubicBezTo>
                  <a:cubicBezTo>
                    <a:pt x="110" y="467"/>
                    <a:pt x="110" y="467"/>
                    <a:pt x="110" y="467"/>
                  </a:cubicBezTo>
                  <a:cubicBezTo>
                    <a:pt x="110" y="467"/>
                    <a:pt x="111" y="466"/>
                    <a:pt x="112" y="466"/>
                  </a:cubicBezTo>
                  <a:cubicBezTo>
                    <a:pt x="112" y="466"/>
                    <a:pt x="113" y="466"/>
                    <a:pt x="113" y="466"/>
                  </a:cubicBezTo>
                  <a:cubicBezTo>
                    <a:pt x="113" y="466"/>
                    <a:pt x="114" y="466"/>
                    <a:pt x="114" y="466"/>
                  </a:cubicBezTo>
                  <a:cubicBezTo>
                    <a:pt x="115" y="466"/>
                    <a:pt x="116" y="466"/>
                    <a:pt x="116" y="465"/>
                  </a:cubicBezTo>
                  <a:cubicBezTo>
                    <a:pt x="117" y="465"/>
                    <a:pt x="117" y="465"/>
                    <a:pt x="118" y="465"/>
                  </a:cubicBezTo>
                  <a:cubicBezTo>
                    <a:pt x="119" y="466"/>
                    <a:pt x="120" y="466"/>
                    <a:pt x="120" y="466"/>
                  </a:cubicBezTo>
                  <a:cubicBezTo>
                    <a:pt x="120" y="466"/>
                    <a:pt x="121" y="466"/>
                    <a:pt x="121" y="467"/>
                  </a:cubicBezTo>
                  <a:cubicBezTo>
                    <a:pt x="122" y="467"/>
                    <a:pt x="122" y="467"/>
                    <a:pt x="122" y="467"/>
                  </a:cubicBezTo>
                  <a:cubicBezTo>
                    <a:pt x="123" y="467"/>
                    <a:pt x="123" y="467"/>
                    <a:pt x="123" y="467"/>
                  </a:cubicBezTo>
                  <a:cubicBezTo>
                    <a:pt x="124" y="467"/>
                    <a:pt x="125" y="468"/>
                    <a:pt x="125" y="468"/>
                  </a:cubicBezTo>
                  <a:cubicBezTo>
                    <a:pt x="125" y="468"/>
                    <a:pt x="124" y="468"/>
                    <a:pt x="125" y="468"/>
                  </a:cubicBezTo>
                  <a:cubicBezTo>
                    <a:pt x="125" y="469"/>
                    <a:pt x="126" y="468"/>
                    <a:pt x="126" y="468"/>
                  </a:cubicBezTo>
                  <a:cubicBezTo>
                    <a:pt x="127" y="469"/>
                    <a:pt x="127" y="468"/>
                    <a:pt x="127" y="468"/>
                  </a:cubicBezTo>
                  <a:cubicBezTo>
                    <a:pt x="128" y="468"/>
                    <a:pt x="128" y="468"/>
                    <a:pt x="128" y="468"/>
                  </a:cubicBezTo>
                  <a:cubicBezTo>
                    <a:pt x="128" y="468"/>
                    <a:pt x="129" y="468"/>
                    <a:pt x="129" y="468"/>
                  </a:cubicBezTo>
                  <a:cubicBezTo>
                    <a:pt x="129" y="467"/>
                    <a:pt x="128" y="467"/>
                    <a:pt x="129" y="467"/>
                  </a:cubicBezTo>
                  <a:cubicBezTo>
                    <a:pt x="130" y="466"/>
                    <a:pt x="131" y="466"/>
                    <a:pt x="132" y="467"/>
                  </a:cubicBezTo>
                  <a:cubicBezTo>
                    <a:pt x="132" y="467"/>
                    <a:pt x="133" y="467"/>
                    <a:pt x="133" y="467"/>
                  </a:cubicBezTo>
                  <a:cubicBezTo>
                    <a:pt x="134" y="467"/>
                    <a:pt x="134" y="467"/>
                    <a:pt x="134" y="467"/>
                  </a:cubicBezTo>
                  <a:cubicBezTo>
                    <a:pt x="135" y="468"/>
                    <a:pt x="135" y="467"/>
                    <a:pt x="135" y="467"/>
                  </a:cubicBezTo>
                  <a:cubicBezTo>
                    <a:pt x="135" y="467"/>
                    <a:pt x="136" y="468"/>
                    <a:pt x="136" y="468"/>
                  </a:cubicBezTo>
                  <a:cubicBezTo>
                    <a:pt x="136" y="468"/>
                    <a:pt x="136" y="469"/>
                    <a:pt x="136" y="469"/>
                  </a:cubicBezTo>
                  <a:cubicBezTo>
                    <a:pt x="137" y="469"/>
                    <a:pt x="137" y="468"/>
                    <a:pt x="137" y="468"/>
                  </a:cubicBezTo>
                  <a:cubicBezTo>
                    <a:pt x="138" y="468"/>
                    <a:pt x="138" y="467"/>
                    <a:pt x="138" y="468"/>
                  </a:cubicBezTo>
                  <a:cubicBezTo>
                    <a:pt x="139" y="468"/>
                    <a:pt x="139" y="468"/>
                    <a:pt x="139" y="468"/>
                  </a:cubicBezTo>
                  <a:cubicBezTo>
                    <a:pt x="140" y="469"/>
                    <a:pt x="140" y="468"/>
                    <a:pt x="140" y="468"/>
                  </a:cubicBezTo>
                  <a:cubicBezTo>
                    <a:pt x="141" y="468"/>
                    <a:pt x="141" y="469"/>
                    <a:pt x="141" y="469"/>
                  </a:cubicBezTo>
                  <a:cubicBezTo>
                    <a:pt x="141" y="469"/>
                    <a:pt x="143" y="470"/>
                    <a:pt x="143" y="470"/>
                  </a:cubicBezTo>
                  <a:cubicBezTo>
                    <a:pt x="143" y="469"/>
                    <a:pt x="143" y="469"/>
                    <a:pt x="144" y="470"/>
                  </a:cubicBezTo>
                  <a:cubicBezTo>
                    <a:pt x="144" y="470"/>
                    <a:pt x="144" y="470"/>
                    <a:pt x="144" y="470"/>
                  </a:cubicBezTo>
                  <a:cubicBezTo>
                    <a:pt x="144" y="470"/>
                    <a:pt x="144" y="470"/>
                    <a:pt x="145" y="470"/>
                  </a:cubicBezTo>
                  <a:cubicBezTo>
                    <a:pt x="145" y="470"/>
                    <a:pt x="145" y="470"/>
                    <a:pt x="145" y="470"/>
                  </a:cubicBezTo>
                  <a:cubicBezTo>
                    <a:pt x="146" y="471"/>
                    <a:pt x="145" y="471"/>
                    <a:pt x="146" y="471"/>
                  </a:cubicBezTo>
                  <a:cubicBezTo>
                    <a:pt x="147" y="472"/>
                    <a:pt x="147" y="471"/>
                    <a:pt x="147" y="471"/>
                  </a:cubicBezTo>
                  <a:cubicBezTo>
                    <a:pt x="148" y="471"/>
                    <a:pt x="148" y="471"/>
                    <a:pt x="148" y="471"/>
                  </a:cubicBezTo>
                  <a:cubicBezTo>
                    <a:pt x="148" y="472"/>
                    <a:pt x="148" y="472"/>
                    <a:pt x="148" y="472"/>
                  </a:cubicBezTo>
                  <a:cubicBezTo>
                    <a:pt x="148" y="473"/>
                    <a:pt x="149" y="473"/>
                    <a:pt x="149" y="473"/>
                  </a:cubicBezTo>
                  <a:cubicBezTo>
                    <a:pt x="149" y="473"/>
                    <a:pt x="149" y="473"/>
                    <a:pt x="149" y="473"/>
                  </a:cubicBezTo>
                  <a:cubicBezTo>
                    <a:pt x="150" y="473"/>
                    <a:pt x="150" y="473"/>
                    <a:pt x="150" y="474"/>
                  </a:cubicBezTo>
                  <a:cubicBezTo>
                    <a:pt x="150" y="474"/>
                    <a:pt x="150" y="475"/>
                    <a:pt x="151" y="475"/>
                  </a:cubicBezTo>
                  <a:cubicBezTo>
                    <a:pt x="151" y="475"/>
                    <a:pt x="151" y="475"/>
                    <a:pt x="151" y="475"/>
                  </a:cubicBezTo>
                  <a:cubicBezTo>
                    <a:pt x="151" y="476"/>
                    <a:pt x="151" y="476"/>
                    <a:pt x="151" y="476"/>
                  </a:cubicBezTo>
                  <a:cubicBezTo>
                    <a:pt x="151" y="477"/>
                    <a:pt x="151" y="477"/>
                    <a:pt x="151" y="477"/>
                  </a:cubicBezTo>
                  <a:cubicBezTo>
                    <a:pt x="151" y="477"/>
                    <a:pt x="152" y="477"/>
                    <a:pt x="152" y="477"/>
                  </a:cubicBezTo>
                  <a:cubicBezTo>
                    <a:pt x="152" y="477"/>
                    <a:pt x="153" y="477"/>
                    <a:pt x="153" y="477"/>
                  </a:cubicBezTo>
                  <a:cubicBezTo>
                    <a:pt x="153" y="477"/>
                    <a:pt x="153" y="477"/>
                    <a:pt x="153" y="478"/>
                  </a:cubicBezTo>
                  <a:cubicBezTo>
                    <a:pt x="153" y="478"/>
                    <a:pt x="153" y="477"/>
                    <a:pt x="154" y="478"/>
                  </a:cubicBezTo>
                  <a:cubicBezTo>
                    <a:pt x="154" y="478"/>
                    <a:pt x="154" y="479"/>
                    <a:pt x="154" y="479"/>
                  </a:cubicBezTo>
                  <a:cubicBezTo>
                    <a:pt x="154" y="479"/>
                    <a:pt x="154" y="479"/>
                    <a:pt x="154" y="479"/>
                  </a:cubicBezTo>
                  <a:cubicBezTo>
                    <a:pt x="154" y="480"/>
                    <a:pt x="155" y="480"/>
                    <a:pt x="155" y="480"/>
                  </a:cubicBezTo>
                  <a:cubicBezTo>
                    <a:pt x="155" y="480"/>
                    <a:pt x="156" y="481"/>
                    <a:pt x="157" y="481"/>
                  </a:cubicBezTo>
                  <a:cubicBezTo>
                    <a:pt x="157" y="480"/>
                    <a:pt x="158" y="481"/>
                    <a:pt x="158" y="481"/>
                  </a:cubicBezTo>
                  <a:cubicBezTo>
                    <a:pt x="158" y="481"/>
                    <a:pt x="159" y="482"/>
                    <a:pt x="159" y="482"/>
                  </a:cubicBezTo>
                  <a:cubicBezTo>
                    <a:pt x="159" y="482"/>
                    <a:pt x="160" y="483"/>
                    <a:pt x="161" y="483"/>
                  </a:cubicBezTo>
                  <a:cubicBezTo>
                    <a:pt x="161" y="483"/>
                    <a:pt x="163" y="484"/>
                    <a:pt x="163" y="484"/>
                  </a:cubicBezTo>
                  <a:cubicBezTo>
                    <a:pt x="163" y="484"/>
                    <a:pt x="164" y="484"/>
                    <a:pt x="164" y="484"/>
                  </a:cubicBezTo>
                  <a:cubicBezTo>
                    <a:pt x="165" y="484"/>
                    <a:pt x="165" y="484"/>
                    <a:pt x="166" y="485"/>
                  </a:cubicBezTo>
                  <a:cubicBezTo>
                    <a:pt x="166" y="485"/>
                    <a:pt x="167" y="485"/>
                    <a:pt x="167" y="485"/>
                  </a:cubicBezTo>
                  <a:cubicBezTo>
                    <a:pt x="167" y="485"/>
                    <a:pt x="169" y="485"/>
                    <a:pt x="169" y="485"/>
                  </a:cubicBezTo>
                  <a:cubicBezTo>
                    <a:pt x="169" y="485"/>
                    <a:pt x="170" y="485"/>
                    <a:pt x="170" y="485"/>
                  </a:cubicBezTo>
                  <a:cubicBezTo>
                    <a:pt x="170" y="485"/>
                    <a:pt x="171" y="486"/>
                    <a:pt x="171" y="486"/>
                  </a:cubicBezTo>
                  <a:cubicBezTo>
                    <a:pt x="171" y="486"/>
                    <a:pt x="172" y="486"/>
                    <a:pt x="172" y="485"/>
                  </a:cubicBezTo>
                  <a:cubicBezTo>
                    <a:pt x="173" y="485"/>
                    <a:pt x="172" y="484"/>
                    <a:pt x="173" y="484"/>
                  </a:cubicBezTo>
                  <a:cubicBezTo>
                    <a:pt x="174" y="484"/>
                    <a:pt x="175" y="485"/>
                    <a:pt x="176" y="485"/>
                  </a:cubicBezTo>
                  <a:cubicBezTo>
                    <a:pt x="176" y="485"/>
                    <a:pt x="177" y="485"/>
                    <a:pt x="177" y="484"/>
                  </a:cubicBezTo>
                  <a:cubicBezTo>
                    <a:pt x="178" y="484"/>
                    <a:pt x="178" y="484"/>
                    <a:pt x="179" y="483"/>
                  </a:cubicBezTo>
                  <a:cubicBezTo>
                    <a:pt x="180" y="483"/>
                    <a:pt x="181" y="483"/>
                    <a:pt x="181" y="483"/>
                  </a:cubicBezTo>
                  <a:cubicBezTo>
                    <a:pt x="181" y="484"/>
                    <a:pt x="181" y="484"/>
                    <a:pt x="181" y="485"/>
                  </a:cubicBezTo>
                  <a:cubicBezTo>
                    <a:pt x="181" y="485"/>
                    <a:pt x="181" y="485"/>
                    <a:pt x="182" y="485"/>
                  </a:cubicBezTo>
                  <a:cubicBezTo>
                    <a:pt x="183" y="485"/>
                    <a:pt x="183" y="484"/>
                    <a:pt x="184" y="485"/>
                  </a:cubicBezTo>
                  <a:cubicBezTo>
                    <a:pt x="184" y="485"/>
                    <a:pt x="185" y="486"/>
                    <a:pt x="185" y="486"/>
                  </a:cubicBezTo>
                  <a:cubicBezTo>
                    <a:pt x="185" y="487"/>
                    <a:pt x="186" y="488"/>
                    <a:pt x="186" y="488"/>
                  </a:cubicBezTo>
                  <a:cubicBezTo>
                    <a:pt x="187" y="488"/>
                    <a:pt x="187" y="487"/>
                    <a:pt x="187" y="487"/>
                  </a:cubicBezTo>
                  <a:cubicBezTo>
                    <a:pt x="188" y="488"/>
                    <a:pt x="188" y="488"/>
                    <a:pt x="188" y="489"/>
                  </a:cubicBezTo>
                  <a:cubicBezTo>
                    <a:pt x="188" y="489"/>
                    <a:pt x="187" y="488"/>
                    <a:pt x="188" y="489"/>
                  </a:cubicBezTo>
                  <a:cubicBezTo>
                    <a:pt x="188" y="490"/>
                    <a:pt x="189" y="491"/>
                    <a:pt x="190" y="491"/>
                  </a:cubicBezTo>
                  <a:cubicBezTo>
                    <a:pt x="190" y="491"/>
                    <a:pt x="191" y="492"/>
                    <a:pt x="192" y="492"/>
                  </a:cubicBezTo>
                  <a:cubicBezTo>
                    <a:pt x="193" y="492"/>
                    <a:pt x="193" y="492"/>
                    <a:pt x="194" y="492"/>
                  </a:cubicBezTo>
                  <a:cubicBezTo>
                    <a:pt x="194" y="493"/>
                    <a:pt x="195" y="492"/>
                    <a:pt x="195" y="492"/>
                  </a:cubicBezTo>
                  <a:cubicBezTo>
                    <a:pt x="195" y="491"/>
                    <a:pt x="196" y="491"/>
                    <a:pt x="197" y="492"/>
                  </a:cubicBezTo>
                  <a:cubicBezTo>
                    <a:pt x="197" y="492"/>
                    <a:pt x="197" y="491"/>
                    <a:pt x="198" y="491"/>
                  </a:cubicBezTo>
                  <a:cubicBezTo>
                    <a:pt x="198" y="491"/>
                    <a:pt x="198" y="491"/>
                    <a:pt x="198" y="492"/>
                  </a:cubicBezTo>
                  <a:cubicBezTo>
                    <a:pt x="198" y="492"/>
                    <a:pt x="199" y="492"/>
                    <a:pt x="199" y="492"/>
                  </a:cubicBezTo>
                  <a:cubicBezTo>
                    <a:pt x="200" y="492"/>
                    <a:pt x="200" y="492"/>
                    <a:pt x="200" y="492"/>
                  </a:cubicBezTo>
                  <a:cubicBezTo>
                    <a:pt x="200" y="491"/>
                    <a:pt x="200" y="490"/>
                    <a:pt x="200" y="490"/>
                  </a:cubicBezTo>
                  <a:cubicBezTo>
                    <a:pt x="200" y="490"/>
                    <a:pt x="199" y="490"/>
                    <a:pt x="199" y="490"/>
                  </a:cubicBezTo>
                  <a:cubicBezTo>
                    <a:pt x="199" y="489"/>
                    <a:pt x="199" y="489"/>
                    <a:pt x="200" y="489"/>
                  </a:cubicBezTo>
                  <a:cubicBezTo>
                    <a:pt x="201" y="488"/>
                    <a:pt x="201" y="488"/>
                    <a:pt x="202" y="488"/>
                  </a:cubicBezTo>
                  <a:cubicBezTo>
                    <a:pt x="203" y="488"/>
                    <a:pt x="204" y="488"/>
                    <a:pt x="204" y="488"/>
                  </a:cubicBezTo>
                  <a:cubicBezTo>
                    <a:pt x="204" y="488"/>
                    <a:pt x="205" y="487"/>
                    <a:pt x="205" y="487"/>
                  </a:cubicBezTo>
                  <a:cubicBezTo>
                    <a:pt x="205" y="487"/>
                    <a:pt x="206" y="486"/>
                    <a:pt x="206" y="487"/>
                  </a:cubicBezTo>
                  <a:cubicBezTo>
                    <a:pt x="206" y="487"/>
                    <a:pt x="206" y="488"/>
                    <a:pt x="207" y="488"/>
                  </a:cubicBezTo>
                  <a:cubicBezTo>
                    <a:pt x="208" y="488"/>
                    <a:pt x="208" y="489"/>
                    <a:pt x="209" y="489"/>
                  </a:cubicBezTo>
                  <a:cubicBezTo>
                    <a:pt x="210" y="489"/>
                    <a:pt x="211" y="489"/>
                    <a:pt x="211" y="489"/>
                  </a:cubicBezTo>
                  <a:cubicBezTo>
                    <a:pt x="211" y="489"/>
                    <a:pt x="211" y="490"/>
                    <a:pt x="211" y="490"/>
                  </a:cubicBezTo>
                  <a:cubicBezTo>
                    <a:pt x="212" y="489"/>
                    <a:pt x="212" y="489"/>
                    <a:pt x="213" y="489"/>
                  </a:cubicBezTo>
                  <a:cubicBezTo>
                    <a:pt x="214" y="489"/>
                    <a:pt x="214" y="489"/>
                    <a:pt x="215" y="489"/>
                  </a:cubicBezTo>
                  <a:cubicBezTo>
                    <a:pt x="216" y="490"/>
                    <a:pt x="218" y="491"/>
                    <a:pt x="218" y="491"/>
                  </a:cubicBezTo>
                  <a:cubicBezTo>
                    <a:pt x="218" y="491"/>
                    <a:pt x="218" y="491"/>
                    <a:pt x="219" y="492"/>
                  </a:cubicBezTo>
                  <a:cubicBezTo>
                    <a:pt x="219" y="492"/>
                    <a:pt x="219" y="492"/>
                    <a:pt x="220" y="492"/>
                  </a:cubicBezTo>
                  <a:cubicBezTo>
                    <a:pt x="220" y="492"/>
                    <a:pt x="221" y="492"/>
                    <a:pt x="222" y="492"/>
                  </a:cubicBezTo>
                  <a:cubicBezTo>
                    <a:pt x="222" y="492"/>
                    <a:pt x="223" y="492"/>
                    <a:pt x="223" y="493"/>
                  </a:cubicBezTo>
                  <a:cubicBezTo>
                    <a:pt x="223" y="493"/>
                    <a:pt x="224" y="492"/>
                    <a:pt x="224" y="493"/>
                  </a:cubicBezTo>
                  <a:cubicBezTo>
                    <a:pt x="224" y="494"/>
                    <a:pt x="224" y="494"/>
                    <a:pt x="224" y="494"/>
                  </a:cubicBezTo>
                  <a:cubicBezTo>
                    <a:pt x="224" y="495"/>
                    <a:pt x="224" y="495"/>
                    <a:pt x="224" y="495"/>
                  </a:cubicBezTo>
                  <a:cubicBezTo>
                    <a:pt x="225" y="495"/>
                    <a:pt x="225" y="495"/>
                    <a:pt x="226" y="495"/>
                  </a:cubicBezTo>
                  <a:cubicBezTo>
                    <a:pt x="227" y="495"/>
                    <a:pt x="228" y="495"/>
                    <a:pt x="228" y="496"/>
                  </a:cubicBezTo>
                  <a:cubicBezTo>
                    <a:pt x="228" y="496"/>
                    <a:pt x="229" y="496"/>
                    <a:pt x="229" y="496"/>
                  </a:cubicBezTo>
                  <a:cubicBezTo>
                    <a:pt x="229" y="496"/>
                    <a:pt x="230" y="495"/>
                    <a:pt x="230" y="495"/>
                  </a:cubicBezTo>
                  <a:cubicBezTo>
                    <a:pt x="230" y="494"/>
                    <a:pt x="231" y="494"/>
                    <a:pt x="232" y="494"/>
                  </a:cubicBezTo>
                  <a:cubicBezTo>
                    <a:pt x="233" y="494"/>
                    <a:pt x="232" y="494"/>
                    <a:pt x="233" y="494"/>
                  </a:cubicBezTo>
                  <a:cubicBezTo>
                    <a:pt x="234" y="494"/>
                    <a:pt x="234" y="494"/>
                    <a:pt x="235" y="494"/>
                  </a:cubicBezTo>
                  <a:cubicBezTo>
                    <a:pt x="235" y="494"/>
                    <a:pt x="235" y="493"/>
                    <a:pt x="235" y="493"/>
                  </a:cubicBezTo>
                  <a:cubicBezTo>
                    <a:pt x="236" y="493"/>
                    <a:pt x="236" y="493"/>
                    <a:pt x="236" y="493"/>
                  </a:cubicBezTo>
                  <a:cubicBezTo>
                    <a:pt x="236" y="493"/>
                    <a:pt x="236" y="492"/>
                    <a:pt x="236" y="492"/>
                  </a:cubicBezTo>
                  <a:cubicBezTo>
                    <a:pt x="236" y="492"/>
                    <a:pt x="236" y="492"/>
                    <a:pt x="237" y="492"/>
                  </a:cubicBezTo>
                  <a:cubicBezTo>
                    <a:pt x="238" y="492"/>
                    <a:pt x="238" y="491"/>
                    <a:pt x="239" y="492"/>
                  </a:cubicBezTo>
                  <a:cubicBezTo>
                    <a:pt x="239" y="492"/>
                    <a:pt x="241" y="492"/>
                    <a:pt x="241" y="492"/>
                  </a:cubicBezTo>
                  <a:cubicBezTo>
                    <a:pt x="242" y="491"/>
                    <a:pt x="242" y="491"/>
                    <a:pt x="242" y="491"/>
                  </a:cubicBezTo>
                  <a:cubicBezTo>
                    <a:pt x="242" y="491"/>
                    <a:pt x="243" y="491"/>
                    <a:pt x="243" y="491"/>
                  </a:cubicBezTo>
                  <a:cubicBezTo>
                    <a:pt x="243" y="491"/>
                    <a:pt x="244" y="490"/>
                    <a:pt x="244" y="490"/>
                  </a:cubicBezTo>
                  <a:cubicBezTo>
                    <a:pt x="244" y="490"/>
                    <a:pt x="245" y="490"/>
                    <a:pt x="245" y="490"/>
                  </a:cubicBezTo>
                  <a:cubicBezTo>
                    <a:pt x="245" y="490"/>
                    <a:pt x="246" y="491"/>
                    <a:pt x="246" y="491"/>
                  </a:cubicBezTo>
                  <a:cubicBezTo>
                    <a:pt x="246" y="491"/>
                    <a:pt x="248" y="489"/>
                    <a:pt x="248" y="488"/>
                  </a:cubicBezTo>
                  <a:cubicBezTo>
                    <a:pt x="248" y="487"/>
                    <a:pt x="250" y="486"/>
                    <a:pt x="250" y="485"/>
                  </a:cubicBezTo>
                  <a:cubicBezTo>
                    <a:pt x="251" y="485"/>
                    <a:pt x="252" y="484"/>
                    <a:pt x="252" y="484"/>
                  </a:cubicBezTo>
                  <a:cubicBezTo>
                    <a:pt x="252" y="484"/>
                    <a:pt x="251" y="483"/>
                    <a:pt x="251" y="482"/>
                  </a:cubicBezTo>
                  <a:cubicBezTo>
                    <a:pt x="251" y="482"/>
                    <a:pt x="252" y="481"/>
                    <a:pt x="252" y="481"/>
                  </a:cubicBezTo>
                  <a:cubicBezTo>
                    <a:pt x="258" y="474"/>
                    <a:pt x="258" y="474"/>
                    <a:pt x="258" y="474"/>
                  </a:cubicBezTo>
                  <a:cubicBezTo>
                    <a:pt x="259" y="472"/>
                    <a:pt x="259" y="472"/>
                    <a:pt x="259" y="472"/>
                  </a:cubicBezTo>
                  <a:cubicBezTo>
                    <a:pt x="270" y="464"/>
                    <a:pt x="270" y="464"/>
                    <a:pt x="270" y="464"/>
                  </a:cubicBezTo>
                  <a:cubicBezTo>
                    <a:pt x="274" y="459"/>
                    <a:pt x="274" y="459"/>
                    <a:pt x="274" y="459"/>
                  </a:cubicBezTo>
                  <a:cubicBezTo>
                    <a:pt x="275" y="454"/>
                    <a:pt x="275" y="454"/>
                    <a:pt x="275" y="454"/>
                  </a:cubicBezTo>
                  <a:cubicBezTo>
                    <a:pt x="278" y="449"/>
                    <a:pt x="278" y="449"/>
                    <a:pt x="278" y="449"/>
                  </a:cubicBezTo>
                  <a:cubicBezTo>
                    <a:pt x="282" y="443"/>
                    <a:pt x="282" y="443"/>
                    <a:pt x="282" y="443"/>
                  </a:cubicBezTo>
                  <a:cubicBezTo>
                    <a:pt x="285" y="439"/>
                    <a:pt x="285" y="439"/>
                    <a:pt x="285" y="439"/>
                  </a:cubicBezTo>
                  <a:cubicBezTo>
                    <a:pt x="285" y="439"/>
                    <a:pt x="290" y="437"/>
                    <a:pt x="290" y="437"/>
                  </a:cubicBezTo>
                  <a:cubicBezTo>
                    <a:pt x="291" y="437"/>
                    <a:pt x="300" y="432"/>
                    <a:pt x="300" y="432"/>
                  </a:cubicBezTo>
                  <a:cubicBezTo>
                    <a:pt x="305" y="427"/>
                    <a:pt x="305" y="427"/>
                    <a:pt x="305" y="427"/>
                  </a:cubicBezTo>
                  <a:cubicBezTo>
                    <a:pt x="324" y="419"/>
                    <a:pt x="324" y="419"/>
                    <a:pt x="324" y="419"/>
                  </a:cubicBezTo>
                  <a:cubicBezTo>
                    <a:pt x="329" y="418"/>
                    <a:pt x="329" y="418"/>
                    <a:pt x="329" y="418"/>
                  </a:cubicBezTo>
                  <a:cubicBezTo>
                    <a:pt x="333" y="415"/>
                    <a:pt x="333" y="415"/>
                    <a:pt x="333" y="415"/>
                  </a:cubicBezTo>
                  <a:cubicBezTo>
                    <a:pt x="333" y="415"/>
                    <a:pt x="333" y="413"/>
                    <a:pt x="333" y="412"/>
                  </a:cubicBezTo>
                  <a:cubicBezTo>
                    <a:pt x="333" y="412"/>
                    <a:pt x="333" y="411"/>
                    <a:pt x="334" y="411"/>
                  </a:cubicBezTo>
                  <a:cubicBezTo>
                    <a:pt x="334" y="411"/>
                    <a:pt x="334" y="410"/>
                    <a:pt x="334" y="410"/>
                  </a:cubicBezTo>
                  <a:cubicBezTo>
                    <a:pt x="335" y="410"/>
                    <a:pt x="335" y="409"/>
                    <a:pt x="334" y="409"/>
                  </a:cubicBezTo>
                  <a:cubicBezTo>
                    <a:pt x="334" y="409"/>
                    <a:pt x="334" y="409"/>
                    <a:pt x="334" y="408"/>
                  </a:cubicBezTo>
                  <a:cubicBezTo>
                    <a:pt x="334" y="408"/>
                    <a:pt x="334" y="408"/>
                    <a:pt x="334" y="408"/>
                  </a:cubicBezTo>
                  <a:cubicBezTo>
                    <a:pt x="334" y="407"/>
                    <a:pt x="334" y="407"/>
                    <a:pt x="334" y="407"/>
                  </a:cubicBezTo>
                  <a:cubicBezTo>
                    <a:pt x="334" y="407"/>
                    <a:pt x="333" y="407"/>
                    <a:pt x="333" y="406"/>
                  </a:cubicBezTo>
                  <a:cubicBezTo>
                    <a:pt x="333" y="406"/>
                    <a:pt x="333" y="406"/>
                    <a:pt x="334" y="405"/>
                  </a:cubicBezTo>
                  <a:cubicBezTo>
                    <a:pt x="334" y="404"/>
                    <a:pt x="335" y="403"/>
                    <a:pt x="335" y="403"/>
                  </a:cubicBezTo>
                  <a:cubicBezTo>
                    <a:pt x="335" y="403"/>
                    <a:pt x="334" y="403"/>
                    <a:pt x="334" y="402"/>
                  </a:cubicBezTo>
                  <a:cubicBezTo>
                    <a:pt x="334" y="401"/>
                    <a:pt x="334" y="401"/>
                    <a:pt x="334" y="401"/>
                  </a:cubicBezTo>
                  <a:cubicBezTo>
                    <a:pt x="334" y="400"/>
                    <a:pt x="334" y="399"/>
                    <a:pt x="334" y="399"/>
                  </a:cubicBezTo>
                  <a:cubicBezTo>
                    <a:pt x="334" y="398"/>
                    <a:pt x="335" y="397"/>
                    <a:pt x="335" y="397"/>
                  </a:cubicBezTo>
                  <a:cubicBezTo>
                    <a:pt x="335" y="397"/>
                    <a:pt x="336" y="396"/>
                    <a:pt x="335" y="396"/>
                  </a:cubicBezTo>
                  <a:cubicBezTo>
                    <a:pt x="335" y="395"/>
                    <a:pt x="334" y="394"/>
                    <a:pt x="334" y="393"/>
                  </a:cubicBezTo>
                  <a:cubicBezTo>
                    <a:pt x="335" y="392"/>
                    <a:pt x="338" y="388"/>
                    <a:pt x="338" y="388"/>
                  </a:cubicBezTo>
                  <a:cubicBezTo>
                    <a:pt x="338" y="388"/>
                    <a:pt x="339" y="387"/>
                    <a:pt x="340" y="387"/>
                  </a:cubicBezTo>
                  <a:cubicBezTo>
                    <a:pt x="341" y="387"/>
                    <a:pt x="341" y="387"/>
                    <a:pt x="342" y="387"/>
                  </a:cubicBezTo>
                  <a:cubicBezTo>
                    <a:pt x="342" y="387"/>
                    <a:pt x="342" y="388"/>
                    <a:pt x="343" y="387"/>
                  </a:cubicBezTo>
                  <a:cubicBezTo>
                    <a:pt x="343" y="387"/>
                    <a:pt x="344" y="385"/>
                    <a:pt x="344" y="385"/>
                  </a:cubicBezTo>
                  <a:cubicBezTo>
                    <a:pt x="344" y="385"/>
                    <a:pt x="344" y="385"/>
                    <a:pt x="345" y="384"/>
                  </a:cubicBezTo>
                  <a:cubicBezTo>
                    <a:pt x="346" y="384"/>
                    <a:pt x="346" y="384"/>
                    <a:pt x="347" y="384"/>
                  </a:cubicBezTo>
                  <a:cubicBezTo>
                    <a:pt x="347" y="383"/>
                    <a:pt x="350" y="382"/>
                    <a:pt x="350" y="381"/>
                  </a:cubicBezTo>
                  <a:cubicBezTo>
                    <a:pt x="351" y="381"/>
                    <a:pt x="352" y="379"/>
                    <a:pt x="352" y="379"/>
                  </a:cubicBezTo>
                  <a:cubicBezTo>
                    <a:pt x="353" y="379"/>
                    <a:pt x="354" y="378"/>
                    <a:pt x="355" y="378"/>
                  </a:cubicBezTo>
                  <a:cubicBezTo>
                    <a:pt x="355" y="378"/>
                    <a:pt x="356" y="378"/>
                    <a:pt x="357" y="377"/>
                  </a:cubicBezTo>
                  <a:cubicBezTo>
                    <a:pt x="357" y="377"/>
                    <a:pt x="362" y="375"/>
                    <a:pt x="362" y="375"/>
                  </a:cubicBezTo>
                  <a:cubicBezTo>
                    <a:pt x="362" y="375"/>
                    <a:pt x="363" y="375"/>
                    <a:pt x="364" y="375"/>
                  </a:cubicBezTo>
                  <a:cubicBezTo>
                    <a:pt x="365" y="375"/>
                    <a:pt x="366" y="375"/>
                    <a:pt x="366" y="374"/>
                  </a:cubicBezTo>
                  <a:cubicBezTo>
                    <a:pt x="367" y="374"/>
                    <a:pt x="368" y="374"/>
                    <a:pt x="368" y="373"/>
                  </a:cubicBezTo>
                  <a:cubicBezTo>
                    <a:pt x="368" y="373"/>
                    <a:pt x="369" y="372"/>
                    <a:pt x="369" y="372"/>
                  </a:cubicBezTo>
                  <a:cubicBezTo>
                    <a:pt x="370" y="372"/>
                    <a:pt x="370" y="372"/>
                    <a:pt x="371" y="372"/>
                  </a:cubicBezTo>
                  <a:cubicBezTo>
                    <a:pt x="371" y="373"/>
                    <a:pt x="371" y="373"/>
                    <a:pt x="372" y="373"/>
                  </a:cubicBezTo>
                  <a:cubicBezTo>
                    <a:pt x="372" y="373"/>
                    <a:pt x="376" y="372"/>
                    <a:pt x="376" y="372"/>
                  </a:cubicBezTo>
                  <a:cubicBezTo>
                    <a:pt x="376" y="372"/>
                    <a:pt x="378" y="371"/>
                    <a:pt x="379" y="371"/>
                  </a:cubicBezTo>
                  <a:cubicBezTo>
                    <a:pt x="380" y="371"/>
                    <a:pt x="381" y="370"/>
                    <a:pt x="381" y="370"/>
                  </a:cubicBezTo>
                  <a:cubicBezTo>
                    <a:pt x="382" y="371"/>
                    <a:pt x="383" y="371"/>
                    <a:pt x="384" y="371"/>
                  </a:cubicBezTo>
                  <a:cubicBezTo>
                    <a:pt x="384" y="371"/>
                    <a:pt x="385" y="371"/>
                    <a:pt x="385" y="371"/>
                  </a:cubicBezTo>
                  <a:cubicBezTo>
                    <a:pt x="385" y="371"/>
                    <a:pt x="385" y="371"/>
                    <a:pt x="386" y="371"/>
                  </a:cubicBezTo>
                  <a:cubicBezTo>
                    <a:pt x="387" y="371"/>
                    <a:pt x="387" y="371"/>
                    <a:pt x="388" y="371"/>
                  </a:cubicBezTo>
                  <a:cubicBezTo>
                    <a:pt x="388" y="372"/>
                    <a:pt x="388" y="372"/>
                    <a:pt x="389" y="372"/>
                  </a:cubicBezTo>
                  <a:cubicBezTo>
                    <a:pt x="389" y="372"/>
                    <a:pt x="391" y="372"/>
                    <a:pt x="392" y="372"/>
                  </a:cubicBezTo>
                  <a:cubicBezTo>
                    <a:pt x="393" y="371"/>
                    <a:pt x="397" y="371"/>
                    <a:pt x="398" y="371"/>
                  </a:cubicBezTo>
                  <a:cubicBezTo>
                    <a:pt x="399" y="371"/>
                    <a:pt x="399" y="371"/>
                    <a:pt x="399" y="371"/>
                  </a:cubicBezTo>
                  <a:cubicBezTo>
                    <a:pt x="399" y="371"/>
                    <a:pt x="400" y="372"/>
                    <a:pt x="400" y="372"/>
                  </a:cubicBezTo>
                  <a:cubicBezTo>
                    <a:pt x="400" y="373"/>
                    <a:pt x="400" y="373"/>
                    <a:pt x="401" y="373"/>
                  </a:cubicBezTo>
                  <a:cubicBezTo>
                    <a:pt x="401" y="373"/>
                    <a:pt x="402" y="372"/>
                    <a:pt x="402" y="372"/>
                  </a:cubicBezTo>
                  <a:cubicBezTo>
                    <a:pt x="403" y="372"/>
                    <a:pt x="403" y="371"/>
                    <a:pt x="404" y="372"/>
                  </a:cubicBezTo>
                  <a:cubicBezTo>
                    <a:pt x="404" y="372"/>
                    <a:pt x="405" y="373"/>
                    <a:pt x="406" y="373"/>
                  </a:cubicBezTo>
                  <a:cubicBezTo>
                    <a:pt x="406" y="373"/>
                    <a:pt x="407" y="373"/>
                    <a:pt x="407" y="373"/>
                  </a:cubicBezTo>
                  <a:cubicBezTo>
                    <a:pt x="408" y="373"/>
                    <a:pt x="409" y="372"/>
                    <a:pt x="409" y="372"/>
                  </a:cubicBezTo>
                  <a:cubicBezTo>
                    <a:pt x="409" y="372"/>
                    <a:pt x="410" y="372"/>
                    <a:pt x="410" y="372"/>
                  </a:cubicBezTo>
                  <a:cubicBezTo>
                    <a:pt x="411" y="371"/>
                    <a:pt x="411" y="371"/>
                    <a:pt x="411" y="371"/>
                  </a:cubicBezTo>
                  <a:cubicBezTo>
                    <a:pt x="411" y="371"/>
                    <a:pt x="411" y="371"/>
                    <a:pt x="411" y="371"/>
                  </a:cubicBezTo>
                  <a:cubicBezTo>
                    <a:pt x="411" y="371"/>
                    <a:pt x="410" y="371"/>
                    <a:pt x="410" y="370"/>
                  </a:cubicBezTo>
                  <a:cubicBezTo>
                    <a:pt x="410" y="370"/>
                    <a:pt x="411" y="370"/>
                    <a:pt x="410" y="370"/>
                  </a:cubicBezTo>
                  <a:cubicBezTo>
                    <a:pt x="410" y="369"/>
                    <a:pt x="410" y="369"/>
                    <a:pt x="409" y="369"/>
                  </a:cubicBezTo>
                  <a:cubicBezTo>
                    <a:pt x="409" y="368"/>
                    <a:pt x="408" y="368"/>
                    <a:pt x="408" y="367"/>
                  </a:cubicBezTo>
                  <a:cubicBezTo>
                    <a:pt x="408" y="367"/>
                    <a:pt x="409" y="366"/>
                    <a:pt x="409" y="366"/>
                  </a:cubicBezTo>
                  <a:cubicBezTo>
                    <a:pt x="409" y="365"/>
                    <a:pt x="410" y="365"/>
                    <a:pt x="410" y="364"/>
                  </a:cubicBezTo>
                  <a:cubicBezTo>
                    <a:pt x="410" y="364"/>
                    <a:pt x="410" y="363"/>
                    <a:pt x="410" y="363"/>
                  </a:cubicBezTo>
                  <a:cubicBezTo>
                    <a:pt x="410" y="363"/>
                    <a:pt x="409" y="364"/>
                    <a:pt x="409" y="363"/>
                  </a:cubicBezTo>
                  <a:cubicBezTo>
                    <a:pt x="409" y="362"/>
                    <a:pt x="409" y="360"/>
                    <a:pt x="409" y="360"/>
                  </a:cubicBezTo>
                  <a:cubicBezTo>
                    <a:pt x="409" y="359"/>
                    <a:pt x="409" y="359"/>
                    <a:pt x="409" y="359"/>
                  </a:cubicBezTo>
                  <a:cubicBezTo>
                    <a:pt x="409" y="359"/>
                    <a:pt x="409" y="358"/>
                    <a:pt x="409" y="358"/>
                  </a:cubicBezTo>
                  <a:cubicBezTo>
                    <a:pt x="409" y="358"/>
                    <a:pt x="409" y="358"/>
                    <a:pt x="409" y="358"/>
                  </a:cubicBezTo>
                  <a:cubicBezTo>
                    <a:pt x="409" y="358"/>
                    <a:pt x="409" y="357"/>
                    <a:pt x="409" y="357"/>
                  </a:cubicBezTo>
                  <a:cubicBezTo>
                    <a:pt x="408" y="357"/>
                    <a:pt x="408" y="357"/>
                    <a:pt x="408" y="356"/>
                  </a:cubicBezTo>
                  <a:cubicBezTo>
                    <a:pt x="408" y="356"/>
                    <a:pt x="408" y="356"/>
                    <a:pt x="408" y="356"/>
                  </a:cubicBezTo>
                  <a:cubicBezTo>
                    <a:pt x="407" y="356"/>
                    <a:pt x="407" y="356"/>
                    <a:pt x="407" y="355"/>
                  </a:cubicBezTo>
                  <a:cubicBezTo>
                    <a:pt x="407" y="355"/>
                    <a:pt x="407" y="355"/>
                    <a:pt x="407" y="355"/>
                  </a:cubicBezTo>
                  <a:cubicBezTo>
                    <a:pt x="406" y="355"/>
                    <a:pt x="406" y="355"/>
                    <a:pt x="406" y="354"/>
                  </a:cubicBezTo>
                  <a:cubicBezTo>
                    <a:pt x="406" y="354"/>
                    <a:pt x="406" y="354"/>
                    <a:pt x="406" y="354"/>
                  </a:cubicBezTo>
                  <a:cubicBezTo>
                    <a:pt x="405" y="353"/>
                    <a:pt x="405" y="353"/>
                    <a:pt x="405" y="352"/>
                  </a:cubicBezTo>
                  <a:cubicBezTo>
                    <a:pt x="405" y="352"/>
                    <a:pt x="405" y="352"/>
                    <a:pt x="404" y="352"/>
                  </a:cubicBezTo>
                  <a:cubicBezTo>
                    <a:pt x="404" y="352"/>
                    <a:pt x="404" y="351"/>
                    <a:pt x="404" y="351"/>
                  </a:cubicBezTo>
                  <a:cubicBezTo>
                    <a:pt x="403" y="351"/>
                    <a:pt x="403" y="351"/>
                    <a:pt x="403" y="351"/>
                  </a:cubicBezTo>
                  <a:cubicBezTo>
                    <a:pt x="404" y="350"/>
                    <a:pt x="404" y="349"/>
                    <a:pt x="404" y="349"/>
                  </a:cubicBezTo>
                  <a:cubicBezTo>
                    <a:pt x="404" y="348"/>
                    <a:pt x="403" y="348"/>
                    <a:pt x="403" y="348"/>
                  </a:cubicBezTo>
                  <a:cubicBezTo>
                    <a:pt x="403" y="347"/>
                    <a:pt x="403" y="347"/>
                    <a:pt x="402" y="347"/>
                  </a:cubicBezTo>
                  <a:cubicBezTo>
                    <a:pt x="402" y="346"/>
                    <a:pt x="402" y="347"/>
                    <a:pt x="402" y="346"/>
                  </a:cubicBezTo>
                  <a:cubicBezTo>
                    <a:pt x="402" y="346"/>
                    <a:pt x="402" y="345"/>
                    <a:pt x="402" y="345"/>
                  </a:cubicBezTo>
                  <a:cubicBezTo>
                    <a:pt x="402" y="344"/>
                    <a:pt x="402" y="344"/>
                    <a:pt x="402" y="344"/>
                  </a:cubicBezTo>
                  <a:cubicBezTo>
                    <a:pt x="401" y="344"/>
                    <a:pt x="401" y="344"/>
                    <a:pt x="401" y="344"/>
                  </a:cubicBezTo>
                  <a:cubicBezTo>
                    <a:pt x="401" y="343"/>
                    <a:pt x="401" y="343"/>
                    <a:pt x="401" y="343"/>
                  </a:cubicBezTo>
                  <a:cubicBezTo>
                    <a:pt x="402" y="343"/>
                    <a:pt x="402" y="343"/>
                    <a:pt x="402" y="343"/>
                  </a:cubicBezTo>
                  <a:cubicBezTo>
                    <a:pt x="402" y="342"/>
                    <a:pt x="402" y="342"/>
                    <a:pt x="402" y="342"/>
                  </a:cubicBezTo>
                  <a:cubicBezTo>
                    <a:pt x="402" y="341"/>
                    <a:pt x="402" y="341"/>
                    <a:pt x="402" y="341"/>
                  </a:cubicBezTo>
                  <a:cubicBezTo>
                    <a:pt x="402" y="340"/>
                    <a:pt x="402" y="340"/>
                    <a:pt x="402" y="340"/>
                  </a:cubicBezTo>
                  <a:cubicBezTo>
                    <a:pt x="402" y="340"/>
                    <a:pt x="401" y="340"/>
                    <a:pt x="401" y="340"/>
                  </a:cubicBezTo>
                  <a:cubicBezTo>
                    <a:pt x="401" y="339"/>
                    <a:pt x="402" y="339"/>
                    <a:pt x="403" y="339"/>
                  </a:cubicBezTo>
                  <a:cubicBezTo>
                    <a:pt x="404" y="339"/>
                    <a:pt x="408" y="338"/>
                    <a:pt x="408" y="338"/>
                  </a:cubicBezTo>
                  <a:cubicBezTo>
                    <a:pt x="409" y="337"/>
                    <a:pt x="414" y="336"/>
                    <a:pt x="415" y="335"/>
                  </a:cubicBezTo>
                  <a:cubicBezTo>
                    <a:pt x="416" y="334"/>
                    <a:pt x="420" y="333"/>
                    <a:pt x="422" y="332"/>
                  </a:cubicBezTo>
                  <a:cubicBezTo>
                    <a:pt x="424" y="331"/>
                    <a:pt x="426" y="331"/>
                    <a:pt x="427" y="330"/>
                  </a:cubicBezTo>
                  <a:cubicBezTo>
                    <a:pt x="428" y="330"/>
                    <a:pt x="431" y="329"/>
                    <a:pt x="433" y="328"/>
                  </a:cubicBezTo>
                  <a:cubicBezTo>
                    <a:pt x="434" y="328"/>
                    <a:pt x="437" y="327"/>
                    <a:pt x="439" y="327"/>
                  </a:cubicBezTo>
                  <a:cubicBezTo>
                    <a:pt x="442" y="326"/>
                    <a:pt x="445" y="325"/>
                    <a:pt x="446" y="325"/>
                  </a:cubicBezTo>
                  <a:cubicBezTo>
                    <a:pt x="447" y="324"/>
                    <a:pt x="449" y="324"/>
                    <a:pt x="451" y="323"/>
                  </a:cubicBezTo>
                  <a:cubicBezTo>
                    <a:pt x="453" y="323"/>
                    <a:pt x="456" y="322"/>
                    <a:pt x="458" y="322"/>
                  </a:cubicBezTo>
                  <a:cubicBezTo>
                    <a:pt x="459" y="322"/>
                    <a:pt x="461" y="321"/>
                    <a:pt x="462" y="321"/>
                  </a:cubicBezTo>
                  <a:cubicBezTo>
                    <a:pt x="463" y="320"/>
                    <a:pt x="465" y="319"/>
                    <a:pt x="466" y="319"/>
                  </a:cubicBezTo>
                  <a:cubicBezTo>
                    <a:pt x="467" y="318"/>
                    <a:pt x="470" y="317"/>
                    <a:pt x="471" y="316"/>
                  </a:cubicBezTo>
                  <a:cubicBezTo>
                    <a:pt x="472" y="316"/>
                    <a:pt x="473" y="315"/>
                    <a:pt x="474" y="315"/>
                  </a:cubicBezTo>
                  <a:cubicBezTo>
                    <a:pt x="475" y="315"/>
                    <a:pt x="477" y="314"/>
                    <a:pt x="478" y="314"/>
                  </a:cubicBezTo>
                  <a:cubicBezTo>
                    <a:pt x="479" y="314"/>
                    <a:pt x="481" y="313"/>
                    <a:pt x="482" y="313"/>
                  </a:cubicBezTo>
                  <a:cubicBezTo>
                    <a:pt x="482" y="312"/>
                    <a:pt x="485" y="311"/>
                    <a:pt x="486" y="310"/>
                  </a:cubicBezTo>
                  <a:cubicBezTo>
                    <a:pt x="486" y="310"/>
                    <a:pt x="487" y="310"/>
                    <a:pt x="487" y="310"/>
                  </a:cubicBezTo>
                  <a:cubicBezTo>
                    <a:pt x="488" y="310"/>
                    <a:pt x="491" y="309"/>
                    <a:pt x="492" y="308"/>
                  </a:cubicBezTo>
                  <a:cubicBezTo>
                    <a:pt x="493" y="308"/>
                    <a:pt x="495" y="307"/>
                    <a:pt x="496" y="307"/>
                  </a:cubicBezTo>
                  <a:cubicBezTo>
                    <a:pt x="498" y="306"/>
                    <a:pt x="500" y="306"/>
                    <a:pt x="501" y="305"/>
                  </a:cubicBezTo>
                  <a:cubicBezTo>
                    <a:pt x="502" y="305"/>
                    <a:pt x="503" y="305"/>
                    <a:pt x="504" y="305"/>
                  </a:cubicBezTo>
                  <a:cubicBezTo>
                    <a:pt x="506" y="304"/>
                    <a:pt x="508" y="304"/>
                    <a:pt x="509" y="303"/>
                  </a:cubicBezTo>
                  <a:cubicBezTo>
                    <a:pt x="511" y="303"/>
                    <a:pt x="514" y="302"/>
                    <a:pt x="515" y="301"/>
                  </a:cubicBezTo>
                  <a:cubicBezTo>
                    <a:pt x="517" y="301"/>
                    <a:pt x="521" y="299"/>
                    <a:pt x="522" y="298"/>
                  </a:cubicBezTo>
                  <a:cubicBezTo>
                    <a:pt x="523" y="298"/>
                    <a:pt x="530" y="296"/>
                    <a:pt x="531" y="296"/>
                  </a:cubicBezTo>
                  <a:cubicBezTo>
                    <a:pt x="531" y="295"/>
                    <a:pt x="539" y="293"/>
                    <a:pt x="539" y="293"/>
                  </a:cubicBezTo>
                  <a:cubicBezTo>
                    <a:pt x="544" y="291"/>
                    <a:pt x="544" y="291"/>
                    <a:pt x="544" y="291"/>
                  </a:cubicBezTo>
                  <a:cubicBezTo>
                    <a:pt x="548" y="290"/>
                    <a:pt x="548" y="290"/>
                    <a:pt x="548" y="290"/>
                  </a:cubicBezTo>
                  <a:cubicBezTo>
                    <a:pt x="549" y="289"/>
                    <a:pt x="549" y="289"/>
                    <a:pt x="549" y="289"/>
                  </a:cubicBezTo>
                  <a:cubicBezTo>
                    <a:pt x="548" y="289"/>
                    <a:pt x="548" y="289"/>
                    <a:pt x="548" y="289"/>
                  </a:cubicBezTo>
                  <a:cubicBezTo>
                    <a:pt x="548" y="289"/>
                    <a:pt x="547" y="288"/>
                    <a:pt x="547" y="288"/>
                  </a:cubicBezTo>
                  <a:cubicBezTo>
                    <a:pt x="546" y="287"/>
                    <a:pt x="547" y="288"/>
                    <a:pt x="546" y="287"/>
                  </a:cubicBezTo>
                  <a:cubicBezTo>
                    <a:pt x="546" y="287"/>
                    <a:pt x="546" y="287"/>
                    <a:pt x="545" y="287"/>
                  </a:cubicBezTo>
                  <a:cubicBezTo>
                    <a:pt x="545" y="286"/>
                    <a:pt x="545" y="286"/>
                    <a:pt x="545" y="286"/>
                  </a:cubicBezTo>
                  <a:cubicBezTo>
                    <a:pt x="545" y="286"/>
                    <a:pt x="545" y="285"/>
                    <a:pt x="545" y="286"/>
                  </a:cubicBezTo>
                  <a:cubicBezTo>
                    <a:pt x="544" y="287"/>
                    <a:pt x="545" y="287"/>
                    <a:pt x="544" y="287"/>
                  </a:cubicBezTo>
                  <a:cubicBezTo>
                    <a:pt x="544" y="288"/>
                    <a:pt x="543" y="288"/>
                    <a:pt x="542" y="288"/>
                  </a:cubicBezTo>
                  <a:cubicBezTo>
                    <a:pt x="542" y="288"/>
                    <a:pt x="541" y="288"/>
                    <a:pt x="541" y="288"/>
                  </a:cubicBezTo>
                  <a:cubicBezTo>
                    <a:pt x="541" y="289"/>
                    <a:pt x="541" y="289"/>
                    <a:pt x="540" y="290"/>
                  </a:cubicBezTo>
                  <a:cubicBezTo>
                    <a:pt x="540" y="291"/>
                    <a:pt x="540" y="291"/>
                    <a:pt x="540" y="292"/>
                  </a:cubicBezTo>
                  <a:cubicBezTo>
                    <a:pt x="539" y="292"/>
                    <a:pt x="539" y="292"/>
                    <a:pt x="538" y="292"/>
                  </a:cubicBezTo>
                  <a:cubicBezTo>
                    <a:pt x="538" y="292"/>
                    <a:pt x="538" y="291"/>
                    <a:pt x="538" y="291"/>
                  </a:cubicBezTo>
                  <a:cubicBezTo>
                    <a:pt x="537" y="290"/>
                    <a:pt x="537" y="290"/>
                    <a:pt x="537" y="289"/>
                  </a:cubicBezTo>
                  <a:cubicBezTo>
                    <a:pt x="537" y="289"/>
                    <a:pt x="537" y="289"/>
                    <a:pt x="537" y="288"/>
                  </a:cubicBezTo>
                  <a:cubicBezTo>
                    <a:pt x="538" y="287"/>
                    <a:pt x="538" y="286"/>
                    <a:pt x="538" y="286"/>
                  </a:cubicBezTo>
                  <a:cubicBezTo>
                    <a:pt x="538" y="286"/>
                    <a:pt x="537" y="286"/>
                    <a:pt x="536" y="286"/>
                  </a:cubicBezTo>
                  <a:cubicBezTo>
                    <a:pt x="536" y="286"/>
                    <a:pt x="535" y="286"/>
                    <a:pt x="535" y="286"/>
                  </a:cubicBezTo>
                  <a:cubicBezTo>
                    <a:pt x="535" y="286"/>
                    <a:pt x="535" y="285"/>
                    <a:pt x="535" y="284"/>
                  </a:cubicBezTo>
                  <a:cubicBezTo>
                    <a:pt x="535" y="284"/>
                    <a:pt x="535" y="284"/>
                    <a:pt x="535" y="283"/>
                  </a:cubicBezTo>
                  <a:cubicBezTo>
                    <a:pt x="534" y="283"/>
                    <a:pt x="533" y="282"/>
                    <a:pt x="533" y="282"/>
                  </a:cubicBezTo>
                  <a:cubicBezTo>
                    <a:pt x="533" y="281"/>
                    <a:pt x="532" y="281"/>
                    <a:pt x="532" y="281"/>
                  </a:cubicBezTo>
                  <a:cubicBezTo>
                    <a:pt x="532" y="280"/>
                    <a:pt x="533" y="280"/>
                    <a:pt x="532" y="280"/>
                  </a:cubicBezTo>
                  <a:cubicBezTo>
                    <a:pt x="532" y="280"/>
                    <a:pt x="530" y="279"/>
                    <a:pt x="530" y="279"/>
                  </a:cubicBezTo>
                  <a:cubicBezTo>
                    <a:pt x="528" y="278"/>
                    <a:pt x="528" y="278"/>
                    <a:pt x="528" y="278"/>
                  </a:cubicBezTo>
                  <a:cubicBezTo>
                    <a:pt x="528" y="279"/>
                    <a:pt x="528" y="279"/>
                    <a:pt x="528" y="279"/>
                  </a:cubicBezTo>
                  <a:cubicBezTo>
                    <a:pt x="528" y="279"/>
                    <a:pt x="528" y="279"/>
                    <a:pt x="527" y="279"/>
                  </a:cubicBezTo>
                  <a:cubicBezTo>
                    <a:pt x="527" y="278"/>
                    <a:pt x="526" y="278"/>
                    <a:pt x="526" y="278"/>
                  </a:cubicBezTo>
                  <a:cubicBezTo>
                    <a:pt x="526" y="277"/>
                    <a:pt x="526" y="277"/>
                    <a:pt x="526" y="276"/>
                  </a:cubicBezTo>
                  <a:cubicBezTo>
                    <a:pt x="527" y="276"/>
                    <a:pt x="529" y="275"/>
                    <a:pt x="529" y="275"/>
                  </a:cubicBezTo>
                  <a:cubicBezTo>
                    <a:pt x="527" y="271"/>
                    <a:pt x="527" y="271"/>
                    <a:pt x="527" y="271"/>
                  </a:cubicBezTo>
                  <a:cubicBezTo>
                    <a:pt x="527" y="271"/>
                    <a:pt x="526" y="271"/>
                    <a:pt x="526" y="271"/>
                  </a:cubicBezTo>
                  <a:cubicBezTo>
                    <a:pt x="525" y="271"/>
                    <a:pt x="523" y="271"/>
                    <a:pt x="523" y="271"/>
                  </a:cubicBezTo>
                  <a:cubicBezTo>
                    <a:pt x="523" y="271"/>
                    <a:pt x="522" y="270"/>
                    <a:pt x="522" y="270"/>
                  </a:cubicBezTo>
                  <a:cubicBezTo>
                    <a:pt x="521" y="269"/>
                    <a:pt x="522" y="268"/>
                    <a:pt x="522" y="268"/>
                  </a:cubicBezTo>
                  <a:cubicBezTo>
                    <a:pt x="522" y="268"/>
                    <a:pt x="522" y="267"/>
                    <a:pt x="523" y="267"/>
                  </a:cubicBezTo>
                  <a:cubicBezTo>
                    <a:pt x="523" y="267"/>
                    <a:pt x="523" y="268"/>
                    <a:pt x="524" y="268"/>
                  </a:cubicBezTo>
                  <a:cubicBezTo>
                    <a:pt x="524" y="268"/>
                    <a:pt x="525" y="268"/>
                    <a:pt x="525" y="267"/>
                  </a:cubicBezTo>
                  <a:cubicBezTo>
                    <a:pt x="526" y="267"/>
                    <a:pt x="525" y="266"/>
                    <a:pt x="526" y="266"/>
                  </a:cubicBezTo>
                  <a:cubicBezTo>
                    <a:pt x="526" y="266"/>
                    <a:pt x="527" y="266"/>
                    <a:pt x="528" y="266"/>
                  </a:cubicBezTo>
                  <a:cubicBezTo>
                    <a:pt x="528" y="266"/>
                    <a:pt x="528" y="266"/>
                    <a:pt x="529" y="266"/>
                  </a:cubicBezTo>
                  <a:cubicBezTo>
                    <a:pt x="529" y="265"/>
                    <a:pt x="529" y="265"/>
                    <a:pt x="529" y="265"/>
                  </a:cubicBezTo>
                  <a:cubicBezTo>
                    <a:pt x="529" y="264"/>
                    <a:pt x="529" y="263"/>
                    <a:pt x="529" y="263"/>
                  </a:cubicBezTo>
                  <a:cubicBezTo>
                    <a:pt x="529" y="262"/>
                    <a:pt x="529" y="262"/>
                    <a:pt x="530" y="262"/>
                  </a:cubicBezTo>
                  <a:cubicBezTo>
                    <a:pt x="531" y="262"/>
                    <a:pt x="532" y="261"/>
                    <a:pt x="532" y="261"/>
                  </a:cubicBezTo>
                  <a:cubicBezTo>
                    <a:pt x="532" y="260"/>
                    <a:pt x="533" y="260"/>
                    <a:pt x="533" y="259"/>
                  </a:cubicBezTo>
                  <a:cubicBezTo>
                    <a:pt x="533" y="259"/>
                    <a:pt x="533" y="259"/>
                    <a:pt x="533" y="258"/>
                  </a:cubicBezTo>
                  <a:cubicBezTo>
                    <a:pt x="533" y="258"/>
                    <a:pt x="534" y="258"/>
                    <a:pt x="533" y="257"/>
                  </a:cubicBezTo>
                  <a:cubicBezTo>
                    <a:pt x="533" y="257"/>
                    <a:pt x="533" y="256"/>
                    <a:pt x="533" y="256"/>
                  </a:cubicBezTo>
                  <a:cubicBezTo>
                    <a:pt x="534" y="255"/>
                    <a:pt x="534" y="254"/>
                    <a:pt x="534" y="254"/>
                  </a:cubicBezTo>
                  <a:cubicBezTo>
                    <a:pt x="534" y="253"/>
                    <a:pt x="534" y="253"/>
                    <a:pt x="534" y="253"/>
                  </a:cubicBezTo>
                  <a:cubicBezTo>
                    <a:pt x="535" y="252"/>
                    <a:pt x="536" y="252"/>
                    <a:pt x="536" y="252"/>
                  </a:cubicBezTo>
                  <a:cubicBezTo>
                    <a:pt x="536" y="251"/>
                    <a:pt x="536" y="251"/>
                    <a:pt x="537" y="250"/>
                  </a:cubicBezTo>
                  <a:cubicBezTo>
                    <a:pt x="537" y="250"/>
                    <a:pt x="538" y="250"/>
                    <a:pt x="538" y="250"/>
                  </a:cubicBezTo>
                  <a:cubicBezTo>
                    <a:pt x="538" y="249"/>
                    <a:pt x="539" y="249"/>
                    <a:pt x="538" y="249"/>
                  </a:cubicBezTo>
                  <a:cubicBezTo>
                    <a:pt x="538" y="248"/>
                    <a:pt x="537" y="247"/>
                    <a:pt x="537" y="246"/>
                  </a:cubicBezTo>
                  <a:cubicBezTo>
                    <a:pt x="536" y="245"/>
                    <a:pt x="537" y="243"/>
                    <a:pt x="537" y="242"/>
                  </a:cubicBezTo>
                  <a:cubicBezTo>
                    <a:pt x="537" y="241"/>
                    <a:pt x="538" y="237"/>
                    <a:pt x="538" y="236"/>
                  </a:cubicBezTo>
                  <a:cubicBezTo>
                    <a:pt x="539" y="235"/>
                    <a:pt x="539" y="236"/>
                    <a:pt x="539" y="235"/>
                  </a:cubicBezTo>
                  <a:cubicBezTo>
                    <a:pt x="539" y="233"/>
                    <a:pt x="538" y="232"/>
                    <a:pt x="538" y="232"/>
                  </a:cubicBezTo>
                  <a:cubicBezTo>
                    <a:pt x="536" y="232"/>
                    <a:pt x="536" y="232"/>
                    <a:pt x="536" y="232"/>
                  </a:cubicBezTo>
                  <a:cubicBezTo>
                    <a:pt x="536" y="232"/>
                    <a:pt x="536" y="227"/>
                    <a:pt x="536" y="227"/>
                  </a:cubicBezTo>
                  <a:cubicBezTo>
                    <a:pt x="535" y="227"/>
                    <a:pt x="535" y="226"/>
                    <a:pt x="536" y="226"/>
                  </a:cubicBezTo>
                  <a:cubicBezTo>
                    <a:pt x="536" y="226"/>
                    <a:pt x="537" y="225"/>
                    <a:pt x="537" y="224"/>
                  </a:cubicBezTo>
                  <a:cubicBezTo>
                    <a:pt x="538" y="224"/>
                    <a:pt x="538" y="222"/>
                    <a:pt x="539" y="221"/>
                  </a:cubicBezTo>
                  <a:cubicBezTo>
                    <a:pt x="539" y="221"/>
                    <a:pt x="540" y="219"/>
                    <a:pt x="540" y="219"/>
                  </a:cubicBezTo>
                  <a:cubicBezTo>
                    <a:pt x="540" y="219"/>
                    <a:pt x="541" y="218"/>
                    <a:pt x="541" y="218"/>
                  </a:cubicBezTo>
                  <a:cubicBezTo>
                    <a:pt x="541" y="218"/>
                    <a:pt x="542" y="219"/>
                    <a:pt x="542" y="219"/>
                  </a:cubicBezTo>
                  <a:cubicBezTo>
                    <a:pt x="542" y="219"/>
                    <a:pt x="542" y="219"/>
                    <a:pt x="543" y="218"/>
                  </a:cubicBezTo>
                  <a:cubicBezTo>
                    <a:pt x="543" y="218"/>
                    <a:pt x="543" y="218"/>
                    <a:pt x="544" y="218"/>
                  </a:cubicBezTo>
                  <a:cubicBezTo>
                    <a:pt x="544" y="218"/>
                    <a:pt x="545" y="218"/>
                    <a:pt x="545" y="218"/>
                  </a:cubicBezTo>
                  <a:cubicBezTo>
                    <a:pt x="545" y="219"/>
                    <a:pt x="546" y="220"/>
                    <a:pt x="546" y="220"/>
                  </a:cubicBezTo>
                  <a:cubicBezTo>
                    <a:pt x="546" y="220"/>
                    <a:pt x="547" y="220"/>
                    <a:pt x="547" y="220"/>
                  </a:cubicBezTo>
                  <a:cubicBezTo>
                    <a:pt x="547" y="219"/>
                    <a:pt x="547" y="219"/>
                    <a:pt x="547" y="218"/>
                  </a:cubicBezTo>
                  <a:cubicBezTo>
                    <a:pt x="547" y="218"/>
                    <a:pt x="548" y="218"/>
                    <a:pt x="548" y="218"/>
                  </a:cubicBezTo>
                  <a:cubicBezTo>
                    <a:pt x="549" y="218"/>
                    <a:pt x="549" y="218"/>
                    <a:pt x="549" y="218"/>
                  </a:cubicBezTo>
                  <a:cubicBezTo>
                    <a:pt x="549" y="217"/>
                    <a:pt x="549" y="217"/>
                    <a:pt x="550" y="216"/>
                  </a:cubicBezTo>
                  <a:cubicBezTo>
                    <a:pt x="550" y="216"/>
                    <a:pt x="551" y="216"/>
                    <a:pt x="551" y="215"/>
                  </a:cubicBezTo>
                  <a:cubicBezTo>
                    <a:pt x="552" y="215"/>
                    <a:pt x="552" y="215"/>
                    <a:pt x="553" y="215"/>
                  </a:cubicBezTo>
                  <a:cubicBezTo>
                    <a:pt x="554" y="215"/>
                    <a:pt x="554" y="215"/>
                    <a:pt x="554" y="215"/>
                  </a:cubicBezTo>
                  <a:cubicBezTo>
                    <a:pt x="554" y="216"/>
                    <a:pt x="554" y="216"/>
                    <a:pt x="555" y="216"/>
                  </a:cubicBezTo>
                  <a:cubicBezTo>
                    <a:pt x="555" y="216"/>
                    <a:pt x="557" y="215"/>
                    <a:pt x="557" y="214"/>
                  </a:cubicBezTo>
                  <a:cubicBezTo>
                    <a:pt x="557" y="214"/>
                    <a:pt x="557" y="214"/>
                    <a:pt x="558" y="213"/>
                  </a:cubicBezTo>
                  <a:cubicBezTo>
                    <a:pt x="558" y="213"/>
                    <a:pt x="559" y="212"/>
                    <a:pt x="559" y="212"/>
                  </a:cubicBezTo>
                  <a:cubicBezTo>
                    <a:pt x="560" y="212"/>
                    <a:pt x="560" y="211"/>
                    <a:pt x="560" y="211"/>
                  </a:cubicBezTo>
                  <a:cubicBezTo>
                    <a:pt x="560" y="211"/>
                    <a:pt x="561" y="211"/>
                    <a:pt x="561" y="210"/>
                  </a:cubicBezTo>
                  <a:cubicBezTo>
                    <a:pt x="560" y="210"/>
                    <a:pt x="560" y="210"/>
                    <a:pt x="560" y="209"/>
                  </a:cubicBezTo>
                  <a:cubicBezTo>
                    <a:pt x="561" y="209"/>
                    <a:pt x="562" y="209"/>
                    <a:pt x="562" y="209"/>
                  </a:cubicBezTo>
                  <a:cubicBezTo>
                    <a:pt x="562" y="209"/>
                    <a:pt x="562" y="208"/>
                    <a:pt x="562" y="208"/>
                  </a:cubicBezTo>
                  <a:cubicBezTo>
                    <a:pt x="562" y="208"/>
                    <a:pt x="562" y="208"/>
                    <a:pt x="563" y="208"/>
                  </a:cubicBezTo>
                  <a:cubicBezTo>
                    <a:pt x="564" y="207"/>
                    <a:pt x="564" y="207"/>
                    <a:pt x="564" y="206"/>
                  </a:cubicBezTo>
                  <a:cubicBezTo>
                    <a:pt x="564" y="206"/>
                    <a:pt x="564" y="205"/>
                    <a:pt x="564" y="205"/>
                  </a:cubicBezTo>
                  <a:cubicBezTo>
                    <a:pt x="563" y="205"/>
                    <a:pt x="563" y="206"/>
                    <a:pt x="563" y="206"/>
                  </a:cubicBezTo>
                  <a:cubicBezTo>
                    <a:pt x="562" y="205"/>
                    <a:pt x="562" y="205"/>
                    <a:pt x="562" y="205"/>
                  </a:cubicBezTo>
                  <a:cubicBezTo>
                    <a:pt x="561" y="205"/>
                    <a:pt x="561" y="205"/>
                    <a:pt x="561" y="205"/>
                  </a:cubicBezTo>
                  <a:cubicBezTo>
                    <a:pt x="560" y="205"/>
                    <a:pt x="559" y="206"/>
                    <a:pt x="559" y="206"/>
                  </a:cubicBezTo>
                  <a:cubicBezTo>
                    <a:pt x="559" y="206"/>
                    <a:pt x="558" y="206"/>
                    <a:pt x="558" y="206"/>
                  </a:cubicBezTo>
                  <a:cubicBezTo>
                    <a:pt x="557" y="206"/>
                    <a:pt x="556" y="206"/>
                    <a:pt x="556" y="206"/>
                  </a:cubicBezTo>
                  <a:cubicBezTo>
                    <a:pt x="556" y="206"/>
                    <a:pt x="556" y="206"/>
                    <a:pt x="556" y="206"/>
                  </a:cubicBezTo>
                  <a:cubicBezTo>
                    <a:pt x="556" y="206"/>
                    <a:pt x="555" y="205"/>
                    <a:pt x="555" y="205"/>
                  </a:cubicBezTo>
                  <a:cubicBezTo>
                    <a:pt x="555" y="205"/>
                    <a:pt x="554" y="204"/>
                    <a:pt x="554" y="204"/>
                  </a:cubicBezTo>
                  <a:cubicBezTo>
                    <a:pt x="554" y="204"/>
                    <a:pt x="554" y="202"/>
                    <a:pt x="554" y="202"/>
                  </a:cubicBezTo>
                  <a:cubicBezTo>
                    <a:pt x="553" y="201"/>
                    <a:pt x="553" y="201"/>
                    <a:pt x="553" y="201"/>
                  </a:cubicBezTo>
                  <a:cubicBezTo>
                    <a:pt x="553" y="199"/>
                    <a:pt x="553" y="199"/>
                    <a:pt x="553" y="199"/>
                  </a:cubicBezTo>
                  <a:cubicBezTo>
                    <a:pt x="550" y="196"/>
                    <a:pt x="550" y="196"/>
                    <a:pt x="550" y="196"/>
                  </a:cubicBezTo>
                  <a:cubicBezTo>
                    <a:pt x="551" y="192"/>
                    <a:pt x="551" y="192"/>
                    <a:pt x="551" y="192"/>
                  </a:cubicBezTo>
                  <a:cubicBezTo>
                    <a:pt x="551" y="192"/>
                    <a:pt x="552" y="190"/>
                    <a:pt x="552" y="190"/>
                  </a:cubicBezTo>
                  <a:cubicBezTo>
                    <a:pt x="552" y="189"/>
                    <a:pt x="553" y="188"/>
                    <a:pt x="553" y="187"/>
                  </a:cubicBezTo>
                  <a:cubicBezTo>
                    <a:pt x="553" y="187"/>
                    <a:pt x="553" y="185"/>
                    <a:pt x="553" y="184"/>
                  </a:cubicBezTo>
                  <a:cubicBezTo>
                    <a:pt x="553" y="184"/>
                    <a:pt x="554" y="184"/>
                    <a:pt x="553" y="183"/>
                  </a:cubicBezTo>
                  <a:cubicBezTo>
                    <a:pt x="553" y="183"/>
                    <a:pt x="553" y="183"/>
                    <a:pt x="553" y="182"/>
                  </a:cubicBezTo>
                  <a:cubicBezTo>
                    <a:pt x="553" y="181"/>
                    <a:pt x="553" y="181"/>
                    <a:pt x="553" y="181"/>
                  </a:cubicBezTo>
                  <a:cubicBezTo>
                    <a:pt x="553" y="180"/>
                    <a:pt x="553" y="178"/>
                    <a:pt x="553" y="178"/>
                  </a:cubicBezTo>
                  <a:cubicBezTo>
                    <a:pt x="553" y="178"/>
                    <a:pt x="554" y="173"/>
                    <a:pt x="553" y="173"/>
                  </a:cubicBezTo>
                  <a:cubicBezTo>
                    <a:pt x="553" y="172"/>
                    <a:pt x="553" y="170"/>
                    <a:pt x="553" y="170"/>
                  </a:cubicBezTo>
                  <a:cubicBezTo>
                    <a:pt x="553" y="169"/>
                    <a:pt x="553" y="169"/>
                    <a:pt x="553" y="168"/>
                  </a:cubicBezTo>
                  <a:cubicBezTo>
                    <a:pt x="552" y="168"/>
                    <a:pt x="551" y="167"/>
                    <a:pt x="551" y="167"/>
                  </a:cubicBezTo>
                  <a:cubicBezTo>
                    <a:pt x="551" y="167"/>
                    <a:pt x="551" y="167"/>
                    <a:pt x="551" y="167"/>
                  </a:cubicBezTo>
                  <a:cubicBezTo>
                    <a:pt x="551" y="167"/>
                    <a:pt x="549" y="168"/>
                    <a:pt x="549" y="168"/>
                  </a:cubicBezTo>
                  <a:cubicBezTo>
                    <a:pt x="548" y="167"/>
                    <a:pt x="548" y="167"/>
                    <a:pt x="549" y="166"/>
                  </a:cubicBezTo>
                  <a:cubicBezTo>
                    <a:pt x="549" y="165"/>
                    <a:pt x="550" y="165"/>
                    <a:pt x="550" y="165"/>
                  </a:cubicBezTo>
                  <a:cubicBezTo>
                    <a:pt x="550" y="164"/>
                    <a:pt x="550" y="162"/>
                    <a:pt x="550" y="161"/>
                  </a:cubicBezTo>
                  <a:cubicBezTo>
                    <a:pt x="550" y="161"/>
                    <a:pt x="549" y="159"/>
                    <a:pt x="549" y="159"/>
                  </a:cubicBezTo>
                  <a:cubicBezTo>
                    <a:pt x="549" y="159"/>
                    <a:pt x="550" y="159"/>
                    <a:pt x="550" y="159"/>
                  </a:cubicBezTo>
                  <a:cubicBezTo>
                    <a:pt x="550" y="159"/>
                    <a:pt x="550" y="160"/>
                    <a:pt x="551" y="160"/>
                  </a:cubicBezTo>
                  <a:cubicBezTo>
                    <a:pt x="551" y="160"/>
                    <a:pt x="551" y="160"/>
                    <a:pt x="552" y="159"/>
                  </a:cubicBezTo>
                  <a:cubicBezTo>
                    <a:pt x="552" y="159"/>
                    <a:pt x="551" y="158"/>
                    <a:pt x="551" y="158"/>
                  </a:cubicBezTo>
                  <a:cubicBezTo>
                    <a:pt x="552" y="157"/>
                    <a:pt x="552" y="157"/>
                    <a:pt x="552" y="156"/>
                  </a:cubicBezTo>
                  <a:cubicBezTo>
                    <a:pt x="553" y="156"/>
                    <a:pt x="553" y="156"/>
                    <a:pt x="553" y="156"/>
                  </a:cubicBezTo>
                  <a:cubicBezTo>
                    <a:pt x="553" y="156"/>
                    <a:pt x="552" y="156"/>
                    <a:pt x="553" y="155"/>
                  </a:cubicBezTo>
                  <a:cubicBezTo>
                    <a:pt x="553" y="155"/>
                    <a:pt x="553" y="154"/>
                    <a:pt x="553" y="154"/>
                  </a:cubicBezTo>
                  <a:cubicBezTo>
                    <a:pt x="554" y="153"/>
                    <a:pt x="556" y="150"/>
                    <a:pt x="556" y="150"/>
                  </a:cubicBezTo>
                  <a:cubicBezTo>
                    <a:pt x="556" y="150"/>
                    <a:pt x="557" y="150"/>
                    <a:pt x="557" y="149"/>
                  </a:cubicBezTo>
                  <a:cubicBezTo>
                    <a:pt x="557" y="148"/>
                    <a:pt x="557" y="147"/>
                    <a:pt x="558" y="147"/>
                  </a:cubicBezTo>
                  <a:cubicBezTo>
                    <a:pt x="558" y="147"/>
                    <a:pt x="557" y="146"/>
                    <a:pt x="557" y="146"/>
                  </a:cubicBezTo>
                  <a:cubicBezTo>
                    <a:pt x="556" y="145"/>
                    <a:pt x="556" y="144"/>
                    <a:pt x="555" y="144"/>
                  </a:cubicBezTo>
                  <a:cubicBezTo>
                    <a:pt x="555" y="143"/>
                    <a:pt x="555" y="143"/>
                    <a:pt x="555" y="143"/>
                  </a:cubicBezTo>
                  <a:cubicBezTo>
                    <a:pt x="554" y="142"/>
                    <a:pt x="553" y="140"/>
                    <a:pt x="553" y="140"/>
                  </a:cubicBezTo>
                  <a:cubicBezTo>
                    <a:pt x="552" y="139"/>
                    <a:pt x="552" y="138"/>
                    <a:pt x="552" y="137"/>
                  </a:cubicBezTo>
                  <a:cubicBezTo>
                    <a:pt x="552" y="136"/>
                    <a:pt x="552" y="135"/>
                    <a:pt x="552" y="135"/>
                  </a:cubicBezTo>
                  <a:cubicBezTo>
                    <a:pt x="552" y="135"/>
                    <a:pt x="552" y="134"/>
                    <a:pt x="552" y="134"/>
                  </a:cubicBezTo>
                  <a:cubicBezTo>
                    <a:pt x="551" y="134"/>
                    <a:pt x="550" y="134"/>
                    <a:pt x="550" y="134"/>
                  </a:cubicBezTo>
                  <a:cubicBezTo>
                    <a:pt x="550" y="134"/>
                    <a:pt x="550" y="134"/>
                    <a:pt x="549" y="134"/>
                  </a:cubicBezTo>
                  <a:cubicBezTo>
                    <a:pt x="549" y="133"/>
                    <a:pt x="550" y="133"/>
                    <a:pt x="550" y="133"/>
                  </a:cubicBezTo>
                  <a:cubicBezTo>
                    <a:pt x="550" y="132"/>
                    <a:pt x="551" y="131"/>
                    <a:pt x="551" y="132"/>
                  </a:cubicBezTo>
                  <a:cubicBezTo>
                    <a:pt x="552" y="132"/>
                    <a:pt x="552" y="132"/>
                    <a:pt x="552" y="132"/>
                  </a:cubicBezTo>
                  <a:cubicBezTo>
                    <a:pt x="552" y="132"/>
                    <a:pt x="552" y="132"/>
                    <a:pt x="552" y="132"/>
                  </a:cubicBezTo>
                  <a:cubicBezTo>
                    <a:pt x="553" y="131"/>
                    <a:pt x="553" y="130"/>
                    <a:pt x="553" y="130"/>
                  </a:cubicBezTo>
                  <a:cubicBezTo>
                    <a:pt x="554" y="130"/>
                    <a:pt x="553" y="130"/>
                    <a:pt x="554" y="130"/>
                  </a:cubicBezTo>
                  <a:cubicBezTo>
                    <a:pt x="555" y="130"/>
                    <a:pt x="556" y="130"/>
                    <a:pt x="556" y="130"/>
                  </a:cubicBezTo>
                  <a:cubicBezTo>
                    <a:pt x="556" y="130"/>
                    <a:pt x="556" y="129"/>
                    <a:pt x="556" y="129"/>
                  </a:cubicBezTo>
                  <a:cubicBezTo>
                    <a:pt x="557" y="129"/>
                    <a:pt x="557" y="129"/>
                    <a:pt x="558" y="129"/>
                  </a:cubicBezTo>
                  <a:cubicBezTo>
                    <a:pt x="558" y="129"/>
                    <a:pt x="558" y="129"/>
                    <a:pt x="559" y="129"/>
                  </a:cubicBezTo>
                  <a:cubicBezTo>
                    <a:pt x="559" y="129"/>
                    <a:pt x="559" y="129"/>
                    <a:pt x="559" y="129"/>
                  </a:cubicBezTo>
                  <a:cubicBezTo>
                    <a:pt x="560" y="129"/>
                    <a:pt x="560" y="129"/>
                    <a:pt x="560" y="129"/>
                  </a:cubicBezTo>
                  <a:cubicBezTo>
                    <a:pt x="561" y="128"/>
                    <a:pt x="561" y="128"/>
                    <a:pt x="561" y="128"/>
                  </a:cubicBezTo>
                  <a:cubicBezTo>
                    <a:pt x="561" y="128"/>
                    <a:pt x="562" y="128"/>
                    <a:pt x="562" y="128"/>
                  </a:cubicBezTo>
                  <a:cubicBezTo>
                    <a:pt x="562" y="128"/>
                    <a:pt x="563" y="127"/>
                    <a:pt x="563" y="127"/>
                  </a:cubicBezTo>
                  <a:cubicBezTo>
                    <a:pt x="563" y="126"/>
                    <a:pt x="564" y="126"/>
                    <a:pt x="564" y="126"/>
                  </a:cubicBezTo>
                  <a:cubicBezTo>
                    <a:pt x="564" y="125"/>
                    <a:pt x="563" y="125"/>
                    <a:pt x="564" y="125"/>
                  </a:cubicBezTo>
                  <a:cubicBezTo>
                    <a:pt x="564" y="124"/>
                    <a:pt x="566" y="123"/>
                    <a:pt x="566" y="123"/>
                  </a:cubicBezTo>
                  <a:cubicBezTo>
                    <a:pt x="566" y="123"/>
                    <a:pt x="566" y="122"/>
                    <a:pt x="567" y="122"/>
                  </a:cubicBezTo>
                  <a:cubicBezTo>
                    <a:pt x="567" y="122"/>
                    <a:pt x="567" y="122"/>
                    <a:pt x="567" y="122"/>
                  </a:cubicBezTo>
                  <a:cubicBezTo>
                    <a:pt x="568" y="121"/>
                    <a:pt x="568" y="122"/>
                    <a:pt x="568" y="121"/>
                  </a:cubicBezTo>
                  <a:cubicBezTo>
                    <a:pt x="568" y="121"/>
                    <a:pt x="568" y="121"/>
                    <a:pt x="568" y="121"/>
                  </a:cubicBezTo>
                  <a:cubicBezTo>
                    <a:pt x="568" y="120"/>
                    <a:pt x="569" y="120"/>
                    <a:pt x="570" y="120"/>
                  </a:cubicBezTo>
                  <a:cubicBezTo>
                    <a:pt x="570" y="119"/>
                    <a:pt x="570" y="119"/>
                    <a:pt x="571" y="118"/>
                  </a:cubicBezTo>
                  <a:cubicBezTo>
                    <a:pt x="571" y="118"/>
                    <a:pt x="571" y="118"/>
                    <a:pt x="571" y="118"/>
                  </a:cubicBezTo>
                  <a:cubicBezTo>
                    <a:pt x="571" y="117"/>
                    <a:pt x="571" y="117"/>
                    <a:pt x="571" y="117"/>
                  </a:cubicBezTo>
                  <a:cubicBezTo>
                    <a:pt x="571" y="117"/>
                    <a:pt x="571" y="117"/>
                    <a:pt x="571" y="116"/>
                  </a:cubicBezTo>
                  <a:cubicBezTo>
                    <a:pt x="571" y="116"/>
                    <a:pt x="571" y="115"/>
                    <a:pt x="571" y="115"/>
                  </a:cubicBezTo>
                  <a:cubicBezTo>
                    <a:pt x="571" y="115"/>
                    <a:pt x="570" y="115"/>
                    <a:pt x="570" y="115"/>
                  </a:cubicBezTo>
                  <a:cubicBezTo>
                    <a:pt x="570" y="115"/>
                    <a:pt x="570" y="115"/>
                    <a:pt x="569" y="114"/>
                  </a:cubicBezTo>
                  <a:cubicBezTo>
                    <a:pt x="569" y="114"/>
                    <a:pt x="569" y="114"/>
                    <a:pt x="569" y="114"/>
                  </a:cubicBezTo>
                  <a:cubicBezTo>
                    <a:pt x="568" y="113"/>
                    <a:pt x="568" y="112"/>
                    <a:pt x="567" y="111"/>
                  </a:cubicBezTo>
                  <a:cubicBezTo>
                    <a:pt x="567" y="111"/>
                    <a:pt x="566" y="110"/>
                    <a:pt x="566" y="109"/>
                  </a:cubicBezTo>
                  <a:cubicBezTo>
                    <a:pt x="566" y="109"/>
                    <a:pt x="565" y="108"/>
                    <a:pt x="565" y="108"/>
                  </a:cubicBezTo>
                  <a:cubicBezTo>
                    <a:pt x="564" y="107"/>
                    <a:pt x="564" y="107"/>
                    <a:pt x="564" y="106"/>
                  </a:cubicBezTo>
                  <a:cubicBezTo>
                    <a:pt x="564" y="105"/>
                    <a:pt x="564" y="105"/>
                    <a:pt x="564" y="104"/>
                  </a:cubicBezTo>
                  <a:cubicBezTo>
                    <a:pt x="564" y="104"/>
                    <a:pt x="565" y="102"/>
                    <a:pt x="565" y="101"/>
                  </a:cubicBezTo>
                  <a:cubicBezTo>
                    <a:pt x="565" y="101"/>
                    <a:pt x="565" y="101"/>
                    <a:pt x="564" y="100"/>
                  </a:cubicBezTo>
                  <a:cubicBezTo>
                    <a:pt x="564" y="100"/>
                    <a:pt x="563" y="100"/>
                    <a:pt x="563" y="99"/>
                  </a:cubicBezTo>
                  <a:cubicBezTo>
                    <a:pt x="562" y="99"/>
                    <a:pt x="562" y="98"/>
                    <a:pt x="562" y="98"/>
                  </a:cubicBezTo>
                  <a:cubicBezTo>
                    <a:pt x="561" y="98"/>
                    <a:pt x="561" y="98"/>
                    <a:pt x="560" y="98"/>
                  </a:cubicBezTo>
                  <a:cubicBezTo>
                    <a:pt x="560" y="98"/>
                    <a:pt x="560" y="98"/>
                    <a:pt x="560" y="97"/>
                  </a:cubicBezTo>
                  <a:cubicBezTo>
                    <a:pt x="559" y="96"/>
                    <a:pt x="559" y="96"/>
                    <a:pt x="559" y="96"/>
                  </a:cubicBezTo>
                  <a:cubicBezTo>
                    <a:pt x="558" y="95"/>
                    <a:pt x="559" y="95"/>
                    <a:pt x="558" y="95"/>
                  </a:cubicBezTo>
                  <a:cubicBezTo>
                    <a:pt x="557" y="94"/>
                    <a:pt x="556" y="94"/>
                    <a:pt x="556" y="94"/>
                  </a:cubicBezTo>
                  <a:cubicBezTo>
                    <a:pt x="555" y="94"/>
                    <a:pt x="555" y="94"/>
                    <a:pt x="555" y="94"/>
                  </a:cubicBezTo>
                  <a:cubicBezTo>
                    <a:pt x="554" y="93"/>
                    <a:pt x="554" y="93"/>
                    <a:pt x="553" y="93"/>
                  </a:cubicBezTo>
                  <a:cubicBezTo>
                    <a:pt x="553" y="92"/>
                    <a:pt x="553" y="93"/>
                    <a:pt x="553" y="92"/>
                  </a:cubicBezTo>
                  <a:cubicBezTo>
                    <a:pt x="553" y="90"/>
                    <a:pt x="553" y="90"/>
                    <a:pt x="553" y="89"/>
                  </a:cubicBezTo>
                  <a:cubicBezTo>
                    <a:pt x="554" y="89"/>
                    <a:pt x="554" y="88"/>
                    <a:pt x="554" y="87"/>
                  </a:cubicBezTo>
                  <a:cubicBezTo>
                    <a:pt x="555" y="87"/>
                    <a:pt x="555" y="87"/>
                    <a:pt x="555" y="86"/>
                  </a:cubicBezTo>
                  <a:cubicBezTo>
                    <a:pt x="555" y="86"/>
                    <a:pt x="556" y="86"/>
                    <a:pt x="556" y="85"/>
                  </a:cubicBezTo>
                  <a:cubicBezTo>
                    <a:pt x="556" y="85"/>
                    <a:pt x="557" y="84"/>
                    <a:pt x="556" y="84"/>
                  </a:cubicBezTo>
                  <a:cubicBezTo>
                    <a:pt x="556" y="84"/>
                    <a:pt x="555" y="81"/>
                    <a:pt x="555" y="81"/>
                  </a:cubicBezTo>
                  <a:cubicBezTo>
                    <a:pt x="555" y="81"/>
                    <a:pt x="555" y="80"/>
                    <a:pt x="555" y="80"/>
                  </a:cubicBezTo>
                  <a:cubicBezTo>
                    <a:pt x="554" y="80"/>
                    <a:pt x="553" y="80"/>
                    <a:pt x="553" y="79"/>
                  </a:cubicBezTo>
                  <a:cubicBezTo>
                    <a:pt x="552" y="79"/>
                    <a:pt x="552" y="79"/>
                    <a:pt x="552" y="79"/>
                  </a:cubicBezTo>
                  <a:cubicBezTo>
                    <a:pt x="551" y="78"/>
                    <a:pt x="551" y="77"/>
                    <a:pt x="551" y="76"/>
                  </a:cubicBezTo>
                  <a:cubicBezTo>
                    <a:pt x="550" y="76"/>
                    <a:pt x="550" y="76"/>
                    <a:pt x="549" y="76"/>
                  </a:cubicBezTo>
                  <a:cubicBezTo>
                    <a:pt x="548" y="75"/>
                    <a:pt x="548" y="75"/>
                    <a:pt x="548" y="74"/>
                  </a:cubicBezTo>
                  <a:cubicBezTo>
                    <a:pt x="548" y="74"/>
                    <a:pt x="548" y="73"/>
                    <a:pt x="548" y="73"/>
                  </a:cubicBezTo>
                  <a:cubicBezTo>
                    <a:pt x="549" y="73"/>
                    <a:pt x="549" y="72"/>
                    <a:pt x="549" y="72"/>
                  </a:cubicBezTo>
                  <a:cubicBezTo>
                    <a:pt x="548" y="71"/>
                    <a:pt x="548" y="71"/>
                    <a:pt x="548" y="71"/>
                  </a:cubicBezTo>
                  <a:cubicBezTo>
                    <a:pt x="548" y="70"/>
                    <a:pt x="548" y="69"/>
                    <a:pt x="548" y="69"/>
                  </a:cubicBezTo>
                  <a:cubicBezTo>
                    <a:pt x="547" y="70"/>
                    <a:pt x="547" y="70"/>
                    <a:pt x="547" y="70"/>
                  </a:cubicBezTo>
                  <a:cubicBezTo>
                    <a:pt x="546" y="70"/>
                    <a:pt x="546" y="69"/>
                    <a:pt x="546" y="69"/>
                  </a:cubicBezTo>
                  <a:cubicBezTo>
                    <a:pt x="545" y="69"/>
                    <a:pt x="546" y="69"/>
                    <a:pt x="545" y="69"/>
                  </a:cubicBezTo>
                  <a:cubicBezTo>
                    <a:pt x="545" y="69"/>
                    <a:pt x="544" y="69"/>
                    <a:pt x="544" y="69"/>
                  </a:cubicBezTo>
                  <a:cubicBezTo>
                    <a:pt x="544" y="69"/>
                    <a:pt x="543" y="68"/>
                    <a:pt x="543" y="68"/>
                  </a:cubicBezTo>
                  <a:cubicBezTo>
                    <a:pt x="543" y="69"/>
                    <a:pt x="543" y="69"/>
                    <a:pt x="543" y="70"/>
                  </a:cubicBezTo>
                  <a:cubicBezTo>
                    <a:pt x="543" y="70"/>
                    <a:pt x="543" y="70"/>
                    <a:pt x="542" y="71"/>
                  </a:cubicBezTo>
                  <a:cubicBezTo>
                    <a:pt x="542" y="72"/>
                    <a:pt x="542" y="72"/>
                    <a:pt x="542" y="72"/>
                  </a:cubicBezTo>
                  <a:cubicBezTo>
                    <a:pt x="542" y="72"/>
                    <a:pt x="542" y="73"/>
                    <a:pt x="542" y="72"/>
                  </a:cubicBezTo>
                  <a:cubicBezTo>
                    <a:pt x="541" y="72"/>
                    <a:pt x="541" y="71"/>
                    <a:pt x="541" y="71"/>
                  </a:cubicBezTo>
                  <a:cubicBezTo>
                    <a:pt x="541" y="71"/>
                    <a:pt x="540" y="70"/>
                    <a:pt x="540" y="70"/>
                  </a:cubicBezTo>
                  <a:cubicBezTo>
                    <a:pt x="540" y="70"/>
                    <a:pt x="539" y="70"/>
                    <a:pt x="539" y="70"/>
                  </a:cubicBezTo>
                  <a:cubicBezTo>
                    <a:pt x="539" y="71"/>
                    <a:pt x="539" y="71"/>
                    <a:pt x="538" y="71"/>
                  </a:cubicBezTo>
                  <a:cubicBezTo>
                    <a:pt x="538" y="71"/>
                    <a:pt x="537" y="70"/>
                    <a:pt x="537" y="70"/>
                  </a:cubicBezTo>
                  <a:cubicBezTo>
                    <a:pt x="537" y="69"/>
                    <a:pt x="537" y="69"/>
                    <a:pt x="537" y="68"/>
                  </a:cubicBezTo>
                  <a:cubicBezTo>
                    <a:pt x="537" y="67"/>
                    <a:pt x="537" y="67"/>
                    <a:pt x="537" y="67"/>
                  </a:cubicBezTo>
                  <a:cubicBezTo>
                    <a:pt x="538" y="66"/>
                    <a:pt x="538" y="66"/>
                    <a:pt x="538" y="65"/>
                  </a:cubicBezTo>
                  <a:cubicBezTo>
                    <a:pt x="538" y="65"/>
                    <a:pt x="538" y="65"/>
                    <a:pt x="538" y="64"/>
                  </a:cubicBezTo>
                  <a:cubicBezTo>
                    <a:pt x="538" y="64"/>
                    <a:pt x="537" y="64"/>
                    <a:pt x="537" y="64"/>
                  </a:cubicBezTo>
                  <a:cubicBezTo>
                    <a:pt x="536" y="64"/>
                    <a:pt x="536" y="64"/>
                    <a:pt x="536" y="64"/>
                  </a:cubicBezTo>
                  <a:cubicBezTo>
                    <a:pt x="536" y="64"/>
                    <a:pt x="536" y="64"/>
                    <a:pt x="536" y="64"/>
                  </a:cubicBezTo>
                  <a:cubicBezTo>
                    <a:pt x="536" y="64"/>
                    <a:pt x="535" y="64"/>
                    <a:pt x="535" y="64"/>
                  </a:cubicBezTo>
                  <a:cubicBezTo>
                    <a:pt x="535" y="64"/>
                    <a:pt x="535" y="64"/>
                    <a:pt x="535" y="63"/>
                  </a:cubicBezTo>
                  <a:cubicBezTo>
                    <a:pt x="535" y="63"/>
                    <a:pt x="534" y="61"/>
                    <a:pt x="534" y="61"/>
                  </a:cubicBezTo>
                  <a:cubicBezTo>
                    <a:pt x="534" y="61"/>
                    <a:pt x="535" y="60"/>
                    <a:pt x="535" y="6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02" name="Freeform 101"/>
            <p:cNvSpPr>
              <a:spLocks/>
            </p:cNvSpPr>
            <p:nvPr/>
          </p:nvSpPr>
          <p:spPr bwMode="auto">
            <a:xfrm>
              <a:off x="9478963" y="3679826"/>
              <a:ext cx="763588" cy="747713"/>
            </a:xfrm>
            <a:custGeom>
              <a:avLst/>
              <a:gdLst>
                <a:gd name="T0" fmla="*/ 407 w 542"/>
                <a:gd name="T1" fmla="*/ 116 h 531"/>
                <a:gd name="T2" fmla="*/ 64 w 542"/>
                <a:gd name="T3" fmla="*/ 4 h 531"/>
                <a:gd name="T4" fmla="*/ 59 w 542"/>
                <a:gd name="T5" fmla="*/ 14 h 531"/>
                <a:gd name="T6" fmla="*/ 72 w 542"/>
                <a:gd name="T7" fmla="*/ 34 h 531"/>
                <a:gd name="T8" fmla="*/ 68 w 542"/>
                <a:gd name="T9" fmla="*/ 69 h 531"/>
                <a:gd name="T10" fmla="*/ 55 w 542"/>
                <a:gd name="T11" fmla="*/ 76 h 531"/>
                <a:gd name="T12" fmla="*/ 54 w 542"/>
                <a:gd name="T13" fmla="*/ 86 h 531"/>
                <a:gd name="T14" fmla="*/ 61 w 542"/>
                <a:gd name="T15" fmla="*/ 95 h 531"/>
                <a:gd name="T16" fmla="*/ 73 w 542"/>
                <a:gd name="T17" fmla="*/ 103 h 531"/>
                <a:gd name="T18" fmla="*/ 64 w 542"/>
                <a:gd name="T19" fmla="*/ 114 h 531"/>
                <a:gd name="T20" fmla="*/ 53 w 542"/>
                <a:gd name="T21" fmla="*/ 129 h 531"/>
                <a:gd name="T22" fmla="*/ 46 w 542"/>
                <a:gd name="T23" fmla="*/ 141 h 531"/>
                <a:gd name="T24" fmla="*/ 37 w 542"/>
                <a:gd name="T25" fmla="*/ 154 h 531"/>
                <a:gd name="T26" fmla="*/ 28 w 542"/>
                <a:gd name="T27" fmla="*/ 164 h 531"/>
                <a:gd name="T28" fmla="*/ 18 w 542"/>
                <a:gd name="T29" fmla="*/ 170 h 531"/>
                <a:gd name="T30" fmla="*/ 13 w 542"/>
                <a:gd name="T31" fmla="*/ 232 h 531"/>
                <a:gd name="T32" fmla="*/ 46 w 542"/>
                <a:gd name="T33" fmla="*/ 300 h 531"/>
                <a:gd name="T34" fmla="*/ 88 w 542"/>
                <a:gd name="T35" fmla="*/ 375 h 531"/>
                <a:gd name="T36" fmla="*/ 109 w 542"/>
                <a:gd name="T37" fmla="*/ 380 h 531"/>
                <a:gd name="T38" fmla="*/ 126 w 542"/>
                <a:gd name="T39" fmla="*/ 392 h 531"/>
                <a:gd name="T40" fmla="*/ 154 w 542"/>
                <a:gd name="T41" fmla="*/ 404 h 531"/>
                <a:gd name="T42" fmla="*/ 175 w 542"/>
                <a:gd name="T43" fmla="*/ 414 h 531"/>
                <a:gd name="T44" fmla="*/ 200 w 542"/>
                <a:gd name="T45" fmla="*/ 424 h 531"/>
                <a:gd name="T46" fmla="*/ 225 w 542"/>
                <a:gd name="T47" fmla="*/ 426 h 531"/>
                <a:gd name="T48" fmla="*/ 254 w 542"/>
                <a:gd name="T49" fmla="*/ 448 h 531"/>
                <a:gd name="T50" fmla="*/ 259 w 542"/>
                <a:gd name="T51" fmla="*/ 476 h 531"/>
                <a:gd name="T52" fmla="*/ 265 w 542"/>
                <a:gd name="T53" fmla="*/ 506 h 531"/>
                <a:gd name="T54" fmla="*/ 299 w 542"/>
                <a:gd name="T55" fmla="*/ 522 h 531"/>
                <a:gd name="T56" fmla="*/ 312 w 542"/>
                <a:gd name="T57" fmla="*/ 517 h 531"/>
                <a:gd name="T58" fmla="*/ 327 w 542"/>
                <a:gd name="T59" fmla="*/ 518 h 531"/>
                <a:gd name="T60" fmla="*/ 337 w 542"/>
                <a:gd name="T61" fmla="*/ 528 h 531"/>
                <a:gd name="T62" fmla="*/ 351 w 542"/>
                <a:gd name="T63" fmla="*/ 530 h 531"/>
                <a:gd name="T64" fmla="*/ 370 w 542"/>
                <a:gd name="T65" fmla="*/ 523 h 531"/>
                <a:gd name="T66" fmla="*/ 395 w 542"/>
                <a:gd name="T67" fmla="*/ 527 h 531"/>
                <a:gd name="T68" fmla="*/ 415 w 542"/>
                <a:gd name="T69" fmla="*/ 508 h 531"/>
                <a:gd name="T70" fmla="*/ 438 w 542"/>
                <a:gd name="T71" fmla="*/ 509 h 531"/>
                <a:gd name="T72" fmla="*/ 464 w 542"/>
                <a:gd name="T73" fmla="*/ 503 h 531"/>
                <a:gd name="T74" fmla="*/ 495 w 542"/>
                <a:gd name="T75" fmla="*/ 495 h 531"/>
                <a:gd name="T76" fmla="*/ 524 w 542"/>
                <a:gd name="T77" fmla="*/ 480 h 531"/>
                <a:gd name="T78" fmla="*/ 541 w 542"/>
                <a:gd name="T79" fmla="*/ 465 h 531"/>
                <a:gd name="T80" fmla="*/ 539 w 542"/>
                <a:gd name="T81" fmla="*/ 457 h 531"/>
                <a:gd name="T82" fmla="*/ 532 w 542"/>
                <a:gd name="T83" fmla="*/ 454 h 531"/>
                <a:gd name="T84" fmla="*/ 525 w 542"/>
                <a:gd name="T85" fmla="*/ 451 h 531"/>
                <a:gd name="T86" fmla="*/ 508 w 542"/>
                <a:gd name="T87" fmla="*/ 440 h 531"/>
                <a:gd name="T88" fmla="*/ 506 w 542"/>
                <a:gd name="T89" fmla="*/ 419 h 531"/>
                <a:gd name="T90" fmla="*/ 504 w 542"/>
                <a:gd name="T91" fmla="*/ 410 h 531"/>
                <a:gd name="T92" fmla="*/ 499 w 542"/>
                <a:gd name="T93" fmla="*/ 395 h 531"/>
                <a:gd name="T94" fmla="*/ 498 w 542"/>
                <a:gd name="T95" fmla="*/ 389 h 531"/>
                <a:gd name="T96" fmla="*/ 489 w 542"/>
                <a:gd name="T97" fmla="*/ 374 h 531"/>
                <a:gd name="T98" fmla="*/ 488 w 542"/>
                <a:gd name="T99" fmla="*/ 357 h 531"/>
                <a:gd name="T100" fmla="*/ 493 w 542"/>
                <a:gd name="T101" fmla="*/ 335 h 531"/>
                <a:gd name="T102" fmla="*/ 486 w 542"/>
                <a:gd name="T103" fmla="*/ 337 h 531"/>
                <a:gd name="T104" fmla="*/ 485 w 542"/>
                <a:gd name="T105" fmla="*/ 334 h 531"/>
                <a:gd name="T106" fmla="*/ 489 w 542"/>
                <a:gd name="T107" fmla="*/ 314 h 531"/>
                <a:gd name="T108" fmla="*/ 497 w 542"/>
                <a:gd name="T109" fmla="*/ 302 h 531"/>
                <a:gd name="T110" fmla="*/ 491 w 542"/>
                <a:gd name="T111" fmla="*/ 288 h 531"/>
                <a:gd name="T112" fmla="*/ 478 w 542"/>
                <a:gd name="T113" fmla="*/ 274 h 531"/>
                <a:gd name="T114" fmla="*/ 468 w 542"/>
                <a:gd name="T115" fmla="*/ 268 h 531"/>
                <a:gd name="T116" fmla="*/ 461 w 542"/>
                <a:gd name="T117" fmla="*/ 248 h 531"/>
                <a:gd name="T118" fmla="*/ 472 w 542"/>
                <a:gd name="T119" fmla="*/ 219 h 531"/>
                <a:gd name="T120" fmla="*/ 478 w 542"/>
                <a:gd name="T121" fmla="*/ 201 h 531"/>
                <a:gd name="T122" fmla="*/ 478 w 542"/>
                <a:gd name="T123" fmla="*/ 194 h 531"/>
                <a:gd name="T124" fmla="*/ 481 w 542"/>
                <a:gd name="T125" fmla="*/ 18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2" h="531">
                  <a:moveTo>
                    <a:pt x="482" y="181"/>
                  </a:moveTo>
                  <a:cubicBezTo>
                    <a:pt x="412" y="132"/>
                    <a:pt x="412" y="132"/>
                    <a:pt x="412" y="132"/>
                  </a:cubicBezTo>
                  <a:cubicBezTo>
                    <a:pt x="412" y="130"/>
                    <a:pt x="412" y="130"/>
                    <a:pt x="412" y="130"/>
                  </a:cubicBezTo>
                  <a:cubicBezTo>
                    <a:pt x="411" y="128"/>
                    <a:pt x="411" y="128"/>
                    <a:pt x="411" y="128"/>
                  </a:cubicBezTo>
                  <a:cubicBezTo>
                    <a:pt x="411" y="128"/>
                    <a:pt x="410" y="126"/>
                    <a:pt x="410" y="125"/>
                  </a:cubicBezTo>
                  <a:cubicBezTo>
                    <a:pt x="410" y="125"/>
                    <a:pt x="409" y="125"/>
                    <a:pt x="409" y="125"/>
                  </a:cubicBezTo>
                  <a:cubicBezTo>
                    <a:pt x="408" y="125"/>
                    <a:pt x="407" y="124"/>
                    <a:pt x="407" y="124"/>
                  </a:cubicBezTo>
                  <a:cubicBezTo>
                    <a:pt x="407" y="124"/>
                    <a:pt x="407" y="124"/>
                    <a:pt x="407" y="124"/>
                  </a:cubicBezTo>
                  <a:cubicBezTo>
                    <a:pt x="407" y="124"/>
                    <a:pt x="406" y="124"/>
                    <a:pt x="405" y="124"/>
                  </a:cubicBezTo>
                  <a:cubicBezTo>
                    <a:pt x="405" y="124"/>
                    <a:pt x="404" y="124"/>
                    <a:pt x="404" y="124"/>
                  </a:cubicBezTo>
                  <a:cubicBezTo>
                    <a:pt x="404" y="124"/>
                    <a:pt x="404" y="125"/>
                    <a:pt x="404" y="124"/>
                  </a:cubicBezTo>
                  <a:cubicBezTo>
                    <a:pt x="403" y="124"/>
                    <a:pt x="404" y="123"/>
                    <a:pt x="404" y="123"/>
                  </a:cubicBezTo>
                  <a:cubicBezTo>
                    <a:pt x="404" y="123"/>
                    <a:pt x="405" y="122"/>
                    <a:pt x="405" y="122"/>
                  </a:cubicBezTo>
                  <a:cubicBezTo>
                    <a:pt x="405" y="121"/>
                    <a:pt x="404" y="122"/>
                    <a:pt x="404" y="121"/>
                  </a:cubicBezTo>
                  <a:cubicBezTo>
                    <a:pt x="403" y="121"/>
                    <a:pt x="403" y="121"/>
                    <a:pt x="403" y="121"/>
                  </a:cubicBezTo>
                  <a:cubicBezTo>
                    <a:pt x="403" y="120"/>
                    <a:pt x="403" y="120"/>
                    <a:pt x="403" y="120"/>
                  </a:cubicBezTo>
                  <a:cubicBezTo>
                    <a:pt x="403" y="120"/>
                    <a:pt x="406" y="117"/>
                    <a:pt x="406" y="116"/>
                  </a:cubicBezTo>
                  <a:cubicBezTo>
                    <a:pt x="407" y="116"/>
                    <a:pt x="407" y="116"/>
                    <a:pt x="407" y="116"/>
                  </a:cubicBezTo>
                  <a:cubicBezTo>
                    <a:pt x="407" y="114"/>
                    <a:pt x="407" y="114"/>
                    <a:pt x="407" y="114"/>
                  </a:cubicBezTo>
                  <a:cubicBezTo>
                    <a:pt x="409" y="114"/>
                    <a:pt x="409" y="114"/>
                    <a:pt x="409" y="114"/>
                  </a:cubicBezTo>
                  <a:cubicBezTo>
                    <a:pt x="407" y="102"/>
                    <a:pt x="407" y="102"/>
                    <a:pt x="407" y="102"/>
                  </a:cubicBezTo>
                  <a:cubicBezTo>
                    <a:pt x="398" y="96"/>
                    <a:pt x="398" y="96"/>
                    <a:pt x="398" y="96"/>
                  </a:cubicBezTo>
                  <a:cubicBezTo>
                    <a:pt x="373" y="82"/>
                    <a:pt x="373" y="82"/>
                    <a:pt x="373" y="82"/>
                  </a:cubicBezTo>
                  <a:cubicBezTo>
                    <a:pt x="231" y="2"/>
                    <a:pt x="231" y="2"/>
                    <a:pt x="231" y="2"/>
                  </a:cubicBezTo>
                  <a:cubicBezTo>
                    <a:pt x="231" y="2"/>
                    <a:pt x="230" y="2"/>
                    <a:pt x="230" y="3"/>
                  </a:cubicBezTo>
                  <a:cubicBezTo>
                    <a:pt x="230" y="3"/>
                    <a:pt x="229" y="3"/>
                    <a:pt x="229" y="3"/>
                  </a:cubicBezTo>
                  <a:cubicBezTo>
                    <a:pt x="228" y="4"/>
                    <a:pt x="228" y="3"/>
                    <a:pt x="228" y="3"/>
                  </a:cubicBezTo>
                  <a:cubicBezTo>
                    <a:pt x="229" y="1"/>
                    <a:pt x="229" y="1"/>
                    <a:pt x="229" y="1"/>
                  </a:cubicBezTo>
                  <a:cubicBezTo>
                    <a:pt x="228" y="1"/>
                    <a:pt x="228" y="1"/>
                    <a:pt x="228" y="1"/>
                  </a:cubicBezTo>
                  <a:cubicBezTo>
                    <a:pt x="224" y="1"/>
                    <a:pt x="224" y="1"/>
                    <a:pt x="224" y="1"/>
                  </a:cubicBezTo>
                  <a:cubicBezTo>
                    <a:pt x="70" y="1"/>
                    <a:pt x="70" y="1"/>
                    <a:pt x="70" y="1"/>
                  </a:cubicBezTo>
                  <a:cubicBezTo>
                    <a:pt x="69" y="0"/>
                    <a:pt x="69" y="0"/>
                    <a:pt x="69" y="0"/>
                  </a:cubicBezTo>
                  <a:cubicBezTo>
                    <a:pt x="67" y="1"/>
                    <a:pt x="67" y="1"/>
                    <a:pt x="67" y="1"/>
                  </a:cubicBezTo>
                  <a:cubicBezTo>
                    <a:pt x="67" y="1"/>
                    <a:pt x="67" y="1"/>
                    <a:pt x="66" y="1"/>
                  </a:cubicBezTo>
                  <a:cubicBezTo>
                    <a:pt x="65" y="2"/>
                    <a:pt x="65" y="3"/>
                    <a:pt x="65" y="3"/>
                  </a:cubicBezTo>
                  <a:cubicBezTo>
                    <a:pt x="64" y="3"/>
                    <a:pt x="64" y="4"/>
                    <a:pt x="64" y="4"/>
                  </a:cubicBezTo>
                  <a:cubicBezTo>
                    <a:pt x="63" y="4"/>
                    <a:pt x="63" y="4"/>
                    <a:pt x="62" y="4"/>
                  </a:cubicBezTo>
                  <a:cubicBezTo>
                    <a:pt x="62" y="4"/>
                    <a:pt x="62" y="4"/>
                    <a:pt x="61" y="4"/>
                  </a:cubicBezTo>
                  <a:cubicBezTo>
                    <a:pt x="59" y="4"/>
                    <a:pt x="59" y="4"/>
                    <a:pt x="59" y="4"/>
                  </a:cubicBezTo>
                  <a:cubicBezTo>
                    <a:pt x="58" y="4"/>
                    <a:pt x="58" y="4"/>
                    <a:pt x="57" y="4"/>
                  </a:cubicBezTo>
                  <a:cubicBezTo>
                    <a:pt x="56" y="4"/>
                    <a:pt x="56" y="4"/>
                    <a:pt x="56" y="4"/>
                  </a:cubicBezTo>
                  <a:cubicBezTo>
                    <a:pt x="55" y="4"/>
                    <a:pt x="55" y="4"/>
                    <a:pt x="55" y="4"/>
                  </a:cubicBezTo>
                  <a:cubicBezTo>
                    <a:pt x="54" y="5"/>
                    <a:pt x="54" y="5"/>
                    <a:pt x="54" y="5"/>
                  </a:cubicBezTo>
                  <a:cubicBezTo>
                    <a:pt x="54" y="5"/>
                    <a:pt x="54" y="5"/>
                    <a:pt x="54" y="5"/>
                  </a:cubicBezTo>
                  <a:cubicBezTo>
                    <a:pt x="54" y="6"/>
                    <a:pt x="54" y="6"/>
                    <a:pt x="54" y="6"/>
                  </a:cubicBezTo>
                  <a:cubicBezTo>
                    <a:pt x="55" y="7"/>
                    <a:pt x="55" y="7"/>
                    <a:pt x="55" y="7"/>
                  </a:cubicBezTo>
                  <a:cubicBezTo>
                    <a:pt x="55" y="8"/>
                    <a:pt x="55" y="8"/>
                    <a:pt x="55" y="8"/>
                  </a:cubicBezTo>
                  <a:cubicBezTo>
                    <a:pt x="55" y="8"/>
                    <a:pt x="54" y="8"/>
                    <a:pt x="54" y="8"/>
                  </a:cubicBezTo>
                  <a:cubicBezTo>
                    <a:pt x="55" y="9"/>
                    <a:pt x="55" y="9"/>
                    <a:pt x="55" y="9"/>
                  </a:cubicBezTo>
                  <a:cubicBezTo>
                    <a:pt x="57" y="10"/>
                    <a:pt x="57" y="10"/>
                    <a:pt x="57" y="10"/>
                  </a:cubicBezTo>
                  <a:cubicBezTo>
                    <a:pt x="57" y="10"/>
                    <a:pt x="57" y="10"/>
                    <a:pt x="57" y="11"/>
                  </a:cubicBezTo>
                  <a:cubicBezTo>
                    <a:pt x="57" y="11"/>
                    <a:pt x="58" y="12"/>
                    <a:pt x="58" y="12"/>
                  </a:cubicBezTo>
                  <a:cubicBezTo>
                    <a:pt x="58" y="12"/>
                    <a:pt x="58" y="12"/>
                    <a:pt x="58" y="13"/>
                  </a:cubicBezTo>
                  <a:cubicBezTo>
                    <a:pt x="59" y="13"/>
                    <a:pt x="59" y="14"/>
                    <a:pt x="59" y="14"/>
                  </a:cubicBezTo>
                  <a:cubicBezTo>
                    <a:pt x="59" y="15"/>
                    <a:pt x="59" y="15"/>
                    <a:pt x="59" y="15"/>
                  </a:cubicBezTo>
                  <a:cubicBezTo>
                    <a:pt x="59" y="15"/>
                    <a:pt x="59" y="16"/>
                    <a:pt x="59" y="16"/>
                  </a:cubicBezTo>
                  <a:cubicBezTo>
                    <a:pt x="59" y="16"/>
                    <a:pt x="58" y="17"/>
                    <a:pt x="59" y="17"/>
                  </a:cubicBezTo>
                  <a:cubicBezTo>
                    <a:pt x="59" y="17"/>
                    <a:pt x="61" y="18"/>
                    <a:pt x="61" y="18"/>
                  </a:cubicBezTo>
                  <a:cubicBezTo>
                    <a:pt x="62" y="19"/>
                    <a:pt x="62" y="19"/>
                    <a:pt x="62" y="19"/>
                  </a:cubicBezTo>
                  <a:cubicBezTo>
                    <a:pt x="62" y="19"/>
                    <a:pt x="62" y="19"/>
                    <a:pt x="62" y="19"/>
                  </a:cubicBezTo>
                  <a:cubicBezTo>
                    <a:pt x="62" y="19"/>
                    <a:pt x="63" y="19"/>
                    <a:pt x="64" y="19"/>
                  </a:cubicBezTo>
                  <a:cubicBezTo>
                    <a:pt x="64" y="20"/>
                    <a:pt x="65" y="20"/>
                    <a:pt x="65" y="20"/>
                  </a:cubicBezTo>
                  <a:cubicBezTo>
                    <a:pt x="66" y="21"/>
                    <a:pt x="66" y="21"/>
                    <a:pt x="66" y="21"/>
                  </a:cubicBezTo>
                  <a:cubicBezTo>
                    <a:pt x="67" y="22"/>
                    <a:pt x="67" y="22"/>
                    <a:pt x="67" y="22"/>
                  </a:cubicBezTo>
                  <a:cubicBezTo>
                    <a:pt x="68" y="22"/>
                    <a:pt x="68" y="22"/>
                    <a:pt x="68" y="22"/>
                  </a:cubicBezTo>
                  <a:cubicBezTo>
                    <a:pt x="68" y="22"/>
                    <a:pt x="68" y="23"/>
                    <a:pt x="68" y="23"/>
                  </a:cubicBezTo>
                  <a:cubicBezTo>
                    <a:pt x="68" y="24"/>
                    <a:pt x="68" y="25"/>
                    <a:pt x="68" y="25"/>
                  </a:cubicBezTo>
                  <a:cubicBezTo>
                    <a:pt x="68" y="26"/>
                    <a:pt x="68" y="26"/>
                    <a:pt x="68" y="26"/>
                  </a:cubicBezTo>
                  <a:cubicBezTo>
                    <a:pt x="69" y="27"/>
                    <a:pt x="69" y="27"/>
                    <a:pt x="70" y="28"/>
                  </a:cubicBezTo>
                  <a:cubicBezTo>
                    <a:pt x="70" y="28"/>
                    <a:pt x="71" y="30"/>
                    <a:pt x="71" y="30"/>
                  </a:cubicBezTo>
                  <a:cubicBezTo>
                    <a:pt x="71" y="30"/>
                    <a:pt x="73" y="32"/>
                    <a:pt x="73" y="33"/>
                  </a:cubicBezTo>
                  <a:cubicBezTo>
                    <a:pt x="72" y="33"/>
                    <a:pt x="72" y="34"/>
                    <a:pt x="72" y="34"/>
                  </a:cubicBezTo>
                  <a:cubicBezTo>
                    <a:pt x="72" y="34"/>
                    <a:pt x="71" y="35"/>
                    <a:pt x="72" y="36"/>
                  </a:cubicBezTo>
                  <a:cubicBezTo>
                    <a:pt x="72" y="36"/>
                    <a:pt x="72" y="35"/>
                    <a:pt x="72" y="37"/>
                  </a:cubicBezTo>
                  <a:cubicBezTo>
                    <a:pt x="72" y="40"/>
                    <a:pt x="72" y="41"/>
                    <a:pt x="72" y="43"/>
                  </a:cubicBezTo>
                  <a:cubicBezTo>
                    <a:pt x="72" y="44"/>
                    <a:pt x="72" y="45"/>
                    <a:pt x="72" y="45"/>
                  </a:cubicBezTo>
                  <a:cubicBezTo>
                    <a:pt x="71" y="46"/>
                    <a:pt x="71" y="46"/>
                    <a:pt x="71" y="47"/>
                  </a:cubicBezTo>
                  <a:cubicBezTo>
                    <a:pt x="71" y="47"/>
                    <a:pt x="75" y="53"/>
                    <a:pt x="75" y="53"/>
                  </a:cubicBezTo>
                  <a:cubicBezTo>
                    <a:pt x="75" y="53"/>
                    <a:pt x="75" y="55"/>
                    <a:pt x="75" y="55"/>
                  </a:cubicBezTo>
                  <a:cubicBezTo>
                    <a:pt x="74" y="55"/>
                    <a:pt x="75" y="56"/>
                    <a:pt x="74" y="56"/>
                  </a:cubicBezTo>
                  <a:cubicBezTo>
                    <a:pt x="74" y="57"/>
                    <a:pt x="75" y="58"/>
                    <a:pt x="74" y="58"/>
                  </a:cubicBezTo>
                  <a:cubicBezTo>
                    <a:pt x="73" y="59"/>
                    <a:pt x="73" y="59"/>
                    <a:pt x="73" y="60"/>
                  </a:cubicBezTo>
                  <a:cubicBezTo>
                    <a:pt x="73" y="61"/>
                    <a:pt x="73" y="63"/>
                    <a:pt x="73" y="63"/>
                  </a:cubicBezTo>
                  <a:cubicBezTo>
                    <a:pt x="73" y="63"/>
                    <a:pt x="73" y="64"/>
                    <a:pt x="73" y="64"/>
                  </a:cubicBezTo>
                  <a:cubicBezTo>
                    <a:pt x="73" y="65"/>
                    <a:pt x="73" y="65"/>
                    <a:pt x="73" y="65"/>
                  </a:cubicBezTo>
                  <a:cubicBezTo>
                    <a:pt x="73" y="66"/>
                    <a:pt x="73" y="67"/>
                    <a:pt x="73" y="67"/>
                  </a:cubicBezTo>
                  <a:cubicBezTo>
                    <a:pt x="72" y="68"/>
                    <a:pt x="72" y="68"/>
                    <a:pt x="72" y="68"/>
                  </a:cubicBezTo>
                  <a:cubicBezTo>
                    <a:pt x="72" y="68"/>
                    <a:pt x="71" y="69"/>
                    <a:pt x="71" y="69"/>
                  </a:cubicBezTo>
                  <a:cubicBezTo>
                    <a:pt x="70" y="68"/>
                    <a:pt x="70" y="69"/>
                    <a:pt x="69" y="69"/>
                  </a:cubicBezTo>
                  <a:cubicBezTo>
                    <a:pt x="69" y="69"/>
                    <a:pt x="69" y="69"/>
                    <a:pt x="68" y="69"/>
                  </a:cubicBezTo>
                  <a:cubicBezTo>
                    <a:pt x="68" y="68"/>
                    <a:pt x="68" y="68"/>
                    <a:pt x="68" y="68"/>
                  </a:cubicBezTo>
                  <a:cubicBezTo>
                    <a:pt x="67" y="68"/>
                    <a:pt x="67" y="67"/>
                    <a:pt x="67" y="67"/>
                  </a:cubicBezTo>
                  <a:cubicBezTo>
                    <a:pt x="66" y="67"/>
                    <a:pt x="66" y="67"/>
                    <a:pt x="66" y="67"/>
                  </a:cubicBezTo>
                  <a:cubicBezTo>
                    <a:pt x="66" y="67"/>
                    <a:pt x="65" y="68"/>
                    <a:pt x="65" y="68"/>
                  </a:cubicBezTo>
                  <a:cubicBezTo>
                    <a:pt x="65" y="69"/>
                    <a:pt x="64" y="69"/>
                    <a:pt x="64" y="69"/>
                  </a:cubicBezTo>
                  <a:cubicBezTo>
                    <a:pt x="64" y="69"/>
                    <a:pt x="63" y="70"/>
                    <a:pt x="63" y="70"/>
                  </a:cubicBezTo>
                  <a:cubicBezTo>
                    <a:pt x="62" y="70"/>
                    <a:pt x="62" y="69"/>
                    <a:pt x="62" y="69"/>
                  </a:cubicBezTo>
                  <a:cubicBezTo>
                    <a:pt x="61" y="69"/>
                    <a:pt x="61" y="69"/>
                    <a:pt x="61" y="69"/>
                  </a:cubicBezTo>
                  <a:cubicBezTo>
                    <a:pt x="59" y="70"/>
                    <a:pt x="59" y="70"/>
                    <a:pt x="59" y="70"/>
                  </a:cubicBezTo>
                  <a:cubicBezTo>
                    <a:pt x="58" y="70"/>
                    <a:pt x="58" y="70"/>
                    <a:pt x="58" y="70"/>
                  </a:cubicBezTo>
                  <a:cubicBezTo>
                    <a:pt x="58" y="71"/>
                    <a:pt x="58" y="71"/>
                    <a:pt x="58" y="71"/>
                  </a:cubicBezTo>
                  <a:cubicBezTo>
                    <a:pt x="58" y="71"/>
                    <a:pt x="57" y="72"/>
                    <a:pt x="57" y="73"/>
                  </a:cubicBezTo>
                  <a:cubicBezTo>
                    <a:pt x="57" y="73"/>
                    <a:pt x="57" y="74"/>
                    <a:pt x="57" y="74"/>
                  </a:cubicBezTo>
                  <a:cubicBezTo>
                    <a:pt x="57" y="74"/>
                    <a:pt x="57" y="74"/>
                    <a:pt x="57" y="74"/>
                  </a:cubicBezTo>
                  <a:cubicBezTo>
                    <a:pt x="56" y="74"/>
                    <a:pt x="56" y="74"/>
                    <a:pt x="56" y="74"/>
                  </a:cubicBezTo>
                  <a:cubicBezTo>
                    <a:pt x="56" y="74"/>
                    <a:pt x="57" y="75"/>
                    <a:pt x="56" y="75"/>
                  </a:cubicBezTo>
                  <a:cubicBezTo>
                    <a:pt x="56" y="75"/>
                    <a:pt x="55" y="75"/>
                    <a:pt x="55" y="75"/>
                  </a:cubicBezTo>
                  <a:cubicBezTo>
                    <a:pt x="55" y="76"/>
                    <a:pt x="55" y="76"/>
                    <a:pt x="55" y="76"/>
                  </a:cubicBezTo>
                  <a:cubicBezTo>
                    <a:pt x="55" y="76"/>
                    <a:pt x="56" y="77"/>
                    <a:pt x="55" y="77"/>
                  </a:cubicBezTo>
                  <a:cubicBezTo>
                    <a:pt x="55" y="77"/>
                    <a:pt x="55" y="78"/>
                    <a:pt x="54" y="79"/>
                  </a:cubicBezTo>
                  <a:cubicBezTo>
                    <a:pt x="53" y="80"/>
                    <a:pt x="53" y="81"/>
                    <a:pt x="53" y="81"/>
                  </a:cubicBezTo>
                  <a:cubicBezTo>
                    <a:pt x="53" y="81"/>
                    <a:pt x="52" y="82"/>
                    <a:pt x="52" y="82"/>
                  </a:cubicBezTo>
                  <a:cubicBezTo>
                    <a:pt x="52" y="82"/>
                    <a:pt x="52" y="83"/>
                    <a:pt x="52" y="83"/>
                  </a:cubicBezTo>
                  <a:cubicBezTo>
                    <a:pt x="52" y="83"/>
                    <a:pt x="53" y="83"/>
                    <a:pt x="53" y="83"/>
                  </a:cubicBezTo>
                  <a:cubicBezTo>
                    <a:pt x="53" y="83"/>
                    <a:pt x="54" y="83"/>
                    <a:pt x="54" y="83"/>
                  </a:cubicBezTo>
                  <a:cubicBezTo>
                    <a:pt x="54" y="83"/>
                    <a:pt x="54" y="83"/>
                    <a:pt x="54" y="83"/>
                  </a:cubicBezTo>
                  <a:cubicBezTo>
                    <a:pt x="55" y="83"/>
                    <a:pt x="56" y="82"/>
                    <a:pt x="56" y="82"/>
                  </a:cubicBezTo>
                  <a:cubicBezTo>
                    <a:pt x="56" y="82"/>
                    <a:pt x="57" y="82"/>
                    <a:pt x="57" y="82"/>
                  </a:cubicBezTo>
                  <a:cubicBezTo>
                    <a:pt x="57" y="82"/>
                    <a:pt x="58" y="82"/>
                    <a:pt x="58" y="82"/>
                  </a:cubicBezTo>
                  <a:cubicBezTo>
                    <a:pt x="58" y="83"/>
                    <a:pt x="57" y="83"/>
                    <a:pt x="57" y="83"/>
                  </a:cubicBezTo>
                  <a:cubicBezTo>
                    <a:pt x="57" y="83"/>
                    <a:pt x="57" y="83"/>
                    <a:pt x="57" y="84"/>
                  </a:cubicBezTo>
                  <a:cubicBezTo>
                    <a:pt x="56" y="84"/>
                    <a:pt x="56" y="84"/>
                    <a:pt x="56" y="84"/>
                  </a:cubicBezTo>
                  <a:cubicBezTo>
                    <a:pt x="56" y="85"/>
                    <a:pt x="56" y="85"/>
                    <a:pt x="55" y="85"/>
                  </a:cubicBezTo>
                  <a:cubicBezTo>
                    <a:pt x="55" y="85"/>
                    <a:pt x="55" y="84"/>
                    <a:pt x="54" y="85"/>
                  </a:cubicBezTo>
                  <a:cubicBezTo>
                    <a:pt x="54" y="85"/>
                    <a:pt x="54" y="85"/>
                    <a:pt x="54" y="86"/>
                  </a:cubicBezTo>
                  <a:cubicBezTo>
                    <a:pt x="54" y="86"/>
                    <a:pt x="54" y="86"/>
                    <a:pt x="54" y="86"/>
                  </a:cubicBezTo>
                  <a:cubicBezTo>
                    <a:pt x="53" y="86"/>
                    <a:pt x="54" y="86"/>
                    <a:pt x="53" y="86"/>
                  </a:cubicBezTo>
                  <a:cubicBezTo>
                    <a:pt x="53" y="87"/>
                    <a:pt x="53" y="88"/>
                    <a:pt x="53" y="88"/>
                  </a:cubicBezTo>
                  <a:cubicBezTo>
                    <a:pt x="53" y="88"/>
                    <a:pt x="54" y="88"/>
                    <a:pt x="53" y="88"/>
                  </a:cubicBezTo>
                  <a:cubicBezTo>
                    <a:pt x="53" y="89"/>
                    <a:pt x="53" y="89"/>
                    <a:pt x="53" y="89"/>
                  </a:cubicBezTo>
                  <a:cubicBezTo>
                    <a:pt x="53" y="90"/>
                    <a:pt x="53" y="90"/>
                    <a:pt x="52" y="91"/>
                  </a:cubicBezTo>
                  <a:cubicBezTo>
                    <a:pt x="52" y="91"/>
                    <a:pt x="52" y="91"/>
                    <a:pt x="52" y="92"/>
                  </a:cubicBezTo>
                  <a:cubicBezTo>
                    <a:pt x="52" y="92"/>
                    <a:pt x="52" y="92"/>
                    <a:pt x="52" y="92"/>
                  </a:cubicBezTo>
                  <a:cubicBezTo>
                    <a:pt x="52" y="92"/>
                    <a:pt x="53" y="93"/>
                    <a:pt x="53" y="93"/>
                  </a:cubicBezTo>
                  <a:cubicBezTo>
                    <a:pt x="53" y="93"/>
                    <a:pt x="53" y="94"/>
                    <a:pt x="53" y="94"/>
                  </a:cubicBezTo>
                  <a:cubicBezTo>
                    <a:pt x="53" y="94"/>
                    <a:pt x="53" y="95"/>
                    <a:pt x="54" y="95"/>
                  </a:cubicBezTo>
                  <a:cubicBezTo>
                    <a:pt x="54" y="95"/>
                    <a:pt x="55" y="94"/>
                    <a:pt x="55" y="95"/>
                  </a:cubicBezTo>
                  <a:cubicBezTo>
                    <a:pt x="55" y="95"/>
                    <a:pt x="55" y="96"/>
                    <a:pt x="55" y="96"/>
                  </a:cubicBezTo>
                  <a:cubicBezTo>
                    <a:pt x="55" y="96"/>
                    <a:pt x="56" y="96"/>
                    <a:pt x="56" y="96"/>
                  </a:cubicBezTo>
                  <a:cubicBezTo>
                    <a:pt x="56" y="96"/>
                    <a:pt x="56" y="96"/>
                    <a:pt x="56" y="96"/>
                  </a:cubicBezTo>
                  <a:cubicBezTo>
                    <a:pt x="57" y="96"/>
                    <a:pt x="56" y="96"/>
                    <a:pt x="57" y="96"/>
                  </a:cubicBezTo>
                  <a:cubicBezTo>
                    <a:pt x="58" y="95"/>
                    <a:pt x="57" y="96"/>
                    <a:pt x="58" y="95"/>
                  </a:cubicBezTo>
                  <a:cubicBezTo>
                    <a:pt x="59" y="94"/>
                    <a:pt x="59" y="94"/>
                    <a:pt x="59" y="94"/>
                  </a:cubicBezTo>
                  <a:cubicBezTo>
                    <a:pt x="59" y="94"/>
                    <a:pt x="60" y="94"/>
                    <a:pt x="61" y="95"/>
                  </a:cubicBezTo>
                  <a:cubicBezTo>
                    <a:pt x="61" y="95"/>
                    <a:pt x="62" y="95"/>
                    <a:pt x="62" y="95"/>
                  </a:cubicBezTo>
                  <a:cubicBezTo>
                    <a:pt x="62" y="95"/>
                    <a:pt x="62" y="96"/>
                    <a:pt x="63" y="96"/>
                  </a:cubicBezTo>
                  <a:cubicBezTo>
                    <a:pt x="63" y="96"/>
                    <a:pt x="63" y="96"/>
                    <a:pt x="63" y="96"/>
                  </a:cubicBezTo>
                  <a:cubicBezTo>
                    <a:pt x="63" y="97"/>
                    <a:pt x="63" y="97"/>
                    <a:pt x="63" y="97"/>
                  </a:cubicBezTo>
                  <a:cubicBezTo>
                    <a:pt x="64" y="98"/>
                    <a:pt x="64" y="98"/>
                    <a:pt x="64" y="98"/>
                  </a:cubicBezTo>
                  <a:cubicBezTo>
                    <a:pt x="64" y="98"/>
                    <a:pt x="65" y="98"/>
                    <a:pt x="65" y="98"/>
                  </a:cubicBezTo>
                  <a:cubicBezTo>
                    <a:pt x="65" y="98"/>
                    <a:pt x="66" y="97"/>
                    <a:pt x="66" y="97"/>
                  </a:cubicBezTo>
                  <a:cubicBezTo>
                    <a:pt x="67" y="97"/>
                    <a:pt x="67" y="97"/>
                    <a:pt x="67" y="98"/>
                  </a:cubicBezTo>
                  <a:cubicBezTo>
                    <a:pt x="67" y="98"/>
                    <a:pt x="67" y="98"/>
                    <a:pt x="68" y="98"/>
                  </a:cubicBezTo>
                  <a:cubicBezTo>
                    <a:pt x="69" y="99"/>
                    <a:pt x="69" y="99"/>
                    <a:pt x="70" y="99"/>
                  </a:cubicBezTo>
                  <a:cubicBezTo>
                    <a:pt x="71" y="99"/>
                    <a:pt x="70" y="99"/>
                    <a:pt x="71" y="99"/>
                  </a:cubicBezTo>
                  <a:cubicBezTo>
                    <a:pt x="72" y="99"/>
                    <a:pt x="73" y="98"/>
                    <a:pt x="73" y="98"/>
                  </a:cubicBezTo>
                  <a:cubicBezTo>
                    <a:pt x="73" y="98"/>
                    <a:pt x="74" y="98"/>
                    <a:pt x="73" y="98"/>
                  </a:cubicBezTo>
                  <a:cubicBezTo>
                    <a:pt x="73" y="99"/>
                    <a:pt x="72" y="99"/>
                    <a:pt x="72" y="100"/>
                  </a:cubicBezTo>
                  <a:cubicBezTo>
                    <a:pt x="72" y="100"/>
                    <a:pt x="71" y="101"/>
                    <a:pt x="71" y="101"/>
                  </a:cubicBezTo>
                  <a:cubicBezTo>
                    <a:pt x="71" y="102"/>
                    <a:pt x="71" y="102"/>
                    <a:pt x="71" y="102"/>
                  </a:cubicBezTo>
                  <a:cubicBezTo>
                    <a:pt x="71" y="102"/>
                    <a:pt x="72" y="102"/>
                    <a:pt x="72" y="103"/>
                  </a:cubicBezTo>
                  <a:cubicBezTo>
                    <a:pt x="73" y="103"/>
                    <a:pt x="73" y="103"/>
                    <a:pt x="73" y="103"/>
                  </a:cubicBezTo>
                  <a:cubicBezTo>
                    <a:pt x="73" y="104"/>
                    <a:pt x="73" y="104"/>
                    <a:pt x="73" y="104"/>
                  </a:cubicBezTo>
                  <a:cubicBezTo>
                    <a:pt x="73" y="105"/>
                    <a:pt x="73" y="105"/>
                    <a:pt x="73" y="105"/>
                  </a:cubicBezTo>
                  <a:cubicBezTo>
                    <a:pt x="72" y="106"/>
                    <a:pt x="72" y="105"/>
                    <a:pt x="72" y="106"/>
                  </a:cubicBezTo>
                  <a:cubicBezTo>
                    <a:pt x="73" y="107"/>
                    <a:pt x="73" y="108"/>
                    <a:pt x="73" y="108"/>
                  </a:cubicBezTo>
                  <a:cubicBezTo>
                    <a:pt x="73" y="108"/>
                    <a:pt x="72" y="107"/>
                    <a:pt x="73" y="108"/>
                  </a:cubicBezTo>
                  <a:cubicBezTo>
                    <a:pt x="73" y="109"/>
                    <a:pt x="73" y="109"/>
                    <a:pt x="73" y="109"/>
                  </a:cubicBezTo>
                  <a:cubicBezTo>
                    <a:pt x="72" y="109"/>
                    <a:pt x="71" y="110"/>
                    <a:pt x="71" y="110"/>
                  </a:cubicBezTo>
                  <a:cubicBezTo>
                    <a:pt x="71" y="110"/>
                    <a:pt x="71" y="110"/>
                    <a:pt x="72" y="110"/>
                  </a:cubicBezTo>
                  <a:cubicBezTo>
                    <a:pt x="72" y="111"/>
                    <a:pt x="72" y="111"/>
                    <a:pt x="72" y="111"/>
                  </a:cubicBezTo>
                  <a:cubicBezTo>
                    <a:pt x="72" y="111"/>
                    <a:pt x="72" y="112"/>
                    <a:pt x="71" y="112"/>
                  </a:cubicBezTo>
                  <a:cubicBezTo>
                    <a:pt x="71" y="112"/>
                    <a:pt x="71" y="112"/>
                    <a:pt x="70" y="112"/>
                  </a:cubicBezTo>
                  <a:cubicBezTo>
                    <a:pt x="70" y="112"/>
                    <a:pt x="70" y="113"/>
                    <a:pt x="69" y="113"/>
                  </a:cubicBezTo>
                  <a:cubicBezTo>
                    <a:pt x="68" y="113"/>
                    <a:pt x="68" y="113"/>
                    <a:pt x="68" y="113"/>
                  </a:cubicBezTo>
                  <a:cubicBezTo>
                    <a:pt x="68" y="112"/>
                    <a:pt x="68" y="112"/>
                    <a:pt x="68" y="112"/>
                  </a:cubicBezTo>
                  <a:cubicBezTo>
                    <a:pt x="68" y="112"/>
                    <a:pt x="68" y="111"/>
                    <a:pt x="68" y="112"/>
                  </a:cubicBezTo>
                  <a:cubicBezTo>
                    <a:pt x="67" y="113"/>
                    <a:pt x="67" y="113"/>
                    <a:pt x="66" y="113"/>
                  </a:cubicBezTo>
                  <a:cubicBezTo>
                    <a:pt x="66" y="114"/>
                    <a:pt x="66" y="114"/>
                    <a:pt x="66" y="114"/>
                  </a:cubicBezTo>
                  <a:cubicBezTo>
                    <a:pt x="65" y="114"/>
                    <a:pt x="64" y="114"/>
                    <a:pt x="64" y="114"/>
                  </a:cubicBezTo>
                  <a:cubicBezTo>
                    <a:pt x="64" y="114"/>
                    <a:pt x="62" y="116"/>
                    <a:pt x="62" y="116"/>
                  </a:cubicBezTo>
                  <a:cubicBezTo>
                    <a:pt x="63" y="117"/>
                    <a:pt x="62" y="117"/>
                    <a:pt x="63" y="117"/>
                  </a:cubicBezTo>
                  <a:cubicBezTo>
                    <a:pt x="63" y="118"/>
                    <a:pt x="64" y="117"/>
                    <a:pt x="64" y="118"/>
                  </a:cubicBezTo>
                  <a:cubicBezTo>
                    <a:pt x="64" y="118"/>
                    <a:pt x="64" y="118"/>
                    <a:pt x="64" y="118"/>
                  </a:cubicBezTo>
                  <a:cubicBezTo>
                    <a:pt x="64" y="119"/>
                    <a:pt x="64" y="120"/>
                    <a:pt x="63" y="120"/>
                  </a:cubicBezTo>
                  <a:cubicBezTo>
                    <a:pt x="63" y="120"/>
                    <a:pt x="63" y="121"/>
                    <a:pt x="63" y="121"/>
                  </a:cubicBezTo>
                  <a:cubicBezTo>
                    <a:pt x="62" y="121"/>
                    <a:pt x="62" y="121"/>
                    <a:pt x="61" y="122"/>
                  </a:cubicBezTo>
                  <a:cubicBezTo>
                    <a:pt x="61" y="122"/>
                    <a:pt x="60" y="122"/>
                    <a:pt x="59" y="123"/>
                  </a:cubicBezTo>
                  <a:cubicBezTo>
                    <a:pt x="59" y="123"/>
                    <a:pt x="59" y="123"/>
                    <a:pt x="58" y="123"/>
                  </a:cubicBezTo>
                  <a:cubicBezTo>
                    <a:pt x="58" y="123"/>
                    <a:pt x="58" y="124"/>
                    <a:pt x="57" y="124"/>
                  </a:cubicBezTo>
                  <a:cubicBezTo>
                    <a:pt x="57" y="124"/>
                    <a:pt x="57" y="125"/>
                    <a:pt x="57" y="124"/>
                  </a:cubicBezTo>
                  <a:cubicBezTo>
                    <a:pt x="56" y="124"/>
                    <a:pt x="56" y="124"/>
                    <a:pt x="56" y="124"/>
                  </a:cubicBezTo>
                  <a:cubicBezTo>
                    <a:pt x="55" y="124"/>
                    <a:pt x="55" y="124"/>
                    <a:pt x="55" y="124"/>
                  </a:cubicBezTo>
                  <a:cubicBezTo>
                    <a:pt x="55" y="125"/>
                    <a:pt x="55" y="125"/>
                    <a:pt x="54" y="126"/>
                  </a:cubicBezTo>
                  <a:cubicBezTo>
                    <a:pt x="54" y="126"/>
                    <a:pt x="54" y="126"/>
                    <a:pt x="54" y="127"/>
                  </a:cubicBezTo>
                  <a:cubicBezTo>
                    <a:pt x="54" y="127"/>
                    <a:pt x="54" y="127"/>
                    <a:pt x="54" y="127"/>
                  </a:cubicBezTo>
                  <a:cubicBezTo>
                    <a:pt x="54" y="127"/>
                    <a:pt x="55" y="128"/>
                    <a:pt x="54" y="128"/>
                  </a:cubicBezTo>
                  <a:cubicBezTo>
                    <a:pt x="54" y="128"/>
                    <a:pt x="53" y="129"/>
                    <a:pt x="53" y="129"/>
                  </a:cubicBezTo>
                  <a:cubicBezTo>
                    <a:pt x="53" y="129"/>
                    <a:pt x="53" y="129"/>
                    <a:pt x="53" y="129"/>
                  </a:cubicBezTo>
                  <a:cubicBezTo>
                    <a:pt x="52" y="130"/>
                    <a:pt x="53" y="130"/>
                    <a:pt x="52" y="130"/>
                  </a:cubicBezTo>
                  <a:cubicBezTo>
                    <a:pt x="52" y="131"/>
                    <a:pt x="52" y="131"/>
                    <a:pt x="52" y="131"/>
                  </a:cubicBezTo>
                  <a:cubicBezTo>
                    <a:pt x="51" y="131"/>
                    <a:pt x="51" y="131"/>
                    <a:pt x="51" y="132"/>
                  </a:cubicBezTo>
                  <a:cubicBezTo>
                    <a:pt x="51" y="132"/>
                    <a:pt x="51" y="132"/>
                    <a:pt x="51" y="132"/>
                  </a:cubicBezTo>
                  <a:cubicBezTo>
                    <a:pt x="51" y="133"/>
                    <a:pt x="51" y="133"/>
                    <a:pt x="51" y="133"/>
                  </a:cubicBezTo>
                  <a:cubicBezTo>
                    <a:pt x="51" y="133"/>
                    <a:pt x="51" y="134"/>
                    <a:pt x="51" y="134"/>
                  </a:cubicBezTo>
                  <a:cubicBezTo>
                    <a:pt x="50" y="134"/>
                    <a:pt x="50" y="134"/>
                    <a:pt x="51" y="134"/>
                  </a:cubicBezTo>
                  <a:cubicBezTo>
                    <a:pt x="51" y="135"/>
                    <a:pt x="51" y="135"/>
                    <a:pt x="51" y="135"/>
                  </a:cubicBezTo>
                  <a:cubicBezTo>
                    <a:pt x="51" y="135"/>
                    <a:pt x="52" y="136"/>
                    <a:pt x="51" y="136"/>
                  </a:cubicBezTo>
                  <a:cubicBezTo>
                    <a:pt x="51" y="136"/>
                    <a:pt x="52" y="137"/>
                    <a:pt x="51" y="137"/>
                  </a:cubicBezTo>
                  <a:cubicBezTo>
                    <a:pt x="51" y="138"/>
                    <a:pt x="51" y="138"/>
                    <a:pt x="51" y="138"/>
                  </a:cubicBezTo>
                  <a:cubicBezTo>
                    <a:pt x="50" y="137"/>
                    <a:pt x="51" y="137"/>
                    <a:pt x="50" y="137"/>
                  </a:cubicBezTo>
                  <a:cubicBezTo>
                    <a:pt x="50" y="137"/>
                    <a:pt x="50" y="137"/>
                    <a:pt x="49" y="137"/>
                  </a:cubicBezTo>
                  <a:cubicBezTo>
                    <a:pt x="48" y="137"/>
                    <a:pt x="48" y="137"/>
                    <a:pt x="48" y="138"/>
                  </a:cubicBezTo>
                  <a:cubicBezTo>
                    <a:pt x="47" y="138"/>
                    <a:pt x="48" y="138"/>
                    <a:pt x="47" y="139"/>
                  </a:cubicBezTo>
                  <a:cubicBezTo>
                    <a:pt x="47" y="139"/>
                    <a:pt x="47" y="139"/>
                    <a:pt x="47" y="140"/>
                  </a:cubicBezTo>
                  <a:cubicBezTo>
                    <a:pt x="46" y="140"/>
                    <a:pt x="46" y="140"/>
                    <a:pt x="46" y="141"/>
                  </a:cubicBezTo>
                  <a:cubicBezTo>
                    <a:pt x="46" y="141"/>
                    <a:pt x="45" y="141"/>
                    <a:pt x="45" y="141"/>
                  </a:cubicBezTo>
                  <a:cubicBezTo>
                    <a:pt x="44" y="142"/>
                    <a:pt x="45" y="142"/>
                    <a:pt x="44" y="142"/>
                  </a:cubicBezTo>
                  <a:cubicBezTo>
                    <a:pt x="44" y="143"/>
                    <a:pt x="43" y="143"/>
                    <a:pt x="43" y="143"/>
                  </a:cubicBezTo>
                  <a:cubicBezTo>
                    <a:pt x="43" y="144"/>
                    <a:pt x="43" y="144"/>
                    <a:pt x="43" y="145"/>
                  </a:cubicBezTo>
                  <a:cubicBezTo>
                    <a:pt x="43" y="145"/>
                    <a:pt x="43" y="146"/>
                    <a:pt x="43" y="146"/>
                  </a:cubicBezTo>
                  <a:cubicBezTo>
                    <a:pt x="42" y="146"/>
                    <a:pt x="42" y="146"/>
                    <a:pt x="42" y="147"/>
                  </a:cubicBezTo>
                  <a:cubicBezTo>
                    <a:pt x="42" y="147"/>
                    <a:pt x="42" y="147"/>
                    <a:pt x="42" y="147"/>
                  </a:cubicBezTo>
                  <a:cubicBezTo>
                    <a:pt x="42" y="148"/>
                    <a:pt x="43" y="148"/>
                    <a:pt x="43" y="148"/>
                  </a:cubicBezTo>
                  <a:cubicBezTo>
                    <a:pt x="43" y="148"/>
                    <a:pt x="43" y="148"/>
                    <a:pt x="43" y="149"/>
                  </a:cubicBezTo>
                  <a:cubicBezTo>
                    <a:pt x="42" y="149"/>
                    <a:pt x="43" y="150"/>
                    <a:pt x="43" y="150"/>
                  </a:cubicBezTo>
                  <a:cubicBezTo>
                    <a:pt x="43" y="150"/>
                    <a:pt x="42" y="150"/>
                    <a:pt x="42" y="150"/>
                  </a:cubicBezTo>
                  <a:cubicBezTo>
                    <a:pt x="41" y="150"/>
                    <a:pt x="41" y="149"/>
                    <a:pt x="41" y="150"/>
                  </a:cubicBezTo>
                  <a:cubicBezTo>
                    <a:pt x="41" y="151"/>
                    <a:pt x="41" y="151"/>
                    <a:pt x="41" y="151"/>
                  </a:cubicBezTo>
                  <a:cubicBezTo>
                    <a:pt x="41" y="152"/>
                    <a:pt x="41" y="152"/>
                    <a:pt x="41" y="152"/>
                  </a:cubicBezTo>
                  <a:cubicBezTo>
                    <a:pt x="41" y="152"/>
                    <a:pt x="41" y="152"/>
                    <a:pt x="41" y="152"/>
                  </a:cubicBezTo>
                  <a:cubicBezTo>
                    <a:pt x="40" y="153"/>
                    <a:pt x="39" y="153"/>
                    <a:pt x="39" y="153"/>
                  </a:cubicBezTo>
                  <a:cubicBezTo>
                    <a:pt x="38" y="154"/>
                    <a:pt x="38" y="155"/>
                    <a:pt x="38" y="154"/>
                  </a:cubicBezTo>
                  <a:cubicBezTo>
                    <a:pt x="38" y="154"/>
                    <a:pt x="37" y="154"/>
                    <a:pt x="37" y="154"/>
                  </a:cubicBezTo>
                  <a:cubicBezTo>
                    <a:pt x="37" y="155"/>
                    <a:pt x="37" y="155"/>
                    <a:pt x="37" y="155"/>
                  </a:cubicBezTo>
                  <a:cubicBezTo>
                    <a:pt x="36" y="155"/>
                    <a:pt x="36" y="156"/>
                    <a:pt x="36" y="156"/>
                  </a:cubicBezTo>
                  <a:cubicBezTo>
                    <a:pt x="36" y="156"/>
                    <a:pt x="36" y="155"/>
                    <a:pt x="36" y="156"/>
                  </a:cubicBezTo>
                  <a:cubicBezTo>
                    <a:pt x="35" y="156"/>
                    <a:pt x="36" y="156"/>
                    <a:pt x="35" y="157"/>
                  </a:cubicBezTo>
                  <a:cubicBezTo>
                    <a:pt x="35" y="158"/>
                    <a:pt x="35" y="158"/>
                    <a:pt x="35" y="158"/>
                  </a:cubicBezTo>
                  <a:cubicBezTo>
                    <a:pt x="34" y="158"/>
                    <a:pt x="35" y="158"/>
                    <a:pt x="35" y="159"/>
                  </a:cubicBezTo>
                  <a:cubicBezTo>
                    <a:pt x="34" y="159"/>
                    <a:pt x="34" y="159"/>
                    <a:pt x="34" y="160"/>
                  </a:cubicBezTo>
                  <a:cubicBezTo>
                    <a:pt x="34" y="160"/>
                    <a:pt x="34" y="161"/>
                    <a:pt x="34" y="161"/>
                  </a:cubicBezTo>
                  <a:cubicBezTo>
                    <a:pt x="34" y="161"/>
                    <a:pt x="34" y="161"/>
                    <a:pt x="34" y="161"/>
                  </a:cubicBezTo>
                  <a:cubicBezTo>
                    <a:pt x="34" y="161"/>
                    <a:pt x="33" y="161"/>
                    <a:pt x="33" y="161"/>
                  </a:cubicBezTo>
                  <a:cubicBezTo>
                    <a:pt x="33" y="161"/>
                    <a:pt x="33" y="161"/>
                    <a:pt x="33" y="161"/>
                  </a:cubicBezTo>
                  <a:cubicBezTo>
                    <a:pt x="32" y="162"/>
                    <a:pt x="32" y="161"/>
                    <a:pt x="32" y="161"/>
                  </a:cubicBezTo>
                  <a:cubicBezTo>
                    <a:pt x="32" y="161"/>
                    <a:pt x="32" y="162"/>
                    <a:pt x="32" y="162"/>
                  </a:cubicBezTo>
                  <a:cubicBezTo>
                    <a:pt x="31" y="162"/>
                    <a:pt x="31" y="162"/>
                    <a:pt x="31" y="162"/>
                  </a:cubicBezTo>
                  <a:cubicBezTo>
                    <a:pt x="31" y="162"/>
                    <a:pt x="30" y="162"/>
                    <a:pt x="30" y="163"/>
                  </a:cubicBezTo>
                  <a:cubicBezTo>
                    <a:pt x="30" y="163"/>
                    <a:pt x="30" y="163"/>
                    <a:pt x="30" y="163"/>
                  </a:cubicBezTo>
                  <a:cubicBezTo>
                    <a:pt x="29" y="164"/>
                    <a:pt x="30" y="164"/>
                    <a:pt x="29" y="164"/>
                  </a:cubicBezTo>
                  <a:cubicBezTo>
                    <a:pt x="29" y="164"/>
                    <a:pt x="28" y="164"/>
                    <a:pt x="28" y="164"/>
                  </a:cubicBezTo>
                  <a:cubicBezTo>
                    <a:pt x="28" y="165"/>
                    <a:pt x="28" y="165"/>
                    <a:pt x="27" y="165"/>
                  </a:cubicBezTo>
                  <a:cubicBezTo>
                    <a:pt x="27" y="165"/>
                    <a:pt x="27" y="165"/>
                    <a:pt x="26" y="165"/>
                  </a:cubicBezTo>
                  <a:cubicBezTo>
                    <a:pt x="26" y="165"/>
                    <a:pt x="26" y="165"/>
                    <a:pt x="26" y="165"/>
                  </a:cubicBezTo>
                  <a:cubicBezTo>
                    <a:pt x="26" y="165"/>
                    <a:pt x="25" y="166"/>
                    <a:pt x="25" y="166"/>
                  </a:cubicBezTo>
                  <a:cubicBezTo>
                    <a:pt x="25" y="166"/>
                    <a:pt x="26" y="167"/>
                    <a:pt x="25" y="167"/>
                  </a:cubicBezTo>
                  <a:cubicBezTo>
                    <a:pt x="24" y="166"/>
                    <a:pt x="24" y="166"/>
                    <a:pt x="24" y="166"/>
                  </a:cubicBezTo>
                  <a:cubicBezTo>
                    <a:pt x="24" y="166"/>
                    <a:pt x="24" y="165"/>
                    <a:pt x="23" y="165"/>
                  </a:cubicBezTo>
                  <a:cubicBezTo>
                    <a:pt x="23" y="165"/>
                    <a:pt x="23" y="165"/>
                    <a:pt x="22" y="165"/>
                  </a:cubicBezTo>
                  <a:cubicBezTo>
                    <a:pt x="22" y="166"/>
                    <a:pt x="22" y="166"/>
                    <a:pt x="22" y="166"/>
                  </a:cubicBezTo>
                  <a:cubicBezTo>
                    <a:pt x="22" y="167"/>
                    <a:pt x="22" y="167"/>
                    <a:pt x="21" y="167"/>
                  </a:cubicBezTo>
                  <a:cubicBezTo>
                    <a:pt x="21" y="167"/>
                    <a:pt x="21" y="168"/>
                    <a:pt x="21" y="168"/>
                  </a:cubicBezTo>
                  <a:cubicBezTo>
                    <a:pt x="21" y="168"/>
                    <a:pt x="20" y="168"/>
                    <a:pt x="20" y="168"/>
                  </a:cubicBezTo>
                  <a:cubicBezTo>
                    <a:pt x="20" y="169"/>
                    <a:pt x="20" y="168"/>
                    <a:pt x="20" y="169"/>
                  </a:cubicBezTo>
                  <a:cubicBezTo>
                    <a:pt x="20" y="170"/>
                    <a:pt x="20" y="170"/>
                    <a:pt x="20" y="170"/>
                  </a:cubicBezTo>
                  <a:cubicBezTo>
                    <a:pt x="20" y="170"/>
                    <a:pt x="20" y="171"/>
                    <a:pt x="19" y="171"/>
                  </a:cubicBezTo>
                  <a:cubicBezTo>
                    <a:pt x="19" y="171"/>
                    <a:pt x="20" y="171"/>
                    <a:pt x="19" y="171"/>
                  </a:cubicBezTo>
                  <a:cubicBezTo>
                    <a:pt x="19" y="170"/>
                    <a:pt x="19" y="170"/>
                    <a:pt x="18" y="170"/>
                  </a:cubicBezTo>
                  <a:cubicBezTo>
                    <a:pt x="18" y="170"/>
                    <a:pt x="19" y="170"/>
                    <a:pt x="18" y="170"/>
                  </a:cubicBezTo>
                  <a:cubicBezTo>
                    <a:pt x="17" y="170"/>
                    <a:pt x="17" y="170"/>
                    <a:pt x="17" y="170"/>
                  </a:cubicBezTo>
                  <a:cubicBezTo>
                    <a:pt x="17" y="170"/>
                    <a:pt x="17" y="170"/>
                    <a:pt x="17" y="170"/>
                  </a:cubicBezTo>
                  <a:cubicBezTo>
                    <a:pt x="17" y="170"/>
                    <a:pt x="17" y="170"/>
                    <a:pt x="17" y="170"/>
                  </a:cubicBezTo>
                  <a:cubicBezTo>
                    <a:pt x="16" y="170"/>
                    <a:pt x="16" y="170"/>
                    <a:pt x="16" y="170"/>
                  </a:cubicBezTo>
                  <a:cubicBezTo>
                    <a:pt x="15" y="170"/>
                    <a:pt x="3" y="170"/>
                    <a:pt x="3" y="170"/>
                  </a:cubicBezTo>
                  <a:cubicBezTo>
                    <a:pt x="3" y="170"/>
                    <a:pt x="4" y="174"/>
                    <a:pt x="4" y="174"/>
                  </a:cubicBezTo>
                  <a:cubicBezTo>
                    <a:pt x="4" y="175"/>
                    <a:pt x="1" y="182"/>
                    <a:pt x="1" y="183"/>
                  </a:cubicBezTo>
                  <a:cubicBezTo>
                    <a:pt x="0" y="184"/>
                    <a:pt x="0" y="184"/>
                    <a:pt x="0" y="186"/>
                  </a:cubicBezTo>
                  <a:cubicBezTo>
                    <a:pt x="0" y="187"/>
                    <a:pt x="0" y="189"/>
                    <a:pt x="0" y="191"/>
                  </a:cubicBezTo>
                  <a:cubicBezTo>
                    <a:pt x="0" y="194"/>
                    <a:pt x="0" y="194"/>
                    <a:pt x="0" y="195"/>
                  </a:cubicBezTo>
                  <a:cubicBezTo>
                    <a:pt x="0" y="196"/>
                    <a:pt x="2" y="198"/>
                    <a:pt x="3" y="201"/>
                  </a:cubicBezTo>
                  <a:cubicBezTo>
                    <a:pt x="4" y="203"/>
                    <a:pt x="4" y="204"/>
                    <a:pt x="5" y="204"/>
                  </a:cubicBezTo>
                  <a:cubicBezTo>
                    <a:pt x="5" y="205"/>
                    <a:pt x="5" y="206"/>
                    <a:pt x="6" y="207"/>
                  </a:cubicBezTo>
                  <a:cubicBezTo>
                    <a:pt x="6" y="209"/>
                    <a:pt x="7" y="212"/>
                    <a:pt x="7" y="214"/>
                  </a:cubicBezTo>
                  <a:cubicBezTo>
                    <a:pt x="7" y="215"/>
                    <a:pt x="10" y="220"/>
                    <a:pt x="11" y="222"/>
                  </a:cubicBezTo>
                  <a:cubicBezTo>
                    <a:pt x="11" y="223"/>
                    <a:pt x="11" y="224"/>
                    <a:pt x="12" y="225"/>
                  </a:cubicBezTo>
                  <a:cubicBezTo>
                    <a:pt x="13" y="227"/>
                    <a:pt x="12" y="228"/>
                    <a:pt x="13" y="229"/>
                  </a:cubicBezTo>
                  <a:cubicBezTo>
                    <a:pt x="13" y="231"/>
                    <a:pt x="13" y="231"/>
                    <a:pt x="13" y="232"/>
                  </a:cubicBezTo>
                  <a:cubicBezTo>
                    <a:pt x="13" y="234"/>
                    <a:pt x="13" y="234"/>
                    <a:pt x="12" y="236"/>
                  </a:cubicBezTo>
                  <a:cubicBezTo>
                    <a:pt x="12" y="237"/>
                    <a:pt x="11" y="237"/>
                    <a:pt x="10" y="239"/>
                  </a:cubicBezTo>
                  <a:cubicBezTo>
                    <a:pt x="9" y="240"/>
                    <a:pt x="9" y="241"/>
                    <a:pt x="8" y="242"/>
                  </a:cubicBezTo>
                  <a:cubicBezTo>
                    <a:pt x="7" y="243"/>
                    <a:pt x="7" y="244"/>
                    <a:pt x="7" y="245"/>
                  </a:cubicBezTo>
                  <a:cubicBezTo>
                    <a:pt x="7" y="246"/>
                    <a:pt x="7" y="250"/>
                    <a:pt x="8" y="252"/>
                  </a:cubicBezTo>
                  <a:cubicBezTo>
                    <a:pt x="9" y="254"/>
                    <a:pt x="9" y="254"/>
                    <a:pt x="10" y="255"/>
                  </a:cubicBezTo>
                  <a:cubicBezTo>
                    <a:pt x="10" y="256"/>
                    <a:pt x="10" y="259"/>
                    <a:pt x="10" y="261"/>
                  </a:cubicBezTo>
                  <a:cubicBezTo>
                    <a:pt x="11" y="262"/>
                    <a:pt x="11" y="262"/>
                    <a:pt x="11" y="263"/>
                  </a:cubicBezTo>
                  <a:cubicBezTo>
                    <a:pt x="12" y="265"/>
                    <a:pt x="13" y="266"/>
                    <a:pt x="14" y="266"/>
                  </a:cubicBezTo>
                  <a:cubicBezTo>
                    <a:pt x="14" y="267"/>
                    <a:pt x="15" y="269"/>
                    <a:pt x="15" y="270"/>
                  </a:cubicBezTo>
                  <a:cubicBezTo>
                    <a:pt x="15" y="271"/>
                    <a:pt x="16" y="273"/>
                    <a:pt x="17" y="274"/>
                  </a:cubicBezTo>
                  <a:cubicBezTo>
                    <a:pt x="17" y="274"/>
                    <a:pt x="18" y="275"/>
                    <a:pt x="19" y="276"/>
                  </a:cubicBezTo>
                  <a:cubicBezTo>
                    <a:pt x="20" y="277"/>
                    <a:pt x="23" y="280"/>
                    <a:pt x="24" y="281"/>
                  </a:cubicBezTo>
                  <a:cubicBezTo>
                    <a:pt x="25" y="281"/>
                    <a:pt x="26" y="282"/>
                    <a:pt x="26" y="283"/>
                  </a:cubicBezTo>
                  <a:cubicBezTo>
                    <a:pt x="27" y="283"/>
                    <a:pt x="31" y="284"/>
                    <a:pt x="32" y="285"/>
                  </a:cubicBezTo>
                  <a:cubicBezTo>
                    <a:pt x="34" y="286"/>
                    <a:pt x="35" y="287"/>
                    <a:pt x="37" y="289"/>
                  </a:cubicBezTo>
                  <a:cubicBezTo>
                    <a:pt x="39" y="291"/>
                    <a:pt x="39" y="291"/>
                    <a:pt x="40" y="293"/>
                  </a:cubicBezTo>
                  <a:cubicBezTo>
                    <a:pt x="41" y="294"/>
                    <a:pt x="44" y="298"/>
                    <a:pt x="46" y="300"/>
                  </a:cubicBezTo>
                  <a:cubicBezTo>
                    <a:pt x="47" y="302"/>
                    <a:pt x="49" y="306"/>
                    <a:pt x="50" y="307"/>
                  </a:cubicBezTo>
                  <a:cubicBezTo>
                    <a:pt x="50" y="309"/>
                    <a:pt x="51" y="310"/>
                    <a:pt x="51" y="312"/>
                  </a:cubicBezTo>
                  <a:cubicBezTo>
                    <a:pt x="52" y="313"/>
                    <a:pt x="53" y="318"/>
                    <a:pt x="53" y="319"/>
                  </a:cubicBezTo>
                  <a:cubicBezTo>
                    <a:pt x="53" y="319"/>
                    <a:pt x="54" y="324"/>
                    <a:pt x="54" y="324"/>
                  </a:cubicBezTo>
                  <a:cubicBezTo>
                    <a:pt x="54" y="324"/>
                    <a:pt x="62" y="338"/>
                    <a:pt x="63" y="338"/>
                  </a:cubicBezTo>
                  <a:cubicBezTo>
                    <a:pt x="65" y="339"/>
                    <a:pt x="65" y="341"/>
                    <a:pt x="66" y="342"/>
                  </a:cubicBezTo>
                  <a:cubicBezTo>
                    <a:pt x="67" y="344"/>
                    <a:pt x="67" y="348"/>
                    <a:pt x="68" y="349"/>
                  </a:cubicBezTo>
                  <a:cubicBezTo>
                    <a:pt x="68" y="350"/>
                    <a:pt x="69" y="354"/>
                    <a:pt x="69" y="354"/>
                  </a:cubicBezTo>
                  <a:cubicBezTo>
                    <a:pt x="71" y="359"/>
                    <a:pt x="71" y="359"/>
                    <a:pt x="71" y="359"/>
                  </a:cubicBezTo>
                  <a:cubicBezTo>
                    <a:pt x="72" y="361"/>
                    <a:pt x="72" y="361"/>
                    <a:pt x="72" y="361"/>
                  </a:cubicBezTo>
                  <a:cubicBezTo>
                    <a:pt x="74" y="364"/>
                    <a:pt x="74" y="364"/>
                    <a:pt x="74" y="364"/>
                  </a:cubicBezTo>
                  <a:cubicBezTo>
                    <a:pt x="74" y="364"/>
                    <a:pt x="76" y="366"/>
                    <a:pt x="76" y="366"/>
                  </a:cubicBezTo>
                  <a:cubicBezTo>
                    <a:pt x="77" y="367"/>
                    <a:pt x="79" y="370"/>
                    <a:pt x="79" y="370"/>
                  </a:cubicBezTo>
                  <a:cubicBezTo>
                    <a:pt x="79" y="371"/>
                    <a:pt x="80" y="371"/>
                    <a:pt x="81" y="372"/>
                  </a:cubicBezTo>
                  <a:cubicBezTo>
                    <a:pt x="81" y="373"/>
                    <a:pt x="83" y="374"/>
                    <a:pt x="83" y="374"/>
                  </a:cubicBezTo>
                  <a:cubicBezTo>
                    <a:pt x="84" y="375"/>
                    <a:pt x="84" y="375"/>
                    <a:pt x="84" y="375"/>
                  </a:cubicBezTo>
                  <a:cubicBezTo>
                    <a:pt x="85" y="375"/>
                    <a:pt x="86" y="375"/>
                    <a:pt x="86" y="375"/>
                  </a:cubicBezTo>
                  <a:cubicBezTo>
                    <a:pt x="87" y="375"/>
                    <a:pt x="88" y="376"/>
                    <a:pt x="88" y="375"/>
                  </a:cubicBezTo>
                  <a:cubicBezTo>
                    <a:pt x="89" y="375"/>
                    <a:pt x="89" y="374"/>
                    <a:pt x="89" y="374"/>
                  </a:cubicBezTo>
                  <a:cubicBezTo>
                    <a:pt x="90" y="373"/>
                    <a:pt x="90" y="373"/>
                    <a:pt x="90" y="373"/>
                  </a:cubicBezTo>
                  <a:cubicBezTo>
                    <a:pt x="90" y="373"/>
                    <a:pt x="91" y="373"/>
                    <a:pt x="91" y="373"/>
                  </a:cubicBezTo>
                  <a:cubicBezTo>
                    <a:pt x="91" y="374"/>
                    <a:pt x="92" y="374"/>
                    <a:pt x="92" y="374"/>
                  </a:cubicBezTo>
                  <a:cubicBezTo>
                    <a:pt x="92" y="374"/>
                    <a:pt x="92" y="374"/>
                    <a:pt x="92" y="374"/>
                  </a:cubicBezTo>
                  <a:cubicBezTo>
                    <a:pt x="92" y="374"/>
                    <a:pt x="93" y="374"/>
                    <a:pt x="93" y="375"/>
                  </a:cubicBezTo>
                  <a:cubicBezTo>
                    <a:pt x="93" y="375"/>
                    <a:pt x="94" y="375"/>
                    <a:pt x="94" y="375"/>
                  </a:cubicBezTo>
                  <a:cubicBezTo>
                    <a:pt x="94" y="375"/>
                    <a:pt x="95" y="376"/>
                    <a:pt x="95" y="375"/>
                  </a:cubicBezTo>
                  <a:cubicBezTo>
                    <a:pt x="95" y="375"/>
                    <a:pt x="96" y="374"/>
                    <a:pt x="96" y="374"/>
                  </a:cubicBezTo>
                  <a:cubicBezTo>
                    <a:pt x="97" y="375"/>
                    <a:pt x="97" y="375"/>
                    <a:pt x="97" y="375"/>
                  </a:cubicBezTo>
                  <a:cubicBezTo>
                    <a:pt x="99" y="373"/>
                    <a:pt x="99" y="373"/>
                    <a:pt x="99" y="373"/>
                  </a:cubicBezTo>
                  <a:cubicBezTo>
                    <a:pt x="99" y="373"/>
                    <a:pt x="99" y="374"/>
                    <a:pt x="99" y="374"/>
                  </a:cubicBezTo>
                  <a:cubicBezTo>
                    <a:pt x="100" y="375"/>
                    <a:pt x="100" y="375"/>
                    <a:pt x="100" y="375"/>
                  </a:cubicBezTo>
                  <a:cubicBezTo>
                    <a:pt x="100" y="375"/>
                    <a:pt x="100" y="375"/>
                    <a:pt x="102" y="376"/>
                  </a:cubicBezTo>
                  <a:cubicBezTo>
                    <a:pt x="103" y="376"/>
                    <a:pt x="104" y="376"/>
                    <a:pt x="104" y="377"/>
                  </a:cubicBezTo>
                  <a:cubicBezTo>
                    <a:pt x="104" y="378"/>
                    <a:pt x="105" y="378"/>
                    <a:pt x="106" y="378"/>
                  </a:cubicBezTo>
                  <a:cubicBezTo>
                    <a:pt x="107" y="378"/>
                    <a:pt x="107" y="377"/>
                    <a:pt x="108" y="378"/>
                  </a:cubicBezTo>
                  <a:cubicBezTo>
                    <a:pt x="109" y="379"/>
                    <a:pt x="110" y="379"/>
                    <a:pt x="109" y="380"/>
                  </a:cubicBezTo>
                  <a:cubicBezTo>
                    <a:pt x="109" y="380"/>
                    <a:pt x="108" y="381"/>
                    <a:pt x="108" y="382"/>
                  </a:cubicBezTo>
                  <a:cubicBezTo>
                    <a:pt x="108" y="383"/>
                    <a:pt x="108" y="383"/>
                    <a:pt x="109" y="384"/>
                  </a:cubicBezTo>
                  <a:cubicBezTo>
                    <a:pt x="109" y="384"/>
                    <a:pt x="109" y="385"/>
                    <a:pt x="109" y="385"/>
                  </a:cubicBezTo>
                  <a:cubicBezTo>
                    <a:pt x="109" y="385"/>
                    <a:pt x="108" y="385"/>
                    <a:pt x="109" y="386"/>
                  </a:cubicBezTo>
                  <a:cubicBezTo>
                    <a:pt x="109" y="386"/>
                    <a:pt x="110" y="386"/>
                    <a:pt x="111" y="387"/>
                  </a:cubicBezTo>
                  <a:cubicBezTo>
                    <a:pt x="112" y="387"/>
                    <a:pt x="112" y="387"/>
                    <a:pt x="113" y="388"/>
                  </a:cubicBezTo>
                  <a:cubicBezTo>
                    <a:pt x="113" y="388"/>
                    <a:pt x="113" y="389"/>
                    <a:pt x="113" y="389"/>
                  </a:cubicBezTo>
                  <a:cubicBezTo>
                    <a:pt x="114" y="389"/>
                    <a:pt x="114" y="389"/>
                    <a:pt x="114" y="389"/>
                  </a:cubicBezTo>
                  <a:cubicBezTo>
                    <a:pt x="116" y="390"/>
                    <a:pt x="116" y="390"/>
                    <a:pt x="116" y="390"/>
                  </a:cubicBezTo>
                  <a:cubicBezTo>
                    <a:pt x="117" y="390"/>
                    <a:pt x="117" y="390"/>
                    <a:pt x="117" y="390"/>
                  </a:cubicBezTo>
                  <a:cubicBezTo>
                    <a:pt x="117" y="390"/>
                    <a:pt x="118" y="390"/>
                    <a:pt x="118" y="390"/>
                  </a:cubicBezTo>
                  <a:cubicBezTo>
                    <a:pt x="118" y="389"/>
                    <a:pt x="119" y="389"/>
                    <a:pt x="119" y="389"/>
                  </a:cubicBezTo>
                  <a:cubicBezTo>
                    <a:pt x="119" y="389"/>
                    <a:pt x="119" y="388"/>
                    <a:pt x="119" y="388"/>
                  </a:cubicBezTo>
                  <a:cubicBezTo>
                    <a:pt x="120" y="388"/>
                    <a:pt x="121" y="389"/>
                    <a:pt x="122" y="389"/>
                  </a:cubicBezTo>
                  <a:cubicBezTo>
                    <a:pt x="122" y="389"/>
                    <a:pt x="123" y="389"/>
                    <a:pt x="124" y="389"/>
                  </a:cubicBezTo>
                  <a:cubicBezTo>
                    <a:pt x="124" y="389"/>
                    <a:pt x="126" y="390"/>
                    <a:pt x="126" y="390"/>
                  </a:cubicBezTo>
                  <a:cubicBezTo>
                    <a:pt x="127" y="391"/>
                    <a:pt x="127" y="391"/>
                    <a:pt x="127" y="391"/>
                  </a:cubicBezTo>
                  <a:cubicBezTo>
                    <a:pt x="127" y="391"/>
                    <a:pt x="127" y="392"/>
                    <a:pt x="126" y="392"/>
                  </a:cubicBezTo>
                  <a:cubicBezTo>
                    <a:pt x="126" y="393"/>
                    <a:pt x="125" y="394"/>
                    <a:pt x="126" y="394"/>
                  </a:cubicBezTo>
                  <a:cubicBezTo>
                    <a:pt x="126" y="395"/>
                    <a:pt x="127" y="396"/>
                    <a:pt x="127" y="396"/>
                  </a:cubicBezTo>
                  <a:cubicBezTo>
                    <a:pt x="128" y="396"/>
                    <a:pt x="128" y="397"/>
                    <a:pt x="129" y="397"/>
                  </a:cubicBezTo>
                  <a:cubicBezTo>
                    <a:pt x="129" y="397"/>
                    <a:pt x="129" y="397"/>
                    <a:pt x="130" y="397"/>
                  </a:cubicBezTo>
                  <a:cubicBezTo>
                    <a:pt x="131" y="396"/>
                    <a:pt x="132" y="396"/>
                    <a:pt x="132" y="396"/>
                  </a:cubicBezTo>
                  <a:cubicBezTo>
                    <a:pt x="133" y="396"/>
                    <a:pt x="133" y="396"/>
                    <a:pt x="134" y="396"/>
                  </a:cubicBezTo>
                  <a:cubicBezTo>
                    <a:pt x="135" y="396"/>
                    <a:pt x="135" y="396"/>
                    <a:pt x="136" y="397"/>
                  </a:cubicBezTo>
                  <a:cubicBezTo>
                    <a:pt x="137" y="397"/>
                    <a:pt x="137" y="397"/>
                    <a:pt x="137" y="397"/>
                  </a:cubicBezTo>
                  <a:cubicBezTo>
                    <a:pt x="137" y="397"/>
                    <a:pt x="138" y="396"/>
                    <a:pt x="138" y="397"/>
                  </a:cubicBezTo>
                  <a:cubicBezTo>
                    <a:pt x="137" y="397"/>
                    <a:pt x="139" y="399"/>
                    <a:pt x="139" y="399"/>
                  </a:cubicBezTo>
                  <a:cubicBezTo>
                    <a:pt x="140" y="399"/>
                    <a:pt x="140" y="399"/>
                    <a:pt x="140" y="399"/>
                  </a:cubicBezTo>
                  <a:cubicBezTo>
                    <a:pt x="140" y="399"/>
                    <a:pt x="141" y="400"/>
                    <a:pt x="142" y="400"/>
                  </a:cubicBezTo>
                  <a:cubicBezTo>
                    <a:pt x="142" y="400"/>
                    <a:pt x="144" y="400"/>
                    <a:pt x="145" y="400"/>
                  </a:cubicBezTo>
                  <a:cubicBezTo>
                    <a:pt x="146" y="400"/>
                    <a:pt x="150" y="400"/>
                    <a:pt x="150" y="400"/>
                  </a:cubicBezTo>
                  <a:cubicBezTo>
                    <a:pt x="150" y="400"/>
                    <a:pt x="151" y="399"/>
                    <a:pt x="151" y="400"/>
                  </a:cubicBezTo>
                  <a:cubicBezTo>
                    <a:pt x="152" y="400"/>
                    <a:pt x="154" y="401"/>
                    <a:pt x="154" y="401"/>
                  </a:cubicBezTo>
                  <a:cubicBezTo>
                    <a:pt x="154" y="401"/>
                    <a:pt x="153" y="402"/>
                    <a:pt x="153" y="402"/>
                  </a:cubicBezTo>
                  <a:cubicBezTo>
                    <a:pt x="153" y="403"/>
                    <a:pt x="153" y="404"/>
                    <a:pt x="154" y="404"/>
                  </a:cubicBezTo>
                  <a:cubicBezTo>
                    <a:pt x="155" y="404"/>
                    <a:pt x="155" y="404"/>
                    <a:pt x="155" y="405"/>
                  </a:cubicBezTo>
                  <a:cubicBezTo>
                    <a:pt x="156" y="406"/>
                    <a:pt x="156" y="406"/>
                    <a:pt x="156" y="406"/>
                  </a:cubicBezTo>
                  <a:cubicBezTo>
                    <a:pt x="157" y="406"/>
                    <a:pt x="158" y="406"/>
                    <a:pt x="158" y="406"/>
                  </a:cubicBezTo>
                  <a:cubicBezTo>
                    <a:pt x="158" y="406"/>
                    <a:pt x="159" y="406"/>
                    <a:pt x="160" y="407"/>
                  </a:cubicBezTo>
                  <a:cubicBezTo>
                    <a:pt x="161" y="408"/>
                    <a:pt x="163" y="408"/>
                    <a:pt x="163" y="408"/>
                  </a:cubicBezTo>
                  <a:cubicBezTo>
                    <a:pt x="164" y="408"/>
                    <a:pt x="165" y="408"/>
                    <a:pt x="166" y="408"/>
                  </a:cubicBezTo>
                  <a:cubicBezTo>
                    <a:pt x="166" y="408"/>
                    <a:pt x="167" y="409"/>
                    <a:pt x="167" y="409"/>
                  </a:cubicBezTo>
                  <a:cubicBezTo>
                    <a:pt x="167" y="409"/>
                    <a:pt x="167" y="410"/>
                    <a:pt x="168" y="410"/>
                  </a:cubicBezTo>
                  <a:cubicBezTo>
                    <a:pt x="168" y="410"/>
                    <a:pt x="168" y="410"/>
                    <a:pt x="169" y="410"/>
                  </a:cubicBezTo>
                  <a:cubicBezTo>
                    <a:pt x="169" y="410"/>
                    <a:pt x="169" y="410"/>
                    <a:pt x="169" y="411"/>
                  </a:cubicBezTo>
                  <a:cubicBezTo>
                    <a:pt x="170" y="411"/>
                    <a:pt x="170" y="412"/>
                    <a:pt x="170" y="412"/>
                  </a:cubicBezTo>
                  <a:cubicBezTo>
                    <a:pt x="171" y="412"/>
                    <a:pt x="172" y="412"/>
                    <a:pt x="172" y="412"/>
                  </a:cubicBezTo>
                  <a:cubicBezTo>
                    <a:pt x="172" y="412"/>
                    <a:pt x="172" y="412"/>
                    <a:pt x="172" y="412"/>
                  </a:cubicBezTo>
                  <a:cubicBezTo>
                    <a:pt x="172" y="412"/>
                    <a:pt x="173" y="412"/>
                    <a:pt x="173" y="412"/>
                  </a:cubicBezTo>
                  <a:cubicBezTo>
                    <a:pt x="173" y="412"/>
                    <a:pt x="173" y="412"/>
                    <a:pt x="173" y="412"/>
                  </a:cubicBezTo>
                  <a:cubicBezTo>
                    <a:pt x="173" y="412"/>
                    <a:pt x="173" y="413"/>
                    <a:pt x="174" y="413"/>
                  </a:cubicBezTo>
                  <a:cubicBezTo>
                    <a:pt x="174" y="413"/>
                    <a:pt x="175" y="412"/>
                    <a:pt x="175" y="413"/>
                  </a:cubicBezTo>
                  <a:cubicBezTo>
                    <a:pt x="174" y="413"/>
                    <a:pt x="174" y="414"/>
                    <a:pt x="175" y="414"/>
                  </a:cubicBezTo>
                  <a:cubicBezTo>
                    <a:pt x="175" y="414"/>
                    <a:pt x="176" y="414"/>
                    <a:pt x="176" y="414"/>
                  </a:cubicBezTo>
                  <a:cubicBezTo>
                    <a:pt x="178" y="412"/>
                    <a:pt x="178" y="412"/>
                    <a:pt x="178" y="412"/>
                  </a:cubicBezTo>
                  <a:cubicBezTo>
                    <a:pt x="178" y="412"/>
                    <a:pt x="178" y="412"/>
                    <a:pt x="178" y="412"/>
                  </a:cubicBezTo>
                  <a:cubicBezTo>
                    <a:pt x="178" y="412"/>
                    <a:pt x="179" y="413"/>
                    <a:pt x="179" y="413"/>
                  </a:cubicBezTo>
                  <a:cubicBezTo>
                    <a:pt x="180" y="414"/>
                    <a:pt x="180" y="414"/>
                    <a:pt x="180" y="414"/>
                  </a:cubicBezTo>
                  <a:cubicBezTo>
                    <a:pt x="180" y="415"/>
                    <a:pt x="182" y="415"/>
                    <a:pt x="183" y="416"/>
                  </a:cubicBezTo>
                  <a:cubicBezTo>
                    <a:pt x="183" y="416"/>
                    <a:pt x="184" y="416"/>
                    <a:pt x="184" y="417"/>
                  </a:cubicBezTo>
                  <a:cubicBezTo>
                    <a:pt x="184" y="417"/>
                    <a:pt x="184" y="417"/>
                    <a:pt x="185" y="418"/>
                  </a:cubicBezTo>
                  <a:cubicBezTo>
                    <a:pt x="186" y="418"/>
                    <a:pt x="186" y="418"/>
                    <a:pt x="188" y="418"/>
                  </a:cubicBezTo>
                  <a:cubicBezTo>
                    <a:pt x="189" y="418"/>
                    <a:pt x="190" y="418"/>
                    <a:pt x="191" y="418"/>
                  </a:cubicBezTo>
                  <a:cubicBezTo>
                    <a:pt x="192" y="418"/>
                    <a:pt x="193" y="418"/>
                    <a:pt x="193" y="418"/>
                  </a:cubicBezTo>
                  <a:cubicBezTo>
                    <a:pt x="193" y="418"/>
                    <a:pt x="193" y="418"/>
                    <a:pt x="194" y="418"/>
                  </a:cubicBezTo>
                  <a:cubicBezTo>
                    <a:pt x="194" y="418"/>
                    <a:pt x="195" y="418"/>
                    <a:pt x="195" y="418"/>
                  </a:cubicBezTo>
                  <a:cubicBezTo>
                    <a:pt x="195" y="418"/>
                    <a:pt x="196" y="418"/>
                    <a:pt x="196" y="419"/>
                  </a:cubicBezTo>
                  <a:cubicBezTo>
                    <a:pt x="197" y="420"/>
                    <a:pt x="197" y="420"/>
                    <a:pt x="198" y="420"/>
                  </a:cubicBezTo>
                  <a:cubicBezTo>
                    <a:pt x="198" y="420"/>
                    <a:pt x="199" y="420"/>
                    <a:pt x="199" y="421"/>
                  </a:cubicBezTo>
                  <a:cubicBezTo>
                    <a:pt x="199" y="422"/>
                    <a:pt x="198" y="422"/>
                    <a:pt x="199" y="423"/>
                  </a:cubicBezTo>
                  <a:cubicBezTo>
                    <a:pt x="200" y="423"/>
                    <a:pt x="200" y="423"/>
                    <a:pt x="200" y="424"/>
                  </a:cubicBezTo>
                  <a:cubicBezTo>
                    <a:pt x="201" y="424"/>
                    <a:pt x="201" y="424"/>
                    <a:pt x="202" y="424"/>
                  </a:cubicBezTo>
                  <a:cubicBezTo>
                    <a:pt x="203" y="424"/>
                    <a:pt x="204" y="424"/>
                    <a:pt x="204" y="424"/>
                  </a:cubicBezTo>
                  <a:cubicBezTo>
                    <a:pt x="205" y="424"/>
                    <a:pt x="205" y="424"/>
                    <a:pt x="205" y="423"/>
                  </a:cubicBezTo>
                  <a:cubicBezTo>
                    <a:pt x="206" y="423"/>
                    <a:pt x="208" y="423"/>
                    <a:pt x="208" y="423"/>
                  </a:cubicBezTo>
                  <a:cubicBezTo>
                    <a:pt x="209" y="423"/>
                    <a:pt x="209" y="423"/>
                    <a:pt x="209" y="423"/>
                  </a:cubicBezTo>
                  <a:cubicBezTo>
                    <a:pt x="209" y="424"/>
                    <a:pt x="210" y="424"/>
                    <a:pt x="211" y="424"/>
                  </a:cubicBezTo>
                  <a:cubicBezTo>
                    <a:pt x="212" y="424"/>
                    <a:pt x="213" y="424"/>
                    <a:pt x="213" y="424"/>
                  </a:cubicBezTo>
                  <a:cubicBezTo>
                    <a:pt x="214" y="423"/>
                    <a:pt x="214" y="423"/>
                    <a:pt x="214" y="423"/>
                  </a:cubicBezTo>
                  <a:cubicBezTo>
                    <a:pt x="215" y="423"/>
                    <a:pt x="215" y="422"/>
                    <a:pt x="216" y="423"/>
                  </a:cubicBezTo>
                  <a:cubicBezTo>
                    <a:pt x="216" y="423"/>
                    <a:pt x="217" y="423"/>
                    <a:pt x="217" y="424"/>
                  </a:cubicBezTo>
                  <a:cubicBezTo>
                    <a:pt x="218" y="424"/>
                    <a:pt x="218" y="424"/>
                    <a:pt x="218" y="425"/>
                  </a:cubicBezTo>
                  <a:cubicBezTo>
                    <a:pt x="219" y="425"/>
                    <a:pt x="219" y="425"/>
                    <a:pt x="219" y="425"/>
                  </a:cubicBezTo>
                  <a:cubicBezTo>
                    <a:pt x="220" y="426"/>
                    <a:pt x="219" y="426"/>
                    <a:pt x="221" y="426"/>
                  </a:cubicBezTo>
                  <a:cubicBezTo>
                    <a:pt x="222" y="427"/>
                    <a:pt x="222" y="427"/>
                    <a:pt x="222" y="427"/>
                  </a:cubicBezTo>
                  <a:cubicBezTo>
                    <a:pt x="222" y="428"/>
                    <a:pt x="223" y="428"/>
                    <a:pt x="223" y="428"/>
                  </a:cubicBezTo>
                  <a:cubicBezTo>
                    <a:pt x="223" y="429"/>
                    <a:pt x="223" y="429"/>
                    <a:pt x="223" y="429"/>
                  </a:cubicBezTo>
                  <a:cubicBezTo>
                    <a:pt x="223" y="429"/>
                    <a:pt x="224" y="429"/>
                    <a:pt x="224" y="428"/>
                  </a:cubicBezTo>
                  <a:cubicBezTo>
                    <a:pt x="224" y="426"/>
                    <a:pt x="224" y="426"/>
                    <a:pt x="225" y="426"/>
                  </a:cubicBezTo>
                  <a:cubicBezTo>
                    <a:pt x="225" y="425"/>
                    <a:pt x="225" y="425"/>
                    <a:pt x="225" y="425"/>
                  </a:cubicBezTo>
                  <a:cubicBezTo>
                    <a:pt x="225" y="424"/>
                    <a:pt x="225" y="425"/>
                    <a:pt x="225" y="424"/>
                  </a:cubicBezTo>
                  <a:cubicBezTo>
                    <a:pt x="225" y="423"/>
                    <a:pt x="225" y="423"/>
                    <a:pt x="225" y="423"/>
                  </a:cubicBezTo>
                  <a:cubicBezTo>
                    <a:pt x="225" y="422"/>
                    <a:pt x="224" y="423"/>
                    <a:pt x="225" y="421"/>
                  </a:cubicBezTo>
                  <a:cubicBezTo>
                    <a:pt x="226" y="420"/>
                    <a:pt x="226" y="420"/>
                    <a:pt x="227" y="419"/>
                  </a:cubicBezTo>
                  <a:cubicBezTo>
                    <a:pt x="227" y="419"/>
                    <a:pt x="228" y="418"/>
                    <a:pt x="229" y="418"/>
                  </a:cubicBezTo>
                  <a:cubicBezTo>
                    <a:pt x="229" y="418"/>
                    <a:pt x="229" y="419"/>
                    <a:pt x="230" y="419"/>
                  </a:cubicBezTo>
                  <a:cubicBezTo>
                    <a:pt x="230" y="420"/>
                    <a:pt x="233" y="422"/>
                    <a:pt x="234" y="422"/>
                  </a:cubicBezTo>
                  <a:cubicBezTo>
                    <a:pt x="234" y="423"/>
                    <a:pt x="236" y="424"/>
                    <a:pt x="236" y="425"/>
                  </a:cubicBezTo>
                  <a:cubicBezTo>
                    <a:pt x="237" y="425"/>
                    <a:pt x="237" y="426"/>
                    <a:pt x="239" y="427"/>
                  </a:cubicBezTo>
                  <a:cubicBezTo>
                    <a:pt x="240" y="428"/>
                    <a:pt x="241" y="429"/>
                    <a:pt x="242" y="430"/>
                  </a:cubicBezTo>
                  <a:cubicBezTo>
                    <a:pt x="243" y="431"/>
                    <a:pt x="245" y="432"/>
                    <a:pt x="245" y="433"/>
                  </a:cubicBezTo>
                  <a:cubicBezTo>
                    <a:pt x="245" y="434"/>
                    <a:pt x="246" y="436"/>
                    <a:pt x="246" y="436"/>
                  </a:cubicBezTo>
                  <a:cubicBezTo>
                    <a:pt x="247" y="437"/>
                    <a:pt x="247" y="437"/>
                    <a:pt x="249" y="439"/>
                  </a:cubicBezTo>
                  <a:cubicBezTo>
                    <a:pt x="250" y="441"/>
                    <a:pt x="251" y="442"/>
                    <a:pt x="251" y="442"/>
                  </a:cubicBezTo>
                  <a:cubicBezTo>
                    <a:pt x="252" y="443"/>
                    <a:pt x="252" y="442"/>
                    <a:pt x="252" y="444"/>
                  </a:cubicBezTo>
                  <a:cubicBezTo>
                    <a:pt x="253" y="445"/>
                    <a:pt x="253" y="446"/>
                    <a:pt x="254" y="447"/>
                  </a:cubicBezTo>
                  <a:cubicBezTo>
                    <a:pt x="254" y="447"/>
                    <a:pt x="254" y="447"/>
                    <a:pt x="254" y="448"/>
                  </a:cubicBezTo>
                  <a:cubicBezTo>
                    <a:pt x="254" y="448"/>
                    <a:pt x="253" y="448"/>
                    <a:pt x="253" y="449"/>
                  </a:cubicBezTo>
                  <a:cubicBezTo>
                    <a:pt x="253" y="450"/>
                    <a:pt x="253" y="450"/>
                    <a:pt x="254" y="451"/>
                  </a:cubicBezTo>
                  <a:cubicBezTo>
                    <a:pt x="254" y="452"/>
                    <a:pt x="254" y="452"/>
                    <a:pt x="255" y="453"/>
                  </a:cubicBezTo>
                  <a:cubicBezTo>
                    <a:pt x="255" y="454"/>
                    <a:pt x="255" y="454"/>
                    <a:pt x="255" y="454"/>
                  </a:cubicBezTo>
                  <a:cubicBezTo>
                    <a:pt x="255" y="455"/>
                    <a:pt x="254" y="455"/>
                    <a:pt x="255" y="456"/>
                  </a:cubicBezTo>
                  <a:cubicBezTo>
                    <a:pt x="255" y="456"/>
                    <a:pt x="255" y="457"/>
                    <a:pt x="255" y="458"/>
                  </a:cubicBezTo>
                  <a:cubicBezTo>
                    <a:pt x="256" y="458"/>
                    <a:pt x="256" y="458"/>
                    <a:pt x="255" y="459"/>
                  </a:cubicBezTo>
                  <a:cubicBezTo>
                    <a:pt x="255" y="460"/>
                    <a:pt x="255" y="461"/>
                    <a:pt x="255" y="462"/>
                  </a:cubicBezTo>
                  <a:cubicBezTo>
                    <a:pt x="255" y="463"/>
                    <a:pt x="254" y="463"/>
                    <a:pt x="254" y="464"/>
                  </a:cubicBezTo>
                  <a:cubicBezTo>
                    <a:pt x="254" y="465"/>
                    <a:pt x="255" y="466"/>
                    <a:pt x="255" y="466"/>
                  </a:cubicBezTo>
                  <a:cubicBezTo>
                    <a:pt x="255" y="466"/>
                    <a:pt x="256" y="466"/>
                    <a:pt x="256" y="466"/>
                  </a:cubicBezTo>
                  <a:cubicBezTo>
                    <a:pt x="256" y="467"/>
                    <a:pt x="256" y="467"/>
                    <a:pt x="256" y="468"/>
                  </a:cubicBezTo>
                  <a:cubicBezTo>
                    <a:pt x="256" y="469"/>
                    <a:pt x="255" y="469"/>
                    <a:pt x="255" y="469"/>
                  </a:cubicBezTo>
                  <a:cubicBezTo>
                    <a:pt x="255" y="470"/>
                    <a:pt x="255" y="471"/>
                    <a:pt x="256" y="472"/>
                  </a:cubicBezTo>
                  <a:cubicBezTo>
                    <a:pt x="256" y="472"/>
                    <a:pt x="257" y="473"/>
                    <a:pt x="257" y="473"/>
                  </a:cubicBezTo>
                  <a:cubicBezTo>
                    <a:pt x="257" y="473"/>
                    <a:pt x="258" y="473"/>
                    <a:pt x="258" y="473"/>
                  </a:cubicBezTo>
                  <a:cubicBezTo>
                    <a:pt x="258" y="474"/>
                    <a:pt x="258" y="475"/>
                    <a:pt x="258" y="475"/>
                  </a:cubicBezTo>
                  <a:cubicBezTo>
                    <a:pt x="258" y="475"/>
                    <a:pt x="259" y="475"/>
                    <a:pt x="259" y="476"/>
                  </a:cubicBezTo>
                  <a:cubicBezTo>
                    <a:pt x="259" y="476"/>
                    <a:pt x="258" y="476"/>
                    <a:pt x="259" y="477"/>
                  </a:cubicBezTo>
                  <a:cubicBezTo>
                    <a:pt x="259" y="478"/>
                    <a:pt x="260" y="480"/>
                    <a:pt x="260" y="480"/>
                  </a:cubicBezTo>
                  <a:cubicBezTo>
                    <a:pt x="260" y="480"/>
                    <a:pt x="259" y="480"/>
                    <a:pt x="260" y="481"/>
                  </a:cubicBezTo>
                  <a:cubicBezTo>
                    <a:pt x="260" y="482"/>
                    <a:pt x="261" y="482"/>
                    <a:pt x="261" y="483"/>
                  </a:cubicBezTo>
                  <a:cubicBezTo>
                    <a:pt x="261" y="484"/>
                    <a:pt x="260" y="486"/>
                    <a:pt x="260" y="487"/>
                  </a:cubicBezTo>
                  <a:cubicBezTo>
                    <a:pt x="260" y="488"/>
                    <a:pt x="260" y="488"/>
                    <a:pt x="260" y="489"/>
                  </a:cubicBezTo>
                  <a:cubicBezTo>
                    <a:pt x="260" y="490"/>
                    <a:pt x="260" y="490"/>
                    <a:pt x="260" y="490"/>
                  </a:cubicBezTo>
                  <a:cubicBezTo>
                    <a:pt x="260" y="490"/>
                    <a:pt x="259" y="492"/>
                    <a:pt x="259" y="492"/>
                  </a:cubicBezTo>
                  <a:cubicBezTo>
                    <a:pt x="258" y="493"/>
                    <a:pt x="257" y="495"/>
                    <a:pt x="257" y="495"/>
                  </a:cubicBezTo>
                  <a:cubicBezTo>
                    <a:pt x="257" y="495"/>
                    <a:pt x="258" y="496"/>
                    <a:pt x="258" y="496"/>
                  </a:cubicBezTo>
                  <a:cubicBezTo>
                    <a:pt x="258" y="497"/>
                    <a:pt x="258" y="497"/>
                    <a:pt x="258" y="497"/>
                  </a:cubicBezTo>
                  <a:cubicBezTo>
                    <a:pt x="258" y="498"/>
                    <a:pt x="258" y="498"/>
                    <a:pt x="259" y="499"/>
                  </a:cubicBezTo>
                  <a:cubicBezTo>
                    <a:pt x="259" y="499"/>
                    <a:pt x="259" y="500"/>
                    <a:pt x="260" y="500"/>
                  </a:cubicBezTo>
                  <a:cubicBezTo>
                    <a:pt x="261" y="500"/>
                    <a:pt x="262" y="501"/>
                    <a:pt x="262" y="501"/>
                  </a:cubicBezTo>
                  <a:cubicBezTo>
                    <a:pt x="261" y="502"/>
                    <a:pt x="261" y="501"/>
                    <a:pt x="262" y="502"/>
                  </a:cubicBezTo>
                  <a:cubicBezTo>
                    <a:pt x="262" y="503"/>
                    <a:pt x="264" y="503"/>
                    <a:pt x="264" y="503"/>
                  </a:cubicBezTo>
                  <a:cubicBezTo>
                    <a:pt x="264" y="504"/>
                    <a:pt x="264" y="504"/>
                    <a:pt x="265" y="505"/>
                  </a:cubicBezTo>
                  <a:cubicBezTo>
                    <a:pt x="265" y="506"/>
                    <a:pt x="265" y="506"/>
                    <a:pt x="265" y="506"/>
                  </a:cubicBezTo>
                  <a:cubicBezTo>
                    <a:pt x="266" y="506"/>
                    <a:pt x="267" y="506"/>
                    <a:pt x="266" y="507"/>
                  </a:cubicBezTo>
                  <a:cubicBezTo>
                    <a:pt x="266" y="507"/>
                    <a:pt x="265" y="506"/>
                    <a:pt x="265" y="508"/>
                  </a:cubicBezTo>
                  <a:cubicBezTo>
                    <a:pt x="266" y="509"/>
                    <a:pt x="266" y="509"/>
                    <a:pt x="266" y="509"/>
                  </a:cubicBezTo>
                  <a:cubicBezTo>
                    <a:pt x="267" y="510"/>
                    <a:pt x="269" y="510"/>
                    <a:pt x="269" y="510"/>
                  </a:cubicBezTo>
                  <a:cubicBezTo>
                    <a:pt x="269" y="510"/>
                    <a:pt x="271" y="512"/>
                    <a:pt x="272" y="512"/>
                  </a:cubicBezTo>
                  <a:cubicBezTo>
                    <a:pt x="272" y="513"/>
                    <a:pt x="273" y="512"/>
                    <a:pt x="273" y="513"/>
                  </a:cubicBezTo>
                  <a:cubicBezTo>
                    <a:pt x="273" y="514"/>
                    <a:pt x="273" y="514"/>
                    <a:pt x="272" y="515"/>
                  </a:cubicBezTo>
                  <a:cubicBezTo>
                    <a:pt x="272" y="516"/>
                    <a:pt x="273" y="516"/>
                    <a:pt x="273" y="517"/>
                  </a:cubicBezTo>
                  <a:cubicBezTo>
                    <a:pt x="274" y="518"/>
                    <a:pt x="274" y="518"/>
                    <a:pt x="274" y="518"/>
                  </a:cubicBezTo>
                  <a:cubicBezTo>
                    <a:pt x="274" y="519"/>
                    <a:pt x="274" y="522"/>
                    <a:pt x="274" y="522"/>
                  </a:cubicBezTo>
                  <a:cubicBezTo>
                    <a:pt x="294" y="521"/>
                    <a:pt x="294" y="521"/>
                    <a:pt x="294" y="521"/>
                  </a:cubicBezTo>
                  <a:cubicBezTo>
                    <a:pt x="294" y="521"/>
                    <a:pt x="294" y="522"/>
                    <a:pt x="295" y="522"/>
                  </a:cubicBezTo>
                  <a:cubicBezTo>
                    <a:pt x="295" y="522"/>
                    <a:pt x="295" y="522"/>
                    <a:pt x="296" y="522"/>
                  </a:cubicBezTo>
                  <a:cubicBezTo>
                    <a:pt x="296" y="522"/>
                    <a:pt x="296" y="521"/>
                    <a:pt x="296" y="521"/>
                  </a:cubicBezTo>
                  <a:cubicBezTo>
                    <a:pt x="297" y="522"/>
                    <a:pt x="297" y="522"/>
                    <a:pt x="297" y="522"/>
                  </a:cubicBezTo>
                  <a:cubicBezTo>
                    <a:pt x="297" y="522"/>
                    <a:pt x="296" y="522"/>
                    <a:pt x="297" y="522"/>
                  </a:cubicBezTo>
                  <a:cubicBezTo>
                    <a:pt x="298" y="522"/>
                    <a:pt x="298" y="521"/>
                    <a:pt x="298" y="521"/>
                  </a:cubicBezTo>
                  <a:cubicBezTo>
                    <a:pt x="299" y="522"/>
                    <a:pt x="299" y="522"/>
                    <a:pt x="299" y="522"/>
                  </a:cubicBezTo>
                  <a:cubicBezTo>
                    <a:pt x="300" y="522"/>
                    <a:pt x="299" y="521"/>
                    <a:pt x="299" y="521"/>
                  </a:cubicBezTo>
                  <a:cubicBezTo>
                    <a:pt x="301" y="521"/>
                    <a:pt x="301" y="521"/>
                    <a:pt x="301" y="521"/>
                  </a:cubicBezTo>
                  <a:cubicBezTo>
                    <a:pt x="301" y="522"/>
                    <a:pt x="301" y="522"/>
                    <a:pt x="301" y="522"/>
                  </a:cubicBezTo>
                  <a:cubicBezTo>
                    <a:pt x="301" y="522"/>
                    <a:pt x="302" y="523"/>
                    <a:pt x="302" y="522"/>
                  </a:cubicBezTo>
                  <a:cubicBezTo>
                    <a:pt x="302" y="522"/>
                    <a:pt x="302" y="521"/>
                    <a:pt x="302" y="521"/>
                  </a:cubicBezTo>
                  <a:cubicBezTo>
                    <a:pt x="302" y="521"/>
                    <a:pt x="302" y="520"/>
                    <a:pt x="302" y="521"/>
                  </a:cubicBezTo>
                  <a:cubicBezTo>
                    <a:pt x="303" y="521"/>
                    <a:pt x="304" y="522"/>
                    <a:pt x="304" y="522"/>
                  </a:cubicBezTo>
                  <a:cubicBezTo>
                    <a:pt x="304" y="521"/>
                    <a:pt x="304" y="521"/>
                    <a:pt x="304" y="521"/>
                  </a:cubicBezTo>
                  <a:cubicBezTo>
                    <a:pt x="304" y="521"/>
                    <a:pt x="304" y="520"/>
                    <a:pt x="304" y="521"/>
                  </a:cubicBezTo>
                  <a:cubicBezTo>
                    <a:pt x="305" y="521"/>
                    <a:pt x="306" y="521"/>
                    <a:pt x="306" y="521"/>
                  </a:cubicBezTo>
                  <a:cubicBezTo>
                    <a:pt x="306" y="521"/>
                    <a:pt x="306" y="521"/>
                    <a:pt x="306" y="521"/>
                  </a:cubicBezTo>
                  <a:cubicBezTo>
                    <a:pt x="307" y="521"/>
                    <a:pt x="308" y="521"/>
                    <a:pt x="308" y="521"/>
                  </a:cubicBezTo>
                  <a:cubicBezTo>
                    <a:pt x="308" y="520"/>
                    <a:pt x="308" y="520"/>
                    <a:pt x="309" y="520"/>
                  </a:cubicBezTo>
                  <a:cubicBezTo>
                    <a:pt x="309" y="519"/>
                    <a:pt x="310" y="519"/>
                    <a:pt x="310" y="519"/>
                  </a:cubicBezTo>
                  <a:cubicBezTo>
                    <a:pt x="310" y="519"/>
                    <a:pt x="310" y="518"/>
                    <a:pt x="310" y="518"/>
                  </a:cubicBezTo>
                  <a:cubicBezTo>
                    <a:pt x="310" y="517"/>
                    <a:pt x="310" y="517"/>
                    <a:pt x="310" y="517"/>
                  </a:cubicBezTo>
                  <a:cubicBezTo>
                    <a:pt x="310" y="517"/>
                    <a:pt x="311" y="517"/>
                    <a:pt x="311" y="517"/>
                  </a:cubicBezTo>
                  <a:cubicBezTo>
                    <a:pt x="311" y="516"/>
                    <a:pt x="312" y="517"/>
                    <a:pt x="312" y="517"/>
                  </a:cubicBezTo>
                  <a:cubicBezTo>
                    <a:pt x="312" y="517"/>
                    <a:pt x="313" y="517"/>
                    <a:pt x="313" y="517"/>
                  </a:cubicBezTo>
                  <a:cubicBezTo>
                    <a:pt x="313" y="516"/>
                    <a:pt x="313" y="516"/>
                    <a:pt x="313" y="516"/>
                  </a:cubicBezTo>
                  <a:cubicBezTo>
                    <a:pt x="314" y="516"/>
                    <a:pt x="314" y="516"/>
                    <a:pt x="314" y="516"/>
                  </a:cubicBezTo>
                  <a:cubicBezTo>
                    <a:pt x="314" y="516"/>
                    <a:pt x="313" y="516"/>
                    <a:pt x="314" y="516"/>
                  </a:cubicBezTo>
                  <a:cubicBezTo>
                    <a:pt x="314" y="515"/>
                    <a:pt x="314" y="514"/>
                    <a:pt x="314" y="515"/>
                  </a:cubicBezTo>
                  <a:cubicBezTo>
                    <a:pt x="315" y="515"/>
                    <a:pt x="315" y="515"/>
                    <a:pt x="315" y="515"/>
                  </a:cubicBezTo>
                  <a:cubicBezTo>
                    <a:pt x="315" y="515"/>
                    <a:pt x="315" y="514"/>
                    <a:pt x="316" y="514"/>
                  </a:cubicBezTo>
                  <a:cubicBezTo>
                    <a:pt x="316" y="514"/>
                    <a:pt x="317" y="514"/>
                    <a:pt x="317" y="514"/>
                  </a:cubicBezTo>
                  <a:cubicBezTo>
                    <a:pt x="317" y="514"/>
                    <a:pt x="317" y="515"/>
                    <a:pt x="318" y="514"/>
                  </a:cubicBezTo>
                  <a:cubicBezTo>
                    <a:pt x="319" y="514"/>
                    <a:pt x="320" y="514"/>
                    <a:pt x="320" y="514"/>
                  </a:cubicBezTo>
                  <a:cubicBezTo>
                    <a:pt x="321" y="514"/>
                    <a:pt x="320" y="515"/>
                    <a:pt x="321" y="515"/>
                  </a:cubicBezTo>
                  <a:cubicBezTo>
                    <a:pt x="321" y="515"/>
                    <a:pt x="322" y="515"/>
                    <a:pt x="322" y="514"/>
                  </a:cubicBezTo>
                  <a:cubicBezTo>
                    <a:pt x="322" y="514"/>
                    <a:pt x="322" y="513"/>
                    <a:pt x="322" y="514"/>
                  </a:cubicBezTo>
                  <a:cubicBezTo>
                    <a:pt x="322" y="515"/>
                    <a:pt x="322" y="516"/>
                    <a:pt x="323" y="516"/>
                  </a:cubicBezTo>
                  <a:cubicBezTo>
                    <a:pt x="323" y="516"/>
                    <a:pt x="324" y="516"/>
                    <a:pt x="324" y="516"/>
                  </a:cubicBezTo>
                  <a:cubicBezTo>
                    <a:pt x="325" y="516"/>
                    <a:pt x="325" y="517"/>
                    <a:pt x="325" y="517"/>
                  </a:cubicBezTo>
                  <a:cubicBezTo>
                    <a:pt x="325" y="517"/>
                    <a:pt x="325" y="517"/>
                    <a:pt x="326" y="517"/>
                  </a:cubicBezTo>
                  <a:cubicBezTo>
                    <a:pt x="326" y="518"/>
                    <a:pt x="327" y="517"/>
                    <a:pt x="327" y="518"/>
                  </a:cubicBezTo>
                  <a:cubicBezTo>
                    <a:pt x="327" y="518"/>
                    <a:pt x="327" y="518"/>
                    <a:pt x="327" y="519"/>
                  </a:cubicBezTo>
                  <a:cubicBezTo>
                    <a:pt x="327" y="519"/>
                    <a:pt x="328" y="520"/>
                    <a:pt x="328" y="520"/>
                  </a:cubicBezTo>
                  <a:cubicBezTo>
                    <a:pt x="329" y="520"/>
                    <a:pt x="330" y="520"/>
                    <a:pt x="330" y="520"/>
                  </a:cubicBezTo>
                  <a:cubicBezTo>
                    <a:pt x="330" y="519"/>
                    <a:pt x="330" y="519"/>
                    <a:pt x="330" y="519"/>
                  </a:cubicBezTo>
                  <a:cubicBezTo>
                    <a:pt x="330" y="519"/>
                    <a:pt x="331" y="518"/>
                    <a:pt x="331" y="519"/>
                  </a:cubicBezTo>
                  <a:cubicBezTo>
                    <a:pt x="331" y="519"/>
                    <a:pt x="332" y="519"/>
                    <a:pt x="332" y="520"/>
                  </a:cubicBezTo>
                  <a:cubicBezTo>
                    <a:pt x="332" y="520"/>
                    <a:pt x="331" y="521"/>
                    <a:pt x="332" y="521"/>
                  </a:cubicBezTo>
                  <a:cubicBezTo>
                    <a:pt x="333" y="521"/>
                    <a:pt x="333" y="522"/>
                    <a:pt x="333" y="521"/>
                  </a:cubicBezTo>
                  <a:cubicBezTo>
                    <a:pt x="334" y="521"/>
                    <a:pt x="334" y="520"/>
                    <a:pt x="334" y="520"/>
                  </a:cubicBezTo>
                  <a:cubicBezTo>
                    <a:pt x="335" y="521"/>
                    <a:pt x="335" y="521"/>
                    <a:pt x="335" y="521"/>
                  </a:cubicBezTo>
                  <a:cubicBezTo>
                    <a:pt x="335" y="521"/>
                    <a:pt x="334" y="522"/>
                    <a:pt x="334" y="522"/>
                  </a:cubicBezTo>
                  <a:cubicBezTo>
                    <a:pt x="335" y="522"/>
                    <a:pt x="336" y="523"/>
                    <a:pt x="335" y="523"/>
                  </a:cubicBezTo>
                  <a:cubicBezTo>
                    <a:pt x="335" y="524"/>
                    <a:pt x="335" y="524"/>
                    <a:pt x="335" y="524"/>
                  </a:cubicBezTo>
                  <a:cubicBezTo>
                    <a:pt x="335" y="524"/>
                    <a:pt x="335" y="524"/>
                    <a:pt x="334" y="525"/>
                  </a:cubicBezTo>
                  <a:cubicBezTo>
                    <a:pt x="334" y="526"/>
                    <a:pt x="334" y="526"/>
                    <a:pt x="334" y="527"/>
                  </a:cubicBezTo>
                  <a:cubicBezTo>
                    <a:pt x="334" y="527"/>
                    <a:pt x="334" y="528"/>
                    <a:pt x="335" y="528"/>
                  </a:cubicBezTo>
                  <a:cubicBezTo>
                    <a:pt x="335" y="528"/>
                    <a:pt x="336" y="528"/>
                    <a:pt x="336" y="528"/>
                  </a:cubicBezTo>
                  <a:cubicBezTo>
                    <a:pt x="336" y="528"/>
                    <a:pt x="336" y="528"/>
                    <a:pt x="337" y="528"/>
                  </a:cubicBezTo>
                  <a:cubicBezTo>
                    <a:pt x="337" y="528"/>
                    <a:pt x="338" y="528"/>
                    <a:pt x="338" y="528"/>
                  </a:cubicBezTo>
                  <a:cubicBezTo>
                    <a:pt x="338" y="528"/>
                    <a:pt x="338" y="529"/>
                    <a:pt x="339" y="529"/>
                  </a:cubicBezTo>
                  <a:cubicBezTo>
                    <a:pt x="339" y="529"/>
                    <a:pt x="339" y="530"/>
                    <a:pt x="340" y="529"/>
                  </a:cubicBezTo>
                  <a:cubicBezTo>
                    <a:pt x="340" y="529"/>
                    <a:pt x="341" y="528"/>
                    <a:pt x="341" y="528"/>
                  </a:cubicBezTo>
                  <a:cubicBezTo>
                    <a:pt x="342" y="528"/>
                    <a:pt x="342" y="528"/>
                    <a:pt x="342" y="528"/>
                  </a:cubicBezTo>
                  <a:cubicBezTo>
                    <a:pt x="342" y="528"/>
                    <a:pt x="343" y="529"/>
                    <a:pt x="343" y="528"/>
                  </a:cubicBezTo>
                  <a:cubicBezTo>
                    <a:pt x="343" y="527"/>
                    <a:pt x="342" y="527"/>
                    <a:pt x="343" y="527"/>
                  </a:cubicBezTo>
                  <a:cubicBezTo>
                    <a:pt x="343" y="527"/>
                    <a:pt x="344" y="527"/>
                    <a:pt x="344" y="527"/>
                  </a:cubicBezTo>
                  <a:cubicBezTo>
                    <a:pt x="345" y="527"/>
                    <a:pt x="345" y="527"/>
                    <a:pt x="345" y="527"/>
                  </a:cubicBezTo>
                  <a:cubicBezTo>
                    <a:pt x="345" y="527"/>
                    <a:pt x="346" y="527"/>
                    <a:pt x="347" y="527"/>
                  </a:cubicBezTo>
                  <a:cubicBezTo>
                    <a:pt x="347" y="527"/>
                    <a:pt x="347" y="527"/>
                    <a:pt x="348" y="527"/>
                  </a:cubicBezTo>
                  <a:cubicBezTo>
                    <a:pt x="348" y="527"/>
                    <a:pt x="348" y="527"/>
                    <a:pt x="349" y="527"/>
                  </a:cubicBezTo>
                  <a:cubicBezTo>
                    <a:pt x="349" y="528"/>
                    <a:pt x="350" y="528"/>
                    <a:pt x="350" y="528"/>
                  </a:cubicBezTo>
                  <a:cubicBezTo>
                    <a:pt x="350" y="528"/>
                    <a:pt x="350" y="529"/>
                    <a:pt x="350" y="529"/>
                  </a:cubicBezTo>
                  <a:cubicBezTo>
                    <a:pt x="350" y="529"/>
                    <a:pt x="350" y="530"/>
                    <a:pt x="350" y="530"/>
                  </a:cubicBezTo>
                  <a:cubicBezTo>
                    <a:pt x="350" y="530"/>
                    <a:pt x="349" y="530"/>
                    <a:pt x="350" y="531"/>
                  </a:cubicBezTo>
                  <a:cubicBezTo>
                    <a:pt x="350" y="531"/>
                    <a:pt x="351" y="531"/>
                    <a:pt x="351" y="531"/>
                  </a:cubicBezTo>
                  <a:cubicBezTo>
                    <a:pt x="351" y="531"/>
                    <a:pt x="351" y="530"/>
                    <a:pt x="351" y="530"/>
                  </a:cubicBezTo>
                  <a:cubicBezTo>
                    <a:pt x="352" y="529"/>
                    <a:pt x="352" y="528"/>
                    <a:pt x="352" y="528"/>
                  </a:cubicBezTo>
                  <a:cubicBezTo>
                    <a:pt x="353" y="528"/>
                    <a:pt x="353" y="528"/>
                    <a:pt x="353" y="528"/>
                  </a:cubicBezTo>
                  <a:cubicBezTo>
                    <a:pt x="354" y="529"/>
                    <a:pt x="354" y="529"/>
                    <a:pt x="354" y="529"/>
                  </a:cubicBezTo>
                  <a:cubicBezTo>
                    <a:pt x="354" y="529"/>
                    <a:pt x="354" y="529"/>
                    <a:pt x="355" y="529"/>
                  </a:cubicBezTo>
                  <a:cubicBezTo>
                    <a:pt x="355" y="530"/>
                    <a:pt x="355" y="530"/>
                    <a:pt x="356" y="530"/>
                  </a:cubicBezTo>
                  <a:cubicBezTo>
                    <a:pt x="357" y="529"/>
                    <a:pt x="359" y="528"/>
                    <a:pt x="359" y="528"/>
                  </a:cubicBezTo>
                  <a:cubicBezTo>
                    <a:pt x="359" y="528"/>
                    <a:pt x="359" y="527"/>
                    <a:pt x="359" y="527"/>
                  </a:cubicBezTo>
                  <a:cubicBezTo>
                    <a:pt x="360" y="526"/>
                    <a:pt x="361" y="526"/>
                    <a:pt x="361" y="526"/>
                  </a:cubicBezTo>
                  <a:cubicBezTo>
                    <a:pt x="361" y="526"/>
                    <a:pt x="362" y="525"/>
                    <a:pt x="363" y="525"/>
                  </a:cubicBezTo>
                  <a:cubicBezTo>
                    <a:pt x="363" y="524"/>
                    <a:pt x="363" y="525"/>
                    <a:pt x="364" y="524"/>
                  </a:cubicBezTo>
                  <a:cubicBezTo>
                    <a:pt x="364" y="523"/>
                    <a:pt x="364" y="522"/>
                    <a:pt x="364" y="521"/>
                  </a:cubicBezTo>
                  <a:cubicBezTo>
                    <a:pt x="364" y="521"/>
                    <a:pt x="365" y="520"/>
                    <a:pt x="365" y="520"/>
                  </a:cubicBezTo>
                  <a:cubicBezTo>
                    <a:pt x="365" y="520"/>
                    <a:pt x="365" y="521"/>
                    <a:pt x="365" y="522"/>
                  </a:cubicBezTo>
                  <a:cubicBezTo>
                    <a:pt x="366" y="522"/>
                    <a:pt x="366" y="523"/>
                    <a:pt x="367" y="523"/>
                  </a:cubicBezTo>
                  <a:cubicBezTo>
                    <a:pt x="367" y="522"/>
                    <a:pt x="368" y="522"/>
                    <a:pt x="368" y="522"/>
                  </a:cubicBezTo>
                  <a:cubicBezTo>
                    <a:pt x="369" y="522"/>
                    <a:pt x="369" y="522"/>
                    <a:pt x="369" y="522"/>
                  </a:cubicBezTo>
                  <a:cubicBezTo>
                    <a:pt x="369" y="522"/>
                    <a:pt x="369" y="523"/>
                    <a:pt x="370" y="523"/>
                  </a:cubicBezTo>
                  <a:cubicBezTo>
                    <a:pt x="370" y="523"/>
                    <a:pt x="370" y="523"/>
                    <a:pt x="370" y="523"/>
                  </a:cubicBezTo>
                  <a:cubicBezTo>
                    <a:pt x="372" y="522"/>
                    <a:pt x="372" y="522"/>
                    <a:pt x="372" y="522"/>
                  </a:cubicBezTo>
                  <a:cubicBezTo>
                    <a:pt x="373" y="522"/>
                    <a:pt x="373" y="522"/>
                    <a:pt x="373" y="522"/>
                  </a:cubicBezTo>
                  <a:cubicBezTo>
                    <a:pt x="374" y="522"/>
                    <a:pt x="374" y="522"/>
                    <a:pt x="374" y="522"/>
                  </a:cubicBezTo>
                  <a:cubicBezTo>
                    <a:pt x="374" y="522"/>
                    <a:pt x="374" y="522"/>
                    <a:pt x="374" y="522"/>
                  </a:cubicBezTo>
                  <a:cubicBezTo>
                    <a:pt x="374" y="522"/>
                    <a:pt x="375" y="522"/>
                    <a:pt x="375" y="522"/>
                  </a:cubicBezTo>
                  <a:cubicBezTo>
                    <a:pt x="375" y="523"/>
                    <a:pt x="376" y="523"/>
                    <a:pt x="376" y="523"/>
                  </a:cubicBezTo>
                  <a:cubicBezTo>
                    <a:pt x="377" y="524"/>
                    <a:pt x="378" y="524"/>
                    <a:pt x="378" y="524"/>
                  </a:cubicBezTo>
                  <a:cubicBezTo>
                    <a:pt x="379" y="524"/>
                    <a:pt x="379" y="524"/>
                    <a:pt x="380" y="524"/>
                  </a:cubicBezTo>
                  <a:cubicBezTo>
                    <a:pt x="381" y="525"/>
                    <a:pt x="382" y="524"/>
                    <a:pt x="382" y="525"/>
                  </a:cubicBezTo>
                  <a:cubicBezTo>
                    <a:pt x="383" y="525"/>
                    <a:pt x="383" y="525"/>
                    <a:pt x="384" y="525"/>
                  </a:cubicBezTo>
                  <a:cubicBezTo>
                    <a:pt x="384" y="525"/>
                    <a:pt x="384" y="526"/>
                    <a:pt x="385" y="525"/>
                  </a:cubicBezTo>
                  <a:cubicBezTo>
                    <a:pt x="386" y="525"/>
                    <a:pt x="387" y="524"/>
                    <a:pt x="387" y="524"/>
                  </a:cubicBezTo>
                  <a:cubicBezTo>
                    <a:pt x="389" y="525"/>
                    <a:pt x="389" y="525"/>
                    <a:pt x="389" y="525"/>
                  </a:cubicBezTo>
                  <a:cubicBezTo>
                    <a:pt x="389" y="525"/>
                    <a:pt x="388" y="525"/>
                    <a:pt x="389" y="526"/>
                  </a:cubicBezTo>
                  <a:cubicBezTo>
                    <a:pt x="389" y="526"/>
                    <a:pt x="389" y="526"/>
                    <a:pt x="390" y="526"/>
                  </a:cubicBezTo>
                  <a:cubicBezTo>
                    <a:pt x="390" y="527"/>
                    <a:pt x="390" y="527"/>
                    <a:pt x="391" y="527"/>
                  </a:cubicBezTo>
                  <a:cubicBezTo>
                    <a:pt x="391" y="527"/>
                    <a:pt x="392" y="527"/>
                    <a:pt x="393" y="527"/>
                  </a:cubicBezTo>
                  <a:cubicBezTo>
                    <a:pt x="394" y="527"/>
                    <a:pt x="395" y="527"/>
                    <a:pt x="395" y="527"/>
                  </a:cubicBezTo>
                  <a:cubicBezTo>
                    <a:pt x="395" y="526"/>
                    <a:pt x="394" y="526"/>
                    <a:pt x="396" y="525"/>
                  </a:cubicBezTo>
                  <a:cubicBezTo>
                    <a:pt x="397" y="525"/>
                    <a:pt x="398" y="524"/>
                    <a:pt x="398" y="524"/>
                  </a:cubicBezTo>
                  <a:cubicBezTo>
                    <a:pt x="399" y="524"/>
                    <a:pt x="400" y="524"/>
                    <a:pt x="401" y="524"/>
                  </a:cubicBezTo>
                  <a:cubicBezTo>
                    <a:pt x="402" y="524"/>
                    <a:pt x="403" y="524"/>
                    <a:pt x="403" y="524"/>
                  </a:cubicBezTo>
                  <a:cubicBezTo>
                    <a:pt x="403" y="523"/>
                    <a:pt x="405" y="522"/>
                    <a:pt x="405" y="522"/>
                  </a:cubicBezTo>
                  <a:cubicBezTo>
                    <a:pt x="406" y="522"/>
                    <a:pt x="405" y="522"/>
                    <a:pt x="406" y="521"/>
                  </a:cubicBezTo>
                  <a:cubicBezTo>
                    <a:pt x="407" y="521"/>
                    <a:pt x="408" y="521"/>
                    <a:pt x="408" y="521"/>
                  </a:cubicBezTo>
                  <a:cubicBezTo>
                    <a:pt x="409" y="520"/>
                    <a:pt x="410" y="520"/>
                    <a:pt x="410" y="520"/>
                  </a:cubicBezTo>
                  <a:cubicBezTo>
                    <a:pt x="410" y="520"/>
                    <a:pt x="411" y="520"/>
                    <a:pt x="411" y="519"/>
                  </a:cubicBezTo>
                  <a:cubicBezTo>
                    <a:pt x="411" y="519"/>
                    <a:pt x="412" y="519"/>
                    <a:pt x="412" y="518"/>
                  </a:cubicBezTo>
                  <a:cubicBezTo>
                    <a:pt x="412" y="518"/>
                    <a:pt x="412" y="518"/>
                    <a:pt x="412" y="517"/>
                  </a:cubicBezTo>
                  <a:cubicBezTo>
                    <a:pt x="412" y="516"/>
                    <a:pt x="412" y="515"/>
                    <a:pt x="412" y="515"/>
                  </a:cubicBezTo>
                  <a:cubicBezTo>
                    <a:pt x="412" y="515"/>
                    <a:pt x="413" y="514"/>
                    <a:pt x="413" y="514"/>
                  </a:cubicBezTo>
                  <a:cubicBezTo>
                    <a:pt x="413" y="514"/>
                    <a:pt x="413" y="513"/>
                    <a:pt x="413" y="513"/>
                  </a:cubicBezTo>
                  <a:cubicBezTo>
                    <a:pt x="413" y="512"/>
                    <a:pt x="414" y="512"/>
                    <a:pt x="414" y="512"/>
                  </a:cubicBezTo>
                  <a:cubicBezTo>
                    <a:pt x="415" y="511"/>
                    <a:pt x="415" y="510"/>
                    <a:pt x="415" y="510"/>
                  </a:cubicBezTo>
                  <a:cubicBezTo>
                    <a:pt x="415" y="510"/>
                    <a:pt x="414" y="509"/>
                    <a:pt x="415" y="508"/>
                  </a:cubicBezTo>
                  <a:cubicBezTo>
                    <a:pt x="415" y="508"/>
                    <a:pt x="415" y="507"/>
                    <a:pt x="415" y="508"/>
                  </a:cubicBezTo>
                  <a:cubicBezTo>
                    <a:pt x="416" y="508"/>
                    <a:pt x="415" y="508"/>
                    <a:pt x="416" y="508"/>
                  </a:cubicBezTo>
                  <a:cubicBezTo>
                    <a:pt x="417" y="507"/>
                    <a:pt x="416" y="507"/>
                    <a:pt x="417" y="506"/>
                  </a:cubicBezTo>
                  <a:cubicBezTo>
                    <a:pt x="417" y="506"/>
                    <a:pt x="418" y="507"/>
                    <a:pt x="418" y="506"/>
                  </a:cubicBezTo>
                  <a:cubicBezTo>
                    <a:pt x="419" y="506"/>
                    <a:pt x="419" y="505"/>
                    <a:pt x="419" y="506"/>
                  </a:cubicBezTo>
                  <a:cubicBezTo>
                    <a:pt x="420" y="506"/>
                    <a:pt x="419" y="506"/>
                    <a:pt x="420" y="506"/>
                  </a:cubicBezTo>
                  <a:cubicBezTo>
                    <a:pt x="421" y="506"/>
                    <a:pt x="423" y="506"/>
                    <a:pt x="423" y="506"/>
                  </a:cubicBezTo>
                  <a:cubicBezTo>
                    <a:pt x="423" y="506"/>
                    <a:pt x="423" y="506"/>
                    <a:pt x="423" y="506"/>
                  </a:cubicBezTo>
                  <a:cubicBezTo>
                    <a:pt x="423" y="507"/>
                    <a:pt x="425" y="506"/>
                    <a:pt x="425" y="506"/>
                  </a:cubicBezTo>
                  <a:cubicBezTo>
                    <a:pt x="425" y="506"/>
                    <a:pt x="424" y="507"/>
                    <a:pt x="426" y="507"/>
                  </a:cubicBezTo>
                  <a:cubicBezTo>
                    <a:pt x="427" y="506"/>
                    <a:pt x="426" y="506"/>
                    <a:pt x="427" y="506"/>
                  </a:cubicBezTo>
                  <a:cubicBezTo>
                    <a:pt x="428" y="507"/>
                    <a:pt x="429" y="507"/>
                    <a:pt x="429" y="507"/>
                  </a:cubicBezTo>
                  <a:cubicBezTo>
                    <a:pt x="430" y="507"/>
                    <a:pt x="430" y="506"/>
                    <a:pt x="430" y="506"/>
                  </a:cubicBezTo>
                  <a:cubicBezTo>
                    <a:pt x="430" y="506"/>
                    <a:pt x="431" y="507"/>
                    <a:pt x="432" y="507"/>
                  </a:cubicBezTo>
                  <a:cubicBezTo>
                    <a:pt x="433" y="507"/>
                    <a:pt x="433" y="507"/>
                    <a:pt x="433" y="507"/>
                  </a:cubicBezTo>
                  <a:cubicBezTo>
                    <a:pt x="433" y="507"/>
                    <a:pt x="434" y="507"/>
                    <a:pt x="434" y="507"/>
                  </a:cubicBezTo>
                  <a:cubicBezTo>
                    <a:pt x="434" y="507"/>
                    <a:pt x="436" y="506"/>
                    <a:pt x="436" y="508"/>
                  </a:cubicBezTo>
                  <a:cubicBezTo>
                    <a:pt x="436" y="509"/>
                    <a:pt x="436" y="510"/>
                    <a:pt x="436" y="510"/>
                  </a:cubicBezTo>
                  <a:cubicBezTo>
                    <a:pt x="436" y="510"/>
                    <a:pt x="436" y="509"/>
                    <a:pt x="438" y="509"/>
                  </a:cubicBezTo>
                  <a:cubicBezTo>
                    <a:pt x="439" y="509"/>
                    <a:pt x="439" y="509"/>
                    <a:pt x="440" y="510"/>
                  </a:cubicBezTo>
                  <a:cubicBezTo>
                    <a:pt x="440" y="510"/>
                    <a:pt x="440" y="511"/>
                    <a:pt x="440" y="511"/>
                  </a:cubicBezTo>
                  <a:cubicBezTo>
                    <a:pt x="440" y="511"/>
                    <a:pt x="440" y="512"/>
                    <a:pt x="441" y="512"/>
                  </a:cubicBezTo>
                  <a:cubicBezTo>
                    <a:pt x="442" y="512"/>
                    <a:pt x="442" y="513"/>
                    <a:pt x="443" y="513"/>
                  </a:cubicBezTo>
                  <a:cubicBezTo>
                    <a:pt x="444" y="513"/>
                    <a:pt x="444" y="513"/>
                    <a:pt x="445" y="513"/>
                  </a:cubicBezTo>
                  <a:cubicBezTo>
                    <a:pt x="446" y="514"/>
                    <a:pt x="446" y="514"/>
                    <a:pt x="447" y="514"/>
                  </a:cubicBezTo>
                  <a:cubicBezTo>
                    <a:pt x="447" y="513"/>
                    <a:pt x="448" y="513"/>
                    <a:pt x="448" y="513"/>
                  </a:cubicBezTo>
                  <a:cubicBezTo>
                    <a:pt x="449" y="512"/>
                    <a:pt x="448" y="512"/>
                    <a:pt x="449" y="511"/>
                  </a:cubicBezTo>
                  <a:cubicBezTo>
                    <a:pt x="451" y="511"/>
                    <a:pt x="451" y="511"/>
                    <a:pt x="451" y="511"/>
                  </a:cubicBezTo>
                  <a:cubicBezTo>
                    <a:pt x="452" y="510"/>
                    <a:pt x="452" y="510"/>
                    <a:pt x="452" y="509"/>
                  </a:cubicBezTo>
                  <a:cubicBezTo>
                    <a:pt x="453" y="509"/>
                    <a:pt x="452" y="509"/>
                    <a:pt x="453" y="508"/>
                  </a:cubicBezTo>
                  <a:cubicBezTo>
                    <a:pt x="454" y="508"/>
                    <a:pt x="455" y="506"/>
                    <a:pt x="456" y="506"/>
                  </a:cubicBezTo>
                  <a:cubicBezTo>
                    <a:pt x="457" y="506"/>
                    <a:pt x="457" y="507"/>
                    <a:pt x="458" y="506"/>
                  </a:cubicBezTo>
                  <a:cubicBezTo>
                    <a:pt x="458" y="506"/>
                    <a:pt x="459" y="506"/>
                    <a:pt x="459" y="506"/>
                  </a:cubicBezTo>
                  <a:cubicBezTo>
                    <a:pt x="459" y="506"/>
                    <a:pt x="459" y="507"/>
                    <a:pt x="459" y="506"/>
                  </a:cubicBezTo>
                  <a:cubicBezTo>
                    <a:pt x="460" y="506"/>
                    <a:pt x="460" y="506"/>
                    <a:pt x="461" y="505"/>
                  </a:cubicBezTo>
                  <a:cubicBezTo>
                    <a:pt x="462" y="504"/>
                    <a:pt x="461" y="504"/>
                    <a:pt x="462" y="504"/>
                  </a:cubicBezTo>
                  <a:cubicBezTo>
                    <a:pt x="463" y="504"/>
                    <a:pt x="463" y="504"/>
                    <a:pt x="464" y="503"/>
                  </a:cubicBezTo>
                  <a:cubicBezTo>
                    <a:pt x="465" y="503"/>
                    <a:pt x="463" y="503"/>
                    <a:pt x="465" y="502"/>
                  </a:cubicBezTo>
                  <a:cubicBezTo>
                    <a:pt x="467" y="502"/>
                    <a:pt x="469" y="501"/>
                    <a:pt x="469" y="501"/>
                  </a:cubicBezTo>
                  <a:cubicBezTo>
                    <a:pt x="469" y="501"/>
                    <a:pt x="469" y="502"/>
                    <a:pt x="470" y="502"/>
                  </a:cubicBezTo>
                  <a:cubicBezTo>
                    <a:pt x="470" y="502"/>
                    <a:pt x="472" y="501"/>
                    <a:pt x="472" y="501"/>
                  </a:cubicBezTo>
                  <a:cubicBezTo>
                    <a:pt x="472" y="501"/>
                    <a:pt x="473" y="501"/>
                    <a:pt x="473" y="501"/>
                  </a:cubicBezTo>
                  <a:cubicBezTo>
                    <a:pt x="474" y="501"/>
                    <a:pt x="474" y="501"/>
                    <a:pt x="474" y="501"/>
                  </a:cubicBezTo>
                  <a:cubicBezTo>
                    <a:pt x="474" y="501"/>
                    <a:pt x="475" y="501"/>
                    <a:pt x="475" y="501"/>
                  </a:cubicBezTo>
                  <a:cubicBezTo>
                    <a:pt x="476" y="501"/>
                    <a:pt x="477" y="500"/>
                    <a:pt x="478" y="500"/>
                  </a:cubicBezTo>
                  <a:cubicBezTo>
                    <a:pt x="480" y="500"/>
                    <a:pt x="480" y="500"/>
                    <a:pt x="481" y="500"/>
                  </a:cubicBezTo>
                  <a:cubicBezTo>
                    <a:pt x="481" y="501"/>
                    <a:pt x="481" y="501"/>
                    <a:pt x="481" y="501"/>
                  </a:cubicBezTo>
                  <a:cubicBezTo>
                    <a:pt x="481" y="501"/>
                    <a:pt x="481" y="501"/>
                    <a:pt x="482" y="501"/>
                  </a:cubicBezTo>
                  <a:cubicBezTo>
                    <a:pt x="483" y="501"/>
                    <a:pt x="484" y="501"/>
                    <a:pt x="484" y="501"/>
                  </a:cubicBezTo>
                  <a:cubicBezTo>
                    <a:pt x="485" y="501"/>
                    <a:pt x="485" y="501"/>
                    <a:pt x="485" y="501"/>
                  </a:cubicBezTo>
                  <a:cubicBezTo>
                    <a:pt x="485" y="501"/>
                    <a:pt x="485" y="501"/>
                    <a:pt x="486" y="500"/>
                  </a:cubicBezTo>
                  <a:cubicBezTo>
                    <a:pt x="487" y="499"/>
                    <a:pt x="488" y="498"/>
                    <a:pt x="488" y="498"/>
                  </a:cubicBezTo>
                  <a:cubicBezTo>
                    <a:pt x="489" y="497"/>
                    <a:pt x="489" y="498"/>
                    <a:pt x="490" y="497"/>
                  </a:cubicBezTo>
                  <a:cubicBezTo>
                    <a:pt x="490" y="497"/>
                    <a:pt x="491" y="496"/>
                    <a:pt x="492" y="496"/>
                  </a:cubicBezTo>
                  <a:cubicBezTo>
                    <a:pt x="492" y="496"/>
                    <a:pt x="494" y="495"/>
                    <a:pt x="495" y="495"/>
                  </a:cubicBezTo>
                  <a:cubicBezTo>
                    <a:pt x="495" y="494"/>
                    <a:pt x="495" y="494"/>
                    <a:pt x="495" y="494"/>
                  </a:cubicBezTo>
                  <a:cubicBezTo>
                    <a:pt x="496" y="493"/>
                    <a:pt x="495" y="493"/>
                    <a:pt x="497" y="492"/>
                  </a:cubicBezTo>
                  <a:cubicBezTo>
                    <a:pt x="499" y="492"/>
                    <a:pt x="499" y="491"/>
                    <a:pt x="499" y="491"/>
                  </a:cubicBezTo>
                  <a:cubicBezTo>
                    <a:pt x="500" y="491"/>
                    <a:pt x="500" y="491"/>
                    <a:pt x="500" y="491"/>
                  </a:cubicBezTo>
                  <a:cubicBezTo>
                    <a:pt x="500" y="491"/>
                    <a:pt x="500" y="491"/>
                    <a:pt x="501" y="491"/>
                  </a:cubicBezTo>
                  <a:cubicBezTo>
                    <a:pt x="502" y="490"/>
                    <a:pt x="503" y="490"/>
                    <a:pt x="503" y="490"/>
                  </a:cubicBezTo>
                  <a:cubicBezTo>
                    <a:pt x="503" y="490"/>
                    <a:pt x="505" y="490"/>
                    <a:pt x="506" y="490"/>
                  </a:cubicBezTo>
                  <a:cubicBezTo>
                    <a:pt x="507" y="489"/>
                    <a:pt x="508" y="488"/>
                    <a:pt x="509" y="488"/>
                  </a:cubicBezTo>
                  <a:cubicBezTo>
                    <a:pt x="510" y="488"/>
                    <a:pt x="511" y="487"/>
                    <a:pt x="511" y="487"/>
                  </a:cubicBezTo>
                  <a:cubicBezTo>
                    <a:pt x="511" y="487"/>
                    <a:pt x="513" y="486"/>
                    <a:pt x="513" y="486"/>
                  </a:cubicBezTo>
                  <a:cubicBezTo>
                    <a:pt x="513" y="486"/>
                    <a:pt x="515" y="485"/>
                    <a:pt x="515" y="485"/>
                  </a:cubicBezTo>
                  <a:cubicBezTo>
                    <a:pt x="515" y="485"/>
                    <a:pt x="515" y="484"/>
                    <a:pt x="516" y="484"/>
                  </a:cubicBezTo>
                  <a:cubicBezTo>
                    <a:pt x="516" y="484"/>
                    <a:pt x="516" y="484"/>
                    <a:pt x="517" y="484"/>
                  </a:cubicBezTo>
                  <a:cubicBezTo>
                    <a:pt x="517" y="484"/>
                    <a:pt x="517" y="484"/>
                    <a:pt x="518" y="484"/>
                  </a:cubicBezTo>
                  <a:cubicBezTo>
                    <a:pt x="520" y="483"/>
                    <a:pt x="521" y="483"/>
                    <a:pt x="521" y="483"/>
                  </a:cubicBezTo>
                  <a:cubicBezTo>
                    <a:pt x="521" y="482"/>
                    <a:pt x="522" y="482"/>
                    <a:pt x="522" y="482"/>
                  </a:cubicBezTo>
                  <a:cubicBezTo>
                    <a:pt x="522" y="481"/>
                    <a:pt x="523" y="481"/>
                    <a:pt x="523" y="481"/>
                  </a:cubicBezTo>
                  <a:cubicBezTo>
                    <a:pt x="523" y="481"/>
                    <a:pt x="523" y="480"/>
                    <a:pt x="524" y="480"/>
                  </a:cubicBezTo>
                  <a:cubicBezTo>
                    <a:pt x="524" y="480"/>
                    <a:pt x="524" y="481"/>
                    <a:pt x="524" y="480"/>
                  </a:cubicBezTo>
                  <a:cubicBezTo>
                    <a:pt x="525" y="479"/>
                    <a:pt x="525" y="479"/>
                    <a:pt x="525" y="479"/>
                  </a:cubicBezTo>
                  <a:cubicBezTo>
                    <a:pt x="526" y="478"/>
                    <a:pt x="525" y="478"/>
                    <a:pt x="526" y="477"/>
                  </a:cubicBezTo>
                  <a:cubicBezTo>
                    <a:pt x="527" y="477"/>
                    <a:pt x="529" y="476"/>
                    <a:pt x="529" y="476"/>
                  </a:cubicBezTo>
                  <a:cubicBezTo>
                    <a:pt x="529" y="476"/>
                    <a:pt x="530" y="476"/>
                    <a:pt x="530" y="476"/>
                  </a:cubicBezTo>
                  <a:cubicBezTo>
                    <a:pt x="530" y="475"/>
                    <a:pt x="530" y="475"/>
                    <a:pt x="531" y="475"/>
                  </a:cubicBezTo>
                  <a:cubicBezTo>
                    <a:pt x="531" y="474"/>
                    <a:pt x="531" y="473"/>
                    <a:pt x="532" y="473"/>
                  </a:cubicBezTo>
                  <a:cubicBezTo>
                    <a:pt x="532" y="473"/>
                    <a:pt x="533" y="472"/>
                    <a:pt x="533" y="472"/>
                  </a:cubicBezTo>
                  <a:cubicBezTo>
                    <a:pt x="534" y="472"/>
                    <a:pt x="534" y="472"/>
                    <a:pt x="534" y="472"/>
                  </a:cubicBezTo>
                  <a:cubicBezTo>
                    <a:pt x="535" y="472"/>
                    <a:pt x="535" y="472"/>
                    <a:pt x="535" y="472"/>
                  </a:cubicBezTo>
                  <a:cubicBezTo>
                    <a:pt x="536" y="472"/>
                    <a:pt x="536" y="472"/>
                    <a:pt x="536" y="472"/>
                  </a:cubicBezTo>
                  <a:cubicBezTo>
                    <a:pt x="536" y="472"/>
                    <a:pt x="537" y="472"/>
                    <a:pt x="538" y="472"/>
                  </a:cubicBezTo>
                  <a:cubicBezTo>
                    <a:pt x="538" y="471"/>
                    <a:pt x="539" y="469"/>
                    <a:pt x="539" y="469"/>
                  </a:cubicBezTo>
                  <a:cubicBezTo>
                    <a:pt x="540" y="468"/>
                    <a:pt x="540" y="468"/>
                    <a:pt x="540" y="468"/>
                  </a:cubicBezTo>
                  <a:cubicBezTo>
                    <a:pt x="541" y="467"/>
                    <a:pt x="541" y="467"/>
                    <a:pt x="541" y="467"/>
                  </a:cubicBezTo>
                  <a:cubicBezTo>
                    <a:pt x="541" y="466"/>
                    <a:pt x="541" y="466"/>
                    <a:pt x="541" y="466"/>
                  </a:cubicBezTo>
                  <a:cubicBezTo>
                    <a:pt x="541" y="465"/>
                    <a:pt x="541" y="465"/>
                    <a:pt x="541" y="465"/>
                  </a:cubicBezTo>
                  <a:cubicBezTo>
                    <a:pt x="541" y="465"/>
                    <a:pt x="541" y="465"/>
                    <a:pt x="541" y="465"/>
                  </a:cubicBezTo>
                  <a:cubicBezTo>
                    <a:pt x="541" y="465"/>
                    <a:pt x="541" y="464"/>
                    <a:pt x="541" y="464"/>
                  </a:cubicBezTo>
                  <a:cubicBezTo>
                    <a:pt x="541" y="464"/>
                    <a:pt x="542" y="464"/>
                    <a:pt x="541" y="463"/>
                  </a:cubicBezTo>
                  <a:cubicBezTo>
                    <a:pt x="541" y="463"/>
                    <a:pt x="541" y="462"/>
                    <a:pt x="541" y="462"/>
                  </a:cubicBezTo>
                  <a:cubicBezTo>
                    <a:pt x="541" y="462"/>
                    <a:pt x="541" y="463"/>
                    <a:pt x="541" y="463"/>
                  </a:cubicBezTo>
                  <a:cubicBezTo>
                    <a:pt x="540" y="463"/>
                    <a:pt x="540" y="463"/>
                    <a:pt x="540" y="463"/>
                  </a:cubicBezTo>
                  <a:cubicBezTo>
                    <a:pt x="539" y="463"/>
                    <a:pt x="540" y="464"/>
                    <a:pt x="539" y="464"/>
                  </a:cubicBezTo>
                  <a:cubicBezTo>
                    <a:pt x="539" y="464"/>
                    <a:pt x="539" y="465"/>
                    <a:pt x="539" y="464"/>
                  </a:cubicBezTo>
                  <a:cubicBezTo>
                    <a:pt x="539" y="463"/>
                    <a:pt x="539" y="463"/>
                    <a:pt x="539" y="463"/>
                  </a:cubicBezTo>
                  <a:cubicBezTo>
                    <a:pt x="539" y="463"/>
                    <a:pt x="539" y="462"/>
                    <a:pt x="539" y="462"/>
                  </a:cubicBezTo>
                  <a:cubicBezTo>
                    <a:pt x="540" y="462"/>
                    <a:pt x="540" y="462"/>
                    <a:pt x="540" y="462"/>
                  </a:cubicBezTo>
                  <a:cubicBezTo>
                    <a:pt x="540" y="462"/>
                    <a:pt x="540" y="462"/>
                    <a:pt x="541" y="462"/>
                  </a:cubicBezTo>
                  <a:cubicBezTo>
                    <a:pt x="541" y="461"/>
                    <a:pt x="542" y="461"/>
                    <a:pt x="542" y="461"/>
                  </a:cubicBezTo>
                  <a:cubicBezTo>
                    <a:pt x="542" y="461"/>
                    <a:pt x="542" y="461"/>
                    <a:pt x="542" y="461"/>
                  </a:cubicBezTo>
                  <a:cubicBezTo>
                    <a:pt x="542" y="460"/>
                    <a:pt x="542" y="460"/>
                    <a:pt x="542" y="459"/>
                  </a:cubicBezTo>
                  <a:cubicBezTo>
                    <a:pt x="541" y="459"/>
                    <a:pt x="541" y="459"/>
                    <a:pt x="541" y="459"/>
                  </a:cubicBezTo>
                  <a:cubicBezTo>
                    <a:pt x="541" y="458"/>
                    <a:pt x="541" y="458"/>
                    <a:pt x="540" y="458"/>
                  </a:cubicBezTo>
                  <a:cubicBezTo>
                    <a:pt x="540" y="457"/>
                    <a:pt x="540" y="457"/>
                    <a:pt x="539" y="457"/>
                  </a:cubicBezTo>
                  <a:cubicBezTo>
                    <a:pt x="539" y="457"/>
                    <a:pt x="539" y="457"/>
                    <a:pt x="539" y="457"/>
                  </a:cubicBezTo>
                  <a:cubicBezTo>
                    <a:pt x="538" y="457"/>
                    <a:pt x="538" y="457"/>
                    <a:pt x="538" y="457"/>
                  </a:cubicBezTo>
                  <a:cubicBezTo>
                    <a:pt x="538" y="458"/>
                    <a:pt x="538" y="458"/>
                    <a:pt x="538" y="458"/>
                  </a:cubicBezTo>
                  <a:cubicBezTo>
                    <a:pt x="538" y="458"/>
                    <a:pt x="539" y="459"/>
                    <a:pt x="539" y="459"/>
                  </a:cubicBezTo>
                  <a:cubicBezTo>
                    <a:pt x="539" y="459"/>
                    <a:pt x="539" y="459"/>
                    <a:pt x="539" y="459"/>
                  </a:cubicBezTo>
                  <a:cubicBezTo>
                    <a:pt x="540" y="459"/>
                    <a:pt x="540" y="460"/>
                    <a:pt x="540" y="460"/>
                  </a:cubicBezTo>
                  <a:cubicBezTo>
                    <a:pt x="540" y="460"/>
                    <a:pt x="541" y="461"/>
                    <a:pt x="541" y="461"/>
                  </a:cubicBezTo>
                  <a:cubicBezTo>
                    <a:pt x="540" y="461"/>
                    <a:pt x="540" y="461"/>
                    <a:pt x="539" y="461"/>
                  </a:cubicBezTo>
                  <a:cubicBezTo>
                    <a:pt x="539" y="461"/>
                    <a:pt x="538" y="461"/>
                    <a:pt x="538" y="461"/>
                  </a:cubicBezTo>
                  <a:cubicBezTo>
                    <a:pt x="537" y="461"/>
                    <a:pt x="538" y="461"/>
                    <a:pt x="537" y="461"/>
                  </a:cubicBezTo>
                  <a:cubicBezTo>
                    <a:pt x="537" y="461"/>
                    <a:pt x="537" y="461"/>
                    <a:pt x="536" y="461"/>
                  </a:cubicBezTo>
                  <a:cubicBezTo>
                    <a:pt x="536" y="460"/>
                    <a:pt x="536" y="460"/>
                    <a:pt x="535" y="459"/>
                  </a:cubicBezTo>
                  <a:cubicBezTo>
                    <a:pt x="535" y="459"/>
                    <a:pt x="536" y="459"/>
                    <a:pt x="535" y="458"/>
                  </a:cubicBezTo>
                  <a:cubicBezTo>
                    <a:pt x="535" y="458"/>
                    <a:pt x="535" y="457"/>
                    <a:pt x="535" y="457"/>
                  </a:cubicBezTo>
                  <a:cubicBezTo>
                    <a:pt x="535" y="457"/>
                    <a:pt x="535" y="456"/>
                    <a:pt x="535" y="456"/>
                  </a:cubicBezTo>
                  <a:cubicBezTo>
                    <a:pt x="535" y="456"/>
                    <a:pt x="535" y="456"/>
                    <a:pt x="534" y="456"/>
                  </a:cubicBezTo>
                  <a:cubicBezTo>
                    <a:pt x="533" y="456"/>
                    <a:pt x="534" y="457"/>
                    <a:pt x="533" y="456"/>
                  </a:cubicBezTo>
                  <a:cubicBezTo>
                    <a:pt x="533" y="455"/>
                    <a:pt x="533" y="455"/>
                    <a:pt x="532" y="455"/>
                  </a:cubicBezTo>
                  <a:cubicBezTo>
                    <a:pt x="532" y="454"/>
                    <a:pt x="532" y="454"/>
                    <a:pt x="532" y="454"/>
                  </a:cubicBezTo>
                  <a:cubicBezTo>
                    <a:pt x="532" y="453"/>
                    <a:pt x="532" y="452"/>
                    <a:pt x="531" y="453"/>
                  </a:cubicBezTo>
                  <a:cubicBezTo>
                    <a:pt x="531" y="454"/>
                    <a:pt x="531" y="454"/>
                    <a:pt x="531" y="454"/>
                  </a:cubicBezTo>
                  <a:cubicBezTo>
                    <a:pt x="531" y="455"/>
                    <a:pt x="531" y="456"/>
                    <a:pt x="530" y="456"/>
                  </a:cubicBezTo>
                  <a:cubicBezTo>
                    <a:pt x="530" y="456"/>
                    <a:pt x="529" y="456"/>
                    <a:pt x="529" y="456"/>
                  </a:cubicBezTo>
                  <a:cubicBezTo>
                    <a:pt x="529" y="456"/>
                    <a:pt x="529" y="456"/>
                    <a:pt x="529" y="456"/>
                  </a:cubicBezTo>
                  <a:cubicBezTo>
                    <a:pt x="528" y="456"/>
                    <a:pt x="528" y="457"/>
                    <a:pt x="528" y="457"/>
                  </a:cubicBezTo>
                  <a:cubicBezTo>
                    <a:pt x="528" y="457"/>
                    <a:pt x="528" y="457"/>
                    <a:pt x="528" y="458"/>
                  </a:cubicBezTo>
                  <a:cubicBezTo>
                    <a:pt x="528" y="458"/>
                    <a:pt x="528" y="458"/>
                    <a:pt x="527" y="458"/>
                  </a:cubicBezTo>
                  <a:cubicBezTo>
                    <a:pt x="527" y="457"/>
                    <a:pt x="527" y="457"/>
                    <a:pt x="527" y="457"/>
                  </a:cubicBezTo>
                  <a:cubicBezTo>
                    <a:pt x="526" y="457"/>
                    <a:pt x="526" y="457"/>
                    <a:pt x="526" y="457"/>
                  </a:cubicBezTo>
                  <a:cubicBezTo>
                    <a:pt x="525" y="457"/>
                    <a:pt x="525" y="457"/>
                    <a:pt x="525" y="456"/>
                  </a:cubicBezTo>
                  <a:cubicBezTo>
                    <a:pt x="525" y="456"/>
                    <a:pt x="525" y="456"/>
                    <a:pt x="526" y="456"/>
                  </a:cubicBezTo>
                  <a:cubicBezTo>
                    <a:pt x="526" y="455"/>
                    <a:pt x="526" y="456"/>
                    <a:pt x="526" y="455"/>
                  </a:cubicBezTo>
                  <a:cubicBezTo>
                    <a:pt x="526" y="455"/>
                    <a:pt x="526" y="454"/>
                    <a:pt x="526" y="454"/>
                  </a:cubicBezTo>
                  <a:cubicBezTo>
                    <a:pt x="526" y="454"/>
                    <a:pt x="526" y="453"/>
                    <a:pt x="526" y="453"/>
                  </a:cubicBezTo>
                  <a:cubicBezTo>
                    <a:pt x="527" y="453"/>
                    <a:pt x="527" y="453"/>
                    <a:pt x="527" y="453"/>
                  </a:cubicBezTo>
                  <a:cubicBezTo>
                    <a:pt x="527" y="452"/>
                    <a:pt x="527" y="452"/>
                    <a:pt x="526" y="452"/>
                  </a:cubicBezTo>
                  <a:cubicBezTo>
                    <a:pt x="526" y="452"/>
                    <a:pt x="527" y="452"/>
                    <a:pt x="525" y="451"/>
                  </a:cubicBezTo>
                  <a:cubicBezTo>
                    <a:pt x="524" y="451"/>
                    <a:pt x="523" y="451"/>
                    <a:pt x="523" y="451"/>
                  </a:cubicBezTo>
                  <a:cubicBezTo>
                    <a:pt x="523" y="451"/>
                    <a:pt x="523" y="451"/>
                    <a:pt x="522" y="450"/>
                  </a:cubicBezTo>
                  <a:cubicBezTo>
                    <a:pt x="521" y="450"/>
                    <a:pt x="520" y="449"/>
                    <a:pt x="519" y="450"/>
                  </a:cubicBezTo>
                  <a:cubicBezTo>
                    <a:pt x="518" y="450"/>
                    <a:pt x="518" y="450"/>
                    <a:pt x="518" y="450"/>
                  </a:cubicBezTo>
                  <a:cubicBezTo>
                    <a:pt x="518" y="449"/>
                    <a:pt x="518" y="449"/>
                    <a:pt x="518" y="448"/>
                  </a:cubicBezTo>
                  <a:cubicBezTo>
                    <a:pt x="517" y="448"/>
                    <a:pt x="517" y="448"/>
                    <a:pt x="517" y="447"/>
                  </a:cubicBezTo>
                  <a:cubicBezTo>
                    <a:pt x="517" y="447"/>
                    <a:pt x="516" y="446"/>
                    <a:pt x="516" y="446"/>
                  </a:cubicBezTo>
                  <a:cubicBezTo>
                    <a:pt x="516" y="446"/>
                    <a:pt x="516" y="446"/>
                    <a:pt x="516" y="446"/>
                  </a:cubicBezTo>
                  <a:cubicBezTo>
                    <a:pt x="515" y="445"/>
                    <a:pt x="515" y="445"/>
                    <a:pt x="515" y="445"/>
                  </a:cubicBezTo>
                  <a:cubicBezTo>
                    <a:pt x="514" y="445"/>
                    <a:pt x="514" y="444"/>
                    <a:pt x="514" y="444"/>
                  </a:cubicBezTo>
                  <a:cubicBezTo>
                    <a:pt x="512" y="444"/>
                    <a:pt x="512" y="444"/>
                    <a:pt x="512" y="444"/>
                  </a:cubicBezTo>
                  <a:cubicBezTo>
                    <a:pt x="512" y="444"/>
                    <a:pt x="512" y="444"/>
                    <a:pt x="512" y="443"/>
                  </a:cubicBezTo>
                  <a:cubicBezTo>
                    <a:pt x="511" y="443"/>
                    <a:pt x="512" y="443"/>
                    <a:pt x="511" y="442"/>
                  </a:cubicBezTo>
                  <a:cubicBezTo>
                    <a:pt x="510" y="442"/>
                    <a:pt x="510" y="441"/>
                    <a:pt x="509" y="441"/>
                  </a:cubicBezTo>
                  <a:cubicBezTo>
                    <a:pt x="509" y="441"/>
                    <a:pt x="508" y="442"/>
                    <a:pt x="508" y="442"/>
                  </a:cubicBezTo>
                  <a:cubicBezTo>
                    <a:pt x="508" y="442"/>
                    <a:pt x="507" y="443"/>
                    <a:pt x="507" y="442"/>
                  </a:cubicBezTo>
                  <a:cubicBezTo>
                    <a:pt x="507" y="441"/>
                    <a:pt x="507" y="441"/>
                    <a:pt x="507" y="441"/>
                  </a:cubicBezTo>
                  <a:cubicBezTo>
                    <a:pt x="508" y="441"/>
                    <a:pt x="508" y="441"/>
                    <a:pt x="508" y="440"/>
                  </a:cubicBezTo>
                  <a:cubicBezTo>
                    <a:pt x="509" y="440"/>
                    <a:pt x="509" y="440"/>
                    <a:pt x="509" y="439"/>
                  </a:cubicBezTo>
                  <a:cubicBezTo>
                    <a:pt x="510" y="439"/>
                    <a:pt x="510" y="437"/>
                    <a:pt x="510" y="437"/>
                  </a:cubicBezTo>
                  <a:cubicBezTo>
                    <a:pt x="510" y="437"/>
                    <a:pt x="511" y="437"/>
                    <a:pt x="510" y="436"/>
                  </a:cubicBezTo>
                  <a:cubicBezTo>
                    <a:pt x="510" y="436"/>
                    <a:pt x="511" y="435"/>
                    <a:pt x="510" y="434"/>
                  </a:cubicBezTo>
                  <a:cubicBezTo>
                    <a:pt x="509" y="433"/>
                    <a:pt x="510" y="434"/>
                    <a:pt x="509" y="433"/>
                  </a:cubicBezTo>
                  <a:cubicBezTo>
                    <a:pt x="509" y="432"/>
                    <a:pt x="508" y="432"/>
                    <a:pt x="508" y="432"/>
                  </a:cubicBezTo>
                  <a:cubicBezTo>
                    <a:pt x="508" y="431"/>
                    <a:pt x="509" y="431"/>
                    <a:pt x="508" y="431"/>
                  </a:cubicBezTo>
                  <a:cubicBezTo>
                    <a:pt x="507" y="430"/>
                    <a:pt x="506" y="431"/>
                    <a:pt x="506" y="430"/>
                  </a:cubicBezTo>
                  <a:cubicBezTo>
                    <a:pt x="506" y="430"/>
                    <a:pt x="506" y="430"/>
                    <a:pt x="506" y="429"/>
                  </a:cubicBezTo>
                  <a:cubicBezTo>
                    <a:pt x="507" y="429"/>
                    <a:pt x="507" y="429"/>
                    <a:pt x="507" y="428"/>
                  </a:cubicBezTo>
                  <a:cubicBezTo>
                    <a:pt x="508" y="428"/>
                    <a:pt x="508" y="428"/>
                    <a:pt x="508" y="427"/>
                  </a:cubicBezTo>
                  <a:cubicBezTo>
                    <a:pt x="507" y="427"/>
                    <a:pt x="507" y="427"/>
                    <a:pt x="507" y="426"/>
                  </a:cubicBezTo>
                  <a:cubicBezTo>
                    <a:pt x="508" y="426"/>
                    <a:pt x="508" y="426"/>
                    <a:pt x="507" y="425"/>
                  </a:cubicBezTo>
                  <a:cubicBezTo>
                    <a:pt x="507" y="425"/>
                    <a:pt x="507" y="427"/>
                    <a:pt x="507" y="425"/>
                  </a:cubicBezTo>
                  <a:cubicBezTo>
                    <a:pt x="507" y="423"/>
                    <a:pt x="507" y="423"/>
                    <a:pt x="507" y="423"/>
                  </a:cubicBezTo>
                  <a:cubicBezTo>
                    <a:pt x="507" y="422"/>
                    <a:pt x="507" y="422"/>
                    <a:pt x="506" y="422"/>
                  </a:cubicBezTo>
                  <a:cubicBezTo>
                    <a:pt x="506" y="421"/>
                    <a:pt x="506" y="421"/>
                    <a:pt x="506" y="421"/>
                  </a:cubicBezTo>
                  <a:cubicBezTo>
                    <a:pt x="506" y="421"/>
                    <a:pt x="506" y="420"/>
                    <a:pt x="506" y="419"/>
                  </a:cubicBezTo>
                  <a:cubicBezTo>
                    <a:pt x="506" y="419"/>
                    <a:pt x="506" y="419"/>
                    <a:pt x="506" y="419"/>
                  </a:cubicBezTo>
                  <a:cubicBezTo>
                    <a:pt x="506" y="419"/>
                    <a:pt x="505" y="417"/>
                    <a:pt x="505" y="418"/>
                  </a:cubicBezTo>
                  <a:cubicBezTo>
                    <a:pt x="504" y="418"/>
                    <a:pt x="504" y="419"/>
                    <a:pt x="504" y="418"/>
                  </a:cubicBezTo>
                  <a:cubicBezTo>
                    <a:pt x="504" y="417"/>
                    <a:pt x="504" y="416"/>
                    <a:pt x="503" y="416"/>
                  </a:cubicBezTo>
                  <a:cubicBezTo>
                    <a:pt x="503" y="416"/>
                    <a:pt x="504" y="416"/>
                    <a:pt x="503" y="415"/>
                  </a:cubicBezTo>
                  <a:cubicBezTo>
                    <a:pt x="503" y="415"/>
                    <a:pt x="503" y="415"/>
                    <a:pt x="503" y="415"/>
                  </a:cubicBezTo>
                  <a:cubicBezTo>
                    <a:pt x="502" y="415"/>
                    <a:pt x="501" y="415"/>
                    <a:pt x="501" y="415"/>
                  </a:cubicBezTo>
                  <a:cubicBezTo>
                    <a:pt x="501" y="415"/>
                    <a:pt x="500" y="415"/>
                    <a:pt x="500" y="415"/>
                  </a:cubicBezTo>
                  <a:cubicBezTo>
                    <a:pt x="500" y="415"/>
                    <a:pt x="500" y="415"/>
                    <a:pt x="499" y="415"/>
                  </a:cubicBezTo>
                  <a:cubicBezTo>
                    <a:pt x="499" y="415"/>
                    <a:pt x="499" y="414"/>
                    <a:pt x="499" y="414"/>
                  </a:cubicBezTo>
                  <a:cubicBezTo>
                    <a:pt x="499" y="414"/>
                    <a:pt x="499" y="414"/>
                    <a:pt x="499" y="413"/>
                  </a:cubicBezTo>
                  <a:cubicBezTo>
                    <a:pt x="499" y="412"/>
                    <a:pt x="500" y="413"/>
                    <a:pt x="500" y="414"/>
                  </a:cubicBezTo>
                  <a:cubicBezTo>
                    <a:pt x="500" y="414"/>
                    <a:pt x="500" y="414"/>
                    <a:pt x="501" y="414"/>
                  </a:cubicBezTo>
                  <a:cubicBezTo>
                    <a:pt x="501" y="414"/>
                    <a:pt x="501" y="414"/>
                    <a:pt x="501" y="414"/>
                  </a:cubicBezTo>
                  <a:cubicBezTo>
                    <a:pt x="501" y="413"/>
                    <a:pt x="501" y="413"/>
                    <a:pt x="502" y="412"/>
                  </a:cubicBezTo>
                  <a:cubicBezTo>
                    <a:pt x="502" y="412"/>
                    <a:pt x="502" y="412"/>
                    <a:pt x="503" y="412"/>
                  </a:cubicBezTo>
                  <a:cubicBezTo>
                    <a:pt x="504" y="412"/>
                    <a:pt x="504" y="413"/>
                    <a:pt x="504" y="412"/>
                  </a:cubicBezTo>
                  <a:cubicBezTo>
                    <a:pt x="504" y="411"/>
                    <a:pt x="504" y="411"/>
                    <a:pt x="504" y="410"/>
                  </a:cubicBezTo>
                  <a:cubicBezTo>
                    <a:pt x="504" y="409"/>
                    <a:pt x="503" y="409"/>
                    <a:pt x="503" y="408"/>
                  </a:cubicBezTo>
                  <a:cubicBezTo>
                    <a:pt x="503" y="407"/>
                    <a:pt x="503" y="407"/>
                    <a:pt x="503" y="407"/>
                  </a:cubicBezTo>
                  <a:cubicBezTo>
                    <a:pt x="503" y="407"/>
                    <a:pt x="503" y="407"/>
                    <a:pt x="502" y="407"/>
                  </a:cubicBezTo>
                  <a:cubicBezTo>
                    <a:pt x="502" y="407"/>
                    <a:pt x="502" y="406"/>
                    <a:pt x="502" y="406"/>
                  </a:cubicBezTo>
                  <a:cubicBezTo>
                    <a:pt x="502" y="406"/>
                    <a:pt x="503" y="406"/>
                    <a:pt x="503" y="406"/>
                  </a:cubicBezTo>
                  <a:cubicBezTo>
                    <a:pt x="503" y="405"/>
                    <a:pt x="503" y="405"/>
                    <a:pt x="503" y="404"/>
                  </a:cubicBezTo>
                  <a:cubicBezTo>
                    <a:pt x="503" y="404"/>
                    <a:pt x="503" y="403"/>
                    <a:pt x="503" y="403"/>
                  </a:cubicBezTo>
                  <a:cubicBezTo>
                    <a:pt x="502" y="402"/>
                    <a:pt x="502" y="402"/>
                    <a:pt x="502" y="402"/>
                  </a:cubicBezTo>
                  <a:cubicBezTo>
                    <a:pt x="501" y="401"/>
                    <a:pt x="501" y="401"/>
                    <a:pt x="501" y="401"/>
                  </a:cubicBezTo>
                  <a:cubicBezTo>
                    <a:pt x="501" y="401"/>
                    <a:pt x="501" y="400"/>
                    <a:pt x="501" y="400"/>
                  </a:cubicBezTo>
                  <a:cubicBezTo>
                    <a:pt x="501" y="399"/>
                    <a:pt x="501" y="400"/>
                    <a:pt x="501" y="399"/>
                  </a:cubicBezTo>
                  <a:cubicBezTo>
                    <a:pt x="502" y="398"/>
                    <a:pt x="502" y="398"/>
                    <a:pt x="502" y="398"/>
                  </a:cubicBezTo>
                  <a:cubicBezTo>
                    <a:pt x="502" y="397"/>
                    <a:pt x="502" y="397"/>
                    <a:pt x="502" y="397"/>
                  </a:cubicBezTo>
                  <a:cubicBezTo>
                    <a:pt x="502" y="397"/>
                    <a:pt x="501" y="396"/>
                    <a:pt x="501" y="396"/>
                  </a:cubicBezTo>
                  <a:cubicBezTo>
                    <a:pt x="501" y="396"/>
                    <a:pt x="501" y="397"/>
                    <a:pt x="501" y="396"/>
                  </a:cubicBezTo>
                  <a:cubicBezTo>
                    <a:pt x="500" y="396"/>
                    <a:pt x="501" y="396"/>
                    <a:pt x="500" y="396"/>
                  </a:cubicBezTo>
                  <a:cubicBezTo>
                    <a:pt x="500" y="395"/>
                    <a:pt x="499" y="396"/>
                    <a:pt x="499" y="395"/>
                  </a:cubicBezTo>
                  <a:cubicBezTo>
                    <a:pt x="499" y="395"/>
                    <a:pt x="499" y="395"/>
                    <a:pt x="499" y="395"/>
                  </a:cubicBezTo>
                  <a:cubicBezTo>
                    <a:pt x="498" y="395"/>
                    <a:pt x="498" y="394"/>
                    <a:pt x="498" y="394"/>
                  </a:cubicBezTo>
                  <a:cubicBezTo>
                    <a:pt x="498" y="394"/>
                    <a:pt x="498" y="395"/>
                    <a:pt x="498" y="394"/>
                  </a:cubicBezTo>
                  <a:cubicBezTo>
                    <a:pt x="498" y="393"/>
                    <a:pt x="498" y="393"/>
                    <a:pt x="498" y="393"/>
                  </a:cubicBezTo>
                  <a:cubicBezTo>
                    <a:pt x="498" y="392"/>
                    <a:pt x="497" y="392"/>
                    <a:pt x="498" y="392"/>
                  </a:cubicBezTo>
                  <a:cubicBezTo>
                    <a:pt x="498" y="392"/>
                    <a:pt x="498" y="392"/>
                    <a:pt x="498" y="392"/>
                  </a:cubicBezTo>
                  <a:cubicBezTo>
                    <a:pt x="498" y="391"/>
                    <a:pt x="499" y="391"/>
                    <a:pt x="498" y="391"/>
                  </a:cubicBezTo>
                  <a:cubicBezTo>
                    <a:pt x="498" y="391"/>
                    <a:pt x="498" y="390"/>
                    <a:pt x="498" y="390"/>
                  </a:cubicBezTo>
                  <a:cubicBezTo>
                    <a:pt x="498" y="390"/>
                    <a:pt x="498" y="390"/>
                    <a:pt x="499" y="390"/>
                  </a:cubicBezTo>
                  <a:cubicBezTo>
                    <a:pt x="499" y="390"/>
                    <a:pt x="498" y="390"/>
                    <a:pt x="499" y="390"/>
                  </a:cubicBezTo>
                  <a:cubicBezTo>
                    <a:pt x="500" y="390"/>
                    <a:pt x="500" y="390"/>
                    <a:pt x="500" y="390"/>
                  </a:cubicBezTo>
                  <a:cubicBezTo>
                    <a:pt x="501" y="390"/>
                    <a:pt x="501" y="390"/>
                    <a:pt x="501" y="390"/>
                  </a:cubicBezTo>
                  <a:cubicBezTo>
                    <a:pt x="501" y="389"/>
                    <a:pt x="501" y="390"/>
                    <a:pt x="501" y="389"/>
                  </a:cubicBezTo>
                  <a:cubicBezTo>
                    <a:pt x="501" y="389"/>
                    <a:pt x="501" y="389"/>
                    <a:pt x="501" y="388"/>
                  </a:cubicBezTo>
                  <a:cubicBezTo>
                    <a:pt x="501" y="388"/>
                    <a:pt x="501" y="387"/>
                    <a:pt x="501" y="388"/>
                  </a:cubicBezTo>
                  <a:cubicBezTo>
                    <a:pt x="501" y="388"/>
                    <a:pt x="501" y="389"/>
                    <a:pt x="501" y="389"/>
                  </a:cubicBezTo>
                  <a:cubicBezTo>
                    <a:pt x="500" y="389"/>
                    <a:pt x="500" y="389"/>
                    <a:pt x="500" y="389"/>
                  </a:cubicBezTo>
                  <a:cubicBezTo>
                    <a:pt x="499" y="389"/>
                    <a:pt x="499" y="389"/>
                    <a:pt x="499" y="389"/>
                  </a:cubicBezTo>
                  <a:cubicBezTo>
                    <a:pt x="499" y="389"/>
                    <a:pt x="498" y="390"/>
                    <a:pt x="498" y="389"/>
                  </a:cubicBezTo>
                  <a:cubicBezTo>
                    <a:pt x="497" y="389"/>
                    <a:pt x="497" y="389"/>
                    <a:pt x="497" y="389"/>
                  </a:cubicBezTo>
                  <a:cubicBezTo>
                    <a:pt x="497" y="389"/>
                    <a:pt x="496" y="388"/>
                    <a:pt x="496" y="388"/>
                  </a:cubicBezTo>
                  <a:cubicBezTo>
                    <a:pt x="496" y="387"/>
                    <a:pt x="496" y="387"/>
                    <a:pt x="496" y="387"/>
                  </a:cubicBezTo>
                  <a:cubicBezTo>
                    <a:pt x="496" y="386"/>
                    <a:pt x="496" y="386"/>
                    <a:pt x="496" y="385"/>
                  </a:cubicBezTo>
                  <a:cubicBezTo>
                    <a:pt x="496" y="385"/>
                    <a:pt x="496" y="384"/>
                    <a:pt x="496" y="384"/>
                  </a:cubicBezTo>
                  <a:cubicBezTo>
                    <a:pt x="496" y="385"/>
                    <a:pt x="495" y="385"/>
                    <a:pt x="495" y="385"/>
                  </a:cubicBezTo>
                  <a:cubicBezTo>
                    <a:pt x="495" y="385"/>
                    <a:pt x="495" y="386"/>
                    <a:pt x="494" y="385"/>
                  </a:cubicBezTo>
                  <a:cubicBezTo>
                    <a:pt x="494" y="384"/>
                    <a:pt x="494" y="384"/>
                    <a:pt x="494" y="383"/>
                  </a:cubicBezTo>
                  <a:cubicBezTo>
                    <a:pt x="493" y="383"/>
                    <a:pt x="493" y="382"/>
                    <a:pt x="493" y="382"/>
                  </a:cubicBezTo>
                  <a:cubicBezTo>
                    <a:pt x="493" y="381"/>
                    <a:pt x="493" y="381"/>
                    <a:pt x="493" y="381"/>
                  </a:cubicBezTo>
                  <a:cubicBezTo>
                    <a:pt x="492" y="381"/>
                    <a:pt x="492" y="381"/>
                    <a:pt x="491" y="381"/>
                  </a:cubicBezTo>
                  <a:cubicBezTo>
                    <a:pt x="491" y="380"/>
                    <a:pt x="491" y="380"/>
                    <a:pt x="491" y="380"/>
                  </a:cubicBezTo>
                  <a:cubicBezTo>
                    <a:pt x="490" y="380"/>
                    <a:pt x="490" y="380"/>
                    <a:pt x="490" y="379"/>
                  </a:cubicBezTo>
                  <a:cubicBezTo>
                    <a:pt x="490" y="379"/>
                    <a:pt x="489" y="379"/>
                    <a:pt x="489" y="379"/>
                  </a:cubicBezTo>
                  <a:cubicBezTo>
                    <a:pt x="489" y="378"/>
                    <a:pt x="489" y="378"/>
                    <a:pt x="489" y="377"/>
                  </a:cubicBezTo>
                  <a:cubicBezTo>
                    <a:pt x="489" y="377"/>
                    <a:pt x="489" y="377"/>
                    <a:pt x="489" y="376"/>
                  </a:cubicBezTo>
                  <a:cubicBezTo>
                    <a:pt x="489" y="375"/>
                    <a:pt x="489" y="375"/>
                    <a:pt x="489" y="375"/>
                  </a:cubicBezTo>
                  <a:cubicBezTo>
                    <a:pt x="489" y="374"/>
                    <a:pt x="490" y="375"/>
                    <a:pt x="489" y="374"/>
                  </a:cubicBezTo>
                  <a:cubicBezTo>
                    <a:pt x="488" y="373"/>
                    <a:pt x="488" y="373"/>
                    <a:pt x="488" y="372"/>
                  </a:cubicBezTo>
                  <a:cubicBezTo>
                    <a:pt x="488" y="371"/>
                    <a:pt x="488" y="371"/>
                    <a:pt x="488" y="371"/>
                  </a:cubicBezTo>
                  <a:cubicBezTo>
                    <a:pt x="487" y="370"/>
                    <a:pt x="487" y="370"/>
                    <a:pt x="487" y="370"/>
                  </a:cubicBezTo>
                  <a:cubicBezTo>
                    <a:pt x="486" y="370"/>
                    <a:pt x="486" y="369"/>
                    <a:pt x="486" y="369"/>
                  </a:cubicBezTo>
                  <a:cubicBezTo>
                    <a:pt x="486" y="369"/>
                    <a:pt x="486" y="369"/>
                    <a:pt x="486" y="368"/>
                  </a:cubicBezTo>
                  <a:cubicBezTo>
                    <a:pt x="486" y="368"/>
                    <a:pt x="486" y="368"/>
                    <a:pt x="486" y="367"/>
                  </a:cubicBezTo>
                  <a:cubicBezTo>
                    <a:pt x="485" y="367"/>
                    <a:pt x="485" y="367"/>
                    <a:pt x="485" y="366"/>
                  </a:cubicBezTo>
                  <a:cubicBezTo>
                    <a:pt x="486" y="365"/>
                    <a:pt x="486" y="365"/>
                    <a:pt x="486" y="364"/>
                  </a:cubicBezTo>
                  <a:cubicBezTo>
                    <a:pt x="486" y="364"/>
                    <a:pt x="486" y="364"/>
                    <a:pt x="486" y="363"/>
                  </a:cubicBezTo>
                  <a:cubicBezTo>
                    <a:pt x="486" y="363"/>
                    <a:pt x="486" y="363"/>
                    <a:pt x="486" y="362"/>
                  </a:cubicBezTo>
                  <a:cubicBezTo>
                    <a:pt x="486" y="362"/>
                    <a:pt x="486" y="362"/>
                    <a:pt x="485" y="361"/>
                  </a:cubicBezTo>
                  <a:cubicBezTo>
                    <a:pt x="485" y="361"/>
                    <a:pt x="485" y="361"/>
                    <a:pt x="485" y="360"/>
                  </a:cubicBezTo>
                  <a:cubicBezTo>
                    <a:pt x="485" y="360"/>
                    <a:pt x="485" y="360"/>
                    <a:pt x="485" y="360"/>
                  </a:cubicBezTo>
                  <a:cubicBezTo>
                    <a:pt x="486" y="359"/>
                    <a:pt x="486" y="359"/>
                    <a:pt x="487" y="359"/>
                  </a:cubicBezTo>
                  <a:cubicBezTo>
                    <a:pt x="487" y="359"/>
                    <a:pt x="488" y="359"/>
                    <a:pt x="488" y="359"/>
                  </a:cubicBezTo>
                  <a:cubicBezTo>
                    <a:pt x="488" y="358"/>
                    <a:pt x="488" y="358"/>
                    <a:pt x="488" y="358"/>
                  </a:cubicBezTo>
                  <a:cubicBezTo>
                    <a:pt x="488" y="358"/>
                    <a:pt x="488" y="359"/>
                    <a:pt x="489" y="358"/>
                  </a:cubicBezTo>
                  <a:cubicBezTo>
                    <a:pt x="489" y="358"/>
                    <a:pt x="489" y="358"/>
                    <a:pt x="488" y="357"/>
                  </a:cubicBezTo>
                  <a:cubicBezTo>
                    <a:pt x="488" y="357"/>
                    <a:pt x="488" y="358"/>
                    <a:pt x="488" y="357"/>
                  </a:cubicBezTo>
                  <a:cubicBezTo>
                    <a:pt x="488" y="356"/>
                    <a:pt x="489" y="357"/>
                    <a:pt x="489" y="356"/>
                  </a:cubicBezTo>
                  <a:cubicBezTo>
                    <a:pt x="488" y="355"/>
                    <a:pt x="488" y="356"/>
                    <a:pt x="488" y="355"/>
                  </a:cubicBezTo>
                  <a:cubicBezTo>
                    <a:pt x="489" y="354"/>
                    <a:pt x="489" y="354"/>
                    <a:pt x="489" y="354"/>
                  </a:cubicBezTo>
                  <a:cubicBezTo>
                    <a:pt x="490" y="353"/>
                    <a:pt x="490" y="353"/>
                    <a:pt x="490" y="353"/>
                  </a:cubicBezTo>
                  <a:cubicBezTo>
                    <a:pt x="490" y="352"/>
                    <a:pt x="490" y="352"/>
                    <a:pt x="490" y="352"/>
                  </a:cubicBezTo>
                  <a:cubicBezTo>
                    <a:pt x="490" y="351"/>
                    <a:pt x="491" y="350"/>
                    <a:pt x="491" y="350"/>
                  </a:cubicBezTo>
                  <a:cubicBezTo>
                    <a:pt x="491" y="350"/>
                    <a:pt x="491" y="350"/>
                    <a:pt x="491" y="349"/>
                  </a:cubicBezTo>
                  <a:cubicBezTo>
                    <a:pt x="492" y="349"/>
                    <a:pt x="492" y="349"/>
                    <a:pt x="492" y="348"/>
                  </a:cubicBezTo>
                  <a:cubicBezTo>
                    <a:pt x="492" y="347"/>
                    <a:pt x="492" y="347"/>
                    <a:pt x="492" y="347"/>
                  </a:cubicBezTo>
                  <a:cubicBezTo>
                    <a:pt x="492" y="346"/>
                    <a:pt x="493" y="346"/>
                    <a:pt x="493" y="345"/>
                  </a:cubicBezTo>
                  <a:cubicBezTo>
                    <a:pt x="493" y="344"/>
                    <a:pt x="494" y="344"/>
                    <a:pt x="493" y="343"/>
                  </a:cubicBezTo>
                  <a:cubicBezTo>
                    <a:pt x="493" y="343"/>
                    <a:pt x="493" y="343"/>
                    <a:pt x="493" y="343"/>
                  </a:cubicBezTo>
                  <a:cubicBezTo>
                    <a:pt x="492" y="342"/>
                    <a:pt x="492" y="340"/>
                    <a:pt x="492" y="340"/>
                  </a:cubicBezTo>
                  <a:cubicBezTo>
                    <a:pt x="492" y="340"/>
                    <a:pt x="491" y="340"/>
                    <a:pt x="492" y="339"/>
                  </a:cubicBezTo>
                  <a:cubicBezTo>
                    <a:pt x="492" y="338"/>
                    <a:pt x="492" y="339"/>
                    <a:pt x="493" y="338"/>
                  </a:cubicBezTo>
                  <a:cubicBezTo>
                    <a:pt x="493" y="337"/>
                    <a:pt x="493" y="337"/>
                    <a:pt x="493" y="336"/>
                  </a:cubicBezTo>
                  <a:cubicBezTo>
                    <a:pt x="493" y="336"/>
                    <a:pt x="493" y="336"/>
                    <a:pt x="493" y="335"/>
                  </a:cubicBezTo>
                  <a:cubicBezTo>
                    <a:pt x="493" y="335"/>
                    <a:pt x="493" y="335"/>
                    <a:pt x="493" y="335"/>
                  </a:cubicBezTo>
                  <a:cubicBezTo>
                    <a:pt x="492" y="334"/>
                    <a:pt x="492" y="335"/>
                    <a:pt x="492" y="334"/>
                  </a:cubicBezTo>
                  <a:cubicBezTo>
                    <a:pt x="491" y="334"/>
                    <a:pt x="491" y="334"/>
                    <a:pt x="491" y="334"/>
                  </a:cubicBezTo>
                  <a:cubicBezTo>
                    <a:pt x="491" y="334"/>
                    <a:pt x="490" y="333"/>
                    <a:pt x="490" y="333"/>
                  </a:cubicBezTo>
                  <a:cubicBezTo>
                    <a:pt x="489" y="333"/>
                    <a:pt x="489" y="333"/>
                    <a:pt x="489" y="333"/>
                  </a:cubicBezTo>
                  <a:cubicBezTo>
                    <a:pt x="489" y="333"/>
                    <a:pt x="491" y="334"/>
                    <a:pt x="490" y="334"/>
                  </a:cubicBezTo>
                  <a:cubicBezTo>
                    <a:pt x="490" y="335"/>
                    <a:pt x="490" y="335"/>
                    <a:pt x="490" y="335"/>
                  </a:cubicBezTo>
                  <a:cubicBezTo>
                    <a:pt x="489" y="335"/>
                    <a:pt x="488" y="335"/>
                    <a:pt x="488" y="335"/>
                  </a:cubicBezTo>
                  <a:cubicBezTo>
                    <a:pt x="488" y="336"/>
                    <a:pt x="488" y="337"/>
                    <a:pt x="488" y="337"/>
                  </a:cubicBezTo>
                  <a:cubicBezTo>
                    <a:pt x="488" y="335"/>
                    <a:pt x="488" y="335"/>
                    <a:pt x="488" y="335"/>
                  </a:cubicBezTo>
                  <a:cubicBezTo>
                    <a:pt x="488" y="335"/>
                    <a:pt x="488" y="335"/>
                    <a:pt x="488" y="335"/>
                  </a:cubicBezTo>
                  <a:cubicBezTo>
                    <a:pt x="489" y="335"/>
                    <a:pt x="489" y="334"/>
                    <a:pt x="489" y="334"/>
                  </a:cubicBezTo>
                  <a:cubicBezTo>
                    <a:pt x="489" y="334"/>
                    <a:pt x="490" y="334"/>
                    <a:pt x="490" y="334"/>
                  </a:cubicBezTo>
                  <a:cubicBezTo>
                    <a:pt x="489" y="334"/>
                    <a:pt x="489" y="334"/>
                    <a:pt x="489" y="334"/>
                  </a:cubicBezTo>
                  <a:cubicBezTo>
                    <a:pt x="489" y="334"/>
                    <a:pt x="488" y="333"/>
                    <a:pt x="488" y="334"/>
                  </a:cubicBezTo>
                  <a:cubicBezTo>
                    <a:pt x="488" y="334"/>
                    <a:pt x="488" y="335"/>
                    <a:pt x="487" y="335"/>
                  </a:cubicBezTo>
                  <a:cubicBezTo>
                    <a:pt x="487" y="335"/>
                    <a:pt x="487" y="335"/>
                    <a:pt x="487" y="336"/>
                  </a:cubicBezTo>
                  <a:cubicBezTo>
                    <a:pt x="486" y="336"/>
                    <a:pt x="486" y="337"/>
                    <a:pt x="486" y="337"/>
                  </a:cubicBezTo>
                  <a:cubicBezTo>
                    <a:pt x="486" y="337"/>
                    <a:pt x="485" y="337"/>
                    <a:pt x="485" y="337"/>
                  </a:cubicBezTo>
                  <a:cubicBezTo>
                    <a:pt x="486" y="336"/>
                    <a:pt x="487" y="335"/>
                    <a:pt x="487" y="335"/>
                  </a:cubicBezTo>
                  <a:cubicBezTo>
                    <a:pt x="487" y="334"/>
                    <a:pt x="487" y="334"/>
                    <a:pt x="487" y="334"/>
                  </a:cubicBezTo>
                  <a:cubicBezTo>
                    <a:pt x="487" y="334"/>
                    <a:pt x="487" y="333"/>
                    <a:pt x="488" y="333"/>
                  </a:cubicBezTo>
                  <a:cubicBezTo>
                    <a:pt x="488" y="333"/>
                    <a:pt x="488" y="333"/>
                    <a:pt x="488" y="333"/>
                  </a:cubicBezTo>
                  <a:cubicBezTo>
                    <a:pt x="488" y="333"/>
                    <a:pt x="489" y="333"/>
                    <a:pt x="489" y="333"/>
                  </a:cubicBezTo>
                  <a:cubicBezTo>
                    <a:pt x="488" y="332"/>
                    <a:pt x="489" y="332"/>
                    <a:pt x="488" y="332"/>
                  </a:cubicBezTo>
                  <a:cubicBezTo>
                    <a:pt x="488" y="331"/>
                    <a:pt x="488" y="331"/>
                    <a:pt x="488" y="331"/>
                  </a:cubicBezTo>
                  <a:cubicBezTo>
                    <a:pt x="488" y="331"/>
                    <a:pt x="487" y="331"/>
                    <a:pt x="487" y="332"/>
                  </a:cubicBezTo>
                  <a:cubicBezTo>
                    <a:pt x="487" y="332"/>
                    <a:pt x="487" y="332"/>
                    <a:pt x="487" y="333"/>
                  </a:cubicBezTo>
                  <a:cubicBezTo>
                    <a:pt x="486" y="333"/>
                    <a:pt x="486" y="333"/>
                    <a:pt x="486" y="334"/>
                  </a:cubicBezTo>
                  <a:cubicBezTo>
                    <a:pt x="486" y="334"/>
                    <a:pt x="486" y="334"/>
                    <a:pt x="486" y="334"/>
                  </a:cubicBezTo>
                  <a:cubicBezTo>
                    <a:pt x="486" y="334"/>
                    <a:pt x="485" y="335"/>
                    <a:pt x="485" y="335"/>
                  </a:cubicBezTo>
                  <a:cubicBezTo>
                    <a:pt x="485" y="335"/>
                    <a:pt x="485" y="336"/>
                    <a:pt x="484" y="336"/>
                  </a:cubicBezTo>
                  <a:cubicBezTo>
                    <a:pt x="484" y="336"/>
                    <a:pt x="484" y="336"/>
                    <a:pt x="484" y="336"/>
                  </a:cubicBezTo>
                  <a:cubicBezTo>
                    <a:pt x="484" y="336"/>
                    <a:pt x="483" y="335"/>
                    <a:pt x="483" y="335"/>
                  </a:cubicBezTo>
                  <a:cubicBezTo>
                    <a:pt x="484" y="335"/>
                    <a:pt x="484" y="335"/>
                    <a:pt x="484" y="335"/>
                  </a:cubicBezTo>
                  <a:cubicBezTo>
                    <a:pt x="485" y="334"/>
                    <a:pt x="485" y="334"/>
                    <a:pt x="485" y="334"/>
                  </a:cubicBezTo>
                  <a:cubicBezTo>
                    <a:pt x="485" y="334"/>
                    <a:pt x="485" y="334"/>
                    <a:pt x="485" y="334"/>
                  </a:cubicBezTo>
                  <a:cubicBezTo>
                    <a:pt x="485" y="333"/>
                    <a:pt x="485" y="333"/>
                    <a:pt x="485" y="333"/>
                  </a:cubicBezTo>
                  <a:cubicBezTo>
                    <a:pt x="486" y="332"/>
                    <a:pt x="486" y="332"/>
                    <a:pt x="486" y="332"/>
                  </a:cubicBezTo>
                  <a:cubicBezTo>
                    <a:pt x="486" y="332"/>
                    <a:pt x="486" y="332"/>
                    <a:pt x="486" y="332"/>
                  </a:cubicBezTo>
                  <a:cubicBezTo>
                    <a:pt x="486" y="331"/>
                    <a:pt x="487" y="332"/>
                    <a:pt x="486" y="331"/>
                  </a:cubicBezTo>
                  <a:cubicBezTo>
                    <a:pt x="486" y="331"/>
                    <a:pt x="486" y="331"/>
                    <a:pt x="486" y="330"/>
                  </a:cubicBezTo>
                  <a:cubicBezTo>
                    <a:pt x="486" y="330"/>
                    <a:pt x="485" y="330"/>
                    <a:pt x="486" y="330"/>
                  </a:cubicBezTo>
                  <a:cubicBezTo>
                    <a:pt x="486" y="329"/>
                    <a:pt x="486" y="329"/>
                    <a:pt x="486" y="329"/>
                  </a:cubicBezTo>
                  <a:cubicBezTo>
                    <a:pt x="486" y="328"/>
                    <a:pt x="486" y="328"/>
                    <a:pt x="486" y="328"/>
                  </a:cubicBezTo>
                  <a:cubicBezTo>
                    <a:pt x="486" y="327"/>
                    <a:pt x="486" y="328"/>
                    <a:pt x="485" y="327"/>
                  </a:cubicBezTo>
                  <a:cubicBezTo>
                    <a:pt x="485" y="326"/>
                    <a:pt x="485" y="326"/>
                    <a:pt x="485" y="325"/>
                  </a:cubicBezTo>
                  <a:cubicBezTo>
                    <a:pt x="485" y="325"/>
                    <a:pt x="485" y="323"/>
                    <a:pt x="485" y="323"/>
                  </a:cubicBezTo>
                  <a:cubicBezTo>
                    <a:pt x="486" y="322"/>
                    <a:pt x="485" y="322"/>
                    <a:pt x="486" y="321"/>
                  </a:cubicBezTo>
                  <a:cubicBezTo>
                    <a:pt x="486" y="320"/>
                    <a:pt x="486" y="321"/>
                    <a:pt x="486" y="320"/>
                  </a:cubicBezTo>
                  <a:cubicBezTo>
                    <a:pt x="487" y="318"/>
                    <a:pt x="487" y="318"/>
                    <a:pt x="487" y="318"/>
                  </a:cubicBezTo>
                  <a:cubicBezTo>
                    <a:pt x="487" y="317"/>
                    <a:pt x="487" y="317"/>
                    <a:pt x="487" y="316"/>
                  </a:cubicBezTo>
                  <a:cubicBezTo>
                    <a:pt x="488" y="316"/>
                    <a:pt x="488" y="315"/>
                    <a:pt x="488" y="315"/>
                  </a:cubicBezTo>
                  <a:cubicBezTo>
                    <a:pt x="488" y="314"/>
                    <a:pt x="489" y="314"/>
                    <a:pt x="489" y="314"/>
                  </a:cubicBezTo>
                  <a:cubicBezTo>
                    <a:pt x="489" y="313"/>
                    <a:pt x="489" y="313"/>
                    <a:pt x="489" y="313"/>
                  </a:cubicBezTo>
                  <a:cubicBezTo>
                    <a:pt x="489" y="312"/>
                    <a:pt x="489" y="312"/>
                    <a:pt x="489" y="312"/>
                  </a:cubicBezTo>
                  <a:cubicBezTo>
                    <a:pt x="489" y="311"/>
                    <a:pt x="489" y="311"/>
                    <a:pt x="489" y="310"/>
                  </a:cubicBezTo>
                  <a:cubicBezTo>
                    <a:pt x="489" y="310"/>
                    <a:pt x="489" y="310"/>
                    <a:pt x="489" y="310"/>
                  </a:cubicBezTo>
                  <a:cubicBezTo>
                    <a:pt x="490" y="310"/>
                    <a:pt x="490" y="310"/>
                    <a:pt x="490" y="309"/>
                  </a:cubicBezTo>
                  <a:cubicBezTo>
                    <a:pt x="491" y="309"/>
                    <a:pt x="490" y="309"/>
                    <a:pt x="491" y="309"/>
                  </a:cubicBezTo>
                  <a:cubicBezTo>
                    <a:pt x="491" y="308"/>
                    <a:pt x="492" y="307"/>
                    <a:pt x="492" y="307"/>
                  </a:cubicBezTo>
                  <a:cubicBezTo>
                    <a:pt x="492" y="307"/>
                    <a:pt x="492" y="306"/>
                    <a:pt x="492" y="306"/>
                  </a:cubicBezTo>
                  <a:cubicBezTo>
                    <a:pt x="493" y="305"/>
                    <a:pt x="493" y="305"/>
                    <a:pt x="493" y="304"/>
                  </a:cubicBezTo>
                  <a:cubicBezTo>
                    <a:pt x="494" y="304"/>
                    <a:pt x="494" y="303"/>
                    <a:pt x="495" y="303"/>
                  </a:cubicBezTo>
                  <a:cubicBezTo>
                    <a:pt x="495" y="303"/>
                    <a:pt x="495" y="303"/>
                    <a:pt x="495" y="303"/>
                  </a:cubicBezTo>
                  <a:cubicBezTo>
                    <a:pt x="496" y="303"/>
                    <a:pt x="496" y="303"/>
                    <a:pt x="496" y="304"/>
                  </a:cubicBezTo>
                  <a:cubicBezTo>
                    <a:pt x="496" y="304"/>
                    <a:pt x="496" y="304"/>
                    <a:pt x="496" y="304"/>
                  </a:cubicBezTo>
                  <a:cubicBezTo>
                    <a:pt x="497" y="304"/>
                    <a:pt x="497" y="304"/>
                    <a:pt x="497" y="304"/>
                  </a:cubicBezTo>
                  <a:cubicBezTo>
                    <a:pt x="497" y="304"/>
                    <a:pt x="497" y="304"/>
                    <a:pt x="497" y="303"/>
                  </a:cubicBezTo>
                  <a:cubicBezTo>
                    <a:pt x="497" y="303"/>
                    <a:pt x="497" y="303"/>
                    <a:pt x="497" y="303"/>
                  </a:cubicBezTo>
                  <a:cubicBezTo>
                    <a:pt x="497" y="303"/>
                    <a:pt x="497" y="303"/>
                    <a:pt x="497" y="302"/>
                  </a:cubicBezTo>
                  <a:cubicBezTo>
                    <a:pt x="497" y="302"/>
                    <a:pt x="497" y="302"/>
                    <a:pt x="497" y="302"/>
                  </a:cubicBezTo>
                  <a:cubicBezTo>
                    <a:pt x="497" y="301"/>
                    <a:pt x="497" y="301"/>
                    <a:pt x="498" y="301"/>
                  </a:cubicBezTo>
                  <a:cubicBezTo>
                    <a:pt x="498" y="301"/>
                    <a:pt x="499" y="301"/>
                    <a:pt x="499" y="301"/>
                  </a:cubicBezTo>
                  <a:cubicBezTo>
                    <a:pt x="499" y="301"/>
                    <a:pt x="499" y="301"/>
                    <a:pt x="499" y="300"/>
                  </a:cubicBezTo>
                  <a:cubicBezTo>
                    <a:pt x="498" y="300"/>
                    <a:pt x="498" y="300"/>
                    <a:pt x="498" y="300"/>
                  </a:cubicBezTo>
                  <a:cubicBezTo>
                    <a:pt x="498" y="299"/>
                    <a:pt x="498" y="299"/>
                    <a:pt x="498" y="299"/>
                  </a:cubicBezTo>
                  <a:cubicBezTo>
                    <a:pt x="498" y="299"/>
                    <a:pt x="498" y="298"/>
                    <a:pt x="498" y="298"/>
                  </a:cubicBezTo>
                  <a:cubicBezTo>
                    <a:pt x="499" y="298"/>
                    <a:pt x="499" y="298"/>
                    <a:pt x="499" y="297"/>
                  </a:cubicBezTo>
                  <a:cubicBezTo>
                    <a:pt x="499" y="296"/>
                    <a:pt x="499" y="296"/>
                    <a:pt x="499" y="296"/>
                  </a:cubicBezTo>
                  <a:cubicBezTo>
                    <a:pt x="499" y="295"/>
                    <a:pt x="499" y="295"/>
                    <a:pt x="498" y="295"/>
                  </a:cubicBezTo>
                  <a:cubicBezTo>
                    <a:pt x="498" y="294"/>
                    <a:pt x="498" y="294"/>
                    <a:pt x="498" y="294"/>
                  </a:cubicBezTo>
                  <a:cubicBezTo>
                    <a:pt x="497" y="294"/>
                    <a:pt x="497" y="293"/>
                    <a:pt x="497" y="293"/>
                  </a:cubicBezTo>
                  <a:cubicBezTo>
                    <a:pt x="497" y="293"/>
                    <a:pt x="496" y="292"/>
                    <a:pt x="496" y="291"/>
                  </a:cubicBezTo>
                  <a:cubicBezTo>
                    <a:pt x="496" y="291"/>
                    <a:pt x="496" y="290"/>
                    <a:pt x="496" y="290"/>
                  </a:cubicBezTo>
                  <a:cubicBezTo>
                    <a:pt x="496" y="290"/>
                    <a:pt x="496" y="289"/>
                    <a:pt x="496" y="289"/>
                  </a:cubicBezTo>
                  <a:cubicBezTo>
                    <a:pt x="495" y="289"/>
                    <a:pt x="495" y="288"/>
                    <a:pt x="495" y="288"/>
                  </a:cubicBezTo>
                  <a:cubicBezTo>
                    <a:pt x="495" y="288"/>
                    <a:pt x="495" y="289"/>
                    <a:pt x="494" y="289"/>
                  </a:cubicBezTo>
                  <a:cubicBezTo>
                    <a:pt x="494" y="289"/>
                    <a:pt x="493" y="288"/>
                    <a:pt x="492" y="288"/>
                  </a:cubicBezTo>
                  <a:cubicBezTo>
                    <a:pt x="492" y="288"/>
                    <a:pt x="492" y="288"/>
                    <a:pt x="491" y="288"/>
                  </a:cubicBezTo>
                  <a:cubicBezTo>
                    <a:pt x="490" y="287"/>
                    <a:pt x="491" y="288"/>
                    <a:pt x="490" y="287"/>
                  </a:cubicBezTo>
                  <a:cubicBezTo>
                    <a:pt x="489" y="287"/>
                    <a:pt x="489" y="288"/>
                    <a:pt x="489" y="287"/>
                  </a:cubicBezTo>
                  <a:cubicBezTo>
                    <a:pt x="488" y="287"/>
                    <a:pt x="489" y="287"/>
                    <a:pt x="488" y="287"/>
                  </a:cubicBezTo>
                  <a:cubicBezTo>
                    <a:pt x="488" y="286"/>
                    <a:pt x="488" y="286"/>
                    <a:pt x="487" y="286"/>
                  </a:cubicBezTo>
                  <a:cubicBezTo>
                    <a:pt x="487" y="286"/>
                    <a:pt x="486" y="285"/>
                    <a:pt x="486" y="286"/>
                  </a:cubicBezTo>
                  <a:cubicBezTo>
                    <a:pt x="486" y="286"/>
                    <a:pt x="486" y="287"/>
                    <a:pt x="486" y="287"/>
                  </a:cubicBezTo>
                  <a:cubicBezTo>
                    <a:pt x="486" y="287"/>
                    <a:pt x="486" y="286"/>
                    <a:pt x="486" y="285"/>
                  </a:cubicBezTo>
                  <a:cubicBezTo>
                    <a:pt x="485" y="285"/>
                    <a:pt x="486" y="284"/>
                    <a:pt x="485" y="284"/>
                  </a:cubicBezTo>
                  <a:cubicBezTo>
                    <a:pt x="485" y="283"/>
                    <a:pt x="486" y="283"/>
                    <a:pt x="485" y="283"/>
                  </a:cubicBezTo>
                  <a:cubicBezTo>
                    <a:pt x="485" y="282"/>
                    <a:pt x="484" y="283"/>
                    <a:pt x="484" y="282"/>
                  </a:cubicBezTo>
                  <a:cubicBezTo>
                    <a:pt x="483" y="281"/>
                    <a:pt x="483" y="281"/>
                    <a:pt x="483" y="281"/>
                  </a:cubicBezTo>
                  <a:cubicBezTo>
                    <a:pt x="482" y="280"/>
                    <a:pt x="483" y="280"/>
                    <a:pt x="483" y="280"/>
                  </a:cubicBezTo>
                  <a:cubicBezTo>
                    <a:pt x="482" y="279"/>
                    <a:pt x="482" y="279"/>
                    <a:pt x="482" y="278"/>
                  </a:cubicBezTo>
                  <a:cubicBezTo>
                    <a:pt x="482" y="278"/>
                    <a:pt x="481" y="278"/>
                    <a:pt x="481" y="277"/>
                  </a:cubicBezTo>
                  <a:cubicBezTo>
                    <a:pt x="481" y="277"/>
                    <a:pt x="482" y="276"/>
                    <a:pt x="481" y="276"/>
                  </a:cubicBezTo>
                  <a:cubicBezTo>
                    <a:pt x="480" y="275"/>
                    <a:pt x="480" y="276"/>
                    <a:pt x="480" y="275"/>
                  </a:cubicBezTo>
                  <a:cubicBezTo>
                    <a:pt x="479" y="275"/>
                    <a:pt x="479" y="275"/>
                    <a:pt x="479" y="274"/>
                  </a:cubicBezTo>
                  <a:cubicBezTo>
                    <a:pt x="478" y="274"/>
                    <a:pt x="479" y="274"/>
                    <a:pt x="478" y="274"/>
                  </a:cubicBezTo>
                  <a:cubicBezTo>
                    <a:pt x="477" y="273"/>
                    <a:pt x="477" y="273"/>
                    <a:pt x="476" y="272"/>
                  </a:cubicBezTo>
                  <a:cubicBezTo>
                    <a:pt x="476" y="271"/>
                    <a:pt x="476" y="271"/>
                    <a:pt x="475" y="271"/>
                  </a:cubicBezTo>
                  <a:cubicBezTo>
                    <a:pt x="475" y="271"/>
                    <a:pt x="474" y="270"/>
                    <a:pt x="474" y="270"/>
                  </a:cubicBezTo>
                  <a:cubicBezTo>
                    <a:pt x="474" y="270"/>
                    <a:pt x="473" y="269"/>
                    <a:pt x="473" y="269"/>
                  </a:cubicBezTo>
                  <a:cubicBezTo>
                    <a:pt x="473" y="270"/>
                    <a:pt x="473" y="270"/>
                    <a:pt x="473" y="270"/>
                  </a:cubicBezTo>
                  <a:cubicBezTo>
                    <a:pt x="473" y="270"/>
                    <a:pt x="474" y="270"/>
                    <a:pt x="473" y="270"/>
                  </a:cubicBezTo>
                  <a:cubicBezTo>
                    <a:pt x="473" y="270"/>
                    <a:pt x="473" y="270"/>
                    <a:pt x="473" y="270"/>
                  </a:cubicBezTo>
                  <a:cubicBezTo>
                    <a:pt x="472" y="270"/>
                    <a:pt x="472" y="270"/>
                    <a:pt x="472" y="270"/>
                  </a:cubicBezTo>
                  <a:cubicBezTo>
                    <a:pt x="472" y="270"/>
                    <a:pt x="472" y="270"/>
                    <a:pt x="472" y="270"/>
                  </a:cubicBezTo>
                  <a:cubicBezTo>
                    <a:pt x="472" y="269"/>
                    <a:pt x="472" y="270"/>
                    <a:pt x="472" y="269"/>
                  </a:cubicBezTo>
                  <a:cubicBezTo>
                    <a:pt x="472" y="268"/>
                    <a:pt x="473" y="268"/>
                    <a:pt x="472" y="268"/>
                  </a:cubicBezTo>
                  <a:cubicBezTo>
                    <a:pt x="472" y="268"/>
                    <a:pt x="471" y="268"/>
                    <a:pt x="471" y="268"/>
                  </a:cubicBezTo>
                  <a:cubicBezTo>
                    <a:pt x="471" y="268"/>
                    <a:pt x="472" y="269"/>
                    <a:pt x="472" y="269"/>
                  </a:cubicBezTo>
                  <a:cubicBezTo>
                    <a:pt x="471" y="269"/>
                    <a:pt x="472" y="270"/>
                    <a:pt x="472" y="270"/>
                  </a:cubicBezTo>
                  <a:cubicBezTo>
                    <a:pt x="471" y="270"/>
                    <a:pt x="471" y="270"/>
                    <a:pt x="471" y="270"/>
                  </a:cubicBezTo>
                  <a:cubicBezTo>
                    <a:pt x="470" y="270"/>
                    <a:pt x="470" y="270"/>
                    <a:pt x="470" y="269"/>
                  </a:cubicBezTo>
                  <a:cubicBezTo>
                    <a:pt x="470" y="269"/>
                    <a:pt x="469" y="269"/>
                    <a:pt x="469" y="269"/>
                  </a:cubicBezTo>
                  <a:cubicBezTo>
                    <a:pt x="468" y="268"/>
                    <a:pt x="468" y="268"/>
                    <a:pt x="468" y="268"/>
                  </a:cubicBezTo>
                  <a:cubicBezTo>
                    <a:pt x="468" y="268"/>
                    <a:pt x="468" y="268"/>
                    <a:pt x="467" y="268"/>
                  </a:cubicBezTo>
                  <a:cubicBezTo>
                    <a:pt x="467" y="268"/>
                    <a:pt x="468" y="268"/>
                    <a:pt x="467" y="268"/>
                  </a:cubicBezTo>
                  <a:cubicBezTo>
                    <a:pt x="467" y="267"/>
                    <a:pt x="467" y="268"/>
                    <a:pt x="466" y="267"/>
                  </a:cubicBezTo>
                  <a:cubicBezTo>
                    <a:pt x="466" y="266"/>
                    <a:pt x="466" y="267"/>
                    <a:pt x="466" y="266"/>
                  </a:cubicBezTo>
                  <a:cubicBezTo>
                    <a:pt x="465" y="265"/>
                    <a:pt x="465" y="265"/>
                    <a:pt x="465" y="265"/>
                  </a:cubicBezTo>
                  <a:cubicBezTo>
                    <a:pt x="465" y="265"/>
                    <a:pt x="465" y="266"/>
                    <a:pt x="465" y="265"/>
                  </a:cubicBezTo>
                  <a:cubicBezTo>
                    <a:pt x="464" y="263"/>
                    <a:pt x="464" y="264"/>
                    <a:pt x="464" y="263"/>
                  </a:cubicBezTo>
                  <a:cubicBezTo>
                    <a:pt x="464" y="262"/>
                    <a:pt x="464" y="263"/>
                    <a:pt x="464" y="262"/>
                  </a:cubicBezTo>
                  <a:cubicBezTo>
                    <a:pt x="464" y="261"/>
                    <a:pt x="463" y="262"/>
                    <a:pt x="463" y="261"/>
                  </a:cubicBezTo>
                  <a:cubicBezTo>
                    <a:pt x="464" y="260"/>
                    <a:pt x="464" y="260"/>
                    <a:pt x="464" y="259"/>
                  </a:cubicBezTo>
                  <a:cubicBezTo>
                    <a:pt x="464" y="258"/>
                    <a:pt x="464" y="258"/>
                    <a:pt x="465" y="257"/>
                  </a:cubicBezTo>
                  <a:cubicBezTo>
                    <a:pt x="465" y="257"/>
                    <a:pt x="465" y="256"/>
                    <a:pt x="465" y="256"/>
                  </a:cubicBezTo>
                  <a:cubicBezTo>
                    <a:pt x="465" y="255"/>
                    <a:pt x="465" y="255"/>
                    <a:pt x="465" y="255"/>
                  </a:cubicBezTo>
                  <a:cubicBezTo>
                    <a:pt x="464" y="254"/>
                    <a:pt x="465" y="254"/>
                    <a:pt x="464" y="254"/>
                  </a:cubicBezTo>
                  <a:cubicBezTo>
                    <a:pt x="464" y="253"/>
                    <a:pt x="463" y="253"/>
                    <a:pt x="463" y="252"/>
                  </a:cubicBezTo>
                  <a:cubicBezTo>
                    <a:pt x="463" y="252"/>
                    <a:pt x="462" y="252"/>
                    <a:pt x="462" y="251"/>
                  </a:cubicBezTo>
                  <a:cubicBezTo>
                    <a:pt x="461" y="250"/>
                    <a:pt x="461" y="250"/>
                    <a:pt x="461" y="249"/>
                  </a:cubicBezTo>
                  <a:cubicBezTo>
                    <a:pt x="461" y="248"/>
                    <a:pt x="461" y="248"/>
                    <a:pt x="461" y="248"/>
                  </a:cubicBezTo>
                  <a:cubicBezTo>
                    <a:pt x="461" y="247"/>
                    <a:pt x="461" y="246"/>
                    <a:pt x="461" y="246"/>
                  </a:cubicBezTo>
                  <a:cubicBezTo>
                    <a:pt x="461" y="246"/>
                    <a:pt x="462" y="245"/>
                    <a:pt x="462" y="244"/>
                  </a:cubicBezTo>
                  <a:cubicBezTo>
                    <a:pt x="462" y="244"/>
                    <a:pt x="462" y="244"/>
                    <a:pt x="462" y="243"/>
                  </a:cubicBezTo>
                  <a:cubicBezTo>
                    <a:pt x="463" y="243"/>
                    <a:pt x="463" y="243"/>
                    <a:pt x="463" y="242"/>
                  </a:cubicBezTo>
                  <a:cubicBezTo>
                    <a:pt x="463" y="241"/>
                    <a:pt x="463" y="242"/>
                    <a:pt x="463" y="240"/>
                  </a:cubicBezTo>
                  <a:cubicBezTo>
                    <a:pt x="463" y="239"/>
                    <a:pt x="463" y="237"/>
                    <a:pt x="463" y="237"/>
                  </a:cubicBezTo>
                  <a:cubicBezTo>
                    <a:pt x="463" y="236"/>
                    <a:pt x="463" y="237"/>
                    <a:pt x="464" y="235"/>
                  </a:cubicBezTo>
                  <a:cubicBezTo>
                    <a:pt x="465" y="234"/>
                    <a:pt x="465" y="234"/>
                    <a:pt x="466" y="233"/>
                  </a:cubicBezTo>
                  <a:cubicBezTo>
                    <a:pt x="466" y="232"/>
                    <a:pt x="467" y="232"/>
                    <a:pt x="467" y="231"/>
                  </a:cubicBezTo>
                  <a:cubicBezTo>
                    <a:pt x="467" y="230"/>
                    <a:pt x="467" y="231"/>
                    <a:pt x="467" y="230"/>
                  </a:cubicBezTo>
                  <a:cubicBezTo>
                    <a:pt x="467" y="230"/>
                    <a:pt x="467" y="230"/>
                    <a:pt x="467" y="229"/>
                  </a:cubicBezTo>
                  <a:cubicBezTo>
                    <a:pt x="467" y="229"/>
                    <a:pt x="467" y="229"/>
                    <a:pt x="468" y="228"/>
                  </a:cubicBezTo>
                  <a:cubicBezTo>
                    <a:pt x="468" y="227"/>
                    <a:pt x="468" y="227"/>
                    <a:pt x="468" y="227"/>
                  </a:cubicBezTo>
                  <a:cubicBezTo>
                    <a:pt x="468" y="226"/>
                    <a:pt x="469" y="226"/>
                    <a:pt x="469" y="226"/>
                  </a:cubicBezTo>
                  <a:cubicBezTo>
                    <a:pt x="469" y="225"/>
                    <a:pt x="471" y="224"/>
                    <a:pt x="470" y="224"/>
                  </a:cubicBezTo>
                  <a:cubicBezTo>
                    <a:pt x="470" y="224"/>
                    <a:pt x="470" y="223"/>
                    <a:pt x="470" y="222"/>
                  </a:cubicBezTo>
                  <a:cubicBezTo>
                    <a:pt x="471" y="222"/>
                    <a:pt x="471" y="222"/>
                    <a:pt x="471" y="221"/>
                  </a:cubicBezTo>
                  <a:cubicBezTo>
                    <a:pt x="471" y="221"/>
                    <a:pt x="472" y="220"/>
                    <a:pt x="472" y="219"/>
                  </a:cubicBezTo>
                  <a:cubicBezTo>
                    <a:pt x="472" y="219"/>
                    <a:pt x="471" y="219"/>
                    <a:pt x="471" y="218"/>
                  </a:cubicBezTo>
                  <a:cubicBezTo>
                    <a:pt x="471" y="218"/>
                    <a:pt x="470" y="218"/>
                    <a:pt x="471" y="217"/>
                  </a:cubicBezTo>
                  <a:cubicBezTo>
                    <a:pt x="471" y="217"/>
                    <a:pt x="471" y="217"/>
                    <a:pt x="472" y="216"/>
                  </a:cubicBezTo>
                  <a:cubicBezTo>
                    <a:pt x="472" y="216"/>
                    <a:pt x="472" y="216"/>
                    <a:pt x="472" y="216"/>
                  </a:cubicBezTo>
                  <a:cubicBezTo>
                    <a:pt x="473" y="216"/>
                    <a:pt x="473" y="216"/>
                    <a:pt x="473" y="216"/>
                  </a:cubicBezTo>
                  <a:cubicBezTo>
                    <a:pt x="473" y="215"/>
                    <a:pt x="474" y="215"/>
                    <a:pt x="474" y="214"/>
                  </a:cubicBezTo>
                  <a:cubicBezTo>
                    <a:pt x="474" y="213"/>
                    <a:pt x="474" y="214"/>
                    <a:pt x="474" y="212"/>
                  </a:cubicBezTo>
                  <a:cubicBezTo>
                    <a:pt x="475" y="211"/>
                    <a:pt x="475" y="211"/>
                    <a:pt x="475" y="210"/>
                  </a:cubicBezTo>
                  <a:cubicBezTo>
                    <a:pt x="475" y="209"/>
                    <a:pt x="476" y="208"/>
                    <a:pt x="476" y="208"/>
                  </a:cubicBezTo>
                  <a:cubicBezTo>
                    <a:pt x="476" y="208"/>
                    <a:pt x="476" y="208"/>
                    <a:pt x="476" y="208"/>
                  </a:cubicBezTo>
                  <a:cubicBezTo>
                    <a:pt x="475" y="207"/>
                    <a:pt x="475" y="208"/>
                    <a:pt x="475" y="207"/>
                  </a:cubicBezTo>
                  <a:cubicBezTo>
                    <a:pt x="476" y="206"/>
                    <a:pt x="476" y="206"/>
                    <a:pt x="476" y="206"/>
                  </a:cubicBezTo>
                  <a:cubicBezTo>
                    <a:pt x="477" y="206"/>
                    <a:pt x="477" y="205"/>
                    <a:pt x="477" y="205"/>
                  </a:cubicBezTo>
                  <a:cubicBezTo>
                    <a:pt x="477" y="205"/>
                    <a:pt x="477" y="205"/>
                    <a:pt x="477" y="205"/>
                  </a:cubicBezTo>
                  <a:cubicBezTo>
                    <a:pt x="477" y="204"/>
                    <a:pt x="477" y="205"/>
                    <a:pt x="477" y="204"/>
                  </a:cubicBezTo>
                  <a:cubicBezTo>
                    <a:pt x="477" y="204"/>
                    <a:pt x="477" y="203"/>
                    <a:pt x="477" y="203"/>
                  </a:cubicBezTo>
                  <a:cubicBezTo>
                    <a:pt x="478" y="202"/>
                    <a:pt x="478" y="202"/>
                    <a:pt x="478" y="202"/>
                  </a:cubicBezTo>
                  <a:cubicBezTo>
                    <a:pt x="478" y="202"/>
                    <a:pt x="478" y="202"/>
                    <a:pt x="478" y="201"/>
                  </a:cubicBezTo>
                  <a:cubicBezTo>
                    <a:pt x="478" y="201"/>
                    <a:pt x="478" y="201"/>
                    <a:pt x="478" y="201"/>
                  </a:cubicBezTo>
                  <a:cubicBezTo>
                    <a:pt x="478" y="201"/>
                    <a:pt x="478" y="200"/>
                    <a:pt x="478" y="200"/>
                  </a:cubicBezTo>
                  <a:cubicBezTo>
                    <a:pt x="479" y="200"/>
                    <a:pt x="479" y="200"/>
                    <a:pt x="479" y="200"/>
                  </a:cubicBezTo>
                  <a:cubicBezTo>
                    <a:pt x="479" y="199"/>
                    <a:pt x="479" y="199"/>
                    <a:pt x="479" y="199"/>
                  </a:cubicBezTo>
                  <a:cubicBezTo>
                    <a:pt x="479" y="199"/>
                    <a:pt x="480" y="199"/>
                    <a:pt x="480" y="199"/>
                  </a:cubicBezTo>
                  <a:cubicBezTo>
                    <a:pt x="479" y="198"/>
                    <a:pt x="479" y="198"/>
                    <a:pt x="479" y="198"/>
                  </a:cubicBezTo>
                  <a:cubicBezTo>
                    <a:pt x="478" y="197"/>
                    <a:pt x="477" y="196"/>
                    <a:pt x="477" y="196"/>
                  </a:cubicBezTo>
                  <a:cubicBezTo>
                    <a:pt x="477" y="196"/>
                    <a:pt x="478" y="196"/>
                    <a:pt x="478" y="196"/>
                  </a:cubicBezTo>
                  <a:cubicBezTo>
                    <a:pt x="478" y="196"/>
                    <a:pt x="478" y="196"/>
                    <a:pt x="478" y="196"/>
                  </a:cubicBezTo>
                  <a:cubicBezTo>
                    <a:pt x="479" y="196"/>
                    <a:pt x="479" y="196"/>
                    <a:pt x="479" y="196"/>
                  </a:cubicBezTo>
                  <a:cubicBezTo>
                    <a:pt x="479" y="196"/>
                    <a:pt x="479" y="197"/>
                    <a:pt x="479" y="197"/>
                  </a:cubicBezTo>
                  <a:cubicBezTo>
                    <a:pt x="479" y="197"/>
                    <a:pt x="480" y="197"/>
                    <a:pt x="480" y="196"/>
                  </a:cubicBezTo>
                  <a:cubicBezTo>
                    <a:pt x="480" y="196"/>
                    <a:pt x="480" y="196"/>
                    <a:pt x="480" y="196"/>
                  </a:cubicBezTo>
                  <a:cubicBezTo>
                    <a:pt x="480" y="195"/>
                    <a:pt x="480" y="195"/>
                    <a:pt x="480" y="195"/>
                  </a:cubicBezTo>
                  <a:cubicBezTo>
                    <a:pt x="480" y="195"/>
                    <a:pt x="481" y="194"/>
                    <a:pt x="480" y="194"/>
                  </a:cubicBezTo>
                  <a:cubicBezTo>
                    <a:pt x="479" y="194"/>
                    <a:pt x="479" y="195"/>
                    <a:pt x="479" y="194"/>
                  </a:cubicBezTo>
                  <a:cubicBezTo>
                    <a:pt x="479" y="194"/>
                    <a:pt x="478" y="194"/>
                    <a:pt x="478" y="194"/>
                  </a:cubicBezTo>
                  <a:cubicBezTo>
                    <a:pt x="478" y="194"/>
                    <a:pt x="478" y="194"/>
                    <a:pt x="478" y="194"/>
                  </a:cubicBezTo>
                  <a:cubicBezTo>
                    <a:pt x="478" y="193"/>
                    <a:pt x="477" y="193"/>
                    <a:pt x="477" y="193"/>
                  </a:cubicBezTo>
                  <a:cubicBezTo>
                    <a:pt x="477" y="193"/>
                    <a:pt x="478" y="192"/>
                    <a:pt x="478" y="192"/>
                  </a:cubicBezTo>
                  <a:cubicBezTo>
                    <a:pt x="478" y="192"/>
                    <a:pt x="479" y="191"/>
                    <a:pt x="479" y="191"/>
                  </a:cubicBezTo>
                  <a:cubicBezTo>
                    <a:pt x="479" y="190"/>
                    <a:pt x="479" y="190"/>
                    <a:pt x="479" y="190"/>
                  </a:cubicBezTo>
                  <a:cubicBezTo>
                    <a:pt x="479" y="190"/>
                    <a:pt x="480" y="189"/>
                    <a:pt x="480" y="190"/>
                  </a:cubicBezTo>
                  <a:cubicBezTo>
                    <a:pt x="480" y="191"/>
                    <a:pt x="479" y="191"/>
                    <a:pt x="479" y="192"/>
                  </a:cubicBezTo>
                  <a:cubicBezTo>
                    <a:pt x="479" y="192"/>
                    <a:pt x="479" y="192"/>
                    <a:pt x="479" y="193"/>
                  </a:cubicBezTo>
                  <a:cubicBezTo>
                    <a:pt x="479" y="193"/>
                    <a:pt x="479" y="193"/>
                    <a:pt x="479" y="193"/>
                  </a:cubicBezTo>
                  <a:cubicBezTo>
                    <a:pt x="480" y="194"/>
                    <a:pt x="480" y="194"/>
                    <a:pt x="480" y="193"/>
                  </a:cubicBezTo>
                  <a:cubicBezTo>
                    <a:pt x="480" y="193"/>
                    <a:pt x="481" y="193"/>
                    <a:pt x="481" y="192"/>
                  </a:cubicBezTo>
                  <a:cubicBezTo>
                    <a:pt x="481" y="192"/>
                    <a:pt x="481" y="192"/>
                    <a:pt x="481" y="192"/>
                  </a:cubicBezTo>
                  <a:cubicBezTo>
                    <a:pt x="481" y="191"/>
                    <a:pt x="481" y="192"/>
                    <a:pt x="481" y="191"/>
                  </a:cubicBezTo>
                  <a:cubicBezTo>
                    <a:pt x="482" y="190"/>
                    <a:pt x="482" y="190"/>
                    <a:pt x="482" y="190"/>
                  </a:cubicBezTo>
                  <a:cubicBezTo>
                    <a:pt x="482" y="189"/>
                    <a:pt x="482" y="189"/>
                    <a:pt x="482" y="189"/>
                  </a:cubicBezTo>
                  <a:cubicBezTo>
                    <a:pt x="482" y="188"/>
                    <a:pt x="482" y="189"/>
                    <a:pt x="482" y="188"/>
                  </a:cubicBezTo>
                  <a:cubicBezTo>
                    <a:pt x="482" y="188"/>
                    <a:pt x="482" y="188"/>
                    <a:pt x="482" y="188"/>
                  </a:cubicBezTo>
                  <a:cubicBezTo>
                    <a:pt x="482" y="188"/>
                    <a:pt x="482" y="187"/>
                    <a:pt x="482" y="187"/>
                  </a:cubicBezTo>
                  <a:cubicBezTo>
                    <a:pt x="482" y="187"/>
                    <a:pt x="481" y="187"/>
                    <a:pt x="481" y="186"/>
                  </a:cubicBezTo>
                  <a:cubicBezTo>
                    <a:pt x="481" y="186"/>
                    <a:pt x="482" y="185"/>
                    <a:pt x="482" y="185"/>
                  </a:cubicBezTo>
                  <a:cubicBezTo>
                    <a:pt x="482" y="185"/>
                    <a:pt x="482" y="185"/>
                    <a:pt x="482" y="184"/>
                  </a:cubicBezTo>
                  <a:cubicBezTo>
                    <a:pt x="482" y="183"/>
                    <a:pt x="482" y="184"/>
                    <a:pt x="482" y="183"/>
                  </a:cubicBezTo>
                  <a:cubicBezTo>
                    <a:pt x="482" y="183"/>
                    <a:pt x="482" y="182"/>
                    <a:pt x="482" y="182"/>
                  </a:cubicBezTo>
                  <a:lnTo>
                    <a:pt x="482" y="18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03" name="Freeform 102"/>
            <p:cNvSpPr>
              <a:spLocks/>
            </p:cNvSpPr>
            <p:nvPr/>
          </p:nvSpPr>
          <p:spPr bwMode="auto">
            <a:xfrm>
              <a:off x="10186988" y="3948113"/>
              <a:ext cx="17463" cy="41275"/>
            </a:xfrm>
            <a:custGeom>
              <a:avLst/>
              <a:gdLst>
                <a:gd name="T0" fmla="*/ 3 w 13"/>
                <a:gd name="T1" fmla="*/ 6 h 30"/>
                <a:gd name="T2" fmla="*/ 4 w 13"/>
                <a:gd name="T3" fmla="*/ 5 h 30"/>
                <a:gd name="T4" fmla="*/ 3 w 13"/>
                <a:gd name="T5" fmla="*/ 3 h 30"/>
                <a:gd name="T6" fmla="*/ 3 w 13"/>
                <a:gd name="T7" fmla="*/ 1 h 30"/>
                <a:gd name="T8" fmla="*/ 4 w 13"/>
                <a:gd name="T9" fmla="*/ 2 h 30"/>
                <a:gd name="T10" fmla="*/ 6 w 13"/>
                <a:gd name="T11" fmla="*/ 2 h 30"/>
                <a:gd name="T12" fmla="*/ 8 w 13"/>
                <a:gd name="T13" fmla="*/ 4 h 30"/>
                <a:gd name="T14" fmla="*/ 10 w 13"/>
                <a:gd name="T15" fmla="*/ 6 h 30"/>
                <a:gd name="T16" fmla="*/ 9 w 13"/>
                <a:gd name="T17" fmla="*/ 4 h 30"/>
                <a:gd name="T18" fmla="*/ 10 w 13"/>
                <a:gd name="T19" fmla="*/ 3 h 30"/>
                <a:gd name="T20" fmla="*/ 11 w 13"/>
                <a:gd name="T21" fmla="*/ 2 h 30"/>
                <a:gd name="T22" fmla="*/ 12 w 13"/>
                <a:gd name="T23" fmla="*/ 3 h 30"/>
                <a:gd name="T24" fmla="*/ 12 w 13"/>
                <a:gd name="T25" fmla="*/ 6 h 30"/>
                <a:gd name="T26" fmla="*/ 12 w 13"/>
                <a:gd name="T27" fmla="*/ 8 h 30"/>
                <a:gd name="T28" fmla="*/ 10 w 13"/>
                <a:gd name="T29" fmla="*/ 8 h 30"/>
                <a:gd name="T30" fmla="*/ 12 w 13"/>
                <a:gd name="T31" fmla="*/ 10 h 30"/>
                <a:gd name="T32" fmla="*/ 12 w 13"/>
                <a:gd name="T33" fmla="*/ 12 h 30"/>
                <a:gd name="T34" fmla="*/ 11 w 13"/>
                <a:gd name="T35" fmla="*/ 15 h 30"/>
                <a:gd name="T36" fmla="*/ 11 w 13"/>
                <a:gd name="T37" fmla="*/ 18 h 30"/>
                <a:gd name="T38" fmla="*/ 10 w 13"/>
                <a:gd name="T39" fmla="*/ 22 h 30"/>
                <a:gd name="T40" fmla="*/ 9 w 13"/>
                <a:gd name="T41" fmla="*/ 24 h 30"/>
                <a:gd name="T42" fmla="*/ 8 w 13"/>
                <a:gd name="T43" fmla="*/ 26 h 30"/>
                <a:gd name="T44" fmla="*/ 6 w 13"/>
                <a:gd name="T45" fmla="*/ 29 h 30"/>
                <a:gd name="T46" fmla="*/ 5 w 13"/>
                <a:gd name="T47" fmla="*/ 30 h 30"/>
                <a:gd name="T48" fmla="*/ 5 w 13"/>
                <a:gd name="T49" fmla="*/ 28 h 30"/>
                <a:gd name="T50" fmla="*/ 3 w 13"/>
                <a:gd name="T51" fmla="*/ 28 h 30"/>
                <a:gd name="T52" fmla="*/ 1 w 13"/>
                <a:gd name="T53" fmla="*/ 28 h 30"/>
                <a:gd name="T54" fmla="*/ 1 w 13"/>
                <a:gd name="T55" fmla="*/ 25 h 30"/>
                <a:gd name="T56" fmla="*/ 1 w 13"/>
                <a:gd name="T57" fmla="*/ 23 h 30"/>
                <a:gd name="T58" fmla="*/ 2 w 13"/>
                <a:gd name="T59" fmla="*/ 23 h 30"/>
                <a:gd name="T60" fmla="*/ 2 w 13"/>
                <a:gd name="T61" fmla="*/ 20 h 30"/>
                <a:gd name="T62" fmla="*/ 3 w 13"/>
                <a:gd name="T63" fmla="*/ 21 h 30"/>
                <a:gd name="T64" fmla="*/ 3 w 13"/>
                <a:gd name="T65" fmla="*/ 19 h 30"/>
                <a:gd name="T66" fmla="*/ 6 w 13"/>
                <a:gd name="T67" fmla="*/ 19 h 30"/>
                <a:gd name="T68" fmla="*/ 4 w 13"/>
                <a:gd name="T69" fmla="*/ 17 h 30"/>
                <a:gd name="T70" fmla="*/ 2 w 13"/>
                <a:gd name="T71" fmla="*/ 17 h 30"/>
                <a:gd name="T72" fmla="*/ 5 w 13"/>
                <a:gd name="T73" fmla="*/ 17 h 30"/>
                <a:gd name="T74" fmla="*/ 6 w 13"/>
                <a:gd name="T75" fmla="*/ 16 h 30"/>
                <a:gd name="T76" fmla="*/ 6 w 13"/>
                <a:gd name="T77" fmla="*/ 15 h 30"/>
                <a:gd name="T78" fmla="*/ 4 w 13"/>
                <a:gd name="T79" fmla="*/ 15 h 30"/>
                <a:gd name="T80" fmla="*/ 3 w 13"/>
                <a:gd name="T81" fmla="*/ 13 h 30"/>
                <a:gd name="T82" fmla="*/ 4 w 13"/>
                <a:gd name="T83" fmla="*/ 12 h 30"/>
                <a:gd name="T84" fmla="*/ 3 w 13"/>
                <a:gd name="T85" fmla="*/ 11 h 30"/>
                <a:gd name="T86" fmla="*/ 3 w 13"/>
                <a:gd name="T87" fmla="*/ 9 h 30"/>
                <a:gd name="T88" fmla="*/ 3 w 13"/>
                <a:gd name="T89" fmla="*/ 8 h 30"/>
                <a:gd name="T90" fmla="*/ 3 w 13"/>
                <a:gd name="T9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30">
                  <a:moveTo>
                    <a:pt x="3" y="7"/>
                  </a:moveTo>
                  <a:cubicBezTo>
                    <a:pt x="3" y="6"/>
                    <a:pt x="3" y="6"/>
                    <a:pt x="3" y="6"/>
                  </a:cubicBezTo>
                  <a:cubicBezTo>
                    <a:pt x="3" y="6"/>
                    <a:pt x="4" y="6"/>
                    <a:pt x="4" y="6"/>
                  </a:cubicBezTo>
                  <a:cubicBezTo>
                    <a:pt x="4" y="5"/>
                    <a:pt x="4" y="5"/>
                    <a:pt x="4" y="5"/>
                  </a:cubicBezTo>
                  <a:cubicBezTo>
                    <a:pt x="4" y="5"/>
                    <a:pt x="3" y="5"/>
                    <a:pt x="3" y="4"/>
                  </a:cubicBezTo>
                  <a:cubicBezTo>
                    <a:pt x="3" y="4"/>
                    <a:pt x="3" y="3"/>
                    <a:pt x="3" y="3"/>
                  </a:cubicBezTo>
                  <a:cubicBezTo>
                    <a:pt x="3" y="2"/>
                    <a:pt x="3" y="2"/>
                    <a:pt x="3" y="2"/>
                  </a:cubicBezTo>
                  <a:cubicBezTo>
                    <a:pt x="3" y="1"/>
                    <a:pt x="2" y="1"/>
                    <a:pt x="3" y="1"/>
                  </a:cubicBezTo>
                  <a:cubicBezTo>
                    <a:pt x="3" y="1"/>
                    <a:pt x="3" y="0"/>
                    <a:pt x="3" y="1"/>
                  </a:cubicBezTo>
                  <a:cubicBezTo>
                    <a:pt x="3" y="1"/>
                    <a:pt x="4" y="2"/>
                    <a:pt x="4" y="2"/>
                  </a:cubicBezTo>
                  <a:cubicBezTo>
                    <a:pt x="4" y="2"/>
                    <a:pt x="5" y="2"/>
                    <a:pt x="5" y="2"/>
                  </a:cubicBezTo>
                  <a:cubicBezTo>
                    <a:pt x="6" y="2"/>
                    <a:pt x="6" y="2"/>
                    <a:pt x="6" y="2"/>
                  </a:cubicBezTo>
                  <a:cubicBezTo>
                    <a:pt x="7" y="3"/>
                    <a:pt x="7" y="3"/>
                    <a:pt x="7" y="3"/>
                  </a:cubicBezTo>
                  <a:cubicBezTo>
                    <a:pt x="7" y="3"/>
                    <a:pt x="8" y="3"/>
                    <a:pt x="8" y="4"/>
                  </a:cubicBezTo>
                  <a:cubicBezTo>
                    <a:pt x="8" y="4"/>
                    <a:pt x="9" y="6"/>
                    <a:pt x="9" y="6"/>
                  </a:cubicBezTo>
                  <a:cubicBezTo>
                    <a:pt x="9" y="6"/>
                    <a:pt x="10" y="7"/>
                    <a:pt x="10" y="6"/>
                  </a:cubicBezTo>
                  <a:cubicBezTo>
                    <a:pt x="10" y="6"/>
                    <a:pt x="9" y="6"/>
                    <a:pt x="10" y="5"/>
                  </a:cubicBezTo>
                  <a:cubicBezTo>
                    <a:pt x="10" y="5"/>
                    <a:pt x="9" y="4"/>
                    <a:pt x="9" y="4"/>
                  </a:cubicBezTo>
                  <a:cubicBezTo>
                    <a:pt x="9" y="4"/>
                    <a:pt x="9" y="2"/>
                    <a:pt x="10" y="3"/>
                  </a:cubicBezTo>
                  <a:cubicBezTo>
                    <a:pt x="10" y="4"/>
                    <a:pt x="10" y="3"/>
                    <a:pt x="10" y="3"/>
                  </a:cubicBezTo>
                  <a:cubicBezTo>
                    <a:pt x="11" y="3"/>
                    <a:pt x="11" y="3"/>
                    <a:pt x="11" y="3"/>
                  </a:cubicBezTo>
                  <a:cubicBezTo>
                    <a:pt x="11" y="2"/>
                    <a:pt x="11" y="2"/>
                    <a:pt x="11" y="2"/>
                  </a:cubicBezTo>
                  <a:cubicBezTo>
                    <a:pt x="11" y="2"/>
                    <a:pt x="12" y="1"/>
                    <a:pt x="12" y="2"/>
                  </a:cubicBezTo>
                  <a:cubicBezTo>
                    <a:pt x="12" y="2"/>
                    <a:pt x="13" y="2"/>
                    <a:pt x="12" y="3"/>
                  </a:cubicBezTo>
                  <a:cubicBezTo>
                    <a:pt x="12" y="3"/>
                    <a:pt x="12" y="3"/>
                    <a:pt x="12" y="4"/>
                  </a:cubicBezTo>
                  <a:cubicBezTo>
                    <a:pt x="12" y="5"/>
                    <a:pt x="12" y="5"/>
                    <a:pt x="12" y="6"/>
                  </a:cubicBezTo>
                  <a:cubicBezTo>
                    <a:pt x="12" y="6"/>
                    <a:pt x="12" y="7"/>
                    <a:pt x="12" y="7"/>
                  </a:cubicBezTo>
                  <a:cubicBezTo>
                    <a:pt x="12" y="8"/>
                    <a:pt x="13" y="8"/>
                    <a:pt x="12" y="8"/>
                  </a:cubicBezTo>
                  <a:cubicBezTo>
                    <a:pt x="11" y="8"/>
                    <a:pt x="10" y="7"/>
                    <a:pt x="10" y="7"/>
                  </a:cubicBezTo>
                  <a:cubicBezTo>
                    <a:pt x="10" y="8"/>
                    <a:pt x="9" y="8"/>
                    <a:pt x="10" y="8"/>
                  </a:cubicBezTo>
                  <a:cubicBezTo>
                    <a:pt x="10" y="8"/>
                    <a:pt x="11" y="9"/>
                    <a:pt x="11" y="9"/>
                  </a:cubicBezTo>
                  <a:cubicBezTo>
                    <a:pt x="11" y="9"/>
                    <a:pt x="12" y="9"/>
                    <a:pt x="12" y="10"/>
                  </a:cubicBezTo>
                  <a:cubicBezTo>
                    <a:pt x="12" y="10"/>
                    <a:pt x="12" y="10"/>
                    <a:pt x="11" y="11"/>
                  </a:cubicBezTo>
                  <a:cubicBezTo>
                    <a:pt x="11" y="11"/>
                    <a:pt x="12" y="12"/>
                    <a:pt x="12" y="12"/>
                  </a:cubicBezTo>
                  <a:cubicBezTo>
                    <a:pt x="12" y="12"/>
                    <a:pt x="12" y="12"/>
                    <a:pt x="12" y="13"/>
                  </a:cubicBezTo>
                  <a:cubicBezTo>
                    <a:pt x="11" y="14"/>
                    <a:pt x="11" y="15"/>
                    <a:pt x="11" y="15"/>
                  </a:cubicBezTo>
                  <a:cubicBezTo>
                    <a:pt x="11" y="15"/>
                    <a:pt x="12" y="15"/>
                    <a:pt x="11" y="16"/>
                  </a:cubicBezTo>
                  <a:cubicBezTo>
                    <a:pt x="11" y="17"/>
                    <a:pt x="11" y="18"/>
                    <a:pt x="11" y="18"/>
                  </a:cubicBezTo>
                  <a:cubicBezTo>
                    <a:pt x="10" y="19"/>
                    <a:pt x="10" y="19"/>
                    <a:pt x="10" y="20"/>
                  </a:cubicBezTo>
                  <a:cubicBezTo>
                    <a:pt x="10" y="20"/>
                    <a:pt x="10" y="22"/>
                    <a:pt x="10" y="22"/>
                  </a:cubicBezTo>
                  <a:cubicBezTo>
                    <a:pt x="10" y="22"/>
                    <a:pt x="11" y="22"/>
                    <a:pt x="10" y="23"/>
                  </a:cubicBezTo>
                  <a:cubicBezTo>
                    <a:pt x="9" y="23"/>
                    <a:pt x="9" y="24"/>
                    <a:pt x="9" y="24"/>
                  </a:cubicBezTo>
                  <a:cubicBezTo>
                    <a:pt x="9" y="25"/>
                    <a:pt x="9" y="25"/>
                    <a:pt x="9" y="25"/>
                  </a:cubicBezTo>
                  <a:cubicBezTo>
                    <a:pt x="9" y="25"/>
                    <a:pt x="9" y="25"/>
                    <a:pt x="8" y="26"/>
                  </a:cubicBezTo>
                  <a:cubicBezTo>
                    <a:pt x="8" y="26"/>
                    <a:pt x="8" y="26"/>
                    <a:pt x="7" y="27"/>
                  </a:cubicBezTo>
                  <a:cubicBezTo>
                    <a:pt x="7" y="28"/>
                    <a:pt x="6" y="29"/>
                    <a:pt x="6" y="29"/>
                  </a:cubicBezTo>
                  <a:cubicBezTo>
                    <a:pt x="6" y="29"/>
                    <a:pt x="6" y="29"/>
                    <a:pt x="5" y="29"/>
                  </a:cubicBezTo>
                  <a:cubicBezTo>
                    <a:pt x="5" y="29"/>
                    <a:pt x="5" y="30"/>
                    <a:pt x="5" y="30"/>
                  </a:cubicBezTo>
                  <a:cubicBezTo>
                    <a:pt x="5" y="29"/>
                    <a:pt x="4" y="29"/>
                    <a:pt x="4" y="29"/>
                  </a:cubicBezTo>
                  <a:cubicBezTo>
                    <a:pt x="4" y="29"/>
                    <a:pt x="5" y="28"/>
                    <a:pt x="5" y="28"/>
                  </a:cubicBezTo>
                  <a:cubicBezTo>
                    <a:pt x="4" y="28"/>
                    <a:pt x="4" y="28"/>
                    <a:pt x="4" y="28"/>
                  </a:cubicBezTo>
                  <a:cubicBezTo>
                    <a:pt x="4" y="28"/>
                    <a:pt x="4" y="28"/>
                    <a:pt x="3" y="28"/>
                  </a:cubicBezTo>
                  <a:cubicBezTo>
                    <a:pt x="1" y="28"/>
                    <a:pt x="1" y="28"/>
                    <a:pt x="1" y="28"/>
                  </a:cubicBezTo>
                  <a:cubicBezTo>
                    <a:pt x="1" y="28"/>
                    <a:pt x="1" y="29"/>
                    <a:pt x="1" y="28"/>
                  </a:cubicBezTo>
                  <a:cubicBezTo>
                    <a:pt x="0" y="26"/>
                    <a:pt x="1" y="26"/>
                    <a:pt x="0" y="26"/>
                  </a:cubicBezTo>
                  <a:cubicBezTo>
                    <a:pt x="0" y="26"/>
                    <a:pt x="1" y="25"/>
                    <a:pt x="1" y="25"/>
                  </a:cubicBezTo>
                  <a:cubicBezTo>
                    <a:pt x="1" y="25"/>
                    <a:pt x="2" y="26"/>
                    <a:pt x="1" y="25"/>
                  </a:cubicBezTo>
                  <a:cubicBezTo>
                    <a:pt x="1" y="24"/>
                    <a:pt x="1" y="23"/>
                    <a:pt x="1" y="23"/>
                  </a:cubicBezTo>
                  <a:cubicBezTo>
                    <a:pt x="1" y="23"/>
                    <a:pt x="1" y="23"/>
                    <a:pt x="1" y="23"/>
                  </a:cubicBezTo>
                  <a:cubicBezTo>
                    <a:pt x="1" y="23"/>
                    <a:pt x="2" y="24"/>
                    <a:pt x="2" y="23"/>
                  </a:cubicBezTo>
                  <a:cubicBezTo>
                    <a:pt x="2" y="22"/>
                    <a:pt x="2" y="22"/>
                    <a:pt x="1" y="21"/>
                  </a:cubicBezTo>
                  <a:cubicBezTo>
                    <a:pt x="1" y="21"/>
                    <a:pt x="1" y="20"/>
                    <a:pt x="2" y="20"/>
                  </a:cubicBezTo>
                  <a:cubicBezTo>
                    <a:pt x="2" y="20"/>
                    <a:pt x="3" y="20"/>
                    <a:pt x="3" y="20"/>
                  </a:cubicBezTo>
                  <a:cubicBezTo>
                    <a:pt x="3" y="20"/>
                    <a:pt x="3" y="21"/>
                    <a:pt x="3" y="21"/>
                  </a:cubicBezTo>
                  <a:cubicBezTo>
                    <a:pt x="3" y="20"/>
                    <a:pt x="3" y="20"/>
                    <a:pt x="3" y="20"/>
                  </a:cubicBezTo>
                  <a:cubicBezTo>
                    <a:pt x="3" y="19"/>
                    <a:pt x="3" y="19"/>
                    <a:pt x="3" y="19"/>
                  </a:cubicBezTo>
                  <a:cubicBezTo>
                    <a:pt x="4" y="19"/>
                    <a:pt x="5" y="19"/>
                    <a:pt x="5" y="19"/>
                  </a:cubicBezTo>
                  <a:cubicBezTo>
                    <a:pt x="5" y="19"/>
                    <a:pt x="5" y="19"/>
                    <a:pt x="6" y="19"/>
                  </a:cubicBezTo>
                  <a:cubicBezTo>
                    <a:pt x="6" y="19"/>
                    <a:pt x="7" y="19"/>
                    <a:pt x="6" y="18"/>
                  </a:cubicBezTo>
                  <a:cubicBezTo>
                    <a:pt x="5" y="18"/>
                    <a:pt x="4" y="17"/>
                    <a:pt x="4" y="17"/>
                  </a:cubicBezTo>
                  <a:cubicBezTo>
                    <a:pt x="4" y="17"/>
                    <a:pt x="4" y="17"/>
                    <a:pt x="3" y="17"/>
                  </a:cubicBezTo>
                  <a:cubicBezTo>
                    <a:pt x="2" y="17"/>
                    <a:pt x="2" y="17"/>
                    <a:pt x="2" y="17"/>
                  </a:cubicBezTo>
                  <a:cubicBezTo>
                    <a:pt x="3" y="17"/>
                    <a:pt x="4" y="17"/>
                    <a:pt x="4" y="17"/>
                  </a:cubicBezTo>
                  <a:cubicBezTo>
                    <a:pt x="5" y="17"/>
                    <a:pt x="5" y="17"/>
                    <a:pt x="5" y="17"/>
                  </a:cubicBezTo>
                  <a:cubicBezTo>
                    <a:pt x="6" y="17"/>
                    <a:pt x="6" y="17"/>
                    <a:pt x="6" y="17"/>
                  </a:cubicBezTo>
                  <a:cubicBezTo>
                    <a:pt x="6" y="16"/>
                    <a:pt x="6" y="16"/>
                    <a:pt x="6" y="16"/>
                  </a:cubicBezTo>
                  <a:cubicBezTo>
                    <a:pt x="6" y="16"/>
                    <a:pt x="6" y="16"/>
                    <a:pt x="6" y="16"/>
                  </a:cubicBezTo>
                  <a:cubicBezTo>
                    <a:pt x="6" y="15"/>
                    <a:pt x="6" y="15"/>
                    <a:pt x="6" y="15"/>
                  </a:cubicBezTo>
                  <a:cubicBezTo>
                    <a:pt x="6" y="15"/>
                    <a:pt x="6" y="14"/>
                    <a:pt x="5" y="14"/>
                  </a:cubicBezTo>
                  <a:cubicBezTo>
                    <a:pt x="5" y="15"/>
                    <a:pt x="4" y="15"/>
                    <a:pt x="4" y="15"/>
                  </a:cubicBezTo>
                  <a:cubicBezTo>
                    <a:pt x="4" y="15"/>
                    <a:pt x="5" y="15"/>
                    <a:pt x="4" y="14"/>
                  </a:cubicBezTo>
                  <a:cubicBezTo>
                    <a:pt x="4" y="14"/>
                    <a:pt x="4" y="14"/>
                    <a:pt x="3" y="13"/>
                  </a:cubicBezTo>
                  <a:cubicBezTo>
                    <a:pt x="3" y="13"/>
                    <a:pt x="3" y="13"/>
                    <a:pt x="3" y="13"/>
                  </a:cubicBezTo>
                  <a:cubicBezTo>
                    <a:pt x="3" y="12"/>
                    <a:pt x="4" y="12"/>
                    <a:pt x="4" y="12"/>
                  </a:cubicBezTo>
                  <a:cubicBezTo>
                    <a:pt x="3" y="11"/>
                    <a:pt x="3" y="11"/>
                    <a:pt x="3" y="11"/>
                  </a:cubicBezTo>
                  <a:cubicBezTo>
                    <a:pt x="3" y="11"/>
                    <a:pt x="3" y="11"/>
                    <a:pt x="3" y="11"/>
                  </a:cubicBezTo>
                  <a:cubicBezTo>
                    <a:pt x="3" y="10"/>
                    <a:pt x="3" y="11"/>
                    <a:pt x="3" y="10"/>
                  </a:cubicBezTo>
                  <a:cubicBezTo>
                    <a:pt x="3" y="10"/>
                    <a:pt x="4" y="10"/>
                    <a:pt x="3" y="9"/>
                  </a:cubicBezTo>
                  <a:cubicBezTo>
                    <a:pt x="3" y="9"/>
                    <a:pt x="3" y="9"/>
                    <a:pt x="3" y="9"/>
                  </a:cubicBezTo>
                  <a:cubicBezTo>
                    <a:pt x="3" y="9"/>
                    <a:pt x="2" y="9"/>
                    <a:pt x="3" y="8"/>
                  </a:cubicBezTo>
                  <a:cubicBezTo>
                    <a:pt x="3" y="8"/>
                    <a:pt x="3" y="8"/>
                    <a:pt x="3" y="8"/>
                  </a:cubicBezTo>
                  <a:lnTo>
                    <a:pt x="3" y="7"/>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04" name="Freeform 103"/>
            <p:cNvSpPr>
              <a:spLocks/>
            </p:cNvSpPr>
            <p:nvPr/>
          </p:nvSpPr>
          <p:spPr bwMode="auto">
            <a:xfrm>
              <a:off x="10182225" y="3984626"/>
              <a:ext cx="7938" cy="6350"/>
            </a:xfrm>
            <a:custGeom>
              <a:avLst/>
              <a:gdLst>
                <a:gd name="T0" fmla="*/ 2 w 6"/>
                <a:gd name="T1" fmla="*/ 3 h 5"/>
                <a:gd name="T2" fmla="*/ 2 w 6"/>
                <a:gd name="T3" fmla="*/ 2 h 5"/>
                <a:gd name="T4" fmla="*/ 1 w 6"/>
                <a:gd name="T5" fmla="*/ 2 h 5"/>
                <a:gd name="T6" fmla="*/ 0 w 6"/>
                <a:gd name="T7" fmla="*/ 0 h 5"/>
                <a:gd name="T8" fmla="*/ 2 w 6"/>
                <a:gd name="T9" fmla="*/ 1 h 5"/>
                <a:gd name="T10" fmla="*/ 2 w 6"/>
                <a:gd name="T11" fmla="*/ 1 h 5"/>
                <a:gd name="T12" fmla="*/ 2 w 6"/>
                <a:gd name="T13" fmla="*/ 2 h 5"/>
                <a:gd name="T14" fmla="*/ 3 w 6"/>
                <a:gd name="T15" fmla="*/ 2 h 5"/>
                <a:gd name="T16" fmla="*/ 3 w 6"/>
                <a:gd name="T17" fmla="*/ 3 h 5"/>
                <a:gd name="T18" fmla="*/ 4 w 6"/>
                <a:gd name="T19" fmla="*/ 3 h 5"/>
                <a:gd name="T20" fmla="*/ 4 w 6"/>
                <a:gd name="T21" fmla="*/ 3 h 5"/>
                <a:gd name="T22" fmla="*/ 5 w 6"/>
                <a:gd name="T23" fmla="*/ 3 h 5"/>
                <a:gd name="T24" fmla="*/ 5 w 6"/>
                <a:gd name="T25" fmla="*/ 3 h 5"/>
                <a:gd name="T26" fmla="*/ 4 w 6"/>
                <a:gd name="T27" fmla="*/ 3 h 5"/>
                <a:gd name="T28" fmla="*/ 4 w 6"/>
                <a:gd name="T29" fmla="*/ 4 h 5"/>
                <a:gd name="T30" fmla="*/ 4 w 6"/>
                <a:gd name="T31" fmla="*/ 4 h 5"/>
                <a:gd name="T32" fmla="*/ 3 w 6"/>
                <a:gd name="T33" fmla="*/ 4 h 5"/>
                <a:gd name="T34" fmla="*/ 3 w 6"/>
                <a:gd name="T35" fmla="*/ 3 h 5"/>
                <a:gd name="T36" fmla="*/ 2 w 6"/>
                <a:gd name="T37" fmla="*/ 3 h 5"/>
                <a:gd name="T38" fmla="*/ 2 w 6"/>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2" y="3"/>
                  </a:moveTo>
                  <a:cubicBezTo>
                    <a:pt x="2" y="3"/>
                    <a:pt x="2" y="2"/>
                    <a:pt x="2" y="2"/>
                  </a:cubicBezTo>
                  <a:cubicBezTo>
                    <a:pt x="1" y="2"/>
                    <a:pt x="1" y="2"/>
                    <a:pt x="1" y="2"/>
                  </a:cubicBezTo>
                  <a:cubicBezTo>
                    <a:pt x="1" y="1"/>
                    <a:pt x="0" y="1"/>
                    <a:pt x="0" y="0"/>
                  </a:cubicBezTo>
                  <a:cubicBezTo>
                    <a:pt x="1" y="0"/>
                    <a:pt x="1" y="0"/>
                    <a:pt x="2" y="1"/>
                  </a:cubicBezTo>
                  <a:cubicBezTo>
                    <a:pt x="2" y="1"/>
                    <a:pt x="2" y="1"/>
                    <a:pt x="2" y="1"/>
                  </a:cubicBezTo>
                  <a:cubicBezTo>
                    <a:pt x="2" y="2"/>
                    <a:pt x="2" y="2"/>
                    <a:pt x="2" y="2"/>
                  </a:cubicBezTo>
                  <a:cubicBezTo>
                    <a:pt x="2" y="2"/>
                    <a:pt x="2" y="2"/>
                    <a:pt x="3" y="2"/>
                  </a:cubicBezTo>
                  <a:cubicBezTo>
                    <a:pt x="3" y="3"/>
                    <a:pt x="3" y="3"/>
                    <a:pt x="3" y="3"/>
                  </a:cubicBezTo>
                  <a:cubicBezTo>
                    <a:pt x="3" y="3"/>
                    <a:pt x="3" y="3"/>
                    <a:pt x="4" y="3"/>
                  </a:cubicBezTo>
                  <a:cubicBezTo>
                    <a:pt x="4" y="3"/>
                    <a:pt x="4" y="3"/>
                    <a:pt x="4" y="3"/>
                  </a:cubicBezTo>
                  <a:cubicBezTo>
                    <a:pt x="5" y="3"/>
                    <a:pt x="5" y="3"/>
                    <a:pt x="5" y="3"/>
                  </a:cubicBezTo>
                  <a:cubicBezTo>
                    <a:pt x="5" y="3"/>
                    <a:pt x="6" y="3"/>
                    <a:pt x="5" y="3"/>
                  </a:cubicBezTo>
                  <a:cubicBezTo>
                    <a:pt x="4" y="4"/>
                    <a:pt x="4" y="3"/>
                    <a:pt x="4" y="3"/>
                  </a:cubicBezTo>
                  <a:cubicBezTo>
                    <a:pt x="4" y="4"/>
                    <a:pt x="4" y="4"/>
                    <a:pt x="4" y="4"/>
                  </a:cubicBezTo>
                  <a:cubicBezTo>
                    <a:pt x="4" y="4"/>
                    <a:pt x="4" y="4"/>
                    <a:pt x="4" y="4"/>
                  </a:cubicBezTo>
                  <a:cubicBezTo>
                    <a:pt x="3" y="4"/>
                    <a:pt x="4" y="5"/>
                    <a:pt x="3" y="4"/>
                  </a:cubicBezTo>
                  <a:cubicBezTo>
                    <a:pt x="3" y="4"/>
                    <a:pt x="3" y="4"/>
                    <a:pt x="3" y="3"/>
                  </a:cubicBezTo>
                  <a:cubicBezTo>
                    <a:pt x="2" y="3"/>
                    <a:pt x="2" y="3"/>
                    <a:pt x="2" y="3"/>
                  </a:cubicBezTo>
                  <a:cubicBezTo>
                    <a:pt x="2" y="3"/>
                    <a:pt x="2" y="3"/>
                    <a:pt x="2" y="3"/>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05" name="Freeform 104"/>
            <p:cNvSpPr>
              <a:spLocks/>
            </p:cNvSpPr>
            <p:nvPr/>
          </p:nvSpPr>
          <p:spPr bwMode="auto">
            <a:xfrm>
              <a:off x="10185400" y="3981451"/>
              <a:ext cx="1588" cy="3175"/>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0"/>
                    <a:pt x="1" y="0"/>
                    <a:pt x="1" y="1"/>
                  </a:cubicBezTo>
                  <a:cubicBezTo>
                    <a:pt x="1" y="1"/>
                    <a:pt x="1" y="1"/>
                    <a:pt x="1" y="1"/>
                  </a:cubicBezTo>
                  <a:cubicBezTo>
                    <a:pt x="1" y="1"/>
                    <a:pt x="1" y="2"/>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06" name="Freeform 105"/>
            <p:cNvSpPr>
              <a:spLocks/>
            </p:cNvSpPr>
            <p:nvPr/>
          </p:nvSpPr>
          <p:spPr bwMode="auto">
            <a:xfrm>
              <a:off x="10186988" y="3957638"/>
              <a:ext cx="3175" cy="6350"/>
            </a:xfrm>
            <a:custGeom>
              <a:avLst/>
              <a:gdLst>
                <a:gd name="T0" fmla="*/ 0 w 2"/>
                <a:gd name="T1" fmla="*/ 4 h 5"/>
                <a:gd name="T2" fmla="*/ 1 w 2"/>
                <a:gd name="T3" fmla="*/ 3 h 5"/>
                <a:gd name="T4" fmla="*/ 1 w 2"/>
                <a:gd name="T5" fmla="*/ 2 h 5"/>
                <a:gd name="T6" fmla="*/ 1 w 2"/>
                <a:gd name="T7" fmla="*/ 0 h 5"/>
                <a:gd name="T8" fmla="*/ 2 w 2"/>
                <a:gd name="T9" fmla="*/ 1 h 5"/>
                <a:gd name="T10" fmla="*/ 1 w 2"/>
                <a:gd name="T11" fmla="*/ 2 h 5"/>
                <a:gd name="T12" fmla="*/ 1 w 2"/>
                <a:gd name="T13" fmla="*/ 3 h 5"/>
                <a:gd name="T14" fmla="*/ 1 w 2"/>
                <a:gd name="T15" fmla="*/ 4 h 5"/>
                <a:gd name="T16" fmla="*/ 1 w 2"/>
                <a:gd name="T17" fmla="*/ 5 h 5"/>
                <a:gd name="T18" fmla="*/ 0 w 2"/>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0" y="4"/>
                  </a:moveTo>
                  <a:cubicBezTo>
                    <a:pt x="0" y="3"/>
                    <a:pt x="1" y="3"/>
                    <a:pt x="1" y="3"/>
                  </a:cubicBezTo>
                  <a:cubicBezTo>
                    <a:pt x="1" y="2"/>
                    <a:pt x="1" y="3"/>
                    <a:pt x="1" y="2"/>
                  </a:cubicBezTo>
                  <a:cubicBezTo>
                    <a:pt x="1" y="1"/>
                    <a:pt x="1" y="0"/>
                    <a:pt x="1" y="0"/>
                  </a:cubicBezTo>
                  <a:cubicBezTo>
                    <a:pt x="2" y="0"/>
                    <a:pt x="2" y="1"/>
                    <a:pt x="2" y="1"/>
                  </a:cubicBezTo>
                  <a:cubicBezTo>
                    <a:pt x="2" y="2"/>
                    <a:pt x="2" y="2"/>
                    <a:pt x="1" y="2"/>
                  </a:cubicBezTo>
                  <a:cubicBezTo>
                    <a:pt x="1" y="3"/>
                    <a:pt x="2" y="3"/>
                    <a:pt x="1" y="3"/>
                  </a:cubicBezTo>
                  <a:cubicBezTo>
                    <a:pt x="1" y="3"/>
                    <a:pt x="1" y="4"/>
                    <a:pt x="1" y="4"/>
                  </a:cubicBezTo>
                  <a:cubicBezTo>
                    <a:pt x="1" y="4"/>
                    <a:pt x="1" y="5"/>
                    <a:pt x="1" y="5"/>
                  </a:cubicBezTo>
                  <a:cubicBezTo>
                    <a:pt x="0" y="5"/>
                    <a:pt x="0" y="5"/>
                    <a:pt x="0" y="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07" name="Freeform 106"/>
            <p:cNvSpPr>
              <a:spLocks/>
            </p:cNvSpPr>
            <p:nvPr/>
          </p:nvSpPr>
          <p:spPr bwMode="auto">
            <a:xfrm>
              <a:off x="10188575" y="3954463"/>
              <a:ext cx="1588" cy="158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1"/>
                    <a:pt x="0" y="1"/>
                  </a:cubicBezTo>
                  <a:cubicBezTo>
                    <a:pt x="0" y="1"/>
                    <a:pt x="0" y="1"/>
                    <a:pt x="0" y="1"/>
                  </a:cubicBezTo>
                  <a:cubicBezTo>
                    <a:pt x="0" y="1"/>
                    <a:pt x="1" y="1"/>
                    <a:pt x="1" y="1"/>
                  </a:cubicBezTo>
                  <a:cubicBezTo>
                    <a:pt x="1" y="1"/>
                    <a:pt x="1" y="1"/>
                    <a:pt x="1" y="1"/>
                  </a:cubicBezTo>
                  <a:cubicBezTo>
                    <a:pt x="1" y="1"/>
                    <a:pt x="1"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08" name="Freeform 107"/>
            <p:cNvSpPr>
              <a:spLocks/>
            </p:cNvSpPr>
            <p:nvPr/>
          </p:nvSpPr>
          <p:spPr bwMode="auto">
            <a:xfrm>
              <a:off x="10155238" y="4005263"/>
              <a:ext cx="30163" cy="53975"/>
            </a:xfrm>
            <a:custGeom>
              <a:avLst/>
              <a:gdLst>
                <a:gd name="T0" fmla="*/ 2 w 21"/>
                <a:gd name="T1" fmla="*/ 21 h 38"/>
                <a:gd name="T2" fmla="*/ 2 w 21"/>
                <a:gd name="T3" fmla="*/ 17 h 38"/>
                <a:gd name="T4" fmla="*/ 0 w 21"/>
                <a:gd name="T5" fmla="*/ 14 h 38"/>
                <a:gd name="T6" fmla="*/ 0 w 21"/>
                <a:gd name="T7" fmla="*/ 11 h 38"/>
                <a:gd name="T8" fmla="*/ 1 w 21"/>
                <a:gd name="T9" fmla="*/ 10 h 38"/>
                <a:gd name="T10" fmla="*/ 1 w 21"/>
                <a:gd name="T11" fmla="*/ 11 h 38"/>
                <a:gd name="T12" fmla="*/ 2 w 21"/>
                <a:gd name="T13" fmla="*/ 11 h 38"/>
                <a:gd name="T14" fmla="*/ 3 w 21"/>
                <a:gd name="T15" fmla="*/ 9 h 38"/>
                <a:gd name="T16" fmla="*/ 6 w 21"/>
                <a:gd name="T17" fmla="*/ 6 h 38"/>
                <a:gd name="T18" fmla="*/ 5 w 21"/>
                <a:gd name="T19" fmla="*/ 1 h 38"/>
                <a:gd name="T20" fmla="*/ 7 w 21"/>
                <a:gd name="T21" fmla="*/ 2 h 38"/>
                <a:gd name="T22" fmla="*/ 9 w 21"/>
                <a:gd name="T23" fmla="*/ 5 h 38"/>
                <a:gd name="T24" fmla="*/ 9 w 21"/>
                <a:gd name="T25" fmla="*/ 9 h 38"/>
                <a:gd name="T26" fmla="*/ 10 w 21"/>
                <a:gd name="T27" fmla="*/ 14 h 38"/>
                <a:gd name="T28" fmla="*/ 12 w 21"/>
                <a:gd name="T29" fmla="*/ 17 h 38"/>
                <a:gd name="T30" fmla="*/ 12 w 21"/>
                <a:gd name="T31" fmla="*/ 21 h 38"/>
                <a:gd name="T32" fmla="*/ 13 w 21"/>
                <a:gd name="T33" fmla="*/ 24 h 38"/>
                <a:gd name="T34" fmla="*/ 15 w 21"/>
                <a:gd name="T35" fmla="*/ 24 h 38"/>
                <a:gd name="T36" fmla="*/ 16 w 21"/>
                <a:gd name="T37" fmla="*/ 24 h 38"/>
                <a:gd name="T38" fmla="*/ 16 w 21"/>
                <a:gd name="T39" fmla="*/ 22 h 38"/>
                <a:gd name="T40" fmla="*/ 16 w 21"/>
                <a:gd name="T41" fmla="*/ 21 h 38"/>
                <a:gd name="T42" fmla="*/ 17 w 21"/>
                <a:gd name="T43" fmla="*/ 23 h 38"/>
                <a:gd name="T44" fmla="*/ 17 w 21"/>
                <a:gd name="T45" fmla="*/ 26 h 38"/>
                <a:gd name="T46" fmla="*/ 18 w 21"/>
                <a:gd name="T47" fmla="*/ 29 h 38"/>
                <a:gd name="T48" fmla="*/ 19 w 21"/>
                <a:gd name="T49" fmla="*/ 32 h 38"/>
                <a:gd name="T50" fmla="*/ 20 w 21"/>
                <a:gd name="T51" fmla="*/ 34 h 38"/>
                <a:gd name="T52" fmla="*/ 19 w 21"/>
                <a:gd name="T53" fmla="*/ 37 h 38"/>
                <a:gd name="T54" fmla="*/ 16 w 21"/>
                <a:gd name="T55" fmla="*/ 38 h 38"/>
                <a:gd name="T56" fmla="*/ 14 w 21"/>
                <a:gd name="T57" fmla="*/ 37 h 38"/>
                <a:gd name="T58" fmla="*/ 13 w 21"/>
                <a:gd name="T59" fmla="*/ 35 h 38"/>
                <a:gd name="T60" fmla="*/ 12 w 21"/>
                <a:gd name="T61" fmla="*/ 32 h 38"/>
                <a:gd name="T62" fmla="*/ 11 w 21"/>
                <a:gd name="T63" fmla="*/ 30 h 38"/>
                <a:gd name="T64" fmla="*/ 12 w 21"/>
                <a:gd name="T65" fmla="*/ 32 h 38"/>
                <a:gd name="T66" fmla="*/ 12 w 21"/>
                <a:gd name="T67" fmla="*/ 34 h 38"/>
                <a:gd name="T68" fmla="*/ 11 w 21"/>
                <a:gd name="T69" fmla="*/ 34 h 38"/>
                <a:gd name="T70" fmla="*/ 10 w 21"/>
                <a:gd name="T71" fmla="*/ 31 h 38"/>
                <a:gd name="T72" fmla="*/ 8 w 21"/>
                <a:gd name="T73" fmla="*/ 30 h 38"/>
                <a:gd name="T74" fmla="*/ 8 w 21"/>
                <a:gd name="T75" fmla="*/ 28 h 38"/>
                <a:gd name="T76" fmla="*/ 5 w 21"/>
                <a:gd name="T77" fmla="*/ 27 h 38"/>
                <a:gd name="T78" fmla="*/ 5 w 21"/>
                <a:gd name="T79" fmla="*/ 28 h 38"/>
                <a:gd name="T80" fmla="*/ 6 w 21"/>
                <a:gd name="T81" fmla="*/ 30 h 38"/>
                <a:gd name="T82" fmla="*/ 4 w 21"/>
                <a:gd name="T83" fmla="*/ 30 h 38"/>
                <a:gd name="T84" fmla="*/ 3 w 21"/>
                <a:gd name="T85" fmla="*/ 28 h 38"/>
                <a:gd name="T86" fmla="*/ 1 w 21"/>
                <a:gd name="T87" fmla="*/ 25 h 38"/>
                <a:gd name="T88" fmla="*/ 1 w 21"/>
                <a:gd name="T8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38">
                  <a:moveTo>
                    <a:pt x="1" y="23"/>
                  </a:moveTo>
                  <a:cubicBezTo>
                    <a:pt x="1" y="22"/>
                    <a:pt x="2" y="21"/>
                    <a:pt x="2" y="21"/>
                  </a:cubicBezTo>
                  <a:cubicBezTo>
                    <a:pt x="2" y="20"/>
                    <a:pt x="2" y="19"/>
                    <a:pt x="2" y="19"/>
                  </a:cubicBezTo>
                  <a:cubicBezTo>
                    <a:pt x="2" y="18"/>
                    <a:pt x="2" y="18"/>
                    <a:pt x="2" y="17"/>
                  </a:cubicBezTo>
                  <a:cubicBezTo>
                    <a:pt x="1" y="16"/>
                    <a:pt x="1" y="16"/>
                    <a:pt x="1" y="15"/>
                  </a:cubicBezTo>
                  <a:cubicBezTo>
                    <a:pt x="0" y="15"/>
                    <a:pt x="1" y="15"/>
                    <a:pt x="0" y="14"/>
                  </a:cubicBezTo>
                  <a:cubicBezTo>
                    <a:pt x="0" y="13"/>
                    <a:pt x="0" y="14"/>
                    <a:pt x="0" y="13"/>
                  </a:cubicBezTo>
                  <a:cubicBezTo>
                    <a:pt x="0" y="12"/>
                    <a:pt x="0" y="11"/>
                    <a:pt x="0" y="11"/>
                  </a:cubicBezTo>
                  <a:cubicBezTo>
                    <a:pt x="0" y="11"/>
                    <a:pt x="0" y="10"/>
                    <a:pt x="1" y="10"/>
                  </a:cubicBezTo>
                  <a:cubicBezTo>
                    <a:pt x="1" y="10"/>
                    <a:pt x="1" y="9"/>
                    <a:pt x="1" y="10"/>
                  </a:cubicBezTo>
                  <a:cubicBezTo>
                    <a:pt x="1" y="10"/>
                    <a:pt x="1" y="11"/>
                    <a:pt x="1" y="11"/>
                  </a:cubicBezTo>
                  <a:cubicBezTo>
                    <a:pt x="1" y="11"/>
                    <a:pt x="1" y="11"/>
                    <a:pt x="1" y="11"/>
                  </a:cubicBezTo>
                  <a:cubicBezTo>
                    <a:pt x="2" y="12"/>
                    <a:pt x="2" y="12"/>
                    <a:pt x="2" y="12"/>
                  </a:cubicBezTo>
                  <a:cubicBezTo>
                    <a:pt x="2" y="12"/>
                    <a:pt x="2" y="11"/>
                    <a:pt x="2" y="11"/>
                  </a:cubicBezTo>
                  <a:cubicBezTo>
                    <a:pt x="2" y="10"/>
                    <a:pt x="2" y="10"/>
                    <a:pt x="3" y="10"/>
                  </a:cubicBezTo>
                  <a:cubicBezTo>
                    <a:pt x="3" y="9"/>
                    <a:pt x="3" y="9"/>
                    <a:pt x="3" y="9"/>
                  </a:cubicBezTo>
                  <a:cubicBezTo>
                    <a:pt x="4" y="9"/>
                    <a:pt x="5" y="8"/>
                    <a:pt x="5" y="7"/>
                  </a:cubicBezTo>
                  <a:cubicBezTo>
                    <a:pt x="6" y="6"/>
                    <a:pt x="6" y="7"/>
                    <a:pt x="6" y="6"/>
                  </a:cubicBezTo>
                  <a:cubicBezTo>
                    <a:pt x="6" y="4"/>
                    <a:pt x="6" y="3"/>
                    <a:pt x="6" y="3"/>
                  </a:cubicBezTo>
                  <a:cubicBezTo>
                    <a:pt x="5" y="2"/>
                    <a:pt x="5" y="1"/>
                    <a:pt x="5" y="1"/>
                  </a:cubicBezTo>
                  <a:cubicBezTo>
                    <a:pt x="5" y="1"/>
                    <a:pt x="5" y="0"/>
                    <a:pt x="6" y="1"/>
                  </a:cubicBezTo>
                  <a:cubicBezTo>
                    <a:pt x="7" y="1"/>
                    <a:pt x="7" y="1"/>
                    <a:pt x="7" y="2"/>
                  </a:cubicBezTo>
                  <a:cubicBezTo>
                    <a:pt x="7" y="2"/>
                    <a:pt x="8" y="3"/>
                    <a:pt x="8" y="3"/>
                  </a:cubicBezTo>
                  <a:cubicBezTo>
                    <a:pt x="8" y="4"/>
                    <a:pt x="8" y="4"/>
                    <a:pt x="9" y="5"/>
                  </a:cubicBezTo>
                  <a:cubicBezTo>
                    <a:pt x="9" y="5"/>
                    <a:pt x="9" y="6"/>
                    <a:pt x="9" y="7"/>
                  </a:cubicBezTo>
                  <a:cubicBezTo>
                    <a:pt x="9" y="8"/>
                    <a:pt x="9" y="8"/>
                    <a:pt x="9" y="9"/>
                  </a:cubicBezTo>
                  <a:cubicBezTo>
                    <a:pt x="9" y="10"/>
                    <a:pt x="9" y="11"/>
                    <a:pt x="9" y="11"/>
                  </a:cubicBezTo>
                  <a:cubicBezTo>
                    <a:pt x="9" y="12"/>
                    <a:pt x="10" y="13"/>
                    <a:pt x="10" y="14"/>
                  </a:cubicBezTo>
                  <a:cubicBezTo>
                    <a:pt x="10" y="14"/>
                    <a:pt x="10" y="15"/>
                    <a:pt x="11" y="16"/>
                  </a:cubicBezTo>
                  <a:cubicBezTo>
                    <a:pt x="11" y="16"/>
                    <a:pt x="12" y="17"/>
                    <a:pt x="12" y="17"/>
                  </a:cubicBezTo>
                  <a:cubicBezTo>
                    <a:pt x="13" y="17"/>
                    <a:pt x="13" y="19"/>
                    <a:pt x="13" y="19"/>
                  </a:cubicBezTo>
                  <a:cubicBezTo>
                    <a:pt x="13" y="20"/>
                    <a:pt x="12" y="21"/>
                    <a:pt x="12" y="21"/>
                  </a:cubicBezTo>
                  <a:cubicBezTo>
                    <a:pt x="12" y="22"/>
                    <a:pt x="12" y="22"/>
                    <a:pt x="12" y="23"/>
                  </a:cubicBezTo>
                  <a:cubicBezTo>
                    <a:pt x="13" y="23"/>
                    <a:pt x="13" y="24"/>
                    <a:pt x="13" y="24"/>
                  </a:cubicBezTo>
                  <a:cubicBezTo>
                    <a:pt x="13" y="24"/>
                    <a:pt x="13" y="24"/>
                    <a:pt x="14" y="24"/>
                  </a:cubicBezTo>
                  <a:cubicBezTo>
                    <a:pt x="14" y="24"/>
                    <a:pt x="15" y="24"/>
                    <a:pt x="15" y="24"/>
                  </a:cubicBezTo>
                  <a:cubicBezTo>
                    <a:pt x="15" y="24"/>
                    <a:pt x="16" y="24"/>
                    <a:pt x="16" y="24"/>
                  </a:cubicBezTo>
                  <a:cubicBezTo>
                    <a:pt x="16" y="24"/>
                    <a:pt x="16" y="25"/>
                    <a:pt x="16" y="24"/>
                  </a:cubicBezTo>
                  <a:cubicBezTo>
                    <a:pt x="16" y="23"/>
                    <a:pt x="17" y="23"/>
                    <a:pt x="16" y="23"/>
                  </a:cubicBezTo>
                  <a:cubicBezTo>
                    <a:pt x="16" y="22"/>
                    <a:pt x="16" y="22"/>
                    <a:pt x="16" y="22"/>
                  </a:cubicBezTo>
                  <a:cubicBezTo>
                    <a:pt x="16" y="22"/>
                    <a:pt x="15" y="21"/>
                    <a:pt x="15" y="21"/>
                  </a:cubicBezTo>
                  <a:cubicBezTo>
                    <a:pt x="15" y="21"/>
                    <a:pt x="16" y="21"/>
                    <a:pt x="16" y="21"/>
                  </a:cubicBezTo>
                  <a:cubicBezTo>
                    <a:pt x="16" y="22"/>
                    <a:pt x="17" y="22"/>
                    <a:pt x="17" y="22"/>
                  </a:cubicBezTo>
                  <a:cubicBezTo>
                    <a:pt x="17" y="22"/>
                    <a:pt x="17" y="22"/>
                    <a:pt x="17" y="23"/>
                  </a:cubicBezTo>
                  <a:cubicBezTo>
                    <a:pt x="17" y="23"/>
                    <a:pt x="17" y="24"/>
                    <a:pt x="17" y="24"/>
                  </a:cubicBezTo>
                  <a:cubicBezTo>
                    <a:pt x="17" y="25"/>
                    <a:pt x="17" y="25"/>
                    <a:pt x="17" y="26"/>
                  </a:cubicBezTo>
                  <a:cubicBezTo>
                    <a:pt x="18" y="27"/>
                    <a:pt x="18" y="27"/>
                    <a:pt x="18" y="28"/>
                  </a:cubicBezTo>
                  <a:cubicBezTo>
                    <a:pt x="18" y="29"/>
                    <a:pt x="18" y="28"/>
                    <a:pt x="18" y="29"/>
                  </a:cubicBezTo>
                  <a:cubicBezTo>
                    <a:pt x="18" y="30"/>
                    <a:pt x="18" y="29"/>
                    <a:pt x="18" y="30"/>
                  </a:cubicBezTo>
                  <a:cubicBezTo>
                    <a:pt x="19" y="31"/>
                    <a:pt x="19" y="32"/>
                    <a:pt x="19" y="32"/>
                  </a:cubicBezTo>
                  <a:cubicBezTo>
                    <a:pt x="19" y="32"/>
                    <a:pt x="19" y="32"/>
                    <a:pt x="19" y="33"/>
                  </a:cubicBezTo>
                  <a:cubicBezTo>
                    <a:pt x="20" y="33"/>
                    <a:pt x="20" y="33"/>
                    <a:pt x="20" y="34"/>
                  </a:cubicBezTo>
                  <a:cubicBezTo>
                    <a:pt x="20" y="34"/>
                    <a:pt x="21" y="34"/>
                    <a:pt x="20" y="35"/>
                  </a:cubicBezTo>
                  <a:cubicBezTo>
                    <a:pt x="19" y="36"/>
                    <a:pt x="20" y="35"/>
                    <a:pt x="19" y="37"/>
                  </a:cubicBezTo>
                  <a:cubicBezTo>
                    <a:pt x="18" y="38"/>
                    <a:pt x="18" y="38"/>
                    <a:pt x="18" y="38"/>
                  </a:cubicBezTo>
                  <a:cubicBezTo>
                    <a:pt x="17" y="38"/>
                    <a:pt x="16" y="38"/>
                    <a:pt x="16" y="38"/>
                  </a:cubicBezTo>
                  <a:cubicBezTo>
                    <a:pt x="15" y="38"/>
                    <a:pt x="15" y="37"/>
                    <a:pt x="15" y="37"/>
                  </a:cubicBezTo>
                  <a:cubicBezTo>
                    <a:pt x="15" y="37"/>
                    <a:pt x="15" y="37"/>
                    <a:pt x="14" y="37"/>
                  </a:cubicBezTo>
                  <a:cubicBezTo>
                    <a:pt x="14" y="36"/>
                    <a:pt x="13" y="36"/>
                    <a:pt x="13" y="36"/>
                  </a:cubicBezTo>
                  <a:cubicBezTo>
                    <a:pt x="13" y="35"/>
                    <a:pt x="13" y="35"/>
                    <a:pt x="13" y="35"/>
                  </a:cubicBezTo>
                  <a:cubicBezTo>
                    <a:pt x="13" y="34"/>
                    <a:pt x="13" y="34"/>
                    <a:pt x="13" y="34"/>
                  </a:cubicBezTo>
                  <a:cubicBezTo>
                    <a:pt x="13" y="33"/>
                    <a:pt x="13" y="33"/>
                    <a:pt x="12" y="32"/>
                  </a:cubicBezTo>
                  <a:cubicBezTo>
                    <a:pt x="12" y="31"/>
                    <a:pt x="13" y="31"/>
                    <a:pt x="12" y="31"/>
                  </a:cubicBezTo>
                  <a:cubicBezTo>
                    <a:pt x="12" y="30"/>
                    <a:pt x="11" y="30"/>
                    <a:pt x="11" y="30"/>
                  </a:cubicBezTo>
                  <a:cubicBezTo>
                    <a:pt x="11" y="31"/>
                    <a:pt x="11" y="31"/>
                    <a:pt x="11" y="31"/>
                  </a:cubicBezTo>
                  <a:cubicBezTo>
                    <a:pt x="11" y="32"/>
                    <a:pt x="12" y="32"/>
                    <a:pt x="12" y="32"/>
                  </a:cubicBezTo>
                  <a:cubicBezTo>
                    <a:pt x="12" y="33"/>
                    <a:pt x="12" y="33"/>
                    <a:pt x="12" y="33"/>
                  </a:cubicBezTo>
                  <a:cubicBezTo>
                    <a:pt x="12" y="34"/>
                    <a:pt x="12" y="34"/>
                    <a:pt x="12" y="34"/>
                  </a:cubicBezTo>
                  <a:cubicBezTo>
                    <a:pt x="12" y="35"/>
                    <a:pt x="12" y="35"/>
                    <a:pt x="12" y="35"/>
                  </a:cubicBezTo>
                  <a:cubicBezTo>
                    <a:pt x="11" y="35"/>
                    <a:pt x="11" y="34"/>
                    <a:pt x="11" y="34"/>
                  </a:cubicBezTo>
                  <a:cubicBezTo>
                    <a:pt x="10" y="33"/>
                    <a:pt x="10" y="32"/>
                    <a:pt x="10" y="32"/>
                  </a:cubicBezTo>
                  <a:cubicBezTo>
                    <a:pt x="10" y="31"/>
                    <a:pt x="10" y="32"/>
                    <a:pt x="10" y="31"/>
                  </a:cubicBezTo>
                  <a:cubicBezTo>
                    <a:pt x="9" y="30"/>
                    <a:pt x="9" y="30"/>
                    <a:pt x="9" y="30"/>
                  </a:cubicBezTo>
                  <a:cubicBezTo>
                    <a:pt x="8" y="30"/>
                    <a:pt x="8" y="30"/>
                    <a:pt x="8" y="30"/>
                  </a:cubicBezTo>
                  <a:cubicBezTo>
                    <a:pt x="8" y="29"/>
                    <a:pt x="8" y="29"/>
                    <a:pt x="8" y="29"/>
                  </a:cubicBezTo>
                  <a:cubicBezTo>
                    <a:pt x="8" y="28"/>
                    <a:pt x="8" y="28"/>
                    <a:pt x="8" y="28"/>
                  </a:cubicBezTo>
                  <a:cubicBezTo>
                    <a:pt x="7" y="27"/>
                    <a:pt x="6" y="26"/>
                    <a:pt x="6" y="26"/>
                  </a:cubicBezTo>
                  <a:cubicBezTo>
                    <a:pt x="6" y="26"/>
                    <a:pt x="6" y="26"/>
                    <a:pt x="5" y="27"/>
                  </a:cubicBezTo>
                  <a:cubicBezTo>
                    <a:pt x="5" y="27"/>
                    <a:pt x="5" y="27"/>
                    <a:pt x="5" y="28"/>
                  </a:cubicBezTo>
                  <a:cubicBezTo>
                    <a:pt x="5" y="28"/>
                    <a:pt x="5" y="28"/>
                    <a:pt x="5" y="28"/>
                  </a:cubicBezTo>
                  <a:cubicBezTo>
                    <a:pt x="6" y="29"/>
                    <a:pt x="6" y="30"/>
                    <a:pt x="6" y="30"/>
                  </a:cubicBezTo>
                  <a:cubicBezTo>
                    <a:pt x="6" y="30"/>
                    <a:pt x="6" y="30"/>
                    <a:pt x="6" y="30"/>
                  </a:cubicBezTo>
                  <a:cubicBezTo>
                    <a:pt x="6" y="30"/>
                    <a:pt x="5" y="31"/>
                    <a:pt x="5" y="31"/>
                  </a:cubicBezTo>
                  <a:cubicBezTo>
                    <a:pt x="5" y="30"/>
                    <a:pt x="4" y="30"/>
                    <a:pt x="4" y="30"/>
                  </a:cubicBezTo>
                  <a:cubicBezTo>
                    <a:pt x="4" y="29"/>
                    <a:pt x="4" y="28"/>
                    <a:pt x="3" y="28"/>
                  </a:cubicBezTo>
                  <a:cubicBezTo>
                    <a:pt x="3" y="28"/>
                    <a:pt x="3" y="28"/>
                    <a:pt x="3" y="28"/>
                  </a:cubicBezTo>
                  <a:cubicBezTo>
                    <a:pt x="2" y="27"/>
                    <a:pt x="2" y="27"/>
                    <a:pt x="1" y="27"/>
                  </a:cubicBezTo>
                  <a:cubicBezTo>
                    <a:pt x="1" y="26"/>
                    <a:pt x="1" y="26"/>
                    <a:pt x="1" y="25"/>
                  </a:cubicBezTo>
                  <a:cubicBezTo>
                    <a:pt x="1" y="25"/>
                    <a:pt x="1" y="25"/>
                    <a:pt x="1" y="24"/>
                  </a:cubicBezTo>
                  <a:cubicBezTo>
                    <a:pt x="1" y="24"/>
                    <a:pt x="1" y="23"/>
                    <a:pt x="1" y="23"/>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09" name="Freeform 108"/>
            <p:cNvSpPr>
              <a:spLocks/>
            </p:cNvSpPr>
            <p:nvPr/>
          </p:nvSpPr>
          <p:spPr bwMode="auto">
            <a:xfrm>
              <a:off x="10150475" y="4038601"/>
              <a:ext cx="1588" cy="1588"/>
            </a:xfrm>
            <a:custGeom>
              <a:avLst/>
              <a:gdLst>
                <a:gd name="T0" fmla="*/ 1 w 2"/>
                <a:gd name="T1" fmla="*/ 1 h 2"/>
                <a:gd name="T2" fmla="*/ 1 w 2"/>
                <a:gd name="T3" fmla="*/ 0 h 2"/>
                <a:gd name="T4" fmla="*/ 2 w 2"/>
                <a:gd name="T5" fmla="*/ 1 h 2"/>
                <a:gd name="T6" fmla="*/ 2 w 2"/>
                <a:gd name="T7" fmla="*/ 1 h 2"/>
                <a:gd name="T8" fmla="*/ 1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1" y="0"/>
                    <a:pt x="1" y="0"/>
                  </a:cubicBezTo>
                  <a:cubicBezTo>
                    <a:pt x="1" y="0"/>
                    <a:pt x="2" y="0"/>
                    <a:pt x="2" y="1"/>
                  </a:cubicBezTo>
                  <a:cubicBezTo>
                    <a:pt x="2" y="1"/>
                    <a:pt x="2" y="1"/>
                    <a:pt x="2" y="1"/>
                  </a:cubicBezTo>
                  <a:cubicBezTo>
                    <a:pt x="2" y="2"/>
                    <a:pt x="2" y="2"/>
                    <a:pt x="1" y="2"/>
                  </a:cubicBezTo>
                  <a:cubicBezTo>
                    <a:pt x="1" y="2"/>
                    <a:pt x="0"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10" name="Freeform 109"/>
            <p:cNvSpPr>
              <a:spLocks/>
            </p:cNvSpPr>
            <p:nvPr/>
          </p:nvSpPr>
          <p:spPr bwMode="auto">
            <a:xfrm>
              <a:off x="10152063" y="4040188"/>
              <a:ext cx="1588" cy="3175"/>
            </a:xfrm>
            <a:custGeom>
              <a:avLst/>
              <a:gdLst>
                <a:gd name="T0" fmla="*/ 0 w 2"/>
                <a:gd name="T1" fmla="*/ 1 h 2"/>
                <a:gd name="T2" fmla="*/ 1 w 2"/>
                <a:gd name="T3" fmla="*/ 0 h 2"/>
                <a:gd name="T4" fmla="*/ 1 w 2"/>
                <a:gd name="T5" fmla="*/ 0 h 2"/>
                <a:gd name="T6" fmla="*/ 1 w 2"/>
                <a:gd name="T7" fmla="*/ 2 h 2"/>
                <a:gd name="T8" fmla="*/ 0 w 2"/>
                <a:gd name="T9" fmla="*/ 2 h 2"/>
                <a:gd name="T10" fmla="*/ 0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1"/>
                    <a:pt x="1" y="1"/>
                    <a:pt x="1" y="0"/>
                  </a:cubicBezTo>
                  <a:cubicBezTo>
                    <a:pt x="1" y="0"/>
                    <a:pt x="1" y="0"/>
                    <a:pt x="1" y="0"/>
                  </a:cubicBezTo>
                  <a:cubicBezTo>
                    <a:pt x="2" y="1"/>
                    <a:pt x="1" y="2"/>
                    <a:pt x="1" y="2"/>
                  </a:cubicBezTo>
                  <a:cubicBezTo>
                    <a:pt x="1" y="2"/>
                    <a:pt x="1" y="2"/>
                    <a:pt x="0" y="2"/>
                  </a:cubicBezTo>
                  <a:cubicBezTo>
                    <a:pt x="0" y="2"/>
                    <a:pt x="0" y="2"/>
                    <a:pt x="0" y="2"/>
                  </a:cubicBezTo>
                  <a:cubicBezTo>
                    <a:pt x="0" y="2"/>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11" name="Freeform 110"/>
            <p:cNvSpPr>
              <a:spLocks/>
            </p:cNvSpPr>
            <p:nvPr/>
          </p:nvSpPr>
          <p:spPr bwMode="auto">
            <a:xfrm>
              <a:off x="10158413" y="4010026"/>
              <a:ext cx="3175" cy="6350"/>
            </a:xfrm>
            <a:custGeom>
              <a:avLst/>
              <a:gdLst>
                <a:gd name="T0" fmla="*/ 0 w 2"/>
                <a:gd name="T1" fmla="*/ 4 h 5"/>
                <a:gd name="T2" fmla="*/ 0 w 2"/>
                <a:gd name="T3" fmla="*/ 2 h 5"/>
                <a:gd name="T4" fmla="*/ 0 w 2"/>
                <a:gd name="T5" fmla="*/ 1 h 5"/>
                <a:gd name="T6" fmla="*/ 0 w 2"/>
                <a:gd name="T7" fmla="*/ 0 h 5"/>
                <a:gd name="T8" fmla="*/ 1 w 2"/>
                <a:gd name="T9" fmla="*/ 1 h 5"/>
                <a:gd name="T10" fmla="*/ 1 w 2"/>
                <a:gd name="T11" fmla="*/ 2 h 5"/>
                <a:gd name="T12" fmla="*/ 1 w 2"/>
                <a:gd name="T13" fmla="*/ 2 h 5"/>
                <a:gd name="T14" fmla="*/ 1 w 2"/>
                <a:gd name="T15" fmla="*/ 3 h 5"/>
                <a:gd name="T16" fmla="*/ 1 w 2"/>
                <a:gd name="T17" fmla="*/ 4 h 5"/>
                <a:gd name="T18" fmla="*/ 1 w 2"/>
                <a:gd name="T19" fmla="*/ 4 h 5"/>
                <a:gd name="T20" fmla="*/ 1 w 2"/>
                <a:gd name="T21" fmla="*/ 5 h 5"/>
                <a:gd name="T22" fmla="*/ 0 w 2"/>
                <a:gd name="T23" fmla="*/ 5 h 5"/>
                <a:gd name="T24" fmla="*/ 0 w 2"/>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4"/>
                  </a:moveTo>
                  <a:cubicBezTo>
                    <a:pt x="0" y="3"/>
                    <a:pt x="0" y="3"/>
                    <a:pt x="0" y="2"/>
                  </a:cubicBezTo>
                  <a:cubicBezTo>
                    <a:pt x="0" y="1"/>
                    <a:pt x="0" y="2"/>
                    <a:pt x="0" y="1"/>
                  </a:cubicBezTo>
                  <a:cubicBezTo>
                    <a:pt x="0" y="0"/>
                    <a:pt x="0" y="0"/>
                    <a:pt x="0" y="0"/>
                  </a:cubicBezTo>
                  <a:cubicBezTo>
                    <a:pt x="0" y="0"/>
                    <a:pt x="1" y="0"/>
                    <a:pt x="1" y="1"/>
                  </a:cubicBezTo>
                  <a:cubicBezTo>
                    <a:pt x="1" y="1"/>
                    <a:pt x="1" y="2"/>
                    <a:pt x="1" y="2"/>
                  </a:cubicBezTo>
                  <a:cubicBezTo>
                    <a:pt x="1" y="2"/>
                    <a:pt x="1" y="2"/>
                    <a:pt x="1" y="2"/>
                  </a:cubicBezTo>
                  <a:cubicBezTo>
                    <a:pt x="1" y="2"/>
                    <a:pt x="2" y="2"/>
                    <a:pt x="1" y="3"/>
                  </a:cubicBezTo>
                  <a:cubicBezTo>
                    <a:pt x="1" y="3"/>
                    <a:pt x="1" y="4"/>
                    <a:pt x="1" y="4"/>
                  </a:cubicBezTo>
                  <a:cubicBezTo>
                    <a:pt x="1" y="4"/>
                    <a:pt x="1" y="4"/>
                    <a:pt x="1" y="4"/>
                  </a:cubicBezTo>
                  <a:cubicBezTo>
                    <a:pt x="1" y="4"/>
                    <a:pt x="1" y="4"/>
                    <a:pt x="1" y="5"/>
                  </a:cubicBezTo>
                  <a:cubicBezTo>
                    <a:pt x="0" y="5"/>
                    <a:pt x="0" y="5"/>
                    <a:pt x="0" y="5"/>
                  </a:cubicBezTo>
                  <a:cubicBezTo>
                    <a:pt x="0" y="5"/>
                    <a:pt x="0" y="4"/>
                    <a:pt x="0" y="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12" name="Freeform 111"/>
            <p:cNvSpPr>
              <a:spLocks/>
            </p:cNvSpPr>
            <p:nvPr/>
          </p:nvSpPr>
          <p:spPr bwMode="auto">
            <a:xfrm>
              <a:off x="10175875" y="4113213"/>
              <a:ext cx="3175" cy="0"/>
            </a:xfrm>
            <a:custGeom>
              <a:avLst/>
              <a:gdLst>
                <a:gd name="T0" fmla="*/ 0 w 3"/>
                <a:gd name="T1" fmla="*/ 1 h 1"/>
                <a:gd name="T2" fmla="*/ 1 w 3"/>
                <a:gd name="T3" fmla="*/ 0 h 1"/>
                <a:gd name="T4" fmla="*/ 2 w 3"/>
                <a:gd name="T5" fmla="*/ 0 h 1"/>
                <a:gd name="T6" fmla="*/ 2 w 3"/>
                <a:gd name="T7" fmla="*/ 1 h 1"/>
                <a:gd name="T8" fmla="*/ 1 w 3"/>
                <a:gd name="T9" fmla="*/ 1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1" y="0"/>
                    <a:pt x="1" y="0"/>
                    <a:pt x="1" y="0"/>
                  </a:cubicBezTo>
                  <a:cubicBezTo>
                    <a:pt x="2" y="0"/>
                    <a:pt x="2" y="0"/>
                    <a:pt x="2" y="0"/>
                  </a:cubicBezTo>
                  <a:cubicBezTo>
                    <a:pt x="2" y="0"/>
                    <a:pt x="3" y="1"/>
                    <a:pt x="2" y="1"/>
                  </a:cubicBezTo>
                  <a:cubicBezTo>
                    <a:pt x="2" y="1"/>
                    <a:pt x="1" y="1"/>
                    <a:pt x="1" y="1"/>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13" name="Freeform 112"/>
            <p:cNvSpPr>
              <a:spLocks/>
            </p:cNvSpPr>
            <p:nvPr/>
          </p:nvSpPr>
          <p:spPr bwMode="auto">
            <a:xfrm>
              <a:off x="10177463" y="4113213"/>
              <a:ext cx="1588" cy="3175"/>
            </a:xfrm>
            <a:custGeom>
              <a:avLst/>
              <a:gdLst>
                <a:gd name="T0" fmla="*/ 0 w 2"/>
                <a:gd name="T1" fmla="*/ 1 h 2"/>
                <a:gd name="T2" fmla="*/ 1 w 2"/>
                <a:gd name="T3" fmla="*/ 1 h 2"/>
                <a:gd name="T4" fmla="*/ 2 w 2"/>
                <a:gd name="T5" fmla="*/ 1 h 2"/>
                <a:gd name="T6" fmla="*/ 1 w 2"/>
                <a:gd name="T7" fmla="*/ 2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1" y="0"/>
                    <a:pt x="1" y="1"/>
                  </a:cubicBezTo>
                  <a:cubicBezTo>
                    <a:pt x="2" y="1"/>
                    <a:pt x="2" y="1"/>
                    <a:pt x="2" y="1"/>
                  </a:cubicBezTo>
                  <a:cubicBezTo>
                    <a:pt x="2" y="2"/>
                    <a:pt x="2" y="2"/>
                    <a:pt x="1" y="2"/>
                  </a:cubicBezTo>
                  <a:cubicBezTo>
                    <a:pt x="1" y="2"/>
                    <a:pt x="1" y="2"/>
                    <a:pt x="1"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14" name="Freeform 113"/>
            <p:cNvSpPr>
              <a:spLocks/>
            </p:cNvSpPr>
            <p:nvPr/>
          </p:nvSpPr>
          <p:spPr bwMode="auto">
            <a:xfrm>
              <a:off x="10169525" y="4122738"/>
              <a:ext cx="3175" cy="3175"/>
            </a:xfrm>
            <a:custGeom>
              <a:avLst/>
              <a:gdLst>
                <a:gd name="T0" fmla="*/ 0 w 2"/>
                <a:gd name="T1" fmla="*/ 1 h 2"/>
                <a:gd name="T2" fmla="*/ 1 w 2"/>
                <a:gd name="T3" fmla="*/ 0 h 2"/>
                <a:gd name="T4" fmla="*/ 2 w 2"/>
                <a:gd name="T5" fmla="*/ 0 h 2"/>
                <a:gd name="T6" fmla="*/ 2 w 2"/>
                <a:gd name="T7" fmla="*/ 1 h 2"/>
                <a:gd name="T8" fmla="*/ 2 w 2"/>
                <a:gd name="T9" fmla="*/ 2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1" y="0"/>
                    <a:pt x="1" y="0"/>
                  </a:cubicBezTo>
                  <a:cubicBezTo>
                    <a:pt x="1" y="0"/>
                    <a:pt x="2" y="0"/>
                    <a:pt x="2" y="0"/>
                  </a:cubicBezTo>
                  <a:cubicBezTo>
                    <a:pt x="2" y="1"/>
                    <a:pt x="2" y="1"/>
                    <a:pt x="2" y="1"/>
                  </a:cubicBezTo>
                  <a:cubicBezTo>
                    <a:pt x="2" y="1"/>
                    <a:pt x="2" y="2"/>
                    <a:pt x="2" y="2"/>
                  </a:cubicBezTo>
                  <a:cubicBezTo>
                    <a:pt x="1" y="2"/>
                    <a:pt x="2" y="2"/>
                    <a:pt x="1" y="2"/>
                  </a:cubicBezTo>
                  <a:cubicBezTo>
                    <a:pt x="0" y="2"/>
                    <a:pt x="0" y="2"/>
                    <a:pt x="0" y="2"/>
                  </a:cubicBezTo>
                  <a:cubicBezTo>
                    <a:pt x="0" y="2"/>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15" name="Freeform 114"/>
            <p:cNvSpPr>
              <a:spLocks/>
            </p:cNvSpPr>
            <p:nvPr/>
          </p:nvSpPr>
          <p:spPr bwMode="auto">
            <a:xfrm>
              <a:off x="10190163" y="4137026"/>
              <a:ext cx="1588" cy="3175"/>
            </a:xfrm>
            <a:custGeom>
              <a:avLst/>
              <a:gdLst>
                <a:gd name="T0" fmla="*/ 0 w 2"/>
                <a:gd name="T1" fmla="*/ 1 h 3"/>
                <a:gd name="T2" fmla="*/ 1 w 2"/>
                <a:gd name="T3" fmla="*/ 0 h 3"/>
                <a:gd name="T4" fmla="*/ 2 w 2"/>
                <a:gd name="T5" fmla="*/ 1 h 3"/>
                <a:gd name="T6" fmla="*/ 1 w 2"/>
                <a:gd name="T7" fmla="*/ 3 h 3"/>
                <a:gd name="T8" fmla="*/ 1 w 2"/>
                <a:gd name="T9" fmla="*/ 2 h 3"/>
                <a:gd name="T10" fmla="*/ 0 w 2"/>
                <a:gd name="T11" fmla="*/ 2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1" y="0"/>
                    <a:pt x="1" y="0"/>
                    <a:pt x="1" y="0"/>
                  </a:cubicBezTo>
                  <a:cubicBezTo>
                    <a:pt x="1" y="0"/>
                    <a:pt x="2" y="1"/>
                    <a:pt x="2" y="1"/>
                  </a:cubicBezTo>
                  <a:cubicBezTo>
                    <a:pt x="2" y="1"/>
                    <a:pt x="2" y="3"/>
                    <a:pt x="1" y="3"/>
                  </a:cubicBezTo>
                  <a:cubicBezTo>
                    <a:pt x="1" y="3"/>
                    <a:pt x="1" y="3"/>
                    <a:pt x="1" y="2"/>
                  </a:cubicBezTo>
                  <a:cubicBezTo>
                    <a:pt x="0" y="2"/>
                    <a:pt x="0" y="2"/>
                    <a:pt x="0" y="2"/>
                  </a:cubicBezTo>
                  <a:cubicBezTo>
                    <a:pt x="0" y="2"/>
                    <a:pt x="0" y="0"/>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16" name="Freeform 115"/>
            <p:cNvSpPr>
              <a:spLocks/>
            </p:cNvSpPr>
            <p:nvPr/>
          </p:nvSpPr>
          <p:spPr bwMode="auto">
            <a:xfrm>
              <a:off x="10177463" y="4159251"/>
              <a:ext cx="4763" cy="4763"/>
            </a:xfrm>
            <a:custGeom>
              <a:avLst/>
              <a:gdLst>
                <a:gd name="T0" fmla="*/ 0 w 3"/>
                <a:gd name="T1" fmla="*/ 2 h 3"/>
                <a:gd name="T2" fmla="*/ 0 w 3"/>
                <a:gd name="T3" fmla="*/ 1 h 3"/>
                <a:gd name="T4" fmla="*/ 2 w 3"/>
                <a:gd name="T5" fmla="*/ 0 h 3"/>
                <a:gd name="T6" fmla="*/ 3 w 3"/>
                <a:gd name="T7" fmla="*/ 1 h 3"/>
                <a:gd name="T8" fmla="*/ 2 w 3"/>
                <a:gd name="T9" fmla="*/ 2 h 3"/>
                <a:gd name="T10" fmla="*/ 2 w 3"/>
                <a:gd name="T11" fmla="*/ 3 h 3"/>
                <a:gd name="T12" fmla="*/ 1 w 3"/>
                <a:gd name="T13" fmla="*/ 3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cubicBezTo>
                    <a:pt x="1" y="1"/>
                    <a:pt x="0" y="1"/>
                    <a:pt x="0" y="1"/>
                  </a:cubicBezTo>
                  <a:cubicBezTo>
                    <a:pt x="1" y="0"/>
                    <a:pt x="1" y="0"/>
                    <a:pt x="2" y="0"/>
                  </a:cubicBezTo>
                  <a:cubicBezTo>
                    <a:pt x="2" y="1"/>
                    <a:pt x="3" y="0"/>
                    <a:pt x="3" y="1"/>
                  </a:cubicBezTo>
                  <a:cubicBezTo>
                    <a:pt x="3" y="2"/>
                    <a:pt x="2" y="2"/>
                    <a:pt x="2" y="2"/>
                  </a:cubicBezTo>
                  <a:cubicBezTo>
                    <a:pt x="2" y="2"/>
                    <a:pt x="2" y="3"/>
                    <a:pt x="2" y="3"/>
                  </a:cubicBezTo>
                  <a:cubicBezTo>
                    <a:pt x="1" y="3"/>
                    <a:pt x="1" y="3"/>
                    <a:pt x="1" y="3"/>
                  </a:cubicBezTo>
                  <a:cubicBezTo>
                    <a:pt x="1" y="3"/>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17" name="Freeform 116"/>
            <p:cNvSpPr>
              <a:spLocks/>
            </p:cNvSpPr>
            <p:nvPr/>
          </p:nvSpPr>
          <p:spPr bwMode="auto">
            <a:xfrm>
              <a:off x="10182225" y="4181476"/>
              <a:ext cx="4763" cy="3175"/>
            </a:xfrm>
            <a:custGeom>
              <a:avLst/>
              <a:gdLst>
                <a:gd name="T0" fmla="*/ 0 w 3"/>
                <a:gd name="T1" fmla="*/ 1 h 2"/>
                <a:gd name="T2" fmla="*/ 0 w 3"/>
                <a:gd name="T3" fmla="*/ 0 h 2"/>
                <a:gd name="T4" fmla="*/ 1 w 3"/>
                <a:gd name="T5" fmla="*/ 0 h 2"/>
                <a:gd name="T6" fmla="*/ 2 w 3"/>
                <a:gd name="T7" fmla="*/ 1 h 2"/>
                <a:gd name="T8" fmla="*/ 2 w 3"/>
                <a:gd name="T9" fmla="*/ 2 h 2"/>
                <a:gd name="T10" fmla="*/ 2 w 3"/>
                <a:gd name="T11" fmla="*/ 2 h 2"/>
                <a:gd name="T12" fmla="*/ 1 w 3"/>
                <a:gd name="T13" fmla="*/ 2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0" y="1"/>
                    <a:pt x="0" y="0"/>
                    <a:pt x="0" y="0"/>
                  </a:cubicBezTo>
                  <a:cubicBezTo>
                    <a:pt x="0" y="0"/>
                    <a:pt x="1" y="0"/>
                    <a:pt x="1" y="0"/>
                  </a:cubicBezTo>
                  <a:cubicBezTo>
                    <a:pt x="2" y="1"/>
                    <a:pt x="2" y="1"/>
                    <a:pt x="2" y="1"/>
                  </a:cubicBezTo>
                  <a:cubicBezTo>
                    <a:pt x="2" y="1"/>
                    <a:pt x="3" y="2"/>
                    <a:pt x="2" y="2"/>
                  </a:cubicBezTo>
                  <a:cubicBezTo>
                    <a:pt x="2" y="2"/>
                    <a:pt x="2" y="2"/>
                    <a:pt x="2" y="2"/>
                  </a:cubicBezTo>
                  <a:cubicBezTo>
                    <a:pt x="1" y="2"/>
                    <a:pt x="1" y="2"/>
                    <a:pt x="1" y="2"/>
                  </a:cubicBezTo>
                  <a:cubicBezTo>
                    <a:pt x="1" y="2"/>
                    <a:pt x="0" y="2"/>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18" name="Freeform 117"/>
            <p:cNvSpPr>
              <a:spLocks/>
            </p:cNvSpPr>
            <p:nvPr/>
          </p:nvSpPr>
          <p:spPr bwMode="auto">
            <a:xfrm>
              <a:off x="10177463" y="4198938"/>
              <a:ext cx="3175" cy="4763"/>
            </a:xfrm>
            <a:custGeom>
              <a:avLst/>
              <a:gdLst>
                <a:gd name="T0" fmla="*/ 0 w 3"/>
                <a:gd name="T1" fmla="*/ 2 h 4"/>
                <a:gd name="T2" fmla="*/ 0 w 3"/>
                <a:gd name="T3" fmla="*/ 2 h 4"/>
                <a:gd name="T4" fmla="*/ 0 w 3"/>
                <a:gd name="T5" fmla="*/ 1 h 4"/>
                <a:gd name="T6" fmla="*/ 1 w 3"/>
                <a:gd name="T7" fmla="*/ 1 h 4"/>
                <a:gd name="T8" fmla="*/ 1 w 3"/>
                <a:gd name="T9" fmla="*/ 2 h 4"/>
                <a:gd name="T10" fmla="*/ 1 w 3"/>
                <a:gd name="T11" fmla="*/ 2 h 4"/>
                <a:gd name="T12" fmla="*/ 2 w 3"/>
                <a:gd name="T13" fmla="*/ 2 h 4"/>
                <a:gd name="T14" fmla="*/ 3 w 3"/>
                <a:gd name="T15" fmla="*/ 2 h 4"/>
                <a:gd name="T16" fmla="*/ 2 w 3"/>
                <a:gd name="T17" fmla="*/ 4 h 4"/>
                <a:gd name="T18" fmla="*/ 1 w 3"/>
                <a:gd name="T19" fmla="*/ 3 h 4"/>
                <a:gd name="T20" fmla="*/ 1 w 3"/>
                <a:gd name="T21" fmla="*/ 3 h 4"/>
                <a:gd name="T22" fmla="*/ 0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2"/>
                  </a:moveTo>
                  <a:cubicBezTo>
                    <a:pt x="0" y="2"/>
                    <a:pt x="0" y="2"/>
                    <a:pt x="0" y="2"/>
                  </a:cubicBezTo>
                  <a:cubicBezTo>
                    <a:pt x="0" y="1"/>
                    <a:pt x="0" y="1"/>
                    <a:pt x="0" y="1"/>
                  </a:cubicBezTo>
                  <a:cubicBezTo>
                    <a:pt x="0" y="1"/>
                    <a:pt x="1" y="0"/>
                    <a:pt x="1" y="1"/>
                  </a:cubicBezTo>
                  <a:cubicBezTo>
                    <a:pt x="1" y="1"/>
                    <a:pt x="1" y="2"/>
                    <a:pt x="1" y="2"/>
                  </a:cubicBezTo>
                  <a:cubicBezTo>
                    <a:pt x="1" y="2"/>
                    <a:pt x="1" y="2"/>
                    <a:pt x="1" y="2"/>
                  </a:cubicBezTo>
                  <a:cubicBezTo>
                    <a:pt x="2" y="2"/>
                    <a:pt x="2" y="2"/>
                    <a:pt x="2" y="2"/>
                  </a:cubicBezTo>
                  <a:cubicBezTo>
                    <a:pt x="2" y="2"/>
                    <a:pt x="2" y="1"/>
                    <a:pt x="3" y="2"/>
                  </a:cubicBezTo>
                  <a:cubicBezTo>
                    <a:pt x="3" y="3"/>
                    <a:pt x="3" y="4"/>
                    <a:pt x="2" y="4"/>
                  </a:cubicBezTo>
                  <a:cubicBezTo>
                    <a:pt x="2" y="4"/>
                    <a:pt x="2" y="4"/>
                    <a:pt x="1" y="3"/>
                  </a:cubicBezTo>
                  <a:cubicBezTo>
                    <a:pt x="1" y="3"/>
                    <a:pt x="1" y="3"/>
                    <a:pt x="1" y="3"/>
                  </a:cubicBezTo>
                  <a:lnTo>
                    <a:pt x="0" y="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19" name="Freeform 118"/>
            <p:cNvSpPr>
              <a:spLocks/>
            </p:cNvSpPr>
            <p:nvPr/>
          </p:nvSpPr>
          <p:spPr bwMode="auto">
            <a:xfrm>
              <a:off x="10174288" y="4208463"/>
              <a:ext cx="3175" cy="3175"/>
            </a:xfrm>
            <a:custGeom>
              <a:avLst/>
              <a:gdLst>
                <a:gd name="T0" fmla="*/ 0 w 2"/>
                <a:gd name="T1" fmla="*/ 1 h 2"/>
                <a:gd name="T2" fmla="*/ 1 w 2"/>
                <a:gd name="T3" fmla="*/ 0 h 2"/>
                <a:gd name="T4" fmla="*/ 2 w 2"/>
                <a:gd name="T5" fmla="*/ 1 h 2"/>
                <a:gd name="T6" fmla="*/ 1 w 2"/>
                <a:gd name="T7" fmla="*/ 2 h 2"/>
                <a:gd name="T8" fmla="*/ 0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1" y="0"/>
                    <a:pt x="1" y="0"/>
                    <a:pt x="1" y="0"/>
                  </a:cubicBezTo>
                  <a:cubicBezTo>
                    <a:pt x="1" y="1"/>
                    <a:pt x="2" y="1"/>
                    <a:pt x="2" y="1"/>
                  </a:cubicBezTo>
                  <a:cubicBezTo>
                    <a:pt x="2" y="1"/>
                    <a:pt x="2" y="2"/>
                    <a:pt x="1" y="2"/>
                  </a:cubicBezTo>
                  <a:cubicBezTo>
                    <a:pt x="0" y="2"/>
                    <a:pt x="0" y="2"/>
                    <a:pt x="0"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20" name="Freeform 119"/>
            <p:cNvSpPr>
              <a:spLocks/>
            </p:cNvSpPr>
            <p:nvPr/>
          </p:nvSpPr>
          <p:spPr bwMode="auto">
            <a:xfrm>
              <a:off x="10183813" y="4138613"/>
              <a:ext cx="23813" cy="25400"/>
            </a:xfrm>
            <a:custGeom>
              <a:avLst/>
              <a:gdLst>
                <a:gd name="T0" fmla="*/ 1 w 17"/>
                <a:gd name="T1" fmla="*/ 18 h 19"/>
                <a:gd name="T2" fmla="*/ 1 w 17"/>
                <a:gd name="T3" fmla="*/ 17 h 19"/>
                <a:gd name="T4" fmla="*/ 0 w 17"/>
                <a:gd name="T5" fmla="*/ 17 h 19"/>
                <a:gd name="T6" fmla="*/ 2 w 17"/>
                <a:gd name="T7" fmla="*/ 16 h 19"/>
                <a:gd name="T8" fmla="*/ 2 w 17"/>
                <a:gd name="T9" fmla="*/ 16 h 19"/>
                <a:gd name="T10" fmla="*/ 3 w 17"/>
                <a:gd name="T11" fmla="*/ 14 h 19"/>
                <a:gd name="T12" fmla="*/ 5 w 17"/>
                <a:gd name="T13" fmla="*/ 14 h 19"/>
                <a:gd name="T14" fmla="*/ 5 w 17"/>
                <a:gd name="T15" fmla="*/ 13 h 19"/>
                <a:gd name="T16" fmla="*/ 6 w 17"/>
                <a:gd name="T17" fmla="*/ 12 h 19"/>
                <a:gd name="T18" fmla="*/ 6 w 17"/>
                <a:gd name="T19" fmla="*/ 10 h 19"/>
                <a:gd name="T20" fmla="*/ 7 w 17"/>
                <a:gd name="T21" fmla="*/ 10 h 19"/>
                <a:gd name="T22" fmla="*/ 9 w 17"/>
                <a:gd name="T23" fmla="*/ 10 h 19"/>
                <a:gd name="T24" fmla="*/ 9 w 17"/>
                <a:gd name="T25" fmla="*/ 9 h 19"/>
                <a:gd name="T26" fmla="*/ 10 w 17"/>
                <a:gd name="T27" fmla="*/ 9 h 19"/>
                <a:gd name="T28" fmla="*/ 10 w 17"/>
                <a:gd name="T29" fmla="*/ 8 h 19"/>
                <a:gd name="T30" fmla="*/ 11 w 17"/>
                <a:gd name="T31" fmla="*/ 7 h 19"/>
                <a:gd name="T32" fmla="*/ 12 w 17"/>
                <a:gd name="T33" fmla="*/ 6 h 19"/>
                <a:gd name="T34" fmla="*/ 14 w 17"/>
                <a:gd name="T35" fmla="*/ 4 h 19"/>
                <a:gd name="T36" fmla="*/ 14 w 17"/>
                <a:gd name="T37" fmla="*/ 2 h 19"/>
                <a:gd name="T38" fmla="*/ 16 w 17"/>
                <a:gd name="T39" fmla="*/ 1 h 19"/>
                <a:gd name="T40" fmla="*/ 16 w 17"/>
                <a:gd name="T41" fmla="*/ 2 h 19"/>
                <a:gd name="T42" fmla="*/ 16 w 17"/>
                <a:gd name="T43" fmla="*/ 4 h 19"/>
                <a:gd name="T44" fmla="*/ 16 w 17"/>
                <a:gd name="T45" fmla="*/ 7 h 19"/>
                <a:gd name="T46" fmla="*/ 14 w 17"/>
                <a:gd name="T47" fmla="*/ 10 h 19"/>
                <a:gd name="T48" fmla="*/ 13 w 17"/>
                <a:gd name="T49" fmla="*/ 12 h 19"/>
                <a:gd name="T50" fmla="*/ 13 w 17"/>
                <a:gd name="T51" fmla="*/ 12 h 19"/>
                <a:gd name="T52" fmla="*/ 13 w 17"/>
                <a:gd name="T53" fmla="*/ 13 h 19"/>
                <a:gd name="T54" fmla="*/ 13 w 17"/>
                <a:gd name="T55" fmla="*/ 14 h 19"/>
                <a:gd name="T56" fmla="*/ 12 w 17"/>
                <a:gd name="T57" fmla="*/ 15 h 19"/>
                <a:gd name="T58" fmla="*/ 10 w 17"/>
                <a:gd name="T59" fmla="*/ 15 h 19"/>
                <a:gd name="T60" fmla="*/ 9 w 17"/>
                <a:gd name="T61" fmla="*/ 15 h 19"/>
                <a:gd name="T62" fmla="*/ 8 w 17"/>
                <a:gd name="T63" fmla="*/ 15 h 19"/>
                <a:gd name="T64" fmla="*/ 7 w 17"/>
                <a:gd name="T65" fmla="*/ 15 h 19"/>
                <a:gd name="T66" fmla="*/ 7 w 17"/>
                <a:gd name="T67" fmla="*/ 16 h 19"/>
                <a:gd name="T68" fmla="*/ 8 w 17"/>
                <a:gd name="T69" fmla="*/ 18 h 19"/>
                <a:gd name="T70" fmla="*/ 8 w 17"/>
                <a:gd name="T71" fmla="*/ 18 h 19"/>
                <a:gd name="T72" fmla="*/ 7 w 17"/>
                <a:gd name="T73" fmla="*/ 18 h 19"/>
                <a:gd name="T74" fmla="*/ 6 w 17"/>
                <a:gd name="T75" fmla="*/ 19 h 19"/>
                <a:gd name="T76" fmla="*/ 4 w 17"/>
                <a:gd name="T77" fmla="*/ 19 h 19"/>
                <a:gd name="T78" fmla="*/ 3 w 17"/>
                <a:gd name="T79" fmla="*/ 19 h 19"/>
                <a:gd name="T80" fmla="*/ 1 w 17"/>
                <a:gd name="T8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9">
                  <a:moveTo>
                    <a:pt x="1" y="18"/>
                  </a:moveTo>
                  <a:cubicBezTo>
                    <a:pt x="1" y="17"/>
                    <a:pt x="1" y="17"/>
                    <a:pt x="1" y="17"/>
                  </a:cubicBezTo>
                  <a:cubicBezTo>
                    <a:pt x="1" y="17"/>
                    <a:pt x="0" y="17"/>
                    <a:pt x="0" y="17"/>
                  </a:cubicBezTo>
                  <a:cubicBezTo>
                    <a:pt x="1" y="16"/>
                    <a:pt x="1" y="16"/>
                    <a:pt x="2" y="16"/>
                  </a:cubicBezTo>
                  <a:cubicBezTo>
                    <a:pt x="2" y="16"/>
                    <a:pt x="2" y="16"/>
                    <a:pt x="2" y="16"/>
                  </a:cubicBezTo>
                  <a:cubicBezTo>
                    <a:pt x="3" y="15"/>
                    <a:pt x="3" y="15"/>
                    <a:pt x="3" y="14"/>
                  </a:cubicBezTo>
                  <a:cubicBezTo>
                    <a:pt x="4" y="14"/>
                    <a:pt x="5" y="14"/>
                    <a:pt x="5" y="14"/>
                  </a:cubicBezTo>
                  <a:cubicBezTo>
                    <a:pt x="5" y="13"/>
                    <a:pt x="5" y="13"/>
                    <a:pt x="5" y="13"/>
                  </a:cubicBezTo>
                  <a:cubicBezTo>
                    <a:pt x="6" y="13"/>
                    <a:pt x="6" y="12"/>
                    <a:pt x="6" y="12"/>
                  </a:cubicBezTo>
                  <a:cubicBezTo>
                    <a:pt x="6" y="12"/>
                    <a:pt x="5" y="11"/>
                    <a:pt x="6" y="10"/>
                  </a:cubicBezTo>
                  <a:cubicBezTo>
                    <a:pt x="6" y="10"/>
                    <a:pt x="6" y="10"/>
                    <a:pt x="7" y="10"/>
                  </a:cubicBezTo>
                  <a:cubicBezTo>
                    <a:pt x="8" y="10"/>
                    <a:pt x="8" y="10"/>
                    <a:pt x="9" y="10"/>
                  </a:cubicBezTo>
                  <a:cubicBezTo>
                    <a:pt x="9" y="10"/>
                    <a:pt x="8" y="10"/>
                    <a:pt x="9" y="9"/>
                  </a:cubicBezTo>
                  <a:cubicBezTo>
                    <a:pt x="10" y="9"/>
                    <a:pt x="10" y="9"/>
                    <a:pt x="10" y="9"/>
                  </a:cubicBezTo>
                  <a:cubicBezTo>
                    <a:pt x="10" y="9"/>
                    <a:pt x="9" y="8"/>
                    <a:pt x="10" y="8"/>
                  </a:cubicBezTo>
                  <a:cubicBezTo>
                    <a:pt x="10" y="8"/>
                    <a:pt x="11" y="8"/>
                    <a:pt x="11" y="7"/>
                  </a:cubicBezTo>
                  <a:cubicBezTo>
                    <a:pt x="11" y="7"/>
                    <a:pt x="12" y="7"/>
                    <a:pt x="12" y="6"/>
                  </a:cubicBezTo>
                  <a:cubicBezTo>
                    <a:pt x="13" y="5"/>
                    <a:pt x="14" y="4"/>
                    <a:pt x="14" y="4"/>
                  </a:cubicBezTo>
                  <a:cubicBezTo>
                    <a:pt x="14" y="3"/>
                    <a:pt x="14" y="3"/>
                    <a:pt x="14" y="2"/>
                  </a:cubicBezTo>
                  <a:cubicBezTo>
                    <a:pt x="15" y="1"/>
                    <a:pt x="16" y="1"/>
                    <a:pt x="16" y="1"/>
                  </a:cubicBezTo>
                  <a:cubicBezTo>
                    <a:pt x="16" y="1"/>
                    <a:pt x="17" y="0"/>
                    <a:pt x="16" y="2"/>
                  </a:cubicBezTo>
                  <a:cubicBezTo>
                    <a:pt x="16" y="3"/>
                    <a:pt x="16" y="4"/>
                    <a:pt x="16" y="4"/>
                  </a:cubicBezTo>
                  <a:cubicBezTo>
                    <a:pt x="16" y="5"/>
                    <a:pt x="16" y="6"/>
                    <a:pt x="16" y="7"/>
                  </a:cubicBezTo>
                  <a:cubicBezTo>
                    <a:pt x="15" y="7"/>
                    <a:pt x="15" y="9"/>
                    <a:pt x="14" y="10"/>
                  </a:cubicBezTo>
                  <a:cubicBezTo>
                    <a:pt x="14" y="11"/>
                    <a:pt x="13" y="12"/>
                    <a:pt x="13" y="12"/>
                  </a:cubicBezTo>
                  <a:cubicBezTo>
                    <a:pt x="13" y="12"/>
                    <a:pt x="13" y="12"/>
                    <a:pt x="13" y="12"/>
                  </a:cubicBezTo>
                  <a:cubicBezTo>
                    <a:pt x="13" y="13"/>
                    <a:pt x="13" y="13"/>
                    <a:pt x="13" y="13"/>
                  </a:cubicBezTo>
                  <a:cubicBezTo>
                    <a:pt x="13" y="14"/>
                    <a:pt x="13" y="14"/>
                    <a:pt x="13" y="14"/>
                  </a:cubicBezTo>
                  <a:cubicBezTo>
                    <a:pt x="13" y="14"/>
                    <a:pt x="12" y="15"/>
                    <a:pt x="12" y="15"/>
                  </a:cubicBezTo>
                  <a:cubicBezTo>
                    <a:pt x="11" y="15"/>
                    <a:pt x="11" y="15"/>
                    <a:pt x="10" y="15"/>
                  </a:cubicBezTo>
                  <a:cubicBezTo>
                    <a:pt x="10" y="15"/>
                    <a:pt x="9" y="15"/>
                    <a:pt x="9" y="15"/>
                  </a:cubicBezTo>
                  <a:cubicBezTo>
                    <a:pt x="8" y="15"/>
                    <a:pt x="8" y="15"/>
                    <a:pt x="8" y="15"/>
                  </a:cubicBezTo>
                  <a:cubicBezTo>
                    <a:pt x="7" y="15"/>
                    <a:pt x="7" y="15"/>
                    <a:pt x="7" y="15"/>
                  </a:cubicBezTo>
                  <a:cubicBezTo>
                    <a:pt x="7" y="15"/>
                    <a:pt x="8" y="16"/>
                    <a:pt x="7" y="16"/>
                  </a:cubicBezTo>
                  <a:cubicBezTo>
                    <a:pt x="7" y="17"/>
                    <a:pt x="8" y="18"/>
                    <a:pt x="8" y="18"/>
                  </a:cubicBezTo>
                  <a:cubicBezTo>
                    <a:pt x="8" y="18"/>
                    <a:pt x="8" y="18"/>
                    <a:pt x="8" y="18"/>
                  </a:cubicBezTo>
                  <a:cubicBezTo>
                    <a:pt x="8" y="19"/>
                    <a:pt x="7" y="18"/>
                    <a:pt x="7" y="18"/>
                  </a:cubicBezTo>
                  <a:cubicBezTo>
                    <a:pt x="7" y="19"/>
                    <a:pt x="6" y="19"/>
                    <a:pt x="6" y="19"/>
                  </a:cubicBezTo>
                  <a:cubicBezTo>
                    <a:pt x="5" y="19"/>
                    <a:pt x="5" y="19"/>
                    <a:pt x="4" y="19"/>
                  </a:cubicBezTo>
                  <a:cubicBezTo>
                    <a:pt x="3" y="19"/>
                    <a:pt x="3" y="19"/>
                    <a:pt x="3" y="19"/>
                  </a:cubicBezTo>
                  <a:cubicBezTo>
                    <a:pt x="2" y="19"/>
                    <a:pt x="1" y="18"/>
                    <a:pt x="1" y="18"/>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21" name="Freeform 120"/>
            <p:cNvSpPr>
              <a:spLocks/>
            </p:cNvSpPr>
            <p:nvPr/>
          </p:nvSpPr>
          <p:spPr bwMode="auto">
            <a:xfrm>
              <a:off x="10194925" y="4164013"/>
              <a:ext cx="4763" cy="3175"/>
            </a:xfrm>
            <a:custGeom>
              <a:avLst/>
              <a:gdLst>
                <a:gd name="T0" fmla="*/ 1 w 3"/>
                <a:gd name="T1" fmla="*/ 1 h 3"/>
                <a:gd name="T2" fmla="*/ 1 w 3"/>
                <a:gd name="T3" fmla="*/ 1 h 3"/>
                <a:gd name="T4" fmla="*/ 1 w 3"/>
                <a:gd name="T5" fmla="*/ 0 h 3"/>
                <a:gd name="T6" fmla="*/ 2 w 3"/>
                <a:gd name="T7" fmla="*/ 1 h 3"/>
                <a:gd name="T8" fmla="*/ 2 w 3"/>
                <a:gd name="T9" fmla="*/ 0 h 3"/>
                <a:gd name="T10" fmla="*/ 3 w 3"/>
                <a:gd name="T11" fmla="*/ 0 h 3"/>
                <a:gd name="T12" fmla="*/ 3 w 3"/>
                <a:gd name="T13" fmla="*/ 0 h 3"/>
                <a:gd name="T14" fmla="*/ 2 w 3"/>
                <a:gd name="T15" fmla="*/ 2 h 3"/>
                <a:gd name="T16" fmla="*/ 2 w 3"/>
                <a:gd name="T17" fmla="*/ 2 h 3"/>
                <a:gd name="T18" fmla="*/ 1 w 3"/>
                <a:gd name="T19" fmla="*/ 3 h 3"/>
                <a:gd name="T20" fmla="*/ 0 w 3"/>
                <a:gd name="T21" fmla="*/ 3 h 3"/>
                <a:gd name="T22" fmla="*/ 1 w 3"/>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1"/>
                  </a:moveTo>
                  <a:cubicBezTo>
                    <a:pt x="1" y="1"/>
                    <a:pt x="0" y="1"/>
                    <a:pt x="1" y="1"/>
                  </a:cubicBezTo>
                  <a:cubicBezTo>
                    <a:pt x="1" y="0"/>
                    <a:pt x="1" y="0"/>
                    <a:pt x="1" y="0"/>
                  </a:cubicBezTo>
                  <a:cubicBezTo>
                    <a:pt x="2" y="1"/>
                    <a:pt x="2" y="1"/>
                    <a:pt x="2" y="1"/>
                  </a:cubicBezTo>
                  <a:cubicBezTo>
                    <a:pt x="2" y="1"/>
                    <a:pt x="2" y="1"/>
                    <a:pt x="2" y="0"/>
                  </a:cubicBezTo>
                  <a:cubicBezTo>
                    <a:pt x="3" y="0"/>
                    <a:pt x="3" y="0"/>
                    <a:pt x="3" y="0"/>
                  </a:cubicBezTo>
                  <a:cubicBezTo>
                    <a:pt x="3" y="0"/>
                    <a:pt x="3" y="0"/>
                    <a:pt x="3" y="0"/>
                  </a:cubicBezTo>
                  <a:cubicBezTo>
                    <a:pt x="3" y="1"/>
                    <a:pt x="2" y="2"/>
                    <a:pt x="2" y="2"/>
                  </a:cubicBezTo>
                  <a:cubicBezTo>
                    <a:pt x="2" y="2"/>
                    <a:pt x="2" y="2"/>
                    <a:pt x="2" y="2"/>
                  </a:cubicBezTo>
                  <a:cubicBezTo>
                    <a:pt x="2" y="2"/>
                    <a:pt x="2" y="3"/>
                    <a:pt x="1" y="3"/>
                  </a:cubicBezTo>
                  <a:cubicBezTo>
                    <a:pt x="0" y="3"/>
                    <a:pt x="0" y="3"/>
                    <a:pt x="0" y="3"/>
                  </a:cubicBezTo>
                  <a:cubicBezTo>
                    <a:pt x="0" y="2"/>
                    <a:pt x="0" y="2"/>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22" name="Freeform 121"/>
            <p:cNvSpPr>
              <a:spLocks/>
            </p:cNvSpPr>
            <p:nvPr/>
          </p:nvSpPr>
          <p:spPr bwMode="auto">
            <a:xfrm>
              <a:off x="10190163" y="4167188"/>
              <a:ext cx="4763" cy="3175"/>
            </a:xfrm>
            <a:custGeom>
              <a:avLst/>
              <a:gdLst>
                <a:gd name="T0" fmla="*/ 1 w 3"/>
                <a:gd name="T1" fmla="*/ 1 h 2"/>
                <a:gd name="T2" fmla="*/ 1 w 3"/>
                <a:gd name="T3" fmla="*/ 0 h 2"/>
                <a:gd name="T4" fmla="*/ 2 w 3"/>
                <a:gd name="T5" fmla="*/ 1 h 2"/>
                <a:gd name="T6" fmla="*/ 2 w 3"/>
                <a:gd name="T7" fmla="*/ 2 h 2"/>
                <a:gd name="T8" fmla="*/ 1 w 3"/>
                <a:gd name="T9" fmla="*/ 2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1" y="1"/>
                    <a:pt x="0" y="0"/>
                    <a:pt x="1" y="0"/>
                  </a:cubicBezTo>
                  <a:cubicBezTo>
                    <a:pt x="2" y="1"/>
                    <a:pt x="2" y="1"/>
                    <a:pt x="2" y="1"/>
                  </a:cubicBezTo>
                  <a:cubicBezTo>
                    <a:pt x="2" y="1"/>
                    <a:pt x="3" y="1"/>
                    <a:pt x="2" y="2"/>
                  </a:cubicBezTo>
                  <a:cubicBezTo>
                    <a:pt x="2" y="2"/>
                    <a:pt x="1" y="2"/>
                    <a:pt x="1" y="2"/>
                  </a:cubicBezTo>
                  <a:cubicBezTo>
                    <a:pt x="1" y="2"/>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23" name="Freeform 122"/>
            <p:cNvSpPr>
              <a:spLocks/>
            </p:cNvSpPr>
            <p:nvPr/>
          </p:nvSpPr>
          <p:spPr bwMode="auto">
            <a:xfrm>
              <a:off x="9455150" y="3770313"/>
              <a:ext cx="128588" cy="150813"/>
            </a:xfrm>
            <a:custGeom>
              <a:avLst/>
              <a:gdLst>
                <a:gd name="T0" fmla="*/ 12 w 91"/>
                <a:gd name="T1" fmla="*/ 80 h 107"/>
                <a:gd name="T2" fmla="*/ 11 w 91"/>
                <a:gd name="T3" fmla="*/ 53 h 107"/>
                <a:gd name="T4" fmla="*/ 11 w 91"/>
                <a:gd name="T5" fmla="*/ 43 h 107"/>
                <a:gd name="T6" fmla="*/ 11 w 91"/>
                <a:gd name="T7" fmla="*/ 36 h 107"/>
                <a:gd name="T8" fmla="*/ 8 w 91"/>
                <a:gd name="T9" fmla="*/ 33 h 107"/>
                <a:gd name="T10" fmla="*/ 4 w 91"/>
                <a:gd name="T11" fmla="*/ 28 h 107"/>
                <a:gd name="T12" fmla="*/ 2 w 91"/>
                <a:gd name="T13" fmla="*/ 23 h 107"/>
                <a:gd name="T14" fmla="*/ 2 w 91"/>
                <a:gd name="T15" fmla="*/ 18 h 107"/>
                <a:gd name="T16" fmla="*/ 5 w 91"/>
                <a:gd name="T17" fmla="*/ 15 h 107"/>
                <a:gd name="T18" fmla="*/ 10 w 91"/>
                <a:gd name="T19" fmla="*/ 17 h 107"/>
                <a:gd name="T20" fmla="*/ 16 w 91"/>
                <a:gd name="T21" fmla="*/ 18 h 107"/>
                <a:gd name="T22" fmla="*/ 16 w 91"/>
                <a:gd name="T23" fmla="*/ 23 h 107"/>
                <a:gd name="T24" fmla="*/ 18 w 91"/>
                <a:gd name="T25" fmla="*/ 27 h 107"/>
                <a:gd name="T26" fmla="*/ 22 w 91"/>
                <a:gd name="T27" fmla="*/ 25 h 107"/>
                <a:gd name="T28" fmla="*/ 28 w 91"/>
                <a:gd name="T29" fmla="*/ 25 h 107"/>
                <a:gd name="T30" fmla="*/ 34 w 91"/>
                <a:gd name="T31" fmla="*/ 26 h 107"/>
                <a:gd name="T32" fmla="*/ 38 w 91"/>
                <a:gd name="T33" fmla="*/ 23 h 107"/>
                <a:gd name="T34" fmla="*/ 42 w 91"/>
                <a:gd name="T35" fmla="*/ 23 h 107"/>
                <a:gd name="T36" fmla="*/ 45 w 91"/>
                <a:gd name="T37" fmla="*/ 18 h 107"/>
                <a:gd name="T38" fmla="*/ 46 w 91"/>
                <a:gd name="T39" fmla="*/ 12 h 107"/>
                <a:gd name="T40" fmla="*/ 46 w 91"/>
                <a:gd name="T41" fmla="*/ 4 h 107"/>
                <a:gd name="T42" fmla="*/ 52 w 91"/>
                <a:gd name="T43" fmla="*/ 5 h 107"/>
                <a:gd name="T44" fmla="*/ 58 w 91"/>
                <a:gd name="T45" fmla="*/ 6 h 107"/>
                <a:gd name="T46" fmla="*/ 65 w 91"/>
                <a:gd name="T47" fmla="*/ 3 h 107"/>
                <a:gd name="T48" fmla="*/ 69 w 91"/>
                <a:gd name="T49" fmla="*/ 2 h 107"/>
                <a:gd name="T50" fmla="*/ 73 w 91"/>
                <a:gd name="T51" fmla="*/ 5 h 107"/>
                <a:gd name="T52" fmla="*/ 74 w 91"/>
                <a:gd name="T53" fmla="*/ 10 h 107"/>
                <a:gd name="T54" fmla="*/ 71 w 91"/>
                <a:gd name="T55" fmla="*/ 15 h 107"/>
                <a:gd name="T56" fmla="*/ 71 w 91"/>
                <a:gd name="T57" fmla="*/ 19 h 107"/>
                <a:gd name="T58" fmla="*/ 73 w 91"/>
                <a:gd name="T59" fmla="*/ 20 h 107"/>
                <a:gd name="T60" fmla="*/ 70 w 91"/>
                <a:gd name="T61" fmla="*/ 24 h 107"/>
                <a:gd name="T62" fmla="*/ 70 w 91"/>
                <a:gd name="T63" fmla="*/ 29 h 107"/>
                <a:gd name="T64" fmla="*/ 73 w 91"/>
                <a:gd name="T65" fmla="*/ 32 h 107"/>
                <a:gd name="T66" fmla="*/ 80 w 91"/>
                <a:gd name="T67" fmla="*/ 32 h 107"/>
                <a:gd name="T68" fmla="*/ 84 w 91"/>
                <a:gd name="T69" fmla="*/ 34 h 107"/>
                <a:gd name="T70" fmla="*/ 89 w 91"/>
                <a:gd name="T71" fmla="*/ 36 h 107"/>
                <a:gd name="T72" fmla="*/ 90 w 91"/>
                <a:gd name="T73" fmla="*/ 41 h 107"/>
                <a:gd name="T74" fmla="*/ 89 w 91"/>
                <a:gd name="T75" fmla="*/ 46 h 107"/>
                <a:gd name="T76" fmla="*/ 85 w 91"/>
                <a:gd name="T77" fmla="*/ 48 h 107"/>
                <a:gd name="T78" fmla="*/ 80 w 91"/>
                <a:gd name="T79" fmla="*/ 53 h 107"/>
                <a:gd name="T80" fmla="*/ 76 w 91"/>
                <a:gd name="T81" fmla="*/ 59 h 107"/>
                <a:gd name="T82" fmla="*/ 71 w 91"/>
                <a:gd name="T83" fmla="*/ 62 h 107"/>
                <a:gd name="T84" fmla="*/ 69 w 91"/>
                <a:gd name="T85" fmla="*/ 66 h 107"/>
                <a:gd name="T86" fmla="*/ 68 w 91"/>
                <a:gd name="T87" fmla="*/ 70 h 107"/>
                <a:gd name="T88" fmla="*/ 66 w 91"/>
                <a:gd name="T89" fmla="*/ 73 h 107"/>
                <a:gd name="T90" fmla="*/ 61 w 91"/>
                <a:gd name="T91" fmla="*/ 78 h 107"/>
                <a:gd name="T92" fmla="*/ 60 w 91"/>
                <a:gd name="T93" fmla="*/ 84 h 107"/>
                <a:gd name="T94" fmla="*/ 58 w 91"/>
                <a:gd name="T95" fmla="*/ 88 h 107"/>
                <a:gd name="T96" fmla="*/ 53 w 91"/>
                <a:gd name="T97" fmla="*/ 92 h 107"/>
                <a:gd name="T98" fmla="*/ 51 w 91"/>
                <a:gd name="T99" fmla="*/ 97 h 107"/>
                <a:gd name="T100" fmla="*/ 48 w 91"/>
                <a:gd name="T101" fmla="*/ 98 h 107"/>
                <a:gd name="T102" fmla="*/ 43 w 91"/>
                <a:gd name="T103" fmla="*/ 101 h 107"/>
                <a:gd name="T104" fmla="*/ 39 w 91"/>
                <a:gd name="T105" fmla="*/ 101 h 107"/>
                <a:gd name="T106" fmla="*/ 37 w 91"/>
                <a:gd name="T107" fmla="*/ 106 h 107"/>
                <a:gd name="T108" fmla="*/ 34 w 91"/>
                <a:gd name="T109"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 h="107">
                  <a:moveTo>
                    <a:pt x="20" y="106"/>
                  </a:moveTo>
                  <a:cubicBezTo>
                    <a:pt x="20" y="106"/>
                    <a:pt x="19" y="98"/>
                    <a:pt x="19" y="97"/>
                  </a:cubicBezTo>
                  <a:cubicBezTo>
                    <a:pt x="19" y="95"/>
                    <a:pt x="19" y="93"/>
                    <a:pt x="19" y="92"/>
                  </a:cubicBezTo>
                  <a:cubicBezTo>
                    <a:pt x="18" y="91"/>
                    <a:pt x="17" y="88"/>
                    <a:pt x="17" y="87"/>
                  </a:cubicBezTo>
                  <a:cubicBezTo>
                    <a:pt x="16" y="87"/>
                    <a:pt x="15" y="84"/>
                    <a:pt x="15" y="83"/>
                  </a:cubicBezTo>
                  <a:cubicBezTo>
                    <a:pt x="14" y="83"/>
                    <a:pt x="12" y="82"/>
                    <a:pt x="12" y="80"/>
                  </a:cubicBezTo>
                  <a:cubicBezTo>
                    <a:pt x="12" y="78"/>
                    <a:pt x="11" y="76"/>
                    <a:pt x="11" y="76"/>
                  </a:cubicBezTo>
                  <a:cubicBezTo>
                    <a:pt x="11" y="75"/>
                    <a:pt x="12" y="71"/>
                    <a:pt x="12" y="70"/>
                  </a:cubicBezTo>
                  <a:cubicBezTo>
                    <a:pt x="12" y="69"/>
                    <a:pt x="11" y="66"/>
                    <a:pt x="11" y="65"/>
                  </a:cubicBezTo>
                  <a:cubicBezTo>
                    <a:pt x="11" y="64"/>
                    <a:pt x="12" y="62"/>
                    <a:pt x="12" y="60"/>
                  </a:cubicBezTo>
                  <a:cubicBezTo>
                    <a:pt x="11" y="59"/>
                    <a:pt x="11" y="57"/>
                    <a:pt x="11" y="56"/>
                  </a:cubicBezTo>
                  <a:cubicBezTo>
                    <a:pt x="11" y="56"/>
                    <a:pt x="11" y="53"/>
                    <a:pt x="11" y="53"/>
                  </a:cubicBezTo>
                  <a:cubicBezTo>
                    <a:pt x="11" y="52"/>
                    <a:pt x="10" y="50"/>
                    <a:pt x="10" y="50"/>
                  </a:cubicBezTo>
                  <a:cubicBezTo>
                    <a:pt x="10" y="50"/>
                    <a:pt x="11" y="49"/>
                    <a:pt x="11" y="48"/>
                  </a:cubicBezTo>
                  <a:cubicBezTo>
                    <a:pt x="11" y="48"/>
                    <a:pt x="12" y="48"/>
                    <a:pt x="11" y="47"/>
                  </a:cubicBezTo>
                  <a:cubicBezTo>
                    <a:pt x="11" y="46"/>
                    <a:pt x="10" y="46"/>
                    <a:pt x="10" y="45"/>
                  </a:cubicBezTo>
                  <a:cubicBezTo>
                    <a:pt x="11" y="44"/>
                    <a:pt x="11" y="45"/>
                    <a:pt x="11" y="44"/>
                  </a:cubicBezTo>
                  <a:cubicBezTo>
                    <a:pt x="11" y="44"/>
                    <a:pt x="10" y="43"/>
                    <a:pt x="11" y="43"/>
                  </a:cubicBezTo>
                  <a:cubicBezTo>
                    <a:pt x="11" y="42"/>
                    <a:pt x="11" y="43"/>
                    <a:pt x="12" y="42"/>
                  </a:cubicBezTo>
                  <a:cubicBezTo>
                    <a:pt x="12" y="41"/>
                    <a:pt x="11" y="41"/>
                    <a:pt x="12" y="41"/>
                  </a:cubicBezTo>
                  <a:cubicBezTo>
                    <a:pt x="12" y="40"/>
                    <a:pt x="13" y="40"/>
                    <a:pt x="13" y="40"/>
                  </a:cubicBezTo>
                  <a:cubicBezTo>
                    <a:pt x="13" y="39"/>
                    <a:pt x="13" y="40"/>
                    <a:pt x="12" y="39"/>
                  </a:cubicBezTo>
                  <a:cubicBezTo>
                    <a:pt x="12" y="38"/>
                    <a:pt x="13" y="39"/>
                    <a:pt x="12" y="37"/>
                  </a:cubicBezTo>
                  <a:cubicBezTo>
                    <a:pt x="12" y="36"/>
                    <a:pt x="11" y="36"/>
                    <a:pt x="11" y="36"/>
                  </a:cubicBezTo>
                  <a:cubicBezTo>
                    <a:pt x="10" y="36"/>
                    <a:pt x="10" y="36"/>
                    <a:pt x="10" y="36"/>
                  </a:cubicBezTo>
                  <a:cubicBezTo>
                    <a:pt x="10" y="36"/>
                    <a:pt x="10" y="36"/>
                    <a:pt x="10" y="36"/>
                  </a:cubicBezTo>
                  <a:cubicBezTo>
                    <a:pt x="9" y="35"/>
                    <a:pt x="9" y="35"/>
                    <a:pt x="9" y="35"/>
                  </a:cubicBezTo>
                  <a:cubicBezTo>
                    <a:pt x="9" y="34"/>
                    <a:pt x="8" y="34"/>
                    <a:pt x="8" y="34"/>
                  </a:cubicBezTo>
                  <a:cubicBezTo>
                    <a:pt x="8" y="34"/>
                    <a:pt x="8" y="35"/>
                    <a:pt x="8" y="34"/>
                  </a:cubicBezTo>
                  <a:cubicBezTo>
                    <a:pt x="8" y="33"/>
                    <a:pt x="9" y="33"/>
                    <a:pt x="8" y="33"/>
                  </a:cubicBezTo>
                  <a:cubicBezTo>
                    <a:pt x="8" y="32"/>
                    <a:pt x="7" y="32"/>
                    <a:pt x="7" y="32"/>
                  </a:cubicBezTo>
                  <a:cubicBezTo>
                    <a:pt x="7" y="32"/>
                    <a:pt x="7" y="32"/>
                    <a:pt x="7" y="31"/>
                  </a:cubicBezTo>
                  <a:cubicBezTo>
                    <a:pt x="6" y="31"/>
                    <a:pt x="6" y="31"/>
                    <a:pt x="6" y="30"/>
                  </a:cubicBezTo>
                  <a:cubicBezTo>
                    <a:pt x="6" y="30"/>
                    <a:pt x="6" y="30"/>
                    <a:pt x="6" y="29"/>
                  </a:cubicBezTo>
                  <a:cubicBezTo>
                    <a:pt x="5" y="28"/>
                    <a:pt x="5" y="28"/>
                    <a:pt x="5" y="28"/>
                  </a:cubicBezTo>
                  <a:cubicBezTo>
                    <a:pt x="4" y="28"/>
                    <a:pt x="4" y="29"/>
                    <a:pt x="4" y="28"/>
                  </a:cubicBezTo>
                  <a:cubicBezTo>
                    <a:pt x="4" y="28"/>
                    <a:pt x="4" y="28"/>
                    <a:pt x="3" y="27"/>
                  </a:cubicBezTo>
                  <a:cubicBezTo>
                    <a:pt x="3" y="26"/>
                    <a:pt x="2" y="26"/>
                    <a:pt x="2" y="26"/>
                  </a:cubicBezTo>
                  <a:cubicBezTo>
                    <a:pt x="2" y="26"/>
                    <a:pt x="1" y="26"/>
                    <a:pt x="1" y="26"/>
                  </a:cubicBezTo>
                  <a:cubicBezTo>
                    <a:pt x="0" y="25"/>
                    <a:pt x="0" y="26"/>
                    <a:pt x="0" y="25"/>
                  </a:cubicBezTo>
                  <a:cubicBezTo>
                    <a:pt x="0" y="23"/>
                    <a:pt x="0" y="24"/>
                    <a:pt x="1" y="23"/>
                  </a:cubicBezTo>
                  <a:cubicBezTo>
                    <a:pt x="1" y="23"/>
                    <a:pt x="1" y="23"/>
                    <a:pt x="2" y="23"/>
                  </a:cubicBezTo>
                  <a:cubicBezTo>
                    <a:pt x="2" y="22"/>
                    <a:pt x="2" y="22"/>
                    <a:pt x="2" y="22"/>
                  </a:cubicBezTo>
                  <a:cubicBezTo>
                    <a:pt x="2" y="21"/>
                    <a:pt x="2" y="21"/>
                    <a:pt x="2" y="21"/>
                  </a:cubicBezTo>
                  <a:cubicBezTo>
                    <a:pt x="2" y="20"/>
                    <a:pt x="2" y="20"/>
                    <a:pt x="2" y="20"/>
                  </a:cubicBezTo>
                  <a:cubicBezTo>
                    <a:pt x="2" y="20"/>
                    <a:pt x="2" y="20"/>
                    <a:pt x="2" y="20"/>
                  </a:cubicBezTo>
                  <a:cubicBezTo>
                    <a:pt x="2" y="19"/>
                    <a:pt x="3" y="19"/>
                    <a:pt x="3" y="19"/>
                  </a:cubicBezTo>
                  <a:cubicBezTo>
                    <a:pt x="3" y="19"/>
                    <a:pt x="2" y="19"/>
                    <a:pt x="2" y="18"/>
                  </a:cubicBezTo>
                  <a:cubicBezTo>
                    <a:pt x="1" y="18"/>
                    <a:pt x="2" y="18"/>
                    <a:pt x="2" y="18"/>
                  </a:cubicBezTo>
                  <a:cubicBezTo>
                    <a:pt x="3" y="18"/>
                    <a:pt x="3" y="17"/>
                    <a:pt x="3" y="17"/>
                  </a:cubicBezTo>
                  <a:cubicBezTo>
                    <a:pt x="3" y="17"/>
                    <a:pt x="2" y="17"/>
                    <a:pt x="2" y="17"/>
                  </a:cubicBezTo>
                  <a:cubicBezTo>
                    <a:pt x="2" y="17"/>
                    <a:pt x="2" y="16"/>
                    <a:pt x="2" y="16"/>
                  </a:cubicBezTo>
                  <a:cubicBezTo>
                    <a:pt x="2" y="16"/>
                    <a:pt x="3" y="15"/>
                    <a:pt x="4" y="15"/>
                  </a:cubicBezTo>
                  <a:cubicBezTo>
                    <a:pt x="4" y="15"/>
                    <a:pt x="5" y="15"/>
                    <a:pt x="5" y="15"/>
                  </a:cubicBezTo>
                  <a:cubicBezTo>
                    <a:pt x="5" y="15"/>
                    <a:pt x="6" y="15"/>
                    <a:pt x="6" y="15"/>
                  </a:cubicBezTo>
                  <a:cubicBezTo>
                    <a:pt x="6" y="15"/>
                    <a:pt x="6" y="15"/>
                    <a:pt x="7" y="16"/>
                  </a:cubicBezTo>
                  <a:cubicBezTo>
                    <a:pt x="8" y="16"/>
                    <a:pt x="8" y="16"/>
                    <a:pt x="8" y="16"/>
                  </a:cubicBezTo>
                  <a:cubicBezTo>
                    <a:pt x="8" y="16"/>
                    <a:pt x="9" y="16"/>
                    <a:pt x="9" y="16"/>
                  </a:cubicBezTo>
                  <a:cubicBezTo>
                    <a:pt x="10" y="16"/>
                    <a:pt x="9" y="16"/>
                    <a:pt x="9" y="16"/>
                  </a:cubicBezTo>
                  <a:cubicBezTo>
                    <a:pt x="9" y="16"/>
                    <a:pt x="10" y="17"/>
                    <a:pt x="10" y="17"/>
                  </a:cubicBezTo>
                  <a:cubicBezTo>
                    <a:pt x="11" y="17"/>
                    <a:pt x="12" y="16"/>
                    <a:pt x="12" y="16"/>
                  </a:cubicBezTo>
                  <a:cubicBezTo>
                    <a:pt x="12" y="16"/>
                    <a:pt x="12" y="16"/>
                    <a:pt x="12" y="16"/>
                  </a:cubicBezTo>
                  <a:cubicBezTo>
                    <a:pt x="13" y="16"/>
                    <a:pt x="13" y="16"/>
                    <a:pt x="13" y="16"/>
                  </a:cubicBezTo>
                  <a:cubicBezTo>
                    <a:pt x="14" y="16"/>
                    <a:pt x="13" y="16"/>
                    <a:pt x="14" y="16"/>
                  </a:cubicBezTo>
                  <a:cubicBezTo>
                    <a:pt x="14" y="16"/>
                    <a:pt x="14" y="17"/>
                    <a:pt x="15" y="17"/>
                  </a:cubicBezTo>
                  <a:cubicBezTo>
                    <a:pt x="15" y="18"/>
                    <a:pt x="15" y="18"/>
                    <a:pt x="16" y="18"/>
                  </a:cubicBezTo>
                  <a:cubicBezTo>
                    <a:pt x="16" y="18"/>
                    <a:pt x="16" y="18"/>
                    <a:pt x="16" y="19"/>
                  </a:cubicBezTo>
                  <a:cubicBezTo>
                    <a:pt x="15" y="20"/>
                    <a:pt x="16" y="19"/>
                    <a:pt x="16" y="20"/>
                  </a:cubicBezTo>
                  <a:cubicBezTo>
                    <a:pt x="16" y="21"/>
                    <a:pt x="16" y="20"/>
                    <a:pt x="16" y="21"/>
                  </a:cubicBezTo>
                  <a:cubicBezTo>
                    <a:pt x="17" y="21"/>
                    <a:pt x="17" y="21"/>
                    <a:pt x="17" y="21"/>
                  </a:cubicBezTo>
                  <a:cubicBezTo>
                    <a:pt x="17" y="22"/>
                    <a:pt x="17" y="22"/>
                    <a:pt x="17" y="22"/>
                  </a:cubicBezTo>
                  <a:cubicBezTo>
                    <a:pt x="16" y="22"/>
                    <a:pt x="16" y="22"/>
                    <a:pt x="16" y="23"/>
                  </a:cubicBezTo>
                  <a:cubicBezTo>
                    <a:pt x="15" y="23"/>
                    <a:pt x="16" y="23"/>
                    <a:pt x="16" y="23"/>
                  </a:cubicBezTo>
                  <a:cubicBezTo>
                    <a:pt x="17" y="23"/>
                    <a:pt x="17" y="23"/>
                    <a:pt x="17" y="24"/>
                  </a:cubicBezTo>
                  <a:cubicBezTo>
                    <a:pt x="17" y="25"/>
                    <a:pt x="17" y="24"/>
                    <a:pt x="17" y="25"/>
                  </a:cubicBezTo>
                  <a:cubicBezTo>
                    <a:pt x="18" y="26"/>
                    <a:pt x="17" y="25"/>
                    <a:pt x="17" y="26"/>
                  </a:cubicBezTo>
                  <a:cubicBezTo>
                    <a:pt x="17" y="26"/>
                    <a:pt x="17" y="26"/>
                    <a:pt x="18" y="27"/>
                  </a:cubicBezTo>
                  <a:cubicBezTo>
                    <a:pt x="18" y="27"/>
                    <a:pt x="18" y="27"/>
                    <a:pt x="18" y="27"/>
                  </a:cubicBezTo>
                  <a:cubicBezTo>
                    <a:pt x="19" y="27"/>
                    <a:pt x="18" y="26"/>
                    <a:pt x="18" y="26"/>
                  </a:cubicBezTo>
                  <a:cubicBezTo>
                    <a:pt x="18" y="26"/>
                    <a:pt x="19" y="26"/>
                    <a:pt x="19" y="26"/>
                  </a:cubicBezTo>
                  <a:cubicBezTo>
                    <a:pt x="20" y="26"/>
                    <a:pt x="20" y="26"/>
                    <a:pt x="20" y="26"/>
                  </a:cubicBezTo>
                  <a:cubicBezTo>
                    <a:pt x="20" y="26"/>
                    <a:pt x="20" y="25"/>
                    <a:pt x="21" y="25"/>
                  </a:cubicBezTo>
                  <a:cubicBezTo>
                    <a:pt x="21" y="24"/>
                    <a:pt x="21" y="25"/>
                    <a:pt x="21" y="25"/>
                  </a:cubicBezTo>
                  <a:cubicBezTo>
                    <a:pt x="21" y="25"/>
                    <a:pt x="21" y="25"/>
                    <a:pt x="22" y="25"/>
                  </a:cubicBezTo>
                  <a:cubicBezTo>
                    <a:pt x="23" y="25"/>
                    <a:pt x="22" y="25"/>
                    <a:pt x="23" y="25"/>
                  </a:cubicBezTo>
                  <a:cubicBezTo>
                    <a:pt x="23" y="25"/>
                    <a:pt x="25" y="26"/>
                    <a:pt x="25" y="26"/>
                  </a:cubicBezTo>
                  <a:cubicBezTo>
                    <a:pt x="25" y="26"/>
                    <a:pt x="25" y="26"/>
                    <a:pt x="25" y="26"/>
                  </a:cubicBezTo>
                  <a:cubicBezTo>
                    <a:pt x="26" y="26"/>
                    <a:pt x="25" y="26"/>
                    <a:pt x="26" y="26"/>
                  </a:cubicBezTo>
                  <a:cubicBezTo>
                    <a:pt x="26" y="26"/>
                    <a:pt x="26" y="26"/>
                    <a:pt x="27" y="26"/>
                  </a:cubicBezTo>
                  <a:cubicBezTo>
                    <a:pt x="27" y="26"/>
                    <a:pt x="27" y="25"/>
                    <a:pt x="28" y="25"/>
                  </a:cubicBezTo>
                  <a:cubicBezTo>
                    <a:pt x="28" y="25"/>
                    <a:pt x="29" y="25"/>
                    <a:pt x="29" y="26"/>
                  </a:cubicBezTo>
                  <a:cubicBezTo>
                    <a:pt x="30" y="26"/>
                    <a:pt x="29" y="25"/>
                    <a:pt x="30" y="26"/>
                  </a:cubicBezTo>
                  <a:cubicBezTo>
                    <a:pt x="30" y="26"/>
                    <a:pt x="30" y="25"/>
                    <a:pt x="31" y="25"/>
                  </a:cubicBezTo>
                  <a:cubicBezTo>
                    <a:pt x="31" y="24"/>
                    <a:pt x="31" y="24"/>
                    <a:pt x="31" y="24"/>
                  </a:cubicBezTo>
                  <a:cubicBezTo>
                    <a:pt x="32" y="24"/>
                    <a:pt x="32" y="24"/>
                    <a:pt x="32" y="25"/>
                  </a:cubicBezTo>
                  <a:cubicBezTo>
                    <a:pt x="33" y="26"/>
                    <a:pt x="33" y="25"/>
                    <a:pt x="34" y="26"/>
                  </a:cubicBezTo>
                  <a:cubicBezTo>
                    <a:pt x="34" y="26"/>
                    <a:pt x="34" y="26"/>
                    <a:pt x="35" y="26"/>
                  </a:cubicBezTo>
                  <a:cubicBezTo>
                    <a:pt x="35" y="26"/>
                    <a:pt x="35" y="26"/>
                    <a:pt x="35" y="26"/>
                  </a:cubicBezTo>
                  <a:cubicBezTo>
                    <a:pt x="36" y="25"/>
                    <a:pt x="36" y="25"/>
                    <a:pt x="36" y="25"/>
                  </a:cubicBezTo>
                  <a:cubicBezTo>
                    <a:pt x="37" y="25"/>
                    <a:pt x="37" y="25"/>
                    <a:pt x="37" y="25"/>
                  </a:cubicBezTo>
                  <a:cubicBezTo>
                    <a:pt x="37" y="25"/>
                    <a:pt x="37" y="25"/>
                    <a:pt x="37" y="24"/>
                  </a:cubicBezTo>
                  <a:cubicBezTo>
                    <a:pt x="37" y="24"/>
                    <a:pt x="38" y="23"/>
                    <a:pt x="38" y="23"/>
                  </a:cubicBezTo>
                  <a:cubicBezTo>
                    <a:pt x="38" y="23"/>
                    <a:pt x="38" y="23"/>
                    <a:pt x="38" y="23"/>
                  </a:cubicBezTo>
                  <a:cubicBezTo>
                    <a:pt x="39" y="23"/>
                    <a:pt x="39" y="23"/>
                    <a:pt x="39" y="23"/>
                  </a:cubicBezTo>
                  <a:cubicBezTo>
                    <a:pt x="39" y="23"/>
                    <a:pt x="39" y="24"/>
                    <a:pt x="40" y="24"/>
                  </a:cubicBezTo>
                  <a:cubicBezTo>
                    <a:pt x="40" y="24"/>
                    <a:pt x="40" y="24"/>
                    <a:pt x="40" y="24"/>
                  </a:cubicBezTo>
                  <a:cubicBezTo>
                    <a:pt x="40" y="24"/>
                    <a:pt x="41" y="23"/>
                    <a:pt x="41" y="23"/>
                  </a:cubicBezTo>
                  <a:cubicBezTo>
                    <a:pt x="41" y="23"/>
                    <a:pt x="41" y="23"/>
                    <a:pt x="42" y="23"/>
                  </a:cubicBezTo>
                  <a:cubicBezTo>
                    <a:pt x="43" y="23"/>
                    <a:pt x="43" y="23"/>
                    <a:pt x="43" y="23"/>
                  </a:cubicBezTo>
                  <a:cubicBezTo>
                    <a:pt x="43" y="22"/>
                    <a:pt x="43" y="22"/>
                    <a:pt x="44" y="22"/>
                  </a:cubicBezTo>
                  <a:cubicBezTo>
                    <a:pt x="44" y="22"/>
                    <a:pt x="44" y="21"/>
                    <a:pt x="45" y="21"/>
                  </a:cubicBezTo>
                  <a:cubicBezTo>
                    <a:pt x="45" y="20"/>
                    <a:pt x="45" y="20"/>
                    <a:pt x="45" y="20"/>
                  </a:cubicBezTo>
                  <a:cubicBezTo>
                    <a:pt x="45" y="20"/>
                    <a:pt x="45" y="19"/>
                    <a:pt x="45" y="19"/>
                  </a:cubicBezTo>
                  <a:cubicBezTo>
                    <a:pt x="45" y="18"/>
                    <a:pt x="45" y="18"/>
                    <a:pt x="45" y="18"/>
                  </a:cubicBezTo>
                  <a:cubicBezTo>
                    <a:pt x="46" y="18"/>
                    <a:pt x="46" y="17"/>
                    <a:pt x="46" y="17"/>
                  </a:cubicBezTo>
                  <a:cubicBezTo>
                    <a:pt x="46" y="17"/>
                    <a:pt x="45" y="17"/>
                    <a:pt x="45" y="16"/>
                  </a:cubicBezTo>
                  <a:cubicBezTo>
                    <a:pt x="45" y="16"/>
                    <a:pt x="45" y="16"/>
                    <a:pt x="45" y="15"/>
                  </a:cubicBezTo>
                  <a:cubicBezTo>
                    <a:pt x="45" y="15"/>
                    <a:pt x="45" y="15"/>
                    <a:pt x="45" y="14"/>
                  </a:cubicBezTo>
                  <a:cubicBezTo>
                    <a:pt x="45" y="13"/>
                    <a:pt x="45" y="14"/>
                    <a:pt x="45" y="13"/>
                  </a:cubicBezTo>
                  <a:cubicBezTo>
                    <a:pt x="44" y="13"/>
                    <a:pt x="45" y="12"/>
                    <a:pt x="46" y="12"/>
                  </a:cubicBezTo>
                  <a:cubicBezTo>
                    <a:pt x="46" y="11"/>
                    <a:pt x="46" y="11"/>
                    <a:pt x="46" y="11"/>
                  </a:cubicBezTo>
                  <a:cubicBezTo>
                    <a:pt x="46" y="10"/>
                    <a:pt x="46" y="10"/>
                    <a:pt x="46" y="10"/>
                  </a:cubicBezTo>
                  <a:cubicBezTo>
                    <a:pt x="46" y="9"/>
                    <a:pt x="47" y="10"/>
                    <a:pt x="47" y="9"/>
                  </a:cubicBezTo>
                  <a:cubicBezTo>
                    <a:pt x="47" y="9"/>
                    <a:pt x="47" y="8"/>
                    <a:pt x="47" y="7"/>
                  </a:cubicBezTo>
                  <a:cubicBezTo>
                    <a:pt x="47" y="6"/>
                    <a:pt x="47" y="6"/>
                    <a:pt x="47" y="5"/>
                  </a:cubicBezTo>
                  <a:cubicBezTo>
                    <a:pt x="46" y="5"/>
                    <a:pt x="46" y="5"/>
                    <a:pt x="46" y="4"/>
                  </a:cubicBezTo>
                  <a:cubicBezTo>
                    <a:pt x="45" y="4"/>
                    <a:pt x="46" y="4"/>
                    <a:pt x="46" y="3"/>
                  </a:cubicBezTo>
                  <a:cubicBezTo>
                    <a:pt x="46" y="3"/>
                    <a:pt x="46" y="3"/>
                    <a:pt x="47" y="2"/>
                  </a:cubicBezTo>
                  <a:cubicBezTo>
                    <a:pt x="47" y="2"/>
                    <a:pt x="47" y="2"/>
                    <a:pt x="47" y="2"/>
                  </a:cubicBezTo>
                  <a:cubicBezTo>
                    <a:pt x="47" y="2"/>
                    <a:pt x="48" y="2"/>
                    <a:pt x="49" y="3"/>
                  </a:cubicBezTo>
                  <a:cubicBezTo>
                    <a:pt x="50" y="3"/>
                    <a:pt x="50" y="3"/>
                    <a:pt x="50" y="3"/>
                  </a:cubicBezTo>
                  <a:cubicBezTo>
                    <a:pt x="50" y="3"/>
                    <a:pt x="52" y="5"/>
                    <a:pt x="52" y="5"/>
                  </a:cubicBezTo>
                  <a:cubicBezTo>
                    <a:pt x="52" y="5"/>
                    <a:pt x="52" y="5"/>
                    <a:pt x="52" y="5"/>
                  </a:cubicBezTo>
                  <a:cubicBezTo>
                    <a:pt x="52" y="5"/>
                    <a:pt x="53" y="6"/>
                    <a:pt x="54" y="6"/>
                  </a:cubicBezTo>
                  <a:cubicBezTo>
                    <a:pt x="54" y="7"/>
                    <a:pt x="55" y="7"/>
                    <a:pt x="56" y="7"/>
                  </a:cubicBezTo>
                  <a:cubicBezTo>
                    <a:pt x="57" y="7"/>
                    <a:pt x="56" y="7"/>
                    <a:pt x="57" y="7"/>
                  </a:cubicBezTo>
                  <a:cubicBezTo>
                    <a:pt x="58" y="7"/>
                    <a:pt x="58" y="6"/>
                    <a:pt x="58" y="6"/>
                  </a:cubicBezTo>
                  <a:cubicBezTo>
                    <a:pt x="58" y="6"/>
                    <a:pt x="58" y="6"/>
                    <a:pt x="58" y="6"/>
                  </a:cubicBezTo>
                  <a:cubicBezTo>
                    <a:pt x="59" y="5"/>
                    <a:pt x="58" y="5"/>
                    <a:pt x="59" y="4"/>
                  </a:cubicBezTo>
                  <a:cubicBezTo>
                    <a:pt x="60" y="3"/>
                    <a:pt x="60" y="3"/>
                    <a:pt x="60" y="3"/>
                  </a:cubicBezTo>
                  <a:cubicBezTo>
                    <a:pt x="60" y="3"/>
                    <a:pt x="60" y="4"/>
                    <a:pt x="61" y="4"/>
                  </a:cubicBezTo>
                  <a:cubicBezTo>
                    <a:pt x="61" y="4"/>
                    <a:pt x="62" y="4"/>
                    <a:pt x="62" y="4"/>
                  </a:cubicBezTo>
                  <a:cubicBezTo>
                    <a:pt x="62" y="4"/>
                    <a:pt x="62" y="4"/>
                    <a:pt x="63" y="3"/>
                  </a:cubicBezTo>
                  <a:cubicBezTo>
                    <a:pt x="65" y="3"/>
                    <a:pt x="64" y="3"/>
                    <a:pt x="65" y="3"/>
                  </a:cubicBezTo>
                  <a:cubicBezTo>
                    <a:pt x="66" y="3"/>
                    <a:pt x="65" y="3"/>
                    <a:pt x="66" y="3"/>
                  </a:cubicBezTo>
                  <a:cubicBezTo>
                    <a:pt x="67" y="3"/>
                    <a:pt x="67" y="3"/>
                    <a:pt x="67" y="2"/>
                  </a:cubicBezTo>
                  <a:cubicBezTo>
                    <a:pt x="67" y="2"/>
                    <a:pt x="67" y="2"/>
                    <a:pt x="67" y="1"/>
                  </a:cubicBezTo>
                  <a:cubicBezTo>
                    <a:pt x="67" y="0"/>
                    <a:pt x="67" y="1"/>
                    <a:pt x="68" y="1"/>
                  </a:cubicBezTo>
                  <a:cubicBezTo>
                    <a:pt x="69" y="1"/>
                    <a:pt x="68" y="1"/>
                    <a:pt x="69" y="1"/>
                  </a:cubicBezTo>
                  <a:cubicBezTo>
                    <a:pt x="69" y="2"/>
                    <a:pt x="69" y="2"/>
                    <a:pt x="69" y="2"/>
                  </a:cubicBezTo>
                  <a:cubicBezTo>
                    <a:pt x="71" y="1"/>
                    <a:pt x="71" y="1"/>
                    <a:pt x="71" y="1"/>
                  </a:cubicBezTo>
                  <a:cubicBezTo>
                    <a:pt x="71" y="2"/>
                    <a:pt x="71" y="2"/>
                    <a:pt x="71" y="2"/>
                  </a:cubicBezTo>
                  <a:cubicBezTo>
                    <a:pt x="71" y="3"/>
                    <a:pt x="71" y="3"/>
                    <a:pt x="71" y="3"/>
                  </a:cubicBezTo>
                  <a:cubicBezTo>
                    <a:pt x="71" y="3"/>
                    <a:pt x="71" y="3"/>
                    <a:pt x="72" y="3"/>
                  </a:cubicBezTo>
                  <a:cubicBezTo>
                    <a:pt x="73" y="4"/>
                    <a:pt x="72" y="3"/>
                    <a:pt x="72" y="4"/>
                  </a:cubicBezTo>
                  <a:cubicBezTo>
                    <a:pt x="73" y="5"/>
                    <a:pt x="73" y="4"/>
                    <a:pt x="73" y="5"/>
                  </a:cubicBezTo>
                  <a:cubicBezTo>
                    <a:pt x="74" y="5"/>
                    <a:pt x="74" y="5"/>
                    <a:pt x="74" y="6"/>
                  </a:cubicBezTo>
                  <a:cubicBezTo>
                    <a:pt x="75" y="6"/>
                    <a:pt x="75" y="6"/>
                    <a:pt x="75" y="6"/>
                  </a:cubicBezTo>
                  <a:cubicBezTo>
                    <a:pt x="75" y="7"/>
                    <a:pt x="75" y="7"/>
                    <a:pt x="75" y="7"/>
                  </a:cubicBezTo>
                  <a:cubicBezTo>
                    <a:pt x="75" y="7"/>
                    <a:pt x="74" y="8"/>
                    <a:pt x="74" y="9"/>
                  </a:cubicBezTo>
                  <a:cubicBezTo>
                    <a:pt x="74" y="9"/>
                    <a:pt x="74" y="10"/>
                    <a:pt x="74" y="10"/>
                  </a:cubicBezTo>
                  <a:cubicBezTo>
                    <a:pt x="74" y="10"/>
                    <a:pt x="74" y="10"/>
                    <a:pt x="74" y="10"/>
                  </a:cubicBezTo>
                  <a:cubicBezTo>
                    <a:pt x="73" y="10"/>
                    <a:pt x="73" y="10"/>
                    <a:pt x="73" y="10"/>
                  </a:cubicBezTo>
                  <a:cubicBezTo>
                    <a:pt x="73" y="10"/>
                    <a:pt x="74" y="11"/>
                    <a:pt x="73" y="11"/>
                  </a:cubicBezTo>
                  <a:cubicBezTo>
                    <a:pt x="73" y="11"/>
                    <a:pt x="72" y="11"/>
                    <a:pt x="72" y="11"/>
                  </a:cubicBezTo>
                  <a:cubicBezTo>
                    <a:pt x="72" y="12"/>
                    <a:pt x="72" y="12"/>
                    <a:pt x="72" y="12"/>
                  </a:cubicBezTo>
                  <a:cubicBezTo>
                    <a:pt x="72" y="12"/>
                    <a:pt x="73" y="13"/>
                    <a:pt x="72" y="13"/>
                  </a:cubicBezTo>
                  <a:cubicBezTo>
                    <a:pt x="72" y="13"/>
                    <a:pt x="72" y="14"/>
                    <a:pt x="71" y="15"/>
                  </a:cubicBezTo>
                  <a:cubicBezTo>
                    <a:pt x="70" y="16"/>
                    <a:pt x="70" y="17"/>
                    <a:pt x="70" y="17"/>
                  </a:cubicBezTo>
                  <a:cubicBezTo>
                    <a:pt x="70" y="17"/>
                    <a:pt x="69" y="18"/>
                    <a:pt x="69" y="18"/>
                  </a:cubicBezTo>
                  <a:cubicBezTo>
                    <a:pt x="69" y="18"/>
                    <a:pt x="69" y="19"/>
                    <a:pt x="69" y="19"/>
                  </a:cubicBezTo>
                  <a:cubicBezTo>
                    <a:pt x="69" y="19"/>
                    <a:pt x="70" y="19"/>
                    <a:pt x="70" y="19"/>
                  </a:cubicBezTo>
                  <a:cubicBezTo>
                    <a:pt x="70" y="19"/>
                    <a:pt x="71" y="19"/>
                    <a:pt x="71" y="19"/>
                  </a:cubicBezTo>
                  <a:cubicBezTo>
                    <a:pt x="71" y="19"/>
                    <a:pt x="71" y="19"/>
                    <a:pt x="71" y="19"/>
                  </a:cubicBezTo>
                  <a:cubicBezTo>
                    <a:pt x="72" y="19"/>
                    <a:pt x="73" y="18"/>
                    <a:pt x="73" y="18"/>
                  </a:cubicBezTo>
                  <a:cubicBezTo>
                    <a:pt x="73" y="18"/>
                    <a:pt x="74" y="18"/>
                    <a:pt x="74" y="18"/>
                  </a:cubicBezTo>
                  <a:cubicBezTo>
                    <a:pt x="74" y="18"/>
                    <a:pt x="75" y="18"/>
                    <a:pt x="75" y="18"/>
                  </a:cubicBezTo>
                  <a:cubicBezTo>
                    <a:pt x="75" y="19"/>
                    <a:pt x="74" y="19"/>
                    <a:pt x="74" y="19"/>
                  </a:cubicBezTo>
                  <a:cubicBezTo>
                    <a:pt x="74" y="19"/>
                    <a:pt x="74" y="19"/>
                    <a:pt x="74" y="20"/>
                  </a:cubicBezTo>
                  <a:cubicBezTo>
                    <a:pt x="73" y="20"/>
                    <a:pt x="73" y="20"/>
                    <a:pt x="73" y="20"/>
                  </a:cubicBezTo>
                  <a:cubicBezTo>
                    <a:pt x="73" y="21"/>
                    <a:pt x="73" y="21"/>
                    <a:pt x="72" y="21"/>
                  </a:cubicBezTo>
                  <a:cubicBezTo>
                    <a:pt x="72" y="21"/>
                    <a:pt x="72" y="20"/>
                    <a:pt x="71" y="21"/>
                  </a:cubicBezTo>
                  <a:cubicBezTo>
                    <a:pt x="71" y="21"/>
                    <a:pt x="71" y="21"/>
                    <a:pt x="71" y="22"/>
                  </a:cubicBezTo>
                  <a:cubicBezTo>
                    <a:pt x="71" y="22"/>
                    <a:pt x="71" y="22"/>
                    <a:pt x="71" y="22"/>
                  </a:cubicBezTo>
                  <a:cubicBezTo>
                    <a:pt x="70" y="22"/>
                    <a:pt x="71" y="22"/>
                    <a:pt x="70" y="22"/>
                  </a:cubicBezTo>
                  <a:cubicBezTo>
                    <a:pt x="70" y="23"/>
                    <a:pt x="70" y="24"/>
                    <a:pt x="70" y="24"/>
                  </a:cubicBezTo>
                  <a:cubicBezTo>
                    <a:pt x="70" y="24"/>
                    <a:pt x="71" y="24"/>
                    <a:pt x="70" y="24"/>
                  </a:cubicBezTo>
                  <a:cubicBezTo>
                    <a:pt x="70" y="25"/>
                    <a:pt x="70" y="25"/>
                    <a:pt x="70" y="25"/>
                  </a:cubicBezTo>
                  <a:cubicBezTo>
                    <a:pt x="70" y="26"/>
                    <a:pt x="70" y="26"/>
                    <a:pt x="69" y="27"/>
                  </a:cubicBezTo>
                  <a:cubicBezTo>
                    <a:pt x="69" y="27"/>
                    <a:pt x="69" y="27"/>
                    <a:pt x="69" y="28"/>
                  </a:cubicBezTo>
                  <a:cubicBezTo>
                    <a:pt x="69" y="28"/>
                    <a:pt x="69" y="28"/>
                    <a:pt x="69" y="28"/>
                  </a:cubicBezTo>
                  <a:cubicBezTo>
                    <a:pt x="69" y="28"/>
                    <a:pt x="70" y="29"/>
                    <a:pt x="70" y="29"/>
                  </a:cubicBezTo>
                  <a:cubicBezTo>
                    <a:pt x="70" y="29"/>
                    <a:pt x="70" y="30"/>
                    <a:pt x="70" y="30"/>
                  </a:cubicBezTo>
                  <a:cubicBezTo>
                    <a:pt x="70" y="30"/>
                    <a:pt x="70" y="31"/>
                    <a:pt x="71" y="31"/>
                  </a:cubicBezTo>
                  <a:cubicBezTo>
                    <a:pt x="71" y="31"/>
                    <a:pt x="72" y="30"/>
                    <a:pt x="72" y="31"/>
                  </a:cubicBezTo>
                  <a:cubicBezTo>
                    <a:pt x="72" y="31"/>
                    <a:pt x="72" y="32"/>
                    <a:pt x="72" y="32"/>
                  </a:cubicBezTo>
                  <a:cubicBezTo>
                    <a:pt x="72" y="32"/>
                    <a:pt x="73" y="32"/>
                    <a:pt x="73" y="32"/>
                  </a:cubicBezTo>
                  <a:cubicBezTo>
                    <a:pt x="73" y="32"/>
                    <a:pt x="73" y="32"/>
                    <a:pt x="73" y="32"/>
                  </a:cubicBezTo>
                  <a:cubicBezTo>
                    <a:pt x="74" y="32"/>
                    <a:pt x="73" y="32"/>
                    <a:pt x="74" y="32"/>
                  </a:cubicBezTo>
                  <a:cubicBezTo>
                    <a:pt x="75" y="31"/>
                    <a:pt x="74" y="32"/>
                    <a:pt x="75" y="31"/>
                  </a:cubicBezTo>
                  <a:cubicBezTo>
                    <a:pt x="76" y="30"/>
                    <a:pt x="76" y="30"/>
                    <a:pt x="76" y="30"/>
                  </a:cubicBezTo>
                  <a:cubicBezTo>
                    <a:pt x="76" y="30"/>
                    <a:pt x="77" y="30"/>
                    <a:pt x="78" y="31"/>
                  </a:cubicBezTo>
                  <a:cubicBezTo>
                    <a:pt x="78" y="31"/>
                    <a:pt x="79" y="31"/>
                    <a:pt x="79" y="31"/>
                  </a:cubicBezTo>
                  <a:cubicBezTo>
                    <a:pt x="79" y="31"/>
                    <a:pt x="79" y="32"/>
                    <a:pt x="80" y="32"/>
                  </a:cubicBezTo>
                  <a:cubicBezTo>
                    <a:pt x="80" y="32"/>
                    <a:pt x="80" y="32"/>
                    <a:pt x="80" y="32"/>
                  </a:cubicBezTo>
                  <a:cubicBezTo>
                    <a:pt x="80" y="33"/>
                    <a:pt x="80" y="33"/>
                    <a:pt x="80" y="33"/>
                  </a:cubicBezTo>
                  <a:cubicBezTo>
                    <a:pt x="81" y="34"/>
                    <a:pt x="81" y="34"/>
                    <a:pt x="81" y="34"/>
                  </a:cubicBezTo>
                  <a:cubicBezTo>
                    <a:pt x="81" y="34"/>
                    <a:pt x="82" y="34"/>
                    <a:pt x="82" y="34"/>
                  </a:cubicBezTo>
                  <a:cubicBezTo>
                    <a:pt x="82" y="34"/>
                    <a:pt x="83" y="33"/>
                    <a:pt x="83" y="33"/>
                  </a:cubicBezTo>
                  <a:cubicBezTo>
                    <a:pt x="84" y="33"/>
                    <a:pt x="84" y="33"/>
                    <a:pt x="84" y="34"/>
                  </a:cubicBezTo>
                  <a:cubicBezTo>
                    <a:pt x="84" y="34"/>
                    <a:pt x="84" y="34"/>
                    <a:pt x="85" y="34"/>
                  </a:cubicBezTo>
                  <a:cubicBezTo>
                    <a:pt x="86" y="35"/>
                    <a:pt x="86" y="35"/>
                    <a:pt x="87" y="35"/>
                  </a:cubicBezTo>
                  <a:cubicBezTo>
                    <a:pt x="88" y="35"/>
                    <a:pt x="87" y="35"/>
                    <a:pt x="88" y="35"/>
                  </a:cubicBezTo>
                  <a:cubicBezTo>
                    <a:pt x="89" y="35"/>
                    <a:pt x="90" y="34"/>
                    <a:pt x="90" y="34"/>
                  </a:cubicBezTo>
                  <a:cubicBezTo>
                    <a:pt x="90" y="34"/>
                    <a:pt x="91" y="34"/>
                    <a:pt x="90" y="34"/>
                  </a:cubicBezTo>
                  <a:cubicBezTo>
                    <a:pt x="90" y="35"/>
                    <a:pt x="89" y="35"/>
                    <a:pt x="89" y="36"/>
                  </a:cubicBezTo>
                  <a:cubicBezTo>
                    <a:pt x="89" y="36"/>
                    <a:pt x="88" y="37"/>
                    <a:pt x="88" y="37"/>
                  </a:cubicBezTo>
                  <a:cubicBezTo>
                    <a:pt x="88" y="38"/>
                    <a:pt x="88" y="38"/>
                    <a:pt x="88" y="38"/>
                  </a:cubicBezTo>
                  <a:cubicBezTo>
                    <a:pt x="88" y="38"/>
                    <a:pt x="89" y="38"/>
                    <a:pt x="89" y="39"/>
                  </a:cubicBezTo>
                  <a:cubicBezTo>
                    <a:pt x="90" y="39"/>
                    <a:pt x="90" y="39"/>
                    <a:pt x="90" y="39"/>
                  </a:cubicBezTo>
                  <a:cubicBezTo>
                    <a:pt x="90" y="40"/>
                    <a:pt x="90" y="40"/>
                    <a:pt x="90" y="40"/>
                  </a:cubicBezTo>
                  <a:cubicBezTo>
                    <a:pt x="90" y="41"/>
                    <a:pt x="90" y="41"/>
                    <a:pt x="90" y="41"/>
                  </a:cubicBezTo>
                  <a:cubicBezTo>
                    <a:pt x="89" y="42"/>
                    <a:pt x="89" y="41"/>
                    <a:pt x="89" y="42"/>
                  </a:cubicBezTo>
                  <a:cubicBezTo>
                    <a:pt x="90" y="43"/>
                    <a:pt x="90" y="44"/>
                    <a:pt x="90" y="44"/>
                  </a:cubicBezTo>
                  <a:cubicBezTo>
                    <a:pt x="90" y="44"/>
                    <a:pt x="89" y="43"/>
                    <a:pt x="90" y="44"/>
                  </a:cubicBezTo>
                  <a:cubicBezTo>
                    <a:pt x="90" y="45"/>
                    <a:pt x="90" y="45"/>
                    <a:pt x="90" y="45"/>
                  </a:cubicBezTo>
                  <a:cubicBezTo>
                    <a:pt x="89" y="45"/>
                    <a:pt x="88" y="46"/>
                    <a:pt x="88" y="46"/>
                  </a:cubicBezTo>
                  <a:cubicBezTo>
                    <a:pt x="88" y="46"/>
                    <a:pt x="88" y="46"/>
                    <a:pt x="89" y="46"/>
                  </a:cubicBezTo>
                  <a:cubicBezTo>
                    <a:pt x="89" y="47"/>
                    <a:pt x="89" y="47"/>
                    <a:pt x="89" y="47"/>
                  </a:cubicBezTo>
                  <a:cubicBezTo>
                    <a:pt x="89" y="47"/>
                    <a:pt x="89" y="48"/>
                    <a:pt x="88" y="48"/>
                  </a:cubicBezTo>
                  <a:cubicBezTo>
                    <a:pt x="88" y="48"/>
                    <a:pt x="88" y="48"/>
                    <a:pt x="87" y="48"/>
                  </a:cubicBezTo>
                  <a:cubicBezTo>
                    <a:pt x="87" y="48"/>
                    <a:pt x="87" y="49"/>
                    <a:pt x="86" y="49"/>
                  </a:cubicBezTo>
                  <a:cubicBezTo>
                    <a:pt x="85" y="49"/>
                    <a:pt x="85" y="49"/>
                    <a:pt x="85" y="49"/>
                  </a:cubicBezTo>
                  <a:cubicBezTo>
                    <a:pt x="85" y="48"/>
                    <a:pt x="85" y="48"/>
                    <a:pt x="85" y="48"/>
                  </a:cubicBezTo>
                  <a:cubicBezTo>
                    <a:pt x="85" y="48"/>
                    <a:pt x="85" y="47"/>
                    <a:pt x="85" y="48"/>
                  </a:cubicBezTo>
                  <a:cubicBezTo>
                    <a:pt x="84" y="49"/>
                    <a:pt x="84" y="49"/>
                    <a:pt x="83" y="49"/>
                  </a:cubicBezTo>
                  <a:cubicBezTo>
                    <a:pt x="83" y="50"/>
                    <a:pt x="83" y="50"/>
                    <a:pt x="83" y="50"/>
                  </a:cubicBezTo>
                  <a:cubicBezTo>
                    <a:pt x="82" y="50"/>
                    <a:pt x="81" y="50"/>
                    <a:pt x="81" y="50"/>
                  </a:cubicBezTo>
                  <a:cubicBezTo>
                    <a:pt x="81" y="50"/>
                    <a:pt x="79" y="52"/>
                    <a:pt x="79" y="52"/>
                  </a:cubicBezTo>
                  <a:cubicBezTo>
                    <a:pt x="80" y="53"/>
                    <a:pt x="79" y="53"/>
                    <a:pt x="80" y="53"/>
                  </a:cubicBezTo>
                  <a:cubicBezTo>
                    <a:pt x="80" y="54"/>
                    <a:pt x="81" y="53"/>
                    <a:pt x="81" y="54"/>
                  </a:cubicBezTo>
                  <a:cubicBezTo>
                    <a:pt x="81" y="54"/>
                    <a:pt x="81" y="54"/>
                    <a:pt x="81" y="54"/>
                  </a:cubicBezTo>
                  <a:cubicBezTo>
                    <a:pt x="81" y="55"/>
                    <a:pt x="81" y="56"/>
                    <a:pt x="80" y="56"/>
                  </a:cubicBezTo>
                  <a:cubicBezTo>
                    <a:pt x="80" y="56"/>
                    <a:pt x="80" y="57"/>
                    <a:pt x="80" y="57"/>
                  </a:cubicBezTo>
                  <a:cubicBezTo>
                    <a:pt x="79" y="57"/>
                    <a:pt x="79" y="57"/>
                    <a:pt x="78" y="58"/>
                  </a:cubicBezTo>
                  <a:cubicBezTo>
                    <a:pt x="78" y="58"/>
                    <a:pt x="77" y="58"/>
                    <a:pt x="76" y="59"/>
                  </a:cubicBezTo>
                  <a:cubicBezTo>
                    <a:pt x="76" y="59"/>
                    <a:pt x="76" y="59"/>
                    <a:pt x="75" y="59"/>
                  </a:cubicBezTo>
                  <a:cubicBezTo>
                    <a:pt x="75" y="59"/>
                    <a:pt x="75" y="60"/>
                    <a:pt x="74" y="60"/>
                  </a:cubicBezTo>
                  <a:cubicBezTo>
                    <a:pt x="74" y="60"/>
                    <a:pt x="74" y="61"/>
                    <a:pt x="74" y="60"/>
                  </a:cubicBezTo>
                  <a:cubicBezTo>
                    <a:pt x="73" y="60"/>
                    <a:pt x="73" y="60"/>
                    <a:pt x="73" y="60"/>
                  </a:cubicBezTo>
                  <a:cubicBezTo>
                    <a:pt x="72" y="60"/>
                    <a:pt x="72" y="60"/>
                    <a:pt x="72" y="60"/>
                  </a:cubicBezTo>
                  <a:cubicBezTo>
                    <a:pt x="72" y="61"/>
                    <a:pt x="72" y="61"/>
                    <a:pt x="71" y="62"/>
                  </a:cubicBezTo>
                  <a:cubicBezTo>
                    <a:pt x="71" y="62"/>
                    <a:pt x="71" y="62"/>
                    <a:pt x="71" y="63"/>
                  </a:cubicBezTo>
                  <a:cubicBezTo>
                    <a:pt x="71" y="63"/>
                    <a:pt x="71" y="63"/>
                    <a:pt x="71" y="63"/>
                  </a:cubicBezTo>
                  <a:cubicBezTo>
                    <a:pt x="71" y="63"/>
                    <a:pt x="72" y="64"/>
                    <a:pt x="71" y="64"/>
                  </a:cubicBezTo>
                  <a:cubicBezTo>
                    <a:pt x="71" y="64"/>
                    <a:pt x="70" y="65"/>
                    <a:pt x="70" y="65"/>
                  </a:cubicBezTo>
                  <a:cubicBezTo>
                    <a:pt x="70" y="65"/>
                    <a:pt x="70" y="65"/>
                    <a:pt x="70" y="65"/>
                  </a:cubicBezTo>
                  <a:cubicBezTo>
                    <a:pt x="69" y="66"/>
                    <a:pt x="70" y="66"/>
                    <a:pt x="69" y="66"/>
                  </a:cubicBezTo>
                  <a:cubicBezTo>
                    <a:pt x="69" y="67"/>
                    <a:pt x="69" y="67"/>
                    <a:pt x="69" y="67"/>
                  </a:cubicBezTo>
                  <a:cubicBezTo>
                    <a:pt x="68" y="67"/>
                    <a:pt x="68" y="67"/>
                    <a:pt x="68" y="68"/>
                  </a:cubicBezTo>
                  <a:cubicBezTo>
                    <a:pt x="68" y="68"/>
                    <a:pt x="68" y="68"/>
                    <a:pt x="68" y="68"/>
                  </a:cubicBezTo>
                  <a:cubicBezTo>
                    <a:pt x="68" y="69"/>
                    <a:pt x="68" y="69"/>
                    <a:pt x="68" y="69"/>
                  </a:cubicBezTo>
                  <a:cubicBezTo>
                    <a:pt x="68" y="69"/>
                    <a:pt x="68" y="70"/>
                    <a:pt x="68" y="70"/>
                  </a:cubicBezTo>
                  <a:cubicBezTo>
                    <a:pt x="67" y="70"/>
                    <a:pt x="67" y="70"/>
                    <a:pt x="68" y="70"/>
                  </a:cubicBezTo>
                  <a:cubicBezTo>
                    <a:pt x="68" y="71"/>
                    <a:pt x="68" y="71"/>
                    <a:pt x="68" y="71"/>
                  </a:cubicBezTo>
                  <a:cubicBezTo>
                    <a:pt x="68" y="71"/>
                    <a:pt x="69" y="72"/>
                    <a:pt x="68" y="72"/>
                  </a:cubicBezTo>
                  <a:cubicBezTo>
                    <a:pt x="68" y="72"/>
                    <a:pt x="69" y="73"/>
                    <a:pt x="68" y="73"/>
                  </a:cubicBezTo>
                  <a:cubicBezTo>
                    <a:pt x="68" y="74"/>
                    <a:pt x="68" y="74"/>
                    <a:pt x="68" y="74"/>
                  </a:cubicBezTo>
                  <a:cubicBezTo>
                    <a:pt x="67" y="73"/>
                    <a:pt x="68" y="73"/>
                    <a:pt x="67" y="73"/>
                  </a:cubicBezTo>
                  <a:cubicBezTo>
                    <a:pt x="67" y="73"/>
                    <a:pt x="67" y="73"/>
                    <a:pt x="66" y="73"/>
                  </a:cubicBezTo>
                  <a:cubicBezTo>
                    <a:pt x="65" y="73"/>
                    <a:pt x="65" y="73"/>
                    <a:pt x="65" y="74"/>
                  </a:cubicBezTo>
                  <a:cubicBezTo>
                    <a:pt x="64" y="74"/>
                    <a:pt x="65" y="74"/>
                    <a:pt x="64" y="75"/>
                  </a:cubicBezTo>
                  <a:cubicBezTo>
                    <a:pt x="64" y="75"/>
                    <a:pt x="64" y="75"/>
                    <a:pt x="64" y="76"/>
                  </a:cubicBezTo>
                  <a:cubicBezTo>
                    <a:pt x="63" y="76"/>
                    <a:pt x="63" y="76"/>
                    <a:pt x="63" y="77"/>
                  </a:cubicBezTo>
                  <a:cubicBezTo>
                    <a:pt x="63" y="77"/>
                    <a:pt x="62" y="77"/>
                    <a:pt x="62" y="77"/>
                  </a:cubicBezTo>
                  <a:cubicBezTo>
                    <a:pt x="61" y="78"/>
                    <a:pt x="62" y="78"/>
                    <a:pt x="61" y="78"/>
                  </a:cubicBezTo>
                  <a:cubicBezTo>
                    <a:pt x="61" y="79"/>
                    <a:pt x="60" y="79"/>
                    <a:pt x="60" y="79"/>
                  </a:cubicBezTo>
                  <a:cubicBezTo>
                    <a:pt x="60" y="80"/>
                    <a:pt x="60" y="80"/>
                    <a:pt x="60" y="81"/>
                  </a:cubicBezTo>
                  <a:cubicBezTo>
                    <a:pt x="60" y="81"/>
                    <a:pt x="60" y="82"/>
                    <a:pt x="60" y="82"/>
                  </a:cubicBezTo>
                  <a:cubicBezTo>
                    <a:pt x="59" y="82"/>
                    <a:pt x="59" y="82"/>
                    <a:pt x="59" y="83"/>
                  </a:cubicBezTo>
                  <a:cubicBezTo>
                    <a:pt x="59" y="83"/>
                    <a:pt x="59" y="83"/>
                    <a:pt x="59" y="83"/>
                  </a:cubicBezTo>
                  <a:cubicBezTo>
                    <a:pt x="59" y="84"/>
                    <a:pt x="60" y="84"/>
                    <a:pt x="60" y="84"/>
                  </a:cubicBezTo>
                  <a:cubicBezTo>
                    <a:pt x="60" y="84"/>
                    <a:pt x="60" y="84"/>
                    <a:pt x="60" y="85"/>
                  </a:cubicBezTo>
                  <a:cubicBezTo>
                    <a:pt x="59" y="85"/>
                    <a:pt x="60" y="86"/>
                    <a:pt x="60" y="86"/>
                  </a:cubicBezTo>
                  <a:cubicBezTo>
                    <a:pt x="60" y="86"/>
                    <a:pt x="59" y="86"/>
                    <a:pt x="59" y="86"/>
                  </a:cubicBezTo>
                  <a:cubicBezTo>
                    <a:pt x="58" y="86"/>
                    <a:pt x="58" y="85"/>
                    <a:pt x="58" y="86"/>
                  </a:cubicBezTo>
                  <a:cubicBezTo>
                    <a:pt x="58" y="87"/>
                    <a:pt x="58" y="87"/>
                    <a:pt x="58" y="87"/>
                  </a:cubicBezTo>
                  <a:cubicBezTo>
                    <a:pt x="58" y="88"/>
                    <a:pt x="58" y="88"/>
                    <a:pt x="58" y="88"/>
                  </a:cubicBezTo>
                  <a:cubicBezTo>
                    <a:pt x="58" y="88"/>
                    <a:pt x="58" y="88"/>
                    <a:pt x="58" y="88"/>
                  </a:cubicBezTo>
                  <a:cubicBezTo>
                    <a:pt x="57" y="89"/>
                    <a:pt x="56" y="89"/>
                    <a:pt x="56" y="89"/>
                  </a:cubicBezTo>
                  <a:cubicBezTo>
                    <a:pt x="55" y="90"/>
                    <a:pt x="55" y="91"/>
                    <a:pt x="55" y="90"/>
                  </a:cubicBezTo>
                  <a:cubicBezTo>
                    <a:pt x="55" y="90"/>
                    <a:pt x="54" y="90"/>
                    <a:pt x="54" y="90"/>
                  </a:cubicBezTo>
                  <a:cubicBezTo>
                    <a:pt x="54" y="91"/>
                    <a:pt x="54" y="91"/>
                    <a:pt x="54" y="91"/>
                  </a:cubicBezTo>
                  <a:cubicBezTo>
                    <a:pt x="53" y="91"/>
                    <a:pt x="53" y="92"/>
                    <a:pt x="53" y="92"/>
                  </a:cubicBezTo>
                  <a:cubicBezTo>
                    <a:pt x="53" y="92"/>
                    <a:pt x="53" y="91"/>
                    <a:pt x="53" y="92"/>
                  </a:cubicBezTo>
                  <a:cubicBezTo>
                    <a:pt x="52" y="92"/>
                    <a:pt x="53" y="92"/>
                    <a:pt x="52" y="93"/>
                  </a:cubicBezTo>
                  <a:cubicBezTo>
                    <a:pt x="52" y="94"/>
                    <a:pt x="52" y="94"/>
                    <a:pt x="52" y="94"/>
                  </a:cubicBezTo>
                  <a:cubicBezTo>
                    <a:pt x="51" y="94"/>
                    <a:pt x="52" y="94"/>
                    <a:pt x="52" y="95"/>
                  </a:cubicBezTo>
                  <a:cubicBezTo>
                    <a:pt x="51" y="95"/>
                    <a:pt x="51" y="95"/>
                    <a:pt x="51" y="96"/>
                  </a:cubicBezTo>
                  <a:cubicBezTo>
                    <a:pt x="51" y="96"/>
                    <a:pt x="51" y="97"/>
                    <a:pt x="51" y="97"/>
                  </a:cubicBezTo>
                  <a:cubicBezTo>
                    <a:pt x="51" y="97"/>
                    <a:pt x="51" y="97"/>
                    <a:pt x="51" y="97"/>
                  </a:cubicBezTo>
                  <a:cubicBezTo>
                    <a:pt x="51" y="97"/>
                    <a:pt x="50" y="97"/>
                    <a:pt x="50" y="97"/>
                  </a:cubicBezTo>
                  <a:cubicBezTo>
                    <a:pt x="50" y="97"/>
                    <a:pt x="50" y="97"/>
                    <a:pt x="50" y="97"/>
                  </a:cubicBezTo>
                  <a:cubicBezTo>
                    <a:pt x="49" y="98"/>
                    <a:pt x="49" y="97"/>
                    <a:pt x="49" y="97"/>
                  </a:cubicBezTo>
                  <a:cubicBezTo>
                    <a:pt x="49" y="97"/>
                    <a:pt x="49" y="98"/>
                    <a:pt x="49" y="98"/>
                  </a:cubicBezTo>
                  <a:cubicBezTo>
                    <a:pt x="48" y="98"/>
                    <a:pt x="48" y="98"/>
                    <a:pt x="48" y="98"/>
                  </a:cubicBezTo>
                  <a:cubicBezTo>
                    <a:pt x="48" y="98"/>
                    <a:pt x="47" y="98"/>
                    <a:pt x="47" y="99"/>
                  </a:cubicBezTo>
                  <a:cubicBezTo>
                    <a:pt x="47" y="99"/>
                    <a:pt x="47" y="99"/>
                    <a:pt x="47" y="99"/>
                  </a:cubicBezTo>
                  <a:cubicBezTo>
                    <a:pt x="46" y="100"/>
                    <a:pt x="47" y="100"/>
                    <a:pt x="46" y="100"/>
                  </a:cubicBezTo>
                  <a:cubicBezTo>
                    <a:pt x="46" y="100"/>
                    <a:pt x="45" y="100"/>
                    <a:pt x="45" y="100"/>
                  </a:cubicBezTo>
                  <a:cubicBezTo>
                    <a:pt x="45" y="101"/>
                    <a:pt x="45" y="101"/>
                    <a:pt x="44" y="101"/>
                  </a:cubicBezTo>
                  <a:cubicBezTo>
                    <a:pt x="44" y="101"/>
                    <a:pt x="44" y="101"/>
                    <a:pt x="43" y="101"/>
                  </a:cubicBezTo>
                  <a:cubicBezTo>
                    <a:pt x="43" y="101"/>
                    <a:pt x="43" y="101"/>
                    <a:pt x="43" y="101"/>
                  </a:cubicBezTo>
                  <a:cubicBezTo>
                    <a:pt x="43" y="101"/>
                    <a:pt x="42" y="102"/>
                    <a:pt x="42" y="102"/>
                  </a:cubicBezTo>
                  <a:cubicBezTo>
                    <a:pt x="42" y="102"/>
                    <a:pt x="43" y="103"/>
                    <a:pt x="42" y="103"/>
                  </a:cubicBezTo>
                  <a:cubicBezTo>
                    <a:pt x="41" y="102"/>
                    <a:pt x="41" y="102"/>
                    <a:pt x="41" y="102"/>
                  </a:cubicBezTo>
                  <a:cubicBezTo>
                    <a:pt x="41" y="102"/>
                    <a:pt x="41" y="101"/>
                    <a:pt x="40" y="101"/>
                  </a:cubicBezTo>
                  <a:cubicBezTo>
                    <a:pt x="40" y="101"/>
                    <a:pt x="40" y="101"/>
                    <a:pt x="39" y="101"/>
                  </a:cubicBezTo>
                  <a:cubicBezTo>
                    <a:pt x="39" y="102"/>
                    <a:pt x="39" y="102"/>
                    <a:pt x="39" y="102"/>
                  </a:cubicBezTo>
                  <a:cubicBezTo>
                    <a:pt x="39" y="103"/>
                    <a:pt x="39" y="103"/>
                    <a:pt x="38" y="103"/>
                  </a:cubicBezTo>
                  <a:cubicBezTo>
                    <a:pt x="38" y="103"/>
                    <a:pt x="38" y="104"/>
                    <a:pt x="38" y="104"/>
                  </a:cubicBezTo>
                  <a:cubicBezTo>
                    <a:pt x="38" y="104"/>
                    <a:pt x="37" y="104"/>
                    <a:pt x="37" y="104"/>
                  </a:cubicBezTo>
                  <a:cubicBezTo>
                    <a:pt x="37" y="105"/>
                    <a:pt x="37" y="104"/>
                    <a:pt x="37" y="105"/>
                  </a:cubicBezTo>
                  <a:cubicBezTo>
                    <a:pt x="37" y="106"/>
                    <a:pt x="37" y="106"/>
                    <a:pt x="37" y="106"/>
                  </a:cubicBezTo>
                  <a:cubicBezTo>
                    <a:pt x="37" y="106"/>
                    <a:pt x="37" y="107"/>
                    <a:pt x="36" y="107"/>
                  </a:cubicBezTo>
                  <a:cubicBezTo>
                    <a:pt x="36" y="107"/>
                    <a:pt x="37" y="107"/>
                    <a:pt x="36" y="107"/>
                  </a:cubicBezTo>
                  <a:cubicBezTo>
                    <a:pt x="36" y="106"/>
                    <a:pt x="36" y="106"/>
                    <a:pt x="35" y="106"/>
                  </a:cubicBezTo>
                  <a:cubicBezTo>
                    <a:pt x="35" y="106"/>
                    <a:pt x="36" y="106"/>
                    <a:pt x="35" y="106"/>
                  </a:cubicBezTo>
                  <a:cubicBezTo>
                    <a:pt x="34" y="106"/>
                    <a:pt x="34" y="106"/>
                    <a:pt x="34" y="106"/>
                  </a:cubicBezTo>
                  <a:cubicBezTo>
                    <a:pt x="34" y="106"/>
                    <a:pt x="34" y="106"/>
                    <a:pt x="34" y="106"/>
                  </a:cubicBezTo>
                  <a:cubicBezTo>
                    <a:pt x="34" y="106"/>
                    <a:pt x="34" y="106"/>
                    <a:pt x="34" y="106"/>
                  </a:cubicBezTo>
                  <a:cubicBezTo>
                    <a:pt x="33" y="106"/>
                    <a:pt x="33" y="106"/>
                    <a:pt x="33" y="106"/>
                  </a:cubicBezTo>
                  <a:cubicBezTo>
                    <a:pt x="32" y="106"/>
                    <a:pt x="20" y="106"/>
                    <a:pt x="20" y="106"/>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24" name="Freeform 123"/>
            <p:cNvSpPr>
              <a:spLocks/>
            </p:cNvSpPr>
            <p:nvPr/>
          </p:nvSpPr>
          <p:spPr bwMode="auto">
            <a:xfrm>
              <a:off x="9445625" y="3684588"/>
              <a:ext cx="139700" cy="123825"/>
            </a:xfrm>
            <a:custGeom>
              <a:avLst/>
              <a:gdLst>
                <a:gd name="T0" fmla="*/ 5 w 99"/>
                <a:gd name="T1" fmla="*/ 81 h 88"/>
                <a:gd name="T2" fmla="*/ 2 w 99"/>
                <a:gd name="T3" fmla="*/ 77 h 88"/>
                <a:gd name="T4" fmla="*/ 1 w 99"/>
                <a:gd name="T5" fmla="*/ 72 h 88"/>
                <a:gd name="T6" fmla="*/ 1 w 99"/>
                <a:gd name="T7" fmla="*/ 67 h 88"/>
                <a:gd name="T8" fmla="*/ 6 w 99"/>
                <a:gd name="T9" fmla="*/ 63 h 88"/>
                <a:gd name="T10" fmla="*/ 13 w 99"/>
                <a:gd name="T11" fmla="*/ 60 h 88"/>
                <a:gd name="T12" fmla="*/ 16 w 99"/>
                <a:gd name="T13" fmla="*/ 52 h 88"/>
                <a:gd name="T14" fmla="*/ 13 w 99"/>
                <a:gd name="T15" fmla="*/ 44 h 88"/>
                <a:gd name="T16" fmla="*/ 18 w 99"/>
                <a:gd name="T17" fmla="*/ 34 h 88"/>
                <a:gd name="T18" fmla="*/ 22 w 99"/>
                <a:gd name="T19" fmla="*/ 27 h 88"/>
                <a:gd name="T20" fmla="*/ 27 w 99"/>
                <a:gd name="T21" fmla="*/ 23 h 88"/>
                <a:gd name="T22" fmla="*/ 34 w 99"/>
                <a:gd name="T23" fmla="*/ 17 h 88"/>
                <a:gd name="T24" fmla="*/ 41 w 99"/>
                <a:gd name="T25" fmla="*/ 15 h 88"/>
                <a:gd name="T26" fmla="*/ 47 w 99"/>
                <a:gd name="T27" fmla="*/ 13 h 88"/>
                <a:gd name="T28" fmla="*/ 50 w 99"/>
                <a:gd name="T29" fmla="*/ 19 h 88"/>
                <a:gd name="T30" fmla="*/ 54 w 99"/>
                <a:gd name="T31" fmla="*/ 20 h 88"/>
                <a:gd name="T32" fmla="*/ 58 w 99"/>
                <a:gd name="T33" fmla="*/ 18 h 88"/>
                <a:gd name="T34" fmla="*/ 62 w 99"/>
                <a:gd name="T35" fmla="*/ 15 h 88"/>
                <a:gd name="T36" fmla="*/ 63 w 99"/>
                <a:gd name="T37" fmla="*/ 11 h 88"/>
                <a:gd name="T38" fmla="*/ 70 w 99"/>
                <a:gd name="T39" fmla="*/ 7 h 88"/>
                <a:gd name="T40" fmla="*/ 73 w 99"/>
                <a:gd name="T41" fmla="*/ 1 h 88"/>
                <a:gd name="T42" fmla="*/ 79 w 99"/>
                <a:gd name="T43" fmla="*/ 1 h 88"/>
                <a:gd name="T44" fmla="*/ 79 w 99"/>
                <a:gd name="T45" fmla="*/ 5 h 88"/>
                <a:gd name="T46" fmla="*/ 82 w 99"/>
                <a:gd name="T47" fmla="*/ 9 h 88"/>
                <a:gd name="T48" fmla="*/ 83 w 99"/>
                <a:gd name="T49" fmla="*/ 14 h 88"/>
                <a:gd name="T50" fmla="*/ 89 w 99"/>
                <a:gd name="T51" fmla="*/ 17 h 88"/>
                <a:gd name="T52" fmla="*/ 92 w 99"/>
                <a:gd name="T53" fmla="*/ 22 h 88"/>
                <a:gd name="T54" fmla="*/ 96 w 99"/>
                <a:gd name="T55" fmla="*/ 31 h 88"/>
                <a:gd name="T56" fmla="*/ 95 w 99"/>
                <a:gd name="T57" fmla="*/ 44 h 88"/>
                <a:gd name="T58" fmla="*/ 97 w 99"/>
                <a:gd name="T59" fmla="*/ 57 h 88"/>
                <a:gd name="T60" fmla="*/ 96 w 99"/>
                <a:gd name="T61" fmla="*/ 65 h 88"/>
                <a:gd name="T62" fmla="*/ 91 w 99"/>
                <a:gd name="T63" fmla="*/ 64 h 88"/>
                <a:gd name="T64" fmla="*/ 86 w 99"/>
                <a:gd name="T65" fmla="*/ 66 h 88"/>
                <a:gd name="T66" fmla="*/ 80 w 99"/>
                <a:gd name="T67" fmla="*/ 66 h 88"/>
                <a:gd name="T68" fmla="*/ 78 w 99"/>
                <a:gd name="T69" fmla="*/ 62 h 88"/>
                <a:gd name="T70" fmla="*/ 74 w 99"/>
                <a:gd name="T71" fmla="*/ 63 h 88"/>
                <a:gd name="T72" fmla="*/ 68 w 99"/>
                <a:gd name="T73" fmla="*/ 65 h 88"/>
                <a:gd name="T74" fmla="*/ 64 w 99"/>
                <a:gd name="T75" fmla="*/ 68 h 88"/>
                <a:gd name="T76" fmla="*/ 57 w 99"/>
                <a:gd name="T77" fmla="*/ 64 h 88"/>
                <a:gd name="T78" fmla="*/ 53 w 99"/>
                <a:gd name="T79" fmla="*/ 65 h 88"/>
                <a:gd name="T80" fmla="*/ 53 w 99"/>
                <a:gd name="T81" fmla="*/ 72 h 88"/>
                <a:gd name="T82" fmla="*/ 52 w 99"/>
                <a:gd name="T83" fmla="*/ 77 h 88"/>
                <a:gd name="T84" fmla="*/ 52 w 99"/>
                <a:gd name="T85" fmla="*/ 82 h 88"/>
                <a:gd name="T86" fmla="*/ 47 w 99"/>
                <a:gd name="T87" fmla="*/ 85 h 88"/>
                <a:gd name="T88" fmla="*/ 44 w 99"/>
                <a:gd name="T89" fmla="*/ 85 h 88"/>
                <a:gd name="T90" fmla="*/ 41 w 99"/>
                <a:gd name="T91" fmla="*/ 87 h 88"/>
                <a:gd name="T92" fmla="*/ 36 w 99"/>
                <a:gd name="T93" fmla="*/ 87 h 88"/>
                <a:gd name="T94" fmla="*/ 32 w 99"/>
                <a:gd name="T95" fmla="*/ 87 h 88"/>
                <a:gd name="T96" fmla="*/ 27 w 99"/>
                <a:gd name="T97" fmla="*/ 87 h 88"/>
                <a:gd name="T98" fmla="*/ 24 w 99"/>
                <a:gd name="T99" fmla="*/ 87 h 88"/>
                <a:gd name="T100" fmla="*/ 24 w 99"/>
                <a:gd name="T101" fmla="*/ 83 h 88"/>
                <a:gd name="T102" fmla="*/ 23 w 99"/>
                <a:gd name="T103" fmla="*/ 79 h 88"/>
                <a:gd name="T104" fmla="*/ 19 w 99"/>
                <a:gd name="T105" fmla="*/ 77 h 88"/>
                <a:gd name="T106" fmla="*/ 14 w 99"/>
                <a:gd name="T107" fmla="*/ 77 h 88"/>
                <a:gd name="T108" fmla="*/ 9 w 99"/>
                <a:gd name="T109" fmla="*/ 78 h 88"/>
                <a:gd name="T110" fmla="*/ 9 w 99"/>
                <a:gd name="T111"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88">
                  <a:moveTo>
                    <a:pt x="9" y="83"/>
                  </a:moveTo>
                  <a:cubicBezTo>
                    <a:pt x="9" y="83"/>
                    <a:pt x="8" y="82"/>
                    <a:pt x="8" y="82"/>
                  </a:cubicBezTo>
                  <a:cubicBezTo>
                    <a:pt x="8" y="82"/>
                    <a:pt x="8" y="82"/>
                    <a:pt x="7" y="81"/>
                  </a:cubicBezTo>
                  <a:cubicBezTo>
                    <a:pt x="7" y="81"/>
                    <a:pt x="7" y="81"/>
                    <a:pt x="7" y="81"/>
                  </a:cubicBezTo>
                  <a:cubicBezTo>
                    <a:pt x="7" y="81"/>
                    <a:pt x="5" y="81"/>
                    <a:pt x="5" y="81"/>
                  </a:cubicBezTo>
                  <a:cubicBezTo>
                    <a:pt x="4" y="81"/>
                    <a:pt x="4" y="80"/>
                    <a:pt x="3" y="80"/>
                  </a:cubicBezTo>
                  <a:cubicBezTo>
                    <a:pt x="3" y="80"/>
                    <a:pt x="3" y="80"/>
                    <a:pt x="3" y="80"/>
                  </a:cubicBezTo>
                  <a:cubicBezTo>
                    <a:pt x="3" y="80"/>
                    <a:pt x="2" y="79"/>
                    <a:pt x="2" y="79"/>
                  </a:cubicBezTo>
                  <a:cubicBezTo>
                    <a:pt x="2" y="79"/>
                    <a:pt x="2" y="79"/>
                    <a:pt x="2" y="78"/>
                  </a:cubicBezTo>
                  <a:cubicBezTo>
                    <a:pt x="2" y="78"/>
                    <a:pt x="2" y="78"/>
                    <a:pt x="2" y="77"/>
                  </a:cubicBezTo>
                  <a:cubicBezTo>
                    <a:pt x="2" y="77"/>
                    <a:pt x="2" y="77"/>
                    <a:pt x="2" y="76"/>
                  </a:cubicBezTo>
                  <a:cubicBezTo>
                    <a:pt x="2" y="75"/>
                    <a:pt x="2" y="74"/>
                    <a:pt x="1" y="74"/>
                  </a:cubicBezTo>
                  <a:cubicBezTo>
                    <a:pt x="1" y="74"/>
                    <a:pt x="0" y="74"/>
                    <a:pt x="0" y="73"/>
                  </a:cubicBezTo>
                  <a:cubicBezTo>
                    <a:pt x="0" y="73"/>
                    <a:pt x="0" y="73"/>
                    <a:pt x="0" y="73"/>
                  </a:cubicBezTo>
                  <a:cubicBezTo>
                    <a:pt x="0" y="72"/>
                    <a:pt x="1" y="72"/>
                    <a:pt x="1" y="72"/>
                  </a:cubicBezTo>
                  <a:cubicBezTo>
                    <a:pt x="2" y="71"/>
                    <a:pt x="2" y="71"/>
                    <a:pt x="2" y="71"/>
                  </a:cubicBezTo>
                  <a:cubicBezTo>
                    <a:pt x="1" y="70"/>
                    <a:pt x="1" y="70"/>
                    <a:pt x="1" y="70"/>
                  </a:cubicBezTo>
                  <a:cubicBezTo>
                    <a:pt x="1" y="69"/>
                    <a:pt x="1" y="70"/>
                    <a:pt x="1" y="69"/>
                  </a:cubicBezTo>
                  <a:cubicBezTo>
                    <a:pt x="0" y="68"/>
                    <a:pt x="1" y="68"/>
                    <a:pt x="1" y="68"/>
                  </a:cubicBezTo>
                  <a:cubicBezTo>
                    <a:pt x="0" y="68"/>
                    <a:pt x="0" y="68"/>
                    <a:pt x="1" y="67"/>
                  </a:cubicBezTo>
                  <a:cubicBezTo>
                    <a:pt x="1" y="66"/>
                    <a:pt x="2" y="66"/>
                    <a:pt x="2" y="66"/>
                  </a:cubicBezTo>
                  <a:cubicBezTo>
                    <a:pt x="2" y="65"/>
                    <a:pt x="2" y="65"/>
                    <a:pt x="3" y="65"/>
                  </a:cubicBezTo>
                  <a:cubicBezTo>
                    <a:pt x="4" y="65"/>
                    <a:pt x="4" y="64"/>
                    <a:pt x="4" y="64"/>
                  </a:cubicBezTo>
                  <a:cubicBezTo>
                    <a:pt x="4" y="65"/>
                    <a:pt x="5" y="66"/>
                    <a:pt x="5" y="64"/>
                  </a:cubicBezTo>
                  <a:cubicBezTo>
                    <a:pt x="6" y="63"/>
                    <a:pt x="6" y="63"/>
                    <a:pt x="6" y="63"/>
                  </a:cubicBezTo>
                  <a:cubicBezTo>
                    <a:pt x="7" y="62"/>
                    <a:pt x="7" y="62"/>
                    <a:pt x="7" y="62"/>
                  </a:cubicBezTo>
                  <a:cubicBezTo>
                    <a:pt x="7" y="61"/>
                    <a:pt x="7" y="61"/>
                    <a:pt x="8" y="61"/>
                  </a:cubicBezTo>
                  <a:cubicBezTo>
                    <a:pt x="8" y="61"/>
                    <a:pt x="8" y="61"/>
                    <a:pt x="8" y="61"/>
                  </a:cubicBezTo>
                  <a:cubicBezTo>
                    <a:pt x="9" y="61"/>
                    <a:pt x="6" y="61"/>
                    <a:pt x="9" y="60"/>
                  </a:cubicBezTo>
                  <a:cubicBezTo>
                    <a:pt x="12" y="60"/>
                    <a:pt x="13" y="60"/>
                    <a:pt x="13" y="60"/>
                  </a:cubicBezTo>
                  <a:cubicBezTo>
                    <a:pt x="13" y="60"/>
                    <a:pt x="13" y="59"/>
                    <a:pt x="13" y="59"/>
                  </a:cubicBezTo>
                  <a:cubicBezTo>
                    <a:pt x="13" y="58"/>
                    <a:pt x="13" y="58"/>
                    <a:pt x="13" y="57"/>
                  </a:cubicBezTo>
                  <a:cubicBezTo>
                    <a:pt x="14" y="56"/>
                    <a:pt x="14" y="55"/>
                    <a:pt x="14" y="55"/>
                  </a:cubicBezTo>
                  <a:cubicBezTo>
                    <a:pt x="15" y="54"/>
                    <a:pt x="15" y="54"/>
                    <a:pt x="15" y="53"/>
                  </a:cubicBezTo>
                  <a:cubicBezTo>
                    <a:pt x="15" y="53"/>
                    <a:pt x="16" y="52"/>
                    <a:pt x="16" y="52"/>
                  </a:cubicBezTo>
                  <a:cubicBezTo>
                    <a:pt x="16" y="52"/>
                    <a:pt x="15" y="51"/>
                    <a:pt x="15" y="51"/>
                  </a:cubicBezTo>
                  <a:cubicBezTo>
                    <a:pt x="15" y="50"/>
                    <a:pt x="16" y="50"/>
                    <a:pt x="15" y="49"/>
                  </a:cubicBezTo>
                  <a:cubicBezTo>
                    <a:pt x="15" y="48"/>
                    <a:pt x="15" y="47"/>
                    <a:pt x="14" y="47"/>
                  </a:cubicBezTo>
                  <a:cubicBezTo>
                    <a:pt x="14" y="46"/>
                    <a:pt x="14" y="46"/>
                    <a:pt x="14" y="45"/>
                  </a:cubicBezTo>
                  <a:cubicBezTo>
                    <a:pt x="14" y="45"/>
                    <a:pt x="13" y="45"/>
                    <a:pt x="13" y="44"/>
                  </a:cubicBezTo>
                  <a:cubicBezTo>
                    <a:pt x="13" y="42"/>
                    <a:pt x="13" y="43"/>
                    <a:pt x="13" y="42"/>
                  </a:cubicBezTo>
                  <a:cubicBezTo>
                    <a:pt x="14" y="41"/>
                    <a:pt x="14" y="40"/>
                    <a:pt x="14" y="40"/>
                  </a:cubicBezTo>
                  <a:cubicBezTo>
                    <a:pt x="14" y="39"/>
                    <a:pt x="14" y="39"/>
                    <a:pt x="15" y="38"/>
                  </a:cubicBezTo>
                  <a:cubicBezTo>
                    <a:pt x="16" y="37"/>
                    <a:pt x="16" y="36"/>
                    <a:pt x="16" y="35"/>
                  </a:cubicBezTo>
                  <a:cubicBezTo>
                    <a:pt x="17" y="35"/>
                    <a:pt x="17" y="35"/>
                    <a:pt x="18" y="34"/>
                  </a:cubicBezTo>
                  <a:cubicBezTo>
                    <a:pt x="18" y="34"/>
                    <a:pt x="18" y="33"/>
                    <a:pt x="19" y="33"/>
                  </a:cubicBezTo>
                  <a:cubicBezTo>
                    <a:pt x="19" y="32"/>
                    <a:pt x="19" y="32"/>
                    <a:pt x="19" y="31"/>
                  </a:cubicBezTo>
                  <a:cubicBezTo>
                    <a:pt x="19" y="30"/>
                    <a:pt x="19" y="31"/>
                    <a:pt x="19" y="30"/>
                  </a:cubicBezTo>
                  <a:cubicBezTo>
                    <a:pt x="20" y="29"/>
                    <a:pt x="20" y="29"/>
                    <a:pt x="20" y="28"/>
                  </a:cubicBezTo>
                  <a:cubicBezTo>
                    <a:pt x="21" y="28"/>
                    <a:pt x="21" y="28"/>
                    <a:pt x="22" y="27"/>
                  </a:cubicBezTo>
                  <a:cubicBezTo>
                    <a:pt x="22" y="27"/>
                    <a:pt x="23" y="27"/>
                    <a:pt x="23" y="26"/>
                  </a:cubicBezTo>
                  <a:cubicBezTo>
                    <a:pt x="23" y="25"/>
                    <a:pt x="23" y="25"/>
                    <a:pt x="24" y="24"/>
                  </a:cubicBezTo>
                  <a:cubicBezTo>
                    <a:pt x="24" y="24"/>
                    <a:pt x="24" y="23"/>
                    <a:pt x="24" y="23"/>
                  </a:cubicBezTo>
                  <a:cubicBezTo>
                    <a:pt x="25" y="23"/>
                    <a:pt x="25" y="23"/>
                    <a:pt x="25" y="23"/>
                  </a:cubicBezTo>
                  <a:cubicBezTo>
                    <a:pt x="26" y="23"/>
                    <a:pt x="26" y="23"/>
                    <a:pt x="27" y="23"/>
                  </a:cubicBezTo>
                  <a:cubicBezTo>
                    <a:pt x="28" y="23"/>
                    <a:pt x="30" y="22"/>
                    <a:pt x="30" y="22"/>
                  </a:cubicBezTo>
                  <a:cubicBezTo>
                    <a:pt x="31" y="20"/>
                    <a:pt x="31" y="20"/>
                    <a:pt x="31" y="20"/>
                  </a:cubicBezTo>
                  <a:cubicBezTo>
                    <a:pt x="31" y="20"/>
                    <a:pt x="31" y="20"/>
                    <a:pt x="31" y="20"/>
                  </a:cubicBezTo>
                  <a:cubicBezTo>
                    <a:pt x="32" y="19"/>
                    <a:pt x="33" y="18"/>
                    <a:pt x="33" y="18"/>
                  </a:cubicBezTo>
                  <a:cubicBezTo>
                    <a:pt x="33" y="18"/>
                    <a:pt x="34" y="17"/>
                    <a:pt x="34" y="17"/>
                  </a:cubicBezTo>
                  <a:cubicBezTo>
                    <a:pt x="36" y="16"/>
                    <a:pt x="36" y="16"/>
                    <a:pt x="36" y="16"/>
                  </a:cubicBezTo>
                  <a:cubicBezTo>
                    <a:pt x="38" y="17"/>
                    <a:pt x="38" y="17"/>
                    <a:pt x="38" y="17"/>
                  </a:cubicBezTo>
                  <a:cubicBezTo>
                    <a:pt x="40" y="17"/>
                    <a:pt x="40" y="17"/>
                    <a:pt x="40" y="17"/>
                  </a:cubicBezTo>
                  <a:cubicBezTo>
                    <a:pt x="40" y="16"/>
                    <a:pt x="40" y="16"/>
                    <a:pt x="40" y="16"/>
                  </a:cubicBezTo>
                  <a:cubicBezTo>
                    <a:pt x="40" y="16"/>
                    <a:pt x="41" y="15"/>
                    <a:pt x="41" y="15"/>
                  </a:cubicBezTo>
                  <a:cubicBezTo>
                    <a:pt x="42" y="15"/>
                    <a:pt x="43" y="14"/>
                    <a:pt x="43" y="14"/>
                  </a:cubicBezTo>
                  <a:cubicBezTo>
                    <a:pt x="44" y="14"/>
                    <a:pt x="44" y="14"/>
                    <a:pt x="44" y="14"/>
                  </a:cubicBezTo>
                  <a:cubicBezTo>
                    <a:pt x="45" y="15"/>
                    <a:pt x="45" y="15"/>
                    <a:pt x="45" y="15"/>
                  </a:cubicBezTo>
                  <a:cubicBezTo>
                    <a:pt x="46" y="15"/>
                    <a:pt x="46" y="15"/>
                    <a:pt x="46" y="15"/>
                  </a:cubicBezTo>
                  <a:cubicBezTo>
                    <a:pt x="46" y="15"/>
                    <a:pt x="47" y="14"/>
                    <a:pt x="47" y="13"/>
                  </a:cubicBezTo>
                  <a:cubicBezTo>
                    <a:pt x="47" y="13"/>
                    <a:pt x="48" y="13"/>
                    <a:pt x="48" y="13"/>
                  </a:cubicBezTo>
                  <a:cubicBezTo>
                    <a:pt x="48" y="14"/>
                    <a:pt x="48" y="14"/>
                    <a:pt x="48" y="15"/>
                  </a:cubicBezTo>
                  <a:cubicBezTo>
                    <a:pt x="49" y="15"/>
                    <a:pt x="49" y="16"/>
                    <a:pt x="50" y="16"/>
                  </a:cubicBezTo>
                  <a:cubicBezTo>
                    <a:pt x="50" y="17"/>
                    <a:pt x="50" y="17"/>
                    <a:pt x="50" y="18"/>
                  </a:cubicBezTo>
                  <a:cubicBezTo>
                    <a:pt x="50" y="19"/>
                    <a:pt x="50" y="18"/>
                    <a:pt x="50" y="19"/>
                  </a:cubicBezTo>
                  <a:cubicBezTo>
                    <a:pt x="50" y="19"/>
                    <a:pt x="50" y="20"/>
                    <a:pt x="50" y="20"/>
                  </a:cubicBezTo>
                  <a:cubicBezTo>
                    <a:pt x="51" y="21"/>
                    <a:pt x="50" y="21"/>
                    <a:pt x="51" y="22"/>
                  </a:cubicBezTo>
                  <a:cubicBezTo>
                    <a:pt x="52" y="23"/>
                    <a:pt x="52" y="22"/>
                    <a:pt x="52" y="22"/>
                  </a:cubicBezTo>
                  <a:cubicBezTo>
                    <a:pt x="53" y="21"/>
                    <a:pt x="53" y="21"/>
                    <a:pt x="53" y="21"/>
                  </a:cubicBezTo>
                  <a:cubicBezTo>
                    <a:pt x="53" y="21"/>
                    <a:pt x="53" y="20"/>
                    <a:pt x="54" y="20"/>
                  </a:cubicBezTo>
                  <a:cubicBezTo>
                    <a:pt x="54" y="20"/>
                    <a:pt x="56" y="19"/>
                    <a:pt x="56" y="19"/>
                  </a:cubicBezTo>
                  <a:cubicBezTo>
                    <a:pt x="57" y="18"/>
                    <a:pt x="57" y="18"/>
                    <a:pt x="57" y="18"/>
                  </a:cubicBezTo>
                  <a:cubicBezTo>
                    <a:pt x="59" y="19"/>
                    <a:pt x="59" y="19"/>
                    <a:pt x="59" y="19"/>
                  </a:cubicBezTo>
                  <a:cubicBezTo>
                    <a:pt x="58" y="18"/>
                    <a:pt x="58" y="18"/>
                    <a:pt x="58" y="18"/>
                  </a:cubicBezTo>
                  <a:cubicBezTo>
                    <a:pt x="58" y="18"/>
                    <a:pt x="58" y="18"/>
                    <a:pt x="58" y="18"/>
                  </a:cubicBezTo>
                  <a:cubicBezTo>
                    <a:pt x="60" y="16"/>
                    <a:pt x="60" y="16"/>
                    <a:pt x="60" y="16"/>
                  </a:cubicBezTo>
                  <a:cubicBezTo>
                    <a:pt x="60" y="16"/>
                    <a:pt x="60" y="16"/>
                    <a:pt x="60" y="16"/>
                  </a:cubicBezTo>
                  <a:cubicBezTo>
                    <a:pt x="61" y="16"/>
                    <a:pt x="61" y="16"/>
                    <a:pt x="61" y="17"/>
                  </a:cubicBezTo>
                  <a:cubicBezTo>
                    <a:pt x="62" y="17"/>
                    <a:pt x="61" y="17"/>
                    <a:pt x="62" y="16"/>
                  </a:cubicBezTo>
                  <a:cubicBezTo>
                    <a:pt x="62" y="16"/>
                    <a:pt x="62" y="15"/>
                    <a:pt x="62" y="15"/>
                  </a:cubicBezTo>
                  <a:cubicBezTo>
                    <a:pt x="62" y="15"/>
                    <a:pt x="63" y="15"/>
                    <a:pt x="64" y="15"/>
                  </a:cubicBezTo>
                  <a:cubicBezTo>
                    <a:pt x="65" y="15"/>
                    <a:pt x="64" y="15"/>
                    <a:pt x="64" y="14"/>
                  </a:cubicBezTo>
                  <a:cubicBezTo>
                    <a:pt x="64" y="14"/>
                    <a:pt x="64" y="13"/>
                    <a:pt x="64" y="13"/>
                  </a:cubicBezTo>
                  <a:cubicBezTo>
                    <a:pt x="64" y="12"/>
                    <a:pt x="64" y="12"/>
                    <a:pt x="64" y="12"/>
                  </a:cubicBezTo>
                  <a:cubicBezTo>
                    <a:pt x="64" y="12"/>
                    <a:pt x="63" y="12"/>
                    <a:pt x="63" y="11"/>
                  </a:cubicBezTo>
                  <a:cubicBezTo>
                    <a:pt x="63" y="11"/>
                    <a:pt x="64" y="11"/>
                    <a:pt x="65" y="11"/>
                  </a:cubicBezTo>
                  <a:cubicBezTo>
                    <a:pt x="65" y="11"/>
                    <a:pt x="66" y="11"/>
                    <a:pt x="66" y="11"/>
                  </a:cubicBezTo>
                  <a:cubicBezTo>
                    <a:pt x="66" y="10"/>
                    <a:pt x="67" y="10"/>
                    <a:pt x="67" y="9"/>
                  </a:cubicBezTo>
                  <a:cubicBezTo>
                    <a:pt x="68" y="9"/>
                    <a:pt x="68" y="9"/>
                    <a:pt x="69" y="8"/>
                  </a:cubicBezTo>
                  <a:cubicBezTo>
                    <a:pt x="69" y="7"/>
                    <a:pt x="70" y="7"/>
                    <a:pt x="70" y="7"/>
                  </a:cubicBezTo>
                  <a:cubicBezTo>
                    <a:pt x="70" y="6"/>
                    <a:pt x="70" y="6"/>
                    <a:pt x="71" y="5"/>
                  </a:cubicBezTo>
                  <a:cubicBezTo>
                    <a:pt x="71" y="5"/>
                    <a:pt x="72" y="5"/>
                    <a:pt x="72" y="5"/>
                  </a:cubicBezTo>
                  <a:cubicBezTo>
                    <a:pt x="72" y="5"/>
                    <a:pt x="73" y="4"/>
                    <a:pt x="73" y="4"/>
                  </a:cubicBezTo>
                  <a:cubicBezTo>
                    <a:pt x="73" y="3"/>
                    <a:pt x="72" y="3"/>
                    <a:pt x="72" y="2"/>
                  </a:cubicBezTo>
                  <a:cubicBezTo>
                    <a:pt x="72" y="2"/>
                    <a:pt x="73" y="2"/>
                    <a:pt x="73" y="1"/>
                  </a:cubicBezTo>
                  <a:cubicBezTo>
                    <a:pt x="73" y="1"/>
                    <a:pt x="74" y="1"/>
                    <a:pt x="74" y="1"/>
                  </a:cubicBezTo>
                  <a:cubicBezTo>
                    <a:pt x="74" y="1"/>
                    <a:pt x="75" y="1"/>
                    <a:pt x="76" y="1"/>
                  </a:cubicBezTo>
                  <a:cubicBezTo>
                    <a:pt x="76" y="1"/>
                    <a:pt x="76" y="1"/>
                    <a:pt x="76" y="1"/>
                  </a:cubicBezTo>
                  <a:cubicBezTo>
                    <a:pt x="77" y="1"/>
                    <a:pt x="78" y="0"/>
                    <a:pt x="78" y="0"/>
                  </a:cubicBezTo>
                  <a:cubicBezTo>
                    <a:pt x="79" y="1"/>
                    <a:pt x="79" y="1"/>
                    <a:pt x="79" y="1"/>
                  </a:cubicBezTo>
                  <a:cubicBezTo>
                    <a:pt x="78" y="2"/>
                    <a:pt x="78" y="2"/>
                    <a:pt x="78" y="2"/>
                  </a:cubicBezTo>
                  <a:cubicBezTo>
                    <a:pt x="78" y="2"/>
                    <a:pt x="78" y="2"/>
                    <a:pt x="78" y="2"/>
                  </a:cubicBezTo>
                  <a:cubicBezTo>
                    <a:pt x="78" y="3"/>
                    <a:pt x="78" y="3"/>
                    <a:pt x="78" y="3"/>
                  </a:cubicBezTo>
                  <a:cubicBezTo>
                    <a:pt x="79" y="4"/>
                    <a:pt x="79" y="4"/>
                    <a:pt x="79" y="4"/>
                  </a:cubicBezTo>
                  <a:cubicBezTo>
                    <a:pt x="79" y="5"/>
                    <a:pt x="79" y="5"/>
                    <a:pt x="79" y="5"/>
                  </a:cubicBezTo>
                  <a:cubicBezTo>
                    <a:pt x="79" y="5"/>
                    <a:pt x="78" y="5"/>
                    <a:pt x="78" y="5"/>
                  </a:cubicBezTo>
                  <a:cubicBezTo>
                    <a:pt x="79" y="6"/>
                    <a:pt x="79" y="6"/>
                    <a:pt x="79" y="6"/>
                  </a:cubicBezTo>
                  <a:cubicBezTo>
                    <a:pt x="81" y="7"/>
                    <a:pt x="81" y="7"/>
                    <a:pt x="81" y="7"/>
                  </a:cubicBezTo>
                  <a:cubicBezTo>
                    <a:pt x="81" y="7"/>
                    <a:pt x="81" y="7"/>
                    <a:pt x="81" y="8"/>
                  </a:cubicBezTo>
                  <a:cubicBezTo>
                    <a:pt x="81" y="8"/>
                    <a:pt x="82" y="9"/>
                    <a:pt x="82" y="9"/>
                  </a:cubicBezTo>
                  <a:cubicBezTo>
                    <a:pt x="82" y="9"/>
                    <a:pt x="82" y="9"/>
                    <a:pt x="82" y="10"/>
                  </a:cubicBezTo>
                  <a:cubicBezTo>
                    <a:pt x="83" y="10"/>
                    <a:pt x="83" y="11"/>
                    <a:pt x="83" y="11"/>
                  </a:cubicBezTo>
                  <a:cubicBezTo>
                    <a:pt x="83" y="12"/>
                    <a:pt x="83" y="12"/>
                    <a:pt x="83" y="12"/>
                  </a:cubicBezTo>
                  <a:cubicBezTo>
                    <a:pt x="83" y="12"/>
                    <a:pt x="83" y="13"/>
                    <a:pt x="83" y="13"/>
                  </a:cubicBezTo>
                  <a:cubicBezTo>
                    <a:pt x="83" y="13"/>
                    <a:pt x="82" y="14"/>
                    <a:pt x="83" y="14"/>
                  </a:cubicBezTo>
                  <a:cubicBezTo>
                    <a:pt x="83" y="14"/>
                    <a:pt x="85" y="15"/>
                    <a:pt x="85" y="15"/>
                  </a:cubicBezTo>
                  <a:cubicBezTo>
                    <a:pt x="86" y="16"/>
                    <a:pt x="86" y="16"/>
                    <a:pt x="86" y="16"/>
                  </a:cubicBezTo>
                  <a:cubicBezTo>
                    <a:pt x="86" y="16"/>
                    <a:pt x="86" y="16"/>
                    <a:pt x="86" y="16"/>
                  </a:cubicBezTo>
                  <a:cubicBezTo>
                    <a:pt x="86" y="16"/>
                    <a:pt x="87" y="16"/>
                    <a:pt x="88" y="16"/>
                  </a:cubicBezTo>
                  <a:cubicBezTo>
                    <a:pt x="88" y="17"/>
                    <a:pt x="89" y="17"/>
                    <a:pt x="89" y="17"/>
                  </a:cubicBezTo>
                  <a:cubicBezTo>
                    <a:pt x="90" y="18"/>
                    <a:pt x="90" y="18"/>
                    <a:pt x="90" y="18"/>
                  </a:cubicBezTo>
                  <a:cubicBezTo>
                    <a:pt x="91" y="19"/>
                    <a:pt x="91" y="19"/>
                    <a:pt x="91" y="19"/>
                  </a:cubicBezTo>
                  <a:cubicBezTo>
                    <a:pt x="92" y="19"/>
                    <a:pt x="92" y="19"/>
                    <a:pt x="92" y="19"/>
                  </a:cubicBezTo>
                  <a:cubicBezTo>
                    <a:pt x="92" y="19"/>
                    <a:pt x="92" y="20"/>
                    <a:pt x="92" y="20"/>
                  </a:cubicBezTo>
                  <a:cubicBezTo>
                    <a:pt x="92" y="21"/>
                    <a:pt x="92" y="22"/>
                    <a:pt x="92" y="22"/>
                  </a:cubicBezTo>
                  <a:cubicBezTo>
                    <a:pt x="92" y="23"/>
                    <a:pt x="92" y="23"/>
                    <a:pt x="92" y="23"/>
                  </a:cubicBezTo>
                  <a:cubicBezTo>
                    <a:pt x="93" y="24"/>
                    <a:pt x="93" y="24"/>
                    <a:pt x="94" y="25"/>
                  </a:cubicBezTo>
                  <a:cubicBezTo>
                    <a:pt x="94" y="25"/>
                    <a:pt x="95" y="27"/>
                    <a:pt x="95" y="27"/>
                  </a:cubicBezTo>
                  <a:cubicBezTo>
                    <a:pt x="95" y="27"/>
                    <a:pt x="97" y="29"/>
                    <a:pt x="97" y="30"/>
                  </a:cubicBezTo>
                  <a:cubicBezTo>
                    <a:pt x="96" y="30"/>
                    <a:pt x="96" y="31"/>
                    <a:pt x="96" y="31"/>
                  </a:cubicBezTo>
                  <a:cubicBezTo>
                    <a:pt x="96" y="31"/>
                    <a:pt x="95" y="32"/>
                    <a:pt x="96" y="33"/>
                  </a:cubicBezTo>
                  <a:cubicBezTo>
                    <a:pt x="96" y="33"/>
                    <a:pt x="96" y="32"/>
                    <a:pt x="96" y="34"/>
                  </a:cubicBezTo>
                  <a:cubicBezTo>
                    <a:pt x="96" y="37"/>
                    <a:pt x="96" y="38"/>
                    <a:pt x="96" y="40"/>
                  </a:cubicBezTo>
                  <a:cubicBezTo>
                    <a:pt x="96" y="41"/>
                    <a:pt x="96" y="42"/>
                    <a:pt x="96" y="42"/>
                  </a:cubicBezTo>
                  <a:cubicBezTo>
                    <a:pt x="95" y="43"/>
                    <a:pt x="95" y="43"/>
                    <a:pt x="95" y="44"/>
                  </a:cubicBezTo>
                  <a:cubicBezTo>
                    <a:pt x="95" y="44"/>
                    <a:pt x="99" y="50"/>
                    <a:pt x="99" y="50"/>
                  </a:cubicBezTo>
                  <a:cubicBezTo>
                    <a:pt x="99" y="50"/>
                    <a:pt x="99" y="52"/>
                    <a:pt x="99" y="52"/>
                  </a:cubicBezTo>
                  <a:cubicBezTo>
                    <a:pt x="98" y="52"/>
                    <a:pt x="99" y="53"/>
                    <a:pt x="98" y="53"/>
                  </a:cubicBezTo>
                  <a:cubicBezTo>
                    <a:pt x="98" y="54"/>
                    <a:pt x="99" y="55"/>
                    <a:pt x="98" y="55"/>
                  </a:cubicBezTo>
                  <a:cubicBezTo>
                    <a:pt x="97" y="56"/>
                    <a:pt x="97" y="56"/>
                    <a:pt x="97" y="57"/>
                  </a:cubicBezTo>
                  <a:cubicBezTo>
                    <a:pt x="97" y="58"/>
                    <a:pt x="97" y="60"/>
                    <a:pt x="97" y="60"/>
                  </a:cubicBezTo>
                  <a:cubicBezTo>
                    <a:pt x="97" y="60"/>
                    <a:pt x="97" y="61"/>
                    <a:pt x="97" y="61"/>
                  </a:cubicBezTo>
                  <a:cubicBezTo>
                    <a:pt x="97" y="62"/>
                    <a:pt x="97" y="62"/>
                    <a:pt x="97" y="62"/>
                  </a:cubicBezTo>
                  <a:cubicBezTo>
                    <a:pt x="97" y="63"/>
                    <a:pt x="97" y="64"/>
                    <a:pt x="97" y="64"/>
                  </a:cubicBezTo>
                  <a:cubicBezTo>
                    <a:pt x="96" y="65"/>
                    <a:pt x="96" y="65"/>
                    <a:pt x="96" y="65"/>
                  </a:cubicBezTo>
                  <a:cubicBezTo>
                    <a:pt x="96" y="65"/>
                    <a:pt x="95" y="66"/>
                    <a:pt x="95" y="66"/>
                  </a:cubicBezTo>
                  <a:cubicBezTo>
                    <a:pt x="94" y="65"/>
                    <a:pt x="94" y="66"/>
                    <a:pt x="93" y="66"/>
                  </a:cubicBezTo>
                  <a:cubicBezTo>
                    <a:pt x="93" y="66"/>
                    <a:pt x="93" y="66"/>
                    <a:pt x="92" y="66"/>
                  </a:cubicBezTo>
                  <a:cubicBezTo>
                    <a:pt x="92" y="65"/>
                    <a:pt x="92" y="65"/>
                    <a:pt x="92" y="65"/>
                  </a:cubicBezTo>
                  <a:cubicBezTo>
                    <a:pt x="91" y="65"/>
                    <a:pt x="91" y="64"/>
                    <a:pt x="91" y="64"/>
                  </a:cubicBezTo>
                  <a:cubicBezTo>
                    <a:pt x="90" y="64"/>
                    <a:pt x="90" y="64"/>
                    <a:pt x="90" y="64"/>
                  </a:cubicBezTo>
                  <a:cubicBezTo>
                    <a:pt x="90" y="64"/>
                    <a:pt x="89" y="65"/>
                    <a:pt x="89" y="65"/>
                  </a:cubicBezTo>
                  <a:cubicBezTo>
                    <a:pt x="89" y="66"/>
                    <a:pt x="88" y="66"/>
                    <a:pt x="88" y="66"/>
                  </a:cubicBezTo>
                  <a:cubicBezTo>
                    <a:pt x="88" y="66"/>
                    <a:pt x="87" y="67"/>
                    <a:pt x="87" y="67"/>
                  </a:cubicBezTo>
                  <a:cubicBezTo>
                    <a:pt x="86" y="67"/>
                    <a:pt x="86" y="66"/>
                    <a:pt x="86" y="66"/>
                  </a:cubicBezTo>
                  <a:cubicBezTo>
                    <a:pt x="85" y="66"/>
                    <a:pt x="85" y="66"/>
                    <a:pt x="85" y="66"/>
                  </a:cubicBezTo>
                  <a:cubicBezTo>
                    <a:pt x="83" y="67"/>
                    <a:pt x="83" y="67"/>
                    <a:pt x="83" y="67"/>
                  </a:cubicBezTo>
                  <a:cubicBezTo>
                    <a:pt x="82" y="67"/>
                    <a:pt x="82" y="67"/>
                    <a:pt x="82" y="67"/>
                  </a:cubicBezTo>
                  <a:cubicBezTo>
                    <a:pt x="82" y="67"/>
                    <a:pt x="82" y="67"/>
                    <a:pt x="81" y="67"/>
                  </a:cubicBezTo>
                  <a:cubicBezTo>
                    <a:pt x="81" y="66"/>
                    <a:pt x="81" y="66"/>
                    <a:pt x="80" y="66"/>
                  </a:cubicBezTo>
                  <a:cubicBezTo>
                    <a:pt x="80" y="65"/>
                    <a:pt x="80" y="66"/>
                    <a:pt x="79" y="65"/>
                  </a:cubicBezTo>
                  <a:cubicBezTo>
                    <a:pt x="79" y="64"/>
                    <a:pt x="80" y="65"/>
                    <a:pt x="79" y="64"/>
                  </a:cubicBezTo>
                  <a:cubicBezTo>
                    <a:pt x="78" y="64"/>
                    <a:pt x="78" y="64"/>
                    <a:pt x="78" y="64"/>
                  </a:cubicBezTo>
                  <a:cubicBezTo>
                    <a:pt x="78" y="63"/>
                    <a:pt x="78" y="63"/>
                    <a:pt x="78" y="63"/>
                  </a:cubicBezTo>
                  <a:cubicBezTo>
                    <a:pt x="78" y="62"/>
                    <a:pt x="78" y="62"/>
                    <a:pt x="78" y="62"/>
                  </a:cubicBezTo>
                  <a:cubicBezTo>
                    <a:pt x="76" y="63"/>
                    <a:pt x="76" y="63"/>
                    <a:pt x="76" y="63"/>
                  </a:cubicBezTo>
                  <a:cubicBezTo>
                    <a:pt x="76" y="63"/>
                    <a:pt x="76" y="63"/>
                    <a:pt x="76" y="62"/>
                  </a:cubicBezTo>
                  <a:cubicBezTo>
                    <a:pt x="75" y="62"/>
                    <a:pt x="76" y="62"/>
                    <a:pt x="75" y="62"/>
                  </a:cubicBezTo>
                  <a:cubicBezTo>
                    <a:pt x="74" y="62"/>
                    <a:pt x="74" y="61"/>
                    <a:pt x="74" y="62"/>
                  </a:cubicBezTo>
                  <a:cubicBezTo>
                    <a:pt x="74" y="63"/>
                    <a:pt x="74" y="63"/>
                    <a:pt x="74" y="63"/>
                  </a:cubicBezTo>
                  <a:cubicBezTo>
                    <a:pt x="74" y="64"/>
                    <a:pt x="74" y="64"/>
                    <a:pt x="73" y="64"/>
                  </a:cubicBezTo>
                  <a:cubicBezTo>
                    <a:pt x="72" y="64"/>
                    <a:pt x="73" y="64"/>
                    <a:pt x="72" y="64"/>
                  </a:cubicBezTo>
                  <a:cubicBezTo>
                    <a:pt x="71" y="64"/>
                    <a:pt x="72" y="64"/>
                    <a:pt x="70" y="64"/>
                  </a:cubicBezTo>
                  <a:cubicBezTo>
                    <a:pt x="69" y="65"/>
                    <a:pt x="69" y="65"/>
                    <a:pt x="69" y="65"/>
                  </a:cubicBezTo>
                  <a:cubicBezTo>
                    <a:pt x="69" y="65"/>
                    <a:pt x="68" y="65"/>
                    <a:pt x="68" y="65"/>
                  </a:cubicBezTo>
                  <a:cubicBezTo>
                    <a:pt x="67" y="65"/>
                    <a:pt x="67" y="64"/>
                    <a:pt x="67" y="64"/>
                  </a:cubicBezTo>
                  <a:cubicBezTo>
                    <a:pt x="67" y="64"/>
                    <a:pt x="67" y="64"/>
                    <a:pt x="66" y="65"/>
                  </a:cubicBezTo>
                  <a:cubicBezTo>
                    <a:pt x="65" y="66"/>
                    <a:pt x="66" y="66"/>
                    <a:pt x="65" y="67"/>
                  </a:cubicBezTo>
                  <a:cubicBezTo>
                    <a:pt x="65" y="67"/>
                    <a:pt x="65" y="67"/>
                    <a:pt x="65" y="67"/>
                  </a:cubicBezTo>
                  <a:cubicBezTo>
                    <a:pt x="65" y="67"/>
                    <a:pt x="65" y="68"/>
                    <a:pt x="64" y="68"/>
                  </a:cubicBezTo>
                  <a:cubicBezTo>
                    <a:pt x="63" y="68"/>
                    <a:pt x="64" y="68"/>
                    <a:pt x="63" y="68"/>
                  </a:cubicBezTo>
                  <a:cubicBezTo>
                    <a:pt x="62" y="68"/>
                    <a:pt x="61" y="68"/>
                    <a:pt x="61" y="67"/>
                  </a:cubicBezTo>
                  <a:cubicBezTo>
                    <a:pt x="60" y="67"/>
                    <a:pt x="59" y="66"/>
                    <a:pt x="59" y="66"/>
                  </a:cubicBezTo>
                  <a:cubicBezTo>
                    <a:pt x="59" y="66"/>
                    <a:pt x="59" y="66"/>
                    <a:pt x="59" y="66"/>
                  </a:cubicBezTo>
                  <a:cubicBezTo>
                    <a:pt x="59" y="66"/>
                    <a:pt x="57" y="64"/>
                    <a:pt x="57" y="64"/>
                  </a:cubicBezTo>
                  <a:cubicBezTo>
                    <a:pt x="57" y="64"/>
                    <a:pt x="57" y="64"/>
                    <a:pt x="56" y="64"/>
                  </a:cubicBezTo>
                  <a:cubicBezTo>
                    <a:pt x="55" y="63"/>
                    <a:pt x="54" y="63"/>
                    <a:pt x="54" y="63"/>
                  </a:cubicBezTo>
                  <a:cubicBezTo>
                    <a:pt x="54" y="63"/>
                    <a:pt x="54" y="63"/>
                    <a:pt x="54" y="63"/>
                  </a:cubicBezTo>
                  <a:cubicBezTo>
                    <a:pt x="53" y="64"/>
                    <a:pt x="53" y="64"/>
                    <a:pt x="53" y="64"/>
                  </a:cubicBezTo>
                  <a:cubicBezTo>
                    <a:pt x="53" y="65"/>
                    <a:pt x="52" y="65"/>
                    <a:pt x="53" y="65"/>
                  </a:cubicBezTo>
                  <a:cubicBezTo>
                    <a:pt x="53" y="66"/>
                    <a:pt x="53" y="66"/>
                    <a:pt x="54" y="66"/>
                  </a:cubicBezTo>
                  <a:cubicBezTo>
                    <a:pt x="54" y="67"/>
                    <a:pt x="54" y="67"/>
                    <a:pt x="54" y="68"/>
                  </a:cubicBezTo>
                  <a:cubicBezTo>
                    <a:pt x="54" y="69"/>
                    <a:pt x="54" y="70"/>
                    <a:pt x="54" y="70"/>
                  </a:cubicBezTo>
                  <a:cubicBezTo>
                    <a:pt x="54" y="71"/>
                    <a:pt x="53" y="70"/>
                    <a:pt x="53" y="71"/>
                  </a:cubicBezTo>
                  <a:cubicBezTo>
                    <a:pt x="53" y="71"/>
                    <a:pt x="53" y="71"/>
                    <a:pt x="53" y="72"/>
                  </a:cubicBezTo>
                  <a:cubicBezTo>
                    <a:pt x="53" y="72"/>
                    <a:pt x="53" y="72"/>
                    <a:pt x="53" y="73"/>
                  </a:cubicBezTo>
                  <a:cubicBezTo>
                    <a:pt x="52" y="73"/>
                    <a:pt x="51" y="74"/>
                    <a:pt x="52" y="74"/>
                  </a:cubicBezTo>
                  <a:cubicBezTo>
                    <a:pt x="52" y="75"/>
                    <a:pt x="52" y="74"/>
                    <a:pt x="52" y="75"/>
                  </a:cubicBezTo>
                  <a:cubicBezTo>
                    <a:pt x="52" y="76"/>
                    <a:pt x="52" y="76"/>
                    <a:pt x="52" y="76"/>
                  </a:cubicBezTo>
                  <a:cubicBezTo>
                    <a:pt x="52" y="77"/>
                    <a:pt x="52" y="77"/>
                    <a:pt x="52" y="77"/>
                  </a:cubicBezTo>
                  <a:cubicBezTo>
                    <a:pt x="52" y="78"/>
                    <a:pt x="53" y="78"/>
                    <a:pt x="53" y="78"/>
                  </a:cubicBezTo>
                  <a:cubicBezTo>
                    <a:pt x="53" y="78"/>
                    <a:pt x="53" y="79"/>
                    <a:pt x="52" y="79"/>
                  </a:cubicBezTo>
                  <a:cubicBezTo>
                    <a:pt x="52" y="79"/>
                    <a:pt x="52" y="79"/>
                    <a:pt x="52" y="80"/>
                  </a:cubicBezTo>
                  <a:cubicBezTo>
                    <a:pt x="52" y="80"/>
                    <a:pt x="52" y="81"/>
                    <a:pt x="52" y="81"/>
                  </a:cubicBezTo>
                  <a:cubicBezTo>
                    <a:pt x="52" y="81"/>
                    <a:pt x="52" y="81"/>
                    <a:pt x="52" y="82"/>
                  </a:cubicBezTo>
                  <a:cubicBezTo>
                    <a:pt x="51" y="82"/>
                    <a:pt x="51" y="83"/>
                    <a:pt x="51" y="83"/>
                  </a:cubicBezTo>
                  <a:cubicBezTo>
                    <a:pt x="50" y="83"/>
                    <a:pt x="50" y="83"/>
                    <a:pt x="50" y="84"/>
                  </a:cubicBezTo>
                  <a:cubicBezTo>
                    <a:pt x="50" y="84"/>
                    <a:pt x="50" y="84"/>
                    <a:pt x="49" y="84"/>
                  </a:cubicBezTo>
                  <a:cubicBezTo>
                    <a:pt x="48" y="84"/>
                    <a:pt x="48" y="84"/>
                    <a:pt x="48" y="84"/>
                  </a:cubicBezTo>
                  <a:cubicBezTo>
                    <a:pt x="48" y="84"/>
                    <a:pt x="47" y="85"/>
                    <a:pt x="47" y="85"/>
                  </a:cubicBezTo>
                  <a:cubicBezTo>
                    <a:pt x="47" y="85"/>
                    <a:pt x="47" y="85"/>
                    <a:pt x="47" y="85"/>
                  </a:cubicBezTo>
                  <a:cubicBezTo>
                    <a:pt x="46" y="85"/>
                    <a:pt x="46" y="84"/>
                    <a:pt x="46" y="84"/>
                  </a:cubicBezTo>
                  <a:cubicBezTo>
                    <a:pt x="45" y="84"/>
                    <a:pt x="45" y="84"/>
                    <a:pt x="45" y="84"/>
                  </a:cubicBezTo>
                  <a:cubicBezTo>
                    <a:pt x="45" y="84"/>
                    <a:pt x="45" y="84"/>
                    <a:pt x="45" y="84"/>
                  </a:cubicBezTo>
                  <a:cubicBezTo>
                    <a:pt x="45" y="84"/>
                    <a:pt x="44" y="85"/>
                    <a:pt x="44" y="85"/>
                  </a:cubicBezTo>
                  <a:cubicBezTo>
                    <a:pt x="44" y="86"/>
                    <a:pt x="44" y="86"/>
                    <a:pt x="44" y="86"/>
                  </a:cubicBezTo>
                  <a:cubicBezTo>
                    <a:pt x="44" y="86"/>
                    <a:pt x="44" y="86"/>
                    <a:pt x="43" y="86"/>
                  </a:cubicBezTo>
                  <a:cubicBezTo>
                    <a:pt x="43" y="86"/>
                    <a:pt x="43" y="86"/>
                    <a:pt x="42" y="87"/>
                  </a:cubicBezTo>
                  <a:cubicBezTo>
                    <a:pt x="42" y="87"/>
                    <a:pt x="42" y="87"/>
                    <a:pt x="42" y="87"/>
                  </a:cubicBezTo>
                  <a:cubicBezTo>
                    <a:pt x="41" y="87"/>
                    <a:pt x="41" y="87"/>
                    <a:pt x="41" y="87"/>
                  </a:cubicBezTo>
                  <a:cubicBezTo>
                    <a:pt x="40" y="86"/>
                    <a:pt x="40" y="87"/>
                    <a:pt x="39" y="86"/>
                  </a:cubicBezTo>
                  <a:cubicBezTo>
                    <a:pt x="39" y="85"/>
                    <a:pt x="39" y="85"/>
                    <a:pt x="38" y="85"/>
                  </a:cubicBezTo>
                  <a:cubicBezTo>
                    <a:pt x="38" y="85"/>
                    <a:pt x="38" y="85"/>
                    <a:pt x="38" y="86"/>
                  </a:cubicBezTo>
                  <a:cubicBezTo>
                    <a:pt x="37" y="86"/>
                    <a:pt x="37" y="87"/>
                    <a:pt x="37" y="87"/>
                  </a:cubicBezTo>
                  <a:cubicBezTo>
                    <a:pt x="36" y="86"/>
                    <a:pt x="37" y="87"/>
                    <a:pt x="36" y="87"/>
                  </a:cubicBezTo>
                  <a:cubicBezTo>
                    <a:pt x="36" y="86"/>
                    <a:pt x="35" y="86"/>
                    <a:pt x="35" y="86"/>
                  </a:cubicBezTo>
                  <a:cubicBezTo>
                    <a:pt x="34" y="86"/>
                    <a:pt x="34" y="87"/>
                    <a:pt x="34" y="87"/>
                  </a:cubicBezTo>
                  <a:cubicBezTo>
                    <a:pt x="33" y="87"/>
                    <a:pt x="33" y="87"/>
                    <a:pt x="33" y="87"/>
                  </a:cubicBezTo>
                  <a:cubicBezTo>
                    <a:pt x="32" y="87"/>
                    <a:pt x="33" y="87"/>
                    <a:pt x="32" y="87"/>
                  </a:cubicBezTo>
                  <a:cubicBezTo>
                    <a:pt x="32" y="87"/>
                    <a:pt x="32" y="87"/>
                    <a:pt x="32" y="87"/>
                  </a:cubicBezTo>
                  <a:cubicBezTo>
                    <a:pt x="32" y="87"/>
                    <a:pt x="30" y="86"/>
                    <a:pt x="30" y="86"/>
                  </a:cubicBezTo>
                  <a:cubicBezTo>
                    <a:pt x="29" y="86"/>
                    <a:pt x="30" y="86"/>
                    <a:pt x="29" y="86"/>
                  </a:cubicBezTo>
                  <a:cubicBezTo>
                    <a:pt x="28" y="86"/>
                    <a:pt x="28" y="86"/>
                    <a:pt x="28" y="86"/>
                  </a:cubicBezTo>
                  <a:cubicBezTo>
                    <a:pt x="28" y="86"/>
                    <a:pt x="28" y="85"/>
                    <a:pt x="28" y="86"/>
                  </a:cubicBezTo>
                  <a:cubicBezTo>
                    <a:pt x="27" y="86"/>
                    <a:pt x="27" y="87"/>
                    <a:pt x="27" y="87"/>
                  </a:cubicBezTo>
                  <a:cubicBezTo>
                    <a:pt x="27" y="87"/>
                    <a:pt x="27" y="87"/>
                    <a:pt x="26" y="87"/>
                  </a:cubicBezTo>
                  <a:cubicBezTo>
                    <a:pt x="26" y="87"/>
                    <a:pt x="25" y="87"/>
                    <a:pt x="25" y="87"/>
                  </a:cubicBezTo>
                  <a:cubicBezTo>
                    <a:pt x="25" y="87"/>
                    <a:pt x="26" y="88"/>
                    <a:pt x="25" y="88"/>
                  </a:cubicBezTo>
                  <a:cubicBezTo>
                    <a:pt x="25" y="88"/>
                    <a:pt x="25" y="88"/>
                    <a:pt x="25" y="88"/>
                  </a:cubicBezTo>
                  <a:cubicBezTo>
                    <a:pt x="24" y="87"/>
                    <a:pt x="24" y="87"/>
                    <a:pt x="24" y="87"/>
                  </a:cubicBezTo>
                  <a:cubicBezTo>
                    <a:pt x="24" y="86"/>
                    <a:pt x="25" y="87"/>
                    <a:pt x="24" y="86"/>
                  </a:cubicBezTo>
                  <a:cubicBezTo>
                    <a:pt x="24" y="85"/>
                    <a:pt x="24" y="86"/>
                    <a:pt x="24" y="85"/>
                  </a:cubicBezTo>
                  <a:cubicBezTo>
                    <a:pt x="24" y="84"/>
                    <a:pt x="24" y="84"/>
                    <a:pt x="23" y="84"/>
                  </a:cubicBezTo>
                  <a:cubicBezTo>
                    <a:pt x="23" y="84"/>
                    <a:pt x="22" y="84"/>
                    <a:pt x="23" y="84"/>
                  </a:cubicBezTo>
                  <a:cubicBezTo>
                    <a:pt x="23" y="83"/>
                    <a:pt x="23" y="83"/>
                    <a:pt x="24" y="83"/>
                  </a:cubicBezTo>
                  <a:cubicBezTo>
                    <a:pt x="24" y="83"/>
                    <a:pt x="24" y="83"/>
                    <a:pt x="24" y="82"/>
                  </a:cubicBezTo>
                  <a:cubicBezTo>
                    <a:pt x="24" y="82"/>
                    <a:pt x="24" y="82"/>
                    <a:pt x="23" y="82"/>
                  </a:cubicBezTo>
                  <a:cubicBezTo>
                    <a:pt x="23" y="81"/>
                    <a:pt x="23" y="82"/>
                    <a:pt x="23" y="81"/>
                  </a:cubicBezTo>
                  <a:cubicBezTo>
                    <a:pt x="23" y="80"/>
                    <a:pt x="22" y="81"/>
                    <a:pt x="23" y="80"/>
                  </a:cubicBezTo>
                  <a:cubicBezTo>
                    <a:pt x="23" y="79"/>
                    <a:pt x="23" y="79"/>
                    <a:pt x="23" y="79"/>
                  </a:cubicBezTo>
                  <a:cubicBezTo>
                    <a:pt x="22" y="79"/>
                    <a:pt x="22" y="79"/>
                    <a:pt x="22" y="78"/>
                  </a:cubicBezTo>
                  <a:cubicBezTo>
                    <a:pt x="21" y="78"/>
                    <a:pt x="21" y="77"/>
                    <a:pt x="21" y="77"/>
                  </a:cubicBezTo>
                  <a:cubicBezTo>
                    <a:pt x="20" y="77"/>
                    <a:pt x="21" y="77"/>
                    <a:pt x="20" y="77"/>
                  </a:cubicBezTo>
                  <a:cubicBezTo>
                    <a:pt x="20" y="77"/>
                    <a:pt x="20" y="77"/>
                    <a:pt x="19" y="77"/>
                  </a:cubicBezTo>
                  <a:cubicBezTo>
                    <a:pt x="19" y="77"/>
                    <a:pt x="19" y="77"/>
                    <a:pt x="19" y="77"/>
                  </a:cubicBezTo>
                  <a:cubicBezTo>
                    <a:pt x="19" y="77"/>
                    <a:pt x="18" y="78"/>
                    <a:pt x="17" y="78"/>
                  </a:cubicBezTo>
                  <a:cubicBezTo>
                    <a:pt x="17" y="78"/>
                    <a:pt x="16" y="77"/>
                    <a:pt x="16" y="77"/>
                  </a:cubicBezTo>
                  <a:cubicBezTo>
                    <a:pt x="16" y="77"/>
                    <a:pt x="17" y="77"/>
                    <a:pt x="16" y="77"/>
                  </a:cubicBezTo>
                  <a:cubicBezTo>
                    <a:pt x="16" y="77"/>
                    <a:pt x="15" y="77"/>
                    <a:pt x="15" y="77"/>
                  </a:cubicBezTo>
                  <a:cubicBezTo>
                    <a:pt x="15" y="77"/>
                    <a:pt x="15" y="77"/>
                    <a:pt x="14" y="77"/>
                  </a:cubicBezTo>
                  <a:cubicBezTo>
                    <a:pt x="13" y="76"/>
                    <a:pt x="13" y="76"/>
                    <a:pt x="13" y="76"/>
                  </a:cubicBezTo>
                  <a:cubicBezTo>
                    <a:pt x="13" y="76"/>
                    <a:pt x="12" y="76"/>
                    <a:pt x="12" y="76"/>
                  </a:cubicBezTo>
                  <a:cubicBezTo>
                    <a:pt x="12" y="76"/>
                    <a:pt x="11" y="76"/>
                    <a:pt x="11" y="76"/>
                  </a:cubicBezTo>
                  <a:cubicBezTo>
                    <a:pt x="10" y="76"/>
                    <a:pt x="9" y="77"/>
                    <a:pt x="9" y="77"/>
                  </a:cubicBezTo>
                  <a:cubicBezTo>
                    <a:pt x="9" y="77"/>
                    <a:pt x="9" y="78"/>
                    <a:pt x="9" y="78"/>
                  </a:cubicBezTo>
                  <a:cubicBezTo>
                    <a:pt x="9" y="78"/>
                    <a:pt x="10" y="78"/>
                    <a:pt x="10" y="78"/>
                  </a:cubicBezTo>
                  <a:cubicBezTo>
                    <a:pt x="10" y="78"/>
                    <a:pt x="10" y="79"/>
                    <a:pt x="9" y="79"/>
                  </a:cubicBezTo>
                  <a:cubicBezTo>
                    <a:pt x="9" y="79"/>
                    <a:pt x="8" y="79"/>
                    <a:pt x="9" y="79"/>
                  </a:cubicBezTo>
                  <a:cubicBezTo>
                    <a:pt x="9" y="80"/>
                    <a:pt x="10" y="80"/>
                    <a:pt x="10" y="80"/>
                  </a:cubicBezTo>
                  <a:cubicBezTo>
                    <a:pt x="10" y="80"/>
                    <a:pt x="9" y="80"/>
                    <a:pt x="9" y="81"/>
                  </a:cubicBezTo>
                  <a:cubicBezTo>
                    <a:pt x="9" y="81"/>
                    <a:pt x="9" y="81"/>
                    <a:pt x="9" y="81"/>
                  </a:cubicBezTo>
                  <a:cubicBezTo>
                    <a:pt x="9" y="82"/>
                    <a:pt x="9" y="82"/>
                    <a:pt x="9" y="82"/>
                  </a:cubicBezTo>
                  <a:lnTo>
                    <a:pt x="9" y="83"/>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25" name="Freeform 124"/>
            <p:cNvSpPr>
              <a:spLocks/>
            </p:cNvSpPr>
            <p:nvPr/>
          </p:nvSpPr>
          <p:spPr bwMode="auto">
            <a:xfrm>
              <a:off x="9793288" y="3263901"/>
              <a:ext cx="550863" cy="671513"/>
            </a:xfrm>
            <a:custGeom>
              <a:avLst/>
              <a:gdLst>
                <a:gd name="T0" fmla="*/ 387 w 391"/>
                <a:gd name="T1" fmla="*/ 54 h 476"/>
                <a:gd name="T2" fmla="*/ 379 w 391"/>
                <a:gd name="T3" fmla="*/ 53 h 476"/>
                <a:gd name="T4" fmla="*/ 367 w 391"/>
                <a:gd name="T5" fmla="*/ 53 h 476"/>
                <a:gd name="T6" fmla="*/ 358 w 391"/>
                <a:gd name="T7" fmla="*/ 54 h 476"/>
                <a:gd name="T8" fmla="*/ 348 w 391"/>
                <a:gd name="T9" fmla="*/ 48 h 476"/>
                <a:gd name="T10" fmla="*/ 339 w 391"/>
                <a:gd name="T11" fmla="*/ 39 h 476"/>
                <a:gd name="T12" fmla="*/ 286 w 391"/>
                <a:gd name="T13" fmla="*/ 67 h 476"/>
                <a:gd name="T14" fmla="*/ 265 w 391"/>
                <a:gd name="T15" fmla="*/ 75 h 476"/>
                <a:gd name="T16" fmla="*/ 249 w 391"/>
                <a:gd name="T17" fmla="*/ 74 h 476"/>
                <a:gd name="T18" fmla="*/ 232 w 391"/>
                <a:gd name="T19" fmla="*/ 71 h 476"/>
                <a:gd name="T20" fmla="*/ 202 w 391"/>
                <a:gd name="T21" fmla="*/ 67 h 476"/>
                <a:gd name="T22" fmla="*/ 134 w 391"/>
                <a:gd name="T23" fmla="*/ 29 h 476"/>
                <a:gd name="T24" fmla="*/ 91 w 391"/>
                <a:gd name="T25" fmla="*/ 21 h 476"/>
                <a:gd name="T26" fmla="*/ 73 w 391"/>
                <a:gd name="T27" fmla="*/ 0 h 476"/>
                <a:gd name="T28" fmla="*/ 7 w 391"/>
                <a:gd name="T29" fmla="*/ 45 h 476"/>
                <a:gd name="T30" fmla="*/ 10 w 391"/>
                <a:gd name="T31" fmla="*/ 57 h 476"/>
                <a:gd name="T32" fmla="*/ 14 w 391"/>
                <a:gd name="T33" fmla="*/ 63 h 476"/>
                <a:gd name="T34" fmla="*/ 20 w 391"/>
                <a:gd name="T35" fmla="*/ 66 h 476"/>
                <a:gd name="T36" fmla="*/ 23 w 391"/>
                <a:gd name="T37" fmla="*/ 76 h 476"/>
                <a:gd name="T38" fmla="*/ 28 w 391"/>
                <a:gd name="T39" fmla="*/ 92 h 476"/>
                <a:gd name="T40" fmla="*/ 34 w 391"/>
                <a:gd name="T41" fmla="*/ 104 h 476"/>
                <a:gd name="T42" fmla="*/ 42 w 391"/>
                <a:gd name="T43" fmla="*/ 109 h 476"/>
                <a:gd name="T44" fmla="*/ 48 w 391"/>
                <a:gd name="T45" fmla="*/ 120 h 476"/>
                <a:gd name="T46" fmla="*/ 52 w 391"/>
                <a:gd name="T47" fmla="*/ 150 h 476"/>
                <a:gd name="T48" fmla="*/ 46 w 391"/>
                <a:gd name="T49" fmla="*/ 177 h 476"/>
                <a:gd name="T50" fmla="*/ 43 w 391"/>
                <a:gd name="T51" fmla="*/ 187 h 476"/>
                <a:gd name="T52" fmla="*/ 27 w 391"/>
                <a:gd name="T53" fmla="*/ 202 h 476"/>
                <a:gd name="T54" fmla="*/ 18 w 391"/>
                <a:gd name="T55" fmla="*/ 215 h 476"/>
                <a:gd name="T56" fmla="*/ 9 w 391"/>
                <a:gd name="T57" fmla="*/ 225 h 476"/>
                <a:gd name="T58" fmla="*/ 3 w 391"/>
                <a:gd name="T59" fmla="*/ 253 h 476"/>
                <a:gd name="T60" fmla="*/ 175 w 391"/>
                <a:gd name="T61" fmla="*/ 391 h 476"/>
                <a:gd name="T62" fmla="*/ 181 w 391"/>
                <a:gd name="T63" fmla="*/ 418 h 476"/>
                <a:gd name="T64" fmla="*/ 189 w 391"/>
                <a:gd name="T65" fmla="*/ 427 h 476"/>
                <a:gd name="T66" fmla="*/ 262 w 391"/>
                <a:gd name="T67" fmla="*/ 471 h 476"/>
                <a:gd name="T68" fmla="*/ 265 w 391"/>
                <a:gd name="T69" fmla="*/ 474 h 476"/>
                <a:gd name="T70" fmla="*/ 268 w 391"/>
                <a:gd name="T71" fmla="*/ 470 h 476"/>
                <a:gd name="T72" fmla="*/ 270 w 391"/>
                <a:gd name="T73" fmla="*/ 471 h 476"/>
                <a:gd name="T74" fmla="*/ 274 w 391"/>
                <a:gd name="T75" fmla="*/ 463 h 476"/>
                <a:gd name="T76" fmla="*/ 277 w 391"/>
                <a:gd name="T77" fmla="*/ 455 h 476"/>
                <a:gd name="T78" fmla="*/ 281 w 391"/>
                <a:gd name="T79" fmla="*/ 447 h 476"/>
                <a:gd name="T80" fmla="*/ 278 w 391"/>
                <a:gd name="T81" fmla="*/ 442 h 476"/>
                <a:gd name="T82" fmla="*/ 283 w 391"/>
                <a:gd name="T83" fmla="*/ 445 h 476"/>
                <a:gd name="T84" fmla="*/ 290 w 391"/>
                <a:gd name="T85" fmla="*/ 431 h 476"/>
                <a:gd name="T86" fmla="*/ 298 w 391"/>
                <a:gd name="T87" fmla="*/ 412 h 476"/>
                <a:gd name="T88" fmla="*/ 307 w 391"/>
                <a:gd name="T89" fmla="*/ 396 h 476"/>
                <a:gd name="T90" fmla="*/ 305 w 391"/>
                <a:gd name="T91" fmla="*/ 394 h 476"/>
                <a:gd name="T92" fmla="*/ 307 w 391"/>
                <a:gd name="T93" fmla="*/ 383 h 476"/>
                <a:gd name="T94" fmla="*/ 323 w 391"/>
                <a:gd name="T95" fmla="*/ 371 h 476"/>
                <a:gd name="T96" fmla="*/ 335 w 391"/>
                <a:gd name="T97" fmla="*/ 367 h 476"/>
                <a:gd name="T98" fmla="*/ 333 w 391"/>
                <a:gd name="T99" fmla="*/ 360 h 476"/>
                <a:gd name="T100" fmla="*/ 336 w 391"/>
                <a:gd name="T101" fmla="*/ 360 h 476"/>
                <a:gd name="T102" fmla="*/ 338 w 391"/>
                <a:gd name="T103" fmla="*/ 359 h 476"/>
                <a:gd name="T104" fmla="*/ 341 w 391"/>
                <a:gd name="T105" fmla="*/ 357 h 476"/>
                <a:gd name="T106" fmla="*/ 345 w 391"/>
                <a:gd name="T107" fmla="*/ 356 h 476"/>
                <a:gd name="T108" fmla="*/ 342 w 391"/>
                <a:gd name="T109" fmla="*/ 346 h 476"/>
                <a:gd name="T110" fmla="*/ 342 w 391"/>
                <a:gd name="T111" fmla="*/ 344 h 476"/>
                <a:gd name="T112" fmla="*/ 344 w 391"/>
                <a:gd name="T113" fmla="*/ 345 h 476"/>
                <a:gd name="T114" fmla="*/ 348 w 391"/>
                <a:gd name="T115" fmla="*/ 346 h 476"/>
                <a:gd name="T116" fmla="*/ 355 w 391"/>
                <a:gd name="T117" fmla="*/ 344 h 476"/>
                <a:gd name="T118" fmla="*/ 359 w 391"/>
                <a:gd name="T119" fmla="*/ 342 h 476"/>
                <a:gd name="T120" fmla="*/ 359 w 391"/>
                <a:gd name="T121" fmla="*/ 346 h 476"/>
                <a:gd name="T122" fmla="*/ 367 w 391"/>
                <a:gd name="T123" fmla="*/ 33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476">
                  <a:moveTo>
                    <a:pt x="373" y="328"/>
                  </a:moveTo>
                  <a:cubicBezTo>
                    <a:pt x="373" y="325"/>
                    <a:pt x="373" y="325"/>
                    <a:pt x="373" y="325"/>
                  </a:cubicBezTo>
                  <a:cubicBezTo>
                    <a:pt x="346" y="288"/>
                    <a:pt x="346" y="288"/>
                    <a:pt x="346" y="288"/>
                  </a:cubicBezTo>
                  <a:cubicBezTo>
                    <a:pt x="346" y="109"/>
                    <a:pt x="346" y="109"/>
                    <a:pt x="346" y="109"/>
                  </a:cubicBezTo>
                  <a:cubicBezTo>
                    <a:pt x="362" y="93"/>
                    <a:pt x="362" y="93"/>
                    <a:pt x="362" y="93"/>
                  </a:cubicBezTo>
                  <a:cubicBezTo>
                    <a:pt x="387" y="57"/>
                    <a:pt x="387" y="57"/>
                    <a:pt x="387" y="57"/>
                  </a:cubicBezTo>
                  <a:cubicBezTo>
                    <a:pt x="391" y="51"/>
                    <a:pt x="391" y="51"/>
                    <a:pt x="391" y="51"/>
                  </a:cubicBezTo>
                  <a:cubicBezTo>
                    <a:pt x="388" y="53"/>
                    <a:pt x="388" y="53"/>
                    <a:pt x="388" y="53"/>
                  </a:cubicBezTo>
                  <a:cubicBezTo>
                    <a:pt x="387" y="53"/>
                    <a:pt x="387" y="53"/>
                    <a:pt x="387" y="53"/>
                  </a:cubicBezTo>
                  <a:cubicBezTo>
                    <a:pt x="387" y="54"/>
                    <a:pt x="387" y="54"/>
                    <a:pt x="387" y="54"/>
                  </a:cubicBezTo>
                  <a:cubicBezTo>
                    <a:pt x="386" y="53"/>
                    <a:pt x="386" y="53"/>
                    <a:pt x="386" y="53"/>
                  </a:cubicBezTo>
                  <a:cubicBezTo>
                    <a:pt x="385" y="54"/>
                    <a:pt x="385" y="54"/>
                    <a:pt x="385" y="54"/>
                  </a:cubicBezTo>
                  <a:cubicBezTo>
                    <a:pt x="385" y="52"/>
                    <a:pt x="385" y="52"/>
                    <a:pt x="385" y="52"/>
                  </a:cubicBezTo>
                  <a:cubicBezTo>
                    <a:pt x="383" y="53"/>
                    <a:pt x="383" y="53"/>
                    <a:pt x="383" y="53"/>
                  </a:cubicBezTo>
                  <a:cubicBezTo>
                    <a:pt x="382" y="52"/>
                    <a:pt x="382" y="52"/>
                    <a:pt x="382" y="52"/>
                  </a:cubicBezTo>
                  <a:cubicBezTo>
                    <a:pt x="381" y="52"/>
                    <a:pt x="381" y="52"/>
                    <a:pt x="381" y="52"/>
                  </a:cubicBezTo>
                  <a:cubicBezTo>
                    <a:pt x="381" y="51"/>
                    <a:pt x="381" y="51"/>
                    <a:pt x="381" y="51"/>
                  </a:cubicBezTo>
                  <a:cubicBezTo>
                    <a:pt x="381" y="51"/>
                    <a:pt x="381" y="52"/>
                    <a:pt x="381" y="52"/>
                  </a:cubicBezTo>
                  <a:cubicBezTo>
                    <a:pt x="380" y="52"/>
                    <a:pt x="380" y="53"/>
                    <a:pt x="380" y="53"/>
                  </a:cubicBezTo>
                  <a:cubicBezTo>
                    <a:pt x="380" y="53"/>
                    <a:pt x="379" y="54"/>
                    <a:pt x="379" y="53"/>
                  </a:cubicBezTo>
                  <a:cubicBezTo>
                    <a:pt x="378" y="53"/>
                    <a:pt x="378" y="52"/>
                    <a:pt x="378" y="52"/>
                  </a:cubicBezTo>
                  <a:cubicBezTo>
                    <a:pt x="377" y="52"/>
                    <a:pt x="377" y="52"/>
                    <a:pt x="377" y="52"/>
                  </a:cubicBezTo>
                  <a:cubicBezTo>
                    <a:pt x="376" y="53"/>
                    <a:pt x="376" y="53"/>
                    <a:pt x="376" y="53"/>
                  </a:cubicBezTo>
                  <a:cubicBezTo>
                    <a:pt x="375" y="53"/>
                    <a:pt x="375" y="53"/>
                    <a:pt x="375" y="53"/>
                  </a:cubicBezTo>
                  <a:cubicBezTo>
                    <a:pt x="373" y="52"/>
                    <a:pt x="373" y="52"/>
                    <a:pt x="373" y="52"/>
                  </a:cubicBezTo>
                  <a:cubicBezTo>
                    <a:pt x="372" y="53"/>
                    <a:pt x="372" y="53"/>
                    <a:pt x="372" y="53"/>
                  </a:cubicBezTo>
                  <a:cubicBezTo>
                    <a:pt x="370" y="53"/>
                    <a:pt x="370" y="53"/>
                    <a:pt x="370" y="53"/>
                  </a:cubicBezTo>
                  <a:cubicBezTo>
                    <a:pt x="370" y="54"/>
                    <a:pt x="370" y="54"/>
                    <a:pt x="370" y="54"/>
                  </a:cubicBezTo>
                  <a:cubicBezTo>
                    <a:pt x="368" y="53"/>
                    <a:pt x="368" y="53"/>
                    <a:pt x="368" y="53"/>
                  </a:cubicBezTo>
                  <a:cubicBezTo>
                    <a:pt x="368" y="53"/>
                    <a:pt x="367" y="53"/>
                    <a:pt x="367" y="53"/>
                  </a:cubicBezTo>
                  <a:cubicBezTo>
                    <a:pt x="367" y="54"/>
                    <a:pt x="366" y="54"/>
                    <a:pt x="366" y="54"/>
                  </a:cubicBezTo>
                  <a:cubicBezTo>
                    <a:pt x="365" y="53"/>
                    <a:pt x="365" y="53"/>
                    <a:pt x="365" y="53"/>
                  </a:cubicBezTo>
                  <a:cubicBezTo>
                    <a:pt x="365" y="54"/>
                    <a:pt x="365" y="54"/>
                    <a:pt x="365" y="54"/>
                  </a:cubicBezTo>
                  <a:cubicBezTo>
                    <a:pt x="364" y="53"/>
                    <a:pt x="364" y="53"/>
                    <a:pt x="364" y="53"/>
                  </a:cubicBezTo>
                  <a:cubicBezTo>
                    <a:pt x="363" y="54"/>
                    <a:pt x="363" y="54"/>
                    <a:pt x="363" y="54"/>
                  </a:cubicBezTo>
                  <a:cubicBezTo>
                    <a:pt x="361" y="53"/>
                    <a:pt x="361" y="53"/>
                    <a:pt x="361" y="53"/>
                  </a:cubicBezTo>
                  <a:cubicBezTo>
                    <a:pt x="361" y="53"/>
                    <a:pt x="361" y="54"/>
                    <a:pt x="360" y="54"/>
                  </a:cubicBezTo>
                  <a:cubicBezTo>
                    <a:pt x="360" y="54"/>
                    <a:pt x="359" y="53"/>
                    <a:pt x="359" y="53"/>
                  </a:cubicBezTo>
                  <a:cubicBezTo>
                    <a:pt x="358" y="53"/>
                    <a:pt x="358" y="53"/>
                    <a:pt x="358" y="53"/>
                  </a:cubicBezTo>
                  <a:cubicBezTo>
                    <a:pt x="358" y="54"/>
                    <a:pt x="358" y="54"/>
                    <a:pt x="358" y="54"/>
                  </a:cubicBezTo>
                  <a:cubicBezTo>
                    <a:pt x="357" y="53"/>
                    <a:pt x="357" y="53"/>
                    <a:pt x="357" y="53"/>
                  </a:cubicBezTo>
                  <a:cubicBezTo>
                    <a:pt x="356" y="54"/>
                    <a:pt x="356" y="54"/>
                    <a:pt x="356" y="54"/>
                  </a:cubicBezTo>
                  <a:cubicBezTo>
                    <a:pt x="354" y="54"/>
                    <a:pt x="354" y="54"/>
                    <a:pt x="354" y="54"/>
                  </a:cubicBezTo>
                  <a:cubicBezTo>
                    <a:pt x="353" y="52"/>
                    <a:pt x="353" y="52"/>
                    <a:pt x="353" y="52"/>
                  </a:cubicBezTo>
                  <a:cubicBezTo>
                    <a:pt x="352" y="52"/>
                    <a:pt x="352" y="52"/>
                    <a:pt x="352" y="52"/>
                  </a:cubicBezTo>
                  <a:cubicBezTo>
                    <a:pt x="352" y="52"/>
                    <a:pt x="353" y="52"/>
                    <a:pt x="352" y="52"/>
                  </a:cubicBezTo>
                  <a:cubicBezTo>
                    <a:pt x="352" y="52"/>
                    <a:pt x="351" y="52"/>
                    <a:pt x="351" y="52"/>
                  </a:cubicBezTo>
                  <a:cubicBezTo>
                    <a:pt x="351" y="51"/>
                    <a:pt x="351" y="51"/>
                    <a:pt x="351" y="51"/>
                  </a:cubicBezTo>
                  <a:cubicBezTo>
                    <a:pt x="349" y="50"/>
                    <a:pt x="349" y="50"/>
                    <a:pt x="349" y="50"/>
                  </a:cubicBezTo>
                  <a:cubicBezTo>
                    <a:pt x="348" y="48"/>
                    <a:pt x="348" y="48"/>
                    <a:pt x="348" y="48"/>
                  </a:cubicBezTo>
                  <a:cubicBezTo>
                    <a:pt x="347" y="47"/>
                    <a:pt x="347" y="47"/>
                    <a:pt x="347" y="47"/>
                  </a:cubicBezTo>
                  <a:cubicBezTo>
                    <a:pt x="344" y="45"/>
                    <a:pt x="344" y="45"/>
                    <a:pt x="344" y="45"/>
                  </a:cubicBezTo>
                  <a:cubicBezTo>
                    <a:pt x="342" y="44"/>
                    <a:pt x="342" y="44"/>
                    <a:pt x="342" y="44"/>
                  </a:cubicBezTo>
                  <a:cubicBezTo>
                    <a:pt x="341" y="43"/>
                    <a:pt x="341" y="43"/>
                    <a:pt x="341" y="43"/>
                  </a:cubicBezTo>
                  <a:cubicBezTo>
                    <a:pt x="341" y="42"/>
                    <a:pt x="341" y="42"/>
                    <a:pt x="341" y="42"/>
                  </a:cubicBezTo>
                  <a:cubicBezTo>
                    <a:pt x="341" y="42"/>
                    <a:pt x="341" y="42"/>
                    <a:pt x="341" y="42"/>
                  </a:cubicBezTo>
                  <a:cubicBezTo>
                    <a:pt x="341" y="41"/>
                    <a:pt x="341" y="41"/>
                    <a:pt x="341" y="41"/>
                  </a:cubicBezTo>
                  <a:cubicBezTo>
                    <a:pt x="340" y="40"/>
                    <a:pt x="340" y="40"/>
                    <a:pt x="340" y="40"/>
                  </a:cubicBezTo>
                  <a:cubicBezTo>
                    <a:pt x="340" y="40"/>
                    <a:pt x="338" y="41"/>
                    <a:pt x="338" y="40"/>
                  </a:cubicBezTo>
                  <a:cubicBezTo>
                    <a:pt x="339" y="40"/>
                    <a:pt x="339" y="39"/>
                    <a:pt x="339" y="39"/>
                  </a:cubicBezTo>
                  <a:cubicBezTo>
                    <a:pt x="338" y="39"/>
                    <a:pt x="338" y="39"/>
                    <a:pt x="338" y="39"/>
                  </a:cubicBezTo>
                  <a:cubicBezTo>
                    <a:pt x="336" y="38"/>
                    <a:pt x="336" y="38"/>
                    <a:pt x="336" y="38"/>
                  </a:cubicBezTo>
                  <a:cubicBezTo>
                    <a:pt x="335" y="37"/>
                    <a:pt x="335" y="37"/>
                    <a:pt x="335" y="37"/>
                  </a:cubicBezTo>
                  <a:cubicBezTo>
                    <a:pt x="333" y="39"/>
                    <a:pt x="333" y="39"/>
                    <a:pt x="333" y="39"/>
                  </a:cubicBezTo>
                  <a:cubicBezTo>
                    <a:pt x="331" y="39"/>
                    <a:pt x="331" y="39"/>
                    <a:pt x="331" y="39"/>
                  </a:cubicBezTo>
                  <a:cubicBezTo>
                    <a:pt x="307" y="49"/>
                    <a:pt x="307" y="49"/>
                    <a:pt x="307" y="49"/>
                  </a:cubicBezTo>
                  <a:cubicBezTo>
                    <a:pt x="306" y="49"/>
                    <a:pt x="306" y="49"/>
                    <a:pt x="306" y="49"/>
                  </a:cubicBezTo>
                  <a:cubicBezTo>
                    <a:pt x="307" y="50"/>
                    <a:pt x="307" y="50"/>
                    <a:pt x="307" y="50"/>
                  </a:cubicBezTo>
                  <a:cubicBezTo>
                    <a:pt x="291" y="58"/>
                    <a:pt x="291" y="58"/>
                    <a:pt x="291" y="58"/>
                  </a:cubicBezTo>
                  <a:cubicBezTo>
                    <a:pt x="286" y="67"/>
                    <a:pt x="286" y="67"/>
                    <a:pt x="286" y="67"/>
                  </a:cubicBezTo>
                  <a:cubicBezTo>
                    <a:pt x="277" y="76"/>
                    <a:pt x="277" y="76"/>
                    <a:pt x="277" y="76"/>
                  </a:cubicBezTo>
                  <a:cubicBezTo>
                    <a:pt x="276" y="80"/>
                    <a:pt x="276" y="80"/>
                    <a:pt x="276" y="80"/>
                  </a:cubicBezTo>
                  <a:cubicBezTo>
                    <a:pt x="273" y="80"/>
                    <a:pt x="273" y="80"/>
                    <a:pt x="273" y="80"/>
                  </a:cubicBezTo>
                  <a:cubicBezTo>
                    <a:pt x="273" y="77"/>
                    <a:pt x="273" y="77"/>
                    <a:pt x="273" y="77"/>
                  </a:cubicBezTo>
                  <a:cubicBezTo>
                    <a:pt x="273" y="77"/>
                    <a:pt x="272" y="78"/>
                    <a:pt x="271" y="78"/>
                  </a:cubicBezTo>
                  <a:cubicBezTo>
                    <a:pt x="271" y="78"/>
                    <a:pt x="269" y="78"/>
                    <a:pt x="269" y="78"/>
                  </a:cubicBezTo>
                  <a:cubicBezTo>
                    <a:pt x="269" y="78"/>
                    <a:pt x="269" y="78"/>
                    <a:pt x="269" y="77"/>
                  </a:cubicBezTo>
                  <a:cubicBezTo>
                    <a:pt x="268" y="77"/>
                    <a:pt x="267" y="77"/>
                    <a:pt x="267" y="77"/>
                  </a:cubicBezTo>
                  <a:cubicBezTo>
                    <a:pt x="266" y="77"/>
                    <a:pt x="265" y="77"/>
                    <a:pt x="265" y="77"/>
                  </a:cubicBezTo>
                  <a:cubicBezTo>
                    <a:pt x="265" y="75"/>
                    <a:pt x="265" y="75"/>
                    <a:pt x="265" y="75"/>
                  </a:cubicBezTo>
                  <a:cubicBezTo>
                    <a:pt x="263" y="77"/>
                    <a:pt x="263" y="77"/>
                    <a:pt x="263" y="77"/>
                  </a:cubicBezTo>
                  <a:cubicBezTo>
                    <a:pt x="258" y="76"/>
                    <a:pt x="258" y="76"/>
                    <a:pt x="258" y="76"/>
                  </a:cubicBezTo>
                  <a:cubicBezTo>
                    <a:pt x="258" y="76"/>
                    <a:pt x="258" y="76"/>
                    <a:pt x="258" y="76"/>
                  </a:cubicBezTo>
                  <a:cubicBezTo>
                    <a:pt x="256" y="76"/>
                    <a:pt x="256" y="76"/>
                    <a:pt x="256" y="76"/>
                  </a:cubicBezTo>
                  <a:cubicBezTo>
                    <a:pt x="256" y="75"/>
                    <a:pt x="256" y="75"/>
                    <a:pt x="256" y="75"/>
                  </a:cubicBezTo>
                  <a:cubicBezTo>
                    <a:pt x="254" y="74"/>
                    <a:pt x="254" y="74"/>
                    <a:pt x="254" y="74"/>
                  </a:cubicBezTo>
                  <a:cubicBezTo>
                    <a:pt x="252" y="74"/>
                    <a:pt x="252" y="74"/>
                    <a:pt x="252" y="74"/>
                  </a:cubicBezTo>
                  <a:cubicBezTo>
                    <a:pt x="252" y="74"/>
                    <a:pt x="252" y="74"/>
                    <a:pt x="252" y="74"/>
                  </a:cubicBezTo>
                  <a:cubicBezTo>
                    <a:pt x="251" y="75"/>
                    <a:pt x="250" y="75"/>
                    <a:pt x="250" y="75"/>
                  </a:cubicBezTo>
                  <a:cubicBezTo>
                    <a:pt x="249" y="74"/>
                    <a:pt x="249" y="74"/>
                    <a:pt x="249" y="74"/>
                  </a:cubicBezTo>
                  <a:cubicBezTo>
                    <a:pt x="249" y="75"/>
                    <a:pt x="249" y="75"/>
                    <a:pt x="249" y="75"/>
                  </a:cubicBezTo>
                  <a:cubicBezTo>
                    <a:pt x="249" y="74"/>
                    <a:pt x="249" y="74"/>
                    <a:pt x="249" y="74"/>
                  </a:cubicBezTo>
                  <a:cubicBezTo>
                    <a:pt x="248" y="75"/>
                    <a:pt x="248" y="75"/>
                    <a:pt x="248" y="75"/>
                  </a:cubicBezTo>
                  <a:cubicBezTo>
                    <a:pt x="247" y="74"/>
                    <a:pt x="247" y="74"/>
                    <a:pt x="247" y="74"/>
                  </a:cubicBezTo>
                  <a:cubicBezTo>
                    <a:pt x="246" y="75"/>
                    <a:pt x="246" y="75"/>
                    <a:pt x="246" y="75"/>
                  </a:cubicBezTo>
                  <a:cubicBezTo>
                    <a:pt x="244" y="75"/>
                    <a:pt x="244" y="75"/>
                    <a:pt x="244" y="75"/>
                  </a:cubicBezTo>
                  <a:cubicBezTo>
                    <a:pt x="234" y="72"/>
                    <a:pt x="234" y="72"/>
                    <a:pt x="234" y="72"/>
                  </a:cubicBezTo>
                  <a:cubicBezTo>
                    <a:pt x="233" y="70"/>
                    <a:pt x="233" y="70"/>
                    <a:pt x="233" y="70"/>
                  </a:cubicBezTo>
                  <a:cubicBezTo>
                    <a:pt x="232" y="69"/>
                    <a:pt x="232" y="69"/>
                    <a:pt x="232" y="69"/>
                  </a:cubicBezTo>
                  <a:cubicBezTo>
                    <a:pt x="232" y="71"/>
                    <a:pt x="232" y="71"/>
                    <a:pt x="232" y="71"/>
                  </a:cubicBezTo>
                  <a:cubicBezTo>
                    <a:pt x="230" y="71"/>
                    <a:pt x="230" y="71"/>
                    <a:pt x="230" y="71"/>
                  </a:cubicBezTo>
                  <a:cubicBezTo>
                    <a:pt x="229" y="70"/>
                    <a:pt x="229" y="70"/>
                    <a:pt x="229" y="70"/>
                  </a:cubicBezTo>
                  <a:cubicBezTo>
                    <a:pt x="227" y="70"/>
                    <a:pt x="227" y="70"/>
                    <a:pt x="227" y="70"/>
                  </a:cubicBezTo>
                  <a:cubicBezTo>
                    <a:pt x="226" y="68"/>
                    <a:pt x="226" y="68"/>
                    <a:pt x="226" y="68"/>
                  </a:cubicBezTo>
                  <a:cubicBezTo>
                    <a:pt x="224" y="68"/>
                    <a:pt x="224" y="68"/>
                    <a:pt x="224" y="68"/>
                  </a:cubicBezTo>
                  <a:cubicBezTo>
                    <a:pt x="224" y="69"/>
                    <a:pt x="224" y="69"/>
                    <a:pt x="224" y="69"/>
                  </a:cubicBezTo>
                  <a:cubicBezTo>
                    <a:pt x="221" y="71"/>
                    <a:pt x="221" y="71"/>
                    <a:pt x="221" y="71"/>
                  </a:cubicBezTo>
                  <a:cubicBezTo>
                    <a:pt x="208" y="70"/>
                    <a:pt x="208" y="70"/>
                    <a:pt x="208" y="70"/>
                  </a:cubicBezTo>
                  <a:cubicBezTo>
                    <a:pt x="206" y="70"/>
                    <a:pt x="206" y="70"/>
                    <a:pt x="206" y="70"/>
                  </a:cubicBezTo>
                  <a:cubicBezTo>
                    <a:pt x="202" y="67"/>
                    <a:pt x="202" y="67"/>
                    <a:pt x="202" y="67"/>
                  </a:cubicBezTo>
                  <a:cubicBezTo>
                    <a:pt x="200" y="65"/>
                    <a:pt x="200" y="65"/>
                    <a:pt x="200" y="65"/>
                  </a:cubicBezTo>
                  <a:cubicBezTo>
                    <a:pt x="157" y="37"/>
                    <a:pt x="157" y="37"/>
                    <a:pt x="157" y="37"/>
                  </a:cubicBezTo>
                  <a:cubicBezTo>
                    <a:pt x="155" y="34"/>
                    <a:pt x="155" y="34"/>
                    <a:pt x="155" y="34"/>
                  </a:cubicBezTo>
                  <a:cubicBezTo>
                    <a:pt x="153" y="34"/>
                    <a:pt x="153" y="34"/>
                    <a:pt x="153" y="34"/>
                  </a:cubicBezTo>
                  <a:cubicBezTo>
                    <a:pt x="153" y="33"/>
                    <a:pt x="153" y="33"/>
                    <a:pt x="153" y="33"/>
                  </a:cubicBezTo>
                  <a:cubicBezTo>
                    <a:pt x="152" y="33"/>
                    <a:pt x="152" y="33"/>
                    <a:pt x="152" y="33"/>
                  </a:cubicBezTo>
                  <a:cubicBezTo>
                    <a:pt x="150" y="32"/>
                    <a:pt x="150" y="32"/>
                    <a:pt x="150" y="32"/>
                  </a:cubicBezTo>
                  <a:cubicBezTo>
                    <a:pt x="148" y="32"/>
                    <a:pt x="148" y="32"/>
                    <a:pt x="148" y="32"/>
                  </a:cubicBezTo>
                  <a:cubicBezTo>
                    <a:pt x="143" y="29"/>
                    <a:pt x="143" y="29"/>
                    <a:pt x="143" y="29"/>
                  </a:cubicBezTo>
                  <a:cubicBezTo>
                    <a:pt x="134" y="29"/>
                    <a:pt x="134" y="29"/>
                    <a:pt x="134" y="29"/>
                  </a:cubicBezTo>
                  <a:cubicBezTo>
                    <a:pt x="134" y="29"/>
                    <a:pt x="134" y="29"/>
                    <a:pt x="134" y="29"/>
                  </a:cubicBezTo>
                  <a:cubicBezTo>
                    <a:pt x="131" y="29"/>
                    <a:pt x="131" y="29"/>
                    <a:pt x="131" y="29"/>
                  </a:cubicBezTo>
                  <a:cubicBezTo>
                    <a:pt x="130" y="29"/>
                    <a:pt x="130" y="29"/>
                    <a:pt x="130" y="29"/>
                  </a:cubicBezTo>
                  <a:cubicBezTo>
                    <a:pt x="104" y="29"/>
                    <a:pt x="104" y="29"/>
                    <a:pt x="104" y="29"/>
                  </a:cubicBezTo>
                  <a:cubicBezTo>
                    <a:pt x="99" y="24"/>
                    <a:pt x="99" y="24"/>
                    <a:pt x="99" y="24"/>
                  </a:cubicBezTo>
                  <a:cubicBezTo>
                    <a:pt x="100" y="24"/>
                    <a:pt x="100" y="24"/>
                    <a:pt x="100" y="24"/>
                  </a:cubicBezTo>
                  <a:cubicBezTo>
                    <a:pt x="100" y="24"/>
                    <a:pt x="101" y="23"/>
                    <a:pt x="100" y="23"/>
                  </a:cubicBezTo>
                  <a:cubicBezTo>
                    <a:pt x="100" y="23"/>
                    <a:pt x="99" y="23"/>
                    <a:pt x="99" y="23"/>
                  </a:cubicBezTo>
                  <a:cubicBezTo>
                    <a:pt x="99" y="21"/>
                    <a:pt x="99" y="21"/>
                    <a:pt x="99" y="21"/>
                  </a:cubicBezTo>
                  <a:cubicBezTo>
                    <a:pt x="91" y="21"/>
                    <a:pt x="91" y="21"/>
                    <a:pt x="91" y="21"/>
                  </a:cubicBezTo>
                  <a:cubicBezTo>
                    <a:pt x="91" y="18"/>
                    <a:pt x="91" y="18"/>
                    <a:pt x="91" y="18"/>
                  </a:cubicBezTo>
                  <a:cubicBezTo>
                    <a:pt x="87" y="19"/>
                    <a:pt x="87" y="19"/>
                    <a:pt x="87" y="19"/>
                  </a:cubicBezTo>
                  <a:cubicBezTo>
                    <a:pt x="87" y="22"/>
                    <a:pt x="87" y="22"/>
                    <a:pt x="87" y="22"/>
                  </a:cubicBezTo>
                  <a:cubicBezTo>
                    <a:pt x="83" y="21"/>
                    <a:pt x="83" y="21"/>
                    <a:pt x="83" y="21"/>
                  </a:cubicBezTo>
                  <a:cubicBezTo>
                    <a:pt x="78" y="13"/>
                    <a:pt x="78" y="13"/>
                    <a:pt x="78" y="13"/>
                  </a:cubicBezTo>
                  <a:cubicBezTo>
                    <a:pt x="81" y="6"/>
                    <a:pt x="81" y="6"/>
                    <a:pt x="81" y="6"/>
                  </a:cubicBezTo>
                  <a:cubicBezTo>
                    <a:pt x="76" y="6"/>
                    <a:pt x="76" y="6"/>
                    <a:pt x="76" y="6"/>
                  </a:cubicBezTo>
                  <a:cubicBezTo>
                    <a:pt x="72" y="6"/>
                    <a:pt x="72" y="6"/>
                    <a:pt x="72" y="6"/>
                  </a:cubicBezTo>
                  <a:cubicBezTo>
                    <a:pt x="73" y="2"/>
                    <a:pt x="73" y="2"/>
                    <a:pt x="73" y="2"/>
                  </a:cubicBezTo>
                  <a:cubicBezTo>
                    <a:pt x="73" y="0"/>
                    <a:pt x="73" y="0"/>
                    <a:pt x="73" y="0"/>
                  </a:cubicBezTo>
                  <a:cubicBezTo>
                    <a:pt x="67" y="4"/>
                    <a:pt x="67" y="4"/>
                    <a:pt x="67" y="4"/>
                  </a:cubicBezTo>
                  <a:cubicBezTo>
                    <a:pt x="65" y="3"/>
                    <a:pt x="65" y="3"/>
                    <a:pt x="65" y="3"/>
                  </a:cubicBezTo>
                  <a:cubicBezTo>
                    <a:pt x="36" y="13"/>
                    <a:pt x="36" y="13"/>
                    <a:pt x="36" y="13"/>
                  </a:cubicBezTo>
                  <a:cubicBezTo>
                    <a:pt x="25" y="20"/>
                    <a:pt x="25" y="20"/>
                    <a:pt x="25" y="20"/>
                  </a:cubicBezTo>
                  <a:cubicBezTo>
                    <a:pt x="23" y="21"/>
                    <a:pt x="23" y="21"/>
                    <a:pt x="23" y="21"/>
                  </a:cubicBezTo>
                  <a:cubicBezTo>
                    <a:pt x="3" y="41"/>
                    <a:pt x="3" y="41"/>
                    <a:pt x="3" y="41"/>
                  </a:cubicBezTo>
                  <a:cubicBezTo>
                    <a:pt x="5" y="42"/>
                    <a:pt x="5" y="42"/>
                    <a:pt x="5" y="42"/>
                  </a:cubicBezTo>
                  <a:cubicBezTo>
                    <a:pt x="5" y="42"/>
                    <a:pt x="6" y="43"/>
                    <a:pt x="7" y="43"/>
                  </a:cubicBezTo>
                  <a:cubicBezTo>
                    <a:pt x="7" y="43"/>
                    <a:pt x="7" y="44"/>
                    <a:pt x="7" y="45"/>
                  </a:cubicBezTo>
                  <a:cubicBezTo>
                    <a:pt x="7" y="45"/>
                    <a:pt x="7" y="45"/>
                    <a:pt x="7" y="45"/>
                  </a:cubicBezTo>
                  <a:cubicBezTo>
                    <a:pt x="7" y="45"/>
                    <a:pt x="7" y="46"/>
                    <a:pt x="7" y="47"/>
                  </a:cubicBezTo>
                  <a:cubicBezTo>
                    <a:pt x="8" y="48"/>
                    <a:pt x="8" y="48"/>
                    <a:pt x="8" y="48"/>
                  </a:cubicBezTo>
                  <a:cubicBezTo>
                    <a:pt x="8" y="49"/>
                    <a:pt x="9" y="49"/>
                    <a:pt x="9" y="50"/>
                  </a:cubicBezTo>
                  <a:cubicBezTo>
                    <a:pt x="9" y="50"/>
                    <a:pt x="9" y="50"/>
                    <a:pt x="8" y="51"/>
                  </a:cubicBezTo>
                  <a:cubicBezTo>
                    <a:pt x="7" y="51"/>
                    <a:pt x="7" y="51"/>
                    <a:pt x="7" y="51"/>
                  </a:cubicBezTo>
                  <a:cubicBezTo>
                    <a:pt x="8" y="52"/>
                    <a:pt x="8" y="52"/>
                    <a:pt x="9" y="52"/>
                  </a:cubicBezTo>
                  <a:cubicBezTo>
                    <a:pt x="9" y="52"/>
                    <a:pt x="9" y="52"/>
                    <a:pt x="10" y="52"/>
                  </a:cubicBezTo>
                  <a:cubicBezTo>
                    <a:pt x="10" y="53"/>
                    <a:pt x="11" y="53"/>
                    <a:pt x="11" y="53"/>
                  </a:cubicBezTo>
                  <a:cubicBezTo>
                    <a:pt x="11" y="54"/>
                    <a:pt x="10" y="55"/>
                    <a:pt x="10" y="55"/>
                  </a:cubicBezTo>
                  <a:cubicBezTo>
                    <a:pt x="10" y="56"/>
                    <a:pt x="11" y="56"/>
                    <a:pt x="10" y="57"/>
                  </a:cubicBezTo>
                  <a:cubicBezTo>
                    <a:pt x="9" y="57"/>
                    <a:pt x="9" y="58"/>
                    <a:pt x="9" y="58"/>
                  </a:cubicBezTo>
                  <a:cubicBezTo>
                    <a:pt x="9" y="58"/>
                    <a:pt x="11" y="57"/>
                    <a:pt x="12" y="58"/>
                  </a:cubicBezTo>
                  <a:cubicBezTo>
                    <a:pt x="13" y="58"/>
                    <a:pt x="15" y="57"/>
                    <a:pt x="15" y="57"/>
                  </a:cubicBezTo>
                  <a:cubicBezTo>
                    <a:pt x="15" y="57"/>
                    <a:pt x="15" y="58"/>
                    <a:pt x="15" y="59"/>
                  </a:cubicBezTo>
                  <a:cubicBezTo>
                    <a:pt x="15" y="59"/>
                    <a:pt x="13" y="60"/>
                    <a:pt x="13" y="60"/>
                  </a:cubicBezTo>
                  <a:cubicBezTo>
                    <a:pt x="13" y="60"/>
                    <a:pt x="12" y="59"/>
                    <a:pt x="12" y="60"/>
                  </a:cubicBezTo>
                  <a:cubicBezTo>
                    <a:pt x="12" y="61"/>
                    <a:pt x="12" y="61"/>
                    <a:pt x="12" y="61"/>
                  </a:cubicBezTo>
                  <a:cubicBezTo>
                    <a:pt x="13" y="61"/>
                    <a:pt x="14" y="61"/>
                    <a:pt x="14" y="62"/>
                  </a:cubicBezTo>
                  <a:cubicBezTo>
                    <a:pt x="13" y="62"/>
                    <a:pt x="13" y="63"/>
                    <a:pt x="13" y="63"/>
                  </a:cubicBezTo>
                  <a:cubicBezTo>
                    <a:pt x="14" y="63"/>
                    <a:pt x="14" y="63"/>
                    <a:pt x="14" y="63"/>
                  </a:cubicBezTo>
                  <a:cubicBezTo>
                    <a:pt x="14" y="62"/>
                    <a:pt x="14" y="62"/>
                    <a:pt x="14" y="62"/>
                  </a:cubicBezTo>
                  <a:cubicBezTo>
                    <a:pt x="15" y="63"/>
                    <a:pt x="15" y="63"/>
                    <a:pt x="15" y="63"/>
                  </a:cubicBezTo>
                  <a:cubicBezTo>
                    <a:pt x="16" y="62"/>
                    <a:pt x="16" y="62"/>
                    <a:pt x="16" y="62"/>
                  </a:cubicBezTo>
                  <a:cubicBezTo>
                    <a:pt x="16" y="62"/>
                    <a:pt x="16" y="62"/>
                    <a:pt x="17" y="63"/>
                  </a:cubicBezTo>
                  <a:cubicBezTo>
                    <a:pt x="17" y="63"/>
                    <a:pt x="17" y="64"/>
                    <a:pt x="17" y="64"/>
                  </a:cubicBezTo>
                  <a:cubicBezTo>
                    <a:pt x="18" y="64"/>
                    <a:pt x="18" y="64"/>
                    <a:pt x="18" y="64"/>
                  </a:cubicBezTo>
                  <a:cubicBezTo>
                    <a:pt x="18" y="64"/>
                    <a:pt x="19" y="65"/>
                    <a:pt x="19" y="65"/>
                  </a:cubicBezTo>
                  <a:cubicBezTo>
                    <a:pt x="19" y="66"/>
                    <a:pt x="19" y="66"/>
                    <a:pt x="19" y="66"/>
                  </a:cubicBezTo>
                  <a:cubicBezTo>
                    <a:pt x="19" y="67"/>
                    <a:pt x="19" y="67"/>
                    <a:pt x="19" y="67"/>
                  </a:cubicBezTo>
                  <a:cubicBezTo>
                    <a:pt x="19" y="67"/>
                    <a:pt x="20" y="66"/>
                    <a:pt x="20" y="66"/>
                  </a:cubicBezTo>
                  <a:cubicBezTo>
                    <a:pt x="20" y="65"/>
                    <a:pt x="19" y="65"/>
                    <a:pt x="20" y="65"/>
                  </a:cubicBezTo>
                  <a:cubicBezTo>
                    <a:pt x="21" y="65"/>
                    <a:pt x="22" y="64"/>
                    <a:pt x="22" y="64"/>
                  </a:cubicBezTo>
                  <a:cubicBezTo>
                    <a:pt x="22" y="64"/>
                    <a:pt x="22" y="65"/>
                    <a:pt x="23" y="66"/>
                  </a:cubicBezTo>
                  <a:cubicBezTo>
                    <a:pt x="23" y="66"/>
                    <a:pt x="23" y="66"/>
                    <a:pt x="24" y="66"/>
                  </a:cubicBezTo>
                  <a:cubicBezTo>
                    <a:pt x="25" y="67"/>
                    <a:pt x="26" y="67"/>
                    <a:pt x="26" y="67"/>
                  </a:cubicBezTo>
                  <a:cubicBezTo>
                    <a:pt x="26" y="67"/>
                    <a:pt x="27" y="67"/>
                    <a:pt x="27" y="68"/>
                  </a:cubicBezTo>
                  <a:cubicBezTo>
                    <a:pt x="27" y="69"/>
                    <a:pt x="26" y="75"/>
                    <a:pt x="26" y="75"/>
                  </a:cubicBezTo>
                  <a:cubicBezTo>
                    <a:pt x="26" y="75"/>
                    <a:pt x="26" y="76"/>
                    <a:pt x="26" y="76"/>
                  </a:cubicBezTo>
                  <a:cubicBezTo>
                    <a:pt x="24" y="77"/>
                    <a:pt x="24" y="77"/>
                    <a:pt x="24" y="77"/>
                  </a:cubicBezTo>
                  <a:cubicBezTo>
                    <a:pt x="23" y="76"/>
                    <a:pt x="23" y="76"/>
                    <a:pt x="23" y="76"/>
                  </a:cubicBezTo>
                  <a:cubicBezTo>
                    <a:pt x="24" y="78"/>
                    <a:pt x="24" y="78"/>
                    <a:pt x="24" y="78"/>
                  </a:cubicBezTo>
                  <a:cubicBezTo>
                    <a:pt x="24" y="80"/>
                    <a:pt x="24" y="80"/>
                    <a:pt x="24" y="80"/>
                  </a:cubicBezTo>
                  <a:cubicBezTo>
                    <a:pt x="24" y="80"/>
                    <a:pt x="24" y="80"/>
                    <a:pt x="24" y="80"/>
                  </a:cubicBezTo>
                  <a:cubicBezTo>
                    <a:pt x="24" y="82"/>
                    <a:pt x="24" y="82"/>
                    <a:pt x="24" y="82"/>
                  </a:cubicBezTo>
                  <a:cubicBezTo>
                    <a:pt x="25" y="83"/>
                    <a:pt x="25" y="83"/>
                    <a:pt x="25" y="83"/>
                  </a:cubicBezTo>
                  <a:cubicBezTo>
                    <a:pt x="25" y="83"/>
                    <a:pt x="26" y="84"/>
                    <a:pt x="26" y="85"/>
                  </a:cubicBezTo>
                  <a:cubicBezTo>
                    <a:pt x="26" y="86"/>
                    <a:pt x="26" y="87"/>
                    <a:pt x="26" y="88"/>
                  </a:cubicBezTo>
                  <a:cubicBezTo>
                    <a:pt x="26" y="88"/>
                    <a:pt x="26" y="89"/>
                    <a:pt x="26" y="90"/>
                  </a:cubicBezTo>
                  <a:cubicBezTo>
                    <a:pt x="26" y="91"/>
                    <a:pt x="26" y="92"/>
                    <a:pt x="27" y="92"/>
                  </a:cubicBezTo>
                  <a:cubicBezTo>
                    <a:pt x="27" y="92"/>
                    <a:pt x="28" y="92"/>
                    <a:pt x="28" y="92"/>
                  </a:cubicBezTo>
                  <a:cubicBezTo>
                    <a:pt x="28" y="93"/>
                    <a:pt x="27" y="94"/>
                    <a:pt x="28" y="94"/>
                  </a:cubicBezTo>
                  <a:cubicBezTo>
                    <a:pt x="29" y="93"/>
                    <a:pt x="29" y="93"/>
                    <a:pt x="30" y="93"/>
                  </a:cubicBezTo>
                  <a:cubicBezTo>
                    <a:pt x="31" y="94"/>
                    <a:pt x="31" y="93"/>
                    <a:pt x="31" y="94"/>
                  </a:cubicBezTo>
                  <a:cubicBezTo>
                    <a:pt x="32" y="95"/>
                    <a:pt x="32" y="95"/>
                    <a:pt x="32" y="95"/>
                  </a:cubicBezTo>
                  <a:cubicBezTo>
                    <a:pt x="32" y="96"/>
                    <a:pt x="32" y="96"/>
                    <a:pt x="32" y="97"/>
                  </a:cubicBezTo>
                  <a:cubicBezTo>
                    <a:pt x="32" y="98"/>
                    <a:pt x="33" y="99"/>
                    <a:pt x="32" y="100"/>
                  </a:cubicBezTo>
                  <a:cubicBezTo>
                    <a:pt x="32" y="100"/>
                    <a:pt x="33" y="100"/>
                    <a:pt x="33" y="100"/>
                  </a:cubicBezTo>
                  <a:cubicBezTo>
                    <a:pt x="33" y="101"/>
                    <a:pt x="33" y="101"/>
                    <a:pt x="33" y="102"/>
                  </a:cubicBezTo>
                  <a:cubicBezTo>
                    <a:pt x="33" y="103"/>
                    <a:pt x="33" y="104"/>
                    <a:pt x="33" y="104"/>
                  </a:cubicBezTo>
                  <a:cubicBezTo>
                    <a:pt x="34" y="104"/>
                    <a:pt x="34" y="104"/>
                    <a:pt x="34" y="104"/>
                  </a:cubicBezTo>
                  <a:cubicBezTo>
                    <a:pt x="34" y="104"/>
                    <a:pt x="35" y="104"/>
                    <a:pt x="35" y="104"/>
                  </a:cubicBezTo>
                  <a:cubicBezTo>
                    <a:pt x="35" y="105"/>
                    <a:pt x="35" y="105"/>
                    <a:pt x="36" y="106"/>
                  </a:cubicBezTo>
                  <a:cubicBezTo>
                    <a:pt x="36" y="107"/>
                    <a:pt x="35" y="107"/>
                    <a:pt x="36" y="107"/>
                  </a:cubicBezTo>
                  <a:cubicBezTo>
                    <a:pt x="37" y="107"/>
                    <a:pt x="37" y="107"/>
                    <a:pt x="37" y="107"/>
                  </a:cubicBezTo>
                  <a:cubicBezTo>
                    <a:pt x="38" y="107"/>
                    <a:pt x="38" y="107"/>
                    <a:pt x="38" y="107"/>
                  </a:cubicBezTo>
                  <a:cubicBezTo>
                    <a:pt x="39" y="106"/>
                    <a:pt x="39" y="106"/>
                    <a:pt x="39" y="106"/>
                  </a:cubicBezTo>
                  <a:cubicBezTo>
                    <a:pt x="40" y="107"/>
                    <a:pt x="40" y="107"/>
                    <a:pt x="40" y="107"/>
                  </a:cubicBezTo>
                  <a:cubicBezTo>
                    <a:pt x="40" y="107"/>
                    <a:pt x="40" y="108"/>
                    <a:pt x="40" y="108"/>
                  </a:cubicBezTo>
                  <a:cubicBezTo>
                    <a:pt x="40" y="109"/>
                    <a:pt x="40" y="109"/>
                    <a:pt x="41" y="109"/>
                  </a:cubicBezTo>
                  <a:cubicBezTo>
                    <a:pt x="41" y="109"/>
                    <a:pt x="41" y="108"/>
                    <a:pt x="42" y="109"/>
                  </a:cubicBezTo>
                  <a:cubicBezTo>
                    <a:pt x="42" y="110"/>
                    <a:pt x="42" y="110"/>
                    <a:pt x="42" y="110"/>
                  </a:cubicBezTo>
                  <a:cubicBezTo>
                    <a:pt x="42" y="111"/>
                    <a:pt x="42" y="112"/>
                    <a:pt x="42" y="113"/>
                  </a:cubicBezTo>
                  <a:cubicBezTo>
                    <a:pt x="43" y="113"/>
                    <a:pt x="43" y="113"/>
                    <a:pt x="43" y="114"/>
                  </a:cubicBezTo>
                  <a:cubicBezTo>
                    <a:pt x="42" y="115"/>
                    <a:pt x="41" y="115"/>
                    <a:pt x="42" y="115"/>
                  </a:cubicBezTo>
                  <a:cubicBezTo>
                    <a:pt x="43" y="116"/>
                    <a:pt x="43" y="117"/>
                    <a:pt x="44" y="118"/>
                  </a:cubicBezTo>
                  <a:cubicBezTo>
                    <a:pt x="44" y="118"/>
                    <a:pt x="45" y="120"/>
                    <a:pt x="45" y="120"/>
                  </a:cubicBezTo>
                  <a:cubicBezTo>
                    <a:pt x="45" y="120"/>
                    <a:pt x="46" y="121"/>
                    <a:pt x="46" y="121"/>
                  </a:cubicBezTo>
                  <a:cubicBezTo>
                    <a:pt x="46" y="121"/>
                    <a:pt x="47" y="121"/>
                    <a:pt x="47" y="121"/>
                  </a:cubicBezTo>
                  <a:cubicBezTo>
                    <a:pt x="47" y="121"/>
                    <a:pt x="47" y="121"/>
                    <a:pt x="47" y="121"/>
                  </a:cubicBezTo>
                  <a:cubicBezTo>
                    <a:pt x="48" y="120"/>
                    <a:pt x="48" y="120"/>
                    <a:pt x="48" y="120"/>
                  </a:cubicBezTo>
                  <a:cubicBezTo>
                    <a:pt x="48" y="120"/>
                    <a:pt x="48" y="121"/>
                    <a:pt x="48" y="121"/>
                  </a:cubicBezTo>
                  <a:cubicBezTo>
                    <a:pt x="48" y="122"/>
                    <a:pt x="48" y="123"/>
                    <a:pt x="48" y="123"/>
                  </a:cubicBezTo>
                  <a:cubicBezTo>
                    <a:pt x="48" y="123"/>
                    <a:pt x="49" y="124"/>
                    <a:pt x="49" y="124"/>
                  </a:cubicBezTo>
                  <a:cubicBezTo>
                    <a:pt x="49" y="124"/>
                    <a:pt x="50" y="125"/>
                    <a:pt x="50" y="125"/>
                  </a:cubicBezTo>
                  <a:cubicBezTo>
                    <a:pt x="51" y="126"/>
                    <a:pt x="51" y="127"/>
                    <a:pt x="51" y="127"/>
                  </a:cubicBezTo>
                  <a:cubicBezTo>
                    <a:pt x="50" y="128"/>
                    <a:pt x="50" y="128"/>
                    <a:pt x="50" y="128"/>
                  </a:cubicBezTo>
                  <a:cubicBezTo>
                    <a:pt x="50" y="128"/>
                    <a:pt x="50" y="128"/>
                    <a:pt x="50" y="128"/>
                  </a:cubicBezTo>
                  <a:cubicBezTo>
                    <a:pt x="49" y="129"/>
                    <a:pt x="49" y="129"/>
                    <a:pt x="49" y="129"/>
                  </a:cubicBezTo>
                  <a:cubicBezTo>
                    <a:pt x="52" y="146"/>
                    <a:pt x="52" y="146"/>
                    <a:pt x="52" y="146"/>
                  </a:cubicBezTo>
                  <a:cubicBezTo>
                    <a:pt x="52" y="150"/>
                    <a:pt x="52" y="150"/>
                    <a:pt x="52" y="150"/>
                  </a:cubicBezTo>
                  <a:cubicBezTo>
                    <a:pt x="55" y="153"/>
                    <a:pt x="55" y="153"/>
                    <a:pt x="55" y="153"/>
                  </a:cubicBezTo>
                  <a:cubicBezTo>
                    <a:pt x="53" y="165"/>
                    <a:pt x="53" y="165"/>
                    <a:pt x="53" y="165"/>
                  </a:cubicBezTo>
                  <a:cubicBezTo>
                    <a:pt x="50" y="170"/>
                    <a:pt x="50" y="170"/>
                    <a:pt x="50" y="170"/>
                  </a:cubicBezTo>
                  <a:cubicBezTo>
                    <a:pt x="48" y="171"/>
                    <a:pt x="48" y="171"/>
                    <a:pt x="48" y="171"/>
                  </a:cubicBezTo>
                  <a:cubicBezTo>
                    <a:pt x="48" y="171"/>
                    <a:pt x="48" y="171"/>
                    <a:pt x="48" y="171"/>
                  </a:cubicBezTo>
                  <a:cubicBezTo>
                    <a:pt x="48" y="171"/>
                    <a:pt x="48" y="171"/>
                    <a:pt x="47" y="172"/>
                  </a:cubicBezTo>
                  <a:cubicBezTo>
                    <a:pt x="47" y="172"/>
                    <a:pt x="46" y="172"/>
                    <a:pt x="46" y="173"/>
                  </a:cubicBezTo>
                  <a:cubicBezTo>
                    <a:pt x="46" y="174"/>
                    <a:pt x="46" y="175"/>
                    <a:pt x="46" y="175"/>
                  </a:cubicBezTo>
                  <a:cubicBezTo>
                    <a:pt x="46" y="176"/>
                    <a:pt x="45" y="176"/>
                    <a:pt x="45" y="176"/>
                  </a:cubicBezTo>
                  <a:cubicBezTo>
                    <a:pt x="45" y="177"/>
                    <a:pt x="46" y="177"/>
                    <a:pt x="46" y="177"/>
                  </a:cubicBezTo>
                  <a:cubicBezTo>
                    <a:pt x="45" y="177"/>
                    <a:pt x="44" y="177"/>
                    <a:pt x="44" y="177"/>
                  </a:cubicBezTo>
                  <a:cubicBezTo>
                    <a:pt x="43" y="177"/>
                    <a:pt x="42" y="177"/>
                    <a:pt x="42" y="177"/>
                  </a:cubicBezTo>
                  <a:cubicBezTo>
                    <a:pt x="42" y="177"/>
                    <a:pt x="42" y="177"/>
                    <a:pt x="42" y="178"/>
                  </a:cubicBezTo>
                  <a:cubicBezTo>
                    <a:pt x="42" y="178"/>
                    <a:pt x="43" y="178"/>
                    <a:pt x="43" y="179"/>
                  </a:cubicBezTo>
                  <a:cubicBezTo>
                    <a:pt x="42" y="180"/>
                    <a:pt x="42" y="180"/>
                    <a:pt x="43" y="180"/>
                  </a:cubicBezTo>
                  <a:cubicBezTo>
                    <a:pt x="43" y="181"/>
                    <a:pt x="43" y="181"/>
                    <a:pt x="43" y="181"/>
                  </a:cubicBezTo>
                  <a:cubicBezTo>
                    <a:pt x="43" y="181"/>
                    <a:pt x="44" y="182"/>
                    <a:pt x="44" y="182"/>
                  </a:cubicBezTo>
                  <a:cubicBezTo>
                    <a:pt x="44" y="183"/>
                    <a:pt x="45" y="183"/>
                    <a:pt x="45" y="184"/>
                  </a:cubicBezTo>
                  <a:cubicBezTo>
                    <a:pt x="45" y="185"/>
                    <a:pt x="45" y="185"/>
                    <a:pt x="45" y="186"/>
                  </a:cubicBezTo>
                  <a:cubicBezTo>
                    <a:pt x="44" y="187"/>
                    <a:pt x="44" y="187"/>
                    <a:pt x="43" y="187"/>
                  </a:cubicBezTo>
                  <a:cubicBezTo>
                    <a:pt x="43" y="188"/>
                    <a:pt x="44" y="188"/>
                    <a:pt x="42" y="188"/>
                  </a:cubicBezTo>
                  <a:cubicBezTo>
                    <a:pt x="39" y="188"/>
                    <a:pt x="38" y="188"/>
                    <a:pt x="38" y="188"/>
                  </a:cubicBezTo>
                  <a:cubicBezTo>
                    <a:pt x="37" y="188"/>
                    <a:pt x="36" y="189"/>
                    <a:pt x="36" y="189"/>
                  </a:cubicBezTo>
                  <a:cubicBezTo>
                    <a:pt x="32" y="191"/>
                    <a:pt x="32" y="191"/>
                    <a:pt x="32" y="191"/>
                  </a:cubicBezTo>
                  <a:cubicBezTo>
                    <a:pt x="32" y="193"/>
                    <a:pt x="32" y="193"/>
                    <a:pt x="32" y="193"/>
                  </a:cubicBezTo>
                  <a:cubicBezTo>
                    <a:pt x="29" y="193"/>
                    <a:pt x="29" y="193"/>
                    <a:pt x="29" y="193"/>
                  </a:cubicBezTo>
                  <a:cubicBezTo>
                    <a:pt x="29" y="196"/>
                    <a:pt x="29" y="196"/>
                    <a:pt x="29" y="196"/>
                  </a:cubicBezTo>
                  <a:cubicBezTo>
                    <a:pt x="29" y="196"/>
                    <a:pt x="28" y="196"/>
                    <a:pt x="28" y="198"/>
                  </a:cubicBezTo>
                  <a:cubicBezTo>
                    <a:pt x="28" y="199"/>
                    <a:pt x="28" y="199"/>
                    <a:pt x="28" y="200"/>
                  </a:cubicBezTo>
                  <a:cubicBezTo>
                    <a:pt x="27" y="201"/>
                    <a:pt x="27" y="202"/>
                    <a:pt x="27" y="202"/>
                  </a:cubicBezTo>
                  <a:cubicBezTo>
                    <a:pt x="26" y="203"/>
                    <a:pt x="26" y="203"/>
                    <a:pt x="26" y="204"/>
                  </a:cubicBezTo>
                  <a:cubicBezTo>
                    <a:pt x="26" y="205"/>
                    <a:pt x="26" y="205"/>
                    <a:pt x="26" y="205"/>
                  </a:cubicBezTo>
                  <a:cubicBezTo>
                    <a:pt x="25" y="206"/>
                    <a:pt x="25" y="206"/>
                    <a:pt x="24" y="207"/>
                  </a:cubicBezTo>
                  <a:cubicBezTo>
                    <a:pt x="23" y="208"/>
                    <a:pt x="24" y="208"/>
                    <a:pt x="23" y="208"/>
                  </a:cubicBezTo>
                  <a:cubicBezTo>
                    <a:pt x="23" y="209"/>
                    <a:pt x="23" y="208"/>
                    <a:pt x="22" y="209"/>
                  </a:cubicBezTo>
                  <a:cubicBezTo>
                    <a:pt x="21" y="210"/>
                    <a:pt x="21" y="210"/>
                    <a:pt x="20" y="210"/>
                  </a:cubicBezTo>
                  <a:cubicBezTo>
                    <a:pt x="20" y="210"/>
                    <a:pt x="19" y="211"/>
                    <a:pt x="19" y="211"/>
                  </a:cubicBezTo>
                  <a:cubicBezTo>
                    <a:pt x="19" y="212"/>
                    <a:pt x="20" y="213"/>
                    <a:pt x="20" y="213"/>
                  </a:cubicBezTo>
                  <a:cubicBezTo>
                    <a:pt x="18" y="214"/>
                    <a:pt x="18" y="214"/>
                    <a:pt x="18" y="214"/>
                  </a:cubicBezTo>
                  <a:cubicBezTo>
                    <a:pt x="18" y="214"/>
                    <a:pt x="18" y="214"/>
                    <a:pt x="18" y="215"/>
                  </a:cubicBezTo>
                  <a:cubicBezTo>
                    <a:pt x="18" y="215"/>
                    <a:pt x="18" y="215"/>
                    <a:pt x="18" y="216"/>
                  </a:cubicBezTo>
                  <a:cubicBezTo>
                    <a:pt x="17" y="216"/>
                    <a:pt x="17" y="216"/>
                    <a:pt x="16" y="216"/>
                  </a:cubicBezTo>
                  <a:cubicBezTo>
                    <a:pt x="15" y="216"/>
                    <a:pt x="14" y="216"/>
                    <a:pt x="14" y="216"/>
                  </a:cubicBezTo>
                  <a:cubicBezTo>
                    <a:pt x="14" y="216"/>
                    <a:pt x="14" y="217"/>
                    <a:pt x="13" y="218"/>
                  </a:cubicBezTo>
                  <a:cubicBezTo>
                    <a:pt x="13" y="218"/>
                    <a:pt x="13" y="217"/>
                    <a:pt x="12" y="218"/>
                  </a:cubicBezTo>
                  <a:cubicBezTo>
                    <a:pt x="11" y="218"/>
                    <a:pt x="11" y="219"/>
                    <a:pt x="11" y="220"/>
                  </a:cubicBezTo>
                  <a:cubicBezTo>
                    <a:pt x="11" y="220"/>
                    <a:pt x="9" y="221"/>
                    <a:pt x="10" y="222"/>
                  </a:cubicBezTo>
                  <a:cubicBezTo>
                    <a:pt x="10" y="222"/>
                    <a:pt x="10" y="222"/>
                    <a:pt x="10" y="223"/>
                  </a:cubicBezTo>
                  <a:cubicBezTo>
                    <a:pt x="10" y="224"/>
                    <a:pt x="10" y="224"/>
                    <a:pt x="9" y="224"/>
                  </a:cubicBezTo>
                  <a:cubicBezTo>
                    <a:pt x="9" y="224"/>
                    <a:pt x="9" y="224"/>
                    <a:pt x="9" y="225"/>
                  </a:cubicBezTo>
                  <a:cubicBezTo>
                    <a:pt x="9" y="225"/>
                    <a:pt x="8" y="226"/>
                    <a:pt x="9" y="226"/>
                  </a:cubicBezTo>
                  <a:cubicBezTo>
                    <a:pt x="9" y="227"/>
                    <a:pt x="9" y="227"/>
                    <a:pt x="9" y="228"/>
                  </a:cubicBezTo>
                  <a:cubicBezTo>
                    <a:pt x="9" y="228"/>
                    <a:pt x="9" y="228"/>
                    <a:pt x="9" y="229"/>
                  </a:cubicBezTo>
                  <a:cubicBezTo>
                    <a:pt x="8" y="230"/>
                    <a:pt x="9" y="231"/>
                    <a:pt x="8" y="231"/>
                  </a:cubicBezTo>
                  <a:cubicBezTo>
                    <a:pt x="8" y="231"/>
                    <a:pt x="7" y="231"/>
                    <a:pt x="7" y="231"/>
                  </a:cubicBezTo>
                  <a:cubicBezTo>
                    <a:pt x="7" y="233"/>
                    <a:pt x="7" y="233"/>
                    <a:pt x="7" y="233"/>
                  </a:cubicBezTo>
                  <a:cubicBezTo>
                    <a:pt x="6" y="234"/>
                    <a:pt x="6" y="234"/>
                    <a:pt x="6" y="234"/>
                  </a:cubicBezTo>
                  <a:cubicBezTo>
                    <a:pt x="5" y="234"/>
                    <a:pt x="5" y="234"/>
                    <a:pt x="5" y="234"/>
                  </a:cubicBezTo>
                  <a:cubicBezTo>
                    <a:pt x="5" y="234"/>
                    <a:pt x="0" y="241"/>
                    <a:pt x="0" y="242"/>
                  </a:cubicBezTo>
                  <a:cubicBezTo>
                    <a:pt x="0" y="242"/>
                    <a:pt x="3" y="253"/>
                    <a:pt x="3" y="253"/>
                  </a:cubicBezTo>
                  <a:cubicBezTo>
                    <a:pt x="1" y="268"/>
                    <a:pt x="1" y="268"/>
                    <a:pt x="1" y="268"/>
                  </a:cubicBezTo>
                  <a:cubicBezTo>
                    <a:pt x="1" y="296"/>
                    <a:pt x="1" y="296"/>
                    <a:pt x="1" y="296"/>
                  </a:cubicBezTo>
                  <a:cubicBezTo>
                    <a:pt x="5" y="296"/>
                    <a:pt x="5" y="296"/>
                    <a:pt x="5" y="296"/>
                  </a:cubicBezTo>
                  <a:cubicBezTo>
                    <a:pt x="6" y="296"/>
                    <a:pt x="6" y="296"/>
                    <a:pt x="6" y="296"/>
                  </a:cubicBezTo>
                  <a:cubicBezTo>
                    <a:pt x="5" y="298"/>
                    <a:pt x="5" y="298"/>
                    <a:pt x="5" y="298"/>
                  </a:cubicBezTo>
                  <a:cubicBezTo>
                    <a:pt x="5" y="298"/>
                    <a:pt x="5" y="299"/>
                    <a:pt x="6" y="298"/>
                  </a:cubicBezTo>
                  <a:cubicBezTo>
                    <a:pt x="6" y="298"/>
                    <a:pt x="7" y="298"/>
                    <a:pt x="7" y="298"/>
                  </a:cubicBezTo>
                  <a:cubicBezTo>
                    <a:pt x="7" y="297"/>
                    <a:pt x="8" y="297"/>
                    <a:pt x="8" y="297"/>
                  </a:cubicBezTo>
                  <a:cubicBezTo>
                    <a:pt x="150" y="377"/>
                    <a:pt x="150" y="377"/>
                    <a:pt x="150" y="377"/>
                  </a:cubicBezTo>
                  <a:cubicBezTo>
                    <a:pt x="175" y="391"/>
                    <a:pt x="175" y="391"/>
                    <a:pt x="175" y="391"/>
                  </a:cubicBezTo>
                  <a:cubicBezTo>
                    <a:pt x="184" y="397"/>
                    <a:pt x="184" y="397"/>
                    <a:pt x="184" y="397"/>
                  </a:cubicBezTo>
                  <a:cubicBezTo>
                    <a:pt x="186" y="409"/>
                    <a:pt x="186" y="409"/>
                    <a:pt x="186" y="409"/>
                  </a:cubicBezTo>
                  <a:cubicBezTo>
                    <a:pt x="184" y="409"/>
                    <a:pt x="184" y="409"/>
                    <a:pt x="184" y="409"/>
                  </a:cubicBezTo>
                  <a:cubicBezTo>
                    <a:pt x="184" y="411"/>
                    <a:pt x="184" y="411"/>
                    <a:pt x="184" y="411"/>
                  </a:cubicBezTo>
                  <a:cubicBezTo>
                    <a:pt x="184" y="411"/>
                    <a:pt x="184" y="411"/>
                    <a:pt x="183" y="411"/>
                  </a:cubicBezTo>
                  <a:cubicBezTo>
                    <a:pt x="183" y="412"/>
                    <a:pt x="180" y="415"/>
                    <a:pt x="180" y="415"/>
                  </a:cubicBezTo>
                  <a:cubicBezTo>
                    <a:pt x="180" y="416"/>
                    <a:pt x="180" y="416"/>
                    <a:pt x="180" y="416"/>
                  </a:cubicBezTo>
                  <a:cubicBezTo>
                    <a:pt x="180" y="416"/>
                    <a:pt x="180" y="416"/>
                    <a:pt x="181" y="416"/>
                  </a:cubicBezTo>
                  <a:cubicBezTo>
                    <a:pt x="181" y="417"/>
                    <a:pt x="182" y="416"/>
                    <a:pt x="182" y="417"/>
                  </a:cubicBezTo>
                  <a:cubicBezTo>
                    <a:pt x="182" y="417"/>
                    <a:pt x="181" y="418"/>
                    <a:pt x="181" y="418"/>
                  </a:cubicBezTo>
                  <a:cubicBezTo>
                    <a:pt x="181" y="418"/>
                    <a:pt x="180" y="419"/>
                    <a:pt x="181" y="419"/>
                  </a:cubicBezTo>
                  <a:cubicBezTo>
                    <a:pt x="181" y="420"/>
                    <a:pt x="181" y="419"/>
                    <a:pt x="181" y="419"/>
                  </a:cubicBezTo>
                  <a:cubicBezTo>
                    <a:pt x="181" y="419"/>
                    <a:pt x="182" y="419"/>
                    <a:pt x="182" y="419"/>
                  </a:cubicBezTo>
                  <a:cubicBezTo>
                    <a:pt x="183" y="419"/>
                    <a:pt x="184" y="419"/>
                    <a:pt x="184" y="419"/>
                  </a:cubicBezTo>
                  <a:cubicBezTo>
                    <a:pt x="184" y="419"/>
                    <a:pt x="184" y="419"/>
                    <a:pt x="184" y="419"/>
                  </a:cubicBezTo>
                  <a:cubicBezTo>
                    <a:pt x="184" y="419"/>
                    <a:pt x="185" y="420"/>
                    <a:pt x="186" y="420"/>
                  </a:cubicBezTo>
                  <a:cubicBezTo>
                    <a:pt x="186" y="420"/>
                    <a:pt x="187" y="420"/>
                    <a:pt x="187" y="420"/>
                  </a:cubicBezTo>
                  <a:cubicBezTo>
                    <a:pt x="187" y="421"/>
                    <a:pt x="188" y="423"/>
                    <a:pt x="188" y="423"/>
                  </a:cubicBezTo>
                  <a:cubicBezTo>
                    <a:pt x="189" y="425"/>
                    <a:pt x="189" y="425"/>
                    <a:pt x="189" y="425"/>
                  </a:cubicBezTo>
                  <a:cubicBezTo>
                    <a:pt x="189" y="427"/>
                    <a:pt x="189" y="427"/>
                    <a:pt x="189" y="427"/>
                  </a:cubicBezTo>
                  <a:cubicBezTo>
                    <a:pt x="259" y="476"/>
                    <a:pt x="259" y="476"/>
                    <a:pt x="259" y="476"/>
                  </a:cubicBezTo>
                  <a:cubicBezTo>
                    <a:pt x="259" y="476"/>
                    <a:pt x="259" y="476"/>
                    <a:pt x="259" y="476"/>
                  </a:cubicBezTo>
                  <a:cubicBezTo>
                    <a:pt x="260" y="475"/>
                    <a:pt x="260" y="475"/>
                    <a:pt x="260" y="475"/>
                  </a:cubicBezTo>
                  <a:cubicBezTo>
                    <a:pt x="260" y="475"/>
                    <a:pt x="259" y="475"/>
                    <a:pt x="260" y="474"/>
                  </a:cubicBezTo>
                  <a:cubicBezTo>
                    <a:pt x="260" y="474"/>
                    <a:pt x="261" y="474"/>
                    <a:pt x="261" y="474"/>
                  </a:cubicBezTo>
                  <a:cubicBezTo>
                    <a:pt x="261" y="474"/>
                    <a:pt x="261" y="474"/>
                    <a:pt x="261" y="474"/>
                  </a:cubicBezTo>
                  <a:cubicBezTo>
                    <a:pt x="261" y="473"/>
                    <a:pt x="261" y="473"/>
                    <a:pt x="261" y="473"/>
                  </a:cubicBezTo>
                  <a:cubicBezTo>
                    <a:pt x="262" y="473"/>
                    <a:pt x="262" y="473"/>
                    <a:pt x="262" y="473"/>
                  </a:cubicBezTo>
                  <a:cubicBezTo>
                    <a:pt x="262" y="472"/>
                    <a:pt x="262" y="472"/>
                    <a:pt x="262" y="472"/>
                  </a:cubicBezTo>
                  <a:cubicBezTo>
                    <a:pt x="262" y="471"/>
                    <a:pt x="262" y="471"/>
                    <a:pt x="262" y="471"/>
                  </a:cubicBezTo>
                  <a:cubicBezTo>
                    <a:pt x="262" y="471"/>
                    <a:pt x="263" y="472"/>
                    <a:pt x="263" y="472"/>
                  </a:cubicBezTo>
                  <a:cubicBezTo>
                    <a:pt x="263" y="472"/>
                    <a:pt x="263" y="472"/>
                    <a:pt x="263" y="472"/>
                  </a:cubicBezTo>
                  <a:cubicBezTo>
                    <a:pt x="263" y="472"/>
                    <a:pt x="263" y="473"/>
                    <a:pt x="263" y="472"/>
                  </a:cubicBezTo>
                  <a:cubicBezTo>
                    <a:pt x="263" y="472"/>
                    <a:pt x="263" y="471"/>
                    <a:pt x="264" y="471"/>
                  </a:cubicBezTo>
                  <a:cubicBezTo>
                    <a:pt x="264" y="471"/>
                    <a:pt x="264" y="471"/>
                    <a:pt x="264" y="471"/>
                  </a:cubicBezTo>
                  <a:cubicBezTo>
                    <a:pt x="264" y="471"/>
                    <a:pt x="264" y="472"/>
                    <a:pt x="264" y="472"/>
                  </a:cubicBezTo>
                  <a:cubicBezTo>
                    <a:pt x="263" y="473"/>
                    <a:pt x="263" y="473"/>
                    <a:pt x="263" y="473"/>
                  </a:cubicBezTo>
                  <a:cubicBezTo>
                    <a:pt x="263" y="473"/>
                    <a:pt x="263" y="473"/>
                    <a:pt x="263" y="474"/>
                  </a:cubicBezTo>
                  <a:cubicBezTo>
                    <a:pt x="264" y="474"/>
                    <a:pt x="264" y="474"/>
                    <a:pt x="264" y="474"/>
                  </a:cubicBezTo>
                  <a:cubicBezTo>
                    <a:pt x="264" y="474"/>
                    <a:pt x="264" y="475"/>
                    <a:pt x="265" y="474"/>
                  </a:cubicBezTo>
                  <a:cubicBezTo>
                    <a:pt x="265" y="474"/>
                    <a:pt x="265" y="474"/>
                    <a:pt x="266" y="474"/>
                  </a:cubicBezTo>
                  <a:cubicBezTo>
                    <a:pt x="266" y="474"/>
                    <a:pt x="266" y="474"/>
                    <a:pt x="266" y="474"/>
                  </a:cubicBezTo>
                  <a:cubicBezTo>
                    <a:pt x="267" y="474"/>
                    <a:pt x="267" y="475"/>
                    <a:pt x="267" y="474"/>
                  </a:cubicBezTo>
                  <a:cubicBezTo>
                    <a:pt x="268" y="474"/>
                    <a:pt x="268" y="475"/>
                    <a:pt x="268" y="474"/>
                  </a:cubicBezTo>
                  <a:cubicBezTo>
                    <a:pt x="268" y="474"/>
                    <a:pt x="269" y="474"/>
                    <a:pt x="268" y="474"/>
                  </a:cubicBezTo>
                  <a:cubicBezTo>
                    <a:pt x="268" y="473"/>
                    <a:pt x="269" y="474"/>
                    <a:pt x="268" y="473"/>
                  </a:cubicBezTo>
                  <a:cubicBezTo>
                    <a:pt x="268" y="472"/>
                    <a:pt x="268" y="473"/>
                    <a:pt x="268" y="472"/>
                  </a:cubicBezTo>
                  <a:cubicBezTo>
                    <a:pt x="268" y="472"/>
                    <a:pt x="268" y="472"/>
                    <a:pt x="268" y="471"/>
                  </a:cubicBezTo>
                  <a:cubicBezTo>
                    <a:pt x="268" y="470"/>
                    <a:pt x="268" y="470"/>
                    <a:pt x="268" y="470"/>
                  </a:cubicBezTo>
                  <a:cubicBezTo>
                    <a:pt x="268" y="470"/>
                    <a:pt x="268" y="470"/>
                    <a:pt x="268" y="470"/>
                  </a:cubicBezTo>
                  <a:cubicBezTo>
                    <a:pt x="268" y="471"/>
                    <a:pt x="269" y="471"/>
                    <a:pt x="269" y="471"/>
                  </a:cubicBezTo>
                  <a:cubicBezTo>
                    <a:pt x="269" y="471"/>
                    <a:pt x="269" y="471"/>
                    <a:pt x="269" y="470"/>
                  </a:cubicBezTo>
                  <a:cubicBezTo>
                    <a:pt x="269" y="470"/>
                    <a:pt x="268" y="470"/>
                    <a:pt x="269" y="470"/>
                  </a:cubicBezTo>
                  <a:cubicBezTo>
                    <a:pt x="269" y="469"/>
                    <a:pt x="270" y="469"/>
                    <a:pt x="270" y="469"/>
                  </a:cubicBezTo>
                  <a:cubicBezTo>
                    <a:pt x="270" y="469"/>
                    <a:pt x="270" y="469"/>
                    <a:pt x="270" y="469"/>
                  </a:cubicBezTo>
                  <a:cubicBezTo>
                    <a:pt x="270" y="469"/>
                    <a:pt x="270" y="469"/>
                    <a:pt x="270" y="469"/>
                  </a:cubicBezTo>
                  <a:cubicBezTo>
                    <a:pt x="271" y="469"/>
                    <a:pt x="271" y="469"/>
                    <a:pt x="271" y="469"/>
                  </a:cubicBezTo>
                  <a:cubicBezTo>
                    <a:pt x="270" y="470"/>
                    <a:pt x="270" y="470"/>
                    <a:pt x="270" y="470"/>
                  </a:cubicBezTo>
                  <a:cubicBezTo>
                    <a:pt x="270" y="470"/>
                    <a:pt x="270" y="470"/>
                    <a:pt x="269" y="470"/>
                  </a:cubicBezTo>
                  <a:cubicBezTo>
                    <a:pt x="269" y="471"/>
                    <a:pt x="270" y="471"/>
                    <a:pt x="270" y="471"/>
                  </a:cubicBezTo>
                  <a:cubicBezTo>
                    <a:pt x="270" y="471"/>
                    <a:pt x="271" y="471"/>
                    <a:pt x="271" y="471"/>
                  </a:cubicBezTo>
                  <a:cubicBezTo>
                    <a:pt x="271" y="471"/>
                    <a:pt x="271" y="471"/>
                    <a:pt x="271" y="470"/>
                  </a:cubicBezTo>
                  <a:cubicBezTo>
                    <a:pt x="271" y="470"/>
                    <a:pt x="271" y="470"/>
                    <a:pt x="271" y="469"/>
                  </a:cubicBezTo>
                  <a:cubicBezTo>
                    <a:pt x="271" y="469"/>
                    <a:pt x="272" y="468"/>
                    <a:pt x="272" y="468"/>
                  </a:cubicBezTo>
                  <a:cubicBezTo>
                    <a:pt x="272" y="467"/>
                    <a:pt x="271" y="467"/>
                    <a:pt x="272" y="467"/>
                  </a:cubicBezTo>
                  <a:cubicBezTo>
                    <a:pt x="272" y="467"/>
                    <a:pt x="272" y="467"/>
                    <a:pt x="272" y="466"/>
                  </a:cubicBezTo>
                  <a:cubicBezTo>
                    <a:pt x="273" y="466"/>
                    <a:pt x="273" y="466"/>
                    <a:pt x="273" y="466"/>
                  </a:cubicBezTo>
                  <a:cubicBezTo>
                    <a:pt x="273" y="465"/>
                    <a:pt x="273" y="465"/>
                    <a:pt x="273" y="465"/>
                  </a:cubicBezTo>
                  <a:cubicBezTo>
                    <a:pt x="273" y="464"/>
                    <a:pt x="273" y="464"/>
                    <a:pt x="273" y="464"/>
                  </a:cubicBezTo>
                  <a:cubicBezTo>
                    <a:pt x="274" y="464"/>
                    <a:pt x="274" y="463"/>
                    <a:pt x="274" y="463"/>
                  </a:cubicBezTo>
                  <a:cubicBezTo>
                    <a:pt x="275" y="464"/>
                    <a:pt x="275" y="464"/>
                    <a:pt x="275" y="464"/>
                  </a:cubicBezTo>
                  <a:cubicBezTo>
                    <a:pt x="275" y="464"/>
                    <a:pt x="275" y="464"/>
                    <a:pt x="275" y="463"/>
                  </a:cubicBezTo>
                  <a:cubicBezTo>
                    <a:pt x="275" y="463"/>
                    <a:pt x="276" y="462"/>
                    <a:pt x="276" y="461"/>
                  </a:cubicBezTo>
                  <a:cubicBezTo>
                    <a:pt x="276" y="461"/>
                    <a:pt x="276" y="462"/>
                    <a:pt x="276" y="461"/>
                  </a:cubicBezTo>
                  <a:cubicBezTo>
                    <a:pt x="276" y="460"/>
                    <a:pt x="276" y="460"/>
                    <a:pt x="276" y="459"/>
                  </a:cubicBezTo>
                  <a:cubicBezTo>
                    <a:pt x="277" y="459"/>
                    <a:pt x="276" y="459"/>
                    <a:pt x="277" y="458"/>
                  </a:cubicBezTo>
                  <a:cubicBezTo>
                    <a:pt x="277" y="458"/>
                    <a:pt x="277" y="458"/>
                    <a:pt x="277" y="458"/>
                  </a:cubicBezTo>
                  <a:cubicBezTo>
                    <a:pt x="277" y="457"/>
                    <a:pt x="278" y="457"/>
                    <a:pt x="278" y="456"/>
                  </a:cubicBezTo>
                  <a:cubicBezTo>
                    <a:pt x="278" y="456"/>
                    <a:pt x="278" y="456"/>
                    <a:pt x="278" y="455"/>
                  </a:cubicBezTo>
                  <a:cubicBezTo>
                    <a:pt x="277" y="455"/>
                    <a:pt x="277" y="455"/>
                    <a:pt x="277" y="455"/>
                  </a:cubicBezTo>
                  <a:cubicBezTo>
                    <a:pt x="277" y="455"/>
                    <a:pt x="277" y="456"/>
                    <a:pt x="278" y="455"/>
                  </a:cubicBezTo>
                  <a:cubicBezTo>
                    <a:pt x="279" y="454"/>
                    <a:pt x="278" y="454"/>
                    <a:pt x="279" y="454"/>
                  </a:cubicBezTo>
                  <a:cubicBezTo>
                    <a:pt x="279" y="453"/>
                    <a:pt x="279" y="454"/>
                    <a:pt x="279" y="453"/>
                  </a:cubicBezTo>
                  <a:cubicBezTo>
                    <a:pt x="279" y="452"/>
                    <a:pt x="279" y="451"/>
                    <a:pt x="279" y="451"/>
                  </a:cubicBezTo>
                  <a:cubicBezTo>
                    <a:pt x="280" y="451"/>
                    <a:pt x="280" y="451"/>
                    <a:pt x="280" y="450"/>
                  </a:cubicBezTo>
                  <a:cubicBezTo>
                    <a:pt x="280" y="450"/>
                    <a:pt x="280" y="449"/>
                    <a:pt x="280" y="449"/>
                  </a:cubicBezTo>
                  <a:cubicBezTo>
                    <a:pt x="281" y="449"/>
                    <a:pt x="281" y="449"/>
                    <a:pt x="281" y="448"/>
                  </a:cubicBezTo>
                  <a:cubicBezTo>
                    <a:pt x="281" y="448"/>
                    <a:pt x="281" y="448"/>
                    <a:pt x="281" y="448"/>
                  </a:cubicBezTo>
                  <a:cubicBezTo>
                    <a:pt x="281" y="447"/>
                    <a:pt x="281" y="447"/>
                    <a:pt x="281" y="447"/>
                  </a:cubicBezTo>
                  <a:cubicBezTo>
                    <a:pt x="281" y="447"/>
                    <a:pt x="281" y="447"/>
                    <a:pt x="281" y="447"/>
                  </a:cubicBezTo>
                  <a:cubicBezTo>
                    <a:pt x="280" y="446"/>
                    <a:pt x="280" y="446"/>
                    <a:pt x="280" y="446"/>
                  </a:cubicBezTo>
                  <a:cubicBezTo>
                    <a:pt x="279" y="445"/>
                    <a:pt x="279" y="445"/>
                    <a:pt x="279" y="445"/>
                  </a:cubicBezTo>
                  <a:cubicBezTo>
                    <a:pt x="278" y="446"/>
                    <a:pt x="278" y="446"/>
                    <a:pt x="278" y="446"/>
                  </a:cubicBezTo>
                  <a:cubicBezTo>
                    <a:pt x="278" y="446"/>
                    <a:pt x="278" y="446"/>
                    <a:pt x="278" y="446"/>
                  </a:cubicBezTo>
                  <a:cubicBezTo>
                    <a:pt x="277" y="446"/>
                    <a:pt x="277" y="446"/>
                    <a:pt x="277" y="446"/>
                  </a:cubicBezTo>
                  <a:cubicBezTo>
                    <a:pt x="277" y="446"/>
                    <a:pt x="277" y="446"/>
                    <a:pt x="277" y="446"/>
                  </a:cubicBezTo>
                  <a:cubicBezTo>
                    <a:pt x="277" y="445"/>
                    <a:pt x="276" y="445"/>
                    <a:pt x="276" y="445"/>
                  </a:cubicBezTo>
                  <a:cubicBezTo>
                    <a:pt x="277" y="444"/>
                    <a:pt x="277" y="444"/>
                    <a:pt x="277" y="444"/>
                  </a:cubicBezTo>
                  <a:cubicBezTo>
                    <a:pt x="278" y="443"/>
                    <a:pt x="278" y="443"/>
                    <a:pt x="278" y="443"/>
                  </a:cubicBezTo>
                  <a:cubicBezTo>
                    <a:pt x="278" y="443"/>
                    <a:pt x="278" y="443"/>
                    <a:pt x="278" y="442"/>
                  </a:cubicBezTo>
                  <a:cubicBezTo>
                    <a:pt x="279" y="442"/>
                    <a:pt x="280" y="442"/>
                    <a:pt x="280" y="442"/>
                  </a:cubicBezTo>
                  <a:cubicBezTo>
                    <a:pt x="281" y="443"/>
                    <a:pt x="281" y="443"/>
                    <a:pt x="281" y="443"/>
                  </a:cubicBezTo>
                  <a:cubicBezTo>
                    <a:pt x="281" y="443"/>
                    <a:pt x="281" y="443"/>
                    <a:pt x="281" y="443"/>
                  </a:cubicBezTo>
                  <a:cubicBezTo>
                    <a:pt x="281" y="444"/>
                    <a:pt x="280" y="444"/>
                    <a:pt x="280" y="444"/>
                  </a:cubicBezTo>
                  <a:cubicBezTo>
                    <a:pt x="281" y="445"/>
                    <a:pt x="280" y="445"/>
                    <a:pt x="280" y="445"/>
                  </a:cubicBezTo>
                  <a:cubicBezTo>
                    <a:pt x="280" y="445"/>
                    <a:pt x="280" y="446"/>
                    <a:pt x="280" y="446"/>
                  </a:cubicBezTo>
                  <a:cubicBezTo>
                    <a:pt x="281" y="446"/>
                    <a:pt x="281" y="446"/>
                    <a:pt x="281" y="446"/>
                  </a:cubicBezTo>
                  <a:cubicBezTo>
                    <a:pt x="281" y="446"/>
                    <a:pt x="281" y="446"/>
                    <a:pt x="282" y="446"/>
                  </a:cubicBezTo>
                  <a:cubicBezTo>
                    <a:pt x="282" y="446"/>
                    <a:pt x="282" y="446"/>
                    <a:pt x="282" y="446"/>
                  </a:cubicBezTo>
                  <a:cubicBezTo>
                    <a:pt x="283" y="446"/>
                    <a:pt x="283" y="446"/>
                    <a:pt x="283" y="445"/>
                  </a:cubicBezTo>
                  <a:cubicBezTo>
                    <a:pt x="283" y="445"/>
                    <a:pt x="283" y="444"/>
                    <a:pt x="284" y="444"/>
                  </a:cubicBezTo>
                  <a:cubicBezTo>
                    <a:pt x="284" y="444"/>
                    <a:pt x="284" y="444"/>
                    <a:pt x="284" y="443"/>
                  </a:cubicBezTo>
                  <a:cubicBezTo>
                    <a:pt x="285" y="442"/>
                    <a:pt x="285" y="443"/>
                    <a:pt x="285" y="442"/>
                  </a:cubicBezTo>
                  <a:cubicBezTo>
                    <a:pt x="285" y="441"/>
                    <a:pt x="285" y="441"/>
                    <a:pt x="286" y="441"/>
                  </a:cubicBezTo>
                  <a:cubicBezTo>
                    <a:pt x="286" y="440"/>
                    <a:pt x="286" y="440"/>
                    <a:pt x="286" y="440"/>
                  </a:cubicBezTo>
                  <a:cubicBezTo>
                    <a:pt x="286" y="440"/>
                    <a:pt x="287" y="439"/>
                    <a:pt x="288" y="438"/>
                  </a:cubicBezTo>
                  <a:cubicBezTo>
                    <a:pt x="288" y="437"/>
                    <a:pt x="288" y="437"/>
                    <a:pt x="289" y="436"/>
                  </a:cubicBezTo>
                  <a:cubicBezTo>
                    <a:pt x="289" y="435"/>
                    <a:pt x="289" y="434"/>
                    <a:pt x="289" y="434"/>
                  </a:cubicBezTo>
                  <a:cubicBezTo>
                    <a:pt x="290" y="433"/>
                    <a:pt x="290" y="432"/>
                    <a:pt x="290" y="432"/>
                  </a:cubicBezTo>
                  <a:cubicBezTo>
                    <a:pt x="290" y="432"/>
                    <a:pt x="290" y="432"/>
                    <a:pt x="290" y="431"/>
                  </a:cubicBezTo>
                  <a:cubicBezTo>
                    <a:pt x="291" y="430"/>
                    <a:pt x="291" y="430"/>
                    <a:pt x="291" y="429"/>
                  </a:cubicBezTo>
                  <a:cubicBezTo>
                    <a:pt x="291" y="428"/>
                    <a:pt x="292" y="428"/>
                    <a:pt x="291" y="427"/>
                  </a:cubicBezTo>
                  <a:cubicBezTo>
                    <a:pt x="291" y="426"/>
                    <a:pt x="291" y="426"/>
                    <a:pt x="291" y="425"/>
                  </a:cubicBezTo>
                  <a:cubicBezTo>
                    <a:pt x="291" y="424"/>
                    <a:pt x="291" y="425"/>
                    <a:pt x="291" y="424"/>
                  </a:cubicBezTo>
                  <a:cubicBezTo>
                    <a:pt x="292" y="423"/>
                    <a:pt x="292" y="423"/>
                    <a:pt x="293" y="422"/>
                  </a:cubicBezTo>
                  <a:cubicBezTo>
                    <a:pt x="293" y="421"/>
                    <a:pt x="293" y="419"/>
                    <a:pt x="294" y="418"/>
                  </a:cubicBezTo>
                  <a:cubicBezTo>
                    <a:pt x="294" y="417"/>
                    <a:pt x="294" y="417"/>
                    <a:pt x="295" y="416"/>
                  </a:cubicBezTo>
                  <a:cubicBezTo>
                    <a:pt x="295" y="415"/>
                    <a:pt x="295" y="415"/>
                    <a:pt x="295" y="414"/>
                  </a:cubicBezTo>
                  <a:cubicBezTo>
                    <a:pt x="296" y="414"/>
                    <a:pt x="296" y="414"/>
                    <a:pt x="296" y="413"/>
                  </a:cubicBezTo>
                  <a:cubicBezTo>
                    <a:pt x="297" y="412"/>
                    <a:pt x="295" y="413"/>
                    <a:pt x="298" y="412"/>
                  </a:cubicBezTo>
                  <a:cubicBezTo>
                    <a:pt x="300" y="411"/>
                    <a:pt x="301" y="410"/>
                    <a:pt x="301" y="410"/>
                  </a:cubicBezTo>
                  <a:cubicBezTo>
                    <a:pt x="301" y="410"/>
                    <a:pt x="303" y="408"/>
                    <a:pt x="304" y="408"/>
                  </a:cubicBezTo>
                  <a:cubicBezTo>
                    <a:pt x="304" y="407"/>
                    <a:pt x="304" y="407"/>
                    <a:pt x="304" y="406"/>
                  </a:cubicBezTo>
                  <a:cubicBezTo>
                    <a:pt x="304" y="406"/>
                    <a:pt x="304" y="406"/>
                    <a:pt x="304" y="405"/>
                  </a:cubicBezTo>
                  <a:cubicBezTo>
                    <a:pt x="304" y="404"/>
                    <a:pt x="303" y="404"/>
                    <a:pt x="303" y="403"/>
                  </a:cubicBezTo>
                  <a:cubicBezTo>
                    <a:pt x="303" y="402"/>
                    <a:pt x="303" y="402"/>
                    <a:pt x="304" y="401"/>
                  </a:cubicBezTo>
                  <a:cubicBezTo>
                    <a:pt x="305" y="400"/>
                    <a:pt x="305" y="400"/>
                    <a:pt x="305" y="400"/>
                  </a:cubicBezTo>
                  <a:cubicBezTo>
                    <a:pt x="305" y="399"/>
                    <a:pt x="305" y="398"/>
                    <a:pt x="305" y="398"/>
                  </a:cubicBezTo>
                  <a:cubicBezTo>
                    <a:pt x="305" y="398"/>
                    <a:pt x="305" y="398"/>
                    <a:pt x="306" y="397"/>
                  </a:cubicBezTo>
                  <a:cubicBezTo>
                    <a:pt x="306" y="396"/>
                    <a:pt x="306" y="396"/>
                    <a:pt x="307" y="396"/>
                  </a:cubicBezTo>
                  <a:cubicBezTo>
                    <a:pt x="307" y="396"/>
                    <a:pt x="306" y="396"/>
                    <a:pt x="307" y="395"/>
                  </a:cubicBezTo>
                  <a:cubicBezTo>
                    <a:pt x="307" y="395"/>
                    <a:pt x="307" y="394"/>
                    <a:pt x="307" y="394"/>
                  </a:cubicBezTo>
                  <a:cubicBezTo>
                    <a:pt x="308" y="394"/>
                    <a:pt x="308" y="394"/>
                    <a:pt x="308" y="394"/>
                  </a:cubicBezTo>
                  <a:cubicBezTo>
                    <a:pt x="309" y="393"/>
                    <a:pt x="309" y="393"/>
                    <a:pt x="309" y="393"/>
                  </a:cubicBezTo>
                  <a:cubicBezTo>
                    <a:pt x="310" y="393"/>
                    <a:pt x="310" y="393"/>
                    <a:pt x="310" y="393"/>
                  </a:cubicBezTo>
                  <a:cubicBezTo>
                    <a:pt x="310" y="393"/>
                    <a:pt x="310" y="392"/>
                    <a:pt x="309" y="392"/>
                  </a:cubicBezTo>
                  <a:cubicBezTo>
                    <a:pt x="309" y="392"/>
                    <a:pt x="308" y="393"/>
                    <a:pt x="308" y="393"/>
                  </a:cubicBezTo>
                  <a:cubicBezTo>
                    <a:pt x="308" y="393"/>
                    <a:pt x="306" y="393"/>
                    <a:pt x="306" y="393"/>
                  </a:cubicBezTo>
                  <a:cubicBezTo>
                    <a:pt x="306" y="394"/>
                    <a:pt x="306" y="394"/>
                    <a:pt x="306" y="394"/>
                  </a:cubicBezTo>
                  <a:cubicBezTo>
                    <a:pt x="306" y="394"/>
                    <a:pt x="306" y="394"/>
                    <a:pt x="305" y="394"/>
                  </a:cubicBezTo>
                  <a:cubicBezTo>
                    <a:pt x="305" y="394"/>
                    <a:pt x="306" y="392"/>
                    <a:pt x="306" y="392"/>
                  </a:cubicBezTo>
                  <a:cubicBezTo>
                    <a:pt x="306" y="392"/>
                    <a:pt x="306" y="393"/>
                    <a:pt x="306" y="391"/>
                  </a:cubicBezTo>
                  <a:cubicBezTo>
                    <a:pt x="306" y="390"/>
                    <a:pt x="306" y="389"/>
                    <a:pt x="306" y="389"/>
                  </a:cubicBezTo>
                  <a:cubicBezTo>
                    <a:pt x="306" y="389"/>
                    <a:pt x="306" y="389"/>
                    <a:pt x="306" y="389"/>
                  </a:cubicBezTo>
                  <a:cubicBezTo>
                    <a:pt x="305" y="389"/>
                    <a:pt x="304" y="389"/>
                    <a:pt x="304" y="389"/>
                  </a:cubicBezTo>
                  <a:cubicBezTo>
                    <a:pt x="304" y="389"/>
                    <a:pt x="305" y="389"/>
                    <a:pt x="305" y="388"/>
                  </a:cubicBezTo>
                  <a:cubicBezTo>
                    <a:pt x="306" y="387"/>
                    <a:pt x="306" y="386"/>
                    <a:pt x="306" y="386"/>
                  </a:cubicBezTo>
                  <a:cubicBezTo>
                    <a:pt x="306" y="385"/>
                    <a:pt x="306" y="385"/>
                    <a:pt x="307" y="385"/>
                  </a:cubicBezTo>
                  <a:cubicBezTo>
                    <a:pt x="307" y="384"/>
                    <a:pt x="306" y="383"/>
                    <a:pt x="306" y="383"/>
                  </a:cubicBezTo>
                  <a:cubicBezTo>
                    <a:pt x="306" y="383"/>
                    <a:pt x="307" y="383"/>
                    <a:pt x="307" y="383"/>
                  </a:cubicBezTo>
                  <a:cubicBezTo>
                    <a:pt x="306" y="382"/>
                    <a:pt x="308" y="380"/>
                    <a:pt x="308" y="380"/>
                  </a:cubicBezTo>
                  <a:cubicBezTo>
                    <a:pt x="308" y="380"/>
                    <a:pt x="308" y="380"/>
                    <a:pt x="308" y="380"/>
                  </a:cubicBezTo>
                  <a:cubicBezTo>
                    <a:pt x="308" y="379"/>
                    <a:pt x="309" y="379"/>
                    <a:pt x="309" y="378"/>
                  </a:cubicBezTo>
                  <a:cubicBezTo>
                    <a:pt x="309" y="378"/>
                    <a:pt x="310" y="377"/>
                    <a:pt x="311" y="376"/>
                  </a:cubicBezTo>
                  <a:cubicBezTo>
                    <a:pt x="312" y="375"/>
                    <a:pt x="311" y="376"/>
                    <a:pt x="312" y="375"/>
                  </a:cubicBezTo>
                  <a:cubicBezTo>
                    <a:pt x="313" y="374"/>
                    <a:pt x="313" y="374"/>
                    <a:pt x="314" y="374"/>
                  </a:cubicBezTo>
                  <a:cubicBezTo>
                    <a:pt x="315" y="373"/>
                    <a:pt x="315" y="373"/>
                    <a:pt x="316" y="372"/>
                  </a:cubicBezTo>
                  <a:cubicBezTo>
                    <a:pt x="318" y="372"/>
                    <a:pt x="318" y="372"/>
                    <a:pt x="319" y="372"/>
                  </a:cubicBezTo>
                  <a:cubicBezTo>
                    <a:pt x="320" y="371"/>
                    <a:pt x="321" y="370"/>
                    <a:pt x="322" y="371"/>
                  </a:cubicBezTo>
                  <a:cubicBezTo>
                    <a:pt x="322" y="371"/>
                    <a:pt x="323" y="370"/>
                    <a:pt x="323" y="371"/>
                  </a:cubicBezTo>
                  <a:cubicBezTo>
                    <a:pt x="324" y="371"/>
                    <a:pt x="324" y="371"/>
                    <a:pt x="324" y="371"/>
                  </a:cubicBezTo>
                  <a:cubicBezTo>
                    <a:pt x="325" y="371"/>
                    <a:pt x="325" y="371"/>
                    <a:pt x="326" y="371"/>
                  </a:cubicBezTo>
                  <a:cubicBezTo>
                    <a:pt x="326" y="372"/>
                    <a:pt x="326" y="372"/>
                    <a:pt x="327" y="372"/>
                  </a:cubicBezTo>
                  <a:cubicBezTo>
                    <a:pt x="327" y="372"/>
                    <a:pt x="327" y="372"/>
                    <a:pt x="328" y="372"/>
                  </a:cubicBezTo>
                  <a:cubicBezTo>
                    <a:pt x="329" y="371"/>
                    <a:pt x="330" y="371"/>
                    <a:pt x="330" y="371"/>
                  </a:cubicBezTo>
                  <a:cubicBezTo>
                    <a:pt x="330" y="370"/>
                    <a:pt x="330" y="371"/>
                    <a:pt x="330" y="370"/>
                  </a:cubicBezTo>
                  <a:cubicBezTo>
                    <a:pt x="331" y="369"/>
                    <a:pt x="331" y="369"/>
                    <a:pt x="332" y="368"/>
                  </a:cubicBezTo>
                  <a:cubicBezTo>
                    <a:pt x="333" y="368"/>
                    <a:pt x="333" y="368"/>
                    <a:pt x="333" y="367"/>
                  </a:cubicBezTo>
                  <a:cubicBezTo>
                    <a:pt x="334" y="367"/>
                    <a:pt x="334" y="367"/>
                    <a:pt x="334" y="367"/>
                  </a:cubicBezTo>
                  <a:cubicBezTo>
                    <a:pt x="335" y="367"/>
                    <a:pt x="335" y="367"/>
                    <a:pt x="335" y="367"/>
                  </a:cubicBezTo>
                  <a:cubicBezTo>
                    <a:pt x="336" y="366"/>
                    <a:pt x="335" y="366"/>
                    <a:pt x="336" y="366"/>
                  </a:cubicBezTo>
                  <a:cubicBezTo>
                    <a:pt x="336" y="365"/>
                    <a:pt x="336" y="365"/>
                    <a:pt x="337" y="365"/>
                  </a:cubicBezTo>
                  <a:cubicBezTo>
                    <a:pt x="337" y="365"/>
                    <a:pt x="338" y="363"/>
                    <a:pt x="338" y="363"/>
                  </a:cubicBezTo>
                  <a:cubicBezTo>
                    <a:pt x="338" y="362"/>
                    <a:pt x="338" y="362"/>
                    <a:pt x="338" y="362"/>
                  </a:cubicBezTo>
                  <a:cubicBezTo>
                    <a:pt x="337" y="362"/>
                    <a:pt x="337" y="362"/>
                    <a:pt x="337" y="362"/>
                  </a:cubicBezTo>
                  <a:cubicBezTo>
                    <a:pt x="337" y="362"/>
                    <a:pt x="337" y="362"/>
                    <a:pt x="337" y="362"/>
                  </a:cubicBezTo>
                  <a:cubicBezTo>
                    <a:pt x="336" y="362"/>
                    <a:pt x="336" y="361"/>
                    <a:pt x="336" y="361"/>
                  </a:cubicBezTo>
                  <a:cubicBezTo>
                    <a:pt x="335" y="361"/>
                    <a:pt x="336" y="361"/>
                    <a:pt x="335" y="361"/>
                  </a:cubicBezTo>
                  <a:cubicBezTo>
                    <a:pt x="334" y="360"/>
                    <a:pt x="334" y="360"/>
                    <a:pt x="334" y="360"/>
                  </a:cubicBezTo>
                  <a:cubicBezTo>
                    <a:pt x="334" y="360"/>
                    <a:pt x="333" y="360"/>
                    <a:pt x="333" y="360"/>
                  </a:cubicBezTo>
                  <a:cubicBezTo>
                    <a:pt x="334" y="359"/>
                    <a:pt x="334" y="359"/>
                    <a:pt x="334" y="360"/>
                  </a:cubicBezTo>
                  <a:cubicBezTo>
                    <a:pt x="335" y="360"/>
                    <a:pt x="335" y="360"/>
                    <a:pt x="335" y="360"/>
                  </a:cubicBezTo>
                  <a:cubicBezTo>
                    <a:pt x="336" y="360"/>
                    <a:pt x="336" y="360"/>
                    <a:pt x="336" y="360"/>
                  </a:cubicBezTo>
                  <a:cubicBezTo>
                    <a:pt x="336" y="360"/>
                    <a:pt x="336" y="360"/>
                    <a:pt x="336" y="360"/>
                  </a:cubicBezTo>
                  <a:cubicBezTo>
                    <a:pt x="336" y="359"/>
                    <a:pt x="335" y="359"/>
                    <a:pt x="335" y="358"/>
                  </a:cubicBezTo>
                  <a:cubicBezTo>
                    <a:pt x="335" y="358"/>
                    <a:pt x="335" y="357"/>
                    <a:pt x="335" y="357"/>
                  </a:cubicBezTo>
                  <a:cubicBezTo>
                    <a:pt x="335" y="357"/>
                    <a:pt x="335" y="357"/>
                    <a:pt x="335" y="357"/>
                  </a:cubicBezTo>
                  <a:cubicBezTo>
                    <a:pt x="336" y="358"/>
                    <a:pt x="336" y="358"/>
                    <a:pt x="336" y="358"/>
                  </a:cubicBezTo>
                  <a:cubicBezTo>
                    <a:pt x="336" y="358"/>
                    <a:pt x="336" y="358"/>
                    <a:pt x="336" y="359"/>
                  </a:cubicBezTo>
                  <a:cubicBezTo>
                    <a:pt x="336" y="359"/>
                    <a:pt x="336" y="360"/>
                    <a:pt x="336" y="360"/>
                  </a:cubicBezTo>
                  <a:cubicBezTo>
                    <a:pt x="336" y="359"/>
                    <a:pt x="336" y="359"/>
                    <a:pt x="337" y="359"/>
                  </a:cubicBezTo>
                  <a:cubicBezTo>
                    <a:pt x="337" y="358"/>
                    <a:pt x="336" y="359"/>
                    <a:pt x="337" y="358"/>
                  </a:cubicBezTo>
                  <a:cubicBezTo>
                    <a:pt x="337" y="357"/>
                    <a:pt x="337" y="357"/>
                    <a:pt x="337" y="357"/>
                  </a:cubicBezTo>
                  <a:cubicBezTo>
                    <a:pt x="337" y="357"/>
                    <a:pt x="338" y="357"/>
                    <a:pt x="338" y="357"/>
                  </a:cubicBezTo>
                  <a:cubicBezTo>
                    <a:pt x="338" y="358"/>
                    <a:pt x="338" y="358"/>
                    <a:pt x="338" y="358"/>
                  </a:cubicBezTo>
                  <a:cubicBezTo>
                    <a:pt x="338" y="358"/>
                    <a:pt x="337" y="358"/>
                    <a:pt x="337" y="358"/>
                  </a:cubicBezTo>
                  <a:cubicBezTo>
                    <a:pt x="338" y="358"/>
                    <a:pt x="338" y="358"/>
                    <a:pt x="338" y="358"/>
                  </a:cubicBezTo>
                  <a:cubicBezTo>
                    <a:pt x="339" y="358"/>
                    <a:pt x="339" y="357"/>
                    <a:pt x="339" y="357"/>
                  </a:cubicBezTo>
                  <a:cubicBezTo>
                    <a:pt x="339" y="358"/>
                    <a:pt x="338" y="358"/>
                    <a:pt x="338" y="358"/>
                  </a:cubicBezTo>
                  <a:cubicBezTo>
                    <a:pt x="338" y="358"/>
                    <a:pt x="338" y="359"/>
                    <a:pt x="338" y="359"/>
                  </a:cubicBezTo>
                  <a:cubicBezTo>
                    <a:pt x="337" y="359"/>
                    <a:pt x="337" y="359"/>
                    <a:pt x="337" y="359"/>
                  </a:cubicBezTo>
                  <a:cubicBezTo>
                    <a:pt x="337" y="359"/>
                    <a:pt x="337" y="359"/>
                    <a:pt x="337" y="360"/>
                  </a:cubicBezTo>
                  <a:cubicBezTo>
                    <a:pt x="337" y="360"/>
                    <a:pt x="337" y="361"/>
                    <a:pt x="337" y="361"/>
                  </a:cubicBezTo>
                  <a:cubicBezTo>
                    <a:pt x="338" y="361"/>
                    <a:pt x="338" y="361"/>
                    <a:pt x="338" y="360"/>
                  </a:cubicBezTo>
                  <a:cubicBezTo>
                    <a:pt x="339" y="360"/>
                    <a:pt x="339" y="360"/>
                    <a:pt x="340" y="360"/>
                  </a:cubicBezTo>
                  <a:cubicBezTo>
                    <a:pt x="340" y="360"/>
                    <a:pt x="341" y="360"/>
                    <a:pt x="341" y="360"/>
                  </a:cubicBezTo>
                  <a:cubicBezTo>
                    <a:pt x="341" y="360"/>
                    <a:pt x="341" y="360"/>
                    <a:pt x="341" y="360"/>
                  </a:cubicBezTo>
                  <a:cubicBezTo>
                    <a:pt x="341" y="360"/>
                    <a:pt x="341" y="359"/>
                    <a:pt x="341" y="359"/>
                  </a:cubicBezTo>
                  <a:cubicBezTo>
                    <a:pt x="341" y="359"/>
                    <a:pt x="342" y="358"/>
                    <a:pt x="341" y="358"/>
                  </a:cubicBezTo>
                  <a:cubicBezTo>
                    <a:pt x="341" y="358"/>
                    <a:pt x="341" y="357"/>
                    <a:pt x="341" y="357"/>
                  </a:cubicBezTo>
                  <a:cubicBezTo>
                    <a:pt x="342" y="357"/>
                    <a:pt x="342" y="358"/>
                    <a:pt x="342" y="358"/>
                  </a:cubicBezTo>
                  <a:cubicBezTo>
                    <a:pt x="342" y="358"/>
                    <a:pt x="342" y="359"/>
                    <a:pt x="342" y="359"/>
                  </a:cubicBezTo>
                  <a:cubicBezTo>
                    <a:pt x="342" y="359"/>
                    <a:pt x="343" y="359"/>
                    <a:pt x="342" y="360"/>
                  </a:cubicBezTo>
                  <a:cubicBezTo>
                    <a:pt x="342" y="360"/>
                    <a:pt x="342" y="360"/>
                    <a:pt x="342" y="360"/>
                  </a:cubicBezTo>
                  <a:cubicBezTo>
                    <a:pt x="342" y="360"/>
                    <a:pt x="342" y="360"/>
                    <a:pt x="342" y="360"/>
                  </a:cubicBezTo>
                  <a:cubicBezTo>
                    <a:pt x="343" y="360"/>
                    <a:pt x="343" y="360"/>
                    <a:pt x="343" y="360"/>
                  </a:cubicBezTo>
                  <a:cubicBezTo>
                    <a:pt x="344" y="360"/>
                    <a:pt x="344" y="360"/>
                    <a:pt x="344" y="360"/>
                  </a:cubicBezTo>
                  <a:cubicBezTo>
                    <a:pt x="344" y="359"/>
                    <a:pt x="345" y="359"/>
                    <a:pt x="345" y="359"/>
                  </a:cubicBezTo>
                  <a:cubicBezTo>
                    <a:pt x="345" y="359"/>
                    <a:pt x="345" y="358"/>
                    <a:pt x="345" y="357"/>
                  </a:cubicBezTo>
                  <a:cubicBezTo>
                    <a:pt x="346" y="357"/>
                    <a:pt x="346" y="357"/>
                    <a:pt x="345" y="356"/>
                  </a:cubicBezTo>
                  <a:cubicBezTo>
                    <a:pt x="345" y="356"/>
                    <a:pt x="345" y="356"/>
                    <a:pt x="345" y="356"/>
                  </a:cubicBezTo>
                  <a:cubicBezTo>
                    <a:pt x="345" y="355"/>
                    <a:pt x="345" y="355"/>
                    <a:pt x="345" y="355"/>
                  </a:cubicBezTo>
                  <a:cubicBezTo>
                    <a:pt x="344" y="355"/>
                    <a:pt x="344" y="355"/>
                    <a:pt x="344" y="355"/>
                  </a:cubicBezTo>
                  <a:cubicBezTo>
                    <a:pt x="343" y="355"/>
                    <a:pt x="344" y="355"/>
                    <a:pt x="343" y="355"/>
                  </a:cubicBezTo>
                  <a:cubicBezTo>
                    <a:pt x="343" y="354"/>
                    <a:pt x="343" y="355"/>
                    <a:pt x="343" y="354"/>
                  </a:cubicBezTo>
                  <a:cubicBezTo>
                    <a:pt x="342" y="354"/>
                    <a:pt x="343" y="354"/>
                    <a:pt x="342" y="353"/>
                  </a:cubicBezTo>
                  <a:cubicBezTo>
                    <a:pt x="342" y="352"/>
                    <a:pt x="343" y="350"/>
                    <a:pt x="343" y="349"/>
                  </a:cubicBezTo>
                  <a:cubicBezTo>
                    <a:pt x="342" y="349"/>
                    <a:pt x="342" y="349"/>
                    <a:pt x="342" y="349"/>
                  </a:cubicBezTo>
                  <a:cubicBezTo>
                    <a:pt x="342" y="348"/>
                    <a:pt x="342" y="348"/>
                    <a:pt x="342" y="347"/>
                  </a:cubicBezTo>
                  <a:cubicBezTo>
                    <a:pt x="342" y="347"/>
                    <a:pt x="342" y="347"/>
                    <a:pt x="342" y="346"/>
                  </a:cubicBezTo>
                  <a:cubicBezTo>
                    <a:pt x="341" y="346"/>
                    <a:pt x="342" y="346"/>
                    <a:pt x="341" y="346"/>
                  </a:cubicBezTo>
                  <a:cubicBezTo>
                    <a:pt x="341" y="345"/>
                    <a:pt x="341" y="345"/>
                    <a:pt x="341" y="345"/>
                  </a:cubicBezTo>
                  <a:cubicBezTo>
                    <a:pt x="340" y="345"/>
                    <a:pt x="340" y="345"/>
                    <a:pt x="340" y="345"/>
                  </a:cubicBezTo>
                  <a:cubicBezTo>
                    <a:pt x="339" y="345"/>
                    <a:pt x="339" y="345"/>
                    <a:pt x="339" y="345"/>
                  </a:cubicBezTo>
                  <a:cubicBezTo>
                    <a:pt x="339" y="345"/>
                    <a:pt x="339" y="344"/>
                    <a:pt x="338" y="344"/>
                  </a:cubicBezTo>
                  <a:cubicBezTo>
                    <a:pt x="338" y="343"/>
                    <a:pt x="338" y="343"/>
                    <a:pt x="338" y="343"/>
                  </a:cubicBezTo>
                  <a:cubicBezTo>
                    <a:pt x="339" y="343"/>
                    <a:pt x="340" y="343"/>
                    <a:pt x="340" y="343"/>
                  </a:cubicBezTo>
                  <a:cubicBezTo>
                    <a:pt x="339" y="343"/>
                    <a:pt x="339" y="344"/>
                    <a:pt x="340" y="344"/>
                  </a:cubicBezTo>
                  <a:cubicBezTo>
                    <a:pt x="340" y="344"/>
                    <a:pt x="340" y="344"/>
                    <a:pt x="341" y="344"/>
                  </a:cubicBezTo>
                  <a:cubicBezTo>
                    <a:pt x="341" y="344"/>
                    <a:pt x="341" y="344"/>
                    <a:pt x="342" y="344"/>
                  </a:cubicBezTo>
                  <a:cubicBezTo>
                    <a:pt x="342" y="344"/>
                    <a:pt x="342" y="344"/>
                    <a:pt x="342" y="345"/>
                  </a:cubicBezTo>
                  <a:cubicBezTo>
                    <a:pt x="342" y="345"/>
                    <a:pt x="343" y="345"/>
                    <a:pt x="342" y="346"/>
                  </a:cubicBezTo>
                  <a:cubicBezTo>
                    <a:pt x="342" y="346"/>
                    <a:pt x="342" y="346"/>
                    <a:pt x="342" y="346"/>
                  </a:cubicBezTo>
                  <a:cubicBezTo>
                    <a:pt x="342" y="347"/>
                    <a:pt x="343" y="347"/>
                    <a:pt x="343" y="347"/>
                  </a:cubicBezTo>
                  <a:cubicBezTo>
                    <a:pt x="343" y="348"/>
                    <a:pt x="343" y="348"/>
                    <a:pt x="343" y="348"/>
                  </a:cubicBezTo>
                  <a:cubicBezTo>
                    <a:pt x="343" y="348"/>
                    <a:pt x="343" y="348"/>
                    <a:pt x="343" y="349"/>
                  </a:cubicBezTo>
                  <a:cubicBezTo>
                    <a:pt x="343" y="349"/>
                    <a:pt x="344" y="349"/>
                    <a:pt x="344" y="349"/>
                  </a:cubicBezTo>
                  <a:cubicBezTo>
                    <a:pt x="344" y="349"/>
                    <a:pt x="345" y="348"/>
                    <a:pt x="345" y="348"/>
                  </a:cubicBezTo>
                  <a:cubicBezTo>
                    <a:pt x="345" y="348"/>
                    <a:pt x="345" y="348"/>
                    <a:pt x="345" y="347"/>
                  </a:cubicBezTo>
                  <a:cubicBezTo>
                    <a:pt x="344" y="346"/>
                    <a:pt x="344" y="346"/>
                    <a:pt x="344" y="345"/>
                  </a:cubicBezTo>
                  <a:cubicBezTo>
                    <a:pt x="344" y="345"/>
                    <a:pt x="343" y="345"/>
                    <a:pt x="344" y="345"/>
                  </a:cubicBezTo>
                  <a:cubicBezTo>
                    <a:pt x="344" y="344"/>
                    <a:pt x="344" y="344"/>
                    <a:pt x="344" y="344"/>
                  </a:cubicBezTo>
                  <a:cubicBezTo>
                    <a:pt x="344" y="344"/>
                    <a:pt x="345" y="343"/>
                    <a:pt x="345" y="343"/>
                  </a:cubicBezTo>
                  <a:cubicBezTo>
                    <a:pt x="345" y="343"/>
                    <a:pt x="346" y="343"/>
                    <a:pt x="345" y="343"/>
                  </a:cubicBezTo>
                  <a:cubicBezTo>
                    <a:pt x="345" y="344"/>
                    <a:pt x="346" y="344"/>
                    <a:pt x="345" y="345"/>
                  </a:cubicBezTo>
                  <a:cubicBezTo>
                    <a:pt x="345" y="345"/>
                    <a:pt x="346" y="345"/>
                    <a:pt x="346" y="346"/>
                  </a:cubicBezTo>
                  <a:cubicBezTo>
                    <a:pt x="346" y="347"/>
                    <a:pt x="345" y="347"/>
                    <a:pt x="346" y="347"/>
                  </a:cubicBezTo>
                  <a:cubicBezTo>
                    <a:pt x="346" y="347"/>
                    <a:pt x="347" y="347"/>
                    <a:pt x="347" y="347"/>
                  </a:cubicBezTo>
                  <a:cubicBezTo>
                    <a:pt x="347" y="347"/>
                    <a:pt x="347" y="347"/>
                    <a:pt x="348" y="347"/>
                  </a:cubicBezTo>
                  <a:cubicBezTo>
                    <a:pt x="348" y="346"/>
                    <a:pt x="348" y="346"/>
                    <a:pt x="348" y="346"/>
                  </a:cubicBezTo>
                  <a:cubicBezTo>
                    <a:pt x="348" y="345"/>
                    <a:pt x="349" y="346"/>
                    <a:pt x="349" y="345"/>
                  </a:cubicBezTo>
                  <a:cubicBezTo>
                    <a:pt x="349" y="345"/>
                    <a:pt x="350" y="345"/>
                    <a:pt x="350" y="345"/>
                  </a:cubicBezTo>
                  <a:cubicBezTo>
                    <a:pt x="350" y="344"/>
                    <a:pt x="350" y="344"/>
                    <a:pt x="350" y="344"/>
                  </a:cubicBezTo>
                  <a:cubicBezTo>
                    <a:pt x="350" y="344"/>
                    <a:pt x="350" y="344"/>
                    <a:pt x="351" y="344"/>
                  </a:cubicBezTo>
                  <a:cubicBezTo>
                    <a:pt x="351" y="344"/>
                    <a:pt x="351" y="344"/>
                    <a:pt x="351" y="344"/>
                  </a:cubicBezTo>
                  <a:cubicBezTo>
                    <a:pt x="351" y="344"/>
                    <a:pt x="351" y="343"/>
                    <a:pt x="352" y="343"/>
                  </a:cubicBezTo>
                  <a:cubicBezTo>
                    <a:pt x="352" y="343"/>
                    <a:pt x="352" y="343"/>
                    <a:pt x="353" y="344"/>
                  </a:cubicBezTo>
                  <a:cubicBezTo>
                    <a:pt x="353" y="344"/>
                    <a:pt x="352" y="343"/>
                    <a:pt x="353" y="344"/>
                  </a:cubicBezTo>
                  <a:cubicBezTo>
                    <a:pt x="354" y="345"/>
                    <a:pt x="354" y="345"/>
                    <a:pt x="354" y="345"/>
                  </a:cubicBezTo>
                  <a:cubicBezTo>
                    <a:pt x="355" y="344"/>
                    <a:pt x="355" y="344"/>
                    <a:pt x="355" y="344"/>
                  </a:cubicBezTo>
                  <a:cubicBezTo>
                    <a:pt x="354" y="343"/>
                    <a:pt x="354" y="342"/>
                    <a:pt x="354" y="342"/>
                  </a:cubicBezTo>
                  <a:cubicBezTo>
                    <a:pt x="354" y="342"/>
                    <a:pt x="354" y="342"/>
                    <a:pt x="355" y="341"/>
                  </a:cubicBezTo>
                  <a:cubicBezTo>
                    <a:pt x="355" y="341"/>
                    <a:pt x="355" y="341"/>
                    <a:pt x="355" y="341"/>
                  </a:cubicBezTo>
                  <a:cubicBezTo>
                    <a:pt x="356" y="341"/>
                    <a:pt x="355" y="341"/>
                    <a:pt x="356" y="340"/>
                  </a:cubicBezTo>
                  <a:cubicBezTo>
                    <a:pt x="356" y="340"/>
                    <a:pt x="357" y="340"/>
                    <a:pt x="357" y="340"/>
                  </a:cubicBezTo>
                  <a:cubicBezTo>
                    <a:pt x="357" y="341"/>
                    <a:pt x="358" y="340"/>
                    <a:pt x="358" y="340"/>
                  </a:cubicBezTo>
                  <a:cubicBezTo>
                    <a:pt x="358" y="340"/>
                    <a:pt x="359" y="341"/>
                    <a:pt x="359" y="341"/>
                  </a:cubicBezTo>
                  <a:cubicBezTo>
                    <a:pt x="358" y="342"/>
                    <a:pt x="358" y="342"/>
                    <a:pt x="358" y="343"/>
                  </a:cubicBezTo>
                  <a:cubicBezTo>
                    <a:pt x="358" y="343"/>
                    <a:pt x="358" y="343"/>
                    <a:pt x="359" y="343"/>
                  </a:cubicBezTo>
                  <a:cubicBezTo>
                    <a:pt x="359" y="342"/>
                    <a:pt x="359" y="342"/>
                    <a:pt x="359" y="342"/>
                  </a:cubicBezTo>
                  <a:cubicBezTo>
                    <a:pt x="359" y="341"/>
                    <a:pt x="360" y="341"/>
                    <a:pt x="360" y="341"/>
                  </a:cubicBezTo>
                  <a:cubicBezTo>
                    <a:pt x="360" y="341"/>
                    <a:pt x="361" y="342"/>
                    <a:pt x="360" y="342"/>
                  </a:cubicBezTo>
                  <a:cubicBezTo>
                    <a:pt x="360" y="343"/>
                    <a:pt x="360" y="343"/>
                    <a:pt x="360" y="343"/>
                  </a:cubicBezTo>
                  <a:cubicBezTo>
                    <a:pt x="359" y="343"/>
                    <a:pt x="359" y="343"/>
                    <a:pt x="359" y="343"/>
                  </a:cubicBezTo>
                  <a:cubicBezTo>
                    <a:pt x="360" y="344"/>
                    <a:pt x="360" y="344"/>
                    <a:pt x="360" y="344"/>
                  </a:cubicBezTo>
                  <a:cubicBezTo>
                    <a:pt x="360" y="344"/>
                    <a:pt x="360" y="344"/>
                    <a:pt x="360" y="344"/>
                  </a:cubicBezTo>
                  <a:cubicBezTo>
                    <a:pt x="360" y="344"/>
                    <a:pt x="360" y="344"/>
                    <a:pt x="359" y="344"/>
                  </a:cubicBezTo>
                  <a:cubicBezTo>
                    <a:pt x="359" y="344"/>
                    <a:pt x="359" y="344"/>
                    <a:pt x="359" y="344"/>
                  </a:cubicBezTo>
                  <a:cubicBezTo>
                    <a:pt x="359" y="344"/>
                    <a:pt x="359" y="345"/>
                    <a:pt x="359" y="345"/>
                  </a:cubicBezTo>
                  <a:cubicBezTo>
                    <a:pt x="359" y="345"/>
                    <a:pt x="359" y="346"/>
                    <a:pt x="359" y="346"/>
                  </a:cubicBezTo>
                  <a:cubicBezTo>
                    <a:pt x="359" y="346"/>
                    <a:pt x="359" y="346"/>
                    <a:pt x="360" y="345"/>
                  </a:cubicBezTo>
                  <a:cubicBezTo>
                    <a:pt x="360" y="345"/>
                    <a:pt x="360" y="345"/>
                    <a:pt x="360" y="344"/>
                  </a:cubicBezTo>
                  <a:cubicBezTo>
                    <a:pt x="361" y="343"/>
                    <a:pt x="361" y="343"/>
                    <a:pt x="361" y="343"/>
                  </a:cubicBezTo>
                  <a:cubicBezTo>
                    <a:pt x="361" y="343"/>
                    <a:pt x="361" y="343"/>
                    <a:pt x="362" y="343"/>
                  </a:cubicBezTo>
                  <a:cubicBezTo>
                    <a:pt x="362" y="342"/>
                    <a:pt x="362" y="342"/>
                    <a:pt x="362" y="342"/>
                  </a:cubicBezTo>
                  <a:cubicBezTo>
                    <a:pt x="363" y="342"/>
                    <a:pt x="363" y="342"/>
                    <a:pt x="363" y="342"/>
                  </a:cubicBezTo>
                  <a:cubicBezTo>
                    <a:pt x="363" y="341"/>
                    <a:pt x="363" y="341"/>
                    <a:pt x="364" y="340"/>
                  </a:cubicBezTo>
                  <a:cubicBezTo>
                    <a:pt x="364" y="340"/>
                    <a:pt x="364" y="340"/>
                    <a:pt x="364" y="339"/>
                  </a:cubicBezTo>
                  <a:cubicBezTo>
                    <a:pt x="365" y="338"/>
                    <a:pt x="365" y="339"/>
                    <a:pt x="366" y="338"/>
                  </a:cubicBezTo>
                  <a:cubicBezTo>
                    <a:pt x="366" y="337"/>
                    <a:pt x="366" y="337"/>
                    <a:pt x="367" y="337"/>
                  </a:cubicBezTo>
                  <a:cubicBezTo>
                    <a:pt x="367" y="336"/>
                    <a:pt x="367" y="336"/>
                    <a:pt x="367" y="336"/>
                  </a:cubicBezTo>
                  <a:cubicBezTo>
                    <a:pt x="368" y="335"/>
                    <a:pt x="368" y="335"/>
                    <a:pt x="368" y="334"/>
                  </a:cubicBezTo>
                  <a:cubicBezTo>
                    <a:pt x="369" y="333"/>
                    <a:pt x="370" y="333"/>
                    <a:pt x="370" y="333"/>
                  </a:cubicBezTo>
                  <a:cubicBezTo>
                    <a:pt x="370" y="332"/>
                    <a:pt x="370" y="332"/>
                    <a:pt x="370" y="332"/>
                  </a:cubicBezTo>
                  <a:cubicBezTo>
                    <a:pt x="371" y="331"/>
                    <a:pt x="372" y="329"/>
                    <a:pt x="372" y="329"/>
                  </a:cubicBezTo>
                  <a:lnTo>
                    <a:pt x="373" y="328"/>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26" name="Freeform 125"/>
            <p:cNvSpPr>
              <a:spLocks/>
            </p:cNvSpPr>
            <p:nvPr/>
          </p:nvSpPr>
          <p:spPr bwMode="auto">
            <a:xfrm>
              <a:off x="10313988" y="3733801"/>
              <a:ext cx="1588" cy="3175"/>
            </a:xfrm>
            <a:custGeom>
              <a:avLst/>
              <a:gdLst>
                <a:gd name="T0" fmla="*/ 0 w 1"/>
                <a:gd name="T1" fmla="*/ 2 h 2"/>
                <a:gd name="T2" fmla="*/ 0 w 1"/>
                <a:gd name="T3" fmla="*/ 1 h 2"/>
                <a:gd name="T4" fmla="*/ 1 w 1"/>
                <a:gd name="T5" fmla="*/ 0 h 2"/>
                <a:gd name="T6" fmla="*/ 1 w 1"/>
                <a:gd name="T7" fmla="*/ 2 h 2"/>
                <a:gd name="T8" fmla="*/ 0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1" y="1"/>
                    <a:pt x="1" y="0"/>
                    <a:pt x="1" y="0"/>
                  </a:cubicBezTo>
                  <a:cubicBezTo>
                    <a:pt x="1" y="1"/>
                    <a:pt x="1" y="2"/>
                    <a:pt x="1" y="2"/>
                  </a:cubicBezTo>
                  <a:cubicBezTo>
                    <a:pt x="0" y="2"/>
                    <a:pt x="0" y="2"/>
                    <a:pt x="0" y="2"/>
                  </a:cubicBezTo>
                  <a:cubicBezTo>
                    <a:pt x="0" y="2"/>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27" name="Freeform 126"/>
            <p:cNvSpPr>
              <a:spLocks/>
            </p:cNvSpPr>
            <p:nvPr/>
          </p:nvSpPr>
          <p:spPr bwMode="auto">
            <a:xfrm>
              <a:off x="10315575" y="3732213"/>
              <a:ext cx="1588" cy="1588"/>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1" y="0"/>
                    <a:pt x="1" y="1"/>
                  </a:cubicBezTo>
                  <a:cubicBezTo>
                    <a:pt x="0" y="1"/>
                    <a:pt x="0" y="1"/>
                    <a:pt x="0" y="1"/>
                  </a:cubicBezTo>
                  <a:cubicBezTo>
                    <a:pt x="0" y="1"/>
                    <a:pt x="0" y="1"/>
                    <a:pt x="0" y="1"/>
                  </a:cubicBezTo>
                  <a:cubicBezTo>
                    <a:pt x="0" y="1"/>
                    <a:pt x="0" y="1"/>
                    <a:pt x="0" y="1"/>
                  </a:cubicBezTo>
                  <a:cubicBezTo>
                    <a:pt x="0" y="1"/>
                    <a:pt x="0" y="1"/>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28" name="Freeform 127"/>
            <p:cNvSpPr>
              <a:spLocks/>
            </p:cNvSpPr>
            <p:nvPr/>
          </p:nvSpPr>
          <p:spPr bwMode="auto">
            <a:xfrm>
              <a:off x="10309225" y="3738563"/>
              <a:ext cx="1588" cy="3175"/>
            </a:xfrm>
            <a:custGeom>
              <a:avLst/>
              <a:gdLst>
                <a:gd name="T0" fmla="*/ 1 w 1"/>
                <a:gd name="T1" fmla="*/ 0 h 2"/>
                <a:gd name="T2" fmla="*/ 0 w 1"/>
                <a:gd name="T3" fmla="*/ 1 h 2"/>
                <a:gd name="T4" fmla="*/ 0 w 1"/>
                <a:gd name="T5" fmla="*/ 2 h 2"/>
                <a:gd name="T6" fmla="*/ 0 w 1"/>
                <a:gd name="T7" fmla="*/ 2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cubicBezTo>
                    <a:pt x="1" y="0"/>
                    <a:pt x="1" y="1"/>
                    <a:pt x="0" y="1"/>
                  </a:cubicBezTo>
                  <a:cubicBezTo>
                    <a:pt x="0" y="1"/>
                    <a:pt x="0" y="2"/>
                    <a:pt x="0" y="2"/>
                  </a:cubicBezTo>
                  <a:cubicBezTo>
                    <a:pt x="0" y="2"/>
                    <a:pt x="0" y="2"/>
                    <a:pt x="0" y="2"/>
                  </a:cubicBezTo>
                  <a:cubicBezTo>
                    <a:pt x="1" y="1"/>
                    <a:pt x="1" y="1"/>
                    <a:pt x="1" y="1"/>
                  </a:cubicBezTo>
                  <a:cubicBezTo>
                    <a:pt x="1" y="1"/>
                    <a:pt x="1"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29" name="Freeform 128"/>
            <p:cNvSpPr>
              <a:spLocks/>
            </p:cNvSpPr>
            <p:nvPr/>
          </p:nvSpPr>
          <p:spPr bwMode="auto">
            <a:xfrm>
              <a:off x="10277475" y="3752851"/>
              <a:ext cx="15875" cy="11113"/>
            </a:xfrm>
            <a:custGeom>
              <a:avLst/>
              <a:gdLst>
                <a:gd name="T0" fmla="*/ 2 w 11"/>
                <a:gd name="T1" fmla="*/ 7 h 8"/>
                <a:gd name="T2" fmla="*/ 1 w 11"/>
                <a:gd name="T3" fmla="*/ 6 h 8"/>
                <a:gd name="T4" fmla="*/ 1 w 11"/>
                <a:gd name="T5" fmla="*/ 6 h 8"/>
                <a:gd name="T6" fmla="*/ 0 w 11"/>
                <a:gd name="T7" fmla="*/ 5 h 8"/>
                <a:gd name="T8" fmla="*/ 1 w 11"/>
                <a:gd name="T9" fmla="*/ 5 h 8"/>
                <a:gd name="T10" fmla="*/ 1 w 11"/>
                <a:gd name="T11" fmla="*/ 4 h 8"/>
                <a:gd name="T12" fmla="*/ 1 w 11"/>
                <a:gd name="T13" fmla="*/ 3 h 8"/>
                <a:gd name="T14" fmla="*/ 2 w 11"/>
                <a:gd name="T15" fmla="*/ 3 h 8"/>
                <a:gd name="T16" fmla="*/ 4 w 11"/>
                <a:gd name="T17" fmla="*/ 2 h 8"/>
                <a:gd name="T18" fmla="*/ 4 w 11"/>
                <a:gd name="T19" fmla="*/ 2 h 8"/>
                <a:gd name="T20" fmla="*/ 5 w 11"/>
                <a:gd name="T21" fmla="*/ 0 h 8"/>
                <a:gd name="T22" fmla="*/ 6 w 11"/>
                <a:gd name="T23" fmla="*/ 0 h 8"/>
                <a:gd name="T24" fmla="*/ 7 w 11"/>
                <a:gd name="T25" fmla="*/ 0 h 8"/>
                <a:gd name="T26" fmla="*/ 8 w 11"/>
                <a:gd name="T27" fmla="*/ 0 h 8"/>
                <a:gd name="T28" fmla="*/ 9 w 11"/>
                <a:gd name="T29" fmla="*/ 0 h 8"/>
                <a:gd name="T30" fmla="*/ 10 w 11"/>
                <a:gd name="T31" fmla="*/ 1 h 8"/>
                <a:gd name="T32" fmla="*/ 10 w 11"/>
                <a:gd name="T33" fmla="*/ 1 h 8"/>
                <a:gd name="T34" fmla="*/ 11 w 11"/>
                <a:gd name="T35" fmla="*/ 2 h 8"/>
                <a:gd name="T36" fmla="*/ 11 w 11"/>
                <a:gd name="T37" fmla="*/ 2 h 8"/>
                <a:gd name="T38" fmla="*/ 10 w 11"/>
                <a:gd name="T39" fmla="*/ 2 h 8"/>
                <a:gd name="T40" fmla="*/ 10 w 11"/>
                <a:gd name="T41" fmla="*/ 3 h 8"/>
                <a:gd name="T42" fmla="*/ 10 w 11"/>
                <a:gd name="T43" fmla="*/ 3 h 8"/>
                <a:gd name="T44" fmla="*/ 10 w 11"/>
                <a:gd name="T45" fmla="*/ 4 h 8"/>
                <a:gd name="T46" fmla="*/ 9 w 11"/>
                <a:gd name="T47" fmla="*/ 4 h 8"/>
                <a:gd name="T48" fmla="*/ 8 w 11"/>
                <a:gd name="T49" fmla="*/ 3 h 8"/>
                <a:gd name="T50" fmla="*/ 8 w 11"/>
                <a:gd name="T51" fmla="*/ 2 h 8"/>
                <a:gd name="T52" fmla="*/ 8 w 11"/>
                <a:gd name="T53" fmla="*/ 3 h 8"/>
                <a:gd name="T54" fmla="*/ 8 w 11"/>
                <a:gd name="T55" fmla="*/ 4 h 8"/>
                <a:gd name="T56" fmla="*/ 7 w 11"/>
                <a:gd name="T57" fmla="*/ 4 h 8"/>
                <a:gd name="T58" fmla="*/ 7 w 11"/>
                <a:gd name="T59" fmla="*/ 4 h 8"/>
                <a:gd name="T60" fmla="*/ 6 w 11"/>
                <a:gd name="T61" fmla="*/ 3 h 8"/>
                <a:gd name="T62" fmla="*/ 6 w 11"/>
                <a:gd name="T63" fmla="*/ 4 h 8"/>
                <a:gd name="T64" fmla="*/ 5 w 11"/>
                <a:gd name="T65" fmla="*/ 4 h 8"/>
                <a:gd name="T66" fmla="*/ 4 w 11"/>
                <a:gd name="T67" fmla="*/ 4 h 8"/>
                <a:gd name="T68" fmla="*/ 4 w 11"/>
                <a:gd name="T69" fmla="*/ 4 h 8"/>
                <a:gd name="T70" fmla="*/ 3 w 11"/>
                <a:gd name="T71" fmla="*/ 4 h 8"/>
                <a:gd name="T72" fmla="*/ 3 w 11"/>
                <a:gd name="T73" fmla="*/ 5 h 8"/>
                <a:gd name="T74" fmla="*/ 2 w 11"/>
                <a:gd name="T75" fmla="*/ 5 h 8"/>
                <a:gd name="T76" fmla="*/ 2 w 11"/>
                <a:gd name="T77" fmla="*/ 6 h 8"/>
                <a:gd name="T78" fmla="*/ 3 w 11"/>
                <a:gd name="T79" fmla="*/ 6 h 8"/>
                <a:gd name="T80" fmla="*/ 3 w 11"/>
                <a:gd name="T81" fmla="*/ 7 h 8"/>
                <a:gd name="T82" fmla="*/ 3 w 11"/>
                <a:gd name="T83" fmla="*/ 7 h 8"/>
                <a:gd name="T84" fmla="*/ 3 w 11"/>
                <a:gd name="T85" fmla="*/ 8 h 8"/>
                <a:gd name="T86" fmla="*/ 2 w 11"/>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8">
                  <a:moveTo>
                    <a:pt x="2" y="7"/>
                  </a:moveTo>
                  <a:cubicBezTo>
                    <a:pt x="2" y="7"/>
                    <a:pt x="2" y="7"/>
                    <a:pt x="1" y="6"/>
                  </a:cubicBezTo>
                  <a:cubicBezTo>
                    <a:pt x="1" y="6"/>
                    <a:pt x="1" y="6"/>
                    <a:pt x="1" y="6"/>
                  </a:cubicBezTo>
                  <a:cubicBezTo>
                    <a:pt x="0" y="6"/>
                    <a:pt x="0" y="5"/>
                    <a:pt x="0" y="5"/>
                  </a:cubicBezTo>
                  <a:cubicBezTo>
                    <a:pt x="0" y="5"/>
                    <a:pt x="1" y="5"/>
                    <a:pt x="1" y="5"/>
                  </a:cubicBezTo>
                  <a:cubicBezTo>
                    <a:pt x="1" y="4"/>
                    <a:pt x="1" y="4"/>
                    <a:pt x="1" y="4"/>
                  </a:cubicBezTo>
                  <a:cubicBezTo>
                    <a:pt x="1" y="3"/>
                    <a:pt x="1" y="4"/>
                    <a:pt x="1" y="3"/>
                  </a:cubicBezTo>
                  <a:cubicBezTo>
                    <a:pt x="2" y="3"/>
                    <a:pt x="2" y="3"/>
                    <a:pt x="2" y="3"/>
                  </a:cubicBezTo>
                  <a:cubicBezTo>
                    <a:pt x="3" y="2"/>
                    <a:pt x="3" y="2"/>
                    <a:pt x="4" y="2"/>
                  </a:cubicBezTo>
                  <a:cubicBezTo>
                    <a:pt x="4" y="2"/>
                    <a:pt x="4" y="2"/>
                    <a:pt x="4" y="2"/>
                  </a:cubicBezTo>
                  <a:cubicBezTo>
                    <a:pt x="5" y="1"/>
                    <a:pt x="5" y="1"/>
                    <a:pt x="5" y="0"/>
                  </a:cubicBezTo>
                  <a:cubicBezTo>
                    <a:pt x="6" y="0"/>
                    <a:pt x="6" y="0"/>
                    <a:pt x="6" y="0"/>
                  </a:cubicBezTo>
                  <a:cubicBezTo>
                    <a:pt x="7" y="0"/>
                    <a:pt x="7" y="0"/>
                    <a:pt x="7" y="0"/>
                  </a:cubicBezTo>
                  <a:cubicBezTo>
                    <a:pt x="7" y="0"/>
                    <a:pt x="8" y="0"/>
                    <a:pt x="8" y="0"/>
                  </a:cubicBezTo>
                  <a:cubicBezTo>
                    <a:pt x="8" y="0"/>
                    <a:pt x="8" y="0"/>
                    <a:pt x="9" y="0"/>
                  </a:cubicBezTo>
                  <a:cubicBezTo>
                    <a:pt x="9" y="0"/>
                    <a:pt x="10" y="0"/>
                    <a:pt x="10" y="1"/>
                  </a:cubicBezTo>
                  <a:cubicBezTo>
                    <a:pt x="10" y="1"/>
                    <a:pt x="10" y="1"/>
                    <a:pt x="10" y="1"/>
                  </a:cubicBezTo>
                  <a:cubicBezTo>
                    <a:pt x="10" y="1"/>
                    <a:pt x="10" y="1"/>
                    <a:pt x="11" y="2"/>
                  </a:cubicBezTo>
                  <a:cubicBezTo>
                    <a:pt x="11" y="2"/>
                    <a:pt x="11" y="2"/>
                    <a:pt x="11" y="2"/>
                  </a:cubicBezTo>
                  <a:cubicBezTo>
                    <a:pt x="10" y="2"/>
                    <a:pt x="10" y="2"/>
                    <a:pt x="10" y="2"/>
                  </a:cubicBezTo>
                  <a:cubicBezTo>
                    <a:pt x="10" y="3"/>
                    <a:pt x="10" y="3"/>
                    <a:pt x="10" y="3"/>
                  </a:cubicBezTo>
                  <a:cubicBezTo>
                    <a:pt x="10" y="3"/>
                    <a:pt x="10" y="3"/>
                    <a:pt x="10" y="3"/>
                  </a:cubicBezTo>
                  <a:cubicBezTo>
                    <a:pt x="10" y="4"/>
                    <a:pt x="10" y="4"/>
                    <a:pt x="10" y="4"/>
                  </a:cubicBezTo>
                  <a:cubicBezTo>
                    <a:pt x="10" y="4"/>
                    <a:pt x="10" y="4"/>
                    <a:pt x="9" y="4"/>
                  </a:cubicBezTo>
                  <a:cubicBezTo>
                    <a:pt x="9" y="4"/>
                    <a:pt x="8" y="3"/>
                    <a:pt x="8" y="3"/>
                  </a:cubicBezTo>
                  <a:cubicBezTo>
                    <a:pt x="8" y="2"/>
                    <a:pt x="8" y="2"/>
                    <a:pt x="8" y="2"/>
                  </a:cubicBezTo>
                  <a:cubicBezTo>
                    <a:pt x="8" y="2"/>
                    <a:pt x="8" y="2"/>
                    <a:pt x="8" y="3"/>
                  </a:cubicBezTo>
                  <a:cubicBezTo>
                    <a:pt x="8" y="3"/>
                    <a:pt x="8" y="4"/>
                    <a:pt x="8" y="4"/>
                  </a:cubicBezTo>
                  <a:cubicBezTo>
                    <a:pt x="8" y="4"/>
                    <a:pt x="7" y="4"/>
                    <a:pt x="7" y="4"/>
                  </a:cubicBezTo>
                  <a:cubicBezTo>
                    <a:pt x="7" y="5"/>
                    <a:pt x="7" y="5"/>
                    <a:pt x="7" y="4"/>
                  </a:cubicBezTo>
                  <a:cubicBezTo>
                    <a:pt x="7" y="4"/>
                    <a:pt x="6" y="3"/>
                    <a:pt x="6" y="3"/>
                  </a:cubicBezTo>
                  <a:cubicBezTo>
                    <a:pt x="6" y="4"/>
                    <a:pt x="6" y="4"/>
                    <a:pt x="6" y="4"/>
                  </a:cubicBezTo>
                  <a:cubicBezTo>
                    <a:pt x="6" y="4"/>
                    <a:pt x="5" y="4"/>
                    <a:pt x="5" y="4"/>
                  </a:cubicBezTo>
                  <a:cubicBezTo>
                    <a:pt x="4" y="4"/>
                    <a:pt x="4" y="4"/>
                    <a:pt x="4" y="4"/>
                  </a:cubicBezTo>
                  <a:cubicBezTo>
                    <a:pt x="4" y="4"/>
                    <a:pt x="4" y="4"/>
                    <a:pt x="4" y="4"/>
                  </a:cubicBezTo>
                  <a:cubicBezTo>
                    <a:pt x="4" y="4"/>
                    <a:pt x="3" y="4"/>
                    <a:pt x="3" y="4"/>
                  </a:cubicBezTo>
                  <a:cubicBezTo>
                    <a:pt x="3" y="4"/>
                    <a:pt x="3" y="5"/>
                    <a:pt x="3" y="5"/>
                  </a:cubicBezTo>
                  <a:cubicBezTo>
                    <a:pt x="3" y="5"/>
                    <a:pt x="3" y="5"/>
                    <a:pt x="2" y="5"/>
                  </a:cubicBezTo>
                  <a:cubicBezTo>
                    <a:pt x="2" y="5"/>
                    <a:pt x="2" y="6"/>
                    <a:pt x="2" y="6"/>
                  </a:cubicBezTo>
                  <a:cubicBezTo>
                    <a:pt x="3" y="6"/>
                    <a:pt x="3" y="6"/>
                    <a:pt x="3" y="6"/>
                  </a:cubicBezTo>
                  <a:cubicBezTo>
                    <a:pt x="3" y="6"/>
                    <a:pt x="3" y="7"/>
                    <a:pt x="3" y="7"/>
                  </a:cubicBezTo>
                  <a:cubicBezTo>
                    <a:pt x="3" y="7"/>
                    <a:pt x="3" y="7"/>
                    <a:pt x="3" y="7"/>
                  </a:cubicBezTo>
                  <a:cubicBezTo>
                    <a:pt x="3" y="8"/>
                    <a:pt x="3" y="8"/>
                    <a:pt x="3" y="8"/>
                  </a:cubicBezTo>
                  <a:cubicBezTo>
                    <a:pt x="3" y="8"/>
                    <a:pt x="2" y="8"/>
                    <a:pt x="2" y="7"/>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30" name="Freeform 129"/>
            <p:cNvSpPr>
              <a:spLocks/>
            </p:cNvSpPr>
            <p:nvPr/>
          </p:nvSpPr>
          <p:spPr bwMode="auto">
            <a:xfrm>
              <a:off x="10283825" y="3760788"/>
              <a:ext cx="1588" cy="1588"/>
            </a:xfrm>
            <a:custGeom>
              <a:avLst/>
              <a:gdLst>
                <a:gd name="T0" fmla="*/ 1 w 1"/>
                <a:gd name="T1" fmla="*/ 0 h 1"/>
                <a:gd name="T2" fmla="*/ 0 w 1"/>
                <a:gd name="T3" fmla="*/ 0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1"/>
                    <a:pt x="0" y="1"/>
                    <a:pt x="0" y="1"/>
                  </a:cubicBezTo>
                  <a:cubicBezTo>
                    <a:pt x="1" y="1"/>
                    <a:pt x="1" y="1"/>
                    <a:pt x="1" y="1"/>
                  </a:cubicBezTo>
                  <a:cubicBezTo>
                    <a:pt x="1" y="1"/>
                    <a:pt x="1" y="1"/>
                    <a:pt x="1" y="1"/>
                  </a:cubicBezTo>
                  <a:cubicBezTo>
                    <a:pt x="1" y="0"/>
                    <a:pt x="1"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31" name="Freeform 130"/>
            <p:cNvSpPr>
              <a:spLocks/>
            </p:cNvSpPr>
            <p:nvPr/>
          </p:nvSpPr>
          <p:spPr bwMode="auto">
            <a:xfrm>
              <a:off x="10290175" y="3751263"/>
              <a:ext cx="1588"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0"/>
                    <a:pt x="1" y="1"/>
                  </a:cubicBezTo>
                  <a:cubicBezTo>
                    <a:pt x="1" y="1"/>
                    <a:pt x="1" y="1"/>
                    <a:pt x="1" y="1"/>
                  </a:cubicBezTo>
                  <a:cubicBezTo>
                    <a:pt x="0" y="1"/>
                    <a:pt x="0" y="0"/>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32" name="Freeform 131"/>
            <p:cNvSpPr>
              <a:spLocks/>
            </p:cNvSpPr>
            <p:nvPr/>
          </p:nvSpPr>
          <p:spPr bwMode="auto">
            <a:xfrm>
              <a:off x="10183813" y="3887788"/>
              <a:ext cx="3175" cy="3175"/>
            </a:xfrm>
            <a:custGeom>
              <a:avLst/>
              <a:gdLst>
                <a:gd name="T0" fmla="*/ 0 w 2"/>
                <a:gd name="T1" fmla="*/ 1 h 2"/>
                <a:gd name="T2" fmla="*/ 1 w 2"/>
                <a:gd name="T3" fmla="*/ 0 h 2"/>
                <a:gd name="T4" fmla="*/ 2 w 2"/>
                <a:gd name="T5" fmla="*/ 0 h 2"/>
                <a:gd name="T6" fmla="*/ 2 w 2"/>
                <a:gd name="T7" fmla="*/ 1 h 2"/>
                <a:gd name="T8" fmla="*/ 2 w 2"/>
                <a:gd name="T9" fmla="*/ 2 h 2"/>
                <a:gd name="T10" fmla="*/ 2 w 2"/>
                <a:gd name="T11" fmla="*/ 2 h 2"/>
                <a:gd name="T12" fmla="*/ 1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1" y="1"/>
                    <a:pt x="1" y="0"/>
                  </a:cubicBezTo>
                  <a:cubicBezTo>
                    <a:pt x="1" y="0"/>
                    <a:pt x="2" y="0"/>
                    <a:pt x="2" y="0"/>
                  </a:cubicBezTo>
                  <a:cubicBezTo>
                    <a:pt x="2" y="0"/>
                    <a:pt x="2" y="1"/>
                    <a:pt x="2" y="1"/>
                  </a:cubicBezTo>
                  <a:cubicBezTo>
                    <a:pt x="2" y="1"/>
                    <a:pt x="2" y="2"/>
                    <a:pt x="2" y="2"/>
                  </a:cubicBezTo>
                  <a:cubicBezTo>
                    <a:pt x="2" y="2"/>
                    <a:pt x="2" y="2"/>
                    <a:pt x="2" y="2"/>
                  </a:cubicBezTo>
                  <a:cubicBezTo>
                    <a:pt x="2" y="2"/>
                    <a:pt x="1" y="2"/>
                    <a:pt x="1"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33" name="Freeform 132"/>
            <p:cNvSpPr>
              <a:spLocks/>
            </p:cNvSpPr>
            <p:nvPr/>
          </p:nvSpPr>
          <p:spPr bwMode="auto">
            <a:xfrm>
              <a:off x="10166350" y="3933826"/>
              <a:ext cx="6350" cy="1588"/>
            </a:xfrm>
            <a:custGeom>
              <a:avLst/>
              <a:gdLst>
                <a:gd name="T0" fmla="*/ 1 w 4"/>
                <a:gd name="T1" fmla="*/ 1 h 1"/>
                <a:gd name="T2" fmla="*/ 1 w 4"/>
                <a:gd name="T3" fmla="*/ 0 h 1"/>
                <a:gd name="T4" fmla="*/ 2 w 4"/>
                <a:gd name="T5" fmla="*/ 0 h 1"/>
                <a:gd name="T6" fmla="*/ 3 w 4"/>
                <a:gd name="T7" fmla="*/ 0 h 1"/>
                <a:gd name="T8" fmla="*/ 3 w 4"/>
                <a:gd name="T9" fmla="*/ 0 h 1"/>
                <a:gd name="T10" fmla="*/ 3 w 4"/>
                <a:gd name="T11" fmla="*/ 1 h 1"/>
                <a:gd name="T12" fmla="*/ 2 w 4"/>
                <a:gd name="T13" fmla="*/ 1 h 1"/>
                <a:gd name="T14" fmla="*/ 2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0"/>
                    <a:pt x="1" y="0"/>
                    <a:pt x="1" y="0"/>
                  </a:cubicBezTo>
                  <a:cubicBezTo>
                    <a:pt x="2" y="0"/>
                    <a:pt x="2" y="0"/>
                    <a:pt x="2" y="0"/>
                  </a:cubicBezTo>
                  <a:cubicBezTo>
                    <a:pt x="3" y="0"/>
                    <a:pt x="3" y="0"/>
                    <a:pt x="3" y="0"/>
                  </a:cubicBezTo>
                  <a:cubicBezTo>
                    <a:pt x="3" y="0"/>
                    <a:pt x="4" y="0"/>
                    <a:pt x="3" y="0"/>
                  </a:cubicBezTo>
                  <a:cubicBezTo>
                    <a:pt x="3" y="1"/>
                    <a:pt x="3" y="1"/>
                    <a:pt x="3" y="1"/>
                  </a:cubicBezTo>
                  <a:cubicBezTo>
                    <a:pt x="2" y="1"/>
                    <a:pt x="2" y="1"/>
                    <a:pt x="2" y="1"/>
                  </a:cubicBezTo>
                  <a:cubicBezTo>
                    <a:pt x="2" y="1"/>
                    <a:pt x="2" y="1"/>
                    <a:pt x="2" y="1"/>
                  </a:cubicBezTo>
                  <a:cubicBezTo>
                    <a:pt x="1" y="1"/>
                    <a:pt x="0"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34" name="Freeform 133"/>
            <p:cNvSpPr>
              <a:spLocks/>
            </p:cNvSpPr>
            <p:nvPr/>
          </p:nvSpPr>
          <p:spPr bwMode="auto">
            <a:xfrm>
              <a:off x="10161588" y="3932238"/>
              <a:ext cx="3175" cy="3175"/>
            </a:xfrm>
            <a:custGeom>
              <a:avLst/>
              <a:gdLst>
                <a:gd name="T0" fmla="*/ 0 w 2"/>
                <a:gd name="T1" fmla="*/ 1 h 2"/>
                <a:gd name="T2" fmla="*/ 1 w 2"/>
                <a:gd name="T3" fmla="*/ 0 h 2"/>
                <a:gd name="T4" fmla="*/ 1 w 2"/>
                <a:gd name="T5" fmla="*/ 1 h 2"/>
                <a:gd name="T6" fmla="*/ 1 w 2"/>
                <a:gd name="T7" fmla="*/ 1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1" y="1"/>
                    <a:pt x="1" y="0"/>
                    <a:pt x="1" y="1"/>
                  </a:cubicBezTo>
                  <a:cubicBezTo>
                    <a:pt x="2" y="1"/>
                    <a:pt x="2" y="1"/>
                    <a:pt x="1" y="1"/>
                  </a:cubicBezTo>
                  <a:cubicBezTo>
                    <a:pt x="1" y="1"/>
                    <a:pt x="1" y="2"/>
                    <a:pt x="1" y="2"/>
                  </a:cubicBezTo>
                  <a:cubicBezTo>
                    <a:pt x="1" y="2"/>
                    <a:pt x="0" y="2"/>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35" name="Freeform 134"/>
            <p:cNvSpPr>
              <a:spLocks/>
            </p:cNvSpPr>
            <p:nvPr/>
          </p:nvSpPr>
          <p:spPr bwMode="auto">
            <a:xfrm>
              <a:off x="9493250" y="3322638"/>
              <a:ext cx="377825" cy="393700"/>
            </a:xfrm>
            <a:custGeom>
              <a:avLst/>
              <a:gdLst>
                <a:gd name="T0" fmla="*/ 1 w 268"/>
                <a:gd name="T1" fmla="*/ 265 h 280"/>
                <a:gd name="T2" fmla="*/ 2 w 268"/>
                <a:gd name="T3" fmla="*/ 254 h 280"/>
                <a:gd name="T4" fmla="*/ 4 w 268"/>
                <a:gd name="T5" fmla="*/ 247 h 280"/>
                <a:gd name="T6" fmla="*/ 5 w 268"/>
                <a:gd name="T7" fmla="*/ 235 h 280"/>
                <a:gd name="T8" fmla="*/ 8 w 268"/>
                <a:gd name="T9" fmla="*/ 210 h 280"/>
                <a:gd name="T10" fmla="*/ 9 w 268"/>
                <a:gd name="T11" fmla="*/ 201 h 280"/>
                <a:gd name="T12" fmla="*/ 15 w 268"/>
                <a:gd name="T13" fmla="*/ 189 h 280"/>
                <a:gd name="T14" fmla="*/ 20 w 268"/>
                <a:gd name="T15" fmla="*/ 177 h 280"/>
                <a:gd name="T16" fmla="*/ 22 w 268"/>
                <a:gd name="T17" fmla="*/ 164 h 280"/>
                <a:gd name="T18" fmla="*/ 29 w 268"/>
                <a:gd name="T19" fmla="*/ 162 h 280"/>
                <a:gd name="T20" fmla="*/ 33 w 268"/>
                <a:gd name="T21" fmla="*/ 157 h 280"/>
                <a:gd name="T22" fmla="*/ 37 w 268"/>
                <a:gd name="T23" fmla="*/ 149 h 280"/>
                <a:gd name="T24" fmla="*/ 56 w 268"/>
                <a:gd name="T25" fmla="*/ 133 h 280"/>
                <a:gd name="T26" fmla="*/ 77 w 268"/>
                <a:gd name="T27" fmla="*/ 94 h 280"/>
                <a:gd name="T28" fmla="*/ 72 w 268"/>
                <a:gd name="T29" fmla="*/ 89 h 280"/>
                <a:gd name="T30" fmla="*/ 62 w 268"/>
                <a:gd name="T31" fmla="*/ 88 h 280"/>
                <a:gd name="T32" fmla="*/ 58 w 268"/>
                <a:gd name="T33" fmla="*/ 84 h 280"/>
                <a:gd name="T34" fmla="*/ 62 w 268"/>
                <a:gd name="T35" fmla="*/ 74 h 280"/>
                <a:gd name="T36" fmla="*/ 65 w 268"/>
                <a:gd name="T37" fmla="*/ 66 h 280"/>
                <a:gd name="T38" fmla="*/ 60 w 268"/>
                <a:gd name="T39" fmla="*/ 58 h 280"/>
                <a:gd name="T40" fmla="*/ 62 w 268"/>
                <a:gd name="T41" fmla="*/ 48 h 280"/>
                <a:gd name="T42" fmla="*/ 65 w 268"/>
                <a:gd name="T43" fmla="*/ 43 h 280"/>
                <a:gd name="T44" fmla="*/ 65 w 268"/>
                <a:gd name="T45" fmla="*/ 36 h 280"/>
                <a:gd name="T46" fmla="*/ 68 w 268"/>
                <a:gd name="T47" fmla="*/ 27 h 280"/>
                <a:gd name="T48" fmla="*/ 79 w 268"/>
                <a:gd name="T49" fmla="*/ 21 h 280"/>
                <a:gd name="T50" fmla="*/ 105 w 268"/>
                <a:gd name="T51" fmla="*/ 24 h 280"/>
                <a:gd name="T52" fmla="*/ 113 w 268"/>
                <a:gd name="T53" fmla="*/ 22 h 280"/>
                <a:gd name="T54" fmla="*/ 129 w 268"/>
                <a:gd name="T55" fmla="*/ 34 h 280"/>
                <a:gd name="T56" fmla="*/ 177 w 268"/>
                <a:gd name="T57" fmla="*/ 21 h 280"/>
                <a:gd name="T58" fmla="*/ 221 w 268"/>
                <a:gd name="T59" fmla="*/ 7 h 280"/>
                <a:gd name="T60" fmla="*/ 223 w 268"/>
                <a:gd name="T61" fmla="*/ 16 h 280"/>
                <a:gd name="T62" fmla="*/ 227 w 268"/>
                <a:gd name="T63" fmla="*/ 21 h 280"/>
                <a:gd name="T64" fmla="*/ 231 w 268"/>
                <a:gd name="T65" fmla="*/ 23 h 280"/>
                <a:gd name="T66" fmla="*/ 237 w 268"/>
                <a:gd name="T67" fmla="*/ 25 h 280"/>
                <a:gd name="T68" fmla="*/ 237 w 268"/>
                <a:gd name="T69" fmla="*/ 39 h 280"/>
                <a:gd name="T70" fmla="*/ 241 w 268"/>
                <a:gd name="T71" fmla="*/ 51 h 280"/>
                <a:gd name="T72" fmla="*/ 246 w 268"/>
                <a:gd name="T73" fmla="*/ 61 h 280"/>
                <a:gd name="T74" fmla="*/ 252 w 268"/>
                <a:gd name="T75" fmla="*/ 65 h 280"/>
                <a:gd name="T76" fmla="*/ 255 w 268"/>
                <a:gd name="T77" fmla="*/ 74 h 280"/>
                <a:gd name="T78" fmla="*/ 261 w 268"/>
                <a:gd name="T79" fmla="*/ 82 h 280"/>
                <a:gd name="T80" fmla="*/ 265 w 268"/>
                <a:gd name="T81" fmla="*/ 109 h 280"/>
                <a:gd name="T82" fmla="*/ 259 w 268"/>
                <a:gd name="T83" fmla="*/ 134 h 280"/>
                <a:gd name="T84" fmla="*/ 256 w 268"/>
                <a:gd name="T85" fmla="*/ 140 h 280"/>
                <a:gd name="T86" fmla="*/ 245 w 268"/>
                <a:gd name="T87" fmla="*/ 150 h 280"/>
                <a:gd name="T88" fmla="*/ 239 w 268"/>
                <a:gd name="T89" fmla="*/ 164 h 280"/>
                <a:gd name="T90" fmla="*/ 231 w 268"/>
                <a:gd name="T91" fmla="*/ 174 h 280"/>
                <a:gd name="T92" fmla="*/ 223 w 268"/>
                <a:gd name="T93" fmla="*/ 182 h 280"/>
                <a:gd name="T94" fmla="*/ 220 w 268"/>
                <a:gd name="T95" fmla="*/ 192 h 280"/>
                <a:gd name="T96" fmla="*/ 59 w 268"/>
                <a:gd name="T97" fmla="*/ 254 h 280"/>
                <a:gd name="T98" fmla="*/ 47 w 268"/>
                <a:gd name="T99" fmla="*/ 258 h 280"/>
                <a:gd name="T100" fmla="*/ 38 w 268"/>
                <a:gd name="T101" fmla="*/ 259 h 280"/>
                <a:gd name="T102" fmla="*/ 31 w 268"/>
                <a:gd name="T103" fmla="*/ 268 h 280"/>
                <a:gd name="T104" fmla="*/ 27 w 268"/>
                <a:gd name="T105" fmla="*/ 274 h 280"/>
                <a:gd name="T106" fmla="*/ 20 w 268"/>
                <a:gd name="T107" fmla="*/ 277 h 280"/>
                <a:gd name="T108" fmla="*/ 14 w 268"/>
                <a:gd name="T109" fmla="*/ 272 h 280"/>
                <a:gd name="T110" fmla="*/ 6 w 268"/>
                <a:gd name="T111" fmla="*/ 27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80">
                  <a:moveTo>
                    <a:pt x="2" y="273"/>
                  </a:moveTo>
                  <a:cubicBezTo>
                    <a:pt x="2" y="272"/>
                    <a:pt x="2" y="272"/>
                    <a:pt x="2" y="272"/>
                  </a:cubicBezTo>
                  <a:cubicBezTo>
                    <a:pt x="2" y="270"/>
                    <a:pt x="2" y="270"/>
                    <a:pt x="2" y="270"/>
                  </a:cubicBezTo>
                  <a:cubicBezTo>
                    <a:pt x="2" y="270"/>
                    <a:pt x="2" y="269"/>
                    <a:pt x="2" y="269"/>
                  </a:cubicBezTo>
                  <a:cubicBezTo>
                    <a:pt x="2" y="268"/>
                    <a:pt x="2" y="268"/>
                    <a:pt x="2" y="267"/>
                  </a:cubicBezTo>
                  <a:cubicBezTo>
                    <a:pt x="2" y="267"/>
                    <a:pt x="2" y="267"/>
                    <a:pt x="2" y="266"/>
                  </a:cubicBezTo>
                  <a:cubicBezTo>
                    <a:pt x="3" y="265"/>
                    <a:pt x="4" y="265"/>
                    <a:pt x="3" y="265"/>
                  </a:cubicBezTo>
                  <a:cubicBezTo>
                    <a:pt x="2" y="265"/>
                    <a:pt x="2" y="265"/>
                    <a:pt x="1" y="265"/>
                  </a:cubicBezTo>
                  <a:cubicBezTo>
                    <a:pt x="1" y="264"/>
                    <a:pt x="1" y="264"/>
                    <a:pt x="1" y="263"/>
                  </a:cubicBezTo>
                  <a:cubicBezTo>
                    <a:pt x="1" y="263"/>
                    <a:pt x="1" y="262"/>
                    <a:pt x="1" y="262"/>
                  </a:cubicBezTo>
                  <a:cubicBezTo>
                    <a:pt x="1" y="261"/>
                    <a:pt x="0" y="261"/>
                    <a:pt x="1" y="261"/>
                  </a:cubicBezTo>
                  <a:cubicBezTo>
                    <a:pt x="1" y="260"/>
                    <a:pt x="2" y="259"/>
                    <a:pt x="2" y="259"/>
                  </a:cubicBezTo>
                  <a:cubicBezTo>
                    <a:pt x="2" y="259"/>
                    <a:pt x="2" y="259"/>
                    <a:pt x="2" y="258"/>
                  </a:cubicBezTo>
                  <a:cubicBezTo>
                    <a:pt x="2" y="257"/>
                    <a:pt x="2" y="258"/>
                    <a:pt x="2" y="257"/>
                  </a:cubicBezTo>
                  <a:cubicBezTo>
                    <a:pt x="2" y="255"/>
                    <a:pt x="2" y="255"/>
                    <a:pt x="2" y="255"/>
                  </a:cubicBezTo>
                  <a:cubicBezTo>
                    <a:pt x="2" y="254"/>
                    <a:pt x="2" y="255"/>
                    <a:pt x="2" y="254"/>
                  </a:cubicBezTo>
                  <a:cubicBezTo>
                    <a:pt x="2" y="253"/>
                    <a:pt x="2" y="253"/>
                    <a:pt x="2" y="252"/>
                  </a:cubicBezTo>
                  <a:cubicBezTo>
                    <a:pt x="2" y="252"/>
                    <a:pt x="2" y="251"/>
                    <a:pt x="2" y="251"/>
                  </a:cubicBezTo>
                  <a:cubicBezTo>
                    <a:pt x="2" y="250"/>
                    <a:pt x="2" y="251"/>
                    <a:pt x="2" y="250"/>
                  </a:cubicBezTo>
                  <a:cubicBezTo>
                    <a:pt x="3" y="250"/>
                    <a:pt x="4" y="250"/>
                    <a:pt x="4" y="250"/>
                  </a:cubicBezTo>
                  <a:cubicBezTo>
                    <a:pt x="4" y="250"/>
                    <a:pt x="4" y="250"/>
                    <a:pt x="4" y="249"/>
                  </a:cubicBezTo>
                  <a:cubicBezTo>
                    <a:pt x="3" y="249"/>
                    <a:pt x="3" y="249"/>
                    <a:pt x="3" y="248"/>
                  </a:cubicBezTo>
                  <a:cubicBezTo>
                    <a:pt x="3" y="248"/>
                    <a:pt x="4" y="248"/>
                    <a:pt x="4" y="247"/>
                  </a:cubicBezTo>
                  <a:cubicBezTo>
                    <a:pt x="4" y="247"/>
                    <a:pt x="3" y="247"/>
                    <a:pt x="4" y="247"/>
                  </a:cubicBezTo>
                  <a:cubicBezTo>
                    <a:pt x="4" y="246"/>
                    <a:pt x="4" y="247"/>
                    <a:pt x="4" y="246"/>
                  </a:cubicBezTo>
                  <a:cubicBezTo>
                    <a:pt x="4" y="245"/>
                    <a:pt x="3" y="243"/>
                    <a:pt x="3" y="243"/>
                  </a:cubicBezTo>
                  <a:cubicBezTo>
                    <a:pt x="3" y="243"/>
                    <a:pt x="3" y="242"/>
                    <a:pt x="3" y="241"/>
                  </a:cubicBezTo>
                  <a:cubicBezTo>
                    <a:pt x="3" y="240"/>
                    <a:pt x="3" y="241"/>
                    <a:pt x="3" y="240"/>
                  </a:cubicBezTo>
                  <a:cubicBezTo>
                    <a:pt x="4" y="239"/>
                    <a:pt x="5" y="239"/>
                    <a:pt x="5" y="238"/>
                  </a:cubicBezTo>
                  <a:cubicBezTo>
                    <a:pt x="5" y="237"/>
                    <a:pt x="5" y="236"/>
                    <a:pt x="5" y="236"/>
                  </a:cubicBezTo>
                  <a:cubicBezTo>
                    <a:pt x="5" y="236"/>
                    <a:pt x="5" y="236"/>
                    <a:pt x="5" y="236"/>
                  </a:cubicBezTo>
                  <a:cubicBezTo>
                    <a:pt x="5" y="236"/>
                    <a:pt x="4" y="235"/>
                    <a:pt x="5" y="235"/>
                  </a:cubicBezTo>
                  <a:cubicBezTo>
                    <a:pt x="5" y="235"/>
                    <a:pt x="6" y="234"/>
                    <a:pt x="6" y="234"/>
                  </a:cubicBezTo>
                  <a:cubicBezTo>
                    <a:pt x="6" y="234"/>
                    <a:pt x="7" y="233"/>
                    <a:pt x="6" y="233"/>
                  </a:cubicBezTo>
                  <a:cubicBezTo>
                    <a:pt x="6" y="232"/>
                    <a:pt x="6" y="232"/>
                    <a:pt x="6" y="232"/>
                  </a:cubicBezTo>
                  <a:cubicBezTo>
                    <a:pt x="6" y="232"/>
                    <a:pt x="6" y="232"/>
                    <a:pt x="6" y="231"/>
                  </a:cubicBezTo>
                  <a:cubicBezTo>
                    <a:pt x="6" y="230"/>
                    <a:pt x="7" y="230"/>
                    <a:pt x="6" y="230"/>
                  </a:cubicBezTo>
                  <a:cubicBezTo>
                    <a:pt x="5" y="229"/>
                    <a:pt x="6" y="230"/>
                    <a:pt x="5" y="229"/>
                  </a:cubicBezTo>
                  <a:cubicBezTo>
                    <a:pt x="5" y="229"/>
                    <a:pt x="5" y="227"/>
                    <a:pt x="5" y="226"/>
                  </a:cubicBezTo>
                  <a:cubicBezTo>
                    <a:pt x="5" y="225"/>
                    <a:pt x="8" y="210"/>
                    <a:pt x="8" y="210"/>
                  </a:cubicBezTo>
                  <a:cubicBezTo>
                    <a:pt x="8" y="210"/>
                    <a:pt x="8" y="209"/>
                    <a:pt x="8" y="209"/>
                  </a:cubicBezTo>
                  <a:cubicBezTo>
                    <a:pt x="8" y="209"/>
                    <a:pt x="8" y="208"/>
                    <a:pt x="8" y="208"/>
                  </a:cubicBezTo>
                  <a:cubicBezTo>
                    <a:pt x="9" y="208"/>
                    <a:pt x="9" y="208"/>
                    <a:pt x="9" y="208"/>
                  </a:cubicBezTo>
                  <a:cubicBezTo>
                    <a:pt x="9" y="207"/>
                    <a:pt x="10" y="207"/>
                    <a:pt x="9" y="207"/>
                  </a:cubicBezTo>
                  <a:cubicBezTo>
                    <a:pt x="9" y="206"/>
                    <a:pt x="8" y="207"/>
                    <a:pt x="8" y="206"/>
                  </a:cubicBezTo>
                  <a:cubicBezTo>
                    <a:pt x="8" y="205"/>
                    <a:pt x="8" y="205"/>
                    <a:pt x="8" y="204"/>
                  </a:cubicBezTo>
                  <a:cubicBezTo>
                    <a:pt x="8" y="204"/>
                    <a:pt x="8" y="202"/>
                    <a:pt x="8" y="202"/>
                  </a:cubicBezTo>
                  <a:cubicBezTo>
                    <a:pt x="8" y="202"/>
                    <a:pt x="8" y="202"/>
                    <a:pt x="9" y="201"/>
                  </a:cubicBezTo>
                  <a:cubicBezTo>
                    <a:pt x="9" y="200"/>
                    <a:pt x="9" y="201"/>
                    <a:pt x="9" y="200"/>
                  </a:cubicBezTo>
                  <a:cubicBezTo>
                    <a:pt x="9" y="199"/>
                    <a:pt x="8" y="200"/>
                    <a:pt x="9" y="199"/>
                  </a:cubicBezTo>
                  <a:cubicBezTo>
                    <a:pt x="10" y="198"/>
                    <a:pt x="10" y="198"/>
                    <a:pt x="11" y="198"/>
                  </a:cubicBezTo>
                  <a:cubicBezTo>
                    <a:pt x="11" y="198"/>
                    <a:pt x="11" y="198"/>
                    <a:pt x="12" y="198"/>
                  </a:cubicBezTo>
                  <a:cubicBezTo>
                    <a:pt x="12" y="198"/>
                    <a:pt x="13" y="198"/>
                    <a:pt x="13" y="196"/>
                  </a:cubicBezTo>
                  <a:cubicBezTo>
                    <a:pt x="14" y="193"/>
                    <a:pt x="14" y="194"/>
                    <a:pt x="14" y="192"/>
                  </a:cubicBezTo>
                  <a:cubicBezTo>
                    <a:pt x="15" y="191"/>
                    <a:pt x="15" y="191"/>
                    <a:pt x="15" y="190"/>
                  </a:cubicBezTo>
                  <a:cubicBezTo>
                    <a:pt x="15" y="189"/>
                    <a:pt x="14" y="191"/>
                    <a:pt x="15" y="189"/>
                  </a:cubicBezTo>
                  <a:cubicBezTo>
                    <a:pt x="16" y="186"/>
                    <a:pt x="16" y="186"/>
                    <a:pt x="17" y="186"/>
                  </a:cubicBezTo>
                  <a:cubicBezTo>
                    <a:pt x="17" y="185"/>
                    <a:pt x="17" y="185"/>
                    <a:pt x="18" y="184"/>
                  </a:cubicBezTo>
                  <a:cubicBezTo>
                    <a:pt x="19" y="183"/>
                    <a:pt x="19" y="183"/>
                    <a:pt x="19" y="183"/>
                  </a:cubicBezTo>
                  <a:cubicBezTo>
                    <a:pt x="20" y="182"/>
                    <a:pt x="20" y="181"/>
                    <a:pt x="20" y="181"/>
                  </a:cubicBezTo>
                  <a:cubicBezTo>
                    <a:pt x="20" y="180"/>
                    <a:pt x="21" y="180"/>
                    <a:pt x="21" y="179"/>
                  </a:cubicBezTo>
                  <a:cubicBezTo>
                    <a:pt x="21" y="179"/>
                    <a:pt x="21" y="178"/>
                    <a:pt x="21" y="178"/>
                  </a:cubicBezTo>
                  <a:cubicBezTo>
                    <a:pt x="21" y="178"/>
                    <a:pt x="20" y="178"/>
                    <a:pt x="20" y="178"/>
                  </a:cubicBezTo>
                  <a:cubicBezTo>
                    <a:pt x="20" y="177"/>
                    <a:pt x="20" y="177"/>
                    <a:pt x="20" y="177"/>
                  </a:cubicBezTo>
                  <a:cubicBezTo>
                    <a:pt x="20" y="177"/>
                    <a:pt x="20" y="177"/>
                    <a:pt x="20" y="176"/>
                  </a:cubicBezTo>
                  <a:cubicBezTo>
                    <a:pt x="19" y="175"/>
                    <a:pt x="19" y="174"/>
                    <a:pt x="19" y="174"/>
                  </a:cubicBezTo>
                  <a:cubicBezTo>
                    <a:pt x="19" y="173"/>
                    <a:pt x="20" y="173"/>
                    <a:pt x="20" y="172"/>
                  </a:cubicBezTo>
                  <a:cubicBezTo>
                    <a:pt x="21" y="171"/>
                    <a:pt x="20" y="171"/>
                    <a:pt x="20" y="170"/>
                  </a:cubicBezTo>
                  <a:cubicBezTo>
                    <a:pt x="20" y="169"/>
                    <a:pt x="20" y="169"/>
                    <a:pt x="20" y="168"/>
                  </a:cubicBezTo>
                  <a:cubicBezTo>
                    <a:pt x="21" y="167"/>
                    <a:pt x="20" y="167"/>
                    <a:pt x="20" y="167"/>
                  </a:cubicBezTo>
                  <a:cubicBezTo>
                    <a:pt x="20" y="166"/>
                    <a:pt x="20" y="166"/>
                    <a:pt x="21" y="165"/>
                  </a:cubicBezTo>
                  <a:cubicBezTo>
                    <a:pt x="22" y="164"/>
                    <a:pt x="21" y="164"/>
                    <a:pt x="22" y="164"/>
                  </a:cubicBezTo>
                  <a:cubicBezTo>
                    <a:pt x="23" y="164"/>
                    <a:pt x="23" y="164"/>
                    <a:pt x="23" y="164"/>
                  </a:cubicBezTo>
                  <a:cubicBezTo>
                    <a:pt x="24" y="163"/>
                    <a:pt x="25" y="163"/>
                    <a:pt x="25" y="163"/>
                  </a:cubicBezTo>
                  <a:cubicBezTo>
                    <a:pt x="25" y="163"/>
                    <a:pt x="25" y="163"/>
                    <a:pt x="26" y="163"/>
                  </a:cubicBezTo>
                  <a:cubicBezTo>
                    <a:pt x="26" y="163"/>
                    <a:pt x="25" y="162"/>
                    <a:pt x="26" y="162"/>
                  </a:cubicBezTo>
                  <a:cubicBezTo>
                    <a:pt x="27" y="163"/>
                    <a:pt x="27" y="163"/>
                    <a:pt x="27" y="163"/>
                  </a:cubicBezTo>
                  <a:cubicBezTo>
                    <a:pt x="28" y="162"/>
                    <a:pt x="27" y="162"/>
                    <a:pt x="28" y="162"/>
                  </a:cubicBezTo>
                  <a:cubicBezTo>
                    <a:pt x="28" y="163"/>
                    <a:pt x="29" y="162"/>
                    <a:pt x="29" y="162"/>
                  </a:cubicBezTo>
                  <a:cubicBezTo>
                    <a:pt x="29" y="162"/>
                    <a:pt x="29" y="162"/>
                    <a:pt x="29" y="162"/>
                  </a:cubicBezTo>
                  <a:cubicBezTo>
                    <a:pt x="29" y="162"/>
                    <a:pt x="30" y="161"/>
                    <a:pt x="30" y="161"/>
                  </a:cubicBezTo>
                  <a:cubicBezTo>
                    <a:pt x="31" y="160"/>
                    <a:pt x="31" y="160"/>
                    <a:pt x="31" y="160"/>
                  </a:cubicBezTo>
                  <a:cubicBezTo>
                    <a:pt x="31" y="160"/>
                    <a:pt x="30" y="160"/>
                    <a:pt x="30" y="160"/>
                  </a:cubicBezTo>
                  <a:cubicBezTo>
                    <a:pt x="31" y="159"/>
                    <a:pt x="31" y="159"/>
                    <a:pt x="31" y="159"/>
                  </a:cubicBezTo>
                  <a:cubicBezTo>
                    <a:pt x="31" y="159"/>
                    <a:pt x="32" y="159"/>
                    <a:pt x="31" y="159"/>
                  </a:cubicBezTo>
                  <a:cubicBezTo>
                    <a:pt x="31" y="159"/>
                    <a:pt x="31" y="158"/>
                    <a:pt x="31" y="158"/>
                  </a:cubicBezTo>
                  <a:cubicBezTo>
                    <a:pt x="32" y="158"/>
                    <a:pt x="32" y="158"/>
                    <a:pt x="32" y="158"/>
                  </a:cubicBezTo>
                  <a:cubicBezTo>
                    <a:pt x="32" y="158"/>
                    <a:pt x="33" y="157"/>
                    <a:pt x="33" y="157"/>
                  </a:cubicBezTo>
                  <a:cubicBezTo>
                    <a:pt x="33" y="156"/>
                    <a:pt x="34" y="156"/>
                    <a:pt x="33" y="156"/>
                  </a:cubicBezTo>
                  <a:cubicBezTo>
                    <a:pt x="33" y="155"/>
                    <a:pt x="33" y="155"/>
                    <a:pt x="33" y="154"/>
                  </a:cubicBezTo>
                  <a:cubicBezTo>
                    <a:pt x="33" y="153"/>
                    <a:pt x="33" y="154"/>
                    <a:pt x="33" y="153"/>
                  </a:cubicBezTo>
                  <a:cubicBezTo>
                    <a:pt x="33" y="153"/>
                    <a:pt x="33" y="153"/>
                    <a:pt x="33" y="152"/>
                  </a:cubicBezTo>
                  <a:cubicBezTo>
                    <a:pt x="34" y="151"/>
                    <a:pt x="33" y="151"/>
                    <a:pt x="34" y="150"/>
                  </a:cubicBezTo>
                  <a:cubicBezTo>
                    <a:pt x="35" y="150"/>
                    <a:pt x="35" y="150"/>
                    <a:pt x="35" y="150"/>
                  </a:cubicBezTo>
                  <a:cubicBezTo>
                    <a:pt x="36" y="149"/>
                    <a:pt x="36" y="149"/>
                    <a:pt x="36" y="149"/>
                  </a:cubicBezTo>
                  <a:cubicBezTo>
                    <a:pt x="36" y="149"/>
                    <a:pt x="37" y="148"/>
                    <a:pt x="37" y="149"/>
                  </a:cubicBezTo>
                  <a:cubicBezTo>
                    <a:pt x="37" y="149"/>
                    <a:pt x="37" y="149"/>
                    <a:pt x="38" y="149"/>
                  </a:cubicBezTo>
                  <a:cubicBezTo>
                    <a:pt x="38" y="150"/>
                    <a:pt x="38" y="150"/>
                    <a:pt x="38" y="150"/>
                  </a:cubicBezTo>
                  <a:cubicBezTo>
                    <a:pt x="38" y="150"/>
                    <a:pt x="38" y="149"/>
                    <a:pt x="38" y="149"/>
                  </a:cubicBezTo>
                  <a:cubicBezTo>
                    <a:pt x="38" y="148"/>
                    <a:pt x="38" y="148"/>
                    <a:pt x="38" y="148"/>
                  </a:cubicBezTo>
                  <a:cubicBezTo>
                    <a:pt x="39" y="148"/>
                    <a:pt x="39" y="147"/>
                    <a:pt x="39" y="148"/>
                  </a:cubicBezTo>
                  <a:cubicBezTo>
                    <a:pt x="40" y="148"/>
                    <a:pt x="40" y="148"/>
                    <a:pt x="40" y="148"/>
                  </a:cubicBezTo>
                  <a:cubicBezTo>
                    <a:pt x="45" y="146"/>
                    <a:pt x="45" y="146"/>
                    <a:pt x="45" y="146"/>
                  </a:cubicBezTo>
                  <a:cubicBezTo>
                    <a:pt x="56" y="133"/>
                    <a:pt x="56" y="133"/>
                    <a:pt x="56" y="133"/>
                  </a:cubicBezTo>
                  <a:cubicBezTo>
                    <a:pt x="72" y="120"/>
                    <a:pt x="72" y="120"/>
                    <a:pt x="72" y="120"/>
                  </a:cubicBezTo>
                  <a:cubicBezTo>
                    <a:pt x="84" y="106"/>
                    <a:pt x="84" y="106"/>
                    <a:pt x="84" y="106"/>
                  </a:cubicBezTo>
                  <a:cubicBezTo>
                    <a:pt x="85" y="104"/>
                    <a:pt x="85" y="104"/>
                    <a:pt x="85" y="104"/>
                  </a:cubicBezTo>
                  <a:cubicBezTo>
                    <a:pt x="86" y="101"/>
                    <a:pt x="86" y="101"/>
                    <a:pt x="86" y="101"/>
                  </a:cubicBezTo>
                  <a:cubicBezTo>
                    <a:pt x="80" y="98"/>
                    <a:pt x="80" y="98"/>
                    <a:pt x="80" y="98"/>
                  </a:cubicBezTo>
                  <a:cubicBezTo>
                    <a:pt x="80" y="94"/>
                    <a:pt x="80" y="94"/>
                    <a:pt x="80" y="94"/>
                  </a:cubicBezTo>
                  <a:cubicBezTo>
                    <a:pt x="80" y="94"/>
                    <a:pt x="79" y="95"/>
                    <a:pt x="79" y="95"/>
                  </a:cubicBezTo>
                  <a:cubicBezTo>
                    <a:pt x="78" y="95"/>
                    <a:pt x="77" y="94"/>
                    <a:pt x="77" y="94"/>
                  </a:cubicBezTo>
                  <a:cubicBezTo>
                    <a:pt x="77" y="95"/>
                    <a:pt x="77" y="95"/>
                    <a:pt x="77" y="95"/>
                  </a:cubicBezTo>
                  <a:cubicBezTo>
                    <a:pt x="76" y="95"/>
                    <a:pt x="76" y="95"/>
                    <a:pt x="76" y="95"/>
                  </a:cubicBezTo>
                  <a:cubicBezTo>
                    <a:pt x="76" y="94"/>
                    <a:pt x="76" y="94"/>
                    <a:pt x="76" y="94"/>
                  </a:cubicBezTo>
                  <a:cubicBezTo>
                    <a:pt x="74" y="93"/>
                    <a:pt x="74" y="93"/>
                    <a:pt x="74" y="93"/>
                  </a:cubicBezTo>
                  <a:cubicBezTo>
                    <a:pt x="74" y="93"/>
                    <a:pt x="75" y="93"/>
                    <a:pt x="75" y="92"/>
                  </a:cubicBezTo>
                  <a:cubicBezTo>
                    <a:pt x="75" y="92"/>
                    <a:pt x="75" y="92"/>
                    <a:pt x="74" y="91"/>
                  </a:cubicBezTo>
                  <a:cubicBezTo>
                    <a:pt x="74" y="91"/>
                    <a:pt x="74" y="91"/>
                    <a:pt x="73" y="90"/>
                  </a:cubicBezTo>
                  <a:cubicBezTo>
                    <a:pt x="72" y="90"/>
                    <a:pt x="72" y="89"/>
                    <a:pt x="72" y="89"/>
                  </a:cubicBezTo>
                  <a:cubicBezTo>
                    <a:pt x="71" y="89"/>
                    <a:pt x="69" y="89"/>
                    <a:pt x="69" y="89"/>
                  </a:cubicBezTo>
                  <a:cubicBezTo>
                    <a:pt x="69" y="89"/>
                    <a:pt x="67" y="90"/>
                    <a:pt x="67" y="91"/>
                  </a:cubicBezTo>
                  <a:cubicBezTo>
                    <a:pt x="67" y="91"/>
                    <a:pt x="67" y="92"/>
                    <a:pt x="66" y="92"/>
                  </a:cubicBezTo>
                  <a:cubicBezTo>
                    <a:pt x="66" y="92"/>
                    <a:pt x="65" y="92"/>
                    <a:pt x="65" y="92"/>
                  </a:cubicBezTo>
                  <a:cubicBezTo>
                    <a:pt x="65" y="92"/>
                    <a:pt x="65" y="92"/>
                    <a:pt x="65" y="91"/>
                  </a:cubicBezTo>
                  <a:cubicBezTo>
                    <a:pt x="64" y="91"/>
                    <a:pt x="63" y="90"/>
                    <a:pt x="63" y="90"/>
                  </a:cubicBezTo>
                  <a:cubicBezTo>
                    <a:pt x="63" y="90"/>
                    <a:pt x="63" y="89"/>
                    <a:pt x="63" y="89"/>
                  </a:cubicBezTo>
                  <a:cubicBezTo>
                    <a:pt x="62" y="89"/>
                    <a:pt x="62" y="88"/>
                    <a:pt x="62" y="88"/>
                  </a:cubicBezTo>
                  <a:cubicBezTo>
                    <a:pt x="62" y="88"/>
                    <a:pt x="62" y="87"/>
                    <a:pt x="62" y="87"/>
                  </a:cubicBezTo>
                  <a:cubicBezTo>
                    <a:pt x="62" y="87"/>
                    <a:pt x="60" y="87"/>
                    <a:pt x="60" y="87"/>
                  </a:cubicBezTo>
                  <a:cubicBezTo>
                    <a:pt x="59" y="87"/>
                    <a:pt x="59" y="87"/>
                    <a:pt x="59" y="87"/>
                  </a:cubicBezTo>
                  <a:cubicBezTo>
                    <a:pt x="59" y="88"/>
                    <a:pt x="59" y="88"/>
                    <a:pt x="59" y="88"/>
                  </a:cubicBezTo>
                  <a:cubicBezTo>
                    <a:pt x="59" y="88"/>
                    <a:pt x="58" y="88"/>
                    <a:pt x="58" y="87"/>
                  </a:cubicBezTo>
                  <a:cubicBezTo>
                    <a:pt x="58" y="87"/>
                    <a:pt x="58" y="86"/>
                    <a:pt x="58" y="86"/>
                  </a:cubicBezTo>
                  <a:cubicBezTo>
                    <a:pt x="58" y="85"/>
                    <a:pt x="58" y="85"/>
                    <a:pt x="58" y="85"/>
                  </a:cubicBezTo>
                  <a:cubicBezTo>
                    <a:pt x="58" y="84"/>
                    <a:pt x="58" y="84"/>
                    <a:pt x="58" y="84"/>
                  </a:cubicBezTo>
                  <a:cubicBezTo>
                    <a:pt x="58" y="84"/>
                    <a:pt x="59" y="83"/>
                    <a:pt x="59" y="83"/>
                  </a:cubicBezTo>
                  <a:cubicBezTo>
                    <a:pt x="59" y="83"/>
                    <a:pt x="59" y="83"/>
                    <a:pt x="59" y="82"/>
                  </a:cubicBezTo>
                  <a:cubicBezTo>
                    <a:pt x="59" y="81"/>
                    <a:pt x="59" y="80"/>
                    <a:pt x="59" y="80"/>
                  </a:cubicBezTo>
                  <a:cubicBezTo>
                    <a:pt x="59" y="80"/>
                    <a:pt x="58" y="80"/>
                    <a:pt x="59" y="79"/>
                  </a:cubicBezTo>
                  <a:cubicBezTo>
                    <a:pt x="60" y="79"/>
                    <a:pt x="60" y="78"/>
                    <a:pt x="60" y="78"/>
                  </a:cubicBezTo>
                  <a:cubicBezTo>
                    <a:pt x="60" y="77"/>
                    <a:pt x="60" y="77"/>
                    <a:pt x="60" y="76"/>
                  </a:cubicBezTo>
                  <a:cubicBezTo>
                    <a:pt x="61" y="75"/>
                    <a:pt x="61" y="76"/>
                    <a:pt x="61" y="75"/>
                  </a:cubicBezTo>
                  <a:cubicBezTo>
                    <a:pt x="61" y="75"/>
                    <a:pt x="62" y="75"/>
                    <a:pt x="62" y="74"/>
                  </a:cubicBezTo>
                  <a:cubicBezTo>
                    <a:pt x="61" y="74"/>
                    <a:pt x="61" y="74"/>
                    <a:pt x="61" y="74"/>
                  </a:cubicBezTo>
                  <a:cubicBezTo>
                    <a:pt x="62" y="73"/>
                    <a:pt x="61" y="73"/>
                    <a:pt x="62" y="73"/>
                  </a:cubicBezTo>
                  <a:cubicBezTo>
                    <a:pt x="62" y="72"/>
                    <a:pt x="63" y="72"/>
                    <a:pt x="62" y="72"/>
                  </a:cubicBezTo>
                  <a:cubicBezTo>
                    <a:pt x="62" y="72"/>
                    <a:pt x="62" y="72"/>
                    <a:pt x="62" y="71"/>
                  </a:cubicBezTo>
                  <a:cubicBezTo>
                    <a:pt x="63" y="71"/>
                    <a:pt x="63" y="71"/>
                    <a:pt x="63" y="70"/>
                  </a:cubicBezTo>
                  <a:cubicBezTo>
                    <a:pt x="64" y="70"/>
                    <a:pt x="64" y="70"/>
                    <a:pt x="64" y="70"/>
                  </a:cubicBezTo>
                  <a:cubicBezTo>
                    <a:pt x="65" y="69"/>
                    <a:pt x="65" y="70"/>
                    <a:pt x="65" y="68"/>
                  </a:cubicBezTo>
                  <a:cubicBezTo>
                    <a:pt x="65" y="67"/>
                    <a:pt x="65" y="67"/>
                    <a:pt x="65" y="66"/>
                  </a:cubicBezTo>
                  <a:cubicBezTo>
                    <a:pt x="65" y="66"/>
                    <a:pt x="65" y="65"/>
                    <a:pt x="65" y="65"/>
                  </a:cubicBezTo>
                  <a:cubicBezTo>
                    <a:pt x="64" y="64"/>
                    <a:pt x="64" y="64"/>
                    <a:pt x="64" y="63"/>
                  </a:cubicBezTo>
                  <a:cubicBezTo>
                    <a:pt x="64" y="63"/>
                    <a:pt x="63" y="62"/>
                    <a:pt x="63" y="62"/>
                  </a:cubicBezTo>
                  <a:cubicBezTo>
                    <a:pt x="64" y="61"/>
                    <a:pt x="63" y="61"/>
                    <a:pt x="63" y="61"/>
                  </a:cubicBezTo>
                  <a:cubicBezTo>
                    <a:pt x="63" y="61"/>
                    <a:pt x="62" y="60"/>
                    <a:pt x="62" y="59"/>
                  </a:cubicBezTo>
                  <a:cubicBezTo>
                    <a:pt x="62" y="59"/>
                    <a:pt x="61" y="59"/>
                    <a:pt x="61" y="59"/>
                  </a:cubicBezTo>
                  <a:cubicBezTo>
                    <a:pt x="61" y="59"/>
                    <a:pt x="60" y="59"/>
                    <a:pt x="60" y="59"/>
                  </a:cubicBezTo>
                  <a:cubicBezTo>
                    <a:pt x="60" y="59"/>
                    <a:pt x="60" y="58"/>
                    <a:pt x="60" y="58"/>
                  </a:cubicBezTo>
                  <a:cubicBezTo>
                    <a:pt x="60" y="58"/>
                    <a:pt x="59" y="57"/>
                    <a:pt x="59" y="57"/>
                  </a:cubicBezTo>
                  <a:cubicBezTo>
                    <a:pt x="60" y="56"/>
                    <a:pt x="60" y="57"/>
                    <a:pt x="60" y="56"/>
                  </a:cubicBezTo>
                  <a:cubicBezTo>
                    <a:pt x="61" y="55"/>
                    <a:pt x="61" y="54"/>
                    <a:pt x="61" y="54"/>
                  </a:cubicBezTo>
                  <a:cubicBezTo>
                    <a:pt x="61" y="54"/>
                    <a:pt x="61" y="54"/>
                    <a:pt x="61" y="53"/>
                  </a:cubicBezTo>
                  <a:cubicBezTo>
                    <a:pt x="61" y="52"/>
                    <a:pt x="61" y="52"/>
                    <a:pt x="61" y="52"/>
                  </a:cubicBezTo>
                  <a:cubicBezTo>
                    <a:pt x="62" y="51"/>
                    <a:pt x="62" y="51"/>
                    <a:pt x="62" y="50"/>
                  </a:cubicBezTo>
                  <a:cubicBezTo>
                    <a:pt x="62" y="49"/>
                    <a:pt x="63" y="49"/>
                    <a:pt x="62" y="49"/>
                  </a:cubicBezTo>
                  <a:cubicBezTo>
                    <a:pt x="62" y="49"/>
                    <a:pt x="61" y="48"/>
                    <a:pt x="62" y="48"/>
                  </a:cubicBezTo>
                  <a:cubicBezTo>
                    <a:pt x="63" y="48"/>
                    <a:pt x="63" y="48"/>
                    <a:pt x="63" y="48"/>
                  </a:cubicBezTo>
                  <a:cubicBezTo>
                    <a:pt x="63" y="47"/>
                    <a:pt x="63" y="47"/>
                    <a:pt x="63" y="47"/>
                  </a:cubicBezTo>
                  <a:cubicBezTo>
                    <a:pt x="63" y="46"/>
                    <a:pt x="63" y="46"/>
                    <a:pt x="63" y="46"/>
                  </a:cubicBezTo>
                  <a:cubicBezTo>
                    <a:pt x="64" y="46"/>
                    <a:pt x="64" y="46"/>
                    <a:pt x="64" y="46"/>
                  </a:cubicBezTo>
                  <a:cubicBezTo>
                    <a:pt x="64" y="46"/>
                    <a:pt x="64" y="46"/>
                    <a:pt x="65" y="46"/>
                  </a:cubicBezTo>
                  <a:cubicBezTo>
                    <a:pt x="65" y="45"/>
                    <a:pt x="65" y="45"/>
                    <a:pt x="65" y="44"/>
                  </a:cubicBezTo>
                  <a:cubicBezTo>
                    <a:pt x="65" y="44"/>
                    <a:pt x="65" y="44"/>
                    <a:pt x="65" y="43"/>
                  </a:cubicBezTo>
                  <a:cubicBezTo>
                    <a:pt x="65" y="43"/>
                    <a:pt x="65" y="43"/>
                    <a:pt x="65" y="43"/>
                  </a:cubicBezTo>
                  <a:cubicBezTo>
                    <a:pt x="66" y="42"/>
                    <a:pt x="66" y="42"/>
                    <a:pt x="66" y="42"/>
                  </a:cubicBezTo>
                  <a:cubicBezTo>
                    <a:pt x="66" y="42"/>
                    <a:pt x="66" y="41"/>
                    <a:pt x="66" y="41"/>
                  </a:cubicBezTo>
                  <a:cubicBezTo>
                    <a:pt x="66" y="41"/>
                    <a:pt x="66" y="40"/>
                    <a:pt x="67" y="40"/>
                  </a:cubicBezTo>
                  <a:cubicBezTo>
                    <a:pt x="67" y="40"/>
                    <a:pt x="67" y="40"/>
                    <a:pt x="67" y="39"/>
                  </a:cubicBezTo>
                  <a:cubicBezTo>
                    <a:pt x="67" y="39"/>
                    <a:pt x="68" y="35"/>
                    <a:pt x="68" y="35"/>
                  </a:cubicBezTo>
                  <a:cubicBezTo>
                    <a:pt x="68" y="35"/>
                    <a:pt x="67" y="35"/>
                    <a:pt x="67" y="34"/>
                  </a:cubicBezTo>
                  <a:cubicBezTo>
                    <a:pt x="67" y="34"/>
                    <a:pt x="66" y="35"/>
                    <a:pt x="65" y="35"/>
                  </a:cubicBezTo>
                  <a:cubicBezTo>
                    <a:pt x="65" y="35"/>
                    <a:pt x="65" y="35"/>
                    <a:pt x="65" y="36"/>
                  </a:cubicBezTo>
                  <a:cubicBezTo>
                    <a:pt x="64" y="36"/>
                    <a:pt x="63" y="36"/>
                    <a:pt x="63" y="36"/>
                  </a:cubicBezTo>
                  <a:cubicBezTo>
                    <a:pt x="64" y="35"/>
                    <a:pt x="64" y="35"/>
                    <a:pt x="64" y="35"/>
                  </a:cubicBezTo>
                  <a:cubicBezTo>
                    <a:pt x="64" y="35"/>
                    <a:pt x="64" y="34"/>
                    <a:pt x="65" y="33"/>
                  </a:cubicBezTo>
                  <a:cubicBezTo>
                    <a:pt x="65" y="32"/>
                    <a:pt x="65" y="32"/>
                    <a:pt x="65" y="32"/>
                  </a:cubicBezTo>
                  <a:cubicBezTo>
                    <a:pt x="65" y="31"/>
                    <a:pt x="65" y="30"/>
                    <a:pt x="66" y="30"/>
                  </a:cubicBezTo>
                  <a:cubicBezTo>
                    <a:pt x="66" y="29"/>
                    <a:pt x="66" y="29"/>
                    <a:pt x="67" y="29"/>
                  </a:cubicBezTo>
                  <a:cubicBezTo>
                    <a:pt x="69" y="28"/>
                    <a:pt x="68" y="28"/>
                    <a:pt x="68" y="28"/>
                  </a:cubicBezTo>
                  <a:cubicBezTo>
                    <a:pt x="68" y="27"/>
                    <a:pt x="68" y="27"/>
                    <a:pt x="68" y="27"/>
                  </a:cubicBezTo>
                  <a:cubicBezTo>
                    <a:pt x="68" y="26"/>
                    <a:pt x="69" y="25"/>
                    <a:pt x="69" y="25"/>
                  </a:cubicBezTo>
                  <a:cubicBezTo>
                    <a:pt x="70" y="25"/>
                    <a:pt x="70" y="25"/>
                    <a:pt x="71" y="25"/>
                  </a:cubicBezTo>
                  <a:cubicBezTo>
                    <a:pt x="72" y="25"/>
                    <a:pt x="72" y="24"/>
                    <a:pt x="73" y="24"/>
                  </a:cubicBezTo>
                  <a:cubicBezTo>
                    <a:pt x="74" y="24"/>
                    <a:pt x="73" y="23"/>
                    <a:pt x="74" y="23"/>
                  </a:cubicBezTo>
                  <a:cubicBezTo>
                    <a:pt x="74" y="22"/>
                    <a:pt x="74" y="23"/>
                    <a:pt x="75" y="23"/>
                  </a:cubicBezTo>
                  <a:cubicBezTo>
                    <a:pt x="75" y="23"/>
                    <a:pt x="76" y="23"/>
                    <a:pt x="76" y="23"/>
                  </a:cubicBezTo>
                  <a:cubicBezTo>
                    <a:pt x="76" y="23"/>
                    <a:pt x="77" y="22"/>
                    <a:pt x="78" y="21"/>
                  </a:cubicBezTo>
                  <a:cubicBezTo>
                    <a:pt x="78" y="20"/>
                    <a:pt x="78" y="21"/>
                    <a:pt x="79" y="21"/>
                  </a:cubicBezTo>
                  <a:cubicBezTo>
                    <a:pt x="79" y="21"/>
                    <a:pt x="81" y="20"/>
                    <a:pt x="82" y="21"/>
                  </a:cubicBezTo>
                  <a:cubicBezTo>
                    <a:pt x="83" y="21"/>
                    <a:pt x="85" y="21"/>
                    <a:pt x="85" y="21"/>
                  </a:cubicBezTo>
                  <a:cubicBezTo>
                    <a:pt x="85" y="21"/>
                    <a:pt x="97" y="27"/>
                    <a:pt x="97" y="27"/>
                  </a:cubicBezTo>
                  <a:cubicBezTo>
                    <a:pt x="97" y="27"/>
                    <a:pt x="99" y="25"/>
                    <a:pt x="99" y="25"/>
                  </a:cubicBezTo>
                  <a:cubicBezTo>
                    <a:pt x="100" y="24"/>
                    <a:pt x="101" y="24"/>
                    <a:pt x="102" y="24"/>
                  </a:cubicBezTo>
                  <a:cubicBezTo>
                    <a:pt x="103" y="24"/>
                    <a:pt x="103" y="23"/>
                    <a:pt x="103" y="23"/>
                  </a:cubicBezTo>
                  <a:cubicBezTo>
                    <a:pt x="103" y="23"/>
                    <a:pt x="103" y="24"/>
                    <a:pt x="104" y="24"/>
                  </a:cubicBezTo>
                  <a:cubicBezTo>
                    <a:pt x="104" y="25"/>
                    <a:pt x="104" y="24"/>
                    <a:pt x="105" y="24"/>
                  </a:cubicBezTo>
                  <a:cubicBezTo>
                    <a:pt x="105" y="24"/>
                    <a:pt x="105" y="24"/>
                    <a:pt x="106" y="23"/>
                  </a:cubicBezTo>
                  <a:cubicBezTo>
                    <a:pt x="106" y="23"/>
                    <a:pt x="106" y="23"/>
                    <a:pt x="106" y="22"/>
                  </a:cubicBezTo>
                  <a:cubicBezTo>
                    <a:pt x="106" y="22"/>
                    <a:pt x="107" y="22"/>
                    <a:pt x="107" y="22"/>
                  </a:cubicBezTo>
                  <a:cubicBezTo>
                    <a:pt x="107" y="22"/>
                    <a:pt x="108" y="21"/>
                    <a:pt x="109" y="21"/>
                  </a:cubicBezTo>
                  <a:cubicBezTo>
                    <a:pt x="109" y="20"/>
                    <a:pt x="110" y="20"/>
                    <a:pt x="110" y="20"/>
                  </a:cubicBezTo>
                  <a:cubicBezTo>
                    <a:pt x="110" y="19"/>
                    <a:pt x="110" y="19"/>
                    <a:pt x="110" y="19"/>
                  </a:cubicBezTo>
                  <a:cubicBezTo>
                    <a:pt x="110" y="19"/>
                    <a:pt x="111" y="19"/>
                    <a:pt x="111" y="19"/>
                  </a:cubicBezTo>
                  <a:cubicBezTo>
                    <a:pt x="111" y="20"/>
                    <a:pt x="112" y="20"/>
                    <a:pt x="113" y="22"/>
                  </a:cubicBezTo>
                  <a:cubicBezTo>
                    <a:pt x="114" y="23"/>
                    <a:pt x="116" y="26"/>
                    <a:pt x="116" y="26"/>
                  </a:cubicBezTo>
                  <a:cubicBezTo>
                    <a:pt x="117" y="27"/>
                    <a:pt x="117" y="30"/>
                    <a:pt x="117" y="30"/>
                  </a:cubicBezTo>
                  <a:cubicBezTo>
                    <a:pt x="122" y="30"/>
                    <a:pt x="122" y="30"/>
                    <a:pt x="122" y="30"/>
                  </a:cubicBezTo>
                  <a:cubicBezTo>
                    <a:pt x="122" y="31"/>
                    <a:pt x="122" y="31"/>
                    <a:pt x="122" y="31"/>
                  </a:cubicBezTo>
                  <a:cubicBezTo>
                    <a:pt x="124" y="32"/>
                    <a:pt x="124" y="32"/>
                    <a:pt x="124" y="32"/>
                  </a:cubicBezTo>
                  <a:cubicBezTo>
                    <a:pt x="124" y="32"/>
                    <a:pt x="124" y="33"/>
                    <a:pt x="124" y="33"/>
                  </a:cubicBezTo>
                  <a:cubicBezTo>
                    <a:pt x="124" y="34"/>
                    <a:pt x="129" y="35"/>
                    <a:pt x="129" y="35"/>
                  </a:cubicBezTo>
                  <a:cubicBezTo>
                    <a:pt x="129" y="35"/>
                    <a:pt x="129" y="34"/>
                    <a:pt x="129" y="34"/>
                  </a:cubicBezTo>
                  <a:cubicBezTo>
                    <a:pt x="129" y="33"/>
                    <a:pt x="129" y="33"/>
                    <a:pt x="129" y="33"/>
                  </a:cubicBezTo>
                  <a:cubicBezTo>
                    <a:pt x="130" y="31"/>
                    <a:pt x="130" y="31"/>
                    <a:pt x="130" y="31"/>
                  </a:cubicBezTo>
                  <a:cubicBezTo>
                    <a:pt x="129" y="30"/>
                    <a:pt x="129" y="30"/>
                    <a:pt x="129" y="30"/>
                  </a:cubicBezTo>
                  <a:cubicBezTo>
                    <a:pt x="139" y="23"/>
                    <a:pt x="139" y="23"/>
                    <a:pt x="139" y="23"/>
                  </a:cubicBezTo>
                  <a:cubicBezTo>
                    <a:pt x="155" y="22"/>
                    <a:pt x="155" y="22"/>
                    <a:pt x="155" y="22"/>
                  </a:cubicBezTo>
                  <a:cubicBezTo>
                    <a:pt x="164" y="19"/>
                    <a:pt x="164" y="19"/>
                    <a:pt x="164" y="19"/>
                  </a:cubicBezTo>
                  <a:cubicBezTo>
                    <a:pt x="170" y="16"/>
                    <a:pt x="170" y="16"/>
                    <a:pt x="170" y="16"/>
                  </a:cubicBezTo>
                  <a:cubicBezTo>
                    <a:pt x="177" y="21"/>
                    <a:pt x="177" y="21"/>
                    <a:pt x="177" y="21"/>
                  </a:cubicBezTo>
                  <a:cubicBezTo>
                    <a:pt x="193" y="22"/>
                    <a:pt x="193" y="22"/>
                    <a:pt x="193" y="22"/>
                  </a:cubicBezTo>
                  <a:cubicBezTo>
                    <a:pt x="216" y="0"/>
                    <a:pt x="216" y="0"/>
                    <a:pt x="216" y="0"/>
                  </a:cubicBezTo>
                  <a:cubicBezTo>
                    <a:pt x="218" y="1"/>
                    <a:pt x="218" y="1"/>
                    <a:pt x="218" y="1"/>
                  </a:cubicBezTo>
                  <a:cubicBezTo>
                    <a:pt x="218" y="1"/>
                    <a:pt x="219" y="2"/>
                    <a:pt x="220" y="2"/>
                  </a:cubicBezTo>
                  <a:cubicBezTo>
                    <a:pt x="220" y="2"/>
                    <a:pt x="220" y="3"/>
                    <a:pt x="220" y="4"/>
                  </a:cubicBezTo>
                  <a:cubicBezTo>
                    <a:pt x="220" y="4"/>
                    <a:pt x="220" y="4"/>
                    <a:pt x="220" y="4"/>
                  </a:cubicBezTo>
                  <a:cubicBezTo>
                    <a:pt x="220" y="4"/>
                    <a:pt x="220" y="5"/>
                    <a:pt x="220" y="6"/>
                  </a:cubicBezTo>
                  <a:cubicBezTo>
                    <a:pt x="221" y="7"/>
                    <a:pt x="221" y="7"/>
                    <a:pt x="221" y="7"/>
                  </a:cubicBezTo>
                  <a:cubicBezTo>
                    <a:pt x="221" y="8"/>
                    <a:pt x="222" y="8"/>
                    <a:pt x="222" y="9"/>
                  </a:cubicBezTo>
                  <a:cubicBezTo>
                    <a:pt x="222" y="9"/>
                    <a:pt x="222" y="9"/>
                    <a:pt x="221" y="10"/>
                  </a:cubicBezTo>
                  <a:cubicBezTo>
                    <a:pt x="220" y="10"/>
                    <a:pt x="220" y="10"/>
                    <a:pt x="220" y="10"/>
                  </a:cubicBezTo>
                  <a:cubicBezTo>
                    <a:pt x="221" y="11"/>
                    <a:pt x="221" y="11"/>
                    <a:pt x="222" y="11"/>
                  </a:cubicBezTo>
                  <a:cubicBezTo>
                    <a:pt x="222" y="11"/>
                    <a:pt x="222" y="11"/>
                    <a:pt x="223" y="11"/>
                  </a:cubicBezTo>
                  <a:cubicBezTo>
                    <a:pt x="223" y="12"/>
                    <a:pt x="224" y="12"/>
                    <a:pt x="224" y="12"/>
                  </a:cubicBezTo>
                  <a:cubicBezTo>
                    <a:pt x="224" y="13"/>
                    <a:pt x="223" y="14"/>
                    <a:pt x="223" y="14"/>
                  </a:cubicBezTo>
                  <a:cubicBezTo>
                    <a:pt x="223" y="15"/>
                    <a:pt x="224" y="15"/>
                    <a:pt x="223" y="16"/>
                  </a:cubicBezTo>
                  <a:cubicBezTo>
                    <a:pt x="222" y="16"/>
                    <a:pt x="222" y="17"/>
                    <a:pt x="222" y="17"/>
                  </a:cubicBezTo>
                  <a:cubicBezTo>
                    <a:pt x="222" y="17"/>
                    <a:pt x="224" y="16"/>
                    <a:pt x="225" y="17"/>
                  </a:cubicBezTo>
                  <a:cubicBezTo>
                    <a:pt x="226" y="17"/>
                    <a:pt x="228" y="16"/>
                    <a:pt x="228" y="16"/>
                  </a:cubicBezTo>
                  <a:cubicBezTo>
                    <a:pt x="228" y="16"/>
                    <a:pt x="228" y="17"/>
                    <a:pt x="228" y="18"/>
                  </a:cubicBezTo>
                  <a:cubicBezTo>
                    <a:pt x="228" y="18"/>
                    <a:pt x="226" y="19"/>
                    <a:pt x="226" y="19"/>
                  </a:cubicBezTo>
                  <a:cubicBezTo>
                    <a:pt x="226" y="19"/>
                    <a:pt x="225" y="18"/>
                    <a:pt x="225" y="19"/>
                  </a:cubicBezTo>
                  <a:cubicBezTo>
                    <a:pt x="225" y="20"/>
                    <a:pt x="225" y="20"/>
                    <a:pt x="225" y="20"/>
                  </a:cubicBezTo>
                  <a:cubicBezTo>
                    <a:pt x="226" y="20"/>
                    <a:pt x="227" y="20"/>
                    <a:pt x="227" y="21"/>
                  </a:cubicBezTo>
                  <a:cubicBezTo>
                    <a:pt x="226" y="21"/>
                    <a:pt x="226" y="22"/>
                    <a:pt x="226" y="22"/>
                  </a:cubicBezTo>
                  <a:cubicBezTo>
                    <a:pt x="227" y="22"/>
                    <a:pt x="227" y="22"/>
                    <a:pt x="227" y="22"/>
                  </a:cubicBezTo>
                  <a:cubicBezTo>
                    <a:pt x="227" y="21"/>
                    <a:pt x="227" y="21"/>
                    <a:pt x="227" y="21"/>
                  </a:cubicBezTo>
                  <a:cubicBezTo>
                    <a:pt x="228" y="22"/>
                    <a:pt x="228" y="22"/>
                    <a:pt x="228" y="22"/>
                  </a:cubicBezTo>
                  <a:cubicBezTo>
                    <a:pt x="229" y="21"/>
                    <a:pt x="229" y="21"/>
                    <a:pt x="229" y="21"/>
                  </a:cubicBezTo>
                  <a:cubicBezTo>
                    <a:pt x="229" y="21"/>
                    <a:pt x="229" y="21"/>
                    <a:pt x="230" y="22"/>
                  </a:cubicBezTo>
                  <a:cubicBezTo>
                    <a:pt x="230" y="22"/>
                    <a:pt x="230" y="23"/>
                    <a:pt x="230" y="23"/>
                  </a:cubicBezTo>
                  <a:cubicBezTo>
                    <a:pt x="231" y="23"/>
                    <a:pt x="231" y="23"/>
                    <a:pt x="231" y="23"/>
                  </a:cubicBezTo>
                  <a:cubicBezTo>
                    <a:pt x="231" y="23"/>
                    <a:pt x="232" y="24"/>
                    <a:pt x="232" y="24"/>
                  </a:cubicBezTo>
                  <a:cubicBezTo>
                    <a:pt x="232" y="25"/>
                    <a:pt x="232" y="25"/>
                    <a:pt x="232" y="25"/>
                  </a:cubicBezTo>
                  <a:cubicBezTo>
                    <a:pt x="232" y="26"/>
                    <a:pt x="232" y="26"/>
                    <a:pt x="232" y="26"/>
                  </a:cubicBezTo>
                  <a:cubicBezTo>
                    <a:pt x="232" y="26"/>
                    <a:pt x="233" y="25"/>
                    <a:pt x="233" y="25"/>
                  </a:cubicBezTo>
                  <a:cubicBezTo>
                    <a:pt x="233" y="24"/>
                    <a:pt x="232" y="24"/>
                    <a:pt x="233" y="24"/>
                  </a:cubicBezTo>
                  <a:cubicBezTo>
                    <a:pt x="234" y="24"/>
                    <a:pt x="235" y="23"/>
                    <a:pt x="235" y="23"/>
                  </a:cubicBezTo>
                  <a:cubicBezTo>
                    <a:pt x="235" y="23"/>
                    <a:pt x="235" y="24"/>
                    <a:pt x="236" y="25"/>
                  </a:cubicBezTo>
                  <a:cubicBezTo>
                    <a:pt x="236" y="25"/>
                    <a:pt x="236" y="25"/>
                    <a:pt x="237" y="25"/>
                  </a:cubicBezTo>
                  <a:cubicBezTo>
                    <a:pt x="238" y="26"/>
                    <a:pt x="239" y="26"/>
                    <a:pt x="239" y="26"/>
                  </a:cubicBezTo>
                  <a:cubicBezTo>
                    <a:pt x="239" y="26"/>
                    <a:pt x="240" y="26"/>
                    <a:pt x="240" y="27"/>
                  </a:cubicBezTo>
                  <a:cubicBezTo>
                    <a:pt x="240" y="28"/>
                    <a:pt x="239" y="34"/>
                    <a:pt x="239" y="34"/>
                  </a:cubicBezTo>
                  <a:cubicBezTo>
                    <a:pt x="239" y="34"/>
                    <a:pt x="239" y="35"/>
                    <a:pt x="239" y="35"/>
                  </a:cubicBezTo>
                  <a:cubicBezTo>
                    <a:pt x="237" y="36"/>
                    <a:pt x="237" y="36"/>
                    <a:pt x="237" y="36"/>
                  </a:cubicBezTo>
                  <a:cubicBezTo>
                    <a:pt x="236" y="35"/>
                    <a:pt x="236" y="35"/>
                    <a:pt x="236" y="35"/>
                  </a:cubicBezTo>
                  <a:cubicBezTo>
                    <a:pt x="237" y="37"/>
                    <a:pt x="237" y="37"/>
                    <a:pt x="237" y="37"/>
                  </a:cubicBezTo>
                  <a:cubicBezTo>
                    <a:pt x="237" y="39"/>
                    <a:pt x="237" y="39"/>
                    <a:pt x="237" y="39"/>
                  </a:cubicBezTo>
                  <a:cubicBezTo>
                    <a:pt x="237" y="39"/>
                    <a:pt x="237" y="39"/>
                    <a:pt x="237" y="39"/>
                  </a:cubicBezTo>
                  <a:cubicBezTo>
                    <a:pt x="237" y="41"/>
                    <a:pt x="237" y="41"/>
                    <a:pt x="237" y="41"/>
                  </a:cubicBezTo>
                  <a:cubicBezTo>
                    <a:pt x="238" y="42"/>
                    <a:pt x="238" y="42"/>
                    <a:pt x="238" y="42"/>
                  </a:cubicBezTo>
                  <a:cubicBezTo>
                    <a:pt x="238" y="42"/>
                    <a:pt x="239" y="43"/>
                    <a:pt x="239" y="44"/>
                  </a:cubicBezTo>
                  <a:cubicBezTo>
                    <a:pt x="239" y="45"/>
                    <a:pt x="239" y="46"/>
                    <a:pt x="239" y="47"/>
                  </a:cubicBezTo>
                  <a:cubicBezTo>
                    <a:pt x="239" y="47"/>
                    <a:pt x="239" y="48"/>
                    <a:pt x="239" y="49"/>
                  </a:cubicBezTo>
                  <a:cubicBezTo>
                    <a:pt x="239" y="50"/>
                    <a:pt x="239" y="51"/>
                    <a:pt x="240" y="51"/>
                  </a:cubicBezTo>
                  <a:cubicBezTo>
                    <a:pt x="240" y="51"/>
                    <a:pt x="241" y="51"/>
                    <a:pt x="241" y="51"/>
                  </a:cubicBezTo>
                  <a:cubicBezTo>
                    <a:pt x="241" y="52"/>
                    <a:pt x="240" y="53"/>
                    <a:pt x="241" y="53"/>
                  </a:cubicBezTo>
                  <a:cubicBezTo>
                    <a:pt x="242" y="52"/>
                    <a:pt x="242" y="52"/>
                    <a:pt x="243" y="52"/>
                  </a:cubicBezTo>
                  <a:cubicBezTo>
                    <a:pt x="244" y="53"/>
                    <a:pt x="244" y="52"/>
                    <a:pt x="244" y="53"/>
                  </a:cubicBezTo>
                  <a:cubicBezTo>
                    <a:pt x="245" y="54"/>
                    <a:pt x="245" y="54"/>
                    <a:pt x="245" y="54"/>
                  </a:cubicBezTo>
                  <a:cubicBezTo>
                    <a:pt x="245" y="55"/>
                    <a:pt x="245" y="55"/>
                    <a:pt x="245" y="56"/>
                  </a:cubicBezTo>
                  <a:cubicBezTo>
                    <a:pt x="245" y="57"/>
                    <a:pt x="246" y="58"/>
                    <a:pt x="245" y="59"/>
                  </a:cubicBezTo>
                  <a:cubicBezTo>
                    <a:pt x="245" y="59"/>
                    <a:pt x="246" y="59"/>
                    <a:pt x="246" y="59"/>
                  </a:cubicBezTo>
                  <a:cubicBezTo>
                    <a:pt x="246" y="60"/>
                    <a:pt x="246" y="60"/>
                    <a:pt x="246" y="61"/>
                  </a:cubicBezTo>
                  <a:cubicBezTo>
                    <a:pt x="246" y="62"/>
                    <a:pt x="246" y="63"/>
                    <a:pt x="246" y="63"/>
                  </a:cubicBezTo>
                  <a:cubicBezTo>
                    <a:pt x="247" y="63"/>
                    <a:pt x="247" y="63"/>
                    <a:pt x="247" y="63"/>
                  </a:cubicBezTo>
                  <a:cubicBezTo>
                    <a:pt x="247" y="63"/>
                    <a:pt x="248" y="63"/>
                    <a:pt x="248" y="63"/>
                  </a:cubicBezTo>
                  <a:cubicBezTo>
                    <a:pt x="248" y="64"/>
                    <a:pt x="248" y="64"/>
                    <a:pt x="249" y="65"/>
                  </a:cubicBezTo>
                  <a:cubicBezTo>
                    <a:pt x="249" y="66"/>
                    <a:pt x="248" y="66"/>
                    <a:pt x="249" y="66"/>
                  </a:cubicBezTo>
                  <a:cubicBezTo>
                    <a:pt x="250" y="66"/>
                    <a:pt x="250" y="66"/>
                    <a:pt x="250" y="66"/>
                  </a:cubicBezTo>
                  <a:cubicBezTo>
                    <a:pt x="251" y="66"/>
                    <a:pt x="251" y="66"/>
                    <a:pt x="251" y="66"/>
                  </a:cubicBezTo>
                  <a:cubicBezTo>
                    <a:pt x="252" y="65"/>
                    <a:pt x="252" y="65"/>
                    <a:pt x="252" y="65"/>
                  </a:cubicBezTo>
                  <a:cubicBezTo>
                    <a:pt x="253" y="66"/>
                    <a:pt x="253" y="66"/>
                    <a:pt x="253" y="66"/>
                  </a:cubicBezTo>
                  <a:cubicBezTo>
                    <a:pt x="253" y="66"/>
                    <a:pt x="253" y="67"/>
                    <a:pt x="253" y="67"/>
                  </a:cubicBezTo>
                  <a:cubicBezTo>
                    <a:pt x="253" y="68"/>
                    <a:pt x="253" y="68"/>
                    <a:pt x="254" y="68"/>
                  </a:cubicBezTo>
                  <a:cubicBezTo>
                    <a:pt x="254" y="68"/>
                    <a:pt x="254" y="67"/>
                    <a:pt x="255" y="68"/>
                  </a:cubicBezTo>
                  <a:cubicBezTo>
                    <a:pt x="255" y="69"/>
                    <a:pt x="255" y="69"/>
                    <a:pt x="255" y="69"/>
                  </a:cubicBezTo>
                  <a:cubicBezTo>
                    <a:pt x="255" y="70"/>
                    <a:pt x="255" y="71"/>
                    <a:pt x="255" y="72"/>
                  </a:cubicBezTo>
                  <a:cubicBezTo>
                    <a:pt x="256" y="72"/>
                    <a:pt x="256" y="72"/>
                    <a:pt x="256" y="73"/>
                  </a:cubicBezTo>
                  <a:cubicBezTo>
                    <a:pt x="255" y="74"/>
                    <a:pt x="254" y="74"/>
                    <a:pt x="255" y="74"/>
                  </a:cubicBezTo>
                  <a:cubicBezTo>
                    <a:pt x="256" y="75"/>
                    <a:pt x="256" y="76"/>
                    <a:pt x="257" y="77"/>
                  </a:cubicBezTo>
                  <a:cubicBezTo>
                    <a:pt x="257" y="77"/>
                    <a:pt x="258" y="79"/>
                    <a:pt x="258" y="79"/>
                  </a:cubicBezTo>
                  <a:cubicBezTo>
                    <a:pt x="258" y="79"/>
                    <a:pt x="259" y="80"/>
                    <a:pt x="259" y="80"/>
                  </a:cubicBezTo>
                  <a:cubicBezTo>
                    <a:pt x="259" y="80"/>
                    <a:pt x="260" y="80"/>
                    <a:pt x="260" y="80"/>
                  </a:cubicBezTo>
                  <a:cubicBezTo>
                    <a:pt x="260" y="80"/>
                    <a:pt x="260" y="80"/>
                    <a:pt x="260" y="80"/>
                  </a:cubicBezTo>
                  <a:cubicBezTo>
                    <a:pt x="261" y="79"/>
                    <a:pt x="261" y="79"/>
                    <a:pt x="261" y="79"/>
                  </a:cubicBezTo>
                  <a:cubicBezTo>
                    <a:pt x="261" y="79"/>
                    <a:pt x="261" y="80"/>
                    <a:pt x="261" y="80"/>
                  </a:cubicBezTo>
                  <a:cubicBezTo>
                    <a:pt x="261" y="81"/>
                    <a:pt x="261" y="82"/>
                    <a:pt x="261" y="82"/>
                  </a:cubicBezTo>
                  <a:cubicBezTo>
                    <a:pt x="261" y="82"/>
                    <a:pt x="262" y="83"/>
                    <a:pt x="262" y="83"/>
                  </a:cubicBezTo>
                  <a:cubicBezTo>
                    <a:pt x="262" y="83"/>
                    <a:pt x="263" y="84"/>
                    <a:pt x="263" y="84"/>
                  </a:cubicBezTo>
                  <a:cubicBezTo>
                    <a:pt x="264" y="85"/>
                    <a:pt x="264" y="86"/>
                    <a:pt x="264" y="86"/>
                  </a:cubicBezTo>
                  <a:cubicBezTo>
                    <a:pt x="263" y="87"/>
                    <a:pt x="263" y="87"/>
                    <a:pt x="263" y="87"/>
                  </a:cubicBezTo>
                  <a:cubicBezTo>
                    <a:pt x="263" y="87"/>
                    <a:pt x="263" y="87"/>
                    <a:pt x="263" y="87"/>
                  </a:cubicBezTo>
                  <a:cubicBezTo>
                    <a:pt x="262" y="88"/>
                    <a:pt x="262" y="88"/>
                    <a:pt x="262" y="88"/>
                  </a:cubicBezTo>
                  <a:cubicBezTo>
                    <a:pt x="265" y="105"/>
                    <a:pt x="265" y="105"/>
                    <a:pt x="265" y="105"/>
                  </a:cubicBezTo>
                  <a:cubicBezTo>
                    <a:pt x="265" y="109"/>
                    <a:pt x="265" y="109"/>
                    <a:pt x="265" y="109"/>
                  </a:cubicBezTo>
                  <a:cubicBezTo>
                    <a:pt x="268" y="112"/>
                    <a:pt x="268" y="112"/>
                    <a:pt x="268" y="112"/>
                  </a:cubicBezTo>
                  <a:cubicBezTo>
                    <a:pt x="266" y="124"/>
                    <a:pt x="266" y="124"/>
                    <a:pt x="266" y="124"/>
                  </a:cubicBezTo>
                  <a:cubicBezTo>
                    <a:pt x="263" y="129"/>
                    <a:pt x="263" y="129"/>
                    <a:pt x="263" y="129"/>
                  </a:cubicBezTo>
                  <a:cubicBezTo>
                    <a:pt x="261" y="130"/>
                    <a:pt x="261" y="130"/>
                    <a:pt x="261" y="130"/>
                  </a:cubicBezTo>
                  <a:cubicBezTo>
                    <a:pt x="261" y="130"/>
                    <a:pt x="261" y="130"/>
                    <a:pt x="261" y="130"/>
                  </a:cubicBezTo>
                  <a:cubicBezTo>
                    <a:pt x="261" y="130"/>
                    <a:pt x="261" y="130"/>
                    <a:pt x="260" y="131"/>
                  </a:cubicBezTo>
                  <a:cubicBezTo>
                    <a:pt x="260" y="131"/>
                    <a:pt x="259" y="131"/>
                    <a:pt x="259" y="132"/>
                  </a:cubicBezTo>
                  <a:cubicBezTo>
                    <a:pt x="259" y="133"/>
                    <a:pt x="259" y="134"/>
                    <a:pt x="259" y="134"/>
                  </a:cubicBezTo>
                  <a:cubicBezTo>
                    <a:pt x="259" y="135"/>
                    <a:pt x="258" y="135"/>
                    <a:pt x="258" y="135"/>
                  </a:cubicBezTo>
                  <a:cubicBezTo>
                    <a:pt x="258" y="136"/>
                    <a:pt x="259" y="136"/>
                    <a:pt x="259" y="136"/>
                  </a:cubicBezTo>
                  <a:cubicBezTo>
                    <a:pt x="258" y="136"/>
                    <a:pt x="257" y="136"/>
                    <a:pt x="257" y="136"/>
                  </a:cubicBezTo>
                  <a:cubicBezTo>
                    <a:pt x="256" y="136"/>
                    <a:pt x="255" y="136"/>
                    <a:pt x="255" y="136"/>
                  </a:cubicBezTo>
                  <a:cubicBezTo>
                    <a:pt x="255" y="136"/>
                    <a:pt x="255" y="136"/>
                    <a:pt x="255" y="137"/>
                  </a:cubicBezTo>
                  <a:cubicBezTo>
                    <a:pt x="255" y="137"/>
                    <a:pt x="256" y="137"/>
                    <a:pt x="256" y="138"/>
                  </a:cubicBezTo>
                  <a:cubicBezTo>
                    <a:pt x="255" y="139"/>
                    <a:pt x="255" y="139"/>
                    <a:pt x="256" y="139"/>
                  </a:cubicBezTo>
                  <a:cubicBezTo>
                    <a:pt x="256" y="140"/>
                    <a:pt x="256" y="140"/>
                    <a:pt x="256" y="140"/>
                  </a:cubicBezTo>
                  <a:cubicBezTo>
                    <a:pt x="256" y="140"/>
                    <a:pt x="257" y="141"/>
                    <a:pt x="257" y="141"/>
                  </a:cubicBezTo>
                  <a:cubicBezTo>
                    <a:pt x="257" y="142"/>
                    <a:pt x="258" y="142"/>
                    <a:pt x="258" y="143"/>
                  </a:cubicBezTo>
                  <a:cubicBezTo>
                    <a:pt x="258" y="144"/>
                    <a:pt x="258" y="144"/>
                    <a:pt x="258" y="145"/>
                  </a:cubicBezTo>
                  <a:cubicBezTo>
                    <a:pt x="257" y="146"/>
                    <a:pt x="257" y="146"/>
                    <a:pt x="256" y="146"/>
                  </a:cubicBezTo>
                  <a:cubicBezTo>
                    <a:pt x="256" y="147"/>
                    <a:pt x="257" y="147"/>
                    <a:pt x="255" y="147"/>
                  </a:cubicBezTo>
                  <a:cubicBezTo>
                    <a:pt x="252" y="147"/>
                    <a:pt x="251" y="147"/>
                    <a:pt x="251" y="147"/>
                  </a:cubicBezTo>
                  <a:cubicBezTo>
                    <a:pt x="250" y="147"/>
                    <a:pt x="249" y="148"/>
                    <a:pt x="249" y="148"/>
                  </a:cubicBezTo>
                  <a:cubicBezTo>
                    <a:pt x="245" y="150"/>
                    <a:pt x="245" y="150"/>
                    <a:pt x="245" y="150"/>
                  </a:cubicBezTo>
                  <a:cubicBezTo>
                    <a:pt x="245" y="152"/>
                    <a:pt x="245" y="152"/>
                    <a:pt x="245" y="152"/>
                  </a:cubicBezTo>
                  <a:cubicBezTo>
                    <a:pt x="242" y="152"/>
                    <a:pt x="242" y="152"/>
                    <a:pt x="242" y="152"/>
                  </a:cubicBezTo>
                  <a:cubicBezTo>
                    <a:pt x="242" y="155"/>
                    <a:pt x="242" y="155"/>
                    <a:pt x="242" y="155"/>
                  </a:cubicBezTo>
                  <a:cubicBezTo>
                    <a:pt x="242" y="155"/>
                    <a:pt x="241" y="155"/>
                    <a:pt x="241" y="157"/>
                  </a:cubicBezTo>
                  <a:cubicBezTo>
                    <a:pt x="241" y="158"/>
                    <a:pt x="241" y="158"/>
                    <a:pt x="241" y="159"/>
                  </a:cubicBezTo>
                  <a:cubicBezTo>
                    <a:pt x="240" y="160"/>
                    <a:pt x="240" y="161"/>
                    <a:pt x="240" y="161"/>
                  </a:cubicBezTo>
                  <a:cubicBezTo>
                    <a:pt x="239" y="162"/>
                    <a:pt x="239" y="162"/>
                    <a:pt x="239" y="163"/>
                  </a:cubicBezTo>
                  <a:cubicBezTo>
                    <a:pt x="239" y="164"/>
                    <a:pt x="239" y="164"/>
                    <a:pt x="239" y="164"/>
                  </a:cubicBezTo>
                  <a:cubicBezTo>
                    <a:pt x="238" y="165"/>
                    <a:pt x="238" y="165"/>
                    <a:pt x="237" y="166"/>
                  </a:cubicBezTo>
                  <a:cubicBezTo>
                    <a:pt x="236" y="167"/>
                    <a:pt x="237" y="167"/>
                    <a:pt x="236" y="167"/>
                  </a:cubicBezTo>
                  <a:cubicBezTo>
                    <a:pt x="236" y="168"/>
                    <a:pt x="236" y="167"/>
                    <a:pt x="235" y="168"/>
                  </a:cubicBezTo>
                  <a:cubicBezTo>
                    <a:pt x="234" y="169"/>
                    <a:pt x="234" y="169"/>
                    <a:pt x="233" y="169"/>
                  </a:cubicBezTo>
                  <a:cubicBezTo>
                    <a:pt x="233" y="169"/>
                    <a:pt x="232" y="170"/>
                    <a:pt x="232" y="170"/>
                  </a:cubicBezTo>
                  <a:cubicBezTo>
                    <a:pt x="232" y="171"/>
                    <a:pt x="233" y="172"/>
                    <a:pt x="233" y="172"/>
                  </a:cubicBezTo>
                  <a:cubicBezTo>
                    <a:pt x="231" y="173"/>
                    <a:pt x="231" y="173"/>
                    <a:pt x="231" y="173"/>
                  </a:cubicBezTo>
                  <a:cubicBezTo>
                    <a:pt x="231" y="173"/>
                    <a:pt x="231" y="173"/>
                    <a:pt x="231" y="174"/>
                  </a:cubicBezTo>
                  <a:cubicBezTo>
                    <a:pt x="231" y="174"/>
                    <a:pt x="231" y="174"/>
                    <a:pt x="231" y="175"/>
                  </a:cubicBezTo>
                  <a:cubicBezTo>
                    <a:pt x="230" y="175"/>
                    <a:pt x="230" y="175"/>
                    <a:pt x="229" y="175"/>
                  </a:cubicBezTo>
                  <a:cubicBezTo>
                    <a:pt x="228" y="175"/>
                    <a:pt x="227" y="175"/>
                    <a:pt x="227" y="175"/>
                  </a:cubicBezTo>
                  <a:cubicBezTo>
                    <a:pt x="227" y="175"/>
                    <a:pt x="227" y="176"/>
                    <a:pt x="226" y="177"/>
                  </a:cubicBezTo>
                  <a:cubicBezTo>
                    <a:pt x="226" y="177"/>
                    <a:pt x="226" y="176"/>
                    <a:pt x="225" y="177"/>
                  </a:cubicBezTo>
                  <a:cubicBezTo>
                    <a:pt x="224" y="177"/>
                    <a:pt x="224" y="178"/>
                    <a:pt x="224" y="179"/>
                  </a:cubicBezTo>
                  <a:cubicBezTo>
                    <a:pt x="224" y="179"/>
                    <a:pt x="222" y="180"/>
                    <a:pt x="223" y="181"/>
                  </a:cubicBezTo>
                  <a:cubicBezTo>
                    <a:pt x="223" y="181"/>
                    <a:pt x="223" y="181"/>
                    <a:pt x="223" y="182"/>
                  </a:cubicBezTo>
                  <a:cubicBezTo>
                    <a:pt x="223" y="183"/>
                    <a:pt x="223" y="183"/>
                    <a:pt x="222" y="183"/>
                  </a:cubicBezTo>
                  <a:cubicBezTo>
                    <a:pt x="222" y="183"/>
                    <a:pt x="222" y="183"/>
                    <a:pt x="222" y="184"/>
                  </a:cubicBezTo>
                  <a:cubicBezTo>
                    <a:pt x="222" y="184"/>
                    <a:pt x="221" y="185"/>
                    <a:pt x="222" y="185"/>
                  </a:cubicBezTo>
                  <a:cubicBezTo>
                    <a:pt x="222" y="186"/>
                    <a:pt x="222" y="186"/>
                    <a:pt x="222" y="187"/>
                  </a:cubicBezTo>
                  <a:cubicBezTo>
                    <a:pt x="222" y="187"/>
                    <a:pt x="222" y="187"/>
                    <a:pt x="222" y="188"/>
                  </a:cubicBezTo>
                  <a:cubicBezTo>
                    <a:pt x="221" y="189"/>
                    <a:pt x="222" y="190"/>
                    <a:pt x="221" y="190"/>
                  </a:cubicBezTo>
                  <a:cubicBezTo>
                    <a:pt x="221" y="190"/>
                    <a:pt x="220" y="190"/>
                    <a:pt x="220" y="190"/>
                  </a:cubicBezTo>
                  <a:cubicBezTo>
                    <a:pt x="220" y="192"/>
                    <a:pt x="220" y="192"/>
                    <a:pt x="220" y="192"/>
                  </a:cubicBezTo>
                  <a:cubicBezTo>
                    <a:pt x="219" y="193"/>
                    <a:pt x="219" y="193"/>
                    <a:pt x="219" y="193"/>
                  </a:cubicBezTo>
                  <a:cubicBezTo>
                    <a:pt x="218" y="193"/>
                    <a:pt x="218" y="193"/>
                    <a:pt x="218" y="193"/>
                  </a:cubicBezTo>
                  <a:cubicBezTo>
                    <a:pt x="218" y="193"/>
                    <a:pt x="213" y="200"/>
                    <a:pt x="213" y="201"/>
                  </a:cubicBezTo>
                  <a:cubicBezTo>
                    <a:pt x="213" y="201"/>
                    <a:pt x="216" y="212"/>
                    <a:pt x="216" y="212"/>
                  </a:cubicBezTo>
                  <a:cubicBezTo>
                    <a:pt x="214" y="227"/>
                    <a:pt x="214" y="227"/>
                    <a:pt x="214" y="227"/>
                  </a:cubicBezTo>
                  <a:cubicBezTo>
                    <a:pt x="214" y="255"/>
                    <a:pt x="214" y="255"/>
                    <a:pt x="214" y="255"/>
                  </a:cubicBezTo>
                  <a:cubicBezTo>
                    <a:pt x="60" y="255"/>
                    <a:pt x="60" y="255"/>
                    <a:pt x="60" y="255"/>
                  </a:cubicBezTo>
                  <a:cubicBezTo>
                    <a:pt x="59" y="254"/>
                    <a:pt x="59" y="254"/>
                    <a:pt x="59" y="254"/>
                  </a:cubicBezTo>
                  <a:cubicBezTo>
                    <a:pt x="57" y="255"/>
                    <a:pt x="57" y="255"/>
                    <a:pt x="57" y="255"/>
                  </a:cubicBezTo>
                  <a:cubicBezTo>
                    <a:pt x="57" y="255"/>
                    <a:pt x="57" y="255"/>
                    <a:pt x="56" y="255"/>
                  </a:cubicBezTo>
                  <a:cubicBezTo>
                    <a:pt x="55" y="256"/>
                    <a:pt x="55" y="257"/>
                    <a:pt x="55" y="257"/>
                  </a:cubicBezTo>
                  <a:cubicBezTo>
                    <a:pt x="54" y="257"/>
                    <a:pt x="54" y="258"/>
                    <a:pt x="54" y="258"/>
                  </a:cubicBezTo>
                  <a:cubicBezTo>
                    <a:pt x="53" y="258"/>
                    <a:pt x="53" y="258"/>
                    <a:pt x="52" y="258"/>
                  </a:cubicBezTo>
                  <a:cubicBezTo>
                    <a:pt x="52" y="258"/>
                    <a:pt x="52" y="258"/>
                    <a:pt x="51" y="258"/>
                  </a:cubicBezTo>
                  <a:cubicBezTo>
                    <a:pt x="49" y="258"/>
                    <a:pt x="49" y="258"/>
                    <a:pt x="49" y="258"/>
                  </a:cubicBezTo>
                  <a:cubicBezTo>
                    <a:pt x="48" y="258"/>
                    <a:pt x="48" y="258"/>
                    <a:pt x="47" y="258"/>
                  </a:cubicBezTo>
                  <a:cubicBezTo>
                    <a:pt x="46" y="258"/>
                    <a:pt x="46" y="258"/>
                    <a:pt x="46" y="258"/>
                  </a:cubicBezTo>
                  <a:cubicBezTo>
                    <a:pt x="45" y="258"/>
                    <a:pt x="45" y="258"/>
                    <a:pt x="45" y="258"/>
                  </a:cubicBezTo>
                  <a:cubicBezTo>
                    <a:pt x="44" y="257"/>
                    <a:pt x="44" y="257"/>
                    <a:pt x="44" y="257"/>
                  </a:cubicBezTo>
                  <a:cubicBezTo>
                    <a:pt x="44" y="257"/>
                    <a:pt x="43" y="258"/>
                    <a:pt x="42" y="258"/>
                  </a:cubicBezTo>
                  <a:cubicBezTo>
                    <a:pt x="42" y="258"/>
                    <a:pt x="42" y="258"/>
                    <a:pt x="42" y="258"/>
                  </a:cubicBezTo>
                  <a:cubicBezTo>
                    <a:pt x="41" y="258"/>
                    <a:pt x="40" y="258"/>
                    <a:pt x="40" y="258"/>
                  </a:cubicBezTo>
                  <a:cubicBezTo>
                    <a:pt x="40" y="258"/>
                    <a:pt x="39" y="258"/>
                    <a:pt x="39" y="258"/>
                  </a:cubicBezTo>
                  <a:cubicBezTo>
                    <a:pt x="39" y="259"/>
                    <a:pt x="38" y="259"/>
                    <a:pt x="38" y="259"/>
                  </a:cubicBezTo>
                  <a:cubicBezTo>
                    <a:pt x="38" y="260"/>
                    <a:pt x="39" y="260"/>
                    <a:pt x="39" y="261"/>
                  </a:cubicBezTo>
                  <a:cubicBezTo>
                    <a:pt x="39" y="261"/>
                    <a:pt x="38" y="262"/>
                    <a:pt x="38" y="262"/>
                  </a:cubicBezTo>
                  <a:cubicBezTo>
                    <a:pt x="38" y="262"/>
                    <a:pt x="37" y="262"/>
                    <a:pt x="37" y="262"/>
                  </a:cubicBezTo>
                  <a:cubicBezTo>
                    <a:pt x="36" y="263"/>
                    <a:pt x="36" y="263"/>
                    <a:pt x="36" y="264"/>
                  </a:cubicBezTo>
                  <a:cubicBezTo>
                    <a:pt x="36" y="264"/>
                    <a:pt x="35" y="264"/>
                    <a:pt x="35" y="265"/>
                  </a:cubicBezTo>
                  <a:cubicBezTo>
                    <a:pt x="34" y="266"/>
                    <a:pt x="34" y="266"/>
                    <a:pt x="33" y="266"/>
                  </a:cubicBezTo>
                  <a:cubicBezTo>
                    <a:pt x="33" y="267"/>
                    <a:pt x="32" y="267"/>
                    <a:pt x="32" y="268"/>
                  </a:cubicBezTo>
                  <a:cubicBezTo>
                    <a:pt x="32" y="268"/>
                    <a:pt x="31" y="268"/>
                    <a:pt x="31" y="268"/>
                  </a:cubicBezTo>
                  <a:cubicBezTo>
                    <a:pt x="30" y="268"/>
                    <a:pt x="29" y="268"/>
                    <a:pt x="29" y="268"/>
                  </a:cubicBezTo>
                  <a:cubicBezTo>
                    <a:pt x="29" y="269"/>
                    <a:pt x="30" y="269"/>
                    <a:pt x="30" y="269"/>
                  </a:cubicBezTo>
                  <a:cubicBezTo>
                    <a:pt x="30" y="270"/>
                    <a:pt x="30" y="270"/>
                    <a:pt x="30" y="270"/>
                  </a:cubicBezTo>
                  <a:cubicBezTo>
                    <a:pt x="30" y="270"/>
                    <a:pt x="30" y="271"/>
                    <a:pt x="30" y="271"/>
                  </a:cubicBezTo>
                  <a:cubicBezTo>
                    <a:pt x="30" y="272"/>
                    <a:pt x="31" y="272"/>
                    <a:pt x="30" y="272"/>
                  </a:cubicBezTo>
                  <a:cubicBezTo>
                    <a:pt x="29" y="272"/>
                    <a:pt x="28" y="272"/>
                    <a:pt x="28" y="272"/>
                  </a:cubicBezTo>
                  <a:cubicBezTo>
                    <a:pt x="28" y="272"/>
                    <a:pt x="28" y="273"/>
                    <a:pt x="28" y="273"/>
                  </a:cubicBezTo>
                  <a:cubicBezTo>
                    <a:pt x="27" y="274"/>
                    <a:pt x="28" y="274"/>
                    <a:pt x="27" y="274"/>
                  </a:cubicBezTo>
                  <a:cubicBezTo>
                    <a:pt x="27" y="273"/>
                    <a:pt x="27" y="273"/>
                    <a:pt x="26" y="273"/>
                  </a:cubicBezTo>
                  <a:cubicBezTo>
                    <a:pt x="26" y="273"/>
                    <a:pt x="26" y="273"/>
                    <a:pt x="26" y="273"/>
                  </a:cubicBezTo>
                  <a:cubicBezTo>
                    <a:pt x="24" y="275"/>
                    <a:pt x="24" y="275"/>
                    <a:pt x="24" y="275"/>
                  </a:cubicBezTo>
                  <a:cubicBezTo>
                    <a:pt x="24" y="275"/>
                    <a:pt x="24" y="275"/>
                    <a:pt x="24" y="275"/>
                  </a:cubicBezTo>
                  <a:cubicBezTo>
                    <a:pt x="25" y="276"/>
                    <a:pt x="25" y="276"/>
                    <a:pt x="25" y="276"/>
                  </a:cubicBezTo>
                  <a:cubicBezTo>
                    <a:pt x="23" y="275"/>
                    <a:pt x="23" y="275"/>
                    <a:pt x="23" y="275"/>
                  </a:cubicBezTo>
                  <a:cubicBezTo>
                    <a:pt x="22" y="276"/>
                    <a:pt x="22" y="276"/>
                    <a:pt x="22" y="276"/>
                  </a:cubicBezTo>
                  <a:cubicBezTo>
                    <a:pt x="22" y="276"/>
                    <a:pt x="20" y="277"/>
                    <a:pt x="20" y="277"/>
                  </a:cubicBezTo>
                  <a:cubicBezTo>
                    <a:pt x="19" y="277"/>
                    <a:pt x="19" y="278"/>
                    <a:pt x="19" y="278"/>
                  </a:cubicBezTo>
                  <a:cubicBezTo>
                    <a:pt x="18" y="279"/>
                    <a:pt x="18" y="279"/>
                    <a:pt x="18" y="279"/>
                  </a:cubicBezTo>
                  <a:cubicBezTo>
                    <a:pt x="18" y="279"/>
                    <a:pt x="18" y="280"/>
                    <a:pt x="17" y="279"/>
                  </a:cubicBezTo>
                  <a:cubicBezTo>
                    <a:pt x="16" y="278"/>
                    <a:pt x="17" y="278"/>
                    <a:pt x="16" y="277"/>
                  </a:cubicBezTo>
                  <a:cubicBezTo>
                    <a:pt x="16" y="277"/>
                    <a:pt x="16" y="276"/>
                    <a:pt x="16" y="276"/>
                  </a:cubicBezTo>
                  <a:cubicBezTo>
                    <a:pt x="16" y="275"/>
                    <a:pt x="16" y="276"/>
                    <a:pt x="16" y="275"/>
                  </a:cubicBezTo>
                  <a:cubicBezTo>
                    <a:pt x="16" y="274"/>
                    <a:pt x="16" y="274"/>
                    <a:pt x="16" y="273"/>
                  </a:cubicBezTo>
                  <a:cubicBezTo>
                    <a:pt x="15" y="273"/>
                    <a:pt x="15" y="272"/>
                    <a:pt x="14" y="272"/>
                  </a:cubicBezTo>
                  <a:cubicBezTo>
                    <a:pt x="14" y="271"/>
                    <a:pt x="14" y="271"/>
                    <a:pt x="14" y="270"/>
                  </a:cubicBezTo>
                  <a:cubicBezTo>
                    <a:pt x="14" y="270"/>
                    <a:pt x="13" y="270"/>
                    <a:pt x="13" y="270"/>
                  </a:cubicBezTo>
                  <a:cubicBezTo>
                    <a:pt x="13" y="271"/>
                    <a:pt x="12" y="272"/>
                    <a:pt x="12" y="272"/>
                  </a:cubicBezTo>
                  <a:cubicBezTo>
                    <a:pt x="11" y="272"/>
                    <a:pt x="11" y="272"/>
                    <a:pt x="11" y="272"/>
                  </a:cubicBezTo>
                  <a:cubicBezTo>
                    <a:pt x="10" y="271"/>
                    <a:pt x="10" y="271"/>
                    <a:pt x="10" y="271"/>
                  </a:cubicBezTo>
                  <a:cubicBezTo>
                    <a:pt x="9" y="271"/>
                    <a:pt x="9" y="271"/>
                    <a:pt x="9" y="271"/>
                  </a:cubicBezTo>
                  <a:cubicBezTo>
                    <a:pt x="9" y="271"/>
                    <a:pt x="8" y="272"/>
                    <a:pt x="7" y="272"/>
                  </a:cubicBezTo>
                  <a:cubicBezTo>
                    <a:pt x="7" y="272"/>
                    <a:pt x="6" y="273"/>
                    <a:pt x="6" y="273"/>
                  </a:cubicBezTo>
                  <a:cubicBezTo>
                    <a:pt x="6" y="274"/>
                    <a:pt x="6" y="274"/>
                    <a:pt x="6" y="274"/>
                  </a:cubicBezTo>
                  <a:cubicBezTo>
                    <a:pt x="4" y="274"/>
                    <a:pt x="4" y="274"/>
                    <a:pt x="4" y="274"/>
                  </a:cubicBezTo>
                  <a:lnTo>
                    <a:pt x="2" y="273"/>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36" name="Freeform 135"/>
            <p:cNvSpPr>
              <a:spLocks/>
            </p:cNvSpPr>
            <p:nvPr/>
          </p:nvSpPr>
          <p:spPr bwMode="auto">
            <a:xfrm>
              <a:off x="10280650" y="2779713"/>
              <a:ext cx="717550" cy="946150"/>
            </a:xfrm>
            <a:custGeom>
              <a:avLst/>
              <a:gdLst>
                <a:gd name="T0" fmla="*/ 52 w 509"/>
                <a:gd name="T1" fmla="*/ 388 h 672"/>
                <a:gd name="T2" fmla="*/ 293 w 509"/>
                <a:gd name="T3" fmla="*/ 199 h 672"/>
                <a:gd name="T4" fmla="*/ 111 w 509"/>
                <a:gd name="T5" fmla="*/ 108 h 672"/>
                <a:gd name="T6" fmla="*/ 91 w 509"/>
                <a:gd name="T7" fmla="*/ 89 h 672"/>
                <a:gd name="T8" fmla="*/ 87 w 509"/>
                <a:gd name="T9" fmla="*/ 63 h 672"/>
                <a:gd name="T10" fmla="*/ 113 w 509"/>
                <a:gd name="T11" fmla="*/ 26 h 672"/>
                <a:gd name="T12" fmla="*/ 120 w 509"/>
                <a:gd name="T13" fmla="*/ 31 h 672"/>
                <a:gd name="T14" fmla="*/ 126 w 509"/>
                <a:gd name="T15" fmla="*/ 43 h 672"/>
                <a:gd name="T16" fmla="*/ 150 w 509"/>
                <a:gd name="T17" fmla="*/ 69 h 672"/>
                <a:gd name="T18" fmla="*/ 172 w 509"/>
                <a:gd name="T19" fmla="*/ 80 h 672"/>
                <a:gd name="T20" fmla="*/ 196 w 509"/>
                <a:gd name="T21" fmla="*/ 78 h 672"/>
                <a:gd name="T22" fmla="*/ 210 w 509"/>
                <a:gd name="T23" fmla="*/ 68 h 672"/>
                <a:gd name="T24" fmla="*/ 224 w 509"/>
                <a:gd name="T25" fmla="*/ 62 h 672"/>
                <a:gd name="T26" fmla="*/ 237 w 509"/>
                <a:gd name="T27" fmla="*/ 58 h 672"/>
                <a:gd name="T28" fmla="*/ 247 w 509"/>
                <a:gd name="T29" fmla="*/ 62 h 672"/>
                <a:gd name="T30" fmla="*/ 269 w 509"/>
                <a:gd name="T31" fmla="*/ 65 h 672"/>
                <a:gd name="T32" fmla="*/ 291 w 509"/>
                <a:gd name="T33" fmla="*/ 54 h 672"/>
                <a:gd name="T34" fmla="*/ 301 w 509"/>
                <a:gd name="T35" fmla="*/ 47 h 672"/>
                <a:gd name="T36" fmla="*/ 318 w 509"/>
                <a:gd name="T37" fmla="*/ 41 h 672"/>
                <a:gd name="T38" fmla="*/ 337 w 509"/>
                <a:gd name="T39" fmla="*/ 44 h 672"/>
                <a:gd name="T40" fmla="*/ 352 w 509"/>
                <a:gd name="T41" fmla="*/ 42 h 672"/>
                <a:gd name="T42" fmla="*/ 370 w 509"/>
                <a:gd name="T43" fmla="*/ 34 h 672"/>
                <a:gd name="T44" fmla="*/ 389 w 509"/>
                <a:gd name="T45" fmla="*/ 37 h 672"/>
                <a:gd name="T46" fmla="*/ 407 w 509"/>
                <a:gd name="T47" fmla="*/ 34 h 672"/>
                <a:gd name="T48" fmla="*/ 420 w 509"/>
                <a:gd name="T49" fmla="*/ 27 h 672"/>
                <a:gd name="T50" fmla="*/ 438 w 509"/>
                <a:gd name="T51" fmla="*/ 25 h 672"/>
                <a:gd name="T52" fmla="*/ 462 w 509"/>
                <a:gd name="T53" fmla="*/ 15 h 672"/>
                <a:gd name="T54" fmla="*/ 473 w 509"/>
                <a:gd name="T55" fmla="*/ 3 h 672"/>
                <a:gd name="T56" fmla="*/ 494 w 509"/>
                <a:gd name="T57" fmla="*/ 7 h 672"/>
                <a:gd name="T58" fmla="*/ 501 w 509"/>
                <a:gd name="T59" fmla="*/ 15 h 672"/>
                <a:gd name="T60" fmla="*/ 493 w 509"/>
                <a:gd name="T61" fmla="*/ 34 h 672"/>
                <a:gd name="T62" fmla="*/ 494 w 509"/>
                <a:gd name="T63" fmla="*/ 55 h 672"/>
                <a:gd name="T64" fmla="*/ 494 w 509"/>
                <a:gd name="T65" fmla="*/ 74 h 672"/>
                <a:gd name="T66" fmla="*/ 499 w 509"/>
                <a:gd name="T67" fmla="*/ 77 h 672"/>
                <a:gd name="T68" fmla="*/ 508 w 509"/>
                <a:gd name="T69" fmla="*/ 78 h 672"/>
                <a:gd name="T70" fmla="*/ 500 w 509"/>
                <a:gd name="T71" fmla="*/ 79 h 672"/>
                <a:gd name="T72" fmla="*/ 484 w 509"/>
                <a:gd name="T73" fmla="*/ 88 h 672"/>
                <a:gd name="T74" fmla="*/ 481 w 509"/>
                <a:gd name="T75" fmla="*/ 110 h 672"/>
                <a:gd name="T76" fmla="*/ 477 w 509"/>
                <a:gd name="T77" fmla="*/ 134 h 672"/>
                <a:gd name="T78" fmla="*/ 461 w 509"/>
                <a:gd name="T79" fmla="*/ 156 h 672"/>
                <a:gd name="T80" fmla="*/ 451 w 509"/>
                <a:gd name="T81" fmla="*/ 177 h 672"/>
                <a:gd name="T82" fmla="*/ 440 w 509"/>
                <a:gd name="T83" fmla="*/ 194 h 672"/>
                <a:gd name="T84" fmla="*/ 431 w 509"/>
                <a:gd name="T85" fmla="*/ 213 h 672"/>
                <a:gd name="T86" fmla="*/ 414 w 509"/>
                <a:gd name="T87" fmla="*/ 240 h 672"/>
                <a:gd name="T88" fmla="*/ 395 w 509"/>
                <a:gd name="T89" fmla="*/ 281 h 672"/>
                <a:gd name="T90" fmla="*/ 375 w 509"/>
                <a:gd name="T91" fmla="*/ 320 h 672"/>
                <a:gd name="T92" fmla="*/ 346 w 509"/>
                <a:gd name="T93" fmla="*/ 363 h 672"/>
                <a:gd name="T94" fmla="*/ 315 w 509"/>
                <a:gd name="T95" fmla="*/ 400 h 672"/>
                <a:gd name="T96" fmla="*/ 279 w 509"/>
                <a:gd name="T97" fmla="*/ 440 h 672"/>
                <a:gd name="T98" fmla="*/ 254 w 509"/>
                <a:gd name="T99" fmla="*/ 462 h 672"/>
                <a:gd name="T100" fmla="*/ 193 w 509"/>
                <a:gd name="T101" fmla="*/ 502 h 672"/>
                <a:gd name="T102" fmla="*/ 158 w 509"/>
                <a:gd name="T103" fmla="*/ 528 h 672"/>
                <a:gd name="T104" fmla="*/ 134 w 509"/>
                <a:gd name="T105" fmla="*/ 549 h 672"/>
                <a:gd name="T106" fmla="*/ 83 w 509"/>
                <a:gd name="T107" fmla="*/ 600 h 672"/>
                <a:gd name="T108" fmla="*/ 69 w 509"/>
                <a:gd name="T109" fmla="*/ 616 h 672"/>
                <a:gd name="T110" fmla="*/ 54 w 509"/>
                <a:gd name="T111" fmla="*/ 632 h 672"/>
                <a:gd name="T112" fmla="*/ 49 w 509"/>
                <a:gd name="T113" fmla="*/ 630 h 672"/>
                <a:gd name="T114" fmla="*/ 51 w 509"/>
                <a:gd name="T115" fmla="*/ 632 h 672"/>
                <a:gd name="T116" fmla="*/ 50 w 509"/>
                <a:gd name="T117" fmla="*/ 639 h 672"/>
                <a:gd name="T118" fmla="*/ 47 w 509"/>
                <a:gd name="T119" fmla="*/ 635 h 672"/>
                <a:gd name="T120" fmla="*/ 44 w 509"/>
                <a:gd name="T121" fmla="*/ 648 h 672"/>
                <a:gd name="T122" fmla="*/ 39 w 509"/>
                <a:gd name="T123" fmla="*/ 648 h 672"/>
                <a:gd name="T124" fmla="*/ 32 w 509"/>
                <a:gd name="T125" fmla="*/ 66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9" h="672">
                  <a:moveTo>
                    <a:pt x="45" y="395"/>
                  </a:moveTo>
                  <a:cubicBezTo>
                    <a:pt x="47" y="395"/>
                    <a:pt x="47" y="395"/>
                    <a:pt x="47" y="395"/>
                  </a:cubicBezTo>
                  <a:cubicBezTo>
                    <a:pt x="46" y="393"/>
                    <a:pt x="46" y="393"/>
                    <a:pt x="46" y="393"/>
                  </a:cubicBezTo>
                  <a:cubicBezTo>
                    <a:pt x="46" y="393"/>
                    <a:pt x="47" y="392"/>
                    <a:pt x="47" y="392"/>
                  </a:cubicBezTo>
                  <a:cubicBezTo>
                    <a:pt x="47" y="391"/>
                    <a:pt x="48" y="391"/>
                    <a:pt x="48" y="391"/>
                  </a:cubicBezTo>
                  <a:cubicBezTo>
                    <a:pt x="48" y="390"/>
                    <a:pt x="48" y="390"/>
                    <a:pt x="48" y="390"/>
                  </a:cubicBezTo>
                  <a:cubicBezTo>
                    <a:pt x="49" y="391"/>
                    <a:pt x="49" y="391"/>
                    <a:pt x="49" y="391"/>
                  </a:cubicBezTo>
                  <a:cubicBezTo>
                    <a:pt x="49" y="390"/>
                    <a:pt x="49" y="390"/>
                    <a:pt x="49" y="390"/>
                  </a:cubicBezTo>
                  <a:cubicBezTo>
                    <a:pt x="50" y="390"/>
                    <a:pt x="50" y="390"/>
                    <a:pt x="50" y="390"/>
                  </a:cubicBezTo>
                  <a:cubicBezTo>
                    <a:pt x="51" y="389"/>
                    <a:pt x="51" y="389"/>
                    <a:pt x="51" y="389"/>
                  </a:cubicBezTo>
                  <a:cubicBezTo>
                    <a:pt x="52" y="388"/>
                    <a:pt x="52" y="388"/>
                    <a:pt x="52" y="388"/>
                  </a:cubicBezTo>
                  <a:cubicBezTo>
                    <a:pt x="52" y="388"/>
                    <a:pt x="52" y="386"/>
                    <a:pt x="54" y="386"/>
                  </a:cubicBezTo>
                  <a:cubicBezTo>
                    <a:pt x="56" y="387"/>
                    <a:pt x="76" y="385"/>
                    <a:pt x="76" y="385"/>
                  </a:cubicBezTo>
                  <a:cubicBezTo>
                    <a:pt x="77" y="385"/>
                    <a:pt x="83" y="383"/>
                    <a:pt x="86" y="382"/>
                  </a:cubicBezTo>
                  <a:cubicBezTo>
                    <a:pt x="88" y="382"/>
                    <a:pt x="92" y="381"/>
                    <a:pt x="93" y="379"/>
                  </a:cubicBezTo>
                  <a:cubicBezTo>
                    <a:pt x="95" y="377"/>
                    <a:pt x="95" y="379"/>
                    <a:pt x="98" y="372"/>
                  </a:cubicBezTo>
                  <a:cubicBezTo>
                    <a:pt x="101" y="365"/>
                    <a:pt x="103" y="365"/>
                    <a:pt x="106" y="364"/>
                  </a:cubicBezTo>
                  <a:cubicBezTo>
                    <a:pt x="109" y="362"/>
                    <a:pt x="119" y="357"/>
                    <a:pt x="119" y="357"/>
                  </a:cubicBezTo>
                  <a:cubicBezTo>
                    <a:pt x="148" y="348"/>
                    <a:pt x="148" y="348"/>
                    <a:pt x="148" y="348"/>
                  </a:cubicBezTo>
                  <a:cubicBezTo>
                    <a:pt x="194" y="351"/>
                    <a:pt x="194" y="351"/>
                    <a:pt x="194" y="351"/>
                  </a:cubicBezTo>
                  <a:cubicBezTo>
                    <a:pt x="342" y="199"/>
                    <a:pt x="342" y="199"/>
                    <a:pt x="342" y="199"/>
                  </a:cubicBezTo>
                  <a:cubicBezTo>
                    <a:pt x="293" y="199"/>
                    <a:pt x="293" y="199"/>
                    <a:pt x="293" y="199"/>
                  </a:cubicBezTo>
                  <a:cubicBezTo>
                    <a:pt x="147" y="149"/>
                    <a:pt x="147" y="149"/>
                    <a:pt x="147" y="149"/>
                  </a:cubicBezTo>
                  <a:cubicBezTo>
                    <a:pt x="129" y="131"/>
                    <a:pt x="129" y="131"/>
                    <a:pt x="129" y="131"/>
                  </a:cubicBezTo>
                  <a:cubicBezTo>
                    <a:pt x="129" y="131"/>
                    <a:pt x="124" y="131"/>
                    <a:pt x="123" y="131"/>
                  </a:cubicBezTo>
                  <a:cubicBezTo>
                    <a:pt x="122" y="130"/>
                    <a:pt x="122" y="129"/>
                    <a:pt x="121" y="129"/>
                  </a:cubicBezTo>
                  <a:cubicBezTo>
                    <a:pt x="121" y="129"/>
                    <a:pt x="119" y="126"/>
                    <a:pt x="119" y="126"/>
                  </a:cubicBezTo>
                  <a:cubicBezTo>
                    <a:pt x="118" y="122"/>
                    <a:pt x="118" y="122"/>
                    <a:pt x="118" y="122"/>
                  </a:cubicBezTo>
                  <a:cubicBezTo>
                    <a:pt x="117" y="121"/>
                    <a:pt x="117" y="121"/>
                    <a:pt x="117" y="121"/>
                  </a:cubicBezTo>
                  <a:cubicBezTo>
                    <a:pt x="117" y="121"/>
                    <a:pt x="114" y="120"/>
                    <a:pt x="114" y="120"/>
                  </a:cubicBezTo>
                  <a:cubicBezTo>
                    <a:pt x="114" y="120"/>
                    <a:pt x="112" y="119"/>
                    <a:pt x="112" y="119"/>
                  </a:cubicBezTo>
                  <a:cubicBezTo>
                    <a:pt x="111" y="111"/>
                    <a:pt x="111" y="111"/>
                    <a:pt x="111" y="111"/>
                  </a:cubicBezTo>
                  <a:cubicBezTo>
                    <a:pt x="111" y="111"/>
                    <a:pt x="111" y="109"/>
                    <a:pt x="111" y="108"/>
                  </a:cubicBezTo>
                  <a:cubicBezTo>
                    <a:pt x="110" y="107"/>
                    <a:pt x="110" y="107"/>
                    <a:pt x="110" y="107"/>
                  </a:cubicBezTo>
                  <a:cubicBezTo>
                    <a:pt x="110" y="107"/>
                    <a:pt x="107" y="105"/>
                    <a:pt x="106" y="105"/>
                  </a:cubicBezTo>
                  <a:cubicBezTo>
                    <a:pt x="106" y="105"/>
                    <a:pt x="105" y="105"/>
                    <a:pt x="105" y="105"/>
                  </a:cubicBezTo>
                  <a:cubicBezTo>
                    <a:pt x="105" y="105"/>
                    <a:pt x="104" y="105"/>
                    <a:pt x="103" y="105"/>
                  </a:cubicBezTo>
                  <a:cubicBezTo>
                    <a:pt x="103" y="105"/>
                    <a:pt x="102" y="105"/>
                    <a:pt x="102" y="105"/>
                  </a:cubicBezTo>
                  <a:cubicBezTo>
                    <a:pt x="98" y="95"/>
                    <a:pt x="98" y="95"/>
                    <a:pt x="98" y="95"/>
                  </a:cubicBezTo>
                  <a:cubicBezTo>
                    <a:pt x="95" y="93"/>
                    <a:pt x="95" y="93"/>
                    <a:pt x="95" y="93"/>
                  </a:cubicBezTo>
                  <a:cubicBezTo>
                    <a:pt x="94" y="91"/>
                    <a:pt x="94" y="91"/>
                    <a:pt x="94" y="91"/>
                  </a:cubicBezTo>
                  <a:cubicBezTo>
                    <a:pt x="93" y="91"/>
                    <a:pt x="93" y="91"/>
                    <a:pt x="93" y="91"/>
                  </a:cubicBezTo>
                  <a:cubicBezTo>
                    <a:pt x="92" y="89"/>
                    <a:pt x="92" y="89"/>
                    <a:pt x="92" y="89"/>
                  </a:cubicBezTo>
                  <a:cubicBezTo>
                    <a:pt x="91" y="89"/>
                    <a:pt x="91" y="89"/>
                    <a:pt x="91" y="89"/>
                  </a:cubicBezTo>
                  <a:cubicBezTo>
                    <a:pt x="91" y="88"/>
                    <a:pt x="91" y="88"/>
                    <a:pt x="91" y="88"/>
                  </a:cubicBezTo>
                  <a:cubicBezTo>
                    <a:pt x="89" y="83"/>
                    <a:pt x="89" y="83"/>
                    <a:pt x="89" y="83"/>
                  </a:cubicBezTo>
                  <a:cubicBezTo>
                    <a:pt x="88" y="83"/>
                    <a:pt x="88" y="83"/>
                    <a:pt x="88" y="83"/>
                  </a:cubicBezTo>
                  <a:cubicBezTo>
                    <a:pt x="88" y="76"/>
                    <a:pt x="88" y="76"/>
                    <a:pt x="88" y="76"/>
                  </a:cubicBezTo>
                  <a:cubicBezTo>
                    <a:pt x="85" y="75"/>
                    <a:pt x="85" y="75"/>
                    <a:pt x="85" y="75"/>
                  </a:cubicBezTo>
                  <a:cubicBezTo>
                    <a:pt x="85" y="74"/>
                    <a:pt x="85" y="74"/>
                    <a:pt x="85" y="74"/>
                  </a:cubicBezTo>
                  <a:cubicBezTo>
                    <a:pt x="83" y="73"/>
                    <a:pt x="83" y="73"/>
                    <a:pt x="83" y="73"/>
                  </a:cubicBezTo>
                  <a:cubicBezTo>
                    <a:pt x="83" y="71"/>
                    <a:pt x="83" y="71"/>
                    <a:pt x="83" y="71"/>
                  </a:cubicBezTo>
                  <a:cubicBezTo>
                    <a:pt x="82" y="69"/>
                    <a:pt x="82" y="69"/>
                    <a:pt x="82" y="69"/>
                  </a:cubicBezTo>
                  <a:cubicBezTo>
                    <a:pt x="84" y="68"/>
                    <a:pt x="84" y="68"/>
                    <a:pt x="84" y="68"/>
                  </a:cubicBezTo>
                  <a:cubicBezTo>
                    <a:pt x="87" y="63"/>
                    <a:pt x="87" y="63"/>
                    <a:pt x="87" y="63"/>
                  </a:cubicBezTo>
                  <a:cubicBezTo>
                    <a:pt x="89" y="61"/>
                    <a:pt x="89" y="61"/>
                    <a:pt x="89" y="61"/>
                  </a:cubicBezTo>
                  <a:cubicBezTo>
                    <a:pt x="91" y="58"/>
                    <a:pt x="91" y="58"/>
                    <a:pt x="91" y="58"/>
                  </a:cubicBezTo>
                  <a:cubicBezTo>
                    <a:pt x="93" y="57"/>
                    <a:pt x="93" y="57"/>
                    <a:pt x="93" y="57"/>
                  </a:cubicBezTo>
                  <a:cubicBezTo>
                    <a:pt x="95" y="54"/>
                    <a:pt x="95" y="54"/>
                    <a:pt x="95" y="54"/>
                  </a:cubicBezTo>
                  <a:cubicBezTo>
                    <a:pt x="94" y="53"/>
                    <a:pt x="94" y="53"/>
                    <a:pt x="94" y="53"/>
                  </a:cubicBezTo>
                  <a:cubicBezTo>
                    <a:pt x="96" y="50"/>
                    <a:pt x="96" y="50"/>
                    <a:pt x="96" y="50"/>
                  </a:cubicBezTo>
                  <a:cubicBezTo>
                    <a:pt x="111" y="27"/>
                    <a:pt x="111" y="27"/>
                    <a:pt x="111" y="27"/>
                  </a:cubicBezTo>
                  <a:cubicBezTo>
                    <a:pt x="111" y="27"/>
                    <a:pt x="111" y="27"/>
                    <a:pt x="111" y="27"/>
                  </a:cubicBezTo>
                  <a:cubicBezTo>
                    <a:pt x="112" y="27"/>
                    <a:pt x="112" y="27"/>
                    <a:pt x="112" y="27"/>
                  </a:cubicBezTo>
                  <a:cubicBezTo>
                    <a:pt x="112" y="27"/>
                    <a:pt x="113" y="28"/>
                    <a:pt x="113" y="27"/>
                  </a:cubicBezTo>
                  <a:cubicBezTo>
                    <a:pt x="113" y="27"/>
                    <a:pt x="113" y="26"/>
                    <a:pt x="113" y="26"/>
                  </a:cubicBezTo>
                  <a:cubicBezTo>
                    <a:pt x="112" y="26"/>
                    <a:pt x="112" y="26"/>
                    <a:pt x="112" y="26"/>
                  </a:cubicBezTo>
                  <a:cubicBezTo>
                    <a:pt x="112" y="26"/>
                    <a:pt x="112" y="25"/>
                    <a:pt x="113" y="26"/>
                  </a:cubicBezTo>
                  <a:cubicBezTo>
                    <a:pt x="113" y="26"/>
                    <a:pt x="113" y="26"/>
                    <a:pt x="114" y="27"/>
                  </a:cubicBezTo>
                  <a:cubicBezTo>
                    <a:pt x="114" y="27"/>
                    <a:pt x="114" y="28"/>
                    <a:pt x="114" y="28"/>
                  </a:cubicBezTo>
                  <a:cubicBezTo>
                    <a:pt x="114" y="28"/>
                    <a:pt x="114" y="28"/>
                    <a:pt x="114" y="28"/>
                  </a:cubicBezTo>
                  <a:cubicBezTo>
                    <a:pt x="115" y="29"/>
                    <a:pt x="115" y="29"/>
                    <a:pt x="115" y="29"/>
                  </a:cubicBezTo>
                  <a:cubicBezTo>
                    <a:pt x="115" y="29"/>
                    <a:pt x="115" y="29"/>
                    <a:pt x="116" y="30"/>
                  </a:cubicBezTo>
                  <a:cubicBezTo>
                    <a:pt x="116" y="30"/>
                    <a:pt x="116" y="30"/>
                    <a:pt x="116" y="30"/>
                  </a:cubicBezTo>
                  <a:cubicBezTo>
                    <a:pt x="117" y="31"/>
                    <a:pt x="117" y="31"/>
                    <a:pt x="118" y="31"/>
                  </a:cubicBezTo>
                  <a:cubicBezTo>
                    <a:pt x="118" y="31"/>
                    <a:pt x="118" y="31"/>
                    <a:pt x="119" y="31"/>
                  </a:cubicBezTo>
                  <a:cubicBezTo>
                    <a:pt x="119" y="31"/>
                    <a:pt x="120" y="31"/>
                    <a:pt x="120" y="31"/>
                  </a:cubicBezTo>
                  <a:cubicBezTo>
                    <a:pt x="120" y="31"/>
                    <a:pt x="120" y="32"/>
                    <a:pt x="121" y="32"/>
                  </a:cubicBezTo>
                  <a:cubicBezTo>
                    <a:pt x="121" y="32"/>
                    <a:pt x="122" y="32"/>
                    <a:pt x="122" y="32"/>
                  </a:cubicBezTo>
                  <a:cubicBezTo>
                    <a:pt x="122" y="32"/>
                    <a:pt x="123" y="32"/>
                    <a:pt x="122" y="32"/>
                  </a:cubicBezTo>
                  <a:cubicBezTo>
                    <a:pt x="122" y="32"/>
                    <a:pt x="121" y="32"/>
                    <a:pt x="121" y="33"/>
                  </a:cubicBezTo>
                  <a:cubicBezTo>
                    <a:pt x="121" y="33"/>
                    <a:pt x="121" y="33"/>
                    <a:pt x="121" y="33"/>
                  </a:cubicBezTo>
                  <a:cubicBezTo>
                    <a:pt x="121" y="34"/>
                    <a:pt x="122" y="35"/>
                    <a:pt x="122" y="35"/>
                  </a:cubicBezTo>
                  <a:cubicBezTo>
                    <a:pt x="122" y="35"/>
                    <a:pt x="122" y="36"/>
                    <a:pt x="122" y="36"/>
                  </a:cubicBezTo>
                  <a:cubicBezTo>
                    <a:pt x="122" y="37"/>
                    <a:pt x="122" y="37"/>
                    <a:pt x="122" y="38"/>
                  </a:cubicBezTo>
                  <a:cubicBezTo>
                    <a:pt x="123" y="39"/>
                    <a:pt x="122" y="39"/>
                    <a:pt x="123" y="40"/>
                  </a:cubicBezTo>
                  <a:cubicBezTo>
                    <a:pt x="124" y="40"/>
                    <a:pt x="124" y="40"/>
                    <a:pt x="125" y="41"/>
                  </a:cubicBezTo>
                  <a:cubicBezTo>
                    <a:pt x="126" y="42"/>
                    <a:pt x="126" y="42"/>
                    <a:pt x="126" y="43"/>
                  </a:cubicBezTo>
                  <a:cubicBezTo>
                    <a:pt x="126" y="43"/>
                    <a:pt x="126" y="43"/>
                    <a:pt x="126" y="45"/>
                  </a:cubicBezTo>
                  <a:cubicBezTo>
                    <a:pt x="127" y="46"/>
                    <a:pt x="128" y="48"/>
                    <a:pt x="128" y="48"/>
                  </a:cubicBezTo>
                  <a:cubicBezTo>
                    <a:pt x="129" y="49"/>
                    <a:pt x="130" y="50"/>
                    <a:pt x="130" y="51"/>
                  </a:cubicBezTo>
                  <a:cubicBezTo>
                    <a:pt x="131" y="52"/>
                    <a:pt x="131" y="53"/>
                    <a:pt x="132" y="54"/>
                  </a:cubicBezTo>
                  <a:cubicBezTo>
                    <a:pt x="133" y="54"/>
                    <a:pt x="131" y="53"/>
                    <a:pt x="133" y="55"/>
                  </a:cubicBezTo>
                  <a:cubicBezTo>
                    <a:pt x="136" y="57"/>
                    <a:pt x="134" y="56"/>
                    <a:pt x="136" y="58"/>
                  </a:cubicBezTo>
                  <a:cubicBezTo>
                    <a:pt x="138" y="60"/>
                    <a:pt x="136" y="57"/>
                    <a:pt x="139" y="61"/>
                  </a:cubicBezTo>
                  <a:cubicBezTo>
                    <a:pt x="142" y="64"/>
                    <a:pt x="141" y="63"/>
                    <a:pt x="143" y="64"/>
                  </a:cubicBezTo>
                  <a:cubicBezTo>
                    <a:pt x="144" y="66"/>
                    <a:pt x="145" y="66"/>
                    <a:pt x="147" y="67"/>
                  </a:cubicBezTo>
                  <a:cubicBezTo>
                    <a:pt x="148" y="69"/>
                    <a:pt x="147" y="69"/>
                    <a:pt x="148" y="69"/>
                  </a:cubicBezTo>
                  <a:cubicBezTo>
                    <a:pt x="149" y="69"/>
                    <a:pt x="149" y="68"/>
                    <a:pt x="150" y="69"/>
                  </a:cubicBezTo>
                  <a:cubicBezTo>
                    <a:pt x="150" y="70"/>
                    <a:pt x="151" y="71"/>
                    <a:pt x="151" y="71"/>
                  </a:cubicBezTo>
                  <a:cubicBezTo>
                    <a:pt x="151" y="71"/>
                    <a:pt x="152" y="72"/>
                    <a:pt x="153" y="72"/>
                  </a:cubicBezTo>
                  <a:cubicBezTo>
                    <a:pt x="153" y="72"/>
                    <a:pt x="154" y="72"/>
                    <a:pt x="154" y="73"/>
                  </a:cubicBezTo>
                  <a:cubicBezTo>
                    <a:pt x="155" y="73"/>
                    <a:pt x="154" y="72"/>
                    <a:pt x="155" y="73"/>
                  </a:cubicBezTo>
                  <a:cubicBezTo>
                    <a:pt x="157" y="75"/>
                    <a:pt x="157" y="75"/>
                    <a:pt x="158" y="76"/>
                  </a:cubicBezTo>
                  <a:cubicBezTo>
                    <a:pt x="159" y="76"/>
                    <a:pt x="159" y="77"/>
                    <a:pt x="160" y="77"/>
                  </a:cubicBezTo>
                  <a:cubicBezTo>
                    <a:pt x="160" y="78"/>
                    <a:pt x="160" y="79"/>
                    <a:pt x="161" y="79"/>
                  </a:cubicBezTo>
                  <a:cubicBezTo>
                    <a:pt x="162" y="79"/>
                    <a:pt x="163" y="79"/>
                    <a:pt x="165" y="80"/>
                  </a:cubicBezTo>
                  <a:cubicBezTo>
                    <a:pt x="166" y="81"/>
                    <a:pt x="166" y="80"/>
                    <a:pt x="166" y="80"/>
                  </a:cubicBezTo>
                  <a:cubicBezTo>
                    <a:pt x="166" y="80"/>
                    <a:pt x="168" y="80"/>
                    <a:pt x="169" y="80"/>
                  </a:cubicBezTo>
                  <a:cubicBezTo>
                    <a:pt x="171" y="80"/>
                    <a:pt x="171" y="80"/>
                    <a:pt x="172" y="80"/>
                  </a:cubicBezTo>
                  <a:cubicBezTo>
                    <a:pt x="173" y="80"/>
                    <a:pt x="173" y="81"/>
                    <a:pt x="174" y="81"/>
                  </a:cubicBezTo>
                  <a:cubicBezTo>
                    <a:pt x="174" y="81"/>
                    <a:pt x="174" y="81"/>
                    <a:pt x="176" y="81"/>
                  </a:cubicBezTo>
                  <a:cubicBezTo>
                    <a:pt x="178" y="80"/>
                    <a:pt x="178" y="81"/>
                    <a:pt x="179" y="80"/>
                  </a:cubicBezTo>
                  <a:cubicBezTo>
                    <a:pt x="181" y="80"/>
                    <a:pt x="180" y="80"/>
                    <a:pt x="181" y="80"/>
                  </a:cubicBezTo>
                  <a:cubicBezTo>
                    <a:pt x="182" y="79"/>
                    <a:pt x="181" y="79"/>
                    <a:pt x="183" y="79"/>
                  </a:cubicBezTo>
                  <a:cubicBezTo>
                    <a:pt x="185" y="79"/>
                    <a:pt x="185" y="78"/>
                    <a:pt x="186" y="79"/>
                  </a:cubicBezTo>
                  <a:cubicBezTo>
                    <a:pt x="187" y="79"/>
                    <a:pt x="188" y="79"/>
                    <a:pt x="189" y="79"/>
                  </a:cubicBezTo>
                  <a:cubicBezTo>
                    <a:pt x="190" y="79"/>
                    <a:pt x="191" y="79"/>
                    <a:pt x="191" y="79"/>
                  </a:cubicBezTo>
                  <a:cubicBezTo>
                    <a:pt x="192" y="79"/>
                    <a:pt x="192" y="79"/>
                    <a:pt x="192" y="79"/>
                  </a:cubicBezTo>
                  <a:cubicBezTo>
                    <a:pt x="193" y="79"/>
                    <a:pt x="194" y="79"/>
                    <a:pt x="195" y="79"/>
                  </a:cubicBezTo>
                  <a:cubicBezTo>
                    <a:pt x="195" y="78"/>
                    <a:pt x="196" y="78"/>
                    <a:pt x="196" y="78"/>
                  </a:cubicBezTo>
                  <a:cubicBezTo>
                    <a:pt x="196" y="78"/>
                    <a:pt x="197" y="78"/>
                    <a:pt x="196" y="77"/>
                  </a:cubicBezTo>
                  <a:cubicBezTo>
                    <a:pt x="196" y="77"/>
                    <a:pt x="195" y="77"/>
                    <a:pt x="195" y="77"/>
                  </a:cubicBezTo>
                  <a:cubicBezTo>
                    <a:pt x="195" y="77"/>
                    <a:pt x="195" y="77"/>
                    <a:pt x="196" y="77"/>
                  </a:cubicBezTo>
                  <a:cubicBezTo>
                    <a:pt x="196" y="76"/>
                    <a:pt x="198" y="75"/>
                    <a:pt x="198" y="75"/>
                  </a:cubicBezTo>
                  <a:cubicBezTo>
                    <a:pt x="199" y="75"/>
                    <a:pt x="199" y="75"/>
                    <a:pt x="200" y="75"/>
                  </a:cubicBezTo>
                  <a:cubicBezTo>
                    <a:pt x="201" y="74"/>
                    <a:pt x="202" y="75"/>
                    <a:pt x="202" y="74"/>
                  </a:cubicBezTo>
                  <a:cubicBezTo>
                    <a:pt x="203" y="73"/>
                    <a:pt x="204" y="73"/>
                    <a:pt x="204" y="73"/>
                  </a:cubicBezTo>
                  <a:cubicBezTo>
                    <a:pt x="205" y="72"/>
                    <a:pt x="205" y="73"/>
                    <a:pt x="206" y="72"/>
                  </a:cubicBezTo>
                  <a:cubicBezTo>
                    <a:pt x="206" y="72"/>
                    <a:pt x="206" y="72"/>
                    <a:pt x="207" y="71"/>
                  </a:cubicBezTo>
                  <a:cubicBezTo>
                    <a:pt x="207" y="70"/>
                    <a:pt x="207" y="70"/>
                    <a:pt x="208" y="70"/>
                  </a:cubicBezTo>
                  <a:cubicBezTo>
                    <a:pt x="208" y="69"/>
                    <a:pt x="209" y="69"/>
                    <a:pt x="210" y="68"/>
                  </a:cubicBezTo>
                  <a:cubicBezTo>
                    <a:pt x="210" y="68"/>
                    <a:pt x="211" y="67"/>
                    <a:pt x="211" y="67"/>
                  </a:cubicBezTo>
                  <a:cubicBezTo>
                    <a:pt x="211" y="67"/>
                    <a:pt x="211" y="67"/>
                    <a:pt x="212" y="67"/>
                  </a:cubicBezTo>
                  <a:cubicBezTo>
                    <a:pt x="214" y="67"/>
                    <a:pt x="214" y="67"/>
                    <a:pt x="214" y="67"/>
                  </a:cubicBezTo>
                  <a:cubicBezTo>
                    <a:pt x="215" y="67"/>
                    <a:pt x="216" y="67"/>
                    <a:pt x="217" y="67"/>
                  </a:cubicBezTo>
                  <a:cubicBezTo>
                    <a:pt x="218" y="67"/>
                    <a:pt x="218" y="67"/>
                    <a:pt x="218" y="66"/>
                  </a:cubicBezTo>
                  <a:cubicBezTo>
                    <a:pt x="219" y="66"/>
                    <a:pt x="219" y="66"/>
                    <a:pt x="219" y="66"/>
                  </a:cubicBezTo>
                  <a:cubicBezTo>
                    <a:pt x="220" y="65"/>
                    <a:pt x="220" y="65"/>
                    <a:pt x="220" y="65"/>
                  </a:cubicBezTo>
                  <a:cubicBezTo>
                    <a:pt x="221" y="65"/>
                    <a:pt x="221" y="65"/>
                    <a:pt x="221" y="65"/>
                  </a:cubicBezTo>
                  <a:cubicBezTo>
                    <a:pt x="222" y="64"/>
                    <a:pt x="222" y="64"/>
                    <a:pt x="223" y="64"/>
                  </a:cubicBezTo>
                  <a:cubicBezTo>
                    <a:pt x="223" y="64"/>
                    <a:pt x="224" y="64"/>
                    <a:pt x="224" y="63"/>
                  </a:cubicBezTo>
                  <a:cubicBezTo>
                    <a:pt x="224" y="63"/>
                    <a:pt x="223" y="63"/>
                    <a:pt x="224" y="62"/>
                  </a:cubicBezTo>
                  <a:cubicBezTo>
                    <a:pt x="225" y="62"/>
                    <a:pt x="225" y="61"/>
                    <a:pt x="226" y="61"/>
                  </a:cubicBezTo>
                  <a:cubicBezTo>
                    <a:pt x="226" y="61"/>
                    <a:pt x="227" y="61"/>
                    <a:pt x="227" y="61"/>
                  </a:cubicBezTo>
                  <a:cubicBezTo>
                    <a:pt x="228" y="61"/>
                    <a:pt x="226" y="62"/>
                    <a:pt x="228" y="61"/>
                  </a:cubicBezTo>
                  <a:cubicBezTo>
                    <a:pt x="229" y="60"/>
                    <a:pt x="229" y="60"/>
                    <a:pt x="230" y="60"/>
                  </a:cubicBezTo>
                  <a:cubicBezTo>
                    <a:pt x="231" y="59"/>
                    <a:pt x="231" y="59"/>
                    <a:pt x="231" y="59"/>
                  </a:cubicBezTo>
                  <a:cubicBezTo>
                    <a:pt x="232" y="58"/>
                    <a:pt x="232" y="58"/>
                    <a:pt x="232" y="58"/>
                  </a:cubicBezTo>
                  <a:cubicBezTo>
                    <a:pt x="232" y="58"/>
                    <a:pt x="233" y="58"/>
                    <a:pt x="233" y="58"/>
                  </a:cubicBezTo>
                  <a:cubicBezTo>
                    <a:pt x="233" y="57"/>
                    <a:pt x="234" y="57"/>
                    <a:pt x="234" y="57"/>
                  </a:cubicBezTo>
                  <a:cubicBezTo>
                    <a:pt x="234" y="57"/>
                    <a:pt x="235" y="57"/>
                    <a:pt x="235" y="57"/>
                  </a:cubicBezTo>
                  <a:cubicBezTo>
                    <a:pt x="236" y="57"/>
                    <a:pt x="236" y="57"/>
                    <a:pt x="236" y="57"/>
                  </a:cubicBezTo>
                  <a:cubicBezTo>
                    <a:pt x="237" y="58"/>
                    <a:pt x="237" y="58"/>
                    <a:pt x="237" y="58"/>
                  </a:cubicBezTo>
                  <a:cubicBezTo>
                    <a:pt x="237" y="58"/>
                    <a:pt x="237" y="59"/>
                    <a:pt x="238" y="59"/>
                  </a:cubicBezTo>
                  <a:cubicBezTo>
                    <a:pt x="238" y="59"/>
                    <a:pt x="239" y="59"/>
                    <a:pt x="239" y="59"/>
                  </a:cubicBezTo>
                  <a:cubicBezTo>
                    <a:pt x="239" y="59"/>
                    <a:pt x="239" y="59"/>
                    <a:pt x="239" y="59"/>
                  </a:cubicBezTo>
                  <a:cubicBezTo>
                    <a:pt x="239" y="58"/>
                    <a:pt x="238" y="58"/>
                    <a:pt x="238" y="58"/>
                  </a:cubicBezTo>
                  <a:cubicBezTo>
                    <a:pt x="239" y="58"/>
                    <a:pt x="239" y="58"/>
                    <a:pt x="239" y="58"/>
                  </a:cubicBezTo>
                  <a:cubicBezTo>
                    <a:pt x="239" y="58"/>
                    <a:pt x="239" y="58"/>
                    <a:pt x="240" y="59"/>
                  </a:cubicBezTo>
                  <a:cubicBezTo>
                    <a:pt x="241" y="59"/>
                    <a:pt x="242" y="60"/>
                    <a:pt x="242" y="60"/>
                  </a:cubicBezTo>
                  <a:cubicBezTo>
                    <a:pt x="242" y="60"/>
                    <a:pt x="242" y="60"/>
                    <a:pt x="242" y="60"/>
                  </a:cubicBezTo>
                  <a:cubicBezTo>
                    <a:pt x="243" y="60"/>
                    <a:pt x="244" y="61"/>
                    <a:pt x="244" y="61"/>
                  </a:cubicBezTo>
                  <a:cubicBezTo>
                    <a:pt x="244" y="61"/>
                    <a:pt x="245" y="61"/>
                    <a:pt x="246" y="61"/>
                  </a:cubicBezTo>
                  <a:cubicBezTo>
                    <a:pt x="246" y="62"/>
                    <a:pt x="247" y="62"/>
                    <a:pt x="247" y="62"/>
                  </a:cubicBezTo>
                  <a:cubicBezTo>
                    <a:pt x="248" y="62"/>
                    <a:pt x="249" y="61"/>
                    <a:pt x="251" y="61"/>
                  </a:cubicBezTo>
                  <a:cubicBezTo>
                    <a:pt x="252" y="61"/>
                    <a:pt x="254" y="61"/>
                    <a:pt x="254" y="61"/>
                  </a:cubicBezTo>
                  <a:cubicBezTo>
                    <a:pt x="254" y="61"/>
                    <a:pt x="255" y="61"/>
                    <a:pt x="256" y="61"/>
                  </a:cubicBezTo>
                  <a:cubicBezTo>
                    <a:pt x="256" y="61"/>
                    <a:pt x="256" y="61"/>
                    <a:pt x="257" y="61"/>
                  </a:cubicBezTo>
                  <a:cubicBezTo>
                    <a:pt x="258" y="62"/>
                    <a:pt x="258" y="62"/>
                    <a:pt x="259" y="63"/>
                  </a:cubicBezTo>
                  <a:cubicBezTo>
                    <a:pt x="259" y="63"/>
                    <a:pt x="260" y="64"/>
                    <a:pt x="260" y="64"/>
                  </a:cubicBezTo>
                  <a:cubicBezTo>
                    <a:pt x="261" y="65"/>
                    <a:pt x="261" y="65"/>
                    <a:pt x="261" y="65"/>
                  </a:cubicBezTo>
                  <a:cubicBezTo>
                    <a:pt x="262" y="65"/>
                    <a:pt x="262" y="66"/>
                    <a:pt x="263" y="66"/>
                  </a:cubicBezTo>
                  <a:cubicBezTo>
                    <a:pt x="265" y="66"/>
                    <a:pt x="264" y="66"/>
                    <a:pt x="265" y="66"/>
                  </a:cubicBezTo>
                  <a:cubicBezTo>
                    <a:pt x="266" y="65"/>
                    <a:pt x="266" y="66"/>
                    <a:pt x="267" y="65"/>
                  </a:cubicBezTo>
                  <a:cubicBezTo>
                    <a:pt x="268" y="65"/>
                    <a:pt x="268" y="65"/>
                    <a:pt x="269" y="65"/>
                  </a:cubicBezTo>
                  <a:cubicBezTo>
                    <a:pt x="271" y="64"/>
                    <a:pt x="271" y="63"/>
                    <a:pt x="273" y="63"/>
                  </a:cubicBezTo>
                  <a:cubicBezTo>
                    <a:pt x="275" y="63"/>
                    <a:pt x="274" y="64"/>
                    <a:pt x="275" y="63"/>
                  </a:cubicBezTo>
                  <a:cubicBezTo>
                    <a:pt x="276" y="63"/>
                    <a:pt x="277" y="63"/>
                    <a:pt x="278" y="62"/>
                  </a:cubicBezTo>
                  <a:cubicBezTo>
                    <a:pt x="278" y="62"/>
                    <a:pt x="278" y="62"/>
                    <a:pt x="279" y="61"/>
                  </a:cubicBezTo>
                  <a:cubicBezTo>
                    <a:pt x="281" y="60"/>
                    <a:pt x="281" y="60"/>
                    <a:pt x="282" y="59"/>
                  </a:cubicBezTo>
                  <a:cubicBezTo>
                    <a:pt x="283" y="59"/>
                    <a:pt x="283" y="59"/>
                    <a:pt x="284" y="58"/>
                  </a:cubicBezTo>
                  <a:cubicBezTo>
                    <a:pt x="285" y="58"/>
                    <a:pt x="286" y="57"/>
                    <a:pt x="286" y="57"/>
                  </a:cubicBezTo>
                  <a:cubicBezTo>
                    <a:pt x="287" y="57"/>
                    <a:pt x="288" y="56"/>
                    <a:pt x="288" y="56"/>
                  </a:cubicBezTo>
                  <a:cubicBezTo>
                    <a:pt x="288" y="56"/>
                    <a:pt x="288" y="56"/>
                    <a:pt x="289" y="55"/>
                  </a:cubicBezTo>
                  <a:cubicBezTo>
                    <a:pt x="290" y="55"/>
                    <a:pt x="290" y="55"/>
                    <a:pt x="290" y="55"/>
                  </a:cubicBezTo>
                  <a:cubicBezTo>
                    <a:pt x="291" y="55"/>
                    <a:pt x="290" y="54"/>
                    <a:pt x="291" y="54"/>
                  </a:cubicBezTo>
                  <a:cubicBezTo>
                    <a:pt x="292" y="54"/>
                    <a:pt x="293" y="54"/>
                    <a:pt x="293" y="54"/>
                  </a:cubicBezTo>
                  <a:cubicBezTo>
                    <a:pt x="294" y="52"/>
                    <a:pt x="294" y="52"/>
                    <a:pt x="294" y="52"/>
                  </a:cubicBezTo>
                  <a:cubicBezTo>
                    <a:pt x="294" y="52"/>
                    <a:pt x="294" y="52"/>
                    <a:pt x="294" y="52"/>
                  </a:cubicBezTo>
                  <a:cubicBezTo>
                    <a:pt x="294" y="52"/>
                    <a:pt x="295" y="51"/>
                    <a:pt x="296" y="51"/>
                  </a:cubicBezTo>
                  <a:cubicBezTo>
                    <a:pt x="296" y="51"/>
                    <a:pt x="296" y="51"/>
                    <a:pt x="296" y="51"/>
                  </a:cubicBezTo>
                  <a:cubicBezTo>
                    <a:pt x="297" y="51"/>
                    <a:pt x="297" y="51"/>
                    <a:pt x="297" y="51"/>
                  </a:cubicBezTo>
                  <a:cubicBezTo>
                    <a:pt x="298" y="51"/>
                    <a:pt x="298" y="51"/>
                    <a:pt x="298" y="50"/>
                  </a:cubicBezTo>
                  <a:cubicBezTo>
                    <a:pt x="298" y="50"/>
                    <a:pt x="299" y="49"/>
                    <a:pt x="299" y="49"/>
                  </a:cubicBezTo>
                  <a:cubicBezTo>
                    <a:pt x="299" y="49"/>
                    <a:pt x="299" y="49"/>
                    <a:pt x="300" y="48"/>
                  </a:cubicBezTo>
                  <a:cubicBezTo>
                    <a:pt x="300" y="48"/>
                    <a:pt x="300" y="48"/>
                    <a:pt x="300" y="48"/>
                  </a:cubicBezTo>
                  <a:cubicBezTo>
                    <a:pt x="300" y="47"/>
                    <a:pt x="300" y="47"/>
                    <a:pt x="301" y="47"/>
                  </a:cubicBezTo>
                  <a:cubicBezTo>
                    <a:pt x="301" y="46"/>
                    <a:pt x="301" y="46"/>
                    <a:pt x="302" y="46"/>
                  </a:cubicBezTo>
                  <a:cubicBezTo>
                    <a:pt x="302" y="46"/>
                    <a:pt x="302" y="46"/>
                    <a:pt x="303" y="46"/>
                  </a:cubicBezTo>
                  <a:cubicBezTo>
                    <a:pt x="304" y="45"/>
                    <a:pt x="304" y="46"/>
                    <a:pt x="305" y="46"/>
                  </a:cubicBezTo>
                  <a:cubicBezTo>
                    <a:pt x="305" y="45"/>
                    <a:pt x="306" y="45"/>
                    <a:pt x="306" y="45"/>
                  </a:cubicBezTo>
                  <a:cubicBezTo>
                    <a:pt x="306" y="44"/>
                    <a:pt x="306" y="44"/>
                    <a:pt x="307" y="44"/>
                  </a:cubicBezTo>
                  <a:cubicBezTo>
                    <a:pt x="308" y="44"/>
                    <a:pt x="308" y="44"/>
                    <a:pt x="309" y="43"/>
                  </a:cubicBezTo>
                  <a:cubicBezTo>
                    <a:pt x="310" y="43"/>
                    <a:pt x="310" y="42"/>
                    <a:pt x="311" y="42"/>
                  </a:cubicBezTo>
                  <a:cubicBezTo>
                    <a:pt x="312" y="42"/>
                    <a:pt x="312" y="42"/>
                    <a:pt x="312" y="41"/>
                  </a:cubicBezTo>
                  <a:cubicBezTo>
                    <a:pt x="313" y="41"/>
                    <a:pt x="313" y="41"/>
                    <a:pt x="314" y="41"/>
                  </a:cubicBezTo>
                  <a:cubicBezTo>
                    <a:pt x="315" y="41"/>
                    <a:pt x="315" y="41"/>
                    <a:pt x="316" y="41"/>
                  </a:cubicBezTo>
                  <a:cubicBezTo>
                    <a:pt x="317" y="41"/>
                    <a:pt x="317" y="41"/>
                    <a:pt x="318" y="41"/>
                  </a:cubicBezTo>
                  <a:cubicBezTo>
                    <a:pt x="318" y="41"/>
                    <a:pt x="319" y="41"/>
                    <a:pt x="319" y="41"/>
                  </a:cubicBezTo>
                  <a:cubicBezTo>
                    <a:pt x="319" y="41"/>
                    <a:pt x="320" y="41"/>
                    <a:pt x="320" y="41"/>
                  </a:cubicBezTo>
                  <a:cubicBezTo>
                    <a:pt x="320" y="41"/>
                    <a:pt x="321" y="41"/>
                    <a:pt x="322" y="42"/>
                  </a:cubicBezTo>
                  <a:cubicBezTo>
                    <a:pt x="322" y="43"/>
                    <a:pt x="322" y="43"/>
                    <a:pt x="323" y="43"/>
                  </a:cubicBezTo>
                  <a:cubicBezTo>
                    <a:pt x="324" y="44"/>
                    <a:pt x="324" y="44"/>
                    <a:pt x="325" y="44"/>
                  </a:cubicBezTo>
                  <a:cubicBezTo>
                    <a:pt x="325" y="45"/>
                    <a:pt x="325" y="45"/>
                    <a:pt x="326" y="45"/>
                  </a:cubicBezTo>
                  <a:cubicBezTo>
                    <a:pt x="328" y="45"/>
                    <a:pt x="328" y="46"/>
                    <a:pt x="329" y="46"/>
                  </a:cubicBezTo>
                  <a:cubicBezTo>
                    <a:pt x="330" y="45"/>
                    <a:pt x="329" y="44"/>
                    <a:pt x="330" y="44"/>
                  </a:cubicBezTo>
                  <a:cubicBezTo>
                    <a:pt x="332" y="44"/>
                    <a:pt x="332" y="44"/>
                    <a:pt x="333" y="44"/>
                  </a:cubicBezTo>
                  <a:cubicBezTo>
                    <a:pt x="333" y="44"/>
                    <a:pt x="333" y="44"/>
                    <a:pt x="334" y="44"/>
                  </a:cubicBezTo>
                  <a:cubicBezTo>
                    <a:pt x="335" y="44"/>
                    <a:pt x="336" y="44"/>
                    <a:pt x="337" y="44"/>
                  </a:cubicBezTo>
                  <a:cubicBezTo>
                    <a:pt x="338" y="44"/>
                    <a:pt x="338" y="44"/>
                    <a:pt x="338" y="44"/>
                  </a:cubicBezTo>
                  <a:cubicBezTo>
                    <a:pt x="339" y="44"/>
                    <a:pt x="338" y="43"/>
                    <a:pt x="339" y="44"/>
                  </a:cubicBezTo>
                  <a:cubicBezTo>
                    <a:pt x="340" y="44"/>
                    <a:pt x="340" y="44"/>
                    <a:pt x="341" y="44"/>
                  </a:cubicBezTo>
                  <a:cubicBezTo>
                    <a:pt x="342" y="44"/>
                    <a:pt x="342" y="44"/>
                    <a:pt x="343" y="44"/>
                  </a:cubicBezTo>
                  <a:cubicBezTo>
                    <a:pt x="344" y="44"/>
                    <a:pt x="344" y="44"/>
                    <a:pt x="344" y="44"/>
                  </a:cubicBezTo>
                  <a:cubicBezTo>
                    <a:pt x="346" y="43"/>
                    <a:pt x="346" y="43"/>
                    <a:pt x="346" y="43"/>
                  </a:cubicBezTo>
                  <a:cubicBezTo>
                    <a:pt x="347" y="43"/>
                    <a:pt x="347" y="43"/>
                    <a:pt x="347" y="43"/>
                  </a:cubicBezTo>
                  <a:cubicBezTo>
                    <a:pt x="347" y="43"/>
                    <a:pt x="347" y="43"/>
                    <a:pt x="348" y="43"/>
                  </a:cubicBezTo>
                  <a:cubicBezTo>
                    <a:pt x="349" y="43"/>
                    <a:pt x="348" y="43"/>
                    <a:pt x="349" y="43"/>
                  </a:cubicBezTo>
                  <a:cubicBezTo>
                    <a:pt x="350" y="43"/>
                    <a:pt x="349" y="43"/>
                    <a:pt x="350" y="43"/>
                  </a:cubicBezTo>
                  <a:cubicBezTo>
                    <a:pt x="351" y="43"/>
                    <a:pt x="352" y="42"/>
                    <a:pt x="352" y="42"/>
                  </a:cubicBezTo>
                  <a:cubicBezTo>
                    <a:pt x="352" y="42"/>
                    <a:pt x="352" y="41"/>
                    <a:pt x="353" y="41"/>
                  </a:cubicBezTo>
                  <a:cubicBezTo>
                    <a:pt x="354" y="40"/>
                    <a:pt x="353" y="40"/>
                    <a:pt x="354" y="40"/>
                  </a:cubicBezTo>
                  <a:cubicBezTo>
                    <a:pt x="355" y="39"/>
                    <a:pt x="354" y="40"/>
                    <a:pt x="355" y="39"/>
                  </a:cubicBezTo>
                  <a:cubicBezTo>
                    <a:pt x="356" y="39"/>
                    <a:pt x="358" y="39"/>
                    <a:pt x="358" y="38"/>
                  </a:cubicBezTo>
                  <a:cubicBezTo>
                    <a:pt x="358" y="38"/>
                    <a:pt x="358" y="38"/>
                    <a:pt x="359" y="37"/>
                  </a:cubicBezTo>
                  <a:cubicBezTo>
                    <a:pt x="359" y="37"/>
                    <a:pt x="360" y="36"/>
                    <a:pt x="360" y="36"/>
                  </a:cubicBezTo>
                  <a:cubicBezTo>
                    <a:pt x="361" y="36"/>
                    <a:pt x="361" y="36"/>
                    <a:pt x="362" y="36"/>
                  </a:cubicBezTo>
                  <a:cubicBezTo>
                    <a:pt x="362" y="36"/>
                    <a:pt x="363" y="36"/>
                    <a:pt x="363" y="36"/>
                  </a:cubicBezTo>
                  <a:cubicBezTo>
                    <a:pt x="364" y="36"/>
                    <a:pt x="365" y="36"/>
                    <a:pt x="365" y="36"/>
                  </a:cubicBezTo>
                  <a:cubicBezTo>
                    <a:pt x="365" y="36"/>
                    <a:pt x="367" y="35"/>
                    <a:pt x="368" y="35"/>
                  </a:cubicBezTo>
                  <a:cubicBezTo>
                    <a:pt x="368" y="35"/>
                    <a:pt x="370" y="34"/>
                    <a:pt x="370" y="34"/>
                  </a:cubicBezTo>
                  <a:cubicBezTo>
                    <a:pt x="371" y="34"/>
                    <a:pt x="371" y="34"/>
                    <a:pt x="371" y="34"/>
                  </a:cubicBezTo>
                  <a:cubicBezTo>
                    <a:pt x="371" y="34"/>
                    <a:pt x="371" y="35"/>
                    <a:pt x="372" y="34"/>
                  </a:cubicBezTo>
                  <a:cubicBezTo>
                    <a:pt x="373" y="34"/>
                    <a:pt x="372" y="34"/>
                    <a:pt x="373" y="34"/>
                  </a:cubicBezTo>
                  <a:cubicBezTo>
                    <a:pt x="374" y="34"/>
                    <a:pt x="375" y="34"/>
                    <a:pt x="375" y="34"/>
                  </a:cubicBezTo>
                  <a:cubicBezTo>
                    <a:pt x="375" y="34"/>
                    <a:pt x="375" y="35"/>
                    <a:pt x="376" y="35"/>
                  </a:cubicBezTo>
                  <a:cubicBezTo>
                    <a:pt x="377" y="35"/>
                    <a:pt x="380" y="35"/>
                    <a:pt x="380" y="36"/>
                  </a:cubicBezTo>
                  <a:cubicBezTo>
                    <a:pt x="381" y="36"/>
                    <a:pt x="381" y="36"/>
                    <a:pt x="382" y="36"/>
                  </a:cubicBezTo>
                  <a:cubicBezTo>
                    <a:pt x="383" y="36"/>
                    <a:pt x="384" y="36"/>
                    <a:pt x="384" y="36"/>
                  </a:cubicBezTo>
                  <a:cubicBezTo>
                    <a:pt x="384" y="36"/>
                    <a:pt x="384" y="37"/>
                    <a:pt x="385" y="37"/>
                  </a:cubicBezTo>
                  <a:cubicBezTo>
                    <a:pt x="385" y="37"/>
                    <a:pt x="386" y="37"/>
                    <a:pt x="387" y="37"/>
                  </a:cubicBezTo>
                  <a:cubicBezTo>
                    <a:pt x="387" y="38"/>
                    <a:pt x="388" y="37"/>
                    <a:pt x="389" y="37"/>
                  </a:cubicBezTo>
                  <a:cubicBezTo>
                    <a:pt x="390" y="38"/>
                    <a:pt x="390" y="37"/>
                    <a:pt x="391" y="37"/>
                  </a:cubicBezTo>
                  <a:cubicBezTo>
                    <a:pt x="391" y="37"/>
                    <a:pt x="392" y="37"/>
                    <a:pt x="392" y="37"/>
                  </a:cubicBezTo>
                  <a:cubicBezTo>
                    <a:pt x="392" y="38"/>
                    <a:pt x="392" y="37"/>
                    <a:pt x="393" y="37"/>
                  </a:cubicBezTo>
                  <a:cubicBezTo>
                    <a:pt x="395" y="36"/>
                    <a:pt x="395" y="36"/>
                    <a:pt x="396" y="36"/>
                  </a:cubicBezTo>
                  <a:cubicBezTo>
                    <a:pt x="396" y="36"/>
                    <a:pt x="398" y="36"/>
                    <a:pt x="399" y="36"/>
                  </a:cubicBezTo>
                  <a:cubicBezTo>
                    <a:pt x="399" y="36"/>
                    <a:pt x="399" y="36"/>
                    <a:pt x="400" y="36"/>
                  </a:cubicBezTo>
                  <a:cubicBezTo>
                    <a:pt x="401" y="35"/>
                    <a:pt x="401" y="36"/>
                    <a:pt x="402" y="35"/>
                  </a:cubicBezTo>
                  <a:cubicBezTo>
                    <a:pt x="403" y="35"/>
                    <a:pt x="403" y="35"/>
                    <a:pt x="403" y="35"/>
                  </a:cubicBezTo>
                  <a:cubicBezTo>
                    <a:pt x="404" y="35"/>
                    <a:pt x="404" y="35"/>
                    <a:pt x="404" y="35"/>
                  </a:cubicBezTo>
                  <a:cubicBezTo>
                    <a:pt x="405" y="34"/>
                    <a:pt x="405" y="34"/>
                    <a:pt x="405" y="34"/>
                  </a:cubicBezTo>
                  <a:cubicBezTo>
                    <a:pt x="407" y="34"/>
                    <a:pt x="407" y="34"/>
                    <a:pt x="407" y="34"/>
                  </a:cubicBezTo>
                  <a:cubicBezTo>
                    <a:pt x="409" y="33"/>
                    <a:pt x="409" y="33"/>
                    <a:pt x="409" y="33"/>
                  </a:cubicBezTo>
                  <a:cubicBezTo>
                    <a:pt x="411" y="33"/>
                    <a:pt x="411" y="33"/>
                    <a:pt x="411" y="33"/>
                  </a:cubicBezTo>
                  <a:cubicBezTo>
                    <a:pt x="411" y="33"/>
                    <a:pt x="411" y="34"/>
                    <a:pt x="412" y="33"/>
                  </a:cubicBezTo>
                  <a:cubicBezTo>
                    <a:pt x="412" y="33"/>
                    <a:pt x="412" y="33"/>
                    <a:pt x="413" y="33"/>
                  </a:cubicBezTo>
                  <a:cubicBezTo>
                    <a:pt x="413" y="33"/>
                    <a:pt x="413" y="33"/>
                    <a:pt x="414" y="32"/>
                  </a:cubicBezTo>
                  <a:cubicBezTo>
                    <a:pt x="414" y="32"/>
                    <a:pt x="415" y="31"/>
                    <a:pt x="415" y="31"/>
                  </a:cubicBezTo>
                  <a:cubicBezTo>
                    <a:pt x="415" y="31"/>
                    <a:pt x="415" y="31"/>
                    <a:pt x="416" y="31"/>
                  </a:cubicBezTo>
                  <a:cubicBezTo>
                    <a:pt x="416" y="30"/>
                    <a:pt x="416" y="30"/>
                    <a:pt x="417" y="30"/>
                  </a:cubicBezTo>
                  <a:cubicBezTo>
                    <a:pt x="418" y="29"/>
                    <a:pt x="418" y="29"/>
                    <a:pt x="418" y="28"/>
                  </a:cubicBezTo>
                  <a:cubicBezTo>
                    <a:pt x="418" y="28"/>
                    <a:pt x="418" y="28"/>
                    <a:pt x="418" y="28"/>
                  </a:cubicBezTo>
                  <a:cubicBezTo>
                    <a:pt x="419" y="27"/>
                    <a:pt x="419" y="27"/>
                    <a:pt x="420" y="27"/>
                  </a:cubicBezTo>
                  <a:cubicBezTo>
                    <a:pt x="420" y="27"/>
                    <a:pt x="421" y="27"/>
                    <a:pt x="422" y="27"/>
                  </a:cubicBezTo>
                  <a:cubicBezTo>
                    <a:pt x="423" y="27"/>
                    <a:pt x="423" y="27"/>
                    <a:pt x="424" y="27"/>
                  </a:cubicBezTo>
                  <a:cubicBezTo>
                    <a:pt x="425" y="26"/>
                    <a:pt x="425" y="26"/>
                    <a:pt x="425" y="26"/>
                  </a:cubicBezTo>
                  <a:cubicBezTo>
                    <a:pt x="425" y="26"/>
                    <a:pt x="425" y="25"/>
                    <a:pt x="426" y="26"/>
                  </a:cubicBezTo>
                  <a:cubicBezTo>
                    <a:pt x="427" y="26"/>
                    <a:pt x="427" y="26"/>
                    <a:pt x="427" y="26"/>
                  </a:cubicBezTo>
                  <a:cubicBezTo>
                    <a:pt x="428" y="27"/>
                    <a:pt x="429" y="27"/>
                    <a:pt x="429" y="27"/>
                  </a:cubicBezTo>
                  <a:cubicBezTo>
                    <a:pt x="430" y="27"/>
                    <a:pt x="431" y="27"/>
                    <a:pt x="431" y="27"/>
                  </a:cubicBezTo>
                  <a:cubicBezTo>
                    <a:pt x="431" y="27"/>
                    <a:pt x="432" y="27"/>
                    <a:pt x="432" y="27"/>
                  </a:cubicBezTo>
                  <a:cubicBezTo>
                    <a:pt x="433" y="26"/>
                    <a:pt x="434" y="26"/>
                    <a:pt x="434" y="26"/>
                  </a:cubicBezTo>
                  <a:cubicBezTo>
                    <a:pt x="435" y="26"/>
                    <a:pt x="435" y="25"/>
                    <a:pt x="436" y="25"/>
                  </a:cubicBezTo>
                  <a:cubicBezTo>
                    <a:pt x="437" y="25"/>
                    <a:pt x="435" y="24"/>
                    <a:pt x="438" y="25"/>
                  </a:cubicBezTo>
                  <a:cubicBezTo>
                    <a:pt x="441" y="25"/>
                    <a:pt x="442" y="25"/>
                    <a:pt x="442" y="25"/>
                  </a:cubicBezTo>
                  <a:cubicBezTo>
                    <a:pt x="442" y="25"/>
                    <a:pt x="443" y="25"/>
                    <a:pt x="444" y="24"/>
                  </a:cubicBezTo>
                  <a:cubicBezTo>
                    <a:pt x="445" y="24"/>
                    <a:pt x="445" y="24"/>
                    <a:pt x="446" y="23"/>
                  </a:cubicBezTo>
                  <a:cubicBezTo>
                    <a:pt x="446" y="23"/>
                    <a:pt x="446" y="24"/>
                    <a:pt x="447" y="23"/>
                  </a:cubicBezTo>
                  <a:cubicBezTo>
                    <a:pt x="449" y="22"/>
                    <a:pt x="452" y="21"/>
                    <a:pt x="452" y="21"/>
                  </a:cubicBezTo>
                  <a:cubicBezTo>
                    <a:pt x="452" y="21"/>
                    <a:pt x="453" y="21"/>
                    <a:pt x="453" y="21"/>
                  </a:cubicBezTo>
                  <a:cubicBezTo>
                    <a:pt x="454" y="20"/>
                    <a:pt x="454" y="19"/>
                    <a:pt x="455" y="19"/>
                  </a:cubicBezTo>
                  <a:cubicBezTo>
                    <a:pt x="455" y="19"/>
                    <a:pt x="454" y="19"/>
                    <a:pt x="455" y="19"/>
                  </a:cubicBezTo>
                  <a:cubicBezTo>
                    <a:pt x="457" y="19"/>
                    <a:pt x="456" y="19"/>
                    <a:pt x="457" y="19"/>
                  </a:cubicBezTo>
                  <a:cubicBezTo>
                    <a:pt x="458" y="18"/>
                    <a:pt x="459" y="18"/>
                    <a:pt x="460" y="17"/>
                  </a:cubicBezTo>
                  <a:cubicBezTo>
                    <a:pt x="461" y="16"/>
                    <a:pt x="461" y="16"/>
                    <a:pt x="462" y="15"/>
                  </a:cubicBezTo>
                  <a:cubicBezTo>
                    <a:pt x="463" y="14"/>
                    <a:pt x="464" y="14"/>
                    <a:pt x="464" y="13"/>
                  </a:cubicBezTo>
                  <a:cubicBezTo>
                    <a:pt x="464" y="13"/>
                    <a:pt x="466" y="11"/>
                    <a:pt x="466" y="11"/>
                  </a:cubicBezTo>
                  <a:cubicBezTo>
                    <a:pt x="466" y="11"/>
                    <a:pt x="465" y="11"/>
                    <a:pt x="465" y="10"/>
                  </a:cubicBezTo>
                  <a:cubicBezTo>
                    <a:pt x="465" y="9"/>
                    <a:pt x="466" y="9"/>
                    <a:pt x="466" y="8"/>
                  </a:cubicBezTo>
                  <a:cubicBezTo>
                    <a:pt x="466" y="8"/>
                    <a:pt x="466" y="8"/>
                    <a:pt x="466" y="7"/>
                  </a:cubicBezTo>
                  <a:cubicBezTo>
                    <a:pt x="466" y="7"/>
                    <a:pt x="466" y="7"/>
                    <a:pt x="467" y="6"/>
                  </a:cubicBezTo>
                  <a:cubicBezTo>
                    <a:pt x="467" y="5"/>
                    <a:pt x="467" y="5"/>
                    <a:pt x="468" y="5"/>
                  </a:cubicBezTo>
                  <a:cubicBezTo>
                    <a:pt x="468" y="5"/>
                    <a:pt x="468" y="4"/>
                    <a:pt x="469" y="4"/>
                  </a:cubicBezTo>
                  <a:cubicBezTo>
                    <a:pt x="470" y="4"/>
                    <a:pt x="471" y="4"/>
                    <a:pt x="471" y="3"/>
                  </a:cubicBezTo>
                  <a:cubicBezTo>
                    <a:pt x="472" y="3"/>
                    <a:pt x="472" y="3"/>
                    <a:pt x="472" y="3"/>
                  </a:cubicBezTo>
                  <a:cubicBezTo>
                    <a:pt x="473" y="3"/>
                    <a:pt x="472" y="4"/>
                    <a:pt x="473" y="3"/>
                  </a:cubicBezTo>
                  <a:cubicBezTo>
                    <a:pt x="475" y="2"/>
                    <a:pt x="475" y="2"/>
                    <a:pt x="476" y="2"/>
                  </a:cubicBezTo>
                  <a:cubicBezTo>
                    <a:pt x="476" y="2"/>
                    <a:pt x="476" y="2"/>
                    <a:pt x="477" y="1"/>
                  </a:cubicBezTo>
                  <a:cubicBezTo>
                    <a:pt x="477" y="1"/>
                    <a:pt x="478" y="0"/>
                    <a:pt x="478" y="0"/>
                  </a:cubicBezTo>
                  <a:cubicBezTo>
                    <a:pt x="478" y="0"/>
                    <a:pt x="478" y="0"/>
                    <a:pt x="479" y="1"/>
                  </a:cubicBezTo>
                  <a:cubicBezTo>
                    <a:pt x="479" y="1"/>
                    <a:pt x="480" y="1"/>
                    <a:pt x="480" y="2"/>
                  </a:cubicBezTo>
                  <a:cubicBezTo>
                    <a:pt x="481" y="2"/>
                    <a:pt x="481" y="2"/>
                    <a:pt x="483" y="3"/>
                  </a:cubicBezTo>
                  <a:cubicBezTo>
                    <a:pt x="484" y="3"/>
                    <a:pt x="484" y="3"/>
                    <a:pt x="485" y="3"/>
                  </a:cubicBezTo>
                  <a:cubicBezTo>
                    <a:pt x="486" y="3"/>
                    <a:pt x="486" y="3"/>
                    <a:pt x="487" y="4"/>
                  </a:cubicBezTo>
                  <a:cubicBezTo>
                    <a:pt x="488" y="5"/>
                    <a:pt x="489" y="5"/>
                    <a:pt x="489" y="5"/>
                  </a:cubicBezTo>
                  <a:cubicBezTo>
                    <a:pt x="490" y="6"/>
                    <a:pt x="492" y="7"/>
                    <a:pt x="492" y="7"/>
                  </a:cubicBezTo>
                  <a:cubicBezTo>
                    <a:pt x="492" y="7"/>
                    <a:pt x="493" y="7"/>
                    <a:pt x="494" y="7"/>
                  </a:cubicBezTo>
                  <a:cubicBezTo>
                    <a:pt x="494" y="7"/>
                    <a:pt x="495" y="6"/>
                    <a:pt x="496" y="7"/>
                  </a:cubicBezTo>
                  <a:cubicBezTo>
                    <a:pt x="496" y="7"/>
                    <a:pt x="498" y="7"/>
                    <a:pt x="499" y="7"/>
                  </a:cubicBezTo>
                  <a:cubicBezTo>
                    <a:pt x="499" y="7"/>
                    <a:pt x="500" y="8"/>
                    <a:pt x="500" y="8"/>
                  </a:cubicBezTo>
                  <a:cubicBezTo>
                    <a:pt x="500" y="8"/>
                    <a:pt x="500" y="8"/>
                    <a:pt x="501" y="8"/>
                  </a:cubicBezTo>
                  <a:cubicBezTo>
                    <a:pt x="502" y="8"/>
                    <a:pt x="502" y="8"/>
                    <a:pt x="502" y="8"/>
                  </a:cubicBezTo>
                  <a:cubicBezTo>
                    <a:pt x="503" y="8"/>
                    <a:pt x="503" y="8"/>
                    <a:pt x="503" y="8"/>
                  </a:cubicBezTo>
                  <a:cubicBezTo>
                    <a:pt x="503" y="9"/>
                    <a:pt x="503" y="9"/>
                    <a:pt x="503" y="10"/>
                  </a:cubicBezTo>
                  <a:cubicBezTo>
                    <a:pt x="503" y="10"/>
                    <a:pt x="503" y="11"/>
                    <a:pt x="503" y="11"/>
                  </a:cubicBezTo>
                  <a:cubicBezTo>
                    <a:pt x="502" y="11"/>
                    <a:pt x="502" y="11"/>
                    <a:pt x="502" y="12"/>
                  </a:cubicBezTo>
                  <a:cubicBezTo>
                    <a:pt x="502" y="13"/>
                    <a:pt x="502" y="13"/>
                    <a:pt x="502" y="14"/>
                  </a:cubicBezTo>
                  <a:cubicBezTo>
                    <a:pt x="502" y="15"/>
                    <a:pt x="502" y="14"/>
                    <a:pt x="501" y="15"/>
                  </a:cubicBezTo>
                  <a:cubicBezTo>
                    <a:pt x="501" y="16"/>
                    <a:pt x="501" y="16"/>
                    <a:pt x="501" y="17"/>
                  </a:cubicBezTo>
                  <a:cubicBezTo>
                    <a:pt x="501" y="17"/>
                    <a:pt x="501" y="17"/>
                    <a:pt x="501" y="18"/>
                  </a:cubicBezTo>
                  <a:cubicBezTo>
                    <a:pt x="500" y="18"/>
                    <a:pt x="501" y="18"/>
                    <a:pt x="500" y="19"/>
                  </a:cubicBezTo>
                  <a:cubicBezTo>
                    <a:pt x="499" y="20"/>
                    <a:pt x="499" y="20"/>
                    <a:pt x="498" y="21"/>
                  </a:cubicBezTo>
                  <a:cubicBezTo>
                    <a:pt x="498" y="22"/>
                    <a:pt x="497" y="23"/>
                    <a:pt x="497" y="23"/>
                  </a:cubicBezTo>
                  <a:cubicBezTo>
                    <a:pt x="496" y="23"/>
                    <a:pt x="496" y="24"/>
                    <a:pt x="495" y="25"/>
                  </a:cubicBezTo>
                  <a:cubicBezTo>
                    <a:pt x="495" y="25"/>
                    <a:pt x="495" y="25"/>
                    <a:pt x="495" y="26"/>
                  </a:cubicBezTo>
                  <a:cubicBezTo>
                    <a:pt x="495" y="26"/>
                    <a:pt x="495" y="26"/>
                    <a:pt x="495" y="27"/>
                  </a:cubicBezTo>
                  <a:cubicBezTo>
                    <a:pt x="495" y="28"/>
                    <a:pt x="495" y="28"/>
                    <a:pt x="495" y="29"/>
                  </a:cubicBezTo>
                  <a:cubicBezTo>
                    <a:pt x="494" y="30"/>
                    <a:pt x="494" y="30"/>
                    <a:pt x="494" y="30"/>
                  </a:cubicBezTo>
                  <a:cubicBezTo>
                    <a:pt x="494" y="31"/>
                    <a:pt x="494" y="33"/>
                    <a:pt x="493" y="34"/>
                  </a:cubicBezTo>
                  <a:cubicBezTo>
                    <a:pt x="493" y="34"/>
                    <a:pt x="493" y="35"/>
                    <a:pt x="493" y="36"/>
                  </a:cubicBezTo>
                  <a:cubicBezTo>
                    <a:pt x="493" y="37"/>
                    <a:pt x="493" y="37"/>
                    <a:pt x="493" y="38"/>
                  </a:cubicBezTo>
                  <a:cubicBezTo>
                    <a:pt x="493" y="39"/>
                    <a:pt x="493" y="41"/>
                    <a:pt x="493" y="41"/>
                  </a:cubicBezTo>
                  <a:cubicBezTo>
                    <a:pt x="494" y="42"/>
                    <a:pt x="494" y="42"/>
                    <a:pt x="494" y="42"/>
                  </a:cubicBezTo>
                  <a:cubicBezTo>
                    <a:pt x="495" y="42"/>
                    <a:pt x="495" y="42"/>
                    <a:pt x="496" y="43"/>
                  </a:cubicBezTo>
                  <a:cubicBezTo>
                    <a:pt x="496" y="43"/>
                    <a:pt x="497" y="42"/>
                    <a:pt x="497" y="43"/>
                  </a:cubicBezTo>
                  <a:cubicBezTo>
                    <a:pt x="497" y="43"/>
                    <a:pt x="497" y="42"/>
                    <a:pt x="497" y="43"/>
                  </a:cubicBezTo>
                  <a:cubicBezTo>
                    <a:pt x="497" y="45"/>
                    <a:pt x="498" y="44"/>
                    <a:pt x="497" y="46"/>
                  </a:cubicBezTo>
                  <a:cubicBezTo>
                    <a:pt x="496" y="47"/>
                    <a:pt x="496" y="48"/>
                    <a:pt x="496" y="49"/>
                  </a:cubicBezTo>
                  <a:cubicBezTo>
                    <a:pt x="495" y="50"/>
                    <a:pt x="495" y="50"/>
                    <a:pt x="495" y="52"/>
                  </a:cubicBezTo>
                  <a:cubicBezTo>
                    <a:pt x="495" y="53"/>
                    <a:pt x="494" y="53"/>
                    <a:pt x="494" y="55"/>
                  </a:cubicBezTo>
                  <a:cubicBezTo>
                    <a:pt x="495" y="57"/>
                    <a:pt x="495" y="58"/>
                    <a:pt x="495" y="59"/>
                  </a:cubicBezTo>
                  <a:cubicBezTo>
                    <a:pt x="495" y="60"/>
                    <a:pt x="495" y="60"/>
                    <a:pt x="495" y="61"/>
                  </a:cubicBezTo>
                  <a:cubicBezTo>
                    <a:pt x="495" y="62"/>
                    <a:pt x="495" y="62"/>
                    <a:pt x="495" y="63"/>
                  </a:cubicBezTo>
                  <a:cubicBezTo>
                    <a:pt x="495" y="64"/>
                    <a:pt x="495" y="67"/>
                    <a:pt x="495" y="67"/>
                  </a:cubicBezTo>
                  <a:cubicBezTo>
                    <a:pt x="495" y="67"/>
                    <a:pt x="496" y="67"/>
                    <a:pt x="496" y="68"/>
                  </a:cubicBezTo>
                  <a:cubicBezTo>
                    <a:pt x="496" y="68"/>
                    <a:pt x="497" y="68"/>
                    <a:pt x="497" y="69"/>
                  </a:cubicBezTo>
                  <a:cubicBezTo>
                    <a:pt x="497" y="70"/>
                    <a:pt x="497" y="71"/>
                    <a:pt x="497" y="71"/>
                  </a:cubicBezTo>
                  <a:cubicBezTo>
                    <a:pt x="498" y="71"/>
                    <a:pt x="499" y="72"/>
                    <a:pt x="498" y="72"/>
                  </a:cubicBezTo>
                  <a:cubicBezTo>
                    <a:pt x="497" y="72"/>
                    <a:pt x="497" y="72"/>
                    <a:pt x="496" y="72"/>
                  </a:cubicBezTo>
                  <a:cubicBezTo>
                    <a:pt x="495" y="72"/>
                    <a:pt x="495" y="72"/>
                    <a:pt x="495" y="72"/>
                  </a:cubicBezTo>
                  <a:cubicBezTo>
                    <a:pt x="495" y="72"/>
                    <a:pt x="494" y="73"/>
                    <a:pt x="494" y="74"/>
                  </a:cubicBezTo>
                  <a:cubicBezTo>
                    <a:pt x="495" y="75"/>
                    <a:pt x="494" y="76"/>
                    <a:pt x="494" y="76"/>
                  </a:cubicBezTo>
                  <a:cubicBezTo>
                    <a:pt x="494" y="76"/>
                    <a:pt x="494" y="77"/>
                    <a:pt x="494" y="77"/>
                  </a:cubicBezTo>
                  <a:cubicBezTo>
                    <a:pt x="493" y="77"/>
                    <a:pt x="492" y="77"/>
                    <a:pt x="492" y="77"/>
                  </a:cubicBezTo>
                  <a:cubicBezTo>
                    <a:pt x="492" y="77"/>
                    <a:pt x="492" y="77"/>
                    <a:pt x="491" y="77"/>
                  </a:cubicBezTo>
                  <a:cubicBezTo>
                    <a:pt x="491" y="77"/>
                    <a:pt x="491" y="78"/>
                    <a:pt x="492" y="78"/>
                  </a:cubicBezTo>
                  <a:cubicBezTo>
                    <a:pt x="492" y="78"/>
                    <a:pt x="492" y="78"/>
                    <a:pt x="493" y="78"/>
                  </a:cubicBezTo>
                  <a:cubicBezTo>
                    <a:pt x="494" y="78"/>
                    <a:pt x="494" y="79"/>
                    <a:pt x="495" y="79"/>
                  </a:cubicBezTo>
                  <a:cubicBezTo>
                    <a:pt x="497" y="78"/>
                    <a:pt x="497" y="78"/>
                    <a:pt x="498" y="78"/>
                  </a:cubicBezTo>
                  <a:cubicBezTo>
                    <a:pt x="499" y="78"/>
                    <a:pt x="500" y="78"/>
                    <a:pt x="500" y="78"/>
                  </a:cubicBezTo>
                  <a:cubicBezTo>
                    <a:pt x="500" y="78"/>
                    <a:pt x="501" y="78"/>
                    <a:pt x="500" y="77"/>
                  </a:cubicBezTo>
                  <a:cubicBezTo>
                    <a:pt x="499" y="77"/>
                    <a:pt x="499" y="77"/>
                    <a:pt x="499" y="77"/>
                  </a:cubicBezTo>
                  <a:cubicBezTo>
                    <a:pt x="499" y="76"/>
                    <a:pt x="498" y="76"/>
                    <a:pt x="498" y="75"/>
                  </a:cubicBezTo>
                  <a:cubicBezTo>
                    <a:pt x="499" y="74"/>
                    <a:pt x="498" y="74"/>
                    <a:pt x="498" y="74"/>
                  </a:cubicBezTo>
                  <a:cubicBezTo>
                    <a:pt x="498" y="73"/>
                    <a:pt x="498" y="73"/>
                    <a:pt x="498" y="73"/>
                  </a:cubicBezTo>
                  <a:cubicBezTo>
                    <a:pt x="498" y="73"/>
                    <a:pt x="499" y="72"/>
                    <a:pt x="500" y="73"/>
                  </a:cubicBezTo>
                  <a:cubicBezTo>
                    <a:pt x="500" y="74"/>
                    <a:pt x="500" y="74"/>
                    <a:pt x="501" y="74"/>
                  </a:cubicBezTo>
                  <a:cubicBezTo>
                    <a:pt x="502" y="75"/>
                    <a:pt x="501" y="75"/>
                    <a:pt x="502" y="75"/>
                  </a:cubicBezTo>
                  <a:cubicBezTo>
                    <a:pt x="504" y="75"/>
                    <a:pt x="504" y="76"/>
                    <a:pt x="504" y="76"/>
                  </a:cubicBezTo>
                  <a:cubicBezTo>
                    <a:pt x="506" y="76"/>
                    <a:pt x="506" y="76"/>
                    <a:pt x="506" y="76"/>
                  </a:cubicBezTo>
                  <a:cubicBezTo>
                    <a:pt x="506" y="76"/>
                    <a:pt x="507" y="75"/>
                    <a:pt x="507" y="76"/>
                  </a:cubicBezTo>
                  <a:cubicBezTo>
                    <a:pt x="508" y="76"/>
                    <a:pt x="509" y="76"/>
                    <a:pt x="508" y="77"/>
                  </a:cubicBezTo>
                  <a:cubicBezTo>
                    <a:pt x="508" y="77"/>
                    <a:pt x="508" y="78"/>
                    <a:pt x="508" y="78"/>
                  </a:cubicBezTo>
                  <a:cubicBezTo>
                    <a:pt x="509" y="78"/>
                    <a:pt x="509" y="78"/>
                    <a:pt x="509" y="79"/>
                  </a:cubicBezTo>
                  <a:cubicBezTo>
                    <a:pt x="509" y="79"/>
                    <a:pt x="508" y="79"/>
                    <a:pt x="508" y="80"/>
                  </a:cubicBezTo>
                  <a:cubicBezTo>
                    <a:pt x="508" y="80"/>
                    <a:pt x="507" y="81"/>
                    <a:pt x="507" y="81"/>
                  </a:cubicBezTo>
                  <a:cubicBezTo>
                    <a:pt x="507" y="81"/>
                    <a:pt x="508" y="81"/>
                    <a:pt x="507" y="81"/>
                  </a:cubicBezTo>
                  <a:cubicBezTo>
                    <a:pt x="507" y="82"/>
                    <a:pt x="507" y="82"/>
                    <a:pt x="506" y="81"/>
                  </a:cubicBezTo>
                  <a:cubicBezTo>
                    <a:pt x="506" y="81"/>
                    <a:pt x="505" y="81"/>
                    <a:pt x="505" y="81"/>
                  </a:cubicBezTo>
                  <a:cubicBezTo>
                    <a:pt x="505" y="81"/>
                    <a:pt x="505" y="81"/>
                    <a:pt x="504" y="81"/>
                  </a:cubicBezTo>
                  <a:cubicBezTo>
                    <a:pt x="503" y="81"/>
                    <a:pt x="503" y="81"/>
                    <a:pt x="502" y="81"/>
                  </a:cubicBezTo>
                  <a:cubicBezTo>
                    <a:pt x="502" y="81"/>
                    <a:pt x="501" y="81"/>
                    <a:pt x="501" y="81"/>
                  </a:cubicBezTo>
                  <a:cubicBezTo>
                    <a:pt x="501" y="80"/>
                    <a:pt x="502" y="79"/>
                    <a:pt x="501" y="79"/>
                  </a:cubicBezTo>
                  <a:cubicBezTo>
                    <a:pt x="501" y="79"/>
                    <a:pt x="501" y="79"/>
                    <a:pt x="500" y="79"/>
                  </a:cubicBezTo>
                  <a:cubicBezTo>
                    <a:pt x="500" y="79"/>
                    <a:pt x="499" y="79"/>
                    <a:pt x="498" y="79"/>
                  </a:cubicBezTo>
                  <a:cubicBezTo>
                    <a:pt x="498" y="79"/>
                    <a:pt x="497" y="79"/>
                    <a:pt x="497" y="79"/>
                  </a:cubicBezTo>
                  <a:cubicBezTo>
                    <a:pt x="497" y="79"/>
                    <a:pt x="496" y="79"/>
                    <a:pt x="495" y="79"/>
                  </a:cubicBezTo>
                  <a:cubicBezTo>
                    <a:pt x="494" y="79"/>
                    <a:pt x="494" y="79"/>
                    <a:pt x="493" y="80"/>
                  </a:cubicBezTo>
                  <a:cubicBezTo>
                    <a:pt x="492" y="80"/>
                    <a:pt x="492" y="80"/>
                    <a:pt x="491" y="80"/>
                  </a:cubicBezTo>
                  <a:cubicBezTo>
                    <a:pt x="491" y="80"/>
                    <a:pt x="491" y="80"/>
                    <a:pt x="490" y="80"/>
                  </a:cubicBezTo>
                  <a:cubicBezTo>
                    <a:pt x="489" y="81"/>
                    <a:pt x="489" y="81"/>
                    <a:pt x="488" y="81"/>
                  </a:cubicBezTo>
                  <a:cubicBezTo>
                    <a:pt x="487" y="82"/>
                    <a:pt x="487" y="82"/>
                    <a:pt x="486" y="83"/>
                  </a:cubicBezTo>
                  <a:cubicBezTo>
                    <a:pt x="485" y="83"/>
                    <a:pt x="485" y="83"/>
                    <a:pt x="484" y="84"/>
                  </a:cubicBezTo>
                  <a:cubicBezTo>
                    <a:pt x="484" y="85"/>
                    <a:pt x="484" y="85"/>
                    <a:pt x="484" y="86"/>
                  </a:cubicBezTo>
                  <a:cubicBezTo>
                    <a:pt x="484" y="86"/>
                    <a:pt x="484" y="87"/>
                    <a:pt x="484" y="88"/>
                  </a:cubicBezTo>
                  <a:cubicBezTo>
                    <a:pt x="484" y="89"/>
                    <a:pt x="485" y="88"/>
                    <a:pt x="485" y="90"/>
                  </a:cubicBezTo>
                  <a:cubicBezTo>
                    <a:pt x="485" y="91"/>
                    <a:pt x="485" y="90"/>
                    <a:pt x="484" y="92"/>
                  </a:cubicBezTo>
                  <a:cubicBezTo>
                    <a:pt x="484" y="93"/>
                    <a:pt x="483" y="93"/>
                    <a:pt x="483" y="94"/>
                  </a:cubicBezTo>
                  <a:cubicBezTo>
                    <a:pt x="483" y="96"/>
                    <a:pt x="483" y="96"/>
                    <a:pt x="483" y="97"/>
                  </a:cubicBezTo>
                  <a:cubicBezTo>
                    <a:pt x="483" y="97"/>
                    <a:pt x="483" y="97"/>
                    <a:pt x="484" y="98"/>
                  </a:cubicBezTo>
                  <a:cubicBezTo>
                    <a:pt x="484" y="99"/>
                    <a:pt x="484" y="99"/>
                    <a:pt x="484" y="100"/>
                  </a:cubicBezTo>
                  <a:cubicBezTo>
                    <a:pt x="484" y="101"/>
                    <a:pt x="483" y="101"/>
                    <a:pt x="483" y="102"/>
                  </a:cubicBezTo>
                  <a:cubicBezTo>
                    <a:pt x="483" y="102"/>
                    <a:pt x="483" y="103"/>
                    <a:pt x="483" y="104"/>
                  </a:cubicBezTo>
                  <a:cubicBezTo>
                    <a:pt x="483" y="105"/>
                    <a:pt x="483" y="105"/>
                    <a:pt x="482" y="106"/>
                  </a:cubicBezTo>
                  <a:cubicBezTo>
                    <a:pt x="482" y="107"/>
                    <a:pt x="482" y="107"/>
                    <a:pt x="482" y="108"/>
                  </a:cubicBezTo>
                  <a:cubicBezTo>
                    <a:pt x="481" y="109"/>
                    <a:pt x="481" y="109"/>
                    <a:pt x="481" y="110"/>
                  </a:cubicBezTo>
                  <a:cubicBezTo>
                    <a:pt x="481" y="111"/>
                    <a:pt x="480" y="112"/>
                    <a:pt x="480" y="113"/>
                  </a:cubicBezTo>
                  <a:cubicBezTo>
                    <a:pt x="481" y="115"/>
                    <a:pt x="481" y="115"/>
                    <a:pt x="480" y="116"/>
                  </a:cubicBezTo>
                  <a:cubicBezTo>
                    <a:pt x="480" y="118"/>
                    <a:pt x="480" y="119"/>
                    <a:pt x="480" y="119"/>
                  </a:cubicBezTo>
                  <a:cubicBezTo>
                    <a:pt x="480" y="120"/>
                    <a:pt x="479" y="120"/>
                    <a:pt x="479" y="121"/>
                  </a:cubicBezTo>
                  <a:cubicBezTo>
                    <a:pt x="479" y="123"/>
                    <a:pt x="479" y="123"/>
                    <a:pt x="480" y="124"/>
                  </a:cubicBezTo>
                  <a:cubicBezTo>
                    <a:pt x="480" y="124"/>
                    <a:pt x="481" y="125"/>
                    <a:pt x="481" y="125"/>
                  </a:cubicBezTo>
                  <a:cubicBezTo>
                    <a:pt x="481" y="126"/>
                    <a:pt x="481" y="126"/>
                    <a:pt x="481" y="126"/>
                  </a:cubicBezTo>
                  <a:cubicBezTo>
                    <a:pt x="481" y="127"/>
                    <a:pt x="482" y="125"/>
                    <a:pt x="481" y="127"/>
                  </a:cubicBezTo>
                  <a:cubicBezTo>
                    <a:pt x="480" y="129"/>
                    <a:pt x="480" y="130"/>
                    <a:pt x="479" y="130"/>
                  </a:cubicBezTo>
                  <a:cubicBezTo>
                    <a:pt x="479" y="131"/>
                    <a:pt x="479" y="131"/>
                    <a:pt x="479" y="132"/>
                  </a:cubicBezTo>
                  <a:cubicBezTo>
                    <a:pt x="478" y="133"/>
                    <a:pt x="478" y="134"/>
                    <a:pt x="477" y="134"/>
                  </a:cubicBezTo>
                  <a:cubicBezTo>
                    <a:pt x="477" y="135"/>
                    <a:pt x="477" y="134"/>
                    <a:pt x="476" y="135"/>
                  </a:cubicBezTo>
                  <a:cubicBezTo>
                    <a:pt x="475" y="136"/>
                    <a:pt x="474" y="136"/>
                    <a:pt x="474" y="137"/>
                  </a:cubicBezTo>
                  <a:cubicBezTo>
                    <a:pt x="473" y="137"/>
                    <a:pt x="473" y="137"/>
                    <a:pt x="473" y="138"/>
                  </a:cubicBezTo>
                  <a:cubicBezTo>
                    <a:pt x="472" y="140"/>
                    <a:pt x="472" y="140"/>
                    <a:pt x="472" y="141"/>
                  </a:cubicBezTo>
                  <a:cubicBezTo>
                    <a:pt x="472" y="142"/>
                    <a:pt x="472" y="142"/>
                    <a:pt x="472" y="143"/>
                  </a:cubicBezTo>
                  <a:cubicBezTo>
                    <a:pt x="472" y="144"/>
                    <a:pt x="473" y="144"/>
                    <a:pt x="472" y="144"/>
                  </a:cubicBezTo>
                  <a:cubicBezTo>
                    <a:pt x="472" y="145"/>
                    <a:pt x="472" y="145"/>
                    <a:pt x="471" y="146"/>
                  </a:cubicBezTo>
                  <a:cubicBezTo>
                    <a:pt x="470" y="147"/>
                    <a:pt x="468" y="149"/>
                    <a:pt x="467" y="149"/>
                  </a:cubicBezTo>
                  <a:cubicBezTo>
                    <a:pt x="467" y="150"/>
                    <a:pt x="468" y="149"/>
                    <a:pt x="466" y="150"/>
                  </a:cubicBezTo>
                  <a:cubicBezTo>
                    <a:pt x="464" y="152"/>
                    <a:pt x="463" y="153"/>
                    <a:pt x="463" y="154"/>
                  </a:cubicBezTo>
                  <a:cubicBezTo>
                    <a:pt x="463" y="154"/>
                    <a:pt x="462" y="155"/>
                    <a:pt x="461" y="156"/>
                  </a:cubicBezTo>
                  <a:cubicBezTo>
                    <a:pt x="461" y="156"/>
                    <a:pt x="461" y="156"/>
                    <a:pt x="460" y="157"/>
                  </a:cubicBezTo>
                  <a:cubicBezTo>
                    <a:pt x="460" y="159"/>
                    <a:pt x="460" y="159"/>
                    <a:pt x="460" y="160"/>
                  </a:cubicBezTo>
                  <a:cubicBezTo>
                    <a:pt x="459" y="161"/>
                    <a:pt x="460" y="162"/>
                    <a:pt x="459" y="163"/>
                  </a:cubicBezTo>
                  <a:cubicBezTo>
                    <a:pt x="459" y="163"/>
                    <a:pt x="459" y="163"/>
                    <a:pt x="459" y="164"/>
                  </a:cubicBezTo>
                  <a:cubicBezTo>
                    <a:pt x="459" y="165"/>
                    <a:pt x="459" y="165"/>
                    <a:pt x="458" y="166"/>
                  </a:cubicBezTo>
                  <a:cubicBezTo>
                    <a:pt x="457" y="166"/>
                    <a:pt x="457" y="166"/>
                    <a:pt x="457" y="167"/>
                  </a:cubicBezTo>
                  <a:cubicBezTo>
                    <a:pt x="456" y="169"/>
                    <a:pt x="456" y="169"/>
                    <a:pt x="456" y="170"/>
                  </a:cubicBezTo>
                  <a:cubicBezTo>
                    <a:pt x="456" y="171"/>
                    <a:pt x="457" y="170"/>
                    <a:pt x="456" y="171"/>
                  </a:cubicBezTo>
                  <a:cubicBezTo>
                    <a:pt x="456" y="172"/>
                    <a:pt x="456" y="172"/>
                    <a:pt x="455" y="173"/>
                  </a:cubicBezTo>
                  <a:cubicBezTo>
                    <a:pt x="455" y="174"/>
                    <a:pt x="455" y="174"/>
                    <a:pt x="454" y="175"/>
                  </a:cubicBezTo>
                  <a:cubicBezTo>
                    <a:pt x="453" y="176"/>
                    <a:pt x="452" y="177"/>
                    <a:pt x="451" y="177"/>
                  </a:cubicBezTo>
                  <a:cubicBezTo>
                    <a:pt x="451" y="178"/>
                    <a:pt x="451" y="177"/>
                    <a:pt x="450" y="178"/>
                  </a:cubicBezTo>
                  <a:cubicBezTo>
                    <a:pt x="450" y="180"/>
                    <a:pt x="450" y="180"/>
                    <a:pt x="450" y="180"/>
                  </a:cubicBezTo>
                  <a:cubicBezTo>
                    <a:pt x="449" y="181"/>
                    <a:pt x="449" y="181"/>
                    <a:pt x="449" y="182"/>
                  </a:cubicBezTo>
                  <a:cubicBezTo>
                    <a:pt x="448" y="182"/>
                    <a:pt x="449" y="182"/>
                    <a:pt x="448" y="183"/>
                  </a:cubicBezTo>
                  <a:cubicBezTo>
                    <a:pt x="448" y="184"/>
                    <a:pt x="447" y="184"/>
                    <a:pt x="447" y="185"/>
                  </a:cubicBezTo>
                  <a:cubicBezTo>
                    <a:pt x="447" y="186"/>
                    <a:pt x="447" y="185"/>
                    <a:pt x="447" y="186"/>
                  </a:cubicBezTo>
                  <a:cubicBezTo>
                    <a:pt x="447" y="188"/>
                    <a:pt x="447" y="187"/>
                    <a:pt x="447" y="188"/>
                  </a:cubicBezTo>
                  <a:cubicBezTo>
                    <a:pt x="446" y="190"/>
                    <a:pt x="447" y="190"/>
                    <a:pt x="446" y="190"/>
                  </a:cubicBezTo>
                  <a:cubicBezTo>
                    <a:pt x="444" y="191"/>
                    <a:pt x="444" y="191"/>
                    <a:pt x="443" y="192"/>
                  </a:cubicBezTo>
                  <a:cubicBezTo>
                    <a:pt x="442" y="192"/>
                    <a:pt x="442" y="193"/>
                    <a:pt x="441" y="193"/>
                  </a:cubicBezTo>
                  <a:cubicBezTo>
                    <a:pt x="441" y="193"/>
                    <a:pt x="441" y="193"/>
                    <a:pt x="440" y="194"/>
                  </a:cubicBezTo>
                  <a:cubicBezTo>
                    <a:pt x="439" y="194"/>
                    <a:pt x="439" y="194"/>
                    <a:pt x="438" y="195"/>
                  </a:cubicBezTo>
                  <a:cubicBezTo>
                    <a:pt x="437" y="196"/>
                    <a:pt x="437" y="196"/>
                    <a:pt x="436" y="197"/>
                  </a:cubicBezTo>
                  <a:cubicBezTo>
                    <a:pt x="435" y="199"/>
                    <a:pt x="435" y="199"/>
                    <a:pt x="434" y="200"/>
                  </a:cubicBezTo>
                  <a:cubicBezTo>
                    <a:pt x="433" y="200"/>
                    <a:pt x="434" y="200"/>
                    <a:pt x="433" y="201"/>
                  </a:cubicBezTo>
                  <a:cubicBezTo>
                    <a:pt x="432" y="202"/>
                    <a:pt x="432" y="201"/>
                    <a:pt x="431" y="203"/>
                  </a:cubicBezTo>
                  <a:cubicBezTo>
                    <a:pt x="430" y="205"/>
                    <a:pt x="430" y="205"/>
                    <a:pt x="430" y="206"/>
                  </a:cubicBezTo>
                  <a:cubicBezTo>
                    <a:pt x="430" y="208"/>
                    <a:pt x="430" y="208"/>
                    <a:pt x="431" y="208"/>
                  </a:cubicBezTo>
                  <a:cubicBezTo>
                    <a:pt x="431" y="209"/>
                    <a:pt x="432" y="209"/>
                    <a:pt x="432" y="209"/>
                  </a:cubicBezTo>
                  <a:cubicBezTo>
                    <a:pt x="432" y="210"/>
                    <a:pt x="431" y="210"/>
                    <a:pt x="431" y="211"/>
                  </a:cubicBezTo>
                  <a:cubicBezTo>
                    <a:pt x="431" y="211"/>
                    <a:pt x="431" y="211"/>
                    <a:pt x="431" y="212"/>
                  </a:cubicBezTo>
                  <a:cubicBezTo>
                    <a:pt x="431" y="213"/>
                    <a:pt x="431" y="213"/>
                    <a:pt x="431" y="213"/>
                  </a:cubicBezTo>
                  <a:cubicBezTo>
                    <a:pt x="430" y="213"/>
                    <a:pt x="430" y="214"/>
                    <a:pt x="429" y="214"/>
                  </a:cubicBezTo>
                  <a:cubicBezTo>
                    <a:pt x="429" y="215"/>
                    <a:pt x="429" y="215"/>
                    <a:pt x="429" y="215"/>
                  </a:cubicBezTo>
                  <a:cubicBezTo>
                    <a:pt x="429" y="216"/>
                    <a:pt x="428" y="216"/>
                    <a:pt x="428" y="217"/>
                  </a:cubicBezTo>
                  <a:cubicBezTo>
                    <a:pt x="428" y="217"/>
                    <a:pt x="428" y="217"/>
                    <a:pt x="428" y="218"/>
                  </a:cubicBezTo>
                  <a:cubicBezTo>
                    <a:pt x="427" y="219"/>
                    <a:pt x="427" y="219"/>
                    <a:pt x="427" y="220"/>
                  </a:cubicBezTo>
                  <a:cubicBezTo>
                    <a:pt x="426" y="221"/>
                    <a:pt x="427" y="221"/>
                    <a:pt x="426" y="222"/>
                  </a:cubicBezTo>
                  <a:cubicBezTo>
                    <a:pt x="425" y="224"/>
                    <a:pt x="425" y="224"/>
                    <a:pt x="424" y="225"/>
                  </a:cubicBezTo>
                  <a:cubicBezTo>
                    <a:pt x="424" y="226"/>
                    <a:pt x="424" y="227"/>
                    <a:pt x="424" y="227"/>
                  </a:cubicBezTo>
                  <a:cubicBezTo>
                    <a:pt x="423" y="227"/>
                    <a:pt x="423" y="227"/>
                    <a:pt x="423" y="228"/>
                  </a:cubicBezTo>
                  <a:cubicBezTo>
                    <a:pt x="422" y="229"/>
                    <a:pt x="420" y="233"/>
                    <a:pt x="419" y="234"/>
                  </a:cubicBezTo>
                  <a:cubicBezTo>
                    <a:pt x="418" y="235"/>
                    <a:pt x="415" y="239"/>
                    <a:pt x="414" y="240"/>
                  </a:cubicBezTo>
                  <a:cubicBezTo>
                    <a:pt x="413" y="242"/>
                    <a:pt x="413" y="242"/>
                    <a:pt x="411" y="244"/>
                  </a:cubicBezTo>
                  <a:cubicBezTo>
                    <a:pt x="410" y="247"/>
                    <a:pt x="409" y="246"/>
                    <a:pt x="409" y="247"/>
                  </a:cubicBezTo>
                  <a:cubicBezTo>
                    <a:pt x="409" y="248"/>
                    <a:pt x="409" y="249"/>
                    <a:pt x="408" y="250"/>
                  </a:cubicBezTo>
                  <a:cubicBezTo>
                    <a:pt x="407" y="251"/>
                    <a:pt x="406" y="251"/>
                    <a:pt x="406" y="253"/>
                  </a:cubicBezTo>
                  <a:cubicBezTo>
                    <a:pt x="405" y="254"/>
                    <a:pt x="404" y="256"/>
                    <a:pt x="403" y="257"/>
                  </a:cubicBezTo>
                  <a:cubicBezTo>
                    <a:pt x="402" y="259"/>
                    <a:pt x="402" y="260"/>
                    <a:pt x="401" y="262"/>
                  </a:cubicBezTo>
                  <a:cubicBezTo>
                    <a:pt x="400" y="264"/>
                    <a:pt x="400" y="265"/>
                    <a:pt x="400" y="266"/>
                  </a:cubicBezTo>
                  <a:cubicBezTo>
                    <a:pt x="399" y="267"/>
                    <a:pt x="399" y="266"/>
                    <a:pt x="399" y="269"/>
                  </a:cubicBezTo>
                  <a:cubicBezTo>
                    <a:pt x="398" y="271"/>
                    <a:pt x="398" y="271"/>
                    <a:pt x="397" y="273"/>
                  </a:cubicBezTo>
                  <a:cubicBezTo>
                    <a:pt x="396" y="275"/>
                    <a:pt x="396" y="275"/>
                    <a:pt x="395" y="277"/>
                  </a:cubicBezTo>
                  <a:cubicBezTo>
                    <a:pt x="395" y="279"/>
                    <a:pt x="395" y="280"/>
                    <a:pt x="395" y="281"/>
                  </a:cubicBezTo>
                  <a:cubicBezTo>
                    <a:pt x="395" y="282"/>
                    <a:pt x="395" y="284"/>
                    <a:pt x="394" y="284"/>
                  </a:cubicBezTo>
                  <a:cubicBezTo>
                    <a:pt x="394" y="285"/>
                    <a:pt x="394" y="286"/>
                    <a:pt x="393" y="288"/>
                  </a:cubicBezTo>
                  <a:cubicBezTo>
                    <a:pt x="393" y="289"/>
                    <a:pt x="393" y="290"/>
                    <a:pt x="392" y="291"/>
                  </a:cubicBezTo>
                  <a:cubicBezTo>
                    <a:pt x="391" y="293"/>
                    <a:pt x="391" y="293"/>
                    <a:pt x="390" y="295"/>
                  </a:cubicBezTo>
                  <a:cubicBezTo>
                    <a:pt x="389" y="297"/>
                    <a:pt x="389" y="297"/>
                    <a:pt x="388" y="299"/>
                  </a:cubicBezTo>
                  <a:cubicBezTo>
                    <a:pt x="387" y="301"/>
                    <a:pt x="387" y="302"/>
                    <a:pt x="385" y="304"/>
                  </a:cubicBezTo>
                  <a:cubicBezTo>
                    <a:pt x="384" y="305"/>
                    <a:pt x="383" y="306"/>
                    <a:pt x="382" y="308"/>
                  </a:cubicBezTo>
                  <a:cubicBezTo>
                    <a:pt x="382" y="310"/>
                    <a:pt x="381" y="309"/>
                    <a:pt x="381" y="311"/>
                  </a:cubicBezTo>
                  <a:cubicBezTo>
                    <a:pt x="380" y="313"/>
                    <a:pt x="380" y="313"/>
                    <a:pt x="379" y="314"/>
                  </a:cubicBezTo>
                  <a:cubicBezTo>
                    <a:pt x="378" y="315"/>
                    <a:pt x="378" y="315"/>
                    <a:pt x="377" y="317"/>
                  </a:cubicBezTo>
                  <a:cubicBezTo>
                    <a:pt x="376" y="318"/>
                    <a:pt x="377" y="318"/>
                    <a:pt x="375" y="320"/>
                  </a:cubicBezTo>
                  <a:cubicBezTo>
                    <a:pt x="374" y="322"/>
                    <a:pt x="374" y="323"/>
                    <a:pt x="373" y="324"/>
                  </a:cubicBezTo>
                  <a:cubicBezTo>
                    <a:pt x="371" y="326"/>
                    <a:pt x="370" y="326"/>
                    <a:pt x="370" y="327"/>
                  </a:cubicBezTo>
                  <a:cubicBezTo>
                    <a:pt x="369" y="329"/>
                    <a:pt x="368" y="329"/>
                    <a:pt x="367" y="330"/>
                  </a:cubicBezTo>
                  <a:cubicBezTo>
                    <a:pt x="367" y="331"/>
                    <a:pt x="363" y="335"/>
                    <a:pt x="363" y="335"/>
                  </a:cubicBezTo>
                  <a:cubicBezTo>
                    <a:pt x="363" y="335"/>
                    <a:pt x="362" y="337"/>
                    <a:pt x="361" y="338"/>
                  </a:cubicBezTo>
                  <a:cubicBezTo>
                    <a:pt x="360" y="340"/>
                    <a:pt x="359" y="342"/>
                    <a:pt x="358" y="343"/>
                  </a:cubicBezTo>
                  <a:cubicBezTo>
                    <a:pt x="357" y="344"/>
                    <a:pt x="358" y="344"/>
                    <a:pt x="356" y="346"/>
                  </a:cubicBezTo>
                  <a:cubicBezTo>
                    <a:pt x="354" y="348"/>
                    <a:pt x="354" y="347"/>
                    <a:pt x="353" y="350"/>
                  </a:cubicBezTo>
                  <a:cubicBezTo>
                    <a:pt x="351" y="352"/>
                    <a:pt x="352" y="351"/>
                    <a:pt x="350" y="355"/>
                  </a:cubicBezTo>
                  <a:cubicBezTo>
                    <a:pt x="348" y="360"/>
                    <a:pt x="349" y="360"/>
                    <a:pt x="348" y="361"/>
                  </a:cubicBezTo>
                  <a:cubicBezTo>
                    <a:pt x="347" y="362"/>
                    <a:pt x="348" y="360"/>
                    <a:pt x="346" y="363"/>
                  </a:cubicBezTo>
                  <a:cubicBezTo>
                    <a:pt x="344" y="365"/>
                    <a:pt x="342" y="369"/>
                    <a:pt x="341" y="370"/>
                  </a:cubicBezTo>
                  <a:cubicBezTo>
                    <a:pt x="341" y="372"/>
                    <a:pt x="341" y="373"/>
                    <a:pt x="340" y="374"/>
                  </a:cubicBezTo>
                  <a:cubicBezTo>
                    <a:pt x="338" y="374"/>
                    <a:pt x="338" y="375"/>
                    <a:pt x="337" y="376"/>
                  </a:cubicBezTo>
                  <a:cubicBezTo>
                    <a:pt x="336" y="377"/>
                    <a:pt x="335" y="378"/>
                    <a:pt x="334" y="379"/>
                  </a:cubicBezTo>
                  <a:cubicBezTo>
                    <a:pt x="332" y="381"/>
                    <a:pt x="330" y="384"/>
                    <a:pt x="330" y="384"/>
                  </a:cubicBezTo>
                  <a:cubicBezTo>
                    <a:pt x="329" y="385"/>
                    <a:pt x="330" y="385"/>
                    <a:pt x="328" y="386"/>
                  </a:cubicBezTo>
                  <a:cubicBezTo>
                    <a:pt x="327" y="388"/>
                    <a:pt x="326" y="389"/>
                    <a:pt x="324" y="390"/>
                  </a:cubicBezTo>
                  <a:cubicBezTo>
                    <a:pt x="323" y="391"/>
                    <a:pt x="322" y="392"/>
                    <a:pt x="321" y="394"/>
                  </a:cubicBezTo>
                  <a:cubicBezTo>
                    <a:pt x="319" y="395"/>
                    <a:pt x="318" y="396"/>
                    <a:pt x="318" y="397"/>
                  </a:cubicBezTo>
                  <a:cubicBezTo>
                    <a:pt x="317" y="398"/>
                    <a:pt x="316" y="399"/>
                    <a:pt x="316" y="399"/>
                  </a:cubicBezTo>
                  <a:cubicBezTo>
                    <a:pt x="316" y="399"/>
                    <a:pt x="317" y="399"/>
                    <a:pt x="315" y="400"/>
                  </a:cubicBezTo>
                  <a:cubicBezTo>
                    <a:pt x="313" y="402"/>
                    <a:pt x="314" y="402"/>
                    <a:pt x="313" y="403"/>
                  </a:cubicBezTo>
                  <a:cubicBezTo>
                    <a:pt x="311" y="404"/>
                    <a:pt x="311" y="405"/>
                    <a:pt x="310" y="406"/>
                  </a:cubicBezTo>
                  <a:cubicBezTo>
                    <a:pt x="309" y="406"/>
                    <a:pt x="309" y="406"/>
                    <a:pt x="309" y="407"/>
                  </a:cubicBezTo>
                  <a:cubicBezTo>
                    <a:pt x="308" y="408"/>
                    <a:pt x="307" y="409"/>
                    <a:pt x="305" y="411"/>
                  </a:cubicBezTo>
                  <a:cubicBezTo>
                    <a:pt x="304" y="413"/>
                    <a:pt x="304" y="413"/>
                    <a:pt x="301" y="416"/>
                  </a:cubicBezTo>
                  <a:cubicBezTo>
                    <a:pt x="298" y="418"/>
                    <a:pt x="297" y="419"/>
                    <a:pt x="296" y="421"/>
                  </a:cubicBezTo>
                  <a:cubicBezTo>
                    <a:pt x="295" y="422"/>
                    <a:pt x="295" y="422"/>
                    <a:pt x="293" y="424"/>
                  </a:cubicBezTo>
                  <a:cubicBezTo>
                    <a:pt x="292" y="425"/>
                    <a:pt x="290" y="426"/>
                    <a:pt x="289" y="427"/>
                  </a:cubicBezTo>
                  <a:cubicBezTo>
                    <a:pt x="288" y="428"/>
                    <a:pt x="289" y="428"/>
                    <a:pt x="287" y="431"/>
                  </a:cubicBezTo>
                  <a:cubicBezTo>
                    <a:pt x="284" y="433"/>
                    <a:pt x="283" y="435"/>
                    <a:pt x="282" y="436"/>
                  </a:cubicBezTo>
                  <a:cubicBezTo>
                    <a:pt x="281" y="437"/>
                    <a:pt x="280" y="438"/>
                    <a:pt x="279" y="440"/>
                  </a:cubicBezTo>
                  <a:cubicBezTo>
                    <a:pt x="277" y="441"/>
                    <a:pt x="276" y="442"/>
                    <a:pt x="275" y="443"/>
                  </a:cubicBezTo>
                  <a:cubicBezTo>
                    <a:pt x="274" y="445"/>
                    <a:pt x="273" y="445"/>
                    <a:pt x="271" y="446"/>
                  </a:cubicBezTo>
                  <a:cubicBezTo>
                    <a:pt x="270" y="447"/>
                    <a:pt x="268" y="449"/>
                    <a:pt x="268" y="449"/>
                  </a:cubicBezTo>
                  <a:cubicBezTo>
                    <a:pt x="267" y="450"/>
                    <a:pt x="267" y="449"/>
                    <a:pt x="265" y="451"/>
                  </a:cubicBezTo>
                  <a:cubicBezTo>
                    <a:pt x="264" y="453"/>
                    <a:pt x="263" y="454"/>
                    <a:pt x="263" y="454"/>
                  </a:cubicBezTo>
                  <a:cubicBezTo>
                    <a:pt x="263" y="454"/>
                    <a:pt x="261" y="454"/>
                    <a:pt x="261" y="455"/>
                  </a:cubicBezTo>
                  <a:cubicBezTo>
                    <a:pt x="260" y="456"/>
                    <a:pt x="260" y="457"/>
                    <a:pt x="260" y="457"/>
                  </a:cubicBezTo>
                  <a:cubicBezTo>
                    <a:pt x="260" y="457"/>
                    <a:pt x="259" y="457"/>
                    <a:pt x="259" y="458"/>
                  </a:cubicBezTo>
                  <a:cubicBezTo>
                    <a:pt x="259" y="458"/>
                    <a:pt x="260" y="459"/>
                    <a:pt x="259" y="459"/>
                  </a:cubicBezTo>
                  <a:cubicBezTo>
                    <a:pt x="258" y="459"/>
                    <a:pt x="258" y="460"/>
                    <a:pt x="257" y="460"/>
                  </a:cubicBezTo>
                  <a:cubicBezTo>
                    <a:pt x="256" y="461"/>
                    <a:pt x="256" y="459"/>
                    <a:pt x="254" y="462"/>
                  </a:cubicBezTo>
                  <a:cubicBezTo>
                    <a:pt x="252" y="465"/>
                    <a:pt x="252" y="464"/>
                    <a:pt x="251" y="465"/>
                  </a:cubicBezTo>
                  <a:cubicBezTo>
                    <a:pt x="250" y="467"/>
                    <a:pt x="251" y="467"/>
                    <a:pt x="249" y="468"/>
                  </a:cubicBezTo>
                  <a:cubicBezTo>
                    <a:pt x="248" y="469"/>
                    <a:pt x="248" y="469"/>
                    <a:pt x="246" y="471"/>
                  </a:cubicBezTo>
                  <a:cubicBezTo>
                    <a:pt x="245" y="472"/>
                    <a:pt x="245" y="473"/>
                    <a:pt x="243" y="474"/>
                  </a:cubicBezTo>
                  <a:cubicBezTo>
                    <a:pt x="242" y="475"/>
                    <a:pt x="239" y="476"/>
                    <a:pt x="238" y="477"/>
                  </a:cubicBezTo>
                  <a:cubicBezTo>
                    <a:pt x="237" y="477"/>
                    <a:pt x="234" y="479"/>
                    <a:pt x="230" y="482"/>
                  </a:cubicBezTo>
                  <a:cubicBezTo>
                    <a:pt x="226" y="484"/>
                    <a:pt x="223" y="487"/>
                    <a:pt x="219" y="488"/>
                  </a:cubicBezTo>
                  <a:cubicBezTo>
                    <a:pt x="215" y="490"/>
                    <a:pt x="208" y="494"/>
                    <a:pt x="208" y="494"/>
                  </a:cubicBezTo>
                  <a:cubicBezTo>
                    <a:pt x="207" y="494"/>
                    <a:pt x="206" y="494"/>
                    <a:pt x="204" y="495"/>
                  </a:cubicBezTo>
                  <a:cubicBezTo>
                    <a:pt x="201" y="497"/>
                    <a:pt x="197" y="499"/>
                    <a:pt x="197" y="500"/>
                  </a:cubicBezTo>
                  <a:cubicBezTo>
                    <a:pt x="196" y="500"/>
                    <a:pt x="194" y="501"/>
                    <a:pt x="193" y="502"/>
                  </a:cubicBezTo>
                  <a:cubicBezTo>
                    <a:pt x="191" y="503"/>
                    <a:pt x="191" y="503"/>
                    <a:pt x="189" y="504"/>
                  </a:cubicBezTo>
                  <a:cubicBezTo>
                    <a:pt x="188" y="505"/>
                    <a:pt x="187" y="506"/>
                    <a:pt x="185" y="507"/>
                  </a:cubicBezTo>
                  <a:cubicBezTo>
                    <a:pt x="184" y="508"/>
                    <a:pt x="183" y="509"/>
                    <a:pt x="181" y="510"/>
                  </a:cubicBezTo>
                  <a:cubicBezTo>
                    <a:pt x="180" y="511"/>
                    <a:pt x="177" y="512"/>
                    <a:pt x="176" y="513"/>
                  </a:cubicBezTo>
                  <a:cubicBezTo>
                    <a:pt x="175" y="514"/>
                    <a:pt x="175" y="514"/>
                    <a:pt x="174" y="515"/>
                  </a:cubicBezTo>
                  <a:cubicBezTo>
                    <a:pt x="174" y="515"/>
                    <a:pt x="174" y="515"/>
                    <a:pt x="173" y="516"/>
                  </a:cubicBezTo>
                  <a:cubicBezTo>
                    <a:pt x="171" y="517"/>
                    <a:pt x="171" y="517"/>
                    <a:pt x="170" y="517"/>
                  </a:cubicBezTo>
                  <a:cubicBezTo>
                    <a:pt x="169" y="518"/>
                    <a:pt x="165" y="521"/>
                    <a:pt x="165" y="522"/>
                  </a:cubicBezTo>
                  <a:cubicBezTo>
                    <a:pt x="164" y="523"/>
                    <a:pt x="163" y="524"/>
                    <a:pt x="162" y="524"/>
                  </a:cubicBezTo>
                  <a:cubicBezTo>
                    <a:pt x="161" y="525"/>
                    <a:pt x="161" y="525"/>
                    <a:pt x="160" y="526"/>
                  </a:cubicBezTo>
                  <a:cubicBezTo>
                    <a:pt x="159" y="527"/>
                    <a:pt x="159" y="527"/>
                    <a:pt x="158" y="528"/>
                  </a:cubicBezTo>
                  <a:cubicBezTo>
                    <a:pt x="156" y="529"/>
                    <a:pt x="155" y="530"/>
                    <a:pt x="155" y="530"/>
                  </a:cubicBezTo>
                  <a:cubicBezTo>
                    <a:pt x="154" y="531"/>
                    <a:pt x="155" y="531"/>
                    <a:pt x="154" y="532"/>
                  </a:cubicBezTo>
                  <a:cubicBezTo>
                    <a:pt x="152" y="533"/>
                    <a:pt x="152" y="534"/>
                    <a:pt x="151" y="534"/>
                  </a:cubicBezTo>
                  <a:cubicBezTo>
                    <a:pt x="151" y="534"/>
                    <a:pt x="151" y="534"/>
                    <a:pt x="150" y="535"/>
                  </a:cubicBezTo>
                  <a:cubicBezTo>
                    <a:pt x="150" y="535"/>
                    <a:pt x="149" y="535"/>
                    <a:pt x="149" y="536"/>
                  </a:cubicBezTo>
                  <a:cubicBezTo>
                    <a:pt x="148" y="537"/>
                    <a:pt x="148" y="537"/>
                    <a:pt x="148" y="537"/>
                  </a:cubicBezTo>
                  <a:cubicBezTo>
                    <a:pt x="148" y="537"/>
                    <a:pt x="148" y="538"/>
                    <a:pt x="147" y="538"/>
                  </a:cubicBezTo>
                  <a:cubicBezTo>
                    <a:pt x="146" y="539"/>
                    <a:pt x="144" y="540"/>
                    <a:pt x="143" y="541"/>
                  </a:cubicBezTo>
                  <a:cubicBezTo>
                    <a:pt x="143" y="541"/>
                    <a:pt x="142" y="543"/>
                    <a:pt x="140" y="544"/>
                  </a:cubicBezTo>
                  <a:cubicBezTo>
                    <a:pt x="138" y="545"/>
                    <a:pt x="137" y="546"/>
                    <a:pt x="136" y="546"/>
                  </a:cubicBezTo>
                  <a:cubicBezTo>
                    <a:pt x="135" y="547"/>
                    <a:pt x="134" y="549"/>
                    <a:pt x="134" y="549"/>
                  </a:cubicBezTo>
                  <a:cubicBezTo>
                    <a:pt x="134" y="549"/>
                    <a:pt x="132" y="550"/>
                    <a:pt x="131" y="551"/>
                  </a:cubicBezTo>
                  <a:cubicBezTo>
                    <a:pt x="130" y="552"/>
                    <a:pt x="129" y="553"/>
                    <a:pt x="128" y="553"/>
                  </a:cubicBezTo>
                  <a:cubicBezTo>
                    <a:pt x="127" y="554"/>
                    <a:pt x="127" y="554"/>
                    <a:pt x="125" y="556"/>
                  </a:cubicBezTo>
                  <a:cubicBezTo>
                    <a:pt x="123" y="557"/>
                    <a:pt x="122" y="557"/>
                    <a:pt x="121" y="559"/>
                  </a:cubicBezTo>
                  <a:cubicBezTo>
                    <a:pt x="120" y="560"/>
                    <a:pt x="119" y="561"/>
                    <a:pt x="118" y="563"/>
                  </a:cubicBezTo>
                  <a:cubicBezTo>
                    <a:pt x="116" y="565"/>
                    <a:pt x="114" y="567"/>
                    <a:pt x="112" y="569"/>
                  </a:cubicBezTo>
                  <a:cubicBezTo>
                    <a:pt x="111" y="571"/>
                    <a:pt x="108" y="573"/>
                    <a:pt x="107" y="575"/>
                  </a:cubicBezTo>
                  <a:cubicBezTo>
                    <a:pt x="106" y="577"/>
                    <a:pt x="101" y="582"/>
                    <a:pt x="100" y="583"/>
                  </a:cubicBezTo>
                  <a:cubicBezTo>
                    <a:pt x="99" y="585"/>
                    <a:pt x="97" y="586"/>
                    <a:pt x="96" y="587"/>
                  </a:cubicBezTo>
                  <a:cubicBezTo>
                    <a:pt x="95" y="589"/>
                    <a:pt x="92" y="592"/>
                    <a:pt x="91" y="592"/>
                  </a:cubicBezTo>
                  <a:cubicBezTo>
                    <a:pt x="91" y="593"/>
                    <a:pt x="84" y="600"/>
                    <a:pt x="83" y="600"/>
                  </a:cubicBezTo>
                  <a:cubicBezTo>
                    <a:pt x="83" y="601"/>
                    <a:pt x="82" y="602"/>
                    <a:pt x="80" y="604"/>
                  </a:cubicBezTo>
                  <a:cubicBezTo>
                    <a:pt x="78" y="605"/>
                    <a:pt x="78" y="606"/>
                    <a:pt x="77" y="607"/>
                  </a:cubicBezTo>
                  <a:cubicBezTo>
                    <a:pt x="76" y="608"/>
                    <a:pt x="76" y="608"/>
                    <a:pt x="76" y="609"/>
                  </a:cubicBezTo>
                  <a:cubicBezTo>
                    <a:pt x="75" y="610"/>
                    <a:pt x="75" y="610"/>
                    <a:pt x="74" y="610"/>
                  </a:cubicBezTo>
                  <a:cubicBezTo>
                    <a:pt x="74" y="611"/>
                    <a:pt x="72" y="612"/>
                    <a:pt x="72" y="612"/>
                  </a:cubicBezTo>
                  <a:cubicBezTo>
                    <a:pt x="72" y="612"/>
                    <a:pt x="73" y="613"/>
                    <a:pt x="73" y="613"/>
                  </a:cubicBezTo>
                  <a:cubicBezTo>
                    <a:pt x="73" y="613"/>
                    <a:pt x="73" y="614"/>
                    <a:pt x="72" y="614"/>
                  </a:cubicBezTo>
                  <a:cubicBezTo>
                    <a:pt x="72" y="614"/>
                    <a:pt x="72" y="614"/>
                    <a:pt x="72" y="614"/>
                  </a:cubicBezTo>
                  <a:cubicBezTo>
                    <a:pt x="72" y="614"/>
                    <a:pt x="72" y="613"/>
                    <a:pt x="71" y="613"/>
                  </a:cubicBezTo>
                  <a:cubicBezTo>
                    <a:pt x="71" y="614"/>
                    <a:pt x="71" y="614"/>
                    <a:pt x="71" y="614"/>
                  </a:cubicBezTo>
                  <a:cubicBezTo>
                    <a:pt x="70" y="615"/>
                    <a:pt x="70" y="616"/>
                    <a:pt x="69" y="616"/>
                  </a:cubicBezTo>
                  <a:cubicBezTo>
                    <a:pt x="68" y="617"/>
                    <a:pt x="68" y="617"/>
                    <a:pt x="67" y="618"/>
                  </a:cubicBezTo>
                  <a:cubicBezTo>
                    <a:pt x="67" y="619"/>
                    <a:pt x="66" y="619"/>
                    <a:pt x="66" y="620"/>
                  </a:cubicBezTo>
                  <a:cubicBezTo>
                    <a:pt x="65" y="620"/>
                    <a:pt x="65" y="621"/>
                    <a:pt x="65" y="621"/>
                  </a:cubicBezTo>
                  <a:cubicBezTo>
                    <a:pt x="65" y="621"/>
                    <a:pt x="65" y="621"/>
                    <a:pt x="64" y="622"/>
                  </a:cubicBezTo>
                  <a:cubicBezTo>
                    <a:pt x="63" y="623"/>
                    <a:pt x="63" y="623"/>
                    <a:pt x="62" y="625"/>
                  </a:cubicBezTo>
                  <a:cubicBezTo>
                    <a:pt x="61" y="627"/>
                    <a:pt x="60" y="627"/>
                    <a:pt x="60" y="627"/>
                  </a:cubicBezTo>
                  <a:cubicBezTo>
                    <a:pt x="60" y="627"/>
                    <a:pt x="60" y="628"/>
                    <a:pt x="59" y="629"/>
                  </a:cubicBezTo>
                  <a:cubicBezTo>
                    <a:pt x="59" y="629"/>
                    <a:pt x="58" y="630"/>
                    <a:pt x="58" y="630"/>
                  </a:cubicBezTo>
                  <a:cubicBezTo>
                    <a:pt x="58" y="630"/>
                    <a:pt x="57" y="631"/>
                    <a:pt x="57" y="631"/>
                  </a:cubicBezTo>
                  <a:cubicBezTo>
                    <a:pt x="56" y="631"/>
                    <a:pt x="55" y="632"/>
                    <a:pt x="55" y="632"/>
                  </a:cubicBezTo>
                  <a:cubicBezTo>
                    <a:pt x="54" y="632"/>
                    <a:pt x="54" y="632"/>
                    <a:pt x="54" y="632"/>
                  </a:cubicBezTo>
                  <a:cubicBezTo>
                    <a:pt x="54" y="632"/>
                    <a:pt x="54" y="632"/>
                    <a:pt x="53" y="632"/>
                  </a:cubicBezTo>
                  <a:cubicBezTo>
                    <a:pt x="53" y="632"/>
                    <a:pt x="53" y="632"/>
                    <a:pt x="53" y="632"/>
                  </a:cubicBezTo>
                  <a:cubicBezTo>
                    <a:pt x="53" y="632"/>
                    <a:pt x="52" y="632"/>
                    <a:pt x="52" y="632"/>
                  </a:cubicBezTo>
                  <a:cubicBezTo>
                    <a:pt x="52" y="632"/>
                    <a:pt x="52" y="633"/>
                    <a:pt x="52" y="632"/>
                  </a:cubicBezTo>
                  <a:cubicBezTo>
                    <a:pt x="52" y="632"/>
                    <a:pt x="51" y="631"/>
                    <a:pt x="52" y="631"/>
                  </a:cubicBezTo>
                  <a:cubicBezTo>
                    <a:pt x="52" y="631"/>
                    <a:pt x="52" y="629"/>
                    <a:pt x="53" y="629"/>
                  </a:cubicBezTo>
                  <a:cubicBezTo>
                    <a:pt x="53" y="628"/>
                    <a:pt x="53" y="628"/>
                    <a:pt x="53" y="628"/>
                  </a:cubicBezTo>
                  <a:cubicBezTo>
                    <a:pt x="53" y="628"/>
                    <a:pt x="52" y="628"/>
                    <a:pt x="52" y="628"/>
                  </a:cubicBezTo>
                  <a:cubicBezTo>
                    <a:pt x="52" y="629"/>
                    <a:pt x="51" y="629"/>
                    <a:pt x="51" y="629"/>
                  </a:cubicBezTo>
                  <a:cubicBezTo>
                    <a:pt x="51" y="629"/>
                    <a:pt x="52" y="630"/>
                    <a:pt x="51" y="630"/>
                  </a:cubicBezTo>
                  <a:cubicBezTo>
                    <a:pt x="49" y="630"/>
                    <a:pt x="49" y="630"/>
                    <a:pt x="49" y="630"/>
                  </a:cubicBezTo>
                  <a:cubicBezTo>
                    <a:pt x="49" y="630"/>
                    <a:pt x="50" y="629"/>
                    <a:pt x="49" y="629"/>
                  </a:cubicBezTo>
                  <a:cubicBezTo>
                    <a:pt x="49" y="628"/>
                    <a:pt x="49" y="627"/>
                    <a:pt x="49" y="627"/>
                  </a:cubicBezTo>
                  <a:cubicBezTo>
                    <a:pt x="49" y="627"/>
                    <a:pt x="49" y="627"/>
                    <a:pt x="49" y="627"/>
                  </a:cubicBezTo>
                  <a:cubicBezTo>
                    <a:pt x="48" y="629"/>
                    <a:pt x="48" y="629"/>
                    <a:pt x="48" y="629"/>
                  </a:cubicBezTo>
                  <a:cubicBezTo>
                    <a:pt x="48" y="630"/>
                    <a:pt x="48" y="630"/>
                    <a:pt x="48" y="630"/>
                  </a:cubicBezTo>
                  <a:cubicBezTo>
                    <a:pt x="49" y="630"/>
                    <a:pt x="49" y="630"/>
                    <a:pt x="49" y="630"/>
                  </a:cubicBezTo>
                  <a:cubicBezTo>
                    <a:pt x="49" y="630"/>
                    <a:pt x="49" y="630"/>
                    <a:pt x="49" y="631"/>
                  </a:cubicBezTo>
                  <a:cubicBezTo>
                    <a:pt x="50" y="631"/>
                    <a:pt x="51" y="631"/>
                    <a:pt x="51" y="631"/>
                  </a:cubicBezTo>
                  <a:cubicBezTo>
                    <a:pt x="51" y="631"/>
                    <a:pt x="51" y="631"/>
                    <a:pt x="51" y="631"/>
                  </a:cubicBezTo>
                  <a:cubicBezTo>
                    <a:pt x="51" y="631"/>
                    <a:pt x="50" y="632"/>
                    <a:pt x="50" y="632"/>
                  </a:cubicBezTo>
                  <a:cubicBezTo>
                    <a:pt x="51" y="632"/>
                    <a:pt x="51" y="632"/>
                    <a:pt x="51" y="632"/>
                  </a:cubicBezTo>
                  <a:cubicBezTo>
                    <a:pt x="52" y="633"/>
                    <a:pt x="52" y="633"/>
                    <a:pt x="52" y="633"/>
                  </a:cubicBezTo>
                  <a:cubicBezTo>
                    <a:pt x="53" y="633"/>
                    <a:pt x="53" y="633"/>
                    <a:pt x="53" y="633"/>
                  </a:cubicBezTo>
                  <a:cubicBezTo>
                    <a:pt x="53" y="633"/>
                    <a:pt x="53" y="633"/>
                    <a:pt x="53" y="633"/>
                  </a:cubicBezTo>
                  <a:cubicBezTo>
                    <a:pt x="53" y="633"/>
                    <a:pt x="55" y="633"/>
                    <a:pt x="54" y="633"/>
                  </a:cubicBezTo>
                  <a:cubicBezTo>
                    <a:pt x="54" y="633"/>
                    <a:pt x="54" y="634"/>
                    <a:pt x="54" y="634"/>
                  </a:cubicBezTo>
                  <a:cubicBezTo>
                    <a:pt x="54" y="634"/>
                    <a:pt x="53" y="634"/>
                    <a:pt x="53" y="634"/>
                  </a:cubicBezTo>
                  <a:cubicBezTo>
                    <a:pt x="53" y="635"/>
                    <a:pt x="53" y="635"/>
                    <a:pt x="52" y="635"/>
                  </a:cubicBezTo>
                  <a:cubicBezTo>
                    <a:pt x="52" y="636"/>
                    <a:pt x="52" y="636"/>
                    <a:pt x="52" y="636"/>
                  </a:cubicBezTo>
                  <a:cubicBezTo>
                    <a:pt x="52" y="636"/>
                    <a:pt x="51" y="637"/>
                    <a:pt x="51" y="637"/>
                  </a:cubicBezTo>
                  <a:cubicBezTo>
                    <a:pt x="51" y="638"/>
                    <a:pt x="50" y="638"/>
                    <a:pt x="50" y="638"/>
                  </a:cubicBezTo>
                  <a:cubicBezTo>
                    <a:pt x="50" y="638"/>
                    <a:pt x="51" y="639"/>
                    <a:pt x="50" y="639"/>
                  </a:cubicBezTo>
                  <a:cubicBezTo>
                    <a:pt x="50" y="639"/>
                    <a:pt x="49" y="639"/>
                    <a:pt x="49" y="639"/>
                  </a:cubicBezTo>
                  <a:cubicBezTo>
                    <a:pt x="49" y="640"/>
                    <a:pt x="49" y="640"/>
                    <a:pt x="49" y="640"/>
                  </a:cubicBezTo>
                  <a:cubicBezTo>
                    <a:pt x="49" y="640"/>
                    <a:pt x="49" y="641"/>
                    <a:pt x="48" y="640"/>
                  </a:cubicBezTo>
                  <a:cubicBezTo>
                    <a:pt x="48" y="640"/>
                    <a:pt x="48" y="640"/>
                    <a:pt x="48" y="639"/>
                  </a:cubicBezTo>
                  <a:cubicBezTo>
                    <a:pt x="48" y="639"/>
                    <a:pt x="48" y="639"/>
                    <a:pt x="48" y="639"/>
                  </a:cubicBezTo>
                  <a:cubicBezTo>
                    <a:pt x="48" y="639"/>
                    <a:pt x="48" y="638"/>
                    <a:pt x="48" y="638"/>
                  </a:cubicBezTo>
                  <a:cubicBezTo>
                    <a:pt x="48" y="638"/>
                    <a:pt x="48" y="638"/>
                    <a:pt x="48" y="637"/>
                  </a:cubicBezTo>
                  <a:cubicBezTo>
                    <a:pt x="48" y="637"/>
                    <a:pt x="48" y="636"/>
                    <a:pt x="48" y="636"/>
                  </a:cubicBezTo>
                  <a:cubicBezTo>
                    <a:pt x="48" y="635"/>
                    <a:pt x="48" y="636"/>
                    <a:pt x="47" y="635"/>
                  </a:cubicBezTo>
                  <a:cubicBezTo>
                    <a:pt x="47" y="635"/>
                    <a:pt x="47" y="634"/>
                    <a:pt x="47" y="634"/>
                  </a:cubicBezTo>
                  <a:cubicBezTo>
                    <a:pt x="47" y="634"/>
                    <a:pt x="47" y="635"/>
                    <a:pt x="47" y="635"/>
                  </a:cubicBezTo>
                  <a:cubicBezTo>
                    <a:pt x="47" y="636"/>
                    <a:pt x="47" y="637"/>
                    <a:pt x="47" y="637"/>
                  </a:cubicBezTo>
                  <a:cubicBezTo>
                    <a:pt x="47" y="637"/>
                    <a:pt x="47" y="638"/>
                    <a:pt x="47" y="638"/>
                  </a:cubicBezTo>
                  <a:cubicBezTo>
                    <a:pt x="47" y="638"/>
                    <a:pt x="47" y="638"/>
                    <a:pt x="47" y="639"/>
                  </a:cubicBezTo>
                  <a:cubicBezTo>
                    <a:pt x="47" y="639"/>
                    <a:pt x="47" y="640"/>
                    <a:pt x="47" y="640"/>
                  </a:cubicBezTo>
                  <a:cubicBezTo>
                    <a:pt x="47" y="640"/>
                    <a:pt x="48" y="640"/>
                    <a:pt x="48" y="641"/>
                  </a:cubicBezTo>
                  <a:cubicBezTo>
                    <a:pt x="48" y="641"/>
                    <a:pt x="48" y="641"/>
                    <a:pt x="48" y="641"/>
                  </a:cubicBezTo>
                  <a:cubicBezTo>
                    <a:pt x="48" y="642"/>
                    <a:pt x="47" y="643"/>
                    <a:pt x="47" y="643"/>
                  </a:cubicBezTo>
                  <a:cubicBezTo>
                    <a:pt x="47" y="643"/>
                    <a:pt x="47" y="643"/>
                    <a:pt x="46" y="644"/>
                  </a:cubicBezTo>
                  <a:cubicBezTo>
                    <a:pt x="46" y="644"/>
                    <a:pt x="46" y="645"/>
                    <a:pt x="45" y="645"/>
                  </a:cubicBezTo>
                  <a:cubicBezTo>
                    <a:pt x="45" y="646"/>
                    <a:pt x="45" y="646"/>
                    <a:pt x="45" y="646"/>
                  </a:cubicBezTo>
                  <a:cubicBezTo>
                    <a:pt x="44" y="647"/>
                    <a:pt x="44" y="647"/>
                    <a:pt x="44" y="648"/>
                  </a:cubicBezTo>
                  <a:cubicBezTo>
                    <a:pt x="44" y="648"/>
                    <a:pt x="44" y="648"/>
                    <a:pt x="43" y="649"/>
                  </a:cubicBezTo>
                  <a:cubicBezTo>
                    <a:pt x="43" y="649"/>
                    <a:pt x="44" y="650"/>
                    <a:pt x="44" y="650"/>
                  </a:cubicBezTo>
                  <a:cubicBezTo>
                    <a:pt x="44" y="649"/>
                    <a:pt x="44" y="649"/>
                    <a:pt x="44" y="649"/>
                  </a:cubicBezTo>
                  <a:cubicBezTo>
                    <a:pt x="44" y="649"/>
                    <a:pt x="45" y="649"/>
                    <a:pt x="45" y="649"/>
                  </a:cubicBezTo>
                  <a:cubicBezTo>
                    <a:pt x="44" y="650"/>
                    <a:pt x="43" y="651"/>
                    <a:pt x="43" y="651"/>
                  </a:cubicBezTo>
                  <a:cubicBezTo>
                    <a:pt x="43" y="651"/>
                    <a:pt x="43" y="651"/>
                    <a:pt x="43" y="651"/>
                  </a:cubicBezTo>
                  <a:cubicBezTo>
                    <a:pt x="43" y="651"/>
                    <a:pt x="43" y="651"/>
                    <a:pt x="42" y="651"/>
                  </a:cubicBezTo>
                  <a:cubicBezTo>
                    <a:pt x="42" y="651"/>
                    <a:pt x="42" y="651"/>
                    <a:pt x="42" y="650"/>
                  </a:cubicBezTo>
                  <a:cubicBezTo>
                    <a:pt x="41" y="650"/>
                    <a:pt x="41" y="649"/>
                    <a:pt x="41" y="649"/>
                  </a:cubicBezTo>
                  <a:cubicBezTo>
                    <a:pt x="41" y="649"/>
                    <a:pt x="42" y="649"/>
                    <a:pt x="41" y="649"/>
                  </a:cubicBezTo>
                  <a:cubicBezTo>
                    <a:pt x="40" y="648"/>
                    <a:pt x="39" y="648"/>
                    <a:pt x="39" y="648"/>
                  </a:cubicBezTo>
                  <a:cubicBezTo>
                    <a:pt x="39" y="648"/>
                    <a:pt x="39" y="648"/>
                    <a:pt x="39" y="648"/>
                  </a:cubicBezTo>
                  <a:cubicBezTo>
                    <a:pt x="40" y="650"/>
                    <a:pt x="40" y="650"/>
                    <a:pt x="40" y="650"/>
                  </a:cubicBezTo>
                  <a:cubicBezTo>
                    <a:pt x="40" y="650"/>
                    <a:pt x="41" y="650"/>
                    <a:pt x="41" y="650"/>
                  </a:cubicBezTo>
                  <a:cubicBezTo>
                    <a:pt x="41" y="651"/>
                    <a:pt x="41" y="651"/>
                    <a:pt x="41" y="652"/>
                  </a:cubicBezTo>
                  <a:cubicBezTo>
                    <a:pt x="40" y="652"/>
                    <a:pt x="41" y="652"/>
                    <a:pt x="40" y="653"/>
                  </a:cubicBezTo>
                  <a:cubicBezTo>
                    <a:pt x="39" y="654"/>
                    <a:pt x="40" y="655"/>
                    <a:pt x="39" y="656"/>
                  </a:cubicBezTo>
                  <a:cubicBezTo>
                    <a:pt x="38" y="657"/>
                    <a:pt x="39" y="656"/>
                    <a:pt x="38" y="657"/>
                  </a:cubicBezTo>
                  <a:cubicBezTo>
                    <a:pt x="37" y="659"/>
                    <a:pt x="38" y="659"/>
                    <a:pt x="36" y="660"/>
                  </a:cubicBezTo>
                  <a:cubicBezTo>
                    <a:pt x="35" y="661"/>
                    <a:pt x="35" y="660"/>
                    <a:pt x="34" y="662"/>
                  </a:cubicBezTo>
                  <a:cubicBezTo>
                    <a:pt x="33" y="663"/>
                    <a:pt x="34" y="663"/>
                    <a:pt x="33" y="664"/>
                  </a:cubicBezTo>
                  <a:cubicBezTo>
                    <a:pt x="32" y="665"/>
                    <a:pt x="32" y="665"/>
                    <a:pt x="32" y="666"/>
                  </a:cubicBezTo>
                  <a:cubicBezTo>
                    <a:pt x="31" y="667"/>
                    <a:pt x="31" y="667"/>
                    <a:pt x="30" y="668"/>
                  </a:cubicBezTo>
                  <a:cubicBezTo>
                    <a:pt x="30" y="669"/>
                    <a:pt x="30" y="669"/>
                    <a:pt x="29" y="670"/>
                  </a:cubicBezTo>
                  <a:cubicBezTo>
                    <a:pt x="29" y="670"/>
                    <a:pt x="29" y="670"/>
                    <a:pt x="29" y="671"/>
                  </a:cubicBezTo>
                  <a:cubicBezTo>
                    <a:pt x="28" y="672"/>
                    <a:pt x="27" y="672"/>
                    <a:pt x="27" y="672"/>
                  </a:cubicBezTo>
                  <a:cubicBezTo>
                    <a:pt x="27" y="669"/>
                    <a:pt x="27" y="669"/>
                    <a:pt x="27" y="669"/>
                  </a:cubicBezTo>
                  <a:cubicBezTo>
                    <a:pt x="0" y="632"/>
                    <a:pt x="0" y="632"/>
                    <a:pt x="0" y="632"/>
                  </a:cubicBezTo>
                  <a:cubicBezTo>
                    <a:pt x="0" y="453"/>
                    <a:pt x="0" y="453"/>
                    <a:pt x="0" y="453"/>
                  </a:cubicBezTo>
                  <a:cubicBezTo>
                    <a:pt x="16" y="437"/>
                    <a:pt x="16" y="437"/>
                    <a:pt x="16" y="437"/>
                  </a:cubicBezTo>
                  <a:cubicBezTo>
                    <a:pt x="41" y="401"/>
                    <a:pt x="41" y="401"/>
                    <a:pt x="41" y="401"/>
                  </a:cubicBezTo>
                  <a:lnTo>
                    <a:pt x="45" y="395"/>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37" name="Freeform 136"/>
            <p:cNvSpPr>
              <a:spLocks/>
            </p:cNvSpPr>
            <p:nvPr/>
          </p:nvSpPr>
          <p:spPr bwMode="auto">
            <a:xfrm>
              <a:off x="10333038" y="2730501"/>
              <a:ext cx="115888" cy="123825"/>
            </a:xfrm>
            <a:custGeom>
              <a:avLst/>
              <a:gdLst>
                <a:gd name="T0" fmla="*/ 57 w 82"/>
                <a:gd name="T1" fmla="*/ 85 h 88"/>
                <a:gd name="T2" fmla="*/ 52 w 82"/>
                <a:gd name="T3" fmla="*/ 86 h 88"/>
                <a:gd name="T4" fmla="*/ 49 w 82"/>
                <a:gd name="T5" fmla="*/ 81 h 88"/>
                <a:gd name="T6" fmla="*/ 43 w 82"/>
                <a:gd name="T7" fmla="*/ 80 h 88"/>
                <a:gd name="T8" fmla="*/ 34 w 82"/>
                <a:gd name="T9" fmla="*/ 84 h 88"/>
                <a:gd name="T10" fmla="*/ 28 w 82"/>
                <a:gd name="T11" fmla="*/ 85 h 88"/>
                <a:gd name="T12" fmla="*/ 23 w 82"/>
                <a:gd name="T13" fmla="*/ 86 h 88"/>
                <a:gd name="T14" fmla="*/ 18 w 82"/>
                <a:gd name="T15" fmla="*/ 85 h 88"/>
                <a:gd name="T16" fmla="*/ 15 w 82"/>
                <a:gd name="T17" fmla="*/ 87 h 88"/>
                <a:gd name="T18" fmla="*/ 11 w 82"/>
                <a:gd name="T19" fmla="*/ 88 h 88"/>
                <a:gd name="T20" fmla="*/ 8 w 82"/>
                <a:gd name="T21" fmla="*/ 87 h 88"/>
                <a:gd name="T22" fmla="*/ 2 w 82"/>
                <a:gd name="T23" fmla="*/ 86 h 88"/>
                <a:gd name="T24" fmla="*/ 2 w 82"/>
                <a:gd name="T25" fmla="*/ 81 h 88"/>
                <a:gd name="T26" fmla="*/ 1 w 82"/>
                <a:gd name="T27" fmla="*/ 62 h 88"/>
                <a:gd name="T28" fmla="*/ 2 w 82"/>
                <a:gd name="T29" fmla="*/ 55 h 88"/>
                <a:gd name="T30" fmla="*/ 7 w 82"/>
                <a:gd name="T31" fmla="*/ 46 h 88"/>
                <a:gd name="T32" fmla="*/ 12 w 82"/>
                <a:gd name="T33" fmla="*/ 41 h 88"/>
                <a:gd name="T34" fmla="*/ 20 w 82"/>
                <a:gd name="T35" fmla="*/ 30 h 88"/>
                <a:gd name="T36" fmla="*/ 25 w 82"/>
                <a:gd name="T37" fmla="*/ 21 h 88"/>
                <a:gd name="T38" fmla="*/ 29 w 82"/>
                <a:gd name="T39" fmla="*/ 15 h 88"/>
                <a:gd name="T40" fmla="*/ 38 w 82"/>
                <a:gd name="T41" fmla="*/ 10 h 88"/>
                <a:gd name="T42" fmla="*/ 47 w 82"/>
                <a:gd name="T43" fmla="*/ 16 h 88"/>
                <a:gd name="T44" fmla="*/ 49 w 82"/>
                <a:gd name="T45" fmla="*/ 16 h 88"/>
                <a:gd name="T46" fmla="*/ 50 w 82"/>
                <a:gd name="T47" fmla="*/ 15 h 88"/>
                <a:gd name="T48" fmla="*/ 52 w 82"/>
                <a:gd name="T49" fmla="*/ 12 h 88"/>
                <a:gd name="T50" fmla="*/ 52 w 82"/>
                <a:gd name="T51" fmla="*/ 8 h 88"/>
                <a:gd name="T52" fmla="*/ 54 w 82"/>
                <a:gd name="T53" fmla="*/ 6 h 88"/>
                <a:gd name="T54" fmla="*/ 56 w 82"/>
                <a:gd name="T55" fmla="*/ 5 h 88"/>
                <a:gd name="T56" fmla="*/ 58 w 82"/>
                <a:gd name="T57" fmla="*/ 4 h 88"/>
                <a:gd name="T58" fmla="*/ 66 w 82"/>
                <a:gd name="T59" fmla="*/ 0 h 88"/>
                <a:gd name="T60" fmla="*/ 69 w 82"/>
                <a:gd name="T61" fmla="*/ 3 h 88"/>
                <a:gd name="T62" fmla="*/ 72 w 82"/>
                <a:gd name="T63" fmla="*/ 6 h 88"/>
                <a:gd name="T64" fmla="*/ 74 w 82"/>
                <a:gd name="T65" fmla="*/ 10 h 88"/>
                <a:gd name="T66" fmla="*/ 76 w 82"/>
                <a:gd name="T67" fmla="*/ 12 h 88"/>
                <a:gd name="T68" fmla="*/ 77 w 82"/>
                <a:gd name="T69" fmla="*/ 13 h 88"/>
                <a:gd name="T70" fmla="*/ 79 w 82"/>
                <a:gd name="T71" fmla="*/ 18 h 88"/>
                <a:gd name="T72" fmla="*/ 80 w 82"/>
                <a:gd name="T73" fmla="*/ 22 h 88"/>
                <a:gd name="T74" fmla="*/ 81 w 82"/>
                <a:gd name="T75" fmla="*/ 27 h 88"/>
                <a:gd name="T76" fmla="*/ 81 w 82"/>
                <a:gd name="T77" fmla="*/ 32 h 88"/>
                <a:gd name="T78" fmla="*/ 79 w 82"/>
                <a:gd name="T79" fmla="*/ 36 h 88"/>
                <a:gd name="T80" fmla="*/ 76 w 82"/>
                <a:gd name="T81" fmla="*/ 36 h 88"/>
                <a:gd name="T82" fmla="*/ 73 w 82"/>
                <a:gd name="T83" fmla="*/ 37 h 88"/>
                <a:gd name="T84" fmla="*/ 69 w 82"/>
                <a:gd name="T85" fmla="*/ 39 h 88"/>
                <a:gd name="T86" fmla="*/ 64 w 82"/>
                <a:gd name="T87" fmla="*/ 44 h 88"/>
                <a:gd name="T88" fmla="*/ 61 w 82"/>
                <a:gd name="T89" fmla="*/ 45 h 88"/>
                <a:gd name="T90" fmla="*/ 58 w 82"/>
                <a:gd name="T91" fmla="*/ 47 h 88"/>
                <a:gd name="T92" fmla="*/ 53 w 82"/>
                <a:gd name="T93" fmla="*/ 47 h 88"/>
                <a:gd name="T94" fmla="*/ 50 w 82"/>
                <a:gd name="T95" fmla="*/ 48 h 88"/>
                <a:gd name="T96" fmla="*/ 47 w 82"/>
                <a:gd name="T97" fmla="*/ 53 h 88"/>
                <a:gd name="T98" fmla="*/ 46 w 82"/>
                <a:gd name="T99" fmla="*/ 56 h 88"/>
                <a:gd name="T100" fmla="*/ 47 w 82"/>
                <a:gd name="T101" fmla="*/ 58 h 88"/>
                <a:gd name="T102" fmla="*/ 49 w 82"/>
                <a:gd name="T103" fmla="*/ 57 h 88"/>
                <a:gd name="T104" fmla="*/ 51 w 82"/>
                <a:gd name="T105" fmla="*/ 56 h 88"/>
                <a:gd name="T106" fmla="*/ 53 w 82"/>
                <a:gd name="T107" fmla="*/ 56 h 88"/>
                <a:gd name="T108" fmla="*/ 56 w 82"/>
                <a:gd name="T109" fmla="*/ 56 h 88"/>
                <a:gd name="T110" fmla="*/ 59 w 82"/>
                <a:gd name="T111" fmla="*/ 55 h 88"/>
                <a:gd name="T112" fmla="*/ 63 w 82"/>
                <a:gd name="T113" fmla="*/ 56 h 88"/>
                <a:gd name="T114" fmla="*/ 67 w 82"/>
                <a:gd name="T115" fmla="*/ 56 h 88"/>
                <a:gd name="T116" fmla="*/ 69 w 82"/>
                <a:gd name="T117" fmla="*/ 56 h 88"/>
                <a:gd name="T118" fmla="*/ 70 w 82"/>
                <a:gd name="T119" fmla="*/ 59 h 88"/>
                <a:gd name="T120" fmla="*/ 73 w 82"/>
                <a:gd name="T121" fmla="*/ 61 h 88"/>
                <a:gd name="T122" fmla="*/ 59 w 82"/>
                <a:gd name="T123"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8">
                  <a:moveTo>
                    <a:pt x="59" y="85"/>
                  </a:moveTo>
                  <a:cubicBezTo>
                    <a:pt x="59" y="85"/>
                    <a:pt x="59" y="85"/>
                    <a:pt x="59" y="85"/>
                  </a:cubicBezTo>
                  <a:cubicBezTo>
                    <a:pt x="58" y="85"/>
                    <a:pt x="57" y="85"/>
                    <a:pt x="57" y="85"/>
                  </a:cubicBezTo>
                  <a:cubicBezTo>
                    <a:pt x="56" y="86"/>
                    <a:pt x="56" y="86"/>
                    <a:pt x="56" y="86"/>
                  </a:cubicBezTo>
                  <a:cubicBezTo>
                    <a:pt x="56" y="86"/>
                    <a:pt x="55" y="86"/>
                    <a:pt x="55" y="85"/>
                  </a:cubicBezTo>
                  <a:cubicBezTo>
                    <a:pt x="54" y="85"/>
                    <a:pt x="53" y="86"/>
                    <a:pt x="52" y="86"/>
                  </a:cubicBezTo>
                  <a:cubicBezTo>
                    <a:pt x="52" y="86"/>
                    <a:pt x="51" y="85"/>
                    <a:pt x="51" y="85"/>
                  </a:cubicBezTo>
                  <a:cubicBezTo>
                    <a:pt x="51" y="85"/>
                    <a:pt x="49" y="83"/>
                    <a:pt x="49" y="82"/>
                  </a:cubicBezTo>
                  <a:cubicBezTo>
                    <a:pt x="49" y="81"/>
                    <a:pt x="49" y="81"/>
                    <a:pt x="49" y="81"/>
                  </a:cubicBezTo>
                  <a:cubicBezTo>
                    <a:pt x="47" y="82"/>
                    <a:pt x="47" y="82"/>
                    <a:pt x="47" y="82"/>
                  </a:cubicBezTo>
                  <a:cubicBezTo>
                    <a:pt x="46" y="81"/>
                    <a:pt x="46" y="81"/>
                    <a:pt x="46" y="81"/>
                  </a:cubicBezTo>
                  <a:cubicBezTo>
                    <a:pt x="43" y="80"/>
                    <a:pt x="43" y="80"/>
                    <a:pt x="43" y="80"/>
                  </a:cubicBezTo>
                  <a:cubicBezTo>
                    <a:pt x="43" y="80"/>
                    <a:pt x="40" y="81"/>
                    <a:pt x="38" y="81"/>
                  </a:cubicBezTo>
                  <a:cubicBezTo>
                    <a:pt x="37" y="81"/>
                    <a:pt x="37" y="82"/>
                    <a:pt x="36" y="82"/>
                  </a:cubicBezTo>
                  <a:cubicBezTo>
                    <a:pt x="35" y="83"/>
                    <a:pt x="34" y="84"/>
                    <a:pt x="34" y="84"/>
                  </a:cubicBezTo>
                  <a:cubicBezTo>
                    <a:pt x="32" y="85"/>
                    <a:pt x="32" y="85"/>
                    <a:pt x="32" y="85"/>
                  </a:cubicBezTo>
                  <a:cubicBezTo>
                    <a:pt x="30" y="84"/>
                    <a:pt x="30" y="84"/>
                    <a:pt x="30" y="84"/>
                  </a:cubicBezTo>
                  <a:cubicBezTo>
                    <a:pt x="30" y="84"/>
                    <a:pt x="28" y="85"/>
                    <a:pt x="28" y="85"/>
                  </a:cubicBezTo>
                  <a:cubicBezTo>
                    <a:pt x="27" y="84"/>
                    <a:pt x="27" y="85"/>
                    <a:pt x="27" y="85"/>
                  </a:cubicBezTo>
                  <a:cubicBezTo>
                    <a:pt x="24" y="85"/>
                    <a:pt x="24" y="85"/>
                    <a:pt x="24" y="85"/>
                  </a:cubicBezTo>
                  <a:cubicBezTo>
                    <a:pt x="24" y="85"/>
                    <a:pt x="23" y="86"/>
                    <a:pt x="23" y="86"/>
                  </a:cubicBezTo>
                  <a:cubicBezTo>
                    <a:pt x="22" y="86"/>
                    <a:pt x="21" y="85"/>
                    <a:pt x="21" y="85"/>
                  </a:cubicBezTo>
                  <a:cubicBezTo>
                    <a:pt x="20" y="85"/>
                    <a:pt x="20" y="85"/>
                    <a:pt x="20" y="85"/>
                  </a:cubicBezTo>
                  <a:cubicBezTo>
                    <a:pt x="18" y="85"/>
                    <a:pt x="18" y="85"/>
                    <a:pt x="18" y="85"/>
                  </a:cubicBezTo>
                  <a:cubicBezTo>
                    <a:pt x="17" y="86"/>
                    <a:pt x="17" y="86"/>
                    <a:pt x="17" y="86"/>
                  </a:cubicBezTo>
                  <a:cubicBezTo>
                    <a:pt x="16" y="86"/>
                    <a:pt x="16" y="86"/>
                    <a:pt x="16" y="86"/>
                  </a:cubicBezTo>
                  <a:cubicBezTo>
                    <a:pt x="15" y="87"/>
                    <a:pt x="15" y="87"/>
                    <a:pt x="15" y="87"/>
                  </a:cubicBezTo>
                  <a:cubicBezTo>
                    <a:pt x="14" y="87"/>
                    <a:pt x="14" y="87"/>
                    <a:pt x="14" y="87"/>
                  </a:cubicBezTo>
                  <a:cubicBezTo>
                    <a:pt x="13" y="88"/>
                    <a:pt x="13" y="88"/>
                    <a:pt x="13" y="88"/>
                  </a:cubicBezTo>
                  <a:cubicBezTo>
                    <a:pt x="11" y="88"/>
                    <a:pt x="11" y="88"/>
                    <a:pt x="11" y="88"/>
                  </a:cubicBezTo>
                  <a:cubicBezTo>
                    <a:pt x="10" y="88"/>
                    <a:pt x="10" y="88"/>
                    <a:pt x="10" y="88"/>
                  </a:cubicBezTo>
                  <a:cubicBezTo>
                    <a:pt x="9" y="88"/>
                    <a:pt x="9" y="88"/>
                    <a:pt x="9" y="88"/>
                  </a:cubicBezTo>
                  <a:cubicBezTo>
                    <a:pt x="9" y="88"/>
                    <a:pt x="9" y="88"/>
                    <a:pt x="8" y="87"/>
                  </a:cubicBezTo>
                  <a:cubicBezTo>
                    <a:pt x="8" y="87"/>
                    <a:pt x="3" y="86"/>
                    <a:pt x="3" y="86"/>
                  </a:cubicBezTo>
                  <a:cubicBezTo>
                    <a:pt x="3" y="86"/>
                    <a:pt x="3" y="86"/>
                    <a:pt x="3" y="86"/>
                  </a:cubicBezTo>
                  <a:cubicBezTo>
                    <a:pt x="2" y="86"/>
                    <a:pt x="2" y="86"/>
                    <a:pt x="2" y="86"/>
                  </a:cubicBezTo>
                  <a:cubicBezTo>
                    <a:pt x="1" y="85"/>
                    <a:pt x="1" y="85"/>
                    <a:pt x="1" y="85"/>
                  </a:cubicBezTo>
                  <a:cubicBezTo>
                    <a:pt x="2" y="84"/>
                    <a:pt x="2" y="84"/>
                    <a:pt x="2" y="84"/>
                  </a:cubicBezTo>
                  <a:cubicBezTo>
                    <a:pt x="2" y="84"/>
                    <a:pt x="2" y="83"/>
                    <a:pt x="2" y="81"/>
                  </a:cubicBezTo>
                  <a:cubicBezTo>
                    <a:pt x="3" y="80"/>
                    <a:pt x="2" y="76"/>
                    <a:pt x="3" y="74"/>
                  </a:cubicBezTo>
                  <a:cubicBezTo>
                    <a:pt x="3" y="72"/>
                    <a:pt x="3" y="71"/>
                    <a:pt x="3" y="70"/>
                  </a:cubicBezTo>
                  <a:cubicBezTo>
                    <a:pt x="3" y="69"/>
                    <a:pt x="1" y="62"/>
                    <a:pt x="1" y="62"/>
                  </a:cubicBezTo>
                  <a:cubicBezTo>
                    <a:pt x="0" y="59"/>
                    <a:pt x="0" y="59"/>
                    <a:pt x="0" y="59"/>
                  </a:cubicBezTo>
                  <a:cubicBezTo>
                    <a:pt x="2" y="55"/>
                    <a:pt x="2" y="55"/>
                    <a:pt x="2" y="55"/>
                  </a:cubicBezTo>
                  <a:cubicBezTo>
                    <a:pt x="2" y="55"/>
                    <a:pt x="2" y="55"/>
                    <a:pt x="2" y="55"/>
                  </a:cubicBezTo>
                  <a:cubicBezTo>
                    <a:pt x="2" y="53"/>
                    <a:pt x="2" y="53"/>
                    <a:pt x="2" y="53"/>
                  </a:cubicBezTo>
                  <a:cubicBezTo>
                    <a:pt x="4" y="48"/>
                    <a:pt x="4" y="48"/>
                    <a:pt x="4" y="48"/>
                  </a:cubicBezTo>
                  <a:cubicBezTo>
                    <a:pt x="7" y="46"/>
                    <a:pt x="7" y="46"/>
                    <a:pt x="7" y="46"/>
                  </a:cubicBezTo>
                  <a:cubicBezTo>
                    <a:pt x="7" y="45"/>
                    <a:pt x="7" y="45"/>
                    <a:pt x="7" y="45"/>
                  </a:cubicBezTo>
                  <a:cubicBezTo>
                    <a:pt x="7" y="45"/>
                    <a:pt x="10" y="44"/>
                    <a:pt x="10" y="44"/>
                  </a:cubicBezTo>
                  <a:cubicBezTo>
                    <a:pt x="10" y="43"/>
                    <a:pt x="12" y="41"/>
                    <a:pt x="12" y="41"/>
                  </a:cubicBezTo>
                  <a:cubicBezTo>
                    <a:pt x="14" y="38"/>
                    <a:pt x="14" y="38"/>
                    <a:pt x="14" y="38"/>
                  </a:cubicBezTo>
                  <a:cubicBezTo>
                    <a:pt x="18" y="31"/>
                    <a:pt x="18" y="31"/>
                    <a:pt x="18" y="31"/>
                  </a:cubicBezTo>
                  <a:cubicBezTo>
                    <a:pt x="20" y="30"/>
                    <a:pt x="20" y="30"/>
                    <a:pt x="20" y="30"/>
                  </a:cubicBezTo>
                  <a:cubicBezTo>
                    <a:pt x="20" y="28"/>
                    <a:pt x="20" y="28"/>
                    <a:pt x="20" y="28"/>
                  </a:cubicBezTo>
                  <a:cubicBezTo>
                    <a:pt x="24" y="23"/>
                    <a:pt x="24" y="23"/>
                    <a:pt x="24" y="23"/>
                  </a:cubicBezTo>
                  <a:cubicBezTo>
                    <a:pt x="25" y="21"/>
                    <a:pt x="25" y="21"/>
                    <a:pt x="25" y="21"/>
                  </a:cubicBezTo>
                  <a:cubicBezTo>
                    <a:pt x="27" y="19"/>
                    <a:pt x="27" y="19"/>
                    <a:pt x="27" y="19"/>
                  </a:cubicBezTo>
                  <a:cubicBezTo>
                    <a:pt x="27" y="19"/>
                    <a:pt x="28" y="17"/>
                    <a:pt x="28" y="17"/>
                  </a:cubicBezTo>
                  <a:cubicBezTo>
                    <a:pt x="28" y="17"/>
                    <a:pt x="29" y="15"/>
                    <a:pt x="29" y="15"/>
                  </a:cubicBezTo>
                  <a:cubicBezTo>
                    <a:pt x="31" y="12"/>
                    <a:pt x="31" y="12"/>
                    <a:pt x="31" y="12"/>
                  </a:cubicBezTo>
                  <a:cubicBezTo>
                    <a:pt x="34" y="9"/>
                    <a:pt x="34" y="9"/>
                    <a:pt x="34" y="9"/>
                  </a:cubicBezTo>
                  <a:cubicBezTo>
                    <a:pt x="34" y="9"/>
                    <a:pt x="38" y="10"/>
                    <a:pt x="38" y="10"/>
                  </a:cubicBezTo>
                  <a:cubicBezTo>
                    <a:pt x="39" y="10"/>
                    <a:pt x="46" y="17"/>
                    <a:pt x="46" y="17"/>
                  </a:cubicBezTo>
                  <a:cubicBezTo>
                    <a:pt x="46" y="17"/>
                    <a:pt x="46" y="17"/>
                    <a:pt x="46" y="17"/>
                  </a:cubicBezTo>
                  <a:cubicBezTo>
                    <a:pt x="46" y="17"/>
                    <a:pt x="47" y="16"/>
                    <a:pt x="47" y="16"/>
                  </a:cubicBezTo>
                  <a:cubicBezTo>
                    <a:pt x="48" y="16"/>
                    <a:pt x="48" y="16"/>
                    <a:pt x="48" y="16"/>
                  </a:cubicBezTo>
                  <a:cubicBezTo>
                    <a:pt x="49" y="16"/>
                    <a:pt x="48" y="16"/>
                    <a:pt x="48" y="16"/>
                  </a:cubicBezTo>
                  <a:cubicBezTo>
                    <a:pt x="48" y="15"/>
                    <a:pt x="48" y="16"/>
                    <a:pt x="49" y="16"/>
                  </a:cubicBezTo>
                  <a:cubicBezTo>
                    <a:pt x="49" y="16"/>
                    <a:pt x="49" y="15"/>
                    <a:pt x="49" y="15"/>
                  </a:cubicBezTo>
                  <a:cubicBezTo>
                    <a:pt x="49" y="15"/>
                    <a:pt x="49" y="15"/>
                    <a:pt x="49" y="15"/>
                  </a:cubicBezTo>
                  <a:cubicBezTo>
                    <a:pt x="49" y="15"/>
                    <a:pt x="50" y="15"/>
                    <a:pt x="50" y="15"/>
                  </a:cubicBezTo>
                  <a:cubicBezTo>
                    <a:pt x="51" y="15"/>
                    <a:pt x="52" y="14"/>
                    <a:pt x="52" y="13"/>
                  </a:cubicBezTo>
                  <a:cubicBezTo>
                    <a:pt x="52" y="13"/>
                    <a:pt x="52" y="13"/>
                    <a:pt x="52" y="13"/>
                  </a:cubicBezTo>
                  <a:cubicBezTo>
                    <a:pt x="52" y="13"/>
                    <a:pt x="52" y="12"/>
                    <a:pt x="52" y="12"/>
                  </a:cubicBezTo>
                  <a:cubicBezTo>
                    <a:pt x="51" y="11"/>
                    <a:pt x="51" y="11"/>
                    <a:pt x="51" y="11"/>
                  </a:cubicBezTo>
                  <a:cubicBezTo>
                    <a:pt x="51" y="10"/>
                    <a:pt x="51" y="10"/>
                    <a:pt x="52" y="9"/>
                  </a:cubicBezTo>
                  <a:cubicBezTo>
                    <a:pt x="52" y="8"/>
                    <a:pt x="52" y="8"/>
                    <a:pt x="52" y="8"/>
                  </a:cubicBezTo>
                  <a:cubicBezTo>
                    <a:pt x="53" y="8"/>
                    <a:pt x="54" y="8"/>
                    <a:pt x="54" y="8"/>
                  </a:cubicBezTo>
                  <a:cubicBezTo>
                    <a:pt x="55" y="8"/>
                    <a:pt x="54" y="7"/>
                    <a:pt x="54" y="7"/>
                  </a:cubicBezTo>
                  <a:cubicBezTo>
                    <a:pt x="54" y="7"/>
                    <a:pt x="54" y="6"/>
                    <a:pt x="54" y="6"/>
                  </a:cubicBezTo>
                  <a:cubicBezTo>
                    <a:pt x="54" y="6"/>
                    <a:pt x="55" y="6"/>
                    <a:pt x="55" y="5"/>
                  </a:cubicBezTo>
                  <a:cubicBezTo>
                    <a:pt x="55" y="5"/>
                    <a:pt x="55" y="5"/>
                    <a:pt x="55" y="4"/>
                  </a:cubicBezTo>
                  <a:cubicBezTo>
                    <a:pt x="56" y="4"/>
                    <a:pt x="56" y="4"/>
                    <a:pt x="56" y="5"/>
                  </a:cubicBezTo>
                  <a:cubicBezTo>
                    <a:pt x="57" y="5"/>
                    <a:pt x="57" y="4"/>
                    <a:pt x="57" y="4"/>
                  </a:cubicBezTo>
                  <a:cubicBezTo>
                    <a:pt x="57" y="4"/>
                    <a:pt x="57" y="4"/>
                    <a:pt x="58" y="4"/>
                  </a:cubicBezTo>
                  <a:cubicBezTo>
                    <a:pt x="58" y="4"/>
                    <a:pt x="58" y="4"/>
                    <a:pt x="58" y="4"/>
                  </a:cubicBezTo>
                  <a:cubicBezTo>
                    <a:pt x="59" y="4"/>
                    <a:pt x="59" y="3"/>
                    <a:pt x="59" y="3"/>
                  </a:cubicBezTo>
                  <a:cubicBezTo>
                    <a:pt x="59" y="3"/>
                    <a:pt x="61" y="2"/>
                    <a:pt x="61" y="2"/>
                  </a:cubicBezTo>
                  <a:cubicBezTo>
                    <a:pt x="62" y="2"/>
                    <a:pt x="66" y="0"/>
                    <a:pt x="66" y="0"/>
                  </a:cubicBezTo>
                  <a:cubicBezTo>
                    <a:pt x="67" y="0"/>
                    <a:pt x="67" y="0"/>
                    <a:pt x="67" y="0"/>
                  </a:cubicBezTo>
                  <a:cubicBezTo>
                    <a:pt x="67" y="0"/>
                    <a:pt x="68" y="1"/>
                    <a:pt x="68" y="1"/>
                  </a:cubicBezTo>
                  <a:cubicBezTo>
                    <a:pt x="68" y="2"/>
                    <a:pt x="69" y="2"/>
                    <a:pt x="69" y="3"/>
                  </a:cubicBezTo>
                  <a:cubicBezTo>
                    <a:pt x="69" y="4"/>
                    <a:pt x="69" y="2"/>
                    <a:pt x="70" y="4"/>
                  </a:cubicBezTo>
                  <a:cubicBezTo>
                    <a:pt x="70" y="6"/>
                    <a:pt x="71" y="6"/>
                    <a:pt x="71" y="6"/>
                  </a:cubicBezTo>
                  <a:cubicBezTo>
                    <a:pt x="72" y="6"/>
                    <a:pt x="72" y="6"/>
                    <a:pt x="72" y="6"/>
                  </a:cubicBezTo>
                  <a:cubicBezTo>
                    <a:pt x="72" y="7"/>
                    <a:pt x="72" y="7"/>
                    <a:pt x="72" y="7"/>
                  </a:cubicBezTo>
                  <a:cubicBezTo>
                    <a:pt x="72" y="7"/>
                    <a:pt x="73" y="8"/>
                    <a:pt x="73" y="9"/>
                  </a:cubicBezTo>
                  <a:cubicBezTo>
                    <a:pt x="73" y="9"/>
                    <a:pt x="73" y="10"/>
                    <a:pt x="74" y="10"/>
                  </a:cubicBezTo>
                  <a:cubicBezTo>
                    <a:pt x="74" y="10"/>
                    <a:pt x="75" y="11"/>
                    <a:pt x="75" y="11"/>
                  </a:cubicBezTo>
                  <a:cubicBezTo>
                    <a:pt x="75" y="11"/>
                    <a:pt x="75" y="12"/>
                    <a:pt x="75" y="12"/>
                  </a:cubicBezTo>
                  <a:cubicBezTo>
                    <a:pt x="76" y="12"/>
                    <a:pt x="76" y="12"/>
                    <a:pt x="76" y="12"/>
                  </a:cubicBezTo>
                  <a:cubicBezTo>
                    <a:pt x="76" y="11"/>
                    <a:pt x="76" y="11"/>
                    <a:pt x="76" y="11"/>
                  </a:cubicBezTo>
                  <a:cubicBezTo>
                    <a:pt x="76" y="11"/>
                    <a:pt x="77" y="11"/>
                    <a:pt x="77" y="12"/>
                  </a:cubicBezTo>
                  <a:cubicBezTo>
                    <a:pt x="77" y="12"/>
                    <a:pt x="77" y="13"/>
                    <a:pt x="77" y="13"/>
                  </a:cubicBezTo>
                  <a:cubicBezTo>
                    <a:pt x="77" y="14"/>
                    <a:pt x="77" y="14"/>
                    <a:pt x="77" y="15"/>
                  </a:cubicBezTo>
                  <a:cubicBezTo>
                    <a:pt x="77" y="16"/>
                    <a:pt x="78" y="16"/>
                    <a:pt x="78" y="16"/>
                  </a:cubicBezTo>
                  <a:cubicBezTo>
                    <a:pt x="78" y="17"/>
                    <a:pt x="79" y="18"/>
                    <a:pt x="79" y="18"/>
                  </a:cubicBezTo>
                  <a:cubicBezTo>
                    <a:pt x="79" y="19"/>
                    <a:pt x="79" y="20"/>
                    <a:pt x="79" y="20"/>
                  </a:cubicBezTo>
                  <a:cubicBezTo>
                    <a:pt x="79" y="20"/>
                    <a:pt x="79" y="20"/>
                    <a:pt x="79" y="21"/>
                  </a:cubicBezTo>
                  <a:cubicBezTo>
                    <a:pt x="80" y="22"/>
                    <a:pt x="80" y="22"/>
                    <a:pt x="80" y="22"/>
                  </a:cubicBezTo>
                  <a:cubicBezTo>
                    <a:pt x="80" y="22"/>
                    <a:pt x="81" y="24"/>
                    <a:pt x="81" y="24"/>
                  </a:cubicBezTo>
                  <a:cubicBezTo>
                    <a:pt x="81" y="24"/>
                    <a:pt x="81" y="24"/>
                    <a:pt x="81" y="25"/>
                  </a:cubicBezTo>
                  <a:cubicBezTo>
                    <a:pt x="81" y="26"/>
                    <a:pt x="81" y="26"/>
                    <a:pt x="81" y="27"/>
                  </a:cubicBezTo>
                  <a:cubicBezTo>
                    <a:pt x="81" y="27"/>
                    <a:pt x="82" y="27"/>
                    <a:pt x="82" y="28"/>
                  </a:cubicBezTo>
                  <a:cubicBezTo>
                    <a:pt x="82" y="29"/>
                    <a:pt x="82" y="29"/>
                    <a:pt x="81" y="30"/>
                  </a:cubicBezTo>
                  <a:cubicBezTo>
                    <a:pt x="81" y="30"/>
                    <a:pt x="81" y="31"/>
                    <a:pt x="81" y="32"/>
                  </a:cubicBezTo>
                  <a:cubicBezTo>
                    <a:pt x="81" y="32"/>
                    <a:pt x="81" y="32"/>
                    <a:pt x="81" y="33"/>
                  </a:cubicBezTo>
                  <a:cubicBezTo>
                    <a:pt x="80" y="34"/>
                    <a:pt x="80" y="35"/>
                    <a:pt x="80" y="35"/>
                  </a:cubicBezTo>
                  <a:cubicBezTo>
                    <a:pt x="80" y="35"/>
                    <a:pt x="80" y="35"/>
                    <a:pt x="79" y="36"/>
                  </a:cubicBezTo>
                  <a:cubicBezTo>
                    <a:pt x="79" y="36"/>
                    <a:pt x="79" y="36"/>
                    <a:pt x="78" y="36"/>
                  </a:cubicBezTo>
                  <a:cubicBezTo>
                    <a:pt x="77" y="36"/>
                    <a:pt x="77" y="37"/>
                    <a:pt x="77" y="36"/>
                  </a:cubicBezTo>
                  <a:cubicBezTo>
                    <a:pt x="76" y="36"/>
                    <a:pt x="76" y="36"/>
                    <a:pt x="76" y="36"/>
                  </a:cubicBezTo>
                  <a:cubicBezTo>
                    <a:pt x="75" y="37"/>
                    <a:pt x="76" y="37"/>
                    <a:pt x="75" y="37"/>
                  </a:cubicBezTo>
                  <a:cubicBezTo>
                    <a:pt x="75" y="37"/>
                    <a:pt x="75" y="37"/>
                    <a:pt x="74" y="37"/>
                  </a:cubicBezTo>
                  <a:cubicBezTo>
                    <a:pt x="74" y="37"/>
                    <a:pt x="74" y="37"/>
                    <a:pt x="73" y="37"/>
                  </a:cubicBezTo>
                  <a:cubicBezTo>
                    <a:pt x="73" y="37"/>
                    <a:pt x="73" y="37"/>
                    <a:pt x="72" y="37"/>
                  </a:cubicBezTo>
                  <a:cubicBezTo>
                    <a:pt x="71" y="37"/>
                    <a:pt x="71" y="37"/>
                    <a:pt x="70" y="38"/>
                  </a:cubicBezTo>
                  <a:cubicBezTo>
                    <a:pt x="69" y="38"/>
                    <a:pt x="69" y="38"/>
                    <a:pt x="69" y="39"/>
                  </a:cubicBezTo>
                  <a:cubicBezTo>
                    <a:pt x="68" y="39"/>
                    <a:pt x="68" y="40"/>
                    <a:pt x="67" y="40"/>
                  </a:cubicBezTo>
                  <a:cubicBezTo>
                    <a:pt x="67" y="41"/>
                    <a:pt x="66" y="41"/>
                    <a:pt x="66" y="42"/>
                  </a:cubicBezTo>
                  <a:cubicBezTo>
                    <a:pt x="65" y="42"/>
                    <a:pt x="64" y="44"/>
                    <a:pt x="64" y="44"/>
                  </a:cubicBezTo>
                  <a:cubicBezTo>
                    <a:pt x="64" y="44"/>
                    <a:pt x="63" y="45"/>
                    <a:pt x="63" y="45"/>
                  </a:cubicBezTo>
                  <a:cubicBezTo>
                    <a:pt x="63" y="45"/>
                    <a:pt x="63" y="45"/>
                    <a:pt x="62" y="45"/>
                  </a:cubicBezTo>
                  <a:cubicBezTo>
                    <a:pt x="62" y="45"/>
                    <a:pt x="61" y="45"/>
                    <a:pt x="61" y="45"/>
                  </a:cubicBezTo>
                  <a:cubicBezTo>
                    <a:pt x="60" y="45"/>
                    <a:pt x="60" y="45"/>
                    <a:pt x="60" y="45"/>
                  </a:cubicBezTo>
                  <a:cubicBezTo>
                    <a:pt x="60" y="45"/>
                    <a:pt x="59" y="46"/>
                    <a:pt x="59" y="46"/>
                  </a:cubicBezTo>
                  <a:cubicBezTo>
                    <a:pt x="58" y="47"/>
                    <a:pt x="59" y="47"/>
                    <a:pt x="58" y="47"/>
                  </a:cubicBezTo>
                  <a:cubicBezTo>
                    <a:pt x="57" y="47"/>
                    <a:pt x="58" y="46"/>
                    <a:pt x="57" y="46"/>
                  </a:cubicBezTo>
                  <a:cubicBezTo>
                    <a:pt x="56" y="46"/>
                    <a:pt x="55" y="46"/>
                    <a:pt x="54" y="46"/>
                  </a:cubicBezTo>
                  <a:cubicBezTo>
                    <a:pt x="54" y="46"/>
                    <a:pt x="53" y="47"/>
                    <a:pt x="53" y="47"/>
                  </a:cubicBezTo>
                  <a:cubicBezTo>
                    <a:pt x="53" y="47"/>
                    <a:pt x="53" y="47"/>
                    <a:pt x="52" y="47"/>
                  </a:cubicBezTo>
                  <a:cubicBezTo>
                    <a:pt x="52" y="48"/>
                    <a:pt x="51" y="48"/>
                    <a:pt x="51" y="48"/>
                  </a:cubicBezTo>
                  <a:cubicBezTo>
                    <a:pt x="51" y="48"/>
                    <a:pt x="50" y="47"/>
                    <a:pt x="50" y="48"/>
                  </a:cubicBezTo>
                  <a:cubicBezTo>
                    <a:pt x="49" y="49"/>
                    <a:pt x="50" y="50"/>
                    <a:pt x="49" y="50"/>
                  </a:cubicBezTo>
                  <a:cubicBezTo>
                    <a:pt x="49" y="51"/>
                    <a:pt x="49" y="52"/>
                    <a:pt x="48" y="52"/>
                  </a:cubicBezTo>
                  <a:cubicBezTo>
                    <a:pt x="48" y="52"/>
                    <a:pt x="47" y="53"/>
                    <a:pt x="47" y="53"/>
                  </a:cubicBezTo>
                  <a:cubicBezTo>
                    <a:pt x="47" y="53"/>
                    <a:pt x="46" y="53"/>
                    <a:pt x="46" y="54"/>
                  </a:cubicBezTo>
                  <a:cubicBezTo>
                    <a:pt x="46" y="54"/>
                    <a:pt x="46" y="54"/>
                    <a:pt x="46" y="55"/>
                  </a:cubicBezTo>
                  <a:cubicBezTo>
                    <a:pt x="46" y="55"/>
                    <a:pt x="46" y="56"/>
                    <a:pt x="46" y="56"/>
                  </a:cubicBezTo>
                  <a:cubicBezTo>
                    <a:pt x="45" y="57"/>
                    <a:pt x="45" y="57"/>
                    <a:pt x="45" y="57"/>
                  </a:cubicBezTo>
                  <a:cubicBezTo>
                    <a:pt x="46" y="58"/>
                    <a:pt x="46" y="58"/>
                    <a:pt x="46" y="58"/>
                  </a:cubicBezTo>
                  <a:cubicBezTo>
                    <a:pt x="46" y="58"/>
                    <a:pt x="47" y="58"/>
                    <a:pt x="47" y="58"/>
                  </a:cubicBezTo>
                  <a:cubicBezTo>
                    <a:pt x="47" y="58"/>
                    <a:pt x="47" y="58"/>
                    <a:pt x="48" y="58"/>
                  </a:cubicBezTo>
                  <a:cubicBezTo>
                    <a:pt x="48" y="58"/>
                    <a:pt x="49" y="57"/>
                    <a:pt x="49" y="57"/>
                  </a:cubicBezTo>
                  <a:cubicBezTo>
                    <a:pt x="49" y="57"/>
                    <a:pt x="49" y="57"/>
                    <a:pt x="49" y="57"/>
                  </a:cubicBezTo>
                  <a:cubicBezTo>
                    <a:pt x="49" y="57"/>
                    <a:pt x="49" y="57"/>
                    <a:pt x="50" y="57"/>
                  </a:cubicBezTo>
                  <a:cubicBezTo>
                    <a:pt x="50" y="57"/>
                    <a:pt x="50" y="57"/>
                    <a:pt x="50" y="57"/>
                  </a:cubicBezTo>
                  <a:cubicBezTo>
                    <a:pt x="51" y="57"/>
                    <a:pt x="51" y="56"/>
                    <a:pt x="51" y="56"/>
                  </a:cubicBezTo>
                  <a:cubicBezTo>
                    <a:pt x="51" y="56"/>
                    <a:pt x="51" y="56"/>
                    <a:pt x="51" y="56"/>
                  </a:cubicBezTo>
                  <a:cubicBezTo>
                    <a:pt x="52" y="56"/>
                    <a:pt x="52" y="56"/>
                    <a:pt x="53" y="56"/>
                  </a:cubicBezTo>
                  <a:cubicBezTo>
                    <a:pt x="53" y="56"/>
                    <a:pt x="53" y="56"/>
                    <a:pt x="53" y="56"/>
                  </a:cubicBezTo>
                  <a:cubicBezTo>
                    <a:pt x="54" y="56"/>
                    <a:pt x="54" y="55"/>
                    <a:pt x="54" y="56"/>
                  </a:cubicBezTo>
                  <a:cubicBezTo>
                    <a:pt x="54" y="56"/>
                    <a:pt x="54" y="56"/>
                    <a:pt x="55" y="56"/>
                  </a:cubicBezTo>
                  <a:cubicBezTo>
                    <a:pt x="56" y="56"/>
                    <a:pt x="55" y="56"/>
                    <a:pt x="56" y="56"/>
                  </a:cubicBezTo>
                  <a:cubicBezTo>
                    <a:pt x="57" y="55"/>
                    <a:pt x="57" y="56"/>
                    <a:pt x="57" y="56"/>
                  </a:cubicBezTo>
                  <a:cubicBezTo>
                    <a:pt x="58" y="55"/>
                    <a:pt x="58" y="55"/>
                    <a:pt x="58" y="55"/>
                  </a:cubicBezTo>
                  <a:cubicBezTo>
                    <a:pt x="59" y="55"/>
                    <a:pt x="59" y="55"/>
                    <a:pt x="59" y="55"/>
                  </a:cubicBezTo>
                  <a:cubicBezTo>
                    <a:pt x="60" y="55"/>
                    <a:pt x="60" y="55"/>
                    <a:pt x="61" y="56"/>
                  </a:cubicBezTo>
                  <a:cubicBezTo>
                    <a:pt x="61" y="56"/>
                    <a:pt x="61" y="56"/>
                    <a:pt x="62" y="56"/>
                  </a:cubicBezTo>
                  <a:cubicBezTo>
                    <a:pt x="62" y="55"/>
                    <a:pt x="62" y="55"/>
                    <a:pt x="63" y="56"/>
                  </a:cubicBezTo>
                  <a:cubicBezTo>
                    <a:pt x="63" y="56"/>
                    <a:pt x="64" y="56"/>
                    <a:pt x="64" y="56"/>
                  </a:cubicBezTo>
                  <a:cubicBezTo>
                    <a:pt x="65" y="55"/>
                    <a:pt x="64" y="55"/>
                    <a:pt x="65" y="56"/>
                  </a:cubicBezTo>
                  <a:cubicBezTo>
                    <a:pt x="66" y="56"/>
                    <a:pt x="66" y="56"/>
                    <a:pt x="67" y="56"/>
                  </a:cubicBezTo>
                  <a:cubicBezTo>
                    <a:pt x="67" y="56"/>
                    <a:pt x="67" y="56"/>
                    <a:pt x="67" y="56"/>
                  </a:cubicBezTo>
                  <a:cubicBezTo>
                    <a:pt x="67" y="56"/>
                    <a:pt x="68" y="55"/>
                    <a:pt x="68" y="55"/>
                  </a:cubicBezTo>
                  <a:cubicBezTo>
                    <a:pt x="68" y="56"/>
                    <a:pt x="69" y="55"/>
                    <a:pt x="69" y="56"/>
                  </a:cubicBezTo>
                  <a:cubicBezTo>
                    <a:pt x="69" y="56"/>
                    <a:pt x="69" y="56"/>
                    <a:pt x="69" y="57"/>
                  </a:cubicBezTo>
                  <a:cubicBezTo>
                    <a:pt x="69" y="57"/>
                    <a:pt x="70" y="57"/>
                    <a:pt x="70" y="58"/>
                  </a:cubicBezTo>
                  <a:cubicBezTo>
                    <a:pt x="70" y="58"/>
                    <a:pt x="70" y="58"/>
                    <a:pt x="70" y="59"/>
                  </a:cubicBezTo>
                  <a:cubicBezTo>
                    <a:pt x="70" y="59"/>
                    <a:pt x="70" y="59"/>
                    <a:pt x="71" y="59"/>
                  </a:cubicBezTo>
                  <a:cubicBezTo>
                    <a:pt x="71" y="60"/>
                    <a:pt x="71" y="59"/>
                    <a:pt x="72" y="60"/>
                  </a:cubicBezTo>
                  <a:cubicBezTo>
                    <a:pt x="72" y="61"/>
                    <a:pt x="72" y="61"/>
                    <a:pt x="73" y="61"/>
                  </a:cubicBezTo>
                  <a:cubicBezTo>
                    <a:pt x="73" y="61"/>
                    <a:pt x="74" y="62"/>
                    <a:pt x="74" y="62"/>
                  </a:cubicBezTo>
                  <a:cubicBezTo>
                    <a:pt x="74" y="62"/>
                    <a:pt x="74" y="62"/>
                    <a:pt x="74" y="62"/>
                  </a:cubicBezTo>
                  <a:lnTo>
                    <a:pt x="59" y="85"/>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38" name="Freeform 137"/>
            <p:cNvSpPr>
              <a:spLocks/>
            </p:cNvSpPr>
            <p:nvPr/>
          </p:nvSpPr>
          <p:spPr bwMode="auto">
            <a:xfrm>
              <a:off x="9729788" y="2574926"/>
              <a:ext cx="1033463" cy="801688"/>
            </a:xfrm>
            <a:custGeom>
              <a:avLst/>
              <a:gdLst>
                <a:gd name="T0" fmla="*/ 63 w 733"/>
                <a:gd name="T1" fmla="*/ 217 h 569"/>
                <a:gd name="T2" fmla="*/ 97 w 733"/>
                <a:gd name="T3" fmla="*/ 201 h 569"/>
                <a:gd name="T4" fmla="*/ 101 w 733"/>
                <a:gd name="T5" fmla="*/ 171 h 569"/>
                <a:gd name="T6" fmla="*/ 147 w 733"/>
                <a:gd name="T7" fmla="*/ 109 h 569"/>
                <a:gd name="T8" fmla="*/ 170 w 733"/>
                <a:gd name="T9" fmla="*/ 56 h 569"/>
                <a:gd name="T10" fmla="*/ 182 w 733"/>
                <a:gd name="T11" fmla="*/ 29 h 569"/>
                <a:gd name="T12" fmla="*/ 199 w 733"/>
                <a:gd name="T13" fmla="*/ 31 h 569"/>
                <a:gd name="T14" fmla="*/ 211 w 733"/>
                <a:gd name="T15" fmla="*/ 23 h 569"/>
                <a:gd name="T16" fmla="*/ 219 w 733"/>
                <a:gd name="T17" fmla="*/ 33 h 569"/>
                <a:gd name="T18" fmla="*/ 244 w 733"/>
                <a:gd name="T19" fmla="*/ 5 h 569"/>
                <a:gd name="T20" fmla="*/ 256 w 733"/>
                <a:gd name="T21" fmla="*/ 10 h 569"/>
                <a:gd name="T22" fmla="*/ 262 w 733"/>
                <a:gd name="T23" fmla="*/ 20 h 569"/>
                <a:gd name="T24" fmla="*/ 275 w 733"/>
                <a:gd name="T25" fmla="*/ 23 h 569"/>
                <a:gd name="T26" fmla="*/ 290 w 733"/>
                <a:gd name="T27" fmla="*/ 18 h 569"/>
                <a:gd name="T28" fmla="*/ 302 w 733"/>
                <a:gd name="T29" fmla="*/ 12 h 569"/>
                <a:gd name="T30" fmla="*/ 308 w 733"/>
                <a:gd name="T31" fmla="*/ 22 h 569"/>
                <a:gd name="T32" fmla="*/ 318 w 733"/>
                <a:gd name="T33" fmla="*/ 20 h 569"/>
                <a:gd name="T34" fmla="*/ 325 w 733"/>
                <a:gd name="T35" fmla="*/ 15 h 569"/>
                <a:gd name="T36" fmla="*/ 341 w 733"/>
                <a:gd name="T37" fmla="*/ 23 h 569"/>
                <a:gd name="T38" fmla="*/ 364 w 733"/>
                <a:gd name="T39" fmla="*/ 29 h 569"/>
                <a:gd name="T40" fmla="*/ 423 w 733"/>
                <a:gd name="T41" fmla="*/ 76 h 569"/>
                <a:gd name="T42" fmla="*/ 457 w 733"/>
                <a:gd name="T43" fmla="*/ 125 h 569"/>
                <a:gd name="T44" fmla="*/ 430 w 733"/>
                <a:gd name="T45" fmla="*/ 163 h 569"/>
                <a:gd name="T46" fmla="*/ 437 w 733"/>
                <a:gd name="T47" fmla="*/ 198 h 569"/>
                <a:gd name="T48" fmla="*/ 456 w 733"/>
                <a:gd name="T49" fmla="*/ 195 h 569"/>
                <a:gd name="T50" fmla="*/ 484 w 733"/>
                <a:gd name="T51" fmla="*/ 196 h 569"/>
                <a:gd name="T52" fmla="*/ 476 w 733"/>
                <a:gd name="T53" fmla="*/ 219 h 569"/>
                <a:gd name="T54" fmla="*/ 496 w 733"/>
                <a:gd name="T55" fmla="*/ 250 h 569"/>
                <a:gd name="T56" fmla="*/ 684 w 733"/>
                <a:gd name="T57" fmla="*/ 344 h 569"/>
                <a:gd name="T58" fmla="*/ 440 w 733"/>
                <a:gd name="T59" fmla="*/ 535 h 569"/>
                <a:gd name="T60" fmla="*/ 428 w 733"/>
                <a:gd name="T61" fmla="*/ 542 h 569"/>
                <a:gd name="T62" fmla="*/ 415 w 733"/>
                <a:gd name="T63" fmla="*/ 543 h 569"/>
                <a:gd name="T64" fmla="*/ 401 w 733"/>
                <a:gd name="T65" fmla="*/ 543 h 569"/>
                <a:gd name="T66" fmla="*/ 386 w 733"/>
                <a:gd name="T67" fmla="*/ 531 h 569"/>
                <a:gd name="T68" fmla="*/ 331 w 733"/>
                <a:gd name="T69" fmla="*/ 556 h 569"/>
                <a:gd name="T70" fmla="*/ 301 w 733"/>
                <a:gd name="T71" fmla="*/ 565 h 569"/>
                <a:gd name="T72" fmla="*/ 278 w 733"/>
                <a:gd name="T73" fmla="*/ 559 h 569"/>
                <a:gd name="T74" fmla="*/ 202 w 733"/>
                <a:gd name="T75" fmla="*/ 526 h 569"/>
                <a:gd name="T76" fmla="*/ 145 w 733"/>
                <a:gd name="T77" fmla="*/ 513 h 569"/>
                <a:gd name="T78" fmla="*/ 140 w 733"/>
                <a:gd name="T79" fmla="*/ 476 h 569"/>
                <a:gd name="T80" fmla="*/ 128 w 733"/>
                <a:gd name="T81" fmla="*/ 472 h 569"/>
                <a:gd name="T82" fmla="*/ 98 w 733"/>
                <a:gd name="T83" fmla="*/ 445 h 569"/>
                <a:gd name="T84" fmla="*/ 97 w 733"/>
                <a:gd name="T85" fmla="*/ 425 h 569"/>
                <a:gd name="T86" fmla="*/ 92 w 733"/>
                <a:gd name="T87" fmla="*/ 412 h 569"/>
                <a:gd name="T88" fmla="*/ 78 w 733"/>
                <a:gd name="T89" fmla="*/ 406 h 569"/>
                <a:gd name="T90" fmla="*/ 72 w 733"/>
                <a:gd name="T91" fmla="*/ 398 h 569"/>
                <a:gd name="T92" fmla="*/ 64 w 733"/>
                <a:gd name="T93" fmla="*/ 396 h 569"/>
                <a:gd name="T94" fmla="*/ 58 w 733"/>
                <a:gd name="T95" fmla="*/ 389 h 569"/>
                <a:gd name="T96" fmla="*/ 50 w 733"/>
                <a:gd name="T97" fmla="*/ 381 h 569"/>
                <a:gd name="T98" fmla="*/ 45 w 733"/>
                <a:gd name="T99" fmla="*/ 370 h 569"/>
                <a:gd name="T100" fmla="*/ 35 w 733"/>
                <a:gd name="T101" fmla="*/ 360 h 569"/>
                <a:gd name="T102" fmla="*/ 19 w 733"/>
                <a:gd name="T103" fmla="*/ 356 h 569"/>
                <a:gd name="T104" fmla="*/ 9 w 733"/>
                <a:gd name="T105" fmla="*/ 354 h 569"/>
                <a:gd name="T106" fmla="*/ 0 w 733"/>
                <a:gd name="T107" fmla="*/ 348 h 569"/>
                <a:gd name="T108" fmla="*/ 7 w 733"/>
                <a:gd name="T109" fmla="*/ 338 h 569"/>
                <a:gd name="T110" fmla="*/ 11 w 733"/>
                <a:gd name="T111" fmla="*/ 326 h 569"/>
                <a:gd name="T112" fmla="*/ 21 w 733"/>
                <a:gd name="T113" fmla="*/ 323 h 569"/>
                <a:gd name="T114" fmla="*/ 33 w 733"/>
                <a:gd name="T115" fmla="*/ 322 h 569"/>
                <a:gd name="T116" fmla="*/ 47 w 733"/>
                <a:gd name="T117" fmla="*/ 31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3" h="569">
                  <a:moveTo>
                    <a:pt x="54" y="269"/>
                  </a:moveTo>
                  <a:cubicBezTo>
                    <a:pt x="54" y="266"/>
                    <a:pt x="54" y="266"/>
                    <a:pt x="54" y="266"/>
                  </a:cubicBezTo>
                  <a:cubicBezTo>
                    <a:pt x="57" y="256"/>
                    <a:pt x="57" y="256"/>
                    <a:pt x="57" y="256"/>
                  </a:cubicBezTo>
                  <a:cubicBezTo>
                    <a:pt x="60" y="251"/>
                    <a:pt x="60" y="251"/>
                    <a:pt x="60" y="251"/>
                  </a:cubicBezTo>
                  <a:cubicBezTo>
                    <a:pt x="59" y="250"/>
                    <a:pt x="59" y="250"/>
                    <a:pt x="59" y="250"/>
                  </a:cubicBezTo>
                  <a:cubicBezTo>
                    <a:pt x="61" y="243"/>
                    <a:pt x="61" y="243"/>
                    <a:pt x="61" y="243"/>
                  </a:cubicBezTo>
                  <a:cubicBezTo>
                    <a:pt x="61" y="242"/>
                    <a:pt x="61" y="242"/>
                    <a:pt x="61" y="242"/>
                  </a:cubicBezTo>
                  <a:cubicBezTo>
                    <a:pt x="65" y="239"/>
                    <a:pt x="65" y="239"/>
                    <a:pt x="65" y="239"/>
                  </a:cubicBezTo>
                  <a:cubicBezTo>
                    <a:pt x="65" y="238"/>
                    <a:pt x="65" y="238"/>
                    <a:pt x="65" y="238"/>
                  </a:cubicBezTo>
                  <a:cubicBezTo>
                    <a:pt x="66" y="232"/>
                    <a:pt x="66" y="232"/>
                    <a:pt x="66" y="232"/>
                  </a:cubicBezTo>
                  <a:cubicBezTo>
                    <a:pt x="64" y="225"/>
                    <a:pt x="64" y="225"/>
                    <a:pt x="64" y="225"/>
                  </a:cubicBezTo>
                  <a:cubicBezTo>
                    <a:pt x="64" y="222"/>
                    <a:pt x="64" y="222"/>
                    <a:pt x="64" y="222"/>
                  </a:cubicBezTo>
                  <a:cubicBezTo>
                    <a:pt x="63" y="218"/>
                    <a:pt x="63" y="218"/>
                    <a:pt x="63" y="218"/>
                  </a:cubicBezTo>
                  <a:cubicBezTo>
                    <a:pt x="63" y="217"/>
                    <a:pt x="63" y="217"/>
                    <a:pt x="63" y="217"/>
                  </a:cubicBezTo>
                  <a:cubicBezTo>
                    <a:pt x="64" y="215"/>
                    <a:pt x="64" y="215"/>
                    <a:pt x="64" y="215"/>
                  </a:cubicBezTo>
                  <a:cubicBezTo>
                    <a:pt x="68" y="211"/>
                    <a:pt x="68" y="211"/>
                    <a:pt x="68" y="211"/>
                  </a:cubicBezTo>
                  <a:cubicBezTo>
                    <a:pt x="72" y="204"/>
                    <a:pt x="72" y="204"/>
                    <a:pt x="72" y="204"/>
                  </a:cubicBezTo>
                  <a:cubicBezTo>
                    <a:pt x="79" y="200"/>
                    <a:pt x="79" y="200"/>
                    <a:pt x="79" y="200"/>
                  </a:cubicBezTo>
                  <a:cubicBezTo>
                    <a:pt x="87" y="207"/>
                    <a:pt x="87" y="207"/>
                    <a:pt x="87" y="207"/>
                  </a:cubicBezTo>
                  <a:cubicBezTo>
                    <a:pt x="88" y="207"/>
                    <a:pt x="88" y="207"/>
                    <a:pt x="88" y="207"/>
                  </a:cubicBezTo>
                  <a:cubicBezTo>
                    <a:pt x="87" y="210"/>
                    <a:pt x="87" y="210"/>
                    <a:pt x="87" y="210"/>
                  </a:cubicBezTo>
                  <a:cubicBezTo>
                    <a:pt x="88" y="210"/>
                    <a:pt x="88" y="210"/>
                    <a:pt x="88" y="210"/>
                  </a:cubicBezTo>
                  <a:cubicBezTo>
                    <a:pt x="89" y="209"/>
                    <a:pt x="89" y="209"/>
                    <a:pt x="89" y="209"/>
                  </a:cubicBezTo>
                  <a:cubicBezTo>
                    <a:pt x="91" y="209"/>
                    <a:pt x="91" y="209"/>
                    <a:pt x="91" y="209"/>
                  </a:cubicBezTo>
                  <a:cubicBezTo>
                    <a:pt x="92" y="208"/>
                    <a:pt x="92" y="208"/>
                    <a:pt x="92" y="208"/>
                  </a:cubicBezTo>
                  <a:cubicBezTo>
                    <a:pt x="91" y="207"/>
                    <a:pt x="91" y="207"/>
                    <a:pt x="91" y="207"/>
                  </a:cubicBezTo>
                  <a:cubicBezTo>
                    <a:pt x="92" y="205"/>
                    <a:pt x="92" y="205"/>
                    <a:pt x="92" y="205"/>
                  </a:cubicBezTo>
                  <a:cubicBezTo>
                    <a:pt x="97" y="201"/>
                    <a:pt x="97" y="201"/>
                    <a:pt x="97" y="201"/>
                  </a:cubicBezTo>
                  <a:cubicBezTo>
                    <a:pt x="98" y="200"/>
                    <a:pt x="98" y="200"/>
                    <a:pt x="98" y="200"/>
                  </a:cubicBezTo>
                  <a:cubicBezTo>
                    <a:pt x="96" y="199"/>
                    <a:pt x="96" y="199"/>
                    <a:pt x="96" y="199"/>
                  </a:cubicBezTo>
                  <a:cubicBezTo>
                    <a:pt x="96" y="198"/>
                    <a:pt x="96" y="198"/>
                    <a:pt x="96" y="198"/>
                  </a:cubicBezTo>
                  <a:cubicBezTo>
                    <a:pt x="96" y="197"/>
                    <a:pt x="96" y="197"/>
                    <a:pt x="96" y="197"/>
                  </a:cubicBezTo>
                  <a:cubicBezTo>
                    <a:pt x="98" y="186"/>
                    <a:pt x="98" y="186"/>
                    <a:pt x="98" y="186"/>
                  </a:cubicBezTo>
                  <a:cubicBezTo>
                    <a:pt x="97" y="185"/>
                    <a:pt x="97" y="185"/>
                    <a:pt x="97" y="185"/>
                  </a:cubicBezTo>
                  <a:cubicBezTo>
                    <a:pt x="96" y="184"/>
                    <a:pt x="96" y="184"/>
                    <a:pt x="96" y="184"/>
                  </a:cubicBezTo>
                  <a:cubicBezTo>
                    <a:pt x="95" y="183"/>
                    <a:pt x="95" y="183"/>
                    <a:pt x="95" y="183"/>
                  </a:cubicBezTo>
                  <a:cubicBezTo>
                    <a:pt x="95" y="183"/>
                    <a:pt x="95" y="182"/>
                    <a:pt x="95" y="182"/>
                  </a:cubicBezTo>
                  <a:cubicBezTo>
                    <a:pt x="96" y="182"/>
                    <a:pt x="96" y="181"/>
                    <a:pt x="96" y="181"/>
                  </a:cubicBezTo>
                  <a:cubicBezTo>
                    <a:pt x="96" y="181"/>
                    <a:pt x="96" y="181"/>
                    <a:pt x="96" y="181"/>
                  </a:cubicBezTo>
                  <a:cubicBezTo>
                    <a:pt x="97" y="179"/>
                    <a:pt x="97" y="179"/>
                    <a:pt x="97" y="179"/>
                  </a:cubicBezTo>
                  <a:cubicBezTo>
                    <a:pt x="101" y="174"/>
                    <a:pt x="101" y="174"/>
                    <a:pt x="101" y="174"/>
                  </a:cubicBezTo>
                  <a:cubicBezTo>
                    <a:pt x="101" y="171"/>
                    <a:pt x="101" y="171"/>
                    <a:pt x="101" y="171"/>
                  </a:cubicBezTo>
                  <a:cubicBezTo>
                    <a:pt x="102" y="168"/>
                    <a:pt x="102" y="168"/>
                    <a:pt x="102" y="168"/>
                  </a:cubicBezTo>
                  <a:cubicBezTo>
                    <a:pt x="102" y="163"/>
                    <a:pt x="102" y="163"/>
                    <a:pt x="102" y="163"/>
                  </a:cubicBezTo>
                  <a:cubicBezTo>
                    <a:pt x="100" y="158"/>
                    <a:pt x="100" y="158"/>
                    <a:pt x="100" y="158"/>
                  </a:cubicBezTo>
                  <a:cubicBezTo>
                    <a:pt x="102" y="154"/>
                    <a:pt x="102" y="154"/>
                    <a:pt x="102" y="154"/>
                  </a:cubicBezTo>
                  <a:cubicBezTo>
                    <a:pt x="111" y="148"/>
                    <a:pt x="111" y="148"/>
                    <a:pt x="111" y="148"/>
                  </a:cubicBezTo>
                  <a:cubicBezTo>
                    <a:pt x="113" y="143"/>
                    <a:pt x="113" y="143"/>
                    <a:pt x="113" y="143"/>
                  </a:cubicBezTo>
                  <a:cubicBezTo>
                    <a:pt x="114" y="141"/>
                    <a:pt x="114" y="141"/>
                    <a:pt x="114" y="141"/>
                  </a:cubicBezTo>
                  <a:cubicBezTo>
                    <a:pt x="131" y="113"/>
                    <a:pt x="131" y="113"/>
                    <a:pt x="131" y="113"/>
                  </a:cubicBezTo>
                  <a:cubicBezTo>
                    <a:pt x="132" y="112"/>
                    <a:pt x="132" y="112"/>
                    <a:pt x="132" y="112"/>
                  </a:cubicBezTo>
                  <a:cubicBezTo>
                    <a:pt x="134" y="112"/>
                    <a:pt x="134" y="112"/>
                    <a:pt x="134" y="112"/>
                  </a:cubicBezTo>
                  <a:cubicBezTo>
                    <a:pt x="134" y="113"/>
                    <a:pt x="134" y="113"/>
                    <a:pt x="134" y="113"/>
                  </a:cubicBezTo>
                  <a:cubicBezTo>
                    <a:pt x="135" y="111"/>
                    <a:pt x="135" y="111"/>
                    <a:pt x="135" y="111"/>
                  </a:cubicBezTo>
                  <a:cubicBezTo>
                    <a:pt x="136" y="112"/>
                    <a:pt x="136" y="112"/>
                    <a:pt x="136" y="112"/>
                  </a:cubicBezTo>
                  <a:cubicBezTo>
                    <a:pt x="147" y="109"/>
                    <a:pt x="147" y="109"/>
                    <a:pt x="147" y="109"/>
                  </a:cubicBezTo>
                  <a:cubicBezTo>
                    <a:pt x="151" y="110"/>
                    <a:pt x="151" y="110"/>
                    <a:pt x="151" y="110"/>
                  </a:cubicBezTo>
                  <a:cubicBezTo>
                    <a:pt x="152" y="111"/>
                    <a:pt x="152" y="111"/>
                    <a:pt x="152" y="111"/>
                  </a:cubicBezTo>
                  <a:cubicBezTo>
                    <a:pt x="154" y="110"/>
                    <a:pt x="154" y="110"/>
                    <a:pt x="154" y="110"/>
                  </a:cubicBezTo>
                  <a:cubicBezTo>
                    <a:pt x="155" y="101"/>
                    <a:pt x="155" y="101"/>
                    <a:pt x="155" y="101"/>
                  </a:cubicBezTo>
                  <a:cubicBezTo>
                    <a:pt x="155" y="101"/>
                    <a:pt x="155" y="99"/>
                    <a:pt x="154" y="99"/>
                  </a:cubicBezTo>
                  <a:cubicBezTo>
                    <a:pt x="154" y="99"/>
                    <a:pt x="154" y="97"/>
                    <a:pt x="154" y="97"/>
                  </a:cubicBezTo>
                  <a:cubicBezTo>
                    <a:pt x="155" y="96"/>
                    <a:pt x="155" y="96"/>
                    <a:pt x="155" y="96"/>
                  </a:cubicBezTo>
                  <a:cubicBezTo>
                    <a:pt x="154" y="94"/>
                    <a:pt x="154" y="94"/>
                    <a:pt x="154" y="94"/>
                  </a:cubicBezTo>
                  <a:cubicBezTo>
                    <a:pt x="156" y="93"/>
                    <a:pt x="156" y="93"/>
                    <a:pt x="156" y="93"/>
                  </a:cubicBezTo>
                  <a:cubicBezTo>
                    <a:pt x="160" y="77"/>
                    <a:pt x="160" y="77"/>
                    <a:pt x="160" y="77"/>
                  </a:cubicBezTo>
                  <a:cubicBezTo>
                    <a:pt x="166" y="68"/>
                    <a:pt x="166" y="68"/>
                    <a:pt x="166" y="68"/>
                  </a:cubicBezTo>
                  <a:cubicBezTo>
                    <a:pt x="167" y="62"/>
                    <a:pt x="167" y="62"/>
                    <a:pt x="167" y="62"/>
                  </a:cubicBezTo>
                  <a:cubicBezTo>
                    <a:pt x="169" y="56"/>
                    <a:pt x="169" y="56"/>
                    <a:pt x="169" y="56"/>
                  </a:cubicBezTo>
                  <a:cubicBezTo>
                    <a:pt x="170" y="56"/>
                    <a:pt x="170" y="56"/>
                    <a:pt x="170" y="56"/>
                  </a:cubicBezTo>
                  <a:cubicBezTo>
                    <a:pt x="170" y="56"/>
                    <a:pt x="170" y="55"/>
                    <a:pt x="170" y="54"/>
                  </a:cubicBezTo>
                  <a:cubicBezTo>
                    <a:pt x="170" y="54"/>
                    <a:pt x="171" y="53"/>
                    <a:pt x="171" y="53"/>
                  </a:cubicBezTo>
                  <a:cubicBezTo>
                    <a:pt x="170" y="46"/>
                    <a:pt x="170" y="46"/>
                    <a:pt x="170" y="46"/>
                  </a:cubicBezTo>
                  <a:cubicBezTo>
                    <a:pt x="174" y="32"/>
                    <a:pt x="174" y="32"/>
                    <a:pt x="174" y="32"/>
                  </a:cubicBezTo>
                  <a:cubicBezTo>
                    <a:pt x="175" y="32"/>
                    <a:pt x="175" y="32"/>
                    <a:pt x="175" y="32"/>
                  </a:cubicBezTo>
                  <a:cubicBezTo>
                    <a:pt x="174" y="30"/>
                    <a:pt x="174" y="30"/>
                    <a:pt x="174" y="30"/>
                  </a:cubicBezTo>
                  <a:cubicBezTo>
                    <a:pt x="174" y="30"/>
                    <a:pt x="175" y="30"/>
                    <a:pt x="176" y="30"/>
                  </a:cubicBezTo>
                  <a:cubicBezTo>
                    <a:pt x="176" y="30"/>
                    <a:pt x="177" y="30"/>
                    <a:pt x="177" y="30"/>
                  </a:cubicBezTo>
                  <a:cubicBezTo>
                    <a:pt x="178" y="30"/>
                    <a:pt x="177" y="29"/>
                    <a:pt x="177" y="29"/>
                  </a:cubicBezTo>
                  <a:cubicBezTo>
                    <a:pt x="177" y="29"/>
                    <a:pt x="179" y="29"/>
                    <a:pt x="179" y="29"/>
                  </a:cubicBezTo>
                  <a:cubicBezTo>
                    <a:pt x="179" y="29"/>
                    <a:pt x="179" y="29"/>
                    <a:pt x="180" y="29"/>
                  </a:cubicBezTo>
                  <a:cubicBezTo>
                    <a:pt x="181" y="29"/>
                    <a:pt x="181" y="29"/>
                    <a:pt x="181" y="29"/>
                  </a:cubicBezTo>
                  <a:cubicBezTo>
                    <a:pt x="182" y="29"/>
                    <a:pt x="182" y="29"/>
                    <a:pt x="182" y="29"/>
                  </a:cubicBezTo>
                  <a:cubicBezTo>
                    <a:pt x="182" y="29"/>
                    <a:pt x="182" y="29"/>
                    <a:pt x="182" y="29"/>
                  </a:cubicBezTo>
                  <a:cubicBezTo>
                    <a:pt x="182" y="29"/>
                    <a:pt x="182" y="28"/>
                    <a:pt x="183" y="28"/>
                  </a:cubicBezTo>
                  <a:cubicBezTo>
                    <a:pt x="183" y="28"/>
                    <a:pt x="184" y="28"/>
                    <a:pt x="185" y="28"/>
                  </a:cubicBezTo>
                  <a:cubicBezTo>
                    <a:pt x="185" y="28"/>
                    <a:pt x="186" y="29"/>
                    <a:pt x="186" y="29"/>
                  </a:cubicBezTo>
                  <a:cubicBezTo>
                    <a:pt x="186" y="29"/>
                    <a:pt x="187" y="30"/>
                    <a:pt x="187" y="30"/>
                  </a:cubicBezTo>
                  <a:cubicBezTo>
                    <a:pt x="188" y="30"/>
                    <a:pt x="188" y="29"/>
                    <a:pt x="188" y="29"/>
                  </a:cubicBezTo>
                  <a:cubicBezTo>
                    <a:pt x="188" y="28"/>
                    <a:pt x="190" y="29"/>
                    <a:pt x="190" y="29"/>
                  </a:cubicBezTo>
                  <a:cubicBezTo>
                    <a:pt x="190" y="29"/>
                    <a:pt x="191" y="29"/>
                    <a:pt x="192" y="30"/>
                  </a:cubicBezTo>
                  <a:cubicBezTo>
                    <a:pt x="192" y="30"/>
                    <a:pt x="192" y="30"/>
                    <a:pt x="193" y="30"/>
                  </a:cubicBezTo>
                  <a:cubicBezTo>
                    <a:pt x="193" y="30"/>
                    <a:pt x="194" y="30"/>
                    <a:pt x="195" y="30"/>
                  </a:cubicBezTo>
                  <a:cubicBezTo>
                    <a:pt x="195" y="31"/>
                    <a:pt x="195" y="31"/>
                    <a:pt x="196" y="32"/>
                  </a:cubicBezTo>
                  <a:cubicBezTo>
                    <a:pt x="197" y="33"/>
                    <a:pt x="196" y="32"/>
                    <a:pt x="197" y="32"/>
                  </a:cubicBezTo>
                  <a:cubicBezTo>
                    <a:pt x="197" y="32"/>
                    <a:pt x="197" y="32"/>
                    <a:pt x="198" y="31"/>
                  </a:cubicBezTo>
                  <a:cubicBezTo>
                    <a:pt x="198" y="31"/>
                    <a:pt x="198" y="31"/>
                    <a:pt x="198" y="31"/>
                  </a:cubicBezTo>
                  <a:cubicBezTo>
                    <a:pt x="198" y="32"/>
                    <a:pt x="198" y="31"/>
                    <a:pt x="199" y="31"/>
                  </a:cubicBezTo>
                  <a:cubicBezTo>
                    <a:pt x="199" y="31"/>
                    <a:pt x="200" y="31"/>
                    <a:pt x="200" y="31"/>
                  </a:cubicBezTo>
                  <a:cubicBezTo>
                    <a:pt x="200" y="31"/>
                    <a:pt x="200" y="31"/>
                    <a:pt x="201" y="30"/>
                  </a:cubicBezTo>
                  <a:cubicBezTo>
                    <a:pt x="202" y="29"/>
                    <a:pt x="201" y="29"/>
                    <a:pt x="201" y="29"/>
                  </a:cubicBezTo>
                  <a:cubicBezTo>
                    <a:pt x="201" y="28"/>
                    <a:pt x="200" y="28"/>
                    <a:pt x="200" y="28"/>
                  </a:cubicBezTo>
                  <a:cubicBezTo>
                    <a:pt x="200" y="28"/>
                    <a:pt x="201" y="27"/>
                    <a:pt x="201" y="26"/>
                  </a:cubicBezTo>
                  <a:cubicBezTo>
                    <a:pt x="202" y="25"/>
                    <a:pt x="202" y="25"/>
                    <a:pt x="202" y="25"/>
                  </a:cubicBezTo>
                  <a:cubicBezTo>
                    <a:pt x="202" y="25"/>
                    <a:pt x="203" y="23"/>
                    <a:pt x="203" y="23"/>
                  </a:cubicBezTo>
                  <a:cubicBezTo>
                    <a:pt x="204" y="23"/>
                    <a:pt x="204" y="24"/>
                    <a:pt x="204" y="24"/>
                  </a:cubicBezTo>
                  <a:cubicBezTo>
                    <a:pt x="204" y="24"/>
                    <a:pt x="206" y="23"/>
                    <a:pt x="206" y="22"/>
                  </a:cubicBezTo>
                  <a:cubicBezTo>
                    <a:pt x="207" y="22"/>
                    <a:pt x="207" y="22"/>
                    <a:pt x="207" y="22"/>
                  </a:cubicBezTo>
                  <a:cubicBezTo>
                    <a:pt x="207" y="23"/>
                    <a:pt x="208" y="23"/>
                    <a:pt x="208" y="23"/>
                  </a:cubicBezTo>
                  <a:cubicBezTo>
                    <a:pt x="208" y="23"/>
                    <a:pt x="208" y="23"/>
                    <a:pt x="209" y="22"/>
                  </a:cubicBezTo>
                  <a:cubicBezTo>
                    <a:pt x="209" y="22"/>
                    <a:pt x="209" y="22"/>
                    <a:pt x="210" y="22"/>
                  </a:cubicBezTo>
                  <a:cubicBezTo>
                    <a:pt x="211" y="22"/>
                    <a:pt x="211" y="22"/>
                    <a:pt x="211" y="23"/>
                  </a:cubicBezTo>
                  <a:cubicBezTo>
                    <a:pt x="211" y="23"/>
                    <a:pt x="211" y="23"/>
                    <a:pt x="212" y="23"/>
                  </a:cubicBezTo>
                  <a:cubicBezTo>
                    <a:pt x="213" y="24"/>
                    <a:pt x="213" y="24"/>
                    <a:pt x="213" y="24"/>
                  </a:cubicBezTo>
                  <a:cubicBezTo>
                    <a:pt x="213" y="25"/>
                    <a:pt x="213" y="25"/>
                    <a:pt x="214" y="25"/>
                  </a:cubicBezTo>
                  <a:cubicBezTo>
                    <a:pt x="214" y="26"/>
                    <a:pt x="214" y="25"/>
                    <a:pt x="214" y="25"/>
                  </a:cubicBezTo>
                  <a:cubicBezTo>
                    <a:pt x="214" y="26"/>
                    <a:pt x="215" y="26"/>
                    <a:pt x="215" y="26"/>
                  </a:cubicBezTo>
                  <a:cubicBezTo>
                    <a:pt x="215" y="27"/>
                    <a:pt x="215" y="27"/>
                    <a:pt x="215" y="27"/>
                  </a:cubicBezTo>
                  <a:cubicBezTo>
                    <a:pt x="215" y="27"/>
                    <a:pt x="215" y="27"/>
                    <a:pt x="215" y="27"/>
                  </a:cubicBezTo>
                  <a:cubicBezTo>
                    <a:pt x="215" y="27"/>
                    <a:pt x="216" y="28"/>
                    <a:pt x="216" y="28"/>
                  </a:cubicBezTo>
                  <a:cubicBezTo>
                    <a:pt x="217" y="29"/>
                    <a:pt x="216" y="29"/>
                    <a:pt x="216" y="29"/>
                  </a:cubicBezTo>
                  <a:cubicBezTo>
                    <a:pt x="216" y="30"/>
                    <a:pt x="215" y="29"/>
                    <a:pt x="216" y="30"/>
                  </a:cubicBezTo>
                  <a:cubicBezTo>
                    <a:pt x="216" y="30"/>
                    <a:pt x="216" y="30"/>
                    <a:pt x="216" y="30"/>
                  </a:cubicBezTo>
                  <a:cubicBezTo>
                    <a:pt x="217" y="31"/>
                    <a:pt x="217" y="31"/>
                    <a:pt x="217" y="32"/>
                  </a:cubicBezTo>
                  <a:cubicBezTo>
                    <a:pt x="217" y="32"/>
                    <a:pt x="217" y="32"/>
                    <a:pt x="218" y="32"/>
                  </a:cubicBezTo>
                  <a:cubicBezTo>
                    <a:pt x="219" y="32"/>
                    <a:pt x="219" y="32"/>
                    <a:pt x="219" y="33"/>
                  </a:cubicBezTo>
                  <a:cubicBezTo>
                    <a:pt x="220" y="33"/>
                    <a:pt x="219" y="33"/>
                    <a:pt x="219" y="34"/>
                  </a:cubicBezTo>
                  <a:cubicBezTo>
                    <a:pt x="219" y="34"/>
                    <a:pt x="219" y="34"/>
                    <a:pt x="219" y="34"/>
                  </a:cubicBezTo>
                  <a:cubicBezTo>
                    <a:pt x="220" y="35"/>
                    <a:pt x="220" y="35"/>
                    <a:pt x="220" y="35"/>
                  </a:cubicBezTo>
                  <a:cubicBezTo>
                    <a:pt x="220" y="35"/>
                    <a:pt x="220" y="35"/>
                    <a:pt x="220" y="36"/>
                  </a:cubicBezTo>
                  <a:cubicBezTo>
                    <a:pt x="220" y="36"/>
                    <a:pt x="221" y="35"/>
                    <a:pt x="221" y="35"/>
                  </a:cubicBezTo>
                  <a:cubicBezTo>
                    <a:pt x="240" y="0"/>
                    <a:pt x="240" y="0"/>
                    <a:pt x="240" y="0"/>
                  </a:cubicBezTo>
                  <a:cubicBezTo>
                    <a:pt x="240" y="0"/>
                    <a:pt x="241" y="0"/>
                    <a:pt x="241" y="0"/>
                  </a:cubicBezTo>
                  <a:cubicBezTo>
                    <a:pt x="242" y="0"/>
                    <a:pt x="242" y="0"/>
                    <a:pt x="241" y="1"/>
                  </a:cubicBezTo>
                  <a:cubicBezTo>
                    <a:pt x="241" y="1"/>
                    <a:pt x="242" y="1"/>
                    <a:pt x="242" y="2"/>
                  </a:cubicBezTo>
                  <a:cubicBezTo>
                    <a:pt x="242" y="2"/>
                    <a:pt x="242" y="3"/>
                    <a:pt x="242" y="3"/>
                  </a:cubicBezTo>
                  <a:cubicBezTo>
                    <a:pt x="242" y="3"/>
                    <a:pt x="242" y="3"/>
                    <a:pt x="242" y="3"/>
                  </a:cubicBezTo>
                  <a:cubicBezTo>
                    <a:pt x="242" y="4"/>
                    <a:pt x="242" y="4"/>
                    <a:pt x="243" y="4"/>
                  </a:cubicBezTo>
                  <a:cubicBezTo>
                    <a:pt x="243" y="5"/>
                    <a:pt x="244" y="4"/>
                    <a:pt x="244" y="4"/>
                  </a:cubicBezTo>
                  <a:cubicBezTo>
                    <a:pt x="244" y="4"/>
                    <a:pt x="244" y="4"/>
                    <a:pt x="244" y="5"/>
                  </a:cubicBezTo>
                  <a:cubicBezTo>
                    <a:pt x="244" y="5"/>
                    <a:pt x="244" y="5"/>
                    <a:pt x="244" y="6"/>
                  </a:cubicBezTo>
                  <a:cubicBezTo>
                    <a:pt x="244" y="6"/>
                    <a:pt x="244" y="6"/>
                    <a:pt x="245" y="6"/>
                  </a:cubicBezTo>
                  <a:cubicBezTo>
                    <a:pt x="246" y="7"/>
                    <a:pt x="246" y="6"/>
                    <a:pt x="246" y="7"/>
                  </a:cubicBezTo>
                  <a:cubicBezTo>
                    <a:pt x="246" y="7"/>
                    <a:pt x="245" y="7"/>
                    <a:pt x="245" y="8"/>
                  </a:cubicBezTo>
                  <a:cubicBezTo>
                    <a:pt x="245" y="8"/>
                    <a:pt x="246" y="8"/>
                    <a:pt x="247" y="8"/>
                  </a:cubicBezTo>
                  <a:cubicBezTo>
                    <a:pt x="247" y="9"/>
                    <a:pt x="248" y="8"/>
                    <a:pt x="249" y="8"/>
                  </a:cubicBezTo>
                  <a:cubicBezTo>
                    <a:pt x="250" y="9"/>
                    <a:pt x="250" y="10"/>
                    <a:pt x="250" y="10"/>
                  </a:cubicBezTo>
                  <a:cubicBezTo>
                    <a:pt x="250" y="10"/>
                    <a:pt x="250" y="10"/>
                    <a:pt x="251" y="10"/>
                  </a:cubicBezTo>
                  <a:cubicBezTo>
                    <a:pt x="251" y="10"/>
                    <a:pt x="251" y="10"/>
                    <a:pt x="251" y="11"/>
                  </a:cubicBezTo>
                  <a:cubicBezTo>
                    <a:pt x="252" y="11"/>
                    <a:pt x="252" y="11"/>
                    <a:pt x="252" y="11"/>
                  </a:cubicBezTo>
                  <a:cubicBezTo>
                    <a:pt x="252" y="11"/>
                    <a:pt x="253" y="11"/>
                    <a:pt x="253" y="11"/>
                  </a:cubicBezTo>
                  <a:cubicBezTo>
                    <a:pt x="254" y="10"/>
                    <a:pt x="254" y="10"/>
                    <a:pt x="254" y="10"/>
                  </a:cubicBezTo>
                  <a:cubicBezTo>
                    <a:pt x="254" y="10"/>
                    <a:pt x="254" y="10"/>
                    <a:pt x="255" y="10"/>
                  </a:cubicBezTo>
                  <a:cubicBezTo>
                    <a:pt x="255" y="9"/>
                    <a:pt x="255" y="10"/>
                    <a:pt x="256" y="10"/>
                  </a:cubicBezTo>
                  <a:cubicBezTo>
                    <a:pt x="257" y="10"/>
                    <a:pt x="257" y="11"/>
                    <a:pt x="257" y="11"/>
                  </a:cubicBezTo>
                  <a:cubicBezTo>
                    <a:pt x="257" y="11"/>
                    <a:pt x="257" y="11"/>
                    <a:pt x="258" y="12"/>
                  </a:cubicBezTo>
                  <a:cubicBezTo>
                    <a:pt x="258" y="13"/>
                    <a:pt x="258" y="12"/>
                    <a:pt x="258" y="13"/>
                  </a:cubicBezTo>
                  <a:cubicBezTo>
                    <a:pt x="258" y="13"/>
                    <a:pt x="258" y="13"/>
                    <a:pt x="258" y="14"/>
                  </a:cubicBezTo>
                  <a:cubicBezTo>
                    <a:pt x="258" y="14"/>
                    <a:pt x="258" y="13"/>
                    <a:pt x="258" y="14"/>
                  </a:cubicBezTo>
                  <a:cubicBezTo>
                    <a:pt x="258" y="14"/>
                    <a:pt x="259" y="14"/>
                    <a:pt x="259" y="15"/>
                  </a:cubicBezTo>
                  <a:cubicBezTo>
                    <a:pt x="260" y="15"/>
                    <a:pt x="259" y="15"/>
                    <a:pt x="260" y="15"/>
                  </a:cubicBezTo>
                  <a:cubicBezTo>
                    <a:pt x="260" y="16"/>
                    <a:pt x="260" y="16"/>
                    <a:pt x="260" y="16"/>
                  </a:cubicBezTo>
                  <a:cubicBezTo>
                    <a:pt x="260" y="16"/>
                    <a:pt x="260" y="16"/>
                    <a:pt x="260" y="17"/>
                  </a:cubicBezTo>
                  <a:cubicBezTo>
                    <a:pt x="260" y="17"/>
                    <a:pt x="260" y="17"/>
                    <a:pt x="261" y="17"/>
                  </a:cubicBezTo>
                  <a:cubicBezTo>
                    <a:pt x="261" y="17"/>
                    <a:pt x="261" y="17"/>
                    <a:pt x="261" y="18"/>
                  </a:cubicBezTo>
                  <a:cubicBezTo>
                    <a:pt x="261" y="18"/>
                    <a:pt x="261" y="19"/>
                    <a:pt x="261" y="19"/>
                  </a:cubicBezTo>
                  <a:cubicBezTo>
                    <a:pt x="261" y="19"/>
                    <a:pt x="262" y="19"/>
                    <a:pt x="262" y="19"/>
                  </a:cubicBezTo>
                  <a:cubicBezTo>
                    <a:pt x="263" y="19"/>
                    <a:pt x="262" y="19"/>
                    <a:pt x="262" y="20"/>
                  </a:cubicBezTo>
                  <a:cubicBezTo>
                    <a:pt x="262" y="20"/>
                    <a:pt x="263" y="20"/>
                    <a:pt x="263" y="20"/>
                  </a:cubicBezTo>
                  <a:cubicBezTo>
                    <a:pt x="264" y="20"/>
                    <a:pt x="264" y="20"/>
                    <a:pt x="264" y="21"/>
                  </a:cubicBezTo>
                  <a:cubicBezTo>
                    <a:pt x="264" y="21"/>
                    <a:pt x="265" y="21"/>
                    <a:pt x="265" y="21"/>
                  </a:cubicBezTo>
                  <a:cubicBezTo>
                    <a:pt x="265" y="21"/>
                    <a:pt x="265" y="22"/>
                    <a:pt x="266" y="22"/>
                  </a:cubicBezTo>
                  <a:cubicBezTo>
                    <a:pt x="266" y="22"/>
                    <a:pt x="266" y="23"/>
                    <a:pt x="266" y="23"/>
                  </a:cubicBezTo>
                  <a:cubicBezTo>
                    <a:pt x="267" y="23"/>
                    <a:pt x="266" y="23"/>
                    <a:pt x="267" y="24"/>
                  </a:cubicBezTo>
                  <a:cubicBezTo>
                    <a:pt x="267" y="24"/>
                    <a:pt x="267" y="24"/>
                    <a:pt x="267" y="24"/>
                  </a:cubicBezTo>
                  <a:cubicBezTo>
                    <a:pt x="268" y="24"/>
                    <a:pt x="268" y="23"/>
                    <a:pt x="269" y="24"/>
                  </a:cubicBezTo>
                  <a:cubicBezTo>
                    <a:pt x="269" y="24"/>
                    <a:pt x="269" y="24"/>
                    <a:pt x="270" y="24"/>
                  </a:cubicBezTo>
                  <a:cubicBezTo>
                    <a:pt x="270" y="24"/>
                    <a:pt x="270" y="24"/>
                    <a:pt x="271" y="24"/>
                  </a:cubicBezTo>
                  <a:cubicBezTo>
                    <a:pt x="271" y="24"/>
                    <a:pt x="271" y="24"/>
                    <a:pt x="272" y="24"/>
                  </a:cubicBezTo>
                  <a:cubicBezTo>
                    <a:pt x="272" y="23"/>
                    <a:pt x="272" y="23"/>
                    <a:pt x="273" y="23"/>
                  </a:cubicBezTo>
                  <a:cubicBezTo>
                    <a:pt x="274" y="22"/>
                    <a:pt x="274" y="23"/>
                    <a:pt x="274" y="23"/>
                  </a:cubicBezTo>
                  <a:cubicBezTo>
                    <a:pt x="275" y="23"/>
                    <a:pt x="274" y="23"/>
                    <a:pt x="275" y="23"/>
                  </a:cubicBezTo>
                  <a:cubicBezTo>
                    <a:pt x="275" y="23"/>
                    <a:pt x="275" y="23"/>
                    <a:pt x="275" y="22"/>
                  </a:cubicBezTo>
                  <a:cubicBezTo>
                    <a:pt x="276" y="22"/>
                    <a:pt x="276" y="22"/>
                    <a:pt x="276" y="22"/>
                  </a:cubicBezTo>
                  <a:cubicBezTo>
                    <a:pt x="277" y="22"/>
                    <a:pt x="277" y="22"/>
                    <a:pt x="277" y="22"/>
                  </a:cubicBezTo>
                  <a:cubicBezTo>
                    <a:pt x="278" y="22"/>
                    <a:pt x="278" y="22"/>
                    <a:pt x="278" y="22"/>
                  </a:cubicBezTo>
                  <a:cubicBezTo>
                    <a:pt x="278" y="22"/>
                    <a:pt x="279" y="22"/>
                    <a:pt x="279" y="21"/>
                  </a:cubicBezTo>
                  <a:cubicBezTo>
                    <a:pt x="280" y="21"/>
                    <a:pt x="280" y="22"/>
                    <a:pt x="281" y="22"/>
                  </a:cubicBezTo>
                  <a:cubicBezTo>
                    <a:pt x="281" y="22"/>
                    <a:pt x="281" y="21"/>
                    <a:pt x="282" y="21"/>
                  </a:cubicBezTo>
                  <a:cubicBezTo>
                    <a:pt x="283" y="20"/>
                    <a:pt x="283" y="21"/>
                    <a:pt x="284" y="21"/>
                  </a:cubicBezTo>
                  <a:cubicBezTo>
                    <a:pt x="285" y="21"/>
                    <a:pt x="285" y="21"/>
                    <a:pt x="285" y="21"/>
                  </a:cubicBezTo>
                  <a:cubicBezTo>
                    <a:pt x="285" y="21"/>
                    <a:pt x="285" y="20"/>
                    <a:pt x="285" y="20"/>
                  </a:cubicBezTo>
                  <a:cubicBezTo>
                    <a:pt x="286" y="20"/>
                    <a:pt x="286" y="20"/>
                    <a:pt x="287" y="20"/>
                  </a:cubicBezTo>
                  <a:cubicBezTo>
                    <a:pt x="287" y="20"/>
                    <a:pt x="288" y="19"/>
                    <a:pt x="288" y="19"/>
                  </a:cubicBezTo>
                  <a:cubicBezTo>
                    <a:pt x="288" y="19"/>
                    <a:pt x="289" y="19"/>
                    <a:pt x="289" y="19"/>
                  </a:cubicBezTo>
                  <a:cubicBezTo>
                    <a:pt x="290" y="19"/>
                    <a:pt x="290" y="18"/>
                    <a:pt x="290" y="18"/>
                  </a:cubicBezTo>
                  <a:cubicBezTo>
                    <a:pt x="290" y="18"/>
                    <a:pt x="291" y="18"/>
                    <a:pt x="291" y="18"/>
                  </a:cubicBezTo>
                  <a:cubicBezTo>
                    <a:pt x="292" y="18"/>
                    <a:pt x="291" y="18"/>
                    <a:pt x="292" y="17"/>
                  </a:cubicBezTo>
                  <a:cubicBezTo>
                    <a:pt x="293" y="17"/>
                    <a:pt x="292" y="17"/>
                    <a:pt x="293" y="17"/>
                  </a:cubicBezTo>
                  <a:cubicBezTo>
                    <a:pt x="293" y="16"/>
                    <a:pt x="293" y="16"/>
                    <a:pt x="293" y="15"/>
                  </a:cubicBezTo>
                  <a:cubicBezTo>
                    <a:pt x="293" y="15"/>
                    <a:pt x="294" y="15"/>
                    <a:pt x="294" y="15"/>
                  </a:cubicBezTo>
                  <a:cubicBezTo>
                    <a:pt x="295" y="15"/>
                    <a:pt x="294" y="15"/>
                    <a:pt x="295" y="14"/>
                  </a:cubicBezTo>
                  <a:cubicBezTo>
                    <a:pt x="295" y="14"/>
                    <a:pt x="294" y="13"/>
                    <a:pt x="294" y="13"/>
                  </a:cubicBezTo>
                  <a:cubicBezTo>
                    <a:pt x="294" y="13"/>
                    <a:pt x="295" y="12"/>
                    <a:pt x="296" y="12"/>
                  </a:cubicBezTo>
                  <a:cubicBezTo>
                    <a:pt x="297" y="12"/>
                    <a:pt x="297" y="13"/>
                    <a:pt x="297" y="13"/>
                  </a:cubicBezTo>
                  <a:cubicBezTo>
                    <a:pt x="297" y="13"/>
                    <a:pt x="298" y="13"/>
                    <a:pt x="298" y="12"/>
                  </a:cubicBezTo>
                  <a:cubicBezTo>
                    <a:pt x="299" y="12"/>
                    <a:pt x="298" y="12"/>
                    <a:pt x="299" y="13"/>
                  </a:cubicBezTo>
                  <a:cubicBezTo>
                    <a:pt x="300" y="13"/>
                    <a:pt x="300" y="12"/>
                    <a:pt x="300" y="12"/>
                  </a:cubicBezTo>
                  <a:cubicBezTo>
                    <a:pt x="300" y="12"/>
                    <a:pt x="300" y="12"/>
                    <a:pt x="301" y="12"/>
                  </a:cubicBezTo>
                  <a:cubicBezTo>
                    <a:pt x="302" y="12"/>
                    <a:pt x="302" y="12"/>
                    <a:pt x="302" y="12"/>
                  </a:cubicBezTo>
                  <a:cubicBezTo>
                    <a:pt x="302" y="13"/>
                    <a:pt x="301" y="13"/>
                    <a:pt x="302" y="14"/>
                  </a:cubicBezTo>
                  <a:cubicBezTo>
                    <a:pt x="302" y="14"/>
                    <a:pt x="302" y="14"/>
                    <a:pt x="302" y="15"/>
                  </a:cubicBezTo>
                  <a:cubicBezTo>
                    <a:pt x="303" y="16"/>
                    <a:pt x="303" y="16"/>
                    <a:pt x="303" y="16"/>
                  </a:cubicBezTo>
                  <a:cubicBezTo>
                    <a:pt x="303" y="16"/>
                    <a:pt x="303" y="16"/>
                    <a:pt x="304" y="16"/>
                  </a:cubicBezTo>
                  <a:cubicBezTo>
                    <a:pt x="305" y="16"/>
                    <a:pt x="305" y="16"/>
                    <a:pt x="305" y="16"/>
                  </a:cubicBezTo>
                  <a:cubicBezTo>
                    <a:pt x="305" y="17"/>
                    <a:pt x="305" y="17"/>
                    <a:pt x="306" y="18"/>
                  </a:cubicBezTo>
                  <a:cubicBezTo>
                    <a:pt x="306" y="18"/>
                    <a:pt x="306" y="18"/>
                    <a:pt x="306" y="19"/>
                  </a:cubicBezTo>
                  <a:cubicBezTo>
                    <a:pt x="306" y="19"/>
                    <a:pt x="306" y="20"/>
                    <a:pt x="306" y="20"/>
                  </a:cubicBezTo>
                  <a:cubicBezTo>
                    <a:pt x="306" y="21"/>
                    <a:pt x="306" y="21"/>
                    <a:pt x="305" y="21"/>
                  </a:cubicBezTo>
                  <a:cubicBezTo>
                    <a:pt x="304" y="22"/>
                    <a:pt x="304" y="22"/>
                    <a:pt x="305" y="22"/>
                  </a:cubicBezTo>
                  <a:cubicBezTo>
                    <a:pt x="305" y="23"/>
                    <a:pt x="304" y="23"/>
                    <a:pt x="304" y="24"/>
                  </a:cubicBezTo>
                  <a:cubicBezTo>
                    <a:pt x="304" y="24"/>
                    <a:pt x="305" y="24"/>
                    <a:pt x="307" y="24"/>
                  </a:cubicBezTo>
                  <a:cubicBezTo>
                    <a:pt x="308" y="23"/>
                    <a:pt x="307" y="23"/>
                    <a:pt x="307" y="22"/>
                  </a:cubicBezTo>
                  <a:cubicBezTo>
                    <a:pt x="308" y="22"/>
                    <a:pt x="307" y="22"/>
                    <a:pt x="308" y="22"/>
                  </a:cubicBezTo>
                  <a:cubicBezTo>
                    <a:pt x="309" y="21"/>
                    <a:pt x="308" y="21"/>
                    <a:pt x="309" y="21"/>
                  </a:cubicBezTo>
                  <a:cubicBezTo>
                    <a:pt x="309" y="21"/>
                    <a:pt x="309" y="21"/>
                    <a:pt x="310" y="21"/>
                  </a:cubicBezTo>
                  <a:cubicBezTo>
                    <a:pt x="310" y="21"/>
                    <a:pt x="309" y="20"/>
                    <a:pt x="309" y="20"/>
                  </a:cubicBezTo>
                  <a:cubicBezTo>
                    <a:pt x="309" y="20"/>
                    <a:pt x="310" y="20"/>
                    <a:pt x="310" y="20"/>
                  </a:cubicBezTo>
                  <a:cubicBezTo>
                    <a:pt x="311" y="21"/>
                    <a:pt x="312" y="20"/>
                    <a:pt x="312" y="20"/>
                  </a:cubicBezTo>
                  <a:cubicBezTo>
                    <a:pt x="312" y="19"/>
                    <a:pt x="311" y="19"/>
                    <a:pt x="311" y="19"/>
                  </a:cubicBezTo>
                  <a:cubicBezTo>
                    <a:pt x="311" y="18"/>
                    <a:pt x="311" y="18"/>
                    <a:pt x="312" y="18"/>
                  </a:cubicBezTo>
                  <a:cubicBezTo>
                    <a:pt x="312" y="17"/>
                    <a:pt x="312" y="18"/>
                    <a:pt x="313" y="18"/>
                  </a:cubicBezTo>
                  <a:cubicBezTo>
                    <a:pt x="314" y="18"/>
                    <a:pt x="313" y="18"/>
                    <a:pt x="313" y="18"/>
                  </a:cubicBezTo>
                  <a:cubicBezTo>
                    <a:pt x="314" y="18"/>
                    <a:pt x="314" y="19"/>
                    <a:pt x="314" y="19"/>
                  </a:cubicBezTo>
                  <a:cubicBezTo>
                    <a:pt x="314" y="19"/>
                    <a:pt x="315" y="19"/>
                    <a:pt x="315" y="19"/>
                  </a:cubicBezTo>
                  <a:cubicBezTo>
                    <a:pt x="316" y="19"/>
                    <a:pt x="316" y="19"/>
                    <a:pt x="316" y="19"/>
                  </a:cubicBezTo>
                  <a:cubicBezTo>
                    <a:pt x="317" y="19"/>
                    <a:pt x="317" y="19"/>
                    <a:pt x="317" y="19"/>
                  </a:cubicBezTo>
                  <a:cubicBezTo>
                    <a:pt x="317" y="19"/>
                    <a:pt x="317" y="20"/>
                    <a:pt x="318" y="20"/>
                  </a:cubicBezTo>
                  <a:cubicBezTo>
                    <a:pt x="318" y="20"/>
                    <a:pt x="318" y="20"/>
                    <a:pt x="319" y="20"/>
                  </a:cubicBezTo>
                  <a:cubicBezTo>
                    <a:pt x="320" y="20"/>
                    <a:pt x="320" y="20"/>
                    <a:pt x="320" y="19"/>
                  </a:cubicBezTo>
                  <a:cubicBezTo>
                    <a:pt x="319" y="18"/>
                    <a:pt x="319" y="19"/>
                    <a:pt x="318" y="19"/>
                  </a:cubicBezTo>
                  <a:cubicBezTo>
                    <a:pt x="318" y="18"/>
                    <a:pt x="318" y="18"/>
                    <a:pt x="318" y="18"/>
                  </a:cubicBezTo>
                  <a:cubicBezTo>
                    <a:pt x="318" y="17"/>
                    <a:pt x="318" y="17"/>
                    <a:pt x="318" y="17"/>
                  </a:cubicBezTo>
                  <a:cubicBezTo>
                    <a:pt x="318" y="17"/>
                    <a:pt x="319" y="17"/>
                    <a:pt x="319" y="17"/>
                  </a:cubicBezTo>
                  <a:cubicBezTo>
                    <a:pt x="319" y="16"/>
                    <a:pt x="319" y="16"/>
                    <a:pt x="319" y="16"/>
                  </a:cubicBezTo>
                  <a:cubicBezTo>
                    <a:pt x="319" y="15"/>
                    <a:pt x="319" y="15"/>
                    <a:pt x="319" y="15"/>
                  </a:cubicBezTo>
                  <a:cubicBezTo>
                    <a:pt x="319" y="15"/>
                    <a:pt x="320" y="15"/>
                    <a:pt x="320" y="14"/>
                  </a:cubicBezTo>
                  <a:cubicBezTo>
                    <a:pt x="321" y="14"/>
                    <a:pt x="321" y="14"/>
                    <a:pt x="322" y="14"/>
                  </a:cubicBezTo>
                  <a:cubicBezTo>
                    <a:pt x="323" y="14"/>
                    <a:pt x="322" y="14"/>
                    <a:pt x="323" y="14"/>
                  </a:cubicBezTo>
                  <a:cubicBezTo>
                    <a:pt x="323" y="14"/>
                    <a:pt x="324" y="14"/>
                    <a:pt x="324" y="14"/>
                  </a:cubicBezTo>
                  <a:cubicBezTo>
                    <a:pt x="324" y="14"/>
                    <a:pt x="324" y="14"/>
                    <a:pt x="325" y="14"/>
                  </a:cubicBezTo>
                  <a:cubicBezTo>
                    <a:pt x="325" y="14"/>
                    <a:pt x="325" y="15"/>
                    <a:pt x="325" y="15"/>
                  </a:cubicBezTo>
                  <a:cubicBezTo>
                    <a:pt x="326" y="15"/>
                    <a:pt x="326" y="15"/>
                    <a:pt x="327" y="15"/>
                  </a:cubicBezTo>
                  <a:cubicBezTo>
                    <a:pt x="327" y="15"/>
                    <a:pt x="327" y="15"/>
                    <a:pt x="327" y="16"/>
                  </a:cubicBezTo>
                  <a:cubicBezTo>
                    <a:pt x="328" y="17"/>
                    <a:pt x="328" y="16"/>
                    <a:pt x="328" y="17"/>
                  </a:cubicBezTo>
                  <a:cubicBezTo>
                    <a:pt x="329" y="17"/>
                    <a:pt x="329" y="17"/>
                    <a:pt x="330" y="17"/>
                  </a:cubicBezTo>
                  <a:cubicBezTo>
                    <a:pt x="331" y="17"/>
                    <a:pt x="331" y="17"/>
                    <a:pt x="331" y="18"/>
                  </a:cubicBezTo>
                  <a:cubicBezTo>
                    <a:pt x="331" y="18"/>
                    <a:pt x="331" y="18"/>
                    <a:pt x="332" y="18"/>
                  </a:cubicBezTo>
                  <a:cubicBezTo>
                    <a:pt x="332" y="19"/>
                    <a:pt x="332" y="19"/>
                    <a:pt x="333" y="20"/>
                  </a:cubicBezTo>
                  <a:cubicBezTo>
                    <a:pt x="333" y="20"/>
                    <a:pt x="333" y="20"/>
                    <a:pt x="334" y="20"/>
                  </a:cubicBezTo>
                  <a:cubicBezTo>
                    <a:pt x="334" y="20"/>
                    <a:pt x="335" y="20"/>
                    <a:pt x="335" y="21"/>
                  </a:cubicBezTo>
                  <a:cubicBezTo>
                    <a:pt x="336" y="21"/>
                    <a:pt x="335" y="21"/>
                    <a:pt x="336" y="22"/>
                  </a:cubicBezTo>
                  <a:cubicBezTo>
                    <a:pt x="337" y="23"/>
                    <a:pt x="337" y="23"/>
                    <a:pt x="338" y="23"/>
                  </a:cubicBezTo>
                  <a:cubicBezTo>
                    <a:pt x="338" y="23"/>
                    <a:pt x="338" y="23"/>
                    <a:pt x="339" y="24"/>
                  </a:cubicBezTo>
                  <a:cubicBezTo>
                    <a:pt x="339" y="24"/>
                    <a:pt x="340" y="24"/>
                    <a:pt x="340" y="23"/>
                  </a:cubicBezTo>
                  <a:cubicBezTo>
                    <a:pt x="341" y="23"/>
                    <a:pt x="341" y="23"/>
                    <a:pt x="341" y="23"/>
                  </a:cubicBezTo>
                  <a:cubicBezTo>
                    <a:pt x="341" y="23"/>
                    <a:pt x="341" y="22"/>
                    <a:pt x="342" y="22"/>
                  </a:cubicBezTo>
                  <a:cubicBezTo>
                    <a:pt x="342" y="22"/>
                    <a:pt x="342" y="22"/>
                    <a:pt x="343" y="22"/>
                  </a:cubicBezTo>
                  <a:cubicBezTo>
                    <a:pt x="343" y="22"/>
                    <a:pt x="343" y="22"/>
                    <a:pt x="343" y="22"/>
                  </a:cubicBezTo>
                  <a:cubicBezTo>
                    <a:pt x="343" y="21"/>
                    <a:pt x="343" y="21"/>
                    <a:pt x="343" y="21"/>
                  </a:cubicBezTo>
                  <a:cubicBezTo>
                    <a:pt x="343" y="20"/>
                    <a:pt x="343" y="21"/>
                    <a:pt x="345" y="20"/>
                  </a:cubicBezTo>
                  <a:cubicBezTo>
                    <a:pt x="346" y="20"/>
                    <a:pt x="345" y="20"/>
                    <a:pt x="345" y="19"/>
                  </a:cubicBezTo>
                  <a:cubicBezTo>
                    <a:pt x="344" y="19"/>
                    <a:pt x="344" y="19"/>
                    <a:pt x="345" y="18"/>
                  </a:cubicBezTo>
                  <a:cubicBezTo>
                    <a:pt x="345" y="18"/>
                    <a:pt x="345" y="18"/>
                    <a:pt x="346" y="17"/>
                  </a:cubicBezTo>
                  <a:cubicBezTo>
                    <a:pt x="346" y="17"/>
                    <a:pt x="347" y="17"/>
                    <a:pt x="347" y="17"/>
                  </a:cubicBezTo>
                  <a:cubicBezTo>
                    <a:pt x="348" y="17"/>
                    <a:pt x="349" y="17"/>
                    <a:pt x="350" y="17"/>
                  </a:cubicBezTo>
                  <a:cubicBezTo>
                    <a:pt x="350" y="17"/>
                    <a:pt x="352" y="25"/>
                    <a:pt x="353" y="25"/>
                  </a:cubicBezTo>
                  <a:cubicBezTo>
                    <a:pt x="353" y="26"/>
                    <a:pt x="355" y="24"/>
                    <a:pt x="355" y="24"/>
                  </a:cubicBezTo>
                  <a:cubicBezTo>
                    <a:pt x="355" y="24"/>
                    <a:pt x="359" y="26"/>
                    <a:pt x="360" y="26"/>
                  </a:cubicBezTo>
                  <a:cubicBezTo>
                    <a:pt x="361" y="27"/>
                    <a:pt x="363" y="29"/>
                    <a:pt x="364" y="29"/>
                  </a:cubicBezTo>
                  <a:cubicBezTo>
                    <a:pt x="366" y="30"/>
                    <a:pt x="368" y="31"/>
                    <a:pt x="369" y="31"/>
                  </a:cubicBezTo>
                  <a:cubicBezTo>
                    <a:pt x="370" y="31"/>
                    <a:pt x="373" y="32"/>
                    <a:pt x="374" y="33"/>
                  </a:cubicBezTo>
                  <a:cubicBezTo>
                    <a:pt x="375" y="33"/>
                    <a:pt x="379" y="35"/>
                    <a:pt x="379" y="35"/>
                  </a:cubicBezTo>
                  <a:cubicBezTo>
                    <a:pt x="380" y="36"/>
                    <a:pt x="382" y="37"/>
                    <a:pt x="383" y="37"/>
                  </a:cubicBezTo>
                  <a:cubicBezTo>
                    <a:pt x="384" y="38"/>
                    <a:pt x="385" y="38"/>
                    <a:pt x="386" y="39"/>
                  </a:cubicBezTo>
                  <a:cubicBezTo>
                    <a:pt x="387" y="39"/>
                    <a:pt x="388" y="40"/>
                    <a:pt x="389" y="41"/>
                  </a:cubicBezTo>
                  <a:cubicBezTo>
                    <a:pt x="389" y="42"/>
                    <a:pt x="393" y="48"/>
                    <a:pt x="393" y="48"/>
                  </a:cubicBezTo>
                  <a:cubicBezTo>
                    <a:pt x="393" y="49"/>
                    <a:pt x="402" y="61"/>
                    <a:pt x="402" y="61"/>
                  </a:cubicBezTo>
                  <a:cubicBezTo>
                    <a:pt x="402" y="61"/>
                    <a:pt x="404" y="64"/>
                    <a:pt x="404" y="65"/>
                  </a:cubicBezTo>
                  <a:cubicBezTo>
                    <a:pt x="404" y="65"/>
                    <a:pt x="404" y="65"/>
                    <a:pt x="404" y="65"/>
                  </a:cubicBezTo>
                  <a:cubicBezTo>
                    <a:pt x="409" y="69"/>
                    <a:pt x="409" y="69"/>
                    <a:pt x="409" y="69"/>
                  </a:cubicBezTo>
                  <a:cubicBezTo>
                    <a:pt x="413" y="71"/>
                    <a:pt x="413" y="71"/>
                    <a:pt x="413" y="71"/>
                  </a:cubicBezTo>
                  <a:cubicBezTo>
                    <a:pt x="418" y="73"/>
                    <a:pt x="418" y="73"/>
                    <a:pt x="418" y="73"/>
                  </a:cubicBezTo>
                  <a:cubicBezTo>
                    <a:pt x="423" y="76"/>
                    <a:pt x="423" y="76"/>
                    <a:pt x="423" y="76"/>
                  </a:cubicBezTo>
                  <a:cubicBezTo>
                    <a:pt x="424" y="79"/>
                    <a:pt x="424" y="79"/>
                    <a:pt x="424" y="79"/>
                  </a:cubicBezTo>
                  <a:cubicBezTo>
                    <a:pt x="424" y="79"/>
                    <a:pt x="427" y="81"/>
                    <a:pt x="427" y="82"/>
                  </a:cubicBezTo>
                  <a:cubicBezTo>
                    <a:pt x="427" y="82"/>
                    <a:pt x="427" y="83"/>
                    <a:pt x="427" y="83"/>
                  </a:cubicBezTo>
                  <a:cubicBezTo>
                    <a:pt x="427" y="83"/>
                    <a:pt x="432" y="88"/>
                    <a:pt x="432" y="88"/>
                  </a:cubicBezTo>
                  <a:cubicBezTo>
                    <a:pt x="432" y="88"/>
                    <a:pt x="435" y="92"/>
                    <a:pt x="435" y="92"/>
                  </a:cubicBezTo>
                  <a:cubicBezTo>
                    <a:pt x="438" y="99"/>
                    <a:pt x="438" y="99"/>
                    <a:pt x="438" y="99"/>
                  </a:cubicBezTo>
                  <a:cubicBezTo>
                    <a:pt x="441" y="102"/>
                    <a:pt x="441" y="102"/>
                    <a:pt x="441" y="102"/>
                  </a:cubicBezTo>
                  <a:cubicBezTo>
                    <a:pt x="443" y="105"/>
                    <a:pt x="443" y="105"/>
                    <a:pt x="443" y="105"/>
                  </a:cubicBezTo>
                  <a:cubicBezTo>
                    <a:pt x="447" y="106"/>
                    <a:pt x="447" y="106"/>
                    <a:pt x="447" y="106"/>
                  </a:cubicBezTo>
                  <a:cubicBezTo>
                    <a:pt x="447" y="106"/>
                    <a:pt x="450" y="107"/>
                    <a:pt x="451" y="107"/>
                  </a:cubicBezTo>
                  <a:cubicBezTo>
                    <a:pt x="451" y="107"/>
                    <a:pt x="453" y="113"/>
                    <a:pt x="454" y="113"/>
                  </a:cubicBezTo>
                  <a:cubicBezTo>
                    <a:pt x="454" y="114"/>
                    <a:pt x="455" y="115"/>
                    <a:pt x="455" y="115"/>
                  </a:cubicBezTo>
                  <a:cubicBezTo>
                    <a:pt x="459" y="122"/>
                    <a:pt x="459" y="122"/>
                    <a:pt x="459" y="122"/>
                  </a:cubicBezTo>
                  <a:cubicBezTo>
                    <a:pt x="457" y="125"/>
                    <a:pt x="457" y="125"/>
                    <a:pt x="457" y="125"/>
                  </a:cubicBezTo>
                  <a:cubicBezTo>
                    <a:pt x="457" y="125"/>
                    <a:pt x="456" y="127"/>
                    <a:pt x="456" y="127"/>
                  </a:cubicBezTo>
                  <a:cubicBezTo>
                    <a:pt x="456" y="127"/>
                    <a:pt x="455" y="129"/>
                    <a:pt x="455" y="129"/>
                  </a:cubicBezTo>
                  <a:cubicBezTo>
                    <a:pt x="453" y="131"/>
                    <a:pt x="453" y="131"/>
                    <a:pt x="453" y="131"/>
                  </a:cubicBezTo>
                  <a:cubicBezTo>
                    <a:pt x="452" y="133"/>
                    <a:pt x="452" y="133"/>
                    <a:pt x="452" y="133"/>
                  </a:cubicBezTo>
                  <a:cubicBezTo>
                    <a:pt x="448" y="138"/>
                    <a:pt x="448" y="138"/>
                    <a:pt x="448" y="138"/>
                  </a:cubicBezTo>
                  <a:cubicBezTo>
                    <a:pt x="448" y="140"/>
                    <a:pt x="448" y="140"/>
                    <a:pt x="448" y="140"/>
                  </a:cubicBezTo>
                  <a:cubicBezTo>
                    <a:pt x="446" y="141"/>
                    <a:pt x="446" y="141"/>
                    <a:pt x="446" y="141"/>
                  </a:cubicBezTo>
                  <a:cubicBezTo>
                    <a:pt x="442" y="148"/>
                    <a:pt x="442" y="148"/>
                    <a:pt x="442" y="148"/>
                  </a:cubicBezTo>
                  <a:cubicBezTo>
                    <a:pt x="440" y="151"/>
                    <a:pt x="440" y="151"/>
                    <a:pt x="440" y="151"/>
                  </a:cubicBezTo>
                  <a:cubicBezTo>
                    <a:pt x="440" y="151"/>
                    <a:pt x="438" y="153"/>
                    <a:pt x="438" y="154"/>
                  </a:cubicBezTo>
                  <a:cubicBezTo>
                    <a:pt x="438" y="154"/>
                    <a:pt x="435" y="155"/>
                    <a:pt x="435" y="155"/>
                  </a:cubicBezTo>
                  <a:cubicBezTo>
                    <a:pt x="435" y="156"/>
                    <a:pt x="435" y="156"/>
                    <a:pt x="435" y="156"/>
                  </a:cubicBezTo>
                  <a:cubicBezTo>
                    <a:pt x="432" y="158"/>
                    <a:pt x="432" y="158"/>
                    <a:pt x="432" y="158"/>
                  </a:cubicBezTo>
                  <a:cubicBezTo>
                    <a:pt x="430" y="163"/>
                    <a:pt x="430" y="163"/>
                    <a:pt x="430" y="163"/>
                  </a:cubicBezTo>
                  <a:cubicBezTo>
                    <a:pt x="430" y="165"/>
                    <a:pt x="430" y="165"/>
                    <a:pt x="430" y="165"/>
                  </a:cubicBezTo>
                  <a:cubicBezTo>
                    <a:pt x="430" y="165"/>
                    <a:pt x="430" y="165"/>
                    <a:pt x="430" y="165"/>
                  </a:cubicBezTo>
                  <a:cubicBezTo>
                    <a:pt x="428" y="169"/>
                    <a:pt x="428" y="169"/>
                    <a:pt x="428" y="169"/>
                  </a:cubicBezTo>
                  <a:cubicBezTo>
                    <a:pt x="429" y="172"/>
                    <a:pt x="429" y="172"/>
                    <a:pt x="429" y="172"/>
                  </a:cubicBezTo>
                  <a:cubicBezTo>
                    <a:pt x="429" y="172"/>
                    <a:pt x="431" y="179"/>
                    <a:pt x="431" y="180"/>
                  </a:cubicBezTo>
                  <a:cubicBezTo>
                    <a:pt x="431" y="181"/>
                    <a:pt x="431" y="182"/>
                    <a:pt x="431" y="184"/>
                  </a:cubicBezTo>
                  <a:cubicBezTo>
                    <a:pt x="430" y="186"/>
                    <a:pt x="431" y="190"/>
                    <a:pt x="430" y="191"/>
                  </a:cubicBezTo>
                  <a:cubicBezTo>
                    <a:pt x="430" y="193"/>
                    <a:pt x="430" y="194"/>
                    <a:pt x="430" y="194"/>
                  </a:cubicBezTo>
                  <a:cubicBezTo>
                    <a:pt x="429" y="195"/>
                    <a:pt x="429" y="195"/>
                    <a:pt x="429" y="195"/>
                  </a:cubicBezTo>
                  <a:cubicBezTo>
                    <a:pt x="430" y="196"/>
                    <a:pt x="430" y="196"/>
                    <a:pt x="430" y="196"/>
                  </a:cubicBezTo>
                  <a:cubicBezTo>
                    <a:pt x="431" y="196"/>
                    <a:pt x="431" y="196"/>
                    <a:pt x="431" y="196"/>
                  </a:cubicBezTo>
                  <a:cubicBezTo>
                    <a:pt x="431" y="196"/>
                    <a:pt x="431" y="196"/>
                    <a:pt x="431" y="196"/>
                  </a:cubicBezTo>
                  <a:cubicBezTo>
                    <a:pt x="431" y="196"/>
                    <a:pt x="436" y="197"/>
                    <a:pt x="436" y="197"/>
                  </a:cubicBezTo>
                  <a:cubicBezTo>
                    <a:pt x="437" y="198"/>
                    <a:pt x="437" y="198"/>
                    <a:pt x="437" y="198"/>
                  </a:cubicBezTo>
                  <a:cubicBezTo>
                    <a:pt x="438" y="198"/>
                    <a:pt x="438" y="198"/>
                    <a:pt x="438" y="198"/>
                  </a:cubicBezTo>
                  <a:cubicBezTo>
                    <a:pt x="439" y="198"/>
                    <a:pt x="439" y="198"/>
                    <a:pt x="439" y="198"/>
                  </a:cubicBezTo>
                  <a:cubicBezTo>
                    <a:pt x="441" y="198"/>
                    <a:pt x="441" y="198"/>
                    <a:pt x="441" y="198"/>
                  </a:cubicBezTo>
                  <a:cubicBezTo>
                    <a:pt x="442" y="197"/>
                    <a:pt x="442" y="197"/>
                    <a:pt x="442" y="197"/>
                  </a:cubicBezTo>
                  <a:cubicBezTo>
                    <a:pt x="443" y="197"/>
                    <a:pt x="443" y="197"/>
                    <a:pt x="443" y="197"/>
                  </a:cubicBezTo>
                  <a:cubicBezTo>
                    <a:pt x="444" y="196"/>
                    <a:pt x="444" y="196"/>
                    <a:pt x="444" y="196"/>
                  </a:cubicBezTo>
                  <a:cubicBezTo>
                    <a:pt x="445" y="196"/>
                    <a:pt x="445" y="196"/>
                    <a:pt x="445" y="196"/>
                  </a:cubicBezTo>
                  <a:cubicBezTo>
                    <a:pt x="446" y="195"/>
                    <a:pt x="446" y="195"/>
                    <a:pt x="446" y="195"/>
                  </a:cubicBezTo>
                  <a:cubicBezTo>
                    <a:pt x="448" y="195"/>
                    <a:pt x="448" y="195"/>
                    <a:pt x="448" y="195"/>
                  </a:cubicBezTo>
                  <a:cubicBezTo>
                    <a:pt x="449" y="195"/>
                    <a:pt x="449" y="195"/>
                    <a:pt x="449" y="195"/>
                  </a:cubicBezTo>
                  <a:cubicBezTo>
                    <a:pt x="449" y="195"/>
                    <a:pt x="450" y="196"/>
                    <a:pt x="451" y="196"/>
                  </a:cubicBezTo>
                  <a:cubicBezTo>
                    <a:pt x="451" y="196"/>
                    <a:pt x="452" y="195"/>
                    <a:pt x="452" y="195"/>
                  </a:cubicBezTo>
                  <a:cubicBezTo>
                    <a:pt x="455" y="195"/>
                    <a:pt x="455" y="195"/>
                    <a:pt x="455" y="195"/>
                  </a:cubicBezTo>
                  <a:cubicBezTo>
                    <a:pt x="455" y="195"/>
                    <a:pt x="455" y="194"/>
                    <a:pt x="456" y="195"/>
                  </a:cubicBezTo>
                  <a:cubicBezTo>
                    <a:pt x="456" y="195"/>
                    <a:pt x="458" y="194"/>
                    <a:pt x="458" y="194"/>
                  </a:cubicBezTo>
                  <a:cubicBezTo>
                    <a:pt x="460" y="195"/>
                    <a:pt x="460" y="195"/>
                    <a:pt x="460" y="195"/>
                  </a:cubicBezTo>
                  <a:cubicBezTo>
                    <a:pt x="462" y="194"/>
                    <a:pt x="462" y="194"/>
                    <a:pt x="462" y="194"/>
                  </a:cubicBezTo>
                  <a:cubicBezTo>
                    <a:pt x="462" y="194"/>
                    <a:pt x="463" y="193"/>
                    <a:pt x="464" y="192"/>
                  </a:cubicBezTo>
                  <a:cubicBezTo>
                    <a:pt x="465" y="192"/>
                    <a:pt x="465" y="191"/>
                    <a:pt x="466" y="191"/>
                  </a:cubicBezTo>
                  <a:cubicBezTo>
                    <a:pt x="468" y="191"/>
                    <a:pt x="471" y="190"/>
                    <a:pt x="471" y="190"/>
                  </a:cubicBezTo>
                  <a:cubicBezTo>
                    <a:pt x="474" y="191"/>
                    <a:pt x="474" y="191"/>
                    <a:pt x="474" y="191"/>
                  </a:cubicBezTo>
                  <a:cubicBezTo>
                    <a:pt x="475" y="192"/>
                    <a:pt x="475" y="192"/>
                    <a:pt x="475" y="192"/>
                  </a:cubicBezTo>
                  <a:cubicBezTo>
                    <a:pt x="477" y="191"/>
                    <a:pt x="477" y="191"/>
                    <a:pt x="477" y="191"/>
                  </a:cubicBezTo>
                  <a:cubicBezTo>
                    <a:pt x="477" y="191"/>
                    <a:pt x="477" y="191"/>
                    <a:pt x="477" y="192"/>
                  </a:cubicBezTo>
                  <a:cubicBezTo>
                    <a:pt x="477" y="193"/>
                    <a:pt x="479" y="195"/>
                    <a:pt x="479" y="195"/>
                  </a:cubicBezTo>
                  <a:cubicBezTo>
                    <a:pt x="479" y="195"/>
                    <a:pt x="480" y="196"/>
                    <a:pt x="480" y="196"/>
                  </a:cubicBezTo>
                  <a:cubicBezTo>
                    <a:pt x="481" y="196"/>
                    <a:pt x="482" y="195"/>
                    <a:pt x="483" y="195"/>
                  </a:cubicBezTo>
                  <a:cubicBezTo>
                    <a:pt x="483" y="196"/>
                    <a:pt x="484" y="196"/>
                    <a:pt x="484" y="196"/>
                  </a:cubicBezTo>
                  <a:cubicBezTo>
                    <a:pt x="485" y="195"/>
                    <a:pt x="485" y="195"/>
                    <a:pt x="485" y="195"/>
                  </a:cubicBezTo>
                  <a:cubicBezTo>
                    <a:pt x="485" y="195"/>
                    <a:pt x="486" y="195"/>
                    <a:pt x="487" y="195"/>
                  </a:cubicBezTo>
                  <a:cubicBezTo>
                    <a:pt x="487" y="195"/>
                    <a:pt x="487" y="195"/>
                    <a:pt x="487" y="195"/>
                  </a:cubicBezTo>
                  <a:cubicBezTo>
                    <a:pt x="485" y="198"/>
                    <a:pt x="485" y="198"/>
                    <a:pt x="485" y="198"/>
                  </a:cubicBezTo>
                  <a:cubicBezTo>
                    <a:pt x="486" y="199"/>
                    <a:pt x="486" y="199"/>
                    <a:pt x="486" y="199"/>
                  </a:cubicBezTo>
                  <a:cubicBezTo>
                    <a:pt x="484" y="202"/>
                    <a:pt x="484" y="202"/>
                    <a:pt x="484" y="202"/>
                  </a:cubicBezTo>
                  <a:cubicBezTo>
                    <a:pt x="482" y="203"/>
                    <a:pt x="482" y="203"/>
                    <a:pt x="482" y="203"/>
                  </a:cubicBezTo>
                  <a:cubicBezTo>
                    <a:pt x="480" y="206"/>
                    <a:pt x="480" y="206"/>
                    <a:pt x="480" y="206"/>
                  </a:cubicBezTo>
                  <a:cubicBezTo>
                    <a:pt x="478" y="208"/>
                    <a:pt x="478" y="208"/>
                    <a:pt x="478" y="208"/>
                  </a:cubicBezTo>
                  <a:cubicBezTo>
                    <a:pt x="475" y="213"/>
                    <a:pt x="475" y="213"/>
                    <a:pt x="475" y="213"/>
                  </a:cubicBezTo>
                  <a:cubicBezTo>
                    <a:pt x="473" y="214"/>
                    <a:pt x="473" y="214"/>
                    <a:pt x="473" y="214"/>
                  </a:cubicBezTo>
                  <a:cubicBezTo>
                    <a:pt x="474" y="216"/>
                    <a:pt x="474" y="216"/>
                    <a:pt x="474" y="216"/>
                  </a:cubicBezTo>
                  <a:cubicBezTo>
                    <a:pt x="474" y="218"/>
                    <a:pt x="474" y="218"/>
                    <a:pt x="474" y="218"/>
                  </a:cubicBezTo>
                  <a:cubicBezTo>
                    <a:pt x="476" y="219"/>
                    <a:pt x="476" y="219"/>
                    <a:pt x="476" y="219"/>
                  </a:cubicBezTo>
                  <a:cubicBezTo>
                    <a:pt x="476" y="220"/>
                    <a:pt x="476" y="220"/>
                    <a:pt x="476" y="220"/>
                  </a:cubicBezTo>
                  <a:cubicBezTo>
                    <a:pt x="479" y="221"/>
                    <a:pt x="479" y="221"/>
                    <a:pt x="479" y="221"/>
                  </a:cubicBezTo>
                  <a:cubicBezTo>
                    <a:pt x="479" y="228"/>
                    <a:pt x="479" y="228"/>
                    <a:pt x="479" y="228"/>
                  </a:cubicBezTo>
                  <a:cubicBezTo>
                    <a:pt x="480" y="228"/>
                    <a:pt x="480" y="228"/>
                    <a:pt x="480" y="228"/>
                  </a:cubicBezTo>
                  <a:cubicBezTo>
                    <a:pt x="482" y="233"/>
                    <a:pt x="482" y="233"/>
                    <a:pt x="482" y="233"/>
                  </a:cubicBezTo>
                  <a:cubicBezTo>
                    <a:pt x="482" y="234"/>
                    <a:pt x="482" y="234"/>
                    <a:pt x="482" y="234"/>
                  </a:cubicBezTo>
                  <a:cubicBezTo>
                    <a:pt x="483" y="234"/>
                    <a:pt x="483" y="234"/>
                    <a:pt x="483" y="234"/>
                  </a:cubicBezTo>
                  <a:cubicBezTo>
                    <a:pt x="484" y="236"/>
                    <a:pt x="484" y="236"/>
                    <a:pt x="484" y="236"/>
                  </a:cubicBezTo>
                  <a:cubicBezTo>
                    <a:pt x="485" y="236"/>
                    <a:pt x="485" y="236"/>
                    <a:pt x="485" y="236"/>
                  </a:cubicBezTo>
                  <a:cubicBezTo>
                    <a:pt x="486" y="238"/>
                    <a:pt x="486" y="238"/>
                    <a:pt x="486" y="238"/>
                  </a:cubicBezTo>
                  <a:cubicBezTo>
                    <a:pt x="489" y="240"/>
                    <a:pt x="489" y="240"/>
                    <a:pt x="489" y="240"/>
                  </a:cubicBezTo>
                  <a:cubicBezTo>
                    <a:pt x="493" y="250"/>
                    <a:pt x="493" y="250"/>
                    <a:pt x="493" y="250"/>
                  </a:cubicBezTo>
                  <a:cubicBezTo>
                    <a:pt x="493" y="250"/>
                    <a:pt x="494" y="250"/>
                    <a:pt x="494" y="250"/>
                  </a:cubicBezTo>
                  <a:cubicBezTo>
                    <a:pt x="495" y="250"/>
                    <a:pt x="496" y="250"/>
                    <a:pt x="496" y="250"/>
                  </a:cubicBezTo>
                  <a:cubicBezTo>
                    <a:pt x="496" y="250"/>
                    <a:pt x="497" y="250"/>
                    <a:pt x="497" y="250"/>
                  </a:cubicBezTo>
                  <a:cubicBezTo>
                    <a:pt x="498" y="250"/>
                    <a:pt x="501" y="252"/>
                    <a:pt x="501" y="252"/>
                  </a:cubicBezTo>
                  <a:cubicBezTo>
                    <a:pt x="501" y="252"/>
                    <a:pt x="501" y="252"/>
                    <a:pt x="502" y="253"/>
                  </a:cubicBezTo>
                  <a:cubicBezTo>
                    <a:pt x="502" y="254"/>
                    <a:pt x="502" y="256"/>
                    <a:pt x="502" y="256"/>
                  </a:cubicBezTo>
                  <a:cubicBezTo>
                    <a:pt x="503" y="264"/>
                    <a:pt x="503" y="264"/>
                    <a:pt x="503" y="264"/>
                  </a:cubicBezTo>
                  <a:cubicBezTo>
                    <a:pt x="503" y="264"/>
                    <a:pt x="505" y="265"/>
                    <a:pt x="505" y="265"/>
                  </a:cubicBezTo>
                  <a:cubicBezTo>
                    <a:pt x="505" y="265"/>
                    <a:pt x="508" y="266"/>
                    <a:pt x="508" y="266"/>
                  </a:cubicBezTo>
                  <a:cubicBezTo>
                    <a:pt x="509" y="267"/>
                    <a:pt x="509" y="267"/>
                    <a:pt x="509" y="267"/>
                  </a:cubicBezTo>
                  <a:cubicBezTo>
                    <a:pt x="510" y="271"/>
                    <a:pt x="510" y="271"/>
                    <a:pt x="510" y="271"/>
                  </a:cubicBezTo>
                  <a:cubicBezTo>
                    <a:pt x="510" y="271"/>
                    <a:pt x="512" y="274"/>
                    <a:pt x="512" y="274"/>
                  </a:cubicBezTo>
                  <a:cubicBezTo>
                    <a:pt x="513" y="274"/>
                    <a:pt x="513" y="275"/>
                    <a:pt x="514" y="276"/>
                  </a:cubicBezTo>
                  <a:cubicBezTo>
                    <a:pt x="515" y="276"/>
                    <a:pt x="520" y="276"/>
                    <a:pt x="520" y="276"/>
                  </a:cubicBezTo>
                  <a:cubicBezTo>
                    <a:pt x="538" y="294"/>
                    <a:pt x="538" y="294"/>
                    <a:pt x="538" y="294"/>
                  </a:cubicBezTo>
                  <a:cubicBezTo>
                    <a:pt x="684" y="344"/>
                    <a:pt x="684" y="344"/>
                    <a:pt x="684" y="344"/>
                  </a:cubicBezTo>
                  <a:cubicBezTo>
                    <a:pt x="733" y="344"/>
                    <a:pt x="733" y="344"/>
                    <a:pt x="733" y="344"/>
                  </a:cubicBezTo>
                  <a:cubicBezTo>
                    <a:pt x="585" y="496"/>
                    <a:pt x="585" y="496"/>
                    <a:pt x="585" y="496"/>
                  </a:cubicBezTo>
                  <a:cubicBezTo>
                    <a:pt x="539" y="493"/>
                    <a:pt x="539" y="493"/>
                    <a:pt x="539" y="493"/>
                  </a:cubicBezTo>
                  <a:cubicBezTo>
                    <a:pt x="510" y="502"/>
                    <a:pt x="510" y="502"/>
                    <a:pt x="510" y="502"/>
                  </a:cubicBezTo>
                  <a:cubicBezTo>
                    <a:pt x="510" y="502"/>
                    <a:pt x="500" y="507"/>
                    <a:pt x="497" y="509"/>
                  </a:cubicBezTo>
                  <a:cubicBezTo>
                    <a:pt x="494" y="510"/>
                    <a:pt x="492" y="510"/>
                    <a:pt x="489" y="517"/>
                  </a:cubicBezTo>
                  <a:cubicBezTo>
                    <a:pt x="486" y="524"/>
                    <a:pt x="486" y="522"/>
                    <a:pt x="484" y="524"/>
                  </a:cubicBezTo>
                  <a:cubicBezTo>
                    <a:pt x="483" y="526"/>
                    <a:pt x="479" y="527"/>
                    <a:pt x="477" y="527"/>
                  </a:cubicBezTo>
                  <a:cubicBezTo>
                    <a:pt x="474" y="528"/>
                    <a:pt x="468" y="530"/>
                    <a:pt x="467" y="530"/>
                  </a:cubicBezTo>
                  <a:cubicBezTo>
                    <a:pt x="467" y="530"/>
                    <a:pt x="447" y="532"/>
                    <a:pt x="445" y="531"/>
                  </a:cubicBezTo>
                  <a:cubicBezTo>
                    <a:pt x="443" y="531"/>
                    <a:pt x="443" y="533"/>
                    <a:pt x="443" y="533"/>
                  </a:cubicBezTo>
                  <a:cubicBezTo>
                    <a:pt x="442" y="534"/>
                    <a:pt x="442" y="534"/>
                    <a:pt x="442" y="534"/>
                  </a:cubicBezTo>
                  <a:cubicBezTo>
                    <a:pt x="441" y="535"/>
                    <a:pt x="441" y="535"/>
                    <a:pt x="441" y="535"/>
                  </a:cubicBezTo>
                  <a:cubicBezTo>
                    <a:pt x="440" y="535"/>
                    <a:pt x="440" y="535"/>
                    <a:pt x="440" y="535"/>
                  </a:cubicBezTo>
                  <a:cubicBezTo>
                    <a:pt x="440" y="536"/>
                    <a:pt x="440" y="536"/>
                    <a:pt x="440" y="536"/>
                  </a:cubicBezTo>
                  <a:cubicBezTo>
                    <a:pt x="439" y="535"/>
                    <a:pt x="439" y="535"/>
                    <a:pt x="439" y="535"/>
                  </a:cubicBezTo>
                  <a:cubicBezTo>
                    <a:pt x="439" y="536"/>
                    <a:pt x="439" y="536"/>
                    <a:pt x="439" y="536"/>
                  </a:cubicBezTo>
                  <a:cubicBezTo>
                    <a:pt x="439" y="536"/>
                    <a:pt x="438" y="536"/>
                    <a:pt x="438" y="537"/>
                  </a:cubicBezTo>
                  <a:cubicBezTo>
                    <a:pt x="438" y="537"/>
                    <a:pt x="437" y="538"/>
                    <a:pt x="437" y="538"/>
                  </a:cubicBezTo>
                  <a:cubicBezTo>
                    <a:pt x="438" y="540"/>
                    <a:pt x="438" y="540"/>
                    <a:pt x="438" y="540"/>
                  </a:cubicBezTo>
                  <a:cubicBezTo>
                    <a:pt x="436" y="540"/>
                    <a:pt x="436" y="540"/>
                    <a:pt x="436" y="540"/>
                  </a:cubicBezTo>
                  <a:cubicBezTo>
                    <a:pt x="433" y="542"/>
                    <a:pt x="433" y="542"/>
                    <a:pt x="433" y="542"/>
                  </a:cubicBezTo>
                  <a:cubicBezTo>
                    <a:pt x="432" y="542"/>
                    <a:pt x="432" y="542"/>
                    <a:pt x="432" y="542"/>
                  </a:cubicBezTo>
                  <a:cubicBezTo>
                    <a:pt x="432" y="543"/>
                    <a:pt x="432" y="543"/>
                    <a:pt x="432" y="543"/>
                  </a:cubicBezTo>
                  <a:cubicBezTo>
                    <a:pt x="431" y="542"/>
                    <a:pt x="431" y="542"/>
                    <a:pt x="431" y="542"/>
                  </a:cubicBezTo>
                  <a:cubicBezTo>
                    <a:pt x="430" y="543"/>
                    <a:pt x="430" y="543"/>
                    <a:pt x="430" y="543"/>
                  </a:cubicBezTo>
                  <a:cubicBezTo>
                    <a:pt x="430" y="541"/>
                    <a:pt x="430" y="541"/>
                    <a:pt x="430" y="541"/>
                  </a:cubicBezTo>
                  <a:cubicBezTo>
                    <a:pt x="428" y="542"/>
                    <a:pt x="428" y="542"/>
                    <a:pt x="428" y="542"/>
                  </a:cubicBezTo>
                  <a:cubicBezTo>
                    <a:pt x="427" y="541"/>
                    <a:pt x="427" y="541"/>
                    <a:pt x="427" y="541"/>
                  </a:cubicBezTo>
                  <a:cubicBezTo>
                    <a:pt x="426" y="541"/>
                    <a:pt x="426" y="541"/>
                    <a:pt x="426" y="541"/>
                  </a:cubicBezTo>
                  <a:cubicBezTo>
                    <a:pt x="426" y="540"/>
                    <a:pt x="426" y="540"/>
                    <a:pt x="426" y="540"/>
                  </a:cubicBezTo>
                  <a:cubicBezTo>
                    <a:pt x="426" y="540"/>
                    <a:pt x="426" y="541"/>
                    <a:pt x="426" y="541"/>
                  </a:cubicBezTo>
                  <a:cubicBezTo>
                    <a:pt x="425" y="541"/>
                    <a:pt x="425" y="542"/>
                    <a:pt x="425" y="542"/>
                  </a:cubicBezTo>
                  <a:cubicBezTo>
                    <a:pt x="425" y="542"/>
                    <a:pt x="424" y="543"/>
                    <a:pt x="424" y="542"/>
                  </a:cubicBezTo>
                  <a:cubicBezTo>
                    <a:pt x="423" y="542"/>
                    <a:pt x="423" y="541"/>
                    <a:pt x="423" y="541"/>
                  </a:cubicBezTo>
                  <a:cubicBezTo>
                    <a:pt x="422" y="541"/>
                    <a:pt x="422" y="541"/>
                    <a:pt x="422" y="541"/>
                  </a:cubicBezTo>
                  <a:cubicBezTo>
                    <a:pt x="421" y="542"/>
                    <a:pt x="421" y="542"/>
                    <a:pt x="421" y="542"/>
                  </a:cubicBezTo>
                  <a:cubicBezTo>
                    <a:pt x="420" y="542"/>
                    <a:pt x="420" y="542"/>
                    <a:pt x="420" y="542"/>
                  </a:cubicBezTo>
                  <a:cubicBezTo>
                    <a:pt x="418" y="541"/>
                    <a:pt x="418" y="541"/>
                    <a:pt x="418" y="541"/>
                  </a:cubicBezTo>
                  <a:cubicBezTo>
                    <a:pt x="417" y="542"/>
                    <a:pt x="417" y="542"/>
                    <a:pt x="417" y="542"/>
                  </a:cubicBezTo>
                  <a:cubicBezTo>
                    <a:pt x="415" y="542"/>
                    <a:pt x="415" y="542"/>
                    <a:pt x="415" y="542"/>
                  </a:cubicBezTo>
                  <a:cubicBezTo>
                    <a:pt x="415" y="543"/>
                    <a:pt x="415" y="543"/>
                    <a:pt x="415" y="543"/>
                  </a:cubicBezTo>
                  <a:cubicBezTo>
                    <a:pt x="413" y="542"/>
                    <a:pt x="413" y="542"/>
                    <a:pt x="413" y="542"/>
                  </a:cubicBezTo>
                  <a:cubicBezTo>
                    <a:pt x="413" y="542"/>
                    <a:pt x="412" y="542"/>
                    <a:pt x="412" y="542"/>
                  </a:cubicBezTo>
                  <a:cubicBezTo>
                    <a:pt x="412" y="543"/>
                    <a:pt x="411" y="543"/>
                    <a:pt x="411" y="543"/>
                  </a:cubicBezTo>
                  <a:cubicBezTo>
                    <a:pt x="410" y="542"/>
                    <a:pt x="410" y="542"/>
                    <a:pt x="410" y="542"/>
                  </a:cubicBezTo>
                  <a:cubicBezTo>
                    <a:pt x="410" y="543"/>
                    <a:pt x="410" y="543"/>
                    <a:pt x="410" y="543"/>
                  </a:cubicBezTo>
                  <a:cubicBezTo>
                    <a:pt x="409" y="542"/>
                    <a:pt x="409" y="542"/>
                    <a:pt x="409" y="542"/>
                  </a:cubicBezTo>
                  <a:cubicBezTo>
                    <a:pt x="408" y="543"/>
                    <a:pt x="408" y="543"/>
                    <a:pt x="408" y="543"/>
                  </a:cubicBezTo>
                  <a:cubicBezTo>
                    <a:pt x="406" y="542"/>
                    <a:pt x="406" y="542"/>
                    <a:pt x="406" y="542"/>
                  </a:cubicBezTo>
                  <a:cubicBezTo>
                    <a:pt x="406" y="542"/>
                    <a:pt x="406" y="543"/>
                    <a:pt x="405" y="543"/>
                  </a:cubicBezTo>
                  <a:cubicBezTo>
                    <a:pt x="405" y="543"/>
                    <a:pt x="404" y="542"/>
                    <a:pt x="404" y="542"/>
                  </a:cubicBezTo>
                  <a:cubicBezTo>
                    <a:pt x="403" y="542"/>
                    <a:pt x="403" y="542"/>
                    <a:pt x="403" y="542"/>
                  </a:cubicBezTo>
                  <a:cubicBezTo>
                    <a:pt x="403" y="543"/>
                    <a:pt x="403" y="543"/>
                    <a:pt x="403" y="543"/>
                  </a:cubicBezTo>
                  <a:cubicBezTo>
                    <a:pt x="402" y="542"/>
                    <a:pt x="402" y="542"/>
                    <a:pt x="402" y="542"/>
                  </a:cubicBezTo>
                  <a:cubicBezTo>
                    <a:pt x="401" y="543"/>
                    <a:pt x="401" y="543"/>
                    <a:pt x="401" y="543"/>
                  </a:cubicBezTo>
                  <a:cubicBezTo>
                    <a:pt x="399" y="543"/>
                    <a:pt x="399" y="543"/>
                    <a:pt x="399" y="543"/>
                  </a:cubicBezTo>
                  <a:cubicBezTo>
                    <a:pt x="398" y="541"/>
                    <a:pt x="398" y="541"/>
                    <a:pt x="398" y="541"/>
                  </a:cubicBezTo>
                  <a:cubicBezTo>
                    <a:pt x="397" y="541"/>
                    <a:pt x="397" y="541"/>
                    <a:pt x="397" y="541"/>
                  </a:cubicBezTo>
                  <a:cubicBezTo>
                    <a:pt x="397" y="541"/>
                    <a:pt x="398" y="541"/>
                    <a:pt x="397" y="541"/>
                  </a:cubicBezTo>
                  <a:cubicBezTo>
                    <a:pt x="397" y="541"/>
                    <a:pt x="396" y="541"/>
                    <a:pt x="396" y="541"/>
                  </a:cubicBezTo>
                  <a:cubicBezTo>
                    <a:pt x="396" y="540"/>
                    <a:pt x="396" y="540"/>
                    <a:pt x="396" y="540"/>
                  </a:cubicBezTo>
                  <a:cubicBezTo>
                    <a:pt x="394" y="539"/>
                    <a:pt x="394" y="539"/>
                    <a:pt x="394" y="539"/>
                  </a:cubicBezTo>
                  <a:cubicBezTo>
                    <a:pt x="393" y="537"/>
                    <a:pt x="393" y="537"/>
                    <a:pt x="393" y="537"/>
                  </a:cubicBezTo>
                  <a:cubicBezTo>
                    <a:pt x="392" y="536"/>
                    <a:pt x="392" y="536"/>
                    <a:pt x="392" y="536"/>
                  </a:cubicBezTo>
                  <a:cubicBezTo>
                    <a:pt x="389" y="534"/>
                    <a:pt x="389" y="534"/>
                    <a:pt x="389" y="534"/>
                  </a:cubicBezTo>
                  <a:cubicBezTo>
                    <a:pt x="387" y="533"/>
                    <a:pt x="387" y="533"/>
                    <a:pt x="387" y="533"/>
                  </a:cubicBezTo>
                  <a:cubicBezTo>
                    <a:pt x="386" y="532"/>
                    <a:pt x="386" y="532"/>
                    <a:pt x="386" y="532"/>
                  </a:cubicBezTo>
                  <a:cubicBezTo>
                    <a:pt x="386" y="531"/>
                    <a:pt x="386" y="531"/>
                    <a:pt x="386" y="531"/>
                  </a:cubicBezTo>
                  <a:cubicBezTo>
                    <a:pt x="386" y="531"/>
                    <a:pt x="386" y="531"/>
                    <a:pt x="386" y="531"/>
                  </a:cubicBezTo>
                  <a:cubicBezTo>
                    <a:pt x="386" y="530"/>
                    <a:pt x="386" y="530"/>
                    <a:pt x="386" y="530"/>
                  </a:cubicBezTo>
                  <a:cubicBezTo>
                    <a:pt x="385" y="529"/>
                    <a:pt x="385" y="529"/>
                    <a:pt x="385" y="529"/>
                  </a:cubicBezTo>
                  <a:cubicBezTo>
                    <a:pt x="385" y="529"/>
                    <a:pt x="383" y="530"/>
                    <a:pt x="383" y="529"/>
                  </a:cubicBezTo>
                  <a:cubicBezTo>
                    <a:pt x="384" y="529"/>
                    <a:pt x="384" y="528"/>
                    <a:pt x="384" y="528"/>
                  </a:cubicBezTo>
                  <a:cubicBezTo>
                    <a:pt x="383" y="528"/>
                    <a:pt x="383" y="528"/>
                    <a:pt x="383" y="528"/>
                  </a:cubicBezTo>
                  <a:cubicBezTo>
                    <a:pt x="381" y="527"/>
                    <a:pt x="381" y="527"/>
                    <a:pt x="381" y="527"/>
                  </a:cubicBezTo>
                  <a:cubicBezTo>
                    <a:pt x="380" y="526"/>
                    <a:pt x="380" y="526"/>
                    <a:pt x="380" y="526"/>
                  </a:cubicBezTo>
                  <a:cubicBezTo>
                    <a:pt x="378" y="528"/>
                    <a:pt x="378" y="528"/>
                    <a:pt x="378" y="528"/>
                  </a:cubicBezTo>
                  <a:cubicBezTo>
                    <a:pt x="376" y="528"/>
                    <a:pt x="376" y="528"/>
                    <a:pt x="376" y="528"/>
                  </a:cubicBezTo>
                  <a:cubicBezTo>
                    <a:pt x="352" y="538"/>
                    <a:pt x="352" y="538"/>
                    <a:pt x="352" y="538"/>
                  </a:cubicBezTo>
                  <a:cubicBezTo>
                    <a:pt x="351" y="538"/>
                    <a:pt x="351" y="538"/>
                    <a:pt x="351" y="538"/>
                  </a:cubicBezTo>
                  <a:cubicBezTo>
                    <a:pt x="352" y="539"/>
                    <a:pt x="352" y="539"/>
                    <a:pt x="352" y="539"/>
                  </a:cubicBezTo>
                  <a:cubicBezTo>
                    <a:pt x="336" y="547"/>
                    <a:pt x="336" y="547"/>
                    <a:pt x="336" y="547"/>
                  </a:cubicBezTo>
                  <a:cubicBezTo>
                    <a:pt x="331" y="556"/>
                    <a:pt x="331" y="556"/>
                    <a:pt x="331" y="556"/>
                  </a:cubicBezTo>
                  <a:cubicBezTo>
                    <a:pt x="322" y="565"/>
                    <a:pt x="322" y="565"/>
                    <a:pt x="322" y="565"/>
                  </a:cubicBezTo>
                  <a:cubicBezTo>
                    <a:pt x="321" y="569"/>
                    <a:pt x="321" y="569"/>
                    <a:pt x="321" y="569"/>
                  </a:cubicBezTo>
                  <a:cubicBezTo>
                    <a:pt x="318" y="569"/>
                    <a:pt x="318" y="569"/>
                    <a:pt x="318" y="569"/>
                  </a:cubicBezTo>
                  <a:cubicBezTo>
                    <a:pt x="318" y="566"/>
                    <a:pt x="318" y="566"/>
                    <a:pt x="318" y="566"/>
                  </a:cubicBezTo>
                  <a:cubicBezTo>
                    <a:pt x="318" y="566"/>
                    <a:pt x="317" y="567"/>
                    <a:pt x="316" y="567"/>
                  </a:cubicBezTo>
                  <a:cubicBezTo>
                    <a:pt x="316" y="567"/>
                    <a:pt x="314" y="567"/>
                    <a:pt x="314" y="567"/>
                  </a:cubicBezTo>
                  <a:cubicBezTo>
                    <a:pt x="314" y="567"/>
                    <a:pt x="314" y="567"/>
                    <a:pt x="314" y="566"/>
                  </a:cubicBezTo>
                  <a:cubicBezTo>
                    <a:pt x="313" y="566"/>
                    <a:pt x="312" y="566"/>
                    <a:pt x="312" y="566"/>
                  </a:cubicBezTo>
                  <a:cubicBezTo>
                    <a:pt x="311" y="566"/>
                    <a:pt x="310" y="566"/>
                    <a:pt x="310" y="566"/>
                  </a:cubicBezTo>
                  <a:cubicBezTo>
                    <a:pt x="310" y="564"/>
                    <a:pt x="310" y="564"/>
                    <a:pt x="310" y="564"/>
                  </a:cubicBezTo>
                  <a:cubicBezTo>
                    <a:pt x="308" y="566"/>
                    <a:pt x="308" y="566"/>
                    <a:pt x="308" y="566"/>
                  </a:cubicBezTo>
                  <a:cubicBezTo>
                    <a:pt x="303" y="565"/>
                    <a:pt x="303" y="565"/>
                    <a:pt x="303" y="565"/>
                  </a:cubicBezTo>
                  <a:cubicBezTo>
                    <a:pt x="303" y="565"/>
                    <a:pt x="303" y="565"/>
                    <a:pt x="303" y="565"/>
                  </a:cubicBezTo>
                  <a:cubicBezTo>
                    <a:pt x="301" y="565"/>
                    <a:pt x="301" y="565"/>
                    <a:pt x="301" y="565"/>
                  </a:cubicBezTo>
                  <a:cubicBezTo>
                    <a:pt x="301" y="564"/>
                    <a:pt x="301" y="564"/>
                    <a:pt x="301" y="564"/>
                  </a:cubicBezTo>
                  <a:cubicBezTo>
                    <a:pt x="299" y="563"/>
                    <a:pt x="299" y="563"/>
                    <a:pt x="299" y="563"/>
                  </a:cubicBezTo>
                  <a:cubicBezTo>
                    <a:pt x="297" y="563"/>
                    <a:pt x="297" y="563"/>
                    <a:pt x="297" y="563"/>
                  </a:cubicBezTo>
                  <a:cubicBezTo>
                    <a:pt x="297" y="563"/>
                    <a:pt x="297" y="563"/>
                    <a:pt x="297" y="563"/>
                  </a:cubicBezTo>
                  <a:cubicBezTo>
                    <a:pt x="296" y="564"/>
                    <a:pt x="295" y="564"/>
                    <a:pt x="295" y="564"/>
                  </a:cubicBezTo>
                  <a:cubicBezTo>
                    <a:pt x="294" y="563"/>
                    <a:pt x="294" y="563"/>
                    <a:pt x="294" y="563"/>
                  </a:cubicBezTo>
                  <a:cubicBezTo>
                    <a:pt x="294" y="564"/>
                    <a:pt x="294" y="564"/>
                    <a:pt x="294" y="564"/>
                  </a:cubicBezTo>
                  <a:cubicBezTo>
                    <a:pt x="294" y="563"/>
                    <a:pt x="294" y="563"/>
                    <a:pt x="294" y="563"/>
                  </a:cubicBezTo>
                  <a:cubicBezTo>
                    <a:pt x="293" y="564"/>
                    <a:pt x="293" y="564"/>
                    <a:pt x="293" y="564"/>
                  </a:cubicBezTo>
                  <a:cubicBezTo>
                    <a:pt x="292" y="563"/>
                    <a:pt x="292" y="563"/>
                    <a:pt x="292" y="563"/>
                  </a:cubicBezTo>
                  <a:cubicBezTo>
                    <a:pt x="291" y="564"/>
                    <a:pt x="291" y="564"/>
                    <a:pt x="291" y="564"/>
                  </a:cubicBezTo>
                  <a:cubicBezTo>
                    <a:pt x="289" y="564"/>
                    <a:pt x="289" y="564"/>
                    <a:pt x="289" y="564"/>
                  </a:cubicBezTo>
                  <a:cubicBezTo>
                    <a:pt x="279" y="561"/>
                    <a:pt x="279" y="561"/>
                    <a:pt x="279" y="561"/>
                  </a:cubicBezTo>
                  <a:cubicBezTo>
                    <a:pt x="278" y="559"/>
                    <a:pt x="278" y="559"/>
                    <a:pt x="278" y="559"/>
                  </a:cubicBezTo>
                  <a:cubicBezTo>
                    <a:pt x="277" y="558"/>
                    <a:pt x="277" y="558"/>
                    <a:pt x="277" y="558"/>
                  </a:cubicBezTo>
                  <a:cubicBezTo>
                    <a:pt x="277" y="560"/>
                    <a:pt x="277" y="560"/>
                    <a:pt x="277" y="560"/>
                  </a:cubicBezTo>
                  <a:cubicBezTo>
                    <a:pt x="275" y="560"/>
                    <a:pt x="275" y="560"/>
                    <a:pt x="275" y="560"/>
                  </a:cubicBezTo>
                  <a:cubicBezTo>
                    <a:pt x="274" y="559"/>
                    <a:pt x="274" y="559"/>
                    <a:pt x="274" y="559"/>
                  </a:cubicBezTo>
                  <a:cubicBezTo>
                    <a:pt x="272" y="559"/>
                    <a:pt x="272" y="559"/>
                    <a:pt x="272" y="559"/>
                  </a:cubicBezTo>
                  <a:cubicBezTo>
                    <a:pt x="271" y="557"/>
                    <a:pt x="271" y="557"/>
                    <a:pt x="271" y="557"/>
                  </a:cubicBezTo>
                  <a:cubicBezTo>
                    <a:pt x="269" y="557"/>
                    <a:pt x="269" y="557"/>
                    <a:pt x="269" y="557"/>
                  </a:cubicBezTo>
                  <a:cubicBezTo>
                    <a:pt x="269" y="558"/>
                    <a:pt x="269" y="558"/>
                    <a:pt x="269" y="558"/>
                  </a:cubicBezTo>
                  <a:cubicBezTo>
                    <a:pt x="266" y="560"/>
                    <a:pt x="266" y="560"/>
                    <a:pt x="266" y="560"/>
                  </a:cubicBezTo>
                  <a:cubicBezTo>
                    <a:pt x="253" y="559"/>
                    <a:pt x="253" y="559"/>
                    <a:pt x="253" y="559"/>
                  </a:cubicBezTo>
                  <a:cubicBezTo>
                    <a:pt x="251" y="559"/>
                    <a:pt x="251" y="559"/>
                    <a:pt x="251" y="559"/>
                  </a:cubicBezTo>
                  <a:cubicBezTo>
                    <a:pt x="247" y="556"/>
                    <a:pt x="247" y="556"/>
                    <a:pt x="247" y="556"/>
                  </a:cubicBezTo>
                  <a:cubicBezTo>
                    <a:pt x="245" y="554"/>
                    <a:pt x="245" y="554"/>
                    <a:pt x="245" y="554"/>
                  </a:cubicBezTo>
                  <a:cubicBezTo>
                    <a:pt x="202" y="526"/>
                    <a:pt x="202" y="526"/>
                    <a:pt x="202" y="526"/>
                  </a:cubicBezTo>
                  <a:cubicBezTo>
                    <a:pt x="200" y="523"/>
                    <a:pt x="200" y="523"/>
                    <a:pt x="200" y="523"/>
                  </a:cubicBezTo>
                  <a:cubicBezTo>
                    <a:pt x="198" y="523"/>
                    <a:pt x="198" y="523"/>
                    <a:pt x="198" y="523"/>
                  </a:cubicBezTo>
                  <a:cubicBezTo>
                    <a:pt x="198" y="522"/>
                    <a:pt x="198" y="522"/>
                    <a:pt x="198" y="522"/>
                  </a:cubicBezTo>
                  <a:cubicBezTo>
                    <a:pt x="197" y="522"/>
                    <a:pt x="197" y="522"/>
                    <a:pt x="197" y="522"/>
                  </a:cubicBezTo>
                  <a:cubicBezTo>
                    <a:pt x="195" y="521"/>
                    <a:pt x="195" y="521"/>
                    <a:pt x="195" y="521"/>
                  </a:cubicBezTo>
                  <a:cubicBezTo>
                    <a:pt x="193" y="521"/>
                    <a:pt x="193" y="521"/>
                    <a:pt x="193" y="521"/>
                  </a:cubicBezTo>
                  <a:cubicBezTo>
                    <a:pt x="188" y="518"/>
                    <a:pt x="188" y="518"/>
                    <a:pt x="188" y="518"/>
                  </a:cubicBezTo>
                  <a:cubicBezTo>
                    <a:pt x="179" y="518"/>
                    <a:pt x="179" y="518"/>
                    <a:pt x="179" y="518"/>
                  </a:cubicBezTo>
                  <a:cubicBezTo>
                    <a:pt x="179" y="518"/>
                    <a:pt x="179" y="518"/>
                    <a:pt x="179" y="518"/>
                  </a:cubicBezTo>
                  <a:cubicBezTo>
                    <a:pt x="176" y="518"/>
                    <a:pt x="176" y="518"/>
                    <a:pt x="176" y="518"/>
                  </a:cubicBezTo>
                  <a:cubicBezTo>
                    <a:pt x="175" y="518"/>
                    <a:pt x="175" y="518"/>
                    <a:pt x="175" y="518"/>
                  </a:cubicBezTo>
                  <a:cubicBezTo>
                    <a:pt x="149" y="518"/>
                    <a:pt x="149" y="518"/>
                    <a:pt x="149" y="518"/>
                  </a:cubicBezTo>
                  <a:cubicBezTo>
                    <a:pt x="144" y="513"/>
                    <a:pt x="144" y="513"/>
                    <a:pt x="144" y="513"/>
                  </a:cubicBezTo>
                  <a:cubicBezTo>
                    <a:pt x="145" y="513"/>
                    <a:pt x="145" y="513"/>
                    <a:pt x="145" y="513"/>
                  </a:cubicBezTo>
                  <a:cubicBezTo>
                    <a:pt x="145" y="513"/>
                    <a:pt x="146" y="512"/>
                    <a:pt x="145" y="512"/>
                  </a:cubicBezTo>
                  <a:cubicBezTo>
                    <a:pt x="145" y="512"/>
                    <a:pt x="144" y="512"/>
                    <a:pt x="144" y="512"/>
                  </a:cubicBezTo>
                  <a:cubicBezTo>
                    <a:pt x="144" y="510"/>
                    <a:pt x="144" y="510"/>
                    <a:pt x="144" y="510"/>
                  </a:cubicBezTo>
                  <a:cubicBezTo>
                    <a:pt x="144" y="509"/>
                    <a:pt x="144" y="509"/>
                    <a:pt x="144" y="509"/>
                  </a:cubicBezTo>
                  <a:cubicBezTo>
                    <a:pt x="138" y="502"/>
                    <a:pt x="138" y="502"/>
                    <a:pt x="138" y="502"/>
                  </a:cubicBezTo>
                  <a:cubicBezTo>
                    <a:pt x="138" y="486"/>
                    <a:pt x="138" y="486"/>
                    <a:pt x="138" y="486"/>
                  </a:cubicBezTo>
                  <a:cubicBezTo>
                    <a:pt x="140" y="483"/>
                    <a:pt x="140" y="483"/>
                    <a:pt x="140" y="483"/>
                  </a:cubicBezTo>
                  <a:cubicBezTo>
                    <a:pt x="140" y="483"/>
                    <a:pt x="140" y="482"/>
                    <a:pt x="140" y="482"/>
                  </a:cubicBezTo>
                  <a:cubicBezTo>
                    <a:pt x="140" y="481"/>
                    <a:pt x="139" y="480"/>
                    <a:pt x="139" y="480"/>
                  </a:cubicBezTo>
                  <a:cubicBezTo>
                    <a:pt x="138" y="479"/>
                    <a:pt x="138" y="479"/>
                    <a:pt x="138" y="479"/>
                  </a:cubicBezTo>
                  <a:cubicBezTo>
                    <a:pt x="138" y="479"/>
                    <a:pt x="138" y="479"/>
                    <a:pt x="139" y="478"/>
                  </a:cubicBezTo>
                  <a:cubicBezTo>
                    <a:pt x="140" y="477"/>
                    <a:pt x="140" y="477"/>
                    <a:pt x="140" y="477"/>
                  </a:cubicBezTo>
                  <a:cubicBezTo>
                    <a:pt x="140" y="476"/>
                    <a:pt x="140" y="476"/>
                    <a:pt x="140" y="476"/>
                  </a:cubicBezTo>
                  <a:cubicBezTo>
                    <a:pt x="140" y="476"/>
                    <a:pt x="140" y="476"/>
                    <a:pt x="140" y="476"/>
                  </a:cubicBezTo>
                  <a:cubicBezTo>
                    <a:pt x="139" y="476"/>
                    <a:pt x="139" y="476"/>
                    <a:pt x="139" y="476"/>
                  </a:cubicBezTo>
                  <a:cubicBezTo>
                    <a:pt x="139" y="475"/>
                    <a:pt x="139" y="475"/>
                    <a:pt x="139" y="475"/>
                  </a:cubicBezTo>
                  <a:cubicBezTo>
                    <a:pt x="138" y="475"/>
                    <a:pt x="138" y="475"/>
                    <a:pt x="138" y="475"/>
                  </a:cubicBezTo>
                  <a:cubicBezTo>
                    <a:pt x="137" y="474"/>
                    <a:pt x="137" y="474"/>
                    <a:pt x="137" y="474"/>
                  </a:cubicBezTo>
                  <a:cubicBezTo>
                    <a:pt x="136" y="474"/>
                    <a:pt x="136" y="474"/>
                    <a:pt x="136" y="474"/>
                  </a:cubicBezTo>
                  <a:cubicBezTo>
                    <a:pt x="135" y="474"/>
                    <a:pt x="135" y="474"/>
                    <a:pt x="135" y="474"/>
                  </a:cubicBezTo>
                  <a:cubicBezTo>
                    <a:pt x="135" y="474"/>
                    <a:pt x="135" y="474"/>
                    <a:pt x="135" y="474"/>
                  </a:cubicBezTo>
                  <a:cubicBezTo>
                    <a:pt x="135" y="472"/>
                    <a:pt x="135" y="472"/>
                    <a:pt x="135" y="472"/>
                  </a:cubicBezTo>
                  <a:cubicBezTo>
                    <a:pt x="134" y="473"/>
                    <a:pt x="134" y="473"/>
                    <a:pt x="134" y="473"/>
                  </a:cubicBezTo>
                  <a:cubicBezTo>
                    <a:pt x="133" y="472"/>
                    <a:pt x="133" y="472"/>
                    <a:pt x="133" y="472"/>
                  </a:cubicBezTo>
                  <a:cubicBezTo>
                    <a:pt x="132" y="472"/>
                    <a:pt x="132" y="472"/>
                    <a:pt x="132" y="472"/>
                  </a:cubicBezTo>
                  <a:cubicBezTo>
                    <a:pt x="130" y="472"/>
                    <a:pt x="130" y="472"/>
                    <a:pt x="130" y="472"/>
                  </a:cubicBezTo>
                  <a:cubicBezTo>
                    <a:pt x="130" y="472"/>
                    <a:pt x="130" y="472"/>
                    <a:pt x="130" y="472"/>
                  </a:cubicBezTo>
                  <a:cubicBezTo>
                    <a:pt x="128" y="472"/>
                    <a:pt x="128" y="472"/>
                    <a:pt x="128" y="472"/>
                  </a:cubicBezTo>
                  <a:cubicBezTo>
                    <a:pt x="128" y="471"/>
                    <a:pt x="128" y="471"/>
                    <a:pt x="128" y="471"/>
                  </a:cubicBezTo>
                  <a:cubicBezTo>
                    <a:pt x="126" y="471"/>
                    <a:pt x="126" y="471"/>
                    <a:pt x="126" y="471"/>
                  </a:cubicBezTo>
                  <a:cubicBezTo>
                    <a:pt x="125" y="471"/>
                    <a:pt x="125" y="471"/>
                    <a:pt x="125" y="471"/>
                  </a:cubicBezTo>
                  <a:cubicBezTo>
                    <a:pt x="124" y="471"/>
                    <a:pt x="124" y="471"/>
                    <a:pt x="124" y="471"/>
                  </a:cubicBezTo>
                  <a:cubicBezTo>
                    <a:pt x="122" y="471"/>
                    <a:pt x="122" y="471"/>
                    <a:pt x="122" y="471"/>
                  </a:cubicBezTo>
                  <a:cubicBezTo>
                    <a:pt x="118" y="474"/>
                    <a:pt x="118" y="474"/>
                    <a:pt x="118" y="474"/>
                  </a:cubicBezTo>
                  <a:cubicBezTo>
                    <a:pt x="114" y="475"/>
                    <a:pt x="114" y="475"/>
                    <a:pt x="114" y="475"/>
                  </a:cubicBezTo>
                  <a:cubicBezTo>
                    <a:pt x="112" y="473"/>
                    <a:pt x="112" y="473"/>
                    <a:pt x="112" y="473"/>
                  </a:cubicBezTo>
                  <a:cubicBezTo>
                    <a:pt x="113" y="467"/>
                    <a:pt x="113" y="467"/>
                    <a:pt x="113" y="467"/>
                  </a:cubicBezTo>
                  <a:cubicBezTo>
                    <a:pt x="104" y="461"/>
                    <a:pt x="104" y="461"/>
                    <a:pt x="104" y="461"/>
                  </a:cubicBezTo>
                  <a:cubicBezTo>
                    <a:pt x="104" y="457"/>
                    <a:pt x="104" y="457"/>
                    <a:pt x="104" y="457"/>
                  </a:cubicBezTo>
                  <a:cubicBezTo>
                    <a:pt x="98" y="447"/>
                    <a:pt x="98" y="447"/>
                    <a:pt x="98" y="447"/>
                  </a:cubicBezTo>
                  <a:cubicBezTo>
                    <a:pt x="98" y="447"/>
                    <a:pt x="98" y="447"/>
                    <a:pt x="98" y="447"/>
                  </a:cubicBezTo>
                  <a:cubicBezTo>
                    <a:pt x="98" y="445"/>
                    <a:pt x="98" y="445"/>
                    <a:pt x="98" y="445"/>
                  </a:cubicBezTo>
                  <a:cubicBezTo>
                    <a:pt x="98" y="445"/>
                    <a:pt x="98" y="443"/>
                    <a:pt x="98" y="442"/>
                  </a:cubicBezTo>
                  <a:cubicBezTo>
                    <a:pt x="98" y="442"/>
                    <a:pt x="98" y="441"/>
                    <a:pt x="98" y="440"/>
                  </a:cubicBezTo>
                  <a:cubicBezTo>
                    <a:pt x="97" y="440"/>
                    <a:pt x="98" y="438"/>
                    <a:pt x="98" y="438"/>
                  </a:cubicBezTo>
                  <a:cubicBezTo>
                    <a:pt x="96" y="438"/>
                    <a:pt x="96" y="438"/>
                    <a:pt x="96" y="438"/>
                  </a:cubicBezTo>
                  <a:cubicBezTo>
                    <a:pt x="96" y="436"/>
                    <a:pt x="96" y="436"/>
                    <a:pt x="96" y="436"/>
                  </a:cubicBezTo>
                  <a:cubicBezTo>
                    <a:pt x="96" y="436"/>
                    <a:pt x="95" y="436"/>
                    <a:pt x="96" y="436"/>
                  </a:cubicBezTo>
                  <a:cubicBezTo>
                    <a:pt x="96" y="435"/>
                    <a:pt x="97" y="434"/>
                    <a:pt x="97" y="434"/>
                  </a:cubicBezTo>
                  <a:cubicBezTo>
                    <a:pt x="97" y="433"/>
                    <a:pt x="97" y="432"/>
                    <a:pt x="97" y="431"/>
                  </a:cubicBezTo>
                  <a:cubicBezTo>
                    <a:pt x="96" y="431"/>
                    <a:pt x="96" y="431"/>
                    <a:pt x="96" y="431"/>
                  </a:cubicBezTo>
                  <a:cubicBezTo>
                    <a:pt x="96" y="430"/>
                    <a:pt x="96" y="430"/>
                    <a:pt x="96" y="430"/>
                  </a:cubicBezTo>
                  <a:cubicBezTo>
                    <a:pt x="96" y="429"/>
                    <a:pt x="96" y="429"/>
                    <a:pt x="96" y="429"/>
                  </a:cubicBezTo>
                  <a:cubicBezTo>
                    <a:pt x="96" y="429"/>
                    <a:pt x="96" y="429"/>
                    <a:pt x="96" y="428"/>
                  </a:cubicBezTo>
                  <a:cubicBezTo>
                    <a:pt x="96" y="428"/>
                    <a:pt x="97" y="427"/>
                    <a:pt x="97" y="427"/>
                  </a:cubicBezTo>
                  <a:cubicBezTo>
                    <a:pt x="98" y="427"/>
                    <a:pt x="97" y="426"/>
                    <a:pt x="97" y="425"/>
                  </a:cubicBezTo>
                  <a:cubicBezTo>
                    <a:pt x="97" y="425"/>
                    <a:pt x="98" y="425"/>
                    <a:pt x="98" y="424"/>
                  </a:cubicBezTo>
                  <a:cubicBezTo>
                    <a:pt x="98" y="424"/>
                    <a:pt x="97" y="423"/>
                    <a:pt x="98" y="423"/>
                  </a:cubicBezTo>
                  <a:cubicBezTo>
                    <a:pt x="98" y="422"/>
                    <a:pt x="98" y="422"/>
                    <a:pt x="98" y="422"/>
                  </a:cubicBezTo>
                  <a:cubicBezTo>
                    <a:pt x="99" y="421"/>
                    <a:pt x="99" y="421"/>
                    <a:pt x="99" y="421"/>
                  </a:cubicBezTo>
                  <a:cubicBezTo>
                    <a:pt x="99" y="420"/>
                    <a:pt x="99" y="420"/>
                    <a:pt x="99" y="419"/>
                  </a:cubicBezTo>
                  <a:cubicBezTo>
                    <a:pt x="99" y="418"/>
                    <a:pt x="99" y="418"/>
                    <a:pt x="98" y="418"/>
                  </a:cubicBezTo>
                  <a:cubicBezTo>
                    <a:pt x="98" y="418"/>
                    <a:pt x="97" y="419"/>
                    <a:pt x="97" y="418"/>
                  </a:cubicBezTo>
                  <a:cubicBezTo>
                    <a:pt x="97" y="418"/>
                    <a:pt x="97" y="416"/>
                    <a:pt x="96" y="416"/>
                  </a:cubicBezTo>
                  <a:cubicBezTo>
                    <a:pt x="96" y="416"/>
                    <a:pt x="95" y="417"/>
                    <a:pt x="95" y="417"/>
                  </a:cubicBezTo>
                  <a:cubicBezTo>
                    <a:pt x="95" y="417"/>
                    <a:pt x="95" y="416"/>
                    <a:pt x="95" y="415"/>
                  </a:cubicBezTo>
                  <a:cubicBezTo>
                    <a:pt x="95" y="415"/>
                    <a:pt x="94" y="415"/>
                    <a:pt x="94" y="415"/>
                  </a:cubicBezTo>
                  <a:cubicBezTo>
                    <a:pt x="94" y="414"/>
                    <a:pt x="94" y="414"/>
                    <a:pt x="94" y="414"/>
                  </a:cubicBezTo>
                  <a:cubicBezTo>
                    <a:pt x="92" y="414"/>
                    <a:pt x="92" y="414"/>
                    <a:pt x="92" y="414"/>
                  </a:cubicBezTo>
                  <a:cubicBezTo>
                    <a:pt x="92" y="412"/>
                    <a:pt x="92" y="412"/>
                    <a:pt x="92" y="412"/>
                  </a:cubicBezTo>
                  <a:cubicBezTo>
                    <a:pt x="91" y="412"/>
                    <a:pt x="91" y="412"/>
                    <a:pt x="91" y="412"/>
                  </a:cubicBezTo>
                  <a:cubicBezTo>
                    <a:pt x="91" y="412"/>
                    <a:pt x="91" y="413"/>
                    <a:pt x="90" y="413"/>
                  </a:cubicBezTo>
                  <a:cubicBezTo>
                    <a:pt x="90" y="413"/>
                    <a:pt x="89" y="413"/>
                    <a:pt x="89" y="413"/>
                  </a:cubicBezTo>
                  <a:cubicBezTo>
                    <a:pt x="88" y="413"/>
                    <a:pt x="88" y="413"/>
                    <a:pt x="88" y="413"/>
                  </a:cubicBezTo>
                  <a:cubicBezTo>
                    <a:pt x="87" y="413"/>
                    <a:pt x="87" y="413"/>
                    <a:pt x="87" y="413"/>
                  </a:cubicBezTo>
                  <a:cubicBezTo>
                    <a:pt x="86" y="411"/>
                    <a:pt x="86" y="411"/>
                    <a:pt x="86" y="411"/>
                  </a:cubicBezTo>
                  <a:cubicBezTo>
                    <a:pt x="85" y="411"/>
                    <a:pt x="85" y="411"/>
                    <a:pt x="85" y="411"/>
                  </a:cubicBezTo>
                  <a:cubicBezTo>
                    <a:pt x="85" y="411"/>
                    <a:pt x="84" y="409"/>
                    <a:pt x="84" y="409"/>
                  </a:cubicBezTo>
                  <a:cubicBezTo>
                    <a:pt x="84" y="409"/>
                    <a:pt x="84" y="408"/>
                    <a:pt x="84" y="408"/>
                  </a:cubicBezTo>
                  <a:cubicBezTo>
                    <a:pt x="83" y="408"/>
                    <a:pt x="83" y="408"/>
                    <a:pt x="83" y="408"/>
                  </a:cubicBezTo>
                  <a:cubicBezTo>
                    <a:pt x="82" y="407"/>
                    <a:pt x="82" y="407"/>
                    <a:pt x="81" y="406"/>
                  </a:cubicBezTo>
                  <a:cubicBezTo>
                    <a:pt x="81" y="406"/>
                    <a:pt x="81" y="406"/>
                    <a:pt x="81" y="406"/>
                  </a:cubicBezTo>
                  <a:cubicBezTo>
                    <a:pt x="80" y="406"/>
                    <a:pt x="79" y="406"/>
                    <a:pt x="79" y="407"/>
                  </a:cubicBezTo>
                  <a:cubicBezTo>
                    <a:pt x="79" y="407"/>
                    <a:pt x="78" y="406"/>
                    <a:pt x="78" y="406"/>
                  </a:cubicBezTo>
                  <a:cubicBezTo>
                    <a:pt x="77" y="406"/>
                    <a:pt x="77" y="406"/>
                    <a:pt x="77" y="406"/>
                  </a:cubicBezTo>
                  <a:cubicBezTo>
                    <a:pt x="77" y="406"/>
                    <a:pt x="77" y="406"/>
                    <a:pt x="77" y="406"/>
                  </a:cubicBezTo>
                  <a:cubicBezTo>
                    <a:pt x="75" y="406"/>
                    <a:pt x="75" y="406"/>
                    <a:pt x="75" y="406"/>
                  </a:cubicBezTo>
                  <a:cubicBezTo>
                    <a:pt x="76" y="404"/>
                    <a:pt x="76" y="404"/>
                    <a:pt x="76" y="404"/>
                  </a:cubicBezTo>
                  <a:cubicBezTo>
                    <a:pt x="75" y="403"/>
                    <a:pt x="75" y="403"/>
                    <a:pt x="75" y="403"/>
                  </a:cubicBezTo>
                  <a:cubicBezTo>
                    <a:pt x="76" y="403"/>
                    <a:pt x="76" y="403"/>
                    <a:pt x="76" y="403"/>
                  </a:cubicBezTo>
                  <a:cubicBezTo>
                    <a:pt x="76" y="403"/>
                    <a:pt x="75" y="403"/>
                    <a:pt x="75" y="402"/>
                  </a:cubicBezTo>
                  <a:cubicBezTo>
                    <a:pt x="75" y="402"/>
                    <a:pt x="75" y="402"/>
                    <a:pt x="75" y="402"/>
                  </a:cubicBezTo>
                  <a:cubicBezTo>
                    <a:pt x="75" y="401"/>
                    <a:pt x="75" y="401"/>
                    <a:pt x="75" y="401"/>
                  </a:cubicBezTo>
                  <a:cubicBezTo>
                    <a:pt x="75" y="401"/>
                    <a:pt x="74" y="401"/>
                    <a:pt x="74" y="400"/>
                  </a:cubicBezTo>
                  <a:cubicBezTo>
                    <a:pt x="74" y="400"/>
                    <a:pt x="74" y="399"/>
                    <a:pt x="74" y="399"/>
                  </a:cubicBezTo>
                  <a:cubicBezTo>
                    <a:pt x="74" y="399"/>
                    <a:pt x="74" y="399"/>
                    <a:pt x="74" y="399"/>
                  </a:cubicBezTo>
                  <a:cubicBezTo>
                    <a:pt x="74" y="399"/>
                    <a:pt x="75" y="399"/>
                    <a:pt x="74" y="399"/>
                  </a:cubicBezTo>
                  <a:cubicBezTo>
                    <a:pt x="73" y="398"/>
                    <a:pt x="72" y="398"/>
                    <a:pt x="72" y="398"/>
                  </a:cubicBezTo>
                  <a:cubicBezTo>
                    <a:pt x="72" y="398"/>
                    <a:pt x="72" y="398"/>
                    <a:pt x="72" y="398"/>
                  </a:cubicBezTo>
                  <a:cubicBezTo>
                    <a:pt x="72" y="397"/>
                    <a:pt x="72" y="397"/>
                    <a:pt x="72" y="397"/>
                  </a:cubicBezTo>
                  <a:cubicBezTo>
                    <a:pt x="71" y="397"/>
                    <a:pt x="71" y="397"/>
                    <a:pt x="71" y="397"/>
                  </a:cubicBezTo>
                  <a:cubicBezTo>
                    <a:pt x="71" y="397"/>
                    <a:pt x="71" y="396"/>
                    <a:pt x="70" y="397"/>
                  </a:cubicBezTo>
                  <a:cubicBezTo>
                    <a:pt x="70" y="397"/>
                    <a:pt x="70" y="397"/>
                    <a:pt x="70" y="397"/>
                  </a:cubicBezTo>
                  <a:cubicBezTo>
                    <a:pt x="70" y="397"/>
                    <a:pt x="70" y="397"/>
                    <a:pt x="69" y="397"/>
                  </a:cubicBezTo>
                  <a:cubicBezTo>
                    <a:pt x="69" y="397"/>
                    <a:pt x="69" y="397"/>
                    <a:pt x="69" y="397"/>
                  </a:cubicBezTo>
                  <a:cubicBezTo>
                    <a:pt x="68" y="397"/>
                    <a:pt x="68" y="397"/>
                    <a:pt x="68" y="397"/>
                  </a:cubicBezTo>
                  <a:cubicBezTo>
                    <a:pt x="68" y="397"/>
                    <a:pt x="68" y="396"/>
                    <a:pt x="67" y="397"/>
                  </a:cubicBezTo>
                  <a:cubicBezTo>
                    <a:pt x="67" y="397"/>
                    <a:pt x="67" y="398"/>
                    <a:pt x="67" y="398"/>
                  </a:cubicBezTo>
                  <a:cubicBezTo>
                    <a:pt x="66" y="397"/>
                    <a:pt x="66" y="396"/>
                    <a:pt x="66" y="396"/>
                  </a:cubicBezTo>
                  <a:cubicBezTo>
                    <a:pt x="66" y="397"/>
                    <a:pt x="65" y="396"/>
                    <a:pt x="65" y="396"/>
                  </a:cubicBezTo>
                  <a:cubicBezTo>
                    <a:pt x="65" y="396"/>
                    <a:pt x="66" y="395"/>
                    <a:pt x="65" y="396"/>
                  </a:cubicBezTo>
                  <a:cubicBezTo>
                    <a:pt x="64" y="396"/>
                    <a:pt x="64" y="396"/>
                    <a:pt x="64" y="396"/>
                  </a:cubicBezTo>
                  <a:cubicBezTo>
                    <a:pt x="64" y="396"/>
                    <a:pt x="63" y="396"/>
                    <a:pt x="63" y="395"/>
                  </a:cubicBezTo>
                  <a:cubicBezTo>
                    <a:pt x="63" y="395"/>
                    <a:pt x="64" y="395"/>
                    <a:pt x="64" y="395"/>
                  </a:cubicBezTo>
                  <a:cubicBezTo>
                    <a:pt x="64" y="395"/>
                    <a:pt x="64" y="394"/>
                    <a:pt x="63" y="394"/>
                  </a:cubicBezTo>
                  <a:cubicBezTo>
                    <a:pt x="63" y="394"/>
                    <a:pt x="63" y="393"/>
                    <a:pt x="63" y="393"/>
                  </a:cubicBezTo>
                  <a:cubicBezTo>
                    <a:pt x="62" y="393"/>
                    <a:pt x="62" y="393"/>
                    <a:pt x="62" y="393"/>
                  </a:cubicBezTo>
                  <a:cubicBezTo>
                    <a:pt x="62" y="393"/>
                    <a:pt x="62" y="393"/>
                    <a:pt x="62" y="393"/>
                  </a:cubicBezTo>
                  <a:cubicBezTo>
                    <a:pt x="61" y="393"/>
                    <a:pt x="61" y="393"/>
                    <a:pt x="61" y="393"/>
                  </a:cubicBezTo>
                  <a:cubicBezTo>
                    <a:pt x="60" y="392"/>
                    <a:pt x="60" y="392"/>
                    <a:pt x="60" y="392"/>
                  </a:cubicBezTo>
                  <a:cubicBezTo>
                    <a:pt x="60" y="392"/>
                    <a:pt x="60" y="392"/>
                    <a:pt x="60" y="392"/>
                  </a:cubicBezTo>
                  <a:cubicBezTo>
                    <a:pt x="59" y="392"/>
                    <a:pt x="59" y="391"/>
                    <a:pt x="59" y="391"/>
                  </a:cubicBezTo>
                  <a:cubicBezTo>
                    <a:pt x="59" y="391"/>
                    <a:pt x="60" y="391"/>
                    <a:pt x="59" y="391"/>
                  </a:cubicBezTo>
                  <a:cubicBezTo>
                    <a:pt x="59" y="390"/>
                    <a:pt x="58" y="391"/>
                    <a:pt x="58" y="390"/>
                  </a:cubicBezTo>
                  <a:cubicBezTo>
                    <a:pt x="58" y="390"/>
                    <a:pt x="59" y="389"/>
                    <a:pt x="59" y="389"/>
                  </a:cubicBezTo>
                  <a:cubicBezTo>
                    <a:pt x="59" y="389"/>
                    <a:pt x="58" y="389"/>
                    <a:pt x="58" y="389"/>
                  </a:cubicBezTo>
                  <a:cubicBezTo>
                    <a:pt x="58" y="388"/>
                    <a:pt x="59" y="389"/>
                    <a:pt x="59" y="388"/>
                  </a:cubicBezTo>
                  <a:cubicBezTo>
                    <a:pt x="58" y="387"/>
                    <a:pt x="58" y="387"/>
                    <a:pt x="58" y="387"/>
                  </a:cubicBezTo>
                  <a:cubicBezTo>
                    <a:pt x="58" y="386"/>
                    <a:pt x="58" y="386"/>
                    <a:pt x="58" y="386"/>
                  </a:cubicBezTo>
                  <a:cubicBezTo>
                    <a:pt x="58" y="386"/>
                    <a:pt x="58" y="385"/>
                    <a:pt x="57" y="385"/>
                  </a:cubicBezTo>
                  <a:cubicBezTo>
                    <a:pt x="56" y="385"/>
                    <a:pt x="56" y="385"/>
                    <a:pt x="56" y="385"/>
                  </a:cubicBezTo>
                  <a:cubicBezTo>
                    <a:pt x="56" y="385"/>
                    <a:pt x="56" y="385"/>
                    <a:pt x="56" y="385"/>
                  </a:cubicBezTo>
                  <a:cubicBezTo>
                    <a:pt x="55" y="385"/>
                    <a:pt x="55" y="385"/>
                    <a:pt x="55" y="385"/>
                  </a:cubicBezTo>
                  <a:cubicBezTo>
                    <a:pt x="54" y="384"/>
                    <a:pt x="54" y="384"/>
                    <a:pt x="54" y="384"/>
                  </a:cubicBezTo>
                  <a:cubicBezTo>
                    <a:pt x="54" y="384"/>
                    <a:pt x="55" y="384"/>
                    <a:pt x="54" y="383"/>
                  </a:cubicBezTo>
                  <a:cubicBezTo>
                    <a:pt x="54" y="383"/>
                    <a:pt x="52" y="382"/>
                    <a:pt x="52" y="382"/>
                  </a:cubicBezTo>
                  <a:cubicBezTo>
                    <a:pt x="52" y="382"/>
                    <a:pt x="52" y="382"/>
                    <a:pt x="51" y="382"/>
                  </a:cubicBezTo>
                  <a:cubicBezTo>
                    <a:pt x="50" y="382"/>
                    <a:pt x="50" y="382"/>
                    <a:pt x="50" y="382"/>
                  </a:cubicBezTo>
                  <a:cubicBezTo>
                    <a:pt x="50" y="381"/>
                    <a:pt x="51" y="381"/>
                    <a:pt x="51" y="381"/>
                  </a:cubicBezTo>
                  <a:cubicBezTo>
                    <a:pt x="51" y="381"/>
                    <a:pt x="49" y="381"/>
                    <a:pt x="50" y="381"/>
                  </a:cubicBezTo>
                  <a:cubicBezTo>
                    <a:pt x="50" y="380"/>
                    <a:pt x="49" y="380"/>
                    <a:pt x="50" y="380"/>
                  </a:cubicBezTo>
                  <a:cubicBezTo>
                    <a:pt x="50" y="380"/>
                    <a:pt x="51" y="380"/>
                    <a:pt x="51" y="380"/>
                  </a:cubicBezTo>
                  <a:cubicBezTo>
                    <a:pt x="51" y="380"/>
                    <a:pt x="50" y="378"/>
                    <a:pt x="50" y="378"/>
                  </a:cubicBezTo>
                  <a:cubicBezTo>
                    <a:pt x="50" y="377"/>
                    <a:pt x="51" y="376"/>
                    <a:pt x="51" y="376"/>
                  </a:cubicBezTo>
                  <a:cubicBezTo>
                    <a:pt x="51" y="376"/>
                    <a:pt x="51" y="375"/>
                    <a:pt x="51" y="375"/>
                  </a:cubicBezTo>
                  <a:cubicBezTo>
                    <a:pt x="51" y="375"/>
                    <a:pt x="51" y="375"/>
                    <a:pt x="50" y="375"/>
                  </a:cubicBezTo>
                  <a:cubicBezTo>
                    <a:pt x="50" y="374"/>
                    <a:pt x="50" y="374"/>
                    <a:pt x="50" y="374"/>
                  </a:cubicBezTo>
                  <a:cubicBezTo>
                    <a:pt x="50" y="374"/>
                    <a:pt x="50" y="374"/>
                    <a:pt x="50" y="373"/>
                  </a:cubicBezTo>
                  <a:cubicBezTo>
                    <a:pt x="50" y="373"/>
                    <a:pt x="50" y="373"/>
                    <a:pt x="49" y="372"/>
                  </a:cubicBezTo>
                  <a:cubicBezTo>
                    <a:pt x="49" y="372"/>
                    <a:pt x="49" y="371"/>
                    <a:pt x="48" y="371"/>
                  </a:cubicBezTo>
                  <a:cubicBezTo>
                    <a:pt x="48" y="371"/>
                    <a:pt x="47" y="371"/>
                    <a:pt x="47" y="371"/>
                  </a:cubicBezTo>
                  <a:cubicBezTo>
                    <a:pt x="47" y="371"/>
                    <a:pt x="46" y="370"/>
                    <a:pt x="47" y="370"/>
                  </a:cubicBezTo>
                  <a:cubicBezTo>
                    <a:pt x="47" y="370"/>
                    <a:pt x="47" y="369"/>
                    <a:pt x="47" y="370"/>
                  </a:cubicBezTo>
                  <a:cubicBezTo>
                    <a:pt x="46" y="370"/>
                    <a:pt x="46" y="370"/>
                    <a:pt x="45" y="370"/>
                  </a:cubicBezTo>
                  <a:cubicBezTo>
                    <a:pt x="45" y="369"/>
                    <a:pt x="45" y="369"/>
                    <a:pt x="45" y="369"/>
                  </a:cubicBezTo>
                  <a:cubicBezTo>
                    <a:pt x="45" y="368"/>
                    <a:pt x="45" y="368"/>
                    <a:pt x="44" y="368"/>
                  </a:cubicBezTo>
                  <a:cubicBezTo>
                    <a:pt x="44" y="367"/>
                    <a:pt x="44" y="367"/>
                    <a:pt x="44" y="367"/>
                  </a:cubicBezTo>
                  <a:cubicBezTo>
                    <a:pt x="44" y="367"/>
                    <a:pt x="45" y="366"/>
                    <a:pt x="44" y="366"/>
                  </a:cubicBezTo>
                  <a:cubicBezTo>
                    <a:pt x="43" y="366"/>
                    <a:pt x="43" y="365"/>
                    <a:pt x="43" y="365"/>
                  </a:cubicBezTo>
                  <a:cubicBezTo>
                    <a:pt x="43" y="365"/>
                    <a:pt x="41" y="365"/>
                    <a:pt x="41" y="365"/>
                  </a:cubicBezTo>
                  <a:cubicBezTo>
                    <a:pt x="40" y="365"/>
                    <a:pt x="40" y="365"/>
                    <a:pt x="40" y="365"/>
                  </a:cubicBezTo>
                  <a:cubicBezTo>
                    <a:pt x="39" y="365"/>
                    <a:pt x="38" y="365"/>
                    <a:pt x="38" y="364"/>
                  </a:cubicBezTo>
                  <a:cubicBezTo>
                    <a:pt x="38" y="363"/>
                    <a:pt x="38" y="363"/>
                    <a:pt x="38" y="363"/>
                  </a:cubicBezTo>
                  <a:cubicBezTo>
                    <a:pt x="37" y="363"/>
                    <a:pt x="37" y="363"/>
                    <a:pt x="37" y="363"/>
                  </a:cubicBezTo>
                  <a:cubicBezTo>
                    <a:pt x="37" y="362"/>
                    <a:pt x="37" y="362"/>
                    <a:pt x="37" y="362"/>
                  </a:cubicBezTo>
                  <a:cubicBezTo>
                    <a:pt x="36" y="362"/>
                    <a:pt x="36" y="362"/>
                    <a:pt x="36" y="362"/>
                  </a:cubicBezTo>
                  <a:cubicBezTo>
                    <a:pt x="36" y="361"/>
                    <a:pt x="36" y="361"/>
                    <a:pt x="36" y="361"/>
                  </a:cubicBezTo>
                  <a:cubicBezTo>
                    <a:pt x="36" y="361"/>
                    <a:pt x="36" y="360"/>
                    <a:pt x="35" y="360"/>
                  </a:cubicBezTo>
                  <a:cubicBezTo>
                    <a:pt x="35" y="360"/>
                    <a:pt x="34" y="360"/>
                    <a:pt x="34" y="360"/>
                  </a:cubicBezTo>
                  <a:cubicBezTo>
                    <a:pt x="33" y="360"/>
                    <a:pt x="33" y="360"/>
                    <a:pt x="33" y="359"/>
                  </a:cubicBezTo>
                  <a:cubicBezTo>
                    <a:pt x="32" y="359"/>
                    <a:pt x="32" y="359"/>
                    <a:pt x="31" y="359"/>
                  </a:cubicBezTo>
                  <a:cubicBezTo>
                    <a:pt x="31" y="359"/>
                    <a:pt x="31" y="359"/>
                    <a:pt x="30" y="359"/>
                  </a:cubicBezTo>
                  <a:cubicBezTo>
                    <a:pt x="29" y="359"/>
                    <a:pt x="29" y="359"/>
                    <a:pt x="28" y="359"/>
                  </a:cubicBezTo>
                  <a:cubicBezTo>
                    <a:pt x="28" y="359"/>
                    <a:pt x="27" y="359"/>
                    <a:pt x="27" y="359"/>
                  </a:cubicBezTo>
                  <a:cubicBezTo>
                    <a:pt x="27" y="358"/>
                    <a:pt x="28" y="358"/>
                    <a:pt x="27" y="358"/>
                  </a:cubicBezTo>
                  <a:cubicBezTo>
                    <a:pt x="26" y="358"/>
                    <a:pt x="26" y="357"/>
                    <a:pt x="25" y="357"/>
                  </a:cubicBezTo>
                  <a:cubicBezTo>
                    <a:pt x="25" y="357"/>
                    <a:pt x="25" y="357"/>
                    <a:pt x="24" y="357"/>
                  </a:cubicBezTo>
                  <a:cubicBezTo>
                    <a:pt x="24" y="357"/>
                    <a:pt x="24" y="356"/>
                    <a:pt x="24" y="356"/>
                  </a:cubicBezTo>
                  <a:cubicBezTo>
                    <a:pt x="24" y="356"/>
                    <a:pt x="22" y="356"/>
                    <a:pt x="22" y="356"/>
                  </a:cubicBezTo>
                  <a:cubicBezTo>
                    <a:pt x="22" y="356"/>
                    <a:pt x="22" y="357"/>
                    <a:pt x="22" y="356"/>
                  </a:cubicBezTo>
                  <a:cubicBezTo>
                    <a:pt x="21" y="356"/>
                    <a:pt x="21" y="355"/>
                    <a:pt x="21" y="356"/>
                  </a:cubicBezTo>
                  <a:cubicBezTo>
                    <a:pt x="20" y="356"/>
                    <a:pt x="20" y="357"/>
                    <a:pt x="19" y="356"/>
                  </a:cubicBezTo>
                  <a:cubicBezTo>
                    <a:pt x="19" y="356"/>
                    <a:pt x="19" y="356"/>
                    <a:pt x="19" y="356"/>
                  </a:cubicBezTo>
                  <a:cubicBezTo>
                    <a:pt x="18" y="357"/>
                    <a:pt x="18" y="357"/>
                    <a:pt x="18" y="357"/>
                  </a:cubicBezTo>
                  <a:cubicBezTo>
                    <a:pt x="18" y="357"/>
                    <a:pt x="18" y="357"/>
                    <a:pt x="18" y="357"/>
                  </a:cubicBezTo>
                  <a:cubicBezTo>
                    <a:pt x="17" y="358"/>
                    <a:pt x="17" y="358"/>
                    <a:pt x="17" y="358"/>
                  </a:cubicBezTo>
                  <a:cubicBezTo>
                    <a:pt x="17" y="358"/>
                    <a:pt x="17" y="358"/>
                    <a:pt x="16" y="358"/>
                  </a:cubicBezTo>
                  <a:cubicBezTo>
                    <a:pt x="16" y="357"/>
                    <a:pt x="16" y="357"/>
                    <a:pt x="15" y="357"/>
                  </a:cubicBezTo>
                  <a:cubicBezTo>
                    <a:pt x="15" y="357"/>
                    <a:pt x="15" y="356"/>
                    <a:pt x="15" y="356"/>
                  </a:cubicBezTo>
                  <a:cubicBezTo>
                    <a:pt x="15" y="356"/>
                    <a:pt x="14" y="356"/>
                    <a:pt x="14" y="356"/>
                  </a:cubicBezTo>
                  <a:cubicBezTo>
                    <a:pt x="13" y="355"/>
                    <a:pt x="13" y="355"/>
                    <a:pt x="13" y="355"/>
                  </a:cubicBezTo>
                  <a:cubicBezTo>
                    <a:pt x="13" y="355"/>
                    <a:pt x="13" y="355"/>
                    <a:pt x="13" y="355"/>
                  </a:cubicBezTo>
                  <a:cubicBezTo>
                    <a:pt x="12" y="355"/>
                    <a:pt x="12" y="355"/>
                    <a:pt x="12" y="355"/>
                  </a:cubicBezTo>
                  <a:cubicBezTo>
                    <a:pt x="11" y="355"/>
                    <a:pt x="11" y="355"/>
                    <a:pt x="11" y="355"/>
                  </a:cubicBezTo>
                  <a:cubicBezTo>
                    <a:pt x="11" y="355"/>
                    <a:pt x="10" y="354"/>
                    <a:pt x="10" y="354"/>
                  </a:cubicBezTo>
                  <a:cubicBezTo>
                    <a:pt x="9" y="354"/>
                    <a:pt x="9" y="354"/>
                    <a:pt x="9" y="354"/>
                  </a:cubicBezTo>
                  <a:cubicBezTo>
                    <a:pt x="9" y="354"/>
                    <a:pt x="9" y="354"/>
                    <a:pt x="9" y="354"/>
                  </a:cubicBezTo>
                  <a:cubicBezTo>
                    <a:pt x="8" y="354"/>
                    <a:pt x="8" y="353"/>
                    <a:pt x="8" y="353"/>
                  </a:cubicBezTo>
                  <a:cubicBezTo>
                    <a:pt x="7" y="354"/>
                    <a:pt x="7" y="354"/>
                    <a:pt x="7" y="354"/>
                  </a:cubicBezTo>
                  <a:cubicBezTo>
                    <a:pt x="7" y="354"/>
                    <a:pt x="8" y="354"/>
                    <a:pt x="6" y="354"/>
                  </a:cubicBezTo>
                  <a:cubicBezTo>
                    <a:pt x="5" y="354"/>
                    <a:pt x="5" y="354"/>
                    <a:pt x="5" y="354"/>
                  </a:cubicBezTo>
                  <a:cubicBezTo>
                    <a:pt x="5" y="354"/>
                    <a:pt x="6" y="353"/>
                    <a:pt x="5" y="353"/>
                  </a:cubicBezTo>
                  <a:cubicBezTo>
                    <a:pt x="4" y="354"/>
                    <a:pt x="4" y="354"/>
                    <a:pt x="4" y="354"/>
                  </a:cubicBezTo>
                  <a:cubicBezTo>
                    <a:pt x="4" y="354"/>
                    <a:pt x="3" y="354"/>
                    <a:pt x="3" y="354"/>
                  </a:cubicBezTo>
                  <a:cubicBezTo>
                    <a:pt x="2" y="353"/>
                    <a:pt x="2" y="353"/>
                    <a:pt x="2" y="353"/>
                  </a:cubicBezTo>
                  <a:cubicBezTo>
                    <a:pt x="1" y="352"/>
                    <a:pt x="1" y="352"/>
                    <a:pt x="1" y="352"/>
                  </a:cubicBezTo>
                  <a:cubicBezTo>
                    <a:pt x="1" y="352"/>
                    <a:pt x="2" y="352"/>
                    <a:pt x="1" y="351"/>
                  </a:cubicBezTo>
                  <a:cubicBezTo>
                    <a:pt x="0" y="350"/>
                    <a:pt x="0" y="350"/>
                    <a:pt x="0" y="350"/>
                  </a:cubicBezTo>
                  <a:cubicBezTo>
                    <a:pt x="0" y="349"/>
                    <a:pt x="1" y="349"/>
                    <a:pt x="1" y="349"/>
                  </a:cubicBezTo>
                  <a:cubicBezTo>
                    <a:pt x="1" y="349"/>
                    <a:pt x="0" y="348"/>
                    <a:pt x="0" y="348"/>
                  </a:cubicBezTo>
                  <a:cubicBezTo>
                    <a:pt x="0" y="347"/>
                    <a:pt x="0" y="347"/>
                    <a:pt x="0" y="347"/>
                  </a:cubicBezTo>
                  <a:cubicBezTo>
                    <a:pt x="0" y="346"/>
                    <a:pt x="0" y="346"/>
                    <a:pt x="0" y="346"/>
                  </a:cubicBezTo>
                  <a:cubicBezTo>
                    <a:pt x="0" y="346"/>
                    <a:pt x="1" y="345"/>
                    <a:pt x="1" y="345"/>
                  </a:cubicBezTo>
                  <a:cubicBezTo>
                    <a:pt x="1" y="345"/>
                    <a:pt x="2" y="345"/>
                    <a:pt x="2" y="345"/>
                  </a:cubicBezTo>
                  <a:cubicBezTo>
                    <a:pt x="2" y="344"/>
                    <a:pt x="2" y="344"/>
                    <a:pt x="2" y="344"/>
                  </a:cubicBezTo>
                  <a:cubicBezTo>
                    <a:pt x="2" y="343"/>
                    <a:pt x="2" y="343"/>
                    <a:pt x="3" y="343"/>
                  </a:cubicBezTo>
                  <a:cubicBezTo>
                    <a:pt x="3" y="343"/>
                    <a:pt x="3" y="343"/>
                    <a:pt x="3" y="343"/>
                  </a:cubicBezTo>
                  <a:cubicBezTo>
                    <a:pt x="4" y="342"/>
                    <a:pt x="4" y="343"/>
                    <a:pt x="4" y="342"/>
                  </a:cubicBezTo>
                  <a:cubicBezTo>
                    <a:pt x="4" y="341"/>
                    <a:pt x="4" y="339"/>
                    <a:pt x="4" y="340"/>
                  </a:cubicBezTo>
                  <a:cubicBezTo>
                    <a:pt x="5" y="340"/>
                    <a:pt x="5" y="340"/>
                    <a:pt x="5" y="340"/>
                  </a:cubicBezTo>
                  <a:cubicBezTo>
                    <a:pt x="6" y="341"/>
                    <a:pt x="6" y="342"/>
                    <a:pt x="6" y="341"/>
                  </a:cubicBezTo>
                  <a:cubicBezTo>
                    <a:pt x="6" y="340"/>
                    <a:pt x="6" y="339"/>
                    <a:pt x="6" y="339"/>
                  </a:cubicBezTo>
                  <a:cubicBezTo>
                    <a:pt x="6" y="338"/>
                    <a:pt x="6" y="338"/>
                    <a:pt x="7" y="338"/>
                  </a:cubicBezTo>
                  <a:cubicBezTo>
                    <a:pt x="7" y="338"/>
                    <a:pt x="7" y="338"/>
                    <a:pt x="7" y="338"/>
                  </a:cubicBezTo>
                  <a:cubicBezTo>
                    <a:pt x="8" y="338"/>
                    <a:pt x="7" y="337"/>
                    <a:pt x="8" y="337"/>
                  </a:cubicBezTo>
                  <a:cubicBezTo>
                    <a:pt x="9" y="337"/>
                    <a:pt x="10" y="337"/>
                    <a:pt x="10" y="337"/>
                  </a:cubicBezTo>
                  <a:cubicBezTo>
                    <a:pt x="9" y="337"/>
                    <a:pt x="9" y="337"/>
                    <a:pt x="9" y="336"/>
                  </a:cubicBezTo>
                  <a:cubicBezTo>
                    <a:pt x="9" y="335"/>
                    <a:pt x="9" y="334"/>
                    <a:pt x="8" y="334"/>
                  </a:cubicBezTo>
                  <a:cubicBezTo>
                    <a:pt x="8" y="333"/>
                    <a:pt x="9" y="333"/>
                    <a:pt x="9" y="333"/>
                  </a:cubicBezTo>
                  <a:cubicBezTo>
                    <a:pt x="9" y="332"/>
                    <a:pt x="11" y="332"/>
                    <a:pt x="10" y="332"/>
                  </a:cubicBezTo>
                  <a:cubicBezTo>
                    <a:pt x="10" y="332"/>
                    <a:pt x="10" y="331"/>
                    <a:pt x="9" y="331"/>
                  </a:cubicBezTo>
                  <a:cubicBezTo>
                    <a:pt x="9" y="330"/>
                    <a:pt x="8" y="331"/>
                    <a:pt x="8" y="330"/>
                  </a:cubicBezTo>
                  <a:cubicBezTo>
                    <a:pt x="9" y="329"/>
                    <a:pt x="9" y="329"/>
                    <a:pt x="9" y="329"/>
                  </a:cubicBezTo>
                  <a:cubicBezTo>
                    <a:pt x="10" y="329"/>
                    <a:pt x="10" y="329"/>
                    <a:pt x="10" y="329"/>
                  </a:cubicBezTo>
                  <a:cubicBezTo>
                    <a:pt x="10" y="329"/>
                    <a:pt x="10" y="329"/>
                    <a:pt x="10" y="329"/>
                  </a:cubicBezTo>
                  <a:cubicBezTo>
                    <a:pt x="10" y="328"/>
                    <a:pt x="9" y="328"/>
                    <a:pt x="10" y="328"/>
                  </a:cubicBezTo>
                  <a:cubicBezTo>
                    <a:pt x="10" y="327"/>
                    <a:pt x="10" y="328"/>
                    <a:pt x="11" y="327"/>
                  </a:cubicBezTo>
                  <a:cubicBezTo>
                    <a:pt x="11" y="327"/>
                    <a:pt x="12" y="327"/>
                    <a:pt x="11" y="326"/>
                  </a:cubicBezTo>
                  <a:cubicBezTo>
                    <a:pt x="11" y="326"/>
                    <a:pt x="11" y="326"/>
                    <a:pt x="11" y="326"/>
                  </a:cubicBezTo>
                  <a:cubicBezTo>
                    <a:pt x="10" y="326"/>
                    <a:pt x="10" y="326"/>
                    <a:pt x="10" y="326"/>
                  </a:cubicBezTo>
                  <a:cubicBezTo>
                    <a:pt x="9" y="325"/>
                    <a:pt x="9" y="325"/>
                    <a:pt x="10" y="324"/>
                  </a:cubicBezTo>
                  <a:cubicBezTo>
                    <a:pt x="10" y="324"/>
                    <a:pt x="11" y="323"/>
                    <a:pt x="11" y="323"/>
                  </a:cubicBezTo>
                  <a:cubicBezTo>
                    <a:pt x="11" y="323"/>
                    <a:pt x="11" y="323"/>
                    <a:pt x="11" y="323"/>
                  </a:cubicBezTo>
                  <a:cubicBezTo>
                    <a:pt x="11" y="322"/>
                    <a:pt x="11" y="321"/>
                    <a:pt x="11" y="322"/>
                  </a:cubicBezTo>
                  <a:cubicBezTo>
                    <a:pt x="12" y="322"/>
                    <a:pt x="12" y="323"/>
                    <a:pt x="12" y="322"/>
                  </a:cubicBezTo>
                  <a:cubicBezTo>
                    <a:pt x="13" y="321"/>
                    <a:pt x="13" y="321"/>
                    <a:pt x="13" y="321"/>
                  </a:cubicBezTo>
                  <a:cubicBezTo>
                    <a:pt x="13" y="321"/>
                    <a:pt x="14" y="320"/>
                    <a:pt x="14" y="321"/>
                  </a:cubicBezTo>
                  <a:cubicBezTo>
                    <a:pt x="14" y="322"/>
                    <a:pt x="15" y="322"/>
                    <a:pt x="15" y="322"/>
                  </a:cubicBezTo>
                  <a:cubicBezTo>
                    <a:pt x="15" y="322"/>
                    <a:pt x="16" y="320"/>
                    <a:pt x="16" y="321"/>
                  </a:cubicBezTo>
                  <a:cubicBezTo>
                    <a:pt x="17" y="321"/>
                    <a:pt x="17" y="322"/>
                    <a:pt x="17" y="322"/>
                  </a:cubicBezTo>
                  <a:cubicBezTo>
                    <a:pt x="18" y="322"/>
                    <a:pt x="19" y="322"/>
                    <a:pt x="19" y="322"/>
                  </a:cubicBezTo>
                  <a:cubicBezTo>
                    <a:pt x="20" y="322"/>
                    <a:pt x="21" y="323"/>
                    <a:pt x="21" y="323"/>
                  </a:cubicBezTo>
                  <a:cubicBezTo>
                    <a:pt x="21" y="323"/>
                    <a:pt x="21" y="323"/>
                    <a:pt x="21" y="322"/>
                  </a:cubicBezTo>
                  <a:cubicBezTo>
                    <a:pt x="21" y="322"/>
                    <a:pt x="21" y="321"/>
                    <a:pt x="21" y="321"/>
                  </a:cubicBezTo>
                  <a:cubicBezTo>
                    <a:pt x="23" y="322"/>
                    <a:pt x="23" y="322"/>
                    <a:pt x="23" y="322"/>
                  </a:cubicBezTo>
                  <a:cubicBezTo>
                    <a:pt x="23" y="322"/>
                    <a:pt x="24" y="322"/>
                    <a:pt x="24" y="321"/>
                  </a:cubicBezTo>
                  <a:cubicBezTo>
                    <a:pt x="24" y="321"/>
                    <a:pt x="25" y="320"/>
                    <a:pt x="25" y="320"/>
                  </a:cubicBezTo>
                  <a:cubicBezTo>
                    <a:pt x="25" y="320"/>
                    <a:pt x="25" y="320"/>
                    <a:pt x="25" y="320"/>
                  </a:cubicBezTo>
                  <a:cubicBezTo>
                    <a:pt x="26" y="321"/>
                    <a:pt x="26" y="321"/>
                    <a:pt x="26" y="321"/>
                  </a:cubicBezTo>
                  <a:cubicBezTo>
                    <a:pt x="26" y="321"/>
                    <a:pt x="27" y="320"/>
                    <a:pt x="27" y="320"/>
                  </a:cubicBezTo>
                  <a:cubicBezTo>
                    <a:pt x="28" y="321"/>
                    <a:pt x="28" y="320"/>
                    <a:pt x="28" y="321"/>
                  </a:cubicBezTo>
                  <a:cubicBezTo>
                    <a:pt x="28" y="322"/>
                    <a:pt x="29" y="322"/>
                    <a:pt x="29" y="322"/>
                  </a:cubicBezTo>
                  <a:cubicBezTo>
                    <a:pt x="30" y="321"/>
                    <a:pt x="30" y="321"/>
                    <a:pt x="30" y="321"/>
                  </a:cubicBezTo>
                  <a:cubicBezTo>
                    <a:pt x="30" y="321"/>
                    <a:pt x="30" y="320"/>
                    <a:pt x="31" y="320"/>
                  </a:cubicBezTo>
                  <a:cubicBezTo>
                    <a:pt x="32" y="321"/>
                    <a:pt x="33" y="321"/>
                    <a:pt x="33" y="322"/>
                  </a:cubicBezTo>
                  <a:cubicBezTo>
                    <a:pt x="33" y="322"/>
                    <a:pt x="33" y="321"/>
                    <a:pt x="33" y="322"/>
                  </a:cubicBezTo>
                  <a:cubicBezTo>
                    <a:pt x="33" y="323"/>
                    <a:pt x="33" y="323"/>
                    <a:pt x="33" y="323"/>
                  </a:cubicBezTo>
                  <a:cubicBezTo>
                    <a:pt x="33" y="323"/>
                    <a:pt x="34" y="323"/>
                    <a:pt x="34" y="324"/>
                  </a:cubicBezTo>
                  <a:cubicBezTo>
                    <a:pt x="34" y="324"/>
                    <a:pt x="34" y="324"/>
                    <a:pt x="35" y="325"/>
                  </a:cubicBezTo>
                  <a:cubicBezTo>
                    <a:pt x="36" y="325"/>
                    <a:pt x="37" y="326"/>
                    <a:pt x="37" y="326"/>
                  </a:cubicBezTo>
                  <a:cubicBezTo>
                    <a:pt x="37" y="326"/>
                    <a:pt x="37" y="326"/>
                    <a:pt x="37" y="326"/>
                  </a:cubicBezTo>
                  <a:cubicBezTo>
                    <a:pt x="38" y="325"/>
                    <a:pt x="38" y="325"/>
                    <a:pt x="39" y="325"/>
                  </a:cubicBezTo>
                  <a:cubicBezTo>
                    <a:pt x="39" y="324"/>
                    <a:pt x="39" y="323"/>
                    <a:pt x="40" y="323"/>
                  </a:cubicBezTo>
                  <a:cubicBezTo>
                    <a:pt x="41" y="323"/>
                    <a:pt x="42" y="324"/>
                    <a:pt x="43" y="323"/>
                  </a:cubicBezTo>
                  <a:cubicBezTo>
                    <a:pt x="43" y="323"/>
                    <a:pt x="44" y="323"/>
                    <a:pt x="44" y="323"/>
                  </a:cubicBezTo>
                  <a:cubicBezTo>
                    <a:pt x="44" y="322"/>
                    <a:pt x="43" y="322"/>
                    <a:pt x="43" y="321"/>
                  </a:cubicBezTo>
                  <a:cubicBezTo>
                    <a:pt x="43" y="321"/>
                    <a:pt x="43" y="321"/>
                    <a:pt x="44" y="320"/>
                  </a:cubicBezTo>
                  <a:cubicBezTo>
                    <a:pt x="44" y="320"/>
                    <a:pt x="44" y="320"/>
                    <a:pt x="45" y="320"/>
                  </a:cubicBezTo>
                  <a:cubicBezTo>
                    <a:pt x="46" y="319"/>
                    <a:pt x="45" y="319"/>
                    <a:pt x="46" y="319"/>
                  </a:cubicBezTo>
                  <a:cubicBezTo>
                    <a:pt x="46" y="319"/>
                    <a:pt x="47" y="319"/>
                    <a:pt x="47" y="319"/>
                  </a:cubicBezTo>
                  <a:cubicBezTo>
                    <a:pt x="48" y="319"/>
                    <a:pt x="48" y="319"/>
                    <a:pt x="49" y="319"/>
                  </a:cubicBezTo>
                  <a:cubicBezTo>
                    <a:pt x="49" y="319"/>
                    <a:pt x="50" y="319"/>
                    <a:pt x="50" y="319"/>
                  </a:cubicBezTo>
                  <a:cubicBezTo>
                    <a:pt x="50" y="319"/>
                    <a:pt x="50" y="320"/>
                    <a:pt x="50" y="319"/>
                  </a:cubicBezTo>
                  <a:cubicBezTo>
                    <a:pt x="51" y="318"/>
                    <a:pt x="50" y="318"/>
                    <a:pt x="51" y="318"/>
                  </a:cubicBezTo>
                  <a:cubicBezTo>
                    <a:pt x="52" y="317"/>
                    <a:pt x="52" y="317"/>
                    <a:pt x="53" y="317"/>
                  </a:cubicBezTo>
                  <a:cubicBezTo>
                    <a:pt x="54" y="316"/>
                    <a:pt x="54" y="316"/>
                    <a:pt x="54" y="316"/>
                  </a:cubicBezTo>
                  <a:cubicBezTo>
                    <a:pt x="55" y="316"/>
                    <a:pt x="55" y="315"/>
                    <a:pt x="55" y="315"/>
                  </a:cubicBezTo>
                  <a:cubicBezTo>
                    <a:pt x="56" y="314"/>
                    <a:pt x="56" y="314"/>
                    <a:pt x="56" y="314"/>
                  </a:cubicBezTo>
                  <a:cubicBezTo>
                    <a:pt x="56" y="293"/>
                    <a:pt x="56" y="293"/>
                    <a:pt x="56" y="293"/>
                  </a:cubicBezTo>
                  <a:lnTo>
                    <a:pt x="54" y="269"/>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39" name="Freeform 138"/>
            <p:cNvSpPr>
              <a:spLocks/>
            </p:cNvSpPr>
            <p:nvPr/>
          </p:nvSpPr>
          <p:spPr bwMode="auto">
            <a:xfrm>
              <a:off x="9966325" y="2349501"/>
              <a:ext cx="461963" cy="404813"/>
            </a:xfrm>
            <a:custGeom>
              <a:avLst/>
              <a:gdLst>
                <a:gd name="T0" fmla="*/ 24 w 327"/>
                <a:gd name="T1" fmla="*/ 91 h 287"/>
                <a:gd name="T2" fmla="*/ 21 w 327"/>
                <a:gd name="T3" fmla="*/ 77 h 287"/>
                <a:gd name="T4" fmla="*/ 28 w 327"/>
                <a:gd name="T5" fmla="*/ 64 h 287"/>
                <a:gd name="T6" fmla="*/ 28 w 327"/>
                <a:gd name="T7" fmla="*/ 49 h 287"/>
                <a:gd name="T8" fmla="*/ 47 w 327"/>
                <a:gd name="T9" fmla="*/ 49 h 287"/>
                <a:gd name="T10" fmla="*/ 53 w 327"/>
                <a:gd name="T11" fmla="*/ 35 h 287"/>
                <a:gd name="T12" fmla="*/ 75 w 327"/>
                <a:gd name="T13" fmla="*/ 26 h 287"/>
                <a:gd name="T14" fmla="*/ 87 w 327"/>
                <a:gd name="T15" fmla="*/ 24 h 287"/>
                <a:gd name="T16" fmla="*/ 105 w 327"/>
                <a:gd name="T17" fmla="*/ 2 h 287"/>
                <a:gd name="T18" fmla="*/ 113 w 327"/>
                <a:gd name="T19" fmla="*/ 16 h 287"/>
                <a:gd name="T20" fmla="*/ 121 w 327"/>
                <a:gd name="T21" fmla="*/ 29 h 287"/>
                <a:gd name="T22" fmla="*/ 126 w 327"/>
                <a:gd name="T23" fmla="*/ 47 h 287"/>
                <a:gd name="T24" fmla="*/ 133 w 327"/>
                <a:gd name="T25" fmla="*/ 70 h 287"/>
                <a:gd name="T26" fmla="*/ 135 w 327"/>
                <a:gd name="T27" fmla="*/ 83 h 287"/>
                <a:gd name="T28" fmla="*/ 137 w 327"/>
                <a:gd name="T29" fmla="*/ 99 h 287"/>
                <a:gd name="T30" fmla="*/ 139 w 327"/>
                <a:gd name="T31" fmla="*/ 106 h 287"/>
                <a:gd name="T32" fmla="*/ 146 w 327"/>
                <a:gd name="T33" fmla="*/ 116 h 287"/>
                <a:gd name="T34" fmla="*/ 154 w 327"/>
                <a:gd name="T35" fmla="*/ 128 h 287"/>
                <a:gd name="T36" fmla="*/ 160 w 327"/>
                <a:gd name="T37" fmla="*/ 149 h 287"/>
                <a:gd name="T38" fmla="*/ 164 w 327"/>
                <a:gd name="T39" fmla="*/ 141 h 287"/>
                <a:gd name="T40" fmla="*/ 167 w 327"/>
                <a:gd name="T41" fmla="*/ 131 h 287"/>
                <a:gd name="T42" fmla="*/ 178 w 327"/>
                <a:gd name="T43" fmla="*/ 138 h 287"/>
                <a:gd name="T44" fmla="*/ 179 w 327"/>
                <a:gd name="T45" fmla="*/ 150 h 287"/>
                <a:gd name="T46" fmla="*/ 188 w 327"/>
                <a:gd name="T47" fmla="*/ 159 h 287"/>
                <a:gd name="T48" fmla="*/ 197 w 327"/>
                <a:gd name="T49" fmla="*/ 155 h 287"/>
                <a:gd name="T50" fmla="*/ 204 w 327"/>
                <a:gd name="T51" fmla="*/ 157 h 287"/>
                <a:gd name="T52" fmla="*/ 210 w 327"/>
                <a:gd name="T53" fmla="*/ 163 h 287"/>
                <a:gd name="T54" fmla="*/ 219 w 327"/>
                <a:gd name="T55" fmla="*/ 169 h 287"/>
                <a:gd name="T56" fmla="*/ 235 w 327"/>
                <a:gd name="T57" fmla="*/ 177 h 287"/>
                <a:gd name="T58" fmla="*/ 245 w 327"/>
                <a:gd name="T59" fmla="*/ 190 h 287"/>
                <a:gd name="T60" fmla="*/ 259 w 327"/>
                <a:gd name="T61" fmla="*/ 208 h 287"/>
                <a:gd name="T62" fmla="*/ 273 w 327"/>
                <a:gd name="T63" fmla="*/ 215 h 287"/>
                <a:gd name="T64" fmla="*/ 283 w 327"/>
                <a:gd name="T65" fmla="*/ 227 h 287"/>
                <a:gd name="T66" fmla="*/ 284 w 327"/>
                <a:gd name="T67" fmla="*/ 224 h 287"/>
                <a:gd name="T68" fmla="*/ 290 w 327"/>
                <a:gd name="T69" fmla="*/ 240 h 287"/>
                <a:gd name="T70" fmla="*/ 301 w 327"/>
                <a:gd name="T71" fmla="*/ 247 h 287"/>
                <a:gd name="T72" fmla="*/ 310 w 327"/>
                <a:gd name="T73" fmla="*/ 260 h 287"/>
                <a:gd name="T74" fmla="*/ 319 w 327"/>
                <a:gd name="T75" fmla="*/ 265 h 287"/>
                <a:gd name="T76" fmla="*/ 321 w 327"/>
                <a:gd name="T77" fmla="*/ 261 h 287"/>
                <a:gd name="T78" fmla="*/ 321 w 327"/>
                <a:gd name="T79" fmla="*/ 272 h 287"/>
                <a:gd name="T80" fmla="*/ 311 w 327"/>
                <a:gd name="T81" fmla="*/ 281 h 287"/>
                <a:gd name="T82" fmla="*/ 298 w 327"/>
                <a:gd name="T83" fmla="*/ 280 h 287"/>
                <a:gd name="T84" fmla="*/ 259 w 327"/>
                <a:gd name="T85" fmla="*/ 242 h 287"/>
                <a:gd name="T86" fmla="*/ 211 w 327"/>
                <a:gd name="T87" fmla="*/ 195 h 287"/>
                <a:gd name="T88" fmla="*/ 175 w 327"/>
                <a:gd name="T89" fmla="*/ 181 h 287"/>
                <a:gd name="T90" fmla="*/ 163 w 327"/>
                <a:gd name="T91" fmla="*/ 178 h 287"/>
                <a:gd name="T92" fmla="*/ 151 w 327"/>
                <a:gd name="T93" fmla="*/ 177 h 287"/>
                <a:gd name="T94" fmla="*/ 144 w 327"/>
                <a:gd name="T95" fmla="*/ 178 h 287"/>
                <a:gd name="T96" fmla="*/ 138 w 327"/>
                <a:gd name="T97" fmla="*/ 180 h 287"/>
                <a:gd name="T98" fmla="*/ 129 w 327"/>
                <a:gd name="T99" fmla="*/ 173 h 287"/>
                <a:gd name="T100" fmla="*/ 117 w 327"/>
                <a:gd name="T101" fmla="*/ 180 h 287"/>
                <a:gd name="T102" fmla="*/ 104 w 327"/>
                <a:gd name="T103" fmla="*/ 184 h 287"/>
                <a:gd name="T104" fmla="*/ 93 w 327"/>
                <a:gd name="T105" fmla="*/ 179 h 287"/>
                <a:gd name="T106" fmla="*/ 87 w 327"/>
                <a:gd name="T107" fmla="*/ 170 h 287"/>
                <a:gd name="T108" fmla="*/ 76 w 327"/>
                <a:gd name="T109" fmla="*/ 165 h 287"/>
                <a:gd name="T110" fmla="*/ 51 w 327"/>
                <a:gd name="T111" fmla="*/ 194 h 287"/>
                <a:gd name="T112" fmla="*/ 45 w 327"/>
                <a:gd name="T113" fmla="*/ 184 h 287"/>
                <a:gd name="T114" fmla="*/ 33 w 327"/>
                <a:gd name="T115" fmla="*/ 189 h 287"/>
                <a:gd name="T116" fmla="*/ 19 w 327"/>
                <a:gd name="T117" fmla="*/ 190 h 287"/>
                <a:gd name="T118" fmla="*/ 7 w 327"/>
                <a:gd name="T119" fmla="*/ 19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87">
                  <a:moveTo>
                    <a:pt x="6" y="192"/>
                  </a:moveTo>
                  <a:cubicBezTo>
                    <a:pt x="5" y="192"/>
                    <a:pt x="5" y="192"/>
                    <a:pt x="5" y="192"/>
                  </a:cubicBezTo>
                  <a:cubicBezTo>
                    <a:pt x="4" y="188"/>
                    <a:pt x="4" y="188"/>
                    <a:pt x="4" y="188"/>
                  </a:cubicBezTo>
                  <a:cubicBezTo>
                    <a:pt x="4" y="180"/>
                    <a:pt x="4" y="180"/>
                    <a:pt x="4" y="180"/>
                  </a:cubicBezTo>
                  <a:cubicBezTo>
                    <a:pt x="0" y="146"/>
                    <a:pt x="0" y="146"/>
                    <a:pt x="0" y="146"/>
                  </a:cubicBezTo>
                  <a:cubicBezTo>
                    <a:pt x="3" y="143"/>
                    <a:pt x="3" y="143"/>
                    <a:pt x="3" y="143"/>
                  </a:cubicBezTo>
                  <a:cubicBezTo>
                    <a:pt x="5" y="143"/>
                    <a:pt x="5" y="143"/>
                    <a:pt x="5" y="143"/>
                  </a:cubicBezTo>
                  <a:cubicBezTo>
                    <a:pt x="10" y="130"/>
                    <a:pt x="10" y="130"/>
                    <a:pt x="10" y="130"/>
                  </a:cubicBezTo>
                  <a:cubicBezTo>
                    <a:pt x="10" y="128"/>
                    <a:pt x="10" y="128"/>
                    <a:pt x="10" y="128"/>
                  </a:cubicBezTo>
                  <a:cubicBezTo>
                    <a:pt x="13" y="117"/>
                    <a:pt x="13" y="117"/>
                    <a:pt x="13" y="117"/>
                  </a:cubicBezTo>
                  <a:cubicBezTo>
                    <a:pt x="16" y="112"/>
                    <a:pt x="16" y="112"/>
                    <a:pt x="16" y="112"/>
                  </a:cubicBezTo>
                  <a:cubicBezTo>
                    <a:pt x="23" y="92"/>
                    <a:pt x="23" y="92"/>
                    <a:pt x="23" y="92"/>
                  </a:cubicBezTo>
                  <a:cubicBezTo>
                    <a:pt x="23" y="92"/>
                    <a:pt x="24" y="92"/>
                    <a:pt x="24" y="91"/>
                  </a:cubicBezTo>
                  <a:cubicBezTo>
                    <a:pt x="24" y="91"/>
                    <a:pt x="24" y="90"/>
                    <a:pt x="24" y="90"/>
                  </a:cubicBezTo>
                  <a:cubicBezTo>
                    <a:pt x="25" y="89"/>
                    <a:pt x="25" y="89"/>
                    <a:pt x="25" y="89"/>
                  </a:cubicBezTo>
                  <a:cubicBezTo>
                    <a:pt x="25" y="89"/>
                    <a:pt x="25" y="88"/>
                    <a:pt x="25" y="88"/>
                  </a:cubicBezTo>
                  <a:cubicBezTo>
                    <a:pt x="25" y="88"/>
                    <a:pt x="25" y="87"/>
                    <a:pt x="25" y="87"/>
                  </a:cubicBezTo>
                  <a:cubicBezTo>
                    <a:pt x="24" y="85"/>
                    <a:pt x="24" y="85"/>
                    <a:pt x="24" y="85"/>
                  </a:cubicBezTo>
                  <a:cubicBezTo>
                    <a:pt x="24" y="85"/>
                    <a:pt x="25" y="85"/>
                    <a:pt x="26" y="85"/>
                  </a:cubicBezTo>
                  <a:cubicBezTo>
                    <a:pt x="27" y="85"/>
                    <a:pt x="26" y="84"/>
                    <a:pt x="26" y="83"/>
                  </a:cubicBezTo>
                  <a:cubicBezTo>
                    <a:pt x="26" y="83"/>
                    <a:pt x="26" y="82"/>
                    <a:pt x="26" y="82"/>
                  </a:cubicBezTo>
                  <a:cubicBezTo>
                    <a:pt x="26" y="82"/>
                    <a:pt x="25" y="82"/>
                    <a:pt x="24" y="81"/>
                  </a:cubicBezTo>
                  <a:cubicBezTo>
                    <a:pt x="24" y="81"/>
                    <a:pt x="24" y="81"/>
                    <a:pt x="24" y="81"/>
                  </a:cubicBezTo>
                  <a:cubicBezTo>
                    <a:pt x="24" y="81"/>
                    <a:pt x="22" y="81"/>
                    <a:pt x="22" y="80"/>
                  </a:cubicBezTo>
                  <a:cubicBezTo>
                    <a:pt x="22" y="79"/>
                    <a:pt x="22" y="79"/>
                    <a:pt x="22" y="78"/>
                  </a:cubicBezTo>
                  <a:cubicBezTo>
                    <a:pt x="22" y="77"/>
                    <a:pt x="22" y="78"/>
                    <a:pt x="21" y="77"/>
                  </a:cubicBezTo>
                  <a:cubicBezTo>
                    <a:pt x="20" y="76"/>
                    <a:pt x="20" y="76"/>
                    <a:pt x="21" y="76"/>
                  </a:cubicBezTo>
                  <a:cubicBezTo>
                    <a:pt x="21" y="76"/>
                    <a:pt x="22" y="75"/>
                    <a:pt x="22" y="74"/>
                  </a:cubicBezTo>
                  <a:cubicBezTo>
                    <a:pt x="22" y="74"/>
                    <a:pt x="22" y="73"/>
                    <a:pt x="22" y="73"/>
                  </a:cubicBezTo>
                  <a:cubicBezTo>
                    <a:pt x="22" y="72"/>
                    <a:pt x="22" y="72"/>
                    <a:pt x="23" y="71"/>
                  </a:cubicBezTo>
                  <a:cubicBezTo>
                    <a:pt x="24" y="70"/>
                    <a:pt x="23" y="70"/>
                    <a:pt x="23" y="69"/>
                  </a:cubicBezTo>
                  <a:cubicBezTo>
                    <a:pt x="23" y="69"/>
                    <a:pt x="24" y="69"/>
                    <a:pt x="24" y="69"/>
                  </a:cubicBezTo>
                  <a:cubicBezTo>
                    <a:pt x="24" y="68"/>
                    <a:pt x="24" y="68"/>
                    <a:pt x="24" y="68"/>
                  </a:cubicBezTo>
                  <a:cubicBezTo>
                    <a:pt x="24" y="68"/>
                    <a:pt x="24" y="68"/>
                    <a:pt x="25" y="67"/>
                  </a:cubicBezTo>
                  <a:cubicBezTo>
                    <a:pt x="26" y="66"/>
                    <a:pt x="25" y="67"/>
                    <a:pt x="26" y="67"/>
                  </a:cubicBezTo>
                  <a:cubicBezTo>
                    <a:pt x="27" y="67"/>
                    <a:pt x="26" y="67"/>
                    <a:pt x="27" y="66"/>
                  </a:cubicBezTo>
                  <a:cubicBezTo>
                    <a:pt x="27" y="66"/>
                    <a:pt x="27" y="66"/>
                    <a:pt x="28" y="66"/>
                  </a:cubicBezTo>
                  <a:cubicBezTo>
                    <a:pt x="28" y="66"/>
                    <a:pt x="28" y="65"/>
                    <a:pt x="28" y="65"/>
                  </a:cubicBezTo>
                  <a:cubicBezTo>
                    <a:pt x="28" y="65"/>
                    <a:pt x="27" y="65"/>
                    <a:pt x="28" y="64"/>
                  </a:cubicBezTo>
                  <a:cubicBezTo>
                    <a:pt x="29" y="64"/>
                    <a:pt x="28" y="64"/>
                    <a:pt x="28" y="63"/>
                  </a:cubicBezTo>
                  <a:cubicBezTo>
                    <a:pt x="28" y="62"/>
                    <a:pt x="28" y="63"/>
                    <a:pt x="28" y="62"/>
                  </a:cubicBezTo>
                  <a:cubicBezTo>
                    <a:pt x="28" y="62"/>
                    <a:pt x="28" y="61"/>
                    <a:pt x="28" y="61"/>
                  </a:cubicBezTo>
                  <a:cubicBezTo>
                    <a:pt x="28" y="61"/>
                    <a:pt x="28" y="61"/>
                    <a:pt x="28" y="60"/>
                  </a:cubicBezTo>
                  <a:cubicBezTo>
                    <a:pt x="28" y="60"/>
                    <a:pt x="27" y="60"/>
                    <a:pt x="27" y="59"/>
                  </a:cubicBezTo>
                  <a:cubicBezTo>
                    <a:pt x="27" y="59"/>
                    <a:pt x="28" y="59"/>
                    <a:pt x="28" y="59"/>
                  </a:cubicBezTo>
                  <a:cubicBezTo>
                    <a:pt x="28" y="59"/>
                    <a:pt x="28" y="58"/>
                    <a:pt x="28" y="58"/>
                  </a:cubicBezTo>
                  <a:cubicBezTo>
                    <a:pt x="28" y="57"/>
                    <a:pt x="27" y="57"/>
                    <a:pt x="28" y="57"/>
                  </a:cubicBezTo>
                  <a:cubicBezTo>
                    <a:pt x="29" y="56"/>
                    <a:pt x="28" y="56"/>
                    <a:pt x="28" y="56"/>
                  </a:cubicBezTo>
                  <a:cubicBezTo>
                    <a:pt x="28" y="56"/>
                    <a:pt x="28" y="55"/>
                    <a:pt x="27" y="53"/>
                  </a:cubicBezTo>
                  <a:cubicBezTo>
                    <a:pt x="27" y="51"/>
                    <a:pt x="28" y="52"/>
                    <a:pt x="28" y="52"/>
                  </a:cubicBezTo>
                  <a:cubicBezTo>
                    <a:pt x="28" y="52"/>
                    <a:pt x="29" y="51"/>
                    <a:pt x="28" y="51"/>
                  </a:cubicBezTo>
                  <a:cubicBezTo>
                    <a:pt x="28" y="50"/>
                    <a:pt x="28" y="49"/>
                    <a:pt x="28" y="49"/>
                  </a:cubicBezTo>
                  <a:cubicBezTo>
                    <a:pt x="28" y="49"/>
                    <a:pt x="28" y="48"/>
                    <a:pt x="28" y="47"/>
                  </a:cubicBezTo>
                  <a:cubicBezTo>
                    <a:pt x="29" y="46"/>
                    <a:pt x="29" y="47"/>
                    <a:pt x="30" y="47"/>
                  </a:cubicBezTo>
                  <a:cubicBezTo>
                    <a:pt x="30" y="48"/>
                    <a:pt x="30" y="48"/>
                    <a:pt x="31" y="48"/>
                  </a:cubicBezTo>
                  <a:cubicBezTo>
                    <a:pt x="32" y="49"/>
                    <a:pt x="32" y="49"/>
                    <a:pt x="32" y="49"/>
                  </a:cubicBezTo>
                  <a:cubicBezTo>
                    <a:pt x="32" y="49"/>
                    <a:pt x="33" y="48"/>
                    <a:pt x="33" y="48"/>
                  </a:cubicBezTo>
                  <a:cubicBezTo>
                    <a:pt x="33" y="47"/>
                    <a:pt x="35" y="48"/>
                    <a:pt x="35" y="48"/>
                  </a:cubicBezTo>
                  <a:cubicBezTo>
                    <a:pt x="35" y="48"/>
                    <a:pt x="36" y="49"/>
                    <a:pt x="36" y="49"/>
                  </a:cubicBezTo>
                  <a:cubicBezTo>
                    <a:pt x="37" y="50"/>
                    <a:pt x="37" y="49"/>
                    <a:pt x="37" y="49"/>
                  </a:cubicBezTo>
                  <a:cubicBezTo>
                    <a:pt x="38" y="48"/>
                    <a:pt x="39" y="49"/>
                    <a:pt x="40" y="48"/>
                  </a:cubicBezTo>
                  <a:cubicBezTo>
                    <a:pt x="41" y="48"/>
                    <a:pt x="41" y="48"/>
                    <a:pt x="42" y="48"/>
                  </a:cubicBezTo>
                  <a:cubicBezTo>
                    <a:pt x="43" y="48"/>
                    <a:pt x="43" y="48"/>
                    <a:pt x="43" y="48"/>
                  </a:cubicBezTo>
                  <a:cubicBezTo>
                    <a:pt x="43" y="48"/>
                    <a:pt x="45" y="49"/>
                    <a:pt x="45" y="49"/>
                  </a:cubicBezTo>
                  <a:cubicBezTo>
                    <a:pt x="45" y="49"/>
                    <a:pt x="46" y="49"/>
                    <a:pt x="47" y="49"/>
                  </a:cubicBezTo>
                  <a:cubicBezTo>
                    <a:pt x="47" y="49"/>
                    <a:pt x="47" y="49"/>
                    <a:pt x="48" y="48"/>
                  </a:cubicBezTo>
                  <a:cubicBezTo>
                    <a:pt x="49" y="47"/>
                    <a:pt x="48" y="48"/>
                    <a:pt x="48" y="48"/>
                  </a:cubicBezTo>
                  <a:cubicBezTo>
                    <a:pt x="49" y="47"/>
                    <a:pt x="50" y="47"/>
                    <a:pt x="50" y="47"/>
                  </a:cubicBezTo>
                  <a:cubicBezTo>
                    <a:pt x="50" y="47"/>
                    <a:pt x="50" y="46"/>
                    <a:pt x="50" y="46"/>
                  </a:cubicBezTo>
                  <a:cubicBezTo>
                    <a:pt x="50" y="46"/>
                    <a:pt x="50" y="46"/>
                    <a:pt x="51" y="45"/>
                  </a:cubicBezTo>
                  <a:cubicBezTo>
                    <a:pt x="51" y="44"/>
                    <a:pt x="51" y="44"/>
                    <a:pt x="51" y="43"/>
                  </a:cubicBezTo>
                  <a:cubicBezTo>
                    <a:pt x="51" y="42"/>
                    <a:pt x="52" y="43"/>
                    <a:pt x="52" y="43"/>
                  </a:cubicBezTo>
                  <a:cubicBezTo>
                    <a:pt x="53" y="42"/>
                    <a:pt x="52" y="42"/>
                    <a:pt x="52" y="41"/>
                  </a:cubicBezTo>
                  <a:cubicBezTo>
                    <a:pt x="52" y="41"/>
                    <a:pt x="52" y="40"/>
                    <a:pt x="52" y="40"/>
                  </a:cubicBezTo>
                  <a:cubicBezTo>
                    <a:pt x="52" y="39"/>
                    <a:pt x="53" y="39"/>
                    <a:pt x="53" y="39"/>
                  </a:cubicBezTo>
                  <a:cubicBezTo>
                    <a:pt x="53" y="39"/>
                    <a:pt x="53" y="39"/>
                    <a:pt x="53" y="39"/>
                  </a:cubicBezTo>
                  <a:cubicBezTo>
                    <a:pt x="53" y="39"/>
                    <a:pt x="52" y="38"/>
                    <a:pt x="52" y="37"/>
                  </a:cubicBezTo>
                  <a:cubicBezTo>
                    <a:pt x="52" y="36"/>
                    <a:pt x="53" y="35"/>
                    <a:pt x="53" y="35"/>
                  </a:cubicBezTo>
                  <a:cubicBezTo>
                    <a:pt x="53" y="35"/>
                    <a:pt x="54" y="35"/>
                    <a:pt x="55" y="34"/>
                  </a:cubicBezTo>
                  <a:cubicBezTo>
                    <a:pt x="55" y="34"/>
                    <a:pt x="57" y="33"/>
                    <a:pt x="57" y="33"/>
                  </a:cubicBezTo>
                  <a:cubicBezTo>
                    <a:pt x="57" y="33"/>
                    <a:pt x="64" y="33"/>
                    <a:pt x="65" y="32"/>
                  </a:cubicBezTo>
                  <a:cubicBezTo>
                    <a:pt x="65" y="32"/>
                    <a:pt x="65" y="30"/>
                    <a:pt x="66" y="29"/>
                  </a:cubicBezTo>
                  <a:cubicBezTo>
                    <a:pt x="66" y="28"/>
                    <a:pt x="66" y="29"/>
                    <a:pt x="66" y="28"/>
                  </a:cubicBezTo>
                  <a:cubicBezTo>
                    <a:pt x="65" y="28"/>
                    <a:pt x="65" y="27"/>
                    <a:pt x="66" y="27"/>
                  </a:cubicBezTo>
                  <a:cubicBezTo>
                    <a:pt x="66" y="27"/>
                    <a:pt x="67" y="27"/>
                    <a:pt x="68" y="27"/>
                  </a:cubicBezTo>
                  <a:cubicBezTo>
                    <a:pt x="70" y="27"/>
                    <a:pt x="69" y="27"/>
                    <a:pt x="69" y="28"/>
                  </a:cubicBezTo>
                  <a:cubicBezTo>
                    <a:pt x="70" y="29"/>
                    <a:pt x="70" y="29"/>
                    <a:pt x="70" y="29"/>
                  </a:cubicBezTo>
                  <a:cubicBezTo>
                    <a:pt x="71" y="29"/>
                    <a:pt x="71" y="29"/>
                    <a:pt x="72" y="29"/>
                  </a:cubicBezTo>
                  <a:cubicBezTo>
                    <a:pt x="72" y="28"/>
                    <a:pt x="73" y="29"/>
                    <a:pt x="74" y="28"/>
                  </a:cubicBezTo>
                  <a:cubicBezTo>
                    <a:pt x="75" y="28"/>
                    <a:pt x="75" y="28"/>
                    <a:pt x="75" y="27"/>
                  </a:cubicBezTo>
                  <a:cubicBezTo>
                    <a:pt x="76" y="27"/>
                    <a:pt x="75" y="26"/>
                    <a:pt x="75" y="26"/>
                  </a:cubicBezTo>
                  <a:cubicBezTo>
                    <a:pt x="75" y="25"/>
                    <a:pt x="76" y="25"/>
                    <a:pt x="76" y="24"/>
                  </a:cubicBezTo>
                  <a:cubicBezTo>
                    <a:pt x="77" y="24"/>
                    <a:pt x="77" y="24"/>
                    <a:pt x="77" y="25"/>
                  </a:cubicBezTo>
                  <a:cubicBezTo>
                    <a:pt x="78" y="25"/>
                    <a:pt x="78" y="25"/>
                    <a:pt x="78" y="25"/>
                  </a:cubicBezTo>
                  <a:cubicBezTo>
                    <a:pt x="78" y="24"/>
                    <a:pt x="79" y="24"/>
                    <a:pt x="79" y="23"/>
                  </a:cubicBezTo>
                  <a:cubicBezTo>
                    <a:pt x="80" y="23"/>
                    <a:pt x="80" y="24"/>
                    <a:pt x="80" y="25"/>
                  </a:cubicBezTo>
                  <a:cubicBezTo>
                    <a:pt x="81" y="26"/>
                    <a:pt x="80" y="25"/>
                    <a:pt x="81" y="26"/>
                  </a:cubicBezTo>
                  <a:cubicBezTo>
                    <a:pt x="81" y="27"/>
                    <a:pt x="82" y="26"/>
                    <a:pt x="82" y="25"/>
                  </a:cubicBezTo>
                  <a:cubicBezTo>
                    <a:pt x="82" y="25"/>
                    <a:pt x="81" y="24"/>
                    <a:pt x="82" y="24"/>
                  </a:cubicBezTo>
                  <a:cubicBezTo>
                    <a:pt x="82" y="23"/>
                    <a:pt x="83" y="23"/>
                    <a:pt x="83" y="23"/>
                  </a:cubicBezTo>
                  <a:cubicBezTo>
                    <a:pt x="83" y="23"/>
                    <a:pt x="83" y="23"/>
                    <a:pt x="83" y="23"/>
                  </a:cubicBezTo>
                  <a:cubicBezTo>
                    <a:pt x="83" y="22"/>
                    <a:pt x="85" y="23"/>
                    <a:pt x="85" y="23"/>
                  </a:cubicBezTo>
                  <a:cubicBezTo>
                    <a:pt x="85" y="23"/>
                    <a:pt x="85" y="24"/>
                    <a:pt x="85" y="24"/>
                  </a:cubicBezTo>
                  <a:cubicBezTo>
                    <a:pt x="85" y="24"/>
                    <a:pt x="86" y="24"/>
                    <a:pt x="87" y="24"/>
                  </a:cubicBezTo>
                  <a:cubicBezTo>
                    <a:pt x="87" y="23"/>
                    <a:pt x="87" y="24"/>
                    <a:pt x="87" y="24"/>
                  </a:cubicBezTo>
                  <a:cubicBezTo>
                    <a:pt x="87" y="24"/>
                    <a:pt x="88" y="24"/>
                    <a:pt x="88" y="24"/>
                  </a:cubicBezTo>
                  <a:cubicBezTo>
                    <a:pt x="89" y="24"/>
                    <a:pt x="89" y="24"/>
                    <a:pt x="89" y="23"/>
                  </a:cubicBezTo>
                  <a:cubicBezTo>
                    <a:pt x="89" y="23"/>
                    <a:pt x="89" y="22"/>
                    <a:pt x="89" y="22"/>
                  </a:cubicBezTo>
                  <a:cubicBezTo>
                    <a:pt x="89" y="21"/>
                    <a:pt x="90" y="21"/>
                    <a:pt x="90" y="21"/>
                  </a:cubicBezTo>
                  <a:cubicBezTo>
                    <a:pt x="90" y="20"/>
                    <a:pt x="90" y="20"/>
                    <a:pt x="90" y="20"/>
                  </a:cubicBezTo>
                  <a:cubicBezTo>
                    <a:pt x="94" y="19"/>
                    <a:pt x="94" y="19"/>
                    <a:pt x="94" y="19"/>
                  </a:cubicBezTo>
                  <a:cubicBezTo>
                    <a:pt x="96" y="15"/>
                    <a:pt x="96" y="15"/>
                    <a:pt x="96" y="15"/>
                  </a:cubicBezTo>
                  <a:cubicBezTo>
                    <a:pt x="95" y="14"/>
                    <a:pt x="95" y="14"/>
                    <a:pt x="95" y="14"/>
                  </a:cubicBezTo>
                  <a:cubicBezTo>
                    <a:pt x="99" y="7"/>
                    <a:pt x="99" y="7"/>
                    <a:pt x="99" y="7"/>
                  </a:cubicBezTo>
                  <a:cubicBezTo>
                    <a:pt x="104" y="2"/>
                    <a:pt x="104" y="2"/>
                    <a:pt x="104" y="2"/>
                  </a:cubicBezTo>
                  <a:cubicBezTo>
                    <a:pt x="105" y="0"/>
                    <a:pt x="105" y="0"/>
                    <a:pt x="105" y="0"/>
                  </a:cubicBezTo>
                  <a:cubicBezTo>
                    <a:pt x="105" y="2"/>
                    <a:pt x="105" y="2"/>
                    <a:pt x="105" y="2"/>
                  </a:cubicBezTo>
                  <a:cubicBezTo>
                    <a:pt x="105" y="3"/>
                    <a:pt x="105" y="3"/>
                    <a:pt x="105" y="3"/>
                  </a:cubicBezTo>
                  <a:cubicBezTo>
                    <a:pt x="105" y="3"/>
                    <a:pt x="105" y="3"/>
                    <a:pt x="106" y="3"/>
                  </a:cubicBezTo>
                  <a:cubicBezTo>
                    <a:pt x="106" y="4"/>
                    <a:pt x="107" y="4"/>
                    <a:pt x="106" y="4"/>
                  </a:cubicBezTo>
                  <a:cubicBezTo>
                    <a:pt x="106" y="5"/>
                    <a:pt x="106" y="5"/>
                    <a:pt x="106" y="5"/>
                  </a:cubicBezTo>
                  <a:cubicBezTo>
                    <a:pt x="107" y="5"/>
                    <a:pt x="107" y="6"/>
                    <a:pt x="107" y="6"/>
                  </a:cubicBezTo>
                  <a:cubicBezTo>
                    <a:pt x="107" y="6"/>
                    <a:pt x="108" y="6"/>
                    <a:pt x="108" y="6"/>
                  </a:cubicBezTo>
                  <a:cubicBezTo>
                    <a:pt x="108" y="7"/>
                    <a:pt x="109" y="8"/>
                    <a:pt x="109" y="8"/>
                  </a:cubicBezTo>
                  <a:cubicBezTo>
                    <a:pt x="109" y="8"/>
                    <a:pt x="108" y="7"/>
                    <a:pt x="109" y="8"/>
                  </a:cubicBezTo>
                  <a:cubicBezTo>
                    <a:pt x="109" y="10"/>
                    <a:pt x="110" y="10"/>
                    <a:pt x="110" y="10"/>
                  </a:cubicBezTo>
                  <a:cubicBezTo>
                    <a:pt x="110" y="11"/>
                    <a:pt x="110" y="12"/>
                    <a:pt x="110" y="12"/>
                  </a:cubicBezTo>
                  <a:cubicBezTo>
                    <a:pt x="111" y="12"/>
                    <a:pt x="111" y="12"/>
                    <a:pt x="111" y="13"/>
                  </a:cubicBezTo>
                  <a:cubicBezTo>
                    <a:pt x="111" y="13"/>
                    <a:pt x="112" y="13"/>
                    <a:pt x="112" y="14"/>
                  </a:cubicBezTo>
                  <a:cubicBezTo>
                    <a:pt x="112" y="14"/>
                    <a:pt x="113" y="16"/>
                    <a:pt x="113" y="16"/>
                  </a:cubicBezTo>
                  <a:cubicBezTo>
                    <a:pt x="113" y="16"/>
                    <a:pt x="113" y="16"/>
                    <a:pt x="113" y="16"/>
                  </a:cubicBezTo>
                  <a:cubicBezTo>
                    <a:pt x="114" y="17"/>
                    <a:pt x="114" y="17"/>
                    <a:pt x="114" y="17"/>
                  </a:cubicBezTo>
                  <a:cubicBezTo>
                    <a:pt x="114" y="17"/>
                    <a:pt x="114" y="17"/>
                    <a:pt x="115" y="18"/>
                  </a:cubicBezTo>
                  <a:cubicBezTo>
                    <a:pt x="115" y="19"/>
                    <a:pt x="116" y="19"/>
                    <a:pt x="116" y="19"/>
                  </a:cubicBezTo>
                  <a:cubicBezTo>
                    <a:pt x="116" y="21"/>
                    <a:pt x="116" y="21"/>
                    <a:pt x="116" y="21"/>
                  </a:cubicBezTo>
                  <a:cubicBezTo>
                    <a:pt x="117" y="21"/>
                    <a:pt x="117" y="22"/>
                    <a:pt x="117" y="22"/>
                  </a:cubicBezTo>
                  <a:cubicBezTo>
                    <a:pt x="117" y="22"/>
                    <a:pt x="117" y="21"/>
                    <a:pt x="117" y="22"/>
                  </a:cubicBezTo>
                  <a:cubicBezTo>
                    <a:pt x="118" y="23"/>
                    <a:pt x="118" y="24"/>
                    <a:pt x="118" y="24"/>
                  </a:cubicBezTo>
                  <a:cubicBezTo>
                    <a:pt x="118" y="24"/>
                    <a:pt x="118" y="25"/>
                    <a:pt x="118" y="25"/>
                  </a:cubicBezTo>
                  <a:cubicBezTo>
                    <a:pt x="118" y="26"/>
                    <a:pt x="118" y="25"/>
                    <a:pt x="119" y="26"/>
                  </a:cubicBezTo>
                  <a:cubicBezTo>
                    <a:pt x="119" y="27"/>
                    <a:pt x="119" y="27"/>
                    <a:pt x="119" y="27"/>
                  </a:cubicBezTo>
                  <a:cubicBezTo>
                    <a:pt x="119" y="27"/>
                    <a:pt x="120" y="28"/>
                    <a:pt x="120" y="28"/>
                  </a:cubicBezTo>
                  <a:cubicBezTo>
                    <a:pt x="120" y="28"/>
                    <a:pt x="121" y="28"/>
                    <a:pt x="121" y="29"/>
                  </a:cubicBezTo>
                  <a:cubicBezTo>
                    <a:pt x="121" y="30"/>
                    <a:pt x="121" y="30"/>
                    <a:pt x="121" y="31"/>
                  </a:cubicBezTo>
                  <a:cubicBezTo>
                    <a:pt x="122" y="32"/>
                    <a:pt x="123" y="32"/>
                    <a:pt x="123" y="33"/>
                  </a:cubicBezTo>
                  <a:cubicBezTo>
                    <a:pt x="123" y="34"/>
                    <a:pt x="123" y="34"/>
                    <a:pt x="123" y="35"/>
                  </a:cubicBezTo>
                  <a:cubicBezTo>
                    <a:pt x="123" y="35"/>
                    <a:pt x="122" y="37"/>
                    <a:pt x="123" y="37"/>
                  </a:cubicBezTo>
                  <a:cubicBezTo>
                    <a:pt x="123" y="37"/>
                    <a:pt x="123" y="37"/>
                    <a:pt x="123" y="37"/>
                  </a:cubicBezTo>
                  <a:cubicBezTo>
                    <a:pt x="123" y="37"/>
                    <a:pt x="124" y="38"/>
                    <a:pt x="124" y="38"/>
                  </a:cubicBezTo>
                  <a:cubicBezTo>
                    <a:pt x="124" y="39"/>
                    <a:pt x="123" y="40"/>
                    <a:pt x="124" y="40"/>
                  </a:cubicBezTo>
                  <a:cubicBezTo>
                    <a:pt x="124" y="41"/>
                    <a:pt x="124" y="41"/>
                    <a:pt x="124" y="41"/>
                  </a:cubicBezTo>
                  <a:cubicBezTo>
                    <a:pt x="124" y="42"/>
                    <a:pt x="125" y="43"/>
                    <a:pt x="125" y="43"/>
                  </a:cubicBezTo>
                  <a:cubicBezTo>
                    <a:pt x="125" y="43"/>
                    <a:pt x="126" y="43"/>
                    <a:pt x="126" y="43"/>
                  </a:cubicBezTo>
                  <a:cubicBezTo>
                    <a:pt x="125" y="44"/>
                    <a:pt x="126" y="45"/>
                    <a:pt x="126" y="45"/>
                  </a:cubicBezTo>
                  <a:cubicBezTo>
                    <a:pt x="126" y="45"/>
                    <a:pt x="125" y="46"/>
                    <a:pt x="126" y="46"/>
                  </a:cubicBezTo>
                  <a:cubicBezTo>
                    <a:pt x="126" y="47"/>
                    <a:pt x="126" y="47"/>
                    <a:pt x="126" y="47"/>
                  </a:cubicBezTo>
                  <a:cubicBezTo>
                    <a:pt x="126" y="48"/>
                    <a:pt x="126" y="49"/>
                    <a:pt x="127" y="50"/>
                  </a:cubicBezTo>
                  <a:cubicBezTo>
                    <a:pt x="127" y="51"/>
                    <a:pt x="127" y="51"/>
                    <a:pt x="127" y="52"/>
                  </a:cubicBezTo>
                  <a:cubicBezTo>
                    <a:pt x="128" y="53"/>
                    <a:pt x="128" y="53"/>
                    <a:pt x="128" y="54"/>
                  </a:cubicBezTo>
                  <a:cubicBezTo>
                    <a:pt x="128" y="54"/>
                    <a:pt x="127" y="54"/>
                    <a:pt x="128" y="55"/>
                  </a:cubicBezTo>
                  <a:cubicBezTo>
                    <a:pt x="128" y="57"/>
                    <a:pt x="129" y="57"/>
                    <a:pt x="129" y="58"/>
                  </a:cubicBezTo>
                  <a:cubicBezTo>
                    <a:pt x="129" y="58"/>
                    <a:pt x="129" y="58"/>
                    <a:pt x="129" y="58"/>
                  </a:cubicBezTo>
                  <a:cubicBezTo>
                    <a:pt x="129" y="59"/>
                    <a:pt x="129" y="60"/>
                    <a:pt x="129" y="60"/>
                  </a:cubicBezTo>
                  <a:cubicBezTo>
                    <a:pt x="130" y="60"/>
                    <a:pt x="130" y="61"/>
                    <a:pt x="130" y="61"/>
                  </a:cubicBezTo>
                  <a:cubicBezTo>
                    <a:pt x="130" y="62"/>
                    <a:pt x="131" y="63"/>
                    <a:pt x="131" y="63"/>
                  </a:cubicBezTo>
                  <a:cubicBezTo>
                    <a:pt x="131" y="63"/>
                    <a:pt x="131" y="64"/>
                    <a:pt x="131" y="64"/>
                  </a:cubicBezTo>
                  <a:cubicBezTo>
                    <a:pt x="131" y="64"/>
                    <a:pt x="132" y="64"/>
                    <a:pt x="132" y="65"/>
                  </a:cubicBezTo>
                  <a:cubicBezTo>
                    <a:pt x="132" y="66"/>
                    <a:pt x="133" y="68"/>
                    <a:pt x="133" y="69"/>
                  </a:cubicBezTo>
                  <a:cubicBezTo>
                    <a:pt x="133" y="69"/>
                    <a:pt x="133" y="69"/>
                    <a:pt x="133" y="70"/>
                  </a:cubicBezTo>
                  <a:cubicBezTo>
                    <a:pt x="132" y="70"/>
                    <a:pt x="132" y="70"/>
                    <a:pt x="132" y="71"/>
                  </a:cubicBezTo>
                  <a:cubicBezTo>
                    <a:pt x="132" y="72"/>
                    <a:pt x="133" y="72"/>
                    <a:pt x="133" y="73"/>
                  </a:cubicBezTo>
                  <a:cubicBezTo>
                    <a:pt x="133" y="73"/>
                    <a:pt x="132" y="73"/>
                    <a:pt x="133" y="74"/>
                  </a:cubicBezTo>
                  <a:cubicBezTo>
                    <a:pt x="133" y="74"/>
                    <a:pt x="134" y="74"/>
                    <a:pt x="134" y="75"/>
                  </a:cubicBezTo>
                  <a:cubicBezTo>
                    <a:pt x="133" y="75"/>
                    <a:pt x="133" y="76"/>
                    <a:pt x="133" y="76"/>
                  </a:cubicBezTo>
                  <a:cubicBezTo>
                    <a:pt x="133" y="76"/>
                    <a:pt x="133" y="76"/>
                    <a:pt x="133" y="77"/>
                  </a:cubicBezTo>
                  <a:cubicBezTo>
                    <a:pt x="133" y="77"/>
                    <a:pt x="134" y="78"/>
                    <a:pt x="134" y="78"/>
                  </a:cubicBezTo>
                  <a:cubicBezTo>
                    <a:pt x="134" y="78"/>
                    <a:pt x="134" y="78"/>
                    <a:pt x="134" y="78"/>
                  </a:cubicBezTo>
                  <a:cubicBezTo>
                    <a:pt x="134" y="78"/>
                    <a:pt x="134" y="79"/>
                    <a:pt x="134" y="79"/>
                  </a:cubicBezTo>
                  <a:cubicBezTo>
                    <a:pt x="134" y="80"/>
                    <a:pt x="134" y="79"/>
                    <a:pt x="134" y="80"/>
                  </a:cubicBezTo>
                  <a:cubicBezTo>
                    <a:pt x="135" y="80"/>
                    <a:pt x="134" y="80"/>
                    <a:pt x="135" y="81"/>
                  </a:cubicBezTo>
                  <a:cubicBezTo>
                    <a:pt x="135" y="82"/>
                    <a:pt x="135" y="81"/>
                    <a:pt x="135" y="82"/>
                  </a:cubicBezTo>
                  <a:cubicBezTo>
                    <a:pt x="135" y="82"/>
                    <a:pt x="135" y="83"/>
                    <a:pt x="135" y="83"/>
                  </a:cubicBezTo>
                  <a:cubicBezTo>
                    <a:pt x="135" y="83"/>
                    <a:pt x="135" y="84"/>
                    <a:pt x="135" y="84"/>
                  </a:cubicBezTo>
                  <a:cubicBezTo>
                    <a:pt x="135" y="85"/>
                    <a:pt x="135" y="85"/>
                    <a:pt x="135" y="86"/>
                  </a:cubicBezTo>
                  <a:cubicBezTo>
                    <a:pt x="136" y="86"/>
                    <a:pt x="136" y="87"/>
                    <a:pt x="136" y="87"/>
                  </a:cubicBezTo>
                  <a:cubicBezTo>
                    <a:pt x="136" y="87"/>
                    <a:pt x="135" y="88"/>
                    <a:pt x="135" y="88"/>
                  </a:cubicBezTo>
                  <a:cubicBezTo>
                    <a:pt x="135" y="88"/>
                    <a:pt x="135" y="88"/>
                    <a:pt x="135" y="89"/>
                  </a:cubicBezTo>
                  <a:cubicBezTo>
                    <a:pt x="135" y="89"/>
                    <a:pt x="136" y="90"/>
                    <a:pt x="136" y="90"/>
                  </a:cubicBezTo>
                  <a:cubicBezTo>
                    <a:pt x="136" y="90"/>
                    <a:pt x="136" y="90"/>
                    <a:pt x="136" y="90"/>
                  </a:cubicBezTo>
                  <a:cubicBezTo>
                    <a:pt x="136" y="91"/>
                    <a:pt x="135" y="91"/>
                    <a:pt x="135" y="91"/>
                  </a:cubicBezTo>
                  <a:cubicBezTo>
                    <a:pt x="136" y="92"/>
                    <a:pt x="136" y="93"/>
                    <a:pt x="136" y="93"/>
                  </a:cubicBezTo>
                  <a:cubicBezTo>
                    <a:pt x="136" y="94"/>
                    <a:pt x="136" y="94"/>
                    <a:pt x="136" y="95"/>
                  </a:cubicBezTo>
                  <a:cubicBezTo>
                    <a:pt x="136" y="95"/>
                    <a:pt x="136" y="96"/>
                    <a:pt x="137" y="97"/>
                  </a:cubicBezTo>
                  <a:cubicBezTo>
                    <a:pt x="137" y="97"/>
                    <a:pt x="137" y="98"/>
                    <a:pt x="137" y="98"/>
                  </a:cubicBezTo>
                  <a:cubicBezTo>
                    <a:pt x="137" y="99"/>
                    <a:pt x="137" y="99"/>
                    <a:pt x="137" y="99"/>
                  </a:cubicBezTo>
                  <a:cubicBezTo>
                    <a:pt x="137" y="100"/>
                    <a:pt x="137" y="100"/>
                    <a:pt x="138" y="101"/>
                  </a:cubicBezTo>
                  <a:cubicBezTo>
                    <a:pt x="138" y="101"/>
                    <a:pt x="139" y="101"/>
                    <a:pt x="139" y="102"/>
                  </a:cubicBezTo>
                  <a:cubicBezTo>
                    <a:pt x="139" y="102"/>
                    <a:pt x="139" y="103"/>
                    <a:pt x="138" y="103"/>
                  </a:cubicBezTo>
                  <a:cubicBezTo>
                    <a:pt x="138" y="102"/>
                    <a:pt x="138" y="101"/>
                    <a:pt x="138" y="102"/>
                  </a:cubicBezTo>
                  <a:cubicBezTo>
                    <a:pt x="138" y="103"/>
                    <a:pt x="138" y="103"/>
                    <a:pt x="138" y="104"/>
                  </a:cubicBezTo>
                  <a:cubicBezTo>
                    <a:pt x="138" y="105"/>
                    <a:pt x="138" y="105"/>
                    <a:pt x="138" y="105"/>
                  </a:cubicBezTo>
                  <a:cubicBezTo>
                    <a:pt x="139" y="105"/>
                    <a:pt x="139" y="106"/>
                    <a:pt x="139" y="106"/>
                  </a:cubicBezTo>
                  <a:cubicBezTo>
                    <a:pt x="139" y="107"/>
                    <a:pt x="139" y="107"/>
                    <a:pt x="139" y="108"/>
                  </a:cubicBezTo>
                  <a:cubicBezTo>
                    <a:pt x="139" y="108"/>
                    <a:pt x="140" y="109"/>
                    <a:pt x="140" y="109"/>
                  </a:cubicBezTo>
                  <a:cubicBezTo>
                    <a:pt x="141" y="109"/>
                    <a:pt x="141" y="109"/>
                    <a:pt x="141" y="109"/>
                  </a:cubicBezTo>
                  <a:cubicBezTo>
                    <a:pt x="141" y="109"/>
                    <a:pt x="140" y="109"/>
                    <a:pt x="140" y="109"/>
                  </a:cubicBezTo>
                  <a:cubicBezTo>
                    <a:pt x="140" y="108"/>
                    <a:pt x="140" y="108"/>
                    <a:pt x="140" y="107"/>
                  </a:cubicBezTo>
                  <a:cubicBezTo>
                    <a:pt x="140" y="107"/>
                    <a:pt x="139" y="106"/>
                    <a:pt x="139" y="106"/>
                  </a:cubicBezTo>
                  <a:cubicBezTo>
                    <a:pt x="139" y="105"/>
                    <a:pt x="140" y="106"/>
                    <a:pt x="140" y="106"/>
                  </a:cubicBezTo>
                  <a:cubicBezTo>
                    <a:pt x="140" y="106"/>
                    <a:pt x="140" y="107"/>
                    <a:pt x="140" y="108"/>
                  </a:cubicBezTo>
                  <a:cubicBezTo>
                    <a:pt x="140" y="108"/>
                    <a:pt x="141" y="109"/>
                    <a:pt x="141" y="109"/>
                  </a:cubicBezTo>
                  <a:cubicBezTo>
                    <a:pt x="141" y="109"/>
                    <a:pt x="142" y="109"/>
                    <a:pt x="142" y="109"/>
                  </a:cubicBezTo>
                  <a:cubicBezTo>
                    <a:pt x="142" y="110"/>
                    <a:pt x="142" y="110"/>
                    <a:pt x="142" y="110"/>
                  </a:cubicBezTo>
                  <a:cubicBezTo>
                    <a:pt x="142" y="111"/>
                    <a:pt x="143" y="111"/>
                    <a:pt x="143" y="111"/>
                  </a:cubicBezTo>
                  <a:cubicBezTo>
                    <a:pt x="143" y="111"/>
                    <a:pt x="143" y="111"/>
                    <a:pt x="143" y="111"/>
                  </a:cubicBezTo>
                  <a:cubicBezTo>
                    <a:pt x="144" y="112"/>
                    <a:pt x="144" y="112"/>
                    <a:pt x="144" y="112"/>
                  </a:cubicBezTo>
                  <a:cubicBezTo>
                    <a:pt x="145" y="112"/>
                    <a:pt x="145" y="112"/>
                    <a:pt x="146" y="113"/>
                  </a:cubicBezTo>
                  <a:cubicBezTo>
                    <a:pt x="146" y="113"/>
                    <a:pt x="147" y="113"/>
                    <a:pt x="147" y="113"/>
                  </a:cubicBezTo>
                  <a:cubicBezTo>
                    <a:pt x="147" y="114"/>
                    <a:pt x="147" y="114"/>
                    <a:pt x="147" y="115"/>
                  </a:cubicBezTo>
                  <a:cubicBezTo>
                    <a:pt x="147" y="115"/>
                    <a:pt x="147" y="115"/>
                    <a:pt x="147" y="115"/>
                  </a:cubicBezTo>
                  <a:cubicBezTo>
                    <a:pt x="146" y="116"/>
                    <a:pt x="146" y="116"/>
                    <a:pt x="146" y="116"/>
                  </a:cubicBezTo>
                  <a:cubicBezTo>
                    <a:pt x="147" y="117"/>
                    <a:pt x="147" y="118"/>
                    <a:pt x="147" y="118"/>
                  </a:cubicBezTo>
                  <a:cubicBezTo>
                    <a:pt x="147" y="119"/>
                    <a:pt x="147" y="119"/>
                    <a:pt x="147" y="120"/>
                  </a:cubicBezTo>
                  <a:cubicBezTo>
                    <a:pt x="147" y="120"/>
                    <a:pt x="148" y="121"/>
                    <a:pt x="148" y="121"/>
                  </a:cubicBezTo>
                  <a:cubicBezTo>
                    <a:pt x="148" y="121"/>
                    <a:pt x="148" y="122"/>
                    <a:pt x="148" y="122"/>
                  </a:cubicBezTo>
                  <a:cubicBezTo>
                    <a:pt x="148" y="123"/>
                    <a:pt x="148" y="123"/>
                    <a:pt x="148" y="123"/>
                  </a:cubicBezTo>
                  <a:cubicBezTo>
                    <a:pt x="148" y="124"/>
                    <a:pt x="147" y="124"/>
                    <a:pt x="147" y="124"/>
                  </a:cubicBezTo>
                  <a:cubicBezTo>
                    <a:pt x="147" y="125"/>
                    <a:pt x="148" y="125"/>
                    <a:pt x="148" y="126"/>
                  </a:cubicBezTo>
                  <a:cubicBezTo>
                    <a:pt x="148" y="126"/>
                    <a:pt x="148" y="126"/>
                    <a:pt x="148" y="127"/>
                  </a:cubicBezTo>
                  <a:cubicBezTo>
                    <a:pt x="148" y="127"/>
                    <a:pt x="148" y="127"/>
                    <a:pt x="148" y="128"/>
                  </a:cubicBezTo>
                  <a:cubicBezTo>
                    <a:pt x="149" y="128"/>
                    <a:pt x="149" y="128"/>
                    <a:pt x="150" y="128"/>
                  </a:cubicBezTo>
                  <a:cubicBezTo>
                    <a:pt x="150" y="128"/>
                    <a:pt x="151" y="128"/>
                    <a:pt x="152" y="128"/>
                  </a:cubicBezTo>
                  <a:cubicBezTo>
                    <a:pt x="152" y="127"/>
                    <a:pt x="153" y="127"/>
                    <a:pt x="153" y="127"/>
                  </a:cubicBezTo>
                  <a:cubicBezTo>
                    <a:pt x="154" y="127"/>
                    <a:pt x="154" y="128"/>
                    <a:pt x="154" y="128"/>
                  </a:cubicBezTo>
                  <a:cubicBezTo>
                    <a:pt x="155" y="128"/>
                    <a:pt x="156" y="129"/>
                    <a:pt x="156" y="129"/>
                  </a:cubicBezTo>
                  <a:cubicBezTo>
                    <a:pt x="156" y="129"/>
                    <a:pt x="156" y="130"/>
                    <a:pt x="156" y="131"/>
                  </a:cubicBezTo>
                  <a:cubicBezTo>
                    <a:pt x="156" y="131"/>
                    <a:pt x="156" y="131"/>
                    <a:pt x="156" y="133"/>
                  </a:cubicBezTo>
                  <a:cubicBezTo>
                    <a:pt x="157" y="134"/>
                    <a:pt x="157" y="134"/>
                    <a:pt x="157" y="135"/>
                  </a:cubicBezTo>
                  <a:cubicBezTo>
                    <a:pt x="157" y="135"/>
                    <a:pt x="157" y="136"/>
                    <a:pt x="157" y="137"/>
                  </a:cubicBezTo>
                  <a:cubicBezTo>
                    <a:pt x="157" y="137"/>
                    <a:pt x="158" y="137"/>
                    <a:pt x="158" y="138"/>
                  </a:cubicBezTo>
                  <a:cubicBezTo>
                    <a:pt x="158" y="138"/>
                    <a:pt x="159" y="138"/>
                    <a:pt x="159" y="139"/>
                  </a:cubicBezTo>
                  <a:cubicBezTo>
                    <a:pt x="159" y="139"/>
                    <a:pt x="160" y="140"/>
                    <a:pt x="160" y="141"/>
                  </a:cubicBezTo>
                  <a:cubicBezTo>
                    <a:pt x="160" y="142"/>
                    <a:pt x="161" y="142"/>
                    <a:pt x="160" y="142"/>
                  </a:cubicBezTo>
                  <a:cubicBezTo>
                    <a:pt x="160" y="143"/>
                    <a:pt x="161" y="143"/>
                    <a:pt x="160" y="144"/>
                  </a:cubicBezTo>
                  <a:cubicBezTo>
                    <a:pt x="160" y="145"/>
                    <a:pt x="160" y="145"/>
                    <a:pt x="160" y="145"/>
                  </a:cubicBezTo>
                  <a:cubicBezTo>
                    <a:pt x="159" y="146"/>
                    <a:pt x="160" y="146"/>
                    <a:pt x="160" y="148"/>
                  </a:cubicBezTo>
                  <a:cubicBezTo>
                    <a:pt x="159" y="149"/>
                    <a:pt x="159" y="149"/>
                    <a:pt x="160" y="149"/>
                  </a:cubicBezTo>
                  <a:cubicBezTo>
                    <a:pt x="160" y="150"/>
                    <a:pt x="160" y="150"/>
                    <a:pt x="161" y="150"/>
                  </a:cubicBezTo>
                  <a:cubicBezTo>
                    <a:pt x="161" y="150"/>
                    <a:pt x="162" y="150"/>
                    <a:pt x="162" y="150"/>
                  </a:cubicBezTo>
                  <a:cubicBezTo>
                    <a:pt x="163" y="150"/>
                    <a:pt x="163" y="150"/>
                    <a:pt x="163" y="150"/>
                  </a:cubicBezTo>
                  <a:cubicBezTo>
                    <a:pt x="164" y="151"/>
                    <a:pt x="164" y="151"/>
                    <a:pt x="164" y="151"/>
                  </a:cubicBezTo>
                  <a:cubicBezTo>
                    <a:pt x="165" y="150"/>
                    <a:pt x="165" y="151"/>
                    <a:pt x="165" y="150"/>
                  </a:cubicBezTo>
                  <a:cubicBezTo>
                    <a:pt x="166" y="150"/>
                    <a:pt x="166" y="150"/>
                    <a:pt x="166" y="149"/>
                  </a:cubicBezTo>
                  <a:cubicBezTo>
                    <a:pt x="167" y="148"/>
                    <a:pt x="167" y="148"/>
                    <a:pt x="167" y="147"/>
                  </a:cubicBezTo>
                  <a:cubicBezTo>
                    <a:pt x="167" y="146"/>
                    <a:pt x="167" y="146"/>
                    <a:pt x="167" y="146"/>
                  </a:cubicBezTo>
                  <a:cubicBezTo>
                    <a:pt x="167" y="145"/>
                    <a:pt x="167" y="145"/>
                    <a:pt x="167" y="144"/>
                  </a:cubicBezTo>
                  <a:cubicBezTo>
                    <a:pt x="166" y="143"/>
                    <a:pt x="166" y="142"/>
                    <a:pt x="166" y="142"/>
                  </a:cubicBezTo>
                  <a:cubicBezTo>
                    <a:pt x="165" y="141"/>
                    <a:pt x="165" y="140"/>
                    <a:pt x="165" y="141"/>
                  </a:cubicBezTo>
                  <a:cubicBezTo>
                    <a:pt x="165" y="141"/>
                    <a:pt x="165" y="142"/>
                    <a:pt x="164" y="141"/>
                  </a:cubicBezTo>
                  <a:cubicBezTo>
                    <a:pt x="164" y="141"/>
                    <a:pt x="164" y="141"/>
                    <a:pt x="164" y="141"/>
                  </a:cubicBezTo>
                  <a:cubicBezTo>
                    <a:pt x="164" y="140"/>
                    <a:pt x="164" y="140"/>
                    <a:pt x="164" y="140"/>
                  </a:cubicBezTo>
                  <a:cubicBezTo>
                    <a:pt x="164" y="139"/>
                    <a:pt x="163" y="140"/>
                    <a:pt x="163" y="139"/>
                  </a:cubicBezTo>
                  <a:cubicBezTo>
                    <a:pt x="163" y="138"/>
                    <a:pt x="164" y="137"/>
                    <a:pt x="164" y="136"/>
                  </a:cubicBezTo>
                  <a:cubicBezTo>
                    <a:pt x="164" y="136"/>
                    <a:pt x="164" y="136"/>
                    <a:pt x="164" y="136"/>
                  </a:cubicBezTo>
                  <a:cubicBezTo>
                    <a:pt x="164" y="135"/>
                    <a:pt x="163" y="135"/>
                    <a:pt x="164" y="135"/>
                  </a:cubicBezTo>
                  <a:cubicBezTo>
                    <a:pt x="164" y="134"/>
                    <a:pt x="164" y="134"/>
                    <a:pt x="164" y="134"/>
                  </a:cubicBezTo>
                  <a:cubicBezTo>
                    <a:pt x="165" y="133"/>
                    <a:pt x="165" y="134"/>
                    <a:pt x="165" y="133"/>
                  </a:cubicBezTo>
                  <a:cubicBezTo>
                    <a:pt x="165" y="132"/>
                    <a:pt x="165" y="131"/>
                    <a:pt x="165" y="131"/>
                  </a:cubicBezTo>
                  <a:cubicBezTo>
                    <a:pt x="165" y="132"/>
                    <a:pt x="166" y="132"/>
                    <a:pt x="166" y="133"/>
                  </a:cubicBezTo>
                  <a:cubicBezTo>
                    <a:pt x="166" y="133"/>
                    <a:pt x="166" y="133"/>
                    <a:pt x="166" y="132"/>
                  </a:cubicBezTo>
                  <a:cubicBezTo>
                    <a:pt x="166" y="132"/>
                    <a:pt x="166" y="131"/>
                    <a:pt x="166" y="130"/>
                  </a:cubicBezTo>
                  <a:cubicBezTo>
                    <a:pt x="167" y="130"/>
                    <a:pt x="167" y="130"/>
                    <a:pt x="167" y="131"/>
                  </a:cubicBezTo>
                  <a:cubicBezTo>
                    <a:pt x="167" y="131"/>
                    <a:pt x="167" y="131"/>
                    <a:pt x="167" y="131"/>
                  </a:cubicBezTo>
                  <a:cubicBezTo>
                    <a:pt x="167" y="130"/>
                    <a:pt x="167" y="130"/>
                    <a:pt x="168" y="130"/>
                  </a:cubicBezTo>
                  <a:cubicBezTo>
                    <a:pt x="168" y="129"/>
                    <a:pt x="168" y="129"/>
                    <a:pt x="168" y="129"/>
                  </a:cubicBezTo>
                  <a:cubicBezTo>
                    <a:pt x="168" y="129"/>
                    <a:pt x="169" y="129"/>
                    <a:pt x="169" y="129"/>
                  </a:cubicBezTo>
                  <a:cubicBezTo>
                    <a:pt x="169" y="129"/>
                    <a:pt x="169" y="129"/>
                    <a:pt x="169" y="130"/>
                  </a:cubicBezTo>
                  <a:cubicBezTo>
                    <a:pt x="169" y="131"/>
                    <a:pt x="169" y="131"/>
                    <a:pt x="170" y="131"/>
                  </a:cubicBezTo>
                  <a:cubicBezTo>
                    <a:pt x="170" y="132"/>
                    <a:pt x="171" y="132"/>
                    <a:pt x="171" y="133"/>
                  </a:cubicBezTo>
                  <a:cubicBezTo>
                    <a:pt x="172" y="133"/>
                    <a:pt x="172" y="133"/>
                    <a:pt x="172" y="133"/>
                  </a:cubicBezTo>
                  <a:cubicBezTo>
                    <a:pt x="172" y="133"/>
                    <a:pt x="172" y="133"/>
                    <a:pt x="173" y="133"/>
                  </a:cubicBezTo>
                  <a:cubicBezTo>
                    <a:pt x="173" y="134"/>
                    <a:pt x="174" y="133"/>
                    <a:pt x="174" y="134"/>
                  </a:cubicBezTo>
                  <a:cubicBezTo>
                    <a:pt x="174" y="135"/>
                    <a:pt x="174" y="135"/>
                    <a:pt x="175" y="135"/>
                  </a:cubicBezTo>
                  <a:cubicBezTo>
                    <a:pt x="177" y="136"/>
                    <a:pt x="177" y="135"/>
                    <a:pt x="177" y="136"/>
                  </a:cubicBezTo>
                  <a:cubicBezTo>
                    <a:pt x="178" y="136"/>
                    <a:pt x="178" y="136"/>
                    <a:pt x="178" y="137"/>
                  </a:cubicBezTo>
                  <a:cubicBezTo>
                    <a:pt x="178" y="137"/>
                    <a:pt x="178" y="137"/>
                    <a:pt x="178" y="138"/>
                  </a:cubicBezTo>
                  <a:cubicBezTo>
                    <a:pt x="179" y="138"/>
                    <a:pt x="179" y="138"/>
                    <a:pt x="179" y="139"/>
                  </a:cubicBezTo>
                  <a:cubicBezTo>
                    <a:pt x="178" y="139"/>
                    <a:pt x="178" y="140"/>
                    <a:pt x="178" y="140"/>
                  </a:cubicBezTo>
                  <a:cubicBezTo>
                    <a:pt x="178" y="140"/>
                    <a:pt x="177" y="141"/>
                    <a:pt x="177" y="141"/>
                  </a:cubicBezTo>
                  <a:cubicBezTo>
                    <a:pt x="177" y="141"/>
                    <a:pt x="177" y="141"/>
                    <a:pt x="177" y="141"/>
                  </a:cubicBezTo>
                  <a:cubicBezTo>
                    <a:pt x="176" y="142"/>
                    <a:pt x="176" y="142"/>
                    <a:pt x="176" y="142"/>
                  </a:cubicBezTo>
                  <a:cubicBezTo>
                    <a:pt x="177" y="143"/>
                    <a:pt x="177" y="143"/>
                    <a:pt x="177" y="143"/>
                  </a:cubicBezTo>
                  <a:cubicBezTo>
                    <a:pt x="177" y="143"/>
                    <a:pt x="177" y="144"/>
                    <a:pt x="177" y="144"/>
                  </a:cubicBezTo>
                  <a:cubicBezTo>
                    <a:pt x="176" y="144"/>
                    <a:pt x="177" y="144"/>
                    <a:pt x="177" y="145"/>
                  </a:cubicBezTo>
                  <a:cubicBezTo>
                    <a:pt x="177" y="145"/>
                    <a:pt x="178" y="144"/>
                    <a:pt x="178" y="145"/>
                  </a:cubicBezTo>
                  <a:cubicBezTo>
                    <a:pt x="178" y="146"/>
                    <a:pt x="177" y="146"/>
                    <a:pt x="178" y="146"/>
                  </a:cubicBezTo>
                  <a:cubicBezTo>
                    <a:pt x="178" y="147"/>
                    <a:pt x="179" y="147"/>
                    <a:pt x="179" y="148"/>
                  </a:cubicBezTo>
                  <a:cubicBezTo>
                    <a:pt x="179" y="148"/>
                    <a:pt x="179" y="148"/>
                    <a:pt x="179" y="149"/>
                  </a:cubicBezTo>
                  <a:cubicBezTo>
                    <a:pt x="179" y="149"/>
                    <a:pt x="179" y="150"/>
                    <a:pt x="179" y="150"/>
                  </a:cubicBezTo>
                  <a:cubicBezTo>
                    <a:pt x="179" y="150"/>
                    <a:pt x="179" y="150"/>
                    <a:pt x="179" y="151"/>
                  </a:cubicBezTo>
                  <a:cubicBezTo>
                    <a:pt x="180" y="151"/>
                    <a:pt x="180" y="151"/>
                    <a:pt x="180" y="151"/>
                  </a:cubicBezTo>
                  <a:cubicBezTo>
                    <a:pt x="181" y="151"/>
                    <a:pt x="181" y="152"/>
                    <a:pt x="181" y="152"/>
                  </a:cubicBezTo>
                  <a:cubicBezTo>
                    <a:pt x="181" y="152"/>
                    <a:pt x="181" y="151"/>
                    <a:pt x="181" y="152"/>
                  </a:cubicBezTo>
                  <a:cubicBezTo>
                    <a:pt x="182" y="152"/>
                    <a:pt x="182" y="153"/>
                    <a:pt x="182" y="153"/>
                  </a:cubicBezTo>
                  <a:cubicBezTo>
                    <a:pt x="182" y="153"/>
                    <a:pt x="181" y="155"/>
                    <a:pt x="182" y="155"/>
                  </a:cubicBezTo>
                  <a:cubicBezTo>
                    <a:pt x="182" y="155"/>
                    <a:pt x="183" y="155"/>
                    <a:pt x="183" y="155"/>
                  </a:cubicBezTo>
                  <a:cubicBezTo>
                    <a:pt x="184" y="156"/>
                    <a:pt x="184" y="156"/>
                    <a:pt x="185" y="156"/>
                  </a:cubicBezTo>
                  <a:cubicBezTo>
                    <a:pt x="185" y="156"/>
                    <a:pt x="185" y="157"/>
                    <a:pt x="185" y="157"/>
                  </a:cubicBezTo>
                  <a:cubicBezTo>
                    <a:pt x="185" y="157"/>
                    <a:pt x="186" y="157"/>
                    <a:pt x="186" y="157"/>
                  </a:cubicBezTo>
                  <a:cubicBezTo>
                    <a:pt x="187" y="157"/>
                    <a:pt x="187" y="157"/>
                    <a:pt x="187" y="157"/>
                  </a:cubicBezTo>
                  <a:cubicBezTo>
                    <a:pt x="188" y="158"/>
                    <a:pt x="188" y="158"/>
                    <a:pt x="188" y="158"/>
                  </a:cubicBezTo>
                  <a:cubicBezTo>
                    <a:pt x="188" y="159"/>
                    <a:pt x="188" y="159"/>
                    <a:pt x="188" y="159"/>
                  </a:cubicBezTo>
                  <a:cubicBezTo>
                    <a:pt x="189" y="159"/>
                    <a:pt x="189" y="160"/>
                    <a:pt x="189" y="159"/>
                  </a:cubicBezTo>
                  <a:cubicBezTo>
                    <a:pt x="189" y="159"/>
                    <a:pt x="190" y="159"/>
                    <a:pt x="190" y="158"/>
                  </a:cubicBezTo>
                  <a:cubicBezTo>
                    <a:pt x="190" y="158"/>
                    <a:pt x="191" y="157"/>
                    <a:pt x="191" y="157"/>
                  </a:cubicBezTo>
                  <a:cubicBezTo>
                    <a:pt x="191" y="158"/>
                    <a:pt x="191" y="159"/>
                    <a:pt x="191" y="158"/>
                  </a:cubicBezTo>
                  <a:cubicBezTo>
                    <a:pt x="191" y="157"/>
                    <a:pt x="191" y="157"/>
                    <a:pt x="192" y="156"/>
                  </a:cubicBezTo>
                  <a:cubicBezTo>
                    <a:pt x="192" y="156"/>
                    <a:pt x="193" y="155"/>
                    <a:pt x="193" y="155"/>
                  </a:cubicBezTo>
                  <a:cubicBezTo>
                    <a:pt x="193" y="155"/>
                    <a:pt x="194" y="155"/>
                    <a:pt x="193" y="155"/>
                  </a:cubicBezTo>
                  <a:cubicBezTo>
                    <a:pt x="193" y="156"/>
                    <a:pt x="193" y="156"/>
                    <a:pt x="193" y="156"/>
                  </a:cubicBezTo>
                  <a:cubicBezTo>
                    <a:pt x="193" y="156"/>
                    <a:pt x="194" y="157"/>
                    <a:pt x="194" y="156"/>
                  </a:cubicBezTo>
                  <a:cubicBezTo>
                    <a:pt x="195" y="156"/>
                    <a:pt x="195" y="156"/>
                    <a:pt x="195" y="156"/>
                  </a:cubicBezTo>
                  <a:cubicBezTo>
                    <a:pt x="195" y="155"/>
                    <a:pt x="194" y="155"/>
                    <a:pt x="195" y="155"/>
                  </a:cubicBezTo>
                  <a:cubicBezTo>
                    <a:pt x="195" y="154"/>
                    <a:pt x="197" y="154"/>
                    <a:pt x="197" y="154"/>
                  </a:cubicBezTo>
                  <a:cubicBezTo>
                    <a:pt x="198" y="154"/>
                    <a:pt x="197" y="154"/>
                    <a:pt x="197" y="155"/>
                  </a:cubicBezTo>
                  <a:cubicBezTo>
                    <a:pt x="196" y="155"/>
                    <a:pt x="196" y="155"/>
                    <a:pt x="196" y="155"/>
                  </a:cubicBezTo>
                  <a:cubicBezTo>
                    <a:pt x="196" y="155"/>
                    <a:pt x="197" y="156"/>
                    <a:pt x="198" y="156"/>
                  </a:cubicBezTo>
                  <a:cubicBezTo>
                    <a:pt x="198" y="156"/>
                    <a:pt x="199" y="156"/>
                    <a:pt x="199" y="156"/>
                  </a:cubicBezTo>
                  <a:cubicBezTo>
                    <a:pt x="199" y="156"/>
                    <a:pt x="199" y="157"/>
                    <a:pt x="199" y="157"/>
                  </a:cubicBezTo>
                  <a:cubicBezTo>
                    <a:pt x="199" y="157"/>
                    <a:pt x="200" y="156"/>
                    <a:pt x="200" y="156"/>
                  </a:cubicBezTo>
                  <a:cubicBezTo>
                    <a:pt x="200" y="156"/>
                    <a:pt x="201" y="155"/>
                    <a:pt x="201" y="155"/>
                  </a:cubicBezTo>
                  <a:cubicBezTo>
                    <a:pt x="201" y="155"/>
                    <a:pt x="201" y="155"/>
                    <a:pt x="201" y="155"/>
                  </a:cubicBezTo>
                  <a:cubicBezTo>
                    <a:pt x="200" y="154"/>
                    <a:pt x="200" y="153"/>
                    <a:pt x="200" y="153"/>
                  </a:cubicBezTo>
                  <a:cubicBezTo>
                    <a:pt x="200" y="153"/>
                    <a:pt x="201" y="153"/>
                    <a:pt x="201" y="153"/>
                  </a:cubicBezTo>
                  <a:cubicBezTo>
                    <a:pt x="202" y="154"/>
                    <a:pt x="203" y="154"/>
                    <a:pt x="202" y="155"/>
                  </a:cubicBezTo>
                  <a:cubicBezTo>
                    <a:pt x="202" y="156"/>
                    <a:pt x="202" y="155"/>
                    <a:pt x="202" y="156"/>
                  </a:cubicBezTo>
                  <a:cubicBezTo>
                    <a:pt x="202" y="156"/>
                    <a:pt x="203" y="157"/>
                    <a:pt x="203" y="157"/>
                  </a:cubicBezTo>
                  <a:cubicBezTo>
                    <a:pt x="203" y="157"/>
                    <a:pt x="204" y="158"/>
                    <a:pt x="204" y="157"/>
                  </a:cubicBezTo>
                  <a:cubicBezTo>
                    <a:pt x="204" y="157"/>
                    <a:pt x="204" y="157"/>
                    <a:pt x="205" y="157"/>
                  </a:cubicBezTo>
                  <a:cubicBezTo>
                    <a:pt x="205" y="157"/>
                    <a:pt x="206" y="157"/>
                    <a:pt x="206" y="157"/>
                  </a:cubicBezTo>
                  <a:cubicBezTo>
                    <a:pt x="206" y="157"/>
                    <a:pt x="205" y="157"/>
                    <a:pt x="206" y="157"/>
                  </a:cubicBezTo>
                  <a:cubicBezTo>
                    <a:pt x="206" y="158"/>
                    <a:pt x="206" y="158"/>
                    <a:pt x="206" y="158"/>
                  </a:cubicBezTo>
                  <a:cubicBezTo>
                    <a:pt x="205" y="158"/>
                    <a:pt x="206" y="159"/>
                    <a:pt x="205" y="159"/>
                  </a:cubicBezTo>
                  <a:cubicBezTo>
                    <a:pt x="205" y="160"/>
                    <a:pt x="204" y="160"/>
                    <a:pt x="205" y="160"/>
                  </a:cubicBezTo>
                  <a:cubicBezTo>
                    <a:pt x="206" y="160"/>
                    <a:pt x="206" y="160"/>
                    <a:pt x="206" y="160"/>
                  </a:cubicBezTo>
                  <a:cubicBezTo>
                    <a:pt x="207" y="160"/>
                    <a:pt x="206" y="160"/>
                    <a:pt x="207" y="160"/>
                  </a:cubicBezTo>
                  <a:cubicBezTo>
                    <a:pt x="207" y="160"/>
                    <a:pt x="208" y="159"/>
                    <a:pt x="208" y="160"/>
                  </a:cubicBezTo>
                  <a:cubicBezTo>
                    <a:pt x="208" y="160"/>
                    <a:pt x="208" y="161"/>
                    <a:pt x="209" y="161"/>
                  </a:cubicBezTo>
                  <a:cubicBezTo>
                    <a:pt x="210" y="161"/>
                    <a:pt x="210" y="161"/>
                    <a:pt x="210" y="162"/>
                  </a:cubicBezTo>
                  <a:cubicBezTo>
                    <a:pt x="211" y="162"/>
                    <a:pt x="211" y="162"/>
                    <a:pt x="211" y="162"/>
                  </a:cubicBezTo>
                  <a:cubicBezTo>
                    <a:pt x="211" y="163"/>
                    <a:pt x="210" y="163"/>
                    <a:pt x="210" y="163"/>
                  </a:cubicBezTo>
                  <a:cubicBezTo>
                    <a:pt x="210" y="164"/>
                    <a:pt x="212" y="164"/>
                    <a:pt x="211" y="165"/>
                  </a:cubicBezTo>
                  <a:cubicBezTo>
                    <a:pt x="210" y="165"/>
                    <a:pt x="210" y="166"/>
                    <a:pt x="210" y="167"/>
                  </a:cubicBezTo>
                  <a:cubicBezTo>
                    <a:pt x="211" y="167"/>
                    <a:pt x="210" y="167"/>
                    <a:pt x="211" y="167"/>
                  </a:cubicBezTo>
                  <a:cubicBezTo>
                    <a:pt x="212" y="168"/>
                    <a:pt x="212" y="168"/>
                    <a:pt x="212" y="168"/>
                  </a:cubicBezTo>
                  <a:cubicBezTo>
                    <a:pt x="212" y="168"/>
                    <a:pt x="212" y="168"/>
                    <a:pt x="212" y="168"/>
                  </a:cubicBezTo>
                  <a:cubicBezTo>
                    <a:pt x="213" y="168"/>
                    <a:pt x="212" y="169"/>
                    <a:pt x="212" y="169"/>
                  </a:cubicBezTo>
                  <a:cubicBezTo>
                    <a:pt x="212" y="169"/>
                    <a:pt x="211" y="169"/>
                    <a:pt x="212" y="169"/>
                  </a:cubicBezTo>
                  <a:cubicBezTo>
                    <a:pt x="213" y="170"/>
                    <a:pt x="214" y="170"/>
                    <a:pt x="214" y="169"/>
                  </a:cubicBezTo>
                  <a:cubicBezTo>
                    <a:pt x="214" y="169"/>
                    <a:pt x="214" y="168"/>
                    <a:pt x="215" y="168"/>
                  </a:cubicBezTo>
                  <a:cubicBezTo>
                    <a:pt x="215" y="168"/>
                    <a:pt x="215" y="168"/>
                    <a:pt x="215" y="168"/>
                  </a:cubicBezTo>
                  <a:cubicBezTo>
                    <a:pt x="216" y="168"/>
                    <a:pt x="217" y="169"/>
                    <a:pt x="217" y="168"/>
                  </a:cubicBezTo>
                  <a:cubicBezTo>
                    <a:pt x="218" y="168"/>
                    <a:pt x="218" y="169"/>
                    <a:pt x="218" y="168"/>
                  </a:cubicBezTo>
                  <a:cubicBezTo>
                    <a:pt x="219" y="168"/>
                    <a:pt x="219" y="168"/>
                    <a:pt x="219" y="169"/>
                  </a:cubicBezTo>
                  <a:cubicBezTo>
                    <a:pt x="220" y="169"/>
                    <a:pt x="219" y="169"/>
                    <a:pt x="220" y="169"/>
                  </a:cubicBezTo>
                  <a:cubicBezTo>
                    <a:pt x="221" y="170"/>
                    <a:pt x="221" y="170"/>
                    <a:pt x="221" y="170"/>
                  </a:cubicBezTo>
                  <a:cubicBezTo>
                    <a:pt x="221" y="170"/>
                    <a:pt x="221" y="170"/>
                    <a:pt x="221" y="170"/>
                  </a:cubicBezTo>
                  <a:cubicBezTo>
                    <a:pt x="221" y="171"/>
                    <a:pt x="221" y="171"/>
                    <a:pt x="222" y="171"/>
                  </a:cubicBezTo>
                  <a:cubicBezTo>
                    <a:pt x="222" y="171"/>
                    <a:pt x="222" y="171"/>
                    <a:pt x="223" y="171"/>
                  </a:cubicBezTo>
                  <a:cubicBezTo>
                    <a:pt x="224" y="170"/>
                    <a:pt x="225" y="171"/>
                    <a:pt x="225" y="171"/>
                  </a:cubicBezTo>
                  <a:cubicBezTo>
                    <a:pt x="225" y="171"/>
                    <a:pt x="226" y="170"/>
                    <a:pt x="227" y="171"/>
                  </a:cubicBezTo>
                  <a:cubicBezTo>
                    <a:pt x="227" y="171"/>
                    <a:pt x="230" y="172"/>
                    <a:pt x="230" y="172"/>
                  </a:cubicBezTo>
                  <a:cubicBezTo>
                    <a:pt x="231" y="172"/>
                    <a:pt x="231" y="173"/>
                    <a:pt x="232" y="173"/>
                  </a:cubicBezTo>
                  <a:cubicBezTo>
                    <a:pt x="232" y="173"/>
                    <a:pt x="232" y="173"/>
                    <a:pt x="232" y="174"/>
                  </a:cubicBezTo>
                  <a:cubicBezTo>
                    <a:pt x="232" y="174"/>
                    <a:pt x="232" y="174"/>
                    <a:pt x="233" y="175"/>
                  </a:cubicBezTo>
                  <a:cubicBezTo>
                    <a:pt x="233" y="175"/>
                    <a:pt x="234" y="175"/>
                    <a:pt x="234" y="175"/>
                  </a:cubicBezTo>
                  <a:cubicBezTo>
                    <a:pt x="234" y="176"/>
                    <a:pt x="234" y="176"/>
                    <a:pt x="235" y="177"/>
                  </a:cubicBezTo>
                  <a:cubicBezTo>
                    <a:pt x="235" y="177"/>
                    <a:pt x="236" y="177"/>
                    <a:pt x="237" y="177"/>
                  </a:cubicBezTo>
                  <a:cubicBezTo>
                    <a:pt x="237" y="178"/>
                    <a:pt x="237" y="178"/>
                    <a:pt x="238" y="179"/>
                  </a:cubicBezTo>
                  <a:cubicBezTo>
                    <a:pt x="238" y="179"/>
                    <a:pt x="238" y="179"/>
                    <a:pt x="239" y="180"/>
                  </a:cubicBezTo>
                  <a:cubicBezTo>
                    <a:pt x="239" y="180"/>
                    <a:pt x="239" y="180"/>
                    <a:pt x="239" y="181"/>
                  </a:cubicBezTo>
                  <a:cubicBezTo>
                    <a:pt x="239" y="182"/>
                    <a:pt x="239" y="182"/>
                    <a:pt x="240" y="183"/>
                  </a:cubicBezTo>
                  <a:cubicBezTo>
                    <a:pt x="240" y="183"/>
                    <a:pt x="240" y="184"/>
                    <a:pt x="240" y="184"/>
                  </a:cubicBezTo>
                  <a:cubicBezTo>
                    <a:pt x="240" y="185"/>
                    <a:pt x="240" y="185"/>
                    <a:pt x="241" y="185"/>
                  </a:cubicBezTo>
                  <a:cubicBezTo>
                    <a:pt x="242" y="185"/>
                    <a:pt x="242" y="186"/>
                    <a:pt x="242" y="186"/>
                  </a:cubicBezTo>
                  <a:cubicBezTo>
                    <a:pt x="242" y="186"/>
                    <a:pt x="243" y="187"/>
                    <a:pt x="243" y="187"/>
                  </a:cubicBezTo>
                  <a:cubicBezTo>
                    <a:pt x="243" y="187"/>
                    <a:pt x="243" y="187"/>
                    <a:pt x="243" y="188"/>
                  </a:cubicBezTo>
                  <a:cubicBezTo>
                    <a:pt x="243" y="188"/>
                    <a:pt x="243" y="189"/>
                    <a:pt x="243" y="189"/>
                  </a:cubicBezTo>
                  <a:cubicBezTo>
                    <a:pt x="244" y="189"/>
                    <a:pt x="244" y="190"/>
                    <a:pt x="244" y="190"/>
                  </a:cubicBezTo>
                  <a:cubicBezTo>
                    <a:pt x="244" y="190"/>
                    <a:pt x="245" y="190"/>
                    <a:pt x="245" y="190"/>
                  </a:cubicBezTo>
                  <a:cubicBezTo>
                    <a:pt x="246" y="191"/>
                    <a:pt x="246" y="191"/>
                    <a:pt x="246" y="191"/>
                  </a:cubicBezTo>
                  <a:cubicBezTo>
                    <a:pt x="246" y="192"/>
                    <a:pt x="248" y="193"/>
                    <a:pt x="248" y="193"/>
                  </a:cubicBezTo>
                  <a:cubicBezTo>
                    <a:pt x="248" y="194"/>
                    <a:pt x="248" y="194"/>
                    <a:pt x="248" y="195"/>
                  </a:cubicBezTo>
                  <a:cubicBezTo>
                    <a:pt x="249" y="195"/>
                    <a:pt x="250" y="196"/>
                    <a:pt x="250" y="196"/>
                  </a:cubicBezTo>
                  <a:cubicBezTo>
                    <a:pt x="250" y="197"/>
                    <a:pt x="250" y="198"/>
                    <a:pt x="251" y="198"/>
                  </a:cubicBezTo>
                  <a:cubicBezTo>
                    <a:pt x="251" y="198"/>
                    <a:pt x="251" y="199"/>
                    <a:pt x="252" y="199"/>
                  </a:cubicBezTo>
                  <a:cubicBezTo>
                    <a:pt x="252" y="200"/>
                    <a:pt x="252" y="199"/>
                    <a:pt x="253" y="201"/>
                  </a:cubicBezTo>
                  <a:cubicBezTo>
                    <a:pt x="255" y="202"/>
                    <a:pt x="255" y="203"/>
                    <a:pt x="255" y="203"/>
                  </a:cubicBezTo>
                  <a:cubicBezTo>
                    <a:pt x="255" y="204"/>
                    <a:pt x="255" y="204"/>
                    <a:pt x="255" y="204"/>
                  </a:cubicBezTo>
                  <a:cubicBezTo>
                    <a:pt x="256" y="205"/>
                    <a:pt x="256" y="206"/>
                    <a:pt x="256" y="206"/>
                  </a:cubicBezTo>
                  <a:cubicBezTo>
                    <a:pt x="256" y="206"/>
                    <a:pt x="256" y="207"/>
                    <a:pt x="257" y="207"/>
                  </a:cubicBezTo>
                  <a:cubicBezTo>
                    <a:pt x="257" y="207"/>
                    <a:pt x="257" y="208"/>
                    <a:pt x="258" y="208"/>
                  </a:cubicBezTo>
                  <a:cubicBezTo>
                    <a:pt x="258" y="208"/>
                    <a:pt x="259" y="208"/>
                    <a:pt x="259" y="208"/>
                  </a:cubicBezTo>
                  <a:cubicBezTo>
                    <a:pt x="259" y="208"/>
                    <a:pt x="259" y="209"/>
                    <a:pt x="259" y="209"/>
                  </a:cubicBezTo>
                  <a:cubicBezTo>
                    <a:pt x="260" y="209"/>
                    <a:pt x="261" y="209"/>
                    <a:pt x="261" y="209"/>
                  </a:cubicBezTo>
                  <a:cubicBezTo>
                    <a:pt x="262" y="209"/>
                    <a:pt x="263" y="209"/>
                    <a:pt x="263" y="209"/>
                  </a:cubicBezTo>
                  <a:cubicBezTo>
                    <a:pt x="263" y="209"/>
                    <a:pt x="263" y="209"/>
                    <a:pt x="263" y="209"/>
                  </a:cubicBezTo>
                  <a:cubicBezTo>
                    <a:pt x="264" y="209"/>
                    <a:pt x="264" y="210"/>
                    <a:pt x="264" y="210"/>
                  </a:cubicBezTo>
                  <a:cubicBezTo>
                    <a:pt x="265" y="210"/>
                    <a:pt x="265" y="211"/>
                    <a:pt x="265" y="211"/>
                  </a:cubicBezTo>
                  <a:cubicBezTo>
                    <a:pt x="266" y="211"/>
                    <a:pt x="266" y="212"/>
                    <a:pt x="267" y="212"/>
                  </a:cubicBezTo>
                  <a:cubicBezTo>
                    <a:pt x="267" y="212"/>
                    <a:pt x="268" y="212"/>
                    <a:pt x="268" y="212"/>
                  </a:cubicBezTo>
                  <a:cubicBezTo>
                    <a:pt x="268" y="212"/>
                    <a:pt x="268" y="212"/>
                    <a:pt x="269" y="212"/>
                  </a:cubicBezTo>
                  <a:cubicBezTo>
                    <a:pt x="269" y="212"/>
                    <a:pt x="270" y="212"/>
                    <a:pt x="270" y="212"/>
                  </a:cubicBezTo>
                  <a:cubicBezTo>
                    <a:pt x="271" y="213"/>
                    <a:pt x="271" y="213"/>
                    <a:pt x="271" y="213"/>
                  </a:cubicBezTo>
                  <a:cubicBezTo>
                    <a:pt x="271" y="213"/>
                    <a:pt x="271" y="213"/>
                    <a:pt x="272" y="213"/>
                  </a:cubicBezTo>
                  <a:cubicBezTo>
                    <a:pt x="272" y="214"/>
                    <a:pt x="273" y="214"/>
                    <a:pt x="273" y="215"/>
                  </a:cubicBezTo>
                  <a:cubicBezTo>
                    <a:pt x="273" y="215"/>
                    <a:pt x="273" y="215"/>
                    <a:pt x="273" y="216"/>
                  </a:cubicBezTo>
                  <a:cubicBezTo>
                    <a:pt x="273" y="217"/>
                    <a:pt x="273" y="216"/>
                    <a:pt x="274" y="217"/>
                  </a:cubicBezTo>
                  <a:cubicBezTo>
                    <a:pt x="275" y="218"/>
                    <a:pt x="274" y="219"/>
                    <a:pt x="275" y="219"/>
                  </a:cubicBezTo>
                  <a:cubicBezTo>
                    <a:pt x="275" y="219"/>
                    <a:pt x="276" y="219"/>
                    <a:pt x="276" y="219"/>
                  </a:cubicBezTo>
                  <a:cubicBezTo>
                    <a:pt x="276" y="219"/>
                    <a:pt x="276" y="219"/>
                    <a:pt x="276" y="220"/>
                  </a:cubicBezTo>
                  <a:cubicBezTo>
                    <a:pt x="276" y="221"/>
                    <a:pt x="277" y="221"/>
                    <a:pt x="277" y="222"/>
                  </a:cubicBezTo>
                  <a:cubicBezTo>
                    <a:pt x="277" y="222"/>
                    <a:pt x="277" y="223"/>
                    <a:pt x="277" y="223"/>
                  </a:cubicBezTo>
                  <a:cubicBezTo>
                    <a:pt x="278" y="223"/>
                    <a:pt x="278" y="223"/>
                    <a:pt x="278" y="223"/>
                  </a:cubicBezTo>
                  <a:cubicBezTo>
                    <a:pt x="279" y="223"/>
                    <a:pt x="279" y="223"/>
                    <a:pt x="280" y="223"/>
                  </a:cubicBezTo>
                  <a:cubicBezTo>
                    <a:pt x="280" y="223"/>
                    <a:pt x="281" y="224"/>
                    <a:pt x="281" y="224"/>
                  </a:cubicBezTo>
                  <a:cubicBezTo>
                    <a:pt x="281" y="225"/>
                    <a:pt x="281" y="225"/>
                    <a:pt x="281" y="225"/>
                  </a:cubicBezTo>
                  <a:cubicBezTo>
                    <a:pt x="282" y="226"/>
                    <a:pt x="282" y="226"/>
                    <a:pt x="282" y="226"/>
                  </a:cubicBezTo>
                  <a:cubicBezTo>
                    <a:pt x="283" y="227"/>
                    <a:pt x="282" y="227"/>
                    <a:pt x="283" y="227"/>
                  </a:cubicBezTo>
                  <a:cubicBezTo>
                    <a:pt x="284" y="227"/>
                    <a:pt x="285" y="228"/>
                    <a:pt x="284" y="228"/>
                  </a:cubicBezTo>
                  <a:cubicBezTo>
                    <a:pt x="284" y="227"/>
                    <a:pt x="284" y="227"/>
                    <a:pt x="283" y="226"/>
                  </a:cubicBezTo>
                  <a:cubicBezTo>
                    <a:pt x="283" y="226"/>
                    <a:pt x="283" y="226"/>
                    <a:pt x="283" y="226"/>
                  </a:cubicBezTo>
                  <a:cubicBezTo>
                    <a:pt x="282" y="226"/>
                    <a:pt x="283" y="226"/>
                    <a:pt x="283" y="225"/>
                  </a:cubicBezTo>
                  <a:cubicBezTo>
                    <a:pt x="282" y="225"/>
                    <a:pt x="283" y="224"/>
                    <a:pt x="283" y="224"/>
                  </a:cubicBezTo>
                  <a:cubicBezTo>
                    <a:pt x="283" y="224"/>
                    <a:pt x="283" y="223"/>
                    <a:pt x="283" y="223"/>
                  </a:cubicBezTo>
                  <a:cubicBezTo>
                    <a:pt x="282" y="223"/>
                    <a:pt x="283" y="223"/>
                    <a:pt x="282" y="223"/>
                  </a:cubicBezTo>
                  <a:cubicBezTo>
                    <a:pt x="282" y="223"/>
                    <a:pt x="282" y="223"/>
                    <a:pt x="281" y="223"/>
                  </a:cubicBezTo>
                  <a:cubicBezTo>
                    <a:pt x="281" y="223"/>
                    <a:pt x="279" y="222"/>
                    <a:pt x="280" y="222"/>
                  </a:cubicBezTo>
                  <a:cubicBezTo>
                    <a:pt x="280" y="222"/>
                    <a:pt x="280" y="222"/>
                    <a:pt x="281" y="222"/>
                  </a:cubicBezTo>
                  <a:cubicBezTo>
                    <a:pt x="281" y="222"/>
                    <a:pt x="282" y="222"/>
                    <a:pt x="282" y="222"/>
                  </a:cubicBezTo>
                  <a:cubicBezTo>
                    <a:pt x="282" y="222"/>
                    <a:pt x="282" y="222"/>
                    <a:pt x="283" y="223"/>
                  </a:cubicBezTo>
                  <a:cubicBezTo>
                    <a:pt x="284" y="223"/>
                    <a:pt x="284" y="224"/>
                    <a:pt x="284" y="224"/>
                  </a:cubicBezTo>
                  <a:cubicBezTo>
                    <a:pt x="284" y="224"/>
                    <a:pt x="284" y="225"/>
                    <a:pt x="284" y="225"/>
                  </a:cubicBezTo>
                  <a:cubicBezTo>
                    <a:pt x="285" y="225"/>
                    <a:pt x="284" y="225"/>
                    <a:pt x="285" y="225"/>
                  </a:cubicBezTo>
                  <a:cubicBezTo>
                    <a:pt x="286" y="226"/>
                    <a:pt x="286" y="226"/>
                    <a:pt x="286" y="226"/>
                  </a:cubicBezTo>
                  <a:cubicBezTo>
                    <a:pt x="286" y="227"/>
                    <a:pt x="286" y="227"/>
                    <a:pt x="287" y="227"/>
                  </a:cubicBezTo>
                  <a:cubicBezTo>
                    <a:pt x="287" y="228"/>
                    <a:pt x="287" y="228"/>
                    <a:pt x="287" y="229"/>
                  </a:cubicBezTo>
                  <a:cubicBezTo>
                    <a:pt x="287" y="229"/>
                    <a:pt x="287" y="229"/>
                    <a:pt x="287" y="230"/>
                  </a:cubicBezTo>
                  <a:cubicBezTo>
                    <a:pt x="287" y="231"/>
                    <a:pt x="287" y="230"/>
                    <a:pt x="288" y="231"/>
                  </a:cubicBezTo>
                  <a:cubicBezTo>
                    <a:pt x="288" y="231"/>
                    <a:pt x="288" y="231"/>
                    <a:pt x="288" y="232"/>
                  </a:cubicBezTo>
                  <a:cubicBezTo>
                    <a:pt x="288" y="232"/>
                    <a:pt x="289" y="233"/>
                    <a:pt x="289" y="233"/>
                  </a:cubicBezTo>
                  <a:cubicBezTo>
                    <a:pt x="289" y="234"/>
                    <a:pt x="289" y="235"/>
                    <a:pt x="290" y="235"/>
                  </a:cubicBezTo>
                  <a:cubicBezTo>
                    <a:pt x="290" y="236"/>
                    <a:pt x="290" y="236"/>
                    <a:pt x="290" y="237"/>
                  </a:cubicBezTo>
                  <a:cubicBezTo>
                    <a:pt x="290" y="237"/>
                    <a:pt x="290" y="237"/>
                    <a:pt x="290" y="238"/>
                  </a:cubicBezTo>
                  <a:cubicBezTo>
                    <a:pt x="290" y="239"/>
                    <a:pt x="290" y="239"/>
                    <a:pt x="290" y="240"/>
                  </a:cubicBezTo>
                  <a:cubicBezTo>
                    <a:pt x="290" y="240"/>
                    <a:pt x="290" y="240"/>
                    <a:pt x="290" y="241"/>
                  </a:cubicBezTo>
                  <a:cubicBezTo>
                    <a:pt x="290" y="242"/>
                    <a:pt x="291" y="243"/>
                    <a:pt x="291" y="243"/>
                  </a:cubicBezTo>
                  <a:cubicBezTo>
                    <a:pt x="291" y="243"/>
                    <a:pt x="290" y="244"/>
                    <a:pt x="291" y="244"/>
                  </a:cubicBezTo>
                  <a:cubicBezTo>
                    <a:pt x="291" y="245"/>
                    <a:pt x="292" y="244"/>
                    <a:pt x="292" y="245"/>
                  </a:cubicBezTo>
                  <a:cubicBezTo>
                    <a:pt x="293" y="245"/>
                    <a:pt x="294" y="246"/>
                    <a:pt x="294" y="246"/>
                  </a:cubicBezTo>
                  <a:cubicBezTo>
                    <a:pt x="295" y="246"/>
                    <a:pt x="297" y="246"/>
                    <a:pt x="297" y="246"/>
                  </a:cubicBezTo>
                  <a:cubicBezTo>
                    <a:pt x="297" y="246"/>
                    <a:pt x="297" y="245"/>
                    <a:pt x="298" y="245"/>
                  </a:cubicBezTo>
                  <a:cubicBezTo>
                    <a:pt x="298" y="245"/>
                    <a:pt x="298" y="244"/>
                    <a:pt x="298" y="244"/>
                  </a:cubicBezTo>
                  <a:cubicBezTo>
                    <a:pt x="298" y="244"/>
                    <a:pt x="299" y="243"/>
                    <a:pt x="299" y="244"/>
                  </a:cubicBezTo>
                  <a:cubicBezTo>
                    <a:pt x="299" y="244"/>
                    <a:pt x="299" y="244"/>
                    <a:pt x="299" y="245"/>
                  </a:cubicBezTo>
                  <a:cubicBezTo>
                    <a:pt x="299" y="245"/>
                    <a:pt x="299" y="246"/>
                    <a:pt x="299" y="246"/>
                  </a:cubicBezTo>
                  <a:cubicBezTo>
                    <a:pt x="300" y="246"/>
                    <a:pt x="300" y="245"/>
                    <a:pt x="300" y="246"/>
                  </a:cubicBezTo>
                  <a:cubicBezTo>
                    <a:pt x="300" y="247"/>
                    <a:pt x="300" y="247"/>
                    <a:pt x="301" y="247"/>
                  </a:cubicBezTo>
                  <a:cubicBezTo>
                    <a:pt x="301" y="248"/>
                    <a:pt x="301" y="248"/>
                    <a:pt x="302" y="248"/>
                  </a:cubicBezTo>
                  <a:cubicBezTo>
                    <a:pt x="302" y="249"/>
                    <a:pt x="302" y="249"/>
                    <a:pt x="303" y="250"/>
                  </a:cubicBezTo>
                  <a:cubicBezTo>
                    <a:pt x="303" y="250"/>
                    <a:pt x="303" y="251"/>
                    <a:pt x="303" y="251"/>
                  </a:cubicBezTo>
                  <a:cubicBezTo>
                    <a:pt x="304" y="251"/>
                    <a:pt x="305" y="251"/>
                    <a:pt x="305" y="251"/>
                  </a:cubicBezTo>
                  <a:cubicBezTo>
                    <a:pt x="305" y="252"/>
                    <a:pt x="305" y="252"/>
                    <a:pt x="305" y="252"/>
                  </a:cubicBezTo>
                  <a:cubicBezTo>
                    <a:pt x="306" y="252"/>
                    <a:pt x="306" y="253"/>
                    <a:pt x="306" y="253"/>
                  </a:cubicBezTo>
                  <a:cubicBezTo>
                    <a:pt x="307" y="253"/>
                    <a:pt x="308" y="253"/>
                    <a:pt x="308" y="253"/>
                  </a:cubicBezTo>
                  <a:cubicBezTo>
                    <a:pt x="308" y="253"/>
                    <a:pt x="309" y="254"/>
                    <a:pt x="309" y="254"/>
                  </a:cubicBezTo>
                  <a:cubicBezTo>
                    <a:pt x="309" y="254"/>
                    <a:pt x="309" y="254"/>
                    <a:pt x="309" y="255"/>
                  </a:cubicBezTo>
                  <a:cubicBezTo>
                    <a:pt x="308" y="255"/>
                    <a:pt x="309" y="257"/>
                    <a:pt x="309" y="257"/>
                  </a:cubicBezTo>
                  <a:cubicBezTo>
                    <a:pt x="309" y="257"/>
                    <a:pt x="310" y="257"/>
                    <a:pt x="310" y="257"/>
                  </a:cubicBezTo>
                  <a:cubicBezTo>
                    <a:pt x="310" y="258"/>
                    <a:pt x="309" y="259"/>
                    <a:pt x="309" y="259"/>
                  </a:cubicBezTo>
                  <a:cubicBezTo>
                    <a:pt x="310" y="260"/>
                    <a:pt x="310" y="260"/>
                    <a:pt x="310" y="260"/>
                  </a:cubicBezTo>
                  <a:cubicBezTo>
                    <a:pt x="310" y="260"/>
                    <a:pt x="310" y="260"/>
                    <a:pt x="310" y="261"/>
                  </a:cubicBezTo>
                  <a:cubicBezTo>
                    <a:pt x="310" y="261"/>
                    <a:pt x="309" y="261"/>
                    <a:pt x="309" y="262"/>
                  </a:cubicBezTo>
                  <a:cubicBezTo>
                    <a:pt x="310" y="262"/>
                    <a:pt x="310" y="262"/>
                    <a:pt x="310" y="262"/>
                  </a:cubicBezTo>
                  <a:cubicBezTo>
                    <a:pt x="311" y="263"/>
                    <a:pt x="311" y="263"/>
                    <a:pt x="311" y="263"/>
                  </a:cubicBezTo>
                  <a:cubicBezTo>
                    <a:pt x="311" y="263"/>
                    <a:pt x="311" y="263"/>
                    <a:pt x="312" y="262"/>
                  </a:cubicBezTo>
                  <a:cubicBezTo>
                    <a:pt x="312" y="262"/>
                    <a:pt x="313" y="262"/>
                    <a:pt x="313" y="262"/>
                  </a:cubicBezTo>
                  <a:cubicBezTo>
                    <a:pt x="313" y="262"/>
                    <a:pt x="314" y="263"/>
                    <a:pt x="314" y="263"/>
                  </a:cubicBezTo>
                  <a:cubicBezTo>
                    <a:pt x="314" y="263"/>
                    <a:pt x="314" y="264"/>
                    <a:pt x="314" y="264"/>
                  </a:cubicBezTo>
                  <a:cubicBezTo>
                    <a:pt x="314" y="264"/>
                    <a:pt x="316" y="264"/>
                    <a:pt x="316" y="265"/>
                  </a:cubicBezTo>
                  <a:cubicBezTo>
                    <a:pt x="317" y="265"/>
                    <a:pt x="317" y="265"/>
                    <a:pt x="317" y="265"/>
                  </a:cubicBezTo>
                  <a:cubicBezTo>
                    <a:pt x="317" y="265"/>
                    <a:pt x="317" y="265"/>
                    <a:pt x="317" y="265"/>
                  </a:cubicBezTo>
                  <a:cubicBezTo>
                    <a:pt x="318" y="265"/>
                    <a:pt x="318" y="265"/>
                    <a:pt x="318" y="265"/>
                  </a:cubicBezTo>
                  <a:cubicBezTo>
                    <a:pt x="318" y="265"/>
                    <a:pt x="319" y="266"/>
                    <a:pt x="319" y="265"/>
                  </a:cubicBezTo>
                  <a:cubicBezTo>
                    <a:pt x="319" y="265"/>
                    <a:pt x="320" y="265"/>
                    <a:pt x="320" y="265"/>
                  </a:cubicBezTo>
                  <a:cubicBezTo>
                    <a:pt x="320" y="264"/>
                    <a:pt x="320" y="264"/>
                    <a:pt x="320" y="264"/>
                  </a:cubicBezTo>
                  <a:cubicBezTo>
                    <a:pt x="320" y="264"/>
                    <a:pt x="320" y="264"/>
                    <a:pt x="320" y="264"/>
                  </a:cubicBezTo>
                  <a:cubicBezTo>
                    <a:pt x="320" y="263"/>
                    <a:pt x="320" y="263"/>
                    <a:pt x="320" y="263"/>
                  </a:cubicBezTo>
                  <a:cubicBezTo>
                    <a:pt x="320" y="262"/>
                    <a:pt x="320" y="262"/>
                    <a:pt x="320" y="262"/>
                  </a:cubicBezTo>
                  <a:cubicBezTo>
                    <a:pt x="320" y="262"/>
                    <a:pt x="321" y="262"/>
                    <a:pt x="320" y="262"/>
                  </a:cubicBezTo>
                  <a:cubicBezTo>
                    <a:pt x="320" y="261"/>
                    <a:pt x="320" y="261"/>
                    <a:pt x="320" y="261"/>
                  </a:cubicBezTo>
                  <a:cubicBezTo>
                    <a:pt x="320" y="261"/>
                    <a:pt x="321" y="261"/>
                    <a:pt x="321" y="260"/>
                  </a:cubicBezTo>
                  <a:cubicBezTo>
                    <a:pt x="321" y="260"/>
                    <a:pt x="321" y="260"/>
                    <a:pt x="320" y="259"/>
                  </a:cubicBezTo>
                  <a:cubicBezTo>
                    <a:pt x="320" y="259"/>
                    <a:pt x="319" y="258"/>
                    <a:pt x="319" y="258"/>
                  </a:cubicBezTo>
                  <a:cubicBezTo>
                    <a:pt x="320" y="258"/>
                    <a:pt x="320" y="258"/>
                    <a:pt x="320" y="258"/>
                  </a:cubicBezTo>
                  <a:cubicBezTo>
                    <a:pt x="320" y="258"/>
                    <a:pt x="321" y="259"/>
                    <a:pt x="321" y="259"/>
                  </a:cubicBezTo>
                  <a:cubicBezTo>
                    <a:pt x="321" y="260"/>
                    <a:pt x="321" y="260"/>
                    <a:pt x="321" y="261"/>
                  </a:cubicBezTo>
                  <a:cubicBezTo>
                    <a:pt x="321" y="261"/>
                    <a:pt x="321" y="261"/>
                    <a:pt x="321" y="262"/>
                  </a:cubicBezTo>
                  <a:cubicBezTo>
                    <a:pt x="322" y="262"/>
                    <a:pt x="322" y="262"/>
                    <a:pt x="323" y="262"/>
                  </a:cubicBezTo>
                  <a:cubicBezTo>
                    <a:pt x="323" y="263"/>
                    <a:pt x="323" y="263"/>
                    <a:pt x="323" y="263"/>
                  </a:cubicBezTo>
                  <a:cubicBezTo>
                    <a:pt x="323" y="264"/>
                    <a:pt x="323" y="264"/>
                    <a:pt x="324" y="264"/>
                  </a:cubicBezTo>
                  <a:cubicBezTo>
                    <a:pt x="324" y="264"/>
                    <a:pt x="324" y="263"/>
                    <a:pt x="325" y="264"/>
                  </a:cubicBezTo>
                  <a:cubicBezTo>
                    <a:pt x="325" y="264"/>
                    <a:pt x="325" y="264"/>
                    <a:pt x="325" y="264"/>
                  </a:cubicBezTo>
                  <a:cubicBezTo>
                    <a:pt x="325" y="265"/>
                    <a:pt x="325" y="266"/>
                    <a:pt x="325" y="266"/>
                  </a:cubicBezTo>
                  <a:cubicBezTo>
                    <a:pt x="325" y="266"/>
                    <a:pt x="326" y="267"/>
                    <a:pt x="326" y="267"/>
                  </a:cubicBezTo>
                  <a:cubicBezTo>
                    <a:pt x="326" y="267"/>
                    <a:pt x="326" y="268"/>
                    <a:pt x="326" y="268"/>
                  </a:cubicBezTo>
                  <a:cubicBezTo>
                    <a:pt x="326" y="268"/>
                    <a:pt x="327" y="269"/>
                    <a:pt x="327" y="269"/>
                  </a:cubicBezTo>
                  <a:cubicBezTo>
                    <a:pt x="327" y="269"/>
                    <a:pt x="327" y="270"/>
                    <a:pt x="327" y="270"/>
                  </a:cubicBezTo>
                  <a:cubicBezTo>
                    <a:pt x="326" y="270"/>
                    <a:pt x="326" y="270"/>
                    <a:pt x="326" y="270"/>
                  </a:cubicBezTo>
                  <a:cubicBezTo>
                    <a:pt x="326" y="270"/>
                    <a:pt x="322" y="272"/>
                    <a:pt x="321" y="272"/>
                  </a:cubicBezTo>
                  <a:cubicBezTo>
                    <a:pt x="321" y="272"/>
                    <a:pt x="319" y="273"/>
                    <a:pt x="319" y="273"/>
                  </a:cubicBezTo>
                  <a:cubicBezTo>
                    <a:pt x="319" y="273"/>
                    <a:pt x="319" y="274"/>
                    <a:pt x="318" y="274"/>
                  </a:cubicBezTo>
                  <a:cubicBezTo>
                    <a:pt x="318" y="274"/>
                    <a:pt x="318" y="274"/>
                    <a:pt x="318" y="274"/>
                  </a:cubicBezTo>
                  <a:cubicBezTo>
                    <a:pt x="317" y="274"/>
                    <a:pt x="317" y="274"/>
                    <a:pt x="317" y="274"/>
                  </a:cubicBezTo>
                  <a:cubicBezTo>
                    <a:pt x="317" y="274"/>
                    <a:pt x="317" y="275"/>
                    <a:pt x="316" y="275"/>
                  </a:cubicBezTo>
                  <a:cubicBezTo>
                    <a:pt x="316" y="274"/>
                    <a:pt x="316" y="274"/>
                    <a:pt x="315" y="274"/>
                  </a:cubicBezTo>
                  <a:cubicBezTo>
                    <a:pt x="315" y="275"/>
                    <a:pt x="315" y="275"/>
                    <a:pt x="315" y="275"/>
                  </a:cubicBezTo>
                  <a:cubicBezTo>
                    <a:pt x="315" y="276"/>
                    <a:pt x="314" y="276"/>
                    <a:pt x="314" y="276"/>
                  </a:cubicBezTo>
                  <a:cubicBezTo>
                    <a:pt x="314" y="276"/>
                    <a:pt x="314" y="277"/>
                    <a:pt x="314" y="277"/>
                  </a:cubicBezTo>
                  <a:cubicBezTo>
                    <a:pt x="314" y="277"/>
                    <a:pt x="315" y="278"/>
                    <a:pt x="314" y="278"/>
                  </a:cubicBezTo>
                  <a:cubicBezTo>
                    <a:pt x="314" y="278"/>
                    <a:pt x="313" y="278"/>
                    <a:pt x="312" y="278"/>
                  </a:cubicBezTo>
                  <a:cubicBezTo>
                    <a:pt x="312" y="278"/>
                    <a:pt x="312" y="278"/>
                    <a:pt x="312" y="279"/>
                  </a:cubicBezTo>
                  <a:cubicBezTo>
                    <a:pt x="311" y="280"/>
                    <a:pt x="311" y="280"/>
                    <a:pt x="311" y="281"/>
                  </a:cubicBezTo>
                  <a:cubicBezTo>
                    <a:pt x="311" y="281"/>
                    <a:pt x="311" y="281"/>
                    <a:pt x="312" y="282"/>
                  </a:cubicBezTo>
                  <a:cubicBezTo>
                    <a:pt x="312" y="282"/>
                    <a:pt x="312" y="283"/>
                    <a:pt x="312" y="283"/>
                  </a:cubicBezTo>
                  <a:cubicBezTo>
                    <a:pt x="312" y="283"/>
                    <a:pt x="312" y="283"/>
                    <a:pt x="312" y="283"/>
                  </a:cubicBezTo>
                  <a:cubicBezTo>
                    <a:pt x="312" y="284"/>
                    <a:pt x="311" y="285"/>
                    <a:pt x="310" y="285"/>
                  </a:cubicBezTo>
                  <a:cubicBezTo>
                    <a:pt x="310" y="285"/>
                    <a:pt x="309" y="285"/>
                    <a:pt x="309" y="285"/>
                  </a:cubicBezTo>
                  <a:cubicBezTo>
                    <a:pt x="309" y="285"/>
                    <a:pt x="309" y="285"/>
                    <a:pt x="309" y="285"/>
                  </a:cubicBezTo>
                  <a:cubicBezTo>
                    <a:pt x="309" y="285"/>
                    <a:pt x="309" y="286"/>
                    <a:pt x="309" y="286"/>
                  </a:cubicBezTo>
                  <a:cubicBezTo>
                    <a:pt x="308" y="286"/>
                    <a:pt x="308" y="285"/>
                    <a:pt x="308" y="286"/>
                  </a:cubicBezTo>
                  <a:cubicBezTo>
                    <a:pt x="308" y="286"/>
                    <a:pt x="309" y="286"/>
                    <a:pt x="308" y="286"/>
                  </a:cubicBezTo>
                  <a:cubicBezTo>
                    <a:pt x="308" y="286"/>
                    <a:pt x="308" y="286"/>
                    <a:pt x="307" y="286"/>
                  </a:cubicBezTo>
                  <a:cubicBezTo>
                    <a:pt x="307" y="286"/>
                    <a:pt x="306" y="287"/>
                    <a:pt x="306" y="287"/>
                  </a:cubicBezTo>
                  <a:cubicBezTo>
                    <a:pt x="306" y="287"/>
                    <a:pt x="306" y="287"/>
                    <a:pt x="306" y="287"/>
                  </a:cubicBezTo>
                  <a:cubicBezTo>
                    <a:pt x="306" y="287"/>
                    <a:pt x="299" y="280"/>
                    <a:pt x="298" y="280"/>
                  </a:cubicBezTo>
                  <a:cubicBezTo>
                    <a:pt x="298" y="280"/>
                    <a:pt x="294" y="279"/>
                    <a:pt x="294" y="279"/>
                  </a:cubicBezTo>
                  <a:cubicBezTo>
                    <a:pt x="291" y="282"/>
                    <a:pt x="291" y="282"/>
                    <a:pt x="291" y="282"/>
                  </a:cubicBezTo>
                  <a:cubicBezTo>
                    <a:pt x="287" y="275"/>
                    <a:pt x="287" y="275"/>
                    <a:pt x="287" y="275"/>
                  </a:cubicBezTo>
                  <a:cubicBezTo>
                    <a:pt x="287" y="275"/>
                    <a:pt x="286" y="274"/>
                    <a:pt x="286" y="273"/>
                  </a:cubicBezTo>
                  <a:cubicBezTo>
                    <a:pt x="285" y="273"/>
                    <a:pt x="283" y="267"/>
                    <a:pt x="283" y="267"/>
                  </a:cubicBezTo>
                  <a:cubicBezTo>
                    <a:pt x="282" y="267"/>
                    <a:pt x="279" y="266"/>
                    <a:pt x="279" y="266"/>
                  </a:cubicBezTo>
                  <a:cubicBezTo>
                    <a:pt x="275" y="265"/>
                    <a:pt x="275" y="265"/>
                    <a:pt x="275" y="265"/>
                  </a:cubicBezTo>
                  <a:cubicBezTo>
                    <a:pt x="273" y="262"/>
                    <a:pt x="273" y="262"/>
                    <a:pt x="273" y="262"/>
                  </a:cubicBezTo>
                  <a:cubicBezTo>
                    <a:pt x="270" y="259"/>
                    <a:pt x="270" y="259"/>
                    <a:pt x="270" y="259"/>
                  </a:cubicBezTo>
                  <a:cubicBezTo>
                    <a:pt x="267" y="252"/>
                    <a:pt x="267" y="252"/>
                    <a:pt x="267" y="252"/>
                  </a:cubicBezTo>
                  <a:cubicBezTo>
                    <a:pt x="267" y="252"/>
                    <a:pt x="264" y="248"/>
                    <a:pt x="264" y="248"/>
                  </a:cubicBezTo>
                  <a:cubicBezTo>
                    <a:pt x="264" y="248"/>
                    <a:pt x="259" y="243"/>
                    <a:pt x="259" y="243"/>
                  </a:cubicBezTo>
                  <a:cubicBezTo>
                    <a:pt x="259" y="243"/>
                    <a:pt x="259" y="242"/>
                    <a:pt x="259" y="242"/>
                  </a:cubicBezTo>
                  <a:cubicBezTo>
                    <a:pt x="259" y="241"/>
                    <a:pt x="256" y="239"/>
                    <a:pt x="256" y="239"/>
                  </a:cubicBezTo>
                  <a:cubicBezTo>
                    <a:pt x="255" y="236"/>
                    <a:pt x="255" y="236"/>
                    <a:pt x="255" y="236"/>
                  </a:cubicBezTo>
                  <a:cubicBezTo>
                    <a:pt x="250" y="233"/>
                    <a:pt x="250" y="233"/>
                    <a:pt x="250" y="233"/>
                  </a:cubicBezTo>
                  <a:cubicBezTo>
                    <a:pt x="245" y="231"/>
                    <a:pt x="245" y="231"/>
                    <a:pt x="245" y="231"/>
                  </a:cubicBezTo>
                  <a:cubicBezTo>
                    <a:pt x="241" y="229"/>
                    <a:pt x="241" y="229"/>
                    <a:pt x="241" y="229"/>
                  </a:cubicBezTo>
                  <a:cubicBezTo>
                    <a:pt x="236" y="225"/>
                    <a:pt x="236" y="225"/>
                    <a:pt x="236" y="225"/>
                  </a:cubicBezTo>
                  <a:cubicBezTo>
                    <a:pt x="236" y="225"/>
                    <a:pt x="236" y="225"/>
                    <a:pt x="236" y="225"/>
                  </a:cubicBezTo>
                  <a:cubicBezTo>
                    <a:pt x="236" y="224"/>
                    <a:pt x="234" y="221"/>
                    <a:pt x="234" y="221"/>
                  </a:cubicBezTo>
                  <a:cubicBezTo>
                    <a:pt x="234" y="221"/>
                    <a:pt x="225" y="209"/>
                    <a:pt x="225" y="208"/>
                  </a:cubicBezTo>
                  <a:cubicBezTo>
                    <a:pt x="225" y="208"/>
                    <a:pt x="221" y="202"/>
                    <a:pt x="221" y="201"/>
                  </a:cubicBezTo>
                  <a:cubicBezTo>
                    <a:pt x="220" y="200"/>
                    <a:pt x="219" y="199"/>
                    <a:pt x="218" y="199"/>
                  </a:cubicBezTo>
                  <a:cubicBezTo>
                    <a:pt x="217" y="198"/>
                    <a:pt x="216" y="198"/>
                    <a:pt x="215" y="197"/>
                  </a:cubicBezTo>
                  <a:cubicBezTo>
                    <a:pt x="214" y="197"/>
                    <a:pt x="212" y="196"/>
                    <a:pt x="211" y="195"/>
                  </a:cubicBezTo>
                  <a:cubicBezTo>
                    <a:pt x="211" y="195"/>
                    <a:pt x="207" y="193"/>
                    <a:pt x="206" y="193"/>
                  </a:cubicBezTo>
                  <a:cubicBezTo>
                    <a:pt x="205" y="192"/>
                    <a:pt x="202" y="191"/>
                    <a:pt x="201" y="191"/>
                  </a:cubicBezTo>
                  <a:cubicBezTo>
                    <a:pt x="200" y="191"/>
                    <a:pt x="198" y="190"/>
                    <a:pt x="196" y="189"/>
                  </a:cubicBezTo>
                  <a:cubicBezTo>
                    <a:pt x="195" y="189"/>
                    <a:pt x="193" y="187"/>
                    <a:pt x="192" y="186"/>
                  </a:cubicBezTo>
                  <a:cubicBezTo>
                    <a:pt x="191" y="186"/>
                    <a:pt x="187" y="184"/>
                    <a:pt x="187" y="184"/>
                  </a:cubicBezTo>
                  <a:cubicBezTo>
                    <a:pt x="187" y="184"/>
                    <a:pt x="185" y="186"/>
                    <a:pt x="185" y="185"/>
                  </a:cubicBezTo>
                  <a:cubicBezTo>
                    <a:pt x="184" y="185"/>
                    <a:pt x="182" y="177"/>
                    <a:pt x="182" y="177"/>
                  </a:cubicBezTo>
                  <a:cubicBezTo>
                    <a:pt x="181" y="177"/>
                    <a:pt x="180" y="177"/>
                    <a:pt x="179" y="177"/>
                  </a:cubicBezTo>
                  <a:cubicBezTo>
                    <a:pt x="179" y="177"/>
                    <a:pt x="178" y="177"/>
                    <a:pt x="178" y="177"/>
                  </a:cubicBezTo>
                  <a:cubicBezTo>
                    <a:pt x="177" y="178"/>
                    <a:pt x="177" y="178"/>
                    <a:pt x="177" y="178"/>
                  </a:cubicBezTo>
                  <a:cubicBezTo>
                    <a:pt x="176" y="179"/>
                    <a:pt x="176" y="179"/>
                    <a:pt x="177" y="179"/>
                  </a:cubicBezTo>
                  <a:cubicBezTo>
                    <a:pt x="177" y="180"/>
                    <a:pt x="178" y="180"/>
                    <a:pt x="177" y="180"/>
                  </a:cubicBezTo>
                  <a:cubicBezTo>
                    <a:pt x="175" y="181"/>
                    <a:pt x="175" y="180"/>
                    <a:pt x="175" y="181"/>
                  </a:cubicBezTo>
                  <a:cubicBezTo>
                    <a:pt x="175" y="181"/>
                    <a:pt x="175" y="181"/>
                    <a:pt x="175" y="182"/>
                  </a:cubicBezTo>
                  <a:cubicBezTo>
                    <a:pt x="175" y="182"/>
                    <a:pt x="175" y="182"/>
                    <a:pt x="175" y="182"/>
                  </a:cubicBezTo>
                  <a:cubicBezTo>
                    <a:pt x="174" y="182"/>
                    <a:pt x="174" y="182"/>
                    <a:pt x="174" y="182"/>
                  </a:cubicBezTo>
                  <a:cubicBezTo>
                    <a:pt x="173" y="182"/>
                    <a:pt x="173" y="183"/>
                    <a:pt x="173" y="183"/>
                  </a:cubicBezTo>
                  <a:cubicBezTo>
                    <a:pt x="173" y="183"/>
                    <a:pt x="173" y="183"/>
                    <a:pt x="172" y="183"/>
                  </a:cubicBezTo>
                  <a:cubicBezTo>
                    <a:pt x="172" y="184"/>
                    <a:pt x="171" y="184"/>
                    <a:pt x="171" y="184"/>
                  </a:cubicBezTo>
                  <a:cubicBezTo>
                    <a:pt x="170" y="183"/>
                    <a:pt x="170" y="183"/>
                    <a:pt x="170" y="183"/>
                  </a:cubicBezTo>
                  <a:cubicBezTo>
                    <a:pt x="169" y="183"/>
                    <a:pt x="169" y="183"/>
                    <a:pt x="168" y="182"/>
                  </a:cubicBezTo>
                  <a:cubicBezTo>
                    <a:pt x="167" y="181"/>
                    <a:pt x="168" y="181"/>
                    <a:pt x="167" y="181"/>
                  </a:cubicBezTo>
                  <a:cubicBezTo>
                    <a:pt x="167" y="180"/>
                    <a:pt x="166" y="180"/>
                    <a:pt x="166" y="180"/>
                  </a:cubicBezTo>
                  <a:cubicBezTo>
                    <a:pt x="165" y="180"/>
                    <a:pt x="165" y="180"/>
                    <a:pt x="165" y="180"/>
                  </a:cubicBezTo>
                  <a:cubicBezTo>
                    <a:pt x="164" y="179"/>
                    <a:pt x="164" y="179"/>
                    <a:pt x="164" y="178"/>
                  </a:cubicBezTo>
                  <a:cubicBezTo>
                    <a:pt x="163" y="178"/>
                    <a:pt x="163" y="178"/>
                    <a:pt x="163" y="178"/>
                  </a:cubicBezTo>
                  <a:cubicBezTo>
                    <a:pt x="163" y="177"/>
                    <a:pt x="163" y="177"/>
                    <a:pt x="162" y="177"/>
                  </a:cubicBezTo>
                  <a:cubicBezTo>
                    <a:pt x="161" y="177"/>
                    <a:pt x="161" y="177"/>
                    <a:pt x="160" y="177"/>
                  </a:cubicBezTo>
                  <a:cubicBezTo>
                    <a:pt x="160" y="176"/>
                    <a:pt x="160" y="177"/>
                    <a:pt x="159" y="176"/>
                  </a:cubicBezTo>
                  <a:cubicBezTo>
                    <a:pt x="159" y="175"/>
                    <a:pt x="159" y="175"/>
                    <a:pt x="159" y="175"/>
                  </a:cubicBezTo>
                  <a:cubicBezTo>
                    <a:pt x="158" y="175"/>
                    <a:pt x="158" y="175"/>
                    <a:pt x="157" y="175"/>
                  </a:cubicBezTo>
                  <a:cubicBezTo>
                    <a:pt x="157" y="175"/>
                    <a:pt x="157" y="174"/>
                    <a:pt x="157" y="174"/>
                  </a:cubicBezTo>
                  <a:cubicBezTo>
                    <a:pt x="156" y="174"/>
                    <a:pt x="156" y="174"/>
                    <a:pt x="156" y="174"/>
                  </a:cubicBezTo>
                  <a:cubicBezTo>
                    <a:pt x="156" y="174"/>
                    <a:pt x="155" y="174"/>
                    <a:pt x="155" y="174"/>
                  </a:cubicBezTo>
                  <a:cubicBezTo>
                    <a:pt x="154" y="174"/>
                    <a:pt x="155" y="174"/>
                    <a:pt x="154" y="174"/>
                  </a:cubicBezTo>
                  <a:cubicBezTo>
                    <a:pt x="153" y="174"/>
                    <a:pt x="153" y="174"/>
                    <a:pt x="152" y="174"/>
                  </a:cubicBezTo>
                  <a:cubicBezTo>
                    <a:pt x="152" y="175"/>
                    <a:pt x="151" y="175"/>
                    <a:pt x="151" y="175"/>
                  </a:cubicBezTo>
                  <a:cubicBezTo>
                    <a:pt x="151" y="176"/>
                    <a:pt x="151" y="176"/>
                    <a:pt x="151" y="176"/>
                  </a:cubicBezTo>
                  <a:cubicBezTo>
                    <a:pt x="151" y="176"/>
                    <a:pt x="151" y="176"/>
                    <a:pt x="151" y="177"/>
                  </a:cubicBezTo>
                  <a:cubicBezTo>
                    <a:pt x="151" y="177"/>
                    <a:pt x="150" y="177"/>
                    <a:pt x="150" y="177"/>
                  </a:cubicBezTo>
                  <a:cubicBezTo>
                    <a:pt x="150" y="177"/>
                    <a:pt x="150" y="177"/>
                    <a:pt x="150" y="178"/>
                  </a:cubicBezTo>
                  <a:cubicBezTo>
                    <a:pt x="150" y="178"/>
                    <a:pt x="150" y="178"/>
                    <a:pt x="150" y="179"/>
                  </a:cubicBezTo>
                  <a:cubicBezTo>
                    <a:pt x="151" y="179"/>
                    <a:pt x="151" y="178"/>
                    <a:pt x="152" y="179"/>
                  </a:cubicBezTo>
                  <a:cubicBezTo>
                    <a:pt x="152" y="180"/>
                    <a:pt x="152" y="180"/>
                    <a:pt x="151" y="180"/>
                  </a:cubicBezTo>
                  <a:cubicBezTo>
                    <a:pt x="150" y="180"/>
                    <a:pt x="150" y="180"/>
                    <a:pt x="150" y="180"/>
                  </a:cubicBezTo>
                  <a:cubicBezTo>
                    <a:pt x="149" y="180"/>
                    <a:pt x="149" y="179"/>
                    <a:pt x="149" y="179"/>
                  </a:cubicBezTo>
                  <a:cubicBezTo>
                    <a:pt x="148" y="179"/>
                    <a:pt x="148" y="179"/>
                    <a:pt x="148" y="179"/>
                  </a:cubicBezTo>
                  <a:cubicBezTo>
                    <a:pt x="147" y="179"/>
                    <a:pt x="147" y="179"/>
                    <a:pt x="147" y="179"/>
                  </a:cubicBezTo>
                  <a:cubicBezTo>
                    <a:pt x="147" y="179"/>
                    <a:pt x="146" y="179"/>
                    <a:pt x="146" y="179"/>
                  </a:cubicBezTo>
                  <a:cubicBezTo>
                    <a:pt x="146" y="179"/>
                    <a:pt x="146" y="178"/>
                    <a:pt x="145" y="178"/>
                  </a:cubicBezTo>
                  <a:cubicBezTo>
                    <a:pt x="145" y="178"/>
                    <a:pt x="146" y="178"/>
                    <a:pt x="145" y="178"/>
                  </a:cubicBezTo>
                  <a:cubicBezTo>
                    <a:pt x="144" y="178"/>
                    <a:pt x="144" y="177"/>
                    <a:pt x="144" y="178"/>
                  </a:cubicBezTo>
                  <a:cubicBezTo>
                    <a:pt x="143" y="178"/>
                    <a:pt x="143" y="178"/>
                    <a:pt x="143" y="179"/>
                  </a:cubicBezTo>
                  <a:cubicBezTo>
                    <a:pt x="143" y="179"/>
                    <a:pt x="144" y="179"/>
                    <a:pt x="144" y="180"/>
                  </a:cubicBezTo>
                  <a:cubicBezTo>
                    <a:pt x="144" y="180"/>
                    <a:pt x="143" y="181"/>
                    <a:pt x="142" y="180"/>
                  </a:cubicBezTo>
                  <a:cubicBezTo>
                    <a:pt x="142" y="180"/>
                    <a:pt x="141" y="180"/>
                    <a:pt x="141" y="180"/>
                  </a:cubicBezTo>
                  <a:cubicBezTo>
                    <a:pt x="141" y="180"/>
                    <a:pt x="142" y="181"/>
                    <a:pt x="142" y="181"/>
                  </a:cubicBezTo>
                  <a:cubicBezTo>
                    <a:pt x="141" y="181"/>
                    <a:pt x="141" y="181"/>
                    <a:pt x="141" y="181"/>
                  </a:cubicBezTo>
                  <a:cubicBezTo>
                    <a:pt x="140" y="181"/>
                    <a:pt x="141" y="181"/>
                    <a:pt x="140" y="182"/>
                  </a:cubicBezTo>
                  <a:cubicBezTo>
                    <a:pt x="139" y="182"/>
                    <a:pt x="140" y="182"/>
                    <a:pt x="139" y="182"/>
                  </a:cubicBezTo>
                  <a:cubicBezTo>
                    <a:pt x="139" y="183"/>
                    <a:pt x="140" y="183"/>
                    <a:pt x="139" y="184"/>
                  </a:cubicBezTo>
                  <a:cubicBezTo>
                    <a:pt x="137" y="184"/>
                    <a:pt x="136" y="184"/>
                    <a:pt x="136" y="184"/>
                  </a:cubicBezTo>
                  <a:cubicBezTo>
                    <a:pt x="136" y="183"/>
                    <a:pt x="137" y="183"/>
                    <a:pt x="137" y="182"/>
                  </a:cubicBezTo>
                  <a:cubicBezTo>
                    <a:pt x="136" y="182"/>
                    <a:pt x="136" y="182"/>
                    <a:pt x="137" y="181"/>
                  </a:cubicBezTo>
                  <a:cubicBezTo>
                    <a:pt x="138" y="181"/>
                    <a:pt x="138" y="181"/>
                    <a:pt x="138" y="180"/>
                  </a:cubicBezTo>
                  <a:cubicBezTo>
                    <a:pt x="138" y="180"/>
                    <a:pt x="138" y="179"/>
                    <a:pt x="138" y="179"/>
                  </a:cubicBezTo>
                  <a:cubicBezTo>
                    <a:pt x="138" y="178"/>
                    <a:pt x="138" y="178"/>
                    <a:pt x="138" y="178"/>
                  </a:cubicBezTo>
                  <a:cubicBezTo>
                    <a:pt x="137" y="177"/>
                    <a:pt x="137" y="177"/>
                    <a:pt x="137" y="176"/>
                  </a:cubicBezTo>
                  <a:cubicBezTo>
                    <a:pt x="137" y="176"/>
                    <a:pt x="137" y="176"/>
                    <a:pt x="136" y="176"/>
                  </a:cubicBezTo>
                  <a:cubicBezTo>
                    <a:pt x="135" y="176"/>
                    <a:pt x="135" y="176"/>
                    <a:pt x="135" y="176"/>
                  </a:cubicBezTo>
                  <a:cubicBezTo>
                    <a:pt x="135" y="176"/>
                    <a:pt x="135" y="176"/>
                    <a:pt x="134" y="175"/>
                  </a:cubicBezTo>
                  <a:cubicBezTo>
                    <a:pt x="134" y="174"/>
                    <a:pt x="134" y="174"/>
                    <a:pt x="134" y="174"/>
                  </a:cubicBezTo>
                  <a:cubicBezTo>
                    <a:pt x="133" y="173"/>
                    <a:pt x="134" y="173"/>
                    <a:pt x="134" y="172"/>
                  </a:cubicBezTo>
                  <a:cubicBezTo>
                    <a:pt x="134" y="172"/>
                    <a:pt x="134" y="172"/>
                    <a:pt x="133" y="172"/>
                  </a:cubicBezTo>
                  <a:cubicBezTo>
                    <a:pt x="132" y="172"/>
                    <a:pt x="132" y="172"/>
                    <a:pt x="132" y="172"/>
                  </a:cubicBezTo>
                  <a:cubicBezTo>
                    <a:pt x="132" y="172"/>
                    <a:pt x="132" y="173"/>
                    <a:pt x="131" y="173"/>
                  </a:cubicBezTo>
                  <a:cubicBezTo>
                    <a:pt x="130" y="172"/>
                    <a:pt x="131" y="172"/>
                    <a:pt x="130" y="172"/>
                  </a:cubicBezTo>
                  <a:cubicBezTo>
                    <a:pt x="130" y="173"/>
                    <a:pt x="129" y="173"/>
                    <a:pt x="129" y="173"/>
                  </a:cubicBezTo>
                  <a:cubicBezTo>
                    <a:pt x="129" y="173"/>
                    <a:pt x="129" y="172"/>
                    <a:pt x="128" y="172"/>
                  </a:cubicBezTo>
                  <a:cubicBezTo>
                    <a:pt x="127" y="172"/>
                    <a:pt x="126" y="173"/>
                    <a:pt x="126" y="173"/>
                  </a:cubicBezTo>
                  <a:cubicBezTo>
                    <a:pt x="126" y="173"/>
                    <a:pt x="127" y="174"/>
                    <a:pt x="127" y="174"/>
                  </a:cubicBezTo>
                  <a:cubicBezTo>
                    <a:pt x="126" y="175"/>
                    <a:pt x="127" y="175"/>
                    <a:pt x="126" y="175"/>
                  </a:cubicBezTo>
                  <a:cubicBezTo>
                    <a:pt x="126" y="175"/>
                    <a:pt x="125" y="175"/>
                    <a:pt x="125" y="175"/>
                  </a:cubicBezTo>
                  <a:cubicBezTo>
                    <a:pt x="125" y="176"/>
                    <a:pt x="125" y="176"/>
                    <a:pt x="125" y="177"/>
                  </a:cubicBezTo>
                  <a:cubicBezTo>
                    <a:pt x="124" y="177"/>
                    <a:pt x="125" y="177"/>
                    <a:pt x="124" y="177"/>
                  </a:cubicBezTo>
                  <a:cubicBezTo>
                    <a:pt x="123" y="178"/>
                    <a:pt x="124" y="178"/>
                    <a:pt x="123" y="178"/>
                  </a:cubicBezTo>
                  <a:cubicBezTo>
                    <a:pt x="123" y="178"/>
                    <a:pt x="122" y="178"/>
                    <a:pt x="122" y="178"/>
                  </a:cubicBezTo>
                  <a:cubicBezTo>
                    <a:pt x="122" y="178"/>
                    <a:pt x="122" y="179"/>
                    <a:pt x="121" y="179"/>
                  </a:cubicBezTo>
                  <a:cubicBezTo>
                    <a:pt x="121" y="179"/>
                    <a:pt x="120" y="179"/>
                    <a:pt x="120" y="179"/>
                  </a:cubicBezTo>
                  <a:cubicBezTo>
                    <a:pt x="120" y="179"/>
                    <a:pt x="119" y="180"/>
                    <a:pt x="119" y="180"/>
                  </a:cubicBezTo>
                  <a:cubicBezTo>
                    <a:pt x="118" y="180"/>
                    <a:pt x="118" y="180"/>
                    <a:pt x="117" y="180"/>
                  </a:cubicBezTo>
                  <a:cubicBezTo>
                    <a:pt x="117" y="180"/>
                    <a:pt x="117" y="181"/>
                    <a:pt x="117" y="181"/>
                  </a:cubicBezTo>
                  <a:cubicBezTo>
                    <a:pt x="117" y="181"/>
                    <a:pt x="117" y="181"/>
                    <a:pt x="116" y="181"/>
                  </a:cubicBezTo>
                  <a:cubicBezTo>
                    <a:pt x="115" y="181"/>
                    <a:pt x="115" y="180"/>
                    <a:pt x="114" y="181"/>
                  </a:cubicBezTo>
                  <a:cubicBezTo>
                    <a:pt x="113" y="181"/>
                    <a:pt x="113" y="182"/>
                    <a:pt x="113" y="182"/>
                  </a:cubicBezTo>
                  <a:cubicBezTo>
                    <a:pt x="112" y="182"/>
                    <a:pt x="112" y="181"/>
                    <a:pt x="111" y="181"/>
                  </a:cubicBezTo>
                  <a:cubicBezTo>
                    <a:pt x="111" y="182"/>
                    <a:pt x="110" y="182"/>
                    <a:pt x="110" y="182"/>
                  </a:cubicBezTo>
                  <a:cubicBezTo>
                    <a:pt x="110" y="182"/>
                    <a:pt x="110" y="182"/>
                    <a:pt x="109" y="182"/>
                  </a:cubicBezTo>
                  <a:cubicBezTo>
                    <a:pt x="109" y="182"/>
                    <a:pt x="109" y="182"/>
                    <a:pt x="108" y="182"/>
                  </a:cubicBezTo>
                  <a:cubicBezTo>
                    <a:pt x="108" y="182"/>
                    <a:pt x="108" y="182"/>
                    <a:pt x="107" y="182"/>
                  </a:cubicBezTo>
                  <a:cubicBezTo>
                    <a:pt x="107" y="183"/>
                    <a:pt x="107" y="183"/>
                    <a:pt x="107" y="183"/>
                  </a:cubicBezTo>
                  <a:cubicBezTo>
                    <a:pt x="106" y="183"/>
                    <a:pt x="107" y="183"/>
                    <a:pt x="106" y="183"/>
                  </a:cubicBezTo>
                  <a:cubicBezTo>
                    <a:pt x="106" y="183"/>
                    <a:pt x="106" y="182"/>
                    <a:pt x="105" y="183"/>
                  </a:cubicBezTo>
                  <a:cubicBezTo>
                    <a:pt x="104" y="183"/>
                    <a:pt x="104" y="183"/>
                    <a:pt x="104" y="184"/>
                  </a:cubicBezTo>
                  <a:cubicBezTo>
                    <a:pt x="103" y="184"/>
                    <a:pt x="103" y="184"/>
                    <a:pt x="103" y="184"/>
                  </a:cubicBezTo>
                  <a:cubicBezTo>
                    <a:pt x="102" y="184"/>
                    <a:pt x="102" y="184"/>
                    <a:pt x="102" y="184"/>
                  </a:cubicBezTo>
                  <a:cubicBezTo>
                    <a:pt x="101" y="184"/>
                    <a:pt x="101" y="184"/>
                    <a:pt x="101" y="184"/>
                  </a:cubicBezTo>
                  <a:cubicBezTo>
                    <a:pt x="100" y="183"/>
                    <a:pt x="100" y="184"/>
                    <a:pt x="99" y="184"/>
                  </a:cubicBezTo>
                  <a:cubicBezTo>
                    <a:pt x="99" y="184"/>
                    <a:pt x="99" y="184"/>
                    <a:pt x="99" y="184"/>
                  </a:cubicBezTo>
                  <a:cubicBezTo>
                    <a:pt x="98" y="183"/>
                    <a:pt x="99" y="183"/>
                    <a:pt x="98" y="183"/>
                  </a:cubicBezTo>
                  <a:cubicBezTo>
                    <a:pt x="98" y="183"/>
                    <a:pt x="98" y="182"/>
                    <a:pt x="98" y="182"/>
                  </a:cubicBezTo>
                  <a:cubicBezTo>
                    <a:pt x="97" y="182"/>
                    <a:pt x="97" y="181"/>
                    <a:pt x="97" y="181"/>
                  </a:cubicBezTo>
                  <a:cubicBezTo>
                    <a:pt x="97" y="181"/>
                    <a:pt x="96" y="181"/>
                    <a:pt x="96" y="181"/>
                  </a:cubicBezTo>
                  <a:cubicBezTo>
                    <a:pt x="96" y="180"/>
                    <a:pt x="96" y="180"/>
                    <a:pt x="95" y="180"/>
                  </a:cubicBezTo>
                  <a:cubicBezTo>
                    <a:pt x="95" y="180"/>
                    <a:pt x="94" y="180"/>
                    <a:pt x="94" y="180"/>
                  </a:cubicBezTo>
                  <a:cubicBezTo>
                    <a:pt x="94" y="179"/>
                    <a:pt x="95" y="179"/>
                    <a:pt x="94" y="179"/>
                  </a:cubicBezTo>
                  <a:cubicBezTo>
                    <a:pt x="94" y="179"/>
                    <a:pt x="93" y="179"/>
                    <a:pt x="93" y="179"/>
                  </a:cubicBezTo>
                  <a:cubicBezTo>
                    <a:pt x="93" y="179"/>
                    <a:pt x="93" y="178"/>
                    <a:pt x="93" y="178"/>
                  </a:cubicBezTo>
                  <a:cubicBezTo>
                    <a:pt x="93" y="177"/>
                    <a:pt x="93" y="177"/>
                    <a:pt x="93" y="177"/>
                  </a:cubicBezTo>
                  <a:cubicBezTo>
                    <a:pt x="92" y="177"/>
                    <a:pt x="92" y="177"/>
                    <a:pt x="92" y="177"/>
                  </a:cubicBezTo>
                  <a:cubicBezTo>
                    <a:pt x="92" y="176"/>
                    <a:pt x="92" y="176"/>
                    <a:pt x="92" y="176"/>
                  </a:cubicBezTo>
                  <a:cubicBezTo>
                    <a:pt x="92" y="176"/>
                    <a:pt x="92" y="176"/>
                    <a:pt x="92" y="175"/>
                  </a:cubicBezTo>
                  <a:cubicBezTo>
                    <a:pt x="91" y="175"/>
                    <a:pt x="92" y="175"/>
                    <a:pt x="91" y="175"/>
                  </a:cubicBezTo>
                  <a:cubicBezTo>
                    <a:pt x="91" y="174"/>
                    <a:pt x="90" y="174"/>
                    <a:pt x="90" y="174"/>
                  </a:cubicBezTo>
                  <a:cubicBezTo>
                    <a:pt x="90" y="173"/>
                    <a:pt x="90" y="174"/>
                    <a:pt x="90" y="174"/>
                  </a:cubicBezTo>
                  <a:cubicBezTo>
                    <a:pt x="90" y="173"/>
                    <a:pt x="90" y="173"/>
                    <a:pt x="90" y="173"/>
                  </a:cubicBezTo>
                  <a:cubicBezTo>
                    <a:pt x="90" y="172"/>
                    <a:pt x="90" y="173"/>
                    <a:pt x="90" y="172"/>
                  </a:cubicBezTo>
                  <a:cubicBezTo>
                    <a:pt x="89" y="171"/>
                    <a:pt x="89" y="171"/>
                    <a:pt x="89" y="171"/>
                  </a:cubicBezTo>
                  <a:cubicBezTo>
                    <a:pt x="89" y="171"/>
                    <a:pt x="89" y="170"/>
                    <a:pt x="88" y="170"/>
                  </a:cubicBezTo>
                  <a:cubicBezTo>
                    <a:pt x="87" y="170"/>
                    <a:pt x="87" y="169"/>
                    <a:pt x="87" y="170"/>
                  </a:cubicBezTo>
                  <a:cubicBezTo>
                    <a:pt x="86" y="170"/>
                    <a:pt x="86" y="170"/>
                    <a:pt x="86" y="170"/>
                  </a:cubicBezTo>
                  <a:cubicBezTo>
                    <a:pt x="85" y="171"/>
                    <a:pt x="85" y="171"/>
                    <a:pt x="85" y="171"/>
                  </a:cubicBezTo>
                  <a:cubicBezTo>
                    <a:pt x="85" y="171"/>
                    <a:pt x="84" y="171"/>
                    <a:pt x="84" y="171"/>
                  </a:cubicBezTo>
                  <a:cubicBezTo>
                    <a:pt x="84" y="171"/>
                    <a:pt x="84" y="171"/>
                    <a:pt x="83" y="171"/>
                  </a:cubicBezTo>
                  <a:cubicBezTo>
                    <a:pt x="83" y="170"/>
                    <a:pt x="83" y="170"/>
                    <a:pt x="83" y="170"/>
                  </a:cubicBezTo>
                  <a:cubicBezTo>
                    <a:pt x="82" y="170"/>
                    <a:pt x="82" y="170"/>
                    <a:pt x="82" y="170"/>
                  </a:cubicBezTo>
                  <a:cubicBezTo>
                    <a:pt x="82" y="170"/>
                    <a:pt x="82" y="169"/>
                    <a:pt x="81" y="168"/>
                  </a:cubicBezTo>
                  <a:cubicBezTo>
                    <a:pt x="80" y="168"/>
                    <a:pt x="79" y="169"/>
                    <a:pt x="79" y="168"/>
                  </a:cubicBezTo>
                  <a:cubicBezTo>
                    <a:pt x="78" y="168"/>
                    <a:pt x="77" y="168"/>
                    <a:pt x="77" y="168"/>
                  </a:cubicBezTo>
                  <a:cubicBezTo>
                    <a:pt x="77" y="167"/>
                    <a:pt x="78" y="167"/>
                    <a:pt x="78" y="167"/>
                  </a:cubicBezTo>
                  <a:cubicBezTo>
                    <a:pt x="78" y="166"/>
                    <a:pt x="78" y="167"/>
                    <a:pt x="77" y="166"/>
                  </a:cubicBezTo>
                  <a:cubicBezTo>
                    <a:pt x="76" y="166"/>
                    <a:pt x="76" y="166"/>
                    <a:pt x="76" y="166"/>
                  </a:cubicBezTo>
                  <a:cubicBezTo>
                    <a:pt x="76" y="165"/>
                    <a:pt x="76" y="165"/>
                    <a:pt x="76" y="165"/>
                  </a:cubicBezTo>
                  <a:cubicBezTo>
                    <a:pt x="76" y="164"/>
                    <a:pt x="76" y="164"/>
                    <a:pt x="76" y="164"/>
                  </a:cubicBezTo>
                  <a:cubicBezTo>
                    <a:pt x="76" y="164"/>
                    <a:pt x="75" y="165"/>
                    <a:pt x="75" y="164"/>
                  </a:cubicBezTo>
                  <a:cubicBezTo>
                    <a:pt x="74" y="164"/>
                    <a:pt x="74" y="164"/>
                    <a:pt x="74" y="163"/>
                  </a:cubicBezTo>
                  <a:cubicBezTo>
                    <a:pt x="74" y="163"/>
                    <a:pt x="74" y="163"/>
                    <a:pt x="74" y="163"/>
                  </a:cubicBezTo>
                  <a:cubicBezTo>
                    <a:pt x="74" y="163"/>
                    <a:pt x="74" y="162"/>
                    <a:pt x="74" y="162"/>
                  </a:cubicBezTo>
                  <a:cubicBezTo>
                    <a:pt x="74" y="161"/>
                    <a:pt x="73" y="161"/>
                    <a:pt x="73" y="161"/>
                  </a:cubicBezTo>
                  <a:cubicBezTo>
                    <a:pt x="74" y="160"/>
                    <a:pt x="74" y="160"/>
                    <a:pt x="73" y="160"/>
                  </a:cubicBezTo>
                  <a:cubicBezTo>
                    <a:pt x="73" y="160"/>
                    <a:pt x="72" y="160"/>
                    <a:pt x="72" y="160"/>
                  </a:cubicBezTo>
                  <a:cubicBezTo>
                    <a:pt x="53" y="195"/>
                    <a:pt x="53" y="195"/>
                    <a:pt x="53" y="195"/>
                  </a:cubicBezTo>
                  <a:cubicBezTo>
                    <a:pt x="53" y="195"/>
                    <a:pt x="52" y="196"/>
                    <a:pt x="52" y="196"/>
                  </a:cubicBezTo>
                  <a:cubicBezTo>
                    <a:pt x="52" y="195"/>
                    <a:pt x="52" y="195"/>
                    <a:pt x="52" y="195"/>
                  </a:cubicBezTo>
                  <a:cubicBezTo>
                    <a:pt x="51" y="194"/>
                    <a:pt x="51" y="194"/>
                    <a:pt x="51" y="194"/>
                  </a:cubicBezTo>
                  <a:cubicBezTo>
                    <a:pt x="51" y="194"/>
                    <a:pt x="51" y="194"/>
                    <a:pt x="51" y="194"/>
                  </a:cubicBezTo>
                  <a:cubicBezTo>
                    <a:pt x="51" y="193"/>
                    <a:pt x="52" y="193"/>
                    <a:pt x="51" y="193"/>
                  </a:cubicBezTo>
                  <a:cubicBezTo>
                    <a:pt x="51" y="192"/>
                    <a:pt x="51" y="192"/>
                    <a:pt x="50" y="192"/>
                  </a:cubicBezTo>
                  <a:cubicBezTo>
                    <a:pt x="49" y="192"/>
                    <a:pt x="49" y="192"/>
                    <a:pt x="49" y="192"/>
                  </a:cubicBezTo>
                  <a:cubicBezTo>
                    <a:pt x="49" y="191"/>
                    <a:pt x="49" y="191"/>
                    <a:pt x="48" y="190"/>
                  </a:cubicBezTo>
                  <a:cubicBezTo>
                    <a:pt x="48" y="190"/>
                    <a:pt x="48" y="190"/>
                    <a:pt x="48" y="190"/>
                  </a:cubicBezTo>
                  <a:cubicBezTo>
                    <a:pt x="47" y="189"/>
                    <a:pt x="48" y="190"/>
                    <a:pt x="48" y="189"/>
                  </a:cubicBezTo>
                  <a:cubicBezTo>
                    <a:pt x="48" y="189"/>
                    <a:pt x="49" y="189"/>
                    <a:pt x="48" y="188"/>
                  </a:cubicBezTo>
                  <a:cubicBezTo>
                    <a:pt x="48" y="188"/>
                    <a:pt x="47" y="187"/>
                    <a:pt x="47" y="187"/>
                  </a:cubicBezTo>
                  <a:cubicBezTo>
                    <a:pt x="47" y="187"/>
                    <a:pt x="47" y="187"/>
                    <a:pt x="47" y="187"/>
                  </a:cubicBezTo>
                  <a:cubicBezTo>
                    <a:pt x="47" y="187"/>
                    <a:pt x="47" y="187"/>
                    <a:pt x="47" y="186"/>
                  </a:cubicBezTo>
                  <a:cubicBezTo>
                    <a:pt x="47" y="186"/>
                    <a:pt x="46" y="186"/>
                    <a:pt x="46" y="185"/>
                  </a:cubicBezTo>
                  <a:cubicBezTo>
                    <a:pt x="46" y="185"/>
                    <a:pt x="46" y="186"/>
                    <a:pt x="46" y="185"/>
                  </a:cubicBezTo>
                  <a:cubicBezTo>
                    <a:pt x="45" y="185"/>
                    <a:pt x="45" y="185"/>
                    <a:pt x="45" y="184"/>
                  </a:cubicBezTo>
                  <a:cubicBezTo>
                    <a:pt x="45" y="184"/>
                    <a:pt x="45" y="184"/>
                    <a:pt x="44" y="183"/>
                  </a:cubicBezTo>
                  <a:cubicBezTo>
                    <a:pt x="43" y="183"/>
                    <a:pt x="43" y="183"/>
                    <a:pt x="43" y="183"/>
                  </a:cubicBezTo>
                  <a:cubicBezTo>
                    <a:pt x="43" y="182"/>
                    <a:pt x="43" y="182"/>
                    <a:pt x="42" y="182"/>
                  </a:cubicBezTo>
                  <a:cubicBezTo>
                    <a:pt x="41" y="182"/>
                    <a:pt x="41" y="182"/>
                    <a:pt x="41" y="182"/>
                  </a:cubicBezTo>
                  <a:cubicBezTo>
                    <a:pt x="40" y="183"/>
                    <a:pt x="40" y="183"/>
                    <a:pt x="40" y="183"/>
                  </a:cubicBezTo>
                  <a:cubicBezTo>
                    <a:pt x="40" y="183"/>
                    <a:pt x="39" y="183"/>
                    <a:pt x="39" y="182"/>
                  </a:cubicBezTo>
                  <a:cubicBezTo>
                    <a:pt x="39" y="182"/>
                    <a:pt x="39" y="182"/>
                    <a:pt x="38" y="182"/>
                  </a:cubicBezTo>
                  <a:cubicBezTo>
                    <a:pt x="38" y="183"/>
                    <a:pt x="36" y="184"/>
                    <a:pt x="36" y="184"/>
                  </a:cubicBezTo>
                  <a:cubicBezTo>
                    <a:pt x="36" y="184"/>
                    <a:pt x="36" y="183"/>
                    <a:pt x="35" y="183"/>
                  </a:cubicBezTo>
                  <a:cubicBezTo>
                    <a:pt x="35" y="183"/>
                    <a:pt x="34" y="185"/>
                    <a:pt x="34" y="185"/>
                  </a:cubicBezTo>
                  <a:cubicBezTo>
                    <a:pt x="34" y="185"/>
                    <a:pt x="34" y="185"/>
                    <a:pt x="33" y="186"/>
                  </a:cubicBezTo>
                  <a:cubicBezTo>
                    <a:pt x="33" y="187"/>
                    <a:pt x="32" y="188"/>
                    <a:pt x="32" y="188"/>
                  </a:cubicBezTo>
                  <a:cubicBezTo>
                    <a:pt x="32" y="188"/>
                    <a:pt x="33" y="188"/>
                    <a:pt x="33" y="189"/>
                  </a:cubicBezTo>
                  <a:cubicBezTo>
                    <a:pt x="33" y="189"/>
                    <a:pt x="34" y="189"/>
                    <a:pt x="33" y="190"/>
                  </a:cubicBezTo>
                  <a:cubicBezTo>
                    <a:pt x="32" y="191"/>
                    <a:pt x="32" y="191"/>
                    <a:pt x="32" y="191"/>
                  </a:cubicBezTo>
                  <a:cubicBezTo>
                    <a:pt x="32" y="191"/>
                    <a:pt x="31" y="191"/>
                    <a:pt x="31" y="191"/>
                  </a:cubicBezTo>
                  <a:cubicBezTo>
                    <a:pt x="30" y="191"/>
                    <a:pt x="30" y="192"/>
                    <a:pt x="30" y="191"/>
                  </a:cubicBezTo>
                  <a:cubicBezTo>
                    <a:pt x="30" y="191"/>
                    <a:pt x="30" y="191"/>
                    <a:pt x="30" y="191"/>
                  </a:cubicBezTo>
                  <a:cubicBezTo>
                    <a:pt x="29" y="192"/>
                    <a:pt x="29" y="192"/>
                    <a:pt x="29" y="192"/>
                  </a:cubicBezTo>
                  <a:cubicBezTo>
                    <a:pt x="28" y="192"/>
                    <a:pt x="29" y="193"/>
                    <a:pt x="28" y="192"/>
                  </a:cubicBezTo>
                  <a:cubicBezTo>
                    <a:pt x="27" y="191"/>
                    <a:pt x="27" y="191"/>
                    <a:pt x="27" y="190"/>
                  </a:cubicBezTo>
                  <a:cubicBezTo>
                    <a:pt x="26" y="190"/>
                    <a:pt x="25" y="190"/>
                    <a:pt x="25" y="190"/>
                  </a:cubicBezTo>
                  <a:cubicBezTo>
                    <a:pt x="24" y="190"/>
                    <a:pt x="24" y="190"/>
                    <a:pt x="24" y="190"/>
                  </a:cubicBezTo>
                  <a:cubicBezTo>
                    <a:pt x="23" y="189"/>
                    <a:pt x="22" y="189"/>
                    <a:pt x="22" y="189"/>
                  </a:cubicBezTo>
                  <a:cubicBezTo>
                    <a:pt x="22" y="189"/>
                    <a:pt x="20" y="188"/>
                    <a:pt x="20" y="189"/>
                  </a:cubicBezTo>
                  <a:cubicBezTo>
                    <a:pt x="20" y="189"/>
                    <a:pt x="20" y="190"/>
                    <a:pt x="19" y="190"/>
                  </a:cubicBezTo>
                  <a:cubicBezTo>
                    <a:pt x="19" y="190"/>
                    <a:pt x="18" y="189"/>
                    <a:pt x="18" y="189"/>
                  </a:cubicBezTo>
                  <a:cubicBezTo>
                    <a:pt x="18" y="189"/>
                    <a:pt x="17" y="188"/>
                    <a:pt x="17" y="188"/>
                  </a:cubicBezTo>
                  <a:cubicBezTo>
                    <a:pt x="16" y="188"/>
                    <a:pt x="15" y="188"/>
                    <a:pt x="15" y="188"/>
                  </a:cubicBezTo>
                  <a:cubicBezTo>
                    <a:pt x="14" y="188"/>
                    <a:pt x="14" y="189"/>
                    <a:pt x="14" y="189"/>
                  </a:cubicBezTo>
                  <a:cubicBezTo>
                    <a:pt x="14" y="189"/>
                    <a:pt x="14" y="189"/>
                    <a:pt x="14" y="189"/>
                  </a:cubicBezTo>
                  <a:cubicBezTo>
                    <a:pt x="14" y="189"/>
                    <a:pt x="14" y="189"/>
                    <a:pt x="13" y="189"/>
                  </a:cubicBezTo>
                  <a:cubicBezTo>
                    <a:pt x="13" y="189"/>
                    <a:pt x="13" y="189"/>
                    <a:pt x="12" y="189"/>
                  </a:cubicBezTo>
                  <a:cubicBezTo>
                    <a:pt x="11" y="189"/>
                    <a:pt x="11" y="189"/>
                    <a:pt x="11" y="189"/>
                  </a:cubicBezTo>
                  <a:cubicBezTo>
                    <a:pt x="11" y="189"/>
                    <a:pt x="9" y="189"/>
                    <a:pt x="9" y="189"/>
                  </a:cubicBezTo>
                  <a:cubicBezTo>
                    <a:pt x="9" y="189"/>
                    <a:pt x="10" y="190"/>
                    <a:pt x="9" y="190"/>
                  </a:cubicBezTo>
                  <a:cubicBezTo>
                    <a:pt x="9" y="190"/>
                    <a:pt x="8" y="190"/>
                    <a:pt x="8" y="190"/>
                  </a:cubicBezTo>
                  <a:cubicBezTo>
                    <a:pt x="7" y="190"/>
                    <a:pt x="6" y="190"/>
                    <a:pt x="6" y="190"/>
                  </a:cubicBezTo>
                  <a:cubicBezTo>
                    <a:pt x="7" y="192"/>
                    <a:pt x="7" y="192"/>
                    <a:pt x="7" y="192"/>
                  </a:cubicBezTo>
                  <a:lnTo>
                    <a:pt x="6" y="19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40" name="Freeform 139"/>
            <p:cNvSpPr>
              <a:spLocks/>
            </p:cNvSpPr>
            <p:nvPr/>
          </p:nvSpPr>
          <p:spPr bwMode="auto">
            <a:xfrm>
              <a:off x="10172700" y="2482851"/>
              <a:ext cx="4763" cy="11113"/>
            </a:xfrm>
            <a:custGeom>
              <a:avLst/>
              <a:gdLst>
                <a:gd name="T0" fmla="*/ 1 w 3"/>
                <a:gd name="T1" fmla="*/ 2 h 7"/>
                <a:gd name="T2" fmla="*/ 1 w 3"/>
                <a:gd name="T3" fmla="*/ 1 h 7"/>
                <a:gd name="T4" fmla="*/ 0 w 3"/>
                <a:gd name="T5" fmla="*/ 0 h 7"/>
                <a:gd name="T6" fmla="*/ 1 w 3"/>
                <a:gd name="T7" fmla="*/ 1 h 7"/>
                <a:gd name="T8" fmla="*/ 2 w 3"/>
                <a:gd name="T9" fmla="*/ 2 h 7"/>
                <a:gd name="T10" fmla="*/ 2 w 3"/>
                <a:gd name="T11" fmla="*/ 3 h 7"/>
                <a:gd name="T12" fmla="*/ 3 w 3"/>
                <a:gd name="T13" fmla="*/ 4 h 7"/>
                <a:gd name="T14" fmla="*/ 3 w 3"/>
                <a:gd name="T15" fmla="*/ 5 h 7"/>
                <a:gd name="T16" fmla="*/ 3 w 3"/>
                <a:gd name="T17" fmla="*/ 6 h 7"/>
                <a:gd name="T18" fmla="*/ 3 w 3"/>
                <a:gd name="T19" fmla="*/ 7 h 7"/>
                <a:gd name="T20" fmla="*/ 2 w 3"/>
                <a:gd name="T21" fmla="*/ 7 h 7"/>
                <a:gd name="T22" fmla="*/ 2 w 3"/>
                <a:gd name="T23" fmla="*/ 6 h 7"/>
                <a:gd name="T24" fmla="*/ 2 w 3"/>
                <a:gd name="T25" fmla="*/ 5 h 7"/>
                <a:gd name="T26" fmla="*/ 2 w 3"/>
                <a:gd name="T27" fmla="*/ 3 h 7"/>
                <a:gd name="T28" fmla="*/ 1 w 3"/>
                <a:gd name="T2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7">
                  <a:moveTo>
                    <a:pt x="1" y="2"/>
                  </a:moveTo>
                  <a:cubicBezTo>
                    <a:pt x="1" y="1"/>
                    <a:pt x="1" y="1"/>
                    <a:pt x="1" y="1"/>
                  </a:cubicBezTo>
                  <a:cubicBezTo>
                    <a:pt x="0" y="0"/>
                    <a:pt x="0" y="0"/>
                    <a:pt x="0" y="0"/>
                  </a:cubicBezTo>
                  <a:cubicBezTo>
                    <a:pt x="0" y="0"/>
                    <a:pt x="1" y="1"/>
                    <a:pt x="1" y="1"/>
                  </a:cubicBezTo>
                  <a:cubicBezTo>
                    <a:pt x="2" y="1"/>
                    <a:pt x="2" y="1"/>
                    <a:pt x="2" y="2"/>
                  </a:cubicBezTo>
                  <a:cubicBezTo>
                    <a:pt x="2" y="2"/>
                    <a:pt x="2" y="3"/>
                    <a:pt x="2" y="3"/>
                  </a:cubicBezTo>
                  <a:cubicBezTo>
                    <a:pt x="2" y="3"/>
                    <a:pt x="3" y="3"/>
                    <a:pt x="3" y="4"/>
                  </a:cubicBezTo>
                  <a:cubicBezTo>
                    <a:pt x="3" y="4"/>
                    <a:pt x="3" y="5"/>
                    <a:pt x="3" y="5"/>
                  </a:cubicBezTo>
                  <a:cubicBezTo>
                    <a:pt x="3" y="5"/>
                    <a:pt x="3" y="5"/>
                    <a:pt x="3" y="6"/>
                  </a:cubicBezTo>
                  <a:cubicBezTo>
                    <a:pt x="3" y="6"/>
                    <a:pt x="3" y="6"/>
                    <a:pt x="3" y="7"/>
                  </a:cubicBezTo>
                  <a:cubicBezTo>
                    <a:pt x="2" y="7"/>
                    <a:pt x="2" y="7"/>
                    <a:pt x="2" y="7"/>
                  </a:cubicBezTo>
                  <a:cubicBezTo>
                    <a:pt x="2" y="6"/>
                    <a:pt x="2" y="6"/>
                    <a:pt x="2" y="6"/>
                  </a:cubicBezTo>
                  <a:cubicBezTo>
                    <a:pt x="2" y="5"/>
                    <a:pt x="2" y="6"/>
                    <a:pt x="2" y="5"/>
                  </a:cubicBezTo>
                  <a:cubicBezTo>
                    <a:pt x="2" y="4"/>
                    <a:pt x="2" y="4"/>
                    <a:pt x="2" y="3"/>
                  </a:cubicBezTo>
                  <a:cubicBezTo>
                    <a:pt x="2" y="3"/>
                    <a:pt x="1" y="2"/>
                    <a:pt x="1"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41" name="Freeform 140"/>
            <p:cNvSpPr>
              <a:spLocks/>
            </p:cNvSpPr>
            <p:nvPr/>
          </p:nvSpPr>
          <p:spPr bwMode="auto">
            <a:xfrm>
              <a:off x="10183813" y="2497138"/>
              <a:ext cx="3175" cy="3175"/>
            </a:xfrm>
            <a:custGeom>
              <a:avLst/>
              <a:gdLst>
                <a:gd name="T0" fmla="*/ 1 w 2"/>
                <a:gd name="T1" fmla="*/ 1 h 2"/>
                <a:gd name="T2" fmla="*/ 1 w 2"/>
                <a:gd name="T3" fmla="*/ 1 h 2"/>
                <a:gd name="T4" fmla="*/ 1 w 2"/>
                <a:gd name="T5" fmla="*/ 2 h 2"/>
                <a:gd name="T6" fmla="*/ 2 w 2"/>
                <a:gd name="T7" fmla="*/ 2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1" y="1"/>
                  </a:cubicBezTo>
                  <a:cubicBezTo>
                    <a:pt x="1" y="2"/>
                    <a:pt x="1" y="2"/>
                    <a:pt x="1" y="2"/>
                  </a:cubicBezTo>
                  <a:cubicBezTo>
                    <a:pt x="2" y="2"/>
                    <a:pt x="2" y="2"/>
                    <a:pt x="2" y="2"/>
                  </a:cubicBezTo>
                  <a:cubicBezTo>
                    <a:pt x="2" y="2"/>
                    <a:pt x="2" y="1"/>
                    <a:pt x="2" y="1"/>
                  </a:cubicBezTo>
                  <a:cubicBezTo>
                    <a:pt x="1" y="1"/>
                    <a:pt x="1" y="0"/>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42" name="Freeform 141"/>
            <p:cNvSpPr>
              <a:spLocks/>
            </p:cNvSpPr>
            <p:nvPr/>
          </p:nvSpPr>
          <p:spPr bwMode="auto">
            <a:xfrm>
              <a:off x="10185400" y="2500313"/>
              <a:ext cx="4763" cy="3175"/>
            </a:xfrm>
            <a:custGeom>
              <a:avLst/>
              <a:gdLst>
                <a:gd name="T0" fmla="*/ 1 w 3"/>
                <a:gd name="T1" fmla="*/ 1 h 2"/>
                <a:gd name="T2" fmla="*/ 2 w 3"/>
                <a:gd name="T3" fmla="*/ 0 h 2"/>
                <a:gd name="T4" fmla="*/ 2 w 3"/>
                <a:gd name="T5" fmla="*/ 1 h 2"/>
                <a:gd name="T6" fmla="*/ 3 w 3"/>
                <a:gd name="T7" fmla="*/ 2 h 2"/>
                <a:gd name="T8" fmla="*/ 2 w 3"/>
                <a:gd name="T9" fmla="*/ 2 h 2"/>
                <a:gd name="T10" fmla="*/ 1 w 3"/>
                <a:gd name="T11" fmla="*/ 2 h 2"/>
                <a:gd name="T12" fmla="*/ 0 w 3"/>
                <a:gd name="T13" fmla="*/ 2 h 2"/>
                <a:gd name="T14" fmla="*/ 0 w 3"/>
                <a:gd name="T15" fmla="*/ 1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cubicBezTo>
                    <a:pt x="2" y="0"/>
                    <a:pt x="2" y="0"/>
                    <a:pt x="2" y="0"/>
                  </a:cubicBezTo>
                  <a:cubicBezTo>
                    <a:pt x="2" y="0"/>
                    <a:pt x="2" y="0"/>
                    <a:pt x="2" y="1"/>
                  </a:cubicBezTo>
                  <a:cubicBezTo>
                    <a:pt x="3" y="2"/>
                    <a:pt x="3" y="2"/>
                    <a:pt x="3" y="2"/>
                  </a:cubicBezTo>
                  <a:cubicBezTo>
                    <a:pt x="3" y="2"/>
                    <a:pt x="3" y="2"/>
                    <a:pt x="2" y="2"/>
                  </a:cubicBezTo>
                  <a:cubicBezTo>
                    <a:pt x="2" y="2"/>
                    <a:pt x="2" y="2"/>
                    <a:pt x="1" y="2"/>
                  </a:cubicBezTo>
                  <a:cubicBezTo>
                    <a:pt x="1" y="2"/>
                    <a:pt x="1" y="2"/>
                    <a:pt x="0" y="2"/>
                  </a:cubicBezTo>
                  <a:cubicBezTo>
                    <a:pt x="0" y="2"/>
                    <a:pt x="0" y="2"/>
                    <a:pt x="0" y="1"/>
                  </a:cubicBezTo>
                  <a:cubicBezTo>
                    <a:pt x="0" y="1"/>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43" name="Freeform 142"/>
            <p:cNvSpPr>
              <a:spLocks/>
            </p:cNvSpPr>
            <p:nvPr/>
          </p:nvSpPr>
          <p:spPr bwMode="auto">
            <a:xfrm>
              <a:off x="10193338" y="2532063"/>
              <a:ext cx="3175" cy="4763"/>
            </a:xfrm>
            <a:custGeom>
              <a:avLst/>
              <a:gdLst>
                <a:gd name="T0" fmla="*/ 1 w 2"/>
                <a:gd name="T1" fmla="*/ 3 h 4"/>
                <a:gd name="T2" fmla="*/ 0 w 2"/>
                <a:gd name="T3" fmla="*/ 2 h 4"/>
                <a:gd name="T4" fmla="*/ 0 w 2"/>
                <a:gd name="T5" fmla="*/ 1 h 4"/>
                <a:gd name="T6" fmla="*/ 1 w 2"/>
                <a:gd name="T7" fmla="*/ 0 h 4"/>
                <a:gd name="T8" fmla="*/ 1 w 2"/>
                <a:gd name="T9" fmla="*/ 2 h 4"/>
                <a:gd name="T10" fmla="*/ 2 w 2"/>
                <a:gd name="T11" fmla="*/ 2 h 4"/>
                <a:gd name="T12" fmla="*/ 2 w 2"/>
                <a:gd name="T13" fmla="*/ 3 h 4"/>
                <a:gd name="T14" fmla="*/ 2 w 2"/>
                <a:gd name="T15" fmla="*/ 4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cubicBezTo>
                    <a:pt x="0" y="3"/>
                    <a:pt x="0" y="3"/>
                    <a:pt x="0" y="2"/>
                  </a:cubicBezTo>
                  <a:cubicBezTo>
                    <a:pt x="0" y="1"/>
                    <a:pt x="0" y="1"/>
                    <a:pt x="0" y="1"/>
                  </a:cubicBezTo>
                  <a:cubicBezTo>
                    <a:pt x="1" y="0"/>
                    <a:pt x="1" y="0"/>
                    <a:pt x="1" y="0"/>
                  </a:cubicBezTo>
                  <a:cubicBezTo>
                    <a:pt x="1" y="2"/>
                    <a:pt x="1" y="2"/>
                    <a:pt x="1" y="2"/>
                  </a:cubicBezTo>
                  <a:cubicBezTo>
                    <a:pt x="2" y="2"/>
                    <a:pt x="2" y="2"/>
                    <a:pt x="2" y="2"/>
                  </a:cubicBezTo>
                  <a:cubicBezTo>
                    <a:pt x="2" y="2"/>
                    <a:pt x="2" y="3"/>
                    <a:pt x="2" y="3"/>
                  </a:cubicBezTo>
                  <a:cubicBezTo>
                    <a:pt x="2" y="3"/>
                    <a:pt x="2" y="4"/>
                    <a:pt x="2" y="4"/>
                  </a:cubicBezTo>
                  <a:cubicBezTo>
                    <a:pt x="2" y="4"/>
                    <a:pt x="1" y="3"/>
                    <a:pt x="1" y="3"/>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44" name="Freeform 143"/>
            <p:cNvSpPr>
              <a:spLocks/>
            </p:cNvSpPr>
            <p:nvPr/>
          </p:nvSpPr>
          <p:spPr bwMode="auto">
            <a:xfrm>
              <a:off x="10228263" y="2547938"/>
              <a:ext cx="3175" cy="4763"/>
            </a:xfrm>
            <a:custGeom>
              <a:avLst/>
              <a:gdLst>
                <a:gd name="T0" fmla="*/ 0 w 3"/>
                <a:gd name="T1" fmla="*/ 1 h 3"/>
                <a:gd name="T2" fmla="*/ 1 w 3"/>
                <a:gd name="T3" fmla="*/ 0 h 3"/>
                <a:gd name="T4" fmla="*/ 3 w 3"/>
                <a:gd name="T5" fmla="*/ 1 h 3"/>
                <a:gd name="T6" fmla="*/ 3 w 3"/>
                <a:gd name="T7" fmla="*/ 2 h 3"/>
                <a:gd name="T8" fmla="*/ 1 w 3"/>
                <a:gd name="T9" fmla="*/ 3 h 3"/>
                <a:gd name="T10" fmla="*/ 1 w 3"/>
                <a:gd name="T11" fmla="*/ 3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0" y="1"/>
                    <a:pt x="1" y="0"/>
                    <a:pt x="1" y="0"/>
                  </a:cubicBezTo>
                  <a:cubicBezTo>
                    <a:pt x="1" y="0"/>
                    <a:pt x="3" y="1"/>
                    <a:pt x="3" y="1"/>
                  </a:cubicBezTo>
                  <a:cubicBezTo>
                    <a:pt x="3" y="1"/>
                    <a:pt x="3" y="2"/>
                    <a:pt x="3" y="2"/>
                  </a:cubicBezTo>
                  <a:cubicBezTo>
                    <a:pt x="2" y="2"/>
                    <a:pt x="2" y="2"/>
                    <a:pt x="1" y="3"/>
                  </a:cubicBezTo>
                  <a:cubicBezTo>
                    <a:pt x="1" y="3"/>
                    <a:pt x="1" y="3"/>
                    <a:pt x="1" y="3"/>
                  </a:cubicBezTo>
                  <a:cubicBezTo>
                    <a:pt x="1" y="3"/>
                    <a:pt x="0" y="2"/>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45" name="Freeform 144"/>
            <p:cNvSpPr>
              <a:spLocks/>
            </p:cNvSpPr>
            <p:nvPr/>
          </p:nvSpPr>
          <p:spPr bwMode="auto">
            <a:xfrm>
              <a:off x="10228263" y="2552701"/>
              <a:ext cx="4763" cy="6350"/>
            </a:xfrm>
            <a:custGeom>
              <a:avLst/>
              <a:gdLst>
                <a:gd name="T0" fmla="*/ 1 w 4"/>
                <a:gd name="T1" fmla="*/ 1 h 5"/>
                <a:gd name="T2" fmla="*/ 2 w 4"/>
                <a:gd name="T3" fmla="*/ 0 h 5"/>
                <a:gd name="T4" fmla="*/ 3 w 4"/>
                <a:gd name="T5" fmla="*/ 0 h 5"/>
                <a:gd name="T6" fmla="*/ 4 w 4"/>
                <a:gd name="T7" fmla="*/ 1 h 5"/>
                <a:gd name="T8" fmla="*/ 3 w 4"/>
                <a:gd name="T9" fmla="*/ 2 h 5"/>
                <a:gd name="T10" fmla="*/ 3 w 4"/>
                <a:gd name="T11" fmla="*/ 3 h 5"/>
                <a:gd name="T12" fmla="*/ 3 w 4"/>
                <a:gd name="T13" fmla="*/ 4 h 5"/>
                <a:gd name="T14" fmla="*/ 3 w 4"/>
                <a:gd name="T15" fmla="*/ 5 h 5"/>
                <a:gd name="T16" fmla="*/ 1 w 4"/>
                <a:gd name="T17" fmla="*/ 5 h 5"/>
                <a:gd name="T18" fmla="*/ 0 w 4"/>
                <a:gd name="T19" fmla="*/ 4 h 5"/>
                <a:gd name="T20" fmla="*/ 0 w 4"/>
                <a:gd name="T21" fmla="*/ 3 h 5"/>
                <a:gd name="T22" fmla="*/ 1 w 4"/>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1" y="1"/>
                  </a:moveTo>
                  <a:cubicBezTo>
                    <a:pt x="1" y="1"/>
                    <a:pt x="2" y="0"/>
                    <a:pt x="2" y="0"/>
                  </a:cubicBezTo>
                  <a:cubicBezTo>
                    <a:pt x="3" y="0"/>
                    <a:pt x="3" y="0"/>
                    <a:pt x="3" y="0"/>
                  </a:cubicBezTo>
                  <a:cubicBezTo>
                    <a:pt x="4" y="0"/>
                    <a:pt x="4" y="0"/>
                    <a:pt x="4" y="1"/>
                  </a:cubicBezTo>
                  <a:cubicBezTo>
                    <a:pt x="3" y="1"/>
                    <a:pt x="3" y="2"/>
                    <a:pt x="3" y="2"/>
                  </a:cubicBezTo>
                  <a:cubicBezTo>
                    <a:pt x="3" y="3"/>
                    <a:pt x="3" y="3"/>
                    <a:pt x="3" y="3"/>
                  </a:cubicBezTo>
                  <a:cubicBezTo>
                    <a:pt x="3" y="3"/>
                    <a:pt x="3" y="4"/>
                    <a:pt x="3" y="4"/>
                  </a:cubicBezTo>
                  <a:cubicBezTo>
                    <a:pt x="3" y="4"/>
                    <a:pt x="4" y="5"/>
                    <a:pt x="3" y="5"/>
                  </a:cubicBezTo>
                  <a:cubicBezTo>
                    <a:pt x="2" y="5"/>
                    <a:pt x="2" y="5"/>
                    <a:pt x="1" y="5"/>
                  </a:cubicBezTo>
                  <a:cubicBezTo>
                    <a:pt x="1" y="5"/>
                    <a:pt x="0" y="5"/>
                    <a:pt x="0" y="4"/>
                  </a:cubicBezTo>
                  <a:cubicBezTo>
                    <a:pt x="1" y="3"/>
                    <a:pt x="0" y="3"/>
                    <a:pt x="0" y="3"/>
                  </a:cubicBezTo>
                  <a:cubicBezTo>
                    <a:pt x="0" y="3"/>
                    <a:pt x="0"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46" name="Freeform 145"/>
            <p:cNvSpPr>
              <a:spLocks/>
            </p:cNvSpPr>
            <p:nvPr/>
          </p:nvSpPr>
          <p:spPr bwMode="auto">
            <a:xfrm>
              <a:off x="10233025" y="2555876"/>
              <a:ext cx="3175" cy="3175"/>
            </a:xfrm>
            <a:custGeom>
              <a:avLst/>
              <a:gdLst>
                <a:gd name="T0" fmla="*/ 0 w 2"/>
                <a:gd name="T1" fmla="*/ 2 h 3"/>
                <a:gd name="T2" fmla="*/ 1 w 2"/>
                <a:gd name="T3" fmla="*/ 1 h 3"/>
                <a:gd name="T4" fmla="*/ 2 w 2"/>
                <a:gd name="T5" fmla="*/ 0 h 3"/>
                <a:gd name="T6" fmla="*/ 2 w 2"/>
                <a:gd name="T7" fmla="*/ 2 h 3"/>
                <a:gd name="T8" fmla="*/ 1 w 2"/>
                <a:gd name="T9" fmla="*/ 2 h 3"/>
                <a:gd name="T10" fmla="*/ 1 w 2"/>
                <a:gd name="T11" fmla="*/ 3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cubicBezTo>
                    <a:pt x="1" y="1"/>
                    <a:pt x="1" y="1"/>
                    <a:pt x="1" y="1"/>
                  </a:cubicBezTo>
                  <a:cubicBezTo>
                    <a:pt x="2" y="0"/>
                    <a:pt x="2" y="0"/>
                    <a:pt x="2" y="0"/>
                  </a:cubicBezTo>
                  <a:cubicBezTo>
                    <a:pt x="2" y="2"/>
                    <a:pt x="2" y="2"/>
                    <a:pt x="2" y="2"/>
                  </a:cubicBezTo>
                  <a:cubicBezTo>
                    <a:pt x="1" y="2"/>
                    <a:pt x="1" y="2"/>
                    <a:pt x="1" y="2"/>
                  </a:cubicBezTo>
                  <a:cubicBezTo>
                    <a:pt x="1" y="3"/>
                    <a:pt x="1" y="3"/>
                    <a:pt x="1" y="3"/>
                  </a:cubicBezTo>
                  <a:cubicBezTo>
                    <a:pt x="1" y="3"/>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47" name="Freeform 146"/>
            <p:cNvSpPr>
              <a:spLocks/>
            </p:cNvSpPr>
            <p:nvPr/>
          </p:nvSpPr>
          <p:spPr bwMode="auto">
            <a:xfrm>
              <a:off x="10228263" y="2562226"/>
              <a:ext cx="9525" cy="7938"/>
            </a:xfrm>
            <a:custGeom>
              <a:avLst/>
              <a:gdLst>
                <a:gd name="T0" fmla="*/ 2 w 6"/>
                <a:gd name="T1" fmla="*/ 1 h 5"/>
                <a:gd name="T2" fmla="*/ 4 w 6"/>
                <a:gd name="T3" fmla="*/ 1 h 5"/>
                <a:gd name="T4" fmla="*/ 4 w 6"/>
                <a:gd name="T5" fmla="*/ 1 h 5"/>
                <a:gd name="T6" fmla="*/ 5 w 6"/>
                <a:gd name="T7" fmla="*/ 2 h 5"/>
                <a:gd name="T8" fmla="*/ 6 w 6"/>
                <a:gd name="T9" fmla="*/ 2 h 5"/>
                <a:gd name="T10" fmla="*/ 5 w 6"/>
                <a:gd name="T11" fmla="*/ 3 h 5"/>
                <a:gd name="T12" fmla="*/ 4 w 6"/>
                <a:gd name="T13" fmla="*/ 4 h 5"/>
                <a:gd name="T14" fmla="*/ 3 w 6"/>
                <a:gd name="T15" fmla="*/ 4 h 5"/>
                <a:gd name="T16" fmla="*/ 2 w 6"/>
                <a:gd name="T17" fmla="*/ 4 h 5"/>
                <a:gd name="T18" fmla="*/ 1 w 6"/>
                <a:gd name="T19" fmla="*/ 4 h 5"/>
                <a:gd name="T20" fmla="*/ 2 w 6"/>
                <a:gd name="T21" fmla="*/ 2 h 5"/>
                <a:gd name="T22" fmla="*/ 2 w 6"/>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2" y="1"/>
                  </a:moveTo>
                  <a:cubicBezTo>
                    <a:pt x="2" y="1"/>
                    <a:pt x="3" y="1"/>
                    <a:pt x="4" y="1"/>
                  </a:cubicBezTo>
                  <a:cubicBezTo>
                    <a:pt x="4" y="1"/>
                    <a:pt x="4" y="0"/>
                    <a:pt x="4" y="1"/>
                  </a:cubicBezTo>
                  <a:cubicBezTo>
                    <a:pt x="5" y="1"/>
                    <a:pt x="5" y="1"/>
                    <a:pt x="5" y="2"/>
                  </a:cubicBezTo>
                  <a:cubicBezTo>
                    <a:pt x="5" y="2"/>
                    <a:pt x="6" y="2"/>
                    <a:pt x="6" y="2"/>
                  </a:cubicBezTo>
                  <a:cubicBezTo>
                    <a:pt x="5" y="3"/>
                    <a:pt x="5" y="3"/>
                    <a:pt x="5" y="3"/>
                  </a:cubicBezTo>
                  <a:cubicBezTo>
                    <a:pt x="5" y="3"/>
                    <a:pt x="5" y="3"/>
                    <a:pt x="4" y="4"/>
                  </a:cubicBezTo>
                  <a:cubicBezTo>
                    <a:pt x="4" y="4"/>
                    <a:pt x="3" y="4"/>
                    <a:pt x="3" y="4"/>
                  </a:cubicBezTo>
                  <a:cubicBezTo>
                    <a:pt x="3" y="5"/>
                    <a:pt x="2" y="4"/>
                    <a:pt x="2" y="4"/>
                  </a:cubicBezTo>
                  <a:cubicBezTo>
                    <a:pt x="1" y="4"/>
                    <a:pt x="0" y="5"/>
                    <a:pt x="1" y="4"/>
                  </a:cubicBezTo>
                  <a:cubicBezTo>
                    <a:pt x="1" y="3"/>
                    <a:pt x="2" y="2"/>
                    <a:pt x="2" y="2"/>
                  </a:cubicBezTo>
                  <a:lnTo>
                    <a:pt x="2"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48" name="Freeform 147"/>
            <p:cNvSpPr>
              <a:spLocks/>
            </p:cNvSpPr>
            <p:nvPr/>
          </p:nvSpPr>
          <p:spPr bwMode="auto">
            <a:xfrm>
              <a:off x="10239375" y="2563813"/>
              <a:ext cx="1588" cy="1588"/>
            </a:xfrm>
            <a:custGeom>
              <a:avLst/>
              <a:gdLst>
                <a:gd name="T0" fmla="*/ 1 w 2"/>
                <a:gd name="T1" fmla="*/ 0 h 1"/>
                <a:gd name="T2" fmla="*/ 2 w 2"/>
                <a:gd name="T3" fmla="*/ 0 h 1"/>
                <a:gd name="T4" fmla="*/ 2 w 2"/>
                <a:gd name="T5" fmla="*/ 1 h 1"/>
                <a:gd name="T6" fmla="*/ 1 w 2"/>
                <a:gd name="T7" fmla="*/ 1 h 1"/>
                <a:gd name="T8" fmla="*/ 0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2" y="0"/>
                    <a:pt x="2" y="0"/>
                  </a:cubicBezTo>
                  <a:cubicBezTo>
                    <a:pt x="2" y="0"/>
                    <a:pt x="2" y="1"/>
                    <a:pt x="2" y="1"/>
                  </a:cubicBezTo>
                  <a:cubicBezTo>
                    <a:pt x="2" y="1"/>
                    <a:pt x="1" y="1"/>
                    <a:pt x="1" y="1"/>
                  </a:cubicBezTo>
                  <a:cubicBezTo>
                    <a:pt x="0" y="1"/>
                    <a:pt x="0" y="1"/>
                    <a:pt x="0" y="1"/>
                  </a:cubicBezTo>
                  <a:cubicBezTo>
                    <a:pt x="0" y="1"/>
                    <a:pt x="1"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49" name="Freeform 148"/>
            <p:cNvSpPr>
              <a:spLocks/>
            </p:cNvSpPr>
            <p:nvPr/>
          </p:nvSpPr>
          <p:spPr bwMode="auto">
            <a:xfrm>
              <a:off x="10244138" y="2560638"/>
              <a:ext cx="3175" cy="3175"/>
            </a:xfrm>
            <a:custGeom>
              <a:avLst/>
              <a:gdLst>
                <a:gd name="T0" fmla="*/ 0 w 2"/>
                <a:gd name="T1" fmla="*/ 1 h 2"/>
                <a:gd name="T2" fmla="*/ 1 w 2"/>
                <a:gd name="T3" fmla="*/ 0 h 2"/>
                <a:gd name="T4" fmla="*/ 2 w 2"/>
                <a:gd name="T5" fmla="*/ 0 h 2"/>
                <a:gd name="T6" fmla="*/ 2 w 2"/>
                <a:gd name="T7" fmla="*/ 1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2" y="0"/>
                    <a:pt x="2" y="0"/>
                    <a:pt x="2" y="0"/>
                  </a:cubicBezTo>
                  <a:cubicBezTo>
                    <a:pt x="2" y="1"/>
                    <a:pt x="2" y="1"/>
                    <a:pt x="2" y="1"/>
                  </a:cubicBezTo>
                  <a:cubicBezTo>
                    <a:pt x="2" y="1"/>
                    <a:pt x="2" y="2"/>
                    <a:pt x="1" y="2"/>
                  </a:cubicBezTo>
                  <a:cubicBezTo>
                    <a:pt x="1" y="2"/>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50" name="Freeform 149"/>
            <p:cNvSpPr>
              <a:spLocks/>
            </p:cNvSpPr>
            <p:nvPr/>
          </p:nvSpPr>
          <p:spPr bwMode="auto">
            <a:xfrm>
              <a:off x="10258425" y="2573338"/>
              <a:ext cx="4763" cy="1588"/>
            </a:xfrm>
            <a:custGeom>
              <a:avLst/>
              <a:gdLst>
                <a:gd name="T0" fmla="*/ 2 w 3"/>
                <a:gd name="T1" fmla="*/ 0 h 1"/>
                <a:gd name="T2" fmla="*/ 3 w 3"/>
                <a:gd name="T3" fmla="*/ 0 h 1"/>
                <a:gd name="T4" fmla="*/ 2 w 3"/>
                <a:gd name="T5" fmla="*/ 1 h 1"/>
                <a:gd name="T6" fmla="*/ 1 w 3"/>
                <a:gd name="T7" fmla="*/ 0 h 1"/>
                <a:gd name="T8" fmla="*/ 0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cubicBezTo>
                    <a:pt x="2" y="0"/>
                    <a:pt x="3" y="0"/>
                    <a:pt x="3" y="0"/>
                  </a:cubicBezTo>
                  <a:cubicBezTo>
                    <a:pt x="3" y="0"/>
                    <a:pt x="3" y="1"/>
                    <a:pt x="2" y="1"/>
                  </a:cubicBezTo>
                  <a:cubicBezTo>
                    <a:pt x="2" y="1"/>
                    <a:pt x="1" y="0"/>
                    <a:pt x="1" y="0"/>
                  </a:cubicBezTo>
                  <a:cubicBezTo>
                    <a:pt x="0" y="0"/>
                    <a:pt x="0" y="0"/>
                    <a:pt x="0" y="0"/>
                  </a:cubicBezTo>
                  <a:lnTo>
                    <a:pt x="2"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51" name="Freeform 150"/>
            <p:cNvSpPr>
              <a:spLocks/>
            </p:cNvSpPr>
            <p:nvPr/>
          </p:nvSpPr>
          <p:spPr bwMode="auto">
            <a:xfrm>
              <a:off x="10223500" y="2563813"/>
              <a:ext cx="3175" cy="3175"/>
            </a:xfrm>
            <a:custGeom>
              <a:avLst/>
              <a:gdLst>
                <a:gd name="T0" fmla="*/ 1 w 2"/>
                <a:gd name="T1" fmla="*/ 0 h 2"/>
                <a:gd name="T2" fmla="*/ 1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1" y="1"/>
                  </a:cubicBezTo>
                  <a:cubicBezTo>
                    <a:pt x="1" y="1"/>
                    <a:pt x="2" y="2"/>
                    <a:pt x="2" y="2"/>
                  </a:cubicBezTo>
                  <a:cubicBezTo>
                    <a:pt x="2" y="2"/>
                    <a:pt x="2" y="1"/>
                    <a:pt x="2" y="1"/>
                  </a:cubicBezTo>
                  <a:cubicBezTo>
                    <a:pt x="2" y="1"/>
                    <a:pt x="1"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52" name="Freeform 151"/>
            <p:cNvSpPr>
              <a:spLocks/>
            </p:cNvSpPr>
            <p:nvPr/>
          </p:nvSpPr>
          <p:spPr bwMode="auto">
            <a:xfrm>
              <a:off x="10206038" y="2503488"/>
              <a:ext cx="34925" cy="25400"/>
            </a:xfrm>
            <a:custGeom>
              <a:avLst/>
              <a:gdLst>
                <a:gd name="T0" fmla="*/ 4 w 25"/>
                <a:gd name="T1" fmla="*/ 5 h 18"/>
                <a:gd name="T2" fmla="*/ 6 w 25"/>
                <a:gd name="T3" fmla="*/ 4 h 18"/>
                <a:gd name="T4" fmla="*/ 6 w 25"/>
                <a:gd name="T5" fmla="*/ 3 h 18"/>
                <a:gd name="T6" fmla="*/ 4 w 25"/>
                <a:gd name="T7" fmla="*/ 2 h 18"/>
                <a:gd name="T8" fmla="*/ 2 w 25"/>
                <a:gd name="T9" fmla="*/ 1 h 18"/>
                <a:gd name="T10" fmla="*/ 6 w 25"/>
                <a:gd name="T11" fmla="*/ 1 h 18"/>
                <a:gd name="T12" fmla="*/ 9 w 25"/>
                <a:gd name="T13" fmla="*/ 3 h 18"/>
                <a:gd name="T14" fmla="*/ 8 w 25"/>
                <a:gd name="T15" fmla="*/ 5 h 18"/>
                <a:gd name="T16" fmla="*/ 10 w 25"/>
                <a:gd name="T17" fmla="*/ 6 h 18"/>
                <a:gd name="T18" fmla="*/ 11 w 25"/>
                <a:gd name="T19" fmla="*/ 9 h 18"/>
                <a:gd name="T20" fmla="*/ 12 w 25"/>
                <a:gd name="T21" fmla="*/ 13 h 18"/>
                <a:gd name="T22" fmla="*/ 14 w 25"/>
                <a:gd name="T23" fmla="*/ 14 h 18"/>
                <a:gd name="T24" fmla="*/ 16 w 25"/>
                <a:gd name="T25" fmla="*/ 14 h 18"/>
                <a:gd name="T26" fmla="*/ 17 w 25"/>
                <a:gd name="T27" fmla="*/ 13 h 18"/>
                <a:gd name="T28" fmla="*/ 18 w 25"/>
                <a:gd name="T29" fmla="*/ 12 h 18"/>
                <a:gd name="T30" fmla="*/ 15 w 25"/>
                <a:gd name="T31" fmla="*/ 11 h 18"/>
                <a:gd name="T32" fmla="*/ 17 w 25"/>
                <a:gd name="T33" fmla="*/ 10 h 18"/>
                <a:gd name="T34" fmla="*/ 20 w 25"/>
                <a:gd name="T35" fmla="*/ 11 h 18"/>
                <a:gd name="T36" fmla="*/ 21 w 25"/>
                <a:gd name="T37" fmla="*/ 13 h 18"/>
                <a:gd name="T38" fmla="*/ 22 w 25"/>
                <a:gd name="T39" fmla="*/ 13 h 18"/>
                <a:gd name="T40" fmla="*/ 22 w 25"/>
                <a:gd name="T41" fmla="*/ 14 h 18"/>
                <a:gd name="T42" fmla="*/ 25 w 25"/>
                <a:gd name="T43" fmla="*/ 14 h 18"/>
                <a:gd name="T44" fmla="*/ 25 w 25"/>
                <a:gd name="T45" fmla="*/ 17 h 18"/>
                <a:gd name="T46" fmla="*/ 20 w 25"/>
                <a:gd name="T47" fmla="*/ 17 h 18"/>
                <a:gd name="T48" fmla="*/ 16 w 25"/>
                <a:gd name="T49" fmla="*/ 16 h 18"/>
                <a:gd name="T50" fmla="*/ 13 w 25"/>
                <a:gd name="T51" fmla="*/ 16 h 18"/>
                <a:gd name="T52" fmla="*/ 9 w 25"/>
                <a:gd name="T53" fmla="*/ 15 h 18"/>
                <a:gd name="T54" fmla="*/ 7 w 25"/>
                <a:gd name="T55" fmla="*/ 16 h 18"/>
                <a:gd name="T56" fmla="*/ 4 w 25"/>
                <a:gd name="T57" fmla="*/ 15 h 18"/>
                <a:gd name="T58" fmla="*/ 2 w 25"/>
                <a:gd name="T59" fmla="*/ 13 h 18"/>
                <a:gd name="T60" fmla="*/ 1 w 25"/>
                <a:gd name="T61" fmla="*/ 11 h 18"/>
                <a:gd name="T62" fmla="*/ 2 w 25"/>
                <a:gd name="T63" fmla="*/ 9 h 18"/>
                <a:gd name="T64" fmla="*/ 3 w 25"/>
                <a:gd name="T65" fmla="*/ 12 h 18"/>
                <a:gd name="T66" fmla="*/ 4 w 25"/>
                <a:gd name="T67" fmla="*/ 13 h 18"/>
                <a:gd name="T68" fmla="*/ 6 w 25"/>
                <a:gd name="T69" fmla="*/ 14 h 18"/>
                <a:gd name="T70" fmla="*/ 8 w 25"/>
                <a:gd name="T71" fmla="*/ 13 h 18"/>
                <a:gd name="T72" fmla="*/ 6 w 25"/>
                <a:gd name="T73" fmla="*/ 10 h 18"/>
                <a:gd name="T74" fmla="*/ 4 w 25"/>
                <a:gd name="T75" fmla="*/ 8 h 18"/>
                <a:gd name="T76" fmla="*/ 1 w 25"/>
                <a:gd name="T77" fmla="*/ 8 h 18"/>
                <a:gd name="T78" fmla="*/ 0 w 25"/>
                <a:gd name="T79" fmla="*/ 7 h 18"/>
                <a:gd name="T80" fmla="*/ 1 w 25"/>
                <a:gd name="T81" fmla="*/ 6 h 18"/>
                <a:gd name="T82" fmla="*/ 5 w 25"/>
                <a:gd name="T8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8">
                  <a:moveTo>
                    <a:pt x="4" y="6"/>
                  </a:moveTo>
                  <a:cubicBezTo>
                    <a:pt x="4" y="5"/>
                    <a:pt x="4" y="5"/>
                    <a:pt x="4" y="5"/>
                  </a:cubicBezTo>
                  <a:cubicBezTo>
                    <a:pt x="4" y="4"/>
                    <a:pt x="4" y="4"/>
                    <a:pt x="5" y="4"/>
                  </a:cubicBezTo>
                  <a:cubicBezTo>
                    <a:pt x="5" y="4"/>
                    <a:pt x="6" y="4"/>
                    <a:pt x="6" y="4"/>
                  </a:cubicBezTo>
                  <a:cubicBezTo>
                    <a:pt x="6" y="4"/>
                    <a:pt x="6" y="5"/>
                    <a:pt x="6" y="4"/>
                  </a:cubicBezTo>
                  <a:cubicBezTo>
                    <a:pt x="6" y="3"/>
                    <a:pt x="7" y="3"/>
                    <a:pt x="6" y="3"/>
                  </a:cubicBezTo>
                  <a:cubicBezTo>
                    <a:pt x="5" y="2"/>
                    <a:pt x="5" y="2"/>
                    <a:pt x="5" y="2"/>
                  </a:cubicBezTo>
                  <a:cubicBezTo>
                    <a:pt x="5" y="2"/>
                    <a:pt x="4" y="2"/>
                    <a:pt x="4" y="2"/>
                  </a:cubicBezTo>
                  <a:cubicBezTo>
                    <a:pt x="3" y="2"/>
                    <a:pt x="3" y="2"/>
                    <a:pt x="2" y="1"/>
                  </a:cubicBezTo>
                  <a:cubicBezTo>
                    <a:pt x="2" y="1"/>
                    <a:pt x="2" y="1"/>
                    <a:pt x="2" y="1"/>
                  </a:cubicBezTo>
                  <a:cubicBezTo>
                    <a:pt x="2" y="1"/>
                    <a:pt x="4" y="0"/>
                    <a:pt x="4" y="1"/>
                  </a:cubicBezTo>
                  <a:cubicBezTo>
                    <a:pt x="5" y="1"/>
                    <a:pt x="5" y="1"/>
                    <a:pt x="6" y="1"/>
                  </a:cubicBezTo>
                  <a:cubicBezTo>
                    <a:pt x="6" y="1"/>
                    <a:pt x="7" y="1"/>
                    <a:pt x="8" y="2"/>
                  </a:cubicBezTo>
                  <a:cubicBezTo>
                    <a:pt x="9" y="3"/>
                    <a:pt x="9" y="2"/>
                    <a:pt x="9" y="3"/>
                  </a:cubicBezTo>
                  <a:cubicBezTo>
                    <a:pt x="9" y="3"/>
                    <a:pt x="9" y="4"/>
                    <a:pt x="9" y="4"/>
                  </a:cubicBezTo>
                  <a:cubicBezTo>
                    <a:pt x="9" y="4"/>
                    <a:pt x="9" y="5"/>
                    <a:pt x="8" y="5"/>
                  </a:cubicBezTo>
                  <a:cubicBezTo>
                    <a:pt x="8" y="5"/>
                    <a:pt x="8" y="6"/>
                    <a:pt x="9" y="6"/>
                  </a:cubicBezTo>
                  <a:cubicBezTo>
                    <a:pt x="9" y="6"/>
                    <a:pt x="9" y="6"/>
                    <a:pt x="10" y="6"/>
                  </a:cubicBezTo>
                  <a:cubicBezTo>
                    <a:pt x="10" y="6"/>
                    <a:pt x="11" y="6"/>
                    <a:pt x="11" y="7"/>
                  </a:cubicBezTo>
                  <a:cubicBezTo>
                    <a:pt x="11" y="8"/>
                    <a:pt x="11" y="8"/>
                    <a:pt x="11" y="9"/>
                  </a:cubicBezTo>
                  <a:cubicBezTo>
                    <a:pt x="11" y="10"/>
                    <a:pt x="11" y="11"/>
                    <a:pt x="11" y="11"/>
                  </a:cubicBezTo>
                  <a:cubicBezTo>
                    <a:pt x="11" y="12"/>
                    <a:pt x="12" y="12"/>
                    <a:pt x="12" y="13"/>
                  </a:cubicBezTo>
                  <a:cubicBezTo>
                    <a:pt x="12" y="13"/>
                    <a:pt x="12" y="13"/>
                    <a:pt x="12" y="14"/>
                  </a:cubicBezTo>
                  <a:cubicBezTo>
                    <a:pt x="13" y="14"/>
                    <a:pt x="13" y="14"/>
                    <a:pt x="14" y="14"/>
                  </a:cubicBezTo>
                  <a:cubicBezTo>
                    <a:pt x="15" y="14"/>
                    <a:pt x="14" y="14"/>
                    <a:pt x="15" y="14"/>
                  </a:cubicBezTo>
                  <a:cubicBezTo>
                    <a:pt x="16" y="14"/>
                    <a:pt x="16" y="14"/>
                    <a:pt x="16" y="14"/>
                  </a:cubicBezTo>
                  <a:cubicBezTo>
                    <a:pt x="16" y="14"/>
                    <a:pt x="17" y="14"/>
                    <a:pt x="17" y="14"/>
                  </a:cubicBezTo>
                  <a:cubicBezTo>
                    <a:pt x="17" y="13"/>
                    <a:pt x="17" y="13"/>
                    <a:pt x="17" y="13"/>
                  </a:cubicBezTo>
                  <a:cubicBezTo>
                    <a:pt x="17" y="13"/>
                    <a:pt x="18" y="13"/>
                    <a:pt x="18" y="13"/>
                  </a:cubicBezTo>
                  <a:cubicBezTo>
                    <a:pt x="18" y="13"/>
                    <a:pt x="18" y="12"/>
                    <a:pt x="18" y="12"/>
                  </a:cubicBezTo>
                  <a:cubicBezTo>
                    <a:pt x="18" y="12"/>
                    <a:pt x="17" y="11"/>
                    <a:pt x="16" y="11"/>
                  </a:cubicBezTo>
                  <a:cubicBezTo>
                    <a:pt x="15" y="12"/>
                    <a:pt x="15" y="12"/>
                    <a:pt x="15" y="11"/>
                  </a:cubicBezTo>
                  <a:cubicBezTo>
                    <a:pt x="15" y="11"/>
                    <a:pt x="15" y="10"/>
                    <a:pt x="16" y="10"/>
                  </a:cubicBezTo>
                  <a:cubicBezTo>
                    <a:pt x="16" y="10"/>
                    <a:pt x="16" y="10"/>
                    <a:pt x="17" y="10"/>
                  </a:cubicBezTo>
                  <a:cubicBezTo>
                    <a:pt x="18" y="11"/>
                    <a:pt x="18" y="11"/>
                    <a:pt x="19" y="11"/>
                  </a:cubicBezTo>
                  <a:cubicBezTo>
                    <a:pt x="19" y="11"/>
                    <a:pt x="20" y="11"/>
                    <a:pt x="20" y="11"/>
                  </a:cubicBezTo>
                  <a:cubicBezTo>
                    <a:pt x="20" y="11"/>
                    <a:pt x="21" y="11"/>
                    <a:pt x="21" y="12"/>
                  </a:cubicBezTo>
                  <a:cubicBezTo>
                    <a:pt x="21" y="12"/>
                    <a:pt x="21" y="13"/>
                    <a:pt x="21" y="13"/>
                  </a:cubicBezTo>
                  <a:cubicBezTo>
                    <a:pt x="22" y="13"/>
                    <a:pt x="22" y="13"/>
                    <a:pt x="22" y="13"/>
                  </a:cubicBezTo>
                  <a:cubicBezTo>
                    <a:pt x="22" y="13"/>
                    <a:pt x="23" y="13"/>
                    <a:pt x="22" y="13"/>
                  </a:cubicBezTo>
                  <a:cubicBezTo>
                    <a:pt x="22" y="14"/>
                    <a:pt x="21" y="14"/>
                    <a:pt x="21" y="14"/>
                  </a:cubicBezTo>
                  <a:cubicBezTo>
                    <a:pt x="21" y="14"/>
                    <a:pt x="22" y="14"/>
                    <a:pt x="22" y="14"/>
                  </a:cubicBezTo>
                  <a:cubicBezTo>
                    <a:pt x="23" y="14"/>
                    <a:pt x="24" y="13"/>
                    <a:pt x="24" y="13"/>
                  </a:cubicBezTo>
                  <a:cubicBezTo>
                    <a:pt x="24" y="13"/>
                    <a:pt x="25" y="13"/>
                    <a:pt x="25" y="14"/>
                  </a:cubicBezTo>
                  <a:cubicBezTo>
                    <a:pt x="25" y="15"/>
                    <a:pt x="25" y="15"/>
                    <a:pt x="25" y="16"/>
                  </a:cubicBezTo>
                  <a:cubicBezTo>
                    <a:pt x="24" y="17"/>
                    <a:pt x="25" y="17"/>
                    <a:pt x="25" y="17"/>
                  </a:cubicBezTo>
                  <a:cubicBezTo>
                    <a:pt x="24" y="17"/>
                    <a:pt x="24" y="17"/>
                    <a:pt x="23" y="17"/>
                  </a:cubicBezTo>
                  <a:cubicBezTo>
                    <a:pt x="21" y="17"/>
                    <a:pt x="22" y="16"/>
                    <a:pt x="20" y="17"/>
                  </a:cubicBezTo>
                  <a:cubicBezTo>
                    <a:pt x="19" y="17"/>
                    <a:pt x="19" y="18"/>
                    <a:pt x="18" y="17"/>
                  </a:cubicBezTo>
                  <a:cubicBezTo>
                    <a:pt x="18" y="16"/>
                    <a:pt x="17" y="16"/>
                    <a:pt x="16" y="16"/>
                  </a:cubicBezTo>
                  <a:cubicBezTo>
                    <a:pt x="16" y="16"/>
                    <a:pt x="15" y="16"/>
                    <a:pt x="15" y="16"/>
                  </a:cubicBezTo>
                  <a:cubicBezTo>
                    <a:pt x="14" y="16"/>
                    <a:pt x="14" y="16"/>
                    <a:pt x="13" y="16"/>
                  </a:cubicBezTo>
                  <a:cubicBezTo>
                    <a:pt x="12" y="16"/>
                    <a:pt x="12" y="16"/>
                    <a:pt x="11" y="16"/>
                  </a:cubicBezTo>
                  <a:cubicBezTo>
                    <a:pt x="11" y="16"/>
                    <a:pt x="10" y="15"/>
                    <a:pt x="9" y="15"/>
                  </a:cubicBezTo>
                  <a:cubicBezTo>
                    <a:pt x="8" y="15"/>
                    <a:pt x="8" y="15"/>
                    <a:pt x="8" y="15"/>
                  </a:cubicBezTo>
                  <a:cubicBezTo>
                    <a:pt x="8" y="15"/>
                    <a:pt x="9" y="16"/>
                    <a:pt x="7" y="16"/>
                  </a:cubicBezTo>
                  <a:cubicBezTo>
                    <a:pt x="6" y="16"/>
                    <a:pt x="5" y="16"/>
                    <a:pt x="5" y="16"/>
                  </a:cubicBezTo>
                  <a:cubicBezTo>
                    <a:pt x="5" y="16"/>
                    <a:pt x="5" y="16"/>
                    <a:pt x="4" y="15"/>
                  </a:cubicBezTo>
                  <a:cubicBezTo>
                    <a:pt x="3" y="15"/>
                    <a:pt x="3" y="14"/>
                    <a:pt x="3" y="14"/>
                  </a:cubicBezTo>
                  <a:cubicBezTo>
                    <a:pt x="2" y="13"/>
                    <a:pt x="2" y="13"/>
                    <a:pt x="2" y="13"/>
                  </a:cubicBezTo>
                  <a:cubicBezTo>
                    <a:pt x="2" y="13"/>
                    <a:pt x="2" y="13"/>
                    <a:pt x="2" y="12"/>
                  </a:cubicBezTo>
                  <a:cubicBezTo>
                    <a:pt x="2" y="12"/>
                    <a:pt x="1" y="12"/>
                    <a:pt x="1" y="11"/>
                  </a:cubicBezTo>
                  <a:cubicBezTo>
                    <a:pt x="1" y="11"/>
                    <a:pt x="0" y="10"/>
                    <a:pt x="0" y="10"/>
                  </a:cubicBezTo>
                  <a:cubicBezTo>
                    <a:pt x="0" y="10"/>
                    <a:pt x="2" y="9"/>
                    <a:pt x="2" y="9"/>
                  </a:cubicBezTo>
                  <a:cubicBezTo>
                    <a:pt x="2" y="10"/>
                    <a:pt x="2" y="10"/>
                    <a:pt x="2" y="11"/>
                  </a:cubicBezTo>
                  <a:cubicBezTo>
                    <a:pt x="3" y="11"/>
                    <a:pt x="3" y="11"/>
                    <a:pt x="3" y="12"/>
                  </a:cubicBezTo>
                  <a:cubicBezTo>
                    <a:pt x="3" y="13"/>
                    <a:pt x="3" y="13"/>
                    <a:pt x="3" y="13"/>
                  </a:cubicBezTo>
                  <a:cubicBezTo>
                    <a:pt x="4" y="13"/>
                    <a:pt x="4" y="13"/>
                    <a:pt x="4" y="13"/>
                  </a:cubicBezTo>
                  <a:cubicBezTo>
                    <a:pt x="4" y="13"/>
                    <a:pt x="5" y="13"/>
                    <a:pt x="5" y="14"/>
                  </a:cubicBezTo>
                  <a:cubicBezTo>
                    <a:pt x="5" y="14"/>
                    <a:pt x="5" y="14"/>
                    <a:pt x="6" y="14"/>
                  </a:cubicBezTo>
                  <a:cubicBezTo>
                    <a:pt x="7" y="14"/>
                    <a:pt x="7" y="14"/>
                    <a:pt x="8" y="13"/>
                  </a:cubicBezTo>
                  <a:cubicBezTo>
                    <a:pt x="8" y="13"/>
                    <a:pt x="8" y="13"/>
                    <a:pt x="8" y="13"/>
                  </a:cubicBezTo>
                  <a:cubicBezTo>
                    <a:pt x="8" y="12"/>
                    <a:pt x="8" y="12"/>
                    <a:pt x="8" y="12"/>
                  </a:cubicBezTo>
                  <a:cubicBezTo>
                    <a:pt x="7" y="11"/>
                    <a:pt x="6" y="10"/>
                    <a:pt x="6" y="10"/>
                  </a:cubicBezTo>
                  <a:cubicBezTo>
                    <a:pt x="6" y="10"/>
                    <a:pt x="6" y="10"/>
                    <a:pt x="5" y="9"/>
                  </a:cubicBezTo>
                  <a:cubicBezTo>
                    <a:pt x="4" y="9"/>
                    <a:pt x="5" y="8"/>
                    <a:pt x="4" y="8"/>
                  </a:cubicBezTo>
                  <a:cubicBezTo>
                    <a:pt x="4" y="8"/>
                    <a:pt x="3" y="8"/>
                    <a:pt x="3" y="8"/>
                  </a:cubicBezTo>
                  <a:cubicBezTo>
                    <a:pt x="1" y="8"/>
                    <a:pt x="1" y="8"/>
                    <a:pt x="1" y="8"/>
                  </a:cubicBezTo>
                  <a:cubicBezTo>
                    <a:pt x="1" y="8"/>
                    <a:pt x="1" y="8"/>
                    <a:pt x="1" y="8"/>
                  </a:cubicBezTo>
                  <a:cubicBezTo>
                    <a:pt x="1" y="8"/>
                    <a:pt x="0" y="7"/>
                    <a:pt x="0" y="7"/>
                  </a:cubicBezTo>
                  <a:cubicBezTo>
                    <a:pt x="1" y="7"/>
                    <a:pt x="1" y="6"/>
                    <a:pt x="1" y="6"/>
                  </a:cubicBezTo>
                  <a:cubicBezTo>
                    <a:pt x="1" y="6"/>
                    <a:pt x="0" y="5"/>
                    <a:pt x="1" y="6"/>
                  </a:cubicBezTo>
                  <a:cubicBezTo>
                    <a:pt x="2" y="6"/>
                    <a:pt x="3" y="7"/>
                    <a:pt x="3" y="7"/>
                  </a:cubicBezTo>
                  <a:cubicBezTo>
                    <a:pt x="5" y="7"/>
                    <a:pt x="5" y="7"/>
                    <a:pt x="5" y="7"/>
                  </a:cubicBezTo>
                  <a:cubicBezTo>
                    <a:pt x="5" y="7"/>
                    <a:pt x="4" y="6"/>
                    <a:pt x="4" y="6"/>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53" name="Freeform 152"/>
            <p:cNvSpPr>
              <a:spLocks/>
            </p:cNvSpPr>
            <p:nvPr/>
          </p:nvSpPr>
          <p:spPr bwMode="auto">
            <a:xfrm>
              <a:off x="10220325" y="2508251"/>
              <a:ext cx="3175" cy="3175"/>
            </a:xfrm>
            <a:custGeom>
              <a:avLst/>
              <a:gdLst>
                <a:gd name="T0" fmla="*/ 0 w 2"/>
                <a:gd name="T1" fmla="*/ 1 h 2"/>
                <a:gd name="T2" fmla="*/ 1 w 2"/>
                <a:gd name="T3" fmla="*/ 0 h 2"/>
                <a:gd name="T4" fmla="*/ 1 w 2"/>
                <a:gd name="T5" fmla="*/ 1 h 2"/>
                <a:gd name="T6" fmla="*/ 1 w 2"/>
                <a:gd name="T7" fmla="*/ 2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1" y="0"/>
                    <a:pt x="1" y="1"/>
                    <a:pt x="1" y="1"/>
                  </a:cubicBezTo>
                  <a:cubicBezTo>
                    <a:pt x="1" y="1"/>
                    <a:pt x="2" y="1"/>
                    <a:pt x="1" y="2"/>
                  </a:cubicBezTo>
                  <a:cubicBezTo>
                    <a:pt x="1" y="2"/>
                    <a:pt x="1" y="2"/>
                    <a:pt x="1" y="2"/>
                  </a:cubicBezTo>
                  <a:cubicBezTo>
                    <a:pt x="0" y="2"/>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54" name="Freeform 153"/>
            <p:cNvSpPr>
              <a:spLocks/>
            </p:cNvSpPr>
            <p:nvPr/>
          </p:nvSpPr>
          <p:spPr bwMode="auto">
            <a:xfrm>
              <a:off x="10223500" y="2514601"/>
              <a:ext cx="4763" cy="6350"/>
            </a:xfrm>
            <a:custGeom>
              <a:avLst/>
              <a:gdLst>
                <a:gd name="T0" fmla="*/ 1 w 3"/>
                <a:gd name="T1" fmla="*/ 0 h 4"/>
                <a:gd name="T2" fmla="*/ 1 w 3"/>
                <a:gd name="T3" fmla="*/ 2 h 4"/>
                <a:gd name="T4" fmla="*/ 0 w 3"/>
                <a:gd name="T5" fmla="*/ 3 h 4"/>
                <a:gd name="T6" fmla="*/ 0 w 3"/>
                <a:gd name="T7" fmla="*/ 3 h 4"/>
                <a:gd name="T8" fmla="*/ 1 w 3"/>
                <a:gd name="T9" fmla="*/ 4 h 4"/>
                <a:gd name="T10" fmla="*/ 2 w 3"/>
                <a:gd name="T11" fmla="*/ 3 h 4"/>
                <a:gd name="T12" fmla="*/ 2 w 3"/>
                <a:gd name="T13" fmla="*/ 2 h 4"/>
                <a:gd name="T14" fmla="*/ 3 w 3"/>
                <a:gd name="T15" fmla="*/ 1 h 4"/>
                <a:gd name="T16" fmla="*/ 2 w 3"/>
                <a:gd name="T17" fmla="*/ 0 h 4"/>
                <a:gd name="T18" fmla="*/ 1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1" y="0"/>
                  </a:moveTo>
                  <a:cubicBezTo>
                    <a:pt x="1" y="0"/>
                    <a:pt x="1" y="1"/>
                    <a:pt x="1" y="2"/>
                  </a:cubicBezTo>
                  <a:cubicBezTo>
                    <a:pt x="1" y="2"/>
                    <a:pt x="0" y="3"/>
                    <a:pt x="0" y="3"/>
                  </a:cubicBezTo>
                  <a:cubicBezTo>
                    <a:pt x="0" y="3"/>
                    <a:pt x="0" y="3"/>
                    <a:pt x="0" y="3"/>
                  </a:cubicBezTo>
                  <a:cubicBezTo>
                    <a:pt x="1" y="4"/>
                    <a:pt x="1" y="4"/>
                    <a:pt x="1" y="4"/>
                  </a:cubicBezTo>
                  <a:cubicBezTo>
                    <a:pt x="2" y="3"/>
                    <a:pt x="2" y="3"/>
                    <a:pt x="2" y="3"/>
                  </a:cubicBezTo>
                  <a:cubicBezTo>
                    <a:pt x="2" y="3"/>
                    <a:pt x="2" y="2"/>
                    <a:pt x="2" y="2"/>
                  </a:cubicBezTo>
                  <a:cubicBezTo>
                    <a:pt x="3" y="1"/>
                    <a:pt x="3" y="1"/>
                    <a:pt x="3" y="1"/>
                  </a:cubicBezTo>
                  <a:cubicBezTo>
                    <a:pt x="3" y="1"/>
                    <a:pt x="3" y="0"/>
                    <a:pt x="2" y="0"/>
                  </a:cubicBezTo>
                  <a:cubicBezTo>
                    <a:pt x="2" y="0"/>
                    <a:pt x="1"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55" name="Freeform 154"/>
            <p:cNvSpPr>
              <a:spLocks/>
            </p:cNvSpPr>
            <p:nvPr/>
          </p:nvSpPr>
          <p:spPr bwMode="auto">
            <a:xfrm>
              <a:off x="10210800" y="2487613"/>
              <a:ext cx="9525" cy="7938"/>
            </a:xfrm>
            <a:custGeom>
              <a:avLst/>
              <a:gdLst>
                <a:gd name="T0" fmla="*/ 1 w 7"/>
                <a:gd name="T1" fmla="*/ 5 h 6"/>
                <a:gd name="T2" fmla="*/ 1 w 7"/>
                <a:gd name="T3" fmla="*/ 3 h 6"/>
                <a:gd name="T4" fmla="*/ 1 w 7"/>
                <a:gd name="T5" fmla="*/ 3 h 6"/>
                <a:gd name="T6" fmla="*/ 4 w 7"/>
                <a:gd name="T7" fmla="*/ 3 h 6"/>
                <a:gd name="T8" fmla="*/ 4 w 7"/>
                <a:gd name="T9" fmla="*/ 2 h 6"/>
                <a:gd name="T10" fmla="*/ 4 w 7"/>
                <a:gd name="T11" fmla="*/ 1 h 6"/>
                <a:gd name="T12" fmla="*/ 3 w 7"/>
                <a:gd name="T13" fmla="*/ 0 h 6"/>
                <a:gd name="T14" fmla="*/ 5 w 7"/>
                <a:gd name="T15" fmla="*/ 0 h 6"/>
                <a:gd name="T16" fmla="*/ 6 w 7"/>
                <a:gd name="T17" fmla="*/ 1 h 6"/>
                <a:gd name="T18" fmla="*/ 6 w 7"/>
                <a:gd name="T19" fmla="*/ 1 h 6"/>
                <a:gd name="T20" fmla="*/ 7 w 7"/>
                <a:gd name="T21" fmla="*/ 3 h 6"/>
                <a:gd name="T22" fmla="*/ 5 w 7"/>
                <a:gd name="T23" fmla="*/ 4 h 6"/>
                <a:gd name="T24" fmla="*/ 6 w 7"/>
                <a:gd name="T25" fmla="*/ 5 h 6"/>
                <a:gd name="T26" fmla="*/ 7 w 7"/>
                <a:gd name="T27" fmla="*/ 6 h 6"/>
                <a:gd name="T28" fmla="*/ 5 w 7"/>
                <a:gd name="T29" fmla="*/ 6 h 6"/>
                <a:gd name="T30" fmla="*/ 4 w 7"/>
                <a:gd name="T31" fmla="*/ 6 h 6"/>
                <a:gd name="T32" fmla="*/ 4 w 7"/>
                <a:gd name="T33" fmla="*/ 5 h 6"/>
                <a:gd name="T34" fmla="*/ 2 w 7"/>
                <a:gd name="T35" fmla="*/ 6 h 6"/>
                <a:gd name="T36" fmla="*/ 1 w 7"/>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1" y="5"/>
                  </a:moveTo>
                  <a:cubicBezTo>
                    <a:pt x="1" y="4"/>
                    <a:pt x="1" y="3"/>
                    <a:pt x="1" y="3"/>
                  </a:cubicBezTo>
                  <a:cubicBezTo>
                    <a:pt x="1" y="3"/>
                    <a:pt x="0" y="3"/>
                    <a:pt x="1" y="3"/>
                  </a:cubicBezTo>
                  <a:cubicBezTo>
                    <a:pt x="2" y="3"/>
                    <a:pt x="4" y="3"/>
                    <a:pt x="4" y="3"/>
                  </a:cubicBezTo>
                  <a:cubicBezTo>
                    <a:pt x="4" y="3"/>
                    <a:pt x="4" y="3"/>
                    <a:pt x="4" y="2"/>
                  </a:cubicBezTo>
                  <a:cubicBezTo>
                    <a:pt x="4" y="2"/>
                    <a:pt x="4" y="2"/>
                    <a:pt x="4" y="1"/>
                  </a:cubicBezTo>
                  <a:cubicBezTo>
                    <a:pt x="3" y="1"/>
                    <a:pt x="2" y="0"/>
                    <a:pt x="3" y="0"/>
                  </a:cubicBezTo>
                  <a:cubicBezTo>
                    <a:pt x="4" y="0"/>
                    <a:pt x="5" y="0"/>
                    <a:pt x="5" y="0"/>
                  </a:cubicBezTo>
                  <a:cubicBezTo>
                    <a:pt x="5" y="1"/>
                    <a:pt x="6" y="1"/>
                    <a:pt x="6" y="1"/>
                  </a:cubicBezTo>
                  <a:cubicBezTo>
                    <a:pt x="6" y="1"/>
                    <a:pt x="6" y="1"/>
                    <a:pt x="6" y="1"/>
                  </a:cubicBezTo>
                  <a:cubicBezTo>
                    <a:pt x="7" y="2"/>
                    <a:pt x="7" y="3"/>
                    <a:pt x="7" y="3"/>
                  </a:cubicBezTo>
                  <a:cubicBezTo>
                    <a:pt x="7" y="3"/>
                    <a:pt x="5" y="4"/>
                    <a:pt x="5" y="4"/>
                  </a:cubicBezTo>
                  <a:cubicBezTo>
                    <a:pt x="5" y="4"/>
                    <a:pt x="5" y="5"/>
                    <a:pt x="6" y="5"/>
                  </a:cubicBezTo>
                  <a:cubicBezTo>
                    <a:pt x="6" y="5"/>
                    <a:pt x="7" y="6"/>
                    <a:pt x="7" y="6"/>
                  </a:cubicBezTo>
                  <a:cubicBezTo>
                    <a:pt x="6" y="6"/>
                    <a:pt x="6" y="6"/>
                    <a:pt x="5" y="6"/>
                  </a:cubicBezTo>
                  <a:cubicBezTo>
                    <a:pt x="5" y="6"/>
                    <a:pt x="4" y="6"/>
                    <a:pt x="4" y="6"/>
                  </a:cubicBezTo>
                  <a:cubicBezTo>
                    <a:pt x="4" y="6"/>
                    <a:pt x="4" y="5"/>
                    <a:pt x="4" y="5"/>
                  </a:cubicBezTo>
                  <a:cubicBezTo>
                    <a:pt x="3" y="5"/>
                    <a:pt x="2" y="6"/>
                    <a:pt x="2" y="6"/>
                  </a:cubicBezTo>
                  <a:cubicBezTo>
                    <a:pt x="2" y="6"/>
                    <a:pt x="0" y="6"/>
                    <a:pt x="1" y="5"/>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56" name="Freeform 155"/>
            <p:cNvSpPr>
              <a:spLocks/>
            </p:cNvSpPr>
            <p:nvPr/>
          </p:nvSpPr>
          <p:spPr bwMode="auto">
            <a:xfrm>
              <a:off x="10220325" y="2484438"/>
              <a:ext cx="3175" cy="4763"/>
            </a:xfrm>
            <a:custGeom>
              <a:avLst/>
              <a:gdLst>
                <a:gd name="T0" fmla="*/ 0 w 2"/>
                <a:gd name="T1" fmla="*/ 2 h 3"/>
                <a:gd name="T2" fmla="*/ 1 w 2"/>
                <a:gd name="T3" fmla="*/ 1 h 3"/>
                <a:gd name="T4" fmla="*/ 2 w 2"/>
                <a:gd name="T5" fmla="*/ 1 h 3"/>
                <a:gd name="T6" fmla="*/ 2 w 2"/>
                <a:gd name="T7" fmla="*/ 1 h 3"/>
                <a:gd name="T8" fmla="*/ 2 w 2"/>
                <a:gd name="T9" fmla="*/ 3 h 3"/>
                <a:gd name="T10" fmla="*/ 1 w 2"/>
                <a:gd name="T11" fmla="*/ 3 h 3"/>
                <a:gd name="T12" fmla="*/ 1 w 2"/>
                <a:gd name="T13" fmla="*/ 3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cubicBezTo>
                    <a:pt x="0" y="1"/>
                    <a:pt x="0" y="1"/>
                    <a:pt x="1" y="1"/>
                  </a:cubicBezTo>
                  <a:cubicBezTo>
                    <a:pt x="1" y="1"/>
                    <a:pt x="2" y="1"/>
                    <a:pt x="2" y="1"/>
                  </a:cubicBezTo>
                  <a:cubicBezTo>
                    <a:pt x="2" y="1"/>
                    <a:pt x="2" y="0"/>
                    <a:pt x="2" y="1"/>
                  </a:cubicBezTo>
                  <a:cubicBezTo>
                    <a:pt x="2" y="2"/>
                    <a:pt x="2" y="3"/>
                    <a:pt x="2" y="3"/>
                  </a:cubicBezTo>
                  <a:cubicBezTo>
                    <a:pt x="2" y="3"/>
                    <a:pt x="2" y="3"/>
                    <a:pt x="1" y="3"/>
                  </a:cubicBezTo>
                  <a:cubicBezTo>
                    <a:pt x="1" y="3"/>
                    <a:pt x="1" y="3"/>
                    <a:pt x="1" y="3"/>
                  </a:cubicBezTo>
                  <a:cubicBezTo>
                    <a:pt x="1" y="3"/>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57" name="Freeform 156"/>
            <p:cNvSpPr>
              <a:spLocks/>
            </p:cNvSpPr>
            <p:nvPr/>
          </p:nvSpPr>
          <p:spPr bwMode="auto">
            <a:xfrm>
              <a:off x="10220325" y="2490788"/>
              <a:ext cx="6350" cy="4763"/>
            </a:xfrm>
            <a:custGeom>
              <a:avLst/>
              <a:gdLst>
                <a:gd name="T0" fmla="*/ 1 w 4"/>
                <a:gd name="T1" fmla="*/ 1 h 3"/>
                <a:gd name="T2" fmla="*/ 2 w 4"/>
                <a:gd name="T3" fmla="*/ 0 h 3"/>
                <a:gd name="T4" fmla="*/ 3 w 4"/>
                <a:gd name="T5" fmla="*/ 1 h 3"/>
                <a:gd name="T6" fmla="*/ 4 w 4"/>
                <a:gd name="T7" fmla="*/ 1 h 3"/>
                <a:gd name="T8" fmla="*/ 4 w 4"/>
                <a:gd name="T9" fmla="*/ 1 h 3"/>
                <a:gd name="T10" fmla="*/ 3 w 4"/>
                <a:gd name="T11" fmla="*/ 2 h 3"/>
                <a:gd name="T12" fmla="*/ 2 w 4"/>
                <a:gd name="T13" fmla="*/ 2 h 3"/>
                <a:gd name="T14" fmla="*/ 2 w 4"/>
                <a:gd name="T15" fmla="*/ 2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cubicBezTo>
                    <a:pt x="1" y="1"/>
                    <a:pt x="1" y="0"/>
                    <a:pt x="2" y="0"/>
                  </a:cubicBezTo>
                  <a:cubicBezTo>
                    <a:pt x="2" y="0"/>
                    <a:pt x="3" y="1"/>
                    <a:pt x="3" y="1"/>
                  </a:cubicBezTo>
                  <a:cubicBezTo>
                    <a:pt x="4" y="1"/>
                    <a:pt x="4" y="1"/>
                    <a:pt x="4" y="1"/>
                  </a:cubicBezTo>
                  <a:cubicBezTo>
                    <a:pt x="4" y="1"/>
                    <a:pt x="4" y="0"/>
                    <a:pt x="4" y="1"/>
                  </a:cubicBezTo>
                  <a:cubicBezTo>
                    <a:pt x="3" y="2"/>
                    <a:pt x="4" y="3"/>
                    <a:pt x="3" y="2"/>
                  </a:cubicBezTo>
                  <a:cubicBezTo>
                    <a:pt x="3" y="2"/>
                    <a:pt x="3" y="2"/>
                    <a:pt x="2" y="2"/>
                  </a:cubicBezTo>
                  <a:cubicBezTo>
                    <a:pt x="2" y="2"/>
                    <a:pt x="2" y="2"/>
                    <a:pt x="2" y="2"/>
                  </a:cubicBezTo>
                  <a:cubicBezTo>
                    <a:pt x="2" y="2"/>
                    <a:pt x="0"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58" name="Freeform 157"/>
            <p:cNvSpPr>
              <a:spLocks/>
            </p:cNvSpPr>
            <p:nvPr/>
          </p:nvSpPr>
          <p:spPr bwMode="auto">
            <a:xfrm>
              <a:off x="10223500" y="2482851"/>
              <a:ext cx="4763" cy="1588"/>
            </a:xfrm>
            <a:custGeom>
              <a:avLst/>
              <a:gdLst>
                <a:gd name="T0" fmla="*/ 0 w 3"/>
                <a:gd name="T1" fmla="*/ 1 h 2"/>
                <a:gd name="T2" fmla="*/ 0 w 3"/>
                <a:gd name="T3" fmla="*/ 0 h 2"/>
                <a:gd name="T4" fmla="*/ 3 w 3"/>
                <a:gd name="T5" fmla="*/ 1 h 2"/>
                <a:gd name="T6" fmla="*/ 3 w 3"/>
                <a:gd name="T7" fmla="*/ 2 h 2"/>
                <a:gd name="T8" fmla="*/ 2 w 3"/>
                <a:gd name="T9" fmla="*/ 2 h 2"/>
                <a:gd name="T10" fmla="*/ 1 w 3"/>
                <a:gd name="T11" fmla="*/ 2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cubicBezTo>
                    <a:pt x="0" y="0"/>
                    <a:pt x="0" y="0"/>
                    <a:pt x="0" y="0"/>
                  </a:cubicBezTo>
                  <a:cubicBezTo>
                    <a:pt x="1" y="0"/>
                    <a:pt x="2" y="0"/>
                    <a:pt x="3" y="1"/>
                  </a:cubicBezTo>
                  <a:cubicBezTo>
                    <a:pt x="3" y="1"/>
                    <a:pt x="3" y="1"/>
                    <a:pt x="3" y="2"/>
                  </a:cubicBezTo>
                  <a:cubicBezTo>
                    <a:pt x="2" y="2"/>
                    <a:pt x="2" y="2"/>
                    <a:pt x="2" y="2"/>
                  </a:cubicBezTo>
                  <a:cubicBezTo>
                    <a:pt x="2" y="2"/>
                    <a:pt x="1" y="2"/>
                    <a:pt x="1" y="2"/>
                  </a:cubicBezTo>
                  <a:cubicBezTo>
                    <a:pt x="1" y="2"/>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59" name="Freeform 158"/>
            <p:cNvSpPr>
              <a:spLocks/>
            </p:cNvSpPr>
            <p:nvPr/>
          </p:nvSpPr>
          <p:spPr bwMode="auto">
            <a:xfrm>
              <a:off x="10199688" y="2470151"/>
              <a:ext cx="7938" cy="3175"/>
            </a:xfrm>
            <a:custGeom>
              <a:avLst/>
              <a:gdLst>
                <a:gd name="T0" fmla="*/ 2 w 6"/>
                <a:gd name="T1" fmla="*/ 2 h 3"/>
                <a:gd name="T2" fmla="*/ 2 w 6"/>
                <a:gd name="T3" fmla="*/ 1 h 3"/>
                <a:gd name="T4" fmla="*/ 5 w 6"/>
                <a:gd name="T5" fmla="*/ 1 h 3"/>
                <a:gd name="T6" fmla="*/ 6 w 6"/>
                <a:gd name="T7" fmla="*/ 2 h 3"/>
                <a:gd name="T8" fmla="*/ 6 w 6"/>
                <a:gd name="T9" fmla="*/ 2 h 3"/>
                <a:gd name="T10" fmla="*/ 5 w 6"/>
                <a:gd name="T11" fmla="*/ 3 h 3"/>
                <a:gd name="T12" fmla="*/ 4 w 6"/>
                <a:gd name="T13" fmla="*/ 3 h 3"/>
                <a:gd name="T14" fmla="*/ 3 w 6"/>
                <a:gd name="T15" fmla="*/ 2 h 3"/>
                <a:gd name="T16" fmla="*/ 2 w 6"/>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2" y="2"/>
                  </a:moveTo>
                  <a:cubicBezTo>
                    <a:pt x="2" y="2"/>
                    <a:pt x="0" y="2"/>
                    <a:pt x="2" y="1"/>
                  </a:cubicBezTo>
                  <a:cubicBezTo>
                    <a:pt x="4" y="1"/>
                    <a:pt x="4" y="0"/>
                    <a:pt x="5" y="1"/>
                  </a:cubicBezTo>
                  <a:cubicBezTo>
                    <a:pt x="5" y="1"/>
                    <a:pt x="6" y="2"/>
                    <a:pt x="6" y="2"/>
                  </a:cubicBezTo>
                  <a:cubicBezTo>
                    <a:pt x="6" y="2"/>
                    <a:pt x="6" y="2"/>
                    <a:pt x="6" y="2"/>
                  </a:cubicBezTo>
                  <a:cubicBezTo>
                    <a:pt x="6" y="3"/>
                    <a:pt x="5" y="3"/>
                    <a:pt x="5" y="3"/>
                  </a:cubicBezTo>
                  <a:cubicBezTo>
                    <a:pt x="5" y="3"/>
                    <a:pt x="4" y="3"/>
                    <a:pt x="4" y="3"/>
                  </a:cubicBezTo>
                  <a:cubicBezTo>
                    <a:pt x="3" y="2"/>
                    <a:pt x="3" y="2"/>
                    <a:pt x="3" y="2"/>
                  </a:cubicBezTo>
                  <a:lnTo>
                    <a:pt x="2" y="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60" name="Freeform 159"/>
            <p:cNvSpPr>
              <a:spLocks/>
            </p:cNvSpPr>
            <p:nvPr/>
          </p:nvSpPr>
          <p:spPr bwMode="auto">
            <a:xfrm>
              <a:off x="10220325" y="2457451"/>
              <a:ext cx="6350" cy="3175"/>
            </a:xfrm>
            <a:custGeom>
              <a:avLst/>
              <a:gdLst>
                <a:gd name="T0" fmla="*/ 1 w 4"/>
                <a:gd name="T1" fmla="*/ 1 h 3"/>
                <a:gd name="T2" fmla="*/ 1 w 4"/>
                <a:gd name="T3" fmla="*/ 0 h 3"/>
                <a:gd name="T4" fmla="*/ 2 w 4"/>
                <a:gd name="T5" fmla="*/ 0 h 3"/>
                <a:gd name="T6" fmla="*/ 2 w 4"/>
                <a:gd name="T7" fmla="*/ 0 h 3"/>
                <a:gd name="T8" fmla="*/ 3 w 4"/>
                <a:gd name="T9" fmla="*/ 1 h 3"/>
                <a:gd name="T10" fmla="*/ 4 w 4"/>
                <a:gd name="T11" fmla="*/ 1 h 3"/>
                <a:gd name="T12" fmla="*/ 3 w 4"/>
                <a:gd name="T13" fmla="*/ 2 h 3"/>
                <a:gd name="T14" fmla="*/ 3 w 4"/>
                <a:gd name="T15" fmla="*/ 3 h 3"/>
                <a:gd name="T16" fmla="*/ 2 w 4"/>
                <a:gd name="T17" fmla="*/ 3 h 3"/>
                <a:gd name="T18" fmla="*/ 0 w 4"/>
                <a:gd name="T19" fmla="*/ 3 h 3"/>
                <a:gd name="T20" fmla="*/ 1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1" y="1"/>
                  </a:moveTo>
                  <a:cubicBezTo>
                    <a:pt x="1" y="1"/>
                    <a:pt x="0" y="1"/>
                    <a:pt x="1" y="0"/>
                  </a:cubicBezTo>
                  <a:cubicBezTo>
                    <a:pt x="1" y="0"/>
                    <a:pt x="2" y="0"/>
                    <a:pt x="2" y="0"/>
                  </a:cubicBezTo>
                  <a:cubicBezTo>
                    <a:pt x="2" y="0"/>
                    <a:pt x="2" y="0"/>
                    <a:pt x="2" y="0"/>
                  </a:cubicBezTo>
                  <a:cubicBezTo>
                    <a:pt x="3" y="0"/>
                    <a:pt x="3" y="1"/>
                    <a:pt x="3" y="1"/>
                  </a:cubicBezTo>
                  <a:cubicBezTo>
                    <a:pt x="3" y="1"/>
                    <a:pt x="4" y="0"/>
                    <a:pt x="4" y="1"/>
                  </a:cubicBezTo>
                  <a:cubicBezTo>
                    <a:pt x="3" y="2"/>
                    <a:pt x="3" y="2"/>
                    <a:pt x="3" y="2"/>
                  </a:cubicBezTo>
                  <a:cubicBezTo>
                    <a:pt x="3" y="2"/>
                    <a:pt x="4" y="3"/>
                    <a:pt x="3" y="3"/>
                  </a:cubicBezTo>
                  <a:cubicBezTo>
                    <a:pt x="2" y="3"/>
                    <a:pt x="2" y="2"/>
                    <a:pt x="2" y="3"/>
                  </a:cubicBezTo>
                  <a:cubicBezTo>
                    <a:pt x="1" y="3"/>
                    <a:pt x="0" y="3"/>
                    <a:pt x="0" y="3"/>
                  </a:cubicBezTo>
                  <a:cubicBezTo>
                    <a:pt x="0" y="2"/>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61" name="Freeform 160"/>
            <p:cNvSpPr>
              <a:spLocks/>
            </p:cNvSpPr>
            <p:nvPr/>
          </p:nvSpPr>
          <p:spPr bwMode="auto">
            <a:xfrm>
              <a:off x="10226675" y="2474913"/>
              <a:ext cx="3175" cy="4763"/>
            </a:xfrm>
            <a:custGeom>
              <a:avLst/>
              <a:gdLst>
                <a:gd name="T0" fmla="*/ 0 w 3"/>
                <a:gd name="T1" fmla="*/ 2 h 3"/>
                <a:gd name="T2" fmla="*/ 1 w 3"/>
                <a:gd name="T3" fmla="*/ 1 h 3"/>
                <a:gd name="T4" fmla="*/ 1 w 3"/>
                <a:gd name="T5" fmla="*/ 0 h 3"/>
                <a:gd name="T6" fmla="*/ 2 w 3"/>
                <a:gd name="T7" fmla="*/ 1 h 3"/>
                <a:gd name="T8" fmla="*/ 2 w 3"/>
                <a:gd name="T9" fmla="*/ 2 h 3"/>
                <a:gd name="T10" fmla="*/ 2 w 3"/>
                <a:gd name="T11" fmla="*/ 3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1" y="1"/>
                    <a:pt x="1" y="1"/>
                    <a:pt x="1" y="1"/>
                  </a:cubicBezTo>
                  <a:cubicBezTo>
                    <a:pt x="1" y="0"/>
                    <a:pt x="1" y="0"/>
                    <a:pt x="1" y="0"/>
                  </a:cubicBezTo>
                  <a:cubicBezTo>
                    <a:pt x="1" y="0"/>
                    <a:pt x="2" y="1"/>
                    <a:pt x="2" y="1"/>
                  </a:cubicBezTo>
                  <a:cubicBezTo>
                    <a:pt x="2" y="2"/>
                    <a:pt x="2" y="2"/>
                    <a:pt x="2" y="2"/>
                  </a:cubicBezTo>
                  <a:cubicBezTo>
                    <a:pt x="2" y="3"/>
                    <a:pt x="3" y="3"/>
                    <a:pt x="2" y="3"/>
                  </a:cubicBezTo>
                  <a:cubicBezTo>
                    <a:pt x="1" y="3"/>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62" name="Freeform 161"/>
            <p:cNvSpPr>
              <a:spLocks/>
            </p:cNvSpPr>
            <p:nvPr/>
          </p:nvSpPr>
          <p:spPr bwMode="auto">
            <a:xfrm>
              <a:off x="10266363" y="2530476"/>
              <a:ext cx="3175" cy="3175"/>
            </a:xfrm>
            <a:custGeom>
              <a:avLst/>
              <a:gdLst>
                <a:gd name="T0" fmla="*/ 0 w 3"/>
                <a:gd name="T1" fmla="*/ 0 h 2"/>
                <a:gd name="T2" fmla="*/ 2 w 3"/>
                <a:gd name="T3" fmla="*/ 0 h 2"/>
                <a:gd name="T4" fmla="*/ 3 w 3"/>
                <a:gd name="T5" fmla="*/ 0 h 2"/>
                <a:gd name="T6" fmla="*/ 2 w 3"/>
                <a:gd name="T7" fmla="*/ 2 h 2"/>
                <a:gd name="T8" fmla="*/ 1 w 3"/>
                <a:gd name="T9" fmla="*/ 2 h 2"/>
                <a:gd name="T10" fmla="*/ 0 w 3"/>
                <a:gd name="T11" fmla="*/ 2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cubicBezTo>
                    <a:pt x="0" y="0"/>
                    <a:pt x="1" y="0"/>
                    <a:pt x="2" y="0"/>
                  </a:cubicBezTo>
                  <a:cubicBezTo>
                    <a:pt x="2" y="0"/>
                    <a:pt x="3" y="0"/>
                    <a:pt x="3" y="0"/>
                  </a:cubicBezTo>
                  <a:cubicBezTo>
                    <a:pt x="3" y="1"/>
                    <a:pt x="3" y="1"/>
                    <a:pt x="2" y="2"/>
                  </a:cubicBezTo>
                  <a:cubicBezTo>
                    <a:pt x="1" y="2"/>
                    <a:pt x="1" y="2"/>
                    <a:pt x="1" y="2"/>
                  </a:cubicBezTo>
                  <a:cubicBezTo>
                    <a:pt x="1" y="2"/>
                    <a:pt x="0" y="2"/>
                    <a:pt x="0" y="2"/>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63" name="Freeform 162"/>
            <p:cNvSpPr>
              <a:spLocks/>
            </p:cNvSpPr>
            <p:nvPr/>
          </p:nvSpPr>
          <p:spPr bwMode="auto">
            <a:xfrm>
              <a:off x="10250488" y="2527301"/>
              <a:ext cx="3175" cy="1588"/>
            </a:xfrm>
            <a:custGeom>
              <a:avLst/>
              <a:gdLst>
                <a:gd name="T0" fmla="*/ 1 w 2"/>
                <a:gd name="T1" fmla="*/ 1 h 1"/>
                <a:gd name="T2" fmla="*/ 0 w 2"/>
                <a:gd name="T3" fmla="*/ 0 h 1"/>
                <a:gd name="T4" fmla="*/ 1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0" y="0"/>
                    <a:pt x="0" y="0"/>
                    <a:pt x="0" y="0"/>
                  </a:cubicBezTo>
                  <a:cubicBezTo>
                    <a:pt x="1" y="0"/>
                    <a:pt x="1" y="0"/>
                    <a:pt x="1" y="0"/>
                  </a:cubicBezTo>
                  <a:cubicBezTo>
                    <a:pt x="1" y="0"/>
                    <a:pt x="1" y="0"/>
                    <a:pt x="2" y="0"/>
                  </a:cubicBezTo>
                  <a:cubicBezTo>
                    <a:pt x="2" y="0"/>
                    <a:pt x="2" y="1"/>
                    <a:pt x="2" y="1"/>
                  </a:cubicBezTo>
                  <a:cubicBezTo>
                    <a:pt x="1" y="1"/>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64" name="Freeform 163"/>
            <p:cNvSpPr>
              <a:spLocks/>
            </p:cNvSpPr>
            <p:nvPr/>
          </p:nvSpPr>
          <p:spPr bwMode="auto">
            <a:xfrm>
              <a:off x="10261600" y="2532063"/>
              <a:ext cx="3175" cy="1588"/>
            </a:xfrm>
            <a:custGeom>
              <a:avLst/>
              <a:gdLst>
                <a:gd name="T0" fmla="*/ 1 w 2"/>
                <a:gd name="T1" fmla="*/ 1 h 1"/>
                <a:gd name="T2" fmla="*/ 1 w 2"/>
                <a:gd name="T3" fmla="*/ 0 h 1"/>
                <a:gd name="T4" fmla="*/ 2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0" y="1"/>
                    <a:pt x="1" y="0"/>
                  </a:cubicBezTo>
                  <a:cubicBezTo>
                    <a:pt x="1" y="0"/>
                    <a:pt x="2" y="0"/>
                    <a:pt x="2" y="0"/>
                  </a:cubicBezTo>
                  <a:cubicBezTo>
                    <a:pt x="2" y="0"/>
                    <a:pt x="2" y="0"/>
                    <a:pt x="2" y="0"/>
                  </a:cubicBezTo>
                  <a:cubicBezTo>
                    <a:pt x="2" y="1"/>
                    <a:pt x="2" y="1"/>
                    <a:pt x="2" y="1"/>
                  </a:cubicBezTo>
                  <a:cubicBezTo>
                    <a:pt x="1" y="1"/>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65" name="Freeform 164"/>
            <p:cNvSpPr>
              <a:spLocks/>
            </p:cNvSpPr>
            <p:nvPr/>
          </p:nvSpPr>
          <p:spPr bwMode="auto">
            <a:xfrm>
              <a:off x="10213975" y="2498726"/>
              <a:ext cx="1588" cy="1588"/>
            </a:xfrm>
            <a:custGeom>
              <a:avLst/>
              <a:gdLst>
                <a:gd name="T0" fmla="*/ 0 w 2"/>
                <a:gd name="T1" fmla="*/ 1 h 1"/>
                <a:gd name="T2" fmla="*/ 0 w 2"/>
                <a:gd name="T3" fmla="*/ 0 h 1"/>
                <a:gd name="T4" fmla="*/ 1 w 2"/>
                <a:gd name="T5" fmla="*/ 0 h 1"/>
                <a:gd name="T6" fmla="*/ 2 w 2"/>
                <a:gd name="T7" fmla="*/ 0 h 1"/>
                <a:gd name="T8" fmla="*/ 2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0"/>
                    <a:pt x="0" y="0"/>
                    <a:pt x="0" y="0"/>
                  </a:cubicBezTo>
                  <a:cubicBezTo>
                    <a:pt x="1" y="0"/>
                    <a:pt x="1" y="0"/>
                    <a:pt x="1" y="0"/>
                  </a:cubicBezTo>
                  <a:cubicBezTo>
                    <a:pt x="2" y="0"/>
                    <a:pt x="2" y="0"/>
                    <a:pt x="2" y="0"/>
                  </a:cubicBezTo>
                  <a:cubicBezTo>
                    <a:pt x="2" y="0"/>
                    <a:pt x="2" y="1"/>
                    <a:pt x="2" y="1"/>
                  </a:cubicBezTo>
                  <a:cubicBezTo>
                    <a:pt x="1" y="1"/>
                    <a:pt x="1" y="1"/>
                    <a:pt x="1" y="1"/>
                  </a:cubicBezTo>
                  <a:cubicBezTo>
                    <a:pt x="0" y="1"/>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66" name="Freeform 165"/>
            <p:cNvSpPr>
              <a:spLocks/>
            </p:cNvSpPr>
            <p:nvPr/>
          </p:nvSpPr>
          <p:spPr bwMode="auto">
            <a:xfrm>
              <a:off x="10179050" y="2470151"/>
              <a:ext cx="3175" cy="0"/>
            </a:xfrm>
            <a:custGeom>
              <a:avLst/>
              <a:gdLst>
                <a:gd name="T0" fmla="*/ 0 w 2"/>
                <a:gd name="T1" fmla="*/ 1 h 1"/>
                <a:gd name="T2" fmla="*/ 1 w 2"/>
                <a:gd name="T3" fmla="*/ 1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2" y="0"/>
                    <a:pt x="2" y="1"/>
                  </a:cubicBezTo>
                  <a:cubicBezTo>
                    <a:pt x="2" y="1"/>
                    <a:pt x="1" y="1"/>
                    <a:pt x="1" y="1"/>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67" name="Freeform 166"/>
            <p:cNvSpPr>
              <a:spLocks/>
            </p:cNvSpPr>
            <p:nvPr/>
          </p:nvSpPr>
          <p:spPr bwMode="auto">
            <a:xfrm>
              <a:off x="10212388" y="2479676"/>
              <a:ext cx="1588" cy="3175"/>
            </a:xfrm>
            <a:custGeom>
              <a:avLst/>
              <a:gdLst>
                <a:gd name="T0" fmla="*/ 0 w 1"/>
                <a:gd name="T1" fmla="*/ 2 h 2"/>
                <a:gd name="T2" fmla="*/ 1 w 1"/>
                <a:gd name="T3" fmla="*/ 0 h 2"/>
                <a:gd name="T4" fmla="*/ 1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0"/>
                  </a:lnTo>
                  <a:lnTo>
                    <a:pt x="1" y="0"/>
                  </a:lnTo>
                  <a:lnTo>
                    <a:pt x="1" y="1"/>
                  </a:lnTo>
                  <a:lnTo>
                    <a:pt x="0" y="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68" name="Freeform 167"/>
            <p:cNvSpPr>
              <a:spLocks/>
            </p:cNvSpPr>
            <p:nvPr/>
          </p:nvSpPr>
          <p:spPr bwMode="auto">
            <a:xfrm>
              <a:off x="10215563" y="2482851"/>
              <a:ext cx="1588" cy="0"/>
            </a:xfrm>
            <a:custGeom>
              <a:avLst/>
              <a:gdLst>
                <a:gd name="T0" fmla="*/ 0 w 1"/>
                <a:gd name="T1" fmla="*/ 0 h 1"/>
                <a:gd name="T2" fmla="*/ 1 w 1"/>
                <a:gd name="T3" fmla="*/ 0 h 1"/>
                <a:gd name="T4" fmla="*/ 1 w 1"/>
                <a:gd name="T5" fmla="*/ 0 h 1"/>
                <a:gd name="T6" fmla="*/ 1 w 1"/>
                <a:gd name="T7" fmla="*/ 0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1" y="0"/>
                    <a:pt x="1" y="0"/>
                    <a:pt x="1" y="0"/>
                  </a:cubicBezTo>
                  <a:cubicBezTo>
                    <a:pt x="1" y="0"/>
                    <a:pt x="1" y="0"/>
                    <a:pt x="1" y="0"/>
                  </a:cubicBezTo>
                  <a:cubicBezTo>
                    <a:pt x="1" y="0"/>
                    <a:pt x="1" y="0"/>
                    <a:pt x="1" y="0"/>
                  </a:cubicBezTo>
                  <a:cubicBezTo>
                    <a:pt x="1" y="1"/>
                    <a:pt x="0" y="1"/>
                    <a:pt x="0"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69" name="Freeform 168"/>
            <p:cNvSpPr>
              <a:spLocks/>
            </p:cNvSpPr>
            <p:nvPr/>
          </p:nvSpPr>
          <p:spPr bwMode="auto">
            <a:xfrm>
              <a:off x="10231438" y="2495551"/>
              <a:ext cx="1588" cy="1588"/>
            </a:xfrm>
            <a:custGeom>
              <a:avLst/>
              <a:gdLst>
                <a:gd name="T0" fmla="*/ 0 w 1"/>
                <a:gd name="T1" fmla="*/ 1 h 2"/>
                <a:gd name="T2" fmla="*/ 0 w 1"/>
                <a:gd name="T3" fmla="*/ 0 h 2"/>
                <a:gd name="T4" fmla="*/ 1 w 1"/>
                <a:gd name="T5" fmla="*/ 1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0"/>
                    <a:pt x="0" y="0"/>
                  </a:cubicBezTo>
                  <a:cubicBezTo>
                    <a:pt x="0" y="0"/>
                    <a:pt x="1" y="0"/>
                    <a:pt x="1" y="1"/>
                  </a:cubicBezTo>
                  <a:cubicBezTo>
                    <a:pt x="1" y="1"/>
                    <a:pt x="1" y="2"/>
                    <a:pt x="1"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70" name="Freeform 169"/>
            <p:cNvSpPr>
              <a:spLocks/>
            </p:cNvSpPr>
            <p:nvPr/>
          </p:nvSpPr>
          <p:spPr bwMode="auto">
            <a:xfrm>
              <a:off x="10218738" y="2505076"/>
              <a:ext cx="4763" cy="1588"/>
            </a:xfrm>
            <a:custGeom>
              <a:avLst/>
              <a:gdLst>
                <a:gd name="T0" fmla="*/ 0 w 3"/>
                <a:gd name="T1" fmla="*/ 1 h 1"/>
                <a:gd name="T2" fmla="*/ 0 w 3"/>
                <a:gd name="T3" fmla="*/ 0 h 1"/>
                <a:gd name="T4" fmla="*/ 1 w 3"/>
                <a:gd name="T5" fmla="*/ 0 h 1"/>
                <a:gd name="T6" fmla="*/ 2 w 3"/>
                <a:gd name="T7" fmla="*/ 0 h 1"/>
                <a:gd name="T8" fmla="*/ 2 w 3"/>
                <a:gd name="T9" fmla="*/ 1 h 1"/>
                <a:gd name="T10" fmla="*/ 1 w 3"/>
                <a:gd name="T11" fmla="*/ 1 h 1"/>
                <a:gd name="T12" fmla="*/ 0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1"/>
                  </a:moveTo>
                  <a:cubicBezTo>
                    <a:pt x="0" y="0"/>
                    <a:pt x="0" y="0"/>
                    <a:pt x="0" y="0"/>
                  </a:cubicBezTo>
                  <a:cubicBezTo>
                    <a:pt x="1" y="0"/>
                    <a:pt x="1" y="0"/>
                    <a:pt x="1" y="0"/>
                  </a:cubicBezTo>
                  <a:cubicBezTo>
                    <a:pt x="1" y="0"/>
                    <a:pt x="2" y="0"/>
                    <a:pt x="2" y="0"/>
                  </a:cubicBezTo>
                  <a:cubicBezTo>
                    <a:pt x="2" y="1"/>
                    <a:pt x="3" y="1"/>
                    <a:pt x="2" y="1"/>
                  </a:cubicBezTo>
                  <a:cubicBezTo>
                    <a:pt x="1" y="1"/>
                    <a:pt x="1" y="1"/>
                    <a:pt x="1" y="1"/>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71" name="Freeform 170"/>
            <p:cNvSpPr>
              <a:spLocks/>
            </p:cNvSpPr>
            <p:nvPr/>
          </p:nvSpPr>
          <p:spPr bwMode="auto">
            <a:xfrm>
              <a:off x="10221913" y="2497138"/>
              <a:ext cx="1588" cy="3175"/>
            </a:xfrm>
            <a:custGeom>
              <a:avLst/>
              <a:gdLst>
                <a:gd name="T0" fmla="*/ 0 w 1"/>
                <a:gd name="T1" fmla="*/ 2 h 2"/>
                <a:gd name="T2" fmla="*/ 0 w 1"/>
                <a:gd name="T3" fmla="*/ 0 h 2"/>
                <a:gd name="T4" fmla="*/ 1 w 1"/>
                <a:gd name="T5" fmla="*/ 1 h 2"/>
                <a:gd name="T6" fmla="*/ 1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0"/>
                    <a:pt x="0" y="0"/>
                  </a:cubicBezTo>
                  <a:cubicBezTo>
                    <a:pt x="0" y="0"/>
                    <a:pt x="1" y="0"/>
                    <a:pt x="1" y="1"/>
                  </a:cubicBezTo>
                  <a:cubicBezTo>
                    <a:pt x="1" y="1"/>
                    <a:pt x="1" y="1"/>
                    <a:pt x="1" y="2"/>
                  </a:cubicBezTo>
                  <a:cubicBezTo>
                    <a:pt x="1" y="2"/>
                    <a:pt x="1"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72" name="Freeform 171"/>
            <p:cNvSpPr>
              <a:spLocks/>
            </p:cNvSpPr>
            <p:nvPr/>
          </p:nvSpPr>
          <p:spPr bwMode="auto">
            <a:xfrm>
              <a:off x="10223500" y="2501901"/>
              <a:ext cx="3175" cy="1588"/>
            </a:xfrm>
            <a:custGeom>
              <a:avLst/>
              <a:gdLst>
                <a:gd name="T0" fmla="*/ 0 w 2"/>
                <a:gd name="T1" fmla="*/ 1 h 1"/>
                <a:gd name="T2" fmla="*/ 1 w 2"/>
                <a:gd name="T3" fmla="*/ 0 h 1"/>
                <a:gd name="T4" fmla="*/ 2 w 2"/>
                <a:gd name="T5" fmla="*/ 0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1" y="0"/>
                  </a:lnTo>
                  <a:lnTo>
                    <a:pt x="2" y="0"/>
                  </a:lnTo>
                  <a:lnTo>
                    <a:pt x="1" y="1"/>
                  </a:ln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73" name="Freeform 172"/>
            <p:cNvSpPr>
              <a:spLocks/>
            </p:cNvSpPr>
            <p:nvPr/>
          </p:nvSpPr>
          <p:spPr bwMode="auto">
            <a:xfrm>
              <a:off x="10263188" y="2513013"/>
              <a:ext cx="3175" cy="1588"/>
            </a:xfrm>
            <a:custGeom>
              <a:avLst/>
              <a:gdLst>
                <a:gd name="T0" fmla="*/ 0 w 2"/>
                <a:gd name="T1" fmla="*/ 1 h 1"/>
                <a:gd name="T2" fmla="*/ 1 w 2"/>
                <a:gd name="T3" fmla="*/ 0 h 1"/>
                <a:gd name="T4" fmla="*/ 2 w 2"/>
                <a:gd name="T5" fmla="*/ 0 h 1"/>
                <a:gd name="T6" fmla="*/ 2 w 2"/>
                <a:gd name="T7" fmla="*/ 1 h 1"/>
                <a:gd name="T8" fmla="*/ 2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1" y="0"/>
                  </a:cubicBezTo>
                  <a:cubicBezTo>
                    <a:pt x="1" y="0"/>
                    <a:pt x="2" y="0"/>
                    <a:pt x="2" y="0"/>
                  </a:cubicBezTo>
                  <a:cubicBezTo>
                    <a:pt x="2" y="0"/>
                    <a:pt x="2" y="0"/>
                    <a:pt x="2" y="1"/>
                  </a:cubicBezTo>
                  <a:cubicBezTo>
                    <a:pt x="2" y="1"/>
                    <a:pt x="2" y="1"/>
                    <a:pt x="2" y="1"/>
                  </a:cubicBezTo>
                  <a:cubicBezTo>
                    <a:pt x="2" y="1"/>
                    <a:pt x="2" y="1"/>
                    <a:pt x="1" y="1"/>
                  </a:cubicBezTo>
                  <a:cubicBezTo>
                    <a:pt x="1" y="1"/>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74" name="Freeform 173"/>
            <p:cNvSpPr>
              <a:spLocks/>
            </p:cNvSpPr>
            <p:nvPr/>
          </p:nvSpPr>
          <p:spPr bwMode="auto">
            <a:xfrm>
              <a:off x="10266363" y="2520951"/>
              <a:ext cx="1588" cy="1588"/>
            </a:xfrm>
            <a:custGeom>
              <a:avLst/>
              <a:gdLst>
                <a:gd name="T0" fmla="*/ 0 w 2"/>
                <a:gd name="T1" fmla="*/ 0 h 1"/>
                <a:gd name="T2" fmla="*/ 1 w 2"/>
                <a:gd name="T3" fmla="*/ 0 h 1"/>
                <a:gd name="T4" fmla="*/ 2 w 2"/>
                <a:gd name="T5" fmla="*/ 0 h 1"/>
                <a:gd name="T6" fmla="*/ 2 w 2"/>
                <a:gd name="T7" fmla="*/ 1 h 1"/>
                <a:gd name="T8" fmla="*/ 1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1" y="0"/>
                  </a:cubicBezTo>
                  <a:cubicBezTo>
                    <a:pt x="1" y="0"/>
                    <a:pt x="1" y="0"/>
                    <a:pt x="2" y="0"/>
                  </a:cubicBezTo>
                  <a:cubicBezTo>
                    <a:pt x="2" y="0"/>
                    <a:pt x="2" y="1"/>
                    <a:pt x="2" y="1"/>
                  </a:cubicBezTo>
                  <a:cubicBezTo>
                    <a:pt x="1" y="1"/>
                    <a:pt x="1" y="1"/>
                    <a:pt x="1"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75" name="Freeform 174"/>
            <p:cNvSpPr>
              <a:spLocks/>
            </p:cNvSpPr>
            <p:nvPr/>
          </p:nvSpPr>
          <p:spPr bwMode="auto">
            <a:xfrm>
              <a:off x="10266363" y="2525713"/>
              <a:ext cx="1588" cy="1588"/>
            </a:xfrm>
            <a:custGeom>
              <a:avLst/>
              <a:gdLst>
                <a:gd name="T0" fmla="*/ 0 w 1"/>
                <a:gd name="T1" fmla="*/ 1 h 1"/>
                <a:gd name="T2" fmla="*/ 0 w 1"/>
                <a:gd name="T3" fmla="*/ 0 h 1"/>
                <a:gd name="T4" fmla="*/ 1 w 1"/>
                <a:gd name="T5" fmla="*/ 0 h 1"/>
                <a:gd name="T6" fmla="*/ 1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76" name="Freeform 175"/>
            <p:cNvSpPr>
              <a:spLocks/>
            </p:cNvSpPr>
            <p:nvPr/>
          </p:nvSpPr>
          <p:spPr bwMode="auto">
            <a:xfrm>
              <a:off x="10261600" y="2520951"/>
              <a:ext cx="1588" cy="1588"/>
            </a:xfrm>
            <a:custGeom>
              <a:avLst/>
              <a:gdLst>
                <a:gd name="T0" fmla="*/ 0 w 1"/>
                <a:gd name="T1" fmla="*/ 1 h 2"/>
                <a:gd name="T2" fmla="*/ 0 w 1"/>
                <a:gd name="T3" fmla="*/ 0 h 2"/>
                <a:gd name="T4" fmla="*/ 1 w 1"/>
                <a:gd name="T5" fmla="*/ 1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0"/>
                    <a:pt x="0" y="0"/>
                  </a:cubicBezTo>
                  <a:cubicBezTo>
                    <a:pt x="0" y="0"/>
                    <a:pt x="1" y="0"/>
                    <a:pt x="1" y="1"/>
                  </a:cubicBezTo>
                  <a:cubicBezTo>
                    <a:pt x="1" y="1"/>
                    <a:pt x="1" y="2"/>
                    <a:pt x="1"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77" name="Freeform 176"/>
            <p:cNvSpPr>
              <a:spLocks/>
            </p:cNvSpPr>
            <p:nvPr/>
          </p:nvSpPr>
          <p:spPr bwMode="auto">
            <a:xfrm>
              <a:off x="10253663" y="2503488"/>
              <a:ext cx="1588" cy="1588"/>
            </a:xfrm>
            <a:custGeom>
              <a:avLst/>
              <a:gdLst>
                <a:gd name="T0" fmla="*/ 0 w 2"/>
                <a:gd name="T1" fmla="*/ 1 h 1"/>
                <a:gd name="T2" fmla="*/ 0 w 2"/>
                <a:gd name="T3" fmla="*/ 0 h 1"/>
                <a:gd name="T4" fmla="*/ 1 w 2"/>
                <a:gd name="T5" fmla="*/ 0 h 1"/>
                <a:gd name="T6" fmla="*/ 1 w 2"/>
                <a:gd name="T7" fmla="*/ 1 h 1"/>
                <a:gd name="T8" fmla="*/ 1 w 2"/>
                <a:gd name="T9" fmla="*/ 1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0"/>
                    <a:pt x="0" y="0"/>
                    <a:pt x="0" y="0"/>
                  </a:cubicBezTo>
                  <a:cubicBezTo>
                    <a:pt x="1" y="0"/>
                    <a:pt x="1" y="0"/>
                    <a:pt x="1" y="0"/>
                  </a:cubicBezTo>
                  <a:cubicBezTo>
                    <a:pt x="1" y="0"/>
                    <a:pt x="1" y="1"/>
                    <a:pt x="1" y="1"/>
                  </a:cubicBezTo>
                  <a:cubicBezTo>
                    <a:pt x="2" y="1"/>
                    <a:pt x="1" y="1"/>
                    <a:pt x="1" y="1"/>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78" name="Freeform 177"/>
            <p:cNvSpPr>
              <a:spLocks/>
            </p:cNvSpPr>
            <p:nvPr/>
          </p:nvSpPr>
          <p:spPr bwMode="auto">
            <a:xfrm>
              <a:off x="10234613" y="2532063"/>
              <a:ext cx="4763" cy="1588"/>
            </a:xfrm>
            <a:custGeom>
              <a:avLst/>
              <a:gdLst>
                <a:gd name="T0" fmla="*/ 0 w 3"/>
                <a:gd name="T1" fmla="*/ 1 h 2"/>
                <a:gd name="T2" fmla="*/ 2 w 3"/>
                <a:gd name="T3" fmla="*/ 0 h 2"/>
                <a:gd name="T4" fmla="*/ 3 w 3"/>
                <a:gd name="T5" fmla="*/ 1 h 2"/>
                <a:gd name="T6" fmla="*/ 3 w 3"/>
                <a:gd name="T7" fmla="*/ 2 h 2"/>
                <a:gd name="T8" fmla="*/ 2 w 3"/>
                <a:gd name="T9" fmla="*/ 2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1" y="1"/>
                    <a:pt x="2" y="0"/>
                    <a:pt x="2" y="0"/>
                  </a:cubicBezTo>
                  <a:cubicBezTo>
                    <a:pt x="2" y="0"/>
                    <a:pt x="3" y="0"/>
                    <a:pt x="3" y="1"/>
                  </a:cubicBezTo>
                  <a:cubicBezTo>
                    <a:pt x="3" y="1"/>
                    <a:pt x="3" y="2"/>
                    <a:pt x="3" y="2"/>
                  </a:cubicBezTo>
                  <a:cubicBezTo>
                    <a:pt x="2" y="2"/>
                    <a:pt x="2" y="2"/>
                    <a:pt x="2" y="2"/>
                  </a:cubicBezTo>
                  <a:cubicBezTo>
                    <a:pt x="2" y="2"/>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79" name="Rectangle 178"/>
            <p:cNvSpPr>
              <a:spLocks noChangeArrowheads="1"/>
            </p:cNvSpPr>
            <p:nvPr/>
          </p:nvSpPr>
          <p:spPr bwMode="auto">
            <a:xfrm>
              <a:off x="10279063" y="2525713"/>
              <a:ext cx="1588" cy="1588"/>
            </a:xfrm>
            <a:prstGeom prst="rect">
              <a:avLst/>
            </a:pr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80" name="Freeform 179"/>
            <p:cNvSpPr>
              <a:spLocks/>
            </p:cNvSpPr>
            <p:nvPr/>
          </p:nvSpPr>
          <p:spPr bwMode="auto">
            <a:xfrm>
              <a:off x="10228263" y="2508251"/>
              <a:ext cx="3175" cy="0"/>
            </a:xfrm>
            <a:custGeom>
              <a:avLst/>
              <a:gdLst>
                <a:gd name="T0" fmla="*/ 1 w 2"/>
                <a:gd name="T1" fmla="*/ 0 h 1"/>
                <a:gd name="T2" fmla="*/ 0 w 2"/>
                <a:gd name="T3" fmla="*/ 1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1" y="1"/>
                  </a:cubicBezTo>
                  <a:cubicBezTo>
                    <a:pt x="2" y="1"/>
                    <a:pt x="2" y="1"/>
                    <a:pt x="2" y="1"/>
                  </a:cubicBezTo>
                  <a:cubicBezTo>
                    <a:pt x="2" y="1"/>
                    <a:pt x="2"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81" name="Freeform 180"/>
            <p:cNvSpPr>
              <a:spLocks/>
            </p:cNvSpPr>
            <p:nvPr/>
          </p:nvSpPr>
          <p:spPr bwMode="auto">
            <a:xfrm>
              <a:off x="10236200" y="2501901"/>
              <a:ext cx="1588" cy="3175"/>
            </a:xfrm>
            <a:custGeom>
              <a:avLst/>
              <a:gdLst>
                <a:gd name="T0" fmla="*/ 0 w 1"/>
                <a:gd name="T1" fmla="*/ 1 h 2"/>
                <a:gd name="T2" fmla="*/ 1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0"/>
                    <a:pt x="1" y="1"/>
                  </a:cubicBezTo>
                  <a:cubicBezTo>
                    <a:pt x="1" y="1"/>
                    <a:pt x="1" y="2"/>
                    <a:pt x="1"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82" name="Rectangle 181"/>
            <p:cNvSpPr>
              <a:spLocks noChangeArrowheads="1"/>
            </p:cNvSpPr>
            <p:nvPr/>
          </p:nvSpPr>
          <p:spPr bwMode="auto">
            <a:xfrm>
              <a:off x="10236200" y="2508251"/>
              <a:ext cx="1588" cy="1588"/>
            </a:xfrm>
            <a:prstGeom prst="rect">
              <a:avLst/>
            </a:pr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83" name="Freeform 182"/>
            <p:cNvSpPr>
              <a:spLocks/>
            </p:cNvSpPr>
            <p:nvPr/>
          </p:nvSpPr>
          <p:spPr bwMode="auto">
            <a:xfrm>
              <a:off x="10245725" y="2506663"/>
              <a:ext cx="1588" cy="1588"/>
            </a:xfrm>
            <a:custGeom>
              <a:avLst/>
              <a:gdLst>
                <a:gd name="T0" fmla="*/ 0 w 1"/>
                <a:gd name="T1" fmla="*/ 0 h 1"/>
                <a:gd name="T2" fmla="*/ 1 w 1"/>
                <a:gd name="T3" fmla="*/ 0 h 1"/>
                <a:gd name="T4" fmla="*/ 1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1" y="0"/>
                  </a:lnTo>
                  <a:lnTo>
                    <a:pt x="1" y="1"/>
                  </a:ln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84" name="Freeform 183"/>
            <p:cNvSpPr>
              <a:spLocks/>
            </p:cNvSpPr>
            <p:nvPr/>
          </p:nvSpPr>
          <p:spPr bwMode="auto">
            <a:xfrm>
              <a:off x="10250488" y="2508251"/>
              <a:ext cx="3175" cy="0"/>
            </a:xfrm>
            <a:custGeom>
              <a:avLst/>
              <a:gdLst>
                <a:gd name="T0" fmla="*/ 1 w 2"/>
                <a:gd name="T1" fmla="*/ 2 w 2"/>
                <a:gd name="T2" fmla="*/ 2 w 2"/>
                <a:gd name="T3" fmla="*/ 0 w 2"/>
                <a:gd name="T4" fmla="*/ 1 w 2"/>
              </a:gdLst>
              <a:ahLst/>
              <a:cxnLst>
                <a:cxn ang="0">
                  <a:pos x="T0" y="0"/>
                </a:cxn>
                <a:cxn ang="0">
                  <a:pos x="T1" y="0"/>
                </a:cxn>
                <a:cxn ang="0">
                  <a:pos x="T2" y="0"/>
                </a:cxn>
                <a:cxn ang="0">
                  <a:pos x="T3" y="0"/>
                </a:cxn>
                <a:cxn ang="0">
                  <a:pos x="T4" y="0"/>
                </a:cxn>
              </a:cxnLst>
              <a:rect l="0" t="0" r="r" b="b"/>
              <a:pathLst>
                <a:path w="2">
                  <a:moveTo>
                    <a:pt x="1" y="0"/>
                  </a:moveTo>
                  <a:lnTo>
                    <a:pt x="2" y="0"/>
                  </a:lnTo>
                  <a:lnTo>
                    <a:pt x="2" y="0"/>
                  </a:lnTo>
                  <a:lnTo>
                    <a:pt x="0" y="0"/>
                  </a:lnTo>
                  <a:lnTo>
                    <a:pt x="1"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85" name="Freeform 184"/>
            <p:cNvSpPr>
              <a:spLocks/>
            </p:cNvSpPr>
            <p:nvPr/>
          </p:nvSpPr>
          <p:spPr bwMode="auto">
            <a:xfrm>
              <a:off x="10260013" y="2508251"/>
              <a:ext cx="1588" cy="1588"/>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0" y="1"/>
                  </a:ln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86" name="Freeform 185"/>
            <p:cNvSpPr>
              <a:spLocks/>
            </p:cNvSpPr>
            <p:nvPr/>
          </p:nvSpPr>
          <p:spPr bwMode="auto">
            <a:xfrm>
              <a:off x="10256838" y="2514601"/>
              <a:ext cx="1588" cy="3175"/>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lnTo>
                    <a:pt x="1" y="0"/>
                  </a:lnTo>
                  <a:lnTo>
                    <a:pt x="0" y="2"/>
                  </a:ln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87" name="Freeform 186"/>
            <p:cNvSpPr>
              <a:spLocks/>
            </p:cNvSpPr>
            <p:nvPr/>
          </p:nvSpPr>
          <p:spPr bwMode="auto">
            <a:xfrm>
              <a:off x="10209213" y="2482851"/>
              <a:ext cx="1588" cy="1588"/>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2"/>
                    <a:pt x="0" y="2"/>
                  </a:cubicBezTo>
                  <a:cubicBezTo>
                    <a:pt x="1" y="2"/>
                    <a:pt x="1" y="1"/>
                    <a:pt x="1" y="1"/>
                  </a:cubicBezTo>
                  <a:cubicBezTo>
                    <a:pt x="1" y="1"/>
                    <a:pt x="0" y="0"/>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88" name="Freeform 187"/>
            <p:cNvSpPr>
              <a:spLocks/>
            </p:cNvSpPr>
            <p:nvPr/>
          </p:nvSpPr>
          <p:spPr bwMode="auto">
            <a:xfrm>
              <a:off x="10164763" y="2451101"/>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89" name="Freeform 188"/>
            <p:cNvSpPr>
              <a:spLocks/>
            </p:cNvSpPr>
            <p:nvPr/>
          </p:nvSpPr>
          <p:spPr bwMode="auto">
            <a:xfrm>
              <a:off x="10217150" y="2547938"/>
              <a:ext cx="1588" cy="1588"/>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1" y="0"/>
                    <a:pt x="1" y="0"/>
                  </a:cubicBezTo>
                  <a:cubicBezTo>
                    <a:pt x="1" y="0"/>
                    <a:pt x="1" y="1"/>
                    <a:pt x="1" y="1"/>
                  </a:cubicBezTo>
                  <a:cubicBezTo>
                    <a:pt x="0" y="1"/>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90" name="Freeform 189"/>
            <p:cNvSpPr>
              <a:spLocks/>
            </p:cNvSpPr>
            <p:nvPr/>
          </p:nvSpPr>
          <p:spPr bwMode="auto">
            <a:xfrm>
              <a:off x="10223500" y="2546351"/>
              <a:ext cx="1588" cy="1588"/>
            </a:xfrm>
            <a:custGeom>
              <a:avLst/>
              <a:gdLst>
                <a:gd name="T0" fmla="*/ 0 w 1"/>
                <a:gd name="T1" fmla="*/ 1 h 1"/>
                <a:gd name="T2" fmla="*/ 0 w 1"/>
                <a:gd name="T3" fmla="*/ 0 h 1"/>
                <a:gd name="T4" fmla="*/ 1 w 1"/>
                <a:gd name="T5" fmla="*/ 0 h 1"/>
                <a:gd name="T6" fmla="*/ 1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0"/>
                    <a:pt x="0" y="0"/>
                  </a:cubicBezTo>
                  <a:cubicBezTo>
                    <a:pt x="0" y="0"/>
                    <a:pt x="1" y="0"/>
                    <a:pt x="1" y="0"/>
                  </a:cubicBezTo>
                  <a:cubicBezTo>
                    <a:pt x="1" y="1"/>
                    <a:pt x="1" y="1"/>
                    <a:pt x="1" y="1"/>
                  </a:cubicBezTo>
                  <a:cubicBezTo>
                    <a:pt x="0" y="1"/>
                    <a:pt x="0" y="1"/>
                    <a:pt x="0" y="1"/>
                  </a:cubicBezTo>
                  <a:cubicBezTo>
                    <a:pt x="0" y="1"/>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91" name="Freeform 190"/>
            <p:cNvSpPr>
              <a:spLocks/>
            </p:cNvSpPr>
            <p:nvPr/>
          </p:nvSpPr>
          <p:spPr bwMode="auto">
            <a:xfrm>
              <a:off x="10217150" y="2552701"/>
              <a:ext cx="3175" cy="1588"/>
            </a:xfrm>
            <a:custGeom>
              <a:avLst/>
              <a:gdLst>
                <a:gd name="T0" fmla="*/ 0 w 2"/>
                <a:gd name="T1" fmla="*/ 0 h 1"/>
                <a:gd name="T2" fmla="*/ 0 w 2"/>
                <a:gd name="T3" fmla="*/ 0 h 1"/>
                <a:gd name="T4" fmla="*/ 1 w 2"/>
                <a:gd name="T5" fmla="*/ 0 h 1"/>
                <a:gd name="T6" fmla="*/ 1 w 2"/>
                <a:gd name="T7" fmla="*/ 0 h 1"/>
                <a:gd name="T8" fmla="*/ 1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0"/>
                    <a:pt x="0" y="0"/>
                  </a:cubicBezTo>
                  <a:cubicBezTo>
                    <a:pt x="1" y="0"/>
                    <a:pt x="1" y="0"/>
                    <a:pt x="1" y="0"/>
                  </a:cubicBezTo>
                  <a:cubicBezTo>
                    <a:pt x="1" y="0"/>
                    <a:pt x="2" y="0"/>
                    <a:pt x="1" y="0"/>
                  </a:cubicBezTo>
                  <a:cubicBezTo>
                    <a:pt x="1" y="1"/>
                    <a:pt x="1" y="1"/>
                    <a:pt x="1" y="1"/>
                  </a:cubicBezTo>
                  <a:cubicBezTo>
                    <a:pt x="1" y="1"/>
                    <a:pt x="1" y="1"/>
                    <a:pt x="1" y="1"/>
                  </a:cubicBezTo>
                  <a:cubicBezTo>
                    <a:pt x="1" y="1"/>
                    <a:pt x="0" y="1"/>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92" name="Freeform 191"/>
            <p:cNvSpPr>
              <a:spLocks/>
            </p:cNvSpPr>
            <p:nvPr/>
          </p:nvSpPr>
          <p:spPr bwMode="auto">
            <a:xfrm>
              <a:off x="10223500" y="2554288"/>
              <a:ext cx="1588"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0"/>
                    <a:pt x="1" y="0"/>
                  </a:cubicBezTo>
                  <a:cubicBezTo>
                    <a:pt x="1" y="0"/>
                    <a:pt x="1" y="0"/>
                    <a:pt x="1" y="0"/>
                  </a:cubicBezTo>
                  <a:cubicBezTo>
                    <a:pt x="1" y="1"/>
                    <a:pt x="1" y="1"/>
                    <a:pt x="1" y="1"/>
                  </a:cubicBezTo>
                  <a:cubicBezTo>
                    <a:pt x="1" y="1"/>
                    <a:pt x="1" y="1"/>
                    <a:pt x="1"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93" name="Rectangle 192"/>
            <p:cNvSpPr>
              <a:spLocks noChangeArrowheads="1"/>
            </p:cNvSpPr>
            <p:nvPr/>
          </p:nvSpPr>
          <p:spPr bwMode="auto">
            <a:xfrm>
              <a:off x="10234613" y="2560638"/>
              <a:ext cx="1588" cy="1588"/>
            </a:xfrm>
            <a:prstGeom prst="rect">
              <a:avLst/>
            </a:pr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94" name="Freeform 193"/>
            <p:cNvSpPr>
              <a:spLocks/>
            </p:cNvSpPr>
            <p:nvPr/>
          </p:nvSpPr>
          <p:spPr bwMode="auto">
            <a:xfrm>
              <a:off x="10264775" y="2576513"/>
              <a:ext cx="1588" cy="1588"/>
            </a:xfrm>
            <a:custGeom>
              <a:avLst/>
              <a:gdLst>
                <a:gd name="T0" fmla="*/ 0 w 1"/>
                <a:gd name="T1" fmla="*/ 1 h 1"/>
                <a:gd name="T2" fmla="*/ 0 w 1"/>
                <a:gd name="T3" fmla="*/ 0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1"/>
                  </a:lnTo>
                  <a:lnTo>
                    <a:pt x="1" y="1"/>
                  </a:ln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95" name="Freeform 194"/>
            <p:cNvSpPr>
              <a:spLocks/>
            </p:cNvSpPr>
            <p:nvPr/>
          </p:nvSpPr>
          <p:spPr bwMode="auto">
            <a:xfrm>
              <a:off x="10266363" y="2582863"/>
              <a:ext cx="1588" cy="0"/>
            </a:xfrm>
            <a:custGeom>
              <a:avLst/>
              <a:gdLst>
                <a:gd name="T0" fmla="*/ 0 w 1"/>
                <a:gd name="T1" fmla="*/ 1 h 1"/>
                <a:gd name="T2" fmla="*/ 0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0" y="0"/>
                  </a:cubicBezTo>
                  <a:cubicBezTo>
                    <a:pt x="0" y="0"/>
                    <a:pt x="1" y="0"/>
                    <a:pt x="1" y="0"/>
                  </a:cubicBezTo>
                  <a:cubicBezTo>
                    <a:pt x="1" y="0"/>
                    <a:pt x="1" y="1"/>
                    <a:pt x="1" y="1"/>
                  </a:cubicBezTo>
                  <a:cubicBezTo>
                    <a:pt x="1" y="1"/>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96" name="Freeform 195"/>
            <p:cNvSpPr>
              <a:spLocks/>
            </p:cNvSpPr>
            <p:nvPr/>
          </p:nvSpPr>
          <p:spPr bwMode="auto">
            <a:xfrm>
              <a:off x="10347325" y="2646363"/>
              <a:ext cx="3175" cy="0"/>
            </a:xfrm>
            <a:custGeom>
              <a:avLst/>
              <a:gdLst>
                <a:gd name="T0" fmla="*/ 1 w 2"/>
                <a:gd name="T1" fmla="*/ 0 h 1"/>
                <a:gd name="T2" fmla="*/ 2 w 2"/>
                <a:gd name="T3" fmla="*/ 0 h 1"/>
                <a:gd name="T4" fmla="*/ 2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2" y="0"/>
                    <a:pt x="2" y="1"/>
                    <a:pt x="2" y="1"/>
                  </a:cubicBezTo>
                  <a:cubicBezTo>
                    <a:pt x="1" y="1"/>
                    <a:pt x="1" y="1"/>
                    <a:pt x="1" y="1"/>
                  </a:cubicBezTo>
                  <a:cubicBezTo>
                    <a:pt x="1" y="1"/>
                    <a:pt x="0" y="1"/>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97" name="Freeform 196"/>
            <p:cNvSpPr>
              <a:spLocks/>
            </p:cNvSpPr>
            <p:nvPr/>
          </p:nvSpPr>
          <p:spPr bwMode="auto">
            <a:xfrm>
              <a:off x="10344150" y="2646363"/>
              <a:ext cx="1588" cy="0"/>
            </a:xfrm>
            <a:custGeom>
              <a:avLst/>
              <a:gdLst>
                <a:gd name="T0" fmla="*/ 1 w 1"/>
                <a:gd name="T1" fmla="*/ 1 h 1"/>
                <a:gd name="T2" fmla="*/ 1 w 1"/>
                <a:gd name="T3" fmla="*/ 0 h 1"/>
                <a:gd name="T4" fmla="*/ 1 w 1"/>
                <a:gd name="T5" fmla="*/ 1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1" y="0"/>
                    <a:pt x="1" y="1"/>
                    <a:pt x="1" y="1"/>
                  </a:cubicBezTo>
                  <a:cubicBezTo>
                    <a:pt x="1" y="1"/>
                    <a:pt x="1" y="1"/>
                    <a:pt x="1" y="1"/>
                  </a:cubicBezTo>
                  <a:cubicBezTo>
                    <a:pt x="0" y="1"/>
                    <a:pt x="0" y="1"/>
                    <a:pt x="0" y="1"/>
                  </a:cubicBezTo>
                  <a:lnTo>
                    <a:pt x="1"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98" name="Freeform 197"/>
            <p:cNvSpPr>
              <a:spLocks/>
            </p:cNvSpPr>
            <p:nvPr/>
          </p:nvSpPr>
          <p:spPr bwMode="auto">
            <a:xfrm>
              <a:off x="10402888" y="2708276"/>
              <a:ext cx="3175" cy="3175"/>
            </a:xfrm>
            <a:custGeom>
              <a:avLst/>
              <a:gdLst>
                <a:gd name="T0" fmla="*/ 1 w 3"/>
                <a:gd name="T1" fmla="*/ 1 h 2"/>
                <a:gd name="T2" fmla="*/ 1 w 3"/>
                <a:gd name="T3" fmla="*/ 0 h 2"/>
                <a:gd name="T4" fmla="*/ 3 w 3"/>
                <a:gd name="T5" fmla="*/ 1 h 2"/>
                <a:gd name="T6" fmla="*/ 3 w 3"/>
                <a:gd name="T7" fmla="*/ 2 h 2"/>
                <a:gd name="T8" fmla="*/ 3 w 3"/>
                <a:gd name="T9" fmla="*/ 2 h 2"/>
                <a:gd name="T10" fmla="*/ 2 w 3"/>
                <a:gd name="T11" fmla="*/ 2 h 2"/>
                <a:gd name="T12" fmla="*/ 1 w 3"/>
                <a:gd name="T13" fmla="*/ 2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1"/>
                    <a:pt x="1" y="0"/>
                    <a:pt x="1" y="0"/>
                  </a:cubicBezTo>
                  <a:cubicBezTo>
                    <a:pt x="2" y="0"/>
                    <a:pt x="2" y="0"/>
                    <a:pt x="3" y="1"/>
                  </a:cubicBezTo>
                  <a:cubicBezTo>
                    <a:pt x="3" y="1"/>
                    <a:pt x="3" y="1"/>
                    <a:pt x="3" y="2"/>
                  </a:cubicBezTo>
                  <a:cubicBezTo>
                    <a:pt x="3" y="2"/>
                    <a:pt x="3" y="2"/>
                    <a:pt x="3" y="2"/>
                  </a:cubicBezTo>
                  <a:cubicBezTo>
                    <a:pt x="3" y="2"/>
                    <a:pt x="3" y="2"/>
                    <a:pt x="2" y="2"/>
                  </a:cubicBezTo>
                  <a:cubicBezTo>
                    <a:pt x="2" y="2"/>
                    <a:pt x="1" y="2"/>
                    <a:pt x="1" y="2"/>
                  </a:cubicBezTo>
                  <a:cubicBezTo>
                    <a:pt x="1" y="2"/>
                    <a:pt x="0"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199" name="Freeform 198"/>
            <p:cNvSpPr>
              <a:spLocks/>
            </p:cNvSpPr>
            <p:nvPr/>
          </p:nvSpPr>
          <p:spPr bwMode="auto">
            <a:xfrm>
              <a:off x="10407650" y="2708276"/>
              <a:ext cx="1588" cy="4763"/>
            </a:xfrm>
            <a:custGeom>
              <a:avLst/>
              <a:gdLst>
                <a:gd name="T0" fmla="*/ 0 w 1"/>
                <a:gd name="T1" fmla="*/ 1 h 3"/>
                <a:gd name="T2" fmla="*/ 0 w 1"/>
                <a:gd name="T3" fmla="*/ 1 h 3"/>
                <a:gd name="T4" fmla="*/ 1 w 1"/>
                <a:gd name="T5" fmla="*/ 2 h 3"/>
                <a:gd name="T6" fmla="*/ 1 w 1"/>
                <a:gd name="T7" fmla="*/ 2 h 3"/>
                <a:gd name="T8" fmla="*/ 1 w 1"/>
                <a:gd name="T9" fmla="*/ 3 h 3"/>
                <a:gd name="T10" fmla="*/ 0 w 1"/>
                <a:gd name="T11" fmla="*/ 3 h 3"/>
                <a:gd name="T12" fmla="*/ 0 w 1"/>
                <a:gd name="T13" fmla="*/ 2 h 3"/>
                <a:gd name="T14" fmla="*/ 0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1"/>
                  </a:moveTo>
                  <a:cubicBezTo>
                    <a:pt x="0" y="1"/>
                    <a:pt x="0" y="0"/>
                    <a:pt x="0" y="1"/>
                  </a:cubicBezTo>
                  <a:cubicBezTo>
                    <a:pt x="1" y="1"/>
                    <a:pt x="0" y="1"/>
                    <a:pt x="1" y="2"/>
                  </a:cubicBezTo>
                  <a:cubicBezTo>
                    <a:pt x="1" y="2"/>
                    <a:pt x="1" y="2"/>
                    <a:pt x="1" y="2"/>
                  </a:cubicBezTo>
                  <a:cubicBezTo>
                    <a:pt x="1" y="2"/>
                    <a:pt x="1" y="3"/>
                    <a:pt x="1" y="3"/>
                  </a:cubicBezTo>
                  <a:cubicBezTo>
                    <a:pt x="1" y="3"/>
                    <a:pt x="1" y="3"/>
                    <a:pt x="0" y="3"/>
                  </a:cubicBezTo>
                  <a:cubicBezTo>
                    <a:pt x="0" y="2"/>
                    <a:pt x="0" y="2"/>
                    <a:pt x="0" y="2"/>
                  </a:cubicBezTo>
                  <a:cubicBezTo>
                    <a:pt x="0" y="2"/>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00" name="Freeform 199"/>
            <p:cNvSpPr>
              <a:spLocks/>
            </p:cNvSpPr>
            <p:nvPr/>
          </p:nvSpPr>
          <p:spPr bwMode="auto">
            <a:xfrm>
              <a:off x="10406063" y="2706688"/>
              <a:ext cx="4763" cy="1588"/>
            </a:xfrm>
            <a:custGeom>
              <a:avLst/>
              <a:gdLst>
                <a:gd name="T0" fmla="*/ 1 w 3"/>
                <a:gd name="T1" fmla="*/ 1 h 2"/>
                <a:gd name="T2" fmla="*/ 1 w 3"/>
                <a:gd name="T3" fmla="*/ 0 h 2"/>
                <a:gd name="T4" fmla="*/ 2 w 3"/>
                <a:gd name="T5" fmla="*/ 0 h 2"/>
                <a:gd name="T6" fmla="*/ 2 w 3"/>
                <a:gd name="T7" fmla="*/ 0 h 2"/>
                <a:gd name="T8" fmla="*/ 2 w 3"/>
                <a:gd name="T9" fmla="*/ 1 h 2"/>
                <a:gd name="T10" fmla="*/ 2 w 3"/>
                <a:gd name="T11" fmla="*/ 1 h 2"/>
                <a:gd name="T12" fmla="*/ 3 w 3"/>
                <a:gd name="T13" fmla="*/ 2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0"/>
                    <a:pt x="0" y="0"/>
                    <a:pt x="1" y="0"/>
                  </a:cubicBezTo>
                  <a:cubicBezTo>
                    <a:pt x="1" y="0"/>
                    <a:pt x="2" y="0"/>
                    <a:pt x="2" y="0"/>
                  </a:cubicBezTo>
                  <a:cubicBezTo>
                    <a:pt x="2" y="0"/>
                    <a:pt x="3" y="0"/>
                    <a:pt x="2" y="0"/>
                  </a:cubicBezTo>
                  <a:cubicBezTo>
                    <a:pt x="2" y="1"/>
                    <a:pt x="2" y="1"/>
                    <a:pt x="2" y="1"/>
                  </a:cubicBezTo>
                  <a:cubicBezTo>
                    <a:pt x="2" y="1"/>
                    <a:pt x="2" y="1"/>
                    <a:pt x="2" y="1"/>
                  </a:cubicBezTo>
                  <a:cubicBezTo>
                    <a:pt x="2" y="1"/>
                    <a:pt x="3" y="2"/>
                    <a:pt x="3" y="2"/>
                  </a:cubicBezTo>
                  <a:cubicBezTo>
                    <a:pt x="2" y="2"/>
                    <a:pt x="1" y="1"/>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01" name="Freeform 200"/>
            <p:cNvSpPr>
              <a:spLocks/>
            </p:cNvSpPr>
            <p:nvPr/>
          </p:nvSpPr>
          <p:spPr bwMode="auto">
            <a:xfrm>
              <a:off x="10414000" y="2708276"/>
              <a:ext cx="1588" cy="1588"/>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1"/>
                    <a:pt x="1" y="1"/>
                    <a:pt x="1" y="1"/>
                  </a:cubicBezTo>
                  <a:cubicBezTo>
                    <a:pt x="1" y="1"/>
                    <a:pt x="1" y="1"/>
                    <a:pt x="0" y="1"/>
                  </a:cubicBezTo>
                  <a:cubicBezTo>
                    <a:pt x="0" y="1"/>
                    <a:pt x="0" y="1"/>
                    <a:pt x="0" y="1"/>
                  </a:cubicBezTo>
                  <a:cubicBezTo>
                    <a:pt x="0" y="1"/>
                    <a:pt x="0" y="1"/>
                    <a:pt x="0"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02" name="Freeform 201"/>
            <p:cNvSpPr>
              <a:spLocks/>
            </p:cNvSpPr>
            <p:nvPr/>
          </p:nvSpPr>
          <p:spPr bwMode="auto">
            <a:xfrm>
              <a:off x="10414000" y="2720976"/>
              <a:ext cx="3175" cy="0"/>
            </a:xfrm>
            <a:custGeom>
              <a:avLst/>
              <a:gdLst>
                <a:gd name="T0" fmla="*/ 0 w 2"/>
                <a:gd name="T1" fmla="*/ 0 h 1"/>
                <a:gd name="T2" fmla="*/ 1 w 2"/>
                <a:gd name="T3" fmla="*/ 0 h 1"/>
                <a:gd name="T4" fmla="*/ 2 w 2"/>
                <a:gd name="T5" fmla="*/ 0 h 1"/>
                <a:gd name="T6" fmla="*/ 2 w 2"/>
                <a:gd name="T7" fmla="*/ 1 h 1"/>
                <a:gd name="T8" fmla="*/ 2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1" y="0"/>
                    <a:pt x="1" y="0"/>
                    <a:pt x="1" y="0"/>
                  </a:cubicBezTo>
                  <a:cubicBezTo>
                    <a:pt x="2" y="0"/>
                    <a:pt x="2" y="0"/>
                    <a:pt x="2" y="0"/>
                  </a:cubicBezTo>
                  <a:cubicBezTo>
                    <a:pt x="2" y="0"/>
                    <a:pt x="2" y="1"/>
                    <a:pt x="2" y="1"/>
                  </a:cubicBezTo>
                  <a:cubicBezTo>
                    <a:pt x="2" y="1"/>
                    <a:pt x="2" y="1"/>
                    <a:pt x="2" y="1"/>
                  </a:cubicBezTo>
                  <a:cubicBezTo>
                    <a:pt x="1" y="1"/>
                    <a:pt x="1" y="1"/>
                    <a:pt x="1"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03" name="Freeform 202"/>
            <p:cNvSpPr>
              <a:spLocks/>
            </p:cNvSpPr>
            <p:nvPr/>
          </p:nvSpPr>
          <p:spPr bwMode="auto">
            <a:xfrm>
              <a:off x="10404475" y="2717801"/>
              <a:ext cx="1588" cy="1588"/>
            </a:xfrm>
            <a:custGeom>
              <a:avLst/>
              <a:gdLst>
                <a:gd name="T0" fmla="*/ 1 w 2"/>
                <a:gd name="T1" fmla="*/ 0 h 1"/>
                <a:gd name="T2" fmla="*/ 0 w 2"/>
                <a:gd name="T3" fmla="*/ 0 h 1"/>
                <a:gd name="T4" fmla="*/ 1 w 2"/>
                <a:gd name="T5" fmla="*/ 1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0" y="0"/>
                    <a:pt x="0" y="0"/>
                    <a:pt x="0" y="0"/>
                  </a:cubicBezTo>
                  <a:cubicBezTo>
                    <a:pt x="1" y="1"/>
                    <a:pt x="1" y="1"/>
                    <a:pt x="1" y="1"/>
                  </a:cubicBezTo>
                  <a:cubicBezTo>
                    <a:pt x="1" y="1"/>
                    <a:pt x="2" y="1"/>
                    <a:pt x="2" y="1"/>
                  </a:cubicBezTo>
                  <a:cubicBezTo>
                    <a:pt x="2" y="1"/>
                    <a:pt x="2" y="1"/>
                    <a:pt x="2" y="1"/>
                  </a:cubicBezTo>
                  <a:cubicBezTo>
                    <a:pt x="2" y="1"/>
                    <a:pt x="1"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04" name="Freeform 203"/>
            <p:cNvSpPr>
              <a:spLocks/>
            </p:cNvSpPr>
            <p:nvPr/>
          </p:nvSpPr>
          <p:spPr bwMode="auto">
            <a:xfrm>
              <a:off x="10410825" y="2711451"/>
              <a:ext cx="6350" cy="4763"/>
            </a:xfrm>
            <a:custGeom>
              <a:avLst/>
              <a:gdLst>
                <a:gd name="T0" fmla="*/ 3 w 4"/>
                <a:gd name="T1" fmla="*/ 1 h 3"/>
                <a:gd name="T2" fmla="*/ 2 w 4"/>
                <a:gd name="T3" fmla="*/ 1 h 3"/>
                <a:gd name="T4" fmla="*/ 1 w 4"/>
                <a:gd name="T5" fmla="*/ 0 h 3"/>
                <a:gd name="T6" fmla="*/ 1 w 4"/>
                <a:gd name="T7" fmla="*/ 1 h 3"/>
                <a:gd name="T8" fmla="*/ 1 w 4"/>
                <a:gd name="T9" fmla="*/ 1 h 3"/>
                <a:gd name="T10" fmla="*/ 1 w 4"/>
                <a:gd name="T11" fmla="*/ 2 h 3"/>
                <a:gd name="T12" fmla="*/ 2 w 4"/>
                <a:gd name="T13" fmla="*/ 2 h 3"/>
                <a:gd name="T14" fmla="*/ 3 w 4"/>
                <a:gd name="T15" fmla="*/ 2 h 3"/>
                <a:gd name="T16" fmla="*/ 3 w 4"/>
                <a:gd name="T17" fmla="*/ 3 h 3"/>
                <a:gd name="T18" fmla="*/ 3 w 4"/>
                <a:gd name="T19" fmla="*/ 3 h 3"/>
                <a:gd name="T20" fmla="*/ 4 w 4"/>
                <a:gd name="T21" fmla="*/ 3 h 3"/>
                <a:gd name="T22" fmla="*/ 4 w 4"/>
                <a:gd name="T23" fmla="*/ 2 h 3"/>
                <a:gd name="T24" fmla="*/ 3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3" y="1"/>
                  </a:moveTo>
                  <a:cubicBezTo>
                    <a:pt x="3" y="1"/>
                    <a:pt x="3" y="1"/>
                    <a:pt x="2" y="1"/>
                  </a:cubicBezTo>
                  <a:cubicBezTo>
                    <a:pt x="2" y="1"/>
                    <a:pt x="1" y="0"/>
                    <a:pt x="1" y="0"/>
                  </a:cubicBezTo>
                  <a:cubicBezTo>
                    <a:pt x="1" y="1"/>
                    <a:pt x="2" y="1"/>
                    <a:pt x="1" y="1"/>
                  </a:cubicBezTo>
                  <a:cubicBezTo>
                    <a:pt x="1" y="1"/>
                    <a:pt x="0" y="1"/>
                    <a:pt x="1" y="1"/>
                  </a:cubicBezTo>
                  <a:cubicBezTo>
                    <a:pt x="1" y="1"/>
                    <a:pt x="1" y="2"/>
                    <a:pt x="1" y="2"/>
                  </a:cubicBezTo>
                  <a:cubicBezTo>
                    <a:pt x="2" y="2"/>
                    <a:pt x="2" y="2"/>
                    <a:pt x="2" y="2"/>
                  </a:cubicBezTo>
                  <a:cubicBezTo>
                    <a:pt x="2" y="2"/>
                    <a:pt x="3" y="2"/>
                    <a:pt x="3" y="2"/>
                  </a:cubicBezTo>
                  <a:cubicBezTo>
                    <a:pt x="3" y="2"/>
                    <a:pt x="3" y="3"/>
                    <a:pt x="3" y="3"/>
                  </a:cubicBezTo>
                  <a:cubicBezTo>
                    <a:pt x="3" y="3"/>
                    <a:pt x="3" y="3"/>
                    <a:pt x="3" y="3"/>
                  </a:cubicBezTo>
                  <a:cubicBezTo>
                    <a:pt x="3" y="3"/>
                    <a:pt x="4" y="3"/>
                    <a:pt x="4" y="3"/>
                  </a:cubicBezTo>
                  <a:cubicBezTo>
                    <a:pt x="4" y="3"/>
                    <a:pt x="4" y="3"/>
                    <a:pt x="4" y="2"/>
                  </a:cubicBezTo>
                  <a:cubicBezTo>
                    <a:pt x="4" y="2"/>
                    <a:pt x="3" y="2"/>
                    <a:pt x="3"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05" name="Freeform 204"/>
            <p:cNvSpPr>
              <a:spLocks/>
            </p:cNvSpPr>
            <p:nvPr/>
          </p:nvSpPr>
          <p:spPr bwMode="auto">
            <a:xfrm>
              <a:off x="8101013" y="3449638"/>
              <a:ext cx="138113" cy="100013"/>
            </a:xfrm>
            <a:custGeom>
              <a:avLst/>
              <a:gdLst>
                <a:gd name="T0" fmla="*/ 24 w 98"/>
                <a:gd name="T1" fmla="*/ 4 h 70"/>
                <a:gd name="T2" fmla="*/ 27 w 98"/>
                <a:gd name="T3" fmla="*/ 7 h 70"/>
                <a:gd name="T4" fmla="*/ 28 w 98"/>
                <a:gd name="T5" fmla="*/ 7 h 70"/>
                <a:gd name="T6" fmla="*/ 31 w 98"/>
                <a:gd name="T7" fmla="*/ 8 h 70"/>
                <a:gd name="T8" fmla="*/ 97 w 98"/>
                <a:gd name="T9" fmla="*/ 9 h 70"/>
                <a:gd name="T10" fmla="*/ 97 w 98"/>
                <a:gd name="T11" fmla="*/ 66 h 70"/>
                <a:gd name="T12" fmla="*/ 32 w 98"/>
                <a:gd name="T13" fmla="*/ 67 h 70"/>
                <a:gd name="T14" fmla="*/ 32 w 98"/>
                <a:gd name="T15" fmla="*/ 69 h 70"/>
                <a:gd name="T16" fmla="*/ 30 w 98"/>
                <a:gd name="T17" fmla="*/ 70 h 70"/>
                <a:gd name="T18" fmla="*/ 28 w 98"/>
                <a:gd name="T19" fmla="*/ 69 h 70"/>
                <a:gd name="T20" fmla="*/ 27 w 98"/>
                <a:gd name="T21" fmla="*/ 67 h 70"/>
                <a:gd name="T22" fmla="*/ 25 w 98"/>
                <a:gd name="T23" fmla="*/ 66 h 70"/>
                <a:gd name="T24" fmla="*/ 22 w 98"/>
                <a:gd name="T25" fmla="*/ 66 h 70"/>
                <a:gd name="T26" fmla="*/ 21 w 98"/>
                <a:gd name="T27" fmla="*/ 64 h 70"/>
                <a:gd name="T28" fmla="*/ 19 w 98"/>
                <a:gd name="T29" fmla="*/ 62 h 70"/>
                <a:gd name="T30" fmla="*/ 17 w 98"/>
                <a:gd name="T31" fmla="*/ 63 h 70"/>
                <a:gd name="T32" fmla="*/ 14 w 98"/>
                <a:gd name="T33" fmla="*/ 64 h 70"/>
                <a:gd name="T34" fmla="*/ 12 w 98"/>
                <a:gd name="T35" fmla="*/ 64 h 70"/>
                <a:gd name="T36" fmla="*/ 10 w 98"/>
                <a:gd name="T37" fmla="*/ 61 h 70"/>
                <a:gd name="T38" fmla="*/ 9 w 98"/>
                <a:gd name="T39" fmla="*/ 60 h 70"/>
                <a:gd name="T40" fmla="*/ 7 w 98"/>
                <a:gd name="T41" fmla="*/ 60 h 70"/>
                <a:gd name="T42" fmla="*/ 5 w 98"/>
                <a:gd name="T43" fmla="*/ 61 h 70"/>
                <a:gd name="T44" fmla="*/ 3 w 98"/>
                <a:gd name="T45" fmla="*/ 61 h 70"/>
                <a:gd name="T46" fmla="*/ 2 w 98"/>
                <a:gd name="T47" fmla="*/ 60 h 70"/>
                <a:gd name="T48" fmla="*/ 1 w 98"/>
                <a:gd name="T49" fmla="*/ 59 h 70"/>
                <a:gd name="T50" fmla="*/ 0 w 98"/>
                <a:gd name="T51" fmla="*/ 57 h 70"/>
                <a:gd name="T52" fmla="*/ 3 w 98"/>
                <a:gd name="T53" fmla="*/ 54 h 70"/>
                <a:gd name="T54" fmla="*/ 4 w 98"/>
                <a:gd name="T55" fmla="*/ 52 h 70"/>
                <a:gd name="T56" fmla="*/ 5 w 98"/>
                <a:gd name="T57" fmla="*/ 51 h 70"/>
                <a:gd name="T58" fmla="*/ 6 w 98"/>
                <a:gd name="T59" fmla="*/ 49 h 70"/>
                <a:gd name="T60" fmla="*/ 6 w 98"/>
                <a:gd name="T61" fmla="*/ 46 h 70"/>
                <a:gd name="T62" fmla="*/ 9 w 98"/>
                <a:gd name="T63" fmla="*/ 44 h 70"/>
                <a:gd name="T64" fmla="*/ 10 w 98"/>
                <a:gd name="T65" fmla="*/ 43 h 70"/>
                <a:gd name="T66" fmla="*/ 12 w 98"/>
                <a:gd name="T67" fmla="*/ 41 h 70"/>
                <a:gd name="T68" fmla="*/ 13 w 98"/>
                <a:gd name="T69" fmla="*/ 39 h 70"/>
                <a:gd name="T70" fmla="*/ 14 w 98"/>
                <a:gd name="T71" fmla="*/ 38 h 70"/>
                <a:gd name="T72" fmla="*/ 16 w 98"/>
                <a:gd name="T73" fmla="*/ 39 h 70"/>
                <a:gd name="T74" fmla="*/ 19 w 98"/>
                <a:gd name="T75" fmla="*/ 38 h 70"/>
                <a:gd name="T76" fmla="*/ 17 w 98"/>
                <a:gd name="T77" fmla="*/ 38 h 70"/>
                <a:gd name="T78" fmla="*/ 15 w 98"/>
                <a:gd name="T79" fmla="*/ 38 h 70"/>
                <a:gd name="T80" fmla="*/ 13 w 98"/>
                <a:gd name="T81" fmla="*/ 36 h 70"/>
                <a:gd name="T82" fmla="*/ 13 w 98"/>
                <a:gd name="T83" fmla="*/ 34 h 70"/>
                <a:gd name="T84" fmla="*/ 16 w 98"/>
                <a:gd name="T85" fmla="*/ 31 h 70"/>
                <a:gd name="T86" fmla="*/ 17 w 98"/>
                <a:gd name="T87" fmla="*/ 30 h 70"/>
                <a:gd name="T88" fmla="*/ 19 w 98"/>
                <a:gd name="T89" fmla="*/ 28 h 70"/>
                <a:gd name="T90" fmla="*/ 20 w 98"/>
                <a:gd name="T91" fmla="*/ 26 h 70"/>
                <a:gd name="T92" fmla="*/ 21 w 98"/>
                <a:gd name="T93" fmla="*/ 23 h 70"/>
                <a:gd name="T94" fmla="*/ 23 w 98"/>
                <a:gd name="T95" fmla="*/ 22 h 70"/>
                <a:gd name="T96" fmla="*/ 23 w 98"/>
                <a:gd name="T97" fmla="*/ 19 h 70"/>
                <a:gd name="T98" fmla="*/ 22 w 98"/>
                <a:gd name="T99" fmla="*/ 16 h 70"/>
                <a:gd name="T100" fmla="*/ 21 w 98"/>
                <a:gd name="T101" fmla="*/ 13 h 70"/>
                <a:gd name="T102" fmla="*/ 23 w 98"/>
                <a:gd name="T103" fmla="*/ 10 h 70"/>
                <a:gd name="T104" fmla="*/ 22 w 98"/>
                <a:gd name="T105" fmla="*/ 7 h 70"/>
                <a:gd name="T106" fmla="*/ 22 w 98"/>
                <a:gd name="T107" fmla="*/ 4 h 70"/>
                <a:gd name="T108" fmla="*/ 21 w 98"/>
                <a:gd name="T109" fmla="*/ 2 h 70"/>
                <a:gd name="T110" fmla="*/ 23 w 98"/>
                <a:gd name="T111" fmla="*/ 1 h 70"/>
                <a:gd name="T112" fmla="*/ 24 w 98"/>
                <a:gd name="T11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 h="70">
                  <a:moveTo>
                    <a:pt x="24" y="2"/>
                  </a:moveTo>
                  <a:cubicBezTo>
                    <a:pt x="24" y="4"/>
                    <a:pt x="24" y="4"/>
                    <a:pt x="24" y="4"/>
                  </a:cubicBezTo>
                  <a:cubicBezTo>
                    <a:pt x="25" y="5"/>
                    <a:pt x="25" y="5"/>
                    <a:pt x="25" y="5"/>
                  </a:cubicBezTo>
                  <a:cubicBezTo>
                    <a:pt x="27" y="7"/>
                    <a:pt x="27" y="7"/>
                    <a:pt x="27" y="7"/>
                  </a:cubicBezTo>
                  <a:cubicBezTo>
                    <a:pt x="27" y="7"/>
                    <a:pt x="27" y="7"/>
                    <a:pt x="27" y="7"/>
                  </a:cubicBezTo>
                  <a:cubicBezTo>
                    <a:pt x="27" y="7"/>
                    <a:pt x="28" y="7"/>
                    <a:pt x="28" y="7"/>
                  </a:cubicBezTo>
                  <a:cubicBezTo>
                    <a:pt x="29" y="7"/>
                    <a:pt x="29" y="8"/>
                    <a:pt x="29" y="8"/>
                  </a:cubicBezTo>
                  <a:cubicBezTo>
                    <a:pt x="29" y="8"/>
                    <a:pt x="31" y="8"/>
                    <a:pt x="31" y="8"/>
                  </a:cubicBezTo>
                  <a:cubicBezTo>
                    <a:pt x="32" y="8"/>
                    <a:pt x="32" y="9"/>
                    <a:pt x="32" y="9"/>
                  </a:cubicBezTo>
                  <a:cubicBezTo>
                    <a:pt x="97" y="9"/>
                    <a:pt x="97" y="9"/>
                    <a:pt x="97" y="9"/>
                  </a:cubicBezTo>
                  <a:cubicBezTo>
                    <a:pt x="98" y="10"/>
                    <a:pt x="98" y="10"/>
                    <a:pt x="98" y="10"/>
                  </a:cubicBezTo>
                  <a:cubicBezTo>
                    <a:pt x="97" y="66"/>
                    <a:pt x="97" y="66"/>
                    <a:pt x="97" y="66"/>
                  </a:cubicBezTo>
                  <a:cubicBezTo>
                    <a:pt x="32" y="66"/>
                    <a:pt x="32" y="66"/>
                    <a:pt x="32" y="66"/>
                  </a:cubicBezTo>
                  <a:cubicBezTo>
                    <a:pt x="32" y="66"/>
                    <a:pt x="32" y="66"/>
                    <a:pt x="32" y="67"/>
                  </a:cubicBezTo>
                  <a:cubicBezTo>
                    <a:pt x="32" y="67"/>
                    <a:pt x="31" y="68"/>
                    <a:pt x="32" y="68"/>
                  </a:cubicBezTo>
                  <a:cubicBezTo>
                    <a:pt x="32" y="68"/>
                    <a:pt x="32" y="69"/>
                    <a:pt x="32" y="69"/>
                  </a:cubicBezTo>
                  <a:cubicBezTo>
                    <a:pt x="32" y="69"/>
                    <a:pt x="32" y="69"/>
                    <a:pt x="31" y="69"/>
                  </a:cubicBezTo>
                  <a:cubicBezTo>
                    <a:pt x="31" y="70"/>
                    <a:pt x="30" y="70"/>
                    <a:pt x="30" y="70"/>
                  </a:cubicBezTo>
                  <a:cubicBezTo>
                    <a:pt x="30" y="70"/>
                    <a:pt x="29" y="70"/>
                    <a:pt x="29" y="69"/>
                  </a:cubicBezTo>
                  <a:cubicBezTo>
                    <a:pt x="28" y="69"/>
                    <a:pt x="29" y="69"/>
                    <a:pt x="28" y="69"/>
                  </a:cubicBezTo>
                  <a:cubicBezTo>
                    <a:pt x="27" y="69"/>
                    <a:pt x="27" y="69"/>
                    <a:pt x="27" y="68"/>
                  </a:cubicBezTo>
                  <a:cubicBezTo>
                    <a:pt x="27" y="68"/>
                    <a:pt x="27" y="67"/>
                    <a:pt x="27" y="67"/>
                  </a:cubicBezTo>
                  <a:cubicBezTo>
                    <a:pt x="27" y="67"/>
                    <a:pt x="26" y="66"/>
                    <a:pt x="26" y="66"/>
                  </a:cubicBezTo>
                  <a:cubicBezTo>
                    <a:pt x="25" y="66"/>
                    <a:pt x="25" y="66"/>
                    <a:pt x="25" y="66"/>
                  </a:cubicBezTo>
                  <a:cubicBezTo>
                    <a:pt x="25" y="66"/>
                    <a:pt x="25" y="66"/>
                    <a:pt x="24" y="66"/>
                  </a:cubicBezTo>
                  <a:cubicBezTo>
                    <a:pt x="23" y="66"/>
                    <a:pt x="23" y="66"/>
                    <a:pt x="22" y="66"/>
                  </a:cubicBezTo>
                  <a:cubicBezTo>
                    <a:pt x="22" y="66"/>
                    <a:pt x="22" y="66"/>
                    <a:pt x="21" y="65"/>
                  </a:cubicBezTo>
                  <a:cubicBezTo>
                    <a:pt x="21" y="64"/>
                    <a:pt x="21" y="64"/>
                    <a:pt x="21" y="64"/>
                  </a:cubicBezTo>
                  <a:cubicBezTo>
                    <a:pt x="20" y="62"/>
                    <a:pt x="20" y="62"/>
                    <a:pt x="20" y="62"/>
                  </a:cubicBezTo>
                  <a:cubicBezTo>
                    <a:pt x="20" y="62"/>
                    <a:pt x="19" y="62"/>
                    <a:pt x="19" y="62"/>
                  </a:cubicBezTo>
                  <a:cubicBezTo>
                    <a:pt x="19" y="63"/>
                    <a:pt x="18" y="63"/>
                    <a:pt x="18" y="63"/>
                  </a:cubicBezTo>
                  <a:cubicBezTo>
                    <a:pt x="18" y="63"/>
                    <a:pt x="17" y="63"/>
                    <a:pt x="17" y="63"/>
                  </a:cubicBezTo>
                  <a:cubicBezTo>
                    <a:pt x="16" y="63"/>
                    <a:pt x="16" y="63"/>
                    <a:pt x="16" y="63"/>
                  </a:cubicBezTo>
                  <a:cubicBezTo>
                    <a:pt x="16" y="63"/>
                    <a:pt x="15" y="64"/>
                    <a:pt x="14" y="64"/>
                  </a:cubicBezTo>
                  <a:cubicBezTo>
                    <a:pt x="13" y="65"/>
                    <a:pt x="13" y="65"/>
                    <a:pt x="12" y="65"/>
                  </a:cubicBezTo>
                  <a:cubicBezTo>
                    <a:pt x="12" y="65"/>
                    <a:pt x="12" y="64"/>
                    <a:pt x="12" y="64"/>
                  </a:cubicBezTo>
                  <a:cubicBezTo>
                    <a:pt x="12" y="64"/>
                    <a:pt x="11" y="64"/>
                    <a:pt x="11" y="63"/>
                  </a:cubicBezTo>
                  <a:cubicBezTo>
                    <a:pt x="11" y="62"/>
                    <a:pt x="10" y="62"/>
                    <a:pt x="10" y="61"/>
                  </a:cubicBezTo>
                  <a:cubicBezTo>
                    <a:pt x="11" y="61"/>
                    <a:pt x="11" y="60"/>
                    <a:pt x="10" y="60"/>
                  </a:cubicBezTo>
                  <a:cubicBezTo>
                    <a:pt x="9" y="60"/>
                    <a:pt x="9" y="60"/>
                    <a:pt x="9" y="60"/>
                  </a:cubicBezTo>
                  <a:cubicBezTo>
                    <a:pt x="9" y="60"/>
                    <a:pt x="9" y="59"/>
                    <a:pt x="8" y="59"/>
                  </a:cubicBezTo>
                  <a:cubicBezTo>
                    <a:pt x="7" y="60"/>
                    <a:pt x="7" y="60"/>
                    <a:pt x="7" y="60"/>
                  </a:cubicBezTo>
                  <a:cubicBezTo>
                    <a:pt x="7" y="60"/>
                    <a:pt x="5" y="60"/>
                    <a:pt x="5" y="60"/>
                  </a:cubicBezTo>
                  <a:cubicBezTo>
                    <a:pt x="5" y="61"/>
                    <a:pt x="5" y="61"/>
                    <a:pt x="5" y="61"/>
                  </a:cubicBezTo>
                  <a:cubicBezTo>
                    <a:pt x="4" y="61"/>
                    <a:pt x="4" y="61"/>
                    <a:pt x="4" y="61"/>
                  </a:cubicBezTo>
                  <a:cubicBezTo>
                    <a:pt x="4" y="61"/>
                    <a:pt x="3" y="61"/>
                    <a:pt x="3" y="61"/>
                  </a:cubicBezTo>
                  <a:cubicBezTo>
                    <a:pt x="2" y="61"/>
                    <a:pt x="2" y="61"/>
                    <a:pt x="2" y="61"/>
                  </a:cubicBezTo>
                  <a:cubicBezTo>
                    <a:pt x="2" y="60"/>
                    <a:pt x="3" y="60"/>
                    <a:pt x="2" y="60"/>
                  </a:cubicBezTo>
                  <a:cubicBezTo>
                    <a:pt x="2" y="60"/>
                    <a:pt x="2" y="60"/>
                    <a:pt x="1" y="59"/>
                  </a:cubicBezTo>
                  <a:cubicBezTo>
                    <a:pt x="1" y="59"/>
                    <a:pt x="1" y="60"/>
                    <a:pt x="1" y="59"/>
                  </a:cubicBezTo>
                  <a:cubicBezTo>
                    <a:pt x="1" y="59"/>
                    <a:pt x="1" y="58"/>
                    <a:pt x="1" y="58"/>
                  </a:cubicBezTo>
                  <a:cubicBezTo>
                    <a:pt x="0" y="57"/>
                    <a:pt x="0" y="57"/>
                    <a:pt x="0" y="57"/>
                  </a:cubicBezTo>
                  <a:cubicBezTo>
                    <a:pt x="0" y="57"/>
                    <a:pt x="2" y="56"/>
                    <a:pt x="2" y="56"/>
                  </a:cubicBezTo>
                  <a:cubicBezTo>
                    <a:pt x="2" y="56"/>
                    <a:pt x="3" y="54"/>
                    <a:pt x="3" y="54"/>
                  </a:cubicBezTo>
                  <a:cubicBezTo>
                    <a:pt x="3" y="53"/>
                    <a:pt x="3" y="53"/>
                    <a:pt x="3" y="53"/>
                  </a:cubicBezTo>
                  <a:cubicBezTo>
                    <a:pt x="3" y="53"/>
                    <a:pt x="3" y="52"/>
                    <a:pt x="4" y="52"/>
                  </a:cubicBezTo>
                  <a:cubicBezTo>
                    <a:pt x="4" y="52"/>
                    <a:pt x="4" y="52"/>
                    <a:pt x="5" y="52"/>
                  </a:cubicBezTo>
                  <a:cubicBezTo>
                    <a:pt x="5" y="51"/>
                    <a:pt x="5" y="52"/>
                    <a:pt x="5" y="51"/>
                  </a:cubicBezTo>
                  <a:cubicBezTo>
                    <a:pt x="6" y="50"/>
                    <a:pt x="6" y="50"/>
                    <a:pt x="6" y="50"/>
                  </a:cubicBezTo>
                  <a:cubicBezTo>
                    <a:pt x="6" y="49"/>
                    <a:pt x="6" y="50"/>
                    <a:pt x="6" y="49"/>
                  </a:cubicBezTo>
                  <a:cubicBezTo>
                    <a:pt x="6" y="48"/>
                    <a:pt x="6" y="47"/>
                    <a:pt x="6" y="47"/>
                  </a:cubicBezTo>
                  <a:cubicBezTo>
                    <a:pt x="6" y="46"/>
                    <a:pt x="5" y="47"/>
                    <a:pt x="6" y="46"/>
                  </a:cubicBezTo>
                  <a:cubicBezTo>
                    <a:pt x="8" y="45"/>
                    <a:pt x="8" y="45"/>
                    <a:pt x="8" y="45"/>
                  </a:cubicBezTo>
                  <a:cubicBezTo>
                    <a:pt x="8" y="45"/>
                    <a:pt x="8" y="45"/>
                    <a:pt x="9" y="44"/>
                  </a:cubicBezTo>
                  <a:cubicBezTo>
                    <a:pt x="9" y="44"/>
                    <a:pt x="10" y="43"/>
                    <a:pt x="10" y="43"/>
                  </a:cubicBezTo>
                  <a:cubicBezTo>
                    <a:pt x="10" y="43"/>
                    <a:pt x="9" y="43"/>
                    <a:pt x="10" y="43"/>
                  </a:cubicBezTo>
                  <a:cubicBezTo>
                    <a:pt x="11" y="42"/>
                    <a:pt x="11" y="43"/>
                    <a:pt x="11" y="42"/>
                  </a:cubicBezTo>
                  <a:cubicBezTo>
                    <a:pt x="11" y="42"/>
                    <a:pt x="12" y="42"/>
                    <a:pt x="12" y="41"/>
                  </a:cubicBezTo>
                  <a:cubicBezTo>
                    <a:pt x="12" y="41"/>
                    <a:pt x="11" y="41"/>
                    <a:pt x="12" y="40"/>
                  </a:cubicBezTo>
                  <a:cubicBezTo>
                    <a:pt x="12" y="39"/>
                    <a:pt x="13" y="39"/>
                    <a:pt x="13" y="39"/>
                  </a:cubicBezTo>
                  <a:cubicBezTo>
                    <a:pt x="13" y="38"/>
                    <a:pt x="13" y="38"/>
                    <a:pt x="13" y="38"/>
                  </a:cubicBezTo>
                  <a:cubicBezTo>
                    <a:pt x="13" y="38"/>
                    <a:pt x="13" y="37"/>
                    <a:pt x="14" y="38"/>
                  </a:cubicBezTo>
                  <a:cubicBezTo>
                    <a:pt x="14" y="38"/>
                    <a:pt x="14" y="38"/>
                    <a:pt x="15" y="39"/>
                  </a:cubicBezTo>
                  <a:cubicBezTo>
                    <a:pt x="15" y="39"/>
                    <a:pt x="16" y="39"/>
                    <a:pt x="16" y="39"/>
                  </a:cubicBezTo>
                  <a:cubicBezTo>
                    <a:pt x="17" y="39"/>
                    <a:pt x="18" y="38"/>
                    <a:pt x="18" y="38"/>
                  </a:cubicBezTo>
                  <a:cubicBezTo>
                    <a:pt x="19" y="38"/>
                    <a:pt x="19" y="38"/>
                    <a:pt x="19" y="38"/>
                  </a:cubicBezTo>
                  <a:cubicBezTo>
                    <a:pt x="19" y="38"/>
                    <a:pt x="20" y="37"/>
                    <a:pt x="19" y="37"/>
                  </a:cubicBezTo>
                  <a:cubicBezTo>
                    <a:pt x="18" y="38"/>
                    <a:pt x="18" y="38"/>
                    <a:pt x="17" y="38"/>
                  </a:cubicBezTo>
                  <a:cubicBezTo>
                    <a:pt x="17" y="38"/>
                    <a:pt x="17" y="38"/>
                    <a:pt x="16" y="38"/>
                  </a:cubicBezTo>
                  <a:cubicBezTo>
                    <a:pt x="16" y="38"/>
                    <a:pt x="15" y="38"/>
                    <a:pt x="15" y="38"/>
                  </a:cubicBezTo>
                  <a:cubicBezTo>
                    <a:pt x="15" y="38"/>
                    <a:pt x="15" y="38"/>
                    <a:pt x="14" y="37"/>
                  </a:cubicBezTo>
                  <a:cubicBezTo>
                    <a:pt x="14" y="36"/>
                    <a:pt x="13" y="36"/>
                    <a:pt x="13" y="36"/>
                  </a:cubicBezTo>
                  <a:cubicBezTo>
                    <a:pt x="13" y="35"/>
                    <a:pt x="13" y="35"/>
                    <a:pt x="13" y="35"/>
                  </a:cubicBezTo>
                  <a:cubicBezTo>
                    <a:pt x="13" y="34"/>
                    <a:pt x="13" y="34"/>
                    <a:pt x="13" y="34"/>
                  </a:cubicBezTo>
                  <a:cubicBezTo>
                    <a:pt x="13" y="33"/>
                    <a:pt x="13" y="33"/>
                    <a:pt x="14" y="33"/>
                  </a:cubicBezTo>
                  <a:cubicBezTo>
                    <a:pt x="15" y="32"/>
                    <a:pt x="16" y="31"/>
                    <a:pt x="16" y="31"/>
                  </a:cubicBezTo>
                  <a:cubicBezTo>
                    <a:pt x="16" y="31"/>
                    <a:pt x="16" y="30"/>
                    <a:pt x="16" y="30"/>
                  </a:cubicBezTo>
                  <a:cubicBezTo>
                    <a:pt x="17" y="30"/>
                    <a:pt x="17" y="30"/>
                    <a:pt x="17" y="30"/>
                  </a:cubicBezTo>
                  <a:cubicBezTo>
                    <a:pt x="17" y="30"/>
                    <a:pt x="18" y="29"/>
                    <a:pt x="18" y="29"/>
                  </a:cubicBezTo>
                  <a:cubicBezTo>
                    <a:pt x="18" y="28"/>
                    <a:pt x="19" y="28"/>
                    <a:pt x="19" y="28"/>
                  </a:cubicBezTo>
                  <a:cubicBezTo>
                    <a:pt x="19" y="27"/>
                    <a:pt x="20" y="27"/>
                    <a:pt x="20" y="27"/>
                  </a:cubicBezTo>
                  <a:cubicBezTo>
                    <a:pt x="20" y="26"/>
                    <a:pt x="20" y="26"/>
                    <a:pt x="20" y="26"/>
                  </a:cubicBezTo>
                  <a:cubicBezTo>
                    <a:pt x="20" y="25"/>
                    <a:pt x="19" y="25"/>
                    <a:pt x="20" y="25"/>
                  </a:cubicBezTo>
                  <a:cubicBezTo>
                    <a:pt x="20" y="24"/>
                    <a:pt x="20" y="24"/>
                    <a:pt x="21" y="23"/>
                  </a:cubicBezTo>
                  <a:cubicBezTo>
                    <a:pt x="21" y="23"/>
                    <a:pt x="21" y="23"/>
                    <a:pt x="21" y="22"/>
                  </a:cubicBezTo>
                  <a:cubicBezTo>
                    <a:pt x="22" y="22"/>
                    <a:pt x="22" y="22"/>
                    <a:pt x="23" y="22"/>
                  </a:cubicBezTo>
                  <a:cubicBezTo>
                    <a:pt x="23" y="21"/>
                    <a:pt x="23" y="20"/>
                    <a:pt x="23" y="20"/>
                  </a:cubicBezTo>
                  <a:cubicBezTo>
                    <a:pt x="23" y="20"/>
                    <a:pt x="23" y="20"/>
                    <a:pt x="23" y="19"/>
                  </a:cubicBezTo>
                  <a:cubicBezTo>
                    <a:pt x="23" y="18"/>
                    <a:pt x="23" y="17"/>
                    <a:pt x="22" y="17"/>
                  </a:cubicBezTo>
                  <a:cubicBezTo>
                    <a:pt x="22" y="16"/>
                    <a:pt x="22" y="16"/>
                    <a:pt x="22" y="16"/>
                  </a:cubicBezTo>
                  <a:cubicBezTo>
                    <a:pt x="21" y="14"/>
                    <a:pt x="21" y="14"/>
                    <a:pt x="21" y="14"/>
                  </a:cubicBezTo>
                  <a:cubicBezTo>
                    <a:pt x="21" y="13"/>
                    <a:pt x="21" y="13"/>
                    <a:pt x="21" y="13"/>
                  </a:cubicBezTo>
                  <a:cubicBezTo>
                    <a:pt x="21" y="13"/>
                    <a:pt x="21" y="12"/>
                    <a:pt x="21" y="12"/>
                  </a:cubicBezTo>
                  <a:cubicBezTo>
                    <a:pt x="22" y="12"/>
                    <a:pt x="22" y="10"/>
                    <a:pt x="23" y="10"/>
                  </a:cubicBezTo>
                  <a:cubicBezTo>
                    <a:pt x="23" y="9"/>
                    <a:pt x="23" y="8"/>
                    <a:pt x="23" y="8"/>
                  </a:cubicBezTo>
                  <a:cubicBezTo>
                    <a:pt x="22" y="7"/>
                    <a:pt x="22" y="7"/>
                    <a:pt x="22" y="7"/>
                  </a:cubicBezTo>
                  <a:cubicBezTo>
                    <a:pt x="22" y="6"/>
                    <a:pt x="22" y="5"/>
                    <a:pt x="22" y="5"/>
                  </a:cubicBezTo>
                  <a:cubicBezTo>
                    <a:pt x="22" y="5"/>
                    <a:pt x="22" y="4"/>
                    <a:pt x="22" y="4"/>
                  </a:cubicBezTo>
                  <a:cubicBezTo>
                    <a:pt x="22" y="4"/>
                    <a:pt x="22" y="3"/>
                    <a:pt x="22" y="3"/>
                  </a:cubicBezTo>
                  <a:cubicBezTo>
                    <a:pt x="22" y="3"/>
                    <a:pt x="21" y="2"/>
                    <a:pt x="21" y="2"/>
                  </a:cubicBezTo>
                  <a:cubicBezTo>
                    <a:pt x="22" y="1"/>
                    <a:pt x="22" y="1"/>
                    <a:pt x="22" y="1"/>
                  </a:cubicBezTo>
                  <a:cubicBezTo>
                    <a:pt x="23" y="1"/>
                    <a:pt x="23" y="1"/>
                    <a:pt x="23" y="1"/>
                  </a:cubicBezTo>
                  <a:cubicBezTo>
                    <a:pt x="24" y="0"/>
                    <a:pt x="24" y="0"/>
                    <a:pt x="24" y="0"/>
                  </a:cubicBezTo>
                  <a:cubicBezTo>
                    <a:pt x="24" y="1"/>
                    <a:pt x="24" y="1"/>
                    <a:pt x="24" y="1"/>
                  </a:cubicBezTo>
                  <a:lnTo>
                    <a:pt x="24" y="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06" name="Freeform 206"/>
            <p:cNvSpPr>
              <a:spLocks/>
            </p:cNvSpPr>
            <p:nvPr/>
          </p:nvSpPr>
          <p:spPr bwMode="auto">
            <a:xfrm>
              <a:off x="8037513" y="3349625"/>
              <a:ext cx="36513" cy="41275"/>
            </a:xfrm>
            <a:custGeom>
              <a:avLst/>
              <a:gdLst>
                <a:gd name="T0" fmla="*/ 0 w 26"/>
                <a:gd name="T1" fmla="*/ 24 h 29"/>
                <a:gd name="T2" fmla="*/ 0 w 26"/>
                <a:gd name="T3" fmla="*/ 22 h 29"/>
                <a:gd name="T4" fmla="*/ 0 w 26"/>
                <a:gd name="T5" fmla="*/ 20 h 29"/>
                <a:gd name="T6" fmla="*/ 2 w 26"/>
                <a:gd name="T7" fmla="*/ 17 h 29"/>
                <a:gd name="T8" fmla="*/ 2 w 26"/>
                <a:gd name="T9" fmla="*/ 16 h 29"/>
                <a:gd name="T10" fmla="*/ 4 w 26"/>
                <a:gd name="T11" fmla="*/ 16 h 29"/>
                <a:gd name="T12" fmla="*/ 6 w 26"/>
                <a:gd name="T13" fmla="*/ 17 h 29"/>
                <a:gd name="T14" fmla="*/ 6 w 26"/>
                <a:gd name="T15" fmla="*/ 17 h 29"/>
                <a:gd name="T16" fmla="*/ 7 w 26"/>
                <a:gd name="T17" fmla="*/ 17 h 29"/>
                <a:gd name="T18" fmla="*/ 8 w 26"/>
                <a:gd name="T19" fmla="*/ 16 h 29"/>
                <a:gd name="T20" fmla="*/ 8 w 26"/>
                <a:gd name="T21" fmla="*/ 15 h 29"/>
                <a:gd name="T22" fmla="*/ 7 w 26"/>
                <a:gd name="T23" fmla="*/ 13 h 29"/>
                <a:gd name="T24" fmla="*/ 6 w 26"/>
                <a:gd name="T25" fmla="*/ 10 h 29"/>
                <a:gd name="T26" fmla="*/ 6 w 26"/>
                <a:gd name="T27" fmla="*/ 8 h 29"/>
                <a:gd name="T28" fmla="*/ 11 w 26"/>
                <a:gd name="T29" fmla="*/ 2 h 29"/>
                <a:gd name="T30" fmla="*/ 12 w 26"/>
                <a:gd name="T31" fmla="*/ 3 h 29"/>
                <a:gd name="T32" fmla="*/ 13 w 26"/>
                <a:gd name="T33" fmla="*/ 2 h 29"/>
                <a:gd name="T34" fmla="*/ 14 w 26"/>
                <a:gd name="T35" fmla="*/ 1 h 29"/>
                <a:gd name="T36" fmla="*/ 15 w 26"/>
                <a:gd name="T37" fmla="*/ 1 h 29"/>
                <a:gd name="T38" fmla="*/ 15 w 26"/>
                <a:gd name="T39" fmla="*/ 2 h 29"/>
                <a:gd name="T40" fmla="*/ 17 w 26"/>
                <a:gd name="T41" fmla="*/ 2 h 29"/>
                <a:gd name="T42" fmla="*/ 18 w 26"/>
                <a:gd name="T43" fmla="*/ 2 h 29"/>
                <a:gd name="T44" fmla="*/ 19 w 26"/>
                <a:gd name="T45" fmla="*/ 2 h 29"/>
                <a:gd name="T46" fmla="*/ 21 w 26"/>
                <a:gd name="T47" fmla="*/ 2 h 29"/>
                <a:gd name="T48" fmla="*/ 24 w 26"/>
                <a:gd name="T49" fmla="*/ 2 h 29"/>
                <a:gd name="T50" fmla="*/ 25 w 26"/>
                <a:gd name="T51" fmla="*/ 3 h 29"/>
                <a:gd name="T52" fmla="*/ 25 w 26"/>
                <a:gd name="T53" fmla="*/ 5 h 29"/>
                <a:gd name="T54" fmla="*/ 26 w 26"/>
                <a:gd name="T55" fmla="*/ 6 h 29"/>
                <a:gd name="T56" fmla="*/ 25 w 26"/>
                <a:gd name="T57" fmla="*/ 8 h 29"/>
                <a:gd name="T58" fmla="*/ 24 w 26"/>
                <a:gd name="T59" fmla="*/ 9 h 29"/>
                <a:gd name="T60" fmla="*/ 23 w 26"/>
                <a:gd name="T61" fmla="*/ 10 h 29"/>
                <a:gd name="T62" fmla="*/ 23 w 26"/>
                <a:gd name="T63" fmla="*/ 12 h 29"/>
                <a:gd name="T64" fmla="*/ 22 w 26"/>
                <a:gd name="T65" fmla="*/ 12 h 29"/>
                <a:gd name="T66" fmla="*/ 21 w 26"/>
                <a:gd name="T67" fmla="*/ 12 h 29"/>
                <a:gd name="T68" fmla="*/ 20 w 26"/>
                <a:gd name="T69" fmla="*/ 12 h 29"/>
                <a:gd name="T70" fmla="*/ 21 w 26"/>
                <a:gd name="T71" fmla="*/ 13 h 29"/>
                <a:gd name="T72" fmla="*/ 21 w 26"/>
                <a:gd name="T73" fmla="*/ 14 h 29"/>
                <a:gd name="T74" fmla="*/ 21 w 26"/>
                <a:gd name="T75" fmla="*/ 15 h 29"/>
                <a:gd name="T76" fmla="*/ 20 w 26"/>
                <a:gd name="T77" fmla="*/ 16 h 29"/>
                <a:gd name="T78" fmla="*/ 20 w 26"/>
                <a:gd name="T79" fmla="*/ 17 h 29"/>
                <a:gd name="T80" fmla="*/ 19 w 26"/>
                <a:gd name="T81" fmla="*/ 18 h 29"/>
                <a:gd name="T82" fmla="*/ 19 w 26"/>
                <a:gd name="T83" fmla="*/ 19 h 29"/>
                <a:gd name="T84" fmla="*/ 17 w 26"/>
                <a:gd name="T85" fmla="*/ 20 h 29"/>
                <a:gd name="T86" fmla="*/ 17 w 26"/>
                <a:gd name="T87" fmla="*/ 21 h 29"/>
                <a:gd name="T88" fmla="*/ 17 w 26"/>
                <a:gd name="T89" fmla="*/ 23 h 29"/>
                <a:gd name="T90" fmla="*/ 17 w 26"/>
                <a:gd name="T91" fmla="*/ 25 h 29"/>
                <a:gd name="T92" fmla="*/ 16 w 26"/>
                <a:gd name="T93" fmla="*/ 26 h 29"/>
                <a:gd name="T94" fmla="*/ 14 w 26"/>
                <a:gd name="T95" fmla="*/ 27 h 29"/>
                <a:gd name="T96" fmla="*/ 13 w 26"/>
                <a:gd name="T97" fmla="*/ 28 h 29"/>
                <a:gd name="T98" fmla="*/ 12 w 26"/>
                <a:gd name="T99" fmla="*/ 29 h 29"/>
                <a:gd name="T100" fmla="*/ 10 w 26"/>
                <a:gd name="T101" fmla="*/ 28 h 29"/>
                <a:gd name="T102" fmla="*/ 8 w 26"/>
                <a:gd name="T103" fmla="*/ 27 h 29"/>
                <a:gd name="T104" fmla="*/ 7 w 26"/>
                <a:gd name="T105" fmla="*/ 27 h 29"/>
                <a:gd name="T106" fmla="*/ 6 w 26"/>
                <a:gd name="T107" fmla="*/ 27 h 29"/>
                <a:gd name="T108" fmla="*/ 4 w 26"/>
                <a:gd name="T109" fmla="*/ 27 h 29"/>
                <a:gd name="T110" fmla="*/ 3 w 26"/>
                <a:gd name="T111" fmla="*/ 26 h 29"/>
                <a:gd name="T112" fmla="*/ 1 w 26"/>
                <a:gd name="T113" fmla="*/ 26 h 29"/>
                <a:gd name="T114" fmla="*/ 0 w 26"/>
                <a:gd name="T11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29">
                  <a:moveTo>
                    <a:pt x="0" y="24"/>
                  </a:moveTo>
                  <a:cubicBezTo>
                    <a:pt x="0" y="23"/>
                    <a:pt x="1" y="23"/>
                    <a:pt x="0" y="22"/>
                  </a:cubicBezTo>
                  <a:cubicBezTo>
                    <a:pt x="0" y="21"/>
                    <a:pt x="0" y="21"/>
                    <a:pt x="0" y="20"/>
                  </a:cubicBezTo>
                  <a:cubicBezTo>
                    <a:pt x="0" y="19"/>
                    <a:pt x="2" y="17"/>
                    <a:pt x="2" y="17"/>
                  </a:cubicBezTo>
                  <a:cubicBezTo>
                    <a:pt x="2" y="16"/>
                    <a:pt x="1" y="16"/>
                    <a:pt x="2" y="16"/>
                  </a:cubicBezTo>
                  <a:cubicBezTo>
                    <a:pt x="3" y="15"/>
                    <a:pt x="4" y="15"/>
                    <a:pt x="4" y="16"/>
                  </a:cubicBezTo>
                  <a:cubicBezTo>
                    <a:pt x="5" y="17"/>
                    <a:pt x="5" y="17"/>
                    <a:pt x="6" y="17"/>
                  </a:cubicBezTo>
                  <a:cubicBezTo>
                    <a:pt x="6" y="17"/>
                    <a:pt x="6" y="17"/>
                    <a:pt x="6" y="17"/>
                  </a:cubicBezTo>
                  <a:cubicBezTo>
                    <a:pt x="7" y="17"/>
                    <a:pt x="7" y="17"/>
                    <a:pt x="7" y="17"/>
                  </a:cubicBezTo>
                  <a:cubicBezTo>
                    <a:pt x="8" y="16"/>
                    <a:pt x="8" y="16"/>
                    <a:pt x="8" y="16"/>
                  </a:cubicBezTo>
                  <a:cubicBezTo>
                    <a:pt x="8" y="15"/>
                    <a:pt x="8" y="16"/>
                    <a:pt x="8" y="15"/>
                  </a:cubicBezTo>
                  <a:cubicBezTo>
                    <a:pt x="7" y="13"/>
                    <a:pt x="7" y="13"/>
                    <a:pt x="7" y="13"/>
                  </a:cubicBezTo>
                  <a:cubicBezTo>
                    <a:pt x="7" y="12"/>
                    <a:pt x="6" y="11"/>
                    <a:pt x="6" y="10"/>
                  </a:cubicBezTo>
                  <a:cubicBezTo>
                    <a:pt x="6" y="9"/>
                    <a:pt x="6" y="8"/>
                    <a:pt x="6" y="8"/>
                  </a:cubicBezTo>
                  <a:cubicBezTo>
                    <a:pt x="7" y="8"/>
                    <a:pt x="11" y="2"/>
                    <a:pt x="11" y="2"/>
                  </a:cubicBezTo>
                  <a:cubicBezTo>
                    <a:pt x="12" y="3"/>
                    <a:pt x="12" y="3"/>
                    <a:pt x="12" y="3"/>
                  </a:cubicBezTo>
                  <a:cubicBezTo>
                    <a:pt x="12" y="3"/>
                    <a:pt x="12" y="3"/>
                    <a:pt x="13" y="2"/>
                  </a:cubicBezTo>
                  <a:cubicBezTo>
                    <a:pt x="13" y="1"/>
                    <a:pt x="14" y="1"/>
                    <a:pt x="14" y="1"/>
                  </a:cubicBezTo>
                  <a:cubicBezTo>
                    <a:pt x="14" y="1"/>
                    <a:pt x="15" y="0"/>
                    <a:pt x="15" y="1"/>
                  </a:cubicBezTo>
                  <a:cubicBezTo>
                    <a:pt x="15" y="1"/>
                    <a:pt x="15" y="2"/>
                    <a:pt x="15" y="2"/>
                  </a:cubicBezTo>
                  <a:cubicBezTo>
                    <a:pt x="16" y="2"/>
                    <a:pt x="16" y="2"/>
                    <a:pt x="17" y="2"/>
                  </a:cubicBezTo>
                  <a:cubicBezTo>
                    <a:pt x="17" y="2"/>
                    <a:pt x="17" y="2"/>
                    <a:pt x="18" y="2"/>
                  </a:cubicBezTo>
                  <a:cubicBezTo>
                    <a:pt x="18" y="2"/>
                    <a:pt x="18" y="2"/>
                    <a:pt x="19" y="2"/>
                  </a:cubicBezTo>
                  <a:cubicBezTo>
                    <a:pt x="19" y="2"/>
                    <a:pt x="21" y="2"/>
                    <a:pt x="21" y="2"/>
                  </a:cubicBezTo>
                  <a:cubicBezTo>
                    <a:pt x="21" y="2"/>
                    <a:pt x="24" y="2"/>
                    <a:pt x="24" y="2"/>
                  </a:cubicBezTo>
                  <a:cubicBezTo>
                    <a:pt x="24" y="2"/>
                    <a:pt x="24" y="2"/>
                    <a:pt x="25" y="3"/>
                  </a:cubicBezTo>
                  <a:cubicBezTo>
                    <a:pt x="25" y="4"/>
                    <a:pt x="25" y="4"/>
                    <a:pt x="25" y="5"/>
                  </a:cubicBezTo>
                  <a:cubicBezTo>
                    <a:pt x="25" y="5"/>
                    <a:pt x="26" y="6"/>
                    <a:pt x="26" y="6"/>
                  </a:cubicBezTo>
                  <a:cubicBezTo>
                    <a:pt x="25" y="7"/>
                    <a:pt x="25" y="8"/>
                    <a:pt x="25" y="8"/>
                  </a:cubicBezTo>
                  <a:cubicBezTo>
                    <a:pt x="24" y="8"/>
                    <a:pt x="25" y="9"/>
                    <a:pt x="24" y="9"/>
                  </a:cubicBezTo>
                  <a:cubicBezTo>
                    <a:pt x="24" y="10"/>
                    <a:pt x="24" y="10"/>
                    <a:pt x="23" y="10"/>
                  </a:cubicBezTo>
                  <a:cubicBezTo>
                    <a:pt x="23" y="11"/>
                    <a:pt x="23" y="12"/>
                    <a:pt x="23" y="12"/>
                  </a:cubicBezTo>
                  <a:cubicBezTo>
                    <a:pt x="23" y="12"/>
                    <a:pt x="23" y="12"/>
                    <a:pt x="22" y="12"/>
                  </a:cubicBezTo>
                  <a:cubicBezTo>
                    <a:pt x="22" y="12"/>
                    <a:pt x="21" y="12"/>
                    <a:pt x="21" y="12"/>
                  </a:cubicBezTo>
                  <a:cubicBezTo>
                    <a:pt x="21" y="12"/>
                    <a:pt x="20" y="11"/>
                    <a:pt x="20" y="12"/>
                  </a:cubicBezTo>
                  <a:cubicBezTo>
                    <a:pt x="20" y="12"/>
                    <a:pt x="21" y="13"/>
                    <a:pt x="21" y="13"/>
                  </a:cubicBezTo>
                  <a:cubicBezTo>
                    <a:pt x="21" y="13"/>
                    <a:pt x="21" y="14"/>
                    <a:pt x="21" y="14"/>
                  </a:cubicBezTo>
                  <a:cubicBezTo>
                    <a:pt x="21" y="14"/>
                    <a:pt x="21" y="15"/>
                    <a:pt x="21" y="15"/>
                  </a:cubicBezTo>
                  <a:cubicBezTo>
                    <a:pt x="20" y="15"/>
                    <a:pt x="20" y="15"/>
                    <a:pt x="20" y="16"/>
                  </a:cubicBezTo>
                  <a:cubicBezTo>
                    <a:pt x="20" y="16"/>
                    <a:pt x="20" y="16"/>
                    <a:pt x="20" y="17"/>
                  </a:cubicBezTo>
                  <a:cubicBezTo>
                    <a:pt x="20" y="17"/>
                    <a:pt x="19" y="17"/>
                    <a:pt x="19" y="18"/>
                  </a:cubicBezTo>
                  <a:cubicBezTo>
                    <a:pt x="19" y="19"/>
                    <a:pt x="19" y="19"/>
                    <a:pt x="19" y="19"/>
                  </a:cubicBezTo>
                  <a:cubicBezTo>
                    <a:pt x="18" y="20"/>
                    <a:pt x="17" y="19"/>
                    <a:pt x="17" y="20"/>
                  </a:cubicBezTo>
                  <a:cubicBezTo>
                    <a:pt x="17" y="20"/>
                    <a:pt x="17" y="20"/>
                    <a:pt x="17" y="21"/>
                  </a:cubicBezTo>
                  <a:cubicBezTo>
                    <a:pt x="17" y="22"/>
                    <a:pt x="18" y="22"/>
                    <a:pt x="17" y="23"/>
                  </a:cubicBezTo>
                  <a:cubicBezTo>
                    <a:pt x="17" y="24"/>
                    <a:pt x="17" y="24"/>
                    <a:pt x="17" y="25"/>
                  </a:cubicBezTo>
                  <a:cubicBezTo>
                    <a:pt x="16" y="25"/>
                    <a:pt x="17" y="25"/>
                    <a:pt x="16" y="26"/>
                  </a:cubicBezTo>
                  <a:cubicBezTo>
                    <a:pt x="15" y="27"/>
                    <a:pt x="15" y="27"/>
                    <a:pt x="14" y="27"/>
                  </a:cubicBezTo>
                  <a:cubicBezTo>
                    <a:pt x="14" y="28"/>
                    <a:pt x="14" y="28"/>
                    <a:pt x="13" y="28"/>
                  </a:cubicBezTo>
                  <a:cubicBezTo>
                    <a:pt x="13" y="29"/>
                    <a:pt x="13" y="29"/>
                    <a:pt x="12" y="29"/>
                  </a:cubicBezTo>
                  <a:cubicBezTo>
                    <a:pt x="12" y="29"/>
                    <a:pt x="11" y="28"/>
                    <a:pt x="10" y="28"/>
                  </a:cubicBezTo>
                  <a:cubicBezTo>
                    <a:pt x="9" y="28"/>
                    <a:pt x="9" y="28"/>
                    <a:pt x="8" y="27"/>
                  </a:cubicBezTo>
                  <a:cubicBezTo>
                    <a:pt x="7" y="27"/>
                    <a:pt x="7" y="27"/>
                    <a:pt x="7" y="27"/>
                  </a:cubicBezTo>
                  <a:cubicBezTo>
                    <a:pt x="6" y="28"/>
                    <a:pt x="7" y="27"/>
                    <a:pt x="6" y="27"/>
                  </a:cubicBezTo>
                  <a:cubicBezTo>
                    <a:pt x="5" y="27"/>
                    <a:pt x="5" y="27"/>
                    <a:pt x="4" y="27"/>
                  </a:cubicBezTo>
                  <a:cubicBezTo>
                    <a:pt x="4" y="27"/>
                    <a:pt x="3" y="26"/>
                    <a:pt x="3" y="26"/>
                  </a:cubicBezTo>
                  <a:cubicBezTo>
                    <a:pt x="2" y="26"/>
                    <a:pt x="2" y="26"/>
                    <a:pt x="1" y="26"/>
                  </a:cubicBezTo>
                  <a:cubicBezTo>
                    <a:pt x="1" y="25"/>
                    <a:pt x="0" y="24"/>
                    <a:pt x="0" y="2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07" name="Freeform 207"/>
            <p:cNvSpPr>
              <a:spLocks/>
            </p:cNvSpPr>
            <p:nvPr/>
          </p:nvSpPr>
          <p:spPr bwMode="auto">
            <a:xfrm>
              <a:off x="8097838" y="3548063"/>
              <a:ext cx="3175" cy="3175"/>
            </a:xfrm>
            <a:custGeom>
              <a:avLst/>
              <a:gdLst>
                <a:gd name="T0" fmla="*/ 0 w 2"/>
                <a:gd name="T1" fmla="*/ 0 h 3"/>
                <a:gd name="T2" fmla="*/ 0 w 2"/>
                <a:gd name="T3" fmla="*/ 2 h 3"/>
                <a:gd name="T4" fmla="*/ 0 w 2"/>
                <a:gd name="T5" fmla="*/ 2 h 3"/>
                <a:gd name="T6" fmla="*/ 1 w 2"/>
                <a:gd name="T7" fmla="*/ 3 h 3"/>
                <a:gd name="T8" fmla="*/ 1 w 2"/>
                <a:gd name="T9" fmla="*/ 3 h 3"/>
                <a:gd name="T10" fmla="*/ 2 w 2"/>
                <a:gd name="T11" fmla="*/ 2 h 3"/>
                <a:gd name="T12" fmla="*/ 2 w 2"/>
                <a:gd name="T13" fmla="*/ 2 h 3"/>
                <a:gd name="T14" fmla="*/ 2 w 2"/>
                <a:gd name="T15" fmla="*/ 1 h 3"/>
                <a:gd name="T16" fmla="*/ 2 w 2"/>
                <a:gd name="T17" fmla="*/ 1 h 3"/>
                <a:gd name="T18" fmla="*/ 0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0"/>
                  </a:moveTo>
                  <a:cubicBezTo>
                    <a:pt x="0" y="1"/>
                    <a:pt x="0" y="2"/>
                    <a:pt x="0" y="2"/>
                  </a:cubicBezTo>
                  <a:cubicBezTo>
                    <a:pt x="0" y="2"/>
                    <a:pt x="0" y="2"/>
                    <a:pt x="0" y="2"/>
                  </a:cubicBezTo>
                  <a:cubicBezTo>
                    <a:pt x="0" y="2"/>
                    <a:pt x="1" y="3"/>
                    <a:pt x="1" y="3"/>
                  </a:cubicBezTo>
                  <a:cubicBezTo>
                    <a:pt x="1" y="3"/>
                    <a:pt x="1" y="3"/>
                    <a:pt x="1" y="3"/>
                  </a:cubicBezTo>
                  <a:cubicBezTo>
                    <a:pt x="2" y="3"/>
                    <a:pt x="2" y="2"/>
                    <a:pt x="2" y="2"/>
                  </a:cubicBezTo>
                  <a:cubicBezTo>
                    <a:pt x="2" y="2"/>
                    <a:pt x="2" y="2"/>
                    <a:pt x="2" y="2"/>
                  </a:cubicBezTo>
                  <a:cubicBezTo>
                    <a:pt x="2" y="2"/>
                    <a:pt x="2" y="1"/>
                    <a:pt x="2" y="1"/>
                  </a:cubicBezTo>
                  <a:cubicBezTo>
                    <a:pt x="2" y="1"/>
                    <a:pt x="2" y="1"/>
                    <a:pt x="2" y="1"/>
                  </a:cubicBezTo>
                  <a:cubicBezTo>
                    <a:pt x="2" y="1"/>
                    <a:pt x="1" y="0"/>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08" name="Freeform 208"/>
            <p:cNvSpPr>
              <a:spLocks/>
            </p:cNvSpPr>
            <p:nvPr/>
          </p:nvSpPr>
          <p:spPr bwMode="auto">
            <a:xfrm>
              <a:off x="8110538" y="3543300"/>
              <a:ext cx="3175" cy="3175"/>
            </a:xfrm>
            <a:custGeom>
              <a:avLst/>
              <a:gdLst>
                <a:gd name="T0" fmla="*/ 2 w 2"/>
                <a:gd name="T1" fmla="*/ 0 h 2"/>
                <a:gd name="T2" fmla="*/ 1 w 2"/>
                <a:gd name="T3" fmla="*/ 0 h 2"/>
                <a:gd name="T4" fmla="*/ 0 w 2"/>
                <a:gd name="T5" fmla="*/ 2 h 2"/>
                <a:gd name="T6" fmla="*/ 1 w 2"/>
                <a:gd name="T7" fmla="*/ 2 h 2"/>
                <a:gd name="T8" fmla="*/ 2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1" y="0"/>
                    <a:pt x="1" y="0"/>
                  </a:cubicBezTo>
                  <a:cubicBezTo>
                    <a:pt x="1" y="1"/>
                    <a:pt x="0" y="1"/>
                    <a:pt x="0" y="2"/>
                  </a:cubicBezTo>
                  <a:cubicBezTo>
                    <a:pt x="1" y="2"/>
                    <a:pt x="1" y="2"/>
                    <a:pt x="1" y="2"/>
                  </a:cubicBezTo>
                  <a:cubicBezTo>
                    <a:pt x="2" y="2"/>
                    <a:pt x="2" y="2"/>
                    <a:pt x="2" y="2"/>
                  </a:cubicBezTo>
                  <a:cubicBezTo>
                    <a:pt x="2" y="1"/>
                    <a:pt x="2" y="1"/>
                    <a:pt x="2" y="1"/>
                  </a:cubicBezTo>
                  <a:lnTo>
                    <a:pt x="2"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09" name="Freeform 209"/>
            <p:cNvSpPr>
              <a:spLocks/>
            </p:cNvSpPr>
            <p:nvPr/>
          </p:nvSpPr>
          <p:spPr bwMode="auto">
            <a:xfrm>
              <a:off x="8042275" y="2703513"/>
              <a:ext cx="530225" cy="798513"/>
            </a:xfrm>
            <a:custGeom>
              <a:avLst/>
              <a:gdLst>
                <a:gd name="T0" fmla="*/ 9 w 376"/>
                <a:gd name="T1" fmla="*/ 426 h 567"/>
                <a:gd name="T2" fmla="*/ 20 w 376"/>
                <a:gd name="T3" fmla="*/ 436 h 567"/>
                <a:gd name="T4" fmla="*/ 38 w 376"/>
                <a:gd name="T5" fmla="*/ 451 h 567"/>
                <a:gd name="T6" fmla="*/ 54 w 376"/>
                <a:gd name="T7" fmla="*/ 449 h 567"/>
                <a:gd name="T8" fmla="*/ 56 w 376"/>
                <a:gd name="T9" fmla="*/ 471 h 567"/>
                <a:gd name="T10" fmla="*/ 71 w 376"/>
                <a:gd name="T11" fmla="*/ 497 h 567"/>
                <a:gd name="T12" fmla="*/ 65 w 376"/>
                <a:gd name="T13" fmla="*/ 532 h 567"/>
                <a:gd name="T14" fmla="*/ 142 w 376"/>
                <a:gd name="T15" fmla="*/ 533 h 567"/>
                <a:gd name="T16" fmla="*/ 165 w 376"/>
                <a:gd name="T17" fmla="*/ 533 h 567"/>
                <a:gd name="T18" fmla="*/ 196 w 376"/>
                <a:gd name="T19" fmla="*/ 534 h 567"/>
                <a:gd name="T20" fmla="*/ 218 w 376"/>
                <a:gd name="T21" fmla="*/ 535 h 567"/>
                <a:gd name="T22" fmla="*/ 235 w 376"/>
                <a:gd name="T23" fmla="*/ 539 h 567"/>
                <a:gd name="T24" fmla="*/ 301 w 376"/>
                <a:gd name="T25" fmla="*/ 539 h 567"/>
                <a:gd name="T26" fmla="*/ 313 w 376"/>
                <a:gd name="T27" fmla="*/ 545 h 567"/>
                <a:gd name="T28" fmla="*/ 332 w 376"/>
                <a:gd name="T29" fmla="*/ 548 h 567"/>
                <a:gd name="T30" fmla="*/ 358 w 376"/>
                <a:gd name="T31" fmla="*/ 555 h 567"/>
                <a:gd name="T32" fmla="*/ 372 w 376"/>
                <a:gd name="T33" fmla="*/ 555 h 567"/>
                <a:gd name="T34" fmla="*/ 374 w 376"/>
                <a:gd name="T35" fmla="*/ 531 h 567"/>
                <a:gd name="T36" fmla="*/ 367 w 376"/>
                <a:gd name="T37" fmla="*/ 498 h 567"/>
                <a:gd name="T38" fmla="*/ 323 w 376"/>
                <a:gd name="T39" fmla="*/ 442 h 567"/>
                <a:gd name="T40" fmla="*/ 305 w 376"/>
                <a:gd name="T41" fmla="*/ 419 h 567"/>
                <a:gd name="T42" fmla="*/ 296 w 376"/>
                <a:gd name="T43" fmla="*/ 383 h 567"/>
                <a:gd name="T44" fmla="*/ 293 w 376"/>
                <a:gd name="T45" fmla="*/ 345 h 567"/>
                <a:gd name="T46" fmla="*/ 324 w 376"/>
                <a:gd name="T47" fmla="*/ 300 h 567"/>
                <a:gd name="T48" fmla="*/ 343 w 376"/>
                <a:gd name="T49" fmla="*/ 274 h 567"/>
                <a:gd name="T50" fmla="*/ 323 w 376"/>
                <a:gd name="T51" fmla="*/ 220 h 567"/>
                <a:gd name="T52" fmla="*/ 287 w 376"/>
                <a:gd name="T53" fmla="*/ 191 h 567"/>
                <a:gd name="T54" fmla="*/ 272 w 376"/>
                <a:gd name="T55" fmla="*/ 165 h 567"/>
                <a:gd name="T56" fmla="*/ 350 w 376"/>
                <a:gd name="T57" fmla="*/ 153 h 567"/>
                <a:gd name="T58" fmla="*/ 323 w 376"/>
                <a:gd name="T59" fmla="*/ 116 h 567"/>
                <a:gd name="T60" fmla="*/ 321 w 376"/>
                <a:gd name="T61" fmla="*/ 87 h 567"/>
                <a:gd name="T62" fmla="*/ 321 w 376"/>
                <a:gd name="T63" fmla="*/ 61 h 567"/>
                <a:gd name="T64" fmla="*/ 313 w 376"/>
                <a:gd name="T65" fmla="*/ 44 h 567"/>
                <a:gd name="T66" fmla="*/ 306 w 376"/>
                <a:gd name="T67" fmla="*/ 21 h 567"/>
                <a:gd name="T68" fmla="*/ 295 w 376"/>
                <a:gd name="T69" fmla="*/ 9 h 567"/>
                <a:gd name="T70" fmla="*/ 285 w 376"/>
                <a:gd name="T71" fmla="*/ 36 h 567"/>
                <a:gd name="T72" fmla="*/ 296 w 376"/>
                <a:gd name="T73" fmla="*/ 42 h 567"/>
                <a:gd name="T74" fmla="*/ 299 w 376"/>
                <a:gd name="T75" fmla="*/ 53 h 567"/>
                <a:gd name="T76" fmla="*/ 298 w 376"/>
                <a:gd name="T77" fmla="*/ 69 h 567"/>
                <a:gd name="T78" fmla="*/ 277 w 376"/>
                <a:gd name="T79" fmla="*/ 92 h 567"/>
                <a:gd name="T80" fmla="*/ 260 w 376"/>
                <a:gd name="T81" fmla="*/ 101 h 567"/>
                <a:gd name="T82" fmla="*/ 251 w 376"/>
                <a:gd name="T83" fmla="*/ 117 h 567"/>
                <a:gd name="T84" fmla="*/ 246 w 376"/>
                <a:gd name="T85" fmla="*/ 132 h 567"/>
                <a:gd name="T86" fmla="*/ 236 w 376"/>
                <a:gd name="T87" fmla="*/ 148 h 567"/>
                <a:gd name="T88" fmla="*/ 232 w 376"/>
                <a:gd name="T89" fmla="*/ 168 h 567"/>
                <a:gd name="T90" fmla="*/ 214 w 376"/>
                <a:gd name="T91" fmla="*/ 185 h 567"/>
                <a:gd name="T92" fmla="*/ 211 w 376"/>
                <a:gd name="T93" fmla="*/ 206 h 567"/>
                <a:gd name="T94" fmla="*/ 203 w 376"/>
                <a:gd name="T95" fmla="*/ 221 h 567"/>
                <a:gd name="T96" fmla="*/ 190 w 376"/>
                <a:gd name="T97" fmla="*/ 229 h 567"/>
                <a:gd name="T98" fmla="*/ 180 w 376"/>
                <a:gd name="T99" fmla="*/ 255 h 567"/>
                <a:gd name="T100" fmla="*/ 167 w 376"/>
                <a:gd name="T101" fmla="*/ 279 h 567"/>
                <a:gd name="T102" fmla="*/ 163 w 376"/>
                <a:gd name="T103" fmla="*/ 298 h 567"/>
                <a:gd name="T104" fmla="*/ 150 w 376"/>
                <a:gd name="T105" fmla="*/ 312 h 567"/>
                <a:gd name="T106" fmla="*/ 139 w 376"/>
                <a:gd name="T107" fmla="*/ 326 h 567"/>
                <a:gd name="T108" fmla="*/ 124 w 376"/>
                <a:gd name="T109" fmla="*/ 316 h 567"/>
                <a:gd name="T110" fmla="*/ 114 w 376"/>
                <a:gd name="T111" fmla="*/ 304 h 567"/>
                <a:gd name="T112" fmla="*/ 101 w 376"/>
                <a:gd name="T113" fmla="*/ 301 h 567"/>
                <a:gd name="T114" fmla="*/ 69 w 376"/>
                <a:gd name="T115" fmla="*/ 312 h 567"/>
                <a:gd name="T116" fmla="*/ 52 w 376"/>
                <a:gd name="T117" fmla="*/ 329 h 567"/>
                <a:gd name="T118" fmla="*/ 19 w 376"/>
                <a:gd name="T119" fmla="*/ 357 h 567"/>
                <a:gd name="T120" fmla="*/ 17 w 376"/>
                <a:gd name="T121" fmla="*/ 383 h 567"/>
                <a:gd name="T122" fmla="*/ 3 w 376"/>
                <a:gd name="T123" fmla="*/ 409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567">
                  <a:moveTo>
                    <a:pt x="1" y="417"/>
                  </a:moveTo>
                  <a:cubicBezTo>
                    <a:pt x="1" y="418"/>
                    <a:pt x="1" y="417"/>
                    <a:pt x="1" y="418"/>
                  </a:cubicBezTo>
                  <a:cubicBezTo>
                    <a:pt x="1" y="418"/>
                    <a:pt x="0" y="419"/>
                    <a:pt x="0" y="420"/>
                  </a:cubicBezTo>
                  <a:cubicBezTo>
                    <a:pt x="0" y="421"/>
                    <a:pt x="1" y="420"/>
                    <a:pt x="1" y="420"/>
                  </a:cubicBezTo>
                  <a:cubicBezTo>
                    <a:pt x="1" y="420"/>
                    <a:pt x="2" y="420"/>
                    <a:pt x="2" y="420"/>
                  </a:cubicBezTo>
                  <a:cubicBezTo>
                    <a:pt x="3" y="420"/>
                    <a:pt x="4" y="420"/>
                    <a:pt x="4" y="420"/>
                  </a:cubicBezTo>
                  <a:cubicBezTo>
                    <a:pt x="4" y="420"/>
                    <a:pt x="3" y="421"/>
                    <a:pt x="3" y="421"/>
                  </a:cubicBezTo>
                  <a:cubicBezTo>
                    <a:pt x="3" y="422"/>
                    <a:pt x="2" y="422"/>
                    <a:pt x="1" y="422"/>
                  </a:cubicBezTo>
                  <a:cubicBezTo>
                    <a:pt x="0" y="422"/>
                    <a:pt x="0" y="423"/>
                    <a:pt x="0" y="424"/>
                  </a:cubicBezTo>
                  <a:cubicBezTo>
                    <a:pt x="0" y="424"/>
                    <a:pt x="0" y="425"/>
                    <a:pt x="0" y="425"/>
                  </a:cubicBezTo>
                  <a:cubicBezTo>
                    <a:pt x="0" y="425"/>
                    <a:pt x="1" y="425"/>
                    <a:pt x="1" y="425"/>
                  </a:cubicBezTo>
                  <a:cubicBezTo>
                    <a:pt x="2" y="425"/>
                    <a:pt x="2" y="425"/>
                    <a:pt x="2" y="425"/>
                  </a:cubicBezTo>
                  <a:cubicBezTo>
                    <a:pt x="3" y="425"/>
                    <a:pt x="3" y="425"/>
                    <a:pt x="3" y="425"/>
                  </a:cubicBezTo>
                  <a:cubicBezTo>
                    <a:pt x="3" y="425"/>
                    <a:pt x="4" y="425"/>
                    <a:pt x="5" y="425"/>
                  </a:cubicBezTo>
                  <a:cubicBezTo>
                    <a:pt x="6" y="426"/>
                    <a:pt x="5" y="426"/>
                    <a:pt x="5" y="426"/>
                  </a:cubicBezTo>
                  <a:cubicBezTo>
                    <a:pt x="5" y="426"/>
                    <a:pt x="8" y="426"/>
                    <a:pt x="9" y="426"/>
                  </a:cubicBezTo>
                  <a:cubicBezTo>
                    <a:pt x="10" y="426"/>
                    <a:pt x="10" y="426"/>
                    <a:pt x="11" y="426"/>
                  </a:cubicBezTo>
                  <a:cubicBezTo>
                    <a:pt x="12" y="426"/>
                    <a:pt x="12" y="425"/>
                    <a:pt x="11" y="425"/>
                  </a:cubicBezTo>
                  <a:cubicBezTo>
                    <a:pt x="11" y="425"/>
                    <a:pt x="11" y="424"/>
                    <a:pt x="10" y="424"/>
                  </a:cubicBezTo>
                  <a:cubicBezTo>
                    <a:pt x="8" y="424"/>
                    <a:pt x="10" y="424"/>
                    <a:pt x="12" y="423"/>
                  </a:cubicBezTo>
                  <a:cubicBezTo>
                    <a:pt x="14" y="422"/>
                    <a:pt x="13" y="423"/>
                    <a:pt x="13" y="423"/>
                  </a:cubicBezTo>
                  <a:cubicBezTo>
                    <a:pt x="13" y="423"/>
                    <a:pt x="13" y="423"/>
                    <a:pt x="14" y="422"/>
                  </a:cubicBezTo>
                  <a:cubicBezTo>
                    <a:pt x="15" y="422"/>
                    <a:pt x="15" y="422"/>
                    <a:pt x="16" y="422"/>
                  </a:cubicBezTo>
                  <a:cubicBezTo>
                    <a:pt x="17" y="423"/>
                    <a:pt x="16" y="423"/>
                    <a:pt x="17" y="424"/>
                  </a:cubicBezTo>
                  <a:cubicBezTo>
                    <a:pt x="17" y="424"/>
                    <a:pt x="17" y="424"/>
                    <a:pt x="18" y="425"/>
                  </a:cubicBezTo>
                  <a:cubicBezTo>
                    <a:pt x="19" y="426"/>
                    <a:pt x="18" y="426"/>
                    <a:pt x="19" y="426"/>
                  </a:cubicBezTo>
                  <a:cubicBezTo>
                    <a:pt x="19" y="427"/>
                    <a:pt x="19" y="427"/>
                    <a:pt x="19" y="428"/>
                  </a:cubicBezTo>
                  <a:cubicBezTo>
                    <a:pt x="19" y="429"/>
                    <a:pt x="18" y="429"/>
                    <a:pt x="18" y="430"/>
                  </a:cubicBezTo>
                  <a:cubicBezTo>
                    <a:pt x="18" y="431"/>
                    <a:pt x="19" y="431"/>
                    <a:pt x="19" y="431"/>
                  </a:cubicBezTo>
                  <a:cubicBezTo>
                    <a:pt x="20" y="432"/>
                    <a:pt x="20" y="431"/>
                    <a:pt x="21" y="432"/>
                  </a:cubicBezTo>
                  <a:cubicBezTo>
                    <a:pt x="22" y="433"/>
                    <a:pt x="21" y="433"/>
                    <a:pt x="21" y="433"/>
                  </a:cubicBezTo>
                  <a:cubicBezTo>
                    <a:pt x="20" y="434"/>
                    <a:pt x="20" y="435"/>
                    <a:pt x="20" y="436"/>
                  </a:cubicBezTo>
                  <a:cubicBezTo>
                    <a:pt x="20" y="437"/>
                    <a:pt x="20" y="437"/>
                    <a:pt x="20" y="438"/>
                  </a:cubicBezTo>
                  <a:cubicBezTo>
                    <a:pt x="21" y="439"/>
                    <a:pt x="21" y="438"/>
                    <a:pt x="22" y="439"/>
                  </a:cubicBezTo>
                  <a:cubicBezTo>
                    <a:pt x="24" y="439"/>
                    <a:pt x="23" y="439"/>
                    <a:pt x="24" y="440"/>
                  </a:cubicBezTo>
                  <a:cubicBezTo>
                    <a:pt x="24" y="441"/>
                    <a:pt x="24" y="441"/>
                    <a:pt x="24" y="442"/>
                  </a:cubicBezTo>
                  <a:cubicBezTo>
                    <a:pt x="24" y="442"/>
                    <a:pt x="23" y="443"/>
                    <a:pt x="23" y="444"/>
                  </a:cubicBezTo>
                  <a:cubicBezTo>
                    <a:pt x="22" y="445"/>
                    <a:pt x="23" y="445"/>
                    <a:pt x="24" y="445"/>
                  </a:cubicBezTo>
                  <a:cubicBezTo>
                    <a:pt x="26" y="446"/>
                    <a:pt x="26" y="446"/>
                    <a:pt x="28" y="447"/>
                  </a:cubicBezTo>
                  <a:cubicBezTo>
                    <a:pt x="29" y="448"/>
                    <a:pt x="28" y="448"/>
                    <a:pt x="28" y="448"/>
                  </a:cubicBezTo>
                  <a:cubicBezTo>
                    <a:pt x="28" y="448"/>
                    <a:pt x="29" y="448"/>
                    <a:pt x="30" y="449"/>
                  </a:cubicBezTo>
                  <a:cubicBezTo>
                    <a:pt x="30" y="449"/>
                    <a:pt x="30" y="449"/>
                    <a:pt x="32" y="449"/>
                  </a:cubicBezTo>
                  <a:cubicBezTo>
                    <a:pt x="33" y="448"/>
                    <a:pt x="33" y="448"/>
                    <a:pt x="34" y="448"/>
                  </a:cubicBezTo>
                  <a:cubicBezTo>
                    <a:pt x="35" y="448"/>
                    <a:pt x="34" y="449"/>
                    <a:pt x="34" y="450"/>
                  </a:cubicBezTo>
                  <a:cubicBezTo>
                    <a:pt x="34" y="450"/>
                    <a:pt x="34" y="450"/>
                    <a:pt x="35" y="451"/>
                  </a:cubicBezTo>
                  <a:cubicBezTo>
                    <a:pt x="35" y="452"/>
                    <a:pt x="35" y="452"/>
                    <a:pt x="36" y="452"/>
                  </a:cubicBezTo>
                  <a:cubicBezTo>
                    <a:pt x="36" y="452"/>
                    <a:pt x="36" y="452"/>
                    <a:pt x="37" y="451"/>
                  </a:cubicBezTo>
                  <a:cubicBezTo>
                    <a:pt x="38" y="451"/>
                    <a:pt x="37" y="451"/>
                    <a:pt x="38" y="451"/>
                  </a:cubicBezTo>
                  <a:cubicBezTo>
                    <a:pt x="39" y="451"/>
                    <a:pt x="39" y="450"/>
                    <a:pt x="39" y="450"/>
                  </a:cubicBezTo>
                  <a:cubicBezTo>
                    <a:pt x="40" y="450"/>
                    <a:pt x="39" y="450"/>
                    <a:pt x="40" y="451"/>
                  </a:cubicBezTo>
                  <a:cubicBezTo>
                    <a:pt x="40" y="451"/>
                    <a:pt x="39" y="451"/>
                    <a:pt x="40" y="452"/>
                  </a:cubicBezTo>
                  <a:cubicBezTo>
                    <a:pt x="40" y="453"/>
                    <a:pt x="40" y="452"/>
                    <a:pt x="40" y="453"/>
                  </a:cubicBezTo>
                  <a:cubicBezTo>
                    <a:pt x="41" y="453"/>
                    <a:pt x="41" y="453"/>
                    <a:pt x="42" y="454"/>
                  </a:cubicBezTo>
                  <a:cubicBezTo>
                    <a:pt x="43" y="454"/>
                    <a:pt x="43" y="454"/>
                    <a:pt x="44" y="454"/>
                  </a:cubicBezTo>
                  <a:cubicBezTo>
                    <a:pt x="44" y="454"/>
                    <a:pt x="45" y="454"/>
                    <a:pt x="46" y="454"/>
                  </a:cubicBezTo>
                  <a:cubicBezTo>
                    <a:pt x="46" y="454"/>
                    <a:pt x="47" y="453"/>
                    <a:pt x="47" y="453"/>
                  </a:cubicBezTo>
                  <a:cubicBezTo>
                    <a:pt x="47" y="453"/>
                    <a:pt x="47" y="453"/>
                    <a:pt x="46" y="453"/>
                  </a:cubicBezTo>
                  <a:cubicBezTo>
                    <a:pt x="45" y="453"/>
                    <a:pt x="46" y="452"/>
                    <a:pt x="46" y="451"/>
                  </a:cubicBezTo>
                  <a:cubicBezTo>
                    <a:pt x="46" y="451"/>
                    <a:pt x="46" y="451"/>
                    <a:pt x="46" y="450"/>
                  </a:cubicBezTo>
                  <a:cubicBezTo>
                    <a:pt x="46" y="449"/>
                    <a:pt x="47" y="450"/>
                    <a:pt x="47" y="450"/>
                  </a:cubicBezTo>
                  <a:cubicBezTo>
                    <a:pt x="48" y="451"/>
                    <a:pt x="48" y="451"/>
                    <a:pt x="49" y="452"/>
                  </a:cubicBezTo>
                  <a:cubicBezTo>
                    <a:pt x="50" y="451"/>
                    <a:pt x="50" y="451"/>
                    <a:pt x="50" y="451"/>
                  </a:cubicBezTo>
                  <a:cubicBezTo>
                    <a:pt x="50" y="451"/>
                    <a:pt x="51" y="450"/>
                    <a:pt x="52" y="449"/>
                  </a:cubicBezTo>
                  <a:cubicBezTo>
                    <a:pt x="53" y="449"/>
                    <a:pt x="54" y="449"/>
                    <a:pt x="54" y="449"/>
                  </a:cubicBezTo>
                  <a:cubicBezTo>
                    <a:pt x="55" y="448"/>
                    <a:pt x="56" y="448"/>
                    <a:pt x="56" y="447"/>
                  </a:cubicBezTo>
                  <a:cubicBezTo>
                    <a:pt x="57" y="447"/>
                    <a:pt x="58" y="447"/>
                    <a:pt x="58" y="447"/>
                  </a:cubicBezTo>
                  <a:cubicBezTo>
                    <a:pt x="58" y="447"/>
                    <a:pt x="58" y="447"/>
                    <a:pt x="58" y="448"/>
                  </a:cubicBezTo>
                  <a:cubicBezTo>
                    <a:pt x="58" y="449"/>
                    <a:pt x="57" y="449"/>
                    <a:pt x="57" y="450"/>
                  </a:cubicBezTo>
                  <a:cubicBezTo>
                    <a:pt x="56" y="451"/>
                    <a:pt x="56" y="451"/>
                    <a:pt x="56" y="452"/>
                  </a:cubicBezTo>
                  <a:cubicBezTo>
                    <a:pt x="56" y="453"/>
                    <a:pt x="56" y="453"/>
                    <a:pt x="56" y="454"/>
                  </a:cubicBezTo>
                  <a:cubicBezTo>
                    <a:pt x="56" y="455"/>
                    <a:pt x="55" y="454"/>
                    <a:pt x="54" y="455"/>
                  </a:cubicBezTo>
                  <a:cubicBezTo>
                    <a:pt x="53" y="455"/>
                    <a:pt x="54" y="455"/>
                    <a:pt x="54" y="456"/>
                  </a:cubicBezTo>
                  <a:cubicBezTo>
                    <a:pt x="54" y="456"/>
                    <a:pt x="54" y="458"/>
                    <a:pt x="53" y="459"/>
                  </a:cubicBezTo>
                  <a:cubicBezTo>
                    <a:pt x="53" y="460"/>
                    <a:pt x="52" y="459"/>
                    <a:pt x="52" y="458"/>
                  </a:cubicBezTo>
                  <a:cubicBezTo>
                    <a:pt x="51" y="458"/>
                    <a:pt x="52" y="460"/>
                    <a:pt x="52" y="460"/>
                  </a:cubicBezTo>
                  <a:cubicBezTo>
                    <a:pt x="52" y="460"/>
                    <a:pt x="53" y="462"/>
                    <a:pt x="54" y="462"/>
                  </a:cubicBezTo>
                  <a:cubicBezTo>
                    <a:pt x="55" y="463"/>
                    <a:pt x="55" y="465"/>
                    <a:pt x="55" y="466"/>
                  </a:cubicBezTo>
                  <a:cubicBezTo>
                    <a:pt x="55" y="467"/>
                    <a:pt x="55" y="467"/>
                    <a:pt x="55" y="468"/>
                  </a:cubicBezTo>
                  <a:cubicBezTo>
                    <a:pt x="55" y="468"/>
                    <a:pt x="55" y="469"/>
                    <a:pt x="55" y="470"/>
                  </a:cubicBezTo>
                  <a:cubicBezTo>
                    <a:pt x="55" y="471"/>
                    <a:pt x="55" y="471"/>
                    <a:pt x="56" y="471"/>
                  </a:cubicBezTo>
                  <a:cubicBezTo>
                    <a:pt x="56" y="471"/>
                    <a:pt x="58" y="471"/>
                    <a:pt x="58" y="471"/>
                  </a:cubicBezTo>
                  <a:cubicBezTo>
                    <a:pt x="57" y="472"/>
                    <a:pt x="57" y="472"/>
                    <a:pt x="57" y="472"/>
                  </a:cubicBezTo>
                  <a:cubicBezTo>
                    <a:pt x="57" y="474"/>
                    <a:pt x="57" y="474"/>
                    <a:pt x="57" y="474"/>
                  </a:cubicBezTo>
                  <a:cubicBezTo>
                    <a:pt x="57" y="474"/>
                    <a:pt x="58" y="474"/>
                    <a:pt x="59" y="475"/>
                  </a:cubicBezTo>
                  <a:cubicBezTo>
                    <a:pt x="60" y="475"/>
                    <a:pt x="59" y="475"/>
                    <a:pt x="60" y="475"/>
                  </a:cubicBezTo>
                  <a:cubicBezTo>
                    <a:pt x="61" y="476"/>
                    <a:pt x="61" y="476"/>
                    <a:pt x="63" y="477"/>
                  </a:cubicBezTo>
                  <a:cubicBezTo>
                    <a:pt x="65" y="478"/>
                    <a:pt x="64" y="478"/>
                    <a:pt x="65" y="479"/>
                  </a:cubicBezTo>
                  <a:cubicBezTo>
                    <a:pt x="66" y="480"/>
                    <a:pt x="65" y="480"/>
                    <a:pt x="66" y="480"/>
                  </a:cubicBezTo>
                  <a:cubicBezTo>
                    <a:pt x="66" y="481"/>
                    <a:pt x="67" y="482"/>
                    <a:pt x="68" y="483"/>
                  </a:cubicBezTo>
                  <a:cubicBezTo>
                    <a:pt x="68" y="484"/>
                    <a:pt x="69" y="485"/>
                    <a:pt x="69" y="485"/>
                  </a:cubicBezTo>
                  <a:cubicBezTo>
                    <a:pt x="70" y="486"/>
                    <a:pt x="70" y="486"/>
                    <a:pt x="70" y="486"/>
                  </a:cubicBezTo>
                  <a:cubicBezTo>
                    <a:pt x="70" y="486"/>
                    <a:pt x="69" y="486"/>
                    <a:pt x="69" y="487"/>
                  </a:cubicBezTo>
                  <a:cubicBezTo>
                    <a:pt x="70" y="488"/>
                    <a:pt x="70" y="489"/>
                    <a:pt x="70" y="490"/>
                  </a:cubicBezTo>
                  <a:cubicBezTo>
                    <a:pt x="71" y="491"/>
                    <a:pt x="71" y="491"/>
                    <a:pt x="71" y="493"/>
                  </a:cubicBezTo>
                  <a:cubicBezTo>
                    <a:pt x="72" y="494"/>
                    <a:pt x="71" y="493"/>
                    <a:pt x="72" y="495"/>
                  </a:cubicBezTo>
                  <a:cubicBezTo>
                    <a:pt x="72" y="496"/>
                    <a:pt x="71" y="496"/>
                    <a:pt x="71" y="497"/>
                  </a:cubicBezTo>
                  <a:cubicBezTo>
                    <a:pt x="71" y="499"/>
                    <a:pt x="70" y="498"/>
                    <a:pt x="69" y="500"/>
                  </a:cubicBezTo>
                  <a:cubicBezTo>
                    <a:pt x="69" y="502"/>
                    <a:pt x="69" y="501"/>
                    <a:pt x="68" y="502"/>
                  </a:cubicBezTo>
                  <a:cubicBezTo>
                    <a:pt x="68" y="504"/>
                    <a:pt x="68" y="504"/>
                    <a:pt x="68" y="505"/>
                  </a:cubicBezTo>
                  <a:cubicBezTo>
                    <a:pt x="67" y="507"/>
                    <a:pt x="67" y="506"/>
                    <a:pt x="68" y="507"/>
                  </a:cubicBezTo>
                  <a:cubicBezTo>
                    <a:pt x="68" y="508"/>
                    <a:pt x="68" y="508"/>
                    <a:pt x="68" y="509"/>
                  </a:cubicBezTo>
                  <a:cubicBezTo>
                    <a:pt x="67" y="510"/>
                    <a:pt x="67" y="510"/>
                    <a:pt x="67" y="511"/>
                  </a:cubicBezTo>
                  <a:cubicBezTo>
                    <a:pt x="67" y="511"/>
                    <a:pt x="67" y="512"/>
                    <a:pt x="66" y="513"/>
                  </a:cubicBezTo>
                  <a:cubicBezTo>
                    <a:pt x="66" y="515"/>
                    <a:pt x="66" y="515"/>
                    <a:pt x="66" y="516"/>
                  </a:cubicBezTo>
                  <a:cubicBezTo>
                    <a:pt x="66" y="517"/>
                    <a:pt x="65" y="517"/>
                    <a:pt x="65" y="518"/>
                  </a:cubicBezTo>
                  <a:cubicBezTo>
                    <a:pt x="65" y="519"/>
                    <a:pt x="65" y="520"/>
                    <a:pt x="64" y="521"/>
                  </a:cubicBezTo>
                  <a:cubicBezTo>
                    <a:pt x="64" y="522"/>
                    <a:pt x="64" y="522"/>
                    <a:pt x="64" y="523"/>
                  </a:cubicBezTo>
                  <a:cubicBezTo>
                    <a:pt x="64" y="524"/>
                    <a:pt x="65" y="524"/>
                    <a:pt x="65" y="525"/>
                  </a:cubicBezTo>
                  <a:cubicBezTo>
                    <a:pt x="66" y="526"/>
                    <a:pt x="65" y="526"/>
                    <a:pt x="65" y="526"/>
                  </a:cubicBezTo>
                  <a:cubicBezTo>
                    <a:pt x="64" y="527"/>
                    <a:pt x="64" y="527"/>
                    <a:pt x="64" y="527"/>
                  </a:cubicBezTo>
                  <a:cubicBezTo>
                    <a:pt x="65" y="530"/>
                    <a:pt x="65" y="530"/>
                    <a:pt x="65" y="530"/>
                  </a:cubicBezTo>
                  <a:cubicBezTo>
                    <a:pt x="65" y="532"/>
                    <a:pt x="65" y="532"/>
                    <a:pt x="65" y="532"/>
                  </a:cubicBezTo>
                  <a:cubicBezTo>
                    <a:pt x="65" y="534"/>
                    <a:pt x="65" y="534"/>
                    <a:pt x="65" y="534"/>
                  </a:cubicBezTo>
                  <a:cubicBezTo>
                    <a:pt x="66" y="535"/>
                    <a:pt x="66" y="535"/>
                    <a:pt x="66" y="535"/>
                  </a:cubicBezTo>
                  <a:cubicBezTo>
                    <a:pt x="68" y="537"/>
                    <a:pt x="68" y="537"/>
                    <a:pt x="68" y="537"/>
                  </a:cubicBezTo>
                  <a:cubicBezTo>
                    <a:pt x="68" y="537"/>
                    <a:pt x="68" y="537"/>
                    <a:pt x="68" y="537"/>
                  </a:cubicBezTo>
                  <a:cubicBezTo>
                    <a:pt x="68" y="537"/>
                    <a:pt x="69" y="537"/>
                    <a:pt x="69" y="537"/>
                  </a:cubicBezTo>
                  <a:cubicBezTo>
                    <a:pt x="70" y="537"/>
                    <a:pt x="70" y="538"/>
                    <a:pt x="70" y="538"/>
                  </a:cubicBezTo>
                  <a:cubicBezTo>
                    <a:pt x="70" y="538"/>
                    <a:pt x="72" y="538"/>
                    <a:pt x="72" y="538"/>
                  </a:cubicBezTo>
                  <a:cubicBezTo>
                    <a:pt x="73" y="538"/>
                    <a:pt x="73" y="539"/>
                    <a:pt x="73" y="539"/>
                  </a:cubicBezTo>
                  <a:cubicBezTo>
                    <a:pt x="138" y="539"/>
                    <a:pt x="138" y="539"/>
                    <a:pt x="138" y="539"/>
                  </a:cubicBezTo>
                  <a:cubicBezTo>
                    <a:pt x="138" y="538"/>
                    <a:pt x="138" y="538"/>
                    <a:pt x="138" y="538"/>
                  </a:cubicBezTo>
                  <a:cubicBezTo>
                    <a:pt x="139" y="537"/>
                    <a:pt x="139" y="537"/>
                    <a:pt x="139" y="537"/>
                  </a:cubicBezTo>
                  <a:cubicBezTo>
                    <a:pt x="139" y="535"/>
                    <a:pt x="139" y="535"/>
                    <a:pt x="139" y="535"/>
                  </a:cubicBezTo>
                  <a:cubicBezTo>
                    <a:pt x="139" y="535"/>
                    <a:pt x="140" y="535"/>
                    <a:pt x="140" y="534"/>
                  </a:cubicBezTo>
                  <a:cubicBezTo>
                    <a:pt x="140" y="533"/>
                    <a:pt x="139" y="533"/>
                    <a:pt x="139" y="533"/>
                  </a:cubicBezTo>
                  <a:cubicBezTo>
                    <a:pt x="139" y="533"/>
                    <a:pt x="139" y="533"/>
                    <a:pt x="141" y="533"/>
                  </a:cubicBezTo>
                  <a:cubicBezTo>
                    <a:pt x="142" y="533"/>
                    <a:pt x="142" y="533"/>
                    <a:pt x="142" y="533"/>
                  </a:cubicBezTo>
                  <a:cubicBezTo>
                    <a:pt x="143" y="533"/>
                    <a:pt x="143" y="533"/>
                    <a:pt x="144" y="533"/>
                  </a:cubicBezTo>
                  <a:cubicBezTo>
                    <a:pt x="145" y="533"/>
                    <a:pt x="145" y="533"/>
                    <a:pt x="145" y="533"/>
                  </a:cubicBezTo>
                  <a:cubicBezTo>
                    <a:pt x="146" y="533"/>
                    <a:pt x="146" y="533"/>
                    <a:pt x="146" y="532"/>
                  </a:cubicBezTo>
                  <a:cubicBezTo>
                    <a:pt x="147" y="532"/>
                    <a:pt x="148" y="532"/>
                    <a:pt x="149" y="533"/>
                  </a:cubicBezTo>
                  <a:cubicBezTo>
                    <a:pt x="149" y="533"/>
                    <a:pt x="149" y="532"/>
                    <a:pt x="150" y="532"/>
                  </a:cubicBezTo>
                  <a:cubicBezTo>
                    <a:pt x="150" y="532"/>
                    <a:pt x="152" y="532"/>
                    <a:pt x="152" y="532"/>
                  </a:cubicBezTo>
                  <a:cubicBezTo>
                    <a:pt x="152" y="532"/>
                    <a:pt x="153" y="532"/>
                    <a:pt x="153" y="531"/>
                  </a:cubicBezTo>
                  <a:cubicBezTo>
                    <a:pt x="154" y="531"/>
                    <a:pt x="154" y="531"/>
                    <a:pt x="155" y="531"/>
                  </a:cubicBezTo>
                  <a:cubicBezTo>
                    <a:pt x="156" y="531"/>
                    <a:pt x="157" y="532"/>
                    <a:pt x="157" y="532"/>
                  </a:cubicBezTo>
                  <a:cubicBezTo>
                    <a:pt x="158" y="532"/>
                    <a:pt x="158" y="532"/>
                    <a:pt x="158" y="532"/>
                  </a:cubicBezTo>
                  <a:cubicBezTo>
                    <a:pt x="158" y="532"/>
                    <a:pt x="158" y="533"/>
                    <a:pt x="159" y="533"/>
                  </a:cubicBezTo>
                  <a:cubicBezTo>
                    <a:pt x="159" y="534"/>
                    <a:pt x="159" y="533"/>
                    <a:pt x="160" y="533"/>
                  </a:cubicBezTo>
                  <a:cubicBezTo>
                    <a:pt x="161" y="533"/>
                    <a:pt x="160" y="534"/>
                    <a:pt x="160" y="534"/>
                  </a:cubicBezTo>
                  <a:cubicBezTo>
                    <a:pt x="160" y="534"/>
                    <a:pt x="161" y="534"/>
                    <a:pt x="162" y="533"/>
                  </a:cubicBezTo>
                  <a:cubicBezTo>
                    <a:pt x="163" y="533"/>
                    <a:pt x="163" y="534"/>
                    <a:pt x="163" y="534"/>
                  </a:cubicBezTo>
                  <a:cubicBezTo>
                    <a:pt x="163" y="534"/>
                    <a:pt x="164" y="534"/>
                    <a:pt x="165" y="533"/>
                  </a:cubicBezTo>
                  <a:cubicBezTo>
                    <a:pt x="167" y="533"/>
                    <a:pt x="166" y="533"/>
                    <a:pt x="167" y="533"/>
                  </a:cubicBezTo>
                  <a:cubicBezTo>
                    <a:pt x="168" y="533"/>
                    <a:pt x="170" y="533"/>
                    <a:pt x="170" y="533"/>
                  </a:cubicBezTo>
                  <a:cubicBezTo>
                    <a:pt x="170" y="533"/>
                    <a:pt x="171" y="533"/>
                    <a:pt x="172" y="533"/>
                  </a:cubicBezTo>
                  <a:cubicBezTo>
                    <a:pt x="174" y="533"/>
                    <a:pt x="173" y="533"/>
                    <a:pt x="174" y="533"/>
                  </a:cubicBezTo>
                  <a:cubicBezTo>
                    <a:pt x="175" y="533"/>
                    <a:pt x="175" y="533"/>
                    <a:pt x="175" y="533"/>
                  </a:cubicBezTo>
                  <a:cubicBezTo>
                    <a:pt x="176" y="533"/>
                    <a:pt x="176" y="533"/>
                    <a:pt x="176" y="533"/>
                  </a:cubicBezTo>
                  <a:cubicBezTo>
                    <a:pt x="179" y="533"/>
                    <a:pt x="179" y="533"/>
                    <a:pt x="179" y="533"/>
                  </a:cubicBezTo>
                  <a:cubicBezTo>
                    <a:pt x="179" y="533"/>
                    <a:pt x="180" y="533"/>
                    <a:pt x="181" y="533"/>
                  </a:cubicBezTo>
                  <a:cubicBezTo>
                    <a:pt x="182" y="533"/>
                    <a:pt x="181" y="534"/>
                    <a:pt x="182" y="534"/>
                  </a:cubicBezTo>
                  <a:cubicBezTo>
                    <a:pt x="183" y="535"/>
                    <a:pt x="183" y="535"/>
                    <a:pt x="183" y="535"/>
                  </a:cubicBezTo>
                  <a:cubicBezTo>
                    <a:pt x="183" y="535"/>
                    <a:pt x="184" y="534"/>
                    <a:pt x="185" y="534"/>
                  </a:cubicBezTo>
                  <a:cubicBezTo>
                    <a:pt x="185" y="534"/>
                    <a:pt x="185" y="533"/>
                    <a:pt x="186" y="533"/>
                  </a:cubicBezTo>
                  <a:cubicBezTo>
                    <a:pt x="187" y="533"/>
                    <a:pt x="189" y="534"/>
                    <a:pt x="189" y="534"/>
                  </a:cubicBezTo>
                  <a:cubicBezTo>
                    <a:pt x="190" y="534"/>
                    <a:pt x="191" y="534"/>
                    <a:pt x="192" y="534"/>
                  </a:cubicBezTo>
                  <a:cubicBezTo>
                    <a:pt x="194" y="534"/>
                    <a:pt x="193" y="534"/>
                    <a:pt x="194" y="534"/>
                  </a:cubicBezTo>
                  <a:cubicBezTo>
                    <a:pt x="195" y="535"/>
                    <a:pt x="195" y="534"/>
                    <a:pt x="196" y="534"/>
                  </a:cubicBezTo>
                  <a:cubicBezTo>
                    <a:pt x="197" y="534"/>
                    <a:pt x="199" y="534"/>
                    <a:pt x="199" y="534"/>
                  </a:cubicBezTo>
                  <a:cubicBezTo>
                    <a:pt x="199" y="534"/>
                    <a:pt x="199" y="534"/>
                    <a:pt x="200" y="534"/>
                  </a:cubicBezTo>
                  <a:cubicBezTo>
                    <a:pt x="201" y="534"/>
                    <a:pt x="201" y="534"/>
                    <a:pt x="202" y="535"/>
                  </a:cubicBezTo>
                  <a:cubicBezTo>
                    <a:pt x="203" y="536"/>
                    <a:pt x="203" y="535"/>
                    <a:pt x="204" y="535"/>
                  </a:cubicBezTo>
                  <a:cubicBezTo>
                    <a:pt x="206" y="535"/>
                    <a:pt x="205" y="536"/>
                    <a:pt x="206" y="536"/>
                  </a:cubicBezTo>
                  <a:cubicBezTo>
                    <a:pt x="207" y="536"/>
                    <a:pt x="207" y="536"/>
                    <a:pt x="208" y="536"/>
                  </a:cubicBezTo>
                  <a:cubicBezTo>
                    <a:pt x="209" y="536"/>
                    <a:pt x="208" y="536"/>
                    <a:pt x="209" y="536"/>
                  </a:cubicBezTo>
                  <a:cubicBezTo>
                    <a:pt x="210" y="536"/>
                    <a:pt x="210" y="535"/>
                    <a:pt x="210" y="535"/>
                  </a:cubicBezTo>
                  <a:cubicBezTo>
                    <a:pt x="210" y="535"/>
                    <a:pt x="210" y="534"/>
                    <a:pt x="211" y="534"/>
                  </a:cubicBezTo>
                  <a:cubicBezTo>
                    <a:pt x="212" y="534"/>
                    <a:pt x="211" y="535"/>
                    <a:pt x="212" y="535"/>
                  </a:cubicBezTo>
                  <a:cubicBezTo>
                    <a:pt x="212" y="535"/>
                    <a:pt x="212" y="535"/>
                    <a:pt x="213" y="536"/>
                  </a:cubicBezTo>
                  <a:cubicBezTo>
                    <a:pt x="213" y="537"/>
                    <a:pt x="214" y="536"/>
                    <a:pt x="214" y="536"/>
                  </a:cubicBezTo>
                  <a:cubicBezTo>
                    <a:pt x="214" y="535"/>
                    <a:pt x="214" y="535"/>
                    <a:pt x="214" y="535"/>
                  </a:cubicBezTo>
                  <a:cubicBezTo>
                    <a:pt x="215" y="535"/>
                    <a:pt x="215" y="535"/>
                    <a:pt x="215" y="535"/>
                  </a:cubicBezTo>
                  <a:cubicBezTo>
                    <a:pt x="215" y="535"/>
                    <a:pt x="216" y="535"/>
                    <a:pt x="216" y="535"/>
                  </a:cubicBezTo>
                  <a:cubicBezTo>
                    <a:pt x="218" y="535"/>
                    <a:pt x="218" y="535"/>
                    <a:pt x="218" y="535"/>
                  </a:cubicBezTo>
                  <a:cubicBezTo>
                    <a:pt x="218" y="535"/>
                    <a:pt x="218" y="534"/>
                    <a:pt x="219" y="534"/>
                  </a:cubicBezTo>
                  <a:cubicBezTo>
                    <a:pt x="220" y="535"/>
                    <a:pt x="220" y="535"/>
                    <a:pt x="220" y="535"/>
                  </a:cubicBezTo>
                  <a:cubicBezTo>
                    <a:pt x="222" y="536"/>
                    <a:pt x="222" y="536"/>
                    <a:pt x="222" y="536"/>
                  </a:cubicBezTo>
                  <a:cubicBezTo>
                    <a:pt x="224" y="536"/>
                    <a:pt x="224" y="536"/>
                    <a:pt x="224" y="536"/>
                  </a:cubicBezTo>
                  <a:cubicBezTo>
                    <a:pt x="224" y="536"/>
                    <a:pt x="224" y="534"/>
                    <a:pt x="225" y="534"/>
                  </a:cubicBezTo>
                  <a:cubicBezTo>
                    <a:pt x="226" y="534"/>
                    <a:pt x="226" y="534"/>
                    <a:pt x="226" y="534"/>
                  </a:cubicBezTo>
                  <a:cubicBezTo>
                    <a:pt x="226" y="534"/>
                    <a:pt x="227" y="533"/>
                    <a:pt x="228" y="534"/>
                  </a:cubicBezTo>
                  <a:cubicBezTo>
                    <a:pt x="228" y="534"/>
                    <a:pt x="228" y="534"/>
                    <a:pt x="229" y="534"/>
                  </a:cubicBezTo>
                  <a:cubicBezTo>
                    <a:pt x="230" y="533"/>
                    <a:pt x="230" y="534"/>
                    <a:pt x="230" y="534"/>
                  </a:cubicBezTo>
                  <a:cubicBezTo>
                    <a:pt x="230" y="534"/>
                    <a:pt x="231" y="534"/>
                    <a:pt x="232" y="533"/>
                  </a:cubicBezTo>
                  <a:cubicBezTo>
                    <a:pt x="233" y="533"/>
                    <a:pt x="233" y="534"/>
                    <a:pt x="233" y="534"/>
                  </a:cubicBezTo>
                  <a:cubicBezTo>
                    <a:pt x="233" y="534"/>
                    <a:pt x="233" y="534"/>
                    <a:pt x="234" y="534"/>
                  </a:cubicBezTo>
                  <a:cubicBezTo>
                    <a:pt x="235" y="533"/>
                    <a:pt x="234" y="535"/>
                    <a:pt x="234" y="535"/>
                  </a:cubicBezTo>
                  <a:cubicBezTo>
                    <a:pt x="234" y="536"/>
                    <a:pt x="235" y="537"/>
                    <a:pt x="235" y="537"/>
                  </a:cubicBezTo>
                  <a:cubicBezTo>
                    <a:pt x="235" y="538"/>
                    <a:pt x="234" y="538"/>
                    <a:pt x="234" y="538"/>
                  </a:cubicBezTo>
                  <a:cubicBezTo>
                    <a:pt x="235" y="539"/>
                    <a:pt x="235" y="539"/>
                    <a:pt x="235" y="539"/>
                  </a:cubicBezTo>
                  <a:cubicBezTo>
                    <a:pt x="284" y="539"/>
                    <a:pt x="284" y="539"/>
                    <a:pt x="284" y="539"/>
                  </a:cubicBezTo>
                  <a:cubicBezTo>
                    <a:pt x="285" y="538"/>
                    <a:pt x="285" y="538"/>
                    <a:pt x="285" y="538"/>
                  </a:cubicBezTo>
                  <a:cubicBezTo>
                    <a:pt x="287" y="538"/>
                    <a:pt x="287" y="538"/>
                    <a:pt x="287" y="538"/>
                  </a:cubicBezTo>
                  <a:cubicBezTo>
                    <a:pt x="287" y="538"/>
                    <a:pt x="288" y="538"/>
                    <a:pt x="290" y="539"/>
                  </a:cubicBezTo>
                  <a:cubicBezTo>
                    <a:pt x="291" y="539"/>
                    <a:pt x="290" y="540"/>
                    <a:pt x="290" y="540"/>
                  </a:cubicBezTo>
                  <a:cubicBezTo>
                    <a:pt x="290" y="541"/>
                    <a:pt x="290" y="541"/>
                    <a:pt x="291" y="541"/>
                  </a:cubicBezTo>
                  <a:cubicBezTo>
                    <a:pt x="292" y="541"/>
                    <a:pt x="291" y="540"/>
                    <a:pt x="291" y="540"/>
                  </a:cubicBezTo>
                  <a:cubicBezTo>
                    <a:pt x="291" y="540"/>
                    <a:pt x="292" y="540"/>
                    <a:pt x="292" y="540"/>
                  </a:cubicBezTo>
                  <a:cubicBezTo>
                    <a:pt x="293" y="539"/>
                    <a:pt x="293" y="540"/>
                    <a:pt x="294" y="539"/>
                  </a:cubicBezTo>
                  <a:cubicBezTo>
                    <a:pt x="295" y="539"/>
                    <a:pt x="294" y="539"/>
                    <a:pt x="295" y="538"/>
                  </a:cubicBezTo>
                  <a:cubicBezTo>
                    <a:pt x="295" y="538"/>
                    <a:pt x="296" y="538"/>
                    <a:pt x="296" y="538"/>
                  </a:cubicBezTo>
                  <a:cubicBezTo>
                    <a:pt x="297" y="538"/>
                    <a:pt x="297" y="538"/>
                    <a:pt x="297" y="538"/>
                  </a:cubicBezTo>
                  <a:cubicBezTo>
                    <a:pt x="298" y="537"/>
                    <a:pt x="298" y="537"/>
                    <a:pt x="298" y="537"/>
                  </a:cubicBezTo>
                  <a:cubicBezTo>
                    <a:pt x="298" y="537"/>
                    <a:pt x="299" y="538"/>
                    <a:pt x="299" y="538"/>
                  </a:cubicBezTo>
                  <a:cubicBezTo>
                    <a:pt x="300" y="539"/>
                    <a:pt x="300" y="540"/>
                    <a:pt x="300" y="540"/>
                  </a:cubicBezTo>
                  <a:cubicBezTo>
                    <a:pt x="300" y="540"/>
                    <a:pt x="300" y="539"/>
                    <a:pt x="301" y="539"/>
                  </a:cubicBezTo>
                  <a:cubicBezTo>
                    <a:pt x="302" y="539"/>
                    <a:pt x="302" y="541"/>
                    <a:pt x="302" y="541"/>
                  </a:cubicBezTo>
                  <a:cubicBezTo>
                    <a:pt x="303" y="541"/>
                    <a:pt x="303" y="541"/>
                    <a:pt x="303" y="541"/>
                  </a:cubicBezTo>
                  <a:cubicBezTo>
                    <a:pt x="305" y="541"/>
                    <a:pt x="305" y="541"/>
                    <a:pt x="305" y="541"/>
                  </a:cubicBezTo>
                  <a:cubicBezTo>
                    <a:pt x="305" y="542"/>
                    <a:pt x="305" y="542"/>
                    <a:pt x="305" y="542"/>
                  </a:cubicBezTo>
                  <a:cubicBezTo>
                    <a:pt x="305" y="542"/>
                    <a:pt x="306" y="542"/>
                    <a:pt x="306" y="542"/>
                  </a:cubicBezTo>
                  <a:cubicBezTo>
                    <a:pt x="307" y="542"/>
                    <a:pt x="307" y="542"/>
                    <a:pt x="307" y="543"/>
                  </a:cubicBezTo>
                  <a:cubicBezTo>
                    <a:pt x="307" y="544"/>
                    <a:pt x="307" y="545"/>
                    <a:pt x="307" y="545"/>
                  </a:cubicBezTo>
                  <a:cubicBezTo>
                    <a:pt x="308" y="544"/>
                    <a:pt x="308" y="544"/>
                    <a:pt x="308" y="544"/>
                  </a:cubicBezTo>
                  <a:cubicBezTo>
                    <a:pt x="309" y="544"/>
                    <a:pt x="309" y="544"/>
                    <a:pt x="309" y="544"/>
                  </a:cubicBezTo>
                  <a:cubicBezTo>
                    <a:pt x="309" y="544"/>
                    <a:pt x="310" y="543"/>
                    <a:pt x="310" y="542"/>
                  </a:cubicBezTo>
                  <a:cubicBezTo>
                    <a:pt x="310" y="542"/>
                    <a:pt x="310" y="542"/>
                    <a:pt x="311" y="541"/>
                  </a:cubicBezTo>
                  <a:cubicBezTo>
                    <a:pt x="312" y="540"/>
                    <a:pt x="312" y="541"/>
                    <a:pt x="312" y="541"/>
                  </a:cubicBezTo>
                  <a:cubicBezTo>
                    <a:pt x="312" y="543"/>
                    <a:pt x="312" y="543"/>
                    <a:pt x="312" y="543"/>
                  </a:cubicBezTo>
                  <a:cubicBezTo>
                    <a:pt x="312" y="543"/>
                    <a:pt x="312" y="543"/>
                    <a:pt x="313" y="543"/>
                  </a:cubicBezTo>
                  <a:cubicBezTo>
                    <a:pt x="314" y="543"/>
                    <a:pt x="314" y="544"/>
                    <a:pt x="314" y="544"/>
                  </a:cubicBezTo>
                  <a:cubicBezTo>
                    <a:pt x="314" y="545"/>
                    <a:pt x="313" y="545"/>
                    <a:pt x="313" y="545"/>
                  </a:cubicBezTo>
                  <a:cubicBezTo>
                    <a:pt x="313" y="545"/>
                    <a:pt x="312" y="546"/>
                    <a:pt x="313" y="547"/>
                  </a:cubicBezTo>
                  <a:cubicBezTo>
                    <a:pt x="314" y="548"/>
                    <a:pt x="314" y="547"/>
                    <a:pt x="315" y="547"/>
                  </a:cubicBezTo>
                  <a:cubicBezTo>
                    <a:pt x="316" y="547"/>
                    <a:pt x="316" y="546"/>
                    <a:pt x="316" y="545"/>
                  </a:cubicBezTo>
                  <a:cubicBezTo>
                    <a:pt x="317" y="545"/>
                    <a:pt x="317" y="545"/>
                    <a:pt x="317" y="545"/>
                  </a:cubicBezTo>
                  <a:cubicBezTo>
                    <a:pt x="318" y="546"/>
                    <a:pt x="318" y="546"/>
                    <a:pt x="318" y="547"/>
                  </a:cubicBezTo>
                  <a:cubicBezTo>
                    <a:pt x="319" y="547"/>
                    <a:pt x="319" y="548"/>
                    <a:pt x="320" y="548"/>
                  </a:cubicBezTo>
                  <a:cubicBezTo>
                    <a:pt x="321" y="547"/>
                    <a:pt x="320" y="547"/>
                    <a:pt x="320" y="547"/>
                  </a:cubicBezTo>
                  <a:cubicBezTo>
                    <a:pt x="321" y="548"/>
                    <a:pt x="321" y="548"/>
                    <a:pt x="321" y="548"/>
                  </a:cubicBezTo>
                  <a:cubicBezTo>
                    <a:pt x="321" y="548"/>
                    <a:pt x="321" y="548"/>
                    <a:pt x="322" y="548"/>
                  </a:cubicBezTo>
                  <a:cubicBezTo>
                    <a:pt x="323" y="548"/>
                    <a:pt x="323" y="548"/>
                    <a:pt x="323" y="548"/>
                  </a:cubicBezTo>
                  <a:cubicBezTo>
                    <a:pt x="324" y="547"/>
                    <a:pt x="324" y="547"/>
                    <a:pt x="324" y="547"/>
                  </a:cubicBezTo>
                  <a:cubicBezTo>
                    <a:pt x="324" y="547"/>
                    <a:pt x="325" y="546"/>
                    <a:pt x="326" y="545"/>
                  </a:cubicBezTo>
                  <a:cubicBezTo>
                    <a:pt x="327" y="545"/>
                    <a:pt x="326" y="545"/>
                    <a:pt x="328" y="545"/>
                  </a:cubicBezTo>
                  <a:cubicBezTo>
                    <a:pt x="330" y="546"/>
                    <a:pt x="328" y="546"/>
                    <a:pt x="328" y="546"/>
                  </a:cubicBezTo>
                  <a:cubicBezTo>
                    <a:pt x="328" y="546"/>
                    <a:pt x="330" y="546"/>
                    <a:pt x="331" y="547"/>
                  </a:cubicBezTo>
                  <a:cubicBezTo>
                    <a:pt x="332" y="547"/>
                    <a:pt x="332" y="548"/>
                    <a:pt x="332" y="548"/>
                  </a:cubicBezTo>
                  <a:cubicBezTo>
                    <a:pt x="333" y="550"/>
                    <a:pt x="333" y="550"/>
                    <a:pt x="333" y="550"/>
                  </a:cubicBezTo>
                  <a:cubicBezTo>
                    <a:pt x="334" y="550"/>
                    <a:pt x="334" y="550"/>
                    <a:pt x="334" y="550"/>
                  </a:cubicBezTo>
                  <a:cubicBezTo>
                    <a:pt x="334" y="550"/>
                    <a:pt x="334" y="551"/>
                    <a:pt x="335" y="551"/>
                  </a:cubicBezTo>
                  <a:cubicBezTo>
                    <a:pt x="335" y="551"/>
                    <a:pt x="337" y="550"/>
                    <a:pt x="338" y="549"/>
                  </a:cubicBezTo>
                  <a:cubicBezTo>
                    <a:pt x="338" y="549"/>
                    <a:pt x="339" y="549"/>
                    <a:pt x="339" y="548"/>
                  </a:cubicBezTo>
                  <a:cubicBezTo>
                    <a:pt x="340" y="547"/>
                    <a:pt x="341" y="548"/>
                    <a:pt x="341" y="548"/>
                  </a:cubicBezTo>
                  <a:cubicBezTo>
                    <a:pt x="341" y="548"/>
                    <a:pt x="342" y="548"/>
                    <a:pt x="343" y="549"/>
                  </a:cubicBezTo>
                  <a:cubicBezTo>
                    <a:pt x="344" y="549"/>
                    <a:pt x="344" y="549"/>
                    <a:pt x="345" y="549"/>
                  </a:cubicBezTo>
                  <a:cubicBezTo>
                    <a:pt x="346" y="550"/>
                    <a:pt x="345" y="549"/>
                    <a:pt x="346" y="550"/>
                  </a:cubicBezTo>
                  <a:cubicBezTo>
                    <a:pt x="347" y="551"/>
                    <a:pt x="348" y="550"/>
                    <a:pt x="349" y="550"/>
                  </a:cubicBezTo>
                  <a:cubicBezTo>
                    <a:pt x="350" y="550"/>
                    <a:pt x="350" y="550"/>
                    <a:pt x="350" y="551"/>
                  </a:cubicBezTo>
                  <a:cubicBezTo>
                    <a:pt x="351" y="551"/>
                    <a:pt x="351" y="551"/>
                    <a:pt x="352" y="551"/>
                  </a:cubicBezTo>
                  <a:cubicBezTo>
                    <a:pt x="352" y="551"/>
                    <a:pt x="353" y="551"/>
                    <a:pt x="353" y="551"/>
                  </a:cubicBezTo>
                  <a:cubicBezTo>
                    <a:pt x="354" y="551"/>
                    <a:pt x="354" y="551"/>
                    <a:pt x="355" y="552"/>
                  </a:cubicBezTo>
                  <a:cubicBezTo>
                    <a:pt x="356" y="553"/>
                    <a:pt x="355" y="553"/>
                    <a:pt x="357" y="553"/>
                  </a:cubicBezTo>
                  <a:cubicBezTo>
                    <a:pt x="358" y="553"/>
                    <a:pt x="357" y="554"/>
                    <a:pt x="358" y="555"/>
                  </a:cubicBezTo>
                  <a:cubicBezTo>
                    <a:pt x="359" y="556"/>
                    <a:pt x="359" y="556"/>
                    <a:pt x="360" y="556"/>
                  </a:cubicBezTo>
                  <a:cubicBezTo>
                    <a:pt x="361" y="556"/>
                    <a:pt x="360" y="557"/>
                    <a:pt x="361" y="557"/>
                  </a:cubicBezTo>
                  <a:cubicBezTo>
                    <a:pt x="362" y="558"/>
                    <a:pt x="361" y="557"/>
                    <a:pt x="362" y="557"/>
                  </a:cubicBezTo>
                  <a:cubicBezTo>
                    <a:pt x="363" y="557"/>
                    <a:pt x="362" y="558"/>
                    <a:pt x="363" y="558"/>
                  </a:cubicBezTo>
                  <a:cubicBezTo>
                    <a:pt x="363" y="559"/>
                    <a:pt x="363" y="559"/>
                    <a:pt x="364" y="559"/>
                  </a:cubicBezTo>
                  <a:cubicBezTo>
                    <a:pt x="365" y="559"/>
                    <a:pt x="365" y="559"/>
                    <a:pt x="367" y="559"/>
                  </a:cubicBezTo>
                  <a:cubicBezTo>
                    <a:pt x="368" y="558"/>
                    <a:pt x="368" y="559"/>
                    <a:pt x="368" y="559"/>
                  </a:cubicBezTo>
                  <a:cubicBezTo>
                    <a:pt x="368" y="559"/>
                    <a:pt x="367" y="561"/>
                    <a:pt x="368" y="562"/>
                  </a:cubicBezTo>
                  <a:cubicBezTo>
                    <a:pt x="368" y="562"/>
                    <a:pt x="368" y="562"/>
                    <a:pt x="367" y="565"/>
                  </a:cubicBezTo>
                  <a:cubicBezTo>
                    <a:pt x="367" y="567"/>
                    <a:pt x="368" y="565"/>
                    <a:pt x="369" y="565"/>
                  </a:cubicBezTo>
                  <a:cubicBezTo>
                    <a:pt x="370" y="565"/>
                    <a:pt x="370" y="564"/>
                    <a:pt x="370" y="564"/>
                  </a:cubicBezTo>
                  <a:cubicBezTo>
                    <a:pt x="370" y="564"/>
                    <a:pt x="370" y="563"/>
                    <a:pt x="371" y="562"/>
                  </a:cubicBezTo>
                  <a:cubicBezTo>
                    <a:pt x="372" y="561"/>
                    <a:pt x="373" y="562"/>
                    <a:pt x="373" y="562"/>
                  </a:cubicBezTo>
                  <a:cubicBezTo>
                    <a:pt x="373" y="561"/>
                    <a:pt x="374" y="560"/>
                    <a:pt x="373" y="559"/>
                  </a:cubicBezTo>
                  <a:cubicBezTo>
                    <a:pt x="373" y="558"/>
                    <a:pt x="373" y="558"/>
                    <a:pt x="373" y="557"/>
                  </a:cubicBezTo>
                  <a:cubicBezTo>
                    <a:pt x="373" y="556"/>
                    <a:pt x="372" y="555"/>
                    <a:pt x="372" y="555"/>
                  </a:cubicBezTo>
                  <a:cubicBezTo>
                    <a:pt x="372" y="554"/>
                    <a:pt x="372" y="553"/>
                    <a:pt x="371" y="553"/>
                  </a:cubicBezTo>
                  <a:cubicBezTo>
                    <a:pt x="371" y="553"/>
                    <a:pt x="371" y="552"/>
                    <a:pt x="371" y="551"/>
                  </a:cubicBezTo>
                  <a:cubicBezTo>
                    <a:pt x="371" y="550"/>
                    <a:pt x="371" y="550"/>
                    <a:pt x="370" y="549"/>
                  </a:cubicBezTo>
                  <a:cubicBezTo>
                    <a:pt x="369" y="549"/>
                    <a:pt x="369" y="549"/>
                    <a:pt x="369" y="547"/>
                  </a:cubicBezTo>
                  <a:cubicBezTo>
                    <a:pt x="370" y="546"/>
                    <a:pt x="370" y="547"/>
                    <a:pt x="371" y="546"/>
                  </a:cubicBezTo>
                  <a:cubicBezTo>
                    <a:pt x="371" y="545"/>
                    <a:pt x="370" y="545"/>
                    <a:pt x="369" y="544"/>
                  </a:cubicBezTo>
                  <a:cubicBezTo>
                    <a:pt x="369" y="543"/>
                    <a:pt x="370" y="543"/>
                    <a:pt x="370" y="542"/>
                  </a:cubicBezTo>
                  <a:cubicBezTo>
                    <a:pt x="370" y="541"/>
                    <a:pt x="370" y="541"/>
                    <a:pt x="370" y="540"/>
                  </a:cubicBezTo>
                  <a:cubicBezTo>
                    <a:pt x="370" y="538"/>
                    <a:pt x="370" y="538"/>
                    <a:pt x="370" y="537"/>
                  </a:cubicBezTo>
                  <a:cubicBezTo>
                    <a:pt x="370" y="536"/>
                    <a:pt x="372" y="537"/>
                    <a:pt x="373" y="537"/>
                  </a:cubicBezTo>
                  <a:cubicBezTo>
                    <a:pt x="374" y="538"/>
                    <a:pt x="374" y="538"/>
                    <a:pt x="374" y="538"/>
                  </a:cubicBezTo>
                  <a:cubicBezTo>
                    <a:pt x="375" y="537"/>
                    <a:pt x="375" y="537"/>
                    <a:pt x="375" y="537"/>
                  </a:cubicBezTo>
                  <a:cubicBezTo>
                    <a:pt x="376" y="536"/>
                    <a:pt x="376" y="536"/>
                    <a:pt x="376" y="536"/>
                  </a:cubicBezTo>
                  <a:cubicBezTo>
                    <a:pt x="376" y="536"/>
                    <a:pt x="375" y="535"/>
                    <a:pt x="375" y="535"/>
                  </a:cubicBezTo>
                  <a:cubicBezTo>
                    <a:pt x="375" y="534"/>
                    <a:pt x="375" y="534"/>
                    <a:pt x="374" y="533"/>
                  </a:cubicBezTo>
                  <a:cubicBezTo>
                    <a:pt x="374" y="531"/>
                    <a:pt x="374" y="532"/>
                    <a:pt x="374" y="531"/>
                  </a:cubicBezTo>
                  <a:cubicBezTo>
                    <a:pt x="374" y="531"/>
                    <a:pt x="374" y="530"/>
                    <a:pt x="374" y="529"/>
                  </a:cubicBezTo>
                  <a:cubicBezTo>
                    <a:pt x="373" y="528"/>
                    <a:pt x="372" y="528"/>
                    <a:pt x="372" y="527"/>
                  </a:cubicBezTo>
                  <a:cubicBezTo>
                    <a:pt x="372" y="526"/>
                    <a:pt x="370" y="526"/>
                    <a:pt x="370" y="525"/>
                  </a:cubicBezTo>
                  <a:cubicBezTo>
                    <a:pt x="369" y="524"/>
                    <a:pt x="370" y="523"/>
                    <a:pt x="370" y="523"/>
                  </a:cubicBezTo>
                  <a:cubicBezTo>
                    <a:pt x="370" y="523"/>
                    <a:pt x="370" y="522"/>
                    <a:pt x="370" y="522"/>
                  </a:cubicBezTo>
                  <a:cubicBezTo>
                    <a:pt x="369" y="521"/>
                    <a:pt x="370" y="521"/>
                    <a:pt x="370" y="520"/>
                  </a:cubicBezTo>
                  <a:cubicBezTo>
                    <a:pt x="371" y="519"/>
                    <a:pt x="370" y="519"/>
                    <a:pt x="370" y="518"/>
                  </a:cubicBezTo>
                  <a:cubicBezTo>
                    <a:pt x="369" y="517"/>
                    <a:pt x="370" y="516"/>
                    <a:pt x="370" y="516"/>
                  </a:cubicBezTo>
                  <a:cubicBezTo>
                    <a:pt x="370" y="516"/>
                    <a:pt x="371" y="513"/>
                    <a:pt x="371" y="513"/>
                  </a:cubicBezTo>
                  <a:cubicBezTo>
                    <a:pt x="370" y="512"/>
                    <a:pt x="370" y="512"/>
                    <a:pt x="370" y="511"/>
                  </a:cubicBezTo>
                  <a:cubicBezTo>
                    <a:pt x="369" y="510"/>
                    <a:pt x="368" y="509"/>
                    <a:pt x="368" y="509"/>
                  </a:cubicBezTo>
                  <a:cubicBezTo>
                    <a:pt x="368" y="508"/>
                    <a:pt x="370" y="508"/>
                    <a:pt x="370" y="507"/>
                  </a:cubicBezTo>
                  <a:cubicBezTo>
                    <a:pt x="371" y="506"/>
                    <a:pt x="370" y="506"/>
                    <a:pt x="370" y="505"/>
                  </a:cubicBezTo>
                  <a:cubicBezTo>
                    <a:pt x="369" y="505"/>
                    <a:pt x="370" y="503"/>
                    <a:pt x="370" y="502"/>
                  </a:cubicBezTo>
                  <a:cubicBezTo>
                    <a:pt x="370" y="502"/>
                    <a:pt x="369" y="502"/>
                    <a:pt x="369" y="501"/>
                  </a:cubicBezTo>
                  <a:cubicBezTo>
                    <a:pt x="369" y="501"/>
                    <a:pt x="367" y="499"/>
                    <a:pt x="367" y="498"/>
                  </a:cubicBezTo>
                  <a:cubicBezTo>
                    <a:pt x="367" y="497"/>
                    <a:pt x="367" y="498"/>
                    <a:pt x="366" y="498"/>
                  </a:cubicBezTo>
                  <a:cubicBezTo>
                    <a:pt x="366" y="498"/>
                    <a:pt x="365" y="498"/>
                    <a:pt x="364" y="497"/>
                  </a:cubicBezTo>
                  <a:cubicBezTo>
                    <a:pt x="362" y="496"/>
                    <a:pt x="363" y="495"/>
                    <a:pt x="362" y="494"/>
                  </a:cubicBezTo>
                  <a:cubicBezTo>
                    <a:pt x="362" y="493"/>
                    <a:pt x="361" y="494"/>
                    <a:pt x="360" y="493"/>
                  </a:cubicBezTo>
                  <a:cubicBezTo>
                    <a:pt x="360" y="493"/>
                    <a:pt x="359" y="493"/>
                    <a:pt x="358" y="493"/>
                  </a:cubicBezTo>
                  <a:cubicBezTo>
                    <a:pt x="357" y="493"/>
                    <a:pt x="357" y="493"/>
                    <a:pt x="357" y="493"/>
                  </a:cubicBezTo>
                  <a:cubicBezTo>
                    <a:pt x="356" y="493"/>
                    <a:pt x="356" y="493"/>
                    <a:pt x="356" y="493"/>
                  </a:cubicBezTo>
                  <a:cubicBezTo>
                    <a:pt x="341" y="475"/>
                    <a:pt x="341" y="475"/>
                    <a:pt x="341" y="475"/>
                  </a:cubicBezTo>
                  <a:cubicBezTo>
                    <a:pt x="329" y="463"/>
                    <a:pt x="329" y="463"/>
                    <a:pt x="329" y="463"/>
                  </a:cubicBezTo>
                  <a:cubicBezTo>
                    <a:pt x="323" y="452"/>
                    <a:pt x="323" y="452"/>
                    <a:pt x="323" y="452"/>
                  </a:cubicBezTo>
                  <a:cubicBezTo>
                    <a:pt x="323" y="452"/>
                    <a:pt x="322" y="450"/>
                    <a:pt x="322" y="450"/>
                  </a:cubicBezTo>
                  <a:cubicBezTo>
                    <a:pt x="322" y="449"/>
                    <a:pt x="323" y="448"/>
                    <a:pt x="323" y="448"/>
                  </a:cubicBezTo>
                  <a:cubicBezTo>
                    <a:pt x="324" y="448"/>
                    <a:pt x="327" y="447"/>
                    <a:pt x="327" y="447"/>
                  </a:cubicBezTo>
                  <a:cubicBezTo>
                    <a:pt x="327" y="447"/>
                    <a:pt x="326" y="446"/>
                    <a:pt x="326" y="445"/>
                  </a:cubicBezTo>
                  <a:cubicBezTo>
                    <a:pt x="325" y="444"/>
                    <a:pt x="325" y="444"/>
                    <a:pt x="324" y="444"/>
                  </a:cubicBezTo>
                  <a:cubicBezTo>
                    <a:pt x="324" y="443"/>
                    <a:pt x="323" y="443"/>
                    <a:pt x="323" y="442"/>
                  </a:cubicBezTo>
                  <a:cubicBezTo>
                    <a:pt x="323" y="441"/>
                    <a:pt x="323" y="442"/>
                    <a:pt x="323" y="440"/>
                  </a:cubicBezTo>
                  <a:cubicBezTo>
                    <a:pt x="322" y="439"/>
                    <a:pt x="323" y="440"/>
                    <a:pt x="323" y="439"/>
                  </a:cubicBezTo>
                  <a:cubicBezTo>
                    <a:pt x="323" y="439"/>
                    <a:pt x="322" y="438"/>
                    <a:pt x="322" y="438"/>
                  </a:cubicBezTo>
                  <a:cubicBezTo>
                    <a:pt x="322" y="437"/>
                    <a:pt x="321" y="436"/>
                    <a:pt x="321" y="436"/>
                  </a:cubicBezTo>
                  <a:cubicBezTo>
                    <a:pt x="321" y="436"/>
                    <a:pt x="320" y="434"/>
                    <a:pt x="320" y="433"/>
                  </a:cubicBezTo>
                  <a:cubicBezTo>
                    <a:pt x="320" y="432"/>
                    <a:pt x="320" y="433"/>
                    <a:pt x="320" y="432"/>
                  </a:cubicBezTo>
                  <a:cubicBezTo>
                    <a:pt x="319" y="431"/>
                    <a:pt x="320" y="431"/>
                    <a:pt x="319" y="430"/>
                  </a:cubicBezTo>
                  <a:cubicBezTo>
                    <a:pt x="319" y="430"/>
                    <a:pt x="318" y="430"/>
                    <a:pt x="318" y="429"/>
                  </a:cubicBezTo>
                  <a:cubicBezTo>
                    <a:pt x="318" y="429"/>
                    <a:pt x="318" y="429"/>
                    <a:pt x="317" y="429"/>
                  </a:cubicBezTo>
                  <a:cubicBezTo>
                    <a:pt x="316" y="429"/>
                    <a:pt x="317" y="428"/>
                    <a:pt x="316" y="428"/>
                  </a:cubicBezTo>
                  <a:cubicBezTo>
                    <a:pt x="316" y="427"/>
                    <a:pt x="315" y="428"/>
                    <a:pt x="314" y="427"/>
                  </a:cubicBezTo>
                  <a:cubicBezTo>
                    <a:pt x="313" y="426"/>
                    <a:pt x="313" y="427"/>
                    <a:pt x="313" y="426"/>
                  </a:cubicBezTo>
                  <a:cubicBezTo>
                    <a:pt x="312" y="425"/>
                    <a:pt x="312" y="425"/>
                    <a:pt x="311" y="425"/>
                  </a:cubicBezTo>
                  <a:cubicBezTo>
                    <a:pt x="310" y="425"/>
                    <a:pt x="311" y="424"/>
                    <a:pt x="310" y="423"/>
                  </a:cubicBezTo>
                  <a:cubicBezTo>
                    <a:pt x="310" y="422"/>
                    <a:pt x="309" y="423"/>
                    <a:pt x="307" y="422"/>
                  </a:cubicBezTo>
                  <a:cubicBezTo>
                    <a:pt x="305" y="421"/>
                    <a:pt x="305" y="420"/>
                    <a:pt x="305" y="419"/>
                  </a:cubicBezTo>
                  <a:cubicBezTo>
                    <a:pt x="304" y="418"/>
                    <a:pt x="304" y="417"/>
                    <a:pt x="303" y="416"/>
                  </a:cubicBezTo>
                  <a:cubicBezTo>
                    <a:pt x="303" y="415"/>
                    <a:pt x="304" y="414"/>
                    <a:pt x="304" y="413"/>
                  </a:cubicBezTo>
                  <a:cubicBezTo>
                    <a:pt x="304" y="412"/>
                    <a:pt x="303" y="412"/>
                    <a:pt x="303" y="411"/>
                  </a:cubicBezTo>
                  <a:cubicBezTo>
                    <a:pt x="303" y="410"/>
                    <a:pt x="303" y="410"/>
                    <a:pt x="304" y="409"/>
                  </a:cubicBezTo>
                  <a:cubicBezTo>
                    <a:pt x="304" y="407"/>
                    <a:pt x="303" y="407"/>
                    <a:pt x="303" y="406"/>
                  </a:cubicBezTo>
                  <a:cubicBezTo>
                    <a:pt x="302" y="406"/>
                    <a:pt x="303" y="405"/>
                    <a:pt x="302" y="404"/>
                  </a:cubicBezTo>
                  <a:cubicBezTo>
                    <a:pt x="302" y="403"/>
                    <a:pt x="302" y="404"/>
                    <a:pt x="302" y="402"/>
                  </a:cubicBezTo>
                  <a:cubicBezTo>
                    <a:pt x="302" y="401"/>
                    <a:pt x="302" y="401"/>
                    <a:pt x="302" y="400"/>
                  </a:cubicBezTo>
                  <a:cubicBezTo>
                    <a:pt x="302" y="400"/>
                    <a:pt x="302" y="400"/>
                    <a:pt x="302" y="398"/>
                  </a:cubicBezTo>
                  <a:cubicBezTo>
                    <a:pt x="303" y="397"/>
                    <a:pt x="302" y="397"/>
                    <a:pt x="302" y="396"/>
                  </a:cubicBezTo>
                  <a:cubicBezTo>
                    <a:pt x="302" y="395"/>
                    <a:pt x="302" y="395"/>
                    <a:pt x="302" y="395"/>
                  </a:cubicBezTo>
                  <a:cubicBezTo>
                    <a:pt x="303" y="394"/>
                    <a:pt x="301" y="391"/>
                    <a:pt x="301" y="391"/>
                  </a:cubicBezTo>
                  <a:cubicBezTo>
                    <a:pt x="301" y="390"/>
                    <a:pt x="299" y="389"/>
                    <a:pt x="298" y="389"/>
                  </a:cubicBezTo>
                  <a:cubicBezTo>
                    <a:pt x="297" y="388"/>
                    <a:pt x="296" y="387"/>
                    <a:pt x="296" y="386"/>
                  </a:cubicBezTo>
                  <a:cubicBezTo>
                    <a:pt x="296" y="385"/>
                    <a:pt x="296" y="386"/>
                    <a:pt x="297" y="384"/>
                  </a:cubicBezTo>
                  <a:cubicBezTo>
                    <a:pt x="297" y="383"/>
                    <a:pt x="296" y="384"/>
                    <a:pt x="296" y="383"/>
                  </a:cubicBezTo>
                  <a:cubicBezTo>
                    <a:pt x="296" y="382"/>
                    <a:pt x="297" y="382"/>
                    <a:pt x="298" y="382"/>
                  </a:cubicBezTo>
                  <a:cubicBezTo>
                    <a:pt x="299" y="381"/>
                    <a:pt x="298" y="381"/>
                    <a:pt x="297" y="380"/>
                  </a:cubicBezTo>
                  <a:cubicBezTo>
                    <a:pt x="297" y="379"/>
                    <a:pt x="297" y="379"/>
                    <a:pt x="298" y="378"/>
                  </a:cubicBezTo>
                  <a:cubicBezTo>
                    <a:pt x="299" y="377"/>
                    <a:pt x="300" y="376"/>
                    <a:pt x="299" y="374"/>
                  </a:cubicBezTo>
                  <a:cubicBezTo>
                    <a:pt x="299" y="372"/>
                    <a:pt x="298" y="373"/>
                    <a:pt x="297" y="371"/>
                  </a:cubicBezTo>
                  <a:cubicBezTo>
                    <a:pt x="296" y="370"/>
                    <a:pt x="298" y="368"/>
                    <a:pt x="299" y="367"/>
                  </a:cubicBezTo>
                  <a:cubicBezTo>
                    <a:pt x="300" y="365"/>
                    <a:pt x="299" y="364"/>
                    <a:pt x="299" y="363"/>
                  </a:cubicBezTo>
                  <a:cubicBezTo>
                    <a:pt x="299" y="361"/>
                    <a:pt x="299" y="360"/>
                    <a:pt x="299" y="359"/>
                  </a:cubicBezTo>
                  <a:cubicBezTo>
                    <a:pt x="300" y="357"/>
                    <a:pt x="299" y="357"/>
                    <a:pt x="298" y="355"/>
                  </a:cubicBezTo>
                  <a:cubicBezTo>
                    <a:pt x="297" y="353"/>
                    <a:pt x="297" y="356"/>
                    <a:pt x="295" y="356"/>
                  </a:cubicBezTo>
                  <a:cubicBezTo>
                    <a:pt x="294" y="357"/>
                    <a:pt x="294" y="357"/>
                    <a:pt x="294" y="356"/>
                  </a:cubicBezTo>
                  <a:cubicBezTo>
                    <a:pt x="293" y="356"/>
                    <a:pt x="292" y="355"/>
                    <a:pt x="292" y="353"/>
                  </a:cubicBezTo>
                  <a:cubicBezTo>
                    <a:pt x="291" y="350"/>
                    <a:pt x="291" y="352"/>
                    <a:pt x="291" y="351"/>
                  </a:cubicBezTo>
                  <a:cubicBezTo>
                    <a:pt x="290" y="350"/>
                    <a:pt x="289" y="349"/>
                    <a:pt x="289" y="348"/>
                  </a:cubicBezTo>
                  <a:cubicBezTo>
                    <a:pt x="288" y="347"/>
                    <a:pt x="290" y="347"/>
                    <a:pt x="291" y="347"/>
                  </a:cubicBezTo>
                  <a:cubicBezTo>
                    <a:pt x="293" y="346"/>
                    <a:pt x="292" y="346"/>
                    <a:pt x="293" y="345"/>
                  </a:cubicBezTo>
                  <a:cubicBezTo>
                    <a:pt x="294" y="345"/>
                    <a:pt x="294" y="344"/>
                    <a:pt x="295" y="342"/>
                  </a:cubicBezTo>
                  <a:cubicBezTo>
                    <a:pt x="295" y="340"/>
                    <a:pt x="296" y="342"/>
                    <a:pt x="297" y="342"/>
                  </a:cubicBezTo>
                  <a:cubicBezTo>
                    <a:pt x="299" y="341"/>
                    <a:pt x="301" y="340"/>
                    <a:pt x="303" y="340"/>
                  </a:cubicBezTo>
                  <a:cubicBezTo>
                    <a:pt x="305" y="339"/>
                    <a:pt x="305" y="339"/>
                    <a:pt x="306" y="338"/>
                  </a:cubicBezTo>
                  <a:cubicBezTo>
                    <a:pt x="307" y="337"/>
                    <a:pt x="308" y="335"/>
                    <a:pt x="308" y="333"/>
                  </a:cubicBezTo>
                  <a:cubicBezTo>
                    <a:pt x="308" y="332"/>
                    <a:pt x="308" y="332"/>
                    <a:pt x="308" y="331"/>
                  </a:cubicBezTo>
                  <a:cubicBezTo>
                    <a:pt x="309" y="330"/>
                    <a:pt x="310" y="327"/>
                    <a:pt x="310" y="327"/>
                  </a:cubicBezTo>
                  <a:cubicBezTo>
                    <a:pt x="310" y="327"/>
                    <a:pt x="310" y="327"/>
                    <a:pt x="311" y="326"/>
                  </a:cubicBezTo>
                  <a:cubicBezTo>
                    <a:pt x="312" y="325"/>
                    <a:pt x="315" y="318"/>
                    <a:pt x="315" y="318"/>
                  </a:cubicBezTo>
                  <a:cubicBezTo>
                    <a:pt x="315" y="318"/>
                    <a:pt x="315" y="315"/>
                    <a:pt x="316" y="314"/>
                  </a:cubicBezTo>
                  <a:cubicBezTo>
                    <a:pt x="317" y="313"/>
                    <a:pt x="317" y="314"/>
                    <a:pt x="319" y="314"/>
                  </a:cubicBezTo>
                  <a:cubicBezTo>
                    <a:pt x="321" y="314"/>
                    <a:pt x="321" y="313"/>
                    <a:pt x="321" y="312"/>
                  </a:cubicBezTo>
                  <a:cubicBezTo>
                    <a:pt x="322" y="312"/>
                    <a:pt x="322" y="311"/>
                    <a:pt x="322" y="309"/>
                  </a:cubicBezTo>
                  <a:cubicBezTo>
                    <a:pt x="323" y="307"/>
                    <a:pt x="323" y="307"/>
                    <a:pt x="324" y="307"/>
                  </a:cubicBezTo>
                  <a:cubicBezTo>
                    <a:pt x="325" y="306"/>
                    <a:pt x="325" y="305"/>
                    <a:pt x="325" y="304"/>
                  </a:cubicBezTo>
                  <a:cubicBezTo>
                    <a:pt x="324" y="304"/>
                    <a:pt x="324" y="302"/>
                    <a:pt x="324" y="300"/>
                  </a:cubicBezTo>
                  <a:cubicBezTo>
                    <a:pt x="324" y="298"/>
                    <a:pt x="326" y="299"/>
                    <a:pt x="326" y="299"/>
                  </a:cubicBezTo>
                  <a:cubicBezTo>
                    <a:pt x="326" y="299"/>
                    <a:pt x="327" y="298"/>
                    <a:pt x="328" y="297"/>
                  </a:cubicBezTo>
                  <a:cubicBezTo>
                    <a:pt x="328" y="296"/>
                    <a:pt x="328" y="296"/>
                    <a:pt x="328" y="295"/>
                  </a:cubicBezTo>
                  <a:cubicBezTo>
                    <a:pt x="329" y="294"/>
                    <a:pt x="328" y="294"/>
                    <a:pt x="328" y="294"/>
                  </a:cubicBezTo>
                  <a:cubicBezTo>
                    <a:pt x="328" y="293"/>
                    <a:pt x="328" y="293"/>
                    <a:pt x="329" y="292"/>
                  </a:cubicBezTo>
                  <a:cubicBezTo>
                    <a:pt x="330" y="292"/>
                    <a:pt x="329" y="291"/>
                    <a:pt x="329" y="291"/>
                  </a:cubicBezTo>
                  <a:cubicBezTo>
                    <a:pt x="328" y="290"/>
                    <a:pt x="328" y="290"/>
                    <a:pt x="328" y="290"/>
                  </a:cubicBezTo>
                  <a:cubicBezTo>
                    <a:pt x="329" y="289"/>
                    <a:pt x="330" y="288"/>
                    <a:pt x="330" y="288"/>
                  </a:cubicBezTo>
                  <a:cubicBezTo>
                    <a:pt x="330" y="288"/>
                    <a:pt x="334" y="285"/>
                    <a:pt x="335" y="284"/>
                  </a:cubicBezTo>
                  <a:cubicBezTo>
                    <a:pt x="336" y="283"/>
                    <a:pt x="337" y="282"/>
                    <a:pt x="338" y="282"/>
                  </a:cubicBezTo>
                  <a:cubicBezTo>
                    <a:pt x="338" y="281"/>
                    <a:pt x="338" y="281"/>
                    <a:pt x="339" y="280"/>
                  </a:cubicBezTo>
                  <a:cubicBezTo>
                    <a:pt x="339" y="280"/>
                    <a:pt x="339" y="279"/>
                    <a:pt x="339" y="279"/>
                  </a:cubicBezTo>
                  <a:cubicBezTo>
                    <a:pt x="339" y="279"/>
                    <a:pt x="340" y="278"/>
                    <a:pt x="341" y="278"/>
                  </a:cubicBezTo>
                  <a:cubicBezTo>
                    <a:pt x="341" y="277"/>
                    <a:pt x="342" y="277"/>
                    <a:pt x="342" y="277"/>
                  </a:cubicBezTo>
                  <a:cubicBezTo>
                    <a:pt x="342" y="277"/>
                    <a:pt x="342" y="276"/>
                    <a:pt x="342" y="276"/>
                  </a:cubicBezTo>
                  <a:cubicBezTo>
                    <a:pt x="343" y="275"/>
                    <a:pt x="343" y="274"/>
                    <a:pt x="343" y="274"/>
                  </a:cubicBezTo>
                  <a:cubicBezTo>
                    <a:pt x="344" y="273"/>
                    <a:pt x="345" y="273"/>
                    <a:pt x="345" y="273"/>
                  </a:cubicBezTo>
                  <a:cubicBezTo>
                    <a:pt x="345" y="272"/>
                    <a:pt x="345" y="271"/>
                    <a:pt x="345" y="271"/>
                  </a:cubicBezTo>
                  <a:cubicBezTo>
                    <a:pt x="346" y="271"/>
                    <a:pt x="346" y="269"/>
                    <a:pt x="346" y="269"/>
                  </a:cubicBezTo>
                  <a:cubicBezTo>
                    <a:pt x="346" y="268"/>
                    <a:pt x="346" y="267"/>
                    <a:pt x="346" y="265"/>
                  </a:cubicBezTo>
                  <a:cubicBezTo>
                    <a:pt x="346" y="264"/>
                    <a:pt x="345" y="263"/>
                    <a:pt x="345" y="263"/>
                  </a:cubicBezTo>
                  <a:cubicBezTo>
                    <a:pt x="345" y="263"/>
                    <a:pt x="343" y="263"/>
                    <a:pt x="342" y="262"/>
                  </a:cubicBezTo>
                  <a:cubicBezTo>
                    <a:pt x="341" y="262"/>
                    <a:pt x="340" y="260"/>
                    <a:pt x="340" y="258"/>
                  </a:cubicBezTo>
                  <a:cubicBezTo>
                    <a:pt x="340" y="255"/>
                    <a:pt x="338" y="255"/>
                    <a:pt x="337" y="253"/>
                  </a:cubicBezTo>
                  <a:cubicBezTo>
                    <a:pt x="336" y="251"/>
                    <a:pt x="337" y="251"/>
                    <a:pt x="337" y="250"/>
                  </a:cubicBezTo>
                  <a:cubicBezTo>
                    <a:pt x="337" y="249"/>
                    <a:pt x="337" y="248"/>
                    <a:pt x="337" y="248"/>
                  </a:cubicBezTo>
                  <a:cubicBezTo>
                    <a:pt x="337" y="248"/>
                    <a:pt x="330" y="234"/>
                    <a:pt x="330" y="233"/>
                  </a:cubicBezTo>
                  <a:cubicBezTo>
                    <a:pt x="330" y="233"/>
                    <a:pt x="328" y="229"/>
                    <a:pt x="328" y="228"/>
                  </a:cubicBezTo>
                  <a:cubicBezTo>
                    <a:pt x="328" y="227"/>
                    <a:pt x="326" y="226"/>
                    <a:pt x="326" y="226"/>
                  </a:cubicBezTo>
                  <a:cubicBezTo>
                    <a:pt x="326" y="225"/>
                    <a:pt x="326" y="223"/>
                    <a:pt x="326" y="222"/>
                  </a:cubicBezTo>
                  <a:cubicBezTo>
                    <a:pt x="325" y="222"/>
                    <a:pt x="323" y="222"/>
                    <a:pt x="323" y="222"/>
                  </a:cubicBezTo>
                  <a:cubicBezTo>
                    <a:pt x="323" y="222"/>
                    <a:pt x="323" y="221"/>
                    <a:pt x="323" y="220"/>
                  </a:cubicBezTo>
                  <a:cubicBezTo>
                    <a:pt x="322" y="220"/>
                    <a:pt x="321" y="219"/>
                    <a:pt x="320" y="219"/>
                  </a:cubicBezTo>
                  <a:cubicBezTo>
                    <a:pt x="319" y="219"/>
                    <a:pt x="318" y="219"/>
                    <a:pt x="317" y="219"/>
                  </a:cubicBezTo>
                  <a:cubicBezTo>
                    <a:pt x="316" y="219"/>
                    <a:pt x="316" y="218"/>
                    <a:pt x="317" y="217"/>
                  </a:cubicBezTo>
                  <a:cubicBezTo>
                    <a:pt x="317" y="216"/>
                    <a:pt x="316" y="216"/>
                    <a:pt x="316" y="216"/>
                  </a:cubicBezTo>
                  <a:cubicBezTo>
                    <a:pt x="316" y="216"/>
                    <a:pt x="315" y="215"/>
                    <a:pt x="314" y="215"/>
                  </a:cubicBezTo>
                  <a:cubicBezTo>
                    <a:pt x="314" y="215"/>
                    <a:pt x="313" y="215"/>
                    <a:pt x="313" y="214"/>
                  </a:cubicBezTo>
                  <a:cubicBezTo>
                    <a:pt x="313" y="214"/>
                    <a:pt x="313" y="214"/>
                    <a:pt x="313" y="213"/>
                  </a:cubicBezTo>
                  <a:cubicBezTo>
                    <a:pt x="313" y="212"/>
                    <a:pt x="312" y="212"/>
                    <a:pt x="312" y="212"/>
                  </a:cubicBezTo>
                  <a:cubicBezTo>
                    <a:pt x="311" y="212"/>
                    <a:pt x="310" y="212"/>
                    <a:pt x="309" y="212"/>
                  </a:cubicBezTo>
                  <a:cubicBezTo>
                    <a:pt x="309" y="212"/>
                    <a:pt x="301" y="206"/>
                    <a:pt x="301" y="206"/>
                  </a:cubicBezTo>
                  <a:cubicBezTo>
                    <a:pt x="301" y="206"/>
                    <a:pt x="295" y="202"/>
                    <a:pt x="294" y="201"/>
                  </a:cubicBezTo>
                  <a:cubicBezTo>
                    <a:pt x="293" y="200"/>
                    <a:pt x="292" y="200"/>
                    <a:pt x="292" y="199"/>
                  </a:cubicBezTo>
                  <a:cubicBezTo>
                    <a:pt x="291" y="197"/>
                    <a:pt x="291" y="198"/>
                    <a:pt x="291" y="197"/>
                  </a:cubicBezTo>
                  <a:cubicBezTo>
                    <a:pt x="290" y="196"/>
                    <a:pt x="289" y="196"/>
                    <a:pt x="288" y="196"/>
                  </a:cubicBezTo>
                  <a:cubicBezTo>
                    <a:pt x="288" y="196"/>
                    <a:pt x="287" y="195"/>
                    <a:pt x="286" y="193"/>
                  </a:cubicBezTo>
                  <a:cubicBezTo>
                    <a:pt x="286" y="192"/>
                    <a:pt x="287" y="192"/>
                    <a:pt x="287" y="191"/>
                  </a:cubicBezTo>
                  <a:cubicBezTo>
                    <a:pt x="288" y="189"/>
                    <a:pt x="287" y="188"/>
                    <a:pt x="287" y="188"/>
                  </a:cubicBezTo>
                  <a:cubicBezTo>
                    <a:pt x="286" y="187"/>
                    <a:pt x="286" y="187"/>
                    <a:pt x="285" y="187"/>
                  </a:cubicBezTo>
                  <a:cubicBezTo>
                    <a:pt x="285" y="186"/>
                    <a:pt x="284" y="185"/>
                    <a:pt x="284" y="185"/>
                  </a:cubicBezTo>
                  <a:cubicBezTo>
                    <a:pt x="283" y="185"/>
                    <a:pt x="282" y="185"/>
                    <a:pt x="281" y="185"/>
                  </a:cubicBezTo>
                  <a:cubicBezTo>
                    <a:pt x="281" y="184"/>
                    <a:pt x="280" y="183"/>
                    <a:pt x="280" y="182"/>
                  </a:cubicBezTo>
                  <a:cubicBezTo>
                    <a:pt x="280" y="181"/>
                    <a:pt x="279" y="181"/>
                    <a:pt x="279" y="181"/>
                  </a:cubicBezTo>
                  <a:cubicBezTo>
                    <a:pt x="277" y="180"/>
                    <a:pt x="277" y="180"/>
                    <a:pt x="277" y="180"/>
                  </a:cubicBezTo>
                  <a:cubicBezTo>
                    <a:pt x="277" y="180"/>
                    <a:pt x="276" y="178"/>
                    <a:pt x="276" y="178"/>
                  </a:cubicBezTo>
                  <a:cubicBezTo>
                    <a:pt x="275" y="178"/>
                    <a:pt x="274" y="178"/>
                    <a:pt x="274" y="177"/>
                  </a:cubicBezTo>
                  <a:cubicBezTo>
                    <a:pt x="274" y="177"/>
                    <a:pt x="273" y="176"/>
                    <a:pt x="273" y="176"/>
                  </a:cubicBezTo>
                  <a:cubicBezTo>
                    <a:pt x="272" y="175"/>
                    <a:pt x="272" y="175"/>
                    <a:pt x="272" y="175"/>
                  </a:cubicBezTo>
                  <a:cubicBezTo>
                    <a:pt x="272" y="175"/>
                    <a:pt x="271" y="173"/>
                    <a:pt x="270" y="173"/>
                  </a:cubicBezTo>
                  <a:cubicBezTo>
                    <a:pt x="270" y="172"/>
                    <a:pt x="269" y="172"/>
                    <a:pt x="268" y="172"/>
                  </a:cubicBezTo>
                  <a:cubicBezTo>
                    <a:pt x="267" y="171"/>
                    <a:pt x="268" y="171"/>
                    <a:pt x="269" y="170"/>
                  </a:cubicBezTo>
                  <a:cubicBezTo>
                    <a:pt x="269" y="170"/>
                    <a:pt x="269" y="168"/>
                    <a:pt x="270" y="167"/>
                  </a:cubicBezTo>
                  <a:cubicBezTo>
                    <a:pt x="270" y="167"/>
                    <a:pt x="271" y="166"/>
                    <a:pt x="272" y="165"/>
                  </a:cubicBezTo>
                  <a:cubicBezTo>
                    <a:pt x="273" y="164"/>
                    <a:pt x="275" y="162"/>
                    <a:pt x="275" y="162"/>
                  </a:cubicBezTo>
                  <a:cubicBezTo>
                    <a:pt x="279" y="153"/>
                    <a:pt x="279" y="153"/>
                    <a:pt x="279" y="153"/>
                  </a:cubicBezTo>
                  <a:cubicBezTo>
                    <a:pt x="292" y="153"/>
                    <a:pt x="292" y="153"/>
                    <a:pt x="292" y="153"/>
                  </a:cubicBezTo>
                  <a:cubicBezTo>
                    <a:pt x="308" y="157"/>
                    <a:pt x="308" y="157"/>
                    <a:pt x="308" y="157"/>
                  </a:cubicBezTo>
                  <a:cubicBezTo>
                    <a:pt x="308" y="157"/>
                    <a:pt x="315" y="155"/>
                    <a:pt x="316" y="155"/>
                  </a:cubicBezTo>
                  <a:cubicBezTo>
                    <a:pt x="317" y="155"/>
                    <a:pt x="318" y="155"/>
                    <a:pt x="319" y="155"/>
                  </a:cubicBezTo>
                  <a:cubicBezTo>
                    <a:pt x="320" y="156"/>
                    <a:pt x="320" y="156"/>
                    <a:pt x="321" y="156"/>
                  </a:cubicBezTo>
                  <a:cubicBezTo>
                    <a:pt x="322" y="156"/>
                    <a:pt x="322" y="156"/>
                    <a:pt x="323" y="155"/>
                  </a:cubicBezTo>
                  <a:cubicBezTo>
                    <a:pt x="324" y="155"/>
                    <a:pt x="323" y="154"/>
                    <a:pt x="323" y="154"/>
                  </a:cubicBezTo>
                  <a:cubicBezTo>
                    <a:pt x="323" y="154"/>
                    <a:pt x="325" y="153"/>
                    <a:pt x="327" y="154"/>
                  </a:cubicBezTo>
                  <a:cubicBezTo>
                    <a:pt x="328" y="155"/>
                    <a:pt x="330" y="155"/>
                    <a:pt x="332" y="155"/>
                  </a:cubicBezTo>
                  <a:cubicBezTo>
                    <a:pt x="334" y="155"/>
                    <a:pt x="334" y="155"/>
                    <a:pt x="335" y="156"/>
                  </a:cubicBezTo>
                  <a:cubicBezTo>
                    <a:pt x="337" y="157"/>
                    <a:pt x="337" y="157"/>
                    <a:pt x="338" y="157"/>
                  </a:cubicBezTo>
                  <a:cubicBezTo>
                    <a:pt x="339" y="157"/>
                    <a:pt x="347" y="154"/>
                    <a:pt x="349" y="154"/>
                  </a:cubicBezTo>
                  <a:cubicBezTo>
                    <a:pt x="350" y="154"/>
                    <a:pt x="351" y="154"/>
                    <a:pt x="351" y="154"/>
                  </a:cubicBezTo>
                  <a:cubicBezTo>
                    <a:pt x="351" y="154"/>
                    <a:pt x="350" y="153"/>
                    <a:pt x="350" y="153"/>
                  </a:cubicBezTo>
                  <a:cubicBezTo>
                    <a:pt x="350" y="152"/>
                    <a:pt x="348" y="152"/>
                    <a:pt x="348" y="152"/>
                  </a:cubicBezTo>
                  <a:cubicBezTo>
                    <a:pt x="347" y="151"/>
                    <a:pt x="346" y="151"/>
                    <a:pt x="345" y="150"/>
                  </a:cubicBezTo>
                  <a:cubicBezTo>
                    <a:pt x="344" y="150"/>
                    <a:pt x="344" y="150"/>
                    <a:pt x="343" y="149"/>
                  </a:cubicBezTo>
                  <a:cubicBezTo>
                    <a:pt x="342" y="148"/>
                    <a:pt x="342" y="147"/>
                    <a:pt x="342" y="146"/>
                  </a:cubicBezTo>
                  <a:cubicBezTo>
                    <a:pt x="342" y="144"/>
                    <a:pt x="340" y="145"/>
                    <a:pt x="338" y="143"/>
                  </a:cubicBezTo>
                  <a:cubicBezTo>
                    <a:pt x="337" y="142"/>
                    <a:pt x="338" y="141"/>
                    <a:pt x="337" y="140"/>
                  </a:cubicBezTo>
                  <a:cubicBezTo>
                    <a:pt x="337" y="139"/>
                    <a:pt x="336" y="140"/>
                    <a:pt x="334" y="140"/>
                  </a:cubicBezTo>
                  <a:cubicBezTo>
                    <a:pt x="333" y="139"/>
                    <a:pt x="333" y="138"/>
                    <a:pt x="332" y="136"/>
                  </a:cubicBezTo>
                  <a:cubicBezTo>
                    <a:pt x="331" y="134"/>
                    <a:pt x="332" y="135"/>
                    <a:pt x="332" y="135"/>
                  </a:cubicBezTo>
                  <a:cubicBezTo>
                    <a:pt x="332" y="135"/>
                    <a:pt x="331" y="133"/>
                    <a:pt x="330" y="131"/>
                  </a:cubicBezTo>
                  <a:cubicBezTo>
                    <a:pt x="330" y="129"/>
                    <a:pt x="329" y="130"/>
                    <a:pt x="328" y="129"/>
                  </a:cubicBezTo>
                  <a:cubicBezTo>
                    <a:pt x="327" y="128"/>
                    <a:pt x="326" y="128"/>
                    <a:pt x="325" y="127"/>
                  </a:cubicBezTo>
                  <a:cubicBezTo>
                    <a:pt x="324" y="126"/>
                    <a:pt x="324" y="126"/>
                    <a:pt x="324" y="124"/>
                  </a:cubicBezTo>
                  <a:cubicBezTo>
                    <a:pt x="323" y="122"/>
                    <a:pt x="324" y="123"/>
                    <a:pt x="325" y="121"/>
                  </a:cubicBezTo>
                  <a:cubicBezTo>
                    <a:pt x="326" y="120"/>
                    <a:pt x="325" y="120"/>
                    <a:pt x="324" y="119"/>
                  </a:cubicBezTo>
                  <a:cubicBezTo>
                    <a:pt x="324" y="118"/>
                    <a:pt x="323" y="118"/>
                    <a:pt x="323" y="116"/>
                  </a:cubicBezTo>
                  <a:cubicBezTo>
                    <a:pt x="323" y="115"/>
                    <a:pt x="321" y="115"/>
                    <a:pt x="321" y="114"/>
                  </a:cubicBezTo>
                  <a:cubicBezTo>
                    <a:pt x="320" y="113"/>
                    <a:pt x="321" y="113"/>
                    <a:pt x="321" y="112"/>
                  </a:cubicBezTo>
                  <a:cubicBezTo>
                    <a:pt x="322" y="111"/>
                    <a:pt x="322" y="109"/>
                    <a:pt x="322" y="108"/>
                  </a:cubicBezTo>
                  <a:cubicBezTo>
                    <a:pt x="322" y="107"/>
                    <a:pt x="322" y="106"/>
                    <a:pt x="321" y="106"/>
                  </a:cubicBezTo>
                  <a:cubicBezTo>
                    <a:pt x="320" y="105"/>
                    <a:pt x="320" y="105"/>
                    <a:pt x="320" y="104"/>
                  </a:cubicBezTo>
                  <a:cubicBezTo>
                    <a:pt x="320" y="102"/>
                    <a:pt x="321" y="103"/>
                    <a:pt x="322" y="103"/>
                  </a:cubicBezTo>
                  <a:cubicBezTo>
                    <a:pt x="323" y="103"/>
                    <a:pt x="322" y="103"/>
                    <a:pt x="323" y="102"/>
                  </a:cubicBezTo>
                  <a:cubicBezTo>
                    <a:pt x="323" y="101"/>
                    <a:pt x="323" y="101"/>
                    <a:pt x="323" y="101"/>
                  </a:cubicBezTo>
                  <a:cubicBezTo>
                    <a:pt x="323" y="101"/>
                    <a:pt x="323" y="100"/>
                    <a:pt x="323" y="99"/>
                  </a:cubicBezTo>
                  <a:cubicBezTo>
                    <a:pt x="322" y="98"/>
                    <a:pt x="323" y="98"/>
                    <a:pt x="323" y="97"/>
                  </a:cubicBezTo>
                  <a:cubicBezTo>
                    <a:pt x="323" y="96"/>
                    <a:pt x="322" y="96"/>
                    <a:pt x="322" y="95"/>
                  </a:cubicBezTo>
                  <a:cubicBezTo>
                    <a:pt x="322" y="95"/>
                    <a:pt x="322" y="95"/>
                    <a:pt x="321" y="94"/>
                  </a:cubicBezTo>
                  <a:cubicBezTo>
                    <a:pt x="321" y="93"/>
                    <a:pt x="321" y="93"/>
                    <a:pt x="321" y="92"/>
                  </a:cubicBezTo>
                  <a:cubicBezTo>
                    <a:pt x="321" y="92"/>
                    <a:pt x="320" y="91"/>
                    <a:pt x="321" y="90"/>
                  </a:cubicBezTo>
                  <a:cubicBezTo>
                    <a:pt x="322" y="88"/>
                    <a:pt x="321" y="89"/>
                    <a:pt x="321" y="89"/>
                  </a:cubicBezTo>
                  <a:cubicBezTo>
                    <a:pt x="321" y="89"/>
                    <a:pt x="320" y="88"/>
                    <a:pt x="321" y="87"/>
                  </a:cubicBezTo>
                  <a:cubicBezTo>
                    <a:pt x="321" y="87"/>
                    <a:pt x="321" y="86"/>
                    <a:pt x="321" y="84"/>
                  </a:cubicBezTo>
                  <a:cubicBezTo>
                    <a:pt x="321" y="83"/>
                    <a:pt x="321" y="84"/>
                    <a:pt x="321" y="83"/>
                  </a:cubicBezTo>
                  <a:cubicBezTo>
                    <a:pt x="322" y="82"/>
                    <a:pt x="322" y="82"/>
                    <a:pt x="322" y="81"/>
                  </a:cubicBezTo>
                  <a:cubicBezTo>
                    <a:pt x="321" y="80"/>
                    <a:pt x="322" y="80"/>
                    <a:pt x="323" y="79"/>
                  </a:cubicBezTo>
                  <a:cubicBezTo>
                    <a:pt x="324" y="78"/>
                    <a:pt x="323" y="78"/>
                    <a:pt x="325" y="77"/>
                  </a:cubicBezTo>
                  <a:cubicBezTo>
                    <a:pt x="326" y="77"/>
                    <a:pt x="325" y="76"/>
                    <a:pt x="324" y="75"/>
                  </a:cubicBezTo>
                  <a:cubicBezTo>
                    <a:pt x="324" y="74"/>
                    <a:pt x="323" y="74"/>
                    <a:pt x="323" y="73"/>
                  </a:cubicBezTo>
                  <a:cubicBezTo>
                    <a:pt x="322" y="73"/>
                    <a:pt x="322" y="73"/>
                    <a:pt x="322" y="72"/>
                  </a:cubicBezTo>
                  <a:cubicBezTo>
                    <a:pt x="322" y="72"/>
                    <a:pt x="322" y="71"/>
                    <a:pt x="322" y="71"/>
                  </a:cubicBezTo>
                  <a:cubicBezTo>
                    <a:pt x="321" y="70"/>
                    <a:pt x="321" y="70"/>
                    <a:pt x="321" y="69"/>
                  </a:cubicBezTo>
                  <a:cubicBezTo>
                    <a:pt x="322" y="68"/>
                    <a:pt x="322" y="68"/>
                    <a:pt x="322" y="68"/>
                  </a:cubicBezTo>
                  <a:cubicBezTo>
                    <a:pt x="322" y="68"/>
                    <a:pt x="322" y="68"/>
                    <a:pt x="321" y="67"/>
                  </a:cubicBezTo>
                  <a:cubicBezTo>
                    <a:pt x="321" y="66"/>
                    <a:pt x="321" y="66"/>
                    <a:pt x="322" y="66"/>
                  </a:cubicBezTo>
                  <a:cubicBezTo>
                    <a:pt x="323" y="65"/>
                    <a:pt x="324" y="65"/>
                    <a:pt x="324" y="65"/>
                  </a:cubicBezTo>
                  <a:cubicBezTo>
                    <a:pt x="324" y="64"/>
                    <a:pt x="323" y="64"/>
                    <a:pt x="323" y="63"/>
                  </a:cubicBezTo>
                  <a:cubicBezTo>
                    <a:pt x="322" y="62"/>
                    <a:pt x="322" y="62"/>
                    <a:pt x="321" y="61"/>
                  </a:cubicBezTo>
                  <a:cubicBezTo>
                    <a:pt x="321" y="61"/>
                    <a:pt x="321" y="61"/>
                    <a:pt x="320" y="61"/>
                  </a:cubicBezTo>
                  <a:cubicBezTo>
                    <a:pt x="320" y="60"/>
                    <a:pt x="320" y="60"/>
                    <a:pt x="320" y="59"/>
                  </a:cubicBezTo>
                  <a:cubicBezTo>
                    <a:pt x="319" y="58"/>
                    <a:pt x="320" y="58"/>
                    <a:pt x="320" y="58"/>
                  </a:cubicBezTo>
                  <a:cubicBezTo>
                    <a:pt x="321" y="57"/>
                    <a:pt x="320" y="57"/>
                    <a:pt x="320" y="57"/>
                  </a:cubicBezTo>
                  <a:cubicBezTo>
                    <a:pt x="320" y="56"/>
                    <a:pt x="321" y="56"/>
                    <a:pt x="321" y="56"/>
                  </a:cubicBezTo>
                  <a:cubicBezTo>
                    <a:pt x="321" y="56"/>
                    <a:pt x="322" y="56"/>
                    <a:pt x="323" y="55"/>
                  </a:cubicBezTo>
                  <a:cubicBezTo>
                    <a:pt x="323" y="54"/>
                    <a:pt x="322" y="55"/>
                    <a:pt x="321" y="54"/>
                  </a:cubicBezTo>
                  <a:cubicBezTo>
                    <a:pt x="320" y="54"/>
                    <a:pt x="320" y="54"/>
                    <a:pt x="319" y="53"/>
                  </a:cubicBezTo>
                  <a:cubicBezTo>
                    <a:pt x="319" y="52"/>
                    <a:pt x="319" y="53"/>
                    <a:pt x="320" y="53"/>
                  </a:cubicBezTo>
                  <a:cubicBezTo>
                    <a:pt x="321" y="52"/>
                    <a:pt x="320" y="52"/>
                    <a:pt x="320" y="51"/>
                  </a:cubicBezTo>
                  <a:cubicBezTo>
                    <a:pt x="319" y="50"/>
                    <a:pt x="320" y="50"/>
                    <a:pt x="320" y="50"/>
                  </a:cubicBezTo>
                  <a:cubicBezTo>
                    <a:pt x="321" y="49"/>
                    <a:pt x="319" y="49"/>
                    <a:pt x="318" y="49"/>
                  </a:cubicBezTo>
                  <a:cubicBezTo>
                    <a:pt x="317" y="49"/>
                    <a:pt x="317" y="49"/>
                    <a:pt x="316" y="49"/>
                  </a:cubicBezTo>
                  <a:cubicBezTo>
                    <a:pt x="314" y="49"/>
                    <a:pt x="315" y="48"/>
                    <a:pt x="314" y="47"/>
                  </a:cubicBezTo>
                  <a:cubicBezTo>
                    <a:pt x="313" y="46"/>
                    <a:pt x="313" y="47"/>
                    <a:pt x="313" y="46"/>
                  </a:cubicBezTo>
                  <a:cubicBezTo>
                    <a:pt x="312" y="45"/>
                    <a:pt x="313" y="45"/>
                    <a:pt x="313" y="44"/>
                  </a:cubicBezTo>
                  <a:cubicBezTo>
                    <a:pt x="312" y="44"/>
                    <a:pt x="312" y="44"/>
                    <a:pt x="313" y="43"/>
                  </a:cubicBezTo>
                  <a:cubicBezTo>
                    <a:pt x="313" y="42"/>
                    <a:pt x="313" y="42"/>
                    <a:pt x="313" y="41"/>
                  </a:cubicBezTo>
                  <a:cubicBezTo>
                    <a:pt x="313" y="41"/>
                    <a:pt x="312" y="40"/>
                    <a:pt x="312" y="40"/>
                  </a:cubicBezTo>
                  <a:cubicBezTo>
                    <a:pt x="312" y="39"/>
                    <a:pt x="313" y="39"/>
                    <a:pt x="313" y="38"/>
                  </a:cubicBezTo>
                  <a:cubicBezTo>
                    <a:pt x="313" y="37"/>
                    <a:pt x="313" y="37"/>
                    <a:pt x="313" y="37"/>
                  </a:cubicBezTo>
                  <a:cubicBezTo>
                    <a:pt x="313" y="36"/>
                    <a:pt x="313" y="36"/>
                    <a:pt x="313" y="35"/>
                  </a:cubicBezTo>
                  <a:cubicBezTo>
                    <a:pt x="313" y="34"/>
                    <a:pt x="312" y="35"/>
                    <a:pt x="312" y="34"/>
                  </a:cubicBezTo>
                  <a:cubicBezTo>
                    <a:pt x="311" y="33"/>
                    <a:pt x="312" y="32"/>
                    <a:pt x="312" y="31"/>
                  </a:cubicBezTo>
                  <a:cubicBezTo>
                    <a:pt x="312" y="31"/>
                    <a:pt x="312" y="31"/>
                    <a:pt x="311" y="32"/>
                  </a:cubicBezTo>
                  <a:cubicBezTo>
                    <a:pt x="310" y="32"/>
                    <a:pt x="310" y="32"/>
                    <a:pt x="310" y="31"/>
                  </a:cubicBezTo>
                  <a:cubicBezTo>
                    <a:pt x="309" y="30"/>
                    <a:pt x="310" y="30"/>
                    <a:pt x="310" y="29"/>
                  </a:cubicBezTo>
                  <a:cubicBezTo>
                    <a:pt x="310" y="29"/>
                    <a:pt x="310" y="28"/>
                    <a:pt x="310" y="27"/>
                  </a:cubicBezTo>
                  <a:cubicBezTo>
                    <a:pt x="310" y="26"/>
                    <a:pt x="310" y="25"/>
                    <a:pt x="310" y="24"/>
                  </a:cubicBezTo>
                  <a:cubicBezTo>
                    <a:pt x="310" y="23"/>
                    <a:pt x="310" y="22"/>
                    <a:pt x="309" y="22"/>
                  </a:cubicBezTo>
                  <a:cubicBezTo>
                    <a:pt x="309" y="21"/>
                    <a:pt x="308" y="22"/>
                    <a:pt x="307" y="22"/>
                  </a:cubicBezTo>
                  <a:cubicBezTo>
                    <a:pt x="306" y="22"/>
                    <a:pt x="306" y="22"/>
                    <a:pt x="306" y="21"/>
                  </a:cubicBezTo>
                  <a:cubicBezTo>
                    <a:pt x="306" y="21"/>
                    <a:pt x="307" y="20"/>
                    <a:pt x="306" y="20"/>
                  </a:cubicBezTo>
                  <a:cubicBezTo>
                    <a:pt x="305" y="20"/>
                    <a:pt x="306" y="20"/>
                    <a:pt x="305" y="21"/>
                  </a:cubicBezTo>
                  <a:cubicBezTo>
                    <a:pt x="304" y="22"/>
                    <a:pt x="304" y="21"/>
                    <a:pt x="303" y="21"/>
                  </a:cubicBezTo>
                  <a:cubicBezTo>
                    <a:pt x="303" y="20"/>
                    <a:pt x="304" y="20"/>
                    <a:pt x="304" y="19"/>
                  </a:cubicBezTo>
                  <a:cubicBezTo>
                    <a:pt x="305" y="18"/>
                    <a:pt x="304" y="18"/>
                    <a:pt x="303" y="18"/>
                  </a:cubicBezTo>
                  <a:cubicBezTo>
                    <a:pt x="303" y="17"/>
                    <a:pt x="302" y="17"/>
                    <a:pt x="301" y="17"/>
                  </a:cubicBezTo>
                  <a:cubicBezTo>
                    <a:pt x="300" y="17"/>
                    <a:pt x="300" y="17"/>
                    <a:pt x="300" y="17"/>
                  </a:cubicBezTo>
                  <a:cubicBezTo>
                    <a:pt x="300" y="17"/>
                    <a:pt x="300" y="16"/>
                    <a:pt x="300" y="15"/>
                  </a:cubicBezTo>
                  <a:cubicBezTo>
                    <a:pt x="300" y="15"/>
                    <a:pt x="299" y="16"/>
                    <a:pt x="299" y="16"/>
                  </a:cubicBezTo>
                  <a:cubicBezTo>
                    <a:pt x="298" y="17"/>
                    <a:pt x="298" y="16"/>
                    <a:pt x="297" y="16"/>
                  </a:cubicBezTo>
                  <a:cubicBezTo>
                    <a:pt x="296" y="16"/>
                    <a:pt x="297" y="15"/>
                    <a:pt x="297" y="15"/>
                  </a:cubicBezTo>
                  <a:cubicBezTo>
                    <a:pt x="297" y="15"/>
                    <a:pt x="296" y="15"/>
                    <a:pt x="296" y="15"/>
                  </a:cubicBezTo>
                  <a:cubicBezTo>
                    <a:pt x="295" y="16"/>
                    <a:pt x="296" y="15"/>
                    <a:pt x="296" y="14"/>
                  </a:cubicBezTo>
                  <a:cubicBezTo>
                    <a:pt x="296" y="13"/>
                    <a:pt x="296" y="13"/>
                    <a:pt x="297" y="12"/>
                  </a:cubicBezTo>
                  <a:cubicBezTo>
                    <a:pt x="297" y="11"/>
                    <a:pt x="296" y="11"/>
                    <a:pt x="295" y="11"/>
                  </a:cubicBezTo>
                  <a:cubicBezTo>
                    <a:pt x="294" y="11"/>
                    <a:pt x="295" y="10"/>
                    <a:pt x="295" y="9"/>
                  </a:cubicBezTo>
                  <a:cubicBezTo>
                    <a:pt x="295" y="8"/>
                    <a:pt x="295" y="7"/>
                    <a:pt x="295" y="7"/>
                  </a:cubicBezTo>
                  <a:cubicBezTo>
                    <a:pt x="292" y="0"/>
                    <a:pt x="292" y="0"/>
                    <a:pt x="292" y="0"/>
                  </a:cubicBezTo>
                  <a:cubicBezTo>
                    <a:pt x="273" y="0"/>
                    <a:pt x="273" y="0"/>
                    <a:pt x="273" y="0"/>
                  </a:cubicBezTo>
                  <a:cubicBezTo>
                    <a:pt x="279" y="26"/>
                    <a:pt x="279" y="26"/>
                    <a:pt x="279" y="26"/>
                  </a:cubicBezTo>
                  <a:cubicBezTo>
                    <a:pt x="279" y="29"/>
                    <a:pt x="279" y="29"/>
                    <a:pt x="279" y="29"/>
                  </a:cubicBezTo>
                  <a:cubicBezTo>
                    <a:pt x="277" y="30"/>
                    <a:pt x="277" y="30"/>
                    <a:pt x="277" y="30"/>
                  </a:cubicBezTo>
                  <a:cubicBezTo>
                    <a:pt x="277" y="31"/>
                    <a:pt x="277" y="31"/>
                    <a:pt x="277" y="31"/>
                  </a:cubicBezTo>
                  <a:cubicBezTo>
                    <a:pt x="278" y="32"/>
                    <a:pt x="278" y="32"/>
                    <a:pt x="278" y="32"/>
                  </a:cubicBezTo>
                  <a:cubicBezTo>
                    <a:pt x="278" y="32"/>
                    <a:pt x="279" y="32"/>
                    <a:pt x="278" y="32"/>
                  </a:cubicBezTo>
                  <a:cubicBezTo>
                    <a:pt x="278" y="33"/>
                    <a:pt x="278" y="33"/>
                    <a:pt x="278" y="33"/>
                  </a:cubicBezTo>
                  <a:cubicBezTo>
                    <a:pt x="278" y="34"/>
                    <a:pt x="278" y="34"/>
                    <a:pt x="278" y="34"/>
                  </a:cubicBezTo>
                  <a:cubicBezTo>
                    <a:pt x="278" y="34"/>
                    <a:pt x="279" y="35"/>
                    <a:pt x="280" y="35"/>
                  </a:cubicBezTo>
                  <a:cubicBezTo>
                    <a:pt x="281" y="35"/>
                    <a:pt x="282" y="36"/>
                    <a:pt x="282" y="36"/>
                  </a:cubicBezTo>
                  <a:cubicBezTo>
                    <a:pt x="283" y="36"/>
                    <a:pt x="283" y="35"/>
                    <a:pt x="283" y="36"/>
                  </a:cubicBezTo>
                  <a:cubicBezTo>
                    <a:pt x="284" y="37"/>
                    <a:pt x="284" y="37"/>
                    <a:pt x="284" y="36"/>
                  </a:cubicBezTo>
                  <a:cubicBezTo>
                    <a:pt x="284" y="36"/>
                    <a:pt x="284" y="36"/>
                    <a:pt x="285" y="36"/>
                  </a:cubicBezTo>
                  <a:cubicBezTo>
                    <a:pt x="285" y="36"/>
                    <a:pt x="286" y="35"/>
                    <a:pt x="286" y="35"/>
                  </a:cubicBezTo>
                  <a:cubicBezTo>
                    <a:pt x="286" y="36"/>
                    <a:pt x="287" y="36"/>
                    <a:pt x="287" y="36"/>
                  </a:cubicBezTo>
                  <a:cubicBezTo>
                    <a:pt x="288" y="36"/>
                    <a:pt x="287" y="36"/>
                    <a:pt x="288" y="36"/>
                  </a:cubicBezTo>
                  <a:cubicBezTo>
                    <a:pt x="289" y="36"/>
                    <a:pt x="288" y="35"/>
                    <a:pt x="289" y="36"/>
                  </a:cubicBezTo>
                  <a:cubicBezTo>
                    <a:pt x="290" y="36"/>
                    <a:pt x="289" y="36"/>
                    <a:pt x="290" y="36"/>
                  </a:cubicBezTo>
                  <a:cubicBezTo>
                    <a:pt x="290" y="36"/>
                    <a:pt x="291" y="36"/>
                    <a:pt x="291" y="36"/>
                  </a:cubicBezTo>
                  <a:cubicBezTo>
                    <a:pt x="291" y="37"/>
                    <a:pt x="291" y="37"/>
                    <a:pt x="291" y="37"/>
                  </a:cubicBezTo>
                  <a:cubicBezTo>
                    <a:pt x="292" y="36"/>
                    <a:pt x="292" y="36"/>
                    <a:pt x="292" y="36"/>
                  </a:cubicBezTo>
                  <a:cubicBezTo>
                    <a:pt x="292" y="36"/>
                    <a:pt x="292" y="37"/>
                    <a:pt x="293" y="37"/>
                  </a:cubicBezTo>
                  <a:cubicBezTo>
                    <a:pt x="293" y="38"/>
                    <a:pt x="294" y="38"/>
                    <a:pt x="294" y="38"/>
                  </a:cubicBezTo>
                  <a:cubicBezTo>
                    <a:pt x="294" y="38"/>
                    <a:pt x="295" y="37"/>
                    <a:pt x="294" y="38"/>
                  </a:cubicBezTo>
                  <a:cubicBezTo>
                    <a:pt x="294" y="39"/>
                    <a:pt x="294" y="39"/>
                    <a:pt x="294" y="39"/>
                  </a:cubicBezTo>
                  <a:cubicBezTo>
                    <a:pt x="294" y="39"/>
                    <a:pt x="294" y="40"/>
                    <a:pt x="295" y="40"/>
                  </a:cubicBezTo>
                  <a:cubicBezTo>
                    <a:pt x="295" y="40"/>
                    <a:pt x="296" y="40"/>
                    <a:pt x="296" y="40"/>
                  </a:cubicBezTo>
                  <a:cubicBezTo>
                    <a:pt x="296" y="40"/>
                    <a:pt x="296" y="41"/>
                    <a:pt x="296" y="41"/>
                  </a:cubicBezTo>
                  <a:cubicBezTo>
                    <a:pt x="296" y="41"/>
                    <a:pt x="295" y="41"/>
                    <a:pt x="296" y="42"/>
                  </a:cubicBezTo>
                  <a:cubicBezTo>
                    <a:pt x="296" y="42"/>
                    <a:pt x="296" y="41"/>
                    <a:pt x="296" y="42"/>
                  </a:cubicBezTo>
                  <a:cubicBezTo>
                    <a:pt x="296" y="42"/>
                    <a:pt x="296" y="43"/>
                    <a:pt x="296" y="43"/>
                  </a:cubicBezTo>
                  <a:cubicBezTo>
                    <a:pt x="296" y="43"/>
                    <a:pt x="297" y="43"/>
                    <a:pt x="297" y="43"/>
                  </a:cubicBezTo>
                  <a:cubicBezTo>
                    <a:pt x="297" y="43"/>
                    <a:pt x="298" y="43"/>
                    <a:pt x="298" y="43"/>
                  </a:cubicBezTo>
                  <a:cubicBezTo>
                    <a:pt x="298" y="43"/>
                    <a:pt x="298" y="43"/>
                    <a:pt x="298" y="44"/>
                  </a:cubicBezTo>
                  <a:cubicBezTo>
                    <a:pt x="298" y="44"/>
                    <a:pt x="298" y="45"/>
                    <a:pt x="299" y="45"/>
                  </a:cubicBezTo>
                  <a:cubicBezTo>
                    <a:pt x="299" y="45"/>
                    <a:pt x="299" y="45"/>
                    <a:pt x="299" y="45"/>
                  </a:cubicBezTo>
                  <a:cubicBezTo>
                    <a:pt x="300" y="45"/>
                    <a:pt x="300" y="44"/>
                    <a:pt x="301" y="44"/>
                  </a:cubicBezTo>
                  <a:cubicBezTo>
                    <a:pt x="301" y="45"/>
                    <a:pt x="302" y="46"/>
                    <a:pt x="302" y="46"/>
                  </a:cubicBezTo>
                  <a:cubicBezTo>
                    <a:pt x="302" y="47"/>
                    <a:pt x="301" y="47"/>
                    <a:pt x="301" y="47"/>
                  </a:cubicBezTo>
                  <a:cubicBezTo>
                    <a:pt x="301" y="47"/>
                    <a:pt x="301" y="47"/>
                    <a:pt x="301" y="48"/>
                  </a:cubicBezTo>
                  <a:cubicBezTo>
                    <a:pt x="301" y="48"/>
                    <a:pt x="302" y="48"/>
                    <a:pt x="301" y="49"/>
                  </a:cubicBezTo>
                  <a:cubicBezTo>
                    <a:pt x="300" y="50"/>
                    <a:pt x="300" y="49"/>
                    <a:pt x="300" y="50"/>
                  </a:cubicBezTo>
                  <a:cubicBezTo>
                    <a:pt x="300" y="51"/>
                    <a:pt x="300" y="51"/>
                    <a:pt x="300" y="51"/>
                  </a:cubicBezTo>
                  <a:cubicBezTo>
                    <a:pt x="299" y="52"/>
                    <a:pt x="299" y="52"/>
                    <a:pt x="299" y="52"/>
                  </a:cubicBezTo>
                  <a:cubicBezTo>
                    <a:pt x="299" y="52"/>
                    <a:pt x="299" y="52"/>
                    <a:pt x="299" y="53"/>
                  </a:cubicBezTo>
                  <a:cubicBezTo>
                    <a:pt x="300" y="53"/>
                    <a:pt x="300" y="54"/>
                    <a:pt x="300" y="54"/>
                  </a:cubicBezTo>
                  <a:cubicBezTo>
                    <a:pt x="300" y="55"/>
                    <a:pt x="301" y="55"/>
                    <a:pt x="301" y="56"/>
                  </a:cubicBezTo>
                  <a:cubicBezTo>
                    <a:pt x="301" y="56"/>
                    <a:pt x="301" y="56"/>
                    <a:pt x="301" y="57"/>
                  </a:cubicBezTo>
                  <a:cubicBezTo>
                    <a:pt x="300" y="57"/>
                    <a:pt x="300" y="57"/>
                    <a:pt x="300" y="57"/>
                  </a:cubicBezTo>
                  <a:cubicBezTo>
                    <a:pt x="300" y="58"/>
                    <a:pt x="301" y="58"/>
                    <a:pt x="300" y="58"/>
                  </a:cubicBezTo>
                  <a:cubicBezTo>
                    <a:pt x="300" y="59"/>
                    <a:pt x="300" y="59"/>
                    <a:pt x="299" y="60"/>
                  </a:cubicBezTo>
                  <a:cubicBezTo>
                    <a:pt x="299" y="60"/>
                    <a:pt x="298" y="61"/>
                    <a:pt x="298" y="61"/>
                  </a:cubicBezTo>
                  <a:cubicBezTo>
                    <a:pt x="298" y="61"/>
                    <a:pt x="298" y="61"/>
                    <a:pt x="298" y="61"/>
                  </a:cubicBezTo>
                  <a:cubicBezTo>
                    <a:pt x="298" y="61"/>
                    <a:pt x="298" y="62"/>
                    <a:pt x="298" y="62"/>
                  </a:cubicBezTo>
                  <a:cubicBezTo>
                    <a:pt x="298" y="62"/>
                    <a:pt x="298" y="63"/>
                    <a:pt x="298" y="63"/>
                  </a:cubicBezTo>
                  <a:cubicBezTo>
                    <a:pt x="298" y="64"/>
                    <a:pt x="298" y="65"/>
                    <a:pt x="298" y="65"/>
                  </a:cubicBezTo>
                  <a:cubicBezTo>
                    <a:pt x="298" y="65"/>
                    <a:pt x="299" y="65"/>
                    <a:pt x="298" y="65"/>
                  </a:cubicBezTo>
                  <a:cubicBezTo>
                    <a:pt x="298" y="66"/>
                    <a:pt x="297" y="66"/>
                    <a:pt x="297" y="67"/>
                  </a:cubicBezTo>
                  <a:cubicBezTo>
                    <a:pt x="296" y="67"/>
                    <a:pt x="296" y="67"/>
                    <a:pt x="296" y="68"/>
                  </a:cubicBezTo>
                  <a:cubicBezTo>
                    <a:pt x="296" y="69"/>
                    <a:pt x="296" y="69"/>
                    <a:pt x="297" y="69"/>
                  </a:cubicBezTo>
                  <a:cubicBezTo>
                    <a:pt x="297" y="69"/>
                    <a:pt x="297" y="69"/>
                    <a:pt x="298" y="69"/>
                  </a:cubicBezTo>
                  <a:cubicBezTo>
                    <a:pt x="299" y="70"/>
                    <a:pt x="298" y="69"/>
                    <a:pt x="299" y="70"/>
                  </a:cubicBezTo>
                  <a:cubicBezTo>
                    <a:pt x="299" y="71"/>
                    <a:pt x="299" y="71"/>
                    <a:pt x="300" y="71"/>
                  </a:cubicBezTo>
                  <a:cubicBezTo>
                    <a:pt x="301" y="72"/>
                    <a:pt x="302" y="71"/>
                    <a:pt x="301" y="72"/>
                  </a:cubicBezTo>
                  <a:cubicBezTo>
                    <a:pt x="301" y="74"/>
                    <a:pt x="300" y="73"/>
                    <a:pt x="300" y="75"/>
                  </a:cubicBezTo>
                  <a:cubicBezTo>
                    <a:pt x="300" y="76"/>
                    <a:pt x="300" y="75"/>
                    <a:pt x="300" y="76"/>
                  </a:cubicBezTo>
                  <a:cubicBezTo>
                    <a:pt x="300" y="77"/>
                    <a:pt x="299" y="78"/>
                    <a:pt x="298" y="79"/>
                  </a:cubicBezTo>
                  <a:cubicBezTo>
                    <a:pt x="297" y="80"/>
                    <a:pt x="296" y="80"/>
                    <a:pt x="295" y="80"/>
                  </a:cubicBezTo>
                  <a:cubicBezTo>
                    <a:pt x="295" y="80"/>
                    <a:pt x="294" y="79"/>
                    <a:pt x="294" y="80"/>
                  </a:cubicBezTo>
                  <a:cubicBezTo>
                    <a:pt x="293" y="81"/>
                    <a:pt x="293" y="82"/>
                    <a:pt x="293" y="82"/>
                  </a:cubicBezTo>
                  <a:cubicBezTo>
                    <a:pt x="292" y="83"/>
                    <a:pt x="292" y="83"/>
                    <a:pt x="291" y="83"/>
                  </a:cubicBezTo>
                  <a:cubicBezTo>
                    <a:pt x="291" y="83"/>
                    <a:pt x="290" y="82"/>
                    <a:pt x="290" y="83"/>
                  </a:cubicBezTo>
                  <a:cubicBezTo>
                    <a:pt x="289" y="84"/>
                    <a:pt x="287" y="86"/>
                    <a:pt x="286" y="86"/>
                  </a:cubicBezTo>
                  <a:cubicBezTo>
                    <a:pt x="286" y="87"/>
                    <a:pt x="286" y="87"/>
                    <a:pt x="284" y="87"/>
                  </a:cubicBezTo>
                  <a:cubicBezTo>
                    <a:pt x="283" y="88"/>
                    <a:pt x="282" y="88"/>
                    <a:pt x="281" y="89"/>
                  </a:cubicBezTo>
                  <a:cubicBezTo>
                    <a:pt x="281" y="89"/>
                    <a:pt x="281" y="89"/>
                    <a:pt x="280" y="90"/>
                  </a:cubicBezTo>
                  <a:cubicBezTo>
                    <a:pt x="278" y="91"/>
                    <a:pt x="278" y="93"/>
                    <a:pt x="277" y="92"/>
                  </a:cubicBezTo>
                  <a:cubicBezTo>
                    <a:pt x="276" y="92"/>
                    <a:pt x="275" y="92"/>
                    <a:pt x="274" y="91"/>
                  </a:cubicBezTo>
                  <a:cubicBezTo>
                    <a:pt x="274" y="91"/>
                    <a:pt x="273" y="90"/>
                    <a:pt x="273" y="90"/>
                  </a:cubicBezTo>
                  <a:cubicBezTo>
                    <a:pt x="273" y="90"/>
                    <a:pt x="272" y="91"/>
                    <a:pt x="272" y="91"/>
                  </a:cubicBezTo>
                  <a:cubicBezTo>
                    <a:pt x="272" y="91"/>
                    <a:pt x="271" y="90"/>
                    <a:pt x="271" y="90"/>
                  </a:cubicBezTo>
                  <a:cubicBezTo>
                    <a:pt x="270" y="89"/>
                    <a:pt x="269" y="89"/>
                    <a:pt x="269" y="89"/>
                  </a:cubicBezTo>
                  <a:cubicBezTo>
                    <a:pt x="268" y="88"/>
                    <a:pt x="268" y="88"/>
                    <a:pt x="267" y="88"/>
                  </a:cubicBezTo>
                  <a:cubicBezTo>
                    <a:pt x="267" y="89"/>
                    <a:pt x="267" y="89"/>
                    <a:pt x="267" y="90"/>
                  </a:cubicBezTo>
                  <a:cubicBezTo>
                    <a:pt x="267" y="91"/>
                    <a:pt x="267" y="91"/>
                    <a:pt x="266" y="92"/>
                  </a:cubicBezTo>
                  <a:cubicBezTo>
                    <a:pt x="266" y="93"/>
                    <a:pt x="265" y="93"/>
                    <a:pt x="265" y="94"/>
                  </a:cubicBezTo>
                  <a:cubicBezTo>
                    <a:pt x="264" y="94"/>
                    <a:pt x="263" y="95"/>
                    <a:pt x="264" y="95"/>
                  </a:cubicBezTo>
                  <a:cubicBezTo>
                    <a:pt x="264" y="95"/>
                    <a:pt x="265" y="96"/>
                    <a:pt x="264" y="96"/>
                  </a:cubicBezTo>
                  <a:cubicBezTo>
                    <a:pt x="263" y="96"/>
                    <a:pt x="263" y="96"/>
                    <a:pt x="263" y="97"/>
                  </a:cubicBezTo>
                  <a:cubicBezTo>
                    <a:pt x="263" y="97"/>
                    <a:pt x="263" y="97"/>
                    <a:pt x="263" y="98"/>
                  </a:cubicBezTo>
                  <a:cubicBezTo>
                    <a:pt x="263" y="98"/>
                    <a:pt x="262" y="98"/>
                    <a:pt x="262" y="99"/>
                  </a:cubicBezTo>
                  <a:cubicBezTo>
                    <a:pt x="261" y="99"/>
                    <a:pt x="262" y="99"/>
                    <a:pt x="261" y="100"/>
                  </a:cubicBezTo>
                  <a:cubicBezTo>
                    <a:pt x="261" y="101"/>
                    <a:pt x="260" y="100"/>
                    <a:pt x="260" y="101"/>
                  </a:cubicBezTo>
                  <a:cubicBezTo>
                    <a:pt x="260" y="101"/>
                    <a:pt x="260" y="101"/>
                    <a:pt x="259" y="102"/>
                  </a:cubicBezTo>
                  <a:cubicBezTo>
                    <a:pt x="259" y="102"/>
                    <a:pt x="260" y="103"/>
                    <a:pt x="259" y="103"/>
                  </a:cubicBezTo>
                  <a:cubicBezTo>
                    <a:pt x="258" y="104"/>
                    <a:pt x="258" y="104"/>
                    <a:pt x="257" y="104"/>
                  </a:cubicBezTo>
                  <a:cubicBezTo>
                    <a:pt x="256" y="104"/>
                    <a:pt x="255" y="104"/>
                    <a:pt x="255" y="104"/>
                  </a:cubicBezTo>
                  <a:cubicBezTo>
                    <a:pt x="255" y="105"/>
                    <a:pt x="255" y="106"/>
                    <a:pt x="255" y="106"/>
                  </a:cubicBezTo>
                  <a:cubicBezTo>
                    <a:pt x="255" y="106"/>
                    <a:pt x="254" y="106"/>
                    <a:pt x="255" y="106"/>
                  </a:cubicBezTo>
                  <a:cubicBezTo>
                    <a:pt x="255" y="107"/>
                    <a:pt x="255" y="108"/>
                    <a:pt x="256" y="108"/>
                  </a:cubicBezTo>
                  <a:cubicBezTo>
                    <a:pt x="256" y="109"/>
                    <a:pt x="256" y="109"/>
                    <a:pt x="255" y="110"/>
                  </a:cubicBezTo>
                  <a:cubicBezTo>
                    <a:pt x="255" y="111"/>
                    <a:pt x="255" y="111"/>
                    <a:pt x="254" y="111"/>
                  </a:cubicBezTo>
                  <a:cubicBezTo>
                    <a:pt x="254" y="112"/>
                    <a:pt x="253" y="112"/>
                    <a:pt x="253" y="112"/>
                  </a:cubicBezTo>
                  <a:cubicBezTo>
                    <a:pt x="253" y="112"/>
                    <a:pt x="253" y="113"/>
                    <a:pt x="253" y="113"/>
                  </a:cubicBezTo>
                  <a:cubicBezTo>
                    <a:pt x="252" y="113"/>
                    <a:pt x="252" y="113"/>
                    <a:pt x="252" y="113"/>
                  </a:cubicBezTo>
                  <a:cubicBezTo>
                    <a:pt x="252" y="113"/>
                    <a:pt x="251" y="114"/>
                    <a:pt x="251" y="114"/>
                  </a:cubicBezTo>
                  <a:cubicBezTo>
                    <a:pt x="252" y="115"/>
                    <a:pt x="252" y="114"/>
                    <a:pt x="252" y="115"/>
                  </a:cubicBezTo>
                  <a:cubicBezTo>
                    <a:pt x="252" y="116"/>
                    <a:pt x="252" y="115"/>
                    <a:pt x="251" y="116"/>
                  </a:cubicBezTo>
                  <a:cubicBezTo>
                    <a:pt x="251" y="116"/>
                    <a:pt x="251" y="117"/>
                    <a:pt x="251" y="117"/>
                  </a:cubicBezTo>
                  <a:cubicBezTo>
                    <a:pt x="251" y="117"/>
                    <a:pt x="250" y="117"/>
                    <a:pt x="250" y="117"/>
                  </a:cubicBezTo>
                  <a:cubicBezTo>
                    <a:pt x="250" y="118"/>
                    <a:pt x="250" y="118"/>
                    <a:pt x="250" y="118"/>
                  </a:cubicBezTo>
                  <a:cubicBezTo>
                    <a:pt x="250" y="119"/>
                    <a:pt x="250" y="118"/>
                    <a:pt x="249" y="119"/>
                  </a:cubicBezTo>
                  <a:cubicBezTo>
                    <a:pt x="249" y="120"/>
                    <a:pt x="248" y="120"/>
                    <a:pt x="248" y="120"/>
                  </a:cubicBezTo>
                  <a:cubicBezTo>
                    <a:pt x="248" y="121"/>
                    <a:pt x="249" y="120"/>
                    <a:pt x="248" y="121"/>
                  </a:cubicBezTo>
                  <a:cubicBezTo>
                    <a:pt x="248" y="122"/>
                    <a:pt x="248" y="122"/>
                    <a:pt x="248" y="122"/>
                  </a:cubicBezTo>
                  <a:cubicBezTo>
                    <a:pt x="248" y="123"/>
                    <a:pt x="248" y="123"/>
                    <a:pt x="248" y="123"/>
                  </a:cubicBezTo>
                  <a:cubicBezTo>
                    <a:pt x="248" y="123"/>
                    <a:pt x="248" y="123"/>
                    <a:pt x="248" y="124"/>
                  </a:cubicBezTo>
                  <a:cubicBezTo>
                    <a:pt x="248" y="125"/>
                    <a:pt x="248" y="124"/>
                    <a:pt x="248" y="125"/>
                  </a:cubicBezTo>
                  <a:cubicBezTo>
                    <a:pt x="248" y="126"/>
                    <a:pt x="248" y="126"/>
                    <a:pt x="248" y="126"/>
                  </a:cubicBezTo>
                  <a:cubicBezTo>
                    <a:pt x="249" y="127"/>
                    <a:pt x="249" y="126"/>
                    <a:pt x="249" y="127"/>
                  </a:cubicBezTo>
                  <a:cubicBezTo>
                    <a:pt x="249" y="129"/>
                    <a:pt x="249" y="129"/>
                    <a:pt x="248" y="129"/>
                  </a:cubicBezTo>
                  <a:cubicBezTo>
                    <a:pt x="247" y="129"/>
                    <a:pt x="247" y="128"/>
                    <a:pt x="247" y="129"/>
                  </a:cubicBezTo>
                  <a:cubicBezTo>
                    <a:pt x="246" y="129"/>
                    <a:pt x="246" y="129"/>
                    <a:pt x="246" y="130"/>
                  </a:cubicBezTo>
                  <a:cubicBezTo>
                    <a:pt x="246" y="130"/>
                    <a:pt x="246" y="130"/>
                    <a:pt x="246" y="130"/>
                  </a:cubicBezTo>
                  <a:cubicBezTo>
                    <a:pt x="246" y="131"/>
                    <a:pt x="245" y="131"/>
                    <a:pt x="246" y="132"/>
                  </a:cubicBezTo>
                  <a:cubicBezTo>
                    <a:pt x="246" y="133"/>
                    <a:pt x="246" y="133"/>
                    <a:pt x="246" y="134"/>
                  </a:cubicBezTo>
                  <a:cubicBezTo>
                    <a:pt x="246" y="135"/>
                    <a:pt x="246" y="135"/>
                    <a:pt x="246" y="136"/>
                  </a:cubicBezTo>
                  <a:cubicBezTo>
                    <a:pt x="246" y="137"/>
                    <a:pt x="246" y="137"/>
                    <a:pt x="246" y="138"/>
                  </a:cubicBezTo>
                  <a:cubicBezTo>
                    <a:pt x="246" y="139"/>
                    <a:pt x="246" y="138"/>
                    <a:pt x="245" y="140"/>
                  </a:cubicBezTo>
                  <a:cubicBezTo>
                    <a:pt x="245" y="141"/>
                    <a:pt x="245" y="141"/>
                    <a:pt x="245" y="141"/>
                  </a:cubicBezTo>
                  <a:cubicBezTo>
                    <a:pt x="245" y="142"/>
                    <a:pt x="245" y="141"/>
                    <a:pt x="244" y="142"/>
                  </a:cubicBezTo>
                  <a:cubicBezTo>
                    <a:pt x="244" y="143"/>
                    <a:pt x="245" y="143"/>
                    <a:pt x="244" y="144"/>
                  </a:cubicBezTo>
                  <a:cubicBezTo>
                    <a:pt x="243" y="144"/>
                    <a:pt x="243" y="144"/>
                    <a:pt x="243" y="144"/>
                  </a:cubicBezTo>
                  <a:cubicBezTo>
                    <a:pt x="242" y="145"/>
                    <a:pt x="243" y="145"/>
                    <a:pt x="242" y="145"/>
                  </a:cubicBezTo>
                  <a:cubicBezTo>
                    <a:pt x="242" y="146"/>
                    <a:pt x="242" y="146"/>
                    <a:pt x="241" y="146"/>
                  </a:cubicBezTo>
                  <a:cubicBezTo>
                    <a:pt x="241" y="146"/>
                    <a:pt x="241" y="146"/>
                    <a:pt x="241" y="147"/>
                  </a:cubicBezTo>
                  <a:cubicBezTo>
                    <a:pt x="241" y="148"/>
                    <a:pt x="240" y="149"/>
                    <a:pt x="240" y="148"/>
                  </a:cubicBezTo>
                  <a:cubicBezTo>
                    <a:pt x="239" y="147"/>
                    <a:pt x="239" y="147"/>
                    <a:pt x="239" y="147"/>
                  </a:cubicBezTo>
                  <a:cubicBezTo>
                    <a:pt x="239" y="147"/>
                    <a:pt x="239" y="148"/>
                    <a:pt x="238" y="148"/>
                  </a:cubicBezTo>
                  <a:cubicBezTo>
                    <a:pt x="238" y="148"/>
                    <a:pt x="238" y="148"/>
                    <a:pt x="237" y="148"/>
                  </a:cubicBezTo>
                  <a:cubicBezTo>
                    <a:pt x="237" y="148"/>
                    <a:pt x="236" y="148"/>
                    <a:pt x="236" y="148"/>
                  </a:cubicBezTo>
                  <a:cubicBezTo>
                    <a:pt x="236" y="148"/>
                    <a:pt x="236" y="148"/>
                    <a:pt x="235" y="149"/>
                  </a:cubicBezTo>
                  <a:cubicBezTo>
                    <a:pt x="235" y="149"/>
                    <a:pt x="234" y="149"/>
                    <a:pt x="235" y="150"/>
                  </a:cubicBezTo>
                  <a:cubicBezTo>
                    <a:pt x="235" y="151"/>
                    <a:pt x="235" y="150"/>
                    <a:pt x="234" y="151"/>
                  </a:cubicBezTo>
                  <a:cubicBezTo>
                    <a:pt x="234" y="152"/>
                    <a:pt x="233" y="151"/>
                    <a:pt x="232" y="152"/>
                  </a:cubicBezTo>
                  <a:cubicBezTo>
                    <a:pt x="232" y="153"/>
                    <a:pt x="231" y="153"/>
                    <a:pt x="232" y="153"/>
                  </a:cubicBezTo>
                  <a:cubicBezTo>
                    <a:pt x="232" y="154"/>
                    <a:pt x="232" y="154"/>
                    <a:pt x="233" y="154"/>
                  </a:cubicBezTo>
                  <a:cubicBezTo>
                    <a:pt x="233" y="154"/>
                    <a:pt x="234" y="154"/>
                    <a:pt x="234" y="155"/>
                  </a:cubicBezTo>
                  <a:cubicBezTo>
                    <a:pt x="234" y="155"/>
                    <a:pt x="234" y="155"/>
                    <a:pt x="234" y="156"/>
                  </a:cubicBezTo>
                  <a:cubicBezTo>
                    <a:pt x="234" y="156"/>
                    <a:pt x="234" y="157"/>
                    <a:pt x="233" y="157"/>
                  </a:cubicBezTo>
                  <a:cubicBezTo>
                    <a:pt x="232" y="158"/>
                    <a:pt x="232" y="157"/>
                    <a:pt x="232" y="158"/>
                  </a:cubicBezTo>
                  <a:cubicBezTo>
                    <a:pt x="232" y="159"/>
                    <a:pt x="232" y="160"/>
                    <a:pt x="232" y="160"/>
                  </a:cubicBezTo>
                  <a:cubicBezTo>
                    <a:pt x="233" y="161"/>
                    <a:pt x="233" y="161"/>
                    <a:pt x="234" y="162"/>
                  </a:cubicBezTo>
                  <a:cubicBezTo>
                    <a:pt x="234" y="162"/>
                    <a:pt x="235" y="163"/>
                    <a:pt x="235" y="163"/>
                  </a:cubicBezTo>
                  <a:cubicBezTo>
                    <a:pt x="234" y="164"/>
                    <a:pt x="234" y="163"/>
                    <a:pt x="233" y="164"/>
                  </a:cubicBezTo>
                  <a:cubicBezTo>
                    <a:pt x="233" y="165"/>
                    <a:pt x="233" y="165"/>
                    <a:pt x="232" y="166"/>
                  </a:cubicBezTo>
                  <a:cubicBezTo>
                    <a:pt x="232" y="167"/>
                    <a:pt x="233" y="167"/>
                    <a:pt x="232" y="168"/>
                  </a:cubicBezTo>
                  <a:cubicBezTo>
                    <a:pt x="231" y="169"/>
                    <a:pt x="231" y="169"/>
                    <a:pt x="231" y="170"/>
                  </a:cubicBezTo>
                  <a:cubicBezTo>
                    <a:pt x="232" y="170"/>
                    <a:pt x="232" y="170"/>
                    <a:pt x="232" y="171"/>
                  </a:cubicBezTo>
                  <a:cubicBezTo>
                    <a:pt x="231" y="172"/>
                    <a:pt x="231" y="172"/>
                    <a:pt x="231" y="173"/>
                  </a:cubicBezTo>
                  <a:cubicBezTo>
                    <a:pt x="231" y="173"/>
                    <a:pt x="232" y="173"/>
                    <a:pt x="231" y="174"/>
                  </a:cubicBezTo>
                  <a:cubicBezTo>
                    <a:pt x="230" y="174"/>
                    <a:pt x="231" y="173"/>
                    <a:pt x="230" y="174"/>
                  </a:cubicBezTo>
                  <a:cubicBezTo>
                    <a:pt x="230" y="175"/>
                    <a:pt x="230" y="175"/>
                    <a:pt x="229" y="176"/>
                  </a:cubicBezTo>
                  <a:cubicBezTo>
                    <a:pt x="229" y="176"/>
                    <a:pt x="229" y="175"/>
                    <a:pt x="228" y="176"/>
                  </a:cubicBezTo>
                  <a:cubicBezTo>
                    <a:pt x="227" y="177"/>
                    <a:pt x="227" y="177"/>
                    <a:pt x="226" y="177"/>
                  </a:cubicBezTo>
                  <a:cubicBezTo>
                    <a:pt x="225" y="178"/>
                    <a:pt x="226" y="177"/>
                    <a:pt x="224" y="178"/>
                  </a:cubicBezTo>
                  <a:cubicBezTo>
                    <a:pt x="222" y="178"/>
                    <a:pt x="222" y="178"/>
                    <a:pt x="221" y="178"/>
                  </a:cubicBezTo>
                  <a:cubicBezTo>
                    <a:pt x="221" y="178"/>
                    <a:pt x="221" y="178"/>
                    <a:pt x="220" y="179"/>
                  </a:cubicBezTo>
                  <a:cubicBezTo>
                    <a:pt x="220" y="180"/>
                    <a:pt x="220" y="179"/>
                    <a:pt x="219" y="180"/>
                  </a:cubicBezTo>
                  <a:cubicBezTo>
                    <a:pt x="219" y="181"/>
                    <a:pt x="218" y="180"/>
                    <a:pt x="218" y="181"/>
                  </a:cubicBezTo>
                  <a:cubicBezTo>
                    <a:pt x="217" y="182"/>
                    <a:pt x="218" y="182"/>
                    <a:pt x="217" y="182"/>
                  </a:cubicBezTo>
                  <a:cubicBezTo>
                    <a:pt x="216" y="183"/>
                    <a:pt x="215" y="183"/>
                    <a:pt x="215" y="184"/>
                  </a:cubicBezTo>
                  <a:cubicBezTo>
                    <a:pt x="214" y="184"/>
                    <a:pt x="214" y="185"/>
                    <a:pt x="214" y="185"/>
                  </a:cubicBezTo>
                  <a:cubicBezTo>
                    <a:pt x="213" y="185"/>
                    <a:pt x="213" y="185"/>
                    <a:pt x="213" y="185"/>
                  </a:cubicBezTo>
                  <a:cubicBezTo>
                    <a:pt x="213" y="185"/>
                    <a:pt x="213" y="186"/>
                    <a:pt x="213" y="186"/>
                  </a:cubicBezTo>
                  <a:cubicBezTo>
                    <a:pt x="214" y="186"/>
                    <a:pt x="214" y="186"/>
                    <a:pt x="215" y="186"/>
                  </a:cubicBezTo>
                  <a:cubicBezTo>
                    <a:pt x="215" y="186"/>
                    <a:pt x="215" y="185"/>
                    <a:pt x="215" y="186"/>
                  </a:cubicBezTo>
                  <a:cubicBezTo>
                    <a:pt x="216" y="186"/>
                    <a:pt x="216" y="186"/>
                    <a:pt x="216" y="187"/>
                  </a:cubicBezTo>
                  <a:cubicBezTo>
                    <a:pt x="215" y="188"/>
                    <a:pt x="216" y="188"/>
                    <a:pt x="216" y="189"/>
                  </a:cubicBezTo>
                  <a:cubicBezTo>
                    <a:pt x="216" y="190"/>
                    <a:pt x="216" y="190"/>
                    <a:pt x="216" y="191"/>
                  </a:cubicBezTo>
                  <a:cubicBezTo>
                    <a:pt x="215" y="192"/>
                    <a:pt x="215" y="192"/>
                    <a:pt x="214" y="193"/>
                  </a:cubicBezTo>
                  <a:cubicBezTo>
                    <a:pt x="214" y="194"/>
                    <a:pt x="214" y="193"/>
                    <a:pt x="214" y="194"/>
                  </a:cubicBezTo>
                  <a:cubicBezTo>
                    <a:pt x="215" y="195"/>
                    <a:pt x="214" y="195"/>
                    <a:pt x="214" y="196"/>
                  </a:cubicBezTo>
                  <a:cubicBezTo>
                    <a:pt x="214" y="197"/>
                    <a:pt x="214" y="198"/>
                    <a:pt x="214" y="198"/>
                  </a:cubicBezTo>
                  <a:cubicBezTo>
                    <a:pt x="214" y="198"/>
                    <a:pt x="214" y="199"/>
                    <a:pt x="214" y="200"/>
                  </a:cubicBezTo>
                  <a:cubicBezTo>
                    <a:pt x="214" y="200"/>
                    <a:pt x="215" y="200"/>
                    <a:pt x="214" y="201"/>
                  </a:cubicBezTo>
                  <a:cubicBezTo>
                    <a:pt x="214" y="202"/>
                    <a:pt x="213" y="202"/>
                    <a:pt x="213" y="203"/>
                  </a:cubicBezTo>
                  <a:cubicBezTo>
                    <a:pt x="212" y="203"/>
                    <a:pt x="212" y="203"/>
                    <a:pt x="211" y="204"/>
                  </a:cubicBezTo>
                  <a:cubicBezTo>
                    <a:pt x="211" y="205"/>
                    <a:pt x="211" y="205"/>
                    <a:pt x="211" y="206"/>
                  </a:cubicBezTo>
                  <a:cubicBezTo>
                    <a:pt x="211" y="207"/>
                    <a:pt x="211" y="207"/>
                    <a:pt x="211" y="208"/>
                  </a:cubicBezTo>
                  <a:cubicBezTo>
                    <a:pt x="211" y="208"/>
                    <a:pt x="212" y="208"/>
                    <a:pt x="211" y="209"/>
                  </a:cubicBezTo>
                  <a:cubicBezTo>
                    <a:pt x="211" y="210"/>
                    <a:pt x="210" y="210"/>
                    <a:pt x="210" y="210"/>
                  </a:cubicBezTo>
                  <a:cubicBezTo>
                    <a:pt x="210" y="210"/>
                    <a:pt x="211" y="210"/>
                    <a:pt x="211" y="211"/>
                  </a:cubicBezTo>
                  <a:cubicBezTo>
                    <a:pt x="210" y="212"/>
                    <a:pt x="210" y="212"/>
                    <a:pt x="210" y="212"/>
                  </a:cubicBezTo>
                  <a:cubicBezTo>
                    <a:pt x="210" y="212"/>
                    <a:pt x="211" y="212"/>
                    <a:pt x="211" y="213"/>
                  </a:cubicBezTo>
                  <a:cubicBezTo>
                    <a:pt x="210" y="213"/>
                    <a:pt x="210" y="213"/>
                    <a:pt x="210" y="214"/>
                  </a:cubicBezTo>
                  <a:cubicBezTo>
                    <a:pt x="210" y="215"/>
                    <a:pt x="210" y="214"/>
                    <a:pt x="210" y="215"/>
                  </a:cubicBezTo>
                  <a:cubicBezTo>
                    <a:pt x="210" y="216"/>
                    <a:pt x="210" y="216"/>
                    <a:pt x="209" y="216"/>
                  </a:cubicBezTo>
                  <a:cubicBezTo>
                    <a:pt x="208" y="216"/>
                    <a:pt x="208" y="215"/>
                    <a:pt x="208" y="215"/>
                  </a:cubicBezTo>
                  <a:cubicBezTo>
                    <a:pt x="207" y="215"/>
                    <a:pt x="206" y="214"/>
                    <a:pt x="206" y="215"/>
                  </a:cubicBezTo>
                  <a:cubicBezTo>
                    <a:pt x="205" y="216"/>
                    <a:pt x="205" y="216"/>
                    <a:pt x="206" y="217"/>
                  </a:cubicBezTo>
                  <a:cubicBezTo>
                    <a:pt x="206" y="218"/>
                    <a:pt x="206" y="217"/>
                    <a:pt x="206" y="219"/>
                  </a:cubicBezTo>
                  <a:cubicBezTo>
                    <a:pt x="205" y="220"/>
                    <a:pt x="205" y="220"/>
                    <a:pt x="205" y="220"/>
                  </a:cubicBezTo>
                  <a:cubicBezTo>
                    <a:pt x="204" y="221"/>
                    <a:pt x="204" y="221"/>
                    <a:pt x="204" y="221"/>
                  </a:cubicBezTo>
                  <a:cubicBezTo>
                    <a:pt x="204" y="220"/>
                    <a:pt x="203" y="220"/>
                    <a:pt x="203" y="221"/>
                  </a:cubicBezTo>
                  <a:cubicBezTo>
                    <a:pt x="202" y="221"/>
                    <a:pt x="201" y="221"/>
                    <a:pt x="201" y="221"/>
                  </a:cubicBezTo>
                  <a:cubicBezTo>
                    <a:pt x="201" y="221"/>
                    <a:pt x="201" y="221"/>
                    <a:pt x="200" y="222"/>
                  </a:cubicBezTo>
                  <a:cubicBezTo>
                    <a:pt x="200" y="223"/>
                    <a:pt x="200" y="223"/>
                    <a:pt x="200" y="223"/>
                  </a:cubicBezTo>
                  <a:cubicBezTo>
                    <a:pt x="201" y="223"/>
                    <a:pt x="201" y="224"/>
                    <a:pt x="200" y="224"/>
                  </a:cubicBezTo>
                  <a:cubicBezTo>
                    <a:pt x="200" y="224"/>
                    <a:pt x="199" y="224"/>
                    <a:pt x="199" y="224"/>
                  </a:cubicBezTo>
                  <a:cubicBezTo>
                    <a:pt x="198" y="223"/>
                    <a:pt x="198" y="222"/>
                    <a:pt x="198" y="222"/>
                  </a:cubicBezTo>
                  <a:cubicBezTo>
                    <a:pt x="197" y="222"/>
                    <a:pt x="198" y="222"/>
                    <a:pt x="197" y="221"/>
                  </a:cubicBezTo>
                  <a:cubicBezTo>
                    <a:pt x="196" y="221"/>
                    <a:pt x="195" y="220"/>
                    <a:pt x="194" y="221"/>
                  </a:cubicBezTo>
                  <a:cubicBezTo>
                    <a:pt x="194" y="221"/>
                    <a:pt x="194" y="222"/>
                    <a:pt x="193" y="222"/>
                  </a:cubicBezTo>
                  <a:cubicBezTo>
                    <a:pt x="193" y="223"/>
                    <a:pt x="192" y="221"/>
                    <a:pt x="192" y="222"/>
                  </a:cubicBezTo>
                  <a:cubicBezTo>
                    <a:pt x="192" y="224"/>
                    <a:pt x="192" y="224"/>
                    <a:pt x="193" y="224"/>
                  </a:cubicBezTo>
                  <a:cubicBezTo>
                    <a:pt x="193" y="225"/>
                    <a:pt x="193" y="225"/>
                    <a:pt x="193" y="225"/>
                  </a:cubicBezTo>
                  <a:cubicBezTo>
                    <a:pt x="193" y="226"/>
                    <a:pt x="194" y="225"/>
                    <a:pt x="193" y="226"/>
                  </a:cubicBezTo>
                  <a:cubicBezTo>
                    <a:pt x="193" y="227"/>
                    <a:pt x="192" y="227"/>
                    <a:pt x="192" y="228"/>
                  </a:cubicBezTo>
                  <a:cubicBezTo>
                    <a:pt x="191" y="228"/>
                    <a:pt x="191" y="228"/>
                    <a:pt x="190" y="228"/>
                  </a:cubicBezTo>
                  <a:cubicBezTo>
                    <a:pt x="190" y="229"/>
                    <a:pt x="190" y="229"/>
                    <a:pt x="190" y="229"/>
                  </a:cubicBezTo>
                  <a:cubicBezTo>
                    <a:pt x="190" y="230"/>
                    <a:pt x="190" y="229"/>
                    <a:pt x="189" y="229"/>
                  </a:cubicBezTo>
                  <a:cubicBezTo>
                    <a:pt x="188" y="229"/>
                    <a:pt x="188" y="230"/>
                    <a:pt x="188" y="230"/>
                  </a:cubicBezTo>
                  <a:cubicBezTo>
                    <a:pt x="188" y="230"/>
                    <a:pt x="187" y="230"/>
                    <a:pt x="188" y="231"/>
                  </a:cubicBezTo>
                  <a:cubicBezTo>
                    <a:pt x="188" y="231"/>
                    <a:pt x="189" y="231"/>
                    <a:pt x="188" y="232"/>
                  </a:cubicBezTo>
                  <a:cubicBezTo>
                    <a:pt x="187" y="232"/>
                    <a:pt x="187" y="232"/>
                    <a:pt x="187" y="232"/>
                  </a:cubicBezTo>
                  <a:cubicBezTo>
                    <a:pt x="186" y="232"/>
                    <a:pt x="186" y="231"/>
                    <a:pt x="186" y="231"/>
                  </a:cubicBezTo>
                  <a:cubicBezTo>
                    <a:pt x="185" y="231"/>
                    <a:pt x="184" y="231"/>
                    <a:pt x="184" y="231"/>
                  </a:cubicBezTo>
                  <a:cubicBezTo>
                    <a:pt x="184" y="231"/>
                    <a:pt x="184" y="231"/>
                    <a:pt x="184" y="232"/>
                  </a:cubicBezTo>
                  <a:cubicBezTo>
                    <a:pt x="183" y="234"/>
                    <a:pt x="183" y="233"/>
                    <a:pt x="183" y="235"/>
                  </a:cubicBezTo>
                  <a:cubicBezTo>
                    <a:pt x="183" y="237"/>
                    <a:pt x="183" y="236"/>
                    <a:pt x="183" y="238"/>
                  </a:cubicBezTo>
                  <a:cubicBezTo>
                    <a:pt x="183" y="241"/>
                    <a:pt x="183" y="240"/>
                    <a:pt x="183" y="242"/>
                  </a:cubicBezTo>
                  <a:cubicBezTo>
                    <a:pt x="183" y="244"/>
                    <a:pt x="183" y="244"/>
                    <a:pt x="182" y="245"/>
                  </a:cubicBezTo>
                  <a:cubicBezTo>
                    <a:pt x="182" y="246"/>
                    <a:pt x="181" y="246"/>
                    <a:pt x="181" y="247"/>
                  </a:cubicBezTo>
                  <a:cubicBezTo>
                    <a:pt x="180" y="248"/>
                    <a:pt x="181" y="247"/>
                    <a:pt x="181" y="249"/>
                  </a:cubicBezTo>
                  <a:cubicBezTo>
                    <a:pt x="181" y="250"/>
                    <a:pt x="181" y="251"/>
                    <a:pt x="181" y="252"/>
                  </a:cubicBezTo>
                  <a:cubicBezTo>
                    <a:pt x="181" y="254"/>
                    <a:pt x="180" y="255"/>
                    <a:pt x="180" y="255"/>
                  </a:cubicBezTo>
                  <a:cubicBezTo>
                    <a:pt x="180" y="256"/>
                    <a:pt x="180" y="256"/>
                    <a:pt x="180" y="256"/>
                  </a:cubicBezTo>
                  <a:cubicBezTo>
                    <a:pt x="180" y="256"/>
                    <a:pt x="180" y="256"/>
                    <a:pt x="179" y="257"/>
                  </a:cubicBezTo>
                  <a:cubicBezTo>
                    <a:pt x="178" y="258"/>
                    <a:pt x="178" y="259"/>
                    <a:pt x="178" y="259"/>
                  </a:cubicBezTo>
                  <a:cubicBezTo>
                    <a:pt x="177" y="260"/>
                    <a:pt x="177" y="260"/>
                    <a:pt x="177" y="261"/>
                  </a:cubicBezTo>
                  <a:cubicBezTo>
                    <a:pt x="176" y="262"/>
                    <a:pt x="174" y="263"/>
                    <a:pt x="174" y="264"/>
                  </a:cubicBezTo>
                  <a:cubicBezTo>
                    <a:pt x="174" y="264"/>
                    <a:pt x="174" y="265"/>
                    <a:pt x="174" y="265"/>
                  </a:cubicBezTo>
                  <a:cubicBezTo>
                    <a:pt x="173" y="266"/>
                    <a:pt x="172" y="265"/>
                    <a:pt x="173" y="267"/>
                  </a:cubicBezTo>
                  <a:cubicBezTo>
                    <a:pt x="173" y="268"/>
                    <a:pt x="173" y="268"/>
                    <a:pt x="172" y="268"/>
                  </a:cubicBezTo>
                  <a:cubicBezTo>
                    <a:pt x="171" y="269"/>
                    <a:pt x="170" y="268"/>
                    <a:pt x="171" y="269"/>
                  </a:cubicBezTo>
                  <a:cubicBezTo>
                    <a:pt x="171" y="270"/>
                    <a:pt x="172" y="271"/>
                    <a:pt x="172" y="272"/>
                  </a:cubicBezTo>
                  <a:cubicBezTo>
                    <a:pt x="172" y="272"/>
                    <a:pt x="171" y="272"/>
                    <a:pt x="171" y="273"/>
                  </a:cubicBezTo>
                  <a:cubicBezTo>
                    <a:pt x="171" y="274"/>
                    <a:pt x="172" y="274"/>
                    <a:pt x="172" y="275"/>
                  </a:cubicBezTo>
                  <a:cubicBezTo>
                    <a:pt x="172" y="276"/>
                    <a:pt x="173" y="276"/>
                    <a:pt x="172" y="276"/>
                  </a:cubicBezTo>
                  <a:cubicBezTo>
                    <a:pt x="172" y="277"/>
                    <a:pt x="171" y="276"/>
                    <a:pt x="170" y="277"/>
                  </a:cubicBezTo>
                  <a:cubicBezTo>
                    <a:pt x="169" y="277"/>
                    <a:pt x="170" y="278"/>
                    <a:pt x="169" y="278"/>
                  </a:cubicBezTo>
                  <a:cubicBezTo>
                    <a:pt x="168" y="278"/>
                    <a:pt x="168" y="278"/>
                    <a:pt x="167" y="279"/>
                  </a:cubicBezTo>
                  <a:cubicBezTo>
                    <a:pt x="167" y="279"/>
                    <a:pt x="167" y="279"/>
                    <a:pt x="167" y="280"/>
                  </a:cubicBezTo>
                  <a:cubicBezTo>
                    <a:pt x="167" y="281"/>
                    <a:pt x="168" y="280"/>
                    <a:pt x="168" y="281"/>
                  </a:cubicBezTo>
                  <a:cubicBezTo>
                    <a:pt x="167" y="283"/>
                    <a:pt x="167" y="282"/>
                    <a:pt x="167" y="283"/>
                  </a:cubicBezTo>
                  <a:cubicBezTo>
                    <a:pt x="167" y="283"/>
                    <a:pt x="167" y="283"/>
                    <a:pt x="166" y="283"/>
                  </a:cubicBezTo>
                  <a:cubicBezTo>
                    <a:pt x="166" y="284"/>
                    <a:pt x="165" y="284"/>
                    <a:pt x="165" y="285"/>
                  </a:cubicBezTo>
                  <a:cubicBezTo>
                    <a:pt x="165" y="286"/>
                    <a:pt x="165" y="286"/>
                    <a:pt x="165" y="287"/>
                  </a:cubicBezTo>
                  <a:cubicBezTo>
                    <a:pt x="164" y="288"/>
                    <a:pt x="163" y="288"/>
                    <a:pt x="163" y="289"/>
                  </a:cubicBezTo>
                  <a:cubicBezTo>
                    <a:pt x="164" y="289"/>
                    <a:pt x="163" y="289"/>
                    <a:pt x="164" y="289"/>
                  </a:cubicBezTo>
                  <a:cubicBezTo>
                    <a:pt x="165" y="290"/>
                    <a:pt x="166" y="289"/>
                    <a:pt x="165" y="290"/>
                  </a:cubicBezTo>
                  <a:cubicBezTo>
                    <a:pt x="164" y="291"/>
                    <a:pt x="164" y="291"/>
                    <a:pt x="164" y="291"/>
                  </a:cubicBezTo>
                  <a:cubicBezTo>
                    <a:pt x="164" y="292"/>
                    <a:pt x="164" y="291"/>
                    <a:pt x="164" y="292"/>
                  </a:cubicBezTo>
                  <a:cubicBezTo>
                    <a:pt x="164" y="293"/>
                    <a:pt x="164" y="292"/>
                    <a:pt x="164" y="293"/>
                  </a:cubicBezTo>
                  <a:cubicBezTo>
                    <a:pt x="164" y="294"/>
                    <a:pt x="164" y="294"/>
                    <a:pt x="164" y="294"/>
                  </a:cubicBezTo>
                  <a:cubicBezTo>
                    <a:pt x="165" y="295"/>
                    <a:pt x="165" y="295"/>
                    <a:pt x="165" y="296"/>
                  </a:cubicBezTo>
                  <a:cubicBezTo>
                    <a:pt x="165" y="297"/>
                    <a:pt x="166" y="296"/>
                    <a:pt x="165" y="297"/>
                  </a:cubicBezTo>
                  <a:cubicBezTo>
                    <a:pt x="164" y="298"/>
                    <a:pt x="163" y="298"/>
                    <a:pt x="163" y="298"/>
                  </a:cubicBezTo>
                  <a:cubicBezTo>
                    <a:pt x="162" y="298"/>
                    <a:pt x="163" y="298"/>
                    <a:pt x="162" y="298"/>
                  </a:cubicBezTo>
                  <a:cubicBezTo>
                    <a:pt x="162" y="299"/>
                    <a:pt x="162" y="298"/>
                    <a:pt x="161" y="298"/>
                  </a:cubicBezTo>
                  <a:cubicBezTo>
                    <a:pt x="161" y="298"/>
                    <a:pt x="161" y="297"/>
                    <a:pt x="160" y="298"/>
                  </a:cubicBezTo>
                  <a:cubicBezTo>
                    <a:pt x="160" y="300"/>
                    <a:pt x="159" y="300"/>
                    <a:pt x="159" y="300"/>
                  </a:cubicBezTo>
                  <a:cubicBezTo>
                    <a:pt x="158" y="300"/>
                    <a:pt x="158" y="299"/>
                    <a:pt x="157" y="300"/>
                  </a:cubicBezTo>
                  <a:cubicBezTo>
                    <a:pt x="157" y="300"/>
                    <a:pt x="157" y="300"/>
                    <a:pt x="156" y="300"/>
                  </a:cubicBezTo>
                  <a:cubicBezTo>
                    <a:pt x="156" y="301"/>
                    <a:pt x="156" y="301"/>
                    <a:pt x="155" y="301"/>
                  </a:cubicBezTo>
                  <a:cubicBezTo>
                    <a:pt x="155" y="302"/>
                    <a:pt x="154" y="302"/>
                    <a:pt x="154" y="302"/>
                  </a:cubicBezTo>
                  <a:cubicBezTo>
                    <a:pt x="153" y="303"/>
                    <a:pt x="152" y="302"/>
                    <a:pt x="152" y="303"/>
                  </a:cubicBezTo>
                  <a:cubicBezTo>
                    <a:pt x="152" y="304"/>
                    <a:pt x="153" y="305"/>
                    <a:pt x="152" y="305"/>
                  </a:cubicBezTo>
                  <a:cubicBezTo>
                    <a:pt x="152" y="306"/>
                    <a:pt x="151" y="305"/>
                    <a:pt x="151" y="306"/>
                  </a:cubicBezTo>
                  <a:cubicBezTo>
                    <a:pt x="151" y="307"/>
                    <a:pt x="151" y="307"/>
                    <a:pt x="151" y="307"/>
                  </a:cubicBezTo>
                  <a:cubicBezTo>
                    <a:pt x="150" y="307"/>
                    <a:pt x="150" y="307"/>
                    <a:pt x="149" y="308"/>
                  </a:cubicBezTo>
                  <a:cubicBezTo>
                    <a:pt x="149" y="309"/>
                    <a:pt x="149" y="309"/>
                    <a:pt x="150" y="310"/>
                  </a:cubicBezTo>
                  <a:cubicBezTo>
                    <a:pt x="150" y="310"/>
                    <a:pt x="150" y="309"/>
                    <a:pt x="150" y="310"/>
                  </a:cubicBezTo>
                  <a:cubicBezTo>
                    <a:pt x="151" y="311"/>
                    <a:pt x="151" y="311"/>
                    <a:pt x="150" y="312"/>
                  </a:cubicBezTo>
                  <a:cubicBezTo>
                    <a:pt x="150" y="312"/>
                    <a:pt x="151" y="312"/>
                    <a:pt x="151" y="312"/>
                  </a:cubicBezTo>
                  <a:cubicBezTo>
                    <a:pt x="151" y="313"/>
                    <a:pt x="151" y="312"/>
                    <a:pt x="150" y="313"/>
                  </a:cubicBezTo>
                  <a:cubicBezTo>
                    <a:pt x="150" y="314"/>
                    <a:pt x="150" y="314"/>
                    <a:pt x="150" y="315"/>
                  </a:cubicBezTo>
                  <a:cubicBezTo>
                    <a:pt x="151" y="315"/>
                    <a:pt x="151" y="316"/>
                    <a:pt x="150" y="316"/>
                  </a:cubicBezTo>
                  <a:cubicBezTo>
                    <a:pt x="150" y="316"/>
                    <a:pt x="150" y="315"/>
                    <a:pt x="149" y="316"/>
                  </a:cubicBezTo>
                  <a:cubicBezTo>
                    <a:pt x="149" y="316"/>
                    <a:pt x="149" y="317"/>
                    <a:pt x="149" y="317"/>
                  </a:cubicBezTo>
                  <a:cubicBezTo>
                    <a:pt x="149" y="318"/>
                    <a:pt x="149" y="318"/>
                    <a:pt x="149" y="318"/>
                  </a:cubicBezTo>
                  <a:cubicBezTo>
                    <a:pt x="148" y="319"/>
                    <a:pt x="148" y="319"/>
                    <a:pt x="148" y="320"/>
                  </a:cubicBezTo>
                  <a:cubicBezTo>
                    <a:pt x="147" y="320"/>
                    <a:pt x="148" y="320"/>
                    <a:pt x="147" y="321"/>
                  </a:cubicBezTo>
                  <a:cubicBezTo>
                    <a:pt x="147" y="322"/>
                    <a:pt x="147" y="322"/>
                    <a:pt x="146" y="322"/>
                  </a:cubicBezTo>
                  <a:cubicBezTo>
                    <a:pt x="145" y="321"/>
                    <a:pt x="146" y="321"/>
                    <a:pt x="145" y="322"/>
                  </a:cubicBezTo>
                  <a:cubicBezTo>
                    <a:pt x="144" y="322"/>
                    <a:pt x="143" y="322"/>
                    <a:pt x="143" y="323"/>
                  </a:cubicBezTo>
                  <a:cubicBezTo>
                    <a:pt x="142" y="323"/>
                    <a:pt x="143" y="324"/>
                    <a:pt x="143" y="324"/>
                  </a:cubicBezTo>
                  <a:cubicBezTo>
                    <a:pt x="143" y="325"/>
                    <a:pt x="143" y="325"/>
                    <a:pt x="142" y="325"/>
                  </a:cubicBezTo>
                  <a:cubicBezTo>
                    <a:pt x="141" y="325"/>
                    <a:pt x="141" y="325"/>
                    <a:pt x="141" y="325"/>
                  </a:cubicBezTo>
                  <a:cubicBezTo>
                    <a:pt x="140" y="326"/>
                    <a:pt x="140" y="325"/>
                    <a:pt x="139" y="326"/>
                  </a:cubicBezTo>
                  <a:cubicBezTo>
                    <a:pt x="139" y="327"/>
                    <a:pt x="139" y="327"/>
                    <a:pt x="138" y="327"/>
                  </a:cubicBezTo>
                  <a:cubicBezTo>
                    <a:pt x="138" y="327"/>
                    <a:pt x="137" y="327"/>
                    <a:pt x="137" y="326"/>
                  </a:cubicBezTo>
                  <a:cubicBezTo>
                    <a:pt x="137" y="326"/>
                    <a:pt x="136" y="325"/>
                    <a:pt x="136" y="325"/>
                  </a:cubicBezTo>
                  <a:cubicBezTo>
                    <a:pt x="136" y="325"/>
                    <a:pt x="134" y="326"/>
                    <a:pt x="134" y="326"/>
                  </a:cubicBezTo>
                  <a:cubicBezTo>
                    <a:pt x="134" y="326"/>
                    <a:pt x="134" y="325"/>
                    <a:pt x="133" y="325"/>
                  </a:cubicBezTo>
                  <a:cubicBezTo>
                    <a:pt x="133" y="325"/>
                    <a:pt x="132" y="324"/>
                    <a:pt x="132" y="325"/>
                  </a:cubicBezTo>
                  <a:cubicBezTo>
                    <a:pt x="131" y="326"/>
                    <a:pt x="132" y="325"/>
                    <a:pt x="131" y="326"/>
                  </a:cubicBezTo>
                  <a:cubicBezTo>
                    <a:pt x="130" y="327"/>
                    <a:pt x="129" y="327"/>
                    <a:pt x="129" y="327"/>
                  </a:cubicBezTo>
                  <a:cubicBezTo>
                    <a:pt x="129" y="326"/>
                    <a:pt x="129" y="326"/>
                    <a:pt x="129" y="326"/>
                  </a:cubicBezTo>
                  <a:cubicBezTo>
                    <a:pt x="129" y="326"/>
                    <a:pt x="127" y="326"/>
                    <a:pt x="127" y="326"/>
                  </a:cubicBezTo>
                  <a:cubicBezTo>
                    <a:pt x="127" y="325"/>
                    <a:pt x="127" y="325"/>
                    <a:pt x="127" y="324"/>
                  </a:cubicBezTo>
                  <a:cubicBezTo>
                    <a:pt x="126" y="323"/>
                    <a:pt x="126" y="322"/>
                    <a:pt x="126" y="322"/>
                  </a:cubicBezTo>
                  <a:cubicBezTo>
                    <a:pt x="126" y="321"/>
                    <a:pt x="126" y="320"/>
                    <a:pt x="126" y="319"/>
                  </a:cubicBezTo>
                  <a:cubicBezTo>
                    <a:pt x="127" y="318"/>
                    <a:pt x="127" y="319"/>
                    <a:pt x="127" y="318"/>
                  </a:cubicBezTo>
                  <a:cubicBezTo>
                    <a:pt x="126" y="317"/>
                    <a:pt x="126" y="317"/>
                    <a:pt x="126" y="317"/>
                  </a:cubicBezTo>
                  <a:cubicBezTo>
                    <a:pt x="125" y="316"/>
                    <a:pt x="125" y="315"/>
                    <a:pt x="124" y="316"/>
                  </a:cubicBezTo>
                  <a:cubicBezTo>
                    <a:pt x="124" y="316"/>
                    <a:pt x="123" y="316"/>
                    <a:pt x="123" y="316"/>
                  </a:cubicBezTo>
                  <a:cubicBezTo>
                    <a:pt x="123" y="316"/>
                    <a:pt x="124" y="315"/>
                    <a:pt x="123" y="316"/>
                  </a:cubicBezTo>
                  <a:cubicBezTo>
                    <a:pt x="122" y="317"/>
                    <a:pt x="122" y="318"/>
                    <a:pt x="121" y="318"/>
                  </a:cubicBezTo>
                  <a:cubicBezTo>
                    <a:pt x="121" y="317"/>
                    <a:pt x="121" y="317"/>
                    <a:pt x="120" y="317"/>
                  </a:cubicBezTo>
                  <a:cubicBezTo>
                    <a:pt x="119" y="317"/>
                    <a:pt x="119" y="318"/>
                    <a:pt x="119" y="317"/>
                  </a:cubicBezTo>
                  <a:cubicBezTo>
                    <a:pt x="118" y="317"/>
                    <a:pt x="118" y="316"/>
                    <a:pt x="118" y="315"/>
                  </a:cubicBezTo>
                  <a:cubicBezTo>
                    <a:pt x="118" y="315"/>
                    <a:pt x="118" y="314"/>
                    <a:pt x="118" y="314"/>
                  </a:cubicBezTo>
                  <a:cubicBezTo>
                    <a:pt x="118" y="314"/>
                    <a:pt x="118" y="313"/>
                    <a:pt x="117" y="313"/>
                  </a:cubicBezTo>
                  <a:cubicBezTo>
                    <a:pt x="117" y="314"/>
                    <a:pt x="117" y="314"/>
                    <a:pt x="117" y="313"/>
                  </a:cubicBezTo>
                  <a:cubicBezTo>
                    <a:pt x="117" y="313"/>
                    <a:pt x="116" y="312"/>
                    <a:pt x="116" y="312"/>
                  </a:cubicBezTo>
                  <a:cubicBezTo>
                    <a:pt x="116" y="312"/>
                    <a:pt x="116" y="312"/>
                    <a:pt x="115" y="312"/>
                  </a:cubicBezTo>
                  <a:cubicBezTo>
                    <a:pt x="115" y="312"/>
                    <a:pt x="115" y="312"/>
                    <a:pt x="114" y="311"/>
                  </a:cubicBezTo>
                  <a:cubicBezTo>
                    <a:pt x="114" y="310"/>
                    <a:pt x="114" y="310"/>
                    <a:pt x="113" y="310"/>
                  </a:cubicBezTo>
                  <a:cubicBezTo>
                    <a:pt x="113" y="309"/>
                    <a:pt x="113" y="308"/>
                    <a:pt x="113" y="308"/>
                  </a:cubicBezTo>
                  <a:cubicBezTo>
                    <a:pt x="114" y="307"/>
                    <a:pt x="114" y="307"/>
                    <a:pt x="114" y="306"/>
                  </a:cubicBezTo>
                  <a:cubicBezTo>
                    <a:pt x="114" y="305"/>
                    <a:pt x="115" y="305"/>
                    <a:pt x="114" y="304"/>
                  </a:cubicBezTo>
                  <a:cubicBezTo>
                    <a:pt x="113" y="304"/>
                    <a:pt x="113" y="304"/>
                    <a:pt x="112" y="304"/>
                  </a:cubicBezTo>
                  <a:cubicBezTo>
                    <a:pt x="112" y="303"/>
                    <a:pt x="112" y="303"/>
                    <a:pt x="111" y="304"/>
                  </a:cubicBezTo>
                  <a:cubicBezTo>
                    <a:pt x="110" y="304"/>
                    <a:pt x="110" y="305"/>
                    <a:pt x="110" y="304"/>
                  </a:cubicBezTo>
                  <a:cubicBezTo>
                    <a:pt x="109" y="304"/>
                    <a:pt x="109" y="303"/>
                    <a:pt x="109" y="303"/>
                  </a:cubicBezTo>
                  <a:cubicBezTo>
                    <a:pt x="108" y="302"/>
                    <a:pt x="108" y="303"/>
                    <a:pt x="107" y="302"/>
                  </a:cubicBezTo>
                  <a:cubicBezTo>
                    <a:pt x="107" y="301"/>
                    <a:pt x="107" y="302"/>
                    <a:pt x="107" y="301"/>
                  </a:cubicBezTo>
                  <a:cubicBezTo>
                    <a:pt x="106" y="300"/>
                    <a:pt x="106" y="300"/>
                    <a:pt x="106" y="300"/>
                  </a:cubicBezTo>
                  <a:cubicBezTo>
                    <a:pt x="105" y="300"/>
                    <a:pt x="105" y="300"/>
                    <a:pt x="105" y="300"/>
                  </a:cubicBezTo>
                  <a:cubicBezTo>
                    <a:pt x="104" y="300"/>
                    <a:pt x="104" y="300"/>
                    <a:pt x="104" y="300"/>
                  </a:cubicBezTo>
                  <a:cubicBezTo>
                    <a:pt x="103" y="299"/>
                    <a:pt x="102" y="300"/>
                    <a:pt x="102" y="299"/>
                  </a:cubicBezTo>
                  <a:cubicBezTo>
                    <a:pt x="102" y="298"/>
                    <a:pt x="103" y="298"/>
                    <a:pt x="103" y="297"/>
                  </a:cubicBezTo>
                  <a:cubicBezTo>
                    <a:pt x="103" y="296"/>
                    <a:pt x="104" y="296"/>
                    <a:pt x="103" y="295"/>
                  </a:cubicBezTo>
                  <a:cubicBezTo>
                    <a:pt x="102" y="295"/>
                    <a:pt x="102" y="294"/>
                    <a:pt x="102" y="294"/>
                  </a:cubicBezTo>
                  <a:cubicBezTo>
                    <a:pt x="102" y="294"/>
                    <a:pt x="102" y="292"/>
                    <a:pt x="101" y="294"/>
                  </a:cubicBezTo>
                  <a:cubicBezTo>
                    <a:pt x="101" y="296"/>
                    <a:pt x="100" y="297"/>
                    <a:pt x="101" y="298"/>
                  </a:cubicBezTo>
                  <a:cubicBezTo>
                    <a:pt x="101" y="300"/>
                    <a:pt x="101" y="299"/>
                    <a:pt x="101" y="301"/>
                  </a:cubicBezTo>
                  <a:cubicBezTo>
                    <a:pt x="100" y="303"/>
                    <a:pt x="101" y="303"/>
                    <a:pt x="100" y="304"/>
                  </a:cubicBezTo>
                  <a:cubicBezTo>
                    <a:pt x="99" y="305"/>
                    <a:pt x="99" y="305"/>
                    <a:pt x="98" y="305"/>
                  </a:cubicBezTo>
                  <a:cubicBezTo>
                    <a:pt x="97" y="306"/>
                    <a:pt x="97" y="305"/>
                    <a:pt x="97" y="306"/>
                  </a:cubicBezTo>
                  <a:cubicBezTo>
                    <a:pt x="97" y="307"/>
                    <a:pt x="98" y="308"/>
                    <a:pt x="97" y="307"/>
                  </a:cubicBezTo>
                  <a:cubicBezTo>
                    <a:pt x="96" y="307"/>
                    <a:pt x="96" y="306"/>
                    <a:pt x="95" y="306"/>
                  </a:cubicBezTo>
                  <a:cubicBezTo>
                    <a:pt x="95" y="306"/>
                    <a:pt x="94" y="306"/>
                    <a:pt x="94" y="306"/>
                  </a:cubicBezTo>
                  <a:cubicBezTo>
                    <a:pt x="93" y="306"/>
                    <a:pt x="93" y="306"/>
                    <a:pt x="91" y="307"/>
                  </a:cubicBezTo>
                  <a:cubicBezTo>
                    <a:pt x="90" y="307"/>
                    <a:pt x="90" y="307"/>
                    <a:pt x="88" y="307"/>
                  </a:cubicBezTo>
                  <a:cubicBezTo>
                    <a:pt x="87" y="307"/>
                    <a:pt x="86" y="308"/>
                    <a:pt x="85" y="308"/>
                  </a:cubicBezTo>
                  <a:cubicBezTo>
                    <a:pt x="84" y="307"/>
                    <a:pt x="84" y="308"/>
                    <a:pt x="84" y="307"/>
                  </a:cubicBezTo>
                  <a:cubicBezTo>
                    <a:pt x="83" y="306"/>
                    <a:pt x="82" y="306"/>
                    <a:pt x="82" y="305"/>
                  </a:cubicBezTo>
                  <a:cubicBezTo>
                    <a:pt x="82" y="305"/>
                    <a:pt x="82" y="304"/>
                    <a:pt x="82" y="304"/>
                  </a:cubicBezTo>
                  <a:cubicBezTo>
                    <a:pt x="82" y="303"/>
                    <a:pt x="82" y="302"/>
                    <a:pt x="82" y="302"/>
                  </a:cubicBezTo>
                  <a:cubicBezTo>
                    <a:pt x="82" y="302"/>
                    <a:pt x="82" y="302"/>
                    <a:pt x="82" y="302"/>
                  </a:cubicBezTo>
                  <a:cubicBezTo>
                    <a:pt x="82" y="301"/>
                    <a:pt x="82" y="299"/>
                    <a:pt x="81" y="300"/>
                  </a:cubicBezTo>
                  <a:cubicBezTo>
                    <a:pt x="80" y="300"/>
                    <a:pt x="69" y="311"/>
                    <a:pt x="69" y="312"/>
                  </a:cubicBezTo>
                  <a:cubicBezTo>
                    <a:pt x="69" y="312"/>
                    <a:pt x="67" y="312"/>
                    <a:pt x="66" y="312"/>
                  </a:cubicBezTo>
                  <a:cubicBezTo>
                    <a:pt x="65" y="313"/>
                    <a:pt x="64" y="312"/>
                    <a:pt x="64" y="312"/>
                  </a:cubicBezTo>
                  <a:cubicBezTo>
                    <a:pt x="63" y="312"/>
                    <a:pt x="63" y="311"/>
                    <a:pt x="63" y="312"/>
                  </a:cubicBezTo>
                  <a:cubicBezTo>
                    <a:pt x="63" y="313"/>
                    <a:pt x="62" y="314"/>
                    <a:pt x="62" y="315"/>
                  </a:cubicBezTo>
                  <a:cubicBezTo>
                    <a:pt x="62" y="316"/>
                    <a:pt x="61" y="317"/>
                    <a:pt x="62" y="317"/>
                  </a:cubicBezTo>
                  <a:cubicBezTo>
                    <a:pt x="62" y="317"/>
                    <a:pt x="63" y="317"/>
                    <a:pt x="62" y="317"/>
                  </a:cubicBezTo>
                  <a:cubicBezTo>
                    <a:pt x="62" y="318"/>
                    <a:pt x="61" y="318"/>
                    <a:pt x="61" y="318"/>
                  </a:cubicBezTo>
                  <a:cubicBezTo>
                    <a:pt x="61" y="319"/>
                    <a:pt x="61" y="319"/>
                    <a:pt x="61" y="320"/>
                  </a:cubicBezTo>
                  <a:cubicBezTo>
                    <a:pt x="61" y="321"/>
                    <a:pt x="61" y="321"/>
                    <a:pt x="60" y="322"/>
                  </a:cubicBezTo>
                  <a:cubicBezTo>
                    <a:pt x="59" y="324"/>
                    <a:pt x="59" y="324"/>
                    <a:pt x="59" y="325"/>
                  </a:cubicBezTo>
                  <a:cubicBezTo>
                    <a:pt x="58" y="326"/>
                    <a:pt x="60" y="327"/>
                    <a:pt x="58" y="326"/>
                  </a:cubicBezTo>
                  <a:cubicBezTo>
                    <a:pt x="56" y="326"/>
                    <a:pt x="57" y="325"/>
                    <a:pt x="56" y="325"/>
                  </a:cubicBezTo>
                  <a:cubicBezTo>
                    <a:pt x="55" y="325"/>
                    <a:pt x="55" y="326"/>
                    <a:pt x="55" y="326"/>
                  </a:cubicBezTo>
                  <a:cubicBezTo>
                    <a:pt x="54" y="326"/>
                    <a:pt x="53" y="325"/>
                    <a:pt x="53" y="325"/>
                  </a:cubicBezTo>
                  <a:cubicBezTo>
                    <a:pt x="53" y="326"/>
                    <a:pt x="53" y="326"/>
                    <a:pt x="53" y="327"/>
                  </a:cubicBezTo>
                  <a:cubicBezTo>
                    <a:pt x="52" y="328"/>
                    <a:pt x="53" y="328"/>
                    <a:pt x="52" y="329"/>
                  </a:cubicBezTo>
                  <a:cubicBezTo>
                    <a:pt x="51" y="329"/>
                    <a:pt x="51" y="329"/>
                    <a:pt x="50" y="329"/>
                  </a:cubicBezTo>
                  <a:cubicBezTo>
                    <a:pt x="49" y="329"/>
                    <a:pt x="48" y="328"/>
                    <a:pt x="47" y="329"/>
                  </a:cubicBezTo>
                  <a:cubicBezTo>
                    <a:pt x="47" y="331"/>
                    <a:pt x="47" y="331"/>
                    <a:pt x="46" y="333"/>
                  </a:cubicBezTo>
                  <a:cubicBezTo>
                    <a:pt x="46" y="335"/>
                    <a:pt x="46" y="335"/>
                    <a:pt x="46" y="335"/>
                  </a:cubicBezTo>
                  <a:cubicBezTo>
                    <a:pt x="45" y="336"/>
                    <a:pt x="45" y="335"/>
                    <a:pt x="44" y="335"/>
                  </a:cubicBezTo>
                  <a:cubicBezTo>
                    <a:pt x="43" y="334"/>
                    <a:pt x="42" y="333"/>
                    <a:pt x="42" y="334"/>
                  </a:cubicBezTo>
                  <a:cubicBezTo>
                    <a:pt x="41" y="335"/>
                    <a:pt x="41" y="335"/>
                    <a:pt x="41" y="336"/>
                  </a:cubicBezTo>
                  <a:cubicBezTo>
                    <a:pt x="41" y="337"/>
                    <a:pt x="40" y="337"/>
                    <a:pt x="40" y="338"/>
                  </a:cubicBezTo>
                  <a:cubicBezTo>
                    <a:pt x="39" y="339"/>
                    <a:pt x="38" y="342"/>
                    <a:pt x="37" y="342"/>
                  </a:cubicBezTo>
                  <a:cubicBezTo>
                    <a:pt x="37" y="342"/>
                    <a:pt x="38" y="344"/>
                    <a:pt x="36" y="343"/>
                  </a:cubicBezTo>
                  <a:cubicBezTo>
                    <a:pt x="35" y="342"/>
                    <a:pt x="35" y="342"/>
                    <a:pt x="34" y="343"/>
                  </a:cubicBezTo>
                  <a:cubicBezTo>
                    <a:pt x="33" y="344"/>
                    <a:pt x="32" y="344"/>
                    <a:pt x="32" y="345"/>
                  </a:cubicBezTo>
                  <a:cubicBezTo>
                    <a:pt x="32" y="346"/>
                    <a:pt x="32" y="347"/>
                    <a:pt x="31" y="347"/>
                  </a:cubicBezTo>
                  <a:cubicBezTo>
                    <a:pt x="30" y="348"/>
                    <a:pt x="28" y="349"/>
                    <a:pt x="27" y="350"/>
                  </a:cubicBezTo>
                  <a:cubicBezTo>
                    <a:pt x="26" y="351"/>
                    <a:pt x="24" y="353"/>
                    <a:pt x="22" y="355"/>
                  </a:cubicBezTo>
                  <a:cubicBezTo>
                    <a:pt x="21" y="356"/>
                    <a:pt x="19" y="356"/>
                    <a:pt x="19" y="357"/>
                  </a:cubicBezTo>
                  <a:cubicBezTo>
                    <a:pt x="19" y="358"/>
                    <a:pt x="20" y="358"/>
                    <a:pt x="19" y="358"/>
                  </a:cubicBezTo>
                  <a:cubicBezTo>
                    <a:pt x="18" y="359"/>
                    <a:pt x="17" y="358"/>
                    <a:pt x="17" y="359"/>
                  </a:cubicBezTo>
                  <a:cubicBezTo>
                    <a:pt x="17" y="360"/>
                    <a:pt x="19" y="362"/>
                    <a:pt x="19" y="362"/>
                  </a:cubicBezTo>
                  <a:cubicBezTo>
                    <a:pt x="19" y="362"/>
                    <a:pt x="19" y="362"/>
                    <a:pt x="18" y="363"/>
                  </a:cubicBezTo>
                  <a:cubicBezTo>
                    <a:pt x="18" y="364"/>
                    <a:pt x="19" y="363"/>
                    <a:pt x="18" y="364"/>
                  </a:cubicBezTo>
                  <a:cubicBezTo>
                    <a:pt x="17" y="365"/>
                    <a:pt x="17" y="365"/>
                    <a:pt x="17" y="366"/>
                  </a:cubicBezTo>
                  <a:cubicBezTo>
                    <a:pt x="17" y="366"/>
                    <a:pt x="16" y="366"/>
                    <a:pt x="17" y="366"/>
                  </a:cubicBezTo>
                  <a:cubicBezTo>
                    <a:pt x="17" y="367"/>
                    <a:pt x="18" y="369"/>
                    <a:pt x="18" y="369"/>
                  </a:cubicBezTo>
                  <a:cubicBezTo>
                    <a:pt x="19" y="369"/>
                    <a:pt x="19" y="370"/>
                    <a:pt x="19" y="370"/>
                  </a:cubicBezTo>
                  <a:cubicBezTo>
                    <a:pt x="20" y="371"/>
                    <a:pt x="20" y="372"/>
                    <a:pt x="20" y="372"/>
                  </a:cubicBezTo>
                  <a:cubicBezTo>
                    <a:pt x="20" y="373"/>
                    <a:pt x="19" y="374"/>
                    <a:pt x="19" y="375"/>
                  </a:cubicBezTo>
                  <a:cubicBezTo>
                    <a:pt x="18" y="376"/>
                    <a:pt x="17" y="376"/>
                    <a:pt x="17" y="377"/>
                  </a:cubicBezTo>
                  <a:cubicBezTo>
                    <a:pt x="17" y="378"/>
                    <a:pt x="18" y="378"/>
                    <a:pt x="17" y="379"/>
                  </a:cubicBezTo>
                  <a:cubicBezTo>
                    <a:pt x="16" y="379"/>
                    <a:pt x="16" y="379"/>
                    <a:pt x="16" y="380"/>
                  </a:cubicBezTo>
                  <a:cubicBezTo>
                    <a:pt x="16" y="381"/>
                    <a:pt x="17" y="381"/>
                    <a:pt x="17" y="381"/>
                  </a:cubicBezTo>
                  <a:cubicBezTo>
                    <a:pt x="17" y="382"/>
                    <a:pt x="17" y="382"/>
                    <a:pt x="17" y="383"/>
                  </a:cubicBezTo>
                  <a:cubicBezTo>
                    <a:pt x="16" y="384"/>
                    <a:pt x="17" y="385"/>
                    <a:pt x="16" y="386"/>
                  </a:cubicBezTo>
                  <a:cubicBezTo>
                    <a:pt x="16" y="388"/>
                    <a:pt x="14" y="388"/>
                    <a:pt x="15" y="389"/>
                  </a:cubicBezTo>
                  <a:cubicBezTo>
                    <a:pt x="16" y="391"/>
                    <a:pt x="16" y="391"/>
                    <a:pt x="16" y="392"/>
                  </a:cubicBezTo>
                  <a:cubicBezTo>
                    <a:pt x="15" y="393"/>
                    <a:pt x="15" y="393"/>
                    <a:pt x="14" y="394"/>
                  </a:cubicBezTo>
                  <a:cubicBezTo>
                    <a:pt x="13" y="395"/>
                    <a:pt x="12" y="395"/>
                    <a:pt x="12" y="396"/>
                  </a:cubicBezTo>
                  <a:cubicBezTo>
                    <a:pt x="11" y="396"/>
                    <a:pt x="12" y="396"/>
                    <a:pt x="11" y="397"/>
                  </a:cubicBezTo>
                  <a:cubicBezTo>
                    <a:pt x="10" y="398"/>
                    <a:pt x="9" y="399"/>
                    <a:pt x="9" y="399"/>
                  </a:cubicBezTo>
                  <a:cubicBezTo>
                    <a:pt x="9" y="400"/>
                    <a:pt x="10" y="401"/>
                    <a:pt x="10" y="401"/>
                  </a:cubicBezTo>
                  <a:cubicBezTo>
                    <a:pt x="9" y="402"/>
                    <a:pt x="8" y="401"/>
                    <a:pt x="8" y="402"/>
                  </a:cubicBezTo>
                  <a:cubicBezTo>
                    <a:pt x="8" y="403"/>
                    <a:pt x="8" y="402"/>
                    <a:pt x="8" y="403"/>
                  </a:cubicBezTo>
                  <a:cubicBezTo>
                    <a:pt x="8" y="404"/>
                    <a:pt x="7" y="403"/>
                    <a:pt x="7" y="404"/>
                  </a:cubicBezTo>
                  <a:cubicBezTo>
                    <a:pt x="6" y="405"/>
                    <a:pt x="8" y="405"/>
                    <a:pt x="6" y="406"/>
                  </a:cubicBezTo>
                  <a:cubicBezTo>
                    <a:pt x="5" y="406"/>
                    <a:pt x="5" y="406"/>
                    <a:pt x="5" y="407"/>
                  </a:cubicBezTo>
                  <a:cubicBezTo>
                    <a:pt x="6" y="408"/>
                    <a:pt x="6" y="409"/>
                    <a:pt x="6" y="409"/>
                  </a:cubicBezTo>
                  <a:cubicBezTo>
                    <a:pt x="6" y="409"/>
                    <a:pt x="6" y="409"/>
                    <a:pt x="6" y="409"/>
                  </a:cubicBezTo>
                  <a:cubicBezTo>
                    <a:pt x="5" y="410"/>
                    <a:pt x="4" y="409"/>
                    <a:pt x="3" y="409"/>
                  </a:cubicBezTo>
                  <a:cubicBezTo>
                    <a:pt x="3" y="409"/>
                    <a:pt x="3" y="409"/>
                    <a:pt x="2" y="410"/>
                  </a:cubicBezTo>
                  <a:cubicBezTo>
                    <a:pt x="2" y="411"/>
                    <a:pt x="1" y="411"/>
                    <a:pt x="2" y="412"/>
                  </a:cubicBezTo>
                  <a:cubicBezTo>
                    <a:pt x="2" y="412"/>
                    <a:pt x="2" y="412"/>
                    <a:pt x="2" y="413"/>
                  </a:cubicBezTo>
                  <a:cubicBezTo>
                    <a:pt x="2" y="413"/>
                    <a:pt x="2" y="414"/>
                    <a:pt x="1" y="414"/>
                  </a:cubicBezTo>
                  <a:cubicBezTo>
                    <a:pt x="1" y="415"/>
                    <a:pt x="2" y="416"/>
                    <a:pt x="1" y="417"/>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10" name="Freeform 210"/>
            <p:cNvSpPr>
              <a:spLocks/>
            </p:cNvSpPr>
            <p:nvPr/>
          </p:nvSpPr>
          <p:spPr bwMode="auto">
            <a:xfrm>
              <a:off x="8382000" y="1951038"/>
              <a:ext cx="727075" cy="1147763"/>
            </a:xfrm>
            <a:custGeom>
              <a:avLst/>
              <a:gdLst>
                <a:gd name="T0" fmla="*/ 101 w 516"/>
                <a:gd name="T1" fmla="*/ 131 h 815"/>
                <a:gd name="T2" fmla="*/ 107 w 516"/>
                <a:gd name="T3" fmla="*/ 153 h 815"/>
                <a:gd name="T4" fmla="*/ 63 w 516"/>
                <a:gd name="T5" fmla="*/ 384 h 815"/>
                <a:gd name="T6" fmla="*/ 16 w 516"/>
                <a:gd name="T7" fmla="*/ 453 h 815"/>
                <a:gd name="T8" fmla="*/ 2 w 516"/>
                <a:gd name="T9" fmla="*/ 468 h 815"/>
                <a:gd name="T10" fmla="*/ 56 w 516"/>
                <a:gd name="T11" fmla="*/ 550 h 815"/>
                <a:gd name="T12" fmla="*/ 66 w 516"/>
                <a:gd name="T13" fmla="*/ 556 h 815"/>
                <a:gd name="T14" fmla="*/ 72 w 516"/>
                <a:gd name="T15" fmla="*/ 572 h 815"/>
                <a:gd name="T16" fmla="*/ 79 w 516"/>
                <a:gd name="T17" fmla="*/ 587 h 815"/>
                <a:gd name="T18" fmla="*/ 83 w 516"/>
                <a:gd name="T19" fmla="*/ 599 h 815"/>
                <a:gd name="T20" fmla="*/ 81 w 516"/>
                <a:gd name="T21" fmla="*/ 615 h 815"/>
                <a:gd name="T22" fmla="*/ 82 w 516"/>
                <a:gd name="T23" fmla="*/ 635 h 815"/>
                <a:gd name="T24" fmla="*/ 83 w 516"/>
                <a:gd name="T25" fmla="*/ 658 h 815"/>
                <a:gd name="T26" fmla="*/ 104 w 516"/>
                <a:gd name="T27" fmla="*/ 684 h 815"/>
                <a:gd name="T28" fmla="*/ 80 w 516"/>
                <a:gd name="T29" fmla="*/ 690 h 815"/>
                <a:gd name="T30" fmla="*/ 29 w 516"/>
                <a:gd name="T31" fmla="*/ 707 h 815"/>
                <a:gd name="T32" fmla="*/ 46 w 516"/>
                <a:gd name="T33" fmla="*/ 722 h 815"/>
                <a:gd name="T34" fmla="*/ 72 w 516"/>
                <a:gd name="T35" fmla="*/ 748 h 815"/>
                <a:gd name="T36" fmla="*/ 89 w 516"/>
                <a:gd name="T37" fmla="*/ 767 h 815"/>
                <a:gd name="T38" fmla="*/ 102 w 516"/>
                <a:gd name="T39" fmla="*/ 808 h 815"/>
                <a:gd name="T40" fmla="*/ 127 w 516"/>
                <a:gd name="T41" fmla="*/ 809 h 815"/>
                <a:gd name="T42" fmla="*/ 145 w 516"/>
                <a:gd name="T43" fmla="*/ 803 h 815"/>
                <a:gd name="T44" fmla="*/ 154 w 516"/>
                <a:gd name="T45" fmla="*/ 793 h 815"/>
                <a:gd name="T46" fmla="*/ 160 w 516"/>
                <a:gd name="T47" fmla="*/ 805 h 815"/>
                <a:gd name="T48" fmla="*/ 172 w 516"/>
                <a:gd name="T49" fmla="*/ 804 h 815"/>
                <a:gd name="T50" fmla="*/ 185 w 516"/>
                <a:gd name="T51" fmla="*/ 800 h 815"/>
                <a:gd name="T52" fmla="*/ 196 w 516"/>
                <a:gd name="T53" fmla="*/ 793 h 815"/>
                <a:gd name="T54" fmla="*/ 210 w 516"/>
                <a:gd name="T55" fmla="*/ 788 h 815"/>
                <a:gd name="T56" fmla="*/ 261 w 516"/>
                <a:gd name="T57" fmla="*/ 774 h 815"/>
                <a:gd name="T58" fmla="*/ 272 w 516"/>
                <a:gd name="T59" fmla="*/ 761 h 815"/>
                <a:gd name="T60" fmla="*/ 269 w 516"/>
                <a:gd name="T61" fmla="*/ 747 h 815"/>
                <a:gd name="T62" fmla="*/ 276 w 516"/>
                <a:gd name="T63" fmla="*/ 737 h 815"/>
                <a:gd name="T64" fmla="*/ 297 w 516"/>
                <a:gd name="T65" fmla="*/ 737 h 815"/>
                <a:gd name="T66" fmla="*/ 320 w 516"/>
                <a:gd name="T67" fmla="*/ 732 h 815"/>
                <a:gd name="T68" fmla="*/ 339 w 516"/>
                <a:gd name="T69" fmla="*/ 731 h 815"/>
                <a:gd name="T70" fmla="*/ 353 w 516"/>
                <a:gd name="T71" fmla="*/ 722 h 815"/>
                <a:gd name="T72" fmla="*/ 368 w 516"/>
                <a:gd name="T73" fmla="*/ 709 h 815"/>
                <a:gd name="T74" fmla="*/ 370 w 516"/>
                <a:gd name="T75" fmla="*/ 701 h 815"/>
                <a:gd name="T76" fmla="*/ 381 w 516"/>
                <a:gd name="T77" fmla="*/ 689 h 815"/>
                <a:gd name="T78" fmla="*/ 393 w 516"/>
                <a:gd name="T79" fmla="*/ 682 h 815"/>
                <a:gd name="T80" fmla="*/ 406 w 516"/>
                <a:gd name="T81" fmla="*/ 672 h 815"/>
                <a:gd name="T82" fmla="*/ 405 w 516"/>
                <a:gd name="T83" fmla="*/ 660 h 815"/>
                <a:gd name="T84" fmla="*/ 412 w 516"/>
                <a:gd name="T85" fmla="*/ 645 h 815"/>
                <a:gd name="T86" fmla="*/ 432 w 516"/>
                <a:gd name="T87" fmla="*/ 641 h 815"/>
                <a:gd name="T88" fmla="*/ 451 w 516"/>
                <a:gd name="T89" fmla="*/ 639 h 815"/>
                <a:gd name="T90" fmla="*/ 461 w 516"/>
                <a:gd name="T91" fmla="*/ 617 h 815"/>
                <a:gd name="T92" fmla="*/ 449 w 516"/>
                <a:gd name="T93" fmla="*/ 585 h 815"/>
                <a:gd name="T94" fmla="*/ 441 w 516"/>
                <a:gd name="T95" fmla="*/ 573 h 815"/>
                <a:gd name="T96" fmla="*/ 440 w 516"/>
                <a:gd name="T97" fmla="*/ 558 h 815"/>
                <a:gd name="T98" fmla="*/ 415 w 516"/>
                <a:gd name="T99" fmla="*/ 555 h 815"/>
                <a:gd name="T100" fmla="*/ 414 w 516"/>
                <a:gd name="T101" fmla="*/ 538 h 815"/>
                <a:gd name="T102" fmla="*/ 430 w 516"/>
                <a:gd name="T103" fmla="*/ 525 h 815"/>
                <a:gd name="T104" fmla="*/ 425 w 516"/>
                <a:gd name="T105" fmla="*/ 504 h 815"/>
                <a:gd name="T106" fmla="*/ 437 w 516"/>
                <a:gd name="T107" fmla="*/ 486 h 815"/>
                <a:gd name="T108" fmla="*/ 442 w 516"/>
                <a:gd name="T109" fmla="*/ 475 h 815"/>
                <a:gd name="T110" fmla="*/ 440 w 516"/>
                <a:gd name="T111" fmla="*/ 456 h 815"/>
                <a:gd name="T112" fmla="*/ 457 w 516"/>
                <a:gd name="T113" fmla="*/ 438 h 815"/>
                <a:gd name="T114" fmla="*/ 467 w 516"/>
                <a:gd name="T115" fmla="*/ 422 h 815"/>
                <a:gd name="T116" fmla="*/ 471 w 516"/>
                <a:gd name="T117" fmla="*/ 404 h 815"/>
                <a:gd name="T118" fmla="*/ 502 w 516"/>
                <a:gd name="T119" fmla="*/ 399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815">
                  <a:moveTo>
                    <a:pt x="516" y="207"/>
                  </a:moveTo>
                  <a:cubicBezTo>
                    <a:pt x="516" y="207"/>
                    <a:pt x="479" y="186"/>
                    <a:pt x="423" y="156"/>
                  </a:cubicBezTo>
                  <a:cubicBezTo>
                    <a:pt x="386" y="136"/>
                    <a:pt x="342" y="111"/>
                    <a:pt x="300" y="89"/>
                  </a:cubicBezTo>
                  <a:cubicBezTo>
                    <a:pt x="212" y="42"/>
                    <a:pt x="128" y="1"/>
                    <a:pt x="127" y="0"/>
                  </a:cubicBezTo>
                  <a:cubicBezTo>
                    <a:pt x="126" y="0"/>
                    <a:pt x="125" y="0"/>
                    <a:pt x="125" y="0"/>
                  </a:cubicBezTo>
                  <a:cubicBezTo>
                    <a:pt x="125" y="0"/>
                    <a:pt x="57" y="33"/>
                    <a:pt x="76" y="23"/>
                  </a:cubicBezTo>
                  <a:cubicBezTo>
                    <a:pt x="78" y="29"/>
                    <a:pt x="86" y="76"/>
                    <a:pt x="86" y="76"/>
                  </a:cubicBezTo>
                  <a:cubicBezTo>
                    <a:pt x="86" y="103"/>
                    <a:pt x="86" y="103"/>
                    <a:pt x="86" y="103"/>
                  </a:cubicBezTo>
                  <a:cubicBezTo>
                    <a:pt x="90" y="105"/>
                    <a:pt x="90" y="105"/>
                    <a:pt x="90" y="105"/>
                  </a:cubicBezTo>
                  <a:cubicBezTo>
                    <a:pt x="90" y="105"/>
                    <a:pt x="100" y="129"/>
                    <a:pt x="101" y="130"/>
                  </a:cubicBezTo>
                  <a:cubicBezTo>
                    <a:pt x="101" y="130"/>
                    <a:pt x="101" y="131"/>
                    <a:pt x="101" y="131"/>
                  </a:cubicBezTo>
                  <a:cubicBezTo>
                    <a:pt x="100" y="133"/>
                    <a:pt x="100" y="133"/>
                    <a:pt x="100" y="133"/>
                  </a:cubicBezTo>
                  <a:cubicBezTo>
                    <a:pt x="100" y="133"/>
                    <a:pt x="100" y="134"/>
                    <a:pt x="99" y="135"/>
                  </a:cubicBezTo>
                  <a:cubicBezTo>
                    <a:pt x="98" y="136"/>
                    <a:pt x="97" y="136"/>
                    <a:pt x="97" y="137"/>
                  </a:cubicBezTo>
                  <a:cubicBezTo>
                    <a:pt x="96" y="138"/>
                    <a:pt x="97" y="138"/>
                    <a:pt x="97" y="139"/>
                  </a:cubicBezTo>
                  <a:cubicBezTo>
                    <a:pt x="97" y="140"/>
                    <a:pt x="98" y="141"/>
                    <a:pt x="99" y="141"/>
                  </a:cubicBezTo>
                  <a:cubicBezTo>
                    <a:pt x="99" y="141"/>
                    <a:pt x="101" y="142"/>
                    <a:pt x="102" y="142"/>
                  </a:cubicBezTo>
                  <a:cubicBezTo>
                    <a:pt x="103" y="143"/>
                    <a:pt x="102" y="144"/>
                    <a:pt x="102" y="145"/>
                  </a:cubicBezTo>
                  <a:cubicBezTo>
                    <a:pt x="103" y="146"/>
                    <a:pt x="104" y="146"/>
                    <a:pt x="104" y="146"/>
                  </a:cubicBezTo>
                  <a:cubicBezTo>
                    <a:pt x="104" y="146"/>
                    <a:pt x="106" y="149"/>
                    <a:pt x="106" y="150"/>
                  </a:cubicBezTo>
                  <a:cubicBezTo>
                    <a:pt x="107" y="150"/>
                    <a:pt x="106" y="151"/>
                    <a:pt x="106" y="151"/>
                  </a:cubicBezTo>
                  <a:cubicBezTo>
                    <a:pt x="105" y="152"/>
                    <a:pt x="107" y="153"/>
                    <a:pt x="107" y="153"/>
                  </a:cubicBezTo>
                  <a:cubicBezTo>
                    <a:pt x="108" y="154"/>
                    <a:pt x="109" y="154"/>
                    <a:pt x="110" y="154"/>
                  </a:cubicBezTo>
                  <a:cubicBezTo>
                    <a:pt x="111" y="153"/>
                    <a:pt x="111" y="155"/>
                    <a:pt x="112" y="155"/>
                  </a:cubicBezTo>
                  <a:cubicBezTo>
                    <a:pt x="112" y="155"/>
                    <a:pt x="112" y="156"/>
                    <a:pt x="112" y="157"/>
                  </a:cubicBezTo>
                  <a:cubicBezTo>
                    <a:pt x="113" y="158"/>
                    <a:pt x="113" y="157"/>
                    <a:pt x="113" y="157"/>
                  </a:cubicBezTo>
                  <a:cubicBezTo>
                    <a:pt x="114" y="157"/>
                    <a:pt x="115" y="158"/>
                    <a:pt x="115" y="158"/>
                  </a:cubicBezTo>
                  <a:cubicBezTo>
                    <a:pt x="125" y="163"/>
                    <a:pt x="125" y="163"/>
                    <a:pt x="125" y="163"/>
                  </a:cubicBezTo>
                  <a:cubicBezTo>
                    <a:pt x="113" y="184"/>
                    <a:pt x="113" y="184"/>
                    <a:pt x="113" y="184"/>
                  </a:cubicBezTo>
                  <a:cubicBezTo>
                    <a:pt x="113" y="184"/>
                    <a:pt x="107" y="232"/>
                    <a:pt x="107" y="233"/>
                  </a:cubicBezTo>
                  <a:cubicBezTo>
                    <a:pt x="107" y="235"/>
                    <a:pt x="105" y="247"/>
                    <a:pt x="105" y="247"/>
                  </a:cubicBezTo>
                  <a:cubicBezTo>
                    <a:pt x="103" y="349"/>
                    <a:pt x="103" y="349"/>
                    <a:pt x="103" y="349"/>
                  </a:cubicBezTo>
                  <a:cubicBezTo>
                    <a:pt x="103" y="349"/>
                    <a:pt x="64" y="383"/>
                    <a:pt x="63" y="384"/>
                  </a:cubicBezTo>
                  <a:cubicBezTo>
                    <a:pt x="61" y="385"/>
                    <a:pt x="57" y="389"/>
                    <a:pt x="57" y="389"/>
                  </a:cubicBezTo>
                  <a:cubicBezTo>
                    <a:pt x="47" y="400"/>
                    <a:pt x="47" y="400"/>
                    <a:pt x="47" y="400"/>
                  </a:cubicBezTo>
                  <a:cubicBezTo>
                    <a:pt x="47" y="400"/>
                    <a:pt x="24" y="432"/>
                    <a:pt x="23" y="433"/>
                  </a:cubicBezTo>
                  <a:cubicBezTo>
                    <a:pt x="22" y="434"/>
                    <a:pt x="22" y="435"/>
                    <a:pt x="21" y="436"/>
                  </a:cubicBezTo>
                  <a:cubicBezTo>
                    <a:pt x="20" y="437"/>
                    <a:pt x="20" y="439"/>
                    <a:pt x="19" y="440"/>
                  </a:cubicBezTo>
                  <a:cubicBezTo>
                    <a:pt x="19" y="441"/>
                    <a:pt x="18" y="442"/>
                    <a:pt x="18" y="443"/>
                  </a:cubicBezTo>
                  <a:cubicBezTo>
                    <a:pt x="18" y="445"/>
                    <a:pt x="18" y="445"/>
                    <a:pt x="18" y="446"/>
                  </a:cubicBezTo>
                  <a:cubicBezTo>
                    <a:pt x="18" y="447"/>
                    <a:pt x="18" y="449"/>
                    <a:pt x="18" y="449"/>
                  </a:cubicBezTo>
                  <a:cubicBezTo>
                    <a:pt x="18" y="449"/>
                    <a:pt x="18" y="451"/>
                    <a:pt x="18" y="451"/>
                  </a:cubicBezTo>
                  <a:cubicBezTo>
                    <a:pt x="18" y="452"/>
                    <a:pt x="18" y="452"/>
                    <a:pt x="18" y="453"/>
                  </a:cubicBezTo>
                  <a:cubicBezTo>
                    <a:pt x="18" y="453"/>
                    <a:pt x="17" y="453"/>
                    <a:pt x="16" y="453"/>
                  </a:cubicBezTo>
                  <a:cubicBezTo>
                    <a:pt x="15" y="453"/>
                    <a:pt x="15" y="454"/>
                    <a:pt x="14" y="454"/>
                  </a:cubicBezTo>
                  <a:cubicBezTo>
                    <a:pt x="14" y="454"/>
                    <a:pt x="12" y="456"/>
                    <a:pt x="12" y="456"/>
                  </a:cubicBezTo>
                  <a:cubicBezTo>
                    <a:pt x="12" y="456"/>
                    <a:pt x="12" y="456"/>
                    <a:pt x="13" y="456"/>
                  </a:cubicBezTo>
                  <a:cubicBezTo>
                    <a:pt x="14" y="457"/>
                    <a:pt x="13" y="457"/>
                    <a:pt x="13" y="458"/>
                  </a:cubicBezTo>
                  <a:cubicBezTo>
                    <a:pt x="13" y="459"/>
                    <a:pt x="12" y="459"/>
                    <a:pt x="12" y="460"/>
                  </a:cubicBezTo>
                  <a:cubicBezTo>
                    <a:pt x="12" y="460"/>
                    <a:pt x="12" y="460"/>
                    <a:pt x="11" y="461"/>
                  </a:cubicBezTo>
                  <a:cubicBezTo>
                    <a:pt x="11" y="462"/>
                    <a:pt x="11" y="462"/>
                    <a:pt x="10" y="462"/>
                  </a:cubicBezTo>
                  <a:cubicBezTo>
                    <a:pt x="9" y="462"/>
                    <a:pt x="9" y="462"/>
                    <a:pt x="7" y="462"/>
                  </a:cubicBezTo>
                  <a:cubicBezTo>
                    <a:pt x="6" y="463"/>
                    <a:pt x="6" y="463"/>
                    <a:pt x="5" y="463"/>
                  </a:cubicBezTo>
                  <a:cubicBezTo>
                    <a:pt x="4" y="463"/>
                    <a:pt x="3" y="463"/>
                    <a:pt x="2" y="464"/>
                  </a:cubicBezTo>
                  <a:cubicBezTo>
                    <a:pt x="0" y="466"/>
                    <a:pt x="2" y="468"/>
                    <a:pt x="2" y="468"/>
                  </a:cubicBezTo>
                  <a:cubicBezTo>
                    <a:pt x="10" y="503"/>
                    <a:pt x="10" y="503"/>
                    <a:pt x="10" y="503"/>
                  </a:cubicBezTo>
                  <a:cubicBezTo>
                    <a:pt x="32" y="534"/>
                    <a:pt x="32" y="534"/>
                    <a:pt x="32" y="534"/>
                  </a:cubicBezTo>
                  <a:cubicBezTo>
                    <a:pt x="51" y="534"/>
                    <a:pt x="51" y="534"/>
                    <a:pt x="51" y="534"/>
                  </a:cubicBezTo>
                  <a:cubicBezTo>
                    <a:pt x="54" y="541"/>
                    <a:pt x="54" y="541"/>
                    <a:pt x="54" y="541"/>
                  </a:cubicBezTo>
                  <a:cubicBezTo>
                    <a:pt x="54" y="541"/>
                    <a:pt x="54" y="542"/>
                    <a:pt x="54" y="543"/>
                  </a:cubicBezTo>
                  <a:cubicBezTo>
                    <a:pt x="54" y="544"/>
                    <a:pt x="53" y="545"/>
                    <a:pt x="54" y="545"/>
                  </a:cubicBezTo>
                  <a:cubicBezTo>
                    <a:pt x="55" y="545"/>
                    <a:pt x="56" y="545"/>
                    <a:pt x="56" y="546"/>
                  </a:cubicBezTo>
                  <a:cubicBezTo>
                    <a:pt x="55" y="547"/>
                    <a:pt x="55" y="547"/>
                    <a:pt x="55" y="548"/>
                  </a:cubicBezTo>
                  <a:cubicBezTo>
                    <a:pt x="55" y="549"/>
                    <a:pt x="54" y="550"/>
                    <a:pt x="55" y="549"/>
                  </a:cubicBezTo>
                  <a:cubicBezTo>
                    <a:pt x="55" y="549"/>
                    <a:pt x="56" y="549"/>
                    <a:pt x="56" y="549"/>
                  </a:cubicBezTo>
                  <a:cubicBezTo>
                    <a:pt x="56" y="549"/>
                    <a:pt x="55" y="550"/>
                    <a:pt x="56" y="550"/>
                  </a:cubicBezTo>
                  <a:cubicBezTo>
                    <a:pt x="57" y="550"/>
                    <a:pt x="57" y="551"/>
                    <a:pt x="58" y="550"/>
                  </a:cubicBezTo>
                  <a:cubicBezTo>
                    <a:pt x="58" y="550"/>
                    <a:pt x="59" y="549"/>
                    <a:pt x="59" y="549"/>
                  </a:cubicBezTo>
                  <a:cubicBezTo>
                    <a:pt x="59" y="550"/>
                    <a:pt x="59" y="551"/>
                    <a:pt x="59" y="551"/>
                  </a:cubicBezTo>
                  <a:cubicBezTo>
                    <a:pt x="59" y="551"/>
                    <a:pt x="59" y="551"/>
                    <a:pt x="60" y="551"/>
                  </a:cubicBezTo>
                  <a:cubicBezTo>
                    <a:pt x="61" y="551"/>
                    <a:pt x="62" y="551"/>
                    <a:pt x="62" y="552"/>
                  </a:cubicBezTo>
                  <a:cubicBezTo>
                    <a:pt x="63" y="552"/>
                    <a:pt x="64" y="552"/>
                    <a:pt x="63" y="553"/>
                  </a:cubicBezTo>
                  <a:cubicBezTo>
                    <a:pt x="63" y="554"/>
                    <a:pt x="62" y="554"/>
                    <a:pt x="62" y="555"/>
                  </a:cubicBezTo>
                  <a:cubicBezTo>
                    <a:pt x="63" y="555"/>
                    <a:pt x="63" y="556"/>
                    <a:pt x="64" y="555"/>
                  </a:cubicBezTo>
                  <a:cubicBezTo>
                    <a:pt x="65" y="554"/>
                    <a:pt x="64" y="554"/>
                    <a:pt x="65" y="554"/>
                  </a:cubicBezTo>
                  <a:cubicBezTo>
                    <a:pt x="66" y="554"/>
                    <a:pt x="65" y="555"/>
                    <a:pt x="65" y="555"/>
                  </a:cubicBezTo>
                  <a:cubicBezTo>
                    <a:pt x="65" y="556"/>
                    <a:pt x="65" y="556"/>
                    <a:pt x="66" y="556"/>
                  </a:cubicBezTo>
                  <a:cubicBezTo>
                    <a:pt x="67" y="556"/>
                    <a:pt x="68" y="555"/>
                    <a:pt x="68" y="556"/>
                  </a:cubicBezTo>
                  <a:cubicBezTo>
                    <a:pt x="69" y="556"/>
                    <a:pt x="69" y="557"/>
                    <a:pt x="69" y="558"/>
                  </a:cubicBezTo>
                  <a:cubicBezTo>
                    <a:pt x="69" y="559"/>
                    <a:pt x="69" y="560"/>
                    <a:pt x="69" y="561"/>
                  </a:cubicBezTo>
                  <a:cubicBezTo>
                    <a:pt x="69" y="562"/>
                    <a:pt x="69" y="563"/>
                    <a:pt x="69" y="563"/>
                  </a:cubicBezTo>
                  <a:cubicBezTo>
                    <a:pt x="69" y="564"/>
                    <a:pt x="68" y="564"/>
                    <a:pt x="69" y="565"/>
                  </a:cubicBezTo>
                  <a:cubicBezTo>
                    <a:pt x="69" y="566"/>
                    <a:pt x="69" y="566"/>
                    <a:pt x="70" y="566"/>
                  </a:cubicBezTo>
                  <a:cubicBezTo>
                    <a:pt x="71" y="565"/>
                    <a:pt x="71" y="565"/>
                    <a:pt x="71" y="565"/>
                  </a:cubicBezTo>
                  <a:cubicBezTo>
                    <a:pt x="71" y="566"/>
                    <a:pt x="70" y="567"/>
                    <a:pt x="71" y="568"/>
                  </a:cubicBezTo>
                  <a:cubicBezTo>
                    <a:pt x="71" y="569"/>
                    <a:pt x="72" y="568"/>
                    <a:pt x="72" y="569"/>
                  </a:cubicBezTo>
                  <a:cubicBezTo>
                    <a:pt x="72" y="570"/>
                    <a:pt x="72" y="570"/>
                    <a:pt x="72" y="571"/>
                  </a:cubicBezTo>
                  <a:cubicBezTo>
                    <a:pt x="72" y="571"/>
                    <a:pt x="72" y="571"/>
                    <a:pt x="72" y="572"/>
                  </a:cubicBezTo>
                  <a:cubicBezTo>
                    <a:pt x="72" y="573"/>
                    <a:pt x="71" y="573"/>
                    <a:pt x="71" y="574"/>
                  </a:cubicBezTo>
                  <a:cubicBezTo>
                    <a:pt x="71" y="574"/>
                    <a:pt x="72" y="575"/>
                    <a:pt x="72" y="575"/>
                  </a:cubicBezTo>
                  <a:cubicBezTo>
                    <a:pt x="72" y="576"/>
                    <a:pt x="72" y="576"/>
                    <a:pt x="72" y="577"/>
                  </a:cubicBezTo>
                  <a:cubicBezTo>
                    <a:pt x="71" y="578"/>
                    <a:pt x="71" y="578"/>
                    <a:pt x="72" y="578"/>
                  </a:cubicBezTo>
                  <a:cubicBezTo>
                    <a:pt x="72" y="579"/>
                    <a:pt x="71" y="579"/>
                    <a:pt x="72" y="580"/>
                  </a:cubicBezTo>
                  <a:cubicBezTo>
                    <a:pt x="72" y="581"/>
                    <a:pt x="72" y="580"/>
                    <a:pt x="73" y="581"/>
                  </a:cubicBezTo>
                  <a:cubicBezTo>
                    <a:pt x="74" y="582"/>
                    <a:pt x="73" y="583"/>
                    <a:pt x="75" y="583"/>
                  </a:cubicBezTo>
                  <a:cubicBezTo>
                    <a:pt x="76" y="583"/>
                    <a:pt x="76" y="583"/>
                    <a:pt x="77" y="583"/>
                  </a:cubicBezTo>
                  <a:cubicBezTo>
                    <a:pt x="78" y="583"/>
                    <a:pt x="80" y="583"/>
                    <a:pt x="79" y="584"/>
                  </a:cubicBezTo>
                  <a:cubicBezTo>
                    <a:pt x="79" y="584"/>
                    <a:pt x="78" y="584"/>
                    <a:pt x="79" y="585"/>
                  </a:cubicBezTo>
                  <a:cubicBezTo>
                    <a:pt x="79" y="586"/>
                    <a:pt x="80" y="586"/>
                    <a:pt x="79" y="587"/>
                  </a:cubicBezTo>
                  <a:cubicBezTo>
                    <a:pt x="78" y="587"/>
                    <a:pt x="78" y="586"/>
                    <a:pt x="78" y="587"/>
                  </a:cubicBezTo>
                  <a:cubicBezTo>
                    <a:pt x="79" y="588"/>
                    <a:pt x="79" y="588"/>
                    <a:pt x="80" y="588"/>
                  </a:cubicBezTo>
                  <a:cubicBezTo>
                    <a:pt x="81" y="589"/>
                    <a:pt x="82" y="588"/>
                    <a:pt x="82" y="589"/>
                  </a:cubicBezTo>
                  <a:cubicBezTo>
                    <a:pt x="81" y="590"/>
                    <a:pt x="80" y="590"/>
                    <a:pt x="80" y="590"/>
                  </a:cubicBezTo>
                  <a:cubicBezTo>
                    <a:pt x="80" y="590"/>
                    <a:pt x="79" y="590"/>
                    <a:pt x="79" y="591"/>
                  </a:cubicBezTo>
                  <a:cubicBezTo>
                    <a:pt x="79" y="591"/>
                    <a:pt x="80" y="591"/>
                    <a:pt x="79" y="592"/>
                  </a:cubicBezTo>
                  <a:cubicBezTo>
                    <a:pt x="79" y="592"/>
                    <a:pt x="78" y="592"/>
                    <a:pt x="79" y="593"/>
                  </a:cubicBezTo>
                  <a:cubicBezTo>
                    <a:pt x="79" y="594"/>
                    <a:pt x="79" y="594"/>
                    <a:pt x="79" y="595"/>
                  </a:cubicBezTo>
                  <a:cubicBezTo>
                    <a:pt x="80" y="595"/>
                    <a:pt x="80" y="595"/>
                    <a:pt x="80" y="595"/>
                  </a:cubicBezTo>
                  <a:cubicBezTo>
                    <a:pt x="81" y="596"/>
                    <a:pt x="81" y="596"/>
                    <a:pt x="82" y="597"/>
                  </a:cubicBezTo>
                  <a:cubicBezTo>
                    <a:pt x="82" y="598"/>
                    <a:pt x="83" y="598"/>
                    <a:pt x="83" y="599"/>
                  </a:cubicBezTo>
                  <a:cubicBezTo>
                    <a:pt x="83" y="599"/>
                    <a:pt x="82" y="599"/>
                    <a:pt x="81" y="600"/>
                  </a:cubicBezTo>
                  <a:cubicBezTo>
                    <a:pt x="80" y="600"/>
                    <a:pt x="80" y="600"/>
                    <a:pt x="80" y="601"/>
                  </a:cubicBezTo>
                  <a:cubicBezTo>
                    <a:pt x="81" y="602"/>
                    <a:pt x="81" y="602"/>
                    <a:pt x="81" y="602"/>
                  </a:cubicBezTo>
                  <a:cubicBezTo>
                    <a:pt x="81" y="602"/>
                    <a:pt x="81" y="602"/>
                    <a:pt x="80" y="603"/>
                  </a:cubicBezTo>
                  <a:cubicBezTo>
                    <a:pt x="80" y="604"/>
                    <a:pt x="80" y="604"/>
                    <a:pt x="81" y="605"/>
                  </a:cubicBezTo>
                  <a:cubicBezTo>
                    <a:pt x="81" y="605"/>
                    <a:pt x="81" y="606"/>
                    <a:pt x="81" y="606"/>
                  </a:cubicBezTo>
                  <a:cubicBezTo>
                    <a:pt x="81" y="607"/>
                    <a:pt x="81" y="607"/>
                    <a:pt x="82" y="607"/>
                  </a:cubicBezTo>
                  <a:cubicBezTo>
                    <a:pt x="82" y="608"/>
                    <a:pt x="83" y="608"/>
                    <a:pt x="83" y="609"/>
                  </a:cubicBezTo>
                  <a:cubicBezTo>
                    <a:pt x="84" y="610"/>
                    <a:pt x="85" y="611"/>
                    <a:pt x="84" y="611"/>
                  </a:cubicBezTo>
                  <a:cubicBezTo>
                    <a:pt x="82" y="612"/>
                    <a:pt x="83" y="612"/>
                    <a:pt x="82" y="613"/>
                  </a:cubicBezTo>
                  <a:cubicBezTo>
                    <a:pt x="81" y="614"/>
                    <a:pt x="80" y="614"/>
                    <a:pt x="81" y="615"/>
                  </a:cubicBezTo>
                  <a:cubicBezTo>
                    <a:pt x="81" y="616"/>
                    <a:pt x="81" y="616"/>
                    <a:pt x="80" y="617"/>
                  </a:cubicBezTo>
                  <a:cubicBezTo>
                    <a:pt x="80" y="618"/>
                    <a:pt x="80" y="617"/>
                    <a:pt x="80" y="618"/>
                  </a:cubicBezTo>
                  <a:cubicBezTo>
                    <a:pt x="80" y="620"/>
                    <a:pt x="80" y="621"/>
                    <a:pt x="80" y="621"/>
                  </a:cubicBezTo>
                  <a:cubicBezTo>
                    <a:pt x="79" y="622"/>
                    <a:pt x="80" y="623"/>
                    <a:pt x="80" y="623"/>
                  </a:cubicBezTo>
                  <a:cubicBezTo>
                    <a:pt x="80" y="623"/>
                    <a:pt x="81" y="622"/>
                    <a:pt x="80" y="624"/>
                  </a:cubicBezTo>
                  <a:cubicBezTo>
                    <a:pt x="79" y="625"/>
                    <a:pt x="80" y="626"/>
                    <a:pt x="80" y="626"/>
                  </a:cubicBezTo>
                  <a:cubicBezTo>
                    <a:pt x="80" y="627"/>
                    <a:pt x="80" y="627"/>
                    <a:pt x="80" y="628"/>
                  </a:cubicBezTo>
                  <a:cubicBezTo>
                    <a:pt x="81" y="629"/>
                    <a:pt x="81" y="629"/>
                    <a:pt x="81" y="629"/>
                  </a:cubicBezTo>
                  <a:cubicBezTo>
                    <a:pt x="81" y="630"/>
                    <a:pt x="82" y="630"/>
                    <a:pt x="82" y="631"/>
                  </a:cubicBezTo>
                  <a:cubicBezTo>
                    <a:pt x="82" y="632"/>
                    <a:pt x="81" y="632"/>
                    <a:pt x="82" y="633"/>
                  </a:cubicBezTo>
                  <a:cubicBezTo>
                    <a:pt x="82" y="634"/>
                    <a:pt x="82" y="635"/>
                    <a:pt x="82" y="635"/>
                  </a:cubicBezTo>
                  <a:cubicBezTo>
                    <a:pt x="82" y="635"/>
                    <a:pt x="82" y="635"/>
                    <a:pt x="82" y="636"/>
                  </a:cubicBezTo>
                  <a:cubicBezTo>
                    <a:pt x="81" y="637"/>
                    <a:pt x="82" y="637"/>
                    <a:pt x="81" y="637"/>
                  </a:cubicBezTo>
                  <a:cubicBezTo>
                    <a:pt x="80" y="637"/>
                    <a:pt x="79" y="636"/>
                    <a:pt x="79" y="638"/>
                  </a:cubicBezTo>
                  <a:cubicBezTo>
                    <a:pt x="79" y="639"/>
                    <a:pt x="79" y="639"/>
                    <a:pt x="80" y="640"/>
                  </a:cubicBezTo>
                  <a:cubicBezTo>
                    <a:pt x="81" y="640"/>
                    <a:pt x="81" y="641"/>
                    <a:pt x="81" y="642"/>
                  </a:cubicBezTo>
                  <a:cubicBezTo>
                    <a:pt x="81" y="643"/>
                    <a:pt x="81" y="645"/>
                    <a:pt x="80" y="646"/>
                  </a:cubicBezTo>
                  <a:cubicBezTo>
                    <a:pt x="80" y="647"/>
                    <a:pt x="79" y="647"/>
                    <a:pt x="80" y="648"/>
                  </a:cubicBezTo>
                  <a:cubicBezTo>
                    <a:pt x="80" y="649"/>
                    <a:pt x="82" y="649"/>
                    <a:pt x="82" y="650"/>
                  </a:cubicBezTo>
                  <a:cubicBezTo>
                    <a:pt x="82" y="652"/>
                    <a:pt x="83" y="652"/>
                    <a:pt x="83" y="653"/>
                  </a:cubicBezTo>
                  <a:cubicBezTo>
                    <a:pt x="84" y="654"/>
                    <a:pt x="85" y="654"/>
                    <a:pt x="84" y="655"/>
                  </a:cubicBezTo>
                  <a:cubicBezTo>
                    <a:pt x="83" y="657"/>
                    <a:pt x="82" y="656"/>
                    <a:pt x="83" y="658"/>
                  </a:cubicBezTo>
                  <a:cubicBezTo>
                    <a:pt x="83" y="660"/>
                    <a:pt x="83" y="660"/>
                    <a:pt x="84" y="661"/>
                  </a:cubicBezTo>
                  <a:cubicBezTo>
                    <a:pt x="85" y="662"/>
                    <a:pt x="86" y="662"/>
                    <a:pt x="87" y="663"/>
                  </a:cubicBezTo>
                  <a:cubicBezTo>
                    <a:pt x="88" y="664"/>
                    <a:pt x="89" y="663"/>
                    <a:pt x="89" y="665"/>
                  </a:cubicBezTo>
                  <a:cubicBezTo>
                    <a:pt x="90" y="667"/>
                    <a:pt x="91" y="669"/>
                    <a:pt x="91" y="669"/>
                  </a:cubicBezTo>
                  <a:cubicBezTo>
                    <a:pt x="91" y="669"/>
                    <a:pt x="90" y="668"/>
                    <a:pt x="91" y="670"/>
                  </a:cubicBezTo>
                  <a:cubicBezTo>
                    <a:pt x="92" y="672"/>
                    <a:pt x="92" y="673"/>
                    <a:pt x="93" y="674"/>
                  </a:cubicBezTo>
                  <a:cubicBezTo>
                    <a:pt x="95" y="674"/>
                    <a:pt x="96" y="673"/>
                    <a:pt x="96" y="674"/>
                  </a:cubicBezTo>
                  <a:cubicBezTo>
                    <a:pt x="97" y="675"/>
                    <a:pt x="96" y="676"/>
                    <a:pt x="97" y="677"/>
                  </a:cubicBezTo>
                  <a:cubicBezTo>
                    <a:pt x="99" y="679"/>
                    <a:pt x="101" y="678"/>
                    <a:pt x="101" y="680"/>
                  </a:cubicBezTo>
                  <a:cubicBezTo>
                    <a:pt x="101" y="681"/>
                    <a:pt x="101" y="682"/>
                    <a:pt x="102" y="683"/>
                  </a:cubicBezTo>
                  <a:cubicBezTo>
                    <a:pt x="103" y="684"/>
                    <a:pt x="103" y="684"/>
                    <a:pt x="104" y="684"/>
                  </a:cubicBezTo>
                  <a:cubicBezTo>
                    <a:pt x="105" y="685"/>
                    <a:pt x="106" y="685"/>
                    <a:pt x="107" y="686"/>
                  </a:cubicBezTo>
                  <a:cubicBezTo>
                    <a:pt x="107" y="686"/>
                    <a:pt x="109" y="686"/>
                    <a:pt x="109" y="687"/>
                  </a:cubicBezTo>
                  <a:cubicBezTo>
                    <a:pt x="109" y="687"/>
                    <a:pt x="110" y="688"/>
                    <a:pt x="110" y="688"/>
                  </a:cubicBezTo>
                  <a:cubicBezTo>
                    <a:pt x="110" y="688"/>
                    <a:pt x="109" y="688"/>
                    <a:pt x="108" y="688"/>
                  </a:cubicBezTo>
                  <a:cubicBezTo>
                    <a:pt x="106" y="688"/>
                    <a:pt x="98" y="691"/>
                    <a:pt x="97" y="691"/>
                  </a:cubicBezTo>
                  <a:cubicBezTo>
                    <a:pt x="96" y="691"/>
                    <a:pt x="96" y="691"/>
                    <a:pt x="94" y="690"/>
                  </a:cubicBezTo>
                  <a:cubicBezTo>
                    <a:pt x="93" y="689"/>
                    <a:pt x="93" y="689"/>
                    <a:pt x="91" y="689"/>
                  </a:cubicBezTo>
                  <a:cubicBezTo>
                    <a:pt x="89" y="689"/>
                    <a:pt x="87" y="689"/>
                    <a:pt x="86" y="688"/>
                  </a:cubicBezTo>
                  <a:cubicBezTo>
                    <a:pt x="84" y="687"/>
                    <a:pt x="82" y="688"/>
                    <a:pt x="82" y="688"/>
                  </a:cubicBezTo>
                  <a:cubicBezTo>
                    <a:pt x="82" y="688"/>
                    <a:pt x="83" y="689"/>
                    <a:pt x="82" y="689"/>
                  </a:cubicBezTo>
                  <a:cubicBezTo>
                    <a:pt x="81" y="690"/>
                    <a:pt x="81" y="690"/>
                    <a:pt x="80" y="690"/>
                  </a:cubicBezTo>
                  <a:cubicBezTo>
                    <a:pt x="79" y="690"/>
                    <a:pt x="79" y="690"/>
                    <a:pt x="78" y="689"/>
                  </a:cubicBezTo>
                  <a:cubicBezTo>
                    <a:pt x="77" y="689"/>
                    <a:pt x="76" y="689"/>
                    <a:pt x="75" y="689"/>
                  </a:cubicBezTo>
                  <a:cubicBezTo>
                    <a:pt x="74" y="689"/>
                    <a:pt x="67" y="691"/>
                    <a:pt x="67" y="691"/>
                  </a:cubicBezTo>
                  <a:cubicBezTo>
                    <a:pt x="51" y="687"/>
                    <a:pt x="51" y="687"/>
                    <a:pt x="51" y="687"/>
                  </a:cubicBezTo>
                  <a:cubicBezTo>
                    <a:pt x="38" y="687"/>
                    <a:pt x="38" y="687"/>
                    <a:pt x="38" y="687"/>
                  </a:cubicBezTo>
                  <a:cubicBezTo>
                    <a:pt x="34" y="696"/>
                    <a:pt x="34" y="696"/>
                    <a:pt x="34" y="696"/>
                  </a:cubicBezTo>
                  <a:cubicBezTo>
                    <a:pt x="34" y="696"/>
                    <a:pt x="32" y="698"/>
                    <a:pt x="31" y="699"/>
                  </a:cubicBezTo>
                  <a:cubicBezTo>
                    <a:pt x="30" y="700"/>
                    <a:pt x="29" y="701"/>
                    <a:pt x="29" y="701"/>
                  </a:cubicBezTo>
                  <a:cubicBezTo>
                    <a:pt x="28" y="702"/>
                    <a:pt x="28" y="704"/>
                    <a:pt x="28" y="704"/>
                  </a:cubicBezTo>
                  <a:cubicBezTo>
                    <a:pt x="27" y="705"/>
                    <a:pt x="26" y="705"/>
                    <a:pt x="27" y="706"/>
                  </a:cubicBezTo>
                  <a:cubicBezTo>
                    <a:pt x="28" y="706"/>
                    <a:pt x="29" y="706"/>
                    <a:pt x="29" y="707"/>
                  </a:cubicBezTo>
                  <a:cubicBezTo>
                    <a:pt x="30" y="707"/>
                    <a:pt x="31" y="709"/>
                    <a:pt x="31" y="709"/>
                  </a:cubicBezTo>
                  <a:cubicBezTo>
                    <a:pt x="32" y="710"/>
                    <a:pt x="32" y="710"/>
                    <a:pt x="32" y="710"/>
                  </a:cubicBezTo>
                  <a:cubicBezTo>
                    <a:pt x="32" y="710"/>
                    <a:pt x="33" y="711"/>
                    <a:pt x="33" y="711"/>
                  </a:cubicBezTo>
                  <a:cubicBezTo>
                    <a:pt x="33" y="712"/>
                    <a:pt x="34" y="712"/>
                    <a:pt x="35" y="712"/>
                  </a:cubicBezTo>
                  <a:cubicBezTo>
                    <a:pt x="35" y="712"/>
                    <a:pt x="36" y="714"/>
                    <a:pt x="36" y="714"/>
                  </a:cubicBezTo>
                  <a:cubicBezTo>
                    <a:pt x="38" y="715"/>
                    <a:pt x="38" y="715"/>
                    <a:pt x="38" y="715"/>
                  </a:cubicBezTo>
                  <a:cubicBezTo>
                    <a:pt x="38" y="715"/>
                    <a:pt x="39" y="715"/>
                    <a:pt x="39" y="716"/>
                  </a:cubicBezTo>
                  <a:cubicBezTo>
                    <a:pt x="39" y="717"/>
                    <a:pt x="40" y="718"/>
                    <a:pt x="40" y="719"/>
                  </a:cubicBezTo>
                  <a:cubicBezTo>
                    <a:pt x="41" y="719"/>
                    <a:pt x="42" y="719"/>
                    <a:pt x="43" y="719"/>
                  </a:cubicBezTo>
                  <a:cubicBezTo>
                    <a:pt x="43" y="719"/>
                    <a:pt x="44" y="720"/>
                    <a:pt x="44" y="721"/>
                  </a:cubicBezTo>
                  <a:cubicBezTo>
                    <a:pt x="45" y="721"/>
                    <a:pt x="45" y="721"/>
                    <a:pt x="46" y="722"/>
                  </a:cubicBezTo>
                  <a:cubicBezTo>
                    <a:pt x="46" y="722"/>
                    <a:pt x="47" y="723"/>
                    <a:pt x="46" y="725"/>
                  </a:cubicBezTo>
                  <a:cubicBezTo>
                    <a:pt x="46" y="726"/>
                    <a:pt x="45" y="726"/>
                    <a:pt x="45" y="727"/>
                  </a:cubicBezTo>
                  <a:cubicBezTo>
                    <a:pt x="46" y="729"/>
                    <a:pt x="47" y="730"/>
                    <a:pt x="47" y="730"/>
                  </a:cubicBezTo>
                  <a:cubicBezTo>
                    <a:pt x="48" y="730"/>
                    <a:pt x="49" y="730"/>
                    <a:pt x="50" y="731"/>
                  </a:cubicBezTo>
                  <a:cubicBezTo>
                    <a:pt x="50" y="732"/>
                    <a:pt x="50" y="731"/>
                    <a:pt x="51" y="733"/>
                  </a:cubicBezTo>
                  <a:cubicBezTo>
                    <a:pt x="51" y="734"/>
                    <a:pt x="52" y="734"/>
                    <a:pt x="53" y="735"/>
                  </a:cubicBezTo>
                  <a:cubicBezTo>
                    <a:pt x="54" y="736"/>
                    <a:pt x="60" y="740"/>
                    <a:pt x="60" y="740"/>
                  </a:cubicBezTo>
                  <a:cubicBezTo>
                    <a:pt x="60" y="740"/>
                    <a:pt x="68" y="746"/>
                    <a:pt x="68" y="746"/>
                  </a:cubicBezTo>
                  <a:cubicBezTo>
                    <a:pt x="69" y="746"/>
                    <a:pt x="70" y="746"/>
                    <a:pt x="71" y="746"/>
                  </a:cubicBezTo>
                  <a:cubicBezTo>
                    <a:pt x="71" y="746"/>
                    <a:pt x="72" y="746"/>
                    <a:pt x="72" y="747"/>
                  </a:cubicBezTo>
                  <a:cubicBezTo>
                    <a:pt x="72" y="748"/>
                    <a:pt x="72" y="748"/>
                    <a:pt x="72" y="748"/>
                  </a:cubicBezTo>
                  <a:cubicBezTo>
                    <a:pt x="72" y="749"/>
                    <a:pt x="73" y="749"/>
                    <a:pt x="73" y="749"/>
                  </a:cubicBezTo>
                  <a:cubicBezTo>
                    <a:pt x="74" y="749"/>
                    <a:pt x="75" y="750"/>
                    <a:pt x="75" y="750"/>
                  </a:cubicBezTo>
                  <a:cubicBezTo>
                    <a:pt x="75" y="750"/>
                    <a:pt x="76" y="750"/>
                    <a:pt x="76" y="751"/>
                  </a:cubicBezTo>
                  <a:cubicBezTo>
                    <a:pt x="75" y="752"/>
                    <a:pt x="75" y="753"/>
                    <a:pt x="76" y="753"/>
                  </a:cubicBezTo>
                  <a:cubicBezTo>
                    <a:pt x="77" y="753"/>
                    <a:pt x="78" y="753"/>
                    <a:pt x="79" y="753"/>
                  </a:cubicBezTo>
                  <a:cubicBezTo>
                    <a:pt x="80" y="753"/>
                    <a:pt x="81" y="754"/>
                    <a:pt x="82" y="754"/>
                  </a:cubicBezTo>
                  <a:cubicBezTo>
                    <a:pt x="82" y="755"/>
                    <a:pt x="82" y="756"/>
                    <a:pt x="82" y="756"/>
                  </a:cubicBezTo>
                  <a:cubicBezTo>
                    <a:pt x="82" y="756"/>
                    <a:pt x="84" y="756"/>
                    <a:pt x="85" y="756"/>
                  </a:cubicBezTo>
                  <a:cubicBezTo>
                    <a:pt x="85" y="757"/>
                    <a:pt x="85" y="759"/>
                    <a:pt x="85" y="760"/>
                  </a:cubicBezTo>
                  <a:cubicBezTo>
                    <a:pt x="85" y="760"/>
                    <a:pt x="87" y="761"/>
                    <a:pt x="87" y="762"/>
                  </a:cubicBezTo>
                  <a:cubicBezTo>
                    <a:pt x="87" y="763"/>
                    <a:pt x="89" y="767"/>
                    <a:pt x="89" y="767"/>
                  </a:cubicBezTo>
                  <a:cubicBezTo>
                    <a:pt x="89" y="768"/>
                    <a:pt x="96" y="782"/>
                    <a:pt x="96" y="782"/>
                  </a:cubicBezTo>
                  <a:cubicBezTo>
                    <a:pt x="96" y="782"/>
                    <a:pt x="96" y="783"/>
                    <a:pt x="96" y="784"/>
                  </a:cubicBezTo>
                  <a:cubicBezTo>
                    <a:pt x="96" y="785"/>
                    <a:pt x="95" y="785"/>
                    <a:pt x="96" y="787"/>
                  </a:cubicBezTo>
                  <a:cubicBezTo>
                    <a:pt x="97" y="789"/>
                    <a:pt x="99" y="789"/>
                    <a:pt x="99" y="792"/>
                  </a:cubicBezTo>
                  <a:cubicBezTo>
                    <a:pt x="99" y="794"/>
                    <a:pt x="100" y="796"/>
                    <a:pt x="101" y="796"/>
                  </a:cubicBezTo>
                  <a:cubicBezTo>
                    <a:pt x="102" y="797"/>
                    <a:pt x="104" y="797"/>
                    <a:pt x="104" y="797"/>
                  </a:cubicBezTo>
                  <a:cubicBezTo>
                    <a:pt x="104" y="797"/>
                    <a:pt x="105" y="798"/>
                    <a:pt x="105" y="799"/>
                  </a:cubicBezTo>
                  <a:cubicBezTo>
                    <a:pt x="105" y="801"/>
                    <a:pt x="105" y="802"/>
                    <a:pt x="105" y="803"/>
                  </a:cubicBezTo>
                  <a:cubicBezTo>
                    <a:pt x="105" y="803"/>
                    <a:pt x="105" y="805"/>
                    <a:pt x="104" y="805"/>
                  </a:cubicBezTo>
                  <a:cubicBezTo>
                    <a:pt x="104" y="805"/>
                    <a:pt x="104" y="806"/>
                    <a:pt x="104" y="807"/>
                  </a:cubicBezTo>
                  <a:cubicBezTo>
                    <a:pt x="104" y="807"/>
                    <a:pt x="103" y="807"/>
                    <a:pt x="102" y="808"/>
                  </a:cubicBezTo>
                  <a:cubicBezTo>
                    <a:pt x="102" y="808"/>
                    <a:pt x="102" y="809"/>
                    <a:pt x="101" y="810"/>
                  </a:cubicBezTo>
                  <a:cubicBezTo>
                    <a:pt x="101" y="810"/>
                    <a:pt x="102" y="811"/>
                    <a:pt x="104" y="811"/>
                  </a:cubicBezTo>
                  <a:cubicBezTo>
                    <a:pt x="105" y="811"/>
                    <a:pt x="108" y="811"/>
                    <a:pt x="109" y="811"/>
                  </a:cubicBezTo>
                  <a:cubicBezTo>
                    <a:pt x="109" y="811"/>
                    <a:pt x="111" y="811"/>
                    <a:pt x="111" y="811"/>
                  </a:cubicBezTo>
                  <a:cubicBezTo>
                    <a:pt x="112" y="811"/>
                    <a:pt x="112" y="811"/>
                    <a:pt x="113" y="812"/>
                  </a:cubicBezTo>
                  <a:cubicBezTo>
                    <a:pt x="113" y="813"/>
                    <a:pt x="114" y="813"/>
                    <a:pt x="115" y="814"/>
                  </a:cubicBezTo>
                  <a:cubicBezTo>
                    <a:pt x="115" y="814"/>
                    <a:pt x="115" y="814"/>
                    <a:pt x="116" y="814"/>
                  </a:cubicBezTo>
                  <a:cubicBezTo>
                    <a:pt x="116" y="815"/>
                    <a:pt x="117" y="815"/>
                    <a:pt x="118" y="814"/>
                  </a:cubicBezTo>
                  <a:cubicBezTo>
                    <a:pt x="119" y="814"/>
                    <a:pt x="123" y="813"/>
                    <a:pt x="123" y="813"/>
                  </a:cubicBezTo>
                  <a:cubicBezTo>
                    <a:pt x="124" y="812"/>
                    <a:pt x="127" y="811"/>
                    <a:pt x="127" y="810"/>
                  </a:cubicBezTo>
                  <a:cubicBezTo>
                    <a:pt x="127" y="810"/>
                    <a:pt x="126" y="809"/>
                    <a:pt x="127" y="809"/>
                  </a:cubicBezTo>
                  <a:cubicBezTo>
                    <a:pt x="128" y="808"/>
                    <a:pt x="128" y="808"/>
                    <a:pt x="128" y="808"/>
                  </a:cubicBezTo>
                  <a:cubicBezTo>
                    <a:pt x="129" y="808"/>
                    <a:pt x="130" y="806"/>
                    <a:pt x="130" y="806"/>
                  </a:cubicBezTo>
                  <a:cubicBezTo>
                    <a:pt x="131" y="807"/>
                    <a:pt x="131" y="807"/>
                    <a:pt x="132" y="807"/>
                  </a:cubicBezTo>
                  <a:cubicBezTo>
                    <a:pt x="132" y="807"/>
                    <a:pt x="133" y="807"/>
                    <a:pt x="134" y="806"/>
                  </a:cubicBezTo>
                  <a:cubicBezTo>
                    <a:pt x="135" y="806"/>
                    <a:pt x="134" y="805"/>
                    <a:pt x="136" y="805"/>
                  </a:cubicBezTo>
                  <a:cubicBezTo>
                    <a:pt x="137" y="806"/>
                    <a:pt x="137" y="806"/>
                    <a:pt x="137" y="806"/>
                  </a:cubicBezTo>
                  <a:cubicBezTo>
                    <a:pt x="138" y="806"/>
                    <a:pt x="138" y="806"/>
                    <a:pt x="138" y="805"/>
                  </a:cubicBezTo>
                  <a:cubicBezTo>
                    <a:pt x="139" y="805"/>
                    <a:pt x="139" y="804"/>
                    <a:pt x="140" y="804"/>
                  </a:cubicBezTo>
                  <a:cubicBezTo>
                    <a:pt x="141" y="804"/>
                    <a:pt x="141" y="804"/>
                    <a:pt x="141" y="803"/>
                  </a:cubicBezTo>
                  <a:cubicBezTo>
                    <a:pt x="142" y="803"/>
                    <a:pt x="143" y="803"/>
                    <a:pt x="143" y="803"/>
                  </a:cubicBezTo>
                  <a:cubicBezTo>
                    <a:pt x="144" y="803"/>
                    <a:pt x="144" y="803"/>
                    <a:pt x="145" y="803"/>
                  </a:cubicBezTo>
                  <a:cubicBezTo>
                    <a:pt x="146" y="802"/>
                    <a:pt x="147" y="802"/>
                    <a:pt x="146" y="801"/>
                  </a:cubicBezTo>
                  <a:cubicBezTo>
                    <a:pt x="146" y="800"/>
                    <a:pt x="146" y="800"/>
                    <a:pt x="145" y="799"/>
                  </a:cubicBezTo>
                  <a:cubicBezTo>
                    <a:pt x="145" y="798"/>
                    <a:pt x="146" y="798"/>
                    <a:pt x="146" y="798"/>
                  </a:cubicBezTo>
                  <a:cubicBezTo>
                    <a:pt x="146" y="797"/>
                    <a:pt x="146" y="797"/>
                    <a:pt x="146" y="797"/>
                  </a:cubicBezTo>
                  <a:cubicBezTo>
                    <a:pt x="146" y="797"/>
                    <a:pt x="147" y="795"/>
                    <a:pt x="147" y="796"/>
                  </a:cubicBezTo>
                  <a:cubicBezTo>
                    <a:pt x="148" y="796"/>
                    <a:pt x="147" y="797"/>
                    <a:pt x="148" y="797"/>
                  </a:cubicBezTo>
                  <a:cubicBezTo>
                    <a:pt x="148" y="797"/>
                    <a:pt x="149" y="798"/>
                    <a:pt x="149" y="797"/>
                  </a:cubicBezTo>
                  <a:cubicBezTo>
                    <a:pt x="150" y="796"/>
                    <a:pt x="150" y="796"/>
                    <a:pt x="150" y="795"/>
                  </a:cubicBezTo>
                  <a:cubicBezTo>
                    <a:pt x="151" y="794"/>
                    <a:pt x="150" y="794"/>
                    <a:pt x="151" y="794"/>
                  </a:cubicBezTo>
                  <a:cubicBezTo>
                    <a:pt x="152" y="794"/>
                    <a:pt x="152" y="794"/>
                    <a:pt x="153" y="794"/>
                  </a:cubicBezTo>
                  <a:cubicBezTo>
                    <a:pt x="154" y="793"/>
                    <a:pt x="154" y="792"/>
                    <a:pt x="154" y="793"/>
                  </a:cubicBezTo>
                  <a:cubicBezTo>
                    <a:pt x="154" y="793"/>
                    <a:pt x="154" y="794"/>
                    <a:pt x="154" y="795"/>
                  </a:cubicBezTo>
                  <a:cubicBezTo>
                    <a:pt x="154" y="795"/>
                    <a:pt x="153" y="795"/>
                    <a:pt x="154" y="796"/>
                  </a:cubicBezTo>
                  <a:cubicBezTo>
                    <a:pt x="155" y="797"/>
                    <a:pt x="155" y="797"/>
                    <a:pt x="155" y="798"/>
                  </a:cubicBezTo>
                  <a:cubicBezTo>
                    <a:pt x="155" y="798"/>
                    <a:pt x="155" y="799"/>
                    <a:pt x="155" y="799"/>
                  </a:cubicBezTo>
                  <a:cubicBezTo>
                    <a:pt x="156" y="799"/>
                    <a:pt x="157" y="799"/>
                    <a:pt x="157" y="799"/>
                  </a:cubicBezTo>
                  <a:cubicBezTo>
                    <a:pt x="157" y="801"/>
                    <a:pt x="157" y="801"/>
                    <a:pt x="157" y="801"/>
                  </a:cubicBezTo>
                  <a:cubicBezTo>
                    <a:pt x="158" y="802"/>
                    <a:pt x="158" y="802"/>
                    <a:pt x="158" y="802"/>
                  </a:cubicBezTo>
                  <a:cubicBezTo>
                    <a:pt x="158" y="803"/>
                    <a:pt x="158" y="803"/>
                    <a:pt x="158" y="803"/>
                  </a:cubicBezTo>
                  <a:cubicBezTo>
                    <a:pt x="158" y="803"/>
                    <a:pt x="158" y="803"/>
                    <a:pt x="159" y="804"/>
                  </a:cubicBezTo>
                  <a:cubicBezTo>
                    <a:pt x="159" y="805"/>
                    <a:pt x="159" y="805"/>
                    <a:pt x="159" y="805"/>
                  </a:cubicBezTo>
                  <a:cubicBezTo>
                    <a:pt x="160" y="805"/>
                    <a:pt x="160" y="805"/>
                    <a:pt x="160" y="805"/>
                  </a:cubicBezTo>
                  <a:cubicBezTo>
                    <a:pt x="161" y="805"/>
                    <a:pt x="163" y="805"/>
                    <a:pt x="163" y="806"/>
                  </a:cubicBezTo>
                  <a:cubicBezTo>
                    <a:pt x="163" y="807"/>
                    <a:pt x="164" y="807"/>
                    <a:pt x="164" y="808"/>
                  </a:cubicBezTo>
                  <a:cubicBezTo>
                    <a:pt x="164" y="809"/>
                    <a:pt x="165" y="809"/>
                    <a:pt x="166" y="809"/>
                  </a:cubicBezTo>
                  <a:cubicBezTo>
                    <a:pt x="167" y="809"/>
                    <a:pt x="168" y="809"/>
                    <a:pt x="168" y="809"/>
                  </a:cubicBezTo>
                  <a:cubicBezTo>
                    <a:pt x="169" y="809"/>
                    <a:pt x="169" y="809"/>
                    <a:pt x="169" y="809"/>
                  </a:cubicBezTo>
                  <a:cubicBezTo>
                    <a:pt x="169" y="809"/>
                    <a:pt x="170" y="810"/>
                    <a:pt x="170" y="809"/>
                  </a:cubicBezTo>
                  <a:cubicBezTo>
                    <a:pt x="170" y="808"/>
                    <a:pt x="170" y="807"/>
                    <a:pt x="170" y="807"/>
                  </a:cubicBezTo>
                  <a:cubicBezTo>
                    <a:pt x="169" y="807"/>
                    <a:pt x="169" y="807"/>
                    <a:pt x="169" y="806"/>
                  </a:cubicBezTo>
                  <a:cubicBezTo>
                    <a:pt x="169" y="806"/>
                    <a:pt x="169" y="805"/>
                    <a:pt x="170" y="805"/>
                  </a:cubicBezTo>
                  <a:cubicBezTo>
                    <a:pt x="171" y="805"/>
                    <a:pt x="171" y="806"/>
                    <a:pt x="171" y="805"/>
                  </a:cubicBezTo>
                  <a:cubicBezTo>
                    <a:pt x="172" y="805"/>
                    <a:pt x="172" y="804"/>
                    <a:pt x="172" y="804"/>
                  </a:cubicBezTo>
                  <a:cubicBezTo>
                    <a:pt x="173" y="804"/>
                    <a:pt x="174" y="805"/>
                    <a:pt x="174" y="805"/>
                  </a:cubicBezTo>
                  <a:cubicBezTo>
                    <a:pt x="174" y="805"/>
                    <a:pt x="176" y="804"/>
                    <a:pt x="176" y="804"/>
                  </a:cubicBezTo>
                  <a:cubicBezTo>
                    <a:pt x="176" y="804"/>
                    <a:pt x="176" y="803"/>
                    <a:pt x="177" y="803"/>
                  </a:cubicBezTo>
                  <a:cubicBezTo>
                    <a:pt x="177" y="803"/>
                    <a:pt x="178" y="803"/>
                    <a:pt x="178" y="803"/>
                  </a:cubicBezTo>
                  <a:cubicBezTo>
                    <a:pt x="179" y="802"/>
                    <a:pt x="179" y="802"/>
                    <a:pt x="179" y="802"/>
                  </a:cubicBezTo>
                  <a:cubicBezTo>
                    <a:pt x="180" y="802"/>
                    <a:pt x="180" y="802"/>
                    <a:pt x="180" y="802"/>
                  </a:cubicBezTo>
                  <a:cubicBezTo>
                    <a:pt x="180" y="803"/>
                    <a:pt x="180" y="803"/>
                    <a:pt x="180" y="803"/>
                  </a:cubicBezTo>
                  <a:cubicBezTo>
                    <a:pt x="180" y="803"/>
                    <a:pt x="181" y="803"/>
                    <a:pt x="181" y="802"/>
                  </a:cubicBezTo>
                  <a:cubicBezTo>
                    <a:pt x="182" y="801"/>
                    <a:pt x="182" y="801"/>
                    <a:pt x="182" y="801"/>
                  </a:cubicBezTo>
                  <a:cubicBezTo>
                    <a:pt x="183" y="800"/>
                    <a:pt x="183" y="801"/>
                    <a:pt x="184" y="801"/>
                  </a:cubicBezTo>
                  <a:cubicBezTo>
                    <a:pt x="184" y="800"/>
                    <a:pt x="184" y="801"/>
                    <a:pt x="185" y="800"/>
                  </a:cubicBezTo>
                  <a:cubicBezTo>
                    <a:pt x="185" y="799"/>
                    <a:pt x="186" y="798"/>
                    <a:pt x="186" y="798"/>
                  </a:cubicBezTo>
                  <a:cubicBezTo>
                    <a:pt x="187" y="799"/>
                    <a:pt x="187" y="799"/>
                    <a:pt x="187" y="799"/>
                  </a:cubicBezTo>
                  <a:cubicBezTo>
                    <a:pt x="187" y="798"/>
                    <a:pt x="188" y="797"/>
                    <a:pt x="188" y="797"/>
                  </a:cubicBezTo>
                  <a:cubicBezTo>
                    <a:pt x="188" y="796"/>
                    <a:pt x="188" y="796"/>
                    <a:pt x="188" y="796"/>
                  </a:cubicBezTo>
                  <a:cubicBezTo>
                    <a:pt x="189" y="795"/>
                    <a:pt x="189" y="795"/>
                    <a:pt x="189" y="795"/>
                  </a:cubicBezTo>
                  <a:cubicBezTo>
                    <a:pt x="190" y="794"/>
                    <a:pt x="190" y="794"/>
                    <a:pt x="191" y="794"/>
                  </a:cubicBezTo>
                  <a:cubicBezTo>
                    <a:pt x="191" y="794"/>
                    <a:pt x="192" y="795"/>
                    <a:pt x="192" y="794"/>
                  </a:cubicBezTo>
                  <a:cubicBezTo>
                    <a:pt x="192" y="794"/>
                    <a:pt x="192" y="793"/>
                    <a:pt x="193" y="793"/>
                  </a:cubicBezTo>
                  <a:cubicBezTo>
                    <a:pt x="194" y="794"/>
                    <a:pt x="195" y="794"/>
                    <a:pt x="195" y="794"/>
                  </a:cubicBezTo>
                  <a:cubicBezTo>
                    <a:pt x="195" y="793"/>
                    <a:pt x="195" y="793"/>
                    <a:pt x="195" y="793"/>
                  </a:cubicBezTo>
                  <a:cubicBezTo>
                    <a:pt x="195" y="793"/>
                    <a:pt x="195" y="793"/>
                    <a:pt x="196" y="793"/>
                  </a:cubicBezTo>
                  <a:cubicBezTo>
                    <a:pt x="196" y="793"/>
                    <a:pt x="197" y="792"/>
                    <a:pt x="197" y="792"/>
                  </a:cubicBezTo>
                  <a:cubicBezTo>
                    <a:pt x="198" y="792"/>
                    <a:pt x="198" y="792"/>
                    <a:pt x="198" y="792"/>
                  </a:cubicBezTo>
                  <a:cubicBezTo>
                    <a:pt x="199" y="792"/>
                    <a:pt x="199" y="792"/>
                    <a:pt x="199" y="792"/>
                  </a:cubicBezTo>
                  <a:cubicBezTo>
                    <a:pt x="199" y="792"/>
                    <a:pt x="200" y="792"/>
                    <a:pt x="200" y="792"/>
                  </a:cubicBezTo>
                  <a:cubicBezTo>
                    <a:pt x="200" y="792"/>
                    <a:pt x="200" y="791"/>
                    <a:pt x="201" y="790"/>
                  </a:cubicBezTo>
                  <a:cubicBezTo>
                    <a:pt x="202" y="790"/>
                    <a:pt x="203" y="790"/>
                    <a:pt x="203" y="790"/>
                  </a:cubicBezTo>
                  <a:cubicBezTo>
                    <a:pt x="204" y="790"/>
                    <a:pt x="204" y="790"/>
                    <a:pt x="204" y="790"/>
                  </a:cubicBezTo>
                  <a:cubicBezTo>
                    <a:pt x="204" y="790"/>
                    <a:pt x="204" y="790"/>
                    <a:pt x="205" y="789"/>
                  </a:cubicBezTo>
                  <a:cubicBezTo>
                    <a:pt x="206" y="789"/>
                    <a:pt x="207" y="788"/>
                    <a:pt x="207" y="788"/>
                  </a:cubicBezTo>
                  <a:cubicBezTo>
                    <a:pt x="207" y="788"/>
                    <a:pt x="208" y="787"/>
                    <a:pt x="209" y="788"/>
                  </a:cubicBezTo>
                  <a:cubicBezTo>
                    <a:pt x="209" y="788"/>
                    <a:pt x="209" y="789"/>
                    <a:pt x="210" y="788"/>
                  </a:cubicBezTo>
                  <a:cubicBezTo>
                    <a:pt x="211" y="788"/>
                    <a:pt x="212" y="787"/>
                    <a:pt x="213" y="788"/>
                  </a:cubicBezTo>
                  <a:cubicBezTo>
                    <a:pt x="213" y="788"/>
                    <a:pt x="219" y="789"/>
                    <a:pt x="219" y="789"/>
                  </a:cubicBezTo>
                  <a:cubicBezTo>
                    <a:pt x="225" y="786"/>
                    <a:pt x="225" y="786"/>
                    <a:pt x="225" y="786"/>
                  </a:cubicBezTo>
                  <a:cubicBezTo>
                    <a:pt x="252" y="784"/>
                    <a:pt x="252" y="784"/>
                    <a:pt x="252" y="784"/>
                  </a:cubicBezTo>
                  <a:cubicBezTo>
                    <a:pt x="254" y="784"/>
                    <a:pt x="254" y="784"/>
                    <a:pt x="254" y="784"/>
                  </a:cubicBezTo>
                  <a:cubicBezTo>
                    <a:pt x="254" y="784"/>
                    <a:pt x="253" y="784"/>
                    <a:pt x="254" y="783"/>
                  </a:cubicBezTo>
                  <a:cubicBezTo>
                    <a:pt x="254" y="782"/>
                    <a:pt x="254" y="782"/>
                    <a:pt x="254" y="781"/>
                  </a:cubicBezTo>
                  <a:cubicBezTo>
                    <a:pt x="254" y="780"/>
                    <a:pt x="254" y="781"/>
                    <a:pt x="254" y="780"/>
                  </a:cubicBezTo>
                  <a:cubicBezTo>
                    <a:pt x="255" y="779"/>
                    <a:pt x="255" y="779"/>
                    <a:pt x="256" y="778"/>
                  </a:cubicBezTo>
                  <a:cubicBezTo>
                    <a:pt x="256" y="777"/>
                    <a:pt x="256" y="776"/>
                    <a:pt x="257" y="776"/>
                  </a:cubicBezTo>
                  <a:cubicBezTo>
                    <a:pt x="258" y="775"/>
                    <a:pt x="259" y="774"/>
                    <a:pt x="261" y="774"/>
                  </a:cubicBezTo>
                  <a:cubicBezTo>
                    <a:pt x="262" y="774"/>
                    <a:pt x="263" y="774"/>
                    <a:pt x="264" y="773"/>
                  </a:cubicBezTo>
                  <a:cubicBezTo>
                    <a:pt x="264" y="772"/>
                    <a:pt x="264" y="771"/>
                    <a:pt x="264" y="771"/>
                  </a:cubicBezTo>
                  <a:cubicBezTo>
                    <a:pt x="264" y="771"/>
                    <a:pt x="263" y="771"/>
                    <a:pt x="264" y="770"/>
                  </a:cubicBezTo>
                  <a:cubicBezTo>
                    <a:pt x="266" y="769"/>
                    <a:pt x="266" y="769"/>
                    <a:pt x="266" y="769"/>
                  </a:cubicBezTo>
                  <a:cubicBezTo>
                    <a:pt x="267" y="768"/>
                    <a:pt x="267" y="768"/>
                    <a:pt x="267" y="768"/>
                  </a:cubicBezTo>
                  <a:cubicBezTo>
                    <a:pt x="267" y="768"/>
                    <a:pt x="267" y="767"/>
                    <a:pt x="268" y="766"/>
                  </a:cubicBezTo>
                  <a:cubicBezTo>
                    <a:pt x="269" y="766"/>
                    <a:pt x="269" y="766"/>
                    <a:pt x="269" y="766"/>
                  </a:cubicBezTo>
                  <a:cubicBezTo>
                    <a:pt x="269" y="765"/>
                    <a:pt x="269" y="765"/>
                    <a:pt x="269" y="764"/>
                  </a:cubicBezTo>
                  <a:cubicBezTo>
                    <a:pt x="270" y="763"/>
                    <a:pt x="271" y="763"/>
                    <a:pt x="271" y="763"/>
                  </a:cubicBezTo>
                  <a:cubicBezTo>
                    <a:pt x="272" y="762"/>
                    <a:pt x="272" y="762"/>
                    <a:pt x="272" y="762"/>
                  </a:cubicBezTo>
                  <a:cubicBezTo>
                    <a:pt x="272" y="761"/>
                    <a:pt x="272" y="761"/>
                    <a:pt x="272" y="761"/>
                  </a:cubicBezTo>
                  <a:cubicBezTo>
                    <a:pt x="273" y="760"/>
                    <a:pt x="273" y="760"/>
                    <a:pt x="273" y="760"/>
                  </a:cubicBezTo>
                  <a:cubicBezTo>
                    <a:pt x="273" y="760"/>
                    <a:pt x="273" y="760"/>
                    <a:pt x="273" y="759"/>
                  </a:cubicBezTo>
                  <a:cubicBezTo>
                    <a:pt x="273" y="758"/>
                    <a:pt x="273" y="759"/>
                    <a:pt x="274" y="758"/>
                  </a:cubicBezTo>
                  <a:cubicBezTo>
                    <a:pt x="274" y="756"/>
                    <a:pt x="274" y="757"/>
                    <a:pt x="275" y="756"/>
                  </a:cubicBezTo>
                  <a:cubicBezTo>
                    <a:pt x="276" y="756"/>
                    <a:pt x="276" y="755"/>
                    <a:pt x="277" y="755"/>
                  </a:cubicBezTo>
                  <a:cubicBezTo>
                    <a:pt x="277" y="754"/>
                    <a:pt x="278" y="754"/>
                    <a:pt x="278" y="754"/>
                  </a:cubicBezTo>
                  <a:cubicBezTo>
                    <a:pt x="277" y="752"/>
                    <a:pt x="277" y="752"/>
                    <a:pt x="277" y="752"/>
                  </a:cubicBezTo>
                  <a:cubicBezTo>
                    <a:pt x="277" y="752"/>
                    <a:pt x="276" y="751"/>
                    <a:pt x="275" y="751"/>
                  </a:cubicBezTo>
                  <a:cubicBezTo>
                    <a:pt x="274" y="751"/>
                    <a:pt x="274" y="751"/>
                    <a:pt x="273" y="751"/>
                  </a:cubicBezTo>
                  <a:cubicBezTo>
                    <a:pt x="272" y="750"/>
                    <a:pt x="271" y="749"/>
                    <a:pt x="271" y="749"/>
                  </a:cubicBezTo>
                  <a:cubicBezTo>
                    <a:pt x="270" y="748"/>
                    <a:pt x="270" y="748"/>
                    <a:pt x="269" y="747"/>
                  </a:cubicBezTo>
                  <a:cubicBezTo>
                    <a:pt x="268" y="747"/>
                    <a:pt x="269" y="746"/>
                    <a:pt x="268" y="746"/>
                  </a:cubicBezTo>
                  <a:cubicBezTo>
                    <a:pt x="267" y="746"/>
                    <a:pt x="267" y="745"/>
                    <a:pt x="267" y="745"/>
                  </a:cubicBezTo>
                  <a:cubicBezTo>
                    <a:pt x="267" y="745"/>
                    <a:pt x="267" y="745"/>
                    <a:pt x="266" y="744"/>
                  </a:cubicBezTo>
                  <a:cubicBezTo>
                    <a:pt x="265" y="744"/>
                    <a:pt x="265" y="744"/>
                    <a:pt x="265" y="743"/>
                  </a:cubicBezTo>
                  <a:cubicBezTo>
                    <a:pt x="266" y="743"/>
                    <a:pt x="266" y="743"/>
                    <a:pt x="267" y="742"/>
                  </a:cubicBezTo>
                  <a:cubicBezTo>
                    <a:pt x="267" y="741"/>
                    <a:pt x="267" y="741"/>
                    <a:pt x="268" y="741"/>
                  </a:cubicBezTo>
                  <a:cubicBezTo>
                    <a:pt x="269" y="741"/>
                    <a:pt x="269" y="742"/>
                    <a:pt x="270" y="741"/>
                  </a:cubicBezTo>
                  <a:cubicBezTo>
                    <a:pt x="270" y="740"/>
                    <a:pt x="269" y="740"/>
                    <a:pt x="270" y="740"/>
                  </a:cubicBezTo>
                  <a:cubicBezTo>
                    <a:pt x="271" y="740"/>
                    <a:pt x="273" y="740"/>
                    <a:pt x="273" y="739"/>
                  </a:cubicBezTo>
                  <a:cubicBezTo>
                    <a:pt x="273" y="738"/>
                    <a:pt x="272" y="739"/>
                    <a:pt x="273" y="738"/>
                  </a:cubicBezTo>
                  <a:cubicBezTo>
                    <a:pt x="274" y="737"/>
                    <a:pt x="275" y="737"/>
                    <a:pt x="276" y="737"/>
                  </a:cubicBezTo>
                  <a:cubicBezTo>
                    <a:pt x="277" y="737"/>
                    <a:pt x="278" y="736"/>
                    <a:pt x="278" y="736"/>
                  </a:cubicBezTo>
                  <a:cubicBezTo>
                    <a:pt x="278" y="736"/>
                    <a:pt x="279" y="737"/>
                    <a:pt x="279" y="737"/>
                  </a:cubicBezTo>
                  <a:cubicBezTo>
                    <a:pt x="280" y="737"/>
                    <a:pt x="282" y="736"/>
                    <a:pt x="282" y="736"/>
                  </a:cubicBezTo>
                  <a:cubicBezTo>
                    <a:pt x="284" y="737"/>
                    <a:pt x="284" y="737"/>
                    <a:pt x="284" y="737"/>
                  </a:cubicBezTo>
                  <a:cubicBezTo>
                    <a:pt x="284" y="737"/>
                    <a:pt x="284" y="737"/>
                    <a:pt x="285" y="737"/>
                  </a:cubicBezTo>
                  <a:cubicBezTo>
                    <a:pt x="286" y="737"/>
                    <a:pt x="286" y="737"/>
                    <a:pt x="287" y="737"/>
                  </a:cubicBezTo>
                  <a:cubicBezTo>
                    <a:pt x="288" y="737"/>
                    <a:pt x="289" y="737"/>
                    <a:pt x="289" y="737"/>
                  </a:cubicBezTo>
                  <a:cubicBezTo>
                    <a:pt x="289" y="737"/>
                    <a:pt x="290" y="736"/>
                    <a:pt x="291" y="736"/>
                  </a:cubicBezTo>
                  <a:cubicBezTo>
                    <a:pt x="292" y="736"/>
                    <a:pt x="292" y="736"/>
                    <a:pt x="293" y="736"/>
                  </a:cubicBezTo>
                  <a:cubicBezTo>
                    <a:pt x="294" y="736"/>
                    <a:pt x="294" y="736"/>
                    <a:pt x="294" y="736"/>
                  </a:cubicBezTo>
                  <a:cubicBezTo>
                    <a:pt x="295" y="736"/>
                    <a:pt x="296" y="737"/>
                    <a:pt x="297" y="737"/>
                  </a:cubicBezTo>
                  <a:cubicBezTo>
                    <a:pt x="297" y="736"/>
                    <a:pt x="298" y="736"/>
                    <a:pt x="299" y="736"/>
                  </a:cubicBezTo>
                  <a:cubicBezTo>
                    <a:pt x="299" y="736"/>
                    <a:pt x="299" y="736"/>
                    <a:pt x="301" y="736"/>
                  </a:cubicBezTo>
                  <a:cubicBezTo>
                    <a:pt x="302" y="736"/>
                    <a:pt x="303" y="736"/>
                    <a:pt x="303" y="736"/>
                  </a:cubicBezTo>
                  <a:cubicBezTo>
                    <a:pt x="304" y="736"/>
                    <a:pt x="304" y="736"/>
                    <a:pt x="304" y="736"/>
                  </a:cubicBezTo>
                  <a:cubicBezTo>
                    <a:pt x="305" y="736"/>
                    <a:pt x="307" y="736"/>
                    <a:pt x="307" y="736"/>
                  </a:cubicBezTo>
                  <a:cubicBezTo>
                    <a:pt x="307" y="736"/>
                    <a:pt x="307" y="734"/>
                    <a:pt x="309" y="734"/>
                  </a:cubicBezTo>
                  <a:cubicBezTo>
                    <a:pt x="311" y="734"/>
                    <a:pt x="310" y="735"/>
                    <a:pt x="312" y="734"/>
                  </a:cubicBezTo>
                  <a:cubicBezTo>
                    <a:pt x="313" y="734"/>
                    <a:pt x="313" y="733"/>
                    <a:pt x="314" y="734"/>
                  </a:cubicBezTo>
                  <a:cubicBezTo>
                    <a:pt x="315" y="734"/>
                    <a:pt x="315" y="734"/>
                    <a:pt x="316" y="734"/>
                  </a:cubicBezTo>
                  <a:cubicBezTo>
                    <a:pt x="317" y="734"/>
                    <a:pt x="318" y="734"/>
                    <a:pt x="318" y="733"/>
                  </a:cubicBezTo>
                  <a:cubicBezTo>
                    <a:pt x="319" y="733"/>
                    <a:pt x="319" y="733"/>
                    <a:pt x="320" y="732"/>
                  </a:cubicBezTo>
                  <a:cubicBezTo>
                    <a:pt x="321" y="732"/>
                    <a:pt x="323" y="731"/>
                    <a:pt x="323" y="731"/>
                  </a:cubicBezTo>
                  <a:cubicBezTo>
                    <a:pt x="324" y="730"/>
                    <a:pt x="324" y="730"/>
                    <a:pt x="324" y="730"/>
                  </a:cubicBezTo>
                  <a:cubicBezTo>
                    <a:pt x="324" y="730"/>
                    <a:pt x="325" y="730"/>
                    <a:pt x="325" y="730"/>
                  </a:cubicBezTo>
                  <a:cubicBezTo>
                    <a:pt x="326" y="730"/>
                    <a:pt x="325" y="729"/>
                    <a:pt x="326" y="730"/>
                  </a:cubicBezTo>
                  <a:cubicBezTo>
                    <a:pt x="327" y="730"/>
                    <a:pt x="327" y="730"/>
                    <a:pt x="328" y="730"/>
                  </a:cubicBezTo>
                  <a:cubicBezTo>
                    <a:pt x="328" y="730"/>
                    <a:pt x="328" y="730"/>
                    <a:pt x="329" y="730"/>
                  </a:cubicBezTo>
                  <a:cubicBezTo>
                    <a:pt x="329" y="730"/>
                    <a:pt x="332" y="729"/>
                    <a:pt x="332" y="729"/>
                  </a:cubicBezTo>
                  <a:cubicBezTo>
                    <a:pt x="332" y="729"/>
                    <a:pt x="332" y="730"/>
                    <a:pt x="333" y="731"/>
                  </a:cubicBezTo>
                  <a:cubicBezTo>
                    <a:pt x="334" y="731"/>
                    <a:pt x="335" y="731"/>
                    <a:pt x="335" y="731"/>
                  </a:cubicBezTo>
                  <a:cubicBezTo>
                    <a:pt x="336" y="731"/>
                    <a:pt x="338" y="732"/>
                    <a:pt x="338" y="732"/>
                  </a:cubicBezTo>
                  <a:cubicBezTo>
                    <a:pt x="339" y="731"/>
                    <a:pt x="339" y="731"/>
                    <a:pt x="339" y="731"/>
                  </a:cubicBezTo>
                  <a:cubicBezTo>
                    <a:pt x="339" y="731"/>
                    <a:pt x="339" y="730"/>
                    <a:pt x="340" y="730"/>
                  </a:cubicBezTo>
                  <a:cubicBezTo>
                    <a:pt x="341" y="730"/>
                    <a:pt x="342" y="730"/>
                    <a:pt x="342" y="729"/>
                  </a:cubicBezTo>
                  <a:cubicBezTo>
                    <a:pt x="343" y="729"/>
                    <a:pt x="343" y="728"/>
                    <a:pt x="343" y="727"/>
                  </a:cubicBezTo>
                  <a:cubicBezTo>
                    <a:pt x="344" y="727"/>
                    <a:pt x="345" y="726"/>
                    <a:pt x="346" y="726"/>
                  </a:cubicBezTo>
                  <a:cubicBezTo>
                    <a:pt x="347" y="726"/>
                    <a:pt x="345" y="723"/>
                    <a:pt x="345" y="723"/>
                  </a:cubicBezTo>
                  <a:cubicBezTo>
                    <a:pt x="345" y="723"/>
                    <a:pt x="345" y="722"/>
                    <a:pt x="346" y="722"/>
                  </a:cubicBezTo>
                  <a:cubicBezTo>
                    <a:pt x="346" y="722"/>
                    <a:pt x="347" y="723"/>
                    <a:pt x="347" y="722"/>
                  </a:cubicBezTo>
                  <a:cubicBezTo>
                    <a:pt x="347" y="721"/>
                    <a:pt x="347" y="719"/>
                    <a:pt x="348" y="720"/>
                  </a:cubicBezTo>
                  <a:cubicBezTo>
                    <a:pt x="348" y="720"/>
                    <a:pt x="349" y="720"/>
                    <a:pt x="349" y="720"/>
                  </a:cubicBezTo>
                  <a:cubicBezTo>
                    <a:pt x="349" y="720"/>
                    <a:pt x="349" y="720"/>
                    <a:pt x="350" y="721"/>
                  </a:cubicBezTo>
                  <a:cubicBezTo>
                    <a:pt x="351" y="722"/>
                    <a:pt x="353" y="722"/>
                    <a:pt x="353" y="722"/>
                  </a:cubicBezTo>
                  <a:cubicBezTo>
                    <a:pt x="353" y="722"/>
                    <a:pt x="353" y="721"/>
                    <a:pt x="353" y="720"/>
                  </a:cubicBezTo>
                  <a:cubicBezTo>
                    <a:pt x="353" y="719"/>
                    <a:pt x="354" y="716"/>
                    <a:pt x="354" y="716"/>
                  </a:cubicBezTo>
                  <a:cubicBezTo>
                    <a:pt x="354" y="716"/>
                    <a:pt x="354" y="717"/>
                    <a:pt x="356" y="717"/>
                  </a:cubicBezTo>
                  <a:cubicBezTo>
                    <a:pt x="358" y="718"/>
                    <a:pt x="359" y="717"/>
                    <a:pt x="359" y="717"/>
                  </a:cubicBezTo>
                  <a:cubicBezTo>
                    <a:pt x="359" y="716"/>
                    <a:pt x="359" y="716"/>
                    <a:pt x="359" y="716"/>
                  </a:cubicBezTo>
                  <a:cubicBezTo>
                    <a:pt x="360" y="716"/>
                    <a:pt x="361" y="716"/>
                    <a:pt x="361" y="716"/>
                  </a:cubicBezTo>
                  <a:cubicBezTo>
                    <a:pt x="362" y="714"/>
                    <a:pt x="362" y="714"/>
                    <a:pt x="362" y="714"/>
                  </a:cubicBezTo>
                  <a:cubicBezTo>
                    <a:pt x="362" y="714"/>
                    <a:pt x="364" y="714"/>
                    <a:pt x="364" y="714"/>
                  </a:cubicBezTo>
                  <a:cubicBezTo>
                    <a:pt x="364" y="713"/>
                    <a:pt x="364" y="712"/>
                    <a:pt x="364" y="712"/>
                  </a:cubicBezTo>
                  <a:cubicBezTo>
                    <a:pt x="367" y="710"/>
                    <a:pt x="367" y="710"/>
                    <a:pt x="367" y="710"/>
                  </a:cubicBezTo>
                  <a:cubicBezTo>
                    <a:pt x="367" y="710"/>
                    <a:pt x="368" y="710"/>
                    <a:pt x="368" y="709"/>
                  </a:cubicBezTo>
                  <a:cubicBezTo>
                    <a:pt x="368" y="708"/>
                    <a:pt x="368" y="707"/>
                    <a:pt x="368" y="707"/>
                  </a:cubicBezTo>
                  <a:cubicBezTo>
                    <a:pt x="369" y="706"/>
                    <a:pt x="369" y="706"/>
                    <a:pt x="369" y="706"/>
                  </a:cubicBezTo>
                  <a:cubicBezTo>
                    <a:pt x="370" y="705"/>
                    <a:pt x="370" y="705"/>
                    <a:pt x="370" y="705"/>
                  </a:cubicBezTo>
                  <a:cubicBezTo>
                    <a:pt x="369" y="705"/>
                    <a:pt x="369" y="705"/>
                    <a:pt x="369" y="705"/>
                  </a:cubicBezTo>
                  <a:cubicBezTo>
                    <a:pt x="370" y="704"/>
                    <a:pt x="370" y="704"/>
                    <a:pt x="370" y="704"/>
                  </a:cubicBezTo>
                  <a:cubicBezTo>
                    <a:pt x="370" y="704"/>
                    <a:pt x="371" y="704"/>
                    <a:pt x="370" y="704"/>
                  </a:cubicBezTo>
                  <a:cubicBezTo>
                    <a:pt x="369" y="703"/>
                    <a:pt x="369" y="703"/>
                    <a:pt x="369" y="703"/>
                  </a:cubicBezTo>
                  <a:cubicBezTo>
                    <a:pt x="369" y="703"/>
                    <a:pt x="367" y="702"/>
                    <a:pt x="368" y="702"/>
                  </a:cubicBezTo>
                  <a:cubicBezTo>
                    <a:pt x="369" y="702"/>
                    <a:pt x="370" y="702"/>
                    <a:pt x="370" y="702"/>
                  </a:cubicBezTo>
                  <a:cubicBezTo>
                    <a:pt x="370" y="701"/>
                    <a:pt x="370" y="701"/>
                    <a:pt x="370" y="701"/>
                  </a:cubicBezTo>
                  <a:cubicBezTo>
                    <a:pt x="370" y="701"/>
                    <a:pt x="370" y="701"/>
                    <a:pt x="370" y="701"/>
                  </a:cubicBezTo>
                  <a:cubicBezTo>
                    <a:pt x="371" y="701"/>
                    <a:pt x="372" y="701"/>
                    <a:pt x="372" y="701"/>
                  </a:cubicBezTo>
                  <a:cubicBezTo>
                    <a:pt x="372" y="701"/>
                    <a:pt x="372" y="700"/>
                    <a:pt x="372" y="700"/>
                  </a:cubicBezTo>
                  <a:cubicBezTo>
                    <a:pt x="372" y="699"/>
                    <a:pt x="373" y="699"/>
                    <a:pt x="373" y="699"/>
                  </a:cubicBezTo>
                  <a:cubicBezTo>
                    <a:pt x="373" y="699"/>
                    <a:pt x="375" y="699"/>
                    <a:pt x="375" y="699"/>
                  </a:cubicBezTo>
                  <a:cubicBezTo>
                    <a:pt x="375" y="699"/>
                    <a:pt x="375" y="699"/>
                    <a:pt x="375" y="698"/>
                  </a:cubicBezTo>
                  <a:cubicBezTo>
                    <a:pt x="375" y="697"/>
                    <a:pt x="375" y="697"/>
                    <a:pt x="375" y="696"/>
                  </a:cubicBezTo>
                  <a:cubicBezTo>
                    <a:pt x="375" y="696"/>
                    <a:pt x="374" y="696"/>
                    <a:pt x="376" y="695"/>
                  </a:cubicBezTo>
                  <a:cubicBezTo>
                    <a:pt x="377" y="694"/>
                    <a:pt x="378" y="694"/>
                    <a:pt x="378" y="694"/>
                  </a:cubicBezTo>
                  <a:cubicBezTo>
                    <a:pt x="380" y="693"/>
                    <a:pt x="380" y="693"/>
                    <a:pt x="380" y="693"/>
                  </a:cubicBezTo>
                  <a:cubicBezTo>
                    <a:pt x="380" y="693"/>
                    <a:pt x="380" y="692"/>
                    <a:pt x="380" y="691"/>
                  </a:cubicBezTo>
                  <a:cubicBezTo>
                    <a:pt x="380" y="690"/>
                    <a:pt x="380" y="689"/>
                    <a:pt x="381" y="689"/>
                  </a:cubicBezTo>
                  <a:cubicBezTo>
                    <a:pt x="381" y="689"/>
                    <a:pt x="382" y="690"/>
                    <a:pt x="382" y="689"/>
                  </a:cubicBezTo>
                  <a:cubicBezTo>
                    <a:pt x="383" y="688"/>
                    <a:pt x="382" y="688"/>
                    <a:pt x="383" y="688"/>
                  </a:cubicBezTo>
                  <a:cubicBezTo>
                    <a:pt x="384" y="688"/>
                    <a:pt x="384" y="688"/>
                    <a:pt x="384" y="688"/>
                  </a:cubicBezTo>
                  <a:cubicBezTo>
                    <a:pt x="385" y="689"/>
                    <a:pt x="385" y="689"/>
                    <a:pt x="385" y="689"/>
                  </a:cubicBezTo>
                  <a:cubicBezTo>
                    <a:pt x="385" y="689"/>
                    <a:pt x="385" y="689"/>
                    <a:pt x="386" y="689"/>
                  </a:cubicBezTo>
                  <a:cubicBezTo>
                    <a:pt x="387" y="689"/>
                    <a:pt x="387" y="689"/>
                    <a:pt x="388" y="689"/>
                  </a:cubicBezTo>
                  <a:cubicBezTo>
                    <a:pt x="388" y="688"/>
                    <a:pt x="388" y="688"/>
                    <a:pt x="388" y="688"/>
                  </a:cubicBezTo>
                  <a:cubicBezTo>
                    <a:pt x="388" y="688"/>
                    <a:pt x="388" y="688"/>
                    <a:pt x="389" y="687"/>
                  </a:cubicBezTo>
                  <a:cubicBezTo>
                    <a:pt x="390" y="685"/>
                    <a:pt x="390" y="686"/>
                    <a:pt x="391" y="685"/>
                  </a:cubicBezTo>
                  <a:cubicBezTo>
                    <a:pt x="391" y="684"/>
                    <a:pt x="389" y="685"/>
                    <a:pt x="391" y="683"/>
                  </a:cubicBezTo>
                  <a:cubicBezTo>
                    <a:pt x="393" y="682"/>
                    <a:pt x="393" y="682"/>
                    <a:pt x="393" y="682"/>
                  </a:cubicBezTo>
                  <a:cubicBezTo>
                    <a:pt x="393" y="682"/>
                    <a:pt x="393" y="681"/>
                    <a:pt x="393" y="680"/>
                  </a:cubicBezTo>
                  <a:cubicBezTo>
                    <a:pt x="393" y="680"/>
                    <a:pt x="393" y="680"/>
                    <a:pt x="394" y="679"/>
                  </a:cubicBezTo>
                  <a:cubicBezTo>
                    <a:pt x="394" y="679"/>
                    <a:pt x="394" y="678"/>
                    <a:pt x="394" y="678"/>
                  </a:cubicBezTo>
                  <a:cubicBezTo>
                    <a:pt x="395" y="678"/>
                    <a:pt x="394" y="678"/>
                    <a:pt x="395" y="678"/>
                  </a:cubicBezTo>
                  <a:cubicBezTo>
                    <a:pt x="397" y="678"/>
                    <a:pt x="398" y="677"/>
                    <a:pt x="398" y="677"/>
                  </a:cubicBezTo>
                  <a:cubicBezTo>
                    <a:pt x="399" y="676"/>
                    <a:pt x="400" y="676"/>
                    <a:pt x="400" y="676"/>
                  </a:cubicBezTo>
                  <a:cubicBezTo>
                    <a:pt x="400" y="676"/>
                    <a:pt x="400" y="677"/>
                    <a:pt x="402" y="676"/>
                  </a:cubicBezTo>
                  <a:cubicBezTo>
                    <a:pt x="403" y="676"/>
                    <a:pt x="403" y="675"/>
                    <a:pt x="403" y="675"/>
                  </a:cubicBezTo>
                  <a:cubicBezTo>
                    <a:pt x="403" y="674"/>
                    <a:pt x="403" y="674"/>
                    <a:pt x="403" y="674"/>
                  </a:cubicBezTo>
                  <a:cubicBezTo>
                    <a:pt x="404" y="674"/>
                    <a:pt x="404" y="673"/>
                    <a:pt x="405" y="673"/>
                  </a:cubicBezTo>
                  <a:cubicBezTo>
                    <a:pt x="405" y="673"/>
                    <a:pt x="406" y="672"/>
                    <a:pt x="406" y="672"/>
                  </a:cubicBezTo>
                  <a:cubicBezTo>
                    <a:pt x="406" y="671"/>
                    <a:pt x="407" y="672"/>
                    <a:pt x="406" y="671"/>
                  </a:cubicBezTo>
                  <a:cubicBezTo>
                    <a:pt x="406" y="671"/>
                    <a:pt x="405" y="671"/>
                    <a:pt x="405" y="670"/>
                  </a:cubicBezTo>
                  <a:cubicBezTo>
                    <a:pt x="406" y="669"/>
                    <a:pt x="406" y="669"/>
                    <a:pt x="406" y="669"/>
                  </a:cubicBezTo>
                  <a:cubicBezTo>
                    <a:pt x="406" y="668"/>
                    <a:pt x="406" y="668"/>
                    <a:pt x="406" y="668"/>
                  </a:cubicBezTo>
                  <a:cubicBezTo>
                    <a:pt x="408" y="667"/>
                    <a:pt x="408" y="667"/>
                    <a:pt x="408" y="667"/>
                  </a:cubicBezTo>
                  <a:cubicBezTo>
                    <a:pt x="407" y="666"/>
                    <a:pt x="406" y="666"/>
                    <a:pt x="406" y="665"/>
                  </a:cubicBezTo>
                  <a:cubicBezTo>
                    <a:pt x="406" y="665"/>
                    <a:pt x="406" y="664"/>
                    <a:pt x="406" y="664"/>
                  </a:cubicBezTo>
                  <a:cubicBezTo>
                    <a:pt x="406" y="664"/>
                    <a:pt x="406" y="664"/>
                    <a:pt x="405" y="663"/>
                  </a:cubicBezTo>
                  <a:cubicBezTo>
                    <a:pt x="405" y="663"/>
                    <a:pt x="404" y="663"/>
                    <a:pt x="404" y="662"/>
                  </a:cubicBezTo>
                  <a:cubicBezTo>
                    <a:pt x="404" y="662"/>
                    <a:pt x="404" y="662"/>
                    <a:pt x="404" y="661"/>
                  </a:cubicBezTo>
                  <a:cubicBezTo>
                    <a:pt x="405" y="661"/>
                    <a:pt x="405" y="661"/>
                    <a:pt x="405" y="660"/>
                  </a:cubicBezTo>
                  <a:cubicBezTo>
                    <a:pt x="405" y="659"/>
                    <a:pt x="405" y="661"/>
                    <a:pt x="405" y="659"/>
                  </a:cubicBezTo>
                  <a:cubicBezTo>
                    <a:pt x="405" y="657"/>
                    <a:pt x="406" y="658"/>
                    <a:pt x="406" y="657"/>
                  </a:cubicBezTo>
                  <a:cubicBezTo>
                    <a:pt x="406" y="656"/>
                    <a:pt x="406" y="654"/>
                    <a:pt x="406" y="654"/>
                  </a:cubicBezTo>
                  <a:cubicBezTo>
                    <a:pt x="407" y="654"/>
                    <a:pt x="407" y="655"/>
                    <a:pt x="408" y="655"/>
                  </a:cubicBezTo>
                  <a:cubicBezTo>
                    <a:pt x="409" y="655"/>
                    <a:pt x="409" y="654"/>
                    <a:pt x="409" y="654"/>
                  </a:cubicBezTo>
                  <a:cubicBezTo>
                    <a:pt x="409" y="653"/>
                    <a:pt x="410" y="654"/>
                    <a:pt x="409" y="653"/>
                  </a:cubicBezTo>
                  <a:cubicBezTo>
                    <a:pt x="408" y="652"/>
                    <a:pt x="408" y="652"/>
                    <a:pt x="408" y="651"/>
                  </a:cubicBezTo>
                  <a:cubicBezTo>
                    <a:pt x="408" y="649"/>
                    <a:pt x="408" y="649"/>
                    <a:pt x="408" y="649"/>
                  </a:cubicBezTo>
                  <a:cubicBezTo>
                    <a:pt x="408" y="648"/>
                    <a:pt x="408" y="647"/>
                    <a:pt x="409" y="647"/>
                  </a:cubicBezTo>
                  <a:cubicBezTo>
                    <a:pt x="410" y="647"/>
                    <a:pt x="410" y="647"/>
                    <a:pt x="410" y="646"/>
                  </a:cubicBezTo>
                  <a:cubicBezTo>
                    <a:pt x="411" y="646"/>
                    <a:pt x="412" y="645"/>
                    <a:pt x="412" y="645"/>
                  </a:cubicBezTo>
                  <a:cubicBezTo>
                    <a:pt x="412" y="645"/>
                    <a:pt x="412" y="646"/>
                    <a:pt x="413" y="645"/>
                  </a:cubicBezTo>
                  <a:cubicBezTo>
                    <a:pt x="414" y="644"/>
                    <a:pt x="416" y="644"/>
                    <a:pt x="416" y="644"/>
                  </a:cubicBezTo>
                  <a:cubicBezTo>
                    <a:pt x="416" y="644"/>
                    <a:pt x="415" y="644"/>
                    <a:pt x="416" y="643"/>
                  </a:cubicBezTo>
                  <a:cubicBezTo>
                    <a:pt x="417" y="643"/>
                    <a:pt x="418" y="642"/>
                    <a:pt x="418" y="642"/>
                  </a:cubicBezTo>
                  <a:cubicBezTo>
                    <a:pt x="421" y="641"/>
                    <a:pt x="421" y="641"/>
                    <a:pt x="421" y="641"/>
                  </a:cubicBezTo>
                  <a:cubicBezTo>
                    <a:pt x="422" y="642"/>
                    <a:pt x="422" y="642"/>
                    <a:pt x="422" y="642"/>
                  </a:cubicBezTo>
                  <a:cubicBezTo>
                    <a:pt x="424" y="642"/>
                    <a:pt x="424" y="642"/>
                    <a:pt x="424" y="642"/>
                  </a:cubicBezTo>
                  <a:cubicBezTo>
                    <a:pt x="424" y="642"/>
                    <a:pt x="425" y="642"/>
                    <a:pt x="426" y="642"/>
                  </a:cubicBezTo>
                  <a:cubicBezTo>
                    <a:pt x="427" y="642"/>
                    <a:pt x="427" y="643"/>
                    <a:pt x="428" y="643"/>
                  </a:cubicBezTo>
                  <a:cubicBezTo>
                    <a:pt x="429" y="642"/>
                    <a:pt x="430" y="641"/>
                    <a:pt x="430" y="641"/>
                  </a:cubicBezTo>
                  <a:cubicBezTo>
                    <a:pt x="430" y="641"/>
                    <a:pt x="431" y="641"/>
                    <a:pt x="432" y="641"/>
                  </a:cubicBezTo>
                  <a:cubicBezTo>
                    <a:pt x="433" y="641"/>
                    <a:pt x="433" y="641"/>
                    <a:pt x="434" y="641"/>
                  </a:cubicBezTo>
                  <a:cubicBezTo>
                    <a:pt x="435" y="641"/>
                    <a:pt x="435" y="640"/>
                    <a:pt x="436" y="640"/>
                  </a:cubicBezTo>
                  <a:cubicBezTo>
                    <a:pt x="437" y="640"/>
                    <a:pt x="438" y="640"/>
                    <a:pt x="438" y="640"/>
                  </a:cubicBezTo>
                  <a:cubicBezTo>
                    <a:pt x="439" y="640"/>
                    <a:pt x="440" y="639"/>
                    <a:pt x="440" y="639"/>
                  </a:cubicBezTo>
                  <a:cubicBezTo>
                    <a:pt x="441" y="639"/>
                    <a:pt x="441" y="639"/>
                    <a:pt x="441" y="639"/>
                  </a:cubicBezTo>
                  <a:cubicBezTo>
                    <a:pt x="441" y="639"/>
                    <a:pt x="442" y="638"/>
                    <a:pt x="443" y="638"/>
                  </a:cubicBezTo>
                  <a:cubicBezTo>
                    <a:pt x="443" y="638"/>
                    <a:pt x="444" y="638"/>
                    <a:pt x="444" y="638"/>
                  </a:cubicBezTo>
                  <a:cubicBezTo>
                    <a:pt x="445" y="638"/>
                    <a:pt x="445" y="638"/>
                    <a:pt x="445" y="638"/>
                  </a:cubicBezTo>
                  <a:cubicBezTo>
                    <a:pt x="446" y="638"/>
                    <a:pt x="446" y="638"/>
                    <a:pt x="447" y="638"/>
                  </a:cubicBezTo>
                  <a:cubicBezTo>
                    <a:pt x="448" y="637"/>
                    <a:pt x="448" y="637"/>
                    <a:pt x="449" y="638"/>
                  </a:cubicBezTo>
                  <a:cubicBezTo>
                    <a:pt x="449" y="638"/>
                    <a:pt x="451" y="639"/>
                    <a:pt x="451" y="639"/>
                  </a:cubicBezTo>
                  <a:cubicBezTo>
                    <a:pt x="451" y="639"/>
                    <a:pt x="453" y="640"/>
                    <a:pt x="453" y="639"/>
                  </a:cubicBezTo>
                  <a:cubicBezTo>
                    <a:pt x="454" y="639"/>
                    <a:pt x="453" y="639"/>
                    <a:pt x="454" y="639"/>
                  </a:cubicBezTo>
                  <a:cubicBezTo>
                    <a:pt x="455" y="639"/>
                    <a:pt x="456" y="640"/>
                    <a:pt x="456" y="640"/>
                  </a:cubicBezTo>
                  <a:cubicBezTo>
                    <a:pt x="458" y="640"/>
                    <a:pt x="458" y="640"/>
                    <a:pt x="458" y="640"/>
                  </a:cubicBezTo>
                  <a:cubicBezTo>
                    <a:pt x="460" y="641"/>
                    <a:pt x="460" y="641"/>
                    <a:pt x="460" y="641"/>
                  </a:cubicBezTo>
                  <a:cubicBezTo>
                    <a:pt x="461" y="641"/>
                    <a:pt x="461" y="641"/>
                    <a:pt x="461" y="641"/>
                  </a:cubicBezTo>
                  <a:cubicBezTo>
                    <a:pt x="467" y="627"/>
                    <a:pt x="467" y="627"/>
                    <a:pt x="467" y="627"/>
                  </a:cubicBezTo>
                  <a:cubicBezTo>
                    <a:pt x="466" y="623"/>
                    <a:pt x="466" y="623"/>
                    <a:pt x="466" y="623"/>
                  </a:cubicBezTo>
                  <a:cubicBezTo>
                    <a:pt x="466" y="623"/>
                    <a:pt x="465" y="623"/>
                    <a:pt x="465" y="622"/>
                  </a:cubicBezTo>
                  <a:cubicBezTo>
                    <a:pt x="465" y="621"/>
                    <a:pt x="465" y="617"/>
                    <a:pt x="465" y="617"/>
                  </a:cubicBezTo>
                  <a:cubicBezTo>
                    <a:pt x="461" y="617"/>
                    <a:pt x="461" y="617"/>
                    <a:pt x="461" y="617"/>
                  </a:cubicBezTo>
                  <a:cubicBezTo>
                    <a:pt x="458" y="617"/>
                    <a:pt x="458" y="617"/>
                    <a:pt x="458" y="617"/>
                  </a:cubicBezTo>
                  <a:cubicBezTo>
                    <a:pt x="457" y="617"/>
                    <a:pt x="457" y="617"/>
                    <a:pt x="457" y="617"/>
                  </a:cubicBezTo>
                  <a:cubicBezTo>
                    <a:pt x="457" y="617"/>
                    <a:pt x="458" y="616"/>
                    <a:pt x="457" y="616"/>
                  </a:cubicBezTo>
                  <a:cubicBezTo>
                    <a:pt x="457" y="615"/>
                    <a:pt x="454" y="613"/>
                    <a:pt x="454" y="613"/>
                  </a:cubicBezTo>
                  <a:cubicBezTo>
                    <a:pt x="451" y="613"/>
                    <a:pt x="451" y="613"/>
                    <a:pt x="451" y="613"/>
                  </a:cubicBezTo>
                  <a:cubicBezTo>
                    <a:pt x="446" y="606"/>
                    <a:pt x="446" y="606"/>
                    <a:pt x="446" y="606"/>
                  </a:cubicBezTo>
                  <a:cubicBezTo>
                    <a:pt x="446" y="605"/>
                    <a:pt x="446" y="605"/>
                    <a:pt x="446" y="605"/>
                  </a:cubicBezTo>
                  <a:cubicBezTo>
                    <a:pt x="446" y="605"/>
                    <a:pt x="445" y="604"/>
                    <a:pt x="446" y="602"/>
                  </a:cubicBezTo>
                  <a:cubicBezTo>
                    <a:pt x="446" y="599"/>
                    <a:pt x="446" y="599"/>
                    <a:pt x="447" y="597"/>
                  </a:cubicBezTo>
                  <a:cubicBezTo>
                    <a:pt x="448" y="595"/>
                    <a:pt x="450" y="585"/>
                    <a:pt x="450" y="585"/>
                  </a:cubicBezTo>
                  <a:cubicBezTo>
                    <a:pt x="450" y="585"/>
                    <a:pt x="450" y="585"/>
                    <a:pt x="449" y="585"/>
                  </a:cubicBezTo>
                  <a:cubicBezTo>
                    <a:pt x="448" y="585"/>
                    <a:pt x="448" y="584"/>
                    <a:pt x="447" y="585"/>
                  </a:cubicBezTo>
                  <a:cubicBezTo>
                    <a:pt x="447" y="585"/>
                    <a:pt x="446" y="585"/>
                    <a:pt x="446" y="585"/>
                  </a:cubicBezTo>
                  <a:cubicBezTo>
                    <a:pt x="445" y="585"/>
                    <a:pt x="445" y="585"/>
                    <a:pt x="445" y="585"/>
                  </a:cubicBezTo>
                  <a:cubicBezTo>
                    <a:pt x="445" y="585"/>
                    <a:pt x="444" y="586"/>
                    <a:pt x="444" y="586"/>
                  </a:cubicBezTo>
                  <a:cubicBezTo>
                    <a:pt x="443" y="586"/>
                    <a:pt x="443" y="587"/>
                    <a:pt x="443" y="586"/>
                  </a:cubicBezTo>
                  <a:cubicBezTo>
                    <a:pt x="443" y="585"/>
                    <a:pt x="442" y="585"/>
                    <a:pt x="442" y="584"/>
                  </a:cubicBezTo>
                  <a:cubicBezTo>
                    <a:pt x="442" y="583"/>
                    <a:pt x="443" y="582"/>
                    <a:pt x="443" y="581"/>
                  </a:cubicBezTo>
                  <a:cubicBezTo>
                    <a:pt x="443" y="580"/>
                    <a:pt x="442" y="580"/>
                    <a:pt x="442" y="579"/>
                  </a:cubicBezTo>
                  <a:cubicBezTo>
                    <a:pt x="442" y="578"/>
                    <a:pt x="443" y="578"/>
                    <a:pt x="442" y="577"/>
                  </a:cubicBezTo>
                  <a:cubicBezTo>
                    <a:pt x="442" y="575"/>
                    <a:pt x="441" y="574"/>
                    <a:pt x="441" y="574"/>
                  </a:cubicBezTo>
                  <a:cubicBezTo>
                    <a:pt x="441" y="574"/>
                    <a:pt x="442" y="574"/>
                    <a:pt x="441" y="573"/>
                  </a:cubicBezTo>
                  <a:cubicBezTo>
                    <a:pt x="441" y="573"/>
                    <a:pt x="440" y="573"/>
                    <a:pt x="440" y="573"/>
                  </a:cubicBezTo>
                  <a:cubicBezTo>
                    <a:pt x="440" y="571"/>
                    <a:pt x="440" y="571"/>
                    <a:pt x="440" y="571"/>
                  </a:cubicBezTo>
                  <a:cubicBezTo>
                    <a:pt x="440" y="571"/>
                    <a:pt x="440" y="571"/>
                    <a:pt x="440" y="570"/>
                  </a:cubicBezTo>
                  <a:cubicBezTo>
                    <a:pt x="440" y="569"/>
                    <a:pt x="440" y="569"/>
                    <a:pt x="439" y="569"/>
                  </a:cubicBezTo>
                  <a:cubicBezTo>
                    <a:pt x="439" y="568"/>
                    <a:pt x="438" y="568"/>
                    <a:pt x="438" y="567"/>
                  </a:cubicBezTo>
                  <a:cubicBezTo>
                    <a:pt x="438" y="567"/>
                    <a:pt x="439" y="567"/>
                    <a:pt x="438" y="566"/>
                  </a:cubicBezTo>
                  <a:cubicBezTo>
                    <a:pt x="437" y="566"/>
                    <a:pt x="436" y="565"/>
                    <a:pt x="436" y="565"/>
                  </a:cubicBezTo>
                  <a:cubicBezTo>
                    <a:pt x="436" y="565"/>
                    <a:pt x="438" y="564"/>
                    <a:pt x="438" y="564"/>
                  </a:cubicBezTo>
                  <a:cubicBezTo>
                    <a:pt x="439" y="563"/>
                    <a:pt x="439" y="562"/>
                    <a:pt x="439" y="562"/>
                  </a:cubicBezTo>
                  <a:cubicBezTo>
                    <a:pt x="441" y="561"/>
                    <a:pt x="441" y="561"/>
                    <a:pt x="441" y="561"/>
                  </a:cubicBezTo>
                  <a:cubicBezTo>
                    <a:pt x="440" y="558"/>
                    <a:pt x="440" y="558"/>
                    <a:pt x="440" y="558"/>
                  </a:cubicBezTo>
                  <a:cubicBezTo>
                    <a:pt x="442" y="556"/>
                    <a:pt x="442" y="556"/>
                    <a:pt x="442" y="556"/>
                  </a:cubicBezTo>
                  <a:cubicBezTo>
                    <a:pt x="433" y="553"/>
                    <a:pt x="433" y="553"/>
                    <a:pt x="433" y="553"/>
                  </a:cubicBezTo>
                  <a:cubicBezTo>
                    <a:pt x="430" y="550"/>
                    <a:pt x="430" y="550"/>
                    <a:pt x="430" y="550"/>
                  </a:cubicBezTo>
                  <a:cubicBezTo>
                    <a:pt x="430" y="550"/>
                    <a:pt x="429" y="548"/>
                    <a:pt x="429" y="550"/>
                  </a:cubicBezTo>
                  <a:cubicBezTo>
                    <a:pt x="429" y="551"/>
                    <a:pt x="429" y="553"/>
                    <a:pt x="429" y="553"/>
                  </a:cubicBezTo>
                  <a:cubicBezTo>
                    <a:pt x="429" y="553"/>
                    <a:pt x="428" y="554"/>
                    <a:pt x="427" y="554"/>
                  </a:cubicBezTo>
                  <a:cubicBezTo>
                    <a:pt x="426" y="554"/>
                    <a:pt x="426" y="554"/>
                    <a:pt x="425" y="555"/>
                  </a:cubicBezTo>
                  <a:cubicBezTo>
                    <a:pt x="425" y="555"/>
                    <a:pt x="424" y="554"/>
                    <a:pt x="423" y="555"/>
                  </a:cubicBezTo>
                  <a:cubicBezTo>
                    <a:pt x="422" y="556"/>
                    <a:pt x="420" y="556"/>
                    <a:pt x="419" y="556"/>
                  </a:cubicBezTo>
                  <a:cubicBezTo>
                    <a:pt x="418" y="556"/>
                    <a:pt x="416" y="556"/>
                    <a:pt x="416" y="556"/>
                  </a:cubicBezTo>
                  <a:cubicBezTo>
                    <a:pt x="415" y="555"/>
                    <a:pt x="415" y="555"/>
                    <a:pt x="415" y="555"/>
                  </a:cubicBezTo>
                  <a:cubicBezTo>
                    <a:pt x="414" y="554"/>
                    <a:pt x="414" y="554"/>
                    <a:pt x="414" y="554"/>
                  </a:cubicBezTo>
                  <a:cubicBezTo>
                    <a:pt x="413" y="553"/>
                    <a:pt x="413" y="553"/>
                    <a:pt x="413" y="553"/>
                  </a:cubicBezTo>
                  <a:cubicBezTo>
                    <a:pt x="412" y="552"/>
                    <a:pt x="412" y="552"/>
                    <a:pt x="412" y="552"/>
                  </a:cubicBezTo>
                  <a:cubicBezTo>
                    <a:pt x="412" y="550"/>
                    <a:pt x="412" y="550"/>
                    <a:pt x="412" y="550"/>
                  </a:cubicBezTo>
                  <a:cubicBezTo>
                    <a:pt x="412" y="550"/>
                    <a:pt x="412" y="550"/>
                    <a:pt x="411" y="549"/>
                  </a:cubicBezTo>
                  <a:cubicBezTo>
                    <a:pt x="411" y="549"/>
                    <a:pt x="410" y="549"/>
                    <a:pt x="410" y="549"/>
                  </a:cubicBezTo>
                  <a:cubicBezTo>
                    <a:pt x="410" y="548"/>
                    <a:pt x="409" y="548"/>
                    <a:pt x="409" y="547"/>
                  </a:cubicBezTo>
                  <a:cubicBezTo>
                    <a:pt x="410" y="547"/>
                    <a:pt x="411" y="547"/>
                    <a:pt x="411" y="545"/>
                  </a:cubicBezTo>
                  <a:cubicBezTo>
                    <a:pt x="412" y="543"/>
                    <a:pt x="412" y="542"/>
                    <a:pt x="412" y="541"/>
                  </a:cubicBezTo>
                  <a:cubicBezTo>
                    <a:pt x="412" y="541"/>
                    <a:pt x="412" y="541"/>
                    <a:pt x="412" y="541"/>
                  </a:cubicBezTo>
                  <a:cubicBezTo>
                    <a:pt x="412" y="541"/>
                    <a:pt x="414" y="539"/>
                    <a:pt x="414" y="538"/>
                  </a:cubicBezTo>
                  <a:cubicBezTo>
                    <a:pt x="415" y="537"/>
                    <a:pt x="416" y="537"/>
                    <a:pt x="416" y="536"/>
                  </a:cubicBezTo>
                  <a:cubicBezTo>
                    <a:pt x="416" y="535"/>
                    <a:pt x="416" y="534"/>
                    <a:pt x="416" y="534"/>
                  </a:cubicBezTo>
                  <a:cubicBezTo>
                    <a:pt x="416" y="534"/>
                    <a:pt x="417" y="534"/>
                    <a:pt x="417" y="534"/>
                  </a:cubicBezTo>
                  <a:cubicBezTo>
                    <a:pt x="418" y="534"/>
                    <a:pt x="418" y="534"/>
                    <a:pt x="418" y="533"/>
                  </a:cubicBezTo>
                  <a:cubicBezTo>
                    <a:pt x="418" y="532"/>
                    <a:pt x="418" y="533"/>
                    <a:pt x="419" y="532"/>
                  </a:cubicBezTo>
                  <a:cubicBezTo>
                    <a:pt x="420" y="531"/>
                    <a:pt x="422" y="531"/>
                    <a:pt x="422" y="531"/>
                  </a:cubicBezTo>
                  <a:cubicBezTo>
                    <a:pt x="422" y="531"/>
                    <a:pt x="422" y="531"/>
                    <a:pt x="423" y="530"/>
                  </a:cubicBezTo>
                  <a:cubicBezTo>
                    <a:pt x="424" y="530"/>
                    <a:pt x="425" y="530"/>
                    <a:pt x="426" y="529"/>
                  </a:cubicBezTo>
                  <a:cubicBezTo>
                    <a:pt x="426" y="529"/>
                    <a:pt x="426" y="529"/>
                    <a:pt x="427" y="528"/>
                  </a:cubicBezTo>
                  <a:cubicBezTo>
                    <a:pt x="427" y="527"/>
                    <a:pt x="427" y="527"/>
                    <a:pt x="428" y="526"/>
                  </a:cubicBezTo>
                  <a:cubicBezTo>
                    <a:pt x="428" y="526"/>
                    <a:pt x="429" y="525"/>
                    <a:pt x="430" y="525"/>
                  </a:cubicBezTo>
                  <a:cubicBezTo>
                    <a:pt x="431" y="524"/>
                    <a:pt x="431" y="524"/>
                    <a:pt x="431" y="523"/>
                  </a:cubicBezTo>
                  <a:cubicBezTo>
                    <a:pt x="431" y="522"/>
                    <a:pt x="431" y="523"/>
                    <a:pt x="432" y="522"/>
                  </a:cubicBezTo>
                  <a:cubicBezTo>
                    <a:pt x="432" y="520"/>
                    <a:pt x="433" y="520"/>
                    <a:pt x="432" y="519"/>
                  </a:cubicBezTo>
                  <a:cubicBezTo>
                    <a:pt x="432" y="519"/>
                    <a:pt x="433" y="518"/>
                    <a:pt x="432" y="518"/>
                  </a:cubicBezTo>
                  <a:cubicBezTo>
                    <a:pt x="431" y="517"/>
                    <a:pt x="431" y="516"/>
                    <a:pt x="431" y="515"/>
                  </a:cubicBezTo>
                  <a:cubicBezTo>
                    <a:pt x="430" y="514"/>
                    <a:pt x="430" y="515"/>
                    <a:pt x="429" y="514"/>
                  </a:cubicBezTo>
                  <a:cubicBezTo>
                    <a:pt x="429" y="513"/>
                    <a:pt x="430" y="512"/>
                    <a:pt x="430" y="511"/>
                  </a:cubicBezTo>
                  <a:cubicBezTo>
                    <a:pt x="430" y="510"/>
                    <a:pt x="431" y="510"/>
                    <a:pt x="429" y="510"/>
                  </a:cubicBezTo>
                  <a:cubicBezTo>
                    <a:pt x="428" y="509"/>
                    <a:pt x="428" y="508"/>
                    <a:pt x="427" y="507"/>
                  </a:cubicBezTo>
                  <a:cubicBezTo>
                    <a:pt x="426" y="506"/>
                    <a:pt x="426" y="506"/>
                    <a:pt x="425" y="505"/>
                  </a:cubicBezTo>
                  <a:cubicBezTo>
                    <a:pt x="425" y="504"/>
                    <a:pt x="425" y="504"/>
                    <a:pt x="425" y="504"/>
                  </a:cubicBezTo>
                  <a:cubicBezTo>
                    <a:pt x="424" y="503"/>
                    <a:pt x="424" y="503"/>
                    <a:pt x="424" y="502"/>
                  </a:cubicBezTo>
                  <a:cubicBezTo>
                    <a:pt x="424" y="502"/>
                    <a:pt x="425" y="501"/>
                    <a:pt x="425" y="501"/>
                  </a:cubicBezTo>
                  <a:cubicBezTo>
                    <a:pt x="425" y="501"/>
                    <a:pt x="424" y="500"/>
                    <a:pt x="424" y="500"/>
                  </a:cubicBezTo>
                  <a:cubicBezTo>
                    <a:pt x="423" y="499"/>
                    <a:pt x="422" y="499"/>
                    <a:pt x="422" y="499"/>
                  </a:cubicBezTo>
                  <a:cubicBezTo>
                    <a:pt x="425" y="497"/>
                    <a:pt x="425" y="497"/>
                    <a:pt x="425" y="497"/>
                  </a:cubicBezTo>
                  <a:cubicBezTo>
                    <a:pt x="430" y="491"/>
                    <a:pt x="430" y="491"/>
                    <a:pt x="430" y="491"/>
                  </a:cubicBezTo>
                  <a:cubicBezTo>
                    <a:pt x="430" y="489"/>
                    <a:pt x="430" y="489"/>
                    <a:pt x="430" y="489"/>
                  </a:cubicBezTo>
                  <a:cubicBezTo>
                    <a:pt x="432" y="489"/>
                    <a:pt x="432" y="489"/>
                    <a:pt x="432" y="489"/>
                  </a:cubicBezTo>
                  <a:cubicBezTo>
                    <a:pt x="432" y="489"/>
                    <a:pt x="433" y="488"/>
                    <a:pt x="433" y="487"/>
                  </a:cubicBezTo>
                  <a:cubicBezTo>
                    <a:pt x="434" y="487"/>
                    <a:pt x="434" y="487"/>
                    <a:pt x="435" y="487"/>
                  </a:cubicBezTo>
                  <a:cubicBezTo>
                    <a:pt x="435" y="487"/>
                    <a:pt x="436" y="487"/>
                    <a:pt x="437" y="486"/>
                  </a:cubicBezTo>
                  <a:cubicBezTo>
                    <a:pt x="438" y="486"/>
                    <a:pt x="439" y="486"/>
                    <a:pt x="439" y="485"/>
                  </a:cubicBezTo>
                  <a:cubicBezTo>
                    <a:pt x="440" y="485"/>
                    <a:pt x="439" y="485"/>
                    <a:pt x="440" y="485"/>
                  </a:cubicBezTo>
                  <a:cubicBezTo>
                    <a:pt x="441" y="484"/>
                    <a:pt x="442" y="485"/>
                    <a:pt x="442" y="484"/>
                  </a:cubicBezTo>
                  <a:cubicBezTo>
                    <a:pt x="443" y="483"/>
                    <a:pt x="443" y="483"/>
                    <a:pt x="443" y="483"/>
                  </a:cubicBezTo>
                  <a:cubicBezTo>
                    <a:pt x="444" y="482"/>
                    <a:pt x="444" y="482"/>
                    <a:pt x="445" y="482"/>
                  </a:cubicBezTo>
                  <a:cubicBezTo>
                    <a:pt x="445" y="481"/>
                    <a:pt x="445" y="481"/>
                    <a:pt x="446" y="480"/>
                  </a:cubicBezTo>
                  <a:cubicBezTo>
                    <a:pt x="446" y="480"/>
                    <a:pt x="446" y="479"/>
                    <a:pt x="446" y="478"/>
                  </a:cubicBezTo>
                  <a:cubicBezTo>
                    <a:pt x="446" y="477"/>
                    <a:pt x="446" y="477"/>
                    <a:pt x="446" y="477"/>
                  </a:cubicBezTo>
                  <a:cubicBezTo>
                    <a:pt x="445" y="476"/>
                    <a:pt x="445" y="476"/>
                    <a:pt x="445" y="476"/>
                  </a:cubicBezTo>
                  <a:cubicBezTo>
                    <a:pt x="445" y="476"/>
                    <a:pt x="445" y="476"/>
                    <a:pt x="444" y="475"/>
                  </a:cubicBezTo>
                  <a:cubicBezTo>
                    <a:pt x="444" y="475"/>
                    <a:pt x="443" y="475"/>
                    <a:pt x="442" y="475"/>
                  </a:cubicBezTo>
                  <a:cubicBezTo>
                    <a:pt x="442" y="475"/>
                    <a:pt x="440" y="473"/>
                    <a:pt x="440" y="473"/>
                  </a:cubicBezTo>
                  <a:cubicBezTo>
                    <a:pt x="440" y="473"/>
                    <a:pt x="439" y="472"/>
                    <a:pt x="440" y="472"/>
                  </a:cubicBezTo>
                  <a:cubicBezTo>
                    <a:pt x="441" y="471"/>
                    <a:pt x="441" y="471"/>
                    <a:pt x="441" y="471"/>
                  </a:cubicBezTo>
                  <a:cubicBezTo>
                    <a:pt x="441" y="470"/>
                    <a:pt x="441" y="470"/>
                    <a:pt x="441" y="470"/>
                  </a:cubicBezTo>
                  <a:cubicBezTo>
                    <a:pt x="441" y="470"/>
                    <a:pt x="441" y="470"/>
                    <a:pt x="440" y="469"/>
                  </a:cubicBezTo>
                  <a:cubicBezTo>
                    <a:pt x="440" y="469"/>
                    <a:pt x="441" y="469"/>
                    <a:pt x="441" y="468"/>
                  </a:cubicBezTo>
                  <a:cubicBezTo>
                    <a:pt x="441" y="467"/>
                    <a:pt x="440" y="464"/>
                    <a:pt x="440" y="464"/>
                  </a:cubicBezTo>
                  <a:cubicBezTo>
                    <a:pt x="440" y="464"/>
                    <a:pt x="438" y="462"/>
                    <a:pt x="438" y="461"/>
                  </a:cubicBezTo>
                  <a:cubicBezTo>
                    <a:pt x="438" y="461"/>
                    <a:pt x="438" y="458"/>
                    <a:pt x="438" y="458"/>
                  </a:cubicBezTo>
                  <a:cubicBezTo>
                    <a:pt x="438" y="458"/>
                    <a:pt x="439" y="457"/>
                    <a:pt x="439" y="457"/>
                  </a:cubicBezTo>
                  <a:cubicBezTo>
                    <a:pt x="440" y="457"/>
                    <a:pt x="440" y="457"/>
                    <a:pt x="440" y="456"/>
                  </a:cubicBezTo>
                  <a:cubicBezTo>
                    <a:pt x="441" y="456"/>
                    <a:pt x="441" y="455"/>
                    <a:pt x="442" y="456"/>
                  </a:cubicBezTo>
                  <a:cubicBezTo>
                    <a:pt x="443" y="456"/>
                    <a:pt x="442" y="457"/>
                    <a:pt x="444" y="456"/>
                  </a:cubicBezTo>
                  <a:cubicBezTo>
                    <a:pt x="446" y="455"/>
                    <a:pt x="448" y="454"/>
                    <a:pt x="449" y="454"/>
                  </a:cubicBezTo>
                  <a:cubicBezTo>
                    <a:pt x="449" y="454"/>
                    <a:pt x="449" y="454"/>
                    <a:pt x="450" y="453"/>
                  </a:cubicBezTo>
                  <a:cubicBezTo>
                    <a:pt x="451" y="453"/>
                    <a:pt x="454" y="452"/>
                    <a:pt x="454" y="452"/>
                  </a:cubicBezTo>
                  <a:cubicBezTo>
                    <a:pt x="454" y="452"/>
                    <a:pt x="451" y="445"/>
                    <a:pt x="451" y="445"/>
                  </a:cubicBezTo>
                  <a:cubicBezTo>
                    <a:pt x="452" y="444"/>
                    <a:pt x="453" y="442"/>
                    <a:pt x="453" y="442"/>
                  </a:cubicBezTo>
                  <a:cubicBezTo>
                    <a:pt x="453" y="442"/>
                    <a:pt x="454" y="442"/>
                    <a:pt x="454" y="442"/>
                  </a:cubicBezTo>
                  <a:cubicBezTo>
                    <a:pt x="455" y="442"/>
                    <a:pt x="455" y="442"/>
                    <a:pt x="455" y="442"/>
                  </a:cubicBezTo>
                  <a:cubicBezTo>
                    <a:pt x="456" y="439"/>
                    <a:pt x="456" y="439"/>
                    <a:pt x="456" y="439"/>
                  </a:cubicBezTo>
                  <a:cubicBezTo>
                    <a:pt x="457" y="438"/>
                    <a:pt x="457" y="438"/>
                    <a:pt x="457" y="438"/>
                  </a:cubicBezTo>
                  <a:cubicBezTo>
                    <a:pt x="457" y="438"/>
                    <a:pt x="458" y="437"/>
                    <a:pt x="459" y="436"/>
                  </a:cubicBezTo>
                  <a:cubicBezTo>
                    <a:pt x="459" y="435"/>
                    <a:pt x="460" y="435"/>
                    <a:pt x="460" y="435"/>
                  </a:cubicBezTo>
                  <a:cubicBezTo>
                    <a:pt x="461" y="434"/>
                    <a:pt x="462" y="435"/>
                    <a:pt x="462" y="434"/>
                  </a:cubicBezTo>
                  <a:cubicBezTo>
                    <a:pt x="462" y="433"/>
                    <a:pt x="461" y="433"/>
                    <a:pt x="462" y="433"/>
                  </a:cubicBezTo>
                  <a:cubicBezTo>
                    <a:pt x="463" y="433"/>
                    <a:pt x="464" y="432"/>
                    <a:pt x="464" y="432"/>
                  </a:cubicBezTo>
                  <a:cubicBezTo>
                    <a:pt x="464" y="432"/>
                    <a:pt x="465" y="433"/>
                    <a:pt x="465" y="432"/>
                  </a:cubicBezTo>
                  <a:cubicBezTo>
                    <a:pt x="465" y="431"/>
                    <a:pt x="464" y="430"/>
                    <a:pt x="464" y="429"/>
                  </a:cubicBezTo>
                  <a:cubicBezTo>
                    <a:pt x="464" y="428"/>
                    <a:pt x="464" y="428"/>
                    <a:pt x="465" y="428"/>
                  </a:cubicBezTo>
                  <a:cubicBezTo>
                    <a:pt x="466" y="427"/>
                    <a:pt x="467" y="427"/>
                    <a:pt x="467" y="427"/>
                  </a:cubicBezTo>
                  <a:cubicBezTo>
                    <a:pt x="467" y="424"/>
                    <a:pt x="467" y="424"/>
                    <a:pt x="467" y="424"/>
                  </a:cubicBezTo>
                  <a:cubicBezTo>
                    <a:pt x="467" y="424"/>
                    <a:pt x="467" y="424"/>
                    <a:pt x="467" y="422"/>
                  </a:cubicBezTo>
                  <a:cubicBezTo>
                    <a:pt x="467" y="421"/>
                    <a:pt x="468" y="421"/>
                    <a:pt x="468" y="421"/>
                  </a:cubicBezTo>
                  <a:cubicBezTo>
                    <a:pt x="468" y="420"/>
                    <a:pt x="467" y="420"/>
                    <a:pt x="467" y="419"/>
                  </a:cubicBezTo>
                  <a:cubicBezTo>
                    <a:pt x="467" y="419"/>
                    <a:pt x="467" y="419"/>
                    <a:pt x="467" y="418"/>
                  </a:cubicBezTo>
                  <a:cubicBezTo>
                    <a:pt x="467" y="417"/>
                    <a:pt x="467" y="416"/>
                    <a:pt x="467" y="416"/>
                  </a:cubicBezTo>
                  <a:cubicBezTo>
                    <a:pt x="467" y="416"/>
                    <a:pt x="466" y="415"/>
                    <a:pt x="466" y="415"/>
                  </a:cubicBezTo>
                  <a:cubicBezTo>
                    <a:pt x="465" y="414"/>
                    <a:pt x="464" y="413"/>
                    <a:pt x="464" y="413"/>
                  </a:cubicBezTo>
                  <a:cubicBezTo>
                    <a:pt x="464" y="412"/>
                    <a:pt x="465" y="410"/>
                    <a:pt x="465" y="410"/>
                  </a:cubicBezTo>
                  <a:cubicBezTo>
                    <a:pt x="465" y="410"/>
                    <a:pt x="464" y="408"/>
                    <a:pt x="465" y="408"/>
                  </a:cubicBezTo>
                  <a:cubicBezTo>
                    <a:pt x="466" y="408"/>
                    <a:pt x="468" y="408"/>
                    <a:pt x="468" y="407"/>
                  </a:cubicBezTo>
                  <a:cubicBezTo>
                    <a:pt x="469" y="406"/>
                    <a:pt x="470" y="406"/>
                    <a:pt x="470" y="406"/>
                  </a:cubicBezTo>
                  <a:cubicBezTo>
                    <a:pt x="470" y="405"/>
                    <a:pt x="470" y="404"/>
                    <a:pt x="471" y="404"/>
                  </a:cubicBezTo>
                  <a:cubicBezTo>
                    <a:pt x="471" y="404"/>
                    <a:pt x="472" y="403"/>
                    <a:pt x="472" y="402"/>
                  </a:cubicBezTo>
                  <a:cubicBezTo>
                    <a:pt x="473" y="401"/>
                    <a:pt x="473" y="401"/>
                    <a:pt x="473" y="401"/>
                  </a:cubicBezTo>
                  <a:cubicBezTo>
                    <a:pt x="474" y="401"/>
                    <a:pt x="477" y="401"/>
                    <a:pt x="478" y="401"/>
                  </a:cubicBezTo>
                  <a:cubicBezTo>
                    <a:pt x="479" y="401"/>
                    <a:pt x="479" y="401"/>
                    <a:pt x="480" y="402"/>
                  </a:cubicBezTo>
                  <a:cubicBezTo>
                    <a:pt x="482" y="402"/>
                    <a:pt x="482" y="402"/>
                    <a:pt x="483" y="402"/>
                  </a:cubicBezTo>
                  <a:cubicBezTo>
                    <a:pt x="484" y="402"/>
                    <a:pt x="484" y="402"/>
                    <a:pt x="485" y="402"/>
                  </a:cubicBezTo>
                  <a:cubicBezTo>
                    <a:pt x="486" y="402"/>
                    <a:pt x="485" y="402"/>
                    <a:pt x="487" y="402"/>
                  </a:cubicBezTo>
                  <a:cubicBezTo>
                    <a:pt x="488" y="401"/>
                    <a:pt x="492" y="399"/>
                    <a:pt x="492" y="399"/>
                  </a:cubicBezTo>
                  <a:cubicBezTo>
                    <a:pt x="492" y="399"/>
                    <a:pt x="493" y="398"/>
                    <a:pt x="495" y="399"/>
                  </a:cubicBezTo>
                  <a:cubicBezTo>
                    <a:pt x="497" y="399"/>
                    <a:pt x="497" y="398"/>
                    <a:pt x="498" y="399"/>
                  </a:cubicBezTo>
                  <a:cubicBezTo>
                    <a:pt x="500" y="399"/>
                    <a:pt x="500" y="399"/>
                    <a:pt x="502" y="399"/>
                  </a:cubicBezTo>
                  <a:cubicBezTo>
                    <a:pt x="504" y="399"/>
                    <a:pt x="506" y="399"/>
                    <a:pt x="507" y="399"/>
                  </a:cubicBezTo>
                  <a:cubicBezTo>
                    <a:pt x="508" y="400"/>
                    <a:pt x="509" y="400"/>
                    <a:pt x="509" y="400"/>
                  </a:cubicBezTo>
                  <a:cubicBezTo>
                    <a:pt x="509" y="400"/>
                    <a:pt x="511" y="400"/>
                    <a:pt x="512" y="400"/>
                  </a:cubicBezTo>
                  <a:cubicBezTo>
                    <a:pt x="512" y="400"/>
                    <a:pt x="515" y="401"/>
                    <a:pt x="515" y="401"/>
                  </a:cubicBezTo>
                  <a:cubicBezTo>
                    <a:pt x="516" y="402"/>
                    <a:pt x="516" y="402"/>
                    <a:pt x="516" y="402"/>
                  </a:cubicBezTo>
                  <a:lnTo>
                    <a:pt x="516" y="207"/>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11" name="Freeform 211"/>
            <p:cNvSpPr>
              <a:spLocks/>
            </p:cNvSpPr>
            <p:nvPr/>
          </p:nvSpPr>
          <p:spPr bwMode="auto">
            <a:xfrm>
              <a:off x="7640638" y="2646363"/>
              <a:ext cx="827088" cy="673100"/>
            </a:xfrm>
            <a:custGeom>
              <a:avLst/>
              <a:gdLst>
                <a:gd name="T0" fmla="*/ 4 w 587"/>
                <a:gd name="T1" fmla="*/ 336 h 477"/>
                <a:gd name="T2" fmla="*/ 2 w 587"/>
                <a:gd name="T3" fmla="*/ 290 h 477"/>
                <a:gd name="T4" fmla="*/ 3 w 587"/>
                <a:gd name="T5" fmla="*/ 259 h 477"/>
                <a:gd name="T6" fmla="*/ 15 w 587"/>
                <a:gd name="T7" fmla="*/ 240 h 477"/>
                <a:gd name="T8" fmla="*/ 35 w 587"/>
                <a:gd name="T9" fmla="*/ 202 h 477"/>
                <a:gd name="T10" fmla="*/ 56 w 587"/>
                <a:gd name="T11" fmla="*/ 171 h 477"/>
                <a:gd name="T12" fmla="*/ 43 w 587"/>
                <a:gd name="T13" fmla="*/ 113 h 477"/>
                <a:gd name="T14" fmla="*/ 49 w 587"/>
                <a:gd name="T15" fmla="*/ 67 h 477"/>
                <a:gd name="T16" fmla="*/ 128 w 587"/>
                <a:gd name="T17" fmla="*/ 6 h 477"/>
                <a:gd name="T18" fmla="*/ 211 w 587"/>
                <a:gd name="T19" fmla="*/ 44 h 477"/>
                <a:gd name="T20" fmla="*/ 292 w 587"/>
                <a:gd name="T21" fmla="*/ 46 h 477"/>
                <a:gd name="T22" fmla="*/ 386 w 587"/>
                <a:gd name="T23" fmla="*/ 28 h 477"/>
                <a:gd name="T24" fmla="*/ 473 w 587"/>
                <a:gd name="T25" fmla="*/ 41 h 477"/>
                <a:gd name="T26" fmla="*/ 490 w 587"/>
                <a:gd name="T27" fmla="*/ 28 h 477"/>
                <a:gd name="T28" fmla="*/ 506 w 587"/>
                <a:gd name="T29" fmla="*/ 18 h 477"/>
                <a:gd name="T30" fmla="*/ 521 w 587"/>
                <a:gd name="T31" fmla="*/ 8 h 477"/>
                <a:gd name="T32" fmla="*/ 573 w 587"/>
                <a:gd name="T33" fmla="*/ 76 h 477"/>
                <a:gd name="T34" fmla="*/ 584 w 587"/>
                <a:gd name="T35" fmla="*/ 85 h 477"/>
                <a:gd name="T36" fmla="*/ 583 w 587"/>
                <a:gd name="T37" fmla="*/ 102 h 477"/>
                <a:gd name="T38" fmla="*/ 571 w 587"/>
                <a:gd name="T39" fmla="*/ 126 h 477"/>
                <a:gd name="T40" fmla="*/ 546 w 587"/>
                <a:gd name="T41" fmla="*/ 140 h 477"/>
                <a:gd name="T42" fmla="*/ 535 w 587"/>
                <a:gd name="T43" fmla="*/ 158 h 477"/>
                <a:gd name="T44" fmla="*/ 530 w 587"/>
                <a:gd name="T45" fmla="*/ 181 h 477"/>
                <a:gd name="T46" fmla="*/ 519 w 587"/>
                <a:gd name="T47" fmla="*/ 196 h 477"/>
                <a:gd name="T48" fmla="*/ 505 w 587"/>
                <a:gd name="T49" fmla="*/ 219 h 477"/>
                <a:gd name="T50" fmla="*/ 498 w 587"/>
                <a:gd name="T51" fmla="*/ 243 h 477"/>
                <a:gd name="T52" fmla="*/ 486 w 587"/>
                <a:gd name="T53" fmla="*/ 261 h 477"/>
                <a:gd name="T54" fmla="*/ 473 w 587"/>
                <a:gd name="T55" fmla="*/ 272 h 477"/>
                <a:gd name="T56" fmla="*/ 458 w 587"/>
                <a:gd name="T57" fmla="*/ 307 h 477"/>
                <a:gd name="T58" fmla="*/ 449 w 587"/>
                <a:gd name="T59" fmla="*/ 331 h 477"/>
                <a:gd name="T60" fmla="*/ 434 w 587"/>
                <a:gd name="T61" fmla="*/ 348 h 477"/>
                <a:gd name="T62" fmla="*/ 424 w 587"/>
                <a:gd name="T63" fmla="*/ 366 h 477"/>
                <a:gd name="T64" fmla="*/ 406 w 587"/>
                <a:gd name="T65" fmla="*/ 358 h 477"/>
                <a:gd name="T66" fmla="*/ 392 w 587"/>
                <a:gd name="T67" fmla="*/ 341 h 477"/>
                <a:gd name="T68" fmla="*/ 370 w 587"/>
                <a:gd name="T69" fmla="*/ 348 h 477"/>
                <a:gd name="T70" fmla="*/ 341 w 587"/>
                <a:gd name="T71" fmla="*/ 365 h 477"/>
                <a:gd name="T72" fmla="*/ 307 w 587"/>
                <a:gd name="T73" fmla="*/ 395 h 477"/>
                <a:gd name="T74" fmla="*/ 300 w 587"/>
                <a:gd name="T75" fmla="*/ 429 h 477"/>
                <a:gd name="T76" fmla="*/ 285 w 587"/>
                <a:gd name="T77" fmla="*/ 456 h 477"/>
                <a:gd name="T78" fmla="*/ 270 w 587"/>
                <a:gd name="T79" fmla="*/ 442 h 477"/>
                <a:gd name="T80" fmla="*/ 273 w 587"/>
                <a:gd name="T81" fmla="*/ 461 h 477"/>
                <a:gd name="T82" fmla="*/ 228 w 587"/>
                <a:gd name="T83" fmla="*/ 467 h 477"/>
                <a:gd name="T84" fmla="*/ 217 w 587"/>
                <a:gd name="T85" fmla="*/ 454 h 477"/>
                <a:gd name="T86" fmla="*/ 213 w 587"/>
                <a:gd name="T87" fmla="*/ 460 h 477"/>
                <a:gd name="T88" fmla="*/ 209 w 587"/>
                <a:gd name="T89" fmla="*/ 471 h 477"/>
                <a:gd name="T90" fmla="*/ 204 w 587"/>
                <a:gd name="T91" fmla="*/ 469 h 477"/>
                <a:gd name="T92" fmla="*/ 195 w 587"/>
                <a:gd name="T93" fmla="*/ 473 h 477"/>
                <a:gd name="T94" fmla="*/ 181 w 587"/>
                <a:gd name="T95" fmla="*/ 475 h 477"/>
                <a:gd name="T96" fmla="*/ 167 w 587"/>
                <a:gd name="T97" fmla="*/ 476 h 477"/>
                <a:gd name="T98" fmla="*/ 151 w 587"/>
                <a:gd name="T99" fmla="*/ 466 h 477"/>
                <a:gd name="T100" fmla="*/ 132 w 587"/>
                <a:gd name="T101" fmla="*/ 433 h 477"/>
                <a:gd name="T102" fmla="*/ 143 w 587"/>
                <a:gd name="T103" fmla="*/ 414 h 477"/>
                <a:gd name="T104" fmla="*/ 122 w 587"/>
                <a:gd name="T105" fmla="*/ 414 h 477"/>
                <a:gd name="T106" fmla="*/ 121 w 587"/>
                <a:gd name="T107" fmla="*/ 410 h 477"/>
                <a:gd name="T108" fmla="*/ 123 w 587"/>
                <a:gd name="T109" fmla="*/ 398 h 477"/>
                <a:gd name="T110" fmla="*/ 71 w 587"/>
                <a:gd name="T111" fmla="*/ 371 h 477"/>
                <a:gd name="T112" fmla="*/ 42 w 587"/>
                <a:gd name="T113" fmla="*/ 368 h 477"/>
                <a:gd name="T114" fmla="*/ 70 w 587"/>
                <a:gd name="T115" fmla="*/ 366 h 477"/>
                <a:gd name="T116" fmla="*/ 73 w 587"/>
                <a:gd name="T117" fmla="*/ 366 h 477"/>
                <a:gd name="T118" fmla="*/ 51 w 587"/>
                <a:gd name="T119" fmla="*/ 360 h 477"/>
                <a:gd name="T120" fmla="*/ 27 w 587"/>
                <a:gd name="T121" fmla="*/ 37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477">
                  <a:moveTo>
                    <a:pt x="3" y="373"/>
                  </a:moveTo>
                  <a:cubicBezTo>
                    <a:pt x="3" y="373"/>
                    <a:pt x="2" y="372"/>
                    <a:pt x="2" y="371"/>
                  </a:cubicBezTo>
                  <a:cubicBezTo>
                    <a:pt x="2" y="370"/>
                    <a:pt x="3" y="370"/>
                    <a:pt x="3" y="369"/>
                  </a:cubicBezTo>
                  <a:cubicBezTo>
                    <a:pt x="4" y="368"/>
                    <a:pt x="3" y="368"/>
                    <a:pt x="3" y="368"/>
                  </a:cubicBezTo>
                  <a:cubicBezTo>
                    <a:pt x="3" y="367"/>
                    <a:pt x="3" y="367"/>
                    <a:pt x="4" y="366"/>
                  </a:cubicBezTo>
                  <a:cubicBezTo>
                    <a:pt x="4" y="365"/>
                    <a:pt x="4" y="365"/>
                    <a:pt x="5" y="364"/>
                  </a:cubicBezTo>
                  <a:cubicBezTo>
                    <a:pt x="5" y="363"/>
                    <a:pt x="4" y="363"/>
                    <a:pt x="4" y="362"/>
                  </a:cubicBezTo>
                  <a:cubicBezTo>
                    <a:pt x="4" y="360"/>
                    <a:pt x="4" y="360"/>
                    <a:pt x="4" y="359"/>
                  </a:cubicBezTo>
                  <a:cubicBezTo>
                    <a:pt x="4" y="358"/>
                    <a:pt x="5" y="358"/>
                    <a:pt x="5" y="358"/>
                  </a:cubicBezTo>
                  <a:cubicBezTo>
                    <a:pt x="6" y="357"/>
                    <a:pt x="6" y="356"/>
                    <a:pt x="6" y="355"/>
                  </a:cubicBezTo>
                  <a:cubicBezTo>
                    <a:pt x="6" y="353"/>
                    <a:pt x="5" y="355"/>
                    <a:pt x="5" y="355"/>
                  </a:cubicBezTo>
                  <a:cubicBezTo>
                    <a:pt x="5" y="355"/>
                    <a:pt x="4" y="354"/>
                    <a:pt x="4" y="353"/>
                  </a:cubicBezTo>
                  <a:cubicBezTo>
                    <a:pt x="3" y="352"/>
                    <a:pt x="3" y="351"/>
                    <a:pt x="3" y="349"/>
                  </a:cubicBezTo>
                  <a:cubicBezTo>
                    <a:pt x="4" y="347"/>
                    <a:pt x="4" y="347"/>
                    <a:pt x="4" y="346"/>
                  </a:cubicBezTo>
                  <a:cubicBezTo>
                    <a:pt x="3" y="345"/>
                    <a:pt x="3" y="345"/>
                    <a:pt x="3" y="344"/>
                  </a:cubicBezTo>
                  <a:cubicBezTo>
                    <a:pt x="3" y="344"/>
                    <a:pt x="3" y="343"/>
                    <a:pt x="3" y="342"/>
                  </a:cubicBezTo>
                  <a:cubicBezTo>
                    <a:pt x="3" y="341"/>
                    <a:pt x="4" y="340"/>
                    <a:pt x="4" y="340"/>
                  </a:cubicBezTo>
                  <a:cubicBezTo>
                    <a:pt x="5" y="339"/>
                    <a:pt x="4" y="338"/>
                    <a:pt x="4" y="338"/>
                  </a:cubicBezTo>
                  <a:cubicBezTo>
                    <a:pt x="4" y="337"/>
                    <a:pt x="3" y="337"/>
                    <a:pt x="4" y="336"/>
                  </a:cubicBezTo>
                  <a:cubicBezTo>
                    <a:pt x="5" y="335"/>
                    <a:pt x="4" y="334"/>
                    <a:pt x="4" y="333"/>
                  </a:cubicBezTo>
                  <a:cubicBezTo>
                    <a:pt x="5" y="332"/>
                    <a:pt x="4" y="332"/>
                    <a:pt x="4" y="331"/>
                  </a:cubicBezTo>
                  <a:cubicBezTo>
                    <a:pt x="4" y="331"/>
                    <a:pt x="4" y="331"/>
                    <a:pt x="3" y="329"/>
                  </a:cubicBezTo>
                  <a:cubicBezTo>
                    <a:pt x="3" y="327"/>
                    <a:pt x="3" y="327"/>
                    <a:pt x="4" y="325"/>
                  </a:cubicBezTo>
                  <a:cubicBezTo>
                    <a:pt x="4" y="323"/>
                    <a:pt x="5" y="323"/>
                    <a:pt x="5" y="322"/>
                  </a:cubicBezTo>
                  <a:cubicBezTo>
                    <a:pt x="6" y="321"/>
                    <a:pt x="6" y="321"/>
                    <a:pt x="7" y="320"/>
                  </a:cubicBezTo>
                  <a:cubicBezTo>
                    <a:pt x="7" y="318"/>
                    <a:pt x="7" y="319"/>
                    <a:pt x="7" y="318"/>
                  </a:cubicBezTo>
                  <a:cubicBezTo>
                    <a:pt x="6" y="317"/>
                    <a:pt x="5" y="317"/>
                    <a:pt x="5" y="316"/>
                  </a:cubicBezTo>
                  <a:cubicBezTo>
                    <a:pt x="4" y="316"/>
                    <a:pt x="3" y="316"/>
                    <a:pt x="3" y="315"/>
                  </a:cubicBezTo>
                  <a:cubicBezTo>
                    <a:pt x="3" y="313"/>
                    <a:pt x="3" y="314"/>
                    <a:pt x="3" y="313"/>
                  </a:cubicBezTo>
                  <a:cubicBezTo>
                    <a:pt x="2" y="312"/>
                    <a:pt x="2" y="312"/>
                    <a:pt x="3" y="311"/>
                  </a:cubicBezTo>
                  <a:cubicBezTo>
                    <a:pt x="3" y="309"/>
                    <a:pt x="3" y="309"/>
                    <a:pt x="3" y="307"/>
                  </a:cubicBezTo>
                  <a:cubicBezTo>
                    <a:pt x="3" y="305"/>
                    <a:pt x="3" y="306"/>
                    <a:pt x="3" y="305"/>
                  </a:cubicBezTo>
                  <a:cubicBezTo>
                    <a:pt x="3" y="304"/>
                    <a:pt x="3" y="303"/>
                    <a:pt x="3" y="302"/>
                  </a:cubicBezTo>
                  <a:cubicBezTo>
                    <a:pt x="3" y="302"/>
                    <a:pt x="2" y="301"/>
                    <a:pt x="2" y="300"/>
                  </a:cubicBezTo>
                  <a:cubicBezTo>
                    <a:pt x="2" y="299"/>
                    <a:pt x="2" y="299"/>
                    <a:pt x="1" y="299"/>
                  </a:cubicBezTo>
                  <a:cubicBezTo>
                    <a:pt x="1" y="298"/>
                    <a:pt x="1" y="298"/>
                    <a:pt x="1" y="297"/>
                  </a:cubicBezTo>
                  <a:cubicBezTo>
                    <a:pt x="1" y="296"/>
                    <a:pt x="1" y="296"/>
                    <a:pt x="1" y="295"/>
                  </a:cubicBezTo>
                  <a:cubicBezTo>
                    <a:pt x="1" y="293"/>
                    <a:pt x="1" y="293"/>
                    <a:pt x="2" y="290"/>
                  </a:cubicBezTo>
                  <a:cubicBezTo>
                    <a:pt x="3" y="288"/>
                    <a:pt x="2" y="288"/>
                    <a:pt x="2" y="287"/>
                  </a:cubicBezTo>
                  <a:cubicBezTo>
                    <a:pt x="3" y="286"/>
                    <a:pt x="3" y="286"/>
                    <a:pt x="4" y="285"/>
                  </a:cubicBezTo>
                  <a:cubicBezTo>
                    <a:pt x="4" y="284"/>
                    <a:pt x="5" y="284"/>
                    <a:pt x="5" y="283"/>
                  </a:cubicBezTo>
                  <a:cubicBezTo>
                    <a:pt x="5" y="282"/>
                    <a:pt x="4" y="282"/>
                    <a:pt x="4" y="281"/>
                  </a:cubicBezTo>
                  <a:cubicBezTo>
                    <a:pt x="3" y="280"/>
                    <a:pt x="2" y="279"/>
                    <a:pt x="1" y="279"/>
                  </a:cubicBezTo>
                  <a:cubicBezTo>
                    <a:pt x="1" y="278"/>
                    <a:pt x="1" y="278"/>
                    <a:pt x="1" y="276"/>
                  </a:cubicBezTo>
                  <a:cubicBezTo>
                    <a:pt x="0" y="275"/>
                    <a:pt x="1" y="275"/>
                    <a:pt x="1" y="274"/>
                  </a:cubicBezTo>
                  <a:cubicBezTo>
                    <a:pt x="1" y="273"/>
                    <a:pt x="1" y="273"/>
                    <a:pt x="1" y="272"/>
                  </a:cubicBezTo>
                  <a:cubicBezTo>
                    <a:pt x="2" y="272"/>
                    <a:pt x="2" y="272"/>
                    <a:pt x="3" y="271"/>
                  </a:cubicBezTo>
                  <a:cubicBezTo>
                    <a:pt x="3" y="271"/>
                    <a:pt x="3" y="271"/>
                    <a:pt x="4" y="270"/>
                  </a:cubicBezTo>
                  <a:cubicBezTo>
                    <a:pt x="4" y="269"/>
                    <a:pt x="4" y="269"/>
                    <a:pt x="4" y="268"/>
                  </a:cubicBezTo>
                  <a:cubicBezTo>
                    <a:pt x="4" y="267"/>
                    <a:pt x="4" y="267"/>
                    <a:pt x="4" y="267"/>
                  </a:cubicBezTo>
                  <a:cubicBezTo>
                    <a:pt x="5" y="266"/>
                    <a:pt x="4" y="265"/>
                    <a:pt x="4" y="265"/>
                  </a:cubicBezTo>
                  <a:cubicBezTo>
                    <a:pt x="4" y="263"/>
                    <a:pt x="4" y="263"/>
                    <a:pt x="4" y="263"/>
                  </a:cubicBezTo>
                  <a:cubicBezTo>
                    <a:pt x="4" y="262"/>
                    <a:pt x="4" y="262"/>
                    <a:pt x="4" y="262"/>
                  </a:cubicBezTo>
                  <a:cubicBezTo>
                    <a:pt x="3" y="261"/>
                    <a:pt x="3" y="261"/>
                    <a:pt x="3" y="261"/>
                  </a:cubicBezTo>
                  <a:cubicBezTo>
                    <a:pt x="3" y="261"/>
                    <a:pt x="3" y="261"/>
                    <a:pt x="4" y="260"/>
                  </a:cubicBezTo>
                  <a:cubicBezTo>
                    <a:pt x="4" y="260"/>
                    <a:pt x="4" y="259"/>
                    <a:pt x="4" y="259"/>
                  </a:cubicBezTo>
                  <a:cubicBezTo>
                    <a:pt x="3" y="259"/>
                    <a:pt x="3" y="259"/>
                    <a:pt x="3" y="259"/>
                  </a:cubicBezTo>
                  <a:cubicBezTo>
                    <a:pt x="4" y="258"/>
                    <a:pt x="4" y="258"/>
                    <a:pt x="4" y="258"/>
                  </a:cubicBezTo>
                  <a:cubicBezTo>
                    <a:pt x="4" y="258"/>
                    <a:pt x="4" y="257"/>
                    <a:pt x="4" y="257"/>
                  </a:cubicBezTo>
                  <a:cubicBezTo>
                    <a:pt x="4" y="256"/>
                    <a:pt x="4" y="256"/>
                    <a:pt x="4" y="256"/>
                  </a:cubicBezTo>
                  <a:cubicBezTo>
                    <a:pt x="4" y="255"/>
                    <a:pt x="4" y="255"/>
                    <a:pt x="4" y="255"/>
                  </a:cubicBezTo>
                  <a:cubicBezTo>
                    <a:pt x="4" y="255"/>
                    <a:pt x="3" y="254"/>
                    <a:pt x="4" y="253"/>
                  </a:cubicBezTo>
                  <a:cubicBezTo>
                    <a:pt x="4" y="253"/>
                    <a:pt x="4" y="253"/>
                    <a:pt x="5" y="253"/>
                  </a:cubicBezTo>
                  <a:cubicBezTo>
                    <a:pt x="5" y="252"/>
                    <a:pt x="4" y="252"/>
                    <a:pt x="4" y="252"/>
                  </a:cubicBezTo>
                  <a:cubicBezTo>
                    <a:pt x="4" y="252"/>
                    <a:pt x="4" y="251"/>
                    <a:pt x="5" y="251"/>
                  </a:cubicBezTo>
                  <a:cubicBezTo>
                    <a:pt x="6" y="251"/>
                    <a:pt x="4" y="250"/>
                    <a:pt x="4" y="250"/>
                  </a:cubicBezTo>
                  <a:cubicBezTo>
                    <a:pt x="5" y="249"/>
                    <a:pt x="5" y="249"/>
                    <a:pt x="5" y="249"/>
                  </a:cubicBezTo>
                  <a:cubicBezTo>
                    <a:pt x="5" y="249"/>
                    <a:pt x="5" y="248"/>
                    <a:pt x="6" y="248"/>
                  </a:cubicBezTo>
                  <a:cubicBezTo>
                    <a:pt x="6" y="247"/>
                    <a:pt x="5" y="247"/>
                    <a:pt x="5" y="247"/>
                  </a:cubicBezTo>
                  <a:cubicBezTo>
                    <a:pt x="6" y="246"/>
                    <a:pt x="6" y="246"/>
                    <a:pt x="6" y="246"/>
                  </a:cubicBezTo>
                  <a:cubicBezTo>
                    <a:pt x="6" y="246"/>
                    <a:pt x="5" y="245"/>
                    <a:pt x="4" y="244"/>
                  </a:cubicBezTo>
                  <a:cubicBezTo>
                    <a:pt x="4" y="244"/>
                    <a:pt x="5" y="243"/>
                    <a:pt x="5" y="243"/>
                  </a:cubicBezTo>
                  <a:cubicBezTo>
                    <a:pt x="6" y="242"/>
                    <a:pt x="5" y="242"/>
                    <a:pt x="5" y="241"/>
                  </a:cubicBezTo>
                  <a:cubicBezTo>
                    <a:pt x="5" y="240"/>
                    <a:pt x="6" y="240"/>
                    <a:pt x="7" y="240"/>
                  </a:cubicBezTo>
                  <a:cubicBezTo>
                    <a:pt x="8" y="240"/>
                    <a:pt x="9" y="241"/>
                    <a:pt x="11" y="241"/>
                  </a:cubicBezTo>
                  <a:cubicBezTo>
                    <a:pt x="13" y="241"/>
                    <a:pt x="14" y="240"/>
                    <a:pt x="15" y="240"/>
                  </a:cubicBezTo>
                  <a:cubicBezTo>
                    <a:pt x="17" y="240"/>
                    <a:pt x="18" y="239"/>
                    <a:pt x="20" y="239"/>
                  </a:cubicBezTo>
                  <a:cubicBezTo>
                    <a:pt x="22" y="238"/>
                    <a:pt x="20" y="238"/>
                    <a:pt x="21" y="237"/>
                  </a:cubicBezTo>
                  <a:cubicBezTo>
                    <a:pt x="21" y="236"/>
                    <a:pt x="21" y="236"/>
                    <a:pt x="22" y="235"/>
                  </a:cubicBezTo>
                  <a:cubicBezTo>
                    <a:pt x="22" y="234"/>
                    <a:pt x="21" y="233"/>
                    <a:pt x="22" y="232"/>
                  </a:cubicBezTo>
                  <a:cubicBezTo>
                    <a:pt x="22" y="231"/>
                    <a:pt x="23" y="230"/>
                    <a:pt x="23" y="230"/>
                  </a:cubicBezTo>
                  <a:cubicBezTo>
                    <a:pt x="23" y="230"/>
                    <a:pt x="24" y="228"/>
                    <a:pt x="24" y="227"/>
                  </a:cubicBezTo>
                  <a:cubicBezTo>
                    <a:pt x="24" y="226"/>
                    <a:pt x="23" y="225"/>
                    <a:pt x="23" y="224"/>
                  </a:cubicBezTo>
                  <a:cubicBezTo>
                    <a:pt x="23" y="224"/>
                    <a:pt x="23" y="223"/>
                    <a:pt x="23" y="221"/>
                  </a:cubicBezTo>
                  <a:cubicBezTo>
                    <a:pt x="23" y="220"/>
                    <a:pt x="23" y="220"/>
                    <a:pt x="24" y="219"/>
                  </a:cubicBezTo>
                  <a:cubicBezTo>
                    <a:pt x="24" y="218"/>
                    <a:pt x="25" y="219"/>
                    <a:pt x="25" y="218"/>
                  </a:cubicBezTo>
                  <a:cubicBezTo>
                    <a:pt x="26" y="217"/>
                    <a:pt x="26" y="217"/>
                    <a:pt x="27" y="215"/>
                  </a:cubicBezTo>
                  <a:cubicBezTo>
                    <a:pt x="29" y="214"/>
                    <a:pt x="28" y="214"/>
                    <a:pt x="29" y="212"/>
                  </a:cubicBezTo>
                  <a:cubicBezTo>
                    <a:pt x="29" y="211"/>
                    <a:pt x="29" y="211"/>
                    <a:pt x="30" y="211"/>
                  </a:cubicBezTo>
                  <a:cubicBezTo>
                    <a:pt x="30" y="210"/>
                    <a:pt x="31" y="211"/>
                    <a:pt x="31" y="211"/>
                  </a:cubicBezTo>
                  <a:cubicBezTo>
                    <a:pt x="32" y="211"/>
                    <a:pt x="33" y="210"/>
                    <a:pt x="34" y="209"/>
                  </a:cubicBezTo>
                  <a:cubicBezTo>
                    <a:pt x="35" y="208"/>
                    <a:pt x="33" y="208"/>
                    <a:pt x="33" y="208"/>
                  </a:cubicBezTo>
                  <a:cubicBezTo>
                    <a:pt x="33" y="207"/>
                    <a:pt x="32" y="207"/>
                    <a:pt x="32" y="206"/>
                  </a:cubicBezTo>
                  <a:cubicBezTo>
                    <a:pt x="32" y="205"/>
                    <a:pt x="32" y="204"/>
                    <a:pt x="33" y="203"/>
                  </a:cubicBezTo>
                  <a:cubicBezTo>
                    <a:pt x="33" y="202"/>
                    <a:pt x="34" y="202"/>
                    <a:pt x="35" y="202"/>
                  </a:cubicBezTo>
                  <a:cubicBezTo>
                    <a:pt x="36" y="201"/>
                    <a:pt x="38" y="201"/>
                    <a:pt x="39" y="201"/>
                  </a:cubicBezTo>
                  <a:cubicBezTo>
                    <a:pt x="40" y="201"/>
                    <a:pt x="40" y="201"/>
                    <a:pt x="41" y="201"/>
                  </a:cubicBezTo>
                  <a:cubicBezTo>
                    <a:pt x="41" y="200"/>
                    <a:pt x="42" y="200"/>
                    <a:pt x="43" y="199"/>
                  </a:cubicBezTo>
                  <a:cubicBezTo>
                    <a:pt x="45" y="198"/>
                    <a:pt x="43" y="198"/>
                    <a:pt x="44" y="197"/>
                  </a:cubicBezTo>
                  <a:cubicBezTo>
                    <a:pt x="45" y="197"/>
                    <a:pt x="46" y="195"/>
                    <a:pt x="46" y="195"/>
                  </a:cubicBezTo>
                  <a:cubicBezTo>
                    <a:pt x="47" y="194"/>
                    <a:pt x="46" y="193"/>
                    <a:pt x="46" y="191"/>
                  </a:cubicBezTo>
                  <a:cubicBezTo>
                    <a:pt x="46" y="189"/>
                    <a:pt x="46" y="190"/>
                    <a:pt x="47" y="190"/>
                  </a:cubicBezTo>
                  <a:cubicBezTo>
                    <a:pt x="47" y="189"/>
                    <a:pt x="49" y="188"/>
                    <a:pt x="49" y="187"/>
                  </a:cubicBezTo>
                  <a:cubicBezTo>
                    <a:pt x="50" y="186"/>
                    <a:pt x="49" y="186"/>
                    <a:pt x="49" y="185"/>
                  </a:cubicBezTo>
                  <a:cubicBezTo>
                    <a:pt x="49" y="184"/>
                    <a:pt x="47" y="184"/>
                    <a:pt x="47" y="184"/>
                  </a:cubicBezTo>
                  <a:cubicBezTo>
                    <a:pt x="46" y="184"/>
                    <a:pt x="46" y="182"/>
                    <a:pt x="45" y="182"/>
                  </a:cubicBezTo>
                  <a:cubicBezTo>
                    <a:pt x="45" y="181"/>
                    <a:pt x="45" y="180"/>
                    <a:pt x="45" y="179"/>
                  </a:cubicBezTo>
                  <a:cubicBezTo>
                    <a:pt x="45" y="178"/>
                    <a:pt x="45" y="177"/>
                    <a:pt x="46" y="176"/>
                  </a:cubicBezTo>
                  <a:cubicBezTo>
                    <a:pt x="47" y="174"/>
                    <a:pt x="47" y="174"/>
                    <a:pt x="47" y="174"/>
                  </a:cubicBezTo>
                  <a:cubicBezTo>
                    <a:pt x="47" y="173"/>
                    <a:pt x="47" y="173"/>
                    <a:pt x="47" y="172"/>
                  </a:cubicBezTo>
                  <a:cubicBezTo>
                    <a:pt x="48" y="171"/>
                    <a:pt x="49" y="171"/>
                    <a:pt x="49" y="171"/>
                  </a:cubicBezTo>
                  <a:cubicBezTo>
                    <a:pt x="50" y="171"/>
                    <a:pt x="51" y="173"/>
                    <a:pt x="52" y="173"/>
                  </a:cubicBezTo>
                  <a:cubicBezTo>
                    <a:pt x="53" y="174"/>
                    <a:pt x="53" y="174"/>
                    <a:pt x="55" y="174"/>
                  </a:cubicBezTo>
                  <a:cubicBezTo>
                    <a:pt x="56" y="174"/>
                    <a:pt x="56" y="173"/>
                    <a:pt x="56" y="171"/>
                  </a:cubicBezTo>
                  <a:cubicBezTo>
                    <a:pt x="56" y="170"/>
                    <a:pt x="56" y="169"/>
                    <a:pt x="56" y="168"/>
                  </a:cubicBezTo>
                  <a:cubicBezTo>
                    <a:pt x="56" y="167"/>
                    <a:pt x="56" y="167"/>
                    <a:pt x="57" y="165"/>
                  </a:cubicBezTo>
                  <a:cubicBezTo>
                    <a:pt x="58" y="164"/>
                    <a:pt x="57" y="164"/>
                    <a:pt x="57" y="163"/>
                  </a:cubicBezTo>
                  <a:cubicBezTo>
                    <a:pt x="57" y="162"/>
                    <a:pt x="58" y="160"/>
                    <a:pt x="58" y="159"/>
                  </a:cubicBezTo>
                  <a:cubicBezTo>
                    <a:pt x="57" y="158"/>
                    <a:pt x="56" y="158"/>
                    <a:pt x="56" y="158"/>
                  </a:cubicBezTo>
                  <a:cubicBezTo>
                    <a:pt x="55" y="158"/>
                    <a:pt x="54" y="157"/>
                    <a:pt x="54" y="156"/>
                  </a:cubicBezTo>
                  <a:cubicBezTo>
                    <a:pt x="54" y="156"/>
                    <a:pt x="53" y="155"/>
                    <a:pt x="53" y="155"/>
                  </a:cubicBezTo>
                  <a:cubicBezTo>
                    <a:pt x="53" y="155"/>
                    <a:pt x="52" y="154"/>
                    <a:pt x="52" y="153"/>
                  </a:cubicBezTo>
                  <a:cubicBezTo>
                    <a:pt x="52" y="152"/>
                    <a:pt x="53" y="151"/>
                    <a:pt x="54" y="149"/>
                  </a:cubicBezTo>
                  <a:cubicBezTo>
                    <a:pt x="54" y="148"/>
                    <a:pt x="54" y="148"/>
                    <a:pt x="54" y="148"/>
                  </a:cubicBezTo>
                  <a:cubicBezTo>
                    <a:pt x="54" y="147"/>
                    <a:pt x="54" y="146"/>
                    <a:pt x="54" y="146"/>
                  </a:cubicBezTo>
                  <a:cubicBezTo>
                    <a:pt x="54" y="145"/>
                    <a:pt x="52" y="143"/>
                    <a:pt x="52" y="143"/>
                  </a:cubicBezTo>
                  <a:cubicBezTo>
                    <a:pt x="51" y="143"/>
                    <a:pt x="51" y="143"/>
                    <a:pt x="51" y="143"/>
                  </a:cubicBezTo>
                  <a:cubicBezTo>
                    <a:pt x="52" y="140"/>
                    <a:pt x="52" y="140"/>
                    <a:pt x="52" y="140"/>
                  </a:cubicBezTo>
                  <a:cubicBezTo>
                    <a:pt x="51" y="137"/>
                    <a:pt x="51" y="137"/>
                    <a:pt x="51" y="137"/>
                  </a:cubicBezTo>
                  <a:cubicBezTo>
                    <a:pt x="40" y="130"/>
                    <a:pt x="40" y="130"/>
                    <a:pt x="40" y="130"/>
                  </a:cubicBezTo>
                  <a:cubicBezTo>
                    <a:pt x="40" y="130"/>
                    <a:pt x="41" y="129"/>
                    <a:pt x="41" y="127"/>
                  </a:cubicBezTo>
                  <a:cubicBezTo>
                    <a:pt x="41" y="125"/>
                    <a:pt x="42" y="119"/>
                    <a:pt x="42" y="118"/>
                  </a:cubicBezTo>
                  <a:cubicBezTo>
                    <a:pt x="43" y="117"/>
                    <a:pt x="43" y="113"/>
                    <a:pt x="43" y="113"/>
                  </a:cubicBezTo>
                  <a:cubicBezTo>
                    <a:pt x="45" y="109"/>
                    <a:pt x="45" y="109"/>
                    <a:pt x="45" y="109"/>
                  </a:cubicBezTo>
                  <a:cubicBezTo>
                    <a:pt x="46" y="110"/>
                    <a:pt x="46" y="110"/>
                    <a:pt x="46" y="110"/>
                  </a:cubicBezTo>
                  <a:cubicBezTo>
                    <a:pt x="48" y="108"/>
                    <a:pt x="48" y="108"/>
                    <a:pt x="48" y="108"/>
                  </a:cubicBezTo>
                  <a:cubicBezTo>
                    <a:pt x="48" y="108"/>
                    <a:pt x="50" y="108"/>
                    <a:pt x="49" y="107"/>
                  </a:cubicBezTo>
                  <a:cubicBezTo>
                    <a:pt x="49" y="106"/>
                    <a:pt x="49" y="106"/>
                    <a:pt x="49" y="105"/>
                  </a:cubicBezTo>
                  <a:cubicBezTo>
                    <a:pt x="49" y="105"/>
                    <a:pt x="50" y="104"/>
                    <a:pt x="49" y="104"/>
                  </a:cubicBezTo>
                  <a:cubicBezTo>
                    <a:pt x="48" y="103"/>
                    <a:pt x="47" y="104"/>
                    <a:pt x="47" y="103"/>
                  </a:cubicBezTo>
                  <a:cubicBezTo>
                    <a:pt x="47" y="102"/>
                    <a:pt x="47" y="102"/>
                    <a:pt x="47" y="101"/>
                  </a:cubicBezTo>
                  <a:cubicBezTo>
                    <a:pt x="46" y="100"/>
                    <a:pt x="46" y="100"/>
                    <a:pt x="47" y="99"/>
                  </a:cubicBezTo>
                  <a:cubicBezTo>
                    <a:pt x="47" y="98"/>
                    <a:pt x="46" y="98"/>
                    <a:pt x="47" y="97"/>
                  </a:cubicBezTo>
                  <a:cubicBezTo>
                    <a:pt x="49" y="96"/>
                    <a:pt x="50" y="96"/>
                    <a:pt x="50" y="95"/>
                  </a:cubicBezTo>
                  <a:cubicBezTo>
                    <a:pt x="50" y="95"/>
                    <a:pt x="49" y="94"/>
                    <a:pt x="49" y="93"/>
                  </a:cubicBezTo>
                  <a:cubicBezTo>
                    <a:pt x="49" y="93"/>
                    <a:pt x="49" y="91"/>
                    <a:pt x="48" y="90"/>
                  </a:cubicBezTo>
                  <a:cubicBezTo>
                    <a:pt x="47" y="89"/>
                    <a:pt x="47" y="89"/>
                    <a:pt x="47" y="88"/>
                  </a:cubicBezTo>
                  <a:cubicBezTo>
                    <a:pt x="47" y="86"/>
                    <a:pt x="48" y="86"/>
                    <a:pt x="48" y="85"/>
                  </a:cubicBezTo>
                  <a:cubicBezTo>
                    <a:pt x="48" y="83"/>
                    <a:pt x="49" y="82"/>
                    <a:pt x="49" y="81"/>
                  </a:cubicBezTo>
                  <a:cubicBezTo>
                    <a:pt x="49" y="80"/>
                    <a:pt x="49" y="77"/>
                    <a:pt x="49" y="76"/>
                  </a:cubicBezTo>
                  <a:cubicBezTo>
                    <a:pt x="48" y="75"/>
                    <a:pt x="48" y="73"/>
                    <a:pt x="48" y="71"/>
                  </a:cubicBezTo>
                  <a:cubicBezTo>
                    <a:pt x="49" y="69"/>
                    <a:pt x="48" y="68"/>
                    <a:pt x="49" y="67"/>
                  </a:cubicBezTo>
                  <a:cubicBezTo>
                    <a:pt x="51" y="66"/>
                    <a:pt x="54" y="63"/>
                    <a:pt x="55" y="62"/>
                  </a:cubicBezTo>
                  <a:cubicBezTo>
                    <a:pt x="57" y="61"/>
                    <a:pt x="57" y="60"/>
                    <a:pt x="59" y="59"/>
                  </a:cubicBezTo>
                  <a:cubicBezTo>
                    <a:pt x="60" y="58"/>
                    <a:pt x="62" y="57"/>
                    <a:pt x="62" y="56"/>
                  </a:cubicBezTo>
                  <a:cubicBezTo>
                    <a:pt x="63" y="56"/>
                    <a:pt x="66" y="52"/>
                    <a:pt x="67" y="50"/>
                  </a:cubicBezTo>
                  <a:cubicBezTo>
                    <a:pt x="68" y="48"/>
                    <a:pt x="69" y="48"/>
                    <a:pt x="70" y="47"/>
                  </a:cubicBezTo>
                  <a:cubicBezTo>
                    <a:pt x="70" y="45"/>
                    <a:pt x="71" y="45"/>
                    <a:pt x="71" y="42"/>
                  </a:cubicBezTo>
                  <a:cubicBezTo>
                    <a:pt x="71" y="39"/>
                    <a:pt x="72" y="37"/>
                    <a:pt x="72" y="35"/>
                  </a:cubicBezTo>
                  <a:cubicBezTo>
                    <a:pt x="72" y="33"/>
                    <a:pt x="72" y="31"/>
                    <a:pt x="72" y="29"/>
                  </a:cubicBezTo>
                  <a:cubicBezTo>
                    <a:pt x="72" y="26"/>
                    <a:pt x="72" y="26"/>
                    <a:pt x="72" y="24"/>
                  </a:cubicBezTo>
                  <a:cubicBezTo>
                    <a:pt x="72" y="22"/>
                    <a:pt x="72" y="20"/>
                    <a:pt x="72" y="20"/>
                  </a:cubicBezTo>
                  <a:cubicBezTo>
                    <a:pt x="77" y="20"/>
                    <a:pt x="77" y="20"/>
                    <a:pt x="77" y="20"/>
                  </a:cubicBezTo>
                  <a:cubicBezTo>
                    <a:pt x="88" y="10"/>
                    <a:pt x="88" y="10"/>
                    <a:pt x="88" y="10"/>
                  </a:cubicBezTo>
                  <a:cubicBezTo>
                    <a:pt x="107" y="5"/>
                    <a:pt x="107" y="5"/>
                    <a:pt x="107" y="5"/>
                  </a:cubicBezTo>
                  <a:cubicBezTo>
                    <a:pt x="107" y="5"/>
                    <a:pt x="108" y="6"/>
                    <a:pt x="109" y="7"/>
                  </a:cubicBezTo>
                  <a:cubicBezTo>
                    <a:pt x="110" y="7"/>
                    <a:pt x="112" y="8"/>
                    <a:pt x="113" y="8"/>
                  </a:cubicBezTo>
                  <a:cubicBezTo>
                    <a:pt x="114" y="8"/>
                    <a:pt x="114" y="8"/>
                    <a:pt x="116" y="7"/>
                  </a:cubicBezTo>
                  <a:cubicBezTo>
                    <a:pt x="118" y="7"/>
                    <a:pt x="118" y="6"/>
                    <a:pt x="119" y="7"/>
                  </a:cubicBezTo>
                  <a:cubicBezTo>
                    <a:pt x="120" y="7"/>
                    <a:pt x="122" y="7"/>
                    <a:pt x="123" y="7"/>
                  </a:cubicBezTo>
                  <a:cubicBezTo>
                    <a:pt x="124" y="7"/>
                    <a:pt x="126" y="8"/>
                    <a:pt x="128" y="6"/>
                  </a:cubicBezTo>
                  <a:cubicBezTo>
                    <a:pt x="129" y="5"/>
                    <a:pt x="130" y="4"/>
                    <a:pt x="131" y="3"/>
                  </a:cubicBezTo>
                  <a:cubicBezTo>
                    <a:pt x="131" y="3"/>
                    <a:pt x="132" y="2"/>
                    <a:pt x="134" y="2"/>
                  </a:cubicBezTo>
                  <a:cubicBezTo>
                    <a:pt x="136" y="1"/>
                    <a:pt x="139" y="0"/>
                    <a:pt x="139" y="0"/>
                  </a:cubicBezTo>
                  <a:cubicBezTo>
                    <a:pt x="140" y="0"/>
                    <a:pt x="157" y="7"/>
                    <a:pt x="157" y="7"/>
                  </a:cubicBezTo>
                  <a:cubicBezTo>
                    <a:pt x="157" y="7"/>
                    <a:pt x="160" y="8"/>
                    <a:pt x="162" y="9"/>
                  </a:cubicBezTo>
                  <a:cubicBezTo>
                    <a:pt x="165" y="9"/>
                    <a:pt x="167" y="10"/>
                    <a:pt x="168" y="10"/>
                  </a:cubicBezTo>
                  <a:cubicBezTo>
                    <a:pt x="169" y="11"/>
                    <a:pt x="170" y="12"/>
                    <a:pt x="171" y="12"/>
                  </a:cubicBezTo>
                  <a:cubicBezTo>
                    <a:pt x="171" y="12"/>
                    <a:pt x="173" y="11"/>
                    <a:pt x="173" y="11"/>
                  </a:cubicBezTo>
                  <a:cubicBezTo>
                    <a:pt x="174" y="11"/>
                    <a:pt x="176" y="10"/>
                    <a:pt x="177" y="11"/>
                  </a:cubicBezTo>
                  <a:cubicBezTo>
                    <a:pt x="179" y="12"/>
                    <a:pt x="180" y="12"/>
                    <a:pt x="181" y="13"/>
                  </a:cubicBezTo>
                  <a:cubicBezTo>
                    <a:pt x="182" y="13"/>
                    <a:pt x="183" y="12"/>
                    <a:pt x="184" y="14"/>
                  </a:cubicBezTo>
                  <a:cubicBezTo>
                    <a:pt x="186" y="16"/>
                    <a:pt x="187" y="17"/>
                    <a:pt x="188" y="18"/>
                  </a:cubicBezTo>
                  <a:cubicBezTo>
                    <a:pt x="190" y="20"/>
                    <a:pt x="192" y="22"/>
                    <a:pt x="193" y="23"/>
                  </a:cubicBezTo>
                  <a:cubicBezTo>
                    <a:pt x="194" y="25"/>
                    <a:pt x="195" y="25"/>
                    <a:pt x="196" y="27"/>
                  </a:cubicBezTo>
                  <a:cubicBezTo>
                    <a:pt x="197" y="28"/>
                    <a:pt x="198" y="28"/>
                    <a:pt x="199" y="30"/>
                  </a:cubicBezTo>
                  <a:cubicBezTo>
                    <a:pt x="200" y="32"/>
                    <a:pt x="200" y="32"/>
                    <a:pt x="201" y="35"/>
                  </a:cubicBezTo>
                  <a:cubicBezTo>
                    <a:pt x="203" y="37"/>
                    <a:pt x="203" y="37"/>
                    <a:pt x="204" y="39"/>
                  </a:cubicBezTo>
                  <a:cubicBezTo>
                    <a:pt x="205" y="40"/>
                    <a:pt x="206" y="41"/>
                    <a:pt x="207" y="42"/>
                  </a:cubicBezTo>
                  <a:cubicBezTo>
                    <a:pt x="208" y="44"/>
                    <a:pt x="210" y="44"/>
                    <a:pt x="211" y="44"/>
                  </a:cubicBezTo>
                  <a:cubicBezTo>
                    <a:pt x="212" y="44"/>
                    <a:pt x="214" y="44"/>
                    <a:pt x="215" y="44"/>
                  </a:cubicBezTo>
                  <a:cubicBezTo>
                    <a:pt x="216" y="44"/>
                    <a:pt x="219" y="43"/>
                    <a:pt x="220" y="42"/>
                  </a:cubicBezTo>
                  <a:cubicBezTo>
                    <a:pt x="220" y="41"/>
                    <a:pt x="221" y="40"/>
                    <a:pt x="222" y="39"/>
                  </a:cubicBezTo>
                  <a:cubicBezTo>
                    <a:pt x="222" y="39"/>
                    <a:pt x="224" y="38"/>
                    <a:pt x="225" y="38"/>
                  </a:cubicBezTo>
                  <a:cubicBezTo>
                    <a:pt x="227" y="38"/>
                    <a:pt x="227" y="39"/>
                    <a:pt x="229" y="39"/>
                  </a:cubicBezTo>
                  <a:cubicBezTo>
                    <a:pt x="231" y="39"/>
                    <a:pt x="232" y="40"/>
                    <a:pt x="234" y="39"/>
                  </a:cubicBezTo>
                  <a:cubicBezTo>
                    <a:pt x="235" y="38"/>
                    <a:pt x="236" y="36"/>
                    <a:pt x="239" y="35"/>
                  </a:cubicBezTo>
                  <a:cubicBezTo>
                    <a:pt x="242" y="33"/>
                    <a:pt x="245" y="32"/>
                    <a:pt x="248" y="30"/>
                  </a:cubicBezTo>
                  <a:cubicBezTo>
                    <a:pt x="250" y="28"/>
                    <a:pt x="252" y="27"/>
                    <a:pt x="253" y="27"/>
                  </a:cubicBezTo>
                  <a:cubicBezTo>
                    <a:pt x="255" y="27"/>
                    <a:pt x="256" y="28"/>
                    <a:pt x="258" y="28"/>
                  </a:cubicBezTo>
                  <a:cubicBezTo>
                    <a:pt x="261" y="28"/>
                    <a:pt x="262" y="28"/>
                    <a:pt x="264" y="28"/>
                  </a:cubicBezTo>
                  <a:cubicBezTo>
                    <a:pt x="266" y="29"/>
                    <a:pt x="265" y="29"/>
                    <a:pt x="267" y="31"/>
                  </a:cubicBezTo>
                  <a:cubicBezTo>
                    <a:pt x="270" y="32"/>
                    <a:pt x="270" y="32"/>
                    <a:pt x="273" y="34"/>
                  </a:cubicBezTo>
                  <a:cubicBezTo>
                    <a:pt x="276" y="35"/>
                    <a:pt x="276" y="34"/>
                    <a:pt x="277" y="36"/>
                  </a:cubicBezTo>
                  <a:cubicBezTo>
                    <a:pt x="278" y="38"/>
                    <a:pt x="277" y="38"/>
                    <a:pt x="279" y="39"/>
                  </a:cubicBezTo>
                  <a:cubicBezTo>
                    <a:pt x="282" y="41"/>
                    <a:pt x="281" y="41"/>
                    <a:pt x="282" y="41"/>
                  </a:cubicBezTo>
                  <a:cubicBezTo>
                    <a:pt x="284" y="41"/>
                    <a:pt x="282" y="40"/>
                    <a:pt x="285" y="41"/>
                  </a:cubicBezTo>
                  <a:cubicBezTo>
                    <a:pt x="287" y="42"/>
                    <a:pt x="289" y="41"/>
                    <a:pt x="290" y="43"/>
                  </a:cubicBezTo>
                  <a:cubicBezTo>
                    <a:pt x="291" y="44"/>
                    <a:pt x="290" y="44"/>
                    <a:pt x="292" y="46"/>
                  </a:cubicBezTo>
                  <a:cubicBezTo>
                    <a:pt x="293" y="47"/>
                    <a:pt x="293" y="48"/>
                    <a:pt x="295" y="49"/>
                  </a:cubicBezTo>
                  <a:cubicBezTo>
                    <a:pt x="298" y="49"/>
                    <a:pt x="298" y="49"/>
                    <a:pt x="301" y="51"/>
                  </a:cubicBezTo>
                  <a:cubicBezTo>
                    <a:pt x="304" y="52"/>
                    <a:pt x="305" y="52"/>
                    <a:pt x="308" y="52"/>
                  </a:cubicBezTo>
                  <a:cubicBezTo>
                    <a:pt x="310" y="53"/>
                    <a:pt x="306" y="52"/>
                    <a:pt x="311" y="53"/>
                  </a:cubicBezTo>
                  <a:cubicBezTo>
                    <a:pt x="317" y="53"/>
                    <a:pt x="315" y="53"/>
                    <a:pt x="317" y="53"/>
                  </a:cubicBezTo>
                  <a:cubicBezTo>
                    <a:pt x="320" y="53"/>
                    <a:pt x="318" y="53"/>
                    <a:pt x="323" y="53"/>
                  </a:cubicBezTo>
                  <a:cubicBezTo>
                    <a:pt x="328" y="53"/>
                    <a:pt x="327" y="54"/>
                    <a:pt x="329" y="54"/>
                  </a:cubicBezTo>
                  <a:cubicBezTo>
                    <a:pt x="332" y="53"/>
                    <a:pt x="333" y="53"/>
                    <a:pt x="335" y="54"/>
                  </a:cubicBezTo>
                  <a:cubicBezTo>
                    <a:pt x="337" y="54"/>
                    <a:pt x="339" y="54"/>
                    <a:pt x="340" y="54"/>
                  </a:cubicBezTo>
                  <a:cubicBezTo>
                    <a:pt x="341" y="54"/>
                    <a:pt x="342" y="54"/>
                    <a:pt x="343" y="53"/>
                  </a:cubicBezTo>
                  <a:cubicBezTo>
                    <a:pt x="344" y="52"/>
                    <a:pt x="347" y="48"/>
                    <a:pt x="347" y="48"/>
                  </a:cubicBezTo>
                  <a:cubicBezTo>
                    <a:pt x="347" y="48"/>
                    <a:pt x="347" y="46"/>
                    <a:pt x="349" y="44"/>
                  </a:cubicBezTo>
                  <a:cubicBezTo>
                    <a:pt x="351" y="43"/>
                    <a:pt x="350" y="44"/>
                    <a:pt x="353" y="42"/>
                  </a:cubicBezTo>
                  <a:cubicBezTo>
                    <a:pt x="355" y="41"/>
                    <a:pt x="354" y="40"/>
                    <a:pt x="357" y="38"/>
                  </a:cubicBezTo>
                  <a:cubicBezTo>
                    <a:pt x="359" y="36"/>
                    <a:pt x="358" y="36"/>
                    <a:pt x="360" y="35"/>
                  </a:cubicBezTo>
                  <a:cubicBezTo>
                    <a:pt x="362" y="34"/>
                    <a:pt x="362" y="34"/>
                    <a:pt x="365" y="33"/>
                  </a:cubicBezTo>
                  <a:cubicBezTo>
                    <a:pt x="368" y="31"/>
                    <a:pt x="366" y="31"/>
                    <a:pt x="371" y="31"/>
                  </a:cubicBezTo>
                  <a:cubicBezTo>
                    <a:pt x="376" y="30"/>
                    <a:pt x="374" y="30"/>
                    <a:pt x="378" y="30"/>
                  </a:cubicBezTo>
                  <a:cubicBezTo>
                    <a:pt x="381" y="29"/>
                    <a:pt x="384" y="28"/>
                    <a:pt x="386" y="28"/>
                  </a:cubicBezTo>
                  <a:cubicBezTo>
                    <a:pt x="388" y="27"/>
                    <a:pt x="390" y="25"/>
                    <a:pt x="391" y="26"/>
                  </a:cubicBezTo>
                  <a:cubicBezTo>
                    <a:pt x="391" y="26"/>
                    <a:pt x="430" y="25"/>
                    <a:pt x="430" y="25"/>
                  </a:cubicBezTo>
                  <a:cubicBezTo>
                    <a:pt x="430" y="25"/>
                    <a:pt x="432" y="26"/>
                    <a:pt x="433" y="26"/>
                  </a:cubicBezTo>
                  <a:cubicBezTo>
                    <a:pt x="434" y="27"/>
                    <a:pt x="435" y="26"/>
                    <a:pt x="436" y="27"/>
                  </a:cubicBezTo>
                  <a:cubicBezTo>
                    <a:pt x="437" y="28"/>
                    <a:pt x="438" y="28"/>
                    <a:pt x="439" y="29"/>
                  </a:cubicBezTo>
                  <a:cubicBezTo>
                    <a:pt x="440" y="29"/>
                    <a:pt x="440" y="29"/>
                    <a:pt x="443" y="29"/>
                  </a:cubicBezTo>
                  <a:cubicBezTo>
                    <a:pt x="445" y="30"/>
                    <a:pt x="447" y="30"/>
                    <a:pt x="449" y="31"/>
                  </a:cubicBezTo>
                  <a:cubicBezTo>
                    <a:pt x="450" y="31"/>
                    <a:pt x="452" y="31"/>
                    <a:pt x="452" y="32"/>
                  </a:cubicBezTo>
                  <a:cubicBezTo>
                    <a:pt x="453" y="33"/>
                    <a:pt x="454" y="34"/>
                    <a:pt x="455" y="35"/>
                  </a:cubicBezTo>
                  <a:cubicBezTo>
                    <a:pt x="457" y="36"/>
                    <a:pt x="456" y="37"/>
                    <a:pt x="458" y="37"/>
                  </a:cubicBezTo>
                  <a:cubicBezTo>
                    <a:pt x="460" y="38"/>
                    <a:pt x="461" y="38"/>
                    <a:pt x="462" y="38"/>
                  </a:cubicBezTo>
                  <a:cubicBezTo>
                    <a:pt x="463" y="39"/>
                    <a:pt x="463" y="40"/>
                    <a:pt x="464" y="39"/>
                  </a:cubicBezTo>
                  <a:cubicBezTo>
                    <a:pt x="465" y="39"/>
                    <a:pt x="464" y="38"/>
                    <a:pt x="465" y="38"/>
                  </a:cubicBezTo>
                  <a:cubicBezTo>
                    <a:pt x="466" y="38"/>
                    <a:pt x="465" y="37"/>
                    <a:pt x="466" y="38"/>
                  </a:cubicBezTo>
                  <a:cubicBezTo>
                    <a:pt x="467" y="39"/>
                    <a:pt x="467" y="39"/>
                    <a:pt x="468" y="39"/>
                  </a:cubicBezTo>
                  <a:cubicBezTo>
                    <a:pt x="469" y="39"/>
                    <a:pt x="469" y="38"/>
                    <a:pt x="469" y="38"/>
                  </a:cubicBezTo>
                  <a:cubicBezTo>
                    <a:pt x="470" y="39"/>
                    <a:pt x="469" y="40"/>
                    <a:pt x="470" y="40"/>
                  </a:cubicBezTo>
                  <a:cubicBezTo>
                    <a:pt x="470" y="41"/>
                    <a:pt x="471" y="40"/>
                    <a:pt x="472" y="40"/>
                  </a:cubicBezTo>
                  <a:cubicBezTo>
                    <a:pt x="473" y="40"/>
                    <a:pt x="472" y="41"/>
                    <a:pt x="473" y="41"/>
                  </a:cubicBezTo>
                  <a:cubicBezTo>
                    <a:pt x="474" y="41"/>
                    <a:pt x="475" y="40"/>
                    <a:pt x="476" y="40"/>
                  </a:cubicBezTo>
                  <a:cubicBezTo>
                    <a:pt x="477" y="40"/>
                    <a:pt x="477" y="40"/>
                    <a:pt x="477" y="40"/>
                  </a:cubicBezTo>
                  <a:cubicBezTo>
                    <a:pt x="478" y="41"/>
                    <a:pt x="479" y="41"/>
                    <a:pt x="479" y="41"/>
                  </a:cubicBezTo>
                  <a:cubicBezTo>
                    <a:pt x="479" y="41"/>
                    <a:pt x="480" y="41"/>
                    <a:pt x="480" y="40"/>
                  </a:cubicBezTo>
                  <a:cubicBezTo>
                    <a:pt x="480" y="39"/>
                    <a:pt x="479" y="39"/>
                    <a:pt x="480" y="38"/>
                  </a:cubicBezTo>
                  <a:cubicBezTo>
                    <a:pt x="481" y="37"/>
                    <a:pt x="481" y="37"/>
                    <a:pt x="481" y="37"/>
                  </a:cubicBezTo>
                  <a:cubicBezTo>
                    <a:pt x="482" y="37"/>
                    <a:pt x="483" y="38"/>
                    <a:pt x="482" y="37"/>
                  </a:cubicBezTo>
                  <a:cubicBezTo>
                    <a:pt x="482" y="36"/>
                    <a:pt x="481" y="36"/>
                    <a:pt x="481" y="35"/>
                  </a:cubicBezTo>
                  <a:cubicBezTo>
                    <a:pt x="482" y="35"/>
                    <a:pt x="482" y="35"/>
                    <a:pt x="482" y="35"/>
                  </a:cubicBezTo>
                  <a:cubicBezTo>
                    <a:pt x="482" y="34"/>
                    <a:pt x="482" y="34"/>
                    <a:pt x="482" y="33"/>
                  </a:cubicBezTo>
                  <a:cubicBezTo>
                    <a:pt x="483" y="32"/>
                    <a:pt x="483" y="32"/>
                    <a:pt x="484" y="32"/>
                  </a:cubicBezTo>
                  <a:cubicBezTo>
                    <a:pt x="484" y="32"/>
                    <a:pt x="485" y="32"/>
                    <a:pt x="485" y="32"/>
                  </a:cubicBezTo>
                  <a:cubicBezTo>
                    <a:pt x="485" y="31"/>
                    <a:pt x="484" y="31"/>
                    <a:pt x="485" y="31"/>
                  </a:cubicBezTo>
                  <a:cubicBezTo>
                    <a:pt x="486" y="30"/>
                    <a:pt x="486" y="30"/>
                    <a:pt x="487" y="30"/>
                  </a:cubicBezTo>
                  <a:cubicBezTo>
                    <a:pt x="487" y="30"/>
                    <a:pt x="488" y="29"/>
                    <a:pt x="488" y="29"/>
                  </a:cubicBezTo>
                  <a:cubicBezTo>
                    <a:pt x="488" y="29"/>
                    <a:pt x="488" y="29"/>
                    <a:pt x="488" y="30"/>
                  </a:cubicBezTo>
                  <a:cubicBezTo>
                    <a:pt x="489" y="30"/>
                    <a:pt x="488" y="31"/>
                    <a:pt x="489" y="30"/>
                  </a:cubicBezTo>
                  <a:cubicBezTo>
                    <a:pt x="489" y="30"/>
                    <a:pt x="489" y="30"/>
                    <a:pt x="489" y="29"/>
                  </a:cubicBezTo>
                  <a:cubicBezTo>
                    <a:pt x="490" y="29"/>
                    <a:pt x="490" y="28"/>
                    <a:pt x="490" y="28"/>
                  </a:cubicBezTo>
                  <a:cubicBezTo>
                    <a:pt x="490" y="28"/>
                    <a:pt x="491" y="28"/>
                    <a:pt x="491" y="28"/>
                  </a:cubicBezTo>
                  <a:cubicBezTo>
                    <a:pt x="492" y="28"/>
                    <a:pt x="492" y="28"/>
                    <a:pt x="492" y="28"/>
                  </a:cubicBezTo>
                  <a:cubicBezTo>
                    <a:pt x="492" y="27"/>
                    <a:pt x="492" y="27"/>
                    <a:pt x="492" y="27"/>
                  </a:cubicBezTo>
                  <a:cubicBezTo>
                    <a:pt x="493" y="26"/>
                    <a:pt x="493" y="26"/>
                    <a:pt x="493" y="26"/>
                  </a:cubicBezTo>
                  <a:cubicBezTo>
                    <a:pt x="493" y="25"/>
                    <a:pt x="493" y="25"/>
                    <a:pt x="493" y="25"/>
                  </a:cubicBezTo>
                  <a:cubicBezTo>
                    <a:pt x="493" y="25"/>
                    <a:pt x="493" y="24"/>
                    <a:pt x="494" y="25"/>
                  </a:cubicBezTo>
                  <a:cubicBezTo>
                    <a:pt x="495" y="25"/>
                    <a:pt x="495" y="25"/>
                    <a:pt x="495" y="25"/>
                  </a:cubicBezTo>
                  <a:cubicBezTo>
                    <a:pt x="495" y="25"/>
                    <a:pt x="495" y="24"/>
                    <a:pt x="495" y="24"/>
                  </a:cubicBezTo>
                  <a:cubicBezTo>
                    <a:pt x="496" y="24"/>
                    <a:pt x="496" y="23"/>
                    <a:pt x="496" y="23"/>
                  </a:cubicBezTo>
                  <a:cubicBezTo>
                    <a:pt x="496" y="23"/>
                    <a:pt x="496" y="23"/>
                    <a:pt x="496" y="22"/>
                  </a:cubicBezTo>
                  <a:cubicBezTo>
                    <a:pt x="497" y="22"/>
                    <a:pt x="497" y="21"/>
                    <a:pt x="497" y="21"/>
                  </a:cubicBezTo>
                  <a:cubicBezTo>
                    <a:pt x="497" y="21"/>
                    <a:pt x="497" y="20"/>
                    <a:pt x="497" y="20"/>
                  </a:cubicBezTo>
                  <a:cubicBezTo>
                    <a:pt x="498" y="20"/>
                    <a:pt x="498" y="19"/>
                    <a:pt x="499" y="20"/>
                  </a:cubicBezTo>
                  <a:cubicBezTo>
                    <a:pt x="499" y="20"/>
                    <a:pt x="500" y="20"/>
                    <a:pt x="500" y="20"/>
                  </a:cubicBezTo>
                  <a:cubicBezTo>
                    <a:pt x="500" y="20"/>
                    <a:pt x="500" y="19"/>
                    <a:pt x="501" y="19"/>
                  </a:cubicBezTo>
                  <a:cubicBezTo>
                    <a:pt x="502" y="19"/>
                    <a:pt x="502" y="19"/>
                    <a:pt x="502" y="19"/>
                  </a:cubicBezTo>
                  <a:cubicBezTo>
                    <a:pt x="503" y="19"/>
                    <a:pt x="503" y="19"/>
                    <a:pt x="503" y="18"/>
                  </a:cubicBezTo>
                  <a:cubicBezTo>
                    <a:pt x="504" y="18"/>
                    <a:pt x="504" y="18"/>
                    <a:pt x="505" y="18"/>
                  </a:cubicBezTo>
                  <a:cubicBezTo>
                    <a:pt x="505" y="18"/>
                    <a:pt x="505" y="18"/>
                    <a:pt x="506" y="18"/>
                  </a:cubicBezTo>
                  <a:cubicBezTo>
                    <a:pt x="507" y="19"/>
                    <a:pt x="507" y="19"/>
                    <a:pt x="507" y="18"/>
                  </a:cubicBezTo>
                  <a:cubicBezTo>
                    <a:pt x="508" y="17"/>
                    <a:pt x="507" y="17"/>
                    <a:pt x="508" y="17"/>
                  </a:cubicBezTo>
                  <a:cubicBezTo>
                    <a:pt x="509" y="17"/>
                    <a:pt x="509" y="17"/>
                    <a:pt x="509" y="18"/>
                  </a:cubicBezTo>
                  <a:cubicBezTo>
                    <a:pt x="510" y="18"/>
                    <a:pt x="510" y="18"/>
                    <a:pt x="510" y="18"/>
                  </a:cubicBezTo>
                  <a:cubicBezTo>
                    <a:pt x="511" y="18"/>
                    <a:pt x="511" y="18"/>
                    <a:pt x="512" y="18"/>
                  </a:cubicBezTo>
                  <a:cubicBezTo>
                    <a:pt x="513" y="18"/>
                    <a:pt x="513" y="17"/>
                    <a:pt x="514" y="18"/>
                  </a:cubicBezTo>
                  <a:cubicBezTo>
                    <a:pt x="514" y="18"/>
                    <a:pt x="514" y="18"/>
                    <a:pt x="514" y="18"/>
                  </a:cubicBezTo>
                  <a:cubicBezTo>
                    <a:pt x="515" y="18"/>
                    <a:pt x="515" y="19"/>
                    <a:pt x="515" y="18"/>
                  </a:cubicBezTo>
                  <a:cubicBezTo>
                    <a:pt x="516" y="17"/>
                    <a:pt x="515" y="17"/>
                    <a:pt x="516" y="16"/>
                  </a:cubicBezTo>
                  <a:cubicBezTo>
                    <a:pt x="517" y="16"/>
                    <a:pt x="518" y="16"/>
                    <a:pt x="517" y="15"/>
                  </a:cubicBezTo>
                  <a:cubicBezTo>
                    <a:pt x="516" y="15"/>
                    <a:pt x="516" y="14"/>
                    <a:pt x="516" y="14"/>
                  </a:cubicBezTo>
                  <a:cubicBezTo>
                    <a:pt x="516" y="14"/>
                    <a:pt x="517" y="14"/>
                    <a:pt x="517" y="14"/>
                  </a:cubicBezTo>
                  <a:cubicBezTo>
                    <a:pt x="518" y="14"/>
                    <a:pt x="518" y="14"/>
                    <a:pt x="518" y="13"/>
                  </a:cubicBezTo>
                  <a:cubicBezTo>
                    <a:pt x="518" y="13"/>
                    <a:pt x="517" y="13"/>
                    <a:pt x="518" y="13"/>
                  </a:cubicBezTo>
                  <a:cubicBezTo>
                    <a:pt x="519" y="12"/>
                    <a:pt x="520" y="12"/>
                    <a:pt x="520" y="12"/>
                  </a:cubicBezTo>
                  <a:cubicBezTo>
                    <a:pt x="520" y="11"/>
                    <a:pt x="519" y="11"/>
                    <a:pt x="520" y="11"/>
                  </a:cubicBezTo>
                  <a:cubicBezTo>
                    <a:pt x="520" y="10"/>
                    <a:pt x="520" y="10"/>
                    <a:pt x="520" y="10"/>
                  </a:cubicBezTo>
                  <a:cubicBezTo>
                    <a:pt x="520" y="10"/>
                    <a:pt x="520" y="9"/>
                    <a:pt x="521" y="9"/>
                  </a:cubicBezTo>
                  <a:cubicBezTo>
                    <a:pt x="521" y="9"/>
                    <a:pt x="521" y="8"/>
                    <a:pt x="521" y="8"/>
                  </a:cubicBezTo>
                  <a:cubicBezTo>
                    <a:pt x="521" y="8"/>
                    <a:pt x="522" y="9"/>
                    <a:pt x="522" y="9"/>
                  </a:cubicBezTo>
                  <a:cubicBezTo>
                    <a:pt x="523" y="9"/>
                    <a:pt x="536" y="9"/>
                    <a:pt x="536" y="9"/>
                  </a:cubicBezTo>
                  <a:cubicBezTo>
                    <a:pt x="558" y="40"/>
                    <a:pt x="558" y="40"/>
                    <a:pt x="558" y="40"/>
                  </a:cubicBezTo>
                  <a:cubicBezTo>
                    <a:pt x="564" y="66"/>
                    <a:pt x="564" y="66"/>
                    <a:pt x="564" y="66"/>
                  </a:cubicBezTo>
                  <a:cubicBezTo>
                    <a:pt x="564" y="69"/>
                    <a:pt x="564" y="69"/>
                    <a:pt x="564" y="69"/>
                  </a:cubicBezTo>
                  <a:cubicBezTo>
                    <a:pt x="562" y="70"/>
                    <a:pt x="562" y="70"/>
                    <a:pt x="562" y="70"/>
                  </a:cubicBezTo>
                  <a:cubicBezTo>
                    <a:pt x="562" y="71"/>
                    <a:pt x="562" y="71"/>
                    <a:pt x="562" y="71"/>
                  </a:cubicBezTo>
                  <a:cubicBezTo>
                    <a:pt x="563" y="72"/>
                    <a:pt x="563" y="72"/>
                    <a:pt x="563" y="72"/>
                  </a:cubicBezTo>
                  <a:cubicBezTo>
                    <a:pt x="563" y="72"/>
                    <a:pt x="564" y="72"/>
                    <a:pt x="563" y="72"/>
                  </a:cubicBezTo>
                  <a:cubicBezTo>
                    <a:pt x="563" y="73"/>
                    <a:pt x="563" y="73"/>
                    <a:pt x="563" y="73"/>
                  </a:cubicBezTo>
                  <a:cubicBezTo>
                    <a:pt x="563" y="74"/>
                    <a:pt x="563" y="74"/>
                    <a:pt x="563" y="74"/>
                  </a:cubicBezTo>
                  <a:cubicBezTo>
                    <a:pt x="563" y="74"/>
                    <a:pt x="564" y="75"/>
                    <a:pt x="565" y="75"/>
                  </a:cubicBezTo>
                  <a:cubicBezTo>
                    <a:pt x="566" y="75"/>
                    <a:pt x="567" y="76"/>
                    <a:pt x="567" y="76"/>
                  </a:cubicBezTo>
                  <a:cubicBezTo>
                    <a:pt x="568" y="76"/>
                    <a:pt x="568" y="75"/>
                    <a:pt x="568" y="76"/>
                  </a:cubicBezTo>
                  <a:cubicBezTo>
                    <a:pt x="569" y="77"/>
                    <a:pt x="569" y="77"/>
                    <a:pt x="569" y="76"/>
                  </a:cubicBezTo>
                  <a:cubicBezTo>
                    <a:pt x="569" y="76"/>
                    <a:pt x="569" y="76"/>
                    <a:pt x="570" y="76"/>
                  </a:cubicBezTo>
                  <a:cubicBezTo>
                    <a:pt x="570" y="76"/>
                    <a:pt x="571" y="75"/>
                    <a:pt x="571" y="75"/>
                  </a:cubicBezTo>
                  <a:cubicBezTo>
                    <a:pt x="571" y="76"/>
                    <a:pt x="572" y="76"/>
                    <a:pt x="572" y="76"/>
                  </a:cubicBezTo>
                  <a:cubicBezTo>
                    <a:pt x="573" y="76"/>
                    <a:pt x="572" y="76"/>
                    <a:pt x="573" y="76"/>
                  </a:cubicBezTo>
                  <a:cubicBezTo>
                    <a:pt x="574" y="76"/>
                    <a:pt x="573" y="75"/>
                    <a:pt x="574" y="76"/>
                  </a:cubicBezTo>
                  <a:cubicBezTo>
                    <a:pt x="575" y="76"/>
                    <a:pt x="574" y="76"/>
                    <a:pt x="575" y="76"/>
                  </a:cubicBezTo>
                  <a:cubicBezTo>
                    <a:pt x="575" y="76"/>
                    <a:pt x="576" y="76"/>
                    <a:pt x="576" y="76"/>
                  </a:cubicBezTo>
                  <a:cubicBezTo>
                    <a:pt x="576" y="77"/>
                    <a:pt x="576" y="77"/>
                    <a:pt x="576" y="77"/>
                  </a:cubicBezTo>
                  <a:cubicBezTo>
                    <a:pt x="577" y="76"/>
                    <a:pt x="577" y="76"/>
                    <a:pt x="577" y="76"/>
                  </a:cubicBezTo>
                  <a:cubicBezTo>
                    <a:pt x="577" y="76"/>
                    <a:pt x="577" y="77"/>
                    <a:pt x="578" y="77"/>
                  </a:cubicBezTo>
                  <a:cubicBezTo>
                    <a:pt x="578" y="78"/>
                    <a:pt x="579" y="78"/>
                    <a:pt x="579" y="78"/>
                  </a:cubicBezTo>
                  <a:cubicBezTo>
                    <a:pt x="579" y="78"/>
                    <a:pt x="580" y="77"/>
                    <a:pt x="579" y="78"/>
                  </a:cubicBezTo>
                  <a:cubicBezTo>
                    <a:pt x="579" y="79"/>
                    <a:pt x="579" y="79"/>
                    <a:pt x="579" y="79"/>
                  </a:cubicBezTo>
                  <a:cubicBezTo>
                    <a:pt x="579" y="79"/>
                    <a:pt x="579" y="80"/>
                    <a:pt x="580" y="80"/>
                  </a:cubicBezTo>
                  <a:cubicBezTo>
                    <a:pt x="580" y="80"/>
                    <a:pt x="581" y="80"/>
                    <a:pt x="581" y="80"/>
                  </a:cubicBezTo>
                  <a:cubicBezTo>
                    <a:pt x="581" y="80"/>
                    <a:pt x="581" y="81"/>
                    <a:pt x="581" y="81"/>
                  </a:cubicBezTo>
                  <a:cubicBezTo>
                    <a:pt x="581" y="81"/>
                    <a:pt x="580" y="81"/>
                    <a:pt x="581" y="82"/>
                  </a:cubicBezTo>
                  <a:cubicBezTo>
                    <a:pt x="581" y="82"/>
                    <a:pt x="581" y="81"/>
                    <a:pt x="581" y="82"/>
                  </a:cubicBezTo>
                  <a:cubicBezTo>
                    <a:pt x="581" y="82"/>
                    <a:pt x="581" y="83"/>
                    <a:pt x="581" y="83"/>
                  </a:cubicBezTo>
                  <a:cubicBezTo>
                    <a:pt x="581" y="83"/>
                    <a:pt x="582" y="83"/>
                    <a:pt x="582" y="83"/>
                  </a:cubicBezTo>
                  <a:cubicBezTo>
                    <a:pt x="582" y="83"/>
                    <a:pt x="583" y="83"/>
                    <a:pt x="583" y="83"/>
                  </a:cubicBezTo>
                  <a:cubicBezTo>
                    <a:pt x="583" y="83"/>
                    <a:pt x="583" y="83"/>
                    <a:pt x="583" y="84"/>
                  </a:cubicBezTo>
                  <a:cubicBezTo>
                    <a:pt x="583" y="84"/>
                    <a:pt x="583" y="85"/>
                    <a:pt x="584" y="85"/>
                  </a:cubicBezTo>
                  <a:cubicBezTo>
                    <a:pt x="584" y="85"/>
                    <a:pt x="584" y="85"/>
                    <a:pt x="584" y="85"/>
                  </a:cubicBezTo>
                  <a:cubicBezTo>
                    <a:pt x="585" y="85"/>
                    <a:pt x="585" y="84"/>
                    <a:pt x="586" y="84"/>
                  </a:cubicBezTo>
                  <a:cubicBezTo>
                    <a:pt x="586" y="85"/>
                    <a:pt x="587" y="86"/>
                    <a:pt x="587" y="86"/>
                  </a:cubicBezTo>
                  <a:cubicBezTo>
                    <a:pt x="587" y="87"/>
                    <a:pt x="586" y="87"/>
                    <a:pt x="586" y="87"/>
                  </a:cubicBezTo>
                  <a:cubicBezTo>
                    <a:pt x="586" y="87"/>
                    <a:pt x="586" y="87"/>
                    <a:pt x="586" y="88"/>
                  </a:cubicBezTo>
                  <a:cubicBezTo>
                    <a:pt x="586" y="88"/>
                    <a:pt x="587" y="88"/>
                    <a:pt x="586" y="89"/>
                  </a:cubicBezTo>
                  <a:cubicBezTo>
                    <a:pt x="585" y="90"/>
                    <a:pt x="585" y="89"/>
                    <a:pt x="585" y="90"/>
                  </a:cubicBezTo>
                  <a:cubicBezTo>
                    <a:pt x="585" y="91"/>
                    <a:pt x="585" y="91"/>
                    <a:pt x="585" y="91"/>
                  </a:cubicBezTo>
                  <a:cubicBezTo>
                    <a:pt x="584" y="92"/>
                    <a:pt x="584" y="92"/>
                    <a:pt x="584" y="92"/>
                  </a:cubicBezTo>
                  <a:cubicBezTo>
                    <a:pt x="584" y="92"/>
                    <a:pt x="584" y="92"/>
                    <a:pt x="584" y="93"/>
                  </a:cubicBezTo>
                  <a:cubicBezTo>
                    <a:pt x="585" y="93"/>
                    <a:pt x="585" y="94"/>
                    <a:pt x="585" y="94"/>
                  </a:cubicBezTo>
                  <a:cubicBezTo>
                    <a:pt x="585" y="95"/>
                    <a:pt x="586" y="95"/>
                    <a:pt x="586" y="96"/>
                  </a:cubicBezTo>
                  <a:cubicBezTo>
                    <a:pt x="586" y="96"/>
                    <a:pt x="586" y="96"/>
                    <a:pt x="586" y="97"/>
                  </a:cubicBezTo>
                  <a:cubicBezTo>
                    <a:pt x="585" y="97"/>
                    <a:pt x="585" y="97"/>
                    <a:pt x="585" y="97"/>
                  </a:cubicBezTo>
                  <a:cubicBezTo>
                    <a:pt x="585" y="98"/>
                    <a:pt x="586" y="98"/>
                    <a:pt x="585" y="98"/>
                  </a:cubicBezTo>
                  <a:cubicBezTo>
                    <a:pt x="585" y="99"/>
                    <a:pt x="585" y="99"/>
                    <a:pt x="584" y="100"/>
                  </a:cubicBezTo>
                  <a:cubicBezTo>
                    <a:pt x="584" y="100"/>
                    <a:pt x="583" y="101"/>
                    <a:pt x="583" y="101"/>
                  </a:cubicBezTo>
                  <a:cubicBezTo>
                    <a:pt x="583" y="101"/>
                    <a:pt x="583" y="101"/>
                    <a:pt x="583" y="101"/>
                  </a:cubicBezTo>
                  <a:cubicBezTo>
                    <a:pt x="583" y="101"/>
                    <a:pt x="583" y="102"/>
                    <a:pt x="583" y="102"/>
                  </a:cubicBezTo>
                  <a:cubicBezTo>
                    <a:pt x="583" y="102"/>
                    <a:pt x="583" y="103"/>
                    <a:pt x="583" y="103"/>
                  </a:cubicBezTo>
                  <a:cubicBezTo>
                    <a:pt x="583" y="104"/>
                    <a:pt x="583" y="105"/>
                    <a:pt x="583" y="105"/>
                  </a:cubicBezTo>
                  <a:cubicBezTo>
                    <a:pt x="583" y="105"/>
                    <a:pt x="584" y="105"/>
                    <a:pt x="583" y="105"/>
                  </a:cubicBezTo>
                  <a:cubicBezTo>
                    <a:pt x="583" y="106"/>
                    <a:pt x="582" y="106"/>
                    <a:pt x="582" y="107"/>
                  </a:cubicBezTo>
                  <a:cubicBezTo>
                    <a:pt x="581" y="107"/>
                    <a:pt x="581" y="107"/>
                    <a:pt x="581" y="108"/>
                  </a:cubicBezTo>
                  <a:cubicBezTo>
                    <a:pt x="581" y="109"/>
                    <a:pt x="581" y="109"/>
                    <a:pt x="582" y="109"/>
                  </a:cubicBezTo>
                  <a:cubicBezTo>
                    <a:pt x="582" y="109"/>
                    <a:pt x="582" y="109"/>
                    <a:pt x="583" y="109"/>
                  </a:cubicBezTo>
                  <a:cubicBezTo>
                    <a:pt x="584" y="110"/>
                    <a:pt x="583" y="109"/>
                    <a:pt x="584" y="110"/>
                  </a:cubicBezTo>
                  <a:cubicBezTo>
                    <a:pt x="584" y="111"/>
                    <a:pt x="584" y="111"/>
                    <a:pt x="585" y="111"/>
                  </a:cubicBezTo>
                  <a:cubicBezTo>
                    <a:pt x="586" y="112"/>
                    <a:pt x="587" y="111"/>
                    <a:pt x="586" y="112"/>
                  </a:cubicBezTo>
                  <a:cubicBezTo>
                    <a:pt x="586" y="114"/>
                    <a:pt x="585" y="113"/>
                    <a:pt x="585" y="115"/>
                  </a:cubicBezTo>
                  <a:cubicBezTo>
                    <a:pt x="585" y="116"/>
                    <a:pt x="585" y="115"/>
                    <a:pt x="585" y="116"/>
                  </a:cubicBezTo>
                  <a:cubicBezTo>
                    <a:pt x="585" y="117"/>
                    <a:pt x="584" y="118"/>
                    <a:pt x="583" y="119"/>
                  </a:cubicBezTo>
                  <a:cubicBezTo>
                    <a:pt x="582" y="120"/>
                    <a:pt x="581" y="120"/>
                    <a:pt x="580" y="120"/>
                  </a:cubicBezTo>
                  <a:cubicBezTo>
                    <a:pt x="580" y="120"/>
                    <a:pt x="579" y="119"/>
                    <a:pt x="579" y="120"/>
                  </a:cubicBezTo>
                  <a:cubicBezTo>
                    <a:pt x="578" y="121"/>
                    <a:pt x="578" y="122"/>
                    <a:pt x="578" y="122"/>
                  </a:cubicBezTo>
                  <a:cubicBezTo>
                    <a:pt x="577" y="123"/>
                    <a:pt x="577" y="123"/>
                    <a:pt x="576" y="123"/>
                  </a:cubicBezTo>
                  <a:cubicBezTo>
                    <a:pt x="576" y="123"/>
                    <a:pt x="575" y="122"/>
                    <a:pt x="575" y="123"/>
                  </a:cubicBezTo>
                  <a:cubicBezTo>
                    <a:pt x="574" y="124"/>
                    <a:pt x="572" y="126"/>
                    <a:pt x="571" y="126"/>
                  </a:cubicBezTo>
                  <a:cubicBezTo>
                    <a:pt x="571" y="127"/>
                    <a:pt x="571" y="127"/>
                    <a:pt x="569" y="127"/>
                  </a:cubicBezTo>
                  <a:cubicBezTo>
                    <a:pt x="568" y="128"/>
                    <a:pt x="567" y="128"/>
                    <a:pt x="566" y="129"/>
                  </a:cubicBezTo>
                  <a:cubicBezTo>
                    <a:pt x="566" y="129"/>
                    <a:pt x="566" y="129"/>
                    <a:pt x="565" y="130"/>
                  </a:cubicBezTo>
                  <a:cubicBezTo>
                    <a:pt x="563" y="131"/>
                    <a:pt x="563" y="133"/>
                    <a:pt x="562" y="132"/>
                  </a:cubicBezTo>
                  <a:cubicBezTo>
                    <a:pt x="561" y="132"/>
                    <a:pt x="560" y="132"/>
                    <a:pt x="559" y="131"/>
                  </a:cubicBezTo>
                  <a:cubicBezTo>
                    <a:pt x="559" y="131"/>
                    <a:pt x="558" y="130"/>
                    <a:pt x="558" y="130"/>
                  </a:cubicBezTo>
                  <a:cubicBezTo>
                    <a:pt x="558" y="130"/>
                    <a:pt x="557" y="131"/>
                    <a:pt x="557" y="131"/>
                  </a:cubicBezTo>
                  <a:cubicBezTo>
                    <a:pt x="557" y="131"/>
                    <a:pt x="556" y="130"/>
                    <a:pt x="556" y="130"/>
                  </a:cubicBezTo>
                  <a:cubicBezTo>
                    <a:pt x="555" y="129"/>
                    <a:pt x="554" y="129"/>
                    <a:pt x="554" y="129"/>
                  </a:cubicBezTo>
                  <a:cubicBezTo>
                    <a:pt x="553" y="128"/>
                    <a:pt x="553" y="128"/>
                    <a:pt x="552" y="128"/>
                  </a:cubicBezTo>
                  <a:cubicBezTo>
                    <a:pt x="552" y="129"/>
                    <a:pt x="552" y="129"/>
                    <a:pt x="552" y="130"/>
                  </a:cubicBezTo>
                  <a:cubicBezTo>
                    <a:pt x="552" y="131"/>
                    <a:pt x="552" y="131"/>
                    <a:pt x="551" y="132"/>
                  </a:cubicBezTo>
                  <a:cubicBezTo>
                    <a:pt x="551" y="133"/>
                    <a:pt x="550" y="133"/>
                    <a:pt x="550" y="134"/>
                  </a:cubicBezTo>
                  <a:cubicBezTo>
                    <a:pt x="549" y="134"/>
                    <a:pt x="548" y="135"/>
                    <a:pt x="549" y="135"/>
                  </a:cubicBezTo>
                  <a:cubicBezTo>
                    <a:pt x="549" y="135"/>
                    <a:pt x="550" y="136"/>
                    <a:pt x="549" y="136"/>
                  </a:cubicBezTo>
                  <a:cubicBezTo>
                    <a:pt x="548" y="136"/>
                    <a:pt x="548" y="136"/>
                    <a:pt x="548" y="137"/>
                  </a:cubicBezTo>
                  <a:cubicBezTo>
                    <a:pt x="548" y="137"/>
                    <a:pt x="548" y="137"/>
                    <a:pt x="548" y="138"/>
                  </a:cubicBezTo>
                  <a:cubicBezTo>
                    <a:pt x="548" y="138"/>
                    <a:pt x="547" y="138"/>
                    <a:pt x="547" y="139"/>
                  </a:cubicBezTo>
                  <a:cubicBezTo>
                    <a:pt x="546" y="139"/>
                    <a:pt x="547" y="139"/>
                    <a:pt x="546" y="140"/>
                  </a:cubicBezTo>
                  <a:cubicBezTo>
                    <a:pt x="546" y="141"/>
                    <a:pt x="545" y="140"/>
                    <a:pt x="545" y="141"/>
                  </a:cubicBezTo>
                  <a:cubicBezTo>
                    <a:pt x="545" y="141"/>
                    <a:pt x="545" y="141"/>
                    <a:pt x="544" y="142"/>
                  </a:cubicBezTo>
                  <a:cubicBezTo>
                    <a:pt x="544" y="142"/>
                    <a:pt x="545" y="143"/>
                    <a:pt x="544" y="143"/>
                  </a:cubicBezTo>
                  <a:cubicBezTo>
                    <a:pt x="543" y="144"/>
                    <a:pt x="543" y="144"/>
                    <a:pt x="542" y="144"/>
                  </a:cubicBezTo>
                  <a:cubicBezTo>
                    <a:pt x="541" y="144"/>
                    <a:pt x="540" y="144"/>
                    <a:pt x="540" y="144"/>
                  </a:cubicBezTo>
                  <a:cubicBezTo>
                    <a:pt x="540" y="145"/>
                    <a:pt x="540" y="146"/>
                    <a:pt x="540" y="146"/>
                  </a:cubicBezTo>
                  <a:cubicBezTo>
                    <a:pt x="540" y="146"/>
                    <a:pt x="539" y="146"/>
                    <a:pt x="540" y="146"/>
                  </a:cubicBezTo>
                  <a:cubicBezTo>
                    <a:pt x="540" y="147"/>
                    <a:pt x="540" y="148"/>
                    <a:pt x="541" y="148"/>
                  </a:cubicBezTo>
                  <a:cubicBezTo>
                    <a:pt x="541" y="149"/>
                    <a:pt x="541" y="149"/>
                    <a:pt x="540" y="150"/>
                  </a:cubicBezTo>
                  <a:cubicBezTo>
                    <a:pt x="540" y="151"/>
                    <a:pt x="540" y="151"/>
                    <a:pt x="539" y="151"/>
                  </a:cubicBezTo>
                  <a:cubicBezTo>
                    <a:pt x="539" y="152"/>
                    <a:pt x="538" y="152"/>
                    <a:pt x="538" y="152"/>
                  </a:cubicBezTo>
                  <a:cubicBezTo>
                    <a:pt x="538" y="152"/>
                    <a:pt x="538" y="153"/>
                    <a:pt x="538" y="153"/>
                  </a:cubicBezTo>
                  <a:cubicBezTo>
                    <a:pt x="537" y="153"/>
                    <a:pt x="537" y="153"/>
                    <a:pt x="537" y="153"/>
                  </a:cubicBezTo>
                  <a:cubicBezTo>
                    <a:pt x="537" y="153"/>
                    <a:pt x="536" y="154"/>
                    <a:pt x="536" y="154"/>
                  </a:cubicBezTo>
                  <a:cubicBezTo>
                    <a:pt x="537" y="155"/>
                    <a:pt x="537" y="154"/>
                    <a:pt x="537" y="155"/>
                  </a:cubicBezTo>
                  <a:cubicBezTo>
                    <a:pt x="537" y="156"/>
                    <a:pt x="537" y="155"/>
                    <a:pt x="536" y="156"/>
                  </a:cubicBezTo>
                  <a:cubicBezTo>
                    <a:pt x="536" y="156"/>
                    <a:pt x="536" y="157"/>
                    <a:pt x="536" y="157"/>
                  </a:cubicBezTo>
                  <a:cubicBezTo>
                    <a:pt x="536" y="157"/>
                    <a:pt x="535" y="157"/>
                    <a:pt x="535" y="157"/>
                  </a:cubicBezTo>
                  <a:cubicBezTo>
                    <a:pt x="535" y="158"/>
                    <a:pt x="535" y="158"/>
                    <a:pt x="535" y="158"/>
                  </a:cubicBezTo>
                  <a:cubicBezTo>
                    <a:pt x="535" y="159"/>
                    <a:pt x="535" y="158"/>
                    <a:pt x="534" y="159"/>
                  </a:cubicBezTo>
                  <a:cubicBezTo>
                    <a:pt x="534" y="160"/>
                    <a:pt x="533" y="160"/>
                    <a:pt x="533" y="160"/>
                  </a:cubicBezTo>
                  <a:cubicBezTo>
                    <a:pt x="533" y="161"/>
                    <a:pt x="534" y="160"/>
                    <a:pt x="533" y="161"/>
                  </a:cubicBezTo>
                  <a:cubicBezTo>
                    <a:pt x="533" y="162"/>
                    <a:pt x="533" y="162"/>
                    <a:pt x="533" y="162"/>
                  </a:cubicBezTo>
                  <a:cubicBezTo>
                    <a:pt x="533" y="163"/>
                    <a:pt x="533" y="163"/>
                    <a:pt x="533" y="163"/>
                  </a:cubicBezTo>
                  <a:cubicBezTo>
                    <a:pt x="533" y="163"/>
                    <a:pt x="533" y="163"/>
                    <a:pt x="533" y="164"/>
                  </a:cubicBezTo>
                  <a:cubicBezTo>
                    <a:pt x="533" y="165"/>
                    <a:pt x="533" y="164"/>
                    <a:pt x="533" y="165"/>
                  </a:cubicBezTo>
                  <a:cubicBezTo>
                    <a:pt x="533" y="166"/>
                    <a:pt x="533" y="166"/>
                    <a:pt x="533" y="166"/>
                  </a:cubicBezTo>
                  <a:cubicBezTo>
                    <a:pt x="534" y="167"/>
                    <a:pt x="534" y="166"/>
                    <a:pt x="534" y="167"/>
                  </a:cubicBezTo>
                  <a:cubicBezTo>
                    <a:pt x="534" y="169"/>
                    <a:pt x="534" y="169"/>
                    <a:pt x="533" y="169"/>
                  </a:cubicBezTo>
                  <a:cubicBezTo>
                    <a:pt x="532" y="169"/>
                    <a:pt x="532" y="168"/>
                    <a:pt x="532" y="169"/>
                  </a:cubicBezTo>
                  <a:cubicBezTo>
                    <a:pt x="531" y="169"/>
                    <a:pt x="531" y="169"/>
                    <a:pt x="531" y="170"/>
                  </a:cubicBezTo>
                  <a:cubicBezTo>
                    <a:pt x="531" y="170"/>
                    <a:pt x="531" y="170"/>
                    <a:pt x="531" y="170"/>
                  </a:cubicBezTo>
                  <a:cubicBezTo>
                    <a:pt x="531" y="171"/>
                    <a:pt x="530" y="171"/>
                    <a:pt x="531" y="172"/>
                  </a:cubicBezTo>
                  <a:cubicBezTo>
                    <a:pt x="531" y="173"/>
                    <a:pt x="531" y="173"/>
                    <a:pt x="531" y="174"/>
                  </a:cubicBezTo>
                  <a:cubicBezTo>
                    <a:pt x="531" y="175"/>
                    <a:pt x="531" y="175"/>
                    <a:pt x="531" y="176"/>
                  </a:cubicBezTo>
                  <a:cubicBezTo>
                    <a:pt x="531" y="177"/>
                    <a:pt x="531" y="177"/>
                    <a:pt x="531" y="178"/>
                  </a:cubicBezTo>
                  <a:cubicBezTo>
                    <a:pt x="531" y="179"/>
                    <a:pt x="531" y="178"/>
                    <a:pt x="530" y="180"/>
                  </a:cubicBezTo>
                  <a:cubicBezTo>
                    <a:pt x="530" y="181"/>
                    <a:pt x="530" y="181"/>
                    <a:pt x="530" y="181"/>
                  </a:cubicBezTo>
                  <a:cubicBezTo>
                    <a:pt x="530" y="182"/>
                    <a:pt x="530" y="181"/>
                    <a:pt x="529" y="182"/>
                  </a:cubicBezTo>
                  <a:cubicBezTo>
                    <a:pt x="529" y="183"/>
                    <a:pt x="530" y="183"/>
                    <a:pt x="529" y="184"/>
                  </a:cubicBezTo>
                  <a:cubicBezTo>
                    <a:pt x="528" y="184"/>
                    <a:pt x="528" y="184"/>
                    <a:pt x="528" y="184"/>
                  </a:cubicBezTo>
                  <a:cubicBezTo>
                    <a:pt x="527" y="185"/>
                    <a:pt x="528" y="185"/>
                    <a:pt x="527" y="185"/>
                  </a:cubicBezTo>
                  <a:cubicBezTo>
                    <a:pt x="527" y="186"/>
                    <a:pt x="527" y="186"/>
                    <a:pt x="526" y="186"/>
                  </a:cubicBezTo>
                  <a:cubicBezTo>
                    <a:pt x="526" y="186"/>
                    <a:pt x="526" y="186"/>
                    <a:pt x="526" y="187"/>
                  </a:cubicBezTo>
                  <a:cubicBezTo>
                    <a:pt x="526" y="188"/>
                    <a:pt x="525" y="189"/>
                    <a:pt x="525" y="188"/>
                  </a:cubicBezTo>
                  <a:cubicBezTo>
                    <a:pt x="524" y="187"/>
                    <a:pt x="524" y="187"/>
                    <a:pt x="524" y="187"/>
                  </a:cubicBezTo>
                  <a:cubicBezTo>
                    <a:pt x="524" y="187"/>
                    <a:pt x="524" y="188"/>
                    <a:pt x="523" y="188"/>
                  </a:cubicBezTo>
                  <a:cubicBezTo>
                    <a:pt x="523" y="188"/>
                    <a:pt x="523" y="188"/>
                    <a:pt x="522" y="188"/>
                  </a:cubicBezTo>
                  <a:cubicBezTo>
                    <a:pt x="522" y="188"/>
                    <a:pt x="521" y="188"/>
                    <a:pt x="521" y="188"/>
                  </a:cubicBezTo>
                  <a:cubicBezTo>
                    <a:pt x="521" y="188"/>
                    <a:pt x="521" y="188"/>
                    <a:pt x="520" y="189"/>
                  </a:cubicBezTo>
                  <a:cubicBezTo>
                    <a:pt x="520" y="189"/>
                    <a:pt x="519" y="189"/>
                    <a:pt x="520" y="190"/>
                  </a:cubicBezTo>
                  <a:cubicBezTo>
                    <a:pt x="520" y="191"/>
                    <a:pt x="520" y="190"/>
                    <a:pt x="519" y="191"/>
                  </a:cubicBezTo>
                  <a:cubicBezTo>
                    <a:pt x="519" y="192"/>
                    <a:pt x="518" y="191"/>
                    <a:pt x="517" y="192"/>
                  </a:cubicBezTo>
                  <a:cubicBezTo>
                    <a:pt x="517" y="193"/>
                    <a:pt x="516" y="193"/>
                    <a:pt x="517" y="193"/>
                  </a:cubicBezTo>
                  <a:cubicBezTo>
                    <a:pt x="517" y="194"/>
                    <a:pt x="517" y="194"/>
                    <a:pt x="518" y="194"/>
                  </a:cubicBezTo>
                  <a:cubicBezTo>
                    <a:pt x="518" y="194"/>
                    <a:pt x="519" y="194"/>
                    <a:pt x="519" y="195"/>
                  </a:cubicBezTo>
                  <a:cubicBezTo>
                    <a:pt x="519" y="195"/>
                    <a:pt x="519" y="195"/>
                    <a:pt x="519" y="196"/>
                  </a:cubicBezTo>
                  <a:cubicBezTo>
                    <a:pt x="519" y="196"/>
                    <a:pt x="519" y="197"/>
                    <a:pt x="518" y="197"/>
                  </a:cubicBezTo>
                  <a:cubicBezTo>
                    <a:pt x="517" y="198"/>
                    <a:pt x="517" y="197"/>
                    <a:pt x="517" y="198"/>
                  </a:cubicBezTo>
                  <a:cubicBezTo>
                    <a:pt x="517" y="199"/>
                    <a:pt x="517" y="200"/>
                    <a:pt x="517" y="200"/>
                  </a:cubicBezTo>
                  <a:cubicBezTo>
                    <a:pt x="518" y="201"/>
                    <a:pt x="518" y="201"/>
                    <a:pt x="519" y="202"/>
                  </a:cubicBezTo>
                  <a:cubicBezTo>
                    <a:pt x="519" y="202"/>
                    <a:pt x="520" y="203"/>
                    <a:pt x="520" y="203"/>
                  </a:cubicBezTo>
                  <a:cubicBezTo>
                    <a:pt x="519" y="204"/>
                    <a:pt x="519" y="203"/>
                    <a:pt x="518" y="204"/>
                  </a:cubicBezTo>
                  <a:cubicBezTo>
                    <a:pt x="518" y="205"/>
                    <a:pt x="518" y="205"/>
                    <a:pt x="517" y="206"/>
                  </a:cubicBezTo>
                  <a:cubicBezTo>
                    <a:pt x="517" y="207"/>
                    <a:pt x="518" y="207"/>
                    <a:pt x="517" y="208"/>
                  </a:cubicBezTo>
                  <a:cubicBezTo>
                    <a:pt x="516" y="209"/>
                    <a:pt x="516" y="209"/>
                    <a:pt x="516" y="210"/>
                  </a:cubicBezTo>
                  <a:cubicBezTo>
                    <a:pt x="517" y="210"/>
                    <a:pt x="517" y="210"/>
                    <a:pt x="517" y="211"/>
                  </a:cubicBezTo>
                  <a:cubicBezTo>
                    <a:pt x="516" y="212"/>
                    <a:pt x="516" y="212"/>
                    <a:pt x="516" y="213"/>
                  </a:cubicBezTo>
                  <a:cubicBezTo>
                    <a:pt x="516" y="213"/>
                    <a:pt x="517" y="213"/>
                    <a:pt x="516" y="214"/>
                  </a:cubicBezTo>
                  <a:cubicBezTo>
                    <a:pt x="515" y="214"/>
                    <a:pt x="516" y="213"/>
                    <a:pt x="515" y="214"/>
                  </a:cubicBezTo>
                  <a:cubicBezTo>
                    <a:pt x="515" y="215"/>
                    <a:pt x="515" y="215"/>
                    <a:pt x="514" y="216"/>
                  </a:cubicBezTo>
                  <a:cubicBezTo>
                    <a:pt x="514" y="216"/>
                    <a:pt x="514" y="215"/>
                    <a:pt x="513" y="216"/>
                  </a:cubicBezTo>
                  <a:cubicBezTo>
                    <a:pt x="512" y="217"/>
                    <a:pt x="512" y="217"/>
                    <a:pt x="511" y="217"/>
                  </a:cubicBezTo>
                  <a:cubicBezTo>
                    <a:pt x="510" y="218"/>
                    <a:pt x="511" y="217"/>
                    <a:pt x="509" y="218"/>
                  </a:cubicBezTo>
                  <a:cubicBezTo>
                    <a:pt x="507" y="218"/>
                    <a:pt x="507" y="218"/>
                    <a:pt x="506" y="218"/>
                  </a:cubicBezTo>
                  <a:cubicBezTo>
                    <a:pt x="506" y="218"/>
                    <a:pt x="506" y="218"/>
                    <a:pt x="505" y="219"/>
                  </a:cubicBezTo>
                  <a:cubicBezTo>
                    <a:pt x="505" y="220"/>
                    <a:pt x="505" y="219"/>
                    <a:pt x="504" y="220"/>
                  </a:cubicBezTo>
                  <a:cubicBezTo>
                    <a:pt x="504" y="221"/>
                    <a:pt x="503" y="220"/>
                    <a:pt x="503" y="221"/>
                  </a:cubicBezTo>
                  <a:cubicBezTo>
                    <a:pt x="502" y="222"/>
                    <a:pt x="503" y="222"/>
                    <a:pt x="502" y="222"/>
                  </a:cubicBezTo>
                  <a:cubicBezTo>
                    <a:pt x="501" y="223"/>
                    <a:pt x="500" y="223"/>
                    <a:pt x="500" y="224"/>
                  </a:cubicBezTo>
                  <a:cubicBezTo>
                    <a:pt x="499" y="224"/>
                    <a:pt x="499" y="225"/>
                    <a:pt x="499" y="225"/>
                  </a:cubicBezTo>
                  <a:cubicBezTo>
                    <a:pt x="498" y="225"/>
                    <a:pt x="498" y="225"/>
                    <a:pt x="498" y="225"/>
                  </a:cubicBezTo>
                  <a:cubicBezTo>
                    <a:pt x="498" y="225"/>
                    <a:pt x="498" y="226"/>
                    <a:pt x="498" y="226"/>
                  </a:cubicBezTo>
                  <a:cubicBezTo>
                    <a:pt x="499" y="226"/>
                    <a:pt x="499" y="226"/>
                    <a:pt x="500" y="226"/>
                  </a:cubicBezTo>
                  <a:cubicBezTo>
                    <a:pt x="500" y="226"/>
                    <a:pt x="500" y="225"/>
                    <a:pt x="500" y="226"/>
                  </a:cubicBezTo>
                  <a:cubicBezTo>
                    <a:pt x="501" y="226"/>
                    <a:pt x="501" y="226"/>
                    <a:pt x="501" y="227"/>
                  </a:cubicBezTo>
                  <a:cubicBezTo>
                    <a:pt x="500" y="228"/>
                    <a:pt x="501" y="228"/>
                    <a:pt x="501" y="229"/>
                  </a:cubicBezTo>
                  <a:cubicBezTo>
                    <a:pt x="501" y="230"/>
                    <a:pt x="501" y="230"/>
                    <a:pt x="501" y="231"/>
                  </a:cubicBezTo>
                  <a:cubicBezTo>
                    <a:pt x="500" y="232"/>
                    <a:pt x="500" y="232"/>
                    <a:pt x="499" y="233"/>
                  </a:cubicBezTo>
                  <a:cubicBezTo>
                    <a:pt x="499" y="234"/>
                    <a:pt x="499" y="233"/>
                    <a:pt x="499" y="234"/>
                  </a:cubicBezTo>
                  <a:cubicBezTo>
                    <a:pt x="500" y="235"/>
                    <a:pt x="499" y="235"/>
                    <a:pt x="499" y="236"/>
                  </a:cubicBezTo>
                  <a:cubicBezTo>
                    <a:pt x="499" y="237"/>
                    <a:pt x="499" y="238"/>
                    <a:pt x="499" y="238"/>
                  </a:cubicBezTo>
                  <a:cubicBezTo>
                    <a:pt x="499" y="238"/>
                    <a:pt x="499" y="239"/>
                    <a:pt x="499" y="240"/>
                  </a:cubicBezTo>
                  <a:cubicBezTo>
                    <a:pt x="499" y="240"/>
                    <a:pt x="500" y="240"/>
                    <a:pt x="499" y="241"/>
                  </a:cubicBezTo>
                  <a:cubicBezTo>
                    <a:pt x="499" y="242"/>
                    <a:pt x="498" y="242"/>
                    <a:pt x="498" y="243"/>
                  </a:cubicBezTo>
                  <a:cubicBezTo>
                    <a:pt x="497" y="243"/>
                    <a:pt x="497" y="243"/>
                    <a:pt x="496" y="244"/>
                  </a:cubicBezTo>
                  <a:cubicBezTo>
                    <a:pt x="496" y="245"/>
                    <a:pt x="496" y="245"/>
                    <a:pt x="496" y="246"/>
                  </a:cubicBezTo>
                  <a:cubicBezTo>
                    <a:pt x="496" y="247"/>
                    <a:pt x="496" y="247"/>
                    <a:pt x="496" y="248"/>
                  </a:cubicBezTo>
                  <a:cubicBezTo>
                    <a:pt x="496" y="248"/>
                    <a:pt x="497" y="248"/>
                    <a:pt x="496" y="249"/>
                  </a:cubicBezTo>
                  <a:cubicBezTo>
                    <a:pt x="496" y="250"/>
                    <a:pt x="495" y="250"/>
                    <a:pt x="495" y="250"/>
                  </a:cubicBezTo>
                  <a:cubicBezTo>
                    <a:pt x="495" y="250"/>
                    <a:pt x="496" y="250"/>
                    <a:pt x="496" y="251"/>
                  </a:cubicBezTo>
                  <a:cubicBezTo>
                    <a:pt x="495" y="252"/>
                    <a:pt x="495" y="252"/>
                    <a:pt x="495" y="252"/>
                  </a:cubicBezTo>
                  <a:cubicBezTo>
                    <a:pt x="495" y="252"/>
                    <a:pt x="496" y="252"/>
                    <a:pt x="496" y="253"/>
                  </a:cubicBezTo>
                  <a:cubicBezTo>
                    <a:pt x="495" y="253"/>
                    <a:pt x="495" y="253"/>
                    <a:pt x="495" y="254"/>
                  </a:cubicBezTo>
                  <a:cubicBezTo>
                    <a:pt x="495" y="255"/>
                    <a:pt x="495" y="254"/>
                    <a:pt x="495" y="255"/>
                  </a:cubicBezTo>
                  <a:cubicBezTo>
                    <a:pt x="495" y="256"/>
                    <a:pt x="495" y="256"/>
                    <a:pt x="494" y="256"/>
                  </a:cubicBezTo>
                  <a:cubicBezTo>
                    <a:pt x="493" y="256"/>
                    <a:pt x="493" y="255"/>
                    <a:pt x="493" y="255"/>
                  </a:cubicBezTo>
                  <a:cubicBezTo>
                    <a:pt x="492" y="255"/>
                    <a:pt x="491" y="254"/>
                    <a:pt x="491" y="255"/>
                  </a:cubicBezTo>
                  <a:cubicBezTo>
                    <a:pt x="490" y="256"/>
                    <a:pt x="490" y="256"/>
                    <a:pt x="491" y="257"/>
                  </a:cubicBezTo>
                  <a:cubicBezTo>
                    <a:pt x="491" y="258"/>
                    <a:pt x="491" y="257"/>
                    <a:pt x="491" y="259"/>
                  </a:cubicBezTo>
                  <a:cubicBezTo>
                    <a:pt x="490" y="260"/>
                    <a:pt x="490" y="260"/>
                    <a:pt x="490" y="260"/>
                  </a:cubicBezTo>
                  <a:cubicBezTo>
                    <a:pt x="489" y="261"/>
                    <a:pt x="489" y="261"/>
                    <a:pt x="489" y="261"/>
                  </a:cubicBezTo>
                  <a:cubicBezTo>
                    <a:pt x="489" y="260"/>
                    <a:pt x="488" y="260"/>
                    <a:pt x="488" y="261"/>
                  </a:cubicBezTo>
                  <a:cubicBezTo>
                    <a:pt x="487" y="261"/>
                    <a:pt x="486" y="261"/>
                    <a:pt x="486" y="261"/>
                  </a:cubicBezTo>
                  <a:cubicBezTo>
                    <a:pt x="486" y="261"/>
                    <a:pt x="486" y="261"/>
                    <a:pt x="485" y="262"/>
                  </a:cubicBezTo>
                  <a:cubicBezTo>
                    <a:pt x="485" y="263"/>
                    <a:pt x="485" y="263"/>
                    <a:pt x="485" y="263"/>
                  </a:cubicBezTo>
                  <a:cubicBezTo>
                    <a:pt x="486" y="263"/>
                    <a:pt x="486" y="264"/>
                    <a:pt x="485" y="264"/>
                  </a:cubicBezTo>
                  <a:cubicBezTo>
                    <a:pt x="485" y="264"/>
                    <a:pt x="484" y="264"/>
                    <a:pt x="484" y="264"/>
                  </a:cubicBezTo>
                  <a:cubicBezTo>
                    <a:pt x="483" y="263"/>
                    <a:pt x="483" y="262"/>
                    <a:pt x="483" y="262"/>
                  </a:cubicBezTo>
                  <a:cubicBezTo>
                    <a:pt x="482" y="262"/>
                    <a:pt x="483" y="262"/>
                    <a:pt x="482" y="261"/>
                  </a:cubicBezTo>
                  <a:cubicBezTo>
                    <a:pt x="481" y="261"/>
                    <a:pt x="480" y="260"/>
                    <a:pt x="479" y="261"/>
                  </a:cubicBezTo>
                  <a:cubicBezTo>
                    <a:pt x="479" y="261"/>
                    <a:pt x="479" y="262"/>
                    <a:pt x="478" y="262"/>
                  </a:cubicBezTo>
                  <a:cubicBezTo>
                    <a:pt x="478" y="263"/>
                    <a:pt x="477" y="261"/>
                    <a:pt x="477" y="262"/>
                  </a:cubicBezTo>
                  <a:cubicBezTo>
                    <a:pt x="477" y="264"/>
                    <a:pt x="477" y="264"/>
                    <a:pt x="478" y="264"/>
                  </a:cubicBezTo>
                  <a:cubicBezTo>
                    <a:pt x="478" y="265"/>
                    <a:pt x="478" y="265"/>
                    <a:pt x="478" y="265"/>
                  </a:cubicBezTo>
                  <a:cubicBezTo>
                    <a:pt x="478" y="266"/>
                    <a:pt x="479" y="265"/>
                    <a:pt x="478" y="266"/>
                  </a:cubicBezTo>
                  <a:cubicBezTo>
                    <a:pt x="478" y="267"/>
                    <a:pt x="477" y="267"/>
                    <a:pt x="477" y="268"/>
                  </a:cubicBezTo>
                  <a:cubicBezTo>
                    <a:pt x="476" y="268"/>
                    <a:pt x="476" y="268"/>
                    <a:pt x="475" y="268"/>
                  </a:cubicBezTo>
                  <a:cubicBezTo>
                    <a:pt x="475" y="269"/>
                    <a:pt x="475" y="269"/>
                    <a:pt x="475" y="269"/>
                  </a:cubicBezTo>
                  <a:cubicBezTo>
                    <a:pt x="475" y="270"/>
                    <a:pt x="475" y="269"/>
                    <a:pt x="474" y="269"/>
                  </a:cubicBezTo>
                  <a:cubicBezTo>
                    <a:pt x="473" y="269"/>
                    <a:pt x="473" y="270"/>
                    <a:pt x="473" y="270"/>
                  </a:cubicBezTo>
                  <a:cubicBezTo>
                    <a:pt x="473" y="270"/>
                    <a:pt x="472" y="270"/>
                    <a:pt x="473" y="271"/>
                  </a:cubicBezTo>
                  <a:cubicBezTo>
                    <a:pt x="473" y="271"/>
                    <a:pt x="474" y="271"/>
                    <a:pt x="473" y="272"/>
                  </a:cubicBezTo>
                  <a:cubicBezTo>
                    <a:pt x="472" y="272"/>
                    <a:pt x="472" y="272"/>
                    <a:pt x="472" y="272"/>
                  </a:cubicBezTo>
                  <a:cubicBezTo>
                    <a:pt x="471" y="272"/>
                    <a:pt x="471" y="271"/>
                    <a:pt x="471" y="271"/>
                  </a:cubicBezTo>
                  <a:cubicBezTo>
                    <a:pt x="470" y="271"/>
                    <a:pt x="469" y="271"/>
                    <a:pt x="469" y="271"/>
                  </a:cubicBezTo>
                  <a:cubicBezTo>
                    <a:pt x="469" y="271"/>
                    <a:pt x="469" y="271"/>
                    <a:pt x="469" y="272"/>
                  </a:cubicBezTo>
                  <a:cubicBezTo>
                    <a:pt x="468" y="274"/>
                    <a:pt x="468" y="273"/>
                    <a:pt x="468" y="275"/>
                  </a:cubicBezTo>
                  <a:cubicBezTo>
                    <a:pt x="468" y="277"/>
                    <a:pt x="468" y="276"/>
                    <a:pt x="468" y="278"/>
                  </a:cubicBezTo>
                  <a:cubicBezTo>
                    <a:pt x="468" y="281"/>
                    <a:pt x="468" y="280"/>
                    <a:pt x="468" y="282"/>
                  </a:cubicBezTo>
                  <a:cubicBezTo>
                    <a:pt x="468" y="284"/>
                    <a:pt x="468" y="284"/>
                    <a:pt x="467" y="285"/>
                  </a:cubicBezTo>
                  <a:cubicBezTo>
                    <a:pt x="467" y="286"/>
                    <a:pt x="466" y="286"/>
                    <a:pt x="466" y="287"/>
                  </a:cubicBezTo>
                  <a:cubicBezTo>
                    <a:pt x="465" y="288"/>
                    <a:pt x="466" y="287"/>
                    <a:pt x="466" y="289"/>
                  </a:cubicBezTo>
                  <a:cubicBezTo>
                    <a:pt x="466" y="290"/>
                    <a:pt x="466" y="291"/>
                    <a:pt x="466" y="292"/>
                  </a:cubicBezTo>
                  <a:cubicBezTo>
                    <a:pt x="466" y="294"/>
                    <a:pt x="465" y="295"/>
                    <a:pt x="465" y="295"/>
                  </a:cubicBezTo>
                  <a:cubicBezTo>
                    <a:pt x="465" y="296"/>
                    <a:pt x="465" y="296"/>
                    <a:pt x="465" y="296"/>
                  </a:cubicBezTo>
                  <a:cubicBezTo>
                    <a:pt x="465" y="296"/>
                    <a:pt x="465" y="296"/>
                    <a:pt x="464" y="297"/>
                  </a:cubicBezTo>
                  <a:cubicBezTo>
                    <a:pt x="463" y="298"/>
                    <a:pt x="463" y="299"/>
                    <a:pt x="463" y="299"/>
                  </a:cubicBezTo>
                  <a:cubicBezTo>
                    <a:pt x="462" y="300"/>
                    <a:pt x="462" y="300"/>
                    <a:pt x="462" y="301"/>
                  </a:cubicBezTo>
                  <a:cubicBezTo>
                    <a:pt x="461" y="302"/>
                    <a:pt x="459" y="303"/>
                    <a:pt x="459" y="304"/>
                  </a:cubicBezTo>
                  <a:cubicBezTo>
                    <a:pt x="459" y="304"/>
                    <a:pt x="459" y="305"/>
                    <a:pt x="459" y="305"/>
                  </a:cubicBezTo>
                  <a:cubicBezTo>
                    <a:pt x="458" y="306"/>
                    <a:pt x="457" y="305"/>
                    <a:pt x="458" y="307"/>
                  </a:cubicBezTo>
                  <a:cubicBezTo>
                    <a:pt x="458" y="308"/>
                    <a:pt x="458" y="308"/>
                    <a:pt x="457" y="308"/>
                  </a:cubicBezTo>
                  <a:cubicBezTo>
                    <a:pt x="456" y="309"/>
                    <a:pt x="455" y="308"/>
                    <a:pt x="456" y="309"/>
                  </a:cubicBezTo>
                  <a:cubicBezTo>
                    <a:pt x="456" y="310"/>
                    <a:pt x="457" y="311"/>
                    <a:pt x="457" y="312"/>
                  </a:cubicBezTo>
                  <a:cubicBezTo>
                    <a:pt x="457" y="312"/>
                    <a:pt x="456" y="312"/>
                    <a:pt x="456" y="313"/>
                  </a:cubicBezTo>
                  <a:cubicBezTo>
                    <a:pt x="456" y="314"/>
                    <a:pt x="457" y="314"/>
                    <a:pt x="457" y="315"/>
                  </a:cubicBezTo>
                  <a:cubicBezTo>
                    <a:pt x="457" y="316"/>
                    <a:pt x="458" y="316"/>
                    <a:pt x="457" y="316"/>
                  </a:cubicBezTo>
                  <a:cubicBezTo>
                    <a:pt x="457" y="317"/>
                    <a:pt x="456" y="316"/>
                    <a:pt x="455" y="317"/>
                  </a:cubicBezTo>
                  <a:cubicBezTo>
                    <a:pt x="454" y="317"/>
                    <a:pt x="455" y="318"/>
                    <a:pt x="454" y="318"/>
                  </a:cubicBezTo>
                  <a:cubicBezTo>
                    <a:pt x="453" y="318"/>
                    <a:pt x="453" y="318"/>
                    <a:pt x="452" y="319"/>
                  </a:cubicBezTo>
                  <a:cubicBezTo>
                    <a:pt x="452" y="319"/>
                    <a:pt x="452" y="319"/>
                    <a:pt x="452" y="320"/>
                  </a:cubicBezTo>
                  <a:cubicBezTo>
                    <a:pt x="452" y="321"/>
                    <a:pt x="453" y="320"/>
                    <a:pt x="453" y="321"/>
                  </a:cubicBezTo>
                  <a:cubicBezTo>
                    <a:pt x="452" y="323"/>
                    <a:pt x="452" y="322"/>
                    <a:pt x="452" y="323"/>
                  </a:cubicBezTo>
                  <a:cubicBezTo>
                    <a:pt x="452" y="323"/>
                    <a:pt x="452" y="323"/>
                    <a:pt x="451" y="323"/>
                  </a:cubicBezTo>
                  <a:cubicBezTo>
                    <a:pt x="451" y="324"/>
                    <a:pt x="450" y="324"/>
                    <a:pt x="450" y="325"/>
                  </a:cubicBezTo>
                  <a:cubicBezTo>
                    <a:pt x="450" y="326"/>
                    <a:pt x="450" y="326"/>
                    <a:pt x="450" y="327"/>
                  </a:cubicBezTo>
                  <a:cubicBezTo>
                    <a:pt x="449" y="328"/>
                    <a:pt x="448" y="328"/>
                    <a:pt x="448" y="329"/>
                  </a:cubicBezTo>
                  <a:cubicBezTo>
                    <a:pt x="449" y="329"/>
                    <a:pt x="448" y="329"/>
                    <a:pt x="449" y="329"/>
                  </a:cubicBezTo>
                  <a:cubicBezTo>
                    <a:pt x="450" y="330"/>
                    <a:pt x="451" y="329"/>
                    <a:pt x="450" y="330"/>
                  </a:cubicBezTo>
                  <a:cubicBezTo>
                    <a:pt x="449" y="331"/>
                    <a:pt x="449" y="331"/>
                    <a:pt x="449" y="331"/>
                  </a:cubicBezTo>
                  <a:cubicBezTo>
                    <a:pt x="449" y="332"/>
                    <a:pt x="449" y="331"/>
                    <a:pt x="449" y="332"/>
                  </a:cubicBezTo>
                  <a:cubicBezTo>
                    <a:pt x="449" y="333"/>
                    <a:pt x="449" y="332"/>
                    <a:pt x="449" y="333"/>
                  </a:cubicBezTo>
                  <a:cubicBezTo>
                    <a:pt x="449" y="334"/>
                    <a:pt x="449" y="334"/>
                    <a:pt x="449" y="334"/>
                  </a:cubicBezTo>
                  <a:cubicBezTo>
                    <a:pt x="450" y="335"/>
                    <a:pt x="450" y="335"/>
                    <a:pt x="450" y="336"/>
                  </a:cubicBezTo>
                  <a:cubicBezTo>
                    <a:pt x="450" y="337"/>
                    <a:pt x="451" y="336"/>
                    <a:pt x="450" y="337"/>
                  </a:cubicBezTo>
                  <a:cubicBezTo>
                    <a:pt x="449" y="338"/>
                    <a:pt x="448" y="338"/>
                    <a:pt x="448" y="338"/>
                  </a:cubicBezTo>
                  <a:cubicBezTo>
                    <a:pt x="447" y="338"/>
                    <a:pt x="448" y="338"/>
                    <a:pt x="447" y="338"/>
                  </a:cubicBezTo>
                  <a:cubicBezTo>
                    <a:pt x="447" y="339"/>
                    <a:pt x="447" y="338"/>
                    <a:pt x="446" y="338"/>
                  </a:cubicBezTo>
                  <a:cubicBezTo>
                    <a:pt x="446" y="338"/>
                    <a:pt x="446" y="337"/>
                    <a:pt x="445" y="338"/>
                  </a:cubicBezTo>
                  <a:cubicBezTo>
                    <a:pt x="445" y="340"/>
                    <a:pt x="444" y="340"/>
                    <a:pt x="444" y="340"/>
                  </a:cubicBezTo>
                  <a:cubicBezTo>
                    <a:pt x="443" y="340"/>
                    <a:pt x="443" y="339"/>
                    <a:pt x="442" y="340"/>
                  </a:cubicBezTo>
                  <a:cubicBezTo>
                    <a:pt x="442" y="340"/>
                    <a:pt x="442" y="340"/>
                    <a:pt x="441" y="340"/>
                  </a:cubicBezTo>
                  <a:cubicBezTo>
                    <a:pt x="441" y="341"/>
                    <a:pt x="441" y="341"/>
                    <a:pt x="440" y="341"/>
                  </a:cubicBezTo>
                  <a:cubicBezTo>
                    <a:pt x="440" y="342"/>
                    <a:pt x="439" y="342"/>
                    <a:pt x="439" y="342"/>
                  </a:cubicBezTo>
                  <a:cubicBezTo>
                    <a:pt x="438" y="343"/>
                    <a:pt x="437" y="342"/>
                    <a:pt x="437" y="343"/>
                  </a:cubicBezTo>
                  <a:cubicBezTo>
                    <a:pt x="437" y="344"/>
                    <a:pt x="438" y="345"/>
                    <a:pt x="437" y="345"/>
                  </a:cubicBezTo>
                  <a:cubicBezTo>
                    <a:pt x="437" y="346"/>
                    <a:pt x="436" y="345"/>
                    <a:pt x="436" y="346"/>
                  </a:cubicBezTo>
                  <a:cubicBezTo>
                    <a:pt x="436" y="347"/>
                    <a:pt x="436" y="347"/>
                    <a:pt x="436" y="347"/>
                  </a:cubicBezTo>
                  <a:cubicBezTo>
                    <a:pt x="435" y="347"/>
                    <a:pt x="435" y="347"/>
                    <a:pt x="434" y="348"/>
                  </a:cubicBezTo>
                  <a:cubicBezTo>
                    <a:pt x="434" y="349"/>
                    <a:pt x="434" y="349"/>
                    <a:pt x="435" y="350"/>
                  </a:cubicBezTo>
                  <a:cubicBezTo>
                    <a:pt x="435" y="350"/>
                    <a:pt x="435" y="349"/>
                    <a:pt x="435" y="350"/>
                  </a:cubicBezTo>
                  <a:cubicBezTo>
                    <a:pt x="436" y="351"/>
                    <a:pt x="436" y="351"/>
                    <a:pt x="435" y="352"/>
                  </a:cubicBezTo>
                  <a:cubicBezTo>
                    <a:pt x="435" y="352"/>
                    <a:pt x="436" y="352"/>
                    <a:pt x="436" y="352"/>
                  </a:cubicBezTo>
                  <a:cubicBezTo>
                    <a:pt x="436" y="353"/>
                    <a:pt x="436" y="352"/>
                    <a:pt x="435" y="353"/>
                  </a:cubicBezTo>
                  <a:cubicBezTo>
                    <a:pt x="435" y="354"/>
                    <a:pt x="435" y="354"/>
                    <a:pt x="435" y="355"/>
                  </a:cubicBezTo>
                  <a:cubicBezTo>
                    <a:pt x="436" y="355"/>
                    <a:pt x="436" y="356"/>
                    <a:pt x="435" y="356"/>
                  </a:cubicBezTo>
                  <a:cubicBezTo>
                    <a:pt x="435" y="356"/>
                    <a:pt x="435" y="355"/>
                    <a:pt x="434" y="356"/>
                  </a:cubicBezTo>
                  <a:cubicBezTo>
                    <a:pt x="434" y="356"/>
                    <a:pt x="434" y="357"/>
                    <a:pt x="434" y="357"/>
                  </a:cubicBezTo>
                  <a:cubicBezTo>
                    <a:pt x="434" y="358"/>
                    <a:pt x="434" y="358"/>
                    <a:pt x="434" y="358"/>
                  </a:cubicBezTo>
                  <a:cubicBezTo>
                    <a:pt x="433" y="359"/>
                    <a:pt x="433" y="359"/>
                    <a:pt x="433" y="360"/>
                  </a:cubicBezTo>
                  <a:cubicBezTo>
                    <a:pt x="432" y="360"/>
                    <a:pt x="433" y="360"/>
                    <a:pt x="432" y="361"/>
                  </a:cubicBezTo>
                  <a:cubicBezTo>
                    <a:pt x="432" y="362"/>
                    <a:pt x="432" y="362"/>
                    <a:pt x="431" y="362"/>
                  </a:cubicBezTo>
                  <a:cubicBezTo>
                    <a:pt x="430" y="361"/>
                    <a:pt x="431" y="361"/>
                    <a:pt x="430" y="362"/>
                  </a:cubicBezTo>
                  <a:cubicBezTo>
                    <a:pt x="429" y="362"/>
                    <a:pt x="428" y="362"/>
                    <a:pt x="428" y="363"/>
                  </a:cubicBezTo>
                  <a:cubicBezTo>
                    <a:pt x="427" y="363"/>
                    <a:pt x="428" y="364"/>
                    <a:pt x="428" y="364"/>
                  </a:cubicBezTo>
                  <a:cubicBezTo>
                    <a:pt x="428" y="365"/>
                    <a:pt x="428" y="365"/>
                    <a:pt x="427" y="365"/>
                  </a:cubicBezTo>
                  <a:cubicBezTo>
                    <a:pt x="426" y="365"/>
                    <a:pt x="426" y="365"/>
                    <a:pt x="426" y="365"/>
                  </a:cubicBezTo>
                  <a:cubicBezTo>
                    <a:pt x="425" y="366"/>
                    <a:pt x="425" y="365"/>
                    <a:pt x="424" y="366"/>
                  </a:cubicBezTo>
                  <a:cubicBezTo>
                    <a:pt x="424" y="367"/>
                    <a:pt x="424" y="367"/>
                    <a:pt x="423" y="367"/>
                  </a:cubicBezTo>
                  <a:cubicBezTo>
                    <a:pt x="423" y="367"/>
                    <a:pt x="422" y="367"/>
                    <a:pt x="422" y="366"/>
                  </a:cubicBezTo>
                  <a:cubicBezTo>
                    <a:pt x="422" y="366"/>
                    <a:pt x="421" y="365"/>
                    <a:pt x="421" y="365"/>
                  </a:cubicBezTo>
                  <a:cubicBezTo>
                    <a:pt x="421" y="365"/>
                    <a:pt x="419" y="366"/>
                    <a:pt x="419" y="366"/>
                  </a:cubicBezTo>
                  <a:cubicBezTo>
                    <a:pt x="419" y="366"/>
                    <a:pt x="419" y="365"/>
                    <a:pt x="418" y="365"/>
                  </a:cubicBezTo>
                  <a:cubicBezTo>
                    <a:pt x="418" y="365"/>
                    <a:pt x="417" y="364"/>
                    <a:pt x="417" y="365"/>
                  </a:cubicBezTo>
                  <a:cubicBezTo>
                    <a:pt x="416" y="366"/>
                    <a:pt x="417" y="365"/>
                    <a:pt x="416" y="366"/>
                  </a:cubicBezTo>
                  <a:cubicBezTo>
                    <a:pt x="415" y="367"/>
                    <a:pt x="414" y="367"/>
                    <a:pt x="414" y="367"/>
                  </a:cubicBezTo>
                  <a:cubicBezTo>
                    <a:pt x="414" y="366"/>
                    <a:pt x="414" y="366"/>
                    <a:pt x="414" y="366"/>
                  </a:cubicBezTo>
                  <a:cubicBezTo>
                    <a:pt x="414" y="366"/>
                    <a:pt x="412" y="366"/>
                    <a:pt x="412" y="366"/>
                  </a:cubicBezTo>
                  <a:cubicBezTo>
                    <a:pt x="412" y="365"/>
                    <a:pt x="412" y="365"/>
                    <a:pt x="412" y="364"/>
                  </a:cubicBezTo>
                  <a:cubicBezTo>
                    <a:pt x="411" y="363"/>
                    <a:pt x="411" y="362"/>
                    <a:pt x="411" y="362"/>
                  </a:cubicBezTo>
                  <a:cubicBezTo>
                    <a:pt x="411" y="361"/>
                    <a:pt x="411" y="360"/>
                    <a:pt x="411" y="359"/>
                  </a:cubicBezTo>
                  <a:cubicBezTo>
                    <a:pt x="412" y="358"/>
                    <a:pt x="412" y="359"/>
                    <a:pt x="412" y="358"/>
                  </a:cubicBezTo>
                  <a:cubicBezTo>
                    <a:pt x="411" y="357"/>
                    <a:pt x="411" y="357"/>
                    <a:pt x="411" y="357"/>
                  </a:cubicBezTo>
                  <a:cubicBezTo>
                    <a:pt x="410" y="356"/>
                    <a:pt x="410" y="355"/>
                    <a:pt x="409" y="356"/>
                  </a:cubicBezTo>
                  <a:cubicBezTo>
                    <a:pt x="409" y="356"/>
                    <a:pt x="408" y="356"/>
                    <a:pt x="408" y="356"/>
                  </a:cubicBezTo>
                  <a:cubicBezTo>
                    <a:pt x="408" y="356"/>
                    <a:pt x="409" y="355"/>
                    <a:pt x="408" y="356"/>
                  </a:cubicBezTo>
                  <a:cubicBezTo>
                    <a:pt x="407" y="357"/>
                    <a:pt x="407" y="358"/>
                    <a:pt x="406" y="358"/>
                  </a:cubicBezTo>
                  <a:cubicBezTo>
                    <a:pt x="406" y="357"/>
                    <a:pt x="406" y="357"/>
                    <a:pt x="405" y="357"/>
                  </a:cubicBezTo>
                  <a:cubicBezTo>
                    <a:pt x="404" y="357"/>
                    <a:pt x="404" y="358"/>
                    <a:pt x="404" y="357"/>
                  </a:cubicBezTo>
                  <a:cubicBezTo>
                    <a:pt x="403" y="357"/>
                    <a:pt x="403" y="356"/>
                    <a:pt x="403" y="355"/>
                  </a:cubicBezTo>
                  <a:cubicBezTo>
                    <a:pt x="403" y="355"/>
                    <a:pt x="403" y="354"/>
                    <a:pt x="403" y="354"/>
                  </a:cubicBezTo>
                  <a:cubicBezTo>
                    <a:pt x="403" y="354"/>
                    <a:pt x="403" y="353"/>
                    <a:pt x="402" y="353"/>
                  </a:cubicBezTo>
                  <a:cubicBezTo>
                    <a:pt x="402" y="354"/>
                    <a:pt x="402" y="354"/>
                    <a:pt x="402" y="353"/>
                  </a:cubicBezTo>
                  <a:cubicBezTo>
                    <a:pt x="402" y="353"/>
                    <a:pt x="401" y="352"/>
                    <a:pt x="401" y="352"/>
                  </a:cubicBezTo>
                  <a:cubicBezTo>
                    <a:pt x="401" y="352"/>
                    <a:pt x="401" y="352"/>
                    <a:pt x="400" y="352"/>
                  </a:cubicBezTo>
                  <a:cubicBezTo>
                    <a:pt x="400" y="352"/>
                    <a:pt x="400" y="352"/>
                    <a:pt x="399" y="351"/>
                  </a:cubicBezTo>
                  <a:cubicBezTo>
                    <a:pt x="399" y="350"/>
                    <a:pt x="399" y="350"/>
                    <a:pt x="398" y="350"/>
                  </a:cubicBezTo>
                  <a:cubicBezTo>
                    <a:pt x="398" y="349"/>
                    <a:pt x="398" y="348"/>
                    <a:pt x="398" y="348"/>
                  </a:cubicBezTo>
                  <a:cubicBezTo>
                    <a:pt x="399" y="347"/>
                    <a:pt x="399" y="347"/>
                    <a:pt x="399" y="346"/>
                  </a:cubicBezTo>
                  <a:cubicBezTo>
                    <a:pt x="399" y="345"/>
                    <a:pt x="400" y="345"/>
                    <a:pt x="399" y="344"/>
                  </a:cubicBezTo>
                  <a:cubicBezTo>
                    <a:pt x="398" y="344"/>
                    <a:pt x="398" y="344"/>
                    <a:pt x="397" y="344"/>
                  </a:cubicBezTo>
                  <a:cubicBezTo>
                    <a:pt x="397" y="343"/>
                    <a:pt x="397" y="343"/>
                    <a:pt x="396" y="344"/>
                  </a:cubicBezTo>
                  <a:cubicBezTo>
                    <a:pt x="395" y="344"/>
                    <a:pt x="395" y="345"/>
                    <a:pt x="395" y="344"/>
                  </a:cubicBezTo>
                  <a:cubicBezTo>
                    <a:pt x="394" y="344"/>
                    <a:pt x="394" y="343"/>
                    <a:pt x="394" y="343"/>
                  </a:cubicBezTo>
                  <a:cubicBezTo>
                    <a:pt x="393" y="342"/>
                    <a:pt x="393" y="343"/>
                    <a:pt x="392" y="342"/>
                  </a:cubicBezTo>
                  <a:cubicBezTo>
                    <a:pt x="392" y="341"/>
                    <a:pt x="392" y="342"/>
                    <a:pt x="392" y="341"/>
                  </a:cubicBezTo>
                  <a:cubicBezTo>
                    <a:pt x="391" y="340"/>
                    <a:pt x="391" y="340"/>
                    <a:pt x="391" y="340"/>
                  </a:cubicBezTo>
                  <a:cubicBezTo>
                    <a:pt x="390" y="340"/>
                    <a:pt x="390" y="340"/>
                    <a:pt x="390" y="340"/>
                  </a:cubicBezTo>
                  <a:cubicBezTo>
                    <a:pt x="389" y="340"/>
                    <a:pt x="389" y="340"/>
                    <a:pt x="389" y="340"/>
                  </a:cubicBezTo>
                  <a:cubicBezTo>
                    <a:pt x="388" y="339"/>
                    <a:pt x="387" y="340"/>
                    <a:pt x="387" y="339"/>
                  </a:cubicBezTo>
                  <a:cubicBezTo>
                    <a:pt x="387" y="338"/>
                    <a:pt x="388" y="338"/>
                    <a:pt x="388" y="337"/>
                  </a:cubicBezTo>
                  <a:cubicBezTo>
                    <a:pt x="388" y="336"/>
                    <a:pt x="389" y="336"/>
                    <a:pt x="388" y="335"/>
                  </a:cubicBezTo>
                  <a:cubicBezTo>
                    <a:pt x="387" y="335"/>
                    <a:pt x="387" y="334"/>
                    <a:pt x="387" y="334"/>
                  </a:cubicBezTo>
                  <a:cubicBezTo>
                    <a:pt x="387" y="334"/>
                    <a:pt x="387" y="332"/>
                    <a:pt x="386" y="334"/>
                  </a:cubicBezTo>
                  <a:cubicBezTo>
                    <a:pt x="386" y="336"/>
                    <a:pt x="385" y="337"/>
                    <a:pt x="386" y="338"/>
                  </a:cubicBezTo>
                  <a:cubicBezTo>
                    <a:pt x="386" y="340"/>
                    <a:pt x="386" y="339"/>
                    <a:pt x="386" y="341"/>
                  </a:cubicBezTo>
                  <a:cubicBezTo>
                    <a:pt x="385" y="343"/>
                    <a:pt x="386" y="343"/>
                    <a:pt x="385" y="344"/>
                  </a:cubicBezTo>
                  <a:cubicBezTo>
                    <a:pt x="384" y="345"/>
                    <a:pt x="384" y="345"/>
                    <a:pt x="383" y="345"/>
                  </a:cubicBezTo>
                  <a:cubicBezTo>
                    <a:pt x="382" y="346"/>
                    <a:pt x="382" y="345"/>
                    <a:pt x="382" y="346"/>
                  </a:cubicBezTo>
                  <a:cubicBezTo>
                    <a:pt x="382" y="347"/>
                    <a:pt x="383" y="348"/>
                    <a:pt x="382" y="347"/>
                  </a:cubicBezTo>
                  <a:cubicBezTo>
                    <a:pt x="381" y="347"/>
                    <a:pt x="381" y="346"/>
                    <a:pt x="380" y="346"/>
                  </a:cubicBezTo>
                  <a:cubicBezTo>
                    <a:pt x="380" y="346"/>
                    <a:pt x="379" y="346"/>
                    <a:pt x="379" y="346"/>
                  </a:cubicBezTo>
                  <a:cubicBezTo>
                    <a:pt x="378" y="346"/>
                    <a:pt x="378" y="346"/>
                    <a:pt x="376" y="347"/>
                  </a:cubicBezTo>
                  <a:cubicBezTo>
                    <a:pt x="375" y="347"/>
                    <a:pt x="375" y="347"/>
                    <a:pt x="373" y="347"/>
                  </a:cubicBezTo>
                  <a:cubicBezTo>
                    <a:pt x="372" y="347"/>
                    <a:pt x="371" y="348"/>
                    <a:pt x="370" y="348"/>
                  </a:cubicBezTo>
                  <a:cubicBezTo>
                    <a:pt x="369" y="347"/>
                    <a:pt x="369" y="348"/>
                    <a:pt x="369" y="347"/>
                  </a:cubicBezTo>
                  <a:cubicBezTo>
                    <a:pt x="368" y="346"/>
                    <a:pt x="367" y="346"/>
                    <a:pt x="367" y="345"/>
                  </a:cubicBezTo>
                  <a:cubicBezTo>
                    <a:pt x="367" y="345"/>
                    <a:pt x="367" y="344"/>
                    <a:pt x="367" y="344"/>
                  </a:cubicBezTo>
                  <a:cubicBezTo>
                    <a:pt x="367" y="343"/>
                    <a:pt x="367" y="342"/>
                    <a:pt x="367" y="342"/>
                  </a:cubicBezTo>
                  <a:cubicBezTo>
                    <a:pt x="367" y="342"/>
                    <a:pt x="367" y="342"/>
                    <a:pt x="367" y="342"/>
                  </a:cubicBezTo>
                  <a:cubicBezTo>
                    <a:pt x="367" y="341"/>
                    <a:pt x="367" y="339"/>
                    <a:pt x="366" y="340"/>
                  </a:cubicBezTo>
                  <a:cubicBezTo>
                    <a:pt x="365" y="340"/>
                    <a:pt x="354" y="351"/>
                    <a:pt x="354" y="352"/>
                  </a:cubicBezTo>
                  <a:cubicBezTo>
                    <a:pt x="354" y="352"/>
                    <a:pt x="352" y="352"/>
                    <a:pt x="351" y="352"/>
                  </a:cubicBezTo>
                  <a:cubicBezTo>
                    <a:pt x="350" y="353"/>
                    <a:pt x="349" y="352"/>
                    <a:pt x="349" y="352"/>
                  </a:cubicBezTo>
                  <a:cubicBezTo>
                    <a:pt x="348" y="352"/>
                    <a:pt x="348" y="351"/>
                    <a:pt x="348" y="352"/>
                  </a:cubicBezTo>
                  <a:cubicBezTo>
                    <a:pt x="348" y="353"/>
                    <a:pt x="347" y="354"/>
                    <a:pt x="347" y="355"/>
                  </a:cubicBezTo>
                  <a:cubicBezTo>
                    <a:pt x="347" y="356"/>
                    <a:pt x="346" y="357"/>
                    <a:pt x="347" y="357"/>
                  </a:cubicBezTo>
                  <a:cubicBezTo>
                    <a:pt x="347" y="357"/>
                    <a:pt x="348" y="357"/>
                    <a:pt x="347" y="357"/>
                  </a:cubicBezTo>
                  <a:cubicBezTo>
                    <a:pt x="347" y="358"/>
                    <a:pt x="346" y="358"/>
                    <a:pt x="346" y="358"/>
                  </a:cubicBezTo>
                  <a:cubicBezTo>
                    <a:pt x="346" y="359"/>
                    <a:pt x="346" y="359"/>
                    <a:pt x="346" y="360"/>
                  </a:cubicBezTo>
                  <a:cubicBezTo>
                    <a:pt x="346" y="361"/>
                    <a:pt x="346" y="361"/>
                    <a:pt x="345" y="362"/>
                  </a:cubicBezTo>
                  <a:cubicBezTo>
                    <a:pt x="344" y="364"/>
                    <a:pt x="344" y="364"/>
                    <a:pt x="344" y="365"/>
                  </a:cubicBezTo>
                  <a:cubicBezTo>
                    <a:pt x="343" y="366"/>
                    <a:pt x="345" y="367"/>
                    <a:pt x="343" y="366"/>
                  </a:cubicBezTo>
                  <a:cubicBezTo>
                    <a:pt x="341" y="366"/>
                    <a:pt x="342" y="365"/>
                    <a:pt x="341" y="365"/>
                  </a:cubicBezTo>
                  <a:cubicBezTo>
                    <a:pt x="340" y="365"/>
                    <a:pt x="340" y="366"/>
                    <a:pt x="340" y="366"/>
                  </a:cubicBezTo>
                  <a:cubicBezTo>
                    <a:pt x="339" y="366"/>
                    <a:pt x="338" y="365"/>
                    <a:pt x="338" y="365"/>
                  </a:cubicBezTo>
                  <a:cubicBezTo>
                    <a:pt x="338" y="366"/>
                    <a:pt x="338" y="366"/>
                    <a:pt x="338" y="367"/>
                  </a:cubicBezTo>
                  <a:cubicBezTo>
                    <a:pt x="337" y="368"/>
                    <a:pt x="338" y="368"/>
                    <a:pt x="337" y="369"/>
                  </a:cubicBezTo>
                  <a:cubicBezTo>
                    <a:pt x="336" y="369"/>
                    <a:pt x="336" y="369"/>
                    <a:pt x="335" y="369"/>
                  </a:cubicBezTo>
                  <a:cubicBezTo>
                    <a:pt x="334" y="369"/>
                    <a:pt x="333" y="368"/>
                    <a:pt x="332" y="369"/>
                  </a:cubicBezTo>
                  <a:cubicBezTo>
                    <a:pt x="332" y="371"/>
                    <a:pt x="332" y="371"/>
                    <a:pt x="331" y="373"/>
                  </a:cubicBezTo>
                  <a:cubicBezTo>
                    <a:pt x="331" y="375"/>
                    <a:pt x="331" y="375"/>
                    <a:pt x="331" y="375"/>
                  </a:cubicBezTo>
                  <a:cubicBezTo>
                    <a:pt x="330" y="376"/>
                    <a:pt x="330" y="375"/>
                    <a:pt x="329" y="375"/>
                  </a:cubicBezTo>
                  <a:cubicBezTo>
                    <a:pt x="328" y="374"/>
                    <a:pt x="327" y="373"/>
                    <a:pt x="327" y="374"/>
                  </a:cubicBezTo>
                  <a:cubicBezTo>
                    <a:pt x="326" y="375"/>
                    <a:pt x="326" y="375"/>
                    <a:pt x="326" y="376"/>
                  </a:cubicBezTo>
                  <a:cubicBezTo>
                    <a:pt x="326" y="377"/>
                    <a:pt x="325" y="377"/>
                    <a:pt x="325" y="378"/>
                  </a:cubicBezTo>
                  <a:cubicBezTo>
                    <a:pt x="324" y="379"/>
                    <a:pt x="323" y="382"/>
                    <a:pt x="322" y="382"/>
                  </a:cubicBezTo>
                  <a:cubicBezTo>
                    <a:pt x="322" y="382"/>
                    <a:pt x="323" y="384"/>
                    <a:pt x="321" y="383"/>
                  </a:cubicBezTo>
                  <a:cubicBezTo>
                    <a:pt x="320" y="382"/>
                    <a:pt x="320" y="382"/>
                    <a:pt x="319" y="383"/>
                  </a:cubicBezTo>
                  <a:cubicBezTo>
                    <a:pt x="318" y="384"/>
                    <a:pt x="317" y="384"/>
                    <a:pt x="317" y="385"/>
                  </a:cubicBezTo>
                  <a:cubicBezTo>
                    <a:pt x="317" y="386"/>
                    <a:pt x="317" y="387"/>
                    <a:pt x="316" y="387"/>
                  </a:cubicBezTo>
                  <a:cubicBezTo>
                    <a:pt x="315" y="388"/>
                    <a:pt x="313" y="389"/>
                    <a:pt x="312" y="390"/>
                  </a:cubicBezTo>
                  <a:cubicBezTo>
                    <a:pt x="311" y="391"/>
                    <a:pt x="309" y="393"/>
                    <a:pt x="307" y="395"/>
                  </a:cubicBezTo>
                  <a:cubicBezTo>
                    <a:pt x="306" y="396"/>
                    <a:pt x="304" y="396"/>
                    <a:pt x="304" y="397"/>
                  </a:cubicBezTo>
                  <a:cubicBezTo>
                    <a:pt x="304" y="398"/>
                    <a:pt x="305" y="398"/>
                    <a:pt x="304" y="398"/>
                  </a:cubicBezTo>
                  <a:cubicBezTo>
                    <a:pt x="303" y="399"/>
                    <a:pt x="302" y="398"/>
                    <a:pt x="302" y="399"/>
                  </a:cubicBezTo>
                  <a:cubicBezTo>
                    <a:pt x="302" y="400"/>
                    <a:pt x="304" y="402"/>
                    <a:pt x="304" y="402"/>
                  </a:cubicBezTo>
                  <a:cubicBezTo>
                    <a:pt x="304" y="402"/>
                    <a:pt x="304" y="402"/>
                    <a:pt x="303" y="403"/>
                  </a:cubicBezTo>
                  <a:cubicBezTo>
                    <a:pt x="303" y="404"/>
                    <a:pt x="304" y="403"/>
                    <a:pt x="303" y="404"/>
                  </a:cubicBezTo>
                  <a:cubicBezTo>
                    <a:pt x="302" y="405"/>
                    <a:pt x="302" y="405"/>
                    <a:pt x="302" y="406"/>
                  </a:cubicBezTo>
                  <a:cubicBezTo>
                    <a:pt x="302" y="406"/>
                    <a:pt x="301" y="406"/>
                    <a:pt x="302" y="406"/>
                  </a:cubicBezTo>
                  <a:cubicBezTo>
                    <a:pt x="302" y="407"/>
                    <a:pt x="303" y="409"/>
                    <a:pt x="303" y="409"/>
                  </a:cubicBezTo>
                  <a:cubicBezTo>
                    <a:pt x="304" y="409"/>
                    <a:pt x="304" y="410"/>
                    <a:pt x="304" y="410"/>
                  </a:cubicBezTo>
                  <a:cubicBezTo>
                    <a:pt x="305" y="411"/>
                    <a:pt x="305" y="412"/>
                    <a:pt x="305" y="412"/>
                  </a:cubicBezTo>
                  <a:cubicBezTo>
                    <a:pt x="305" y="413"/>
                    <a:pt x="304" y="414"/>
                    <a:pt x="304" y="415"/>
                  </a:cubicBezTo>
                  <a:cubicBezTo>
                    <a:pt x="303" y="416"/>
                    <a:pt x="302" y="416"/>
                    <a:pt x="302" y="417"/>
                  </a:cubicBezTo>
                  <a:cubicBezTo>
                    <a:pt x="302" y="418"/>
                    <a:pt x="303" y="418"/>
                    <a:pt x="302" y="419"/>
                  </a:cubicBezTo>
                  <a:cubicBezTo>
                    <a:pt x="301" y="419"/>
                    <a:pt x="301" y="419"/>
                    <a:pt x="301" y="420"/>
                  </a:cubicBezTo>
                  <a:cubicBezTo>
                    <a:pt x="301" y="421"/>
                    <a:pt x="302" y="421"/>
                    <a:pt x="302" y="421"/>
                  </a:cubicBezTo>
                  <a:cubicBezTo>
                    <a:pt x="302" y="422"/>
                    <a:pt x="302" y="422"/>
                    <a:pt x="302" y="423"/>
                  </a:cubicBezTo>
                  <a:cubicBezTo>
                    <a:pt x="301" y="424"/>
                    <a:pt x="302" y="425"/>
                    <a:pt x="301" y="426"/>
                  </a:cubicBezTo>
                  <a:cubicBezTo>
                    <a:pt x="301" y="428"/>
                    <a:pt x="299" y="428"/>
                    <a:pt x="300" y="429"/>
                  </a:cubicBezTo>
                  <a:cubicBezTo>
                    <a:pt x="301" y="431"/>
                    <a:pt x="301" y="431"/>
                    <a:pt x="301" y="432"/>
                  </a:cubicBezTo>
                  <a:cubicBezTo>
                    <a:pt x="300" y="433"/>
                    <a:pt x="300" y="433"/>
                    <a:pt x="299" y="434"/>
                  </a:cubicBezTo>
                  <a:cubicBezTo>
                    <a:pt x="298" y="435"/>
                    <a:pt x="297" y="435"/>
                    <a:pt x="297" y="436"/>
                  </a:cubicBezTo>
                  <a:cubicBezTo>
                    <a:pt x="296" y="436"/>
                    <a:pt x="297" y="436"/>
                    <a:pt x="296" y="437"/>
                  </a:cubicBezTo>
                  <a:cubicBezTo>
                    <a:pt x="295" y="438"/>
                    <a:pt x="294" y="439"/>
                    <a:pt x="294" y="439"/>
                  </a:cubicBezTo>
                  <a:cubicBezTo>
                    <a:pt x="294" y="440"/>
                    <a:pt x="295" y="441"/>
                    <a:pt x="295" y="441"/>
                  </a:cubicBezTo>
                  <a:cubicBezTo>
                    <a:pt x="294" y="442"/>
                    <a:pt x="293" y="441"/>
                    <a:pt x="293" y="442"/>
                  </a:cubicBezTo>
                  <a:cubicBezTo>
                    <a:pt x="293" y="443"/>
                    <a:pt x="293" y="442"/>
                    <a:pt x="293" y="443"/>
                  </a:cubicBezTo>
                  <a:cubicBezTo>
                    <a:pt x="293" y="444"/>
                    <a:pt x="292" y="443"/>
                    <a:pt x="292" y="444"/>
                  </a:cubicBezTo>
                  <a:cubicBezTo>
                    <a:pt x="291" y="445"/>
                    <a:pt x="293" y="445"/>
                    <a:pt x="291" y="446"/>
                  </a:cubicBezTo>
                  <a:cubicBezTo>
                    <a:pt x="290" y="446"/>
                    <a:pt x="290" y="446"/>
                    <a:pt x="290" y="447"/>
                  </a:cubicBezTo>
                  <a:cubicBezTo>
                    <a:pt x="291" y="448"/>
                    <a:pt x="291" y="449"/>
                    <a:pt x="291" y="449"/>
                  </a:cubicBezTo>
                  <a:cubicBezTo>
                    <a:pt x="291" y="449"/>
                    <a:pt x="291" y="449"/>
                    <a:pt x="291" y="449"/>
                  </a:cubicBezTo>
                  <a:cubicBezTo>
                    <a:pt x="290" y="450"/>
                    <a:pt x="289" y="449"/>
                    <a:pt x="288" y="449"/>
                  </a:cubicBezTo>
                  <a:cubicBezTo>
                    <a:pt x="288" y="449"/>
                    <a:pt x="288" y="449"/>
                    <a:pt x="287" y="450"/>
                  </a:cubicBezTo>
                  <a:cubicBezTo>
                    <a:pt x="287" y="451"/>
                    <a:pt x="286" y="451"/>
                    <a:pt x="287" y="452"/>
                  </a:cubicBezTo>
                  <a:cubicBezTo>
                    <a:pt x="287" y="452"/>
                    <a:pt x="287" y="452"/>
                    <a:pt x="287" y="453"/>
                  </a:cubicBezTo>
                  <a:cubicBezTo>
                    <a:pt x="287" y="453"/>
                    <a:pt x="287" y="454"/>
                    <a:pt x="286" y="454"/>
                  </a:cubicBezTo>
                  <a:cubicBezTo>
                    <a:pt x="286" y="455"/>
                    <a:pt x="286" y="456"/>
                    <a:pt x="285" y="456"/>
                  </a:cubicBezTo>
                  <a:cubicBezTo>
                    <a:pt x="284" y="456"/>
                    <a:pt x="284" y="456"/>
                    <a:pt x="283" y="455"/>
                  </a:cubicBezTo>
                  <a:cubicBezTo>
                    <a:pt x="283" y="455"/>
                    <a:pt x="283" y="455"/>
                    <a:pt x="283" y="454"/>
                  </a:cubicBezTo>
                  <a:cubicBezTo>
                    <a:pt x="283" y="453"/>
                    <a:pt x="284" y="452"/>
                    <a:pt x="284" y="452"/>
                  </a:cubicBezTo>
                  <a:cubicBezTo>
                    <a:pt x="284" y="452"/>
                    <a:pt x="283" y="453"/>
                    <a:pt x="282" y="453"/>
                  </a:cubicBezTo>
                  <a:cubicBezTo>
                    <a:pt x="281" y="454"/>
                    <a:pt x="281" y="454"/>
                    <a:pt x="281" y="454"/>
                  </a:cubicBezTo>
                  <a:cubicBezTo>
                    <a:pt x="281" y="454"/>
                    <a:pt x="280" y="454"/>
                    <a:pt x="280" y="453"/>
                  </a:cubicBezTo>
                  <a:cubicBezTo>
                    <a:pt x="280" y="452"/>
                    <a:pt x="280" y="451"/>
                    <a:pt x="280" y="451"/>
                  </a:cubicBezTo>
                  <a:cubicBezTo>
                    <a:pt x="280" y="451"/>
                    <a:pt x="279" y="452"/>
                    <a:pt x="279" y="451"/>
                  </a:cubicBezTo>
                  <a:cubicBezTo>
                    <a:pt x="278" y="451"/>
                    <a:pt x="278" y="451"/>
                    <a:pt x="277" y="450"/>
                  </a:cubicBezTo>
                  <a:cubicBezTo>
                    <a:pt x="277" y="450"/>
                    <a:pt x="277" y="450"/>
                    <a:pt x="277" y="449"/>
                  </a:cubicBezTo>
                  <a:cubicBezTo>
                    <a:pt x="277" y="449"/>
                    <a:pt x="278" y="449"/>
                    <a:pt x="277" y="449"/>
                  </a:cubicBezTo>
                  <a:cubicBezTo>
                    <a:pt x="275" y="448"/>
                    <a:pt x="275" y="450"/>
                    <a:pt x="275" y="448"/>
                  </a:cubicBezTo>
                  <a:cubicBezTo>
                    <a:pt x="274" y="446"/>
                    <a:pt x="274" y="446"/>
                    <a:pt x="274" y="445"/>
                  </a:cubicBezTo>
                  <a:cubicBezTo>
                    <a:pt x="274" y="445"/>
                    <a:pt x="275" y="443"/>
                    <a:pt x="275" y="444"/>
                  </a:cubicBezTo>
                  <a:cubicBezTo>
                    <a:pt x="274" y="444"/>
                    <a:pt x="275" y="443"/>
                    <a:pt x="275" y="443"/>
                  </a:cubicBezTo>
                  <a:cubicBezTo>
                    <a:pt x="276" y="443"/>
                    <a:pt x="276" y="441"/>
                    <a:pt x="276" y="441"/>
                  </a:cubicBezTo>
                  <a:cubicBezTo>
                    <a:pt x="276" y="442"/>
                    <a:pt x="273" y="445"/>
                    <a:pt x="273" y="445"/>
                  </a:cubicBezTo>
                  <a:cubicBezTo>
                    <a:pt x="273" y="445"/>
                    <a:pt x="273" y="443"/>
                    <a:pt x="272" y="443"/>
                  </a:cubicBezTo>
                  <a:cubicBezTo>
                    <a:pt x="271" y="442"/>
                    <a:pt x="270" y="442"/>
                    <a:pt x="270" y="442"/>
                  </a:cubicBezTo>
                  <a:cubicBezTo>
                    <a:pt x="270" y="442"/>
                    <a:pt x="270" y="442"/>
                    <a:pt x="270" y="443"/>
                  </a:cubicBezTo>
                  <a:cubicBezTo>
                    <a:pt x="271" y="444"/>
                    <a:pt x="271" y="443"/>
                    <a:pt x="272" y="444"/>
                  </a:cubicBezTo>
                  <a:cubicBezTo>
                    <a:pt x="272" y="445"/>
                    <a:pt x="273" y="446"/>
                    <a:pt x="273" y="446"/>
                  </a:cubicBezTo>
                  <a:cubicBezTo>
                    <a:pt x="273" y="446"/>
                    <a:pt x="273" y="446"/>
                    <a:pt x="273" y="447"/>
                  </a:cubicBezTo>
                  <a:cubicBezTo>
                    <a:pt x="273" y="447"/>
                    <a:pt x="274" y="447"/>
                    <a:pt x="273" y="448"/>
                  </a:cubicBezTo>
                  <a:cubicBezTo>
                    <a:pt x="273" y="448"/>
                    <a:pt x="273" y="448"/>
                    <a:pt x="273" y="449"/>
                  </a:cubicBezTo>
                  <a:cubicBezTo>
                    <a:pt x="272" y="449"/>
                    <a:pt x="272" y="450"/>
                    <a:pt x="273" y="450"/>
                  </a:cubicBezTo>
                  <a:cubicBezTo>
                    <a:pt x="274" y="450"/>
                    <a:pt x="274" y="450"/>
                    <a:pt x="275" y="450"/>
                  </a:cubicBezTo>
                  <a:cubicBezTo>
                    <a:pt x="276" y="451"/>
                    <a:pt x="276" y="451"/>
                    <a:pt x="276" y="452"/>
                  </a:cubicBezTo>
                  <a:cubicBezTo>
                    <a:pt x="276" y="453"/>
                    <a:pt x="276" y="453"/>
                    <a:pt x="276" y="454"/>
                  </a:cubicBezTo>
                  <a:cubicBezTo>
                    <a:pt x="276" y="454"/>
                    <a:pt x="276" y="454"/>
                    <a:pt x="276" y="454"/>
                  </a:cubicBezTo>
                  <a:cubicBezTo>
                    <a:pt x="276" y="455"/>
                    <a:pt x="276" y="456"/>
                    <a:pt x="276" y="456"/>
                  </a:cubicBezTo>
                  <a:cubicBezTo>
                    <a:pt x="276" y="457"/>
                    <a:pt x="276" y="456"/>
                    <a:pt x="277" y="457"/>
                  </a:cubicBezTo>
                  <a:cubicBezTo>
                    <a:pt x="277" y="458"/>
                    <a:pt x="277" y="457"/>
                    <a:pt x="277" y="458"/>
                  </a:cubicBezTo>
                  <a:cubicBezTo>
                    <a:pt x="277" y="459"/>
                    <a:pt x="278" y="459"/>
                    <a:pt x="277" y="460"/>
                  </a:cubicBezTo>
                  <a:cubicBezTo>
                    <a:pt x="276" y="460"/>
                    <a:pt x="276" y="460"/>
                    <a:pt x="276" y="460"/>
                  </a:cubicBezTo>
                  <a:cubicBezTo>
                    <a:pt x="276" y="460"/>
                    <a:pt x="276" y="460"/>
                    <a:pt x="275" y="460"/>
                  </a:cubicBezTo>
                  <a:cubicBezTo>
                    <a:pt x="274" y="461"/>
                    <a:pt x="274" y="461"/>
                    <a:pt x="274" y="461"/>
                  </a:cubicBezTo>
                  <a:cubicBezTo>
                    <a:pt x="274" y="461"/>
                    <a:pt x="273" y="460"/>
                    <a:pt x="273" y="461"/>
                  </a:cubicBezTo>
                  <a:cubicBezTo>
                    <a:pt x="273" y="462"/>
                    <a:pt x="274" y="462"/>
                    <a:pt x="274" y="463"/>
                  </a:cubicBezTo>
                  <a:cubicBezTo>
                    <a:pt x="274" y="463"/>
                    <a:pt x="275" y="464"/>
                    <a:pt x="273" y="463"/>
                  </a:cubicBezTo>
                  <a:cubicBezTo>
                    <a:pt x="272" y="463"/>
                    <a:pt x="270" y="463"/>
                    <a:pt x="268" y="463"/>
                  </a:cubicBezTo>
                  <a:cubicBezTo>
                    <a:pt x="267" y="462"/>
                    <a:pt x="267" y="462"/>
                    <a:pt x="265" y="462"/>
                  </a:cubicBezTo>
                  <a:cubicBezTo>
                    <a:pt x="262" y="463"/>
                    <a:pt x="261" y="463"/>
                    <a:pt x="259" y="463"/>
                  </a:cubicBezTo>
                  <a:cubicBezTo>
                    <a:pt x="258" y="463"/>
                    <a:pt x="259" y="462"/>
                    <a:pt x="257" y="463"/>
                  </a:cubicBezTo>
                  <a:cubicBezTo>
                    <a:pt x="255" y="464"/>
                    <a:pt x="254" y="464"/>
                    <a:pt x="253" y="464"/>
                  </a:cubicBezTo>
                  <a:cubicBezTo>
                    <a:pt x="251" y="464"/>
                    <a:pt x="251" y="464"/>
                    <a:pt x="249" y="465"/>
                  </a:cubicBezTo>
                  <a:cubicBezTo>
                    <a:pt x="248" y="465"/>
                    <a:pt x="247" y="465"/>
                    <a:pt x="246" y="465"/>
                  </a:cubicBezTo>
                  <a:cubicBezTo>
                    <a:pt x="244" y="465"/>
                    <a:pt x="244" y="465"/>
                    <a:pt x="244" y="465"/>
                  </a:cubicBezTo>
                  <a:cubicBezTo>
                    <a:pt x="244" y="465"/>
                    <a:pt x="243" y="465"/>
                    <a:pt x="243" y="465"/>
                  </a:cubicBezTo>
                  <a:cubicBezTo>
                    <a:pt x="243" y="466"/>
                    <a:pt x="242" y="466"/>
                    <a:pt x="242" y="466"/>
                  </a:cubicBezTo>
                  <a:cubicBezTo>
                    <a:pt x="242" y="466"/>
                    <a:pt x="242" y="467"/>
                    <a:pt x="241" y="467"/>
                  </a:cubicBezTo>
                  <a:cubicBezTo>
                    <a:pt x="240" y="467"/>
                    <a:pt x="240" y="467"/>
                    <a:pt x="239" y="467"/>
                  </a:cubicBezTo>
                  <a:cubicBezTo>
                    <a:pt x="237" y="467"/>
                    <a:pt x="237" y="466"/>
                    <a:pt x="237" y="466"/>
                  </a:cubicBezTo>
                  <a:cubicBezTo>
                    <a:pt x="236" y="467"/>
                    <a:pt x="236" y="467"/>
                    <a:pt x="235" y="467"/>
                  </a:cubicBezTo>
                  <a:cubicBezTo>
                    <a:pt x="234" y="468"/>
                    <a:pt x="234" y="468"/>
                    <a:pt x="232" y="468"/>
                  </a:cubicBezTo>
                  <a:cubicBezTo>
                    <a:pt x="230" y="468"/>
                    <a:pt x="229" y="468"/>
                    <a:pt x="229" y="468"/>
                  </a:cubicBezTo>
                  <a:cubicBezTo>
                    <a:pt x="228" y="467"/>
                    <a:pt x="228" y="467"/>
                    <a:pt x="228" y="467"/>
                  </a:cubicBezTo>
                  <a:cubicBezTo>
                    <a:pt x="228" y="467"/>
                    <a:pt x="228" y="467"/>
                    <a:pt x="229" y="466"/>
                  </a:cubicBezTo>
                  <a:cubicBezTo>
                    <a:pt x="229" y="465"/>
                    <a:pt x="231" y="464"/>
                    <a:pt x="230" y="464"/>
                  </a:cubicBezTo>
                  <a:cubicBezTo>
                    <a:pt x="230" y="464"/>
                    <a:pt x="229" y="464"/>
                    <a:pt x="229" y="464"/>
                  </a:cubicBezTo>
                  <a:cubicBezTo>
                    <a:pt x="229" y="464"/>
                    <a:pt x="229" y="464"/>
                    <a:pt x="229" y="464"/>
                  </a:cubicBezTo>
                  <a:cubicBezTo>
                    <a:pt x="228" y="463"/>
                    <a:pt x="228" y="463"/>
                    <a:pt x="228" y="463"/>
                  </a:cubicBezTo>
                  <a:cubicBezTo>
                    <a:pt x="228" y="464"/>
                    <a:pt x="228" y="465"/>
                    <a:pt x="227" y="465"/>
                  </a:cubicBezTo>
                  <a:cubicBezTo>
                    <a:pt x="227" y="465"/>
                    <a:pt x="227" y="465"/>
                    <a:pt x="226" y="464"/>
                  </a:cubicBezTo>
                  <a:cubicBezTo>
                    <a:pt x="224" y="464"/>
                    <a:pt x="225" y="465"/>
                    <a:pt x="224" y="464"/>
                  </a:cubicBezTo>
                  <a:cubicBezTo>
                    <a:pt x="224" y="463"/>
                    <a:pt x="223" y="463"/>
                    <a:pt x="223" y="462"/>
                  </a:cubicBezTo>
                  <a:cubicBezTo>
                    <a:pt x="223" y="462"/>
                    <a:pt x="223" y="462"/>
                    <a:pt x="223" y="461"/>
                  </a:cubicBezTo>
                  <a:cubicBezTo>
                    <a:pt x="222" y="461"/>
                    <a:pt x="221" y="460"/>
                    <a:pt x="221" y="459"/>
                  </a:cubicBezTo>
                  <a:cubicBezTo>
                    <a:pt x="221" y="459"/>
                    <a:pt x="220" y="459"/>
                    <a:pt x="220" y="458"/>
                  </a:cubicBezTo>
                  <a:cubicBezTo>
                    <a:pt x="220" y="458"/>
                    <a:pt x="219" y="457"/>
                    <a:pt x="219" y="457"/>
                  </a:cubicBezTo>
                  <a:cubicBezTo>
                    <a:pt x="220" y="456"/>
                    <a:pt x="220" y="455"/>
                    <a:pt x="220" y="455"/>
                  </a:cubicBezTo>
                  <a:cubicBezTo>
                    <a:pt x="220" y="455"/>
                    <a:pt x="219" y="454"/>
                    <a:pt x="219" y="455"/>
                  </a:cubicBezTo>
                  <a:cubicBezTo>
                    <a:pt x="219" y="456"/>
                    <a:pt x="218" y="456"/>
                    <a:pt x="218" y="456"/>
                  </a:cubicBezTo>
                  <a:cubicBezTo>
                    <a:pt x="218" y="456"/>
                    <a:pt x="218" y="456"/>
                    <a:pt x="217" y="456"/>
                  </a:cubicBezTo>
                  <a:cubicBezTo>
                    <a:pt x="217" y="456"/>
                    <a:pt x="216" y="456"/>
                    <a:pt x="216" y="456"/>
                  </a:cubicBezTo>
                  <a:cubicBezTo>
                    <a:pt x="217" y="455"/>
                    <a:pt x="217" y="454"/>
                    <a:pt x="217" y="454"/>
                  </a:cubicBezTo>
                  <a:cubicBezTo>
                    <a:pt x="217" y="453"/>
                    <a:pt x="216" y="453"/>
                    <a:pt x="216" y="453"/>
                  </a:cubicBezTo>
                  <a:cubicBezTo>
                    <a:pt x="216" y="453"/>
                    <a:pt x="215" y="454"/>
                    <a:pt x="215" y="455"/>
                  </a:cubicBezTo>
                  <a:cubicBezTo>
                    <a:pt x="215" y="455"/>
                    <a:pt x="216" y="455"/>
                    <a:pt x="216" y="456"/>
                  </a:cubicBezTo>
                  <a:cubicBezTo>
                    <a:pt x="216" y="457"/>
                    <a:pt x="216" y="457"/>
                    <a:pt x="217" y="457"/>
                  </a:cubicBezTo>
                  <a:cubicBezTo>
                    <a:pt x="217" y="457"/>
                    <a:pt x="218" y="458"/>
                    <a:pt x="218" y="458"/>
                  </a:cubicBezTo>
                  <a:cubicBezTo>
                    <a:pt x="218" y="458"/>
                    <a:pt x="218" y="458"/>
                    <a:pt x="219" y="458"/>
                  </a:cubicBezTo>
                  <a:cubicBezTo>
                    <a:pt x="219" y="459"/>
                    <a:pt x="219" y="458"/>
                    <a:pt x="219" y="460"/>
                  </a:cubicBezTo>
                  <a:cubicBezTo>
                    <a:pt x="220" y="461"/>
                    <a:pt x="220" y="461"/>
                    <a:pt x="220" y="462"/>
                  </a:cubicBezTo>
                  <a:cubicBezTo>
                    <a:pt x="220" y="463"/>
                    <a:pt x="220" y="463"/>
                    <a:pt x="220" y="464"/>
                  </a:cubicBezTo>
                  <a:cubicBezTo>
                    <a:pt x="220" y="465"/>
                    <a:pt x="220" y="465"/>
                    <a:pt x="219" y="466"/>
                  </a:cubicBezTo>
                  <a:cubicBezTo>
                    <a:pt x="218" y="466"/>
                    <a:pt x="217" y="466"/>
                    <a:pt x="217" y="466"/>
                  </a:cubicBezTo>
                  <a:cubicBezTo>
                    <a:pt x="217" y="466"/>
                    <a:pt x="217" y="466"/>
                    <a:pt x="216" y="466"/>
                  </a:cubicBezTo>
                  <a:cubicBezTo>
                    <a:pt x="216" y="466"/>
                    <a:pt x="215" y="466"/>
                    <a:pt x="215" y="466"/>
                  </a:cubicBezTo>
                  <a:cubicBezTo>
                    <a:pt x="215" y="466"/>
                    <a:pt x="215" y="466"/>
                    <a:pt x="215" y="465"/>
                  </a:cubicBezTo>
                  <a:cubicBezTo>
                    <a:pt x="215" y="465"/>
                    <a:pt x="215" y="465"/>
                    <a:pt x="215" y="464"/>
                  </a:cubicBezTo>
                  <a:cubicBezTo>
                    <a:pt x="215" y="464"/>
                    <a:pt x="215" y="464"/>
                    <a:pt x="215" y="463"/>
                  </a:cubicBezTo>
                  <a:cubicBezTo>
                    <a:pt x="214" y="463"/>
                    <a:pt x="215" y="463"/>
                    <a:pt x="214" y="462"/>
                  </a:cubicBezTo>
                  <a:cubicBezTo>
                    <a:pt x="214" y="461"/>
                    <a:pt x="214" y="461"/>
                    <a:pt x="214" y="461"/>
                  </a:cubicBezTo>
                  <a:cubicBezTo>
                    <a:pt x="213" y="460"/>
                    <a:pt x="214" y="460"/>
                    <a:pt x="213" y="460"/>
                  </a:cubicBezTo>
                  <a:cubicBezTo>
                    <a:pt x="212" y="460"/>
                    <a:pt x="212" y="460"/>
                    <a:pt x="212" y="460"/>
                  </a:cubicBezTo>
                  <a:cubicBezTo>
                    <a:pt x="211" y="459"/>
                    <a:pt x="211" y="460"/>
                    <a:pt x="211" y="459"/>
                  </a:cubicBezTo>
                  <a:cubicBezTo>
                    <a:pt x="211" y="459"/>
                    <a:pt x="211" y="457"/>
                    <a:pt x="211" y="457"/>
                  </a:cubicBezTo>
                  <a:cubicBezTo>
                    <a:pt x="210" y="459"/>
                    <a:pt x="210" y="459"/>
                    <a:pt x="210" y="459"/>
                  </a:cubicBezTo>
                  <a:cubicBezTo>
                    <a:pt x="210" y="459"/>
                    <a:pt x="209" y="460"/>
                    <a:pt x="209" y="460"/>
                  </a:cubicBezTo>
                  <a:cubicBezTo>
                    <a:pt x="208" y="460"/>
                    <a:pt x="208" y="459"/>
                    <a:pt x="208" y="460"/>
                  </a:cubicBezTo>
                  <a:cubicBezTo>
                    <a:pt x="208" y="460"/>
                    <a:pt x="207" y="461"/>
                    <a:pt x="208" y="461"/>
                  </a:cubicBezTo>
                  <a:cubicBezTo>
                    <a:pt x="208" y="461"/>
                    <a:pt x="208" y="461"/>
                    <a:pt x="208" y="461"/>
                  </a:cubicBezTo>
                  <a:cubicBezTo>
                    <a:pt x="208" y="462"/>
                    <a:pt x="209" y="462"/>
                    <a:pt x="209" y="462"/>
                  </a:cubicBezTo>
                  <a:cubicBezTo>
                    <a:pt x="210" y="463"/>
                    <a:pt x="210" y="462"/>
                    <a:pt x="210" y="463"/>
                  </a:cubicBezTo>
                  <a:cubicBezTo>
                    <a:pt x="210" y="464"/>
                    <a:pt x="210" y="465"/>
                    <a:pt x="211" y="466"/>
                  </a:cubicBezTo>
                  <a:cubicBezTo>
                    <a:pt x="211" y="467"/>
                    <a:pt x="211" y="466"/>
                    <a:pt x="211" y="467"/>
                  </a:cubicBezTo>
                  <a:cubicBezTo>
                    <a:pt x="212" y="468"/>
                    <a:pt x="212" y="468"/>
                    <a:pt x="212" y="469"/>
                  </a:cubicBezTo>
                  <a:cubicBezTo>
                    <a:pt x="212" y="469"/>
                    <a:pt x="213" y="470"/>
                    <a:pt x="213" y="470"/>
                  </a:cubicBezTo>
                  <a:cubicBezTo>
                    <a:pt x="213" y="470"/>
                    <a:pt x="214" y="470"/>
                    <a:pt x="213" y="471"/>
                  </a:cubicBezTo>
                  <a:cubicBezTo>
                    <a:pt x="212" y="471"/>
                    <a:pt x="212" y="471"/>
                    <a:pt x="211" y="471"/>
                  </a:cubicBezTo>
                  <a:cubicBezTo>
                    <a:pt x="211" y="471"/>
                    <a:pt x="210" y="470"/>
                    <a:pt x="210" y="469"/>
                  </a:cubicBezTo>
                  <a:cubicBezTo>
                    <a:pt x="210" y="469"/>
                    <a:pt x="210" y="468"/>
                    <a:pt x="209" y="469"/>
                  </a:cubicBezTo>
                  <a:cubicBezTo>
                    <a:pt x="209" y="470"/>
                    <a:pt x="210" y="471"/>
                    <a:pt x="209" y="471"/>
                  </a:cubicBezTo>
                  <a:cubicBezTo>
                    <a:pt x="208" y="471"/>
                    <a:pt x="208" y="470"/>
                    <a:pt x="207" y="470"/>
                  </a:cubicBezTo>
                  <a:cubicBezTo>
                    <a:pt x="207" y="470"/>
                    <a:pt x="206" y="470"/>
                    <a:pt x="206" y="470"/>
                  </a:cubicBezTo>
                  <a:cubicBezTo>
                    <a:pt x="206" y="470"/>
                    <a:pt x="206" y="470"/>
                    <a:pt x="205" y="469"/>
                  </a:cubicBezTo>
                  <a:cubicBezTo>
                    <a:pt x="205" y="469"/>
                    <a:pt x="204" y="468"/>
                    <a:pt x="204" y="468"/>
                  </a:cubicBezTo>
                  <a:cubicBezTo>
                    <a:pt x="205" y="468"/>
                    <a:pt x="205" y="468"/>
                    <a:pt x="205" y="468"/>
                  </a:cubicBezTo>
                  <a:cubicBezTo>
                    <a:pt x="205" y="468"/>
                    <a:pt x="203" y="464"/>
                    <a:pt x="203" y="463"/>
                  </a:cubicBezTo>
                  <a:cubicBezTo>
                    <a:pt x="203" y="463"/>
                    <a:pt x="202" y="462"/>
                    <a:pt x="202" y="462"/>
                  </a:cubicBezTo>
                  <a:cubicBezTo>
                    <a:pt x="202" y="462"/>
                    <a:pt x="202" y="462"/>
                    <a:pt x="203" y="461"/>
                  </a:cubicBezTo>
                  <a:cubicBezTo>
                    <a:pt x="203" y="461"/>
                    <a:pt x="204" y="460"/>
                    <a:pt x="204" y="460"/>
                  </a:cubicBezTo>
                  <a:cubicBezTo>
                    <a:pt x="204" y="460"/>
                    <a:pt x="204" y="460"/>
                    <a:pt x="204" y="460"/>
                  </a:cubicBezTo>
                  <a:cubicBezTo>
                    <a:pt x="204" y="459"/>
                    <a:pt x="203" y="458"/>
                    <a:pt x="203" y="458"/>
                  </a:cubicBezTo>
                  <a:cubicBezTo>
                    <a:pt x="202" y="458"/>
                    <a:pt x="202" y="458"/>
                    <a:pt x="202" y="458"/>
                  </a:cubicBezTo>
                  <a:cubicBezTo>
                    <a:pt x="201" y="457"/>
                    <a:pt x="202" y="458"/>
                    <a:pt x="202" y="458"/>
                  </a:cubicBezTo>
                  <a:cubicBezTo>
                    <a:pt x="202" y="459"/>
                    <a:pt x="202" y="460"/>
                    <a:pt x="202" y="460"/>
                  </a:cubicBezTo>
                  <a:cubicBezTo>
                    <a:pt x="201" y="462"/>
                    <a:pt x="201" y="462"/>
                    <a:pt x="201" y="462"/>
                  </a:cubicBezTo>
                  <a:cubicBezTo>
                    <a:pt x="201" y="462"/>
                    <a:pt x="201" y="462"/>
                    <a:pt x="201" y="463"/>
                  </a:cubicBezTo>
                  <a:cubicBezTo>
                    <a:pt x="202" y="464"/>
                    <a:pt x="202" y="464"/>
                    <a:pt x="202" y="465"/>
                  </a:cubicBezTo>
                  <a:cubicBezTo>
                    <a:pt x="203" y="466"/>
                    <a:pt x="203" y="467"/>
                    <a:pt x="203" y="468"/>
                  </a:cubicBezTo>
                  <a:cubicBezTo>
                    <a:pt x="203" y="468"/>
                    <a:pt x="203" y="469"/>
                    <a:pt x="204" y="469"/>
                  </a:cubicBezTo>
                  <a:cubicBezTo>
                    <a:pt x="204" y="470"/>
                    <a:pt x="204" y="470"/>
                    <a:pt x="204" y="471"/>
                  </a:cubicBezTo>
                  <a:cubicBezTo>
                    <a:pt x="205" y="471"/>
                    <a:pt x="206" y="471"/>
                    <a:pt x="205" y="471"/>
                  </a:cubicBezTo>
                  <a:cubicBezTo>
                    <a:pt x="204" y="472"/>
                    <a:pt x="204" y="472"/>
                    <a:pt x="202" y="472"/>
                  </a:cubicBezTo>
                  <a:cubicBezTo>
                    <a:pt x="200" y="472"/>
                    <a:pt x="200" y="472"/>
                    <a:pt x="200" y="472"/>
                  </a:cubicBezTo>
                  <a:cubicBezTo>
                    <a:pt x="199" y="472"/>
                    <a:pt x="198" y="472"/>
                    <a:pt x="198" y="472"/>
                  </a:cubicBezTo>
                  <a:cubicBezTo>
                    <a:pt x="198" y="471"/>
                    <a:pt x="198" y="471"/>
                    <a:pt x="198" y="470"/>
                  </a:cubicBezTo>
                  <a:cubicBezTo>
                    <a:pt x="198" y="469"/>
                    <a:pt x="198" y="469"/>
                    <a:pt x="198" y="468"/>
                  </a:cubicBezTo>
                  <a:cubicBezTo>
                    <a:pt x="198" y="468"/>
                    <a:pt x="198" y="467"/>
                    <a:pt x="198" y="467"/>
                  </a:cubicBezTo>
                  <a:cubicBezTo>
                    <a:pt x="197" y="466"/>
                    <a:pt x="197" y="465"/>
                    <a:pt x="197" y="465"/>
                  </a:cubicBezTo>
                  <a:cubicBezTo>
                    <a:pt x="197" y="465"/>
                    <a:pt x="197" y="467"/>
                    <a:pt x="197" y="468"/>
                  </a:cubicBezTo>
                  <a:cubicBezTo>
                    <a:pt x="197" y="468"/>
                    <a:pt x="197" y="469"/>
                    <a:pt x="196" y="468"/>
                  </a:cubicBezTo>
                  <a:cubicBezTo>
                    <a:pt x="196" y="467"/>
                    <a:pt x="196" y="467"/>
                    <a:pt x="196" y="466"/>
                  </a:cubicBezTo>
                  <a:cubicBezTo>
                    <a:pt x="196" y="466"/>
                    <a:pt x="195" y="464"/>
                    <a:pt x="195" y="464"/>
                  </a:cubicBezTo>
                  <a:cubicBezTo>
                    <a:pt x="195" y="464"/>
                    <a:pt x="194" y="465"/>
                    <a:pt x="195" y="466"/>
                  </a:cubicBezTo>
                  <a:cubicBezTo>
                    <a:pt x="195" y="467"/>
                    <a:pt x="195" y="468"/>
                    <a:pt x="195" y="469"/>
                  </a:cubicBezTo>
                  <a:cubicBezTo>
                    <a:pt x="196" y="469"/>
                    <a:pt x="196" y="469"/>
                    <a:pt x="196" y="470"/>
                  </a:cubicBezTo>
                  <a:cubicBezTo>
                    <a:pt x="197" y="470"/>
                    <a:pt x="197" y="471"/>
                    <a:pt x="197" y="472"/>
                  </a:cubicBezTo>
                  <a:cubicBezTo>
                    <a:pt x="197" y="472"/>
                    <a:pt x="197" y="473"/>
                    <a:pt x="197" y="473"/>
                  </a:cubicBezTo>
                  <a:cubicBezTo>
                    <a:pt x="196" y="473"/>
                    <a:pt x="195" y="473"/>
                    <a:pt x="195" y="473"/>
                  </a:cubicBezTo>
                  <a:cubicBezTo>
                    <a:pt x="195" y="473"/>
                    <a:pt x="195" y="474"/>
                    <a:pt x="194" y="474"/>
                  </a:cubicBezTo>
                  <a:cubicBezTo>
                    <a:pt x="193" y="474"/>
                    <a:pt x="193" y="473"/>
                    <a:pt x="193" y="473"/>
                  </a:cubicBezTo>
                  <a:cubicBezTo>
                    <a:pt x="192" y="473"/>
                    <a:pt x="192" y="472"/>
                    <a:pt x="192" y="472"/>
                  </a:cubicBezTo>
                  <a:cubicBezTo>
                    <a:pt x="192" y="471"/>
                    <a:pt x="192" y="470"/>
                    <a:pt x="192" y="469"/>
                  </a:cubicBezTo>
                  <a:cubicBezTo>
                    <a:pt x="192" y="469"/>
                    <a:pt x="192" y="468"/>
                    <a:pt x="192" y="469"/>
                  </a:cubicBezTo>
                  <a:cubicBezTo>
                    <a:pt x="192" y="470"/>
                    <a:pt x="191" y="472"/>
                    <a:pt x="191" y="472"/>
                  </a:cubicBezTo>
                  <a:cubicBezTo>
                    <a:pt x="191" y="472"/>
                    <a:pt x="191" y="472"/>
                    <a:pt x="191" y="473"/>
                  </a:cubicBezTo>
                  <a:cubicBezTo>
                    <a:pt x="191" y="473"/>
                    <a:pt x="191" y="473"/>
                    <a:pt x="191" y="473"/>
                  </a:cubicBezTo>
                  <a:cubicBezTo>
                    <a:pt x="190" y="474"/>
                    <a:pt x="188" y="474"/>
                    <a:pt x="187" y="474"/>
                  </a:cubicBezTo>
                  <a:cubicBezTo>
                    <a:pt x="187" y="474"/>
                    <a:pt x="186" y="474"/>
                    <a:pt x="185" y="474"/>
                  </a:cubicBezTo>
                  <a:cubicBezTo>
                    <a:pt x="184" y="474"/>
                    <a:pt x="184" y="474"/>
                    <a:pt x="184" y="473"/>
                  </a:cubicBezTo>
                  <a:cubicBezTo>
                    <a:pt x="184" y="473"/>
                    <a:pt x="185" y="472"/>
                    <a:pt x="185" y="472"/>
                  </a:cubicBezTo>
                  <a:cubicBezTo>
                    <a:pt x="184" y="471"/>
                    <a:pt x="184" y="471"/>
                    <a:pt x="184" y="471"/>
                  </a:cubicBezTo>
                  <a:cubicBezTo>
                    <a:pt x="183" y="472"/>
                    <a:pt x="183" y="472"/>
                    <a:pt x="183" y="472"/>
                  </a:cubicBezTo>
                  <a:cubicBezTo>
                    <a:pt x="183" y="473"/>
                    <a:pt x="183" y="473"/>
                    <a:pt x="183" y="473"/>
                  </a:cubicBezTo>
                  <a:cubicBezTo>
                    <a:pt x="182" y="473"/>
                    <a:pt x="182" y="473"/>
                    <a:pt x="182" y="473"/>
                  </a:cubicBezTo>
                  <a:cubicBezTo>
                    <a:pt x="183" y="474"/>
                    <a:pt x="183" y="474"/>
                    <a:pt x="183" y="474"/>
                  </a:cubicBezTo>
                  <a:cubicBezTo>
                    <a:pt x="183" y="475"/>
                    <a:pt x="183" y="475"/>
                    <a:pt x="183" y="475"/>
                  </a:cubicBezTo>
                  <a:cubicBezTo>
                    <a:pt x="183" y="475"/>
                    <a:pt x="182" y="475"/>
                    <a:pt x="181" y="475"/>
                  </a:cubicBezTo>
                  <a:cubicBezTo>
                    <a:pt x="180" y="475"/>
                    <a:pt x="178" y="475"/>
                    <a:pt x="177" y="475"/>
                  </a:cubicBezTo>
                  <a:cubicBezTo>
                    <a:pt x="176" y="475"/>
                    <a:pt x="174" y="475"/>
                    <a:pt x="174" y="475"/>
                  </a:cubicBezTo>
                  <a:cubicBezTo>
                    <a:pt x="174" y="474"/>
                    <a:pt x="174" y="474"/>
                    <a:pt x="174" y="473"/>
                  </a:cubicBezTo>
                  <a:cubicBezTo>
                    <a:pt x="175" y="473"/>
                    <a:pt x="175" y="472"/>
                    <a:pt x="176" y="471"/>
                  </a:cubicBezTo>
                  <a:cubicBezTo>
                    <a:pt x="176" y="471"/>
                    <a:pt x="177" y="470"/>
                    <a:pt x="178" y="470"/>
                  </a:cubicBezTo>
                  <a:cubicBezTo>
                    <a:pt x="178" y="469"/>
                    <a:pt x="179" y="468"/>
                    <a:pt x="178" y="469"/>
                  </a:cubicBezTo>
                  <a:cubicBezTo>
                    <a:pt x="177" y="469"/>
                    <a:pt x="176" y="470"/>
                    <a:pt x="176" y="470"/>
                  </a:cubicBezTo>
                  <a:cubicBezTo>
                    <a:pt x="175" y="470"/>
                    <a:pt x="175" y="470"/>
                    <a:pt x="175" y="469"/>
                  </a:cubicBezTo>
                  <a:cubicBezTo>
                    <a:pt x="175" y="468"/>
                    <a:pt x="175" y="467"/>
                    <a:pt x="175" y="467"/>
                  </a:cubicBezTo>
                  <a:cubicBezTo>
                    <a:pt x="175" y="466"/>
                    <a:pt x="174" y="465"/>
                    <a:pt x="174" y="465"/>
                  </a:cubicBezTo>
                  <a:cubicBezTo>
                    <a:pt x="174" y="465"/>
                    <a:pt x="174" y="467"/>
                    <a:pt x="174" y="468"/>
                  </a:cubicBezTo>
                  <a:cubicBezTo>
                    <a:pt x="174" y="468"/>
                    <a:pt x="175" y="469"/>
                    <a:pt x="175" y="470"/>
                  </a:cubicBezTo>
                  <a:cubicBezTo>
                    <a:pt x="175" y="471"/>
                    <a:pt x="175" y="471"/>
                    <a:pt x="174" y="472"/>
                  </a:cubicBezTo>
                  <a:cubicBezTo>
                    <a:pt x="173" y="472"/>
                    <a:pt x="173" y="473"/>
                    <a:pt x="173" y="473"/>
                  </a:cubicBezTo>
                  <a:cubicBezTo>
                    <a:pt x="173" y="473"/>
                    <a:pt x="173" y="474"/>
                    <a:pt x="173" y="474"/>
                  </a:cubicBezTo>
                  <a:cubicBezTo>
                    <a:pt x="174" y="475"/>
                    <a:pt x="174" y="475"/>
                    <a:pt x="174" y="475"/>
                  </a:cubicBezTo>
                  <a:cubicBezTo>
                    <a:pt x="173" y="475"/>
                    <a:pt x="173" y="475"/>
                    <a:pt x="171" y="476"/>
                  </a:cubicBezTo>
                  <a:cubicBezTo>
                    <a:pt x="169" y="476"/>
                    <a:pt x="169" y="476"/>
                    <a:pt x="168" y="476"/>
                  </a:cubicBezTo>
                  <a:cubicBezTo>
                    <a:pt x="168" y="476"/>
                    <a:pt x="168" y="477"/>
                    <a:pt x="167" y="476"/>
                  </a:cubicBezTo>
                  <a:cubicBezTo>
                    <a:pt x="167" y="476"/>
                    <a:pt x="167" y="475"/>
                    <a:pt x="167" y="474"/>
                  </a:cubicBezTo>
                  <a:cubicBezTo>
                    <a:pt x="167" y="473"/>
                    <a:pt x="166" y="472"/>
                    <a:pt x="166" y="472"/>
                  </a:cubicBezTo>
                  <a:cubicBezTo>
                    <a:pt x="166" y="471"/>
                    <a:pt x="166" y="471"/>
                    <a:pt x="166" y="472"/>
                  </a:cubicBezTo>
                  <a:cubicBezTo>
                    <a:pt x="166" y="472"/>
                    <a:pt x="166" y="475"/>
                    <a:pt x="166" y="475"/>
                  </a:cubicBezTo>
                  <a:cubicBezTo>
                    <a:pt x="166" y="476"/>
                    <a:pt x="167" y="476"/>
                    <a:pt x="166" y="476"/>
                  </a:cubicBezTo>
                  <a:cubicBezTo>
                    <a:pt x="165" y="476"/>
                    <a:pt x="164" y="475"/>
                    <a:pt x="164" y="475"/>
                  </a:cubicBezTo>
                  <a:cubicBezTo>
                    <a:pt x="163" y="475"/>
                    <a:pt x="163" y="475"/>
                    <a:pt x="163" y="475"/>
                  </a:cubicBezTo>
                  <a:cubicBezTo>
                    <a:pt x="162" y="474"/>
                    <a:pt x="162" y="474"/>
                    <a:pt x="162" y="474"/>
                  </a:cubicBezTo>
                  <a:cubicBezTo>
                    <a:pt x="162" y="474"/>
                    <a:pt x="162" y="473"/>
                    <a:pt x="162" y="472"/>
                  </a:cubicBezTo>
                  <a:cubicBezTo>
                    <a:pt x="162" y="472"/>
                    <a:pt x="162" y="471"/>
                    <a:pt x="162" y="471"/>
                  </a:cubicBezTo>
                  <a:cubicBezTo>
                    <a:pt x="161" y="470"/>
                    <a:pt x="161" y="469"/>
                    <a:pt x="161" y="469"/>
                  </a:cubicBezTo>
                  <a:cubicBezTo>
                    <a:pt x="161" y="469"/>
                    <a:pt x="161" y="470"/>
                    <a:pt x="161" y="471"/>
                  </a:cubicBezTo>
                  <a:cubicBezTo>
                    <a:pt x="161" y="472"/>
                    <a:pt x="162" y="472"/>
                    <a:pt x="161" y="473"/>
                  </a:cubicBezTo>
                  <a:cubicBezTo>
                    <a:pt x="161" y="473"/>
                    <a:pt x="162" y="473"/>
                    <a:pt x="161" y="473"/>
                  </a:cubicBezTo>
                  <a:cubicBezTo>
                    <a:pt x="161" y="473"/>
                    <a:pt x="160" y="473"/>
                    <a:pt x="160" y="472"/>
                  </a:cubicBezTo>
                  <a:cubicBezTo>
                    <a:pt x="159" y="472"/>
                    <a:pt x="157" y="471"/>
                    <a:pt x="156" y="470"/>
                  </a:cubicBezTo>
                  <a:cubicBezTo>
                    <a:pt x="156" y="470"/>
                    <a:pt x="156" y="470"/>
                    <a:pt x="154" y="469"/>
                  </a:cubicBezTo>
                  <a:cubicBezTo>
                    <a:pt x="153" y="468"/>
                    <a:pt x="153" y="468"/>
                    <a:pt x="152" y="467"/>
                  </a:cubicBezTo>
                  <a:cubicBezTo>
                    <a:pt x="151" y="467"/>
                    <a:pt x="151" y="467"/>
                    <a:pt x="151" y="466"/>
                  </a:cubicBezTo>
                  <a:cubicBezTo>
                    <a:pt x="150" y="465"/>
                    <a:pt x="151" y="465"/>
                    <a:pt x="150" y="465"/>
                  </a:cubicBezTo>
                  <a:cubicBezTo>
                    <a:pt x="149" y="464"/>
                    <a:pt x="148" y="464"/>
                    <a:pt x="147" y="463"/>
                  </a:cubicBezTo>
                  <a:cubicBezTo>
                    <a:pt x="146" y="461"/>
                    <a:pt x="146" y="461"/>
                    <a:pt x="145" y="460"/>
                  </a:cubicBezTo>
                  <a:cubicBezTo>
                    <a:pt x="144" y="458"/>
                    <a:pt x="143" y="458"/>
                    <a:pt x="143" y="457"/>
                  </a:cubicBezTo>
                  <a:cubicBezTo>
                    <a:pt x="142" y="456"/>
                    <a:pt x="141" y="454"/>
                    <a:pt x="141" y="454"/>
                  </a:cubicBezTo>
                  <a:cubicBezTo>
                    <a:pt x="141" y="454"/>
                    <a:pt x="141" y="453"/>
                    <a:pt x="140" y="451"/>
                  </a:cubicBezTo>
                  <a:cubicBezTo>
                    <a:pt x="139" y="450"/>
                    <a:pt x="138" y="449"/>
                    <a:pt x="137" y="448"/>
                  </a:cubicBezTo>
                  <a:cubicBezTo>
                    <a:pt x="136" y="447"/>
                    <a:pt x="136" y="447"/>
                    <a:pt x="136" y="445"/>
                  </a:cubicBezTo>
                  <a:cubicBezTo>
                    <a:pt x="136" y="444"/>
                    <a:pt x="136" y="443"/>
                    <a:pt x="136" y="443"/>
                  </a:cubicBezTo>
                  <a:cubicBezTo>
                    <a:pt x="136" y="442"/>
                    <a:pt x="136" y="442"/>
                    <a:pt x="135" y="441"/>
                  </a:cubicBezTo>
                  <a:cubicBezTo>
                    <a:pt x="135" y="439"/>
                    <a:pt x="134" y="439"/>
                    <a:pt x="134" y="438"/>
                  </a:cubicBezTo>
                  <a:cubicBezTo>
                    <a:pt x="133" y="437"/>
                    <a:pt x="133" y="436"/>
                    <a:pt x="132" y="435"/>
                  </a:cubicBezTo>
                  <a:cubicBezTo>
                    <a:pt x="132" y="435"/>
                    <a:pt x="131" y="435"/>
                    <a:pt x="132" y="435"/>
                  </a:cubicBezTo>
                  <a:cubicBezTo>
                    <a:pt x="133" y="434"/>
                    <a:pt x="134" y="434"/>
                    <a:pt x="134" y="434"/>
                  </a:cubicBezTo>
                  <a:cubicBezTo>
                    <a:pt x="135" y="434"/>
                    <a:pt x="135" y="434"/>
                    <a:pt x="136" y="434"/>
                  </a:cubicBezTo>
                  <a:cubicBezTo>
                    <a:pt x="136" y="433"/>
                    <a:pt x="136" y="433"/>
                    <a:pt x="136" y="433"/>
                  </a:cubicBezTo>
                  <a:cubicBezTo>
                    <a:pt x="136" y="433"/>
                    <a:pt x="136" y="433"/>
                    <a:pt x="135" y="433"/>
                  </a:cubicBezTo>
                  <a:cubicBezTo>
                    <a:pt x="135" y="433"/>
                    <a:pt x="134" y="433"/>
                    <a:pt x="133" y="433"/>
                  </a:cubicBezTo>
                  <a:cubicBezTo>
                    <a:pt x="132" y="434"/>
                    <a:pt x="132" y="434"/>
                    <a:pt x="132" y="433"/>
                  </a:cubicBezTo>
                  <a:cubicBezTo>
                    <a:pt x="131" y="433"/>
                    <a:pt x="131" y="433"/>
                    <a:pt x="131" y="432"/>
                  </a:cubicBezTo>
                  <a:cubicBezTo>
                    <a:pt x="131" y="432"/>
                    <a:pt x="131" y="432"/>
                    <a:pt x="131" y="431"/>
                  </a:cubicBezTo>
                  <a:cubicBezTo>
                    <a:pt x="131" y="431"/>
                    <a:pt x="131" y="430"/>
                    <a:pt x="131" y="429"/>
                  </a:cubicBezTo>
                  <a:cubicBezTo>
                    <a:pt x="131" y="429"/>
                    <a:pt x="131" y="428"/>
                    <a:pt x="130" y="427"/>
                  </a:cubicBezTo>
                  <a:cubicBezTo>
                    <a:pt x="130" y="425"/>
                    <a:pt x="130" y="425"/>
                    <a:pt x="130" y="424"/>
                  </a:cubicBezTo>
                  <a:cubicBezTo>
                    <a:pt x="130" y="423"/>
                    <a:pt x="129" y="423"/>
                    <a:pt x="130" y="423"/>
                  </a:cubicBezTo>
                  <a:cubicBezTo>
                    <a:pt x="130" y="423"/>
                    <a:pt x="131" y="423"/>
                    <a:pt x="132" y="422"/>
                  </a:cubicBezTo>
                  <a:cubicBezTo>
                    <a:pt x="133" y="422"/>
                    <a:pt x="134" y="422"/>
                    <a:pt x="135" y="422"/>
                  </a:cubicBezTo>
                  <a:cubicBezTo>
                    <a:pt x="135" y="422"/>
                    <a:pt x="135" y="422"/>
                    <a:pt x="136" y="422"/>
                  </a:cubicBezTo>
                  <a:cubicBezTo>
                    <a:pt x="136" y="423"/>
                    <a:pt x="136" y="424"/>
                    <a:pt x="136" y="423"/>
                  </a:cubicBezTo>
                  <a:cubicBezTo>
                    <a:pt x="137" y="423"/>
                    <a:pt x="137" y="422"/>
                    <a:pt x="137" y="422"/>
                  </a:cubicBezTo>
                  <a:cubicBezTo>
                    <a:pt x="139" y="421"/>
                    <a:pt x="139" y="421"/>
                    <a:pt x="139" y="421"/>
                  </a:cubicBezTo>
                  <a:cubicBezTo>
                    <a:pt x="139" y="421"/>
                    <a:pt x="139" y="421"/>
                    <a:pt x="139" y="421"/>
                  </a:cubicBezTo>
                  <a:cubicBezTo>
                    <a:pt x="139" y="420"/>
                    <a:pt x="139" y="420"/>
                    <a:pt x="139" y="420"/>
                  </a:cubicBezTo>
                  <a:cubicBezTo>
                    <a:pt x="139" y="419"/>
                    <a:pt x="139" y="418"/>
                    <a:pt x="139" y="418"/>
                  </a:cubicBezTo>
                  <a:cubicBezTo>
                    <a:pt x="139" y="417"/>
                    <a:pt x="139" y="416"/>
                    <a:pt x="140" y="416"/>
                  </a:cubicBezTo>
                  <a:cubicBezTo>
                    <a:pt x="140" y="416"/>
                    <a:pt x="140" y="416"/>
                    <a:pt x="141" y="416"/>
                  </a:cubicBezTo>
                  <a:cubicBezTo>
                    <a:pt x="142" y="416"/>
                    <a:pt x="142" y="416"/>
                    <a:pt x="143" y="416"/>
                  </a:cubicBezTo>
                  <a:cubicBezTo>
                    <a:pt x="143" y="415"/>
                    <a:pt x="143" y="415"/>
                    <a:pt x="143" y="414"/>
                  </a:cubicBezTo>
                  <a:cubicBezTo>
                    <a:pt x="144" y="414"/>
                    <a:pt x="144" y="413"/>
                    <a:pt x="144" y="414"/>
                  </a:cubicBezTo>
                  <a:cubicBezTo>
                    <a:pt x="145" y="414"/>
                    <a:pt x="145" y="414"/>
                    <a:pt x="145" y="414"/>
                  </a:cubicBezTo>
                  <a:cubicBezTo>
                    <a:pt x="145" y="413"/>
                    <a:pt x="145" y="412"/>
                    <a:pt x="144" y="413"/>
                  </a:cubicBezTo>
                  <a:cubicBezTo>
                    <a:pt x="144" y="413"/>
                    <a:pt x="143" y="414"/>
                    <a:pt x="143" y="414"/>
                  </a:cubicBezTo>
                  <a:cubicBezTo>
                    <a:pt x="143" y="414"/>
                    <a:pt x="143" y="414"/>
                    <a:pt x="142" y="414"/>
                  </a:cubicBezTo>
                  <a:cubicBezTo>
                    <a:pt x="141" y="415"/>
                    <a:pt x="141" y="415"/>
                    <a:pt x="141" y="415"/>
                  </a:cubicBezTo>
                  <a:cubicBezTo>
                    <a:pt x="140" y="415"/>
                    <a:pt x="140" y="414"/>
                    <a:pt x="140" y="415"/>
                  </a:cubicBezTo>
                  <a:cubicBezTo>
                    <a:pt x="139" y="415"/>
                    <a:pt x="139" y="416"/>
                    <a:pt x="139" y="416"/>
                  </a:cubicBezTo>
                  <a:cubicBezTo>
                    <a:pt x="139" y="417"/>
                    <a:pt x="138" y="417"/>
                    <a:pt x="138" y="418"/>
                  </a:cubicBezTo>
                  <a:cubicBezTo>
                    <a:pt x="138" y="419"/>
                    <a:pt x="138" y="420"/>
                    <a:pt x="138" y="420"/>
                  </a:cubicBezTo>
                  <a:cubicBezTo>
                    <a:pt x="137" y="421"/>
                    <a:pt x="137" y="420"/>
                    <a:pt x="136" y="420"/>
                  </a:cubicBezTo>
                  <a:cubicBezTo>
                    <a:pt x="135" y="420"/>
                    <a:pt x="134" y="419"/>
                    <a:pt x="135" y="420"/>
                  </a:cubicBezTo>
                  <a:cubicBezTo>
                    <a:pt x="135" y="420"/>
                    <a:pt x="135" y="421"/>
                    <a:pt x="135" y="421"/>
                  </a:cubicBezTo>
                  <a:cubicBezTo>
                    <a:pt x="134" y="421"/>
                    <a:pt x="133" y="421"/>
                    <a:pt x="132" y="421"/>
                  </a:cubicBezTo>
                  <a:cubicBezTo>
                    <a:pt x="131" y="421"/>
                    <a:pt x="131" y="421"/>
                    <a:pt x="130" y="420"/>
                  </a:cubicBezTo>
                  <a:cubicBezTo>
                    <a:pt x="129" y="420"/>
                    <a:pt x="128" y="419"/>
                    <a:pt x="127" y="419"/>
                  </a:cubicBezTo>
                  <a:cubicBezTo>
                    <a:pt x="126" y="419"/>
                    <a:pt x="126" y="419"/>
                    <a:pt x="125" y="418"/>
                  </a:cubicBezTo>
                  <a:cubicBezTo>
                    <a:pt x="124" y="417"/>
                    <a:pt x="124" y="417"/>
                    <a:pt x="123" y="416"/>
                  </a:cubicBezTo>
                  <a:cubicBezTo>
                    <a:pt x="123" y="415"/>
                    <a:pt x="123" y="415"/>
                    <a:pt x="122" y="414"/>
                  </a:cubicBezTo>
                  <a:cubicBezTo>
                    <a:pt x="122" y="414"/>
                    <a:pt x="121" y="414"/>
                    <a:pt x="122" y="413"/>
                  </a:cubicBezTo>
                  <a:cubicBezTo>
                    <a:pt x="122" y="413"/>
                    <a:pt x="123" y="412"/>
                    <a:pt x="124" y="412"/>
                  </a:cubicBezTo>
                  <a:cubicBezTo>
                    <a:pt x="124" y="411"/>
                    <a:pt x="123" y="411"/>
                    <a:pt x="125" y="411"/>
                  </a:cubicBezTo>
                  <a:cubicBezTo>
                    <a:pt x="126" y="411"/>
                    <a:pt x="126" y="411"/>
                    <a:pt x="127" y="411"/>
                  </a:cubicBezTo>
                  <a:cubicBezTo>
                    <a:pt x="129" y="411"/>
                    <a:pt x="129" y="411"/>
                    <a:pt x="130" y="411"/>
                  </a:cubicBezTo>
                  <a:cubicBezTo>
                    <a:pt x="131" y="411"/>
                    <a:pt x="131" y="411"/>
                    <a:pt x="131" y="411"/>
                  </a:cubicBezTo>
                  <a:cubicBezTo>
                    <a:pt x="132" y="412"/>
                    <a:pt x="132" y="412"/>
                    <a:pt x="133" y="412"/>
                  </a:cubicBezTo>
                  <a:cubicBezTo>
                    <a:pt x="133" y="412"/>
                    <a:pt x="133" y="411"/>
                    <a:pt x="133" y="411"/>
                  </a:cubicBezTo>
                  <a:cubicBezTo>
                    <a:pt x="133" y="410"/>
                    <a:pt x="133" y="410"/>
                    <a:pt x="133" y="410"/>
                  </a:cubicBezTo>
                  <a:cubicBezTo>
                    <a:pt x="133" y="410"/>
                    <a:pt x="133" y="410"/>
                    <a:pt x="132" y="410"/>
                  </a:cubicBezTo>
                  <a:cubicBezTo>
                    <a:pt x="132" y="411"/>
                    <a:pt x="133" y="411"/>
                    <a:pt x="131" y="411"/>
                  </a:cubicBezTo>
                  <a:cubicBezTo>
                    <a:pt x="130" y="410"/>
                    <a:pt x="130" y="410"/>
                    <a:pt x="130" y="410"/>
                  </a:cubicBezTo>
                  <a:cubicBezTo>
                    <a:pt x="130" y="410"/>
                    <a:pt x="129" y="409"/>
                    <a:pt x="129" y="409"/>
                  </a:cubicBezTo>
                  <a:cubicBezTo>
                    <a:pt x="128" y="410"/>
                    <a:pt x="128" y="410"/>
                    <a:pt x="128" y="410"/>
                  </a:cubicBezTo>
                  <a:cubicBezTo>
                    <a:pt x="127" y="410"/>
                    <a:pt x="127" y="410"/>
                    <a:pt x="127" y="410"/>
                  </a:cubicBezTo>
                  <a:cubicBezTo>
                    <a:pt x="126" y="410"/>
                    <a:pt x="125" y="410"/>
                    <a:pt x="125" y="410"/>
                  </a:cubicBezTo>
                  <a:cubicBezTo>
                    <a:pt x="125" y="410"/>
                    <a:pt x="126" y="410"/>
                    <a:pt x="124" y="410"/>
                  </a:cubicBezTo>
                  <a:cubicBezTo>
                    <a:pt x="123" y="411"/>
                    <a:pt x="123" y="411"/>
                    <a:pt x="122" y="411"/>
                  </a:cubicBezTo>
                  <a:cubicBezTo>
                    <a:pt x="122" y="411"/>
                    <a:pt x="122" y="411"/>
                    <a:pt x="121" y="410"/>
                  </a:cubicBezTo>
                  <a:cubicBezTo>
                    <a:pt x="120" y="408"/>
                    <a:pt x="119" y="408"/>
                    <a:pt x="119" y="407"/>
                  </a:cubicBezTo>
                  <a:cubicBezTo>
                    <a:pt x="118" y="406"/>
                    <a:pt x="118" y="405"/>
                    <a:pt x="118" y="404"/>
                  </a:cubicBezTo>
                  <a:cubicBezTo>
                    <a:pt x="118" y="404"/>
                    <a:pt x="118" y="403"/>
                    <a:pt x="118" y="403"/>
                  </a:cubicBezTo>
                  <a:cubicBezTo>
                    <a:pt x="118" y="402"/>
                    <a:pt x="117" y="402"/>
                    <a:pt x="118" y="402"/>
                  </a:cubicBezTo>
                  <a:cubicBezTo>
                    <a:pt x="119" y="401"/>
                    <a:pt x="119" y="401"/>
                    <a:pt x="120" y="401"/>
                  </a:cubicBezTo>
                  <a:cubicBezTo>
                    <a:pt x="121" y="400"/>
                    <a:pt x="121" y="400"/>
                    <a:pt x="122" y="400"/>
                  </a:cubicBezTo>
                  <a:cubicBezTo>
                    <a:pt x="122" y="399"/>
                    <a:pt x="122" y="399"/>
                    <a:pt x="123" y="399"/>
                  </a:cubicBezTo>
                  <a:cubicBezTo>
                    <a:pt x="124" y="398"/>
                    <a:pt x="124" y="398"/>
                    <a:pt x="125" y="398"/>
                  </a:cubicBezTo>
                  <a:cubicBezTo>
                    <a:pt x="125" y="398"/>
                    <a:pt x="126" y="397"/>
                    <a:pt x="127" y="397"/>
                  </a:cubicBezTo>
                  <a:cubicBezTo>
                    <a:pt x="127" y="397"/>
                    <a:pt x="127" y="397"/>
                    <a:pt x="127" y="396"/>
                  </a:cubicBezTo>
                  <a:cubicBezTo>
                    <a:pt x="128" y="396"/>
                    <a:pt x="128" y="396"/>
                    <a:pt x="128" y="396"/>
                  </a:cubicBezTo>
                  <a:cubicBezTo>
                    <a:pt x="129" y="396"/>
                    <a:pt x="128" y="395"/>
                    <a:pt x="129" y="395"/>
                  </a:cubicBezTo>
                  <a:cubicBezTo>
                    <a:pt x="130" y="394"/>
                    <a:pt x="132" y="393"/>
                    <a:pt x="132" y="393"/>
                  </a:cubicBezTo>
                  <a:cubicBezTo>
                    <a:pt x="132" y="392"/>
                    <a:pt x="132" y="392"/>
                    <a:pt x="132" y="392"/>
                  </a:cubicBezTo>
                  <a:cubicBezTo>
                    <a:pt x="132" y="392"/>
                    <a:pt x="130" y="393"/>
                    <a:pt x="130" y="393"/>
                  </a:cubicBezTo>
                  <a:cubicBezTo>
                    <a:pt x="129" y="394"/>
                    <a:pt x="129" y="394"/>
                    <a:pt x="128" y="395"/>
                  </a:cubicBezTo>
                  <a:cubicBezTo>
                    <a:pt x="127" y="395"/>
                    <a:pt x="126" y="396"/>
                    <a:pt x="126" y="396"/>
                  </a:cubicBezTo>
                  <a:cubicBezTo>
                    <a:pt x="126" y="396"/>
                    <a:pt x="125" y="397"/>
                    <a:pt x="125" y="397"/>
                  </a:cubicBezTo>
                  <a:cubicBezTo>
                    <a:pt x="124" y="397"/>
                    <a:pt x="124" y="397"/>
                    <a:pt x="123" y="398"/>
                  </a:cubicBezTo>
                  <a:cubicBezTo>
                    <a:pt x="123" y="398"/>
                    <a:pt x="123" y="398"/>
                    <a:pt x="122" y="398"/>
                  </a:cubicBezTo>
                  <a:cubicBezTo>
                    <a:pt x="121" y="399"/>
                    <a:pt x="120" y="399"/>
                    <a:pt x="120" y="399"/>
                  </a:cubicBezTo>
                  <a:cubicBezTo>
                    <a:pt x="120" y="399"/>
                    <a:pt x="120" y="399"/>
                    <a:pt x="119" y="400"/>
                  </a:cubicBezTo>
                  <a:cubicBezTo>
                    <a:pt x="118" y="400"/>
                    <a:pt x="119" y="400"/>
                    <a:pt x="118" y="401"/>
                  </a:cubicBezTo>
                  <a:cubicBezTo>
                    <a:pt x="117" y="402"/>
                    <a:pt x="118" y="402"/>
                    <a:pt x="117" y="402"/>
                  </a:cubicBezTo>
                  <a:cubicBezTo>
                    <a:pt x="117" y="403"/>
                    <a:pt x="117" y="403"/>
                    <a:pt x="116" y="403"/>
                  </a:cubicBezTo>
                  <a:cubicBezTo>
                    <a:pt x="115" y="402"/>
                    <a:pt x="115" y="402"/>
                    <a:pt x="115" y="401"/>
                  </a:cubicBezTo>
                  <a:cubicBezTo>
                    <a:pt x="114" y="400"/>
                    <a:pt x="114" y="400"/>
                    <a:pt x="114" y="399"/>
                  </a:cubicBezTo>
                  <a:cubicBezTo>
                    <a:pt x="113" y="398"/>
                    <a:pt x="114" y="398"/>
                    <a:pt x="113" y="397"/>
                  </a:cubicBezTo>
                  <a:cubicBezTo>
                    <a:pt x="112" y="396"/>
                    <a:pt x="110" y="393"/>
                    <a:pt x="109" y="392"/>
                  </a:cubicBezTo>
                  <a:cubicBezTo>
                    <a:pt x="107" y="391"/>
                    <a:pt x="106" y="389"/>
                    <a:pt x="105" y="389"/>
                  </a:cubicBezTo>
                  <a:cubicBezTo>
                    <a:pt x="104" y="388"/>
                    <a:pt x="102" y="386"/>
                    <a:pt x="100" y="385"/>
                  </a:cubicBezTo>
                  <a:cubicBezTo>
                    <a:pt x="99" y="384"/>
                    <a:pt x="98" y="382"/>
                    <a:pt x="97" y="381"/>
                  </a:cubicBezTo>
                  <a:cubicBezTo>
                    <a:pt x="96" y="380"/>
                    <a:pt x="95" y="379"/>
                    <a:pt x="94" y="378"/>
                  </a:cubicBezTo>
                  <a:cubicBezTo>
                    <a:pt x="92" y="378"/>
                    <a:pt x="91" y="376"/>
                    <a:pt x="91" y="376"/>
                  </a:cubicBezTo>
                  <a:cubicBezTo>
                    <a:pt x="90" y="376"/>
                    <a:pt x="88" y="375"/>
                    <a:pt x="87" y="375"/>
                  </a:cubicBezTo>
                  <a:cubicBezTo>
                    <a:pt x="85" y="374"/>
                    <a:pt x="83" y="375"/>
                    <a:pt x="81" y="374"/>
                  </a:cubicBezTo>
                  <a:cubicBezTo>
                    <a:pt x="79" y="373"/>
                    <a:pt x="78" y="373"/>
                    <a:pt x="76" y="372"/>
                  </a:cubicBezTo>
                  <a:cubicBezTo>
                    <a:pt x="74" y="372"/>
                    <a:pt x="73" y="372"/>
                    <a:pt x="71" y="371"/>
                  </a:cubicBezTo>
                  <a:cubicBezTo>
                    <a:pt x="70" y="371"/>
                    <a:pt x="68" y="371"/>
                    <a:pt x="67" y="370"/>
                  </a:cubicBezTo>
                  <a:cubicBezTo>
                    <a:pt x="66" y="370"/>
                    <a:pt x="64" y="370"/>
                    <a:pt x="62" y="370"/>
                  </a:cubicBezTo>
                  <a:cubicBezTo>
                    <a:pt x="60" y="370"/>
                    <a:pt x="59" y="370"/>
                    <a:pt x="58" y="370"/>
                  </a:cubicBezTo>
                  <a:cubicBezTo>
                    <a:pt x="57" y="370"/>
                    <a:pt x="57" y="369"/>
                    <a:pt x="55" y="370"/>
                  </a:cubicBezTo>
                  <a:cubicBezTo>
                    <a:pt x="53" y="370"/>
                    <a:pt x="52" y="370"/>
                    <a:pt x="51" y="370"/>
                  </a:cubicBezTo>
                  <a:cubicBezTo>
                    <a:pt x="50" y="370"/>
                    <a:pt x="51" y="370"/>
                    <a:pt x="48" y="370"/>
                  </a:cubicBezTo>
                  <a:cubicBezTo>
                    <a:pt x="45" y="370"/>
                    <a:pt x="43" y="371"/>
                    <a:pt x="42" y="371"/>
                  </a:cubicBezTo>
                  <a:cubicBezTo>
                    <a:pt x="42" y="371"/>
                    <a:pt x="41" y="371"/>
                    <a:pt x="41" y="371"/>
                  </a:cubicBezTo>
                  <a:cubicBezTo>
                    <a:pt x="40" y="371"/>
                    <a:pt x="40" y="371"/>
                    <a:pt x="40" y="371"/>
                  </a:cubicBezTo>
                  <a:cubicBezTo>
                    <a:pt x="40" y="371"/>
                    <a:pt x="39" y="371"/>
                    <a:pt x="38" y="371"/>
                  </a:cubicBezTo>
                  <a:cubicBezTo>
                    <a:pt x="38" y="371"/>
                    <a:pt x="37" y="371"/>
                    <a:pt x="37" y="371"/>
                  </a:cubicBezTo>
                  <a:cubicBezTo>
                    <a:pt x="36" y="370"/>
                    <a:pt x="36" y="370"/>
                    <a:pt x="36" y="370"/>
                  </a:cubicBezTo>
                  <a:cubicBezTo>
                    <a:pt x="36" y="369"/>
                    <a:pt x="36" y="369"/>
                    <a:pt x="36" y="369"/>
                  </a:cubicBezTo>
                  <a:cubicBezTo>
                    <a:pt x="37" y="368"/>
                    <a:pt x="37" y="368"/>
                    <a:pt x="37" y="368"/>
                  </a:cubicBezTo>
                  <a:cubicBezTo>
                    <a:pt x="38" y="368"/>
                    <a:pt x="40" y="367"/>
                    <a:pt x="39" y="368"/>
                  </a:cubicBezTo>
                  <a:cubicBezTo>
                    <a:pt x="39" y="369"/>
                    <a:pt x="39" y="369"/>
                    <a:pt x="39" y="369"/>
                  </a:cubicBezTo>
                  <a:cubicBezTo>
                    <a:pt x="39" y="369"/>
                    <a:pt x="40" y="369"/>
                    <a:pt x="40" y="369"/>
                  </a:cubicBezTo>
                  <a:cubicBezTo>
                    <a:pt x="40" y="369"/>
                    <a:pt x="40" y="368"/>
                    <a:pt x="41" y="369"/>
                  </a:cubicBezTo>
                  <a:cubicBezTo>
                    <a:pt x="41" y="369"/>
                    <a:pt x="41" y="368"/>
                    <a:pt x="42" y="368"/>
                  </a:cubicBezTo>
                  <a:cubicBezTo>
                    <a:pt x="42" y="368"/>
                    <a:pt x="43" y="368"/>
                    <a:pt x="43" y="368"/>
                  </a:cubicBezTo>
                  <a:cubicBezTo>
                    <a:pt x="43" y="368"/>
                    <a:pt x="44" y="368"/>
                    <a:pt x="44" y="367"/>
                  </a:cubicBezTo>
                  <a:cubicBezTo>
                    <a:pt x="44" y="367"/>
                    <a:pt x="44" y="366"/>
                    <a:pt x="44" y="366"/>
                  </a:cubicBezTo>
                  <a:cubicBezTo>
                    <a:pt x="45" y="366"/>
                    <a:pt x="45" y="365"/>
                    <a:pt x="46" y="366"/>
                  </a:cubicBezTo>
                  <a:cubicBezTo>
                    <a:pt x="46" y="366"/>
                    <a:pt x="46" y="366"/>
                    <a:pt x="47" y="366"/>
                  </a:cubicBezTo>
                  <a:cubicBezTo>
                    <a:pt x="47" y="366"/>
                    <a:pt x="48" y="366"/>
                    <a:pt x="48" y="366"/>
                  </a:cubicBezTo>
                  <a:cubicBezTo>
                    <a:pt x="48" y="366"/>
                    <a:pt x="48" y="365"/>
                    <a:pt x="49" y="365"/>
                  </a:cubicBezTo>
                  <a:cubicBezTo>
                    <a:pt x="50" y="366"/>
                    <a:pt x="50" y="365"/>
                    <a:pt x="50" y="365"/>
                  </a:cubicBezTo>
                  <a:cubicBezTo>
                    <a:pt x="51" y="365"/>
                    <a:pt x="51" y="365"/>
                    <a:pt x="52" y="365"/>
                  </a:cubicBezTo>
                  <a:cubicBezTo>
                    <a:pt x="52" y="365"/>
                    <a:pt x="52" y="365"/>
                    <a:pt x="53" y="364"/>
                  </a:cubicBezTo>
                  <a:cubicBezTo>
                    <a:pt x="53" y="364"/>
                    <a:pt x="52" y="363"/>
                    <a:pt x="53" y="363"/>
                  </a:cubicBezTo>
                  <a:cubicBezTo>
                    <a:pt x="54" y="362"/>
                    <a:pt x="53" y="362"/>
                    <a:pt x="55" y="362"/>
                  </a:cubicBezTo>
                  <a:cubicBezTo>
                    <a:pt x="57" y="361"/>
                    <a:pt x="58" y="361"/>
                    <a:pt x="59" y="361"/>
                  </a:cubicBezTo>
                  <a:cubicBezTo>
                    <a:pt x="59" y="361"/>
                    <a:pt x="60" y="362"/>
                    <a:pt x="61" y="362"/>
                  </a:cubicBezTo>
                  <a:cubicBezTo>
                    <a:pt x="62" y="362"/>
                    <a:pt x="65" y="363"/>
                    <a:pt x="65" y="363"/>
                  </a:cubicBezTo>
                  <a:cubicBezTo>
                    <a:pt x="65" y="363"/>
                    <a:pt x="66" y="363"/>
                    <a:pt x="66" y="364"/>
                  </a:cubicBezTo>
                  <a:cubicBezTo>
                    <a:pt x="66" y="364"/>
                    <a:pt x="66" y="365"/>
                    <a:pt x="67" y="365"/>
                  </a:cubicBezTo>
                  <a:cubicBezTo>
                    <a:pt x="69" y="365"/>
                    <a:pt x="69" y="364"/>
                    <a:pt x="69" y="365"/>
                  </a:cubicBezTo>
                  <a:cubicBezTo>
                    <a:pt x="70" y="365"/>
                    <a:pt x="70" y="365"/>
                    <a:pt x="70" y="366"/>
                  </a:cubicBezTo>
                  <a:cubicBezTo>
                    <a:pt x="70" y="366"/>
                    <a:pt x="70" y="366"/>
                    <a:pt x="69" y="366"/>
                  </a:cubicBezTo>
                  <a:cubicBezTo>
                    <a:pt x="68" y="366"/>
                    <a:pt x="68" y="366"/>
                    <a:pt x="67" y="366"/>
                  </a:cubicBezTo>
                  <a:cubicBezTo>
                    <a:pt x="66" y="366"/>
                    <a:pt x="67" y="366"/>
                    <a:pt x="66" y="366"/>
                  </a:cubicBezTo>
                  <a:cubicBezTo>
                    <a:pt x="65" y="366"/>
                    <a:pt x="64" y="365"/>
                    <a:pt x="63" y="365"/>
                  </a:cubicBezTo>
                  <a:cubicBezTo>
                    <a:pt x="61" y="365"/>
                    <a:pt x="60" y="365"/>
                    <a:pt x="60" y="366"/>
                  </a:cubicBezTo>
                  <a:cubicBezTo>
                    <a:pt x="60" y="366"/>
                    <a:pt x="60" y="366"/>
                    <a:pt x="62" y="366"/>
                  </a:cubicBezTo>
                  <a:cubicBezTo>
                    <a:pt x="63" y="367"/>
                    <a:pt x="63" y="367"/>
                    <a:pt x="64" y="367"/>
                  </a:cubicBezTo>
                  <a:cubicBezTo>
                    <a:pt x="65" y="367"/>
                    <a:pt x="66" y="367"/>
                    <a:pt x="66" y="367"/>
                  </a:cubicBezTo>
                  <a:cubicBezTo>
                    <a:pt x="66" y="368"/>
                    <a:pt x="67" y="368"/>
                    <a:pt x="67" y="369"/>
                  </a:cubicBezTo>
                  <a:cubicBezTo>
                    <a:pt x="68" y="369"/>
                    <a:pt x="67" y="369"/>
                    <a:pt x="69" y="369"/>
                  </a:cubicBezTo>
                  <a:cubicBezTo>
                    <a:pt x="70" y="369"/>
                    <a:pt x="70" y="369"/>
                    <a:pt x="70" y="369"/>
                  </a:cubicBezTo>
                  <a:cubicBezTo>
                    <a:pt x="71" y="370"/>
                    <a:pt x="71" y="370"/>
                    <a:pt x="71" y="370"/>
                  </a:cubicBezTo>
                  <a:cubicBezTo>
                    <a:pt x="72" y="370"/>
                    <a:pt x="72" y="370"/>
                    <a:pt x="73" y="370"/>
                  </a:cubicBezTo>
                  <a:cubicBezTo>
                    <a:pt x="73" y="370"/>
                    <a:pt x="73" y="370"/>
                    <a:pt x="74" y="370"/>
                  </a:cubicBezTo>
                  <a:cubicBezTo>
                    <a:pt x="74" y="370"/>
                    <a:pt x="74" y="370"/>
                    <a:pt x="75" y="370"/>
                  </a:cubicBezTo>
                  <a:cubicBezTo>
                    <a:pt x="76" y="370"/>
                    <a:pt x="77" y="370"/>
                    <a:pt x="76" y="369"/>
                  </a:cubicBezTo>
                  <a:cubicBezTo>
                    <a:pt x="76" y="369"/>
                    <a:pt x="75" y="368"/>
                    <a:pt x="74" y="368"/>
                  </a:cubicBezTo>
                  <a:cubicBezTo>
                    <a:pt x="74" y="367"/>
                    <a:pt x="73" y="367"/>
                    <a:pt x="73" y="367"/>
                  </a:cubicBezTo>
                  <a:cubicBezTo>
                    <a:pt x="73" y="366"/>
                    <a:pt x="72" y="366"/>
                    <a:pt x="73" y="366"/>
                  </a:cubicBezTo>
                  <a:cubicBezTo>
                    <a:pt x="75" y="365"/>
                    <a:pt x="74" y="365"/>
                    <a:pt x="75" y="365"/>
                  </a:cubicBezTo>
                  <a:cubicBezTo>
                    <a:pt x="76" y="365"/>
                    <a:pt x="77" y="366"/>
                    <a:pt x="77" y="365"/>
                  </a:cubicBezTo>
                  <a:cubicBezTo>
                    <a:pt x="76" y="364"/>
                    <a:pt x="76" y="364"/>
                    <a:pt x="76" y="364"/>
                  </a:cubicBezTo>
                  <a:cubicBezTo>
                    <a:pt x="75" y="363"/>
                    <a:pt x="75" y="363"/>
                    <a:pt x="75" y="363"/>
                  </a:cubicBezTo>
                  <a:cubicBezTo>
                    <a:pt x="75" y="362"/>
                    <a:pt x="76" y="362"/>
                    <a:pt x="74" y="362"/>
                  </a:cubicBezTo>
                  <a:cubicBezTo>
                    <a:pt x="73" y="362"/>
                    <a:pt x="73" y="362"/>
                    <a:pt x="72" y="363"/>
                  </a:cubicBezTo>
                  <a:cubicBezTo>
                    <a:pt x="71" y="363"/>
                    <a:pt x="72" y="363"/>
                    <a:pt x="71" y="363"/>
                  </a:cubicBezTo>
                  <a:cubicBezTo>
                    <a:pt x="70" y="364"/>
                    <a:pt x="70" y="364"/>
                    <a:pt x="69" y="363"/>
                  </a:cubicBezTo>
                  <a:cubicBezTo>
                    <a:pt x="68" y="363"/>
                    <a:pt x="69" y="363"/>
                    <a:pt x="67" y="363"/>
                  </a:cubicBezTo>
                  <a:cubicBezTo>
                    <a:pt x="66" y="363"/>
                    <a:pt x="66" y="364"/>
                    <a:pt x="66" y="363"/>
                  </a:cubicBezTo>
                  <a:cubicBezTo>
                    <a:pt x="66" y="363"/>
                    <a:pt x="66" y="363"/>
                    <a:pt x="65" y="362"/>
                  </a:cubicBezTo>
                  <a:cubicBezTo>
                    <a:pt x="63" y="362"/>
                    <a:pt x="64" y="361"/>
                    <a:pt x="62" y="361"/>
                  </a:cubicBezTo>
                  <a:cubicBezTo>
                    <a:pt x="61" y="361"/>
                    <a:pt x="60" y="361"/>
                    <a:pt x="60" y="361"/>
                  </a:cubicBezTo>
                  <a:cubicBezTo>
                    <a:pt x="60" y="361"/>
                    <a:pt x="59" y="360"/>
                    <a:pt x="59" y="360"/>
                  </a:cubicBezTo>
                  <a:cubicBezTo>
                    <a:pt x="58" y="360"/>
                    <a:pt x="57" y="360"/>
                    <a:pt x="57" y="360"/>
                  </a:cubicBezTo>
                  <a:cubicBezTo>
                    <a:pt x="57" y="360"/>
                    <a:pt x="56" y="361"/>
                    <a:pt x="55" y="361"/>
                  </a:cubicBezTo>
                  <a:cubicBezTo>
                    <a:pt x="54" y="361"/>
                    <a:pt x="54" y="361"/>
                    <a:pt x="54" y="361"/>
                  </a:cubicBezTo>
                  <a:cubicBezTo>
                    <a:pt x="53" y="361"/>
                    <a:pt x="53" y="361"/>
                    <a:pt x="52" y="361"/>
                  </a:cubicBezTo>
                  <a:cubicBezTo>
                    <a:pt x="52" y="361"/>
                    <a:pt x="52" y="360"/>
                    <a:pt x="51" y="360"/>
                  </a:cubicBezTo>
                  <a:cubicBezTo>
                    <a:pt x="51" y="361"/>
                    <a:pt x="51" y="362"/>
                    <a:pt x="50" y="362"/>
                  </a:cubicBezTo>
                  <a:cubicBezTo>
                    <a:pt x="49" y="363"/>
                    <a:pt x="48" y="363"/>
                    <a:pt x="48" y="363"/>
                  </a:cubicBezTo>
                  <a:cubicBezTo>
                    <a:pt x="47" y="364"/>
                    <a:pt x="47" y="364"/>
                    <a:pt x="47" y="364"/>
                  </a:cubicBezTo>
                  <a:cubicBezTo>
                    <a:pt x="46" y="364"/>
                    <a:pt x="46" y="363"/>
                    <a:pt x="45" y="363"/>
                  </a:cubicBezTo>
                  <a:cubicBezTo>
                    <a:pt x="45" y="364"/>
                    <a:pt x="45" y="364"/>
                    <a:pt x="45" y="364"/>
                  </a:cubicBezTo>
                  <a:cubicBezTo>
                    <a:pt x="45" y="364"/>
                    <a:pt x="45" y="365"/>
                    <a:pt x="44" y="365"/>
                  </a:cubicBezTo>
                  <a:cubicBezTo>
                    <a:pt x="43" y="365"/>
                    <a:pt x="42" y="365"/>
                    <a:pt x="42" y="365"/>
                  </a:cubicBezTo>
                  <a:cubicBezTo>
                    <a:pt x="41" y="365"/>
                    <a:pt x="40" y="365"/>
                    <a:pt x="40" y="365"/>
                  </a:cubicBezTo>
                  <a:cubicBezTo>
                    <a:pt x="40" y="364"/>
                    <a:pt x="40" y="363"/>
                    <a:pt x="40" y="362"/>
                  </a:cubicBezTo>
                  <a:cubicBezTo>
                    <a:pt x="40" y="362"/>
                    <a:pt x="40" y="361"/>
                    <a:pt x="39" y="361"/>
                  </a:cubicBezTo>
                  <a:cubicBezTo>
                    <a:pt x="38" y="362"/>
                    <a:pt x="38" y="363"/>
                    <a:pt x="38" y="363"/>
                  </a:cubicBezTo>
                  <a:cubicBezTo>
                    <a:pt x="37" y="364"/>
                    <a:pt x="36" y="364"/>
                    <a:pt x="36" y="365"/>
                  </a:cubicBezTo>
                  <a:cubicBezTo>
                    <a:pt x="36" y="366"/>
                    <a:pt x="36" y="366"/>
                    <a:pt x="36" y="367"/>
                  </a:cubicBezTo>
                  <a:cubicBezTo>
                    <a:pt x="36" y="367"/>
                    <a:pt x="36" y="368"/>
                    <a:pt x="36" y="368"/>
                  </a:cubicBezTo>
                  <a:cubicBezTo>
                    <a:pt x="36" y="369"/>
                    <a:pt x="35" y="370"/>
                    <a:pt x="35" y="370"/>
                  </a:cubicBezTo>
                  <a:cubicBezTo>
                    <a:pt x="35" y="370"/>
                    <a:pt x="35" y="370"/>
                    <a:pt x="35" y="371"/>
                  </a:cubicBezTo>
                  <a:cubicBezTo>
                    <a:pt x="34" y="371"/>
                    <a:pt x="33" y="371"/>
                    <a:pt x="33" y="371"/>
                  </a:cubicBezTo>
                  <a:cubicBezTo>
                    <a:pt x="32" y="371"/>
                    <a:pt x="31" y="371"/>
                    <a:pt x="29" y="371"/>
                  </a:cubicBezTo>
                  <a:cubicBezTo>
                    <a:pt x="28" y="371"/>
                    <a:pt x="28" y="371"/>
                    <a:pt x="27" y="371"/>
                  </a:cubicBezTo>
                  <a:cubicBezTo>
                    <a:pt x="26" y="371"/>
                    <a:pt x="26" y="371"/>
                    <a:pt x="25" y="371"/>
                  </a:cubicBezTo>
                  <a:cubicBezTo>
                    <a:pt x="24" y="371"/>
                    <a:pt x="25" y="371"/>
                    <a:pt x="24" y="371"/>
                  </a:cubicBezTo>
                  <a:cubicBezTo>
                    <a:pt x="23" y="370"/>
                    <a:pt x="23" y="370"/>
                    <a:pt x="22" y="370"/>
                  </a:cubicBezTo>
                  <a:cubicBezTo>
                    <a:pt x="21" y="371"/>
                    <a:pt x="22" y="371"/>
                    <a:pt x="21" y="371"/>
                  </a:cubicBezTo>
                  <a:cubicBezTo>
                    <a:pt x="20" y="371"/>
                    <a:pt x="20" y="371"/>
                    <a:pt x="19" y="371"/>
                  </a:cubicBezTo>
                  <a:cubicBezTo>
                    <a:pt x="18" y="371"/>
                    <a:pt x="17" y="371"/>
                    <a:pt x="16" y="371"/>
                  </a:cubicBezTo>
                  <a:cubicBezTo>
                    <a:pt x="15" y="372"/>
                    <a:pt x="15" y="371"/>
                    <a:pt x="15" y="371"/>
                  </a:cubicBezTo>
                  <a:cubicBezTo>
                    <a:pt x="15" y="371"/>
                    <a:pt x="15" y="371"/>
                    <a:pt x="14" y="371"/>
                  </a:cubicBezTo>
                  <a:cubicBezTo>
                    <a:pt x="13" y="371"/>
                    <a:pt x="13" y="371"/>
                    <a:pt x="12" y="371"/>
                  </a:cubicBezTo>
                  <a:cubicBezTo>
                    <a:pt x="12" y="372"/>
                    <a:pt x="11" y="371"/>
                    <a:pt x="11" y="371"/>
                  </a:cubicBezTo>
                  <a:cubicBezTo>
                    <a:pt x="10" y="372"/>
                    <a:pt x="8" y="373"/>
                    <a:pt x="8" y="373"/>
                  </a:cubicBezTo>
                  <a:cubicBezTo>
                    <a:pt x="8" y="373"/>
                    <a:pt x="7" y="372"/>
                    <a:pt x="7" y="373"/>
                  </a:cubicBezTo>
                  <a:cubicBezTo>
                    <a:pt x="6" y="373"/>
                    <a:pt x="4" y="373"/>
                    <a:pt x="4" y="373"/>
                  </a:cubicBezTo>
                  <a:lnTo>
                    <a:pt x="3" y="373"/>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12" name="Freeform 212"/>
            <p:cNvSpPr>
              <a:spLocks/>
            </p:cNvSpPr>
            <p:nvPr/>
          </p:nvSpPr>
          <p:spPr bwMode="auto">
            <a:xfrm>
              <a:off x="7948613" y="3298825"/>
              <a:ext cx="14288" cy="11113"/>
            </a:xfrm>
            <a:custGeom>
              <a:avLst/>
              <a:gdLst>
                <a:gd name="T0" fmla="*/ 0 w 10"/>
                <a:gd name="T1" fmla="*/ 7 h 8"/>
                <a:gd name="T2" fmla="*/ 1 w 10"/>
                <a:gd name="T3" fmla="*/ 6 h 8"/>
                <a:gd name="T4" fmla="*/ 2 w 10"/>
                <a:gd name="T5" fmla="*/ 4 h 8"/>
                <a:gd name="T6" fmla="*/ 3 w 10"/>
                <a:gd name="T7" fmla="*/ 3 h 8"/>
                <a:gd name="T8" fmla="*/ 4 w 10"/>
                <a:gd name="T9" fmla="*/ 2 h 8"/>
                <a:gd name="T10" fmla="*/ 4 w 10"/>
                <a:gd name="T11" fmla="*/ 1 h 8"/>
                <a:gd name="T12" fmla="*/ 5 w 10"/>
                <a:gd name="T13" fmla="*/ 0 h 8"/>
                <a:gd name="T14" fmla="*/ 6 w 10"/>
                <a:gd name="T15" fmla="*/ 2 h 8"/>
                <a:gd name="T16" fmla="*/ 7 w 10"/>
                <a:gd name="T17" fmla="*/ 2 h 8"/>
                <a:gd name="T18" fmla="*/ 9 w 10"/>
                <a:gd name="T19" fmla="*/ 2 h 8"/>
                <a:gd name="T20" fmla="*/ 9 w 10"/>
                <a:gd name="T21" fmla="*/ 2 h 8"/>
                <a:gd name="T22" fmla="*/ 10 w 10"/>
                <a:gd name="T23" fmla="*/ 3 h 8"/>
                <a:gd name="T24" fmla="*/ 9 w 10"/>
                <a:gd name="T25" fmla="*/ 5 h 8"/>
                <a:gd name="T26" fmla="*/ 9 w 10"/>
                <a:gd name="T27" fmla="*/ 6 h 8"/>
                <a:gd name="T28" fmla="*/ 9 w 10"/>
                <a:gd name="T29" fmla="*/ 6 h 8"/>
                <a:gd name="T30" fmla="*/ 6 w 10"/>
                <a:gd name="T31" fmla="*/ 7 h 8"/>
                <a:gd name="T32" fmla="*/ 3 w 10"/>
                <a:gd name="T33" fmla="*/ 8 h 8"/>
                <a:gd name="T34" fmla="*/ 1 w 10"/>
                <a:gd name="T35" fmla="*/ 8 h 8"/>
                <a:gd name="T36" fmla="*/ 0 w 10"/>
                <a:gd name="T37" fmla="*/ 8 h 8"/>
                <a:gd name="T38" fmla="*/ 0 w 10"/>
                <a:gd name="T3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8">
                  <a:moveTo>
                    <a:pt x="0" y="7"/>
                  </a:moveTo>
                  <a:cubicBezTo>
                    <a:pt x="0" y="7"/>
                    <a:pt x="0" y="6"/>
                    <a:pt x="1" y="6"/>
                  </a:cubicBezTo>
                  <a:cubicBezTo>
                    <a:pt x="1" y="5"/>
                    <a:pt x="1" y="4"/>
                    <a:pt x="2" y="4"/>
                  </a:cubicBezTo>
                  <a:cubicBezTo>
                    <a:pt x="2" y="4"/>
                    <a:pt x="2" y="4"/>
                    <a:pt x="3" y="3"/>
                  </a:cubicBezTo>
                  <a:cubicBezTo>
                    <a:pt x="3" y="2"/>
                    <a:pt x="3" y="3"/>
                    <a:pt x="4" y="2"/>
                  </a:cubicBezTo>
                  <a:cubicBezTo>
                    <a:pt x="4" y="2"/>
                    <a:pt x="4" y="1"/>
                    <a:pt x="4" y="1"/>
                  </a:cubicBezTo>
                  <a:cubicBezTo>
                    <a:pt x="4" y="1"/>
                    <a:pt x="5" y="0"/>
                    <a:pt x="5" y="0"/>
                  </a:cubicBezTo>
                  <a:cubicBezTo>
                    <a:pt x="6" y="1"/>
                    <a:pt x="6" y="1"/>
                    <a:pt x="6" y="2"/>
                  </a:cubicBezTo>
                  <a:cubicBezTo>
                    <a:pt x="6" y="2"/>
                    <a:pt x="6" y="2"/>
                    <a:pt x="7" y="2"/>
                  </a:cubicBezTo>
                  <a:cubicBezTo>
                    <a:pt x="8" y="2"/>
                    <a:pt x="8" y="2"/>
                    <a:pt x="9" y="2"/>
                  </a:cubicBezTo>
                  <a:cubicBezTo>
                    <a:pt x="9" y="2"/>
                    <a:pt x="9" y="2"/>
                    <a:pt x="9" y="2"/>
                  </a:cubicBezTo>
                  <a:cubicBezTo>
                    <a:pt x="10" y="3"/>
                    <a:pt x="10" y="3"/>
                    <a:pt x="10" y="3"/>
                  </a:cubicBezTo>
                  <a:cubicBezTo>
                    <a:pt x="9" y="4"/>
                    <a:pt x="9" y="4"/>
                    <a:pt x="9" y="5"/>
                  </a:cubicBezTo>
                  <a:cubicBezTo>
                    <a:pt x="9" y="5"/>
                    <a:pt x="9" y="5"/>
                    <a:pt x="9" y="6"/>
                  </a:cubicBezTo>
                  <a:cubicBezTo>
                    <a:pt x="10" y="6"/>
                    <a:pt x="10" y="6"/>
                    <a:pt x="9" y="6"/>
                  </a:cubicBezTo>
                  <a:cubicBezTo>
                    <a:pt x="8" y="6"/>
                    <a:pt x="8" y="6"/>
                    <a:pt x="6" y="7"/>
                  </a:cubicBezTo>
                  <a:cubicBezTo>
                    <a:pt x="4" y="8"/>
                    <a:pt x="4" y="8"/>
                    <a:pt x="3" y="8"/>
                  </a:cubicBezTo>
                  <a:cubicBezTo>
                    <a:pt x="2" y="8"/>
                    <a:pt x="2" y="8"/>
                    <a:pt x="1" y="8"/>
                  </a:cubicBezTo>
                  <a:cubicBezTo>
                    <a:pt x="1" y="8"/>
                    <a:pt x="0" y="8"/>
                    <a:pt x="0" y="8"/>
                  </a:cubicBezTo>
                  <a:lnTo>
                    <a:pt x="0" y="7"/>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13" name="Freeform 213"/>
            <p:cNvSpPr>
              <a:spLocks/>
            </p:cNvSpPr>
            <p:nvPr/>
          </p:nvSpPr>
          <p:spPr bwMode="auto">
            <a:xfrm>
              <a:off x="7939088" y="3294063"/>
              <a:ext cx="4763" cy="12700"/>
            </a:xfrm>
            <a:custGeom>
              <a:avLst/>
              <a:gdLst>
                <a:gd name="T0" fmla="*/ 4 w 4"/>
                <a:gd name="T1" fmla="*/ 8 h 9"/>
                <a:gd name="T2" fmla="*/ 3 w 4"/>
                <a:gd name="T3" fmla="*/ 7 h 9"/>
                <a:gd name="T4" fmla="*/ 3 w 4"/>
                <a:gd name="T5" fmla="*/ 6 h 9"/>
                <a:gd name="T6" fmla="*/ 4 w 4"/>
                <a:gd name="T7" fmla="*/ 5 h 9"/>
                <a:gd name="T8" fmla="*/ 3 w 4"/>
                <a:gd name="T9" fmla="*/ 3 h 9"/>
                <a:gd name="T10" fmla="*/ 2 w 4"/>
                <a:gd name="T11" fmla="*/ 2 h 9"/>
                <a:gd name="T12" fmla="*/ 1 w 4"/>
                <a:gd name="T13" fmla="*/ 2 h 9"/>
                <a:gd name="T14" fmla="*/ 0 w 4"/>
                <a:gd name="T15" fmla="*/ 1 h 9"/>
                <a:gd name="T16" fmla="*/ 1 w 4"/>
                <a:gd name="T17" fmla="*/ 3 h 9"/>
                <a:gd name="T18" fmla="*/ 1 w 4"/>
                <a:gd name="T19" fmla="*/ 5 h 9"/>
                <a:gd name="T20" fmla="*/ 1 w 4"/>
                <a:gd name="T21" fmla="*/ 7 h 9"/>
                <a:gd name="T22" fmla="*/ 2 w 4"/>
                <a:gd name="T23" fmla="*/ 9 h 9"/>
                <a:gd name="T24" fmla="*/ 3 w 4"/>
                <a:gd name="T25" fmla="*/ 9 h 9"/>
                <a:gd name="T26" fmla="*/ 4 w 4"/>
                <a:gd name="T2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4" y="8"/>
                  </a:moveTo>
                  <a:cubicBezTo>
                    <a:pt x="4" y="8"/>
                    <a:pt x="3" y="7"/>
                    <a:pt x="3" y="7"/>
                  </a:cubicBezTo>
                  <a:cubicBezTo>
                    <a:pt x="3" y="6"/>
                    <a:pt x="3" y="6"/>
                    <a:pt x="3" y="6"/>
                  </a:cubicBezTo>
                  <a:cubicBezTo>
                    <a:pt x="3" y="5"/>
                    <a:pt x="4" y="5"/>
                    <a:pt x="4" y="5"/>
                  </a:cubicBezTo>
                  <a:cubicBezTo>
                    <a:pt x="3" y="4"/>
                    <a:pt x="3" y="4"/>
                    <a:pt x="3" y="3"/>
                  </a:cubicBezTo>
                  <a:cubicBezTo>
                    <a:pt x="3" y="3"/>
                    <a:pt x="2" y="2"/>
                    <a:pt x="2" y="2"/>
                  </a:cubicBezTo>
                  <a:cubicBezTo>
                    <a:pt x="2" y="2"/>
                    <a:pt x="1" y="2"/>
                    <a:pt x="1" y="2"/>
                  </a:cubicBezTo>
                  <a:cubicBezTo>
                    <a:pt x="1" y="1"/>
                    <a:pt x="0" y="0"/>
                    <a:pt x="0" y="1"/>
                  </a:cubicBezTo>
                  <a:cubicBezTo>
                    <a:pt x="0" y="2"/>
                    <a:pt x="1" y="3"/>
                    <a:pt x="1" y="3"/>
                  </a:cubicBezTo>
                  <a:cubicBezTo>
                    <a:pt x="1" y="4"/>
                    <a:pt x="2" y="5"/>
                    <a:pt x="1" y="5"/>
                  </a:cubicBezTo>
                  <a:cubicBezTo>
                    <a:pt x="1" y="6"/>
                    <a:pt x="1" y="6"/>
                    <a:pt x="1" y="7"/>
                  </a:cubicBezTo>
                  <a:cubicBezTo>
                    <a:pt x="2" y="8"/>
                    <a:pt x="2" y="8"/>
                    <a:pt x="2" y="9"/>
                  </a:cubicBezTo>
                  <a:cubicBezTo>
                    <a:pt x="2" y="9"/>
                    <a:pt x="3" y="9"/>
                    <a:pt x="3" y="9"/>
                  </a:cubicBezTo>
                  <a:cubicBezTo>
                    <a:pt x="3" y="9"/>
                    <a:pt x="4" y="9"/>
                    <a:pt x="4" y="8"/>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14" name="Freeform 214"/>
            <p:cNvSpPr>
              <a:spLocks/>
            </p:cNvSpPr>
            <p:nvPr/>
          </p:nvSpPr>
          <p:spPr bwMode="auto">
            <a:xfrm>
              <a:off x="7934325" y="3295650"/>
              <a:ext cx="4763" cy="4763"/>
            </a:xfrm>
            <a:custGeom>
              <a:avLst/>
              <a:gdLst>
                <a:gd name="T0" fmla="*/ 3 w 3"/>
                <a:gd name="T1" fmla="*/ 0 h 4"/>
                <a:gd name="T2" fmla="*/ 1 w 3"/>
                <a:gd name="T3" fmla="*/ 0 h 4"/>
                <a:gd name="T4" fmla="*/ 0 w 3"/>
                <a:gd name="T5" fmla="*/ 0 h 4"/>
                <a:gd name="T6" fmla="*/ 1 w 3"/>
                <a:gd name="T7" fmla="*/ 1 h 4"/>
                <a:gd name="T8" fmla="*/ 2 w 3"/>
                <a:gd name="T9" fmla="*/ 2 h 4"/>
                <a:gd name="T10" fmla="*/ 2 w 3"/>
                <a:gd name="T11" fmla="*/ 3 h 4"/>
                <a:gd name="T12" fmla="*/ 3 w 3"/>
                <a:gd name="T13" fmla="*/ 4 h 4"/>
                <a:gd name="T14" fmla="*/ 3 w 3"/>
                <a:gd name="T15" fmla="*/ 2 h 4"/>
                <a:gd name="T16" fmla="*/ 3 w 3"/>
                <a:gd name="T17" fmla="*/ 1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cubicBezTo>
                    <a:pt x="2" y="0"/>
                    <a:pt x="1" y="0"/>
                    <a:pt x="1" y="0"/>
                  </a:cubicBezTo>
                  <a:cubicBezTo>
                    <a:pt x="1" y="0"/>
                    <a:pt x="0" y="0"/>
                    <a:pt x="0" y="0"/>
                  </a:cubicBezTo>
                  <a:cubicBezTo>
                    <a:pt x="0" y="1"/>
                    <a:pt x="1" y="1"/>
                    <a:pt x="1" y="1"/>
                  </a:cubicBezTo>
                  <a:cubicBezTo>
                    <a:pt x="2" y="2"/>
                    <a:pt x="2" y="2"/>
                    <a:pt x="2" y="2"/>
                  </a:cubicBezTo>
                  <a:cubicBezTo>
                    <a:pt x="2" y="3"/>
                    <a:pt x="2" y="3"/>
                    <a:pt x="2" y="3"/>
                  </a:cubicBezTo>
                  <a:cubicBezTo>
                    <a:pt x="3" y="4"/>
                    <a:pt x="3" y="4"/>
                    <a:pt x="3" y="4"/>
                  </a:cubicBezTo>
                  <a:cubicBezTo>
                    <a:pt x="3" y="4"/>
                    <a:pt x="3" y="2"/>
                    <a:pt x="3" y="2"/>
                  </a:cubicBezTo>
                  <a:cubicBezTo>
                    <a:pt x="3" y="2"/>
                    <a:pt x="3" y="1"/>
                    <a:pt x="3" y="1"/>
                  </a:cubicBezTo>
                  <a:cubicBezTo>
                    <a:pt x="3" y="1"/>
                    <a:pt x="3" y="1"/>
                    <a:pt x="3"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15" name="Freeform 215"/>
            <p:cNvSpPr>
              <a:spLocks/>
            </p:cNvSpPr>
            <p:nvPr/>
          </p:nvSpPr>
          <p:spPr bwMode="auto">
            <a:xfrm>
              <a:off x="8027988" y="3278188"/>
              <a:ext cx="1588" cy="3175"/>
            </a:xfrm>
            <a:custGeom>
              <a:avLst/>
              <a:gdLst>
                <a:gd name="T0" fmla="*/ 0 w 1"/>
                <a:gd name="T1" fmla="*/ 0 h 2"/>
                <a:gd name="T2" fmla="*/ 0 w 1"/>
                <a:gd name="T3" fmla="*/ 1 h 2"/>
                <a:gd name="T4" fmla="*/ 0 w 1"/>
                <a:gd name="T5" fmla="*/ 2 h 2"/>
                <a:gd name="T6" fmla="*/ 0 w 1"/>
                <a:gd name="T7" fmla="*/ 2 h 2"/>
                <a:gd name="T8" fmla="*/ 1 w 1"/>
                <a:gd name="T9" fmla="*/ 2 h 2"/>
                <a:gd name="T10" fmla="*/ 1 w 1"/>
                <a:gd name="T11" fmla="*/ 2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1"/>
                  </a:lnTo>
                  <a:lnTo>
                    <a:pt x="0" y="2"/>
                  </a:lnTo>
                  <a:lnTo>
                    <a:pt x="0" y="2"/>
                  </a:lnTo>
                  <a:lnTo>
                    <a:pt x="1" y="2"/>
                  </a:lnTo>
                  <a:lnTo>
                    <a:pt x="1" y="2"/>
                  </a:lnTo>
                  <a:lnTo>
                    <a:pt x="0" y="1"/>
                  </a:ln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16" name="Freeform 216"/>
            <p:cNvSpPr>
              <a:spLocks/>
            </p:cNvSpPr>
            <p:nvPr/>
          </p:nvSpPr>
          <p:spPr bwMode="auto">
            <a:xfrm>
              <a:off x="7510463" y="2751138"/>
              <a:ext cx="212725" cy="431800"/>
            </a:xfrm>
            <a:custGeom>
              <a:avLst/>
              <a:gdLst>
                <a:gd name="T0" fmla="*/ 48 w 151"/>
                <a:gd name="T1" fmla="*/ 296 h 306"/>
                <a:gd name="T2" fmla="*/ 43 w 151"/>
                <a:gd name="T3" fmla="*/ 289 h 306"/>
                <a:gd name="T4" fmla="*/ 42 w 151"/>
                <a:gd name="T5" fmla="*/ 281 h 306"/>
                <a:gd name="T6" fmla="*/ 40 w 151"/>
                <a:gd name="T7" fmla="*/ 273 h 306"/>
                <a:gd name="T8" fmla="*/ 44 w 151"/>
                <a:gd name="T9" fmla="*/ 242 h 306"/>
                <a:gd name="T10" fmla="*/ 42 w 151"/>
                <a:gd name="T11" fmla="*/ 198 h 306"/>
                <a:gd name="T12" fmla="*/ 42 w 151"/>
                <a:gd name="T13" fmla="*/ 171 h 306"/>
                <a:gd name="T14" fmla="*/ 31 w 151"/>
                <a:gd name="T15" fmla="*/ 146 h 306"/>
                <a:gd name="T16" fmla="*/ 29 w 151"/>
                <a:gd name="T17" fmla="*/ 132 h 306"/>
                <a:gd name="T18" fmla="*/ 1 w 151"/>
                <a:gd name="T19" fmla="*/ 102 h 306"/>
                <a:gd name="T20" fmla="*/ 6 w 151"/>
                <a:gd name="T21" fmla="*/ 79 h 306"/>
                <a:gd name="T22" fmla="*/ 8 w 151"/>
                <a:gd name="T23" fmla="*/ 70 h 306"/>
                <a:gd name="T24" fmla="*/ 15 w 151"/>
                <a:gd name="T25" fmla="*/ 67 h 306"/>
                <a:gd name="T26" fmla="*/ 14 w 151"/>
                <a:gd name="T27" fmla="*/ 63 h 306"/>
                <a:gd name="T28" fmla="*/ 18 w 151"/>
                <a:gd name="T29" fmla="*/ 59 h 306"/>
                <a:gd name="T30" fmla="*/ 23 w 151"/>
                <a:gd name="T31" fmla="*/ 57 h 306"/>
                <a:gd name="T32" fmla="*/ 27 w 151"/>
                <a:gd name="T33" fmla="*/ 55 h 306"/>
                <a:gd name="T34" fmla="*/ 31 w 151"/>
                <a:gd name="T35" fmla="*/ 50 h 306"/>
                <a:gd name="T36" fmla="*/ 35 w 151"/>
                <a:gd name="T37" fmla="*/ 47 h 306"/>
                <a:gd name="T38" fmla="*/ 39 w 151"/>
                <a:gd name="T39" fmla="*/ 47 h 306"/>
                <a:gd name="T40" fmla="*/ 44 w 151"/>
                <a:gd name="T41" fmla="*/ 50 h 306"/>
                <a:gd name="T42" fmla="*/ 50 w 151"/>
                <a:gd name="T43" fmla="*/ 49 h 306"/>
                <a:gd name="T44" fmla="*/ 58 w 151"/>
                <a:gd name="T45" fmla="*/ 49 h 306"/>
                <a:gd name="T46" fmla="*/ 76 w 151"/>
                <a:gd name="T47" fmla="*/ 36 h 306"/>
                <a:gd name="T48" fmla="*/ 79 w 151"/>
                <a:gd name="T49" fmla="*/ 28 h 306"/>
                <a:gd name="T50" fmla="*/ 82 w 151"/>
                <a:gd name="T51" fmla="*/ 22 h 306"/>
                <a:gd name="T52" fmla="*/ 80 w 151"/>
                <a:gd name="T53" fmla="*/ 16 h 306"/>
                <a:gd name="T54" fmla="*/ 79 w 151"/>
                <a:gd name="T55" fmla="*/ 9 h 306"/>
                <a:gd name="T56" fmla="*/ 89 w 151"/>
                <a:gd name="T57" fmla="*/ 6 h 306"/>
                <a:gd name="T58" fmla="*/ 98 w 151"/>
                <a:gd name="T59" fmla="*/ 3 h 306"/>
                <a:gd name="T60" fmla="*/ 111 w 151"/>
                <a:gd name="T61" fmla="*/ 9 h 306"/>
                <a:gd name="T62" fmla="*/ 121 w 151"/>
                <a:gd name="T63" fmla="*/ 18 h 306"/>
                <a:gd name="T64" fmla="*/ 131 w 151"/>
                <a:gd name="T65" fmla="*/ 27 h 306"/>
                <a:gd name="T66" fmla="*/ 136 w 151"/>
                <a:gd name="T67" fmla="*/ 39 h 306"/>
                <a:gd name="T68" fmla="*/ 147 w 151"/>
                <a:gd name="T69" fmla="*/ 72 h 306"/>
                <a:gd name="T70" fmla="*/ 150 w 151"/>
                <a:gd name="T71" fmla="*/ 89 h 306"/>
                <a:gd name="T72" fmla="*/ 140 w 151"/>
                <a:gd name="T73" fmla="*/ 100 h 306"/>
                <a:gd name="T74" fmla="*/ 139 w 151"/>
                <a:gd name="T75" fmla="*/ 117 h 306"/>
                <a:gd name="T76" fmla="*/ 125 w 151"/>
                <a:gd name="T77" fmla="*/ 132 h 306"/>
                <a:gd name="T78" fmla="*/ 117 w 151"/>
                <a:gd name="T79" fmla="*/ 145 h 306"/>
                <a:gd name="T80" fmla="*/ 113 w 151"/>
                <a:gd name="T81" fmla="*/ 165 h 306"/>
                <a:gd name="T82" fmla="*/ 98 w 151"/>
                <a:gd name="T83" fmla="*/ 173 h 306"/>
                <a:gd name="T84" fmla="*/ 97 w 151"/>
                <a:gd name="T85" fmla="*/ 181 h 306"/>
                <a:gd name="T86" fmla="*/ 97 w 151"/>
                <a:gd name="T87" fmla="*/ 188 h 306"/>
                <a:gd name="T88" fmla="*/ 94 w 151"/>
                <a:gd name="T89" fmla="*/ 200 h 306"/>
                <a:gd name="T90" fmla="*/ 94 w 151"/>
                <a:gd name="T91" fmla="*/ 221 h 306"/>
                <a:gd name="T92" fmla="*/ 96 w 151"/>
                <a:gd name="T93" fmla="*/ 239 h 306"/>
                <a:gd name="T94" fmla="*/ 97 w 151"/>
                <a:gd name="T95" fmla="*/ 257 h 306"/>
                <a:gd name="T96" fmla="*/ 96 w 151"/>
                <a:gd name="T97" fmla="*/ 275 h 306"/>
                <a:gd name="T98" fmla="*/ 97 w 151"/>
                <a:gd name="T99" fmla="*/ 292 h 306"/>
                <a:gd name="T100" fmla="*/ 86 w 151"/>
                <a:gd name="T101" fmla="*/ 300 h 306"/>
                <a:gd name="T102" fmla="*/ 84 w 151"/>
                <a:gd name="T103" fmla="*/ 297 h 306"/>
                <a:gd name="T104" fmla="*/ 82 w 151"/>
                <a:gd name="T105" fmla="*/ 293 h 306"/>
                <a:gd name="T106" fmla="*/ 80 w 151"/>
                <a:gd name="T107" fmla="*/ 298 h 306"/>
                <a:gd name="T108" fmla="*/ 69 w 151"/>
                <a:gd name="T109" fmla="*/ 301 h 306"/>
                <a:gd name="T110" fmla="*/ 46 w 151"/>
                <a:gd name="T111" fmla="*/ 30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 h="306">
                  <a:moveTo>
                    <a:pt x="47" y="304"/>
                  </a:moveTo>
                  <a:cubicBezTo>
                    <a:pt x="48" y="303"/>
                    <a:pt x="49" y="303"/>
                    <a:pt x="49" y="303"/>
                  </a:cubicBezTo>
                  <a:cubicBezTo>
                    <a:pt x="50" y="303"/>
                    <a:pt x="50" y="302"/>
                    <a:pt x="50" y="302"/>
                  </a:cubicBezTo>
                  <a:cubicBezTo>
                    <a:pt x="50" y="302"/>
                    <a:pt x="50" y="301"/>
                    <a:pt x="50" y="301"/>
                  </a:cubicBezTo>
                  <a:cubicBezTo>
                    <a:pt x="50" y="301"/>
                    <a:pt x="50" y="301"/>
                    <a:pt x="50" y="300"/>
                  </a:cubicBezTo>
                  <a:cubicBezTo>
                    <a:pt x="49" y="299"/>
                    <a:pt x="49" y="299"/>
                    <a:pt x="49" y="298"/>
                  </a:cubicBezTo>
                  <a:cubicBezTo>
                    <a:pt x="49" y="297"/>
                    <a:pt x="49" y="298"/>
                    <a:pt x="49" y="297"/>
                  </a:cubicBezTo>
                  <a:cubicBezTo>
                    <a:pt x="49" y="296"/>
                    <a:pt x="49" y="297"/>
                    <a:pt x="48" y="296"/>
                  </a:cubicBezTo>
                  <a:cubicBezTo>
                    <a:pt x="47" y="295"/>
                    <a:pt x="48" y="295"/>
                    <a:pt x="48" y="294"/>
                  </a:cubicBezTo>
                  <a:cubicBezTo>
                    <a:pt x="47" y="293"/>
                    <a:pt x="47" y="294"/>
                    <a:pt x="47" y="293"/>
                  </a:cubicBezTo>
                  <a:cubicBezTo>
                    <a:pt x="47" y="293"/>
                    <a:pt x="46" y="293"/>
                    <a:pt x="46" y="292"/>
                  </a:cubicBezTo>
                  <a:cubicBezTo>
                    <a:pt x="46" y="292"/>
                    <a:pt x="46" y="292"/>
                    <a:pt x="46" y="291"/>
                  </a:cubicBezTo>
                  <a:cubicBezTo>
                    <a:pt x="46" y="290"/>
                    <a:pt x="45" y="290"/>
                    <a:pt x="45" y="290"/>
                  </a:cubicBezTo>
                  <a:cubicBezTo>
                    <a:pt x="44" y="290"/>
                    <a:pt x="44" y="290"/>
                    <a:pt x="44" y="289"/>
                  </a:cubicBezTo>
                  <a:cubicBezTo>
                    <a:pt x="44" y="288"/>
                    <a:pt x="44" y="289"/>
                    <a:pt x="44" y="289"/>
                  </a:cubicBezTo>
                  <a:cubicBezTo>
                    <a:pt x="43" y="289"/>
                    <a:pt x="43" y="289"/>
                    <a:pt x="43" y="289"/>
                  </a:cubicBezTo>
                  <a:cubicBezTo>
                    <a:pt x="43" y="288"/>
                    <a:pt x="43" y="288"/>
                    <a:pt x="42" y="288"/>
                  </a:cubicBezTo>
                  <a:cubicBezTo>
                    <a:pt x="42" y="288"/>
                    <a:pt x="42" y="288"/>
                    <a:pt x="42" y="288"/>
                  </a:cubicBezTo>
                  <a:cubicBezTo>
                    <a:pt x="41" y="287"/>
                    <a:pt x="42" y="286"/>
                    <a:pt x="42" y="286"/>
                  </a:cubicBezTo>
                  <a:cubicBezTo>
                    <a:pt x="42" y="285"/>
                    <a:pt x="42" y="285"/>
                    <a:pt x="41" y="285"/>
                  </a:cubicBezTo>
                  <a:cubicBezTo>
                    <a:pt x="41" y="285"/>
                    <a:pt x="40" y="285"/>
                    <a:pt x="40" y="284"/>
                  </a:cubicBezTo>
                  <a:cubicBezTo>
                    <a:pt x="39" y="283"/>
                    <a:pt x="40" y="284"/>
                    <a:pt x="40" y="284"/>
                  </a:cubicBezTo>
                  <a:cubicBezTo>
                    <a:pt x="41" y="283"/>
                    <a:pt x="40" y="282"/>
                    <a:pt x="40" y="282"/>
                  </a:cubicBezTo>
                  <a:cubicBezTo>
                    <a:pt x="40" y="281"/>
                    <a:pt x="41" y="281"/>
                    <a:pt x="42" y="281"/>
                  </a:cubicBezTo>
                  <a:cubicBezTo>
                    <a:pt x="42" y="281"/>
                    <a:pt x="42" y="281"/>
                    <a:pt x="42" y="280"/>
                  </a:cubicBezTo>
                  <a:cubicBezTo>
                    <a:pt x="43" y="279"/>
                    <a:pt x="42" y="279"/>
                    <a:pt x="42" y="278"/>
                  </a:cubicBezTo>
                  <a:cubicBezTo>
                    <a:pt x="41" y="278"/>
                    <a:pt x="41" y="278"/>
                    <a:pt x="41" y="278"/>
                  </a:cubicBezTo>
                  <a:cubicBezTo>
                    <a:pt x="40" y="277"/>
                    <a:pt x="41" y="278"/>
                    <a:pt x="41" y="277"/>
                  </a:cubicBezTo>
                  <a:cubicBezTo>
                    <a:pt x="42" y="277"/>
                    <a:pt x="41" y="277"/>
                    <a:pt x="41" y="277"/>
                  </a:cubicBezTo>
                  <a:cubicBezTo>
                    <a:pt x="41" y="276"/>
                    <a:pt x="41" y="276"/>
                    <a:pt x="41" y="275"/>
                  </a:cubicBezTo>
                  <a:cubicBezTo>
                    <a:pt x="42" y="275"/>
                    <a:pt x="41" y="274"/>
                    <a:pt x="41" y="273"/>
                  </a:cubicBezTo>
                  <a:cubicBezTo>
                    <a:pt x="41" y="272"/>
                    <a:pt x="41" y="273"/>
                    <a:pt x="40" y="273"/>
                  </a:cubicBezTo>
                  <a:cubicBezTo>
                    <a:pt x="40" y="273"/>
                    <a:pt x="40" y="271"/>
                    <a:pt x="39" y="271"/>
                  </a:cubicBezTo>
                  <a:cubicBezTo>
                    <a:pt x="39" y="270"/>
                    <a:pt x="38" y="269"/>
                    <a:pt x="38" y="268"/>
                  </a:cubicBezTo>
                  <a:cubicBezTo>
                    <a:pt x="38" y="268"/>
                    <a:pt x="40" y="269"/>
                    <a:pt x="41" y="269"/>
                  </a:cubicBezTo>
                  <a:cubicBezTo>
                    <a:pt x="41" y="269"/>
                    <a:pt x="42" y="268"/>
                    <a:pt x="42" y="268"/>
                  </a:cubicBezTo>
                  <a:cubicBezTo>
                    <a:pt x="43" y="266"/>
                    <a:pt x="43" y="266"/>
                    <a:pt x="43" y="266"/>
                  </a:cubicBezTo>
                  <a:cubicBezTo>
                    <a:pt x="43" y="266"/>
                    <a:pt x="43" y="247"/>
                    <a:pt x="43" y="246"/>
                  </a:cubicBezTo>
                  <a:cubicBezTo>
                    <a:pt x="43" y="245"/>
                    <a:pt x="43" y="245"/>
                    <a:pt x="43" y="244"/>
                  </a:cubicBezTo>
                  <a:cubicBezTo>
                    <a:pt x="43" y="244"/>
                    <a:pt x="44" y="243"/>
                    <a:pt x="44" y="242"/>
                  </a:cubicBezTo>
                  <a:cubicBezTo>
                    <a:pt x="44" y="242"/>
                    <a:pt x="44" y="241"/>
                    <a:pt x="44" y="241"/>
                  </a:cubicBezTo>
                  <a:cubicBezTo>
                    <a:pt x="44" y="240"/>
                    <a:pt x="43" y="237"/>
                    <a:pt x="43" y="237"/>
                  </a:cubicBezTo>
                  <a:cubicBezTo>
                    <a:pt x="43" y="228"/>
                    <a:pt x="43" y="228"/>
                    <a:pt x="43" y="228"/>
                  </a:cubicBezTo>
                  <a:cubicBezTo>
                    <a:pt x="43" y="213"/>
                    <a:pt x="43" y="213"/>
                    <a:pt x="43" y="213"/>
                  </a:cubicBezTo>
                  <a:cubicBezTo>
                    <a:pt x="43" y="201"/>
                    <a:pt x="43" y="201"/>
                    <a:pt x="43" y="201"/>
                  </a:cubicBezTo>
                  <a:cubicBezTo>
                    <a:pt x="42" y="201"/>
                    <a:pt x="42" y="201"/>
                    <a:pt x="42" y="201"/>
                  </a:cubicBezTo>
                  <a:cubicBezTo>
                    <a:pt x="42" y="201"/>
                    <a:pt x="42" y="200"/>
                    <a:pt x="42" y="199"/>
                  </a:cubicBezTo>
                  <a:cubicBezTo>
                    <a:pt x="42" y="199"/>
                    <a:pt x="42" y="198"/>
                    <a:pt x="42" y="198"/>
                  </a:cubicBezTo>
                  <a:cubicBezTo>
                    <a:pt x="42" y="197"/>
                    <a:pt x="42" y="196"/>
                    <a:pt x="42" y="196"/>
                  </a:cubicBezTo>
                  <a:cubicBezTo>
                    <a:pt x="42" y="196"/>
                    <a:pt x="43" y="196"/>
                    <a:pt x="44" y="195"/>
                  </a:cubicBezTo>
                  <a:cubicBezTo>
                    <a:pt x="44" y="194"/>
                    <a:pt x="44" y="194"/>
                    <a:pt x="44" y="194"/>
                  </a:cubicBezTo>
                  <a:cubicBezTo>
                    <a:pt x="42" y="191"/>
                    <a:pt x="42" y="191"/>
                    <a:pt x="42" y="191"/>
                  </a:cubicBezTo>
                  <a:cubicBezTo>
                    <a:pt x="42" y="183"/>
                    <a:pt x="42" y="183"/>
                    <a:pt x="42" y="183"/>
                  </a:cubicBezTo>
                  <a:cubicBezTo>
                    <a:pt x="42" y="183"/>
                    <a:pt x="42" y="175"/>
                    <a:pt x="42" y="175"/>
                  </a:cubicBezTo>
                  <a:cubicBezTo>
                    <a:pt x="42" y="175"/>
                    <a:pt x="42" y="174"/>
                    <a:pt x="42" y="174"/>
                  </a:cubicBezTo>
                  <a:cubicBezTo>
                    <a:pt x="42" y="173"/>
                    <a:pt x="42" y="171"/>
                    <a:pt x="42" y="171"/>
                  </a:cubicBezTo>
                  <a:cubicBezTo>
                    <a:pt x="42" y="171"/>
                    <a:pt x="41" y="167"/>
                    <a:pt x="42" y="167"/>
                  </a:cubicBezTo>
                  <a:cubicBezTo>
                    <a:pt x="42" y="167"/>
                    <a:pt x="41" y="165"/>
                    <a:pt x="41" y="164"/>
                  </a:cubicBezTo>
                  <a:cubicBezTo>
                    <a:pt x="41" y="164"/>
                    <a:pt x="40" y="162"/>
                    <a:pt x="40" y="162"/>
                  </a:cubicBezTo>
                  <a:cubicBezTo>
                    <a:pt x="39" y="161"/>
                    <a:pt x="34" y="156"/>
                    <a:pt x="34" y="156"/>
                  </a:cubicBezTo>
                  <a:cubicBezTo>
                    <a:pt x="34" y="156"/>
                    <a:pt x="33" y="155"/>
                    <a:pt x="33" y="154"/>
                  </a:cubicBezTo>
                  <a:cubicBezTo>
                    <a:pt x="32" y="154"/>
                    <a:pt x="32" y="153"/>
                    <a:pt x="32" y="152"/>
                  </a:cubicBezTo>
                  <a:cubicBezTo>
                    <a:pt x="31" y="152"/>
                    <a:pt x="31" y="150"/>
                    <a:pt x="31" y="150"/>
                  </a:cubicBezTo>
                  <a:cubicBezTo>
                    <a:pt x="31" y="149"/>
                    <a:pt x="31" y="147"/>
                    <a:pt x="31" y="146"/>
                  </a:cubicBezTo>
                  <a:cubicBezTo>
                    <a:pt x="31" y="146"/>
                    <a:pt x="30" y="145"/>
                    <a:pt x="30" y="145"/>
                  </a:cubicBezTo>
                  <a:cubicBezTo>
                    <a:pt x="30" y="145"/>
                    <a:pt x="29" y="145"/>
                    <a:pt x="29" y="145"/>
                  </a:cubicBezTo>
                  <a:cubicBezTo>
                    <a:pt x="29" y="145"/>
                    <a:pt x="29" y="144"/>
                    <a:pt x="28" y="143"/>
                  </a:cubicBezTo>
                  <a:cubicBezTo>
                    <a:pt x="28" y="142"/>
                    <a:pt x="28" y="142"/>
                    <a:pt x="28" y="142"/>
                  </a:cubicBezTo>
                  <a:cubicBezTo>
                    <a:pt x="28" y="142"/>
                    <a:pt x="29" y="141"/>
                    <a:pt x="29" y="140"/>
                  </a:cubicBezTo>
                  <a:cubicBezTo>
                    <a:pt x="30" y="140"/>
                    <a:pt x="30" y="138"/>
                    <a:pt x="30" y="137"/>
                  </a:cubicBezTo>
                  <a:cubicBezTo>
                    <a:pt x="30" y="137"/>
                    <a:pt x="29" y="136"/>
                    <a:pt x="29" y="135"/>
                  </a:cubicBezTo>
                  <a:cubicBezTo>
                    <a:pt x="29" y="135"/>
                    <a:pt x="29" y="134"/>
                    <a:pt x="29" y="132"/>
                  </a:cubicBezTo>
                  <a:cubicBezTo>
                    <a:pt x="30" y="131"/>
                    <a:pt x="29" y="131"/>
                    <a:pt x="29" y="131"/>
                  </a:cubicBezTo>
                  <a:cubicBezTo>
                    <a:pt x="29" y="130"/>
                    <a:pt x="30" y="130"/>
                    <a:pt x="30" y="129"/>
                  </a:cubicBezTo>
                  <a:cubicBezTo>
                    <a:pt x="30" y="128"/>
                    <a:pt x="30" y="129"/>
                    <a:pt x="29" y="128"/>
                  </a:cubicBezTo>
                  <a:cubicBezTo>
                    <a:pt x="29" y="128"/>
                    <a:pt x="29" y="125"/>
                    <a:pt x="29" y="125"/>
                  </a:cubicBezTo>
                  <a:cubicBezTo>
                    <a:pt x="29" y="120"/>
                    <a:pt x="29" y="120"/>
                    <a:pt x="29" y="120"/>
                  </a:cubicBezTo>
                  <a:cubicBezTo>
                    <a:pt x="20" y="114"/>
                    <a:pt x="20" y="114"/>
                    <a:pt x="20" y="114"/>
                  </a:cubicBezTo>
                  <a:cubicBezTo>
                    <a:pt x="9" y="107"/>
                    <a:pt x="9" y="107"/>
                    <a:pt x="9" y="107"/>
                  </a:cubicBezTo>
                  <a:cubicBezTo>
                    <a:pt x="9" y="107"/>
                    <a:pt x="1" y="102"/>
                    <a:pt x="1" y="102"/>
                  </a:cubicBezTo>
                  <a:cubicBezTo>
                    <a:pt x="1" y="102"/>
                    <a:pt x="0" y="101"/>
                    <a:pt x="0" y="101"/>
                  </a:cubicBezTo>
                  <a:cubicBezTo>
                    <a:pt x="1" y="98"/>
                    <a:pt x="1" y="98"/>
                    <a:pt x="1" y="98"/>
                  </a:cubicBezTo>
                  <a:cubicBezTo>
                    <a:pt x="1" y="98"/>
                    <a:pt x="1" y="94"/>
                    <a:pt x="1" y="94"/>
                  </a:cubicBezTo>
                  <a:cubicBezTo>
                    <a:pt x="1" y="94"/>
                    <a:pt x="2" y="93"/>
                    <a:pt x="2" y="92"/>
                  </a:cubicBezTo>
                  <a:cubicBezTo>
                    <a:pt x="3" y="91"/>
                    <a:pt x="2" y="90"/>
                    <a:pt x="2" y="90"/>
                  </a:cubicBezTo>
                  <a:cubicBezTo>
                    <a:pt x="2" y="90"/>
                    <a:pt x="2" y="86"/>
                    <a:pt x="2" y="85"/>
                  </a:cubicBezTo>
                  <a:cubicBezTo>
                    <a:pt x="2" y="85"/>
                    <a:pt x="2" y="84"/>
                    <a:pt x="2" y="84"/>
                  </a:cubicBezTo>
                  <a:cubicBezTo>
                    <a:pt x="2" y="84"/>
                    <a:pt x="5" y="80"/>
                    <a:pt x="6" y="79"/>
                  </a:cubicBezTo>
                  <a:cubicBezTo>
                    <a:pt x="6" y="79"/>
                    <a:pt x="6" y="79"/>
                    <a:pt x="6" y="78"/>
                  </a:cubicBezTo>
                  <a:cubicBezTo>
                    <a:pt x="6" y="78"/>
                    <a:pt x="6" y="78"/>
                    <a:pt x="7" y="77"/>
                  </a:cubicBezTo>
                  <a:cubicBezTo>
                    <a:pt x="7" y="76"/>
                    <a:pt x="7" y="77"/>
                    <a:pt x="7" y="76"/>
                  </a:cubicBezTo>
                  <a:cubicBezTo>
                    <a:pt x="6" y="76"/>
                    <a:pt x="6" y="76"/>
                    <a:pt x="6" y="75"/>
                  </a:cubicBezTo>
                  <a:cubicBezTo>
                    <a:pt x="6" y="75"/>
                    <a:pt x="6" y="75"/>
                    <a:pt x="6" y="74"/>
                  </a:cubicBezTo>
                  <a:cubicBezTo>
                    <a:pt x="6" y="73"/>
                    <a:pt x="7" y="73"/>
                    <a:pt x="7" y="73"/>
                  </a:cubicBezTo>
                  <a:cubicBezTo>
                    <a:pt x="7" y="72"/>
                    <a:pt x="7" y="71"/>
                    <a:pt x="7" y="71"/>
                  </a:cubicBezTo>
                  <a:cubicBezTo>
                    <a:pt x="8" y="70"/>
                    <a:pt x="8" y="70"/>
                    <a:pt x="8" y="70"/>
                  </a:cubicBezTo>
                  <a:cubicBezTo>
                    <a:pt x="9" y="68"/>
                    <a:pt x="9" y="68"/>
                    <a:pt x="9" y="68"/>
                  </a:cubicBezTo>
                  <a:cubicBezTo>
                    <a:pt x="10" y="67"/>
                    <a:pt x="10" y="67"/>
                    <a:pt x="10" y="67"/>
                  </a:cubicBezTo>
                  <a:cubicBezTo>
                    <a:pt x="10" y="67"/>
                    <a:pt x="10" y="67"/>
                    <a:pt x="10" y="66"/>
                  </a:cubicBezTo>
                  <a:cubicBezTo>
                    <a:pt x="11" y="65"/>
                    <a:pt x="11" y="66"/>
                    <a:pt x="11" y="66"/>
                  </a:cubicBezTo>
                  <a:cubicBezTo>
                    <a:pt x="12" y="66"/>
                    <a:pt x="12" y="67"/>
                    <a:pt x="12" y="67"/>
                  </a:cubicBezTo>
                  <a:cubicBezTo>
                    <a:pt x="12" y="67"/>
                    <a:pt x="13" y="67"/>
                    <a:pt x="13" y="67"/>
                  </a:cubicBezTo>
                  <a:cubicBezTo>
                    <a:pt x="14" y="67"/>
                    <a:pt x="14" y="67"/>
                    <a:pt x="14" y="67"/>
                  </a:cubicBezTo>
                  <a:cubicBezTo>
                    <a:pt x="15" y="67"/>
                    <a:pt x="15" y="67"/>
                    <a:pt x="15" y="67"/>
                  </a:cubicBezTo>
                  <a:cubicBezTo>
                    <a:pt x="16" y="67"/>
                    <a:pt x="16" y="68"/>
                    <a:pt x="17" y="68"/>
                  </a:cubicBezTo>
                  <a:cubicBezTo>
                    <a:pt x="17" y="68"/>
                    <a:pt x="17" y="68"/>
                    <a:pt x="17" y="67"/>
                  </a:cubicBezTo>
                  <a:cubicBezTo>
                    <a:pt x="17" y="67"/>
                    <a:pt x="17" y="67"/>
                    <a:pt x="17" y="66"/>
                  </a:cubicBezTo>
                  <a:cubicBezTo>
                    <a:pt x="16" y="65"/>
                    <a:pt x="17" y="66"/>
                    <a:pt x="16" y="66"/>
                  </a:cubicBezTo>
                  <a:cubicBezTo>
                    <a:pt x="16" y="65"/>
                    <a:pt x="16" y="65"/>
                    <a:pt x="16" y="65"/>
                  </a:cubicBezTo>
                  <a:cubicBezTo>
                    <a:pt x="16" y="65"/>
                    <a:pt x="16" y="64"/>
                    <a:pt x="16" y="64"/>
                  </a:cubicBezTo>
                  <a:cubicBezTo>
                    <a:pt x="15" y="63"/>
                    <a:pt x="15" y="64"/>
                    <a:pt x="15" y="64"/>
                  </a:cubicBezTo>
                  <a:cubicBezTo>
                    <a:pt x="14" y="64"/>
                    <a:pt x="14" y="64"/>
                    <a:pt x="14" y="63"/>
                  </a:cubicBezTo>
                  <a:cubicBezTo>
                    <a:pt x="14" y="62"/>
                    <a:pt x="15" y="63"/>
                    <a:pt x="15" y="63"/>
                  </a:cubicBezTo>
                  <a:cubicBezTo>
                    <a:pt x="16" y="62"/>
                    <a:pt x="16" y="63"/>
                    <a:pt x="17" y="62"/>
                  </a:cubicBezTo>
                  <a:cubicBezTo>
                    <a:pt x="18" y="62"/>
                    <a:pt x="17" y="62"/>
                    <a:pt x="17" y="61"/>
                  </a:cubicBezTo>
                  <a:cubicBezTo>
                    <a:pt x="18" y="61"/>
                    <a:pt x="18" y="61"/>
                    <a:pt x="18" y="61"/>
                  </a:cubicBezTo>
                  <a:cubicBezTo>
                    <a:pt x="19" y="62"/>
                    <a:pt x="19" y="62"/>
                    <a:pt x="20" y="62"/>
                  </a:cubicBezTo>
                  <a:cubicBezTo>
                    <a:pt x="20" y="62"/>
                    <a:pt x="19" y="61"/>
                    <a:pt x="19" y="61"/>
                  </a:cubicBezTo>
                  <a:cubicBezTo>
                    <a:pt x="19" y="60"/>
                    <a:pt x="19" y="60"/>
                    <a:pt x="19" y="60"/>
                  </a:cubicBezTo>
                  <a:cubicBezTo>
                    <a:pt x="19" y="59"/>
                    <a:pt x="18" y="59"/>
                    <a:pt x="18" y="59"/>
                  </a:cubicBezTo>
                  <a:cubicBezTo>
                    <a:pt x="18" y="59"/>
                    <a:pt x="19" y="59"/>
                    <a:pt x="19" y="59"/>
                  </a:cubicBezTo>
                  <a:cubicBezTo>
                    <a:pt x="20" y="58"/>
                    <a:pt x="19" y="58"/>
                    <a:pt x="19" y="58"/>
                  </a:cubicBezTo>
                  <a:cubicBezTo>
                    <a:pt x="18" y="58"/>
                    <a:pt x="18" y="57"/>
                    <a:pt x="18" y="57"/>
                  </a:cubicBezTo>
                  <a:cubicBezTo>
                    <a:pt x="18" y="56"/>
                    <a:pt x="18" y="56"/>
                    <a:pt x="19" y="56"/>
                  </a:cubicBezTo>
                  <a:cubicBezTo>
                    <a:pt x="20" y="56"/>
                    <a:pt x="20" y="56"/>
                    <a:pt x="20" y="56"/>
                  </a:cubicBezTo>
                  <a:cubicBezTo>
                    <a:pt x="20" y="56"/>
                    <a:pt x="20" y="56"/>
                    <a:pt x="21" y="57"/>
                  </a:cubicBezTo>
                  <a:cubicBezTo>
                    <a:pt x="21" y="57"/>
                    <a:pt x="21" y="57"/>
                    <a:pt x="22" y="57"/>
                  </a:cubicBezTo>
                  <a:cubicBezTo>
                    <a:pt x="23" y="56"/>
                    <a:pt x="22" y="57"/>
                    <a:pt x="23" y="57"/>
                  </a:cubicBezTo>
                  <a:cubicBezTo>
                    <a:pt x="24" y="58"/>
                    <a:pt x="24" y="57"/>
                    <a:pt x="24" y="57"/>
                  </a:cubicBezTo>
                  <a:cubicBezTo>
                    <a:pt x="24" y="57"/>
                    <a:pt x="25" y="57"/>
                    <a:pt x="25" y="57"/>
                  </a:cubicBezTo>
                  <a:cubicBezTo>
                    <a:pt x="25" y="56"/>
                    <a:pt x="25" y="56"/>
                    <a:pt x="25" y="56"/>
                  </a:cubicBezTo>
                  <a:cubicBezTo>
                    <a:pt x="26" y="55"/>
                    <a:pt x="25" y="55"/>
                    <a:pt x="24" y="55"/>
                  </a:cubicBezTo>
                  <a:cubicBezTo>
                    <a:pt x="24" y="55"/>
                    <a:pt x="24" y="54"/>
                    <a:pt x="24" y="54"/>
                  </a:cubicBezTo>
                  <a:cubicBezTo>
                    <a:pt x="25" y="54"/>
                    <a:pt x="25" y="54"/>
                    <a:pt x="25" y="54"/>
                  </a:cubicBezTo>
                  <a:cubicBezTo>
                    <a:pt x="25" y="54"/>
                    <a:pt x="26" y="55"/>
                    <a:pt x="26" y="55"/>
                  </a:cubicBezTo>
                  <a:cubicBezTo>
                    <a:pt x="26" y="55"/>
                    <a:pt x="27" y="55"/>
                    <a:pt x="27" y="55"/>
                  </a:cubicBezTo>
                  <a:cubicBezTo>
                    <a:pt x="27" y="55"/>
                    <a:pt x="28" y="55"/>
                    <a:pt x="28" y="55"/>
                  </a:cubicBezTo>
                  <a:cubicBezTo>
                    <a:pt x="28" y="55"/>
                    <a:pt x="28" y="54"/>
                    <a:pt x="28" y="53"/>
                  </a:cubicBezTo>
                  <a:cubicBezTo>
                    <a:pt x="28" y="53"/>
                    <a:pt x="28" y="53"/>
                    <a:pt x="28" y="53"/>
                  </a:cubicBezTo>
                  <a:cubicBezTo>
                    <a:pt x="28" y="52"/>
                    <a:pt x="28" y="52"/>
                    <a:pt x="28" y="52"/>
                  </a:cubicBezTo>
                  <a:cubicBezTo>
                    <a:pt x="28" y="52"/>
                    <a:pt x="28" y="52"/>
                    <a:pt x="28" y="51"/>
                  </a:cubicBezTo>
                  <a:cubicBezTo>
                    <a:pt x="27" y="51"/>
                    <a:pt x="28" y="51"/>
                    <a:pt x="28" y="51"/>
                  </a:cubicBezTo>
                  <a:cubicBezTo>
                    <a:pt x="29" y="51"/>
                    <a:pt x="29" y="51"/>
                    <a:pt x="30" y="50"/>
                  </a:cubicBezTo>
                  <a:cubicBezTo>
                    <a:pt x="30" y="49"/>
                    <a:pt x="30" y="50"/>
                    <a:pt x="31" y="50"/>
                  </a:cubicBezTo>
                  <a:cubicBezTo>
                    <a:pt x="32" y="50"/>
                    <a:pt x="31" y="49"/>
                    <a:pt x="31" y="49"/>
                  </a:cubicBezTo>
                  <a:cubicBezTo>
                    <a:pt x="30" y="48"/>
                    <a:pt x="31" y="49"/>
                    <a:pt x="31" y="48"/>
                  </a:cubicBezTo>
                  <a:cubicBezTo>
                    <a:pt x="31" y="48"/>
                    <a:pt x="31" y="48"/>
                    <a:pt x="31" y="48"/>
                  </a:cubicBezTo>
                  <a:cubicBezTo>
                    <a:pt x="31" y="47"/>
                    <a:pt x="31" y="47"/>
                    <a:pt x="32" y="48"/>
                  </a:cubicBezTo>
                  <a:cubicBezTo>
                    <a:pt x="33" y="48"/>
                    <a:pt x="32" y="47"/>
                    <a:pt x="32" y="47"/>
                  </a:cubicBezTo>
                  <a:cubicBezTo>
                    <a:pt x="32" y="46"/>
                    <a:pt x="33" y="46"/>
                    <a:pt x="33" y="46"/>
                  </a:cubicBezTo>
                  <a:cubicBezTo>
                    <a:pt x="33" y="46"/>
                    <a:pt x="34" y="47"/>
                    <a:pt x="34" y="47"/>
                  </a:cubicBezTo>
                  <a:cubicBezTo>
                    <a:pt x="34" y="48"/>
                    <a:pt x="34" y="47"/>
                    <a:pt x="35" y="47"/>
                  </a:cubicBezTo>
                  <a:cubicBezTo>
                    <a:pt x="35" y="47"/>
                    <a:pt x="35" y="47"/>
                    <a:pt x="36" y="47"/>
                  </a:cubicBezTo>
                  <a:cubicBezTo>
                    <a:pt x="36" y="46"/>
                    <a:pt x="36" y="46"/>
                    <a:pt x="36" y="46"/>
                  </a:cubicBezTo>
                  <a:cubicBezTo>
                    <a:pt x="37" y="46"/>
                    <a:pt x="37" y="46"/>
                    <a:pt x="37" y="46"/>
                  </a:cubicBezTo>
                  <a:cubicBezTo>
                    <a:pt x="37" y="46"/>
                    <a:pt x="36" y="47"/>
                    <a:pt x="36" y="48"/>
                  </a:cubicBezTo>
                  <a:cubicBezTo>
                    <a:pt x="36" y="48"/>
                    <a:pt x="36" y="48"/>
                    <a:pt x="37" y="48"/>
                  </a:cubicBezTo>
                  <a:cubicBezTo>
                    <a:pt x="38" y="47"/>
                    <a:pt x="38" y="47"/>
                    <a:pt x="38" y="47"/>
                  </a:cubicBezTo>
                  <a:cubicBezTo>
                    <a:pt x="39" y="47"/>
                    <a:pt x="39" y="46"/>
                    <a:pt x="39" y="46"/>
                  </a:cubicBezTo>
                  <a:cubicBezTo>
                    <a:pt x="39" y="47"/>
                    <a:pt x="39" y="47"/>
                    <a:pt x="39" y="47"/>
                  </a:cubicBezTo>
                  <a:cubicBezTo>
                    <a:pt x="39" y="48"/>
                    <a:pt x="39" y="48"/>
                    <a:pt x="39" y="48"/>
                  </a:cubicBezTo>
                  <a:cubicBezTo>
                    <a:pt x="39" y="48"/>
                    <a:pt x="40" y="48"/>
                    <a:pt x="40" y="48"/>
                  </a:cubicBezTo>
                  <a:cubicBezTo>
                    <a:pt x="41" y="49"/>
                    <a:pt x="40" y="49"/>
                    <a:pt x="40" y="49"/>
                  </a:cubicBezTo>
                  <a:cubicBezTo>
                    <a:pt x="40" y="50"/>
                    <a:pt x="40" y="50"/>
                    <a:pt x="40" y="50"/>
                  </a:cubicBezTo>
                  <a:cubicBezTo>
                    <a:pt x="41" y="50"/>
                    <a:pt x="41" y="50"/>
                    <a:pt x="41" y="50"/>
                  </a:cubicBezTo>
                  <a:cubicBezTo>
                    <a:pt x="42" y="50"/>
                    <a:pt x="42" y="50"/>
                    <a:pt x="42" y="50"/>
                  </a:cubicBezTo>
                  <a:cubicBezTo>
                    <a:pt x="43" y="50"/>
                    <a:pt x="42" y="50"/>
                    <a:pt x="43" y="50"/>
                  </a:cubicBezTo>
                  <a:cubicBezTo>
                    <a:pt x="43" y="50"/>
                    <a:pt x="43" y="50"/>
                    <a:pt x="44" y="50"/>
                  </a:cubicBezTo>
                  <a:cubicBezTo>
                    <a:pt x="44" y="50"/>
                    <a:pt x="44" y="49"/>
                    <a:pt x="44" y="49"/>
                  </a:cubicBezTo>
                  <a:cubicBezTo>
                    <a:pt x="44" y="49"/>
                    <a:pt x="45" y="50"/>
                    <a:pt x="45" y="50"/>
                  </a:cubicBezTo>
                  <a:cubicBezTo>
                    <a:pt x="46" y="50"/>
                    <a:pt x="45" y="49"/>
                    <a:pt x="46" y="49"/>
                  </a:cubicBezTo>
                  <a:cubicBezTo>
                    <a:pt x="46" y="48"/>
                    <a:pt x="46" y="49"/>
                    <a:pt x="47" y="49"/>
                  </a:cubicBezTo>
                  <a:cubicBezTo>
                    <a:pt x="47" y="49"/>
                    <a:pt x="47" y="49"/>
                    <a:pt x="47" y="49"/>
                  </a:cubicBezTo>
                  <a:cubicBezTo>
                    <a:pt x="48" y="50"/>
                    <a:pt x="48" y="49"/>
                    <a:pt x="48" y="49"/>
                  </a:cubicBezTo>
                  <a:cubicBezTo>
                    <a:pt x="48" y="49"/>
                    <a:pt x="48" y="49"/>
                    <a:pt x="49" y="49"/>
                  </a:cubicBezTo>
                  <a:cubicBezTo>
                    <a:pt x="49" y="49"/>
                    <a:pt x="50" y="49"/>
                    <a:pt x="50" y="49"/>
                  </a:cubicBezTo>
                  <a:cubicBezTo>
                    <a:pt x="50" y="48"/>
                    <a:pt x="50" y="48"/>
                    <a:pt x="51" y="48"/>
                  </a:cubicBezTo>
                  <a:cubicBezTo>
                    <a:pt x="51" y="48"/>
                    <a:pt x="52" y="48"/>
                    <a:pt x="52" y="48"/>
                  </a:cubicBezTo>
                  <a:cubicBezTo>
                    <a:pt x="53" y="48"/>
                    <a:pt x="54" y="48"/>
                    <a:pt x="54" y="48"/>
                  </a:cubicBezTo>
                  <a:cubicBezTo>
                    <a:pt x="55" y="49"/>
                    <a:pt x="55" y="49"/>
                    <a:pt x="55" y="49"/>
                  </a:cubicBezTo>
                  <a:cubicBezTo>
                    <a:pt x="55" y="49"/>
                    <a:pt x="55" y="49"/>
                    <a:pt x="56" y="49"/>
                  </a:cubicBezTo>
                  <a:cubicBezTo>
                    <a:pt x="57" y="49"/>
                    <a:pt x="57" y="49"/>
                    <a:pt x="57" y="49"/>
                  </a:cubicBezTo>
                  <a:cubicBezTo>
                    <a:pt x="57" y="49"/>
                    <a:pt x="57" y="49"/>
                    <a:pt x="58" y="49"/>
                  </a:cubicBezTo>
                  <a:cubicBezTo>
                    <a:pt x="59" y="49"/>
                    <a:pt x="58" y="49"/>
                    <a:pt x="58" y="49"/>
                  </a:cubicBezTo>
                  <a:cubicBezTo>
                    <a:pt x="58" y="49"/>
                    <a:pt x="60" y="49"/>
                    <a:pt x="61" y="49"/>
                  </a:cubicBezTo>
                  <a:cubicBezTo>
                    <a:pt x="61" y="49"/>
                    <a:pt x="61" y="49"/>
                    <a:pt x="61" y="49"/>
                  </a:cubicBezTo>
                  <a:cubicBezTo>
                    <a:pt x="61" y="49"/>
                    <a:pt x="68" y="42"/>
                    <a:pt x="69" y="41"/>
                  </a:cubicBezTo>
                  <a:cubicBezTo>
                    <a:pt x="69" y="41"/>
                    <a:pt x="69" y="41"/>
                    <a:pt x="70" y="40"/>
                  </a:cubicBezTo>
                  <a:cubicBezTo>
                    <a:pt x="71" y="39"/>
                    <a:pt x="71" y="40"/>
                    <a:pt x="71" y="40"/>
                  </a:cubicBezTo>
                  <a:cubicBezTo>
                    <a:pt x="72" y="39"/>
                    <a:pt x="72" y="39"/>
                    <a:pt x="72" y="39"/>
                  </a:cubicBezTo>
                  <a:cubicBezTo>
                    <a:pt x="72" y="39"/>
                    <a:pt x="73" y="39"/>
                    <a:pt x="74" y="38"/>
                  </a:cubicBezTo>
                  <a:cubicBezTo>
                    <a:pt x="75" y="38"/>
                    <a:pt x="76" y="37"/>
                    <a:pt x="76" y="36"/>
                  </a:cubicBezTo>
                  <a:cubicBezTo>
                    <a:pt x="76" y="36"/>
                    <a:pt x="76" y="35"/>
                    <a:pt x="75" y="34"/>
                  </a:cubicBezTo>
                  <a:cubicBezTo>
                    <a:pt x="75" y="33"/>
                    <a:pt x="76" y="33"/>
                    <a:pt x="76" y="33"/>
                  </a:cubicBezTo>
                  <a:cubicBezTo>
                    <a:pt x="76" y="33"/>
                    <a:pt x="76" y="32"/>
                    <a:pt x="77" y="31"/>
                  </a:cubicBezTo>
                  <a:cubicBezTo>
                    <a:pt x="78" y="31"/>
                    <a:pt x="78" y="31"/>
                    <a:pt x="79" y="31"/>
                  </a:cubicBezTo>
                  <a:cubicBezTo>
                    <a:pt x="80" y="31"/>
                    <a:pt x="79" y="30"/>
                    <a:pt x="79" y="30"/>
                  </a:cubicBezTo>
                  <a:cubicBezTo>
                    <a:pt x="79" y="30"/>
                    <a:pt x="78" y="30"/>
                    <a:pt x="78" y="30"/>
                  </a:cubicBezTo>
                  <a:cubicBezTo>
                    <a:pt x="78" y="29"/>
                    <a:pt x="79" y="29"/>
                    <a:pt x="79" y="29"/>
                  </a:cubicBezTo>
                  <a:cubicBezTo>
                    <a:pt x="79" y="29"/>
                    <a:pt x="79" y="29"/>
                    <a:pt x="79" y="28"/>
                  </a:cubicBezTo>
                  <a:cubicBezTo>
                    <a:pt x="79" y="28"/>
                    <a:pt x="79" y="28"/>
                    <a:pt x="79" y="27"/>
                  </a:cubicBezTo>
                  <a:cubicBezTo>
                    <a:pt x="79" y="27"/>
                    <a:pt x="79" y="27"/>
                    <a:pt x="79" y="27"/>
                  </a:cubicBezTo>
                  <a:cubicBezTo>
                    <a:pt x="80" y="27"/>
                    <a:pt x="80" y="27"/>
                    <a:pt x="80" y="27"/>
                  </a:cubicBezTo>
                  <a:cubicBezTo>
                    <a:pt x="79" y="26"/>
                    <a:pt x="79" y="26"/>
                    <a:pt x="79" y="26"/>
                  </a:cubicBezTo>
                  <a:cubicBezTo>
                    <a:pt x="79" y="26"/>
                    <a:pt x="81" y="24"/>
                    <a:pt x="80" y="24"/>
                  </a:cubicBezTo>
                  <a:cubicBezTo>
                    <a:pt x="80" y="24"/>
                    <a:pt x="80" y="24"/>
                    <a:pt x="80" y="23"/>
                  </a:cubicBezTo>
                  <a:cubicBezTo>
                    <a:pt x="80" y="23"/>
                    <a:pt x="81" y="23"/>
                    <a:pt x="81" y="23"/>
                  </a:cubicBezTo>
                  <a:cubicBezTo>
                    <a:pt x="81" y="23"/>
                    <a:pt x="82" y="22"/>
                    <a:pt x="82" y="22"/>
                  </a:cubicBezTo>
                  <a:cubicBezTo>
                    <a:pt x="82" y="22"/>
                    <a:pt x="82" y="21"/>
                    <a:pt x="82" y="21"/>
                  </a:cubicBezTo>
                  <a:cubicBezTo>
                    <a:pt x="83" y="21"/>
                    <a:pt x="84" y="22"/>
                    <a:pt x="83" y="21"/>
                  </a:cubicBezTo>
                  <a:cubicBezTo>
                    <a:pt x="83" y="21"/>
                    <a:pt x="83" y="20"/>
                    <a:pt x="82" y="19"/>
                  </a:cubicBezTo>
                  <a:cubicBezTo>
                    <a:pt x="81" y="19"/>
                    <a:pt x="81" y="19"/>
                    <a:pt x="81" y="19"/>
                  </a:cubicBezTo>
                  <a:cubicBezTo>
                    <a:pt x="81" y="18"/>
                    <a:pt x="82" y="19"/>
                    <a:pt x="81" y="18"/>
                  </a:cubicBezTo>
                  <a:cubicBezTo>
                    <a:pt x="81" y="17"/>
                    <a:pt x="80" y="18"/>
                    <a:pt x="80" y="17"/>
                  </a:cubicBezTo>
                  <a:cubicBezTo>
                    <a:pt x="80" y="17"/>
                    <a:pt x="81" y="17"/>
                    <a:pt x="80" y="16"/>
                  </a:cubicBezTo>
                  <a:cubicBezTo>
                    <a:pt x="80" y="16"/>
                    <a:pt x="80" y="17"/>
                    <a:pt x="80" y="16"/>
                  </a:cubicBezTo>
                  <a:cubicBezTo>
                    <a:pt x="80" y="15"/>
                    <a:pt x="80" y="15"/>
                    <a:pt x="80" y="14"/>
                  </a:cubicBezTo>
                  <a:cubicBezTo>
                    <a:pt x="80" y="14"/>
                    <a:pt x="80" y="14"/>
                    <a:pt x="80" y="14"/>
                  </a:cubicBezTo>
                  <a:cubicBezTo>
                    <a:pt x="79" y="13"/>
                    <a:pt x="80" y="13"/>
                    <a:pt x="80" y="13"/>
                  </a:cubicBezTo>
                  <a:cubicBezTo>
                    <a:pt x="80" y="13"/>
                    <a:pt x="79" y="12"/>
                    <a:pt x="79" y="12"/>
                  </a:cubicBezTo>
                  <a:cubicBezTo>
                    <a:pt x="79" y="12"/>
                    <a:pt x="79" y="12"/>
                    <a:pt x="79" y="12"/>
                  </a:cubicBezTo>
                  <a:cubicBezTo>
                    <a:pt x="79" y="11"/>
                    <a:pt x="79" y="10"/>
                    <a:pt x="79" y="10"/>
                  </a:cubicBezTo>
                  <a:cubicBezTo>
                    <a:pt x="79" y="10"/>
                    <a:pt x="79" y="10"/>
                    <a:pt x="79" y="10"/>
                  </a:cubicBezTo>
                  <a:cubicBezTo>
                    <a:pt x="79" y="9"/>
                    <a:pt x="79" y="9"/>
                    <a:pt x="79" y="9"/>
                  </a:cubicBezTo>
                  <a:cubicBezTo>
                    <a:pt x="79" y="9"/>
                    <a:pt x="79" y="8"/>
                    <a:pt x="80" y="8"/>
                  </a:cubicBezTo>
                  <a:cubicBezTo>
                    <a:pt x="80" y="8"/>
                    <a:pt x="81" y="8"/>
                    <a:pt x="81" y="8"/>
                  </a:cubicBezTo>
                  <a:cubicBezTo>
                    <a:pt x="82" y="7"/>
                    <a:pt x="82" y="7"/>
                    <a:pt x="83" y="7"/>
                  </a:cubicBezTo>
                  <a:cubicBezTo>
                    <a:pt x="83" y="7"/>
                    <a:pt x="84" y="7"/>
                    <a:pt x="84" y="7"/>
                  </a:cubicBezTo>
                  <a:cubicBezTo>
                    <a:pt x="84" y="7"/>
                    <a:pt x="85" y="7"/>
                    <a:pt x="85" y="6"/>
                  </a:cubicBezTo>
                  <a:cubicBezTo>
                    <a:pt x="85" y="6"/>
                    <a:pt x="84" y="5"/>
                    <a:pt x="86" y="6"/>
                  </a:cubicBezTo>
                  <a:cubicBezTo>
                    <a:pt x="87" y="6"/>
                    <a:pt x="86" y="8"/>
                    <a:pt x="87" y="7"/>
                  </a:cubicBezTo>
                  <a:cubicBezTo>
                    <a:pt x="89" y="6"/>
                    <a:pt x="88" y="6"/>
                    <a:pt x="89" y="6"/>
                  </a:cubicBezTo>
                  <a:cubicBezTo>
                    <a:pt x="89" y="6"/>
                    <a:pt x="90" y="5"/>
                    <a:pt x="90" y="5"/>
                  </a:cubicBezTo>
                  <a:cubicBezTo>
                    <a:pt x="91" y="6"/>
                    <a:pt x="92" y="6"/>
                    <a:pt x="92" y="6"/>
                  </a:cubicBezTo>
                  <a:cubicBezTo>
                    <a:pt x="93" y="5"/>
                    <a:pt x="93" y="5"/>
                    <a:pt x="93" y="5"/>
                  </a:cubicBezTo>
                  <a:cubicBezTo>
                    <a:pt x="94" y="6"/>
                    <a:pt x="94" y="6"/>
                    <a:pt x="94" y="6"/>
                  </a:cubicBezTo>
                  <a:cubicBezTo>
                    <a:pt x="94" y="6"/>
                    <a:pt x="95" y="6"/>
                    <a:pt x="95" y="5"/>
                  </a:cubicBezTo>
                  <a:cubicBezTo>
                    <a:pt x="95" y="4"/>
                    <a:pt x="96" y="2"/>
                    <a:pt x="96" y="2"/>
                  </a:cubicBezTo>
                  <a:cubicBezTo>
                    <a:pt x="96" y="2"/>
                    <a:pt x="97" y="2"/>
                    <a:pt x="97" y="3"/>
                  </a:cubicBezTo>
                  <a:cubicBezTo>
                    <a:pt x="97" y="3"/>
                    <a:pt x="97" y="3"/>
                    <a:pt x="98" y="3"/>
                  </a:cubicBezTo>
                  <a:cubicBezTo>
                    <a:pt x="99" y="2"/>
                    <a:pt x="99" y="2"/>
                    <a:pt x="100" y="1"/>
                  </a:cubicBezTo>
                  <a:cubicBezTo>
                    <a:pt x="100" y="1"/>
                    <a:pt x="100" y="1"/>
                    <a:pt x="101" y="1"/>
                  </a:cubicBezTo>
                  <a:cubicBezTo>
                    <a:pt x="102" y="0"/>
                    <a:pt x="102" y="1"/>
                    <a:pt x="103" y="1"/>
                  </a:cubicBezTo>
                  <a:cubicBezTo>
                    <a:pt x="103" y="1"/>
                    <a:pt x="104" y="2"/>
                    <a:pt x="104" y="2"/>
                  </a:cubicBezTo>
                  <a:cubicBezTo>
                    <a:pt x="105" y="3"/>
                    <a:pt x="105" y="4"/>
                    <a:pt x="105" y="4"/>
                  </a:cubicBezTo>
                  <a:cubicBezTo>
                    <a:pt x="106" y="4"/>
                    <a:pt x="107" y="5"/>
                    <a:pt x="107" y="6"/>
                  </a:cubicBezTo>
                  <a:cubicBezTo>
                    <a:pt x="108" y="6"/>
                    <a:pt x="109" y="6"/>
                    <a:pt x="109" y="7"/>
                  </a:cubicBezTo>
                  <a:cubicBezTo>
                    <a:pt x="110" y="8"/>
                    <a:pt x="111" y="8"/>
                    <a:pt x="111" y="9"/>
                  </a:cubicBezTo>
                  <a:cubicBezTo>
                    <a:pt x="111" y="9"/>
                    <a:pt x="110" y="10"/>
                    <a:pt x="112" y="10"/>
                  </a:cubicBezTo>
                  <a:cubicBezTo>
                    <a:pt x="113" y="10"/>
                    <a:pt x="113" y="10"/>
                    <a:pt x="114" y="11"/>
                  </a:cubicBezTo>
                  <a:cubicBezTo>
                    <a:pt x="114" y="12"/>
                    <a:pt x="114" y="12"/>
                    <a:pt x="115" y="12"/>
                  </a:cubicBezTo>
                  <a:cubicBezTo>
                    <a:pt x="115" y="13"/>
                    <a:pt x="116" y="13"/>
                    <a:pt x="116" y="14"/>
                  </a:cubicBezTo>
                  <a:cubicBezTo>
                    <a:pt x="116" y="14"/>
                    <a:pt x="116" y="15"/>
                    <a:pt x="117" y="15"/>
                  </a:cubicBezTo>
                  <a:cubicBezTo>
                    <a:pt x="118" y="16"/>
                    <a:pt x="118" y="15"/>
                    <a:pt x="119" y="16"/>
                  </a:cubicBezTo>
                  <a:cubicBezTo>
                    <a:pt x="119" y="17"/>
                    <a:pt x="120" y="17"/>
                    <a:pt x="120" y="17"/>
                  </a:cubicBezTo>
                  <a:cubicBezTo>
                    <a:pt x="120" y="18"/>
                    <a:pt x="120" y="18"/>
                    <a:pt x="121" y="18"/>
                  </a:cubicBezTo>
                  <a:cubicBezTo>
                    <a:pt x="121" y="19"/>
                    <a:pt x="122" y="18"/>
                    <a:pt x="122" y="19"/>
                  </a:cubicBezTo>
                  <a:cubicBezTo>
                    <a:pt x="122" y="20"/>
                    <a:pt x="121" y="20"/>
                    <a:pt x="122" y="21"/>
                  </a:cubicBezTo>
                  <a:cubicBezTo>
                    <a:pt x="122" y="22"/>
                    <a:pt x="122" y="21"/>
                    <a:pt x="123" y="22"/>
                  </a:cubicBezTo>
                  <a:cubicBezTo>
                    <a:pt x="123" y="23"/>
                    <a:pt x="123" y="24"/>
                    <a:pt x="123" y="24"/>
                  </a:cubicBezTo>
                  <a:cubicBezTo>
                    <a:pt x="124" y="25"/>
                    <a:pt x="124" y="25"/>
                    <a:pt x="125" y="26"/>
                  </a:cubicBezTo>
                  <a:cubicBezTo>
                    <a:pt x="125" y="26"/>
                    <a:pt x="126" y="27"/>
                    <a:pt x="126" y="27"/>
                  </a:cubicBezTo>
                  <a:cubicBezTo>
                    <a:pt x="127" y="27"/>
                    <a:pt x="128" y="26"/>
                    <a:pt x="128" y="27"/>
                  </a:cubicBezTo>
                  <a:cubicBezTo>
                    <a:pt x="129" y="27"/>
                    <a:pt x="130" y="26"/>
                    <a:pt x="131" y="27"/>
                  </a:cubicBezTo>
                  <a:cubicBezTo>
                    <a:pt x="131" y="27"/>
                    <a:pt x="130" y="27"/>
                    <a:pt x="131" y="27"/>
                  </a:cubicBezTo>
                  <a:cubicBezTo>
                    <a:pt x="133" y="28"/>
                    <a:pt x="133" y="28"/>
                    <a:pt x="134" y="28"/>
                  </a:cubicBezTo>
                  <a:cubicBezTo>
                    <a:pt x="135" y="29"/>
                    <a:pt x="135" y="29"/>
                    <a:pt x="135" y="31"/>
                  </a:cubicBezTo>
                  <a:cubicBezTo>
                    <a:pt x="135" y="32"/>
                    <a:pt x="136" y="32"/>
                    <a:pt x="136" y="32"/>
                  </a:cubicBezTo>
                  <a:cubicBezTo>
                    <a:pt x="137" y="32"/>
                    <a:pt x="137" y="32"/>
                    <a:pt x="137" y="33"/>
                  </a:cubicBezTo>
                  <a:cubicBezTo>
                    <a:pt x="136" y="33"/>
                    <a:pt x="136" y="34"/>
                    <a:pt x="137" y="34"/>
                  </a:cubicBezTo>
                  <a:cubicBezTo>
                    <a:pt x="137" y="34"/>
                    <a:pt x="138" y="35"/>
                    <a:pt x="138" y="35"/>
                  </a:cubicBezTo>
                  <a:cubicBezTo>
                    <a:pt x="136" y="39"/>
                    <a:pt x="136" y="39"/>
                    <a:pt x="136" y="39"/>
                  </a:cubicBezTo>
                  <a:cubicBezTo>
                    <a:pt x="136" y="39"/>
                    <a:pt x="136" y="43"/>
                    <a:pt x="135" y="44"/>
                  </a:cubicBezTo>
                  <a:cubicBezTo>
                    <a:pt x="135" y="45"/>
                    <a:pt x="134" y="51"/>
                    <a:pt x="134" y="53"/>
                  </a:cubicBezTo>
                  <a:cubicBezTo>
                    <a:pt x="134" y="55"/>
                    <a:pt x="133" y="56"/>
                    <a:pt x="133" y="56"/>
                  </a:cubicBezTo>
                  <a:cubicBezTo>
                    <a:pt x="144" y="63"/>
                    <a:pt x="144" y="63"/>
                    <a:pt x="144" y="63"/>
                  </a:cubicBezTo>
                  <a:cubicBezTo>
                    <a:pt x="145" y="66"/>
                    <a:pt x="145" y="66"/>
                    <a:pt x="145" y="66"/>
                  </a:cubicBezTo>
                  <a:cubicBezTo>
                    <a:pt x="144" y="69"/>
                    <a:pt x="144" y="69"/>
                    <a:pt x="144" y="69"/>
                  </a:cubicBezTo>
                  <a:cubicBezTo>
                    <a:pt x="145" y="69"/>
                    <a:pt x="145" y="69"/>
                    <a:pt x="145" y="69"/>
                  </a:cubicBezTo>
                  <a:cubicBezTo>
                    <a:pt x="145" y="69"/>
                    <a:pt x="147" y="71"/>
                    <a:pt x="147" y="72"/>
                  </a:cubicBezTo>
                  <a:cubicBezTo>
                    <a:pt x="147" y="72"/>
                    <a:pt x="147" y="73"/>
                    <a:pt x="147" y="74"/>
                  </a:cubicBezTo>
                  <a:cubicBezTo>
                    <a:pt x="147" y="74"/>
                    <a:pt x="147" y="74"/>
                    <a:pt x="147" y="75"/>
                  </a:cubicBezTo>
                  <a:cubicBezTo>
                    <a:pt x="146" y="77"/>
                    <a:pt x="145" y="78"/>
                    <a:pt x="145" y="79"/>
                  </a:cubicBezTo>
                  <a:cubicBezTo>
                    <a:pt x="145" y="80"/>
                    <a:pt x="146" y="81"/>
                    <a:pt x="146" y="81"/>
                  </a:cubicBezTo>
                  <a:cubicBezTo>
                    <a:pt x="146" y="81"/>
                    <a:pt x="147" y="82"/>
                    <a:pt x="147" y="82"/>
                  </a:cubicBezTo>
                  <a:cubicBezTo>
                    <a:pt x="147" y="83"/>
                    <a:pt x="148" y="84"/>
                    <a:pt x="149" y="84"/>
                  </a:cubicBezTo>
                  <a:cubicBezTo>
                    <a:pt x="149" y="84"/>
                    <a:pt x="150" y="84"/>
                    <a:pt x="151" y="85"/>
                  </a:cubicBezTo>
                  <a:cubicBezTo>
                    <a:pt x="151" y="86"/>
                    <a:pt x="150" y="88"/>
                    <a:pt x="150" y="89"/>
                  </a:cubicBezTo>
                  <a:cubicBezTo>
                    <a:pt x="150" y="90"/>
                    <a:pt x="151" y="90"/>
                    <a:pt x="150" y="91"/>
                  </a:cubicBezTo>
                  <a:cubicBezTo>
                    <a:pt x="149" y="93"/>
                    <a:pt x="149" y="93"/>
                    <a:pt x="149" y="94"/>
                  </a:cubicBezTo>
                  <a:cubicBezTo>
                    <a:pt x="149" y="95"/>
                    <a:pt x="149" y="96"/>
                    <a:pt x="149" y="97"/>
                  </a:cubicBezTo>
                  <a:cubicBezTo>
                    <a:pt x="149" y="99"/>
                    <a:pt x="149" y="100"/>
                    <a:pt x="148" y="100"/>
                  </a:cubicBezTo>
                  <a:cubicBezTo>
                    <a:pt x="146" y="100"/>
                    <a:pt x="146" y="100"/>
                    <a:pt x="145" y="99"/>
                  </a:cubicBezTo>
                  <a:cubicBezTo>
                    <a:pt x="144" y="99"/>
                    <a:pt x="143" y="97"/>
                    <a:pt x="142" y="97"/>
                  </a:cubicBezTo>
                  <a:cubicBezTo>
                    <a:pt x="142" y="97"/>
                    <a:pt x="141" y="97"/>
                    <a:pt x="140" y="98"/>
                  </a:cubicBezTo>
                  <a:cubicBezTo>
                    <a:pt x="140" y="99"/>
                    <a:pt x="140" y="99"/>
                    <a:pt x="140" y="100"/>
                  </a:cubicBezTo>
                  <a:cubicBezTo>
                    <a:pt x="140" y="100"/>
                    <a:pt x="140" y="100"/>
                    <a:pt x="139" y="102"/>
                  </a:cubicBezTo>
                  <a:cubicBezTo>
                    <a:pt x="138" y="103"/>
                    <a:pt x="138" y="104"/>
                    <a:pt x="138" y="105"/>
                  </a:cubicBezTo>
                  <a:cubicBezTo>
                    <a:pt x="138" y="106"/>
                    <a:pt x="138" y="107"/>
                    <a:pt x="138" y="108"/>
                  </a:cubicBezTo>
                  <a:cubicBezTo>
                    <a:pt x="139" y="108"/>
                    <a:pt x="139" y="110"/>
                    <a:pt x="140" y="110"/>
                  </a:cubicBezTo>
                  <a:cubicBezTo>
                    <a:pt x="140" y="110"/>
                    <a:pt x="142" y="110"/>
                    <a:pt x="142" y="111"/>
                  </a:cubicBezTo>
                  <a:cubicBezTo>
                    <a:pt x="142" y="112"/>
                    <a:pt x="143" y="112"/>
                    <a:pt x="142" y="113"/>
                  </a:cubicBezTo>
                  <a:cubicBezTo>
                    <a:pt x="142" y="114"/>
                    <a:pt x="140" y="115"/>
                    <a:pt x="140" y="116"/>
                  </a:cubicBezTo>
                  <a:cubicBezTo>
                    <a:pt x="139" y="116"/>
                    <a:pt x="139" y="115"/>
                    <a:pt x="139" y="117"/>
                  </a:cubicBezTo>
                  <a:cubicBezTo>
                    <a:pt x="139" y="119"/>
                    <a:pt x="140" y="120"/>
                    <a:pt x="139" y="121"/>
                  </a:cubicBezTo>
                  <a:cubicBezTo>
                    <a:pt x="139" y="121"/>
                    <a:pt x="138" y="123"/>
                    <a:pt x="137" y="123"/>
                  </a:cubicBezTo>
                  <a:cubicBezTo>
                    <a:pt x="136" y="124"/>
                    <a:pt x="138" y="124"/>
                    <a:pt x="136" y="125"/>
                  </a:cubicBezTo>
                  <a:cubicBezTo>
                    <a:pt x="135" y="126"/>
                    <a:pt x="134" y="126"/>
                    <a:pt x="134" y="127"/>
                  </a:cubicBezTo>
                  <a:cubicBezTo>
                    <a:pt x="133" y="127"/>
                    <a:pt x="133" y="127"/>
                    <a:pt x="132" y="127"/>
                  </a:cubicBezTo>
                  <a:cubicBezTo>
                    <a:pt x="131" y="127"/>
                    <a:pt x="129" y="127"/>
                    <a:pt x="128" y="128"/>
                  </a:cubicBezTo>
                  <a:cubicBezTo>
                    <a:pt x="127" y="128"/>
                    <a:pt x="126" y="128"/>
                    <a:pt x="126" y="129"/>
                  </a:cubicBezTo>
                  <a:cubicBezTo>
                    <a:pt x="125" y="130"/>
                    <a:pt x="125" y="131"/>
                    <a:pt x="125" y="132"/>
                  </a:cubicBezTo>
                  <a:cubicBezTo>
                    <a:pt x="125" y="133"/>
                    <a:pt x="126" y="133"/>
                    <a:pt x="126" y="134"/>
                  </a:cubicBezTo>
                  <a:cubicBezTo>
                    <a:pt x="126" y="134"/>
                    <a:pt x="128" y="134"/>
                    <a:pt x="127" y="135"/>
                  </a:cubicBezTo>
                  <a:cubicBezTo>
                    <a:pt x="126" y="136"/>
                    <a:pt x="125" y="137"/>
                    <a:pt x="124" y="137"/>
                  </a:cubicBezTo>
                  <a:cubicBezTo>
                    <a:pt x="124" y="137"/>
                    <a:pt x="123" y="136"/>
                    <a:pt x="123" y="137"/>
                  </a:cubicBezTo>
                  <a:cubicBezTo>
                    <a:pt x="122" y="137"/>
                    <a:pt x="122" y="137"/>
                    <a:pt x="122" y="138"/>
                  </a:cubicBezTo>
                  <a:cubicBezTo>
                    <a:pt x="121" y="140"/>
                    <a:pt x="122" y="140"/>
                    <a:pt x="120" y="141"/>
                  </a:cubicBezTo>
                  <a:cubicBezTo>
                    <a:pt x="119" y="143"/>
                    <a:pt x="119" y="143"/>
                    <a:pt x="118" y="144"/>
                  </a:cubicBezTo>
                  <a:cubicBezTo>
                    <a:pt x="118" y="145"/>
                    <a:pt x="117" y="144"/>
                    <a:pt x="117" y="145"/>
                  </a:cubicBezTo>
                  <a:cubicBezTo>
                    <a:pt x="116" y="146"/>
                    <a:pt x="116" y="146"/>
                    <a:pt x="116" y="147"/>
                  </a:cubicBezTo>
                  <a:cubicBezTo>
                    <a:pt x="116" y="149"/>
                    <a:pt x="116" y="150"/>
                    <a:pt x="116" y="150"/>
                  </a:cubicBezTo>
                  <a:cubicBezTo>
                    <a:pt x="116" y="151"/>
                    <a:pt x="117" y="152"/>
                    <a:pt x="117" y="153"/>
                  </a:cubicBezTo>
                  <a:cubicBezTo>
                    <a:pt x="117" y="154"/>
                    <a:pt x="116" y="156"/>
                    <a:pt x="116" y="156"/>
                  </a:cubicBezTo>
                  <a:cubicBezTo>
                    <a:pt x="116" y="156"/>
                    <a:pt x="115" y="157"/>
                    <a:pt x="115" y="158"/>
                  </a:cubicBezTo>
                  <a:cubicBezTo>
                    <a:pt x="114" y="159"/>
                    <a:pt x="115" y="160"/>
                    <a:pt x="115" y="161"/>
                  </a:cubicBezTo>
                  <a:cubicBezTo>
                    <a:pt x="114" y="162"/>
                    <a:pt x="114" y="162"/>
                    <a:pt x="114" y="163"/>
                  </a:cubicBezTo>
                  <a:cubicBezTo>
                    <a:pt x="113" y="164"/>
                    <a:pt x="115" y="164"/>
                    <a:pt x="113" y="165"/>
                  </a:cubicBezTo>
                  <a:cubicBezTo>
                    <a:pt x="111" y="165"/>
                    <a:pt x="110" y="166"/>
                    <a:pt x="108" y="166"/>
                  </a:cubicBezTo>
                  <a:cubicBezTo>
                    <a:pt x="107" y="166"/>
                    <a:pt x="106" y="167"/>
                    <a:pt x="104" y="167"/>
                  </a:cubicBezTo>
                  <a:cubicBezTo>
                    <a:pt x="102" y="167"/>
                    <a:pt x="101" y="166"/>
                    <a:pt x="100" y="166"/>
                  </a:cubicBezTo>
                  <a:cubicBezTo>
                    <a:pt x="99" y="166"/>
                    <a:pt x="98" y="166"/>
                    <a:pt x="98" y="167"/>
                  </a:cubicBezTo>
                  <a:cubicBezTo>
                    <a:pt x="98" y="168"/>
                    <a:pt x="99" y="168"/>
                    <a:pt x="98" y="169"/>
                  </a:cubicBezTo>
                  <a:cubicBezTo>
                    <a:pt x="98" y="169"/>
                    <a:pt x="97" y="170"/>
                    <a:pt x="97" y="170"/>
                  </a:cubicBezTo>
                  <a:cubicBezTo>
                    <a:pt x="98" y="171"/>
                    <a:pt x="99" y="172"/>
                    <a:pt x="99" y="172"/>
                  </a:cubicBezTo>
                  <a:cubicBezTo>
                    <a:pt x="98" y="173"/>
                    <a:pt x="98" y="173"/>
                    <a:pt x="98" y="173"/>
                  </a:cubicBezTo>
                  <a:cubicBezTo>
                    <a:pt x="98" y="173"/>
                    <a:pt x="99" y="173"/>
                    <a:pt x="99" y="174"/>
                  </a:cubicBezTo>
                  <a:cubicBezTo>
                    <a:pt x="98" y="174"/>
                    <a:pt x="98" y="175"/>
                    <a:pt x="98" y="175"/>
                  </a:cubicBezTo>
                  <a:cubicBezTo>
                    <a:pt x="97" y="176"/>
                    <a:pt x="97" y="176"/>
                    <a:pt x="97" y="176"/>
                  </a:cubicBezTo>
                  <a:cubicBezTo>
                    <a:pt x="97" y="176"/>
                    <a:pt x="99" y="177"/>
                    <a:pt x="98" y="177"/>
                  </a:cubicBezTo>
                  <a:cubicBezTo>
                    <a:pt x="97" y="177"/>
                    <a:pt x="97" y="178"/>
                    <a:pt x="97" y="178"/>
                  </a:cubicBezTo>
                  <a:cubicBezTo>
                    <a:pt x="97" y="178"/>
                    <a:pt x="98" y="178"/>
                    <a:pt x="98" y="179"/>
                  </a:cubicBezTo>
                  <a:cubicBezTo>
                    <a:pt x="97" y="179"/>
                    <a:pt x="97" y="179"/>
                    <a:pt x="97" y="179"/>
                  </a:cubicBezTo>
                  <a:cubicBezTo>
                    <a:pt x="96" y="180"/>
                    <a:pt x="97" y="181"/>
                    <a:pt x="97" y="181"/>
                  </a:cubicBezTo>
                  <a:cubicBezTo>
                    <a:pt x="97" y="182"/>
                    <a:pt x="97" y="182"/>
                    <a:pt x="97" y="182"/>
                  </a:cubicBezTo>
                  <a:cubicBezTo>
                    <a:pt x="97" y="182"/>
                    <a:pt x="97" y="182"/>
                    <a:pt x="97" y="183"/>
                  </a:cubicBezTo>
                  <a:cubicBezTo>
                    <a:pt x="97" y="183"/>
                    <a:pt x="97" y="184"/>
                    <a:pt x="97" y="184"/>
                  </a:cubicBezTo>
                  <a:cubicBezTo>
                    <a:pt x="96" y="185"/>
                    <a:pt x="96" y="185"/>
                    <a:pt x="96" y="185"/>
                  </a:cubicBezTo>
                  <a:cubicBezTo>
                    <a:pt x="97" y="185"/>
                    <a:pt x="97" y="185"/>
                    <a:pt x="97" y="185"/>
                  </a:cubicBezTo>
                  <a:cubicBezTo>
                    <a:pt x="97" y="185"/>
                    <a:pt x="97" y="186"/>
                    <a:pt x="97" y="186"/>
                  </a:cubicBezTo>
                  <a:cubicBezTo>
                    <a:pt x="96" y="187"/>
                    <a:pt x="96" y="187"/>
                    <a:pt x="96" y="187"/>
                  </a:cubicBezTo>
                  <a:cubicBezTo>
                    <a:pt x="97" y="188"/>
                    <a:pt x="97" y="188"/>
                    <a:pt x="97" y="188"/>
                  </a:cubicBezTo>
                  <a:cubicBezTo>
                    <a:pt x="97" y="189"/>
                    <a:pt x="97" y="189"/>
                    <a:pt x="97" y="189"/>
                  </a:cubicBezTo>
                  <a:cubicBezTo>
                    <a:pt x="97" y="191"/>
                    <a:pt x="97" y="191"/>
                    <a:pt x="97" y="191"/>
                  </a:cubicBezTo>
                  <a:cubicBezTo>
                    <a:pt x="97" y="191"/>
                    <a:pt x="98" y="192"/>
                    <a:pt x="97" y="193"/>
                  </a:cubicBezTo>
                  <a:cubicBezTo>
                    <a:pt x="97" y="193"/>
                    <a:pt x="97" y="193"/>
                    <a:pt x="97" y="194"/>
                  </a:cubicBezTo>
                  <a:cubicBezTo>
                    <a:pt x="97" y="195"/>
                    <a:pt x="97" y="195"/>
                    <a:pt x="97" y="196"/>
                  </a:cubicBezTo>
                  <a:cubicBezTo>
                    <a:pt x="96" y="197"/>
                    <a:pt x="96" y="197"/>
                    <a:pt x="96" y="197"/>
                  </a:cubicBezTo>
                  <a:cubicBezTo>
                    <a:pt x="95" y="198"/>
                    <a:pt x="95" y="198"/>
                    <a:pt x="94" y="198"/>
                  </a:cubicBezTo>
                  <a:cubicBezTo>
                    <a:pt x="94" y="199"/>
                    <a:pt x="94" y="199"/>
                    <a:pt x="94" y="200"/>
                  </a:cubicBezTo>
                  <a:cubicBezTo>
                    <a:pt x="94" y="201"/>
                    <a:pt x="93" y="201"/>
                    <a:pt x="94" y="202"/>
                  </a:cubicBezTo>
                  <a:cubicBezTo>
                    <a:pt x="94" y="204"/>
                    <a:pt x="94" y="204"/>
                    <a:pt x="94" y="205"/>
                  </a:cubicBezTo>
                  <a:cubicBezTo>
                    <a:pt x="95" y="205"/>
                    <a:pt x="96" y="206"/>
                    <a:pt x="97" y="207"/>
                  </a:cubicBezTo>
                  <a:cubicBezTo>
                    <a:pt x="97" y="208"/>
                    <a:pt x="98" y="208"/>
                    <a:pt x="98" y="209"/>
                  </a:cubicBezTo>
                  <a:cubicBezTo>
                    <a:pt x="98" y="210"/>
                    <a:pt x="97" y="210"/>
                    <a:pt x="97" y="211"/>
                  </a:cubicBezTo>
                  <a:cubicBezTo>
                    <a:pt x="96" y="212"/>
                    <a:pt x="96" y="212"/>
                    <a:pt x="95" y="213"/>
                  </a:cubicBezTo>
                  <a:cubicBezTo>
                    <a:pt x="95" y="214"/>
                    <a:pt x="96" y="214"/>
                    <a:pt x="95" y="216"/>
                  </a:cubicBezTo>
                  <a:cubicBezTo>
                    <a:pt x="94" y="219"/>
                    <a:pt x="94" y="219"/>
                    <a:pt x="94" y="221"/>
                  </a:cubicBezTo>
                  <a:cubicBezTo>
                    <a:pt x="94" y="222"/>
                    <a:pt x="94" y="222"/>
                    <a:pt x="94" y="223"/>
                  </a:cubicBezTo>
                  <a:cubicBezTo>
                    <a:pt x="94" y="224"/>
                    <a:pt x="94" y="224"/>
                    <a:pt x="94" y="225"/>
                  </a:cubicBezTo>
                  <a:cubicBezTo>
                    <a:pt x="95" y="225"/>
                    <a:pt x="95" y="225"/>
                    <a:pt x="95" y="226"/>
                  </a:cubicBezTo>
                  <a:cubicBezTo>
                    <a:pt x="95" y="227"/>
                    <a:pt x="96" y="228"/>
                    <a:pt x="96" y="228"/>
                  </a:cubicBezTo>
                  <a:cubicBezTo>
                    <a:pt x="96" y="229"/>
                    <a:pt x="96" y="230"/>
                    <a:pt x="96" y="231"/>
                  </a:cubicBezTo>
                  <a:cubicBezTo>
                    <a:pt x="96" y="232"/>
                    <a:pt x="96" y="231"/>
                    <a:pt x="96" y="233"/>
                  </a:cubicBezTo>
                  <a:cubicBezTo>
                    <a:pt x="96" y="235"/>
                    <a:pt x="96" y="235"/>
                    <a:pt x="96" y="237"/>
                  </a:cubicBezTo>
                  <a:cubicBezTo>
                    <a:pt x="95" y="238"/>
                    <a:pt x="95" y="238"/>
                    <a:pt x="96" y="239"/>
                  </a:cubicBezTo>
                  <a:cubicBezTo>
                    <a:pt x="96" y="240"/>
                    <a:pt x="96" y="239"/>
                    <a:pt x="96" y="241"/>
                  </a:cubicBezTo>
                  <a:cubicBezTo>
                    <a:pt x="96" y="242"/>
                    <a:pt x="97" y="242"/>
                    <a:pt x="98" y="242"/>
                  </a:cubicBezTo>
                  <a:cubicBezTo>
                    <a:pt x="98" y="243"/>
                    <a:pt x="99" y="243"/>
                    <a:pt x="100" y="244"/>
                  </a:cubicBezTo>
                  <a:cubicBezTo>
                    <a:pt x="100" y="245"/>
                    <a:pt x="100" y="244"/>
                    <a:pt x="100" y="246"/>
                  </a:cubicBezTo>
                  <a:cubicBezTo>
                    <a:pt x="99" y="247"/>
                    <a:pt x="99" y="247"/>
                    <a:pt x="98" y="248"/>
                  </a:cubicBezTo>
                  <a:cubicBezTo>
                    <a:pt x="98" y="249"/>
                    <a:pt x="97" y="249"/>
                    <a:pt x="97" y="251"/>
                  </a:cubicBezTo>
                  <a:cubicBezTo>
                    <a:pt x="96" y="253"/>
                    <a:pt x="96" y="253"/>
                    <a:pt x="96" y="255"/>
                  </a:cubicBezTo>
                  <a:cubicBezTo>
                    <a:pt x="97" y="257"/>
                    <a:pt x="97" y="257"/>
                    <a:pt x="97" y="257"/>
                  </a:cubicBezTo>
                  <a:cubicBezTo>
                    <a:pt x="97" y="258"/>
                    <a:pt x="98" y="258"/>
                    <a:pt x="97" y="259"/>
                  </a:cubicBezTo>
                  <a:cubicBezTo>
                    <a:pt x="97" y="260"/>
                    <a:pt x="98" y="261"/>
                    <a:pt x="97" y="262"/>
                  </a:cubicBezTo>
                  <a:cubicBezTo>
                    <a:pt x="96" y="263"/>
                    <a:pt x="97" y="263"/>
                    <a:pt x="97" y="264"/>
                  </a:cubicBezTo>
                  <a:cubicBezTo>
                    <a:pt x="97" y="264"/>
                    <a:pt x="98" y="265"/>
                    <a:pt x="97" y="266"/>
                  </a:cubicBezTo>
                  <a:cubicBezTo>
                    <a:pt x="97" y="266"/>
                    <a:pt x="96" y="267"/>
                    <a:pt x="96" y="268"/>
                  </a:cubicBezTo>
                  <a:cubicBezTo>
                    <a:pt x="96" y="269"/>
                    <a:pt x="96" y="270"/>
                    <a:pt x="96" y="270"/>
                  </a:cubicBezTo>
                  <a:cubicBezTo>
                    <a:pt x="96" y="271"/>
                    <a:pt x="96" y="271"/>
                    <a:pt x="97" y="272"/>
                  </a:cubicBezTo>
                  <a:cubicBezTo>
                    <a:pt x="97" y="273"/>
                    <a:pt x="97" y="273"/>
                    <a:pt x="96" y="275"/>
                  </a:cubicBezTo>
                  <a:cubicBezTo>
                    <a:pt x="96" y="277"/>
                    <a:pt x="96" y="278"/>
                    <a:pt x="97" y="279"/>
                  </a:cubicBezTo>
                  <a:cubicBezTo>
                    <a:pt x="97" y="280"/>
                    <a:pt x="98" y="281"/>
                    <a:pt x="98" y="281"/>
                  </a:cubicBezTo>
                  <a:cubicBezTo>
                    <a:pt x="98" y="281"/>
                    <a:pt x="99" y="279"/>
                    <a:pt x="99" y="281"/>
                  </a:cubicBezTo>
                  <a:cubicBezTo>
                    <a:pt x="99" y="282"/>
                    <a:pt x="99" y="283"/>
                    <a:pt x="98" y="284"/>
                  </a:cubicBezTo>
                  <a:cubicBezTo>
                    <a:pt x="98" y="284"/>
                    <a:pt x="97" y="284"/>
                    <a:pt x="97" y="285"/>
                  </a:cubicBezTo>
                  <a:cubicBezTo>
                    <a:pt x="97" y="286"/>
                    <a:pt x="97" y="286"/>
                    <a:pt x="97" y="288"/>
                  </a:cubicBezTo>
                  <a:cubicBezTo>
                    <a:pt x="97" y="289"/>
                    <a:pt x="98" y="289"/>
                    <a:pt x="98" y="290"/>
                  </a:cubicBezTo>
                  <a:cubicBezTo>
                    <a:pt x="97" y="291"/>
                    <a:pt x="97" y="291"/>
                    <a:pt x="97" y="292"/>
                  </a:cubicBezTo>
                  <a:cubicBezTo>
                    <a:pt x="96" y="293"/>
                    <a:pt x="96" y="293"/>
                    <a:pt x="96" y="294"/>
                  </a:cubicBezTo>
                  <a:cubicBezTo>
                    <a:pt x="96" y="294"/>
                    <a:pt x="97" y="294"/>
                    <a:pt x="96" y="295"/>
                  </a:cubicBezTo>
                  <a:cubicBezTo>
                    <a:pt x="96" y="296"/>
                    <a:pt x="95" y="296"/>
                    <a:pt x="95" y="297"/>
                  </a:cubicBezTo>
                  <a:cubicBezTo>
                    <a:pt x="95" y="298"/>
                    <a:pt x="96" y="299"/>
                    <a:pt x="96" y="299"/>
                  </a:cubicBezTo>
                  <a:cubicBezTo>
                    <a:pt x="96" y="299"/>
                    <a:pt x="94" y="299"/>
                    <a:pt x="94" y="299"/>
                  </a:cubicBezTo>
                  <a:cubicBezTo>
                    <a:pt x="94" y="299"/>
                    <a:pt x="92" y="299"/>
                    <a:pt x="91" y="299"/>
                  </a:cubicBezTo>
                  <a:cubicBezTo>
                    <a:pt x="91" y="299"/>
                    <a:pt x="92" y="299"/>
                    <a:pt x="90" y="299"/>
                  </a:cubicBezTo>
                  <a:cubicBezTo>
                    <a:pt x="88" y="299"/>
                    <a:pt x="86" y="300"/>
                    <a:pt x="86" y="300"/>
                  </a:cubicBezTo>
                  <a:cubicBezTo>
                    <a:pt x="84" y="300"/>
                    <a:pt x="84" y="300"/>
                    <a:pt x="84" y="300"/>
                  </a:cubicBezTo>
                  <a:cubicBezTo>
                    <a:pt x="83" y="300"/>
                    <a:pt x="83" y="300"/>
                    <a:pt x="83" y="300"/>
                  </a:cubicBezTo>
                  <a:cubicBezTo>
                    <a:pt x="83" y="300"/>
                    <a:pt x="82" y="300"/>
                    <a:pt x="82" y="299"/>
                  </a:cubicBezTo>
                  <a:cubicBezTo>
                    <a:pt x="82" y="299"/>
                    <a:pt x="82" y="298"/>
                    <a:pt x="82" y="298"/>
                  </a:cubicBezTo>
                  <a:cubicBezTo>
                    <a:pt x="82" y="298"/>
                    <a:pt x="83" y="298"/>
                    <a:pt x="83" y="298"/>
                  </a:cubicBezTo>
                  <a:cubicBezTo>
                    <a:pt x="83" y="298"/>
                    <a:pt x="84" y="298"/>
                    <a:pt x="84" y="298"/>
                  </a:cubicBezTo>
                  <a:cubicBezTo>
                    <a:pt x="85" y="298"/>
                    <a:pt x="85" y="298"/>
                    <a:pt x="85" y="298"/>
                  </a:cubicBezTo>
                  <a:cubicBezTo>
                    <a:pt x="85" y="298"/>
                    <a:pt x="84" y="297"/>
                    <a:pt x="84" y="297"/>
                  </a:cubicBezTo>
                  <a:cubicBezTo>
                    <a:pt x="84" y="297"/>
                    <a:pt x="85" y="297"/>
                    <a:pt x="86" y="297"/>
                  </a:cubicBezTo>
                  <a:cubicBezTo>
                    <a:pt x="86" y="297"/>
                    <a:pt x="87" y="298"/>
                    <a:pt x="87" y="297"/>
                  </a:cubicBezTo>
                  <a:cubicBezTo>
                    <a:pt x="87" y="297"/>
                    <a:pt x="88" y="297"/>
                    <a:pt x="87" y="297"/>
                  </a:cubicBezTo>
                  <a:cubicBezTo>
                    <a:pt x="87" y="297"/>
                    <a:pt x="87" y="296"/>
                    <a:pt x="87" y="296"/>
                  </a:cubicBezTo>
                  <a:cubicBezTo>
                    <a:pt x="86" y="296"/>
                    <a:pt x="86" y="296"/>
                    <a:pt x="85" y="295"/>
                  </a:cubicBezTo>
                  <a:cubicBezTo>
                    <a:pt x="85" y="294"/>
                    <a:pt x="85" y="294"/>
                    <a:pt x="84" y="293"/>
                  </a:cubicBezTo>
                  <a:cubicBezTo>
                    <a:pt x="84" y="293"/>
                    <a:pt x="83" y="293"/>
                    <a:pt x="83" y="293"/>
                  </a:cubicBezTo>
                  <a:cubicBezTo>
                    <a:pt x="82" y="293"/>
                    <a:pt x="82" y="293"/>
                    <a:pt x="82" y="293"/>
                  </a:cubicBezTo>
                  <a:cubicBezTo>
                    <a:pt x="81" y="294"/>
                    <a:pt x="81" y="295"/>
                    <a:pt x="80" y="295"/>
                  </a:cubicBezTo>
                  <a:cubicBezTo>
                    <a:pt x="80" y="295"/>
                    <a:pt x="80" y="294"/>
                    <a:pt x="80" y="294"/>
                  </a:cubicBezTo>
                  <a:cubicBezTo>
                    <a:pt x="79" y="294"/>
                    <a:pt x="79" y="294"/>
                    <a:pt x="78" y="294"/>
                  </a:cubicBezTo>
                  <a:cubicBezTo>
                    <a:pt x="78" y="294"/>
                    <a:pt x="79" y="295"/>
                    <a:pt x="78" y="295"/>
                  </a:cubicBezTo>
                  <a:cubicBezTo>
                    <a:pt x="78" y="295"/>
                    <a:pt x="78" y="295"/>
                    <a:pt x="78" y="296"/>
                  </a:cubicBezTo>
                  <a:cubicBezTo>
                    <a:pt x="77" y="296"/>
                    <a:pt x="77" y="296"/>
                    <a:pt x="77" y="297"/>
                  </a:cubicBezTo>
                  <a:cubicBezTo>
                    <a:pt x="77" y="298"/>
                    <a:pt x="77" y="298"/>
                    <a:pt x="78" y="298"/>
                  </a:cubicBezTo>
                  <a:cubicBezTo>
                    <a:pt x="79" y="298"/>
                    <a:pt x="80" y="298"/>
                    <a:pt x="80" y="298"/>
                  </a:cubicBezTo>
                  <a:cubicBezTo>
                    <a:pt x="80" y="298"/>
                    <a:pt x="80" y="297"/>
                    <a:pt x="80" y="298"/>
                  </a:cubicBezTo>
                  <a:cubicBezTo>
                    <a:pt x="81" y="298"/>
                    <a:pt x="81" y="298"/>
                    <a:pt x="81" y="298"/>
                  </a:cubicBezTo>
                  <a:cubicBezTo>
                    <a:pt x="81" y="299"/>
                    <a:pt x="82" y="300"/>
                    <a:pt x="82" y="300"/>
                  </a:cubicBezTo>
                  <a:cubicBezTo>
                    <a:pt x="82" y="300"/>
                    <a:pt x="82" y="300"/>
                    <a:pt x="82" y="300"/>
                  </a:cubicBezTo>
                  <a:cubicBezTo>
                    <a:pt x="81" y="300"/>
                    <a:pt x="80" y="300"/>
                    <a:pt x="80" y="300"/>
                  </a:cubicBezTo>
                  <a:cubicBezTo>
                    <a:pt x="79" y="300"/>
                    <a:pt x="78" y="300"/>
                    <a:pt x="77" y="300"/>
                  </a:cubicBezTo>
                  <a:cubicBezTo>
                    <a:pt x="76" y="300"/>
                    <a:pt x="75" y="300"/>
                    <a:pt x="73" y="300"/>
                  </a:cubicBezTo>
                  <a:cubicBezTo>
                    <a:pt x="71" y="300"/>
                    <a:pt x="71" y="300"/>
                    <a:pt x="69" y="301"/>
                  </a:cubicBezTo>
                  <a:cubicBezTo>
                    <a:pt x="68" y="301"/>
                    <a:pt x="66" y="301"/>
                    <a:pt x="65" y="301"/>
                  </a:cubicBezTo>
                  <a:cubicBezTo>
                    <a:pt x="64" y="301"/>
                    <a:pt x="64" y="301"/>
                    <a:pt x="62" y="302"/>
                  </a:cubicBezTo>
                  <a:cubicBezTo>
                    <a:pt x="60" y="302"/>
                    <a:pt x="60" y="302"/>
                    <a:pt x="58" y="302"/>
                  </a:cubicBezTo>
                  <a:cubicBezTo>
                    <a:pt x="56" y="303"/>
                    <a:pt x="56" y="303"/>
                    <a:pt x="54" y="303"/>
                  </a:cubicBezTo>
                  <a:cubicBezTo>
                    <a:pt x="53" y="303"/>
                    <a:pt x="53" y="304"/>
                    <a:pt x="52" y="304"/>
                  </a:cubicBezTo>
                  <a:cubicBezTo>
                    <a:pt x="51" y="304"/>
                    <a:pt x="50" y="304"/>
                    <a:pt x="49" y="304"/>
                  </a:cubicBezTo>
                  <a:cubicBezTo>
                    <a:pt x="49" y="304"/>
                    <a:pt x="48" y="305"/>
                    <a:pt x="47" y="305"/>
                  </a:cubicBezTo>
                  <a:cubicBezTo>
                    <a:pt x="47" y="305"/>
                    <a:pt x="47" y="305"/>
                    <a:pt x="46" y="305"/>
                  </a:cubicBezTo>
                  <a:cubicBezTo>
                    <a:pt x="45" y="305"/>
                    <a:pt x="44" y="306"/>
                    <a:pt x="43" y="306"/>
                  </a:cubicBezTo>
                  <a:cubicBezTo>
                    <a:pt x="43" y="306"/>
                    <a:pt x="42" y="306"/>
                    <a:pt x="42" y="306"/>
                  </a:cubicBezTo>
                  <a:cubicBezTo>
                    <a:pt x="42" y="306"/>
                    <a:pt x="42" y="305"/>
                    <a:pt x="43" y="305"/>
                  </a:cubicBezTo>
                  <a:cubicBezTo>
                    <a:pt x="44" y="305"/>
                    <a:pt x="46" y="304"/>
                    <a:pt x="46" y="304"/>
                  </a:cubicBezTo>
                  <a:cubicBezTo>
                    <a:pt x="46" y="304"/>
                    <a:pt x="47" y="304"/>
                    <a:pt x="47" y="30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17" name="Freeform 217"/>
            <p:cNvSpPr>
              <a:spLocks/>
            </p:cNvSpPr>
            <p:nvPr/>
          </p:nvSpPr>
          <p:spPr bwMode="auto">
            <a:xfrm>
              <a:off x="7448550" y="2840038"/>
              <a:ext cx="131763" cy="350838"/>
            </a:xfrm>
            <a:custGeom>
              <a:avLst/>
              <a:gdLst>
                <a:gd name="T0" fmla="*/ 59 w 94"/>
                <a:gd name="T1" fmla="*/ 244 h 249"/>
                <a:gd name="T2" fmla="*/ 50 w 94"/>
                <a:gd name="T3" fmla="*/ 237 h 249"/>
                <a:gd name="T4" fmla="*/ 43 w 94"/>
                <a:gd name="T5" fmla="*/ 230 h 249"/>
                <a:gd name="T6" fmla="*/ 39 w 94"/>
                <a:gd name="T7" fmla="*/ 223 h 249"/>
                <a:gd name="T8" fmla="*/ 34 w 94"/>
                <a:gd name="T9" fmla="*/ 214 h 249"/>
                <a:gd name="T10" fmla="*/ 34 w 94"/>
                <a:gd name="T11" fmla="*/ 206 h 249"/>
                <a:gd name="T12" fmla="*/ 37 w 94"/>
                <a:gd name="T13" fmla="*/ 197 h 249"/>
                <a:gd name="T14" fmla="*/ 37 w 94"/>
                <a:gd name="T15" fmla="*/ 186 h 249"/>
                <a:gd name="T16" fmla="*/ 32 w 94"/>
                <a:gd name="T17" fmla="*/ 177 h 249"/>
                <a:gd name="T18" fmla="*/ 37 w 94"/>
                <a:gd name="T19" fmla="*/ 169 h 249"/>
                <a:gd name="T20" fmla="*/ 37 w 94"/>
                <a:gd name="T21" fmla="*/ 162 h 249"/>
                <a:gd name="T22" fmla="*/ 35 w 94"/>
                <a:gd name="T23" fmla="*/ 149 h 249"/>
                <a:gd name="T24" fmla="*/ 39 w 94"/>
                <a:gd name="T25" fmla="*/ 143 h 249"/>
                <a:gd name="T26" fmla="*/ 39 w 94"/>
                <a:gd name="T27" fmla="*/ 135 h 249"/>
                <a:gd name="T28" fmla="*/ 35 w 94"/>
                <a:gd name="T29" fmla="*/ 129 h 249"/>
                <a:gd name="T30" fmla="*/ 27 w 94"/>
                <a:gd name="T31" fmla="*/ 124 h 249"/>
                <a:gd name="T32" fmla="*/ 28 w 94"/>
                <a:gd name="T33" fmla="*/ 116 h 249"/>
                <a:gd name="T34" fmla="*/ 32 w 94"/>
                <a:gd name="T35" fmla="*/ 110 h 249"/>
                <a:gd name="T36" fmla="*/ 30 w 94"/>
                <a:gd name="T37" fmla="*/ 102 h 249"/>
                <a:gd name="T38" fmla="*/ 32 w 94"/>
                <a:gd name="T39" fmla="*/ 92 h 249"/>
                <a:gd name="T40" fmla="*/ 33 w 94"/>
                <a:gd name="T41" fmla="*/ 85 h 249"/>
                <a:gd name="T42" fmla="*/ 25 w 94"/>
                <a:gd name="T43" fmla="*/ 82 h 249"/>
                <a:gd name="T44" fmla="*/ 18 w 94"/>
                <a:gd name="T45" fmla="*/ 83 h 249"/>
                <a:gd name="T46" fmla="*/ 18 w 94"/>
                <a:gd name="T47" fmla="*/ 78 h 249"/>
                <a:gd name="T48" fmla="*/ 26 w 94"/>
                <a:gd name="T49" fmla="*/ 74 h 249"/>
                <a:gd name="T50" fmla="*/ 24 w 94"/>
                <a:gd name="T51" fmla="*/ 66 h 249"/>
                <a:gd name="T52" fmla="*/ 24 w 94"/>
                <a:gd name="T53" fmla="*/ 58 h 249"/>
                <a:gd name="T54" fmla="*/ 24 w 94"/>
                <a:gd name="T55" fmla="*/ 52 h 249"/>
                <a:gd name="T56" fmla="*/ 25 w 94"/>
                <a:gd name="T57" fmla="*/ 44 h 249"/>
                <a:gd name="T58" fmla="*/ 22 w 94"/>
                <a:gd name="T59" fmla="*/ 39 h 249"/>
                <a:gd name="T60" fmla="*/ 17 w 94"/>
                <a:gd name="T61" fmla="*/ 36 h 249"/>
                <a:gd name="T62" fmla="*/ 14 w 94"/>
                <a:gd name="T63" fmla="*/ 30 h 249"/>
                <a:gd name="T64" fmla="*/ 7 w 94"/>
                <a:gd name="T65" fmla="*/ 26 h 249"/>
                <a:gd name="T66" fmla="*/ 3 w 94"/>
                <a:gd name="T67" fmla="*/ 20 h 249"/>
                <a:gd name="T68" fmla="*/ 6 w 94"/>
                <a:gd name="T69" fmla="*/ 9 h 249"/>
                <a:gd name="T70" fmla="*/ 7 w 94"/>
                <a:gd name="T71" fmla="*/ 2 h 249"/>
                <a:gd name="T72" fmla="*/ 2 w 94"/>
                <a:gd name="T73" fmla="*/ 3 h 249"/>
                <a:gd name="T74" fmla="*/ 31 w 94"/>
                <a:gd name="T75" fmla="*/ 7 h 249"/>
                <a:gd name="T76" fmla="*/ 39 w 94"/>
                <a:gd name="T77" fmla="*/ 7 h 249"/>
                <a:gd name="T78" fmla="*/ 51 w 94"/>
                <a:gd name="T79" fmla="*/ 13 h 249"/>
                <a:gd name="T80" fmla="*/ 46 w 94"/>
                <a:gd name="T81" fmla="*/ 27 h 249"/>
                <a:gd name="T82" fmla="*/ 53 w 94"/>
                <a:gd name="T83" fmla="*/ 44 h 249"/>
                <a:gd name="T84" fmla="*/ 73 w 94"/>
                <a:gd name="T85" fmla="*/ 68 h 249"/>
                <a:gd name="T86" fmla="*/ 72 w 94"/>
                <a:gd name="T87" fmla="*/ 80 h 249"/>
                <a:gd name="T88" fmla="*/ 77 w 94"/>
                <a:gd name="T89" fmla="*/ 91 h 249"/>
                <a:gd name="T90" fmla="*/ 86 w 94"/>
                <a:gd name="T91" fmla="*/ 111 h 249"/>
                <a:gd name="T92" fmla="*/ 86 w 94"/>
                <a:gd name="T93" fmla="*/ 133 h 249"/>
                <a:gd name="T94" fmla="*/ 87 w 94"/>
                <a:gd name="T95" fmla="*/ 165 h 249"/>
                <a:gd name="T96" fmla="*/ 87 w 94"/>
                <a:gd name="T97" fmla="*/ 203 h 249"/>
                <a:gd name="T98" fmla="*/ 85 w 94"/>
                <a:gd name="T99" fmla="*/ 210 h 249"/>
                <a:gd name="T100" fmla="*/ 86 w 94"/>
                <a:gd name="T101" fmla="*/ 217 h 249"/>
                <a:gd name="T102" fmla="*/ 86 w 94"/>
                <a:gd name="T103" fmla="*/ 223 h 249"/>
                <a:gd name="T104" fmla="*/ 89 w 94"/>
                <a:gd name="T105" fmla="*/ 227 h 249"/>
                <a:gd name="T106" fmla="*/ 93 w 94"/>
                <a:gd name="T107" fmla="*/ 234 h 249"/>
                <a:gd name="T108" fmla="*/ 91 w 94"/>
                <a:gd name="T109" fmla="*/ 241 h 249"/>
                <a:gd name="T110" fmla="*/ 82 w 94"/>
                <a:gd name="T111" fmla="*/ 244 h 249"/>
                <a:gd name="T112" fmla="*/ 66 w 94"/>
                <a:gd name="T113" fmla="*/ 24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249">
                  <a:moveTo>
                    <a:pt x="65" y="248"/>
                  </a:moveTo>
                  <a:cubicBezTo>
                    <a:pt x="65" y="247"/>
                    <a:pt x="65" y="247"/>
                    <a:pt x="65" y="247"/>
                  </a:cubicBezTo>
                  <a:cubicBezTo>
                    <a:pt x="64" y="246"/>
                    <a:pt x="64" y="246"/>
                    <a:pt x="64" y="246"/>
                  </a:cubicBezTo>
                  <a:cubicBezTo>
                    <a:pt x="64" y="246"/>
                    <a:pt x="63" y="246"/>
                    <a:pt x="63" y="246"/>
                  </a:cubicBezTo>
                  <a:cubicBezTo>
                    <a:pt x="62" y="246"/>
                    <a:pt x="61" y="246"/>
                    <a:pt x="61" y="245"/>
                  </a:cubicBezTo>
                  <a:cubicBezTo>
                    <a:pt x="60" y="245"/>
                    <a:pt x="60" y="245"/>
                    <a:pt x="59" y="244"/>
                  </a:cubicBezTo>
                  <a:cubicBezTo>
                    <a:pt x="59" y="243"/>
                    <a:pt x="59" y="243"/>
                    <a:pt x="58" y="243"/>
                  </a:cubicBezTo>
                  <a:cubicBezTo>
                    <a:pt x="57" y="242"/>
                    <a:pt x="57" y="242"/>
                    <a:pt x="57" y="241"/>
                  </a:cubicBezTo>
                  <a:cubicBezTo>
                    <a:pt x="56" y="240"/>
                    <a:pt x="56" y="240"/>
                    <a:pt x="56" y="239"/>
                  </a:cubicBezTo>
                  <a:cubicBezTo>
                    <a:pt x="56" y="237"/>
                    <a:pt x="55" y="238"/>
                    <a:pt x="55" y="238"/>
                  </a:cubicBezTo>
                  <a:cubicBezTo>
                    <a:pt x="55" y="238"/>
                    <a:pt x="52" y="238"/>
                    <a:pt x="51" y="238"/>
                  </a:cubicBezTo>
                  <a:cubicBezTo>
                    <a:pt x="50" y="238"/>
                    <a:pt x="50" y="238"/>
                    <a:pt x="50" y="237"/>
                  </a:cubicBezTo>
                  <a:cubicBezTo>
                    <a:pt x="49" y="236"/>
                    <a:pt x="49" y="236"/>
                    <a:pt x="49" y="236"/>
                  </a:cubicBezTo>
                  <a:cubicBezTo>
                    <a:pt x="48" y="236"/>
                    <a:pt x="47" y="236"/>
                    <a:pt x="47" y="235"/>
                  </a:cubicBezTo>
                  <a:cubicBezTo>
                    <a:pt x="47" y="235"/>
                    <a:pt x="46" y="235"/>
                    <a:pt x="46" y="234"/>
                  </a:cubicBezTo>
                  <a:cubicBezTo>
                    <a:pt x="45" y="233"/>
                    <a:pt x="44" y="234"/>
                    <a:pt x="44" y="233"/>
                  </a:cubicBezTo>
                  <a:cubicBezTo>
                    <a:pt x="43" y="233"/>
                    <a:pt x="44" y="232"/>
                    <a:pt x="43" y="231"/>
                  </a:cubicBezTo>
                  <a:cubicBezTo>
                    <a:pt x="43" y="230"/>
                    <a:pt x="43" y="230"/>
                    <a:pt x="43" y="230"/>
                  </a:cubicBezTo>
                  <a:cubicBezTo>
                    <a:pt x="43" y="229"/>
                    <a:pt x="42" y="229"/>
                    <a:pt x="43" y="228"/>
                  </a:cubicBezTo>
                  <a:cubicBezTo>
                    <a:pt x="43" y="227"/>
                    <a:pt x="43" y="226"/>
                    <a:pt x="42" y="225"/>
                  </a:cubicBezTo>
                  <a:cubicBezTo>
                    <a:pt x="42" y="225"/>
                    <a:pt x="41" y="225"/>
                    <a:pt x="40" y="225"/>
                  </a:cubicBezTo>
                  <a:cubicBezTo>
                    <a:pt x="40" y="225"/>
                    <a:pt x="40" y="225"/>
                    <a:pt x="40" y="225"/>
                  </a:cubicBezTo>
                  <a:cubicBezTo>
                    <a:pt x="40" y="225"/>
                    <a:pt x="39" y="224"/>
                    <a:pt x="38" y="224"/>
                  </a:cubicBezTo>
                  <a:cubicBezTo>
                    <a:pt x="37" y="224"/>
                    <a:pt x="38" y="224"/>
                    <a:pt x="39" y="223"/>
                  </a:cubicBezTo>
                  <a:cubicBezTo>
                    <a:pt x="39" y="222"/>
                    <a:pt x="38" y="222"/>
                    <a:pt x="38" y="221"/>
                  </a:cubicBezTo>
                  <a:cubicBezTo>
                    <a:pt x="38" y="219"/>
                    <a:pt x="38" y="219"/>
                    <a:pt x="38" y="218"/>
                  </a:cubicBezTo>
                  <a:cubicBezTo>
                    <a:pt x="38" y="217"/>
                    <a:pt x="38" y="218"/>
                    <a:pt x="37" y="218"/>
                  </a:cubicBezTo>
                  <a:cubicBezTo>
                    <a:pt x="36" y="217"/>
                    <a:pt x="36" y="218"/>
                    <a:pt x="35" y="218"/>
                  </a:cubicBezTo>
                  <a:cubicBezTo>
                    <a:pt x="34" y="217"/>
                    <a:pt x="35" y="216"/>
                    <a:pt x="35" y="215"/>
                  </a:cubicBezTo>
                  <a:cubicBezTo>
                    <a:pt x="35" y="215"/>
                    <a:pt x="34" y="214"/>
                    <a:pt x="34" y="214"/>
                  </a:cubicBezTo>
                  <a:cubicBezTo>
                    <a:pt x="34" y="214"/>
                    <a:pt x="33" y="214"/>
                    <a:pt x="33" y="212"/>
                  </a:cubicBezTo>
                  <a:cubicBezTo>
                    <a:pt x="33" y="211"/>
                    <a:pt x="33" y="212"/>
                    <a:pt x="34" y="211"/>
                  </a:cubicBezTo>
                  <a:cubicBezTo>
                    <a:pt x="35" y="211"/>
                    <a:pt x="35" y="210"/>
                    <a:pt x="35" y="209"/>
                  </a:cubicBezTo>
                  <a:cubicBezTo>
                    <a:pt x="34" y="208"/>
                    <a:pt x="34" y="209"/>
                    <a:pt x="33" y="209"/>
                  </a:cubicBezTo>
                  <a:cubicBezTo>
                    <a:pt x="32" y="208"/>
                    <a:pt x="32" y="208"/>
                    <a:pt x="32" y="207"/>
                  </a:cubicBezTo>
                  <a:cubicBezTo>
                    <a:pt x="33" y="206"/>
                    <a:pt x="33" y="206"/>
                    <a:pt x="34" y="206"/>
                  </a:cubicBezTo>
                  <a:cubicBezTo>
                    <a:pt x="35" y="206"/>
                    <a:pt x="35" y="205"/>
                    <a:pt x="36" y="205"/>
                  </a:cubicBezTo>
                  <a:cubicBezTo>
                    <a:pt x="37" y="204"/>
                    <a:pt x="36" y="204"/>
                    <a:pt x="36" y="203"/>
                  </a:cubicBezTo>
                  <a:cubicBezTo>
                    <a:pt x="36" y="203"/>
                    <a:pt x="36" y="202"/>
                    <a:pt x="36" y="201"/>
                  </a:cubicBezTo>
                  <a:cubicBezTo>
                    <a:pt x="37" y="200"/>
                    <a:pt x="36" y="201"/>
                    <a:pt x="36" y="200"/>
                  </a:cubicBezTo>
                  <a:cubicBezTo>
                    <a:pt x="36" y="199"/>
                    <a:pt x="36" y="199"/>
                    <a:pt x="36" y="199"/>
                  </a:cubicBezTo>
                  <a:cubicBezTo>
                    <a:pt x="36" y="198"/>
                    <a:pt x="37" y="197"/>
                    <a:pt x="37" y="197"/>
                  </a:cubicBezTo>
                  <a:cubicBezTo>
                    <a:pt x="38" y="196"/>
                    <a:pt x="37" y="196"/>
                    <a:pt x="37" y="195"/>
                  </a:cubicBezTo>
                  <a:cubicBezTo>
                    <a:pt x="37" y="193"/>
                    <a:pt x="37" y="194"/>
                    <a:pt x="38" y="192"/>
                  </a:cubicBezTo>
                  <a:cubicBezTo>
                    <a:pt x="39" y="191"/>
                    <a:pt x="38" y="192"/>
                    <a:pt x="38" y="191"/>
                  </a:cubicBezTo>
                  <a:cubicBezTo>
                    <a:pt x="38" y="190"/>
                    <a:pt x="38" y="190"/>
                    <a:pt x="38" y="189"/>
                  </a:cubicBezTo>
                  <a:cubicBezTo>
                    <a:pt x="38" y="188"/>
                    <a:pt x="38" y="188"/>
                    <a:pt x="39" y="187"/>
                  </a:cubicBezTo>
                  <a:cubicBezTo>
                    <a:pt x="39" y="186"/>
                    <a:pt x="38" y="186"/>
                    <a:pt x="37" y="186"/>
                  </a:cubicBezTo>
                  <a:cubicBezTo>
                    <a:pt x="37" y="185"/>
                    <a:pt x="37" y="186"/>
                    <a:pt x="36" y="186"/>
                  </a:cubicBezTo>
                  <a:cubicBezTo>
                    <a:pt x="36" y="186"/>
                    <a:pt x="34" y="185"/>
                    <a:pt x="34" y="185"/>
                  </a:cubicBezTo>
                  <a:cubicBezTo>
                    <a:pt x="34" y="184"/>
                    <a:pt x="32" y="183"/>
                    <a:pt x="32" y="182"/>
                  </a:cubicBezTo>
                  <a:cubicBezTo>
                    <a:pt x="32" y="182"/>
                    <a:pt x="32" y="182"/>
                    <a:pt x="32" y="181"/>
                  </a:cubicBezTo>
                  <a:cubicBezTo>
                    <a:pt x="32" y="181"/>
                    <a:pt x="32" y="180"/>
                    <a:pt x="32" y="178"/>
                  </a:cubicBezTo>
                  <a:cubicBezTo>
                    <a:pt x="32" y="177"/>
                    <a:pt x="32" y="178"/>
                    <a:pt x="32" y="177"/>
                  </a:cubicBezTo>
                  <a:cubicBezTo>
                    <a:pt x="32" y="176"/>
                    <a:pt x="32" y="176"/>
                    <a:pt x="33" y="175"/>
                  </a:cubicBezTo>
                  <a:cubicBezTo>
                    <a:pt x="34" y="175"/>
                    <a:pt x="34" y="174"/>
                    <a:pt x="35" y="174"/>
                  </a:cubicBezTo>
                  <a:cubicBezTo>
                    <a:pt x="35" y="173"/>
                    <a:pt x="35" y="173"/>
                    <a:pt x="35" y="172"/>
                  </a:cubicBezTo>
                  <a:cubicBezTo>
                    <a:pt x="36" y="171"/>
                    <a:pt x="35" y="171"/>
                    <a:pt x="36" y="171"/>
                  </a:cubicBezTo>
                  <a:cubicBezTo>
                    <a:pt x="36" y="170"/>
                    <a:pt x="36" y="170"/>
                    <a:pt x="37" y="170"/>
                  </a:cubicBezTo>
                  <a:cubicBezTo>
                    <a:pt x="38" y="170"/>
                    <a:pt x="37" y="170"/>
                    <a:pt x="37" y="169"/>
                  </a:cubicBezTo>
                  <a:cubicBezTo>
                    <a:pt x="37" y="168"/>
                    <a:pt x="36" y="168"/>
                    <a:pt x="36" y="168"/>
                  </a:cubicBezTo>
                  <a:cubicBezTo>
                    <a:pt x="36" y="167"/>
                    <a:pt x="37" y="167"/>
                    <a:pt x="37" y="167"/>
                  </a:cubicBezTo>
                  <a:cubicBezTo>
                    <a:pt x="38" y="167"/>
                    <a:pt x="37" y="166"/>
                    <a:pt x="37" y="166"/>
                  </a:cubicBezTo>
                  <a:cubicBezTo>
                    <a:pt x="37" y="166"/>
                    <a:pt x="37" y="165"/>
                    <a:pt x="37" y="165"/>
                  </a:cubicBezTo>
                  <a:cubicBezTo>
                    <a:pt x="37" y="164"/>
                    <a:pt x="37" y="164"/>
                    <a:pt x="37" y="163"/>
                  </a:cubicBezTo>
                  <a:cubicBezTo>
                    <a:pt x="38" y="162"/>
                    <a:pt x="37" y="162"/>
                    <a:pt x="37" y="162"/>
                  </a:cubicBezTo>
                  <a:cubicBezTo>
                    <a:pt x="37" y="162"/>
                    <a:pt x="36" y="159"/>
                    <a:pt x="36" y="158"/>
                  </a:cubicBezTo>
                  <a:cubicBezTo>
                    <a:pt x="36" y="158"/>
                    <a:pt x="35" y="157"/>
                    <a:pt x="35" y="156"/>
                  </a:cubicBezTo>
                  <a:cubicBezTo>
                    <a:pt x="36" y="156"/>
                    <a:pt x="35" y="156"/>
                    <a:pt x="35" y="155"/>
                  </a:cubicBezTo>
                  <a:cubicBezTo>
                    <a:pt x="35" y="154"/>
                    <a:pt x="35" y="154"/>
                    <a:pt x="35" y="153"/>
                  </a:cubicBezTo>
                  <a:cubicBezTo>
                    <a:pt x="35" y="153"/>
                    <a:pt x="35" y="152"/>
                    <a:pt x="35" y="151"/>
                  </a:cubicBezTo>
                  <a:cubicBezTo>
                    <a:pt x="35" y="150"/>
                    <a:pt x="35" y="150"/>
                    <a:pt x="35" y="149"/>
                  </a:cubicBezTo>
                  <a:cubicBezTo>
                    <a:pt x="36" y="148"/>
                    <a:pt x="36" y="148"/>
                    <a:pt x="36" y="147"/>
                  </a:cubicBezTo>
                  <a:cubicBezTo>
                    <a:pt x="36" y="147"/>
                    <a:pt x="36" y="146"/>
                    <a:pt x="36" y="146"/>
                  </a:cubicBezTo>
                  <a:cubicBezTo>
                    <a:pt x="35" y="145"/>
                    <a:pt x="35" y="145"/>
                    <a:pt x="35" y="145"/>
                  </a:cubicBezTo>
                  <a:cubicBezTo>
                    <a:pt x="35" y="145"/>
                    <a:pt x="37" y="145"/>
                    <a:pt x="37" y="144"/>
                  </a:cubicBezTo>
                  <a:cubicBezTo>
                    <a:pt x="37" y="143"/>
                    <a:pt x="37" y="144"/>
                    <a:pt x="38" y="143"/>
                  </a:cubicBezTo>
                  <a:cubicBezTo>
                    <a:pt x="39" y="143"/>
                    <a:pt x="39" y="143"/>
                    <a:pt x="39" y="143"/>
                  </a:cubicBezTo>
                  <a:cubicBezTo>
                    <a:pt x="39" y="143"/>
                    <a:pt x="40" y="142"/>
                    <a:pt x="41" y="142"/>
                  </a:cubicBezTo>
                  <a:cubicBezTo>
                    <a:pt x="41" y="141"/>
                    <a:pt x="42" y="141"/>
                    <a:pt x="42" y="140"/>
                  </a:cubicBezTo>
                  <a:cubicBezTo>
                    <a:pt x="43" y="140"/>
                    <a:pt x="42" y="140"/>
                    <a:pt x="42" y="139"/>
                  </a:cubicBezTo>
                  <a:cubicBezTo>
                    <a:pt x="42" y="138"/>
                    <a:pt x="41" y="138"/>
                    <a:pt x="42" y="138"/>
                  </a:cubicBezTo>
                  <a:cubicBezTo>
                    <a:pt x="42" y="137"/>
                    <a:pt x="42" y="137"/>
                    <a:pt x="41" y="136"/>
                  </a:cubicBezTo>
                  <a:cubicBezTo>
                    <a:pt x="40" y="136"/>
                    <a:pt x="40" y="136"/>
                    <a:pt x="39" y="135"/>
                  </a:cubicBezTo>
                  <a:cubicBezTo>
                    <a:pt x="39" y="135"/>
                    <a:pt x="38" y="134"/>
                    <a:pt x="38" y="134"/>
                  </a:cubicBezTo>
                  <a:cubicBezTo>
                    <a:pt x="38" y="132"/>
                    <a:pt x="38" y="132"/>
                    <a:pt x="38" y="132"/>
                  </a:cubicBezTo>
                  <a:cubicBezTo>
                    <a:pt x="37" y="131"/>
                    <a:pt x="37" y="131"/>
                    <a:pt x="37" y="131"/>
                  </a:cubicBezTo>
                  <a:cubicBezTo>
                    <a:pt x="37" y="130"/>
                    <a:pt x="37" y="130"/>
                    <a:pt x="37" y="130"/>
                  </a:cubicBezTo>
                  <a:cubicBezTo>
                    <a:pt x="35" y="130"/>
                    <a:pt x="35" y="130"/>
                    <a:pt x="35" y="130"/>
                  </a:cubicBezTo>
                  <a:cubicBezTo>
                    <a:pt x="35" y="130"/>
                    <a:pt x="35" y="129"/>
                    <a:pt x="35" y="129"/>
                  </a:cubicBezTo>
                  <a:cubicBezTo>
                    <a:pt x="34" y="128"/>
                    <a:pt x="34" y="129"/>
                    <a:pt x="33" y="128"/>
                  </a:cubicBezTo>
                  <a:cubicBezTo>
                    <a:pt x="33" y="128"/>
                    <a:pt x="32" y="128"/>
                    <a:pt x="32" y="128"/>
                  </a:cubicBezTo>
                  <a:cubicBezTo>
                    <a:pt x="32" y="128"/>
                    <a:pt x="32" y="127"/>
                    <a:pt x="31" y="127"/>
                  </a:cubicBezTo>
                  <a:cubicBezTo>
                    <a:pt x="30" y="126"/>
                    <a:pt x="30" y="126"/>
                    <a:pt x="29" y="126"/>
                  </a:cubicBezTo>
                  <a:cubicBezTo>
                    <a:pt x="29" y="126"/>
                    <a:pt x="29" y="125"/>
                    <a:pt x="29" y="125"/>
                  </a:cubicBezTo>
                  <a:cubicBezTo>
                    <a:pt x="29" y="124"/>
                    <a:pt x="28" y="124"/>
                    <a:pt x="27" y="124"/>
                  </a:cubicBezTo>
                  <a:cubicBezTo>
                    <a:pt x="27" y="123"/>
                    <a:pt x="26" y="123"/>
                    <a:pt x="26" y="121"/>
                  </a:cubicBezTo>
                  <a:cubicBezTo>
                    <a:pt x="26" y="120"/>
                    <a:pt x="26" y="121"/>
                    <a:pt x="26" y="120"/>
                  </a:cubicBezTo>
                  <a:cubicBezTo>
                    <a:pt x="26" y="119"/>
                    <a:pt x="25" y="119"/>
                    <a:pt x="25" y="118"/>
                  </a:cubicBezTo>
                  <a:cubicBezTo>
                    <a:pt x="25" y="118"/>
                    <a:pt x="25" y="117"/>
                    <a:pt x="26" y="117"/>
                  </a:cubicBezTo>
                  <a:cubicBezTo>
                    <a:pt x="27" y="117"/>
                    <a:pt x="28" y="117"/>
                    <a:pt x="28" y="117"/>
                  </a:cubicBezTo>
                  <a:cubicBezTo>
                    <a:pt x="28" y="117"/>
                    <a:pt x="27" y="116"/>
                    <a:pt x="28" y="116"/>
                  </a:cubicBezTo>
                  <a:cubicBezTo>
                    <a:pt x="29" y="116"/>
                    <a:pt x="29" y="116"/>
                    <a:pt x="29" y="116"/>
                  </a:cubicBezTo>
                  <a:cubicBezTo>
                    <a:pt x="30" y="117"/>
                    <a:pt x="30" y="116"/>
                    <a:pt x="31" y="116"/>
                  </a:cubicBezTo>
                  <a:cubicBezTo>
                    <a:pt x="31" y="116"/>
                    <a:pt x="31" y="115"/>
                    <a:pt x="31" y="114"/>
                  </a:cubicBezTo>
                  <a:cubicBezTo>
                    <a:pt x="31" y="113"/>
                    <a:pt x="32" y="113"/>
                    <a:pt x="32" y="113"/>
                  </a:cubicBezTo>
                  <a:cubicBezTo>
                    <a:pt x="33" y="112"/>
                    <a:pt x="32" y="112"/>
                    <a:pt x="31" y="112"/>
                  </a:cubicBezTo>
                  <a:cubicBezTo>
                    <a:pt x="31" y="111"/>
                    <a:pt x="32" y="111"/>
                    <a:pt x="32" y="110"/>
                  </a:cubicBezTo>
                  <a:cubicBezTo>
                    <a:pt x="32" y="109"/>
                    <a:pt x="32" y="109"/>
                    <a:pt x="32" y="109"/>
                  </a:cubicBezTo>
                  <a:cubicBezTo>
                    <a:pt x="31" y="108"/>
                    <a:pt x="31" y="108"/>
                    <a:pt x="31" y="107"/>
                  </a:cubicBezTo>
                  <a:cubicBezTo>
                    <a:pt x="30" y="106"/>
                    <a:pt x="30" y="107"/>
                    <a:pt x="30" y="106"/>
                  </a:cubicBezTo>
                  <a:cubicBezTo>
                    <a:pt x="29" y="105"/>
                    <a:pt x="29" y="105"/>
                    <a:pt x="29" y="104"/>
                  </a:cubicBezTo>
                  <a:cubicBezTo>
                    <a:pt x="28" y="103"/>
                    <a:pt x="29" y="103"/>
                    <a:pt x="29" y="103"/>
                  </a:cubicBezTo>
                  <a:cubicBezTo>
                    <a:pt x="30" y="102"/>
                    <a:pt x="30" y="102"/>
                    <a:pt x="30" y="102"/>
                  </a:cubicBezTo>
                  <a:cubicBezTo>
                    <a:pt x="30" y="102"/>
                    <a:pt x="29" y="100"/>
                    <a:pt x="29" y="99"/>
                  </a:cubicBezTo>
                  <a:cubicBezTo>
                    <a:pt x="30" y="99"/>
                    <a:pt x="30" y="99"/>
                    <a:pt x="30" y="99"/>
                  </a:cubicBezTo>
                  <a:cubicBezTo>
                    <a:pt x="30" y="99"/>
                    <a:pt x="31" y="98"/>
                    <a:pt x="32" y="98"/>
                  </a:cubicBezTo>
                  <a:cubicBezTo>
                    <a:pt x="33" y="98"/>
                    <a:pt x="33" y="97"/>
                    <a:pt x="33" y="96"/>
                  </a:cubicBezTo>
                  <a:cubicBezTo>
                    <a:pt x="33" y="96"/>
                    <a:pt x="32" y="95"/>
                    <a:pt x="32" y="94"/>
                  </a:cubicBezTo>
                  <a:cubicBezTo>
                    <a:pt x="32" y="93"/>
                    <a:pt x="32" y="93"/>
                    <a:pt x="32" y="92"/>
                  </a:cubicBezTo>
                  <a:cubicBezTo>
                    <a:pt x="32" y="92"/>
                    <a:pt x="32" y="92"/>
                    <a:pt x="33" y="91"/>
                  </a:cubicBezTo>
                  <a:cubicBezTo>
                    <a:pt x="33" y="91"/>
                    <a:pt x="34" y="91"/>
                    <a:pt x="34" y="91"/>
                  </a:cubicBezTo>
                  <a:cubicBezTo>
                    <a:pt x="34" y="91"/>
                    <a:pt x="33" y="90"/>
                    <a:pt x="33" y="89"/>
                  </a:cubicBezTo>
                  <a:cubicBezTo>
                    <a:pt x="34" y="89"/>
                    <a:pt x="34" y="88"/>
                    <a:pt x="34" y="87"/>
                  </a:cubicBezTo>
                  <a:cubicBezTo>
                    <a:pt x="34" y="86"/>
                    <a:pt x="34" y="87"/>
                    <a:pt x="34" y="86"/>
                  </a:cubicBezTo>
                  <a:cubicBezTo>
                    <a:pt x="34" y="85"/>
                    <a:pt x="34" y="85"/>
                    <a:pt x="33" y="85"/>
                  </a:cubicBezTo>
                  <a:cubicBezTo>
                    <a:pt x="32" y="84"/>
                    <a:pt x="32" y="85"/>
                    <a:pt x="32" y="85"/>
                  </a:cubicBezTo>
                  <a:cubicBezTo>
                    <a:pt x="31" y="85"/>
                    <a:pt x="31" y="85"/>
                    <a:pt x="31" y="84"/>
                  </a:cubicBezTo>
                  <a:cubicBezTo>
                    <a:pt x="32" y="84"/>
                    <a:pt x="32" y="83"/>
                    <a:pt x="31" y="83"/>
                  </a:cubicBezTo>
                  <a:cubicBezTo>
                    <a:pt x="31" y="82"/>
                    <a:pt x="30" y="82"/>
                    <a:pt x="29" y="81"/>
                  </a:cubicBezTo>
                  <a:cubicBezTo>
                    <a:pt x="29" y="81"/>
                    <a:pt x="28" y="81"/>
                    <a:pt x="26" y="81"/>
                  </a:cubicBezTo>
                  <a:cubicBezTo>
                    <a:pt x="25" y="81"/>
                    <a:pt x="26" y="82"/>
                    <a:pt x="25" y="82"/>
                  </a:cubicBezTo>
                  <a:cubicBezTo>
                    <a:pt x="24" y="82"/>
                    <a:pt x="24" y="81"/>
                    <a:pt x="24" y="82"/>
                  </a:cubicBezTo>
                  <a:cubicBezTo>
                    <a:pt x="23" y="82"/>
                    <a:pt x="23" y="82"/>
                    <a:pt x="23" y="83"/>
                  </a:cubicBezTo>
                  <a:cubicBezTo>
                    <a:pt x="23" y="84"/>
                    <a:pt x="23" y="84"/>
                    <a:pt x="22" y="84"/>
                  </a:cubicBezTo>
                  <a:cubicBezTo>
                    <a:pt x="22" y="85"/>
                    <a:pt x="22" y="85"/>
                    <a:pt x="21" y="85"/>
                  </a:cubicBezTo>
                  <a:cubicBezTo>
                    <a:pt x="20" y="85"/>
                    <a:pt x="20" y="85"/>
                    <a:pt x="19" y="85"/>
                  </a:cubicBezTo>
                  <a:cubicBezTo>
                    <a:pt x="18" y="85"/>
                    <a:pt x="18" y="84"/>
                    <a:pt x="18" y="83"/>
                  </a:cubicBezTo>
                  <a:cubicBezTo>
                    <a:pt x="18" y="82"/>
                    <a:pt x="18" y="83"/>
                    <a:pt x="19" y="83"/>
                  </a:cubicBezTo>
                  <a:cubicBezTo>
                    <a:pt x="20" y="82"/>
                    <a:pt x="20" y="83"/>
                    <a:pt x="21" y="83"/>
                  </a:cubicBezTo>
                  <a:cubicBezTo>
                    <a:pt x="22" y="82"/>
                    <a:pt x="21" y="82"/>
                    <a:pt x="21" y="81"/>
                  </a:cubicBezTo>
                  <a:cubicBezTo>
                    <a:pt x="21" y="80"/>
                    <a:pt x="21" y="80"/>
                    <a:pt x="20" y="80"/>
                  </a:cubicBezTo>
                  <a:cubicBezTo>
                    <a:pt x="20" y="80"/>
                    <a:pt x="19" y="80"/>
                    <a:pt x="18" y="80"/>
                  </a:cubicBezTo>
                  <a:cubicBezTo>
                    <a:pt x="17" y="80"/>
                    <a:pt x="18" y="79"/>
                    <a:pt x="18" y="78"/>
                  </a:cubicBezTo>
                  <a:cubicBezTo>
                    <a:pt x="19" y="77"/>
                    <a:pt x="18" y="78"/>
                    <a:pt x="20" y="78"/>
                  </a:cubicBezTo>
                  <a:cubicBezTo>
                    <a:pt x="21" y="78"/>
                    <a:pt x="20" y="78"/>
                    <a:pt x="21" y="77"/>
                  </a:cubicBezTo>
                  <a:cubicBezTo>
                    <a:pt x="22" y="77"/>
                    <a:pt x="22" y="78"/>
                    <a:pt x="23" y="78"/>
                  </a:cubicBezTo>
                  <a:cubicBezTo>
                    <a:pt x="24" y="78"/>
                    <a:pt x="24" y="78"/>
                    <a:pt x="25" y="78"/>
                  </a:cubicBezTo>
                  <a:cubicBezTo>
                    <a:pt x="26" y="77"/>
                    <a:pt x="25" y="77"/>
                    <a:pt x="25" y="76"/>
                  </a:cubicBezTo>
                  <a:cubicBezTo>
                    <a:pt x="25" y="75"/>
                    <a:pt x="25" y="75"/>
                    <a:pt x="26" y="74"/>
                  </a:cubicBezTo>
                  <a:cubicBezTo>
                    <a:pt x="26" y="74"/>
                    <a:pt x="25" y="74"/>
                    <a:pt x="25" y="74"/>
                  </a:cubicBezTo>
                  <a:cubicBezTo>
                    <a:pt x="25" y="74"/>
                    <a:pt x="24" y="73"/>
                    <a:pt x="24" y="72"/>
                  </a:cubicBezTo>
                  <a:cubicBezTo>
                    <a:pt x="24" y="72"/>
                    <a:pt x="24" y="72"/>
                    <a:pt x="23" y="71"/>
                  </a:cubicBezTo>
                  <a:cubicBezTo>
                    <a:pt x="22" y="70"/>
                    <a:pt x="22" y="70"/>
                    <a:pt x="22" y="70"/>
                  </a:cubicBezTo>
                  <a:cubicBezTo>
                    <a:pt x="23" y="69"/>
                    <a:pt x="23" y="69"/>
                    <a:pt x="23" y="68"/>
                  </a:cubicBezTo>
                  <a:cubicBezTo>
                    <a:pt x="23" y="67"/>
                    <a:pt x="23" y="67"/>
                    <a:pt x="24" y="66"/>
                  </a:cubicBezTo>
                  <a:cubicBezTo>
                    <a:pt x="24" y="65"/>
                    <a:pt x="24" y="65"/>
                    <a:pt x="24" y="65"/>
                  </a:cubicBezTo>
                  <a:cubicBezTo>
                    <a:pt x="24" y="64"/>
                    <a:pt x="24" y="63"/>
                    <a:pt x="24" y="62"/>
                  </a:cubicBezTo>
                  <a:cubicBezTo>
                    <a:pt x="24" y="62"/>
                    <a:pt x="24" y="61"/>
                    <a:pt x="24" y="61"/>
                  </a:cubicBezTo>
                  <a:cubicBezTo>
                    <a:pt x="24" y="60"/>
                    <a:pt x="25" y="60"/>
                    <a:pt x="25" y="60"/>
                  </a:cubicBezTo>
                  <a:cubicBezTo>
                    <a:pt x="25" y="59"/>
                    <a:pt x="25" y="59"/>
                    <a:pt x="25" y="58"/>
                  </a:cubicBezTo>
                  <a:cubicBezTo>
                    <a:pt x="24" y="58"/>
                    <a:pt x="24" y="58"/>
                    <a:pt x="24" y="58"/>
                  </a:cubicBezTo>
                  <a:cubicBezTo>
                    <a:pt x="24" y="58"/>
                    <a:pt x="24" y="56"/>
                    <a:pt x="24" y="55"/>
                  </a:cubicBezTo>
                  <a:cubicBezTo>
                    <a:pt x="25" y="55"/>
                    <a:pt x="25" y="55"/>
                    <a:pt x="26" y="56"/>
                  </a:cubicBezTo>
                  <a:cubicBezTo>
                    <a:pt x="27" y="56"/>
                    <a:pt x="27" y="56"/>
                    <a:pt x="27" y="55"/>
                  </a:cubicBezTo>
                  <a:cubicBezTo>
                    <a:pt x="27" y="54"/>
                    <a:pt x="27" y="54"/>
                    <a:pt x="26" y="53"/>
                  </a:cubicBezTo>
                  <a:cubicBezTo>
                    <a:pt x="26" y="53"/>
                    <a:pt x="25" y="52"/>
                    <a:pt x="25" y="52"/>
                  </a:cubicBezTo>
                  <a:cubicBezTo>
                    <a:pt x="25" y="52"/>
                    <a:pt x="25" y="52"/>
                    <a:pt x="24" y="52"/>
                  </a:cubicBezTo>
                  <a:cubicBezTo>
                    <a:pt x="24" y="52"/>
                    <a:pt x="24" y="51"/>
                    <a:pt x="24" y="51"/>
                  </a:cubicBezTo>
                  <a:cubicBezTo>
                    <a:pt x="25" y="50"/>
                    <a:pt x="24" y="49"/>
                    <a:pt x="24" y="49"/>
                  </a:cubicBezTo>
                  <a:cubicBezTo>
                    <a:pt x="24" y="49"/>
                    <a:pt x="24" y="49"/>
                    <a:pt x="24" y="48"/>
                  </a:cubicBezTo>
                  <a:cubicBezTo>
                    <a:pt x="24" y="48"/>
                    <a:pt x="24" y="47"/>
                    <a:pt x="24" y="46"/>
                  </a:cubicBezTo>
                  <a:cubicBezTo>
                    <a:pt x="24" y="45"/>
                    <a:pt x="24" y="45"/>
                    <a:pt x="24" y="44"/>
                  </a:cubicBezTo>
                  <a:cubicBezTo>
                    <a:pt x="25" y="44"/>
                    <a:pt x="25" y="44"/>
                    <a:pt x="25" y="44"/>
                  </a:cubicBezTo>
                  <a:cubicBezTo>
                    <a:pt x="26" y="42"/>
                    <a:pt x="26" y="42"/>
                    <a:pt x="26" y="42"/>
                  </a:cubicBezTo>
                  <a:cubicBezTo>
                    <a:pt x="26" y="42"/>
                    <a:pt x="24" y="42"/>
                    <a:pt x="24" y="42"/>
                  </a:cubicBezTo>
                  <a:cubicBezTo>
                    <a:pt x="24" y="42"/>
                    <a:pt x="23" y="41"/>
                    <a:pt x="23" y="41"/>
                  </a:cubicBezTo>
                  <a:cubicBezTo>
                    <a:pt x="22" y="41"/>
                    <a:pt x="22" y="41"/>
                    <a:pt x="22" y="41"/>
                  </a:cubicBezTo>
                  <a:cubicBezTo>
                    <a:pt x="22" y="40"/>
                    <a:pt x="22" y="40"/>
                    <a:pt x="22" y="40"/>
                  </a:cubicBezTo>
                  <a:cubicBezTo>
                    <a:pt x="22" y="40"/>
                    <a:pt x="22" y="39"/>
                    <a:pt x="22" y="39"/>
                  </a:cubicBezTo>
                  <a:cubicBezTo>
                    <a:pt x="22" y="38"/>
                    <a:pt x="21" y="38"/>
                    <a:pt x="21" y="38"/>
                  </a:cubicBezTo>
                  <a:cubicBezTo>
                    <a:pt x="21" y="37"/>
                    <a:pt x="21" y="37"/>
                    <a:pt x="21" y="37"/>
                  </a:cubicBezTo>
                  <a:cubicBezTo>
                    <a:pt x="21" y="37"/>
                    <a:pt x="22" y="36"/>
                    <a:pt x="21" y="36"/>
                  </a:cubicBezTo>
                  <a:cubicBezTo>
                    <a:pt x="21" y="35"/>
                    <a:pt x="21" y="36"/>
                    <a:pt x="20" y="36"/>
                  </a:cubicBezTo>
                  <a:cubicBezTo>
                    <a:pt x="19" y="36"/>
                    <a:pt x="19" y="36"/>
                    <a:pt x="19" y="36"/>
                  </a:cubicBezTo>
                  <a:cubicBezTo>
                    <a:pt x="18" y="35"/>
                    <a:pt x="17" y="36"/>
                    <a:pt x="17" y="36"/>
                  </a:cubicBezTo>
                  <a:cubicBezTo>
                    <a:pt x="16" y="37"/>
                    <a:pt x="16" y="37"/>
                    <a:pt x="16" y="37"/>
                  </a:cubicBezTo>
                  <a:cubicBezTo>
                    <a:pt x="15" y="36"/>
                    <a:pt x="15" y="36"/>
                    <a:pt x="15" y="36"/>
                  </a:cubicBezTo>
                  <a:cubicBezTo>
                    <a:pt x="15" y="36"/>
                    <a:pt x="15" y="36"/>
                    <a:pt x="15" y="36"/>
                  </a:cubicBezTo>
                  <a:cubicBezTo>
                    <a:pt x="15" y="36"/>
                    <a:pt x="14" y="34"/>
                    <a:pt x="14" y="34"/>
                  </a:cubicBezTo>
                  <a:cubicBezTo>
                    <a:pt x="14" y="34"/>
                    <a:pt x="14" y="33"/>
                    <a:pt x="14" y="32"/>
                  </a:cubicBezTo>
                  <a:cubicBezTo>
                    <a:pt x="14" y="32"/>
                    <a:pt x="14" y="31"/>
                    <a:pt x="14" y="30"/>
                  </a:cubicBezTo>
                  <a:cubicBezTo>
                    <a:pt x="14" y="30"/>
                    <a:pt x="13" y="30"/>
                    <a:pt x="12" y="30"/>
                  </a:cubicBezTo>
                  <a:cubicBezTo>
                    <a:pt x="11" y="30"/>
                    <a:pt x="10" y="30"/>
                    <a:pt x="10" y="30"/>
                  </a:cubicBezTo>
                  <a:cubicBezTo>
                    <a:pt x="10" y="30"/>
                    <a:pt x="10" y="29"/>
                    <a:pt x="10" y="28"/>
                  </a:cubicBezTo>
                  <a:cubicBezTo>
                    <a:pt x="10" y="28"/>
                    <a:pt x="9" y="28"/>
                    <a:pt x="9" y="28"/>
                  </a:cubicBezTo>
                  <a:cubicBezTo>
                    <a:pt x="9" y="28"/>
                    <a:pt x="9" y="27"/>
                    <a:pt x="8" y="26"/>
                  </a:cubicBezTo>
                  <a:cubicBezTo>
                    <a:pt x="8" y="26"/>
                    <a:pt x="7" y="27"/>
                    <a:pt x="7" y="26"/>
                  </a:cubicBezTo>
                  <a:cubicBezTo>
                    <a:pt x="6" y="26"/>
                    <a:pt x="6" y="26"/>
                    <a:pt x="6" y="26"/>
                  </a:cubicBezTo>
                  <a:cubicBezTo>
                    <a:pt x="5" y="25"/>
                    <a:pt x="5" y="26"/>
                    <a:pt x="4" y="25"/>
                  </a:cubicBezTo>
                  <a:cubicBezTo>
                    <a:pt x="3" y="25"/>
                    <a:pt x="4" y="25"/>
                    <a:pt x="3" y="24"/>
                  </a:cubicBezTo>
                  <a:cubicBezTo>
                    <a:pt x="3" y="23"/>
                    <a:pt x="2" y="23"/>
                    <a:pt x="2" y="22"/>
                  </a:cubicBezTo>
                  <a:cubicBezTo>
                    <a:pt x="1" y="22"/>
                    <a:pt x="2" y="22"/>
                    <a:pt x="3" y="21"/>
                  </a:cubicBezTo>
                  <a:cubicBezTo>
                    <a:pt x="4" y="21"/>
                    <a:pt x="3" y="21"/>
                    <a:pt x="3" y="20"/>
                  </a:cubicBezTo>
                  <a:cubicBezTo>
                    <a:pt x="2" y="20"/>
                    <a:pt x="2" y="19"/>
                    <a:pt x="3" y="19"/>
                  </a:cubicBezTo>
                  <a:cubicBezTo>
                    <a:pt x="4" y="18"/>
                    <a:pt x="4" y="18"/>
                    <a:pt x="5" y="17"/>
                  </a:cubicBezTo>
                  <a:cubicBezTo>
                    <a:pt x="6" y="16"/>
                    <a:pt x="6" y="16"/>
                    <a:pt x="6" y="16"/>
                  </a:cubicBezTo>
                  <a:cubicBezTo>
                    <a:pt x="6" y="15"/>
                    <a:pt x="6" y="15"/>
                    <a:pt x="6" y="14"/>
                  </a:cubicBezTo>
                  <a:cubicBezTo>
                    <a:pt x="6" y="14"/>
                    <a:pt x="6" y="12"/>
                    <a:pt x="6" y="11"/>
                  </a:cubicBezTo>
                  <a:cubicBezTo>
                    <a:pt x="6" y="11"/>
                    <a:pt x="6" y="10"/>
                    <a:pt x="6" y="9"/>
                  </a:cubicBezTo>
                  <a:cubicBezTo>
                    <a:pt x="6" y="9"/>
                    <a:pt x="7" y="9"/>
                    <a:pt x="7" y="9"/>
                  </a:cubicBezTo>
                  <a:cubicBezTo>
                    <a:pt x="8" y="8"/>
                    <a:pt x="8" y="8"/>
                    <a:pt x="8" y="7"/>
                  </a:cubicBezTo>
                  <a:cubicBezTo>
                    <a:pt x="8" y="6"/>
                    <a:pt x="8" y="6"/>
                    <a:pt x="8" y="5"/>
                  </a:cubicBezTo>
                  <a:cubicBezTo>
                    <a:pt x="8" y="4"/>
                    <a:pt x="8" y="4"/>
                    <a:pt x="8" y="4"/>
                  </a:cubicBezTo>
                  <a:cubicBezTo>
                    <a:pt x="8" y="3"/>
                    <a:pt x="7" y="4"/>
                    <a:pt x="7" y="3"/>
                  </a:cubicBezTo>
                  <a:cubicBezTo>
                    <a:pt x="7" y="3"/>
                    <a:pt x="7" y="2"/>
                    <a:pt x="7" y="2"/>
                  </a:cubicBezTo>
                  <a:cubicBezTo>
                    <a:pt x="7" y="2"/>
                    <a:pt x="6" y="2"/>
                    <a:pt x="6" y="2"/>
                  </a:cubicBezTo>
                  <a:cubicBezTo>
                    <a:pt x="6" y="2"/>
                    <a:pt x="5" y="2"/>
                    <a:pt x="5" y="2"/>
                  </a:cubicBezTo>
                  <a:cubicBezTo>
                    <a:pt x="5" y="2"/>
                    <a:pt x="4" y="2"/>
                    <a:pt x="4" y="2"/>
                  </a:cubicBezTo>
                  <a:cubicBezTo>
                    <a:pt x="4" y="2"/>
                    <a:pt x="4" y="2"/>
                    <a:pt x="3" y="3"/>
                  </a:cubicBezTo>
                  <a:cubicBezTo>
                    <a:pt x="3" y="3"/>
                    <a:pt x="3" y="3"/>
                    <a:pt x="2" y="3"/>
                  </a:cubicBezTo>
                  <a:cubicBezTo>
                    <a:pt x="2" y="3"/>
                    <a:pt x="2" y="3"/>
                    <a:pt x="2" y="3"/>
                  </a:cubicBezTo>
                  <a:cubicBezTo>
                    <a:pt x="2" y="2"/>
                    <a:pt x="2" y="3"/>
                    <a:pt x="1" y="3"/>
                  </a:cubicBezTo>
                  <a:cubicBezTo>
                    <a:pt x="0" y="3"/>
                    <a:pt x="1" y="2"/>
                    <a:pt x="0" y="2"/>
                  </a:cubicBezTo>
                  <a:cubicBezTo>
                    <a:pt x="0" y="1"/>
                    <a:pt x="0" y="1"/>
                    <a:pt x="0" y="1"/>
                  </a:cubicBezTo>
                  <a:cubicBezTo>
                    <a:pt x="0" y="1"/>
                    <a:pt x="0" y="0"/>
                    <a:pt x="0" y="0"/>
                  </a:cubicBezTo>
                  <a:cubicBezTo>
                    <a:pt x="6" y="1"/>
                    <a:pt x="6" y="1"/>
                    <a:pt x="6" y="1"/>
                  </a:cubicBezTo>
                  <a:cubicBezTo>
                    <a:pt x="31" y="7"/>
                    <a:pt x="31" y="7"/>
                    <a:pt x="31" y="7"/>
                  </a:cubicBezTo>
                  <a:cubicBezTo>
                    <a:pt x="31" y="7"/>
                    <a:pt x="31" y="7"/>
                    <a:pt x="31" y="7"/>
                  </a:cubicBezTo>
                  <a:cubicBezTo>
                    <a:pt x="32" y="8"/>
                    <a:pt x="32" y="8"/>
                    <a:pt x="32" y="8"/>
                  </a:cubicBezTo>
                  <a:cubicBezTo>
                    <a:pt x="32" y="8"/>
                    <a:pt x="32" y="8"/>
                    <a:pt x="32" y="8"/>
                  </a:cubicBezTo>
                  <a:cubicBezTo>
                    <a:pt x="32" y="9"/>
                    <a:pt x="32" y="9"/>
                    <a:pt x="32" y="9"/>
                  </a:cubicBezTo>
                  <a:cubicBezTo>
                    <a:pt x="32" y="10"/>
                    <a:pt x="31" y="11"/>
                    <a:pt x="31" y="11"/>
                  </a:cubicBezTo>
                  <a:cubicBezTo>
                    <a:pt x="39" y="7"/>
                    <a:pt x="39" y="7"/>
                    <a:pt x="39" y="7"/>
                  </a:cubicBezTo>
                  <a:cubicBezTo>
                    <a:pt x="52" y="7"/>
                    <a:pt x="52" y="7"/>
                    <a:pt x="52" y="7"/>
                  </a:cubicBezTo>
                  <a:cubicBezTo>
                    <a:pt x="51" y="8"/>
                    <a:pt x="51" y="8"/>
                    <a:pt x="51" y="8"/>
                  </a:cubicBezTo>
                  <a:cubicBezTo>
                    <a:pt x="51" y="8"/>
                    <a:pt x="51" y="9"/>
                    <a:pt x="51" y="10"/>
                  </a:cubicBezTo>
                  <a:cubicBezTo>
                    <a:pt x="51" y="10"/>
                    <a:pt x="50" y="10"/>
                    <a:pt x="50" y="11"/>
                  </a:cubicBezTo>
                  <a:cubicBezTo>
                    <a:pt x="50" y="12"/>
                    <a:pt x="50" y="12"/>
                    <a:pt x="50" y="12"/>
                  </a:cubicBezTo>
                  <a:cubicBezTo>
                    <a:pt x="50" y="13"/>
                    <a:pt x="50" y="13"/>
                    <a:pt x="51" y="13"/>
                  </a:cubicBezTo>
                  <a:cubicBezTo>
                    <a:pt x="51" y="14"/>
                    <a:pt x="51" y="13"/>
                    <a:pt x="51" y="14"/>
                  </a:cubicBezTo>
                  <a:cubicBezTo>
                    <a:pt x="50" y="15"/>
                    <a:pt x="50" y="15"/>
                    <a:pt x="50" y="15"/>
                  </a:cubicBezTo>
                  <a:cubicBezTo>
                    <a:pt x="50" y="16"/>
                    <a:pt x="50" y="16"/>
                    <a:pt x="50" y="16"/>
                  </a:cubicBezTo>
                  <a:cubicBezTo>
                    <a:pt x="49" y="17"/>
                    <a:pt x="46" y="21"/>
                    <a:pt x="46" y="21"/>
                  </a:cubicBezTo>
                  <a:cubicBezTo>
                    <a:pt x="46" y="21"/>
                    <a:pt x="46" y="22"/>
                    <a:pt x="46" y="22"/>
                  </a:cubicBezTo>
                  <a:cubicBezTo>
                    <a:pt x="46" y="23"/>
                    <a:pt x="46" y="27"/>
                    <a:pt x="46" y="27"/>
                  </a:cubicBezTo>
                  <a:cubicBezTo>
                    <a:pt x="46" y="27"/>
                    <a:pt x="47" y="28"/>
                    <a:pt x="46" y="29"/>
                  </a:cubicBezTo>
                  <a:cubicBezTo>
                    <a:pt x="46" y="30"/>
                    <a:pt x="45" y="31"/>
                    <a:pt x="45" y="31"/>
                  </a:cubicBezTo>
                  <a:cubicBezTo>
                    <a:pt x="45" y="31"/>
                    <a:pt x="45" y="35"/>
                    <a:pt x="45" y="35"/>
                  </a:cubicBezTo>
                  <a:cubicBezTo>
                    <a:pt x="44" y="38"/>
                    <a:pt x="44" y="38"/>
                    <a:pt x="44" y="38"/>
                  </a:cubicBezTo>
                  <a:cubicBezTo>
                    <a:pt x="44" y="38"/>
                    <a:pt x="45" y="39"/>
                    <a:pt x="45" y="39"/>
                  </a:cubicBezTo>
                  <a:cubicBezTo>
                    <a:pt x="45" y="39"/>
                    <a:pt x="53" y="44"/>
                    <a:pt x="53" y="44"/>
                  </a:cubicBezTo>
                  <a:cubicBezTo>
                    <a:pt x="64" y="51"/>
                    <a:pt x="64" y="51"/>
                    <a:pt x="64" y="51"/>
                  </a:cubicBezTo>
                  <a:cubicBezTo>
                    <a:pt x="73" y="57"/>
                    <a:pt x="73" y="57"/>
                    <a:pt x="73" y="57"/>
                  </a:cubicBezTo>
                  <a:cubicBezTo>
                    <a:pt x="73" y="62"/>
                    <a:pt x="73" y="62"/>
                    <a:pt x="73" y="62"/>
                  </a:cubicBezTo>
                  <a:cubicBezTo>
                    <a:pt x="73" y="62"/>
                    <a:pt x="73" y="65"/>
                    <a:pt x="73" y="65"/>
                  </a:cubicBezTo>
                  <a:cubicBezTo>
                    <a:pt x="74" y="66"/>
                    <a:pt x="74" y="65"/>
                    <a:pt x="74" y="66"/>
                  </a:cubicBezTo>
                  <a:cubicBezTo>
                    <a:pt x="74" y="67"/>
                    <a:pt x="73" y="67"/>
                    <a:pt x="73" y="68"/>
                  </a:cubicBezTo>
                  <a:cubicBezTo>
                    <a:pt x="73" y="68"/>
                    <a:pt x="74" y="68"/>
                    <a:pt x="73" y="69"/>
                  </a:cubicBezTo>
                  <a:cubicBezTo>
                    <a:pt x="73" y="71"/>
                    <a:pt x="73" y="72"/>
                    <a:pt x="73" y="72"/>
                  </a:cubicBezTo>
                  <a:cubicBezTo>
                    <a:pt x="73" y="73"/>
                    <a:pt x="74" y="74"/>
                    <a:pt x="74" y="74"/>
                  </a:cubicBezTo>
                  <a:cubicBezTo>
                    <a:pt x="74" y="75"/>
                    <a:pt x="74" y="77"/>
                    <a:pt x="73" y="77"/>
                  </a:cubicBezTo>
                  <a:cubicBezTo>
                    <a:pt x="73" y="78"/>
                    <a:pt x="72" y="79"/>
                    <a:pt x="72" y="79"/>
                  </a:cubicBezTo>
                  <a:cubicBezTo>
                    <a:pt x="72" y="79"/>
                    <a:pt x="72" y="79"/>
                    <a:pt x="72" y="80"/>
                  </a:cubicBezTo>
                  <a:cubicBezTo>
                    <a:pt x="73" y="81"/>
                    <a:pt x="73" y="82"/>
                    <a:pt x="73" y="82"/>
                  </a:cubicBezTo>
                  <a:cubicBezTo>
                    <a:pt x="73" y="82"/>
                    <a:pt x="74" y="82"/>
                    <a:pt x="74" y="82"/>
                  </a:cubicBezTo>
                  <a:cubicBezTo>
                    <a:pt x="74" y="82"/>
                    <a:pt x="75" y="83"/>
                    <a:pt x="75" y="83"/>
                  </a:cubicBezTo>
                  <a:cubicBezTo>
                    <a:pt x="75" y="84"/>
                    <a:pt x="75" y="86"/>
                    <a:pt x="75" y="87"/>
                  </a:cubicBezTo>
                  <a:cubicBezTo>
                    <a:pt x="75" y="87"/>
                    <a:pt x="75" y="89"/>
                    <a:pt x="76" y="89"/>
                  </a:cubicBezTo>
                  <a:cubicBezTo>
                    <a:pt x="76" y="90"/>
                    <a:pt x="76" y="91"/>
                    <a:pt x="77" y="91"/>
                  </a:cubicBezTo>
                  <a:cubicBezTo>
                    <a:pt x="77" y="92"/>
                    <a:pt x="78" y="93"/>
                    <a:pt x="78" y="93"/>
                  </a:cubicBezTo>
                  <a:cubicBezTo>
                    <a:pt x="78" y="93"/>
                    <a:pt x="83" y="98"/>
                    <a:pt x="84" y="99"/>
                  </a:cubicBezTo>
                  <a:cubicBezTo>
                    <a:pt x="84" y="99"/>
                    <a:pt x="85" y="101"/>
                    <a:pt x="85" y="101"/>
                  </a:cubicBezTo>
                  <a:cubicBezTo>
                    <a:pt x="85" y="102"/>
                    <a:pt x="86" y="104"/>
                    <a:pt x="86" y="104"/>
                  </a:cubicBezTo>
                  <a:cubicBezTo>
                    <a:pt x="85" y="104"/>
                    <a:pt x="86" y="108"/>
                    <a:pt x="86" y="108"/>
                  </a:cubicBezTo>
                  <a:cubicBezTo>
                    <a:pt x="86" y="108"/>
                    <a:pt x="86" y="110"/>
                    <a:pt x="86" y="111"/>
                  </a:cubicBezTo>
                  <a:cubicBezTo>
                    <a:pt x="86" y="111"/>
                    <a:pt x="86" y="112"/>
                    <a:pt x="86" y="112"/>
                  </a:cubicBezTo>
                  <a:cubicBezTo>
                    <a:pt x="86" y="112"/>
                    <a:pt x="86" y="120"/>
                    <a:pt x="86" y="120"/>
                  </a:cubicBezTo>
                  <a:cubicBezTo>
                    <a:pt x="86" y="128"/>
                    <a:pt x="86" y="128"/>
                    <a:pt x="86" y="128"/>
                  </a:cubicBezTo>
                  <a:cubicBezTo>
                    <a:pt x="88" y="131"/>
                    <a:pt x="88" y="131"/>
                    <a:pt x="88" y="131"/>
                  </a:cubicBezTo>
                  <a:cubicBezTo>
                    <a:pt x="88" y="131"/>
                    <a:pt x="88" y="131"/>
                    <a:pt x="88" y="132"/>
                  </a:cubicBezTo>
                  <a:cubicBezTo>
                    <a:pt x="87" y="133"/>
                    <a:pt x="86" y="133"/>
                    <a:pt x="86" y="133"/>
                  </a:cubicBezTo>
                  <a:cubicBezTo>
                    <a:pt x="86" y="133"/>
                    <a:pt x="86" y="134"/>
                    <a:pt x="86" y="135"/>
                  </a:cubicBezTo>
                  <a:cubicBezTo>
                    <a:pt x="86" y="135"/>
                    <a:pt x="86" y="136"/>
                    <a:pt x="86" y="136"/>
                  </a:cubicBezTo>
                  <a:cubicBezTo>
                    <a:pt x="86" y="137"/>
                    <a:pt x="86" y="138"/>
                    <a:pt x="86" y="138"/>
                  </a:cubicBezTo>
                  <a:cubicBezTo>
                    <a:pt x="87" y="138"/>
                    <a:pt x="87" y="138"/>
                    <a:pt x="87" y="138"/>
                  </a:cubicBezTo>
                  <a:cubicBezTo>
                    <a:pt x="87" y="150"/>
                    <a:pt x="87" y="150"/>
                    <a:pt x="87" y="150"/>
                  </a:cubicBezTo>
                  <a:cubicBezTo>
                    <a:pt x="87" y="165"/>
                    <a:pt x="87" y="165"/>
                    <a:pt x="87" y="165"/>
                  </a:cubicBezTo>
                  <a:cubicBezTo>
                    <a:pt x="87" y="174"/>
                    <a:pt x="87" y="174"/>
                    <a:pt x="87" y="174"/>
                  </a:cubicBezTo>
                  <a:cubicBezTo>
                    <a:pt x="87" y="174"/>
                    <a:pt x="88" y="177"/>
                    <a:pt x="88" y="178"/>
                  </a:cubicBezTo>
                  <a:cubicBezTo>
                    <a:pt x="88" y="178"/>
                    <a:pt x="88" y="179"/>
                    <a:pt x="88" y="179"/>
                  </a:cubicBezTo>
                  <a:cubicBezTo>
                    <a:pt x="88" y="180"/>
                    <a:pt x="87" y="181"/>
                    <a:pt x="87" y="181"/>
                  </a:cubicBezTo>
                  <a:cubicBezTo>
                    <a:pt x="87" y="182"/>
                    <a:pt x="87" y="182"/>
                    <a:pt x="87" y="183"/>
                  </a:cubicBezTo>
                  <a:cubicBezTo>
                    <a:pt x="87" y="184"/>
                    <a:pt x="87" y="203"/>
                    <a:pt x="87" y="203"/>
                  </a:cubicBezTo>
                  <a:cubicBezTo>
                    <a:pt x="86" y="205"/>
                    <a:pt x="86" y="205"/>
                    <a:pt x="86" y="205"/>
                  </a:cubicBezTo>
                  <a:cubicBezTo>
                    <a:pt x="86" y="205"/>
                    <a:pt x="85" y="206"/>
                    <a:pt x="85" y="206"/>
                  </a:cubicBezTo>
                  <a:cubicBezTo>
                    <a:pt x="84" y="206"/>
                    <a:pt x="82" y="205"/>
                    <a:pt x="82" y="205"/>
                  </a:cubicBezTo>
                  <a:cubicBezTo>
                    <a:pt x="82" y="206"/>
                    <a:pt x="83" y="207"/>
                    <a:pt x="83" y="208"/>
                  </a:cubicBezTo>
                  <a:cubicBezTo>
                    <a:pt x="84" y="208"/>
                    <a:pt x="84" y="210"/>
                    <a:pt x="84" y="210"/>
                  </a:cubicBezTo>
                  <a:cubicBezTo>
                    <a:pt x="85" y="210"/>
                    <a:pt x="85" y="209"/>
                    <a:pt x="85" y="210"/>
                  </a:cubicBezTo>
                  <a:cubicBezTo>
                    <a:pt x="85" y="211"/>
                    <a:pt x="86" y="212"/>
                    <a:pt x="85" y="212"/>
                  </a:cubicBezTo>
                  <a:cubicBezTo>
                    <a:pt x="85" y="213"/>
                    <a:pt x="85" y="213"/>
                    <a:pt x="85" y="214"/>
                  </a:cubicBezTo>
                  <a:cubicBezTo>
                    <a:pt x="85" y="214"/>
                    <a:pt x="86" y="214"/>
                    <a:pt x="85" y="214"/>
                  </a:cubicBezTo>
                  <a:cubicBezTo>
                    <a:pt x="85" y="215"/>
                    <a:pt x="84" y="214"/>
                    <a:pt x="85" y="215"/>
                  </a:cubicBezTo>
                  <a:cubicBezTo>
                    <a:pt x="85" y="215"/>
                    <a:pt x="85" y="215"/>
                    <a:pt x="86" y="215"/>
                  </a:cubicBezTo>
                  <a:cubicBezTo>
                    <a:pt x="86" y="216"/>
                    <a:pt x="87" y="216"/>
                    <a:pt x="86" y="217"/>
                  </a:cubicBezTo>
                  <a:cubicBezTo>
                    <a:pt x="86" y="218"/>
                    <a:pt x="86" y="218"/>
                    <a:pt x="86" y="218"/>
                  </a:cubicBezTo>
                  <a:cubicBezTo>
                    <a:pt x="85" y="218"/>
                    <a:pt x="84" y="218"/>
                    <a:pt x="84" y="219"/>
                  </a:cubicBezTo>
                  <a:cubicBezTo>
                    <a:pt x="84" y="219"/>
                    <a:pt x="85" y="220"/>
                    <a:pt x="84" y="221"/>
                  </a:cubicBezTo>
                  <a:cubicBezTo>
                    <a:pt x="84" y="221"/>
                    <a:pt x="83" y="220"/>
                    <a:pt x="84" y="221"/>
                  </a:cubicBezTo>
                  <a:cubicBezTo>
                    <a:pt x="84" y="222"/>
                    <a:pt x="85" y="222"/>
                    <a:pt x="85" y="222"/>
                  </a:cubicBezTo>
                  <a:cubicBezTo>
                    <a:pt x="86" y="222"/>
                    <a:pt x="86" y="222"/>
                    <a:pt x="86" y="223"/>
                  </a:cubicBezTo>
                  <a:cubicBezTo>
                    <a:pt x="86" y="223"/>
                    <a:pt x="85" y="224"/>
                    <a:pt x="86" y="225"/>
                  </a:cubicBezTo>
                  <a:cubicBezTo>
                    <a:pt x="86" y="225"/>
                    <a:pt x="86" y="225"/>
                    <a:pt x="86" y="225"/>
                  </a:cubicBezTo>
                  <a:cubicBezTo>
                    <a:pt x="87" y="225"/>
                    <a:pt x="87" y="225"/>
                    <a:pt x="87" y="226"/>
                  </a:cubicBezTo>
                  <a:cubicBezTo>
                    <a:pt x="87" y="226"/>
                    <a:pt x="87" y="226"/>
                    <a:pt x="88" y="226"/>
                  </a:cubicBezTo>
                  <a:cubicBezTo>
                    <a:pt x="88" y="226"/>
                    <a:pt x="88" y="225"/>
                    <a:pt x="88" y="226"/>
                  </a:cubicBezTo>
                  <a:cubicBezTo>
                    <a:pt x="88" y="227"/>
                    <a:pt x="88" y="227"/>
                    <a:pt x="89" y="227"/>
                  </a:cubicBezTo>
                  <a:cubicBezTo>
                    <a:pt x="89" y="227"/>
                    <a:pt x="90" y="227"/>
                    <a:pt x="90" y="228"/>
                  </a:cubicBezTo>
                  <a:cubicBezTo>
                    <a:pt x="90" y="229"/>
                    <a:pt x="90" y="229"/>
                    <a:pt x="90" y="229"/>
                  </a:cubicBezTo>
                  <a:cubicBezTo>
                    <a:pt x="90" y="230"/>
                    <a:pt x="91" y="230"/>
                    <a:pt x="91" y="230"/>
                  </a:cubicBezTo>
                  <a:cubicBezTo>
                    <a:pt x="91" y="231"/>
                    <a:pt x="91" y="230"/>
                    <a:pt x="92" y="231"/>
                  </a:cubicBezTo>
                  <a:cubicBezTo>
                    <a:pt x="92" y="232"/>
                    <a:pt x="91" y="232"/>
                    <a:pt x="92" y="233"/>
                  </a:cubicBezTo>
                  <a:cubicBezTo>
                    <a:pt x="93" y="234"/>
                    <a:pt x="93" y="233"/>
                    <a:pt x="93" y="234"/>
                  </a:cubicBezTo>
                  <a:cubicBezTo>
                    <a:pt x="93" y="235"/>
                    <a:pt x="93" y="234"/>
                    <a:pt x="93" y="235"/>
                  </a:cubicBezTo>
                  <a:cubicBezTo>
                    <a:pt x="93" y="236"/>
                    <a:pt x="93" y="236"/>
                    <a:pt x="94" y="237"/>
                  </a:cubicBezTo>
                  <a:cubicBezTo>
                    <a:pt x="94" y="238"/>
                    <a:pt x="94" y="238"/>
                    <a:pt x="94" y="238"/>
                  </a:cubicBezTo>
                  <a:cubicBezTo>
                    <a:pt x="94" y="238"/>
                    <a:pt x="94" y="239"/>
                    <a:pt x="94" y="239"/>
                  </a:cubicBezTo>
                  <a:cubicBezTo>
                    <a:pt x="94" y="239"/>
                    <a:pt x="94" y="240"/>
                    <a:pt x="93" y="240"/>
                  </a:cubicBezTo>
                  <a:cubicBezTo>
                    <a:pt x="93" y="240"/>
                    <a:pt x="92" y="240"/>
                    <a:pt x="91" y="241"/>
                  </a:cubicBezTo>
                  <a:cubicBezTo>
                    <a:pt x="91" y="241"/>
                    <a:pt x="90" y="241"/>
                    <a:pt x="90" y="241"/>
                  </a:cubicBezTo>
                  <a:cubicBezTo>
                    <a:pt x="89" y="242"/>
                    <a:pt x="88" y="242"/>
                    <a:pt x="88" y="242"/>
                  </a:cubicBezTo>
                  <a:cubicBezTo>
                    <a:pt x="87" y="242"/>
                    <a:pt x="87" y="242"/>
                    <a:pt x="86" y="242"/>
                  </a:cubicBezTo>
                  <a:cubicBezTo>
                    <a:pt x="86" y="243"/>
                    <a:pt x="86" y="243"/>
                    <a:pt x="86" y="243"/>
                  </a:cubicBezTo>
                  <a:cubicBezTo>
                    <a:pt x="86" y="243"/>
                    <a:pt x="85" y="243"/>
                    <a:pt x="85" y="243"/>
                  </a:cubicBezTo>
                  <a:cubicBezTo>
                    <a:pt x="85" y="243"/>
                    <a:pt x="82" y="244"/>
                    <a:pt x="82" y="244"/>
                  </a:cubicBezTo>
                  <a:cubicBezTo>
                    <a:pt x="81" y="244"/>
                    <a:pt x="80" y="244"/>
                    <a:pt x="79" y="244"/>
                  </a:cubicBezTo>
                  <a:cubicBezTo>
                    <a:pt x="78" y="245"/>
                    <a:pt x="76" y="245"/>
                    <a:pt x="76" y="245"/>
                  </a:cubicBezTo>
                  <a:cubicBezTo>
                    <a:pt x="75" y="245"/>
                    <a:pt x="75" y="245"/>
                    <a:pt x="74" y="246"/>
                  </a:cubicBezTo>
                  <a:cubicBezTo>
                    <a:pt x="73" y="246"/>
                    <a:pt x="71" y="247"/>
                    <a:pt x="71" y="247"/>
                  </a:cubicBezTo>
                  <a:cubicBezTo>
                    <a:pt x="70" y="247"/>
                    <a:pt x="69" y="247"/>
                    <a:pt x="69" y="248"/>
                  </a:cubicBezTo>
                  <a:cubicBezTo>
                    <a:pt x="68" y="248"/>
                    <a:pt x="67" y="248"/>
                    <a:pt x="66" y="248"/>
                  </a:cubicBezTo>
                  <a:cubicBezTo>
                    <a:pt x="66" y="249"/>
                    <a:pt x="65" y="249"/>
                    <a:pt x="65" y="249"/>
                  </a:cubicBezTo>
                  <a:lnTo>
                    <a:pt x="65" y="248"/>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18" name="Freeform 218"/>
            <p:cNvSpPr>
              <a:spLocks/>
            </p:cNvSpPr>
            <p:nvPr/>
          </p:nvSpPr>
          <p:spPr bwMode="auto">
            <a:xfrm>
              <a:off x="7234238" y="2838450"/>
              <a:ext cx="304800" cy="447675"/>
            </a:xfrm>
            <a:custGeom>
              <a:avLst/>
              <a:gdLst>
                <a:gd name="T0" fmla="*/ 34 w 217"/>
                <a:gd name="T1" fmla="*/ 305 h 318"/>
                <a:gd name="T2" fmla="*/ 52 w 217"/>
                <a:gd name="T3" fmla="*/ 313 h 318"/>
                <a:gd name="T4" fmla="*/ 62 w 217"/>
                <a:gd name="T5" fmla="*/ 315 h 318"/>
                <a:gd name="T6" fmla="*/ 73 w 217"/>
                <a:gd name="T7" fmla="*/ 308 h 318"/>
                <a:gd name="T8" fmla="*/ 86 w 217"/>
                <a:gd name="T9" fmla="*/ 302 h 318"/>
                <a:gd name="T10" fmla="*/ 109 w 217"/>
                <a:gd name="T11" fmla="*/ 295 h 318"/>
                <a:gd name="T12" fmla="*/ 128 w 217"/>
                <a:gd name="T13" fmla="*/ 288 h 318"/>
                <a:gd name="T14" fmla="*/ 142 w 217"/>
                <a:gd name="T15" fmla="*/ 280 h 318"/>
                <a:gd name="T16" fmla="*/ 164 w 217"/>
                <a:gd name="T17" fmla="*/ 270 h 318"/>
                <a:gd name="T18" fmla="*/ 179 w 217"/>
                <a:gd name="T19" fmla="*/ 266 h 318"/>
                <a:gd name="T20" fmla="*/ 184 w 217"/>
                <a:gd name="T21" fmla="*/ 263 h 318"/>
                <a:gd name="T22" fmla="*/ 190 w 217"/>
                <a:gd name="T23" fmla="*/ 266 h 318"/>
                <a:gd name="T24" fmla="*/ 191 w 217"/>
                <a:gd name="T25" fmla="*/ 266 h 318"/>
                <a:gd name="T26" fmla="*/ 206 w 217"/>
                <a:gd name="T27" fmla="*/ 263 h 318"/>
                <a:gd name="T28" fmla="*/ 213 w 217"/>
                <a:gd name="T29" fmla="*/ 252 h 318"/>
                <a:gd name="T30" fmla="*/ 210 w 217"/>
                <a:gd name="T31" fmla="*/ 244 h 318"/>
                <a:gd name="T32" fmla="*/ 196 w 217"/>
                <a:gd name="T33" fmla="*/ 234 h 318"/>
                <a:gd name="T34" fmla="*/ 190 w 217"/>
                <a:gd name="T35" fmla="*/ 222 h 318"/>
                <a:gd name="T36" fmla="*/ 185 w 217"/>
                <a:gd name="T37" fmla="*/ 210 h 318"/>
                <a:gd name="T38" fmla="*/ 189 w 217"/>
                <a:gd name="T39" fmla="*/ 196 h 318"/>
                <a:gd name="T40" fmla="*/ 184 w 217"/>
                <a:gd name="T41" fmla="*/ 182 h 318"/>
                <a:gd name="T42" fmla="*/ 188 w 217"/>
                <a:gd name="T43" fmla="*/ 169 h 318"/>
                <a:gd name="T44" fmla="*/ 187 w 217"/>
                <a:gd name="T45" fmla="*/ 154 h 318"/>
                <a:gd name="T46" fmla="*/ 193 w 217"/>
                <a:gd name="T47" fmla="*/ 143 h 318"/>
                <a:gd name="T48" fmla="*/ 189 w 217"/>
                <a:gd name="T49" fmla="*/ 131 h 318"/>
                <a:gd name="T50" fmla="*/ 178 w 217"/>
                <a:gd name="T51" fmla="*/ 122 h 318"/>
                <a:gd name="T52" fmla="*/ 184 w 217"/>
                <a:gd name="T53" fmla="*/ 114 h 318"/>
                <a:gd name="T54" fmla="*/ 181 w 217"/>
                <a:gd name="T55" fmla="*/ 100 h 318"/>
                <a:gd name="T56" fmla="*/ 186 w 217"/>
                <a:gd name="T57" fmla="*/ 88 h 318"/>
                <a:gd name="T58" fmla="*/ 176 w 217"/>
                <a:gd name="T59" fmla="*/ 83 h 318"/>
                <a:gd name="T60" fmla="*/ 172 w 217"/>
                <a:gd name="T61" fmla="*/ 81 h 318"/>
                <a:gd name="T62" fmla="*/ 177 w 217"/>
                <a:gd name="T63" fmla="*/ 75 h 318"/>
                <a:gd name="T64" fmla="*/ 177 w 217"/>
                <a:gd name="T65" fmla="*/ 61 h 318"/>
                <a:gd name="T66" fmla="*/ 176 w 217"/>
                <a:gd name="T67" fmla="*/ 52 h 318"/>
                <a:gd name="T68" fmla="*/ 174 w 217"/>
                <a:gd name="T69" fmla="*/ 42 h 318"/>
                <a:gd name="T70" fmla="*/ 168 w 217"/>
                <a:gd name="T71" fmla="*/ 38 h 318"/>
                <a:gd name="T72" fmla="*/ 161 w 217"/>
                <a:gd name="T73" fmla="*/ 29 h 318"/>
                <a:gd name="T74" fmla="*/ 155 w 217"/>
                <a:gd name="T75" fmla="*/ 20 h 318"/>
                <a:gd name="T76" fmla="*/ 160 w 217"/>
                <a:gd name="T77" fmla="*/ 5 h 318"/>
                <a:gd name="T78" fmla="*/ 153 w 217"/>
                <a:gd name="T79" fmla="*/ 4 h 318"/>
                <a:gd name="T80" fmla="*/ 142 w 217"/>
                <a:gd name="T81" fmla="*/ 4 h 318"/>
                <a:gd name="T82" fmla="*/ 130 w 217"/>
                <a:gd name="T83" fmla="*/ 9 h 318"/>
                <a:gd name="T84" fmla="*/ 120 w 217"/>
                <a:gd name="T85" fmla="*/ 8 h 318"/>
                <a:gd name="T86" fmla="*/ 115 w 217"/>
                <a:gd name="T87" fmla="*/ 8 h 318"/>
                <a:gd name="T88" fmla="*/ 25 w 217"/>
                <a:gd name="T89" fmla="*/ 9 h 318"/>
                <a:gd name="T90" fmla="*/ 19 w 217"/>
                <a:gd name="T91" fmla="*/ 17 h 318"/>
                <a:gd name="T92" fmla="*/ 17 w 217"/>
                <a:gd name="T93" fmla="*/ 30 h 318"/>
                <a:gd name="T94" fmla="*/ 21 w 217"/>
                <a:gd name="T95" fmla="*/ 43 h 318"/>
                <a:gd name="T96" fmla="*/ 23 w 217"/>
                <a:gd name="T97" fmla="*/ 56 h 318"/>
                <a:gd name="T98" fmla="*/ 23 w 217"/>
                <a:gd name="T99" fmla="*/ 74 h 318"/>
                <a:gd name="T100" fmla="*/ 28 w 217"/>
                <a:gd name="T101" fmla="*/ 88 h 318"/>
                <a:gd name="T102" fmla="*/ 23 w 217"/>
                <a:gd name="T103" fmla="*/ 102 h 318"/>
                <a:gd name="T104" fmla="*/ 30 w 217"/>
                <a:gd name="T105" fmla="*/ 118 h 318"/>
                <a:gd name="T106" fmla="*/ 32 w 217"/>
                <a:gd name="T107" fmla="*/ 154 h 318"/>
                <a:gd name="T108" fmla="*/ 20 w 217"/>
                <a:gd name="T109" fmla="*/ 165 h 318"/>
                <a:gd name="T110" fmla="*/ 13 w 217"/>
                <a:gd name="T111" fmla="*/ 191 h 318"/>
                <a:gd name="T112" fmla="*/ 1 w 217"/>
                <a:gd name="T113" fmla="*/ 215 h 318"/>
                <a:gd name="T114" fmla="*/ 3 w 217"/>
                <a:gd name="T115" fmla="*/ 239 h 318"/>
                <a:gd name="T116" fmla="*/ 10 w 217"/>
                <a:gd name="T117" fmla="*/ 269 h 318"/>
                <a:gd name="T118" fmla="*/ 23 w 217"/>
                <a:gd name="T119" fmla="*/ 276 h 318"/>
                <a:gd name="T120" fmla="*/ 24 w 217"/>
                <a:gd name="T121" fmla="*/ 293 h 318"/>
                <a:gd name="T122" fmla="*/ 17 w 217"/>
                <a:gd name="T123" fmla="*/ 298 h 318"/>
                <a:gd name="T124" fmla="*/ 9 w 217"/>
                <a:gd name="T125" fmla="*/ 29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318">
                  <a:moveTo>
                    <a:pt x="7" y="300"/>
                  </a:moveTo>
                  <a:cubicBezTo>
                    <a:pt x="8" y="300"/>
                    <a:pt x="8" y="300"/>
                    <a:pt x="8" y="300"/>
                  </a:cubicBezTo>
                  <a:cubicBezTo>
                    <a:pt x="8" y="300"/>
                    <a:pt x="9" y="300"/>
                    <a:pt x="10" y="301"/>
                  </a:cubicBezTo>
                  <a:cubicBezTo>
                    <a:pt x="11" y="301"/>
                    <a:pt x="11" y="301"/>
                    <a:pt x="13" y="301"/>
                  </a:cubicBezTo>
                  <a:cubicBezTo>
                    <a:pt x="15" y="301"/>
                    <a:pt x="14" y="301"/>
                    <a:pt x="16" y="302"/>
                  </a:cubicBezTo>
                  <a:cubicBezTo>
                    <a:pt x="18" y="302"/>
                    <a:pt x="18" y="302"/>
                    <a:pt x="19" y="302"/>
                  </a:cubicBezTo>
                  <a:cubicBezTo>
                    <a:pt x="21" y="303"/>
                    <a:pt x="24" y="303"/>
                    <a:pt x="25" y="303"/>
                  </a:cubicBezTo>
                  <a:cubicBezTo>
                    <a:pt x="26" y="303"/>
                    <a:pt x="28" y="304"/>
                    <a:pt x="31" y="304"/>
                  </a:cubicBezTo>
                  <a:cubicBezTo>
                    <a:pt x="33" y="305"/>
                    <a:pt x="33" y="305"/>
                    <a:pt x="34" y="305"/>
                  </a:cubicBezTo>
                  <a:cubicBezTo>
                    <a:pt x="36" y="306"/>
                    <a:pt x="38" y="306"/>
                    <a:pt x="38" y="306"/>
                  </a:cubicBezTo>
                  <a:cubicBezTo>
                    <a:pt x="39" y="306"/>
                    <a:pt x="39" y="307"/>
                    <a:pt x="42" y="307"/>
                  </a:cubicBezTo>
                  <a:cubicBezTo>
                    <a:pt x="46" y="308"/>
                    <a:pt x="43" y="307"/>
                    <a:pt x="44" y="308"/>
                  </a:cubicBezTo>
                  <a:cubicBezTo>
                    <a:pt x="46" y="309"/>
                    <a:pt x="45" y="309"/>
                    <a:pt x="46" y="309"/>
                  </a:cubicBezTo>
                  <a:cubicBezTo>
                    <a:pt x="48" y="310"/>
                    <a:pt x="47" y="310"/>
                    <a:pt x="48" y="310"/>
                  </a:cubicBezTo>
                  <a:cubicBezTo>
                    <a:pt x="48" y="311"/>
                    <a:pt x="49" y="310"/>
                    <a:pt x="49" y="311"/>
                  </a:cubicBezTo>
                  <a:cubicBezTo>
                    <a:pt x="49" y="311"/>
                    <a:pt x="49" y="311"/>
                    <a:pt x="50" y="311"/>
                  </a:cubicBezTo>
                  <a:cubicBezTo>
                    <a:pt x="50" y="312"/>
                    <a:pt x="50" y="312"/>
                    <a:pt x="50" y="313"/>
                  </a:cubicBezTo>
                  <a:cubicBezTo>
                    <a:pt x="51" y="313"/>
                    <a:pt x="52" y="313"/>
                    <a:pt x="52" y="313"/>
                  </a:cubicBezTo>
                  <a:cubicBezTo>
                    <a:pt x="52" y="314"/>
                    <a:pt x="52" y="314"/>
                    <a:pt x="53" y="314"/>
                  </a:cubicBezTo>
                  <a:cubicBezTo>
                    <a:pt x="53" y="314"/>
                    <a:pt x="53" y="315"/>
                    <a:pt x="54" y="314"/>
                  </a:cubicBezTo>
                  <a:cubicBezTo>
                    <a:pt x="55" y="314"/>
                    <a:pt x="55" y="315"/>
                    <a:pt x="56" y="315"/>
                  </a:cubicBezTo>
                  <a:cubicBezTo>
                    <a:pt x="56" y="315"/>
                    <a:pt x="56" y="315"/>
                    <a:pt x="56" y="316"/>
                  </a:cubicBezTo>
                  <a:cubicBezTo>
                    <a:pt x="56" y="317"/>
                    <a:pt x="56" y="317"/>
                    <a:pt x="57" y="317"/>
                  </a:cubicBezTo>
                  <a:cubicBezTo>
                    <a:pt x="57" y="318"/>
                    <a:pt x="57" y="317"/>
                    <a:pt x="58" y="317"/>
                  </a:cubicBezTo>
                  <a:cubicBezTo>
                    <a:pt x="59" y="316"/>
                    <a:pt x="59" y="317"/>
                    <a:pt x="60" y="317"/>
                  </a:cubicBezTo>
                  <a:cubicBezTo>
                    <a:pt x="61" y="316"/>
                    <a:pt x="61" y="316"/>
                    <a:pt x="62" y="316"/>
                  </a:cubicBezTo>
                  <a:cubicBezTo>
                    <a:pt x="62" y="316"/>
                    <a:pt x="62" y="316"/>
                    <a:pt x="62" y="315"/>
                  </a:cubicBezTo>
                  <a:cubicBezTo>
                    <a:pt x="62" y="315"/>
                    <a:pt x="63" y="315"/>
                    <a:pt x="63" y="315"/>
                  </a:cubicBezTo>
                  <a:cubicBezTo>
                    <a:pt x="63" y="314"/>
                    <a:pt x="63" y="314"/>
                    <a:pt x="64" y="314"/>
                  </a:cubicBezTo>
                  <a:cubicBezTo>
                    <a:pt x="65" y="313"/>
                    <a:pt x="65" y="313"/>
                    <a:pt x="65" y="313"/>
                  </a:cubicBezTo>
                  <a:cubicBezTo>
                    <a:pt x="65" y="313"/>
                    <a:pt x="65" y="313"/>
                    <a:pt x="66" y="312"/>
                  </a:cubicBezTo>
                  <a:cubicBezTo>
                    <a:pt x="67" y="312"/>
                    <a:pt x="67" y="312"/>
                    <a:pt x="68" y="312"/>
                  </a:cubicBezTo>
                  <a:cubicBezTo>
                    <a:pt x="68" y="312"/>
                    <a:pt x="68" y="312"/>
                    <a:pt x="69" y="311"/>
                  </a:cubicBezTo>
                  <a:cubicBezTo>
                    <a:pt x="70" y="310"/>
                    <a:pt x="70" y="311"/>
                    <a:pt x="71" y="311"/>
                  </a:cubicBezTo>
                  <a:cubicBezTo>
                    <a:pt x="72" y="310"/>
                    <a:pt x="72" y="311"/>
                    <a:pt x="73" y="310"/>
                  </a:cubicBezTo>
                  <a:cubicBezTo>
                    <a:pt x="74" y="309"/>
                    <a:pt x="73" y="309"/>
                    <a:pt x="73" y="308"/>
                  </a:cubicBezTo>
                  <a:cubicBezTo>
                    <a:pt x="73" y="308"/>
                    <a:pt x="73" y="308"/>
                    <a:pt x="74" y="308"/>
                  </a:cubicBezTo>
                  <a:cubicBezTo>
                    <a:pt x="74" y="308"/>
                    <a:pt x="75" y="307"/>
                    <a:pt x="75" y="307"/>
                  </a:cubicBezTo>
                  <a:cubicBezTo>
                    <a:pt x="76" y="306"/>
                    <a:pt x="75" y="306"/>
                    <a:pt x="76" y="306"/>
                  </a:cubicBezTo>
                  <a:cubicBezTo>
                    <a:pt x="77" y="306"/>
                    <a:pt x="77" y="306"/>
                    <a:pt x="78" y="306"/>
                  </a:cubicBezTo>
                  <a:cubicBezTo>
                    <a:pt x="79" y="305"/>
                    <a:pt x="79" y="305"/>
                    <a:pt x="79" y="304"/>
                  </a:cubicBezTo>
                  <a:cubicBezTo>
                    <a:pt x="79" y="303"/>
                    <a:pt x="80" y="303"/>
                    <a:pt x="80" y="303"/>
                  </a:cubicBezTo>
                  <a:cubicBezTo>
                    <a:pt x="80" y="302"/>
                    <a:pt x="81" y="303"/>
                    <a:pt x="82" y="303"/>
                  </a:cubicBezTo>
                  <a:cubicBezTo>
                    <a:pt x="83" y="303"/>
                    <a:pt x="83" y="303"/>
                    <a:pt x="84" y="302"/>
                  </a:cubicBezTo>
                  <a:cubicBezTo>
                    <a:pt x="85" y="302"/>
                    <a:pt x="85" y="302"/>
                    <a:pt x="86" y="302"/>
                  </a:cubicBezTo>
                  <a:cubicBezTo>
                    <a:pt x="86" y="302"/>
                    <a:pt x="89" y="302"/>
                    <a:pt x="89" y="302"/>
                  </a:cubicBezTo>
                  <a:cubicBezTo>
                    <a:pt x="89" y="302"/>
                    <a:pt x="90" y="301"/>
                    <a:pt x="91" y="301"/>
                  </a:cubicBezTo>
                  <a:cubicBezTo>
                    <a:pt x="92" y="300"/>
                    <a:pt x="92" y="301"/>
                    <a:pt x="94" y="300"/>
                  </a:cubicBezTo>
                  <a:cubicBezTo>
                    <a:pt x="96" y="300"/>
                    <a:pt x="96" y="300"/>
                    <a:pt x="97" y="299"/>
                  </a:cubicBezTo>
                  <a:cubicBezTo>
                    <a:pt x="99" y="299"/>
                    <a:pt x="98" y="299"/>
                    <a:pt x="99" y="299"/>
                  </a:cubicBezTo>
                  <a:cubicBezTo>
                    <a:pt x="101" y="298"/>
                    <a:pt x="100" y="298"/>
                    <a:pt x="102" y="297"/>
                  </a:cubicBezTo>
                  <a:cubicBezTo>
                    <a:pt x="103" y="297"/>
                    <a:pt x="102" y="297"/>
                    <a:pt x="104" y="296"/>
                  </a:cubicBezTo>
                  <a:cubicBezTo>
                    <a:pt x="106" y="295"/>
                    <a:pt x="105" y="295"/>
                    <a:pt x="107" y="295"/>
                  </a:cubicBezTo>
                  <a:cubicBezTo>
                    <a:pt x="108" y="294"/>
                    <a:pt x="108" y="295"/>
                    <a:pt x="109" y="295"/>
                  </a:cubicBezTo>
                  <a:cubicBezTo>
                    <a:pt x="111" y="295"/>
                    <a:pt x="110" y="295"/>
                    <a:pt x="112" y="295"/>
                  </a:cubicBezTo>
                  <a:cubicBezTo>
                    <a:pt x="114" y="294"/>
                    <a:pt x="114" y="295"/>
                    <a:pt x="116" y="295"/>
                  </a:cubicBezTo>
                  <a:cubicBezTo>
                    <a:pt x="119" y="294"/>
                    <a:pt x="118" y="294"/>
                    <a:pt x="119" y="293"/>
                  </a:cubicBezTo>
                  <a:cubicBezTo>
                    <a:pt x="120" y="293"/>
                    <a:pt x="121" y="293"/>
                    <a:pt x="122" y="292"/>
                  </a:cubicBezTo>
                  <a:cubicBezTo>
                    <a:pt x="123" y="291"/>
                    <a:pt x="122" y="291"/>
                    <a:pt x="123" y="291"/>
                  </a:cubicBezTo>
                  <a:cubicBezTo>
                    <a:pt x="123" y="290"/>
                    <a:pt x="123" y="290"/>
                    <a:pt x="124" y="290"/>
                  </a:cubicBezTo>
                  <a:cubicBezTo>
                    <a:pt x="125" y="290"/>
                    <a:pt x="124" y="290"/>
                    <a:pt x="125" y="289"/>
                  </a:cubicBezTo>
                  <a:cubicBezTo>
                    <a:pt x="126" y="288"/>
                    <a:pt x="126" y="289"/>
                    <a:pt x="127" y="288"/>
                  </a:cubicBezTo>
                  <a:cubicBezTo>
                    <a:pt x="128" y="288"/>
                    <a:pt x="128" y="288"/>
                    <a:pt x="128" y="288"/>
                  </a:cubicBezTo>
                  <a:cubicBezTo>
                    <a:pt x="128" y="288"/>
                    <a:pt x="130" y="287"/>
                    <a:pt x="131" y="287"/>
                  </a:cubicBezTo>
                  <a:cubicBezTo>
                    <a:pt x="132" y="287"/>
                    <a:pt x="133" y="287"/>
                    <a:pt x="134" y="287"/>
                  </a:cubicBezTo>
                  <a:cubicBezTo>
                    <a:pt x="135" y="287"/>
                    <a:pt x="134" y="287"/>
                    <a:pt x="134" y="286"/>
                  </a:cubicBezTo>
                  <a:cubicBezTo>
                    <a:pt x="134" y="286"/>
                    <a:pt x="134" y="286"/>
                    <a:pt x="136" y="285"/>
                  </a:cubicBezTo>
                  <a:cubicBezTo>
                    <a:pt x="137" y="284"/>
                    <a:pt x="135" y="284"/>
                    <a:pt x="135" y="284"/>
                  </a:cubicBezTo>
                  <a:cubicBezTo>
                    <a:pt x="135" y="283"/>
                    <a:pt x="136" y="283"/>
                    <a:pt x="137" y="283"/>
                  </a:cubicBezTo>
                  <a:cubicBezTo>
                    <a:pt x="139" y="282"/>
                    <a:pt x="138" y="282"/>
                    <a:pt x="138" y="281"/>
                  </a:cubicBezTo>
                  <a:cubicBezTo>
                    <a:pt x="139" y="281"/>
                    <a:pt x="139" y="281"/>
                    <a:pt x="140" y="281"/>
                  </a:cubicBezTo>
                  <a:cubicBezTo>
                    <a:pt x="140" y="281"/>
                    <a:pt x="141" y="280"/>
                    <a:pt x="142" y="280"/>
                  </a:cubicBezTo>
                  <a:cubicBezTo>
                    <a:pt x="143" y="280"/>
                    <a:pt x="143" y="280"/>
                    <a:pt x="145" y="280"/>
                  </a:cubicBezTo>
                  <a:cubicBezTo>
                    <a:pt x="147" y="279"/>
                    <a:pt x="147" y="279"/>
                    <a:pt x="148" y="278"/>
                  </a:cubicBezTo>
                  <a:cubicBezTo>
                    <a:pt x="150" y="278"/>
                    <a:pt x="151" y="277"/>
                    <a:pt x="153" y="277"/>
                  </a:cubicBezTo>
                  <a:cubicBezTo>
                    <a:pt x="155" y="277"/>
                    <a:pt x="154" y="276"/>
                    <a:pt x="155" y="275"/>
                  </a:cubicBezTo>
                  <a:cubicBezTo>
                    <a:pt x="156" y="274"/>
                    <a:pt x="156" y="275"/>
                    <a:pt x="157" y="274"/>
                  </a:cubicBezTo>
                  <a:cubicBezTo>
                    <a:pt x="158" y="274"/>
                    <a:pt x="158" y="274"/>
                    <a:pt x="160" y="273"/>
                  </a:cubicBezTo>
                  <a:cubicBezTo>
                    <a:pt x="161" y="272"/>
                    <a:pt x="160" y="272"/>
                    <a:pt x="161" y="271"/>
                  </a:cubicBezTo>
                  <a:cubicBezTo>
                    <a:pt x="162" y="270"/>
                    <a:pt x="161" y="271"/>
                    <a:pt x="162" y="270"/>
                  </a:cubicBezTo>
                  <a:cubicBezTo>
                    <a:pt x="163" y="270"/>
                    <a:pt x="163" y="270"/>
                    <a:pt x="164" y="270"/>
                  </a:cubicBezTo>
                  <a:cubicBezTo>
                    <a:pt x="164" y="269"/>
                    <a:pt x="165" y="269"/>
                    <a:pt x="165" y="269"/>
                  </a:cubicBezTo>
                  <a:cubicBezTo>
                    <a:pt x="165" y="269"/>
                    <a:pt x="166" y="269"/>
                    <a:pt x="167" y="268"/>
                  </a:cubicBezTo>
                  <a:cubicBezTo>
                    <a:pt x="168" y="268"/>
                    <a:pt x="168" y="268"/>
                    <a:pt x="169" y="268"/>
                  </a:cubicBezTo>
                  <a:cubicBezTo>
                    <a:pt x="170" y="267"/>
                    <a:pt x="170" y="267"/>
                    <a:pt x="171" y="267"/>
                  </a:cubicBezTo>
                  <a:cubicBezTo>
                    <a:pt x="172" y="267"/>
                    <a:pt x="172" y="267"/>
                    <a:pt x="172" y="267"/>
                  </a:cubicBezTo>
                  <a:cubicBezTo>
                    <a:pt x="173" y="266"/>
                    <a:pt x="173" y="266"/>
                    <a:pt x="174" y="266"/>
                  </a:cubicBezTo>
                  <a:cubicBezTo>
                    <a:pt x="175" y="266"/>
                    <a:pt x="175" y="266"/>
                    <a:pt x="176" y="266"/>
                  </a:cubicBezTo>
                  <a:cubicBezTo>
                    <a:pt x="176" y="266"/>
                    <a:pt x="177" y="266"/>
                    <a:pt x="178" y="266"/>
                  </a:cubicBezTo>
                  <a:cubicBezTo>
                    <a:pt x="179" y="266"/>
                    <a:pt x="179" y="266"/>
                    <a:pt x="179" y="266"/>
                  </a:cubicBezTo>
                  <a:cubicBezTo>
                    <a:pt x="180" y="266"/>
                    <a:pt x="180" y="266"/>
                    <a:pt x="180" y="266"/>
                  </a:cubicBezTo>
                  <a:cubicBezTo>
                    <a:pt x="180" y="266"/>
                    <a:pt x="180" y="266"/>
                    <a:pt x="180" y="265"/>
                  </a:cubicBezTo>
                  <a:cubicBezTo>
                    <a:pt x="180" y="264"/>
                    <a:pt x="180" y="265"/>
                    <a:pt x="179" y="265"/>
                  </a:cubicBezTo>
                  <a:cubicBezTo>
                    <a:pt x="178" y="265"/>
                    <a:pt x="178" y="264"/>
                    <a:pt x="177" y="264"/>
                  </a:cubicBezTo>
                  <a:cubicBezTo>
                    <a:pt x="177" y="263"/>
                    <a:pt x="179" y="263"/>
                    <a:pt x="179" y="263"/>
                  </a:cubicBezTo>
                  <a:cubicBezTo>
                    <a:pt x="180" y="263"/>
                    <a:pt x="181" y="263"/>
                    <a:pt x="181" y="263"/>
                  </a:cubicBezTo>
                  <a:cubicBezTo>
                    <a:pt x="182" y="263"/>
                    <a:pt x="183" y="263"/>
                    <a:pt x="183" y="263"/>
                  </a:cubicBezTo>
                  <a:cubicBezTo>
                    <a:pt x="183" y="263"/>
                    <a:pt x="183" y="263"/>
                    <a:pt x="184" y="263"/>
                  </a:cubicBezTo>
                  <a:cubicBezTo>
                    <a:pt x="184" y="263"/>
                    <a:pt x="184" y="263"/>
                    <a:pt x="184" y="263"/>
                  </a:cubicBezTo>
                  <a:cubicBezTo>
                    <a:pt x="184" y="264"/>
                    <a:pt x="184" y="264"/>
                    <a:pt x="184" y="264"/>
                  </a:cubicBezTo>
                  <a:cubicBezTo>
                    <a:pt x="184" y="264"/>
                    <a:pt x="184" y="264"/>
                    <a:pt x="184" y="265"/>
                  </a:cubicBezTo>
                  <a:cubicBezTo>
                    <a:pt x="184" y="265"/>
                    <a:pt x="184" y="265"/>
                    <a:pt x="184" y="265"/>
                  </a:cubicBezTo>
                  <a:cubicBezTo>
                    <a:pt x="185" y="265"/>
                    <a:pt x="184" y="266"/>
                    <a:pt x="185" y="266"/>
                  </a:cubicBezTo>
                  <a:cubicBezTo>
                    <a:pt x="185" y="266"/>
                    <a:pt x="185" y="266"/>
                    <a:pt x="186" y="266"/>
                  </a:cubicBezTo>
                  <a:cubicBezTo>
                    <a:pt x="186" y="266"/>
                    <a:pt x="187" y="266"/>
                    <a:pt x="188" y="266"/>
                  </a:cubicBezTo>
                  <a:cubicBezTo>
                    <a:pt x="188" y="266"/>
                    <a:pt x="189" y="266"/>
                    <a:pt x="189" y="267"/>
                  </a:cubicBezTo>
                  <a:cubicBezTo>
                    <a:pt x="190" y="267"/>
                    <a:pt x="190" y="267"/>
                    <a:pt x="191" y="266"/>
                  </a:cubicBezTo>
                  <a:cubicBezTo>
                    <a:pt x="191" y="266"/>
                    <a:pt x="190" y="266"/>
                    <a:pt x="190" y="266"/>
                  </a:cubicBezTo>
                  <a:cubicBezTo>
                    <a:pt x="190" y="265"/>
                    <a:pt x="190" y="265"/>
                    <a:pt x="190" y="265"/>
                  </a:cubicBezTo>
                  <a:cubicBezTo>
                    <a:pt x="190" y="264"/>
                    <a:pt x="190" y="264"/>
                    <a:pt x="189" y="264"/>
                  </a:cubicBezTo>
                  <a:cubicBezTo>
                    <a:pt x="189" y="265"/>
                    <a:pt x="189" y="264"/>
                    <a:pt x="189" y="264"/>
                  </a:cubicBezTo>
                  <a:cubicBezTo>
                    <a:pt x="188" y="263"/>
                    <a:pt x="189" y="263"/>
                    <a:pt x="189" y="263"/>
                  </a:cubicBezTo>
                  <a:cubicBezTo>
                    <a:pt x="190" y="262"/>
                    <a:pt x="190" y="261"/>
                    <a:pt x="190" y="260"/>
                  </a:cubicBezTo>
                  <a:cubicBezTo>
                    <a:pt x="191" y="259"/>
                    <a:pt x="190" y="261"/>
                    <a:pt x="190" y="261"/>
                  </a:cubicBezTo>
                  <a:cubicBezTo>
                    <a:pt x="190" y="261"/>
                    <a:pt x="190" y="262"/>
                    <a:pt x="190" y="263"/>
                  </a:cubicBezTo>
                  <a:cubicBezTo>
                    <a:pt x="190" y="264"/>
                    <a:pt x="190" y="263"/>
                    <a:pt x="191" y="264"/>
                  </a:cubicBezTo>
                  <a:cubicBezTo>
                    <a:pt x="191" y="265"/>
                    <a:pt x="191" y="265"/>
                    <a:pt x="191" y="266"/>
                  </a:cubicBezTo>
                  <a:cubicBezTo>
                    <a:pt x="192" y="266"/>
                    <a:pt x="192" y="266"/>
                    <a:pt x="193" y="266"/>
                  </a:cubicBezTo>
                  <a:cubicBezTo>
                    <a:pt x="193" y="267"/>
                    <a:pt x="193" y="267"/>
                    <a:pt x="194" y="267"/>
                  </a:cubicBezTo>
                  <a:cubicBezTo>
                    <a:pt x="195" y="267"/>
                    <a:pt x="195" y="267"/>
                    <a:pt x="195" y="267"/>
                  </a:cubicBezTo>
                  <a:cubicBezTo>
                    <a:pt x="195" y="267"/>
                    <a:pt x="195" y="267"/>
                    <a:pt x="196" y="267"/>
                  </a:cubicBezTo>
                  <a:cubicBezTo>
                    <a:pt x="197" y="267"/>
                    <a:pt x="198" y="266"/>
                    <a:pt x="199" y="266"/>
                  </a:cubicBezTo>
                  <a:cubicBezTo>
                    <a:pt x="200" y="266"/>
                    <a:pt x="201" y="266"/>
                    <a:pt x="202" y="266"/>
                  </a:cubicBezTo>
                  <a:cubicBezTo>
                    <a:pt x="202" y="266"/>
                    <a:pt x="203" y="266"/>
                    <a:pt x="203" y="266"/>
                  </a:cubicBezTo>
                  <a:cubicBezTo>
                    <a:pt x="204" y="266"/>
                    <a:pt x="204" y="266"/>
                    <a:pt x="205" y="265"/>
                  </a:cubicBezTo>
                  <a:cubicBezTo>
                    <a:pt x="206" y="264"/>
                    <a:pt x="206" y="264"/>
                    <a:pt x="206" y="263"/>
                  </a:cubicBezTo>
                  <a:cubicBezTo>
                    <a:pt x="207" y="263"/>
                    <a:pt x="207" y="263"/>
                    <a:pt x="207" y="262"/>
                  </a:cubicBezTo>
                  <a:cubicBezTo>
                    <a:pt x="208" y="261"/>
                    <a:pt x="207" y="261"/>
                    <a:pt x="207" y="260"/>
                  </a:cubicBezTo>
                  <a:cubicBezTo>
                    <a:pt x="207" y="259"/>
                    <a:pt x="207" y="260"/>
                    <a:pt x="208" y="259"/>
                  </a:cubicBezTo>
                  <a:cubicBezTo>
                    <a:pt x="208" y="258"/>
                    <a:pt x="208" y="258"/>
                    <a:pt x="209" y="257"/>
                  </a:cubicBezTo>
                  <a:cubicBezTo>
                    <a:pt x="210" y="256"/>
                    <a:pt x="209" y="256"/>
                    <a:pt x="210" y="256"/>
                  </a:cubicBezTo>
                  <a:cubicBezTo>
                    <a:pt x="210" y="255"/>
                    <a:pt x="210" y="255"/>
                    <a:pt x="210" y="255"/>
                  </a:cubicBezTo>
                  <a:cubicBezTo>
                    <a:pt x="211" y="254"/>
                    <a:pt x="211" y="254"/>
                    <a:pt x="211" y="253"/>
                  </a:cubicBezTo>
                  <a:cubicBezTo>
                    <a:pt x="212" y="253"/>
                    <a:pt x="212" y="253"/>
                    <a:pt x="212" y="253"/>
                  </a:cubicBezTo>
                  <a:cubicBezTo>
                    <a:pt x="213" y="252"/>
                    <a:pt x="213" y="252"/>
                    <a:pt x="213" y="252"/>
                  </a:cubicBezTo>
                  <a:cubicBezTo>
                    <a:pt x="214" y="251"/>
                    <a:pt x="214" y="251"/>
                    <a:pt x="214" y="251"/>
                  </a:cubicBezTo>
                  <a:cubicBezTo>
                    <a:pt x="215" y="250"/>
                    <a:pt x="216" y="250"/>
                    <a:pt x="216" y="250"/>
                  </a:cubicBezTo>
                  <a:cubicBezTo>
                    <a:pt x="217" y="249"/>
                    <a:pt x="217" y="249"/>
                    <a:pt x="217" y="249"/>
                  </a:cubicBezTo>
                  <a:cubicBezTo>
                    <a:pt x="217" y="248"/>
                    <a:pt x="217" y="248"/>
                    <a:pt x="217" y="248"/>
                  </a:cubicBezTo>
                  <a:cubicBezTo>
                    <a:pt x="216" y="247"/>
                    <a:pt x="216" y="247"/>
                    <a:pt x="216" y="247"/>
                  </a:cubicBezTo>
                  <a:cubicBezTo>
                    <a:pt x="216" y="247"/>
                    <a:pt x="215" y="247"/>
                    <a:pt x="215" y="247"/>
                  </a:cubicBezTo>
                  <a:cubicBezTo>
                    <a:pt x="214" y="247"/>
                    <a:pt x="213" y="247"/>
                    <a:pt x="213" y="246"/>
                  </a:cubicBezTo>
                  <a:cubicBezTo>
                    <a:pt x="212" y="246"/>
                    <a:pt x="212" y="246"/>
                    <a:pt x="211" y="245"/>
                  </a:cubicBezTo>
                  <a:cubicBezTo>
                    <a:pt x="211" y="244"/>
                    <a:pt x="211" y="244"/>
                    <a:pt x="210" y="244"/>
                  </a:cubicBezTo>
                  <a:cubicBezTo>
                    <a:pt x="209" y="243"/>
                    <a:pt x="209" y="243"/>
                    <a:pt x="209" y="242"/>
                  </a:cubicBezTo>
                  <a:cubicBezTo>
                    <a:pt x="208" y="241"/>
                    <a:pt x="208" y="241"/>
                    <a:pt x="208" y="240"/>
                  </a:cubicBezTo>
                  <a:cubicBezTo>
                    <a:pt x="208" y="238"/>
                    <a:pt x="207" y="239"/>
                    <a:pt x="207" y="239"/>
                  </a:cubicBezTo>
                  <a:cubicBezTo>
                    <a:pt x="207" y="239"/>
                    <a:pt x="204" y="239"/>
                    <a:pt x="203" y="239"/>
                  </a:cubicBezTo>
                  <a:cubicBezTo>
                    <a:pt x="202" y="239"/>
                    <a:pt x="202" y="239"/>
                    <a:pt x="202" y="238"/>
                  </a:cubicBezTo>
                  <a:cubicBezTo>
                    <a:pt x="201" y="237"/>
                    <a:pt x="201" y="237"/>
                    <a:pt x="201" y="237"/>
                  </a:cubicBezTo>
                  <a:cubicBezTo>
                    <a:pt x="200" y="237"/>
                    <a:pt x="199" y="237"/>
                    <a:pt x="199" y="236"/>
                  </a:cubicBezTo>
                  <a:cubicBezTo>
                    <a:pt x="199" y="236"/>
                    <a:pt x="198" y="236"/>
                    <a:pt x="198" y="235"/>
                  </a:cubicBezTo>
                  <a:cubicBezTo>
                    <a:pt x="197" y="234"/>
                    <a:pt x="196" y="235"/>
                    <a:pt x="196" y="234"/>
                  </a:cubicBezTo>
                  <a:cubicBezTo>
                    <a:pt x="195" y="234"/>
                    <a:pt x="196" y="233"/>
                    <a:pt x="195" y="232"/>
                  </a:cubicBezTo>
                  <a:cubicBezTo>
                    <a:pt x="195" y="231"/>
                    <a:pt x="195" y="231"/>
                    <a:pt x="195" y="231"/>
                  </a:cubicBezTo>
                  <a:cubicBezTo>
                    <a:pt x="195" y="230"/>
                    <a:pt x="194" y="230"/>
                    <a:pt x="195" y="229"/>
                  </a:cubicBezTo>
                  <a:cubicBezTo>
                    <a:pt x="195" y="228"/>
                    <a:pt x="195" y="227"/>
                    <a:pt x="194" y="226"/>
                  </a:cubicBezTo>
                  <a:cubicBezTo>
                    <a:pt x="194" y="226"/>
                    <a:pt x="193" y="226"/>
                    <a:pt x="192" y="226"/>
                  </a:cubicBezTo>
                  <a:cubicBezTo>
                    <a:pt x="192" y="226"/>
                    <a:pt x="192" y="226"/>
                    <a:pt x="192" y="226"/>
                  </a:cubicBezTo>
                  <a:cubicBezTo>
                    <a:pt x="192" y="226"/>
                    <a:pt x="191" y="225"/>
                    <a:pt x="190" y="225"/>
                  </a:cubicBezTo>
                  <a:cubicBezTo>
                    <a:pt x="189" y="225"/>
                    <a:pt x="190" y="225"/>
                    <a:pt x="191" y="224"/>
                  </a:cubicBezTo>
                  <a:cubicBezTo>
                    <a:pt x="191" y="223"/>
                    <a:pt x="190" y="223"/>
                    <a:pt x="190" y="222"/>
                  </a:cubicBezTo>
                  <a:cubicBezTo>
                    <a:pt x="190" y="220"/>
                    <a:pt x="190" y="220"/>
                    <a:pt x="190" y="219"/>
                  </a:cubicBezTo>
                  <a:cubicBezTo>
                    <a:pt x="190" y="218"/>
                    <a:pt x="190" y="219"/>
                    <a:pt x="189" y="219"/>
                  </a:cubicBezTo>
                  <a:cubicBezTo>
                    <a:pt x="188" y="218"/>
                    <a:pt x="188" y="219"/>
                    <a:pt x="187" y="219"/>
                  </a:cubicBezTo>
                  <a:cubicBezTo>
                    <a:pt x="186" y="218"/>
                    <a:pt x="187" y="217"/>
                    <a:pt x="187" y="216"/>
                  </a:cubicBezTo>
                  <a:cubicBezTo>
                    <a:pt x="187" y="216"/>
                    <a:pt x="186" y="215"/>
                    <a:pt x="186" y="215"/>
                  </a:cubicBezTo>
                  <a:cubicBezTo>
                    <a:pt x="186" y="215"/>
                    <a:pt x="185" y="215"/>
                    <a:pt x="185" y="213"/>
                  </a:cubicBezTo>
                  <a:cubicBezTo>
                    <a:pt x="185" y="212"/>
                    <a:pt x="185" y="213"/>
                    <a:pt x="186" y="212"/>
                  </a:cubicBezTo>
                  <a:cubicBezTo>
                    <a:pt x="187" y="212"/>
                    <a:pt x="187" y="211"/>
                    <a:pt x="187" y="210"/>
                  </a:cubicBezTo>
                  <a:cubicBezTo>
                    <a:pt x="186" y="209"/>
                    <a:pt x="186" y="210"/>
                    <a:pt x="185" y="210"/>
                  </a:cubicBezTo>
                  <a:cubicBezTo>
                    <a:pt x="184" y="209"/>
                    <a:pt x="184" y="209"/>
                    <a:pt x="184" y="208"/>
                  </a:cubicBezTo>
                  <a:cubicBezTo>
                    <a:pt x="185" y="207"/>
                    <a:pt x="185" y="207"/>
                    <a:pt x="186" y="207"/>
                  </a:cubicBezTo>
                  <a:cubicBezTo>
                    <a:pt x="187" y="207"/>
                    <a:pt x="187" y="206"/>
                    <a:pt x="188" y="206"/>
                  </a:cubicBezTo>
                  <a:cubicBezTo>
                    <a:pt x="189" y="205"/>
                    <a:pt x="188" y="205"/>
                    <a:pt x="188" y="204"/>
                  </a:cubicBezTo>
                  <a:cubicBezTo>
                    <a:pt x="188" y="204"/>
                    <a:pt x="188" y="203"/>
                    <a:pt x="188" y="202"/>
                  </a:cubicBezTo>
                  <a:cubicBezTo>
                    <a:pt x="189" y="201"/>
                    <a:pt x="188" y="202"/>
                    <a:pt x="188" y="201"/>
                  </a:cubicBezTo>
                  <a:cubicBezTo>
                    <a:pt x="188" y="200"/>
                    <a:pt x="188" y="200"/>
                    <a:pt x="188" y="200"/>
                  </a:cubicBezTo>
                  <a:cubicBezTo>
                    <a:pt x="188" y="199"/>
                    <a:pt x="189" y="198"/>
                    <a:pt x="189" y="198"/>
                  </a:cubicBezTo>
                  <a:cubicBezTo>
                    <a:pt x="190" y="197"/>
                    <a:pt x="189" y="197"/>
                    <a:pt x="189" y="196"/>
                  </a:cubicBezTo>
                  <a:cubicBezTo>
                    <a:pt x="189" y="194"/>
                    <a:pt x="189" y="195"/>
                    <a:pt x="190" y="193"/>
                  </a:cubicBezTo>
                  <a:cubicBezTo>
                    <a:pt x="191" y="192"/>
                    <a:pt x="190" y="193"/>
                    <a:pt x="190" y="192"/>
                  </a:cubicBezTo>
                  <a:cubicBezTo>
                    <a:pt x="190" y="191"/>
                    <a:pt x="190" y="191"/>
                    <a:pt x="190" y="190"/>
                  </a:cubicBezTo>
                  <a:cubicBezTo>
                    <a:pt x="190" y="189"/>
                    <a:pt x="190" y="189"/>
                    <a:pt x="191" y="188"/>
                  </a:cubicBezTo>
                  <a:cubicBezTo>
                    <a:pt x="191" y="187"/>
                    <a:pt x="190" y="187"/>
                    <a:pt x="189" y="187"/>
                  </a:cubicBezTo>
                  <a:cubicBezTo>
                    <a:pt x="189" y="186"/>
                    <a:pt x="189" y="187"/>
                    <a:pt x="188" y="187"/>
                  </a:cubicBezTo>
                  <a:cubicBezTo>
                    <a:pt x="188" y="187"/>
                    <a:pt x="186" y="186"/>
                    <a:pt x="186" y="186"/>
                  </a:cubicBezTo>
                  <a:cubicBezTo>
                    <a:pt x="186" y="185"/>
                    <a:pt x="184" y="184"/>
                    <a:pt x="184" y="183"/>
                  </a:cubicBezTo>
                  <a:cubicBezTo>
                    <a:pt x="184" y="183"/>
                    <a:pt x="184" y="183"/>
                    <a:pt x="184" y="182"/>
                  </a:cubicBezTo>
                  <a:cubicBezTo>
                    <a:pt x="184" y="182"/>
                    <a:pt x="184" y="181"/>
                    <a:pt x="184" y="179"/>
                  </a:cubicBezTo>
                  <a:cubicBezTo>
                    <a:pt x="184" y="178"/>
                    <a:pt x="184" y="179"/>
                    <a:pt x="184" y="178"/>
                  </a:cubicBezTo>
                  <a:cubicBezTo>
                    <a:pt x="184" y="177"/>
                    <a:pt x="184" y="177"/>
                    <a:pt x="185" y="176"/>
                  </a:cubicBezTo>
                  <a:cubicBezTo>
                    <a:pt x="186" y="176"/>
                    <a:pt x="186" y="175"/>
                    <a:pt x="187" y="175"/>
                  </a:cubicBezTo>
                  <a:cubicBezTo>
                    <a:pt x="187" y="174"/>
                    <a:pt x="187" y="174"/>
                    <a:pt x="187" y="173"/>
                  </a:cubicBezTo>
                  <a:cubicBezTo>
                    <a:pt x="188" y="172"/>
                    <a:pt x="187" y="172"/>
                    <a:pt x="188" y="172"/>
                  </a:cubicBezTo>
                  <a:cubicBezTo>
                    <a:pt x="188" y="171"/>
                    <a:pt x="188" y="171"/>
                    <a:pt x="189" y="171"/>
                  </a:cubicBezTo>
                  <a:cubicBezTo>
                    <a:pt x="190" y="171"/>
                    <a:pt x="189" y="171"/>
                    <a:pt x="189" y="170"/>
                  </a:cubicBezTo>
                  <a:cubicBezTo>
                    <a:pt x="189" y="169"/>
                    <a:pt x="188" y="169"/>
                    <a:pt x="188" y="169"/>
                  </a:cubicBezTo>
                  <a:cubicBezTo>
                    <a:pt x="188" y="168"/>
                    <a:pt x="189" y="168"/>
                    <a:pt x="189" y="168"/>
                  </a:cubicBezTo>
                  <a:cubicBezTo>
                    <a:pt x="190" y="168"/>
                    <a:pt x="189" y="167"/>
                    <a:pt x="189" y="167"/>
                  </a:cubicBezTo>
                  <a:cubicBezTo>
                    <a:pt x="189" y="167"/>
                    <a:pt x="189" y="166"/>
                    <a:pt x="189" y="166"/>
                  </a:cubicBezTo>
                  <a:cubicBezTo>
                    <a:pt x="189" y="165"/>
                    <a:pt x="189" y="165"/>
                    <a:pt x="189" y="164"/>
                  </a:cubicBezTo>
                  <a:cubicBezTo>
                    <a:pt x="190" y="163"/>
                    <a:pt x="189" y="163"/>
                    <a:pt x="189" y="163"/>
                  </a:cubicBezTo>
                  <a:cubicBezTo>
                    <a:pt x="189" y="163"/>
                    <a:pt x="188" y="160"/>
                    <a:pt x="188" y="159"/>
                  </a:cubicBezTo>
                  <a:cubicBezTo>
                    <a:pt x="188" y="159"/>
                    <a:pt x="187" y="158"/>
                    <a:pt x="187" y="157"/>
                  </a:cubicBezTo>
                  <a:cubicBezTo>
                    <a:pt x="188" y="157"/>
                    <a:pt x="187" y="157"/>
                    <a:pt x="187" y="156"/>
                  </a:cubicBezTo>
                  <a:cubicBezTo>
                    <a:pt x="187" y="155"/>
                    <a:pt x="187" y="155"/>
                    <a:pt x="187" y="154"/>
                  </a:cubicBezTo>
                  <a:cubicBezTo>
                    <a:pt x="187" y="154"/>
                    <a:pt x="187" y="153"/>
                    <a:pt x="187" y="152"/>
                  </a:cubicBezTo>
                  <a:cubicBezTo>
                    <a:pt x="187" y="151"/>
                    <a:pt x="187" y="151"/>
                    <a:pt x="187" y="150"/>
                  </a:cubicBezTo>
                  <a:cubicBezTo>
                    <a:pt x="188" y="149"/>
                    <a:pt x="188" y="149"/>
                    <a:pt x="188" y="148"/>
                  </a:cubicBezTo>
                  <a:cubicBezTo>
                    <a:pt x="188" y="148"/>
                    <a:pt x="188" y="147"/>
                    <a:pt x="188" y="147"/>
                  </a:cubicBezTo>
                  <a:cubicBezTo>
                    <a:pt x="187" y="146"/>
                    <a:pt x="187" y="146"/>
                    <a:pt x="187" y="146"/>
                  </a:cubicBezTo>
                  <a:cubicBezTo>
                    <a:pt x="187" y="146"/>
                    <a:pt x="189" y="146"/>
                    <a:pt x="189" y="145"/>
                  </a:cubicBezTo>
                  <a:cubicBezTo>
                    <a:pt x="189" y="144"/>
                    <a:pt x="189" y="145"/>
                    <a:pt x="190" y="144"/>
                  </a:cubicBezTo>
                  <a:cubicBezTo>
                    <a:pt x="191" y="144"/>
                    <a:pt x="191" y="144"/>
                    <a:pt x="191" y="144"/>
                  </a:cubicBezTo>
                  <a:cubicBezTo>
                    <a:pt x="191" y="144"/>
                    <a:pt x="192" y="143"/>
                    <a:pt x="193" y="143"/>
                  </a:cubicBezTo>
                  <a:cubicBezTo>
                    <a:pt x="193" y="142"/>
                    <a:pt x="194" y="142"/>
                    <a:pt x="194" y="141"/>
                  </a:cubicBezTo>
                  <a:cubicBezTo>
                    <a:pt x="195" y="141"/>
                    <a:pt x="194" y="141"/>
                    <a:pt x="194" y="140"/>
                  </a:cubicBezTo>
                  <a:cubicBezTo>
                    <a:pt x="194" y="139"/>
                    <a:pt x="193" y="139"/>
                    <a:pt x="194" y="139"/>
                  </a:cubicBezTo>
                  <a:cubicBezTo>
                    <a:pt x="194" y="138"/>
                    <a:pt x="194" y="138"/>
                    <a:pt x="193" y="137"/>
                  </a:cubicBezTo>
                  <a:cubicBezTo>
                    <a:pt x="192" y="137"/>
                    <a:pt x="192" y="137"/>
                    <a:pt x="191" y="136"/>
                  </a:cubicBezTo>
                  <a:cubicBezTo>
                    <a:pt x="191" y="136"/>
                    <a:pt x="190" y="135"/>
                    <a:pt x="190" y="135"/>
                  </a:cubicBezTo>
                  <a:cubicBezTo>
                    <a:pt x="190" y="133"/>
                    <a:pt x="190" y="133"/>
                    <a:pt x="190" y="133"/>
                  </a:cubicBezTo>
                  <a:cubicBezTo>
                    <a:pt x="189" y="132"/>
                    <a:pt x="189" y="132"/>
                    <a:pt x="189" y="132"/>
                  </a:cubicBezTo>
                  <a:cubicBezTo>
                    <a:pt x="189" y="131"/>
                    <a:pt x="189" y="131"/>
                    <a:pt x="189" y="131"/>
                  </a:cubicBezTo>
                  <a:cubicBezTo>
                    <a:pt x="187" y="131"/>
                    <a:pt x="187" y="131"/>
                    <a:pt x="187" y="131"/>
                  </a:cubicBezTo>
                  <a:cubicBezTo>
                    <a:pt x="187" y="131"/>
                    <a:pt x="187" y="130"/>
                    <a:pt x="187" y="130"/>
                  </a:cubicBezTo>
                  <a:cubicBezTo>
                    <a:pt x="186" y="129"/>
                    <a:pt x="186" y="130"/>
                    <a:pt x="185" y="129"/>
                  </a:cubicBezTo>
                  <a:cubicBezTo>
                    <a:pt x="185" y="129"/>
                    <a:pt x="184" y="129"/>
                    <a:pt x="184" y="129"/>
                  </a:cubicBezTo>
                  <a:cubicBezTo>
                    <a:pt x="184" y="129"/>
                    <a:pt x="184" y="128"/>
                    <a:pt x="183" y="128"/>
                  </a:cubicBezTo>
                  <a:cubicBezTo>
                    <a:pt x="182" y="127"/>
                    <a:pt x="182" y="127"/>
                    <a:pt x="181" y="127"/>
                  </a:cubicBezTo>
                  <a:cubicBezTo>
                    <a:pt x="181" y="127"/>
                    <a:pt x="181" y="126"/>
                    <a:pt x="181" y="126"/>
                  </a:cubicBezTo>
                  <a:cubicBezTo>
                    <a:pt x="181" y="125"/>
                    <a:pt x="180" y="125"/>
                    <a:pt x="179" y="125"/>
                  </a:cubicBezTo>
                  <a:cubicBezTo>
                    <a:pt x="179" y="124"/>
                    <a:pt x="178" y="124"/>
                    <a:pt x="178" y="122"/>
                  </a:cubicBezTo>
                  <a:cubicBezTo>
                    <a:pt x="178" y="121"/>
                    <a:pt x="178" y="122"/>
                    <a:pt x="178" y="121"/>
                  </a:cubicBezTo>
                  <a:cubicBezTo>
                    <a:pt x="178" y="120"/>
                    <a:pt x="177" y="120"/>
                    <a:pt x="177" y="119"/>
                  </a:cubicBezTo>
                  <a:cubicBezTo>
                    <a:pt x="177" y="119"/>
                    <a:pt x="177" y="118"/>
                    <a:pt x="178" y="118"/>
                  </a:cubicBezTo>
                  <a:cubicBezTo>
                    <a:pt x="179" y="118"/>
                    <a:pt x="180" y="118"/>
                    <a:pt x="180" y="118"/>
                  </a:cubicBezTo>
                  <a:cubicBezTo>
                    <a:pt x="180" y="118"/>
                    <a:pt x="179" y="117"/>
                    <a:pt x="180" y="117"/>
                  </a:cubicBezTo>
                  <a:cubicBezTo>
                    <a:pt x="181" y="117"/>
                    <a:pt x="181" y="117"/>
                    <a:pt x="181" y="117"/>
                  </a:cubicBezTo>
                  <a:cubicBezTo>
                    <a:pt x="182" y="118"/>
                    <a:pt x="182" y="117"/>
                    <a:pt x="183" y="117"/>
                  </a:cubicBezTo>
                  <a:cubicBezTo>
                    <a:pt x="183" y="117"/>
                    <a:pt x="183" y="116"/>
                    <a:pt x="183" y="115"/>
                  </a:cubicBezTo>
                  <a:cubicBezTo>
                    <a:pt x="183" y="114"/>
                    <a:pt x="184" y="114"/>
                    <a:pt x="184" y="114"/>
                  </a:cubicBezTo>
                  <a:cubicBezTo>
                    <a:pt x="185" y="113"/>
                    <a:pt x="184" y="113"/>
                    <a:pt x="183" y="113"/>
                  </a:cubicBezTo>
                  <a:cubicBezTo>
                    <a:pt x="183" y="112"/>
                    <a:pt x="184" y="112"/>
                    <a:pt x="184" y="111"/>
                  </a:cubicBezTo>
                  <a:cubicBezTo>
                    <a:pt x="184" y="110"/>
                    <a:pt x="184" y="110"/>
                    <a:pt x="184" y="110"/>
                  </a:cubicBezTo>
                  <a:cubicBezTo>
                    <a:pt x="183" y="109"/>
                    <a:pt x="183" y="109"/>
                    <a:pt x="183" y="108"/>
                  </a:cubicBezTo>
                  <a:cubicBezTo>
                    <a:pt x="182" y="107"/>
                    <a:pt x="182" y="108"/>
                    <a:pt x="182" y="107"/>
                  </a:cubicBezTo>
                  <a:cubicBezTo>
                    <a:pt x="181" y="106"/>
                    <a:pt x="181" y="106"/>
                    <a:pt x="181" y="105"/>
                  </a:cubicBezTo>
                  <a:cubicBezTo>
                    <a:pt x="180" y="104"/>
                    <a:pt x="181" y="104"/>
                    <a:pt x="181" y="104"/>
                  </a:cubicBezTo>
                  <a:cubicBezTo>
                    <a:pt x="182" y="103"/>
                    <a:pt x="182" y="103"/>
                    <a:pt x="182" y="103"/>
                  </a:cubicBezTo>
                  <a:cubicBezTo>
                    <a:pt x="182" y="103"/>
                    <a:pt x="181" y="101"/>
                    <a:pt x="181" y="100"/>
                  </a:cubicBezTo>
                  <a:cubicBezTo>
                    <a:pt x="182" y="100"/>
                    <a:pt x="182" y="100"/>
                    <a:pt x="182" y="100"/>
                  </a:cubicBezTo>
                  <a:cubicBezTo>
                    <a:pt x="182" y="100"/>
                    <a:pt x="183" y="99"/>
                    <a:pt x="184" y="99"/>
                  </a:cubicBezTo>
                  <a:cubicBezTo>
                    <a:pt x="185" y="99"/>
                    <a:pt x="185" y="98"/>
                    <a:pt x="185" y="97"/>
                  </a:cubicBezTo>
                  <a:cubicBezTo>
                    <a:pt x="185" y="97"/>
                    <a:pt x="184" y="96"/>
                    <a:pt x="184" y="95"/>
                  </a:cubicBezTo>
                  <a:cubicBezTo>
                    <a:pt x="184" y="94"/>
                    <a:pt x="184" y="94"/>
                    <a:pt x="184" y="93"/>
                  </a:cubicBezTo>
                  <a:cubicBezTo>
                    <a:pt x="184" y="93"/>
                    <a:pt x="184" y="93"/>
                    <a:pt x="185" y="92"/>
                  </a:cubicBezTo>
                  <a:cubicBezTo>
                    <a:pt x="185" y="92"/>
                    <a:pt x="186" y="92"/>
                    <a:pt x="186" y="92"/>
                  </a:cubicBezTo>
                  <a:cubicBezTo>
                    <a:pt x="186" y="92"/>
                    <a:pt x="185" y="91"/>
                    <a:pt x="185" y="90"/>
                  </a:cubicBezTo>
                  <a:cubicBezTo>
                    <a:pt x="186" y="90"/>
                    <a:pt x="186" y="89"/>
                    <a:pt x="186" y="88"/>
                  </a:cubicBezTo>
                  <a:cubicBezTo>
                    <a:pt x="186" y="87"/>
                    <a:pt x="186" y="88"/>
                    <a:pt x="186" y="87"/>
                  </a:cubicBezTo>
                  <a:cubicBezTo>
                    <a:pt x="186" y="86"/>
                    <a:pt x="186" y="86"/>
                    <a:pt x="185" y="86"/>
                  </a:cubicBezTo>
                  <a:cubicBezTo>
                    <a:pt x="184" y="85"/>
                    <a:pt x="184" y="86"/>
                    <a:pt x="184" y="86"/>
                  </a:cubicBezTo>
                  <a:cubicBezTo>
                    <a:pt x="183" y="86"/>
                    <a:pt x="183" y="86"/>
                    <a:pt x="183" y="85"/>
                  </a:cubicBezTo>
                  <a:cubicBezTo>
                    <a:pt x="184" y="85"/>
                    <a:pt x="184" y="84"/>
                    <a:pt x="183" y="84"/>
                  </a:cubicBezTo>
                  <a:cubicBezTo>
                    <a:pt x="183" y="83"/>
                    <a:pt x="182" y="83"/>
                    <a:pt x="181" y="82"/>
                  </a:cubicBezTo>
                  <a:cubicBezTo>
                    <a:pt x="181" y="82"/>
                    <a:pt x="180" y="82"/>
                    <a:pt x="178" y="82"/>
                  </a:cubicBezTo>
                  <a:cubicBezTo>
                    <a:pt x="177" y="82"/>
                    <a:pt x="178" y="83"/>
                    <a:pt x="177" y="83"/>
                  </a:cubicBezTo>
                  <a:cubicBezTo>
                    <a:pt x="176" y="83"/>
                    <a:pt x="176" y="82"/>
                    <a:pt x="176" y="83"/>
                  </a:cubicBezTo>
                  <a:cubicBezTo>
                    <a:pt x="175" y="83"/>
                    <a:pt x="175" y="83"/>
                    <a:pt x="175" y="84"/>
                  </a:cubicBezTo>
                  <a:cubicBezTo>
                    <a:pt x="175" y="85"/>
                    <a:pt x="175" y="85"/>
                    <a:pt x="174" y="85"/>
                  </a:cubicBezTo>
                  <a:cubicBezTo>
                    <a:pt x="174" y="86"/>
                    <a:pt x="174" y="86"/>
                    <a:pt x="173" y="86"/>
                  </a:cubicBezTo>
                  <a:cubicBezTo>
                    <a:pt x="172" y="86"/>
                    <a:pt x="172" y="86"/>
                    <a:pt x="171" y="86"/>
                  </a:cubicBezTo>
                  <a:cubicBezTo>
                    <a:pt x="170" y="86"/>
                    <a:pt x="170" y="85"/>
                    <a:pt x="170" y="84"/>
                  </a:cubicBezTo>
                  <a:cubicBezTo>
                    <a:pt x="170" y="83"/>
                    <a:pt x="170" y="84"/>
                    <a:pt x="171" y="84"/>
                  </a:cubicBezTo>
                  <a:cubicBezTo>
                    <a:pt x="172" y="83"/>
                    <a:pt x="172" y="84"/>
                    <a:pt x="173" y="84"/>
                  </a:cubicBezTo>
                  <a:cubicBezTo>
                    <a:pt x="174" y="83"/>
                    <a:pt x="173" y="83"/>
                    <a:pt x="173" y="82"/>
                  </a:cubicBezTo>
                  <a:cubicBezTo>
                    <a:pt x="173" y="81"/>
                    <a:pt x="173" y="81"/>
                    <a:pt x="172" y="81"/>
                  </a:cubicBezTo>
                  <a:cubicBezTo>
                    <a:pt x="172" y="81"/>
                    <a:pt x="171" y="81"/>
                    <a:pt x="170" y="81"/>
                  </a:cubicBezTo>
                  <a:cubicBezTo>
                    <a:pt x="169" y="81"/>
                    <a:pt x="170" y="80"/>
                    <a:pt x="170" y="79"/>
                  </a:cubicBezTo>
                  <a:cubicBezTo>
                    <a:pt x="171" y="78"/>
                    <a:pt x="170" y="79"/>
                    <a:pt x="172" y="79"/>
                  </a:cubicBezTo>
                  <a:cubicBezTo>
                    <a:pt x="173" y="79"/>
                    <a:pt x="172" y="79"/>
                    <a:pt x="173" y="78"/>
                  </a:cubicBezTo>
                  <a:cubicBezTo>
                    <a:pt x="174" y="78"/>
                    <a:pt x="174" y="79"/>
                    <a:pt x="175" y="79"/>
                  </a:cubicBezTo>
                  <a:cubicBezTo>
                    <a:pt x="176" y="79"/>
                    <a:pt x="176" y="79"/>
                    <a:pt x="177" y="79"/>
                  </a:cubicBezTo>
                  <a:cubicBezTo>
                    <a:pt x="178" y="78"/>
                    <a:pt x="177" y="78"/>
                    <a:pt x="177" y="77"/>
                  </a:cubicBezTo>
                  <a:cubicBezTo>
                    <a:pt x="177" y="76"/>
                    <a:pt x="177" y="76"/>
                    <a:pt x="178" y="75"/>
                  </a:cubicBezTo>
                  <a:cubicBezTo>
                    <a:pt x="178" y="75"/>
                    <a:pt x="177" y="75"/>
                    <a:pt x="177" y="75"/>
                  </a:cubicBezTo>
                  <a:cubicBezTo>
                    <a:pt x="177" y="75"/>
                    <a:pt x="176" y="74"/>
                    <a:pt x="176" y="73"/>
                  </a:cubicBezTo>
                  <a:cubicBezTo>
                    <a:pt x="176" y="73"/>
                    <a:pt x="176" y="73"/>
                    <a:pt x="175" y="72"/>
                  </a:cubicBezTo>
                  <a:cubicBezTo>
                    <a:pt x="174" y="71"/>
                    <a:pt x="174" y="71"/>
                    <a:pt x="174" y="71"/>
                  </a:cubicBezTo>
                  <a:cubicBezTo>
                    <a:pt x="175" y="70"/>
                    <a:pt x="175" y="70"/>
                    <a:pt x="175" y="69"/>
                  </a:cubicBezTo>
                  <a:cubicBezTo>
                    <a:pt x="175" y="68"/>
                    <a:pt x="175" y="68"/>
                    <a:pt x="176" y="67"/>
                  </a:cubicBezTo>
                  <a:cubicBezTo>
                    <a:pt x="176" y="66"/>
                    <a:pt x="176" y="66"/>
                    <a:pt x="176" y="66"/>
                  </a:cubicBezTo>
                  <a:cubicBezTo>
                    <a:pt x="176" y="65"/>
                    <a:pt x="176" y="64"/>
                    <a:pt x="176" y="63"/>
                  </a:cubicBezTo>
                  <a:cubicBezTo>
                    <a:pt x="176" y="63"/>
                    <a:pt x="176" y="62"/>
                    <a:pt x="176" y="62"/>
                  </a:cubicBezTo>
                  <a:cubicBezTo>
                    <a:pt x="176" y="61"/>
                    <a:pt x="177" y="61"/>
                    <a:pt x="177" y="61"/>
                  </a:cubicBezTo>
                  <a:cubicBezTo>
                    <a:pt x="177" y="60"/>
                    <a:pt x="177" y="60"/>
                    <a:pt x="177" y="59"/>
                  </a:cubicBezTo>
                  <a:cubicBezTo>
                    <a:pt x="176" y="59"/>
                    <a:pt x="176" y="59"/>
                    <a:pt x="176" y="59"/>
                  </a:cubicBezTo>
                  <a:cubicBezTo>
                    <a:pt x="176" y="59"/>
                    <a:pt x="176" y="57"/>
                    <a:pt x="176" y="56"/>
                  </a:cubicBezTo>
                  <a:cubicBezTo>
                    <a:pt x="177" y="56"/>
                    <a:pt x="177" y="56"/>
                    <a:pt x="178" y="57"/>
                  </a:cubicBezTo>
                  <a:cubicBezTo>
                    <a:pt x="179" y="57"/>
                    <a:pt x="179" y="57"/>
                    <a:pt x="179" y="56"/>
                  </a:cubicBezTo>
                  <a:cubicBezTo>
                    <a:pt x="179" y="55"/>
                    <a:pt x="179" y="55"/>
                    <a:pt x="178" y="54"/>
                  </a:cubicBezTo>
                  <a:cubicBezTo>
                    <a:pt x="178" y="54"/>
                    <a:pt x="177" y="53"/>
                    <a:pt x="177" y="53"/>
                  </a:cubicBezTo>
                  <a:cubicBezTo>
                    <a:pt x="177" y="53"/>
                    <a:pt x="177" y="53"/>
                    <a:pt x="176" y="53"/>
                  </a:cubicBezTo>
                  <a:cubicBezTo>
                    <a:pt x="176" y="53"/>
                    <a:pt x="176" y="52"/>
                    <a:pt x="176" y="52"/>
                  </a:cubicBezTo>
                  <a:cubicBezTo>
                    <a:pt x="177" y="51"/>
                    <a:pt x="176" y="50"/>
                    <a:pt x="176" y="50"/>
                  </a:cubicBezTo>
                  <a:cubicBezTo>
                    <a:pt x="176" y="50"/>
                    <a:pt x="176" y="50"/>
                    <a:pt x="176" y="49"/>
                  </a:cubicBezTo>
                  <a:cubicBezTo>
                    <a:pt x="176" y="49"/>
                    <a:pt x="176" y="48"/>
                    <a:pt x="176" y="47"/>
                  </a:cubicBezTo>
                  <a:cubicBezTo>
                    <a:pt x="176" y="46"/>
                    <a:pt x="176" y="46"/>
                    <a:pt x="176" y="45"/>
                  </a:cubicBezTo>
                  <a:cubicBezTo>
                    <a:pt x="177" y="45"/>
                    <a:pt x="177" y="45"/>
                    <a:pt x="177" y="45"/>
                  </a:cubicBezTo>
                  <a:cubicBezTo>
                    <a:pt x="178" y="43"/>
                    <a:pt x="178" y="43"/>
                    <a:pt x="178" y="43"/>
                  </a:cubicBezTo>
                  <a:cubicBezTo>
                    <a:pt x="178" y="43"/>
                    <a:pt x="176" y="43"/>
                    <a:pt x="176" y="43"/>
                  </a:cubicBezTo>
                  <a:cubicBezTo>
                    <a:pt x="176" y="43"/>
                    <a:pt x="175" y="42"/>
                    <a:pt x="175" y="42"/>
                  </a:cubicBezTo>
                  <a:cubicBezTo>
                    <a:pt x="174" y="42"/>
                    <a:pt x="174" y="42"/>
                    <a:pt x="174" y="42"/>
                  </a:cubicBezTo>
                  <a:cubicBezTo>
                    <a:pt x="174" y="41"/>
                    <a:pt x="174" y="41"/>
                    <a:pt x="174" y="41"/>
                  </a:cubicBezTo>
                  <a:cubicBezTo>
                    <a:pt x="174" y="41"/>
                    <a:pt x="174" y="40"/>
                    <a:pt x="174" y="40"/>
                  </a:cubicBezTo>
                  <a:cubicBezTo>
                    <a:pt x="174" y="39"/>
                    <a:pt x="173" y="39"/>
                    <a:pt x="173" y="39"/>
                  </a:cubicBezTo>
                  <a:cubicBezTo>
                    <a:pt x="173" y="38"/>
                    <a:pt x="173" y="38"/>
                    <a:pt x="173" y="38"/>
                  </a:cubicBezTo>
                  <a:cubicBezTo>
                    <a:pt x="173" y="38"/>
                    <a:pt x="174" y="37"/>
                    <a:pt x="173" y="37"/>
                  </a:cubicBezTo>
                  <a:cubicBezTo>
                    <a:pt x="173" y="36"/>
                    <a:pt x="173" y="37"/>
                    <a:pt x="172" y="37"/>
                  </a:cubicBezTo>
                  <a:cubicBezTo>
                    <a:pt x="171" y="37"/>
                    <a:pt x="171" y="37"/>
                    <a:pt x="171" y="37"/>
                  </a:cubicBezTo>
                  <a:cubicBezTo>
                    <a:pt x="170" y="36"/>
                    <a:pt x="169" y="37"/>
                    <a:pt x="169" y="37"/>
                  </a:cubicBezTo>
                  <a:cubicBezTo>
                    <a:pt x="168" y="38"/>
                    <a:pt x="168" y="38"/>
                    <a:pt x="168" y="38"/>
                  </a:cubicBezTo>
                  <a:cubicBezTo>
                    <a:pt x="167" y="37"/>
                    <a:pt x="167" y="37"/>
                    <a:pt x="167" y="37"/>
                  </a:cubicBezTo>
                  <a:cubicBezTo>
                    <a:pt x="167" y="37"/>
                    <a:pt x="167" y="37"/>
                    <a:pt x="167" y="37"/>
                  </a:cubicBezTo>
                  <a:cubicBezTo>
                    <a:pt x="167" y="37"/>
                    <a:pt x="166" y="35"/>
                    <a:pt x="166" y="35"/>
                  </a:cubicBezTo>
                  <a:cubicBezTo>
                    <a:pt x="166" y="35"/>
                    <a:pt x="166" y="34"/>
                    <a:pt x="166" y="33"/>
                  </a:cubicBezTo>
                  <a:cubicBezTo>
                    <a:pt x="166" y="33"/>
                    <a:pt x="166" y="32"/>
                    <a:pt x="166" y="31"/>
                  </a:cubicBezTo>
                  <a:cubicBezTo>
                    <a:pt x="166" y="31"/>
                    <a:pt x="165" y="31"/>
                    <a:pt x="164" y="31"/>
                  </a:cubicBezTo>
                  <a:cubicBezTo>
                    <a:pt x="163" y="31"/>
                    <a:pt x="162" y="31"/>
                    <a:pt x="162" y="31"/>
                  </a:cubicBezTo>
                  <a:cubicBezTo>
                    <a:pt x="162" y="31"/>
                    <a:pt x="162" y="30"/>
                    <a:pt x="162" y="29"/>
                  </a:cubicBezTo>
                  <a:cubicBezTo>
                    <a:pt x="162" y="29"/>
                    <a:pt x="161" y="29"/>
                    <a:pt x="161" y="29"/>
                  </a:cubicBezTo>
                  <a:cubicBezTo>
                    <a:pt x="161" y="29"/>
                    <a:pt x="161" y="28"/>
                    <a:pt x="160" y="27"/>
                  </a:cubicBezTo>
                  <a:cubicBezTo>
                    <a:pt x="160" y="27"/>
                    <a:pt x="159" y="28"/>
                    <a:pt x="159" y="27"/>
                  </a:cubicBezTo>
                  <a:cubicBezTo>
                    <a:pt x="158" y="27"/>
                    <a:pt x="158" y="27"/>
                    <a:pt x="158" y="27"/>
                  </a:cubicBezTo>
                  <a:cubicBezTo>
                    <a:pt x="157" y="26"/>
                    <a:pt x="157" y="27"/>
                    <a:pt x="156" y="26"/>
                  </a:cubicBezTo>
                  <a:cubicBezTo>
                    <a:pt x="155" y="26"/>
                    <a:pt x="156" y="26"/>
                    <a:pt x="155" y="25"/>
                  </a:cubicBezTo>
                  <a:cubicBezTo>
                    <a:pt x="155" y="24"/>
                    <a:pt x="154" y="24"/>
                    <a:pt x="154" y="23"/>
                  </a:cubicBezTo>
                  <a:cubicBezTo>
                    <a:pt x="153" y="23"/>
                    <a:pt x="154" y="23"/>
                    <a:pt x="155" y="22"/>
                  </a:cubicBezTo>
                  <a:cubicBezTo>
                    <a:pt x="156" y="22"/>
                    <a:pt x="155" y="22"/>
                    <a:pt x="155" y="21"/>
                  </a:cubicBezTo>
                  <a:cubicBezTo>
                    <a:pt x="154" y="21"/>
                    <a:pt x="154" y="20"/>
                    <a:pt x="155" y="20"/>
                  </a:cubicBezTo>
                  <a:cubicBezTo>
                    <a:pt x="156" y="19"/>
                    <a:pt x="156" y="19"/>
                    <a:pt x="157" y="18"/>
                  </a:cubicBezTo>
                  <a:cubicBezTo>
                    <a:pt x="158" y="17"/>
                    <a:pt x="158" y="17"/>
                    <a:pt x="158" y="17"/>
                  </a:cubicBezTo>
                  <a:cubicBezTo>
                    <a:pt x="158" y="16"/>
                    <a:pt x="158" y="16"/>
                    <a:pt x="158" y="15"/>
                  </a:cubicBezTo>
                  <a:cubicBezTo>
                    <a:pt x="158" y="15"/>
                    <a:pt x="158" y="13"/>
                    <a:pt x="158" y="12"/>
                  </a:cubicBezTo>
                  <a:cubicBezTo>
                    <a:pt x="158" y="12"/>
                    <a:pt x="158" y="11"/>
                    <a:pt x="158" y="10"/>
                  </a:cubicBezTo>
                  <a:cubicBezTo>
                    <a:pt x="158" y="10"/>
                    <a:pt x="159" y="10"/>
                    <a:pt x="159" y="10"/>
                  </a:cubicBezTo>
                  <a:cubicBezTo>
                    <a:pt x="160" y="9"/>
                    <a:pt x="160" y="9"/>
                    <a:pt x="160" y="8"/>
                  </a:cubicBezTo>
                  <a:cubicBezTo>
                    <a:pt x="160" y="7"/>
                    <a:pt x="160" y="7"/>
                    <a:pt x="160" y="6"/>
                  </a:cubicBezTo>
                  <a:cubicBezTo>
                    <a:pt x="160" y="5"/>
                    <a:pt x="160" y="5"/>
                    <a:pt x="160" y="5"/>
                  </a:cubicBezTo>
                  <a:cubicBezTo>
                    <a:pt x="160" y="4"/>
                    <a:pt x="159" y="5"/>
                    <a:pt x="159" y="4"/>
                  </a:cubicBezTo>
                  <a:cubicBezTo>
                    <a:pt x="159" y="4"/>
                    <a:pt x="159" y="3"/>
                    <a:pt x="159" y="3"/>
                  </a:cubicBezTo>
                  <a:cubicBezTo>
                    <a:pt x="159" y="3"/>
                    <a:pt x="158" y="3"/>
                    <a:pt x="158" y="3"/>
                  </a:cubicBezTo>
                  <a:cubicBezTo>
                    <a:pt x="158" y="3"/>
                    <a:pt x="157" y="3"/>
                    <a:pt x="157" y="3"/>
                  </a:cubicBezTo>
                  <a:cubicBezTo>
                    <a:pt x="157" y="3"/>
                    <a:pt x="156" y="3"/>
                    <a:pt x="156" y="3"/>
                  </a:cubicBezTo>
                  <a:cubicBezTo>
                    <a:pt x="156" y="3"/>
                    <a:pt x="156" y="3"/>
                    <a:pt x="155" y="4"/>
                  </a:cubicBezTo>
                  <a:cubicBezTo>
                    <a:pt x="155" y="4"/>
                    <a:pt x="155" y="4"/>
                    <a:pt x="154" y="4"/>
                  </a:cubicBezTo>
                  <a:cubicBezTo>
                    <a:pt x="154" y="4"/>
                    <a:pt x="154" y="4"/>
                    <a:pt x="154" y="4"/>
                  </a:cubicBezTo>
                  <a:cubicBezTo>
                    <a:pt x="154" y="3"/>
                    <a:pt x="154" y="4"/>
                    <a:pt x="153" y="4"/>
                  </a:cubicBezTo>
                  <a:cubicBezTo>
                    <a:pt x="152" y="4"/>
                    <a:pt x="153" y="3"/>
                    <a:pt x="152" y="3"/>
                  </a:cubicBezTo>
                  <a:cubicBezTo>
                    <a:pt x="152" y="2"/>
                    <a:pt x="152" y="2"/>
                    <a:pt x="152" y="2"/>
                  </a:cubicBezTo>
                  <a:cubicBezTo>
                    <a:pt x="152" y="2"/>
                    <a:pt x="152" y="1"/>
                    <a:pt x="152" y="1"/>
                  </a:cubicBezTo>
                  <a:cubicBezTo>
                    <a:pt x="145" y="0"/>
                    <a:pt x="145" y="0"/>
                    <a:pt x="145" y="0"/>
                  </a:cubicBezTo>
                  <a:cubicBezTo>
                    <a:pt x="145" y="0"/>
                    <a:pt x="145" y="0"/>
                    <a:pt x="145" y="0"/>
                  </a:cubicBezTo>
                  <a:cubicBezTo>
                    <a:pt x="145" y="0"/>
                    <a:pt x="144" y="0"/>
                    <a:pt x="145" y="1"/>
                  </a:cubicBezTo>
                  <a:cubicBezTo>
                    <a:pt x="145" y="1"/>
                    <a:pt x="145" y="1"/>
                    <a:pt x="145" y="1"/>
                  </a:cubicBezTo>
                  <a:cubicBezTo>
                    <a:pt x="144" y="2"/>
                    <a:pt x="144" y="2"/>
                    <a:pt x="144" y="2"/>
                  </a:cubicBezTo>
                  <a:cubicBezTo>
                    <a:pt x="143" y="3"/>
                    <a:pt x="143" y="3"/>
                    <a:pt x="142" y="4"/>
                  </a:cubicBezTo>
                  <a:cubicBezTo>
                    <a:pt x="141" y="4"/>
                    <a:pt x="141" y="6"/>
                    <a:pt x="141" y="5"/>
                  </a:cubicBezTo>
                  <a:cubicBezTo>
                    <a:pt x="140" y="4"/>
                    <a:pt x="140" y="3"/>
                    <a:pt x="140" y="3"/>
                  </a:cubicBezTo>
                  <a:cubicBezTo>
                    <a:pt x="140" y="3"/>
                    <a:pt x="140" y="2"/>
                    <a:pt x="139" y="3"/>
                  </a:cubicBezTo>
                  <a:cubicBezTo>
                    <a:pt x="138" y="3"/>
                    <a:pt x="138" y="3"/>
                    <a:pt x="137" y="4"/>
                  </a:cubicBezTo>
                  <a:cubicBezTo>
                    <a:pt x="137" y="4"/>
                    <a:pt x="137" y="5"/>
                    <a:pt x="137" y="5"/>
                  </a:cubicBezTo>
                  <a:cubicBezTo>
                    <a:pt x="137" y="5"/>
                    <a:pt x="138" y="5"/>
                    <a:pt x="137" y="6"/>
                  </a:cubicBezTo>
                  <a:cubicBezTo>
                    <a:pt x="137" y="7"/>
                    <a:pt x="137" y="6"/>
                    <a:pt x="136" y="7"/>
                  </a:cubicBezTo>
                  <a:cubicBezTo>
                    <a:pt x="134" y="8"/>
                    <a:pt x="134" y="7"/>
                    <a:pt x="134" y="8"/>
                  </a:cubicBezTo>
                  <a:cubicBezTo>
                    <a:pt x="134" y="9"/>
                    <a:pt x="130" y="9"/>
                    <a:pt x="130" y="9"/>
                  </a:cubicBezTo>
                  <a:cubicBezTo>
                    <a:pt x="130" y="11"/>
                    <a:pt x="130" y="11"/>
                    <a:pt x="130" y="11"/>
                  </a:cubicBezTo>
                  <a:cubicBezTo>
                    <a:pt x="129" y="12"/>
                    <a:pt x="129" y="12"/>
                    <a:pt x="129" y="12"/>
                  </a:cubicBezTo>
                  <a:cubicBezTo>
                    <a:pt x="127" y="11"/>
                    <a:pt x="127" y="11"/>
                    <a:pt x="127" y="11"/>
                  </a:cubicBezTo>
                  <a:cubicBezTo>
                    <a:pt x="126" y="10"/>
                    <a:pt x="126" y="10"/>
                    <a:pt x="126" y="10"/>
                  </a:cubicBezTo>
                  <a:cubicBezTo>
                    <a:pt x="127" y="9"/>
                    <a:pt x="127" y="9"/>
                    <a:pt x="127" y="9"/>
                  </a:cubicBezTo>
                  <a:cubicBezTo>
                    <a:pt x="127" y="9"/>
                    <a:pt x="127" y="8"/>
                    <a:pt x="126" y="9"/>
                  </a:cubicBezTo>
                  <a:cubicBezTo>
                    <a:pt x="126" y="9"/>
                    <a:pt x="125" y="9"/>
                    <a:pt x="125" y="9"/>
                  </a:cubicBezTo>
                  <a:cubicBezTo>
                    <a:pt x="125" y="8"/>
                    <a:pt x="125" y="8"/>
                    <a:pt x="125" y="8"/>
                  </a:cubicBezTo>
                  <a:cubicBezTo>
                    <a:pt x="120" y="8"/>
                    <a:pt x="120" y="8"/>
                    <a:pt x="120" y="8"/>
                  </a:cubicBezTo>
                  <a:cubicBezTo>
                    <a:pt x="120" y="8"/>
                    <a:pt x="120" y="8"/>
                    <a:pt x="120" y="8"/>
                  </a:cubicBezTo>
                  <a:cubicBezTo>
                    <a:pt x="119" y="8"/>
                    <a:pt x="119" y="8"/>
                    <a:pt x="119" y="8"/>
                  </a:cubicBezTo>
                  <a:cubicBezTo>
                    <a:pt x="118" y="8"/>
                    <a:pt x="118" y="8"/>
                    <a:pt x="118" y="8"/>
                  </a:cubicBezTo>
                  <a:cubicBezTo>
                    <a:pt x="117" y="8"/>
                    <a:pt x="117" y="8"/>
                    <a:pt x="117" y="8"/>
                  </a:cubicBezTo>
                  <a:cubicBezTo>
                    <a:pt x="117" y="9"/>
                    <a:pt x="117" y="9"/>
                    <a:pt x="117" y="9"/>
                  </a:cubicBezTo>
                  <a:cubicBezTo>
                    <a:pt x="117" y="9"/>
                    <a:pt x="116" y="9"/>
                    <a:pt x="116" y="10"/>
                  </a:cubicBezTo>
                  <a:cubicBezTo>
                    <a:pt x="115" y="10"/>
                    <a:pt x="115" y="10"/>
                    <a:pt x="115" y="10"/>
                  </a:cubicBezTo>
                  <a:cubicBezTo>
                    <a:pt x="115" y="9"/>
                    <a:pt x="115" y="9"/>
                    <a:pt x="115" y="9"/>
                  </a:cubicBezTo>
                  <a:cubicBezTo>
                    <a:pt x="115" y="8"/>
                    <a:pt x="115" y="8"/>
                    <a:pt x="115" y="8"/>
                  </a:cubicBezTo>
                  <a:cubicBezTo>
                    <a:pt x="107" y="7"/>
                    <a:pt x="107" y="7"/>
                    <a:pt x="107" y="7"/>
                  </a:cubicBezTo>
                  <a:cubicBezTo>
                    <a:pt x="105" y="8"/>
                    <a:pt x="105" y="8"/>
                    <a:pt x="105" y="8"/>
                  </a:cubicBezTo>
                  <a:cubicBezTo>
                    <a:pt x="92" y="8"/>
                    <a:pt x="92" y="8"/>
                    <a:pt x="92" y="8"/>
                  </a:cubicBezTo>
                  <a:cubicBezTo>
                    <a:pt x="89" y="6"/>
                    <a:pt x="89" y="6"/>
                    <a:pt x="89" y="6"/>
                  </a:cubicBezTo>
                  <a:cubicBezTo>
                    <a:pt x="82" y="6"/>
                    <a:pt x="82" y="6"/>
                    <a:pt x="82" y="6"/>
                  </a:cubicBezTo>
                  <a:cubicBezTo>
                    <a:pt x="82" y="8"/>
                    <a:pt x="82" y="8"/>
                    <a:pt x="82" y="8"/>
                  </a:cubicBezTo>
                  <a:cubicBezTo>
                    <a:pt x="31" y="8"/>
                    <a:pt x="31" y="8"/>
                    <a:pt x="31" y="8"/>
                  </a:cubicBezTo>
                  <a:cubicBezTo>
                    <a:pt x="31" y="9"/>
                    <a:pt x="31" y="9"/>
                    <a:pt x="31" y="9"/>
                  </a:cubicBezTo>
                  <a:cubicBezTo>
                    <a:pt x="25" y="9"/>
                    <a:pt x="25" y="9"/>
                    <a:pt x="25" y="9"/>
                  </a:cubicBezTo>
                  <a:cubicBezTo>
                    <a:pt x="25" y="8"/>
                    <a:pt x="25" y="8"/>
                    <a:pt x="25" y="8"/>
                  </a:cubicBezTo>
                  <a:cubicBezTo>
                    <a:pt x="21" y="8"/>
                    <a:pt x="21" y="8"/>
                    <a:pt x="21" y="8"/>
                  </a:cubicBezTo>
                  <a:cubicBezTo>
                    <a:pt x="21" y="8"/>
                    <a:pt x="19" y="8"/>
                    <a:pt x="20" y="9"/>
                  </a:cubicBezTo>
                  <a:cubicBezTo>
                    <a:pt x="20" y="9"/>
                    <a:pt x="20" y="10"/>
                    <a:pt x="20" y="10"/>
                  </a:cubicBezTo>
                  <a:cubicBezTo>
                    <a:pt x="21" y="11"/>
                    <a:pt x="22" y="10"/>
                    <a:pt x="21" y="11"/>
                  </a:cubicBezTo>
                  <a:cubicBezTo>
                    <a:pt x="21" y="12"/>
                    <a:pt x="20" y="13"/>
                    <a:pt x="20" y="13"/>
                  </a:cubicBezTo>
                  <a:cubicBezTo>
                    <a:pt x="20" y="13"/>
                    <a:pt x="20" y="13"/>
                    <a:pt x="19" y="14"/>
                  </a:cubicBezTo>
                  <a:cubicBezTo>
                    <a:pt x="18" y="14"/>
                    <a:pt x="17" y="13"/>
                    <a:pt x="18" y="14"/>
                  </a:cubicBezTo>
                  <a:cubicBezTo>
                    <a:pt x="18" y="15"/>
                    <a:pt x="19" y="16"/>
                    <a:pt x="19" y="17"/>
                  </a:cubicBezTo>
                  <a:cubicBezTo>
                    <a:pt x="18" y="17"/>
                    <a:pt x="18" y="18"/>
                    <a:pt x="17" y="18"/>
                  </a:cubicBezTo>
                  <a:cubicBezTo>
                    <a:pt x="17" y="19"/>
                    <a:pt x="16" y="19"/>
                    <a:pt x="16" y="19"/>
                  </a:cubicBezTo>
                  <a:cubicBezTo>
                    <a:pt x="17" y="20"/>
                    <a:pt x="17" y="20"/>
                    <a:pt x="17" y="21"/>
                  </a:cubicBezTo>
                  <a:cubicBezTo>
                    <a:pt x="17" y="21"/>
                    <a:pt x="16" y="20"/>
                    <a:pt x="16" y="21"/>
                  </a:cubicBezTo>
                  <a:cubicBezTo>
                    <a:pt x="15" y="23"/>
                    <a:pt x="15" y="23"/>
                    <a:pt x="16" y="23"/>
                  </a:cubicBezTo>
                  <a:cubicBezTo>
                    <a:pt x="16" y="24"/>
                    <a:pt x="17" y="24"/>
                    <a:pt x="17" y="24"/>
                  </a:cubicBezTo>
                  <a:cubicBezTo>
                    <a:pt x="16" y="25"/>
                    <a:pt x="16" y="25"/>
                    <a:pt x="15" y="26"/>
                  </a:cubicBezTo>
                  <a:cubicBezTo>
                    <a:pt x="15" y="26"/>
                    <a:pt x="15" y="26"/>
                    <a:pt x="15" y="27"/>
                  </a:cubicBezTo>
                  <a:cubicBezTo>
                    <a:pt x="15" y="28"/>
                    <a:pt x="16" y="29"/>
                    <a:pt x="17" y="30"/>
                  </a:cubicBezTo>
                  <a:cubicBezTo>
                    <a:pt x="17" y="31"/>
                    <a:pt x="17" y="31"/>
                    <a:pt x="18" y="32"/>
                  </a:cubicBezTo>
                  <a:cubicBezTo>
                    <a:pt x="18" y="33"/>
                    <a:pt x="17" y="33"/>
                    <a:pt x="19" y="34"/>
                  </a:cubicBezTo>
                  <a:cubicBezTo>
                    <a:pt x="20" y="36"/>
                    <a:pt x="20" y="36"/>
                    <a:pt x="20" y="36"/>
                  </a:cubicBezTo>
                  <a:cubicBezTo>
                    <a:pt x="21" y="37"/>
                    <a:pt x="22" y="36"/>
                    <a:pt x="22" y="37"/>
                  </a:cubicBezTo>
                  <a:cubicBezTo>
                    <a:pt x="23" y="37"/>
                    <a:pt x="23" y="37"/>
                    <a:pt x="23" y="37"/>
                  </a:cubicBezTo>
                  <a:cubicBezTo>
                    <a:pt x="23" y="37"/>
                    <a:pt x="22" y="38"/>
                    <a:pt x="21" y="39"/>
                  </a:cubicBezTo>
                  <a:cubicBezTo>
                    <a:pt x="20" y="39"/>
                    <a:pt x="19" y="39"/>
                    <a:pt x="20" y="40"/>
                  </a:cubicBezTo>
                  <a:cubicBezTo>
                    <a:pt x="20" y="41"/>
                    <a:pt x="19" y="41"/>
                    <a:pt x="20" y="42"/>
                  </a:cubicBezTo>
                  <a:cubicBezTo>
                    <a:pt x="20" y="42"/>
                    <a:pt x="20" y="42"/>
                    <a:pt x="21" y="43"/>
                  </a:cubicBezTo>
                  <a:cubicBezTo>
                    <a:pt x="22" y="44"/>
                    <a:pt x="22" y="45"/>
                    <a:pt x="22" y="45"/>
                  </a:cubicBezTo>
                  <a:cubicBezTo>
                    <a:pt x="23" y="45"/>
                    <a:pt x="23" y="44"/>
                    <a:pt x="24" y="45"/>
                  </a:cubicBezTo>
                  <a:cubicBezTo>
                    <a:pt x="25" y="45"/>
                    <a:pt x="26" y="45"/>
                    <a:pt x="25" y="46"/>
                  </a:cubicBezTo>
                  <a:cubicBezTo>
                    <a:pt x="23" y="47"/>
                    <a:pt x="23" y="46"/>
                    <a:pt x="23" y="47"/>
                  </a:cubicBezTo>
                  <a:cubicBezTo>
                    <a:pt x="23" y="48"/>
                    <a:pt x="22" y="48"/>
                    <a:pt x="22" y="49"/>
                  </a:cubicBezTo>
                  <a:cubicBezTo>
                    <a:pt x="22" y="49"/>
                    <a:pt x="21" y="49"/>
                    <a:pt x="22" y="50"/>
                  </a:cubicBezTo>
                  <a:cubicBezTo>
                    <a:pt x="22" y="51"/>
                    <a:pt x="23" y="51"/>
                    <a:pt x="23" y="52"/>
                  </a:cubicBezTo>
                  <a:cubicBezTo>
                    <a:pt x="22" y="53"/>
                    <a:pt x="22" y="53"/>
                    <a:pt x="22" y="54"/>
                  </a:cubicBezTo>
                  <a:cubicBezTo>
                    <a:pt x="22" y="55"/>
                    <a:pt x="23" y="55"/>
                    <a:pt x="23" y="56"/>
                  </a:cubicBezTo>
                  <a:cubicBezTo>
                    <a:pt x="24" y="58"/>
                    <a:pt x="24" y="58"/>
                    <a:pt x="24" y="59"/>
                  </a:cubicBezTo>
                  <a:cubicBezTo>
                    <a:pt x="24" y="60"/>
                    <a:pt x="24" y="61"/>
                    <a:pt x="24" y="61"/>
                  </a:cubicBezTo>
                  <a:cubicBezTo>
                    <a:pt x="23" y="62"/>
                    <a:pt x="23" y="62"/>
                    <a:pt x="23" y="63"/>
                  </a:cubicBezTo>
                  <a:cubicBezTo>
                    <a:pt x="24" y="65"/>
                    <a:pt x="25" y="65"/>
                    <a:pt x="25" y="66"/>
                  </a:cubicBezTo>
                  <a:cubicBezTo>
                    <a:pt x="25" y="67"/>
                    <a:pt x="25" y="66"/>
                    <a:pt x="24" y="67"/>
                  </a:cubicBezTo>
                  <a:cubicBezTo>
                    <a:pt x="23" y="68"/>
                    <a:pt x="23" y="67"/>
                    <a:pt x="23" y="68"/>
                  </a:cubicBezTo>
                  <a:cubicBezTo>
                    <a:pt x="22" y="69"/>
                    <a:pt x="22" y="69"/>
                    <a:pt x="22" y="71"/>
                  </a:cubicBezTo>
                  <a:cubicBezTo>
                    <a:pt x="22" y="72"/>
                    <a:pt x="22" y="72"/>
                    <a:pt x="23" y="73"/>
                  </a:cubicBezTo>
                  <a:cubicBezTo>
                    <a:pt x="23" y="74"/>
                    <a:pt x="23" y="74"/>
                    <a:pt x="23" y="74"/>
                  </a:cubicBezTo>
                  <a:cubicBezTo>
                    <a:pt x="23" y="74"/>
                    <a:pt x="24" y="73"/>
                    <a:pt x="24" y="74"/>
                  </a:cubicBezTo>
                  <a:cubicBezTo>
                    <a:pt x="24" y="75"/>
                    <a:pt x="25" y="75"/>
                    <a:pt x="25" y="75"/>
                  </a:cubicBezTo>
                  <a:cubicBezTo>
                    <a:pt x="25" y="76"/>
                    <a:pt x="24" y="77"/>
                    <a:pt x="24" y="77"/>
                  </a:cubicBezTo>
                  <a:cubicBezTo>
                    <a:pt x="23" y="78"/>
                    <a:pt x="23" y="77"/>
                    <a:pt x="23" y="78"/>
                  </a:cubicBezTo>
                  <a:cubicBezTo>
                    <a:pt x="24" y="79"/>
                    <a:pt x="24" y="79"/>
                    <a:pt x="24" y="80"/>
                  </a:cubicBezTo>
                  <a:cubicBezTo>
                    <a:pt x="25" y="80"/>
                    <a:pt x="25" y="81"/>
                    <a:pt x="26" y="81"/>
                  </a:cubicBezTo>
                  <a:cubicBezTo>
                    <a:pt x="27" y="82"/>
                    <a:pt x="27" y="84"/>
                    <a:pt x="27" y="84"/>
                  </a:cubicBezTo>
                  <a:cubicBezTo>
                    <a:pt x="27" y="84"/>
                    <a:pt x="27" y="85"/>
                    <a:pt x="27" y="86"/>
                  </a:cubicBezTo>
                  <a:cubicBezTo>
                    <a:pt x="27" y="86"/>
                    <a:pt x="27" y="87"/>
                    <a:pt x="28" y="88"/>
                  </a:cubicBezTo>
                  <a:cubicBezTo>
                    <a:pt x="28" y="89"/>
                    <a:pt x="28" y="89"/>
                    <a:pt x="27" y="90"/>
                  </a:cubicBezTo>
                  <a:cubicBezTo>
                    <a:pt x="27" y="90"/>
                    <a:pt x="26" y="90"/>
                    <a:pt x="26" y="91"/>
                  </a:cubicBezTo>
                  <a:cubicBezTo>
                    <a:pt x="26" y="92"/>
                    <a:pt x="26" y="93"/>
                    <a:pt x="26" y="93"/>
                  </a:cubicBezTo>
                  <a:cubicBezTo>
                    <a:pt x="27" y="93"/>
                    <a:pt x="29" y="93"/>
                    <a:pt x="30" y="94"/>
                  </a:cubicBezTo>
                  <a:cubicBezTo>
                    <a:pt x="30" y="95"/>
                    <a:pt x="29" y="97"/>
                    <a:pt x="28" y="97"/>
                  </a:cubicBezTo>
                  <a:cubicBezTo>
                    <a:pt x="27" y="97"/>
                    <a:pt x="27" y="97"/>
                    <a:pt x="26" y="98"/>
                  </a:cubicBezTo>
                  <a:cubicBezTo>
                    <a:pt x="25" y="99"/>
                    <a:pt x="26" y="99"/>
                    <a:pt x="25" y="99"/>
                  </a:cubicBezTo>
                  <a:cubicBezTo>
                    <a:pt x="25" y="100"/>
                    <a:pt x="24" y="99"/>
                    <a:pt x="24" y="100"/>
                  </a:cubicBezTo>
                  <a:cubicBezTo>
                    <a:pt x="23" y="101"/>
                    <a:pt x="23" y="101"/>
                    <a:pt x="23" y="102"/>
                  </a:cubicBezTo>
                  <a:cubicBezTo>
                    <a:pt x="23" y="103"/>
                    <a:pt x="23" y="104"/>
                    <a:pt x="24" y="105"/>
                  </a:cubicBezTo>
                  <a:cubicBezTo>
                    <a:pt x="24" y="105"/>
                    <a:pt x="26" y="106"/>
                    <a:pt x="26" y="106"/>
                  </a:cubicBezTo>
                  <a:cubicBezTo>
                    <a:pt x="27" y="106"/>
                    <a:pt x="28" y="107"/>
                    <a:pt x="28" y="107"/>
                  </a:cubicBezTo>
                  <a:cubicBezTo>
                    <a:pt x="28" y="107"/>
                    <a:pt x="29" y="109"/>
                    <a:pt x="29" y="110"/>
                  </a:cubicBezTo>
                  <a:cubicBezTo>
                    <a:pt x="29" y="111"/>
                    <a:pt x="30" y="110"/>
                    <a:pt x="30" y="111"/>
                  </a:cubicBezTo>
                  <a:cubicBezTo>
                    <a:pt x="31" y="112"/>
                    <a:pt x="30" y="112"/>
                    <a:pt x="31" y="113"/>
                  </a:cubicBezTo>
                  <a:cubicBezTo>
                    <a:pt x="31" y="114"/>
                    <a:pt x="31" y="115"/>
                    <a:pt x="31" y="115"/>
                  </a:cubicBezTo>
                  <a:cubicBezTo>
                    <a:pt x="31" y="115"/>
                    <a:pt x="32" y="116"/>
                    <a:pt x="31" y="117"/>
                  </a:cubicBezTo>
                  <a:cubicBezTo>
                    <a:pt x="30" y="117"/>
                    <a:pt x="29" y="118"/>
                    <a:pt x="30" y="118"/>
                  </a:cubicBezTo>
                  <a:cubicBezTo>
                    <a:pt x="31" y="118"/>
                    <a:pt x="32" y="118"/>
                    <a:pt x="32" y="118"/>
                  </a:cubicBezTo>
                  <a:cubicBezTo>
                    <a:pt x="32" y="119"/>
                    <a:pt x="36" y="142"/>
                    <a:pt x="36" y="142"/>
                  </a:cubicBezTo>
                  <a:cubicBezTo>
                    <a:pt x="36" y="142"/>
                    <a:pt x="37" y="145"/>
                    <a:pt x="37" y="145"/>
                  </a:cubicBezTo>
                  <a:cubicBezTo>
                    <a:pt x="37" y="146"/>
                    <a:pt x="37" y="145"/>
                    <a:pt x="36" y="147"/>
                  </a:cubicBezTo>
                  <a:cubicBezTo>
                    <a:pt x="36" y="148"/>
                    <a:pt x="36" y="148"/>
                    <a:pt x="35" y="148"/>
                  </a:cubicBezTo>
                  <a:cubicBezTo>
                    <a:pt x="34" y="149"/>
                    <a:pt x="34" y="150"/>
                    <a:pt x="33" y="150"/>
                  </a:cubicBezTo>
                  <a:cubicBezTo>
                    <a:pt x="33" y="149"/>
                    <a:pt x="31" y="149"/>
                    <a:pt x="31" y="150"/>
                  </a:cubicBezTo>
                  <a:cubicBezTo>
                    <a:pt x="30" y="150"/>
                    <a:pt x="30" y="151"/>
                    <a:pt x="31" y="152"/>
                  </a:cubicBezTo>
                  <a:cubicBezTo>
                    <a:pt x="32" y="153"/>
                    <a:pt x="32" y="153"/>
                    <a:pt x="32" y="154"/>
                  </a:cubicBezTo>
                  <a:cubicBezTo>
                    <a:pt x="32" y="155"/>
                    <a:pt x="32" y="156"/>
                    <a:pt x="31" y="156"/>
                  </a:cubicBezTo>
                  <a:cubicBezTo>
                    <a:pt x="30" y="156"/>
                    <a:pt x="30" y="155"/>
                    <a:pt x="29" y="155"/>
                  </a:cubicBezTo>
                  <a:cubicBezTo>
                    <a:pt x="28" y="156"/>
                    <a:pt x="28" y="155"/>
                    <a:pt x="27" y="156"/>
                  </a:cubicBezTo>
                  <a:cubicBezTo>
                    <a:pt x="27" y="157"/>
                    <a:pt x="26" y="158"/>
                    <a:pt x="25" y="159"/>
                  </a:cubicBezTo>
                  <a:cubicBezTo>
                    <a:pt x="25" y="160"/>
                    <a:pt x="25" y="161"/>
                    <a:pt x="25" y="161"/>
                  </a:cubicBezTo>
                  <a:cubicBezTo>
                    <a:pt x="24" y="160"/>
                    <a:pt x="23" y="159"/>
                    <a:pt x="23" y="159"/>
                  </a:cubicBezTo>
                  <a:cubicBezTo>
                    <a:pt x="23" y="159"/>
                    <a:pt x="23" y="161"/>
                    <a:pt x="22" y="162"/>
                  </a:cubicBezTo>
                  <a:cubicBezTo>
                    <a:pt x="22" y="163"/>
                    <a:pt x="23" y="162"/>
                    <a:pt x="22" y="163"/>
                  </a:cubicBezTo>
                  <a:cubicBezTo>
                    <a:pt x="21" y="164"/>
                    <a:pt x="20" y="164"/>
                    <a:pt x="20" y="165"/>
                  </a:cubicBezTo>
                  <a:cubicBezTo>
                    <a:pt x="19" y="166"/>
                    <a:pt x="20" y="166"/>
                    <a:pt x="20" y="167"/>
                  </a:cubicBezTo>
                  <a:cubicBezTo>
                    <a:pt x="20" y="168"/>
                    <a:pt x="19" y="167"/>
                    <a:pt x="19" y="168"/>
                  </a:cubicBezTo>
                  <a:cubicBezTo>
                    <a:pt x="18" y="169"/>
                    <a:pt x="19" y="170"/>
                    <a:pt x="18" y="171"/>
                  </a:cubicBezTo>
                  <a:cubicBezTo>
                    <a:pt x="18" y="172"/>
                    <a:pt x="18" y="172"/>
                    <a:pt x="17" y="174"/>
                  </a:cubicBezTo>
                  <a:cubicBezTo>
                    <a:pt x="15" y="176"/>
                    <a:pt x="14" y="175"/>
                    <a:pt x="15" y="176"/>
                  </a:cubicBezTo>
                  <a:cubicBezTo>
                    <a:pt x="15" y="178"/>
                    <a:pt x="16" y="178"/>
                    <a:pt x="16" y="180"/>
                  </a:cubicBezTo>
                  <a:cubicBezTo>
                    <a:pt x="15" y="181"/>
                    <a:pt x="15" y="182"/>
                    <a:pt x="15" y="184"/>
                  </a:cubicBezTo>
                  <a:cubicBezTo>
                    <a:pt x="14" y="185"/>
                    <a:pt x="14" y="185"/>
                    <a:pt x="14" y="187"/>
                  </a:cubicBezTo>
                  <a:cubicBezTo>
                    <a:pt x="13" y="189"/>
                    <a:pt x="13" y="190"/>
                    <a:pt x="13" y="191"/>
                  </a:cubicBezTo>
                  <a:cubicBezTo>
                    <a:pt x="13" y="192"/>
                    <a:pt x="13" y="192"/>
                    <a:pt x="13" y="192"/>
                  </a:cubicBezTo>
                  <a:cubicBezTo>
                    <a:pt x="14" y="193"/>
                    <a:pt x="16" y="194"/>
                    <a:pt x="14" y="195"/>
                  </a:cubicBezTo>
                  <a:cubicBezTo>
                    <a:pt x="13" y="196"/>
                    <a:pt x="13" y="195"/>
                    <a:pt x="13" y="197"/>
                  </a:cubicBezTo>
                  <a:cubicBezTo>
                    <a:pt x="12" y="198"/>
                    <a:pt x="10" y="200"/>
                    <a:pt x="10" y="201"/>
                  </a:cubicBezTo>
                  <a:cubicBezTo>
                    <a:pt x="10" y="202"/>
                    <a:pt x="10" y="202"/>
                    <a:pt x="10" y="203"/>
                  </a:cubicBezTo>
                  <a:cubicBezTo>
                    <a:pt x="10" y="204"/>
                    <a:pt x="9" y="204"/>
                    <a:pt x="8" y="204"/>
                  </a:cubicBezTo>
                  <a:cubicBezTo>
                    <a:pt x="7" y="205"/>
                    <a:pt x="8" y="204"/>
                    <a:pt x="7" y="205"/>
                  </a:cubicBezTo>
                  <a:cubicBezTo>
                    <a:pt x="6" y="207"/>
                    <a:pt x="7" y="207"/>
                    <a:pt x="5" y="209"/>
                  </a:cubicBezTo>
                  <a:cubicBezTo>
                    <a:pt x="4" y="211"/>
                    <a:pt x="1" y="214"/>
                    <a:pt x="1" y="215"/>
                  </a:cubicBezTo>
                  <a:cubicBezTo>
                    <a:pt x="1" y="216"/>
                    <a:pt x="1" y="216"/>
                    <a:pt x="1" y="217"/>
                  </a:cubicBezTo>
                  <a:cubicBezTo>
                    <a:pt x="1" y="218"/>
                    <a:pt x="1" y="218"/>
                    <a:pt x="2" y="219"/>
                  </a:cubicBezTo>
                  <a:cubicBezTo>
                    <a:pt x="2" y="219"/>
                    <a:pt x="1" y="220"/>
                    <a:pt x="1" y="220"/>
                  </a:cubicBezTo>
                  <a:cubicBezTo>
                    <a:pt x="1" y="220"/>
                    <a:pt x="1" y="220"/>
                    <a:pt x="1" y="222"/>
                  </a:cubicBezTo>
                  <a:cubicBezTo>
                    <a:pt x="1" y="223"/>
                    <a:pt x="0" y="221"/>
                    <a:pt x="0" y="223"/>
                  </a:cubicBezTo>
                  <a:cubicBezTo>
                    <a:pt x="0" y="226"/>
                    <a:pt x="0" y="225"/>
                    <a:pt x="1" y="226"/>
                  </a:cubicBezTo>
                  <a:cubicBezTo>
                    <a:pt x="1" y="227"/>
                    <a:pt x="1" y="227"/>
                    <a:pt x="1" y="228"/>
                  </a:cubicBezTo>
                  <a:cubicBezTo>
                    <a:pt x="1" y="230"/>
                    <a:pt x="2" y="236"/>
                    <a:pt x="2" y="237"/>
                  </a:cubicBezTo>
                  <a:cubicBezTo>
                    <a:pt x="2" y="237"/>
                    <a:pt x="3" y="238"/>
                    <a:pt x="3" y="239"/>
                  </a:cubicBezTo>
                  <a:cubicBezTo>
                    <a:pt x="3" y="240"/>
                    <a:pt x="3" y="240"/>
                    <a:pt x="3" y="241"/>
                  </a:cubicBezTo>
                  <a:cubicBezTo>
                    <a:pt x="3" y="242"/>
                    <a:pt x="3" y="243"/>
                    <a:pt x="4" y="243"/>
                  </a:cubicBezTo>
                  <a:cubicBezTo>
                    <a:pt x="5" y="243"/>
                    <a:pt x="5" y="242"/>
                    <a:pt x="5" y="244"/>
                  </a:cubicBezTo>
                  <a:cubicBezTo>
                    <a:pt x="6" y="246"/>
                    <a:pt x="6" y="246"/>
                    <a:pt x="6" y="248"/>
                  </a:cubicBezTo>
                  <a:cubicBezTo>
                    <a:pt x="7" y="250"/>
                    <a:pt x="8" y="248"/>
                    <a:pt x="8" y="251"/>
                  </a:cubicBezTo>
                  <a:cubicBezTo>
                    <a:pt x="9" y="255"/>
                    <a:pt x="9" y="255"/>
                    <a:pt x="9" y="257"/>
                  </a:cubicBezTo>
                  <a:cubicBezTo>
                    <a:pt x="9" y="258"/>
                    <a:pt x="9" y="258"/>
                    <a:pt x="10" y="260"/>
                  </a:cubicBezTo>
                  <a:cubicBezTo>
                    <a:pt x="10" y="262"/>
                    <a:pt x="11" y="262"/>
                    <a:pt x="11" y="264"/>
                  </a:cubicBezTo>
                  <a:cubicBezTo>
                    <a:pt x="10" y="265"/>
                    <a:pt x="10" y="269"/>
                    <a:pt x="10" y="269"/>
                  </a:cubicBezTo>
                  <a:cubicBezTo>
                    <a:pt x="10" y="269"/>
                    <a:pt x="13" y="268"/>
                    <a:pt x="13" y="269"/>
                  </a:cubicBezTo>
                  <a:cubicBezTo>
                    <a:pt x="14" y="269"/>
                    <a:pt x="15" y="270"/>
                    <a:pt x="15" y="270"/>
                  </a:cubicBezTo>
                  <a:cubicBezTo>
                    <a:pt x="14" y="271"/>
                    <a:pt x="14" y="272"/>
                    <a:pt x="15" y="273"/>
                  </a:cubicBezTo>
                  <a:cubicBezTo>
                    <a:pt x="16" y="273"/>
                    <a:pt x="17" y="274"/>
                    <a:pt x="17" y="273"/>
                  </a:cubicBezTo>
                  <a:cubicBezTo>
                    <a:pt x="18" y="273"/>
                    <a:pt x="19" y="273"/>
                    <a:pt x="19" y="273"/>
                  </a:cubicBezTo>
                  <a:cubicBezTo>
                    <a:pt x="19" y="273"/>
                    <a:pt x="19" y="273"/>
                    <a:pt x="20" y="273"/>
                  </a:cubicBezTo>
                  <a:cubicBezTo>
                    <a:pt x="21" y="274"/>
                    <a:pt x="21" y="274"/>
                    <a:pt x="22" y="274"/>
                  </a:cubicBezTo>
                  <a:cubicBezTo>
                    <a:pt x="23" y="274"/>
                    <a:pt x="23" y="274"/>
                    <a:pt x="23" y="274"/>
                  </a:cubicBezTo>
                  <a:cubicBezTo>
                    <a:pt x="23" y="275"/>
                    <a:pt x="23" y="275"/>
                    <a:pt x="23" y="276"/>
                  </a:cubicBezTo>
                  <a:cubicBezTo>
                    <a:pt x="24" y="277"/>
                    <a:pt x="24" y="279"/>
                    <a:pt x="24" y="280"/>
                  </a:cubicBezTo>
                  <a:cubicBezTo>
                    <a:pt x="24" y="281"/>
                    <a:pt x="24" y="281"/>
                    <a:pt x="24" y="283"/>
                  </a:cubicBezTo>
                  <a:cubicBezTo>
                    <a:pt x="24" y="284"/>
                    <a:pt x="25" y="285"/>
                    <a:pt x="25" y="285"/>
                  </a:cubicBezTo>
                  <a:cubicBezTo>
                    <a:pt x="26" y="286"/>
                    <a:pt x="26" y="287"/>
                    <a:pt x="25" y="287"/>
                  </a:cubicBezTo>
                  <a:cubicBezTo>
                    <a:pt x="25" y="287"/>
                    <a:pt x="24" y="287"/>
                    <a:pt x="24" y="287"/>
                  </a:cubicBezTo>
                  <a:cubicBezTo>
                    <a:pt x="23" y="287"/>
                    <a:pt x="23" y="288"/>
                    <a:pt x="23" y="289"/>
                  </a:cubicBezTo>
                  <a:cubicBezTo>
                    <a:pt x="23" y="290"/>
                    <a:pt x="23" y="289"/>
                    <a:pt x="23" y="290"/>
                  </a:cubicBezTo>
                  <a:cubicBezTo>
                    <a:pt x="22" y="291"/>
                    <a:pt x="23" y="291"/>
                    <a:pt x="23" y="292"/>
                  </a:cubicBezTo>
                  <a:cubicBezTo>
                    <a:pt x="23" y="292"/>
                    <a:pt x="24" y="292"/>
                    <a:pt x="24" y="293"/>
                  </a:cubicBezTo>
                  <a:cubicBezTo>
                    <a:pt x="23" y="293"/>
                    <a:pt x="25" y="294"/>
                    <a:pt x="25" y="294"/>
                  </a:cubicBezTo>
                  <a:cubicBezTo>
                    <a:pt x="25" y="294"/>
                    <a:pt x="25" y="295"/>
                    <a:pt x="25" y="296"/>
                  </a:cubicBezTo>
                  <a:cubicBezTo>
                    <a:pt x="25" y="296"/>
                    <a:pt x="26" y="297"/>
                    <a:pt x="26" y="297"/>
                  </a:cubicBezTo>
                  <a:cubicBezTo>
                    <a:pt x="25" y="298"/>
                    <a:pt x="25" y="297"/>
                    <a:pt x="25" y="298"/>
                  </a:cubicBezTo>
                  <a:cubicBezTo>
                    <a:pt x="25" y="299"/>
                    <a:pt x="22" y="299"/>
                    <a:pt x="22" y="299"/>
                  </a:cubicBezTo>
                  <a:cubicBezTo>
                    <a:pt x="22" y="299"/>
                    <a:pt x="23" y="297"/>
                    <a:pt x="22" y="298"/>
                  </a:cubicBezTo>
                  <a:cubicBezTo>
                    <a:pt x="21" y="299"/>
                    <a:pt x="20" y="299"/>
                    <a:pt x="20" y="299"/>
                  </a:cubicBezTo>
                  <a:cubicBezTo>
                    <a:pt x="19" y="299"/>
                    <a:pt x="19" y="299"/>
                    <a:pt x="19" y="299"/>
                  </a:cubicBezTo>
                  <a:cubicBezTo>
                    <a:pt x="17" y="298"/>
                    <a:pt x="17" y="298"/>
                    <a:pt x="17" y="298"/>
                  </a:cubicBezTo>
                  <a:cubicBezTo>
                    <a:pt x="16" y="298"/>
                    <a:pt x="16" y="298"/>
                    <a:pt x="16" y="298"/>
                  </a:cubicBezTo>
                  <a:cubicBezTo>
                    <a:pt x="15" y="299"/>
                    <a:pt x="15" y="299"/>
                    <a:pt x="15" y="299"/>
                  </a:cubicBezTo>
                  <a:cubicBezTo>
                    <a:pt x="15" y="299"/>
                    <a:pt x="15" y="299"/>
                    <a:pt x="15" y="299"/>
                  </a:cubicBezTo>
                  <a:cubicBezTo>
                    <a:pt x="15" y="300"/>
                    <a:pt x="15" y="300"/>
                    <a:pt x="15" y="300"/>
                  </a:cubicBezTo>
                  <a:cubicBezTo>
                    <a:pt x="14" y="300"/>
                    <a:pt x="15" y="300"/>
                    <a:pt x="14" y="300"/>
                  </a:cubicBezTo>
                  <a:cubicBezTo>
                    <a:pt x="13" y="300"/>
                    <a:pt x="13" y="300"/>
                    <a:pt x="13" y="300"/>
                  </a:cubicBezTo>
                  <a:cubicBezTo>
                    <a:pt x="12" y="300"/>
                    <a:pt x="12" y="300"/>
                    <a:pt x="12" y="299"/>
                  </a:cubicBezTo>
                  <a:cubicBezTo>
                    <a:pt x="11" y="299"/>
                    <a:pt x="11" y="299"/>
                    <a:pt x="10" y="299"/>
                  </a:cubicBezTo>
                  <a:cubicBezTo>
                    <a:pt x="10" y="299"/>
                    <a:pt x="10" y="299"/>
                    <a:pt x="9" y="299"/>
                  </a:cubicBezTo>
                  <a:cubicBezTo>
                    <a:pt x="9" y="298"/>
                    <a:pt x="9" y="298"/>
                    <a:pt x="9" y="298"/>
                  </a:cubicBezTo>
                  <a:cubicBezTo>
                    <a:pt x="8" y="298"/>
                    <a:pt x="7" y="299"/>
                    <a:pt x="7" y="299"/>
                  </a:cubicBezTo>
                  <a:lnTo>
                    <a:pt x="7" y="30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19" name="Freeform 219"/>
            <p:cNvSpPr>
              <a:spLocks/>
            </p:cNvSpPr>
            <p:nvPr/>
          </p:nvSpPr>
          <p:spPr bwMode="auto">
            <a:xfrm>
              <a:off x="7077075" y="2560638"/>
              <a:ext cx="546100" cy="400050"/>
            </a:xfrm>
            <a:custGeom>
              <a:avLst/>
              <a:gdLst>
                <a:gd name="T0" fmla="*/ 118 w 387"/>
                <a:gd name="T1" fmla="*/ 265 h 284"/>
                <a:gd name="T2" fmla="*/ 102 w 387"/>
                <a:gd name="T3" fmla="*/ 258 h 284"/>
                <a:gd name="T4" fmla="*/ 76 w 387"/>
                <a:gd name="T5" fmla="*/ 263 h 284"/>
                <a:gd name="T6" fmla="*/ 61 w 387"/>
                <a:gd name="T7" fmla="*/ 270 h 284"/>
                <a:gd name="T8" fmla="*/ 49 w 387"/>
                <a:gd name="T9" fmla="*/ 271 h 284"/>
                <a:gd name="T10" fmla="*/ 34 w 387"/>
                <a:gd name="T11" fmla="*/ 266 h 284"/>
                <a:gd name="T12" fmla="*/ 28 w 387"/>
                <a:gd name="T13" fmla="*/ 258 h 284"/>
                <a:gd name="T14" fmla="*/ 23 w 387"/>
                <a:gd name="T15" fmla="*/ 249 h 284"/>
                <a:gd name="T16" fmla="*/ 19 w 387"/>
                <a:gd name="T17" fmla="*/ 242 h 284"/>
                <a:gd name="T18" fmla="*/ 12 w 387"/>
                <a:gd name="T19" fmla="*/ 239 h 284"/>
                <a:gd name="T20" fmla="*/ 3 w 387"/>
                <a:gd name="T21" fmla="*/ 237 h 284"/>
                <a:gd name="T22" fmla="*/ 2 w 387"/>
                <a:gd name="T23" fmla="*/ 225 h 284"/>
                <a:gd name="T24" fmla="*/ 4 w 387"/>
                <a:gd name="T25" fmla="*/ 210 h 284"/>
                <a:gd name="T26" fmla="*/ 9 w 387"/>
                <a:gd name="T27" fmla="*/ 196 h 284"/>
                <a:gd name="T28" fmla="*/ 15 w 387"/>
                <a:gd name="T29" fmla="*/ 177 h 284"/>
                <a:gd name="T30" fmla="*/ 10 w 387"/>
                <a:gd name="T31" fmla="*/ 166 h 284"/>
                <a:gd name="T32" fmla="*/ 13 w 387"/>
                <a:gd name="T33" fmla="*/ 163 h 284"/>
                <a:gd name="T34" fmla="*/ 25 w 387"/>
                <a:gd name="T35" fmla="*/ 156 h 284"/>
                <a:gd name="T36" fmla="*/ 44 w 387"/>
                <a:gd name="T37" fmla="*/ 151 h 284"/>
                <a:gd name="T38" fmla="*/ 54 w 387"/>
                <a:gd name="T39" fmla="*/ 138 h 284"/>
                <a:gd name="T40" fmla="*/ 51 w 387"/>
                <a:gd name="T41" fmla="*/ 119 h 284"/>
                <a:gd name="T42" fmla="*/ 61 w 387"/>
                <a:gd name="T43" fmla="*/ 105 h 284"/>
                <a:gd name="T44" fmla="*/ 68 w 387"/>
                <a:gd name="T45" fmla="*/ 90 h 284"/>
                <a:gd name="T46" fmla="*/ 76 w 387"/>
                <a:gd name="T47" fmla="*/ 80 h 284"/>
                <a:gd name="T48" fmla="*/ 81 w 387"/>
                <a:gd name="T49" fmla="*/ 86 h 284"/>
                <a:gd name="T50" fmla="*/ 97 w 387"/>
                <a:gd name="T51" fmla="*/ 97 h 284"/>
                <a:gd name="T52" fmla="*/ 110 w 387"/>
                <a:gd name="T53" fmla="*/ 84 h 284"/>
                <a:gd name="T54" fmla="*/ 117 w 387"/>
                <a:gd name="T55" fmla="*/ 70 h 284"/>
                <a:gd name="T56" fmla="*/ 127 w 387"/>
                <a:gd name="T57" fmla="*/ 64 h 284"/>
                <a:gd name="T58" fmla="*/ 147 w 387"/>
                <a:gd name="T59" fmla="*/ 41 h 284"/>
                <a:gd name="T60" fmla="*/ 172 w 387"/>
                <a:gd name="T61" fmla="*/ 32 h 284"/>
                <a:gd name="T62" fmla="*/ 258 w 387"/>
                <a:gd name="T63" fmla="*/ 0 h 284"/>
                <a:gd name="T64" fmla="*/ 281 w 387"/>
                <a:gd name="T65" fmla="*/ 18 h 284"/>
                <a:gd name="T66" fmla="*/ 289 w 387"/>
                <a:gd name="T67" fmla="*/ 44 h 284"/>
                <a:gd name="T68" fmla="*/ 294 w 387"/>
                <a:gd name="T69" fmla="*/ 61 h 284"/>
                <a:gd name="T70" fmla="*/ 312 w 387"/>
                <a:gd name="T71" fmla="*/ 74 h 284"/>
                <a:gd name="T72" fmla="*/ 332 w 387"/>
                <a:gd name="T73" fmla="*/ 87 h 284"/>
                <a:gd name="T74" fmla="*/ 318 w 387"/>
                <a:gd name="T75" fmla="*/ 103 h 284"/>
                <a:gd name="T76" fmla="*/ 371 w 387"/>
                <a:gd name="T77" fmla="*/ 119 h 284"/>
                <a:gd name="T78" fmla="*/ 378 w 387"/>
                <a:gd name="T79" fmla="*/ 135 h 284"/>
                <a:gd name="T80" fmla="*/ 386 w 387"/>
                <a:gd name="T81" fmla="*/ 162 h 284"/>
                <a:gd name="T82" fmla="*/ 379 w 387"/>
                <a:gd name="T83" fmla="*/ 174 h 284"/>
                <a:gd name="T84" fmla="*/ 361 w 387"/>
                <a:gd name="T85" fmla="*/ 183 h 284"/>
                <a:gd name="T86" fmla="*/ 351 w 387"/>
                <a:gd name="T87" fmla="*/ 185 h 284"/>
                <a:gd name="T88" fmla="*/ 344 w 387"/>
                <a:gd name="T89" fmla="*/ 183 h 284"/>
                <a:gd name="T90" fmla="*/ 338 w 387"/>
                <a:gd name="T91" fmla="*/ 183 h 284"/>
                <a:gd name="T92" fmla="*/ 333 w 387"/>
                <a:gd name="T93" fmla="*/ 190 h 284"/>
                <a:gd name="T94" fmla="*/ 326 w 387"/>
                <a:gd name="T95" fmla="*/ 191 h 284"/>
                <a:gd name="T96" fmla="*/ 322 w 387"/>
                <a:gd name="T97" fmla="*/ 198 h 284"/>
                <a:gd name="T98" fmla="*/ 320 w 387"/>
                <a:gd name="T99" fmla="*/ 202 h 284"/>
                <a:gd name="T100" fmla="*/ 295 w 387"/>
                <a:gd name="T101" fmla="*/ 206 h 284"/>
                <a:gd name="T102" fmla="*/ 252 w 387"/>
                <a:gd name="T103" fmla="*/ 202 h 284"/>
                <a:gd name="T104" fmla="*/ 238 w 387"/>
                <a:gd name="T105" fmla="*/ 208 h 284"/>
                <a:gd name="T106" fmla="*/ 228 w 387"/>
                <a:gd name="T107" fmla="*/ 206 h 284"/>
                <a:gd name="T108" fmla="*/ 142 w 387"/>
                <a:gd name="T109" fmla="*/ 205 h 284"/>
                <a:gd name="T110" fmla="*/ 130 w 387"/>
                <a:gd name="T111" fmla="*/ 214 h 284"/>
                <a:gd name="T112" fmla="*/ 130 w 387"/>
                <a:gd name="T113" fmla="*/ 231 h 284"/>
                <a:gd name="T114" fmla="*/ 134 w 387"/>
                <a:gd name="T115" fmla="*/ 244 h 284"/>
                <a:gd name="T116" fmla="*/ 134 w 387"/>
                <a:gd name="T117" fmla="*/ 26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 h="284">
                  <a:moveTo>
                    <a:pt x="138" y="281"/>
                  </a:moveTo>
                  <a:cubicBezTo>
                    <a:pt x="137" y="282"/>
                    <a:pt x="137" y="282"/>
                    <a:pt x="137" y="282"/>
                  </a:cubicBezTo>
                  <a:cubicBezTo>
                    <a:pt x="137" y="282"/>
                    <a:pt x="136" y="284"/>
                    <a:pt x="135" y="284"/>
                  </a:cubicBezTo>
                  <a:cubicBezTo>
                    <a:pt x="134" y="284"/>
                    <a:pt x="133" y="283"/>
                    <a:pt x="132" y="282"/>
                  </a:cubicBezTo>
                  <a:cubicBezTo>
                    <a:pt x="131" y="281"/>
                    <a:pt x="131" y="281"/>
                    <a:pt x="130" y="279"/>
                  </a:cubicBezTo>
                  <a:cubicBezTo>
                    <a:pt x="129" y="278"/>
                    <a:pt x="129" y="278"/>
                    <a:pt x="128" y="276"/>
                  </a:cubicBezTo>
                  <a:cubicBezTo>
                    <a:pt x="127" y="275"/>
                    <a:pt x="127" y="275"/>
                    <a:pt x="125" y="274"/>
                  </a:cubicBezTo>
                  <a:cubicBezTo>
                    <a:pt x="124" y="272"/>
                    <a:pt x="124" y="270"/>
                    <a:pt x="124" y="269"/>
                  </a:cubicBezTo>
                  <a:cubicBezTo>
                    <a:pt x="123" y="267"/>
                    <a:pt x="123" y="268"/>
                    <a:pt x="123" y="268"/>
                  </a:cubicBezTo>
                  <a:cubicBezTo>
                    <a:pt x="122" y="268"/>
                    <a:pt x="121" y="268"/>
                    <a:pt x="120" y="267"/>
                  </a:cubicBezTo>
                  <a:cubicBezTo>
                    <a:pt x="118" y="266"/>
                    <a:pt x="118" y="266"/>
                    <a:pt x="118" y="265"/>
                  </a:cubicBezTo>
                  <a:cubicBezTo>
                    <a:pt x="118" y="264"/>
                    <a:pt x="118" y="264"/>
                    <a:pt x="117" y="263"/>
                  </a:cubicBezTo>
                  <a:cubicBezTo>
                    <a:pt x="117" y="262"/>
                    <a:pt x="117" y="263"/>
                    <a:pt x="116" y="263"/>
                  </a:cubicBezTo>
                  <a:cubicBezTo>
                    <a:pt x="116" y="263"/>
                    <a:pt x="115" y="263"/>
                    <a:pt x="114" y="262"/>
                  </a:cubicBezTo>
                  <a:cubicBezTo>
                    <a:pt x="114" y="262"/>
                    <a:pt x="114" y="261"/>
                    <a:pt x="114" y="261"/>
                  </a:cubicBezTo>
                  <a:cubicBezTo>
                    <a:pt x="114" y="261"/>
                    <a:pt x="113" y="259"/>
                    <a:pt x="113" y="259"/>
                  </a:cubicBezTo>
                  <a:cubicBezTo>
                    <a:pt x="110" y="261"/>
                    <a:pt x="110" y="261"/>
                    <a:pt x="110" y="261"/>
                  </a:cubicBezTo>
                  <a:cubicBezTo>
                    <a:pt x="110" y="261"/>
                    <a:pt x="109" y="261"/>
                    <a:pt x="108" y="261"/>
                  </a:cubicBezTo>
                  <a:cubicBezTo>
                    <a:pt x="108" y="262"/>
                    <a:pt x="108" y="260"/>
                    <a:pt x="108" y="260"/>
                  </a:cubicBezTo>
                  <a:cubicBezTo>
                    <a:pt x="108" y="259"/>
                    <a:pt x="108" y="259"/>
                    <a:pt x="107" y="259"/>
                  </a:cubicBezTo>
                  <a:cubicBezTo>
                    <a:pt x="107" y="259"/>
                    <a:pt x="105" y="259"/>
                    <a:pt x="105" y="259"/>
                  </a:cubicBezTo>
                  <a:cubicBezTo>
                    <a:pt x="104" y="259"/>
                    <a:pt x="103" y="259"/>
                    <a:pt x="102" y="258"/>
                  </a:cubicBezTo>
                  <a:cubicBezTo>
                    <a:pt x="101" y="258"/>
                    <a:pt x="101" y="259"/>
                    <a:pt x="99" y="258"/>
                  </a:cubicBezTo>
                  <a:cubicBezTo>
                    <a:pt x="98" y="258"/>
                    <a:pt x="95" y="258"/>
                    <a:pt x="94" y="258"/>
                  </a:cubicBezTo>
                  <a:cubicBezTo>
                    <a:pt x="93" y="258"/>
                    <a:pt x="93" y="258"/>
                    <a:pt x="93" y="257"/>
                  </a:cubicBezTo>
                  <a:cubicBezTo>
                    <a:pt x="93" y="257"/>
                    <a:pt x="92" y="257"/>
                    <a:pt x="91" y="257"/>
                  </a:cubicBezTo>
                  <a:cubicBezTo>
                    <a:pt x="91" y="257"/>
                    <a:pt x="90" y="258"/>
                    <a:pt x="89" y="257"/>
                  </a:cubicBezTo>
                  <a:cubicBezTo>
                    <a:pt x="88" y="257"/>
                    <a:pt x="88" y="258"/>
                    <a:pt x="87" y="258"/>
                  </a:cubicBezTo>
                  <a:cubicBezTo>
                    <a:pt x="86" y="258"/>
                    <a:pt x="85" y="260"/>
                    <a:pt x="84" y="260"/>
                  </a:cubicBezTo>
                  <a:cubicBezTo>
                    <a:pt x="83" y="259"/>
                    <a:pt x="83" y="259"/>
                    <a:pt x="82" y="259"/>
                  </a:cubicBezTo>
                  <a:cubicBezTo>
                    <a:pt x="81" y="259"/>
                    <a:pt x="80" y="260"/>
                    <a:pt x="78" y="261"/>
                  </a:cubicBezTo>
                  <a:cubicBezTo>
                    <a:pt x="77" y="261"/>
                    <a:pt x="76" y="261"/>
                    <a:pt x="76" y="262"/>
                  </a:cubicBezTo>
                  <a:cubicBezTo>
                    <a:pt x="75" y="262"/>
                    <a:pt x="76" y="263"/>
                    <a:pt x="76" y="263"/>
                  </a:cubicBezTo>
                  <a:cubicBezTo>
                    <a:pt x="76" y="263"/>
                    <a:pt x="75" y="263"/>
                    <a:pt x="75" y="264"/>
                  </a:cubicBezTo>
                  <a:cubicBezTo>
                    <a:pt x="75" y="264"/>
                    <a:pt x="74" y="263"/>
                    <a:pt x="74" y="264"/>
                  </a:cubicBezTo>
                  <a:cubicBezTo>
                    <a:pt x="73" y="264"/>
                    <a:pt x="73" y="265"/>
                    <a:pt x="72" y="264"/>
                  </a:cubicBezTo>
                  <a:cubicBezTo>
                    <a:pt x="72" y="264"/>
                    <a:pt x="70" y="264"/>
                    <a:pt x="70" y="264"/>
                  </a:cubicBezTo>
                  <a:cubicBezTo>
                    <a:pt x="70" y="264"/>
                    <a:pt x="68" y="263"/>
                    <a:pt x="68" y="263"/>
                  </a:cubicBezTo>
                  <a:cubicBezTo>
                    <a:pt x="67" y="262"/>
                    <a:pt x="67" y="263"/>
                    <a:pt x="67" y="264"/>
                  </a:cubicBezTo>
                  <a:cubicBezTo>
                    <a:pt x="67" y="265"/>
                    <a:pt x="66" y="266"/>
                    <a:pt x="66" y="266"/>
                  </a:cubicBezTo>
                  <a:cubicBezTo>
                    <a:pt x="66" y="266"/>
                    <a:pt x="65" y="266"/>
                    <a:pt x="63" y="266"/>
                  </a:cubicBezTo>
                  <a:cubicBezTo>
                    <a:pt x="62" y="266"/>
                    <a:pt x="62" y="267"/>
                    <a:pt x="62" y="267"/>
                  </a:cubicBezTo>
                  <a:cubicBezTo>
                    <a:pt x="61" y="267"/>
                    <a:pt x="61" y="269"/>
                    <a:pt x="61" y="269"/>
                  </a:cubicBezTo>
                  <a:cubicBezTo>
                    <a:pt x="61" y="269"/>
                    <a:pt x="61" y="270"/>
                    <a:pt x="61" y="270"/>
                  </a:cubicBezTo>
                  <a:cubicBezTo>
                    <a:pt x="61" y="271"/>
                    <a:pt x="60" y="272"/>
                    <a:pt x="60" y="272"/>
                  </a:cubicBezTo>
                  <a:cubicBezTo>
                    <a:pt x="60" y="272"/>
                    <a:pt x="60" y="273"/>
                    <a:pt x="59" y="274"/>
                  </a:cubicBezTo>
                  <a:cubicBezTo>
                    <a:pt x="59" y="275"/>
                    <a:pt x="58" y="274"/>
                    <a:pt x="58" y="274"/>
                  </a:cubicBezTo>
                  <a:cubicBezTo>
                    <a:pt x="58" y="274"/>
                    <a:pt x="58" y="274"/>
                    <a:pt x="57" y="274"/>
                  </a:cubicBezTo>
                  <a:cubicBezTo>
                    <a:pt x="56" y="274"/>
                    <a:pt x="56" y="274"/>
                    <a:pt x="56" y="274"/>
                  </a:cubicBezTo>
                  <a:cubicBezTo>
                    <a:pt x="56" y="275"/>
                    <a:pt x="56" y="275"/>
                    <a:pt x="56" y="275"/>
                  </a:cubicBezTo>
                  <a:cubicBezTo>
                    <a:pt x="56" y="275"/>
                    <a:pt x="55" y="275"/>
                    <a:pt x="55" y="274"/>
                  </a:cubicBezTo>
                  <a:cubicBezTo>
                    <a:pt x="55" y="273"/>
                    <a:pt x="54" y="273"/>
                    <a:pt x="54" y="272"/>
                  </a:cubicBezTo>
                  <a:cubicBezTo>
                    <a:pt x="53" y="271"/>
                    <a:pt x="53" y="272"/>
                    <a:pt x="52" y="272"/>
                  </a:cubicBezTo>
                  <a:cubicBezTo>
                    <a:pt x="52" y="272"/>
                    <a:pt x="51" y="272"/>
                    <a:pt x="50" y="271"/>
                  </a:cubicBezTo>
                  <a:cubicBezTo>
                    <a:pt x="50" y="271"/>
                    <a:pt x="49" y="271"/>
                    <a:pt x="49" y="271"/>
                  </a:cubicBezTo>
                  <a:cubicBezTo>
                    <a:pt x="48" y="271"/>
                    <a:pt x="48" y="270"/>
                    <a:pt x="47" y="270"/>
                  </a:cubicBezTo>
                  <a:cubicBezTo>
                    <a:pt x="47" y="269"/>
                    <a:pt x="46" y="270"/>
                    <a:pt x="45" y="270"/>
                  </a:cubicBezTo>
                  <a:cubicBezTo>
                    <a:pt x="45" y="270"/>
                    <a:pt x="45" y="270"/>
                    <a:pt x="44" y="270"/>
                  </a:cubicBezTo>
                  <a:cubicBezTo>
                    <a:pt x="43" y="269"/>
                    <a:pt x="43" y="270"/>
                    <a:pt x="42" y="270"/>
                  </a:cubicBezTo>
                  <a:cubicBezTo>
                    <a:pt x="42" y="270"/>
                    <a:pt x="41" y="271"/>
                    <a:pt x="40" y="270"/>
                  </a:cubicBezTo>
                  <a:cubicBezTo>
                    <a:pt x="40" y="270"/>
                    <a:pt x="39" y="268"/>
                    <a:pt x="39" y="268"/>
                  </a:cubicBezTo>
                  <a:cubicBezTo>
                    <a:pt x="39" y="268"/>
                    <a:pt x="38" y="267"/>
                    <a:pt x="37" y="267"/>
                  </a:cubicBezTo>
                  <a:cubicBezTo>
                    <a:pt x="37" y="267"/>
                    <a:pt x="37" y="268"/>
                    <a:pt x="37" y="268"/>
                  </a:cubicBezTo>
                  <a:cubicBezTo>
                    <a:pt x="37" y="267"/>
                    <a:pt x="37" y="268"/>
                    <a:pt x="36" y="267"/>
                  </a:cubicBezTo>
                  <a:cubicBezTo>
                    <a:pt x="36" y="267"/>
                    <a:pt x="36" y="267"/>
                    <a:pt x="36" y="267"/>
                  </a:cubicBezTo>
                  <a:cubicBezTo>
                    <a:pt x="36" y="266"/>
                    <a:pt x="35" y="266"/>
                    <a:pt x="34" y="266"/>
                  </a:cubicBezTo>
                  <a:cubicBezTo>
                    <a:pt x="34" y="265"/>
                    <a:pt x="34" y="265"/>
                    <a:pt x="35" y="265"/>
                  </a:cubicBezTo>
                  <a:cubicBezTo>
                    <a:pt x="35" y="264"/>
                    <a:pt x="36" y="265"/>
                    <a:pt x="36" y="265"/>
                  </a:cubicBezTo>
                  <a:cubicBezTo>
                    <a:pt x="36" y="265"/>
                    <a:pt x="36" y="264"/>
                    <a:pt x="36" y="263"/>
                  </a:cubicBezTo>
                  <a:cubicBezTo>
                    <a:pt x="35" y="263"/>
                    <a:pt x="36" y="263"/>
                    <a:pt x="35" y="263"/>
                  </a:cubicBezTo>
                  <a:cubicBezTo>
                    <a:pt x="34" y="263"/>
                    <a:pt x="35" y="263"/>
                    <a:pt x="34" y="262"/>
                  </a:cubicBezTo>
                  <a:cubicBezTo>
                    <a:pt x="34" y="262"/>
                    <a:pt x="34" y="262"/>
                    <a:pt x="33" y="261"/>
                  </a:cubicBezTo>
                  <a:cubicBezTo>
                    <a:pt x="32" y="261"/>
                    <a:pt x="32" y="262"/>
                    <a:pt x="31" y="261"/>
                  </a:cubicBezTo>
                  <a:cubicBezTo>
                    <a:pt x="30" y="260"/>
                    <a:pt x="30" y="260"/>
                    <a:pt x="30" y="260"/>
                  </a:cubicBezTo>
                  <a:cubicBezTo>
                    <a:pt x="29" y="260"/>
                    <a:pt x="29" y="261"/>
                    <a:pt x="29" y="261"/>
                  </a:cubicBezTo>
                  <a:cubicBezTo>
                    <a:pt x="29" y="260"/>
                    <a:pt x="28" y="260"/>
                    <a:pt x="27" y="259"/>
                  </a:cubicBezTo>
                  <a:cubicBezTo>
                    <a:pt x="25" y="258"/>
                    <a:pt x="27" y="259"/>
                    <a:pt x="28" y="258"/>
                  </a:cubicBezTo>
                  <a:cubicBezTo>
                    <a:pt x="28" y="257"/>
                    <a:pt x="28" y="257"/>
                    <a:pt x="27" y="256"/>
                  </a:cubicBezTo>
                  <a:cubicBezTo>
                    <a:pt x="27" y="255"/>
                    <a:pt x="27" y="254"/>
                    <a:pt x="27" y="254"/>
                  </a:cubicBezTo>
                  <a:cubicBezTo>
                    <a:pt x="27" y="254"/>
                    <a:pt x="28" y="254"/>
                    <a:pt x="28" y="254"/>
                  </a:cubicBezTo>
                  <a:cubicBezTo>
                    <a:pt x="28" y="253"/>
                    <a:pt x="27" y="253"/>
                    <a:pt x="26" y="252"/>
                  </a:cubicBezTo>
                  <a:cubicBezTo>
                    <a:pt x="26" y="251"/>
                    <a:pt x="26" y="252"/>
                    <a:pt x="26" y="252"/>
                  </a:cubicBezTo>
                  <a:cubicBezTo>
                    <a:pt x="25" y="252"/>
                    <a:pt x="25" y="252"/>
                    <a:pt x="25" y="251"/>
                  </a:cubicBezTo>
                  <a:cubicBezTo>
                    <a:pt x="25" y="250"/>
                    <a:pt x="25" y="250"/>
                    <a:pt x="25" y="250"/>
                  </a:cubicBezTo>
                  <a:cubicBezTo>
                    <a:pt x="25" y="250"/>
                    <a:pt x="23" y="251"/>
                    <a:pt x="23" y="250"/>
                  </a:cubicBezTo>
                  <a:cubicBezTo>
                    <a:pt x="23" y="250"/>
                    <a:pt x="23" y="250"/>
                    <a:pt x="23" y="250"/>
                  </a:cubicBezTo>
                  <a:cubicBezTo>
                    <a:pt x="22" y="250"/>
                    <a:pt x="22" y="250"/>
                    <a:pt x="22" y="249"/>
                  </a:cubicBezTo>
                  <a:cubicBezTo>
                    <a:pt x="22" y="248"/>
                    <a:pt x="23" y="249"/>
                    <a:pt x="23" y="249"/>
                  </a:cubicBezTo>
                  <a:cubicBezTo>
                    <a:pt x="24" y="250"/>
                    <a:pt x="24" y="249"/>
                    <a:pt x="24" y="249"/>
                  </a:cubicBezTo>
                  <a:cubicBezTo>
                    <a:pt x="24" y="248"/>
                    <a:pt x="23" y="248"/>
                    <a:pt x="23" y="248"/>
                  </a:cubicBezTo>
                  <a:cubicBezTo>
                    <a:pt x="22" y="247"/>
                    <a:pt x="22" y="247"/>
                    <a:pt x="22" y="247"/>
                  </a:cubicBezTo>
                  <a:cubicBezTo>
                    <a:pt x="22" y="247"/>
                    <a:pt x="22" y="246"/>
                    <a:pt x="22" y="246"/>
                  </a:cubicBezTo>
                  <a:cubicBezTo>
                    <a:pt x="21" y="246"/>
                    <a:pt x="21" y="246"/>
                    <a:pt x="21" y="246"/>
                  </a:cubicBezTo>
                  <a:cubicBezTo>
                    <a:pt x="20" y="246"/>
                    <a:pt x="21" y="246"/>
                    <a:pt x="21" y="245"/>
                  </a:cubicBezTo>
                  <a:cubicBezTo>
                    <a:pt x="21" y="245"/>
                    <a:pt x="22" y="245"/>
                    <a:pt x="22" y="244"/>
                  </a:cubicBezTo>
                  <a:cubicBezTo>
                    <a:pt x="22" y="243"/>
                    <a:pt x="21" y="244"/>
                    <a:pt x="21" y="244"/>
                  </a:cubicBezTo>
                  <a:cubicBezTo>
                    <a:pt x="20" y="244"/>
                    <a:pt x="20" y="245"/>
                    <a:pt x="20" y="244"/>
                  </a:cubicBezTo>
                  <a:cubicBezTo>
                    <a:pt x="20" y="244"/>
                    <a:pt x="20" y="244"/>
                    <a:pt x="20" y="243"/>
                  </a:cubicBezTo>
                  <a:cubicBezTo>
                    <a:pt x="20" y="243"/>
                    <a:pt x="20" y="243"/>
                    <a:pt x="19" y="242"/>
                  </a:cubicBezTo>
                  <a:cubicBezTo>
                    <a:pt x="19" y="242"/>
                    <a:pt x="20" y="242"/>
                    <a:pt x="20" y="242"/>
                  </a:cubicBezTo>
                  <a:cubicBezTo>
                    <a:pt x="21" y="242"/>
                    <a:pt x="20" y="242"/>
                    <a:pt x="20" y="241"/>
                  </a:cubicBezTo>
                  <a:cubicBezTo>
                    <a:pt x="19" y="240"/>
                    <a:pt x="20" y="240"/>
                    <a:pt x="19" y="240"/>
                  </a:cubicBezTo>
                  <a:cubicBezTo>
                    <a:pt x="19" y="239"/>
                    <a:pt x="19" y="239"/>
                    <a:pt x="18" y="239"/>
                  </a:cubicBezTo>
                  <a:cubicBezTo>
                    <a:pt x="18" y="239"/>
                    <a:pt x="18" y="240"/>
                    <a:pt x="18" y="240"/>
                  </a:cubicBezTo>
                  <a:cubicBezTo>
                    <a:pt x="17" y="240"/>
                    <a:pt x="17" y="240"/>
                    <a:pt x="16" y="241"/>
                  </a:cubicBezTo>
                  <a:cubicBezTo>
                    <a:pt x="15" y="241"/>
                    <a:pt x="16" y="241"/>
                    <a:pt x="15" y="240"/>
                  </a:cubicBezTo>
                  <a:cubicBezTo>
                    <a:pt x="15" y="239"/>
                    <a:pt x="15" y="239"/>
                    <a:pt x="15" y="239"/>
                  </a:cubicBezTo>
                  <a:cubicBezTo>
                    <a:pt x="14" y="239"/>
                    <a:pt x="14" y="239"/>
                    <a:pt x="14" y="239"/>
                  </a:cubicBezTo>
                  <a:cubicBezTo>
                    <a:pt x="13" y="239"/>
                    <a:pt x="13" y="239"/>
                    <a:pt x="13" y="239"/>
                  </a:cubicBezTo>
                  <a:cubicBezTo>
                    <a:pt x="12" y="239"/>
                    <a:pt x="12" y="239"/>
                    <a:pt x="12" y="239"/>
                  </a:cubicBezTo>
                  <a:cubicBezTo>
                    <a:pt x="11" y="239"/>
                    <a:pt x="11" y="239"/>
                    <a:pt x="11" y="239"/>
                  </a:cubicBezTo>
                  <a:cubicBezTo>
                    <a:pt x="10" y="239"/>
                    <a:pt x="10" y="240"/>
                    <a:pt x="10" y="240"/>
                  </a:cubicBezTo>
                  <a:cubicBezTo>
                    <a:pt x="10" y="240"/>
                    <a:pt x="10" y="240"/>
                    <a:pt x="9" y="240"/>
                  </a:cubicBezTo>
                  <a:cubicBezTo>
                    <a:pt x="8" y="240"/>
                    <a:pt x="8" y="240"/>
                    <a:pt x="8" y="240"/>
                  </a:cubicBezTo>
                  <a:cubicBezTo>
                    <a:pt x="8" y="240"/>
                    <a:pt x="8" y="240"/>
                    <a:pt x="8" y="240"/>
                  </a:cubicBezTo>
                  <a:cubicBezTo>
                    <a:pt x="7" y="240"/>
                    <a:pt x="6" y="240"/>
                    <a:pt x="6" y="240"/>
                  </a:cubicBezTo>
                  <a:cubicBezTo>
                    <a:pt x="5" y="240"/>
                    <a:pt x="5" y="240"/>
                    <a:pt x="5" y="239"/>
                  </a:cubicBezTo>
                  <a:cubicBezTo>
                    <a:pt x="5" y="239"/>
                    <a:pt x="5" y="239"/>
                    <a:pt x="4" y="238"/>
                  </a:cubicBezTo>
                  <a:cubicBezTo>
                    <a:pt x="4" y="238"/>
                    <a:pt x="4" y="238"/>
                    <a:pt x="4" y="238"/>
                  </a:cubicBezTo>
                  <a:cubicBezTo>
                    <a:pt x="3" y="238"/>
                    <a:pt x="3" y="238"/>
                    <a:pt x="3" y="238"/>
                  </a:cubicBezTo>
                  <a:cubicBezTo>
                    <a:pt x="2" y="237"/>
                    <a:pt x="2" y="237"/>
                    <a:pt x="3" y="237"/>
                  </a:cubicBezTo>
                  <a:cubicBezTo>
                    <a:pt x="3" y="236"/>
                    <a:pt x="2" y="236"/>
                    <a:pt x="2" y="236"/>
                  </a:cubicBezTo>
                  <a:cubicBezTo>
                    <a:pt x="2" y="236"/>
                    <a:pt x="2" y="236"/>
                    <a:pt x="1" y="236"/>
                  </a:cubicBezTo>
                  <a:cubicBezTo>
                    <a:pt x="1" y="235"/>
                    <a:pt x="2" y="235"/>
                    <a:pt x="1" y="235"/>
                  </a:cubicBezTo>
                  <a:cubicBezTo>
                    <a:pt x="1" y="235"/>
                    <a:pt x="1" y="235"/>
                    <a:pt x="1" y="234"/>
                  </a:cubicBezTo>
                  <a:cubicBezTo>
                    <a:pt x="1" y="234"/>
                    <a:pt x="0" y="234"/>
                    <a:pt x="0" y="234"/>
                  </a:cubicBezTo>
                  <a:cubicBezTo>
                    <a:pt x="0" y="234"/>
                    <a:pt x="1" y="231"/>
                    <a:pt x="1" y="231"/>
                  </a:cubicBezTo>
                  <a:cubicBezTo>
                    <a:pt x="1" y="231"/>
                    <a:pt x="1" y="230"/>
                    <a:pt x="1" y="230"/>
                  </a:cubicBezTo>
                  <a:cubicBezTo>
                    <a:pt x="2" y="229"/>
                    <a:pt x="2" y="230"/>
                    <a:pt x="2" y="229"/>
                  </a:cubicBezTo>
                  <a:cubicBezTo>
                    <a:pt x="2" y="228"/>
                    <a:pt x="2" y="228"/>
                    <a:pt x="2" y="228"/>
                  </a:cubicBezTo>
                  <a:cubicBezTo>
                    <a:pt x="2" y="227"/>
                    <a:pt x="2" y="227"/>
                    <a:pt x="3" y="227"/>
                  </a:cubicBezTo>
                  <a:cubicBezTo>
                    <a:pt x="3" y="226"/>
                    <a:pt x="3" y="226"/>
                    <a:pt x="2" y="225"/>
                  </a:cubicBezTo>
                  <a:cubicBezTo>
                    <a:pt x="1" y="224"/>
                    <a:pt x="2" y="225"/>
                    <a:pt x="1" y="224"/>
                  </a:cubicBezTo>
                  <a:cubicBezTo>
                    <a:pt x="0" y="223"/>
                    <a:pt x="1" y="224"/>
                    <a:pt x="3" y="223"/>
                  </a:cubicBezTo>
                  <a:cubicBezTo>
                    <a:pt x="4" y="222"/>
                    <a:pt x="3" y="223"/>
                    <a:pt x="3" y="221"/>
                  </a:cubicBezTo>
                  <a:cubicBezTo>
                    <a:pt x="2" y="220"/>
                    <a:pt x="3" y="221"/>
                    <a:pt x="3" y="220"/>
                  </a:cubicBezTo>
                  <a:cubicBezTo>
                    <a:pt x="2" y="220"/>
                    <a:pt x="3" y="219"/>
                    <a:pt x="3" y="218"/>
                  </a:cubicBezTo>
                  <a:cubicBezTo>
                    <a:pt x="3" y="218"/>
                    <a:pt x="3" y="218"/>
                    <a:pt x="2" y="217"/>
                  </a:cubicBezTo>
                  <a:cubicBezTo>
                    <a:pt x="1" y="216"/>
                    <a:pt x="2" y="217"/>
                    <a:pt x="3" y="216"/>
                  </a:cubicBezTo>
                  <a:cubicBezTo>
                    <a:pt x="4" y="215"/>
                    <a:pt x="4" y="216"/>
                    <a:pt x="4" y="215"/>
                  </a:cubicBezTo>
                  <a:cubicBezTo>
                    <a:pt x="4" y="214"/>
                    <a:pt x="5" y="214"/>
                    <a:pt x="5" y="213"/>
                  </a:cubicBezTo>
                  <a:cubicBezTo>
                    <a:pt x="5" y="213"/>
                    <a:pt x="5" y="212"/>
                    <a:pt x="5" y="211"/>
                  </a:cubicBezTo>
                  <a:cubicBezTo>
                    <a:pt x="5" y="210"/>
                    <a:pt x="5" y="211"/>
                    <a:pt x="4" y="210"/>
                  </a:cubicBezTo>
                  <a:cubicBezTo>
                    <a:pt x="3" y="209"/>
                    <a:pt x="4" y="209"/>
                    <a:pt x="4" y="208"/>
                  </a:cubicBezTo>
                  <a:cubicBezTo>
                    <a:pt x="3" y="207"/>
                    <a:pt x="4" y="207"/>
                    <a:pt x="4" y="206"/>
                  </a:cubicBezTo>
                  <a:cubicBezTo>
                    <a:pt x="4" y="205"/>
                    <a:pt x="3" y="206"/>
                    <a:pt x="3" y="206"/>
                  </a:cubicBezTo>
                  <a:cubicBezTo>
                    <a:pt x="2" y="207"/>
                    <a:pt x="2" y="207"/>
                    <a:pt x="2" y="205"/>
                  </a:cubicBezTo>
                  <a:cubicBezTo>
                    <a:pt x="2" y="204"/>
                    <a:pt x="2" y="204"/>
                    <a:pt x="2" y="203"/>
                  </a:cubicBezTo>
                  <a:cubicBezTo>
                    <a:pt x="1" y="202"/>
                    <a:pt x="1" y="202"/>
                    <a:pt x="2" y="201"/>
                  </a:cubicBezTo>
                  <a:cubicBezTo>
                    <a:pt x="2" y="200"/>
                    <a:pt x="2" y="201"/>
                    <a:pt x="3" y="201"/>
                  </a:cubicBezTo>
                  <a:cubicBezTo>
                    <a:pt x="5" y="200"/>
                    <a:pt x="5" y="200"/>
                    <a:pt x="6" y="199"/>
                  </a:cubicBezTo>
                  <a:cubicBezTo>
                    <a:pt x="7" y="199"/>
                    <a:pt x="7" y="199"/>
                    <a:pt x="8" y="199"/>
                  </a:cubicBezTo>
                  <a:cubicBezTo>
                    <a:pt x="9" y="199"/>
                    <a:pt x="9" y="198"/>
                    <a:pt x="9" y="198"/>
                  </a:cubicBezTo>
                  <a:cubicBezTo>
                    <a:pt x="9" y="197"/>
                    <a:pt x="9" y="197"/>
                    <a:pt x="9" y="196"/>
                  </a:cubicBezTo>
                  <a:cubicBezTo>
                    <a:pt x="9" y="195"/>
                    <a:pt x="9" y="195"/>
                    <a:pt x="10" y="195"/>
                  </a:cubicBezTo>
                  <a:cubicBezTo>
                    <a:pt x="10" y="194"/>
                    <a:pt x="11" y="193"/>
                    <a:pt x="12" y="192"/>
                  </a:cubicBezTo>
                  <a:cubicBezTo>
                    <a:pt x="14" y="191"/>
                    <a:pt x="13" y="192"/>
                    <a:pt x="13" y="190"/>
                  </a:cubicBezTo>
                  <a:cubicBezTo>
                    <a:pt x="13" y="189"/>
                    <a:pt x="13" y="190"/>
                    <a:pt x="13" y="189"/>
                  </a:cubicBezTo>
                  <a:cubicBezTo>
                    <a:pt x="12" y="188"/>
                    <a:pt x="13" y="188"/>
                    <a:pt x="12" y="187"/>
                  </a:cubicBezTo>
                  <a:cubicBezTo>
                    <a:pt x="12" y="186"/>
                    <a:pt x="13" y="186"/>
                    <a:pt x="13" y="185"/>
                  </a:cubicBezTo>
                  <a:cubicBezTo>
                    <a:pt x="13" y="184"/>
                    <a:pt x="14" y="184"/>
                    <a:pt x="14" y="184"/>
                  </a:cubicBezTo>
                  <a:cubicBezTo>
                    <a:pt x="14" y="184"/>
                    <a:pt x="15" y="184"/>
                    <a:pt x="15" y="183"/>
                  </a:cubicBezTo>
                  <a:cubicBezTo>
                    <a:pt x="15" y="182"/>
                    <a:pt x="15" y="183"/>
                    <a:pt x="15" y="181"/>
                  </a:cubicBezTo>
                  <a:cubicBezTo>
                    <a:pt x="16" y="179"/>
                    <a:pt x="15" y="180"/>
                    <a:pt x="15" y="179"/>
                  </a:cubicBezTo>
                  <a:cubicBezTo>
                    <a:pt x="15" y="178"/>
                    <a:pt x="15" y="178"/>
                    <a:pt x="15" y="177"/>
                  </a:cubicBezTo>
                  <a:cubicBezTo>
                    <a:pt x="15" y="176"/>
                    <a:pt x="15" y="177"/>
                    <a:pt x="14" y="175"/>
                  </a:cubicBezTo>
                  <a:cubicBezTo>
                    <a:pt x="13" y="174"/>
                    <a:pt x="13" y="175"/>
                    <a:pt x="12" y="174"/>
                  </a:cubicBezTo>
                  <a:cubicBezTo>
                    <a:pt x="11" y="174"/>
                    <a:pt x="12" y="174"/>
                    <a:pt x="11" y="174"/>
                  </a:cubicBezTo>
                  <a:cubicBezTo>
                    <a:pt x="10" y="174"/>
                    <a:pt x="11" y="174"/>
                    <a:pt x="11" y="173"/>
                  </a:cubicBezTo>
                  <a:cubicBezTo>
                    <a:pt x="11" y="172"/>
                    <a:pt x="12" y="172"/>
                    <a:pt x="12" y="171"/>
                  </a:cubicBezTo>
                  <a:cubicBezTo>
                    <a:pt x="12" y="170"/>
                    <a:pt x="12" y="170"/>
                    <a:pt x="12" y="170"/>
                  </a:cubicBezTo>
                  <a:cubicBezTo>
                    <a:pt x="12" y="170"/>
                    <a:pt x="12" y="169"/>
                    <a:pt x="13" y="169"/>
                  </a:cubicBezTo>
                  <a:cubicBezTo>
                    <a:pt x="13" y="168"/>
                    <a:pt x="13" y="167"/>
                    <a:pt x="12" y="167"/>
                  </a:cubicBezTo>
                  <a:cubicBezTo>
                    <a:pt x="12" y="167"/>
                    <a:pt x="12" y="167"/>
                    <a:pt x="11" y="167"/>
                  </a:cubicBezTo>
                  <a:cubicBezTo>
                    <a:pt x="11" y="168"/>
                    <a:pt x="11" y="167"/>
                    <a:pt x="11" y="166"/>
                  </a:cubicBezTo>
                  <a:cubicBezTo>
                    <a:pt x="10" y="166"/>
                    <a:pt x="10" y="166"/>
                    <a:pt x="10" y="166"/>
                  </a:cubicBezTo>
                  <a:cubicBezTo>
                    <a:pt x="10" y="165"/>
                    <a:pt x="9" y="166"/>
                    <a:pt x="8" y="166"/>
                  </a:cubicBezTo>
                  <a:cubicBezTo>
                    <a:pt x="7" y="166"/>
                    <a:pt x="7" y="165"/>
                    <a:pt x="6" y="165"/>
                  </a:cubicBezTo>
                  <a:cubicBezTo>
                    <a:pt x="6" y="164"/>
                    <a:pt x="6" y="164"/>
                    <a:pt x="6" y="164"/>
                  </a:cubicBezTo>
                  <a:cubicBezTo>
                    <a:pt x="6" y="163"/>
                    <a:pt x="7" y="163"/>
                    <a:pt x="7" y="163"/>
                  </a:cubicBezTo>
                  <a:cubicBezTo>
                    <a:pt x="8" y="163"/>
                    <a:pt x="8" y="164"/>
                    <a:pt x="8" y="164"/>
                  </a:cubicBezTo>
                  <a:cubicBezTo>
                    <a:pt x="8" y="165"/>
                    <a:pt x="9" y="164"/>
                    <a:pt x="10" y="163"/>
                  </a:cubicBezTo>
                  <a:cubicBezTo>
                    <a:pt x="10" y="163"/>
                    <a:pt x="10" y="163"/>
                    <a:pt x="10" y="163"/>
                  </a:cubicBezTo>
                  <a:cubicBezTo>
                    <a:pt x="10" y="163"/>
                    <a:pt x="11" y="163"/>
                    <a:pt x="11" y="163"/>
                  </a:cubicBezTo>
                  <a:cubicBezTo>
                    <a:pt x="12" y="163"/>
                    <a:pt x="12" y="163"/>
                    <a:pt x="12" y="163"/>
                  </a:cubicBezTo>
                  <a:cubicBezTo>
                    <a:pt x="12" y="163"/>
                    <a:pt x="12" y="164"/>
                    <a:pt x="13" y="164"/>
                  </a:cubicBezTo>
                  <a:cubicBezTo>
                    <a:pt x="14" y="164"/>
                    <a:pt x="13" y="163"/>
                    <a:pt x="13" y="163"/>
                  </a:cubicBezTo>
                  <a:cubicBezTo>
                    <a:pt x="13" y="162"/>
                    <a:pt x="13" y="162"/>
                    <a:pt x="14" y="162"/>
                  </a:cubicBezTo>
                  <a:cubicBezTo>
                    <a:pt x="14" y="162"/>
                    <a:pt x="14" y="162"/>
                    <a:pt x="14" y="162"/>
                  </a:cubicBezTo>
                  <a:cubicBezTo>
                    <a:pt x="14" y="161"/>
                    <a:pt x="14" y="161"/>
                    <a:pt x="15" y="161"/>
                  </a:cubicBezTo>
                  <a:cubicBezTo>
                    <a:pt x="15" y="161"/>
                    <a:pt x="15" y="161"/>
                    <a:pt x="16" y="160"/>
                  </a:cubicBezTo>
                  <a:cubicBezTo>
                    <a:pt x="17" y="160"/>
                    <a:pt x="16" y="160"/>
                    <a:pt x="17" y="160"/>
                  </a:cubicBezTo>
                  <a:cubicBezTo>
                    <a:pt x="17" y="159"/>
                    <a:pt x="17" y="159"/>
                    <a:pt x="17" y="158"/>
                  </a:cubicBezTo>
                  <a:cubicBezTo>
                    <a:pt x="18" y="158"/>
                    <a:pt x="18" y="158"/>
                    <a:pt x="19" y="158"/>
                  </a:cubicBezTo>
                  <a:cubicBezTo>
                    <a:pt x="20" y="158"/>
                    <a:pt x="20" y="158"/>
                    <a:pt x="20" y="157"/>
                  </a:cubicBezTo>
                  <a:cubicBezTo>
                    <a:pt x="20" y="157"/>
                    <a:pt x="21" y="156"/>
                    <a:pt x="22" y="156"/>
                  </a:cubicBezTo>
                  <a:cubicBezTo>
                    <a:pt x="23" y="156"/>
                    <a:pt x="23" y="157"/>
                    <a:pt x="23" y="157"/>
                  </a:cubicBezTo>
                  <a:cubicBezTo>
                    <a:pt x="23" y="157"/>
                    <a:pt x="25" y="156"/>
                    <a:pt x="25" y="156"/>
                  </a:cubicBezTo>
                  <a:cubicBezTo>
                    <a:pt x="26" y="155"/>
                    <a:pt x="26" y="156"/>
                    <a:pt x="26" y="156"/>
                  </a:cubicBezTo>
                  <a:cubicBezTo>
                    <a:pt x="26" y="157"/>
                    <a:pt x="27" y="156"/>
                    <a:pt x="27" y="156"/>
                  </a:cubicBezTo>
                  <a:cubicBezTo>
                    <a:pt x="28" y="155"/>
                    <a:pt x="28" y="155"/>
                    <a:pt x="29" y="156"/>
                  </a:cubicBezTo>
                  <a:cubicBezTo>
                    <a:pt x="29" y="156"/>
                    <a:pt x="29" y="155"/>
                    <a:pt x="30" y="155"/>
                  </a:cubicBezTo>
                  <a:cubicBezTo>
                    <a:pt x="31" y="156"/>
                    <a:pt x="32" y="155"/>
                    <a:pt x="32" y="155"/>
                  </a:cubicBezTo>
                  <a:cubicBezTo>
                    <a:pt x="33" y="155"/>
                    <a:pt x="33" y="155"/>
                    <a:pt x="34" y="155"/>
                  </a:cubicBezTo>
                  <a:cubicBezTo>
                    <a:pt x="35" y="155"/>
                    <a:pt x="35" y="155"/>
                    <a:pt x="36" y="155"/>
                  </a:cubicBezTo>
                  <a:cubicBezTo>
                    <a:pt x="37" y="155"/>
                    <a:pt x="37" y="155"/>
                    <a:pt x="38" y="155"/>
                  </a:cubicBezTo>
                  <a:cubicBezTo>
                    <a:pt x="39" y="155"/>
                    <a:pt x="38" y="154"/>
                    <a:pt x="39" y="153"/>
                  </a:cubicBezTo>
                  <a:cubicBezTo>
                    <a:pt x="40" y="152"/>
                    <a:pt x="40" y="153"/>
                    <a:pt x="41" y="153"/>
                  </a:cubicBezTo>
                  <a:cubicBezTo>
                    <a:pt x="42" y="153"/>
                    <a:pt x="43" y="152"/>
                    <a:pt x="44" y="151"/>
                  </a:cubicBezTo>
                  <a:cubicBezTo>
                    <a:pt x="44" y="151"/>
                    <a:pt x="44" y="150"/>
                    <a:pt x="44" y="149"/>
                  </a:cubicBezTo>
                  <a:cubicBezTo>
                    <a:pt x="45" y="148"/>
                    <a:pt x="45" y="149"/>
                    <a:pt x="46" y="149"/>
                  </a:cubicBezTo>
                  <a:cubicBezTo>
                    <a:pt x="48" y="149"/>
                    <a:pt x="47" y="149"/>
                    <a:pt x="47" y="148"/>
                  </a:cubicBezTo>
                  <a:cubicBezTo>
                    <a:pt x="47" y="147"/>
                    <a:pt x="46" y="147"/>
                    <a:pt x="46" y="147"/>
                  </a:cubicBezTo>
                  <a:cubicBezTo>
                    <a:pt x="46" y="146"/>
                    <a:pt x="46" y="145"/>
                    <a:pt x="46" y="145"/>
                  </a:cubicBezTo>
                  <a:cubicBezTo>
                    <a:pt x="46" y="144"/>
                    <a:pt x="48" y="144"/>
                    <a:pt x="49" y="143"/>
                  </a:cubicBezTo>
                  <a:cubicBezTo>
                    <a:pt x="50" y="142"/>
                    <a:pt x="50" y="142"/>
                    <a:pt x="51" y="141"/>
                  </a:cubicBezTo>
                  <a:cubicBezTo>
                    <a:pt x="51" y="141"/>
                    <a:pt x="51" y="140"/>
                    <a:pt x="51" y="139"/>
                  </a:cubicBezTo>
                  <a:cubicBezTo>
                    <a:pt x="52" y="138"/>
                    <a:pt x="52" y="139"/>
                    <a:pt x="53" y="139"/>
                  </a:cubicBezTo>
                  <a:cubicBezTo>
                    <a:pt x="53" y="140"/>
                    <a:pt x="54" y="141"/>
                    <a:pt x="54" y="140"/>
                  </a:cubicBezTo>
                  <a:cubicBezTo>
                    <a:pt x="54" y="140"/>
                    <a:pt x="54" y="139"/>
                    <a:pt x="54" y="138"/>
                  </a:cubicBezTo>
                  <a:cubicBezTo>
                    <a:pt x="53" y="137"/>
                    <a:pt x="53" y="136"/>
                    <a:pt x="53" y="136"/>
                  </a:cubicBezTo>
                  <a:cubicBezTo>
                    <a:pt x="53" y="135"/>
                    <a:pt x="53" y="133"/>
                    <a:pt x="53" y="132"/>
                  </a:cubicBezTo>
                  <a:cubicBezTo>
                    <a:pt x="53" y="130"/>
                    <a:pt x="53" y="131"/>
                    <a:pt x="54" y="130"/>
                  </a:cubicBezTo>
                  <a:cubicBezTo>
                    <a:pt x="55" y="129"/>
                    <a:pt x="55" y="130"/>
                    <a:pt x="56" y="129"/>
                  </a:cubicBezTo>
                  <a:cubicBezTo>
                    <a:pt x="57" y="129"/>
                    <a:pt x="56" y="129"/>
                    <a:pt x="56" y="129"/>
                  </a:cubicBezTo>
                  <a:cubicBezTo>
                    <a:pt x="56" y="129"/>
                    <a:pt x="55" y="128"/>
                    <a:pt x="55" y="127"/>
                  </a:cubicBezTo>
                  <a:cubicBezTo>
                    <a:pt x="55" y="126"/>
                    <a:pt x="55" y="126"/>
                    <a:pt x="54" y="124"/>
                  </a:cubicBezTo>
                  <a:cubicBezTo>
                    <a:pt x="54" y="123"/>
                    <a:pt x="54" y="124"/>
                    <a:pt x="53" y="125"/>
                  </a:cubicBezTo>
                  <a:cubicBezTo>
                    <a:pt x="52" y="125"/>
                    <a:pt x="52" y="124"/>
                    <a:pt x="51" y="123"/>
                  </a:cubicBezTo>
                  <a:cubicBezTo>
                    <a:pt x="50" y="122"/>
                    <a:pt x="51" y="123"/>
                    <a:pt x="51" y="121"/>
                  </a:cubicBezTo>
                  <a:cubicBezTo>
                    <a:pt x="51" y="120"/>
                    <a:pt x="51" y="121"/>
                    <a:pt x="51" y="119"/>
                  </a:cubicBezTo>
                  <a:cubicBezTo>
                    <a:pt x="51" y="118"/>
                    <a:pt x="52" y="119"/>
                    <a:pt x="52" y="119"/>
                  </a:cubicBezTo>
                  <a:cubicBezTo>
                    <a:pt x="53" y="120"/>
                    <a:pt x="54" y="119"/>
                    <a:pt x="55" y="119"/>
                  </a:cubicBezTo>
                  <a:cubicBezTo>
                    <a:pt x="56" y="118"/>
                    <a:pt x="57" y="118"/>
                    <a:pt x="58" y="118"/>
                  </a:cubicBezTo>
                  <a:cubicBezTo>
                    <a:pt x="59" y="118"/>
                    <a:pt x="58" y="119"/>
                    <a:pt x="58" y="119"/>
                  </a:cubicBezTo>
                  <a:cubicBezTo>
                    <a:pt x="58" y="120"/>
                    <a:pt x="59" y="120"/>
                    <a:pt x="60" y="120"/>
                  </a:cubicBezTo>
                  <a:cubicBezTo>
                    <a:pt x="61" y="120"/>
                    <a:pt x="61" y="120"/>
                    <a:pt x="63" y="119"/>
                  </a:cubicBezTo>
                  <a:cubicBezTo>
                    <a:pt x="64" y="118"/>
                    <a:pt x="63" y="118"/>
                    <a:pt x="64" y="116"/>
                  </a:cubicBezTo>
                  <a:cubicBezTo>
                    <a:pt x="64" y="115"/>
                    <a:pt x="64" y="115"/>
                    <a:pt x="64" y="114"/>
                  </a:cubicBezTo>
                  <a:cubicBezTo>
                    <a:pt x="63" y="113"/>
                    <a:pt x="64" y="111"/>
                    <a:pt x="64" y="109"/>
                  </a:cubicBezTo>
                  <a:cubicBezTo>
                    <a:pt x="64" y="108"/>
                    <a:pt x="63" y="108"/>
                    <a:pt x="63" y="107"/>
                  </a:cubicBezTo>
                  <a:cubicBezTo>
                    <a:pt x="62" y="106"/>
                    <a:pt x="62" y="106"/>
                    <a:pt x="61" y="105"/>
                  </a:cubicBezTo>
                  <a:cubicBezTo>
                    <a:pt x="61" y="105"/>
                    <a:pt x="61" y="105"/>
                    <a:pt x="61" y="103"/>
                  </a:cubicBezTo>
                  <a:cubicBezTo>
                    <a:pt x="61" y="102"/>
                    <a:pt x="59" y="102"/>
                    <a:pt x="59" y="101"/>
                  </a:cubicBezTo>
                  <a:cubicBezTo>
                    <a:pt x="58" y="100"/>
                    <a:pt x="57" y="101"/>
                    <a:pt x="57" y="99"/>
                  </a:cubicBezTo>
                  <a:cubicBezTo>
                    <a:pt x="57" y="98"/>
                    <a:pt x="57" y="98"/>
                    <a:pt x="58" y="98"/>
                  </a:cubicBezTo>
                  <a:cubicBezTo>
                    <a:pt x="58" y="98"/>
                    <a:pt x="60" y="96"/>
                    <a:pt x="60" y="96"/>
                  </a:cubicBezTo>
                  <a:cubicBezTo>
                    <a:pt x="61" y="96"/>
                    <a:pt x="61" y="97"/>
                    <a:pt x="62" y="97"/>
                  </a:cubicBezTo>
                  <a:cubicBezTo>
                    <a:pt x="62" y="97"/>
                    <a:pt x="63" y="96"/>
                    <a:pt x="63" y="96"/>
                  </a:cubicBezTo>
                  <a:cubicBezTo>
                    <a:pt x="63" y="95"/>
                    <a:pt x="62" y="95"/>
                    <a:pt x="61" y="94"/>
                  </a:cubicBezTo>
                  <a:cubicBezTo>
                    <a:pt x="61" y="94"/>
                    <a:pt x="61" y="94"/>
                    <a:pt x="62" y="93"/>
                  </a:cubicBezTo>
                  <a:cubicBezTo>
                    <a:pt x="64" y="92"/>
                    <a:pt x="65" y="92"/>
                    <a:pt x="66" y="92"/>
                  </a:cubicBezTo>
                  <a:cubicBezTo>
                    <a:pt x="67" y="91"/>
                    <a:pt x="67" y="91"/>
                    <a:pt x="68" y="90"/>
                  </a:cubicBezTo>
                  <a:cubicBezTo>
                    <a:pt x="70" y="89"/>
                    <a:pt x="69" y="88"/>
                    <a:pt x="69" y="87"/>
                  </a:cubicBezTo>
                  <a:cubicBezTo>
                    <a:pt x="69" y="87"/>
                    <a:pt x="69" y="86"/>
                    <a:pt x="70" y="85"/>
                  </a:cubicBezTo>
                  <a:cubicBezTo>
                    <a:pt x="70" y="84"/>
                    <a:pt x="70" y="85"/>
                    <a:pt x="71" y="85"/>
                  </a:cubicBezTo>
                  <a:cubicBezTo>
                    <a:pt x="72" y="85"/>
                    <a:pt x="72" y="84"/>
                    <a:pt x="72" y="83"/>
                  </a:cubicBezTo>
                  <a:cubicBezTo>
                    <a:pt x="73" y="83"/>
                    <a:pt x="73" y="84"/>
                    <a:pt x="74" y="84"/>
                  </a:cubicBezTo>
                  <a:cubicBezTo>
                    <a:pt x="74" y="84"/>
                    <a:pt x="75" y="84"/>
                    <a:pt x="75" y="83"/>
                  </a:cubicBezTo>
                  <a:cubicBezTo>
                    <a:pt x="75" y="82"/>
                    <a:pt x="75" y="82"/>
                    <a:pt x="75" y="82"/>
                  </a:cubicBezTo>
                  <a:cubicBezTo>
                    <a:pt x="76" y="82"/>
                    <a:pt x="76" y="82"/>
                    <a:pt x="76" y="82"/>
                  </a:cubicBezTo>
                  <a:cubicBezTo>
                    <a:pt x="76" y="81"/>
                    <a:pt x="76" y="81"/>
                    <a:pt x="76" y="81"/>
                  </a:cubicBezTo>
                  <a:cubicBezTo>
                    <a:pt x="75" y="81"/>
                    <a:pt x="75" y="81"/>
                    <a:pt x="75" y="81"/>
                  </a:cubicBezTo>
                  <a:cubicBezTo>
                    <a:pt x="75" y="81"/>
                    <a:pt x="76" y="81"/>
                    <a:pt x="76" y="80"/>
                  </a:cubicBezTo>
                  <a:cubicBezTo>
                    <a:pt x="76" y="80"/>
                    <a:pt x="76" y="80"/>
                    <a:pt x="76" y="80"/>
                  </a:cubicBezTo>
                  <a:cubicBezTo>
                    <a:pt x="76" y="80"/>
                    <a:pt x="77" y="81"/>
                    <a:pt x="77" y="82"/>
                  </a:cubicBezTo>
                  <a:cubicBezTo>
                    <a:pt x="77" y="82"/>
                    <a:pt x="78" y="83"/>
                    <a:pt x="78" y="83"/>
                  </a:cubicBezTo>
                  <a:cubicBezTo>
                    <a:pt x="79" y="83"/>
                    <a:pt x="79" y="83"/>
                    <a:pt x="79" y="83"/>
                  </a:cubicBezTo>
                  <a:cubicBezTo>
                    <a:pt x="79" y="83"/>
                    <a:pt x="79" y="83"/>
                    <a:pt x="79" y="84"/>
                  </a:cubicBezTo>
                  <a:cubicBezTo>
                    <a:pt x="79" y="84"/>
                    <a:pt x="78" y="84"/>
                    <a:pt x="78" y="84"/>
                  </a:cubicBezTo>
                  <a:cubicBezTo>
                    <a:pt x="78" y="84"/>
                    <a:pt x="78" y="84"/>
                    <a:pt x="77" y="85"/>
                  </a:cubicBezTo>
                  <a:cubicBezTo>
                    <a:pt x="77" y="85"/>
                    <a:pt x="77" y="85"/>
                    <a:pt x="76" y="85"/>
                  </a:cubicBezTo>
                  <a:cubicBezTo>
                    <a:pt x="76" y="85"/>
                    <a:pt x="76" y="86"/>
                    <a:pt x="76" y="86"/>
                  </a:cubicBezTo>
                  <a:cubicBezTo>
                    <a:pt x="77" y="87"/>
                    <a:pt x="77" y="86"/>
                    <a:pt x="77" y="86"/>
                  </a:cubicBezTo>
                  <a:cubicBezTo>
                    <a:pt x="77" y="86"/>
                    <a:pt x="80" y="86"/>
                    <a:pt x="81" y="86"/>
                  </a:cubicBezTo>
                  <a:cubicBezTo>
                    <a:pt x="82" y="86"/>
                    <a:pt x="82" y="87"/>
                    <a:pt x="82" y="87"/>
                  </a:cubicBezTo>
                  <a:cubicBezTo>
                    <a:pt x="83" y="87"/>
                    <a:pt x="83" y="87"/>
                    <a:pt x="84" y="87"/>
                  </a:cubicBezTo>
                  <a:cubicBezTo>
                    <a:pt x="85" y="86"/>
                    <a:pt x="85" y="87"/>
                    <a:pt x="85" y="88"/>
                  </a:cubicBezTo>
                  <a:cubicBezTo>
                    <a:pt x="86" y="89"/>
                    <a:pt x="86" y="89"/>
                    <a:pt x="86" y="89"/>
                  </a:cubicBezTo>
                  <a:cubicBezTo>
                    <a:pt x="86" y="89"/>
                    <a:pt x="86" y="89"/>
                    <a:pt x="87" y="90"/>
                  </a:cubicBezTo>
                  <a:cubicBezTo>
                    <a:pt x="88" y="91"/>
                    <a:pt x="90" y="91"/>
                    <a:pt x="91" y="92"/>
                  </a:cubicBezTo>
                  <a:cubicBezTo>
                    <a:pt x="91" y="92"/>
                    <a:pt x="91" y="93"/>
                    <a:pt x="92" y="93"/>
                  </a:cubicBezTo>
                  <a:cubicBezTo>
                    <a:pt x="92" y="94"/>
                    <a:pt x="93" y="95"/>
                    <a:pt x="93" y="95"/>
                  </a:cubicBezTo>
                  <a:cubicBezTo>
                    <a:pt x="94" y="96"/>
                    <a:pt x="95" y="95"/>
                    <a:pt x="96" y="95"/>
                  </a:cubicBezTo>
                  <a:cubicBezTo>
                    <a:pt x="97" y="95"/>
                    <a:pt x="96" y="95"/>
                    <a:pt x="96" y="97"/>
                  </a:cubicBezTo>
                  <a:cubicBezTo>
                    <a:pt x="96" y="98"/>
                    <a:pt x="96" y="97"/>
                    <a:pt x="97" y="97"/>
                  </a:cubicBezTo>
                  <a:cubicBezTo>
                    <a:pt x="98" y="96"/>
                    <a:pt x="98" y="97"/>
                    <a:pt x="99" y="97"/>
                  </a:cubicBezTo>
                  <a:cubicBezTo>
                    <a:pt x="101" y="98"/>
                    <a:pt x="101" y="97"/>
                    <a:pt x="103" y="96"/>
                  </a:cubicBezTo>
                  <a:cubicBezTo>
                    <a:pt x="104" y="96"/>
                    <a:pt x="102" y="95"/>
                    <a:pt x="101" y="94"/>
                  </a:cubicBezTo>
                  <a:cubicBezTo>
                    <a:pt x="101" y="94"/>
                    <a:pt x="102" y="93"/>
                    <a:pt x="102" y="92"/>
                  </a:cubicBezTo>
                  <a:cubicBezTo>
                    <a:pt x="102" y="91"/>
                    <a:pt x="103" y="92"/>
                    <a:pt x="103" y="92"/>
                  </a:cubicBezTo>
                  <a:cubicBezTo>
                    <a:pt x="104" y="92"/>
                    <a:pt x="106" y="91"/>
                    <a:pt x="106" y="91"/>
                  </a:cubicBezTo>
                  <a:cubicBezTo>
                    <a:pt x="107" y="91"/>
                    <a:pt x="109" y="91"/>
                    <a:pt x="110" y="91"/>
                  </a:cubicBezTo>
                  <a:cubicBezTo>
                    <a:pt x="111" y="91"/>
                    <a:pt x="111" y="91"/>
                    <a:pt x="112" y="90"/>
                  </a:cubicBezTo>
                  <a:cubicBezTo>
                    <a:pt x="112" y="89"/>
                    <a:pt x="111" y="88"/>
                    <a:pt x="111" y="87"/>
                  </a:cubicBezTo>
                  <a:cubicBezTo>
                    <a:pt x="111" y="87"/>
                    <a:pt x="110" y="87"/>
                    <a:pt x="110" y="87"/>
                  </a:cubicBezTo>
                  <a:cubicBezTo>
                    <a:pt x="110" y="87"/>
                    <a:pt x="110" y="85"/>
                    <a:pt x="110" y="84"/>
                  </a:cubicBezTo>
                  <a:cubicBezTo>
                    <a:pt x="110" y="83"/>
                    <a:pt x="110" y="81"/>
                    <a:pt x="110" y="80"/>
                  </a:cubicBezTo>
                  <a:cubicBezTo>
                    <a:pt x="110" y="79"/>
                    <a:pt x="109" y="78"/>
                    <a:pt x="109" y="77"/>
                  </a:cubicBezTo>
                  <a:cubicBezTo>
                    <a:pt x="110" y="76"/>
                    <a:pt x="110" y="76"/>
                    <a:pt x="110" y="76"/>
                  </a:cubicBezTo>
                  <a:cubicBezTo>
                    <a:pt x="111" y="75"/>
                    <a:pt x="111" y="74"/>
                    <a:pt x="112" y="73"/>
                  </a:cubicBezTo>
                  <a:cubicBezTo>
                    <a:pt x="112" y="73"/>
                    <a:pt x="111" y="72"/>
                    <a:pt x="111" y="71"/>
                  </a:cubicBezTo>
                  <a:cubicBezTo>
                    <a:pt x="110" y="71"/>
                    <a:pt x="110" y="71"/>
                    <a:pt x="109" y="70"/>
                  </a:cubicBezTo>
                  <a:cubicBezTo>
                    <a:pt x="109" y="69"/>
                    <a:pt x="110" y="69"/>
                    <a:pt x="110" y="69"/>
                  </a:cubicBezTo>
                  <a:cubicBezTo>
                    <a:pt x="111" y="69"/>
                    <a:pt x="112" y="69"/>
                    <a:pt x="112" y="69"/>
                  </a:cubicBezTo>
                  <a:cubicBezTo>
                    <a:pt x="113" y="70"/>
                    <a:pt x="113" y="70"/>
                    <a:pt x="113" y="70"/>
                  </a:cubicBezTo>
                  <a:cubicBezTo>
                    <a:pt x="115" y="72"/>
                    <a:pt x="115" y="72"/>
                    <a:pt x="115" y="72"/>
                  </a:cubicBezTo>
                  <a:cubicBezTo>
                    <a:pt x="115" y="72"/>
                    <a:pt x="117" y="71"/>
                    <a:pt x="117" y="70"/>
                  </a:cubicBezTo>
                  <a:cubicBezTo>
                    <a:pt x="118" y="70"/>
                    <a:pt x="118" y="70"/>
                    <a:pt x="118" y="71"/>
                  </a:cubicBezTo>
                  <a:cubicBezTo>
                    <a:pt x="119" y="72"/>
                    <a:pt x="119" y="72"/>
                    <a:pt x="120" y="72"/>
                  </a:cubicBezTo>
                  <a:cubicBezTo>
                    <a:pt x="121" y="72"/>
                    <a:pt x="120" y="73"/>
                    <a:pt x="120" y="74"/>
                  </a:cubicBezTo>
                  <a:cubicBezTo>
                    <a:pt x="120" y="74"/>
                    <a:pt x="121" y="74"/>
                    <a:pt x="121" y="74"/>
                  </a:cubicBezTo>
                  <a:cubicBezTo>
                    <a:pt x="122" y="74"/>
                    <a:pt x="122" y="73"/>
                    <a:pt x="123" y="72"/>
                  </a:cubicBezTo>
                  <a:cubicBezTo>
                    <a:pt x="123" y="71"/>
                    <a:pt x="124" y="72"/>
                    <a:pt x="124" y="72"/>
                  </a:cubicBezTo>
                  <a:cubicBezTo>
                    <a:pt x="124" y="72"/>
                    <a:pt x="125" y="73"/>
                    <a:pt x="125" y="74"/>
                  </a:cubicBezTo>
                  <a:cubicBezTo>
                    <a:pt x="126" y="74"/>
                    <a:pt x="126" y="73"/>
                    <a:pt x="128" y="73"/>
                  </a:cubicBezTo>
                  <a:cubicBezTo>
                    <a:pt x="130" y="72"/>
                    <a:pt x="129" y="72"/>
                    <a:pt x="128" y="71"/>
                  </a:cubicBezTo>
                  <a:cubicBezTo>
                    <a:pt x="128" y="70"/>
                    <a:pt x="128" y="69"/>
                    <a:pt x="128" y="68"/>
                  </a:cubicBezTo>
                  <a:cubicBezTo>
                    <a:pt x="127" y="67"/>
                    <a:pt x="127" y="66"/>
                    <a:pt x="127" y="64"/>
                  </a:cubicBezTo>
                  <a:cubicBezTo>
                    <a:pt x="127" y="63"/>
                    <a:pt x="128" y="63"/>
                    <a:pt x="128" y="62"/>
                  </a:cubicBezTo>
                  <a:cubicBezTo>
                    <a:pt x="129" y="61"/>
                    <a:pt x="129" y="61"/>
                    <a:pt x="130" y="60"/>
                  </a:cubicBezTo>
                  <a:cubicBezTo>
                    <a:pt x="130" y="59"/>
                    <a:pt x="130" y="58"/>
                    <a:pt x="131" y="57"/>
                  </a:cubicBezTo>
                  <a:cubicBezTo>
                    <a:pt x="131" y="57"/>
                    <a:pt x="131" y="56"/>
                    <a:pt x="131" y="55"/>
                  </a:cubicBezTo>
                  <a:cubicBezTo>
                    <a:pt x="131" y="54"/>
                    <a:pt x="130" y="55"/>
                    <a:pt x="130" y="55"/>
                  </a:cubicBezTo>
                  <a:cubicBezTo>
                    <a:pt x="129" y="54"/>
                    <a:pt x="130" y="53"/>
                    <a:pt x="131" y="52"/>
                  </a:cubicBezTo>
                  <a:cubicBezTo>
                    <a:pt x="132" y="51"/>
                    <a:pt x="133" y="51"/>
                    <a:pt x="135" y="50"/>
                  </a:cubicBezTo>
                  <a:cubicBezTo>
                    <a:pt x="136" y="49"/>
                    <a:pt x="138" y="49"/>
                    <a:pt x="139" y="49"/>
                  </a:cubicBezTo>
                  <a:cubicBezTo>
                    <a:pt x="139" y="48"/>
                    <a:pt x="140" y="47"/>
                    <a:pt x="141" y="46"/>
                  </a:cubicBezTo>
                  <a:cubicBezTo>
                    <a:pt x="142" y="45"/>
                    <a:pt x="142" y="45"/>
                    <a:pt x="143" y="44"/>
                  </a:cubicBezTo>
                  <a:cubicBezTo>
                    <a:pt x="144" y="43"/>
                    <a:pt x="146" y="42"/>
                    <a:pt x="147" y="41"/>
                  </a:cubicBezTo>
                  <a:cubicBezTo>
                    <a:pt x="147" y="41"/>
                    <a:pt x="148" y="40"/>
                    <a:pt x="149" y="40"/>
                  </a:cubicBezTo>
                  <a:cubicBezTo>
                    <a:pt x="149" y="39"/>
                    <a:pt x="150" y="40"/>
                    <a:pt x="150" y="40"/>
                  </a:cubicBezTo>
                  <a:cubicBezTo>
                    <a:pt x="150" y="40"/>
                    <a:pt x="152" y="41"/>
                    <a:pt x="153" y="42"/>
                  </a:cubicBezTo>
                  <a:cubicBezTo>
                    <a:pt x="153" y="42"/>
                    <a:pt x="155" y="42"/>
                    <a:pt x="156" y="43"/>
                  </a:cubicBezTo>
                  <a:cubicBezTo>
                    <a:pt x="158" y="43"/>
                    <a:pt x="158" y="44"/>
                    <a:pt x="160" y="44"/>
                  </a:cubicBezTo>
                  <a:cubicBezTo>
                    <a:pt x="162" y="44"/>
                    <a:pt x="163" y="45"/>
                    <a:pt x="164" y="46"/>
                  </a:cubicBezTo>
                  <a:cubicBezTo>
                    <a:pt x="165" y="47"/>
                    <a:pt x="166" y="47"/>
                    <a:pt x="167" y="47"/>
                  </a:cubicBezTo>
                  <a:cubicBezTo>
                    <a:pt x="167" y="48"/>
                    <a:pt x="169" y="47"/>
                    <a:pt x="170" y="46"/>
                  </a:cubicBezTo>
                  <a:cubicBezTo>
                    <a:pt x="171" y="46"/>
                    <a:pt x="172" y="45"/>
                    <a:pt x="172" y="45"/>
                  </a:cubicBezTo>
                  <a:cubicBezTo>
                    <a:pt x="172" y="45"/>
                    <a:pt x="172" y="42"/>
                    <a:pt x="172" y="40"/>
                  </a:cubicBezTo>
                  <a:cubicBezTo>
                    <a:pt x="172" y="39"/>
                    <a:pt x="172" y="34"/>
                    <a:pt x="172" y="32"/>
                  </a:cubicBezTo>
                  <a:cubicBezTo>
                    <a:pt x="172" y="31"/>
                    <a:pt x="173" y="31"/>
                    <a:pt x="174" y="31"/>
                  </a:cubicBezTo>
                  <a:cubicBezTo>
                    <a:pt x="175" y="30"/>
                    <a:pt x="176" y="31"/>
                    <a:pt x="177" y="31"/>
                  </a:cubicBezTo>
                  <a:cubicBezTo>
                    <a:pt x="178" y="31"/>
                    <a:pt x="180" y="31"/>
                    <a:pt x="181" y="31"/>
                  </a:cubicBezTo>
                  <a:cubicBezTo>
                    <a:pt x="182" y="30"/>
                    <a:pt x="183" y="31"/>
                    <a:pt x="183" y="31"/>
                  </a:cubicBezTo>
                  <a:cubicBezTo>
                    <a:pt x="188" y="30"/>
                    <a:pt x="188" y="30"/>
                    <a:pt x="188" y="30"/>
                  </a:cubicBezTo>
                  <a:cubicBezTo>
                    <a:pt x="205" y="17"/>
                    <a:pt x="205" y="17"/>
                    <a:pt x="205" y="17"/>
                  </a:cubicBezTo>
                  <a:cubicBezTo>
                    <a:pt x="217" y="16"/>
                    <a:pt x="217" y="16"/>
                    <a:pt x="217" y="16"/>
                  </a:cubicBezTo>
                  <a:cubicBezTo>
                    <a:pt x="234" y="0"/>
                    <a:pt x="234" y="0"/>
                    <a:pt x="234" y="0"/>
                  </a:cubicBezTo>
                  <a:cubicBezTo>
                    <a:pt x="248" y="0"/>
                    <a:pt x="248" y="0"/>
                    <a:pt x="248" y="0"/>
                  </a:cubicBezTo>
                  <a:cubicBezTo>
                    <a:pt x="251" y="4"/>
                    <a:pt x="251" y="4"/>
                    <a:pt x="251" y="4"/>
                  </a:cubicBezTo>
                  <a:cubicBezTo>
                    <a:pt x="258" y="0"/>
                    <a:pt x="258" y="0"/>
                    <a:pt x="258" y="0"/>
                  </a:cubicBezTo>
                  <a:cubicBezTo>
                    <a:pt x="258" y="0"/>
                    <a:pt x="261" y="1"/>
                    <a:pt x="262" y="2"/>
                  </a:cubicBezTo>
                  <a:cubicBezTo>
                    <a:pt x="262" y="2"/>
                    <a:pt x="265" y="3"/>
                    <a:pt x="267" y="3"/>
                  </a:cubicBezTo>
                  <a:cubicBezTo>
                    <a:pt x="269" y="4"/>
                    <a:pt x="271" y="5"/>
                    <a:pt x="271" y="6"/>
                  </a:cubicBezTo>
                  <a:cubicBezTo>
                    <a:pt x="272" y="6"/>
                    <a:pt x="275" y="6"/>
                    <a:pt x="277" y="6"/>
                  </a:cubicBezTo>
                  <a:cubicBezTo>
                    <a:pt x="278" y="6"/>
                    <a:pt x="281" y="5"/>
                    <a:pt x="281" y="5"/>
                  </a:cubicBezTo>
                  <a:cubicBezTo>
                    <a:pt x="281" y="5"/>
                    <a:pt x="281" y="8"/>
                    <a:pt x="281" y="8"/>
                  </a:cubicBezTo>
                  <a:cubicBezTo>
                    <a:pt x="281" y="8"/>
                    <a:pt x="282" y="9"/>
                    <a:pt x="281" y="10"/>
                  </a:cubicBezTo>
                  <a:cubicBezTo>
                    <a:pt x="281" y="11"/>
                    <a:pt x="280" y="12"/>
                    <a:pt x="280" y="12"/>
                  </a:cubicBezTo>
                  <a:cubicBezTo>
                    <a:pt x="279" y="13"/>
                    <a:pt x="280" y="14"/>
                    <a:pt x="280" y="14"/>
                  </a:cubicBezTo>
                  <a:cubicBezTo>
                    <a:pt x="280" y="15"/>
                    <a:pt x="281" y="16"/>
                    <a:pt x="281" y="17"/>
                  </a:cubicBezTo>
                  <a:cubicBezTo>
                    <a:pt x="281" y="18"/>
                    <a:pt x="281" y="18"/>
                    <a:pt x="281" y="18"/>
                  </a:cubicBezTo>
                  <a:cubicBezTo>
                    <a:pt x="281" y="19"/>
                    <a:pt x="278" y="26"/>
                    <a:pt x="278" y="26"/>
                  </a:cubicBezTo>
                  <a:cubicBezTo>
                    <a:pt x="278" y="26"/>
                    <a:pt x="278" y="27"/>
                    <a:pt x="278" y="28"/>
                  </a:cubicBezTo>
                  <a:cubicBezTo>
                    <a:pt x="278" y="30"/>
                    <a:pt x="278" y="31"/>
                    <a:pt x="279" y="31"/>
                  </a:cubicBezTo>
                  <a:cubicBezTo>
                    <a:pt x="279" y="32"/>
                    <a:pt x="279" y="32"/>
                    <a:pt x="280" y="33"/>
                  </a:cubicBezTo>
                  <a:cubicBezTo>
                    <a:pt x="281" y="33"/>
                    <a:pt x="282" y="34"/>
                    <a:pt x="283" y="35"/>
                  </a:cubicBezTo>
                  <a:cubicBezTo>
                    <a:pt x="283" y="36"/>
                    <a:pt x="283" y="36"/>
                    <a:pt x="284" y="36"/>
                  </a:cubicBezTo>
                  <a:cubicBezTo>
                    <a:pt x="285" y="37"/>
                    <a:pt x="285" y="36"/>
                    <a:pt x="285" y="37"/>
                  </a:cubicBezTo>
                  <a:cubicBezTo>
                    <a:pt x="286" y="37"/>
                    <a:pt x="288" y="40"/>
                    <a:pt x="288" y="40"/>
                  </a:cubicBezTo>
                  <a:cubicBezTo>
                    <a:pt x="288" y="41"/>
                    <a:pt x="289" y="42"/>
                    <a:pt x="289" y="42"/>
                  </a:cubicBezTo>
                  <a:cubicBezTo>
                    <a:pt x="289" y="42"/>
                    <a:pt x="290" y="43"/>
                    <a:pt x="289" y="43"/>
                  </a:cubicBezTo>
                  <a:cubicBezTo>
                    <a:pt x="289" y="44"/>
                    <a:pt x="289" y="44"/>
                    <a:pt x="289" y="44"/>
                  </a:cubicBezTo>
                  <a:cubicBezTo>
                    <a:pt x="289" y="45"/>
                    <a:pt x="289" y="46"/>
                    <a:pt x="289" y="46"/>
                  </a:cubicBezTo>
                  <a:cubicBezTo>
                    <a:pt x="288" y="47"/>
                    <a:pt x="288" y="47"/>
                    <a:pt x="287" y="47"/>
                  </a:cubicBezTo>
                  <a:cubicBezTo>
                    <a:pt x="287" y="48"/>
                    <a:pt x="287" y="49"/>
                    <a:pt x="288" y="49"/>
                  </a:cubicBezTo>
                  <a:cubicBezTo>
                    <a:pt x="288" y="50"/>
                    <a:pt x="289" y="51"/>
                    <a:pt x="289" y="51"/>
                  </a:cubicBezTo>
                  <a:cubicBezTo>
                    <a:pt x="289" y="51"/>
                    <a:pt x="288" y="51"/>
                    <a:pt x="289" y="52"/>
                  </a:cubicBezTo>
                  <a:cubicBezTo>
                    <a:pt x="289" y="52"/>
                    <a:pt x="288" y="53"/>
                    <a:pt x="289" y="54"/>
                  </a:cubicBezTo>
                  <a:cubicBezTo>
                    <a:pt x="289" y="54"/>
                    <a:pt x="290" y="54"/>
                    <a:pt x="290" y="54"/>
                  </a:cubicBezTo>
                  <a:cubicBezTo>
                    <a:pt x="291" y="55"/>
                    <a:pt x="290" y="56"/>
                    <a:pt x="291" y="57"/>
                  </a:cubicBezTo>
                  <a:cubicBezTo>
                    <a:pt x="291" y="57"/>
                    <a:pt x="292" y="57"/>
                    <a:pt x="293" y="57"/>
                  </a:cubicBezTo>
                  <a:cubicBezTo>
                    <a:pt x="293" y="58"/>
                    <a:pt x="292" y="58"/>
                    <a:pt x="292" y="59"/>
                  </a:cubicBezTo>
                  <a:cubicBezTo>
                    <a:pt x="293" y="60"/>
                    <a:pt x="294" y="61"/>
                    <a:pt x="294" y="61"/>
                  </a:cubicBezTo>
                  <a:cubicBezTo>
                    <a:pt x="294" y="62"/>
                    <a:pt x="294" y="63"/>
                    <a:pt x="295" y="64"/>
                  </a:cubicBezTo>
                  <a:cubicBezTo>
                    <a:pt x="296" y="64"/>
                    <a:pt x="297" y="64"/>
                    <a:pt x="298" y="65"/>
                  </a:cubicBezTo>
                  <a:cubicBezTo>
                    <a:pt x="298" y="65"/>
                    <a:pt x="299" y="66"/>
                    <a:pt x="299" y="66"/>
                  </a:cubicBezTo>
                  <a:cubicBezTo>
                    <a:pt x="300" y="66"/>
                    <a:pt x="300" y="66"/>
                    <a:pt x="299" y="67"/>
                  </a:cubicBezTo>
                  <a:cubicBezTo>
                    <a:pt x="299" y="68"/>
                    <a:pt x="299" y="69"/>
                    <a:pt x="299" y="69"/>
                  </a:cubicBezTo>
                  <a:cubicBezTo>
                    <a:pt x="299" y="70"/>
                    <a:pt x="299" y="70"/>
                    <a:pt x="301" y="71"/>
                  </a:cubicBezTo>
                  <a:cubicBezTo>
                    <a:pt x="303" y="71"/>
                    <a:pt x="303" y="71"/>
                    <a:pt x="305" y="71"/>
                  </a:cubicBezTo>
                  <a:cubicBezTo>
                    <a:pt x="306" y="71"/>
                    <a:pt x="307" y="70"/>
                    <a:pt x="308" y="71"/>
                  </a:cubicBezTo>
                  <a:cubicBezTo>
                    <a:pt x="308" y="71"/>
                    <a:pt x="308" y="72"/>
                    <a:pt x="307" y="72"/>
                  </a:cubicBezTo>
                  <a:cubicBezTo>
                    <a:pt x="307" y="73"/>
                    <a:pt x="307" y="73"/>
                    <a:pt x="309" y="73"/>
                  </a:cubicBezTo>
                  <a:cubicBezTo>
                    <a:pt x="310" y="73"/>
                    <a:pt x="311" y="73"/>
                    <a:pt x="312" y="74"/>
                  </a:cubicBezTo>
                  <a:cubicBezTo>
                    <a:pt x="312" y="74"/>
                    <a:pt x="313" y="73"/>
                    <a:pt x="313" y="74"/>
                  </a:cubicBezTo>
                  <a:cubicBezTo>
                    <a:pt x="314" y="75"/>
                    <a:pt x="315" y="76"/>
                    <a:pt x="316" y="76"/>
                  </a:cubicBezTo>
                  <a:cubicBezTo>
                    <a:pt x="317" y="76"/>
                    <a:pt x="318" y="76"/>
                    <a:pt x="318" y="77"/>
                  </a:cubicBezTo>
                  <a:cubicBezTo>
                    <a:pt x="319" y="77"/>
                    <a:pt x="319" y="77"/>
                    <a:pt x="319" y="79"/>
                  </a:cubicBezTo>
                  <a:cubicBezTo>
                    <a:pt x="320" y="80"/>
                    <a:pt x="320" y="80"/>
                    <a:pt x="320" y="81"/>
                  </a:cubicBezTo>
                  <a:cubicBezTo>
                    <a:pt x="320" y="81"/>
                    <a:pt x="319" y="82"/>
                    <a:pt x="321" y="82"/>
                  </a:cubicBezTo>
                  <a:cubicBezTo>
                    <a:pt x="322" y="82"/>
                    <a:pt x="321" y="82"/>
                    <a:pt x="323" y="83"/>
                  </a:cubicBezTo>
                  <a:cubicBezTo>
                    <a:pt x="324" y="84"/>
                    <a:pt x="324" y="84"/>
                    <a:pt x="326" y="85"/>
                  </a:cubicBezTo>
                  <a:cubicBezTo>
                    <a:pt x="327" y="85"/>
                    <a:pt x="328" y="85"/>
                    <a:pt x="328" y="86"/>
                  </a:cubicBezTo>
                  <a:cubicBezTo>
                    <a:pt x="329" y="86"/>
                    <a:pt x="330" y="85"/>
                    <a:pt x="330" y="86"/>
                  </a:cubicBezTo>
                  <a:cubicBezTo>
                    <a:pt x="331" y="86"/>
                    <a:pt x="332" y="86"/>
                    <a:pt x="332" y="87"/>
                  </a:cubicBezTo>
                  <a:cubicBezTo>
                    <a:pt x="333" y="88"/>
                    <a:pt x="334" y="89"/>
                    <a:pt x="333" y="89"/>
                  </a:cubicBezTo>
                  <a:cubicBezTo>
                    <a:pt x="332" y="89"/>
                    <a:pt x="331" y="90"/>
                    <a:pt x="330" y="89"/>
                  </a:cubicBezTo>
                  <a:cubicBezTo>
                    <a:pt x="330" y="88"/>
                    <a:pt x="330" y="87"/>
                    <a:pt x="329" y="87"/>
                  </a:cubicBezTo>
                  <a:cubicBezTo>
                    <a:pt x="328" y="87"/>
                    <a:pt x="328" y="87"/>
                    <a:pt x="328" y="88"/>
                  </a:cubicBezTo>
                  <a:cubicBezTo>
                    <a:pt x="328" y="89"/>
                    <a:pt x="328" y="89"/>
                    <a:pt x="327" y="89"/>
                  </a:cubicBezTo>
                  <a:cubicBezTo>
                    <a:pt x="326" y="89"/>
                    <a:pt x="327" y="89"/>
                    <a:pt x="326" y="89"/>
                  </a:cubicBezTo>
                  <a:cubicBezTo>
                    <a:pt x="325" y="89"/>
                    <a:pt x="325" y="90"/>
                    <a:pt x="324" y="89"/>
                  </a:cubicBezTo>
                  <a:cubicBezTo>
                    <a:pt x="323" y="89"/>
                    <a:pt x="323" y="88"/>
                    <a:pt x="322" y="88"/>
                  </a:cubicBezTo>
                  <a:cubicBezTo>
                    <a:pt x="321" y="88"/>
                    <a:pt x="320" y="87"/>
                    <a:pt x="319" y="87"/>
                  </a:cubicBezTo>
                  <a:cubicBezTo>
                    <a:pt x="319" y="87"/>
                    <a:pt x="318" y="87"/>
                    <a:pt x="318" y="87"/>
                  </a:cubicBezTo>
                  <a:cubicBezTo>
                    <a:pt x="318" y="103"/>
                    <a:pt x="318" y="103"/>
                    <a:pt x="318" y="103"/>
                  </a:cubicBezTo>
                  <a:cubicBezTo>
                    <a:pt x="318" y="103"/>
                    <a:pt x="318" y="103"/>
                    <a:pt x="319" y="104"/>
                  </a:cubicBezTo>
                  <a:cubicBezTo>
                    <a:pt x="320" y="104"/>
                    <a:pt x="321" y="104"/>
                    <a:pt x="322" y="104"/>
                  </a:cubicBezTo>
                  <a:cubicBezTo>
                    <a:pt x="323" y="104"/>
                    <a:pt x="323" y="104"/>
                    <a:pt x="324" y="105"/>
                  </a:cubicBezTo>
                  <a:cubicBezTo>
                    <a:pt x="325" y="106"/>
                    <a:pt x="346" y="123"/>
                    <a:pt x="346" y="123"/>
                  </a:cubicBezTo>
                  <a:cubicBezTo>
                    <a:pt x="361" y="125"/>
                    <a:pt x="361" y="125"/>
                    <a:pt x="361" y="125"/>
                  </a:cubicBezTo>
                  <a:cubicBezTo>
                    <a:pt x="361" y="125"/>
                    <a:pt x="361" y="124"/>
                    <a:pt x="362" y="123"/>
                  </a:cubicBezTo>
                  <a:cubicBezTo>
                    <a:pt x="363" y="123"/>
                    <a:pt x="364" y="120"/>
                    <a:pt x="364" y="121"/>
                  </a:cubicBezTo>
                  <a:cubicBezTo>
                    <a:pt x="365" y="121"/>
                    <a:pt x="365" y="122"/>
                    <a:pt x="365" y="121"/>
                  </a:cubicBezTo>
                  <a:cubicBezTo>
                    <a:pt x="366" y="120"/>
                    <a:pt x="366" y="119"/>
                    <a:pt x="367" y="119"/>
                  </a:cubicBezTo>
                  <a:cubicBezTo>
                    <a:pt x="367" y="119"/>
                    <a:pt x="368" y="119"/>
                    <a:pt x="368" y="119"/>
                  </a:cubicBezTo>
                  <a:cubicBezTo>
                    <a:pt x="369" y="119"/>
                    <a:pt x="371" y="119"/>
                    <a:pt x="371" y="119"/>
                  </a:cubicBezTo>
                  <a:cubicBezTo>
                    <a:pt x="371" y="119"/>
                    <a:pt x="372" y="118"/>
                    <a:pt x="373" y="119"/>
                  </a:cubicBezTo>
                  <a:cubicBezTo>
                    <a:pt x="374" y="120"/>
                    <a:pt x="375" y="121"/>
                    <a:pt x="375" y="122"/>
                  </a:cubicBezTo>
                  <a:cubicBezTo>
                    <a:pt x="375" y="122"/>
                    <a:pt x="375" y="123"/>
                    <a:pt x="375" y="123"/>
                  </a:cubicBezTo>
                  <a:cubicBezTo>
                    <a:pt x="375" y="124"/>
                    <a:pt x="376" y="123"/>
                    <a:pt x="377" y="123"/>
                  </a:cubicBezTo>
                  <a:cubicBezTo>
                    <a:pt x="377" y="124"/>
                    <a:pt x="378" y="124"/>
                    <a:pt x="378" y="125"/>
                  </a:cubicBezTo>
                  <a:cubicBezTo>
                    <a:pt x="378" y="126"/>
                    <a:pt x="378" y="128"/>
                    <a:pt x="378" y="129"/>
                  </a:cubicBezTo>
                  <a:cubicBezTo>
                    <a:pt x="378" y="129"/>
                    <a:pt x="378" y="129"/>
                    <a:pt x="379" y="130"/>
                  </a:cubicBezTo>
                  <a:cubicBezTo>
                    <a:pt x="380" y="131"/>
                    <a:pt x="380" y="130"/>
                    <a:pt x="380" y="131"/>
                  </a:cubicBezTo>
                  <a:cubicBezTo>
                    <a:pt x="380" y="133"/>
                    <a:pt x="380" y="133"/>
                    <a:pt x="380" y="134"/>
                  </a:cubicBezTo>
                  <a:cubicBezTo>
                    <a:pt x="380" y="135"/>
                    <a:pt x="380" y="135"/>
                    <a:pt x="379" y="135"/>
                  </a:cubicBezTo>
                  <a:cubicBezTo>
                    <a:pt x="378" y="134"/>
                    <a:pt x="378" y="135"/>
                    <a:pt x="378" y="135"/>
                  </a:cubicBezTo>
                  <a:cubicBezTo>
                    <a:pt x="377" y="135"/>
                    <a:pt x="378" y="135"/>
                    <a:pt x="377" y="135"/>
                  </a:cubicBezTo>
                  <a:cubicBezTo>
                    <a:pt x="376" y="135"/>
                    <a:pt x="377" y="135"/>
                    <a:pt x="376" y="135"/>
                  </a:cubicBezTo>
                  <a:cubicBezTo>
                    <a:pt x="375" y="135"/>
                    <a:pt x="376" y="134"/>
                    <a:pt x="375" y="135"/>
                  </a:cubicBezTo>
                  <a:cubicBezTo>
                    <a:pt x="374" y="135"/>
                    <a:pt x="374" y="135"/>
                    <a:pt x="374" y="136"/>
                  </a:cubicBezTo>
                  <a:cubicBezTo>
                    <a:pt x="374" y="136"/>
                    <a:pt x="373" y="136"/>
                    <a:pt x="373" y="136"/>
                  </a:cubicBezTo>
                  <a:cubicBezTo>
                    <a:pt x="372" y="136"/>
                    <a:pt x="371" y="136"/>
                    <a:pt x="371" y="136"/>
                  </a:cubicBezTo>
                  <a:cubicBezTo>
                    <a:pt x="371" y="137"/>
                    <a:pt x="371" y="138"/>
                    <a:pt x="371" y="138"/>
                  </a:cubicBezTo>
                  <a:cubicBezTo>
                    <a:pt x="386" y="161"/>
                    <a:pt x="386" y="161"/>
                    <a:pt x="386" y="161"/>
                  </a:cubicBezTo>
                  <a:cubicBezTo>
                    <a:pt x="387" y="162"/>
                    <a:pt x="387" y="162"/>
                    <a:pt x="387" y="162"/>
                  </a:cubicBezTo>
                  <a:cubicBezTo>
                    <a:pt x="386" y="162"/>
                    <a:pt x="386" y="162"/>
                    <a:pt x="386" y="162"/>
                  </a:cubicBezTo>
                  <a:cubicBezTo>
                    <a:pt x="386" y="162"/>
                    <a:pt x="386" y="162"/>
                    <a:pt x="386" y="162"/>
                  </a:cubicBezTo>
                  <a:cubicBezTo>
                    <a:pt x="386" y="163"/>
                    <a:pt x="386" y="163"/>
                    <a:pt x="386" y="163"/>
                  </a:cubicBezTo>
                  <a:cubicBezTo>
                    <a:pt x="386" y="164"/>
                    <a:pt x="386" y="164"/>
                    <a:pt x="386" y="164"/>
                  </a:cubicBezTo>
                  <a:cubicBezTo>
                    <a:pt x="386" y="164"/>
                    <a:pt x="385" y="164"/>
                    <a:pt x="385" y="165"/>
                  </a:cubicBezTo>
                  <a:cubicBezTo>
                    <a:pt x="385" y="165"/>
                    <a:pt x="386" y="165"/>
                    <a:pt x="386" y="165"/>
                  </a:cubicBezTo>
                  <a:cubicBezTo>
                    <a:pt x="386" y="165"/>
                    <a:pt x="387" y="166"/>
                    <a:pt x="386" y="166"/>
                  </a:cubicBezTo>
                  <a:cubicBezTo>
                    <a:pt x="385" y="166"/>
                    <a:pt x="385" y="166"/>
                    <a:pt x="384" y="166"/>
                  </a:cubicBezTo>
                  <a:cubicBezTo>
                    <a:pt x="383" y="167"/>
                    <a:pt x="383" y="168"/>
                    <a:pt x="383" y="168"/>
                  </a:cubicBezTo>
                  <a:cubicBezTo>
                    <a:pt x="383" y="168"/>
                    <a:pt x="382" y="168"/>
                    <a:pt x="382" y="169"/>
                  </a:cubicBezTo>
                  <a:cubicBezTo>
                    <a:pt x="383" y="170"/>
                    <a:pt x="383" y="171"/>
                    <a:pt x="383" y="171"/>
                  </a:cubicBezTo>
                  <a:cubicBezTo>
                    <a:pt x="383" y="172"/>
                    <a:pt x="382" y="173"/>
                    <a:pt x="381" y="173"/>
                  </a:cubicBezTo>
                  <a:cubicBezTo>
                    <a:pt x="380" y="174"/>
                    <a:pt x="379" y="174"/>
                    <a:pt x="379" y="174"/>
                  </a:cubicBezTo>
                  <a:cubicBezTo>
                    <a:pt x="379" y="174"/>
                    <a:pt x="379" y="174"/>
                    <a:pt x="378" y="175"/>
                  </a:cubicBezTo>
                  <a:cubicBezTo>
                    <a:pt x="378" y="175"/>
                    <a:pt x="378" y="174"/>
                    <a:pt x="377" y="175"/>
                  </a:cubicBezTo>
                  <a:cubicBezTo>
                    <a:pt x="376" y="176"/>
                    <a:pt x="376" y="176"/>
                    <a:pt x="376" y="176"/>
                  </a:cubicBezTo>
                  <a:cubicBezTo>
                    <a:pt x="375" y="177"/>
                    <a:pt x="368" y="184"/>
                    <a:pt x="368" y="184"/>
                  </a:cubicBezTo>
                  <a:cubicBezTo>
                    <a:pt x="368" y="184"/>
                    <a:pt x="368" y="184"/>
                    <a:pt x="368" y="184"/>
                  </a:cubicBezTo>
                  <a:cubicBezTo>
                    <a:pt x="367" y="184"/>
                    <a:pt x="365" y="184"/>
                    <a:pt x="365" y="184"/>
                  </a:cubicBezTo>
                  <a:cubicBezTo>
                    <a:pt x="365" y="184"/>
                    <a:pt x="366" y="184"/>
                    <a:pt x="365" y="184"/>
                  </a:cubicBezTo>
                  <a:cubicBezTo>
                    <a:pt x="364" y="184"/>
                    <a:pt x="364" y="184"/>
                    <a:pt x="364" y="184"/>
                  </a:cubicBezTo>
                  <a:cubicBezTo>
                    <a:pt x="364" y="184"/>
                    <a:pt x="364" y="184"/>
                    <a:pt x="363" y="184"/>
                  </a:cubicBezTo>
                  <a:cubicBezTo>
                    <a:pt x="362" y="184"/>
                    <a:pt x="362" y="184"/>
                    <a:pt x="362" y="184"/>
                  </a:cubicBezTo>
                  <a:cubicBezTo>
                    <a:pt x="361" y="183"/>
                    <a:pt x="361" y="183"/>
                    <a:pt x="361" y="183"/>
                  </a:cubicBezTo>
                  <a:cubicBezTo>
                    <a:pt x="361" y="183"/>
                    <a:pt x="360" y="183"/>
                    <a:pt x="359" y="183"/>
                  </a:cubicBezTo>
                  <a:cubicBezTo>
                    <a:pt x="359" y="183"/>
                    <a:pt x="358" y="183"/>
                    <a:pt x="358" y="183"/>
                  </a:cubicBezTo>
                  <a:cubicBezTo>
                    <a:pt x="357" y="183"/>
                    <a:pt x="357" y="183"/>
                    <a:pt x="357" y="184"/>
                  </a:cubicBezTo>
                  <a:cubicBezTo>
                    <a:pt x="357" y="184"/>
                    <a:pt x="356" y="184"/>
                    <a:pt x="356" y="184"/>
                  </a:cubicBezTo>
                  <a:cubicBezTo>
                    <a:pt x="355" y="184"/>
                    <a:pt x="355" y="184"/>
                    <a:pt x="355" y="184"/>
                  </a:cubicBezTo>
                  <a:cubicBezTo>
                    <a:pt x="355" y="184"/>
                    <a:pt x="355" y="185"/>
                    <a:pt x="354" y="184"/>
                  </a:cubicBezTo>
                  <a:cubicBezTo>
                    <a:pt x="354" y="184"/>
                    <a:pt x="354" y="184"/>
                    <a:pt x="354" y="184"/>
                  </a:cubicBezTo>
                  <a:cubicBezTo>
                    <a:pt x="353" y="184"/>
                    <a:pt x="353" y="183"/>
                    <a:pt x="353" y="184"/>
                  </a:cubicBezTo>
                  <a:cubicBezTo>
                    <a:pt x="352" y="184"/>
                    <a:pt x="353" y="185"/>
                    <a:pt x="352" y="185"/>
                  </a:cubicBezTo>
                  <a:cubicBezTo>
                    <a:pt x="352" y="185"/>
                    <a:pt x="351" y="184"/>
                    <a:pt x="351" y="184"/>
                  </a:cubicBezTo>
                  <a:cubicBezTo>
                    <a:pt x="351" y="184"/>
                    <a:pt x="351" y="185"/>
                    <a:pt x="351" y="185"/>
                  </a:cubicBezTo>
                  <a:cubicBezTo>
                    <a:pt x="350" y="185"/>
                    <a:pt x="350" y="185"/>
                    <a:pt x="350" y="185"/>
                  </a:cubicBezTo>
                  <a:cubicBezTo>
                    <a:pt x="349" y="185"/>
                    <a:pt x="350" y="185"/>
                    <a:pt x="349" y="185"/>
                  </a:cubicBezTo>
                  <a:cubicBezTo>
                    <a:pt x="349" y="185"/>
                    <a:pt x="349" y="185"/>
                    <a:pt x="348" y="185"/>
                  </a:cubicBezTo>
                  <a:cubicBezTo>
                    <a:pt x="348" y="185"/>
                    <a:pt x="348" y="185"/>
                    <a:pt x="347" y="185"/>
                  </a:cubicBezTo>
                  <a:cubicBezTo>
                    <a:pt x="347" y="185"/>
                    <a:pt x="347" y="185"/>
                    <a:pt x="347" y="184"/>
                  </a:cubicBezTo>
                  <a:cubicBezTo>
                    <a:pt x="347" y="184"/>
                    <a:pt x="348" y="184"/>
                    <a:pt x="347" y="183"/>
                  </a:cubicBezTo>
                  <a:cubicBezTo>
                    <a:pt x="347" y="183"/>
                    <a:pt x="346" y="183"/>
                    <a:pt x="346" y="183"/>
                  </a:cubicBezTo>
                  <a:cubicBezTo>
                    <a:pt x="346" y="182"/>
                    <a:pt x="346" y="182"/>
                    <a:pt x="346" y="182"/>
                  </a:cubicBezTo>
                  <a:cubicBezTo>
                    <a:pt x="346" y="181"/>
                    <a:pt x="346" y="181"/>
                    <a:pt x="346" y="181"/>
                  </a:cubicBezTo>
                  <a:cubicBezTo>
                    <a:pt x="346" y="181"/>
                    <a:pt x="346" y="182"/>
                    <a:pt x="345" y="182"/>
                  </a:cubicBezTo>
                  <a:cubicBezTo>
                    <a:pt x="345" y="182"/>
                    <a:pt x="345" y="182"/>
                    <a:pt x="344" y="183"/>
                  </a:cubicBezTo>
                  <a:cubicBezTo>
                    <a:pt x="343" y="183"/>
                    <a:pt x="343" y="183"/>
                    <a:pt x="343" y="183"/>
                  </a:cubicBezTo>
                  <a:cubicBezTo>
                    <a:pt x="343" y="182"/>
                    <a:pt x="344" y="181"/>
                    <a:pt x="344" y="181"/>
                  </a:cubicBezTo>
                  <a:cubicBezTo>
                    <a:pt x="344" y="181"/>
                    <a:pt x="344" y="181"/>
                    <a:pt x="343" y="181"/>
                  </a:cubicBezTo>
                  <a:cubicBezTo>
                    <a:pt x="343" y="181"/>
                    <a:pt x="343" y="181"/>
                    <a:pt x="343" y="182"/>
                  </a:cubicBezTo>
                  <a:cubicBezTo>
                    <a:pt x="342" y="182"/>
                    <a:pt x="342" y="182"/>
                    <a:pt x="342" y="182"/>
                  </a:cubicBezTo>
                  <a:cubicBezTo>
                    <a:pt x="341" y="182"/>
                    <a:pt x="341" y="183"/>
                    <a:pt x="341" y="182"/>
                  </a:cubicBezTo>
                  <a:cubicBezTo>
                    <a:pt x="341" y="182"/>
                    <a:pt x="340" y="181"/>
                    <a:pt x="340" y="181"/>
                  </a:cubicBezTo>
                  <a:cubicBezTo>
                    <a:pt x="340" y="181"/>
                    <a:pt x="339" y="181"/>
                    <a:pt x="339" y="182"/>
                  </a:cubicBezTo>
                  <a:cubicBezTo>
                    <a:pt x="339" y="182"/>
                    <a:pt x="340" y="183"/>
                    <a:pt x="339" y="183"/>
                  </a:cubicBezTo>
                  <a:cubicBezTo>
                    <a:pt x="338" y="182"/>
                    <a:pt x="338" y="182"/>
                    <a:pt x="338" y="183"/>
                  </a:cubicBezTo>
                  <a:cubicBezTo>
                    <a:pt x="338" y="183"/>
                    <a:pt x="338" y="183"/>
                    <a:pt x="338" y="183"/>
                  </a:cubicBezTo>
                  <a:cubicBezTo>
                    <a:pt x="338" y="184"/>
                    <a:pt x="337" y="183"/>
                    <a:pt x="338" y="184"/>
                  </a:cubicBezTo>
                  <a:cubicBezTo>
                    <a:pt x="338" y="184"/>
                    <a:pt x="339" y="185"/>
                    <a:pt x="338" y="185"/>
                  </a:cubicBezTo>
                  <a:cubicBezTo>
                    <a:pt x="337" y="185"/>
                    <a:pt x="337" y="184"/>
                    <a:pt x="337" y="185"/>
                  </a:cubicBezTo>
                  <a:cubicBezTo>
                    <a:pt x="336" y="186"/>
                    <a:pt x="336" y="186"/>
                    <a:pt x="335" y="186"/>
                  </a:cubicBezTo>
                  <a:cubicBezTo>
                    <a:pt x="335" y="186"/>
                    <a:pt x="334" y="186"/>
                    <a:pt x="335" y="186"/>
                  </a:cubicBezTo>
                  <a:cubicBezTo>
                    <a:pt x="335" y="187"/>
                    <a:pt x="335" y="187"/>
                    <a:pt x="335" y="187"/>
                  </a:cubicBezTo>
                  <a:cubicBezTo>
                    <a:pt x="335" y="188"/>
                    <a:pt x="335" y="188"/>
                    <a:pt x="335" y="188"/>
                  </a:cubicBezTo>
                  <a:cubicBezTo>
                    <a:pt x="335" y="188"/>
                    <a:pt x="335" y="188"/>
                    <a:pt x="335" y="188"/>
                  </a:cubicBezTo>
                  <a:cubicBezTo>
                    <a:pt x="335" y="189"/>
                    <a:pt x="335" y="190"/>
                    <a:pt x="335" y="190"/>
                  </a:cubicBezTo>
                  <a:cubicBezTo>
                    <a:pt x="335" y="190"/>
                    <a:pt x="334" y="190"/>
                    <a:pt x="334" y="190"/>
                  </a:cubicBezTo>
                  <a:cubicBezTo>
                    <a:pt x="334" y="190"/>
                    <a:pt x="333" y="190"/>
                    <a:pt x="333" y="190"/>
                  </a:cubicBezTo>
                  <a:cubicBezTo>
                    <a:pt x="333" y="190"/>
                    <a:pt x="332" y="189"/>
                    <a:pt x="332" y="189"/>
                  </a:cubicBezTo>
                  <a:cubicBezTo>
                    <a:pt x="332" y="189"/>
                    <a:pt x="332" y="189"/>
                    <a:pt x="331" y="189"/>
                  </a:cubicBezTo>
                  <a:cubicBezTo>
                    <a:pt x="331" y="189"/>
                    <a:pt x="331" y="190"/>
                    <a:pt x="331" y="190"/>
                  </a:cubicBezTo>
                  <a:cubicBezTo>
                    <a:pt x="332" y="190"/>
                    <a:pt x="333" y="190"/>
                    <a:pt x="332" y="191"/>
                  </a:cubicBezTo>
                  <a:cubicBezTo>
                    <a:pt x="332" y="191"/>
                    <a:pt x="332" y="191"/>
                    <a:pt x="332" y="192"/>
                  </a:cubicBezTo>
                  <a:cubicBezTo>
                    <a:pt x="332" y="192"/>
                    <a:pt x="331" y="192"/>
                    <a:pt x="331" y="192"/>
                  </a:cubicBezTo>
                  <a:cubicBezTo>
                    <a:pt x="331" y="192"/>
                    <a:pt x="331" y="193"/>
                    <a:pt x="330" y="192"/>
                  </a:cubicBezTo>
                  <a:cubicBezTo>
                    <a:pt x="329" y="192"/>
                    <a:pt x="330" y="191"/>
                    <a:pt x="329" y="192"/>
                  </a:cubicBezTo>
                  <a:cubicBezTo>
                    <a:pt x="328" y="192"/>
                    <a:pt x="328" y="192"/>
                    <a:pt x="328" y="192"/>
                  </a:cubicBezTo>
                  <a:cubicBezTo>
                    <a:pt x="327" y="191"/>
                    <a:pt x="327" y="191"/>
                    <a:pt x="327" y="191"/>
                  </a:cubicBezTo>
                  <a:cubicBezTo>
                    <a:pt x="327" y="191"/>
                    <a:pt x="327" y="191"/>
                    <a:pt x="326" y="191"/>
                  </a:cubicBezTo>
                  <a:cubicBezTo>
                    <a:pt x="325" y="191"/>
                    <a:pt x="325" y="191"/>
                    <a:pt x="325" y="192"/>
                  </a:cubicBezTo>
                  <a:cubicBezTo>
                    <a:pt x="325" y="192"/>
                    <a:pt x="325" y="193"/>
                    <a:pt x="326" y="193"/>
                  </a:cubicBezTo>
                  <a:cubicBezTo>
                    <a:pt x="326" y="193"/>
                    <a:pt x="327" y="193"/>
                    <a:pt x="326" y="194"/>
                  </a:cubicBezTo>
                  <a:cubicBezTo>
                    <a:pt x="326" y="194"/>
                    <a:pt x="325" y="194"/>
                    <a:pt x="325" y="194"/>
                  </a:cubicBezTo>
                  <a:cubicBezTo>
                    <a:pt x="325" y="194"/>
                    <a:pt x="326" y="194"/>
                    <a:pt x="326" y="195"/>
                  </a:cubicBezTo>
                  <a:cubicBezTo>
                    <a:pt x="326" y="195"/>
                    <a:pt x="326" y="195"/>
                    <a:pt x="326" y="196"/>
                  </a:cubicBezTo>
                  <a:cubicBezTo>
                    <a:pt x="326" y="196"/>
                    <a:pt x="327" y="197"/>
                    <a:pt x="327" y="197"/>
                  </a:cubicBezTo>
                  <a:cubicBezTo>
                    <a:pt x="326" y="197"/>
                    <a:pt x="326" y="197"/>
                    <a:pt x="325" y="196"/>
                  </a:cubicBezTo>
                  <a:cubicBezTo>
                    <a:pt x="325" y="196"/>
                    <a:pt x="325" y="196"/>
                    <a:pt x="324" y="196"/>
                  </a:cubicBezTo>
                  <a:cubicBezTo>
                    <a:pt x="324" y="197"/>
                    <a:pt x="325" y="197"/>
                    <a:pt x="324" y="197"/>
                  </a:cubicBezTo>
                  <a:cubicBezTo>
                    <a:pt x="323" y="198"/>
                    <a:pt x="323" y="197"/>
                    <a:pt x="322" y="198"/>
                  </a:cubicBezTo>
                  <a:cubicBezTo>
                    <a:pt x="322" y="198"/>
                    <a:pt x="321" y="197"/>
                    <a:pt x="321" y="198"/>
                  </a:cubicBezTo>
                  <a:cubicBezTo>
                    <a:pt x="321" y="199"/>
                    <a:pt x="321" y="199"/>
                    <a:pt x="322" y="199"/>
                  </a:cubicBezTo>
                  <a:cubicBezTo>
                    <a:pt x="322" y="199"/>
                    <a:pt x="322" y="198"/>
                    <a:pt x="323" y="199"/>
                  </a:cubicBezTo>
                  <a:cubicBezTo>
                    <a:pt x="323" y="199"/>
                    <a:pt x="323" y="200"/>
                    <a:pt x="323" y="200"/>
                  </a:cubicBezTo>
                  <a:cubicBezTo>
                    <a:pt x="323" y="200"/>
                    <a:pt x="323" y="200"/>
                    <a:pt x="323" y="201"/>
                  </a:cubicBezTo>
                  <a:cubicBezTo>
                    <a:pt x="324" y="201"/>
                    <a:pt x="323" y="200"/>
                    <a:pt x="324" y="201"/>
                  </a:cubicBezTo>
                  <a:cubicBezTo>
                    <a:pt x="324" y="202"/>
                    <a:pt x="324" y="202"/>
                    <a:pt x="324" y="202"/>
                  </a:cubicBezTo>
                  <a:cubicBezTo>
                    <a:pt x="324" y="203"/>
                    <a:pt x="324" y="203"/>
                    <a:pt x="324" y="203"/>
                  </a:cubicBezTo>
                  <a:cubicBezTo>
                    <a:pt x="323" y="203"/>
                    <a:pt x="323" y="202"/>
                    <a:pt x="322" y="202"/>
                  </a:cubicBezTo>
                  <a:cubicBezTo>
                    <a:pt x="322" y="202"/>
                    <a:pt x="322" y="202"/>
                    <a:pt x="321" y="202"/>
                  </a:cubicBezTo>
                  <a:cubicBezTo>
                    <a:pt x="321" y="202"/>
                    <a:pt x="321" y="202"/>
                    <a:pt x="320" y="202"/>
                  </a:cubicBezTo>
                  <a:cubicBezTo>
                    <a:pt x="320" y="202"/>
                    <a:pt x="319" y="202"/>
                    <a:pt x="319" y="202"/>
                  </a:cubicBezTo>
                  <a:cubicBezTo>
                    <a:pt x="319" y="202"/>
                    <a:pt x="319" y="201"/>
                    <a:pt x="318" y="201"/>
                  </a:cubicBezTo>
                  <a:cubicBezTo>
                    <a:pt x="318" y="201"/>
                    <a:pt x="318" y="200"/>
                    <a:pt x="317" y="201"/>
                  </a:cubicBezTo>
                  <a:cubicBezTo>
                    <a:pt x="317" y="202"/>
                    <a:pt x="317" y="202"/>
                    <a:pt x="317" y="202"/>
                  </a:cubicBezTo>
                  <a:cubicBezTo>
                    <a:pt x="316" y="203"/>
                    <a:pt x="316" y="203"/>
                    <a:pt x="316" y="203"/>
                  </a:cubicBezTo>
                  <a:cubicBezTo>
                    <a:pt x="315" y="205"/>
                    <a:pt x="315" y="205"/>
                    <a:pt x="315" y="205"/>
                  </a:cubicBezTo>
                  <a:cubicBezTo>
                    <a:pt x="302" y="205"/>
                    <a:pt x="302" y="205"/>
                    <a:pt x="302" y="205"/>
                  </a:cubicBezTo>
                  <a:cubicBezTo>
                    <a:pt x="294" y="209"/>
                    <a:pt x="294" y="209"/>
                    <a:pt x="294" y="209"/>
                  </a:cubicBezTo>
                  <a:cubicBezTo>
                    <a:pt x="294" y="209"/>
                    <a:pt x="295" y="208"/>
                    <a:pt x="295" y="207"/>
                  </a:cubicBezTo>
                  <a:cubicBezTo>
                    <a:pt x="295" y="207"/>
                    <a:pt x="295" y="207"/>
                    <a:pt x="295" y="206"/>
                  </a:cubicBezTo>
                  <a:cubicBezTo>
                    <a:pt x="295" y="206"/>
                    <a:pt x="295" y="206"/>
                    <a:pt x="295" y="206"/>
                  </a:cubicBezTo>
                  <a:cubicBezTo>
                    <a:pt x="294" y="205"/>
                    <a:pt x="294" y="205"/>
                    <a:pt x="294" y="205"/>
                  </a:cubicBezTo>
                  <a:cubicBezTo>
                    <a:pt x="294" y="205"/>
                    <a:pt x="294" y="205"/>
                    <a:pt x="294" y="205"/>
                  </a:cubicBezTo>
                  <a:cubicBezTo>
                    <a:pt x="269" y="199"/>
                    <a:pt x="269" y="199"/>
                    <a:pt x="269" y="199"/>
                  </a:cubicBezTo>
                  <a:cubicBezTo>
                    <a:pt x="263" y="198"/>
                    <a:pt x="263" y="198"/>
                    <a:pt x="263" y="198"/>
                  </a:cubicBezTo>
                  <a:cubicBezTo>
                    <a:pt x="256" y="197"/>
                    <a:pt x="256" y="197"/>
                    <a:pt x="256" y="197"/>
                  </a:cubicBezTo>
                  <a:cubicBezTo>
                    <a:pt x="256" y="197"/>
                    <a:pt x="256" y="197"/>
                    <a:pt x="256" y="197"/>
                  </a:cubicBezTo>
                  <a:cubicBezTo>
                    <a:pt x="256" y="197"/>
                    <a:pt x="255" y="197"/>
                    <a:pt x="256" y="198"/>
                  </a:cubicBezTo>
                  <a:cubicBezTo>
                    <a:pt x="256" y="198"/>
                    <a:pt x="256" y="198"/>
                    <a:pt x="256" y="198"/>
                  </a:cubicBezTo>
                  <a:cubicBezTo>
                    <a:pt x="255" y="199"/>
                    <a:pt x="255" y="199"/>
                    <a:pt x="255" y="199"/>
                  </a:cubicBezTo>
                  <a:cubicBezTo>
                    <a:pt x="254" y="200"/>
                    <a:pt x="254" y="200"/>
                    <a:pt x="253" y="201"/>
                  </a:cubicBezTo>
                  <a:cubicBezTo>
                    <a:pt x="252" y="201"/>
                    <a:pt x="252" y="203"/>
                    <a:pt x="252" y="202"/>
                  </a:cubicBezTo>
                  <a:cubicBezTo>
                    <a:pt x="251" y="201"/>
                    <a:pt x="251" y="200"/>
                    <a:pt x="251" y="200"/>
                  </a:cubicBezTo>
                  <a:cubicBezTo>
                    <a:pt x="251" y="200"/>
                    <a:pt x="251" y="199"/>
                    <a:pt x="250" y="200"/>
                  </a:cubicBezTo>
                  <a:cubicBezTo>
                    <a:pt x="249" y="200"/>
                    <a:pt x="249" y="200"/>
                    <a:pt x="248" y="201"/>
                  </a:cubicBezTo>
                  <a:cubicBezTo>
                    <a:pt x="248" y="201"/>
                    <a:pt x="248" y="202"/>
                    <a:pt x="248" y="202"/>
                  </a:cubicBezTo>
                  <a:cubicBezTo>
                    <a:pt x="248" y="202"/>
                    <a:pt x="249" y="202"/>
                    <a:pt x="248" y="203"/>
                  </a:cubicBezTo>
                  <a:cubicBezTo>
                    <a:pt x="248" y="204"/>
                    <a:pt x="248" y="203"/>
                    <a:pt x="247" y="204"/>
                  </a:cubicBezTo>
                  <a:cubicBezTo>
                    <a:pt x="245" y="205"/>
                    <a:pt x="245" y="204"/>
                    <a:pt x="245" y="205"/>
                  </a:cubicBezTo>
                  <a:cubicBezTo>
                    <a:pt x="245" y="206"/>
                    <a:pt x="241" y="206"/>
                    <a:pt x="241" y="206"/>
                  </a:cubicBezTo>
                  <a:cubicBezTo>
                    <a:pt x="241" y="208"/>
                    <a:pt x="241" y="208"/>
                    <a:pt x="241" y="208"/>
                  </a:cubicBezTo>
                  <a:cubicBezTo>
                    <a:pt x="240" y="209"/>
                    <a:pt x="240" y="209"/>
                    <a:pt x="240" y="209"/>
                  </a:cubicBezTo>
                  <a:cubicBezTo>
                    <a:pt x="238" y="208"/>
                    <a:pt x="238" y="208"/>
                    <a:pt x="238" y="208"/>
                  </a:cubicBezTo>
                  <a:cubicBezTo>
                    <a:pt x="237" y="207"/>
                    <a:pt x="237" y="207"/>
                    <a:pt x="237" y="207"/>
                  </a:cubicBezTo>
                  <a:cubicBezTo>
                    <a:pt x="238" y="206"/>
                    <a:pt x="238" y="206"/>
                    <a:pt x="238" y="206"/>
                  </a:cubicBezTo>
                  <a:cubicBezTo>
                    <a:pt x="238" y="206"/>
                    <a:pt x="238" y="205"/>
                    <a:pt x="237" y="206"/>
                  </a:cubicBezTo>
                  <a:cubicBezTo>
                    <a:pt x="237" y="206"/>
                    <a:pt x="236" y="206"/>
                    <a:pt x="236" y="206"/>
                  </a:cubicBezTo>
                  <a:cubicBezTo>
                    <a:pt x="236" y="205"/>
                    <a:pt x="236" y="205"/>
                    <a:pt x="236" y="205"/>
                  </a:cubicBezTo>
                  <a:cubicBezTo>
                    <a:pt x="231" y="205"/>
                    <a:pt x="231" y="205"/>
                    <a:pt x="231" y="205"/>
                  </a:cubicBezTo>
                  <a:cubicBezTo>
                    <a:pt x="231" y="205"/>
                    <a:pt x="231" y="205"/>
                    <a:pt x="231" y="205"/>
                  </a:cubicBezTo>
                  <a:cubicBezTo>
                    <a:pt x="230" y="205"/>
                    <a:pt x="230" y="205"/>
                    <a:pt x="230" y="205"/>
                  </a:cubicBezTo>
                  <a:cubicBezTo>
                    <a:pt x="229" y="205"/>
                    <a:pt x="229" y="205"/>
                    <a:pt x="229" y="205"/>
                  </a:cubicBezTo>
                  <a:cubicBezTo>
                    <a:pt x="228" y="205"/>
                    <a:pt x="228" y="205"/>
                    <a:pt x="228" y="205"/>
                  </a:cubicBezTo>
                  <a:cubicBezTo>
                    <a:pt x="228" y="206"/>
                    <a:pt x="228" y="206"/>
                    <a:pt x="228" y="206"/>
                  </a:cubicBezTo>
                  <a:cubicBezTo>
                    <a:pt x="228" y="206"/>
                    <a:pt x="227" y="206"/>
                    <a:pt x="227" y="207"/>
                  </a:cubicBezTo>
                  <a:cubicBezTo>
                    <a:pt x="226" y="207"/>
                    <a:pt x="226" y="207"/>
                    <a:pt x="226" y="207"/>
                  </a:cubicBezTo>
                  <a:cubicBezTo>
                    <a:pt x="226" y="206"/>
                    <a:pt x="226" y="206"/>
                    <a:pt x="226" y="206"/>
                  </a:cubicBezTo>
                  <a:cubicBezTo>
                    <a:pt x="226" y="205"/>
                    <a:pt x="226" y="205"/>
                    <a:pt x="226" y="205"/>
                  </a:cubicBezTo>
                  <a:cubicBezTo>
                    <a:pt x="218" y="204"/>
                    <a:pt x="218" y="204"/>
                    <a:pt x="218" y="204"/>
                  </a:cubicBezTo>
                  <a:cubicBezTo>
                    <a:pt x="216" y="205"/>
                    <a:pt x="216" y="205"/>
                    <a:pt x="216" y="205"/>
                  </a:cubicBezTo>
                  <a:cubicBezTo>
                    <a:pt x="203" y="205"/>
                    <a:pt x="203" y="205"/>
                    <a:pt x="203" y="205"/>
                  </a:cubicBezTo>
                  <a:cubicBezTo>
                    <a:pt x="200" y="203"/>
                    <a:pt x="200" y="203"/>
                    <a:pt x="200" y="203"/>
                  </a:cubicBezTo>
                  <a:cubicBezTo>
                    <a:pt x="193" y="203"/>
                    <a:pt x="193" y="203"/>
                    <a:pt x="193" y="203"/>
                  </a:cubicBezTo>
                  <a:cubicBezTo>
                    <a:pt x="193" y="205"/>
                    <a:pt x="193" y="205"/>
                    <a:pt x="193" y="205"/>
                  </a:cubicBezTo>
                  <a:cubicBezTo>
                    <a:pt x="142" y="205"/>
                    <a:pt x="142" y="205"/>
                    <a:pt x="142" y="205"/>
                  </a:cubicBezTo>
                  <a:cubicBezTo>
                    <a:pt x="142" y="206"/>
                    <a:pt x="142" y="206"/>
                    <a:pt x="142" y="206"/>
                  </a:cubicBezTo>
                  <a:cubicBezTo>
                    <a:pt x="136" y="206"/>
                    <a:pt x="136" y="206"/>
                    <a:pt x="136" y="206"/>
                  </a:cubicBezTo>
                  <a:cubicBezTo>
                    <a:pt x="136" y="205"/>
                    <a:pt x="136" y="205"/>
                    <a:pt x="136" y="205"/>
                  </a:cubicBezTo>
                  <a:cubicBezTo>
                    <a:pt x="132" y="205"/>
                    <a:pt x="132" y="205"/>
                    <a:pt x="132" y="205"/>
                  </a:cubicBezTo>
                  <a:cubicBezTo>
                    <a:pt x="132" y="205"/>
                    <a:pt x="130" y="205"/>
                    <a:pt x="131" y="206"/>
                  </a:cubicBezTo>
                  <a:cubicBezTo>
                    <a:pt x="131" y="206"/>
                    <a:pt x="131" y="207"/>
                    <a:pt x="131" y="207"/>
                  </a:cubicBezTo>
                  <a:cubicBezTo>
                    <a:pt x="132" y="208"/>
                    <a:pt x="133" y="207"/>
                    <a:pt x="132" y="208"/>
                  </a:cubicBezTo>
                  <a:cubicBezTo>
                    <a:pt x="132" y="209"/>
                    <a:pt x="131" y="210"/>
                    <a:pt x="131" y="210"/>
                  </a:cubicBezTo>
                  <a:cubicBezTo>
                    <a:pt x="131" y="210"/>
                    <a:pt x="131" y="210"/>
                    <a:pt x="130" y="211"/>
                  </a:cubicBezTo>
                  <a:cubicBezTo>
                    <a:pt x="129" y="211"/>
                    <a:pt x="128" y="210"/>
                    <a:pt x="129" y="211"/>
                  </a:cubicBezTo>
                  <a:cubicBezTo>
                    <a:pt x="129" y="212"/>
                    <a:pt x="130" y="213"/>
                    <a:pt x="130" y="214"/>
                  </a:cubicBezTo>
                  <a:cubicBezTo>
                    <a:pt x="129" y="214"/>
                    <a:pt x="129" y="215"/>
                    <a:pt x="128" y="215"/>
                  </a:cubicBezTo>
                  <a:cubicBezTo>
                    <a:pt x="128" y="216"/>
                    <a:pt x="127" y="216"/>
                    <a:pt x="127" y="216"/>
                  </a:cubicBezTo>
                  <a:cubicBezTo>
                    <a:pt x="128" y="217"/>
                    <a:pt x="128" y="217"/>
                    <a:pt x="128" y="218"/>
                  </a:cubicBezTo>
                  <a:cubicBezTo>
                    <a:pt x="128" y="218"/>
                    <a:pt x="127" y="217"/>
                    <a:pt x="127" y="218"/>
                  </a:cubicBezTo>
                  <a:cubicBezTo>
                    <a:pt x="126" y="220"/>
                    <a:pt x="126" y="220"/>
                    <a:pt x="127" y="220"/>
                  </a:cubicBezTo>
                  <a:cubicBezTo>
                    <a:pt x="127" y="221"/>
                    <a:pt x="128" y="221"/>
                    <a:pt x="128" y="221"/>
                  </a:cubicBezTo>
                  <a:cubicBezTo>
                    <a:pt x="127" y="222"/>
                    <a:pt x="127" y="222"/>
                    <a:pt x="126" y="223"/>
                  </a:cubicBezTo>
                  <a:cubicBezTo>
                    <a:pt x="126" y="223"/>
                    <a:pt x="126" y="223"/>
                    <a:pt x="126" y="224"/>
                  </a:cubicBezTo>
                  <a:cubicBezTo>
                    <a:pt x="126" y="225"/>
                    <a:pt x="127" y="226"/>
                    <a:pt x="128" y="227"/>
                  </a:cubicBezTo>
                  <a:cubicBezTo>
                    <a:pt x="128" y="228"/>
                    <a:pt x="128" y="228"/>
                    <a:pt x="129" y="229"/>
                  </a:cubicBezTo>
                  <a:cubicBezTo>
                    <a:pt x="129" y="230"/>
                    <a:pt x="128" y="230"/>
                    <a:pt x="130" y="231"/>
                  </a:cubicBezTo>
                  <a:cubicBezTo>
                    <a:pt x="131" y="233"/>
                    <a:pt x="131" y="233"/>
                    <a:pt x="131" y="233"/>
                  </a:cubicBezTo>
                  <a:cubicBezTo>
                    <a:pt x="132" y="234"/>
                    <a:pt x="133" y="233"/>
                    <a:pt x="133" y="234"/>
                  </a:cubicBezTo>
                  <a:cubicBezTo>
                    <a:pt x="134" y="234"/>
                    <a:pt x="134" y="234"/>
                    <a:pt x="134" y="234"/>
                  </a:cubicBezTo>
                  <a:cubicBezTo>
                    <a:pt x="134" y="234"/>
                    <a:pt x="133" y="235"/>
                    <a:pt x="132" y="236"/>
                  </a:cubicBezTo>
                  <a:cubicBezTo>
                    <a:pt x="131" y="236"/>
                    <a:pt x="130" y="236"/>
                    <a:pt x="131" y="237"/>
                  </a:cubicBezTo>
                  <a:cubicBezTo>
                    <a:pt x="131" y="238"/>
                    <a:pt x="130" y="238"/>
                    <a:pt x="131" y="239"/>
                  </a:cubicBezTo>
                  <a:cubicBezTo>
                    <a:pt x="131" y="239"/>
                    <a:pt x="131" y="239"/>
                    <a:pt x="132" y="240"/>
                  </a:cubicBezTo>
                  <a:cubicBezTo>
                    <a:pt x="133" y="241"/>
                    <a:pt x="133" y="242"/>
                    <a:pt x="133" y="242"/>
                  </a:cubicBezTo>
                  <a:cubicBezTo>
                    <a:pt x="134" y="242"/>
                    <a:pt x="134" y="241"/>
                    <a:pt x="135" y="242"/>
                  </a:cubicBezTo>
                  <a:cubicBezTo>
                    <a:pt x="136" y="242"/>
                    <a:pt x="137" y="242"/>
                    <a:pt x="136" y="243"/>
                  </a:cubicBezTo>
                  <a:cubicBezTo>
                    <a:pt x="134" y="244"/>
                    <a:pt x="134" y="243"/>
                    <a:pt x="134" y="244"/>
                  </a:cubicBezTo>
                  <a:cubicBezTo>
                    <a:pt x="134" y="245"/>
                    <a:pt x="133" y="245"/>
                    <a:pt x="133" y="246"/>
                  </a:cubicBezTo>
                  <a:cubicBezTo>
                    <a:pt x="133" y="246"/>
                    <a:pt x="132" y="246"/>
                    <a:pt x="133" y="247"/>
                  </a:cubicBezTo>
                  <a:cubicBezTo>
                    <a:pt x="133" y="248"/>
                    <a:pt x="134" y="248"/>
                    <a:pt x="134" y="249"/>
                  </a:cubicBezTo>
                  <a:cubicBezTo>
                    <a:pt x="133" y="250"/>
                    <a:pt x="133" y="250"/>
                    <a:pt x="133" y="251"/>
                  </a:cubicBezTo>
                  <a:cubicBezTo>
                    <a:pt x="133" y="252"/>
                    <a:pt x="134" y="252"/>
                    <a:pt x="134" y="253"/>
                  </a:cubicBezTo>
                  <a:cubicBezTo>
                    <a:pt x="135" y="255"/>
                    <a:pt x="135" y="255"/>
                    <a:pt x="135" y="256"/>
                  </a:cubicBezTo>
                  <a:cubicBezTo>
                    <a:pt x="135" y="257"/>
                    <a:pt x="135" y="258"/>
                    <a:pt x="135" y="258"/>
                  </a:cubicBezTo>
                  <a:cubicBezTo>
                    <a:pt x="134" y="259"/>
                    <a:pt x="134" y="259"/>
                    <a:pt x="134" y="260"/>
                  </a:cubicBezTo>
                  <a:cubicBezTo>
                    <a:pt x="135" y="262"/>
                    <a:pt x="136" y="262"/>
                    <a:pt x="136" y="263"/>
                  </a:cubicBezTo>
                  <a:cubicBezTo>
                    <a:pt x="136" y="264"/>
                    <a:pt x="136" y="263"/>
                    <a:pt x="135" y="264"/>
                  </a:cubicBezTo>
                  <a:cubicBezTo>
                    <a:pt x="134" y="265"/>
                    <a:pt x="134" y="264"/>
                    <a:pt x="134" y="265"/>
                  </a:cubicBezTo>
                  <a:cubicBezTo>
                    <a:pt x="133" y="266"/>
                    <a:pt x="133" y="266"/>
                    <a:pt x="133" y="268"/>
                  </a:cubicBezTo>
                  <a:cubicBezTo>
                    <a:pt x="133" y="269"/>
                    <a:pt x="133" y="269"/>
                    <a:pt x="134" y="270"/>
                  </a:cubicBezTo>
                  <a:cubicBezTo>
                    <a:pt x="134" y="271"/>
                    <a:pt x="134" y="271"/>
                    <a:pt x="134" y="271"/>
                  </a:cubicBezTo>
                  <a:cubicBezTo>
                    <a:pt x="134" y="271"/>
                    <a:pt x="135" y="270"/>
                    <a:pt x="135" y="271"/>
                  </a:cubicBezTo>
                  <a:cubicBezTo>
                    <a:pt x="135" y="272"/>
                    <a:pt x="136" y="272"/>
                    <a:pt x="136" y="272"/>
                  </a:cubicBezTo>
                  <a:cubicBezTo>
                    <a:pt x="136" y="273"/>
                    <a:pt x="135" y="274"/>
                    <a:pt x="135" y="274"/>
                  </a:cubicBezTo>
                  <a:cubicBezTo>
                    <a:pt x="134" y="275"/>
                    <a:pt x="134" y="274"/>
                    <a:pt x="134" y="275"/>
                  </a:cubicBezTo>
                  <a:cubicBezTo>
                    <a:pt x="135" y="276"/>
                    <a:pt x="135" y="276"/>
                    <a:pt x="135" y="277"/>
                  </a:cubicBezTo>
                  <a:cubicBezTo>
                    <a:pt x="136" y="277"/>
                    <a:pt x="136" y="278"/>
                    <a:pt x="137" y="278"/>
                  </a:cubicBezTo>
                  <a:cubicBezTo>
                    <a:pt x="138" y="279"/>
                    <a:pt x="138" y="281"/>
                    <a:pt x="138" y="28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20" name="Freeform 220"/>
            <p:cNvSpPr>
              <a:spLocks/>
            </p:cNvSpPr>
            <p:nvPr/>
          </p:nvSpPr>
          <p:spPr bwMode="auto">
            <a:xfrm>
              <a:off x="6864350" y="2867025"/>
              <a:ext cx="420688" cy="447675"/>
            </a:xfrm>
            <a:custGeom>
              <a:avLst/>
              <a:gdLst>
                <a:gd name="T0" fmla="*/ 87 w 299"/>
                <a:gd name="T1" fmla="*/ 300 h 318"/>
                <a:gd name="T2" fmla="*/ 122 w 299"/>
                <a:gd name="T3" fmla="*/ 288 h 318"/>
                <a:gd name="T4" fmla="*/ 159 w 299"/>
                <a:gd name="T5" fmla="*/ 279 h 318"/>
                <a:gd name="T6" fmla="*/ 164 w 299"/>
                <a:gd name="T7" fmla="*/ 276 h 318"/>
                <a:gd name="T8" fmla="*/ 162 w 299"/>
                <a:gd name="T9" fmla="*/ 275 h 318"/>
                <a:gd name="T10" fmla="*/ 176 w 299"/>
                <a:gd name="T11" fmla="*/ 276 h 318"/>
                <a:gd name="T12" fmla="*/ 215 w 299"/>
                <a:gd name="T13" fmla="*/ 273 h 318"/>
                <a:gd name="T14" fmla="*/ 216 w 299"/>
                <a:gd name="T15" fmla="*/ 271 h 318"/>
                <a:gd name="T16" fmla="*/ 192 w 299"/>
                <a:gd name="T17" fmla="*/ 275 h 318"/>
                <a:gd name="T18" fmla="*/ 192 w 299"/>
                <a:gd name="T19" fmla="*/ 271 h 318"/>
                <a:gd name="T20" fmla="*/ 206 w 299"/>
                <a:gd name="T21" fmla="*/ 270 h 318"/>
                <a:gd name="T22" fmla="*/ 227 w 299"/>
                <a:gd name="T23" fmla="*/ 268 h 318"/>
                <a:gd name="T24" fmla="*/ 227 w 299"/>
                <a:gd name="T25" fmla="*/ 272 h 318"/>
                <a:gd name="T26" fmla="*/ 258 w 299"/>
                <a:gd name="T27" fmla="*/ 278 h 318"/>
                <a:gd name="T28" fmla="*/ 265 w 299"/>
                <a:gd name="T29" fmla="*/ 270 h 318"/>
                <a:gd name="T30" fmla="*/ 280 w 299"/>
                <a:gd name="T31" fmla="*/ 277 h 318"/>
                <a:gd name="T32" fmla="*/ 286 w 299"/>
                <a:gd name="T33" fmla="*/ 263 h 318"/>
                <a:gd name="T34" fmla="*/ 265 w 299"/>
                <a:gd name="T35" fmla="*/ 221 h 318"/>
                <a:gd name="T36" fmla="*/ 275 w 299"/>
                <a:gd name="T37" fmla="*/ 171 h 318"/>
                <a:gd name="T38" fmla="*/ 293 w 299"/>
                <a:gd name="T39" fmla="*/ 132 h 318"/>
                <a:gd name="T40" fmla="*/ 287 w 299"/>
                <a:gd name="T41" fmla="*/ 79 h 318"/>
                <a:gd name="T42" fmla="*/ 269 w 299"/>
                <a:gd name="T43" fmla="*/ 48 h 318"/>
                <a:gd name="T44" fmla="*/ 233 w 299"/>
                <a:gd name="T45" fmla="*/ 42 h 318"/>
                <a:gd name="T46" fmla="*/ 207 w 299"/>
                <a:gd name="T47" fmla="*/ 57 h 318"/>
                <a:gd name="T48" fmla="*/ 187 w 299"/>
                <a:gd name="T49" fmla="*/ 48 h 318"/>
                <a:gd name="T50" fmla="*/ 173 w 299"/>
                <a:gd name="T51" fmla="*/ 32 h 318"/>
                <a:gd name="T52" fmla="*/ 166 w 299"/>
                <a:gd name="T53" fmla="*/ 23 h 318"/>
                <a:gd name="T54" fmla="*/ 152 w 299"/>
                <a:gd name="T55" fmla="*/ 17 h 318"/>
                <a:gd name="T56" fmla="*/ 132 w 299"/>
                <a:gd name="T57" fmla="*/ 25 h 318"/>
                <a:gd name="T58" fmla="*/ 119 w 299"/>
                <a:gd name="T59" fmla="*/ 23 h 318"/>
                <a:gd name="T60" fmla="*/ 116 w 299"/>
                <a:gd name="T61" fmla="*/ 12 h 318"/>
                <a:gd name="T62" fmla="*/ 110 w 299"/>
                <a:gd name="T63" fmla="*/ 3 h 318"/>
                <a:gd name="T64" fmla="*/ 95 w 299"/>
                <a:gd name="T65" fmla="*/ 8 h 318"/>
                <a:gd name="T66" fmla="*/ 86 w 299"/>
                <a:gd name="T67" fmla="*/ 21 h 318"/>
                <a:gd name="T68" fmla="*/ 77 w 299"/>
                <a:gd name="T69" fmla="*/ 30 h 318"/>
                <a:gd name="T70" fmla="*/ 61 w 299"/>
                <a:gd name="T71" fmla="*/ 22 h 318"/>
                <a:gd name="T72" fmla="*/ 44 w 299"/>
                <a:gd name="T73" fmla="*/ 18 h 318"/>
                <a:gd name="T74" fmla="*/ 36 w 299"/>
                <a:gd name="T75" fmla="*/ 28 h 318"/>
                <a:gd name="T76" fmla="*/ 22 w 299"/>
                <a:gd name="T77" fmla="*/ 41 h 318"/>
                <a:gd name="T78" fmla="*/ 24 w 299"/>
                <a:gd name="T79" fmla="*/ 53 h 318"/>
                <a:gd name="T80" fmla="*/ 32 w 299"/>
                <a:gd name="T81" fmla="*/ 67 h 318"/>
                <a:gd name="T82" fmla="*/ 40 w 299"/>
                <a:gd name="T83" fmla="*/ 82 h 318"/>
                <a:gd name="T84" fmla="*/ 32 w 299"/>
                <a:gd name="T85" fmla="*/ 98 h 318"/>
                <a:gd name="T86" fmla="*/ 45 w 299"/>
                <a:gd name="T87" fmla="*/ 115 h 318"/>
                <a:gd name="T88" fmla="*/ 32 w 299"/>
                <a:gd name="T89" fmla="*/ 112 h 318"/>
                <a:gd name="T90" fmla="*/ 19 w 299"/>
                <a:gd name="T91" fmla="*/ 121 h 318"/>
                <a:gd name="T92" fmla="*/ 29 w 299"/>
                <a:gd name="T93" fmla="*/ 132 h 318"/>
                <a:gd name="T94" fmla="*/ 25 w 299"/>
                <a:gd name="T95" fmla="*/ 146 h 318"/>
                <a:gd name="T96" fmla="*/ 7 w 299"/>
                <a:gd name="T97" fmla="*/ 159 h 318"/>
                <a:gd name="T98" fmla="*/ 15 w 299"/>
                <a:gd name="T99" fmla="*/ 180 h 318"/>
                <a:gd name="T100" fmla="*/ 14 w 299"/>
                <a:gd name="T101" fmla="*/ 194 h 318"/>
                <a:gd name="T102" fmla="*/ 3 w 299"/>
                <a:gd name="T103" fmla="*/ 208 h 318"/>
                <a:gd name="T104" fmla="*/ 9 w 299"/>
                <a:gd name="T105" fmla="*/ 214 h 318"/>
                <a:gd name="T106" fmla="*/ 22 w 299"/>
                <a:gd name="T107" fmla="*/ 221 h 318"/>
                <a:gd name="T108" fmla="*/ 37 w 299"/>
                <a:gd name="T109" fmla="*/ 228 h 318"/>
                <a:gd name="T110" fmla="*/ 46 w 299"/>
                <a:gd name="T111" fmla="*/ 239 h 318"/>
                <a:gd name="T112" fmla="*/ 57 w 299"/>
                <a:gd name="T113" fmla="*/ 246 h 318"/>
                <a:gd name="T114" fmla="*/ 57 w 299"/>
                <a:gd name="T115" fmla="*/ 263 h 318"/>
                <a:gd name="T116" fmla="*/ 55 w 299"/>
                <a:gd name="T117" fmla="*/ 275 h 318"/>
                <a:gd name="T118" fmla="*/ 50 w 299"/>
                <a:gd name="T119" fmla="*/ 294 h 318"/>
                <a:gd name="T120" fmla="*/ 51 w 299"/>
                <a:gd name="T121"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9" h="318">
                  <a:moveTo>
                    <a:pt x="54" y="316"/>
                  </a:moveTo>
                  <a:cubicBezTo>
                    <a:pt x="54" y="315"/>
                    <a:pt x="55" y="315"/>
                    <a:pt x="57" y="315"/>
                  </a:cubicBezTo>
                  <a:cubicBezTo>
                    <a:pt x="58" y="315"/>
                    <a:pt x="58" y="315"/>
                    <a:pt x="59" y="314"/>
                  </a:cubicBezTo>
                  <a:cubicBezTo>
                    <a:pt x="61" y="314"/>
                    <a:pt x="60" y="314"/>
                    <a:pt x="61" y="314"/>
                  </a:cubicBezTo>
                  <a:cubicBezTo>
                    <a:pt x="61" y="314"/>
                    <a:pt x="62" y="313"/>
                    <a:pt x="62" y="312"/>
                  </a:cubicBezTo>
                  <a:cubicBezTo>
                    <a:pt x="62" y="311"/>
                    <a:pt x="63" y="312"/>
                    <a:pt x="64" y="312"/>
                  </a:cubicBezTo>
                  <a:cubicBezTo>
                    <a:pt x="64" y="311"/>
                    <a:pt x="65" y="311"/>
                    <a:pt x="65" y="311"/>
                  </a:cubicBezTo>
                  <a:cubicBezTo>
                    <a:pt x="66" y="310"/>
                    <a:pt x="66" y="310"/>
                    <a:pt x="67" y="310"/>
                  </a:cubicBezTo>
                  <a:cubicBezTo>
                    <a:pt x="67" y="309"/>
                    <a:pt x="67" y="309"/>
                    <a:pt x="67" y="309"/>
                  </a:cubicBezTo>
                  <a:cubicBezTo>
                    <a:pt x="68" y="308"/>
                    <a:pt x="68" y="308"/>
                    <a:pt x="70" y="308"/>
                  </a:cubicBezTo>
                  <a:cubicBezTo>
                    <a:pt x="71" y="308"/>
                    <a:pt x="73" y="307"/>
                    <a:pt x="74" y="307"/>
                  </a:cubicBezTo>
                  <a:cubicBezTo>
                    <a:pt x="75" y="307"/>
                    <a:pt x="76" y="307"/>
                    <a:pt x="76" y="307"/>
                  </a:cubicBezTo>
                  <a:cubicBezTo>
                    <a:pt x="77" y="307"/>
                    <a:pt x="77" y="306"/>
                    <a:pt x="78" y="306"/>
                  </a:cubicBezTo>
                  <a:cubicBezTo>
                    <a:pt x="78" y="305"/>
                    <a:pt x="79" y="305"/>
                    <a:pt x="79" y="305"/>
                  </a:cubicBezTo>
                  <a:cubicBezTo>
                    <a:pt x="79" y="304"/>
                    <a:pt x="80" y="304"/>
                    <a:pt x="81" y="303"/>
                  </a:cubicBezTo>
                  <a:cubicBezTo>
                    <a:pt x="82" y="303"/>
                    <a:pt x="82" y="303"/>
                    <a:pt x="82" y="302"/>
                  </a:cubicBezTo>
                  <a:cubicBezTo>
                    <a:pt x="82" y="301"/>
                    <a:pt x="82" y="301"/>
                    <a:pt x="82" y="301"/>
                  </a:cubicBezTo>
                  <a:cubicBezTo>
                    <a:pt x="82" y="300"/>
                    <a:pt x="83" y="301"/>
                    <a:pt x="84" y="300"/>
                  </a:cubicBezTo>
                  <a:cubicBezTo>
                    <a:pt x="84" y="300"/>
                    <a:pt x="85" y="300"/>
                    <a:pt x="87" y="300"/>
                  </a:cubicBezTo>
                  <a:cubicBezTo>
                    <a:pt x="90" y="300"/>
                    <a:pt x="88" y="300"/>
                    <a:pt x="89" y="300"/>
                  </a:cubicBezTo>
                  <a:cubicBezTo>
                    <a:pt x="89" y="300"/>
                    <a:pt x="90" y="300"/>
                    <a:pt x="91" y="300"/>
                  </a:cubicBezTo>
                  <a:cubicBezTo>
                    <a:pt x="92" y="300"/>
                    <a:pt x="92" y="300"/>
                    <a:pt x="93" y="300"/>
                  </a:cubicBezTo>
                  <a:cubicBezTo>
                    <a:pt x="93" y="300"/>
                    <a:pt x="93" y="300"/>
                    <a:pt x="93" y="299"/>
                  </a:cubicBezTo>
                  <a:cubicBezTo>
                    <a:pt x="94" y="298"/>
                    <a:pt x="94" y="299"/>
                    <a:pt x="95" y="298"/>
                  </a:cubicBezTo>
                  <a:cubicBezTo>
                    <a:pt x="96" y="298"/>
                    <a:pt x="96" y="298"/>
                    <a:pt x="97" y="298"/>
                  </a:cubicBezTo>
                  <a:cubicBezTo>
                    <a:pt x="98" y="297"/>
                    <a:pt x="97" y="297"/>
                    <a:pt x="97" y="297"/>
                  </a:cubicBezTo>
                  <a:cubicBezTo>
                    <a:pt x="98" y="296"/>
                    <a:pt x="98" y="296"/>
                    <a:pt x="99" y="296"/>
                  </a:cubicBezTo>
                  <a:cubicBezTo>
                    <a:pt x="99" y="295"/>
                    <a:pt x="99" y="296"/>
                    <a:pt x="100" y="295"/>
                  </a:cubicBezTo>
                  <a:cubicBezTo>
                    <a:pt x="102" y="295"/>
                    <a:pt x="101" y="295"/>
                    <a:pt x="103" y="295"/>
                  </a:cubicBezTo>
                  <a:cubicBezTo>
                    <a:pt x="104" y="295"/>
                    <a:pt x="103" y="295"/>
                    <a:pt x="105" y="295"/>
                  </a:cubicBezTo>
                  <a:cubicBezTo>
                    <a:pt x="107" y="295"/>
                    <a:pt x="105" y="294"/>
                    <a:pt x="105" y="294"/>
                  </a:cubicBezTo>
                  <a:cubicBezTo>
                    <a:pt x="105" y="293"/>
                    <a:pt x="106" y="294"/>
                    <a:pt x="108" y="293"/>
                  </a:cubicBezTo>
                  <a:cubicBezTo>
                    <a:pt x="109" y="292"/>
                    <a:pt x="108" y="293"/>
                    <a:pt x="109" y="293"/>
                  </a:cubicBezTo>
                  <a:cubicBezTo>
                    <a:pt x="110" y="292"/>
                    <a:pt x="111" y="292"/>
                    <a:pt x="112" y="291"/>
                  </a:cubicBezTo>
                  <a:cubicBezTo>
                    <a:pt x="114" y="290"/>
                    <a:pt x="113" y="291"/>
                    <a:pt x="116" y="290"/>
                  </a:cubicBezTo>
                  <a:cubicBezTo>
                    <a:pt x="118" y="290"/>
                    <a:pt x="117" y="290"/>
                    <a:pt x="118" y="290"/>
                  </a:cubicBezTo>
                  <a:cubicBezTo>
                    <a:pt x="119" y="289"/>
                    <a:pt x="118" y="289"/>
                    <a:pt x="120" y="289"/>
                  </a:cubicBezTo>
                  <a:cubicBezTo>
                    <a:pt x="122" y="288"/>
                    <a:pt x="121" y="288"/>
                    <a:pt x="122" y="288"/>
                  </a:cubicBezTo>
                  <a:cubicBezTo>
                    <a:pt x="123" y="287"/>
                    <a:pt x="123" y="287"/>
                    <a:pt x="123" y="286"/>
                  </a:cubicBezTo>
                  <a:cubicBezTo>
                    <a:pt x="124" y="285"/>
                    <a:pt x="126" y="286"/>
                    <a:pt x="126" y="285"/>
                  </a:cubicBezTo>
                  <a:cubicBezTo>
                    <a:pt x="127" y="285"/>
                    <a:pt x="127" y="285"/>
                    <a:pt x="129" y="284"/>
                  </a:cubicBezTo>
                  <a:cubicBezTo>
                    <a:pt x="130" y="284"/>
                    <a:pt x="131" y="284"/>
                    <a:pt x="133" y="283"/>
                  </a:cubicBezTo>
                  <a:cubicBezTo>
                    <a:pt x="135" y="282"/>
                    <a:pt x="136" y="283"/>
                    <a:pt x="137" y="283"/>
                  </a:cubicBezTo>
                  <a:cubicBezTo>
                    <a:pt x="138" y="283"/>
                    <a:pt x="139" y="281"/>
                    <a:pt x="139" y="281"/>
                  </a:cubicBezTo>
                  <a:cubicBezTo>
                    <a:pt x="139" y="281"/>
                    <a:pt x="142" y="281"/>
                    <a:pt x="142" y="281"/>
                  </a:cubicBezTo>
                  <a:cubicBezTo>
                    <a:pt x="143" y="281"/>
                    <a:pt x="144" y="281"/>
                    <a:pt x="145" y="281"/>
                  </a:cubicBezTo>
                  <a:cubicBezTo>
                    <a:pt x="146" y="281"/>
                    <a:pt x="145" y="281"/>
                    <a:pt x="146" y="281"/>
                  </a:cubicBezTo>
                  <a:cubicBezTo>
                    <a:pt x="147" y="281"/>
                    <a:pt x="147" y="281"/>
                    <a:pt x="147" y="281"/>
                  </a:cubicBezTo>
                  <a:cubicBezTo>
                    <a:pt x="147" y="280"/>
                    <a:pt x="147" y="280"/>
                    <a:pt x="147" y="280"/>
                  </a:cubicBezTo>
                  <a:cubicBezTo>
                    <a:pt x="147" y="280"/>
                    <a:pt x="146" y="280"/>
                    <a:pt x="146" y="279"/>
                  </a:cubicBezTo>
                  <a:cubicBezTo>
                    <a:pt x="147" y="279"/>
                    <a:pt x="147" y="279"/>
                    <a:pt x="147" y="279"/>
                  </a:cubicBezTo>
                  <a:cubicBezTo>
                    <a:pt x="148" y="280"/>
                    <a:pt x="148" y="280"/>
                    <a:pt x="148" y="280"/>
                  </a:cubicBezTo>
                  <a:cubicBezTo>
                    <a:pt x="149" y="280"/>
                    <a:pt x="149" y="280"/>
                    <a:pt x="149" y="280"/>
                  </a:cubicBezTo>
                  <a:cubicBezTo>
                    <a:pt x="149" y="280"/>
                    <a:pt x="149" y="280"/>
                    <a:pt x="151" y="280"/>
                  </a:cubicBezTo>
                  <a:cubicBezTo>
                    <a:pt x="153" y="279"/>
                    <a:pt x="152" y="280"/>
                    <a:pt x="154" y="279"/>
                  </a:cubicBezTo>
                  <a:cubicBezTo>
                    <a:pt x="156" y="279"/>
                    <a:pt x="156" y="279"/>
                    <a:pt x="156" y="279"/>
                  </a:cubicBezTo>
                  <a:cubicBezTo>
                    <a:pt x="157" y="279"/>
                    <a:pt x="158" y="279"/>
                    <a:pt x="159" y="279"/>
                  </a:cubicBezTo>
                  <a:cubicBezTo>
                    <a:pt x="161" y="279"/>
                    <a:pt x="161" y="279"/>
                    <a:pt x="162" y="279"/>
                  </a:cubicBezTo>
                  <a:cubicBezTo>
                    <a:pt x="162" y="279"/>
                    <a:pt x="163" y="279"/>
                    <a:pt x="164" y="279"/>
                  </a:cubicBezTo>
                  <a:cubicBezTo>
                    <a:pt x="165" y="278"/>
                    <a:pt x="165" y="279"/>
                    <a:pt x="166" y="279"/>
                  </a:cubicBezTo>
                  <a:cubicBezTo>
                    <a:pt x="166" y="279"/>
                    <a:pt x="167" y="278"/>
                    <a:pt x="168" y="278"/>
                  </a:cubicBezTo>
                  <a:cubicBezTo>
                    <a:pt x="169" y="278"/>
                    <a:pt x="169" y="278"/>
                    <a:pt x="170" y="278"/>
                  </a:cubicBezTo>
                  <a:cubicBezTo>
                    <a:pt x="170" y="278"/>
                    <a:pt x="172" y="278"/>
                    <a:pt x="173" y="278"/>
                  </a:cubicBezTo>
                  <a:cubicBezTo>
                    <a:pt x="174" y="278"/>
                    <a:pt x="175" y="277"/>
                    <a:pt x="176" y="277"/>
                  </a:cubicBezTo>
                  <a:cubicBezTo>
                    <a:pt x="176" y="277"/>
                    <a:pt x="175" y="277"/>
                    <a:pt x="175" y="277"/>
                  </a:cubicBezTo>
                  <a:cubicBezTo>
                    <a:pt x="175" y="277"/>
                    <a:pt x="175" y="276"/>
                    <a:pt x="174" y="276"/>
                  </a:cubicBezTo>
                  <a:cubicBezTo>
                    <a:pt x="174" y="275"/>
                    <a:pt x="174" y="275"/>
                    <a:pt x="174" y="275"/>
                  </a:cubicBezTo>
                  <a:cubicBezTo>
                    <a:pt x="173" y="276"/>
                    <a:pt x="173" y="276"/>
                    <a:pt x="173" y="276"/>
                  </a:cubicBezTo>
                  <a:cubicBezTo>
                    <a:pt x="173" y="276"/>
                    <a:pt x="173" y="276"/>
                    <a:pt x="172" y="276"/>
                  </a:cubicBezTo>
                  <a:cubicBezTo>
                    <a:pt x="172" y="276"/>
                    <a:pt x="172" y="276"/>
                    <a:pt x="171" y="276"/>
                  </a:cubicBezTo>
                  <a:cubicBezTo>
                    <a:pt x="170" y="276"/>
                    <a:pt x="170" y="276"/>
                    <a:pt x="169" y="275"/>
                  </a:cubicBezTo>
                  <a:cubicBezTo>
                    <a:pt x="169" y="275"/>
                    <a:pt x="169" y="275"/>
                    <a:pt x="168" y="275"/>
                  </a:cubicBezTo>
                  <a:cubicBezTo>
                    <a:pt x="168" y="275"/>
                    <a:pt x="167" y="275"/>
                    <a:pt x="167" y="275"/>
                  </a:cubicBezTo>
                  <a:cubicBezTo>
                    <a:pt x="166" y="275"/>
                    <a:pt x="166" y="275"/>
                    <a:pt x="165" y="275"/>
                  </a:cubicBezTo>
                  <a:cubicBezTo>
                    <a:pt x="165" y="275"/>
                    <a:pt x="165" y="276"/>
                    <a:pt x="165" y="276"/>
                  </a:cubicBezTo>
                  <a:cubicBezTo>
                    <a:pt x="165" y="276"/>
                    <a:pt x="164" y="276"/>
                    <a:pt x="164" y="276"/>
                  </a:cubicBezTo>
                  <a:cubicBezTo>
                    <a:pt x="164" y="276"/>
                    <a:pt x="163" y="276"/>
                    <a:pt x="163" y="276"/>
                  </a:cubicBezTo>
                  <a:cubicBezTo>
                    <a:pt x="162" y="276"/>
                    <a:pt x="162" y="276"/>
                    <a:pt x="162" y="276"/>
                  </a:cubicBezTo>
                  <a:cubicBezTo>
                    <a:pt x="161" y="277"/>
                    <a:pt x="161" y="277"/>
                    <a:pt x="161" y="277"/>
                  </a:cubicBezTo>
                  <a:cubicBezTo>
                    <a:pt x="161" y="277"/>
                    <a:pt x="161" y="277"/>
                    <a:pt x="161" y="277"/>
                  </a:cubicBezTo>
                  <a:cubicBezTo>
                    <a:pt x="162" y="277"/>
                    <a:pt x="162" y="277"/>
                    <a:pt x="162" y="277"/>
                  </a:cubicBezTo>
                  <a:cubicBezTo>
                    <a:pt x="162" y="277"/>
                    <a:pt x="164" y="277"/>
                    <a:pt x="165" y="277"/>
                  </a:cubicBezTo>
                  <a:cubicBezTo>
                    <a:pt x="165" y="277"/>
                    <a:pt x="166" y="277"/>
                    <a:pt x="166" y="277"/>
                  </a:cubicBezTo>
                  <a:cubicBezTo>
                    <a:pt x="167" y="277"/>
                    <a:pt x="169" y="277"/>
                    <a:pt x="169" y="277"/>
                  </a:cubicBezTo>
                  <a:cubicBezTo>
                    <a:pt x="170" y="277"/>
                    <a:pt x="169" y="278"/>
                    <a:pt x="168" y="277"/>
                  </a:cubicBezTo>
                  <a:cubicBezTo>
                    <a:pt x="167" y="277"/>
                    <a:pt x="167" y="278"/>
                    <a:pt x="166" y="277"/>
                  </a:cubicBezTo>
                  <a:cubicBezTo>
                    <a:pt x="165" y="277"/>
                    <a:pt x="164" y="278"/>
                    <a:pt x="163" y="278"/>
                  </a:cubicBezTo>
                  <a:cubicBezTo>
                    <a:pt x="163" y="278"/>
                    <a:pt x="162" y="278"/>
                    <a:pt x="162" y="278"/>
                  </a:cubicBezTo>
                  <a:cubicBezTo>
                    <a:pt x="161" y="278"/>
                    <a:pt x="161" y="278"/>
                    <a:pt x="161" y="278"/>
                  </a:cubicBezTo>
                  <a:cubicBezTo>
                    <a:pt x="161" y="278"/>
                    <a:pt x="160" y="278"/>
                    <a:pt x="159" y="278"/>
                  </a:cubicBezTo>
                  <a:cubicBezTo>
                    <a:pt x="159" y="278"/>
                    <a:pt x="160" y="277"/>
                    <a:pt x="160" y="277"/>
                  </a:cubicBezTo>
                  <a:cubicBezTo>
                    <a:pt x="160" y="277"/>
                    <a:pt x="160" y="277"/>
                    <a:pt x="160" y="277"/>
                  </a:cubicBezTo>
                  <a:cubicBezTo>
                    <a:pt x="160" y="277"/>
                    <a:pt x="160" y="277"/>
                    <a:pt x="161" y="276"/>
                  </a:cubicBezTo>
                  <a:cubicBezTo>
                    <a:pt x="162" y="276"/>
                    <a:pt x="161" y="276"/>
                    <a:pt x="161" y="276"/>
                  </a:cubicBezTo>
                  <a:cubicBezTo>
                    <a:pt x="161" y="275"/>
                    <a:pt x="162" y="275"/>
                    <a:pt x="162" y="275"/>
                  </a:cubicBezTo>
                  <a:cubicBezTo>
                    <a:pt x="162" y="275"/>
                    <a:pt x="162" y="275"/>
                    <a:pt x="162" y="275"/>
                  </a:cubicBezTo>
                  <a:cubicBezTo>
                    <a:pt x="161" y="275"/>
                    <a:pt x="161" y="275"/>
                    <a:pt x="161" y="275"/>
                  </a:cubicBezTo>
                  <a:cubicBezTo>
                    <a:pt x="161" y="275"/>
                    <a:pt x="160" y="274"/>
                    <a:pt x="160" y="274"/>
                  </a:cubicBezTo>
                  <a:cubicBezTo>
                    <a:pt x="160" y="274"/>
                    <a:pt x="160" y="273"/>
                    <a:pt x="162" y="273"/>
                  </a:cubicBezTo>
                  <a:cubicBezTo>
                    <a:pt x="163" y="273"/>
                    <a:pt x="162" y="273"/>
                    <a:pt x="163" y="274"/>
                  </a:cubicBezTo>
                  <a:cubicBezTo>
                    <a:pt x="163" y="274"/>
                    <a:pt x="163" y="274"/>
                    <a:pt x="164" y="274"/>
                  </a:cubicBezTo>
                  <a:cubicBezTo>
                    <a:pt x="165" y="274"/>
                    <a:pt x="165" y="274"/>
                    <a:pt x="165" y="274"/>
                  </a:cubicBezTo>
                  <a:cubicBezTo>
                    <a:pt x="165" y="274"/>
                    <a:pt x="165" y="274"/>
                    <a:pt x="165" y="274"/>
                  </a:cubicBezTo>
                  <a:cubicBezTo>
                    <a:pt x="165" y="274"/>
                    <a:pt x="165" y="274"/>
                    <a:pt x="166" y="274"/>
                  </a:cubicBezTo>
                  <a:cubicBezTo>
                    <a:pt x="166" y="274"/>
                    <a:pt x="167" y="274"/>
                    <a:pt x="167" y="274"/>
                  </a:cubicBezTo>
                  <a:cubicBezTo>
                    <a:pt x="167" y="274"/>
                    <a:pt x="168" y="274"/>
                    <a:pt x="169" y="274"/>
                  </a:cubicBezTo>
                  <a:cubicBezTo>
                    <a:pt x="169" y="274"/>
                    <a:pt x="169" y="274"/>
                    <a:pt x="170" y="275"/>
                  </a:cubicBezTo>
                  <a:cubicBezTo>
                    <a:pt x="170" y="275"/>
                    <a:pt x="170" y="275"/>
                    <a:pt x="170" y="275"/>
                  </a:cubicBezTo>
                  <a:cubicBezTo>
                    <a:pt x="171" y="274"/>
                    <a:pt x="172" y="274"/>
                    <a:pt x="172" y="274"/>
                  </a:cubicBezTo>
                  <a:cubicBezTo>
                    <a:pt x="173" y="274"/>
                    <a:pt x="173" y="274"/>
                    <a:pt x="174" y="274"/>
                  </a:cubicBezTo>
                  <a:cubicBezTo>
                    <a:pt x="174" y="274"/>
                    <a:pt x="174" y="274"/>
                    <a:pt x="175" y="273"/>
                  </a:cubicBezTo>
                  <a:cubicBezTo>
                    <a:pt x="176" y="273"/>
                    <a:pt x="176" y="274"/>
                    <a:pt x="176" y="274"/>
                  </a:cubicBezTo>
                  <a:cubicBezTo>
                    <a:pt x="176" y="274"/>
                    <a:pt x="176" y="274"/>
                    <a:pt x="176" y="275"/>
                  </a:cubicBezTo>
                  <a:cubicBezTo>
                    <a:pt x="176" y="276"/>
                    <a:pt x="176" y="276"/>
                    <a:pt x="176" y="276"/>
                  </a:cubicBezTo>
                  <a:cubicBezTo>
                    <a:pt x="177" y="277"/>
                    <a:pt x="176" y="277"/>
                    <a:pt x="177" y="277"/>
                  </a:cubicBezTo>
                  <a:cubicBezTo>
                    <a:pt x="177" y="278"/>
                    <a:pt x="177" y="277"/>
                    <a:pt x="178" y="277"/>
                  </a:cubicBezTo>
                  <a:cubicBezTo>
                    <a:pt x="178" y="277"/>
                    <a:pt x="178" y="277"/>
                    <a:pt x="178" y="277"/>
                  </a:cubicBezTo>
                  <a:cubicBezTo>
                    <a:pt x="179" y="277"/>
                    <a:pt x="180" y="277"/>
                    <a:pt x="181" y="277"/>
                  </a:cubicBezTo>
                  <a:cubicBezTo>
                    <a:pt x="182" y="277"/>
                    <a:pt x="183" y="277"/>
                    <a:pt x="184" y="277"/>
                  </a:cubicBezTo>
                  <a:cubicBezTo>
                    <a:pt x="186" y="277"/>
                    <a:pt x="185" y="277"/>
                    <a:pt x="186" y="277"/>
                  </a:cubicBezTo>
                  <a:cubicBezTo>
                    <a:pt x="187" y="277"/>
                    <a:pt x="188" y="277"/>
                    <a:pt x="188" y="276"/>
                  </a:cubicBezTo>
                  <a:cubicBezTo>
                    <a:pt x="189" y="276"/>
                    <a:pt x="189" y="277"/>
                    <a:pt x="190" y="276"/>
                  </a:cubicBezTo>
                  <a:cubicBezTo>
                    <a:pt x="191" y="276"/>
                    <a:pt x="191" y="276"/>
                    <a:pt x="192" y="276"/>
                  </a:cubicBezTo>
                  <a:cubicBezTo>
                    <a:pt x="193" y="276"/>
                    <a:pt x="195" y="276"/>
                    <a:pt x="196" y="275"/>
                  </a:cubicBezTo>
                  <a:cubicBezTo>
                    <a:pt x="197" y="275"/>
                    <a:pt x="198" y="275"/>
                    <a:pt x="199" y="275"/>
                  </a:cubicBezTo>
                  <a:cubicBezTo>
                    <a:pt x="201" y="275"/>
                    <a:pt x="201" y="275"/>
                    <a:pt x="202" y="275"/>
                  </a:cubicBezTo>
                  <a:cubicBezTo>
                    <a:pt x="203" y="275"/>
                    <a:pt x="204" y="275"/>
                    <a:pt x="205" y="275"/>
                  </a:cubicBezTo>
                  <a:cubicBezTo>
                    <a:pt x="205" y="274"/>
                    <a:pt x="206" y="274"/>
                    <a:pt x="207" y="274"/>
                  </a:cubicBezTo>
                  <a:cubicBezTo>
                    <a:pt x="208" y="274"/>
                    <a:pt x="208" y="274"/>
                    <a:pt x="209" y="274"/>
                  </a:cubicBezTo>
                  <a:cubicBezTo>
                    <a:pt x="209" y="274"/>
                    <a:pt x="210" y="274"/>
                    <a:pt x="210" y="273"/>
                  </a:cubicBezTo>
                  <a:cubicBezTo>
                    <a:pt x="211" y="273"/>
                    <a:pt x="212" y="273"/>
                    <a:pt x="212" y="273"/>
                  </a:cubicBezTo>
                  <a:cubicBezTo>
                    <a:pt x="212" y="273"/>
                    <a:pt x="213" y="273"/>
                    <a:pt x="213" y="273"/>
                  </a:cubicBezTo>
                  <a:cubicBezTo>
                    <a:pt x="214" y="273"/>
                    <a:pt x="214" y="273"/>
                    <a:pt x="215" y="273"/>
                  </a:cubicBezTo>
                  <a:cubicBezTo>
                    <a:pt x="216" y="273"/>
                    <a:pt x="215" y="273"/>
                    <a:pt x="215" y="273"/>
                  </a:cubicBezTo>
                  <a:cubicBezTo>
                    <a:pt x="215" y="273"/>
                    <a:pt x="216" y="273"/>
                    <a:pt x="216" y="273"/>
                  </a:cubicBezTo>
                  <a:cubicBezTo>
                    <a:pt x="216" y="273"/>
                    <a:pt x="218" y="273"/>
                    <a:pt x="219" y="273"/>
                  </a:cubicBezTo>
                  <a:cubicBezTo>
                    <a:pt x="220" y="273"/>
                    <a:pt x="220" y="273"/>
                    <a:pt x="221" y="273"/>
                  </a:cubicBezTo>
                  <a:cubicBezTo>
                    <a:pt x="222" y="273"/>
                    <a:pt x="224" y="273"/>
                    <a:pt x="225" y="273"/>
                  </a:cubicBezTo>
                  <a:cubicBezTo>
                    <a:pt x="226" y="273"/>
                    <a:pt x="225" y="272"/>
                    <a:pt x="225" y="272"/>
                  </a:cubicBezTo>
                  <a:cubicBezTo>
                    <a:pt x="225" y="272"/>
                    <a:pt x="225" y="272"/>
                    <a:pt x="225" y="272"/>
                  </a:cubicBezTo>
                  <a:cubicBezTo>
                    <a:pt x="224" y="272"/>
                    <a:pt x="223" y="272"/>
                    <a:pt x="223" y="272"/>
                  </a:cubicBezTo>
                  <a:cubicBezTo>
                    <a:pt x="223" y="272"/>
                    <a:pt x="221" y="272"/>
                    <a:pt x="221" y="272"/>
                  </a:cubicBezTo>
                  <a:cubicBezTo>
                    <a:pt x="221" y="272"/>
                    <a:pt x="222" y="272"/>
                    <a:pt x="223" y="271"/>
                  </a:cubicBezTo>
                  <a:cubicBezTo>
                    <a:pt x="224" y="271"/>
                    <a:pt x="224" y="271"/>
                    <a:pt x="224" y="271"/>
                  </a:cubicBezTo>
                  <a:cubicBezTo>
                    <a:pt x="224" y="270"/>
                    <a:pt x="224" y="270"/>
                    <a:pt x="224" y="270"/>
                  </a:cubicBezTo>
                  <a:cubicBezTo>
                    <a:pt x="223" y="270"/>
                    <a:pt x="223" y="270"/>
                    <a:pt x="223" y="270"/>
                  </a:cubicBezTo>
                  <a:cubicBezTo>
                    <a:pt x="223" y="270"/>
                    <a:pt x="222" y="270"/>
                    <a:pt x="222" y="270"/>
                  </a:cubicBezTo>
                  <a:cubicBezTo>
                    <a:pt x="222" y="270"/>
                    <a:pt x="221" y="270"/>
                    <a:pt x="221" y="270"/>
                  </a:cubicBezTo>
                  <a:cubicBezTo>
                    <a:pt x="220" y="270"/>
                    <a:pt x="220" y="270"/>
                    <a:pt x="220" y="270"/>
                  </a:cubicBezTo>
                  <a:cubicBezTo>
                    <a:pt x="219" y="270"/>
                    <a:pt x="219" y="270"/>
                    <a:pt x="219" y="270"/>
                  </a:cubicBezTo>
                  <a:cubicBezTo>
                    <a:pt x="218" y="271"/>
                    <a:pt x="218" y="271"/>
                    <a:pt x="218" y="271"/>
                  </a:cubicBezTo>
                  <a:cubicBezTo>
                    <a:pt x="216" y="271"/>
                    <a:pt x="216" y="271"/>
                    <a:pt x="216" y="271"/>
                  </a:cubicBezTo>
                  <a:cubicBezTo>
                    <a:pt x="216" y="271"/>
                    <a:pt x="215" y="271"/>
                    <a:pt x="214" y="271"/>
                  </a:cubicBezTo>
                  <a:cubicBezTo>
                    <a:pt x="213" y="271"/>
                    <a:pt x="213" y="271"/>
                    <a:pt x="213" y="271"/>
                  </a:cubicBezTo>
                  <a:cubicBezTo>
                    <a:pt x="212" y="271"/>
                    <a:pt x="212" y="271"/>
                    <a:pt x="212" y="271"/>
                  </a:cubicBezTo>
                  <a:cubicBezTo>
                    <a:pt x="212" y="271"/>
                    <a:pt x="211" y="271"/>
                    <a:pt x="211" y="272"/>
                  </a:cubicBezTo>
                  <a:cubicBezTo>
                    <a:pt x="210" y="272"/>
                    <a:pt x="210" y="271"/>
                    <a:pt x="210" y="271"/>
                  </a:cubicBezTo>
                  <a:cubicBezTo>
                    <a:pt x="210" y="271"/>
                    <a:pt x="209" y="271"/>
                    <a:pt x="208" y="272"/>
                  </a:cubicBezTo>
                  <a:cubicBezTo>
                    <a:pt x="207" y="272"/>
                    <a:pt x="207" y="272"/>
                    <a:pt x="207" y="272"/>
                  </a:cubicBezTo>
                  <a:cubicBezTo>
                    <a:pt x="206" y="272"/>
                    <a:pt x="206" y="272"/>
                    <a:pt x="205" y="272"/>
                  </a:cubicBezTo>
                  <a:cubicBezTo>
                    <a:pt x="205" y="272"/>
                    <a:pt x="205" y="272"/>
                    <a:pt x="205" y="273"/>
                  </a:cubicBezTo>
                  <a:cubicBezTo>
                    <a:pt x="204" y="273"/>
                    <a:pt x="204" y="273"/>
                    <a:pt x="204" y="273"/>
                  </a:cubicBezTo>
                  <a:cubicBezTo>
                    <a:pt x="204" y="273"/>
                    <a:pt x="203" y="273"/>
                    <a:pt x="202" y="273"/>
                  </a:cubicBezTo>
                  <a:cubicBezTo>
                    <a:pt x="202" y="273"/>
                    <a:pt x="202" y="273"/>
                    <a:pt x="201" y="273"/>
                  </a:cubicBezTo>
                  <a:cubicBezTo>
                    <a:pt x="201" y="273"/>
                    <a:pt x="200" y="273"/>
                    <a:pt x="200" y="273"/>
                  </a:cubicBezTo>
                  <a:cubicBezTo>
                    <a:pt x="200" y="273"/>
                    <a:pt x="200" y="273"/>
                    <a:pt x="199" y="273"/>
                  </a:cubicBezTo>
                  <a:cubicBezTo>
                    <a:pt x="198" y="273"/>
                    <a:pt x="198" y="273"/>
                    <a:pt x="197" y="273"/>
                  </a:cubicBezTo>
                  <a:cubicBezTo>
                    <a:pt x="196" y="273"/>
                    <a:pt x="197" y="273"/>
                    <a:pt x="196" y="273"/>
                  </a:cubicBezTo>
                  <a:cubicBezTo>
                    <a:pt x="195" y="274"/>
                    <a:pt x="195" y="274"/>
                    <a:pt x="194" y="273"/>
                  </a:cubicBezTo>
                  <a:cubicBezTo>
                    <a:pt x="193" y="273"/>
                    <a:pt x="193" y="274"/>
                    <a:pt x="193" y="274"/>
                  </a:cubicBezTo>
                  <a:cubicBezTo>
                    <a:pt x="192" y="274"/>
                    <a:pt x="192" y="274"/>
                    <a:pt x="192" y="275"/>
                  </a:cubicBezTo>
                  <a:cubicBezTo>
                    <a:pt x="191" y="275"/>
                    <a:pt x="191" y="275"/>
                    <a:pt x="191" y="275"/>
                  </a:cubicBezTo>
                  <a:cubicBezTo>
                    <a:pt x="191" y="275"/>
                    <a:pt x="192" y="274"/>
                    <a:pt x="192" y="274"/>
                  </a:cubicBezTo>
                  <a:cubicBezTo>
                    <a:pt x="192" y="273"/>
                    <a:pt x="191" y="274"/>
                    <a:pt x="190" y="274"/>
                  </a:cubicBezTo>
                  <a:cubicBezTo>
                    <a:pt x="188" y="274"/>
                    <a:pt x="189" y="274"/>
                    <a:pt x="189" y="274"/>
                  </a:cubicBezTo>
                  <a:cubicBezTo>
                    <a:pt x="188" y="275"/>
                    <a:pt x="189" y="275"/>
                    <a:pt x="188" y="276"/>
                  </a:cubicBezTo>
                  <a:cubicBezTo>
                    <a:pt x="188" y="276"/>
                    <a:pt x="187" y="276"/>
                    <a:pt x="187" y="276"/>
                  </a:cubicBezTo>
                  <a:cubicBezTo>
                    <a:pt x="187" y="276"/>
                    <a:pt x="187" y="276"/>
                    <a:pt x="186" y="275"/>
                  </a:cubicBezTo>
                  <a:cubicBezTo>
                    <a:pt x="186" y="275"/>
                    <a:pt x="186" y="275"/>
                    <a:pt x="187" y="275"/>
                  </a:cubicBezTo>
                  <a:cubicBezTo>
                    <a:pt x="187" y="274"/>
                    <a:pt x="186" y="274"/>
                    <a:pt x="186" y="274"/>
                  </a:cubicBezTo>
                  <a:cubicBezTo>
                    <a:pt x="186" y="273"/>
                    <a:pt x="187" y="273"/>
                    <a:pt x="187" y="273"/>
                  </a:cubicBezTo>
                  <a:cubicBezTo>
                    <a:pt x="187" y="273"/>
                    <a:pt x="188" y="273"/>
                    <a:pt x="188" y="273"/>
                  </a:cubicBezTo>
                  <a:cubicBezTo>
                    <a:pt x="189" y="273"/>
                    <a:pt x="188" y="273"/>
                    <a:pt x="189" y="273"/>
                  </a:cubicBezTo>
                  <a:cubicBezTo>
                    <a:pt x="189" y="273"/>
                    <a:pt x="190" y="272"/>
                    <a:pt x="190" y="272"/>
                  </a:cubicBezTo>
                  <a:cubicBezTo>
                    <a:pt x="189" y="271"/>
                    <a:pt x="189" y="271"/>
                    <a:pt x="189" y="271"/>
                  </a:cubicBezTo>
                  <a:cubicBezTo>
                    <a:pt x="189" y="270"/>
                    <a:pt x="189" y="270"/>
                    <a:pt x="189" y="270"/>
                  </a:cubicBezTo>
                  <a:cubicBezTo>
                    <a:pt x="189" y="270"/>
                    <a:pt x="190" y="271"/>
                    <a:pt x="191" y="270"/>
                  </a:cubicBezTo>
                  <a:cubicBezTo>
                    <a:pt x="192" y="270"/>
                    <a:pt x="191" y="269"/>
                    <a:pt x="191" y="269"/>
                  </a:cubicBezTo>
                  <a:cubicBezTo>
                    <a:pt x="191" y="269"/>
                    <a:pt x="192" y="269"/>
                    <a:pt x="192" y="269"/>
                  </a:cubicBezTo>
                  <a:cubicBezTo>
                    <a:pt x="192" y="270"/>
                    <a:pt x="192" y="270"/>
                    <a:pt x="192" y="271"/>
                  </a:cubicBezTo>
                  <a:cubicBezTo>
                    <a:pt x="191" y="271"/>
                    <a:pt x="191" y="272"/>
                    <a:pt x="191" y="272"/>
                  </a:cubicBezTo>
                  <a:cubicBezTo>
                    <a:pt x="191" y="272"/>
                    <a:pt x="191" y="272"/>
                    <a:pt x="191" y="272"/>
                  </a:cubicBezTo>
                  <a:cubicBezTo>
                    <a:pt x="191" y="272"/>
                    <a:pt x="191" y="272"/>
                    <a:pt x="191" y="273"/>
                  </a:cubicBezTo>
                  <a:cubicBezTo>
                    <a:pt x="192" y="272"/>
                    <a:pt x="192" y="272"/>
                    <a:pt x="192" y="272"/>
                  </a:cubicBezTo>
                  <a:cubicBezTo>
                    <a:pt x="192" y="272"/>
                    <a:pt x="193" y="272"/>
                    <a:pt x="193" y="272"/>
                  </a:cubicBezTo>
                  <a:cubicBezTo>
                    <a:pt x="194" y="272"/>
                    <a:pt x="194" y="272"/>
                    <a:pt x="194" y="272"/>
                  </a:cubicBezTo>
                  <a:cubicBezTo>
                    <a:pt x="194" y="272"/>
                    <a:pt x="195" y="273"/>
                    <a:pt x="195" y="272"/>
                  </a:cubicBezTo>
                  <a:cubicBezTo>
                    <a:pt x="195" y="272"/>
                    <a:pt x="195" y="272"/>
                    <a:pt x="195" y="272"/>
                  </a:cubicBezTo>
                  <a:cubicBezTo>
                    <a:pt x="195" y="272"/>
                    <a:pt x="196" y="272"/>
                    <a:pt x="196" y="272"/>
                  </a:cubicBezTo>
                  <a:cubicBezTo>
                    <a:pt x="197" y="272"/>
                    <a:pt x="197" y="271"/>
                    <a:pt x="197" y="271"/>
                  </a:cubicBezTo>
                  <a:cubicBezTo>
                    <a:pt x="197" y="271"/>
                    <a:pt x="197" y="271"/>
                    <a:pt x="199" y="271"/>
                  </a:cubicBezTo>
                  <a:cubicBezTo>
                    <a:pt x="200" y="270"/>
                    <a:pt x="199" y="271"/>
                    <a:pt x="200" y="271"/>
                  </a:cubicBezTo>
                  <a:cubicBezTo>
                    <a:pt x="201" y="272"/>
                    <a:pt x="200" y="271"/>
                    <a:pt x="201" y="271"/>
                  </a:cubicBezTo>
                  <a:cubicBezTo>
                    <a:pt x="202" y="271"/>
                    <a:pt x="202" y="271"/>
                    <a:pt x="202" y="271"/>
                  </a:cubicBezTo>
                  <a:cubicBezTo>
                    <a:pt x="203" y="271"/>
                    <a:pt x="202" y="271"/>
                    <a:pt x="203" y="271"/>
                  </a:cubicBezTo>
                  <a:cubicBezTo>
                    <a:pt x="203" y="270"/>
                    <a:pt x="203" y="271"/>
                    <a:pt x="203" y="271"/>
                  </a:cubicBezTo>
                  <a:cubicBezTo>
                    <a:pt x="204" y="271"/>
                    <a:pt x="205" y="270"/>
                    <a:pt x="205" y="270"/>
                  </a:cubicBezTo>
                  <a:cubicBezTo>
                    <a:pt x="205" y="270"/>
                    <a:pt x="205" y="270"/>
                    <a:pt x="205" y="270"/>
                  </a:cubicBezTo>
                  <a:cubicBezTo>
                    <a:pt x="205" y="270"/>
                    <a:pt x="206" y="270"/>
                    <a:pt x="206" y="270"/>
                  </a:cubicBezTo>
                  <a:cubicBezTo>
                    <a:pt x="207" y="271"/>
                    <a:pt x="207" y="271"/>
                    <a:pt x="207" y="271"/>
                  </a:cubicBezTo>
                  <a:cubicBezTo>
                    <a:pt x="208" y="270"/>
                    <a:pt x="208" y="270"/>
                    <a:pt x="208" y="270"/>
                  </a:cubicBezTo>
                  <a:cubicBezTo>
                    <a:pt x="208" y="270"/>
                    <a:pt x="209" y="270"/>
                    <a:pt x="209" y="270"/>
                  </a:cubicBezTo>
                  <a:cubicBezTo>
                    <a:pt x="210" y="270"/>
                    <a:pt x="210" y="270"/>
                    <a:pt x="210" y="270"/>
                  </a:cubicBezTo>
                  <a:cubicBezTo>
                    <a:pt x="210" y="270"/>
                    <a:pt x="210" y="269"/>
                    <a:pt x="210" y="269"/>
                  </a:cubicBezTo>
                  <a:cubicBezTo>
                    <a:pt x="210" y="269"/>
                    <a:pt x="211" y="269"/>
                    <a:pt x="211" y="269"/>
                  </a:cubicBezTo>
                  <a:cubicBezTo>
                    <a:pt x="211" y="269"/>
                    <a:pt x="212" y="269"/>
                    <a:pt x="212" y="270"/>
                  </a:cubicBezTo>
                  <a:cubicBezTo>
                    <a:pt x="213" y="270"/>
                    <a:pt x="213" y="270"/>
                    <a:pt x="213" y="270"/>
                  </a:cubicBezTo>
                  <a:cubicBezTo>
                    <a:pt x="214" y="270"/>
                    <a:pt x="213" y="270"/>
                    <a:pt x="213" y="269"/>
                  </a:cubicBezTo>
                  <a:cubicBezTo>
                    <a:pt x="213" y="269"/>
                    <a:pt x="214" y="269"/>
                    <a:pt x="214" y="269"/>
                  </a:cubicBezTo>
                  <a:cubicBezTo>
                    <a:pt x="214" y="269"/>
                    <a:pt x="214" y="269"/>
                    <a:pt x="215" y="269"/>
                  </a:cubicBezTo>
                  <a:cubicBezTo>
                    <a:pt x="216" y="268"/>
                    <a:pt x="216" y="269"/>
                    <a:pt x="216" y="269"/>
                  </a:cubicBezTo>
                  <a:cubicBezTo>
                    <a:pt x="217" y="269"/>
                    <a:pt x="217" y="269"/>
                    <a:pt x="218" y="268"/>
                  </a:cubicBezTo>
                  <a:cubicBezTo>
                    <a:pt x="218" y="267"/>
                    <a:pt x="219" y="268"/>
                    <a:pt x="219" y="268"/>
                  </a:cubicBezTo>
                  <a:cubicBezTo>
                    <a:pt x="219" y="268"/>
                    <a:pt x="219" y="269"/>
                    <a:pt x="220" y="269"/>
                  </a:cubicBezTo>
                  <a:cubicBezTo>
                    <a:pt x="221" y="269"/>
                    <a:pt x="222" y="269"/>
                    <a:pt x="223" y="269"/>
                  </a:cubicBezTo>
                  <a:cubicBezTo>
                    <a:pt x="223" y="269"/>
                    <a:pt x="224" y="269"/>
                    <a:pt x="224" y="269"/>
                  </a:cubicBezTo>
                  <a:cubicBezTo>
                    <a:pt x="225" y="268"/>
                    <a:pt x="225" y="268"/>
                    <a:pt x="225" y="268"/>
                  </a:cubicBezTo>
                  <a:cubicBezTo>
                    <a:pt x="227" y="268"/>
                    <a:pt x="227" y="268"/>
                    <a:pt x="227" y="268"/>
                  </a:cubicBezTo>
                  <a:cubicBezTo>
                    <a:pt x="227" y="268"/>
                    <a:pt x="228" y="268"/>
                    <a:pt x="229" y="268"/>
                  </a:cubicBezTo>
                  <a:cubicBezTo>
                    <a:pt x="229" y="268"/>
                    <a:pt x="230" y="268"/>
                    <a:pt x="230" y="268"/>
                  </a:cubicBezTo>
                  <a:cubicBezTo>
                    <a:pt x="231" y="268"/>
                    <a:pt x="230" y="268"/>
                    <a:pt x="231" y="269"/>
                  </a:cubicBezTo>
                  <a:cubicBezTo>
                    <a:pt x="231" y="269"/>
                    <a:pt x="231" y="269"/>
                    <a:pt x="231" y="269"/>
                  </a:cubicBezTo>
                  <a:cubicBezTo>
                    <a:pt x="231" y="269"/>
                    <a:pt x="232" y="269"/>
                    <a:pt x="233" y="269"/>
                  </a:cubicBezTo>
                  <a:cubicBezTo>
                    <a:pt x="234" y="269"/>
                    <a:pt x="234" y="270"/>
                    <a:pt x="234" y="270"/>
                  </a:cubicBezTo>
                  <a:cubicBezTo>
                    <a:pt x="234" y="270"/>
                    <a:pt x="234" y="270"/>
                    <a:pt x="235" y="269"/>
                  </a:cubicBezTo>
                  <a:cubicBezTo>
                    <a:pt x="235" y="269"/>
                    <a:pt x="235" y="270"/>
                    <a:pt x="235" y="270"/>
                  </a:cubicBezTo>
                  <a:cubicBezTo>
                    <a:pt x="236" y="270"/>
                    <a:pt x="236" y="271"/>
                    <a:pt x="236" y="271"/>
                  </a:cubicBezTo>
                  <a:cubicBezTo>
                    <a:pt x="235" y="271"/>
                    <a:pt x="235" y="271"/>
                    <a:pt x="235" y="271"/>
                  </a:cubicBezTo>
                  <a:cubicBezTo>
                    <a:pt x="235" y="271"/>
                    <a:pt x="234" y="271"/>
                    <a:pt x="234" y="271"/>
                  </a:cubicBezTo>
                  <a:cubicBezTo>
                    <a:pt x="234" y="271"/>
                    <a:pt x="234" y="271"/>
                    <a:pt x="233" y="271"/>
                  </a:cubicBezTo>
                  <a:cubicBezTo>
                    <a:pt x="233" y="270"/>
                    <a:pt x="233" y="271"/>
                    <a:pt x="232" y="270"/>
                  </a:cubicBezTo>
                  <a:cubicBezTo>
                    <a:pt x="232" y="270"/>
                    <a:pt x="232" y="270"/>
                    <a:pt x="231" y="270"/>
                  </a:cubicBezTo>
                  <a:cubicBezTo>
                    <a:pt x="231" y="269"/>
                    <a:pt x="231" y="270"/>
                    <a:pt x="231" y="270"/>
                  </a:cubicBezTo>
                  <a:cubicBezTo>
                    <a:pt x="231" y="270"/>
                    <a:pt x="230" y="270"/>
                    <a:pt x="229" y="270"/>
                  </a:cubicBezTo>
                  <a:cubicBezTo>
                    <a:pt x="229" y="270"/>
                    <a:pt x="229" y="270"/>
                    <a:pt x="229" y="270"/>
                  </a:cubicBezTo>
                  <a:cubicBezTo>
                    <a:pt x="229" y="270"/>
                    <a:pt x="228" y="270"/>
                    <a:pt x="228" y="271"/>
                  </a:cubicBezTo>
                  <a:cubicBezTo>
                    <a:pt x="227" y="271"/>
                    <a:pt x="227" y="271"/>
                    <a:pt x="227" y="272"/>
                  </a:cubicBezTo>
                  <a:cubicBezTo>
                    <a:pt x="227" y="272"/>
                    <a:pt x="227" y="273"/>
                    <a:pt x="227" y="273"/>
                  </a:cubicBezTo>
                  <a:cubicBezTo>
                    <a:pt x="229" y="273"/>
                    <a:pt x="229" y="273"/>
                    <a:pt x="229" y="273"/>
                  </a:cubicBezTo>
                  <a:cubicBezTo>
                    <a:pt x="230" y="274"/>
                    <a:pt x="230" y="274"/>
                    <a:pt x="230" y="274"/>
                  </a:cubicBezTo>
                  <a:cubicBezTo>
                    <a:pt x="230" y="274"/>
                    <a:pt x="231" y="274"/>
                    <a:pt x="232" y="274"/>
                  </a:cubicBezTo>
                  <a:cubicBezTo>
                    <a:pt x="233" y="274"/>
                    <a:pt x="233" y="275"/>
                    <a:pt x="234" y="275"/>
                  </a:cubicBezTo>
                  <a:cubicBezTo>
                    <a:pt x="234" y="275"/>
                    <a:pt x="235" y="275"/>
                    <a:pt x="236" y="275"/>
                  </a:cubicBezTo>
                  <a:cubicBezTo>
                    <a:pt x="237" y="274"/>
                    <a:pt x="238" y="275"/>
                    <a:pt x="238" y="275"/>
                  </a:cubicBezTo>
                  <a:cubicBezTo>
                    <a:pt x="238" y="275"/>
                    <a:pt x="238" y="275"/>
                    <a:pt x="238" y="275"/>
                  </a:cubicBezTo>
                  <a:cubicBezTo>
                    <a:pt x="238" y="275"/>
                    <a:pt x="239" y="275"/>
                    <a:pt x="239" y="276"/>
                  </a:cubicBezTo>
                  <a:cubicBezTo>
                    <a:pt x="240" y="276"/>
                    <a:pt x="240" y="276"/>
                    <a:pt x="240" y="276"/>
                  </a:cubicBezTo>
                  <a:cubicBezTo>
                    <a:pt x="243" y="276"/>
                    <a:pt x="243" y="276"/>
                    <a:pt x="243" y="276"/>
                  </a:cubicBezTo>
                  <a:cubicBezTo>
                    <a:pt x="243" y="276"/>
                    <a:pt x="244" y="276"/>
                    <a:pt x="245" y="276"/>
                  </a:cubicBezTo>
                  <a:cubicBezTo>
                    <a:pt x="246" y="276"/>
                    <a:pt x="247" y="276"/>
                    <a:pt x="247" y="276"/>
                  </a:cubicBezTo>
                  <a:cubicBezTo>
                    <a:pt x="248" y="276"/>
                    <a:pt x="248" y="276"/>
                    <a:pt x="248" y="276"/>
                  </a:cubicBezTo>
                  <a:cubicBezTo>
                    <a:pt x="248" y="276"/>
                    <a:pt x="250" y="276"/>
                    <a:pt x="250" y="276"/>
                  </a:cubicBezTo>
                  <a:cubicBezTo>
                    <a:pt x="251" y="276"/>
                    <a:pt x="252" y="277"/>
                    <a:pt x="252" y="277"/>
                  </a:cubicBezTo>
                  <a:cubicBezTo>
                    <a:pt x="252" y="277"/>
                    <a:pt x="253" y="277"/>
                    <a:pt x="254" y="277"/>
                  </a:cubicBezTo>
                  <a:cubicBezTo>
                    <a:pt x="255" y="277"/>
                    <a:pt x="256" y="277"/>
                    <a:pt x="257" y="277"/>
                  </a:cubicBezTo>
                  <a:cubicBezTo>
                    <a:pt x="258" y="278"/>
                    <a:pt x="258" y="278"/>
                    <a:pt x="258" y="278"/>
                  </a:cubicBezTo>
                  <a:cubicBezTo>
                    <a:pt x="259" y="278"/>
                    <a:pt x="259" y="278"/>
                    <a:pt x="260" y="278"/>
                  </a:cubicBezTo>
                  <a:cubicBezTo>
                    <a:pt x="260" y="278"/>
                    <a:pt x="260" y="277"/>
                    <a:pt x="260" y="277"/>
                  </a:cubicBezTo>
                  <a:cubicBezTo>
                    <a:pt x="260" y="277"/>
                    <a:pt x="260" y="277"/>
                    <a:pt x="259" y="276"/>
                  </a:cubicBezTo>
                  <a:cubicBezTo>
                    <a:pt x="258" y="276"/>
                    <a:pt x="259" y="276"/>
                    <a:pt x="259" y="276"/>
                  </a:cubicBezTo>
                  <a:cubicBezTo>
                    <a:pt x="259" y="276"/>
                    <a:pt x="260" y="276"/>
                    <a:pt x="260" y="275"/>
                  </a:cubicBezTo>
                  <a:cubicBezTo>
                    <a:pt x="261" y="275"/>
                    <a:pt x="261" y="275"/>
                    <a:pt x="260" y="274"/>
                  </a:cubicBezTo>
                  <a:cubicBezTo>
                    <a:pt x="260" y="273"/>
                    <a:pt x="260" y="273"/>
                    <a:pt x="260" y="273"/>
                  </a:cubicBezTo>
                  <a:cubicBezTo>
                    <a:pt x="260" y="273"/>
                    <a:pt x="262" y="273"/>
                    <a:pt x="262" y="273"/>
                  </a:cubicBezTo>
                  <a:cubicBezTo>
                    <a:pt x="262" y="272"/>
                    <a:pt x="261" y="272"/>
                    <a:pt x="261" y="272"/>
                  </a:cubicBezTo>
                  <a:cubicBezTo>
                    <a:pt x="260" y="272"/>
                    <a:pt x="260" y="272"/>
                    <a:pt x="260" y="271"/>
                  </a:cubicBezTo>
                  <a:cubicBezTo>
                    <a:pt x="259" y="271"/>
                    <a:pt x="260" y="271"/>
                    <a:pt x="260" y="271"/>
                  </a:cubicBezTo>
                  <a:cubicBezTo>
                    <a:pt x="261" y="270"/>
                    <a:pt x="261" y="271"/>
                    <a:pt x="261" y="270"/>
                  </a:cubicBezTo>
                  <a:cubicBezTo>
                    <a:pt x="262" y="270"/>
                    <a:pt x="261" y="269"/>
                    <a:pt x="261" y="268"/>
                  </a:cubicBezTo>
                  <a:cubicBezTo>
                    <a:pt x="261" y="266"/>
                    <a:pt x="262" y="267"/>
                    <a:pt x="263" y="267"/>
                  </a:cubicBezTo>
                  <a:cubicBezTo>
                    <a:pt x="263" y="267"/>
                    <a:pt x="265" y="267"/>
                    <a:pt x="265" y="267"/>
                  </a:cubicBezTo>
                  <a:cubicBezTo>
                    <a:pt x="265" y="267"/>
                    <a:pt x="266" y="267"/>
                    <a:pt x="266" y="267"/>
                  </a:cubicBezTo>
                  <a:cubicBezTo>
                    <a:pt x="267" y="267"/>
                    <a:pt x="267" y="267"/>
                    <a:pt x="267" y="268"/>
                  </a:cubicBezTo>
                  <a:cubicBezTo>
                    <a:pt x="267" y="268"/>
                    <a:pt x="267" y="269"/>
                    <a:pt x="266" y="269"/>
                  </a:cubicBezTo>
                  <a:cubicBezTo>
                    <a:pt x="266" y="269"/>
                    <a:pt x="266" y="270"/>
                    <a:pt x="265" y="270"/>
                  </a:cubicBezTo>
                  <a:cubicBezTo>
                    <a:pt x="264" y="270"/>
                    <a:pt x="265" y="271"/>
                    <a:pt x="265" y="271"/>
                  </a:cubicBezTo>
                  <a:cubicBezTo>
                    <a:pt x="265" y="272"/>
                    <a:pt x="264" y="272"/>
                    <a:pt x="264" y="273"/>
                  </a:cubicBezTo>
                  <a:cubicBezTo>
                    <a:pt x="263" y="273"/>
                    <a:pt x="264" y="273"/>
                    <a:pt x="264" y="274"/>
                  </a:cubicBezTo>
                  <a:cubicBezTo>
                    <a:pt x="265" y="275"/>
                    <a:pt x="265" y="275"/>
                    <a:pt x="265" y="275"/>
                  </a:cubicBezTo>
                  <a:cubicBezTo>
                    <a:pt x="265" y="276"/>
                    <a:pt x="265" y="275"/>
                    <a:pt x="266" y="275"/>
                  </a:cubicBezTo>
                  <a:cubicBezTo>
                    <a:pt x="267" y="275"/>
                    <a:pt x="266" y="276"/>
                    <a:pt x="266" y="277"/>
                  </a:cubicBezTo>
                  <a:cubicBezTo>
                    <a:pt x="266" y="277"/>
                    <a:pt x="267" y="277"/>
                    <a:pt x="267" y="277"/>
                  </a:cubicBezTo>
                  <a:cubicBezTo>
                    <a:pt x="267" y="278"/>
                    <a:pt x="269" y="277"/>
                    <a:pt x="269" y="277"/>
                  </a:cubicBezTo>
                  <a:cubicBezTo>
                    <a:pt x="270" y="277"/>
                    <a:pt x="270" y="277"/>
                    <a:pt x="271" y="277"/>
                  </a:cubicBezTo>
                  <a:cubicBezTo>
                    <a:pt x="272" y="277"/>
                    <a:pt x="272" y="278"/>
                    <a:pt x="272" y="278"/>
                  </a:cubicBezTo>
                  <a:cubicBezTo>
                    <a:pt x="274" y="277"/>
                    <a:pt x="274" y="277"/>
                    <a:pt x="274" y="277"/>
                  </a:cubicBezTo>
                  <a:cubicBezTo>
                    <a:pt x="274" y="277"/>
                    <a:pt x="274" y="278"/>
                    <a:pt x="275" y="278"/>
                  </a:cubicBezTo>
                  <a:cubicBezTo>
                    <a:pt x="276" y="279"/>
                    <a:pt x="276" y="278"/>
                    <a:pt x="276" y="278"/>
                  </a:cubicBezTo>
                  <a:cubicBezTo>
                    <a:pt x="276" y="277"/>
                    <a:pt x="277" y="277"/>
                    <a:pt x="277" y="277"/>
                  </a:cubicBezTo>
                  <a:cubicBezTo>
                    <a:pt x="277" y="277"/>
                    <a:pt x="277" y="276"/>
                    <a:pt x="278" y="276"/>
                  </a:cubicBezTo>
                  <a:cubicBezTo>
                    <a:pt x="278" y="276"/>
                    <a:pt x="278" y="276"/>
                    <a:pt x="279" y="276"/>
                  </a:cubicBezTo>
                  <a:cubicBezTo>
                    <a:pt x="280" y="275"/>
                    <a:pt x="280" y="275"/>
                    <a:pt x="281" y="275"/>
                  </a:cubicBezTo>
                  <a:cubicBezTo>
                    <a:pt x="281" y="275"/>
                    <a:pt x="281" y="276"/>
                    <a:pt x="281" y="276"/>
                  </a:cubicBezTo>
                  <a:cubicBezTo>
                    <a:pt x="281" y="277"/>
                    <a:pt x="281" y="277"/>
                    <a:pt x="280" y="277"/>
                  </a:cubicBezTo>
                  <a:cubicBezTo>
                    <a:pt x="280" y="277"/>
                    <a:pt x="279" y="277"/>
                    <a:pt x="279" y="277"/>
                  </a:cubicBezTo>
                  <a:cubicBezTo>
                    <a:pt x="279" y="277"/>
                    <a:pt x="278" y="278"/>
                    <a:pt x="278" y="278"/>
                  </a:cubicBezTo>
                  <a:cubicBezTo>
                    <a:pt x="279" y="278"/>
                    <a:pt x="279" y="278"/>
                    <a:pt x="279" y="278"/>
                  </a:cubicBezTo>
                  <a:cubicBezTo>
                    <a:pt x="281" y="279"/>
                    <a:pt x="281" y="279"/>
                    <a:pt x="281" y="279"/>
                  </a:cubicBezTo>
                  <a:cubicBezTo>
                    <a:pt x="282" y="279"/>
                    <a:pt x="282" y="279"/>
                    <a:pt x="282" y="279"/>
                  </a:cubicBezTo>
                  <a:cubicBezTo>
                    <a:pt x="282" y="279"/>
                    <a:pt x="283" y="279"/>
                    <a:pt x="284" y="278"/>
                  </a:cubicBezTo>
                  <a:cubicBezTo>
                    <a:pt x="285" y="277"/>
                    <a:pt x="284" y="279"/>
                    <a:pt x="284" y="279"/>
                  </a:cubicBezTo>
                  <a:cubicBezTo>
                    <a:pt x="284" y="279"/>
                    <a:pt x="287" y="279"/>
                    <a:pt x="287" y="278"/>
                  </a:cubicBezTo>
                  <a:cubicBezTo>
                    <a:pt x="287" y="277"/>
                    <a:pt x="287" y="278"/>
                    <a:pt x="288" y="277"/>
                  </a:cubicBezTo>
                  <a:cubicBezTo>
                    <a:pt x="288" y="277"/>
                    <a:pt x="287" y="276"/>
                    <a:pt x="287" y="276"/>
                  </a:cubicBezTo>
                  <a:cubicBezTo>
                    <a:pt x="287" y="275"/>
                    <a:pt x="287" y="274"/>
                    <a:pt x="287" y="274"/>
                  </a:cubicBezTo>
                  <a:cubicBezTo>
                    <a:pt x="287" y="274"/>
                    <a:pt x="285" y="273"/>
                    <a:pt x="286" y="273"/>
                  </a:cubicBezTo>
                  <a:cubicBezTo>
                    <a:pt x="286" y="272"/>
                    <a:pt x="285" y="272"/>
                    <a:pt x="285" y="272"/>
                  </a:cubicBezTo>
                  <a:cubicBezTo>
                    <a:pt x="285" y="271"/>
                    <a:pt x="284" y="271"/>
                    <a:pt x="285" y="270"/>
                  </a:cubicBezTo>
                  <a:cubicBezTo>
                    <a:pt x="285" y="269"/>
                    <a:pt x="285" y="270"/>
                    <a:pt x="285" y="269"/>
                  </a:cubicBezTo>
                  <a:cubicBezTo>
                    <a:pt x="285" y="268"/>
                    <a:pt x="285" y="267"/>
                    <a:pt x="286" y="267"/>
                  </a:cubicBezTo>
                  <a:cubicBezTo>
                    <a:pt x="286" y="267"/>
                    <a:pt x="287" y="267"/>
                    <a:pt x="287" y="267"/>
                  </a:cubicBezTo>
                  <a:cubicBezTo>
                    <a:pt x="288" y="267"/>
                    <a:pt x="288" y="266"/>
                    <a:pt x="287" y="265"/>
                  </a:cubicBezTo>
                  <a:cubicBezTo>
                    <a:pt x="287" y="265"/>
                    <a:pt x="286" y="264"/>
                    <a:pt x="286" y="263"/>
                  </a:cubicBezTo>
                  <a:cubicBezTo>
                    <a:pt x="286" y="261"/>
                    <a:pt x="286" y="261"/>
                    <a:pt x="286" y="260"/>
                  </a:cubicBezTo>
                  <a:cubicBezTo>
                    <a:pt x="286" y="259"/>
                    <a:pt x="286" y="257"/>
                    <a:pt x="285" y="256"/>
                  </a:cubicBezTo>
                  <a:cubicBezTo>
                    <a:pt x="285" y="255"/>
                    <a:pt x="285" y="255"/>
                    <a:pt x="285" y="254"/>
                  </a:cubicBezTo>
                  <a:cubicBezTo>
                    <a:pt x="285" y="254"/>
                    <a:pt x="285" y="254"/>
                    <a:pt x="284" y="254"/>
                  </a:cubicBezTo>
                  <a:cubicBezTo>
                    <a:pt x="283" y="254"/>
                    <a:pt x="283" y="254"/>
                    <a:pt x="282" y="253"/>
                  </a:cubicBezTo>
                  <a:cubicBezTo>
                    <a:pt x="281" y="253"/>
                    <a:pt x="281" y="253"/>
                    <a:pt x="281" y="253"/>
                  </a:cubicBezTo>
                  <a:cubicBezTo>
                    <a:pt x="281" y="253"/>
                    <a:pt x="280" y="253"/>
                    <a:pt x="279" y="253"/>
                  </a:cubicBezTo>
                  <a:cubicBezTo>
                    <a:pt x="279" y="254"/>
                    <a:pt x="278" y="253"/>
                    <a:pt x="277" y="253"/>
                  </a:cubicBezTo>
                  <a:cubicBezTo>
                    <a:pt x="276" y="252"/>
                    <a:pt x="276" y="251"/>
                    <a:pt x="277" y="250"/>
                  </a:cubicBezTo>
                  <a:cubicBezTo>
                    <a:pt x="277" y="250"/>
                    <a:pt x="276" y="249"/>
                    <a:pt x="275" y="249"/>
                  </a:cubicBezTo>
                  <a:cubicBezTo>
                    <a:pt x="275" y="248"/>
                    <a:pt x="272" y="249"/>
                    <a:pt x="272" y="249"/>
                  </a:cubicBezTo>
                  <a:cubicBezTo>
                    <a:pt x="272" y="249"/>
                    <a:pt x="272" y="245"/>
                    <a:pt x="273" y="244"/>
                  </a:cubicBezTo>
                  <a:cubicBezTo>
                    <a:pt x="273" y="242"/>
                    <a:pt x="272" y="242"/>
                    <a:pt x="272" y="240"/>
                  </a:cubicBezTo>
                  <a:cubicBezTo>
                    <a:pt x="271" y="238"/>
                    <a:pt x="271" y="238"/>
                    <a:pt x="271" y="237"/>
                  </a:cubicBezTo>
                  <a:cubicBezTo>
                    <a:pt x="271" y="235"/>
                    <a:pt x="271" y="235"/>
                    <a:pt x="270" y="231"/>
                  </a:cubicBezTo>
                  <a:cubicBezTo>
                    <a:pt x="270" y="228"/>
                    <a:pt x="269" y="230"/>
                    <a:pt x="268" y="228"/>
                  </a:cubicBezTo>
                  <a:cubicBezTo>
                    <a:pt x="268" y="226"/>
                    <a:pt x="268" y="226"/>
                    <a:pt x="267" y="224"/>
                  </a:cubicBezTo>
                  <a:cubicBezTo>
                    <a:pt x="267" y="222"/>
                    <a:pt x="267" y="223"/>
                    <a:pt x="266" y="223"/>
                  </a:cubicBezTo>
                  <a:cubicBezTo>
                    <a:pt x="265" y="223"/>
                    <a:pt x="265" y="222"/>
                    <a:pt x="265" y="221"/>
                  </a:cubicBezTo>
                  <a:cubicBezTo>
                    <a:pt x="265" y="220"/>
                    <a:pt x="265" y="220"/>
                    <a:pt x="265" y="219"/>
                  </a:cubicBezTo>
                  <a:cubicBezTo>
                    <a:pt x="265" y="218"/>
                    <a:pt x="264" y="217"/>
                    <a:pt x="264" y="217"/>
                  </a:cubicBezTo>
                  <a:cubicBezTo>
                    <a:pt x="264" y="216"/>
                    <a:pt x="263" y="210"/>
                    <a:pt x="263" y="208"/>
                  </a:cubicBezTo>
                  <a:cubicBezTo>
                    <a:pt x="263" y="207"/>
                    <a:pt x="263" y="207"/>
                    <a:pt x="263" y="206"/>
                  </a:cubicBezTo>
                  <a:cubicBezTo>
                    <a:pt x="262" y="205"/>
                    <a:pt x="262" y="206"/>
                    <a:pt x="262" y="203"/>
                  </a:cubicBezTo>
                  <a:cubicBezTo>
                    <a:pt x="262" y="201"/>
                    <a:pt x="263" y="203"/>
                    <a:pt x="263" y="202"/>
                  </a:cubicBezTo>
                  <a:cubicBezTo>
                    <a:pt x="263" y="200"/>
                    <a:pt x="263" y="200"/>
                    <a:pt x="263" y="200"/>
                  </a:cubicBezTo>
                  <a:cubicBezTo>
                    <a:pt x="263" y="200"/>
                    <a:pt x="264" y="199"/>
                    <a:pt x="264" y="199"/>
                  </a:cubicBezTo>
                  <a:cubicBezTo>
                    <a:pt x="263" y="198"/>
                    <a:pt x="263" y="198"/>
                    <a:pt x="263" y="197"/>
                  </a:cubicBezTo>
                  <a:cubicBezTo>
                    <a:pt x="263" y="196"/>
                    <a:pt x="263" y="196"/>
                    <a:pt x="263" y="195"/>
                  </a:cubicBezTo>
                  <a:cubicBezTo>
                    <a:pt x="263" y="194"/>
                    <a:pt x="266" y="191"/>
                    <a:pt x="267" y="189"/>
                  </a:cubicBezTo>
                  <a:cubicBezTo>
                    <a:pt x="269" y="187"/>
                    <a:pt x="268" y="187"/>
                    <a:pt x="269" y="185"/>
                  </a:cubicBezTo>
                  <a:cubicBezTo>
                    <a:pt x="270" y="184"/>
                    <a:pt x="269" y="185"/>
                    <a:pt x="270" y="184"/>
                  </a:cubicBezTo>
                  <a:cubicBezTo>
                    <a:pt x="271" y="184"/>
                    <a:pt x="272" y="184"/>
                    <a:pt x="272" y="183"/>
                  </a:cubicBezTo>
                  <a:cubicBezTo>
                    <a:pt x="272" y="182"/>
                    <a:pt x="272" y="182"/>
                    <a:pt x="272" y="181"/>
                  </a:cubicBezTo>
                  <a:cubicBezTo>
                    <a:pt x="272" y="180"/>
                    <a:pt x="274" y="178"/>
                    <a:pt x="275" y="177"/>
                  </a:cubicBezTo>
                  <a:cubicBezTo>
                    <a:pt x="275" y="175"/>
                    <a:pt x="275" y="176"/>
                    <a:pt x="276" y="175"/>
                  </a:cubicBezTo>
                  <a:cubicBezTo>
                    <a:pt x="278" y="174"/>
                    <a:pt x="276" y="173"/>
                    <a:pt x="275" y="172"/>
                  </a:cubicBezTo>
                  <a:cubicBezTo>
                    <a:pt x="275" y="172"/>
                    <a:pt x="275" y="172"/>
                    <a:pt x="275" y="171"/>
                  </a:cubicBezTo>
                  <a:cubicBezTo>
                    <a:pt x="275" y="170"/>
                    <a:pt x="275" y="169"/>
                    <a:pt x="276" y="167"/>
                  </a:cubicBezTo>
                  <a:cubicBezTo>
                    <a:pt x="276" y="165"/>
                    <a:pt x="276" y="165"/>
                    <a:pt x="277" y="164"/>
                  </a:cubicBezTo>
                  <a:cubicBezTo>
                    <a:pt x="277" y="162"/>
                    <a:pt x="277" y="161"/>
                    <a:pt x="278" y="160"/>
                  </a:cubicBezTo>
                  <a:cubicBezTo>
                    <a:pt x="278" y="158"/>
                    <a:pt x="277" y="158"/>
                    <a:pt x="277" y="156"/>
                  </a:cubicBezTo>
                  <a:cubicBezTo>
                    <a:pt x="276" y="155"/>
                    <a:pt x="277" y="156"/>
                    <a:pt x="279" y="154"/>
                  </a:cubicBezTo>
                  <a:cubicBezTo>
                    <a:pt x="280" y="152"/>
                    <a:pt x="280" y="152"/>
                    <a:pt x="280" y="151"/>
                  </a:cubicBezTo>
                  <a:cubicBezTo>
                    <a:pt x="281" y="150"/>
                    <a:pt x="280" y="149"/>
                    <a:pt x="281" y="148"/>
                  </a:cubicBezTo>
                  <a:cubicBezTo>
                    <a:pt x="281" y="147"/>
                    <a:pt x="282" y="148"/>
                    <a:pt x="282" y="147"/>
                  </a:cubicBezTo>
                  <a:cubicBezTo>
                    <a:pt x="282" y="146"/>
                    <a:pt x="281" y="146"/>
                    <a:pt x="282" y="145"/>
                  </a:cubicBezTo>
                  <a:cubicBezTo>
                    <a:pt x="282" y="144"/>
                    <a:pt x="283" y="144"/>
                    <a:pt x="284" y="143"/>
                  </a:cubicBezTo>
                  <a:cubicBezTo>
                    <a:pt x="285" y="142"/>
                    <a:pt x="284" y="143"/>
                    <a:pt x="284" y="142"/>
                  </a:cubicBezTo>
                  <a:cubicBezTo>
                    <a:pt x="285" y="141"/>
                    <a:pt x="285" y="139"/>
                    <a:pt x="285" y="139"/>
                  </a:cubicBezTo>
                  <a:cubicBezTo>
                    <a:pt x="285" y="139"/>
                    <a:pt x="286" y="140"/>
                    <a:pt x="287" y="141"/>
                  </a:cubicBezTo>
                  <a:cubicBezTo>
                    <a:pt x="287" y="141"/>
                    <a:pt x="287" y="140"/>
                    <a:pt x="287" y="139"/>
                  </a:cubicBezTo>
                  <a:cubicBezTo>
                    <a:pt x="288" y="138"/>
                    <a:pt x="289" y="137"/>
                    <a:pt x="289" y="136"/>
                  </a:cubicBezTo>
                  <a:cubicBezTo>
                    <a:pt x="290" y="135"/>
                    <a:pt x="290" y="136"/>
                    <a:pt x="291" y="135"/>
                  </a:cubicBezTo>
                  <a:cubicBezTo>
                    <a:pt x="292" y="135"/>
                    <a:pt x="292" y="136"/>
                    <a:pt x="293" y="136"/>
                  </a:cubicBezTo>
                  <a:cubicBezTo>
                    <a:pt x="294" y="136"/>
                    <a:pt x="294" y="135"/>
                    <a:pt x="294" y="134"/>
                  </a:cubicBezTo>
                  <a:cubicBezTo>
                    <a:pt x="294" y="133"/>
                    <a:pt x="294" y="133"/>
                    <a:pt x="293" y="132"/>
                  </a:cubicBezTo>
                  <a:cubicBezTo>
                    <a:pt x="292" y="131"/>
                    <a:pt x="292" y="130"/>
                    <a:pt x="293" y="130"/>
                  </a:cubicBezTo>
                  <a:cubicBezTo>
                    <a:pt x="293" y="129"/>
                    <a:pt x="295" y="129"/>
                    <a:pt x="295" y="130"/>
                  </a:cubicBezTo>
                  <a:cubicBezTo>
                    <a:pt x="296" y="130"/>
                    <a:pt x="296" y="129"/>
                    <a:pt x="297" y="128"/>
                  </a:cubicBezTo>
                  <a:cubicBezTo>
                    <a:pt x="298" y="128"/>
                    <a:pt x="298" y="128"/>
                    <a:pt x="298" y="127"/>
                  </a:cubicBezTo>
                  <a:cubicBezTo>
                    <a:pt x="299" y="125"/>
                    <a:pt x="299" y="126"/>
                    <a:pt x="299" y="125"/>
                  </a:cubicBezTo>
                  <a:cubicBezTo>
                    <a:pt x="299" y="125"/>
                    <a:pt x="298" y="122"/>
                    <a:pt x="298" y="122"/>
                  </a:cubicBezTo>
                  <a:cubicBezTo>
                    <a:pt x="298" y="122"/>
                    <a:pt x="294" y="99"/>
                    <a:pt x="294" y="98"/>
                  </a:cubicBezTo>
                  <a:cubicBezTo>
                    <a:pt x="294" y="98"/>
                    <a:pt x="293" y="98"/>
                    <a:pt x="292" y="98"/>
                  </a:cubicBezTo>
                  <a:cubicBezTo>
                    <a:pt x="291" y="98"/>
                    <a:pt x="292" y="97"/>
                    <a:pt x="293" y="97"/>
                  </a:cubicBezTo>
                  <a:cubicBezTo>
                    <a:pt x="294" y="96"/>
                    <a:pt x="293" y="95"/>
                    <a:pt x="293" y="95"/>
                  </a:cubicBezTo>
                  <a:cubicBezTo>
                    <a:pt x="293" y="95"/>
                    <a:pt x="293" y="94"/>
                    <a:pt x="293" y="93"/>
                  </a:cubicBezTo>
                  <a:cubicBezTo>
                    <a:pt x="292" y="92"/>
                    <a:pt x="293" y="92"/>
                    <a:pt x="292" y="91"/>
                  </a:cubicBezTo>
                  <a:cubicBezTo>
                    <a:pt x="292" y="90"/>
                    <a:pt x="291" y="91"/>
                    <a:pt x="291" y="90"/>
                  </a:cubicBezTo>
                  <a:cubicBezTo>
                    <a:pt x="291" y="89"/>
                    <a:pt x="290" y="87"/>
                    <a:pt x="290" y="87"/>
                  </a:cubicBezTo>
                  <a:cubicBezTo>
                    <a:pt x="290" y="87"/>
                    <a:pt x="289" y="86"/>
                    <a:pt x="288" y="86"/>
                  </a:cubicBezTo>
                  <a:cubicBezTo>
                    <a:pt x="288" y="86"/>
                    <a:pt x="286" y="85"/>
                    <a:pt x="286" y="85"/>
                  </a:cubicBezTo>
                  <a:cubicBezTo>
                    <a:pt x="285" y="84"/>
                    <a:pt x="285" y="83"/>
                    <a:pt x="285" y="82"/>
                  </a:cubicBezTo>
                  <a:cubicBezTo>
                    <a:pt x="285" y="81"/>
                    <a:pt x="285" y="81"/>
                    <a:pt x="286" y="80"/>
                  </a:cubicBezTo>
                  <a:cubicBezTo>
                    <a:pt x="286" y="79"/>
                    <a:pt x="287" y="80"/>
                    <a:pt x="287" y="79"/>
                  </a:cubicBezTo>
                  <a:cubicBezTo>
                    <a:pt x="288" y="79"/>
                    <a:pt x="287" y="79"/>
                    <a:pt x="288" y="78"/>
                  </a:cubicBezTo>
                  <a:cubicBezTo>
                    <a:pt x="289" y="77"/>
                    <a:pt x="289" y="77"/>
                    <a:pt x="290" y="77"/>
                  </a:cubicBezTo>
                  <a:cubicBezTo>
                    <a:pt x="291" y="77"/>
                    <a:pt x="292" y="75"/>
                    <a:pt x="292" y="74"/>
                  </a:cubicBezTo>
                  <a:cubicBezTo>
                    <a:pt x="291" y="73"/>
                    <a:pt x="289" y="73"/>
                    <a:pt x="288" y="73"/>
                  </a:cubicBezTo>
                  <a:cubicBezTo>
                    <a:pt x="288" y="73"/>
                    <a:pt x="288" y="72"/>
                    <a:pt x="288" y="71"/>
                  </a:cubicBezTo>
                  <a:cubicBezTo>
                    <a:pt x="288" y="70"/>
                    <a:pt x="289" y="70"/>
                    <a:pt x="289" y="70"/>
                  </a:cubicBezTo>
                  <a:cubicBezTo>
                    <a:pt x="290" y="69"/>
                    <a:pt x="290" y="69"/>
                    <a:pt x="290" y="68"/>
                  </a:cubicBezTo>
                  <a:cubicBezTo>
                    <a:pt x="289" y="67"/>
                    <a:pt x="289" y="66"/>
                    <a:pt x="289" y="66"/>
                  </a:cubicBezTo>
                  <a:cubicBezTo>
                    <a:pt x="289" y="65"/>
                    <a:pt x="289" y="64"/>
                    <a:pt x="289" y="64"/>
                  </a:cubicBezTo>
                  <a:cubicBezTo>
                    <a:pt x="288" y="65"/>
                    <a:pt x="288" y="65"/>
                    <a:pt x="288" y="65"/>
                  </a:cubicBezTo>
                  <a:cubicBezTo>
                    <a:pt x="288" y="65"/>
                    <a:pt x="287" y="67"/>
                    <a:pt x="286" y="67"/>
                  </a:cubicBezTo>
                  <a:cubicBezTo>
                    <a:pt x="285" y="67"/>
                    <a:pt x="284" y="66"/>
                    <a:pt x="283" y="65"/>
                  </a:cubicBezTo>
                  <a:cubicBezTo>
                    <a:pt x="282" y="64"/>
                    <a:pt x="282" y="64"/>
                    <a:pt x="281" y="62"/>
                  </a:cubicBezTo>
                  <a:cubicBezTo>
                    <a:pt x="280" y="61"/>
                    <a:pt x="280" y="61"/>
                    <a:pt x="279" y="59"/>
                  </a:cubicBezTo>
                  <a:cubicBezTo>
                    <a:pt x="278" y="58"/>
                    <a:pt x="278" y="58"/>
                    <a:pt x="276" y="57"/>
                  </a:cubicBezTo>
                  <a:cubicBezTo>
                    <a:pt x="275" y="55"/>
                    <a:pt x="275" y="53"/>
                    <a:pt x="275" y="52"/>
                  </a:cubicBezTo>
                  <a:cubicBezTo>
                    <a:pt x="274" y="50"/>
                    <a:pt x="274" y="51"/>
                    <a:pt x="274" y="51"/>
                  </a:cubicBezTo>
                  <a:cubicBezTo>
                    <a:pt x="273" y="51"/>
                    <a:pt x="272" y="51"/>
                    <a:pt x="271" y="50"/>
                  </a:cubicBezTo>
                  <a:cubicBezTo>
                    <a:pt x="269" y="49"/>
                    <a:pt x="269" y="49"/>
                    <a:pt x="269" y="48"/>
                  </a:cubicBezTo>
                  <a:cubicBezTo>
                    <a:pt x="269" y="47"/>
                    <a:pt x="269" y="47"/>
                    <a:pt x="268" y="46"/>
                  </a:cubicBezTo>
                  <a:cubicBezTo>
                    <a:pt x="268" y="45"/>
                    <a:pt x="268" y="46"/>
                    <a:pt x="267" y="46"/>
                  </a:cubicBezTo>
                  <a:cubicBezTo>
                    <a:pt x="267" y="46"/>
                    <a:pt x="266" y="46"/>
                    <a:pt x="265" y="45"/>
                  </a:cubicBezTo>
                  <a:cubicBezTo>
                    <a:pt x="265" y="45"/>
                    <a:pt x="265" y="44"/>
                    <a:pt x="265" y="44"/>
                  </a:cubicBezTo>
                  <a:cubicBezTo>
                    <a:pt x="265" y="44"/>
                    <a:pt x="264" y="42"/>
                    <a:pt x="264" y="42"/>
                  </a:cubicBezTo>
                  <a:cubicBezTo>
                    <a:pt x="261" y="44"/>
                    <a:pt x="261" y="44"/>
                    <a:pt x="261" y="44"/>
                  </a:cubicBezTo>
                  <a:cubicBezTo>
                    <a:pt x="261" y="44"/>
                    <a:pt x="260" y="44"/>
                    <a:pt x="259" y="44"/>
                  </a:cubicBezTo>
                  <a:cubicBezTo>
                    <a:pt x="259" y="45"/>
                    <a:pt x="259" y="43"/>
                    <a:pt x="259" y="43"/>
                  </a:cubicBezTo>
                  <a:cubicBezTo>
                    <a:pt x="259" y="42"/>
                    <a:pt x="259" y="42"/>
                    <a:pt x="258" y="42"/>
                  </a:cubicBezTo>
                  <a:cubicBezTo>
                    <a:pt x="258" y="42"/>
                    <a:pt x="256" y="42"/>
                    <a:pt x="256" y="42"/>
                  </a:cubicBezTo>
                  <a:cubicBezTo>
                    <a:pt x="255" y="42"/>
                    <a:pt x="254" y="42"/>
                    <a:pt x="253" y="41"/>
                  </a:cubicBezTo>
                  <a:cubicBezTo>
                    <a:pt x="252" y="41"/>
                    <a:pt x="252" y="42"/>
                    <a:pt x="250" y="41"/>
                  </a:cubicBezTo>
                  <a:cubicBezTo>
                    <a:pt x="249" y="41"/>
                    <a:pt x="246" y="41"/>
                    <a:pt x="245" y="41"/>
                  </a:cubicBezTo>
                  <a:cubicBezTo>
                    <a:pt x="244" y="41"/>
                    <a:pt x="244" y="41"/>
                    <a:pt x="244" y="40"/>
                  </a:cubicBezTo>
                  <a:cubicBezTo>
                    <a:pt x="244" y="40"/>
                    <a:pt x="243" y="40"/>
                    <a:pt x="242" y="40"/>
                  </a:cubicBezTo>
                  <a:cubicBezTo>
                    <a:pt x="242" y="40"/>
                    <a:pt x="241" y="41"/>
                    <a:pt x="240" y="40"/>
                  </a:cubicBezTo>
                  <a:cubicBezTo>
                    <a:pt x="239" y="40"/>
                    <a:pt x="239" y="41"/>
                    <a:pt x="238" y="41"/>
                  </a:cubicBezTo>
                  <a:cubicBezTo>
                    <a:pt x="237" y="41"/>
                    <a:pt x="236" y="43"/>
                    <a:pt x="235" y="43"/>
                  </a:cubicBezTo>
                  <a:cubicBezTo>
                    <a:pt x="234" y="42"/>
                    <a:pt x="234" y="42"/>
                    <a:pt x="233" y="42"/>
                  </a:cubicBezTo>
                  <a:cubicBezTo>
                    <a:pt x="232" y="42"/>
                    <a:pt x="231" y="43"/>
                    <a:pt x="229" y="44"/>
                  </a:cubicBezTo>
                  <a:cubicBezTo>
                    <a:pt x="228" y="44"/>
                    <a:pt x="227" y="44"/>
                    <a:pt x="227" y="45"/>
                  </a:cubicBezTo>
                  <a:cubicBezTo>
                    <a:pt x="226" y="45"/>
                    <a:pt x="227" y="46"/>
                    <a:pt x="227" y="46"/>
                  </a:cubicBezTo>
                  <a:cubicBezTo>
                    <a:pt x="227" y="46"/>
                    <a:pt x="226" y="46"/>
                    <a:pt x="226" y="47"/>
                  </a:cubicBezTo>
                  <a:cubicBezTo>
                    <a:pt x="226" y="47"/>
                    <a:pt x="225" y="46"/>
                    <a:pt x="225" y="47"/>
                  </a:cubicBezTo>
                  <a:cubicBezTo>
                    <a:pt x="224" y="47"/>
                    <a:pt x="224" y="48"/>
                    <a:pt x="223" y="47"/>
                  </a:cubicBezTo>
                  <a:cubicBezTo>
                    <a:pt x="223" y="47"/>
                    <a:pt x="221" y="47"/>
                    <a:pt x="221" y="47"/>
                  </a:cubicBezTo>
                  <a:cubicBezTo>
                    <a:pt x="221" y="47"/>
                    <a:pt x="219" y="46"/>
                    <a:pt x="219" y="46"/>
                  </a:cubicBezTo>
                  <a:cubicBezTo>
                    <a:pt x="218" y="45"/>
                    <a:pt x="218" y="46"/>
                    <a:pt x="218" y="47"/>
                  </a:cubicBezTo>
                  <a:cubicBezTo>
                    <a:pt x="218" y="48"/>
                    <a:pt x="217" y="49"/>
                    <a:pt x="217" y="49"/>
                  </a:cubicBezTo>
                  <a:cubicBezTo>
                    <a:pt x="217" y="49"/>
                    <a:pt x="216" y="49"/>
                    <a:pt x="214" y="49"/>
                  </a:cubicBezTo>
                  <a:cubicBezTo>
                    <a:pt x="213" y="49"/>
                    <a:pt x="213" y="50"/>
                    <a:pt x="213" y="50"/>
                  </a:cubicBezTo>
                  <a:cubicBezTo>
                    <a:pt x="212" y="50"/>
                    <a:pt x="212" y="52"/>
                    <a:pt x="212" y="52"/>
                  </a:cubicBezTo>
                  <a:cubicBezTo>
                    <a:pt x="212" y="52"/>
                    <a:pt x="212" y="53"/>
                    <a:pt x="212" y="53"/>
                  </a:cubicBezTo>
                  <a:cubicBezTo>
                    <a:pt x="212" y="54"/>
                    <a:pt x="211" y="55"/>
                    <a:pt x="211" y="55"/>
                  </a:cubicBezTo>
                  <a:cubicBezTo>
                    <a:pt x="211" y="55"/>
                    <a:pt x="211" y="56"/>
                    <a:pt x="210" y="57"/>
                  </a:cubicBezTo>
                  <a:cubicBezTo>
                    <a:pt x="210" y="58"/>
                    <a:pt x="209" y="57"/>
                    <a:pt x="209" y="57"/>
                  </a:cubicBezTo>
                  <a:cubicBezTo>
                    <a:pt x="209" y="57"/>
                    <a:pt x="209" y="57"/>
                    <a:pt x="208" y="57"/>
                  </a:cubicBezTo>
                  <a:cubicBezTo>
                    <a:pt x="207" y="57"/>
                    <a:pt x="207" y="57"/>
                    <a:pt x="207" y="57"/>
                  </a:cubicBezTo>
                  <a:cubicBezTo>
                    <a:pt x="207" y="58"/>
                    <a:pt x="207" y="58"/>
                    <a:pt x="207" y="58"/>
                  </a:cubicBezTo>
                  <a:cubicBezTo>
                    <a:pt x="207" y="58"/>
                    <a:pt x="206" y="58"/>
                    <a:pt x="206" y="57"/>
                  </a:cubicBezTo>
                  <a:cubicBezTo>
                    <a:pt x="206" y="56"/>
                    <a:pt x="205" y="56"/>
                    <a:pt x="205" y="55"/>
                  </a:cubicBezTo>
                  <a:cubicBezTo>
                    <a:pt x="204" y="54"/>
                    <a:pt x="204" y="55"/>
                    <a:pt x="203" y="55"/>
                  </a:cubicBezTo>
                  <a:cubicBezTo>
                    <a:pt x="203" y="55"/>
                    <a:pt x="202" y="55"/>
                    <a:pt x="201" y="54"/>
                  </a:cubicBezTo>
                  <a:cubicBezTo>
                    <a:pt x="201" y="54"/>
                    <a:pt x="200" y="54"/>
                    <a:pt x="200" y="54"/>
                  </a:cubicBezTo>
                  <a:cubicBezTo>
                    <a:pt x="199" y="54"/>
                    <a:pt x="199" y="53"/>
                    <a:pt x="198" y="53"/>
                  </a:cubicBezTo>
                  <a:cubicBezTo>
                    <a:pt x="198" y="52"/>
                    <a:pt x="197" y="53"/>
                    <a:pt x="196" y="53"/>
                  </a:cubicBezTo>
                  <a:cubicBezTo>
                    <a:pt x="196" y="53"/>
                    <a:pt x="196" y="53"/>
                    <a:pt x="195" y="53"/>
                  </a:cubicBezTo>
                  <a:cubicBezTo>
                    <a:pt x="194" y="52"/>
                    <a:pt x="194" y="53"/>
                    <a:pt x="193" y="53"/>
                  </a:cubicBezTo>
                  <a:cubicBezTo>
                    <a:pt x="193" y="53"/>
                    <a:pt x="192" y="54"/>
                    <a:pt x="191" y="53"/>
                  </a:cubicBezTo>
                  <a:cubicBezTo>
                    <a:pt x="191" y="53"/>
                    <a:pt x="190" y="51"/>
                    <a:pt x="190" y="51"/>
                  </a:cubicBezTo>
                  <a:cubicBezTo>
                    <a:pt x="190" y="51"/>
                    <a:pt x="189" y="50"/>
                    <a:pt x="188" y="50"/>
                  </a:cubicBezTo>
                  <a:cubicBezTo>
                    <a:pt x="188" y="50"/>
                    <a:pt x="188" y="51"/>
                    <a:pt x="188" y="51"/>
                  </a:cubicBezTo>
                  <a:cubicBezTo>
                    <a:pt x="188" y="50"/>
                    <a:pt x="188" y="51"/>
                    <a:pt x="187" y="50"/>
                  </a:cubicBezTo>
                  <a:cubicBezTo>
                    <a:pt x="187" y="50"/>
                    <a:pt x="187" y="50"/>
                    <a:pt x="187" y="50"/>
                  </a:cubicBezTo>
                  <a:cubicBezTo>
                    <a:pt x="187" y="49"/>
                    <a:pt x="186" y="49"/>
                    <a:pt x="185" y="49"/>
                  </a:cubicBezTo>
                  <a:cubicBezTo>
                    <a:pt x="185" y="48"/>
                    <a:pt x="185" y="48"/>
                    <a:pt x="186" y="48"/>
                  </a:cubicBezTo>
                  <a:cubicBezTo>
                    <a:pt x="186" y="47"/>
                    <a:pt x="187" y="48"/>
                    <a:pt x="187" y="48"/>
                  </a:cubicBezTo>
                  <a:cubicBezTo>
                    <a:pt x="187" y="48"/>
                    <a:pt x="187" y="47"/>
                    <a:pt x="187" y="46"/>
                  </a:cubicBezTo>
                  <a:cubicBezTo>
                    <a:pt x="186" y="46"/>
                    <a:pt x="187" y="46"/>
                    <a:pt x="186" y="46"/>
                  </a:cubicBezTo>
                  <a:cubicBezTo>
                    <a:pt x="185" y="46"/>
                    <a:pt x="186" y="46"/>
                    <a:pt x="185" y="45"/>
                  </a:cubicBezTo>
                  <a:cubicBezTo>
                    <a:pt x="185" y="45"/>
                    <a:pt x="185" y="45"/>
                    <a:pt x="184" y="44"/>
                  </a:cubicBezTo>
                  <a:cubicBezTo>
                    <a:pt x="183" y="44"/>
                    <a:pt x="183" y="45"/>
                    <a:pt x="182" y="44"/>
                  </a:cubicBezTo>
                  <a:cubicBezTo>
                    <a:pt x="181" y="43"/>
                    <a:pt x="181" y="43"/>
                    <a:pt x="181" y="43"/>
                  </a:cubicBezTo>
                  <a:cubicBezTo>
                    <a:pt x="180" y="43"/>
                    <a:pt x="180" y="44"/>
                    <a:pt x="180" y="44"/>
                  </a:cubicBezTo>
                  <a:cubicBezTo>
                    <a:pt x="180" y="43"/>
                    <a:pt x="179" y="43"/>
                    <a:pt x="178" y="42"/>
                  </a:cubicBezTo>
                  <a:cubicBezTo>
                    <a:pt x="176" y="41"/>
                    <a:pt x="178" y="42"/>
                    <a:pt x="179" y="41"/>
                  </a:cubicBezTo>
                  <a:cubicBezTo>
                    <a:pt x="179" y="40"/>
                    <a:pt x="179" y="40"/>
                    <a:pt x="178" y="39"/>
                  </a:cubicBezTo>
                  <a:cubicBezTo>
                    <a:pt x="178" y="38"/>
                    <a:pt x="178" y="37"/>
                    <a:pt x="178" y="37"/>
                  </a:cubicBezTo>
                  <a:cubicBezTo>
                    <a:pt x="178" y="37"/>
                    <a:pt x="179" y="37"/>
                    <a:pt x="179" y="37"/>
                  </a:cubicBezTo>
                  <a:cubicBezTo>
                    <a:pt x="179" y="36"/>
                    <a:pt x="178" y="36"/>
                    <a:pt x="177" y="35"/>
                  </a:cubicBezTo>
                  <a:cubicBezTo>
                    <a:pt x="177" y="34"/>
                    <a:pt x="177" y="35"/>
                    <a:pt x="177" y="35"/>
                  </a:cubicBezTo>
                  <a:cubicBezTo>
                    <a:pt x="176" y="35"/>
                    <a:pt x="176" y="35"/>
                    <a:pt x="176" y="34"/>
                  </a:cubicBezTo>
                  <a:cubicBezTo>
                    <a:pt x="176" y="33"/>
                    <a:pt x="176" y="33"/>
                    <a:pt x="176" y="33"/>
                  </a:cubicBezTo>
                  <a:cubicBezTo>
                    <a:pt x="176" y="33"/>
                    <a:pt x="174" y="34"/>
                    <a:pt x="174" y="33"/>
                  </a:cubicBezTo>
                  <a:cubicBezTo>
                    <a:pt x="174" y="33"/>
                    <a:pt x="174" y="33"/>
                    <a:pt x="174" y="33"/>
                  </a:cubicBezTo>
                  <a:cubicBezTo>
                    <a:pt x="173" y="33"/>
                    <a:pt x="173" y="33"/>
                    <a:pt x="173" y="32"/>
                  </a:cubicBezTo>
                  <a:cubicBezTo>
                    <a:pt x="173" y="31"/>
                    <a:pt x="174" y="32"/>
                    <a:pt x="174" y="32"/>
                  </a:cubicBezTo>
                  <a:cubicBezTo>
                    <a:pt x="175" y="33"/>
                    <a:pt x="175" y="32"/>
                    <a:pt x="175" y="32"/>
                  </a:cubicBezTo>
                  <a:cubicBezTo>
                    <a:pt x="175" y="31"/>
                    <a:pt x="174" y="31"/>
                    <a:pt x="174" y="31"/>
                  </a:cubicBezTo>
                  <a:cubicBezTo>
                    <a:pt x="173" y="30"/>
                    <a:pt x="173" y="30"/>
                    <a:pt x="173" y="30"/>
                  </a:cubicBezTo>
                  <a:cubicBezTo>
                    <a:pt x="173" y="30"/>
                    <a:pt x="173" y="29"/>
                    <a:pt x="173" y="29"/>
                  </a:cubicBezTo>
                  <a:cubicBezTo>
                    <a:pt x="172" y="29"/>
                    <a:pt x="172" y="29"/>
                    <a:pt x="172" y="29"/>
                  </a:cubicBezTo>
                  <a:cubicBezTo>
                    <a:pt x="171" y="29"/>
                    <a:pt x="172" y="29"/>
                    <a:pt x="172" y="28"/>
                  </a:cubicBezTo>
                  <a:cubicBezTo>
                    <a:pt x="172" y="28"/>
                    <a:pt x="173" y="28"/>
                    <a:pt x="173" y="27"/>
                  </a:cubicBezTo>
                  <a:cubicBezTo>
                    <a:pt x="173" y="26"/>
                    <a:pt x="172" y="27"/>
                    <a:pt x="172" y="27"/>
                  </a:cubicBezTo>
                  <a:cubicBezTo>
                    <a:pt x="171" y="27"/>
                    <a:pt x="171" y="28"/>
                    <a:pt x="171" y="27"/>
                  </a:cubicBezTo>
                  <a:cubicBezTo>
                    <a:pt x="171" y="27"/>
                    <a:pt x="171" y="27"/>
                    <a:pt x="171" y="26"/>
                  </a:cubicBezTo>
                  <a:cubicBezTo>
                    <a:pt x="171" y="26"/>
                    <a:pt x="171" y="26"/>
                    <a:pt x="170" y="25"/>
                  </a:cubicBezTo>
                  <a:cubicBezTo>
                    <a:pt x="170" y="25"/>
                    <a:pt x="171" y="25"/>
                    <a:pt x="171" y="25"/>
                  </a:cubicBezTo>
                  <a:cubicBezTo>
                    <a:pt x="172" y="25"/>
                    <a:pt x="171" y="25"/>
                    <a:pt x="171" y="24"/>
                  </a:cubicBezTo>
                  <a:cubicBezTo>
                    <a:pt x="170" y="23"/>
                    <a:pt x="171" y="23"/>
                    <a:pt x="170" y="23"/>
                  </a:cubicBezTo>
                  <a:cubicBezTo>
                    <a:pt x="170" y="22"/>
                    <a:pt x="170" y="22"/>
                    <a:pt x="169" y="22"/>
                  </a:cubicBezTo>
                  <a:cubicBezTo>
                    <a:pt x="169" y="22"/>
                    <a:pt x="169" y="23"/>
                    <a:pt x="169" y="23"/>
                  </a:cubicBezTo>
                  <a:cubicBezTo>
                    <a:pt x="168" y="23"/>
                    <a:pt x="168" y="23"/>
                    <a:pt x="167" y="24"/>
                  </a:cubicBezTo>
                  <a:cubicBezTo>
                    <a:pt x="166" y="24"/>
                    <a:pt x="167" y="24"/>
                    <a:pt x="166" y="23"/>
                  </a:cubicBezTo>
                  <a:cubicBezTo>
                    <a:pt x="166" y="22"/>
                    <a:pt x="166" y="22"/>
                    <a:pt x="166" y="22"/>
                  </a:cubicBezTo>
                  <a:cubicBezTo>
                    <a:pt x="165" y="22"/>
                    <a:pt x="165" y="22"/>
                    <a:pt x="165" y="22"/>
                  </a:cubicBezTo>
                  <a:cubicBezTo>
                    <a:pt x="164" y="22"/>
                    <a:pt x="164" y="22"/>
                    <a:pt x="164" y="22"/>
                  </a:cubicBezTo>
                  <a:cubicBezTo>
                    <a:pt x="163" y="22"/>
                    <a:pt x="163" y="22"/>
                    <a:pt x="163" y="22"/>
                  </a:cubicBezTo>
                  <a:cubicBezTo>
                    <a:pt x="162" y="22"/>
                    <a:pt x="162" y="22"/>
                    <a:pt x="162" y="22"/>
                  </a:cubicBezTo>
                  <a:cubicBezTo>
                    <a:pt x="161" y="22"/>
                    <a:pt x="161" y="23"/>
                    <a:pt x="161" y="23"/>
                  </a:cubicBezTo>
                  <a:cubicBezTo>
                    <a:pt x="161" y="23"/>
                    <a:pt x="161" y="23"/>
                    <a:pt x="160" y="23"/>
                  </a:cubicBezTo>
                  <a:cubicBezTo>
                    <a:pt x="159" y="23"/>
                    <a:pt x="159" y="23"/>
                    <a:pt x="159" y="23"/>
                  </a:cubicBezTo>
                  <a:cubicBezTo>
                    <a:pt x="159" y="23"/>
                    <a:pt x="159" y="23"/>
                    <a:pt x="159" y="23"/>
                  </a:cubicBezTo>
                  <a:cubicBezTo>
                    <a:pt x="158" y="23"/>
                    <a:pt x="157" y="23"/>
                    <a:pt x="157" y="23"/>
                  </a:cubicBezTo>
                  <a:cubicBezTo>
                    <a:pt x="156" y="23"/>
                    <a:pt x="156" y="23"/>
                    <a:pt x="156" y="22"/>
                  </a:cubicBezTo>
                  <a:cubicBezTo>
                    <a:pt x="156" y="22"/>
                    <a:pt x="156" y="22"/>
                    <a:pt x="155" y="21"/>
                  </a:cubicBezTo>
                  <a:cubicBezTo>
                    <a:pt x="155" y="21"/>
                    <a:pt x="155" y="21"/>
                    <a:pt x="155" y="21"/>
                  </a:cubicBezTo>
                  <a:cubicBezTo>
                    <a:pt x="154" y="21"/>
                    <a:pt x="154" y="21"/>
                    <a:pt x="154" y="21"/>
                  </a:cubicBezTo>
                  <a:cubicBezTo>
                    <a:pt x="153" y="20"/>
                    <a:pt x="153" y="20"/>
                    <a:pt x="154" y="20"/>
                  </a:cubicBezTo>
                  <a:cubicBezTo>
                    <a:pt x="154" y="19"/>
                    <a:pt x="153" y="19"/>
                    <a:pt x="153" y="19"/>
                  </a:cubicBezTo>
                  <a:cubicBezTo>
                    <a:pt x="153" y="19"/>
                    <a:pt x="153" y="19"/>
                    <a:pt x="152" y="19"/>
                  </a:cubicBezTo>
                  <a:cubicBezTo>
                    <a:pt x="152" y="18"/>
                    <a:pt x="153" y="18"/>
                    <a:pt x="152" y="18"/>
                  </a:cubicBezTo>
                  <a:cubicBezTo>
                    <a:pt x="152" y="18"/>
                    <a:pt x="152" y="18"/>
                    <a:pt x="152" y="17"/>
                  </a:cubicBezTo>
                  <a:cubicBezTo>
                    <a:pt x="152" y="17"/>
                    <a:pt x="151" y="17"/>
                    <a:pt x="151" y="17"/>
                  </a:cubicBezTo>
                  <a:cubicBezTo>
                    <a:pt x="150" y="15"/>
                    <a:pt x="150" y="15"/>
                    <a:pt x="150" y="15"/>
                  </a:cubicBezTo>
                  <a:cubicBezTo>
                    <a:pt x="150" y="15"/>
                    <a:pt x="149" y="16"/>
                    <a:pt x="148" y="15"/>
                  </a:cubicBezTo>
                  <a:cubicBezTo>
                    <a:pt x="148" y="15"/>
                    <a:pt x="148" y="16"/>
                    <a:pt x="147" y="16"/>
                  </a:cubicBezTo>
                  <a:cubicBezTo>
                    <a:pt x="146" y="15"/>
                    <a:pt x="146" y="16"/>
                    <a:pt x="146" y="15"/>
                  </a:cubicBezTo>
                  <a:cubicBezTo>
                    <a:pt x="145" y="15"/>
                    <a:pt x="145" y="14"/>
                    <a:pt x="144" y="15"/>
                  </a:cubicBezTo>
                  <a:cubicBezTo>
                    <a:pt x="143" y="15"/>
                    <a:pt x="144" y="15"/>
                    <a:pt x="143" y="15"/>
                  </a:cubicBezTo>
                  <a:cubicBezTo>
                    <a:pt x="142" y="16"/>
                    <a:pt x="142" y="16"/>
                    <a:pt x="141" y="17"/>
                  </a:cubicBezTo>
                  <a:cubicBezTo>
                    <a:pt x="140" y="17"/>
                    <a:pt x="140" y="17"/>
                    <a:pt x="139" y="17"/>
                  </a:cubicBezTo>
                  <a:cubicBezTo>
                    <a:pt x="138" y="16"/>
                    <a:pt x="139" y="16"/>
                    <a:pt x="138" y="16"/>
                  </a:cubicBezTo>
                  <a:cubicBezTo>
                    <a:pt x="137" y="17"/>
                    <a:pt x="137" y="17"/>
                    <a:pt x="137" y="17"/>
                  </a:cubicBezTo>
                  <a:cubicBezTo>
                    <a:pt x="136" y="18"/>
                    <a:pt x="136" y="18"/>
                    <a:pt x="135" y="18"/>
                  </a:cubicBezTo>
                  <a:cubicBezTo>
                    <a:pt x="134" y="19"/>
                    <a:pt x="134" y="19"/>
                    <a:pt x="134" y="19"/>
                  </a:cubicBezTo>
                  <a:cubicBezTo>
                    <a:pt x="134" y="20"/>
                    <a:pt x="134" y="20"/>
                    <a:pt x="134" y="21"/>
                  </a:cubicBezTo>
                  <a:cubicBezTo>
                    <a:pt x="133" y="21"/>
                    <a:pt x="133" y="21"/>
                    <a:pt x="133" y="22"/>
                  </a:cubicBezTo>
                  <a:cubicBezTo>
                    <a:pt x="133" y="22"/>
                    <a:pt x="134" y="22"/>
                    <a:pt x="133" y="23"/>
                  </a:cubicBezTo>
                  <a:cubicBezTo>
                    <a:pt x="133" y="24"/>
                    <a:pt x="132" y="24"/>
                    <a:pt x="133" y="24"/>
                  </a:cubicBezTo>
                  <a:cubicBezTo>
                    <a:pt x="133" y="24"/>
                    <a:pt x="133" y="24"/>
                    <a:pt x="133" y="24"/>
                  </a:cubicBezTo>
                  <a:cubicBezTo>
                    <a:pt x="133" y="25"/>
                    <a:pt x="133" y="25"/>
                    <a:pt x="132" y="25"/>
                  </a:cubicBezTo>
                  <a:cubicBezTo>
                    <a:pt x="132" y="25"/>
                    <a:pt x="132" y="25"/>
                    <a:pt x="131" y="24"/>
                  </a:cubicBezTo>
                  <a:cubicBezTo>
                    <a:pt x="131" y="24"/>
                    <a:pt x="131" y="24"/>
                    <a:pt x="130" y="24"/>
                  </a:cubicBezTo>
                  <a:cubicBezTo>
                    <a:pt x="130" y="24"/>
                    <a:pt x="129" y="23"/>
                    <a:pt x="129" y="24"/>
                  </a:cubicBezTo>
                  <a:cubicBezTo>
                    <a:pt x="130" y="25"/>
                    <a:pt x="130" y="24"/>
                    <a:pt x="130" y="25"/>
                  </a:cubicBezTo>
                  <a:cubicBezTo>
                    <a:pt x="129" y="26"/>
                    <a:pt x="129" y="27"/>
                    <a:pt x="129" y="27"/>
                  </a:cubicBezTo>
                  <a:cubicBezTo>
                    <a:pt x="128" y="28"/>
                    <a:pt x="128" y="28"/>
                    <a:pt x="127" y="28"/>
                  </a:cubicBezTo>
                  <a:cubicBezTo>
                    <a:pt x="126" y="28"/>
                    <a:pt x="127" y="28"/>
                    <a:pt x="126" y="28"/>
                  </a:cubicBezTo>
                  <a:cubicBezTo>
                    <a:pt x="125" y="28"/>
                    <a:pt x="125" y="28"/>
                    <a:pt x="124" y="28"/>
                  </a:cubicBezTo>
                  <a:cubicBezTo>
                    <a:pt x="123" y="28"/>
                    <a:pt x="122" y="28"/>
                    <a:pt x="122" y="28"/>
                  </a:cubicBezTo>
                  <a:cubicBezTo>
                    <a:pt x="121" y="28"/>
                    <a:pt x="121" y="28"/>
                    <a:pt x="121" y="28"/>
                  </a:cubicBezTo>
                  <a:cubicBezTo>
                    <a:pt x="120" y="27"/>
                    <a:pt x="120" y="27"/>
                    <a:pt x="119" y="27"/>
                  </a:cubicBezTo>
                  <a:cubicBezTo>
                    <a:pt x="118" y="26"/>
                    <a:pt x="118" y="27"/>
                    <a:pt x="118" y="26"/>
                  </a:cubicBezTo>
                  <a:cubicBezTo>
                    <a:pt x="118" y="26"/>
                    <a:pt x="118" y="26"/>
                    <a:pt x="118" y="25"/>
                  </a:cubicBezTo>
                  <a:cubicBezTo>
                    <a:pt x="118" y="25"/>
                    <a:pt x="118" y="25"/>
                    <a:pt x="118" y="25"/>
                  </a:cubicBezTo>
                  <a:cubicBezTo>
                    <a:pt x="117" y="25"/>
                    <a:pt x="117" y="25"/>
                    <a:pt x="117" y="25"/>
                  </a:cubicBezTo>
                  <a:cubicBezTo>
                    <a:pt x="117" y="24"/>
                    <a:pt x="117" y="24"/>
                    <a:pt x="117" y="24"/>
                  </a:cubicBezTo>
                  <a:cubicBezTo>
                    <a:pt x="116" y="23"/>
                    <a:pt x="116" y="23"/>
                    <a:pt x="116" y="23"/>
                  </a:cubicBezTo>
                  <a:cubicBezTo>
                    <a:pt x="117" y="23"/>
                    <a:pt x="117" y="22"/>
                    <a:pt x="118" y="22"/>
                  </a:cubicBezTo>
                  <a:cubicBezTo>
                    <a:pt x="119" y="23"/>
                    <a:pt x="119" y="24"/>
                    <a:pt x="119" y="23"/>
                  </a:cubicBezTo>
                  <a:cubicBezTo>
                    <a:pt x="119" y="22"/>
                    <a:pt x="119" y="22"/>
                    <a:pt x="119" y="21"/>
                  </a:cubicBezTo>
                  <a:cubicBezTo>
                    <a:pt x="118" y="21"/>
                    <a:pt x="118" y="21"/>
                    <a:pt x="118" y="21"/>
                  </a:cubicBezTo>
                  <a:cubicBezTo>
                    <a:pt x="119" y="20"/>
                    <a:pt x="119" y="21"/>
                    <a:pt x="119" y="20"/>
                  </a:cubicBezTo>
                  <a:cubicBezTo>
                    <a:pt x="119" y="20"/>
                    <a:pt x="120" y="20"/>
                    <a:pt x="120" y="20"/>
                  </a:cubicBezTo>
                  <a:cubicBezTo>
                    <a:pt x="120" y="19"/>
                    <a:pt x="119" y="19"/>
                    <a:pt x="119" y="19"/>
                  </a:cubicBezTo>
                  <a:cubicBezTo>
                    <a:pt x="119" y="19"/>
                    <a:pt x="118" y="19"/>
                    <a:pt x="118" y="19"/>
                  </a:cubicBezTo>
                  <a:cubicBezTo>
                    <a:pt x="119" y="18"/>
                    <a:pt x="118" y="18"/>
                    <a:pt x="119" y="18"/>
                  </a:cubicBezTo>
                  <a:cubicBezTo>
                    <a:pt x="119" y="17"/>
                    <a:pt x="120" y="18"/>
                    <a:pt x="120" y="18"/>
                  </a:cubicBezTo>
                  <a:cubicBezTo>
                    <a:pt x="120" y="18"/>
                    <a:pt x="119" y="17"/>
                    <a:pt x="119" y="16"/>
                  </a:cubicBezTo>
                  <a:cubicBezTo>
                    <a:pt x="119" y="16"/>
                    <a:pt x="118" y="16"/>
                    <a:pt x="118" y="15"/>
                  </a:cubicBezTo>
                  <a:cubicBezTo>
                    <a:pt x="118" y="15"/>
                    <a:pt x="118" y="15"/>
                    <a:pt x="119" y="15"/>
                  </a:cubicBezTo>
                  <a:cubicBezTo>
                    <a:pt x="119" y="14"/>
                    <a:pt x="119" y="14"/>
                    <a:pt x="119" y="14"/>
                  </a:cubicBezTo>
                  <a:cubicBezTo>
                    <a:pt x="119" y="14"/>
                    <a:pt x="120" y="13"/>
                    <a:pt x="120" y="13"/>
                  </a:cubicBezTo>
                  <a:cubicBezTo>
                    <a:pt x="119" y="13"/>
                    <a:pt x="119" y="13"/>
                    <a:pt x="119" y="13"/>
                  </a:cubicBezTo>
                  <a:cubicBezTo>
                    <a:pt x="118" y="14"/>
                    <a:pt x="118" y="14"/>
                    <a:pt x="118" y="13"/>
                  </a:cubicBezTo>
                  <a:cubicBezTo>
                    <a:pt x="118" y="13"/>
                    <a:pt x="118" y="13"/>
                    <a:pt x="118" y="12"/>
                  </a:cubicBezTo>
                  <a:cubicBezTo>
                    <a:pt x="117" y="12"/>
                    <a:pt x="118" y="12"/>
                    <a:pt x="117" y="12"/>
                  </a:cubicBezTo>
                  <a:cubicBezTo>
                    <a:pt x="117" y="12"/>
                    <a:pt x="117" y="12"/>
                    <a:pt x="116" y="12"/>
                  </a:cubicBezTo>
                  <a:cubicBezTo>
                    <a:pt x="116" y="12"/>
                    <a:pt x="116" y="12"/>
                    <a:pt x="116" y="12"/>
                  </a:cubicBezTo>
                  <a:cubicBezTo>
                    <a:pt x="115" y="11"/>
                    <a:pt x="115" y="12"/>
                    <a:pt x="115" y="11"/>
                  </a:cubicBezTo>
                  <a:cubicBezTo>
                    <a:pt x="116" y="11"/>
                    <a:pt x="116" y="11"/>
                    <a:pt x="117" y="10"/>
                  </a:cubicBezTo>
                  <a:cubicBezTo>
                    <a:pt x="117" y="10"/>
                    <a:pt x="117" y="10"/>
                    <a:pt x="117" y="10"/>
                  </a:cubicBezTo>
                  <a:cubicBezTo>
                    <a:pt x="117" y="9"/>
                    <a:pt x="118" y="9"/>
                    <a:pt x="117" y="8"/>
                  </a:cubicBezTo>
                  <a:cubicBezTo>
                    <a:pt x="117" y="8"/>
                    <a:pt x="116" y="8"/>
                    <a:pt x="116" y="8"/>
                  </a:cubicBezTo>
                  <a:cubicBezTo>
                    <a:pt x="117" y="7"/>
                    <a:pt x="117" y="7"/>
                    <a:pt x="118" y="7"/>
                  </a:cubicBezTo>
                  <a:cubicBezTo>
                    <a:pt x="118" y="7"/>
                    <a:pt x="119" y="7"/>
                    <a:pt x="119" y="7"/>
                  </a:cubicBezTo>
                  <a:cubicBezTo>
                    <a:pt x="119" y="6"/>
                    <a:pt x="118" y="6"/>
                    <a:pt x="118" y="6"/>
                  </a:cubicBezTo>
                  <a:cubicBezTo>
                    <a:pt x="117" y="6"/>
                    <a:pt x="116" y="6"/>
                    <a:pt x="116" y="5"/>
                  </a:cubicBezTo>
                  <a:cubicBezTo>
                    <a:pt x="116" y="4"/>
                    <a:pt x="116" y="5"/>
                    <a:pt x="116" y="4"/>
                  </a:cubicBezTo>
                  <a:cubicBezTo>
                    <a:pt x="117" y="4"/>
                    <a:pt x="117" y="4"/>
                    <a:pt x="117" y="3"/>
                  </a:cubicBezTo>
                  <a:cubicBezTo>
                    <a:pt x="117" y="3"/>
                    <a:pt x="117" y="3"/>
                    <a:pt x="117" y="2"/>
                  </a:cubicBezTo>
                  <a:cubicBezTo>
                    <a:pt x="117" y="2"/>
                    <a:pt x="118" y="2"/>
                    <a:pt x="117" y="1"/>
                  </a:cubicBezTo>
                  <a:cubicBezTo>
                    <a:pt x="116" y="1"/>
                    <a:pt x="117" y="2"/>
                    <a:pt x="116" y="1"/>
                  </a:cubicBezTo>
                  <a:cubicBezTo>
                    <a:pt x="115" y="1"/>
                    <a:pt x="115" y="0"/>
                    <a:pt x="114" y="1"/>
                  </a:cubicBezTo>
                  <a:cubicBezTo>
                    <a:pt x="114" y="3"/>
                    <a:pt x="114" y="3"/>
                    <a:pt x="114" y="3"/>
                  </a:cubicBezTo>
                  <a:cubicBezTo>
                    <a:pt x="113" y="3"/>
                    <a:pt x="113" y="3"/>
                    <a:pt x="112" y="3"/>
                  </a:cubicBezTo>
                  <a:cubicBezTo>
                    <a:pt x="112" y="3"/>
                    <a:pt x="112" y="4"/>
                    <a:pt x="111" y="3"/>
                  </a:cubicBezTo>
                  <a:cubicBezTo>
                    <a:pt x="111" y="3"/>
                    <a:pt x="111" y="4"/>
                    <a:pt x="110" y="3"/>
                  </a:cubicBezTo>
                  <a:cubicBezTo>
                    <a:pt x="109" y="3"/>
                    <a:pt x="109" y="3"/>
                    <a:pt x="108" y="3"/>
                  </a:cubicBezTo>
                  <a:cubicBezTo>
                    <a:pt x="107" y="3"/>
                    <a:pt x="107" y="3"/>
                    <a:pt x="107" y="4"/>
                  </a:cubicBezTo>
                  <a:cubicBezTo>
                    <a:pt x="107" y="4"/>
                    <a:pt x="107" y="5"/>
                    <a:pt x="107" y="5"/>
                  </a:cubicBezTo>
                  <a:cubicBezTo>
                    <a:pt x="108" y="6"/>
                    <a:pt x="108" y="6"/>
                    <a:pt x="108" y="6"/>
                  </a:cubicBezTo>
                  <a:cubicBezTo>
                    <a:pt x="108" y="7"/>
                    <a:pt x="108" y="8"/>
                    <a:pt x="108" y="8"/>
                  </a:cubicBezTo>
                  <a:cubicBezTo>
                    <a:pt x="108" y="8"/>
                    <a:pt x="108" y="8"/>
                    <a:pt x="107" y="9"/>
                  </a:cubicBezTo>
                  <a:cubicBezTo>
                    <a:pt x="107" y="9"/>
                    <a:pt x="106" y="9"/>
                    <a:pt x="105" y="9"/>
                  </a:cubicBezTo>
                  <a:cubicBezTo>
                    <a:pt x="105" y="9"/>
                    <a:pt x="105" y="9"/>
                    <a:pt x="104" y="9"/>
                  </a:cubicBezTo>
                  <a:cubicBezTo>
                    <a:pt x="103" y="9"/>
                    <a:pt x="103" y="9"/>
                    <a:pt x="102" y="9"/>
                  </a:cubicBezTo>
                  <a:cubicBezTo>
                    <a:pt x="102" y="8"/>
                    <a:pt x="101" y="9"/>
                    <a:pt x="101" y="8"/>
                  </a:cubicBezTo>
                  <a:cubicBezTo>
                    <a:pt x="100" y="8"/>
                    <a:pt x="100" y="8"/>
                    <a:pt x="100" y="7"/>
                  </a:cubicBezTo>
                  <a:cubicBezTo>
                    <a:pt x="99" y="6"/>
                    <a:pt x="99" y="7"/>
                    <a:pt x="99" y="7"/>
                  </a:cubicBezTo>
                  <a:cubicBezTo>
                    <a:pt x="99" y="7"/>
                    <a:pt x="98" y="7"/>
                    <a:pt x="98" y="6"/>
                  </a:cubicBezTo>
                  <a:cubicBezTo>
                    <a:pt x="98" y="5"/>
                    <a:pt x="99" y="5"/>
                    <a:pt x="98" y="5"/>
                  </a:cubicBezTo>
                  <a:cubicBezTo>
                    <a:pt x="97" y="5"/>
                    <a:pt x="97" y="4"/>
                    <a:pt x="96" y="5"/>
                  </a:cubicBezTo>
                  <a:cubicBezTo>
                    <a:pt x="96" y="5"/>
                    <a:pt x="95" y="6"/>
                    <a:pt x="96" y="6"/>
                  </a:cubicBezTo>
                  <a:cubicBezTo>
                    <a:pt x="96" y="7"/>
                    <a:pt x="96" y="7"/>
                    <a:pt x="96" y="7"/>
                  </a:cubicBezTo>
                  <a:cubicBezTo>
                    <a:pt x="95" y="7"/>
                    <a:pt x="95" y="6"/>
                    <a:pt x="95" y="7"/>
                  </a:cubicBezTo>
                  <a:cubicBezTo>
                    <a:pt x="95" y="8"/>
                    <a:pt x="94" y="8"/>
                    <a:pt x="95" y="8"/>
                  </a:cubicBezTo>
                  <a:cubicBezTo>
                    <a:pt x="95" y="9"/>
                    <a:pt x="95" y="9"/>
                    <a:pt x="95" y="9"/>
                  </a:cubicBezTo>
                  <a:cubicBezTo>
                    <a:pt x="95" y="10"/>
                    <a:pt x="95" y="10"/>
                    <a:pt x="95" y="10"/>
                  </a:cubicBezTo>
                  <a:cubicBezTo>
                    <a:pt x="95" y="11"/>
                    <a:pt x="95" y="11"/>
                    <a:pt x="95" y="11"/>
                  </a:cubicBezTo>
                  <a:cubicBezTo>
                    <a:pt x="96" y="11"/>
                    <a:pt x="96" y="11"/>
                    <a:pt x="95" y="12"/>
                  </a:cubicBezTo>
                  <a:cubicBezTo>
                    <a:pt x="95" y="13"/>
                    <a:pt x="95" y="13"/>
                    <a:pt x="95" y="14"/>
                  </a:cubicBezTo>
                  <a:cubicBezTo>
                    <a:pt x="95" y="14"/>
                    <a:pt x="94" y="15"/>
                    <a:pt x="95" y="15"/>
                  </a:cubicBezTo>
                  <a:cubicBezTo>
                    <a:pt x="96" y="15"/>
                    <a:pt x="96" y="14"/>
                    <a:pt x="96" y="15"/>
                  </a:cubicBezTo>
                  <a:cubicBezTo>
                    <a:pt x="97" y="15"/>
                    <a:pt x="97" y="15"/>
                    <a:pt x="97" y="16"/>
                  </a:cubicBezTo>
                  <a:cubicBezTo>
                    <a:pt x="98" y="16"/>
                    <a:pt x="98" y="16"/>
                    <a:pt x="97" y="17"/>
                  </a:cubicBezTo>
                  <a:cubicBezTo>
                    <a:pt x="97" y="17"/>
                    <a:pt x="96" y="17"/>
                    <a:pt x="96" y="18"/>
                  </a:cubicBezTo>
                  <a:cubicBezTo>
                    <a:pt x="96" y="19"/>
                    <a:pt x="95" y="19"/>
                    <a:pt x="96" y="20"/>
                  </a:cubicBezTo>
                  <a:cubicBezTo>
                    <a:pt x="96" y="21"/>
                    <a:pt x="95" y="21"/>
                    <a:pt x="94" y="21"/>
                  </a:cubicBezTo>
                  <a:cubicBezTo>
                    <a:pt x="94" y="21"/>
                    <a:pt x="94" y="22"/>
                    <a:pt x="93" y="21"/>
                  </a:cubicBezTo>
                  <a:cubicBezTo>
                    <a:pt x="92" y="21"/>
                    <a:pt x="93" y="21"/>
                    <a:pt x="92" y="20"/>
                  </a:cubicBezTo>
                  <a:cubicBezTo>
                    <a:pt x="91" y="20"/>
                    <a:pt x="90" y="20"/>
                    <a:pt x="90" y="20"/>
                  </a:cubicBezTo>
                  <a:cubicBezTo>
                    <a:pt x="89" y="19"/>
                    <a:pt x="89" y="20"/>
                    <a:pt x="88" y="19"/>
                  </a:cubicBezTo>
                  <a:cubicBezTo>
                    <a:pt x="88" y="19"/>
                    <a:pt x="88" y="18"/>
                    <a:pt x="87" y="19"/>
                  </a:cubicBezTo>
                  <a:cubicBezTo>
                    <a:pt x="87" y="19"/>
                    <a:pt x="87" y="20"/>
                    <a:pt x="87" y="20"/>
                  </a:cubicBezTo>
                  <a:cubicBezTo>
                    <a:pt x="86" y="21"/>
                    <a:pt x="86" y="21"/>
                    <a:pt x="86" y="21"/>
                  </a:cubicBezTo>
                  <a:cubicBezTo>
                    <a:pt x="86" y="21"/>
                    <a:pt x="86" y="21"/>
                    <a:pt x="85" y="21"/>
                  </a:cubicBezTo>
                  <a:cubicBezTo>
                    <a:pt x="85" y="21"/>
                    <a:pt x="85" y="21"/>
                    <a:pt x="85" y="21"/>
                  </a:cubicBezTo>
                  <a:cubicBezTo>
                    <a:pt x="84" y="20"/>
                    <a:pt x="84" y="20"/>
                    <a:pt x="83" y="20"/>
                  </a:cubicBezTo>
                  <a:cubicBezTo>
                    <a:pt x="83" y="20"/>
                    <a:pt x="82" y="21"/>
                    <a:pt x="82" y="21"/>
                  </a:cubicBezTo>
                  <a:cubicBezTo>
                    <a:pt x="82" y="20"/>
                    <a:pt x="82" y="20"/>
                    <a:pt x="82" y="20"/>
                  </a:cubicBezTo>
                  <a:cubicBezTo>
                    <a:pt x="82" y="20"/>
                    <a:pt x="82" y="20"/>
                    <a:pt x="81" y="20"/>
                  </a:cubicBezTo>
                  <a:cubicBezTo>
                    <a:pt x="81" y="20"/>
                    <a:pt x="81" y="19"/>
                    <a:pt x="81" y="21"/>
                  </a:cubicBezTo>
                  <a:cubicBezTo>
                    <a:pt x="80" y="23"/>
                    <a:pt x="80" y="23"/>
                    <a:pt x="80" y="23"/>
                  </a:cubicBezTo>
                  <a:cubicBezTo>
                    <a:pt x="79" y="23"/>
                    <a:pt x="79" y="23"/>
                    <a:pt x="79" y="23"/>
                  </a:cubicBezTo>
                  <a:cubicBezTo>
                    <a:pt x="79" y="23"/>
                    <a:pt x="79" y="23"/>
                    <a:pt x="79" y="24"/>
                  </a:cubicBezTo>
                  <a:cubicBezTo>
                    <a:pt x="79" y="24"/>
                    <a:pt x="79" y="24"/>
                    <a:pt x="79" y="24"/>
                  </a:cubicBezTo>
                  <a:cubicBezTo>
                    <a:pt x="78" y="25"/>
                    <a:pt x="78" y="25"/>
                    <a:pt x="78" y="25"/>
                  </a:cubicBezTo>
                  <a:cubicBezTo>
                    <a:pt x="78" y="25"/>
                    <a:pt x="78" y="26"/>
                    <a:pt x="78" y="26"/>
                  </a:cubicBezTo>
                  <a:cubicBezTo>
                    <a:pt x="78" y="26"/>
                    <a:pt x="79" y="26"/>
                    <a:pt x="79" y="26"/>
                  </a:cubicBezTo>
                  <a:cubicBezTo>
                    <a:pt x="79" y="27"/>
                    <a:pt x="80" y="26"/>
                    <a:pt x="80" y="27"/>
                  </a:cubicBezTo>
                  <a:cubicBezTo>
                    <a:pt x="80" y="27"/>
                    <a:pt x="80" y="28"/>
                    <a:pt x="80" y="28"/>
                  </a:cubicBezTo>
                  <a:cubicBezTo>
                    <a:pt x="80" y="29"/>
                    <a:pt x="80" y="29"/>
                    <a:pt x="79" y="29"/>
                  </a:cubicBezTo>
                  <a:cubicBezTo>
                    <a:pt x="79" y="29"/>
                    <a:pt x="79" y="30"/>
                    <a:pt x="79" y="30"/>
                  </a:cubicBezTo>
                  <a:cubicBezTo>
                    <a:pt x="78" y="30"/>
                    <a:pt x="78" y="30"/>
                    <a:pt x="77" y="30"/>
                  </a:cubicBezTo>
                  <a:cubicBezTo>
                    <a:pt x="76" y="30"/>
                    <a:pt x="76" y="31"/>
                    <a:pt x="75" y="30"/>
                  </a:cubicBezTo>
                  <a:cubicBezTo>
                    <a:pt x="75" y="30"/>
                    <a:pt x="75" y="30"/>
                    <a:pt x="75" y="30"/>
                  </a:cubicBezTo>
                  <a:cubicBezTo>
                    <a:pt x="75" y="29"/>
                    <a:pt x="74" y="30"/>
                    <a:pt x="75" y="29"/>
                  </a:cubicBezTo>
                  <a:cubicBezTo>
                    <a:pt x="75" y="28"/>
                    <a:pt x="75" y="29"/>
                    <a:pt x="75" y="28"/>
                  </a:cubicBezTo>
                  <a:cubicBezTo>
                    <a:pt x="75" y="27"/>
                    <a:pt x="75" y="28"/>
                    <a:pt x="74" y="27"/>
                  </a:cubicBezTo>
                  <a:cubicBezTo>
                    <a:pt x="73" y="27"/>
                    <a:pt x="73" y="28"/>
                    <a:pt x="73" y="27"/>
                  </a:cubicBezTo>
                  <a:cubicBezTo>
                    <a:pt x="72" y="26"/>
                    <a:pt x="73" y="26"/>
                    <a:pt x="72" y="26"/>
                  </a:cubicBezTo>
                  <a:cubicBezTo>
                    <a:pt x="71" y="26"/>
                    <a:pt x="71" y="26"/>
                    <a:pt x="71" y="26"/>
                  </a:cubicBezTo>
                  <a:cubicBezTo>
                    <a:pt x="70" y="26"/>
                    <a:pt x="69" y="27"/>
                    <a:pt x="69" y="26"/>
                  </a:cubicBezTo>
                  <a:cubicBezTo>
                    <a:pt x="68" y="25"/>
                    <a:pt x="69" y="25"/>
                    <a:pt x="68" y="25"/>
                  </a:cubicBezTo>
                  <a:cubicBezTo>
                    <a:pt x="67" y="25"/>
                    <a:pt x="67" y="25"/>
                    <a:pt x="67" y="25"/>
                  </a:cubicBezTo>
                  <a:cubicBezTo>
                    <a:pt x="67" y="25"/>
                    <a:pt x="66" y="25"/>
                    <a:pt x="66" y="25"/>
                  </a:cubicBezTo>
                  <a:cubicBezTo>
                    <a:pt x="66" y="25"/>
                    <a:pt x="65" y="25"/>
                    <a:pt x="65" y="25"/>
                  </a:cubicBezTo>
                  <a:cubicBezTo>
                    <a:pt x="65" y="25"/>
                    <a:pt x="65" y="25"/>
                    <a:pt x="64" y="25"/>
                  </a:cubicBezTo>
                  <a:cubicBezTo>
                    <a:pt x="63" y="26"/>
                    <a:pt x="63" y="26"/>
                    <a:pt x="63" y="26"/>
                  </a:cubicBezTo>
                  <a:cubicBezTo>
                    <a:pt x="62" y="26"/>
                    <a:pt x="62" y="27"/>
                    <a:pt x="61" y="26"/>
                  </a:cubicBezTo>
                  <a:cubicBezTo>
                    <a:pt x="60" y="25"/>
                    <a:pt x="60" y="25"/>
                    <a:pt x="60" y="25"/>
                  </a:cubicBezTo>
                  <a:cubicBezTo>
                    <a:pt x="61" y="24"/>
                    <a:pt x="61" y="25"/>
                    <a:pt x="61" y="24"/>
                  </a:cubicBezTo>
                  <a:cubicBezTo>
                    <a:pt x="61" y="23"/>
                    <a:pt x="62" y="23"/>
                    <a:pt x="61" y="22"/>
                  </a:cubicBezTo>
                  <a:cubicBezTo>
                    <a:pt x="61" y="22"/>
                    <a:pt x="61" y="22"/>
                    <a:pt x="61" y="21"/>
                  </a:cubicBezTo>
                  <a:cubicBezTo>
                    <a:pt x="60" y="21"/>
                    <a:pt x="60" y="20"/>
                    <a:pt x="60" y="21"/>
                  </a:cubicBezTo>
                  <a:cubicBezTo>
                    <a:pt x="59" y="21"/>
                    <a:pt x="59" y="22"/>
                    <a:pt x="58" y="21"/>
                  </a:cubicBezTo>
                  <a:cubicBezTo>
                    <a:pt x="58" y="20"/>
                    <a:pt x="57" y="19"/>
                    <a:pt x="57" y="19"/>
                  </a:cubicBezTo>
                  <a:cubicBezTo>
                    <a:pt x="57" y="19"/>
                    <a:pt x="58" y="20"/>
                    <a:pt x="57" y="19"/>
                  </a:cubicBezTo>
                  <a:cubicBezTo>
                    <a:pt x="57" y="18"/>
                    <a:pt x="56" y="18"/>
                    <a:pt x="56" y="18"/>
                  </a:cubicBezTo>
                  <a:cubicBezTo>
                    <a:pt x="56" y="17"/>
                    <a:pt x="57" y="17"/>
                    <a:pt x="57" y="17"/>
                  </a:cubicBezTo>
                  <a:cubicBezTo>
                    <a:pt x="57" y="16"/>
                    <a:pt x="58" y="17"/>
                    <a:pt x="57" y="16"/>
                  </a:cubicBezTo>
                  <a:cubicBezTo>
                    <a:pt x="56" y="16"/>
                    <a:pt x="56" y="16"/>
                    <a:pt x="55" y="16"/>
                  </a:cubicBezTo>
                  <a:cubicBezTo>
                    <a:pt x="54" y="15"/>
                    <a:pt x="54" y="15"/>
                    <a:pt x="54" y="15"/>
                  </a:cubicBezTo>
                  <a:cubicBezTo>
                    <a:pt x="53" y="15"/>
                    <a:pt x="53" y="14"/>
                    <a:pt x="53" y="15"/>
                  </a:cubicBezTo>
                  <a:cubicBezTo>
                    <a:pt x="53" y="17"/>
                    <a:pt x="53" y="16"/>
                    <a:pt x="52" y="17"/>
                  </a:cubicBezTo>
                  <a:cubicBezTo>
                    <a:pt x="52" y="17"/>
                    <a:pt x="52" y="18"/>
                    <a:pt x="51" y="17"/>
                  </a:cubicBezTo>
                  <a:cubicBezTo>
                    <a:pt x="50" y="17"/>
                    <a:pt x="50" y="18"/>
                    <a:pt x="50" y="17"/>
                  </a:cubicBezTo>
                  <a:cubicBezTo>
                    <a:pt x="49" y="16"/>
                    <a:pt x="49" y="17"/>
                    <a:pt x="49" y="16"/>
                  </a:cubicBezTo>
                  <a:cubicBezTo>
                    <a:pt x="48" y="15"/>
                    <a:pt x="49" y="15"/>
                    <a:pt x="48" y="15"/>
                  </a:cubicBezTo>
                  <a:cubicBezTo>
                    <a:pt x="47" y="15"/>
                    <a:pt x="47" y="16"/>
                    <a:pt x="46" y="16"/>
                  </a:cubicBezTo>
                  <a:cubicBezTo>
                    <a:pt x="46" y="17"/>
                    <a:pt x="46" y="17"/>
                    <a:pt x="45" y="17"/>
                  </a:cubicBezTo>
                  <a:cubicBezTo>
                    <a:pt x="45" y="17"/>
                    <a:pt x="45" y="17"/>
                    <a:pt x="44" y="18"/>
                  </a:cubicBezTo>
                  <a:cubicBezTo>
                    <a:pt x="43" y="18"/>
                    <a:pt x="43" y="19"/>
                    <a:pt x="43" y="19"/>
                  </a:cubicBezTo>
                  <a:cubicBezTo>
                    <a:pt x="42" y="19"/>
                    <a:pt x="42" y="18"/>
                    <a:pt x="42" y="19"/>
                  </a:cubicBezTo>
                  <a:cubicBezTo>
                    <a:pt x="42" y="20"/>
                    <a:pt x="42" y="20"/>
                    <a:pt x="43" y="20"/>
                  </a:cubicBezTo>
                  <a:cubicBezTo>
                    <a:pt x="43" y="20"/>
                    <a:pt x="44" y="20"/>
                    <a:pt x="43" y="20"/>
                  </a:cubicBezTo>
                  <a:cubicBezTo>
                    <a:pt x="43" y="20"/>
                    <a:pt x="42" y="21"/>
                    <a:pt x="42" y="21"/>
                  </a:cubicBezTo>
                  <a:cubicBezTo>
                    <a:pt x="42" y="21"/>
                    <a:pt x="42" y="21"/>
                    <a:pt x="42" y="21"/>
                  </a:cubicBezTo>
                  <a:cubicBezTo>
                    <a:pt x="42" y="21"/>
                    <a:pt x="41" y="21"/>
                    <a:pt x="42" y="22"/>
                  </a:cubicBezTo>
                  <a:cubicBezTo>
                    <a:pt x="42" y="22"/>
                    <a:pt x="42" y="22"/>
                    <a:pt x="42" y="22"/>
                  </a:cubicBezTo>
                  <a:cubicBezTo>
                    <a:pt x="41" y="22"/>
                    <a:pt x="41" y="21"/>
                    <a:pt x="41" y="22"/>
                  </a:cubicBezTo>
                  <a:cubicBezTo>
                    <a:pt x="41" y="23"/>
                    <a:pt x="41" y="23"/>
                    <a:pt x="41" y="23"/>
                  </a:cubicBezTo>
                  <a:cubicBezTo>
                    <a:pt x="42" y="23"/>
                    <a:pt x="42" y="23"/>
                    <a:pt x="42" y="24"/>
                  </a:cubicBezTo>
                  <a:cubicBezTo>
                    <a:pt x="41" y="24"/>
                    <a:pt x="41" y="24"/>
                    <a:pt x="41" y="24"/>
                  </a:cubicBezTo>
                  <a:cubicBezTo>
                    <a:pt x="40" y="24"/>
                    <a:pt x="40" y="25"/>
                    <a:pt x="40" y="25"/>
                  </a:cubicBezTo>
                  <a:cubicBezTo>
                    <a:pt x="40" y="25"/>
                    <a:pt x="40" y="24"/>
                    <a:pt x="39" y="25"/>
                  </a:cubicBezTo>
                  <a:cubicBezTo>
                    <a:pt x="39" y="26"/>
                    <a:pt x="40" y="26"/>
                    <a:pt x="39" y="26"/>
                  </a:cubicBezTo>
                  <a:cubicBezTo>
                    <a:pt x="38" y="27"/>
                    <a:pt x="38" y="27"/>
                    <a:pt x="38" y="27"/>
                  </a:cubicBezTo>
                  <a:cubicBezTo>
                    <a:pt x="37" y="27"/>
                    <a:pt x="37" y="28"/>
                    <a:pt x="37" y="28"/>
                  </a:cubicBezTo>
                  <a:cubicBezTo>
                    <a:pt x="37" y="28"/>
                    <a:pt x="37" y="28"/>
                    <a:pt x="36" y="28"/>
                  </a:cubicBezTo>
                  <a:cubicBezTo>
                    <a:pt x="36" y="28"/>
                    <a:pt x="36" y="28"/>
                    <a:pt x="36" y="28"/>
                  </a:cubicBezTo>
                  <a:cubicBezTo>
                    <a:pt x="35" y="29"/>
                    <a:pt x="36" y="28"/>
                    <a:pt x="35" y="29"/>
                  </a:cubicBezTo>
                  <a:cubicBezTo>
                    <a:pt x="34" y="30"/>
                    <a:pt x="34" y="30"/>
                    <a:pt x="34" y="30"/>
                  </a:cubicBezTo>
                  <a:cubicBezTo>
                    <a:pt x="33" y="30"/>
                    <a:pt x="33" y="30"/>
                    <a:pt x="33" y="30"/>
                  </a:cubicBezTo>
                  <a:cubicBezTo>
                    <a:pt x="33" y="30"/>
                    <a:pt x="33" y="30"/>
                    <a:pt x="32" y="30"/>
                  </a:cubicBezTo>
                  <a:cubicBezTo>
                    <a:pt x="31" y="30"/>
                    <a:pt x="31" y="30"/>
                    <a:pt x="31" y="30"/>
                  </a:cubicBezTo>
                  <a:cubicBezTo>
                    <a:pt x="31" y="30"/>
                    <a:pt x="30" y="31"/>
                    <a:pt x="30" y="31"/>
                  </a:cubicBezTo>
                  <a:cubicBezTo>
                    <a:pt x="30" y="31"/>
                    <a:pt x="30" y="33"/>
                    <a:pt x="29" y="33"/>
                  </a:cubicBezTo>
                  <a:cubicBezTo>
                    <a:pt x="29" y="34"/>
                    <a:pt x="28" y="33"/>
                    <a:pt x="28" y="34"/>
                  </a:cubicBezTo>
                  <a:cubicBezTo>
                    <a:pt x="27" y="34"/>
                    <a:pt x="27" y="34"/>
                    <a:pt x="26" y="35"/>
                  </a:cubicBezTo>
                  <a:cubicBezTo>
                    <a:pt x="26" y="35"/>
                    <a:pt x="26" y="35"/>
                    <a:pt x="25" y="35"/>
                  </a:cubicBezTo>
                  <a:cubicBezTo>
                    <a:pt x="25" y="35"/>
                    <a:pt x="25" y="34"/>
                    <a:pt x="24" y="35"/>
                  </a:cubicBezTo>
                  <a:cubicBezTo>
                    <a:pt x="24" y="35"/>
                    <a:pt x="24" y="35"/>
                    <a:pt x="24" y="36"/>
                  </a:cubicBezTo>
                  <a:cubicBezTo>
                    <a:pt x="23" y="37"/>
                    <a:pt x="23" y="37"/>
                    <a:pt x="23" y="38"/>
                  </a:cubicBezTo>
                  <a:cubicBezTo>
                    <a:pt x="22" y="38"/>
                    <a:pt x="22" y="38"/>
                    <a:pt x="22" y="39"/>
                  </a:cubicBezTo>
                  <a:cubicBezTo>
                    <a:pt x="23" y="39"/>
                    <a:pt x="22" y="39"/>
                    <a:pt x="23" y="39"/>
                  </a:cubicBezTo>
                  <a:cubicBezTo>
                    <a:pt x="24" y="39"/>
                    <a:pt x="24" y="38"/>
                    <a:pt x="24" y="39"/>
                  </a:cubicBezTo>
                  <a:cubicBezTo>
                    <a:pt x="24" y="39"/>
                    <a:pt x="24" y="40"/>
                    <a:pt x="24" y="40"/>
                  </a:cubicBezTo>
                  <a:cubicBezTo>
                    <a:pt x="23" y="40"/>
                    <a:pt x="22" y="41"/>
                    <a:pt x="22" y="41"/>
                  </a:cubicBezTo>
                  <a:cubicBezTo>
                    <a:pt x="22" y="41"/>
                    <a:pt x="22" y="41"/>
                    <a:pt x="22" y="41"/>
                  </a:cubicBezTo>
                  <a:cubicBezTo>
                    <a:pt x="22" y="41"/>
                    <a:pt x="22" y="41"/>
                    <a:pt x="22" y="41"/>
                  </a:cubicBezTo>
                  <a:cubicBezTo>
                    <a:pt x="22" y="42"/>
                    <a:pt x="22" y="41"/>
                    <a:pt x="22" y="42"/>
                  </a:cubicBezTo>
                  <a:cubicBezTo>
                    <a:pt x="22" y="42"/>
                    <a:pt x="22" y="42"/>
                    <a:pt x="23" y="42"/>
                  </a:cubicBezTo>
                  <a:cubicBezTo>
                    <a:pt x="23" y="42"/>
                    <a:pt x="24" y="43"/>
                    <a:pt x="24" y="43"/>
                  </a:cubicBezTo>
                  <a:cubicBezTo>
                    <a:pt x="24" y="43"/>
                    <a:pt x="23" y="43"/>
                    <a:pt x="23" y="44"/>
                  </a:cubicBezTo>
                  <a:cubicBezTo>
                    <a:pt x="23" y="44"/>
                    <a:pt x="24" y="44"/>
                    <a:pt x="24" y="44"/>
                  </a:cubicBezTo>
                  <a:cubicBezTo>
                    <a:pt x="24" y="44"/>
                    <a:pt x="24" y="44"/>
                    <a:pt x="24" y="44"/>
                  </a:cubicBezTo>
                  <a:cubicBezTo>
                    <a:pt x="24" y="44"/>
                    <a:pt x="25" y="45"/>
                    <a:pt x="25" y="45"/>
                  </a:cubicBezTo>
                  <a:cubicBezTo>
                    <a:pt x="25" y="46"/>
                    <a:pt x="25" y="46"/>
                    <a:pt x="25" y="46"/>
                  </a:cubicBezTo>
                  <a:cubicBezTo>
                    <a:pt x="25" y="47"/>
                    <a:pt x="25" y="47"/>
                    <a:pt x="25" y="47"/>
                  </a:cubicBezTo>
                  <a:cubicBezTo>
                    <a:pt x="25" y="47"/>
                    <a:pt x="24" y="47"/>
                    <a:pt x="24" y="47"/>
                  </a:cubicBezTo>
                  <a:cubicBezTo>
                    <a:pt x="24" y="48"/>
                    <a:pt x="25" y="49"/>
                    <a:pt x="25" y="49"/>
                  </a:cubicBezTo>
                  <a:cubicBezTo>
                    <a:pt x="25" y="49"/>
                    <a:pt x="25" y="49"/>
                    <a:pt x="24" y="49"/>
                  </a:cubicBezTo>
                  <a:cubicBezTo>
                    <a:pt x="24" y="49"/>
                    <a:pt x="24" y="49"/>
                    <a:pt x="24" y="50"/>
                  </a:cubicBezTo>
                  <a:cubicBezTo>
                    <a:pt x="24" y="50"/>
                    <a:pt x="24" y="50"/>
                    <a:pt x="24" y="50"/>
                  </a:cubicBezTo>
                  <a:cubicBezTo>
                    <a:pt x="24" y="50"/>
                    <a:pt x="24" y="50"/>
                    <a:pt x="24" y="51"/>
                  </a:cubicBezTo>
                  <a:cubicBezTo>
                    <a:pt x="24" y="51"/>
                    <a:pt x="23" y="51"/>
                    <a:pt x="24" y="51"/>
                  </a:cubicBezTo>
                  <a:cubicBezTo>
                    <a:pt x="24" y="52"/>
                    <a:pt x="24" y="52"/>
                    <a:pt x="24" y="52"/>
                  </a:cubicBezTo>
                  <a:cubicBezTo>
                    <a:pt x="24" y="52"/>
                    <a:pt x="24" y="53"/>
                    <a:pt x="24" y="53"/>
                  </a:cubicBezTo>
                  <a:cubicBezTo>
                    <a:pt x="24" y="53"/>
                    <a:pt x="24" y="54"/>
                    <a:pt x="24" y="54"/>
                  </a:cubicBezTo>
                  <a:cubicBezTo>
                    <a:pt x="24" y="55"/>
                    <a:pt x="24" y="55"/>
                    <a:pt x="24" y="55"/>
                  </a:cubicBezTo>
                  <a:cubicBezTo>
                    <a:pt x="24" y="56"/>
                    <a:pt x="24" y="56"/>
                    <a:pt x="24" y="56"/>
                  </a:cubicBezTo>
                  <a:cubicBezTo>
                    <a:pt x="24" y="57"/>
                    <a:pt x="22" y="56"/>
                    <a:pt x="22" y="57"/>
                  </a:cubicBezTo>
                  <a:cubicBezTo>
                    <a:pt x="22" y="57"/>
                    <a:pt x="23" y="58"/>
                    <a:pt x="23" y="58"/>
                  </a:cubicBezTo>
                  <a:cubicBezTo>
                    <a:pt x="23" y="58"/>
                    <a:pt x="23" y="58"/>
                    <a:pt x="23" y="59"/>
                  </a:cubicBezTo>
                  <a:cubicBezTo>
                    <a:pt x="22" y="59"/>
                    <a:pt x="22" y="59"/>
                    <a:pt x="22" y="59"/>
                  </a:cubicBezTo>
                  <a:cubicBezTo>
                    <a:pt x="22" y="59"/>
                    <a:pt x="23" y="59"/>
                    <a:pt x="23" y="60"/>
                  </a:cubicBezTo>
                  <a:cubicBezTo>
                    <a:pt x="23" y="60"/>
                    <a:pt x="23" y="60"/>
                    <a:pt x="23" y="61"/>
                  </a:cubicBezTo>
                  <a:cubicBezTo>
                    <a:pt x="22" y="61"/>
                    <a:pt x="22" y="61"/>
                    <a:pt x="22" y="61"/>
                  </a:cubicBezTo>
                  <a:cubicBezTo>
                    <a:pt x="23" y="62"/>
                    <a:pt x="24" y="61"/>
                    <a:pt x="24" y="61"/>
                  </a:cubicBezTo>
                  <a:cubicBezTo>
                    <a:pt x="24" y="62"/>
                    <a:pt x="24" y="62"/>
                    <a:pt x="24" y="62"/>
                  </a:cubicBezTo>
                  <a:cubicBezTo>
                    <a:pt x="24" y="62"/>
                    <a:pt x="23" y="63"/>
                    <a:pt x="24" y="64"/>
                  </a:cubicBezTo>
                  <a:cubicBezTo>
                    <a:pt x="24" y="64"/>
                    <a:pt x="24" y="64"/>
                    <a:pt x="25" y="65"/>
                  </a:cubicBezTo>
                  <a:cubicBezTo>
                    <a:pt x="26" y="66"/>
                    <a:pt x="26" y="66"/>
                    <a:pt x="27" y="67"/>
                  </a:cubicBezTo>
                  <a:cubicBezTo>
                    <a:pt x="28" y="68"/>
                    <a:pt x="28" y="68"/>
                    <a:pt x="28" y="68"/>
                  </a:cubicBezTo>
                  <a:cubicBezTo>
                    <a:pt x="29" y="68"/>
                    <a:pt x="29" y="67"/>
                    <a:pt x="30" y="67"/>
                  </a:cubicBezTo>
                  <a:cubicBezTo>
                    <a:pt x="30" y="67"/>
                    <a:pt x="30" y="68"/>
                    <a:pt x="31" y="68"/>
                  </a:cubicBezTo>
                  <a:cubicBezTo>
                    <a:pt x="31" y="68"/>
                    <a:pt x="31" y="67"/>
                    <a:pt x="32" y="67"/>
                  </a:cubicBezTo>
                  <a:cubicBezTo>
                    <a:pt x="33" y="67"/>
                    <a:pt x="33" y="66"/>
                    <a:pt x="34" y="66"/>
                  </a:cubicBezTo>
                  <a:cubicBezTo>
                    <a:pt x="35" y="66"/>
                    <a:pt x="35" y="66"/>
                    <a:pt x="36" y="66"/>
                  </a:cubicBezTo>
                  <a:cubicBezTo>
                    <a:pt x="36" y="66"/>
                    <a:pt x="37" y="66"/>
                    <a:pt x="37" y="66"/>
                  </a:cubicBezTo>
                  <a:cubicBezTo>
                    <a:pt x="37" y="67"/>
                    <a:pt x="37" y="68"/>
                    <a:pt x="36" y="68"/>
                  </a:cubicBezTo>
                  <a:cubicBezTo>
                    <a:pt x="36" y="69"/>
                    <a:pt x="36" y="69"/>
                    <a:pt x="36" y="69"/>
                  </a:cubicBezTo>
                  <a:cubicBezTo>
                    <a:pt x="36" y="69"/>
                    <a:pt x="37" y="69"/>
                    <a:pt x="36" y="70"/>
                  </a:cubicBezTo>
                  <a:cubicBezTo>
                    <a:pt x="36" y="70"/>
                    <a:pt x="35" y="70"/>
                    <a:pt x="35" y="71"/>
                  </a:cubicBezTo>
                  <a:cubicBezTo>
                    <a:pt x="35" y="71"/>
                    <a:pt x="35" y="71"/>
                    <a:pt x="35" y="72"/>
                  </a:cubicBezTo>
                  <a:cubicBezTo>
                    <a:pt x="35" y="72"/>
                    <a:pt x="35" y="72"/>
                    <a:pt x="35" y="73"/>
                  </a:cubicBezTo>
                  <a:cubicBezTo>
                    <a:pt x="34" y="74"/>
                    <a:pt x="35" y="74"/>
                    <a:pt x="34" y="75"/>
                  </a:cubicBezTo>
                  <a:cubicBezTo>
                    <a:pt x="34" y="76"/>
                    <a:pt x="33" y="76"/>
                    <a:pt x="34" y="77"/>
                  </a:cubicBezTo>
                  <a:cubicBezTo>
                    <a:pt x="34" y="77"/>
                    <a:pt x="33" y="77"/>
                    <a:pt x="34" y="77"/>
                  </a:cubicBezTo>
                  <a:cubicBezTo>
                    <a:pt x="35" y="78"/>
                    <a:pt x="35" y="79"/>
                    <a:pt x="36" y="79"/>
                  </a:cubicBezTo>
                  <a:cubicBezTo>
                    <a:pt x="36" y="79"/>
                    <a:pt x="36" y="79"/>
                    <a:pt x="37" y="79"/>
                  </a:cubicBezTo>
                  <a:cubicBezTo>
                    <a:pt x="37" y="78"/>
                    <a:pt x="38" y="78"/>
                    <a:pt x="38" y="78"/>
                  </a:cubicBezTo>
                  <a:cubicBezTo>
                    <a:pt x="38" y="79"/>
                    <a:pt x="38" y="79"/>
                    <a:pt x="38" y="79"/>
                  </a:cubicBezTo>
                  <a:cubicBezTo>
                    <a:pt x="38" y="80"/>
                    <a:pt x="38" y="80"/>
                    <a:pt x="39" y="80"/>
                  </a:cubicBezTo>
                  <a:cubicBezTo>
                    <a:pt x="40" y="81"/>
                    <a:pt x="40" y="81"/>
                    <a:pt x="40" y="81"/>
                  </a:cubicBezTo>
                  <a:cubicBezTo>
                    <a:pt x="40" y="81"/>
                    <a:pt x="39" y="81"/>
                    <a:pt x="40" y="82"/>
                  </a:cubicBezTo>
                  <a:cubicBezTo>
                    <a:pt x="41" y="82"/>
                    <a:pt x="41" y="82"/>
                    <a:pt x="41" y="82"/>
                  </a:cubicBezTo>
                  <a:cubicBezTo>
                    <a:pt x="42" y="83"/>
                    <a:pt x="43" y="83"/>
                    <a:pt x="43" y="83"/>
                  </a:cubicBezTo>
                  <a:cubicBezTo>
                    <a:pt x="42" y="84"/>
                    <a:pt x="41" y="84"/>
                    <a:pt x="40" y="84"/>
                  </a:cubicBezTo>
                  <a:cubicBezTo>
                    <a:pt x="39" y="84"/>
                    <a:pt x="39" y="83"/>
                    <a:pt x="39" y="84"/>
                  </a:cubicBezTo>
                  <a:cubicBezTo>
                    <a:pt x="38" y="84"/>
                    <a:pt x="38" y="84"/>
                    <a:pt x="38" y="84"/>
                  </a:cubicBezTo>
                  <a:cubicBezTo>
                    <a:pt x="37" y="84"/>
                    <a:pt x="37" y="84"/>
                    <a:pt x="36" y="85"/>
                  </a:cubicBezTo>
                  <a:cubicBezTo>
                    <a:pt x="36" y="86"/>
                    <a:pt x="36" y="86"/>
                    <a:pt x="36" y="86"/>
                  </a:cubicBezTo>
                  <a:cubicBezTo>
                    <a:pt x="36" y="86"/>
                    <a:pt x="35" y="86"/>
                    <a:pt x="35" y="86"/>
                  </a:cubicBezTo>
                  <a:cubicBezTo>
                    <a:pt x="34" y="87"/>
                    <a:pt x="34" y="87"/>
                    <a:pt x="34" y="87"/>
                  </a:cubicBezTo>
                  <a:cubicBezTo>
                    <a:pt x="34" y="87"/>
                    <a:pt x="33" y="88"/>
                    <a:pt x="33" y="88"/>
                  </a:cubicBezTo>
                  <a:cubicBezTo>
                    <a:pt x="33" y="88"/>
                    <a:pt x="32" y="88"/>
                    <a:pt x="33" y="89"/>
                  </a:cubicBezTo>
                  <a:cubicBezTo>
                    <a:pt x="33" y="90"/>
                    <a:pt x="33" y="90"/>
                    <a:pt x="33" y="90"/>
                  </a:cubicBezTo>
                  <a:cubicBezTo>
                    <a:pt x="33" y="91"/>
                    <a:pt x="34" y="90"/>
                    <a:pt x="33" y="91"/>
                  </a:cubicBezTo>
                  <a:cubicBezTo>
                    <a:pt x="32" y="92"/>
                    <a:pt x="32" y="91"/>
                    <a:pt x="32" y="92"/>
                  </a:cubicBezTo>
                  <a:cubicBezTo>
                    <a:pt x="33" y="93"/>
                    <a:pt x="33" y="93"/>
                    <a:pt x="33" y="93"/>
                  </a:cubicBezTo>
                  <a:cubicBezTo>
                    <a:pt x="33" y="93"/>
                    <a:pt x="34" y="93"/>
                    <a:pt x="33" y="94"/>
                  </a:cubicBezTo>
                  <a:cubicBezTo>
                    <a:pt x="32" y="95"/>
                    <a:pt x="32" y="95"/>
                    <a:pt x="31" y="95"/>
                  </a:cubicBezTo>
                  <a:cubicBezTo>
                    <a:pt x="31" y="95"/>
                    <a:pt x="30" y="96"/>
                    <a:pt x="31" y="96"/>
                  </a:cubicBezTo>
                  <a:cubicBezTo>
                    <a:pt x="31" y="97"/>
                    <a:pt x="32" y="98"/>
                    <a:pt x="32" y="98"/>
                  </a:cubicBezTo>
                  <a:cubicBezTo>
                    <a:pt x="32" y="98"/>
                    <a:pt x="32" y="98"/>
                    <a:pt x="33" y="98"/>
                  </a:cubicBezTo>
                  <a:cubicBezTo>
                    <a:pt x="35" y="98"/>
                    <a:pt x="34" y="97"/>
                    <a:pt x="35" y="97"/>
                  </a:cubicBezTo>
                  <a:cubicBezTo>
                    <a:pt x="36" y="97"/>
                    <a:pt x="36" y="97"/>
                    <a:pt x="36" y="98"/>
                  </a:cubicBezTo>
                  <a:cubicBezTo>
                    <a:pt x="37" y="99"/>
                    <a:pt x="36" y="99"/>
                    <a:pt x="37" y="99"/>
                  </a:cubicBezTo>
                  <a:cubicBezTo>
                    <a:pt x="38" y="99"/>
                    <a:pt x="38" y="99"/>
                    <a:pt x="38" y="99"/>
                  </a:cubicBezTo>
                  <a:cubicBezTo>
                    <a:pt x="38" y="99"/>
                    <a:pt x="38" y="99"/>
                    <a:pt x="39" y="99"/>
                  </a:cubicBezTo>
                  <a:cubicBezTo>
                    <a:pt x="40" y="99"/>
                    <a:pt x="40" y="99"/>
                    <a:pt x="40" y="99"/>
                  </a:cubicBezTo>
                  <a:cubicBezTo>
                    <a:pt x="41" y="99"/>
                    <a:pt x="40" y="99"/>
                    <a:pt x="40" y="100"/>
                  </a:cubicBezTo>
                  <a:cubicBezTo>
                    <a:pt x="41" y="100"/>
                    <a:pt x="41" y="100"/>
                    <a:pt x="41" y="101"/>
                  </a:cubicBezTo>
                  <a:cubicBezTo>
                    <a:pt x="42" y="101"/>
                    <a:pt x="42" y="101"/>
                    <a:pt x="42" y="102"/>
                  </a:cubicBezTo>
                  <a:cubicBezTo>
                    <a:pt x="42" y="103"/>
                    <a:pt x="41" y="103"/>
                    <a:pt x="42" y="103"/>
                  </a:cubicBezTo>
                  <a:cubicBezTo>
                    <a:pt x="43" y="104"/>
                    <a:pt x="43" y="104"/>
                    <a:pt x="44" y="104"/>
                  </a:cubicBezTo>
                  <a:cubicBezTo>
                    <a:pt x="44" y="105"/>
                    <a:pt x="44" y="104"/>
                    <a:pt x="45" y="105"/>
                  </a:cubicBezTo>
                  <a:cubicBezTo>
                    <a:pt x="45" y="105"/>
                    <a:pt x="45" y="105"/>
                    <a:pt x="45" y="106"/>
                  </a:cubicBezTo>
                  <a:cubicBezTo>
                    <a:pt x="45" y="108"/>
                    <a:pt x="45" y="107"/>
                    <a:pt x="45" y="108"/>
                  </a:cubicBezTo>
                  <a:cubicBezTo>
                    <a:pt x="45" y="110"/>
                    <a:pt x="44" y="110"/>
                    <a:pt x="45" y="110"/>
                  </a:cubicBezTo>
                  <a:cubicBezTo>
                    <a:pt x="46" y="111"/>
                    <a:pt x="46" y="110"/>
                    <a:pt x="46" y="112"/>
                  </a:cubicBezTo>
                  <a:cubicBezTo>
                    <a:pt x="46" y="113"/>
                    <a:pt x="46" y="113"/>
                    <a:pt x="46" y="113"/>
                  </a:cubicBezTo>
                  <a:cubicBezTo>
                    <a:pt x="46" y="114"/>
                    <a:pt x="45" y="114"/>
                    <a:pt x="45" y="115"/>
                  </a:cubicBezTo>
                  <a:cubicBezTo>
                    <a:pt x="46" y="116"/>
                    <a:pt x="47" y="116"/>
                    <a:pt x="47" y="117"/>
                  </a:cubicBezTo>
                  <a:cubicBezTo>
                    <a:pt x="47" y="117"/>
                    <a:pt x="48" y="117"/>
                    <a:pt x="47" y="118"/>
                  </a:cubicBezTo>
                  <a:cubicBezTo>
                    <a:pt x="46" y="118"/>
                    <a:pt x="46" y="117"/>
                    <a:pt x="46" y="118"/>
                  </a:cubicBezTo>
                  <a:cubicBezTo>
                    <a:pt x="45" y="118"/>
                    <a:pt x="45" y="118"/>
                    <a:pt x="44" y="118"/>
                  </a:cubicBezTo>
                  <a:cubicBezTo>
                    <a:pt x="43" y="118"/>
                    <a:pt x="44" y="118"/>
                    <a:pt x="43" y="118"/>
                  </a:cubicBezTo>
                  <a:cubicBezTo>
                    <a:pt x="42" y="117"/>
                    <a:pt x="42" y="117"/>
                    <a:pt x="41" y="115"/>
                  </a:cubicBezTo>
                  <a:cubicBezTo>
                    <a:pt x="41" y="114"/>
                    <a:pt x="41" y="113"/>
                    <a:pt x="40" y="113"/>
                  </a:cubicBezTo>
                  <a:cubicBezTo>
                    <a:pt x="39" y="112"/>
                    <a:pt x="39" y="111"/>
                    <a:pt x="38" y="112"/>
                  </a:cubicBezTo>
                  <a:cubicBezTo>
                    <a:pt x="38" y="112"/>
                    <a:pt x="38" y="112"/>
                    <a:pt x="38" y="113"/>
                  </a:cubicBezTo>
                  <a:cubicBezTo>
                    <a:pt x="38" y="114"/>
                    <a:pt x="38" y="114"/>
                    <a:pt x="38" y="115"/>
                  </a:cubicBezTo>
                  <a:cubicBezTo>
                    <a:pt x="38" y="115"/>
                    <a:pt x="38" y="115"/>
                    <a:pt x="37" y="115"/>
                  </a:cubicBezTo>
                  <a:cubicBezTo>
                    <a:pt x="36" y="115"/>
                    <a:pt x="36" y="115"/>
                    <a:pt x="36" y="115"/>
                  </a:cubicBezTo>
                  <a:cubicBezTo>
                    <a:pt x="35" y="115"/>
                    <a:pt x="36" y="116"/>
                    <a:pt x="35" y="116"/>
                  </a:cubicBezTo>
                  <a:cubicBezTo>
                    <a:pt x="35" y="116"/>
                    <a:pt x="34" y="115"/>
                    <a:pt x="34" y="115"/>
                  </a:cubicBezTo>
                  <a:cubicBezTo>
                    <a:pt x="34" y="115"/>
                    <a:pt x="34" y="115"/>
                    <a:pt x="34" y="114"/>
                  </a:cubicBezTo>
                  <a:cubicBezTo>
                    <a:pt x="34" y="114"/>
                    <a:pt x="34" y="113"/>
                    <a:pt x="34" y="113"/>
                  </a:cubicBezTo>
                  <a:cubicBezTo>
                    <a:pt x="34" y="113"/>
                    <a:pt x="34" y="112"/>
                    <a:pt x="34" y="112"/>
                  </a:cubicBezTo>
                  <a:cubicBezTo>
                    <a:pt x="33" y="112"/>
                    <a:pt x="33" y="112"/>
                    <a:pt x="33" y="112"/>
                  </a:cubicBezTo>
                  <a:cubicBezTo>
                    <a:pt x="33" y="112"/>
                    <a:pt x="32" y="111"/>
                    <a:pt x="32" y="112"/>
                  </a:cubicBezTo>
                  <a:cubicBezTo>
                    <a:pt x="32" y="112"/>
                    <a:pt x="31" y="112"/>
                    <a:pt x="31" y="112"/>
                  </a:cubicBezTo>
                  <a:cubicBezTo>
                    <a:pt x="31" y="112"/>
                    <a:pt x="31" y="111"/>
                    <a:pt x="31" y="112"/>
                  </a:cubicBezTo>
                  <a:cubicBezTo>
                    <a:pt x="30" y="113"/>
                    <a:pt x="30" y="113"/>
                    <a:pt x="30" y="113"/>
                  </a:cubicBezTo>
                  <a:cubicBezTo>
                    <a:pt x="29" y="113"/>
                    <a:pt x="28" y="112"/>
                    <a:pt x="28" y="112"/>
                  </a:cubicBezTo>
                  <a:cubicBezTo>
                    <a:pt x="28" y="112"/>
                    <a:pt x="28" y="112"/>
                    <a:pt x="27" y="112"/>
                  </a:cubicBezTo>
                  <a:cubicBezTo>
                    <a:pt x="26" y="112"/>
                    <a:pt x="27" y="111"/>
                    <a:pt x="26" y="111"/>
                  </a:cubicBezTo>
                  <a:cubicBezTo>
                    <a:pt x="25" y="112"/>
                    <a:pt x="25" y="111"/>
                    <a:pt x="25" y="112"/>
                  </a:cubicBezTo>
                  <a:cubicBezTo>
                    <a:pt x="24" y="112"/>
                    <a:pt x="24" y="113"/>
                    <a:pt x="24" y="113"/>
                  </a:cubicBezTo>
                  <a:cubicBezTo>
                    <a:pt x="23" y="113"/>
                    <a:pt x="24" y="113"/>
                    <a:pt x="23" y="112"/>
                  </a:cubicBezTo>
                  <a:cubicBezTo>
                    <a:pt x="22" y="112"/>
                    <a:pt x="20" y="112"/>
                    <a:pt x="20" y="112"/>
                  </a:cubicBezTo>
                  <a:cubicBezTo>
                    <a:pt x="20" y="113"/>
                    <a:pt x="20" y="113"/>
                    <a:pt x="20" y="113"/>
                  </a:cubicBezTo>
                  <a:cubicBezTo>
                    <a:pt x="19" y="113"/>
                    <a:pt x="19" y="113"/>
                    <a:pt x="19" y="113"/>
                  </a:cubicBezTo>
                  <a:cubicBezTo>
                    <a:pt x="19" y="113"/>
                    <a:pt x="18" y="113"/>
                    <a:pt x="18" y="113"/>
                  </a:cubicBezTo>
                  <a:cubicBezTo>
                    <a:pt x="18" y="114"/>
                    <a:pt x="18" y="114"/>
                    <a:pt x="18" y="115"/>
                  </a:cubicBezTo>
                  <a:cubicBezTo>
                    <a:pt x="18" y="116"/>
                    <a:pt x="18" y="116"/>
                    <a:pt x="19" y="116"/>
                  </a:cubicBezTo>
                  <a:cubicBezTo>
                    <a:pt x="19" y="117"/>
                    <a:pt x="19" y="117"/>
                    <a:pt x="19" y="117"/>
                  </a:cubicBezTo>
                  <a:cubicBezTo>
                    <a:pt x="19" y="118"/>
                    <a:pt x="18" y="118"/>
                    <a:pt x="19" y="119"/>
                  </a:cubicBezTo>
                  <a:cubicBezTo>
                    <a:pt x="19" y="119"/>
                    <a:pt x="20" y="119"/>
                    <a:pt x="20" y="120"/>
                  </a:cubicBezTo>
                  <a:cubicBezTo>
                    <a:pt x="19" y="121"/>
                    <a:pt x="19" y="120"/>
                    <a:pt x="19" y="121"/>
                  </a:cubicBezTo>
                  <a:cubicBezTo>
                    <a:pt x="19" y="122"/>
                    <a:pt x="19" y="122"/>
                    <a:pt x="19" y="123"/>
                  </a:cubicBezTo>
                  <a:cubicBezTo>
                    <a:pt x="19" y="123"/>
                    <a:pt x="18" y="124"/>
                    <a:pt x="18" y="124"/>
                  </a:cubicBezTo>
                  <a:cubicBezTo>
                    <a:pt x="18" y="124"/>
                    <a:pt x="18" y="124"/>
                    <a:pt x="18" y="125"/>
                  </a:cubicBezTo>
                  <a:cubicBezTo>
                    <a:pt x="18" y="125"/>
                    <a:pt x="18" y="125"/>
                    <a:pt x="19" y="126"/>
                  </a:cubicBezTo>
                  <a:cubicBezTo>
                    <a:pt x="20" y="126"/>
                    <a:pt x="20" y="126"/>
                    <a:pt x="20" y="127"/>
                  </a:cubicBezTo>
                  <a:cubicBezTo>
                    <a:pt x="20" y="127"/>
                    <a:pt x="21" y="127"/>
                    <a:pt x="21" y="127"/>
                  </a:cubicBezTo>
                  <a:cubicBezTo>
                    <a:pt x="21" y="127"/>
                    <a:pt x="21" y="127"/>
                    <a:pt x="22" y="128"/>
                  </a:cubicBezTo>
                  <a:cubicBezTo>
                    <a:pt x="22" y="128"/>
                    <a:pt x="23" y="128"/>
                    <a:pt x="24" y="128"/>
                  </a:cubicBezTo>
                  <a:cubicBezTo>
                    <a:pt x="24" y="128"/>
                    <a:pt x="24" y="128"/>
                    <a:pt x="25" y="128"/>
                  </a:cubicBezTo>
                  <a:cubicBezTo>
                    <a:pt x="26" y="128"/>
                    <a:pt x="25" y="128"/>
                    <a:pt x="26" y="128"/>
                  </a:cubicBezTo>
                  <a:cubicBezTo>
                    <a:pt x="27" y="129"/>
                    <a:pt x="26" y="129"/>
                    <a:pt x="27" y="128"/>
                  </a:cubicBezTo>
                  <a:cubicBezTo>
                    <a:pt x="28" y="128"/>
                    <a:pt x="27" y="127"/>
                    <a:pt x="28" y="127"/>
                  </a:cubicBezTo>
                  <a:cubicBezTo>
                    <a:pt x="29" y="127"/>
                    <a:pt x="29" y="127"/>
                    <a:pt x="29" y="127"/>
                  </a:cubicBezTo>
                  <a:cubicBezTo>
                    <a:pt x="29" y="127"/>
                    <a:pt x="29" y="127"/>
                    <a:pt x="30" y="127"/>
                  </a:cubicBezTo>
                  <a:cubicBezTo>
                    <a:pt x="31" y="127"/>
                    <a:pt x="31" y="126"/>
                    <a:pt x="31" y="127"/>
                  </a:cubicBezTo>
                  <a:cubicBezTo>
                    <a:pt x="31" y="128"/>
                    <a:pt x="31" y="128"/>
                    <a:pt x="30" y="129"/>
                  </a:cubicBezTo>
                  <a:cubicBezTo>
                    <a:pt x="30" y="129"/>
                    <a:pt x="29" y="129"/>
                    <a:pt x="30" y="130"/>
                  </a:cubicBezTo>
                  <a:cubicBezTo>
                    <a:pt x="30" y="131"/>
                    <a:pt x="30" y="131"/>
                    <a:pt x="30" y="131"/>
                  </a:cubicBezTo>
                  <a:cubicBezTo>
                    <a:pt x="29" y="132"/>
                    <a:pt x="28" y="132"/>
                    <a:pt x="29" y="132"/>
                  </a:cubicBezTo>
                  <a:cubicBezTo>
                    <a:pt x="30" y="132"/>
                    <a:pt x="30" y="132"/>
                    <a:pt x="30" y="133"/>
                  </a:cubicBezTo>
                  <a:cubicBezTo>
                    <a:pt x="31" y="133"/>
                    <a:pt x="31" y="132"/>
                    <a:pt x="31" y="133"/>
                  </a:cubicBezTo>
                  <a:cubicBezTo>
                    <a:pt x="31" y="134"/>
                    <a:pt x="32" y="135"/>
                    <a:pt x="32" y="135"/>
                  </a:cubicBezTo>
                  <a:cubicBezTo>
                    <a:pt x="32" y="135"/>
                    <a:pt x="33" y="134"/>
                    <a:pt x="33" y="135"/>
                  </a:cubicBezTo>
                  <a:cubicBezTo>
                    <a:pt x="33" y="136"/>
                    <a:pt x="33" y="136"/>
                    <a:pt x="32" y="136"/>
                  </a:cubicBezTo>
                  <a:cubicBezTo>
                    <a:pt x="32" y="136"/>
                    <a:pt x="32" y="136"/>
                    <a:pt x="31" y="135"/>
                  </a:cubicBezTo>
                  <a:cubicBezTo>
                    <a:pt x="31" y="135"/>
                    <a:pt x="31" y="135"/>
                    <a:pt x="30" y="135"/>
                  </a:cubicBezTo>
                  <a:cubicBezTo>
                    <a:pt x="30" y="134"/>
                    <a:pt x="30" y="134"/>
                    <a:pt x="29" y="134"/>
                  </a:cubicBezTo>
                  <a:cubicBezTo>
                    <a:pt x="29" y="135"/>
                    <a:pt x="29" y="135"/>
                    <a:pt x="28" y="135"/>
                  </a:cubicBezTo>
                  <a:cubicBezTo>
                    <a:pt x="28" y="135"/>
                    <a:pt x="27" y="134"/>
                    <a:pt x="27" y="135"/>
                  </a:cubicBezTo>
                  <a:cubicBezTo>
                    <a:pt x="26" y="135"/>
                    <a:pt x="26" y="135"/>
                    <a:pt x="26" y="136"/>
                  </a:cubicBezTo>
                  <a:cubicBezTo>
                    <a:pt x="26" y="137"/>
                    <a:pt x="26" y="136"/>
                    <a:pt x="26" y="137"/>
                  </a:cubicBezTo>
                  <a:cubicBezTo>
                    <a:pt x="25" y="138"/>
                    <a:pt x="25" y="137"/>
                    <a:pt x="25" y="138"/>
                  </a:cubicBezTo>
                  <a:cubicBezTo>
                    <a:pt x="25" y="140"/>
                    <a:pt x="25" y="140"/>
                    <a:pt x="24" y="140"/>
                  </a:cubicBezTo>
                  <a:cubicBezTo>
                    <a:pt x="24" y="141"/>
                    <a:pt x="24" y="141"/>
                    <a:pt x="24" y="141"/>
                  </a:cubicBezTo>
                  <a:cubicBezTo>
                    <a:pt x="24" y="142"/>
                    <a:pt x="23" y="143"/>
                    <a:pt x="23" y="143"/>
                  </a:cubicBezTo>
                  <a:cubicBezTo>
                    <a:pt x="23" y="143"/>
                    <a:pt x="24" y="145"/>
                    <a:pt x="24" y="145"/>
                  </a:cubicBezTo>
                  <a:cubicBezTo>
                    <a:pt x="24" y="145"/>
                    <a:pt x="24" y="145"/>
                    <a:pt x="24" y="145"/>
                  </a:cubicBezTo>
                  <a:cubicBezTo>
                    <a:pt x="25" y="145"/>
                    <a:pt x="25" y="145"/>
                    <a:pt x="25" y="146"/>
                  </a:cubicBezTo>
                  <a:cubicBezTo>
                    <a:pt x="25" y="147"/>
                    <a:pt x="25" y="147"/>
                    <a:pt x="25" y="147"/>
                  </a:cubicBezTo>
                  <a:cubicBezTo>
                    <a:pt x="24" y="148"/>
                    <a:pt x="24" y="148"/>
                    <a:pt x="24" y="148"/>
                  </a:cubicBezTo>
                  <a:cubicBezTo>
                    <a:pt x="24" y="148"/>
                    <a:pt x="24" y="148"/>
                    <a:pt x="24" y="149"/>
                  </a:cubicBezTo>
                  <a:cubicBezTo>
                    <a:pt x="24" y="150"/>
                    <a:pt x="24" y="150"/>
                    <a:pt x="23" y="151"/>
                  </a:cubicBezTo>
                  <a:cubicBezTo>
                    <a:pt x="23" y="151"/>
                    <a:pt x="22" y="152"/>
                    <a:pt x="22" y="152"/>
                  </a:cubicBezTo>
                  <a:cubicBezTo>
                    <a:pt x="22" y="153"/>
                    <a:pt x="22" y="153"/>
                    <a:pt x="22" y="154"/>
                  </a:cubicBezTo>
                  <a:cubicBezTo>
                    <a:pt x="22" y="155"/>
                    <a:pt x="21" y="155"/>
                    <a:pt x="21" y="155"/>
                  </a:cubicBezTo>
                  <a:cubicBezTo>
                    <a:pt x="21" y="155"/>
                    <a:pt x="21" y="155"/>
                    <a:pt x="21" y="156"/>
                  </a:cubicBezTo>
                  <a:cubicBezTo>
                    <a:pt x="21" y="157"/>
                    <a:pt x="22" y="156"/>
                    <a:pt x="21" y="157"/>
                  </a:cubicBezTo>
                  <a:cubicBezTo>
                    <a:pt x="21" y="158"/>
                    <a:pt x="20" y="159"/>
                    <a:pt x="20" y="159"/>
                  </a:cubicBezTo>
                  <a:cubicBezTo>
                    <a:pt x="20" y="159"/>
                    <a:pt x="19" y="159"/>
                    <a:pt x="19" y="159"/>
                  </a:cubicBezTo>
                  <a:cubicBezTo>
                    <a:pt x="18" y="159"/>
                    <a:pt x="17" y="158"/>
                    <a:pt x="17" y="158"/>
                  </a:cubicBezTo>
                  <a:cubicBezTo>
                    <a:pt x="16" y="158"/>
                    <a:pt x="16" y="158"/>
                    <a:pt x="16" y="157"/>
                  </a:cubicBezTo>
                  <a:cubicBezTo>
                    <a:pt x="15" y="157"/>
                    <a:pt x="15" y="156"/>
                    <a:pt x="15" y="156"/>
                  </a:cubicBezTo>
                  <a:cubicBezTo>
                    <a:pt x="15" y="156"/>
                    <a:pt x="15" y="155"/>
                    <a:pt x="14" y="156"/>
                  </a:cubicBezTo>
                  <a:cubicBezTo>
                    <a:pt x="14" y="156"/>
                    <a:pt x="14" y="156"/>
                    <a:pt x="13" y="156"/>
                  </a:cubicBezTo>
                  <a:cubicBezTo>
                    <a:pt x="12" y="157"/>
                    <a:pt x="12" y="157"/>
                    <a:pt x="12" y="156"/>
                  </a:cubicBezTo>
                  <a:cubicBezTo>
                    <a:pt x="11" y="156"/>
                    <a:pt x="11" y="155"/>
                    <a:pt x="10" y="155"/>
                  </a:cubicBezTo>
                  <a:cubicBezTo>
                    <a:pt x="10" y="155"/>
                    <a:pt x="7" y="159"/>
                    <a:pt x="7" y="159"/>
                  </a:cubicBezTo>
                  <a:cubicBezTo>
                    <a:pt x="7" y="160"/>
                    <a:pt x="7" y="160"/>
                    <a:pt x="7" y="160"/>
                  </a:cubicBezTo>
                  <a:cubicBezTo>
                    <a:pt x="9" y="160"/>
                    <a:pt x="9" y="160"/>
                    <a:pt x="9" y="160"/>
                  </a:cubicBezTo>
                  <a:cubicBezTo>
                    <a:pt x="9" y="160"/>
                    <a:pt x="9" y="161"/>
                    <a:pt x="9" y="161"/>
                  </a:cubicBezTo>
                  <a:cubicBezTo>
                    <a:pt x="9" y="162"/>
                    <a:pt x="10" y="162"/>
                    <a:pt x="10" y="162"/>
                  </a:cubicBezTo>
                  <a:cubicBezTo>
                    <a:pt x="10" y="163"/>
                    <a:pt x="10" y="163"/>
                    <a:pt x="10" y="163"/>
                  </a:cubicBezTo>
                  <a:cubicBezTo>
                    <a:pt x="10" y="164"/>
                    <a:pt x="9" y="164"/>
                    <a:pt x="9" y="165"/>
                  </a:cubicBezTo>
                  <a:cubicBezTo>
                    <a:pt x="10" y="166"/>
                    <a:pt x="10" y="165"/>
                    <a:pt x="10" y="166"/>
                  </a:cubicBezTo>
                  <a:cubicBezTo>
                    <a:pt x="10" y="167"/>
                    <a:pt x="11" y="167"/>
                    <a:pt x="10" y="167"/>
                  </a:cubicBezTo>
                  <a:cubicBezTo>
                    <a:pt x="10" y="168"/>
                    <a:pt x="11" y="168"/>
                    <a:pt x="10" y="169"/>
                  </a:cubicBezTo>
                  <a:cubicBezTo>
                    <a:pt x="10" y="170"/>
                    <a:pt x="10" y="170"/>
                    <a:pt x="11" y="171"/>
                  </a:cubicBezTo>
                  <a:cubicBezTo>
                    <a:pt x="11" y="171"/>
                    <a:pt x="12" y="171"/>
                    <a:pt x="12" y="172"/>
                  </a:cubicBezTo>
                  <a:cubicBezTo>
                    <a:pt x="12" y="173"/>
                    <a:pt x="12" y="172"/>
                    <a:pt x="12" y="173"/>
                  </a:cubicBezTo>
                  <a:cubicBezTo>
                    <a:pt x="12" y="174"/>
                    <a:pt x="12" y="174"/>
                    <a:pt x="12" y="174"/>
                  </a:cubicBezTo>
                  <a:cubicBezTo>
                    <a:pt x="13" y="175"/>
                    <a:pt x="13" y="174"/>
                    <a:pt x="13" y="175"/>
                  </a:cubicBezTo>
                  <a:cubicBezTo>
                    <a:pt x="13" y="175"/>
                    <a:pt x="13" y="177"/>
                    <a:pt x="14" y="177"/>
                  </a:cubicBezTo>
                  <a:cubicBezTo>
                    <a:pt x="15" y="177"/>
                    <a:pt x="15" y="177"/>
                    <a:pt x="15" y="177"/>
                  </a:cubicBezTo>
                  <a:cubicBezTo>
                    <a:pt x="16" y="177"/>
                    <a:pt x="16" y="177"/>
                    <a:pt x="16" y="177"/>
                  </a:cubicBezTo>
                  <a:cubicBezTo>
                    <a:pt x="16" y="178"/>
                    <a:pt x="16" y="178"/>
                    <a:pt x="16" y="178"/>
                  </a:cubicBezTo>
                  <a:cubicBezTo>
                    <a:pt x="15" y="179"/>
                    <a:pt x="15" y="179"/>
                    <a:pt x="15" y="180"/>
                  </a:cubicBezTo>
                  <a:cubicBezTo>
                    <a:pt x="15" y="180"/>
                    <a:pt x="16" y="180"/>
                    <a:pt x="16" y="181"/>
                  </a:cubicBezTo>
                  <a:cubicBezTo>
                    <a:pt x="15" y="181"/>
                    <a:pt x="14" y="181"/>
                    <a:pt x="14" y="182"/>
                  </a:cubicBezTo>
                  <a:cubicBezTo>
                    <a:pt x="15" y="182"/>
                    <a:pt x="15" y="182"/>
                    <a:pt x="15" y="182"/>
                  </a:cubicBezTo>
                  <a:cubicBezTo>
                    <a:pt x="15" y="183"/>
                    <a:pt x="15" y="183"/>
                    <a:pt x="15" y="183"/>
                  </a:cubicBezTo>
                  <a:cubicBezTo>
                    <a:pt x="15" y="183"/>
                    <a:pt x="16" y="184"/>
                    <a:pt x="16" y="184"/>
                  </a:cubicBezTo>
                  <a:cubicBezTo>
                    <a:pt x="16" y="184"/>
                    <a:pt x="17" y="184"/>
                    <a:pt x="16" y="184"/>
                  </a:cubicBezTo>
                  <a:cubicBezTo>
                    <a:pt x="16" y="185"/>
                    <a:pt x="15" y="185"/>
                    <a:pt x="15" y="185"/>
                  </a:cubicBezTo>
                  <a:cubicBezTo>
                    <a:pt x="16" y="185"/>
                    <a:pt x="17" y="185"/>
                    <a:pt x="17" y="186"/>
                  </a:cubicBezTo>
                  <a:cubicBezTo>
                    <a:pt x="16" y="186"/>
                    <a:pt x="16" y="186"/>
                    <a:pt x="16" y="186"/>
                  </a:cubicBezTo>
                  <a:cubicBezTo>
                    <a:pt x="15" y="187"/>
                    <a:pt x="14" y="187"/>
                    <a:pt x="14" y="187"/>
                  </a:cubicBezTo>
                  <a:cubicBezTo>
                    <a:pt x="14" y="187"/>
                    <a:pt x="13" y="187"/>
                    <a:pt x="13" y="188"/>
                  </a:cubicBezTo>
                  <a:cubicBezTo>
                    <a:pt x="13" y="188"/>
                    <a:pt x="14" y="189"/>
                    <a:pt x="14" y="189"/>
                  </a:cubicBezTo>
                  <a:cubicBezTo>
                    <a:pt x="14" y="189"/>
                    <a:pt x="14" y="189"/>
                    <a:pt x="14" y="189"/>
                  </a:cubicBezTo>
                  <a:cubicBezTo>
                    <a:pt x="14" y="189"/>
                    <a:pt x="15" y="190"/>
                    <a:pt x="14" y="190"/>
                  </a:cubicBezTo>
                  <a:cubicBezTo>
                    <a:pt x="14" y="191"/>
                    <a:pt x="13" y="190"/>
                    <a:pt x="13" y="191"/>
                  </a:cubicBezTo>
                  <a:cubicBezTo>
                    <a:pt x="13" y="191"/>
                    <a:pt x="13" y="191"/>
                    <a:pt x="13" y="192"/>
                  </a:cubicBezTo>
                  <a:cubicBezTo>
                    <a:pt x="14" y="193"/>
                    <a:pt x="14" y="192"/>
                    <a:pt x="14" y="193"/>
                  </a:cubicBezTo>
                  <a:cubicBezTo>
                    <a:pt x="14" y="193"/>
                    <a:pt x="14" y="194"/>
                    <a:pt x="14" y="194"/>
                  </a:cubicBezTo>
                  <a:cubicBezTo>
                    <a:pt x="14" y="194"/>
                    <a:pt x="13" y="193"/>
                    <a:pt x="14" y="194"/>
                  </a:cubicBezTo>
                  <a:cubicBezTo>
                    <a:pt x="14" y="195"/>
                    <a:pt x="14" y="195"/>
                    <a:pt x="13" y="196"/>
                  </a:cubicBezTo>
                  <a:cubicBezTo>
                    <a:pt x="13" y="196"/>
                    <a:pt x="13" y="195"/>
                    <a:pt x="13" y="196"/>
                  </a:cubicBezTo>
                  <a:cubicBezTo>
                    <a:pt x="13" y="196"/>
                    <a:pt x="14" y="197"/>
                    <a:pt x="13" y="197"/>
                  </a:cubicBezTo>
                  <a:cubicBezTo>
                    <a:pt x="13" y="197"/>
                    <a:pt x="13" y="197"/>
                    <a:pt x="12" y="197"/>
                  </a:cubicBezTo>
                  <a:cubicBezTo>
                    <a:pt x="12" y="198"/>
                    <a:pt x="12" y="198"/>
                    <a:pt x="12" y="198"/>
                  </a:cubicBezTo>
                  <a:cubicBezTo>
                    <a:pt x="12" y="198"/>
                    <a:pt x="11" y="198"/>
                    <a:pt x="11" y="199"/>
                  </a:cubicBezTo>
                  <a:cubicBezTo>
                    <a:pt x="11" y="200"/>
                    <a:pt x="11" y="200"/>
                    <a:pt x="11" y="200"/>
                  </a:cubicBezTo>
                  <a:cubicBezTo>
                    <a:pt x="11" y="200"/>
                    <a:pt x="10" y="199"/>
                    <a:pt x="10" y="200"/>
                  </a:cubicBezTo>
                  <a:cubicBezTo>
                    <a:pt x="10" y="201"/>
                    <a:pt x="9" y="202"/>
                    <a:pt x="9" y="202"/>
                  </a:cubicBezTo>
                  <a:cubicBezTo>
                    <a:pt x="8" y="203"/>
                    <a:pt x="8" y="203"/>
                    <a:pt x="8" y="203"/>
                  </a:cubicBezTo>
                  <a:cubicBezTo>
                    <a:pt x="8" y="203"/>
                    <a:pt x="7" y="202"/>
                    <a:pt x="7" y="203"/>
                  </a:cubicBezTo>
                  <a:cubicBezTo>
                    <a:pt x="7" y="203"/>
                    <a:pt x="7" y="203"/>
                    <a:pt x="7" y="204"/>
                  </a:cubicBezTo>
                  <a:cubicBezTo>
                    <a:pt x="7" y="204"/>
                    <a:pt x="7" y="204"/>
                    <a:pt x="6" y="204"/>
                  </a:cubicBezTo>
                  <a:cubicBezTo>
                    <a:pt x="6" y="205"/>
                    <a:pt x="6" y="205"/>
                    <a:pt x="5" y="205"/>
                  </a:cubicBezTo>
                  <a:cubicBezTo>
                    <a:pt x="5" y="205"/>
                    <a:pt x="4" y="205"/>
                    <a:pt x="4" y="206"/>
                  </a:cubicBezTo>
                  <a:cubicBezTo>
                    <a:pt x="4" y="206"/>
                    <a:pt x="3" y="206"/>
                    <a:pt x="3" y="206"/>
                  </a:cubicBezTo>
                  <a:cubicBezTo>
                    <a:pt x="3" y="206"/>
                    <a:pt x="3" y="206"/>
                    <a:pt x="3" y="206"/>
                  </a:cubicBezTo>
                  <a:cubicBezTo>
                    <a:pt x="3" y="206"/>
                    <a:pt x="3" y="206"/>
                    <a:pt x="3" y="207"/>
                  </a:cubicBezTo>
                  <a:cubicBezTo>
                    <a:pt x="3" y="207"/>
                    <a:pt x="3" y="208"/>
                    <a:pt x="3" y="208"/>
                  </a:cubicBezTo>
                  <a:cubicBezTo>
                    <a:pt x="3" y="208"/>
                    <a:pt x="3" y="207"/>
                    <a:pt x="2" y="207"/>
                  </a:cubicBezTo>
                  <a:cubicBezTo>
                    <a:pt x="2" y="207"/>
                    <a:pt x="2" y="207"/>
                    <a:pt x="2" y="207"/>
                  </a:cubicBezTo>
                  <a:cubicBezTo>
                    <a:pt x="2" y="207"/>
                    <a:pt x="1" y="208"/>
                    <a:pt x="2" y="208"/>
                  </a:cubicBezTo>
                  <a:cubicBezTo>
                    <a:pt x="2" y="208"/>
                    <a:pt x="2" y="208"/>
                    <a:pt x="2" y="208"/>
                  </a:cubicBezTo>
                  <a:cubicBezTo>
                    <a:pt x="2" y="208"/>
                    <a:pt x="2" y="208"/>
                    <a:pt x="2" y="209"/>
                  </a:cubicBezTo>
                  <a:cubicBezTo>
                    <a:pt x="1" y="209"/>
                    <a:pt x="1" y="209"/>
                    <a:pt x="1" y="210"/>
                  </a:cubicBezTo>
                  <a:cubicBezTo>
                    <a:pt x="0" y="210"/>
                    <a:pt x="1" y="211"/>
                    <a:pt x="1" y="211"/>
                  </a:cubicBezTo>
                  <a:cubicBezTo>
                    <a:pt x="1" y="211"/>
                    <a:pt x="1" y="210"/>
                    <a:pt x="2" y="210"/>
                  </a:cubicBezTo>
                  <a:cubicBezTo>
                    <a:pt x="2" y="210"/>
                    <a:pt x="2" y="210"/>
                    <a:pt x="3" y="211"/>
                  </a:cubicBezTo>
                  <a:cubicBezTo>
                    <a:pt x="4" y="211"/>
                    <a:pt x="4" y="211"/>
                    <a:pt x="4" y="211"/>
                  </a:cubicBezTo>
                  <a:cubicBezTo>
                    <a:pt x="4" y="212"/>
                    <a:pt x="4" y="212"/>
                    <a:pt x="5" y="212"/>
                  </a:cubicBezTo>
                  <a:cubicBezTo>
                    <a:pt x="5" y="213"/>
                    <a:pt x="5" y="213"/>
                    <a:pt x="6" y="213"/>
                  </a:cubicBezTo>
                  <a:cubicBezTo>
                    <a:pt x="6" y="213"/>
                    <a:pt x="6" y="213"/>
                    <a:pt x="6" y="213"/>
                  </a:cubicBezTo>
                  <a:cubicBezTo>
                    <a:pt x="7" y="212"/>
                    <a:pt x="7" y="211"/>
                    <a:pt x="7" y="211"/>
                  </a:cubicBezTo>
                  <a:cubicBezTo>
                    <a:pt x="7" y="211"/>
                    <a:pt x="7" y="210"/>
                    <a:pt x="8" y="210"/>
                  </a:cubicBezTo>
                  <a:cubicBezTo>
                    <a:pt x="8" y="211"/>
                    <a:pt x="9" y="211"/>
                    <a:pt x="9" y="211"/>
                  </a:cubicBezTo>
                  <a:cubicBezTo>
                    <a:pt x="9" y="212"/>
                    <a:pt x="8" y="212"/>
                    <a:pt x="9" y="212"/>
                  </a:cubicBezTo>
                  <a:cubicBezTo>
                    <a:pt x="9" y="212"/>
                    <a:pt x="10" y="212"/>
                    <a:pt x="10" y="213"/>
                  </a:cubicBezTo>
                  <a:cubicBezTo>
                    <a:pt x="10" y="213"/>
                    <a:pt x="9" y="214"/>
                    <a:pt x="9" y="214"/>
                  </a:cubicBezTo>
                  <a:cubicBezTo>
                    <a:pt x="9" y="214"/>
                    <a:pt x="10" y="215"/>
                    <a:pt x="10" y="215"/>
                  </a:cubicBezTo>
                  <a:cubicBezTo>
                    <a:pt x="11" y="215"/>
                    <a:pt x="11" y="215"/>
                    <a:pt x="10" y="216"/>
                  </a:cubicBezTo>
                  <a:cubicBezTo>
                    <a:pt x="10" y="216"/>
                    <a:pt x="9" y="217"/>
                    <a:pt x="9" y="217"/>
                  </a:cubicBezTo>
                  <a:cubicBezTo>
                    <a:pt x="10" y="218"/>
                    <a:pt x="10" y="217"/>
                    <a:pt x="10" y="218"/>
                  </a:cubicBezTo>
                  <a:cubicBezTo>
                    <a:pt x="11" y="218"/>
                    <a:pt x="11" y="218"/>
                    <a:pt x="11" y="218"/>
                  </a:cubicBezTo>
                  <a:cubicBezTo>
                    <a:pt x="11" y="217"/>
                    <a:pt x="12" y="217"/>
                    <a:pt x="12" y="217"/>
                  </a:cubicBezTo>
                  <a:cubicBezTo>
                    <a:pt x="12" y="217"/>
                    <a:pt x="12" y="217"/>
                    <a:pt x="12" y="217"/>
                  </a:cubicBezTo>
                  <a:cubicBezTo>
                    <a:pt x="13" y="217"/>
                    <a:pt x="12" y="216"/>
                    <a:pt x="13" y="216"/>
                  </a:cubicBezTo>
                  <a:cubicBezTo>
                    <a:pt x="13" y="216"/>
                    <a:pt x="13" y="216"/>
                    <a:pt x="14" y="217"/>
                  </a:cubicBezTo>
                  <a:cubicBezTo>
                    <a:pt x="14" y="217"/>
                    <a:pt x="14" y="217"/>
                    <a:pt x="15" y="218"/>
                  </a:cubicBezTo>
                  <a:cubicBezTo>
                    <a:pt x="15" y="218"/>
                    <a:pt x="16" y="218"/>
                    <a:pt x="16" y="218"/>
                  </a:cubicBezTo>
                  <a:cubicBezTo>
                    <a:pt x="16" y="218"/>
                    <a:pt x="16" y="219"/>
                    <a:pt x="16" y="219"/>
                  </a:cubicBezTo>
                  <a:cubicBezTo>
                    <a:pt x="17" y="220"/>
                    <a:pt x="17" y="220"/>
                    <a:pt x="17" y="220"/>
                  </a:cubicBezTo>
                  <a:cubicBezTo>
                    <a:pt x="17" y="220"/>
                    <a:pt x="18" y="219"/>
                    <a:pt x="19" y="219"/>
                  </a:cubicBezTo>
                  <a:cubicBezTo>
                    <a:pt x="19" y="220"/>
                    <a:pt x="19" y="220"/>
                    <a:pt x="20" y="220"/>
                  </a:cubicBezTo>
                  <a:cubicBezTo>
                    <a:pt x="20" y="220"/>
                    <a:pt x="20" y="220"/>
                    <a:pt x="20" y="220"/>
                  </a:cubicBezTo>
                  <a:cubicBezTo>
                    <a:pt x="21" y="220"/>
                    <a:pt x="21" y="220"/>
                    <a:pt x="21" y="221"/>
                  </a:cubicBezTo>
                  <a:cubicBezTo>
                    <a:pt x="21" y="221"/>
                    <a:pt x="21" y="221"/>
                    <a:pt x="21" y="221"/>
                  </a:cubicBezTo>
                  <a:cubicBezTo>
                    <a:pt x="22" y="221"/>
                    <a:pt x="22" y="221"/>
                    <a:pt x="22" y="221"/>
                  </a:cubicBezTo>
                  <a:cubicBezTo>
                    <a:pt x="23" y="221"/>
                    <a:pt x="24" y="221"/>
                    <a:pt x="24" y="221"/>
                  </a:cubicBezTo>
                  <a:cubicBezTo>
                    <a:pt x="24" y="221"/>
                    <a:pt x="24" y="220"/>
                    <a:pt x="25" y="220"/>
                  </a:cubicBezTo>
                  <a:cubicBezTo>
                    <a:pt x="25" y="220"/>
                    <a:pt x="26" y="219"/>
                    <a:pt x="26" y="220"/>
                  </a:cubicBezTo>
                  <a:cubicBezTo>
                    <a:pt x="26" y="221"/>
                    <a:pt x="26" y="220"/>
                    <a:pt x="27" y="220"/>
                  </a:cubicBezTo>
                  <a:cubicBezTo>
                    <a:pt x="27" y="220"/>
                    <a:pt x="28" y="220"/>
                    <a:pt x="28" y="220"/>
                  </a:cubicBezTo>
                  <a:cubicBezTo>
                    <a:pt x="28" y="220"/>
                    <a:pt x="28" y="219"/>
                    <a:pt x="29" y="219"/>
                  </a:cubicBezTo>
                  <a:cubicBezTo>
                    <a:pt x="29" y="219"/>
                    <a:pt x="30" y="219"/>
                    <a:pt x="30" y="219"/>
                  </a:cubicBezTo>
                  <a:cubicBezTo>
                    <a:pt x="30" y="220"/>
                    <a:pt x="30" y="220"/>
                    <a:pt x="31" y="221"/>
                  </a:cubicBezTo>
                  <a:cubicBezTo>
                    <a:pt x="31" y="221"/>
                    <a:pt x="31" y="221"/>
                    <a:pt x="32" y="221"/>
                  </a:cubicBezTo>
                  <a:cubicBezTo>
                    <a:pt x="32" y="221"/>
                    <a:pt x="32" y="221"/>
                    <a:pt x="32" y="221"/>
                  </a:cubicBezTo>
                  <a:cubicBezTo>
                    <a:pt x="33" y="221"/>
                    <a:pt x="33" y="221"/>
                    <a:pt x="34" y="221"/>
                  </a:cubicBezTo>
                  <a:cubicBezTo>
                    <a:pt x="34" y="221"/>
                    <a:pt x="34" y="221"/>
                    <a:pt x="34" y="221"/>
                  </a:cubicBezTo>
                  <a:cubicBezTo>
                    <a:pt x="35" y="222"/>
                    <a:pt x="35" y="222"/>
                    <a:pt x="35" y="222"/>
                  </a:cubicBezTo>
                  <a:cubicBezTo>
                    <a:pt x="35" y="223"/>
                    <a:pt x="35" y="222"/>
                    <a:pt x="36" y="223"/>
                  </a:cubicBezTo>
                  <a:cubicBezTo>
                    <a:pt x="37" y="224"/>
                    <a:pt x="37" y="224"/>
                    <a:pt x="38" y="225"/>
                  </a:cubicBezTo>
                  <a:cubicBezTo>
                    <a:pt x="38" y="225"/>
                    <a:pt x="39" y="225"/>
                    <a:pt x="38" y="225"/>
                  </a:cubicBezTo>
                  <a:cubicBezTo>
                    <a:pt x="38" y="226"/>
                    <a:pt x="37" y="225"/>
                    <a:pt x="37" y="225"/>
                  </a:cubicBezTo>
                  <a:cubicBezTo>
                    <a:pt x="37" y="226"/>
                    <a:pt x="38" y="226"/>
                    <a:pt x="37" y="227"/>
                  </a:cubicBezTo>
                  <a:cubicBezTo>
                    <a:pt x="37" y="227"/>
                    <a:pt x="37" y="227"/>
                    <a:pt x="37" y="228"/>
                  </a:cubicBezTo>
                  <a:cubicBezTo>
                    <a:pt x="36" y="228"/>
                    <a:pt x="36" y="227"/>
                    <a:pt x="36" y="229"/>
                  </a:cubicBezTo>
                  <a:cubicBezTo>
                    <a:pt x="37" y="230"/>
                    <a:pt x="37" y="230"/>
                    <a:pt x="37" y="231"/>
                  </a:cubicBezTo>
                  <a:cubicBezTo>
                    <a:pt x="37" y="231"/>
                    <a:pt x="38" y="231"/>
                    <a:pt x="38" y="231"/>
                  </a:cubicBezTo>
                  <a:cubicBezTo>
                    <a:pt x="38" y="231"/>
                    <a:pt x="38" y="231"/>
                    <a:pt x="39" y="231"/>
                  </a:cubicBezTo>
                  <a:cubicBezTo>
                    <a:pt x="39" y="231"/>
                    <a:pt x="40" y="231"/>
                    <a:pt x="40" y="231"/>
                  </a:cubicBezTo>
                  <a:cubicBezTo>
                    <a:pt x="40" y="231"/>
                    <a:pt x="39" y="232"/>
                    <a:pt x="39" y="232"/>
                  </a:cubicBezTo>
                  <a:cubicBezTo>
                    <a:pt x="39" y="232"/>
                    <a:pt x="40" y="232"/>
                    <a:pt x="41" y="233"/>
                  </a:cubicBezTo>
                  <a:cubicBezTo>
                    <a:pt x="41" y="233"/>
                    <a:pt x="41" y="233"/>
                    <a:pt x="41" y="233"/>
                  </a:cubicBezTo>
                  <a:cubicBezTo>
                    <a:pt x="40" y="234"/>
                    <a:pt x="40" y="234"/>
                    <a:pt x="40" y="234"/>
                  </a:cubicBezTo>
                  <a:cubicBezTo>
                    <a:pt x="40" y="235"/>
                    <a:pt x="40" y="235"/>
                    <a:pt x="40" y="235"/>
                  </a:cubicBezTo>
                  <a:cubicBezTo>
                    <a:pt x="40" y="236"/>
                    <a:pt x="41" y="235"/>
                    <a:pt x="41" y="236"/>
                  </a:cubicBezTo>
                  <a:cubicBezTo>
                    <a:pt x="41" y="236"/>
                    <a:pt x="41" y="237"/>
                    <a:pt x="41" y="237"/>
                  </a:cubicBezTo>
                  <a:cubicBezTo>
                    <a:pt x="42" y="238"/>
                    <a:pt x="42" y="239"/>
                    <a:pt x="43" y="239"/>
                  </a:cubicBezTo>
                  <a:cubicBezTo>
                    <a:pt x="43" y="239"/>
                    <a:pt x="44" y="240"/>
                    <a:pt x="45" y="240"/>
                  </a:cubicBezTo>
                  <a:cubicBezTo>
                    <a:pt x="45" y="240"/>
                    <a:pt x="45" y="240"/>
                    <a:pt x="45" y="240"/>
                  </a:cubicBezTo>
                  <a:cubicBezTo>
                    <a:pt x="45" y="239"/>
                    <a:pt x="45" y="239"/>
                    <a:pt x="45" y="239"/>
                  </a:cubicBezTo>
                  <a:cubicBezTo>
                    <a:pt x="45" y="238"/>
                    <a:pt x="45" y="238"/>
                    <a:pt x="45" y="238"/>
                  </a:cubicBezTo>
                  <a:cubicBezTo>
                    <a:pt x="46" y="237"/>
                    <a:pt x="46" y="237"/>
                    <a:pt x="46" y="237"/>
                  </a:cubicBezTo>
                  <a:cubicBezTo>
                    <a:pt x="46" y="237"/>
                    <a:pt x="46" y="238"/>
                    <a:pt x="46" y="239"/>
                  </a:cubicBezTo>
                  <a:cubicBezTo>
                    <a:pt x="46" y="239"/>
                    <a:pt x="47" y="239"/>
                    <a:pt x="47" y="239"/>
                  </a:cubicBezTo>
                  <a:cubicBezTo>
                    <a:pt x="47" y="239"/>
                    <a:pt x="46" y="239"/>
                    <a:pt x="47" y="240"/>
                  </a:cubicBezTo>
                  <a:cubicBezTo>
                    <a:pt x="48" y="240"/>
                    <a:pt x="47" y="240"/>
                    <a:pt x="48" y="240"/>
                  </a:cubicBezTo>
                  <a:cubicBezTo>
                    <a:pt x="49" y="241"/>
                    <a:pt x="49" y="240"/>
                    <a:pt x="49" y="240"/>
                  </a:cubicBezTo>
                  <a:cubicBezTo>
                    <a:pt x="49" y="241"/>
                    <a:pt x="50" y="240"/>
                    <a:pt x="50" y="240"/>
                  </a:cubicBezTo>
                  <a:cubicBezTo>
                    <a:pt x="51" y="241"/>
                    <a:pt x="52" y="241"/>
                    <a:pt x="52" y="241"/>
                  </a:cubicBezTo>
                  <a:cubicBezTo>
                    <a:pt x="51" y="242"/>
                    <a:pt x="51" y="241"/>
                    <a:pt x="51" y="242"/>
                  </a:cubicBezTo>
                  <a:cubicBezTo>
                    <a:pt x="51" y="242"/>
                    <a:pt x="51" y="243"/>
                    <a:pt x="52" y="243"/>
                  </a:cubicBezTo>
                  <a:cubicBezTo>
                    <a:pt x="52" y="244"/>
                    <a:pt x="53" y="244"/>
                    <a:pt x="53" y="243"/>
                  </a:cubicBezTo>
                  <a:cubicBezTo>
                    <a:pt x="53" y="243"/>
                    <a:pt x="53" y="242"/>
                    <a:pt x="53" y="242"/>
                  </a:cubicBezTo>
                  <a:cubicBezTo>
                    <a:pt x="53" y="242"/>
                    <a:pt x="53" y="242"/>
                    <a:pt x="53" y="243"/>
                  </a:cubicBezTo>
                  <a:cubicBezTo>
                    <a:pt x="54" y="244"/>
                    <a:pt x="53" y="243"/>
                    <a:pt x="54" y="244"/>
                  </a:cubicBezTo>
                  <a:cubicBezTo>
                    <a:pt x="55" y="244"/>
                    <a:pt x="55" y="244"/>
                    <a:pt x="55" y="244"/>
                  </a:cubicBezTo>
                  <a:cubicBezTo>
                    <a:pt x="55" y="244"/>
                    <a:pt x="55" y="244"/>
                    <a:pt x="56" y="243"/>
                  </a:cubicBezTo>
                  <a:cubicBezTo>
                    <a:pt x="56" y="243"/>
                    <a:pt x="55" y="242"/>
                    <a:pt x="56" y="242"/>
                  </a:cubicBezTo>
                  <a:cubicBezTo>
                    <a:pt x="56" y="242"/>
                    <a:pt x="57" y="242"/>
                    <a:pt x="57" y="242"/>
                  </a:cubicBezTo>
                  <a:cubicBezTo>
                    <a:pt x="58" y="243"/>
                    <a:pt x="58" y="242"/>
                    <a:pt x="58" y="243"/>
                  </a:cubicBezTo>
                  <a:cubicBezTo>
                    <a:pt x="58" y="243"/>
                    <a:pt x="57" y="243"/>
                    <a:pt x="57" y="244"/>
                  </a:cubicBezTo>
                  <a:cubicBezTo>
                    <a:pt x="57" y="245"/>
                    <a:pt x="57" y="246"/>
                    <a:pt x="57" y="246"/>
                  </a:cubicBezTo>
                  <a:cubicBezTo>
                    <a:pt x="57" y="246"/>
                    <a:pt x="57" y="245"/>
                    <a:pt x="57" y="246"/>
                  </a:cubicBezTo>
                  <a:cubicBezTo>
                    <a:pt x="58" y="247"/>
                    <a:pt x="58" y="247"/>
                    <a:pt x="57" y="247"/>
                  </a:cubicBezTo>
                  <a:cubicBezTo>
                    <a:pt x="57" y="247"/>
                    <a:pt x="56" y="247"/>
                    <a:pt x="57" y="247"/>
                  </a:cubicBezTo>
                  <a:cubicBezTo>
                    <a:pt x="57" y="248"/>
                    <a:pt x="57" y="248"/>
                    <a:pt x="57" y="249"/>
                  </a:cubicBezTo>
                  <a:cubicBezTo>
                    <a:pt x="57" y="250"/>
                    <a:pt x="58" y="250"/>
                    <a:pt x="58" y="250"/>
                  </a:cubicBezTo>
                  <a:cubicBezTo>
                    <a:pt x="58" y="250"/>
                    <a:pt x="58" y="251"/>
                    <a:pt x="58" y="251"/>
                  </a:cubicBezTo>
                  <a:cubicBezTo>
                    <a:pt x="58" y="252"/>
                    <a:pt x="58" y="252"/>
                    <a:pt x="59" y="252"/>
                  </a:cubicBezTo>
                  <a:cubicBezTo>
                    <a:pt x="59" y="253"/>
                    <a:pt x="59" y="253"/>
                    <a:pt x="60" y="254"/>
                  </a:cubicBezTo>
                  <a:cubicBezTo>
                    <a:pt x="60" y="254"/>
                    <a:pt x="61" y="254"/>
                    <a:pt x="61" y="254"/>
                  </a:cubicBezTo>
                  <a:cubicBezTo>
                    <a:pt x="60" y="255"/>
                    <a:pt x="60" y="255"/>
                    <a:pt x="60" y="255"/>
                  </a:cubicBezTo>
                  <a:cubicBezTo>
                    <a:pt x="60" y="256"/>
                    <a:pt x="59" y="255"/>
                    <a:pt x="59" y="256"/>
                  </a:cubicBezTo>
                  <a:cubicBezTo>
                    <a:pt x="59" y="257"/>
                    <a:pt x="59" y="257"/>
                    <a:pt x="59" y="257"/>
                  </a:cubicBezTo>
                  <a:cubicBezTo>
                    <a:pt x="59" y="258"/>
                    <a:pt x="60" y="258"/>
                    <a:pt x="60" y="258"/>
                  </a:cubicBezTo>
                  <a:cubicBezTo>
                    <a:pt x="59" y="258"/>
                    <a:pt x="59" y="258"/>
                    <a:pt x="59" y="258"/>
                  </a:cubicBezTo>
                  <a:cubicBezTo>
                    <a:pt x="59" y="258"/>
                    <a:pt x="59" y="259"/>
                    <a:pt x="59" y="260"/>
                  </a:cubicBezTo>
                  <a:cubicBezTo>
                    <a:pt x="59" y="260"/>
                    <a:pt x="59" y="260"/>
                    <a:pt x="59" y="260"/>
                  </a:cubicBezTo>
                  <a:cubicBezTo>
                    <a:pt x="59" y="260"/>
                    <a:pt x="58" y="260"/>
                    <a:pt x="58" y="261"/>
                  </a:cubicBezTo>
                  <a:cubicBezTo>
                    <a:pt x="58" y="261"/>
                    <a:pt x="58" y="261"/>
                    <a:pt x="58" y="262"/>
                  </a:cubicBezTo>
                  <a:cubicBezTo>
                    <a:pt x="58" y="263"/>
                    <a:pt x="58" y="263"/>
                    <a:pt x="57" y="263"/>
                  </a:cubicBezTo>
                  <a:cubicBezTo>
                    <a:pt x="57" y="263"/>
                    <a:pt x="57" y="262"/>
                    <a:pt x="57" y="263"/>
                  </a:cubicBezTo>
                  <a:cubicBezTo>
                    <a:pt x="57" y="264"/>
                    <a:pt x="57" y="265"/>
                    <a:pt x="57" y="265"/>
                  </a:cubicBezTo>
                  <a:cubicBezTo>
                    <a:pt x="58" y="265"/>
                    <a:pt x="59" y="265"/>
                    <a:pt x="59" y="265"/>
                  </a:cubicBezTo>
                  <a:cubicBezTo>
                    <a:pt x="59" y="266"/>
                    <a:pt x="60" y="266"/>
                    <a:pt x="60" y="266"/>
                  </a:cubicBezTo>
                  <a:cubicBezTo>
                    <a:pt x="60" y="266"/>
                    <a:pt x="61" y="265"/>
                    <a:pt x="61" y="266"/>
                  </a:cubicBezTo>
                  <a:cubicBezTo>
                    <a:pt x="60" y="267"/>
                    <a:pt x="60" y="267"/>
                    <a:pt x="60" y="268"/>
                  </a:cubicBezTo>
                  <a:cubicBezTo>
                    <a:pt x="60" y="268"/>
                    <a:pt x="60" y="269"/>
                    <a:pt x="60" y="269"/>
                  </a:cubicBezTo>
                  <a:cubicBezTo>
                    <a:pt x="60" y="270"/>
                    <a:pt x="60" y="269"/>
                    <a:pt x="60" y="270"/>
                  </a:cubicBezTo>
                  <a:cubicBezTo>
                    <a:pt x="59" y="270"/>
                    <a:pt x="59" y="270"/>
                    <a:pt x="59" y="271"/>
                  </a:cubicBezTo>
                  <a:cubicBezTo>
                    <a:pt x="58" y="271"/>
                    <a:pt x="58" y="271"/>
                    <a:pt x="58" y="271"/>
                  </a:cubicBezTo>
                  <a:cubicBezTo>
                    <a:pt x="58" y="270"/>
                    <a:pt x="58" y="270"/>
                    <a:pt x="58" y="270"/>
                  </a:cubicBezTo>
                  <a:cubicBezTo>
                    <a:pt x="58" y="270"/>
                    <a:pt x="58" y="269"/>
                    <a:pt x="57" y="270"/>
                  </a:cubicBezTo>
                  <a:cubicBezTo>
                    <a:pt x="56" y="270"/>
                    <a:pt x="56" y="270"/>
                    <a:pt x="56" y="270"/>
                  </a:cubicBezTo>
                  <a:cubicBezTo>
                    <a:pt x="55" y="270"/>
                    <a:pt x="55" y="269"/>
                    <a:pt x="55" y="270"/>
                  </a:cubicBezTo>
                  <a:cubicBezTo>
                    <a:pt x="55" y="271"/>
                    <a:pt x="55" y="272"/>
                    <a:pt x="55" y="272"/>
                  </a:cubicBezTo>
                  <a:cubicBezTo>
                    <a:pt x="55" y="272"/>
                    <a:pt x="56" y="272"/>
                    <a:pt x="56" y="272"/>
                  </a:cubicBezTo>
                  <a:cubicBezTo>
                    <a:pt x="56" y="273"/>
                    <a:pt x="56" y="273"/>
                    <a:pt x="56" y="273"/>
                  </a:cubicBezTo>
                  <a:cubicBezTo>
                    <a:pt x="55" y="274"/>
                    <a:pt x="55" y="273"/>
                    <a:pt x="55" y="274"/>
                  </a:cubicBezTo>
                  <a:cubicBezTo>
                    <a:pt x="55" y="275"/>
                    <a:pt x="55" y="274"/>
                    <a:pt x="55" y="275"/>
                  </a:cubicBezTo>
                  <a:cubicBezTo>
                    <a:pt x="55" y="276"/>
                    <a:pt x="55" y="276"/>
                    <a:pt x="55" y="277"/>
                  </a:cubicBezTo>
                  <a:cubicBezTo>
                    <a:pt x="55" y="278"/>
                    <a:pt x="55" y="277"/>
                    <a:pt x="54" y="278"/>
                  </a:cubicBezTo>
                  <a:cubicBezTo>
                    <a:pt x="54" y="279"/>
                    <a:pt x="53" y="280"/>
                    <a:pt x="53" y="279"/>
                  </a:cubicBezTo>
                  <a:cubicBezTo>
                    <a:pt x="53" y="279"/>
                    <a:pt x="53" y="278"/>
                    <a:pt x="52" y="279"/>
                  </a:cubicBezTo>
                  <a:cubicBezTo>
                    <a:pt x="51" y="280"/>
                    <a:pt x="51" y="281"/>
                    <a:pt x="51" y="281"/>
                  </a:cubicBezTo>
                  <a:cubicBezTo>
                    <a:pt x="51" y="281"/>
                    <a:pt x="51" y="281"/>
                    <a:pt x="51" y="282"/>
                  </a:cubicBezTo>
                  <a:cubicBezTo>
                    <a:pt x="52" y="282"/>
                    <a:pt x="51" y="283"/>
                    <a:pt x="51" y="283"/>
                  </a:cubicBezTo>
                  <a:cubicBezTo>
                    <a:pt x="51" y="283"/>
                    <a:pt x="52" y="285"/>
                    <a:pt x="52" y="285"/>
                  </a:cubicBezTo>
                  <a:cubicBezTo>
                    <a:pt x="52" y="285"/>
                    <a:pt x="51" y="285"/>
                    <a:pt x="51" y="286"/>
                  </a:cubicBezTo>
                  <a:cubicBezTo>
                    <a:pt x="51" y="286"/>
                    <a:pt x="51" y="286"/>
                    <a:pt x="52" y="286"/>
                  </a:cubicBezTo>
                  <a:cubicBezTo>
                    <a:pt x="52" y="286"/>
                    <a:pt x="53" y="286"/>
                    <a:pt x="53" y="287"/>
                  </a:cubicBezTo>
                  <a:cubicBezTo>
                    <a:pt x="53" y="288"/>
                    <a:pt x="53" y="288"/>
                    <a:pt x="52" y="288"/>
                  </a:cubicBezTo>
                  <a:cubicBezTo>
                    <a:pt x="52" y="288"/>
                    <a:pt x="51" y="288"/>
                    <a:pt x="51" y="288"/>
                  </a:cubicBezTo>
                  <a:cubicBezTo>
                    <a:pt x="51" y="288"/>
                    <a:pt x="50" y="288"/>
                    <a:pt x="50" y="289"/>
                  </a:cubicBezTo>
                  <a:cubicBezTo>
                    <a:pt x="49" y="289"/>
                    <a:pt x="48" y="290"/>
                    <a:pt x="49" y="290"/>
                  </a:cubicBezTo>
                  <a:cubicBezTo>
                    <a:pt x="50" y="291"/>
                    <a:pt x="50" y="291"/>
                    <a:pt x="50" y="291"/>
                  </a:cubicBezTo>
                  <a:cubicBezTo>
                    <a:pt x="50" y="292"/>
                    <a:pt x="50" y="292"/>
                    <a:pt x="50" y="293"/>
                  </a:cubicBezTo>
                  <a:cubicBezTo>
                    <a:pt x="50" y="293"/>
                    <a:pt x="50" y="293"/>
                    <a:pt x="50" y="293"/>
                  </a:cubicBezTo>
                  <a:cubicBezTo>
                    <a:pt x="50" y="293"/>
                    <a:pt x="51" y="293"/>
                    <a:pt x="50" y="294"/>
                  </a:cubicBezTo>
                  <a:cubicBezTo>
                    <a:pt x="50" y="295"/>
                    <a:pt x="51" y="295"/>
                    <a:pt x="51" y="295"/>
                  </a:cubicBezTo>
                  <a:cubicBezTo>
                    <a:pt x="51" y="295"/>
                    <a:pt x="51" y="295"/>
                    <a:pt x="51" y="296"/>
                  </a:cubicBezTo>
                  <a:cubicBezTo>
                    <a:pt x="51" y="297"/>
                    <a:pt x="50" y="296"/>
                    <a:pt x="50" y="297"/>
                  </a:cubicBezTo>
                  <a:cubicBezTo>
                    <a:pt x="51" y="298"/>
                    <a:pt x="51" y="298"/>
                    <a:pt x="51" y="298"/>
                  </a:cubicBezTo>
                  <a:cubicBezTo>
                    <a:pt x="51" y="299"/>
                    <a:pt x="52" y="299"/>
                    <a:pt x="51" y="300"/>
                  </a:cubicBezTo>
                  <a:cubicBezTo>
                    <a:pt x="50" y="300"/>
                    <a:pt x="50" y="300"/>
                    <a:pt x="50" y="300"/>
                  </a:cubicBezTo>
                  <a:cubicBezTo>
                    <a:pt x="51" y="301"/>
                    <a:pt x="51" y="300"/>
                    <a:pt x="51" y="301"/>
                  </a:cubicBezTo>
                  <a:cubicBezTo>
                    <a:pt x="51" y="301"/>
                    <a:pt x="51" y="301"/>
                    <a:pt x="51" y="302"/>
                  </a:cubicBezTo>
                  <a:cubicBezTo>
                    <a:pt x="51" y="302"/>
                    <a:pt x="52" y="302"/>
                    <a:pt x="52" y="302"/>
                  </a:cubicBezTo>
                  <a:cubicBezTo>
                    <a:pt x="52" y="303"/>
                    <a:pt x="53" y="303"/>
                    <a:pt x="52" y="304"/>
                  </a:cubicBezTo>
                  <a:cubicBezTo>
                    <a:pt x="51" y="304"/>
                    <a:pt x="50" y="304"/>
                    <a:pt x="51" y="305"/>
                  </a:cubicBezTo>
                  <a:cubicBezTo>
                    <a:pt x="52" y="306"/>
                    <a:pt x="52" y="306"/>
                    <a:pt x="52" y="307"/>
                  </a:cubicBezTo>
                  <a:cubicBezTo>
                    <a:pt x="51" y="307"/>
                    <a:pt x="50" y="307"/>
                    <a:pt x="51" y="308"/>
                  </a:cubicBezTo>
                  <a:cubicBezTo>
                    <a:pt x="52" y="308"/>
                    <a:pt x="52" y="308"/>
                    <a:pt x="52" y="309"/>
                  </a:cubicBezTo>
                  <a:cubicBezTo>
                    <a:pt x="52" y="309"/>
                    <a:pt x="52" y="310"/>
                    <a:pt x="52" y="310"/>
                  </a:cubicBezTo>
                  <a:cubicBezTo>
                    <a:pt x="51" y="310"/>
                    <a:pt x="51" y="310"/>
                    <a:pt x="51" y="311"/>
                  </a:cubicBezTo>
                  <a:cubicBezTo>
                    <a:pt x="52" y="312"/>
                    <a:pt x="52" y="311"/>
                    <a:pt x="52" y="312"/>
                  </a:cubicBezTo>
                  <a:cubicBezTo>
                    <a:pt x="52" y="312"/>
                    <a:pt x="52" y="313"/>
                    <a:pt x="52" y="313"/>
                  </a:cubicBezTo>
                  <a:cubicBezTo>
                    <a:pt x="51" y="314"/>
                    <a:pt x="50" y="314"/>
                    <a:pt x="51" y="314"/>
                  </a:cubicBezTo>
                  <a:cubicBezTo>
                    <a:pt x="52" y="315"/>
                    <a:pt x="53" y="316"/>
                    <a:pt x="53" y="316"/>
                  </a:cubicBezTo>
                  <a:cubicBezTo>
                    <a:pt x="53" y="317"/>
                    <a:pt x="53" y="317"/>
                    <a:pt x="53" y="317"/>
                  </a:cubicBezTo>
                  <a:cubicBezTo>
                    <a:pt x="53" y="318"/>
                    <a:pt x="53" y="318"/>
                    <a:pt x="53" y="318"/>
                  </a:cubicBezTo>
                  <a:cubicBezTo>
                    <a:pt x="53" y="318"/>
                    <a:pt x="54" y="316"/>
                    <a:pt x="54" y="316"/>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21" name="Freeform 221"/>
            <p:cNvSpPr>
              <a:spLocks/>
            </p:cNvSpPr>
            <p:nvPr/>
          </p:nvSpPr>
          <p:spPr bwMode="auto">
            <a:xfrm>
              <a:off x="7231063" y="3255963"/>
              <a:ext cx="11113" cy="4763"/>
            </a:xfrm>
            <a:custGeom>
              <a:avLst/>
              <a:gdLst>
                <a:gd name="T0" fmla="*/ 0 w 8"/>
                <a:gd name="T1" fmla="*/ 2 h 4"/>
                <a:gd name="T2" fmla="*/ 1 w 8"/>
                <a:gd name="T3" fmla="*/ 1 h 4"/>
                <a:gd name="T4" fmla="*/ 1 w 8"/>
                <a:gd name="T5" fmla="*/ 1 h 4"/>
                <a:gd name="T6" fmla="*/ 2 w 8"/>
                <a:gd name="T7" fmla="*/ 0 h 4"/>
                <a:gd name="T8" fmla="*/ 3 w 8"/>
                <a:gd name="T9" fmla="*/ 1 h 4"/>
                <a:gd name="T10" fmla="*/ 4 w 8"/>
                <a:gd name="T11" fmla="*/ 1 h 4"/>
                <a:gd name="T12" fmla="*/ 4 w 8"/>
                <a:gd name="T13" fmla="*/ 1 h 4"/>
                <a:gd name="T14" fmla="*/ 4 w 8"/>
                <a:gd name="T15" fmla="*/ 2 h 4"/>
                <a:gd name="T16" fmla="*/ 6 w 8"/>
                <a:gd name="T17" fmla="*/ 2 h 4"/>
                <a:gd name="T18" fmla="*/ 8 w 8"/>
                <a:gd name="T19" fmla="*/ 2 h 4"/>
                <a:gd name="T20" fmla="*/ 8 w 8"/>
                <a:gd name="T21" fmla="*/ 3 h 4"/>
                <a:gd name="T22" fmla="*/ 8 w 8"/>
                <a:gd name="T23" fmla="*/ 4 h 4"/>
                <a:gd name="T24" fmla="*/ 8 w 8"/>
                <a:gd name="T25" fmla="*/ 4 h 4"/>
                <a:gd name="T26" fmla="*/ 6 w 8"/>
                <a:gd name="T27" fmla="*/ 3 h 4"/>
                <a:gd name="T28" fmla="*/ 4 w 8"/>
                <a:gd name="T29" fmla="*/ 3 h 4"/>
                <a:gd name="T30" fmla="*/ 3 w 8"/>
                <a:gd name="T31" fmla="*/ 3 h 4"/>
                <a:gd name="T32" fmla="*/ 0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2"/>
                  </a:moveTo>
                  <a:cubicBezTo>
                    <a:pt x="0" y="2"/>
                    <a:pt x="0" y="1"/>
                    <a:pt x="1" y="1"/>
                  </a:cubicBezTo>
                  <a:cubicBezTo>
                    <a:pt x="1" y="1"/>
                    <a:pt x="1" y="1"/>
                    <a:pt x="1" y="1"/>
                  </a:cubicBezTo>
                  <a:cubicBezTo>
                    <a:pt x="1" y="1"/>
                    <a:pt x="1" y="0"/>
                    <a:pt x="2" y="0"/>
                  </a:cubicBezTo>
                  <a:cubicBezTo>
                    <a:pt x="2" y="0"/>
                    <a:pt x="2" y="0"/>
                    <a:pt x="3" y="1"/>
                  </a:cubicBezTo>
                  <a:cubicBezTo>
                    <a:pt x="3" y="1"/>
                    <a:pt x="4" y="1"/>
                    <a:pt x="4" y="1"/>
                  </a:cubicBezTo>
                  <a:cubicBezTo>
                    <a:pt x="4" y="1"/>
                    <a:pt x="4" y="1"/>
                    <a:pt x="4" y="1"/>
                  </a:cubicBezTo>
                  <a:cubicBezTo>
                    <a:pt x="4" y="2"/>
                    <a:pt x="4" y="2"/>
                    <a:pt x="4" y="2"/>
                  </a:cubicBezTo>
                  <a:cubicBezTo>
                    <a:pt x="5" y="2"/>
                    <a:pt x="5" y="2"/>
                    <a:pt x="6" y="2"/>
                  </a:cubicBezTo>
                  <a:cubicBezTo>
                    <a:pt x="6" y="2"/>
                    <a:pt x="8" y="2"/>
                    <a:pt x="8" y="2"/>
                  </a:cubicBezTo>
                  <a:cubicBezTo>
                    <a:pt x="8" y="3"/>
                    <a:pt x="8" y="3"/>
                    <a:pt x="8" y="3"/>
                  </a:cubicBezTo>
                  <a:cubicBezTo>
                    <a:pt x="8" y="4"/>
                    <a:pt x="8" y="4"/>
                    <a:pt x="8" y="4"/>
                  </a:cubicBezTo>
                  <a:cubicBezTo>
                    <a:pt x="8" y="4"/>
                    <a:pt x="8" y="4"/>
                    <a:pt x="8" y="4"/>
                  </a:cubicBezTo>
                  <a:cubicBezTo>
                    <a:pt x="7" y="4"/>
                    <a:pt x="7" y="3"/>
                    <a:pt x="6" y="3"/>
                  </a:cubicBezTo>
                  <a:cubicBezTo>
                    <a:pt x="5" y="3"/>
                    <a:pt x="4" y="3"/>
                    <a:pt x="4" y="3"/>
                  </a:cubicBezTo>
                  <a:cubicBezTo>
                    <a:pt x="3" y="3"/>
                    <a:pt x="3" y="3"/>
                    <a:pt x="3" y="3"/>
                  </a:cubicBezTo>
                  <a:cubicBezTo>
                    <a:pt x="2" y="2"/>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22" name="Freeform 222"/>
            <p:cNvSpPr>
              <a:spLocks/>
            </p:cNvSpPr>
            <p:nvPr/>
          </p:nvSpPr>
          <p:spPr bwMode="auto">
            <a:xfrm>
              <a:off x="6665913" y="3021013"/>
              <a:ext cx="284163" cy="293688"/>
            </a:xfrm>
            <a:custGeom>
              <a:avLst/>
              <a:gdLst>
                <a:gd name="T0" fmla="*/ 7 w 202"/>
                <a:gd name="T1" fmla="*/ 73 h 209"/>
                <a:gd name="T2" fmla="*/ 12 w 202"/>
                <a:gd name="T3" fmla="*/ 65 h 209"/>
                <a:gd name="T4" fmla="*/ 27 w 202"/>
                <a:gd name="T5" fmla="*/ 52 h 209"/>
                <a:gd name="T6" fmla="*/ 36 w 202"/>
                <a:gd name="T7" fmla="*/ 44 h 209"/>
                <a:gd name="T8" fmla="*/ 48 w 202"/>
                <a:gd name="T9" fmla="*/ 20 h 209"/>
                <a:gd name="T10" fmla="*/ 58 w 202"/>
                <a:gd name="T11" fmla="*/ 15 h 209"/>
                <a:gd name="T12" fmla="*/ 59 w 202"/>
                <a:gd name="T13" fmla="*/ 4 h 209"/>
                <a:gd name="T14" fmla="*/ 70 w 202"/>
                <a:gd name="T15" fmla="*/ 4 h 209"/>
                <a:gd name="T16" fmla="*/ 84 w 202"/>
                <a:gd name="T17" fmla="*/ 2 h 209"/>
                <a:gd name="T18" fmla="*/ 89 w 202"/>
                <a:gd name="T19" fmla="*/ 3 h 209"/>
                <a:gd name="T20" fmla="*/ 95 w 202"/>
                <a:gd name="T21" fmla="*/ 8 h 209"/>
                <a:gd name="T22" fmla="*/ 97 w 202"/>
                <a:gd name="T23" fmla="*/ 15 h 209"/>
                <a:gd name="T24" fmla="*/ 102 w 202"/>
                <a:gd name="T25" fmla="*/ 25 h 209"/>
                <a:gd name="T26" fmla="*/ 103 w 202"/>
                <a:gd name="T27" fmla="*/ 37 h 209"/>
                <a:gd name="T28" fmla="*/ 102 w 202"/>
                <a:gd name="T29" fmla="*/ 52 h 209"/>
                <a:gd name="T30" fmla="*/ 106 w 202"/>
                <a:gd name="T31" fmla="*/ 56 h 209"/>
                <a:gd name="T32" fmla="*/ 113 w 202"/>
                <a:gd name="T33" fmla="*/ 63 h 209"/>
                <a:gd name="T34" fmla="*/ 122 w 202"/>
                <a:gd name="T35" fmla="*/ 65 h 209"/>
                <a:gd name="T36" fmla="*/ 130 w 202"/>
                <a:gd name="T37" fmla="*/ 58 h 209"/>
                <a:gd name="T38" fmla="*/ 136 w 202"/>
                <a:gd name="T39" fmla="*/ 49 h 209"/>
                <a:gd name="T40" fmla="*/ 143 w 202"/>
                <a:gd name="T41" fmla="*/ 46 h 209"/>
                <a:gd name="T42" fmla="*/ 151 w 202"/>
                <a:gd name="T43" fmla="*/ 60 h 209"/>
                <a:gd name="T44" fmla="*/ 156 w 202"/>
                <a:gd name="T45" fmla="*/ 71 h 209"/>
                <a:gd name="T46" fmla="*/ 155 w 202"/>
                <a:gd name="T47" fmla="*/ 78 h 209"/>
                <a:gd name="T48" fmla="*/ 154 w 202"/>
                <a:gd name="T49" fmla="*/ 87 h 209"/>
                <a:gd name="T50" fmla="*/ 148 w 202"/>
                <a:gd name="T51" fmla="*/ 94 h 209"/>
                <a:gd name="T52" fmla="*/ 143 w 202"/>
                <a:gd name="T53" fmla="*/ 98 h 209"/>
                <a:gd name="T54" fmla="*/ 147 w 202"/>
                <a:gd name="T55" fmla="*/ 104 h 209"/>
                <a:gd name="T56" fmla="*/ 150 w 202"/>
                <a:gd name="T57" fmla="*/ 108 h 209"/>
                <a:gd name="T58" fmla="*/ 158 w 202"/>
                <a:gd name="T59" fmla="*/ 111 h 209"/>
                <a:gd name="T60" fmla="*/ 168 w 202"/>
                <a:gd name="T61" fmla="*/ 111 h 209"/>
                <a:gd name="T62" fmla="*/ 177 w 202"/>
                <a:gd name="T63" fmla="*/ 114 h 209"/>
                <a:gd name="T64" fmla="*/ 181 w 202"/>
                <a:gd name="T65" fmla="*/ 122 h 209"/>
                <a:gd name="T66" fmla="*/ 186 w 202"/>
                <a:gd name="T67" fmla="*/ 131 h 209"/>
                <a:gd name="T68" fmla="*/ 193 w 202"/>
                <a:gd name="T69" fmla="*/ 132 h 209"/>
                <a:gd name="T70" fmla="*/ 198 w 202"/>
                <a:gd name="T71" fmla="*/ 133 h 209"/>
                <a:gd name="T72" fmla="*/ 200 w 202"/>
                <a:gd name="T73" fmla="*/ 143 h 209"/>
                <a:gd name="T74" fmla="*/ 199 w 202"/>
                <a:gd name="T75" fmla="*/ 152 h 209"/>
                <a:gd name="T76" fmla="*/ 201 w 202"/>
                <a:gd name="T77" fmla="*/ 161 h 209"/>
                <a:gd name="T78" fmla="*/ 196 w 202"/>
                <a:gd name="T79" fmla="*/ 165 h 209"/>
                <a:gd name="T80" fmla="*/ 192 w 202"/>
                <a:gd name="T81" fmla="*/ 177 h 209"/>
                <a:gd name="T82" fmla="*/ 191 w 202"/>
                <a:gd name="T83" fmla="*/ 185 h 209"/>
                <a:gd name="T84" fmla="*/ 193 w 202"/>
                <a:gd name="T85" fmla="*/ 195 h 209"/>
                <a:gd name="T86" fmla="*/ 194 w 202"/>
                <a:gd name="T87" fmla="*/ 207 h 209"/>
                <a:gd name="T88" fmla="*/ 181 w 202"/>
                <a:gd name="T89" fmla="*/ 205 h 209"/>
                <a:gd name="T90" fmla="*/ 164 w 202"/>
                <a:gd name="T91" fmla="*/ 197 h 209"/>
                <a:gd name="T92" fmla="*/ 144 w 202"/>
                <a:gd name="T93" fmla="*/ 188 h 209"/>
                <a:gd name="T94" fmla="*/ 128 w 202"/>
                <a:gd name="T95" fmla="*/ 179 h 209"/>
                <a:gd name="T96" fmla="*/ 114 w 202"/>
                <a:gd name="T97" fmla="*/ 173 h 209"/>
                <a:gd name="T98" fmla="*/ 100 w 202"/>
                <a:gd name="T99" fmla="*/ 162 h 209"/>
                <a:gd name="T100" fmla="*/ 90 w 202"/>
                <a:gd name="T101" fmla="*/ 149 h 209"/>
                <a:gd name="T102" fmla="*/ 72 w 202"/>
                <a:gd name="T103" fmla="*/ 135 h 209"/>
                <a:gd name="T104" fmla="*/ 59 w 202"/>
                <a:gd name="T105" fmla="*/ 123 h 209"/>
                <a:gd name="T106" fmla="*/ 41 w 202"/>
                <a:gd name="T107" fmla="*/ 115 h 209"/>
                <a:gd name="T108" fmla="*/ 29 w 202"/>
                <a:gd name="T109" fmla="*/ 103 h 209"/>
                <a:gd name="T110" fmla="*/ 11 w 202"/>
                <a:gd name="T111" fmla="*/ 94 h 209"/>
                <a:gd name="T112" fmla="*/ 13 w 202"/>
                <a:gd name="T113" fmla="*/ 93 h 209"/>
                <a:gd name="T114" fmla="*/ 12 w 202"/>
                <a:gd name="T115" fmla="*/ 87 h 209"/>
                <a:gd name="T116" fmla="*/ 4 w 202"/>
                <a:gd name="T117" fmla="*/ 8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209">
                  <a:moveTo>
                    <a:pt x="0" y="81"/>
                  </a:moveTo>
                  <a:cubicBezTo>
                    <a:pt x="2" y="80"/>
                    <a:pt x="2" y="80"/>
                    <a:pt x="2" y="80"/>
                  </a:cubicBezTo>
                  <a:cubicBezTo>
                    <a:pt x="3" y="80"/>
                    <a:pt x="3" y="80"/>
                    <a:pt x="3" y="80"/>
                  </a:cubicBezTo>
                  <a:cubicBezTo>
                    <a:pt x="3" y="80"/>
                    <a:pt x="3" y="79"/>
                    <a:pt x="3" y="79"/>
                  </a:cubicBezTo>
                  <a:cubicBezTo>
                    <a:pt x="3" y="78"/>
                    <a:pt x="3" y="79"/>
                    <a:pt x="4" y="79"/>
                  </a:cubicBezTo>
                  <a:cubicBezTo>
                    <a:pt x="5" y="78"/>
                    <a:pt x="4" y="78"/>
                    <a:pt x="4" y="77"/>
                  </a:cubicBezTo>
                  <a:cubicBezTo>
                    <a:pt x="4" y="77"/>
                    <a:pt x="5" y="77"/>
                    <a:pt x="5" y="77"/>
                  </a:cubicBezTo>
                  <a:cubicBezTo>
                    <a:pt x="6" y="76"/>
                    <a:pt x="6" y="76"/>
                    <a:pt x="6" y="76"/>
                  </a:cubicBezTo>
                  <a:cubicBezTo>
                    <a:pt x="7" y="75"/>
                    <a:pt x="6" y="75"/>
                    <a:pt x="6" y="74"/>
                  </a:cubicBezTo>
                  <a:cubicBezTo>
                    <a:pt x="6" y="73"/>
                    <a:pt x="7" y="73"/>
                    <a:pt x="7" y="73"/>
                  </a:cubicBezTo>
                  <a:cubicBezTo>
                    <a:pt x="8" y="73"/>
                    <a:pt x="8" y="73"/>
                    <a:pt x="8" y="73"/>
                  </a:cubicBezTo>
                  <a:cubicBezTo>
                    <a:pt x="8" y="73"/>
                    <a:pt x="8" y="72"/>
                    <a:pt x="8" y="72"/>
                  </a:cubicBezTo>
                  <a:cubicBezTo>
                    <a:pt x="7" y="71"/>
                    <a:pt x="7" y="71"/>
                    <a:pt x="7" y="70"/>
                  </a:cubicBezTo>
                  <a:cubicBezTo>
                    <a:pt x="7" y="70"/>
                    <a:pt x="7" y="70"/>
                    <a:pt x="8" y="69"/>
                  </a:cubicBezTo>
                  <a:cubicBezTo>
                    <a:pt x="8" y="69"/>
                    <a:pt x="8" y="69"/>
                    <a:pt x="9" y="68"/>
                  </a:cubicBezTo>
                  <a:cubicBezTo>
                    <a:pt x="9" y="68"/>
                    <a:pt x="9" y="67"/>
                    <a:pt x="9" y="67"/>
                  </a:cubicBezTo>
                  <a:cubicBezTo>
                    <a:pt x="9" y="66"/>
                    <a:pt x="9" y="67"/>
                    <a:pt x="9" y="67"/>
                  </a:cubicBezTo>
                  <a:cubicBezTo>
                    <a:pt x="9" y="67"/>
                    <a:pt x="10" y="67"/>
                    <a:pt x="11" y="66"/>
                  </a:cubicBezTo>
                  <a:cubicBezTo>
                    <a:pt x="11" y="65"/>
                    <a:pt x="11" y="65"/>
                    <a:pt x="11" y="65"/>
                  </a:cubicBezTo>
                  <a:cubicBezTo>
                    <a:pt x="12" y="65"/>
                    <a:pt x="12" y="65"/>
                    <a:pt x="12" y="65"/>
                  </a:cubicBezTo>
                  <a:cubicBezTo>
                    <a:pt x="13" y="65"/>
                    <a:pt x="13" y="65"/>
                    <a:pt x="14" y="64"/>
                  </a:cubicBezTo>
                  <a:cubicBezTo>
                    <a:pt x="14" y="64"/>
                    <a:pt x="14" y="64"/>
                    <a:pt x="15" y="63"/>
                  </a:cubicBezTo>
                  <a:cubicBezTo>
                    <a:pt x="16" y="62"/>
                    <a:pt x="15" y="62"/>
                    <a:pt x="15" y="61"/>
                  </a:cubicBezTo>
                  <a:cubicBezTo>
                    <a:pt x="15" y="61"/>
                    <a:pt x="16" y="61"/>
                    <a:pt x="17" y="60"/>
                  </a:cubicBezTo>
                  <a:cubicBezTo>
                    <a:pt x="17" y="60"/>
                    <a:pt x="18" y="59"/>
                    <a:pt x="19" y="59"/>
                  </a:cubicBezTo>
                  <a:cubicBezTo>
                    <a:pt x="19" y="58"/>
                    <a:pt x="19" y="58"/>
                    <a:pt x="19" y="58"/>
                  </a:cubicBezTo>
                  <a:cubicBezTo>
                    <a:pt x="19" y="58"/>
                    <a:pt x="22" y="56"/>
                    <a:pt x="22" y="55"/>
                  </a:cubicBezTo>
                  <a:cubicBezTo>
                    <a:pt x="22" y="55"/>
                    <a:pt x="23" y="56"/>
                    <a:pt x="23" y="55"/>
                  </a:cubicBezTo>
                  <a:cubicBezTo>
                    <a:pt x="24" y="54"/>
                    <a:pt x="25" y="54"/>
                    <a:pt x="25" y="54"/>
                  </a:cubicBezTo>
                  <a:cubicBezTo>
                    <a:pt x="26" y="53"/>
                    <a:pt x="27" y="53"/>
                    <a:pt x="27" y="52"/>
                  </a:cubicBezTo>
                  <a:cubicBezTo>
                    <a:pt x="28" y="51"/>
                    <a:pt x="28" y="52"/>
                    <a:pt x="28" y="52"/>
                  </a:cubicBezTo>
                  <a:cubicBezTo>
                    <a:pt x="28" y="52"/>
                    <a:pt x="28" y="52"/>
                    <a:pt x="29" y="52"/>
                  </a:cubicBezTo>
                  <a:cubicBezTo>
                    <a:pt x="29" y="52"/>
                    <a:pt x="29" y="51"/>
                    <a:pt x="30" y="51"/>
                  </a:cubicBezTo>
                  <a:cubicBezTo>
                    <a:pt x="31" y="50"/>
                    <a:pt x="31" y="50"/>
                    <a:pt x="32" y="50"/>
                  </a:cubicBezTo>
                  <a:cubicBezTo>
                    <a:pt x="32" y="49"/>
                    <a:pt x="32" y="49"/>
                    <a:pt x="33" y="48"/>
                  </a:cubicBezTo>
                  <a:cubicBezTo>
                    <a:pt x="33" y="47"/>
                    <a:pt x="33" y="48"/>
                    <a:pt x="34" y="48"/>
                  </a:cubicBezTo>
                  <a:cubicBezTo>
                    <a:pt x="34" y="48"/>
                    <a:pt x="34" y="48"/>
                    <a:pt x="34" y="47"/>
                  </a:cubicBezTo>
                  <a:cubicBezTo>
                    <a:pt x="34" y="46"/>
                    <a:pt x="34" y="47"/>
                    <a:pt x="35" y="47"/>
                  </a:cubicBezTo>
                  <a:cubicBezTo>
                    <a:pt x="35" y="46"/>
                    <a:pt x="35" y="46"/>
                    <a:pt x="35" y="45"/>
                  </a:cubicBezTo>
                  <a:cubicBezTo>
                    <a:pt x="35" y="44"/>
                    <a:pt x="35" y="45"/>
                    <a:pt x="36" y="44"/>
                  </a:cubicBezTo>
                  <a:cubicBezTo>
                    <a:pt x="37" y="43"/>
                    <a:pt x="37" y="44"/>
                    <a:pt x="38" y="43"/>
                  </a:cubicBezTo>
                  <a:cubicBezTo>
                    <a:pt x="39" y="42"/>
                    <a:pt x="38" y="42"/>
                    <a:pt x="39" y="41"/>
                  </a:cubicBezTo>
                  <a:cubicBezTo>
                    <a:pt x="39" y="40"/>
                    <a:pt x="40" y="40"/>
                    <a:pt x="40" y="40"/>
                  </a:cubicBezTo>
                  <a:cubicBezTo>
                    <a:pt x="40" y="40"/>
                    <a:pt x="41" y="40"/>
                    <a:pt x="41" y="40"/>
                  </a:cubicBezTo>
                  <a:cubicBezTo>
                    <a:pt x="42" y="39"/>
                    <a:pt x="43" y="39"/>
                    <a:pt x="43" y="39"/>
                  </a:cubicBezTo>
                  <a:cubicBezTo>
                    <a:pt x="43" y="39"/>
                    <a:pt x="44" y="26"/>
                    <a:pt x="44" y="26"/>
                  </a:cubicBezTo>
                  <a:cubicBezTo>
                    <a:pt x="44" y="25"/>
                    <a:pt x="44" y="25"/>
                    <a:pt x="44" y="25"/>
                  </a:cubicBezTo>
                  <a:cubicBezTo>
                    <a:pt x="45" y="25"/>
                    <a:pt x="45" y="25"/>
                    <a:pt x="45" y="25"/>
                  </a:cubicBezTo>
                  <a:cubicBezTo>
                    <a:pt x="45" y="24"/>
                    <a:pt x="46" y="23"/>
                    <a:pt x="46" y="22"/>
                  </a:cubicBezTo>
                  <a:cubicBezTo>
                    <a:pt x="46" y="21"/>
                    <a:pt x="47" y="21"/>
                    <a:pt x="48" y="20"/>
                  </a:cubicBezTo>
                  <a:cubicBezTo>
                    <a:pt x="49" y="19"/>
                    <a:pt x="49" y="20"/>
                    <a:pt x="50" y="20"/>
                  </a:cubicBezTo>
                  <a:cubicBezTo>
                    <a:pt x="51" y="20"/>
                    <a:pt x="51" y="20"/>
                    <a:pt x="52" y="20"/>
                  </a:cubicBezTo>
                  <a:cubicBezTo>
                    <a:pt x="53" y="20"/>
                    <a:pt x="53" y="20"/>
                    <a:pt x="54" y="20"/>
                  </a:cubicBezTo>
                  <a:cubicBezTo>
                    <a:pt x="54" y="20"/>
                    <a:pt x="54" y="19"/>
                    <a:pt x="54" y="19"/>
                  </a:cubicBezTo>
                  <a:cubicBezTo>
                    <a:pt x="54" y="19"/>
                    <a:pt x="55" y="20"/>
                    <a:pt x="55" y="20"/>
                  </a:cubicBezTo>
                  <a:cubicBezTo>
                    <a:pt x="55" y="20"/>
                    <a:pt x="56" y="20"/>
                    <a:pt x="56" y="20"/>
                  </a:cubicBezTo>
                  <a:cubicBezTo>
                    <a:pt x="57" y="19"/>
                    <a:pt x="57" y="19"/>
                    <a:pt x="57" y="19"/>
                  </a:cubicBezTo>
                  <a:cubicBezTo>
                    <a:pt x="58" y="18"/>
                    <a:pt x="58" y="18"/>
                    <a:pt x="58" y="18"/>
                  </a:cubicBezTo>
                  <a:cubicBezTo>
                    <a:pt x="58" y="18"/>
                    <a:pt x="58" y="17"/>
                    <a:pt x="59" y="16"/>
                  </a:cubicBezTo>
                  <a:cubicBezTo>
                    <a:pt x="59" y="16"/>
                    <a:pt x="58" y="16"/>
                    <a:pt x="58" y="15"/>
                  </a:cubicBezTo>
                  <a:cubicBezTo>
                    <a:pt x="57" y="14"/>
                    <a:pt x="57" y="14"/>
                    <a:pt x="57" y="14"/>
                  </a:cubicBezTo>
                  <a:cubicBezTo>
                    <a:pt x="57" y="13"/>
                    <a:pt x="57" y="13"/>
                    <a:pt x="58" y="13"/>
                  </a:cubicBezTo>
                  <a:cubicBezTo>
                    <a:pt x="58" y="12"/>
                    <a:pt x="59" y="12"/>
                    <a:pt x="59" y="12"/>
                  </a:cubicBezTo>
                  <a:cubicBezTo>
                    <a:pt x="58" y="12"/>
                    <a:pt x="59" y="11"/>
                    <a:pt x="58" y="10"/>
                  </a:cubicBezTo>
                  <a:cubicBezTo>
                    <a:pt x="58" y="9"/>
                    <a:pt x="58" y="10"/>
                    <a:pt x="59" y="9"/>
                  </a:cubicBezTo>
                  <a:cubicBezTo>
                    <a:pt x="59" y="8"/>
                    <a:pt x="59" y="9"/>
                    <a:pt x="60" y="8"/>
                  </a:cubicBezTo>
                  <a:cubicBezTo>
                    <a:pt x="60" y="7"/>
                    <a:pt x="59" y="8"/>
                    <a:pt x="59" y="7"/>
                  </a:cubicBezTo>
                  <a:cubicBezTo>
                    <a:pt x="58" y="6"/>
                    <a:pt x="59" y="7"/>
                    <a:pt x="59" y="7"/>
                  </a:cubicBezTo>
                  <a:cubicBezTo>
                    <a:pt x="59" y="5"/>
                    <a:pt x="59" y="5"/>
                    <a:pt x="59" y="5"/>
                  </a:cubicBezTo>
                  <a:cubicBezTo>
                    <a:pt x="59" y="4"/>
                    <a:pt x="59" y="4"/>
                    <a:pt x="59" y="4"/>
                  </a:cubicBezTo>
                  <a:cubicBezTo>
                    <a:pt x="59" y="4"/>
                    <a:pt x="61" y="4"/>
                    <a:pt x="61" y="4"/>
                  </a:cubicBezTo>
                  <a:cubicBezTo>
                    <a:pt x="62" y="4"/>
                    <a:pt x="63" y="4"/>
                    <a:pt x="63" y="4"/>
                  </a:cubicBezTo>
                  <a:cubicBezTo>
                    <a:pt x="63" y="3"/>
                    <a:pt x="63" y="4"/>
                    <a:pt x="64" y="3"/>
                  </a:cubicBezTo>
                  <a:cubicBezTo>
                    <a:pt x="65" y="3"/>
                    <a:pt x="65" y="3"/>
                    <a:pt x="65" y="2"/>
                  </a:cubicBezTo>
                  <a:cubicBezTo>
                    <a:pt x="65" y="2"/>
                    <a:pt x="65" y="2"/>
                    <a:pt x="66" y="2"/>
                  </a:cubicBezTo>
                  <a:cubicBezTo>
                    <a:pt x="66" y="2"/>
                    <a:pt x="67" y="2"/>
                    <a:pt x="67" y="2"/>
                  </a:cubicBezTo>
                  <a:cubicBezTo>
                    <a:pt x="67" y="1"/>
                    <a:pt x="68" y="1"/>
                    <a:pt x="68" y="1"/>
                  </a:cubicBezTo>
                  <a:cubicBezTo>
                    <a:pt x="68" y="2"/>
                    <a:pt x="68" y="2"/>
                    <a:pt x="68" y="2"/>
                  </a:cubicBezTo>
                  <a:cubicBezTo>
                    <a:pt x="68" y="2"/>
                    <a:pt x="69" y="2"/>
                    <a:pt x="70" y="2"/>
                  </a:cubicBezTo>
                  <a:cubicBezTo>
                    <a:pt x="71" y="2"/>
                    <a:pt x="70" y="4"/>
                    <a:pt x="70" y="4"/>
                  </a:cubicBezTo>
                  <a:cubicBezTo>
                    <a:pt x="70" y="4"/>
                    <a:pt x="70" y="4"/>
                    <a:pt x="70" y="6"/>
                  </a:cubicBezTo>
                  <a:cubicBezTo>
                    <a:pt x="70" y="7"/>
                    <a:pt x="70" y="6"/>
                    <a:pt x="71" y="6"/>
                  </a:cubicBezTo>
                  <a:cubicBezTo>
                    <a:pt x="71" y="6"/>
                    <a:pt x="72" y="6"/>
                    <a:pt x="73" y="6"/>
                  </a:cubicBezTo>
                  <a:cubicBezTo>
                    <a:pt x="73" y="6"/>
                    <a:pt x="74" y="5"/>
                    <a:pt x="74" y="5"/>
                  </a:cubicBezTo>
                  <a:cubicBezTo>
                    <a:pt x="75" y="4"/>
                    <a:pt x="76" y="4"/>
                    <a:pt x="76" y="4"/>
                  </a:cubicBezTo>
                  <a:cubicBezTo>
                    <a:pt x="77" y="3"/>
                    <a:pt x="77" y="3"/>
                    <a:pt x="78" y="3"/>
                  </a:cubicBezTo>
                  <a:cubicBezTo>
                    <a:pt x="79" y="3"/>
                    <a:pt x="79" y="3"/>
                    <a:pt x="79" y="3"/>
                  </a:cubicBezTo>
                  <a:cubicBezTo>
                    <a:pt x="80" y="3"/>
                    <a:pt x="80" y="4"/>
                    <a:pt x="80" y="3"/>
                  </a:cubicBezTo>
                  <a:cubicBezTo>
                    <a:pt x="81" y="3"/>
                    <a:pt x="81" y="3"/>
                    <a:pt x="82" y="3"/>
                  </a:cubicBezTo>
                  <a:cubicBezTo>
                    <a:pt x="83" y="2"/>
                    <a:pt x="83" y="2"/>
                    <a:pt x="84" y="2"/>
                  </a:cubicBezTo>
                  <a:cubicBezTo>
                    <a:pt x="84" y="2"/>
                    <a:pt x="83" y="1"/>
                    <a:pt x="83" y="1"/>
                  </a:cubicBezTo>
                  <a:cubicBezTo>
                    <a:pt x="83" y="1"/>
                    <a:pt x="84" y="1"/>
                    <a:pt x="84" y="0"/>
                  </a:cubicBezTo>
                  <a:cubicBezTo>
                    <a:pt x="85" y="0"/>
                    <a:pt x="85" y="1"/>
                    <a:pt x="86" y="1"/>
                  </a:cubicBezTo>
                  <a:cubicBezTo>
                    <a:pt x="86" y="1"/>
                    <a:pt x="86" y="2"/>
                    <a:pt x="86" y="2"/>
                  </a:cubicBezTo>
                  <a:cubicBezTo>
                    <a:pt x="86" y="2"/>
                    <a:pt x="86" y="2"/>
                    <a:pt x="85" y="3"/>
                  </a:cubicBezTo>
                  <a:cubicBezTo>
                    <a:pt x="84" y="4"/>
                    <a:pt x="85" y="4"/>
                    <a:pt x="86" y="4"/>
                  </a:cubicBezTo>
                  <a:cubicBezTo>
                    <a:pt x="86" y="4"/>
                    <a:pt x="87" y="6"/>
                    <a:pt x="87" y="6"/>
                  </a:cubicBezTo>
                  <a:cubicBezTo>
                    <a:pt x="87" y="6"/>
                    <a:pt x="88" y="6"/>
                    <a:pt x="88" y="5"/>
                  </a:cubicBezTo>
                  <a:cubicBezTo>
                    <a:pt x="88" y="4"/>
                    <a:pt x="88" y="4"/>
                    <a:pt x="88" y="4"/>
                  </a:cubicBezTo>
                  <a:cubicBezTo>
                    <a:pt x="88" y="4"/>
                    <a:pt x="89" y="3"/>
                    <a:pt x="89" y="3"/>
                  </a:cubicBezTo>
                  <a:cubicBezTo>
                    <a:pt x="90" y="3"/>
                    <a:pt x="90" y="3"/>
                    <a:pt x="90" y="4"/>
                  </a:cubicBezTo>
                  <a:cubicBezTo>
                    <a:pt x="90" y="4"/>
                    <a:pt x="90" y="4"/>
                    <a:pt x="91" y="4"/>
                  </a:cubicBezTo>
                  <a:cubicBezTo>
                    <a:pt x="91" y="4"/>
                    <a:pt x="91" y="4"/>
                    <a:pt x="91" y="5"/>
                  </a:cubicBezTo>
                  <a:cubicBezTo>
                    <a:pt x="92" y="5"/>
                    <a:pt x="91" y="5"/>
                    <a:pt x="91" y="6"/>
                  </a:cubicBezTo>
                  <a:cubicBezTo>
                    <a:pt x="90" y="6"/>
                    <a:pt x="90" y="6"/>
                    <a:pt x="90" y="7"/>
                  </a:cubicBezTo>
                  <a:cubicBezTo>
                    <a:pt x="90" y="7"/>
                    <a:pt x="90" y="8"/>
                    <a:pt x="90" y="8"/>
                  </a:cubicBezTo>
                  <a:cubicBezTo>
                    <a:pt x="90" y="8"/>
                    <a:pt x="91" y="8"/>
                    <a:pt x="92" y="8"/>
                  </a:cubicBezTo>
                  <a:cubicBezTo>
                    <a:pt x="93" y="7"/>
                    <a:pt x="93" y="7"/>
                    <a:pt x="93" y="7"/>
                  </a:cubicBezTo>
                  <a:cubicBezTo>
                    <a:pt x="93" y="7"/>
                    <a:pt x="94" y="7"/>
                    <a:pt x="94" y="7"/>
                  </a:cubicBezTo>
                  <a:cubicBezTo>
                    <a:pt x="94" y="8"/>
                    <a:pt x="95" y="8"/>
                    <a:pt x="95" y="8"/>
                  </a:cubicBezTo>
                  <a:cubicBezTo>
                    <a:pt x="96" y="9"/>
                    <a:pt x="95" y="9"/>
                    <a:pt x="96" y="9"/>
                  </a:cubicBezTo>
                  <a:cubicBezTo>
                    <a:pt x="96" y="9"/>
                    <a:pt x="97" y="9"/>
                    <a:pt x="97" y="10"/>
                  </a:cubicBezTo>
                  <a:cubicBezTo>
                    <a:pt x="97" y="10"/>
                    <a:pt x="98" y="10"/>
                    <a:pt x="98" y="10"/>
                  </a:cubicBezTo>
                  <a:cubicBezTo>
                    <a:pt x="99" y="11"/>
                    <a:pt x="98" y="11"/>
                    <a:pt x="98" y="11"/>
                  </a:cubicBezTo>
                  <a:cubicBezTo>
                    <a:pt x="97" y="11"/>
                    <a:pt x="97" y="11"/>
                    <a:pt x="97" y="11"/>
                  </a:cubicBezTo>
                  <a:cubicBezTo>
                    <a:pt x="97" y="11"/>
                    <a:pt x="97" y="12"/>
                    <a:pt x="97" y="12"/>
                  </a:cubicBezTo>
                  <a:cubicBezTo>
                    <a:pt x="97" y="13"/>
                    <a:pt x="98" y="13"/>
                    <a:pt x="98" y="13"/>
                  </a:cubicBezTo>
                  <a:cubicBezTo>
                    <a:pt x="97" y="14"/>
                    <a:pt x="97" y="14"/>
                    <a:pt x="97" y="14"/>
                  </a:cubicBezTo>
                  <a:cubicBezTo>
                    <a:pt x="97" y="14"/>
                    <a:pt x="98" y="14"/>
                    <a:pt x="98" y="14"/>
                  </a:cubicBezTo>
                  <a:cubicBezTo>
                    <a:pt x="98" y="14"/>
                    <a:pt x="98" y="15"/>
                    <a:pt x="97" y="15"/>
                  </a:cubicBezTo>
                  <a:cubicBezTo>
                    <a:pt x="97" y="15"/>
                    <a:pt x="97" y="15"/>
                    <a:pt x="97" y="16"/>
                  </a:cubicBezTo>
                  <a:cubicBezTo>
                    <a:pt x="97" y="16"/>
                    <a:pt x="97" y="16"/>
                    <a:pt x="97" y="17"/>
                  </a:cubicBezTo>
                  <a:cubicBezTo>
                    <a:pt x="97" y="17"/>
                    <a:pt x="97" y="18"/>
                    <a:pt x="97" y="18"/>
                  </a:cubicBezTo>
                  <a:cubicBezTo>
                    <a:pt x="97" y="18"/>
                    <a:pt x="97" y="19"/>
                    <a:pt x="98" y="18"/>
                  </a:cubicBezTo>
                  <a:cubicBezTo>
                    <a:pt x="99" y="18"/>
                    <a:pt x="99" y="19"/>
                    <a:pt x="99" y="19"/>
                  </a:cubicBezTo>
                  <a:cubicBezTo>
                    <a:pt x="99" y="20"/>
                    <a:pt x="99" y="20"/>
                    <a:pt x="100" y="21"/>
                  </a:cubicBezTo>
                  <a:cubicBezTo>
                    <a:pt x="101" y="22"/>
                    <a:pt x="100" y="22"/>
                    <a:pt x="100" y="23"/>
                  </a:cubicBezTo>
                  <a:cubicBezTo>
                    <a:pt x="100" y="24"/>
                    <a:pt x="100" y="24"/>
                    <a:pt x="100" y="25"/>
                  </a:cubicBezTo>
                  <a:cubicBezTo>
                    <a:pt x="100" y="25"/>
                    <a:pt x="100" y="25"/>
                    <a:pt x="101" y="25"/>
                  </a:cubicBezTo>
                  <a:cubicBezTo>
                    <a:pt x="102" y="24"/>
                    <a:pt x="102" y="25"/>
                    <a:pt x="102" y="25"/>
                  </a:cubicBezTo>
                  <a:cubicBezTo>
                    <a:pt x="102" y="25"/>
                    <a:pt x="102" y="25"/>
                    <a:pt x="102" y="26"/>
                  </a:cubicBezTo>
                  <a:cubicBezTo>
                    <a:pt x="103" y="26"/>
                    <a:pt x="102" y="26"/>
                    <a:pt x="101" y="28"/>
                  </a:cubicBezTo>
                  <a:cubicBezTo>
                    <a:pt x="100" y="29"/>
                    <a:pt x="101" y="28"/>
                    <a:pt x="100" y="28"/>
                  </a:cubicBezTo>
                  <a:cubicBezTo>
                    <a:pt x="100" y="29"/>
                    <a:pt x="100" y="29"/>
                    <a:pt x="100" y="30"/>
                  </a:cubicBezTo>
                  <a:cubicBezTo>
                    <a:pt x="100" y="30"/>
                    <a:pt x="100" y="30"/>
                    <a:pt x="100" y="31"/>
                  </a:cubicBezTo>
                  <a:cubicBezTo>
                    <a:pt x="100" y="32"/>
                    <a:pt x="100" y="32"/>
                    <a:pt x="100" y="32"/>
                  </a:cubicBezTo>
                  <a:cubicBezTo>
                    <a:pt x="101" y="32"/>
                    <a:pt x="101" y="33"/>
                    <a:pt x="100" y="33"/>
                  </a:cubicBezTo>
                  <a:cubicBezTo>
                    <a:pt x="100" y="34"/>
                    <a:pt x="101" y="34"/>
                    <a:pt x="101" y="35"/>
                  </a:cubicBezTo>
                  <a:cubicBezTo>
                    <a:pt x="102" y="35"/>
                    <a:pt x="102" y="36"/>
                    <a:pt x="102" y="37"/>
                  </a:cubicBezTo>
                  <a:cubicBezTo>
                    <a:pt x="102" y="38"/>
                    <a:pt x="102" y="37"/>
                    <a:pt x="103" y="37"/>
                  </a:cubicBezTo>
                  <a:cubicBezTo>
                    <a:pt x="104" y="36"/>
                    <a:pt x="103" y="37"/>
                    <a:pt x="104" y="37"/>
                  </a:cubicBezTo>
                  <a:cubicBezTo>
                    <a:pt x="104" y="38"/>
                    <a:pt x="104" y="38"/>
                    <a:pt x="104" y="39"/>
                  </a:cubicBezTo>
                  <a:cubicBezTo>
                    <a:pt x="104" y="39"/>
                    <a:pt x="105" y="40"/>
                    <a:pt x="105" y="40"/>
                  </a:cubicBezTo>
                  <a:cubicBezTo>
                    <a:pt x="104" y="41"/>
                    <a:pt x="104" y="41"/>
                    <a:pt x="104" y="41"/>
                  </a:cubicBezTo>
                  <a:cubicBezTo>
                    <a:pt x="104" y="41"/>
                    <a:pt x="103" y="42"/>
                    <a:pt x="103" y="42"/>
                  </a:cubicBezTo>
                  <a:cubicBezTo>
                    <a:pt x="103" y="43"/>
                    <a:pt x="103" y="44"/>
                    <a:pt x="103" y="44"/>
                  </a:cubicBezTo>
                  <a:cubicBezTo>
                    <a:pt x="104" y="45"/>
                    <a:pt x="104" y="46"/>
                    <a:pt x="104" y="47"/>
                  </a:cubicBezTo>
                  <a:cubicBezTo>
                    <a:pt x="104" y="48"/>
                    <a:pt x="104" y="47"/>
                    <a:pt x="103" y="48"/>
                  </a:cubicBezTo>
                  <a:cubicBezTo>
                    <a:pt x="103" y="49"/>
                    <a:pt x="103" y="50"/>
                    <a:pt x="103" y="50"/>
                  </a:cubicBezTo>
                  <a:cubicBezTo>
                    <a:pt x="102" y="51"/>
                    <a:pt x="102" y="51"/>
                    <a:pt x="102" y="52"/>
                  </a:cubicBezTo>
                  <a:cubicBezTo>
                    <a:pt x="101" y="52"/>
                    <a:pt x="101" y="53"/>
                    <a:pt x="101" y="53"/>
                  </a:cubicBezTo>
                  <a:cubicBezTo>
                    <a:pt x="101" y="53"/>
                    <a:pt x="101" y="54"/>
                    <a:pt x="100" y="54"/>
                  </a:cubicBezTo>
                  <a:cubicBezTo>
                    <a:pt x="99" y="54"/>
                    <a:pt x="99" y="55"/>
                    <a:pt x="99" y="56"/>
                  </a:cubicBezTo>
                  <a:cubicBezTo>
                    <a:pt x="98" y="56"/>
                    <a:pt x="98" y="57"/>
                    <a:pt x="98" y="57"/>
                  </a:cubicBezTo>
                  <a:cubicBezTo>
                    <a:pt x="98" y="58"/>
                    <a:pt x="99" y="58"/>
                    <a:pt x="100" y="57"/>
                  </a:cubicBezTo>
                  <a:cubicBezTo>
                    <a:pt x="100" y="56"/>
                    <a:pt x="101" y="57"/>
                    <a:pt x="101" y="57"/>
                  </a:cubicBezTo>
                  <a:cubicBezTo>
                    <a:pt x="101" y="57"/>
                    <a:pt x="102" y="58"/>
                    <a:pt x="102" y="58"/>
                  </a:cubicBezTo>
                  <a:cubicBezTo>
                    <a:pt x="103" y="57"/>
                    <a:pt x="103" y="57"/>
                    <a:pt x="104" y="57"/>
                  </a:cubicBezTo>
                  <a:cubicBezTo>
                    <a:pt x="104" y="56"/>
                    <a:pt x="104" y="56"/>
                    <a:pt x="104" y="56"/>
                  </a:cubicBezTo>
                  <a:cubicBezTo>
                    <a:pt x="104" y="56"/>
                    <a:pt x="105" y="56"/>
                    <a:pt x="106" y="56"/>
                  </a:cubicBezTo>
                  <a:cubicBezTo>
                    <a:pt x="106" y="55"/>
                    <a:pt x="106" y="56"/>
                    <a:pt x="106" y="56"/>
                  </a:cubicBezTo>
                  <a:cubicBezTo>
                    <a:pt x="107" y="56"/>
                    <a:pt x="107" y="56"/>
                    <a:pt x="107" y="56"/>
                  </a:cubicBezTo>
                  <a:cubicBezTo>
                    <a:pt x="107" y="56"/>
                    <a:pt x="107" y="56"/>
                    <a:pt x="107" y="57"/>
                  </a:cubicBezTo>
                  <a:cubicBezTo>
                    <a:pt x="108" y="57"/>
                    <a:pt x="108" y="58"/>
                    <a:pt x="108" y="58"/>
                  </a:cubicBezTo>
                  <a:cubicBezTo>
                    <a:pt x="108" y="58"/>
                    <a:pt x="108" y="58"/>
                    <a:pt x="108" y="58"/>
                  </a:cubicBezTo>
                  <a:cubicBezTo>
                    <a:pt x="110" y="58"/>
                    <a:pt x="110" y="58"/>
                    <a:pt x="110" y="58"/>
                  </a:cubicBezTo>
                  <a:cubicBezTo>
                    <a:pt x="112" y="58"/>
                    <a:pt x="112" y="58"/>
                    <a:pt x="112" y="58"/>
                  </a:cubicBezTo>
                  <a:cubicBezTo>
                    <a:pt x="112" y="58"/>
                    <a:pt x="112" y="59"/>
                    <a:pt x="112" y="60"/>
                  </a:cubicBezTo>
                  <a:cubicBezTo>
                    <a:pt x="112" y="60"/>
                    <a:pt x="112" y="61"/>
                    <a:pt x="112" y="61"/>
                  </a:cubicBezTo>
                  <a:cubicBezTo>
                    <a:pt x="112" y="62"/>
                    <a:pt x="112" y="62"/>
                    <a:pt x="113" y="63"/>
                  </a:cubicBezTo>
                  <a:cubicBezTo>
                    <a:pt x="113" y="64"/>
                    <a:pt x="113" y="64"/>
                    <a:pt x="114" y="64"/>
                  </a:cubicBezTo>
                  <a:cubicBezTo>
                    <a:pt x="114" y="63"/>
                    <a:pt x="115" y="63"/>
                    <a:pt x="115" y="63"/>
                  </a:cubicBezTo>
                  <a:cubicBezTo>
                    <a:pt x="116" y="63"/>
                    <a:pt x="116" y="64"/>
                    <a:pt x="116" y="64"/>
                  </a:cubicBezTo>
                  <a:cubicBezTo>
                    <a:pt x="117" y="64"/>
                    <a:pt x="117" y="64"/>
                    <a:pt x="117" y="65"/>
                  </a:cubicBezTo>
                  <a:cubicBezTo>
                    <a:pt x="117" y="65"/>
                    <a:pt x="117" y="65"/>
                    <a:pt x="117" y="66"/>
                  </a:cubicBezTo>
                  <a:cubicBezTo>
                    <a:pt x="117" y="67"/>
                    <a:pt x="117" y="67"/>
                    <a:pt x="117" y="66"/>
                  </a:cubicBezTo>
                  <a:cubicBezTo>
                    <a:pt x="118" y="66"/>
                    <a:pt x="117" y="67"/>
                    <a:pt x="118" y="67"/>
                  </a:cubicBezTo>
                  <a:cubicBezTo>
                    <a:pt x="119" y="67"/>
                    <a:pt x="119" y="67"/>
                    <a:pt x="119" y="66"/>
                  </a:cubicBezTo>
                  <a:cubicBezTo>
                    <a:pt x="120" y="65"/>
                    <a:pt x="120" y="65"/>
                    <a:pt x="120" y="65"/>
                  </a:cubicBezTo>
                  <a:cubicBezTo>
                    <a:pt x="120" y="65"/>
                    <a:pt x="121" y="65"/>
                    <a:pt x="122" y="65"/>
                  </a:cubicBezTo>
                  <a:cubicBezTo>
                    <a:pt x="122" y="65"/>
                    <a:pt x="123" y="65"/>
                    <a:pt x="124" y="64"/>
                  </a:cubicBezTo>
                  <a:cubicBezTo>
                    <a:pt x="125" y="63"/>
                    <a:pt x="124" y="64"/>
                    <a:pt x="125" y="64"/>
                  </a:cubicBezTo>
                  <a:cubicBezTo>
                    <a:pt x="126" y="63"/>
                    <a:pt x="126" y="64"/>
                    <a:pt x="127" y="64"/>
                  </a:cubicBezTo>
                  <a:cubicBezTo>
                    <a:pt x="127" y="64"/>
                    <a:pt x="127" y="64"/>
                    <a:pt x="128" y="65"/>
                  </a:cubicBezTo>
                  <a:cubicBezTo>
                    <a:pt x="128" y="65"/>
                    <a:pt x="129" y="64"/>
                    <a:pt x="129" y="64"/>
                  </a:cubicBezTo>
                  <a:cubicBezTo>
                    <a:pt x="130" y="63"/>
                    <a:pt x="130" y="63"/>
                    <a:pt x="130" y="63"/>
                  </a:cubicBezTo>
                  <a:cubicBezTo>
                    <a:pt x="130" y="62"/>
                    <a:pt x="129" y="62"/>
                    <a:pt x="129" y="62"/>
                  </a:cubicBezTo>
                  <a:cubicBezTo>
                    <a:pt x="129" y="61"/>
                    <a:pt x="130" y="61"/>
                    <a:pt x="130" y="61"/>
                  </a:cubicBezTo>
                  <a:cubicBezTo>
                    <a:pt x="130" y="60"/>
                    <a:pt x="129" y="61"/>
                    <a:pt x="129" y="59"/>
                  </a:cubicBezTo>
                  <a:cubicBezTo>
                    <a:pt x="129" y="58"/>
                    <a:pt x="130" y="59"/>
                    <a:pt x="130" y="58"/>
                  </a:cubicBezTo>
                  <a:cubicBezTo>
                    <a:pt x="130" y="58"/>
                    <a:pt x="131" y="57"/>
                    <a:pt x="131" y="57"/>
                  </a:cubicBezTo>
                  <a:cubicBezTo>
                    <a:pt x="132" y="57"/>
                    <a:pt x="132" y="57"/>
                    <a:pt x="133" y="57"/>
                  </a:cubicBezTo>
                  <a:cubicBezTo>
                    <a:pt x="133" y="56"/>
                    <a:pt x="133" y="56"/>
                    <a:pt x="133" y="55"/>
                  </a:cubicBezTo>
                  <a:cubicBezTo>
                    <a:pt x="133" y="55"/>
                    <a:pt x="132" y="55"/>
                    <a:pt x="132" y="55"/>
                  </a:cubicBezTo>
                  <a:cubicBezTo>
                    <a:pt x="132" y="55"/>
                    <a:pt x="133" y="54"/>
                    <a:pt x="134" y="53"/>
                  </a:cubicBezTo>
                  <a:cubicBezTo>
                    <a:pt x="135" y="52"/>
                    <a:pt x="135" y="53"/>
                    <a:pt x="136" y="53"/>
                  </a:cubicBezTo>
                  <a:cubicBezTo>
                    <a:pt x="136" y="53"/>
                    <a:pt x="135" y="52"/>
                    <a:pt x="135" y="52"/>
                  </a:cubicBezTo>
                  <a:cubicBezTo>
                    <a:pt x="135" y="52"/>
                    <a:pt x="136" y="51"/>
                    <a:pt x="136" y="51"/>
                  </a:cubicBezTo>
                  <a:cubicBezTo>
                    <a:pt x="136" y="50"/>
                    <a:pt x="136" y="50"/>
                    <a:pt x="135" y="50"/>
                  </a:cubicBezTo>
                  <a:cubicBezTo>
                    <a:pt x="135" y="50"/>
                    <a:pt x="135" y="50"/>
                    <a:pt x="136" y="49"/>
                  </a:cubicBezTo>
                  <a:cubicBezTo>
                    <a:pt x="136" y="48"/>
                    <a:pt x="135" y="48"/>
                    <a:pt x="135" y="48"/>
                  </a:cubicBezTo>
                  <a:cubicBezTo>
                    <a:pt x="135" y="47"/>
                    <a:pt x="136" y="47"/>
                    <a:pt x="136" y="47"/>
                  </a:cubicBezTo>
                  <a:cubicBezTo>
                    <a:pt x="136" y="47"/>
                    <a:pt x="136" y="46"/>
                    <a:pt x="136" y="46"/>
                  </a:cubicBezTo>
                  <a:cubicBezTo>
                    <a:pt x="136" y="45"/>
                    <a:pt x="136" y="45"/>
                    <a:pt x="136" y="45"/>
                  </a:cubicBezTo>
                  <a:cubicBezTo>
                    <a:pt x="136" y="44"/>
                    <a:pt x="137" y="44"/>
                    <a:pt x="137" y="44"/>
                  </a:cubicBezTo>
                  <a:cubicBezTo>
                    <a:pt x="137" y="43"/>
                    <a:pt x="137" y="43"/>
                    <a:pt x="137" y="43"/>
                  </a:cubicBezTo>
                  <a:cubicBezTo>
                    <a:pt x="143" y="42"/>
                    <a:pt x="143" y="42"/>
                    <a:pt x="143" y="42"/>
                  </a:cubicBezTo>
                  <a:cubicBezTo>
                    <a:pt x="143" y="42"/>
                    <a:pt x="143" y="42"/>
                    <a:pt x="143" y="43"/>
                  </a:cubicBezTo>
                  <a:cubicBezTo>
                    <a:pt x="143" y="44"/>
                    <a:pt x="144" y="44"/>
                    <a:pt x="144" y="45"/>
                  </a:cubicBezTo>
                  <a:cubicBezTo>
                    <a:pt x="144" y="46"/>
                    <a:pt x="143" y="46"/>
                    <a:pt x="143" y="46"/>
                  </a:cubicBezTo>
                  <a:cubicBezTo>
                    <a:pt x="148" y="50"/>
                    <a:pt x="148" y="50"/>
                    <a:pt x="148" y="50"/>
                  </a:cubicBezTo>
                  <a:cubicBezTo>
                    <a:pt x="148" y="51"/>
                    <a:pt x="148" y="51"/>
                    <a:pt x="148" y="51"/>
                  </a:cubicBezTo>
                  <a:cubicBezTo>
                    <a:pt x="150" y="51"/>
                    <a:pt x="150" y="51"/>
                    <a:pt x="150" y="51"/>
                  </a:cubicBezTo>
                  <a:cubicBezTo>
                    <a:pt x="150" y="51"/>
                    <a:pt x="150" y="52"/>
                    <a:pt x="150" y="52"/>
                  </a:cubicBezTo>
                  <a:cubicBezTo>
                    <a:pt x="150" y="53"/>
                    <a:pt x="151" y="53"/>
                    <a:pt x="151" y="53"/>
                  </a:cubicBezTo>
                  <a:cubicBezTo>
                    <a:pt x="151" y="54"/>
                    <a:pt x="151" y="54"/>
                    <a:pt x="151" y="54"/>
                  </a:cubicBezTo>
                  <a:cubicBezTo>
                    <a:pt x="151" y="55"/>
                    <a:pt x="150" y="55"/>
                    <a:pt x="150" y="56"/>
                  </a:cubicBezTo>
                  <a:cubicBezTo>
                    <a:pt x="151" y="57"/>
                    <a:pt x="151" y="56"/>
                    <a:pt x="151" y="57"/>
                  </a:cubicBezTo>
                  <a:cubicBezTo>
                    <a:pt x="151" y="58"/>
                    <a:pt x="152" y="58"/>
                    <a:pt x="151" y="58"/>
                  </a:cubicBezTo>
                  <a:cubicBezTo>
                    <a:pt x="151" y="59"/>
                    <a:pt x="152" y="59"/>
                    <a:pt x="151" y="60"/>
                  </a:cubicBezTo>
                  <a:cubicBezTo>
                    <a:pt x="151" y="61"/>
                    <a:pt x="151" y="61"/>
                    <a:pt x="152" y="62"/>
                  </a:cubicBezTo>
                  <a:cubicBezTo>
                    <a:pt x="152" y="62"/>
                    <a:pt x="153" y="62"/>
                    <a:pt x="153" y="63"/>
                  </a:cubicBezTo>
                  <a:cubicBezTo>
                    <a:pt x="153" y="64"/>
                    <a:pt x="153" y="63"/>
                    <a:pt x="153" y="64"/>
                  </a:cubicBezTo>
                  <a:cubicBezTo>
                    <a:pt x="153" y="65"/>
                    <a:pt x="153" y="65"/>
                    <a:pt x="153" y="65"/>
                  </a:cubicBezTo>
                  <a:cubicBezTo>
                    <a:pt x="154" y="66"/>
                    <a:pt x="154" y="65"/>
                    <a:pt x="154" y="66"/>
                  </a:cubicBezTo>
                  <a:cubicBezTo>
                    <a:pt x="154" y="66"/>
                    <a:pt x="154" y="68"/>
                    <a:pt x="155" y="68"/>
                  </a:cubicBezTo>
                  <a:cubicBezTo>
                    <a:pt x="156" y="68"/>
                    <a:pt x="156" y="68"/>
                    <a:pt x="156" y="68"/>
                  </a:cubicBezTo>
                  <a:cubicBezTo>
                    <a:pt x="157" y="68"/>
                    <a:pt x="157" y="68"/>
                    <a:pt x="157" y="68"/>
                  </a:cubicBezTo>
                  <a:cubicBezTo>
                    <a:pt x="157" y="69"/>
                    <a:pt x="157" y="69"/>
                    <a:pt x="157" y="69"/>
                  </a:cubicBezTo>
                  <a:cubicBezTo>
                    <a:pt x="156" y="70"/>
                    <a:pt x="156" y="70"/>
                    <a:pt x="156" y="71"/>
                  </a:cubicBezTo>
                  <a:cubicBezTo>
                    <a:pt x="156" y="71"/>
                    <a:pt x="157" y="71"/>
                    <a:pt x="157" y="72"/>
                  </a:cubicBezTo>
                  <a:cubicBezTo>
                    <a:pt x="156" y="72"/>
                    <a:pt x="155" y="72"/>
                    <a:pt x="155" y="73"/>
                  </a:cubicBezTo>
                  <a:cubicBezTo>
                    <a:pt x="156" y="73"/>
                    <a:pt x="156" y="73"/>
                    <a:pt x="156" y="73"/>
                  </a:cubicBezTo>
                  <a:cubicBezTo>
                    <a:pt x="156" y="74"/>
                    <a:pt x="156" y="74"/>
                    <a:pt x="156" y="74"/>
                  </a:cubicBezTo>
                  <a:cubicBezTo>
                    <a:pt x="156" y="74"/>
                    <a:pt x="157" y="75"/>
                    <a:pt x="157" y="75"/>
                  </a:cubicBezTo>
                  <a:cubicBezTo>
                    <a:pt x="157" y="75"/>
                    <a:pt x="158" y="75"/>
                    <a:pt x="157" y="75"/>
                  </a:cubicBezTo>
                  <a:cubicBezTo>
                    <a:pt x="157" y="76"/>
                    <a:pt x="156" y="76"/>
                    <a:pt x="156" y="76"/>
                  </a:cubicBezTo>
                  <a:cubicBezTo>
                    <a:pt x="157" y="76"/>
                    <a:pt x="158" y="76"/>
                    <a:pt x="158" y="77"/>
                  </a:cubicBezTo>
                  <a:cubicBezTo>
                    <a:pt x="157" y="77"/>
                    <a:pt x="157" y="77"/>
                    <a:pt x="157" y="77"/>
                  </a:cubicBezTo>
                  <a:cubicBezTo>
                    <a:pt x="156" y="78"/>
                    <a:pt x="155" y="78"/>
                    <a:pt x="155" y="78"/>
                  </a:cubicBezTo>
                  <a:cubicBezTo>
                    <a:pt x="155" y="78"/>
                    <a:pt x="154" y="78"/>
                    <a:pt x="154" y="79"/>
                  </a:cubicBezTo>
                  <a:cubicBezTo>
                    <a:pt x="154" y="79"/>
                    <a:pt x="155" y="80"/>
                    <a:pt x="155" y="80"/>
                  </a:cubicBezTo>
                  <a:cubicBezTo>
                    <a:pt x="155" y="80"/>
                    <a:pt x="155" y="80"/>
                    <a:pt x="155" y="80"/>
                  </a:cubicBezTo>
                  <a:cubicBezTo>
                    <a:pt x="155" y="80"/>
                    <a:pt x="156" y="81"/>
                    <a:pt x="155" y="81"/>
                  </a:cubicBezTo>
                  <a:cubicBezTo>
                    <a:pt x="155" y="82"/>
                    <a:pt x="154" y="81"/>
                    <a:pt x="154" y="82"/>
                  </a:cubicBezTo>
                  <a:cubicBezTo>
                    <a:pt x="154" y="82"/>
                    <a:pt x="154" y="82"/>
                    <a:pt x="154" y="83"/>
                  </a:cubicBezTo>
                  <a:cubicBezTo>
                    <a:pt x="155" y="84"/>
                    <a:pt x="155" y="83"/>
                    <a:pt x="155" y="84"/>
                  </a:cubicBezTo>
                  <a:cubicBezTo>
                    <a:pt x="155" y="84"/>
                    <a:pt x="155" y="85"/>
                    <a:pt x="155" y="85"/>
                  </a:cubicBezTo>
                  <a:cubicBezTo>
                    <a:pt x="155" y="85"/>
                    <a:pt x="154" y="84"/>
                    <a:pt x="155" y="85"/>
                  </a:cubicBezTo>
                  <a:cubicBezTo>
                    <a:pt x="155" y="86"/>
                    <a:pt x="155" y="86"/>
                    <a:pt x="154" y="87"/>
                  </a:cubicBezTo>
                  <a:cubicBezTo>
                    <a:pt x="154" y="87"/>
                    <a:pt x="154" y="86"/>
                    <a:pt x="154" y="87"/>
                  </a:cubicBezTo>
                  <a:cubicBezTo>
                    <a:pt x="154" y="87"/>
                    <a:pt x="155" y="88"/>
                    <a:pt x="154" y="88"/>
                  </a:cubicBezTo>
                  <a:cubicBezTo>
                    <a:pt x="154" y="88"/>
                    <a:pt x="154" y="88"/>
                    <a:pt x="153" y="88"/>
                  </a:cubicBezTo>
                  <a:cubicBezTo>
                    <a:pt x="153" y="89"/>
                    <a:pt x="153" y="89"/>
                    <a:pt x="153" y="89"/>
                  </a:cubicBezTo>
                  <a:cubicBezTo>
                    <a:pt x="153" y="89"/>
                    <a:pt x="152" y="89"/>
                    <a:pt x="152" y="90"/>
                  </a:cubicBezTo>
                  <a:cubicBezTo>
                    <a:pt x="152" y="91"/>
                    <a:pt x="152" y="91"/>
                    <a:pt x="152" y="91"/>
                  </a:cubicBezTo>
                  <a:cubicBezTo>
                    <a:pt x="152" y="91"/>
                    <a:pt x="151" y="90"/>
                    <a:pt x="151" y="91"/>
                  </a:cubicBezTo>
                  <a:cubicBezTo>
                    <a:pt x="151" y="92"/>
                    <a:pt x="150" y="93"/>
                    <a:pt x="150" y="93"/>
                  </a:cubicBezTo>
                  <a:cubicBezTo>
                    <a:pt x="149" y="94"/>
                    <a:pt x="149" y="94"/>
                    <a:pt x="149" y="94"/>
                  </a:cubicBezTo>
                  <a:cubicBezTo>
                    <a:pt x="149" y="94"/>
                    <a:pt x="148" y="93"/>
                    <a:pt x="148" y="94"/>
                  </a:cubicBezTo>
                  <a:cubicBezTo>
                    <a:pt x="148" y="94"/>
                    <a:pt x="148" y="94"/>
                    <a:pt x="148" y="95"/>
                  </a:cubicBezTo>
                  <a:cubicBezTo>
                    <a:pt x="148" y="95"/>
                    <a:pt x="148" y="95"/>
                    <a:pt x="147" y="95"/>
                  </a:cubicBezTo>
                  <a:cubicBezTo>
                    <a:pt x="147" y="96"/>
                    <a:pt x="147" y="96"/>
                    <a:pt x="146" y="96"/>
                  </a:cubicBezTo>
                  <a:cubicBezTo>
                    <a:pt x="146" y="96"/>
                    <a:pt x="145" y="96"/>
                    <a:pt x="145" y="97"/>
                  </a:cubicBezTo>
                  <a:cubicBezTo>
                    <a:pt x="145" y="97"/>
                    <a:pt x="144" y="97"/>
                    <a:pt x="144" y="97"/>
                  </a:cubicBezTo>
                  <a:cubicBezTo>
                    <a:pt x="144" y="97"/>
                    <a:pt x="144" y="97"/>
                    <a:pt x="144" y="97"/>
                  </a:cubicBezTo>
                  <a:cubicBezTo>
                    <a:pt x="144" y="97"/>
                    <a:pt x="144" y="97"/>
                    <a:pt x="144" y="98"/>
                  </a:cubicBezTo>
                  <a:cubicBezTo>
                    <a:pt x="144" y="98"/>
                    <a:pt x="144" y="99"/>
                    <a:pt x="144" y="99"/>
                  </a:cubicBezTo>
                  <a:cubicBezTo>
                    <a:pt x="144" y="99"/>
                    <a:pt x="144" y="98"/>
                    <a:pt x="143" y="98"/>
                  </a:cubicBezTo>
                  <a:cubicBezTo>
                    <a:pt x="143" y="98"/>
                    <a:pt x="143" y="98"/>
                    <a:pt x="143" y="98"/>
                  </a:cubicBezTo>
                  <a:cubicBezTo>
                    <a:pt x="143" y="98"/>
                    <a:pt x="142" y="99"/>
                    <a:pt x="143" y="99"/>
                  </a:cubicBezTo>
                  <a:cubicBezTo>
                    <a:pt x="143" y="99"/>
                    <a:pt x="143" y="99"/>
                    <a:pt x="143" y="99"/>
                  </a:cubicBezTo>
                  <a:cubicBezTo>
                    <a:pt x="143" y="99"/>
                    <a:pt x="143" y="99"/>
                    <a:pt x="143" y="100"/>
                  </a:cubicBezTo>
                  <a:cubicBezTo>
                    <a:pt x="142" y="100"/>
                    <a:pt x="142" y="100"/>
                    <a:pt x="142" y="101"/>
                  </a:cubicBezTo>
                  <a:cubicBezTo>
                    <a:pt x="141" y="101"/>
                    <a:pt x="142" y="102"/>
                    <a:pt x="142" y="102"/>
                  </a:cubicBezTo>
                  <a:cubicBezTo>
                    <a:pt x="142" y="102"/>
                    <a:pt x="142" y="101"/>
                    <a:pt x="143" y="101"/>
                  </a:cubicBezTo>
                  <a:cubicBezTo>
                    <a:pt x="143" y="101"/>
                    <a:pt x="143" y="101"/>
                    <a:pt x="144" y="102"/>
                  </a:cubicBezTo>
                  <a:cubicBezTo>
                    <a:pt x="145" y="102"/>
                    <a:pt x="145" y="102"/>
                    <a:pt x="145" y="102"/>
                  </a:cubicBezTo>
                  <a:cubicBezTo>
                    <a:pt x="145" y="103"/>
                    <a:pt x="145" y="103"/>
                    <a:pt x="146" y="103"/>
                  </a:cubicBezTo>
                  <a:cubicBezTo>
                    <a:pt x="146" y="104"/>
                    <a:pt x="146" y="104"/>
                    <a:pt x="147" y="104"/>
                  </a:cubicBezTo>
                  <a:cubicBezTo>
                    <a:pt x="147" y="104"/>
                    <a:pt x="147" y="104"/>
                    <a:pt x="147" y="104"/>
                  </a:cubicBezTo>
                  <a:cubicBezTo>
                    <a:pt x="148" y="103"/>
                    <a:pt x="148" y="102"/>
                    <a:pt x="148" y="102"/>
                  </a:cubicBezTo>
                  <a:cubicBezTo>
                    <a:pt x="148" y="102"/>
                    <a:pt x="148" y="101"/>
                    <a:pt x="149" y="101"/>
                  </a:cubicBezTo>
                  <a:cubicBezTo>
                    <a:pt x="149" y="102"/>
                    <a:pt x="150" y="102"/>
                    <a:pt x="150" y="102"/>
                  </a:cubicBezTo>
                  <a:cubicBezTo>
                    <a:pt x="150" y="103"/>
                    <a:pt x="149" y="103"/>
                    <a:pt x="150" y="103"/>
                  </a:cubicBezTo>
                  <a:cubicBezTo>
                    <a:pt x="150" y="103"/>
                    <a:pt x="151" y="103"/>
                    <a:pt x="151" y="104"/>
                  </a:cubicBezTo>
                  <a:cubicBezTo>
                    <a:pt x="151" y="104"/>
                    <a:pt x="150" y="105"/>
                    <a:pt x="150" y="105"/>
                  </a:cubicBezTo>
                  <a:cubicBezTo>
                    <a:pt x="150" y="105"/>
                    <a:pt x="151" y="106"/>
                    <a:pt x="151" y="106"/>
                  </a:cubicBezTo>
                  <a:cubicBezTo>
                    <a:pt x="152" y="106"/>
                    <a:pt x="152" y="106"/>
                    <a:pt x="151" y="107"/>
                  </a:cubicBezTo>
                  <a:cubicBezTo>
                    <a:pt x="151" y="107"/>
                    <a:pt x="150" y="108"/>
                    <a:pt x="150" y="108"/>
                  </a:cubicBezTo>
                  <a:cubicBezTo>
                    <a:pt x="151" y="109"/>
                    <a:pt x="151" y="108"/>
                    <a:pt x="151" y="109"/>
                  </a:cubicBezTo>
                  <a:cubicBezTo>
                    <a:pt x="152" y="109"/>
                    <a:pt x="152" y="109"/>
                    <a:pt x="152" y="109"/>
                  </a:cubicBezTo>
                  <a:cubicBezTo>
                    <a:pt x="152" y="108"/>
                    <a:pt x="153" y="108"/>
                    <a:pt x="153" y="108"/>
                  </a:cubicBezTo>
                  <a:cubicBezTo>
                    <a:pt x="153" y="108"/>
                    <a:pt x="153" y="108"/>
                    <a:pt x="153" y="108"/>
                  </a:cubicBezTo>
                  <a:cubicBezTo>
                    <a:pt x="154" y="108"/>
                    <a:pt x="153" y="107"/>
                    <a:pt x="154" y="107"/>
                  </a:cubicBezTo>
                  <a:cubicBezTo>
                    <a:pt x="154" y="107"/>
                    <a:pt x="154" y="107"/>
                    <a:pt x="155" y="108"/>
                  </a:cubicBezTo>
                  <a:cubicBezTo>
                    <a:pt x="155" y="108"/>
                    <a:pt x="155" y="108"/>
                    <a:pt x="156" y="109"/>
                  </a:cubicBezTo>
                  <a:cubicBezTo>
                    <a:pt x="156" y="109"/>
                    <a:pt x="157" y="109"/>
                    <a:pt x="157" y="109"/>
                  </a:cubicBezTo>
                  <a:cubicBezTo>
                    <a:pt x="157" y="109"/>
                    <a:pt x="157" y="110"/>
                    <a:pt x="157" y="110"/>
                  </a:cubicBezTo>
                  <a:cubicBezTo>
                    <a:pt x="158" y="111"/>
                    <a:pt x="158" y="111"/>
                    <a:pt x="158" y="111"/>
                  </a:cubicBezTo>
                  <a:cubicBezTo>
                    <a:pt x="158" y="111"/>
                    <a:pt x="159" y="110"/>
                    <a:pt x="160" y="110"/>
                  </a:cubicBezTo>
                  <a:cubicBezTo>
                    <a:pt x="160" y="111"/>
                    <a:pt x="160" y="111"/>
                    <a:pt x="161" y="111"/>
                  </a:cubicBezTo>
                  <a:cubicBezTo>
                    <a:pt x="161" y="111"/>
                    <a:pt x="161" y="111"/>
                    <a:pt x="161" y="111"/>
                  </a:cubicBezTo>
                  <a:cubicBezTo>
                    <a:pt x="162" y="111"/>
                    <a:pt x="162" y="111"/>
                    <a:pt x="162" y="112"/>
                  </a:cubicBezTo>
                  <a:cubicBezTo>
                    <a:pt x="162" y="112"/>
                    <a:pt x="162" y="112"/>
                    <a:pt x="162" y="112"/>
                  </a:cubicBezTo>
                  <a:cubicBezTo>
                    <a:pt x="163" y="112"/>
                    <a:pt x="163" y="112"/>
                    <a:pt x="163" y="112"/>
                  </a:cubicBezTo>
                  <a:cubicBezTo>
                    <a:pt x="164" y="112"/>
                    <a:pt x="165" y="112"/>
                    <a:pt x="165" y="112"/>
                  </a:cubicBezTo>
                  <a:cubicBezTo>
                    <a:pt x="165" y="112"/>
                    <a:pt x="165" y="111"/>
                    <a:pt x="166" y="111"/>
                  </a:cubicBezTo>
                  <a:cubicBezTo>
                    <a:pt x="166" y="111"/>
                    <a:pt x="167" y="110"/>
                    <a:pt x="167" y="111"/>
                  </a:cubicBezTo>
                  <a:cubicBezTo>
                    <a:pt x="167" y="112"/>
                    <a:pt x="167" y="111"/>
                    <a:pt x="168" y="111"/>
                  </a:cubicBezTo>
                  <a:cubicBezTo>
                    <a:pt x="168" y="111"/>
                    <a:pt x="169" y="111"/>
                    <a:pt x="169" y="111"/>
                  </a:cubicBezTo>
                  <a:cubicBezTo>
                    <a:pt x="169" y="111"/>
                    <a:pt x="169" y="110"/>
                    <a:pt x="170" y="110"/>
                  </a:cubicBezTo>
                  <a:cubicBezTo>
                    <a:pt x="170" y="110"/>
                    <a:pt x="171" y="110"/>
                    <a:pt x="171" y="110"/>
                  </a:cubicBezTo>
                  <a:cubicBezTo>
                    <a:pt x="171" y="111"/>
                    <a:pt x="171" y="111"/>
                    <a:pt x="172" y="112"/>
                  </a:cubicBezTo>
                  <a:cubicBezTo>
                    <a:pt x="172" y="112"/>
                    <a:pt x="172" y="112"/>
                    <a:pt x="173" y="112"/>
                  </a:cubicBezTo>
                  <a:cubicBezTo>
                    <a:pt x="173" y="112"/>
                    <a:pt x="173" y="112"/>
                    <a:pt x="173" y="112"/>
                  </a:cubicBezTo>
                  <a:cubicBezTo>
                    <a:pt x="174" y="112"/>
                    <a:pt x="174" y="112"/>
                    <a:pt x="175" y="112"/>
                  </a:cubicBezTo>
                  <a:cubicBezTo>
                    <a:pt x="175" y="112"/>
                    <a:pt x="175" y="112"/>
                    <a:pt x="175" y="112"/>
                  </a:cubicBezTo>
                  <a:cubicBezTo>
                    <a:pt x="176" y="113"/>
                    <a:pt x="176" y="113"/>
                    <a:pt x="176" y="113"/>
                  </a:cubicBezTo>
                  <a:cubicBezTo>
                    <a:pt x="176" y="114"/>
                    <a:pt x="176" y="113"/>
                    <a:pt x="177" y="114"/>
                  </a:cubicBezTo>
                  <a:cubicBezTo>
                    <a:pt x="178" y="115"/>
                    <a:pt x="178" y="115"/>
                    <a:pt x="179" y="116"/>
                  </a:cubicBezTo>
                  <a:cubicBezTo>
                    <a:pt x="179" y="116"/>
                    <a:pt x="180" y="116"/>
                    <a:pt x="179" y="116"/>
                  </a:cubicBezTo>
                  <a:cubicBezTo>
                    <a:pt x="179" y="117"/>
                    <a:pt x="178" y="116"/>
                    <a:pt x="178" y="116"/>
                  </a:cubicBezTo>
                  <a:cubicBezTo>
                    <a:pt x="178" y="117"/>
                    <a:pt x="179" y="117"/>
                    <a:pt x="178" y="118"/>
                  </a:cubicBezTo>
                  <a:cubicBezTo>
                    <a:pt x="178" y="118"/>
                    <a:pt x="178" y="118"/>
                    <a:pt x="178" y="119"/>
                  </a:cubicBezTo>
                  <a:cubicBezTo>
                    <a:pt x="177" y="119"/>
                    <a:pt x="177" y="118"/>
                    <a:pt x="177" y="120"/>
                  </a:cubicBezTo>
                  <a:cubicBezTo>
                    <a:pt x="178" y="121"/>
                    <a:pt x="178" y="121"/>
                    <a:pt x="178" y="122"/>
                  </a:cubicBezTo>
                  <a:cubicBezTo>
                    <a:pt x="178" y="122"/>
                    <a:pt x="179" y="122"/>
                    <a:pt x="179" y="122"/>
                  </a:cubicBezTo>
                  <a:cubicBezTo>
                    <a:pt x="179" y="122"/>
                    <a:pt x="179" y="122"/>
                    <a:pt x="180" y="122"/>
                  </a:cubicBezTo>
                  <a:cubicBezTo>
                    <a:pt x="180" y="122"/>
                    <a:pt x="181" y="122"/>
                    <a:pt x="181" y="122"/>
                  </a:cubicBezTo>
                  <a:cubicBezTo>
                    <a:pt x="181" y="122"/>
                    <a:pt x="180" y="123"/>
                    <a:pt x="180" y="123"/>
                  </a:cubicBezTo>
                  <a:cubicBezTo>
                    <a:pt x="180" y="123"/>
                    <a:pt x="181" y="123"/>
                    <a:pt x="182" y="124"/>
                  </a:cubicBezTo>
                  <a:cubicBezTo>
                    <a:pt x="182" y="124"/>
                    <a:pt x="182" y="124"/>
                    <a:pt x="182" y="124"/>
                  </a:cubicBezTo>
                  <a:cubicBezTo>
                    <a:pt x="181" y="125"/>
                    <a:pt x="181" y="125"/>
                    <a:pt x="181" y="125"/>
                  </a:cubicBezTo>
                  <a:cubicBezTo>
                    <a:pt x="181" y="126"/>
                    <a:pt x="181" y="126"/>
                    <a:pt x="181" y="126"/>
                  </a:cubicBezTo>
                  <a:cubicBezTo>
                    <a:pt x="181" y="127"/>
                    <a:pt x="182" y="126"/>
                    <a:pt x="182" y="127"/>
                  </a:cubicBezTo>
                  <a:cubicBezTo>
                    <a:pt x="182" y="127"/>
                    <a:pt x="182" y="128"/>
                    <a:pt x="182" y="128"/>
                  </a:cubicBezTo>
                  <a:cubicBezTo>
                    <a:pt x="183" y="129"/>
                    <a:pt x="183" y="130"/>
                    <a:pt x="184" y="130"/>
                  </a:cubicBezTo>
                  <a:cubicBezTo>
                    <a:pt x="184" y="130"/>
                    <a:pt x="185" y="131"/>
                    <a:pt x="186" y="131"/>
                  </a:cubicBezTo>
                  <a:cubicBezTo>
                    <a:pt x="186" y="131"/>
                    <a:pt x="186" y="131"/>
                    <a:pt x="186" y="131"/>
                  </a:cubicBezTo>
                  <a:cubicBezTo>
                    <a:pt x="186" y="130"/>
                    <a:pt x="186" y="130"/>
                    <a:pt x="186" y="130"/>
                  </a:cubicBezTo>
                  <a:cubicBezTo>
                    <a:pt x="186" y="129"/>
                    <a:pt x="186" y="129"/>
                    <a:pt x="186" y="129"/>
                  </a:cubicBezTo>
                  <a:cubicBezTo>
                    <a:pt x="187" y="128"/>
                    <a:pt x="187" y="128"/>
                    <a:pt x="187" y="128"/>
                  </a:cubicBezTo>
                  <a:cubicBezTo>
                    <a:pt x="187" y="128"/>
                    <a:pt x="187" y="129"/>
                    <a:pt x="187" y="130"/>
                  </a:cubicBezTo>
                  <a:cubicBezTo>
                    <a:pt x="187" y="130"/>
                    <a:pt x="188" y="130"/>
                    <a:pt x="188" y="130"/>
                  </a:cubicBezTo>
                  <a:cubicBezTo>
                    <a:pt x="188" y="130"/>
                    <a:pt x="187" y="130"/>
                    <a:pt x="188" y="131"/>
                  </a:cubicBezTo>
                  <a:cubicBezTo>
                    <a:pt x="189" y="131"/>
                    <a:pt x="188" y="131"/>
                    <a:pt x="189" y="131"/>
                  </a:cubicBezTo>
                  <a:cubicBezTo>
                    <a:pt x="190" y="132"/>
                    <a:pt x="190" y="131"/>
                    <a:pt x="190" y="131"/>
                  </a:cubicBezTo>
                  <a:cubicBezTo>
                    <a:pt x="190" y="132"/>
                    <a:pt x="191" y="131"/>
                    <a:pt x="191" y="131"/>
                  </a:cubicBezTo>
                  <a:cubicBezTo>
                    <a:pt x="192" y="132"/>
                    <a:pt x="193" y="132"/>
                    <a:pt x="193" y="132"/>
                  </a:cubicBezTo>
                  <a:cubicBezTo>
                    <a:pt x="192" y="133"/>
                    <a:pt x="192" y="132"/>
                    <a:pt x="192" y="133"/>
                  </a:cubicBezTo>
                  <a:cubicBezTo>
                    <a:pt x="192" y="133"/>
                    <a:pt x="192" y="134"/>
                    <a:pt x="193" y="134"/>
                  </a:cubicBezTo>
                  <a:cubicBezTo>
                    <a:pt x="193" y="135"/>
                    <a:pt x="194" y="135"/>
                    <a:pt x="194" y="134"/>
                  </a:cubicBezTo>
                  <a:cubicBezTo>
                    <a:pt x="194" y="134"/>
                    <a:pt x="194" y="133"/>
                    <a:pt x="194" y="133"/>
                  </a:cubicBezTo>
                  <a:cubicBezTo>
                    <a:pt x="194" y="133"/>
                    <a:pt x="194" y="133"/>
                    <a:pt x="194" y="134"/>
                  </a:cubicBezTo>
                  <a:cubicBezTo>
                    <a:pt x="195" y="135"/>
                    <a:pt x="194" y="134"/>
                    <a:pt x="195" y="135"/>
                  </a:cubicBezTo>
                  <a:cubicBezTo>
                    <a:pt x="196" y="135"/>
                    <a:pt x="196" y="135"/>
                    <a:pt x="196" y="135"/>
                  </a:cubicBezTo>
                  <a:cubicBezTo>
                    <a:pt x="196" y="135"/>
                    <a:pt x="196" y="135"/>
                    <a:pt x="197" y="134"/>
                  </a:cubicBezTo>
                  <a:cubicBezTo>
                    <a:pt x="197" y="134"/>
                    <a:pt x="196" y="133"/>
                    <a:pt x="197" y="133"/>
                  </a:cubicBezTo>
                  <a:cubicBezTo>
                    <a:pt x="197" y="133"/>
                    <a:pt x="198" y="133"/>
                    <a:pt x="198" y="133"/>
                  </a:cubicBezTo>
                  <a:cubicBezTo>
                    <a:pt x="199" y="134"/>
                    <a:pt x="199" y="133"/>
                    <a:pt x="199" y="134"/>
                  </a:cubicBezTo>
                  <a:cubicBezTo>
                    <a:pt x="199" y="134"/>
                    <a:pt x="198" y="134"/>
                    <a:pt x="198" y="135"/>
                  </a:cubicBezTo>
                  <a:cubicBezTo>
                    <a:pt x="198" y="136"/>
                    <a:pt x="198" y="137"/>
                    <a:pt x="198" y="137"/>
                  </a:cubicBezTo>
                  <a:cubicBezTo>
                    <a:pt x="198" y="137"/>
                    <a:pt x="198" y="136"/>
                    <a:pt x="198" y="137"/>
                  </a:cubicBezTo>
                  <a:cubicBezTo>
                    <a:pt x="199" y="138"/>
                    <a:pt x="199" y="138"/>
                    <a:pt x="198" y="138"/>
                  </a:cubicBezTo>
                  <a:cubicBezTo>
                    <a:pt x="198" y="138"/>
                    <a:pt x="197" y="138"/>
                    <a:pt x="198" y="138"/>
                  </a:cubicBezTo>
                  <a:cubicBezTo>
                    <a:pt x="198" y="139"/>
                    <a:pt x="198" y="139"/>
                    <a:pt x="198" y="140"/>
                  </a:cubicBezTo>
                  <a:cubicBezTo>
                    <a:pt x="198" y="141"/>
                    <a:pt x="199" y="141"/>
                    <a:pt x="199" y="141"/>
                  </a:cubicBezTo>
                  <a:cubicBezTo>
                    <a:pt x="199" y="141"/>
                    <a:pt x="199" y="142"/>
                    <a:pt x="199" y="142"/>
                  </a:cubicBezTo>
                  <a:cubicBezTo>
                    <a:pt x="199" y="143"/>
                    <a:pt x="199" y="143"/>
                    <a:pt x="200" y="143"/>
                  </a:cubicBezTo>
                  <a:cubicBezTo>
                    <a:pt x="200" y="144"/>
                    <a:pt x="200" y="144"/>
                    <a:pt x="201" y="145"/>
                  </a:cubicBezTo>
                  <a:cubicBezTo>
                    <a:pt x="201" y="145"/>
                    <a:pt x="202" y="145"/>
                    <a:pt x="202" y="145"/>
                  </a:cubicBezTo>
                  <a:cubicBezTo>
                    <a:pt x="201" y="146"/>
                    <a:pt x="201" y="146"/>
                    <a:pt x="201" y="146"/>
                  </a:cubicBezTo>
                  <a:cubicBezTo>
                    <a:pt x="201" y="147"/>
                    <a:pt x="200" y="146"/>
                    <a:pt x="200" y="147"/>
                  </a:cubicBezTo>
                  <a:cubicBezTo>
                    <a:pt x="200" y="148"/>
                    <a:pt x="200" y="148"/>
                    <a:pt x="200" y="148"/>
                  </a:cubicBezTo>
                  <a:cubicBezTo>
                    <a:pt x="200" y="149"/>
                    <a:pt x="201" y="149"/>
                    <a:pt x="201" y="149"/>
                  </a:cubicBezTo>
                  <a:cubicBezTo>
                    <a:pt x="200" y="149"/>
                    <a:pt x="200" y="149"/>
                    <a:pt x="200" y="149"/>
                  </a:cubicBezTo>
                  <a:cubicBezTo>
                    <a:pt x="200" y="149"/>
                    <a:pt x="200" y="150"/>
                    <a:pt x="200" y="151"/>
                  </a:cubicBezTo>
                  <a:cubicBezTo>
                    <a:pt x="200" y="151"/>
                    <a:pt x="200" y="151"/>
                    <a:pt x="200" y="151"/>
                  </a:cubicBezTo>
                  <a:cubicBezTo>
                    <a:pt x="200" y="151"/>
                    <a:pt x="199" y="151"/>
                    <a:pt x="199" y="152"/>
                  </a:cubicBezTo>
                  <a:cubicBezTo>
                    <a:pt x="199" y="152"/>
                    <a:pt x="199" y="152"/>
                    <a:pt x="199" y="153"/>
                  </a:cubicBezTo>
                  <a:cubicBezTo>
                    <a:pt x="199" y="154"/>
                    <a:pt x="199" y="154"/>
                    <a:pt x="198" y="154"/>
                  </a:cubicBezTo>
                  <a:cubicBezTo>
                    <a:pt x="198" y="154"/>
                    <a:pt x="198" y="153"/>
                    <a:pt x="198" y="154"/>
                  </a:cubicBezTo>
                  <a:cubicBezTo>
                    <a:pt x="198" y="155"/>
                    <a:pt x="198" y="156"/>
                    <a:pt x="198" y="156"/>
                  </a:cubicBezTo>
                  <a:cubicBezTo>
                    <a:pt x="199" y="156"/>
                    <a:pt x="200" y="156"/>
                    <a:pt x="200" y="156"/>
                  </a:cubicBezTo>
                  <a:cubicBezTo>
                    <a:pt x="200" y="157"/>
                    <a:pt x="201" y="157"/>
                    <a:pt x="201" y="157"/>
                  </a:cubicBezTo>
                  <a:cubicBezTo>
                    <a:pt x="201" y="157"/>
                    <a:pt x="202" y="156"/>
                    <a:pt x="202" y="157"/>
                  </a:cubicBezTo>
                  <a:cubicBezTo>
                    <a:pt x="201" y="158"/>
                    <a:pt x="201" y="158"/>
                    <a:pt x="201" y="159"/>
                  </a:cubicBezTo>
                  <a:cubicBezTo>
                    <a:pt x="201" y="159"/>
                    <a:pt x="201" y="160"/>
                    <a:pt x="201" y="160"/>
                  </a:cubicBezTo>
                  <a:cubicBezTo>
                    <a:pt x="201" y="161"/>
                    <a:pt x="201" y="160"/>
                    <a:pt x="201" y="161"/>
                  </a:cubicBezTo>
                  <a:cubicBezTo>
                    <a:pt x="200" y="161"/>
                    <a:pt x="200" y="161"/>
                    <a:pt x="200" y="162"/>
                  </a:cubicBezTo>
                  <a:cubicBezTo>
                    <a:pt x="199" y="162"/>
                    <a:pt x="199" y="162"/>
                    <a:pt x="199" y="162"/>
                  </a:cubicBezTo>
                  <a:cubicBezTo>
                    <a:pt x="199" y="161"/>
                    <a:pt x="199" y="161"/>
                    <a:pt x="199" y="161"/>
                  </a:cubicBezTo>
                  <a:cubicBezTo>
                    <a:pt x="199" y="161"/>
                    <a:pt x="199" y="160"/>
                    <a:pt x="198" y="161"/>
                  </a:cubicBezTo>
                  <a:cubicBezTo>
                    <a:pt x="197" y="161"/>
                    <a:pt x="197" y="161"/>
                    <a:pt x="197" y="161"/>
                  </a:cubicBezTo>
                  <a:cubicBezTo>
                    <a:pt x="196" y="161"/>
                    <a:pt x="196" y="160"/>
                    <a:pt x="196" y="161"/>
                  </a:cubicBezTo>
                  <a:cubicBezTo>
                    <a:pt x="196" y="162"/>
                    <a:pt x="196" y="163"/>
                    <a:pt x="196" y="163"/>
                  </a:cubicBezTo>
                  <a:cubicBezTo>
                    <a:pt x="196" y="163"/>
                    <a:pt x="197" y="163"/>
                    <a:pt x="197" y="163"/>
                  </a:cubicBezTo>
                  <a:cubicBezTo>
                    <a:pt x="197" y="164"/>
                    <a:pt x="197" y="164"/>
                    <a:pt x="197" y="164"/>
                  </a:cubicBezTo>
                  <a:cubicBezTo>
                    <a:pt x="196" y="165"/>
                    <a:pt x="196" y="164"/>
                    <a:pt x="196" y="165"/>
                  </a:cubicBezTo>
                  <a:cubicBezTo>
                    <a:pt x="196" y="166"/>
                    <a:pt x="196" y="165"/>
                    <a:pt x="196" y="166"/>
                  </a:cubicBezTo>
                  <a:cubicBezTo>
                    <a:pt x="196" y="167"/>
                    <a:pt x="196" y="167"/>
                    <a:pt x="196" y="168"/>
                  </a:cubicBezTo>
                  <a:cubicBezTo>
                    <a:pt x="196" y="169"/>
                    <a:pt x="196" y="168"/>
                    <a:pt x="195" y="169"/>
                  </a:cubicBezTo>
                  <a:cubicBezTo>
                    <a:pt x="195" y="170"/>
                    <a:pt x="194" y="171"/>
                    <a:pt x="194" y="170"/>
                  </a:cubicBezTo>
                  <a:cubicBezTo>
                    <a:pt x="194" y="170"/>
                    <a:pt x="194" y="169"/>
                    <a:pt x="193" y="170"/>
                  </a:cubicBezTo>
                  <a:cubicBezTo>
                    <a:pt x="192" y="171"/>
                    <a:pt x="192" y="172"/>
                    <a:pt x="192" y="172"/>
                  </a:cubicBezTo>
                  <a:cubicBezTo>
                    <a:pt x="192" y="172"/>
                    <a:pt x="192" y="172"/>
                    <a:pt x="192" y="173"/>
                  </a:cubicBezTo>
                  <a:cubicBezTo>
                    <a:pt x="193" y="173"/>
                    <a:pt x="192" y="174"/>
                    <a:pt x="192" y="174"/>
                  </a:cubicBezTo>
                  <a:cubicBezTo>
                    <a:pt x="192" y="174"/>
                    <a:pt x="193" y="176"/>
                    <a:pt x="193" y="176"/>
                  </a:cubicBezTo>
                  <a:cubicBezTo>
                    <a:pt x="193" y="176"/>
                    <a:pt x="192" y="176"/>
                    <a:pt x="192" y="177"/>
                  </a:cubicBezTo>
                  <a:cubicBezTo>
                    <a:pt x="192" y="177"/>
                    <a:pt x="192" y="177"/>
                    <a:pt x="193" y="177"/>
                  </a:cubicBezTo>
                  <a:cubicBezTo>
                    <a:pt x="193" y="177"/>
                    <a:pt x="194" y="177"/>
                    <a:pt x="194" y="178"/>
                  </a:cubicBezTo>
                  <a:cubicBezTo>
                    <a:pt x="194" y="179"/>
                    <a:pt x="194" y="179"/>
                    <a:pt x="193" y="179"/>
                  </a:cubicBezTo>
                  <a:cubicBezTo>
                    <a:pt x="193" y="179"/>
                    <a:pt x="192" y="179"/>
                    <a:pt x="192" y="179"/>
                  </a:cubicBezTo>
                  <a:cubicBezTo>
                    <a:pt x="192" y="179"/>
                    <a:pt x="191" y="179"/>
                    <a:pt x="191" y="180"/>
                  </a:cubicBezTo>
                  <a:cubicBezTo>
                    <a:pt x="190" y="180"/>
                    <a:pt x="189" y="181"/>
                    <a:pt x="190" y="181"/>
                  </a:cubicBezTo>
                  <a:cubicBezTo>
                    <a:pt x="191" y="182"/>
                    <a:pt x="191" y="182"/>
                    <a:pt x="191" y="182"/>
                  </a:cubicBezTo>
                  <a:cubicBezTo>
                    <a:pt x="191" y="183"/>
                    <a:pt x="191" y="183"/>
                    <a:pt x="191" y="184"/>
                  </a:cubicBezTo>
                  <a:cubicBezTo>
                    <a:pt x="191" y="184"/>
                    <a:pt x="191" y="184"/>
                    <a:pt x="191" y="184"/>
                  </a:cubicBezTo>
                  <a:cubicBezTo>
                    <a:pt x="191" y="184"/>
                    <a:pt x="192" y="184"/>
                    <a:pt x="191" y="185"/>
                  </a:cubicBezTo>
                  <a:cubicBezTo>
                    <a:pt x="191" y="186"/>
                    <a:pt x="192" y="186"/>
                    <a:pt x="192" y="186"/>
                  </a:cubicBezTo>
                  <a:cubicBezTo>
                    <a:pt x="192" y="186"/>
                    <a:pt x="192" y="186"/>
                    <a:pt x="192" y="187"/>
                  </a:cubicBezTo>
                  <a:cubicBezTo>
                    <a:pt x="192" y="188"/>
                    <a:pt x="191" y="187"/>
                    <a:pt x="191" y="188"/>
                  </a:cubicBezTo>
                  <a:cubicBezTo>
                    <a:pt x="192" y="189"/>
                    <a:pt x="192" y="189"/>
                    <a:pt x="192" y="189"/>
                  </a:cubicBezTo>
                  <a:cubicBezTo>
                    <a:pt x="192" y="190"/>
                    <a:pt x="193" y="190"/>
                    <a:pt x="192" y="191"/>
                  </a:cubicBezTo>
                  <a:cubicBezTo>
                    <a:pt x="191" y="191"/>
                    <a:pt x="191" y="191"/>
                    <a:pt x="191" y="191"/>
                  </a:cubicBezTo>
                  <a:cubicBezTo>
                    <a:pt x="192" y="192"/>
                    <a:pt x="192" y="191"/>
                    <a:pt x="192" y="192"/>
                  </a:cubicBezTo>
                  <a:cubicBezTo>
                    <a:pt x="192" y="192"/>
                    <a:pt x="192" y="192"/>
                    <a:pt x="192" y="193"/>
                  </a:cubicBezTo>
                  <a:cubicBezTo>
                    <a:pt x="192" y="193"/>
                    <a:pt x="193" y="193"/>
                    <a:pt x="193" y="193"/>
                  </a:cubicBezTo>
                  <a:cubicBezTo>
                    <a:pt x="193" y="194"/>
                    <a:pt x="194" y="194"/>
                    <a:pt x="193" y="195"/>
                  </a:cubicBezTo>
                  <a:cubicBezTo>
                    <a:pt x="192" y="195"/>
                    <a:pt x="191" y="195"/>
                    <a:pt x="192" y="196"/>
                  </a:cubicBezTo>
                  <a:cubicBezTo>
                    <a:pt x="193" y="197"/>
                    <a:pt x="193" y="197"/>
                    <a:pt x="193" y="198"/>
                  </a:cubicBezTo>
                  <a:cubicBezTo>
                    <a:pt x="192" y="198"/>
                    <a:pt x="191" y="198"/>
                    <a:pt x="192" y="199"/>
                  </a:cubicBezTo>
                  <a:cubicBezTo>
                    <a:pt x="193" y="199"/>
                    <a:pt x="193" y="199"/>
                    <a:pt x="193" y="200"/>
                  </a:cubicBezTo>
                  <a:cubicBezTo>
                    <a:pt x="193" y="200"/>
                    <a:pt x="193" y="201"/>
                    <a:pt x="193" y="201"/>
                  </a:cubicBezTo>
                  <a:cubicBezTo>
                    <a:pt x="192" y="201"/>
                    <a:pt x="192" y="201"/>
                    <a:pt x="192" y="202"/>
                  </a:cubicBezTo>
                  <a:cubicBezTo>
                    <a:pt x="193" y="203"/>
                    <a:pt x="193" y="202"/>
                    <a:pt x="193" y="203"/>
                  </a:cubicBezTo>
                  <a:cubicBezTo>
                    <a:pt x="193" y="203"/>
                    <a:pt x="193" y="204"/>
                    <a:pt x="193" y="204"/>
                  </a:cubicBezTo>
                  <a:cubicBezTo>
                    <a:pt x="192" y="205"/>
                    <a:pt x="191" y="205"/>
                    <a:pt x="192" y="205"/>
                  </a:cubicBezTo>
                  <a:cubicBezTo>
                    <a:pt x="193" y="206"/>
                    <a:pt x="194" y="207"/>
                    <a:pt x="194" y="207"/>
                  </a:cubicBezTo>
                  <a:cubicBezTo>
                    <a:pt x="194" y="208"/>
                    <a:pt x="194" y="208"/>
                    <a:pt x="194" y="208"/>
                  </a:cubicBezTo>
                  <a:cubicBezTo>
                    <a:pt x="194" y="209"/>
                    <a:pt x="194" y="209"/>
                    <a:pt x="194" y="209"/>
                  </a:cubicBezTo>
                  <a:cubicBezTo>
                    <a:pt x="194" y="209"/>
                    <a:pt x="193" y="209"/>
                    <a:pt x="193" y="208"/>
                  </a:cubicBezTo>
                  <a:cubicBezTo>
                    <a:pt x="192" y="208"/>
                    <a:pt x="191" y="208"/>
                    <a:pt x="190" y="208"/>
                  </a:cubicBezTo>
                  <a:cubicBezTo>
                    <a:pt x="189" y="208"/>
                    <a:pt x="189" y="207"/>
                    <a:pt x="188" y="207"/>
                  </a:cubicBezTo>
                  <a:cubicBezTo>
                    <a:pt x="187" y="207"/>
                    <a:pt x="186" y="207"/>
                    <a:pt x="186" y="207"/>
                  </a:cubicBezTo>
                  <a:cubicBezTo>
                    <a:pt x="185" y="207"/>
                    <a:pt x="186" y="206"/>
                    <a:pt x="185" y="206"/>
                  </a:cubicBezTo>
                  <a:cubicBezTo>
                    <a:pt x="184" y="206"/>
                    <a:pt x="183" y="206"/>
                    <a:pt x="183" y="206"/>
                  </a:cubicBezTo>
                  <a:cubicBezTo>
                    <a:pt x="183" y="206"/>
                    <a:pt x="183" y="205"/>
                    <a:pt x="182" y="205"/>
                  </a:cubicBezTo>
                  <a:cubicBezTo>
                    <a:pt x="181" y="205"/>
                    <a:pt x="181" y="205"/>
                    <a:pt x="181" y="205"/>
                  </a:cubicBezTo>
                  <a:cubicBezTo>
                    <a:pt x="181" y="205"/>
                    <a:pt x="181" y="204"/>
                    <a:pt x="180" y="204"/>
                  </a:cubicBezTo>
                  <a:cubicBezTo>
                    <a:pt x="180" y="204"/>
                    <a:pt x="180" y="205"/>
                    <a:pt x="180" y="204"/>
                  </a:cubicBezTo>
                  <a:cubicBezTo>
                    <a:pt x="179" y="203"/>
                    <a:pt x="179" y="203"/>
                    <a:pt x="179" y="203"/>
                  </a:cubicBezTo>
                  <a:cubicBezTo>
                    <a:pt x="179" y="202"/>
                    <a:pt x="179" y="202"/>
                    <a:pt x="178" y="202"/>
                  </a:cubicBezTo>
                  <a:cubicBezTo>
                    <a:pt x="178" y="201"/>
                    <a:pt x="177" y="201"/>
                    <a:pt x="176" y="201"/>
                  </a:cubicBezTo>
                  <a:cubicBezTo>
                    <a:pt x="176" y="201"/>
                    <a:pt x="175" y="200"/>
                    <a:pt x="175" y="200"/>
                  </a:cubicBezTo>
                  <a:cubicBezTo>
                    <a:pt x="174" y="200"/>
                    <a:pt x="174" y="200"/>
                    <a:pt x="174" y="200"/>
                  </a:cubicBezTo>
                  <a:cubicBezTo>
                    <a:pt x="174" y="200"/>
                    <a:pt x="172" y="199"/>
                    <a:pt x="171" y="199"/>
                  </a:cubicBezTo>
                  <a:cubicBezTo>
                    <a:pt x="169" y="199"/>
                    <a:pt x="169" y="199"/>
                    <a:pt x="167" y="199"/>
                  </a:cubicBezTo>
                  <a:cubicBezTo>
                    <a:pt x="166" y="198"/>
                    <a:pt x="165" y="198"/>
                    <a:pt x="164" y="197"/>
                  </a:cubicBezTo>
                  <a:cubicBezTo>
                    <a:pt x="162" y="197"/>
                    <a:pt x="163" y="196"/>
                    <a:pt x="161" y="197"/>
                  </a:cubicBezTo>
                  <a:cubicBezTo>
                    <a:pt x="159" y="197"/>
                    <a:pt x="159" y="198"/>
                    <a:pt x="158" y="197"/>
                  </a:cubicBezTo>
                  <a:cubicBezTo>
                    <a:pt x="158" y="196"/>
                    <a:pt x="158" y="196"/>
                    <a:pt x="157" y="195"/>
                  </a:cubicBezTo>
                  <a:cubicBezTo>
                    <a:pt x="157" y="195"/>
                    <a:pt x="157" y="195"/>
                    <a:pt x="156" y="194"/>
                  </a:cubicBezTo>
                  <a:cubicBezTo>
                    <a:pt x="155" y="194"/>
                    <a:pt x="156" y="194"/>
                    <a:pt x="154" y="193"/>
                  </a:cubicBezTo>
                  <a:cubicBezTo>
                    <a:pt x="153" y="193"/>
                    <a:pt x="153" y="193"/>
                    <a:pt x="152" y="193"/>
                  </a:cubicBezTo>
                  <a:cubicBezTo>
                    <a:pt x="151" y="193"/>
                    <a:pt x="150" y="192"/>
                    <a:pt x="150" y="192"/>
                  </a:cubicBezTo>
                  <a:cubicBezTo>
                    <a:pt x="149" y="191"/>
                    <a:pt x="148" y="191"/>
                    <a:pt x="148" y="190"/>
                  </a:cubicBezTo>
                  <a:cubicBezTo>
                    <a:pt x="147" y="190"/>
                    <a:pt x="148" y="190"/>
                    <a:pt x="147" y="189"/>
                  </a:cubicBezTo>
                  <a:cubicBezTo>
                    <a:pt x="146" y="189"/>
                    <a:pt x="145" y="188"/>
                    <a:pt x="144" y="188"/>
                  </a:cubicBezTo>
                  <a:cubicBezTo>
                    <a:pt x="144" y="188"/>
                    <a:pt x="143" y="187"/>
                    <a:pt x="143" y="187"/>
                  </a:cubicBezTo>
                  <a:cubicBezTo>
                    <a:pt x="143" y="187"/>
                    <a:pt x="141" y="186"/>
                    <a:pt x="140" y="186"/>
                  </a:cubicBezTo>
                  <a:cubicBezTo>
                    <a:pt x="139" y="185"/>
                    <a:pt x="139" y="185"/>
                    <a:pt x="138" y="185"/>
                  </a:cubicBezTo>
                  <a:cubicBezTo>
                    <a:pt x="136" y="185"/>
                    <a:pt x="136" y="185"/>
                    <a:pt x="136" y="185"/>
                  </a:cubicBezTo>
                  <a:cubicBezTo>
                    <a:pt x="135" y="184"/>
                    <a:pt x="137" y="184"/>
                    <a:pt x="135" y="184"/>
                  </a:cubicBezTo>
                  <a:cubicBezTo>
                    <a:pt x="134" y="183"/>
                    <a:pt x="134" y="183"/>
                    <a:pt x="133" y="183"/>
                  </a:cubicBezTo>
                  <a:cubicBezTo>
                    <a:pt x="132" y="182"/>
                    <a:pt x="132" y="182"/>
                    <a:pt x="131" y="182"/>
                  </a:cubicBezTo>
                  <a:cubicBezTo>
                    <a:pt x="131" y="181"/>
                    <a:pt x="132" y="181"/>
                    <a:pt x="131" y="181"/>
                  </a:cubicBezTo>
                  <a:cubicBezTo>
                    <a:pt x="130" y="180"/>
                    <a:pt x="130" y="181"/>
                    <a:pt x="129" y="180"/>
                  </a:cubicBezTo>
                  <a:cubicBezTo>
                    <a:pt x="129" y="179"/>
                    <a:pt x="129" y="179"/>
                    <a:pt x="128" y="179"/>
                  </a:cubicBezTo>
                  <a:cubicBezTo>
                    <a:pt x="127" y="178"/>
                    <a:pt x="127" y="179"/>
                    <a:pt x="126" y="178"/>
                  </a:cubicBezTo>
                  <a:cubicBezTo>
                    <a:pt x="125" y="177"/>
                    <a:pt x="125" y="177"/>
                    <a:pt x="124" y="177"/>
                  </a:cubicBezTo>
                  <a:cubicBezTo>
                    <a:pt x="123" y="177"/>
                    <a:pt x="122" y="177"/>
                    <a:pt x="121" y="177"/>
                  </a:cubicBezTo>
                  <a:cubicBezTo>
                    <a:pt x="121" y="177"/>
                    <a:pt x="120" y="177"/>
                    <a:pt x="120" y="177"/>
                  </a:cubicBezTo>
                  <a:cubicBezTo>
                    <a:pt x="119" y="176"/>
                    <a:pt x="119" y="176"/>
                    <a:pt x="119" y="176"/>
                  </a:cubicBezTo>
                  <a:cubicBezTo>
                    <a:pt x="119" y="176"/>
                    <a:pt x="119" y="176"/>
                    <a:pt x="119" y="175"/>
                  </a:cubicBezTo>
                  <a:cubicBezTo>
                    <a:pt x="119" y="175"/>
                    <a:pt x="119" y="174"/>
                    <a:pt x="119" y="174"/>
                  </a:cubicBezTo>
                  <a:cubicBezTo>
                    <a:pt x="118" y="174"/>
                    <a:pt x="119" y="173"/>
                    <a:pt x="117" y="173"/>
                  </a:cubicBezTo>
                  <a:cubicBezTo>
                    <a:pt x="116" y="174"/>
                    <a:pt x="116" y="174"/>
                    <a:pt x="115" y="174"/>
                  </a:cubicBezTo>
                  <a:cubicBezTo>
                    <a:pt x="115" y="174"/>
                    <a:pt x="114" y="174"/>
                    <a:pt x="114" y="173"/>
                  </a:cubicBezTo>
                  <a:cubicBezTo>
                    <a:pt x="114" y="172"/>
                    <a:pt x="113" y="172"/>
                    <a:pt x="113" y="171"/>
                  </a:cubicBezTo>
                  <a:cubicBezTo>
                    <a:pt x="112" y="171"/>
                    <a:pt x="112" y="170"/>
                    <a:pt x="111" y="170"/>
                  </a:cubicBezTo>
                  <a:cubicBezTo>
                    <a:pt x="111" y="170"/>
                    <a:pt x="110" y="170"/>
                    <a:pt x="110" y="169"/>
                  </a:cubicBezTo>
                  <a:cubicBezTo>
                    <a:pt x="109" y="169"/>
                    <a:pt x="108" y="168"/>
                    <a:pt x="108" y="168"/>
                  </a:cubicBezTo>
                  <a:cubicBezTo>
                    <a:pt x="108" y="168"/>
                    <a:pt x="108" y="168"/>
                    <a:pt x="108" y="167"/>
                  </a:cubicBezTo>
                  <a:cubicBezTo>
                    <a:pt x="108" y="167"/>
                    <a:pt x="106" y="166"/>
                    <a:pt x="106" y="166"/>
                  </a:cubicBezTo>
                  <a:cubicBezTo>
                    <a:pt x="106" y="166"/>
                    <a:pt x="105" y="165"/>
                    <a:pt x="104" y="165"/>
                  </a:cubicBezTo>
                  <a:cubicBezTo>
                    <a:pt x="103" y="164"/>
                    <a:pt x="103" y="164"/>
                    <a:pt x="103" y="164"/>
                  </a:cubicBezTo>
                  <a:cubicBezTo>
                    <a:pt x="103" y="164"/>
                    <a:pt x="103" y="163"/>
                    <a:pt x="102" y="163"/>
                  </a:cubicBezTo>
                  <a:cubicBezTo>
                    <a:pt x="101" y="162"/>
                    <a:pt x="100" y="162"/>
                    <a:pt x="100" y="162"/>
                  </a:cubicBezTo>
                  <a:cubicBezTo>
                    <a:pt x="100" y="161"/>
                    <a:pt x="100" y="161"/>
                    <a:pt x="99" y="160"/>
                  </a:cubicBezTo>
                  <a:cubicBezTo>
                    <a:pt x="99" y="160"/>
                    <a:pt x="99" y="159"/>
                    <a:pt x="99" y="159"/>
                  </a:cubicBezTo>
                  <a:cubicBezTo>
                    <a:pt x="98" y="158"/>
                    <a:pt x="98" y="158"/>
                    <a:pt x="98" y="157"/>
                  </a:cubicBezTo>
                  <a:cubicBezTo>
                    <a:pt x="97" y="157"/>
                    <a:pt x="97" y="157"/>
                    <a:pt x="97" y="156"/>
                  </a:cubicBezTo>
                  <a:cubicBezTo>
                    <a:pt x="97" y="156"/>
                    <a:pt x="97" y="156"/>
                    <a:pt x="95" y="155"/>
                  </a:cubicBezTo>
                  <a:cubicBezTo>
                    <a:pt x="94" y="155"/>
                    <a:pt x="94" y="155"/>
                    <a:pt x="94" y="155"/>
                  </a:cubicBezTo>
                  <a:cubicBezTo>
                    <a:pt x="93" y="154"/>
                    <a:pt x="93" y="154"/>
                    <a:pt x="93" y="154"/>
                  </a:cubicBezTo>
                  <a:cubicBezTo>
                    <a:pt x="93" y="154"/>
                    <a:pt x="93" y="153"/>
                    <a:pt x="93" y="153"/>
                  </a:cubicBezTo>
                  <a:cubicBezTo>
                    <a:pt x="93" y="152"/>
                    <a:pt x="93" y="152"/>
                    <a:pt x="92" y="151"/>
                  </a:cubicBezTo>
                  <a:cubicBezTo>
                    <a:pt x="91" y="151"/>
                    <a:pt x="91" y="150"/>
                    <a:pt x="90" y="149"/>
                  </a:cubicBezTo>
                  <a:cubicBezTo>
                    <a:pt x="89" y="149"/>
                    <a:pt x="89" y="148"/>
                    <a:pt x="87" y="148"/>
                  </a:cubicBezTo>
                  <a:cubicBezTo>
                    <a:pt x="86" y="147"/>
                    <a:pt x="85" y="147"/>
                    <a:pt x="84" y="146"/>
                  </a:cubicBezTo>
                  <a:cubicBezTo>
                    <a:pt x="84" y="145"/>
                    <a:pt x="84" y="145"/>
                    <a:pt x="83" y="144"/>
                  </a:cubicBezTo>
                  <a:cubicBezTo>
                    <a:pt x="82" y="144"/>
                    <a:pt x="82" y="143"/>
                    <a:pt x="81" y="143"/>
                  </a:cubicBezTo>
                  <a:cubicBezTo>
                    <a:pt x="81" y="142"/>
                    <a:pt x="80" y="141"/>
                    <a:pt x="80" y="141"/>
                  </a:cubicBezTo>
                  <a:cubicBezTo>
                    <a:pt x="80" y="140"/>
                    <a:pt x="78" y="140"/>
                    <a:pt x="78" y="140"/>
                  </a:cubicBezTo>
                  <a:cubicBezTo>
                    <a:pt x="77" y="139"/>
                    <a:pt x="77" y="139"/>
                    <a:pt x="77" y="139"/>
                  </a:cubicBezTo>
                  <a:cubicBezTo>
                    <a:pt x="76" y="138"/>
                    <a:pt x="75" y="138"/>
                    <a:pt x="75" y="137"/>
                  </a:cubicBezTo>
                  <a:cubicBezTo>
                    <a:pt x="74" y="137"/>
                    <a:pt x="75" y="137"/>
                    <a:pt x="74" y="136"/>
                  </a:cubicBezTo>
                  <a:cubicBezTo>
                    <a:pt x="73" y="136"/>
                    <a:pt x="72" y="136"/>
                    <a:pt x="72" y="135"/>
                  </a:cubicBezTo>
                  <a:cubicBezTo>
                    <a:pt x="72" y="134"/>
                    <a:pt x="72" y="134"/>
                    <a:pt x="71" y="133"/>
                  </a:cubicBezTo>
                  <a:cubicBezTo>
                    <a:pt x="70" y="132"/>
                    <a:pt x="70" y="132"/>
                    <a:pt x="70" y="132"/>
                  </a:cubicBezTo>
                  <a:cubicBezTo>
                    <a:pt x="69" y="131"/>
                    <a:pt x="70" y="131"/>
                    <a:pt x="69" y="130"/>
                  </a:cubicBezTo>
                  <a:cubicBezTo>
                    <a:pt x="68" y="130"/>
                    <a:pt x="67" y="129"/>
                    <a:pt x="67" y="129"/>
                  </a:cubicBezTo>
                  <a:cubicBezTo>
                    <a:pt x="66" y="129"/>
                    <a:pt x="66" y="129"/>
                    <a:pt x="65" y="128"/>
                  </a:cubicBezTo>
                  <a:cubicBezTo>
                    <a:pt x="65" y="128"/>
                    <a:pt x="65" y="128"/>
                    <a:pt x="64" y="127"/>
                  </a:cubicBezTo>
                  <a:cubicBezTo>
                    <a:pt x="64" y="127"/>
                    <a:pt x="64" y="128"/>
                    <a:pt x="63" y="127"/>
                  </a:cubicBezTo>
                  <a:cubicBezTo>
                    <a:pt x="62" y="125"/>
                    <a:pt x="63" y="125"/>
                    <a:pt x="62" y="125"/>
                  </a:cubicBezTo>
                  <a:cubicBezTo>
                    <a:pt x="62" y="124"/>
                    <a:pt x="62" y="124"/>
                    <a:pt x="61" y="124"/>
                  </a:cubicBezTo>
                  <a:cubicBezTo>
                    <a:pt x="60" y="123"/>
                    <a:pt x="60" y="123"/>
                    <a:pt x="59" y="123"/>
                  </a:cubicBezTo>
                  <a:cubicBezTo>
                    <a:pt x="59" y="123"/>
                    <a:pt x="59" y="122"/>
                    <a:pt x="58" y="122"/>
                  </a:cubicBezTo>
                  <a:cubicBezTo>
                    <a:pt x="57" y="122"/>
                    <a:pt x="56" y="122"/>
                    <a:pt x="56" y="122"/>
                  </a:cubicBezTo>
                  <a:cubicBezTo>
                    <a:pt x="55" y="121"/>
                    <a:pt x="54" y="121"/>
                    <a:pt x="55" y="121"/>
                  </a:cubicBezTo>
                  <a:cubicBezTo>
                    <a:pt x="55" y="120"/>
                    <a:pt x="56" y="120"/>
                    <a:pt x="55" y="120"/>
                  </a:cubicBezTo>
                  <a:cubicBezTo>
                    <a:pt x="53" y="119"/>
                    <a:pt x="53" y="120"/>
                    <a:pt x="52" y="119"/>
                  </a:cubicBezTo>
                  <a:cubicBezTo>
                    <a:pt x="51" y="119"/>
                    <a:pt x="51" y="118"/>
                    <a:pt x="50" y="118"/>
                  </a:cubicBezTo>
                  <a:cubicBezTo>
                    <a:pt x="49" y="118"/>
                    <a:pt x="50" y="117"/>
                    <a:pt x="48" y="117"/>
                  </a:cubicBezTo>
                  <a:cubicBezTo>
                    <a:pt x="47" y="117"/>
                    <a:pt x="48" y="117"/>
                    <a:pt x="46" y="116"/>
                  </a:cubicBezTo>
                  <a:cubicBezTo>
                    <a:pt x="44" y="116"/>
                    <a:pt x="45" y="116"/>
                    <a:pt x="44" y="116"/>
                  </a:cubicBezTo>
                  <a:cubicBezTo>
                    <a:pt x="43" y="116"/>
                    <a:pt x="43" y="115"/>
                    <a:pt x="41" y="115"/>
                  </a:cubicBezTo>
                  <a:cubicBezTo>
                    <a:pt x="39" y="115"/>
                    <a:pt x="39" y="115"/>
                    <a:pt x="39" y="115"/>
                  </a:cubicBezTo>
                  <a:cubicBezTo>
                    <a:pt x="38" y="114"/>
                    <a:pt x="38" y="114"/>
                    <a:pt x="38" y="113"/>
                  </a:cubicBezTo>
                  <a:cubicBezTo>
                    <a:pt x="37" y="113"/>
                    <a:pt x="36" y="113"/>
                    <a:pt x="35" y="113"/>
                  </a:cubicBezTo>
                  <a:cubicBezTo>
                    <a:pt x="35" y="112"/>
                    <a:pt x="35" y="112"/>
                    <a:pt x="35" y="112"/>
                  </a:cubicBezTo>
                  <a:cubicBezTo>
                    <a:pt x="34" y="111"/>
                    <a:pt x="33" y="111"/>
                    <a:pt x="33" y="111"/>
                  </a:cubicBezTo>
                  <a:cubicBezTo>
                    <a:pt x="33" y="110"/>
                    <a:pt x="33" y="110"/>
                    <a:pt x="33" y="109"/>
                  </a:cubicBezTo>
                  <a:cubicBezTo>
                    <a:pt x="33" y="109"/>
                    <a:pt x="33" y="109"/>
                    <a:pt x="33" y="108"/>
                  </a:cubicBezTo>
                  <a:cubicBezTo>
                    <a:pt x="33" y="107"/>
                    <a:pt x="33" y="108"/>
                    <a:pt x="33" y="106"/>
                  </a:cubicBezTo>
                  <a:cubicBezTo>
                    <a:pt x="32" y="105"/>
                    <a:pt x="31" y="104"/>
                    <a:pt x="31" y="104"/>
                  </a:cubicBezTo>
                  <a:cubicBezTo>
                    <a:pt x="29" y="103"/>
                    <a:pt x="29" y="103"/>
                    <a:pt x="29" y="103"/>
                  </a:cubicBezTo>
                  <a:cubicBezTo>
                    <a:pt x="29" y="103"/>
                    <a:pt x="28" y="101"/>
                    <a:pt x="27" y="101"/>
                  </a:cubicBezTo>
                  <a:cubicBezTo>
                    <a:pt x="27" y="101"/>
                    <a:pt x="27" y="101"/>
                    <a:pt x="26" y="101"/>
                  </a:cubicBezTo>
                  <a:cubicBezTo>
                    <a:pt x="25" y="100"/>
                    <a:pt x="25" y="100"/>
                    <a:pt x="24" y="99"/>
                  </a:cubicBezTo>
                  <a:cubicBezTo>
                    <a:pt x="23" y="99"/>
                    <a:pt x="23" y="99"/>
                    <a:pt x="22" y="98"/>
                  </a:cubicBezTo>
                  <a:cubicBezTo>
                    <a:pt x="21" y="98"/>
                    <a:pt x="21" y="98"/>
                    <a:pt x="20" y="98"/>
                  </a:cubicBezTo>
                  <a:cubicBezTo>
                    <a:pt x="20" y="98"/>
                    <a:pt x="20" y="98"/>
                    <a:pt x="19" y="97"/>
                  </a:cubicBezTo>
                  <a:cubicBezTo>
                    <a:pt x="18" y="97"/>
                    <a:pt x="18" y="96"/>
                    <a:pt x="17" y="96"/>
                  </a:cubicBezTo>
                  <a:cubicBezTo>
                    <a:pt x="16" y="96"/>
                    <a:pt x="16" y="95"/>
                    <a:pt x="15" y="95"/>
                  </a:cubicBezTo>
                  <a:cubicBezTo>
                    <a:pt x="14" y="95"/>
                    <a:pt x="13" y="95"/>
                    <a:pt x="12" y="94"/>
                  </a:cubicBezTo>
                  <a:cubicBezTo>
                    <a:pt x="12" y="94"/>
                    <a:pt x="12" y="95"/>
                    <a:pt x="11" y="94"/>
                  </a:cubicBezTo>
                  <a:cubicBezTo>
                    <a:pt x="10" y="93"/>
                    <a:pt x="10" y="93"/>
                    <a:pt x="9" y="93"/>
                  </a:cubicBezTo>
                  <a:cubicBezTo>
                    <a:pt x="8" y="92"/>
                    <a:pt x="7" y="92"/>
                    <a:pt x="7" y="92"/>
                  </a:cubicBezTo>
                  <a:cubicBezTo>
                    <a:pt x="7" y="92"/>
                    <a:pt x="6" y="91"/>
                    <a:pt x="5" y="91"/>
                  </a:cubicBezTo>
                  <a:cubicBezTo>
                    <a:pt x="5" y="91"/>
                    <a:pt x="5" y="91"/>
                    <a:pt x="5" y="90"/>
                  </a:cubicBezTo>
                  <a:cubicBezTo>
                    <a:pt x="5" y="90"/>
                    <a:pt x="6" y="89"/>
                    <a:pt x="6" y="89"/>
                  </a:cubicBezTo>
                  <a:cubicBezTo>
                    <a:pt x="6" y="89"/>
                    <a:pt x="7" y="89"/>
                    <a:pt x="7" y="90"/>
                  </a:cubicBezTo>
                  <a:cubicBezTo>
                    <a:pt x="7" y="90"/>
                    <a:pt x="7" y="90"/>
                    <a:pt x="8" y="90"/>
                  </a:cubicBezTo>
                  <a:cubicBezTo>
                    <a:pt x="9" y="91"/>
                    <a:pt x="9" y="91"/>
                    <a:pt x="10" y="91"/>
                  </a:cubicBezTo>
                  <a:cubicBezTo>
                    <a:pt x="11" y="92"/>
                    <a:pt x="11" y="92"/>
                    <a:pt x="11" y="92"/>
                  </a:cubicBezTo>
                  <a:cubicBezTo>
                    <a:pt x="12" y="92"/>
                    <a:pt x="12" y="92"/>
                    <a:pt x="13" y="93"/>
                  </a:cubicBezTo>
                  <a:cubicBezTo>
                    <a:pt x="13" y="93"/>
                    <a:pt x="13" y="93"/>
                    <a:pt x="14" y="93"/>
                  </a:cubicBezTo>
                  <a:cubicBezTo>
                    <a:pt x="14" y="93"/>
                    <a:pt x="14" y="93"/>
                    <a:pt x="15" y="93"/>
                  </a:cubicBezTo>
                  <a:cubicBezTo>
                    <a:pt x="15" y="92"/>
                    <a:pt x="15" y="92"/>
                    <a:pt x="15" y="92"/>
                  </a:cubicBezTo>
                  <a:cubicBezTo>
                    <a:pt x="15" y="92"/>
                    <a:pt x="16" y="91"/>
                    <a:pt x="15" y="91"/>
                  </a:cubicBezTo>
                  <a:cubicBezTo>
                    <a:pt x="15" y="91"/>
                    <a:pt x="14" y="90"/>
                    <a:pt x="14" y="90"/>
                  </a:cubicBezTo>
                  <a:cubicBezTo>
                    <a:pt x="14" y="90"/>
                    <a:pt x="13" y="90"/>
                    <a:pt x="13" y="89"/>
                  </a:cubicBezTo>
                  <a:cubicBezTo>
                    <a:pt x="14" y="88"/>
                    <a:pt x="14" y="89"/>
                    <a:pt x="13" y="88"/>
                  </a:cubicBezTo>
                  <a:cubicBezTo>
                    <a:pt x="13" y="88"/>
                    <a:pt x="13" y="89"/>
                    <a:pt x="13" y="88"/>
                  </a:cubicBezTo>
                  <a:cubicBezTo>
                    <a:pt x="13" y="88"/>
                    <a:pt x="13" y="87"/>
                    <a:pt x="13" y="87"/>
                  </a:cubicBezTo>
                  <a:cubicBezTo>
                    <a:pt x="13" y="87"/>
                    <a:pt x="12" y="86"/>
                    <a:pt x="12" y="87"/>
                  </a:cubicBezTo>
                  <a:cubicBezTo>
                    <a:pt x="12" y="88"/>
                    <a:pt x="12" y="88"/>
                    <a:pt x="11" y="88"/>
                  </a:cubicBezTo>
                  <a:cubicBezTo>
                    <a:pt x="11" y="88"/>
                    <a:pt x="11" y="88"/>
                    <a:pt x="10" y="88"/>
                  </a:cubicBezTo>
                  <a:cubicBezTo>
                    <a:pt x="10" y="88"/>
                    <a:pt x="9" y="88"/>
                    <a:pt x="9" y="89"/>
                  </a:cubicBezTo>
                  <a:cubicBezTo>
                    <a:pt x="8" y="89"/>
                    <a:pt x="8" y="89"/>
                    <a:pt x="8" y="89"/>
                  </a:cubicBezTo>
                  <a:cubicBezTo>
                    <a:pt x="7" y="89"/>
                    <a:pt x="7" y="89"/>
                    <a:pt x="7" y="89"/>
                  </a:cubicBezTo>
                  <a:cubicBezTo>
                    <a:pt x="7" y="89"/>
                    <a:pt x="6" y="89"/>
                    <a:pt x="6" y="88"/>
                  </a:cubicBezTo>
                  <a:cubicBezTo>
                    <a:pt x="6" y="88"/>
                    <a:pt x="6" y="88"/>
                    <a:pt x="6" y="87"/>
                  </a:cubicBezTo>
                  <a:cubicBezTo>
                    <a:pt x="6" y="87"/>
                    <a:pt x="6" y="86"/>
                    <a:pt x="6" y="86"/>
                  </a:cubicBezTo>
                  <a:cubicBezTo>
                    <a:pt x="5" y="85"/>
                    <a:pt x="5" y="85"/>
                    <a:pt x="5" y="85"/>
                  </a:cubicBezTo>
                  <a:cubicBezTo>
                    <a:pt x="4" y="85"/>
                    <a:pt x="4" y="84"/>
                    <a:pt x="4" y="84"/>
                  </a:cubicBezTo>
                  <a:cubicBezTo>
                    <a:pt x="3" y="83"/>
                    <a:pt x="3" y="83"/>
                    <a:pt x="3" y="83"/>
                  </a:cubicBezTo>
                  <a:cubicBezTo>
                    <a:pt x="2" y="83"/>
                    <a:pt x="1" y="83"/>
                    <a:pt x="1" y="83"/>
                  </a:cubicBezTo>
                  <a:cubicBezTo>
                    <a:pt x="1" y="83"/>
                    <a:pt x="2" y="82"/>
                    <a:pt x="1" y="82"/>
                  </a:cubicBezTo>
                  <a:cubicBezTo>
                    <a:pt x="1" y="82"/>
                    <a:pt x="1" y="82"/>
                    <a:pt x="1" y="82"/>
                  </a:cubicBezTo>
                  <a:lnTo>
                    <a:pt x="0" y="8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23" name="Freeform 223"/>
            <p:cNvSpPr>
              <a:spLocks/>
            </p:cNvSpPr>
            <p:nvPr/>
          </p:nvSpPr>
          <p:spPr bwMode="auto">
            <a:xfrm>
              <a:off x="6540500" y="2919413"/>
              <a:ext cx="209550" cy="215900"/>
            </a:xfrm>
            <a:custGeom>
              <a:avLst/>
              <a:gdLst>
                <a:gd name="T0" fmla="*/ 7 w 149"/>
                <a:gd name="T1" fmla="*/ 46 h 153"/>
                <a:gd name="T2" fmla="*/ 14 w 149"/>
                <a:gd name="T3" fmla="*/ 45 h 153"/>
                <a:gd name="T4" fmla="*/ 17 w 149"/>
                <a:gd name="T5" fmla="*/ 39 h 153"/>
                <a:gd name="T6" fmla="*/ 23 w 149"/>
                <a:gd name="T7" fmla="*/ 36 h 153"/>
                <a:gd name="T8" fmla="*/ 27 w 149"/>
                <a:gd name="T9" fmla="*/ 31 h 153"/>
                <a:gd name="T10" fmla="*/ 31 w 149"/>
                <a:gd name="T11" fmla="*/ 27 h 153"/>
                <a:gd name="T12" fmla="*/ 35 w 149"/>
                <a:gd name="T13" fmla="*/ 20 h 153"/>
                <a:gd name="T14" fmla="*/ 39 w 149"/>
                <a:gd name="T15" fmla="*/ 15 h 153"/>
                <a:gd name="T16" fmla="*/ 40 w 149"/>
                <a:gd name="T17" fmla="*/ 9 h 153"/>
                <a:gd name="T18" fmla="*/ 53 w 149"/>
                <a:gd name="T19" fmla="*/ 4 h 153"/>
                <a:gd name="T20" fmla="*/ 104 w 149"/>
                <a:gd name="T21" fmla="*/ 2 h 153"/>
                <a:gd name="T22" fmla="*/ 110 w 149"/>
                <a:gd name="T23" fmla="*/ 9 h 153"/>
                <a:gd name="T24" fmla="*/ 115 w 149"/>
                <a:gd name="T25" fmla="*/ 18 h 153"/>
                <a:gd name="T26" fmla="*/ 120 w 149"/>
                <a:gd name="T27" fmla="*/ 24 h 153"/>
                <a:gd name="T28" fmla="*/ 122 w 149"/>
                <a:gd name="T29" fmla="*/ 29 h 153"/>
                <a:gd name="T30" fmla="*/ 126 w 149"/>
                <a:gd name="T31" fmla="*/ 31 h 153"/>
                <a:gd name="T32" fmla="*/ 129 w 149"/>
                <a:gd name="T33" fmla="*/ 38 h 153"/>
                <a:gd name="T34" fmla="*/ 127 w 149"/>
                <a:gd name="T35" fmla="*/ 43 h 153"/>
                <a:gd name="T36" fmla="*/ 133 w 149"/>
                <a:gd name="T37" fmla="*/ 51 h 153"/>
                <a:gd name="T38" fmla="*/ 138 w 149"/>
                <a:gd name="T39" fmla="*/ 63 h 153"/>
                <a:gd name="T40" fmla="*/ 138 w 149"/>
                <a:gd name="T41" fmla="*/ 68 h 153"/>
                <a:gd name="T42" fmla="*/ 133 w 149"/>
                <a:gd name="T43" fmla="*/ 75 h 153"/>
                <a:gd name="T44" fmla="*/ 128 w 149"/>
                <a:gd name="T45" fmla="*/ 85 h 153"/>
                <a:gd name="T46" fmla="*/ 138 w 149"/>
                <a:gd name="T47" fmla="*/ 82 h 153"/>
                <a:gd name="T48" fmla="*/ 148 w 149"/>
                <a:gd name="T49" fmla="*/ 76 h 153"/>
                <a:gd name="T50" fmla="*/ 148 w 149"/>
                <a:gd name="T51" fmla="*/ 84 h 153"/>
                <a:gd name="T52" fmla="*/ 145 w 149"/>
                <a:gd name="T53" fmla="*/ 92 h 153"/>
                <a:gd name="T54" fmla="*/ 135 w 149"/>
                <a:gd name="T55" fmla="*/ 94 h 153"/>
                <a:gd name="T56" fmla="*/ 128 w 149"/>
                <a:gd name="T57" fmla="*/ 113 h 153"/>
                <a:gd name="T58" fmla="*/ 122 w 149"/>
                <a:gd name="T59" fmla="*/ 120 h 153"/>
                <a:gd name="T60" fmla="*/ 112 w 149"/>
                <a:gd name="T61" fmla="*/ 127 h 153"/>
                <a:gd name="T62" fmla="*/ 103 w 149"/>
                <a:gd name="T63" fmla="*/ 136 h 153"/>
                <a:gd name="T64" fmla="*/ 97 w 149"/>
                <a:gd name="T65" fmla="*/ 141 h 153"/>
                <a:gd name="T66" fmla="*/ 94 w 149"/>
                <a:gd name="T67" fmla="*/ 149 h 153"/>
                <a:gd name="T68" fmla="*/ 88 w 149"/>
                <a:gd name="T69" fmla="*/ 152 h 153"/>
                <a:gd name="T70" fmla="*/ 82 w 149"/>
                <a:gd name="T71" fmla="*/ 148 h 153"/>
                <a:gd name="T72" fmla="*/ 41 w 149"/>
                <a:gd name="T73" fmla="*/ 129 h 153"/>
                <a:gd name="T74" fmla="*/ 42 w 149"/>
                <a:gd name="T75" fmla="*/ 128 h 153"/>
                <a:gd name="T76" fmla="*/ 46 w 149"/>
                <a:gd name="T77" fmla="*/ 122 h 153"/>
                <a:gd name="T78" fmla="*/ 40 w 149"/>
                <a:gd name="T79" fmla="*/ 117 h 153"/>
                <a:gd name="T80" fmla="*/ 41 w 149"/>
                <a:gd name="T81" fmla="*/ 111 h 153"/>
                <a:gd name="T82" fmla="*/ 33 w 149"/>
                <a:gd name="T83" fmla="*/ 115 h 153"/>
                <a:gd name="T84" fmla="*/ 26 w 149"/>
                <a:gd name="T85" fmla="*/ 110 h 153"/>
                <a:gd name="T86" fmla="*/ 20 w 149"/>
                <a:gd name="T87" fmla="*/ 106 h 153"/>
                <a:gd name="T88" fmla="*/ 23 w 149"/>
                <a:gd name="T89" fmla="*/ 102 h 153"/>
                <a:gd name="T90" fmla="*/ 18 w 149"/>
                <a:gd name="T91" fmla="*/ 93 h 153"/>
                <a:gd name="T92" fmla="*/ 13 w 149"/>
                <a:gd name="T93" fmla="*/ 89 h 153"/>
                <a:gd name="T94" fmla="*/ 6 w 149"/>
                <a:gd name="T95" fmla="*/ 85 h 153"/>
                <a:gd name="T96" fmla="*/ 1 w 149"/>
                <a:gd name="T97" fmla="*/ 78 h 153"/>
                <a:gd name="T98" fmla="*/ 7 w 149"/>
                <a:gd name="T99" fmla="*/ 79 h 153"/>
                <a:gd name="T100" fmla="*/ 11 w 149"/>
                <a:gd name="T101" fmla="*/ 79 h 153"/>
                <a:gd name="T102" fmla="*/ 10 w 149"/>
                <a:gd name="T103" fmla="*/ 74 h 153"/>
                <a:gd name="T104" fmla="*/ 16 w 149"/>
                <a:gd name="T105" fmla="*/ 72 h 153"/>
                <a:gd name="T106" fmla="*/ 15 w 149"/>
                <a:gd name="T107" fmla="*/ 70 h 153"/>
                <a:gd name="T108" fmla="*/ 13 w 149"/>
                <a:gd name="T109" fmla="*/ 68 h 153"/>
                <a:gd name="T110" fmla="*/ 10 w 149"/>
                <a:gd name="T111" fmla="*/ 70 h 153"/>
                <a:gd name="T112" fmla="*/ 7 w 149"/>
                <a:gd name="T113" fmla="*/ 74 h 153"/>
                <a:gd name="T114" fmla="*/ 3 w 149"/>
                <a:gd name="T115" fmla="*/ 64 h 153"/>
                <a:gd name="T116" fmla="*/ 10 w 149"/>
                <a:gd name="T117" fmla="*/ 58 h 153"/>
                <a:gd name="T118" fmla="*/ 8 w 149"/>
                <a:gd name="T119" fmla="*/ 56 h 153"/>
                <a:gd name="T120" fmla="*/ 7 w 149"/>
                <a:gd name="T121" fmla="*/ 55 h 153"/>
                <a:gd name="T122" fmla="*/ 1 w 149"/>
                <a:gd name="T123" fmla="*/ 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153">
                  <a:moveTo>
                    <a:pt x="0" y="48"/>
                  </a:moveTo>
                  <a:cubicBezTo>
                    <a:pt x="1" y="48"/>
                    <a:pt x="1" y="48"/>
                    <a:pt x="1" y="48"/>
                  </a:cubicBezTo>
                  <a:cubicBezTo>
                    <a:pt x="1" y="48"/>
                    <a:pt x="2" y="47"/>
                    <a:pt x="3" y="47"/>
                  </a:cubicBezTo>
                  <a:cubicBezTo>
                    <a:pt x="4" y="46"/>
                    <a:pt x="3" y="47"/>
                    <a:pt x="4" y="46"/>
                  </a:cubicBezTo>
                  <a:cubicBezTo>
                    <a:pt x="5" y="46"/>
                    <a:pt x="4" y="46"/>
                    <a:pt x="5" y="46"/>
                  </a:cubicBezTo>
                  <a:cubicBezTo>
                    <a:pt x="5" y="46"/>
                    <a:pt x="6" y="46"/>
                    <a:pt x="6" y="46"/>
                  </a:cubicBezTo>
                  <a:cubicBezTo>
                    <a:pt x="6" y="46"/>
                    <a:pt x="7" y="46"/>
                    <a:pt x="7" y="46"/>
                  </a:cubicBezTo>
                  <a:cubicBezTo>
                    <a:pt x="8" y="46"/>
                    <a:pt x="8" y="46"/>
                    <a:pt x="9" y="47"/>
                  </a:cubicBezTo>
                  <a:cubicBezTo>
                    <a:pt x="9" y="48"/>
                    <a:pt x="9" y="47"/>
                    <a:pt x="10" y="47"/>
                  </a:cubicBezTo>
                  <a:cubicBezTo>
                    <a:pt x="10" y="47"/>
                    <a:pt x="10" y="48"/>
                    <a:pt x="11" y="48"/>
                  </a:cubicBezTo>
                  <a:cubicBezTo>
                    <a:pt x="12" y="48"/>
                    <a:pt x="11" y="48"/>
                    <a:pt x="11" y="47"/>
                  </a:cubicBezTo>
                  <a:cubicBezTo>
                    <a:pt x="12" y="46"/>
                    <a:pt x="12" y="46"/>
                    <a:pt x="12" y="46"/>
                  </a:cubicBezTo>
                  <a:cubicBezTo>
                    <a:pt x="12" y="46"/>
                    <a:pt x="13" y="46"/>
                    <a:pt x="13" y="46"/>
                  </a:cubicBezTo>
                  <a:cubicBezTo>
                    <a:pt x="13" y="45"/>
                    <a:pt x="13" y="45"/>
                    <a:pt x="14" y="45"/>
                  </a:cubicBezTo>
                  <a:cubicBezTo>
                    <a:pt x="15" y="45"/>
                    <a:pt x="15" y="45"/>
                    <a:pt x="15" y="45"/>
                  </a:cubicBezTo>
                  <a:cubicBezTo>
                    <a:pt x="15" y="45"/>
                    <a:pt x="15" y="45"/>
                    <a:pt x="15" y="44"/>
                  </a:cubicBezTo>
                  <a:cubicBezTo>
                    <a:pt x="15" y="43"/>
                    <a:pt x="16" y="43"/>
                    <a:pt x="16" y="43"/>
                  </a:cubicBezTo>
                  <a:cubicBezTo>
                    <a:pt x="16" y="42"/>
                    <a:pt x="17" y="42"/>
                    <a:pt x="18" y="42"/>
                  </a:cubicBezTo>
                  <a:cubicBezTo>
                    <a:pt x="18" y="41"/>
                    <a:pt x="18" y="41"/>
                    <a:pt x="17" y="40"/>
                  </a:cubicBezTo>
                  <a:cubicBezTo>
                    <a:pt x="17" y="40"/>
                    <a:pt x="17" y="40"/>
                    <a:pt x="17" y="39"/>
                  </a:cubicBezTo>
                  <a:cubicBezTo>
                    <a:pt x="16" y="39"/>
                    <a:pt x="17" y="39"/>
                    <a:pt x="17" y="39"/>
                  </a:cubicBezTo>
                  <a:cubicBezTo>
                    <a:pt x="18" y="38"/>
                    <a:pt x="17" y="38"/>
                    <a:pt x="17" y="37"/>
                  </a:cubicBezTo>
                  <a:cubicBezTo>
                    <a:pt x="17" y="36"/>
                    <a:pt x="18" y="36"/>
                    <a:pt x="18" y="36"/>
                  </a:cubicBezTo>
                  <a:cubicBezTo>
                    <a:pt x="19" y="36"/>
                    <a:pt x="18" y="36"/>
                    <a:pt x="19" y="37"/>
                  </a:cubicBezTo>
                  <a:cubicBezTo>
                    <a:pt x="19" y="37"/>
                    <a:pt x="19" y="37"/>
                    <a:pt x="20" y="36"/>
                  </a:cubicBezTo>
                  <a:cubicBezTo>
                    <a:pt x="21" y="36"/>
                    <a:pt x="21" y="36"/>
                    <a:pt x="21" y="36"/>
                  </a:cubicBezTo>
                  <a:cubicBezTo>
                    <a:pt x="22" y="35"/>
                    <a:pt x="22" y="36"/>
                    <a:pt x="22" y="36"/>
                  </a:cubicBezTo>
                  <a:cubicBezTo>
                    <a:pt x="23" y="36"/>
                    <a:pt x="23" y="36"/>
                    <a:pt x="23" y="36"/>
                  </a:cubicBezTo>
                  <a:cubicBezTo>
                    <a:pt x="23" y="35"/>
                    <a:pt x="24" y="36"/>
                    <a:pt x="24" y="36"/>
                  </a:cubicBezTo>
                  <a:cubicBezTo>
                    <a:pt x="24" y="36"/>
                    <a:pt x="24" y="36"/>
                    <a:pt x="24" y="36"/>
                  </a:cubicBezTo>
                  <a:cubicBezTo>
                    <a:pt x="25" y="36"/>
                    <a:pt x="26" y="35"/>
                    <a:pt x="26" y="35"/>
                  </a:cubicBezTo>
                  <a:cubicBezTo>
                    <a:pt x="26" y="35"/>
                    <a:pt x="26" y="34"/>
                    <a:pt x="26" y="33"/>
                  </a:cubicBezTo>
                  <a:cubicBezTo>
                    <a:pt x="26" y="33"/>
                    <a:pt x="27" y="33"/>
                    <a:pt x="27" y="33"/>
                  </a:cubicBezTo>
                  <a:cubicBezTo>
                    <a:pt x="28" y="33"/>
                    <a:pt x="27" y="33"/>
                    <a:pt x="27" y="32"/>
                  </a:cubicBezTo>
                  <a:cubicBezTo>
                    <a:pt x="27" y="32"/>
                    <a:pt x="27" y="32"/>
                    <a:pt x="27" y="31"/>
                  </a:cubicBezTo>
                  <a:cubicBezTo>
                    <a:pt x="28" y="30"/>
                    <a:pt x="28" y="31"/>
                    <a:pt x="28" y="31"/>
                  </a:cubicBezTo>
                  <a:cubicBezTo>
                    <a:pt x="29" y="30"/>
                    <a:pt x="28" y="31"/>
                    <a:pt x="29" y="31"/>
                  </a:cubicBezTo>
                  <a:cubicBezTo>
                    <a:pt x="30" y="31"/>
                    <a:pt x="29" y="31"/>
                    <a:pt x="30" y="30"/>
                  </a:cubicBezTo>
                  <a:cubicBezTo>
                    <a:pt x="30" y="29"/>
                    <a:pt x="30" y="30"/>
                    <a:pt x="30" y="30"/>
                  </a:cubicBezTo>
                  <a:cubicBezTo>
                    <a:pt x="31" y="30"/>
                    <a:pt x="31" y="30"/>
                    <a:pt x="31" y="30"/>
                  </a:cubicBezTo>
                  <a:cubicBezTo>
                    <a:pt x="31" y="30"/>
                    <a:pt x="31" y="29"/>
                    <a:pt x="31" y="28"/>
                  </a:cubicBezTo>
                  <a:cubicBezTo>
                    <a:pt x="31" y="27"/>
                    <a:pt x="31" y="27"/>
                    <a:pt x="31" y="27"/>
                  </a:cubicBezTo>
                  <a:cubicBezTo>
                    <a:pt x="31" y="26"/>
                    <a:pt x="31" y="26"/>
                    <a:pt x="32" y="26"/>
                  </a:cubicBezTo>
                  <a:cubicBezTo>
                    <a:pt x="32" y="26"/>
                    <a:pt x="32" y="26"/>
                    <a:pt x="32" y="25"/>
                  </a:cubicBezTo>
                  <a:cubicBezTo>
                    <a:pt x="33" y="25"/>
                    <a:pt x="32" y="25"/>
                    <a:pt x="32" y="24"/>
                  </a:cubicBezTo>
                  <a:cubicBezTo>
                    <a:pt x="32" y="24"/>
                    <a:pt x="33" y="24"/>
                    <a:pt x="33" y="23"/>
                  </a:cubicBezTo>
                  <a:cubicBezTo>
                    <a:pt x="34" y="23"/>
                    <a:pt x="33" y="23"/>
                    <a:pt x="34" y="22"/>
                  </a:cubicBezTo>
                  <a:cubicBezTo>
                    <a:pt x="34" y="22"/>
                    <a:pt x="34" y="22"/>
                    <a:pt x="34" y="21"/>
                  </a:cubicBezTo>
                  <a:cubicBezTo>
                    <a:pt x="34" y="20"/>
                    <a:pt x="34" y="20"/>
                    <a:pt x="35" y="20"/>
                  </a:cubicBezTo>
                  <a:cubicBezTo>
                    <a:pt x="35" y="20"/>
                    <a:pt x="35" y="20"/>
                    <a:pt x="35" y="20"/>
                  </a:cubicBezTo>
                  <a:cubicBezTo>
                    <a:pt x="36" y="19"/>
                    <a:pt x="35" y="19"/>
                    <a:pt x="35" y="18"/>
                  </a:cubicBezTo>
                  <a:cubicBezTo>
                    <a:pt x="35" y="18"/>
                    <a:pt x="35" y="18"/>
                    <a:pt x="36" y="18"/>
                  </a:cubicBezTo>
                  <a:cubicBezTo>
                    <a:pt x="36" y="17"/>
                    <a:pt x="36" y="17"/>
                    <a:pt x="36" y="17"/>
                  </a:cubicBezTo>
                  <a:cubicBezTo>
                    <a:pt x="36" y="17"/>
                    <a:pt x="35" y="17"/>
                    <a:pt x="36" y="16"/>
                  </a:cubicBezTo>
                  <a:cubicBezTo>
                    <a:pt x="36" y="15"/>
                    <a:pt x="36" y="16"/>
                    <a:pt x="37" y="15"/>
                  </a:cubicBezTo>
                  <a:cubicBezTo>
                    <a:pt x="37" y="14"/>
                    <a:pt x="38" y="15"/>
                    <a:pt x="39" y="15"/>
                  </a:cubicBezTo>
                  <a:cubicBezTo>
                    <a:pt x="39" y="15"/>
                    <a:pt x="39" y="14"/>
                    <a:pt x="39" y="14"/>
                  </a:cubicBezTo>
                  <a:cubicBezTo>
                    <a:pt x="39" y="14"/>
                    <a:pt x="39" y="14"/>
                    <a:pt x="39" y="14"/>
                  </a:cubicBezTo>
                  <a:cubicBezTo>
                    <a:pt x="39" y="14"/>
                    <a:pt x="39" y="14"/>
                    <a:pt x="40" y="14"/>
                  </a:cubicBezTo>
                  <a:cubicBezTo>
                    <a:pt x="40" y="14"/>
                    <a:pt x="39" y="13"/>
                    <a:pt x="39" y="13"/>
                  </a:cubicBezTo>
                  <a:cubicBezTo>
                    <a:pt x="39" y="11"/>
                    <a:pt x="39" y="11"/>
                    <a:pt x="39" y="11"/>
                  </a:cubicBezTo>
                  <a:cubicBezTo>
                    <a:pt x="39" y="11"/>
                    <a:pt x="40" y="11"/>
                    <a:pt x="40" y="10"/>
                  </a:cubicBezTo>
                  <a:cubicBezTo>
                    <a:pt x="41" y="10"/>
                    <a:pt x="40" y="10"/>
                    <a:pt x="40" y="9"/>
                  </a:cubicBezTo>
                  <a:cubicBezTo>
                    <a:pt x="40" y="9"/>
                    <a:pt x="40" y="9"/>
                    <a:pt x="40" y="9"/>
                  </a:cubicBezTo>
                  <a:cubicBezTo>
                    <a:pt x="40" y="8"/>
                    <a:pt x="40" y="8"/>
                    <a:pt x="40" y="8"/>
                  </a:cubicBezTo>
                  <a:cubicBezTo>
                    <a:pt x="42" y="7"/>
                    <a:pt x="42" y="7"/>
                    <a:pt x="42" y="7"/>
                  </a:cubicBezTo>
                  <a:cubicBezTo>
                    <a:pt x="43" y="7"/>
                    <a:pt x="43" y="7"/>
                    <a:pt x="43" y="7"/>
                  </a:cubicBezTo>
                  <a:cubicBezTo>
                    <a:pt x="47" y="6"/>
                    <a:pt x="47" y="6"/>
                    <a:pt x="47" y="6"/>
                  </a:cubicBezTo>
                  <a:cubicBezTo>
                    <a:pt x="48" y="6"/>
                    <a:pt x="48" y="6"/>
                    <a:pt x="48" y="6"/>
                  </a:cubicBezTo>
                  <a:cubicBezTo>
                    <a:pt x="53" y="4"/>
                    <a:pt x="53" y="4"/>
                    <a:pt x="53" y="4"/>
                  </a:cubicBezTo>
                  <a:cubicBezTo>
                    <a:pt x="54" y="6"/>
                    <a:pt x="54" y="6"/>
                    <a:pt x="54" y="6"/>
                  </a:cubicBezTo>
                  <a:cubicBezTo>
                    <a:pt x="58" y="7"/>
                    <a:pt x="58" y="7"/>
                    <a:pt x="58" y="7"/>
                  </a:cubicBezTo>
                  <a:cubicBezTo>
                    <a:pt x="69" y="4"/>
                    <a:pt x="69" y="4"/>
                    <a:pt x="69" y="4"/>
                  </a:cubicBezTo>
                  <a:cubicBezTo>
                    <a:pt x="69" y="1"/>
                    <a:pt x="69" y="1"/>
                    <a:pt x="69" y="1"/>
                  </a:cubicBezTo>
                  <a:cubicBezTo>
                    <a:pt x="103" y="0"/>
                    <a:pt x="103" y="0"/>
                    <a:pt x="103" y="0"/>
                  </a:cubicBezTo>
                  <a:cubicBezTo>
                    <a:pt x="103" y="0"/>
                    <a:pt x="103" y="1"/>
                    <a:pt x="103" y="1"/>
                  </a:cubicBezTo>
                  <a:cubicBezTo>
                    <a:pt x="103" y="2"/>
                    <a:pt x="103" y="2"/>
                    <a:pt x="104" y="2"/>
                  </a:cubicBezTo>
                  <a:cubicBezTo>
                    <a:pt x="104" y="2"/>
                    <a:pt x="105" y="3"/>
                    <a:pt x="105" y="4"/>
                  </a:cubicBezTo>
                  <a:cubicBezTo>
                    <a:pt x="105" y="4"/>
                    <a:pt x="105" y="7"/>
                    <a:pt x="105" y="7"/>
                  </a:cubicBezTo>
                  <a:cubicBezTo>
                    <a:pt x="105" y="7"/>
                    <a:pt x="106" y="8"/>
                    <a:pt x="106" y="7"/>
                  </a:cubicBezTo>
                  <a:cubicBezTo>
                    <a:pt x="107" y="7"/>
                    <a:pt x="107" y="8"/>
                    <a:pt x="108" y="8"/>
                  </a:cubicBezTo>
                  <a:cubicBezTo>
                    <a:pt x="108" y="8"/>
                    <a:pt x="108" y="8"/>
                    <a:pt x="109" y="7"/>
                  </a:cubicBezTo>
                  <a:cubicBezTo>
                    <a:pt x="110" y="7"/>
                    <a:pt x="109" y="8"/>
                    <a:pt x="109" y="8"/>
                  </a:cubicBezTo>
                  <a:cubicBezTo>
                    <a:pt x="110" y="9"/>
                    <a:pt x="110" y="9"/>
                    <a:pt x="110" y="9"/>
                  </a:cubicBezTo>
                  <a:cubicBezTo>
                    <a:pt x="111" y="10"/>
                    <a:pt x="111" y="10"/>
                    <a:pt x="111" y="10"/>
                  </a:cubicBezTo>
                  <a:cubicBezTo>
                    <a:pt x="111" y="10"/>
                    <a:pt x="111" y="10"/>
                    <a:pt x="111" y="10"/>
                  </a:cubicBezTo>
                  <a:cubicBezTo>
                    <a:pt x="111" y="10"/>
                    <a:pt x="112" y="12"/>
                    <a:pt x="112" y="12"/>
                  </a:cubicBezTo>
                  <a:cubicBezTo>
                    <a:pt x="113" y="13"/>
                    <a:pt x="113" y="13"/>
                    <a:pt x="113" y="13"/>
                  </a:cubicBezTo>
                  <a:cubicBezTo>
                    <a:pt x="114" y="13"/>
                    <a:pt x="114" y="14"/>
                    <a:pt x="114" y="14"/>
                  </a:cubicBezTo>
                  <a:cubicBezTo>
                    <a:pt x="114" y="15"/>
                    <a:pt x="114" y="15"/>
                    <a:pt x="115" y="16"/>
                  </a:cubicBezTo>
                  <a:cubicBezTo>
                    <a:pt x="115" y="17"/>
                    <a:pt x="115" y="17"/>
                    <a:pt x="115" y="18"/>
                  </a:cubicBezTo>
                  <a:cubicBezTo>
                    <a:pt x="116" y="18"/>
                    <a:pt x="117" y="18"/>
                    <a:pt x="117" y="18"/>
                  </a:cubicBezTo>
                  <a:cubicBezTo>
                    <a:pt x="118" y="18"/>
                    <a:pt x="118" y="18"/>
                    <a:pt x="118" y="19"/>
                  </a:cubicBezTo>
                  <a:cubicBezTo>
                    <a:pt x="118" y="19"/>
                    <a:pt x="118" y="19"/>
                    <a:pt x="118" y="20"/>
                  </a:cubicBezTo>
                  <a:cubicBezTo>
                    <a:pt x="118" y="20"/>
                    <a:pt x="118" y="20"/>
                    <a:pt x="118" y="20"/>
                  </a:cubicBezTo>
                  <a:cubicBezTo>
                    <a:pt x="118" y="20"/>
                    <a:pt x="118" y="21"/>
                    <a:pt x="119" y="21"/>
                  </a:cubicBezTo>
                  <a:cubicBezTo>
                    <a:pt x="119" y="21"/>
                    <a:pt x="120" y="22"/>
                    <a:pt x="120" y="22"/>
                  </a:cubicBezTo>
                  <a:cubicBezTo>
                    <a:pt x="120" y="24"/>
                    <a:pt x="120" y="24"/>
                    <a:pt x="120" y="24"/>
                  </a:cubicBezTo>
                  <a:cubicBezTo>
                    <a:pt x="120" y="24"/>
                    <a:pt x="120" y="24"/>
                    <a:pt x="121" y="24"/>
                  </a:cubicBezTo>
                  <a:cubicBezTo>
                    <a:pt x="122" y="24"/>
                    <a:pt x="122" y="25"/>
                    <a:pt x="122" y="25"/>
                  </a:cubicBezTo>
                  <a:cubicBezTo>
                    <a:pt x="122" y="25"/>
                    <a:pt x="121" y="25"/>
                    <a:pt x="121" y="25"/>
                  </a:cubicBezTo>
                  <a:cubicBezTo>
                    <a:pt x="120" y="26"/>
                    <a:pt x="121" y="26"/>
                    <a:pt x="121" y="26"/>
                  </a:cubicBezTo>
                  <a:cubicBezTo>
                    <a:pt x="121" y="27"/>
                    <a:pt x="121" y="27"/>
                    <a:pt x="120" y="27"/>
                  </a:cubicBezTo>
                  <a:cubicBezTo>
                    <a:pt x="120" y="28"/>
                    <a:pt x="120" y="28"/>
                    <a:pt x="121" y="28"/>
                  </a:cubicBezTo>
                  <a:cubicBezTo>
                    <a:pt x="121" y="29"/>
                    <a:pt x="122" y="29"/>
                    <a:pt x="122" y="29"/>
                  </a:cubicBezTo>
                  <a:cubicBezTo>
                    <a:pt x="123" y="29"/>
                    <a:pt x="122" y="30"/>
                    <a:pt x="122" y="30"/>
                  </a:cubicBezTo>
                  <a:cubicBezTo>
                    <a:pt x="122" y="31"/>
                    <a:pt x="122" y="31"/>
                    <a:pt x="122" y="31"/>
                  </a:cubicBezTo>
                  <a:cubicBezTo>
                    <a:pt x="122" y="32"/>
                    <a:pt x="123" y="32"/>
                    <a:pt x="123" y="31"/>
                  </a:cubicBezTo>
                  <a:cubicBezTo>
                    <a:pt x="123" y="31"/>
                    <a:pt x="123" y="31"/>
                    <a:pt x="123" y="31"/>
                  </a:cubicBezTo>
                  <a:cubicBezTo>
                    <a:pt x="123" y="31"/>
                    <a:pt x="124" y="31"/>
                    <a:pt x="124" y="31"/>
                  </a:cubicBezTo>
                  <a:cubicBezTo>
                    <a:pt x="125" y="31"/>
                    <a:pt x="124" y="31"/>
                    <a:pt x="125" y="31"/>
                  </a:cubicBezTo>
                  <a:cubicBezTo>
                    <a:pt x="125" y="31"/>
                    <a:pt x="125" y="31"/>
                    <a:pt x="126" y="31"/>
                  </a:cubicBezTo>
                  <a:cubicBezTo>
                    <a:pt x="126" y="31"/>
                    <a:pt x="126" y="32"/>
                    <a:pt x="126" y="32"/>
                  </a:cubicBezTo>
                  <a:cubicBezTo>
                    <a:pt x="126" y="32"/>
                    <a:pt x="127" y="32"/>
                    <a:pt x="127" y="33"/>
                  </a:cubicBezTo>
                  <a:cubicBezTo>
                    <a:pt x="128" y="33"/>
                    <a:pt x="127" y="33"/>
                    <a:pt x="127" y="33"/>
                  </a:cubicBezTo>
                  <a:cubicBezTo>
                    <a:pt x="128" y="34"/>
                    <a:pt x="128" y="34"/>
                    <a:pt x="128" y="34"/>
                  </a:cubicBezTo>
                  <a:cubicBezTo>
                    <a:pt x="129" y="35"/>
                    <a:pt x="130" y="36"/>
                    <a:pt x="130" y="36"/>
                  </a:cubicBezTo>
                  <a:cubicBezTo>
                    <a:pt x="130" y="36"/>
                    <a:pt x="130" y="36"/>
                    <a:pt x="130" y="37"/>
                  </a:cubicBezTo>
                  <a:cubicBezTo>
                    <a:pt x="130" y="37"/>
                    <a:pt x="130" y="37"/>
                    <a:pt x="129" y="38"/>
                  </a:cubicBezTo>
                  <a:cubicBezTo>
                    <a:pt x="129" y="39"/>
                    <a:pt x="129" y="39"/>
                    <a:pt x="130" y="39"/>
                  </a:cubicBezTo>
                  <a:cubicBezTo>
                    <a:pt x="130" y="39"/>
                    <a:pt x="130" y="40"/>
                    <a:pt x="130" y="40"/>
                  </a:cubicBezTo>
                  <a:cubicBezTo>
                    <a:pt x="130" y="40"/>
                    <a:pt x="130" y="40"/>
                    <a:pt x="129" y="40"/>
                  </a:cubicBezTo>
                  <a:cubicBezTo>
                    <a:pt x="128" y="41"/>
                    <a:pt x="128" y="41"/>
                    <a:pt x="128" y="40"/>
                  </a:cubicBezTo>
                  <a:cubicBezTo>
                    <a:pt x="127" y="40"/>
                    <a:pt x="127" y="41"/>
                    <a:pt x="126" y="41"/>
                  </a:cubicBezTo>
                  <a:cubicBezTo>
                    <a:pt x="126" y="41"/>
                    <a:pt x="127" y="41"/>
                    <a:pt x="127" y="42"/>
                  </a:cubicBezTo>
                  <a:cubicBezTo>
                    <a:pt x="127" y="42"/>
                    <a:pt x="127" y="42"/>
                    <a:pt x="127" y="43"/>
                  </a:cubicBezTo>
                  <a:cubicBezTo>
                    <a:pt x="127" y="44"/>
                    <a:pt x="127" y="44"/>
                    <a:pt x="126" y="45"/>
                  </a:cubicBezTo>
                  <a:cubicBezTo>
                    <a:pt x="126" y="45"/>
                    <a:pt x="127" y="46"/>
                    <a:pt x="127" y="46"/>
                  </a:cubicBezTo>
                  <a:cubicBezTo>
                    <a:pt x="128" y="46"/>
                    <a:pt x="129" y="46"/>
                    <a:pt x="129" y="46"/>
                  </a:cubicBezTo>
                  <a:cubicBezTo>
                    <a:pt x="129" y="46"/>
                    <a:pt x="131" y="47"/>
                    <a:pt x="132" y="47"/>
                  </a:cubicBezTo>
                  <a:cubicBezTo>
                    <a:pt x="133" y="47"/>
                    <a:pt x="133" y="48"/>
                    <a:pt x="133" y="48"/>
                  </a:cubicBezTo>
                  <a:cubicBezTo>
                    <a:pt x="134" y="48"/>
                    <a:pt x="134" y="49"/>
                    <a:pt x="134" y="49"/>
                  </a:cubicBezTo>
                  <a:cubicBezTo>
                    <a:pt x="134" y="50"/>
                    <a:pt x="133" y="50"/>
                    <a:pt x="133" y="51"/>
                  </a:cubicBezTo>
                  <a:cubicBezTo>
                    <a:pt x="133" y="52"/>
                    <a:pt x="134" y="55"/>
                    <a:pt x="134" y="56"/>
                  </a:cubicBezTo>
                  <a:cubicBezTo>
                    <a:pt x="134" y="56"/>
                    <a:pt x="134" y="57"/>
                    <a:pt x="135" y="57"/>
                  </a:cubicBezTo>
                  <a:cubicBezTo>
                    <a:pt x="135" y="58"/>
                    <a:pt x="135" y="60"/>
                    <a:pt x="135" y="60"/>
                  </a:cubicBezTo>
                  <a:cubicBezTo>
                    <a:pt x="135" y="60"/>
                    <a:pt x="135" y="60"/>
                    <a:pt x="135" y="60"/>
                  </a:cubicBezTo>
                  <a:cubicBezTo>
                    <a:pt x="136" y="61"/>
                    <a:pt x="136" y="61"/>
                    <a:pt x="136" y="61"/>
                  </a:cubicBezTo>
                  <a:cubicBezTo>
                    <a:pt x="136" y="61"/>
                    <a:pt x="137" y="61"/>
                    <a:pt x="137" y="62"/>
                  </a:cubicBezTo>
                  <a:cubicBezTo>
                    <a:pt x="136" y="62"/>
                    <a:pt x="137" y="63"/>
                    <a:pt x="138" y="63"/>
                  </a:cubicBezTo>
                  <a:cubicBezTo>
                    <a:pt x="138" y="63"/>
                    <a:pt x="138" y="63"/>
                    <a:pt x="137" y="64"/>
                  </a:cubicBezTo>
                  <a:cubicBezTo>
                    <a:pt x="137" y="64"/>
                    <a:pt x="137" y="64"/>
                    <a:pt x="138" y="64"/>
                  </a:cubicBezTo>
                  <a:cubicBezTo>
                    <a:pt x="138" y="65"/>
                    <a:pt x="138" y="65"/>
                    <a:pt x="138" y="65"/>
                  </a:cubicBezTo>
                  <a:cubicBezTo>
                    <a:pt x="139" y="66"/>
                    <a:pt x="139" y="65"/>
                    <a:pt x="139" y="65"/>
                  </a:cubicBezTo>
                  <a:cubicBezTo>
                    <a:pt x="139" y="66"/>
                    <a:pt x="139" y="66"/>
                    <a:pt x="139" y="67"/>
                  </a:cubicBezTo>
                  <a:cubicBezTo>
                    <a:pt x="139" y="67"/>
                    <a:pt x="139" y="67"/>
                    <a:pt x="139" y="68"/>
                  </a:cubicBezTo>
                  <a:cubicBezTo>
                    <a:pt x="139" y="68"/>
                    <a:pt x="139" y="68"/>
                    <a:pt x="138" y="68"/>
                  </a:cubicBezTo>
                  <a:cubicBezTo>
                    <a:pt x="138" y="69"/>
                    <a:pt x="138" y="69"/>
                    <a:pt x="137" y="69"/>
                  </a:cubicBezTo>
                  <a:cubicBezTo>
                    <a:pt x="136" y="70"/>
                    <a:pt x="135" y="70"/>
                    <a:pt x="134" y="70"/>
                  </a:cubicBezTo>
                  <a:cubicBezTo>
                    <a:pt x="134" y="71"/>
                    <a:pt x="134" y="70"/>
                    <a:pt x="134" y="71"/>
                  </a:cubicBezTo>
                  <a:cubicBezTo>
                    <a:pt x="134" y="72"/>
                    <a:pt x="134" y="72"/>
                    <a:pt x="134" y="72"/>
                  </a:cubicBezTo>
                  <a:cubicBezTo>
                    <a:pt x="134" y="72"/>
                    <a:pt x="133" y="72"/>
                    <a:pt x="133" y="72"/>
                  </a:cubicBezTo>
                  <a:cubicBezTo>
                    <a:pt x="132" y="73"/>
                    <a:pt x="131" y="73"/>
                    <a:pt x="131" y="73"/>
                  </a:cubicBezTo>
                  <a:cubicBezTo>
                    <a:pt x="131" y="73"/>
                    <a:pt x="132" y="75"/>
                    <a:pt x="133" y="75"/>
                  </a:cubicBezTo>
                  <a:cubicBezTo>
                    <a:pt x="133" y="76"/>
                    <a:pt x="132" y="75"/>
                    <a:pt x="131" y="76"/>
                  </a:cubicBezTo>
                  <a:cubicBezTo>
                    <a:pt x="130" y="76"/>
                    <a:pt x="130" y="77"/>
                    <a:pt x="130" y="78"/>
                  </a:cubicBezTo>
                  <a:cubicBezTo>
                    <a:pt x="130" y="79"/>
                    <a:pt x="130" y="79"/>
                    <a:pt x="131" y="80"/>
                  </a:cubicBezTo>
                  <a:cubicBezTo>
                    <a:pt x="131" y="80"/>
                    <a:pt x="130" y="80"/>
                    <a:pt x="129" y="80"/>
                  </a:cubicBezTo>
                  <a:cubicBezTo>
                    <a:pt x="128" y="81"/>
                    <a:pt x="129" y="81"/>
                    <a:pt x="129" y="82"/>
                  </a:cubicBezTo>
                  <a:cubicBezTo>
                    <a:pt x="128" y="83"/>
                    <a:pt x="128" y="83"/>
                    <a:pt x="127" y="83"/>
                  </a:cubicBezTo>
                  <a:cubicBezTo>
                    <a:pt x="127" y="84"/>
                    <a:pt x="128" y="85"/>
                    <a:pt x="128" y="85"/>
                  </a:cubicBezTo>
                  <a:cubicBezTo>
                    <a:pt x="129" y="85"/>
                    <a:pt x="129" y="84"/>
                    <a:pt x="129" y="83"/>
                  </a:cubicBezTo>
                  <a:cubicBezTo>
                    <a:pt x="130" y="82"/>
                    <a:pt x="130" y="83"/>
                    <a:pt x="130" y="82"/>
                  </a:cubicBezTo>
                  <a:cubicBezTo>
                    <a:pt x="130" y="82"/>
                    <a:pt x="132" y="83"/>
                    <a:pt x="132" y="83"/>
                  </a:cubicBezTo>
                  <a:cubicBezTo>
                    <a:pt x="132" y="83"/>
                    <a:pt x="132" y="84"/>
                    <a:pt x="133" y="84"/>
                  </a:cubicBezTo>
                  <a:cubicBezTo>
                    <a:pt x="134" y="84"/>
                    <a:pt x="134" y="84"/>
                    <a:pt x="135" y="84"/>
                  </a:cubicBezTo>
                  <a:cubicBezTo>
                    <a:pt x="136" y="83"/>
                    <a:pt x="137" y="84"/>
                    <a:pt x="138" y="83"/>
                  </a:cubicBezTo>
                  <a:cubicBezTo>
                    <a:pt x="139" y="83"/>
                    <a:pt x="138" y="82"/>
                    <a:pt x="138" y="82"/>
                  </a:cubicBezTo>
                  <a:cubicBezTo>
                    <a:pt x="139" y="81"/>
                    <a:pt x="139" y="81"/>
                    <a:pt x="140" y="80"/>
                  </a:cubicBezTo>
                  <a:cubicBezTo>
                    <a:pt x="141" y="79"/>
                    <a:pt x="141" y="79"/>
                    <a:pt x="142" y="78"/>
                  </a:cubicBezTo>
                  <a:cubicBezTo>
                    <a:pt x="143" y="76"/>
                    <a:pt x="143" y="76"/>
                    <a:pt x="143" y="76"/>
                  </a:cubicBezTo>
                  <a:cubicBezTo>
                    <a:pt x="143" y="75"/>
                    <a:pt x="144" y="76"/>
                    <a:pt x="144" y="76"/>
                  </a:cubicBezTo>
                  <a:cubicBezTo>
                    <a:pt x="145" y="76"/>
                    <a:pt x="145" y="76"/>
                    <a:pt x="145" y="76"/>
                  </a:cubicBezTo>
                  <a:cubicBezTo>
                    <a:pt x="146" y="75"/>
                    <a:pt x="146" y="75"/>
                    <a:pt x="146" y="75"/>
                  </a:cubicBezTo>
                  <a:cubicBezTo>
                    <a:pt x="148" y="76"/>
                    <a:pt x="148" y="76"/>
                    <a:pt x="148" y="76"/>
                  </a:cubicBezTo>
                  <a:cubicBezTo>
                    <a:pt x="148" y="77"/>
                    <a:pt x="148" y="77"/>
                    <a:pt x="148" y="77"/>
                  </a:cubicBezTo>
                  <a:cubicBezTo>
                    <a:pt x="148" y="79"/>
                    <a:pt x="148" y="79"/>
                    <a:pt x="148" y="79"/>
                  </a:cubicBezTo>
                  <a:cubicBezTo>
                    <a:pt x="148" y="79"/>
                    <a:pt x="147" y="78"/>
                    <a:pt x="148" y="79"/>
                  </a:cubicBezTo>
                  <a:cubicBezTo>
                    <a:pt x="148" y="80"/>
                    <a:pt x="149" y="79"/>
                    <a:pt x="149" y="80"/>
                  </a:cubicBezTo>
                  <a:cubicBezTo>
                    <a:pt x="148" y="81"/>
                    <a:pt x="148" y="80"/>
                    <a:pt x="148" y="81"/>
                  </a:cubicBezTo>
                  <a:cubicBezTo>
                    <a:pt x="147" y="82"/>
                    <a:pt x="147" y="81"/>
                    <a:pt x="147" y="82"/>
                  </a:cubicBezTo>
                  <a:cubicBezTo>
                    <a:pt x="148" y="83"/>
                    <a:pt x="147" y="84"/>
                    <a:pt x="148" y="84"/>
                  </a:cubicBezTo>
                  <a:cubicBezTo>
                    <a:pt x="148" y="84"/>
                    <a:pt x="147" y="84"/>
                    <a:pt x="147" y="85"/>
                  </a:cubicBezTo>
                  <a:cubicBezTo>
                    <a:pt x="146" y="85"/>
                    <a:pt x="146" y="85"/>
                    <a:pt x="146" y="86"/>
                  </a:cubicBezTo>
                  <a:cubicBezTo>
                    <a:pt x="146" y="86"/>
                    <a:pt x="146" y="86"/>
                    <a:pt x="147" y="87"/>
                  </a:cubicBezTo>
                  <a:cubicBezTo>
                    <a:pt x="147" y="88"/>
                    <a:pt x="148" y="88"/>
                    <a:pt x="148" y="88"/>
                  </a:cubicBezTo>
                  <a:cubicBezTo>
                    <a:pt x="147" y="89"/>
                    <a:pt x="147" y="90"/>
                    <a:pt x="147" y="90"/>
                  </a:cubicBezTo>
                  <a:cubicBezTo>
                    <a:pt x="146" y="91"/>
                    <a:pt x="146" y="91"/>
                    <a:pt x="146" y="91"/>
                  </a:cubicBezTo>
                  <a:cubicBezTo>
                    <a:pt x="145" y="92"/>
                    <a:pt x="145" y="92"/>
                    <a:pt x="145" y="92"/>
                  </a:cubicBezTo>
                  <a:cubicBezTo>
                    <a:pt x="145" y="92"/>
                    <a:pt x="144" y="92"/>
                    <a:pt x="144" y="92"/>
                  </a:cubicBezTo>
                  <a:cubicBezTo>
                    <a:pt x="144" y="92"/>
                    <a:pt x="143" y="91"/>
                    <a:pt x="143" y="91"/>
                  </a:cubicBezTo>
                  <a:cubicBezTo>
                    <a:pt x="143" y="91"/>
                    <a:pt x="143" y="92"/>
                    <a:pt x="143" y="92"/>
                  </a:cubicBezTo>
                  <a:cubicBezTo>
                    <a:pt x="142" y="92"/>
                    <a:pt x="142" y="92"/>
                    <a:pt x="141" y="92"/>
                  </a:cubicBezTo>
                  <a:cubicBezTo>
                    <a:pt x="140" y="92"/>
                    <a:pt x="140" y="92"/>
                    <a:pt x="139" y="92"/>
                  </a:cubicBezTo>
                  <a:cubicBezTo>
                    <a:pt x="138" y="92"/>
                    <a:pt x="138" y="91"/>
                    <a:pt x="137" y="92"/>
                  </a:cubicBezTo>
                  <a:cubicBezTo>
                    <a:pt x="136" y="93"/>
                    <a:pt x="135" y="93"/>
                    <a:pt x="135" y="94"/>
                  </a:cubicBezTo>
                  <a:cubicBezTo>
                    <a:pt x="135" y="95"/>
                    <a:pt x="134" y="96"/>
                    <a:pt x="134" y="97"/>
                  </a:cubicBezTo>
                  <a:cubicBezTo>
                    <a:pt x="134" y="97"/>
                    <a:pt x="134" y="97"/>
                    <a:pt x="133" y="97"/>
                  </a:cubicBezTo>
                  <a:cubicBezTo>
                    <a:pt x="133" y="97"/>
                    <a:pt x="133" y="97"/>
                    <a:pt x="133" y="98"/>
                  </a:cubicBezTo>
                  <a:cubicBezTo>
                    <a:pt x="133" y="98"/>
                    <a:pt x="132" y="111"/>
                    <a:pt x="132" y="111"/>
                  </a:cubicBezTo>
                  <a:cubicBezTo>
                    <a:pt x="132" y="111"/>
                    <a:pt x="131" y="111"/>
                    <a:pt x="130" y="112"/>
                  </a:cubicBezTo>
                  <a:cubicBezTo>
                    <a:pt x="130" y="112"/>
                    <a:pt x="129" y="112"/>
                    <a:pt x="129" y="112"/>
                  </a:cubicBezTo>
                  <a:cubicBezTo>
                    <a:pt x="129" y="112"/>
                    <a:pt x="128" y="112"/>
                    <a:pt x="128" y="113"/>
                  </a:cubicBezTo>
                  <a:cubicBezTo>
                    <a:pt x="127" y="114"/>
                    <a:pt x="128" y="114"/>
                    <a:pt x="127" y="115"/>
                  </a:cubicBezTo>
                  <a:cubicBezTo>
                    <a:pt x="126" y="116"/>
                    <a:pt x="126" y="115"/>
                    <a:pt x="125" y="116"/>
                  </a:cubicBezTo>
                  <a:cubicBezTo>
                    <a:pt x="124" y="117"/>
                    <a:pt x="124" y="116"/>
                    <a:pt x="124" y="117"/>
                  </a:cubicBezTo>
                  <a:cubicBezTo>
                    <a:pt x="124" y="118"/>
                    <a:pt x="124" y="118"/>
                    <a:pt x="124" y="119"/>
                  </a:cubicBezTo>
                  <a:cubicBezTo>
                    <a:pt x="123" y="119"/>
                    <a:pt x="123" y="118"/>
                    <a:pt x="123" y="119"/>
                  </a:cubicBezTo>
                  <a:cubicBezTo>
                    <a:pt x="123" y="120"/>
                    <a:pt x="123" y="120"/>
                    <a:pt x="123" y="120"/>
                  </a:cubicBezTo>
                  <a:cubicBezTo>
                    <a:pt x="122" y="120"/>
                    <a:pt x="122" y="119"/>
                    <a:pt x="122" y="120"/>
                  </a:cubicBezTo>
                  <a:cubicBezTo>
                    <a:pt x="121" y="121"/>
                    <a:pt x="121" y="121"/>
                    <a:pt x="121" y="122"/>
                  </a:cubicBezTo>
                  <a:cubicBezTo>
                    <a:pt x="120" y="122"/>
                    <a:pt x="120" y="122"/>
                    <a:pt x="119" y="123"/>
                  </a:cubicBezTo>
                  <a:cubicBezTo>
                    <a:pt x="118" y="123"/>
                    <a:pt x="118" y="124"/>
                    <a:pt x="118" y="124"/>
                  </a:cubicBezTo>
                  <a:cubicBezTo>
                    <a:pt x="117" y="124"/>
                    <a:pt x="117" y="124"/>
                    <a:pt x="117" y="124"/>
                  </a:cubicBezTo>
                  <a:cubicBezTo>
                    <a:pt x="117" y="124"/>
                    <a:pt x="117" y="123"/>
                    <a:pt x="116" y="124"/>
                  </a:cubicBezTo>
                  <a:cubicBezTo>
                    <a:pt x="116" y="125"/>
                    <a:pt x="115" y="125"/>
                    <a:pt x="114" y="126"/>
                  </a:cubicBezTo>
                  <a:cubicBezTo>
                    <a:pt x="114" y="126"/>
                    <a:pt x="113" y="126"/>
                    <a:pt x="112" y="127"/>
                  </a:cubicBezTo>
                  <a:cubicBezTo>
                    <a:pt x="112" y="128"/>
                    <a:pt x="111" y="127"/>
                    <a:pt x="111" y="127"/>
                  </a:cubicBezTo>
                  <a:cubicBezTo>
                    <a:pt x="111" y="128"/>
                    <a:pt x="108" y="130"/>
                    <a:pt x="108" y="130"/>
                  </a:cubicBezTo>
                  <a:cubicBezTo>
                    <a:pt x="108" y="130"/>
                    <a:pt x="108" y="130"/>
                    <a:pt x="108" y="131"/>
                  </a:cubicBezTo>
                  <a:cubicBezTo>
                    <a:pt x="107" y="131"/>
                    <a:pt x="106" y="132"/>
                    <a:pt x="106" y="132"/>
                  </a:cubicBezTo>
                  <a:cubicBezTo>
                    <a:pt x="105" y="133"/>
                    <a:pt x="104" y="133"/>
                    <a:pt x="104" y="133"/>
                  </a:cubicBezTo>
                  <a:cubicBezTo>
                    <a:pt x="104" y="134"/>
                    <a:pt x="105" y="134"/>
                    <a:pt x="104" y="135"/>
                  </a:cubicBezTo>
                  <a:cubicBezTo>
                    <a:pt x="103" y="136"/>
                    <a:pt x="103" y="136"/>
                    <a:pt x="103" y="136"/>
                  </a:cubicBezTo>
                  <a:cubicBezTo>
                    <a:pt x="102" y="137"/>
                    <a:pt x="102" y="137"/>
                    <a:pt x="101" y="137"/>
                  </a:cubicBezTo>
                  <a:cubicBezTo>
                    <a:pt x="101" y="137"/>
                    <a:pt x="101" y="137"/>
                    <a:pt x="100" y="137"/>
                  </a:cubicBezTo>
                  <a:cubicBezTo>
                    <a:pt x="100" y="137"/>
                    <a:pt x="100" y="137"/>
                    <a:pt x="100" y="138"/>
                  </a:cubicBezTo>
                  <a:cubicBezTo>
                    <a:pt x="99" y="139"/>
                    <a:pt x="98" y="139"/>
                    <a:pt x="98" y="139"/>
                  </a:cubicBezTo>
                  <a:cubicBezTo>
                    <a:pt x="98" y="139"/>
                    <a:pt x="98" y="138"/>
                    <a:pt x="98" y="139"/>
                  </a:cubicBezTo>
                  <a:cubicBezTo>
                    <a:pt x="98" y="139"/>
                    <a:pt x="98" y="140"/>
                    <a:pt x="98" y="140"/>
                  </a:cubicBezTo>
                  <a:cubicBezTo>
                    <a:pt x="97" y="141"/>
                    <a:pt x="97" y="141"/>
                    <a:pt x="97" y="141"/>
                  </a:cubicBezTo>
                  <a:cubicBezTo>
                    <a:pt x="96" y="142"/>
                    <a:pt x="96" y="142"/>
                    <a:pt x="96" y="142"/>
                  </a:cubicBezTo>
                  <a:cubicBezTo>
                    <a:pt x="96" y="143"/>
                    <a:pt x="96" y="143"/>
                    <a:pt x="97" y="144"/>
                  </a:cubicBezTo>
                  <a:cubicBezTo>
                    <a:pt x="97" y="144"/>
                    <a:pt x="97" y="145"/>
                    <a:pt x="97" y="145"/>
                  </a:cubicBezTo>
                  <a:cubicBezTo>
                    <a:pt x="96" y="145"/>
                    <a:pt x="96" y="145"/>
                    <a:pt x="96" y="145"/>
                  </a:cubicBezTo>
                  <a:cubicBezTo>
                    <a:pt x="96" y="145"/>
                    <a:pt x="95" y="145"/>
                    <a:pt x="95" y="146"/>
                  </a:cubicBezTo>
                  <a:cubicBezTo>
                    <a:pt x="95" y="147"/>
                    <a:pt x="96" y="147"/>
                    <a:pt x="95" y="148"/>
                  </a:cubicBezTo>
                  <a:cubicBezTo>
                    <a:pt x="95" y="148"/>
                    <a:pt x="95" y="148"/>
                    <a:pt x="94" y="149"/>
                  </a:cubicBezTo>
                  <a:cubicBezTo>
                    <a:pt x="94" y="149"/>
                    <a:pt x="93" y="149"/>
                    <a:pt x="93" y="149"/>
                  </a:cubicBezTo>
                  <a:cubicBezTo>
                    <a:pt x="93" y="150"/>
                    <a:pt x="94" y="150"/>
                    <a:pt x="93" y="151"/>
                  </a:cubicBezTo>
                  <a:cubicBezTo>
                    <a:pt x="92" y="151"/>
                    <a:pt x="92" y="150"/>
                    <a:pt x="92" y="151"/>
                  </a:cubicBezTo>
                  <a:cubicBezTo>
                    <a:pt x="92" y="151"/>
                    <a:pt x="92" y="152"/>
                    <a:pt x="92" y="152"/>
                  </a:cubicBezTo>
                  <a:cubicBezTo>
                    <a:pt x="91" y="152"/>
                    <a:pt x="91" y="152"/>
                    <a:pt x="91" y="152"/>
                  </a:cubicBezTo>
                  <a:cubicBezTo>
                    <a:pt x="89" y="153"/>
                    <a:pt x="89" y="153"/>
                    <a:pt x="89" y="153"/>
                  </a:cubicBezTo>
                  <a:cubicBezTo>
                    <a:pt x="89" y="153"/>
                    <a:pt x="88" y="152"/>
                    <a:pt x="88" y="152"/>
                  </a:cubicBezTo>
                  <a:cubicBezTo>
                    <a:pt x="87" y="152"/>
                    <a:pt x="87" y="151"/>
                    <a:pt x="86" y="151"/>
                  </a:cubicBezTo>
                  <a:cubicBezTo>
                    <a:pt x="85" y="151"/>
                    <a:pt x="85" y="152"/>
                    <a:pt x="85" y="151"/>
                  </a:cubicBezTo>
                  <a:cubicBezTo>
                    <a:pt x="84" y="151"/>
                    <a:pt x="84" y="151"/>
                    <a:pt x="84" y="150"/>
                  </a:cubicBezTo>
                  <a:cubicBezTo>
                    <a:pt x="85" y="150"/>
                    <a:pt x="85" y="149"/>
                    <a:pt x="85" y="149"/>
                  </a:cubicBezTo>
                  <a:cubicBezTo>
                    <a:pt x="84" y="150"/>
                    <a:pt x="84" y="150"/>
                    <a:pt x="84" y="150"/>
                  </a:cubicBezTo>
                  <a:cubicBezTo>
                    <a:pt x="83" y="149"/>
                    <a:pt x="83" y="149"/>
                    <a:pt x="83" y="149"/>
                  </a:cubicBezTo>
                  <a:cubicBezTo>
                    <a:pt x="83" y="149"/>
                    <a:pt x="83" y="149"/>
                    <a:pt x="82" y="148"/>
                  </a:cubicBezTo>
                  <a:cubicBezTo>
                    <a:pt x="82" y="148"/>
                    <a:pt x="81" y="147"/>
                    <a:pt x="79" y="146"/>
                  </a:cubicBezTo>
                  <a:cubicBezTo>
                    <a:pt x="77" y="145"/>
                    <a:pt x="67" y="140"/>
                    <a:pt x="64" y="139"/>
                  </a:cubicBezTo>
                  <a:cubicBezTo>
                    <a:pt x="62" y="138"/>
                    <a:pt x="55" y="135"/>
                    <a:pt x="53" y="134"/>
                  </a:cubicBezTo>
                  <a:cubicBezTo>
                    <a:pt x="50" y="133"/>
                    <a:pt x="44" y="131"/>
                    <a:pt x="42" y="131"/>
                  </a:cubicBezTo>
                  <a:cubicBezTo>
                    <a:pt x="40" y="130"/>
                    <a:pt x="39" y="130"/>
                    <a:pt x="39" y="130"/>
                  </a:cubicBezTo>
                  <a:cubicBezTo>
                    <a:pt x="39" y="130"/>
                    <a:pt x="39" y="130"/>
                    <a:pt x="40" y="130"/>
                  </a:cubicBezTo>
                  <a:cubicBezTo>
                    <a:pt x="40" y="130"/>
                    <a:pt x="40" y="130"/>
                    <a:pt x="41" y="129"/>
                  </a:cubicBezTo>
                  <a:cubicBezTo>
                    <a:pt x="41" y="129"/>
                    <a:pt x="41" y="129"/>
                    <a:pt x="41" y="129"/>
                  </a:cubicBezTo>
                  <a:cubicBezTo>
                    <a:pt x="42" y="129"/>
                    <a:pt x="43" y="129"/>
                    <a:pt x="43" y="129"/>
                  </a:cubicBezTo>
                  <a:cubicBezTo>
                    <a:pt x="43" y="129"/>
                    <a:pt x="43" y="129"/>
                    <a:pt x="43" y="129"/>
                  </a:cubicBezTo>
                  <a:cubicBezTo>
                    <a:pt x="44" y="129"/>
                    <a:pt x="44" y="129"/>
                    <a:pt x="44" y="129"/>
                  </a:cubicBezTo>
                  <a:cubicBezTo>
                    <a:pt x="44" y="128"/>
                    <a:pt x="44" y="128"/>
                    <a:pt x="44" y="128"/>
                  </a:cubicBezTo>
                  <a:cubicBezTo>
                    <a:pt x="44" y="128"/>
                    <a:pt x="44" y="128"/>
                    <a:pt x="44" y="128"/>
                  </a:cubicBezTo>
                  <a:cubicBezTo>
                    <a:pt x="44" y="128"/>
                    <a:pt x="43" y="128"/>
                    <a:pt x="42" y="128"/>
                  </a:cubicBezTo>
                  <a:cubicBezTo>
                    <a:pt x="41" y="128"/>
                    <a:pt x="41" y="128"/>
                    <a:pt x="41" y="128"/>
                  </a:cubicBezTo>
                  <a:cubicBezTo>
                    <a:pt x="41" y="128"/>
                    <a:pt x="40" y="128"/>
                    <a:pt x="40" y="127"/>
                  </a:cubicBezTo>
                  <a:cubicBezTo>
                    <a:pt x="41" y="126"/>
                    <a:pt x="41" y="126"/>
                    <a:pt x="42" y="125"/>
                  </a:cubicBezTo>
                  <a:cubicBezTo>
                    <a:pt x="42" y="125"/>
                    <a:pt x="42" y="125"/>
                    <a:pt x="43" y="124"/>
                  </a:cubicBezTo>
                  <a:cubicBezTo>
                    <a:pt x="43" y="123"/>
                    <a:pt x="43" y="123"/>
                    <a:pt x="43" y="123"/>
                  </a:cubicBezTo>
                  <a:cubicBezTo>
                    <a:pt x="44" y="123"/>
                    <a:pt x="45" y="123"/>
                    <a:pt x="45" y="123"/>
                  </a:cubicBezTo>
                  <a:cubicBezTo>
                    <a:pt x="46" y="123"/>
                    <a:pt x="46" y="122"/>
                    <a:pt x="46" y="122"/>
                  </a:cubicBezTo>
                  <a:cubicBezTo>
                    <a:pt x="47" y="122"/>
                    <a:pt x="47" y="122"/>
                    <a:pt x="47" y="122"/>
                  </a:cubicBezTo>
                  <a:cubicBezTo>
                    <a:pt x="44" y="122"/>
                    <a:pt x="44" y="122"/>
                    <a:pt x="44" y="122"/>
                  </a:cubicBezTo>
                  <a:cubicBezTo>
                    <a:pt x="44" y="122"/>
                    <a:pt x="44" y="121"/>
                    <a:pt x="44" y="121"/>
                  </a:cubicBezTo>
                  <a:cubicBezTo>
                    <a:pt x="43" y="122"/>
                    <a:pt x="44" y="122"/>
                    <a:pt x="42" y="122"/>
                  </a:cubicBezTo>
                  <a:cubicBezTo>
                    <a:pt x="41" y="121"/>
                    <a:pt x="41" y="120"/>
                    <a:pt x="41" y="120"/>
                  </a:cubicBezTo>
                  <a:cubicBezTo>
                    <a:pt x="41" y="119"/>
                    <a:pt x="41" y="119"/>
                    <a:pt x="40" y="118"/>
                  </a:cubicBezTo>
                  <a:cubicBezTo>
                    <a:pt x="40" y="118"/>
                    <a:pt x="40" y="118"/>
                    <a:pt x="40" y="117"/>
                  </a:cubicBezTo>
                  <a:cubicBezTo>
                    <a:pt x="39" y="117"/>
                    <a:pt x="39" y="117"/>
                    <a:pt x="39" y="116"/>
                  </a:cubicBezTo>
                  <a:cubicBezTo>
                    <a:pt x="38" y="116"/>
                    <a:pt x="37" y="116"/>
                    <a:pt x="38" y="115"/>
                  </a:cubicBezTo>
                  <a:cubicBezTo>
                    <a:pt x="38" y="115"/>
                    <a:pt x="39" y="115"/>
                    <a:pt x="39" y="115"/>
                  </a:cubicBezTo>
                  <a:cubicBezTo>
                    <a:pt x="40" y="114"/>
                    <a:pt x="40" y="114"/>
                    <a:pt x="40" y="113"/>
                  </a:cubicBezTo>
                  <a:cubicBezTo>
                    <a:pt x="40" y="113"/>
                    <a:pt x="41" y="112"/>
                    <a:pt x="40" y="112"/>
                  </a:cubicBezTo>
                  <a:cubicBezTo>
                    <a:pt x="40" y="113"/>
                    <a:pt x="40" y="112"/>
                    <a:pt x="40" y="112"/>
                  </a:cubicBezTo>
                  <a:cubicBezTo>
                    <a:pt x="41" y="112"/>
                    <a:pt x="41" y="111"/>
                    <a:pt x="41" y="111"/>
                  </a:cubicBezTo>
                  <a:cubicBezTo>
                    <a:pt x="41" y="111"/>
                    <a:pt x="39" y="113"/>
                    <a:pt x="38" y="114"/>
                  </a:cubicBezTo>
                  <a:cubicBezTo>
                    <a:pt x="38" y="114"/>
                    <a:pt x="37" y="114"/>
                    <a:pt x="37" y="114"/>
                  </a:cubicBezTo>
                  <a:cubicBezTo>
                    <a:pt x="36" y="114"/>
                    <a:pt x="36" y="115"/>
                    <a:pt x="36" y="115"/>
                  </a:cubicBezTo>
                  <a:cubicBezTo>
                    <a:pt x="35" y="115"/>
                    <a:pt x="34" y="116"/>
                    <a:pt x="34" y="115"/>
                  </a:cubicBezTo>
                  <a:cubicBezTo>
                    <a:pt x="34" y="115"/>
                    <a:pt x="34" y="114"/>
                    <a:pt x="34" y="114"/>
                  </a:cubicBezTo>
                  <a:cubicBezTo>
                    <a:pt x="34" y="114"/>
                    <a:pt x="34" y="114"/>
                    <a:pt x="33" y="114"/>
                  </a:cubicBezTo>
                  <a:cubicBezTo>
                    <a:pt x="33" y="115"/>
                    <a:pt x="33" y="115"/>
                    <a:pt x="33" y="115"/>
                  </a:cubicBezTo>
                  <a:cubicBezTo>
                    <a:pt x="32" y="115"/>
                    <a:pt x="31" y="114"/>
                    <a:pt x="31" y="114"/>
                  </a:cubicBezTo>
                  <a:cubicBezTo>
                    <a:pt x="31" y="114"/>
                    <a:pt x="31" y="114"/>
                    <a:pt x="30" y="114"/>
                  </a:cubicBezTo>
                  <a:cubicBezTo>
                    <a:pt x="29" y="114"/>
                    <a:pt x="29" y="114"/>
                    <a:pt x="29" y="114"/>
                  </a:cubicBezTo>
                  <a:cubicBezTo>
                    <a:pt x="28" y="113"/>
                    <a:pt x="28" y="113"/>
                    <a:pt x="28" y="113"/>
                  </a:cubicBezTo>
                  <a:cubicBezTo>
                    <a:pt x="27" y="112"/>
                    <a:pt x="27" y="112"/>
                    <a:pt x="27" y="112"/>
                  </a:cubicBezTo>
                  <a:cubicBezTo>
                    <a:pt x="27" y="112"/>
                    <a:pt x="26" y="112"/>
                    <a:pt x="26" y="111"/>
                  </a:cubicBezTo>
                  <a:cubicBezTo>
                    <a:pt x="26" y="111"/>
                    <a:pt x="26" y="110"/>
                    <a:pt x="26" y="110"/>
                  </a:cubicBezTo>
                  <a:cubicBezTo>
                    <a:pt x="26" y="109"/>
                    <a:pt x="26" y="109"/>
                    <a:pt x="26" y="109"/>
                  </a:cubicBezTo>
                  <a:cubicBezTo>
                    <a:pt x="26" y="109"/>
                    <a:pt x="26" y="108"/>
                    <a:pt x="25" y="109"/>
                  </a:cubicBezTo>
                  <a:cubicBezTo>
                    <a:pt x="25" y="110"/>
                    <a:pt x="25" y="110"/>
                    <a:pt x="25" y="110"/>
                  </a:cubicBezTo>
                  <a:cubicBezTo>
                    <a:pt x="24" y="110"/>
                    <a:pt x="24" y="110"/>
                    <a:pt x="23" y="109"/>
                  </a:cubicBezTo>
                  <a:cubicBezTo>
                    <a:pt x="23" y="109"/>
                    <a:pt x="23" y="109"/>
                    <a:pt x="22" y="108"/>
                  </a:cubicBezTo>
                  <a:cubicBezTo>
                    <a:pt x="22" y="108"/>
                    <a:pt x="21" y="107"/>
                    <a:pt x="21" y="107"/>
                  </a:cubicBezTo>
                  <a:cubicBezTo>
                    <a:pt x="21" y="107"/>
                    <a:pt x="20" y="106"/>
                    <a:pt x="20" y="106"/>
                  </a:cubicBezTo>
                  <a:cubicBezTo>
                    <a:pt x="20" y="106"/>
                    <a:pt x="20" y="106"/>
                    <a:pt x="19" y="106"/>
                  </a:cubicBezTo>
                  <a:cubicBezTo>
                    <a:pt x="18" y="106"/>
                    <a:pt x="19" y="105"/>
                    <a:pt x="18" y="105"/>
                  </a:cubicBezTo>
                  <a:cubicBezTo>
                    <a:pt x="18" y="104"/>
                    <a:pt x="17" y="104"/>
                    <a:pt x="18" y="104"/>
                  </a:cubicBezTo>
                  <a:cubicBezTo>
                    <a:pt x="19" y="103"/>
                    <a:pt x="19" y="103"/>
                    <a:pt x="20" y="103"/>
                  </a:cubicBezTo>
                  <a:cubicBezTo>
                    <a:pt x="20" y="102"/>
                    <a:pt x="19" y="102"/>
                    <a:pt x="21" y="102"/>
                  </a:cubicBezTo>
                  <a:cubicBezTo>
                    <a:pt x="22" y="103"/>
                    <a:pt x="23" y="103"/>
                    <a:pt x="23" y="103"/>
                  </a:cubicBezTo>
                  <a:cubicBezTo>
                    <a:pt x="23" y="103"/>
                    <a:pt x="24" y="102"/>
                    <a:pt x="23" y="102"/>
                  </a:cubicBezTo>
                  <a:cubicBezTo>
                    <a:pt x="22" y="102"/>
                    <a:pt x="21" y="101"/>
                    <a:pt x="21" y="101"/>
                  </a:cubicBezTo>
                  <a:cubicBezTo>
                    <a:pt x="20" y="102"/>
                    <a:pt x="20" y="103"/>
                    <a:pt x="20" y="101"/>
                  </a:cubicBezTo>
                  <a:cubicBezTo>
                    <a:pt x="20" y="100"/>
                    <a:pt x="20" y="99"/>
                    <a:pt x="20" y="98"/>
                  </a:cubicBezTo>
                  <a:cubicBezTo>
                    <a:pt x="20" y="98"/>
                    <a:pt x="19" y="97"/>
                    <a:pt x="20" y="97"/>
                  </a:cubicBezTo>
                  <a:cubicBezTo>
                    <a:pt x="20" y="96"/>
                    <a:pt x="20" y="96"/>
                    <a:pt x="20" y="96"/>
                  </a:cubicBezTo>
                  <a:cubicBezTo>
                    <a:pt x="20" y="95"/>
                    <a:pt x="19" y="95"/>
                    <a:pt x="19" y="94"/>
                  </a:cubicBezTo>
                  <a:cubicBezTo>
                    <a:pt x="19" y="93"/>
                    <a:pt x="19" y="94"/>
                    <a:pt x="18" y="93"/>
                  </a:cubicBezTo>
                  <a:cubicBezTo>
                    <a:pt x="18" y="92"/>
                    <a:pt x="17" y="91"/>
                    <a:pt x="17" y="91"/>
                  </a:cubicBezTo>
                  <a:cubicBezTo>
                    <a:pt x="17" y="91"/>
                    <a:pt x="16" y="91"/>
                    <a:pt x="16" y="90"/>
                  </a:cubicBezTo>
                  <a:cubicBezTo>
                    <a:pt x="16" y="89"/>
                    <a:pt x="16" y="88"/>
                    <a:pt x="16" y="88"/>
                  </a:cubicBezTo>
                  <a:cubicBezTo>
                    <a:pt x="16" y="87"/>
                    <a:pt x="16" y="87"/>
                    <a:pt x="16" y="87"/>
                  </a:cubicBezTo>
                  <a:cubicBezTo>
                    <a:pt x="16" y="87"/>
                    <a:pt x="16" y="88"/>
                    <a:pt x="15" y="88"/>
                  </a:cubicBezTo>
                  <a:cubicBezTo>
                    <a:pt x="15" y="88"/>
                    <a:pt x="15" y="88"/>
                    <a:pt x="14" y="88"/>
                  </a:cubicBezTo>
                  <a:cubicBezTo>
                    <a:pt x="13" y="88"/>
                    <a:pt x="13" y="88"/>
                    <a:pt x="13" y="89"/>
                  </a:cubicBezTo>
                  <a:cubicBezTo>
                    <a:pt x="12" y="89"/>
                    <a:pt x="12" y="88"/>
                    <a:pt x="11" y="89"/>
                  </a:cubicBezTo>
                  <a:cubicBezTo>
                    <a:pt x="10" y="90"/>
                    <a:pt x="9" y="90"/>
                    <a:pt x="9" y="90"/>
                  </a:cubicBezTo>
                  <a:cubicBezTo>
                    <a:pt x="8" y="91"/>
                    <a:pt x="7" y="91"/>
                    <a:pt x="7" y="91"/>
                  </a:cubicBezTo>
                  <a:cubicBezTo>
                    <a:pt x="7" y="91"/>
                    <a:pt x="8" y="89"/>
                    <a:pt x="7" y="89"/>
                  </a:cubicBezTo>
                  <a:cubicBezTo>
                    <a:pt x="7" y="88"/>
                    <a:pt x="7" y="88"/>
                    <a:pt x="7" y="87"/>
                  </a:cubicBezTo>
                  <a:cubicBezTo>
                    <a:pt x="7" y="86"/>
                    <a:pt x="7" y="86"/>
                    <a:pt x="7" y="86"/>
                  </a:cubicBezTo>
                  <a:cubicBezTo>
                    <a:pt x="7" y="86"/>
                    <a:pt x="7" y="85"/>
                    <a:pt x="6" y="85"/>
                  </a:cubicBezTo>
                  <a:cubicBezTo>
                    <a:pt x="6" y="85"/>
                    <a:pt x="6" y="84"/>
                    <a:pt x="6" y="84"/>
                  </a:cubicBezTo>
                  <a:cubicBezTo>
                    <a:pt x="6" y="83"/>
                    <a:pt x="6" y="83"/>
                    <a:pt x="5" y="83"/>
                  </a:cubicBezTo>
                  <a:cubicBezTo>
                    <a:pt x="4" y="83"/>
                    <a:pt x="4" y="83"/>
                    <a:pt x="3" y="83"/>
                  </a:cubicBezTo>
                  <a:cubicBezTo>
                    <a:pt x="3" y="82"/>
                    <a:pt x="3" y="82"/>
                    <a:pt x="2" y="81"/>
                  </a:cubicBezTo>
                  <a:cubicBezTo>
                    <a:pt x="2" y="80"/>
                    <a:pt x="2" y="80"/>
                    <a:pt x="2" y="80"/>
                  </a:cubicBezTo>
                  <a:cubicBezTo>
                    <a:pt x="1" y="79"/>
                    <a:pt x="1" y="79"/>
                    <a:pt x="1" y="79"/>
                  </a:cubicBezTo>
                  <a:cubicBezTo>
                    <a:pt x="1" y="79"/>
                    <a:pt x="1" y="78"/>
                    <a:pt x="1" y="78"/>
                  </a:cubicBezTo>
                  <a:cubicBezTo>
                    <a:pt x="1" y="78"/>
                    <a:pt x="2" y="77"/>
                    <a:pt x="2" y="77"/>
                  </a:cubicBezTo>
                  <a:cubicBezTo>
                    <a:pt x="1" y="76"/>
                    <a:pt x="1" y="75"/>
                    <a:pt x="1" y="75"/>
                  </a:cubicBezTo>
                  <a:cubicBezTo>
                    <a:pt x="1" y="75"/>
                    <a:pt x="2" y="75"/>
                    <a:pt x="2" y="75"/>
                  </a:cubicBezTo>
                  <a:cubicBezTo>
                    <a:pt x="3" y="75"/>
                    <a:pt x="4" y="75"/>
                    <a:pt x="5" y="76"/>
                  </a:cubicBezTo>
                  <a:cubicBezTo>
                    <a:pt x="5" y="76"/>
                    <a:pt x="5" y="76"/>
                    <a:pt x="5" y="76"/>
                  </a:cubicBezTo>
                  <a:cubicBezTo>
                    <a:pt x="6" y="77"/>
                    <a:pt x="6" y="77"/>
                    <a:pt x="6" y="78"/>
                  </a:cubicBezTo>
                  <a:cubicBezTo>
                    <a:pt x="7" y="78"/>
                    <a:pt x="7" y="78"/>
                    <a:pt x="7" y="79"/>
                  </a:cubicBezTo>
                  <a:cubicBezTo>
                    <a:pt x="7" y="79"/>
                    <a:pt x="7" y="79"/>
                    <a:pt x="8" y="80"/>
                  </a:cubicBezTo>
                  <a:cubicBezTo>
                    <a:pt x="8" y="80"/>
                    <a:pt x="9" y="80"/>
                    <a:pt x="9" y="80"/>
                  </a:cubicBezTo>
                  <a:cubicBezTo>
                    <a:pt x="10" y="80"/>
                    <a:pt x="10" y="80"/>
                    <a:pt x="10" y="80"/>
                  </a:cubicBezTo>
                  <a:cubicBezTo>
                    <a:pt x="11" y="80"/>
                    <a:pt x="11" y="80"/>
                    <a:pt x="11" y="80"/>
                  </a:cubicBezTo>
                  <a:cubicBezTo>
                    <a:pt x="11" y="80"/>
                    <a:pt x="11" y="80"/>
                    <a:pt x="11" y="80"/>
                  </a:cubicBezTo>
                  <a:cubicBezTo>
                    <a:pt x="11" y="80"/>
                    <a:pt x="12" y="80"/>
                    <a:pt x="12" y="80"/>
                  </a:cubicBezTo>
                  <a:cubicBezTo>
                    <a:pt x="12" y="80"/>
                    <a:pt x="12" y="79"/>
                    <a:pt x="11" y="79"/>
                  </a:cubicBezTo>
                  <a:cubicBezTo>
                    <a:pt x="10" y="79"/>
                    <a:pt x="10" y="79"/>
                    <a:pt x="10" y="79"/>
                  </a:cubicBezTo>
                  <a:cubicBezTo>
                    <a:pt x="9" y="79"/>
                    <a:pt x="9" y="79"/>
                    <a:pt x="9" y="79"/>
                  </a:cubicBezTo>
                  <a:cubicBezTo>
                    <a:pt x="9" y="78"/>
                    <a:pt x="9" y="78"/>
                    <a:pt x="9" y="78"/>
                  </a:cubicBezTo>
                  <a:cubicBezTo>
                    <a:pt x="8" y="77"/>
                    <a:pt x="8" y="77"/>
                    <a:pt x="8" y="77"/>
                  </a:cubicBezTo>
                  <a:cubicBezTo>
                    <a:pt x="8" y="76"/>
                    <a:pt x="8" y="76"/>
                    <a:pt x="7" y="76"/>
                  </a:cubicBezTo>
                  <a:cubicBezTo>
                    <a:pt x="7" y="75"/>
                    <a:pt x="7" y="75"/>
                    <a:pt x="8" y="75"/>
                  </a:cubicBezTo>
                  <a:cubicBezTo>
                    <a:pt x="9" y="75"/>
                    <a:pt x="9" y="74"/>
                    <a:pt x="10" y="74"/>
                  </a:cubicBezTo>
                  <a:cubicBezTo>
                    <a:pt x="11" y="74"/>
                    <a:pt x="11" y="74"/>
                    <a:pt x="11" y="74"/>
                  </a:cubicBezTo>
                  <a:cubicBezTo>
                    <a:pt x="12" y="74"/>
                    <a:pt x="13" y="74"/>
                    <a:pt x="13" y="74"/>
                  </a:cubicBezTo>
                  <a:cubicBezTo>
                    <a:pt x="13" y="73"/>
                    <a:pt x="13" y="73"/>
                    <a:pt x="13" y="73"/>
                  </a:cubicBezTo>
                  <a:cubicBezTo>
                    <a:pt x="14" y="73"/>
                    <a:pt x="14" y="73"/>
                    <a:pt x="14" y="73"/>
                  </a:cubicBezTo>
                  <a:cubicBezTo>
                    <a:pt x="14" y="73"/>
                    <a:pt x="14" y="73"/>
                    <a:pt x="14" y="72"/>
                  </a:cubicBezTo>
                  <a:cubicBezTo>
                    <a:pt x="15" y="72"/>
                    <a:pt x="15" y="72"/>
                    <a:pt x="15" y="72"/>
                  </a:cubicBezTo>
                  <a:cubicBezTo>
                    <a:pt x="15" y="72"/>
                    <a:pt x="15" y="71"/>
                    <a:pt x="16" y="72"/>
                  </a:cubicBezTo>
                  <a:cubicBezTo>
                    <a:pt x="16" y="72"/>
                    <a:pt x="16" y="72"/>
                    <a:pt x="17" y="72"/>
                  </a:cubicBezTo>
                  <a:cubicBezTo>
                    <a:pt x="17" y="72"/>
                    <a:pt x="18" y="72"/>
                    <a:pt x="19" y="72"/>
                  </a:cubicBezTo>
                  <a:cubicBezTo>
                    <a:pt x="19" y="72"/>
                    <a:pt x="20" y="73"/>
                    <a:pt x="20" y="72"/>
                  </a:cubicBezTo>
                  <a:cubicBezTo>
                    <a:pt x="19" y="72"/>
                    <a:pt x="18" y="72"/>
                    <a:pt x="18" y="71"/>
                  </a:cubicBezTo>
                  <a:cubicBezTo>
                    <a:pt x="17" y="71"/>
                    <a:pt x="18" y="70"/>
                    <a:pt x="17" y="70"/>
                  </a:cubicBezTo>
                  <a:cubicBezTo>
                    <a:pt x="17" y="70"/>
                    <a:pt x="17" y="70"/>
                    <a:pt x="16" y="70"/>
                  </a:cubicBezTo>
                  <a:cubicBezTo>
                    <a:pt x="15" y="70"/>
                    <a:pt x="15" y="70"/>
                    <a:pt x="15" y="70"/>
                  </a:cubicBezTo>
                  <a:cubicBezTo>
                    <a:pt x="14" y="70"/>
                    <a:pt x="14" y="70"/>
                    <a:pt x="14" y="71"/>
                  </a:cubicBezTo>
                  <a:cubicBezTo>
                    <a:pt x="13" y="71"/>
                    <a:pt x="13" y="72"/>
                    <a:pt x="13" y="72"/>
                  </a:cubicBezTo>
                  <a:cubicBezTo>
                    <a:pt x="13" y="72"/>
                    <a:pt x="13" y="71"/>
                    <a:pt x="12" y="71"/>
                  </a:cubicBezTo>
                  <a:cubicBezTo>
                    <a:pt x="11" y="71"/>
                    <a:pt x="11" y="70"/>
                    <a:pt x="11" y="70"/>
                  </a:cubicBezTo>
                  <a:cubicBezTo>
                    <a:pt x="11" y="70"/>
                    <a:pt x="11" y="70"/>
                    <a:pt x="12" y="69"/>
                  </a:cubicBezTo>
                  <a:cubicBezTo>
                    <a:pt x="12" y="69"/>
                    <a:pt x="13" y="69"/>
                    <a:pt x="13" y="69"/>
                  </a:cubicBezTo>
                  <a:cubicBezTo>
                    <a:pt x="13" y="68"/>
                    <a:pt x="13" y="68"/>
                    <a:pt x="13" y="68"/>
                  </a:cubicBezTo>
                  <a:cubicBezTo>
                    <a:pt x="13" y="68"/>
                    <a:pt x="13" y="68"/>
                    <a:pt x="12" y="68"/>
                  </a:cubicBezTo>
                  <a:cubicBezTo>
                    <a:pt x="11" y="69"/>
                    <a:pt x="12" y="69"/>
                    <a:pt x="11" y="69"/>
                  </a:cubicBezTo>
                  <a:cubicBezTo>
                    <a:pt x="11" y="69"/>
                    <a:pt x="10" y="69"/>
                    <a:pt x="10" y="69"/>
                  </a:cubicBezTo>
                  <a:cubicBezTo>
                    <a:pt x="9" y="69"/>
                    <a:pt x="9" y="69"/>
                    <a:pt x="9" y="69"/>
                  </a:cubicBezTo>
                  <a:cubicBezTo>
                    <a:pt x="8" y="68"/>
                    <a:pt x="8" y="68"/>
                    <a:pt x="8" y="68"/>
                  </a:cubicBezTo>
                  <a:cubicBezTo>
                    <a:pt x="8" y="68"/>
                    <a:pt x="9" y="69"/>
                    <a:pt x="9" y="69"/>
                  </a:cubicBezTo>
                  <a:cubicBezTo>
                    <a:pt x="9" y="70"/>
                    <a:pt x="10" y="70"/>
                    <a:pt x="10" y="70"/>
                  </a:cubicBezTo>
                  <a:cubicBezTo>
                    <a:pt x="10" y="71"/>
                    <a:pt x="10" y="71"/>
                    <a:pt x="10" y="71"/>
                  </a:cubicBezTo>
                  <a:cubicBezTo>
                    <a:pt x="10" y="72"/>
                    <a:pt x="10" y="72"/>
                    <a:pt x="10" y="72"/>
                  </a:cubicBezTo>
                  <a:cubicBezTo>
                    <a:pt x="10" y="72"/>
                    <a:pt x="11" y="72"/>
                    <a:pt x="11" y="72"/>
                  </a:cubicBezTo>
                  <a:cubicBezTo>
                    <a:pt x="10" y="73"/>
                    <a:pt x="11" y="73"/>
                    <a:pt x="10" y="73"/>
                  </a:cubicBezTo>
                  <a:cubicBezTo>
                    <a:pt x="9" y="73"/>
                    <a:pt x="9" y="72"/>
                    <a:pt x="9" y="72"/>
                  </a:cubicBezTo>
                  <a:cubicBezTo>
                    <a:pt x="9" y="72"/>
                    <a:pt x="9" y="72"/>
                    <a:pt x="8" y="73"/>
                  </a:cubicBezTo>
                  <a:cubicBezTo>
                    <a:pt x="8" y="74"/>
                    <a:pt x="7" y="74"/>
                    <a:pt x="7" y="74"/>
                  </a:cubicBezTo>
                  <a:cubicBezTo>
                    <a:pt x="7" y="74"/>
                    <a:pt x="7" y="74"/>
                    <a:pt x="7" y="74"/>
                  </a:cubicBezTo>
                  <a:cubicBezTo>
                    <a:pt x="6" y="74"/>
                    <a:pt x="5" y="73"/>
                    <a:pt x="5" y="72"/>
                  </a:cubicBezTo>
                  <a:cubicBezTo>
                    <a:pt x="5" y="72"/>
                    <a:pt x="4" y="72"/>
                    <a:pt x="5" y="71"/>
                  </a:cubicBezTo>
                  <a:cubicBezTo>
                    <a:pt x="5" y="70"/>
                    <a:pt x="6" y="70"/>
                    <a:pt x="5" y="69"/>
                  </a:cubicBezTo>
                  <a:cubicBezTo>
                    <a:pt x="5" y="68"/>
                    <a:pt x="4" y="68"/>
                    <a:pt x="4" y="68"/>
                  </a:cubicBezTo>
                  <a:cubicBezTo>
                    <a:pt x="4" y="67"/>
                    <a:pt x="4" y="67"/>
                    <a:pt x="3" y="67"/>
                  </a:cubicBezTo>
                  <a:cubicBezTo>
                    <a:pt x="3" y="66"/>
                    <a:pt x="3" y="65"/>
                    <a:pt x="3" y="64"/>
                  </a:cubicBezTo>
                  <a:cubicBezTo>
                    <a:pt x="4" y="64"/>
                    <a:pt x="4" y="64"/>
                    <a:pt x="4" y="63"/>
                  </a:cubicBezTo>
                  <a:cubicBezTo>
                    <a:pt x="3" y="62"/>
                    <a:pt x="3" y="62"/>
                    <a:pt x="3" y="61"/>
                  </a:cubicBezTo>
                  <a:cubicBezTo>
                    <a:pt x="3" y="61"/>
                    <a:pt x="2" y="60"/>
                    <a:pt x="3" y="60"/>
                  </a:cubicBezTo>
                  <a:cubicBezTo>
                    <a:pt x="3" y="59"/>
                    <a:pt x="3" y="58"/>
                    <a:pt x="4" y="58"/>
                  </a:cubicBezTo>
                  <a:cubicBezTo>
                    <a:pt x="5" y="57"/>
                    <a:pt x="5" y="56"/>
                    <a:pt x="6" y="57"/>
                  </a:cubicBezTo>
                  <a:cubicBezTo>
                    <a:pt x="7" y="58"/>
                    <a:pt x="7" y="58"/>
                    <a:pt x="8" y="58"/>
                  </a:cubicBezTo>
                  <a:cubicBezTo>
                    <a:pt x="9" y="58"/>
                    <a:pt x="10" y="58"/>
                    <a:pt x="10" y="58"/>
                  </a:cubicBezTo>
                  <a:cubicBezTo>
                    <a:pt x="10" y="58"/>
                    <a:pt x="10" y="58"/>
                    <a:pt x="11" y="58"/>
                  </a:cubicBezTo>
                  <a:cubicBezTo>
                    <a:pt x="12" y="58"/>
                    <a:pt x="12" y="58"/>
                    <a:pt x="13" y="58"/>
                  </a:cubicBezTo>
                  <a:cubicBezTo>
                    <a:pt x="13" y="58"/>
                    <a:pt x="15" y="57"/>
                    <a:pt x="14" y="57"/>
                  </a:cubicBezTo>
                  <a:cubicBezTo>
                    <a:pt x="13" y="57"/>
                    <a:pt x="13" y="57"/>
                    <a:pt x="11" y="57"/>
                  </a:cubicBezTo>
                  <a:cubicBezTo>
                    <a:pt x="9" y="57"/>
                    <a:pt x="10" y="57"/>
                    <a:pt x="9" y="57"/>
                  </a:cubicBezTo>
                  <a:cubicBezTo>
                    <a:pt x="8" y="57"/>
                    <a:pt x="9" y="58"/>
                    <a:pt x="8" y="57"/>
                  </a:cubicBezTo>
                  <a:cubicBezTo>
                    <a:pt x="8" y="57"/>
                    <a:pt x="8" y="56"/>
                    <a:pt x="8" y="56"/>
                  </a:cubicBezTo>
                  <a:cubicBezTo>
                    <a:pt x="8" y="56"/>
                    <a:pt x="8" y="55"/>
                    <a:pt x="8" y="55"/>
                  </a:cubicBezTo>
                  <a:cubicBezTo>
                    <a:pt x="9" y="55"/>
                    <a:pt x="8" y="55"/>
                    <a:pt x="9" y="54"/>
                  </a:cubicBezTo>
                  <a:cubicBezTo>
                    <a:pt x="11" y="54"/>
                    <a:pt x="13" y="54"/>
                    <a:pt x="11" y="54"/>
                  </a:cubicBezTo>
                  <a:cubicBezTo>
                    <a:pt x="11" y="54"/>
                    <a:pt x="10" y="53"/>
                    <a:pt x="10" y="54"/>
                  </a:cubicBezTo>
                  <a:cubicBezTo>
                    <a:pt x="10" y="54"/>
                    <a:pt x="9" y="54"/>
                    <a:pt x="9" y="54"/>
                  </a:cubicBezTo>
                  <a:cubicBezTo>
                    <a:pt x="8" y="54"/>
                    <a:pt x="8" y="54"/>
                    <a:pt x="8" y="54"/>
                  </a:cubicBezTo>
                  <a:cubicBezTo>
                    <a:pt x="7" y="55"/>
                    <a:pt x="7" y="55"/>
                    <a:pt x="7" y="55"/>
                  </a:cubicBezTo>
                  <a:cubicBezTo>
                    <a:pt x="7" y="55"/>
                    <a:pt x="6" y="54"/>
                    <a:pt x="6" y="54"/>
                  </a:cubicBezTo>
                  <a:cubicBezTo>
                    <a:pt x="5" y="54"/>
                    <a:pt x="5" y="53"/>
                    <a:pt x="5" y="53"/>
                  </a:cubicBezTo>
                  <a:cubicBezTo>
                    <a:pt x="5" y="53"/>
                    <a:pt x="4" y="53"/>
                    <a:pt x="4" y="53"/>
                  </a:cubicBezTo>
                  <a:cubicBezTo>
                    <a:pt x="4" y="52"/>
                    <a:pt x="4" y="53"/>
                    <a:pt x="3" y="53"/>
                  </a:cubicBezTo>
                  <a:cubicBezTo>
                    <a:pt x="3" y="53"/>
                    <a:pt x="3" y="52"/>
                    <a:pt x="3" y="52"/>
                  </a:cubicBezTo>
                  <a:cubicBezTo>
                    <a:pt x="3" y="52"/>
                    <a:pt x="3" y="52"/>
                    <a:pt x="2" y="52"/>
                  </a:cubicBezTo>
                  <a:cubicBezTo>
                    <a:pt x="2" y="52"/>
                    <a:pt x="1" y="52"/>
                    <a:pt x="1" y="52"/>
                  </a:cubicBezTo>
                  <a:cubicBezTo>
                    <a:pt x="1" y="52"/>
                    <a:pt x="1" y="52"/>
                    <a:pt x="1" y="51"/>
                  </a:cubicBezTo>
                  <a:cubicBezTo>
                    <a:pt x="1" y="51"/>
                    <a:pt x="1" y="51"/>
                    <a:pt x="1" y="50"/>
                  </a:cubicBezTo>
                  <a:cubicBezTo>
                    <a:pt x="1" y="50"/>
                    <a:pt x="1" y="49"/>
                    <a:pt x="1" y="49"/>
                  </a:cubicBezTo>
                  <a:lnTo>
                    <a:pt x="0" y="48"/>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24" name="Freeform 224"/>
            <p:cNvSpPr>
              <a:spLocks/>
            </p:cNvSpPr>
            <p:nvPr/>
          </p:nvSpPr>
          <p:spPr bwMode="auto">
            <a:xfrm>
              <a:off x="6545263" y="2995613"/>
              <a:ext cx="3175" cy="1588"/>
            </a:xfrm>
            <a:custGeom>
              <a:avLst/>
              <a:gdLst>
                <a:gd name="T0" fmla="*/ 0 w 2"/>
                <a:gd name="T1" fmla="*/ 1 h 2"/>
                <a:gd name="T2" fmla="*/ 1 w 2"/>
                <a:gd name="T3" fmla="*/ 0 h 2"/>
                <a:gd name="T4" fmla="*/ 1 w 2"/>
                <a:gd name="T5" fmla="*/ 1 h 2"/>
                <a:gd name="T6" fmla="*/ 2 w 2"/>
                <a:gd name="T7" fmla="*/ 2 h 2"/>
                <a:gd name="T8" fmla="*/ 1 w 2"/>
                <a:gd name="T9" fmla="*/ 2 h 2"/>
                <a:gd name="T10" fmla="*/ 0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0"/>
                    <a:pt x="1" y="0"/>
                    <a:pt x="1" y="0"/>
                  </a:cubicBezTo>
                  <a:cubicBezTo>
                    <a:pt x="1" y="0"/>
                    <a:pt x="1" y="1"/>
                    <a:pt x="1" y="1"/>
                  </a:cubicBezTo>
                  <a:cubicBezTo>
                    <a:pt x="1" y="1"/>
                    <a:pt x="2" y="2"/>
                    <a:pt x="2" y="2"/>
                  </a:cubicBezTo>
                  <a:cubicBezTo>
                    <a:pt x="2" y="2"/>
                    <a:pt x="1" y="2"/>
                    <a:pt x="1" y="2"/>
                  </a:cubicBezTo>
                  <a:cubicBezTo>
                    <a:pt x="0" y="2"/>
                    <a:pt x="0" y="2"/>
                    <a:pt x="0"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25" name="Freeform 225"/>
            <p:cNvSpPr>
              <a:spLocks/>
            </p:cNvSpPr>
            <p:nvPr/>
          </p:nvSpPr>
          <p:spPr bwMode="auto">
            <a:xfrm>
              <a:off x="6543675" y="3048000"/>
              <a:ext cx="4763" cy="4763"/>
            </a:xfrm>
            <a:custGeom>
              <a:avLst/>
              <a:gdLst>
                <a:gd name="T0" fmla="*/ 0 w 3"/>
                <a:gd name="T1" fmla="*/ 2 h 3"/>
                <a:gd name="T2" fmla="*/ 2 w 3"/>
                <a:gd name="T3" fmla="*/ 2 h 3"/>
                <a:gd name="T4" fmla="*/ 2 w 3"/>
                <a:gd name="T5" fmla="*/ 1 h 3"/>
                <a:gd name="T6" fmla="*/ 3 w 3"/>
                <a:gd name="T7" fmla="*/ 1 h 3"/>
                <a:gd name="T8" fmla="*/ 3 w 3"/>
                <a:gd name="T9" fmla="*/ 2 h 3"/>
                <a:gd name="T10" fmla="*/ 2 w 3"/>
                <a:gd name="T11" fmla="*/ 3 h 3"/>
                <a:gd name="T12" fmla="*/ 1 w 3"/>
                <a:gd name="T13" fmla="*/ 3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cubicBezTo>
                    <a:pt x="2" y="2"/>
                    <a:pt x="2" y="2"/>
                    <a:pt x="2" y="2"/>
                  </a:cubicBezTo>
                  <a:cubicBezTo>
                    <a:pt x="2" y="1"/>
                    <a:pt x="2" y="1"/>
                    <a:pt x="2" y="1"/>
                  </a:cubicBezTo>
                  <a:cubicBezTo>
                    <a:pt x="2" y="1"/>
                    <a:pt x="3" y="0"/>
                    <a:pt x="3" y="1"/>
                  </a:cubicBezTo>
                  <a:cubicBezTo>
                    <a:pt x="3" y="2"/>
                    <a:pt x="3" y="2"/>
                    <a:pt x="3" y="2"/>
                  </a:cubicBezTo>
                  <a:cubicBezTo>
                    <a:pt x="3" y="2"/>
                    <a:pt x="2" y="3"/>
                    <a:pt x="2" y="3"/>
                  </a:cubicBezTo>
                  <a:cubicBezTo>
                    <a:pt x="1" y="3"/>
                    <a:pt x="1" y="3"/>
                    <a:pt x="1" y="3"/>
                  </a:cubicBezTo>
                  <a:lnTo>
                    <a:pt x="0" y="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26" name="Freeform 226"/>
            <p:cNvSpPr>
              <a:spLocks/>
            </p:cNvSpPr>
            <p:nvPr/>
          </p:nvSpPr>
          <p:spPr bwMode="auto">
            <a:xfrm>
              <a:off x="6592888" y="3084513"/>
              <a:ext cx="1588" cy="0"/>
            </a:xfrm>
            <a:custGeom>
              <a:avLst/>
              <a:gdLst>
                <a:gd name="T0" fmla="*/ 0 w 2"/>
                <a:gd name="T1" fmla="*/ 0 h 1"/>
                <a:gd name="T2" fmla="*/ 0 w 2"/>
                <a:gd name="T3" fmla="*/ 1 h 1"/>
                <a:gd name="T4" fmla="*/ 1 w 2"/>
                <a:gd name="T5" fmla="*/ 1 h 1"/>
                <a:gd name="T6" fmla="*/ 2 w 2"/>
                <a:gd name="T7" fmla="*/ 1 h 1"/>
                <a:gd name="T8" fmla="*/ 2 w 2"/>
                <a:gd name="T9" fmla="*/ 1 h 1"/>
                <a:gd name="T10" fmla="*/ 1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1"/>
                    <a:pt x="0" y="1"/>
                  </a:cubicBezTo>
                  <a:cubicBezTo>
                    <a:pt x="0" y="1"/>
                    <a:pt x="1" y="1"/>
                    <a:pt x="1" y="1"/>
                  </a:cubicBezTo>
                  <a:cubicBezTo>
                    <a:pt x="2" y="1"/>
                    <a:pt x="2" y="1"/>
                    <a:pt x="2" y="1"/>
                  </a:cubicBezTo>
                  <a:cubicBezTo>
                    <a:pt x="2" y="1"/>
                    <a:pt x="2" y="1"/>
                    <a:pt x="2" y="1"/>
                  </a:cubicBezTo>
                  <a:cubicBezTo>
                    <a:pt x="1" y="0"/>
                    <a:pt x="1" y="0"/>
                    <a:pt x="1" y="0"/>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27" name="Freeform 227"/>
            <p:cNvSpPr>
              <a:spLocks/>
            </p:cNvSpPr>
            <p:nvPr/>
          </p:nvSpPr>
          <p:spPr bwMode="auto">
            <a:xfrm>
              <a:off x="6597650" y="3090863"/>
              <a:ext cx="1588" cy="3175"/>
            </a:xfrm>
            <a:custGeom>
              <a:avLst/>
              <a:gdLst>
                <a:gd name="T0" fmla="*/ 0 w 1"/>
                <a:gd name="T1" fmla="*/ 0 h 2"/>
                <a:gd name="T2" fmla="*/ 0 w 1"/>
                <a:gd name="T3" fmla="*/ 1 h 2"/>
                <a:gd name="T4" fmla="*/ 0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1"/>
                  </a:cubicBezTo>
                  <a:cubicBezTo>
                    <a:pt x="0" y="1"/>
                    <a:pt x="0" y="2"/>
                    <a:pt x="0" y="1"/>
                  </a:cubicBezTo>
                  <a:cubicBezTo>
                    <a:pt x="1" y="1"/>
                    <a:pt x="1" y="1"/>
                    <a:pt x="1"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28" name="Freeform 228"/>
            <p:cNvSpPr>
              <a:spLocks/>
            </p:cNvSpPr>
            <p:nvPr/>
          </p:nvSpPr>
          <p:spPr bwMode="auto">
            <a:xfrm>
              <a:off x="6594475" y="3079750"/>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29" name="Freeform 229"/>
            <p:cNvSpPr>
              <a:spLocks/>
            </p:cNvSpPr>
            <p:nvPr/>
          </p:nvSpPr>
          <p:spPr bwMode="auto">
            <a:xfrm>
              <a:off x="6565900" y="3084513"/>
              <a:ext cx="30163" cy="17463"/>
            </a:xfrm>
            <a:custGeom>
              <a:avLst/>
              <a:gdLst>
                <a:gd name="T0" fmla="*/ 1 w 22"/>
                <a:gd name="T1" fmla="*/ 3 h 13"/>
                <a:gd name="T2" fmla="*/ 2 w 22"/>
                <a:gd name="T3" fmla="*/ 2 h 13"/>
                <a:gd name="T4" fmla="*/ 4 w 22"/>
                <a:gd name="T5" fmla="*/ 2 h 13"/>
                <a:gd name="T6" fmla="*/ 6 w 22"/>
                <a:gd name="T7" fmla="*/ 1 h 13"/>
                <a:gd name="T8" fmla="*/ 8 w 22"/>
                <a:gd name="T9" fmla="*/ 1 h 13"/>
                <a:gd name="T10" fmla="*/ 10 w 22"/>
                <a:gd name="T11" fmla="*/ 1 h 13"/>
                <a:gd name="T12" fmla="*/ 11 w 22"/>
                <a:gd name="T13" fmla="*/ 1 h 13"/>
                <a:gd name="T14" fmla="*/ 13 w 22"/>
                <a:gd name="T15" fmla="*/ 1 h 13"/>
                <a:gd name="T16" fmla="*/ 14 w 22"/>
                <a:gd name="T17" fmla="*/ 0 h 13"/>
                <a:gd name="T18" fmla="*/ 15 w 22"/>
                <a:gd name="T19" fmla="*/ 1 h 13"/>
                <a:gd name="T20" fmla="*/ 18 w 22"/>
                <a:gd name="T21" fmla="*/ 1 h 13"/>
                <a:gd name="T22" fmla="*/ 18 w 22"/>
                <a:gd name="T23" fmla="*/ 2 h 13"/>
                <a:gd name="T24" fmla="*/ 18 w 22"/>
                <a:gd name="T25" fmla="*/ 2 h 13"/>
                <a:gd name="T26" fmla="*/ 19 w 22"/>
                <a:gd name="T27" fmla="*/ 2 h 13"/>
                <a:gd name="T28" fmla="*/ 20 w 22"/>
                <a:gd name="T29" fmla="*/ 2 h 13"/>
                <a:gd name="T30" fmla="*/ 22 w 22"/>
                <a:gd name="T31" fmla="*/ 4 h 13"/>
                <a:gd name="T32" fmla="*/ 22 w 22"/>
                <a:gd name="T33" fmla="*/ 5 h 13"/>
                <a:gd name="T34" fmla="*/ 21 w 22"/>
                <a:gd name="T35" fmla="*/ 5 h 13"/>
                <a:gd name="T36" fmla="*/ 22 w 22"/>
                <a:gd name="T37" fmla="*/ 6 h 13"/>
                <a:gd name="T38" fmla="*/ 21 w 22"/>
                <a:gd name="T39" fmla="*/ 8 h 13"/>
                <a:gd name="T40" fmla="*/ 20 w 22"/>
                <a:gd name="T41" fmla="*/ 9 h 13"/>
                <a:gd name="T42" fmla="*/ 20 w 22"/>
                <a:gd name="T43" fmla="*/ 10 h 13"/>
                <a:gd name="T44" fmla="*/ 20 w 22"/>
                <a:gd name="T45" fmla="*/ 12 h 13"/>
                <a:gd name="T46" fmla="*/ 20 w 22"/>
                <a:gd name="T47" fmla="*/ 13 h 13"/>
                <a:gd name="T48" fmla="*/ 19 w 22"/>
                <a:gd name="T49" fmla="*/ 12 h 13"/>
                <a:gd name="T50" fmla="*/ 18 w 22"/>
                <a:gd name="T51" fmla="*/ 11 h 13"/>
                <a:gd name="T52" fmla="*/ 17 w 22"/>
                <a:gd name="T53" fmla="*/ 9 h 13"/>
                <a:gd name="T54" fmla="*/ 15 w 22"/>
                <a:gd name="T55" fmla="*/ 8 h 13"/>
                <a:gd name="T56" fmla="*/ 14 w 22"/>
                <a:gd name="T57" fmla="*/ 8 h 13"/>
                <a:gd name="T58" fmla="*/ 13 w 22"/>
                <a:gd name="T59" fmla="*/ 8 h 13"/>
                <a:gd name="T60" fmla="*/ 11 w 22"/>
                <a:gd name="T61" fmla="*/ 7 h 13"/>
                <a:gd name="T62" fmla="*/ 9 w 22"/>
                <a:gd name="T63" fmla="*/ 6 h 13"/>
                <a:gd name="T64" fmla="*/ 7 w 22"/>
                <a:gd name="T65" fmla="*/ 5 h 13"/>
                <a:gd name="T66" fmla="*/ 4 w 22"/>
                <a:gd name="T67" fmla="*/ 5 h 13"/>
                <a:gd name="T68" fmla="*/ 2 w 22"/>
                <a:gd name="T69" fmla="*/ 5 h 13"/>
                <a:gd name="T70" fmla="*/ 0 w 22"/>
                <a:gd name="T71" fmla="*/ 5 h 13"/>
                <a:gd name="T72" fmla="*/ 1 w 22"/>
                <a:gd name="T7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3">
                  <a:moveTo>
                    <a:pt x="1" y="3"/>
                  </a:moveTo>
                  <a:cubicBezTo>
                    <a:pt x="1" y="3"/>
                    <a:pt x="0" y="3"/>
                    <a:pt x="2" y="2"/>
                  </a:cubicBezTo>
                  <a:cubicBezTo>
                    <a:pt x="3" y="2"/>
                    <a:pt x="3" y="2"/>
                    <a:pt x="4" y="2"/>
                  </a:cubicBezTo>
                  <a:cubicBezTo>
                    <a:pt x="5" y="2"/>
                    <a:pt x="5" y="1"/>
                    <a:pt x="6" y="1"/>
                  </a:cubicBezTo>
                  <a:cubicBezTo>
                    <a:pt x="7" y="2"/>
                    <a:pt x="8" y="1"/>
                    <a:pt x="8" y="1"/>
                  </a:cubicBezTo>
                  <a:cubicBezTo>
                    <a:pt x="9" y="1"/>
                    <a:pt x="9" y="1"/>
                    <a:pt x="10" y="1"/>
                  </a:cubicBezTo>
                  <a:cubicBezTo>
                    <a:pt x="10" y="1"/>
                    <a:pt x="10" y="1"/>
                    <a:pt x="11" y="1"/>
                  </a:cubicBezTo>
                  <a:cubicBezTo>
                    <a:pt x="11" y="1"/>
                    <a:pt x="12" y="1"/>
                    <a:pt x="13" y="1"/>
                  </a:cubicBezTo>
                  <a:cubicBezTo>
                    <a:pt x="13" y="0"/>
                    <a:pt x="13" y="0"/>
                    <a:pt x="14" y="0"/>
                  </a:cubicBezTo>
                  <a:cubicBezTo>
                    <a:pt x="15" y="0"/>
                    <a:pt x="14" y="0"/>
                    <a:pt x="15" y="1"/>
                  </a:cubicBezTo>
                  <a:cubicBezTo>
                    <a:pt x="17" y="1"/>
                    <a:pt x="18" y="1"/>
                    <a:pt x="18" y="1"/>
                  </a:cubicBezTo>
                  <a:cubicBezTo>
                    <a:pt x="18" y="1"/>
                    <a:pt x="18" y="1"/>
                    <a:pt x="18" y="2"/>
                  </a:cubicBezTo>
                  <a:cubicBezTo>
                    <a:pt x="18" y="2"/>
                    <a:pt x="17" y="2"/>
                    <a:pt x="18" y="2"/>
                  </a:cubicBezTo>
                  <a:cubicBezTo>
                    <a:pt x="18" y="3"/>
                    <a:pt x="18" y="2"/>
                    <a:pt x="19" y="2"/>
                  </a:cubicBezTo>
                  <a:cubicBezTo>
                    <a:pt x="19" y="2"/>
                    <a:pt x="20" y="2"/>
                    <a:pt x="20" y="2"/>
                  </a:cubicBezTo>
                  <a:cubicBezTo>
                    <a:pt x="20" y="3"/>
                    <a:pt x="22" y="3"/>
                    <a:pt x="22" y="4"/>
                  </a:cubicBezTo>
                  <a:cubicBezTo>
                    <a:pt x="22" y="4"/>
                    <a:pt x="22" y="4"/>
                    <a:pt x="22" y="5"/>
                  </a:cubicBezTo>
                  <a:cubicBezTo>
                    <a:pt x="21" y="5"/>
                    <a:pt x="21" y="5"/>
                    <a:pt x="21" y="5"/>
                  </a:cubicBezTo>
                  <a:cubicBezTo>
                    <a:pt x="21" y="6"/>
                    <a:pt x="22" y="5"/>
                    <a:pt x="22" y="6"/>
                  </a:cubicBezTo>
                  <a:cubicBezTo>
                    <a:pt x="21" y="7"/>
                    <a:pt x="21" y="7"/>
                    <a:pt x="21" y="8"/>
                  </a:cubicBezTo>
                  <a:cubicBezTo>
                    <a:pt x="21" y="8"/>
                    <a:pt x="21" y="8"/>
                    <a:pt x="20" y="9"/>
                  </a:cubicBezTo>
                  <a:cubicBezTo>
                    <a:pt x="20" y="9"/>
                    <a:pt x="20" y="9"/>
                    <a:pt x="20" y="10"/>
                  </a:cubicBezTo>
                  <a:cubicBezTo>
                    <a:pt x="20" y="11"/>
                    <a:pt x="20" y="12"/>
                    <a:pt x="20" y="12"/>
                  </a:cubicBezTo>
                  <a:cubicBezTo>
                    <a:pt x="20" y="13"/>
                    <a:pt x="21" y="13"/>
                    <a:pt x="20" y="13"/>
                  </a:cubicBezTo>
                  <a:cubicBezTo>
                    <a:pt x="19" y="13"/>
                    <a:pt x="19" y="13"/>
                    <a:pt x="19" y="12"/>
                  </a:cubicBezTo>
                  <a:cubicBezTo>
                    <a:pt x="18" y="12"/>
                    <a:pt x="18" y="12"/>
                    <a:pt x="18" y="11"/>
                  </a:cubicBezTo>
                  <a:cubicBezTo>
                    <a:pt x="18" y="10"/>
                    <a:pt x="18" y="9"/>
                    <a:pt x="17" y="9"/>
                  </a:cubicBezTo>
                  <a:cubicBezTo>
                    <a:pt x="16" y="8"/>
                    <a:pt x="16" y="8"/>
                    <a:pt x="15" y="8"/>
                  </a:cubicBezTo>
                  <a:cubicBezTo>
                    <a:pt x="14" y="8"/>
                    <a:pt x="14" y="8"/>
                    <a:pt x="14" y="8"/>
                  </a:cubicBezTo>
                  <a:cubicBezTo>
                    <a:pt x="13" y="8"/>
                    <a:pt x="13" y="8"/>
                    <a:pt x="13" y="8"/>
                  </a:cubicBezTo>
                  <a:cubicBezTo>
                    <a:pt x="12" y="8"/>
                    <a:pt x="12" y="7"/>
                    <a:pt x="11" y="7"/>
                  </a:cubicBezTo>
                  <a:cubicBezTo>
                    <a:pt x="11" y="7"/>
                    <a:pt x="10" y="7"/>
                    <a:pt x="9" y="6"/>
                  </a:cubicBezTo>
                  <a:cubicBezTo>
                    <a:pt x="8" y="6"/>
                    <a:pt x="7" y="5"/>
                    <a:pt x="7" y="5"/>
                  </a:cubicBezTo>
                  <a:cubicBezTo>
                    <a:pt x="6" y="5"/>
                    <a:pt x="5" y="5"/>
                    <a:pt x="4" y="5"/>
                  </a:cubicBezTo>
                  <a:cubicBezTo>
                    <a:pt x="4" y="5"/>
                    <a:pt x="3" y="5"/>
                    <a:pt x="2" y="5"/>
                  </a:cubicBezTo>
                  <a:cubicBezTo>
                    <a:pt x="1" y="5"/>
                    <a:pt x="0" y="5"/>
                    <a:pt x="0" y="5"/>
                  </a:cubicBezTo>
                  <a:cubicBezTo>
                    <a:pt x="0" y="4"/>
                    <a:pt x="1" y="3"/>
                    <a:pt x="1" y="3"/>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30" name="Freeform 230"/>
            <p:cNvSpPr>
              <a:spLocks/>
            </p:cNvSpPr>
            <p:nvPr/>
          </p:nvSpPr>
          <p:spPr bwMode="auto">
            <a:xfrm>
              <a:off x="6556375" y="3082925"/>
              <a:ext cx="3175" cy="3175"/>
            </a:xfrm>
            <a:custGeom>
              <a:avLst/>
              <a:gdLst>
                <a:gd name="T0" fmla="*/ 0 w 2"/>
                <a:gd name="T1" fmla="*/ 2 h 3"/>
                <a:gd name="T2" fmla="*/ 0 w 2"/>
                <a:gd name="T3" fmla="*/ 1 h 3"/>
                <a:gd name="T4" fmla="*/ 1 w 2"/>
                <a:gd name="T5" fmla="*/ 0 h 3"/>
                <a:gd name="T6" fmla="*/ 2 w 2"/>
                <a:gd name="T7" fmla="*/ 1 h 3"/>
                <a:gd name="T8" fmla="*/ 1 w 2"/>
                <a:gd name="T9" fmla="*/ 2 h 3"/>
                <a:gd name="T10" fmla="*/ 2 w 2"/>
                <a:gd name="T11" fmla="*/ 2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cubicBezTo>
                    <a:pt x="0" y="2"/>
                    <a:pt x="0" y="1"/>
                    <a:pt x="0" y="1"/>
                  </a:cubicBezTo>
                  <a:cubicBezTo>
                    <a:pt x="1" y="1"/>
                    <a:pt x="1" y="0"/>
                    <a:pt x="1" y="0"/>
                  </a:cubicBezTo>
                  <a:cubicBezTo>
                    <a:pt x="2" y="0"/>
                    <a:pt x="2" y="0"/>
                    <a:pt x="2" y="1"/>
                  </a:cubicBezTo>
                  <a:cubicBezTo>
                    <a:pt x="2" y="1"/>
                    <a:pt x="1" y="2"/>
                    <a:pt x="1" y="2"/>
                  </a:cubicBezTo>
                  <a:cubicBezTo>
                    <a:pt x="2" y="2"/>
                    <a:pt x="2" y="2"/>
                    <a:pt x="2" y="2"/>
                  </a:cubicBezTo>
                  <a:cubicBezTo>
                    <a:pt x="2" y="2"/>
                    <a:pt x="0" y="3"/>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31" name="Freeform 231"/>
            <p:cNvSpPr>
              <a:spLocks/>
            </p:cNvSpPr>
            <p:nvPr/>
          </p:nvSpPr>
          <p:spPr bwMode="auto">
            <a:xfrm>
              <a:off x="6561138" y="3086100"/>
              <a:ext cx="3175" cy="3175"/>
            </a:xfrm>
            <a:custGeom>
              <a:avLst/>
              <a:gdLst>
                <a:gd name="T0" fmla="*/ 1 w 2"/>
                <a:gd name="T1" fmla="*/ 1 h 2"/>
                <a:gd name="T2" fmla="*/ 0 w 2"/>
                <a:gd name="T3" fmla="*/ 1 h 2"/>
                <a:gd name="T4" fmla="*/ 1 w 2"/>
                <a:gd name="T5" fmla="*/ 2 h 2"/>
                <a:gd name="T6" fmla="*/ 2 w 2"/>
                <a:gd name="T7" fmla="*/ 2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1"/>
                  </a:cubicBezTo>
                  <a:cubicBezTo>
                    <a:pt x="1" y="2"/>
                    <a:pt x="1" y="2"/>
                    <a:pt x="1" y="2"/>
                  </a:cubicBezTo>
                  <a:cubicBezTo>
                    <a:pt x="2" y="2"/>
                    <a:pt x="2" y="2"/>
                    <a:pt x="2" y="2"/>
                  </a:cubicBezTo>
                  <a:cubicBezTo>
                    <a:pt x="2" y="1"/>
                    <a:pt x="2" y="1"/>
                    <a:pt x="2" y="1"/>
                  </a:cubicBezTo>
                  <a:cubicBezTo>
                    <a:pt x="2" y="1"/>
                    <a:pt x="1" y="0"/>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32" name="Freeform 232"/>
            <p:cNvSpPr>
              <a:spLocks/>
            </p:cNvSpPr>
            <p:nvPr/>
          </p:nvSpPr>
          <p:spPr bwMode="auto">
            <a:xfrm>
              <a:off x="6426200" y="2733675"/>
              <a:ext cx="506413" cy="381000"/>
            </a:xfrm>
            <a:custGeom>
              <a:avLst/>
              <a:gdLst>
                <a:gd name="T0" fmla="*/ 42 w 359"/>
                <a:gd name="T1" fmla="*/ 51 h 271"/>
                <a:gd name="T2" fmla="*/ 62 w 359"/>
                <a:gd name="T3" fmla="*/ 46 h 271"/>
                <a:gd name="T4" fmla="*/ 51 w 359"/>
                <a:gd name="T5" fmla="*/ 21 h 271"/>
                <a:gd name="T6" fmla="*/ 64 w 359"/>
                <a:gd name="T7" fmla="*/ 14 h 271"/>
                <a:gd name="T8" fmla="*/ 87 w 359"/>
                <a:gd name="T9" fmla="*/ 2 h 271"/>
                <a:gd name="T10" fmla="*/ 105 w 359"/>
                <a:gd name="T11" fmla="*/ 9 h 271"/>
                <a:gd name="T12" fmla="*/ 132 w 359"/>
                <a:gd name="T13" fmla="*/ 16 h 271"/>
                <a:gd name="T14" fmla="*/ 157 w 359"/>
                <a:gd name="T15" fmla="*/ 14 h 271"/>
                <a:gd name="T16" fmla="*/ 172 w 359"/>
                <a:gd name="T17" fmla="*/ 15 h 271"/>
                <a:gd name="T18" fmla="*/ 183 w 359"/>
                <a:gd name="T19" fmla="*/ 32 h 271"/>
                <a:gd name="T20" fmla="*/ 199 w 359"/>
                <a:gd name="T21" fmla="*/ 23 h 271"/>
                <a:gd name="T22" fmla="*/ 212 w 359"/>
                <a:gd name="T23" fmla="*/ 35 h 271"/>
                <a:gd name="T24" fmla="*/ 224 w 359"/>
                <a:gd name="T25" fmla="*/ 24 h 271"/>
                <a:gd name="T26" fmla="*/ 239 w 359"/>
                <a:gd name="T27" fmla="*/ 25 h 271"/>
                <a:gd name="T28" fmla="*/ 258 w 359"/>
                <a:gd name="T29" fmla="*/ 30 h 271"/>
                <a:gd name="T30" fmla="*/ 276 w 359"/>
                <a:gd name="T31" fmla="*/ 19 h 271"/>
                <a:gd name="T32" fmla="*/ 279 w 359"/>
                <a:gd name="T33" fmla="*/ 9 h 271"/>
                <a:gd name="T34" fmla="*/ 297 w 359"/>
                <a:gd name="T35" fmla="*/ 26 h 271"/>
                <a:gd name="T36" fmla="*/ 299 w 359"/>
                <a:gd name="T37" fmla="*/ 51 h 271"/>
                <a:gd name="T38" fmla="*/ 315 w 359"/>
                <a:gd name="T39" fmla="*/ 59 h 271"/>
                <a:gd name="T40" fmla="*/ 318 w 359"/>
                <a:gd name="T41" fmla="*/ 69 h 271"/>
                <a:gd name="T42" fmla="*/ 311 w 359"/>
                <a:gd name="T43" fmla="*/ 85 h 271"/>
                <a:gd name="T44" fmla="*/ 326 w 359"/>
                <a:gd name="T45" fmla="*/ 91 h 271"/>
                <a:gd name="T46" fmla="*/ 328 w 359"/>
                <a:gd name="T47" fmla="*/ 107 h 271"/>
                <a:gd name="T48" fmla="*/ 342 w 359"/>
                <a:gd name="T49" fmla="*/ 118 h 271"/>
                <a:gd name="T50" fmla="*/ 335 w 359"/>
                <a:gd name="T51" fmla="*/ 134 h 271"/>
                <a:gd name="T52" fmla="*/ 335 w 359"/>
                <a:gd name="T53" fmla="*/ 146 h 271"/>
                <a:gd name="T54" fmla="*/ 342 w 359"/>
                <a:gd name="T55" fmla="*/ 163 h 271"/>
                <a:gd name="T56" fmla="*/ 351 w 359"/>
                <a:gd name="T57" fmla="*/ 177 h 271"/>
                <a:gd name="T58" fmla="*/ 344 w 359"/>
                <a:gd name="T59" fmla="*/ 193 h 271"/>
                <a:gd name="T60" fmla="*/ 358 w 359"/>
                <a:gd name="T61" fmla="*/ 213 h 271"/>
                <a:gd name="T62" fmla="*/ 341 w 359"/>
                <a:gd name="T63" fmla="*/ 208 h 271"/>
                <a:gd name="T64" fmla="*/ 330 w 359"/>
                <a:gd name="T65" fmla="*/ 221 h 271"/>
                <a:gd name="T66" fmla="*/ 343 w 359"/>
                <a:gd name="T67" fmla="*/ 231 h 271"/>
                <a:gd name="T68" fmla="*/ 333 w 359"/>
                <a:gd name="T69" fmla="*/ 249 h 271"/>
                <a:gd name="T70" fmla="*/ 306 w 359"/>
                <a:gd name="T71" fmla="*/ 249 h 271"/>
                <a:gd name="T72" fmla="*/ 298 w 359"/>
                <a:gd name="T73" fmla="*/ 269 h 271"/>
                <a:gd name="T74" fmla="*/ 278 w 359"/>
                <a:gd name="T75" fmla="*/ 262 h 271"/>
                <a:gd name="T76" fmla="*/ 274 w 359"/>
                <a:gd name="T77" fmla="*/ 245 h 271"/>
                <a:gd name="T78" fmla="*/ 268 w 359"/>
                <a:gd name="T79" fmla="*/ 222 h 271"/>
                <a:gd name="T80" fmla="*/ 261 w 359"/>
                <a:gd name="T81" fmla="*/ 210 h 271"/>
                <a:gd name="T82" fmla="*/ 244 w 359"/>
                <a:gd name="T83" fmla="*/ 209 h 271"/>
                <a:gd name="T84" fmla="*/ 221 w 359"/>
                <a:gd name="T85" fmla="*/ 212 h 271"/>
                <a:gd name="T86" fmla="*/ 215 w 359"/>
                <a:gd name="T87" fmla="*/ 202 h 271"/>
                <a:gd name="T88" fmla="*/ 210 w 359"/>
                <a:gd name="T89" fmla="*/ 178 h 271"/>
                <a:gd name="T90" fmla="*/ 204 w 359"/>
                <a:gd name="T91" fmla="*/ 163 h 271"/>
                <a:gd name="T92" fmla="*/ 195 w 359"/>
                <a:gd name="T93" fmla="*/ 146 h 271"/>
                <a:gd name="T94" fmla="*/ 129 w 359"/>
                <a:gd name="T95" fmla="*/ 138 h 271"/>
                <a:gd name="T96" fmla="*/ 116 w 359"/>
                <a:gd name="T97" fmla="*/ 152 h 271"/>
                <a:gd name="T98" fmla="*/ 105 w 359"/>
                <a:gd name="T99" fmla="*/ 168 h 271"/>
                <a:gd name="T100" fmla="*/ 91 w 359"/>
                <a:gd name="T101" fmla="*/ 179 h 271"/>
                <a:gd name="T102" fmla="*/ 81 w 359"/>
                <a:gd name="T103" fmla="*/ 174 h 271"/>
                <a:gd name="T104" fmla="*/ 71 w 359"/>
                <a:gd name="T105" fmla="*/ 159 h 271"/>
                <a:gd name="T106" fmla="*/ 66 w 359"/>
                <a:gd name="T107" fmla="*/ 147 h 271"/>
                <a:gd name="T108" fmla="*/ 63 w 359"/>
                <a:gd name="T109" fmla="*/ 138 h 271"/>
                <a:gd name="T110" fmla="*/ 36 w 359"/>
                <a:gd name="T111" fmla="*/ 127 h 271"/>
                <a:gd name="T112" fmla="*/ 16 w 359"/>
                <a:gd name="T113" fmla="*/ 109 h 271"/>
                <a:gd name="T114" fmla="*/ 19 w 359"/>
                <a:gd name="T115" fmla="*/ 94 h 271"/>
                <a:gd name="T116" fmla="*/ 9 w 359"/>
                <a:gd name="T117" fmla="*/ 96 h 271"/>
                <a:gd name="T118" fmla="*/ 14 w 359"/>
                <a:gd name="T119" fmla="*/ 81 h 271"/>
                <a:gd name="T120" fmla="*/ 1 w 359"/>
                <a:gd name="T121" fmla="*/ 8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271">
                  <a:moveTo>
                    <a:pt x="1" y="83"/>
                  </a:moveTo>
                  <a:cubicBezTo>
                    <a:pt x="5" y="76"/>
                    <a:pt x="5" y="76"/>
                    <a:pt x="5" y="76"/>
                  </a:cubicBezTo>
                  <a:cubicBezTo>
                    <a:pt x="5" y="76"/>
                    <a:pt x="6" y="75"/>
                    <a:pt x="6" y="74"/>
                  </a:cubicBezTo>
                  <a:cubicBezTo>
                    <a:pt x="6" y="74"/>
                    <a:pt x="7" y="72"/>
                    <a:pt x="7" y="72"/>
                  </a:cubicBezTo>
                  <a:cubicBezTo>
                    <a:pt x="8" y="71"/>
                    <a:pt x="8" y="70"/>
                    <a:pt x="8" y="69"/>
                  </a:cubicBezTo>
                  <a:cubicBezTo>
                    <a:pt x="8" y="68"/>
                    <a:pt x="9" y="65"/>
                    <a:pt x="10" y="65"/>
                  </a:cubicBezTo>
                  <a:cubicBezTo>
                    <a:pt x="10" y="64"/>
                    <a:pt x="12" y="61"/>
                    <a:pt x="12" y="61"/>
                  </a:cubicBezTo>
                  <a:cubicBezTo>
                    <a:pt x="13" y="60"/>
                    <a:pt x="14" y="59"/>
                    <a:pt x="15" y="58"/>
                  </a:cubicBezTo>
                  <a:cubicBezTo>
                    <a:pt x="15" y="58"/>
                    <a:pt x="15" y="57"/>
                    <a:pt x="17" y="58"/>
                  </a:cubicBezTo>
                  <a:cubicBezTo>
                    <a:pt x="18" y="58"/>
                    <a:pt x="20" y="58"/>
                    <a:pt x="20" y="58"/>
                  </a:cubicBezTo>
                  <a:cubicBezTo>
                    <a:pt x="21" y="58"/>
                    <a:pt x="22" y="59"/>
                    <a:pt x="23" y="58"/>
                  </a:cubicBezTo>
                  <a:cubicBezTo>
                    <a:pt x="23" y="58"/>
                    <a:pt x="25" y="56"/>
                    <a:pt x="26" y="56"/>
                  </a:cubicBezTo>
                  <a:cubicBezTo>
                    <a:pt x="27" y="55"/>
                    <a:pt x="29" y="55"/>
                    <a:pt x="29" y="55"/>
                  </a:cubicBezTo>
                  <a:cubicBezTo>
                    <a:pt x="30" y="54"/>
                    <a:pt x="31" y="54"/>
                    <a:pt x="32" y="53"/>
                  </a:cubicBezTo>
                  <a:cubicBezTo>
                    <a:pt x="32" y="53"/>
                    <a:pt x="34" y="50"/>
                    <a:pt x="34" y="50"/>
                  </a:cubicBezTo>
                  <a:cubicBezTo>
                    <a:pt x="34" y="49"/>
                    <a:pt x="35" y="49"/>
                    <a:pt x="35" y="50"/>
                  </a:cubicBezTo>
                  <a:cubicBezTo>
                    <a:pt x="35" y="50"/>
                    <a:pt x="36" y="49"/>
                    <a:pt x="36" y="50"/>
                  </a:cubicBezTo>
                  <a:cubicBezTo>
                    <a:pt x="37" y="50"/>
                    <a:pt x="38" y="50"/>
                    <a:pt x="38" y="50"/>
                  </a:cubicBezTo>
                  <a:cubicBezTo>
                    <a:pt x="39" y="50"/>
                    <a:pt x="40" y="50"/>
                    <a:pt x="40" y="50"/>
                  </a:cubicBezTo>
                  <a:cubicBezTo>
                    <a:pt x="41" y="50"/>
                    <a:pt x="42" y="50"/>
                    <a:pt x="42" y="51"/>
                  </a:cubicBezTo>
                  <a:cubicBezTo>
                    <a:pt x="43" y="51"/>
                    <a:pt x="43" y="52"/>
                    <a:pt x="44" y="52"/>
                  </a:cubicBezTo>
                  <a:cubicBezTo>
                    <a:pt x="44" y="52"/>
                    <a:pt x="44" y="51"/>
                    <a:pt x="45" y="51"/>
                  </a:cubicBezTo>
                  <a:cubicBezTo>
                    <a:pt x="45" y="51"/>
                    <a:pt x="47" y="51"/>
                    <a:pt x="47" y="51"/>
                  </a:cubicBezTo>
                  <a:cubicBezTo>
                    <a:pt x="48" y="51"/>
                    <a:pt x="48" y="51"/>
                    <a:pt x="49" y="51"/>
                  </a:cubicBezTo>
                  <a:cubicBezTo>
                    <a:pt x="50" y="50"/>
                    <a:pt x="51" y="50"/>
                    <a:pt x="51" y="50"/>
                  </a:cubicBezTo>
                  <a:cubicBezTo>
                    <a:pt x="51" y="50"/>
                    <a:pt x="51" y="49"/>
                    <a:pt x="51" y="49"/>
                  </a:cubicBezTo>
                  <a:cubicBezTo>
                    <a:pt x="52" y="49"/>
                    <a:pt x="52" y="50"/>
                    <a:pt x="52" y="50"/>
                  </a:cubicBezTo>
                  <a:cubicBezTo>
                    <a:pt x="53" y="50"/>
                    <a:pt x="54" y="49"/>
                    <a:pt x="54" y="49"/>
                  </a:cubicBezTo>
                  <a:cubicBezTo>
                    <a:pt x="54" y="49"/>
                    <a:pt x="54" y="49"/>
                    <a:pt x="54" y="48"/>
                  </a:cubicBezTo>
                  <a:cubicBezTo>
                    <a:pt x="55" y="48"/>
                    <a:pt x="55" y="47"/>
                    <a:pt x="55" y="47"/>
                  </a:cubicBezTo>
                  <a:cubicBezTo>
                    <a:pt x="55" y="47"/>
                    <a:pt x="54" y="46"/>
                    <a:pt x="54" y="46"/>
                  </a:cubicBezTo>
                  <a:cubicBezTo>
                    <a:pt x="55" y="45"/>
                    <a:pt x="56" y="45"/>
                    <a:pt x="56" y="46"/>
                  </a:cubicBezTo>
                  <a:cubicBezTo>
                    <a:pt x="56" y="46"/>
                    <a:pt x="56" y="47"/>
                    <a:pt x="56" y="47"/>
                  </a:cubicBezTo>
                  <a:cubicBezTo>
                    <a:pt x="56" y="47"/>
                    <a:pt x="56" y="47"/>
                    <a:pt x="57" y="47"/>
                  </a:cubicBezTo>
                  <a:cubicBezTo>
                    <a:pt x="57" y="48"/>
                    <a:pt x="57" y="47"/>
                    <a:pt x="58" y="47"/>
                  </a:cubicBezTo>
                  <a:cubicBezTo>
                    <a:pt x="58" y="48"/>
                    <a:pt x="57" y="48"/>
                    <a:pt x="58" y="48"/>
                  </a:cubicBezTo>
                  <a:cubicBezTo>
                    <a:pt x="58" y="49"/>
                    <a:pt x="58" y="49"/>
                    <a:pt x="59" y="49"/>
                  </a:cubicBezTo>
                  <a:cubicBezTo>
                    <a:pt x="59" y="49"/>
                    <a:pt x="61" y="48"/>
                    <a:pt x="61" y="48"/>
                  </a:cubicBezTo>
                  <a:cubicBezTo>
                    <a:pt x="62" y="48"/>
                    <a:pt x="62" y="48"/>
                    <a:pt x="62" y="48"/>
                  </a:cubicBezTo>
                  <a:cubicBezTo>
                    <a:pt x="62" y="46"/>
                    <a:pt x="62" y="46"/>
                    <a:pt x="62" y="46"/>
                  </a:cubicBezTo>
                  <a:cubicBezTo>
                    <a:pt x="62" y="46"/>
                    <a:pt x="62" y="45"/>
                    <a:pt x="62" y="45"/>
                  </a:cubicBezTo>
                  <a:cubicBezTo>
                    <a:pt x="62" y="45"/>
                    <a:pt x="63" y="45"/>
                    <a:pt x="62" y="44"/>
                  </a:cubicBezTo>
                  <a:cubicBezTo>
                    <a:pt x="62" y="43"/>
                    <a:pt x="62" y="42"/>
                    <a:pt x="62" y="41"/>
                  </a:cubicBezTo>
                  <a:cubicBezTo>
                    <a:pt x="62" y="40"/>
                    <a:pt x="62" y="39"/>
                    <a:pt x="62" y="39"/>
                  </a:cubicBezTo>
                  <a:cubicBezTo>
                    <a:pt x="62" y="38"/>
                    <a:pt x="62" y="37"/>
                    <a:pt x="62" y="37"/>
                  </a:cubicBezTo>
                  <a:cubicBezTo>
                    <a:pt x="62" y="36"/>
                    <a:pt x="62" y="35"/>
                    <a:pt x="62" y="34"/>
                  </a:cubicBezTo>
                  <a:cubicBezTo>
                    <a:pt x="62" y="33"/>
                    <a:pt x="63" y="33"/>
                    <a:pt x="62" y="32"/>
                  </a:cubicBezTo>
                  <a:cubicBezTo>
                    <a:pt x="62" y="32"/>
                    <a:pt x="59" y="32"/>
                    <a:pt x="59" y="32"/>
                  </a:cubicBezTo>
                  <a:cubicBezTo>
                    <a:pt x="59" y="32"/>
                    <a:pt x="58" y="32"/>
                    <a:pt x="58" y="31"/>
                  </a:cubicBezTo>
                  <a:cubicBezTo>
                    <a:pt x="58" y="31"/>
                    <a:pt x="57" y="30"/>
                    <a:pt x="57" y="30"/>
                  </a:cubicBezTo>
                  <a:cubicBezTo>
                    <a:pt x="57" y="30"/>
                    <a:pt x="58" y="30"/>
                    <a:pt x="57" y="29"/>
                  </a:cubicBezTo>
                  <a:cubicBezTo>
                    <a:pt x="56" y="28"/>
                    <a:pt x="57" y="28"/>
                    <a:pt x="56" y="28"/>
                  </a:cubicBezTo>
                  <a:cubicBezTo>
                    <a:pt x="55" y="28"/>
                    <a:pt x="54" y="28"/>
                    <a:pt x="54" y="28"/>
                  </a:cubicBezTo>
                  <a:cubicBezTo>
                    <a:pt x="53" y="28"/>
                    <a:pt x="53" y="26"/>
                    <a:pt x="53" y="26"/>
                  </a:cubicBezTo>
                  <a:cubicBezTo>
                    <a:pt x="53" y="26"/>
                    <a:pt x="52" y="26"/>
                    <a:pt x="52" y="26"/>
                  </a:cubicBezTo>
                  <a:cubicBezTo>
                    <a:pt x="51" y="26"/>
                    <a:pt x="50" y="26"/>
                    <a:pt x="50" y="26"/>
                  </a:cubicBezTo>
                  <a:cubicBezTo>
                    <a:pt x="50" y="26"/>
                    <a:pt x="50" y="25"/>
                    <a:pt x="50" y="24"/>
                  </a:cubicBezTo>
                  <a:cubicBezTo>
                    <a:pt x="49" y="23"/>
                    <a:pt x="49" y="23"/>
                    <a:pt x="50" y="23"/>
                  </a:cubicBezTo>
                  <a:cubicBezTo>
                    <a:pt x="50" y="23"/>
                    <a:pt x="51" y="23"/>
                    <a:pt x="51" y="23"/>
                  </a:cubicBezTo>
                  <a:cubicBezTo>
                    <a:pt x="51" y="22"/>
                    <a:pt x="51" y="21"/>
                    <a:pt x="51" y="21"/>
                  </a:cubicBezTo>
                  <a:cubicBezTo>
                    <a:pt x="52" y="21"/>
                    <a:pt x="52" y="21"/>
                    <a:pt x="52" y="21"/>
                  </a:cubicBezTo>
                  <a:cubicBezTo>
                    <a:pt x="52" y="21"/>
                    <a:pt x="53" y="21"/>
                    <a:pt x="54" y="21"/>
                  </a:cubicBezTo>
                  <a:cubicBezTo>
                    <a:pt x="54" y="21"/>
                    <a:pt x="55" y="21"/>
                    <a:pt x="55" y="21"/>
                  </a:cubicBezTo>
                  <a:cubicBezTo>
                    <a:pt x="55" y="20"/>
                    <a:pt x="54" y="19"/>
                    <a:pt x="54" y="19"/>
                  </a:cubicBezTo>
                  <a:cubicBezTo>
                    <a:pt x="55" y="19"/>
                    <a:pt x="55" y="19"/>
                    <a:pt x="55" y="19"/>
                  </a:cubicBezTo>
                  <a:cubicBezTo>
                    <a:pt x="56" y="20"/>
                    <a:pt x="56" y="20"/>
                    <a:pt x="56" y="20"/>
                  </a:cubicBezTo>
                  <a:cubicBezTo>
                    <a:pt x="57" y="20"/>
                    <a:pt x="57" y="18"/>
                    <a:pt x="57" y="18"/>
                  </a:cubicBezTo>
                  <a:cubicBezTo>
                    <a:pt x="57" y="18"/>
                    <a:pt x="57" y="18"/>
                    <a:pt x="58" y="19"/>
                  </a:cubicBezTo>
                  <a:cubicBezTo>
                    <a:pt x="58" y="20"/>
                    <a:pt x="57" y="19"/>
                    <a:pt x="57" y="20"/>
                  </a:cubicBezTo>
                  <a:cubicBezTo>
                    <a:pt x="58" y="21"/>
                    <a:pt x="58" y="20"/>
                    <a:pt x="58" y="20"/>
                  </a:cubicBezTo>
                  <a:cubicBezTo>
                    <a:pt x="59" y="20"/>
                    <a:pt x="59" y="20"/>
                    <a:pt x="59" y="20"/>
                  </a:cubicBezTo>
                  <a:cubicBezTo>
                    <a:pt x="59" y="20"/>
                    <a:pt x="60" y="19"/>
                    <a:pt x="60" y="20"/>
                  </a:cubicBezTo>
                  <a:cubicBezTo>
                    <a:pt x="61" y="20"/>
                    <a:pt x="61" y="21"/>
                    <a:pt x="61" y="21"/>
                  </a:cubicBezTo>
                  <a:cubicBezTo>
                    <a:pt x="62" y="20"/>
                    <a:pt x="62" y="20"/>
                    <a:pt x="62" y="20"/>
                  </a:cubicBezTo>
                  <a:cubicBezTo>
                    <a:pt x="63" y="19"/>
                    <a:pt x="63" y="19"/>
                    <a:pt x="63" y="18"/>
                  </a:cubicBezTo>
                  <a:cubicBezTo>
                    <a:pt x="63" y="18"/>
                    <a:pt x="64" y="18"/>
                    <a:pt x="64" y="18"/>
                  </a:cubicBezTo>
                  <a:cubicBezTo>
                    <a:pt x="64" y="18"/>
                    <a:pt x="65" y="17"/>
                    <a:pt x="65" y="17"/>
                  </a:cubicBezTo>
                  <a:cubicBezTo>
                    <a:pt x="64" y="16"/>
                    <a:pt x="64" y="16"/>
                    <a:pt x="64" y="15"/>
                  </a:cubicBezTo>
                  <a:cubicBezTo>
                    <a:pt x="64" y="15"/>
                    <a:pt x="64" y="15"/>
                    <a:pt x="64" y="15"/>
                  </a:cubicBezTo>
                  <a:cubicBezTo>
                    <a:pt x="64" y="15"/>
                    <a:pt x="64" y="14"/>
                    <a:pt x="64" y="14"/>
                  </a:cubicBezTo>
                  <a:cubicBezTo>
                    <a:pt x="64" y="13"/>
                    <a:pt x="64" y="13"/>
                    <a:pt x="64" y="13"/>
                  </a:cubicBezTo>
                  <a:cubicBezTo>
                    <a:pt x="64" y="13"/>
                    <a:pt x="65" y="12"/>
                    <a:pt x="65" y="12"/>
                  </a:cubicBezTo>
                  <a:cubicBezTo>
                    <a:pt x="65" y="11"/>
                    <a:pt x="66" y="11"/>
                    <a:pt x="66" y="11"/>
                  </a:cubicBezTo>
                  <a:cubicBezTo>
                    <a:pt x="66" y="10"/>
                    <a:pt x="66" y="10"/>
                    <a:pt x="65" y="9"/>
                  </a:cubicBezTo>
                  <a:cubicBezTo>
                    <a:pt x="65" y="9"/>
                    <a:pt x="65" y="8"/>
                    <a:pt x="65" y="8"/>
                  </a:cubicBezTo>
                  <a:cubicBezTo>
                    <a:pt x="64" y="7"/>
                    <a:pt x="63" y="7"/>
                    <a:pt x="63" y="7"/>
                  </a:cubicBezTo>
                  <a:cubicBezTo>
                    <a:pt x="63" y="7"/>
                    <a:pt x="63" y="6"/>
                    <a:pt x="63" y="6"/>
                  </a:cubicBezTo>
                  <a:cubicBezTo>
                    <a:pt x="63" y="5"/>
                    <a:pt x="62" y="5"/>
                    <a:pt x="62" y="4"/>
                  </a:cubicBezTo>
                  <a:cubicBezTo>
                    <a:pt x="62" y="4"/>
                    <a:pt x="62" y="3"/>
                    <a:pt x="62" y="3"/>
                  </a:cubicBezTo>
                  <a:cubicBezTo>
                    <a:pt x="62" y="2"/>
                    <a:pt x="62" y="0"/>
                    <a:pt x="62" y="0"/>
                  </a:cubicBezTo>
                  <a:cubicBezTo>
                    <a:pt x="62" y="0"/>
                    <a:pt x="70" y="0"/>
                    <a:pt x="71" y="0"/>
                  </a:cubicBezTo>
                  <a:cubicBezTo>
                    <a:pt x="72" y="0"/>
                    <a:pt x="74" y="0"/>
                    <a:pt x="74" y="0"/>
                  </a:cubicBezTo>
                  <a:cubicBezTo>
                    <a:pt x="74" y="0"/>
                    <a:pt x="78" y="0"/>
                    <a:pt x="80" y="0"/>
                  </a:cubicBezTo>
                  <a:cubicBezTo>
                    <a:pt x="81" y="1"/>
                    <a:pt x="80" y="1"/>
                    <a:pt x="81" y="1"/>
                  </a:cubicBezTo>
                  <a:cubicBezTo>
                    <a:pt x="81" y="1"/>
                    <a:pt x="82" y="1"/>
                    <a:pt x="82" y="1"/>
                  </a:cubicBezTo>
                  <a:cubicBezTo>
                    <a:pt x="82" y="1"/>
                    <a:pt x="82" y="0"/>
                    <a:pt x="83" y="0"/>
                  </a:cubicBezTo>
                  <a:cubicBezTo>
                    <a:pt x="83" y="0"/>
                    <a:pt x="84" y="1"/>
                    <a:pt x="85" y="1"/>
                  </a:cubicBezTo>
                  <a:cubicBezTo>
                    <a:pt x="86" y="1"/>
                    <a:pt x="85" y="1"/>
                    <a:pt x="86" y="1"/>
                  </a:cubicBezTo>
                  <a:cubicBezTo>
                    <a:pt x="86" y="1"/>
                    <a:pt x="86" y="1"/>
                    <a:pt x="86" y="1"/>
                  </a:cubicBezTo>
                  <a:cubicBezTo>
                    <a:pt x="86" y="1"/>
                    <a:pt x="87" y="2"/>
                    <a:pt x="87" y="2"/>
                  </a:cubicBezTo>
                  <a:cubicBezTo>
                    <a:pt x="88" y="2"/>
                    <a:pt x="88" y="1"/>
                    <a:pt x="88" y="1"/>
                  </a:cubicBezTo>
                  <a:cubicBezTo>
                    <a:pt x="89" y="1"/>
                    <a:pt x="89" y="2"/>
                    <a:pt x="89" y="2"/>
                  </a:cubicBezTo>
                  <a:cubicBezTo>
                    <a:pt x="90" y="2"/>
                    <a:pt x="89" y="1"/>
                    <a:pt x="90" y="1"/>
                  </a:cubicBezTo>
                  <a:cubicBezTo>
                    <a:pt x="91" y="1"/>
                    <a:pt x="91" y="2"/>
                    <a:pt x="91" y="2"/>
                  </a:cubicBezTo>
                  <a:cubicBezTo>
                    <a:pt x="92" y="2"/>
                    <a:pt x="92" y="1"/>
                    <a:pt x="92" y="1"/>
                  </a:cubicBezTo>
                  <a:cubicBezTo>
                    <a:pt x="92" y="0"/>
                    <a:pt x="93" y="1"/>
                    <a:pt x="93" y="1"/>
                  </a:cubicBezTo>
                  <a:cubicBezTo>
                    <a:pt x="93" y="1"/>
                    <a:pt x="94" y="2"/>
                    <a:pt x="94" y="4"/>
                  </a:cubicBezTo>
                  <a:cubicBezTo>
                    <a:pt x="95" y="5"/>
                    <a:pt x="94" y="5"/>
                    <a:pt x="94" y="5"/>
                  </a:cubicBezTo>
                  <a:cubicBezTo>
                    <a:pt x="93" y="6"/>
                    <a:pt x="93" y="5"/>
                    <a:pt x="94" y="7"/>
                  </a:cubicBezTo>
                  <a:cubicBezTo>
                    <a:pt x="94" y="8"/>
                    <a:pt x="94" y="8"/>
                    <a:pt x="94" y="8"/>
                  </a:cubicBezTo>
                  <a:cubicBezTo>
                    <a:pt x="94" y="9"/>
                    <a:pt x="95" y="9"/>
                    <a:pt x="96" y="10"/>
                  </a:cubicBezTo>
                  <a:cubicBezTo>
                    <a:pt x="97" y="10"/>
                    <a:pt x="97" y="10"/>
                    <a:pt x="98" y="10"/>
                  </a:cubicBezTo>
                  <a:cubicBezTo>
                    <a:pt x="99" y="10"/>
                    <a:pt x="99" y="9"/>
                    <a:pt x="99" y="8"/>
                  </a:cubicBezTo>
                  <a:cubicBezTo>
                    <a:pt x="99" y="7"/>
                    <a:pt x="99" y="8"/>
                    <a:pt x="99" y="7"/>
                  </a:cubicBezTo>
                  <a:cubicBezTo>
                    <a:pt x="100" y="6"/>
                    <a:pt x="100" y="6"/>
                    <a:pt x="101" y="6"/>
                  </a:cubicBezTo>
                  <a:cubicBezTo>
                    <a:pt x="101" y="5"/>
                    <a:pt x="102" y="5"/>
                    <a:pt x="102" y="5"/>
                  </a:cubicBezTo>
                  <a:cubicBezTo>
                    <a:pt x="102" y="5"/>
                    <a:pt x="102" y="6"/>
                    <a:pt x="103" y="7"/>
                  </a:cubicBezTo>
                  <a:cubicBezTo>
                    <a:pt x="103" y="7"/>
                    <a:pt x="103" y="7"/>
                    <a:pt x="104" y="7"/>
                  </a:cubicBezTo>
                  <a:cubicBezTo>
                    <a:pt x="105" y="7"/>
                    <a:pt x="104" y="7"/>
                    <a:pt x="104" y="8"/>
                  </a:cubicBezTo>
                  <a:cubicBezTo>
                    <a:pt x="104" y="9"/>
                    <a:pt x="104" y="9"/>
                    <a:pt x="105" y="9"/>
                  </a:cubicBezTo>
                  <a:cubicBezTo>
                    <a:pt x="105" y="10"/>
                    <a:pt x="106" y="9"/>
                    <a:pt x="107" y="9"/>
                  </a:cubicBezTo>
                  <a:cubicBezTo>
                    <a:pt x="108" y="9"/>
                    <a:pt x="107" y="9"/>
                    <a:pt x="107" y="9"/>
                  </a:cubicBezTo>
                  <a:cubicBezTo>
                    <a:pt x="108" y="9"/>
                    <a:pt x="108" y="9"/>
                    <a:pt x="108" y="10"/>
                  </a:cubicBezTo>
                  <a:cubicBezTo>
                    <a:pt x="109" y="10"/>
                    <a:pt x="109" y="10"/>
                    <a:pt x="109" y="10"/>
                  </a:cubicBezTo>
                  <a:cubicBezTo>
                    <a:pt x="109" y="11"/>
                    <a:pt x="108" y="11"/>
                    <a:pt x="108" y="11"/>
                  </a:cubicBezTo>
                  <a:cubicBezTo>
                    <a:pt x="108" y="12"/>
                    <a:pt x="113" y="11"/>
                    <a:pt x="113" y="11"/>
                  </a:cubicBezTo>
                  <a:cubicBezTo>
                    <a:pt x="115" y="11"/>
                    <a:pt x="115" y="11"/>
                    <a:pt x="115" y="11"/>
                  </a:cubicBezTo>
                  <a:cubicBezTo>
                    <a:pt x="115" y="11"/>
                    <a:pt x="115" y="12"/>
                    <a:pt x="115" y="13"/>
                  </a:cubicBezTo>
                  <a:cubicBezTo>
                    <a:pt x="115" y="13"/>
                    <a:pt x="116" y="13"/>
                    <a:pt x="117" y="13"/>
                  </a:cubicBezTo>
                  <a:cubicBezTo>
                    <a:pt x="117" y="13"/>
                    <a:pt x="117" y="13"/>
                    <a:pt x="117" y="14"/>
                  </a:cubicBezTo>
                  <a:cubicBezTo>
                    <a:pt x="117" y="14"/>
                    <a:pt x="118" y="15"/>
                    <a:pt x="119" y="15"/>
                  </a:cubicBezTo>
                  <a:cubicBezTo>
                    <a:pt x="119" y="15"/>
                    <a:pt x="120" y="14"/>
                    <a:pt x="121" y="13"/>
                  </a:cubicBezTo>
                  <a:cubicBezTo>
                    <a:pt x="122" y="12"/>
                    <a:pt x="122" y="13"/>
                    <a:pt x="123" y="13"/>
                  </a:cubicBezTo>
                  <a:cubicBezTo>
                    <a:pt x="123" y="13"/>
                    <a:pt x="123" y="14"/>
                    <a:pt x="124" y="14"/>
                  </a:cubicBezTo>
                  <a:cubicBezTo>
                    <a:pt x="124" y="15"/>
                    <a:pt x="125" y="14"/>
                    <a:pt x="125" y="14"/>
                  </a:cubicBezTo>
                  <a:cubicBezTo>
                    <a:pt x="126" y="14"/>
                    <a:pt x="126" y="14"/>
                    <a:pt x="127" y="15"/>
                  </a:cubicBezTo>
                  <a:cubicBezTo>
                    <a:pt x="127" y="16"/>
                    <a:pt x="127" y="16"/>
                    <a:pt x="127" y="17"/>
                  </a:cubicBezTo>
                  <a:cubicBezTo>
                    <a:pt x="128" y="18"/>
                    <a:pt x="128" y="17"/>
                    <a:pt x="129" y="17"/>
                  </a:cubicBezTo>
                  <a:cubicBezTo>
                    <a:pt x="130" y="17"/>
                    <a:pt x="130" y="16"/>
                    <a:pt x="131" y="16"/>
                  </a:cubicBezTo>
                  <a:cubicBezTo>
                    <a:pt x="132" y="15"/>
                    <a:pt x="132" y="16"/>
                    <a:pt x="132" y="16"/>
                  </a:cubicBezTo>
                  <a:cubicBezTo>
                    <a:pt x="133" y="16"/>
                    <a:pt x="133" y="16"/>
                    <a:pt x="134" y="15"/>
                  </a:cubicBezTo>
                  <a:cubicBezTo>
                    <a:pt x="134" y="15"/>
                    <a:pt x="135" y="15"/>
                    <a:pt x="137" y="15"/>
                  </a:cubicBezTo>
                  <a:cubicBezTo>
                    <a:pt x="138" y="15"/>
                    <a:pt x="137" y="14"/>
                    <a:pt x="138" y="14"/>
                  </a:cubicBezTo>
                  <a:cubicBezTo>
                    <a:pt x="138" y="14"/>
                    <a:pt x="138" y="14"/>
                    <a:pt x="139" y="14"/>
                  </a:cubicBezTo>
                  <a:cubicBezTo>
                    <a:pt x="140" y="13"/>
                    <a:pt x="139" y="13"/>
                    <a:pt x="139" y="12"/>
                  </a:cubicBezTo>
                  <a:cubicBezTo>
                    <a:pt x="140" y="11"/>
                    <a:pt x="141" y="12"/>
                    <a:pt x="142" y="12"/>
                  </a:cubicBezTo>
                  <a:cubicBezTo>
                    <a:pt x="142" y="12"/>
                    <a:pt x="143" y="12"/>
                    <a:pt x="143" y="12"/>
                  </a:cubicBezTo>
                  <a:cubicBezTo>
                    <a:pt x="144" y="13"/>
                    <a:pt x="145" y="13"/>
                    <a:pt x="145" y="13"/>
                  </a:cubicBezTo>
                  <a:cubicBezTo>
                    <a:pt x="146" y="13"/>
                    <a:pt x="146" y="13"/>
                    <a:pt x="146" y="13"/>
                  </a:cubicBezTo>
                  <a:cubicBezTo>
                    <a:pt x="146" y="13"/>
                    <a:pt x="148" y="12"/>
                    <a:pt x="148" y="12"/>
                  </a:cubicBezTo>
                  <a:cubicBezTo>
                    <a:pt x="149" y="11"/>
                    <a:pt x="150" y="11"/>
                    <a:pt x="150" y="10"/>
                  </a:cubicBezTo>
                  <a:cubicBezTo>
                    <a:pt x="151" y="10"/>
                    <a:pt x="150" y="11"/>
                    <a:pt x="150" y="12"/>
                  </a:cubicBezTo>
                  <a:cubicBezTo>
                    <a:pt x="151" y="12"/>
                    <a:pt x="152" y="12"/>
                    <a:pt x="152" y="12"/>
                  </a:cubicBezTo>
                  <a:cubicBezTo>
                    <a:pt x="152" y="12"/>
                    <a:pt x="152" y="12"/>
                    <a:pt x="152" y="13"/>
                  </a:cubicBezTo>
                  <a:cubicBezTo>
                    <a:pt x="152" y="14"/>
                    <a:pt x="153" y="13"/>
                    <a:pt x="153" y="13"/>
                  </a:cubicBezTo>
                  <a:cubicBezTo>
                    <a:pt x="153" y="13"/>
                    <a:pt x="154" y="13"/>
                    <a:pt x="155" y="13"/>
                  </a:cubicBezTo>
                  <a:cubicBezTo>
                    <a:pt x="156" y="12"/>
                    <a:pt x="155" y="13"/>
                    <a:pt x="155" y="13"/>
                  </a:cubicBezTo>
                  <a:cubicBezTo>
                    <a:pt x="155" y="14"/>
                    <a:pt x="155" y="13"/>
                    <a:pt x="156" y="13"/>
                  </a:cubicBezTo>
                  <a:cubicBezTo>
                    <a:pt x="157" y="13"/>
                    <a:pt x="156" y="13"/>
                    <a:pt x="156" y="14"/>
                  </a:cubicBezTo>
                  <a:cubicBezTo>
                    <a:pt x="157" y="15"/>
                    <a:pt x="157" y="14"/>
                    <a:pt x="157" y="14"/>
                  </a:cubicBezTo>
                  <a:cubicBezTo>
                    <a:pt x="158" y="14"/>
                    <a:pt x="158" y="14"/>
                    <a:pt x="159" y="13"/>
                  </a:cubicBezTo>
                  <a:cubicBezTo>
                    <a:pt x="160" y="13"/>
                    <a:pt x="160" y="13"/>
                    <a:pt x="160" y="13"/>
                  </a:cubicBezTo>
                  <a:cubicBezTo>
                    <a:pt x="161" y="13"/>
                    <a:pt x="161" y="13"/>
                    <a:pt x="161" y="12"/>
                  </a:cubicBezTo>
                  <a:cubicBezTo>
                    <a:pt x="161" y="12"/>
                    <a:pt x="162" y="12"/>
                    <a:pt x="163" y="11"/>
                  </a:cubicBezTo>
                  <a:cubicBezTo>
                    <a:pt x="163" y="11"/>
                    <a:pt x="163" y="12"/>
                    <a:pt x="164" y="12"/>
                  </a:cubicBezTo>
                  <a:cubicBezTo>
                    <a:pt x="164" y="13"/>
                    <a:pt x="164" y="12"/>
                    <a:pt x="165" y="12"/>
                  </a:cubicBezTo>
                  <a:cubicBezTo>
                    <a:pt x="165" y="11"/>
                    <a:pt x="165" y="12"/>
                    <a:pt x="166" y="12"/>
                  </a:cubicBezTo>
                  <a:cubicBezTo>
                    <a:pt x="167" y="12"/>
                    <a:pt x="168" y="12"/>
                    <a:pt x="168" y="11"/>
                  </a:cubicBezTo>
                  <a:cubicBezTo>
                    <a:pt x="169" y="11"/>
                    <a:pt x="170" y="11"/>
                    <a:pt x="170" y="11"/>
                  </a:cubicBezTo>
                  <a:cubicBezTo>
                    <a:pt x="171" y="11"/>
                    <a:pt x="171" y="10"/>
                    <a:pt x="171" y="10"/>
                  </a:cubicBezTo>
                  <a:cubicBezTo>
                    <a:pt x="171" y="10"/>
                    <a:pt x="172" y="11"/>
                    <a:pt x="172" y="11"/>
                  </a:cubicBezTo>
                  <a:cubicBezTo>
                    <a:pt x="172" y="11"/>
                    <a:pt x="173" y="11"/>
                    <a:pt x="173" y="11"/>
                  </a:cubicBezTo>
                  <a:cubicBezTo>
                    <a:pt x="173" y="11"/>
                    <a:pt x="174" y="11"/>
                    <a:pt x="174" y="11"/>
                  </a:cubicBezTo>
                  <a:cubicBezTo>
                    <a:pt x="174" y="11"/>
                    <a:pt x="174" y="12"/>
                    <a:pt x="174" y="12"/>
                  </a:cubicBezTo>
                  <a:cubicBezTo>
                    <a:pt x="174" y="12"/>
                    <a:pt x="175" y="13"/>
                    <a:pt x="175" y="13"/>
                  </a:cubicBezTo>
                  <a:cubicBezTo>
                    <a:pt x="176" y="13"/>
                    <a:pt x="176" y="13"/>
                    <a:pt x="176" y="13"/>
                  </a:cubicBezTo>
                  <a:cubicBezTo>
                    <a:pt x="176" y="14"/>
                    <a:pt x="176" y="14"/>
                    <a:pt x="176" y="14"/>
                  </a:cubicBezTo>
                  <a:cubicBezTo>
                    <a:pt x="176" y="14"/>
                    <a:pt x="175" y="14"/>
                    <a:pt x="175" y="14"/>
                  </a:cubicBezTo>
                  <a:cubicBezTo>
                    <a:pt x="174" y="14"/>
                    <a:pt x="174" y="14"/>
                    <a:pt x="174" y="13"/>
                  </a:cubicBezTo>
                  <a:cubicBezTo>
                    <a:pt x="173" y="13"/>
                    <a:pt x="173" y="15"/>
                    <a:pt x="172" y="15"/>
                  </a:cubicBezTo>
                  <a:cubicBezTo>
                    <a:pt x="172" y="15"/>
                    <a:pt x="172" y="15"/>
                    <a:pt x="172" y="16"/>
                  </a:cubicBezTo>
                  <a:cubicBezTo>
                    <a:pt x="173" y="16"/>
                    <a:pt x="173" y="16"/>
                    <a:pt x="174" y="17"/>
                  </a:cubicBezTo>
                  <a:cubicBezTo>
                    <a:pt x="174" y="17"/>
                    <a:pt x="174" y="18"/>
                    <a:pt x="174" y="18"/>
                  </a:cubicBezTo>
                  <a:cubicBezTo>
                    <a:pt x="174" y="18"/>
                    <a:pt x="172" y="18"/>
                    <a:pt x="172" y="19"/>
                  </a:cubicBezTo>
                  <a:cubicBezTo>
                    <a:pt x="172" y="19"/>
                    <a:pt x="172" y="19"/>
                    <a:pt x="172" y="20"/>
                  </a:cubicBezTo>
                  <a:cubicBezTo>
                    <a:pt x="172" y="21"/>
                    <a:pt x="172" y="21"/>
                    <a:pt x="171" y="21"/>
                  </a:cubicBezTo>
                  <a:cubicBezTo>
                    <a:pt x="170" y="21"/>
                    <a:pt x="171" y="21"/>
                    <a:pt x="170" y="22"/>
                  </a:cubicBezTo>
                  <a:cubicBezTo>
                    <a:pt x="169" y="22"/>
                    <a:pt x="170" y="22"/>
                    <a:pt x="170" y="23"/>
                  </a:cubicBezTo>
                  <a:cubicBezTo>
                    <a:pt x="170" y="24"/>
                    <a:pt x="170" y="25"/>
                    <a:pt x="171" y="25"/>
                  </a:cubicBezTo>
                  <a:cubicBezTo>
                    <a:pt x="171" y="26"/>
                    <a:pt x="171" y="26"/>
                    <a:pt x="172" y="26"/>
                  </a:cubicBezTo>
                  <a:cubicBezTo>
                    <a:pt x="172" y="27"/>
                    <a:pt x="172" y="27"/>
                    <a:pt x="173" y="27"/>
                  </a:cubicBezTo>
                  <a:cubicBezTo>
                    <a:pt x="173" y="28"/>
                    <a:pt x="174" y="28"/>
                    <a:pt x="175" y="28"/>
                  </a:cubicBezTo>
                  <a:cubicBezTo>
                    <a:pt x="175" y="28"/>
                    <a:pt x="176" y="27"/>
                    <a:pt x="176" y="28"/>
                  </a:cubicBezTo>
                  <a:cubicBezTo>
                    <a:pt x="177" y="29"/>
                    <a:pt x="176" y="28"/>
                    <a:pt x="176" y="29"/>
                  </a:cubicBezTo>
                  <a:cubicBezTo>
                    <a:pt x="176" y="29"/>
                    <a:pt x="176" y="29"/>
                    <a:pt x="177" y="30"/>
                  </a:cubicBezTo>
                  <a:cubicBezTo>
                    <a:pt x="177" y="31"/>
                    <a:pt x="177" y="31"/>
                    <a:pt x="178" y="31"/>
                  </a:cubicBezTo>
                  <a:cubicBezTo>
                    <a:pt x="178" y="32"/>
                    <a:pt x="178" y="31"/>
                    <a:pt x="179" y="32"/>
                  </a:cubicBezTo>
                  <a:cubicBezTo>
                    <a:pt x="180" y="32"/>
                    <a:pt x="180" y="32"/>
                    <a:pt x="180" y="33"/>
                  </a:cubicBezTo>
                  <a:cubicBezTo>
                    <a:pt x="181" y="33"/>
                    <a:pt x="181" y="33"/>
                    <a:pt x="182" y="33"/>
                  </a:cubicBezTo>
                  <a:cubicBezTo>
                    <a:pt x="182" y="33"/>
                    <a:pt x="183" y="33"/>
                    <a:pt x="183" y="32"/>
                  </a:cubicBezTo>
                  <a:cubicBezTo>
                    <a:pt x="183" y="32"/>
                    <a:pt x="183" y="32"/>
                    <a:pt x="184" y="32"/>
                  </a:cubicBezTo>
                  <a:cubicBezTo>
                    <a:pt x="185" y="32"/>
                    <a:pt x="185" y="32"/>
                    <a:pt x="185" y="32"/>
                  </a:cubicBezTo>
                  <a:cubicBezTo>
                    <a:pt x="185" y="32"/>
                    <a:pt x="186" y="32"/>
                    <a:pt x="186" y="31"/>
                  </a:cubicBezTo>
                  <a:cubicBezTo>
                    <a:pt x="187" y="30"/>
                    <a:pt x="187" y="31"/>
                    <a:pt x="187" y="30"/>
                  </a:cubicBezTo>
                  <a:cubicBezTo>
                    <a:pt x="187" y="30"/>
                    <a:pt x="187" y="30"/>
                    <a:pt x="187" y="29"/>
                  </a:cubicBezTo>
                  <a:cubicBezTo>
                    <a:pt x="187" y="29"/>
                    <a:pt x="187" y="29"/>
                    <a:pt x="189" y="28"/>
                  </a:cubicBezTo>
                  <a:cubicBezTo>
                    <a:pt x="190" y="27"/>
                    <a:pt x="189" y="27"/>
                    <a:pt x="189" y="27"/>
                  </a:cubicBezTo>
                  <a:cubicBezTo>
                    <a:pt x="190" y="26"/>
                    <a:pt x="190" y="26"/>
                    <a:pt x="190" y="26"/>
                  </a:cubicBezTo>
                  <a:cubicBezTo>
                    <a:pt x="190" y="26"/>
                    <a:pt x="191" y="26"/>
                    <a:pt x="191" y="25"/>
                  </a:cubicBezTo>
                  <a:cubicBezTo>
                    <a:pt x="191" y="25"/>
                    <a:pt x="191" y="25"/>
                    <a:pt x="191" y="25"/>
                  </a:cubicBezTo>
                  <a:cubicBezTo>
                    <a:pt x="191" y="24"/>
                    <a:pt x="191" y="24"/>
                    <a:pt x="191" y="24"/>
                  </a:cubicBezTo>
                  <a:cubicBezTo>
                    <a:pt x="191" y="24"/>
                    <a:pt x="191" y="23"/>
                    <a:pt x="191" y="23"/>
                  </a:cubicBezTo>
                  <a:cubicBezTo>
                    <a:pt x="191" y="22"/>
                    <a:pt x="192" y="22"/>
                    <a:pt x="192" y="22"/>
                  </a:cubicBezTo>
                  <a:cubicBezTo>
                    <a:pt x="193" y="23"/>
                    <a:pt x="193" y="22"/>
                    <a:pt x="193" y="22"/>
                  </a:cubicBezTo>
                  <a:cubicBezTo>
                    <a:pt x="193" y="22"/>
                    <a:pt x="194" y="22"/>
                    <a:pt x="194" y="22"/>
                  </a:cubicBezTo>
                  <a:cubicBezTo>
                    <a:pt x="194" y="22"/>
                    <a:pt x="195" y="22"/>
                    <a:pt x="195" y="22"/>
                  </a:cubicBezTo>
                  <a:cubicBezTo>
                    <a:pt x="195" y="22"/>
                    <a:pt x="195" y="22"/>
                    <a:pt x="196" y="22"/>
                  </a:cubicBezTo>
                  <a:cubicBezTo>
                    <a:pt x="197" y="22"/>
                    <a:pt x="197" y="22"/>
                    <a:pt x="197" y="22"/>
                  </a:cubicBezTo>
                  <a:cubicBezTo>
                    <a:pt x="198" y="22"/>
                    <a:pt x="198" y="22"/>
                    <a:pt x="199" y="22"/>
                  </a:cubicBezTo>
                  <a:cubicBezTo>
                    <a:pt x="199" y="22"/>
                    <a:pt x="199" y="22"/>
                    <a:pt x="199" y="23"/>
                  </a:cubicBezTo>
                  <a:cubicBezTo>
                    <a:pt x="199" y="24"/>
                    <a:pt x="199" y="24"/>
                    <a:pt x="200" y="24"/>
                  </a:cubicBezTo>
                  <a:cubicBezTo>
                    <a:pt x="200" y="25"/>
                    <a:pt x="200" y="24"/>
                    <a:pt x="200" y="25"/>
                  </a:cubicBezTo>
                  <a:cubicBezTo>
                    <a:pt x="201" y="26"/>
                    <a:pt x="201" y="25"/>
                    <a:pt x="201" y="26"/>
                  </a:cubicBezTo>
                  <a:cubicBezTo>
                    <a:pt x="202" y="26"/>
                    <a:pt x="202" y="27"/>
                    <a:pt x="202" y="27"/>
                  </a:cubicBezTo>
                  <a:cubicBezTo>
                    <a:pt x="203" y="27"/>
                    <a:pt x="203" y="27"/>
                    <a:pt x="203" y="27"/>
                  </a:cubicBezTo>
                  <a:cubicBezTo>
                    <a:pt x="203" y="27"/>
                    <a:pt x="204" y="28"/>
                    <a:pt x="204" y="29"/>
                  </a:cubicBezTo>
                  <a:cubicBezTo>
                    <a:pt x="204" y="29"/>
                    <a:pt x="205" y="29"/>
                    <a:pt x="205" y="30"/>
                  </a:cubicBezTo>
                  <a:cubicBezTo>
                    <a:pt x="205" y="31"/>
                    <a:pt x="204" y="30"/>
                    <a:pt x="204" y="30"/>
                  </a:cubicBezTo>
                  <a:cubicBezTo>
                    <a:pt x="204" y="31"/>
                    <a:pt x="204" y="31"/>
                    <a:pt x="204" y="31"/>
                  </a:cubicBezTo>
                  <a:cubicBezTo>
                    <a:pt x="204" y="31"/>
                    <a:pt x="204" y="32"/>
                    <a:pt x="204" y="33"/>
                  </a:cubicBezTo>
                  <a:cubicBezTo>
                    <a:pt x="204" y="33"/>
                    <a:pt x="205" y="33"/>
                    <a:pt x="205" y="34"/>
                  </a:cubicBezTo>
                  <a:cubicBezTo>
                    <a:pt x="206" y="35"/>
                    <a:pt x="206" y="34"/>
                    <a:pt x="205" y="35"/>
                  </a:cubicBezTo>
                  <a:cubicBezTo>
                    <a:pt x="205" y="36"/>
                    <a:pt x="205" y="35"/>
                    <a:pt x="205" y="36"/>
                  </a:cubicBezTo>
                  <a:cubicBezTo>
                    <a:pt x="205" y="37"/>
                    <a:pt x="205" y="36"/>
                    <a:pt x="206" y="37"/>
                  </a:cubicBezTo>
                  <a:cubicBezTo>
                    <a:pt x="207" y="37"/>
                    <a:pt x="206" y="37"/>
                    <a:pt x="207" y="37"/>
                  </a:cubicBezTo>
                  <a:cubicBezTo>
                    <a:pt x="207" y="38"/>
                    <a:pt x="208" y="38"/>
                    <a:pt x="208" y="38"/>
                  </a:cubicBezTo>
                  <a:cubicBezTo>
                    <a:pt x="209" y="38"/>
                    <a:pt x="210" y="38"/>
                    <a:pt x="210" y="38"/>
                  </a:cubicBezTo>
                  <a:cubicBezTo>
                    <a:pt x="211" y="38"/>
                    <a:pt x="211" y="38"/>
                    <a:pt x="211" y="38"/>
                  </a:cubicBezTo>
                  <a:cubicBezTo>
                    <a:pt x="211" y="38"/>
                    <a:pt x="212" y="37"/>
                    <a:pt x="212" y="36"/>
                  </a:cubicBezTo>
                  <a:cubicBezTo>
                    <a:pt x="212" y="36"/>
                    <a:pt x="212" y="35"/>
                    <a:pt x="212" y="35"/>
                  </a:cubicBezTo>
                  <a:cubicBezTo>
                    <a:pt x="213" y="35"/>
                    <a:pt x="213" y="35"/>
                    <a:pt x="213" y="35"/>
                  </a:cubicBezTo>
                  <a:cubicBezTo>
                    <a:pt x="213" y="35"/>
                    <a:pt x="214" y="34"/>
                    <a:pt x="214" y="34"/>
                  </a:cubicBezTo>
                  <a:cubicBezTo>
                    <a:pt x="215" y="34"/>
                    <a:pt x="215" y="34"/>
                    <a:pt x="215" y="34"/>
                  </a:cubicBezTo>
                  <a:cubicBezTo>
                    <a:pt x="215" y="34"/>
                    <a:pt x="214" y="33"/>
                    <a:pt x="214" y="32"/>
                  </a:cubicBezTo>
                  <a:cubicBezTo>
                    <a:pt x="214" y="32"/>
                    <a:pt x="214" y="32"/>
                    <a:pt x="215" y="32"/>
                  </a:cubicBezTo>
                  <a:cubicBezTo>
                    <a:pt x="215" y="32"/>
                    <a:pt x="215" y="32"/>
                    <a:pt x="215" y="32"/>
                  </a:cubicBezTo>
                  <a:cubicBezTo>
                    <a:pt x="216" y="32"/>
                    <a:pt x="216" y="32"/>
                    <a:pt x="216" y="32"/>
                  </a:cubicBezTo>
                  <a:cubicBezTo>
                    <a:pt x="217" y="31"/>
                    <a:pt x="217" y="31"/>
                    <a:pt x="217" y="31"/>
                  </a:cubicBezTo>
                  <a:cubicBezTo>
                    <a:pt x="217" y="31"/>
                    <a:pt x="217" y="30"/>
                    <a:pt x="217" y="30"/>
                  </a:cubicBezTo>
                  <a:cubicBezTo>
                    <a:pt x="216" y="29"/>
                    <a:pt x="217" y="29"/>
                    <a:pt x="217" y="29"/>
                  </a:cubicBezTo>
                  <a:cubicBezTo>
                    <a:pt x="217" y="29"/>
                    <a:pt x="218" y="29"/>
                    <a:pt x="218" y="28"/>
                  </a:cubicBezTo>
                  <a:cubicBezTo>
                    <a:pt x="218" y="28"/>
                    <a:pt x="217" y="28"/>
                    <a:pt x="217" y="28"/>
                  </a:cubicBezTo>
                  <a:cubicBezTo>
                    <a:pt x="217" y="28"/>
                    <a:pt x="217" y="27"/>
                    <a:pt x="218" y="27"/>
                  </a:cubicBezTo>
                  <a:cubicBezTo>
                    <a:pt x="218" y="26"/>
                    <a:pt x="218" y="27"/>
                    <a:pt x="218" y="27"/>
                  </a:cubicBezTo>
                  <a:cubicBezTo>
                    <a:pt x="218" y="27"/>
                    <a:pt x="220" y="27"/>
                    <a:pt x="220" y="27"/>
                  </a:cubicBezTo>
                  <a:cubicBezTo>
                    <a:pt x="220" y="27"/>
                    <a:pt x="222" y="26"/>
                    <a:pt x="222" y="26"/>
                  </a:cubicBezTo>
                  <a:cubicBezTo>
                    <a:pt x="222" y="26"/>
                    <a:pt x="222" y="26"/>
                    <a:pt x="222" y="25"/>
                  </a:cubicBezTo>
                  <a:cubicBezTo>
                    <a:pt x="222" y="24"/>
                    <a:pt x="222" y="25"/>
                    <a:pt x="222" y="25"/>
                  </a:cubicBezTo>
                  <a:cubicBezTo>
                    <a:pt x="223" y="24"/>
                    <a:pt x="223" y="24"/>
                    <a:pt x="223" y="24"/>
                  </a:cubicBezTo>
                  <a:cubicBezTo>
                    <a:pt x="224" y="24"/>
                    <a:pt x="224" y="24"/>
                    <a:pt x="224" y="24"/>
                  </a:cubicBezTo>
                  <a:cubicBezTo>
                    <a:pt x="224" y="24"/>
                    <a:pt x="225" y="24"/>
                    <a:pt x="225" y="25"/>
                  </a:cubicBezTo>
                  <a:cubicBezTo>
                    <a:pt x="225" y="25"/>
                    <a:pt x="225" y="24"/>
                    <a:pt x="225" y="23"/>
                  </a:cubicBezTo>
                  <a:cubicBezTo>
                    <a:pt x="225" y="23"/>
                    <a:pt x="225" y="23"/>
                    <a:pt x="225" y="22"/>
                  </a:cubicBezTo>
                  <a:cubicBezTo>
                    <a:pt x="225" y="22"/>
                    <a:pt x="226" y="22"/>
                    <a:pt x="226" y="22"/>
                  </a:cubicBezTo>
                  <a:cubicBezTo>
                    <a:pt x="226" y="22"/>
                    <a:pt x="227" y="22"/>
                    <a:pt x="227" y="22"/>
                  </a:cubicBezTo>
                  <a:cubicBezTo>
                    <a:pt x="227" y="23"/>
                    <a:pt x="227" y="23"/>
                    <a:pt x="228" y="24"/>
                  </a:cubicBezTo>
                  <a:cubicBezTo>
                    <a:pt x="228" y="24"/>
                    <a:pt x="228" y="24"/>
                    <a:pt x="228" y="23"/>
                  </a:cubicBezTo>
                  <a:cubicBezTo>
                    <a:pt x="228" y="22"/>
                    <a:pt x="228" y="23"/>
                    <a:pt x="229" y="23"/>
                  </a:cubicBezTo>
                  <a:cubicBezTo>
                    <a:pt x="229" y="23"/>
                    <a:pt x="230" y="23"/>
                    <a:pt x="230" y="23"/>
                  </a:cubicBezTo>
                  <a:cubicBezTo>
                    <a:pt x="231" y="23"/>
                    <a:pt x="231" y="23"/>
                    <a:pt x="231" y="23"/>
                  </a:cubicBezTo>
                  <a:cubicBezTo>
                    <a:pt x="231" y="23"/>
                    <a:pt x="231" y="23"/>
                    <a:pt x="232" y="23"/>
                  </a:cubicBezTo>
                  <a:cubicBezTo>
                    <a:pt x="232" y="24"/>
                    <a:pt x="232" y="23"/>
                    <a:pt x="233" y="23"/>
                  </a:cubicBezTo>
                  <a:cubicBezTo>
                    <a:pt x="233" y="23"/>
                    <a:pt x="233" y="23"/>
                    <a:pt x="233" y="23"/>
                  </a:cubicBezTo>
                  <a:cubicBezTo>
                    <a:pt x="234" y="23"/>
                    <a:pt x="234" y="23"/>
                    <a:pt x="234" y="23"/>
                  </a:cubicBezTo>
                  <a:cubicBezTo>
                    <a:pt x="234" y="24"/>
                    <a:pt x="234" y="24"/>
                    <a:pt x="235" y="24"/>
                  </a:cubicBezTo>
                  <a:cubicBezTo>
                    <a:pt x="235" y="24"/>
                    <a:pt x="235" y="24"/>
                    <a:pt x="236" y="25"/>
                  </a:cubicBezTo>
                  <a:cubicBezTo>
                    <a:pt x="236" y="25"/>
                    <a:pt x="237" y="25"/>
                    <a:pt x="237" y="25"/>
                  </a:cubicBezTo>
                  <a:cubicBezTo>
                    <a:pt x="237" y="25"/>
                    <a:pt x="238" y="24"/>
                    <a:pt x="238" y="24"/>
                  </a:cubicBezTo>
                  <a:cubicBezTo>
                    <a:pt x="238" y="24"/>
                    <a:pt x="239" y="24"/>
                    <a:pt x="239" y="25"/>
                  </a:cubicBezTo>
                  <a:cubicBezTo>
                    <a:pt x="238" y="25"/>
                    <a:pt x="239" y="25"/>
                    <a:pt x="239" y="25"/>
                  </a:cubicBezTo>
                  <a:cubicBezTo>
                    <a:pt x="238" y="26"/>
                    <a:pt x="239" y="25"/>
                    <a:pt x="240" y="26"/>
                  </a:cubicBezTo>
                  <a:cubicBezTo>
                    <a:pt x="240" y="27"/>
                    <a:pt x="240" y="26"/>
                    <a:pt x="240" y="26"/>
                  </a:cubicBezTo>
                  <a:cubicBezTo>
                    <a:pt x="241" y="26"/>
                    <a:pt x="241" y="26"/>
                    <a:pt x="241" y="27"/>
                  </a:cubicBezTo>
                  <a:cubicBezTo>
                    <a:pt x="241" y="27"/>
                    <a:pt x="241" y="27"/>
                    <a:pt x="242" y="26"/>
                  </a:cubicBezTo>
                  <a:cubicBezTo>
                    <a:pt x="243" y="26"/>
                    <a:pt x="242" y="26"/>
                    <a:pt x="243" y="27"/>
                  </a:cubicBezTo>
                  <a:cubicBezTo>
                    <a:pt x="243" y="27"/>
                    <a:pt x="243" y="27"/>
                    <a:pt x="243" y="28"/>
                  </a:cubicBezTo>
                  <a:cubicBezTo>
                    <a:pt x="243" y="28"/>
                    <a:pt x="244" y="28"/>
                    <a:pt x="244" y="28"/>
                  </a:cubicBezTo>
                  <a:cubicBezTo>
                    <a:pt x="245" y="27"/>
                    <a:pt x="245" y="28"/>
                    <a:pt x="245" y="28"/>
                  </a:cubicBezTo>
                  <a:cubicBezTo>
                    <a:pt x="245" y="29"/>
                    <a:pt x="245" y="28"/>
                    <a:pt x="246" y="29"/>
                  </a:cubicBezTo>
                  <a:cubicBezTo>
                    <a:pt x="246" y="29"/>
                    <a:pt x="247" y="28"/>
                    <a:pt x="247" y="28"/>
                  </a:cubicBezTo>
                  <a:cubicBezTo>
                    <a:pt x="247" y="29"/>
                    <a:pt x="247" y="29"/>
                    <a:pt x="247" y="29"/>
                  </a:cubicBezTo>
                  <a:cubicBezTo>
                    <a:pt x="247" y="30"/>
                    <a:pt x="248" y="29"/>
                    <a:pt x="248" y="30"/>
                  </a:cubicBezTo>
                  <a:cubicBezTo>
                    <a:pt x="248" y="30"/>
                    <a:pt x="249" y="30"/>
                    <a:pt x="250" y="30"/>
                  </a:cubicBezTo>
                  <a:cubicBezTo>
                    <a:pt x="250" y="31"/>
                    <a:pt x="250" y="30"/>
                    <a:pt x="251" y="30"/>
                  </a:cubicBezTo>
                  <a:cubicBezTo>
                    <a:pt x="252" y="30"/>
                    <a:pt x="252" y="30"/>
                    <a:pt x="252" y="30"/>
                  </a:cubicBezTo>
                  <a:cubicBezTo>
                    <a:pt x="253" y="30"/>
                    <a:pt x="252" y="30"/>
                    <a:pt x="253" y="31"/>
                  </a:cubicBezTo>
                  <a:cubicBezTo>
                    <a:pt x="254" y="32"/>
                    <a:pt x="254" y="32"/>
                    <a:pt x="254" y="32"/>
                  </a:cubicBezTo>
                  <a:cubicBezTo>
                    <a:pt x="255" y="33"/>
                    <a:pt x="257" y="32"/>
                    <a:pt x="257" y="32"/>
                  </a:cubicBezTo>
                  <a:cubicBezTo>
                    <a:pt x="258" y="31"/>
                    <a:pt x="257" y="31"/>
                    <a:pt x="257" y="30"/>
                  </a:cubicBezTo>
                  <a:cubicBezTo>
                    <a:pt x="257" y="30"/>
                    <a:pt x="258" y="30"/>
                    <a:pt x="258" y="30"/>
                  </a:cubicBezTo>
                  <a:cubicBezTo>
                    <a:pt x="258" y="30"/>
                    <a:pt x="259" y="29"/>
                    <a:pt x="258" y="28"/>
                  </a:cubicBezTo>
                  <a:cubicBezTo>
                    <a:pt x="258" y="28"/>
                    <a:pt x="259" y="27"/>
                    <a:pt x="259" y="27"/>
                  </a:cubicBezTo>
                  <a:cubicBezTo>
                    <a:pt x="259" y="27"/>
                    <a:pt x="259" y="27"/>
                    <a:pt x="259" y="26"/>
                  </a:cubicBezTo>
                  <a:cubicBezTo>
                    <a:pt x="259" y="26"/>
                    <a:pt x="259" y="26"/>
                    <a:pt x="260" y="25"/>
                  </a:cubicBezTo>
                  <a:cubicBezTo>
                    <a:pt x="261" y="24"/>
                    <a:pt x="261" y="25"/>
                    <a:pt x="261" y="25"/>
                  </a:cubicBezTo>
                  <a:cubicBezTo>
                    <a:pt x="261" y="25"/>
                    <a:pt x="261" y="25"/>
                    <a:pt x="262" y="24"/>
                  </a:cubicBezTo>
                  <a:cubicBezTo>
                    <a:pt x="263" y="23"/>
                    <a:pt x="263" y="24"/>
                    <a:pt x="263" y="23"/>
                  </a:cubicBezTo>
                  <a:cubicBezTo>
                    <a:pt x="264" y="23"/>
                    <a:pt x="264" y="24"/>
                    <a:pt x="264" y="24"/>
                  </a:cubicBezTo>
                  <a:cubicBezTo>
                    <a:pt x="264" y="24"/>
                    <a:pt x="265" y="24"/>
                    <a:pt x="265" y="24"/>
                  </a:cubicBezTo>
                  <a:cubicBezTo>
                    <a:pt x="265" y="24"/>
                    <a:pt x="265" y="23"/>
                    <a:pt x="266" y="22"/>
                  </a:cubicBezTo>
                  <a:cubicBezTo>
                    <a:pt x="267" y="22"/>
                    <a:pt x="267" y="22"/>
                    <a:pt x="267" y="22"/>
                  </a:cubicBezTo>
                  <a:cubicBezTo>
                    <a:pt x="267" y="21"/>
                    <a:pt x="267" y="22"/>
                    <a:pt x="268" y="21"/>
                  </a:cubicBezTo>
                  <a:cubicBezTo>
                    <a:pt x="268" y="21"/>
                    <a:pt x="268" y="21"/>
                    <a:pt x="269" y="21"/>
                  </a:cubicBezTo>
                  <a:cubicBezTo>
                    <a:pt x="270" y="20"/>
                    <a:pt x="270" y="21"/>
                    <a:pt x="270" y="21"/>
                  </a:cubicBezTo>
                  <a:cubicBezTo>
                    <a:pt x="270" y="21"/>
                    <a:pt x="270" y="20"/>
                    <a:pt x="271" y="20"/>
                  </a:cubicBezTo>
                  <a:cubicBezTo>
                    <a:pt x="271" y="20"/>
                    <a:pt x="271" y="20"/>
                    <a:pt x="273" y="20"/>
                  </a:cubicBezTo>
                  <a:cubicBezTo>
                    <a:pt x="274" y="21"/>
                    <a:pt x="273" y="20"/>
                    <a:pt x="274" y="20"/>
                  </a:cubicBezTo>
                  <a:cubicBezTo>
                    <a:pt x="275" y="20"/>
                    <a:pt x="274" y="20"/>
                    <a:pt x="274" y="21"/>
                  </a:cubicBezTo>
                  <a:cubicBezTo>
                    <a:pt x="275" y="22"/>
                    <a:pt x="275" y="21"/>
                    <a:pt x="275" y="21"/>
                  </a:cubicBezTo>
                  <a:cubicBezTo>
                    <a:pt x="276" y="20"/>
                    <a:pt x="275" y="21"/>
                    <a:pt x="276" y="19"/>
                  </a:cubicBezTo>
                  <a:cubicBezTo>
                    <a:pt x="276" y="18"/>
                    <a:pt x="276" y="20"/>
                    <a:pt x="276" y="19"/>
                  </a:cubicBezTo>
                  <a:cubicBezTo>
                    <a:pt x="276" y="18"/>
                    <a:pt x="276" y="18"/>
                    <a:pt x="276" y="18"/>
                  </a:cubicBezTo>
                  <a:cubicBezTo>
                    <a:pt x="276" y="17"/>
                    <a:pt x="276" y="17"/>
                    <a:pt x="277" y="16"/>
                  </a:cubicBezTo>
                  <a:cubicBezTo>
                    <a:pt x="278" y="16"/>
                    <a:pt x="277" y="16"/>
                    <a:pt x="277" y="15"/>
                  </a:cubicBezTo>
                  <a:cubicBezTo>
                    <a:pt x="277" y="15"/>
                    <a:pt x="277" y="15"/>
                    <a:pt x="276" y="14"/>
                  </a:cubicBezTo>
                  <a:cubicBezTo>
                    <a:pt x="276" y="14"/>
                    <a:pt x="276" y="14"/>
                    <a:pt x="276" y="14"/>
                  </a:cubicBezTo>
                  <a:cubicBezTo>
                    <a:pt x="275" y="14"/>
                    <a:pt x="275" y="14"/>
                    <a:pt x="275" y="13"/>
                  </a:cubicBezTo>
                  <a:cubicBezTo>
                    <a:pt x="275" y="12"/>
                    <a:pt x="275" y="13"/>
                    <a:pt x="274" y="13"/>
                  </a:cubicBezTo>
                  <a:cubicBezTo>
                    <a:pt x="274" y="13"/>
                    <a:pt x="274" y="13"/>
                    <a:pt x="273" y="12"/>
                  </a:cubicBezTo>
                  <a:cubicBezTo>
                    <a:pt x="273" y="11"/>
                    <a:pt x="273" y="12"/>
                    <a:pt x="273" y="11"/>
                  </a:cubicBezTo>
                  <a:cubicBezTo>
                    <a:pt x="273" y="10"/>
                    <a:pt x="273" y="11"/>
                    <a:pt x="272" y="11"/>
                  </a:cubicBezTo>
                  <a:cubicBezTo>
                    <a:pt x="271" y="11"/>
                    <a:pt x="272" y="11"/>
                    <a:pt x="272" y="10"/>
                  </a:cubicBezTo>
                  <a:cubicBezTo>
                    <a:pt x="272" y="10"/>
                    <a:pt x="272" y="10"/>
                    <a:pt x="273" y="10"/>
                  </a:cubicBezTo>
                  <a:cubicBezTo>
                    <a:pt x="274" y="9"/>
                    <a:pt x="274" y="9"/>
                    <a:pt x="273" y="9"/>
                  </a:cubicBezTo>
                  <a:cubicBezTo>
                    <a:pt x="273" y="8"/>
                    <a:pt x="274" y="8"/>
                    <a:pt x="274" y="8"/>
                  </a:cubicBezTo>
                  <a:cubicBezTo>
                    <a:pt x="274" y="8"/>
                    <a:pt x="275" y="8"/>
                    <a:pt x="275" y="9"/>
                  </a:cubicBezTo>
                  <a:cubicBezTo>
                    <a:pt x="275" y="9"/>
                    <a:pt x="275" y="9"/>
                    <a:pt x="276" y="9"/>
                  </a:cubicBezTo>
                  <a:cubicBezTo>
                    <a:pt x="277" y="8"/>
                    <a:pt x="276" y="8"/>
                    <a:pt x="277" y="8"/>
                  </a:cubicBezTo>
                  <a:cubicBezTo>
                    <a:pt x="278" y="7"/>
                    <a:pt x="277" y="8"/>
                    <a:pt x="277" y="8"/>
                  </a:cubicBezTo>
                  <a:cubicBezTo>
                    <a:pt x="278" y="9"/>
                    <a:pt x="278" y="9"/>
                    <a:pt x="279" y="9"/>
                  </a:cubicBezTo>
                  <a:cubicBezTo>
                    <a:pt x="279" y="9"/>
                    <a:pt x="279" y="8"/>
                    <a:pt x="279" y="8"/>
                  </a:cubicBezTo>
                  <a:cubicBezTo>
                    <a:pt x="280" y="7"/>
                    <a:pt x="280" y="8"/>
                    <a:pt x="280" y="8"/>
                  </a:cubicBezTo>
                  <a:cubicBezTo>
                    <a:pt x="281" y="9"/>
                    <a:pt x="283" y="8"/>
                    <a:pt x="283" y="8"/>
                  </a:cubicBezTo>
                  <a:cubicBezTo>
                    <a:pt x="284" y="9"/>
                    <a:pt x="284" y="9"/>
                    <a:pt x="285" y="9"/>
                  </a:cubicBezTo>
                  <a:cubicBezTo>
                    <a:pt x="287" y="9"/>
                    <a:pt x="286" y="9"/>
                    <a:pt x="287" y="10"/>
                  </a:cubicBezTo>
                  <a:cubicBezTo>
                    <a:pt x="287" y="11"/>
                    <a:pt x="287" y="11"/>
                    <a:pt x="288" y="12"/>
                  </a:cubicBezTo>
                  <a:cubicBezTo>
                    <a:pt x="290" y="12"/>
                    <a:pt x="289" y="12"/>
                    <a:pt x="291" y="12"/>
                  </a:cubicBezTo>
                  <a:cubicBezTo>
                    <a:pt x="292" y="12"/>
                    <a:pt x="291" y="13"/>
                    <a:pt x="292" y="14"/>
                  </a:cubicBezTo>
                  <a:cubicBezTo>
                    <a:pt x="292" y="14"/>
                    <a:pt x="292" y="14"/>
                    <a:pt x="292" y="14"/>
                  </a:cubicBezTo>
                  <a:cubicBezTo>
                    <a:pt x="292" y="15"/>
                    <a:pt x="293" y="15"/>
                    <a:pt x="293" y="15"/>
                  </a:cubicBezTo>
                  <a:cubicBezTo>
                    <a:pt x="294" y="15"/>
                    <a:pt x="294" y="15"/>
                    <a:pt x="294" y="16"/>
                  </a:cubicBezTo>
                  <a:cubicBezTo>
                    <a:pt x="294" y="17"/>
                    <a:pt x="295" y="17"/>
                    <a:pt x="295" y="18"/>
                  </a:cubicBezTo>
                  <a:cubicBezTo>
                    <a:pt x="295" y="19"/>
                    <a:pt x="294" y="19"/>
                    <a:pt x="294" y="20"/>
                  </a:cubicBezTo>
                  <a:cubicBezTo>
                    <a:pt x="293" y="21"/>
                    <a:pt x="293" y="21"/>
                    <a:pt x="292" y="22"/>
                  </a:cubicBezTo>
                  <a:cubicBezTo>
                    <a:pt x="292" y="23"/>
                    <a:pt x="293" y="22"/>
                    <a:pt x="293" y="23"/>
                  </a:cubicBezTo>
                  <a:cubicBezTo>
                    <a:pt x="293" y="24"/>
                    <a:pt x="293" y="24"/>
                    <a:pt x="294" y="24"/>
                  </a:cubicBezTo>
                  <a:cubicBezTo>
                    <a:pt x="295" y="24"/>
                    <a:pt x="295" y="24"/>
                    <a:pt x="295" y="24"/>
                  </a:cubicBezTo>
                  <a:cubicBezTo>
                    <a:pt x="295" y="24"/>
                    <a:pt x="295" y="24"/>
                    <a:pt x="296" y="24"/>
                  </a:cubicBezTo>
                  <a:cubicBezTo>
                    <a:pt x="298" y="24"/>
                    <a:pt x="297" y="24"/>
                    <a:pt x="297" y="25"/>
                  </a:cubicBezTo>
                  <a:cubicBezTo>
                    <a:pt x="298" y="26"/>
                    <a:pt x="297" y="25"/>
                    <a:pt x="297" y="26"/>
                  </a:cubicBezTo>
                  <a:cubicBezTo>
                    <a:pt x="297" y="27"/>
                    <a:pt x="297" y="27"/>
                    <a:pt x="297" y="28"/>
                  </a:cubicBezTo>
                  <a:cubicBezTo>
                    <a:pt x="297" y="29"/>
                    <a:pt x="297" y="28"/>
                    <a:pt x="296" y="29"/>
                  </a:cubicBezTo>
                  <a:cubicBezTo>
                    <a:pt x="296" y="29"/>
                    <a:pt x="296" y="29"/>
                    <a:pt x="296" y="30"/>
                  </a:cubicBezTo>
                  <a:cubicBezTo>
                    <a:pt x="297" y="31"/>
                    <a:pt x="297" y="30"/>
                    <a:pt x="297" y="30"/>
                  </a:cubicBezTo>
                  <a:cubicBezTo>
                    <a:pt x="298" y="31"/>
                    <a:pt x="298" y="31"/>
                    <a:pt x="298" y="32"/>
                  </a:cubicBezTo>
                  <a:cubicBezTo>
                    <a:pt x="299" y="33"/>
                    <a:pt x="299" y="32"/>
                    <a:pt x="299" y="32"/>
                  </a:cubicBezTo>
                  <a:cubicBezTo>
                    <a:pt x="299" y="32"/>
                    <a:pt x="300" y="32"/>
                    <a:pt x="300" y="31"/>
                  </a:cubicBezTo>
                  <a:cubicBezTo>
                    <a:pt x="301" y="31"/>
                    <a:pt x="300" y="31"/>
                    <a:pt x="301" y="32"/>
                  </a:cubicBezTo>
                  <a:cubicBezTo>
                    <a:pt x="302" y="32"/>
                    <a:pt x="301" y="32"/>
                    <a:pt x="302" y="32"/>
                  </a:cubicBezTo>
                  <a:cubicBezTo>
                    <a:pt x="302" y="33"/>
                    <a:pt x="302" y="33"/>
                    <a:pt x="303" y="34"/>
                  </a:cubicBezTo>
                  <a:cubicBezTo>
                    <a:pt x="303" y="35"/>
                    <a:pt x="303" y="34"/>
                    <a:pt x="303" y="34"/>
                  </a:cubicBezTo>
                  <a:cubicBezTo>
                    <a:pt x="302" y="35"/>
                    <a:pt x="303" y="35"/>
                    <a:pt x="302" y="36"/>
                  </a:cubicBezTo>
                  <a:cubicBezTo>
                    <a:pt x="302" y="37"/>
                    <a:pt x="302" y="37"/>
                    <a:pt x="302" y="39"/>
                  </a:cubicBezTo>
                  <a:cubicBezTo>
                    <a:pt x="302" y="40"/>
                    <a:pt x="302" y="40"/>
                    <a:pt x="302" y="41"/>
                  </a:cubicBezTo>
                  <a:cubicBezTo>
                    <a:pt x="301" y="42"/>
                    <a:pt x="301" y="42"/>
                    <a:pt x="300" y="43"/>
                  </a:cubicBezTo>
                  <a:cubicBezTo>
                    <a:pt x="300" y="43"/>
                    <a:pt x="300" y="43"/>
                    <a:pt x="301" y="44"/>
                  </a:cubicBezTo>
                  <a:cubicBezTo>
                    <a:pt x="301" y="44"/>
                    <a:pt x="301" y="44"/>
                    <a:pt x="301" y="45"/>
                  </a:cubicBezTo>
                  <a:cubicBezTo>
                    <a:pt x="300" y="46"/>
                    <a:pt x="300" y="46"/>
                    <a:pt x="300" y="47"/>
                  </a:cubicBezTo>
                  <a:cubicBezTo>
                    <a:pt x="300" y="48"/>
                    <a:pt x="300" y="48"/>
                    <a:pt x="299" y="49"/>
                  </a:cubicBezTo>
                  <a:cubicBezTo>
                    <a:pt x="299" y="49"/>
                    <a:pt x="299" y="49"/>
                    <a:pt x="299" y="51"/>
                  </a:cubicBezTo>
                  <a:cubicBezTo>
                    <a:pt x="299" y="52"/>
                    <a:pt x="300" y="51"/>
                    <a:pt x="301" y="50"/>
                  </a:cubicBezTo>
                  <a:cubicBezTo>
                    <a:pt x="301" y="50"/>
                    <a:pt x="301" y="51"/>
                    <a:pt x="301" y="51"/>
                  </a:cubicBezTo>
                  <a:cubicBezTo>
                    <a:pt x="301" y="52"/>
                    <a:pt x="302" y="52"/>
                    <a:pt x="303" y="52"/>
                  </a:cubicBezTo>
                  <a:cubicBezTo>
                    <a:pt x="304" y="52"/>
                    <a:pt x="304" y="52"/>
                    <a:pt x="304" y="52"/>
                  </a:cubicBezTo>
                  <a:cubicBezTo>
                    <a:pt x="304" y="53"/>
                    <a:pt x="304" y="53"/>
                    <a:pt x="305" y="52"/>
                  </a:cubicBezTo>
                  <a:cubicBezTo>
                    <a:pt x="305" y="52"/>
                    <a:pt x="305" y="52"/>
                    <a:pt x="306" y="51"/>
                  </a:cubicBezTo>
                  <a:cubicBezTo>
                    <a:pt x="306" y="50"/>
                    <a:pt x="306" y="51"/>
                    <a:pt x="307" y="51"/>
                  </a:cubicBezTo>
                  <a:cubicBezTo>
                    <a:pt x="307" y="51"/>
                    <a:pt x="307" y="52"/>
                    <a:pt x="307" y="52"/>
                  </a:cubicBezTo>
                  <a:cubicBezTo>
                    <a:pt x="307" y="53"/>
                    <a:pt x="307" y="53"/>
                    <a:pt x="308" y="54"/>
                  </a:cubicBezTo>
                  <a:cubicBezTo>
                    <a:pt x="308" y="55"/>
                    <a:pt x="308" y="54"/>
                    <a:pt x="309" y="55"/>
                  </a:cubicBezTo>
                  <a:cubicBezTo>
                    <a:pt x="310" y="55"/>
                    <a:pt x="309" y="55"/>
                    <a:pt x="309" y="56"/>
                  </a:cubicBezTo>
                  <a:cubicBezTo>
                    <a:pt x="308" y="57"/>
                    <a:pt x="309" y="57"/>
                    <a:pt x="310" y="58"/>
                  </a:cubicBezTo>
                  <a:cubicBezTo>
                    <a:pt x="310" y="58"/>
                    <a:pt x="310" y="58"/>
                    <a:pt x="310" y="59"/>
                  </a:cubicBezTo>
                  <a:cubicBezTo>
                    <a:pt x="310" y="59"/>
                    <a:pt x="310" y="59"/>
                    <a:pt x="311" y="59"/>
                  </a:cubicBezTo>
                  <a:cubicBezTo>
                    <a:pt x="312" y="60"/>
                    <a:pt x="312" y="60"/>
                    <a:pt x="313" y="60"/>
                  </a:cubicBezTo>
                  <a:cubicBezTo>
                    <a:pt x="314" y="60"/>
                    <a:pt x="313" y="60"/>
                    <a:pt x="313" y="60"/>
                  </a:cubicBezTo>
                  <a:cubicBezTo>
                    <a:pt x="314" y="59"/>
                    <a:pt x="314" y="59"/>
                    <a:pt x="314" y="59"/>
                  </a:cubicBezTo>
                  <a:cubicBezTo>
                    <a:pt x="314" y="59"/>
                    <a:pt x="314" y="59"/>
                    <a:pt x="314" y="59"/>
                  </a:cubicBezTo>
                  <a:cubicBezTo>
                    <a:pt x="314" y="59"/>
                    <a:pt x="315" y="58"/>
                    <a:pt x="315" y="58"/>
                  </a:cubicBezTo>
                  <a:cubicBezTo>
                    <a:pt x="315" y="58"/>
                    <a:pt x="315" y="58"/>
                    <a:pt x="315" y="59"/>
                  </a:cubicBezTo>
                  <a:cubicBezTo>
                    <a:pt x="315" y="59"/>
                    <a:pt x="315" y="59"/>
                    <a:pt x="316" y="60"/>
                  </a:cubicBezTo>
                  <a:cubicBezTo>
                    <a:pt x="316" y="60"/>
                    <a:pt x="316" y="60"/>
                    <a:pt x="316" y="61"/>
                  </a:cubicBezTo>
                  <a:cubicBezTo>
                    <a:pt x="316" y="62"/>
                    <a:pt x="316" y="62"/>
                    <a:pt x="316" y="62"/>
                  </a:cubicBezTo>
                  <a:cubicBezTo>
                    <a:pt x="317" y="62"/>
                    <a:pt x="317" y="63"/>
                    <a:pt x="317" y="63"/>
                  </a:cubicBezTo>
                  <a:cubicBezTo>
                    <a:pt x="317" y="63"/>
                    <a:pt x="317" y="62"/>
                    <a:pt x="317" y="62"/>
                  </a:cubicBezTo>
                  <a:cubicBezTo>
                    <a:pt x="318" y="61"/>
                    <a:pt x="317" y="62"/>
                    <a:pt x="318" y="62"/>
                  </a:cubicBezTo>
                  <a:cubicBezTo>
                    <a:pt x="318" y="62"/>
                    <a:pt x="319" y="62"/>
                    <a:pt x="319" y="63"/>
                  </a:cubicBezTo>
                  <a:cubicBezTo>
                    <a:pt x="319" y="64"/>
                    <a:pt x="319" y="63"/>
                    <a:pt x="320" y="63"/>
                  </a:cubicBezTo>
                  <a:cubicBezTo>
                    <a:pt x="321" y="63"/>
                    <a:pt x="321" y="63"/>
                    <a:pt x="321" y="63"/>
                  </a:cubicBezTo>
                  <a:cubicBezTo>
                    <a:pt x="322" y="63"/>
                    <a:pt x="322" y="63"/>
                    <a:pt x="323" y="64"/>
                  </a:cubicBezTo>
                  <a:cubicBezTo>
                    <a:pt x="323" y="65"/>
                    <a:pt x="323" y="65"/>
                    <a:pt x="323" y="65"/>
                  </a:cubicBezTo>
                  <a:cubicBezTo>
                    <a:pt x="323" y="65"/>
                    <a:pt x="323" y="65"/>
                    <a:pt x="322" y="65"/>
                  </a:cubicBezTo>
                  <a:cubicBezTo>
                    <a:pt x="321" y="65"/>
                    <a:pt x="322" y="65"/>
                    <a:pt x="321" y="66"/>
                  </a:cubicBezTo>
                  <a:cubicBezTo>
                    <a:pt x="319" y="68"/>
                    <a:pt x="321" y="66"/>
                    <a:pt x="322" y="66"/>
                  </a:cubicBezTo>
                  <a:cubicBezTo>
                    <a:pt x="323" y="66"/>
                    <a:pt x="323" y="67"/>
                    <a:pt x="323" y="67"/>
                  </a:cubicBezTo>
                  <a:cubicBezTo>
                    <a:pt x="323" y="67"/>
                    <a:pt x="323" y="68"/>
                    <a:pt x="323" y="68"/>
                  </a:cubicBezTo>
                  <a:cubicBezTo>
                    <a:pt x="323" y="69"/>
                    <a:pt x="323" y="69"/>
                    <a:pt x="322" y="69"/>
                  </a:cubicBezTo>
                  <a:cubicBezTo>
                    <a:pt x="322" y="69"/>
                    <a:pt x="322" y="69"/>
                    <a:pt x="321" y="69"/>
                  </a:cubicBezTo>
                  <a:cubicBezTo>
                    <a:pt x="320" y="69"/>
                    <a:pt x="320" y="69"/>
                    <a:pt x="319" y="69"/>
                  </a:cubicBezTo>
                  <a:cubicBezTo>
                    <a:pt x="319" y="68"/>
                    <a:pt x="319" y="69"/>
                    <a:pt x="318" y="69"/>
                  </a:cubicBezTo>
                  <a:cubicBezTo>
                    <a:pt x="317" y="69"/>
                    <a:pt x="318" y="69"/>
                    <a:pt x="317" y="70"/>
                  </a:cubicBezTo>
                  <a:cubicBezTo>
                    <a:pt x="317" y="70"/>
                    <a:pt x="317" y="70"/>
                    <a:pt x="317" y="71"/>
                  </a:cubicBezTo>
                  <a:cubicBezTo>
                    <a:pt x="317" y="72"/>
                    <a:pt x="317" y="71"/>
                    <a:pt x="317" y="72"/>
                  </a:cubicBezTo>
                  <a:cubicBezTo>
                    <a:pt x="316" y="72"/>
                    <a:pt x="316" y="72"/>
                    <a:pt x="315" y="72"/>
                  </a:cubicBezTo>
                  <a:cubicBezTo>
                    <a:pt x="315" y="72"/>
                    <a:pt x="315" y="72"/>
                    <a:pt x="314" y="73"/>
                  </a:cubicBezTo>
                  <a:cubicBezTo>
                    <a:pt x="314" y="74"/>
                    <a:pt x="314" y="74"/>
                    <a:pt x="314" y="75"/>
                  </a:cubicBezTo>
                  <a:cubicBezTo>
                    <a:pt x="314" y="76"/>
                    <a:pt x="314" y="76"/>
                    <a:pt x="314" y="76"/>
                  </a:cubicBezTo>
                  <a:cubicBezTo>
                    <a:pt x="314" y="77"/>
                    <a:pt x="313" y="76"/>
                    <a:pt x="313" y="76"/>
                  </a:cubicBezTo>
                  <a:cubicBezTo>
                    <a:pt x="312" y="76"/>
                    <a:pt x="312" y="76"/>
                    <a:pt x="312" y="77"/>
                  </a:cubicBezTo>
                  <a:cubicBezTo>
                    <a:pt x="311" y="77"/>
                    <a:pt x="311" y="77"/>
                    <a:pt x="312" y="77"/>
                  </a:cubicBezTo>
                  <a:cubicBezTo>
                    <a:pt x="312" y="78"/>
                    <a:pt x="312" y="78"/>
                    <a:pt x="311" y="79"/>
                  </a:cubicBezTo>
                  <a:cubicBezTo>
                    <a:pt x="310" y="79"/>
                    <a:pt x="311" y="79"/>
                    <a:pt x="310" y="79"/>
                  </a:cubicBezTo>
                  <a:cubicBezTo>
                    <a:pt x="310" y="80"/>
                    <a:pt x="310" y="80"/>
                    <a:pt x="310" y="81"/>
                  </a:cubicBezTo>
                  <a:cubicBezTo>
                    <a:pt x="309" y="82"/>
                    <a:pt x="309" y="82"/>
                    <a:pt x="309" y="82"/>
                  </a:cubicBezTo>
                  <a:cubicBezTo>
                    <a:pt x="308" y="83"/>
                    <a:pt x="308" y="83"/>
                    <a:pt x="308" y="83"/>
                  </a:cubicBezTo>
                  <a:cubicBezTo>
                    <a:pt x="308" y="84"/>
                    <a:pt x="308" y="84"/>
                    <a:pt x="308" y="85"/>
                  </a:cubicBezTo>
                  <a:cubicBezTo>
                    <a:pt x="308" y="86"/>
                    <a:pt x="309" y="85"/>
                    <a:pt x="309" y="85"/>
                  </a:cubicBezTo>
                  <a:cubicBezTo>
                    <a:pt x="310" y="86"/>
                    <a:pt x="310" y="85"/>
                    <a:pt x="310" y="85"/>
                  </a:cubicBezTo>
                  <a:cubicBezTo>
                    <a:pt x="311" y="85"/>
                    <a:pt x="310" y="85"/>
                    <a:pt x="310" y="85"/>
                  </a:cubicBezTo>
                  <a:cubicBezTo>
                    <a:pt x="310" y="85"/>
                    <a:pt x="310" y="85"/>
                    <a:pt x="311" y="85"/>
                  </a:cubicBezTo>
                  <a:cubicBezTo>
                    <a:pt x="311" y="86"/>
                    <a:pt x="311" y="85"/>
                    <a:pt x="312" y="85"/>
                  </a:cubicBezTo>
                  <a:cubicBezTo>
                    <a:pt x="312" y="84"/>
                    <a:pt x="312" y="85"/>
                    <a:pt x="312" y="85"/>
                  </a:cubicBezTo>
                  <a:cubicBezTo>
                    <a:pt x="313" y="86"/>
                    <a:pt x="313" y="85"/>
                    <a:pt x="314" y="84"/>
                  </a:cubicBezTo>
                  <a:cubicBezTo>
                    <a:pt x="314" y="84"/>
                    <a:pt x="314" y="84"/>
                    <a:pt x="315" y="83"/>
                  </a:cubicBezTo>
                  <a:cubicBezTo>
                    <a:pt x="316" y="83"/>
                    <a:pt x="315" y="83"/>
                    <a:pt x="316" y="83"/>
                  </a:cubicBezTo>
                  <a:cubicBezTo>
                    <a:pt x="317" y="82"/>
                    <a:pt x="317" y="82"/>
                    <a:pt x="317" y="81"/>
                  </a:cubicBezTo>
                  <a:cubicBezTo>
                    <a:pt x="317" y="80"/>
                    <a:pt x="317" y="80"/>
                    <a:pt x="317" y="80"/>
                  </a:cubicBezTo>
                  <a:cubicBezTo>
                    <a:pt x="318" y="80"/>
                    <a:pt x="319" y="80"/>
                    <a:pt x="320" y="80"/>
                  </a:cubicBezTo>
                  <a:cubicBezTo>
                    <a:pt x="320" y="80"/>
                    <a:pt x="321" y="80"/>
                    <a:pt x="322" y="80"/>
                  </a:cubicBezTo>
                  <a:cubicBezTo>
                    <a:pt x="323" y="81"/>
                    <a:pt x="322" y="80"/>
                    <a:pt x="323" y="80"/>
                  </a:cubicBezTo>
                  <a:cubicBezTo>
                    <a:pt x="324" y="80"/>
                    <a:pt x="323" y="80"/>
                    <a:pt x="324" y="81"/>
                  </a:cubicBezTo>
                  <a:cubicBezTo>
                    <a:pt x="325" y="82"/>
                    <a:pt x="324" y="81"/>
                    <a:pt x="325" y="82"/>
                  </a:cubicBezTo>
                  <a:cubicBezTo>
                    <a:pt x="325" y="83"/>
                    <a:pt x="325" y="82"/>
                    <a:pt x="326" y="82"/>
                  </a:cubicBezTo>
                  <a:cubicBezTo>
                    <a:pt x="327" y="83"/>
                    <a:pt x="327" y="83"/>
                    <a:pt x="327" y="84"/>
                  </a:cubicBezTo>
                  <a:cubicBezTo>
                    <a:pt x="327" y="85"/>
                    <a:pt x="327" y="86"/>
                    <a:pt x="327" y="86"/>
                  </a:cubicBezTo>
                  <a:cubicBezTo>
                    <a:pt x="327" y="86"/>
                    <a:pt x="328" y="87"/>
                    <a:pt x="328" y="87"/>
                  </a:cubicBezTo>
                  <a:cubicBezTo>
                    <a:pt x="328" y="88"/>
                    <a:pt x="328" y="87"/>
                    <a:pt x="328" y="88"/>
                  </a:cubicBezTo>
                  <a:cubicBezTo>
                    <a:pt x="328" y="89"/>
                    <a:pt x="328" y="88"/>
                    <a:pt x="327" y="89"/>
                  </a:cubicBezTo>
                  <a:cubicBezTo>
                    <a:pt x="327" y="90"/>
                    <a:pt x="327" y="89"/>
                    <a:pt x="327" y="90"/>
                  </a:cubicBezTo>
                  <a:cubicBezTo>
                    <a:pt x="326" y="90"/>
                    <a:pt x="326" y="90"/>
                    <a:pt x="326" y="91"/>
                  </a:cubicBezTo>
                  <a:cubicBezTo>
                    <a:pt x="326" y="91"/>
                    <a:pt x="326" y="91"/>
                    <a:pt x="326" y="92"/>
                  </a:cubicBezTo>
                  <a:cubicBezTo>
                    <a:pt x="326" y="92"/>
                    <a:pt x="326" y="92"/>
                    <a:pt x="325" y="93"/>
                  </a:cubicBezTo>
                  <a:cubicBezTo>
                    <a:pt x="325" y="93"/>
                    <a:pt x="325" y="93"/>
                    <a:pt x="325" y="94"/>
                  </a:cubicBezTo>
                  <a:cubicBezTo>
                    <a:pt x="325" y="94"/>
                    <a:pt x="325" y="94"/>
                    <a:pt x="326" y="94"/>
                  </a:cubicBezTo>
                  <a:cubicBezTo>
                    <a:pt x="326" y="94"/>
                    <a:pt x="326" y="94"/>
                    <a:pt x="326" y="95"/>
                  </a:cubicBezTo>
                  <a:cubicBezTo>
                    <a:pt x="327" y="95"/>
                    <a:pt x="327" y="95"/>
                    <a:pt x="327" y="96"/>
                  </a:cubicBezTo>
                  <a:cubicBezTo>
                    <a:pt x="327" y="96"/>
                    <a:pt x="326" y="96"/>
                    <a:pt x="326" y="97"/>
                  </a:cubicBezTo>
                  <a:cubicBezTo>
                    <a:pt x="326" y="97"/>
                    <a:pt x="326" y="97"/>
                    <a:pt x="327" y="98"/>
                  </a:cubicBezTo>
                  <a:cubicBezTo>
                    <a:pt x="327" y="98"/>
                    <a:pt x="326" y="98"/>
                    <a:pt x="326" y="99"/>
                  </a:cubicBezTo>
                  <a:cubicBezTo>
                    <a:pt x="326" y="99"/>
                    <a:pt x="326" y="99"/>
                    <a:pt x="326" y="99"/>
                  </a:cubicBezTo>
                  <a:cubicBezTo>
                    <a:pt x="326" y="99"/>
                    <a:pt x="326" y="99"/>
                    <a:pt x="325" y="99"/>
                  </a:cubicBezTo>
                  <a:cubicBezTo>
                    <a:pt x="324" y="99"/>
                    <a:pt x="325" y="100"/>
                    <a:pt x="325" y="100"/>
                  </a:cubicBezTo>
                  <a:cubicBezTo>
                    <a:pt x="325" y="100"/>
                    <a:pt x="325" y="100"/>
                    <a:pt x="325" y="101"/>
                  </a:cubicBezTo>
                  <a:cubicBezTo>
                    <a:pt x="325" y="101"/>
                    <a:pt x="325" y="101"/>
                    <a:pt x="325" y="102"/>
                  </a:cubicBezTo>
                  <a:cubicBezTo>
                    <a:pt x="325" y="103"/>
                    <a:pt x="325" y="103"/>
                    <a:pt x="325" y="103"/>
                  </a:cubicBezTo>
                  <a:cubicBezTo>
                    <a:pt x="325" y="104"/>
                    <a:pt x="325" y="103"/>
                    <a:pt x="326" y="103"/>
                  </a:cubicBezTo>
                  <a:cubicBezTo>
                    <a:pt x="327" y="103"/>
                    <a:pt x="326" y="103"/>
                    <a:pt x="327" y="103"/>
                  </a:cubicBezTo>
                  <a:cubicBezTo>
                    <a:pt x="327" y="104"/>
                    <a:pt x="327" y="104"/>
                    <a:pt x="327" y="104"/>
                  </a:cubicBezTo>
                  <a:cubicBezTo>
                    <a:pt x="328" y="105"/>
                    <a:pt x="327" y="105"/>
                    <a:pt x="327" y="106"/>
                  </a:cubicBezTo>
                  <a:cubicBezTo>
                    <a:pt x="327" y="107"/>
                    <a:pt x="328" y="106"/>
                    <a:pt x="328" y="107"/>
                  </a:cubicBezTo>
                  <a:cubicBezTo>
                    <a:pt x="328" y="108"/>
                    <a:pt x="328" y="107"/>
                    <a:pt x="329" y="108"/>
                  </a:cubicBezTo>
                  <a:cubicBezTo>
                    <a:pt x="329" y="109"/>
                    <a:pt x="329" y="108"/>
                    <a:pt x="329" y="109"/>
                  </a:cubicBezTo>
                  <a:cubicBezTo>
                    <a:pt x="329" y="110"/>
                    <a:pt x="329" y="109"/>
                    <a:pt x="329" y="110"/>
                  </a:cubicBezTo>
                  <a:cubicBezTo>
                    <a:pt x="329" y="111"/>
                    <a:pt x="329" y="111"/>
                    <a:pt x="330" y="112"/>
                  </a:cubicBezTo>
                  <a:cubicBezTo>
                    <a:pt x="330" y="113"/>
                    <a:pt x="330" y="112"/>
                    <a:pt x="331" y="112"/>
                  </a:cubicBezTo>
                  <a:cubicBezTo>
                    <a:pt x="332" y="112"/>
                    <a:pt x="331" y="112"/>
                    <a:pt x="332" y="112"/>
                  </a:cubicBezTo>
                  <a:cubicBezTo>
                    <a:pt x="332" y="112"/>
                    <a:pt x="333" y="111"/>
                    <a:pt x="333" y="111"/>
                  </a:cubicBezTo>
                  <a:cubicBezTo>
                    <a:pt x="334" y="111"/>
                    <a:pt x="334" y="111"/>
                    <a:pt x="334" y="110"/>
                  </a:cubicBezTo>
                  <a:cubicBezTo>
                    <a:pt x="335" y="110"/>
                    <a:pt x="335" y="110"/>
                    <a:pt x="335" y="110"/>
                  </a:cubicBezTo>
                  <a:cubicBezTo>
                    <a:pt x="336" y="110"/>
                    <a:pt x="336" y="110"/>
                    <a:pt x="336" y="111"/>
                  </a:cubicBezTo>
                  <a:cubicBezTo>
                    <a:pt x="336" y="111"/>
                    <a:pt x="336" y="111"/>
                    <a:pt x="335" y="112"/>
                  </a:cubicBezTo>
                  <a:cubicBezTo>
                    <a:pt x="335" y="112"/>
                    <a:pt x="335" y="112"/>
                    <a:pt x="336" y="113"/>
                  </a:cubicBezTo>
                  <a:cubicBezTo>
                    <a:pt x="336" y="114"/>
                    <a:pt x="336" y="114"/>
                    <a:pt x="336" y="114"/>
                  </a:cubicBezTo>
                  <a:cubicBezTo>
                    <a:pt x="336" y="115"/>
                    <a:pt x="337" y="116"/>
                    <a:pt x="337" y="116"/>
                  </a:cubicBezTo>
                  <a:cubicBezTo>
                    <a:pt x="337" y="116"/>
                    <a:pt x="337" y="116"/>
                    <a:pt x="338" y="116"/>
                  </a:cubicBezTo>
                  <a:cubicBezTo>
                    <a:pt x="338" y="116"/>
                    <a:pt x="338" y="117"/>
                    <a:pt x="339" y="117"/>
                  </a:cubicBezTo>
                  <a:cubicBezTo>
                    <a:pt x="339" y="117"/>
                    <a:pt x="340" y="116"/>
                    <a:pt x="340" y="116"/>
                  </a:cubicBezTo>
                  <a:cubicBezTo>
                    <a:pt x="340" y="116"/>
                    <a:pt x="340" y="116"/>
                    <a:pt x="341" y="116"/>
                  </a:cubicBezTo>
                  <a:cubicBezTo>
                    <a:pt x="341" y="116"/>
                    <a:pt x="341" y="116"/>
                    <a:pt x="341" y="116"/>
                  </a:cubicBezTo>
                  <a:cubicBezTo>
                    <a:pt x="341" y="117"/>
                    <a:pt x="342" y="117"/>
                    <a:pt x="342" y="118"/>
                  </a:cubicBezTo>
                  <a:cubicBezTo>
                    <a:pt x="342" y="119"/>
                    <a:pt x="342" y="118"/>
                    <a:pt x="342" y="119"/>
                  </a:cubicBezTo>
                  <a:cubicBezTo>
                    <a:pt x="343" y="120"/>
                    <a:pt x="342" y="120"/>
                    <a:pt x="342" y="120"/>
                  </a:cubicBezTo>
                  <a:cubicBezTo>
                    <a:pt x="342" y="120"/>
                    <a:pt x="343" y="120"/>
                    <a:pt x="343" y="120"/>
                  </a:cubicBezTo>
                  <a:cubicBezTo>
                    <a:pt x="343" y="120"/>
                    <a:pt x="343" y="120"/>
                    <a:pt x="343" y="121"/>
                  </a:cubicBezTo>
                  <a:cubicBezTo>
                    <a:pt x="343" y="121"/>
                    <a:pt x="343" y="121"/>
                    <a:pt x="343" y="122"/>
                  </a:cubicBezTo>
                  <a:cubicBezTo>
                    <a:pt x="343" y="123"/>
                    <a:pt x="343" y="123"/>
                    <a:pt x="342" y="123"/>
                  </a:cubicBezTo>
                  <a:cubicBezTo>
                    <a:pt x="342" y="123"/>
                    <a:pt x="342" y="123"/>
                    <a:pt x="342" y="124"/>
                  </a:cubicBezTo>
                  <a:cubicBezTo>
                    <a:pt x="342" y="125"/>
                    <a:pt x="342" y="125"/>
                    <a:pt x="342" y="125"/>
                  </a:cubicBezTo>
                  <a:cubicBezTo>
                    <a:pt x="342" y="125"/>
                    <a:pt x="341" y="125"/>
                    <a:pt x="341" y="125"/>
                  </a:cubicBezTo>
                  <a:cubicBezTo>
                    <a:pt x="341" y="125"/>
                    <a:pt x="341" y="126"/>
                    <a:pt x="341" y="126"/>
                  </a:cubicBezTo>
                  <a:cubicBezTo>
                    <a:pt x="341" y="126"/>
                    <a:pt x="341" y="128"/>
                    <a:pt x="340" y="128"/>
                  </a:cubicBezTo>
                  <a:cubicBezTo>
                    <a:pt x="340" y="129"/>
                    <a:pt x="339" y="128"/>
                    <a:pt x="339" y="129"/>
                  </a:cubicBezTo>
                  <a:cubicBezTo>
                    <a:pt x="338" y="129"/>
                    <a:pt x="338" y="129"/>
                    <a:pt x="337" y="130"/>
                  </a:cubicBezTo>
                  <a:cubicBezTo>
                    <a:pt x="337" y="130"/>
                    <a:pt x="337" y="130"/>
                    <a:pt x="336" y="130"/>
                  </a:cubicBezTo>
                  <a:cubicBezTo>
                    <a:pt x="336" y="130"/>
                    <a:pt x="336" y="129"/>
                    <a:pt x="335" y="130"/>
                  </a:cubicBezTo>
                  <a:cubicBezTo>
                    <a:pt x="335" y="130"/>
                    <a:pt x="335" y="130"/>
                    <a:pt x="335" y="131"/>
                  </a:cubicBezTo>
                  <a:cubicBezTo>
                    <a:pt x="334" y="132"/>
                    <a:pt x="334" y="132"/>
                    <a:pt x="334" y="133"/>
                  </a:cubicBezTo>
                  <a:cubicBezTo>
                    <a:pt x="333" y="133"/>
                    <a:pt x="333" y="133"/>
                    <a:pt x="333" y="134"/>
                  </a:cubicBezTo>
                  <a:cubicBezTo>
                    <a:pt x="334" y="134"/>
                    <a:pt x="333" y="134"/>
                    <a:pt x="334" y="134"/>
                  </a:cubicBezTo>
                  <a:cubicBezTo>
                    <a:pt x="335" y="134"/>
                    <a:pt x="335" y="133"/>
                    <a:pt x="335" y="134"/>
                  </a:cubicBezTo>
                  <a:cubicBezTo>
                    <a:pt x="335" y="134"/>
                    <a:pt x="335" y="135"/>
                    <a:pt x="335" y="135"/>
                  </a:cubicBezTo>
                  <a:cubicBezTo>
                    <a:pt x="334" y="135"/>
                    <a:pt x="333" y="136"/>
                    <a:pt x="333" y="136"/>
                  </a:cubicBezTo>
                  <a:cubicBezTo>
                    <a:pt x="333" y="136"/>
                    <a:pt x="333" y="136"/>
                    <a:pt x="333" y="136"/>
                  </a:cubicBezTo>
                  <a:cubicBezTo>
                    <a:pt x="333" y="136"/>
                    <a:pt x="333" y="136"/>
                    <a:pt x="333" y="136"/>
                  </a:cubicBezTo>
                  <a:cubicBezTo>
                    <a:pt x="333" y="137"/>
                    <a:pt x="333" y="136"/>
                    <a:pt x="333" y="137"/>
                  </a:cubicBezTo>
                  <a:cubicBezTo>
                    <a:pt x="333" y="137"/>
                    <a:pt x="333" y="137"/>
                    <a:pt x="334" y="137"/>
                  </a:cubicBezTo>
                  <a:cubicBezTo>
                    <a:pt x="334" y="137"/>
                    <a:pt x="335" y="138"/>
                    <a:pt x="335" y="138"/>
                  </a:cubicBezTo>
                  <a:cubicBezTo>
                    <a:pt x="335" y="138"/>
                    <a:pt x="334" y="138"/>
                    <a:pt x="334" y="139"/>
                  </a:cubicBezTo>
                  <a:cubicBezTo>
                    <a:pt x="334" y="139"/>
                    <a:pt x="335" y="139"/>
                    <a:pt x="335" y="139"/>
                  </a:cubicBezTo>
                  <a:cubicBezTo>
                    <a:pt x="335" y="139"/>
                    <a:pt x="335" y="139"/>
                    <a:pt x="335" y="139"/>
                  </a:cubicBezTo>
                  <a:cubicBezTo>
                    <a:pt x="335" y="139"/>
                    <a:pt x="336" y="140"/>
                    <a:pt x="336" y="140"/>
                  </a:cubicBezTo>
                  <a:cubicBezTo>
                    <a:pt x="336" y="141"/>
                    <a:pt x="336" y="141"/>
                    <a:pt x="336" y="141"/>
                  </a:cubicBezTo>
                  <a:cubicBezTo>
                    <a:pt x="336" y="142"/>
                    <a:pt x="336" y="142"/>
                    <a:pt x="336" y="142"/>
                  </a:cubicBezTo>
                  <a:cubicBezTo>
                    <a:pt x="336" y="142"/>
                    <a:pt x="335" y="142"/>
                    <a:pt x="335" y="142"/>
                  </a:cubicBezTo>
                  <a:cubicBezTo>
                    <a:pt x="335" y="143"/>
                    <a:pt x="336" y="144"/>
                    <a:pt x="336" y="144"/>
                  </a:cubicBezTo>
                  <a:cubicBezTo>
                    <a:pt x="336" y="144"/>
                    <a:pt x="336" y="144"/>
                    <a:pt x="335" y="144"/>
                  </a:cubicBezTo>
                  <a:cubicBezTo>
                    <a:pt x="335" y="144"/>
                    <a:pt x="335" y="144"/>
                    <a:pt x="335" y="145"/>
                  </a:cubicBezTo>
                  <a:cubicBezTo>
                    <a:pt x="335" y="145"/>
                    <a:pt x="335" y="145"/>
                    <a:pt x="335" y="145"/>
                  </a:cubicBezTo>
                  <a:cubicBezTo>
                    <a:pt x="335" y="145"/>
                    <a:pt x="335" y="145"/>
                    <a:pt x="335" y="146"/>
                  </a:cubicBezTo>
                  <a:cubicBezTo>
                    <a:pt x="335" y="146"/>
                    <a:pt x="334" y="146"/>
                    <a:pt x="335" y="146"/>
                  </a:cubicBezTo>
                  <a:cubicBezTo>
                    <a:pt x="335" y="147"/>
                    <a:pt x="335" y="147"/>
                    <a:pt x="335" y="147"/>
                  </a:cubicBezTo>
                  <a:cubicBezTo>
                    <a:pt x="335" y="147"/>
                    <a:pt x="335" y="148"/>
                    <a:pt x="335" y="148"/>
                  </a:cubicBezTo>
                  <a:cubicBezTo>
                    <a:pt x="335" y="148"/>
                    <a:pt x="335" y="149"/>
                    <a:pt x="335" y="149"/>
                  </a:cubicBezTo>
                  <a:cubicBezTo>
                    <a:pt x="335" y="150"/>
                    <a:pt x="335" y="150"/>
                    <a:pt x="335" y="150"/>
                  </a:cubicBezTo>
                  <a:cubicBezTo>
                    <a:pt x="335" y="151"/>
                    <a:pt x="335" y="151"/>
                    <a:pt x="335" y="151"/>
                  </a:cubicBezTo>
                  <a:cubicBezTo>
                    <a:pt x="335" y="152"/>
                    <a:pt x="333" y="151"/>
                    <a:pt x="333" y="152"/>
                  </a:cubicBezTo>
                  <a:cubicBezTo>
                    <a:pt x="333" y="152"/>
                    <a:pt x="334" y="153"/>
                    <a:pt x="334" y="153"/>
                  </a:cubicBezTo>
                  <a:cubicBezTo>
                    <a:pt x="334" y="153"/>
                    <a:pt x="334" y="153"/>
                    <a:pt x="334" y="154"/>
                  </a:cubicBezTo>
                  <a:cubicBezTo>
                    <a:pt x="333" y="154"/>
                    <a:pt x="333" y="154"/>
                    <a:pt x="333" y="154"/>
                  </a:cubicBezTo>
                  <a:cubicBezTo>
                    <a:pt x="333" y="154"/>
                    <a:pt x="334" y="154"/>
                    <a:pt x="334" y="155"/>
                  </a:cubicBezTo>
                  <a:cubicBezTo>
                    <a:pt x="334" y="155"/>
                    <a:pt x="334" y="155"/>
                    <a:pt x="334" y="156"/>
                  </a:cubicBezTo>
                  <a:cubicBezTo>
                    <a:pt x="333" y="156"/>
                    <a:pt x="333" y="156"/>
                    <a:pt x="333" y="156"/>
                  </a:cubicBezTo>
                  <a:cubicBezTo>
                    <a:pt x="334" y="157"/>
                    <a:pt x="335" y="156"/>
                    <a:pt x="335" y="156"/>
                  </a:cubicBezTo>
                  <a:cubicBezTo>
                    <a:pt x="335" y="157"/>
                    <a:pt x="335" y="157"/>
                    <a:pt x="335" y="157"/>
                  </a:cubicBezTo>
                  <a:cubicBezTo>
                    <a:pt x="335" y="157"/>
                    <a:pt x="334" y="158"/>
                    <a:pt x="335" y="159"/>
                  </a:cubicBezTo>
                  <a:cubicBezTo>
                    <a:pt x="335" y="159"/>
                    <a:pt x="335" y="159"/>
                    <a:pt x="336" y="160"/>
                  </a:cubicBezTo>
                  <a:cubicBezTo>
                    <a:pt x="337" y="161"/>
                    <a:pt x="337" y="161"/>
                    <a:pt x="338" y="162"/>
                  </a:cubicBezTo>
                  <a:cubicBezTo>
                    <a:pt x="339" y="163"/>
                    <a:pt x="339" y="163"/>
                    <a:pt x="339" y="163"/>
                  </a:cubicBezTo>
                  <a:cubicBezTo>
                    <a:pt x="340" y="163"/>
                    <a:pt x="340" y="162"/>
                    <a:pt x="341" y="162"/>
                  </a:cubicBezTo>
                  <a:cubicBezTo>
                    <a:pt x="341" y="162"/>
                    <a:pt x="341" y="163"/>
                    <a:pt x="342" y="163"/>
                  </a:cubicBezTo>
                  <a:cubicBezTo>
                    <a:pt x="342" y="163"/>
                    <a:pt x="342" y="162"/>
                    <a:pt x="343" y="162"/>
                  </a:cubicBezTo>
                  <a:cubicBezTo>
                    <a:pt x="344" y="162"/>
                    <a:pt x="344" y="161"/>
                    <a:pt x="345" y="161"/>
                  </a:cubicBezTo>
                  <a:cubicBezTo>
                    <a:pt x="346" y="161"/>
                    <a:pt x="346" y="161"/>
                    <a:pt x="347" y="161"/>
                  </a:cubicBezTo>
                  <a:cubicBezTo>
                    <a:pt x="347" y="161"/>
                    <a:pt x="348" y="161"/>
                    <a:pt x="348" y="161"/>
                  </a:cubicBezTo>
                  <a:cubicBezTo>
                    <a:pt x="348" y="162"/>
                    <a:pt x="348" y="163"/>
                    <a:pt x="347" y="163"/>
                  </a:cubicBezTo>
                  <a:cubicBezTo>
                    <a:pt x="347" y="164"/>
                    <a:pt x="347" y="164"/>
                    <a:pt x="347" y="164"/>
                  </a:cubicBezTo>
                  <a:cubicBezTo>
                    <a:pt x="347" y="164"/>
                    <a:pt x="348" y="164"/>
                    <a:pt x="347" y="165"/>
                  </a:cubicBezTo>
                  <a:cubicBezTo>
                    <a:pt x="347" y="165"/>
                    <a:pt x="346" y="165"/>
                    <a:pt x="346" y="166"/>
                  </a:cubicBezTo>
                  <a:cubicBezTo>
                    <a:pt x="346" y="166"/>
                    <a:pt x="346" y="166"/>
                    <a:pt x="346" y="167"/>
                  </a:cubicBezTo>
                  <a:cubicBezTo>
                    <a:pt x="346" y="167"/>
                    <a:pt x="346" y="167"/>
                    <a:pt x="346" y="168"/>
                  </a:cubicBezTo>
                  <a:cubicBezTo>
                    <a:pt x="345" y="169"/>
                    <a:pt x="346" y="169"/>
                    <a:pt x="345" y="170"/>
                  </a:cubicBezTo>
                  <a:cubicBezTo>
                    <a:pt x="345" y="171"/>
                    <a:pt x="344" y="171"/>
                    <a:pt x="345" y="172"/>
                  </a:cubicBezTo>
                  <a:cubicBezTo>
                    <a:pt x="345" y="172"/>
                    <a:pt x="344" y="172"/>
                    <a:pt x="345" y="172"/>
                  </a:cubicBezTo>
                  <a:cubicBezTo>
                    <a:pt x="346" y="173"/>
                    <a:pt x="346" y="174"/>
                    <a:pt x="347" y="174"/>
                  </a:cubicBezTo>
                  <a:cubicBezTo>
                    <a:pt x="347" y="174"/>
                    <a:pt x="347" y="174"/>
                    <a:pt x="348" y="174"/>
                  </a:cubicBezTo>
                  <a:cubicBezTo>
                    <a:pt x="348" y="173"/>
                    <a:pt x="349" y="173"/>
                    <a:pt x="349" y="173"/>
                  </a:cubicBezTo>
                  <a:cubicBezTo>
                    <a:pt x="349" y="174"/>
                    <a:pt x="349" y="174"/>
                    <a:pt x="349" y="174"/>
                  </a:cubicBezTo>
                  <a:cubicBezTo>
                    <a:pt x="349" y="175"/>
                    <a:pt x="349" y="175"/>
                    <a:pt x="350" y="175"/>
                  </a:cubicBezTo>
                  <a:cubicBezTo>
                    <a:pt x="351" y="176"/>
                    <a:pt x="351" y="176"/>
                    <a:pt x="351" y="176"/>
                  </a:cubicBezTo>
                  <a:cubicBezTo>
                    <a:pt x="351" y="176"/>
                    <a:pt x="350" y="176"/>
                    <a:pt x="351" y="177"/>
                  </a:cubicBezTo>
                  <a:cubicBezTo>
                    <a:pt x="352" y="177"/>
                    <a:pt x="352" y="177"/>
                    <a:pt x="352" y="177"/>
                  </a:cubicBezTo>
                  <a:cubicBezTo>
                    <a:pt x="353" y="178"/>
                    <a:pt x="354" y="178"/>
                    <a:pt x="354" y="178"/>
                  </a:cubicBezTo>
                  <a:cubicBezTo>
                    <a:pt x="353" y="179"/>
                    <a:pt x="352" y="179"/>
                    <a:pt x="351" y="179"/>
                  </a:cubicBezTo>
                  <a:cubicBezTo>
                    <a:pt x="350" y="179"/>
                    <a:pt x="350" y="178"/>
                    <a:pt x="350" y="179"/>
                  </a:cubicBezTo>
                  <a:cubicBezTo>
                    <a:pt x="349" y="179"/>
                    <a:pt x="349" y="179"/>
                    <a:pt x="349" y="179"/>
                  </a:cubicBezTo>
                  <a:cubicBezTo>
                    <a:pt x="348" y="179"/>
                    <a:pt x="348" y="179"/>
                    <a:pt x="347" y="180"/>
                  </a:cubicBezTo>
                  <a:cubicBezTo>
                    <a:pt x="347" y="181"/>
                    <a:pt x="347" y="181"/>
                    <a:pt x="347" y="181"/>
                  </a:cubicBezTo>
                  <a:cubicBezTo>
                    <a:pt x="347" y="181"/>
                    <a:pt x="346" y="181"/>
                    <a:pt x="346" y="181"/>
                  </a:cubicBezTo>
                  <a:cubicBezTo>
                    <a:pt x="345" y="182"/>
                    <a:pt x="345" y="182"/>
                    <a:pt x="345" y="182"/>
                  </a:cubicBezTo>
                  <a:cubicBezTo>
                    <a:pt x="345" y="182"/>
                    <a:pt x="344" y="183"/>
                    <a:pt x="344" y="183"/>
                  </a:cubicBezTo>
                  <a:cubicBezTo>
                    <a:pt x="344" y="183"/>
                    <a:pt x="343" y="183"/>
                    <a:pt x="344" y="184"/>
                  </a:cubicBezTo>
                  <a:cubicBezTo>
                    <a:pt x="344" y="185"/>
                    <a:pt x="344" y="185"/>
                    <a:pt x="344" y="185"/>
                  </a:cubicBezTo>
                  <a:cubicBezTo>
                    <a:pt x="344" y="186"/>
                    <a:pt x="345" y="185"/>
                    <a:pt x="344" y="186"/>
                  </a:cubicBezTo>
                  <a:cubicBezTo>
                    <a:pt x="343" y="187"/>
                    <a:pt x="343" y="186"/>
                    <a:pt x="343" y="187"/>
                  </a:cubicBezTo>
                  <a:cubicBezTo>
                    <a:pt x="344" y="188"/>
                    <a:pt x="344" y="188"/>
                    <a:pt x="344" y="188"/>
                  </a:cubicBezTo>
                  <a:cubicBezTo>
                    <a:pt x="344" y="188"/>
                    <a:pt x="345" y="188"/>
                    <a:pt x="344" y="189"/>
                  </a:cubicBezTo>
                  <a:cubicBezTo>
                    <a:pt x="343" y="190"/>
                    <a:pt x="343" y="190"/>
                    <a:pt x="342" y="190"/>
                  </a:cubicBezTo>
                  <a:cubicBezTo>
                    <a:pt x="342" y="190"/>
                    <a:pt x="341" y="191"/>
                    <a:pt x="342" y="191"/>
                  </a:cubicBezTo>
                  <a:cubicBezTo>
                    <a:pt x="342" y="192"/>
                    <a:pt x="343" y="193"/>
                    <a:pt x="343" y="193"/>
                  </a:cubicBezTo>
                  <a:cubicBezTo>
                    <a:pt x="343" y="193"/>
                    <a:pt x="343" y="193"/>
                    <a:pt x="344" y="193"/>
                  </a:cubicBezTo>
                  <a:cubicBezTo>
                    <a:pt x="346" y="193"/>
                    <a:pt x="345" y="192"/>
                    <a:pt x="346" y="192"/>
                  </a:cubicBezTo>
                  <a:cubicBezTo>
                    <a:pt x="347" y="192"/>
                    <a:pt x="347" y="192"/>
                    <a:pt x="347" y="193"/>
                  </a:cubicBezTo>
                  <a:cubicBezTo>
                    <a:pt x="348" y="194"/>
                    <a:pt x="347" y="194"/>
                    <a:pt x="348" y="194"/>
                  </a:cubicBezTo>
                  <a:cubicBezTo>
                    <a:pt x="349" y="194"/>
                    <a:pt x="349" y="194"/>
                    <a:pt x="349" y="194"/>
                  </a:cubicBezTo>
                  <a:cubicBezTo>
                    <a:pt x="349" y="194"/>
                    <a:pt x="349" y="194"/>
                    <a:pt x="350" y="194"/>
                  </a:cubicBezTo>
                  <a:cubicBezTo>
                    <a:pt x="351" y="194"/>
                    <a:pt x="351" y="194"/>
                    <a:pt x="351" y="194"/>
                  </a:cubicBezTo>
                  <a:cubicBezTo>
                    <a:pt x="352" y="194"/>
                    <a:pt x="351" y="194"/>
                    <a:pt x="351" y="195"/>
                  </a:cubicBezTo>
                  <a:cubicBezTo>
                    <a:pt x="352" y="195"/>
                    <a:pt x="352" y="195"/>
                    <a:pt x="352" y="196"/>
                  </a:cubicBezTo>
                  <a:cubicBezTo>
                    <a:pt x="353" y="196"/>
                    <a:pt x="353" y="196"/>
                    <a:pt x="353" y="197"/>
                  </a:cubicBezTo>
                  <a:cubicBezTo>
                    <a:pt x="353" y="198"/>
                    <a:pt x="352" y="198"/>
                    <a:pt x="353" y="198"/>
                  </a:cubicBezTo>
                  <a:cubicBezTo>
                    <a:pt x="354" y="199"/>
                    <a:pt x="354" y="199"/>
                    <a:pt x="355" y="199"/>
                  </a:cubicBezTo>
                  <a:cubicBezTo>
                    <a:pt x="355" y="200"/>
                    <a:pt x="355" y="199"/>
                    <a:pt x="356" y="200"/>
                  </a:cubicBezTo>
                  <a:cubicBezTo>
                    <a:pt x="356" y="200"/>
                    <a:pt x="356" y="200"/>
                    <a:pt x="356" y="201"/>
                  </a:cubicBezTo>
                  <a:cubicBezTo>
                    <a:pt x="356" y="203"/>
                    <a:pt x="356" y="202"/>
                    <a:pt x="356" y="203"/>
                  </a:cubicBezTo>
                  <a:cubicBezTo>
                    <a:pt x="356" y="205"/>
                    <a:pt x="355" y="205"/>
                    <a:pt x="356" y="205"/>
                  </a:cubicBezTo>
                  <a:cubicBezTo>
                    <a:pt x="357" y="206"/>
                    <a:pt x="357" y="205"/>
                    <a:pt x="357" y="207"/>
                  </a:cubicBezTo>
                  <a:cubicBezTo>
                    <a:pt x="357" y="208"/>
                    <a:pt x="357" y="208"/>
                    <a:pt x="357" y="208"/>
                  </a:cubicBezTo>
                  <a:cubicBezTo>
                    <a:pt x="357" y="209"/>
                    <a:pt x="356" y="209"/>
                    <a:pt x="356" y="210"/>
                  </a:cubicBezTo>
                  <a:cubicBezTo>
                    <a:pt x="357" y="211"/>
                    <a:pt x="358" y="211"/>
                    <a:pt x="358" y="212"/>
                  </a:cubicBezTo>
                  <a:cubicBezTo>
                    <a:pt x="358" y="212"/>
                    <a:pt x="359" y="212"/>
                    <a:pt x="358" y="213"/>
                  </a:cubicBezTo>
                  <a:cubicBezTo>
                    <a:pt x="357" y="213"/>
                    <a:pt x="357" y="212"/>
                    <a:pt x="357" y="213"/>
                  </a:cubicBezTo>
                  <a:cubicBezTo>
                    <a:pt x="356" y="213"/>
                    <a:pt x="356" y="213"/>
                    <a:pt x="355" y="213"/>
                  </a:cubicBezTo>
                  <a:cubicBezTo>
                    <a:pt x="354" y="213"/>
                    <a:pt x="355" y="213"/>
                    <a:pt x="354" y="213"/>
                  </a:cubicBezTo>
                  <a:cubicBezTo>
                    <a:pt x="353" y="212"/>
                    <a:pt x="353" y="212"/>
                    <a:pt x="352" y="210"/>
                  </a:cubicBezTo>
                  <a:cubicBezTo>
                    <a:pt x="352" y="209"/>
                    <a:pt x="352" y="208"/>
                    <a:pt x="351" y="208"/>
                  </a:cubicBezTo>
                  <a:cubicBezTo>
                    <a:pt x="350" y="207"/>
                    <a:pt x="350" y="206"/>
                    <a:pt x="349" y="207"/>
                  </a:cubicBezTo>
                  <a:cubicBezTo>
                    <a:pt x="349" y="207"/>
                    <a:pt x="349" y="207"/>
                    <a:pt x="349" y="208"/>
                  </a:cubicBezTo>
                  <a:cubicBezTo>
                    <a:pt x="349" y="209"/>
                    <a:pt x="349" y="209"/>
                    <a:pt x="349" y="210"/>
                  </a:cubicBezTo>
                  <a:cubicBezTo>
                    <a:pt x="349" y="210"/>
                    <a:pt x="349" y="210"/>
                    <a:pt x="348" y="210"/>
                  </a:cubicBezTo>
                  <a:cubicBezTo>
                    <a:pt x="347" y="210"/>
                    <a:pt x="347" y="210"/>
                    <a:pt x="347" y="210"/>
                  </a:cubicBezTo>
                  <a:cubicBezTo>
                    <a:pt x="346" y="210"/>
                    <a:pt x="347" y="211"/>
                    <a:pt x="346" y="211"/>
                  </a:cubicBezTo>
                  <a:cubicBezTo>
                    <a:pt x="346" y="211"/>
                    <a:pt x="345" y="210"/>
                    <a:pt x="345" y="210"/>
                  </a:cubicBezTo>
                  <a:cubicBezTo>
                    <a:pt x="345" y="210"/>
                    <a:pt x="345" y="210"/>
                    <a:pt x="345" y="209"/>
                  </a:cubicBezTo>
                  <a:cubicBezTo>
                    <a:pt x="345" y="209"/>
                    <a:pt x="345" y="208"/>
                    <a:pt x="345" y="208"/>
                  </a:cubicBezTo>
                  <a:cubicBezTo>
                    <a:pt x="345" y="208"/>
                    <a:pt x="345" y="207"/>
                    <a:pt x="345" y="207"/>
                  </a:cubicBezTo>
                  <a:cubicBezTo>
                    <a:pt x="344" y="207"/>
                    <a:pt x="344" y="207"/>
                    <a:pt x="344" y="207"/>
                  </a:cubicBezTo>
                  <a:cubicBezTo>
                    <a:pt x="344" y="207"/>
                    <a:pt x="343" y="206"/>
                    <a:pt x="343" y="207"/>
                  </a:cubicBezTo>
                  <a:cubicBezTo>
                    <a:pt x="343" y="207"/>
                    <a:pt x="342" y="207"/>
                    <a:pt x="342" y="207"/>
                  </a:cubicBezTo>
                  <a:cubicBezTo>
                    <a:pt x="342" y="207"/>
                    <a:pt x="342" y="206"/>
                    <a:pt x="342" y="207"/>
                  </a:cubicBezTo>
                  <a:cubicBezTo>
                    <a:pt x="341" y="208"/>
                    <a:pt x="341" y="208"/>
                    <a:pt x="341" y="208"/>
                  </a:cubicBezTo>
                  <a:cubicBezTo>
                    <a:pt x="340" y="208"/>
                    <a:pt x="339" y="207"/>
                    <a:pt x="339" y="207"/>
                  </a:cubicBezTo>
                  <a:cubicBezTo>
                    <a:pt x="339" y="207"/>
                    <a:pt x="339" y="207"/>
                    <a:pt x="338" y="207"/>
                  </a:cubicBezTo>
                  <a:cubicBezTo>
                    <a:pt x="337" y="207"/>
                    <a:pt x="338" y="206"/>
                    <a:pt x="337" y="206"/>
                  </a:cubicBezTo>
                  <a:cubicBezTo>
                    <a:pt x="336" y="207"/>
                    <a:pt x="336" y="206"/>
                    <a:pt x="336" y="207"/>
                  </a:cubicBezTo>
                  <a:cubicBezTo>
                    <a:pt x="335" y="207"/>
                    <a:pt x="335" y="208"/>
                    <a:pt x="335" y="208"/>
                  </a:cubicBezTo>
                  <a:cubicBezTo>
                    <a:pt x="334" y="208"/>
                    <a:pt x="335" y="208"/>
                    <a:pt x="334" y="207"/>
                  </a:cubicBezTo>
                  <a:cubicBezTo>
                    <a:pt x="333" y="207"/>
                    <a:pt x="331" y="207"/>
                    <a:pt x="331" y="207"/>
                  </a:cubicBezTo>
                  <a:cubicBezTo>
                    <a:pt x="331" y="208"/>
                    <a:pt x="331" y="208"/>
                    <a:pt x="331" y="208"/>
                  </a:cubicBezTo>
                  <a:cubicBezTo>
                    <a:pt x="330" y="208"/>
                    <a:pt x="330" y="208"/>
                    <a:pt x="330" y="208"/>
                  </a:cubicBezTo>
                  <a:cubicBezTo>
                    <a:pt x="330" y="208"/>
                    <a:pt x="329" y="208"/>
                    <a:pt x="329" y="208"/>
                  </a:cubicBezTo>
                  <a:cubicBezTo>
                    <a:pt x="329" y="209"/>
                    <a:pt x="329" y="209"/>
                    <a:pt x="329" y="210"/>
                  </a:cubicBezTo>
                  <a:cubicBezTo>
                    <a:pt x="329" y="211"/>
                    <a:pt x="329" y="211"/>
                    <a:pt x="330" y="211"/>
                  </a:cubicBezTo>
                  <a:cubicBezTo>
                    <a:pt x="330" y="212"/>
                    <a:pt x="330" y="212"/>
                    <a:pt x="330" y="212"/>
                  </a:cubicBezTo>
                  <a:cubicBezTo>
                    <a:pt x="330" y="213"/>
                    <a:pt x="329" y="213"/>
                    <a:pt x="330" y="214"/>
                  </a:cubicBezTo>
                  <a:cubicBezTo>
                    <a:pt x="330" y="214"/>
                    <a:pt x="331" y="214"/>
                    <a:pt x="331" y="215"/>
                  </a:cubicBezTo>
                  <a:cubicBezTo>
                    <a:pt x="330" y="216"/>
                    <a:pt x="330" y="215"/>
                    <a:pt x="330" y="216"/>
                  </a:cubicBezTo>
                  <a:cubicBezTo>
                    <a:pt x="330" y="217"/>
                    <a:pt x="330" y="217"/>
                    <a:pt x="330" y="218"/>
                  </a:cubicBezTo>
                  <a:cubicBezTo>
                    <a:pt x="330" y="218"/>
                    <a:pt x="329" y="219"/>
                    <a:pt x="329" y="219"/>
                  </a:cubicBezTo>
                  <a:cubicBezTo>
                    <a:pt x="329" y="219"/>
                    <a:pt x="329" y="219"/>
                    <a:pt x="329" y="220"/>
                  </a:cubicBezTo>
                  <a:cubicBezTo>
                    <a:pt x="329" y="220"/>
                    <a:pt x="329" y="220"/>
                    <a:pt x="330" y="221"/>
                  </a:cubicBezTo>
                  <a:cubicBezTo>
                    <a:pt x="331" y="221"/>
                    <a:pt x="331" y="221"/>
                    <a:pt x="331" y="222"/>
                  </a:cubicBezTo>
                  <a:cubicBezTo>
                    <a:pt x="331" y="222"/>
                    <a:pt x="332" y="222"/>
                    <a:pt x="332" y="222"/>
                  </a:cubicBezTo>
                  <a:cubicBezTo>
                    <a:pt x="332" y="222"/>
                    <a:pt x="332" y="222"/>
                    <a:pt x="333" y="223"/>
                  </a:cubicBezTo>
                  <a:cubicBezTo>
                    <a:pt x="333" y="223"/>
                    <a:pt x="334" y="223"/>
                    <a:pt x="335" y="223"/>
                  </a:cubicBezTo>
                  <a:cubicBezTo>
                    <a:pt x="335" y="223"/>
                    <a:pt x="335" y="223"/>
                    <a:pt x="336" y="223"/>
                  </a:cubicBezTo>
                  <a:cubicBezTo>
                    <a:pt x="337" y="223"/>
                    <a:pt x="336" y="223"/>
                    <a:pt x="337" y="223"/>
                  </a:cubicBezTo>
                  <a:cubicBezTo>
                    <a:pt x="338" y="224"/>
                    <a:pt x="337" y="224"/>
                    <a:pt x="338" y="223"/>
                  </a:cubicBezTo>
                  <a:cubicBezTo>
                    <a:pt x="339" y="223"/>
                    <a:pt x="338" y="222"/>
                    <a:pt x="339" y="222"/>
                  </a:cubicBezTo>
                  <a:cubicBezTo>
                    <a:pt x="340" y="222"/>
                    <a:pt x="340" y="222"/>
                    <a:pt x="340" y="222"/>
                  </a:cubicBezTo>
                  <a:cubicBezTo>
                    <a:pt x="340" y="222"/>
                    <a:pt x="340" y="222"/>
                    <a:pt x="341" y="222"/>
                  </a:cubicBezTo>
                  <a:cubicBezTo>
                    <a:pt x="342" y="222"/>
                    <a:pt x="342" y="221"/>
                    <a:pt x="342" y="222"/>
                  </a:cubicBezTo>
                  <a:cubicBezTo>
                    <a:pt x="342" y="223"/>
                    <a:pt x="342" y="223"/>
                    <a:pt x="341" y="224"/>
                  </a:cubicBezTo>
                  <a:cubicBezTo>
                    <a:pt x="341" y="224"/>
                    <a:pt x="340" y="224"/>
                    <a:pt x="341" y="225"/>
                  </a:cubicBezTo>
                  <a:cubicBezTo>
                    <a:pt x="341" y="226"/>
                    <a:pt x="341" y="226"/>
                    <a:pt x="341" y="226"/>
                  </a:cubicBezTo>
                  <a:cubicBezTo>
                    <a:pt x="340" y="227"/>
                    <a:pt x="339" y="227"/>
                    <a:pt x="340" y="227"/>
                  </a:cubicBezTo>
                  <a:cubicBezTo>
                    <a:pt x="341" y="227"/>
                    <a:pt x="341" y="227"/>
                    <a:pt x="341" y="228"/>
                  </a:cubicBezTo>
                  <a:cubicBezTo>
                    <a:pt x="342" y="228"/>
                    <a:pt x="342" y="227"/>
                    <a:pt x="342" y="228"/>
                  </a:cubicBezTo>
                  <a:cubicBezTo>
                    <a:pt x="342" y="229"/>
                    <a:pt x="343" y="230"/>
                    <a:pt x="343" y="230"/>
                  </a:cubicBezTo>
                  <a:cubicBezTo>
                    <a:pt x="343" y="230"/>
                    <a:pt x="344" y="229"/>
                    <a:pt x="344" y="230"/>
                  </a:cubicBezTo>
                  <a:cubicBezTo>
                    <a:pt x="344" y="231"/>
                    <a:pt x="344" y="231"/>
                    <a:pt x="343" y="231"/>
                  </a:cubicBezTo>
                  <a:cubicBezTo>
                    <a:pt x="343" y="231"/>
                    <a:pt x="343" y="231"/>
                    <a:pt x="342" y="230"/>
                  </a:cubicBezTo>
                  <a:cubicBezTo>
                    <a:pt x="342" y="230"/>
                    <a:pt x="342" y="230"/>
                    <a:pt x="341" y="230"/>
                  </a:cubicBezTo>
                  <a:cubicBezTo>
                    <a:pt x="341" y="229"/>
                    <a:pt x="341" y="229"/>
                    <a:pt x="340" y="229"/>
                  </a:cubicBezTo>
                  <a:cubicBezTo>
                    <a:pt x="340" y="230"/>
                    <a:pt x="340" y="230"/>
                    <a:pt x="339" y="230"/>
                  </a:cubicBezTo>
                  <a:cubicBezTo>
                    <a:pt x="339" y="230"/>
                    <a:pt x="338" y="229"/>
                    <a:pt x="338" y="230"/>
                  </a:cubicBezTo>
                  <a:cubicBezTo>
                    <a:pt x="337" y="230"/>
                    <a:pt x="337" y="230"/>
                    <a:pt x="337" y="231"/>
                  </a:cubicBezTo>
                  <a:cubicBezTo>
                    <a:pt x="337" y="232"/>
                    <a:pt x="337" y="231"/>
                    <a:pt x="337" y="232"/>
                  </a:cubicBezTo>
                  <a:cubicBezTo>
                    <a:pt x="336" y="233"/>
                    <a:pt x="336" y="232"/>
                    <a:pt x="336" y="233"/>
                  </a:cubicBezTo>
                  <a:cubicBezTo>
                    <a:pt x="336" y="235"/>
                    <a:pt x="336" y="235"/>
                    <a:pt x="335" y="235"/>
                  </a:cubicBezTo>
                  <a:cubicBezTo>
                    <a:pt x="335" y="236"/>
                    <a:pt x="335" y="236"/>
                    <a:pt x="335" y="236"/>
                  </a:cubicBezTo>
                  <a:cubicBezTo>
                    <a:pt x="335" y="237"/>
                    <a:pt x="334" y="238"/>
                    <a:pt x="334" y="238"/>
                  </a:cubicBezTo>
                  <a:cubicBezTo>
                    <a:pt x="334" y="238"/>
                    <a:pt x="335" y="240"/>
                    <a:pt x="335" y="240"/>
                  </a:cubicBezTo>
                  <a:cubicBezTo>
                    <a:pt x="335" y="240"/>
                    <a:pt x="335" y="240"/>
                    <a:pt x="335" y="240"/>
                  </a:cubicBezTo>
                  <a:cubicBezTo>
                    <a:pt x="336" y="240"/>
                    <a:pt x="336" y="240"/>
                    <a:pt x="336" y="241"/>
                  </a:cubicBezTo>
                  <a:cubicBezTo>
                    <a:pt x="336" y="242"/>
                    <a:pt x="336" y="242"/>
                    <a:pt x="336" y="242"/>
                  </a:cubicBezTo>
                  <a:cubicBezTo>
                    <a:pt x="335" y="243"/>
                    <a:pt x="335" y="243"/>
                    <a:pt x="335" y="243"/>
                  </a:cubicBezTo>
                  <a:cubicBezTo>
                    <a:pt x="335" y="243"/>
                    <a:pt x="335" y="243"/>
                    <a:pt x="335" y="244"/>
                  </a:cubicBezTo>
                  <a:cubicBezTo>
                    <a:pt x="335" y="245"/>
                    <a:pt x="335" y="245"/>
                    <a:pt x="334" y="246"/>
                  </a:cubicBezTo>
                  <a:cubicBezTo>
                    <a:pt x="334" y="246"/>
                    <a:pt x="333" y="247"/>
                    <a:pt x="333" y="247"/>
                  </a:cubicBezTo>
                  <a:cubicBezTo>
                    <a:pt x="333" y="248"/>
                    <a:pt x="333" y="248"/>
                    <a:pt x="333" y="249"/>
                  </a:cubicBezTo>
                  <a:cubicBezTo>
                    <a:pt x="333" y="250"/>
                    <a:pt x="332" y="250"/>
                    <a:pt x="332" y="250"/>
                  </a:cubicBezTo>
                  <a:cubicBezTo>
                    <a:pt x="332" y="250"/>
                    <a:pt x="332" y="250"/>
                    <a:pt x="332" y="251"/>
                  </a:cubicBezTo>
                  <a:cubicBezTo>
                    <a:pt x="332" y="252"/>
                    <a:pt x="333" y="251"/>
                    <a:pt x="332" y="252"/>
                  </a:cubicBezTo>
                  <a:cubicBezTo>
                    <a:pt x="332" y="253"/>
                    <a:pt x="331" y="254"/>
                    <a:pt x="331" y="254"/>
                  </a:cubicBezTo>
                  <a:cubicBezTo>
                    <a:pt x="331" y="254"/>
                    <a:pt x="330" y="254"/>
                    <a:pt x="330" y="254"/>
                  </a:cubicBezTo>
                  <a:cubicBezTo>
                    <a:pt x="329" y="254"/>
                    <a:pt x="328" y="253"/>
                    <a:pt x="328" y="253"/>
                  </a:cubicBezTo>
                  <a:cubicBezTo>
                    <a:pt x="327" y="253"/>
                    <a:pt x="327" y="253"/>
                    <a:pt x="327" y="252"/>
                  </a:cubicBezTo>
                  <a:cubicBezTo>
                    <a:pt x="326" y="252"/>
                    <a:pt x="326" y="251"/>
                    <a:pt x="326" y="251"/>
                  </a:cubicBezTo>
                  <a:cubicBezTo>
                    <a:pt x="326" y="251"/>
                    <a:pt x="326" y="250"/>
                    <a:pt x="325" y="251"/>
                  </a:cubicBezTo>
                  <a:cubicBezTo>
                    <a:pt x="325" y="251"/>
                    <a:pt x="325" y="251"/>
                    <a:pt x="324" y="251"/>
                  </a:cubicBezTo>
                  <a:cubicBezTo>
                    <a:pt x="323" y="252"/>
                    <a:pt x="323" y="252"/>
                    <a:pt x="323" y="251"/>
                  </a:cubicBezTo>
                  <a:cubicBezTo>
                    <a:pt x="322" y="251"/>
                    <a:pt x="322" y="250"/>
                    <a:pt x="321" y="250"/>
                  </a:cubicBezTo>
                  <a:cubicBezTo>
                    <a:pt x="321" y="250"/>
                    <a:pt x="318" y="254"/>
                    <a:pt x="318" y="254"/>
                  </a:cubicBezTo>
                  <a:cubicBezTo>
                    <a:pt x="313" y="250"/>
                    <a:pt x="313" y="250"/>
                    <a:pt x="313" y="250"/>
                  </a:cubicBezTo>
                  <a:cubicBezTo>
                    <a:pt x="313" y="250"/>
                    <a:pt x="314" y="250"/>
                    <a:pt x="314" y="249"/>
                  </a:cubicBezTo>
                  <a:cubicBezTo>
                    <a:pt x="314" y="248"/>
                    <a:pt x="313" y="248"/>
                    <a:pt x="313" y="247"/>
                  </a:cubicBezTo>
                  <a:cubicBezTo>
                    <a:pt x="313" y="246"/>
                    <a:pt x="313" y="246"/>
                    <a:pt x="313" y="246"/>
                  </a:cubicBezTo>
                  <a:cubicBezTo>
                    <a:pt x="307" y="247"/>
                    <a:pt x="307" y="247"/>
                    <a:pt x="307" y="247"/>
                  </a:cubicBezTo>
                  <a:cubicBezTo>
                    <a:pt x="307" y="247"/>
                    <a:pt x="307" y="247"/>
                    <a:pt x="307" y="248"/>
                  </a:cubicBezTo>
                  <a:cubicBezTo>
                    <a:pt x="307" y="248"/>
                    <a:pt x="306" y="248"/>
                    <a:pt x="306" y="249"/>
                  </a:cubicBezTo>
                  <a:cubicBezTo>
                    <a:pt x="306" y="249"/>
                    <a:pt x="306" y="249"/>
                    <a:pt x="306" y="250"/>
                  </a:cubicBezTo>
                  <a:cubicBezTo>
                    <a:pt x="306" y="250"/>
                    <a:pt x="306" y="251"/>
                    <a:pt x="306" y="251"/>
                  </a:cubicBezTo>
                  <a:cubicBezTo>
                    <a:pt x="306" y="251"/>
                    <a:pt x="305" y="251"/>
                    <a:pt x="305" y="252"/>
                  </a:cubicBezTo>
                  <a:cubicBezTo>
                    <a:pt x="305" y="252"/>
                    <a:pt x="306" y="252"/>
                    <a:pt x="306" y="253"/>
                  </a:cubicBezTo>
                  <a:cubicBezTo>
                    <a:pt x="305" y="254"/>
                    <a:pt x="305" y="254"/>
                    <a:pt x="305" y="254"/>
                  </a:cubicBezTo>
                  <a:cubicBezTo>
                    <a:pt x="306" y="254"/>
                    <a:pt x="306" y="254"/>
                    <a:pt x="306" y="255"/>
                  </a:cubicBezTo>
                  <a:cubicBezTo>
                    <a:pt x="306" y="255"/>
                    <a:pt x="305" y="256"/>
                    <a:pt x="305" y="256"/>
                  </a:cubicBezTo>
                  <a:cubicBezTo>
                    <a:pt x="305" y="256"/>
                    <a:pt x="306" y="257"/>
                    <a:pt x="306" y="257"/>
                  </a:cubicBezTo>
                  <a:cubicBezTo>
                    <a:pt x="305" y="257"/>
                    <a:pt x="305" y="256"/>
                    <a:pt x="304" y="257"/>
                  </a:cubicBezTo>
                  <a:cubicBezTo>
                    <a:pt x="303" y="258"/>
                    <a:pt x="302" y="259"/>
                    <a:pt x="302" y="259"/>
                  </a:cubicBezTo>
                  <a:cubicBezTo>
                    <a:pt x="302" y="259"/>
                    <a:pt x="303" y="259"/>
                    <a:pt x="303" y="259"/>
                  </a:cubicBezTo>
                  <a:cubicBezTo>
                    <a:pt x="303" y="260"/>
                    <a:pt x="303" y="260"/>
                    <a:pt x="303" y="261"/>
                  </a:cubicBezTo>
                  <a:cubicBezTo>
                    <a:pt x="302" y="261"/>
                    <a:pt x="302" y="261"/>
                    <a:pt x="301" y="261"/>
                  </a:cubicBezTo>
                  <a:cubicBezTo>
                    <a:pt x="301" y="261"/>
                    <a:pt x="300" y="262"/>
                    <a:pt x="300" y="262"/>
                  </a:cubicBezTo>
                  <a:cubicBezTo>
                    <a:pt x="300" y="263"/>
                    <a:pt x="299" y="262"/>
                    <a:pt x="299" y="263"/>
                  </a:cubicBezTo>
                  <a:cubicBezTo>
                    <a:pt x="299" y="265"/>
                    <a:pt x="300" y="264"/>
                    <a:pt x="300" y="265"/>
                  </a:cubicBezTo>
                  <a:cubicBezTo>
                    <a:pt x="300" y="265"/>
                    <a:pt x="299" y="265"/>
                    <a:pt x="299" y="266"/>
                  </a:cubicBezTo>
                  <a:cubicBezTo>
                    <a:pt x="299" y="266"/>
                    <a:pt x="300" y="266"/>
                    <a:pt x="300" y="267"/>
                  </a:cubicBezTo>
                  <a:cubicBezTo>
                    <a:pt x="300" y="267"/>
                    <a:pt x="300" y="267"/>
                    <a:pt x="299" y="268"/>
                  </a:cubicBezTo>
                  <a:cubicBezTo>
                    <a:pt x="299" y="268"/>
                    <a:pt x="298" y="269"/>
                    <a:pt x="298" y="269"/>
                  </a:cubicBezTo>
                  <a:cubicBezTo>
                    <a:pt x="297" y="268"/>
                    <a:pt x="297" y="268"/>
                    <a:pt x="297" y="268"/>
                  </a:cubicBezTo>
                  <a:cubicBezTo>
                    <a:pt x="296" y="268"/>
                    <a:pt x="296" y="267"/>
                    <a:pt x="295" y="268"/>
                  </a:cubicBezTo>
                  <a:cubicBezTo>
                    <a:pt x="294" y="268"/>
                    <a:pt x="295" y="267"/>
                    <a:pt x="294" y="268"/>
                  </a:cubicBezTo>
                  <a:cubicBezTo>
                    <a:pt x="293" y="269"/>
                    <a:pt x="292" y="269"/>
                    <a:pt x="292" y="269"/>
                  </a:cubicBezTo>
                  <a:cubicBezTo>
                    <a:pt x="291" y="269"/>
                    <a:pt x="290" y="269"/>
                    <a:pt x="290" y="269"/>
                  </a:cubicBezTo>
                  <a:cubicBezTo>
                    <a:pt x="290" y="269"/>
                    <a:pt x="290" y="269"/>
                    <a:pt x="289" y="270"/>
                  </a:cubicBezTo>
                  <a:cubicBezTo>
                    <a:pt x="289" y="271"/>
                    <a:pt x="289" y="271"/>
                    <a:pt x="288" y="271"/>
                  </a:cubicBezTo>
                  <a:cubicBezTo>
                    <a:pt x="287" y="271"/>
                    <a:pt x="288" y="270"/>
                    <a:pt x="287" y="270"/>
                  </a:cubicBezTo>
                  <a:cubicBezTo>
                    <a:pt x="287" y="271"/>
                    <a:pt x="287" y="271"/>
                    <a:pt x="287" y="270"/>
                  </a:cubicBezTo>
                  <a:cubicBezTo>
                    <a:pt x="287" y="269"/>
                    <a:pt x="287" y="269"/>
                    <a:pt x="287" y="269"/>
                  </a:cubicBezTo>
                  <a:cubicBezTo>
                    <a:pt x="287" y="268"/>
                    <a:pt x="287" y="268"/>
                    <a:pt x="286" y="268"/>
                  </a:cubicBezTo>
                  <a:cubicBezTo>
                    <a:pt x="286" y="268"/>
                    <a:pt x="286" y="267"/>
                    <a:pt x="285" y="267"/>
                  </a:cubicBezTo>
                  <a:cubicBezTo>
                    <a:pt x="285" y="267"/>
                    <a:pt x="284" y="267"/>
                    <a:pt x="284" y="268"/>
                  </a:cubicBezTo>
                  <a:cubicBezTo>
                    <a:pt x="283" y="268"/>
                    <a:pt x="283" y="268"/>
                    <a:pt x="283" y="267"/>
                  </a:cubicBezTo>
                  <a:cubicBezTo>
                    <a:pt x="282" y="266"/>
                    <a:pt x="282" y="266"/>
                    <a:pt x="282" y="265"/>
                  </a:cubicBezTo>
                  <a:cubicBezTo>
                    <a:pt x="282" y="265"/>
                    <a:pt x="282" y="264"/>
                    <a:pt x="282" y="264"/>
                  </a:cubicBezTo>
                  <a:cubicBezTo>
                    <a:pt x="282" y="263"/>
                    <a:pt x="282" y="262"/>
                    <a:pt x="282" y="262"/>
                  </a:cubicBezTo>
                  <a:cubicBezTo>
                    <a:pt x="280" y="262"/>
                    <a:pt x="280" y="262"/>
                    <a:pt x="280" y="262"/>
                  </a:cubicBezTo>
                  <a:cubicBezTo>
                    <a:pt x="278" y="262"/>
                    <a:pt x="278" y="262"/>
                    <a:pt x="278" y="262"/>
                  </a:cubicBezTo>
                  <a:cubicBezTo>
                    <a:pt x="278" y="262"/>
                    <a:pt x="278" y="262"/>
                    <a:pt x="278" y="262"/>
                  </a:cubicBezTo>
                  <a:cubicBezTo>
                    <a:pt x="278" y="262"/>
                    <a:pt x="278" y="261"/>
                    <a:pt x="277" y="261"/>
                  </a:cubicBezTo>
                  <a:cubicBezTo>
                    <a:pt x="277" y="260"/>
                    <a:pt x="277" y="260"/>
                    <a:pt x="277" y="260"/>
                  </a:cubicBezTo>
                  <a:cubicBezTo>
                    <a:pt x="277" y="260"/>
                    <a:pt x="277" y="260"/>
                    <a:pt x="276" y="260"/>
                  </a:cubicBezTo>
                  <a:cubicBezTo>
                    <a:pt x="276" y="260"/>
                    <a:pt x="276" y="259"/>
                    <a:pt x="276" y="260"/>
                  </a:cubicBezTo>
                  <a:cubicBezTo>
                    <a:pt x="275" y="260"/>
                    <a:pt x="274" y="260"/>
                    <a:pt x="274" y="260"/>
                  </a:cubicBezTo>
                  <a:cubicBezTo>
                    <a:pt x="274" y="260"/>
                    <a:pt x="274" y="260"/>
                    <a:pt x="274" y="261"/>
                  </a:cubicBezTo>
                  <a:cubicBezTo>
                    <a:pt x="273" y="261"/>
                    <a:pt x="273" y="261"/>
                    <a:pt x="272" y="262"/>
                  </a:cubicBezTo>
                  <a:cubicBezTo>
                    <a:pt x="272" y="262"/>
                    <a:pt x="271" y="261"/>
                    <a:pt x="271" y="261"/>
                  </a:cubicBezTo>
                  <a:cubicBezTo>
                    <a:pt x="271" y="261"/>
                    <a:pt x="270" y="260"/>
                    <a:pt x="270" y="261"/>
                  </a:cubicBezTo>
                  <a:cubicBezTo>
                    <a:pt x="269" y="262"/>
                    <a:pt x="268" y="262"/>
                    <a:pt x="268" y="261"/>
                  </a:cubicBezTo>
                  <a:cubicBezTo>
                    <a:pt x="268" y="261"/>
                    <a:pt x="268" y="260"/>
                    <a:pt x="269" y="260"/>
                  </a:cubicBezTo>
                  <a:cubicBezTo>
                    <a:pt x="269" y="259"/>
                    <a:pt x="269" y="258"/>
                    <a:pt x="270" y="258"/>
                  </a:cubicBezTo>
                  <a:cubicBezTo>
                    <a:pt x="271" y="258"/>
                    <a:pt x="271" y="257"/>
                    <a:pt x="271" y="257"/>
                  </a:cubicBezTo>
                  <a:cubicBezTo>
                    <a:pt x="271" y="257"/>
                    <a:pt x="271" y="256"/>
                    <a:pt x="272" y="256"/>
                  </a:cubicBezTo>
                  <a:cubicBezTo>
                    <a:pt x="272" y="255"/>
                    <a:pt x="272" y="255"/>
                    <a:pt x="273" y="254"/>
                  </a:cubicBezTo>
                  <a:cubicBezTo>
                    <a:pt x="273" y="254"/>
                    <a:pt x="273" y="253"/>
                    <a:pt x="273" y="252"/>
                  </a:cubicBezTo>
                  <a:cubicBezTo>
                    <a:pt x="274" y="251"/>
                    <a:pt x="274" y="252"/>
                    <a:pt x="274" y="251"/>
                  </a:cubicBezTo>
                  <a:cubicBezTo>
                    <a:pt x="274" y="250"/>
                    <a:pt x="274" y="249"/>
                    <a:pt x="273" y="248"/>
                  </a:cubicBezTo>
                  <a:cubicBezTo>
                    <a:pt x="273" y="248"/>
                    <a:pt x="273" y="247"/>
                    <a:pt x="273" y="246"/>
                  </a:cubicBezTo>
                  <a:cubicBezTo>
                    <a:pt x="273" y="246"/>
                    <a:pt x="274" y="245"/>
                    <a:pt x="274" y="245"/>
                  </a:cubicBezTo>
                  <a:cubicBezTo>
                    <a:pt x="275" y="244"/>
                    <a:pt x="275" y="244"/>
                    <a:pt x="275" y="244"/>
                  </a:cubicBezTo>
                  <a:cubicBezTo>
                    <a:pt x="275" y="244"/>
                    <a:pt x="274" y="243"/>
                    <a:pt x="274" y="243"/>
                  </a:cubicBezTo>
                  <a:cubicBezTo>
                    <a:pt x="274" y="242"/>
                    <a:pt x="274" y="242"/>
                    <a:pt x="274" y="241"/>
                  </a:cubicBezTo>
                  <a:cubicBezTo>
                    <a:pt x="273" y="241"/>
                    <a:pt x="274" y="240"/>
                    <a:pt x="273" y="241"/>
                  </a:cubicBezTo>
                  <a:cubicBezTo>
                    <a:pt x="272" y="241"/>
                    <a:pt x="272" y="242"/>
                    <a:pt x="272" y="241"/>
                  </a:cubicBezTo>
                  <a:cubicBezTo>
                    <a:pt x="272" y="240"/>
                    <a:pt x="272" y="239"/>
                    <a:pt x="271" y="239"/>
                  </a:cubicBezTo>
                  <a:cubicBezTo>
                    <a:pt x="271" y="238"/>
                    <a:pt x="270" y="238"/>
                    <a:pt x="270" y="237"/>
                  </a:cubicBezTo>
                  <a:cubicBezTo>
                    <a:pt x="271" y="237"/>
                    <a:pt x="271" y="236"/>
                    <a:pt x="270" y="236"/>
                  </a:cubicBezTo>
                  <a:cubicBezTo>
                    <a:pt x="270" y="236"/>
                    <a:pt x="270" y="236"/>
                    <a:pt x="270" y="235"/>
                  </a:cubicBezTo>
                  <a:cubicBezTo>
                    <a:pt x="270" y="234"/>
                    <a:pt x="270" y="234"/>
                    <a:pt x="270" y="234"/>
                  </a:cubicBezTo>
                  <a:cubicBezTo>
                    <a:pt x="270" y="233"/>
                    <a:pt x="270" y="233"/>
                    <a:pt x="270" y="232"/>
                  </a:cubicBezTo>
                  <a:cubicBezTo>
                    <a:pt x="271" y="232"/>
                    <a:pt x="270" y="233"/>
                    <a:pt x="271" y="232"/>
                  </a:cubicBezTo>
                  <a:cubicBezTo>
                    <a:pt x="272" y="230"/>
                    <a:pt x="273" y="230"/>
                    <a:pt x="272" y="230"/>
                  </a:cubicBezTo>
                  <a:cubicBezTo>
                    <a:pt x="272" y="229"/>
                    <a:pt x="272" y="229"/>
                    <a:pt x="272" y="229"/>
                  </a:cubicBezTo>
                  <a:cubicBezTo>
                    <a:pt x="272" y="229"/>
                    <a:pt x="272" y="228"/>
                    <a:pt x="271" y="229"/>
                  </a:cubicBezTo>
                  <a:cubicBezTo>
                    <a:pt x="270" y="229"/>
                    <a:pt x="270" y="229"/>
                    <a:pt x="270" y="229"/>
                  </a:cubicBezTo>
                  <a:cubicBezTo>
                    <a:pt x="270" y="228"/>
                    <a:pt x="270" y="228"/>
                    <a:pt x="270" y="227"/>
                  </a:cubicBezTo>
                  <a:cubicBezTo>
                    <a:pt x="270" y="226"/>
                    <a:pt x="271" y="226"/>
                    <a:pt x="270" y="225"/>
                  </a:cubicBezTo>
                  <a:cubicBezTo>
                    <a:pt x="269" y="224"/>
                    <a:pt x="269" y="224"/>
                    <a:pt x="269" y="223"/>
                  </a:cubicBezTo>
                  <a:cubicBezTo>
                    <a:pt x="269" y="223"/>
                    <a:pt x="269" y="222"/>
                    <a:pt x="268" y="222"/>
                  </a:cubicBezTo>
                  <a:cubicBezTo>
                    <a:pt x="267" y="223"/>
                    <a:pt x="267" y="222"/>
                    <a:pt x="267" y="222"/>
                  </a:cubicBezTo>
                  <a:cubicBezTo>
                    <a:pt x="267" y="222"/>
                    <a:pt x="267" y="221"/>
                    <a:pt x="267" y="221"/>
                  </a:cubicBezTo>
                  <a:cubicBezTo>
                    <a:pt x="267" y="220"/>
                    <a:pt x="267" y="220"/>
                    <a:pt x="267" y="220"/>
                  </a:cubicBezTo>
                  <a:cubicBezTo>
                    <a:pt x="267" y="219"/>
                    <a:pt x="267" y="219"/>
                    <a:pt x="267" y="219"/>
                  </a:cubicBezTo>
                  <a:cubicBezTo>
                    <a:pt x="268" y="219"/>
                    <a:pt x="268" y="218"/>
                    <a:pt x="268" y="218"/>
                  </a:cubicBezTo>
                  <a:cubicBezTo>
                    <a:pt x="268" y="218"/>
                    <a:pt x="267" y="218"/>
                    <a:pt x="267" y="218"/>
                  </a:cubicBezTo>
                  <a:cubicBezTo>
                    <a:pt x="268" y="217"/>
                    <a:pt x="268" y="217"/>
                    <a:pt x="268" y="217"/>
                  </a:cubicBezTo>
                  <a:cubicBezTo>
                    <a:pt x="268" y="217"/>
                    <a:pt x="267" y="217"/>
                    <a:pt x="267" y="216"/>
                  </a:cubicBezTo>
                  <a:cubicBezTo>
                    <a:pt x="267" y="216"/>
                    <a:pt x="267" y="215"/>
                    <a:pt x="267" y="215"/>
                  </a:cubicBezTo>
                  <a:cubicBezTo>
                    <a:pt x="268" y="215"/>
                    <a:pt x="268" y="215"/>
                    <a:pt x="268" y="215"/>
                  </a:cubicBezTo>
                  <a:cubicBezTo>
                    <a:pt x="268" y="215"/>
                    <a:pt x="269" y="215"/>
                    <a:pt x="268" y="214"/>
                  </a:cubicBezTo>
                  <a:cubicBezTo>
                    <a:pt x="268" y="214"/>
                    <a:pt x="267" y="214"/>
                    <a:pt x="267" y="214"/>
                  </a:cubicBezTo>
                  <a:cubicBezTo>
                    <a:pt x="267" y="213"/>
                    <a:pt x="266" y="213"/>
                    <a:pt x="266" y="213"/>
                  </a:cubicBezTo>
                  <a:cubicBezTo>
                    <a:pt x="265" y="213"/>
                    <a:pt x="266" y="213"/>
                    <a:pt x="265" y="212"/>
                  </a:cubicBezTo>
                  <a:cubicBezTo>
                    <a:pt x="265" y="212"/>
                    <a:pt x="264" y="212"/>
                    <a:pt x="264" y="211"/>
                  </a:cubicBezTo>
                  <a:cubicBezTo>
                    <a:pt x="264" y="211"/>
                    <a:pt x="263" y="211"/>
                    <a:pt x="263" y="211"/>
                  </a:cubicBezTo>
                  <a:cubicBezTo>
                    <a:pt x="263" y="211"/>
                    <a:pt x="263" y="211"/>
                    <a:pt x="262" y="212"/>
                  </a:cubicBezTo>
                  <a:cubicBezTo>
                    <a:pt x="261" y="212"/>
                    <a:pt x="260" y="212"/>
                    <a:pt x="260" y="212"/>
                  </a:cubicBezTo>
                  <a:cubicBezTo>
                    <a:pt x="260" y="212"/>
                    <a:pt x="260" y="211"/>
                    <a:pt x="260" y="211"/>
                  </a:cubicBezTo>
                  <a:cubicBezTo>
                    <a:pt x="260" y="210"/>
                    <a:pt x="260" y="210"/>
                    <a:pt x="261" y="210"/>
                  </a:cubicBezTo>
                  <a:cubicBezTo>
                    <a:pt x="261" y="209"/>
                    <a:pt x="262" y="209"/>
                    <a:pt x="261" y="209"/>
                  </a:cubicBezTo>
                  <a:cubicBezTo>
                    <a:pt x="261" y="208"/>
                    <a:pt x="261" y="208"/>
                    <a:pt x="261" y="208"/>
                  </a:cubicBezTo>
                  <a:cubicBezTo>
                    <a:pt x="260" y="208"/>
                    <a:pt x="260" y="208"/>
                    <a:pt x="260" y="208"/>
                  </a:cubicBezTo>
                  <a:cubicBezTo>
                    <a:pt x="260" y="207"/>
                    <a:pt x="260" y="207"/>
                    <a:pt x="259" y="207"/>
                  </a:cubicBezTo>
                  <a:cubicBezTo>
                    <a:pt x="259" y="207"/>
                    <a:pt x="258" y="208"/>
                    <a:pt x="258" y="208"/>
                  </a:cubicBezTo>
                  <a:cubicBezTo>
                    <a:pt x="258" y="208"/>
                    <a:pt x="258" y="208"/>
                    <a:pt x="258" y="209"/>
                  </a:cubicBezTo>
                  <a:cubicBezTo>
                    <a:pt x="258" y="210"/>
                    <a:pt x="257" y="210"/>
                    <a:pt x="257" y="210"/>
                  </a:cubicBezTo>
                  <a:cubicBezTo>
                    <a:pt x="257" y="210"/>
                    <a:pt x="256" y="208"/>
                    <a:pt x="256" y="208"/>
                  </a:cubicBezTo>
                  <a:cubicBezTo>
                    <a:pt x="255" y="208"/>
                    <a:pt x="254" y="208"/>
                    <a:pt x="255" y="207"/>
                  </a:cubicBezTo>
                  <a:cubicBezTo>
                    <a:pt x="256" y="206"/>
                    <a:pt x="256" y="206"/>
                    <a:pt x="256" y="206"/>
                  </a:cubicBezTo>
                  <a:cubicBezTo>
                    <a:pt x="256" y="206"/>
                    <a:pt x="256" y="205"/>
                    <a:pt x="256" y="205"/>
                  </a:cubicBezTo>
                  <a:cubicBezTo>
                    <a:pt x="255" y="205"/>
                    <a:pt x="255" y="204"/>
                    <a:pt x="254" y="204"/>
                  </a:cubicBezTo>
                  <a:cubicBezTo>
                    <a:pt x="254" y="205"/>
                    <a:pt x="253" y="205"/>
                    <a:pt x="253" y="205"/>
                  </a:cubicBezTo>
                  <a:cubicBezTo>
                    <a:pt x="253" y="205"/>
                    <a:pt x="254" y="206"/>
                    <a:pt x="254" y="206"/>
                  </a:cubicBezTo>
                  <a:cubicBezTo>
                    <a:pt x="253" y="206"/>
                    <a:pt x="253" y="206"/>
                    <a:pt x="252" y="207"/>
                  </a:cubicBezTo>
                  <a:cubicBezTo>
                    <a:pt x="251" y="207"/>
                    <a:pt x="251" y="207"/>
                    <a:pt x="250" y="207"/>
                  </a:cubicBezTo>
                  <a:cubicBezTo>
                    <a:pt x="250" y="208"/>
                    <a:pt x="250" y="207"/>
                    <a:pt x="249" y="207"/>
                  </a:cubicBezTo>
                  <a:cubicBezTo>
                    <a:pt x="249" y="207"/>
                    <a:pt x="249" y="207"/>
                    <a:pt x="248" y="207"/>
                  </a:cubicBezTo>
                  <a:cubicBezTo>
                    <a:pt x="247" y="207"/>
                    <a:pt x="247" y="207"/>
                    <a:pt x="246" y="208"/>
                  </a:cubicBezTo>
                  <a:cubicBezTo>
                    <a:pt x="246" y="208"/>
                    <a:pt x="245" y="208"/>
                    <a:pt x="244" y="209"/>
                  </a:cubicBezTo>
                  <a:cubicBezTo>
                    <a:pt x="244" y="209"/>
                    <a:pt x="243" y="210"/>
                    <a:pt x="243" y="210"/>
                  </a:cubicBezTo>
                  <a:cubicBezTo>
                    <a:pt x="242" y="210"/>
                    <a:pt x="241" y="210"/>
                    <a:pt x="241" y="210"/>
                  </a:cubicBezTo>
                  <a:cubicBezTo>
                    <a:pt x="240" y="210"/>
                    <a:pt x="240" y="211"/>
                    <a:pt x="240" y="210"/>
                  </a:cubicBezTo>
                  <a:cubicBezTo>
                    <a:pt x="240" y="208"/>
                    <a:pt x="240" y="208"/>
                    <a:pt x="240" y="208"/>
                  </a:cubicBezTo>
                  <a:cubicBezTo>
                    <a:pt x="240" y="208"/>
                    <a:pt x="241" y="206"/>
                    <a:pt x="240" y="206"/>
                  </a:cubicBezTo>
                  <a:cubicBezTo>
                    <a:pt x="239" y="206"/>
                    <a:pt x="238" y="206"/>
                    <a:pt x="238" y="206"/>
                  </a:cubicBezTo>
                  <a:cubicBezTo>
                    <a:pt x="238" y="205"/>
                    <a:pt x="238" y="205"/>
                    <a:pt x="238" y="205"/>
                  </a:cubicBezTo>
                  <a:cubicBezTo>
                    <a:pt x="238" y="205"/>
                    <a:pt x="237" y="205"/>
                    <a:pt x="237" y="206"/>
                  </a:cubicBezTo>
                  <a:cubicBezTo>
                    <a:pt x="237" y="206"/>
                    <a:pt x="236" y="206"/>
                    <a:pt x="236" y="206"/>
                  </a:cubicBezTo>
                  <a:cubicBezTo>
                    <a:pt x="235" y="206"/>
                    <a:pt x="235" y="206"/>
                    <a:pt x="235" y="206"/>
                  </a:cubicBezTo>
                  <a:cubicBezTo>
                    <a:pt x="235" y="207"/>
                    <a:pt x="235" y="207"/>
                    <a:pt x="234" y="207"/>
                  </a:cubicBezTo>
                  <a:cubicBezTo>
                    <a:pt x="233" y="208"/>
                    <a:pt x="233" y="207"/>
                    <a:pt x="233" y="208"/>
                  </a:cubicBezTo>
                  <a:cubicBezTo>
                    <a:pt x="233" y="208"/>
                    <a:pt x="232" y="208"/>
                    <a:pt x="231" y="208"/>
                  </a:cubicBezTo>
                  <a:cubicBezTo>
                    <a:pt x="231" y="208"/>
                    <a:pt x="229" y="208"/>
                    <a:pt x="229" y="208"/>
                  </a:cubicBezTo>
                  <a:cubicBezTo>
                    <a:pt x="227" y="207"/>
                    <a:pt x="227" y="207"/>
                    <a:pt x="227" y="207"/>
                  </a:cubicBezTo>
                  <a:cubicBezTo>
                    <a:pt x="226" y="208"/>
                    <a:pt x="226" y="208"/>
                    <a:pt x="226" y="208"/>
                  </a:cubicBezTo>
                  <a:cubicBezTo>
                    <a:pt x="226" y="208"/>
                    <a:pt x="226" y="208"/>
                    <a:pt x="225" y="208"/>
                  </a:cubicBezTo>
                  <a:cubicBezTo>
                    <a:pt x="225" y="208"/>
                    <a:pt x="224" y="207"/>
                    <a:pt x="224" y="208"/>
                  </a:cubicBezTo>
                  <a:cubicBezTo>
                    <a:pt x="224" y="208"/>
                    <a:pt x="224" y="208"/>
                    <a:pt x="223" y="210"/>
                  </a:cubicBezTo>
                  <a:cubicBezTo>
                    <a:pt x="222" y="211"/>
                    <a:pt x="222" y="211"/>
                    <a:pt x="221" y="212"/>
                  </a:cubicBezTo>
                  <a:cubicBezTo>
                    <a:pt x="220" y="213"/>
                    <a:pt x="220" y="213"/>
                    <a:pt x="219" y="214"/>
                  </a:cubicBezTo>
                  <a:cubicBezTo>
                    <a:pt x="219" y="214"/>
                    <a:pt x="220" y="215"/>
                    <a:pt x="219" y="215"/>
                  </a:cubicBezTo>
                  <a:cubicBezTo>
                    <a:pt x="218" y="216"/>
                    <a:pt x="217" y="215"/>
                    <a:pt x="216" y="216"/>
                  </a:cubicBezTo>
                  <a:cubicBezTo>
                    <a:pt x="215" y="216"/>
                    <a:pt x="215" y="216"/>
                    <a:pt x="214" y="216"/>
                  </a:cubicBezTo>
                  <a:cubicBezTo>
                    <a:pt x="213" y="216"/>
                    <a:pt x="213" y="215"/>
                    <a:pt x="213" y="215"/>
                  </a:cubicBezTo>
                  <a:cubicBezTo>
                    <a:pt x="213" y="215"/>
                    <a:pt x="211" y="214"/>
                    <a:pt x="211" y="214"/>
                  </a:cubicBezTo>
                  <a:cubicBezTo>
                    <a:pt x="211" y="215"/>
                    <a:pt x="211" y="214"/>
                    <a:pt x="210" y="215"/>
                  </a:cubicBezTo>
                  <a:cubicBezTo>
                    <a:pt x="210" y="216"/>
                    <a:pt x="210" y="217"/>
                    <a:pt x="209" y="217"/>
                  </a:cubicBezTo>
                  <a:cubicBezTo>
                    <a:pt x="209" y="217"/>
                    <a:pt x="208" y="216"/>
                    <a:pt x="208" y="215"/>
                  </a:cubicBezTo>
                  <a:cubicBezTo>
                    <a:pt x="209" y="215"/>
                    <a:pt x="209" y="215"/>
                    <a:pt x="210" y="214"/>
                  </a:cubicBezTo>
                  <a:cubicBezTo>
                    <a:pt x="210" y="213"/>
                    <a:pt x="209" y="213"/>
                    <a:pt x="210" y="212"/>
                  </a:cubicBezTo>
                  <a:cubicBezTo>
                    <a:pt x="211" y="212"/>
                    <a:pt x="212" y="212"/>
                    <a:pt x="212" y="212"/>
                  </a:cubicBezTo>
                  <a:cubicBezTo>
                    <a:pt x="211" y="211"/>
                    <a:pt x="211" y="211"/>
                    <a:pt x="211" y="210"/>
                  </a:cubicBezTo>
                  <a:cubicBezTo>
                    <a:pt x="211" y="209"/>
                    <a:pt x="211" y="208"/>
                    <a:pt x="212" y="208"/>
                  </a:cubicBezTo>
                  <a:cubicBezTo>
                    <a:pt x="213" y="207"/>
                    <a:pt x="214" y="208"/>
                    <a:pt x="214" y="207"/>
                  </a:cubicBezTo>
                  <a:cubicBezTo>
                    <a:pt x="213" y="207"/>
                    <a:pt x="212" y="205"/>
                    <a:pt x="212" y="205"/>
                  </a:cubicBezTo>
                  <a:cubicBezTo>
                    <a:pt x="212" y="205"/>
                    <a:pt x="213" y="205"/>
                    <a:pt x="214" y="204"/>
                  </a:cubicBezTo>
                  <a:cubicBezTo>
                    <a:pt x="214" y="204"/>
                    <a:pt x="215" y="204"/>
                    <a:pt x="215" y="204"/>
                  </a:cubicBezTo>
                  <a:cubicBezTo>
                    <a:pt x="215" y="204"/>
                    <a:pt x="215" y="204"/>
                    <a:pt x="215" y="203"/>
                  </a:cubicBezTo>
                  <a:cubicBezTo>
                    <a:pt x="215" y="202"/>
                    <a:pt x="215" y="203"/>
                    <a:pt x="215" y="202"/>
                  </a:cubicBezTo>
                  <a:cubicBezTo>
                    <a:pt x="216" y="202"/>
                    <a:pt x="217" y="202"/>
                    <a:pt x="218" y="201"/>
                  </a:cubicBezTo>
                  <a:cubicBezTo>
                    <a:pt x="219" y="201"/>
                    <a:pt x="219" y="201"/>
                    <a:pt x="219" y="200"/>
                  </a:cubicBezTo>
                  <a:cubicBezTo>
                    <a:pt x="220" y="200"/>
                    <a:pt x="220" y="200"/>
                    <a:pt x="220" y="200"/>
                  </a:cubicBezTo>
                  <a:cubicBezTo>
                    <a:pt x="220" y="199"/>
                    <a:pt x="220" y="199"/>
                    <a:pt x="220" y="199"/>
                  </a:cubicBezTo>
                  <a:cubicBezTo>
                    <a:pt x="220" y="198"/>
                    <a:pt x="220" y="198"/>
                    <a:pt x="220" y="197"/>
                  </a:cubicBezTo>
                  <a:cubicBezTo>
                    <a:pt x="220" y="197"/>
                    <a:pt x="220" y="198"/>
                    <a:pt x="219" y="197"/>
                  </a:cubicBezTo>
                  <a:cubicBezTo>
                    <a:pt x="219" y="197"/>
                    <a:pt x="219" y="197"/>
                    <a:pt x="219" y="196"/>
                  </a:cubicBezTo>
                  <a:cubicBezTo>
                    <a:pt x="218" y="196"/>
                    <a:pt x="218" y="196"/>
                    <a:pt x="218" y="196"/>
                  </a:cubicBezTo>
                  <a:cubicBezTo>
                    <a:pt x="219" y="195"/>
                    <a:pt x="219" y="195"/>
                    <a:pt x="219" y="195"/>
                  </a:cubicBezTo>
                  <a:cubicBezTo>
                    <a:pt x="218" y="195"/>
                    <a:pt x="217" y="194"/>
                    <a:pt x="218" y="194"/>
                  </a:cubicBezTo>
                  <a:cubicBezTo>
                    <a:pt x="218" y="193"/>
                    <a:pt x="217" y="193"/>
                    <a:pt x="217" y="193"/>
                  </a:cubicBezTo>
                  <a:cubicBezTo>
                    <a:pt x="216" y="192"/>
                    <a:pt x="216" y="192"/>
                    <a:pt x="216" y="192"/>
                  </a:cubicBezTo>
                  <a:cubicBezTo>
                    <a:pt x="216" y="192"/>
                    <a:pt x="216" y="192"/>
                    <a:pt x="216" y="192"/>
                  </a:cubicBezTo>
                  <a:cubicBezTo>
                    <a:pt x="216" y="192"/>
                    <a:pt x="216" y="190"/>
                    <a:pt x="216" y="189"/>
                  </a:cubicBezTo>
                  <a:cubicBezTo>
                    <a:pt x="215" y="189"/>
                    <a:pt x="215" y="188"/>
                    <a:pt x="215" y="188"/>
                  </a:cubicBezTo>
                  <a:cubicBezTo>
                    <a:pt x="215" y="187"/>
                    <a:pt x="214" y="184"/>
                    <a:pt x="214" y="183"/>
                  </a:cubicBezTo>
                  <a:cubicBezTo>
                    <a:pt x="214" y="182"/>
                    <a:pt x="215" y="182"/>
                    <a:pt x="215" y="181"/>
                  </a:cubicBezTo>
                  <a:cubicBezTo>
                    <a:pt x="215" y="181"/>
                    <a:pt x="215" y="180"/>
                    <a:pt x="214" y="180"/>
                  </a:cubicBezTo>
                  <a:cubicBezTo>
                    <a:pt x="214" y="180"/>
                    <a:pt x="214" y="179"/>
                    <a:pt x="213" y="179"/>
                  </a:cubicBezTo>
                  <a:cubicBezTo>
                    <a:pt x="212" y="179"/>
                    <a:pt x="210" y="178"/>
                    <a:pt x="210" y="178"/>
                  </a:cubicBezTo>
                  <a:cubicBezTo>
                    <a:pt x="210" y="178"/>
                    <a:pt x="209" y="178"/>
                    <a:pt x="208" y="178"/>
                  </a:cubicBezTo>
                  <a:cubicBezTo>
                    <a:pt x="208" y="178"/>
                    <a:pt x="207" y="177"/>
                    <a:pt x="207" y="177"/>
                  </a:cubicBezTo>
                  <a:cubicBezTo>
                    <a:pt x="208" y="176"/>
                    <a:pt x="208" y="176"/>
                    <a:pt x="208" y="175"/>
                  </a:cubicBezTo>
                  <a:cubicBezTo>
                    <a:pt x="208" y="174"/>
                    <a:pt x="208" y="174"/>
                    <a:pt x="208" y="174"/>
                  </a:cubicBezTo>
                  <a:cubicBezTo>
                    <a:pt x="208" y="173"/>
                    <a:pt x="207" y="173"/>
                    <a:pt x="207" y="173"/>
                  </a:cubicBezTo>
                  <a:cubicBezTo>
                    <a:pt x="208" y="173"/>
                    <a:pt x="208" y="172"/>
                    <a:pt x="209" y="172"/>
                  </a:cubicBezTo>
                  <a:cubicBezTo>
                    <a:pt x="209" y="173"/>
                    <a:pt x="209" y="173"/>
                    <a:pt x="210" y="172"/>
                  </a:cubicBezTo>
                  <a:cubicBezTo>
                    <a:pt x="211" y="172"/>
                    <a:pt x="211" y="172"/>
                    <a:pt x="211" y="172"/>
                  </a:cubicBezTo>
                  <a:cubicBezTo>
                    <a:pt x="211" y="172"/>
                    <a:pt x="211" y="171"/>
                    <a:pt x="211" y="171"/>
                  </a:cubicBezTo>
                  <a:cubicBezTo>
                    <a:pt x="210" y="171"/>
                    <a:pt x="210" y="171"/>
                    <a:pt x="210" y="170"/>
                  </a:cubicBezTo>
                  <a:cubicBezTo>
                    <a:pt x="211" y="169"/>
                    <a:pt x="211" y="169"/>
                    <a:pt x="211" y="169"/>
                  </a:cubicBezTo>
                  <a:cubicBezTo>
                    <a:pt x="211" y="168"/>
                    <a:pt x="211" y="168"/>
                    <a:pt x="211" y="168"/>
                  </a:cubicBezTo>
                  <a:cubicBezTo>
                    <a:pt x="211" y="168"/>
                    <a:pt x="210" y="167"/>
                    <a:pt x="209" y="166"/>
                  </a:cubicBezTo>
                  <a:cubicBezTo>
                    <a:pt x="209" y="166"/>
                    <a:pt x="209" y="166"/>
                    <a:pt x="208" y="165"/>
                  </a:cubicBezTo>
                  <a:cubicBezTo>
                    <a:pt x="208" y="165"/>
                    <a:pt x="209" y="165"/>
                    <a:pt x="208" y="165"/>
                  </a:cubicBezTo>
                  <a:cubicBezTo>
                    <a:pt x="208" y="164"/>
                    <a:pt x="207" y="164"/>
                    <a:pt x="207" y="164"/>
                  </a:cubicBezTo>
                  <a:cubicBezTo>
                    <a:pt x="207" y="164"/>
                    <a:pt x="207" y="163"/>
                    <a:pt x="207" y="163"/>
                  </a:cubicBezTo>
                  <a:cubicBezTo>
                    <a:pt x="206" y="163"/>
                    <a:pt x="206" y="163"/>
                    <a:pt x="206" y="163"/>
                  </a:cubicBezTo>
                  <a:cubicBezTo>
                    <a:pt x="205" y="163"/>
                    <a:pt x="206" y="163"/>
                    <a:pt x="205" y="163"/>
                  </a:cubicBezTo>
                  <a:cubicBezTo>
                    <a:pt x="205" y="163"/>
                    <a:pt x="204" y="163"/>
                    <a:pt x="204" y="163"/>
                  </a:cubicBezTo>
                  <a:cubicBezTo>
                    <a:pt x="204" y="163"/>
                    <a:pt x="204" y="163"/>
                    <a:pt x="204" y="163"/>
                  </a:cubicBezTo>
                  <a:cubicBezTo>
                    <a:pt x="204" y="164"/>
                    <a:pt x="203" y="164"/>
                    <a:pt x="203" y="163"/>
                  </a:cubicBezTo>
                  <a:cubicBezTo>
                    <a:pt x="203" y="163"/>
                    <a:pt x="203" y="163"/>
                    <a:pt x="203" y="162"/>
                  </a:cubicBezTo>
                  <a:cubicBezTo>
                    <a:pt x="203" y="162"/>
                    <a:pt x="204" y="161"/>
                    <a:pt x="203" y="161"/>
                  </a:cubicBezTo>
                  <a:cubicBezTo>
                    <a:pt x="203" y="161"/>
                    <a:pt x="202" y="161"/>
                    <a:pt x="202" y="160"/>
                  </a:cubicBezTo>
                  <a:cubicBezTo>
                    <a:pt x="201" y="160"/>
                    <a:pt x="201" y="160"/>
                    <a:pt x="201" y="159"/>
                  </a:cubicBezTo>
                  <a:cubicBezTo>
                    <a:pt x="202" y="159"/>
                    <a:pt x="202" y="159"/>
                    <a:pt x="202" y="158"/>
                  </a:cubicBezTo>
                  <a:cubicBezTo>
                    <a:pt x="202" y="158"/>
                    <a:pt x="201" y="158"/>
                    <a:pt x="202" y="157"/>
                  </a:cubicBezTo>
                  <a:cubicBezTo>
                    <a:pt x="202" y="157"/>
                    <a:pt x="203" y="157"/>
                    <a:pt x="203" y="157"/>
                  </a:cubicBezTo>
                  <a:cubicBezTo>
                    <a:pt x="203" y="157"/>
                    <a:pt x="203" y="156"/>
                    <a:pt x="202" y="156"/>
                  </a:cubicBezTo>
                  <a:cubicBezTo>
                    <a:pt x="201" y="156"/>
                    <a:pt x="201" y="156"/>
                    <a:pt x="201" y="156"/>
                  </a:cubicBezTo>
                  <a:cubicBezTo>
                    <a:pt x="201" y="154"/>
                    <a:pt x="201" y="154"/>
                    <a:pt x="201" y="154"/>
                  </a:cubicBezTo>
                  <a:cubicBezTo>
                    <a:pt x="201" y="154"/>
                    <a:pt x="200" y="153"/>
                    <a:pt x="200" y="153"/>
                  </a:cubicBezTo>
                  <a:cubicBezTo>
                    <a:pt x="199" y="153"/>
                    <a:pt x="199" y="152"/>
                    <a:pt x="199" y="152"/>
                  </a:cubicBezTo>
                  <a:cubicBezTo>
                    <a:pt x="199" y="152"/>
                    <a:pt x="199" y="152"/>
                    <a:pt x="199" y="152"/>
                  </a:cubicBezTo>
                  <a:cubicBezTo>
                    <a:pt x="199" y="151"/>
                    <a:pt x="199" y="151"/>
                    <a:pt x="199" y="151"/>
                  </a:cubicBezTo>
                  <a:cubicBezTo>
                    <a:pt x="199" y="150"/>
                    <a:pt x="199" y="150"/>
                    <a:pt x="198" y="150"/>
                  </a:cubicBezTo>
                  <a:cubicBezTo>
                    <a:pt x="198" y="150"/>
                    <a:pt x="197" y="150"/>
                    <a:pt x="196" y="150"/>
                  </a:cubicBezTo>
                  <a:cubicBezTo>
                    <a:pt x="196" y="149"/>
                    <a:pt x="196" y="149"/>
                    <a:pt x="196" y="148"/>
                  </a:cubicBezTo>
                  <a:cubicBezTo>
                    <a:pt x="195" y="147"/>
                    <a:pt x="195" y="147"/>
                    <a:pt x="195" y="146"/>
                  </a:cubicBezTo>
                  <a:cubicBezTo>
                    <a:pt x="195" y="146"/>
                    <a:pt x="195" y="145"/>
                    <a:pt x="194" y="145"/>
                  </a:cubicBezTo>
                  <a:cubicBezTo>
                    <a:pt x="194" y="145"/>
                    <a:pt x="194" y="145"/>
                    <a:pt x="193" y="144"/>
                  </a:cubicBezTo>
                  <a:cubicBezTo>
                    <a:pt x="193" y="144"/>
                    <a:pt x="192" y="142"/>
                    <a:pt x="192" y="142"/>
                  </a:cubicBezTo>
                  <a:cubicBezTo>
                    <a:pt x="192" y="142"/>
                    <a:pt x="192" y="142"/>
                    <a:pt x="192" y="142"/>
                  </a:cubicBezTo>
                  <a:cubicBezTo>
                    <a:pt x="191" y="141"/>
                    <a:pt x="191" y="141"/>
                    <a:pt x="191" y="141"/>
                  </a:cubicBezTo>
                  <a:cubicBezTo>
                    <a:pt x="190" y="140"/>
                    <a:pt x="190" y="140"/>
                    <a:pt x="190" y="140"/>
                  </a:cubicBezTo>
                  <a:cubicBezTo>
                    <a:pt x="190" y="140"/>
                    <a:pt x="191" y="139"/>
                    <a:pt x="190" y="139"/>
                  </a:cubicBezTo>
                  <a:cubicBezTo>
                    <a:pt x="189" y="140"/>
                    <a:pt x="189" y="140"/>
                    <a:pt x="189" y="140"/>
                  </a:cubicBezTo>
                  <a:cubicBezTo>
                    <a:pt x="188" y="140"/>
                    <a:pt x="188" y="139"/>
                    <a:pt x="187" y="139"/>
                  </a:cubicBezTo>
                  <a:cubicBezTo>
                    <a:pt x="187" y="140"/>
                    <a:pt x="186" y="139"/>
                    <a:pt x="186" y="139"/>
                  </a:cubicBezTo>
                  <a:cubicBezTo>
                    <a:pt x="186" y="139"/>
                    <a:pt x="186" y="136"/>
                    <a:pt x="186" y="136"/>
                  </a:cubicBezTo>
                  <a:cubicBezTo>
                    <a:pt x="186" y="135"/>
                    <a:pt x="185" y="134"/>
                    <a:pt x="185" y="134"/>
                  </a:cubicBezTo>
                  <a:cubicBezTo>
                    <a:pt x="184" y="134"/>
                    <a:pt x="184" y="134"/>
                    <a:pt x="184" y="133"/>
                  </a:cubicBezTo>
                  <a:cubicBezTo>
                    <a:pt x="184" y="133"/>
                    <a:pt x="184" y="132"/>
                    <a:pt x="184" y="132"/>
                  </a:cubicBezTo>
                  <a:cubicBezTo>
                    <a:pt x="150" y="133"/>
                    <a:pt x="150" y="133"/>
                    <a:pt x="150" y="133"/>
                  </a:cubicBezTo>
                  <a:cubicBezTo>
                    <a:pt x="150" y="136"/>
                    <a:pt x="150" y="136"/>
                    <a:pt x="150" y="136"/>
                  </a:cubicBezTo>
                  <a:cubicBezTo>
                    <a:pt x="139" y="139"/>
                    <a:pt x="139" y="139"/>
                    <a:pt x="139" y="139"/>
                  </a:cubicBezTo>
                  <a:cubicBezTo>
                    <a:pt x="135" y="138"/>
                    <a:pt x="135" y="138"/>
                    <a:pt x="135" y="138"/>
                  </a:cubicBezTo>
                  <a:cubicBezTo>
                    <a:pt x="134" y="136"/>
                    <a:pt x="134" y="136"/>
                    <a:pt x="134" y="136"/>
                  </a:cubicBezTo>
                  <a:cubicBezTo>
                    <a:pt x="129" y="138"/>
                    <a:pt x="129" y="138"/>
                    <a:pt x="129" y="138"/>
                  </a:cubicBezTo>
                  <a:cubicBezTo>
                    <a:pt x="128" y="138"/>
                    <a:pt x="128" y="138"/>
                    <a:pt x="128" y="138"/>
                  </a:cubicBezTo>
                  <a:cubicBezTo>
                    <a:pt x="124" y="139"/>
                    <a:pt x="124" y="139"/>
                    <a:pt x="124" y="139"/>
                  </a:cubicBezTo>
                  <a:cubicBezTo>
                    <a:pt x="123" y="139"/>
                    <a:pt x="123" y="139"/>
                    <a:pt x="123" y="139"/>
                  </a:cubicBezTo>
                  <a:cubicBezTo>
                    <a:pt x="121" y="140"/>
                    <a:pt x="121" y="140"/>
                    <a:pt x="121" y="140"/>
                  </a:cubicBezTo>
                  <a:cubicBezTo>
                    <a:pt x="121" y="141"/>
                    <a:pt x="121" y="141"/>
                    <a:pt x="121" y="141"/>
                  </a:cubicBezTo>
                  <a:cubicBezTo>
                    <a:pt x="121" y="141"/>
                    <a:pt x="121" y="141"/>
                    <a:pt x="121" y="141"/>
                  </a:cubicBezTo>
                  <a:cubicBezTo>
                    <a:pt x="121" y="142"/>
                    <a:pt x="122" y="142"/>
                    <a:pt x="121" y="142"/>
                  </a:cubicBezTo>
                  <a:cubicBezTo>
                    <a:pt x="121" y="143"/>
                    <a:pt x="120" y="143"/>
                    <a:pt x="120" y="143"/>
                  </a:cubicBezTo>
                  <a:cubicBezTo>
                    <a:pt x="120" y="145"/>
                    <a:pt x="120" y="145"/>
                    <a:pt x="120" y="145"/>
                  </a:cubicBezTo>
                  <a:cubicBezTo>
                    <a:pt x="120" y="145"/>
                    <a:pt x="121" y="146"/>
                    <a:pt x="121" y="146"/>
                  </a:cubicBezTo>
                  <a:cubicBezTo>
                    <a:pt x="120" y="146"/>
                    <a:pt x="120" y="146"/>
                    <a:pt x="120" y="146"/>
                  </a:cubicBezTo>
                  <a:cubicBezTo>
                    <a:pt x="120" y="146"/>
                    <a:pt x="120" y="146"/>
                    <a:pt x="120" y="146"/>
                  </a:cubicBezTo>
                  <a:cubicBezTo>
                    <a:pt x="120" y="146"/>
                    <a:pt x="120" y="147"/>
                    <a:pt x="120" y="147"/>
                  </a:cubicBezTo>
                  <a:cubicBezTo>
                    <a:pt x="119" y="147"/>
                    <a:pt x="118" y="146"/>
                    <a:pt x="118" y="147"/>
                  </a:cubicBezTo>
                  <a:cubicBezTo>
                    <a:pt x="117" y="148"/>
                    <a:pt x="117" y="147"/>
                    <a:pt x="117" y="148"/>
                  </a:cubicBezTo>
                  <a:cubicBezTo>
                    <a:pt x="116" y="149"/>
                    <a:pt x="117" y="149"/>
                    <a:pt x="117" y="149"/>
                  </a:cubicBezTo>
                  <a:cubicBezTo>
                    <a:pt x="117" y="149"/>
                    <a:pt x="117" y="149"/>
                    <a:pt x="117" y="150"/>
                  </a:cubicBezTo>
                  <a:cubicBezTo>
                    <a:pt x="116" y="150"/>
                    <a:pt x="116" y="150"/>
                    <a:pt x="116" y="150"/>
                  </a:cubicBezTo>
                  <a:cubicBezTo>
                    <a:pt x="116" y="151"/>
                    <a:pt x="117" y="151"/>
                    <a:pt x="116" y="152"/>
                  </a:cubicBezTo>
                  <a:cubicBezTo>
                    <a:pt x="116" y="152"/>
                    <a:pt x="116" y="152"/>
                    <a:pt x="116" y="152"/>
                  </a:cubicBezTo>
                  <a:cubicBezTo>
                    <a:pt x="115" y="152"/>
                    <a:pt x="115" y="152"/>
                    <a:pt x="115" y="153"/>
                  </a:cubicBezTo>
                  <a:cubicBezTo>
                    <a:pt x="115" y="154"/>
                    <a:pt x="115" y="154"/>
                    <a:pt x="115" y="154"/>
                  </a:cubicBezTo>
                  <a:cubicBezTo>
                    <a:pt x="114" y="155"/>
                    <a:pt x="115" y="155"/>
                    <a:pt x="114" y="155"/>
                  </a:cubicBezTo>
                  <a:cubicBezTo>
                    <a:pt x="114" y="156"/>
                    <a:pt x="113" y="156"/>
                    <a:pt x="113" y="156"/>
                  </a:cubicBezTo>
                  <a:cubicBezTo>
                    <a:pt x="113" y="157"/>
                    <a:pt x="114" y="157"/>
                    <a:pt x="113" y="157"/>
                  </a:cubicBezTo>
                  <a:cubicBezTo>
                    <a:pt x="113" y="158"/>
                    <a:pt x="113" y="158"/>
                    <a:pt x="113" y="158"/>
                  </a:cubicBezTo>
                  <a:cubicBezTo>
                    <a:pt x="112" y="158"/>
                    <a:pt x="112" y="158"/>
                    <a:pt x="112" y="159"/>
                  </a:cubicBezTo>
                  <a:cubicBezTo>
                    <a:pt x="112" y="159"/>
                    <a:pt x="112" y="159"/>
                    <a:pt x="112" y="160"/>
                  </a:cubicBezTo>
                  <a:cubicBezTo>
                    <a:pt x="112" y="161"/>
                    <a:pt x="112" y="162"/>
                    <a:pt x="112" y="162"/>
                  </a:cubicBezTo>
                  <a:cubicBezTo>
                    <a:pt x="112" y="162"/>
                    <a:pt x="112" y="162"/>
                    <a:pt x="111" y="162"/>
                  </a:cubicBezTo>
                  <a:cubicBezTo>
                    <a:pt x="111" y="162"/>
                    <a:pt x="111" y="161"/>
                    <a:pt x="111" y="162"/>
                  </a:cubicBezTo>
                  <a:cubicBezTo>
                    <a:pt x="110" y="163"/>
                    <a:pt x="111" y="163"/>
                    <a:pt x="110" y="163"/>
                  </a:cubicBezTo>
                  <a:cubicBezTo>
                    <a:pt x="109" y="163"/>
                    <a:pt x="110" y="162"/>
                    <a:pt x="109" y="163"/>
                  </a:cubicBezTo>
                  <a:cubicBezTo>
                    <a:pt x="109" y="163"/>
                    <a:pt x="109" y="162"/>
                    <a:pt x="108" y="163"/>
                  </a:cubicBezTo>
                  <a:cubicBezTo>
                    <a:pt x="108" y="164"/>
                    <a:pt x="108" y="164"/>
                    <a:pt x="108" y="164"/>
                  </a:cubicBezTo>
                  <a:cubicBezTo>
                    <a:pt x="108" y="165"/>
                    <a:pt x="109" y="165"/>
                    <a:pt x="108" y="165"/>
                  </a:cubicBezTo>
                  <a:cubicBezTo>
                    <a:pt x="108" y="165"/>
                    <a:pt x="107" y="165"/>
                    <a:pt x="107" y="165"/>
                  </a:cubicBezTo>
                  <a:cubicBezTo>
                    <a:pt x="107" y="166"/>
                    <a:pt x="107" y="167"/>
                    <a:pt x="107" y="167"/>
                  </a:cubicBezTo>
                  <a:cubicBezTo>
                    <a:pt x="107" y="167"/>
                    <a:pt x="106" y="168"/>
                    <a:pt x="105" y="168"/>
                  </a:cubicBezTo>
                  <a:cubicBezTo>
                    <a:pt x="105" y="168"/>
                    <a:pt x="105" y="168"/>
                    <a:pt x="105" y="168"/>
                  </a:cubicBezTo>
                  <a:cubicBezTo>
                    <a:pt x="105" y="168"/>
                    <a:pt x="104" y="167"/>
                    <a:pt x="104" y="168"/>
                  </a:cubicBezTo>
                  <a:cubicBezTo>
                    <a:pt x="104" y="168"/>
                    <a:pt x="104" y="168"/>
                    <a:pt x="103" y="168"/>
                  </a:cubicBezTo>
                  <a:cubicBezTo>
                    <a:pt x="103" y="168"/>
                    <a:pt x="103" y="167"/>
                    <a:pt x="102" y="168"/>
                  </a:cubicBezTo>
                  <a:cubicBezTo>
                    <a:pt x="102" y="168"/>
                    <a:pt x="102" y="168"/>
                    <a:pt x="101" y="168"/>
                  </a:cubicBezTo>
                  <a:cubicBezTo>
                    <a:pt x="100" y="169"/>
                    <a:pt x="100" y="169"/>
                    <a:pt x="100" y="169"/>
                  </a:cubicBezTo>
                  <a:cubicBezTo>
                    <a:pt x="99" y="168"/>
                    <a:pt x="100" y="168"/>
                    <a:pt x="99" y="168"/>
                  </a:cubicBezTo>
                  <a:cubicBezTo>
                    <a:pt x="99" y="168"/>
                    <a:pt x="98" y="168"/>
                    <a:pt x="98" y="169"/>
                  </a:cubicBezTo>
                  <a:cubicBezTo>
                    <a:pt x="98" y="170"/>
                    <a:pt x="99" y="170"/>
                    <a:pt x="98" y="171"/>
                  </a:cubicBezTo>
                  <a:cubicBezTo>
                    <a:pt x="98" y="171"/>
                    <a:pt x="97" y="171"/>
                    <a:pt x="98" y="171"/>
                  </a:cubicBezTo>
                  <a:cubicBezTo>
                    <a:pt x="98" y="172"/>
                    <a:pt x="98" y="172"/>
                    <a:pt x="98" y="172"/>
                  </a:cubicBezTo>
                  <a:cubicBezTo>
                    <a:pt x="99" y="173"/>
                    <a:pt x="99" y="173"/>
                    <a:pt x="99" y="174"/>
                  </a:cubicBezTo>
                  <a:cubicBezTo>
                    <a:pt x="98" y="174"/>
                    <a:pt x="97" y="174"/>
                    <a:pt x="97" y="175"/>
                  </a:cubicBezTo>
                  <a:cubicBezTo>
                    <a:pt x="97" y="175"/>
                    <a:pt x="96" y="175"/>
                    <a:pt x="96" y="176"/>
                  </a:cubicBezTo>
                  <a:cubicBezTo>
                    <a:pt x="96" y="177"/>
                    <a:pt x="96" y="177"/>
                    <a:pt x="96" y="177"/>
                  </a:cubicBezTo>
                  <a:cubicBezTo>
                    <a:pt x="96" y="177"/>
                    <a:pt x="96" y="177"/>
                    <a:pt x="95" y="177"/>
                  </a:cubicBezTo>
                  <a:cubicBezTo>
                    <a:pt x="94" y="177"/>
                    <a:pt x="94" y="177"/>
                    <a:pt x="94" y="178"/>
                  </a:cubicBezTo>
                  <a:cubicBezTo>
                    <a:pt x="94" y="178"/>
                    <a:pt x="93" y="178"/>
                    <a:pt x="93" y="178"/>
                  </a:cubicBezTo>
                  <a:cubicBezTo>
                    <a:pt x="93" y="178"/>
                    <a:pt x="93" y="178"/>
                    <a:pt x="92" y="179"/>
                  </a:cubicBezTo>
                  <a:cubicBezTo>
                    <a:pt x="92" y="180"/>
                    <a:pt x="93" y="180"/>
                    <a:pt x="92" y="180"/>
                  </a:cubicBezTo>
                  <a:cubicBezTo>
                    <a:pt x="91" y="180"/>
                    <a:pt x="91" y="179"/>
                    <a:pt x="91" y="179"/>
                  </a:cubicBezTo>
                  <a:cubicBezTo>
                    <a:pt x="90" y="179"/>
                    <a:pt x="90" y="180"/>
                    <a:pt x="90" y="179"/>
                  </a:cubicBezTo>
                  <a:cubicBezTo>
                    <a:pt x="89" y="178"/>
                    <a:pt x="89" y="178"/>
                    <a:pt x="88" y="178"/>
                  </a:cubicBezTo>
                  <a:cubicBezTo>
                    <a:pt x="88" y="178"/>
                    <a:pt x="87" y="178"/>
                    <a:pt x="87" y="178"/>
                  </a:cubicBezTo>
                  <a:cubicBezTo>
                    <a:pt x="87" y="178"/>
                    <a:pt x="86" y="178"/>
                    <a:pt x="86" y="178"/>
                  </a:cubicBezTo>
                  <a:cubicBezTo>
                    <a:pt x="85" y="178"/>
                    <a:pt x="86" y="178"/>
                    <a:pt x="85" y="178"/>
                  </a:cubicBezTo>
                  <a:cubicBezTo>
                    <a:pt x="84" y="179"/>
                    <a:pt x="85" y="178"/>
                    <a:pt x="84" y="179"/>
                  </a:cubicBezTo>
                  <a:cubicBezTo>
                    <a:pt x="83" y="179"/>
                    <a:pt x="82" y="180"/>
                    <a:pt x="82" y="180"/>
                  </a:cubicBezTo>
                  <a:cubicBezTo>
                    <a:pt x="81" y="180"/>
                    <a:pt x="81" y="180"/>
                    <a:pt x="81" y="180"/>
                  </a:cubicBezTo>
                  <a:cubicBezTo>
                    <a:pt x="81" y="179"/>
                    <a:pt x="81" y="179"/>
                    <a:pt x="81" y="179"/>
                  </a:cubicBezTo>
                  <a:cubicBezTo>
                    <a:pt x="81" y="179"/>
                    <a:pt x="81" y="179"/>
                    <a:pt x="81" y="179"/>
                  </a:cubicBezTo>
                  <a:cubicBezTo>
                    <a:pt x="81" y="178"/>
                    <a:pt x="82" y="178"/>
                    <a:pt x="82" y="178"/>
                  </a:cubicBezTo>
                  <a:cubicBezTo>
                    <a:pt x="82" y="178"/>
                    <a:pt x="82" y="178"/>
                    <a:pt x="82" y="177"/>
                  </a:cubicBezTo>
                  <a:cubicBezTo>
                    <a:pt x="82" y="177"/>
                    <a:pt x="82" y="177"/>
                    <a:pt x="83" y="177"/>
                  </a:cubicBezTo>
                  <a:cubicBezTo>
                    <a:pt x="83" y="176"/>
                    <a:pt x="84" y="176"/>
                    <a:pt x="84" y="175"/>
                  </a:cubicBezTo>
                  <a:cubicBezTo>
                    <a:pt x="84" y="175"/>
                    <a:pt x="84" y="175"/>
                    <a:pt x="84" y="174"/>
                  </a:cubicBezTo>
                  <a:cubicBezTo>
                    <a:pt x="84" y="174"/>
                    <a:pt x="84" y="174"/>
                    <a:pt x="84" y="174"/>
                  </a:cubicBezTo>
                  <a:cubicBezTo>
                    <a:pt x="84" y="173"/>
                    <a:pt x="84" y="172"/>
                    <a:pt x="83" y="173"/>
                  </a:cubicBezTo>
                  <a:cubicBezTo>
                    <a:pt x="83" y="173"/>
                    <a:pt x="83" y="174"/>
                    <a:pt x="83" y="174"/>
                  </a:cubicBezTo>
                  <a:cubicBezTo>
                    <a:pt x="83" y="174"/>
                    <a:pt x="83" y="175"/>
                    <a:pt x="82" y="175"/>
                  </a:cubicBezTo>
                  <a:cubicBezTo>
                    <a:pt x="81" y="174"/>
                    <a:pt x="82" y="174"/>
                    <a:pt x="81" y="174"/>
                  </a:cubicBezTo>
                  <a:cubicBezTo>
                    <a:pt x="81" y="174"/>
                    <a:pt x="80" y="174"/>
                    <a:pt x="81" y="173"/>
                  </a:cubicBezTo>
                  <a:cubicBezTo>
                    <a:pt x="81" y="172"/>
                    <a:pt x="81" y="173"/>
                    <a:pt x="81" y="172"/>
                  </a:cubicBezTo>
                  <a:cubicBezTo>
                    <a:pt x="81" y="171"/>
                    <a:pt x="81" y="171"/>
                    <a:pt x="81" y="170"/>
                  </a:cubicBezTo>
                  <a:cubicBezTo>
                    <a:pt x="81" y="170"/>
                    <a:pt x="81" y="170"/>
                    <a:pt x="81" y="169"/>
                  </a:cubicBezTo>
                  <a:cubicBezTo>
                    <a:pt x="81" y="169"/>
                    <a:pt x="80" y="168"/>
                    <a:pt x="80" y="168"/>
                  </a:cubicBezTo>
                  <a:cubicBezTo>
                    <a:pt x="80" y="168"/>
                    <a:pt x="80" y="168"/>
                    <a:pt x="79" y="168"/>
                  </a:cubicBezTo>
                  <a:cubicBezTo>
                    <a:pt x="79" y="168"/>
                    <a:pt x="77" y="168"/>
                    <a:pt x="77" y="168"/>
                  </a:cubicBezTo>
                  <a:cubicBezTo>
                    <a:pt x="77" y="168"/>
                    <a:pt x="77" y="169"/>
                    <a:pt x="76" y="169"/>
                  </a:cubicBezTo>
                  <a:cubicBezTo>
                    <a:pt x="76" y="169"/>
                    <a:pt x="75" y="170"/>
                    <a:pt x="75" y="169"/>
                  </a:cubicBezTo>
                  <a:cubicBezTo>
                    <a:pt x="75" y="169"/>
                    <a:pt x="75" y="168"/>
                    <a:pt x="76" y="168"/>
                  </a:cubicBezTo>
                  <a:cubicBezTo>
                    <a:pt x="76" y="168"/>
                    <a:pt x="77" y="168"/>
                    <a:pt x="77" y="168"/>
                  </a:cubicBezTo>
                  <a:cubicBezTo>
                    <a:pt x="77" y="168"/>
                    <a:pt x="76" y="167"/>
                    <a:pt x="76" y="166"/>
                  </a:cubicBezTo>
                  <a:cubicBezTo>
                    <a:pt x="76" y="165"/>
                    <a:pt x="76" y="165"/>
                    <a:pt x="76" y="164"/>
                  </a:cubicBezTo>
                  <a:cubicBezTo>
                    <a:pt x="76" y="164"/>
                    <a:pt x="76" y="163"/>
                    <a:pt x="75" y="163"/>
                  </a:cubicBezTo>
                  <a:cubicBezTo>
                    <a:pt x="75" y="163"/>
                    <a:pt x="74" y="163"/>
                    <a:pt x="74" y="162"/>
                  </a:cubicBezTo>
                  <a:cubicBezTo>
                    <a:pt x="73" y="162"/>
                    <a:pt x="73" y="162"/>
                    <a:pt x="72" y="161"/>
                  </a:cubicBezTo>
                  <a:cubicBezTo>
                    <a:pt x="72" y="161"/>
                    <a:pt x="72" y="161"/>
                    <a:pt x="72" y="161"/>
                  </a:cubicBezTo>
                  <a:cubicBezTo>
                    <a:pt x="72" y="160"/>
                    <a:pt x="72" y="160"/>
                    <a:pt x="72" y="160"/>
                  </a:cubicBezTo>
                  <a:cubicBezTo>
                    <a:pt x="71" y="159"/>
                    <a:pt x="71" y="159"/>
                    <a:pt x="71" y="159"/>
                  </a:cubicBezTo>
                  <a:cubicBezTo>
                    <a:pt x="71" y="159"/>
                    <a:pt x="71" y="159"/>
                    <a:pt x="71" y="159"/>
                  </a:cubicBezTo>
                  <a:cubicBezTo>
                    <a:pt x="70" y="158"/>
                    <a:pt x="70" y="158"/>
                    <a:pt x="70" y="157"/>
                  </a:cubicBezTo>
                  <a:cubicBezTo>
                    <a:pt x="69" y="157"/>
                    <a:pt x="70" y="157"/>
                    <a:pt x="69" y="156"/>
                  </a:cubicBezTo>
                  <a:cubicBezTo>
                    <a:pt x="68" y="156"/>
                    <a:pt x="68" y="155"/>
                    <a:pt x="68" y="155"/>
                  </a:cubicBezTo>
                  <a:cubicBezTo>
                    <a:pt x="68" y="155"/>
                    <a:pt x="67" y="154"/>
                    <a:pt x="67" y="154"/>
                  </a:cubicBezTo>
                  <a:cubicBezTo>
                    <a:pt x="66" y="154"/>
                    <a:pt x="66" y="154"/>
                    <a:pt x="66" y="154"/>
                  </a:cubicBezTo>
                  <a:cubicBezTo>
                    <a:pt x="66" y="154"/>
                    <a:pt x="66" y="155"/>
                    <a:pt x="65" y="155"/>
                  </a:cubicBezTo>
                  <a:cubicBezTo>
                    <a:pt x="65" y="155"/>
                    <a:pt x="65" y="155"/>
                    <a:pt x="65" y="156"/>
                  </a:cubicBezTo>
                  <a:cubicBezTo>
                    <a:pt x="64" y="156"/>
                    <a:pt x="64" y="156"/>
                    <a:pt x="63" y="156"/>
                  </a:cubicBezTo>
                  <a:cubicBezTo>
                    <a:pt x="63" y="157"/>
                    <a:pt x="63" y="157"/>
                    <a:pt x="63" y="157"/>
                  </a:cubicBezTo>
                  <a:cubicBezTo>
                    <a:pt x="62" y="157"/>
                    <a:pt x="61" y="157"/>
                    <a:pt x="61" y="157"/>
                  </a:cubicBezTo>
                  <a:cubicBezTo>
                    <a:pt x="61" y="157"/>
                    <a:pt x="61" y="157"/>
                    <a:pt x="61" y="157"/>
                  </a:cubicBezTo>
                  <a:cubicBezTo>
                    <a:pt x="61" y="156"/>
                    <a:pt x="61" y="156"/>
                    <a:pt x="62" y="156"/>
                  </a:cubicBezTo>
                  <a:cubicBezTo>
                    <a:pt x="62" y="155"/>
                    <a:pt x="63" y="155"/>
                    <a:pt x="63" y="155"/>
                  </a:cubicBezTo>
                  <a:cubicBezTo>
                    <a:pt x="63" y="154"/>
                    <a:pt x="64" y="154"/>
                    <a:pt x="64" y="153"/>
                  </a:cubicBezTo>
                  <a:cubicBezTo>
                    <a:pt x="64" y="153"/>
                    <a:pt x="65" y="153"/>
                    <a:pt x="65" y="153"/>
                  </a:cubicBezTo>
                  <a:cubicBezTo>
                    <a:pt x="65" y="153"/>
                    <a:pt x="64" y="153"/>
                    <a:pt x="64" y="152"/>
                  </a:cubicBezTo>
                  <a:cubicBezTo>
                    <a:pt x="65" y="151"/>
                    <a:pt x="65" y="151"/>
                    <a:pt x="65" y="151"/>
                  </a:cubicBezTo>
                  <a:cubicBezTo>
                    <a:pt x="66" y="151"/>
                    <a:pt x="66" y="151"/>
                    <a:pt x="66" y="150"/>
                  </a:cubicBezTo>
                  <a:cubicBezTo>
                    <a:pt x="66" y="149"/>
                    <a:pt x="66" y="150"/>
                    <a:pt x="66" y="149"/>
                  </a:cubicBezTo>
                  <a:cubicBezTo>
                    <a:pt x="66" y="148"/>
                    <a:pt x="65" y="148"/>
                    <a:pt x="66" y="147"/>
                  </a:cubicBezTo>
                  <a:cubicBezTo>
                    <a:pt x="66" y="147"/>
                    <a:pt x="66" y="147"/>
                    <a:pt x="66" y="146"/>
                  </a:cubicBezTo>
                  <a:cubicBezTo>
                    <a:pt x="67" y="146"/>
                    <a:pt x="67" y="145"/>
                    <a:pt x="67" y="145"/>
                  </a:cubicBezTo>
                  <a:cubicBezTo>
                    <a:pt x="67" y="145"/>
                    <a:pt x="67" y="145"/>
                    <a:pt x="67" y="145"/>
                  </a:cubicBezTo>
                  <a:cubicBezTo>
                    <a:pt x="67" y="144"/>
                    <a:pt x="67" y="145"/>
                    <a:pt x="66" y="144"/>
                  </a:cubicBezTo>
                  <a:cubicBezTo>
                    <a:pt x="66" y="144"/>
                    <a:pt x="67" y="145"/>
                    <a:pt x="66" y="143"/>
                  </a:cubicBezTo>
                  <a:cubicBezTo>
                    <a:pt x="65" y="141"/>
                    <a:pt x="65" y="141"/>
                    <a:pt x="65" y="141"/>
                  </a:cubicBezTo>
                  <a:cubicBezTo>
                    <a:pt x="65" y="141"/>
                    <a:pt x="64" y="141"/>
                    <a:pt x="65" y="142"/>
                  </a:cubicBezTo>
                  <a:cubicBezTo>
                    <a:pt x="65" y="143"/>
                    <a:pt x="65" y="143"/>
                    <a:pt x="65" y="143"/>
                  </a:cubicBezTo>
                  <a:cubicBezTo>
                    <a:pt x="65" y="144"/>
                    <a:pt x="65" y="144"/>
                    <a:pt x="65" y="145"/>
                  </a:cubicBezTo>
                  <a:cubicBezTo>
                    <a:pt x="64" y="145"/>
                    <a:pt x="64" y="145"/>
                    <a:pt x="63" y="145"/>
                  </a:cubicBezTo>
                  <a:cubicBezTo>
                    <a:pt x="63" y="145"/>
                    <a:pt x="64" y="146"/>
                    <a:pt x="63" y="146"/>
                  </a:cubicBezTo>
                  <a:cubicBezTo>
                    <a:pt x="62" y="146"/>
                    <a:pt x="62" y="145"/>
                    <a:pt x="62" y="145"/>
                  </a:cubicBezTo>
                  <a:cubicBezTo>
                    <a:pt x="61" y="145"/>
                    <a:pt x="61" y="145"/>
                    <a:pt x="61" y="145"/>
                  </a:cubicBezTo>
                  <a:cubicBezTo>
                    <a:pt x="60" y="145"/>
                    <a:pt x="60" y="144"/>
                    <a:pt x="60" y="144"/>
                  </a:cubicBezTo>
                  <a:cubicBezTo>
                    <a:pt x="60" y="143"/>
                    <a:pt x="60" y="143"/>
                    <a:pt x="60" y="143"/>
                  </a:cubicBezTo>
                  <a:cubicBezTo>
                    <a:pt x="60" y="143"/>
                    <a:pt x="60" y="142"/>
                    <a:pt x="61" y="142"/>
                  </a:cubicBezTo>
                  <a:cubicBezTo>
                    <a:pt x="61" y="141"/>
                    <a:pt x="61" y="141"/>
                    <a:pt x="61" y="141"/>
                  </a:cubicBezTo>
                  <a:cubicBezTo>
                    <a:pt x="61" y="140"/>
                    <a:pt x="62" y="140"/>
                    <a:pt x="62" y="139"/>
                  </a:cubicBezTo>
                  <a:cubicBezTo>
                    <a:pt x="62" y="139"/>
                    <a:pt x="62" y="139"/>
                    <a:pt x="62" y="138"/>
                  </a:cubicBezTo>
                  <a:cubicBezTo>
                    <a:pt x="63" y="138"/>
                    <a:pt x="63" y="138"/>
                    <a:pt x="63" y="138"/>
                  </a:cubicBezTo>
                  <a:cubicBezTo>
                    <a:pt x="63" y="137"/>
                    <a:pt x="62" y="137"/>
                    <a:pt x="62" y="136"/>
                  </a:cubicBezTo>
                  <a:cubicBezTo>
                    <a:pt x="62" y="136"/>
                    <a:pt x="62" y="135"/>
                    <a:pt x="62" y="135"/>
                  </a:cubicBezTo>
                  <a:cubicBezTo>
                    <a:pt x="62" y="135"/>
                    <a:pt x="62" y="137"/>
                    <a:pt x="62" y="137"/>
                  </a:cubicBezTo>
                  <a:cubicBezTo>
                    <a:pt x="62" y="137"/>
                    <a:pt x="62" y="138"/>
                    <a:pt x="62" y="138"/>
                  </a:cubicBezTo>
                  <a:cubicBezTo>
                    <a:pt x="62" y="139"/>
                    <a:pt x="61" y="139"/>
                    <a:pt x="61" y="139"/>
                  </a:cubicBezTo>
                  <a:cubicBezTo>
                    <a:pt x="61" y="140"/>
                    <a:pt x="60" y="140"/>
                    <a:pt x="59" y="140"/>
                  </a:cubicBezTo>
                  <a:cubicBezTo>
                    <a:pt x="58" y="140"/>
                    <a:pt x="58" y="141"/>
                    <a:pt x="57" y="141"/>
                  </a:cubicBezTo>
                  <a:cubicBezTo>
                    <a:pt x="57" y="141"/>
                    <a:pt x="56" y="141"/>
                    <a:pt x="56" y="140"/>
                  </a:cubicBezTo>
                  <a:cubicBezTo>
                    <a:pt x="56" y="140"/>
                    <a:pt x="56" y="140"/>
                    <a:pt x="55" y="139"/>
                  </a:cubicBezTo>
                  <a:cubicBezTo>
                    <a:pt x="54" y="138"/>
                    <a:pt x="54" y="138"/>
                    <a:pt x="54" y="137"/>
                  </a:cubicBezTo>
                  <a:cubicBezTo>
                    <a:pt x="54" y="137"/>
                    <a:pt x="52" y="136"/>
                    <a:pt x="51" y="135"/>
                  </a:cubicBezTo>
                  <a:cubicBezTo>
                    <a:pt x="51" y="135"/>
                    <a:pt x="50" y="135"/>
                    <a:pt x="50" y="135"/>
                  </a:cubicBezTo>
                  <a:cubicBezTo>
                    <a:pt x="49" y="135"/>
                    <a:pt x="49" y="134"/>
                    <a:pt x="48" y="134"/>
                  </a:cubicBezTo>
                  <a:cubicBezTo>
                    <a:pt x="47" y="134"/>
                    <a:pt x="47" y="133"/>
                    <a:pt x="47" y="133"/>
                  </a:cubicBezTo>
                  <a:cubicBezTo>
                    <a:pt x="46" y="133"/>
                    <a:pt x="46" y="133"/>
                    <a:pt x="46" y="132"/>
                  </a:cubicBezTo>
                  <a:cubicBezTo>
                    <a:pt x="45" y="132"/>
                    <a:pt x="46" y="132"/>
                    <a:pt x="45" y="131"/>
                  </a:cubicBezTo>
                  <a:cubicBezTo>
                    <a:pt x="44" y="131"/>
                    <a:pt x="44" y="132"/>
                    <a:pt x="43" y="131"/>
                  </a:cubicBezTo>
                  <a:cubicBezTo>
                    <a:pt x="42" y="131"/>
                    <a:pt x="40" y="130"/>
                    <a:pt x="40" y="130"/>
                  </a:cubicBezTo>
                  <a:cubicBezTo>
                    <a:pt x="39" y="129"/>
                    <a:pt x="39" y="129"/>
                    <a:pt x="38" y="129"/>
                  </a:cubicBezTo>
                  <a:cubicBezTo>
                    <a:pt x="38" y="128"/>
                    <a:pt x="36" y="127"/>
                    <a:pt x="36" y="127"/>
                  </a:cubicBezTo>
                  <a:cubicBezTo>
                    <a:pt x="36" y="127"/>
                    <a:pt x="36" y="126"/>
                    <a:pt x="36" y="125"/>
                  </a:cubicBezTo>
                  <a:cubicBezTo>
                    <a:pt x="35" y="125"/>
                    <a:pt x="34" y="124"/>
                    <a:pt x="34" y="124"/>
                  </a:cubicBezTo>
                  <a:cubicBezTo>
                    <a:pt x="34" y="124"/>
                    <a:pt x="32" y="123"/>
                    <a:pt x="32" y="123"/>
                  </a:cubicBezTo>
                  <a:cubicBezTo>
                    <a:pt x="32" y="122"/>
                    <a:pt x="32" y="122"/>
                    <a:pt x="31" y="122"/>
                  </a:cubicBezTo>
                  <a:cubicBezTo>
                    <a:pt x="30" y="122"/>
                    <a:pt x="29" y="121"/>
                    <a:pt x="29" y="121"/>
                  </a:cubicBezTo>
                  <a:cubicBezTo>
                    <a:pt x="28" y="121"/>
                    <a:pt x="28" y="121"/>
                    <a:pt x="28" y="121"/>
                  </a:cubicBezTo>
                  <a:cubicBezTo>
                    <a:pt x="28" y="122"/>
                    <a:pt x="28" y="122"/>
                    <a:pt x="27" y="122"/>
                  </a:cubicBezTo>
                  <a:cubicBezTo>
                    <a:pt x="27" y="122"/>
                    <a:pt x="27" y="121"/>
                    <a:pt x="26" y="122"/>
                  </a:cubicBezTo>
                  <a:cubicBezTo>
                    <a:pt x="26" y="122"/>
                    <a:pt x="26" y="122"/>
                    <a:pt x="25" y="123"/>
                  </a:cubicBezTo>
                  <a:cubicBezTo>
                    <a:pt x="25" y="123"/>
                    <a:pt x="25" y="122"/>
                    <a:pt x="25" y="122"/>
                  </a:cubicBezTo>
                  <a:cubicBezTo>
                    <a:pt x="24" y="121"/>
                    <a:pt x="25" y="121"/>
                    <a:pt x="25" y="120"/>
                  </a:cubicBezTo>
                  <a:cubicBezTo>
                    <a:pt x="24" y="120"/>
                    <a:pt x="24" y="120"/>
                    <a:pt x="25" y="119"/>
                  </a:cubicBezTo>
                  <a:cubicBezTo>
                    <a:pt x="25" y="119"/>
                    <a:pt x="25" y="118"/>
                    <a:pt x="25" y="117"/>
                  </a:cubicBezTo>
                  <a:cubicBezTo>
                    <a:pt x="25" y="116"/>
                    <a:pt x="26" y="116"/>
                    <a:pt x="25" y="115"/>
                  </a:cubicBezTo>
                  <a:cubicBezTo>
                    <a:pt x="23" y="115"/>
                    <a:pt x="23" y="114"/>
                    <a:pt x="22" y="114"/>
                  </a:cubicBezTo>
                  <a:cubicBezTo>
                    <a:pt x="22" y="113"/>
                    <a:pt x="21" y="112"/>
                    <a:pt x="21" y="112"/>
                  </a:cubicBezTo>
                  <a:cubicBezTo>
                    <a:pt x="20" y="111"/>
                    <a:pt x="20" y="111"/>
                    <a:pt x="19" y="110"/>
                  </a:cubicBezTo>
                  <a:cubicBezTo>
                    <a:pt x="19" y="110"/>
                    <a:pt x="18" y="110"/>
                    <a:pt x="18" y="110"/>
                  </a:cubicBezTo>
                  <a:cubicBezTo>
                    <a:pt x="18" y="110"/>
                    <a:pt x="17" y="109"/>
                    <a:pt x="17" y="109"/>
                  </a:cubicBezTo>
                  <a:cubicBezTo>
                    <a:pt x="17" y="109"/>
                    <a:pt x="16" y="109"/>
                    <a:pt x="16" y="109"/>
                  </a:cubicBezTo>
                  <a:cubicBezTo>
                    <a:pt x="16" y="110"/>
                    <a:pt x="17" y="110"/>
                    <a:pt x="16" y="110"/>
                  </a:cubicBezTo>
                  <a:cubicBezTo>
                    <a:pt x="15" y="110"/>
                    <a:pt x="16" y="110"/>
                    <a:pt x="15" y="109"/>
                  </a:cubicBezTo>
                  <a:cubicBezTo>
                    <a:pt x="15" y="108"/>
                    <a:pt x="15" y="108"/>
                    <a:pt x="15" y="108"/>
                  </a:cubicBezTo>
                  <a:cubicBezTo>
                    <a:pt x="15" y="107"/>
                    <a:pt x="15" y="106"/>
                    <a:pt x="15" y="106"/>
                  </a:cubicBezTo>
                  <a:cubicBezTo>
                    <a:pt x="15" y="106"/>
                    <a:pt x="15" y="106"/>
                    <a:pt x="15" y="106"/>
                  </a:cubicBezTo>
                  <a:cubicBezTo>
                    <a:pt x="15" y="105"/>
                    <a:pt x="14" y="105"/>
                    <a:pt x="15" y="105"/>
                  </a:cubicBezTo>
                  <a:cubicBezTo>
                    <a:pt x="16" y="105"/>
                    <a:pt x="17" y="105"/>
                    <a:pt x="17" y="105"/>
                  </a:cubicBezTo>
                  <a:cubicBezTo>
                    <a:pt x="18" y="104"/>
                    <a:pt x="18" y="104"/>
                    <a:pt x="18" y="104"/>
                  </a:cubicBezTo>
                  <a:cubicBezTo>
                    <a:pt x="18" y="103"/>
                    <a:pt x="18" y="104"/>
                    <a:pt x="17" y="103"/>
                  </a:cubicBezTo>
                  <a:cubicBezTo>
                    <a:pt x="17" y="103"/>
                    <a:pt x="17" y="101"/>
                    <a:pt x="17" y="101"/>
                  </a:cubicBezTo>
                  <a:cubicBezTo>
                    <a:pt x="17" y="100"/>
                    <a:pt x="17" y="100"/>
                    <a:pt x="17" y="99"/>
                  </a:cubicBezTo>
                  <a:cubicBezTo>
                    <a:pt x="17" y="99"/>
                    <a:pt x="18" y="99"/>
                    <a:pt x="18" y="98"/>
                  </a:cubicBezTo>
                  <a:cubicBezTo>
                    <a:pt x="18" y="97"/>
                    <a:pt x="19" y="98"/>
                    <a:pt x="19" y="97"/>
                  </a:cubicBezTo>
                  <a:cubicBezTo>
                    <a:pt x="19" y="96"/>
                    <a:pt x="19" y="96"/>
                    <a:pt x="20" y="96"/>
                  </a:cubicBezTo>
                  <a:cubicBezTo>
                    <a:pt x="20" y="95"/>
                    <a:pt x="20" y="94"/>
                    <a:pt x="21" y="94"/>
                  </a:cubicBezTo>
                  <a:cubicBezTo>
                    <a:pt x="21" y="93"/>
                    <a:pt x="21" y="93"/>
                    <a:pt x="21" y="92"/>
                  </a:cubicBezTo>
                  <a:cubicBezTo>
                    <a:pt x="21" y="92"/>
                    <a:pt x="22" y="92"/>
                    <a:pt x="22" y="91"/>
                  </a:cubicBezTo>
                  <a:cubicBezTo>
                    <a:pt x="22" y="91"/>
                    <a:pt x="22" y="90"/>
                    <a:pt x="21" y="91"/>
                  </a:cubicBezTo>
                  <a:cubicBezTo>
                    <a:pt x="21" y="91"/>
                    <a:pt x="20" y="92"/>
                    <a:pt x="20" y="93"/>
                  </a:cubicBezTo>
                  <a:cubicBezTo>
                    <a:pt x="19" y="93"/>
                    <a:pt x="19" y="94"/>
                    <a:pt x="19" y="94"/>
                  </a:cubicBezTo>
                  <a:cubicBezTo>
                    <a:pt x="18" y="95"/>
                    <a:pt x="18" y="95"/>
                    <a:pt x="18" y="96"/>
                  </a:cubicBezTo>
                  <a:cubicBezTo>
                    <a:pt x="17" y="97"/>
                    <a:pt x="17" y="97"/>
                    <a:pt x="17" y="98"/>
                  </a:cubicBezTo>
                  <a:cubicBezTo>
                    <a:pt x="16" y="98"/>
                    <a:pt x="16" y="98"/>
                    <a:pt x="15" y="99"/>
                  </a:cubicBezTo>
                  <a:cubicBezTo>
                    <a:pt x="15" y="99"/>
                    <a:pt x="15" y="99"/>
                    <a:pt x="14" y="100"/>
                  </a:cubicBezTo>
                  <a:cubicBezTo>
                    <a:pt x="14" y="101"/>
                    <a:pt x="14" y="102"/>
                    <a:pt x="13" y="102"/>
                  </a:cubicBezTo>
                  <a:cubicBezTo>
                    <a:pt x="12" y="101"/>
                    <a:pt x="12" y="101"/>
                    <a:pt x="12" y="100"/>
                  </a:cubicBezTo>
                  <a:cubicBezTo>
                    <a:pt x="13" y="99"/>
                    <a:pt x="14" y="99"/>
                    <a:pt x="14" y="99"/>
                  </a:cubicBezTo>
                  <a:cubicBezTo>
                    <a:pt x="13" y="99"/>
                    <a:pt x="13" y="98"/>
                    <a:pt x="13" y="98"/>
                  </a:cubicBezTo>
                  <a:cubicBezTo>
                    <a:pt x="13" y="98"/>
                    <a:pt x="13" y="98"/>
                    <a:pt x="13" y="97"/>
                  </a:cubicBezTo>
                  <a:cubicBezTo>
                    <a:pt x="13" y="96"/>
                    <a:pt x="12" y="97"/>
                    <a:pt x="13" y="96"/>
                  </a:cubicBezTo>
                  <a:cubicBezTo>
                    <a:pt x="14" y="95"/>
                    <a:pt x="13" y="95"/>
                    <a:pt x="14" y="95"/>
                  </a:cubicBezTo>
                  <a:cubicBezTo>
                    <a:pt x="15" y="95"/>
                    <a:pt x="15" y="95"/>
                    <a:pt x="15" y="94"/>
                  </a:cubicBezTo>
                  <a:cubicBezTo>
                    <a:pt x="15" y="94"/>
                    <a:pt x="16" y="93"/>
                    <a:pt x="16" y="93"/>
                  </a:cubicBezTo>
                  <a:cubicBezTo>
                    <a:pt x="16" y="93"/>
                    <a:pt x="15" y="93"/>
                    <a:pt x="14" y="94"/>
                  </a:cubicBezTo>
                  <a:cubicBezTo>
                    <a:pt x="14" y="95"/>
                    <a:pt x="13" y="95"/>
                    <a:pt x="13" y="95"/>
                  </a:cubicBezTo>
                  <a:cubicBezTo>
                    <a:pt x="13" y="95"/>
                    <a:pt x="12" y="95"/>
                    <a:pt x="12" y="96"/>
                  </a:cubicBezTo>
                  <a:cubicBezTo>
                    <a:pt x="12" y="96"/>
                    <a:pt x="12" y="96"/>
                    <a:pt x="11" y="97"/>
                  </a:cubicBezTo>
                  <a:cubicBezTo>
                    <a:pt x="11" y="98"/>
                    <a:pt x="11" y="99"/>
                    <a:pt x="11" y="98"/>
                  </a:cubicBezTo>
                  <a:cubicBezTo>
                    <a:pt x="11" y="98"/>
                    <a:pt x="11" y="98"/>
                    <a:pt x="10" y="98"/>
                  </a:cubicBezTo>
                  <a:cubicBezTo>
                    <a:pt x="9" y="97"/>
                    <a:pt x="10" y="97"/>
                    <a:pt x="9" y="96"/>
                  </a:cubicBezTo>
                  <a:cubicBezTo>
                    <a:pt x="8" y="95"/>
                    <a:pt x="8" y="95"/>
                    <a:pt x="8" y="95"/>
                  </a:cubicBezTo>
                  <a:cubicBezTo>
                    <a:pt x="9" y="94"/>
                    <a:pt x="10" y="94"/>
                    <a:pt x="10" y="94"/>
                  </a:cubicBezTo>
                  <a:cubicBezTo>
                    <a:pt x="11" y="93"/>
                    <a:pt x="11" y="93"/>
                    <a:pt x="11" y="92"/>
                  </a:cubicBezTo>
                  <a:cubicBezTo>
                    <a:pt x="11" y="91"/>
                    <a:pt x="11" y="91"/>
                    <a:pt x="11" y="91"/>
                  </a:cubicBezTo>
                  <a:cubicBezTo>
                    <a:pt x="11" y="91"/>
                    <a:pt x="9" y="91"/>
                    <a:pt x="9" y="92"/>
                  </a:cubicBezTo>
                  <a:cubicBezTo>
                    <a:pt x="9" y="92"/>
                    <a:pt x="8" y="92"/>
                    <a:pt x="8" y="92"/>
                  </a:cubicBezTo>
                  <a:cubicBezTo>
                    <a:pt x="8" y="92"/>
                    <a:pt x="8" y="91"/>
                    <a:pt x="8" y="89"/>
                  </a:cubicBezTo>
                  <a:cubicBezTo>
                    <a:pt x="8" y="88"/>
                    <a:pt x="8" y="88"/>
                    <a:pt x="8" y="87"/>
                  </a:cubicBezTo>
                  <a:cubicBezTo>
                    <a:pt x="7" y="87"/>
                    <a:pt x="7" y="87"/>
                    <a:pt x="7" y="87"/>
                  </a:cubicBezTo>
                  <a:cubicBezTo>
                    <a:pt x="8" y="86"/>
                    <a:pt x="8" y="86"/>
                    <a:pt x="8" y="86"/>
                  </a:cubicBezTo>
                  <a:cubicBezTo>
                    <a:pt x="9" y="86"/>
                    <a:pt x="9" y="86"/>
                    <a:pt x="10" y="85"/>
                  </a:cubicBezTo>
                  <a:cubicBezTo>
                    <a:pt x="10" y="85"/>
                    <a:pt x="11" y="85"/>
                    <a:pt x="11" y="85"/>
                  </a:cubicBezTo>
                  <a:cubicBezTo>
                    <a:pt x="11" y="85"/>
                    <a:pt x="12" y="85"/>
                    <a:pt x="12" y="84"/>
                  </a:cubicBezTo>
                  <a:cubicBezTo>
                    <a:pt x="12" y="84"/>
                    <a:pt x="12" y="83"/>
                    <a:pt x="13" y="83"/>
                  </a:cubicBezTo>
                  <a:cubicBezTo>
                    <a:pt x="13" y="83"/>
                    <a:pt x="13" y="83"/>
                    <a:pt x="14" y="83"/>
                  </a:cubicBezTo>
                  <a:cubicBezTo>
                    <a:pt x="14" y="82"/>
                    <a:pt x="13" y="82"/>
                    <a:pt x="14" y="82"/>
                  </a:cubicBezTo>
                  <a:cubicBezTo>
                    <a:pt x="14" y="82"/>
                    <a:pt x="15" y="82"/>
                    <a:pt x="15" y="82"/>
                  </a:cubicBezTo>
                  <a:cubicBezTo>
                    <a:pt x="15" y="81"/>
                    <a:pt x="15" y="81"/>
                    <a:pt x="15" y="81"/>
                  </a:cubicBezTo>
                  <a:cubicBezTo>
                    <a:pt x="14" y="80"/>
                    <a:pt x="14" y="80"/>
                    <a:pt x="14" y="80"/>
                  </a:cubicBezTo>
                  <a:cubicBezTo>
                    <a:pt x="14" y="81"/>
                    <a:pt x="14" y="81"/>
                    <a:pt x="14" y="81"/>
                  </a:cubicBezTo>
                  <a:cubicBezTo>
                    <a:pt x="14" y="81"/>
                    <a:pt x="13" y="81"/>
                    <a:pt x="13" y="81"/>
                  </a:cubicBezTo>
                  <a:cubicBezTo>
                    <a:pt x="12" y="82"/>
                    <a:pt x="12" y="82"/>
                    <a:pt x="12" y="82"/>
                  </a:cubicBezTo>
                  <a:cubicBezTo>
                    <a:pt x="12" y="83"/>
                    <a:pt x="12" y="83"/>
                    <a:pt x="12" y="83"/>
                  </a:cubicBezTo>
                  <a:cubicBezTo>
                    <a:pt x="11" y="84"/>
                    <a:pt x="11" y="84"/>
                    <a:pt x="11" y="84"/>
                  </a:cubicBezTo>
                  <a:cubicBezTo>
                    <a:pt x="10" y="84"/>
                    <a:pt x="10" y="85"/>
                    <a:pt x="10" y="85"/>
                  </a:cubicBezTo>
                  <a:cubicBezTo>
                    <a:pt x="9" y="84"/>
                    <a:pt x="9" y="84"/>
                    <a:pt x="9" y="84"/>
                  </a:cubicBezTo>
                  <a:cubicBezTo>
                    <a:pt x="9" y="84"/>
                    <a:pt x="9" y="85"/>
                    <a:pt x="8" y="84"/>
                  </a:cubicBezTo>
                  <a:cubicBezTo>
                    <a:pt x="8" y="84"/>
                    <a:pt x="8" y="83"/>
                    <a:pt x="7" y="83"/>
                  </a:cubicBezTo>
                  <a:cubicBezTo>
                    <a:pt x="7" y="83"/>
                    <a:pt x="7" y="83"/>
                    <a:pt x="6" y="84"/>
                  </a:cubicBezTo>
                  <a:cubicBezTo>
                    <a:pt x="6" y="84"/>
                    <a:pt x="6" y="84"/>
                    <a:pt x="6" y="84"/>
                  </a:cubicBezTo>
                  <a:cubicBezTo>
                    <a:pt x="5" y="85"/>
                    <a:pt x="5" y="84"/>
                    <a:pt x="4" y="84"/>
                  </a:cubicBezTo>
                  <a:cubicBezTo>
                    <a:pt x="4" y="84"/>
                    <a:pt x="4" y="83"/>
                    <a:pt x="4" y="83"/>
                  </a:cubicBezTo>
                  <a:cubicBezTo>
                    <a:pt x="4" y="82"/>
                    <a:pt x="3" y="81"/>
                    <a:pt x="3" y="81"/>
                  </a:cubicBezTo>
                  <a:cubicBezTo>
                    <a:pt x="3" y="81"/>
                    <a:pt x="3" y="82"/>
                    <a:pt x="3" y="82"/>
                  </a:cubicBezTo>
                  <a:cubicBezTo>
                    <a:pt x="3" y="83"/>
                    <a:pt x="4" y="83"/>
                    <a:pt x="4" y="83"/>
                  </a:cubicBezTo>
                  <a:cubicBezTo>
                    <a:pt x="4" y="84"/>
                    <a:pt x="4" y="85"/>
                    <a:pt x="4" y="85"/>
                  </a:cubicBezTo>
                  <a:cubicBezTo>
                    <a:pt x="4" y="85"/>
                    <a:pt x="4" y="85"/>
                    <a:pt x="4" y="85"/>
                  </a:cubicBezTo>
                  <a:cubicBezTo>
                    <a:pt x="3" y="85"/>
                    <a:pt x="3" y="85"/>
                    <a:pt x="3" y="85"/>
                  </a:cubicBezTo>
                  <a:cubicBezTo>
                    <a:pt x="2" y="85"/>
                    <a:pt x="2" y="85"/>
                    <a:pt x="2" y="85"/>
                  </a:cubicBezTo>
                  <a:cubicBezTo>
                    <a:pt x="1" y="84"/>
                    <a:pt x="1" y="84"/>
                    <a:pt x="1" y="84"/>
                  </a:cubicBezTo>
                  <a:cubicBezTo>
                    <a:pt x="0" y="84"/>
                    <a:pt x="0" y="84"/>
                    <a:pt x="0" y="84"/>
                  </a:cubicBezTo>
                  <a:lnTo>
                    <a:pt x="1" y="83"/>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33" name="Freeform 233"/>
            <p:cNvSpPr>
              <a:spLocks/>
            </p:cNvSpPr>
            <p:nvPr/>
          </p:nvSpPr>
          <p:spPr bwMode="auto">
            <a:xfrm>
              <a:off x="6418263" y="2851150"/>
              <a:ext cx="12700" cy="14288"/>
            </a:xfrm>
            <a:custGeom>
              <a:avLst/>
              <a:gdLst>
                <a:gd name="T0" fmla="*/ 0 w 8"/>
                <a:gd name="T1" fmla="*/ 5 h 10"/>
                <a:gd name="T2" fmla="*/ 1 w 8"/>
                <a:gd name="T3" fmla="*/ 4 h 10"/>
                <a:gd name="T4" fmla="*/ 2 w 8"/>
                <a:gd name="T5" fmla="*/ 3 h 10"/>
                <a:gd name="T6" fmla="*/ 3 w 8"/>
                <a:gd name="T7" fmla="*/ 2 h 10"/>
                <a:gd name="T8" fmla="*/ 4 w 8"/>
                <a:gd name="T9" fmla="*/ 1 h 10"/>
                <a:gd name="T10" fmla="*/ 5 w 8"/>
                <a:gd name="T11" fmla="*/ 1 h 10"/>
                <a:gd name="T12" fmla="*/ 7 w 8"/>
                <a:gd name="T13" fmla="*/ 1 h 10"/>
                <a:gd name="T14" fmla="*/ 8 w 8"/>
                <a:gd name="T15" fmla="*/ 2 h 10"/>
                <a:gd name="T16" fmla="*/ 8 w 8"/>
                <a:gd name="T17" fmla="*/ 3 h 10"/>
                <a:gd name="T18" fmla="*/ 8 w 8"/>
                <a:gd name="T19" fmla="*/ 4 h 10"/>
                <a:gd name="T20" fmla="*/ 7 w 8"/>
                <a:gd name="T21" fmla="*/ 5 h 10"/>
                <a:gd name="T22" fmla="*/ 6 w 8"/>
                <a:gd name="T23" fmla="*/ 6 h 10"/>
                <a:gd name="T24" fmla="*/ 5 w 8"/>
                <a:gd name="T25" fmla="*/ 5 h 10"/>
                <a:gd name="T26" fmla="*/ 5 w 8"/>
                <a:gd name="T27" fmla="*/ 5 h 10"/>
                <a:gd name="T28" fmla="*/ 5 w 8"/>
                <a:gd name="T29" fmla="*/ 6 h 10"/>
                <a:gd name="T30" fmla="*/ 6 w 8"/>
                <a:gd name="T31" fmla="*/ 7 h 10"/>
                <a:gd name="T32" fmla="*/ 6 w 8"/>
                <a:gd name="T33" fmla="*/ 7 h 10"/>
                <a:gd name="T34" fmla="*/ 5 w 8"/>
                <a:gd name="T35" fmla="*/ 7 h 10"/>
                <a:gd name="T36" fmla="*/ 4 w 8"/>
                <a:gd name="T37" fmla="*/ 7 h 10"/>
                <a:gd name="T38" fmla="*/ 6 w 8"/>
                <a:gd name="T39" fmla="*/ 9 h 10"/>
                <a:gd name="T40" fmla="*/ 7 w 8"/>
                <a:gd name="T41" fmla="*/ 9 h 10"/>
                <a:gd name="T42" fmla="*/ 6 w 8"/>
                <a:gd name="T43" fmla="*/ 10 h 10"/>
                <a:gd name="T44" fmla="*/ 5 w 8"/>
                <a:gd name="T45" fmla="*/ 10 h 10"/>
                <a:gd name="T46" fmla="*/ 2 w 8"/>
                <a:gd name="T47" fmla="*/ 10 h 10"/>
                <a:gd name="T48" fmla="*/ 1 w 8"/>
                <a:gd name="T49" fmla="*/ 8 h 10"/>
                <a:gd name="T50" fmla="*/ 0 w 8"/>
                <a:gd name="T51" fmla="*/ 6 h 10"/>
                <a:gd name="T52" fmla="*/ 0 w 8"/>
                <a:gd name="T5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0">
                  <a:moveTo>
                    <a:pt x="0" y="5"/>
                  </a:moveTo>
                  <a:cubicBezTo>
                    <a:pt x="0" y="5"/>
                    <a:pt x="1" y="4"/>
                    <a:pt x="1" y="4"/>
                  </a:cubicBezTo>
                  <a:cubicBezTo>
                    <a:pt x="1" y="4"/>
                    <a:pt x="2" y="3"/>
                    <a:pt x="2" y="3"/>
                  </a:cubicBezTo>
                  <a:cubicBezTo>
                    <a:pt x="3" y="3"/>
                    <a:pt x="3" y="2"/>
                    <a:pt x="3" y="2"/>
                  </a:cubicBezTo>
                  <a:cubicBezTo>
                    <a:pt x="3" y="2"/>
                    <a:pt x="4" y="1"/>
                    <a:pt x="4" y="1"/>
                  </a:cubicBezTo>
                  <a:cubicBezTo>
                    <a:pt x="5" y="1"/>
                    <a:pt x="5" y="0"/>
                    <a:pt x="5" y="1"/>
                  </a:cubicBezTo>
                  <a:cubicBezTo>
                    <a:pt x="6" y="1"/>
                    <a:pt x="6" y="1"/>
                    <a:pt x="7" y="1"/>
                  </a:cubicBezTo>
                  <a:cubicBezTo>
                    <a:pt x="7" y="2"/>
                    <a:pt x="8" y="2"/>
                    <a:pt x="8" y="2"/>
                  </a:cubicBezTo>
                  <a:cubicBezTo>
                    <a:pt x="8" y="2"/>
                    <a:pt x="8" y="2"/>
                    <a:pt x="8" y="3"/>
                  </a:cubicBezTo>
                  <a:cubicBezTo>
                    <a:pt x="8" y="3"/>
                    <a:pt x="8" y="3"/>
                    <a:pt x="8" y="4"/>
                  </a:cubicBezTo>
                  <a:cubicBezTo>
                    <a:pt x="7" y="4"/>
                    <a:pt x="8" y="4"/>
                    <a:pt x="7" y="5"/>
                  </a:cubicBezTo>
                  <a:cubicBezTo>
                    <a:pt x="6" y="6"/>
                    <a:pt x="6" y="6"/>
                    <a:pt x="6" y="6"/>
                  </a:cubicBezTo>
                  <a:cubicBezTo>
                    <a:pt x="5" y="6"/>
                    <a:pt x="5" y="5"/>
                    <a:pt x="5" y="5"/>
                  </a:cubicBezTo>
                  <a:cubicBezTo>
                    <a:pt x="5" y="5"/>
                    <a:pt x="5" y="4"/>
                    <a:pt x="5" y="5"/>
                  </a:cubicBezTo>
                  <a:cubicBezTo>
                    <a:pt x="5" y="5"/>
                    <a:pt x="5" y="6"/>
                    <a:pt x="5" y="6"/>
                  </a:cubicBezTo>
                  <a:cubicBezTo>
                    <a:pt x="6" y="6"/>
                    <a:pt x="6" y="6"/>
                    <a:pt x="6" y="7"/>
                  </a:cubicBezTo>
                  <a:cubicBezTo>
                    <a:pt x="6" y="7"/>
                    <a:pt x="7" y="7"/>
                    <a:pt x="6" y="7"/>
                  </a:cubicBezTo>
                  <a:cubicBezTo>
                    <a:pt x="6" y="7"/>
                    <a:pt x="6" y="7"/>
                    <a:pt x="5" y="7"/>
                  </a:cubicBezTo>
                  <a:cubicBezTo>
                    <a:pt x="5" y="7"/>
                    <a:pt x="4" y="7"/>
                    <a:pt x="4" y="7"/>
                  </a:cubicBezTo>
                  <a:cubicBezTo>
                    <a:pt x="4" y="8"/>
                    <a:pt x="6" y="9"/>
                    <a:pt x="6" y="9"/>
                  </a:cubicBezTo>
                  <a:cubicBezTo>
                    <a:pt x="6" y="9"/>
                    <a:pt x="7" y="9"/>
                    <a:pt x="7" y="9"/>
                  </a:cubicBezTo>
                  <a:cubicBezTo>
                    <a:pt x="6" y="10"/>
                    <a:pt x="6" y="10"/>
                    <a:pt x="6" y="10"/>
                  </a:cubicBezTo>
                  <a:cubicBezTo>
                    <a:pt x="5" y="10"/>
                    <a:pt x="6" y="10"/>
                    <a:pt x="5" y="10"/>
                  </a:cubicBezTo>
                  <a:cubicBezTo>
                    <a:pt x="3" y="10"/>
                    <a:pt x="3" y="10"/>
                    <a:pt x="2" y="10"/>
                  </a:cubicBezTo>
                  <a:cubicBezTo>
                    <a:pt x="2" y="9"/>
                    <a:pt x="2" y="9"/>
                    <a:pt x="1" y="8"/>
                  </a:cubicBezTo>
                  <a:cubicBezTo>
                    <a:pt x="1" y="8"/>
                    <a:pt x="0" y="7"/>
                    <a:pt x="0" y="6"/>
                  </a:cubicBezTo>
                  <a:cubicBezTo>
                    <a:pt x="0" y="6"/>
                    <a:pt x="0" y="5"/>
                    <a:pt x="0" y="5"/>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34" name="Freeform 234"/>
            <p:cNvSpPr>
              <a:spLocks/>
            </p:cNvSpPr>
            <p:nvPr/>
          </p:nvSpPr>
          <p:spPr bwMode="auto">
            <a:xfrm>
              <a:off x="6430963" y="2852738"/>
              <a:ext cx="3175" cy="4763"/>
            </a:xfrm>
            <a:custGeom>
              <a:avLst/>
              <a:gdLst>
                <a:gd name="T0" fmla="*/ 0 w 2"/>
                <a:gd name="T1" fmla="*/ 2 h 3"/>
                <a:gd name="T2" fmla="*/ 0 w 2"/>
                <a:gd name="T3" fmla="*/ 1 h 3"/>
                <a:gd name="T4" fmla="*/ 1 w 2"/>
                <a:gd name="T5" fmla="*/ 1 h 3"/>
                <a:gd name="T6" fmla="*/ 2 w 2"/>
                <a:gd name="T7" fmla="*/ 2 h 3"/>
                <a:gd name="T8" fmla="*/ 2 w 2"/>
                <a:gd name="T9" fmla="*/ 3 h 3"/>
                <a:gd name="T10" fmla="*/ 1 w 2"/>
                <a:gd name="T11" fmla="*/ 3 h 3"/>
                <a:gd name="T12" fmla="*/ 1 w 2"/>
                <a:gd name="T13" fmla="*/ 3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cubicBezTo>
                    <a:pt x="0" y="1"/>
                    <a:pt x="0" y="1"/>
                    <a:pt x="0" y="1"/>
                  </a:cubicBezTo>
                  <a:cubicBezTo>
                    <a:pt x="1" y="1"/>
                    <a:pt x="1" y="0"/>
                    <a:pt x="1" y="1"/>
                  </a:cubicBezTo>
                  <a:cubicBezTo>
                    <a:pt x="2" y="1"/>
                    <a:pt x="2" y="2"/>
                    <a:pt x="2" y="2"/>
                  </a:cubicBezTo>
                  <a:cubicBezTo>
                    <a:pt x="2" y="3"/>
                    <a:pt x="2" y="3"/>
                    <a:pt x="2" y="3"/>
                  </a:cubicBezTo>
                  <a:cubicBezTo>
                    <a:pt x="2" y="3"/>
                    <a:pt x="2" y="3"/>
                    <a:pt x="1" y="3"/>
                  </a:cubicBezTo>
                  <a:cubicBezTo>
                    <a:pt x="1" y="3"/>
                    <a:pt x="1" y="3"/>
                    <a:pt x="1" y="3"/>
                  </a:cubicBezTo>
                  <a:cubicBezTo>
                    <a:pt x="1" y="3"/>
                    <a:pt x="1"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35" name="Freeform 235"/>
            <p:cNvSpPr>
              <a:spLocks/>
            </p:cNvSpPr>
            <p:nvPr/>
          </p:nvSpPr>
          <p:spPr bwMode="auto">
            <a:xfrm>
              <a:off x="6429375" y="2855913"/>
              <a:ext cx="3175" cy="6350"/>
            </a:xfrm>
            <a:custGeom>
              <a:avLst/>
              <a:gdLst>
                <a:gd name="T0" fmla="*/ 2 w 3"/>
                <a:gd name="T1" fmla="*/ 0 h 5"/>
                <a:gd name="T2" fmla="*/ 1 w 3"/>
                <a:gd name="T3" fmla="*/ 1 h 5"/>
                <a:gd name="T4" fmla="*/ 1 w 3"/>
                <a:gd name="T5" fmla="*/ 2 h 5"/>
                <a:gd name="T6" fmla="*/ 0 w 3"/>
                <a:gd name="T7" fmla="*/ 3 h 5"/>
                <a:gd name="T8" fmla="*/ 0 w 3"/>
                <a:gd name="T9" fmla="*/ 4 h 5"/>
                <a:gd name="T10" fmla="*/ 0 w 3"/>
                <a:gd name="T11" fmla="*/ 5 h 5"/>
                <a:gd name="T12" fmla="*/ 1 w 3"/>
                <a:gd name="T13" fmla="*/ 5 h 5"/>
                <a:gd name="T14" fmla="*/ 2 w 3"/>
                <a:gd name="T15" fmla="*/ 5 h 5"/>
                <a:gd name="T16" fmla="*/ 2 w 3"/>
                <a:gd name="T17" fmla="*/ 4 h 5"/>
                <a:gd name="T18" fmla="*/ 2 w 3"/>
                <a:gd name="T19" fmla="*/ 3 h 5"/>
                <a:gd name="T20" fmla="*/ 2 w 3"/>
                <a:gd name="T21" fmla="*/ 3 h 5"/>
                <a:gd name="T22" fmla="*/ 3 w 3"/>
                <a:gd name="T23" fmla="*/ 3 h 5"/>
                <a:gd name="T24" fmla="*/ 3 w 3"/>
                <a:gd name="T25" fmla="*/ 2 h 5"/>
                <a:gd name="T26" fmla="*/ 2 w 3"/>
                <a:gd name="T27" fmla="*/ 1 h 5"/>
                <a:gd name="T28" fmla="*/ 2 w 3"/>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0"/>
                  </a:moveTo>
                  <a:cubicBezTo>
                    <a:pt x="2" y="0"/>
                    <a:pt x="2" y="1"/>
                    <a:pt x="1" y="1"/>
                  </a:cubicBezTo>
                  <a:cubicBezTo>
                    <a:pt x="1" y="1"/>
                    <a:pt x="1" y="2"/>
                    <a:pt x="1" y="2"/>
                  </a:cubicBezTo>
                  <a:cubicBezTo>
                    <a:pt x="1" y="2"/>
                    <a:pt x="0" y="3"/>
                    <a:pt x="0" y="3"/>
                  </a:cubicBezTo>
                  <a:cubicBezTo>
                    <a:pt x="0" y="3"/>
                    <a:pt x="0" y="3"/>
                    <a:pt x="0" y="4"/>
                  </a:cubicBezTo>
                  <a:cubicBezTo>
                    <a:pt x="0" y="4"/>
                    <a:pt x="0" y="4"/>
                    <a:pt x="0" y="5"/>
                  </a:cubicBezTo>
                  <a:cubicBezTo>
                    <a:pt x="1" y="5"/>
                    <a:pt x="1" y="5"/>
                    <a:pt x="1" y="5"/>
                  </a:cubicBezTo>
                  <a:cubicBezTo>
                    <a:pt x="1" y="5"/>
                    <a:pt x="2" y="5"/>
                    <a:pt x="2" y="5"/>
                  </a:cubicBezTo>
                  <a:cubicBezTo>
                    <a:pt x="2" y="5"/>
                    <a:pt x="2" y="5"/>
                    <a:pt x="2" y="4"/>
                  </a:cubicBezTo>
                  <a:cubicBezTo>
                    <a:pt x="2" y="4"/>
                    <a:pt x="2" y="4"/>
                    <a:pt x="2" y="3"/>
                  </a:cubicBezTo>
                  <a:cubicBezTo>
                    <a:pt x="2" y="3"/>
                    <a:pt x="2" y="2"/>
                    <a:pt x="2" y="3"/>
                  </a:cubicBezTo>
                  <a:cubicBezTo>
                    <a:pt x="2" y="3"/>
                    <a:pt x="2" y="3"/>
                    <a:pt x="3" y="3"/>
                  </a:cubicBezTo>
                  <a:cubicBezTo>
                    <a:pt x="3" y="2"/>
                    <a:pt x="3" y="2"/>
                    <a:pt x="3" y="2"/>
                  </a:cubicBezTo>
                  <a:cubicBezTo>
                    <a:pt x="3" y="2"/>
                    <a:pt x="2" y="1"/>
                    <a:pt x="2" y="1"/>
                  </a:cubicBezTo>
                  <a:lnTo>
                    <a:pt x="2"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36" name="Freeform 236"/>
            <p:cNvSpPr>
              <a:spLocks/>
            </p:cNvSpPr>
            <p:nvPr/>
          </p:nvSpPr>
          <p:spPr bwMode="auto">
            <a:xfrm>
              <a:off x="6507163" y="2930525"/>
              <a:ext cx="4763" cy="3175"/>
            </a:xfrm>
            <a:custGeom>
              <a:avLst/>
              <a:gdLst>
                <a:gd name="T0" fmla="*/ 0 w 3"/>
                <a:gd name="T1" fmla="*/ 2 h 3"/>
                <a:gd name="T2" fmla="*/ 0 w 3"/>
                <a:gd name="T3" fmla="*/ 1 h 3"/>
                <a:gd name="T4" fmla="*/ 1 w 3"/>
                <a:gd name="T5" fmla="*/ 1 h 3"/>
                <a:gd name="T6" fmla="*/ 1 w 3"/>
                <a:gd name="T7" fmla="*/ 1 h 3"/>
                <a:gd name="T8" fmla="*/ 2 w 3"/>
                <a:gd name="T9" fmla="*/ 0 h 3"/>
                <a:gd name="T10" fmla="*/ 3 w 3"/>
                <a:gd name="T11" fmla="*/ 0 h 3"/>
                <a:gd name="T12" fmla="*/ 3 w 3"/>
                <a:gd name="T13" fmla="*/ 1 h 3"/>
                <a:gd name="T14" fmla="*/ 2 w 3"/>
                <a:gd name="T15" fmla="*/ 1 h 3"/>
                <a:gd name="T16" fmla="*/ 1 w 3"/>
                <a:gd name="T17" fmla="*/ 2 h 3"/>
                <a:gd name="T18" fmla="*/ 1 w 3"/>
                <a:gd name="T19" fmla="*/ 3 h 3"/>
                <a:gd name="T20" fmla="*/ 0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0" y="2"/>
                  </a:moveTo>
                  <a:cubicBezTo>
                    <a:pt x="0" y="2"/>
                    <a:pt x="0" y="1"/>
                    <a:pt x="0" y="1"/>
                  </a:cubicBezTo>
                  <a:cubicBezTo>
                    <a:pt x="0" y="1"/>
                    <a:pt x="0" y="1"/>
                    <a:pt x="1" y="1"/>
                  </a:cubicBezTo>
                  <a:cubicBezTo>
                    <a:pt x="1" y="1"/>
                    <a:pt x="1" y="1"/>
                    <a:pt x="1" y="1"/>
                  </a:cubicBezTo>
                  <a:cubicBezTo>
                    <a:pt x="2" y="0"/>
                    <a:pt x="2" y="0"/>
                    <a:pt x="2" y="0"/>
                  </a:cubicBezTo>
                  <a:cubicBezTo>
                    <a:pt x="3" y="0"/>
                    <a:pt x="3" y="0"/>
                    <a:pt x="3" y="0"/>
                  </a:cubicBezTo>
                  <a:cubicBezTo>
                    <a:pt x="3" y="0"/>
                    <a:pt x="3" y="0"/>
                    <a:pt x="3" y="1"/>
                  </a:cubicBezTo>
                  <a:cubicBezTo>
                    <a:pt x="2" y="1"/>
                    <a:pt x="2" y="1"/>
                    <a:pt x="2" y="1"/>
                  </a:cubicBezTo>
                  <a:cubicBezTo>
                    <a:pt x="1" y="1"/>
                    <a:pt x="1" y="2"/>
                    <a:pt x="1" y="2"/>
                  </a:cubicBezTo>
                  <a:cubicBezTo>
                    <a:pt x="1" y="2"/>
                    <a:pt x="1" y="3"/>
                    <a:pt x="1" y="3"/>
                  </a:cubicBezTo>
                  <a:cubicBezTo>
                    <a:pt x="1" y="3"/>
                    <a:pt x="0" y="3"/>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37" name="Freeform 237"/>
            <p:cNvSpPr>
              <a:spLocks/>
            </p:cNvSpPr>
            <p:nvPr/>
          </p:nvSpPr>
          <p:spPr bwMode="auto">
            <a:xfrm>
              <a:off x="6503988" y="2954338"/>
              <a:ext cx="1588" cy="4763"/>
            </a:xfrm>
            <a:custGeom>
              <a:avLst/>
              <a:gdLst>
                <a:gd name="T0" fmla="*/ 0 w 2"/>
                <a:gd name="T1" fmla="*/ 2 h 4"/>
                <a:gd name="T2" fmla="*/ 1 w 2"/>
                <a:gd name="T3" fmla="*/ 0 h 4"/>
                <a:gd name="T4" fmla="*/ 2 w 2"/>
                <a:gd name="T5" fmla="*/ 0 h 4"/>
                <a:gd name="T6" fmla="*/ 2 w 2"/>
                <a:gd name="T7" fmla="*/ 0 h 4"/>
                <a:gd name="T8" fmla="*/ 2 w 2"/>
                <a:gd name="T9" fmla="*/ 0 h 4"/>
                <a:gd name="T10" fmla="*/ 2 w 2"/>
                <a:gd name="T11" fmla="*/ 1 h 4"/>
                <a:gd name="T12" fmla="*/ 1 w 2"/>
                <a:gd name="T13" fmla="*/ 2 h 4"/>
                <a:gd name="T14" fmla="*/ 1 w 2"/>
                <a:gd name="T15" fmla="*/ 3 h 4"/>
                <a:gd name="T16" fmla="*/ 0 w 2"/>
                <a:gd name="T17" fmla="*/ 3 h 4"/>
                <a:gd name="T18" fmla="*/ 0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2"/>
                  </a:moveTo>
                  <a:cubicBezTo>
                    <a:pt x="1" y="1"/>
                    <a:pt x="1" y="1"/>
                    <a:pt x="1" y="0"/>
                  </a:cubicBezTo>
                  <a:cubicBezTo>
                    <a:pt x="1" y="0"/>
                    <a:pt x="2" y="0"/>
                    <a:pt x="2" y="0"/>
                  </a:cubicBezTo>
                  <a:cubicBezTo>
                    <a:pt x="2" y="0"/>
                    <a:pt x="2" y="0"/>
                    <a:pt x="2" y="0"/>
                  </a:cubicBezTo>
                  <a:cubicBezTo>
                    <a:pt x="2" y="0"/>
                    <a:pt x="2" y="0"/>
                    <a:pt x="2" y="0"/>
                  </a:cubicBezTo>
                  <a:cubicBezTo>
                    <a:pt x="2" y="1"/>
                    <a:pt x="2" y="1"/>
                    <a:pt x="2" y="1"/>
                  </a:cubicBezTo>
                  <a:cubicBezTo>
                    <a:pt x="2" y="1"/>
                    <a:pt x="2" y="2"/>
                    <a:pt x="1" y="2"/>
                  </a:cubicBezTo>
                  <a:cubicBezTo>
                    <a:pt x="1" y="3"/>
                    <a:pt x="1" y="3"/>
                    <a:pt x="1" y="3"/>
                  </a:cubicBezTo>
                  <a:cubicBezTo>
                    <a:pt x="0" y="3"/>
                    <a:pt x="0" y="4"/>
                    <a:pt x="0" y="3"/>
                  </a:cubicBezTo>
                  <a:cubicBezTo>
                    <a:pt x="0" y="3"/>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38" name="Freeform 238"/>
            <p:cNvSpPr>
              <a:spLocks/>
            </p:cNvSpPr>
            <p:nvPr/>
          </p:nvSpPr>
          <p:spPr bwMode="auto">
            <a:xfrm>
              <a:off x="6505575" y="2957513"/>
              <a:ext cx="1588" cy="1588"/>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1" y="1"/>
                    <a:pt x="1" y="1"/>
                  </a:cubicBezTo>
                  <a:cubicBezTo>
                    <a:pt x="1" y="0"/>
                    <a:pt x="1"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39" name="Freeform 239"/>
            <p:cNvSpPr>
              <a:spLocks/>
            </p:cNvSpPr>
            <p:nvPr/>
          </p:nvSpPr>
          <p:spPr bwMode="auto">
            <a:xfrm>
              <a:off x="6507163" y="2954338"/>
              <a:ext cx="3175" cy="4763"/>
            </a:xfrm>
            <a:custGeom>
              <a:avLst/>
              <a:gdLst>
                <a:gd name="T0" fmla="*/ 1 w 2"/>
                <a:gd name="T1" fmla="*/ 0 h 4"/>
                <a:gd name="T2" fmla="*/ 1 w 2"/>
                <a:gd name="T3" fmla="*/ 1 h 4"/>
                <a:gd name="T4" fmla="*/ 1 w 2"/>
                <a:gd name="T5" fmla="*/ 2 h 4"/>
                <a:gd name="T6" fmla="*/ 1 w 2"/>
                <a:gd name="T7" fmla="*/ 2 h 4"/>
                <a:gd name="T8" fmla="*/ 1 w 2"/>
                <a:gd name="T9" fmla="*/ 3 h 4"/>
                <a:gd name="T10" fmla="*/ 1 w 2"/>
                <a:gd name="T11" fmla="*/ 4 h 4"/>
                <a:gd name="T12" fmla="*/ 2 w 2"/>
                <a:gd name="T13" fmla="*/ 3 h 4"/>
                <a:gd name="T14" fmla="*/ 2 w 2"/>
                <a:gd name="T15" fmla="*/ 3 h 4"/>
                <a:gd name="T16" fmla="*/ 2 w 2"/>
                <a:gd name="T17" fmla="*/ 2 h 4"/>
                <a:gd name="T18" fmla="*/ 2 w 2"/>
                <a:gd name="T19" fmla="*/ 1 h 4"/>
                <a:gd name="T20" fmla="*/ 1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0"/>
                  </a:moveTo>
                  <a:cubicBezTo>
                    <a:pt x="1" y="0"/>
                    <a:pt x="0" y="0"/>
                    <a:pt x="1" y="1"/>
                  </a:cubicBezTo>
                  <a:cubicBezTo>
                    <a:pt x="1" y="1"/>
                    <a:pt x="1" y="1"/>
                    <a:pt x="1" y="2"/>
                  </a:cubicBezTo>
                  <a:cubicBezTo>
                    <a:pt x="1" y="2"/>
                    <a:pt x="2" y="2"/>
                    <a:pt x="1" y="2"/>
                  </a:cubicBezTo>
                  <a:cubicBezTo>
                    <a:pt x="1" y="3"/>
                    <a:pt x="1" y="3"/>
                    <a:pt x="1" y="3"/>
                  </a:cubicBezTo>
                  <a:cubicBezTo>
                    <a:pt x="1" y="4"/>
                    <a:pt x="1" y="4"/>
                    <a:pt x="1" y="4"/>
                  </a:cubicBezTo>
                  <a:cubicBezTo>
                    <a:pt x="1" y="4"/>
                    <a:pt x="2" y="3"/>
                    <a:pt x="2" y="3"/>
                  </a:cubicBezTo>
                  <a:cubicBezTo>
                    <a:pt x="2" y="3"/>
                    <a:pt x="2" y="3"/>
                    <a:pt x="2" y="3"/>
                  </a:cubicBezTo>
                  <a:cubicBezTo>
                    <a:pt x="2" y="2"/>
                    <a:pt x="2" y="3"/>
                    <a:pt x="2" y="2"/>
                  </a:cubicBezTo>
                  <a:cubicBezTo>
                    <a:pt x="2" y="2"/>
                    <a:pt x="2" y="1"/>
                    <a:pt x="2" y="1"/>
                  </a:cubicBezTo>
                  <a:lnTo>
                    <a:pt x="1"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40" name="Freeform 240"/>
            <p:cNvSpPr>
              <a:spLocks/>
            </p:cNvSpPr>
            <p:nvPr/>
          </p:nvSpPr>
          <p:spPr bwMode="auto">
            <a:xfrm>
              <a:off x="6305550" y="2732088"/>
              <a:ext cx="212725" cy="123825"/>
            </a:xfrm>
            <a:custGeom>
              <a:avLst/>
              <a:gdLst>
                <a:gd name="T0" fmla="*/ 63 w 151"/>
                <a:gd name="T1" fmla="*/ 7 h 88"/>
                <a:gd name="T2" fmla="*/ 38 w 151"/>
                <a:gd name="T3" fmla="*/ 12 h 88"/>
                <a:gd name="T4" fmla="*/ 17 w 151"/>
                <a:gd name="T5" fmla="*/ 15 h 88"/>
                <a:gd name="T6" fmla="*/ 2 w 151"/>
                <a:gd name="T7" fmla="*/ 16 h 88"/>
                <a:gd name="T8" fmla="*/ 8 w 151"/>
                <a:gd name="T9" fmla="*/ 21 h 88"/>
                <a:gd name="T10" fmla="*/ 18 w 151"/>
                <a:gd name="T11" fmla="*/ 24 h 88"/>
                <a:gd name="T12" fmla="*/ 29 w 151"/>
                <a:gd name="T13" fmla="*/ 19 h 88"/>
                <a:gd name="T14" fmla="*/ 31 w 151"/>
                <a:gd name="T15" fmla="*/ 17 h 88"/>
                <a:gd name="T16" fmla="*/ 22 w 151"/>
                <a:gd name="T17" fmla="*/ 25 h 88"/>
                <a:gd name="T18" fmla="*/ 19 w 151"/>
                <a:gd name="T19" fmla="*/ 34 h 88"/>
                <a:gd name="T20" fmla="*/ 29 w 151"/>
                <a:gd name="T21" fmla="*/ 40 h 88"/>
                <a:gd name="T22" fmla="*/ 40 w 151"/>
                <a:gd name="T23" fmla="*/ 34 h 88"/>
                <a:gd name="T24" fmla="*/ 38 w 151"/>
                <a:gd name="T25" fmla="*/ 41 h 88"/>
                <a:gd name="T26" fmla="*/ 43 w 151"/>
                <a:gd name="T27" fmla="*/ 45 h 88"/>
                <a:gd name="T28" fmla="*/ 51 w 151"/>
                <a:gd name="T29" fmla="*/ 44 h 88"/>
                <a:gd name="T30" fmla="*/ 62 w 151"/>
                <a:gd name="T31" fmla="*/ 38 h 88"/>
                <a:gd name="T32" fmla="*/ 73 w 151"/>
                <a:gd name="T33" fmla="*/ 38 h 88"/>
                <a:gd name="T34" fmla="*/ 82 w 151"/>
                <a:gd name="T35" fmla="*/ 40 h 88"/>
                <a:gd name="T36" fmla="*/ 81 w 151"/>
                <a:gd name="T37" fmla="*/ 43 h 88"/>
                <a:gd name="T38" fmla="*/ 78 w 151"/>
                <a:gd name="T39" fmla="*/ 40 h 88"/>
                <a:gd name="T40" fmla="*/ 64 w 151"/>
                <a:gd name="T41" fmla="*/ 41 h 88"/>
                <a:gd name="T42" fmla="*/ 57 w 151"/>
                <a:gd name="T43" fmla="*/ 49 h 88"/>
                <a:gd name="T44" fmla="*/ 62 w 151"/>
                <a:gd name="T45" fmla="*/ 55 h 88"/>
                <a:gd name="T46" fmla="*/ 67 w 151"/>
                <a:gd name="T47" fmla="*/ 55 h 88"/>
                <a:gd name="T48" fmla="*/ 68 w 151"/>
                <a:gd name="T49" fmla="*/ 52 h 88"/>
                <a:gd name="T50" fmla="*/ 71 w 151"/>
                <a:gd name="T51" fmla="*/ 52 h 88"/>
                <a:gd name="T52" fmla="*/ 73 w 151"/>
                <a:gd name="T53" fmla="*/ 52 h 88"/>
                <a:gd name="T54" fmla="*/ 72 w 151"/>
                <a:gd name="T55" fmla="*/ 54 h 88"/>
                <a:gd name="T56" fmla="*/ 71 w 151"/>
                <a:gd name="T57" fmla="*/ 56 h 88"/>
                <a:gd name="T58" fmla="*/ 68 w 151"/>
                <a:gd name="T59" fmla="*/ 57 h 88"/>
                <a:gd name="T60" fmla="*/ 65 w 151"/>
                <a:gd name="T61" fmla="*/ 57 h 88"/>
                <a:gd name="T62" fmla="*/ 62 w 151"/>
                <a:gd name="T63" fmla="*/ 60 h 88"/>
                <a:gd name="T64" fmla="*/ 59 w 151"/>
                <a:gd name="T65" fmla="*/ 66 h 88"/>
                <a:gd name="T66" fmla="*/ 68 w 151"/>
                <a:gd name="T67" fmla="*/ 61 h 88"/>
                <a:gd name="T68" fmla="*/ 65 w 151"/>
                <a:gd name="T69" fmla="*/ 71 h 88"/>
                <a:gd name="T70" fmla="*/ 68 w 151"/>
                <a:gd name="T71" fmla="*/ 77 h 88"/>
                <a:gd name="T72" fmla="*/ 73 w 151"/>
                <a:gd name="T73" fmla="*/ 78 h 88"/>
                <a:gd name="T74" fmla="*/ 74 w 151"/>
                <a:gd name="T75" fmla="*/ 73 h 88"/>
                <a:gd name="T76" fmla="*/ 70 w 151"/>
                <a:gd name="T77" fmla="*/ 82 h 88"/>
                <a:gd name="T78" fmla="*/ 76 w 151"/>
                <a:gd name="T79" fmla="*/ 81 h 88"/>
                <a:gd name="T80" fmla="*/ 81 w 151"/>
                <a:gd name="T81" fmla="*/ 79 h 88"/>
                <a:gd name="T82" fmla="*/ 78 w 151"/>
                <a:gd name="T83" fmla="*/ 86 h 88"/>
                <a:gd name="T84" fmla="*/ 90 w 151"/>
                <a:gd name="T85" fmla="*/ 77 h 88"/>
                <a:gd name="T86" fmla="*/ 100 w 151"/>
                <a:gd name="T87" fmla="*/ 59 h 88"/>
                <a:gd name="T88" fmla="*/ 117 w 151"/>
                <a:gd name="T89" fmla="*/ 54 h 88"/>
                <a:gd name="T90" fmla="*/ 127 w 151"/>
                <a:gd name="T91" fmla="*/ 52 h 88"/>
                <a:gd name="T92" fmla="*/ 136 w 151"/>
                <a:gd name="T93" fmla="*/ 50 h 88"/>
                <a:gd name="T94" fmla="*/ 141 w 151"/>
                <a:gd name="T95" fmla="*/ 47 h 88"/>
                <a:gd name="T96" fmla="*/ 146 w 151"/>
                <a:gd name="T97" fmla="*/ 49 h 88"/>
                <a:gd name="T98" fmla="*/ 147 w 151"/>
                <a:gd name="T99" fmla="*/ 40 h 88"/>
                <a:gd name="T100" fmla="*/ 142 w 151"/>
                <a:gd name="T101" fmla="*/ 31 h 88"/>
                <a:gd name="T102" fmla="*/ 135 w 151"/>
                <a:gd name="T103" fmla="*/ 27 h 88"/>
                <a:gd name="T104" fmla="*/ 139 w 151"/>
                <a:gd name="T105" fmla="*/ 22 h 88"/>
                <a:gd name="T106" fmla="*/ 143 w 151"/>
                <a:gd name="T107" fmla="*/ 20 h 88"/>
                <a:gd name="T108" fmla="*/ 147 w 151"/>
                <a:gd name="T109" fmla="*/ 21 h 88"/>
                <a:gd name="T110" fmla="*/ 149 w 151"/>
                <a:gd name="T111" fmla="*/ 15 h 88"/>
                <a:gd name="T112" fmla="*/ 148 w 151"/>
                <a:gd name="T113"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88">
                  <a:moveTo>
                    <a:pt x="135" y="0"/>
                  </a:moveTo>
                  <a:cubicBezTo>
                    <a:pt x="73" y="0"/>
                    <a:pt x="73" y="0"/>
                    <a:pt x="73" y="0"/>
                  </a:cubicBezTo>
                  <a:cubicBezTo>
                    <a:pt x="70" y="3"/>
                    <a:pt x="70" y="3"/>
                    <a:pt x="70" y="3"/>
                  </a:cubicBezTo>
                  <a:cubicBezTo>
                    <a:pt x="70" y="3"/>
                    <a:pt x="68" y="3"/>
                    <a:pt x="67" y="3"/>
                  </a:cubicBezTo>
                  <a:cubicBezTo>
                    <a:pt x="67" y="4"/>
                    <a:pt x="66" y="3"/>
                    <a:pt x="65" y="4"/>
                  </a:cubicBezTo>
                  <a:cubicBezTo>
                    <a:pt x="64" y="5"/>
                    <a:pt x="64" y="6"/>
                    <a:pt x="63" y="7"/>
                  </a:cubicBezTo>
                  <a:cubicBezTo>
                    <a:pt x="62" y="7"/>
                    <a:pt x="61" y="7"/>
                    <a:pt x="60" y="8"/>
                  </a:cubicBezTo>
                  <a:cubicBezTo>
                    <a:pt x="59" y="8"/>
                    <a:pt x="60" y="8"/>
                    <a:pt x="57" y="9"/>
                  </a:cubicBezTo>
                  <a:cubicBezTo>
                    <a:pt x="55" y="10"/>
                    <a:pt x="50" y="12"/>
                    <a:pt x="50" y="12"/>
                  </a:cubicBezTo>
                  <a:cubicBezTo>
                    <a:pt x="50" y="13"/>
                    <a:pt x="48" y="12"/>
                    <a:pt x="46" y="12"/>
                  </a:cubicBezTo>
                  <a:cubicBezTo>
                    <a:pt x="45" y="12"/>
                    <a:pt x="43" y="12"/>
                    <a:pt x="42" y="12"/>
                  </a:cubicBezTo>
                  <a:cubicBezTo>
                    <a:pt x="41" y="12"/>
                    <a:pt x="40" y="12"/>
                    <a:pt x="38" y="12"/>
                  </a:cubicBezTo>
                  <a:cubicBezTo>
                    <a:pt x="36" y="13"/>
                    <a:pt x="36" y="12"/>
                    <a:pt x="34" y="11"/>
                  </a:cubicBezTo>
                  <a:cubicBezTo>
                    <a:pt x="32" y="11"/>
                    <a:pt x="30" y="10"/>
                    <a:pt x="29" y="11"/>
                  </a:cubicBezTo>
                  <a:cubicBezTo>
                    <a:pt x="28" y="11"/>
                    <a:pt x="28" y="12"/>
                    <a:pt x="27" y="12"/>
                  </a:cubicBezTo>
                  <a:cubicBezTo>
                    <a:pt x="26" y="12"/>
                    <a:pt x="26" y="11"/>
                    <a:pt x="25" y="11"/>
                  </a:cubicBezTo>
                  <a:cubicBezTo>
                    <a:pt x="24" y="11"/>
                    <a:pt x="21" y="13"/>
                    <a:pt x="20" y="13"/>
                  </a:cubicBezTo>
                  <a:cubicBezTo>
                    <a:pt x="19" y="14"/>
                    <a:pt x="17" y="14"/>
                    <a:pt x="17" y="15"/>
                  </a:cubicBezTo>
                  <a:cubicBezTo>
                    <a:pt x="16" y="16"/>
                    <a:pt x="16" y="17"/>
                    <a:pt x="15" y="16"/>
                  </a:cubicBezTo>
                  <a:cubicBezTo>
                    <a:pt x="13" y="16"/>
                    <a:pt x="12" y="16"/>
                    <a:pt x="11" y="16"/>
                  </a:cubicBezTo>
                  <a:cubicBezTo>
                    <a:pt x="10" y="17"/>
                    <a:pt x="9" y="17"/>
                    <a:pt x="8" y="17"/>
                  </a:cubicBezTo>
                  <a:cubicBezTo>
                    <a:pt x="8" y="16"/>
                    <a:pt x="8" y="16"/>
                    <a:pt x="7" y="16"/>
                  </a:cubicBezTo>
                  <a:cubicBezTo>
                    <a:pt x="6" y="16"/>
                    <a:pt x="5" y="17"/>
                    <a:pt x="5" y="17"/>
                  </a:cubicBezTo>
                  <a:cubicBezTo>
                    <a:pt x="4" y="16"/>
                    <a:pt x="3" y="16"/>
                    <a:pt x="2" y="16"/>
                  </a:cubicBezTo>
                  <a:cubicBezTo>
                    <a:pt x="2" y="16"/>
                    <a:pt x="0" y="17"/>
                    <a:pt x="0" y="17"/>
                  </a:cubicBezTo>
                  <a:cubicBezTo>
                    <a:pt x="0" y="17"/>
                    <a:pt x="1" y="17"/>
                    <a:pt x="2" y="17"/>
                  </a:cubicBezTo>
                  <a:cubicBezTo>
                    <a:pt x="2" y="17"/>
                    <a:pt x="3" y="17"/>
                    <a:pt x="4" y="18"/>
                  </a:cubicBezTo>
                  <a:cubicBezTo>
                    <a:pt x="4" y="19"/>
                    <a:pt x="5" y="19"/>
                    <a:pt x="5" y="19"/>
                  </a:cubicBezTo>
                  <a:cubicBezTo>
                    <a:pt x="6" y="20"/>
                    <a:pt x="6" y="19"/>
                    <a:pt x="6" y="20"/>
                  </a:cubicBezTo>
                  <a:cubicBezTo>
                    <a:pt x="7" y="20"/>
                    <a:pt x="8" y="21"/>
                    <a:pt x="8" y="21"/>
                  </a:cubicBezTo>
                  <a:cubicBezTo>
                    <a:pt x="9" y="22"/>
                    <a:pt x="9" y="21"/>
                    <a:pt x="9" y="22"/>
                  </a:cubicBezTo>
                  <a:cubicBezTo>
                    <a:pt x="10" y="23"/>
                    <a:pt x="9" y="23"/>
                    <a:pt x="10" y="23"/>
                  </a:cubicBezTo>
                  <a:cubicBezTo>
                    <a:pt x="11" y="24"/>
                    <a:pt x="11" y="24"/>
                    <a:pt x="12" y="24"/>
                  </a:cubicBezTo>
                  <a:cubicBezTo>
                    <a:pt x="13" y="25"/>
                    <a:pt x="13" y="25"/>
                    <a:pt x="14" y="24"/>
                  </a:cubicBezTo>
                  <a:cubicBezTo>
                    <a:pt x="15" y="24"/>
                    <a:pt x="15" y="24"/>
                    <a:pt x="16" y="24"/>
                  </a:cubicBezTo>
                  <a:cubicBezTo>
                    <a:pt x="17" y="24"/>
                    <a:pt x="17" y="25"/>
                    <a:pt x="18" y="24"/>
                  </a:cubicBezTo>
                  <a:cubicBezTo>
                    <a:pt x="18" y="24"/>
                    <a:pt x="19" y="23"/>
                    <a:pt x="19" y="23"/>
                  </a:cubicBezTo>
                  <a:cubicBezTo>
                    <a:pt x="19" y="23"/>
                    <a:pt x="20" y="23"/>
                    <a:pt x="21" y="22"/>
                  </a:cubicBezTo>
                  <a:cubicBezTo>
                    <a:pt x="22" y="22"/>
                    <a:pt x="22" y="21"/>
                    <a:pt x="23" y="21"/>
                  </a:cubicBezTo>
                  <a:cubicBezTo>
                    <a:pt x="24" y="21"/>
                    <a:pt x="24" y="20"/>
                    <a:pt x="25" y="20"/>
                  </a:cubicBezTo>
                  <a:cubicBezTo>
                    <a:pt x="26" y="20"/>
                    <a:pt x="26" y="19"/>
                    <a:pt x="27" y="19"/>
                  </a:cubicBezTo>
                  <a:cubicBezTo>
                    <a:pt x="28" y="19"/>
                    <a:pt x="29" y="20"/>
                    <a:pt x="29" y="19"/>
                  </a:cubicBezTo>
                  <a:cubicBezTo>
                    <a:pt x="29" y="19"/>
                    <a:pt x="29" y="18"/>
                    <a:pt x="29" y="17"/>
                  </a:cubicBezTo>
                  <a:cubicBezTo>
                    <a:pt x="30" y="17"/>
                    <a:pt x="31" y="16"/>
                    <a:pt x="32" y="16"/>
                  </a:cubicBezTo>
                  <a:cubicBezTo>
                    <a:pt x="32" y="16"/>
                    <a:pt x="33" y="17"/>
                    <a:pt x="34" y="17"/>
                  </a:cubicBezTo>
                  <a:cubicBezTo>
                    <a:pt x="34" y="17"/>
                    <a:pt x="35" y="17"/>
                    <a:pt x="35" y="17"/>
                  </a:cubicBezTo>
                  <a:cubicBezTo>
                    <a:pt x="35" y="17"/>
                    <a:pt x="35" y="17"/>
                    <a:pt x="34" y="17"/>
                  </a:cubicBezTo>
                  <a:cubicBezTo>
                    <a:pt x="34" y="17"/>
                    <a:pt x="32" y="17"/>
                    <a:pt x="31" y="17"/>
                  </a:cubicBezTo>
                  <a:cubicBezTo>
                    <a:pt x="31" y="18"/>
                    <a:pt x="30" y="18"/>
                    <a:pt x="30" y="19"/>
                  </a:cubicBezTo>
                  <a:cubicBezTo>
                    <a:pt x="30" y="19"/>
                    <a:pt x="30" y="20"/>
                    <a:pt x="29" y="21"/>
                  </a:cubicBezTo>
                  <a:cubicBezTo>
                    <a:pt x="28" y="21"/>
                    <a:pt x="27" y="21"/>
                    <a:pt x="25" y="21"/>
                  </a:cubicBezTo>
                  <a:cubicBezTo>
                    <a:pt x="24" y="22"/>
                    <a:pt x="23" y="22"/>
                    <a:pt x="23" y="22"/>
                  </a:cubicBezTo>
                  <a:cubicBezTo>
                    <a:pt x="23" y="23"/>
                    <a:pt x="23" y="23"/>
                    <a:pt x="22" y="24"/>
                  </a:cubicBezTo>
                  <a:cubicBezTo>
                    <a:pt x="22" y="25"/>
                    <a:pt x="22" y="24"/>
                    <a:pt x="22" y="25"/>
                  </a:cubicBezTo>
                  <a:cubicBezTo>
                    <a:pt x="21" y="26"/>
                    <a:pt x="20" y="26"/>
                    <a:pt x="19" y="26"/>
                  </a:cubicBezTo>
                  <a:cubicBezTo>
                    <a:pt x="19" y="26"/>
                    <a:pt x="18" y="27"/>
                    <a:pt x="18" y="27"/>
                  </a:cubicBezTo>
                  <a:cubicBezTo>
                    <a:pt x="18" y="28"/>
                    <a:pt x="18" y="28"/>
                    <a:pt x="18" y="29"/>
                  </a:cubicBezTo>
                  <a:cubicBezTo>
                    <a:pt x="18" y="30"/>
                    <a:pt x="18" y="30"/>
                    <a:pt x="19" y="31"/>
                  </a:cubicBezTo>
                  <a:cubicBezTo>
                    <a:pt x="19" y="32"/>
                    <a:pt x="19" y="31"/>
                    <a:pt x="19" y="33"/>
                  </a:cubicBezTo>
                  <a:cubicBezTo>
                    <a:pt x="18" y="34"/>
                    <a:pt x="18" y="33"/>
                    <a:pt x="19" y="34"/>
                  </a:cubicBezTo>
                  <a:cubicBezTo>
                    <a:pt x="20" y="34"/>
                    <a:pt x="21" y="34"/>
                    <a:pt x="21" y="34"/>
                  </a:cubicBezTo>
                  <a:cubicBezTo>
                    <a:pt x="22" y="35"/>
                    <a:pt x="23" y="36"/>
                    <a:pt x="23" y="36"/>
                  </a:cubicBezTo>
                  <a:cubicBezTo>
                    <a:pt x="23" y="37"/>
                    <a:pt x="23" y="37"/>
                    <a:pt x="24" y="37"/>
                  </a:cubicBezTo>
                  <a:cubicBezTo>
                    <a:pt x="25" y="38"/>
                    <a:pt x="25" y="38"/>
                    <a:pt x="26" y="38"/>
                  </a:cubicBezTo>
                  <a:cubicBezTo>
                    <a:pt x="26" y="39"/>
                    <a:pt x="27" y="39"/>
                    <a:pt x="28" y="39"/>
                  </a:cubicBezTo>
                  <a:cubicBezTo>
                    <a:pt x="29" y="39"/>
                    <a:pt x="29" y="40"/>
                    <a:pt x="29" y="40"/>
                  </a:cubicBezTo>
                  <a:cubicBezTo>
                    <a:pt x="30" y="40"/>
                    <a:pt x="30" y="40"/>
                    <a:pt x="31" y="39"/>
                  </a:cubicBezTo>
                  <a:cubicBezTo>
                    <a:pt x="31" y="39"/>
                    <a:pt x="30" y="39"/>
                    <a:pt x="32" y="38"/>
                  </a:cubicBezTo>
                  <a:cubicBezTo>
                    <a:pt x="33" y="38"/>
                    <a:pt x="33" y="38"/>
                    <a:pt x="34" y="38"/>
                  </a:cubicBezTo>
                  <a:cubicBezTo>
                    <a:pt x="36" y="38"/>
                    <a:pt x="36" y="39"/>
                    <a:pt x="37" y="38"/>
                  </a:cubicBezTo>
                  <a:cubicBezTo>
                    <a:pt x="37" y="38"/>
                    <a:pt x="37" y="38"/>
                    <a:pt x="38" y="37"/>
                  </a:cubicBezTo>
                  <a:cubicBezTo>
                    <a:pt x="39" y="35"/>
                    <a:pt x="39" y="34"/>
                    <a:pt x="40" y="34"/>
                  </a:cubicBezTo>
                  <a:cubicBezTo>
                    <a:pt x="41" y="34"/>
                    <a:pt x="41" y="34"/>
                    <a:pt x="43" y="34"/>
                  </a:cubicBezTo>
                  <a:cubicBezTo>
                    <a:pt x="44" y="34"/>
                    <a:pt x="45" y="34"/>
                    <a:pt x="45" y="34"/>
                  </a:cubicBezTo>
                  <a:cubicBezTo>
                    <a:pt x="44" y="34"/>
                    <a:pt x="42" y="34"/>
                    <a:pt x="42" y="35"/>
                  </a:cubicBezTo>
                  <a:cubicBezTo>
                    <a:pt x="41" y="36"/>
                    <a:pt x="40" y="36"/>
                    <a:pt x="40" y="37"/>
                  </a:cubicBezTo>
                  <a:cubicBezTo>
                    <a:pt x="40" y="38"/>
                    <a:pt x="40" y="39"/>
                    <a:pt x="39" y="40"/>
                  </a:cubicBezTo>
                  <a:cubicBezTo>
                    <a:pt x="38" y="40"/>
                    <a:pt x="38" y="40"/>
                    <a:pt x="38" y="41"/>
                  </a:cubicBezTo>
                  <a:cubicBezTo>
                    <a:pt x="38" y="42"/>
                    <a:pt x="38" y="42"/>
                    <a:pt x="38" y="43"/>
                  </a:cubicBezTo>
                  <a:cubicBezTo>
                    <a:pt x="37" y="45"/>
                    <a:pt x="36" y="44"/>
                    <a:pt x="37" y="45"/>
                  </a:cubicBezTo>
                  <a:cubicBezTo>
                    <a:pt x="37" y="46"/>
                    <a:pt x="37" y="47"/>
                    <a:pt x="38" y="47"/>
                  </a:cubicBezTo>
                  <a:cubicBezTo>
                    <a:pt x="38" y="47"/>
                    <a:pt x="39" y="46"/>
                    <a:pt x="40" y="46"/>
                  </a:cubicBezTo>
                  <a:cubicBezTo>
                    <a:pt x="41" y="46"/>
                    <a:pt x="42" y="46"/>
                    <a:pt x="42" y="46"/>
                  </a:cubicBezTo>
                  <a:cubicBezTo>
                    <a:pt x="42" y="46"/>
                    <a:pt x="43" y="44"/>
                    <a:pt x="43" y="45"/>
                  </a:cubicBezTo>
                  <a:cubicBezTo>
                    <a:pt x="43" y="46"/>
                    <a:pt x="43" y="44"/>
                    <a:pt x="44" y="44"/>
                  </a:cubicBezTo>
                  <a:cubicBezTo>
                    <a:pt x="44" y="43"/>
                    <a:pt x="45" y="41"/>
                    <a:pt x="45" y="43"/>
                  </a:cubicBezTo>
                  <a:cubicBezTo>
                    <a:pt x="44" y="44"/>
                    <a:pt x="42" y="46"/>
                    <a:pt x="43" y="46"/>
                  </a:cubicBezTo>
                  <a:cubicBezTo>
                    <a:pt x="44" y="47"/>
                    <a:pt x="46" y="46"/>
                    <a:pt x="47" y="46"/>
                  </a:cubicBezTo>
                  <a:cubicBezTo>
                    <a:pt x="48" y="45"/>
                    <a:pt x="47" y="45"/>
                    <a:pt x="48" y="45"/>
                  </a:cubicBezTo>
                  <a:cubicBezTo>
                    <a:pt x="49" y="44"/>
                    <a:pt x="50" y="44"/>
                    <a:pt x="51" y="44"/>
                  </a:cubicBezTo>
                  <a:cubicBezTo>
                    <a:pt x="52" y="45"/>
                    <a:pt x="53" y="44"/>
                    <a:pt x="53" y="44"/>
                  </a:cubicBezTo>
                  <a:cubicBezTo>
                    <a:pt x="54" y="43"/>
                    <a:pt x="54" y="43"/>
                    <a:pt x="54" y="43"/>
                  </a:cubicBezTo>
                  <a:cubicBezTo>
                    <a:pt x="55" y="42"/>
                    <a:pt x="56" y="42"/>
                    <a:pt x="56" y="41"/>
                  </a:cubicBezTo>
                  <a:cubicBezTo>
                    <a:pt x="57" y="41"/>
                    <a:pt x="57" y="40"/>
                    <a:pt x="57" y="39"/>
                  </a:cubicBezTo>
                  <a:cubicBezTo>
                    <a:pt x="58" y="39"/>
                    <a:pt x="58" y="39"/>
                    <a:pt x="60" y="38"/>
                  </a:cubicBezTo>
                  <a:cubicBezTo>
                    <a:pt x="61" y="38"/>
                    <a:pt x="62" y="38"/>
                    <a:pt x="62" y="38"/>
                  </a:cubicBezTo>
                  <a:cubicBezTo>
                    <a:pt x="63" y="38"/>
                    <a:pt x="63" y="37"/>
                    <a:pt x="63" y="37"/>
                  </a:cubicBezTo>
                  <a:cubicBezTo>
                    <a:pt x="63" y="37"/>
                    <a:pt x="65" y="37"/>
                    <a:pt x="66" y="36"/>
                  </a:cubicBezTo>
                  <a:cubicBezTo>
                    <a:pt x="67" y="36"/>
                    <a:pt x="67" y="36"/>
                    <a:pt x="68" y="37"/>
                  </a:cubicBezTo>
                  <a:cubicBezTo>
                    <a:pt x="68" y="37"/>
                    <a:pt x="68" y="37"/>
                    <a:pt x="69" y="38"/>
                  </a:cubicBezTo>
                  <a:cubicBezTo>
                    <a:pt x="70" y="38"/>
                    <a:pt x="70" y="38"/>
                    <a:pt x="71" y="38"/>
                  </a:cubicBezTo>
                  <a:cubicBezTo>
                    <a:pt x="72" y="38"/>
                    <a:pt x="72" y="38"/>
                    <a:pt x="73" y="38"/>
                  </a:cubicBezTo>
                  <a:cubicBezTo>
                    <a:pt x="74" y="39"/>
                    <a:pt x="76" y="39"/>
                    <a:pt x="76" y="38"/>
                  </a:cubicBezTo>
                  <a:cubicBezTo>
                    <a:pt x="76" y="38"/>
                    <a:pt x="77" y="37"/>
                    <a:pt x="78" y="36"/>
                  </a:cubicBezTo>
                  <a:cubicBezTo>
                    <a:pt x="79" y="35"/>
                    <a:pt x="82" y="34"/>
                    <a:pt x="82" y="34"/>
                  </a:cubicBezTo>
                  <a:cubicBezTo>
                    <a:pt x="83" y="34"/>
                    <a:pt x="84" y="34"/>
                    <a:pt x="84" y="35"/>
                  </a:cubicBezTo>
                  <a:cubicBezTo>
                    <a:pt x="84" y="36"/>
                    <a:pt x="83" y="37"/>
                    <a:pt x="83" y="37"/>
                  </a:cubicBezTo>
                  <a:cubicBezTo>
                    <a:pt x="83" y="38"/>
                    <a:pt x="82" y="39"/>
                    <a:pt x="82" y="40"/>
                  </a:cubicBezTo>
                  <a:cubicBezTo>
                    <a:pt x="81" y="42"/>
                    <a:pt x="81" y="42"/>
                    <a:pt x="82" y="42"/>
                  </a:cubicBezTo>
                  <a:cubicBezTo>
                    <a:pt x="82" y="43"/>
                    <a:pt x="83" y="43"/>
                    <a:pt x="84" y="44"/>
                  </a:cubicBezTo>
                  <a:cubicBezTo>
                    <a:pt x="84" y="44"/>
                    <a:pt x="86" y="46"/>
                    <a:pt x="86" y="46"/>
                  </a:cubicBezTo>
                  <a:cubicBezTo>
                    <a:pt x="86" y="46"/>
                    <a:pt x="84" y="45"/>
                    <a:pt x="83" y="45"/>
                  </a:cubicBezTo>
                  <a:cubicBezTo>
                    <a:pt x="83" y="44"/>
                    <a:pt x="82" y="44"/>
                    <a:pt x="81" y="44"/>
                  </a:cubicBezTo>
                  <a:cubicBezTo>
                    <a:pt x="81" y="44"/>
                    <a:pt x="81" y="44"/>
                    <a:pt x="81" y="43"/>
                  </a:cubicBezTo>
                  <a:cubicBezTo>
                    <a:pt x="80" y="42"/>
                    <a:pt x="80" y="41"/>
                    <a:pt x="80" y="41"/>
                  </a:cubicBezTo>
                  <a:cubicBezTo>
                    <a:pt x="80" y="40"/>
                    <a:pt x="81" y="40"/>
                    <a:pt x="81" y="39"/>
                  </a:cubicBezTo>
                  <a:cubicBezTo>
                    <a:pt x="81" y="38"/>
                    <a:pt x="81" y="38"/>
                    <a:pt x="82" y="37"/>
                  </a:cubicBezTo>
                  <a:cubicBezTo>
                    <a:pt x="82" y="37"/>
                    <a:pt x="81" y="36"/>
                    <a:pt x="81" y="37"/>
                  </a:cubicBezTo>
                  <a:cubicBezTo>
                    <a:pt x="80" y="37"/>
                    <a:pt x="80" y="37"/>
                    <a:pt x="79" y="38"/>
                  </a:cubicBezTo>
                  <a:cubicBezTo>
                    <a:pt x="78" y="39"/>
                    <a:pt x="79" y="39"/>
                    <a:pt x="78" y="40"/>
                  </a:cubicBezTo>
                  <a:cubicBezTo>
                    <a:pt x="76" y="40"/>
                    <a:pt x="75" y="40"/>
                    <a:pt x="74" y="40"/>
                  </a:cubicBezTo>
                  <a:cubicBezTo>
                    <a:pt x="73" y="41"/>
                    <a:pt x="73" y="41"/>
                    <a:pt x="72" y="41"/>
                  </a:cubicBezTo>
                  <a:cubicBezTo>
                    <a:pt x="71" y="41"/>
                    <a:pt x="71" y="40"/>
                    <a:pt x="70" y="41"/>
                  </a:cubicBezTo>
                  <a:cubicBezTo>
                    <a:pt x="69" y="41"/>
                    <a:pt x="69" y="41"/>
                    <a:pt x="68" y="40"/>
                  </a:cubicBezTo>
                  <a:cubicBezTo>
                    <a:pt x="68" y="40"/>
                    <a:pt x="67" y="39"/>
                    <a:pt x="66" y="40"/>
                  </a:cubicBezTo>
                  <a:cubicBezTo>
                    <a:pt x="66" y="40"/>
                    <a:pt x="64" y="40"/>
                    <a:pt x="64" y="41"/>
                  </a:cubicBezTo>
                  <a:cubicBezTo>
                    <a:pt x="64" y="41"/>
                    <a:pt x="63" y="43"/>
                    <a:pt x="63" y="43"/>
                  </a:cubicBezTo>
                  <a:cubicBezTo>
                    <a:pt x="62" y="43"/>
                    <a:pt x="62" y="43"/>
                    <a:pt x="61" y="43"/>
                  </a:cubicBezTo>
                  <a:cubicBezTo>
                    <a:pt x="61" y="43"/>
                    <a:pt x="60" y="43"/>
                    <a:pt x="60" y="44"/>
                  </a:cubicBezTo>
                  <a:cubicBezTo>
                    <a:pt x="60" y="45"/>
                    <a:pt x="60" y="45"/>
                    <a:pt x="59" y="46"/>
                  </a:cubicBezTo>
                  <a:cubicBezTo>
                    <a:pt x="58" y="47"/>
                    <a:pt x="57" y="47"/>
                    <a:pt x="57" y="48"/>
                  </a:cubicBezTo>
                  <a:cubicBezTo>
                    <a:pt x="57" y="49"/>
                    <a:pt x="57" y="49"/>
                    <a:pt x="57" y="49"/>
                  </a:cubicBezTo>
                  <a:cubicBezTo>
                    <a:pt x="58" y="50"/>
                    <a:pt x="57" y="50"/>
                    <a:pt x="58" y="50"/>
                  </a:cubicBezTo>
                  <a:cubicBezTo>
                    <a:pt x="58" y="51"/>
                    <a:pt x="58" y="51"/>
                    <a:pt x="59" y="51"/>
                  </a:cubicBezTo>
                  <a:cubicBezTo>
                    <a:pt x="59" y="51"/>
                    <a:pt x="59" y="51"/>
                    <a:pt x="60" y="52"/>
                  </a:cubicBezTo>
                  <a:cubicBezTo>
                    <a:pt x="61" y="52"/>
                    <a:pt x="62" y="52"/>
                    <a:pt x="62" y="52"/>
                  </a:cubicBezTo>
                  <a:cubicBezTo>
                    <a:pt x="62" y="52"/>
                    <a:pt x="62" y="53"/>
                    <a:pt x="62" y="53"/>
                  </a:cubicBezTo>
                  <a:cubicBezTo>
                    <a:pt x="61" y="54"/>
                    <a:pt x="62" y="55"/>
                    <a:pt x="62" y="55"/>
                  </a:cubicBezTo>
                  <a:cubicBezTo>
                    <a:pt x="62" y="56"/>
                    <a:pt x="63" y="56"/>
                    <a:pt x="63" y="56"/>
                  </a:cubicBezTo>
                  <a:cubicBezTo>
                    <a:pt x="63" y="55"/>
                    <a:pt x="63" y="55"/>
                    <a:pt x="63" y="55"/>
                  </a:cubicBezTo>
                  <a:cubicBezTo>
                    <a:pt x="63" y="55"/>
                    <a:pt x="64" y="55"/>
                    <a:pt x="64" y="55"/>
                  </a:cubicBezTo>
                  <a:cubicBezTo>
                    <a:pt x="65" y="56"/>
                    <a:pt x="65" y="56"/>
                    <a:pt x="65" y="55"/>
                  </a:cubicBezTo>
                  <a:cubicBezTo>
                    <a:pt x="65" y="55"/>
                    <a:pt x="66" y="54"/>
                    <a:pt x="66" y="54"/>
                  </a:cubicBezTo>
                  <a:cubicBezTo>
                    <a:pt x="66" y="54"/>
                    <a:pt x="67" y="55"/>
                    <a:pt x="67" y="55"/>
                  </a:cubicBezTo>
                  <a:cubicBezTo>
                    <a:pt x="67" y="54"/>
                    <a:pt x="67" y="54"/>
                    <a:pt x="67" y="54"/>
                  </a:cubicBezTo>
                  <a:cubicBezTo>
                    <a:pt x="66" y="53"/>
                    <a:pt x="66" y="53"/>
                    <a:pt x="66" y="53"/>
                  </a:cubicBezTo>
                  <a:cubicBezTo>
                    <a:pt x="66" y="53"/>
                    <a:pt x="66" y="52"/>
                    <a:pt x="66" y="52"/>
                  </a:cubicBezTo>
                  <a:cubicBezTo>
                    <a:pt x="67" y="53"/>
                    <a:pt x="67" y="53"/>
                    <a:pt x="67" y="53"/>
                  </a:cubicBezTo>
                  <a:cubicBezTo>
                    <a:pt x="67" y="53"/>
                    <a:pt x="68" y="54"/>
                    <a:pt x="68" y="54"/>
                  </a:cubicBezTo>
                  <a:cubicBezTo>
                    <a:pt x="68" y="53"/>
                    <a:pt x="68" y="53"/>
                    <a:pt x="68" y="52"/>
                  </a:cubicBezTo>
                  <a:cubicBezTo>
                    <a:pt x="68" y="52"/>
                    <a:pt x="68" y="51"/>
                    <a:pt x="68" y="51"/>
                  </a:cubicBezTo>
                  <a:cubicBezTo>
                    <a:pt x="68" y="51"/>
                    <a:pt x="68" y="51"/>
                    <a:pt x="68" y="52"/>
                  </a:cubicBezTo>
                  <a:cubicBezTo>
                    <a:pt x="69" y="52"/>
                    <a:pt x="69" y="52"/>
                    <a:pt x="69" y="52"/>
                  </a:cubicBezTo>
                  <a:cubicBezTo>
                    <a:pt x="69" y="52"/>
                    <a:pt x="70" y="51"/>
                    <a:pt x="70" y="51"/>
                  </a:cubicBezTo>
                  <a:cubicBezTo>
                    <a:pt x="70" y="51"/>
                    <a:pt x="70" y="51"/>
                    <a:pt x="70" y="51"/>
                  </a:cubicBezTo>
                  <a:cubicBezTo>
                    <a:pt x="70" y="52"/>
                    <a:pt x="71" y="52"/>
                    <a:pt x="71" y="52"/>
                  </a:cubicBezTo>
                  <a:cubicBezTo>
                    <a:pt x="71" y="52"/>
                    <a:pt x="71" y="52"/>
                    <a:pt x="71" y="52"/>
                  </a:cubicBezTo>
                  <a:cubicBezTo>
                    <a:pt x="71" y="52"/>
                    <a:pt x="71" y="52"/>
                    <a:pt x="72" y="51"/>
                  </a:cubicBezTo>
                  <a:cubicBezTo>
                    <a:pt x="72" y="51"/>
                    <a:pt x="73" y="49"/>
                    <a:pt x="73" y="49"/>
                  </a:cubicBezTo>
                  <a:cubicBezTo>
                    <a:pt x="74" y="49"/>
                    <a:pt x="74" y="49"/>
                    <a:pt x="74" y="49"/>
                  </a:cubicBezTo>
                  <a:cubicBezTo>
                    <a:pt x="74" y="49"/>
                    <a:pt x="74" y="48"/>
                    <a:pt x="74" y="50"/>
                  </a:cubicBezTo>
                  <a:cubicBezTo>
                    <a:pt x="73" y="51"/>
                    <a:pt x="73" y="51"/>
                    <a:pt x="73" y="52"/>
                  </a:cubicBezTo>
                  <a:cubicBezTo>
                    <a:pt x="73" y="52"/>
                    <a:pt x="73" y="52"/>
                    <a:pt x="74" y="52"/>
                  </a:cubicBezTo>
                  <a:cubicBezTo>
                    <a:pt x="74" y="52"/>
                    <a:pt x="75" y="52"/>
                    <a:pt x="75" y="52"/>
                  </a:cubicBezTo>
                  <a:cubicBezTo>
                    <a:pt x="75" y="53"/>
                    <a:pt x="74" y="53"/>
                    <a:pt x="74" y="53"/>
                  </a:cubicBezTo>
                  <a:cubicBezTo>
                    <a:pt x="74" y="53"/>
                    <a:pt x="73" y="53"/>
                    <a:pt x="72" y="53"/>
                  </a:cubicBezTo>
                  <a:cubicBezTo>
                    <a:pt x="72" y="53"/>
                    <a:pt x="72" y="53"/>
                    <a:pt x="72" y="53"/>
                  </a:cubicBezTo>
                  <a:cubicBezTo>
                    <a:pt x="72" y="53"/>
                    <a:pt x="72" y="54"/>
                    <a:pt x="72" y="54"/>
                  </a:cubicBezTo>
                  <a:cubicBezTo>
                    <a:pt x="72" y="54"/>
                    <a:pt x="73" y="55"/>
                    <a:pt x="73" y="55"/>
                  </a:cubicBezTo>
                  <a:cubicBezTo>
                    <a:pt x="72" y="55"/>
                    <a:pt x="73" y="55"/>
                    <a:pt x="73" y="55"/>
                  </a:cubicBezTo>
                  <a:cubicBezTo>
                    <a:pt x="71" y="54"/>
                    <a:pt x="71" y="54"/>
                    <a:pt x="71" y="54"/>
                  </a:cubicBezTo>
                  <a:cubicBezTo>
                    <a:pt x="71" y="54"/>
                    <a:pt x="71" y="54"/>
                    <a:pt x="71" y="54"/>
                  </a:cubicBezTo>
                  <a:cubicBezTo>
                    <a:pt x="70" y="54"/>
                    <a:pt x="70" y="54"/>
                    <a:pt x="71" y="55"/>
                  </a:cubicBezTo>
                  <a:cubicBezTo>
                    <a:pt x="71" y="55"/>
                    <a:pt x="72" y="56"/>
                    <a:pt x="71" y="56"/>
                  </a:cubicBezTo>
                  <a:cubicBezTo>
                    <a:pt x="71" y="56"/>
                    <a:pt x="71" y="57"/>
                    <a:pt x="71" y="56"/>
                  </a:cubicBezTo>
                  <a:cubicBezTo>
                    <a:pt x="70" y="56"/>
                    <a:pt x="69" y="55"/>
                    <a:pt x="69" y="55"/>
                  </a:cubicBezTo>
                  <a:cubicBezTo>
                    <a:pt x="69" y="55"/>
                    <a:pt x="68" y="55"/>
                    <a:pt x="68" y="55"/>
                  </a:cubicBezTo>
                  <a:cubicBezTo>
                    <a:pt x="68" y="56"/>
                    <a:pt x="68" y="56"/>
                    <a:pt x="68" y="56"/>
                  </a:cubicBezTo>
                  <a:cubicBezTo>
                    <a:pt x="69" y="56"/>
                    <a:pt x="69" y="57"/>
                    <a:pt x="68" y="57"/>
                  </a:cubicBezTo>
                  <a:cubicBezTo>
                    <a:pt x="68" y="57"/>
                    <a:pt x="68" y="57"/>
                    <a:pt x="68" y="57"/>
                  </a:cubicBezTo>
                  <a:cubicBezTo>
                    <a:pt x="67" y="56"/>
                    <a:pt x="67" y="56"/>
                    <a:pt x="67" y="56"/>
                  </a:cubicBezTo>
                  <a:cubicBezTo>
                    <a:pt x="67" y="56"/>
                    <a:pt x="67" y="57"/>
                    <a:pt x="67" y="57"/>
                  </a:cubicBezTo>
                  <a:cubicBezTo>
                    <a:pt x="67" y="58"/>
                    <a:pt x="67" y="58"/>
                    <a:pt x="67" y="59"/>
                  </a:cubicBezTo>
                  <a:cubicBezTo>
                    <a:pt x="67" y="59"/>
                    <a:pt x="67" y="59"/>
                    <a:pt x="66" y="58"/>
                  </a:cubicBezTo>
                  <a:cubicBezTo>
                    <a:pt x="66" y="58"/>
                    <a:pt x="65" y="57"/>
                    <a:pt x="65" y="57"/>
                  </a:cubicBezTo>
                  <a:cubicBezTo>
                    <a:pt x="65" y="57"/>
                    <a:pt x="65" y="57"/>
                    <a:pt x="65" y="57"/>
                  </a:cubicBezTo>
                  <a:cubicBezTo>
                    <a:pt x="65" y="58"/>
                    <a:pt x="64" y="59"/>
                    <a:pt x="64" y="59"/>
                  </a:cubicBezTo>
                  <a:cubicBezTo>
                    <a:pt x="64" y="59"/>
                    <a:pt x="64" y="59"/>
                    <a:pt x="64" y="59"/>
                  </a:cubicBezTo>
                  <a:cubicBezTo>
                    <a:pt x="63" y="58"/>
                    <a:pt x="63" y="58"/>
                    <a:pt x="63" y="58"/>
                  </a:cubicBezTo>
                  <a:cubicBezTo>
                    <a:pt x="63" y="58"/>
                    <a:pt x="63" y="58"/>
                    <a:pt x="63" y="59"/>
                  </a:cubicBezTo>
                  <a:cubicBezTo>
                    <a:pt x="63" y="60"/>
                    <a:pt x="63" y="60"/>
                    <a:pt x="63" y="60"/>
                  </a:cubicBezTo>
                  <a:cubicBezTo>
                    <a:pt x="62" y="60"/>
                    <a:pt x="62" y="60"/>
                    <a:pt x="62" y="60"/>
                  </a:cubicBezTo>
                  <a:cubicBezTo>
                    <a:pt x="62" y="60"/>
                    <a:pt x="61" y="60"/>
                    <a:pt x="61" y="60"/>
                  </a:cubicBezTo>
                  <a:cubicBezTo>
                    <a:pt x="60" y="60"/>
                    <a:pt x="60" y="60"/>
                    <a:pt x="60" y="61"/>
                  </a:cubicBezTo>
                  <a:cubicBezTo>
                    <a:pt x="60" y="61"/>
                    <a:pt x="60" y="61"/>
                    <a:pt x="61" y="62"/>
                  </a:cubicBezTo>
                  <a:cubicBezTo>
                    <a:pt x="61" y="62"/>
                    <a:pt x="60" y="63"/>
                    <a:pt x="60" y="63"/>
                  </a:cubicBezTo>
                  <a:cubicBezTo>
                    <a:pt x="60" y="63"/>
                    <a:pt x="60" y="63"/>
                    <a:pt x="60" y="64"/>
                  </a:cubicBezTo>
                  <a:cubicBezTo>
                    <a:pt x="60" y="64"/>
                    <a:pt x="59" y="65"/>
                    <a:pt x="59" y="66"/>
                  </a:cubicBezTo>
                  <a:cubicBezTo>
                    <a:pt x="59" y="66"/>
                    <a:pt x="59" y="67"/>
                    <a:pt x="59" y="67"/>
                  </a:cubicBezTo>
                  <a:cubicBezTo>
                    <a:pt x="60" y="68"/>
                    <a:pt x="60" y="67"/>
                    <a:pt x="61" y="67"/>
                  </a:cubicBezTo>
                  <a:cubicBezTo>
                    <a:pt x="62" y="66"/>
                    <a:pt x="62" y="67"/>
                    <a:pt x="63" y="66"/>
                  </a:cubicBezTo>
                  <a:cubicBezTo>
                    <a:pt x="64" y="65"/>
                    <a:pt x="64" y="64"/>
                    <a:pt x="65" y="64"/>
                  </a:cubicBezTo>
                  <a:cubicBezTo>
                    <a:pt x="66" y="64"/>
                    <a:pt x="66" y="65"/>
                    <a:pt x="67" y="64"/>
                  </a:cubicBezTo>
                  <a:cubicBezTo>
                    <a:pt x="67" y="63"/>
                    <a:pt x="68" y="61"/>
                    <a:pt x="68" y="61"/>
                  </a:cubicBezTo>
                  <a:cubicBezTo>
                    <a:pt x="67" y="64"/>
                    <a:pt x="67" y="64"/>
                    <a:pt x="67" y="64"/>
                  </a:cubicBezTo>
                  <a:cubicBezTo>
                    <a:pt x="66" y="66"/>
                    <a:pt x="66" y="66"/>
                    <a:pt x="66" y="66"/>
                  </a:cubicBezTo>
                  <a:cubicBezTo>
                    <a:pt x="66" y="66"/>
                    <a:pt x="65" y="66"/>
                    <a:pt x="65" y="66"/>
                  </a:cubicBezTo>
                  <a:cubicBezTo>
                    <a:pt x="65" y="67"/>
                    <a:pt x="64" y="67"/>
                    <a:pt x="64" y="68"/>
                  </a:cubicBezTo>
                  <a:cubicBezTo>
                    <a:pt x="63" y="69"/>
                    <a:pt x="63" y="70"/>
                    <a:pt x="64" y="71"/>
                  </a:cubicBezTo>
                  <a:cubicBezTo>
                    <a:pt x="64" y="71"/>
                    <a:pt x="65" y="71"/>
                    <a:pt x="65" y="71"/>
                  </a:cubicBezTo>
                  <a:cubicBezTo>
                    <a:pt x="65" y="71"/>
                    <a:pt x="64" y="72"/>
                    <a:pt x="64" y="72"/>
                  </a:cubicBezTo>
                  <a:cubicBezTo>
                    <a:pt x="64" y="73"/>
                    <a:pt x="64" y="73"/>
                    <a:pt x="64" y="74"/>
                  </a:cubicBezTo>
                  <a:cubicBezTo>
                    <a:pt x="65" y="76"/>
                    <a:pt x="65" y="76"/>
                    <a:pt x="66" y="76"/>
                  </a:cubicBezTo>
                  <a:cubicBezTo>
                    <a:pt x="66" y="77"/>
                    <a:pt x="67" y="76"/>
                    <a:pt x="67" y="77"/>
                  </a:cubicBezTo>
                  <a:cubicBezTo>
                    <a:pt x="67" y="77"/>
                    <a:pt x="67" y="77"/>
                    <a:pt x="67" y="77"/>
                  </a:cubicBezTo>
                  <a:cubicBezTo>
                    <a:pt x="68" y="77"/>
                    <a:pt x="68" y="77"/>
                    <a:pt x="68" y="77"/>
                  </a:cubicBezTo>
                  <a:cubicBezTo>
                    <a:pt x="69" y="76"/>
                    <a:pt x="69" y="76"/>
                    <a:pt x="69" y="76"/>
                  </a:cubicBezTo>
                  <a:cubicBezTo>
                    <a:pt x="69" y="78"/>
                    <a:pt x="69" y="78"/>
                    <a:pt x="69" y="78"/>
                  </a:cubicBezTo>
                  <a:cubicBezTo>
                    <a:pt x="69" y="78"/>
                    <a:pt x="70" y="78"/>
                    <a:pt x="70" y="78"/>
                  </a:cubicBezTo>
                  <a:cubicBezTo>
                    <a:pt x="71" y="78"/>
                    <a:pt x="71" y="78"/>
                    <a:pt x="71" y="78"/>
                  </a:cubicBezTo>
                  <a:cubicBezTo>
                    <a:pt x="72" y="78"/>
                    <a:pt x="72" y="78"/>
                    <a:pt x="72" y="78"/>
                  </a:cubicBezTo>
                  <a:cubicBezTo>
                    <a:pt x="72" y="78"/>
                    <a:pt x="73" y="78"/>
                    <a:pt x="73" y="78"/>
                  </a:cubicBezTo>
                  <a:cubicBezTo>
                    <a:pt x="73" y="77"/>
                    <a:pt x="73" y="77"/>
                    <a:pt x="73" y="76"/>
                  </a:cubicBezTo>
                  <a:cubicBezTo>
                    <a:pt x="73" y="76"/>
                    <a:pt x="73" y="75"/>
                    <a:pt x="73" y="76"/>
                  </a:cubicBezTo>
                  <a:cubicBezTo>
                    <a:pt x="73" y="77"/>
                    <a:pt x="73" y="75"/>
                    <a:pt x="73" y="75"/>
                  </a:cubicBezTo>
                  <a:cubicBezTo>
                    <a:pt x="72" y="74"/>
                    <a:pt x="72" y="73"/>
                    <a:pt x="72" y="73"/>
                  </a:cubicBezTo>
                  <a:cubicBezTo>
                    <a:pt x="73" y="72"/>
                    <a:pt x="74" y="72"/>
                    <a:pt x="74" y="72"/>
                  </a:cubicBezTo>
                  <a:cubicBezTo>
                    <a:pt x="74" y="73"/>
                    <a:pt x="74" y="73"/>
                    <a:pt x="74" y="73"/>
                  </a:cubicBezTo>
                  <a:cubicBezTo>
                    <a:pt x="73" y="74"/>
                    <a:pt x="74" y="76"/>
                    <a:pt x="74" y="77"/>
                  </a:cubicBezTo>
                  <a:cubicBezTo>
                    <a:pt x="74" y="78"/>
                    <a:pt x="75" y="78"/>
                    <a:pt x="74" y="79"/>
                  </a:cubicBezTo>
                  <a:cubicBezTo>
                    <a:pt x="73" y="80"/>
                    <a:pt x="72" y="80"/>
                    <a:pt x="73" y="80"/>
                  </a:cubicBezTo>
                  <a:cubicBezTo>
                    <a:pt x="73" y="81"/>
                    <a:pt x="74" y="80"/>
                    <a:pt x="74" y="81"/>
                  </a:cubicBezTo>
                  <a:cubicBezTo>
                    <a:pt x="74" y="81"/>
                    <a:pt x="73" y="81"/>
                    <a:pt x="72" y="82"/>
                  </a:cubicBezTo>
                  <a:cubicBezTo>
                    <a:pt x="71" y="82"/>
                    <a:pt x="70" y="82"/>
                    <a:pt x="70" y="82"/>
                  </a:cubicBezTo>
                  <a:cubicBezTo>
                    <a:pt x="70" y="82"/>
                    <a:pt x="70" y="83"/>
                    <a:pt x="71" y="83"/>
                  </a:cubicBezTo>
                  <a:cubicBezTo>
                    <a:pt x="72" y="83"/>
                    <a:pt x="72" y="83"/>
                    <a:pt x="73" y="84"/>
                  </a:cubicBezTo>
                  <a:cubicBezTo>
                    <a:pt x="73" y="84"/>
                    <a:pt x="73" y="84"/>
                    <a:pt x="73" y="84"/>
                  </a:cubicBezTo>
                  <a:cubicBezTo>
                    <a:pt x="74" y="84"/>
                    <a:pt x="74" y="84"/>
                    <a:pt x="74" y="84"/>
                  </a:cubicBezTo>
                  <a:cubicBezTo>
                    <a:pt x="75" y="83"/>
                    <a:pt x="75" y="83"/>
                    <a:pt x="75" y="82"/>
                  </a:cubicBezTo>
                  <a:cubicBezTo>
                    <a:pt x="75" y="81"/>
                    <a:pt x="76" y="81"/>
                    <a:pt x="76" y="81"/>
                  </a:cubicBezTo>
                  <a:cubicBezTo>
                    <a:pt x="77" y="80"/>
                    <a:pt x="79" y="79"/>
                    <a:pt x="79" y="79"/>
                  </a:cubicBezTo>
                  <a:cubicBezTo>
                    <a:pt x="79" y="79"/>
                    <a:pt x="79" y="78"/>
                    <a:pt x="80" y="78"/>
                  </a:cubicBezTo>
                  <a:cubicBezTo>
                    <a:pt x="80" y="78"/>
                    <a:pt x="81" y="78"/>
                    <a:pt x="81" y="78"/>
                  </a:cubicBezTo>
                  <a:cubicBezTo>
                    <a:pt x="81" y="78"/>
                    <a:pt x="82" y="77"/>
                    <a:pt x="82" y="78"/>
                  </a:cubicBezTo>
                  <a:cubicBezTo>
                    <a:pt x="82" y="78"/>
                    <a:pt x="82" y="79"/>
                    <a:pt x="81" y="79"/>
                  </a:cubicBezTo>
                  <a:cubicBezTo>
                    <a:pt x="81" y="79"/>
                    <a:pt x="81" y="79"/>
                    <a:pt x="81" y="79"/>
                  </a:cubicBezTo>
                  <a:cubicBezTo>
                    <a:pt x="80" y="80"/>
                    <a:pt x="80" y="80"/>
                    <a:pt x="80" y="80"/>
                  </a:cubicBezTo>
                  <a:cubicBezTo>
                    <a:pt x="79" y="80"/>
                    <a:pt x="79" y="80"/>
                    <a:pt x="79" y="81"/>
                  </a:cubicBezTo>
                  <a:cubicBezTo>
                    <a:pt x="79" y="81"/>
                    <a:pt x="79" y="81"/>
                    <a:pt x="79" y="82"/>
                  </a:cubicBezTo>
                  <a:cubicBezTo>
                    <a:pt x="79" y="83"/>
                    <a:pt x="79" y="83"/>
                    <a:pt x="79" y="83"/>
                  </a:cubicBezTo>
                  <a:cubicBezTo>
                    <a:pt x="79" y="84"/>
                    <a:pt x="79" y="84"/>
                    <a:pt x="79" y="85"/>
                  </a:cubicBezTo>
                  <a:cubicBezTo>
                    <a:pt x="79" y="86"/>
                    <a:pt x="78" y="86"/>
                    <a:pt x="78" y="86"/>
                  </a:cubicBezTo>
                  <a:cubicBezTo>
                    <a:pt x="79" y="87"/>
                    <a:pt x="79" y="87"/>
                    <a:pt x="79" y="87"/>
                  </a:cubicBezTo>
                  <a:cubicBezTo>
                    <a:pt x="80" y="88"/>
                    <a:pt x="80" y="88"/>
                    <a:pt x="80" y="88"/>
                  </a:cubicBezTo>
                  <a:cubicBezTo>
                    <a:pt x="81" y="88"/>
                    <a:pt x="81" y="88"/>
                    <a:pt x="81" y="88"/>
                  </a:cubicBezTo>
                  <a:cubicBezTo>
                    <a:pt x="83" y="86"/>
                    <a:pt x="83" y="86"/>
                    <a:pt x="83" y="86"/>
                  </a:cubicBezTo>
                  <a:cubicBezTo>
                    <a:pt x="86" y="84"/>
                    <a:pt x="86" y="84"/>
                    <a:pt x="86" y="84"/>
                  </a:cubicBezTo>
                  <a:cubicBezTo>
                    <a:pt x="90" y="77"/>
                    <a:pt x="90" y="77"/>
                    <a:pt x="90" y="77"/>
                  </a:cubicBezTo>
                  <a:cubicBezTo>
                    <a:pt x="90" y="77"/>
                    <a:pt x="91" y="76"/>
                    <a:pt x="91" y="75"/>
                  </a:cubicBezTo>
                  <a:cubicBezTo>
                    <a:pt x="91" y="75"/>
                    <a:pt x="92" y="73"/>
                    <a:pt x="92" y="73"/>
                  </a:cubicBezTo>
                  <a:cubicBezTo>
                    <a:pt x="93" y="72"/>
                    <a:pt x="93" y="71"/>
                    <a:pt x="93" y="70"/>
                  </a:cubicBezTo>
                  <a:cubicBezTo>
                    <a:pt x="93" y="69"/>
                    <a:pt x="94" y="66"/>
                    <a:pt x="95" y="66"/>
                  </a:cubicBezTo>
                  <a:cubicBezTo>
                    <a:pt x="95" y="65"/>
                    <a:pt x="97" y="62"/>
                    <a:pt x="97" y="62"/>
                  </a:cubicBezTo>
                  <a:cubicBezTo>
                    <a:pt x="98" y="61"/>
                    <a:pt x="99" y="60"/>
                    <a:pt x="100" y="59"/>
                  </a:cubicBezTo>
                  <a:cubicBezTo>
                    <a:pt x="100" y="59"/>
                    <a:pt x="100" y="58"/>
                    <a:pt x="102" y="59"/>
                  </a:cubicBezTo>
                  <a:cubicBezTo>
                    <a:pt x="103" y="59"/>
                    <a:pt x="105" y="59"/>
                    <a:pt x="105" y="59"/>
                  </a:cubicBezTo>
                  <a:cubicBezTo>
                    <a:pt x="106" y="59"/>
                    <a:pt x="107" y="60"/>
                    <a:pt x="108" y="59"/>
                  </a:cubicBezTo>
                  <a:cubicBezTo>
                    <a:pt x="108" y="59"/>
                    <a:pt x="110" y="57"/>
                    <a:pt x="111" y="57"/>
                  </a:cubicBezTo>
                  <a:cubicBezTo>
                    <a:pt x="112" y="56"/>
                    <a:pt x="114" y="56"/>
                    <a:pt x="114" y="56"/>
                  </a:cubicBezTo>
                  <a:cubicBezTo>
                    <a:pt x="115" y="55"/>
                    <a:pt x="116" y="55"/>
                    <a:pt x="117" y="54"/>
                  </a:cubicBezTo>
                  <a:cubicBezTo>
                    <a:pt x="117" y="54"/>
                    <a:pt x="119" y="51"/>
                    <a:pt x="119" y="51"/>
                  </a:cubicBezTo>
                  <a:cubicBezTo>
                    <a:pt x="119" y="50"/>
                    <a:pt x="120" y="50"/>
                    <a:pt x="120" y="51"/>
                  </a:cubicBezTo>
                  <a:cubicBezTo>
                    <a:pt x="120" y="51"/>
                    <a:pt x="121" y="50"/>
                    <a:pt x="121" y="51"/>
                  </a:cubicBezTo>
                  <a:cubicBezTo>
                    <a:pt x="122" y="51"/>
                    <a:pt x="123" y="51"/>
                    <a:pt x="123" y="51"/>
                  </a:cubicBezTo>
                  <a:cubicBezTo>
                    <a:pt x="124" y="51"/>
                    <a:pt x="125" y="51"/>
                    <a:pt x="125" y="51"/>
                  </a:cubicBezTo>
                  <a:cubicBezTo>
                    <a:pt x="126" y="51"/>
                    <a:pt x="127" y="51"/>
                    <a:pt x="127" y="52"/>
                  </a:cubicBezTo>
                  <a:cubicBezTo>
                    <a:pt x="128" y="52"/>
                    <a:pt x="128" y="53"/>
                    <a:pt x="129" y="53"/>
                  </a:cubicBezTo>
                  <a:cubicBezTo>
                    <a:pt x="129" y="53"/>
                    <a:pt x="129" y="52"/>
                    <a:pt x="130" y="52"/>
                  </a:cubicBezTo>
                  <a:cubicBezTo>
                    <a:pt x="130" y="52"/>
                    <a:pt x="132" y="52"/>
                    <a:pt x="132" y="52"/>
                  </a:cubicBezTo>
                  <a:cubicBezTo>
                    <a:pt x="133" y="52"/>
                    <a:pt x="133" y="52"/>
                    <a:pt x="134" y="52"/>
                  </a:cubicBezTo>
                  <a:cubicBezTo>
                    <a:pt x="135" y="51"/>
                    <a:pt x="136" y="51"/>
                    <a:pt x="136" y="51"/>
                  </a:cubicBezTo>
                  <a:cubicBezTo>
                    <a:pt x="136" y="51"/>
                    <a:pt x="136" y="50"/>
                    <a:pt x="136" y="50"/>
                  </a:cubicBezTo>
                  <a:cubicBezTo>
                    <a:pt x="137" y="50"/>
                    <a:pt x="137" y="51"/>
                    <a:pt x="137" y="51"/>
                  </a:cubicBezTo>
                  <a:cubicBezTo>
                    <a:pt x="138" y="51"/>
                    <a:pt x="139" y="50"/>
                    <a:pt x="139" y="50"/>
                  </a:cubicBezTo>
                  <a:cubicBezTo>
                    <a:pt x="139" y="50"/>
                    <a:pt x="139" y="50"/>
                    <a:pt x="139" y="49"/>
                  </a:cubicBezTo>
                  <a:cubicBezTo>
                    <a:pt x="140" y="49"/>
                    <a:pt x="140" y="48"/>
                    <a:pt x="140" y="48"/>
                  </a:cubicBezTo>
                  <a:cubicBezTo>
                    <a:pt x="140" y="48"/>
                    <a:pt x="139" y="47"/>
                    <a:pt x="139" y="47"/>
                  </a:cubicBezTo>
                  <a:cubicBezTo>
                    <a:pt x="140" y="46"/>
                    <a:pt x="141" y="46"/>
                    <a:pt x="141" y="47"/>
                  </a:cubicBezTo>
                  <a:cubicBezTo>
                    <a:pt x="141" y="47"/>
                    <a:pt x="141" y="48"/>
                    <a:pt x="141" y="48"/>
                  </a:cubicBezTo>
                  <a:cubicBezTo>
                    <a:pt x="141" y="48"/>
                    <a:pt x="141" y="48"/>
                    <a:pt x="142" y="48"/>
                  </a:cubicBezTo>
                  <a:cubicBezTo>
                    <a:pt x="142" y="49"/>
                    <a:pt x="142" y="48"/>
                    <a:pt x="143" y="48"/>
                  </a:cubicBezTo>
                  <a:cubicBezTo>
                    <a:pt x="143" y="49"/>
                    <a:pt x="142" y="49"/>
                    <a:pt x="143" y="49"/>
                  </a:cubicBezTo>
                  <a:cubicBezTo>
                    <a:pt x="143" y="50"/>
                    <a:pt x="143" y="50"/>
                    <a:pt x="144" y="50"/>
                  </a:cubicBezTo>
                  <a:cubicBezTo>
                    <a:pt x="144" y="50"/>
                    <a:pt x="146" y="49"/>
                    <a:pt x="146" y="49"/>
                  </a:cubicBezTo>
                  <a:cubicBezTo>
                    <a:pt x="147" y="49"/>
                    <a:pt x="147" y="49"/>
                    <a:pt x="147" y="49"/>
                  </a:cubicBezTo>
                  <a:cubicBezTo>
                    <a:pt x="147" y="47"/>
                    <a:pt x="147" y="47"/>
                    <a:pt x="147" y="47"/>
                  </a:cubicBezTo>
                  <a:cubicBezTo>
                    <a:pt x="147" y="47"/>
                    <a:pt x="147" y="46"/>
                    <a:pt x="147" y="46"/>
                  </a:cubicBezTo>
                  <a:cubicBezTo>
                    <a:pt x="147" y="46"/>
                    <a:pt x="148" y="46"/>
                    <a:pt x="147" y="45"/>
                  </a:cubicBezTo>
                  <a:cubicBezTo>
                    <a:pt x="147" y="44"/>
                    <a:pt x="147" y="43"/>
                    <a:pt x="147" y="42"/>
                  </a:cubicBezTo>
                  <a:cubicBezTo>
                    <a:pt x="147" y="41"/>
                    <a:pt x="147" y="40"/>
                    <a:pt x="147" y="40"/>
                  </a:cubicBezTo>
                  <a:cubicBezTo>
                    <a:pt x="147" y="39"/>
                    <a:pt x="147" y="38"/>
                    <a:pt x="147" y="38"/>
                  </a:cubicBezTo>
                  <a:cubicBezTo>
                    <a:pt x="147" y="37"/>
                    <a:pt x="147" y="36"/>
                    <a:pt x="147" y="35"/>
                  </a:cubicBezTo>
                  <a:cubicBezTo>
                    <a:pt x="147" y="34"/>
                    <a:pt x="148" y="34"/>
                    <a:pt x="147" y="33"/>
                  </a:cubicBezTo>
                  <a:cubicBezTo>
                    <a:pt x="147" y="33"/>
                    <a:pt x="144" y="33"/>
                    <a:pt x="144" y="33"/>
                  </a:cubicBezTo>
                  <a:cubicBezTo>
                    <a:pt x="144" y="33"/>
                    <a:pt x="143" y="33"/>
                    <a:pt x="143" y="32"/>
                  </a:cubicBezTo>
                  <a:cubicBezTo>
                    <a:pt x="143" y="32"/>
                    <a:pt x="142" y="31"/>
                    <a:pt x="142" y="31"/>
                  </a:cubicBezTo>
                  <a:cubicBezTo>
                    <a:pt x="142" y="31"/>
                    <a:pt x="143" y="31"/>
                    <a:pt x="142" y="30"/>
                  </a:cubicBezTo>
                  <a:cubicBezTo>
                    <a:pt x="141" y="29"/>
                    <a:pt x="142" y="29"/>
                    <a:pt x="141" y="29"/>
                  </a:cubicBezTo>
                  <a:cubicBezTo>
                    <a:pt x="140" y="29"/>
                    <a:pt x="139" y="29"/>
                    <a:pt x="139" y="29"/>
                  </a:cubicBezTo>
                  <a:cubicBezTo>
                    <a:pt x="138" y="29"/>
                    <a:pt x="138" y="27"/>
                    <a:pt x="138" y="27"/>
                  </a:cubicBezTo>
                  <a:cubicBezTo>
                    <a:pt x="138" y="27"/>
                    <a:pt x="137" y="27"/>
                    <a:pt x="137" y="27"/>
                  </a:cubicBezTo>
                  <a:cubicBezTo>
                    <a:pt x="136" y="27"/>
                    <a:pt x="135" y="27"/>
                    <a:pt x="135" y="27"/>
                  </a:cubicBezTo>
                  <a:cubicBezTo>
                    <a:pt x="135" y="27"/>
                    <a:pt x="135" y="26"/>
                    <a:pt x="135" y="25"/>
                  </a:cubicBezTo>
                  <a:cubicBezTo>
                    <a:pt x="134" y="24"/>
                    <a:pt x="134" y="24"/>
                    <a:pt x="135" y="24"/>
                  </a:cubicBezTo>
                  <a:cubicBezTo>
                    <a:pt x="135" y="24"/>
                    <a:pt x="136" y="24"/>
                    <a:pt x="136" y="24"/>
                  </a:cubicBezTo>
                  <a:cubicBezTo>
                    <a:pt x="136" y="23"/>
                    <a:pt x="136" y="22"/>
                    <a:pt x="136" y="22"/>
                  </a:cubicBezTo>
                  <a:cubicBezTo>
                    <a:pt x="137" y="22"/>
                    <a:pt x="137" y="22"/>
                    <a:pt x="137" y="22"/>
                  </a:cubicBezTo>
                  <a:cubicBezTo>
                    <a:pt x="137" y="22"/>
                    <a:pt x="138" y="22"/>
                    <a:pt x="139" y="22"/>
                  </a:cubicBezTo>
                  <a:cubicBezTo>
                    <a:pt x="139" y="22"/>
                    <a:pt x="140" y="22"/>
                    <a:pt x="140" y="22"/>
                  </a:cubicBezTo>
                  <a:cubicBezTo>
                    <a:pt x="140" y="21"/>
                    <a:pt x="139" y="20"/>
                    <a:pt x="139" y="20"/>
                  </a:cubicBezTo>
                  <a:cubicBezTo>
                    <a:pt x="140" y="20"/>
                    <a:pt x="140" y="20"/>
                    <a:pt x="140" y="20"/>
                  </a:cubicBezTo>
                  <a:cubicBezTo>
                    <a:pt x="141" y="21"/>
                    <a:pt x="141" y="21"/>
                    <a:pt x="141" y="21"/>
                  </a:cubicBezTo>
                  <a:cubicBezTo>
                    <a:pt x="142" y="21"/>
                    <a:pt x="142" y="19"/>
                    <a:pt x="142" y="19"/>
                  </a:cubicBezTo>
                  <a:cubicBezTo>
                    <a:pt x="142" y="19"/>
                    <a:pt x="142" y="19"/>
                    <a:pt x="143" y="20"/>
                  </a:cubicBezTo>
                  <a:cubicBezTo>
                    <a:pt x="143" y="21"/>
                    <a:pt x="142" y="20"/>
                    <a:pt x="142" y="21"/>
                  </a:cubicBezTo>
                  <a:cubicBezTo>
                    <a:pt x="143" y="22"/>
                    <a:pt x="143" y="21"/>
                    <a:pt x="143" y="21"/>
                  </a:cubicBezTo>
                  <a:cubicBezTo>
                    <a:pt x="144" y="21"/>
                    <a:pt x="144" y="21"/>
                    <a:pt x="144" y="21"/>
                  </a:cubicBezTo>
                  <a:cubicBezTo>
                    <a:pt x="144" y="21"/>
                    <a:pt x="145" y="20"/>
                    <a:pt x="145" y="21"/>
                  </a:cubicBezTo>
                  <a:cubicBezTo>
                    <a:pt x="146" y="21"/>
                    <a:pt x="146" y="22"/>
                    <a:pt x="146" y="22"/>
                  </a:cubicBezTo>
                  <a:cubicBezTo>
                    <a:pt x="147" y="21"/>
                    <a:pt x="147" y="21"/>
                    <a:pt x="147" y="21"/>
                  </a:cubicBezTo>
                  <a:cubicBezTo>
                    <a:pt x="148" y="20"/>
                    <a:pt x="148" y="20"/>
                    <a:pt x="148" y="19"/>
                  </a:cubicBezTo>
                  <a:cubicBezTo>
                    <a:pt x="148" y="19"/>
                    <a:pt x="149" y="19"/>
                    <a:pt x="149" y="19"/>
                  </a:cubicBezTo>
                  <a:cubicBezTo>
                    <a:pt x="149" y="19"/>
                    <a:pt x="150" y="18"/>
                    <a:pt x="150" y="18"/>
                  </a:cubicBezTo>
                  <a:cubicBezTo>
                    <a:pt x="149" y="17"/>
                    <a:pt x="149" y="17"/>
                    <a:pt x="149" y="16"/>
                  </a:cubicBezTo>
                  <a:cubicBezTo>
                    <a:pt x="149" y="16"/>
                    <a:pt x="149" y="16"/>
                    <a:pt x="149" y="16"/>
                  </a:cubicBezTo>
                  <a:cubicBezTo>
                    <a:pt x="149" y="16"/>
                    <a:pt x="149" y="15"/>
                    <a:pt x="149" y="15"/>
                  </a:cubicBezTo>
                  <a:cubicBezTo>
                    <a:pt x="149" y="14"/>
                    <a:pt x="149" y="14"/>
                    <a:pt x="149" y="14"/>
                  </a:cubicBezTo>
                  <a:cubicBezTo>
                    <a:pt x="149" y="14"/>
                    <a:pt x="150" y="13"/>
                    <a:pt x="150" y="13"/>
                  </a:cubicBezTo>
                  <a:cubicBezTo>
                    <a:pt x="150" y="12"/>
                    <a:pt x="151" y="12"/>
                    <a:pt x="151" y="12"/>
                  </a:cubicBezTo>
                  <a:cubicBezTo>
                    <a:pt x="151" y="11"/>
                    <a:pt x="151" y="11"/>
                    <a:pt x="150" y="10"/>
                  </a:cubicBezTo>
                  <a:cubicBezTo>
                    <a:pt x="150" y="10"/>
                    <a:pt x="150" y="9"/>
                    <a:pt x="150" y="9"/>
                  </a:cubicBezTo>
                  <a:cubicBezTo>
                    <a:pt x="149" y="8"/>
                    <a:pt x="148" y="8"/>
                    <a:pt x="148" y="8"/>
                  </a:cubicBezTo>
                  <a:cubicBezTo>
                    <a:pt x="148" y="8"/>
                    <a:pt x="148" y="7"/>
                    <a:pt x="148" y="7"/>
                  </a:cubicBezTo>
                  <a:cubicBezTo>
                    <a:pt x="148" y="6"/>
                    <a:pt x="147" y="6"/>
                    <a:pt x="147" y="5"/>
                  </a:cubicBezTo>
                  <a:cubicBezTo>
                    <a:pt x="147" y="5"/>
                    <a:pt x="147" y="4"/>
                    <a:pt x="147" y="4"/>
                  </a:cubicBezTo>
                  <a:cubicBezTo>
                    <a:pt x="147" y="3"/>
                    <a:pt x="147" y="1"/>
                    <a:pt x="147" y="1"/>
                  </a:cubicBezTo>
                  <a:lnTo>
                    <a:pt x="135"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41" name="Freeform 241"/>
            <p:cNvSpPr>
              <a:spLocks/>
            </p:cNvSpPr>
            <p:nvPr/>
          </p:nvSpPr>
          <p:spPr bwMode="auto">
            <a:xfrm>
              <a:off x="6392863" y="2787650"/>
              <a:ext cx="3175" cy="3175"/>
            </a:xfrm>
            <a:custGeom>
              <a:avLst/>
              <a:gdLst>
                <a:gd name="T0" fmla="*/ 0 w 2"/>
                <a:gd name="T1" fmla="*/ 1 h 2"/>
                <a:gd name="T2" fmla="*/ 0 w 2"/>
                <a:gd name="T3" fmla="*/ 1 h 2"/>
                <a:gd name="T4" fmla="*/ 1 w 2"/>
                <a:gd name="T5" fmla="*/ 0 h 2"/>
                <a:gd name="T6" fmla="*/ 2 w 2"/>
                <a:gd name="T7" fmla="*/ 0 h 2"/>
                <a:gd name="T8" fmla="*/ 1 w 2"/>
                <a:gd name="T9" fmla="*/ 1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0"/>
                    <a:pt x="1" y="0"/>
                    <a:pt x="1" y="0"/>
                  </a:cubicBezTo>
                  <a:cubicBezTo>
                    <a:pt x="1" y="0"/>
                    <a:pt x="2" y="0"/>
                    <a:pt x="2" y="0"/>
                  </a:cubicBezTo>
                  <a:cubicBezTo>
                    <a:pt x="2" y="0"/>
                    <a:pt x="1" y="1"/>
                    <a:pt x="1" y="1"/>
                  </a:cubicBezTo>
                  <a:cubicBezTo>
                    <a:pt x="1" y="1"/>
                    <a:pt x="1" y="2"/>
                    <a:pt x="1" y="2"/>
                  </a:cubicBezTo>
                  <a:cubicBezTo>
                    <a:pt x="0" y="2"/>
                    <a:pt x="0" y="2"/>
                    <a:pt x="0"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42" name="Freeform 242"/>
            <p:cNvSpPr>
              <a:spLocks/>
            </p:cNvSpPr>
            <p:nvPr/>
          </p:nvSpPr>
          <p:spPr bwMode="auto">
            <a:xfrm>
              <a:off x="6343650" y="2786063"/>
              <a:ext cx="11113" cy="11113"/>
            </a:xfrm>
            <a:custGeom>
              <a:avLst/>
              <a:gdLst>
                <a:gd name="T0" fmla="*/ 0 w 8"/>
                <a:gd name="T1" fmla="*/ 5 h 8"/>
                <a:gd name="T2" fmla="*/ 0 w 8"/>
                <a:gd name="T3" fmla="*/ 3 h 8"/>
                <a:gd name="T4" fmla="*/ 0 w 8"/>
                <a:gd name="T5" fmla="*/ 2 h 8"/>
                <a:gd name="T6" fmla="*/ 2 w 8"/>
                <a:gd name="T7" fmla="*/ 2 h 8"/>
                <a:gd name="T8" fmla="*/ 3 w 8"/>
                <a:gd name="T9" fmla="*/ 2 h 8"/>
                <a:gd name="T10" fmla="*/ 5 w 8"/>
                <a:gd name="T11" fmla="*/ 1 h 8"/>
                <a:gd name="T12" fmla="*/ 7 w 8"/>
                <a:gd name="T13" fmla="*/ 1 h 8"/>
                <a:gd name="T14" fmla="*/ 7 w 8"/>
                <a:gd name="T15" fmla="*/ 1 h 8"/>
                <a:gd name="T16" fmla="*/ 8 w 8"/>
                <a:gd name="T17" fmla="*/ 1 h 8"/>
                <a:gd name="T18" fmla="*/ 8 w 8"/>
                <a:gd name="T19" fmla="*/ 1 h 8"/>
                <a:gd name="T20" fmla="*/ 8 w 8"/>
                <a:gd name="T21" fmla="*/ 2 h 8"/>
                <a:gd name="T22" fmla="*/ 7 w 8"/>
                <a:gd name="T23" fmla="*/ 3 h 8"/>
                <a:gd name="T24" fmla="*/ 6 w 8"/>
                <a:gd name="T25" fmla="*/ 5 h 8"/>
                <a:gd name="T26" fmla="*/ 6 w 8"/>
                <a:gd name="T27" fmla="*/ 6 h 8"/>
                <a:gd name="T28" fmla="*/ 5 w 8"/>
                <a:gd name="T29" fmla="*/ 7 h 8"/>
                <a:gd name="T30" fmla="*/ 4 w 8"/>
                <a:gd name="T31" fmla="*/ 7 h 8"/>
                <a:gd name="T32" fmla="*/ 3 w 8"/>
                <a:gd name="T33" fmla="*/ 7 h 8"/>
                <a:gd name="T34" fmla="*/ 3 w 8"/>
                <a:gd name="T35" fmla="*/ 6 h 8"/>
                <a:gd name="T36" fmla="*/ 2 w 8"/>
                <a:gd name="T37" fmla="*/ 6 h 8"/>
                <a:gd name="T38" fmla="*/ 1 w 8"/>
                <a:gd name="T39" fmla="*/ 6 h 8"/>
                <a:gd name="T40" fmla="*/ 0 w 8"/>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8">
                  <a:moveTo>
                    <a:pt x="0" y="5"/>
                  </a:moveTo>
                  <a:cubicBezTo>
                    <a:pt x="0" y="4"/>
                    <a:pt x="0" y="3"/>
                    <a:pt x="0" y="3"/>
                  </a:cubicBezTo>
                  <a:cubicBezTo>
                    <a:pt x="0" y="2"/>
                    <a:pt x="0" y="2"/>
                    <a:pt x="0" y="2"/>
                  </a:cubicBezTo>
                  <a:cubicBezTo>
                    <a:pt x="1" y="1"/>
                    <a:pt x="1" y="2"/>
                    <a:pt x="2" y="2"/>
                  </a:cubicBezTo>
                  <a:cubicBezTo>
                    <a:pt x="2" y="2"/>
                    <a:pt x="2" y="2"/>
                    <a:pt x="3" y="2"/>
                  </a:cubicBezTo>
                  <a:cubicBezTo>
                    <a:pt x="4" y="2"/>
                    <a:pt x="4" y="2"/>
                    <a:pt x="5" y="1"/>
                  </a:cubicBezTo>
                  <a:cubicBezTo>
                    <a:pt x="6" y="1"/>
                    <a:pt x="6" y="1"/>
                    <a:pt x="7" y="1"/>
                  </a:cubicBezTo>
                  <a:cubicBezTo>
                    <a:pt x="7" y="1"/>
                    <a:pt x="7" y="0"/>
                    <a:pt x="7" y="1"/>
                  </a:cubicBezTo>
                  <a:cubicBezTo>
                    <a:pt x="7" y="1"/>
                    <a:pt x="8" y="1"/>
                    <a:pt x="8" y="1"/>
                  </a:cubicBezTo>
                  <a:cubicBezTo>
                    <a:pt x="8" y="1"/>
                    <a:pt x="8" y="1"/>
                    <a:pt x="8" y="1"/>
                  </a:cubicBezTo>
                  <a:cubicBezTo>
                    <a:pt x="8" y="1"/>
                    <a:pt x="8" y="1"/>
                    <a:pt x="8" y="2"/>
                  </a:cubicBezTo>
                  <a:cubicBezTo>
                    <a:pt x="8" y="2"/>
                    <a:pt x="8" y="2"/>
                    <a:pt x="7" y="3"/>
                  </a:cubicBezTo>
                  <a:cubicBezTo>
                    <a:pt x="7" y="4"/>
                    <a:pt x="6" y="3"/>
                    <a:pt x="6" y="5"/>
                  </a:cubicBezTo>
                  <a:cubicBezTo>
                    <a:pt x="6" y="6"/>
                    <a:pt x="7" y="6"/>
                    <a:pt x="6" y="6"/>
                  </a:cubicBezTo>
                  <a:cubicBezTo>
                    <a:pt x="6" y="7"/>
                    <a:pt x="6" y="7"/>
                    <a:pt x="5" y="7"/>
                  </a:cubicBezTo>
                  <a:cubicBezTo>
                    <a:pt x="5" y="7"/>
                    <a:pt x="4" y="6"/>
                    <a:pt x="4" y="7"/>
                  </a:cubicBezTo>
                  <a:cubicBezTo>
                    <a:pt x="3" y="7"/>
                    <a:pt x="3" y="8"/>
                    <a:pt x="3" y="7"/>
                  </a:cubicBezTo>
                  <a:cubicBezTo>
                    <a:pt x="3" y="7"/>
                    <a:pt x="3" y="7"/>
                    <a:pt x="3" y="6"/>
                  </a:cubicBezTo>
                  <a:cubicBezTo>
                    <a:pt x="3" y="6"/>
                    <a:pt x="2" y="6"/>
                    <a:pt x="2" y="6"/>
                  </a:cubicBezTo>
                  <a:cubicBezTo>
                    <a:pt x="2" y="6"/>
                    <a:pt x="1" y="6"/>
                    <a:pt x="1" y="6"/>
                  </a:cubicBezTo>
                  <a:cubicBezTo>
                    <a:pt x="1" y="6"/>
                    <a:pt x="1" y="6"/>
                    <a:pt x="0" y="5"/>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43" name="Freeform 243"/>
            <p:cNvSpPr>
              <a:spLocks/>
            </p:cNvSpPr>
            <p:nvPr/>
          </p:nvSpPr>
          <p:spPr bwMode="auto">
            <a:xfrm>
              <a:off x="6354763" y="2790825"/>
              <a:ext cx="1588" cy="3175"/>
            </a:xfrm>
            <a:custGeom>
              <a:avLst/>
              <a:gdLst>
                <a:gd name="T0" fmla="*/ 1 w 2"/>
                <a:gd name="T1" fmla="*/ 0 h 2"/>
                <a:gd name="T2" fmla="*/ 1 w 2"/>
                <a:gd name="T3" fmla="*/ 1 h 2"/>
                <a:gd name="T4" fmla="*/ 1 w 2"/>
                <a:gd name="T5" fmla="*/ 2 h 2"/>
                <a:gd name="T6" fmla="*/ 1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1"/>
                    <a:pt x="1" y="1"/>
                  </a:cubicBezTo>
                  <a:cubicBezTo>
                    <a:pt x="1" y="1"/>
                    <a:pt x="0" y="1"/>
                    <a:pt x="1" y="2"/>
                  </a:cubicBezTo>
                  <a:cubicBezTo>
                    <a:pt x="1" y="2"/>
                    <a:pt x="1" y="1"/>
                    <a:pt x="1" y="1"/>
                  </a:cubicBezTo>
                  <a:cubicBezTo>
                    <a:pt x="1" y="1"/>
                    <a:pt x="2" y="1"/>
                    <a:pt x="2" y="1"/>
                  </a:cubicBezTo>
                  <a:cubicBezTo>
                    <a:pt x="2" y="1"/>
                    <a:pt x="2"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44" name="Freeform 244"/>
            <p:cNvSpPr>
              <a:spLocks/>
            </p:cNvSpPr>
            <p:nvPr/>
          </p:nvSpPr>
          <p:spPr bwMode="auto">
            <a:xfrm>
              <a:off x="6330950" y="2779713"/>
              <a:ext cx="12700" cy="11113"/>
            </a:xfrm>
            <a:custGeom>
              <a:avLst/>
              <a:gdLst>
                <a:gd name="T0" fmla="*/ 5 w 9"/>
                <a:gd name="T1" fmla="*/ 4 h 8"/>
                <a:gd name="T2" fmla="*/ 4 w 9"/>
                <a:gd name="T3" fmla="*/ 3 h 8"/>
                <a:gd name="T4" fmla="*/ 3 w 9"/>
                <a:gd name="T5" fmla="*/ 2 h 8"/>
                <a:gd name="T6" fmla="*/ 3 w 9"/>
                <a:gd name="T7" fmla="*/ 1 h 8"/>
                <a:gd name="T8" fmla="*/ 2 w 9"/>
                <a:gd name="T9" fmla="*/ 3 h 8"/>
                <a:gd name="T10" fmla="*/ 3 w 9"/>
                <a:gd name="T11" fmla="*/ 4 h 8"/>
                <a:gd name="T12" fmla="*/ 3 w 9"/>
                <a:gd name="T13" fmla="*/ 4 h 8"/>
                <a:gd name="T14" fmla="*/ 3 w 9"/>
                <a:gd name="T15" fmla="*/ 5 h 8"/>
                <a:gd name="T16" fmla="*/ 2 w 9"/>
                <a:gd name="T17" fmla="*/ 5 h 8"/>
                <a:gd name="T18" fmla="*/ 2 w 9"/>
                <a:gd name="T19" fmla="*/ 6 h 8"/>
                <a:gd name="T20" fmla="*/ 3 w 9"/>
                <a:gd name="T21" fmla="*/ 6 h 8"/>
                <a:gd name="T22" fmla="*/ 2 w 9"/>
                <a:gd name="T23" fmla="*/ 7 h 8"/>
                <a:gd name="T24" fmla="*/ 1 w 9"/>
                <a:gd name="T25" fmla="*/ 7 h 8"/>
                <a:gd name="T26" fmla="*/ 1 w 9"/>
                <a:gd name="T27" fmla="*/ 7 h 8"/>
                <a:gd name="T28" fmla="*/ 1 w 9"/>
                <a:gd name="T29" fmla="*/ 8 h 8"/>
                <a:gd name="T30" fmla="*/ 2 w 9"/>
                <a:gd name="T31" fmla="*/ 8 h 8"/>
                <a:gd name="T32" fmla="*/ 3 w 9"/>
                <a:gd name="T33" fmla="*/ 8 h 8"/>
                <a:gd name="T34" fmla="*/ 4 w 9"/>
                <a:gd name="T35" fmla="*/ 8 h 8"/>
                <a:gd name="T36" fmla="*/ 5 w 9"/>
                <a:gd name="T37" fmla="*/ 8 h 8"/>
                <a:gd name="T38" fmla="*/ 7 w 9"/>
                <a:gd name="T39" fmla="*/ 8 h 8"/>
                <a:gd name="T40" fmla="*/ 7 w 9"/>
                <a:gd name="T41" fmla="*/ 7 h 8"/>
                <a:gd name="T42" fmla="*/ 8 w 9"/>
                <a:gd name="T43" fmla="*/ 7 h 8"/>
                <a:gd name="T44" fmla="*/ 8 w 9"/>
                <a:gd name="T45" fmla="*/ 6 h 8"/>
                <a:gd name="T46" fmla="*/ 7 w 9"/>
                <a:gd name="T47" fmla="*/ 5 h 8"/>
                <a:gd name="T48" fmla="*/ 6 w 9"/>
                <a:gd name="T49" fmla="*/ 5 h 8"/>
                <a:gd name="T50" fmla="*/ 5 w 9"/>
                <a:gd name="T5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8">
                  <a:moveTo>
                    <a:pt x="5" y="4"/>
                  </a:moveTo>
                  <a:cubicBezTo>
                    <a:pt x="5" y="4"/>
                    <a:pt x="4" y="4"/>
                    <a:pt x="4" y="3"/>
                  </a:cubicBezTo>
                  <a:cubicBezTo>
                    <a:pt x="4" y="2"/>
                    <a:pt x="4" y="2"/>
                    <a:pt x="3" y="2"/>
                  </a:cubicBezTo>
                  <a:cubicBezTo>
                    <a:pt x="3" y="1"/>
                    <a:pt x="3" y="0"/>
                    <a:pt x="3" y="1"/>
                  </a:cubicBezTo>
                  <a:cubicBezTo>
                    <a:pt x="2" y="2"/>
                    <a:pt x="2" y="2"/>
                    <a:pt x="2" y="3"/>
                  </a:cubicBezTo>
                  <a:cubicBezTo>
                    <a:pt x="2" y="4"/>
                    <a:pt x="3" y="5"/>
                    <a:pt x="3" y="4"/>
                  </a:cubicBezTo>
                  <a:cubicBezTo>
                    <a:pt x="3" y="4"/>
                    <a:pt x="3" y="3"/>
                    <a:pt x="3" y="4"/>
                  </a:cubicBezTo>
                  <a:cubicBezTo>
                    <a:pt x="3" y="4"/>
                    <a:pt x="3" y="5"/>
                    <a:pt x="3" y="5"/>
                  </a:cubicBezTo>
                  <a:cubicBezTo>
                    <a:pt x="3" y="5"/>
                    <a:pt x="2" y="4"/>
                    <a:pt x="2" y="5"/>
                  </a:cubicBezTo>
                  <a:cubicBezTo>
                    <a:pt x="2" y="5"/>
                    <a:pt x="2" y="6"/>
                    <a:pt x="2" y="6"/>
                  </a:cubicBezTo>
                  <a:cubicBezTo>
                    <a:pt x="3" y="6"/>
                    <a:pt x="3" y="6"/>
                    <a:pt x="3" y="6"/>
                  </a:cubicBezTo>
                  <a:cubicBezTo>
                    <a:pt x="3" y="7"/>
                    <a:pt x="3" y="6"/>
                    <a:pt x="2" y="7"/>
                  </a:cubicBezTo>
                  <a:cubicBezTo>
                    <a:pt x="2" y="7"/>
                    <a:pt x="2" y="7"/>
                    <a:pt x="1" y="7"/>
                  </a:cubicBezTo>
                  <a:cubicBezTo>
                    <a:pt x="1" y="7"/>
                    <a:pt x="1" y="7"/>
                    <a:pt x="1" y="7"/>
                  </a:cubicBezTo>
                  <a:cubicBezTo>
                    <a:pt x="1" y="7"/>
                    <a:pt x="0" y="7"/>
                    <a:pt x="1" y="8"/>
                  </a:cubicBezTo>
                  <a:cubicBezTo>
                    <a:pt x="1" y="8"/>
                    <a:pt x="2" y="8"/>
                    <a:pt x="2" y="8"/>
                  </a:cubicBezTo>
                  <a:cubicBezTo>
                    <a:pt x="2" y="8"/>
                    <a:pt x="2" y="8"/>
                    <a:pt x="3" y="8"/>
                  </a:cubicBezTo>
                  <a:cubicBezTo>
                    <a:pt x="4" y="8"/>
                    <a:pt x="4" y="8"/>
                    <a:pt x="4" y="8"/>
                  </a:cubicBezTo>
                  <a:cubicBezTo>
                    <a:pt x="4" y="8"/>
                    <a:pt x="5" y="8"/>
                    <a:pt x="5" y="8"/>
                  </a:cubicBezTo>
                  <a:cubicBezTo>
                    <a:pt x="6" y="8"/>
                    <a:pt x="7" y="8"/>
                    <a:pt x="7" y="8"/>
                  </a:cubicBezTo>
                  <a:cubicBezTo>
                    <a:pt x="7" y="7"/>
                    <a:pt x="7" y="7"/>
                    <a:pt x="7" y="7"/>
                  </a:cubicBezTo>
                  <a:cubicBezTo>
                    <a:pt x="7" y="7"/>
                    <a:pt x="8" y="7"/>
                    <a:pt x="8" y="7"/>
                  </a:cubicBezTo>
                  <a:cubicBezTo>
                    <a:pt x="8" y="7"/>
                    <a:pt x="9" y="6"/>
                    <a:pt x="8" y="6"/>
                  </a:cubicBezTo>
                  <a:cubicBezTo>
                    <a:pt x="8" y="6"/>
                    <a:pt x="7" y="5"/>
                    <a:pt x="7" y="5"/>
                  </a:cubicBezTo>
                  <a:cubicBezTo>
                    <a:pt x="6" y="5"/>
                    <a:pt x="6" y="5"/>
                    <a:pt x="6" y="5"/>
                  </a:cubicBezTo>
                  <a:cubicBezTo>
                    <a:pt x="6" y="5"/>
                    <a:pt x="6" y="5"/>
                    <a:pt x="5" y="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45" name="Freeform 245"/>
            <p:cNvSpPr>
              <a:spLocks/>
            </p:cNvSpPr>
            <p:nvPr/>
          </p:nvSpPr>
          <p:spPr bwMode="auto">
            <a:xfrm>
              <a:off x="6326188" y="2808288"/>
              <a:ext cx="12700" cy="7938"/>
            </a:xfrm>
            <a:custGeom>
              <a:avLst/>
              <a:gdLst>
                <a:gd name="T0" fmla="*/ 2 w 9"/>
                <a:gd name="T1" fmla="*/ 5 h 6"/>
                <a:gd name="T2" fmla="*/ 1 w 9"/>
                <a:gd name="T3" fmla="*/ 5 h 6"/>
                <a:gd name="T4" fmla="*/ 1 w 9"/>
                <a:gd name="T5" fmla="*/ 4 h 6"/>
                <a:gd name="T6" fmla="*/ 1 w 9"/>
                <a:gd name="T7" fmla="*/ 3 h 6"/>
                <a:gd name="T8" fmla="*/ 2 w 9"/>
                <a:gd name="T9" fmla="*/ 2 h 6"/>
                <a:gd name="T10" fmla="*/ 3 w 9"/>
                <a:gd name="T11" fmla="*/ 3 h 6"/>
                <a:gd name="T12" fmla="*/ 5 w 9"/>
                <a:gd name="T13" fmla="*/ 3 h 6"/>
                <a:gd name="T14" fmla="*/ 6 w 9"/>
                <a:gd name="T15" fmla="*/ 1 h 6"/>
                <a:gd name="T16" fmla="*/ 7 w 9"/>
                <a:gd name="T17" fmla="*/ 1 h 6"/>
                <a:gd name="T18" fmla="*/ 8 w 9"/>
                <a:gd name="T19" fmla="*/ 1 h 6"/>
                <a:gd name="T20" fmla="*/ 9 w 9"/>
                <a:gd name="T21" fmla="*/ 1 h 6"/>
                <a:gd name="T22" fmla="*/ 9 w 9"/>
                <a:gd name="T23" fmla="*/ 2 h 6"/>
                <a:gd name="T24" fmla="*/ 8 w 9"/>
                <a:gd name="T25" fmla="*/ 4 h 6"/>
                <a:gd name="T26" fmla="*/ 8 w 9"/>
                <a:gd name="T27" fmla="*/ 5 h 6"/>
                <a:gd name="T28" fmla="*/ 7 w 9"/>
                <a:gd name="T29" fmla="*/ 6 h 6"/>
                <a:gd name="T30" fmla="*/ 6 w 9"/>
                <a:gd name="T31" fmla="*/ 5 h 6"/>
                <a:gd name="T32" fmla="*/ 6 w 9"/>
                <a:gd name="T33" fmla="*/ 6 h 6"/>
                <a:gd name="T34" fmla="*/ 5 w 9"/>
                <a:gd name="T35" fmla="*/ 5 h 6"/>
                <a:gd name="T36" fmla="*/ 4 w 9"/>
                <a:gd name="T37" fmla="*/ 5 h 6"/>
                <a:gd name="T38" fmla="*/ 3 w 9"/>
                <a:gd name="T39" fmla="*/ 5 h 6"/>
                <a:gd name="T40" fmla="*/ 3 w 9"/>
                <a:gd name="T41" fmla="*/ 5 h 6"/>
                <a:gd name="T42" fmla="*/ 2 w 9"/>
                <a:gd name="T4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2" y="5"/>
                  </a:moveTo>
                  <a:cubicBezTo>
                    <a:pt x="1" y="5"/>
                    <a:pt x="1" y="6"/>
                    <a:pt x="1" y="5"/>
                  </a:cubicBezTo>
                  <a:cubicBezTo>
                    <a:pt x="1" y="4"/>
                    <a:pt x="1" y="4"/>
                    <a:pt x="1" y="4"/>
                  </a:cubicBezTo>
                  <a:cubicBezTo>
                    <a:pt x="1" y="3"/>
                    <a:pt x="0" y="3"/>
                    <a:pt x="1" y="3"/>
                  </a:cubicBezTo>
                  <a:cubicBezTo>
                    <a:pt x="2" y="2"/>
                    <a:pt x="1" y="2"/>
                    <a:pt x="2" y="2"/>
                  </a:cubicBezTo>
                  <a:cubicBezTo>
                    <a:pt x="3" y="3"/>
                    <a:pt x="2" y="3"/>
                    <a:pt x="3" y="3"/>
                  </a:cubicBezTo>
                  <a:cubicBezTo>
                    <a:pt x="4" y="3"/>
                    <a:pt x="4" y="3"/>
                    <a:pt x="5" y="3"/>
                  </a:cubicBezTo>
                  <a:cubicBezTo>
                    <a:pt x="5" y="2"/>
                    <a:pt x="5" y="2"/>
                    <a:pt x="6" y="1"/>
                  </a:cubicBezTo>
                  <a:cubicBezTo>
                    <a:pt x="7" y="1"/>
                    <a:pt x="6" y="1"/>
                    <a:pt x="7" y="1"/>
                  </a:cubicBezTo>
                  <a:cubicBezTo>
                    <a:pt x="8" y="0"/>
                    <a:pt x="8" y="0"/>
                    <a:pt x="8" y="1"/>
                  </a:cubicBezTo>
                  <a:cubicBezTo>
                    <a:pt x="9" y="1"/>
                    <a:pt x="9" y="1"/>
                    <a:pt x="9" y="1"/>
                  </a:cubicBezTo>
                  <a:cubicBezTo>
                    <a:pt x="9" y="2"/>
                    <a:pt x="9" y="2"/>
                    <a:pt x="9" y="2"/>
                  </a:cubicBezTo>
                  <a:cubicBezTo>
                    <a:pt x="8" y="3"/>
                    <a:pt x="8" y="3"/>
                    <a:pt x="8" y="4"/>
                  </a:cubicBezTo>
                  <a:cubicBezTo>
                    <a:pt x="8" y="4"/>
                    <a:pt x="8" y="4"/>
                    <a:pt x="8" y="5"/>
                  </a:cubicBezTo>
                  <a:cubicBezTo>
                    <a:pt x="8" y="5"/>
                    <a:pt x="8" y="6"/>
                    <a:pt x="7" y="6"/>
                  </a:cubicBezTo>
                  <a:cubicBezTo>
                    <a:pt x="7" y="6"/>
                    <a:pt x="6" y="5"/>
                    <a:pt x="6" y="5"/>
                  </a:cubicBezTo>
                  <a:cubicBezTo>
                    <a:pt x="6" y="5"/>
                    <a:pt x="7" y="6"/>
                    <a:pt x="6" y="6"/>
                  </a:cubicBezTo>
                  <a:cubicBezTo>
                    <a:pt x="5" y="6"/>
                    <a:pt x="5" y="6"/>
                    <a:pt x="5" y="5"/>
                  </a:cubicBezTo>
                  <a:cubicBezTo>
                    <a:pt x="4" y="5"/>
                    <a:pt x="4" y="5"/>
                    <a:pt x="4" y="5"/>
                  </a:cubicBezTo>
                  <a:cubicBezTo>
                    <a:pt x="4" y="5"/>
                    <a:pt x="4" y="5"/>
                    <a:pt x="3" y="5"/>
                  </a:cubicBezTo>
                  <a:cubicBezTo>
                    <a:pt x="3" y="5"/>
                    <a:pt x="3" y="5"/>
                    <a:pt x="3" y="5"/>
                  </a:cubicBezTo>
                  <a:cubicBezTo>
                    <a:pt x="2" y="5"/>
                    <a:pt x="2" y="5"/>
                    <a:pt x="2" y="5"/>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46" name="Freeform 246"/>
            <p:cNvSpPr>
              <a:spLocks/>
            </p:cNvSpPr>
            <p:nvPr/>
          </p:nvSpPr>
          <p:spPr bwMode="auto">
            <a:xfrm>
              <a:off x="6332538" y="2811463"/>
              <a:ext cx="11113" cy="9525"/>
            </a:xfrm>
            <a:custGeom>
              <a:avLst/>
              <a:gdLst>
                <a:gd name="T0" fmla="*/ 1 w 8"/>
                <a:gd name="T1" fmla="*/ 5 h 7"/>
                <a:gd name="T2" fmla="*/ 2 w 8"/>
                <a:gd name="T3" fmla="*/ 4 h 7"/>
                <a:gd name="T4" fmla="*/ 3 w 8"/>
                <a:gd name="T5" fmla="*/ 3 h 7"/>
                <a:gd name="T6" fmla="*/ 4 w 8"/>
                <a:gd name="T7" fmla="*/ 2 h 7"/>
                <a:gd name="T8" fmla="*/ 5 w 8"/>
                <a:gd name="T9" fmla="*/ 2 h 7"/>
                <a:gd name="T10" fmla="*/ 6 w 8"/>
                <a:gd name="T11" fmla="*/ 1 h 7"/>
                <a:gd name="T12" fmla="*/ 7 w 8"/>
                <a:gd name="T13" fmla="*/ 0 h 7"/>
                <a:gd name="T14" fmla="*/ 8 w 8"/>
                <a:gd name="T15" fmla="*/ 1 h 7"/>
                <a:gd name="T16" fmla="*/ 8 w 8"/>
                <a:gd name="T17" fmla="*/ 2 h 7"/>
                <a:gd name="T18" fmla="*/ 7 w 8"/>
                <a:gd name="T19" fmla="*/ 3 h 7"/>
                <a:gd name="T20" fmla="*/ 6 w 8"/>
                <a:gd name="T21" fmla="*/ 3 h 7"/>
                <a:gd name="T22" fmla="*/ 6 w 8"/>
                <a:gd name="T23" fmla="*/ 2 h 7"/>
                <a:gd name="T24" fmla="*/ 5 w 8"/>
                <a:gd name="T25" fmla="*/ 3 h 7"/>
                <a:gd name="T26" fmla="*/ 6 w 8"/>
                <a:gd name="T27" fmla="*/ 4 h 7"/>
                <a:gd name="T28" fmla="*/ 5 w 8"/>
                <a:gd name="T29" fmla="*/ 4 h 7"/>
                <a:gd name="T30" fmla="*/ 5 w 8"/>
                <a:gd name="T31" fmla="*/ 5 h 7"/>
                <a:gd name="T32" fmla="*/ 4 w 8"/>
                <a:gd name="T33" fmla="*/ 5 h 7"/>
                <a:gd name="T34" fmla="*/ 3 w 8"/>
                <a:gd name="T35" fmla="*/ 5 h 7"/>
                <a:gd name="T36" fmla="*/ 2 w 8"/>
                <a:gd name="T37" fmla="*/ 5 h 7"/>
                <a:gd name="T38" fmla="*/ 1 w 8"/>
                <a:gd name="T39" fmla="*/ 6 h 7"/>
                <a:gd name="T40" fmla="*/ 1 w 8"/>
                <a:gd name="T41" fmla="*/ 7 h 7"/>
                <a:gd name="T42" fmla="*/ 0 w 8"/>
                <a:gd name="T43" fmla="*/ 6 h 7"/>
                <a:gd name="T44" fmla="*/ 0 w 8"/>
                <a:gd name="T45" fmla="*/ 5 h 7"/>
                <a:gd name="T46" fmla="*/ 1 w 8"/>
                <a:gd name="T4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1" y="5"/>
                  </a:moveTo>
                  <a:cubicBezTo>
                    <a:pt x="1" y="4"/>
                    <a:pt x="2" y="4"/>
                    <a:pt x="2" y="4"/>
                  </a:cubicBezTo>
                  <a:cubicBezTo>
                    <a:pt x="3" y="4"/>
                    <a:pt x="3" y="4"/>
                    <a:pt x="3" y="3"/>
                  </a:cubicBezTo>
                  <a:cubicBezTo>
                    <a:pt x="3" y="3"/>
                    <a:pt x="3" y="3"/>
                    <a:pt x="4" y="2"/>
                  </a:cubicBezTo>
                  <a:cubicBezTo>
                    <a:pt x="4" y="2"/>
                    <a:pt x="4" y="2"/>
                    <a:pt x="5" y="2"/>
                  </a:cubicBezTo>
                  <a:cubicBezTo>
                    <a:pt x="5" y="1"/>
                    <a:pt x="6" y="2"/>
                    <a:pt x="6" y="1"/>
                  </a:cubicBezTo>
                  <a:cubicBezTo>
                    <a:pt x="7" y="1"/>
                    <a:pt x="7" y="1"/>
                    <a:pt x="7" y="0"/>
                  </a:cubicBezTo>
                  <a:cubicBezTo>
                    <a:pt x="8" y="0"/>
                    <a:pt x="7" y="0"/>
                    <a:pt x="8" y="1"/>
                  </a:cubicBezTo>
                  <a:cubicBezTo>
                    <a:pt x="8" y="2"/>
                    <a:pt x="8" y="2"/>
                    <a:pt x="8" y="2"/>
                  </a:cubicBezTo>
                  <a:cubicBezTo>
                    <a:pt x="8" y="2"/>
                    <a:pt x="8" y="3"/>
                    <a:pt x="7" y="3"/>
                  </a:cubicBezTo>
                  <a:cubicBezTo>
                    <a:pt x="7" y="3"/>
                    <a:pt x="6" y="3"/>
                    <a:pt x="6" y="3"/>
                  </a:cubicBezTo>
                  <a:cubicBezTo>
                    <a:pt x="6" y="2"/>
                    <a:pt x="6" y="2"/>
                    <a:pt x="6" y="2"/>
                  </a:cubicBezTo>
                  <a:cubicBezTo>
                    <a:pt x="5" y="2"/>
                    <a:pt x="5" y="3"/>
                    <a:pt x="5" y="3"/>
                  </a:cubicBezTo>
                  <a:cubicBezTo>
                    <a:pt x="6" y="3"/>
                    <a:pt x="6" y="3"/>
                    <a:pt x="6" y="4"/>
                  </a:cubicBezTo>
                  <a:cubicBezTo>
                    <a:pt x="6" y="4"/>
                    <a:pt x="5" y="4"/>
                    <a:pt x="5" y="4"/>
                  </a:cubicBezTo>
                  <a:cubicBezTo>
                    <a:pt x="5" y="4"/>
                    <a:pt x="6" y="4"/>
                    <a:pt x="5" y="5"/>
                  </a:cubicBezTo>
                  <a:cubicBezTo>
                    <a:pt x="5" y="5"/>
                    <a:pt x="4" y="5"/>
                    <a:pt x="4" y="5"/>
                  </a:cubicBezTo>
                  <a:cubicBezTo>
                    <a:pt x="4" y="5"/>
                    <a:pt x="4" y="5"/>
                    <a:pt x="3" y="5"/>
                  </a:cubicBezTo>
                  <a:cubicBezTo>
                    <a:pt x="3" y="5"/>
                    <a:pt x="3" y="4"/>
                    <a:pt x="2" y="5"/>
                  </a:cubicBezTo>
                  <a:cubicBezTo>
                    <a:pt x="2" y="5"/>
                    <a:pt x="2" y="6"/>
                    <a:pt x="1" y="6"/>
                  </a:cubicBezTo>
                  <a:cubicBezTo>
                    <a:pt x="1" y="6"/>
                    <a:pt x="1" y="7"/>
                    <a:pt x="1" y="7"/>
                  </a:cubicBezTo>
                  <a:cubicBezTo>
                    <a:pt x="1" y="7"/>
                    <a:pt x="0" y="6"/>
                    <a:pt x="0" y="6"/>
                  </a:cubicBezTo>
                  <a:cubicBezTo>
                    <a:pt x="0" y="6"/>
                    <a:pt x="0" y="5"/>
                    <a:pt x="0" y="5"/>
                  </a:cubicBezTo>
                  <a:cubicBezTo>
                    <a:pt x="0" y="5"/>
                    <a:pt x="1" y="5"/>
                    <a:pt x="1" y="5"/>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47" name="Freeform 247"/>
            <p:cNvSpPr>
              <a:spLocks/>
            </p:cNvSpPr>
            <p:nvPr/>
          </p:nvSpPr>
          <p:spPr bwMode="auto">
            <a:xfrm>
              <a:off x="6354763" y="2808288"/>
              <a:ext cx="4763" cy="6350"/>
            </a:xfrm>
            <a:custGeom>
              <a:avLst/>
              <a:gdLst>
                <a:gd name="T0" fmla="*/ 0 w 4"/>
                <a:gd name="T1" fmla="*/ 4 h 5"/>
                <a:gd name="T2" fmla="*/ 0 w 4"/>
                <a:gd name="T3" fmla="*/ 2 h 5"/>
                <a:gd name="T4" fmla="*/ 1 w 4"/>
                <a:gd name="T5" fmla="*/ 1 h 5"/>
                <a:gd name="T6" fmla="*/ 1 w 4"/>
                <a:gd name="T7" fmla="*/ 1 h 5"/>
                <a:gd name="T8" fmla="*/ 2 w 4"/>
                <a:gd name="T9" fmla="*/ 2 h 5"/>
                <a:gd name="T10" fmla="*/ 3 w 4"/>
                <a:gd name="T11" fmla="*/ 2 h 5"/>
                <a:gd name="T12" fmla="*/ 3 w 4"/>
                <a:gd name="T13" fmla="*/ 3 h 5"/>
                <a:gd name="T14" fmla="*/ 3 w 4"/>
                <a:gd name="T15" fmla="*/ 3 h 5"/>
                <a:gd name="T16" fmla="*/ 2 w 4"/>
                <a:gd name="T17" fmla="*/ 4 h 5"/>
                <a:gd name="T18" fmla="*/ 1 w 4"/>
                <a:gd name="T19" fmla="*/ 5 h 5"/>
                <a:gd name="T20" fmla="*/ 0 w 4"/>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4"/>
                  </a:moveTo>
                  <a:cubicBezTo>
                    <a:pt x="0" y="3"/>
                    <a:pt x="0" y="3"/>
                    <a:pt x="0" y="2"/>
                  </a:cubicBezTo>
                  <a:cubicBezTo>
                    <a:pt x="1" y="2"/>
                    <a:pt x="1" y="2"/>
                    <a:pt x="1" y="1"/>
                  </a:cubicBezTo>
                  <a:cubicBezTo>
                    <a:pt x="1" y="1"/>
                    <a:pt x="1" y="0"/>
                    <a:pt x="1" y="1"/>
                  </a:cubicBezTo>
                  <a:cubicBezTo>
                    <a:pt x="2" y="2"/>
                    <a:pt x="2" y="2"/>
                    <a:pt x="2" y="2"/>
                  </a:cubicBezTo>
                  <a:cubicBezTo>
                    <a:pt x="2" y="2"/>
                    <a:pt x="2" y="2"/>
                    <a:pt x="3" y="2"/>
                  </a:cubicBezTo>
                  <a:cubicBezTo>
                    <a:pt x="3" y="2"/>
                    <a:pt x="3" y="2"/>
                    <a:pt x="3" y="3"/>
                  </a:cubicBezTo>
                  <a:cubicBezTo>
                    <a:pt x="3" y="3"/>
                    <a:pt x="4" y="3"/>
                    <a:pt x="3" y="3"/>
                  </a:cubicBezTo>
                  <a:cubicBezTo>
                    <a:pt x="3" y="4"/>
                    <a:pt x="3" y="4"/>
                    <a:pt x="2" y="4"/>
                  </a:cubicBezTo>
                  <a:cubicBezTo>
                    <a:pt x="2" y="4"/>
                    <a:pt x="1" y="5"/>
                    <a:pt x="1" y="5"/>
                  </a:cubicBezTo>
                  <a:cubicBezTo>
                    <a:pt x="0" y="5"/>
                    <a:pt x="0" y="4"/>
                    <a:pt x="0" y="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48" name="Freeform 248"/>
            <p:cNvSpPr>
              <a:spLocks/>
            </p:cNvSpPr>
            <p:nvPr/>
          </p:nvSpPr>
          <p:spPr bwMode="auto">
            <a:xfrm>
              <a:off x="6356350" y="2806700"/>
              <a:ext cx="6350" cy="6350"/>
            </a:xfrm>
            <a:custGeom>
              <a:avLst/>
              <a:gdLst>
                <a:gd name="T0" fmla="*/ 0 w 4"/>
                <a:gd name="T1" fmla="*/ 2 h 5"/>
                <a:gd name="T2" fmla="*/ 1 w 4"/>
                <a:gd name="T3" fmla="*/ 1 h 5"/>
                <a:gd name="T4" fmla="*/ 1 w 4"/>
                <a:gd name="T5" fmla="*/ 1 h 5"/>
                <a:gd name="T6" fmla="*/ 2 w 4"/>
                <a:gd name="T7" fmla="*/ 2 h 5"/>
                <a:gd name="T8" fmla="*/ 2 w 4"/>
                <a:gd name="T9" fmla="*/ 2 h 5"/>
                <a:gd name="T10" fmla="*/ 3 w 4"/>
                <a:gd name="T11" fmla="*/ 2 h 5"/>
                <a:gd name="T12" fmla="*/ 3 w 4"/>
                <a:gd name="T13" fmla="*/ 2 h 5"/>
                <a:gd name="T14" fmla="*/ 3 w 4"/>
                <a:gd name="T15" fmla="*/ 3 h 5"/>
                <a:gd name="T16" fmla="*/ 4 w 4"/>
                <a:gd name="T17" fmla="*/ 4 h 5"/>
                <a:gd name="T18" fmla="*/ 3 w 4"/>
                <a:gd name="T19" fmla="*/ 5 h 5"/>
                <a:gd name="T20" fmla="*/ 3 w 4"/>
                <a:gd name="T21" fmla="*/ 5 h 5"/>
                <a:gd name="T22" fmla="*/ 2 w 4"/>
                <a:gd name="T23" fmla="*/ 4 h 5"/>
                <a:gd name="T24" fmla="*/ 2 w 4"/>
                <a:gd name="T25" fmla="*/ 4 h 5"/>
                <a:gd name="T26" fmla="*/ 2 w 4"/>
                <a:gd name="T27" fmla="*/ 3 h 5"/>
                <a:gd name="T28" fmla="*/ 1 w 4"/>
                <a:gd name="T29" fmla="*/ 3 h 5"/>
                <a:gd name="T30" fmla="*/ 0 w 4"/>
                <a:gd name="T31" fmla="*/ 3 h 5"/>
                <a:gd name="T32" fmla="*/ 0 w 4"/>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0" y="2"/>
                  </a:moveTo>
                  <a:cubicBezTo>
                    <a:pt x="0" y="1"/>
                    <a:pt x="0" y="1"/>
                    <a:pt x="1" y="1"/>
                  </a:cubicBezTo>
                  <a:cubicBezTo>
                    <a:pt x="1" y="1"/>
                    <a:pt x="1" y="0"/>
                    <a:pt x="1" y="1"/>
                  </a:cubicBezTo>
                  <a:cubicBezTo>
                    <a:pt x="1" y="1"/>
                    <a:pt x="1" y="2"/>
                    <a:pt x="2" y="2"/>
                  </a:cubicBezTo>
                  <a:cubicBezTo>
                    <a:pt x="2" y="2"/>
                    <a:pt x="2" y="2"/>
                    <a:pt x="2" y="2"/>
                  </a:cubicBezTo>
                  <a:cubicBezTo>
                    <a:pt x="3" y="2"/>
                    <a:pt x="3" y="2"/>
                    <a:pt x="3" y="2"/>
                  </a:cubicBezTo>
                  <a:cubicBezTo>
                    <a:pt x="3" y="2"/>
                    <a:pt x="3" y="2"/>
                    <a:pt x="3" y="2"/>
                  </a:cubicBezTo>
                  <a:cubicBezTo>
                    <a:pt x="3" y="3"/>
                    <a:pt x="3" y="3"/>
                    <a:pt x="3" y="3"/>
                  </a:cubicBezTo>
                  <a:cubicBezTo>
                    <a:pt x="3" y="4"/>
                    <a:pt x="4" y="3"/>
                    <a:pt x="4" y="4"/>
                  </a:cubicBezTo>
                  <a:cubicBezTo>
                    <a:pt x="4" y="4"/>
                    <a:pt x="3" y="5"/>
                    <a:pt x="3" y="5"/>
                  </a:cubicBezTo>
                  <a:cubicBezTo>
                    <a:pt x="3" y="5"/>
                    <a:pt x="3" y="5"/>
                    <a:pt x="3" y="5"/>
                  </a:cubicBezTo>
                  <a:cubicBezTo>
                    <a:pt x="2" y="5"/>
                    <a:pt x="2" y="5"/>
                    <a:pt x="2" y="4"/>
                  </a:cubicBezTo>
                  <a:cubicBezTo>
                    <a:pt x="2" y="4"/>
                    <a:pt x="2" y="4"/>
                    <a:pt x="2" y="4"/>
                  </a:cubicBezTo>
                  <a:cubicBezTo>
                    <a:pt x="2" y="4"/>
                    <a:pt x="2" y="4"/>
                    <a:pt x="2" y="3"/>
                  </a:cubicBezTo>
                  <a:cubicBezTo>
                    <a:pt x="1" y="3"/>
                    <a:pt x="1" y="3"/>
                    <a:pt x="1" y="3"/>
                  </a:cubicBezTo>
                  <a:cubicBezTo>
                    <a:pt x="1" y="3"/>
                    <a:pt x="0" y="3"/>
                    <a:pt x="0" y="3"/>
                  </a:cubicBezTo>
                  <a:cubicBezTo>
                    <a:pt x="0" y="3"/>
                    <a:pt x="0" y="2"/>
                    <a:pt x="0"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49" name="Freeform 249"/>
            <p:cNvSpPr>
              <a:spLocks/>
            </p:cNvSpPr>
            <p:nvPr/>
          </p:nvSpPr>
          <p:spPr bwMode="auto">
            <a:xfrm>
              <a:off x="6348413" y="2813050"/>
              <a:ext cx="14288" cy="7938"/>
            </a:xfrm>
            <a:custGeom>
              <a:avLst/>
              <a:gdLst>
                <a:gd name="T0" fmla="*/ 7 w 10"/>
                <a:gd name="T1" fmla="*/ 0 h 5"/>
                <a:gd name="T2" fmla="*/ 7 w 10"/>
                <a:gd name="T3" fmla="*/ 0 h 5"/>
                <a:gd name="T4" fmla="*/ 8 w 10"/>
                <a:gd name="T5" fmla="*/ 0 h 5"/>
                <a:gd name="T6" fmla="*/ 8 w 10"/>
                <a:gd name="T7" fmla="*/ 0 h 5"/>
                <a:gd name="T8" fmla="*/ 8 w 10"/>
                <a:gd name="T9" fmla="*/ 0 h 5"/>
                <a:gd name="T10" fmla="*/ 9 w 10"/>
                <a:gd name="T11" fmla="*/ 1 h 5"/>
                <a:gd name="T12" fmla="*/ 9 w 10"/>
                <a:gd name="T13" fmla="*/ 2 h 5"/>
                <a:gd name="T14" fmla="*/ 9 w 10"/>
                <a:gd name="T15" fmla="*/ 3 h 5"/>
                <a:gd name="T16" fmla="*/ 10 w 10"/>
                <a:gd name="T17" fmla="*/ 4 h 5"/>
                <a:gd name="T18" fmla="*/ 8 w 10"/>
                <a:gd name="T19" fmla="*/ 4 h 5"/>
                <a:gd name="T20" fmla="*/ 7 w 10"/>
                <a:gd name="T21" fmla="*/ 5 h 5"/>
                <a:gd name="T22" fmla="*/ 6 w 10"/>
                <a:gd name="T23" fmla="*/ 5 h 5"/>
                <a:gd name="T24" fmla="*/ 6 w 10"/>
                <a:gd name="T25" fmla="*/ 4 h 5"/>
                <a:gd name="T26" fmla="*/ 5 w 10"/>
                <a:gd name="T27" fmla="*/ 4 h 5"/>
                <a:gd name="T28" fmla="*/ 4 w 10"/>
                <a:gd name="T29" fmla="*/ 5 h 5"/>
                <a:gd name="T30" fmla="*/ 4 w 10"/>
                <a:gd name="T31" fmla="*/ 5 h 5"/>
                <a:gd name="T32" fmla="*/ 2 w 10"/>
                <a:gd name="T33" fmla="*/ 5 h 5"/>
                <a:gd name="T34" fmla="*/ 2 w 10"/>
                <a:gd name="T35" fmla="*/ 4 h 5"/>
                <a:gd name="T36" fmla="*/ 1 w 10"/>
                <a:gd name="T37" fmla="*/ 4 h 5"/>
                <a:gd name="T38" fmla="*/ 1 w 10"/>
                <a:gd name="T39" fmla="*/ 3 h 5"/>
                <a:gd name="T40" fmla="*/ 3 w 10"/>
                <a:gd name="T41" fmla="*/ 2 h 5"/>
                <a:gd name="T42" fmla="*/ 3 w 10"/>
                <a:gd name="T43" fmla="*/ 2 h 5"/>
                <a:gd name="T44" fmla="*/ 3 w 10"/>
                <a:gd name="T45" fmla="*/ 1 h 5"/>
                <a:gd name="T46" fmla="*/ 4 w 10"/>
                <a:gd name="T47" fmla="*/ 1 h 5"/>
                <a:gd name="T48" fmla="*/ 5 w 10"/>
                <a:gd name="T49" fmla="*/ 1 h 5"/>
                <a:gd name="T50" fmla="*/ 6 w 10"/>
                <a:gd name="T51" fmla="*/ 1 h 5"/>
                <a:gd name="T52" fmla="*/ 6 w 10"/>
                <a:gd name="T53" fmla="*/ 1 h 5"/>
                <a:gd name="T54" fmla="*/ 7 w 10"/>
                <a:gd name="T5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5">
                  <a:moveTo>
                    <a:pt x="7" y="0"/>
                  </a:moveTo>
                  <a:cubicBezTo>
                    <a:pt x="7" y="0"/>
                    <a:pt x="7" y="0"/>
                    <a:pt x="7" y="0"/>
                  </a:cubicBezTo>
                  <a:cubicBezTo>
                    <a:pt x="7" y="0"/>
                    <a:pt x="8" y="0"/>
                    <a:pt x="8" y="0"/>
                  </a:cubicBezTo>
                  <a:cubicBezTo>
                    <a:pt x="8" y="0"/>
                    <a:pt x="8" y="0"/>
                    <a:pt x="8" y="0"/>
                  </a:cubicBezTo>
                  <a:cubicBezTo>
                    <a:pt x="8" y="0"/>
                    <a:pt x="8" y="0"/>
                    <a:pt x="8" y="0"/>
                  </a:cubicBezTo>
                  <a:cubicBezTo>
                    <a:pt x="9" y="0"/>
                    <a:pt x="9" y="0"/>
                    <a:pt x="9" y="1"/>
                  </a:cubicBezTo>
                  <a:cubicBezTo>
                    <a:pt x="9" y="1"/>
                    <a:pt x="9" y="1"/>
                    <a:pt x="9" y="2"/>
                  </a:cubicBezTo>
                  <a:cubicBezTo>
                    <a:pt x="9" y="3"/>
                    <a:pt x="9" y="2"/>
                    <a:pt x="9" y="3"/>
                  </a:cubicBezTo>
                  <a:cubicBezTo>
                    <a:pt x="10" y="3"/>
                    <a:pt x="10" y="3"/>
                    <a:pt x="10" y="4"/>
                  </a:cubicBezTo>
                  <a:cubicBezTo>
                    <a:pt x="9" y="4"/>
                    <a:pt x="9" y="3"/>
                    <a:pt x="8" y="4"/>
                  </a:cubicBezTo>
                  <a:cubicBezTo>
                    <a:pt x="7" y="5"/>
                    <a:pt x="7" y="5"/>
                    <a:pt x="7" y="5"/>
                  </a:cubicBezTo>
                  <a:cubicBezTo>
                    <a:pt x="6" y="5"/>
                    <a:pt x="6" y="5"/>
                    <a:pt x="6" y="5"/>
                  </a:cubicBezTo>
                  <a:cubicBezTo>
                    <a:pt x="6" y="4"/>
                    <a:pt x="7" y="4"/>
                    <a:pt x="6" y="4"/>
                  </a:cubicBezTo>
                  <a:cubicBezTo>
                    <a:pt x="5" y="4"/>
                    <a:pt x="5" y="4"/>
                    <a:pt x="5" y="4"/>
                  </a:cubicBezTo>
                  <a:cubicBezTo>
                    <a:pt x="4" y="4"/>
                    <a:pt x="4" y="4"/>
                    <a:pt x="4" y="5"/>
                  </a:cubicBezTo>
                  <a:cubicBezTo>
                    <a:pt x="4" y="5"/>
                    <a:pt x="4" y="5"/>
                    <a:pt x="4" y="5"/>
                  </a:cubicBezTo>
                  <a:cubicBezTo>
                    <a:pt x="3" y="5"/>
                    <a:pt x="3" y="5"/>
                    <a:pt x="2" y="5"/>
                  </a:cubicBezTo>
                  <a:cubicBezTo>
                    <a:pt x="2" y="4"/>
                    <a:pt x="2" y="4"/>
                    <a:pt x="2" y="4"/>
                  </a:cubicBezTo>
                  <a:cubicBezTo>
                    <a:pt x="1" y="4"/>
                    <a:pt x="1" y="4"/>
                    <a:pt x="1" y="4"/>
                  </a:cubicBezTo>
                  <a:cubicBezTo>
                    <a:pt x="1" y="3"/>
                    <a:pt x="0" y="3"/>
                    <a:pt x="1" y="3"/>
                  </a:cubicBezTo>
                  <a:cubicBezTo>
                    <a:pt x="2" y="3"/>
                    <a:pt x="2" y="3"/>
                    <a:pt x="3" y="2"/>
                  </a:cubicBezTo>
                  <a:cubicBezTo>
                    <a:pt x="3" y="2"/>
                    <a:pt x="3" y="2"/>
                    <a:pt x="3" y="2"/>
                  </a:cubicBezTo>
                  <a:cubicBezTo>
                    <a:pt x="3" y="1"/>
                    <a:pt x="3" y="1"/>
                    <a:pt x="3" y="1"/>
                  </a:cubicBezTo>
                  <a:cubicBezTo>
                    <a:pt x="4" y="1"/>
                    <a:pt x="4" y="0"/>
                    <a:pt x="4" y="1"/>
                  </a:cubicBezTo>
                  <a:cubicBezTo>
                    <a:pt x="4" y="1"/>
                    <a:pt x="4" y="1"/>
                    <a:pt x="5" y="1"/>
                  </a:cubicBezTo>
                  <a:cubicBezTo>
                    <a:pt x="5" y="1"/>
                    <a:pt x="6" y="1"/>
                    <a:pt x="6" y="1"/>
                  </a:cubicBezTo>
                  <a:cubicBezTo>
                    <a:pt x="6" y="1"/>
                    <a:pt x="6" y="1"/>
                    <a:pt x="6" y="1"/>
                  </a:cubicBezTo>
                  <a:lnTo>
                    <a:pt x="7"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50" name="Freeform 250"/>
            <p:cNvSpPr>
              <a:spLocks/>
            </p:cNvSpPr>
            <p:nvPr/>
          </p:nvSpPr>
          <p:spPr bwMode="auto">
            <a:xfrm>
              <a:off x="6343650" y="2820988"/>
              <a:ext cx="7938" cy="3175"/>
            </a:xfrm>
            <a:custGeom>
              <a:avLst/>
              <a:gdLst>
                <a:gd name="T0" fmla="*/ 1 w 5"/>
                <a:gd name="T1" fmla="*/ 2 h 3"/>
                <a:gd name="T2" fmla="*/ 0 w 5"/>
                <a:gd name="T3" fmla="*/ 1 h 3"/>
                <a:gd name="T4" fmla="*/ 1 w 5"/>
                <a:gd name="T5" fmla="*/ 1 h 3"/>
                <a:gd name="T6" fmla="*/ 2 w 5"/>
                <a:gd name="T7" fmla="*/ 1 h 3"/>
                <a:gd name="T8" fmla="*/ 3 w 5"/>
                <a:gd name="T9" fmla="*/ 0 h 3"/>
                <a:gd name="T10" fmla="*/ 4 w 5"/>
                <a:gd name="T11" fmla="*/ 0 h 3"/>
                <a:gd name="T12" fmla="*/ 4 w 5"/>
                <a:gd name="T13" fmla="*/ 1 h 3"/>
                <a:gd name="T14" fmla="*/ 4 w 5"/>
                <a:gd name="T15" fmla="*/ 1 h 3"/>
                <a:gd name="T16" fmla="*/ 4 w 5"/>
                <a:gd name="T17" fmla="*/ 1 h 3"/>
                <a:gd name="T18" fmla="*/ 3 w 5"/>
                <a:gd name="T19" fmla="*/ 2 h 3"/>
                <a:gd name="T20" fmla="*/ 2 w 5"/>
                <a:gd name="T21" fmla="*/ 2 h 3"/>
                <a:gd name="T22" fmla="*/ 1 w 5"/>
                <a:gd name="T23" fmla="*/ 3 h 3"/>
                <a:gd name="T24" fmla="*/ 1 w 5"/>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1" y="2"/>
                  </a:moveTo>
                  <a:cubicBezTo>
                    <a:pt x="0" y="2"/>
                    <a:pt x="0" y="2"/>
                    <a:pt x="0" y="1"/>
                  </a:cubicBezTo>
                  <a:cubicBezTo>
                    <a:pt x="0" y="1"/>
                    <a:pt x="0" y="1"/>
                    <a:pt x="1" y="1"/>
                  </a:cubicBezTo>
                  <a:cubicBezTo>
                    <a:pt x="1" y="1"/>
                    <a:pt x="1" y="1"/>
                    <a:pt x="2" y="1"/>
                  </a:cubicBezTo>
                  <a:cubicBezTo>
                    <a:pt x="2" y="0"/>
                    <a:pt x="3" y="0"/>
                    <a:pt x="3" y="0"/>
                  </a:cubicBezTo>
                  <a:cubicBezTo>
                    <a:pt x="3" y="0"/>
                    <a:pt x="4" y="0"/>
                    <a:pt x="4" y="0"/>
                  </a:cubicBezTo>
                  <a:cubicBezTo>
                    <a:pt x="4" y="0"/>
                    <a:pt x="4" y="0"/>
                    <a:pt x="4" y="1"/>
                  </a:cubicBezTo>
                  <a:cubicBezTo>
                    <a:pt x="5" y="1"/>
                    <a:pt x="5" y="1"/>
                    <a:pt x="4" y="1"/>
                  </a:cubicBezTo>
                  <a:cubicBezTo>
                    <a:pt x="4" y="1"/>
                    <a:pt x="4" y="1"/>
                    <a:pt x="4" y="1"/>
                  </a:cubicBezTo>
                  <a:cubicBezTo>
                    <a:pt x="4" y="2"/>
                    <a:pt x="4" y="2"/>
                    <a:pt x="3" y="2"/>
                  </a:cubicBezTo>
                  <a:cubicBezTo>
                    <a:pt x="3" y="2"/>
                    <a:pt x="3" y="2"/>
                    <a:pt x="2" y="2"/>
                  </a:cubicBezTo>
                  <a:cubicBezTo>
                    <a:pt x="2" y="3"/>
                    <a:pt x="2" y="3"/>
                    <a:pt x="1" y="3"/>
                  </a:cubicBezTo>
                  <a:cubicBezTo>
                    <a:pt x="1" y="3"/>
                    <a:pt x="1" y="2"/>
                    <a:pt x="1"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51" name="Freeform 251"/>
            <p:cNvSpPr>
              <a:spLocks/>
            </p:cNvSpPr>
            <p:nvPr/>
          </p:nvSpPr>
          <p:spPr bwMode="auto">
            <a:xfrm>
              <a:off x="6342063" y="2824163"/>
              <a:ext cx="3175" cy="3175"/>
            </a:xfrm>
            <a:custGeom>
              <a:avLst/>
              <a:gdLst>
                <a:gd name="T0" fmla="*/ 1 w 3"/>
                <a:gd name="T1" fmla="*/ 1 h 2"/>
                <a:gd name="T2" fmla="*/ 1 w 3"/>
                <a:gd name="T3" fmla="*/ 1 h 2"/>
                <a:gd name="T4" fmla="*/ 2 w 3"/>
                <a:gd name="T5" fmla="*/ 1 h 2"/>
                <a:gd name="T6" fmla="*/ 2 w 3"/>
                <a:gd name="T7" fmla="*/ 1 h 2"/>
                <a:gd name="T8" fmla="*/ 1 w 3"/>
                <a:gd name="T9" fmla="*/ 2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1" y="1"/>
                    <a:pt x="0" y="1"/>
                    <a:pt x="1" y="1"/>
                  </a:cubicBezTo>
                  <a:cubicBezTo>
                    <a:pt x="2" y="1"/>
                    <a:pt x="2" y="0"/>
                    <a:pt x="2" y="1"/>
                  </a:cubicBezTo>
                  <a:cubicBezTo>
                    <a:pt x="2" y="1"/>
                    <a:pt x="3" y="1"/>
                    <a:pt x="2" y="1"/>
                  </a:cubicBezTo>
                  <a:cubicBezTo>
                    <a:pt x="2" y="2"/>
                    <a:pt x="2" y="2"/>
                    <a:pt x="1" y="2"/>
                  </a:cubicBezTo>
                  <a:cubicBezTo>
                    <a:pt x="1" y="2"/>
                    <a:pt x="0" y="2"/>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52" name="Freeform 252"/>
            <p:cNvSpPr>
              <a:spLocks/>
            </p:cNvSpPr>
            <p:nvPr/>
          </p:nvSpPr>
          <p:spPr bwMode="auto">
            <a:xfrm>
              <a:off x="6354763" y="2820988"/>
              <a:ext cx="0" cy="3175"/>
            </a:xfrm>
            <a:custGeom>
              <a:avLst/>
              <a:gdLst>
                <a:gd name="T0" fmla="*/ 0 w 1"/>
                <a:gd name="T1" fmla="*/ 1 h 2"/>
                <a:gd name="T2" fmla="*/ 0 w 1"/>
                <a:gd name="T3" fmla="*/ 0 h 2"/>
                <a:gd name="T4" fmla="*/ 1 w 1"/>
                <a:gd name="T5" fmla="*/ 1 h 2"/>
                <a:gd name="T6" fmla="*/ 1 w 1"/>
                <a:gd name="T7" fmla="*/ 1 h 2"/>
                <a:gd name="T8" fmla="*/ 1 w 1"/>
                <a:gd name="T9" fmla="*/ 2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0"/>
                    <a:pt x="0" y="0"/>
                  </a:cubicBezTo>
                  <a:cubicBezTo>
                    <a:pt x="0" y="1"/>
                    <a:pt x="0" y="1"/>
                    <a:pt x="1" y="1"/>
                  </a:cubicBezTo>
                  <a:cubicBezTo>
                    <a:pt x="1" y="1"/>
                    <a:pt x="1" y="1"/>
                    <a:pt x="1" y="1"/>
                  </a:cubicBezTo>
                  <a:cubicBezTo>
                    <a:pt x="1" y="1"/>
                    <a:pt x="1" y="1"/>
                    <a:pt x="1" y="2"/>
                  </a:cubicBezTo>
                  <a:cubicBezTo>
                    <a:pt x="0" y="2"/>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53" name="Freeform 253"/>
            <p:cNvSpPr>
              <a:spLocks/>
            </p:cNvSpPr>
            <p:nvPr/>
          </p:nvSpPr>
          <p:spPr bwMode="auto">
            <a:xfrm>
              <a:off x="6345238" y="2824163"/>
              <a:ext cx="9525" cy="6350"/>
            </a:xfrm>
            <a:custGeom>
              <a:avLst/>
              <a:gdLst>
                <a:gd name="T0" fmla="*/ 0 w 6"/>
                <a:gd name="T1" fmla="*/ 3 h 4"/>
                <a:gd name="T2" fmla="*/ 1 w 6"/>
                <a:gd name="T3" fmla="*/ 2 h 4"/>
                <a:gd name="T4" fmla="*/ 1 w 6"/>
                <a:gd name="T5" fmla="*/ 1 h 4"/>
                <a:gd name="T6" fmla="*/ 2 w 6"/>
                <a:gd name="T7" fmla="*/ 1 h 4"/>
                <a:gd name="T8" fmla="*/ 3 w 6"/>
                <a:gd name="T9" fmla="*/ 1 h 4"/>
                <a:gd name="T10" fmla="*/ 4 w 6"/>
                <a:gd name="T11" fmla="*/ 1 h 4"/>
                <a:gd name="T12" fmla="*/ 5 w 6"/>
                <a:gd name="T13" fmla="*/ 1 h 4"/>
                <a:gd name="T14" fmla="*/ 6 w 6"/>
                <a:gd name="T15" fmla="*/ 1 h 4"/>
                <a:gd name="T16" fmla="*/ 6 w 6"/>
                <a:gd name="T17" fmla="*/ 2 h 4"/>
                <a:gd name="T18" fmla="*/ 5 w 6"/>
                <a:gd name="T19" fmla="*/ 2 h 4"/>
                <a:gd name="T20" fmla="*/ 4 w 6"/>
                <a:gd name="T21" fmla="*/ 2 h 4"/>
                <a:gd name="T22" fmla="*/ 4 w 6"/>
                <a:gd name="T23" fmla="*/ 2 h 4"/>
                <a:gd name="T24" fmla="*/ 3 w 6"/>
                <a:gd name="T25" fmla="*/ 3 h 4"/>
                <a:gd name="T26" fmla="*/ 2 w 6"/>
                <a:gd name="T27" fmla="*/ 3 h 4"/>
                <a:gd name="T28" fmla="*/ 2 w 6"/>
                <a:gd name="T29" fmla="*/ 4 h 4"/>
                <a:gd name="T30" fmla="*/ 0 w 6"/>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0" y="3"/>
                  </a:moveTo>
                  <a:cubicBezTo>
                    <a:pt x="1" y="2"/>
                    <a:pt x="1" y="2"/>
                    <a:pt x="1" y="2"/>
                  </a:cubicBezTo>
                  <a:cubicBezTo>
                    <a:pt x="1" y="1"/>
                    <a:pt x="1" y="1"/>
                    <a:pt x="1" y="1"/>
                  </a:cubicBezTo>
                  <a:cubicBezTo>
                    <a:pt x="2" y="1"/>
                    <a:pt x="2" y="1"/>
                    <a:pt x="2" y="1"/>
                  </a:cubicBezTo>
                  <a:cubicBezTo>
                    <a:pt x="3" y="1"/>
                    <a:pt x="3" y="1"/>
                    <a:pt x="3" y="1"/>
                  </a:cubicBezTo>
                  <a:cubicBezTo>
                    <a:pt x="4" y="1"/>
                    <a:pt x="3" y="1"/>
                    <a:pt x="4" y="1"/>
                  </a:cubicBezTo>
                  <a:cubicBezTo>
                    <a:pt x="5" y="1"/>
                    <a:pt x="5" y="0"/>
                    <a:pt x="5" y="1"/>
                  </a:cubicBezTo>
                  <a:cubicBezTo>
                    <a:pt x="6" y="1"/>
                    <a:pt x="6" y="1"/>
                    <a:pt x="6" y="1"/>
                  </a:cubicBezTo>
                  <a:cubicBezTo>
                    <a:pt x="6" y="1"/>
                    <a:pt x="6" y="2"/>
                    <a:pt x="6" y="2"/>
                  </a:cubicBezTo>
                  <a:cubicBezTo>
                    <a:pt x="5" y="2"/>
                    <a:pt x="5" y="2"/>
                    <a:pt x="5" y="2"/>
                  </a:cubicBezTo>
                  <a:cubicBezTo>
                    <a:pt x="4" y="2"/>
                    <a:pt x="4" y="2"/>
                    <a:pt x="4" y="2"/>
                  </a:cubicBezTo>
                  <a:cubicBezTo>
                    <a:pt x="4" y="2"/>
                    <a:pt x="4" y="1"/>
                    <a:pt x="4" y="2"/>
                  </a:cubicBezTo>
                  <a:cubicBezTo>
                    <a:pt x="3" y="2"/>
                    <a:pt x="4" y="2"/>
                    <a:pt x="3" y="3"/>
                  </a:cubicBezTo>
                  <a:cubicBezTo>
                    <a:pt x="3" y="3"/>
                    <a:pt x="3" y="3"/>
                    <a:pt x="2" y="3"/>
                  </a:cubicBezTo>
                  <a:cubicBezTo>
                    <a:pt x="2" y="3"/>
                    <a:pt x="2" y="4"/>
                    <a:pt x="2" y="4"/>
                  </a:cubicBezTo>
                  <a:cubicBezTo>
                    <a:pt x="1" y="4"/>
                    <a:pt x="0" y="3"/>
                    <a:pt x="0" y="3"/>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54" name="Freeform 254"/>
            <p:cNvSpPr>
              <a:spLocks/>
            </p:cNvSpPr>
            <p:nvPr/>
          </p:nvSpPr>
          <p:spPr bwMode="auto">
            <a:xfrm>
              <a:off x="6321425" y="2827338"/>
              <a:ext cx="6350" cy="3175"/>
            </a:xfrm>
            <a:custGeom>
              <a:avLst/>
              <a:gdLst>
                <a:gd name="T0" fmla="*/ 1 w 4"/>
                <a:gd name="T1" fmla="*/ 2 h 2"/>
                <a:gd name="T2" fmla="*/ 0 w 4"/>
                <a:gd name="T3" fmla="*/ 2 h 2"/>
                <a:gd name="T4" fmla="*/ 0 w 4"/>
                <a:gd name="T5" fmla="*/ 1 h 2"/>
                <a:gd name="T6" fmla="*/ 1 w 4"/>
                <a:gd name="T7" fmla="*/ 1 h 2"/>
                <a:gd name="T8" fmla="*/ 2 w 4"/>
                <a:gd name="T9" fmla="*/ 1 h 2"/>
                <a:gd name="T10" fmla="*/ 3 w 4"/>
                <a:gd name="T11" fmla="*/ 1 h 2"/>
                <a:gd name="T12" fmla="*/ 4 w 4"/>
                <a:gd name="T13" fmla="*/ 2 h 2"/>
                <a:gd name="T14" fmla="*/ 4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0" y="2"/>
                    <a:pt x="0" y="2"/>
                  </a:cubicBezTo>
                  <a:cubicBezTo>
                    <a:pt x="0" y="2"/>
                    <a:pt x="0" y="1"/>
                    <a:pt x="0" y="1"/>
                  </a:cubicBezTo>
                  <a:cubicBezTo>
                    <a:pt x="1" y="1"/>
                    <a:pt x="1" y="0"/>
                    <a:pt x="1" y="1"/>
                  </a:cubicBezTo>
                  <a:cubicBezTo>
                    <a:pt x="1" y="1"/>
                    <a:pt x="1" y="0"/>
                    <a:pt x="2" y="1"/>
                  </a:cubicBezTo>
                  <a:cubicBezTo>
                    <a:pt x="2" y="1"/>
                    <a:pt x="3" y="1"/>
                    <a:pt x="3" y="1"/>
                  </a:cubicBezTo>
                  <a:cubicBezTo>
                    <a:pt x="3" y="1"/>
                    <a:pt x="4" y="2"/>
                    <a:pt x="4" y="2"/>
                  </a:cubicBezTo>
                  <a:cubicBezTo>
                    <a:pt x="4" y="2"/>
                    <a:pt x="4" y="2"/>
                    <a:pt x="4" y="2"/>
                  </a:cubicBezTo>
                  <a:cubicBezTo>
                    <a:pt x="3" y="2"/>
                    <a:pt x="1" y="2"/>
                    <a:pt x="1"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55" name="Freeform 255"/>
            <p:cNvSpPr>
              <a:spLocks/>
            </p:cNvSpPr>
            <p:nvPr/>
          </p:nvSpPr>
          <p:spPr bwMode="auto">
            <a:xfrm>
              <a:off x="6327775" y="2828925"/>
              <a:ext cx="3175" cy="1588"/>
            </a:xfrm>
            <a:custGeom>
              <a:avLst/>
              <a:gdLst>
                <a:gd name="T0" fmla="*/ 0 w 2"/>
                <a:gd name="T1" fmla="*/ 1 h 1"/>
                <a:gd name="T2" fmla="*/ 0 w 2"/>
                <a:gd name="T3" fmla="*/ 0 h 1"/>
                <a:gd name="T4" fmla="*/ 1 w 2"/>
                <a:gd name="T5" fmla="*/ 0 h 1"/>
                <a:gd name="T6" fmla="*/ 2 w 2"/>
                <a:gd name="T7" fmla="*/ 1 h 1"/>
                <a:gd name="T8" fmla="*/ 1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1" y="0"/>
                    <a:pt x="1" y="0"/>
                    <a:pt x="1" y="0"/>
                  </a:cubicBezTo>
                  <a:cubicBezTo>
                    <a:pt x="1" y="0"/>
                    <a:pt x="2" y="0"/>
                    <a:pt x="2" y="1"/>
                  </a:cubicBezTo>
                  <a:cubicBezTo>
                    <a:pt x="2" y="1"/>
                    <a:pt x="2" y="1"/>
                    <a:pt x="1" y="1"/>
                  </a:cubicBezTo>
                  <a:cubicBezTo>
                    <a:pt x="1" y="1"/>
                    <a:pt x="1" y="1"/>
                    <a:pt x="1" y="1"/>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56" name="Freeform 256"/>
            <p:cNvSpPr>
              <a:spLocks/>
            </p:cNvSpPr>
            <p:nvPr/>
          </p:nvSpPr>
          <p:spPr bwMode="auto">
            <a:xfrm>
              <a:off x="6335713" y="2827338"/>
              <a:ext cx="9525" cy="6350"/>
            </a:xfrm>
            <a:custGeom>
              <a:avLst/>
              <a:gdLst>
                <a:gd name="T0" fmla="*/ 1 w 7"/>
                <a:gd name="T1" fmla="*/ 2 h 5"/>
                <a:gd name="T2" fmla="*/ 2 w 7"/>
                <a:gd name="T3" fmla="*/ 2 h 5"/>
                <a:gd name="T4" fmla="*/ 3 w 7"/>
                <a:gd name="T5" fmla="*/ 1 h 5"/>
                <a:gd name="T6" fmla="*/ 3 w 7"/>
                <a:gd name="T7" fmla="*/ 1 h 5"/>
                <a:gd name="T8" fmla="*/ 4 w 7"/>
                <a:gd name="T9" fmla="*/ 2 h 5"/>
                <a:gd name="T10" fmla="*/ 4 w 7"/>
                <a:gd name="T11" fmla="*/ 2 h 5"/>
                <a:gd name="T12" fmla="*/ 5 w 7"/>
                <a:gd name="T13" fmla="*/ 2 h 5"/>
                <a:gd name="T14" fmla="*/ 6 w 7"/>
                <a:gd name="T15" fmla="*/ 2 h 5"/>
                <a:gd name="T16" fmla="*/ 6 w 7"/>
                <a:gd name="T17" fmla="*/ 3 h 5"/>
                <a:gd name="T18" fmla="*/ 6 w 7"/>
                <a:gd name="T19" fmla="*/ 4 h 5"/>
                <a:gd name="T20" fmla="*/ 4 w 7"/>
                <a:gd name="T21" fmla="*/ 5 h 5"/>
                <a:gd name="T22" fmla="*/ 4 w 7"/>
                <a:gd name="T23" fmla="*/ 5 h 5"/>
                <a:gd name="T24" fmla="*/ 3 w 7"/>
                <a:gd name="T25" fmla="*/ 5 h 5"/>
                <a:gd name="T26" fmla="*/ 2 w 7"/>
                <a:gd name="T27" fmla="*/ 5 h 5"/>
                <a:gd name="T28" fmla="*/ 2 w 7"/>
                <a:gd name="T29" fmla="*/ 5 h 5"/>
                <a:gd name="T30" fmla="*/ 1 w 7"/>
                <a:gd name="T31" fmla="*/ 5 h 5"/>
                <a:gd name="T32" fmla="*/ 0 w 7"/>
                <a:gd name="T33" fmla="*/ 4 h 5"/>
                <a:gd name="T34" fmla="*/ 0 w 7"/>
                <a:gd name="T35" fmla="*/ 4 h 5"/>
                <a:gd name="T36" fmla="*/ 1 w 7"/>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1" y="2"/>
                  </a:moveTo>
                  <a:cubicBezTo>
                    <a:pt x="1" y="2"/>
                    <a:pt x="1" y="2"/>
                    <a:pt x="2" y="2"/>
                  </a:cubicBezTo>
                  <a:cubicBezTo>
                    <a:pt x="2" y="2"/>
                    <a:pt x="3" y="2"/>
                    <a:pt x="3" y="1"/>
                  </a:cubicBezTo>
                  <a:cubicBezTo>
                    <a:pt x="3" y="1"/>
                    <a:pt x="3" y="0"/>
                    <a:pt x="3" y="1"/>
                  </a:cubicBezTo>
                  <a:cubicBezTo>
                    <a:pt x="4" y="1"/>
                    <a:pt x="4" y="1"/>
                    <a:pt x="4" y="2"/>
                  </a:cubicBezTo>
                  <a:cubicBezTo>
                    <a:pt x="4" y="2"/>
                    <a:pt x="4" y="2"/>
                    <a:pt x="4" y="2"/>
                  </a:cubicBezTo>
                  <a:cubicBezTo>
                    <a:pt x="5" y="2"/>
                    <a:pt x="5" y="1"/>
                    <a:pt x="5" y="2"/>
                  </a:cubicBezTo>
                  <a:cubicBezTo>
                    <a:pt x="6" y="2"/>
                    <a:pt x="6" y="2"/>
                    <a:pt x="6" y="2"/>
                  </a:cubicBezTo>
                  <a:cubicBezTo>
                    <a:pt x="6" y="3"/>
                    <a:pt x="6" y="3"/>
                    <a:pt x="6" y="3"/>
                  </a:cubicBezTo>
                  <a:cubicBezTo>
                    <a:pt x="7" y="4"/>
                    <a:pt x="7" y="4"/>
                    <a:pt x="6" y="4"/>
                  </a:cubicBezTo>
                  <a:cubicBezTo>
                    <a:pt x="5" y="4"/>
                    <a:pt x="4" y="5"/>
                    <a:pt x="4" y="5"/>
                  </a:cubicBezTo>
                  <a:cubicBezTo>
                    <a:pt x="4" y="5"/>
                    <a:pt x="5" y="5"/>
                    <a:pt x="4" y="5"/>
                  </a:cubicBezTo>
                  <a:cubicBezTo>
                    <a:pt x="4" y="5"/>
                    <a:pt x="4" y="5"/>
                    <a:pt x="3" y="5"/>
                  </a:cubicBezTo>
                  <a:cubicBezTo>
                    <a:pt x="3" y="5"/>
                    <a:pt x="2" y="4"/>
                    <a:pt x="2" y="5"/>
                  </a:cubicBezTo>
                  <a:cubicBezTo>
                    <a:pt x="2" y="5"/>
                    <a:pt x="2" y="5"/>
                    <a:pt x="2" y="5"/>
                  </a:cubicBezTo>
                  <a:cubicBezTo>
                    <a:pt x="1" y="5"/>
                    <a:pt x="2" y="5"/>
                    <a:pt x="1" y="5"/>
                  </a:cubicBezTo>
                  <a:cubicBezTo>
                    <a:pt x="1" y="5"/>
                    <a:pt x="0" y="4"/>
                    <a:pt x="0" y="4"/>
                  </a:cubicBezTo>
                  <a:cubicBezTo>
                    <a:pt x="0" y="4"/>
                    <a:pt x="0" y="4"/>
                    <a:pt x="0" y="4"/>
                  </a:cubicBezTo>
                  <a:cubicBezTo>
                    <a:pt x="0" y="4"/>
                    <a:pt x="1" y="3"/>
                    <a:pt x="1"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57" name="Freeform 257"/>
            <p:cNvSpPr>
              <a:spLocks/>
            </p:cNvSpPr>
            <p:nvPr/>
          </p:nvSpPr>
          <p:spPr bwMode="auto">
            <a:xfrm>
              <a:off x="6381750" y="2805113"/>
              <a:ext cx="11113" cy="9525"/>
            </a:xfrm>
            <a:custGeom>
              <a:avLst/>
              <a:gdLst>
                <a:gd name="T0" fmla="*/ 7 w 8"/>
                <a:gd name="T1" fmla="*/ 4 h 7"/>
                <a:gd name="T2" fmla="*/ 7 w 8"/>
                <a:gd name="T3" fmla="*/ 3 h 7"/>
                <a:gd name="T4" fmla="*/ 6 w 8"/>
                <a:gd name="T5" fmla="*/ 2 h 7"/>
                <a:gd name="T6" fmla="*/ 7 w 8"/>
                <a:gd name="T7" fmla="*/ 1 h 7"/>
                <a:gd name="T8" fmla="*/ 7 w 8"/>
                <a:gd name="T9" fmla="*/ 1 h 7"/>
                <a:gd name="T10" fmla="*/ 5 w 8"/>
                <a:gd name="T11" fmla="*/ 1 h 7"/>
                <a:gd name="T12" fmla="*/ 4 w 8"/>
                <a:gd name="T13" fmla="*/ 2 h 7"/>
                <a:gd name="T14" fmla="*/ 3 w 8"/>
                <a:gd name="T15" fmla="*/ 3 h 7"/>
                <a:gd name="T16" fmla="*/ 2 w 8"/>
                <a:gd name="T17" fmla="*/ 4 h 7"/>
                <a:gd name="T18" fmla="*/ 1 w 8"/>
                <a:gd name="T19" fmla="*/ 5 h 7"/>
                <a:gd name="T20" fmla="*/ 1 w 8"/>
                <a:gd name="T21" fmla="*/ 7 h 7"/>
                <a:gd name="T22" fmla="*/ 3 w 8"/>
                <a:gd name="T23" fmla="*/ 6 h 7"/>
                <a:gd name="T24" fmla="*/ 4 w 8"/>
                <a:gd name="T25" fmla="*/ 6 h 7"/>
                <a:gd name="T26" fmla="*/ 5 w 8"/>
                <a:gd name="T27" fmla="*/ 7 h 7"/>
                <a:gd name="T28" fmla="*/ 6 w 8"/>
                <a:gd name="T29" fmla="*/ 6 h 7"/>
                <a:gd name="T30" fmla="*/ 7 w 8"/>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7" y="4"/>
                  </a:moveTo>
                  <a:cubicBezTo>
                    <a:pt x="7" y="4"/>
                    <a:pt x="7" y="4"/>
                    <a:pt x="7" y="3"/>
                  </a:cubicBezTo>
                  <a:cubicBezTo>
                    <a:pt x="6" y="2"/>
                    <a:pt x="6" y="3"/>
                    <a:pt x="6" y="2"/>
                  </a:cubicBezTo>
                  <a:cubicBezTo>
                    <a:pt x="7" y="1"/>
                    <a:pt x="7" y="1"/>
                    <a:pt x="7" y="1"/>
                  </a:cubicBezTo>
                  <a:cubicBezTo>
                    <a:pt x="7" y="1"/>
                    <a:pt x="8" y="0"/>
                    <a:pt x="7" y="1"/>
                  </a:cubicBezTo>
                  <a:cubicBezTo>
                    <a:pt x="6" y="1"/>
                    <a:pt x="6" y="1"/>
                    <a:pt x="5" y="1"/>
                  </a:cubicBezTo>
                  <a:cubicBezTo>
                    <a:pt x="4" y="2"/>
                    <a:pt x="4" y="2"/>
                    <a:pt x="4" y="2"/>
                  </a:cubicBezTo>
                  <a:cubicBezTo>
                    <a:pt x="3" y="3"/>
                    <a:pt x="4" y="3"/>
                    <a:pt x="3" y="3"/>
                  </a:cubicBezTo>
                  <a:cubicBezTo>
                    <a:pt x="3" y="4"/>
                    <a:pt x="3" y="4"/>
                    <a:pt x="2" y="4"/>
                  </a:cubicBezTo>
                  <a:cubicBezTo>
                    <a:pt x="2" y="4"/>
                    <a:pt x="1" y="4"/>
                    <a:pt x="1" y="5"/>
                  </a:cubicBezTo>
                  <a:cubicBezTo>
                    <a:pt x="1" y="6"/>
                    <a:pt x="0" y="7"/>
                    <a:pt x="1" y="7"/>
                  </a:cubicBezTo>
                  <a:cubicBezTo>
                    <a:pt x="2" y="6"/>
                    <a:pt x="2" y="6"/>
                    <a:pt x="3" y="6"/>
                  </a:cubicBezTo>
                  <a:cubicBezTo>
                    <a:pt x="4" y="6"/>
                    <a:pt x="4" y="5"/>
                    <a:pt x="4" y="6"/>
                  </a:cubicBezTo>
                  <a:cubicBezTo>
                    <a:pt x="4" y="7"/>
                    <a:pt x="5" y="7"/>
                    <a:pt x="5" y="7"/>
                  </a:cubicBezTo>
                  <a:cubicBezTo>
                    <a:pt x="6" y="7"/>
                    <a:pt x="6" y="7"/>
                    <a:pt x="6" y="6"/>
                  </a:cubicBezTo>
                  <a:cubicBezTo>
                    <a:pt x="7" y="6"/>
                    <a:pt x="7" y="4"/>
                    <a:pt x="7" y="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58" name="Freeform 258"/>
            <p:cNvSpPr>
              <a:spLocks/>
            </p:cNvSpPr>
            <p:nvPr/>
          </p:nvSpPr>
          <p:spPr bwMode="auto">
            <a:xfrm>
              <a:off x="6372225" y="2814638"/>
              <a:ext cx="7938" cy="6350"/>
            </a:xfrm>
            <a:custGeom>
              <a:avLst/>
              <a:gdLst>
                <a:gd name="T0" fmla="*/ 1 w 5"/>
                <a:gd name="T1" fmla="*/ 3 h 4"/>
                <a:gd name="T2" fmla="*/ 1 w 5"/>
                <a:gd name="T3" fmla="*/ 2 h 4"/>
                <a:gd name="T4" fmla="*/ 2 w 5"/>
                <a:gd name="T5" fmla="*/ 1 h 4"/>
                <a:gd name="T6" fmla="*/ 2 w 5"/>
                <a:gd name="T7" fmla="*/ 1 h 4"/>
                <a:gd name="T8" fmla="*/ 3 w 5"/>
                <a:gd name="T9" fmla="*/ 1 h 4"/>
                <a:gd name="T10" fmla="*/ 4 w 5"/>
                <a:gd name="T11" fmla="*/ 0 h 4"/>
                <a:gd name="T12" fmla="*/ 4 w 5"/>
                <a:gd name="T13" fmla="*/ 0 h 4"/>
                <a:gd name="T14" fmla="*/ 4 w 5"/>
                <a:gd name="T15" fmla="*/ 1 h 4"/>
                <a:gd name="T16" fmla="*/ 5 w 5"/>
                <a:gd name="T17" fmla="*/ 2 h 4"/>
                <a:gd name="T18" fmla="*/ 4 w 5"/>
                <a:gd name="T19" fmla="*/ 3 h 4"/>
                <a:gd name="T20" fmla="*/ 4 w 5"/>
                <a:gd name="T21" fmla="*/ 3 h 4"/>
                <a:gd name="T22" fmla="*/ 3 w 5"/>
                <a:gd name="T23" fmla="*/ 3 h 4"/>
                <a:gd name="T24" fmla="*/ 3 w 5"/>
                <a:gd name="T25" fmla="*/ 3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1" y="3"/>
                    <a:pt x="0" y="3"/>
                    <a:pt x="1" y="2"/>
                  </a:cubicBezTo>
                  <a:cubicBezTo>
                    <a:pt x="1" y="2"/>
                    <a:pt x="1" y="1"/>
                    <a:pt x="2" y="1"/>
                  </a:cubicBezTo>
                  <a:cubicBezTo>
                    <a:pt x="2" y="2"/>
                    <a:pt x="2" y="2"/>
                    <a:pt x="2" y="1"/>
                  </a:cubicBezTo>
                  <a:cubicBezTo>
                    <a:pt x="3" y="1"/>
                    <a:pt x="2" y="1"/>
                    <a:pt x="3" y="1"/>
                  </a:cubicBezTo>
                  <a:cubicBezTo>
                    <a:pt x="3" y="1"/>
                    <a:pt x="3" y="0"/>
                    <a:pt x="4" y="0"/>
                  </a:cubicBezTo>
                  <a:cubicBezTo>
                    <a:pt x="4" y="0"/>
                    <a:pt x="4" y="0"/>
                    <a:pt x="4" y="0"/>
                  </a:cubicBezTo>
                  <a:cubicBezTo>
                    <a:pt x="4" y="1"/>
                    <a:pt x="4" y="1"/>
                    <a:pt x="4" y="1"/>
                  </a:cubicBezTo>
                  <a:cubicBezTo>
                    <a:pt x="5" y="2"/>
                    <a:pt x="5" y="1"/>
                    <a:pt x="5" y="2"/>
                  </a:cubicBezTo>
                  <a:cubicBezTo>
                    <a:pt x="5" y="3"/>
                    <a:pt x="5" y="3"/>
                    <a:pt x="4" y="3"/>
                  </a:cubicBezTo>
                  <a:cubicBezTo>
                    <a:pt x="4" y="3"/>
                    <a:pt x="4" y="4"/>
                    <a:pt x="4" y="3"/>
                  </a:cubicBezTo>
                  <a:cubicBezTo>
                    <a:pt x="3" y="3"/>
                    <a:pt x="3" y="3"/>
                    <a:pt x="3" y="3"/>
                  </a:cubicBezTo>
                  <a:cubicBezTo>
                    <a:pt x="3" y="3"/>
                    <a:pt x="3" y="3"/>
                    <a:pt x="3" y="3"/>
                  </a:cubicBezTo>
                  <a:cubicBezTo>
                    <a:pt x="2" y="4"/>
                    <a:pt x="2" y="4"/>
                    <a:pt x="2" y="4"/>
                  </a:cubicBezTo>
                  <a:cubicBezTo>
                    <a:pt x="2" y="4"/>
                    <a:pt x="1" y="3"/>
                    <a:pt x="1" y="3"/>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59" name="Freeform 259"/>
            <p:cNvSpPr>
              <a:spLocks/>
            </p:cNvSpPr>
            <p:nvPr/>
          </p:nvSpPr>
          <p:spPr bwMode="auto">
            <a:xfrm>
              <a:off x="6362700" y="2822575"/>
              <a:ext cx="4763" cy="4763"/>
            </a:xfrm>
            <a:custGeom>
              <a:avLst/>
              <a:gdLst>
                <a:gd name="T0" fmla="*/ 0 w 3"/>
                <a:gd name="T1" fmla="*/ 3 h 3"/>
                <a:gd name="T2" fmla="*/ 0 w 3"/>
                <a:gd name="T3" fmla="*/ 2 h 3"/>
                <a:gd name="T4" fmla="*/ 1 w 3"/>
                <a:gd name="T5" fmla="*/ 1 h 3"/>
                <a:gd name="T6" fmla="*/ 2 w 3"/>
                <a:gd name="T7" fmla="*/ 0 h 3"/>
                <a:gd name="T8" fmla="*/ 3 w 3"/>
                <a:gd name="T9" fmla="*/ 1 h 3"/>
                <a:gd name="T10" fmla="*/ 2 w 3"/>
                <a:gd name="T11" fmla="*/ 2 h 3"/>
                <a:gd name="T12" fmla="*/ 1 w 3"/>
                <a:gd name="T13" fmla="*/ 2 h 3"/>
                <a:gd name="T14" fmla="*/ 1 w 3"/>
                <a:gd name="T15" fmla="*/ 3 h 3"/>
                <a:gd name="T16" fmla="*/ 0 w 3"/>
                <a:gd name="T17" fmla="*/ 3 h 3"/>
                <a:gd name="T18" fmla="*/ 0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3"/>
                  </a:moveTo>
                  <a:cubicBezTo>
                    <a:pt x="0" y="3"/>
                    <a:pt x="0" y="2"/>
                    <a:pt x="0" y="2"/>
                  </a:cubicBezTo>
                  <a:cubicBezTo>
                    <a:pt x="1" y="1"/>
                    <a:pt x="1" y="1"/>
                    <a:pt x="1" y="1"/>
                  </a:cubicBezTo>
                  <a:cubicBezTo>
                    <a:pt x="1" y="0"/>
                    <a:pt x="1" y="0"/>
                    <a:pt x="2" y="0"/>
                  </a:cubicBezTo>
                  <a:cubicBezTo>
                    <a:pt x="3" y="0"/>
                    <a:pt x="3" y="1"/>
                    <a:pt x="3" y="1"/>
                  </a:cubicBezTo>
                  <a:cubicBezTo>
                    <a:pt x="2" y="2"/>
                    <a:pt x="2" y="2"/>
                    <a:pt x="2" y="2"/>
                  </a:cubicBezTo>
                  <a:cubicBezTo>
                    <a:pt x="1" y="2"/>
                    <a:pt x="1" y="1"/>
                    <a:pt x="1" y="2"/>
                  </a:cubicBezTo>
                  <a:cubicBezTo>
                    <a:pt x="1" y="2"/>
                    <a:pt x="1" y="3"/>
                    <a:pt x="1" y="3"/>
                  </a:cubicBezTo>
                  <a:cubicBezTo>
                    <a:pt x="0" y="3"/>
                    <a:pt x="0" y="3"/>
                    <a:pt x="0" y="3"/>
                  </a:cubicBezTo>
                  <a:cubicBezTo>
                    <a:pt x="0" y="3"/>
                    <a:pt x="0" y="3"/>
                    <a:pt x="0" y="3"/>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60" name="Freeform 260"/>
            <p:cNvSpPr>
              <a:spLocks/>
            </p:cNvSpPr>
            <p:nvPr/>
          </p:nvSpPr>
          <p:spPr bwMode="auto">
            <a:xfrm>
              <a:off x="6367463" y="2820988"/>
              <a:ext cx="1588" cy="7938"/>
            </a:xfrm>
            <a:custGeom>
              <a:avLst/>
              <a:gdLst>
                <a:gd name="T0" fmla="*/ 0 w 2"/>
                <a:gd name="T1" fmla="*/ 4 h 5"/>
                <a:gd name="T2" fmla="*/ 1 w 2"/>
                <a:gd name="T3" fmla="*/ 2 h 5"/>
                <a:gd name="T4" fmla="*/ 2 w 2"/>
                <a:gd name="T5" fmla="*/ 2 h 5"/>
                <a:gd name="T6" fmla="*/ 2 w 2"/>
                <a:gd name="T7" fmla="*/ 1 h 5"/>
                <a:gd name="T8" fmla="*/ 2 w 2"/>
                <a:gd name="T9" fmla="*/ 3 h 5"/>
                <a:gd name="T10" fmla="*/ 2 w 2"/>
                <a:gd name="T11" fmla="*/ 4 h 5"/>
                <a:gd name="T12" fmla="*/ 2 w 2"/>
                <a:gd name="T13" fmla="*/ 4 h 5"/>
                <a:gd name="T14" fmla="*/ 2 w 2"/>
                <a:gd name="T15" fmla="*/ 5 h 5"/>
                <a:gd name="T16" fmla="*/ 1 w 2"/>
                <a:gd name="T17" fmla="*/ 5 h 5"/>
                <a:gd name="T18" fmla="*/ 0 w 2"/>
                <a:gd name="T19" fmla="*/ 5 h 5"/>
                <a:gd name="T20" fmla="*/ 0 w 2"/>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1" y="3"/>
                    <a:pt x="1" y="3"/>
                    <a:pt x="1" y="2"/>
                  </a:cubicBezTo>
                  <a:cubicBezTo>
                    <a:pt x="1" y="2"/>
                    <a:pt x="1" y="2"/>
                    <a:pt x="2" y="2"/>
                  </a:cubicBezTo>
                  <a:cubicBezTo>
                    <a:pt x="2" y="1"/>
                    <a:pt x="2" y="0"/>
                    <a:pt x="2" y="1"/>
                  </a:cubicBezTo>
                  <a:cubicBezTo>
                    <a:pt x="2" y="2"/>
                    <a:pt x="2" y="2"/>
                    <a:pt x="2" y="3"/>
                  </a:cubicBezTo>
                  <a:cubicBezTo>
                    <a:pt x="2" y="3"/>
                    <a:pt x="2" y="4"/>
                    <a:pt x="2" y="4"/>
                  </a:cubicBezTo>
                  <a:cubicBezTo>
                    <a:pt x="2" y="4"/>
                    <a:pt x="2" y="4"/>
                    <a:pt x="2" y="4"/>
                  </a:cubicBezTo>
                  <a:cubicBezTo>
                    <a:pt x="2" y="4"/>
                    <a:pt x="2" y="5"/>
                    <a:pt x="2" y="5"/>
                  </a:cubicBezTo>
                  <a:cubicBezTo>
                    <a:pt x="1" y="5"/>
                    <a:pt x="1" y="5"/>
                    <a:pt x="1" y="5"/>
                  </a:cubicBezTo>
                  <a:cubicBezTo>
                    <a:pt x="0" y="5"/>
                    <a:pt x="1" y="5"/>
                    <a:pt x="0" y="5"/>
                  </a:cubicBezTo>
                  <a:cubicBezTo>
                    <a:pt x="0" y="5"/>
                    <a:pt x="0" y="4"/>
                    <a:pt x="0" y="4"/>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61" name="Freeform 261"/>
            <p:cNvSpPr>
              <a:spLocks/>
            </p:cNvSpPr>
            <p:nvPr/>
          </p:nvSpPr>
          <p:spPr bwMode="auto">
            <a:xfrm>
              <a:off x="6359525" y="2828925"/>
              <a:ext cx="7938" cy="7938"/>
            </a:xfrm>
            <a:custGeom>
              <a:avLst/>
              <a:gdLst>
                <a:gd name="T0" fmla="*/ 2 w 5"/>
                <a:gd name="T1" fmla="*/ 2 h 6"/>
                <a:gd name="T2" fmla="*/ 3 w 5"/>
                <a:gd name="T3" fmla="*/ 1 h 6"/>
                <a:gd name="T4" fmla="*/ 3 w 5"/>
                <a:gd name="T5" fmla="*/ 0 h 6"/>
                <a:gd name="T6" fmla="*/ 4 w 5"/>
                <a:gd name="T7" fmla="*/ 0 h 6"/>
                <a:gd name="T8" fmla="*/ 5 w 5"/>
                <a:gd name="T9" fmla="*/ 0 h 6"/>
                <a:gd name="T10" fmla="*/ 5 w 5"/>
                <a:gd name="T11" fmla="*/ 1 h 6"/>
                <a:gd name="T12" fmla="*/ 5 w 5"/>
                <a:gd name="T13" fmla="*/ 2 h 6"/>
                <a:gd name="T14" fmla="*/ 4 w 5"/>
                <a:gd name="T15" fmla="*/ 2 h 6"/>
                <a:gd name="T16" fmla="*/ 4 w 5"/>
                <a:gd name="T17" fmla="*/ 3 h 6"/>
                <a:gd name="T18" fmla="*/ 3 w 5"/>
                <a:gd name="T19" fmla="*/ 4 h 6"/>
                <a:gd name="T20" fmla="*/ 3 w 5"/>
                <a:gd name="T21" fmla="*/ 4 h 6"/>
                <a:gd name="T22" fmla="*/ 3 w 5"/>
                <a:gd name="T23" fmla="*/ 5 h 6"/>
                <a:gd name="T24" fmla="*/ 4 w 5"/>
                <a:gd name="T25" fmla="*/ 5 h 6"/>
                <a:gd name="T26" fmla="*/ 4 w 5"/>
                <a:gd name="T27" fmla="*/ 4 h 6"/>
                <a:gd name="T28" fmla="*/ 4 w 5"/>
                <a:gd name="T29" fmla="*/ 3 h 6"/>
                <a:gd name="T30" fmla="*/ 5 w 5"/>
                <a:gd name="T31" fmla="*/ 4 h 6"/>
                <a:gd name="T32" fmla="*/ 5 w 5"/>
                <a:gd name="T33" fmla="*/ 5 h 6"/>
                <a:gd name="T34" fmla="*/ 4 w 5"/>
                <a:gd name="T35" fmla="*/ 6 h 6"/>
                <a:gd name="T36" fmla="*/ 3 w 5"/>
                <a:gd name="T37" fmla="*/ 6 h 6"/>
                <a:gd name="T38" fmla="*/ 2 w 5"/>
                <a:gd name="T39" fmla="*/ 5 h 6"/>
                <a:gd name="T40" fmla="*/ 2 w 5"/>
                <a:gd name="T41" fmla="*/ 5 h 6"/>
                <a:gd name="T42" fmla="*/ 1 w 5"/>
                <a:gd name="T43" fmla="*/ 4 h 6"/>
                <a:gd name="T44" fmla="*/ 2 w 5"/>
                <a:gd name="T45" fmla="*/ 3 h 6"/>
                <a:gd name="T46" fmla="*/ 2 w 5"/>
                <a:gd name="T4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6">
                  <a:moveTo>
                    <a:pt x="2" y="2"/>
                  </a:moveTo>
                  <a:cubicBezTo>
                    <a:pt x="2" y="2"/>
                    <a:pt x="3" y="2"/>
                    <a:pt x="3" y="1"/>
                  </a:cubicBezTo>
                  <a:cubicBezTo>
                    <a:pt x="3" y="1"/>
                    <a:pt x="3" y="0"/>
                    <a:pt x="3" y="0"/>
                  </a:cubicBezTo>
                  <a:cubicBezTo>
                    <a:pt x="4" y="0"/>
                    <a:pt x="4" y="0"/>
                    <a:pt x="4" y="0"/>
                  </a:cubicBezTo>
                  <a:cubicBezTo>
                    <a:pt x="4" y="0"/>
                    <a:pt x="4" y="0"/>
                    <a:pt x="5" y="0"/>
                  </a:cubicBezTo>
                  <a:cubicBezTo>
                    <a:pt x="5" y="1"/>
                    <a:pt x="5" y="0"/>
                    <a:pt x="5" y="1"/>
                  </a:cubicBezTo>
                  <a:cubicBezTo>
                    <a:pt x="5" y="1"/>
                    <a:pt x="5" y="1"/>
                    <a:pt x="5" y="2"/>
                  </a:cubicBezTo>
                  <a:cubicBezTo>
                    <a:pt x="4" y="2"/>
                    <a:pt x="4" y="2"/>
                    <a:pt x="4" y="2"/>
                  </a:cubicBezTo>
                  <a:cubicBezTo>
                    <a:pt x="4" y="3"/>
                    <a:pt x="4" y="3"/>
                    <a:pt x="4" y="3"/>
                  </a:cubicBezTo>
                  <a:cubicBezTo>
                    <a:pt x="3" y="3"/>
                    <a:pt x="3" y="3"/>
                    <a:pt x="3" y="4"/>
                  </a:cubicBezTo>
                  <a:cubicBezTo>
                    <a:pt x="3" y="4"/>
                    <a:pt x="3" y="4"/>
                    <a:pt x="3" y="4"/>
                  </a:cubicBezTo>
                  <a:cubicBezTo>
                    <a:pt x="3" y="4"/>
                    <a:pt x="3" y="5"/>
                    <a:pt x="3" y="5"/>
                  </a:cubicBezTo>
                  <a:cubicBezTo>
                    <a:pt x="3" y="5"/>
                    <a:pt x="4" y="6"/>
                    <a:pt x="4" y="5"/>
                  </a:cubicBezTo>
                  <a:cubicBezTo>
                    <a:pt x="4" y="5"/>
                    <a:pt x="4" y="5"/>
                    <a:pt x="4" y="4"/>
                  </a:cubicBezTo>
                  <a:cubicBezTo>
                    <a:pt x="4" y="4"/>
                    <a:pt x="4" y="3"/>
                    <a:pt x="4" y="3"/>
                  </a:cubicBezTo>
                  <a:cubicBezTo>
                    <a:pt x="5" y="3"/>
                    <a:pt x="5" y="3"/>
                    <a:pt x="5" y="4"/>
                  </a:cubicBezTo>
                  <a:cubicBezTo>
                    <a:pt x="5" y="4"/>
                    <a:pt x="5" y="5"/>
                    <a:pt x="5" y="5"/>
                  </a:cubicBezTo>
                  <a:cubicBezTo>
                    <a:pt x="4" y="5"/>
                    <a:pt x="5" y="5"/>
                    <a:pt x="4" y="6"/>
                  </a:cubicBezTo>
                  <a:cubicBezTo>
                    <a:pt x="4" y="6"/>
                    <a:pt x="3" y="6"/>
                    <a:pt x="3" y="6"/>
                  </a:cubicBezTo>
                  <a:cubicBezTo>
                    <a:pt x="3" y="6"/>
                    <a:pt x="3" y="5"/>
                    <a:pt x="2" y="5"/>
                  </a:cubicBezTo>
                  <a:cubicBezTo>
                    <a:pt x="2" y="5"/>
                    <a:pt x="2" y="5"/>
                    <a:pt x="2" y="5"/>
                  </a:cubicBezTo>
                  <a:cubicBezTo>
                    <a:pt x="1" y="4"/>
                    <a:pt x="0" y="5"/>
                    <a:pt x="1" y="4"/>
                  </a:cubicBezTo>
                  <a:cubicBezTo>
                    <a:pt x="1" y="4"/>
                    <a:pt x="1" y="3"/>
                    <a:pt x="2" y="3"/>
                  </a:cubicBezTo>
                  <a:cubicBezTo>
                    <a:pt x="2" y="3"/>
                    <a:pt x="2" y="3"/>
                    <a:pt x="2"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62" name="Freeform 262"/>
            <p:cNvSpPr>
              <a:spLocks/>
            </p:cNvSpPr>
            <p:nvPr/>
          </p:nvSpPr>
          <p:spPr bwMode="auto">
            <a:xfrm>
              <a:off x="6369050" y="2827338"/>
              <a:ext cx="11113" cy="11113"/>
            </a:xfrm>
            <a:custGeom>
              <a:avLst/>
              <a:gdLst>
                <a:gd name="T0" fmla="*/ 0 w 7"/>
                <a:gd name="T1" fmla="*/ 5 h 8"/>
                <a:gd name="T2" fmla="*/ 1 w 7"/>
                <a:gd name="T3" fmla="*/ 3 h 8"/>
                <a:gd name="T4" fmla="*/ 2 w 7"/>
                <a:gd name="T5" fmla="*/ 3 h 8"/>
                <a:gd name="T6" fmla="*/ 3 w 7"/>
                <a:gd name="T7" fmla="*/ 2 h 8"/>
                <a:gd name="T8" fmla="*/ 3 w 7"/>
                <a:gd name="T9" fmla="*/ 2 h 8"/>
                <a:gd name="T10" fmla="*/ 4 w 7"/>
                <a:gd name="T11" fmla="*/ 1 h 8"/>
                <a:gd name="T12" fmla="*/ 4 w 7"/>
                <a:gd name="T13" fmla="*/ 1 h 8"/>
                <a:gd name="T14" fmla="*/ 5 w 7"/>
                <a:gd name="T15" fmla="*/ 1 h 8"/>
                <a:gd name="T16" fmla="*/ 6 w 7"/>
                <a:gd name="T17" fmla="*/ 1 h 8"/>
                <a:gd name="T18" fmla="*/ 7 w 7"/>
                <a:gd name="T19" fmla="*/ 1 h 8"/>
                <a:gd name="T20" fmla="*/ 6 w 7"/>
                <a:gd name="T21" fmla="*/ 2 h 8"/>
                <a:gd name="T22" fmla="*/ 6 w 7"/>
                <a:gd name="T23" fmla="*/ 3 h 8"/>
                <a:gd name="T24" fmla="*/ 6 w 7"/>
                <a:gd name="T25" fmla="*/ 5 h 8"/>
                <a:gd name="T26" fmla="*/ 6 w 7"/>
                <a:gd name="T27" fmla="*/ 5 h 8"/>
                <a:gd name="T28" fmla="*/ 6 w 7"/>
                <a:gd name="T29" fmla="*/ 3 h 8"/>
                <a:gd name="T30" fmla="*/ 5 w 7"/>
                <a:gd name="T31" fmla="*/ 4 h 8"/>
                <a:gd name="T32" fmla="*/ 5 w 7"/>
                <a:gd name="T33" fmla="*/ 5 h 8"/>
                <a:gd name="T34" fmla="*/ 4 w 7"/>
                <a:gd name="T35" fmla="*/ 5 h 8"/>
                <a:gd name="T36" fmla="*/ 3 w 7"/>
                <a:gd name="T37" fmla="*/ 5 h 8"/>
                <a:gd name="T38" fmla="*/ 3 w 7"/>
                <a:gd name="T39" fmla="*/ 5 h 8"/>
                <a:gd name="T40" fmla="*/ 3 w 7"/>
                <a:gd name="T41" fmla="*/ 6 h 8"/>
                <a:gd name="T42" fmla="*/ 3 w 7"/>
                <a:gd name="T43" fmla="*/ 7 h 8"/>
                <a:gd name="T44" fmla="*/ 3 w 7"/>
                <a:gd name="T45" fmla="*/ 7 h 8"/>
                <a:gd name="T46" fmla="*/ 2 w 7"/>
                <a:gd name="T47" fmla="*/ 7 h 8"/>
                <a:gd name="T48" fmla="*/ 1 w 7"/>
                <a:gd name="T49" fmla="*/ 7 h 8"/>
                <a:gd name="T50" fmla="*/ 1 w 7"/>
                <a:gd name="T51" fmla="*/ 6 h 8"/>
                <a:gd name="T52" fmla="*/ 1 w 7"/>
                <a:gd name="T53" fmla="*/ 6 h 8"/>
                <a:gd name="T54" fmla="*/ 0 w 7"/>
                <a:gd name="T5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8">
                  <a:moveTo>
                    <a:pt x="0" y="5"/>
                  </a:moveTo>
                  <a:cubicBezTo>
                    <a:pt x="1" y="4"/>
                    <a:pt x="1" y="3"/>
                    <a:pt x="1" y="3"/>
                  </a:cubicBezTo>
                  <a:cubicBezTo>
                    <a:pt x="2" y="3"/>
                    <a:pt x="2" y="3"/>
                    <a:pt x="2" y="3"/>
                  </a:cubicBezTo>
                  <a:cubicBezTo>
                    <a:pt x="3" y="2"/>
                    <a:pt x="3" y="2"/>
                    <a:pt x="3" y="2"/>
                  </a:cubicBezTo>
                  <a:cubicBezTo>
                    <a:pt x="3" y="2"/>
                    <a:pt x="3" y="2"/>
                    <a:pt x="3" y="2"/>
                  </a:cubicBezTo>
                  <a:cubicBezTo>
                    <a:pt x="4" y="1"/>
                    <a:pt x="4" y="1"/>
                    <a:pt x="4" y="1"/>
                  </a:cubicBezTo>
                  <a:cubicBezTo>
                    <a:pt x="4" y="1"/>
                    <a:pt x="4" y="1"/>
                    <a:pt x="4" y="1"/>
                  </a:cubicBezTo>
                  <a:cubicBezTo>
                    <a:pt x="5" y="1"/>
                    <a:pt x="5" y="1"/>
                    <a:pt x="5" y="1"/>
                  </a:cubicBezTo>
                  <a:cubicBezTo>
                    <a:pt x="6" y="1"/>
                    <a:pt x="6" y="1"/>
                    <a:pt x="6" y="1"/>
                  </a:cubicBezTo>
                  <a:cubicBezTo>
                    <a:pt x="6" y="1"/>
                    <a:pt x="7" y="0"/>
                    <a:pt x="7" y="1"/>
                  </a:cubicBezTo>
                  <a:cubicBezTo>
                    <a:pt x="7" y="2"/>
                    <a:pt x="6" y="1"/>
                    <a:pt x="6" y="2"/>
                  </a:cubicBezTo>
                  <a:cubicBezTo>
                    <a:pt x="6" y="3"/>
                    <a:pt x="6" y="3"/>
                    <a:pt x="6" y="3"/>
                  </a:cubicBezTo>
                  <a:cubicBezTo>
                    <a:pt x="6" y="4"/>
                    <a:pt x="6" y="4"/>
                    <a:pt x="6" y="5"/>
                  </a:cubicBezTo>
                  <a:cubicBezTo>
                    <a:pt x="6" y="5"/>
                    <a:pt x="6" y="6"/>
                    <a:pt x="6" y="5"/>
                  </a:cubicBezTo>
                  <a:cubicBezTo>
                    <a:pt x="6" y="4"/>
                    <a:pt x="6" y="3"/>
                    <a:pt x="6" y="3"/>
                  </a:cubicBezTo>
                  <a:cubicBezTo>
                    <a:pt x="6" y="3"/>
                    <a:pt x="5" y="3"/>
                    <a:pt x="5" y="4"/>
                  </a:cubicBezTo>
                  <a:cubicBezTo>
                    <a:pt x="5" y="4"/>
                    <a:pt x="5" y="4"/>
                    <a:pt x="5" y="5"/>
                  </a:cubicBezTo>
                  <a:cubicBezTo>
                    <a:pt x="5" y="5"/>
                    <a:pt x="5" y="5"/>
                    <a:pt x="4" y="5"/>
                  </a:cubicBezTo>
                  <a:cubicBezTo>
                    <a:pt x="4" y="5"/>
                    <a:pt x="3" y="5"/>
                    <a:pt x="3" y="5"/>
                  </a:cubicBezTo>
                  <a:cubicBezTo>
                    <a:pt x="3" y="5"/>
                    <a:pt x="3" y="4"/>
                    <a:pt x="3" y="5"/>
                  </a:cubicBezTo>
                  <a:cubicBezTo>
                    <a:pt x="3" y="6"/>
                    <a:pt x="3" y="6"/>
                    <a:pt x="3" y="6"/>
                  </a:cubicBezTo>
                  <a:cubicBezTo>
                    <a:pt x="3" y="7"/>
                    <a:pt x="3" y="6"/>
                    <a:pt x="3" y="7"/>
                  </a:cubicBezTo>
                  <a:cubicBezTo>
                    <a:pt x="3" y="7"/>
                    <a:pt x="3" y="7"/>
                    <a:pt x="3" y="7"/>
                  </a:cubicBezTo>
                  <a:cubicBezTo>
                    <a:pt x="2" y="8"/>
                    <a:pt x="2" y="7"/>
                    <a:pt x="2" y="7"/>
                  </a:cubicBezTo>
                  <a:cubicBezTo>
                    <a:pt x="1" y="7"/>
                    <a:pt x="1" y="8"/>
                    <a:pt x="1" y="7"/>
                  </a:cubicBezTo>
                  <a:cubicBezTo>
                    <a:pt x="1" y="7"/>
                    <a:pt x="1" y="6"/>
                    <a:pt x="1" y="6"/>
                  </a:cubicBezTo>
                  <a:cubicBezTo>
                    <a:pt x="1" y="6"/>
                    <a:pt x="1" y="6"/>
                    <a:pt x="1" y="6"/>
                  </a:cubicBezTo>
                  <a:cubicBezTo>
                    <a:pt x="1" y="5"/>
                    <a:pt x="0" y="5"/>
                    <a:pt x="0" y="5"/>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63" name="Freeform 263"/>
            <p:cNvSpPr>
              <a:spLocks/>
            </p:cNvSpPr>
            <p:nvPr/>
          </p:nvSpPr>
          <p:spPr bwMode="auto">
            <a:xfrm>
              <a:off x="6337300" y="2833688"/>
              <a:ext cx="19050" cy="14288"/>
            </a:xfrm>
            <a:custGeom>
              <a:avLst/>
              <a:gdLst>
                <a:gd name="T0" fmla="*/ 1 w 14"/>
                <a:gd name="T1" fmla="*/ 7 h 10"/>
                <a:gd name="T2" fmla="*/ 1 w 14"/>
                <a:gd name="T3" fmla="*/ 6 h 10"/>
                <a:gd name="T4" fmla="*/ 2 w 14"/>
                <a:gd name="T5" fmla="*/ 5 h 10"/>
                <a:gd name="T6" fmla="*/ 3 w 14"/>
                <a:gd name="T7" fmla="*/ 6 h 10"/>
                <a:gd name="T8" fmla="*/ 4 w 14"/>
                <a:gd name="T9" fmla="*/ 5 h 10"/>
                <a:gd name="T10" fmla="*/ 4 w 14"/>
                <a:gd name="T11" fmla="*/ 5 h 10"/>
                <a:gd name="T12" fmla="*/ 4 w 14"/>
                <a:gd name="T13" fmla="*/ 4 h 10"/>
                <a:gd name="T14" fmla="*/ 5 w 14"/>
                <a:gd name="T15" fmla="*/ 3 h 10"/>
                <a:gd name="T16" fmla="*/ 5 w 14"/>
                <a:gd name="T17" fmla="*/ 2 h 10"/>
                <a:gd name="T18" fmla="*/ 6 w 14"/>
                <a:gd name="T19" fmla="*/ 2 h 10"/>
                <a:gd name="T20" fmla="*/ 6 w 14"/>
                <a:gd name="T21" fmla="*/ 1 h 10"/>
                <a:gd name="T22" fmla="*/ 7 w 14"/>
                <a:gd name="T23" fmla="*/ 1 h 10"/>
                <a:gd name="T24" fmla="*/ 9 w 14"/>
                <a:gd name="T25" fmla="*/ 1 h 10"/>
                <a:gd name="T26" fmla="*/ 11 w 14"/>
                <a:gd name="T27" fmla="*/ 1 h 10"/>
                <a:gd name="T28" fmla="*/ 11 w 14"/>
                <a:gd name="T29" fmla="*/ 1 h 10"/>
                <a:gd name="T30" fmla="*/ 12 w 14"/>
                <a:gd name="T31" fmla="*/ 1 h 10"/>
                <a:gd name="T32" fmla="*/ 13 w 14"/>
                <a:gd name="T33" fmla="*/ 1 h 10"/>
                <a:gd name="T34" fmla="*/ 13 w 14"/>
                <a:gd name="T35" fmla="*/ 1 h 10"/>
                <a:gd name="T36" fmla="*/ 13 w 14"/>
                <a:gd name="T37" fmla="*/ 2 h 10"/>
                <a:gd name="T38" fmla="*/ 14 w 14"/>
                <a:gd name="T39" fmla="*/ 4 h 10"/>
                <a:gd name="T40" fmla="*/ 14 w 14"/>
                <a:gd name="T41" fmla="*/ 5 h 10"/>
                <a:gd name="T42" fmla="*/ 13 w 14"/>
                <a:gd name="T43" fmla="*/ 7 h 10"/>
                <a:gd name="T44" fmla="*/ 12 w 14"/>
                <a:gd name="T45" fmla="*/ 7 h 10"/>
                <a:gd name="T46" fmla="*/ 12 w 14"/>
                <a:gd name="T47" fmla="*/ 7 h 10"/>
                <a:gd name="T48" fmla="*/ 11 w 14"/>
                <a:gd name="T49" fmla="*/ 6 h 10"/>
                <a:gd name="T50" fmla="*/ 11 w 14"/>
                <a:gd name="T51" fmla="*/ 5 h 10"/>
                <a:gd name="T52" fmla="*/ 10 w 14"/>
                <a:gd name="T53" fmla="*/ 4 h 10"/>
                <a:gd name="T54" fmla="*/ 9 w 14"/>
                <a:gd name="T55" fmla="*/ 3 h 10"/>
                <a:gd name="T56" fmla="*/ 10 w 14"/>
                <a:gd name="T57" fmla="*/ 5 h 10"/>
                <a:gd name="T58" fmla="*/ 10 w 14"/>
                <a:gd name="T59" fmla="*/ 6 h 10"/>
                <a:gd name="T60" fmla="*/ 11 w 14"/>
                <a:gd name="T61" fmla="*/ 7 h 10"/>
                <a:gd name="T62" fmla="*/ 11 w 14"/>
                <a:gd name="T63" fmla="*/ 7 h 10"/>
                <a:gd name="T64" fmla="*/ 10 w 14"/>
                <a:gd name="T65" fmla="*/ 8 h 10"/>
                <a:gd name="T66" fmla="*/ 9 w 14"/>
                <a:gd name="T67" fmla="*/ 9 h 10"/>
                <a:gd name="T68" fmla="*/ 8 w 14"/>
                <a:gd name="T69" fmla="*/ 9 h 10"/>
                <a:gd name="T70" fmla="*/ 7 w 14"/>
                <a:gd name="T71" fmla="*/ 9 h 10"/>
                <a:gd name="T72" fmla="*/ 6 w 14"/>
                <a:gd name="T73" fmla="*/ 10 h 10"/>
                <a:gd name="T74" fmla="*/ 5 w 14"/>
                <a:gd name="T75" fmla="*/ 10 h 10"/>
                <a:gd name="T76" fmla="*/ 4 w 14"/>
                <a:gd name="T77" fmla="*/ 9 h 10"/>
                <a:gd name="T78" fmla="*/ 3 w 14"/>
                <a:gd name="T79" fmla="*/ 9 h 10"/>
                <a:gd name="T80" fmla="*/ 2 w 14"/>
                <a:gd name="T81" fmla="*/ 8 h 10"/>
                <a:gd name="T82" fmla="*/ 1 w 14"/>
                <a:gd name="T8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0">
                  <a:moveTo>
                    <a:pt x="1" y="7"/>
                  </a:moveTo>
                  <a:cubicBezTo>
                    <a:pt x="1" y="7"/>
                    <a:pt x="0" y="7"/>
                    <a:pt x="1" y="6"/>
                  </a:cubicBezTo>
                  <a:cubicBezTo>
                    <a:pt x="2" y="6"/>
                    <a:pt x="2" y="5"/>
                    <a:pt x="2" y="5"/>
                  </a:cubicBezTo>
                  <a:cubicBezTo>
                    <a:pt x="3" y="6"/>
                    <a:pt x="2" y="6"/>
                    <a:pt x="3" y="6"/>
                  </a:cubicBezTo>
                  <a:cubicBezTo>
                    <a:pt x="4" y="6"/>
                    <a:pt x="4" y="5"/>
                    <a:pt x="4" y="5"/>
                  </a:cubicBezTo>
                  <a:cubicBezTo>
                    <a:pt x="4" y="5"/>
                    <a:pt x="4" y="5"/>
                    <a:pt x="4" y="5"/>
                  </a:cubicBezTo>
                  <a:cubicBezTo>
                    <a:pt x="4" y="5"/>
                    <a:pt x="3" y="4"/>
                    <a:pt x="4" y="4"/>
                  </a:cubicBezTo>
                  <a:cubicBezTo>
                    <a:pt x="4" y="4"/>
                    <a:pt x="5" y="4"/>
                    <a:pt x="5" y="3"/>
                  </a:cubicBezTo>
                  <a:cubicBezTo>
                    <a:pt x="5" y="3"/>
                    <a:pt x="4" y="2"/>
                    <a:pt x="5" y="2"/>
                  </a:cubicBezTo>
                  <a:cubicBezTo>
                    <a:pt x="5" y="2"/>
                    <a:pt x="6" y="2"/>
                    <a:pt x="6" y="2"/>
                  </a:cubicBezTo>
                  <a:cubicBezTo>
                    <a:pt x="6" y="2"/>
                    <a:pt x="6" y="2"/>
                    <a:pt x="6" y="1"/>
                  </a:cubicBezTo>
                  <a:cubicBezTo>
                    <a:pt x="7" y="1"/>
                    <a:pt x="6" y="0"/>
                    <a:pt x="7" y="1"/>
                  </a:cubicBezTo>
                  <a:cubicBezTo>
                    <a:pt x="9" y="1"/>
                    <a:pt x="8" y="1"/>
                    <a:pt x="9" y="1"/>
                  </a:cubicBezTo>
                  <a:cubicBezTo>
                    <a:pt x="10" y="2"/>
                    <a:pt x="11" y="1"/>
                    <a:pt x="11" y="1"/>
                  </a:cubicBezTo>
                  <a:cubicBezTo>
                    <a:pt x="11" y="1"/>
                    <a:pt x="10" y="1"/>
                    <a:pt x="11" y="1"/>
                  </a:cubicBezTo>
                  <a:cubicBezTo>
                    <a:pt x="11" y="1"/>
                    <a:pt x="12" y="1"/>
                    <a:pt x="12" y="1"/>
                  </a:cubicBezTo>
                  <a:cubicBezTo>
                    <a:pt x="12" y="1"/>
                    <a:pt x="13" y="0"/>
                    <a:pt x="13" y="1"/>
                  </a:cubicBezTo>
                  <a:cubicBezTo>
                    <a:pt x="13" y="1"/>
                    <a:pt x="13" y="1"/>
                    <a:pt x="13" y="1"/>
                  </a:cubicBezTo>
                  <a:cubicBezTo>
                    <a:pt x="14" y="2"/>
                    <a:pt x="13" y="2"/>
                    <a:pt x="13" y="2"/>
                  </a:cubicBezTo>
                  <a:cubicBezTo>
                    <a:pt x="14" y="3"/>
                    <a:pt x="13" y="3"/>
                    <a:pt x="14" y="4"/>
                  </a:cubicBezTo>
                  <a:cubicBezTo>
                    <a:pt x="14" y="4"/>
                    <a:pt x="14" y="5"/>
                    <a:pt x="14" y="5"/>
                  </a:cubicBezTo>
                  <a:cubicBezTo>
                    <a:pt x="14" y="6"/>
                    <a:pt x="13" y="7"/>
                    <a:pt x="13" y="7"/>
                  </a:cubicBezTo>
                  <a:cubicBezTo>
                    <a:pt x="13" y="7"/>
                    <a:pt x="13" y="8"/>
                    <a:pt x="12" y="7"/>
                  </a:cubicBezTo>
                  <a:cubicBezTo>
                    <a:pt x="12" y="7"/>
                    <a:pt x="12" y="7"/>
                    <a:pt x="12" y="7"/>
                  </a:cubicBezTo>
                  <a:cubicBezTo>
                    <a:pt x="11" y="6"/>
                    <a:pt x="11" y="6"/>
                    <a:pt x="11" y="6"/>
                  </a:cubicBezTo>
                  <a:cubicBezTo>
                    <a:pt x="11" y="5"/>
                    <a:pt x="11" y="5"/>
                    <a:pt x="11" y="5"/>
                  </a:cubicBezTo>
                  <a:cubicBezTo>
                    <a:pt x="10" y="5"/>
                    <a:pt x="10" y="4"/>
                    <a:pt x="10" y="4"/>
                  </a:cubicBezTo>
                  <a:cubicBezTo>
                    <a:pt x="10" y="4"/>
                    <a:pt x="9" y="2"/>
                    <a:pt x="9" y="3"/>
                  </a:cubicBezTo>
                  <a:cubicBezTo>
                    <a:pt x="10" y="4"/>
                    <a:pt x="10" y="4"/>
                    <a:pt x="10" y="5"/>
                  </a:cubicBezTo>
                  <a:cubicBezTo>
                    <a:pt x="10" y="5"/>
                    <a:pt x="10" y="5"/>
                    <a:pt x="10" y="6"/>
                  </a:cubicBezTo>
                  <a:cubicBezTo>
                    <a:pt x="10" y="6"/>
                    <a:pt x="11" y="6"/>
                    <a:pt x="11" y="7"/>
                  </a:cubicBezTo>
                  <a:cubicBezTo>
                    <a:pt x="11" y="7"/>
                    <a:pt x="11" y="7"/>
                    <a:pt x="11" y="7"/>
                  </a:cubicBezTo>
                  <a:cubicBezTo>
                    <a:pt x="11" y="8"/>
                    <a:pt x="10" y="8"/>
                    <a:pt x="10" y="8"/>
                  </a:cubicBezTo>
                  <a:cubicBezTo>
                    <a:pt x="10" y="9"/>
                    <a:pt x="10" y="9"/>
                    <a:pt x="9" y="9"/>
                  </a:cubicBezTo>
                  <a:cubicBezTo>
                    <a:pt x="9" y="10"/>
                    <a:pt x="9" y="9"/>
                    <a:pt x="8" y="9"/>
                  </a:cubicBezTo>
                  <a:cubicBezTo>
                    <a:pt x="7" y="10"/>
                    <a:pt x="8" y="9"/>
                    <a:pt x="7" y="9"/>
                  </a:cubicBezTo>
                  <a:cubicBezTo>
                    <a:pt x="6" y="9"/>
                    <a:pt x="7" y="10"/>
                    <a:pt x="6" y="10"/>
                  </a:cubicBezTo>
                  <a:cubicBezTo>
                    <a:pt x="6" y="10"/>
                    <a:pt x="5" y="10"/>
                    <a:pt x="5" y="10"/>
                  </a:cubicBezTo>
                  <a:cubicBezTo>
                    <a:pt x="5" y="10"/>
                    <a:pt x="4" y="9"/>
                    <a:pt x="4" y="9"/>
                  </a:cubicBezTo>
                  <a:cubicBezTo>
                    <a:pt x="4" y="9"/>
                    <a:pt x="3" y="9"/>
                    <a:pt x="3" y="9"/>
                  </a:cubicBezTo>
                  <a:cubicBezTo>
                    <a:pt x="3" y="8"/>
                    <a:pt x="2" y="8"/>
                    <a:pt x="2" y="8"/>
                  </a:cubicBezTo>
                  <a:cubicBezTo>
                    <a:pt x="2" y="8"/>
                    <a:pt x="1" y="7"/>
                    <a:pt x="1" y="7"/>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64" name="Freeform 264"/>
            <p:cNvSpPr>
              <a:spLocks/>
            </p:cNvSpPr>
            <p:nvPr/>
          </p:nvSpPr>
          <p:spPr bwMode="auto">
            <a:xfrm>
              <a:off x="6354763" y="2835275"/>
              <a:ext cx="9525" cy="12700"/>
            </a:xfrm>
            <a:custGeom>
              <a:avLst/>
              <a:gdLst>
                <a:gd name="T0" fmla="*/ 2 w 7"/>
                <a:gd name="T1" fmla="*/ 2 h 9"/>
                <a:gd name="T2" fmla="*/ 3 w 7"/>
                <a:gd name="T3" fmla="*/ 1 h 9"/>
                <a:gd name="T4" fmla="*/ 4 w 7"/>
                <a:gd name="T5" fmla="*/ 0 h 9"/>
                <a:gd name="T6" fmla="*/ 4 w 7"/>
                <a:gd name="T7" fmla="*/ 1 h 9"/>
                <a:gd name="T8" fmla="*/ 6 w 7"/>
                <a:gd name="T9" fmla="*/ 1 h 9"/>
                <a:gd name="T10" fmla="*/ 6 w 7"/>
                <a:gd name="T11" fmla="*/ 3 h 9"/>
                <a:gd name="T12" fmla="*/ 6 w 7"/>
                <a:gd name="T13" fmla="*/ 4 h 9"/>
                <a:gd name="T14" fmla="*/ 6 w 7"/>
                <a:gd name="T15" fmla="*/ 6 h 9"/>
                <a:gd name="T16" fmla="*/ 6 w 7"/>
                <a:gd name="T17" fmla="*/ 7 h 9"/>
                <a:gd name="T18" fmla="*/ 6 w 7"/>
                <a:gd name="T19" fmla="*/ 8 h 9"/>
                <a:gd name="T20" fmla="*/ 4 w 7"/>
                <a:gd name="T21" fmla="*/ 8 h 9"/>
                <a:gd name="T22" fmla="*/ 3 w 7"/>
                <a:gd name="T23" fmla="*/ 8 h 9"/>
                <a:gd name="T24" fmla="*/ 2 w 7"/>
                <a:gd name="T25" fmla="*/ 8 h 9"/>
                <a:gd name="T26" fmla="*/ 1 w 7"/>
                <a:gd name="T27" fmla="*/ 8 h 9"/>
                <a:gd name="T28" fmla="*/ 1 w 7"/>
                <a:gd name="T29" fmla="*/ 7 h 9"/>
                <a:gd name="T30" fmla="*/ 3 w 7"/>
                <a:gd name="T31" fmla="*/ 7 h 9"/>
                <a:gd name="T32" fmla="*/ 4 w 7"/>
                <a:gd name="T33" fmla="*/ 6 h 9"/>
                <a:gd name="T34" fmla="*/ 4 w 7"/>
                <a:gd name="T35" fmla="*/ 6 h 9"/>
                <a:gd name="T36" fmla="*/ 3 w 7"/>
                <a:gd name="T37" fmla="*/ 6 h 9"/>
                <a:gd name="T38" fmla="*/ 1 w 7"/>
                <a:gd name="T39" fmla="*/ 6 h 9"/>
                <a:gd name="T40" fmla="*/ 1 w 7"/>
                <a:gd name="T41" fmla="*/ 6 h 9"/>
                <a:gd name="T42" fmla="*/ 2 w 7"/>
                <a:gd name="T43" fmla="*/ 6 h 9"/>
                <a:gd name="T44" fmla="*/ 3 w 7"/>
                <a:gd name="T45" fmla="*/ 5 h 9"/>
                <a:gd name="T46" fmla="*/ 3 w 7"/>
                <a:gd name="T47" fmla="*/ 4 h 9"/>
                <a:gd name="T48" fmla="*/ 4 w 7"/>
                <a:gd name="T49" fmla="*/ 3 h 9"/>
                <a:gd name="T50" fmla="*/ 4 w 7"/>
                <a:gd name="T51" fmla="*/ 3 h 9"/>
                <a:gd name="T52" fmla="*/ 5 w 7"/>
                <a:gd name="T53" fmla="*/ 3 h 9"/>
                <a:gd name="T54" fmla="*/ 4 w 7"/>
                <a:gd name="T55" fmla="*/ 3 h 9"/>
                <a:gd name="T56" fmla="*/ 3 w 7"/>
                <a:gd name="T57" fmla="*/ 3 h 9"/>
                <a:gd name="T58" fmla="*/ 3 w 7"/>
                <a:gd name="T59" fmla="*/ 3 h 9"/>
                <a:gd name="T60" fmla="*/ 2 w 7"/>
                <a:gd name="T61" fmla="*/ 3 h 9"/>
                <a:gd name="T62" fmla="*/ 2 w 7"/>
                <a:gd name="T6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9">
                  <a:moveTo>
                    <a:pt x="2" y="2"/>
                  </a:moveTo>
                  <a:cubicBezTo>
                    <a:pt x="2" y="2"/>
                    <a:pt x="2" y="2"/>
                    <a:pt x="3" y="1"/>
                  </a:cubicBezTo>
                  <a:cubicBezTo>
                    <a:pt x="3" y="1"/>
                    <a:pt x="4" y="0"/>
                    <a:pt x="4" y="0"/>
                  </a:cubicBezTo>
                  <a:cubicBezTo>
                    <a:pt x="4" y="1"/>
                    <a:pt x="4" y="1"/>
                    <a:pt x="4" y="1"/>
                  </a:cubicBezTo>
                  <a:cubicBezTo>
                    <a:pt x="4" y="1"/>
                    <a:pt x="6" y="1"/>
                    <a:pt x="6" y="1"/>
                  </a:cubicBezTo>
                  <a:cubicBezTo>
                    <a:pt x="6" y="2"/>
                    <a:pt x="5" y="2"/>
                    <a:pt x="6" y="3"/>
                  </a:cubicBezTo>
                  <a:cubicBezTo>
                    <a:pt x="6" y="3"/>
                    <a:pt x="6" y="4"/>
                    <a:pt x="6" y="4"/>
                  </a:cubicBezTo>
                  <a:cubicBezTo>
                    <a:pt x="6" y="5"/>
                    <a:pt x="6" y="5"/>
                    <a:pt x="6" y="6"/>
                  </a:cubicBezTo>
                  <a:cubicBezTo>
                    <a:pt x="6" y="6"/>
                    <a:pt x="6" y="7"/>
                    <a:pt x="6" y="7"/>
                  </a:cubicBezTo>
                  <a:cubicBezTo>
                    <a:pt x="6" y="7"/>
                    <a:pt x="7" y="8"/>
                    <a:pt x="6" y="8"/>
                  </a:cubicBezTo>
                  <a:cubicBezTo>
                    <a:pt x="6" y="8"/>
                    <a:pt x="5" y="8"/>
                    <a:pt x="4" y="8"/>
                  </a:cubicBezTo>
                  <a:cubicBezTo>
                    <a:pt x="4" y="8"/>
                    <a:pt x="4" y="8"/>
                    <a:pt x="3" y="8"/>
                  </a:cubicBezTo>
                  <a:cubicBezTo>
                    <a:pt x="3" y="8"/>
                    <a:pt x="3" y="9"/>
                    <a:pt x="2" y="8"/>
                  </a:cubicBezTo>
                  <a:cubicBezTo>
                    <a:pt x="1" y="8"/>
                    <a:pt x="1" y="8"/>
                    <a:pt x="1" y="8"/>
                  </a:cubicBezTo>
                  <a:cubicBezTo>
                    <a:pt x="1" y="8"/>
                    <a:pt x="0" y="8"/>
                    <a:pt x="1" y="7"/>
                  </a:cubicBezTo>
                  <a:cubicBezTo>
                    <a:pt x="3" y="7"/>
                    <a:pt x="3" y="7"/>
                    <a:pt x="3" y="7"/>
                  </a:cubicBezTo>
                  <a:cubicBezTo>
                    <a:pt x="3" y="7"/>
                    <a:pt x="4" y="6"/>
                    <a:pt x="4" y="6"/>
                  </a:cubicBezTo>
                  <a:cubicBezTo>
                    <a:pt x="4" y="6"/>
                    <a:pt x="5" y="6"/>
                    <a:pt x="4" y="6"/>
                  </a:cubicBezTo>
                  <a:cubicBezTo>
                    <a:pt x="4" y="5"/>
                    <a:pt x="3" y="6"/>
                    <a:pt x="3" y="6"/>
                  </a:cubicBezTo>
                  <a:cubicBezTo>
                    <a:pt x="2" y="6"/>
                    <a:pt x="2" y="6"/>
                    <a:pt x="1" y="6"/>
                  </a:cubicBezTo>
                  <a:cubicBezTo>
                    <a:pt x="1" y="6"/>
                    <a:pt x="0" y="7"/>
                    <a:pt x="1" y="6"/>
                  </a:cubicBezTo>
                  <a:cubicBezTo>
                    <a:pt x="2" y="6"/>
                    <a:pt x="2" y="6"/>
                    <a:pt x="2" y="6"/>
                  </a:cubicBezTo>
                  <a:cubicBezTo>
                    <a:pt x="2" y="5"/>
                    <a:pt x="2" y="5"/>
                    <a:pt x="3" y="5"/>
                  </a:cubicBezTo>
                  <a:cubicBezTo>
                    <a:pt x="3" y="4"/>
                    <a:pt x="3" y="4"/>
                    <a:pt x="3" y="4"/>
                  </a:cubicBezTo>
                  <a:cubicBezTo>
                    <a:pt x="3" y="4"/>
                    <a:pt x="3" y="4"/>
                    <a:pt x="4" y="3"/>
                  </a:cubicBezTo>
                  <a:cubicBezTo>
                    <a:pt x="4" y="3"/>
                    <a:pt x="4" y="3"/>
                    <a:pt x="4" y="3"/>
                  </a:cubicBezTo>
                  <a:cubicBezTo>
                    <a:pt x="5" y="3"/>
                    <a:pt x="5" y="3"/>
                    <a:pt x="5" y="3"/>
                  </a:cubicBezTo>
                  <a:cubicBezTo>
                    <a:pt x="5" y="3"/>
                    <a:pt x="4" y="2"/>
                    <a:pt x="4" y="3"/>
                  </a:cubicBezTo>
                  <a:cubicBezTo>
                    <a:pt x="3" y="3"/>
                    <a:pt x="3" y="3"/>
                    <a:pt x="3" y="3"/>
                  </a:cubicBezTo>
                  <a:cubicBezTo>
                    <a:pt x="3" y="3"/>
                    <a:pt x="3" y="3"/>
                    <a:pt x="3" y="3"/>
                  </a:cubicBezTo>
                  <a:cubicBezTo>
                    <a:pt x="2" y="3"/>
                    <a:pt x="2" y="3"/>
                    <a:pt x="2" y="3"/>
                  </a:cubicBezTo>
                  <a:cubicBezTo>
                    <a:pt x="2" y="3"/>
                    <a:pt x="2" y="3"/>
                    <a:pt x="2" y="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65" name="Freeform 265"/>
            <p:cNvSpPr>
              <a:spLocks/>
            </p:cNvSpPr>
            <p:nvPr/>
          </p:nvSpPr>
          <p:spPr bwMode="auto">
            <a:xfrm>
              <a:off x="6380163" y="2846388"/>
              <a:ext cx="1588" cy="1588"/>
            </a:xfrm>
            <a:custGeom>
              <a:avLst/>
              <a:gdLst>
                <a:gd name="T0" fmla="*/ 0 w 2"/>
                <a:gd name="T1" fmla="*/ 1 h 2"/>
                <a:gd name="T2" fmla="*/ 0 w 2"/>
                <a:gd name="T3" fmla="*/ 0 h 2"/>
                <a:gd name="T4" fmla="*/ 1 w 2"/>
                <a:gd name="T5" fmla="*/ 0 h 2"/>
                <a:gd name="T6" fmla="*/ 2 w 2"/>
                <a:gd name="T7" fmla="*/ 0 h 2"/>
                <a:gd name="T8" fmla="*/ 1 w 2"/>
                <a:gd name="T9" fmla="*/ 1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0"/>
                    <a:pt x="0" y="0"/>
                  </a:cubicBezTo>
                  <a:cubicBezTo>
                    <a:pt x="1" y="0"/>
                    <a:pt x="1" y="0"/>
                    <a:pt x="1" y="0"/>
                  </a:cubicBezTo>
                  <a:cubicBezTo>
                    <a:pt x="1" y="0"/>
                    <a:pt x="2" y="0"/>
                    <a:pt x="2" y="0"/>
                  </a:cubicBezTo>
                  <a:cubicBezTo>
                    <a:pt x="2" y="1"/>
                    <a:pt x="2" y="1"/>
                    <a:pt x="1" y="1"/>
                  </a:cubicBezTo>
                  <a:cubicBezTo>
                    <a:pt x="1" y="2"/>
                    <a:pt x="1" y="2"/>
                    <a:pt x="1" y="2"/>
                  </a:cubicBezTo>
                  <a:cubicBezTo>
                    <a:pt x="0" y="2"/>
                    <a:pt x="0" y="2"/>
                    <a:pt x="0" y="2"/>
                  </a:cubicBezTo>
                  <a:lnTo>
                    <a:pt x="0" y="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66" name="Freeform 266"/>
            <p:cNvSpPr>
              <a:spLocks/>
            </p:cNvSpPr>
            <p:nvPr/>
          </p:nvSpPr>
          <p:spPr bwMode="auto">
            <a:xfrm>
              <a:off x="6376988" y="2849563"/>
              <a:ext cx="3175" cy="3175"/>
            </a:xfrm>
            <a:custGeom>
              <a:avLst/>
              <a:gdLst>
                <a:gd name="T0" fmla="*/ 1 w 2"/>
                <a:gd name="T1" fmla="*/ 0 h 2"/>
                <a:gd name="T2" fmla="*/ 1 w 2"/>
                <a:gd name="T3" fmla="*/ 1 h 2"/>
                <a:gd name="T4" fmla="*/ 1 w 2"/>
                <a:gd name="T5" fmla="*/ 2 h 2"/>
                <a:gd name="T6" fmla="*/ 2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0"/>
                    <a:pt x="1" y="1"/>
                  </a:cubicBezTo>
                  <a:cubicBezTo>
                    <a:pt x="1" y="2"/>
                    <a:pt x="1" y="2"/>
                    <a:pt x="1" y="2"/>
                  </a:cubicBezTo>
                  <a:cubicBezTo>
                    <a:pt x="1" y="2"/>
                    <a:pt x="2" y="2"/>
                    <a:pt x="2" y="2"/>
                  </a:cubicBezTo>
                  <a:cubicBezTo>
                    <a:pt x="2" y="2"/>
                    <a:pt x="2" y="1"/>
                    <a:pt x="2" y="1"/>
                  </a:cubicBezTo>
                  <a:cubicBezTo>
                    <a:pt x="1" y="1"/>
                    <a:pt x="1" y="0"/>
                    <a:pt x="1" y="0"/>
                  </a:cubicBezTo>
                  <a:cubicBezTo>
                    <a:pt x="1" y="0"/>
                    <a:pt x="1"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67" name="Freeform 267"/>
            <p:cNvSpPr>
              <a:spLocks/>
            </p:cNvSpPr>
            <p:nvPr/>
          </p:nvSpPr>
          <p:spPr bwMode="auto">
            <a:xfrm>
              <a:off x="6373813" y="2846388"/>
              <a:ext cx="3175" cy="3175"/>
            </a:xfrm>
            <a:custGeom>
              <a:avLst/>
              <a:gdLst>
                <a:gd name="T0" fmla="*/ 1 w 2"/>
                <a:gd name="T1" fmla="*/ 0 h 2"/>
                <a:gd name="T2" fmla="*/ 1 w 2"/>
                <a:gd name="T3" fmla="*/ 1 h 2"/>
                <a:gd name="T4" fmla="*/ 1 w 2"/>
                <a:gd name="T5" fmla="*/ 2 h 2"/>
                <a:gd name="T6" fmla="*/ 2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0" y="1"/>
                    <a:pt x="1" y="1"/>
                  </a:cubicBezTo>
                  <a:cubicBezTo>
                    <a:pt x="1" y="2"/>
                    <a:pt x="1" y="2"/>
                    <a:pt x="1" y="2"/>
                  </a:cubicBezTo>
                  <a:cubicBezTo>
                    <a:pt x="1" y="2"/>
                    <a:pt x="2" y="1"/>
                    <a:pt x="2" y="1"/>
                  </a:cubicBezTo>
                  <a:cubicBezTo>
                    <a:pt x="2" y="1"/>
                    <a:pt x="2" y="1"/>
                    <a:pt x="2" y="1"/>
                  </a:cubicBezTo>
                  <a:cubicBezTo>
                    <a:pt x="2" y="1"/>
                    <a:pt x="1"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68" name="Freeform 268"/>
            <p:cNvSpPr>
              <a:spLocks/>
            </p:cNvSpPr>
            <p:nvPr/>
          </p:nvSpPr>
          <p:spPr bwMode="auto">
            <a:xfrm>
              <a:off x="6410325" y="2855913"/>
              <a:ext cx="1588" cy="1588"/>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69" name="Freeform 269"/>
            <p:cNvSpPr>
              <a:spLocks/>
            </p:cNvSpPr>
            <p:nvPr/>
          </p:nvSpPr>
          <p:spPr bwMode="auto">
            <a:xfrm>
              <a:off x="6408738" y="2857500"/>
              <a:ext cx="1588" cy="1588"/>
            </a:xfrm>
            <a:custGeom>
              <a:avLst/>
              <a:gdLst>
                <a:gd name="T0" fmla="*/ 1 w 1"/>
                <a:gd name="T1" fmla="*/ 1 h 2"/>
                <a:gd name="T2" fmla="*/ 0 w 1"/>
                <a:gd name="T3" fmla="*/ 2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0" y="2"/>
                    <a:pt x="0" y="2"/>
                  </a:cubicBezTo>
                  <a:cubicBezTo>
                    <a:pt x="0" y="2"/>
                    <a:pt x="0" y="2"/>
                    <a:pt x="0" y="2"/>
                  </a:cubicBezTo>
                  <a:cubicBezTo>
                    <a:pt x="1" y="2"/>
                    <a:pt x="1" y="2"/>
                    <a:pt x="1" y="2"/>
                  </a:cubicBezTo>
                  <a:cubicBezTo>
                    <a:pt x="1" y="2"/>
                    <a:pt x="1" y="0"/>
                    <a:pt x="1"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70" name="Freeform 270"/>
            <p:cNvSpPr>
              <a:spLocks/>
            </p:cNvSpPr>
            <p:nvPr/>
          </p:nvSpPr>
          <p:spPr bwMode="auto">
            <a:xfrm>
              <a:off x="6299200" y="2651125"/>
              <a:ext cx="207963" cy="55563"/>
            </a:xfrm>
            <a:custGeom>
              <a:avLst/>
              <a:gdLst>
                <a:gd name="T0" fmla="*/ 67 w 148"/>
                <a:gd name="T1" fmla="*/ 5 h 39"/>
                <a:gd name="T2" fmla="*/ 77 w 148"/>
                <a:gd name="T3" fmla="*/ 4 h 39"/>
                <a:gd name="T4" fmla="*/ 89 w 148"/>
                <a:gd name="T5" fmla="*/ 1 h 39"/>
                <a:gd name="T6" fmla="*/ 98 w 148"/>
                <a:gd name="T7" fmla="*/ 5 h 39"/>
                <a:gd name="T8" fmla="*/ 103 w 148"/>
                <a:gd name="T9" fmla="*/ 10 h 39"/>
                <a:gd name="T10" fmla="*/ 112 w 148"/>
                <a:gd name="T11" fmla="*/ 9 h 39"/>
                <a:gd name="T12" fmla="*/ 116 w 148"/>
                <a:gd name="T13" fmla="*/ 15 h 39"/>
                <a:gd name="T14" fmla="*/ 126 w 148"/>
                <a:gd name="T15" fmla="*/ 17 h 39"/>
                <a:gd name="T16" fmla="*/ 135 w 148"/>
                <a:gd name="T17" fmla="*/ 13 h 39"/>
                <a:gd name="T18" fmla="*/ 142 w 148"/>
                <a:gd name="T19" fmla="*/ 13 h 39"/>
                <a:gd name="T20" fmla="*/ 148 w 148"/>
                <a:gd name="T21" fmla="*/ 20 h 39"/>
                <a:gd name="T22" fmla="*/ 140 w 148"/>
                <a:gd name="T23" fmla="*/ 25 h 39"/>
                <a:gd name="T24" fmla="*/ 132 w 148"/>
                <a:gd name="T25" fmla="*/ 27 h 39"/>
                <a:gd name="T26" fmla="*/ 125 w 148"/>
                <a:gd name="T27" fmla="*/ 29 h 39"/>
                <a:gd name="T28" fmla="*/ 116 w 148"/>
                <a:gd name="T29" fmla="*/ 26 h 39"/>
                <a:gd name="T30" fmla="*/ 109 w 148"/>
                <a:gd name="T31" fmla="*/ 23 h 39"/>
                <a:gd name="T32" fmla="*/ 101 w 148"/>
                <a:gd name="T33" fmla="*/ 21 h 39"/>
                <a:gd name="T34" fmla="*/ 94 w 148"/>
                <a:gd name="T35" fmla="*/ 18 h 39"/>
                <a:gd name="T36" fmla="*/ 85 w 148"/>
                <a:gd name="T37" fmla="*/ 12 h 39"/>
                <a:gd name="T38" fmla="*/ 79 w 148"/>
                <a:gd name="T39" fmla="*/ 17 h 39"/>
                <a:gd name="T40" fmla="*/ 70 w 148"/>
                <a:gd name="T41" fmla="*/ 23 h 39"/>
                <a:gd name="T42" fmla="*/ 60 w 148"/>
                <a:gd name="T43" fmla="*/ 23 h 39"/>
                <a:gd name="T44" fmla="*/ 49 w 148"/>
                <a:gd name="T45" fmla="*/ 24 h 39"/>
                <a:gd name="T46" fmla="*/ 6 w 148"/>
                <a:gd name="T47" fmla="*/ 34 h 39"/>
                <a:gd name="T48" fmla="*/ 2 w 148"/>
                <a:gd name="T49" fmla="*/ 37 h 39"/>
                <a:gd name="T50" fmla="*/ 1 w 148"/>
                <a:gd name="T51" fmla="*/ 33 h 39"/>
                <a:gd name="T52" fmla="*/ 1 w 148"/>
                <a:gd name="T53" fmla="*/ 28 h 39"/>
                <a:gd name="T54" fmla="*/ 0 w 148"/>
                <a:gd name="T55" fmla="*/ 22 h 39"/>
                <a:gd name="T56" fmla="*/ 5 w 148"/>
                <a:gd name="T57" fmla="*/ 18 h 39"/>
                <a:gd name="T58" fmla="*/ 10 w 148"/>
                <a:gd name="T59" fmla="*/ 18 h 39"/>
                <a:gd name="T60" fmla="*/ 10 w 148"/>
                <a:gd name="T61" fmla="*/ 19 h 39"/>
                <a:gd name="T62" fmla="*/ 12 w 148"/>
                <a:gd name="T63" fmla="*/ 25 h 39"/>
                <a:gd name="T64" fmla="*/ 14 w 148"/>
                <a:gd name="T65" fmla="*/ 26 h 39"/>
                <a:gd name="T66" fmla="*/ 20 w 148"/>
                <a:gd name="T67" fmla="*/ 28 h 39"/>
                <a:gd name="T68" fmla="*/ 21 w 148"/>
                <a:gd name="T69" fmla="*/ 27 h 39"/>
                <a:gd name="T70" fmla="*/ 25 w 148"/>
                <a:gd name="T71" fmla="*/ 26 h 39"/>
                <a:gd name="T72" fmla="*/ 29 w 148"/>
                <a:gd name="T73" fmla="*/ 25 h 39"/>
                <a:gd name="T74" fmla="*/ 32 w 148"/>
                <a:gd name="T75" fmla="*/ 21 h 39"/>
                <a:gd name="T76" fmla="*/ 37 w 148"/>
                <a:gd name="T77" fmla="*/ 20 h 39"/>
                <a:gd name="T78" fmla="*/ 45 w 148"/>
                <a:gd name="T79" fmla="*/ 19 h 39"/>
                <a:gd name="T80" fmla="*/ 52 w 148"/>
                <a:gd name="T81" fmla="*/ 19 h 39"/>
                <a:gd name="T82" fmla="*/ 57 w 148"/>
                <a:gd name="T83" fmla="*/ 18 h 39"/>
                <a:gd name="T84" fmla="*/ 62 w 148"/>
                <a:gd name="T85" fmla="*/ 15 h 39"/>
                <a:gd name="T86" fmla="*/ 64 w 148"/>
                <a:gd name="T87" fmla="*/ 16 h 39"/>
                <a:gd name="T88" fmla="*/ 58 w 148"/>
                <a:gd name="T89" fmla="*/ 17 h 39"/>
                <a:gd name="T90" fmla="*/ 52 w 148"/>
                <a:gd name="T91" fmla="*/ 18 h 39"/>
                <a:gd name="T92" fmla="*/ 44 w 148"/>
                <a:gd name="T93" fmla="*/ 18 h 39"/>
                <a:gd name="T94" fmla="*/ 35 w 148"/>
                <a:gd name="T95" fmla="*/ 19 h 39"/>
                <a:gd name="T96" fmla="*/ 32 w 148"/>
                <a:gd name="T97" fmla="*/ 19 h 39"/>
                <a:gd name="T98" fmla="*/ 28 w 148"/>
                <a:gd name="T99" fmla="*/ 21 h 39"/>
                <a:gd name="T100" fmla="*/ 25 w 148"/>
                <a:gd name="T101" fmla="*/ 23 h 39"/>
                <a:gd name="T102" fmla="*/ 21 w 148"/>
                <a:gd name="T103" fmla="*/ 25 h 39"/>
                <a:gd name="T104" fmla="*/ 15 w 148"/>
                <a:gd name="T105" fmla="*/ 23 h 39"/>
                <a:gd name="T106" fmla="*/ 16 w 148"/>
                <a:gd name="T107" fmla="*/ 19 h 39"/>
                <a:gd name="T108" fmla="*/ 14 w 148"/>
                <a:gd name="T10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8" h="39">
                  <a:moveTo>
                    <a:pt x="13" y="12"/>
                  </a:moveTo>
                  <a:cubicBezTo>
                    <a:pt x="65" y="11"/>
                    <a:pt x="65" y="11"/>
                    <a:pt x="65" y="11"/>
                  </a:cubicBezTo>
                  <a:cubicBezTo>
                    <a:pt x="65" y="11"/>
                    <a:pt x="65" y="9"/>
                    <a:pt x="65" y="7"/>
                  </a:cubicBezTo>
                  <a:cubicBezTo>
                    <a:pt x="66" y="6"/>
                    <a:pt x="66" y="6"/>
                    <a:pt x="67" y="5"/>
                  </a:cubicBezTo>
                  <a:cubicBezTo>
                    <a:pt x="67" y="4"/>
                    <a:pt x="68" y="4"/>
                    <a:pt x="68" y="3"/>
                  </a:cubicBezTo>
                  <a:cubicBezTo>
                    <a:pt x="69" y="3"/>
                    <a:pt x="70" y="2"/>
                    <a:pt x="72" y="1"/>
                  </a:cubicBezTo>
                  <a:cubicBezTo>
                    <a:pt x="73" y="0"/>
                    <a:pt x="74" y="1"/>
                    <a:pt x="74" y="2"/>
                  </a:cubicBezTo>
                  <a:cubicBezTo>
                    <a:pt x="75" y="2"/>
                    <a:pt x="75" y="3"/>
                    <a:pt x="77" y="4"/>
                  </a:cubicBezTo>
                  <a:cubicBezTo>
                    <a:pt x="78" y="4"/>
                    <a:pt x="78" y="3"/>
                    <a:pt x="79" y="2"/>
                  </a:cubicBezTo>
                  <a:cubicBezTo>
                    <a:pt x="79" y="2"/>
                    <a:pt x="80" y="1"/>
                    <a:pt x="82" y="1"/>
                  </a:cubicBezTo>
                  <a:cubicBezTo>
                    <a:pt x="83" y="0"/>
                    <a:pt x="84" y="0"/>
                    <a:pt x="85" y="0"/>
                  </a:cubicBezTo>
                  <a:cubicBezTo>
                    <a:pt x="86" y="0"/>
                    <a:pt x="86" y="0"/>
                    <a:pt x="89" y="1"/>
                  </a:cubicBezTo>
                  <a:cubicBezTo>
                    <a:pt x="91" y="2"/>
                    <a:pt x="89" y="1"/>
                    <a:pt x="91" y="0"/>
                  </a:cubicBezTo>
                  <a:cubicBezTo>
                    <a:pt x="92" y="0"/>
                    <a:pt x="92" y="0"/>
                    <a:pt x="93" y="0"/>
                  </a:cubicBezTo>
                  <a:cubicBezTo>
                    <a:pt x="95" y="0"/>
                    <a:pt x="95" y="1"/>
                    <a:pt x="95" y="2"/>
                  </a:cubicBezTo>
                  <a:cubicBezTo>
                    <a:pt x="96" y="3"/>
                    <a:pt x="98" y="5"/>
                    <a:pt x="98" y="5"/>
                  </a:cubicBezTo>
                  <a:cubicBezTo>
                    <a:pt x="98" y="5"/>
                    <a:pt x="98" y="7"/>
                    <a:pt x="98" y="7"/>
                  </a:cubicBezTo>
                  <a:cubicBezTo>
                    <a:pt x="98" y="8"/>
                    <a:pt x="99" y="9"/>
                    <a:pt x="99" y="9"/>
                  </a:cubicBezTo>
                  <a:cubicBezTo>
                    <a:pt x="101" y="10"/>
                    <a:pt x="101" y="10"/>
                    <a:pt x="101" y="10"/>
                  </a:cubicBezTo>
                  <a:cubicBezTo>
                    <a:pt x="101" y="10"/>
                    <a:pt x="102" y="10"/>
                    <a:pt x="103" y="10"/>
                  </a:cubicBezTo>
                  <a:cubicBezTo>
                    <a:pt x="104" y="10"/>
                    <a:pt x="103" y="9"/>
                    <a:pt x="104" y="8"/>
                  </a:cubicBezTo>
                  <a:cubicBezTo>
                    <a:pt x="105" y="7"/>
                    <a:pt x="105" y="8"/>
                    <a:pt x="107" y="7"/>
                  </a:cubicBezTo>
                  <a:cubicBezTo>
                    <a:pt x="108" y="7"/>
                    <a:pt x="108" y="8"/>
                    <a:pt x="109" y="8"/>
                  </a:cubicBezTo>
                  <a:cubicBezTo>
                    <a:pt x="110" y="8"/>
                    <a:pt x="111" y="9"/>
                    <a:pt x="112" y="9"/>
                  </a:cubicBezTo>
                  <a:cubicBezTo>
                    <a:pt x="113" y="9"/>
                    <a:pt x="113" y="10"/>
                    <a:pt x="113" y="11"/>
                  </a:cubicBezTo>
                  <a:cubicBezTo>
                    <a:pt x="114" y="11"/>
                    <a:pt x="114" y="12"/>
                    <a:pt x="114" y="13"/>
                  </a:cubicBezTo>
                  <a:cubicBezTo>
                    <a:pt x="114" y="14"/>
                    <a:pt x="114" y="14"/>
                    <a:pt x="114" y="14"/>
                  </a:cubicBezTo>
                  <a:cubicBezTo>
                    <a:pt x="114" y="14"/>
                    <a:pt x="115" y="15"/>
                    <a:pt x="116" y="15"/>
                  </a:cubicBezTo>
                  <a:cubicBezTo>
                    <a:pt x="116" y="15"/>
                    <a:pt x="117" y="16"/>
                    <a:pt x="118" y="17"/>
                  </a:cubicBezTo>
                  <a:cubicBezTo>
                    <a:pt x="119" y="17"/>
                    <a:pt x="120" y="18"/>
                    <a:pt x="120" y="19"/>
                  </a:cubicBezTo>
                  <a:cubicBezTo>
                    <a:pt x="121" y="19"/>
                    <a:pt x="122" y="18"/>
                    <a:pt x="123" y="17"/>
                  </a:cubicBezTo>
                  <a:cubicBezTo>
                    <a:pt x="124" y="16"/>
                    <a:pt x="124" y="17"/>
                    <a:pt x="126" y="17"/>
                  </a:cubicBezTo>
                  <a:cubicBezTo>
                    <a:pt x="127" y="17"/>
                    <a:pt x="127" y="16"/>
                    <a:pt x="128" y="15"/>
                  </a:cubicBezTo>
                  <a:cubicBezTo>
                    <a:pt x="129" y="14"/>
                    <a:pt x="129" y="15"/>
                    <a:pt x="130" y="15"/>
                  </a:cubicBezTo>
                  <a:cubicBezTo>
                    <a:pt x="131" y="15"/>
                    <a:pt x="131" y="14"/>
                    <a:pt x="132" y="14"/>
                  </a:cubicBezTo>
                  <a:cubicBezTo>
                    <a:pt x="133" y="13"/>
                    <a:pt x="134" y="13"/>
                    <a:pt x="135" y="13"/>
                  </a:cubicBezTo>
                  <a:cubicBezTo>
                    <a:pt x="135" y="13"/>
                    <a:pt x="136" y="13"/>
                    <a:pt x="137" y="13"/>
                  </a:cubicBezTo>
                  <a:cubicBezTo>
                    <a:pt x="137" y="12"/>
                    <a:pt x="138" y="12"/>
                    <a:pt x="139" y="12"/>
                  </a:cubicBezTo>
                  <a:cubicBezTo>
                    <a:pt x="140" y="11"/>
                    <a:pt x="140" y="12"/>
                    <a:pt x="140" y="12"/>
                  </a:cubicBezTo>
                  <a:cubicBezTo>
                    <a:pt x="141" y="13"/>
                    <a:pt x="141" y="13"/>
                    <a:pt x="142" y="13"/>
                  </a:cubicBezTo>
                  <a:cubicBezTo>
                    <a:pt x="143" y="13"/>
                    <a:pt x="143" y="14"/>
                    <a:pt x="144" y="15"/>
                  </a:cubicBezTo>
                  <a:cubicBezTo>
                    <a:pt x="144" y="16"/>
                    <a:pt x="144" y="16"/>
                    <a:pt x="145" y="16"/>
                  </a:cubicBezTo>
                  <a:cubicBezTo>
                    <a:pt x="146" y="17"/>
                    <a:pt x="146" y="17"/>
                    <a:pt x="147" y="18"/>
                  </a:cubicBezTo>
                  <a:cubicBezTo>
                    <a:pt x="147" y="18"/>
                    <a:pt x="147" y="19"/>
                    <a:pt x="148" y="20"/>
                  </a:cubicBezTo>
                  <a:cubicBezTo>
                    <a:pt x="148" y="21"/>
                    <a:pt x="147" y="22"/>
                    <a:pt x="147" y="22"/>
                  </a:cubicBezTo>
                  <a:cubicBezTo>
                    <a:pt x="146" y="23"/>
                    <a:pt x="146" y="24"/>
                    <a:pt x="145" y="24"/>
                  </a:cubicBezTo>
                  <a:cubicBezTo>
                    <a:pt x="145" y="25"/>
                    <a:pt x="143" y="25"/>
                    <a:pt x="142" y="25"/>
                  </a:cubicBezTo>
                  <a:cubicBezTo>
                    <a:pt x="141" y="25"/>
                    <a:pt x="141" y="25"/>
                    <a:pt x="140" y="25"/>
                  </a:cubicBezTo>
                  <a:cubicBezTo>
                    <a:pt x="139" y="26"/>
                    <a:pt x="139" y="26"/>
                    <a:pt x="138" y="26"/>
                  </a:cubicBezTo>
                  <a:cubicBezTo>
                    <a:pt x="138" y="26"/>
                    <a:pt x="137" y="26"/>
                    <a:pt x="136" y="26"/>
                  </a:cubicBezTo>
                  <a:cubicBezTo>
                    <a:pt x="136" y="26"/>
                    <a:pt x="135" y="27"/>
                    <a:pt x="134" y="27"/>
                  </a:cubicBezTo>
                  <a:cubicBezTo>
                    <a:pt x="134" y="27"/>
                    <a:pt x="133" y="27"/>
                    <a:pt x="132" y="27"/>
                  </a:cubicBezTo>
                  <a:cubicBezTo>
                    <a:pt x="131" y="27"/>
                    <a:pt x="131" y="28"/>
                    <a:pt x="131" y="28"/>
                  </a:cubicBezTo>
                  <a:cubicBezTo>
                    <a:pt x="130" y="29"/>
                    <a:pt x="129" y="29"/>
                    <a:pt x="129" y="29"/>
                  </a:cubicBezTo>
                  <a:cubicBezTo>
                    <a:pt x="128" y="30"/>
                    <a:pt x="127" y="29"/>
                    <a:pt x="126" y="29"/>
                  </a:cubicBezTo>
                  <a:cubicBezTo>
                    <a:pt x="126" y="29"/>
                    <a:pt x="125" y="29"/>
                    <a:pt x="125" y="29"/>
                  </a:cubicBezTo>
                  <a:cubicBezTo>
                    <a:pt x="124" y="29"/>
                    <a:pt x="124" y="29"/>
                    <a:pt x="122" y="29"/>
                  </a:cubicBezTo>
                  <a:cubicBezTo>
                    <a:pt x="121" y="29"/>
                    <a:pt x="121" y="29"/>
                    <a:pt x="120" y="29"/>
                  </a:cubicBezTo>
                  <a:cubicBezTo>
                    <a:pt x="119" y="29"/>
                    <a:pt x="119" y="29"/>
                    <a:pt x="118" y="28"/>
                  </a:cubicBezTo>
                  <a:cubicBezTo>
                    <a:pt x="116" y="28"/>
                    <a:pt x="116" y="27"/>
                    <a:pt x="116" y="26"/>
                  </a:cubicBezTo>
                  <a:cubicBezTo>
                    <a:pt x="116" y="26"/>
                    <a:pt x="115" y="26"/>
                    <a:pt x="115" y="26"/>
                  </a:cubicBezTo>
                  <a:cubicBezTo>
                    <a:pt x="114" y="26"/>
                    <a:pt x="113" y="25"/>
                    <a:pt x="112" y="25"/>
                  </a:cubicBezTo>
                  <a:cubicBezTo>
                    <a:pt x="112" y="25"/>
                    <a:pt x="111" y="25"/>
                    <a:pt x="110" y="24"/>
                  </a:cubicBezTo>
                  <a:cubicBezTo>
                    <a:pt x="110" y="23"/>
                    <a:pt x="109" y="23"/>
                    <a:pt x="109" y="23"/>
                  </a:cubicBezTo>
                  <a:cubicBezTo>
                    <a:pt x="109" y="23"/>
                    <a:pt x="108" y="24"/>
                    <a:pt x="107" y="24"/>
                  </a:cubicBezTo>
                  <a:cubicBezTo>
                    <a:pt x="107" y="24"/>
                    <a:pt x="105" y="24"/>
                    <a:pt x="104" y="23"/>
                  </a:cubicBezTo>
                  <a:cubicBezTo>
                    <a:pt x="103" y="23"/>
                    <a:pt x="102" y="23"/>
                    <a:pt x="101" y="22"/>
                  </a:cubicBezTo>
                  <a:cubicBezTo>
                    <a:pt x="100" y="22"/>
                    <a:pt x="101" y="21"/>
                    <a:pt x="101" y="21"/>
                  </a:cubicBezTo>
                  <a:cubicBezTo>
                    <a:pt x="100" y="20"/>
                    <a:pt x="100" y="20"/>
                    <a:pt x="100" y="20"/>
                  </a:cubicBezTo>
                  <a:cubicBezTo>
                    <a:pt x="99" y="20"/>
                    <a:pt x="97" y="19"/>
                    <a:pt x="97" y="19"/>
                  </a:cubicBezTo>
                  <a:cubicBezTo>
                    <a:pt x="96" y="19"/>
                    <a:pt x="96" y="19"/>
                    <a:pt x="96" y="18"/>
                  </a:cubicBezTo>
                  <a:cubicBezTo>
                    <a:pt x="96" y="18"/>
                    <a:pt x="95" y="18"/>
                    <a:pt x="94" y="18"/>
                  </a:cubicBezTo>
                  <a:cubicBezTo>
                    <a:pt x="94" y="18"/>
                    <a:pt x="93" y="18"/>
                    <a:pt x="93" y="18"/>
                  </a:cubicBezTo>
                  <a:cubicBezTo>
                    <a:pt x="92" y="18"/>
                    <a:pt x="91" y="17"/>
                    <a:pt x="91" y="17"/>
                  </a:cubicBezTo>
                  <a:cubicBezTo>
                    <a:pt x="91" y="17"/>
                    <a:pt x="88" y="16"/>
                    <a:pt x="87" y="15"/>
                  </a:cubicBezTo>
                  <a:cubicBezTo>
                    <a:pt x="86" y="15"/>
                    <a:pt x="85" y="13"/>
                    <a:pt x="85" y="12"/>
                  </a:cubicBezTo>
                  <a:cubicBezTo>
                    <a:pt x="84" y="11"/>
                    <a:pt x="83" y="11"/>
                    <a:pt x="83" y="11"/>
                  </a:cubicBezTo>
                  <a:cubicBezTo>
                    <a:pt x="81" y="12"/>
                    <a:pt x="81" y="12"/>
                    <a:pt x="81" y="12"/>
                  </a:cubicBezTo>
                  <a:cubicBezTo>
                    <a:pt x="81" y="12"/>
                    <a:pt x="79" y="13"/>
                    <a:pt x="79" y="14"/>
                  </a:cubicBezTo>
                  <a:cubicBezTo>
                    <a:pt x="78" y="16"/>
                    <a:pt x="79" y="16"/>
                    <a:pt x="79" y="17"/>
                  </a:cubicBezTo>
                  <a:cubicBezTo>
                    <a:pt x="79" y="18"/>
                    <a:pt x="78" y="19"/>
                    <a:pt x="78" y="20"/>
                  </a:cubicBezTo>
                  <a:cubicBezTo>
                    <a:pt x="78" y="21"/>
                    <a:pt x="77" y="21"/>
                    <a:pt x="76" y="22"/>
                  </a:cubicBezTo>
                  <a:cubicBezTo>
                    <a:pt x="76" y="22"/>
                    <a:pt x="75" y="22"/>
                    <a:pt x="74" y="22"/>
                  </a:cubicBezTo>
                  <a:cubicBezTo>
                    <a:pt x="73" y="22"/>
                    <a:pt x="71" y="23"/>
                    <a:pt x="70" y="23"/>
                  </a:cubicBezTo>
                  <a:cubicBezTo>
                    <a:pt x="69" y="23"/>
                    <a:pt x="66" y="22"/>
                    <a:pt x="65" y="22"/>
                  </a:cubicBezTo>
                  <a:cubicBezTo>
                    <a:pt x="64" y="21"/>
                    <a:pt x="63" y="21"/>
                    <a:pt x="63" y="22"/>
                  </a:cubicBezTo>
                  <a:cubicBezTo>
                    <a:pt x="63" y="22"/>
                    <a:pt x="62" y="22"/>
                    <a:pt x="61" y="23"/>
                  </a:cubicBezTo>
                  <a:cubicBezTo>
                    <a:pt x="61" y="23"/>
                    <a:pt x="60" y="23"/>
                    <a:pt x="60" y="23"/>
                  </a:cubicBezTo>
                  <a:cubicBezTo>
                    <a:pt x="59" y="23"/>
                    <a:pt x="58" y="23"/>
                    <a:pt x="58" y="23"/>
                  </a:cubicBezTo>
                  <a:cubicBezTo>
                    <a:pt x="57" y="23"/>
                    <a:pt x="55" y="22"/>
                    <a:pt x="55" y="22"/>
                  </a:cubicBezTo>
                  <a:cubicBezTo>
                    <a:pt x="54" y="24"/>
                    <a:pt x="54" y="24"/>
                    <a:pt x="54" y="24"/>
                  </a:cubicBezTo>
                  <a:cubicBezTo>
                    <a:pt x="49" y="24"/>
                    <a:pt x="49" y="24"/>
                    <a:pt x="49" y="24"/>
                  </a:cubicBezTo>
                  <a:cubicBezTo>
                    <a:pt x="49" y="33"/>
                    <a:pt x="49" y="33"/>
                    <a:pt x="49" y="33"/>
                  </a:cubicBezTo>
                  <a:cubicBezTo>
                    <a:pt x="8" y="33"/>
                    <a:pt x="8" y="33"/>
                    <a:pt x="8" y="33"/>
                  </a:cubicBezTo>
                  <a:cubicBezTo>
                    <a:pt x="8" y="33"/>
                    <a:pt x="6" y="33"/>
                    <a:pt x="6" y="33"/>
                  </a:cubicBezTo>
                  <a:cubicBezTo>
                    <a:pt x="6" y="33"/>
                    <a:pt x="6" y="34"/>
                    <a:pt x="6" y="34"/>
                  </a:cubicBezTo>
                  <a:cubicBezTo>
                    <a:pt x="6" y="35"/>
                    <a:pt x="5" y="35"/>
                    <a:pt x="5" y="35"/>
                  </a:cubicBezTo>
                  <a:cubicBezTo>
                    <a:pt x="5" y="36"/>
                    <a:pt x="4" y="36"/>
                    <a:pt x="4" y="37"/>
                  </a:cubicBezTo>
                  <a:cubicBezTo>
                    <a:pt x="4" y="37"/>
                    <a:pt x="3" y="38"/>
                    <a:pt x="3" y="38"/>
                  </a:cubicBezTo>
                  <a:cubicBezTo>
                    <a:pt x="3" y="39"/>
                    <a:pt x="2" y="38"/>
                    <a:pt x="2" y="37"/>
                  </a:cubicBezTo>
                  <a:cubicBezTo>
                    <a:pt x="2" y="37"/>
                    <a:pt x="2" y="36"/>
                    <a:pt x="2" y="36"/>
                  </a:cubicBezTo>
                  <a:cubicBezTo>
                    <a:pt x="2" y="36"/>
                    <a:pt x="2" y="36"/>
                    <a:pt x="2" y="35"/>
                  </a:cubicBezTo>
                  <a:cubicBezTo>
                    <a:pt x="2" y="34"/>
                    <a:pt x="2" y="34"/>
                    <a:pt x="2" y="33"/>
                  </a:cubicBezTo>
                  <a:cubicBezTo>
                    <a:pt x="1" y="33"/>
                    <a:pt x="1" y="33"/>
                    <a:pt x="1" y="33"/>
                  </a:cubicBezTo>
                  <a:cubicBezTo>
                    <a:pt x="1" y="32"/>
                    <a:pt x="2" y="31"/>
                    <a:pt x="2" y="31"/>
                  </a:cubicBezTo>
                  <a:cubicBezTo>
                    <a:pt x="1" y="31"/>
                    <a:pt x="1" y="31"/>
                    <a:pt x="1" y="30"/>
                  </a:cubicBezTo>
                  <a:cubicBezTo>
                    <a:pt x="1" y="29"/>
                    <a:pt x="1" y="28"/>
                    <a:pt x="1" y="28"/>
                  </a:cubicBezTo>
                  <a:cubicBezTo>
                    <a:pt x="1" y="28"/>
                    <a:pt x="1" y="28"/>
                    <a:pt x="1" y="28"/>
                  </a:cubicBezTo>
                  <a:cubicBezTo>
                    <a:pt x="1" y="28"/>
                    <a:pt x="0" y="27"/>
                    <a:pt x="0" y="26"/>
                  </a:cubicBezTo>
                  <a:cubicBezTo>
                    <a:pt x="0" y="25"/>
                    <a:pt x="0" y="25"/>
                    <a:pt x="0" y="25"/>
                  </a:cubicBezTo>
                  <a:cubicBezTo>
                    <a:pt x="0" y="25"/>
                    <a:pt x="0" y="25"/>
                    <a:pt x="0" y="24"/>
                  </a:cubicBezTo>
                  <a:cubicBezTo>
                    <a:pt x="0" y="23"/>
                    <a:pt x="0" y="23"/>
                    <a:pt x="0" y="22"/>
                  </a:cubicBezTo>
                  <a:cubicBezTo>
                    <a:pt x="1" y="22"/>
                    <a:pt x="0" y="22"/>
                    <a:pt x="1" y="21"/>
                  </a:cubicBezTo>
                  <a:cubicBezTo>
                    <a:pt x="2" y="21"/>
                    <a:pt x="2" y="21"/>
                    <a:pt x="3" y="20"/>
                  </a:cubicBezTo>
                  <a:cubicBezTo>
                    <a:pt x="3" y="20"/>
                    <a:pt x="4" y="20"/>
                    <a:pt x="4" y="19"/>
                  </a:cubicBezTo>
                  <a:cubicBezTo>
                    <a:pt x="4" y="19"/>
                    <a:pt x="4" y="18"/>
                    <a:pt x="5" y="18"/>
                  </a:cubicBezTo>
                  <a:cubicBezTo>
                    <a:pt x="5" y="18"/>
                    <a:pt x="6" y="17"/>
                    <a:pt x="6" y="17"/>
                  </a:cubicBezTo>
                  <a:cubicBezTo>
                    <a:pt x="7" y="17"/>
                    <a:pt x="6" y="17"/>
                    <a:pt x="7" y="17"/>
                  </a:cubicBezTo>
                  <a:cubicBezTo>
                    <a:pt x="7" y="17"/>
                    <a:pt x="8" y="17"/>
                    <a:pt x="9" y="17"/>
                  </a:cubicBezTo>
                  <a:cubicBezTo>
                    <a:pt x="9" y="18"/>
                    <a:pt x="10" y="18"/>
                    <a:pt x="10" y="18"/>
                  </a:cubicBezTo>
                  <a:cubicBezTo>
                    <a:pt x="10" y="18"/>
                    <a:pt x="11" y="17"/>
                    <a:pt x="11" y="18"/>
                  </a:cubicBezTo>
                  <a:cubicBezTo>
                    <a:pt x="12" y="18"/>
                    <a:pt x="13" y="18"/>
                    <a:pt x="12" y="18"/>
                  </a:cubicBezTo>
                  <a:cubicBezTo>
                    <a:pt x="11" y="19"/>
                    <a:pt x="11" y="19"/>
                    <a:pt x="11" y="19"/>
                  </a:cubicBezTo>
                  <a:cubicBezTo>
                    <a:pt x="10" y="19"/>
                    <a:pt x="10" y="19"/>
                    <a:pt x="10" y="19"/>
                  </a:cubicBezTo>
                  <a:cubicBezTo>
                    <a:pt x="10" y="20"/>
                    <a:pt x="10" y="20"/>
                    <a:pt x="10" y="20"/>
                  </a:cubicBezTo>
                  <a:cubicBezTo>
                    <a:pt x="11" y="21"/>
                    <a:pt x="11" y="20"/>
                    <a:pt x="11" y="21"/>
                  </a:cubicBezTo>
                  <a:cubicBezTo>
                    <a:pt x="12" y="23"/>
                    <a:pt x="12" y="23"/>
                    <a:pt x="12" y="23"/>
                  </a:cubicBezTo>
                  <a:cubicBezTo>
                    <a:pt x="12" y="24"/>
                    <a:pt x="11" y="24"/>
                    <a:pt x="12" y="25"/>
                  </a:cubicBezTo>
                  <a:cubicBezTo>
                    <a:pt x="12" y="25"/>
                    <a:pt x="13" y="25"/>
                    <a:pt x="13" y="25"/>
                  </a:cubicBezTo>
                  <a:cubicBezTo>
                    <a:pt x="13" y="25"/>
                    <a:pt x="13" y="25"/>
                    <a:pt x="13" y="25"/>
                  </a:cubicBezTo>
                  <a:cubicBezTo>
                    <a:pt x="14" y="26"/>
                    <a:pt x="14" y="26"/>
                    <a:pt x="14" y="26"/>
                  </a:cubicBezTo>
                  <a:cubicBezTo>
                    <a:pt x="14" y="26"/>
                    <a:pt x="14" y="26"/>
                    <a:pt x="14" y="26"/>
                  </a:cubicBezTo>
                  <a:cubicBezTo>
                    <a:pt x="15" y="26"/>
                    <a:pt x="16" y="26"/>
                    <a:pt x="17" y="27"/>
                  </a:cubicBezTo>
                  <a:cubicBezTo>
                    <a:pt x="17" y="27"/>
                    <a:pt x="17" y="27"/>
                    <a:pt x="17" y="28"/>
                  </a:cubicBezTo>
                  <a:cubicBezTo>
                    <a:pt x="18" y="28"/>
                    <a:pt x="18" y="28"/>
                    <a:pt x="18" y="28"/>
                  </a:cubicBezTo>
                  <a:cubicBezTo>
                    <a:pt x="19" y="28"/>
                    <a:pt x="20" y="28"/>
                    <a:pt x="20" y="28"/>
                  </a:cubicBezTo>
                  <a:cubicBezTo>
                    <a:pt x="18" y="28"/>
                    <a:pt x="18" y="28"/>
                    <a:pt x="18" y="28"/>
                  </a:cubicBezTo>
                  <a:cubicBezTo>
                    <a:pt x="18" y="28"/>
                    <a:pt x="20" y="27"/>
                    <a:pt x="20" y="27"/>
                  </a:cubicBezTo>
                  <a:cubicBezTo>
                    <a:pt x="20" y="27"/>
                    <a:pt x="20" y="27"/>
                    <a:pt x="21" y="27"/>
                  </a:cubicBezTo>
                  <a:cubicBezTo>
                    <a:pt x="21" y="27"/>
                    <a:pt x="21" y="26"/>
                    <a:pt x="21" y="27"/>
                  </a:cubicBezTo>
                  <a:cubicBezTo>
                    <a:pt x="22" y="28"/>
                    <a:pt x="22" y="28"/>
                    <a:pt x="22" y="28"/>
                  </a:cubicBezTo>
                  <a:cubicBezTo>
                    <a:pt x="22" y="27"/>
                    <a:pt x="23" y="27"/>
                    <a:pt x="23" y="27"/>
                  </a:cubicBezTo>
                  <a:cubicBezTo>
                    <a:pt x="23" y="26"/>
                    <a:pt x="24" y="26"/>
                    <a:pt x="24" y="26"/>
                  </a:cubicBezTo>
                  <a:cubicBezTo>
                    <a:pt x="24" y="26"/>
                    <a:pt x="24" y="26"/>
                    <a:pt x="25" y="26"/>
                  </a:cubicBezTo>
                  <a:cubicBezTo>
                    <a:pt x="25" y="26"/>
                    <a:pt x="26" y="26"/>
                    <a:pt x="26" y="26"/>
                  </a:cubicBezTo>
                  <a:cubicBezTo>
                    <a:pt x="26" y="26"/>
                    <a:pt x="26" y="25"/>
                    <a:pt x="27" y="25"/>
                  </a:cubicBezTo>
                  <a:cubicBezTo>
                    <a:pt x="27" y="25"/>
                    <a:pt x="27" y="25"/>
                    <a:pt x="28" y="25"/>
                  </a:cubicBezTo>
                  <a:cubicBezTo>
                    <a:pt x="28" y="25"/>
                    <a:pt x="29" y="25"/>
                    <a:pt x="29" y="25"/>
                  </a:cubicBezTo>
                  <a:cubicBezTo>
                    <a:pt x="29" y="25"/>
                    <a:pt x="29" y="25"/>
                    <a:pt x="29" y="24"/>
                  </a:cubicBezTo>
                  <a:cubicBezTo>
                    <a:pt x="29" y="24"/>
                    <a:pt x="28" y="24"/>
                    <a:pt x="29" y="23"/>
                  </a:cubicBezTo>
                  <a:cubicBezTo>
                    <a:pt x="29" y="23"/>
                    <a:pt x="30" y="22"/>
                    <a:pt x="31" y="22"/>
                  </a:cubicBezTo>
                  <a:cubicBezTo>
                    <a:pt x="31" y="21"/>
                    <a:pt x="31" y="21"/>
                    <a:pt x="32" y="21"/>
                  </a:cubicBezTo>
                  <a:cubicBezTo>
                    <a:pt x="32" y="20"/>
                    <a:pt x="32" y="19"/>
                    <a:pt x="32" y="19"/>
                  </a:cubicBezTo>
                  <a:cubicBezTo>
                    <a:pt x="33" y="19"/>
                    <a:pt x="33" y="19"/>
                    <a:pt x="34" y="20"/>
                  </a:cubicBezTo>
                  <a:cubicBezTo>
                    <a:pt x="35" y="20"/>
                    <a:pt x="35" y="20"/>
                    <a:pt x="36" y="20"/>
                  </a:cubicBezTo>
                  <a:cubicBezTo>
                    <a:pt x="36" y="20"/>
                    <a:pt x="36" y="21"/>
                    <a:pt x="37" y="20"/>
                  </a:cubicBezTo>
                  <a:cubicBezTo>
                    <a:pt x="39" y="20"/>
                    <a:pt x="38" y="20"/>
                    <a:pt x="39" y="20"/>
                  </a:cubicBezTo>
                  <a:cubicBezTo>
                    <a:pt x="40" y="20"/>
                    <a:pt x="40" y="20"/>
                    <a:pt x="41" y="20"/>
                  </a:cubicBezTo>
                  <a:cubicBezTo>
                    <a:pt x="42" y="20"/>
                    <a:pt x="43" y="20"/>
                    <a:pt x="43" y="20"/>
                  </a:cubicBezTo>
                  <a:cubicBezTo>
                    <a:pt x="44" y="20"/>
                    <a:pt x="45" y="20"/>
                    <a:pt x="45" y="19"/>
                  </a:cubicBezTo>
                  <a:cubicBezTo>
                    <a:pt x="46" y="19"/>
                    <a:pt x="46" y="19"/>
                    <a:pt x="46" y="19"/>
                  </a:cubicBezTo>
                  <a:cubicBezTo>
                    <a:pt x="47" y="18"/>
                    <a:pt x="46" y="18"/>
                    <a:pt x="47" y="18"/>
                  </a:cubicBezTo>
                  <a:cubicBezTo>
                    <a:pt x="49" y="19"/>
                    <a:pt x="50" y="19"/>
                    <a:pt x="50" y="19"/>
                  </a:cubicBezTo>
                  <a:cubicBezTo>
                    <a:pt x="50" y="19"/>
                    <a:pt x="51" y="19"/>
                    <a:pt x="52" y="19"/>
                  </a:cubicBezTo>
                  <a:cubicBezTo>
                    <a:pt x="52" y="19"/>
                    <a:pt x="52" y="19"/>
                    <a:pt x="53" y="18"/>
                  </a:cubicBezTo>
                  <a:cubicBezTo>
                    <a:pt x="54" y="18"/>
                    <a:pt x="54" y="18"/>
                    <a:pt x="55" y="18"/>
                  </a:cubicBezTo>
                  <a:cubicBezTo>
                    <a:pt x="56" y="17"/>
                    <a:pt x="56" y="16"/>
                    <a:pt x="57" y="17"/>
                  </a:cubicBezTo>
                  <a:cubicBezTo>
                    <a:pt x="57" y="18"/>
                    <a:pt x="57" y="18"/>
                    <a:pt x="57" y="18"/>
                  </a:cubicBezTo>
                  <a:cubicBezTo>
                    <a:pt x="58" y="18"/>
                    <a:pt x="58" y="18"/>
                    <a:pt x="59" y="18"/>
                  </a:cubicBezTo>
                  <a:cubicBezTo>
                    <a:pt x="59" y="17"/>
                    <a:pt x="60" y="17"/>
                    <a:pt x="60" y="17"/>
                  </a:cubicBezTo>
                  <a:cubicBezTo>
                    <a:pt x="60" y="17"/>
                    <a:pt x="60" y="16"/>
                    <a:pt x="61" y="16"/>
                  </a:cubicBezTo>
                  <a:cubicBezTo>
                    <a:pt x="61" y="16"/>
                    <a:pt x="62" y="15"/>
                    <a:pt x="62" y="15"/>
                  </a:cubicBezTo>
                  <a:cubicBezTo>
                    <a:pt x="63" y="16"/>
                    <a:pt x="62" y="16"/>
                    <a:pt x="63" y="16"/>
                  </a:cubicBezTo>
                  <a:cubicBezTo>
                    <a:pt x="64" y="16"/>
                    <a:pt x="64" y="17"/>
                    <a:pt x="65" y="17"/>
                  </a:cubicBezTo>
                  <a:cubicBezTo>
                    <a:pt x="65" y="16"/>
                    <a:pt x="65" y="16"/>
                    <a:pt x="65" y="16"/>
                  </a:cubicBezTo>
                  <a:cubicBezTo>
                    <a:pt x="65" y="16"/>
                    <a:pt x="64" y="16"/>
                    <a:pt x="64" y="16"/>
                  </a:cubicBezTo>
                  <a:cubicBezTo>
                    <a:pt x="63" y="16"/>
                    <a:pt x="62" y="15"/>
                    <a:pt x="62" y="15"/>
                  </a:cubicBezTo>
                  <a:cubicBezTo>
                    <a:pt x="62" y="15"/>
                    <a:pt x="61" y="15"/>
                    <a:pt x="61" y="15"/>
                  </a:cubicBezTo>
                  <a:cubicBezTo>
                    <a:pt x="60" y="16"/>
                    <a:pt x="60" y="16"/>
                    <a:pt x="59" y="16"/>
                  </a:cubicBezTo>
                  <a:cubicBezTo>
                    <a:pt x="59" y="17"/>
                    <a:pt x="59" y="17"/>
                    <a:pt x="58" y="17"/>
                  </a:cubicBezTo>
                  <a:cubicBezTo>
                    <a:pt x="58" y="17"/>
                    <a:pt x="58" y="17"/>
                    <a:pt x="57" y="17"/>
                  </a:cubicBezTo>
                  <a:cubicBezTo>
                    <a:pt x="57" y="16"/>
                    <a:pt x="56" y="16"/>
                    <a:pt x="56" y="16"/>
                  </a:cubicBezTo>
                  <a:cubicBezTo>
                    <a:pt x="55" y="16"/>
                    <a:pt x="55" y="16"/>
                    <a:pt x="54" y="17"/>
                  </a:cubicBezTo>
                  <a:cubicBezTo>
                    <a:pt x="53" y="17"/>
                    <a:pt x="52" y="18"/>
                    <a:pt x="52" y="18"/>
                  </a:cubicBezTo>
                  <a:cubicBezTo>
                    <a:pt x="51" y="18"/>
                    <a:pt x="51" y="18"/>
                    <a:pt x="50" y="18"/>
                  </a:cubicBezTo>
                  <a:cubicBezTo>
                    <a:pt x="49" y="18"/>
                    <a:pt x="48" y="18"/>
                    <a:pt x="48" y="18"/>
                  </a:cubicBezTo>
                  <a:cubicBezTo>
                    <a:pt x="48" y="18"/>
                    <a:pt x="47" y="17"/>
                    <a:pt x="46" y="18"/>
                  </a:cubicBezTo>
                  <a:cubicBezTo>
                    <a:pt x="46" y="18"/>
                    <a:pt x="45" y="18"/>
                    <a:pt x="44" y="18"/>
                  </a:cubicBezTo>
                  <a:cubicBezTo>
                    <a:pt x="44" y="19"/>
                    <a:pt x="44" y="19"/>
                    <a:pt x="43" y="19"/>
                  </a:cubicBezTo>
                  <a:cubicBezTo>
                    <a:pt x="41" y="19"/>
                    <a:pt x="39" y="19"/>
                    <a:pt x="38" y="19"/>
                  </a:cubicBezTo>
                  <a:cubicBezTo>
                    <a:pt x="38" y="19"/>
                    <a:pt x="37" y="19"/>
                    <a:pt x="37" y="19"/>
                  </a:cubicBezTo>
                  <a:cubicBezTo>
                    <a:pt x="36" y="19"/>
                    <a:pt x="36" y="19"/>
                    <a:pt x="35" y="19"/>
                  </a:cubicBezTo>
                  <a:cubicBezTo>
                    <a:pt x="35" y="19"/>
                    <a:pt x="34" y="19"/>
                    <a:pt x="34" y="19"/>
                  </a:cubicBezTo>
                  <a:cubicBezTo>
                    <a:pt x="34" y="18"/>
                    <a:pt x="34" y="18"/>
                    <a:pt x="33" y="18"/>
                  </a:cubicBezTo>
                  <a:cubicBezTo>
                    <a:pt x="33" y="18"/>
                    <a:pt x="32" y="17"/>
                    <a:pt x="32" y="18"/>
                  </a:cubicBezTo>
                  <a:cubicBezTo>
                    <a:pt x="32" y="18"/>
                    <a:pt x="33" y="18"/>
                    <a:pt x="32" y="19"/>
                  </a:cubicBezTo>
                  <a:cubicBezTo>
                    <a:pt x="32" y="19"/>
                    <a:pt x="31" y="19"/>
                    <a:pt x="31" y="19"/>
                  </a:cubicBezTo>
                  <a:cubicBezTo>
                    <a:pt x="30" y="20"/>
                    <a:pt x="30" y="20"/>
                    <a:pt x="29" y="20"/>
                  </a:cubicBezTo>
                  <a:cubicBezTo>
                    <a:pt x="29" y="21"/>
                    <a:pt x="28" y="21"/>
                    <a:pt x="28" y="21"/>
                  </a:cubicBezTo>
                  <a:cubicBezTo>
                    <a:pt x="28" y="21"/>
                    <a:pt x="29" y="21"/>
                    <a:pt x="28" y="21"/>
                  </a:cubicBezTo>
                  <a:cubicBezTo>
                    <a:pt x="28" y="21"/>
                    <a:pt x="28" y="21"/>
                    <a:pt x="28" y="22"/>
                  </a:cubicBezTo>
                  <a:cubicBezTo>
                    <a:pt x="27" y="22"/>
                    <a:pt x="27" y="23"/>
                    <a:pt x="26" y="23"/>
                  </a:cubicBezTo>
                  <a:cubicBezTo>
                    <a:pt x="26" y="23"/>
                    <a:pt x="25" y="23"/>
                    <a:pt x="25" y="23"/>
                  </a:cubicBezTo>
                  <a:cubicBezTo>
                    <a:pt x="25" y="23"/>
                    <a:pt x="25" y="23"/>
                    <a:pt x="25" y="23"/>
                  </a:cubicBezTo>
                  <a:cubicBezTo>
                    <a:pt x="25" y="24"/>
                    <a:pt x="25" y="24"/>
                    <a:pt x="25" y="24"/>
                  </a:cubicBezTo>
                  <a:cubicBezTo>
                    <a:pt x="24" y="24"/>
                    <a:pt x="24" y="24"/>
                    <a:pt x="24" y="24"/>
                  </a:cubicBezTo>
                  <a:cubicBezTo>
                    <a:pt x="23" y="24"/>
                    <a:pt x="23" y="23"/>
                    <a:pt x="23" y="24"/>
                  </a:cubicBezTo>
                  <a:cubicBezTo>
                    <a:pt x="22" y="24"/>
                    <a:pt x="22" y="24"/>
                    <a:pt x="21" y="25"/>
                  </a:cubicBezTo>
                  <a:cubicBezTo>
                    <a:pt x="21" y="25"/>
                    <a:pt x="20" y="25"/>
                    <a:pt x="20" y="25"/>
                  </a:cubicBezTo>
                  <a:cubicBezTo>
                    <a:pt x="19" y="24"/>
                    <a:pt x="19" y="24"/>
                    <a:pt x="18" y="24"/>
                  </a:cubicBezTo>
                  <a:cubicBezTo>
                    <a:pt x="18" y="24"/>
                    <a:pt x="18" y="23"/>
                    <a:pt x="17" y="23"/>
                  </a:cubicBezTo>
                  <a:cubicBezTo>
                    <a:pt x="17" y="23"/>
                    <a:pt x="16" y="23"/>
                    <a:pt x="15" y="23"/>
                  </a:cubicBezTo>
                  <a:cubicBezTo>
                    <a:pt x="15" y="23"/>
                    <a:pt x="14" y="23"/>
                    <a:pt x="15" y="23"/>
                  </a:cubicBezTo>
                  <a:cubicBezTo>
                    <a:pt x="15" y="22"/>
                    <a:pt x="15" y="22"/>
                    <a:pt x="16" y="22"/>
                  </a:cubicBezTo>
                  <a:cubicBezTo>
                    <a:pt x="16" y="21"/>
                    <a:pt x="16" y="21"/>
                    <a:pt x="16" y="20"/>
                  </a:cubicBezTo>
                  <a:cubicBezTo>
                    <a:pt x="16" y="20"/>
                    <a:pt x="16" y="19"/>
                    <a:pt x="16" y="19"/>
                  </a:cubicBezTo>
                  <a:cubicBezTo>
                    <a:pt x="15" y="19"/>
                    <a:pt x="14" y="18"/>
                    <a:pt x="14" y="18"/>
                  </a:cubicBezTo>
                  <a:cubicBezTo>
                    <a:pt x="13" y="18"/>
                    <a:pt x="13" y="18"/>
                    <a:pt x="13" y="17"/>
                  </a:cubicBezTo>
                  <a:cubicBezTo>
                    <a:pt x="13" y="17"/>
                    <a:pt x="13" y="17"/>
                    <a:pt x="13" y="17"/>
                  </a:cubicBezTo>
                  <a:cubicBezTo>
                    <a:pt x="13" y="16"/>
                    <a:pt x="13" y="16"/>
                    <a:pt x="14" y="15"/>
                  </a:cubicBezTo>
                  <a:cubicBezTo>
                    <a:pt x="14" y="14"/>
                    <a:pt x="14" y="14"/>
                    <a:pt x="14" y="13"/>
                  </a:cubicBezTo>
                  <a:cubicBezTo>
                    <a:pt x="13" y="13"/>
                    <a:pt x="13" y="12"/>
                    <a:pt x="13" y="1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71" name="Freeform 271"/>
            <p:cNvSpPr>
              <a:spLocks/>
            </p:cNvSpPr>
            <p:nvPr/>
          </p:nvSpPr>
          <p:spPr bwMode="auto">
            <a:xfrm>
              <a:off x="6251575" y="2446338"/>
              <a:ext cx="423863" cy="312738"/>
            </a:xfrm>
            <a:custGeom>
              <a:avLst/>
              <a:gdLst>
                <a:gd name="T0" fmla="*/ 57 w 301"/>
                <a:gd name="T1" fmla="*/ 16 h 221"/>
                <a:gd name="T2" fmla="*/ 76 w 301"/>
                <a:gd name="T3" fmla="*/ 10 h 221"/>
                <a:gd name="T4" fmla="*/ 102 w 301"/>
                <a:gd name="T5" fmla="*/ 6 h 221"/>
                <a:gd name="T6" fmla="*/ 122 w 301"/>
                <a:gd name="T7" fmla="*/ 1 h 221"/>
                <a:gd name="T8" fmla="*/ 139 w 301"/>
                <a:gd name="T9" fmla="*/ 1 h 221"/>
                <a:gd name="T10" fmla="*/ 158 w 301"/>
                <a:gd name="T11" fmla="*/ 5 h 221"/>
                <a:gd name="T12" fmla="*/ 174 w 301"/>
                <a:gd name="T13" fmla="*/ 20 h 221"/>
                <a:gd name="T14" fmla="*/ 186 w 301"/>
                <a:gd name="T15" fmla="*/ 25 h 221"/>
                <a:gd name="T16" fmla="*/ 197 w 301"/>
                <a:gd name="T17" fmla="*/ 29 h 221"/>
                <a:gd name="T18" fmla="*/ 207 w 301"/>
                <a:gd name="T19" fmla="*/ 46 h 221"/>
                <a:gd name="T20" fmla="*/ 219 w 301"/>
                <a:gd name="T21" fmla="*/ 61 h 221"/>
                <a:gd name="T22" fmla="*/ 230 w 301"/>
                <a:gd name="T23" fmla="*/ 75 h 221"/>
                <a:gd name="T24" fmla="*/ 246 w 301"/>
                <a:gd name="T25" fmla="*/ 86 h 221"/>
                <a:gd name="T26" fmla="*/ 261 w 301"/>
                <a:gd name="T27" fmla="*/ 103 h 221"/>
                <a:gd name="T28" fmla="*/ 259 w 301"/>
                <a:gd name="T29" fmla="*/ 112 h 221"/>
                <a:gd name="T30" fmla="*/ 264 w 301"/>
                <a:gd name="T31" fmla="*/ 117 h 221"/>
                <a:gd name="T32" fmla="*/ 270 w 301"/>
                <a:gd name="T33" fmla="*/ 128 h 221"/>
                <a:gd name="T34" fmla="*/ 272 w 301"/>
                <a:gd name="T35" fmla="*/ 142 h 221"/>
                <a:gd name="T36" fmla="*/ 270 w 301"/>
                <a:gd name="T37" fmla="*/ 158 h 221"/>
                <a:gd name="T38" fmla="*/ 277 w 301"/>
                <a:gd name="T39" fmla="*/ 169 h 221"/>
                <a:gd name="T40" fmla="*/ 287 w 301"/>
                <a:gd name="T41" fmla="*/ 167 h 221"/>
                <a:gd name="T42" fmla="*/ 292 w 301"/>
                <a:gd name="T43" fmla="*/ 176 h 221"/>
                <a:gd name="T44" fmla="*/ 297 w 301"/>
                <a:gd name="T45" fmla="*/ 182 h 221"/>
                <a:gd name="T46" fmla="*/ 301 w 301"/>
                <a:gd name="T47" fmla="*/ 189 h 221"/>
                <a:gd name="T48" fmla="*/ 299 w 301"/>
                <a:gd name="T49" fmla="*/ 196 h 221"/>
                <a:gd name="T50" fmla="*/ 298 w 301"/>
                <a:gd name="T51" fmla="*/ 203 h 221"/>
                <a:gd name="T52" fmla="*/ 297 w 301"/>
                <a:gd name="T53" fmla="*/ 210 h 221"/>
                <a:gd name="T54" fmla="*/ 300 w 301"/>
                <a:gd name="T55" fmla="*/ 214 h 221"/>
                <a:gd name="T56" fmla="*/ 294 w 301"/>
                <a:gd name="T57" fmla="*/ 214 h 221"/>
                <a:gd name="T58" fmla="*/ 280 w 301"/>
                <a:gd name="T59" fmla="*/ 217 h 221"/>
                <a:gd name="T60" fmla="*/ 270 w 301"/>
                <a:gd name="T61" fmla="*/ 216 h 221"/>
                <a:gd name="T62" fmla="*/ 255 w 301"/>
                <a:gd name="T63" fmla="*/ 219 h 221"/>
                <a:gd name="T64" fmla="*/ 241 w 301"/>
                <a:gd name="T65" fmla="*/ 216 h 221"/>
                <a:gd name="T66" fmla="*/ 228 w 301"/>
                <a:gd name="T67" fmla="*/ 211 h 221"/>
                <a:gd name="T68" fmla="*/ 218 w 301"/>
                <a:gd name="T69" fmla="*/ 210 h 221"/>
                <a:gd name="T70" fmla="*/ 210 w 301"/>
                <a:gd name="T71" fmla="*/ 204 h 221"/>
                <a:gd name="T72" fmla="*/ 112 w 301"/>
                <a:gd name="T73" fmla="*/ 202 h 221"/>
                <a:gd name="T74" fmla="*/ 77 w 301"/>
                <a:gd name="T75" fmla="*/ 214 h 221"/>
                <a:gd name="T76" fmla="*/ 46 w 301"/>
                <a:gd name="T77" fmla="*/ 218 h 221"/>
                <a:gd name="T78" fmla="*/ 36 w 301"/>
                <a:gd name="T79" fmla="*/ 206 h 221"/>
                <a:gd name="T80" fmla="*/ 37 w 301"/>
                <a:gd name="T81" fmla="*/ 187 h 221"/>
                <a:gd name="T82" fmla="*/ 83 w 301"/>
                <a:gd name="T83" fmla="*/ 169 h 221"/>
                <a:gd name="T84" fmla="*/ 110 w 301"/>
                <a:gd name="T85" fmla="*/ 167 h 221"/>
                <a:gd name="T86" fmla="*/ 128 w 301"/>
                <a:gd name="T87" fmla="*/ 163 h 221"/>
                <a:gd name="T88" fmla="*/ 146 w 301"/>
                <a:gd name="T89" fmla="*/ 170 h 221"/>
                <a:gd name="T90" fmla="*/ 166 w 301"/>
                <a:gd name="T91" fmla="*/ 172 h 221"/>
                <a:gd name="T92" fmla="*/ 179 w 301"/>
                <a:gd name="T93" fmla="*/ 161 h 221"/>
                <a:gd name="T94" fmla="*/ 160 w 301"/>
                <a:gd name="T95" fmla="*/ 162 h 221"/>
                <a:gd name="T96" fmla="*/ 141 w 301"/>
                <a:gd name="T97" fmla="*/ 152 h 221"/>
                <a:gd name="T98" fmla="*/ 123 w 301"/>
                <a:gd name="T99" fmla="*/ 146 h 221"/>
                <a:gd name="T100" fmla="*/ 99 w 301"/>
                <a:gd name="T101" fmla="*/ 156 h 221"/>
                <a:gd name="T102" fmla="*/ 38 w 301"/>
                <a:gd name="T103" fmla="*/ 143 h 221"/>
                <a:gd name="T104" fmla="*/ 50 w 301"/>
                <a:gd name="T105" fmla="*/ 130 h 221"/>
                <a:gd name="T106" fmla="*/ 41 w 301"/>
                <a:gd name="T107" fmla="*/ 136 h 221"/>
                <a:gd name="T108" fmla="*/ 31 w 301"/>
                <a:gd name="T109" fmla="*/ 126 h 221"/>
                <a:gd name="T110" fmla="*/ 23 w 301"/>
                <a:gd name="T111" fmla="*/ 113 h 221"/>
                <a:gd name="T112" fmla="*/ 8 w 301"/>
                <a:gd name="T113" fmla="*/ 99 h 221"/>
                <a:gd name="T114" fmla="*/ 0 w 301"/>
                <a:gd name="T115" fmla="*/ 98 h 221"/>
                <a:gd name="T116" fmla="*/ 24 w 301"/>
                <a:gd name="T117" fmla="*/ 83 h 221"/>
                <a:gd name="T118" fmla="*/ 49 w 301"/>
                <a:gd name="T119" fmla="*/ 3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1" h="221">
                  <a:moveTo>
                    <a:pt x="49" y="32"/>
                  </a:moveTo>
                  <a:cubicBezTo>
                    <a:pt x="49" y="32"/>
                    <a:pt x="50" y="32"/>
                    <a:pt x="51" y="31"/>
                  </a:cubicBezTo>
                  <a:cubicBezTo>
                    <a:pt x="52" y="30"/>
                    <a:pt x="52" y="30"/>
                    <a:pt x="52" y="29"/>
                  </a:cubicBezTo>
                  <a:cubicBezTo>
                    <a:pt x="52" y="28"/>
                    <a:pt x="52" y="28"/>
                    <a:pt x="52" y="26"/>
                  </a:cubicBezTo>
                  <a:cubicBezTo>
                    <a:pt x="52" y="25"/>
                    <a:pt x="52" y="25"/>
                    <a:pt x="53" y="24"/>
                  </a:cubicBezTo>
                  <a:cubicBezTo>
                    <a:pt x="54" y="24"/>
                    <a:pt x="54" y="24"/>
                    <a:pt x="55" y="24"/>
                  </a:cubicBezTo>
                  <a:cubicBezTo>
                    <a:pt x="56" y="23"/>
                    <a:pt x="56" y="22"/>
                    <a:pt x="56" y="22"/>
                  </a:cubicBezTo>
                  <a:cubicBezTo>
                    <a:pt x="57" y="21"/>
                    <a:pt x="56" y="21"/>
                    <a:pt x="56" y="20"/>
                  </a:cubicBezTo>
                  <a:cubicBezTo>
                    <a:pt x="56" y="19"/>
                    <a:pt x="56" y="19"/>
                    <a:pt x="57" y="18"/>
                  </a:cubicBezTo>
                  <a:cubicBezTo>
                    <a:pt x="58" y="18"/>
                    <a:pt x="57" y="18"/>
                    <a:pt x="57" y="16"/>
                  </a:cubicBezTo>
                  <a:cubicBezTo>
                    <a:pt x="57" y="15"/>
                    <a:pt x="58" y="16"/>
                    <a:pt x="58" y="15"/>
                  </a:cubicBezTo>
                  <a:cubicBezTo>
                    <a:pt x="59" y="14"/>
                    <a:pt x="59" y="14"/>
                    <a:pt x="59" y="12"/>
                  </a:cubicBezTo>
                  <a:cubicBezTo>
                    <a:pt x="58" y="11"/>
                    <a:pt x="59" y="11"/>
                    <a:pt x="60" y="11"/>
                  </a:cubicBezTo>
                  <a:cubicBezTo>
                    <a:pt x="60" y="10"/>
                    <a:pt x="60" y="10"/>
                    <a:pt x="61" y="8"/>
                  </a:cubicBezTo>
                  <a:cubicBezTo>
                    <a:pt x="62" y="7"/>
                    <a:pt x="62" y="8"/>
                    <a:pt x="63" y="8"/>
                  </a:cubicBezTo>
                  <a:cubicBezTo>
                    <a:pt x="65" y="9"/>
                    <a:pt x="65" y="8"/>
                    <a:pt x="66" y="7"/>
                  </a:cubicBezTo>
                  <a:cubicBezTo>
                    <a:pt x="68" y="5"/>
                    <a:pt x="68" y="7"/>
                    <a:pt x="69" y="8"/>
                  </a:cubicBezTo>
                  <a:cubicBezTo>
                    <a:pt x="70" y="9"/>
                    <a:pt x="69" y="9"/>
                    <a:pt x="70" y="10"/>
                  </a:cubicBezTo>
                  <a:cubicBezTo>
                    <a:pt x="71" y="12"/>
                    <a:pt x="71" y="10"/>
                    <a:pt x="73" y="10"/>
                  </a:cubicBezTo>
                  <a:cubicBezTo>
                    <a:pt x="74" y="9"/>
                    <a:pt x="75" y="10"/>
                    <a:pt x="76" y="10"/>
                  </a:cubicBezTo>
                  <a:cubicBezTo>
                    <a:pt x="76" y="10"/>
                    <a:pt x="77" y="9"/>
                    <a:pt x="78" y="9"/>
                  </a:cubicBezTo>
                  <a:cubicBezTo>
                    <a:pt x="80" y="8"/>
                    <a:pt x="79" y="9"/>
                    <a:pt x="80" y="10"/>
                  </a:cubicBezTo>
                  <a:cubicBezTo>
                    <a:pt x="82" y="11"/>
                    <a:pt x="81" y="10"/>
                    <a:pt x="83" y="10"/>
                  </a:cubicBezTo>
                  <a:cubicBezTo>
                    <a:pt x="85" y="9"/>
                    <a:pt x="83" y="10"/>
                    <a:pt x="85" y="10"/>
                  </a:cubicBezTo>
                  <a:cubicBezTo>
                    <a:pt x="87" y="11"/>
                    <a:pt x="89" y="10"/>
                    <a:pt x="90" y="10"/>
                  </a:cubicBezTo>
                  <a:cubicBezTo>
                    <a:pt x="92" y="11"/>
                    <a:pt x="92" y="10"/>
                    <a:pt x="92" y="9"/>
                  </a:cubicBezTo>
                  <a:cubicBezTo>
                    <a:pt x="93" y="7"/>
                    <a:pt x="93" y="8"/>
                    <a:pt x="95" y="8"/>
                  </a:cubicBezTo>
                  <a:cubicBezTo>
                    <a:pt x="96" y="9"/>
                    <a:pt x="96" y="8"/>
                    <a:pt x="97" y="7"/>
                  </a:cubicBezTo>
                  <a:cubicBezTo>
                    <a:pt x="97" y="6"/>
                    <a:pt x="97" y="7"/>
                    <a:pt x="99" y="6"/>
                  </a:cubicBezTo>
                  <a:cubicBezTo>
                    <a:pt x="101" y="4"/>
                    <a:pt x="100" y="5"/>
                    <a:pt x="102" y="6"/>
                  </a:cubicBezTo>
                  <a:cubicBezTo>
                    <a:pt x="104" y="7"/>
                    <a:pt x="102" y="7"/>
                    <a:pt x="104" y="7"/>
                  </a:cubicBezTo>
                  <a:cubicBezTo>
                    <a:pt x="106" y="7"/>
                    <a:pt x="105" y="6"/>
                    <a:pt x="107" y="6"/>
                  </a:cubicBezTo>
                  <a:cubicBezTo>
                    <a:pt x="108" y="5"/>
                    <a:pt x="110" y="6"/>
                    <a:pt x="112" y="6"/>
                  </a:cubicBezTo>
                  <a:cubicBezTo>
                    <a:pt x="113" y="6"/>
                    <a:pt x="113" y="6"/>
                    <a:pt x="114" y="5"/>
                  </a:cubicBezTo>
                  <a:cubicBezTo>
                    <a:pt x="116" y="5"/>
                    <a:pt x="116" y="5"/>
                    <a:pt x="117" y="4"/>
                  </a:cubicBezTo>
                  <a:cubicBezTo>
                    <a:pt x="118" y="4"/>
                    <a:pt x="118" y="4"/>
                    <a:pt x="118" y="3"/>
                  </a:cubicBezTo>
                  <a:cubicBezTo>
                    <a:pt x="118" y="2"/>
                    <a:pt x="117" y="3"/>
                    <a:pt x="117" y="2"/>
                  </a:cubicBezTo>
                  <a:cubicBezTo>
                    <a:pt x="116" y="1"/>
                    <a:pt x="118" y="0"/>
                    <a:pt x="119" y="0"/>
                  </a:cubicBezTo>
                  <a:cubicBezTo>
                    <a:pt x="119" y="0"/>
                    <a:pt x="120" y="1"/>
                    <a:pt x="121" y="2"/>
                  </a:cubicBezTo>
                  <a:cubicBezTo>
                    <a:pt x="122" y="4"/>
                    <a:pt x="121" y="2"/>
                    <a:pt x="122" y="1"/>
                  </a:cubicBezTo>
                  <a:cubicBezTo>
                    <a:pt x="123" y="1"/>
                    <a:pt x="123" y="1"/>
                    <a:pt x="124" y="0"/>
                  </a:cubicBezTo>
                  <a:cubicBezTo>
                    <a:pt x="125" y="0"/>
                    <a:pt x="125" y="1"/>
                    <a:pt x="125" y="2"/>
                  </a:cubicBezTo>
                  <a:cubicBezTo>
                    <a:pt x="125" y="3"/>
                    <a:pt x="126" y="2"/>
                    <a:pt x="127" y="2"/>
                  </a:cubicBezTo>
                  <a:cubicBezTo>
                    <a:pt x="128" y="2"/>
                    <a:pt x="127" y="1"/>
                    <a:pt x="128" y="2"/>
                  </a:cubicBezTo>
                  <a:cubicBezTo>
                    <a:pt x="129" y="3"/>
                    <a:pt x="129" y="2"/>
                    <a:pt x="130" y="1"/>
                  </a:cubicBezTo>
                  <a:cubicBezTo>
                    <a:pt x="131" y="1"/>
                    <a:pt x="130" y="2"/>
                    <a:pt x="132" y="2"/>
                  </a:cubicBezTo>
                  <a:cubicBezTo>
                    <a:pt x="133" y="2"/>
                    <a:pt x="132" y="2"/>
                    <a:pt x="134" y="1"/>
                  </a:cubicBezTo>
                  <a:cubicBezTo>
                    <a:pt x="135" y="1"/>
                    <a:pt x="134" y="2"/>
                    <a:pt x="135" y="3"/>
                  </a:cubicBezTo>
                  <a:cubicBezTo>
                    <a:pt x="136" y="3"/>
                    <a:pt x="136" y="2"/>
                    <a:pt x="137" y="2"/>
                  </a:cubicBezTo>
                  <a:cubicBezTo>
                    <a:pt x="138" y="2"/>
                    <a:pt x="137" y="2"/>
                    <a:pt x="139" y="1"/>
                  </a:cubicBezTo>
                  <a:cubicBezTo>
                    <a:pt x="141" y="1"/>
                    <a:pt x="140" y="2"/>
                    <a:pt x="141" y="3"/>
                  </a:cubicBezTo>
                  <a:cubicBezTo>
                    <a:pt x="141" y="3"/>
                    <a:pt x="141" y="3"/>
                    <a:pt x="143" y="2"/>
                  </a:cubicBezTo>
                  <a:cubicBezTo>
                    <a:pt x="144" y="1"/>
                    <a:pt x="143" y="2"/>
                    <a:pt x="145" y="2"/>
                  </a:cubicBezTo>
                  <a:cubicBezTo>
                    <a:pt x="147" y="3"/>
                    <a:pt x="146" y="2"/>
                    <a:pt x="148" y="2"/>
                  </a:cubicBezTo>
                  <a:cubicBezTo>
                    <a:pt x="150" y="2"/>
                    <a:pt x="149" y="1"/>
                    <a:pt x="150" y="1"/>
                  </a:cubicBezTo>
                  <a:cubicBezTo>
                    <a:pt x="150" y="1"/>
                    <a:pt x="151" y="1"/>
                    <a:pt x="151" y="2"/>
                  </a:cubicBezTo>
                  <a:cubicBezTo>
                    <a:pt x="151" y="3"/>
                    <a:pt x="153" y="2"/>
                    <a:pt x="154" y="2"/>
                  </a:cubicBezTo>
                  <a:cubicBezTo>
                    <a:pt x="155" y="2"/>
                    <a:pt x="155" y="2"/>
                    <a:pt x="155" y="4"/>
                  </a:cubicBezTo>
                  <a:cubicBezTo>
                    <a:pt x="155" y="5"/>
                    <a:pt x="155" y="5"/>
                    <a:pt x="156" y="5"/>
                  </a:cubicBezTo>
                  <a:cubicBezTo>
                    <a:pt x="156" y="6"/>
                    <a:pt x="157" y="5"/>
                    <a:pt x="158" y="5"/>
                  </a:cubicBezTo>
                  <a:cubicBezTo>
                    <a:pt x="159" y="5"/>
                    <a:pt x="158" y="5"/>
                    <a:pt x="158" y="6"/>
                  </a:cubicBezTo>
                  <a:cubicBezTo>
                    <a:pt x="157" y="7"/>
                    <a:pt x="158" y="8"/>
                    <a:pt x="158" y="7"/>
                  </a:cubicBezTo>
                  <a:cubicBezTo>
                    <a:pt x="159" y="7"/>
                    <a:pt x="159" y="7"/>
                    <a:pt x="161" y="7"/>
                  </a:cubicBezTo>
                  <a:cubicBezTo>
                    <a:pt x="163" y="8"/>
                    <a:pt x="163" y="9"/>
                    <a:pt x="163" y="10"/>
                  </a:cubicBezTo>
                  <a:cubicBezTo>
                    <a:pt x="164" y="10"/>
                    <a:pt x="164" y="11"/>
                    <a:pt x="165" y="12"/>
                  </a:cubicBezTo>
                  <a:cubicBezTo>
                    <a:pt x="166" y="13"/>
                    <a:pt x="166" y="13"/>
                    <a:pt x="168" y="14"/>
                  </a:cubicBezTo>
                  <a:cubicBezTo>
                    <a:pt x="169" y="15"/>
                    <a:pt x="169" y="15"/>
                    <a:pt x="171" y="16"/>
                  </a:cubicBezTo>
                  <a:cubicBezTo>
                    <a:pt x="172" y="16"/>
                    <a:pt x="173" y="17"/>
                    <a:pt x="173" y="17"/>
                  </a:cubicBezTo>
                  <a:cubicBezTo>
                    <a:pt x="173" y="17"/>
                    <a:pt x="173" y="18"/>
                    <a:pt x="172" y="18"/>
                  </a:cubicBezTo>
                  <a:cubicBezTo>
                    <a:pt x="172" y="19"/>
                    <a:pt x="173" y="19"/>
                    <a:pt x="174" y="20"/>
                  </a:cubicBezTo>
                  <a:cubicBezTo>
                    <a:pt x="174" y="21"/>
                    <a:pt x="173" y="21"/>
                    <a:pt x="172" y="22"/>
                  </a:cubicBezTo>
                  <a:cubicBezTo>
                    <a:pt x="172" y="23"/>
                    <a:pt x="173" y="23"/>
                    <a:pt x="174" y="23"/>
                  </a:cubicBezTo>
                  <a:cubicBezTo>
                    <a:pt x="175" y="23"/>
                    <a:pt x="175" y="23"/>
                    <a:pt x="175" y="24"/>
                  </a:cubicBezTo>
                  <a:cubicBezTo>
                    <a:pt x="175" y="25"/>
                    <a:pt x="176" y="24"/>
                    <a:pt x="178" y="24"/>
                  </a:cubicBezTo>
                  <a:cubicBezTo>
                    <a:pt x="179" y="24"/>
                    <a:pt x="178" y="25"/>
                    <a:pt x="178" y="26"/>
                  </a:cubicBezTo>
                  <a:cubicBezTo>
                    <a:pt x="178" y="28"/>
                    <a:pt x="178" y="27"/>
                    <a:pt x="179" y="29"/>
                  </a:cubicBezTo>
                  <a:cubicBezTo>
                    <a:pt x="179" y="31"/>
                    <a:pt x="180" y="29"/>
                    <a:pt x="181" y="28"/>
                  </a:cubicBezTo>
                  <a:cubicBezTo>
                    <a:pt x="181" y="27"/>
                    <a:pt x="181" y="28"/>
                    <a:pt x="182" y="28"/>
                  </a:cubicBezTo>
                  <a:cubicBezTo>
                    <a:pt x="184" y="28"/>
                    <a:pt x="184" y="28"/>
                    <a:pt x="185" y="27"/>
                  </a:cubicBezTo>
                  <a:cubicBezTo>
                    <a:pt x="186" y="26"/>
                    <a:pt x="185" y="26"/>
                    <a:pt x="186" y="25"/>
                  </a:cubicBezTo>
                  <a:cubicBezTo>
                    <a:pt x="187" y="25"/>
                    <a:pt x="186" y="26"/>
                    <a:pt x="186" y="28"/>
                  </a:cubicBezTo>
                  <a:cubicBezTo>
                    <a:pt x="186" y="29"/>
                    <a:pt x="187" y="29"/>
                    <a:pt x="188" y="29"/>
                  </a:cubicBezTo>
                  <a:cubicBezTo>
                    <a:pt x="189" y="30"/>
                    <a:pt x="189" y="29"/>
                    <a:pt x="190" y="29"/>
                  </a:cubicBezTo>
                  <a:cubicBezTo>
                    <a:pt x="191" y="28"/>
                    <a:pt x="191" y="28"/>
                    <a:pt x="192" y="28"/>
                  </a:cubicBezTo>
                  <a:cubicBezTo>
                    <a:pt x="193" y="28"/>
                    <a:pt x="193" y="28"/>
                    <a:pt x="194" y="28"/>
                  </a:cubicBezTo>
                  <a:cubicBezTo>
                    <a:pt x="195" y="28"/>
                    <a:pt x="195" y="28"/>
                    <a:pt x="196" y="27"/>
                  </a:cubicBezTo>
                  <a:cubicBezTo>
                    <a:pt x="196" y="26"/>
                    <a:pt x="197" y="27"/>
                    <a:pt x="196" y="28"/>
                  </a:cubicBezTo>
                  <a:cubicBezTo>
                    <a:pt x="196" y="29"/>
                    <a:pt x="195" y="29"/>
                    <a:pt x="195" y="30"/>
                  </a:cubicBezTo>
                  <a:cubicBezTo>
                    <a:pt x="195" y="31"/>
                    <a:pt x="195" y="30"/>
                    <a:pt x="196" y="31"/>
                  </a:cubicBezTo>
                  <a:cubicBezTo>
                    <a:pt x="196" y="32"/>
                    <a:pt x="197" y="30"/>
                    <a:pt x="197" y="29"/>
                  </a:cubicBezTo>
                  <a:cubicBezTo>
                    <a:pt x="198" y="28"/>
                    <a:pt x="198" y="30"/>
                    <a:pt x="198" y="30"/>
                  </a:cubicBezTo>
                  <a:cubicBezTo>
                    <a:pt x="199" y="31"/>
                    <a:pt x="199" y="31"/>
                    <a:pt x="200" y="32"/>
                  </a:cubicBezTo>
                  <a:cubicBezTo>
                    <a:pt x="200" y="32"/>
                    <a:pt x="201" y="32"/>
                    <a:pt x="201" y="33"/>
                  </a:cubicBezTo>
                  <a:cubicBezTo>
                    <a:pt x="202" y="34"/>
                    <a:pt x="202" y="34"/>
                    <a:pt x="202" y="36"/>
                  </a:cubicBezTo>
                  <a:cubicBezTo>
                    <a:pt x="202" y="38"/>
                    <a:pt x="202" y="36"/>
                    <a:pt x="204" y="37"/>
                  </a:cubicBezTo>
                  <a:cubicBezTo>
                    <a:pt x="205" y="38"/>
                    <a:pt x="204" y="38"/>
                    <a:pt x="204" y="39"/>
                  </a:cubicBezTo>
                  <a:cubicBezTo>
                    <a:pt x="204" y="40"/>
                    <a:pt x="204" y="39"/>
                    <a:pt x="205" y="40"/>
                  </a:cubicBezTo>
                  <a:cubicBezTo>
                    <a:pt x="206" y="41"/>
                    <a:pt x="205" y="41"/>
                    <a:pt x="206" y="42"/>
                  </a:cubicBezTo>
                  <a:cubicBezTo>
                    <a:pt x="206" y="43"/>
                    <a:pt x="207" y="44"/>
                    <a:pt x="207" y="44"/>
                  </a:cubicBezTo>
                  <a:cubicBezTo>
                    <a:pt x="208" y="45"/>
                    <a:pt x="207" y="45"/>
                    <a:pt x="207" y="46"/>
                  </a:cubicBezTo>
                  <a:cubicBezTo>
                    <a:pt x="207" y="46"/>
                    <a:pt x="207" y="46"/>
                    <a:pt x="207" y="47"/>
                  </a:cubicBezTo>
                  <a:cubicBezTo>
                    <a:pt x="206" y="48"/>
                    <a:pt x="207" y="48"/>
                    <a:pt x="208" y="48"/>
                  </a:cubicBezTo>
                  <a:cubicBezTo>
                    <a:pt x="209" y="49"/>
                    <a:pt x="209" y="49"/>
                    <a:pt x="208" y="51"/>
                  </a:cubicBezTo>
                  <a:cubicBezTo>
                    <a:pt x="208" y="52"/>
                    <a:pt x="209" y="52"/>
                    <a:pt x="209" y="54"/>
                  </a:cubicBezTo>
                  <a:cubicBezTo>
                    <a:pt x="209" y="56"/>
                    <a:pt x="209" y="54"/>
                    <a:pt x="211" y="54"/>
                  </a:cubicBezTo>
                  <a:cubicBezTo>
                    <a:pt x="212" y="53"/>
                    <a:pt x="212" y="53"/>
                    <a:pt x="212" y="54"/>
                  </a:cubicBezTo>
                  <a:cubicBezTo>
                    <a:pt x="213" y="54"/>
                    <a:pt x="216" y="56"/>
                    <a:pt x="216" y="56"/>
                  </a:cubicBezTo>
                  <a:cubicBezTo>
                    <a:pt x="217" y="57"/>
                    <a:pt x="216" y="57"/>
                    <a:pt x="216" y="59"/>
                  </a:cubicBezTo>
                  <a:cubicBezTo>
                    <a:pt x="215" y="60"/>
                    <a:pt x="216" y="59"/>
                    <a:pt x="216" y="61"/>
                  </a:cubicBezTo>
                  <a:cubicBezTo>
                    <a:pt x="216" y="62"/>
                    <a:pt x="217" y="62"/>
                    <a:pt x="219" y="61"/>
                  </a:cubicBezTo>
                  <a:cubicBezTo>
                    <a:pt x="220" y="61"/>
                    <a:pt x="220" y="61"/>
                    <a:pt x="221" y="60"/>
                  </a:cubicBezTo>
                  <a:cubicBezTo>
                    <a:pt x="223" y="59"/>
                    <a:pt x="222" y="60"/>
                    <a:pt x="222" y="62"/>
                  </a:cubicBezTo>
                  <a:cubicBezTo>
                    <a:pt x="222" y="63"/>
                    <a:pt x="223" y="62"/>
                    <a:pt x="223" y="63"/>
                  </a:cubicBezTo>
                  <a:cubicBezTo>
                    <a:pt x="223" y="64"/>
                    <a:pt x="224" y="64"/>
                    <a:pt x="223" y="65"/>
                  </a:cubicBezTo>
                  <a:cubicBezTo>
                    <a:pt x="223" y="66"/>
                    <a:pt x="224" y="66"/>
                    <a:pt x="224" y="68"/>
                  </a:cubicBezTo>
                  <a:cubicBezTo>
                    <a:pt x="225" y="69"/>
                    <a:pt x="227" y="69"/>
                    <a:pt x="228" y="70"/>
                  </a:cubicBezTo>
                  <a:cubicBezTo>
                    <a:pt x="229" y="72"/>
                    <a:pt x="228" y="72"/>
                    <a:pt x="227" y="72"/>
                  </a:cubicBezTo>
                  <a:cubicBezTo>
                    <a:pt x="226" y="73"/>
                    <a:pt x="227" y="72"/>
                    <a:pt x="226" y="73"/>
                  </a:cubicBezTo>
                  <a:cubicBezTo>
                    <a:pt x="225" y="73"/>
                    <a:pt x="227" y="74"/>
                    <a:pt x="227" y="75"/>
                  </a:cubicBezTo>
                  <a:cubicBezTo>
                    <a:pt x="228" y="76"/>
                    <a:pt x="229" y="75"/>
                    <a:pt x="230" y="75"/>
                  </a:cubicBezTo>
                  <a:cubicBezTo>
                    <a:pt x="231" y="74"/>
                    <a:pt x="230" y="75"/>
                    <a:pt x="231" y="76"/>
                  </a:cubicBezTo>
                  <a:cubicBezTo>
                    <a:pt x="231" y="77"/>
                    <a:pt x="231" y="77"/>
                    <a:pt x="231" y="78"/>
                  </a:cubicBezTo>
                  <a:cubicBezTo>
                    <a:pt x="231" y="79"/>
                    <a:pt x="232" y="78"/>
                    <a:pt x="233" y="79"/>
                  </a:cubicBezTo>
                  <a:cubicBezTo>
                    <a:pt x="235" y="80"/>
                    <a:pt x="234" y="79"/>
                    <a:pt x="234" y="80"/>
                  </a:cubicBezTo>
                  <a:cubicBezTo>
                    <a:pt x="235" y="81"/>
                    <a:pt x="236" y="81"/>
                    <a:pt x="236" y="80"/>
                  </a:cubicBezTo>
                  <a:cubicBezTo>
                    <a:pt x="236" y="80"/>
                    <a:pt x="236" y="80"/>
                    <a:pt x="238" y="80"/>
                  </a:cubicBezTo>
                  <a:cubicBezTo>
                    <a:pt x="239" y="81"/>
                    <a:pt x="239" y="80"/>
                    <a:pt x="240" y="81"/>
                  </a:cubicBezTo>
                  <a:cubicBezTo>
                    <a:pt x="240" y="81"/>
                    <a:pt x="240" y="82"/>
                    <a:pt x="242" y="83"/>
                  </a:cubicBezTo>
                  <a:cubicBezTo>
                    <a:pt x="243" y="84"/>
                    <a:pt x="243" y="84"/>
                    <a:pt x="244" y="85"/>
                  </a:cubicBezTo>
                  <a:cubicBezTo>
                    <a:pt x="246" y="86"/>
                    <a:pt x="245" y="85"/>
                    <a:pt x="246" y="86"/>
                  </a:cubicBezTo>
                  <a:cubicBezTo>
                    <a:pt x="247" y="87"/>
                    <a:pt x="247" y="87"/>
                    <a:pt x="247" y="89"/>
                  </a:cubicBezTo>
                  <a:cubicBezTo>
                    <a:pt x="247" y="90"/>
                    <a:pt x="249" y="92"/>
                    <a:pt x="249" y="93"/>
                  </a:cubicBezTo>
                  <a:cubicBezTo>
                    <a:pt x="250" y="94"/>
                    <a:pt x="251" y="93"/>
                    <a:pt x="252" y="94"/>
                  </a:cubicBezTo>
                  <a:cubicBezTo>
                    <a:pt x="254" y="94"/>
                    <a:pt x="254" y="95"/>
                    <a:pt x="254" y="95"/>
                  </a:cubicBezTo>
                  <a:cubicBezTo>
                    <a:pt x="255" y="96"/>
                    <a:pt x="255" y="96"/>
                    <a:pt x="256" y="97"/>
                  </a:cubicBezTo>
                  <a:cubicBezTo>
                    <a:pt x="257" y="98"/>
                    <a:pt x="259" y="99"/>
                    <a:pt x="259" y="99"/>
                  </a:cubicBezTo>
                  <a:cubicBezTo>
                    <a:pt x="259" y="99"/>
                    <a:pt x="259" y="100"/>
                    <a:pt x="259" y="101"/>
                  </a:cubicBezTo>
                  <a:cubicBezTo>
                    <a:pt x="259" y="101"/>
                    <a:pt x="260" y="101"/>
                    <a:pt x="261" y="101"/>
                  </a:cubicBezTo>
                  <a:cubicBezTo>
                    <a:pt x="261" y="101"/>
                    <a:pt x="262" y="102"/>
                    <a:pt x="262" y="102"/>
                  </a:cubicBezTo>
                  <a:cubicBezTo>
                    <a:pt x="262" y="102"/>
                    <a:pt x="261" y="102"/>
                    <a:pt x="261" y="103"/>
                  </a:cubicBezTo>
                  <a:cubicBezTo>
                    <a:pt x="261" y="103"/>
                    <a:pt x="262" y="103"/>
                    <a:pt x="262" y="103"/>
                  </a:cubicBezTo>
                  <a:cubicBezTo>
                    <a:pt x="263" y="103"/>
                    <a:pt x="262" y="104"/>
                    <a:pt x="262" y="104"/>
                  </a:cubicBezTo>
                  <a:cubicBezTo>
                    <a:pt x="262" y="105"/>
                    <a:pt x="262" y="105"/>
                    <a:pt x="261" y="105"/>
                  </a:cubicBezTo>
                  <a:cubicBezTo>
                    <a:pt x="260" y="105"/>
                    <a:pt x="261" y="106"/>
                    <a:pt x="261" y="106"/>
                  </a:cubicBezTo>
                  <a:cubicBezTo>
                    <a:pt x="261" y="107"/>
                    <a:pt x="261" y="107"/>
                    <a:pt x="261" y="108"/>
                  </a:cubicBezTo>
                  <a:cubicBezTo>
                    <a:pt x="261" y="108"/>
                    <a:pt x="260" y="108"/>
                    <a:pt x="259" y="108"/>
                  </a:cubicBezTo>
                  <a:cubicBezTo>
                    <a:pt x="258" y="108"/>
                    <a:pt x="259" y="108"/>
                    <a:pt x="259" y="109"/>
                  </a:cubicBezTo>
                  <a:cubicBezTo>
                    <a:pt x="259" y="109"/>
                    <a:pt x="259" y="109"/>
                    <a:pt x="258" y="110"/>
                  </a:cubicBezTo>
                  <a:cubicBezTo>
                    <a:pt x="258" y="111"/>
                    <a:pt x="259" y="111"/>
                    <a:pt x="259" y="112"/>
                  </a:cubicBezTo>
                  <a:cubicBezTo>
                    <a:pt x="260" y="112"/>
                    <a:pt x="259" y="112"/>
                    <a:pt x="259" y="112"/>
                  </a:cubicBezTo>
                  <a:cubicBezTo>
                    <a:pt x="259" y="113"/>
                    <a:pt x="259" y="113"/>
                    <a:pt x="260" y="113"/>
                  </a:cubicBezTo>
                  <a:cubicBezTo>
                    <a:pt x="260" y="113"/>
                    <a:pt x="260" y="113"/>
                    <a:pt x="260" y="114"/>
                  </a:cubicBezTo>
                  <a:cubicBezTo>
                    <a:pt x="259" y="114"/>
                    <a:pt x="259" y="114"/>
                    <a:pt x="259" y="115"/>
                  </a:cubicBezTo>
                  <a:cubicBezTo>
                    <a:pt x="260" y="115"/>
                    <a:pt x="259" y="115"/>
                    <a:pt x="260" y="116"/>
                  </a:cubicBezTo>
                  <a:cubicBezTo>
                    <a:pt x="260" y="116"/>
                    <a:pt x="260" y="116"/>
                    <a:pt x="261" y="116"/>
                  </a:cubicBezTo>
                  <a:cubicBezTo>
                    <a:pt x="261" y="116"/>
                    <a:pt x="261" y="116"/>
                    <a:pt x="262" y="117"/>
                  </a:cubicBezTo>
                  <a:cubicBezTo>
                    <a:pt x="262" y="117"/>
                    <a:pt x="262" y="117"/>
                    <a:pt x="263" y="116"/>
                  </a:cubicBezTo>
                  <a:cubicBezTo>
                    <a:pt x="263" y="116"/>
                    <a:pt x="263" y="116"/>
                    <a:pt x="263" y="117"/>
                  </a:cubicBezTo>
                  <a:cubicBezTo>
                    <a:pt x="264" y="117"/>
                    <a:pt x="264" y="117"/>
                    <a:pt x="264" y="117"/>
                  </a:cubicBezTo>
                  <a:cubicBezTo>
                    <a:pt x="264" y="118"/>
                    <a:pt x="264" y="118"/>
                    <a:pt x="264" y="117"/>
                  </a:cubicBezTo>
                  <a:cubicBezTo>
                    <a:pt x="265" y="117"/>
                    <a:pt x="265" y="118"/>
                    <a:pt x="265" y="118"/>
                  </a:cubicBezTo>
                  <a:cubicBezTo>
                    <a:pt x="264" y="119"/>
                    <a:pt x="264" y="119"/>
                    <a:pt x="265" y="120"/>
                  </a:cubicBezTo>
                  <a:cubicBezTo>
                    <a:pt x="265" y="121"/>
                    <a:pt x="265" y="120"/>
                    <a:pt x="265" y="121"/>
                  </a:cubicBezTo>
                  <a:cubicBezTo>
                    <a:pt x="266" y="121"/>
                    <a:pt x="266" y="121"/>
                    <a:pt x="266" y="121"/>
                  </a:cubicBezTo>
                  <a:cubicBezTo>
                    <a:pt x="267" y="121"/>
                    <a:pt x="268" y="121"/>
                    <a:pt x="268" y="122"/>
                  </a:cubicBezTo>
                  <a:cubicBezTo>
                    <a:pt x="268" y="123"/>
                    <a:pt x="268" y="123"/>
                    <a:pt x="269" y="123"/>
                  </a:cubicBezTo>
                  <a:cubicBezTo>
                    <a:pt x="269" y="124"/>
                    <a:pt x="269" y="124"/>
                    <a:pt x="269" y="125"/>
                  </a:cubicBezTo>
                  <a:cubicBezTo>
                    <a:pt x="270" y="126"/>
                    <a:pt x="270" y="126"/>
                    <a:pt x="270" y="126"/>
                  </a:cubicBezTo>
                  <a:cubicBezTo>
                    <a:pt x="270" y="126"/>
                    <a:pt x="270" y="127"/>
                    <a:pt x="270" y="127"/>
                  </a:cubicBezTo>
                  <a:cubicBezTo>
                    <a:pt x="271" y="128"/>
                    <a:pt x="270" y="128"/>
                    <a:pt x="270" y="128"/>
                  </a:cubicBezTo>
                  <a:cubicBezTo>
                    <a:pt x="270" y="128"/>
                    <a:pt x="270" y="129"/>
                    <a:pt x="270" y="129"/>
                  </a:cubicBezTo>
                  <a:cubicBezTo>
                    <a:pt x="270" y="130"/>
                    <a:pt x="271" y="130"/>
                    <a:pt x="270" y="130"/>
                  </a:cubicBezTo>
                  <a:cubicBezTo>
                    <a:pt x="270" y="131"/>
                    <a:pt x="270" y="130"/>
                    <a:pt x="269" y="131"/>
                  </a:cubicBezTo>
                  <a:cubicBezTo>
                    <a:pt x="268" y="131"/>
                    <a:pt x="270" y="131"/>
                    <a:pt x="270" y="132"/>
                  </a:cubicBezTo>
                  <a:cubicBezTo>
                    <a:pt x="270" y="133"/>
                    <a:pt x="269" y="133"/>
                    <a:pt x="269" y="134"/>
                  </a:cubicBezTo>
                  <a:cubicBezTo>
                    <a:pt x="269" y="135"/>
                    <a:pt x="269" y="134"/>
                    <a:pt x="269" y="135"/>
                  </a:cubicBezTo>
                  <a:cubicBezTo>
                    <a:pt x="268" y="137"/>
                    <a:pt x="269" y="136"/>
                    <a:pt x="269" y="137"/>
                  </a:cubicBezTo>
                  <a:cubicBezTo>
                    <a:pt x="269" y="138"/>
                    <a:pt x="270" y="138"/>
                    <a:pt x="271" y="138"/>
                  </a:cubicBezTo>
                  <a:cubicBezTo>
                    <a:pt x="271" y="139"/>
                    <a:pt x="272" y="139"/>
                    <a:pt x="272" y="140"/>
                  </a:cubicBezTo>
                  <a:cubicBezTo>
                    <a:pt x="273" y="141"/>
                    <a:pt x="272" y="141"/>
                    <a:pt x="272" y="142"/>
                  </a:cubicBezTo>
                  <a:cubicBezTo>
                    <a:pt x="271" y="143"/>
                    <a:pt x="272" y="143"/>
                    <a:pt x="272" y="144"/>
                  </a:cubicBezTo>
                  <a:cubicBezTo>
                    <a:pt x="272" y="145"/>
                    <a:pt x="272" y="145"/>
                    <a:pt x="271" y="146"/>
                  </a:cubicBezTo>
                  <a:cubicBezTo>
                    <a:pt x="270" y="146"/>
                    <a:pt x="270" y="147"/>
                    <a:pt x="270" y="147"/>
                  </a:cubicBezTo>
                  <a:cubicBezTo>
                    <a:pt x="269" y="148"/>
                    <a:pt x="269" y="148"/>
                    <a:pt x="268" y="149"/>
                  </a:cubicBezTo>
                  <a:cubicBezTo>
                    <a:pt x="267" y="149"/>
                    <a:pt x="266" y="150"/>
                    <a:pt x="266" y="150"/>
                  </a:cubicBezTo>
                  <a:cubicBezTo>
                    <a:pt x="266" y="151"/>
                    <a:pt x="266" y="151"/>
                    <a:pt x="266" y="152"/>
                  </a:cubicBezTo>
                  <a:cubicBezTo>
                    <a:pt x="267" y="153"/>
                    <a:pt x="267" y="152"/>
                    <a:pt x="267" y="153"/>
                  </a:cubicBezTo>
                  <a:cubicBezTo>
                    <a:pt x="267" y="154"/>
                    <a:pt x="267" y="154"/>
                    <a:pt x="267" y="155"/>
                  </a:cubicBezTo>
                  <a:cubicBezTo>
                    <a:pt x="267" y="156"/>
                    <a:pt x="268" y="155"/>
                    <a:pt x="268" y="156"/>
                  </a:cubicBezTo>
                  <a:cubicBezTo>
                    <a:pt x="269" y="156"/>
                    <a:pt x="270" y="157"/>
                    <a:pt x="270" y="158"/>
                  </a:cubicBezTo>
                  <a:cubicBezTo>
                    <a:pt x="270" y="158"/>
                    <a:pt x="270" y="158"/>
                    <a:pt x="270" y="159"/>
                  </a:cubicBezTo>
                  <a:cubicBezTo>
                    <a:pt x="271" y="160"/>
                    <a:pt x="271" y="159"/>
                    <a:pt x="272" y="160"/>
                  </a:cubicBezTo>
                  <a:cubicBezTo>
                    <a:pt x="272" y="160"/>
                    <a:pt x="272" y="160"/>
                    <a:pt x="273" y="160"/>
                  </a:cubicBezTo>
                  <a:cubicBezTo>
                    <a:pt x="273" y="161"/>
                    <a:pt x="274" y="162"/>
                    <a:pt x="274" y="162"/>
                  </a:cubicBezTo>
                  <a:cubicBezTo>
                    <a:pt x="274" y="162"/>
                    <a:pt x="276" y="162"/>
                    <a:pt x="276" y="163"/>
                  </a:cubicBezTo>
                  <a:cubicBezTo>
                    <a:pt x="276" y="163"/>
                    <a:pt x="276" y="164"/>
                    <a:pt x="276" y="164"/>
                  </a:cubicBezTo>
                  <a:cubicBezTo>
                    <a:pt x="276" y="165"/>
                    <a:pt x="276" y="165"/>
                    <a:pt x="276" y="166"/>
                  </a:cubicBezTo>
                  <a:cubicBezTo>
                    <a:pt x="275" y="166"/>
                    <a:pt x="275" y="167"/>
                    <a:pt x="275" y="167"/>
                  </a:cubicBezTo>
                  <a:cubicBezTo>
                    <a:pt x="275" y="167"/>
                    <a:pt x="275" y="167"/>
                    <a:pt x="276" y="168"/>
                  </a:cubicBezTo>
                  <a:cubicBezTo>
                    <a:pt x="276" y="168"/>
                    <a:pt x="277" y="168"/>
                    <a:pt x="277" y="169"/>
                  </a:cubicBezTo>
                  <a:cubicBezTo>
                    <a:pt x="278" y="170"/>
                    <a:pt x="277" y="170"/>
                    <a:pt x="277" y="170"/>
                  </a:cubicBezTo>
                  <a:cubicBezTo>
                    <a:pt x="277" y="171"/>
                    <a:pt x="278" y="171"/>
                    <a:pt x="278" y="170"/>
                  </a:cubicBezTo>
                  <a:cubicBezTo>
                    <a:pt x="278" y="169"/>
                    <a:pt x="279" y="170"/>
                    <a:pt x="280" y="170"/>
                  </a:cubicBezTo>
                  <a:cubicBezTo>
                    <a:pt x="280" y="170"/>
                    <a:pt x="280" y="168"/>
                    <a:pt x="281" y="168"/>
                  </a:cubicBezTo>
                  <a:cubicBezTo>
                    <a:pt x="281" y="168"/>
                    <a:pt x="282" y="167"/>
                    <a:pt x="282" y="167"/>
                  </a:cubicBezTo>
                  <a:cubicBezTo>
                    <a:pt x="282" y="166"/>
                    <a:pt x="282" y="166"/>
                    <a:pt x="282" y="165"/>
                  </a:cubicBezTo>
                  <a:cubicBezTo>
                    <a:pt x="283" y="164"/>
                    <a:pt x="283" y="165"/>
                    <a:pt x="284" y="166"/>
                  </a:cubicBezTo>
                  <a:cubicBezTo>
                    <a:pt x="284" y="166"/>
                    <a:pt x="284" y="166"/>
                    <a:pt x="284" y="166"/>
                  </a:cubicBezTo>
                  <a:cubicBezTo>
                    <a:pt x="285" y="167"/>
                    <a:pt x="285" y="167"/>
                    <a:pt x="286" y="167"/>
                  </a:cubicBezTo>
                  <a:cubicBezTo>
                    <a:pt x="286" y="167"/>
                    <a:pt x="286" y="167"/>
                    <a:pt x="287" y="167"/>
                  </a:cubicBezTo>
                  <a:cubicBezTo>
                    <a:pt x="288" y="167"/>
                    <a:pt x="287" y="167"/>
                    <a:pt x="287" y="168"/>
                  </a:cubicBezTo>
                  <a:cubicBezTo>
                    <a:pt x="287" y="168"/>
                    <a:pt x="287" y="168"/>
                    <a:pt x="287" y="168"/>
                  </a:cubicBezTo>
                  <a:cubicBezTo>
                    <a:pt x="287" y="168"/>
                    <a:pt x="288" y="168"/>
                    <a:pt x="288" y="168"/>
                  </a:cubicBezTo>
                  <a:cubicBezTo>
                    <a:pt x="289" y="167"/>
                    <a:pt x="289" y="168"/>
                    <a:pt x="289" y="169"/>
                  </a:cubicBezTo>
                  <a:cubicBezTo>
                    <a:pt x="289" y="170"/>
                    <a:pt x="289" y="170"/>
                    <a:pt x="289" y="171"/>
                  </a:cubicBezTo>
                  <a:cubicBezTo>
                    <a:pt x="289" y="171"/>
                    <a:pt x="290" y="171"/>
                    <a:pt x="291" y="172"/>
                  </a:cubicBezTo>
                  <a:cubicBezTo>
                    <a:pt x="291" y="172"/>
                    <a:pt x="291" y="172"/>
                    <a:pt x="291" y="172"/>
                  </a:cubicBezTo>
                  <a:cubicBezTo>
                    <a:pt x="291" y="172"/>
                    <a:pt x="292" y="173"/>
                    <a:pt x="292" y="173"/>
                  </a:cubicBezTo>
                  <a:cubicBezTo>
                    <a:pt x="292" y="174"/>
                    <a:pt x="292" y="174"/>
                    <a:pt x="292" y="174"/>
                  </a:cubicBezTo>
                  <a:cubicBezTo>
                    <a:pt x="292" y="175"/>
                    <a:pt x="292" y="175"/>
                    <a:pt x="292" y="176"/>
                  </a:cubicBezTo>
                  <a:cubicBezTo>
                    <a:pt x="292" y="177"/>
                    <a:pt x="293" y="177"/>
                    <a:pt x="293" y="177"/>
                  </a:cubicBezTo>
                  <a:cubicBezTo>
                    <a:pt x="294" y="177"/>
                    <a:pt x="294" y="177"/>
                    <a:pt x="294" y="177"/>
                  </a:cubicBezTo>
                  <a:cubicBezTo>
                    <a:pt x="294" y="177"/>
                    <a:pt x="293" y="177"/>
                    <a:pt x="293" y="178"/>
                  </a:cubicBezTo>
                  <a:cubicBezTo>
                    <a:pt x="293" y="178"/>
                    <a:pt x="293" y="178"/>
                    <a:pt x="293" y="179"/>
                  </a:cubicBezTo>
                  <a:cubicBezTo>
                    <a:pt x="293" y="179"/>
                    <a:pt x="293" y="179"/>
                    <a:pt x="294" y="179"/>
                  </a:cubicBezTo>
                  <a:cubicBezTo>
                    <a:pt x="294" y="180"/>
                    <a:pt x="294" y="180"/>
                    <a:pt x="294" y="181"/>
                  </a:cubicBezTo>
                  <a:cubicBezTo>
                    <a:pt x="295" y="181"/>
                    <a:pt x="295" y="181"/>
                    <a:pt x="295" y="181"/>
                  </a:cubicBezTo>
                  <a:cubicBezTo>
                    <a:pt x="296" y="182"/>
                    <a:pt x="296" y="181"/>
                    <a:pt x="296" y="181"/>
                  </a:cubicBezTo>
                  <a:cubicBezTo>
                    <a:pt x="297" y="181"/>
                    <a:pt x="297" y="181"/>
                    <a:pt x="297" y="182"/>
                  </a:cubicBezTo>
                  <a:cubicBezTo>
                    <a:pt x="297" y="182"/>
                    <a:pt x="297" y="182"/>
                    <a:pt x="297" y="182"/>
                  </a:cubicBezTo>
                  <a:cubicBezTo>
                    <a:pt x="297" y="182"/>
                    <a:pt x="297" y="183"/>
                    <a:pt x="297" y="184"/>
                  </a:cubicBezTo>
                  <a:cubicBezTo>
                    <a:pt x="296" y="184"/>
                    <a:pt x="297" y="184"/>
                    <a:pt x="297" y="184"/>
                  </a:cubicBezTo>
                  <a:cubicBezTo>
                    <a:pt x="297" y="184"/>
                    <a:pt x="298" y="184"/>
                    <a:pt x="298" y="185"/>
                  </a:cubicBezTo>
                  <a:cubicBezTo>
                    <a:pt x="298" y="186"/>
                    <a:pt x="298" y="186"/>
                    <a:pt x="298" y="186"/>
                  </a:cubicBezTo>
                  <a:cubicBezTo>
                    <a:pt x="298" y="187"/>
                    <a:pt x="298" y="187"/>
                    <a:pt x="298" y="188"/>
                  </a:cubicBezTo>
                  <a:cubicBezTo>
                    <a:pt x="298" y="188"/>
                    <a:pt x="299" y="188"/>
                    <a:pt x="299" y="188"/>
                  </a:cubicBezTo>
                  <a:cubicBezTo>
                    <a:pt x="300" y="188"/>
                    <a:pt x="299" y="187"/>
                    <a:pt x="299" y="187"/>
                  </a:cubicBezTo>
                  <a:cubicBezTo>
                    <a:pt x="299" y="186"/>
                    <a:pt x="300" y="187"/>
                    <a:pt x="300" y="187"/>
                  </a:cubicBezTo>
                  <a:cubicBezTo>
                    <a:pt x="300" y="187"/>
                    <a:pt x="301" y="187"/>
                    <a:pt x="301" y="188"/>
                  </a:cubicBezTo>
                  <a:cubicBezTo>
                    <a:pt x="301" y="188"/>
                    <a:pt x="301" y="189"/>
                    <a:pt x="301" y="189"/>
                  </a:cubicBezTo>
                  <a:cubicBezTo>
                    <a:pt x="301" y="190"/>
                    <a:pt x="301" y="189"/>
                    <a:pt x="300" y="189"/>
                  </a:cubicBezTo>
                  <a:cubicBezTo>
                    <a:pt x="300" y="189"/>
                    <a:pt x="299" y="190"/>
                    <a:pt x="299" y="190"/>
                  </a:cubicBezTo>
                  <a:cubicBezTo>
                    <a:pt x="298" y="191"/>
                    <a:pt x="299" y="190"/>
                    <a:pt x="299" y="190"/>
                  </a:cubicBezTo>
                  <a:cubicBezTo>
                    <a:pt x="299" y="190"/>
                    <a:pt x="299" y="191"/>
                    <a:pt x="299" y="191"/>
                  </a:cubicBezTo>
                  <a:cubicBezTo>
                    <a:pt x="298" y="191"/>
                    <a:pt x="298" y="192"/>
                    <a:pt x="299" y="192"/>
                  </a:cubicBezTo>
                  <a:cubicBezTo>
                    <a:pt x="299" y="193"/>
                    <a:pt x="299" y="193"/>
                    <a:pt x="299" y="193"/>
                  </a:cubicBezTo>
                  <a:cubicBezTo>
                    <a:pt x="298" y="194"/>
                    <a:pt x="298" y="193"/>
                    <a:pt x="298" y="194"/>
                  </a:cubicBezTo>
                  <a:cubicBezTo>
                    <a:pt x="298" y="195"/>
                    <a:pt x="299" y="195"/>
                    <a:pt x="299" y="195"/>
                  </a:cubicBezTo>
                  <a:cubicBezTo>
                    <a:pt x="299" y="195"/>
                    <a:pt x="299" y="195"/>
                    <a:pt x="299" y="195"/>
                  </a:cubicBezTo>
                  <a:cubicBezTo>
                    <a:pt x="299" y="196"/>
                    <a:pt x="299" y="196"/>
                    <a:pt x="299" y="196"/>
                  </a:cubicBezTo>
                  <a:cubicBezTo>
                    <a:pt x="299" y="196"/>
                    <a:pt x="299" y="197"/>
                    <a:pt x="299" y="197"/>
                  </a:cubicBezTo>
                  <a:cubicBezTo>
                    <a:pt x="299" y="198"/>
                    <a:pt x="299" y="198"/>
                    <a:pt x="299" y="198"/>
                  </a:cubicBezTo>
                  <a:cubicBezTo>
                    <a:pt x="298" y="198"/>
                    <a:pt x="299" y="198"/>
                    <a:pt x="299" y="199"/>
                  </a:cubicBezTo>
                  <a:cubicBezTo>
                    <a:pt x="300" y="199"/>
                    <a:pt x="300" y="199"/>
                    <a:pt x="300" y="200"/>
                  </a:cubicBezTo>
                  <a:cubicBezTo>
                    <a:pt x="299" y="200"/>
                    <a:pt x="299" y="200"/>
                    <a:pt x="299" y="200"/>
                  </a:cubicBezTo>
                  <a:cubicBezTo>
                    <a:pt x="298" y="199"/>
                    <a:pt x="298" y="200"/>
                    <a:pt x="297" y="199"/>
                  </a:cubicBezTo>
                  <a:cubicBezTo>
                    <a:pt x="297" y="199"/>
                    <a:pt x="298" y="200"/>
                    <a:pt x="297" y="201"/>
                  </a:cubicBezTo>
                  <a:cubicBezTo>
                    <a:pt x="296" y="202"/>
                    <a:pt x="297" y="201"/>
                    <a:pt x="296" y="202"/>
                  </a:cubicBezTo>
                  <a:cubicBezTo>
                    <a:pt x="296" y="202"/>
                    <a:pt x="296" y="203"/>
                    <a:pt x="296" y="203"/>
                  </a:cubicBezTo>
                  <a:cubicBezTo>
                    <a:pt x="296" y="204"/>
                    <a:pt x="297" y="203"/>
                    <a:pt x="298" y="203"/>
                  </a:cubicBezTo>
                  <a:cubicBezTo>
                    <a:pt x="298" y="203"/>
                    <a:pt x="298" y="204"/>
                    <a:pt x="298" y="204"/>
                  </a:cubicBezTo>
                  <a:cubicBezTo>
                    <a:pt x="298" y="204"/>
                    <a:pt x="298" y="204"/>
                    <a:pt x="298" y="205"/>
                  </a:cubicBezTo>
                  <a:cubicBezTo>
                    <a:pt x="298" y="205"/>
                    <a:pt x="298" y="205"/>
                    <a:pt x="298" y="206"/>
                  </a:cubicBezTo>
                  <a:cubicBezTo>
                    <a:pt x="297" y="206"/>
                    <a:pt x="297" y="206"/>
                    <a:pt x="297" y="206"/>
                  </a:cubicBezTo>
                  <a:cubicBezTo>
                    <a:pt x="297" y="207"/>
                    <a:pt x="298" y="206"/>
                    <a:pt x="298" y="207"/>
                  </a:cubicBezTo>
                  <a:cubicBezTo>
                    <a:pt x="298" y="207"/>
                    <a:pt x="298" y="207"/>
                    <a:pt x="298" y="208"/>
                  </a:cubicBezTo>
                  <a:cubicBezTo>
                    <a:pt x="297" y="208"/>
                    <a:pt x="297" y="208"/>
                    <a:pt x="296" y="208"/>
                  </a:cubicBezTo>
                  <a:cubicBezTo>
                    <a:pt x="296" y="208"/>
                    <a:pt x="296" y="208"/>
                    <a:pt x="296" y="208"/>
                  </a:cubicBezTo>
                  <a:cubicBezTo>
                    <a:pt x="296" y="209"/>
                    <a:pt x="296" y="209"/>
                    <a:pt x="296" y="209"/>
                  </a:cubicBezTo>
                  <a:cubicBezTo>
                    <a:pt x="296" y="209"/>
                    <a:pt x="296" y="209"/>
                    <a:pt x="297" y="210"/>
                  </a:cubicBezTo>
                  <a:cubicBezTo>
                    <a:pt x="297" y="210"/>
                    <a:pt x="297" y="210"/>
                    <a:pt x="297" y="210"/>
                  </a:cubicBezTo>
                  <a:cubicBezTo>
                    <a:pt x="298" y="210"/>
                    <a:pt x="298" y="210"/>
                    <a:pt x="298" y="210"/>
                  </a:cubicBezTo>
                  <a:cubicBezTo>
                    <a:pt x="299" y="210"/>
                    <a:pt x="299" y="210"/>
                    <a:pt x="299" y="210"/>
                  </a:cubicBezTo>
                  <a:cubicBezTo>
                    <a:pt x="299" y="210"/>
                    <a:pt x="299" y="210"/>
                    <a:pt x="299" y="211"/>
                  </a:cubicBezTo>
                  <a:cubicBezTo>
                    <a:pt x="299" y="212"/>
                    <a:pt x="300" y="212"/>
                    <a:pt x="300" y="212"/>
                  </a:cubicBezTo>
                  <a:cubicBezTo>
                    <a:pt x="300" y="212"/>
                    <a:pt x="300" y="211"/>
                    <a:pt x="300" y="211"/>
                  </a:cubicBezTo>
                  <a:cubicBezTo>
                    <a:pt x="300" y="210"/>
                    <a:pt x="300" y="211"/>
                    <a:pt x="300" y="211"/>
                  </a:cubicBezTo>
                  <a:cubicBezTo>
                    <a:pt x="300" y="212"/>
                    <a:pt x="301" y="212"/>
                    <a:pt x="301" y="213"/>
                  </a:cubicBezTo>
                  <a:cubicBezTo>
                    <a:pt x="301" y="213"/>
                    <a:pt x="301" y="213"/>
                    <a:pt x="301" y="213"/>
                  </a:cubicBezTo>
                  <a:cubicBezTo>
                    <a:pt x="300" y="213"/>
                    <a:pt x="300" y="213"/>
                    <a:pt x="300" y="214"/>
                  </a:cubicBezTo>
                  <a:cubicBezTo>
                    <a:pt x="299" y="214"/>
                    <a:pt x="300" y="214"/>
                    <a:pt x="300" y="214"/>
                  </a:cubicBezTo>
                  <a:cubicBezTo>
                    <a:pt x="300" y="214"/>
                    <a:pt x="300" y="215"/>
                    <a:pt x="300" y="215"/>
                  </a:cubicBezTo>
                  <a:cubicBezTo>
                    <a:pt x="300" y="215"/>
                    <a:pt x="300" y="216"/>
                    <a:pt x="300" y="216"/>
                  </a:cubicBezTo>
                  <a:cubicBezTo>
                    <a:pt x="299" y="216"/>
                    <a:pt x="299" y="216"/>
                    <a:pt x="299" y="216"/>
                  </a:cubicBezTo>
                  <a:cubicBezTo>
                    <a:pt x="299" y="216"/>
                    <a:pt x="298" y="215"/>
                    <a:pt x="298" y="215"/>
                  </a:cubicBezTo>
                  <a:cubicBezTo>
                    <a:pt x="298" y="215"/>
                    <a:pt x="298" y="214"/>
                    <a:pt x="298" y="214"/>
                  </a:cubicBezTo>
                  <a:cubicBezTo>
                    <a:pt x="298" y="214"/>
                    <a:pt x="297" y="214"/>
                    <a:pt x="297" y="214"/>
                  </a:cubicBezTo>
                  <a:cubicBezTo>
                    <a:pt x="297" y="214"/>
                    <a:pt x="296" y="214"/>
                    <a:pt x="296" y="214"/>
                  </a:cubicBezTo>
                  <a:cubicBezTo>
                    <a:pt x="296" y="214"/>
                    <a:pt x="295" y="213"/>
                    <a:pt x="295" y="213"/>
                  </a:cubicBezTo>
                  <a:cubicBezTo>
                    <a:pt x="295" y="213"/>
                    <a:pt x="295" y="214"/>
                    <a:pt x="294" y="214"/>
                  </a:cubicBezTo>
                  <a:cubicBezTo>
                    <a:pt x="294" y="214"/>
                    <a:pt x="293" y="214"/>
                    <a:pt x="292" y="214"/>
                  </a:cubicBezTo>
                  <a:cubicBezTo>
                    <a:pt x="292" y="215"/>
                    <a:pt x="291" y="215"/>
                    <a:pt x="290" y="215"/>
                  </a:cubicBezTo>
                  <a:cubicBezTo>
                    <a:pt x="289" y="215"/>
                    <a:pt x="289" y="214"/>
                    <a:pt x="289" y="215"/>
                  </a:cubicBezTo>
                  <a:cubicBezTo>
                    <a:pt x="288" y="215"/>
                    <a:pt x="288" y="216"/>
                    <a:pt x="288" y="215"/>
                  </a:cubicBezTo>
                  <a:cubicBezTo>
                    <a:pt x="287" y="215"/>
                    <a:pt x="287" y="214"/>
                    <a:pt x="287" y="214"/>
                  </a:cubicBezTo>
                  <a:cubicBezTo>
                    <a:pt x="286" y="215"/>
                    <a:pt x="285" y="215"/>
                    <a:pt x="285" y="215"/>
                  </a:cubicBezTo>
                  <a:cubicBezTo>
                    <a:pt x="285" y="216"/>
                    <a:pt x="285" y="216"/>
                    <a:pt x="284" y="216"/>
                  </a:cubicBezTo>
                  <a:cubicBezTo>
                    <a:pt x="284" y="216"/>
                    <a:pt x="284" y="216"/>
                    <a:pt x="283" y="216"/>
                  </a:cubicBezTo>
                  <a:cubicBezTo>
                    <a:pt x="282" y="217"/>
                    <a:pt x="282" y="217"/>
                    <a:pt x="281" y="217"/>
                  </a:cubicBezTo>
                  <a:cubicBezTo>
                    <a:pt x="281" y="217"/>
                    <a:pt x="281" y="218"/>
                    <a:pt x="280" y="217"/>
                  </a:cubicBezTo>
                  <a:cubicBezTo>
                    <a:pt x="280" y="216"/>
                    <a:pt x="281" y="216"/>
                    <a:pt x="280" y="216"/>
                  </a:cubicBezTo>
                  <a:cubicBezTo>
                    <a:pt x="279" y="216"/>
                    <a:pt x="279" y="217"/>
                    <a:pt x="279" y="216"/>
                  </a:cubicBezTo>
                  <a:cubicBezTo>
                    <a:pt x="279" y="216"/>
                    <a:pt x="280" y="215"/>
                    <a:pt x="279" y="216"/>
                  </a:cubicBezTo>
                  <a:cubicBezTo>
                    <a:pt x="278" y="216"/>
                    <a:pt x="277" y="216"/>
                    <a:pt x="277" y="216"/>
                  </a:cubicBezTo>
                  <a:cubicBezTo>
                    <a:pt x="277" y="216"/>
                    <a:pt x="276" y="217"/>
                    <a:pt x="276" y="216"/>
                  </a:cubicBezTo>
                  <a:cubicBezTo>
                    <a:pt x="276" y="215"/>
                    <a:pt x="276" y="215"/>
                    <a:pt x="276" y="215"/>
                  </a:cubicBezTo>
                  <a:cubicBezTo>
                    <a:pt x="276" y="215"/>
                    <a:pt x="275" y="215"/>
                    <a:pt x="274" y="215"/>
                  </a:cubicBezTo>
                  <a:cubicBezTo>
                    <a:pt x="274" y="214"/>
                    <a:pt x="275" y="213"/>
                    <a:pt x="274" y="213"/>
                  </a:cubicBezTo>
                  <a:cubicBezTo>
                    <a:pt x="274" y="214"/>
                    <a:pt x="273" y="214"/>
                    <a:pt x="272" y="215"/>
                  </a:cubicBezTo>
                  <a:cubicBezTo>
                    <a:pt x="272" y="215"/>
                    <a:pt x="270" y="216"/>
                    <a:pt x="270" y="216"/>
                  </a:cubicBezTo>
                  <a:cubicBezTo>
                    <a:pt x="270" y="216"/>
                    <a:pt x="270" y="216"/>
                    <a:pt x="269" y="216"/>
                  </a:cubicBezTo>
                  <a:cubicBezTo>
                    <a:pt x="269" y="216"/>
                    <a:pt x="268" y="216"/>
                    <a:pt x="267" y="215"/>
                  </a:cubicBezTo>
                  <a:cubicBezTo>
                    <a:pt x="267" y="215"/>
                    <a:pt x="266" y="215"/>
                    <a:pt x="266" y="215"/>
                  </a:cubicBezTo>
                  <a:cubicBezTo>
                    <a:pt x="265" y="215"/>
                    <a:pt x="264" y="214"/>
                    <a:pt x="263" y="215"/>
                  </a:cubicBezTo>
                  <a:cubicBezTo>
                    <a:pt x="263" y="216"/>
                    <a:pt x="264" y="216"/>
                    <a:pt x="263" y="217"/>
                  </a:cubicBezTo>
                  <a:cubicBezTo>
                    <a:pt x="262" y="217"/>
                    <a:pt x="262" y="217"/>
                    <a:pt x="262" y="217"/>
                  </a:cubicBezTo>
                  <a:cubicBezTo>
                    <a:pt x="261" y="217"/>
                    <a:pt x="262" y="218"/>
                    <a:pt x="261" y="218"/>
                  </a:cubicBezTo>
                  <a:cubicBezTo>
                    <a:pt x="259" y="218"/>
                    <a:pt x="258" y="218"/>
                    <a:pt x="258" y="218"/>
                  </a:cubicBezTo>
                  <a:cubicBezTo>
                    <a:pt x="257" y="219"/>
                    <a:pt x="257" y="219"/>
                    <a:pt x="256" y="219"/>
                  </a:cubicBezTo>
                  <a:cubicBezTo>
                    <a:pt x="256" y="219"/>
                    <a:pt x="256" y="218"/>
                    <a:pt x="255" y="219"/>
                  </a:cubicBezTo>
                  <a:cubicBezTo>
                    <a:pt x="254" y="219"/>
                    <a:pt x="254" y="220"/>
                    <a:pt x="253" y="220"/>
                  </a:cubicBezTo>
                  <a:cubicBezTo>
                    <a:pt x="252" y="220"/>
                    <a:pt x="252" y="221"/>
                    <a:pt x="251" y="220"/>
                  </a:cubicBezTo>
                  <a:cubicBezTo>
                    <a:pt x="251" y="219"/>
                    <a:pt x="251" y="219"/>
                    <a:pt x="251" y="218"/>
                  </a:cubicBezTo>
                  <a:cubicBezTo>
                    <a:pt x="250" y="217"/>
                    <a:pt x="250" y="217"/>
                    <a:pt x="249" y="217"/>
                  </a:cubicBezTo>
                  <a:cubicBezTo>
                    <a:pt x="249" y="217"/>
                    <a:pt x="248" y="218"/>
                    <a:pt x="248" y="217"/>
                  </a:cubicBezTo>
                  <a:cubicBezTo>
                    <a:pt x="247" y="217"/>
                    <a:pt x="247" y="216"/>
                    <a:pt x="247" y="216"/>
                  </a:cubicBezTo>
                  <a:cubicBezTo>
                    <a:pt x="246" y="216"/>
                    <a:pt x="246" y="215"/>
                    <a:pt x="245" y="216"/>
                  </a:cubicBezTo>
                  <a:cubicBezTo>
                    <a:pt x="244" y="217"/>
                    <a:pt x="243" y="218"/>
                    <a:pt x="243" y="218"/>
                  </a:cubicBezTo>
                  <a:cubicBezTo>
                    <a:pt x="242" y="218"/>
                    <a:pt x="241" y="217"/>
                    <a:pt x="241" y="217"/>
                  </a:cubicBezTo>
                  <a:cubicBezTo>
                    <a:pt x="241" y="216"/>
                    <a:pt x="241" y="216"/>
                    <a:pt x="241" y="216"/>
                  </a:cubicBezTo>
                  <a:cubicBezTo>
                    <a:pt x="240" y="216"/>
                    <a:pt x="239" y="216"/>
                    <a:pt x="239" y="216"/>
                  </a:cubicBezTo>
                  <a:cubicBezTo>
                    <a:pt x="239" y="215"/>
                    <a:pt x="239" y="214"/>
                    <a:pt x="239" y="214"/>
                  </a:cubicBezTo>
                  <a:cubicBezTo>
                    <a:pt x="237" y="214"/>
                    <a:pt x="237" y="214"/>
                    <a:pt x="237" y="214"/>
                  </a:cubicBezTo>
                  <a:cubicBezTo>
                    <a:pt x="237" y="214"/>
                    <a:pt x="232" y="215"/>
                    <a:pt x="232" y="214"/>
                  </a:cubicBezTo>
                  <a:cubicBezTo>
                    <a:pt x="232" y="214"/>
                    <a:pt x="233" y="214"/>
                    <a:pt x="233" y="213"/>
                  </a:cubicBezTo>
                  <a:cubicBezTo>
                    <a:pt x="233" y="213"/>
                    <a:pt x="233" y="213"/>
                    <a:pt x="232" y="213"/>
                  </a:cubicBezTo>
                  <a:cubicBezTo>
                    <a:pt x="232" y="212"/>
                    <a:pt x="232" y="212"/>
                    <a:pt x="231" y="212"/>
                  </a:cubicBezTo>
                  <a:cubicBezTo>
                    <a:pt x="231" y="212"/>
                    <a:pt x="232" y="212"/>
                    <a:pt x="231" y="212"/>
                  </a:cubicBezTo>
                  <a:cubicBezTo>
                    <a:pt x="230" y="212"/>
                    <a:pt x="229" y="213"/>
                    <a:pt x="229" y="212"/>
                  </a:cubicBezTo>
                  <a:cubicBezTo>
                    <a:pt x="228" y="212"/>
                    <a:pt x="228" y="212"/>
                    <a:pt x="228" y="211"/>
                  </a:cubicBezTo>
                  <a:cubicBezTo>
                    <a:pt x="228" y="210"/>
                    <a:pt x="229" y="210"/>
                    <a:pt x="228" y="210"/>
                  </a:cubicBezTo>
                  <a:cubicBezTo>
                    <a:pt x="227" y="210"/>
                    <a:pt x="227" y="210"/>
                    <a:pt x="227" y="210"/>
                  </a:cubicBezTo>
                  <a:cubicBezTo>
                    <a:pt x="226" y="209"/>
                    <a:pt x="226" y="208"/>
                    <a:pt x="226" y="208"/>
                  </a:cubicBezTo>
                  <a:cubicBezTo>
                    <a:pt x="226" y="208"/>
                    <a:pt x="225" y="208"/>
                    <a:pt x="225" y="209"/>
                  </a:cubicBezTo>
                  <a:cubicBezTo>
                    <a:pt x="224" y="209"/>
                    <a:pt x="224" y="209"/>
                    <a:pt x="223" y="210"/>
                  </a:cubicBezTo>
                  <a:cubicBezTo>
                    <a:pt x="223" y="211"/>
                    <a:pt x="223" y="210"/>
                    <a:pt x="223" y="211"/>
                  </a:cubicBezTo>
                  <a:cubicBezTo>
                    <a:pt x="223" y="212"/>
                    <a:pt x="223" y="213"/>
                    <a:pt x="222" y="213"/>
                  </a:cubicBezTo>
                  <a:cubicBezTo>
                    <a:pt x="221" y="213"/>
                    <a:pt x="221" y="213"/>
                    <a:pt x="220" y="213"/>
                  </a:cubicBezTo>
                  <a:cubicBezTo>
                    <a:pt x="219" y="212"/>
                    <a:pt x="218" y="212"/>
                    <a:pt x="218" y="211"/>
                  </a:cubicBezTo>
                  <a:cubicBezTo>
                    <a:pt x="218" y="211"/>
                    <a:pt x="218" y="211"/>
                    <a:pt x="218" y="210"/>
                  </a:cubicBezTo>
                  <a:cubicBezTo>
                    <a:pt x="217" y="208"/>
                    <a:pt x="217" y="209"/>
                    <a:pt x="218" y="208"/>
                  </a:cubicBezTo>
                  <a:cubicBezTo>
                    <a:pt x="218" y="208"/>
                    <a:pt x="219" y="208"/>
                    <a:pt x="218" y="207"/>
                  </a:cubicBezTo>
                  <a:cubicBezTo>
                    <a:pt x="218" y="205"/>
                    <a:pt x="217" y="204"/>
                    <a:pt x="217" y="204"/>
                  </a:cubicBezTo>
                  <a:cubicBezTo>
                    <a:pt x="217" y="204"/>
                    <a:pt x="216" y="203"/>
                    <a:pt x="216" y="204"/>
                  </a:cubicBezTo>
                  <a:cubicBezTo>
                    <a:pt x="216" y="204"/>
                    <a:pt x="216" y="205"/>
                    <a:pt x="215" y="205"/>
                  </a:cubicBezTo>
                  <a:cubicBezTo>
                    <a:pt x="215" y="205"/>
                    <a:pt x="215" y="204"/>
                    <a:pt x="214" y="204"/>
                  </a:cubicBezTo>
                  <a:cubicBezTo>
                    <a:pt x="213" y="204"/>
                    <a:pt x="214" y="205"/>
                    <a:pt x="213" y="205"/>
                  </a:cubicBezTo>
                  <a:cubicBezTo>
                    <a:pt x="213" y="205"/>
                    <a:pt x="213" y="204"/>
                    <a:pt x="212" y="204"/>
                  </a:cubicBezTo>
                  <a:cubicBezTo>
                    <a:pt x="212" y="204"/>
                    <a:pt x="212" y="205"/>
                    <a:pt x="211" y="205"/>
                  </a:cubicBezTo>
                  <a:cubicBezTo>
                    <a:pt x="211" y="205"/>
                    <a:pt x="210" y="204"/>
                    <a:pt x="210" y="204"/>
                  </a:cubicBezTo>
                  <a:cubicBezTo>
                    <a:pt x="210" y="204"/>
                    <a:pt x="210" y="204"/>
                    <a:pt x="210" y="204"/>
                  </a:cubicBezTo>
                  <a:cubicBezTo>
                    <a:pt x="209" y="204"/>
                    <a:pt x="210" y="204"/>
                    <a:pt x="209" y="204"/>
                  </a:cubicBezTo>
                  <a:cubicBezTo>
                    <a:pt x="208" y="204"/>
                    <a:pt x="207" y="203"/>
                    <a:pt x="207" y="203"/>
                  </a:cubicBezTo>
                  <a:cubicBezTo>
                    <a:pt x="206" y="203"/>
                    <a:pt x="206" y="204"/>
                    <a:pt x="206" y="204"/>
                  </a:cubicBezTo>
                  <a:cubicBezTo>
                    <a:pt x="206" y="204"/>
                    <a:pt x="205" y="204"/>
                    <a:pt x="205" y="204"/>
                  </a:cubicBezTo>
                  <a:cubicBezTo>
                    <a:pt x="204" y="204"/>
                    <a:pt x="205" y="204"/>
                    <a:pt x="204" y="203"/>
                  </a:cubicBezTo>
                  <a:cubicBezTo>
                    <a:pt x="202" y="203"/>
                    <a:pt x="198" y="203"/>
                    <a:pt x="198" y="203"/>
                  </a:cubicBezTo>
                  <a:cubicBezTo>
                    <a:pt x="198" y="203"/>
                    <a:pt x="196" y="203"/>
                    <a:pt x="195" y="203"/>
                  </a:cubicBezTo>
                  <a:cubicBezTo>
                    <a:pt x="194" y="203"/>
                    <a:pt x="174" y="202"/>
                    <a:pt x="174" y="202"/>
                  </a:cubicBezTo>
                  <a:cubicBezTo>
                    <a:pt x="112" y="202"/>
                    <a:pt x="112" y="202"/>
                    <a:pt x="112" y="202"/>
                  </a:cubicBezTo>
                  <a:cubicBezTo>
                    <a:pt x="109" y="205"/>
                    <a:pt x="109" y="205"/>
                    <a:pt x="109" y="205"/>
                  </a:cubicBezTo>
                  <a:cubicBezTo>
                    <a:pt x="109" y="205"/>
                    <a:pt x="107" y="205"/>
                    <a:pt x="106" y="205"/>
                  </a:cubicBezTo>
                  <a:cubicBezTo>
                    <a:pt x="106" y="206"/>
                    <a:pt x="105" y="205"/>
                    <a:pt x="104" y="206"/>
                  </a:cubicBezTo>
                  <a:cubicBezTo>
                    <a:pt x="103" y="207"/>
                    <a:pt x="103" y="208"/>
                    <a:pt x="102" y="209"/>
                  </a:cubicBezTo>
                  <a:cubicBezTo>
                    <a:pt x="101" y="209"/>
                    <a:pt x="100" y="209"/>
                    <a:pt x="99" y="210"/>
                  </a:cubicBezTo>
                  <a:cubicBezTo>
                    <a:pt x="98" y="210"/>
                    <a:pt x="99" y="210"/>
                    <a:pt x="96" y="211"/>
                  </a:cubicBezTo>
                  <a:cubicBezTo>
                    <a:pt x="94" y="212"/>
                    <a:pt x="89" y="214"/>
                    <a:pt x="89" y="214"/>
                  </a:cubicBezTo>
                  <a:cubicBezTo>
                    <a:pt x="89" y="215"/>
                    <a:pt x="87" y="214"/>
                    <a:pt x="85" y="214"/>
                  </a:cubicBezTo>
                  <a:cubicBezTo>
                    <a:pt x="84" y="214"/>
                    <a:pt x="82" y="214"/>
                    <a:pt x="81" y="214"/>
                  </a:cubicBezTo>
                  <a:cubicBezTo>
                    <a:pt x="80" y="214"/>
                    <a:pt x="79" y="214"/>
                    <a:pt x="77" y="214"/>
                  </a:cubicBezTo>
                  <a:cubicBezTo>
                    <a:pt x="75" y="215"/>
                    <a:pt x="75" y="214"/>
                    <a:pt x="73" y="213"/>
                  </a:cubicBezTo>
                  <a:cubicBezTo>
                    <a:pt x="71" y="213"/>
                    <a:pt x="69" y="212"/>
                    <a:pt x="68" y="213"/>
                  </a:cubicBezTo>
                  <a:cubicBezTo>
                    <a:pt x="67" y="213"/>
                    <a:pt x="67" y="214"/>
                    <a:pt x="66" y="214"/>
                  </a:cubicBezTo>
                  <a:cubicBezTo>
                    <a:pt x="65" y="214"/>
                    <a:pt x="65" y="213"/>
                    <a:pt x="64" y="213"/>
                  </a:cubicBezTo>
                  <a:cubicBezTo>
                    <a:pt x="63" y="213"/>
                    <a:pt x="60" y="215"/>
                    <a:pt x="59" y="215"/>
                  </a:cubicBezTo>
                  <a:cubicBezTo>
                    <a:pt x="58" y="216"/>
                    <a:pt x="56" y="216"/>
                    <a:pt x="56" y="217"/>
                  </a:cubicBezTo>
                  <a:cubicBezTo>
                    <a:pt x="55" y="218"/>
                    <a:pt x="55" y="219"/>
                    <a:pt x="54" y="218"/>
                  </a:cubicBezTo>
                  <a:cubicBezTo>
                    <a:pt x="52" y="218"/>
                    <a:pt x="51" y="218"/>
                    <a:pt x="50" y="218"/>
                  </a:cubicBezTo>
                  <a:cubicBezTo>
                    <a:pt x="49" y="219"/>
                    <a:pt x="48" y="219"/>
                    <a:pt x="47" y="219"/>
                  </a:cubicBezTo>
                  <a:cubicBezTo>
                    <a:pt x="47" y="218"/>
                    <a:pt x="47" y="218"/>
                    <a:pt x="46" y="218"/>
                  </a:cubicBezTo>
                  <a:cubicBezTo>
                    <a:pt x="45" y="218"/>
                    <a:pt x="44" y="219"/>
                    <a:pt x="44" y="219"/>
                  </a:cubicBezTo>
                  <a:cubicBezTo>
                    <a:pt x="43" y="218"/>
                    <a:pt x="42" y="218"/>
                    <a:pt x="41" y="218"/>
                  </a:cubicBezTo>
                  <a:cubicBezTo>
                    <a:pt x="41" y="218"/>
                    <a:pt x="39" y="219"/>
                    <a:pt x="39" y="219"/>
                  </a:cubicBezTo>
                  <a:cubicBezTo>
                    <a:pt x="39" y="219"/>
                    <a:pt x="39" y="219"/>
                    <a:pt x="39" y="218"/>
                  </a:cubicBezTo>
                  <a:cubicBezTo>
                    <a:pt x="38" y="218"/>
                    <a:pt x="38" y="217"/>
                    <a:pt x="37" y="217"/>
                  </a:cubicBezTo>
                  <a:cubicBezTo>
                    <a:pt x="36" y="216"/>
                    <a:pt x="35" y="215"/>
                    <a:pt x="35" y="215"/>
                  </a:cubicBezTo>
                  <a:cubicBezTo>
                    <a:pt x="35" y="214"/>
                    <a:pt x="35" y="211"/>
                    <a:pt x="35" y="211"/>
                  </a:cubicBezTo>
                  <a:cubicBezTo>
                    <a:pt x="36" y="210"/>
                    <a:pt x="37" y="210"/>
                    <a:pt x="37" y="209"/>
                  </a:cubicBezTo>
                  <a:cubicBezTo>
                    <a:pt x="37" y="209"/>
                    <a:pt x="37" y="209"/>
                    <a:pt x="37" y="208"/>
                  </a:cubicBezTo>
                  <a:cubicBezTo>
                    <a:pt x="37" y="207"/>
                    <a:pt x="36" y="207"/>
                    <a:pt x="36" y="206"/>
                  </a:cubicBezTo>
                  <a:cubicBezTo>
                    <a:pt x="36" y="205"/>
                    <a:pt x="37" y="205"/>
                    <a:pt x="36" y="205"/>
                  </a:cubicBezTo>
                  <a:cubicBezTo>
                    <a:pt x="36" y="205"/>
                    <a:pt x="35" y="204"/>
                    <a:pt x="35" y="203"/>
                  </a:cubicBezTo>
                  <a:cubicBezTo>
                    <a:pt x="35" y="203"/>
                    <a:pt x="36" y="203"/>
                    <a:pt x="36" y="202"/>
                  </a:cubicBezTo>
                  <a:cubicBezTo>
                    <a:pt x="36" y="202"/>
                    <a:pt x="35" y="202"/>
                    <a:pt x="35" y="201"/>
                  </a:cubicBezTo>
                  <a:cubicBezTo>
                    <a:pt x="35" y="201"/>
                    <a:pt x="36" y="201"/>
                    <a:pt x="36" y="200"/>
                  </a:cubicBezTo>
                  <a:cubicBezTo>
                    <a:pt x="36" y="200"/>
                    <a:pt x="35" y="199"/>
                    <a:pt x="35" y="199"/>
                  </a:cubicBezTo>
                  <a:cubicBezTo>
                    <a:pt x="35" y="199"/>
                    <a:pt x="35" y="197"/>
                    <a:pt x="35" y="196"/>
                  </a:cubicBezTo>
                  <a:cubicBezTo>
                    <a:pt x="36" y="195"/>
                    <a:pt x="36" y="194"/>
                    <a:pt x="36" y="193"/>
                  </a:cubicBezTo>
                  <a:cubicBezTo>
                    <a:pt x="36" y="192"/>
                    <a:pt x="36" y="192"/>
                    <a:pt x="37" y="190"/>
                  </a:cubicBezTo>
                  <a:cubicBezTo>
                    <a:pt x="37" y="188"/>
                    <a:pt x="37" y="188"/>
                    <a:pt x="37" y="187"/>
                  </a:cubicBezTo>
                  <a:cubicBezTo>
                    <a:pt x="37" y="186"/>
                    <a:pt x="38" y="186"/>
                    <a:pt x="37" y="185"/>
                  </a:cubicBezTo>
                  <a:cubicBezTo>
                    <a:pt x="37" y="184"/>
                    <a:pt x="37" y="184"/>
                    <a:pt x="37" y="183"/>
                  </a:cubicBezTo>
                  <a:cubicBezTo>
                    <a:pt x="37" y="183"/>
                    <a:pt x="37" y="183"/>
                    <a:pt x="37" y="183"/>
                  </a:cubicBezTo>
                  <a:cubicBezTo>
                    <a:pt x="37" y="183"/>
                    <a:pt x="38" y="183"/>
                    <a:pt x="38" y="182"/>
                  </a:cubicBezTo>
                  <a:cubicBezTo>
                    <a:pt x="38" y="181"/>
                    <a:pt x="39" y="181"/>
                    <a:pt x="39" y="180"/>
                  </a:cubicBezTo>
                  <a:cubicBezTo>
                    <a:pt x="39" y="180"/>
                    <a:pt x="40" y="180"/>
                    <a:pt x="40" y="179"/>
                  </a:cubicBezTo>
                  <a:cubicBezTo>
                    <a:pt x="40" y="179"/>
                    <a:pt x="40" y="178"/>
                    <a:pt x="40" y="178"/>
                  </a:cubicBezTo>
                  <a:cubicBezTo>
                    <a:pt x="40" y="178"/>
                    <a:pt x="42" y="178"/>
                    <a:pt x="42" y="178"/>
                  </a:cubicBezTo>
                  <a:cubicBezTo>
                    <a:pt x="83" y="178"/>
                    <a:pt x="83" y="178"/>
                    <a:pt x="83" y="178"/>
                  </a:cubicBezTo>
                  <a:cubicBezTo>
                    <a:pt x="83" y="169"/>
                    <a:pt x="83" y="169"/>
                    <a:pt x="83" y="169"/>
                  </a:cubicBezTo>
                  <a:cubicBezTo>
                    <a:pt x="88" y="169"/>
                    <a:pt x="88" y="169"/>
                    <a:pt x="88" y="169"/>
                  </a:cubicBezTo>
                  <a:cubicBezTo>
                    <a:pt x="89" y="167"/>
                    <a:pt x="89" y="167"/>
                    <a:pt x="89" y="167"/>
                  </a:cubicBezTo>
                  <a:cubicBezTo>
                    <a:pt x="89" y="167"/>
                    <a:pt x="91" y="168"/>
                    <a:pt x="92" y="168"/>
                  </a:cubicBezTo>
                  <a:cubicBezTo>
                    <a:pt x="92" y="168"/>
                    <a:pt x="93" y="168"/>
                    <a:pt x="94" y="168"/>
                  </a:cubicBezTo>
                  <a:cubicBezTo>
                    <a:pt x="94" y="168"/>
                    <a:pt x="95" y="168"/>
                    <a:pt x="95" y="168"/>
                  </a:cubicBezTo>
                  <a:cubicBezTo>
                    <a:pt x="96" y="167"/>
                    <a:pt x="97" y="167"/>
                    <a:pt x="97" y="167"/>
                  </a:cubicBezTo>
                  <a:cubicBezTo>
                    <a:pt x="97" y="166"/>
                    <a:pt x="98" y="166"/>
                    <a:pt x="99" y="167"/>
                  </a:cubicBezTo>
                  <a:cubicBezTo>
                    <a:pt x="100" y="167"/>
                    <a:pt x="103" y="168"/>
                    <a:pt x="104" y="168"/>
                  </a:cubicBezTo>
                  <a:cubicBezTo>
                    <a:pt x="105" y="168"/>
                    <a:pt x="107" y="167"/>
                    <a:pt x="108" y="167"/>
                  </a:cubicBezTo>
                  <a:cubicBezTo>
                    <a:pt x="109" y="167"/>
                    <a:pt x="110" y="167"/>
                    <a:pt x="110" y="167"/>
                  </a:cubicBezTo>
                  <a:cubicBezTo>
                    <a:pt x="111" y="166"/>
                    <a:pt x="112" y="166"/>
                    <a:pt x="112" y="165"/>
                  </a:cubicBezTo>
                  <a:cubicBezTo>
                    <a:pt x="112" y="164"/>
                    <a:pt x="113" y="163"/>
                    <a:pt x="113" y="162"/>
                  </a:cubicBezTo>
                  <a:cubicBezTo>
                    <a:pt x="113" y="161"/>
                    <a:pt x="112" y="161"/>
                    <a:pt x="113" y="159"/>
                  </a:cubicBezTo>
                  <a:cubicBezTo>
                    <a:pt x="113" y="158"/>
                    <a:pt x="115" y="157"/>
                    <a:pt x="115" y="157"/>
                  </a:cubicBezTo>
                  <a:cubicBezTo>
                    <a:pt x="117" y="156"/>
                    <a:pt x="117" y="156"/>
                    <a:pt x="117" y="156"/>
                  </a:cubicBezTo>
                  <a:cubicBezTo>
                    <a:pt x="117" y="156"/>
                    <a:pt x="118" y="156"/>
                    <a:pt x="119" y="157"/>
                  </a:cubicBezTo>
                  <a:cubicBezTo>
                    <a:pt x="119" y="158"/>
                    <a:pt x="120" y="160"/>
                    <a:pt x="121" y="160"/>
                  </a:cubicBezTo>
                  <a:cubicBezTo>
                    <a:pt x="122" y="161"/>
                    <a:pt x="125" y="162"/>
                    <a:pt x="125" y="162"/>
                  </a:cubicBezTo>
                  <a:cubicBezTo>
                    <a:pt x="125" y="162"/>
                    <a:pt x="126" y="163"/>
                    <a:pt x="127" y="163"/>
                  </a:cubicBezTo>
                  <a:cubicBezTo>
                    <a:pt x="127" y="163"/>
                    <a:pt x="128" y="163"/>
                    <a:pt x="128" y="163"/>
                  </a:cubicBezTo>
                  <a:cubicBezTo>
                    <a:pt x="129" y="163"/>
                    <a:pt x="130" y="163"/>
                    <a:pt x="130" y="163"/>
                  </a:cubicBezTo>
                  <a:cubicBezTo>
                    <a:pt x="130" y="164"/>
                    <a:pt x="130" y="164"/>
                    <a:pt x="131" y="164"/>
                  </a:cubicBezTo>
                  <a:cubicBezTo>
                    <a:pt x="131" y="164"/>
                    <a:pt x="133" y="165"/>
                    <a:pt x="134" y="165"/>
                  </a:cubicBezTo>
                  <a:cubicBezTo>
                    <a:pt x="134" y="165"/>
                    <a:pt x="134" y="165"/>
                    <a:pt x="135" y="166"/>
                  </a:cubicBezTo>
                  <a:cubicBezTo>
                    <a:pt x="135" y="166"/>
                    <a:pt x="134" y="167"/>
                    <a:pt x="135" y="167"/>
                  </a:cubicBezTo>
                  <a:cubicBezTo>
                    <a:pt x="136" y="168"/>
                    <a:pt x="137" y="168"/>
                    <a:pt x="138" y="168"/>
                  </a:cubicBezTo>
                  <a:cubicBezTo>
                    <a:pt x="139" y="169"/>
                    <a:pt x="141" y="169"/>
                    <a:pt x="141" y="169"/>
                  </a:cubicBezTo>
                  <a:cubicBezTo>
                    <a:pt x="142" y="169"/>
                    <a:pt x="143" y="168"/>
                    <a:pt x="143" y="168"/>
                  </a:cubicBezTo>
                  <a:cubicBezTo>
                    <a:pt x="143" y="168"/>
                    <a:pt x="144" y="168"/>
                    <a:pt x="144" y="169"/>
                  </a:cubicBezTo>
                  <a:cubicBezTo>
                    <a:pt x="145" y="170"/>
                    <a:pt x="146" y="170"/>
                    <a:pt x="146" y="170"/>
                  </a:cubicBezTo>
                  <a:cubicBezTo>
                    <a:pt x="147" y="170"/>
                    <a:pt x="148" y="171"/>
                    <a:pt x="149" y="171"/>
                  </a:cubicBezTo>
                  <a:cubicBezTo>
                    <a:pt x="149" y="171"/>
                    <a:pt x="150" y="171"/>
                    <a:pt x="150" y="171"/>
                  </a:cubicBezTo>
                  <a:cubicBezTo>
                    <a:pt x="150" y="172"/>
                    <a:pt x="150" y="173"/>
                    <a:pt x="152" y="173"/>
                  </a:cubicBezTo>
                  <a:cubicBezTo>
                    <a:pt x="153" y="174"/>
                    <a:pt x="153" y="174"/>
                    <a:pt x="154" y="174"/>
                  </a:cubicBezTo>
                  <a:cubicBezTo>
                    <a:pt x="155" y="174"/>
                    <a:pt x="155" y="174"/>
                    <a:pt x="156" y="174"/>
                  </a:cubicBezTo>
                  <a:cubicBezTo>
                    <a:pt x="158" y="174"/>
                    <a:pt x="158" y="174"/>
                    <a:pt x="159" y="174"/>
                  </a:cubicBezTo>
                  <a:cubicBezTo>
                    <a:pt x="159" y="174"/>
                    <a:pt x="160" y="174"/>
                    <a:pt x="160" y="174"/>
                  </a:cubicBezTo>
                  <a:cubicBezTo>
                    <a:pt x="161" y="174"/>
                    <a:pt x="162" y="175"/>
                    <a:pt x="163" y="174"/>
                  </a:cubicBezTo>
                  <a:cubicBezTo>
                    <a:pt x="163" y="174"/>
                    <a:pt x="164" y="174"/>
                    <a:pt x="165" y="173"/>
                  </a:cubicBezTo>
                  <a:cubicBezTo>
                    <a:pt x="165" y="173"/>
                    <a:pt x="165" y="172"/>
                    <a:pt x="166" y="172"/>
                  </a:cubicBezTo>
                  <a:cubicBezTo>
                    <a:pt x="167" y="172"/>
                    <a:pt x="168" y="172"/>
                    <a:pt x="168" y="172"/>
                  </a:cubicBezTo>
                  <a:cubicBezTo>
                    <a:pt x="169" y="172"/>
                    <a:pt x="170" y="171"/>
                    <a:pt x="170" y="171"/>
                  </a:cubicBezTo>
                  <a:cubicBezTo>
                    <a:pt x="171" y="171"/>
                    <a:pt x="172" y="171"/>
                    <a:pt x="172" y="171"/>
                  </a:cubicBezTo>
                  <a:cubicBezTo>
                    <a:pt x="173" y="171"/>
                    <a:pt x="173" y="171"/>
                    <a:pt x="174" y="170"/>
                  </a:cubicBezTo>
                  <a:cubicBezTo>
                    <a:pt x="175" y="170"/>
                    <a:pt x="175" y="170"/>
                    <a:pt x="176" y="170"/>
                  </a:cubicBezTo>
                  <a:cubicBezTo>
                    <a:pt x="177" y="170"/>
                    <a:pt x="179" y="170"/>
                    <a:pt x="179" y="169"/>
                  </a:cubicBezTo>
                  <a:cubicBezTo>
                    <a:pt x="180" y="169"/>
                    <a:pt x="180" y="168"/>
                    <a:pt x="181" y="167"/>
                  </a:cubicBezTo>
                  <a:cubicBezTo>
                    <a:pt x="181" y="167"/>
                    <a:pt x="182" y="166"/>
                    <a:pt x="182" y="165"/>
                  </a:cubicBezTo>
                  <a:cubicBezTo>
                    <a:pt x="181" y="164"/>
                    <a:pt x="181" y="163"/>
                    <a:pt x="181" y="163"/>
                  </a:cubicBezTo>
                  <a:cubicBezTo>
                    <a:pt x="180" y="162"/>
                    <a:pt x="180" y="162"/>
                    <a:pt x="179" y="161"/>
                  </a:cubicBezTo>
                  <a:cubicBezTo>
                    <a:pt x="178" y="161"/>
                    <a:pt x="178" y="161"/>
                    <a:pt x="178" y="160"/>
                  </a:cubicBezTo>
                  <a:cubicBezTo>
                    <a:pt x="177" y="159"/>
                    <a:pt x="177" y="158"/>
                    <a:pt x="176" y="158"/>
                  </a:cubicBezTo>
                  <a:cubicBezTo>
                    <a:pt x="175" y="158"/>
                    <a:pt x="175" y="158"/>
                    <a:pt x="174" y="157"/>
                  </a:cubicBezTo>
                  <a:cubicBezTo>
                    <a:pt x="174" y="157"/>
                    <a:pt x="174" y="156"/>
                    <a:pt x="173" y="157"/>
                  </a:cubicBezTo>
                  <a:cubicBezTo>
                    <a:pt x="172" y="157"/>
                    <a:pt x="171" y="157"/>
                    <a:pt x="171" y="158"/>
                  </a:cubicBezTo>
                  <a:cubicBezTo>
                    <a:pt x="170" y="158"/>
                    <a:pt x="169" y="158"/>
                    <a:pt x="169" y="158"/>
                  </a:cubicBezTo>
                  <a:cubicBezTo>
                    <a:pt x="168" y="158"/>
                    <a:pt x="167" y="158"/>
                    <a:pt x="166" y="159"/>
                  </a:cubicBezTo>
                  <a:cubicBezTo>
                    <a:pt x="165" y="159"/>
                    <a:pt x="165" y="160"/>
                    <a:pt x="164" y="160"/>
                  </a:cubicBezTo>
                  <a:cubicBezTo>
                    <a:pt x="163" y="160"/>
                    <a:pt x="163" y="159"/>
                    <a:pt x="162" y="160"/>
                  </a:cubicBezTo>
                  <a:cubicBezTo>
                    <a:pt x="161" y="161"/>
                    <a:pt x="161" y="162"/>
                    <a:pt x="160" y="162"/>
                  </a:cubicBezTo>
                  <a:cubicBezTo>
                    <a:pt x="158" y="162"/>
                    <a:pt x="158" y="161"/>
                    <a:pt x="157" y="162"/>
                  </a:cubicBezTo>
                  <a:cubicBezTo>
                    <a:pt x="156" y="163"/>
                    <a:pt x="155" y="164"/>
                    <a:pt x="154" y="164"/>
                  </a:cubicBezTo>
                  <a:cubicBezTo>
                    <a:pt x="154" y="163"/>
                    <a:pt x="153" y="162"/>
                    <a:pt x="152" y="162"/>
                  </a:cubicBezTo>
                  <a:cubicBezTo>
                    <a:pt x="151" y="161"/>
                    <a:pt x="150" y="160"/>
                    <a:pt x="150" y="160"/>
                  </a:cubicBezTo>
                  <a:cubicBezTo>
                    <a:pt x="149" y="160"/>
                    <a:pt x="148" y="159"/>
                    <a:pt x="148" y="159"/>
                  </a:cubicBezTo>
                  <a:cubicBezTo>
                    <a:pt x="148" y="159"/>
                    <a:pt x="148" y="159"/>
                    <a:pt x="148" y="158"/>
                  </a:cubicBezTo>
                  <a:cubicBezTo>
                    <a:pt x="148" y="157"/>
                    <a:pt x="148" y="156"/>
                    <a:pt x="147" y="156"/>
                  </a:cubicBezTo>
                  <a:cubicBezTo>
                    <a:pt x="147" y="155"/>
                    <a:pt x="147" y="154"/>
                    <a:pt x="146" y="154"/>
                  </a:cubicBezTo>
                  <a:cubicBezTo>
                    <a:pt x="145" y="154"/>
                    <a:pt x="144" y="153"/>
                    <a:pt x="143" y="153"/>
                  </a:cubicBezTo>
                  <a:cubicBezTo>
                    <a:pt x="142" y="153"/>
                    <a:pt x="142" y="152"/>
                    <a:pt x="141" y="152"/>
                  </a:cubicBezTo>
                  <a:cubicBezTo>
                    <a:pt x="139" y="153"/>
                    <a:pt x="139" y="152"/>
                    <a:pt x="138" y="153"/>
                  </a:cubicBezTo>
                  <a:cubicBezTo>
                    <a:pt x="137" y="154"/>
                    <a:pt x="138" y="155"/>
                    <a:pt x="137" y="155"/>
                  </a:cubicBezTo>
                  <a:cubicBezTo>
                    <a:pt x="136" y="155"/>
                    <a:pt x="135" y="155"/>
                    <a:pt x="135" y="155"/>
                  </a:cubicBezTo>
                  <a:cubicBezTo>
                    <a:pt x="133" y="154"/>
                    <a:pt x="133" y="154"/>
                    <a:pt x="133" y="154"/>
                  </a:cubicBezTo>
                  <a:cubicBezTo>
                    <a:pt x="133" y="154"/>
                    <a:pt x="132" y="153"/>
                    <a:pt x="132" y="152"/>
                  </a:cubicBezTo>
                  <a:cubicBezTo>
                    <a:pt x="132" y="152"/>
                    <a:pt x="132" y="150"/>
                    <a:pt x="132" y="150"/>
                  </a:cubicBezTo>
                  <a:cubicBezTo>
                    <a:pt x="132" y="150"/>
                    <a:pt x="130" y="148"/>
                    <a:pt x="129" y="147"/>
                  </a:cubicBezTo>
                  <a:cubicBezTo>
                    <a:pt x="129" y="146"/>
                    <a:pt x="129" y="145"/>
                    <a:pt x="127" y="145"/>
                  </a:cubicBezTo>
                  <a:cubicBezTo>
                    <a:pt x="126" y="145"/>
                    <a:pt x="126" y="145"/>
                    <a:pt x="125" y="145"/>
                  </a:cubicBezTo>
                  <a:cubicBezTo>
                    <a:pt x="123" y="146"/>
                    <a:pt x="125" y="147"/>
                    <a:pt x="123" y="146"/>
                  </a:cubicBezTo>
                  <a:cubicBezTo>
                    <a:pt x="120" y="145"/>
                    <a:pt x="120" y="145"/>
                    <a:pt x="119" y="145"/>
                  </a:cubicBezTo>
                  <a:cubicBezTo>
                    <a:pt x="118" y="145"/>
                    <a:pt x="117" y="145"/>
                    <a:pt x="116" y="146"/>
                  </a:cubicBezTo>
                  <a:cubicBezTo>
                    <a:pt x="114" y="146"/>
                    <a:pt x="113" y="147"/>
                    <a:pt x="113" y="147"/>
                  </a:cubicBezTo>
                  <a:cubicBezTo>
                    <a:pt x="112" y="148"/>
                    <a:pt x="112" y="149"/>
                    <a:pt x="111" y="149"/>
                  </a:cubicBezTo>
                  <a:cubicBezTo>
                    <a:pt x="109" y="148"/>
                    <a:pt x="109" y="147"/>
                    <a:pt x="108" y="147"/>
                  </a:cubicBezTo>
                  <a:cubicBezTo>
                    <a:pt x="108" y="146"/>
                    <a:pt x="107" y="145"/>
                    <a:pt x="106" y="146"/>
                  </a:cubicBezTo>
                  <a:cubicBezTo>
                    <a:pt x="104" y="147"/>
                    <a:pt x="103" y="148"/>
                    <a:pt x="102" y="148"/>
                  </a:cubicBezTo>
                  <a:cubicBezTo>
                    <a:pt x="102" y="149"/>
                    <a:pt x="101" y="149"/>
                    <a:pt x="101" y="150"/>
                  </a:cubicBezTo>
                  <a:cubicBezTo>
                    <a:pt x="100" y="151"/>
                    <a:pt x="100" y="151"/>
                    <a:pt x="99" y="152"/>
                  </a:cubicBezTo>
                  <a:cubicBezTo>
                    <a:pt x="99" y="154"/>
                    <a:pt x="99" y="156"/>
                    <a:pt x="99" y="156"/>
                  </a:cubicBezTo>
                  <a:cubicBezTo>
                    <a:pt x="47" y="157"/>
                    <a:pt x="47" y="157"/>
                    <a:pt x="47" y="157"/>
                  </a:cubicBezTo>
                  <a:cubicBezTo>
                    <a:pt x="47" y="157"/>
                    <a:pt x="46" y="155"/>
                    <a:pt x="45" y="155"/>
                  </a:cubicBezTo>
                  <a:cubicBezTo>
                    <a:pt x="45" y="154"/>
                    <a:pt x="43" y="153"/>
                    <a:pt x="43" y="153"/>
                  </a:cubicBezTo>
                  <a:cubicBezTo>
                    <a:pt x="43" y="153"/>
                    <a:pt x="43" y="151"/>
                    <a:pt x="43" y="150"/>
                  </a:cubicBezTo>
                  <a:cubicBezTo>
                    <a:pt x="43" y="149"/>
                    <a:pt x="43" y="149"/>
                    <a:pt x="43" y="148"/>
                  </a:cubicBezTo>
                  <a:cubicBezTo>
                    <a:pt x="44" y="147"/>
                    <a:pt x="44" y="146"/>
                    <a:pt x="43" y="147"/>
                  </a:cubicBezTo>
                  <a:cubicBezTo>
                    <a:pt x="42" y="147"/>
                    <a:pt x="43" y="148"/>
                    <a:pt x="42" y="148"/>
                  </a:cubicBezTo>
                  <a:cubicBezTo>
                    <a:pt x="42" y="148"/>
                    <a:pt x="41" y="149"/>
                    <a:pt x="41" y="148"/>
                  </a:cubicBezTo>
                  <a:cubicBezTo>
                    <a:pt x="40" y="147"/>
                    <a:pt x="39" y="147"/>
                    <a:pt x="39" y="146"/>
                  </a:cubicBezTo>
                  <a:cubicBezTo>
                    <a:pt x="39" y="145"/>
                    <a:pt x="39" y="144"/>
                    <a:pt x="38" y="143"/>
                  </a:cubicBezTo>
                  <a:cubicBezTo>
                    <a:pt x="38" y="141"/>
                    <a:pt x="38" y="141"/>
                    <a:pt x="37" y="140"/>
                  </a:cubicBezTo>
                  <a:cubicBezTo>
                    <a:pt x="37" y="139"/>
                    <a:pt x="37" y="138"/>
                    <a:pt x="38" y="138"/>
                  </a:cubicBezTo>
                  <a:cubicBezTo>
                    <a:pt x="38" y="138"/>
                    <a:pt x="39" y="137"/>
                    <a:pt x="39" y="137"/>
                  </a:cubicBezTo>
                  <a:cubicBezTo>
                    <a:pt x="39" y="137"/>
                    <a:pt x="39" y="136"/>
                    <a:pt x="40" y="136"/>
                  </a:cubicBezTo>
                  <a:cubicBezTo>
                    <a:pt x="40" y="136"/>
                    <a:pt x="40" y="136"/>
                    <a:pt x="41" y="137"/>
                  </a:cubicBezTo>
                  <a:cubicBezTo>
                    <a:pt x="42" y="137"/>
                    <a:pt x="42" y="137"/>
                    <a:pt x="43" y="137"/>
                  </a:cubicBezTo>
                  <a:cubicBezTo>
                    <a:pt x="43" y="137"/>
                    <a:pt x="44" y="136"/>
                    <a:pt x="44" y="136"/>
                  </a:cubicBezTo>
                  <a:cubicBezTo>
                    <a:pt x="45" y="135"/>
                    <a:pt x="46" y="134"/>
                    <a:pt x="47" y="133"/>
                  </a:cubicBezTo>
                  <a:cubicBezTo>
                    <a:pt x="48" y="133"/>
                    <a:pt x="49" y="132"/>
                    <a:pt x="49" y="131"/>
                  </a:cubicBezTo>
                  <a:cubicBezTo>
                    <a:pt x="49" y="131"/>
                    <a:pt x="50" y="130"/>
                    <a:pt x="50" y="130"/>
                  </a:cubicBezTo>
                  <a:cubicBezTo>
                    <a:pt x="50" y="130"/>
                    <a:pt x="50" y="130"/>
                    <a:pt x="50" y="130"/>
                  </a:cubicBezTo>
                  <a:cubicBezTo>
                    <a:pt x="51" y="129"/>
                    <a:pt x="52" y="129"/>
                    <a:pt x="52" y="129"/>
                  </a:cubicBezTo>
                  <a:cubicBezTo>
                    <a:pt x="52" y="128"/>
                    <a:pt x="52" y="128"/>
                    <a:pt x="52" y="128"/>
                  </a:cubicBezTo>
                  <a:cubicBezTo>
                    <a:pt x="52" y="128"/>
                    <a:pt x="53" y="128"/>
                    <a:pt x="52" y="128"/>
                  </a:cubicBezTo>
                  <a:cubicBezTo>
                    <a:pt x="51" y="129"/>
                    <a:pt x="49" y="130"/>
                    <a:pt x="49" y="130"/>
                  </a:cubicBezTo>
                  <a:cubicBezTo>
                    <a:pt x="48" y="130"/>
                    <a:pt x="48" y="130"/>
                    <a:pt x="47" y="131"/>
                  </a:cubicBezTo>
                  <a:cubicBezTo>
                    <a:pt x="47" y="132"/>
                    <a:pt x="46" y="132"/>
                    <a:pt x="45" y="133"/>
                  </a:cubicBezTo>
                  <a:cubicBezTo>
                    <a:pt x="45" y="134"/>
                    <a:pt x="45" y="134"/>
                    <a:pt x="44" y="134"/>
                  </a:cubicBezTo>
                  <a:cubicBezTo>
                    <a:pt x="44" y="135"/>
                    <a:pt x="44" y="136"/>
                    <a:pt x="43" y="136"/>
                  </a:cubicBezTo>
                  <a:cubicBezTo>
                    <a:pt x="42" y="136"/>
                    <a:pt x="42" y="136"/>
                    <a:pt x="41" y="136"/>
                  </a:cubicBezTo>
                  <a:cubicBezTo>
                    <a:pt x="40" y="135"/>
                    <a:pt x="41" y="135"/>
                    <a:pt x="40" y="135"/>
                  </a:cubicBezTo>
                  <a:cubicBezTo>
                    <a:pt x="39" y="136"/>
                    <a:pt x="39" y="136"/>
                    <a:pt x="38" y="136"/>
                  </a:cubicBezTo>
                  <a:cubicBezTo>
                    <a:pt x="37" y="137"/>
                    <a:pt x="37" y="137"/>
                    <a:pt x="37" y="137"/>
                  </a:cubicBezTo>
                  <a:cubicBezTo>
                    <a:pt x="36" y="137"/>
                    <a:pt x="36" y="137"/>
                    <a:pt x="36" y="136"/>
                  </a:cubicBezTo>
                  <a:cubicBezTo>
                    <a:pt x="36" y="135"/>
                    <a:pt x="36" y="134"/>
                    <a:pt x="36" y="134"/>
                  </a:cubicBezTo>
                  <a:cubicBezTo>
                    <a:pt x="36" y="133"/>
                    <a:pt x="36" y="133"/>
                    <a:pt x="35" y="132"/>
                  </a:cubicBezTo>
                  <a:cubicBezTo>
                    <a:pt x="35" y="131"/>
                    <a:pt x="35" y="131"/>
                    <a:pt x="34" y="130"/>
                  </a:cubicBezTo>
                  <a:cubicBezTo>
                    <a:pt x="34" y="129"/>
                    <a:pt x="33" y="128"/>
                    <a:pt x="33" y="128"/>
                  </a:cubicBezTo>
                  <a:cubicBezTo>
                    <a:pt x="32" y="128"/>
                    <a:pt x="32" y="128"/>
                    <a:pt x="32" y="127"/>
                  </a:cubicBezTo>
                  <a:cubicBezTo>
                    <a:pt x="31" y="126"/>
                    <a:pt x="31" y="126"/>
                    <a:pt x="31" y="126"/>
                  </a:cubicBezTo>
                  <a:cubicBezTo>
                    <a:pt x="31" y="125"/>
                    <a:pt x="32" y="124"/>
                    <a:pt x="31" y="124"/>
                  </a:cubicBezTo>
                  <a:cubicBezTo>
                    <a:pt x="30" y="124"/>
                    <a:pt x="30" y="124"/>
                    <a:pt x="30" y="123"/>
                  </a:cubicBezTo>
                  <a:cubicBezTo>
                    <a:pt x="30" y="123"/>
                    <a:pt x="30" y="123"/>
                    <a:pt x="29" y="122"/>
                  </a:cubicBezTo>
                  <a:cubicBezTo>
                    <a:pt x="29" y="122"/>
                    <a:pt x="29" y="122"/>
                    <a:pt x="29" y="121"/>
                  </a:cubicBezTo>
                  <a:cubicBezTo>
                    <a:pt x="28" y="121"/>
                    <a:pt x="28" y="121"/>
                    <a:pt x="28" y="120"/>
                  </a:cubicBezTo>
                  <a:cubicBezTo>
                    <a:pt x="28" y="119"/>
                    <a:pt x="28" y="118"/>
                    <a:pt x="28" y="118"/>
                  </a:cubicBezTo>
                  <a:cubicBezTo>
                    <a:pt x="27" y="117"/>
                    <a:pt x="28" y="117"/>
                    <a:pt x="27" y="117"/>
                  </a:cubicBezTo>
                  <a:cubicBezTo>
                    <a:pt x="27" y="116"/>
                    <a:pt x="26" y="117"/>
                    <a:pt x="26" y="116"/>
                  </a:cubicBezTo>
                  <a:cubicBezTo>
                    <a:pt x="25" y="115"/>
                    <a:pt x="26" y="115"/>
                    <a:pt x="25" y="114"/>
                  </a:cubicBezTo>
                  <a:cubicBezTo>
                    <a:pt x="24" y="114"/>
                    <a:pt x="24" y="114"/>
                    <a:pt x="23" y="113"/>
                  </a:cubicBezTo>
                  <a:cubicBezTo>
                    <a:pt x="22" y="113"/>
                    <a:pt x="22" y="113"/>
                    <a:pt x="21" y="112"/>
                  </a:cubicBezTo>
                  <a:cubicBezTo>
                    <a:pt x="21" y="112"/>
                    <a:pt x="21" y="112"/>
                    <a:pt x="20" y="111"/>
                  </a:cubicBezTo>
                  <a:cubicBezTo>
                    <a:pt x="20" y="110"/>
                    <a:pt x="20" y="109"/>
                    <a:pt x="19" y="108"/>
                  </a:cubicBezTo>
                  <a:cubicBezTo>
                    <a:pt x="19" y="107"/>
                    <a:pt x="19" y="107"/>
                    <a:pt x="18" y="106"/>
                  </a:cubicBezTo>
                  <a:cubicBezTo>
                    <a:pt x="17" y="106"/>
                    <a:pt x="18" y="106"/>
                    <a:pt x="17" y="105"/>
                  </a:cubicBezTo>
                  <a:cubicBezTo>
                    <a:pt x="16" y="104"/>
                    <a:pt x="17" y="105"/>
                    <a:pt x="16" y="103"/>
                  </a:cubicBezTo>
                  <a:cubicBezTo>
                    <a:pt x="14" y="102"/>
                    <a:pt x="15" y="102"/>
                    <a:pt x="14" y="101"/>
                  </a:cubicBezTo>
                  <a:cubicBezTo>
                    <a:pt x="13" y="101"/>
                    <a:pt x="13" y="101"/>
                    <a:pt x="12" y="100"/>
                  </a:cubicBezTo>
                  <a:cubicBezTo>
                    <a:pt x="11" y="100"/>
                    <a:pt x="11" y="99"/>
                    <a:pt x="10" y="99"/>
                  </a:cubicBezTo>
                  <a:cubicBezTo>
                    <a:pt x="9" y="99"/>
                    <a:pt x="9" y="99"/>
                    <a:pt x="8" y="99"/>
                  </a:cubicBezTo>
                  <a:cubicBezTo>
                    <a:pt x="7" y="99"/>
                    <a:pt x="6" y="99"/>
                    <a:pt x="6" y="99"/>
                  </a:cubicBezTo>
                  <a:cubicBezTo>
                    <a:pt x="5" y="99"/>
                    <a:pt x="5" y="99"/>
                    <a:pt x="4" y="99"/>
                  </a:cubicBezTo>
                  <a:cubicBezTo>
                    <a:pt x="4" y="100"/>
                    <a:pt x="4" y="100"/>
                    <a:pt x="4" y="100"/>
                  </a:cubicBezTo>
                  <a:cubicBezTo>
                    <a:pt x="4" y="101"/>
                    <a:pt x="4" y="101"/>
                    <a:pt x="4" y="102"/>
                  </a:cubicBezTo>
                  <a:cubicBezTo>
                    <a:pt x="4" y="102"/>
                    <a:pt x="4" y="104"/>
                    <a:pt x="4" y="103"/>
                  </a:cubicBezTo>
                  <a:cubicBezTo>
                    <a:pt x="3" y="102"/>
                    <a:pt x="3" y="101"/>
                    <a:pt x="2" y="101"/>
                  </a:cubicBezTo>
                  <a:cubicBezTo>
                    <a:pt x="1" y="101"/>
                    <a:pt x="1" y="100"/>
                    <a:pt x="1" y="100"/>
                  </a:cubicBezTo>
                  <a:cubicBezTo>
                    <a:pt x="1" y="100"/>
                    <a:pt x="1" y="100"/>
                    <a:pt x="0" y="100"/>
                  </a:cubicBezTo>
                  <a:cubicBezTo>
                    <a:pt x="0" y="99"/>
                    <a:pt x="0" y="98"/>
                    <a:pt x="0" y="98"/>
                  </a:cubicBezTo>
                  <a:cubicBezTo>
                    <a:pt x="0" y="98"/>
                    <a:pt x="0" y="98"/>
                    <a:pt x="0" y="98"/>
                  </a:cubicBezTo>
                  <a:cubicBezTo>
                    <a:pt x="1" y="98"/>
                    <a:pt x="2" y="97"/>
                    <a:pt x="2" y="97"/>
                  </a:cubicBezTo>
                  <a:cubicBezTo>
                    <a:pt x="3" y="97"/>
                    <a:pt x="3" y="98"/>
                    <a:pt x="4" y="97"/>
                  </a:cubicBezTo>
                  <a:cubicBezTo>
                    <a:pt x="5" y="97"/>
                    <a:pt x="5" y="96"/>
                    <a:pt x="7" y="96"/>
                  </a:cubicBezTo>
                  <a:cubicBezTo>
                    <a:pt x="8" y="95"/>
                    <a:pt x="9" y="95"/>
                    <a:pt x="10" y="94"/>
                  </a:cubicBezTo>
                  <a:cubicBezTo>
                    <a:pt x="11" y="93"/>
                    <a:pt x="12" y="93"/>
                    <a:pt x="13" y="93"/>
                  </a:cubicBezTo>
                  <a:cubicBezTo>
                    <a:pt x="14" y="93"/>
                    <a:pt x="15" y="93"/>
                    <a:pt x="15" y="92"/>
                  </a:cubicBezTo>
                  <a:cubicBezTo>
                    <a:pt x="16" y="92"/>
                    <a:pt x="15" y="92"/>
                    <a:pt x="16" y="91"/>
                  </a:cubicBezTo>
                  <a:cubicBezTo>
                    <a:pt x="17" y="91"/>
                    <a:pt x="17" y="92"/>
                    <a:pt x="18" y="91"/>
                  </a:cubicBezTo>
                  <a:cubicBezTo>
                    <a:pt x="19" y="89"/>
                    <a:pt x="20" y="88"/>
                    <a:pt x="20" y="88"/>
                  </a:cubicBezTo>
                  <a:cubicBezTo>
                    <a:pt x="20" y="88"/>
                    <a:pt x="24" y="84"/>
                    <a:pt x="24" y="83"/>
                  </a:cubicBezTo>
                  <a:cubicBezTo>
                    <a:pt x="25" y="82"/>
                    <a:pt x="26" y="81"/>
                    <a:pt x="27" y="79"/>
                  </a:cubicBezTo>
                  <a:cubicBezTo>
                    <a:pt x="29" y="77"/>
                    <a:pt x="30" y="74"/>
                    <a:pt x="31" y="72"/>
                  </a:cubicBezTo>
                  <a:cubicBezTo>
                    <a:pt x="32" y="70"/>
                    <a:pt x="34" y="67"/>
                    <a:pt x="34" y="66"/>
                  </a:cubicBezTo>
                  <a:cubicBezTo>
                    <a:pt x="35" y="66"/>
                    <a:pt x="39" y="61"/>
                    <a:pt x="40" y="60"/>
                  </a:cubicBezTo>
                  <a:cubicBezTo>
                    <a:pt x="41" y="59"/>
                    <a:pt x="41" y="59"/>
                    <a:pt x="42" y="57"/>
                  </a:cubicBezTo>
                  <a:cubicBezTo>
                    <a:pt x="43" y="56"/>
                    <a:pt x="44" y="53"/>
                    <a:pt x="45" y="51"/>
                  </a:cubicBezTo>
                  <a:cubicBezTo>
                    <a:pt x="46" y="50"/>
                    <a:pt x="47" y="49"/>
                    <a:pt x="47" y="47"/>
                  </a:cubicBezTo>
                  <a:cubicBezTo>
                    <a:pt x="48" y="45"/>
                    <a:pt x="48" y="44"/>
                    <a:pt x="48" y="43"/>
                  </a:cubicBezTo>
                  <a:cubicBezTo>
                    <a:pt x="48" y="42"/>
                    <a:pt x="49" y="41"/>
                    <a:pt x="49" y="40"/>
                  </a:cubicBezTo>
                  <a:cubicBezTo>
                    <a:pt x="49" y="39"/>
                    <a:pt x="49" y="36"/>
                    <a:pt x="49" y="36"/>
                  </a:cubicBezTo>
                  <a:lnTo>
                    <a:pt x="49" y="32"/>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72" name="Freeform 272"/>
            <p:cNvSpPr>
              <a:spLocks/>
            </p:cNvSpPr>
            <p:nvPr/>
          </p:nvSpPr>
          <p:spPr bwMode="auto">
            <a:xfrm>
              <a:off x="7469188" y="1946275"/>
              <a:ext cx="1089025" cy="855663"/>
            </a:xfrm>
            <a:custGeom>
              <a:avLst/>
              <a:gdLst>
                <a:gd name="T0" fmla="*/ 687 w 773"/>
                <a:gd name="T1" fmla="*/ 45 h 607"/>
                <a:gd name="T2" fmla="*/ 748 w 773"/>
                <a:gd name="T3" fmla="*/ 136 h 607"/>
                <a:gd name="T4" fmla="*/ 752 w 773"/>
                <a:gd name="T5" fmla="*/ 149 h 607"/>
                <a:gd name="T6" fmla="*/ 761 w 773"/>
                <a:gd name="T7" fmla="*/ 160 h 607"/>
                <a:gd name="T8" fmla="*/ 711 w 773"/>
                <a:gd name="T9" fmla="*/ 387 h 607"/>
                <a:gd name="T10" fmla="*/ 666 w 773"/>
                <a:gd name="T11" fmla="*/ 449 h 607"/>
                <a:gd name="T12" fmla="*/ 661 w 773"/>
                <a:gd name="T13" fmla="*/ 459 h 607"/>
                <a:gd name="T14" fmla="*/ 650 w 773"/>
                <a:gd name="T15" fmla="*/ 467 h 607"/>
                <a:gd name="T16" fmla="*/ 642 w 773"/>
                <a:gd name="T17" fmla="*/ 508 h 607"/>
                <a:gd name="T18" fmla="*/ 638 w 773"/>
                <a:gd name="T19" fmla="*/ 513 h 607"/>
                <a:gd name="T20" fmla="*/ 630 w 773"/>
                <a:gd name="T21" fmla="*/ 514 h 607"/>
                <a:gd name="T22" fmla="*/ 622 w 773"/>
                <a:gd name="T23" fmla="*/ 517 h 607"/>
                <a:gd name="T24" fmla="*/ 617 w 773"/>
                <a:gd name="T25" fmla="*/ 522 h 607"/>
                <a:gd name="T26" fmla="*/ 612 w 773"/>
                <a:gd name="T27" fmla="*/ 525 h 607"/>
                <a:gd name="T28" fmla="*/ 607 w 773"/>
                <a:gd name="T29" fmla="*/ 529 h 607"/>
                <a:gd name="T30" fmla="*/ 602 w 773"/>
                <a:gd name="T31" fmla="*/ 535 h 607"/>
                <a:gd name="T32" fmla="*/ 592 w 773"/>
                <a:gd name="T33" fmla="*/ 537 h 607"/>
                <a:gd name="T34" fmla="*/ 580 w 773"/>
                <a:gd name="T35" fmla="*/ 534 h 607"/>
                <a:gd name="T36" fmla="*/ 555 w 773"/>
                <a:gd name="T37" fmla="*/ 523 h 607"/>
                <a:gd name="T38" fmla="*/ 482 w 773"/>
                <a:gd name="T39" fmla="*/ 532 h 607"/>
                <a:gd name="T40" fmla="*/ 457 w 773"/>
                <a:gd name="T41" fmla="*/ 551 h 607"/>
                <a:gd name="T42" fmla="*/ 417 w 773"/>
                <a:gd name="T43" fmla="*/ 546 h 607"/>
                <a:gd name="T44" fmla="*/ 395 w 773"/>
                <a:gd name="T45" fmla="*/ 531 h 607"/>
                <a:gd name="T46" fmla="*/ 356 w 773"/>
                <a:gd name="T47" fmla="*/ 536 h 607"/>
                <a:gd name="T48" fmla="*/ 329 w 773"/>
                <a:gd name="T49" fmla="*/ 539 h 607"/>
                <a:gd name="T50" fmla="*/ 306 w 773"/>
                <a:gd name="T51" fmla="*/ 511 h 607"/>
                <a:gd name="T52" fmla="*/ 279 w 773"/>
                <a:gd name="T53" fmla="*/ 504 h 607"/>
                <a:gd name="T54" fmla="*/ 238 w 773"/>
                <a:gd name="T55" fmla="*/ 504 h 607"/>
                <a:gd name="T56" fmla="*/ 194 w 773"/>
                <a:gd name="T57" fmla="*/ 521 h 607"/>
                <a:gd name="T58" fmla="*/ 181 w 773"/>
                <a:gd name="T59" fmla="*/ 556 h 607"/>
                <a:gd name="T60" fmla="*/ 169 w 773"/>
                <a:gd name="T61" fmla="*/ 585 h 607"/>
                <a:gd name="T62" fmla="*/ 169 w 773"/>
                <a:gd name="T63" fmla="*/ 600 h 607"/>
                <a:gd name="T64" fmla="*/ 166 w 773"/>
                <a:gd name="T65" fmla="*/ 605 h 607"/>
                <a:gd name="T66" fmla="*/ 157 w 773"/>
                <a:gd name="T67" fmla="*/ 598 h 607"/>
                <a:gd name="T68" fmla="*/ 150 w 773"/>
                <a:gd name="T69" fmla="*/ 589 h 607"/>
                <a:gd name="T70" fmla="*/ 141 w 773"/>
                <a:gd name="T71" fmla="*/ 581 h 607"/>
                <a:gd name="T72" fmla="*/ 130 w 773"/>
                <a:gd name="T73" fmla="*/ 572 h 607"/>
                <a:gd name="T74" fmla="*/ 122 w 773"/>
                <a:gd name="T75" fmla="*/ 576 h 607"/>
                <a:gd name="T76" fmla="*/ 113 w 773"/>
                <a:gd name="T77" fmla="*/ 578 h 607"/>
                <a:gd name="T78" fmla="*/ 108 w 773"/>
                <a:gd name="T79" fmla="*/ 583 h 607"/>
                <a:gd name="T80" fmla="*/ 109 w 773"/>
                <a:gd name="T81" fmla="*/ 588 h 607"/>
                <a:gd name="T82" fmla="*/ 110 w 773"/>
                <a:gd name="T83" fmla="*/ 594 h 607"/>
                <a:gd name="T84" fmla="*/ 95 w 773"/>
                <a:gd name="T85" fmla="*/ 572 h 607"/>
                <a:gd name="T86" fmla="*/ 102 w 773"/>
                <a:gd name="T87" fmla="*/ 570 h 607"/>
                <a:gd name="T88" fmla="*/ 97 w 773"/>
                <a:gd name="T89" fmla="*/ 558 h 607"/>
                <a:gd name="T90" fmla="*/ 84 w 773"/>
                <a:gd name="T91" fmla="*/ 559 h 607"/>
                <a:gd name="T92" fmla="*/ 40 w 773"/>
                <a:gd name="T93" fmla="*/ 523 h 607"/>
                <a:gd name="T94" fmla="*/ 51 w 773"/>
                <a:gd name="T95" fmla="*/ 523 h 607"/>
                <a:gd name="T96" fmla="*/ 45 w 773"/>
                <a:gd name="T97" fmla="*/ 519 h 607"/>
                <a:gd name="T98" fmla="*/ 34 w 773"/>
                <a:gd name="T99" fmla="*/ 510 h 607"/>
                <a:gd name="T100" fmla="*/ 21 w 773"/>
                <a:gd name="T101" fmla="*/ 503 h 607"/>
                <a:gd name="T102" fmla="*/ 13 w 773"/>
                <a:gd name="T103" fmla="*/ 493 h 607"/>
                <a:gd name="T104" fmla="*/ 11 w 773"/>
                <a:gd name="T105" fmla="*/ 482 h 607"/>
                <a:gd name="T106" fmla="*/ 5 w 773"/>
                <a:gd name="T107" fmla="*/ 471 h 607"/>
                <a:gd name="T108" fmla="*/ 2 w 773"/>
                <a:gd name="T109" fmla="*/ 450 h 607"/>
                <a:gd name="T110" fmla="*/ 14 w 773"/>
                <a:gd name="T111" fmla="*/ 442 h 607"/>
                <a:gd name="T112" fmla="*/ 40 w 773"/>
                <a:gd name="T113" fmla="*/ 441 h 607"/>
                <a:gd name="T114" fmla="*/ 116 w 773"/>
                <a:gd name="T115" fmla="*/ 423 h 607"/>
                <a:gd name="T116" fmla="*/ 167 w 773"/>
                <a:gd name="T117" fmla="*/ 414 h 607"/>
                <a:gd name="T118" fmla="*/ 183 w 773"/>
                <a:gd name="T119" fmla="*/ 397 h 607"/>
                <a:gd name="T120" fmla="*/ 190 w 773"/>
                <a:gd name="T121" fmla="*/ 378 h 607"/>
                <a:gd name="T122" fmla="*/ 197 w 773"/>
                <a:gd name="T123" fmla="*/ 350 h 607"/>
                <a:gd name="T124" fmla="*/ 356 w 773"/>
                <a:gd name="T125" fmla="*/ 14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3" h="607">
                  <a:moveTo>
                    <a:pt x="578" y="0"/>
                  </a:moveTo>
                  <a:cubicBezTo>
                    <a:pt x="579" y="0"/>
                    <a:pt x="579" y="0"/>
                    <a:pt x="579" y="0"/>
                  </a:cubicBezTo>
                  <a:cubicBezTo>
                    <a:pt x="647" y="16"/>
                    <a:pt x="647" y="16"/>
                    <a:pt x="647" y="16"/>
                  </a:cubicBezTo>
                  <a:cubicBezTo>
                    <a:pt x="654" y="18"/>
                    <a:pt x="654" y="18"/>
                    <a:pt x="654" y="18"/>
                  </a:cubicBezTo>
                  <a:cubicBezTo>
                    <a:pt x="654" y="18"/>
                    <a:pt x="663" y="25"/>
                    <a:pt x="664" y="26"/>
                  </a:cubicBezTo>
                  <a:cubicBezTo>
                    <a:pt x="665" y="27"/>
                    <a:pt x="683" y="43"/>
                    <a:pt x="684" y="44"/>
                  </a:cubicBezTo>
                  <a:cubicBezTo>
                    <a:pt x="685" y="45"/>
                    <a:pt x="685" y="45"/>
                    <a:pt x="687" y="45"/>
                  </a:cubicBezTo>
                  <a:cubicBezTo>
                    <a:pt x="687" y="44"/>
                    <a:pt x="705" y="36"/>
                    <a:pt x="724" y="26"/>
                  </a:cubicBezTo>
                  <a:cubicBezTo>
                    <a:pt x="726" y="32"/>
                    <a:pt x="734" y="79"/>
                    <a:pt x="734" y="79"/>
                  </a:cubicBezTo>
                  <a:cubicBezTo>
                    <a:pt x="734" y="106"/>
                    <a:pt x="734" y="106"/>
                    <a:pt x="734" y="106"/>
                  </a:cubicBezTo>
                  <a:cubicBezTo>
                    <a:pt x="738" y="108"/>
                    <a:pt x="738" y="108"/>
                    <a:pt x="738" y="108"/>
                  </a:cubicBezTo>
                  <a:cubicBezTo>
                    <a:pt x="738" y="108"/>
                    <a:pt x="748" y="132"/>
                    <a:pt x="749" y="133"/>
                  </a:cubicBezTo>
                  <a:cubicBezTo>
                    <a:pt x="749" y="133"/>
                    <a:pt x="749" y="134"/>
                    <a:pt x="749" y="134"/>
                  </a:cubicBezTo>
                  <a:cubicBezTo>
                    <a:pt x="748" y="136"/>
                    <a:pt x="748" y="136"/>
                    <a:pt x="748" y="136"/>
                  </a:cubicBezTo>
                  <a:cubicBezTo>
                    <a:pt x="748" y="136"/>
                    <a:pt x="748" y="137"/>
                    <a:pt x="747" y="138"/>
                  </a:cubicBezTo>
                  <a:cubicBezTo>
                    <a:pt x="746" y="139"/>
                    <a:pt x="745" y="139"/>
                    <a:pt x="745" y="140"/>
                  </a:cubicBezTo>
                  <a:cubicBezTo>
                    <a:pt x="744" y="141"/>
                    <a:pt x="745" y="141"/>
                    <a:pt x="745" y="142"/>
                  </a:cubicBezTo>
                  <a:cubicBezTo>
                    <a:pt x="745" y="143"/>
                    <a:pt x="746" y="144"/>
                    <a:pt x="747" y="144"/>
                  </a:cubicBezTo>
                  <a:cubicBezTo>
                    <a:pt x="747" y="144"/>
                    <a:pt x="749" y="145"/>
                    <a:pt x="750" y="145"/>
                  </a:cubicBezTo>
                  <a:cubicBezTo>
                    <a:pt x="751" y="146"/>
                    <a:pt x="750" y="147"/>
                    <a:pt x="750" y="148"/>
                  </a:cubicBezTo>
                  <a:cubicBezTo>
                    <a:pt x="751" y="149"/>
                    <a:pt x="752" y="149"/>
                    <a:pt x="752" y="149"/>
                  </a:cubicBezTo>
                  <a:cubicBezTo>
                    <a:pt x="752" y="149"/>
                    <a:pt x="754" y="152"/>
                    <a:pt x="754" y="153"/>
                  </a:cubicBezTo>
                  <a:cubicBezTo>
                    <a:pt x="755" y="153"/>
                    <a:pt x="754" y="154"/>
                    <a:pt x="754" y="154"/>
                  </a:cubicBezTo>
                  <a:cubicBezTo>
                    <a:pt x="753" y="155"/>
                    <a:pt x="755" y="156"/>
                    <a:pt x="755" y="156"/>
                  </a:cubicBezTo>
                  <a:cubicBezTo>
                    <a:pt x="756" y="157"/>
                    <a:pt x="757" y="157"/>
                    <a:pt x="758" y="157"/>
                  </a:cubicBezTo>
                  <a:cubicBezTo>
                    <a:pt x="759" y="156"/>
                    <a:pt x="759" y="158"/>
                    <a:pt x="760" y="158"/>
                  </a:cubicBezTo>
                  <a:cubicBezTo>
                    <a:pt x="760" y="158"/>
                    <a:pt x="760" y="159"/>
                    <a:pt x="760" y="160"/>
                  </a:cubicBezTo>
                  <a:cubicBezTo>
                    <a:pt x="761" y="161"/>
                    <a:pt x="761" y="160"/>
                    <a:pt x="761" y="160"/>
                  </a:cubicBezTo>
                  <a:cubicBezTo>
                    <a:pt x="762" y="160"/>
                    <a:pt x="763" y="161"/>
                    <a:pt x="763" y="161"/>
                  </a:cubicBezTo>
                  <a:cubicBezTo>
                    <a:pt x="773" y="166"/>
                    <a:pt x="773" y="166"/>
                    <a:pt x="773" y="166"/>
                  </a:cubicBezTo>
                  <a:cubicBezTo>
                    <a:pt x="761" y="187"/>
                    <a:pt x="761" y="187"/>
                    <a:pt x="761" y="187"/>
                  </a:cubicBezTo>
                  <a:cubicBezTo>
                    <a:pt x="761" y="187"/>
                    <a:pt x="755" y="235"/>
                    <a:pt x="755" y="236"/>
                  </a:cubicBezTo>
                  <a:cubicBezTo>
                    <a:pt x="755" y="238"/>
                    <a:pt x="753" y="250"/>
                    <a:pt x="753" y="250"/>
                  </a:cubicBezTo>
                  <a:cubicBezTo>
                    <a:pt x="751" y="352"/>
                    <a:pt x="751" y="352"/>
                    <a:pt x="751" y="352"/>
                  </a:cubicBezTo>
                  <a:cubicBezTo>
                    <a:pt x="751" y="352"/>
                    <a:pt x="712" y="386"/>
                    <a:pt x="711" y="387"/>
                  </a:cubicBezTo>
                  <a:cubicBezTo>
                    <a:pt x="709" y="388"/>
                    <a:pt x="705" y="392"/>
                    <a:pt x="705" y="392"/>
                  </a:cubicBezTo>
                  <a:cubicBezTo>
                    <a:pt x="695" y="403"/>
                    <a:pt x="695" y="403"/>
                    <a:pt x="695" y="403"/>
                  </a:cubicBezTo>
                  <a:cubicBezTo>
                    <a:pt x="695" y="403"/>
                    <a:pt x="672" y="435"/>
                    <a:pt x="671" y="436"/>
                  </a:cubicBezTo>
                  <a:cubicBezTo>
                    <a:pt x="670" y="437"/>
                    <a:pt x="670" y="438"/>
                    <a:pt x="669" y="439"/>
                  </a:cubicBezTo>
                  <a:cubicBezTo>
                    <a:pt x="668" y="440"/>
                    <a:pt x="668" y="442"/>
                    <a:pt x="667" y="443"/>
                  </a:cubicBezTo>
                  <a:cubicBezTo>
                    <a:pt x="667" y="444"/>
                    <a:pt x="666" y="445"/>
                    <a:pt x="666" y="446"/>
                  </a:cubicBezTo>
                  <a:cubicBezTo>
                    <a:pt x="666" y="448"/>
                    <a:pt x="666" y="448"/>
                    <a:pt x="666" y="449"/>
                  </a:cubicBezTo>
                  <a:cubicBezTo>
                    <a:pt x="666" y="450"/>
                    <a:pt x="666" y="452"/>
                    <a:pt x="666" y="452"/>
                  </a:cubicBezTo>
                  <a:cubicBezTo>
                    <a:pt x="666" y="452"/>
                    <a:pt x="666" y="454"/>
                    <a:pt x="666" y="454"/>
                  </a:cubicBezTo>
                  <a:cubicBezTo>
                    <a:pt x="666" y="455"/>
                    <a:pt x="666" y="455"/>
                    <a:pt x="666" y="456"/>
                  </a:cubicBezTo>
                  <a:cubicBezTo>
                    <a:pt x="666" y="456"/>
                    <a:pt x="665" y="456"/>
                    <a:pt x="664" y="456"/>
                  </a:cubicBezTo>
                  <a:cubicBezTo>
                    <a:pt x="663" y="456"/>
                    <a:pt x="663" y="457"/>
                    <a:pt x="662" y="457"/>
                  </a:cubicBezTo>
                  <a:cubicBezTo>
                    <a:pt x="662" y="457"/>
                    <a:pt x="660" y="459"/>
                    <a:pt x="660" y="459"/>
                  </a:cubicBezTo>
                  <a:cubicBezTo>
                    <a:pt x="660" y="459"/>
                    <a:pt x="660" y="459"/>
                    <a:pt x="661" y="459"/>
                  </a:cubicBezTo>
                  <a:cubicBezTo>
                    <a:pt x="662" y="460"/>
                    <a:pt x="661" y="460"/>
                    <a:pt x="661" y="461"/>
                  </a:cubicBezTo>
                  <a:cubicBezTo>
                    <a:pt x="661" y="462"/>
                    <a:pt x="660" y="462"/>
                    <a:pt x="660" y="463"/>
                  </a:cubicBezTo>
                  <a:cubicBezTo>
                    <a:pt x="660" y="463"/>
                    <a:pt x="660" y="463"/>
                    <a:pt x="659" y="464"/>
                  </a:cubicBezTo>
                  <a:cubicBezTo>
                    <a:pt x="659" y="465"/>
                    <a:pt x="659" y="465"/>
                    <a:pt x="658" y="465"/>
                  </a:cubicBezTo>
                  <a:cubicBezTo>
                    <a:pt x="657" y="465"/>
                    <a:pt x="657" y="465"/>
                    <a:pt x="655" y="465"/>
                  </a:cubicBezTo>
                  <a:cubicBezTo>
                    <a:pt x="654" y="466"/>
                    <a:pt x="654" y="466"/>
                    <a:pt x="653" y="466"/>
                  </a:cubicBezTo>
                  <a:cubicBezTo>
                    <a:pt x="652" y="466"/>
                    <a:pt x="651" y="466"/>
                    <a:pt x="650" y="467"/>
                  </a:cubicBezTo>
                  <a:cubicBezTo>
                    <a:pt x="648" y="469"/>
                    <a:pt x="650" y="471"/>
                    <a:pt x="650" y="471"/>
                  </a:cubicBezTo>
                  <a:cubicBezTo>
                    <a:pt x="658" y="506"/>
                    <a:pt x="658" y="506"/>
                    <a:pt x="658" y="506"/>
                  </a:cubicBezTo>
                  <a:cubicBezTo>
                    <a:pt x="658" y="506"/>
                    <a:pt x="645" y="506"/>
                    <a:pt x="644" y="506"/>
                  </a:cubicBezTo>
                  <a:cubicBezTo>
                    <a:pt x="644" y="506"/>
                    <a:pt x="643" y="505"/>
                    <a:pt x="643" y="505"/>
                  </a:cubicBezTo>
                  <a:cubicBezTo>
                    <a:pt x="643" y="505"/>
                    <a:pt x="643" y="506"/>
                    <a:pt x="643" y="506"/>
                  </a:cubicBezTo>
                  <a:cubicBezTo>
                    <a:pt x="642" y="506"/>
                    <a:pt x="642" y="507"/>
                    <a:pt x="642" y="507"/>
                  </a:cubicBezTo>
                  <a:cubicBezTo>
                    <a:pt x="642" y="507"/>
                    <a:pt x="642" y="507"/>
                    <a:pt x="642" y="508"/>
                  </a:cubicBezTo>
                  <a:cubicBezTo>
                    <a:pt x="641" y="508"/>
                    <a:pt x="642" y="508"/>
                    <a:pt x="642" y="509"/>
                  </a:cubicBezTo>
                  <a:cubicBezTo>
                    <a:pt x="642" y="509"/>
                    <a:pt x="641" y="509"/>
                    <a:pt x="640" y="510"/>
                  </a:cubicBezTo>
                  <a:cubicBezTo>
                    <a:pt x="639" y="510"/>
                    <a:pt x="640" y="510"/>
                    <a:pt x="640" y="510"/>
                  </a:cubicBezTo>
                  <a:cubicBezTo>
                    <a:pt x="640" y="511"/>
                    <a:pt x="640" y="511"/>
                    <a:pt x="639" y="511"/>
                  </a:cubicBezTo>
                  <a:cubicBezTo>
                    <a:pt x="639" y="511"/>
                    <a:pt x="638" y="511"/>
                    <a:pt x="638" y="511"/>
                  </a:cubicBezTo>
                  <a:cubicBezTo>
                    <a:pt x="638" y="511"/>
                    <a:pt x="638" y="512"/>
                    <a:pt x="639" y="512"/>
                  </a:cubicBezTo>
                  <a:cubicBezTo>
                    <a:pt x="640" y="513"/>
                    <a:pt x="639" y="513"/>
                    <a:pt x="638" y="513"/>
                  </a:cubicBezTo>
                  <a:cubicBezTo>
                    <a:pt x="637" y="514"/>
                    <a:pt x="638" y="514"/>
                    <a:pt x="637" y="515"/>
                  </a:cubicBezTo>
                  <a:cubicBezTo>
                    <a:pt x="637" y="516"/>
                    <a:pt x="637" y="515"/>
                    <a:pt x="636" y="515"/>
                  </a:cubicBezTo>
                  <a:cubicBezTo>
                    <a:pt x="636" y="515"/>
                    <a:pt x="636" y="515"/>
                    <a:pt x="636" y="515"/>
                  </a:cubicBezTo>
                  <a:cubicBezTo>
                    <a:pt x="635" y="514"/>
                    <a:pt x="635" y="515"/>
                    <a:pt x="634" y="515"/>
                  </a:cubicBezTo>
                  <a:cubicBezTo>
                    <a:pt x="633" y="515"/>
                    <a:pt x="633" y="515"/>
                    <a:pt x="632" y="515"/>
                  </a:cubicBezTo>
                  <a:cubicBezTo>
                    <a:pt x="632" y="515"/>
                    <a:pt x="632" y="515"/>
                    <a:pt x="631" y="515"/>
                  </a:cubicBezTo>
                  <a:cubicBezTo>
                    <a:pt x="631" y="514"/>
                    <a:pt x="631" y="514"/>
                    <a:pt x="630" y="514"/>
                  </a:cubicBezTo>
                  <a:cubicBezTo>
                    <a:pt x="629" y="514"/>
                    <a:pt x="630" y="514"/>
                    <a:pt x="629" y="515"/>
                  </a:cubicBezTo>
                  <a:cubicBezTo>
                    <a:pt x="629" y="516"/>
                    <a:pt x="629" y="516"/>
                    <a:pt x="628" y="515"/>
                  </a:cubicBezTo>
                  <a:cubicBezTo>
                    <a:pt x="627" y="515"/>
                    <a:pt x="627" y="515"/>
                    <a:pt x="627" y="515"/>
                  </a:cubicBezTo>
                  <a:cubicBezTo>
                    <a:pt x="626" y="515"/>
                    <a:pt x="626" y="515"/>
                    <a:pt x="625" y="515"/>
                  </a:cubicBezTo>
                  <a:cubicBezTo>
                    <a:pt x="625" y="516"/>
                    <a:pt x="625" y="516"/>
                    <a:pt x="624" y="516"/>
                  </a:cubicBezTo>
                  <a:cubicBezTo>
                    <a:pt x="624" y="516"/>
                    <a:pt x="624" y="516"/>
                    <a:pt x="623" y="516"/>
                  </a:cubicBezTo>
                  <a:cubicBezTo>
                    <a:pt x="622" y="516"/>
                    <a:pt x="622" y="517"/>
                    <a:pt x="622" y="517"/>
                  </a:cubicBezTo>
                  <a:cubicBezTo>
                    <a:pt x="622" y="517"/>
                    <a:pt x="621" y="517"/>
                    <a:pt x="621" y="517"/>
                  </a:cubicBezTo>
                  <a:cubicBezTo>
                    <a:pt x="620" y="516"/>
                    <a:pt x="620" y="517"/>
                    <a:pt x="619" y="517"/>
                  </a:cubicBezTo>
                  <a:cubicBezTo>
                    <a:pt x="619" y="517"/>
                    <a:pt x="619" y="518"/>
                    <a:pt x="619" y="518"/>
                  </a:cubicBezTo>
                  <a:cubicBezTo>
                    <a:pt x="619" y="518"/>
                    <a:pt x="619" y="519"/>
                    <a:pt x="618" y="519"/>
                  </a:cubicBezTo>
                  <a:cubicBezTo>
                    <a:pt x="618" y="520"/>
                    <a:pt x="618" y="520"/>
                    <a:pt x="618" y="520"/>
                  </a:cubicBezTo>
                  <a:cubicBezTo>
                    <a:pt x="618" y="520"/>
                    <a:pt x="618" y="521"/>
                    <a:pt x="617" y="521"/>
                  </a:cubicBezTo>
                  <a:cubicBezTo>
                    <a:pt x="617" y="521"/>
                    <a:pt x="617" y="522"/>
                    <a:pt x="617" y="522"/>
                  </a:cubicBezTo>
                  <a:cubicBezTo>
                    <a:pt x="617" y="522"/>
                    <a:pt x="617" y="522"/>
                    <a:pt x="616" y="522"/>
                  </a:cubicBezTo>
                  <a:cubicBezTo>
                    <a:pt x="615" y="521"/>
                    <a:pt x="615" y="522"/>
                    <a:pt x="615" y="522"/>
                  </a:cubicBezTo>
                  <a:cubicBezTo>
                    <a:pt x="615" y="523"/>
                    <a:pt x="615" y="523"/>
                    <a:pt x="615" y="523"/>
                  </a:cubicBezTo>
                  <a:cubicBezTo>
                    <a:pt x="614" y="524"/>
                    <a:pt x="614" y="524"/>
                    <a:pt x="614" y="524"/>
                  </a:cubicBezTo>
                  <a:cubicBezTo>
                    <a:pt x="614" y="525"/>
                    <a:pt x="614" y="525"/>
                    <a:pt x="614" y="525"/>
                  </a:cubicBezTo>
                  <a:cubicBezTo>
                    <a:pt x="613" y="525"/>
                    <a:pt x="613" y="525"/>
                    <a:pt x="613" y="525"/>
                  </a:cubicBezTo>
                  <a:cubicBezTo>
                    <a:pt x="613" y="525"/>
                    <a:pt x="612" y="525"/>
                    <a:pt x="612" y="525"/>
                  </a:cubicBezTo>
                  <a:cubicBezTo>
                    <a:pt x="612" y="525"/>
                    <a:pt x="612" y="526"/>
                    <a:pt x="611" y="526"/>
                  </a:cubicBezTo>
                  <a:cubicBezTo>
                    <a:pt x="611" y="527"/>
                    <a:pt x="611" y="527"/>
                    <a:pt x="611" y="527"/>
                  </a:cubicBezTo>
                  <a:cubicBezTo>
                    <a:pt x="610" y="528"/>
                    <a:pt x="611" y="527"/>
                    <a:pt x="610" y="527"/>
                  </a:cubicBezTo>
                  <a:cubicBezTo>
                    <a:pt x="610" y="526"/>
                    <a:pt x="610" y="526"/>
                    <a:pt x="610" y="526"/>
                  </a:cubicBezTo>
                  <a:cubicBezTo>
                    <a:pt x="610" y="526"/>
                    <a:pt x="609" y="527"/>
                    <a:pt x="609" y="527"/>
                  </a:cubicBezTo>
                  <a:cubicBezTo>
                    <a:pt x="608" y="527"/>
                    <a:pt x="608" y="527"/>
                    <a:pt x="607" y="528"/>
                  </a:cubicBezTo>
                  <a:cubicBezTo>
                    <a:pt x="606" y="528"/>
                    <a:pt x="607" y="528"/>
                    <a:pt x="607" y="529"/>
                  </a:cubicBezTo>
                  <a:cubicBezTo>
                    <a:pt x="607" y="529"/>
                    <a:pt x="606" y="529"/>
                    <a:pt x="606" y="529"/>
                  </a:cubicBezTo>
                  <a:cubicBezTo>
                    <a:pt x="605" y="529"/>
                    <a:pt x="605" y="529"/>
                    <a:pt x="604" y="530"/>
                  </a:cubicBezTo>
                  <a:cubicBezTo>
                    <a:pt x="604" y="531"/>
                    <a:pt x="604" y="531"/>
                    <a:pt x="604" y="532"/>
                  </a:cubicBezTo>
                  <a:cubicBezTo>
                    <a:pt x="604" y="532"/>
                    <a:pt x="604" y="532"/>
                    <a:pt x="603" y="532"/>
                  </a:cubicBezTo>
                  <a:cubicBezTo>
                    <a:pt x="603" y="533"/>
                    <a:pt x="604" y="533"/>
                    <a:pt x="604" y="534"/>
                  </a:cubicBezTo>
                  <a:cubicBezTo>
                    <a:pt x="605" y="535"/>
                    <a:pt x="604" y="534"/>
                    <a:pt x="603" y="534"/>
                  </a:cubicBezTo>
                  <a:cubicBezTo>
                    <a:pt x="603" y="534"/>
                    <a:pt x="603" y="534"/>
                    <a:pt x="602" y="535"/>
                  </a:cubicBezTo>
                  <a:cubicBezTo>
                    <a:pt x="601" y="536"/>
                    <a:pt x="602" y="536"/>
                    <a:pt x="602" y="537"/>
                  </a:cubicBezTo>
                  <a:cubicBezTo>
                    <a:pt x="602" y="538"/>
                    <a:pt x="601" y="538"/>
                    <a:pt x="601" y="538"/>
                  </a:cubicBezTo>
                  <a:cubicBezTo>
                    <a:pt x="601" y="538"/>
                    <a:pt x="600" y="538"/>
                    <a:pt x="599" y="537"/>
                  </a:cubicBezTo>
                  <a:cubicBezTo>
                    <a:pt x="599" y="537"/>
                    <a:pt x="599" y="537"/>
                    <a:pt x="598" y="537"/>
                  </a:cubicBezTo>
                  <a:cubicBezTo>
                    <a:pt x="597" y="537"/>
                    <a:pt x="596" y="538"/>
                    <a:pt x="595" y="538"/>
                  </a:cubicBezTo>
                  <a:cubicBezTo>
                    <a:pt x="594" y="538"/>
                    <a:pt x="595" y="537"/>
                    <a:pt x="594" y="537"/>
                  </a:cubicBezTo>
                  <a:cubicBezTo>
                    <a:pt x="593" y="537"/>
                    <a:pt x="592" y="538"/>
                    <a:pt x="592" y="537"/>
                  </a:cubicBezTo>
                  <a:cubicBezTo>
                    <a:pt x="591" y="537"/>
                    <a:pt x="592" y="536"/>
                    <a:pt x="591" y="535"/>
                  </a:cubicBezTo>
                  <a:cubicBezTo>
                    <a:pt x="591" y="535"/>
                    <a:pt x="591" y="536"/>
                    <a:pt x="590" y="536"/>
                  </a:cubicBezTo>
                  <a:cubicBezTo>
                    <a:pt x="589" y="536"/>
                    <a:pt x="589" y="536"/>
                    <a:pt x="588" y="535"/>
                  </a:cubicBezTo>
                  <a:cubicBezTo>
                    <a:pt x="587" y="534"/>
                    <a:pt x="588" y="535"/>
                    <a:pt x="587" y="535"/>
                  </a:cubicBezTo>
                  <a:cubicBezTo>
                    <a:pt x="586" y="535"/>
                    <a:pt x="587" y="536"/>
                    <a:pt x="586" y="536"/>
                  </a:cubicBezTo>
                  <a:cubicBezTo>
                    <a:pt x="585" y="537"/>
                    <a:pt x="585" y="536"/>
                    <a:pt x="584" y="535"/>
                  </a:cubicBezTo>
                  <a:cubicBezTo>
                    <a:pt x="583" y="535"/>
                    <a:pt x="582" y="535"/>
                    <a:pt x="580" y="534"/>
                  </a:cubicBezTo>
                  <a:cubicBezTo>
                    <a:pt x="578" y="534"/>
                    <a:pt x="579" y="533"/>
                    <a:pt x="577" y="532"/>
                  </a:cubicBezTo>
                  <a:cubicBezTo>
                    <a:pt x="576" y="531"/>
                    <a:pt x="575" y="530"/>
                    <a:pt x="574" y="529"/>
                  </a:cubicBezTo>
                  <a:cubicBezTo>
                    <a:pt x="574" y="528"/>
                    <a:pt x="572" y="528"/>
                    <a:pt x="571" y="528"/>
                  </a:cubicBezTo>
                  <a:cubicBezTo>
                    <a:pt x="569" y="527"/>
                    <a:pt x="567" y="527"/>
                    <a:pt x="565" y="526"/>
                  </a:cubicBezTo>
                  <a:cubicBezTo>
                    <a:pt x="562" y="526"/>
                    <a:pt x="562" y="526"/>
                    <a:pt x="561" y="526"/>
                  </a:cubicBezTo>
                  <a:cubicBezTo>
                    <a:pt x="560" y="525"/>
                    <a:pt x="559" y="525"/>
                    <a:pt x="558" y="524"/>
                  </a:cubicBezTo>
                  <a:cubicBezTo>
                    <a:pt x="557" y="523"/>
                    <a:pt x="556" y="524"/>
                    <a:pt x="555" y="523"/>
                  </a:cubicBezTo>
                  <a:cubicBezTo>
                    <a:pt x="554" y="523"/>
                    <a:pt x="552" y="522"/>
                    <a:pt x="552" y="522"/>
                  </a:cubicBezTo>
                  <a:cubicBezTo>
                    <a:pt x="552" y="522"/>
                    <a:pt x="513" y="523"/>
                    <a:pt x="513" y="523"/>
                  </a:cubicBezTo>
                  <a:cubicBezTo>
                    <a:pt x="512" y="522"/>
                    <a:pt x="510" y="524"/>
                    <a:pt x="508" y="525"/>
                  </a:cubicBezTo>
                  <a:cubicBezTo>
                    <a:pt x="506" y="525"/>
                    <a:pt x="503" y="526"/>
                    <a:pt x="500" y="527"/>
                  </a:cubicBezTo>
                  <a:cubicBezTo>
                    <a:pt x="496" y="527"/>
                    <a:pt x="498" y="527"/>
                    <a:pt x="493" y="528"/>
                  </a:cubicBezTo>
                  <a:cubicBezTo>
                    <a:pt x="488" y="528"/>
                    <a:pt x="490" y="528"/>
                    <a:pt x="487" y="530"/>
                  </a:cubicBezTo>
                  <a:cubicBezTo>
                    <a:pt x="484" y="531"/>
                    <a:pt x="484" y="531"/>
                    <a:pt x="482" y="532"/>
                  </a:cubicBezTo>
                  <a:cubicBezTo>
                    <a:pt x="480" y="533"/>
                    <a:pt x="481" y="533"/>
                    <a:pt x="479" y="535"/>
                  </a:cubicBezTo>
                  <a:cubicBezTo>
                    <a:pt x="476" y="537"/>
                    <a:pt x="477" y="538"/>
                    <a:pt x="475" y="539"/>
                  </a:cubicBezTo>
                  <a:cubicBezTo>
                    <a:pt x="472" y="541"/>
                    <a:pt x="473" y="540"/>
                    <a:pt x="471" y="541"/>
                  </a:cubicBezTo>
                  <a:cubicBezTo>
                    <a:pt x="469" y="543"/>
                    <a:pt x="469" y="545"/>
                    <a:pt x="469" y="545"/>
                  </a:cubicBezTo>
                  <a:cubicBezTo>
                    <a:pt x="469" y="545"/>
                    <a:pt x="466" y="549"/>
                    <a:pt x="465" y="550"/>
                  </a:cubicBezTo>
                  <a:cubicBezTo>
                    <a:pt x="464" y="551"/>
                    <a:pt x="463" y="551"/>
                    <a:pt x="462" y="551"/>
                  </a:cubicBezTo>
                  <a:cubicBezTo>
                    <a:pt x="461" y="551"/>
                    <a:pt x="459" y="551"/>
                    <a:pt x="457" y="551"/>
                  </a:cubicBezTo>
                  <a:cubicBezTo>
                    <a:pt x="455" y="550"/>
                    <a:pt x="454" y="550"/>
                    <a:pt x="451" y="551"/>
                  </a:cubicBezTo>
                  <a:cubicBezTo>
                    <a:pt x="449" y="551"/>
                    <a:pt x="450" y="550"/>
                    <a:pt x="445" y="550"/>
                  </a:cubicBezTo>
                  <a:cubicBezTo>
                    <a:pt x="440" y="550"/>
                    <a:pt x="442" y="550"/>
                    <a:pt x="439" y="550"/>
                  </a:cubicBezTo>
                  <a:cubicBezTo>
                    <a:pt x="437" y="550"/>
                    <a:pt x="439" y="550"/>
                    <a:pt x="433" y="550"/>
                  </a:cubicBezTo>
                  <a:cubicBezTo>
                    <a:pt x="428" y="549"/>
                    <a:pt x="432" y="550"/>
                    <a:pt x="430" y="549"/>
                  </a:cubicBezTo>
                  <a:cubicBezTo>
                    <a:pt x="427" y="549"/>
                    <a:pt x="426" y="549"/>
                    <a:pt x="423" y="548"/>
                  </a:cubicBezTo>
                  <a:cubicBezTo>
                    <a:pt x="420" y="546"/>
                    <a:pt x="420" y="546"/>
                    <a:pt x="417" y="546"/>
                  </a:cubicBezTo>
                  <a:cubicBezTo>
                    <a:pt x="415" y="545"/>
                    <a:pt x="415" y="544"/>
                    <a:pt x="414" y="543"/>
                  </a:cubicBezTo>
                  <a:cubicBezTo>
                    <a:pt x="412" y="541"/>
                    <a:pt x="413" y="541"/>
                    <a:pt x="412" y="540"/>
                  </a:cubicBezTo>
                  <a:cubicBezTo>
                    <a:pt x="411" y="538"/>
                    <a:pt x="409" y="539"/>
                    <a:pt x="407" y="538"/>
                  </a:cubicBezTo>
                  <a:cubicBezTo>
                    <a:pt x="404" y="537"/>
                    <a:pt x="406" y="538"/>
                    <a:pt x="404" y="538"/>
                  </a:cubicBezTo>
                  <a:cubicBezTo>
                    <a:pt x="403" y="538"/>
                    <a:pt x="404" y="538"/>
                    <a:pt x="401" y="536"/>
                  </a:cubicBezTo>
                  <a:cubicBezTo>
                    <a:pt x="399" y="535"/>
                    <a:pt x="400" y="535"/>
                    <a:pt x="399" y="533"/>
                  </a:cubicBezTo>
                  <a:cubicBezTo>
                    <a:pt x="398" y="531"/>
                    <a:pt x="398" y="532"/>
                    <a:pt x="395" y="531"/>
                  </a:cubicBezTo>
                  <a:cubicBezTo>
                    <a:pt x="392" y="529"/>
                    <a:pt x="392" y="529"/>
                    <a:pt x="389" y="528"/>
                  </a:cubicBezTo>
                  <a:cubicBezTo>
                    <a:pt x="387" y="526"/>
                    <a:pt x="388" y="526"/>
                    <a:pt x="386" y="525"/>
                  </a:cubicBezTo>
                  <a:cubicBezTo>
                    <a:pt x="384" y="525"/>
                    <a:pt x="383" y="525"/>
                    <a:pt x="380" y="525"/>
                  </a:cubicBezTo>
                  <a:cubicBezTo>
                    <a:pt x="378" y="525"/>
                    <a:pt x="377" y="524"/>
                    <a:pt x="375" y="524"/>
                  </a:cubicBezTo>
                  <a:cubicBezTo>
                    <a:pt x="374" y="524"/>
                    <a:pt x="372" y="525"/>
                    <a:pt x="370" y="527"/>
                  </a:cubicBezTo>
                  <a:cubicBezTo>
                    <a:pt x="367" y="529"/>
                    <a:pt x="364" y="530"/>
                    <a:pt x="361" y="532"/>
                  </a:cubicBezTo>
                  <a:cubicBezTo>
                    <a:pt x="358" y="533"/>
                    <a:pt x="357" y="535"/>
                    <a:pt x="356" y="536"/>
                  </a:cubicBezTo>
                  <a:cubicBezTo>
                    <a:pt x="354" y="537"/>
                    <a:pt x="353" y="536"/>
                    <a:pt x="351" y="536"/>
                  </a:cubicBezTo>
                  <a:cubicBezTo>
                    <a:pt x="349" y="536"/>
                    <a:pt x="349" y="535"/>
                    <a:pt x="347" y="535"/>
                  </a:cubicBezTo>
                  <a:cubicBezTo>
                    <a:pt x="346" y="535"/>
                    <a:pt x="344" y="536"/>
                    <a:pt x="344" y="536"/>
                  </a:cubicBezTo>
                  <a:cubicBezTo>
                    <a:pt x="343" y="537"/>
                    <a:pt x="342" y="538"/>
                    <a:pt x="342" y="539"/>
                  </a:cubicBezTo>
                  <a:cubicBezTo>
                    <a:pt x="341" y="540"/>
                    <a:pt x="338" y="541"/>
                    <a:pt x="337" y="541"/>
                  </a:cubicBezTo>
                  <a:cubicBezTo>
                    <a:pt x="336" y="541"/>
                    <a:pt x="334" y="541"/>
                    <a:pt x="333" y="541"/>
                  </a:cubicBezTo>
                  <a:cubicBezTo>
                    <a:pt x="332" y="541"/>
                    <a:pt x="330" y="541"/>
                    <a:pt x="329" y="539"/>
                  </a:cubicBezTo>
                  <a:cubicBezTo>
                    <a:pt x="328" y="538"/>
                    <a:pt x="327" y="537"/>
                    <a:pt x="326" y="536"/>
                  </a:cubicBezTo>
                  <a:cubicBezTo>
                    <a:pt x="325" y="534"/>
                    <a:pt x="325" y="534"/>
                    <a:pt x="323" y="532"/>
                  </a:cubicBezTo>
                  <a:cubicBezTo>
                    <a:pt x="322" y="529"/>
                    <a:pt x="322" y="529"/>
                    <a:pt x="321" y="527"/>
                  </a:cubicBezTo>
                  <a:cubicBezTo>
                    <a:pt x="320" y="525"/>
                    <a:pt x="319" y="525"/>
                    <a:pt x="318" y="524"/>
                  </a:cubicBezTo>
                  <a:cubicBezTo>
                    <a:pt x="317" y="522"/>
                    <a:pt x="316" y="522"/>
                    <a:pt x="315" y="520"/>
                  </a:cubicBezTo>
                  <a:cubicBezTo>
                    <a:pt x="314" y="519"/>
                    <a:pt x="312" y="517"/>
                    <a:pt x="310" y="515"/>
                  </a:cubicBezTo>
                  <a:cubicBezTo>
                    <a:pt x="309" y="514"/>
                    <a:pt x="308" y="513"/>
                    <a:pt x="306" y="511"/>
                  </a:cubicBezTo>
                  <a:cubicBezTo>
                    <a:pt x="305" y="509"/>
                    <a:pt x="304" y="510"/>
                    <a:pt x="303" y="510"/>
                  </a:cubicBezTo>
                  <a:cubicBezTo>
                    <a:pt x="302" y="509"/>
                    <a:pt x="301" y="509"/>
                    <a:pt x="299" y="508"/>
                  </a:cubicBezTo>
                  <a:cubicBezTo>
                    <a:pt x="298" y="507"/>
                    <a:pt x="296" y="508"/>
                    <a:pt x="295" y="508"/>
                  </a:cubicBezTo>
                  <a:cubicBezTo>
                    <a:pt x="295" y="508"/>
                    <a:pt x="293" y="509"/>
                    <a:pt x="293" y="509"/>
                  </a:cubicBezTo>
                  <a:cubicBezTo>
                    <a:pt x="292" y="509"/>
                    <a:pt x="291" y="508"/>
                    <a:pt x="290" y="507"/>
                  </a:cubicBezTo>
                  <a:cubicBezTo>
                    <a:pt x="289" y="507"/>
                    <a:pt x="287" y="506"/>
                    <a:pt x="284" y="506"/>
                  </a:cubicBezTo>
                  <a:cubicBezTo>
                    <a:pt x="282" y="505"/>
                    <a:pt x="279" y="504"/>
                    <a:pt x="279" y="504"/>
                  </a:cubicBezTo>
                  <a:cubicBezTo>
                    <a:pt x="279" y="504"/>
                    <a:pt x="262" y="497"/>
                    <a:pt x="261" y="497"/>
                  </a:cubicBezTo>
                  <a:cubicBezTo>
                    <a:pt x="261" y="497"/>
                    <a:pt x="258" y="498"/>
                    <a:pt x="256" y="499"/>
                  </a:cubicBezTo>
                  <a:cubicBezTo>
                    <a:pt x="254" y="499"/>
                    <a:pt x="253" y="500"/>
                    <a:pt x="253" y="500"/>
                  </a:cubicBezTo>
                  <a:cubicBezTo>
                    <a:pt x="252" y="501"/>
                    <a:pt x="251" y="502"/>
                    <a:pt x="250" y="503"/>
                  </a:cubicBezTo>
                  <a:cubicBezTo>
                    <a:pt x="248" y="505"/>
                    <a:pt x="246" y="504"/>
                    <a:pt x="245" y="504"/>
                  </a:cubicBezTo>
                  <a:cubicBezTo>
                    <a:pt x="244" y="504"/>
                    <a:pt x="242" y="504"/>
                    <a:pt x="241" y="504"/>
                  </a:cubicBezTo>
                  <a:cubicBezTo>
                    <a:pt x="240" y="503"/>
                    <a:pt x="240" y="504"/>
                    <a:pt x="238" y="504"/>
                  </a:cubicBezTo>
                  <a:cubicBezTo>
                    <a:pt x="236" y="505"/>
                    <a:pt x="236" y="505"/>
                    <a:pt x="235" y="505"/>
                  </a:cubicBezTo>
                  <a:cubicBezTo>
                    <a:pt x="234" y="505"/>
                    <a:pt x="232" y="504"/>
                    <a:pt x="231" y="504"/>
                  </a:cubicBezTo>
                  <a:cubicBezTo>
                    <a:pt x="230" y="503"/>
                    <a:pt x="229" y="502"/>
                    <a:pt x="229" y="502"/>
                  </a:cubicBezTo>
                  <a:cubicBezTo>
                    <a:pt x="210" y="507"/>
                    <a:pt x="210" y="507"/>
                    <a:pt x="210" y="507"/>
                  </a:cubicBezTo>
                  <a:cubicBezTo>
                    <a:pt x="199" y="517"/>
                    <a:pt x="199" y="517"/>
                    <a:pt x="199" y="517"/>
                  </a:cubicBezTo>
                  <a:cubicBezTo>
                    <a:pt x="194" y="517"/>
                    <a:pt x="194" y="517"/>
                    <a:pt x="194" y="517"/>
                  </a:cubicBezTo>
                  <a:cubicBezTo>
                    <a:pt x="194" y="517"/>
                    <a:pt x="194" y="519"/>
                    <a:pt x="194" y="521"/>
                  </a:cubicBezTo>
                  <a:cubicBezTo>
                    <a:pt x="194" y="523"/>
                    <a:pt x="194" y="523"/>
                    <a:pt x="194" y="526"/>
                  </a:cubicBezTo>
                  <a:cubicBezTo>
                    <a:pt x="194" y="528"/>
                    <a:pt x="194" y="530"/>
                    <a:pt x="194" y="532"/>
                  </a:cubicBezTo>
                  <a:cubicBezTo>
                    <a:pt x="194" y="534"/>
                    <a:pt x="193" y="536"/>
                    <a:pt x="193" y="539"/>
                  </a:cubicBezTo>
                  <a:cubicBezTo>
                    <a:pt x="193" y="542"/>
                    <a:pt x="192" y="542"/>
                    <a:pt x="192" y="544"/>
                  </a:cubicBezTo>
                  <a:cubicBezTo>
                    <a:pt x="191" y="545"/>
                    <a:pt x="190" y="545"/>
                    <a:pt x="189" y="547"/>
                  </a:cubicBezTo>
                  <a:cubicBezTo>
                    <a:pt x="188" y="549"/>
                    <a:pt x="185" y="553"/>
                    <a:pt x="184" y="553"/>
                  </a:cubicBezTo>
                  <a:cubicBezTo>
                    <a:pt x="184" y="554"/>
                    <a:pt x="182" y="555"/>
                    <a:pt x="181" y="556"/>
                  </a:cubicBezTo>
                  <a:cubicBezTo>
                    <a:pt x="179" y="557"/>
                    <a:pt x="179" y="558"/>
                    <a:pt x="177" y="559"/>
                  </a:cubicBezTo>
                  <a:cubicBezTo>
                    <a:pt x="176" y="560"/>
                    <a:pt x="173" y="563"/>
                    <a:pt x="171" y="564"/>
                  </a:cubicBezTo>
                  <a:cubicBezTo>
                    <a:pt x="170" y="565"/>
                    <a:pt x="171" y="566"/>
                    <a:pt x="170" y="568"/>
                  </a:cubicBezTo>
                  <a:cubicBezTo>
                    <a:pt x="170" y="570"/>
                    <a:pt x="170" y="572"/>
                    <a:pt x="171" y="573"/>
                  </a:cubicBezTo>
                  <a:cubicBezTo>
                    <a:pt x="171" y="574"/>
                    <a:pt x="171" y="577"/>
                    <a:pt x="171" y="578"/>
                  </a:cubicBezTo>
                  <a:cubicBezTo>
                    <a:pt x="171" y="579"/>
                    <a:pt x="170" y="580"/>
                    <a:pt x="170" y="582"/>
                  </a:cubicBezTo>
                  <a:cubicBezTo>
                    <a:pt x="170" y="583"/>
                    <a:pt x="169" y="583"/>
                    <a:pt x="169" y="585"/>
                  </a:cubicBezTo>
                  <a:cubicBezTo>
                    <a:pt x="169" y="586"/>
                    <a:pt x="169" y="586"/>
                    <a:pt x="170" y="587"/>
                  </a:cubicBezTo>
                  <a:cubicBezTo>
                    <a:pt x="171" y="588"/>
                    <a:pt x="171" y="590"/>
                    <a:pt x="171" y="590"/>
                  </a:cubicBezTo>
                  <a:cubicBezTo>
                    <a:pt x="171" y="591"/>
                    <a:pt x="172" y="592"/>
                    <a:pt x="172" y="592"/>
                  </a:cubicBezTo>
                  <a:cubicBezTo>
                    <a:pt x="172" y="593"/>
                    <a:pt x="171" y="593"/>
                    <a:pt x="169" y="594"/>
                  </a:cubicBezTo>
                  <a:cubicBezTo>
                    <a:pt x="168" y="595"/>
                    <a:pt x="169" y="595"/>
                    <a:pt x="169" y="596"/>
                  </a:cubicBezTo>
                  <a:cubicBezTo>
                    <a:pt x="168" y="597"/>
                    <a:pt x="168" y="597"/>
                    <a:pt x="169" y="598"/>
                  </a:cubicBezTo>
                  <a:cubicBezTo>
                    <a:pt x="169" y="599"/>
                    <a:pt x="169" y="599"/>
                    <a:pt x="169" y="600"/>
                  </a:cubicBezTo>
                  <a:cubicBezTo>
                    <a:pt x="169" y="601"/>
                    <a:pt x="170" y="600"/>
                    <a:pt x="171" y="601"/>
                  </a:cubicBezTo>
                  <a:cubicBezTo>
                    <a:pt x="172" y="601"/>
                    <a:pt x="171" y="602"/>
                    <a:pt x="171" y="602"/>
                  </a:cubicBezTo>
                  <a:cubicBezTo>
                    <a:pt x="171" y="603"/>
                    <a:pt x="171" y="603"/>
                    <a:pt x="171" y="604"/>
                  </a:cubicBezTo>
                  <a:cubicBezTo>
                    <a:pt x="172" y="605"/>
                    <a:pt x="170" y="605"/>
                    <a:pt x="170" y="605"/>
                  </a:cubicBezTo>
                  <a:cubicBezTo>
                    <a:pt x="168" y="607"/>
                    <a:pt x="168" y="607"/>
                    <a:pt x="168" y="607"/>
                  </a:cubicBezTo>
                  <a:cubicBezTo>
                    <a:pt x="167" y="606"/>
                    <a:pt x="167" y="606"/>
                    <a:pt x="167" y="606"/>
                  </a:cubicBezTo>
                  <a:cubicBezTo>
                    <a:pt x="167" y="606"/>
                    <a:pt x="166" y="605"/>
                    <a:pt x="166" y="605"/>
                  </a:cubicBezTo>
                  <a:cubicBezTo>
                    <a:pt x="165" y="605"/>
                    <a:pt x="165" y="604"/>
                    <a:pt x="166" y="604"/>
                  </a:cubicBezTo>
                  <a:cubicBezTo>
                    <a:pt x="166" y="603"/>
                    <a:pt x="166" y="603"/>
                    <a:pt x="165" y="603"/>
                  </a:cubicBezTo>
                  <a:cubicBezTo>
                    <a:pt x="165" y="603"/>
                    <a:pt x="164" y="603"/>
                    <a:pt x="164" y="602"/>
                  </a:cubicBezTo>
                  <a:cubicBezTo>
                    <a:pt x="164" y="600"/>
                    <a:pt x="164" y="600"/>
                    <a:pt x="163" y="599"/>
                  </a:cubicBezTo>
                  <a:cubicBezTo>
                    <a:pt x="162" y="599"/>
                    <a:pt x="162" y="599"/>
                    <a:pt x="160" y="598"/>
                  </a:cubicBezTo>
                  <a:cubicBezTo>
                    <a:pt x="159" y="598"/>
                    <a:pt x="160" y="598"/>
                    <a:pt x="160" y="598"/>
                  </a:cubicBezTo>
                  <a:cubicBezTo>
                    <a:pt x="159" y="597"/>
                    <a:pt x="158" y="598"/>
                    <a:pt x="157" y="598"/>
                  </a:cubicBezTo>
                  <a:cubicBezTo>
                    <a:pt x="157" y="597"/>
                    <a:pt x="156" y="598"/>
                    <a:pt x="155" y="598"/>
                  </a:cubicBezTo>
                  <a:cubicBezTo>
                    <a:pt x="155" y="598"/>
                    <a:pt x="154" y="597"/>
                    <a:pt x="154" y="597"/>
                  </a:cubicBezTo>
                  <a:cubicBezTo>
                    <a:pt x="153" y="596"/>
                    <a:pt x="153" y="596"/>
                    <a:pt x="152" y="595"/>
                  </a:cubicBezTo>
                  <a:cubicBezTo>
                    <a:pt x="152" y="595"/>
                    <a:pt x="152" y="594"/>
                    <a:pt x="152" y="593"/>
                  </a:cubicBezTo>
                  <a:cubicBezTo>
                    <a:pt x="151" y="592"/>
                    <a:pt x="151" y="593"/>
                    <a:pt x="151" y="592"/>
                  </a:cubicBezTo>
                  <a:cubicBezTo>
                    <a:pt x="150" y="591"/>
                    <a:pt x="151" y="591"/>
                    <a:pt x="151" y="590"/>
                  </a:cubicBezTo>
                  <a:cubicBezTo>
                    <a:pt x="151" y="589"/>
                    <a:pt x="150" y="590"/>
                    <a:pt x="150" y="589"/>
                  </a:cubicBezTo>
                  <a:cubicBezTo>
                    <a:pt x="149" y="589"/>
                    <a:pt x="149" y="589"/>
                    <a:pt x="149" y="588"/>
                  </a:cubicBezTo>
                  <a:cubicBezTo>
                    <a:pt x="149" y="588"/>
                    <a:pt x="148" y="588"/>
                    <a:pt x="148" y="587"/>
                  </a:cubicBezTo>
                  <a:cubicBezTo>
                    <a:pt x="147" y="586"/>
                    <a:pt x="147" y="587"/>
                    <a:pt x="146" y="586"/>
                  </a:cubicBezTo>
                  <a:cubicBezTo>
                    <a:pt x="145" y="586"/>
                    <a:pt x="145" y="585"/>
                    <a:pt x="145" y="585"/>
                  </a:cubicBezTo>
                  <a:cubicBezTo>
                    <a:pt x="145" y="584"/>
                    <a:pt x="144" y="584"/>
                    <a:pt x="144" y="583"/>
                  </a:cubicBezTo>
                  <a:cubicBezTo>
                    <a:pt x="143" y="583"/>
                    <a:pt x="143" y="583"/>
                    <a:pt x="143" y="582"/>
                  </a:cubicBezTo>
                  <a:cubicBezTo>
                    <a:pt x="142" y="581"/>
                    <a:pt x="142" y="581"/>
                    <a:pt x="141" y="581"/>
                  </a:cubicBezTo>
                  <a:cubicBezTo>
                    <a:pt x="139" y="581"/>
                    <a:pt x="140" y="580"/>
                    <a:pt x="140" y="580"/>
                  </a:cubicBezTo>
                  <a:cubicBezTo>
                    <a:pt x="140" y="579"/>
                    <a:pt x="139" y="579"/>
                    <a:pt x="138" y="578"/>
                  </a:cubicBezTo>
                  <a:cubicBezTo>
                    <a:pt x="138" y="577"/>
                    <a:pt x="137" y="577"/>
                    <a:pt x="136" y="577"/>
                  </a:cubicBezTo>
                  <a:cubicBezTo>
                    <a:pt x="136" y="576"/>
                    <a:pt x="135" y="575"/>
                    <a:pt x="134" y="575"/>
                  </a:cubicBezTo>
                  <a:cubicBezTo>
                    <a:pt x="134" y="575"/>
                    <a:pt x="134" y="574"/>
                    <a:pt x="133" y="573"/>
                  </a:cubicBezTo>
                  <a:cubicBezTo>
                    <a:pt x="133" y="573"/>
                    <a:pt x="132" y="572"/>
                    <a:pt x="132" y="572"/>
                  </a:cubicBezTo>
                  <a:cubicBezTo>
                    <a:pt x="131" y="572"/>
                    <a:pt x="131" y="571"/>
                    <a:pt x="130" y="572"/>
                  </a:cubicBezTo>
                  <a:cubicBezTo>
                    <a:pt x="129" y="572"/>
                    <a:pt x="129" y="572"/>
                    <a:pt x="129" y="572"/>
                  </a:cubicBezTo>
                  <a:cubicBezTo>
                    <a:pt x="128" y="573"/>
                    <a:pt x="128" y="573"/>
                    <a:pt x="127" y="574"/>
                  </a:cubicBezTo>
                  <a:cubicBezTo>
                    <a:pt x="126" y="574"/>
                    <a:pt x="126" y="574"/>
                    <a:pt x="126" y="574"/>
                  </a:cubicBezTo>
                  <a:cubicBezTo>
                    <a:pt x="126" y="573"/>
                    <a:pt x="125" y="573"/>
                    <a:pt x="125" y="573"/>
                  </a:cubicBezTo>
                  <a:cubicBezTo>
                    <a:pt x="125" y="573"/>
                    <a:pt x="124" y="575"/>
                    <a:pt x="124" y="576"/>
                  </a:cubicBezTo>
                  <a:cubicBezTo>
                    <a:pt x="124" y="577"/>
                    <a:pt x="123" y="577"/>
                    <a:pt x="123" y="577"/>
                  </a:cubicBezTo>
                  <a:cubicBezTo>
                    <a:pt x="123" y="577"/>
                    <a:pt x="123" y="577"/>
                    <a:pt x="122" y="576"/>
                  </a:cubicBezTo>
                  <a:cubicBezTo>
                    <a:pt x="122" y="576"/>
                    <a:pt x="122" y="576"/>
                    <a:pt x="121" y="577"/>
                  </a:cubicBezTo>
                  <a:cubicBezTo>
                    <a:pt x="121" y="577"/>
                    <a:pt x="120" y="577"/>
                    <a:pt x="119" y="576"/>
                  </a:cubicBezTo>
                  <a:cubicBezTo>
                    <a:pt x="119" y="576"/>
                    <a:pt x="118" y="577"/>
                    <a:pt x="118" y="577"/>
                  </a:cubicBezTo>
                  <a:cubicBezTo>
                    <a:pt x="117" y="577"/>
                    <a:pt x="118" y="577"/>
                    <a:pt x="116" y="578"/>
                  </a:cubicBezTo>
                  <a:cubicBezTo>
                    <a:pt x="115" y="579"/>
                    <a:pt x="116" y="577"/>
                    <a:pt x="115" y="577"/>
                  </a:cubicBezTo>
                  <a:cubicBezTo>
                    <a:pt x="113" y="576"/>
                    <a:pt x="114" y="577"/>
                    <a:pt x="114" y="577"/>
                  </a:cubicBezTo>
                  <a:cubicBezTo>
                    <a:pt x="114" y="578"/>
                    <a:pt x="113" y="578"/>
                    <a:pt x="113" y="578"/>
                  </a:cubicBezTo>
                  <a:cubicBezTo>
                    <a:pt x="113" y="578"/>
                    <a:pt x="112" y="578"/>
                    <a:pt x="112" y="578"/>
                  </a:cubicBezTo>
                  <a:cubicBezTo>
                    <a:pt x="111" y="578"/>
                    <a:pt x="111" y="578"/>
                    <a:pt x="110" y="579"/>
                  </a:cubicBezTo>
                  <a:cubicBezTo>
                    <a:pt x="110" y="579"/>
                    <a:pt x="109" y="579"/>
                    <a:pt x="109" y="579"/>
                  </a:cubicBezTo>
                  <a:cubicBezTo>
                    <a:pt x="108" y="579"/>
                    <a:pt x="108" y="580"/>
                    <a:pt x="108" y="580"/>
                  </a:cubicBezTo>
                  <a:cubicBezTo>
                    <a:pt x="108" y="580"/>
                    <a:pt x="108" y="580"/>
                    <a:pt x="108" y="581"/>
                  </a:cubicBezTo>
                  <a:cubicBezTo>
                    <a:pt x="108" y="581"/>
                    <a:pt x="108" y="581"/>
                    <a:pt x="108" y="581"/>
                  </a:cubicBezTo>
                  <a:cubicBezTo>
                    <a:pt x="108" y="581"/>
                    <a:pt x="108" y="582"/>
                    <a:pt x="108" y="583"/>
                  </a:cubicBezTo>
                  <a:cubicBezTo>
                    <a:pt x="108" y="583"/>
                    <a:pt x="108" y="583"/>
                    <a:pt x="108" y="583"/>
                  </a:cubicBezTo>
                  <a:cubicBezTo>
                    <a:pt x="108" y="583"/>
                    <a:pt x="109" y="584"/>
                    <a:pt x="109" y="584"/>
                  </a:cubicBezTo>
                  <a:cubicBezTo>
                    <a:pt x="109" y="584"/>
                    <a:pt x="108" y="584"/>
                    <a:pt x="109" y="585"/>
                  </a:cubicBezTo>
                  <a:cubicBezTo>
                    <a:pt x="109" y="585"/>
                    <a:pt x="109" y="585"/>
                    <a:pt x="109" y="585"/>
                  </a:cubicBezTo>
                  <a:cubicBezTo>
                    <a:pt x="109" y="586"/>
                    <a:pt x="109" y="586"/>
                    <a:pt x="109" y="587"/>
                  </a:cubicBezTo>
                  <a:cubicBezTo>
                    <a:pt x="109" y="588"/>
                    <a:pt x="109" y="587"/>
                    <a:pt x="109" y="587"/>
                  </a:cubicBezTo>
                  <a:cubicBezTo>
                    <a:pt x="110" y="588"/>
                    <a:pt x="109" y="588"/>
                    <a:pt x="109" y="588"/>
                  </a:cubicBezTo>
                  <a:cubicBezTo>
                    <a:pt x="109" y="589"/>
                    <a:pt x="110" y="588"/>
                    <a:pt x="110" y="589"/>
                  </a:cubicBezTo>
                  <a:cubicBezTo>
                    <a:pt x="111" y="590"/>
                    <a:pt x="110" y="589"/>
                    <a:pt x="110" y="590"/>
                  </a:cubicBezTo>
                  <a:cubicBezTo>
                    <a:pt x="110" y="590"/>
                    <a:pt x="110" y="590"/>
                    <a:pt x="111" y="590"/>
                  </a:cubicBezTo>
                  <a:cubicBezTo>
                    <a:pt x="112" y="591"/>
                    <a:pt x="112" y="592"/>
                    <a:pt x="112" y="592"/>
                  </a:cubicBezTo>
                  <a:cubicBezTo>
                    <a:pt x="113" y="593"/>
                    <a:pt x="112" y="592"/>
                    <a:pt x="111" y="592"/>
                  </a:cubicBezTo>
                  <a:cubicBezTo>
                    <a:pt x="111" y="592"/>
                    <a:pt x="111" y="593"/>
                    <a:pt x="111" y="593"/>
                  </a:cubicBezTo>
                  <a:cubicBezTo>
                    <a:pt x="111" y="593"/>
                    <a:pt x="110" y="594"/>
                    <a:pt x="110" y="594"/>
                  </a:cubicBezTo>
                  <a:cubicBezTo>
                    <a:pt x="110" y="594"/>
                    <a:pt x="109" y="594"/>
                    <a:pt x="109" y="594"/>
                  </a:cubicBezTo>
                  <a:cubicBezTo>
                    <a:pt x="109" y="595"/>
                    <a:pt x="109" y="595"/>
                    <a:pt x="109" y="595"/>
                  </a:cubicBezTo>
                  <a:cubicBezTo>
                    <a:pt x="110" y="595"/>
                    <a:pt x="109" y="596"/>
                    <a:pt x="109" y="597"/>
                  </a:cubicBezTo>
                  <a:cubicBezTo>
                    <a:pt x="109" y="597"/>
                    <a:pt x="108" y="597"/>
                    <a:pt x="108" y="597"/>
                  </a:cubicBezTo>
                  <a:cubicBezTo>
                    <a:pt x="93" y="574"/>
                    <a:pt x="93" y="574"/>
                    <a:pt x="93" y="574"/>
                  </a:cubicBezTo>
                  <a:cubicBezTo>
                    <a:pt x="93" y="574"/>
                    <a:pt x="93" y="573"/>
                    <a:pt x="93" y="572"/>
                  </a:cubicBezTo>
                  <a:cubicBezTo>
                    <a:pt x="93" y="572"/>
                    <a:pt x="94" y="572"/>
                    <a:pt x="95" y="572"/>
                  </a:cubicBezTo>
                  <a:cubicBezTo>
                    <a:pt x="95" y="572"/>
                    <a:pt x="96" y="572"/>
                    <a:pt x="96" y="572"/>
                  </a:cubicBezTo>
                  <a:cubicBezTo>
                    <a:pt x="96" y="571"/>
                    <a:pt x="96" y="571"/>
                    <a:pt x="97" y="571"/>
                  </a:cubicBezTo>
                  <a:cubicBezTo>
                    <a:pt x="98" y="570"/>
                    <a:pt x="97" y="571"/>
                    <a:pt x="98" y="571"/>
                  </a:cubicBezTo>
                  <a:cubicBezTo>
                    <a:pt x="99" y="571"/>
                    <a:pt x="98" y="571"/>
                    <a:pt x="99" y="571"/>
                  </a:cubicBezTo>
                  <a:cubicBezTo>
                    <a:pt x="100" y="571"/>
                    <a:pt x="99" y="571"/>
                    <a:pt x="100" y="571"/>
                  </a:cubicBezTo>
                  <a:cubicBezTo>
                    <a:pt x="100" y="571"/>
                    <a:pt x="100" y="570"/>
                    <a:pt x="101" y="571"/>
                  </a:cubicBezTo>
                  <a:cubicBezTo>
                    <a:pt x="102" y="571"/>
                    <a:pt x="102" y="571"/>
                    <a:pt x="102" y="570"/>
                  </a:cubicBezTo>
                  <a:cubicBezTo>
                    <a:pt x="102" y="569"/>
                    <a:pt x="102" y="569"/>
                    <a:pt x="102" y="567"/>
                  </a:cubicBezTo>
                  <a:cubicBezTo>
                    <a:pt x="102" y="566"/>
                    <a:pt x="102" y="567"/>
                    <a:pt x="101" y="566"/>
                  </a:cubicBezTo>
                  <a:cubicBezTo>
                    <a:pt x="100" y="565"/>
                    <a:pt x="100" y="565"/>
                    <a:pt x="100" y="565"/>
                  </a:cubicBezTo>
                  <a:cubicBezTo>
                    <a:pt x="100" y="564"/>
                    <a:pt x="100" y="562"/>
                    <a:pt x="100" y="561"/>
                  </a:cubicBezTo>
                  <a:cubicBezTo>
                    <a:pt x="100" y="560"/>
                    <a:pt x="99" y="560"/>
                    <a:pt x="99" y="559"/>
                  </a:cubicBezTo>
                  <a:cubicBezTo>
                    <a:pt x="98" y="559"/>
                    <a:pt x="97" y="560"/>
                    <a:pt x="97" y="559"/>
                  </a:cubicBezTo>
                  <a:cubicBezTo>
                    <a:pt x="97" y="559"/>
                    <a:pt x="97" y="558"/>
                    <a:pt x="97" y="558"/>
                  </a:cubicBezTo>
                  <a:cubicBezTo>
                    <a:pt x="97" y="557"/>
                    <a:pt x="96" y="556"/>
                    <a:pt x="95" y="555"/>
                  </a:cubicBezTo>
                  <a:cubicBezTo>
                    <a:pt x="94" y="554"/>
                    <a:pt x="93" y="555"/>
                    <a:pt x="93" y="555"/>
                  </a:cubicBezTo>
                  <a:cubicBezTo>
                    <a:pt x="93" y="555"/>
                    <a:pt x="91" y="555"/>
                    <a:pt x="90" y="555"/>
                  </a:cubicBezTo>
                  <a:cubicBezTo>
                    <a:pt x="90" y="555"/>
                    <a:pt x="89" y="555"/>
                    <a:pt x="89" y="555"/>
                  </a:cubicBezTo>
                  <a:cubicBezTo>
                    <a:pt x="88" y="555"/>
                    <a:pt x="88" y="556"/>
                    <a:pt x="87" y="557"/>
                  </a:cubicBezTo>
                  <a:cubicBezTo>
                    <a:pt x="87" y="558"/>
                    <a:pt x="87" y="557"/>
                    <a:pt x="86" y="557"/>
                  </a:cubicBezTo>
                  <a:cubicBezTo>
                    <a:pt x="86" y="556"/>
                    <a:pt x="85" y="559"/>
                    <a:pt x="84" y="559"/>
                  </a:cubicBezTo>
                  <a:cubicBezTo>
                    <a:pt x="83" y="560"/>
                    <a:pt x="83" y="561"/>
                    <a:pt x="83" y="561"/>
                  </a:cubicBezTo>
                  <a:cubicBezTo>
                    <a:pt x="68" y="559"/>
                    <a:pt x="68" y="559"/>
                    <a:pt x="68" y="559"/>
                  </a:cubicBezTo>
                  <a:cubicBezTo>
                    <a:pt x="68" y="559"/>
                    <a:pt x="47" y="542"/>
                    <a:pt x="46" y="541"/>
                  </a:cubicBezTo>
                  <a:cubicBezTo>
                    <a:pt x="45" y="540"/>
                    <a:pt x="45" y="540"/>
                    <a:pt x="44" y="540"/>
                  </a:cubicBezTo>
                  <a:cubicBezTo>
                    <a:pt x="43" y="540"/>
                    <a:pt x="42" y="540"/>
                    <a:pt x="41" y="540"/>
                  </a:cubicBezTo>
                  <a:cubicBezTo>
                    <a:pt x="40" y="539"/>
                    <a:pt x="40" y="539"/>
                    <a:pt x="40" y="539"/>
                  </a:cubicBezTo>
                  <a:cubicBezTo>
                    <a:pt x="40" y="523"/>
                    <a:pt x="40" y="523"/>
                    <a:pt x="40" y="523"/>
                  </a:cubicBezTo>
                  <a:cubicBezTo>
                    <a:pt x="40" y="523"/>
                    <a:pt x="41" y="523"/>
                    <a:pt x="41" y="523"/>
                  </a:cubicBezTo>
                  <a:cubicBezTo>
                    <a:pt x="42" y="523"/>
                    <a:pt x="43" y="524"/>
                    <a:pt x="44" y="524"/>
                  </a:cubicBezTo>
                  <a:cubicBezTo>
                    <a:pt x="45" y="524"/>
                    <a:pt x="45" y="525"/>
                    <a:pt x="46" y="525"/>
                  </a:cubicBezTo>
                  <a:cubicBezTo>
                    <a:pt x="47" y="526"/>
                    <a:pt x="47" y="525"/>
                    <a:pt x="48" y="525"/>
                  </a:cubicBezTo>
                  <a:cubicBezTo>
                    <a:pt x="49" y="525"/>
                    <a:pt x="48" y="525"/>
                    <a:pt x="49" y="525"/>
                  </a:cubicBezTo>
                  <a:cubicBezTo>
                    <a:pt x="50" y="525"/>
                    <a:pt x="50" y="525"/>
                    <a:pt x="50" y="524"/>
                  </a:cubicBezTo>
                  <a:cubicBezTo>
                    <a:pt x="50" y="523"/>
                    <a:pt x="50" y="523"/>
                    <a:pt x="51" y="523"/>
                  </a:cubicBezTo>
                  <a:cubicBezTo>
                    <a:pt x="52" y="523"/>
                    <a:pt x="52" y="524"/>
                    <a:pt x="52" y="525"/>
                  </a:cubicBezTo>
                  <a:cubicBezTo>
                    <a:pt x="53" y="526"/>
                    <a:pt x="54" y="525"/>
                    <a:pt x="55" y="525"/>
                  </a:cubicBezTo>
                  <a:cubicBezTo>
                    <a:pt x="56" y="525"/>
                    <a:pt x="55" y="524"/>
                    <a:pt x="54" y="523"/>
                  </a:cubicBezTo>
                  <a:cubicBezTo>
                    <a:pt x="54" y="522"/>
                    <a:pt x="53" y="522"/>
                    <a:pt x="52" y="522"/>
                  </a:cubicBezTo>
                  <a:cubicBezTo>
                    <a:pt x="52" y="521"/>
                    <a:pt x="51" y="522"/>
                    <a:pt x="50" y="522"/>
                  </a:cubicBezTo>
                  <a:cubicBezTo>
                    <a:pt x="50" y="521"/>
                    <a:pt x="49" y="521"/>
                    <a:pt x="48" y="521"/>
                  </a:cubicBezTo>
                  <a:cubicBezTo>
                    <a:pt x="46" y="520"/>
                    <a:pt x="46" y="520"/>
                    <a:pt x="45" y="519"/>
                  </a:cubicBezTo>
                  <a:cubicBezTo>
                    <a:pt x="43" y="518"/>
                    <a:pt x="44" y="518"/>
                    <a:pt x="43" y="518"/>
                  </a:cubicBezTo>
                  <a:cubicBezTo>
                    <a:pt x="41" y="518"/>
                    <a:pt x="42" y="517"/>
                    <a:pt x="42" y="517"/>
                  </a:cubicBezTo>
                  <a:cubicBezTo>
                    <a:pt x="42" y="516"/>
                    <a:pt x="42" y="516"/>
                    <a:pt x="41" y="515"/>
                  </a:cubicBezTo>
                  <a:cubicBezTo>
                    <a:pt x="41" y="513"/>
                    <a:pt x="41" y="513"/>
                    <a:pt x="40" y="513"/>
                  </a:cubicBezTo>
                  <a:cubicBezTo>
                    <a:pt x="40" y="512"/>
                    <a:pt x="39" y="512"/>
                    <a:pt x="38" y="512"/>
                  </a:cubicBezTo>
                  <a:cubicBezTo>
                    <a:pt x="37" y="512"/>
                    <a:pt x="36" y="511"/>
                    <a:pt x="35" y="510"/>
                  </a:cubicBezTo>
                  <a:cubicBezTo>
                    <a:pt x="35" y="509"/>
                    <a:pt x="34" y="510"/>
                    <a:pt x="34" y="510"/>
                  </a:cubicBezTo>
                  <a:cubicBezTo>
                    <a:pt x="33" y="509"/>
                    <a:pt x="32" y="509"/>
                    <a:pt x="31" y="509"/>
                  </a:cubicBezTo>
                  <a:cubicBezTo>
                    <a:pt x="29" y="509"/>
                    <a:pt x="29" y="509"/>
                    <a:pt x="29" y="508"/>
                  </a:cubicBezTo>
                  <a:cubicBezTo>
                    <a:pt x="30" y="508"/>
                    <a:pt x="30" y="507"/>
                    <a:pt x="30" y="507"/>
                  </a:cubicBezTo>
                  <a:cubicBezTo>
                    <a:pt x="29" y="506"/>
                    <a:pt x="28" y="507"/>
                    <a:pt x="27" y="507"/>
                  </a:cubicBezTo>
                  <a:cubicBezTo>
                    <a:pt x="25" y="507"/>
                    <a:pt x="25" y="507"/>
                    <a:pt x="23" y="507"/>
                  </a:cubicBezTo>
                  <a:cubicBezTo>
                    <a:pt x="21" y="506"/>
                    <a:pt x="21" y="506"/>
                    <a:pt x="21" y="505"/>
                  </a:cubicBezTo>
                  <a:cubicBezTo>
                    <a:pt x="21" y="505"/>
                    <a:pt x="21" y="504"/>
                    <a:pt x="21" y="503"/>
                  </a:cubicBezTo>
                  <a:cubicBezTo>
                    <a:pt x="22" y="502"/>
                    <a:pt x="22" y="502"/>
                    <a:pt x="21" y="502"/>
                  </a:cubicBezTo>
                  <a:cubicBezTo>
                    <a:pt x="21" y="502"/>
                    <a:pt x="20" y="501"/>
                    <a:pt x="20" y="501"/>
                  </a:cubicBezTo>
                  <a:cubicBezTo>
                    <a:pt x="19" y="500"/>
                    <a:pt x="18" y="500"/>
                    <a:pt x="17" y="500"/>
                  </a:cubicBezTo>
                  <a:cubicBezTo>
                    <a:pt x="16" y="499"/>
                    <a:pt x="16" y="498"/>
                    <a:pt x="16" y="497"/>
                  </a:cubicBezTo>
                  <a:cubicBezTo>
                    <a:pt x="16" y="497"/>
                    <a:pt x="15" y="496"/>
                    <a:pt x="14" y="495"/>
                  </a:cubicBezTo>
                  <a:cubicBezTo>
                    <a:pt x="14" y="494"/>
                    <a:pt x="15" y="494"/>
                    <a:pt x="15" y="493"/>
                  </a:cubicBezTo>
                  <a:cubicBezTo>
                    <a:pt x="14" y="493"/>
                    <a:pt x="13" y="493"/>
                    <a:pt x="13" y="493"/>
                  </a:cubicBezTo>
                  <a:cubicBezTo>
                    <a:pt x="12" y="492"/>
                    <a:pt x="13" y="491"/>
                    <a:pt x="12" y="490"/>
                  </a:cubicBezTo>
                  <a:cubicBezTo>
                    <a:pt x="12" y="490"/>
                    <a:pt x="11" y="490"/>
                    <a:pt x="11" y="490"/>
                  </a:cubicBezTo>
                  <a:cubicBezTo>
                    <a:pt x="10" y="489"/>
                    <a:pt x="11" y="488"/>
                    <a:pt x="11" y="488"/>
                  </a:cubicBezTo>
                  <a:cubicBezTo>
                    <a:pt x="10" y="487"/>
                    <a:pt x="11" y="487"/>
                    <a:pt x="11" y="487"/>
                  </a:cubicBezTo>
                  <a:cubicBezTo>
                    <a:pt x="11" y="487"/>
                    <a:pt x="10" y="486"/>
                    <a:pt x="10" y="485"/>
                  </a:cubicBezTo>
                  <a:cubicBezTo>
                    <a:pt x="9" y="485"/>
                    <a:pt x="9" y="484"/>
                    <a:pt x="9" y="483"/>
                  </a:cubicBezTo>
                  <a:cubicBezTo>
                    <a:pt x="10" y="483"/>
                    <a:pt x="10" y="483"/>
                    <a:pt x="11" y="482"/>
                  </a:cubicBezTo>
                  <a:cubicBezTo>
                    <a:pt x="11" y="482"/>
                    <a:pt x="11" y="481"/>
                    <a:pt x="11" y="480"/>
                  </a:cubicBezTo>
                  <a:cubicBezTo>
                    <a:pt x="11" y="480"/>
                    <a:pt x="11" y="480"/>
                    <a:pt x="11" y="479"/>
                  </a:cubicBezTo>
                  <a:cubicBezTo>
                    <a:pt x="12" y="479"/>
                    <a:pt x="11" y="478"/>
                    <a:pt x="11" y="478"/>
                  </a:cubicBezTo>
                  <a:cubicBezTo>
                    <a:pt x="11" y="478"/>
                    <a:pt x="10" y="477"/>
                    <a:pt x="10" y="476"/>
                  </a:cubicBezTo>
                  <a:cubicBezTo>
                    <a:pt x="10" y="476"/>
                    <a:pt x="8" y="473"/>
                    <a:pt x="7" y="473"/>
                  </a:cubicBezTo>
                  <a:cubicBezTo>
                    <a:pt x="7" y="472"/>
                    <a:pt x="7" y="473"/>
                    <a:pt x="6" y="472"/>
                  </a:cubicBezTo>
                  <a:cubicBezTo>
                    <a:pt x="5" y="472"/>
                    <a:pt x="5" y="472"/>
                    <a:pt x="5" y="471"/>
                  </a:cubicBezTo>
                  <a:cubicBezTo>
                    <a:pt x="4" y="470"/>
                    <a:pt x="3" y="469"/>
                    <a:pt x="2" y="469"/>
                  </a:cubicBezTo>
                  <a:cubicBezTo>
                    <a:pt x="1" y="468"/>
                    <a:pt x="1" y="468"/>
                    <a:pt x="1" y="467"/>
                  </a:cubicBezTo>
                  <a:cubicBezTo>
                    <a:pt x="0" y="467"/>
                    <a:pt x="0" y="466"/>
                    <a:pt x="0" y="464"/>
                  </a:cubicBezTo>
                  <a:cubicBezTo>
                    <a:pt x="0" y="463"/>
                    <a:pt x="0" y="462"/>
                    <a:pt x="0" y="462"/>
                  </a:cubicBezTo>
                  <a:cubicBezTo>
                    <a:pt x="0" y="462"/>
                    <a:pt x="3" y="455"/>
                    <a:pt x="3" y="454"/>
                  </a:cubicBezTo>
                  <a:cubicBezTo>
                    <a:pt x="3" y="454"/>
                    <a:pt x="3" y="454"/>
                    <a:pt x="3" y="453"/>
                  </a:cubicBezTo>
                  <a:cubicBezTo>
                    <a:pt x="3" y="452"/>
                    <a:pt x="2" y="451"/>
                    <a:pt x="2" y="450"/>
                  </a:cubicBezTo>
                  <a:cubicBezTo>
                    <a:pt x="2" y="450"/>
                    <a:pt x="1" y="449"/>
                    <a:pt x="2" y="448"/>
                  </a:cubicBezTo>
                  <a:cubicBezTo>
                    <a:pt x="2" y="448"/>
                    <a:pt x="3" y="447"/>
                    <a:pt x="3" y="446"/>
                  </a:cubicBezTo>
                  <a:cubicBezTo>
                    <a:pt x="4" y="445"/>
                    <a:pt x="3" y="444"/>
                    <a:pt x="3" y="444"/>
                  </a:cubicBezTo>
                  <a:cubicBezTo>
                    <a:pt x="3" y="444"/>
                    <a:pt x="3" y="441"/>
                    <a:pt x="3" y="441"/>
                  </a:cubicBezTo>
                  <a:cubicBezTo>
                    <a:pt x="3" y="441"/>
                    <a:pt x="7" y="441"/>
                    <a:pt x="7" y="441"/>
                  </a:cubicBezTo>
                  <a:cubicBezTo>
                    <a:pt x="7" y="441"/>
                    <a:pt x="10" y="442"/>
                    <a:pt x="10" y="442"/>
                  </a:cubicBezTo>
                  <a:cubicBezTo>
                    <a:pt x="11" y="442"/>
                    <a:pt x="13" y="442"/>
                    <a:pt x="14" y="442"/>
                  </a:cubicBezTo>
                  <a:cubicBezTo>
                    <a:pt x="16" y="441"/>
                    <a:pt x="16" y="441"/>
                    <a:pt x="17" y="441"/>
                  </a:cubicBezTo>
                  <a:cubicBezTo>
                    <a:pt x="18" y="440"/>
                    <a:pt x="19" y="441"/>
                    <a:pt x="20" y="441"/>
                  </a:cubicBezTo>
                  <a:cubicBezTo>
                    <a:pt x="20" y="441"/>
                    <a:pt x="21" y="442"/>
                    <a:pt x="23" y="443"/>
                  </a:cubicBezTo>
                  <a:cubicBezTo>
                    <a:pt x="24" y="443"/>
                    <a:pt x="26" y="443"/>
                    <a:pt x="26" y="443"/>
                  </a:cubicBezTo>
                  <a:cubicBezTo>
                    <a:pt x="26" y="443"/>
                    <a:pt x="29" y="442"/>
                    <a:pt x="29" y="442"/>
                  </a:cubicBezTo>
                  <a:cubicBezTo>
                    <a:pt x="29" y="442"/>
                    <a:pt x="34" y="442"/>
                    <a:pt x="36" y="442"/>
                  </a:cubicBezTo>
                  <a:cubicBezTo>
                    <a:pt x="39" y="442"/>
                    <a:pt x="40" y="441"/>
                    <a:pt x="40" y="441"/>
                  </a:cubicBezTo>
                  <a:cubicBezTo>
                    <a:pt x="40" y="441"/>
                    <a:pt x="53" y="429"/>
                    <a:pt x="54" y="428"/>
                  </a:cubicBezTo>
                  <a:cubicBezTo>
                    <a:pt x="54" y="427"/>
                    <a:pt x="56" y="427"/>
                    <a:pt x="56" y="427"/>
                  </a:cubicBezTo>
                  <a:cubicBezTo>
                    <a:pt x="56" y="427"/>
                    <a:pt x="61" y="426"/>
                    <a:pt x="62" y="426"/>
                  </a:cubicBezTo>
                  <a:cubicBezTo>
                    <a:pt x="63" y="426"/>
                    <a:pt x="72" y="426"/>
                    <a:pt x="75" y="425"/>
                  </a:cubicBezTo>
                  <a:cubicBezTo>
                    <a:pt x="78" y="425"/>
                    <a:pt x="89" y="425"/>
                    <a:pt x="91" y="425"/>
                  </a:cubicBezTo>
                  <a:cubicBezTo>
                    <a:pt x="94" y="425"/>
                    <a:pt x="103" y="424"/>
                    <a:pt x="104" y="424"/>
                  </a:cubicBezTo>
                  <a:cubicBezTo>
                    <a:pt x="106" y="424"/>
                    <a:pt x="112" y="423"/>
                    <a:pt x="116" y="423"/>
                  </a:cubicBezTo>
                  <a:cubicBezTo>
                    <a:pt x="120" y="423"/>
                    <a:pt x="139" y="424"/>
                    <a:pt x="139" y="424"/>
                  </a:cubicBezTo>
                  <a:cubicBezTo>
                    <a:pt x="140" y="419"/>
                    <a:pt x="140" y="419"/>
                    <a:pt x="140" y="419"/>
                  </a:cubicBezTo>
                  <a:cubicBezTo>
                    <a:pt x="140" y="419"/>
                    <a:pt x="160" y="423"/>
                    <a:pt x="161" y="423"/>
                  </a:cubicBezTo>
                  <a:cubicBezTo>
                    <a:pt x="162" y="423"/>
                    <a:pt x="163" y="422"/>
                    <a:pt x="164" y="421"/>
                  </a:cubicBezTo>
                  <a:cubicBezTo>
                    <a:pt x="165" y="421"/>
                    <a:pt x="165" y="420"/>
                    <a:pt x="165" y="419"/>
                  </a:cubicBezTo>
                  <a:cubicBezTo>
                    <a:pt x="165" y="417"/>
                    <a:pt x="165" y="417"/>
                    <a:pt x="164" y="416"/>
                  </a:cubicBezTo>
                  <a:cubicBezTo>
                    <a:pt x="164" y="414"/>
                    <a:pt x="166" y="414"/>
                    <a:pt x="167" y="414"/>
                  </a:cubicBezTo>
                  <a:cubicBezTo>
                    <a:pt x="168" y="413"/>
                    <a:pt x="169" y="412"/>
                    <a:pt x="170" y="411"/>
                  </a:cubicBezTo>
                  <a:cubicBezTo>
                    <a:pt x="171" y="410"/>
                    <a:pt x="172" y="410"/>
                    <a:pt x="172" y="408"/>
                  </a:cubicBezTo>
                  <a:cubicBezTo>
                    <a:pt x="173" y="405"/>
                    <a:pt x="173" y="407"/>
                    <a:pt x="174" y="407"/>
                  </a:cubicBezTo>
                  <a:cubicBezTo>
                    <a:pt x="175" y="407"/>
                    <a:pt x="176" y="407"/>
                    <a:pt x="178" y="407"/>
                  </a:cubicBezTo>
                  <a:cubicBezTo>
                    <a:pt x="180" y="406"/>
                    <a:pt x="180" y="405"/>
                    <a:pt x="182" y="403"/>
                  </a:cubicBezTo>
                  <a:cubicBezTo>
                    <a:pt x="183" y="402"/>
                    <a:pt x="182" y="402"/>
                    <a:pt x="183" y="401"/>
                  </a:cubicBezTo>
                  <a:cubicBezTo>
                    <a:pt x="183" y="399"/>
                    <a:pt x="183" y="399"/>
                    <a:pt x="183" y="397"/>
                  </a:cubicBezTo>
                  <a:cubicBezTo>
                    <a:pt x="183" y="394"/>
                    <a:pt x="184" y="396"/>
                    <a:pt x="185" y="395"/>
                  </a:cubicBezTo>
                  <a:cubicBezTo>
                    <a:pt x="186" y="394"/>
                    <a:pt x="186" y="394"/>
                    <a:pt x="186" y="393"/>
                  </a:cubicBezTo>
                  <a:cubicBezTo>
                    <a:pt x="186" y="392"/>
                    <a:pt x="186" y="391"/>
                    <a:pt x="186" y="390"/>
                  </a:cubicBezTo>
                  <a:cubicBezTo>
                    <a:pt x="186" y="389"/>
                    <a:pt x="187" y="389"/>
                    <a:pt x="187" y="388"/>
                  </a:cubicBezTo>
                  <a:cubicBezTo>
                    <a:pt x="187" y="388"/>
                    <a:pt x="186" y="387"/>
                    <a:pt x="186" y="385"/>
                  </a:cubicBezTo>
                  <a:cubicBezTo>
                    <a:pt x="186" y="384"/>
                    <a:pt x="188" y="384"/>
                    <a:pt x="188" y="383"/>
                  </a:cubicBezTo>
                  <a:cubicBezTo>
                    <a:pt x="189" y="382"/>
                    <a:pt x="190" y="378"/>
                    <a:pt x="190" y="378"/>
                  </a:cubicBezTo>
                  <a:cubicBezTo>
                    <a:pt x="191" y="377"/>
                    <a:pt x="191" y="376"/>
                    <a:pt x="192" y="374"/>
                  </a:cubicBezTo>
                  <a:cubicBezTo>
                    <a:pt x="192" y="373"/>
                    <a:pt x="192" y="373"/>
                    <a:pt x="193" y="372"/>
                  </a:cubicBezTo>
                  <a:cubicBezTo>
                    <a:pt x="193" y="371"/>
                    <a:pt x="194" y="371"/>
                    <a:pt x="195" y="371"/>
                  </a:cubicBezTo>
                  <a:cubicBezTo>
                    <a:pt x="195" y="370"/>
                    <a:pt x="197" y="370"/>
                    <a:pt x="197" y="369"/>
                  </a:cubicBezTo>
                  <a:cubicBezTo>
                    <a:pt x="197" y="369"/>
                    <a:pt x="197" y="367"/>
                    <a:pt x="197" y="365"/>
                  </a:cubicBezTo>
                  <a:cubicBezTo>
                    <a:pt x="197" y="364"/>
                    <a:pt x="197" y="362"/>
                    <a:pt x="197" y="360"/>
                  </a:cubicBezTo>
                  <a:cubicBezTo>
                    <a:pt x="197" y="358"/>
                    <a:pt x="197" y="350"/>
                    <a:pt x="197" y="350"/>
                  </a:cubicBezTo>
                  <a:cubicBezTo>
                    <a:pt x="197" y="349"/>
                    <a:pt x="197" y="347"/>
                    <a:pt x="197" y="347"/>
                  </a:cubicBezTo>
                  <a:cubicBezTo>
                    <a:pt x="198" y="346"/>
                    <a:pt x="198" y="345"/>
                    <a:pt x="198" y="344"/>
                  </a:cubicBezTo>
                  <a:cubicBezTo>
                    <a:pt x="197" y="343"/>
                    <a:pt x="198" y="339"/>
                    <a:pt x="198" y="339"/>
                  </a:cubicBezTo>
                  <a:cubicBezTo>
                    <a:pt x="200" y="339"/>
                    <a:pt x="200" y="339"/>
                    <a:pt x="200" y="339"/>
                  </a:cubicBezTo>
                  <a:cubicBezTo>
                    <a:pt x="200" y="339"/>
                    <a:pt x="200" y="230"/>
                    <a:pt x="200" y="229"/>
                  </a:cubicBezTo>
                  <a:cubicBezTo>
                    <a:pt x="234" y="222"/>
                    <a:pt x="276" y="213"/>
                    <a:pt x="276" y="213"/>
                  </a:cubicBezTo>
                  <a:cubicBezTo>
                    <a:pt x="356" y="140"/>
                    <a:pt x="356" y="140"/>
                    <a:pt x="356" y="140"/>
                  </a:cubicBezTo>
                  <a:cubicBezTo>
                    <a:pt x="578" y="0"/>
                    <a:pt x="578" y="0"/>
                    <a:pt x="578" y="0"/>
                  </a:cubicBezTo>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73" name="Freeform 273"/>
            <p:cNvSpPr>
              <a:spLocks/>
            </p:cNvSpPr>
            <p:nvPr/>
          </p:nvSpPr>
          <p:spPr bwMode="auto">
            <a:xfrm>
              <a:off x="6610350" y="1833563"/>
              <a:ext cx="1141413" cy="1076325"/>
            </a:xfrm>
            <a:custGeom>
              <a:avLst/>
              <a:gdLst>
                <a:gd name="T0" fmla="*/ 681 w 810"/>
                <a:gd name="T1" fmla="*/ 237 h 764"/>
                <a:gd name="T2" fmla="*/ 708 w 810"/>
                <a:gd name="T3" fmla="*/ 247 h 764"/>
                <a:gd name="T4" fmla="*/ 729 w 810"/>
                <a:gd name="T5" fmla="*/ 261 h 764"/>
                <a:gd name="T6" fmla="*/ 760 w 810"/>
                <a:gd name="T7" fmla="*/ 287 h 764"/>
                <a:gd name="T8" fmla="*/ 807 w 810"/>
                <a:gd name="T9" fmla="*/ 424 h 764"/>
                <a:gd name="T10" fmla="*/ 776 w 810"/>
                <a:gd name="T11" fmla="*/ 493 h 764"/>
                <a:gd name="T12" fmla="*/ 630 w 810"/>
                <a:gd name="T13" fmla="*/ 521 h 764"/>
                <a:gd name="T14" fmla="*/ 512 w 810"/>
                <a:gd name="T15" fmla="*/ 547 h 764"/>
                <a:gd name="T16" fmla="*/ 466 w 810"/>
                <a:gd name="T17" fmla="*/ 566 h 764"/>
                <a:gd name="T18" fmla="*/ 448 w 810"/>
                <a:gd name="T19" fmla="*/ 586 h 764"/>
                <a:gd name="T20" fmla="*/ 433 w 810"/>
                <a:gd name="T21" fmla="*/ 608 h 764"/>
                <a:gd name="T22" fmla="*/ 407 w 810"/>
                <a:gd name="T23" fmla="*/ 601 h 764"/>
                <a:gd name="T24" fmla="*/ 400 w 810"/>
                <a:gd name="T25" fmla="*/ 603 h 764"/>
                <a:gd name="T26" fmla="*/ 391 w 810"/>
                <a:gd name="T27" fmla="*/ 636 h 764"/>
                <a:gd name="T28" fmla="*/ 384 w 810"/>
                <a:gd name="T29" fmla="*/ 655 h 764"/>
                <a:gd name="T30" fmla="*/ 358 w 810"/>
                <a:gd name="T31" fmla="*/ 672 h 764"/>
                <a:gd name="T32" fmla="*/ 341 w 810"/>
                <a:gd name="T33" fmla="*/ 679 h 764"/>
                <a:gd name="T34" fmla="*/ 346 w 810"/>
                <a:gd name="T35" fmla="*/ 695 h 764"/>
                <a:gd name="T36" fmla="*/ 334 w 810"/>
                <a:gd name="T37" fmla="*/ 722 h 764"/>
                <a:gd name="T38" fmla="*/ 332 w 810"/>
                <a:gd name="T39" fmla="*/ 746 h 764"/>
                <a:gd name="T40" fmla="*/ 313 w 810"/>
                <a:gd name="T41" fmla="*/ 757 h 764"/>
                <a:gd name="T42" fmla="*/ 297 w 810"/>
                <a:gd name="T43" fmla="*/ 757 h 764"/>
                <a:gd name="T44" fmla="*/ 298 w 810"/>
                <a:gd name="T45" fmla="*/ 746 h 764"/>
                <a:gd name="T46" fmla="*/ 296 w 810"/>
                <a:gd name="T47" fmla="*/ 734 h 764"/>
                <a:gd name="T48" fmla="*/ 278 w 810"/>
                <a:gd name="T49" fmla="*/ 739 h 764"/>
                <a:gd name="T50" fmla="*/ 274 w 810"/>
                <a:gd name="T51" fmla="*/ 754 h 764"/>
                <a:gd name="T52" fmla="*/ 259 w 810"/>
                <a:gd name="T53" fmla="*/ 757 h 764"/>
                <a:gd name="T54" fmla="*/ 248 w 810"/>
                <a:gd name="T55" fmla="*/ 758 h 764"/>
                <a:gd name="T56" fmla="*/ 235 w 810"/>
                <a:gd name="T57" fmla="*/ 749 h 764"/>
                <a:gd name="T58" fmla="*/ 222 w 810"/>
                <a:gd name="T59" fmla="*/ 755 h 764"/>
                <a:gd name="T60" fmla="*/ 211 w 810"/>
                <a:gd name="T61" fmla="*/ 761 h 764"/>
                <a:gd name="T62" fmla="*/ 203 w 810"/>
                <a:gd name="T63" fmla="*/ 748 h 764"/>
                <a:gd name="T64" fmla="*/ 195 w 810"/>
                <a:gd name="T65" fmla="*/ 737 h 764"/>
                <a:gd name="T66" fmla="*/ 194 w 810"/>
                <a:gd name="T67" fmla="*/ 720 h 764"/>
                <a:gd name="T68" fmla="*/ 178 w 810"/>
                <a:gd name="T69" fmla="*/ 720 h 764"/>
                <a:gd name="T70" fmla="*/ 192 w 810"/>
                <a:gd name="T71" fmla="*/ 706 h 764"/>
                <a:gd name="T72" fmla="*/ 183 w 810"/>
                <a:gd name="T73" fmla="*/ 697 h 764"/>
                <a:gd name="T74" fmla="*/ 168 w 810"/>
                <a:gd name="T75" fmla="*/ 689 h 764"/>
                <a:gd name="T76" fmla="*/ 165 w 810"/>
                <a:gd name="T77" fmla="*/ 667 h 764"/>
                <a:gd name="T78" fmla="*/ 154 w 810"/>
                <a:gd name="T79" fmla="*/ 647 h 764"/>
                <a:gd name="T80" fmla="*/ 145 w 810"/>
                <a:gd name="T81" fmla="*/ 652 h 764"/>
                <a:gd name="T82" fmla="*/ 133 w 810"/>
                <a:gd name="T83" fmla="*/ 662 h 764"/>
                <a:gd name="T84" fmla="*/ 116 w 810"/>
                <a:gd name="T85" fmla="*/ 666 h 764"/>
                <a:gd name="T86" fmla="*/ 102 w 810"/>
                <a:gd name="T87" fmla="*/ 661 h 764"/>
                <a:gd name="T88" fmla="*/ 87 w 810"/>
                <a:gd name="T89" fmla="*/ 665 h 764"/>
                <a:gd name="T90" fmla="*/ 77 w 810"/>
                <a:gd name="T91" fmla="*/ 676 h 764"/>
                <a:gd name="T92" fmla="*/ 66 w 810"/>
                <a:gd name="T93" fmla="*/ 660 h 764"/>
                <a:gd name="T94" fmla="*/ 52 w 810"/>
                <a:gd name="T95" fmla="*/ 670 h 764"/>
                <a:gd name="T96" fmla="*/ 43 w 810"/>
                <a:gd name="T97" fmla="*/ 655 h 764"/>
                <a:gd name="T98" fmla="*/ 42 w 810"/>
                <a:gd name="T99" fmla="*/ 645 h 764"/>
                <a:gd name="T100" fmla="*/ 44 w 810"/>
                <a:gd name="T101" fmla="*/ 634 h 764"/>
                <a:gd name="T102" fmla="*/ 43 w 810"/>
                <a:gd name="T103" fmla="*/ 623 h 764"/>
                <a:gd name="T104" fmla="*/ 36 w 810"/>
                <a:gd name="T105" fmla="*/ 607 h 764"/>
                <a:gd name="T106" fmla="*/ 21 w 810"/>
                <a:gd name="T107" fmla="*/ 603 h 764"/>
                <a:gd name="T108" fmla="*/ 17 w 810"/>
                <a:gd name="T109" fmla="*/ 579 h 764"/>
                <a:gd name="T110" fmla="*/ 10 w 810"/>
                <a:gd name="T111" fmla="*/ 556 h 764"/>
                <a:gd name="T112" fmla="*/ 6 w 810"/>
                <a:gd name="T113" fmla="*/ 543 h 764"/>
                <a:gd name="T114" fmla="*/ 16 w 810"/>
                <a:gd name="T115" fmla="*/ 532 h 764"/>
                <a:gd name="T116" fmla="*/ 23 w 810"/>
                <a:gd name="T117" fmla="*/ 510 h 764"/>
                <a:gd name="T118" fmla="*/ 43 w 810"/>
                <a:gd name="T119" fmla="*/ 489 h 764"/>
                <a:gd name="T120" fmla="*/ 70 w 810"/>
                <a:gd name="T121" fmla="*/ 510 h 764"/>
                <a:gd name="T122" fmla="*/ 88 w 810"/>
                <a:gd name="T123" fmla="*/ 498 h 764"/>
                <a:gd name="T124" fmla="*/ 124 w 810"/>
                <a:gd name="T125" fmla="*/ 499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0" h="764">
                  <a:moveTo>
                    <a:pt x="364" y="0"/>
                  </a:moveTo>
                  <a:cubicBezTo>
                    <a:pt x="649" y="200"/>
                    <a:pt x="649" y="200"/>
                    <a:pt x="649" y="200"/>
                  </a:cubicBezTo>
                  <a:cubicBezTo>
                    <a:pt x="649" y="200"/>
                    <a:pt x="653" y="203"/>
                    <a:pt x="655" y="204"/>
                  </a:cubicBezTo>
                  <a:cubicBezTo>
                    <a:pt x="657" y="205"/>
                    <a:pt x="658" y="207"/>
                    <a:pt x="658" y="209"/>
                  </a:cubicBezTo>
                  <a:cubicBezTo>
                    <a:pt x="658" y="210"/>
                    <a:pt x="658" y="210"/>
                    <a:pt x="658" y="212"/>
                  </a:cubicBezTo>
                  <a:cubicBezTo>
                    <a:pt x="658" y="214"/>
                    <a:pt x="659" y="215"/>
                    <a:pt x="659" y="216"/>
                  </a:cubicBezTo>
                  <a:cubicBezTo>
                    <a:pt x="658" y="217"/>
                    <a:pt x="659" y="220"/>
                    <a:pt x="659" y="222"/>
                  </a:cubicBezTo>
                  <a:cubicBezTo>
                    <a:pt x="658" y="224"/>
                    <a:pt x="659" y="224"/>
                    <a:pt x="658" y="225"/>
                  </a:cubicBezTo>
                  <a:cubicBezTo>
                    <a:pt x="658" y="226"/>
                    <a:pt x="660" y="226"/>
                    <a:pt x="660" y="227"/>
                  </a:cubicBezTo>
                  <a:cubicBezTo>
                    <a:pt x="661" y="227"/>
                    <a:pt x="663" y="226"/>
                    <a:pt x="663" y="226"/>
                  </a:cubicBezTo>
                  <a:cubicBezTo>
                    <a:pt x="663" y="226"/>
                    <a:pt x="665" y="226"/>
                    <a:pt x="666" y="227"/>
                  </a:cubicBezTo>
                  <a:cubicBezTo>
                    <a:pt x="666" y="228"/>
                    <a:pt x="667" y="228"/>
                    <a:pt x="667" y="229"/>
                  </a:cubicBezTo>
                  <a:cubicBezTo>
                    <a:pt x="667" y="231"/>
                    <a:pt x="668" y="230"/>
                    <a:pt x="670" y="230"/>
                  </a:cubicBezTo>
                  <a:cubicBezTo>
                    <a:pt x="672" y="230"/>
                    <a:pt x="671" y="231"/>
                    <a:pt x="673" y="232"/>
                  </a:cubicBezTo>
                  <a:cubicBezTo>
                    <a:pt x="674" y="233"/>
                    <a:pt x="674" y="232"/>
                    <a:pt x="676" y="232"/>
                  </a:cubicBezTo>
                  <a:cubicBezTo>
                    <a:pt x="677" y="233"/>
                    <a:pt x="678" y="233"/>
                    <a:pt x="678" y="233"/>
                  </a:cubicBezTo>
                  <a:cubicBezTo>
                    <a:pt x="678" y="234"/>
                    <a:pt x="679" y="234"/>
                    <a:pt x="680" y="235"/>
                  </a:cubicBezTo>
                  <a:cubicBezTo>
                    <a:pt x="682" y="236"/>
                    <a:pt x="681" y="236"/>
                    <a:pt x="681" y="237"/>
                  </a:cubicBezTo>
                  <a:cubicBezTo>
                    <a:pt x="682" y="238"/>
                    <a:pt x="682" y="237"/>
                    <a:pt x="682" y="239"/>
                  </a:cubicBezTo>
                  <a:cubicBezTo>
                    <a:pt x="682" y="240"/>
                    <a:pt x="682" y="240"/>
                    <a:pt x="682" y="241"/>
                  </a:cubicBezTo>
                  <a:cubicBezTo>
                    <a:pt x="681" y="242"/>
                    <a:pt x="682" y="242"/>
                    <a:pt x="683" y="244"/>
                  </a:cubicBezTo>
                  <a:cubicBezTo>
                    <a:pt x="684" y="246"/>
                    <a:pt x="684" y="245"/>
                    <a:pt x="686" y="245"/>
                  </a:cubicBezTo>
                  <a:cubicBezTo>
                    <a:pt x="687" y="245"/>
                    <a:pt x="687" y="246"/>
                    <a:pt x="687" y="247"/>
                  </a:cubicBezTo>
                  <a:cubicBezTo>
                    <a:pt x="687" y="248"/>
                    <a:pt x="689" y="248"/>
                    <a:pt x="689" y="249"/>
                  </a:cubicBezTo>
                  <a:cubicBezTo>
                    <a:pt x="690" y="250"/>
                    <a:pt x="690" y="249"/>
                    <a:pt x="691" y="249"/>
                  </a:cubicBezTo>
                  <a:cubicBezTo>
                    <a:pt x="692" y="249"/>
                    <a:pt x="692" y="249"/>
                    <a:pt x="693" y="250"/>
                  </a:cubicBezTo>
                  <a:cubicBezTo>
                    <a:pt x="694" y="250"/>
                    <a:pt x="693" y="250"/>
                    <a:pt x="694" y="252"/>
                  </a:cubicBezTo>
                  <a:cubicBezTo>
                    <a:pt x="694" y="253"/>
                    <a:pt x="694" y="253"/>
                    <a:pt x="695" y="252"/>
                  </a:cubicBezTo>
                  <a:cubicBezTo>
                    <a:pt x="696" y="251"/>
                    <a:pt x="695" y="251"/>
                    <a:pt x="696" y="250"/>
                  </a:cubicBezTo>
                  <a:cubicBezTo>
                    <a:pt x="697" y="250"/>
                    <a:pt x="697" y="251"/>
                    <a:pt x="698" y="252"/>
                  </a:cubicBezTo>
                  <a:cubicBezTo>
                    <a:pt x="699" y="253"/>
                    <a:pt x="698" y="252"/>
                    <a:pt x="700" y="250"/>
                  </a:cubicBezTo>
                  <a:cubicBezTo>
                    <a:pt x="701" y="248"/>
                    <a:pt x="700" y="250"/>
                    <a:pt x="701" y="250"/>
                  </a:cubicBezTo>
                  <a:cubicBezTo>
                    <a:pt x="702" y="251"/>
                    <a:pt x="702" y="251"/>
                    <a:pt x="703" y="252"/>
                  </a:cubicBezTo>
                  <a:cubicBezTo>
                    <a:pt x="704" y="253"/>
                    <a:pt x="704" y="252"/>
                    <a:pt x="705" y="251"/>
                  </a:cubicBezTo>
                  <a:cubicBezTo>
                    <a:pt x="706" y="250"/>
                    <a:pt x="706" y="250"/>
                    <a:pt x="707" y="249"/>
                  </a:cubicBezTo>
                  <a:cubicBezTo>
                    <a:pt x="707" y="248"/>
                    <a:pt x="707" y="249"/>
                    <a:pt x="708" y="247"/>
                  </a:cubicBezTo>
                  <a:cubicBezTo>
                    <a:pt x="708" y="246"/>
                    <a:pt x="708" y="247"/>
                    <a:pt x="709" y="248"/>
                  </a:cubicBezTo>
                  <a:cubicBezTo>
                    <a:pt x="710" y="249"/>
                    <a:pt x="710" y="248"/>
                    <a:pt x="713" y="250"/>
                  </a:cubicBezTo>
                  <a:cubicBezTo>
                    <a:pt x="715" y="251"/>
                    <a:pt x="713" y="250"/>
                    <a:pt x="713" y="250"/>
                  </a:cubicBezTo>
                  <a:cubicBezTo>
                    <a:pt x="714" y="251"/>
                    <a:pt x="713" y="251"/>
                    <a:pt x="713" y="252"/>
                  </a:cubicBezTo>
                  <a:cubicBezTo>
                    <a:pt x="713" y="253"/>
                    <a:pt x="715" y="253"/>
                    <a:pt x="715" y="254"/>
                  </a:cubicBezTo>
                  <a:cubicBezTo>
                    <a:pt x="716" y="254"/>
                    <a:pt x="716" y="255"/>
                    <a:pt x="716" y="256"/>
                  </a:cubicBezTo>
                  <a:cubicBezTo>
                    <a:pt x="716" y="258"/>
                    <a:pt x="717" y="256"/>
                    <a:pt x="718" y="256"/>
                  </a:cubicBezTo>
                  <a:cubicBezTo>
                    <a:pt x="720" y="257"/>
                    <a:pt x="719" y="257"/>
                    <a:pt x="718" y="258"/>
                  </a:cubicBezTo>
                  <a:cubicBezTo>
                    <a:pt x="717" y="260"/>
                    <a:pt x="717" y="259"/>
                    <a:pt x="716" y="260"/>
                  </a:cubicBezTo>
                  <a:cubicBezTo>
                    <a:pt x="716" y="262"/>
                    <a:pt x="716" y="263"/>
                    <a:pt x="717" y="263"/>
                  </a:cubicBezTo>
                  <a:cubicBezTo>
                    <a:pt x="719" y="262"/>
                    <a:pt x="718" y="262"/>
                    <a:pt x="718" y="260"/>
                  </a:cubicBezTo>
                  <a:cubicBezTo>
                    <a:pt x="718" y="259"/>
                    <a:pt x="719" y="260"/>
                    <a:pt x="720" y="259"/>
                  </a:cubicBezTo>
                  <a:cubicBezTo>
                    <a:pt x="722" y="259"/>
                    <a:pt x="721" y="260"/>
                    <a:pt x="721" y="260"/>
                  </a:cubicBezTo>
                  <a:cubicBezTo>
                    <a:pt x="721" y="260"/>
                    <a:pt x="722" y="259"/>
                    <a:pt x="724" y="259"/>
                  </a:cubicBezTo>
                  <a:cubicBezTo>
                    <a:pt x="725" y="259"/>
                    <a:pt x="725" y="260"/>
                    <a:pt x="725" y="260"/>
                  </a:cubicBezTo>
                  <a:cubicBezTo>
                    <a:pt x="725" y="260"/>
                    <a:pt x="726" y="260"/>
                    <a:pt x="726" y="262"/>
                  </a:cubicBezTo>
                  <a:cubicBezTo>
                    <a:pt x="726" y="263"/>
                    <a:pt x="726" y="263"/>
                    <a:pt x="727" y="263"/>
                  </a:cubicBezTo>
                  <a:cubicBezTo>
                    <a:pt x="728" y="262"/>
                    <a:pt x="728" y="262"/>
                    <a:pt x="729" y="261"/>
                  </a:cubicBezTo>
                  <a:cubicBezTo>
                    <a:pt x="731" y="260"/>
                    <a:pt x="729" y="261"/>
                    <a:pt x="730" y="262"/>
                  </a:cubicBezTo>
                  <a:cubicBezTo>
                    <a:pt x="730" y="263"/>
                    <a:pt x="730" y="262"/>
                    <a:pt x="731" y="261"/>
                  </a:cubicBezTo>
                  <a:cubicBezTo>
                    <a:pt x="731" y="260"/>
                    <a:pt x="731" y="260"/>
                    <a:pt x="732" y="259"/>
                  </a:cubicBezTo>
                  <a:cubicBezTo>
                    <a:pt x="733" y="258"/>
                    <a:pt x="732" y="259"/>
                    <a:pt x="733" y="261"/>
                  </a:cubicBezTo>
                  <a:cubicBezTo>
                    <a:pt x="733" y="262"/>
                    <a:pt x="734" y="262"/>
                    <a:pt x="734" y="263"/>
                  </a:cubicBezTo>
                  <a:cubicBezTo>
                    <a:pt x="734" y="264"/>
                    <a:pt x="734" y="264"/>
                    <a:pt x="737" y="265"/>
                  </a:cubicBezTo>
                  <a:cubicBezTo>
                    <a:pt x="740" y="266"/>
                    <a:pt x="739" y="265"/>
                    <a:pt x="740" y="265"/>
                  </a:cubicBezTo>
                  <a:cubicBezTo>
                    <a:pt x="742" y="266"/>
                    <a:pt x="743" y="266"/>
                    <a:pt x="744" y="266"/>
                  </a:cubicBezTo>
                  <a:cubicBezTo>
                    <a:pt x="745" y="266"/>
                    <a:pt x="746" y="266"/>
                    <a:pt x="747" y="267"/>
                  </a:cubicBezTo>
                  <a:cubicBezTo>
                    <a:pt x="748" y="268"/>
                    <a:pt x="749" y="268"/>
                    <a:pt x="750" y="268"/>
                  </a:cubicBezTo>
                  <a:cubicBezTo>
                    <a:pt x="752" y="269"/>
                    <a:pt x="752" y="269"/>
                    <a:pt x="753" y="271"/>
                  </a:cubicBezTo>
                  <a:cubicBezTo>
                    <a:pt x="754" y="272"/>
                    <a:pt x="753" y="271"/>
                    <a:pt x="755" y="272"/>
                  </a:cubicBezTo>
                  <a:cubicBezTo>
                    <a:pt x="757" y="272"/>
                    <a:pt x="757" y="272"/>
                    <a:pt x="759" y="273"/>
                  </a:cubicBezTo>
                  <a:cubicBezTo>
                    <a:pt x="761" y="274"/>
                    <a:pt x="760" y="276"/>
                    <a:pt x="759" y="277"/>
                  </a:cubicBezTo>
                  <a:cubicBezTo>
                    <a:pt x="758" y="279"/>
                    <a:pt x="759" y="279"/>
                    <a:pt x="759" y="280"/>
                  </a:cubicBezTo>
                  <a:cubicBezTo>
                    <a:pt x="759" y="281"/>
                    <a:pt x="760" y="281"/>
                    <a:pt x="760" y="283"/>
                  </a:cubicBezTo>
                  <a:cubicBezTo>
                    <a:pt x="760" y="285"/>
                    <a:pt x="759" y="284"/>
                    <a:pt x="759" y="286"/>
                  </a:cubicBezTo>
                  <a:cubicBezTo>
                    <a:pt x="759" y="287"/>
                    <a:pt x="759" y="286"/>
                    <a:pt x="760" y="287"/>
                  </a:cubicBezTo>
                  <a:cubicBezTo>
                    <a:pt x="762" y="289"/>
                    <a:pt x="760" y="288"/>
                    <a:pt x="760" y="290"/>
                  </a:cubicBezTo>
                  <a:cubicBezTo>
                    <a:pt x="759" y="292"/>
                    <a:pt x="760" y="291"/>
                    <a:pt x="760" y="293"/>
                  </a:cubicBezTo>
                  <a:cubicBezTo>
                    <a:pt x="761" y="294"/>
                    <a:pt x="760" y="293"/>
                    <a:pt x="758" y="293"/>
                  </a:cubicBezTo>
                  <a:cubicBezTo>
                    <a:pt x="757" y="292"/>
                    <a:pt x="757" y="293"/>
                    <a:pt x="757" y="294"/>
                  </a:cubicBezTo>
                  <a:cubicBezTo>
                    <a:pt x="756" y="296"/>
                    <a:pt x="756" y="296"/>
                    <a:pt x="756" y="298"/>
                  </a:cubicBezTo>
                  <a:cubicBezTo>
                    <a:pt x="756" y="299"/>
                    <a:pt x="758" y="300"/>
                    <a:pt x="757" y="301"/>
                  </a:cubicBezTo>
                  <a:cubicBezTo>
                    <a:pt x="757" y="303"/>
                    <a:pt x="756" y="303"/>
                    <a:pt x="756" y="304"/>
                  </a:cubicBezTo>
                  <a:cubicBezTo>
                    <a:pt x="755" y="305"/>
                    <a:pt x="755" y="305"/>
                    <a:pt x="754" y="307"/>
                  </a:cubicBezTo>
                  <a:cubicBezTo>
                    <a:pt x="753" y="309"/>
                    <a:pt x="754" y="308"/>
                    <a:pt x="754" y="310"/>
                  </a:cubicBezTo>
                  <a:cubicBezTo>
                    <a:pt x="754" y="311"/>
                    <a:pt x="755" y="311"/>
                    <a:pt x="756" y="312"/>
                  </a:cubicBezTo>
                  <a:cubicBezTo>
                    <a:pt x="758" y="313"/>
                    <a:pt x="758" y="312"/>
                    <a:pt x="760" y="313"/>
                  </a:cubicBezTo>
                  <a:cubicBezTo>
                    <a:pt x="761" y="315"/>
                    <a:pt x="762" y="316"/>
                    <a:pt x="762" y="316"/>
                  </a:cubicBezTo>
                  <a:cubicBezTo>
                    <a:pt x="763" y="317"/>
                    <a:pt x="764" y="317"/>
                    <a:pt x="764" y="317"/>
                  </a:cubicBezTo>
                  <a:cubicBezTo>
                    <a:pt x="765" y="318"/>
                    <a:pt x="765" y="318"/>
                    <a:pt x="765" y="318"/>
                  </a:cubicBezTo>
                  <a:cubicBezTo>
                    <a:pt x="765" y="318"/>
                    <a:pt x="786" y="314"/>
                    <a:pt x="809" y="309"/>
                  </a:cubicBezTo>
                  <a:cubicBezTo>
                    <a:pt x="810" y="309"/>
                    <a:pt x="809" y="419"/>
                    <a:pt x="809" y="419"/>
                  </a:cubicBezTo>
                  <a:cubicBezTo>
                    <a:pt x="807" y="419"/>
                    <a:pt x="807" y="419"/>
                    <a:pt x="807" y="419"/>
                  </a:cubicBezTo>
                  <a:cubicBezTo>
                    <a:pt x="807" y="419"/>
                    <a:pt x="807" y="423"/>
                    <a:pt x="807" y="424"/>
                  </a:cubicBezTo>
                  <a:cubicBezTo>
                    <a:pt x="806" y="425"/>
                    <a:pt x="806" y="426"/>
                    <a:pt x="806" y="428"/>
                  </a:cubicBezTo>
                  <a:cubicBezTo>
                    <a:pt x="806" y="429"/>
                    <a:pt x="806" y="445"/>
                    <a:pt x="806" y="446"/>
                  </a:cubicBezTo>
                  <a:cubicBezTo>
                    <a:pt x="806" y="447"/>
                    <a:pt x="807" y="449"/>
                    <a:pt x="806" y="449"/>
                  </a:cubicBezTo>
                  <a:cubicBezTo>
                    <a:pt x="805" y="450"/>
                    <a:pt x="803" y="452"/>
                    <a:pt x="803" y="452"/>
                  </a:cubicBezTo>
                  <a:cubicBezTo>
                    <a:pt x="803" y="452"/>
                    <a:pt x="800" y="453"/>
                    <a:pt x="800" y="455"/>
                  </a:cubicBezTo>
                  <a:cubicBezTo>
                    <a:pt x="800" y="457"/>
                    <a:pt x="801" y="458"/>
                    <a:pt x="799" y="460"/>
                  </a:cubicBezTo>
                  <a:cubicBezTo>
                    <a:pt x="798" y="461"/>
                    <a:pt x="798" y="463"/>
                    <a:pt x="797" y="464"/>
                  </a:cubicBezTo>
                  <a:cubicBezTo>
                    <a:pt x="796" y="465"/>
                    <a:pt x="795" y="465"/>
                    <a:pt x="796" y="466"/>
                  </a:cubicBezTo>
                  <a:cubicBezTo>
                    <a:pt x="796" y="468"/>
                    <a:pt x="797" y="468"/>
                    <a:pt x="796" y="469"/>
                  </a:cubicBezTo>
                  <a:cubicBezTo>
                    <a:pt x="795" y="470"/>
                    <a:pt x="795" y="471"/>
                    <a:pt x="795" y="472"/>
                  </a:cubicBezTo>
                  <a:cubicBezTo>
                    <a:pt x="795" y="474"/>
                    <a:pt x="794" y="474"/>
                    <a:pt x="794" y="475"/>
                  </a:cubicBezTo>
                  <a:cubicBezTo>
                    <a:pt x="793" y="475"/>
                    <a:pt x="793" y="476"/>
                    <a:pt x="793" y="477"/>
                  </a:cubicBezTo>
                  <a:cubicBezTo>
                    <a:pt x="793" y="479"/>
                    <a:pt x="792" y="480"/>
                    <a:pt x="791" y="482"/>
                  </a:cubicBezTo>
                  <a:cubicBezTo>
                    <a:pt x="791" y="483"/>
                    <a:pt x="791" y="485"/>
                    <a:pt x="789" y="486"/>
                  </a:cubicBezTo>
                  <a:cubicBezTo>
                    <a:pt x="787" y="487"/>
                    <a:pt x="786" y="487"/>
                    <a:pt x="785" y="487"/>
                  </a:cubicBezTo>
                  <a:cubicBezTo>
                    <a:pt x="784" y="487"/>
                    <a:pt x="783" y="486"/>
                    <a:pt x="782" y="487"/>
                  </a:cubicBezTo>
                  <a:cubicBezTo>
                    <a:pt x="781" y="488"/>
                    <a:pt x="780" y="489"/>
                    <a:pt x="779" y="490"/>
                  </a:cubicBezTo>
                  <a:cubicBezTo>
                    <a:pt x="779" y="491"/>
                    <a:pt x="777" y="493"/>
                    <a:pt x="776" y="493"/>
                  </a:cubicBezTo>
                  <a:cubicBezTo>
                    <a:pt x="776" y="494"/>
                    <a:pt x="774" y="494"/>
                    <a:pt x="774" y="495"/>
                  </a:cubicBezTo>
                  <a:cubicBezTo>
                    <a:pt x="773" y="496"/>
                    <a:pt x="773" y="496"/>
                    <a:pt x="773" y="497"/>
                  </a:cubicBezTo>
                  <a:cubicBezTo>
                    <a:pt x="773" y="499"/>
                    <a:pt x="774" y="500"/>
                    <a:pt x="773" y="500"/>
                  </a:cubicBezTo>
                  <a:cubicBezTo>
                    <a:pt x="773" y="501"/>
                    <a:pt x="772" y="502"/>
                    <a:pt x="772" y="502"/>
                  </a:cubicBezTo>
                  <a:cubicBezTo>
                    <a:pt x="749" y="499"/>
                    <a:pt x="749" y="499"/>
                    <a:pt x="749" y="499"/>
                  </a:cubicBezTo>
                  <a:cubicBezTo>
                    <a:pt x="748" y="503"/>
                    <a:pt x="748" y="503"/>
                    <a:pt x="748" y="503"/>
                  </a:cubicBezTo>
                  <a:cubicBezTo>
                    <a:pt x="748" y="503"/>
                    <a:pt x="747" y="504"/>
                    <a:pt x="746" y="504"/>
                  </a:cubicBezTo>
                  <a:cubicBezTo>
                    <a:pt x="745" y="504"/>
                    <a:pt x="736" y="503"/>
                    <a:pt x="735" y="503"/>
                  </a:cubicBezTo>
                  <a:cubicBezTo>
                    <a:pt x="733" y="503"/>
                    <a:pt x="728" y="503"/>
                    <a:pt x="728" y="503"/>
                  </a:cubicBezTo>
                  <a:cubicBezTo>
                    <a:pt x="706" y="504"/>
                    <a:pt x="706" y="504"/>
                    <a:pt x="706" y="504"/>
                  </a:cubicBezTo>
                  <a:cubicBezTo>
                    <a:pt x="681" y="506"/>
                    <a:pt x="681" y="506"/>
                    <a:pt x="681" y="506"/>
                  </a:cubicBezTo>
                  <a:cubicBezTo>
                    <a:pt x="665" y="507"/>
                    <a:pt x="665" y="507"/>
                    <a:pt x="665" y="507"/>
                  </a:cubicBezTo>
                  <a:cubicBezTo>
                    <a:pt x="649" y="521"/>
                    <a:pt x="649" y="521"/>
                    <a:pt x="649" y="521"/>
                  </a:cubicBezTo>
                  <a:cubicBezTo>
                    <a:pt x="649" y="521"/>
                    <a:pt x="648" y="522"/>
                    <a:pt x="647" y="522"/>
                  </a:cubicBezTo>
                  <a:cubicBezTo>
                    <a:pt x="646" y="522"/>
                    <a:pt x="643" y="522"/>
                    <a:pt x="642" y="522"/>
                  </a:cubicBezTo>
                  <a:cubicBezTo>
                    <a:pt x="640" y="522"/>
                    <a:pt x="638" y="523"/>
                    <a:pt x="637" y="523"/>
                  </a:cubicBezTo>
                  <a:cubicBezTo>
                    <a:pt x="636" y="523"/>
                    <a:pt x="635" y="524"/>
                    <a:pt x="634" y="524"/>
                  </a:cubicBezTo>
                  <a:cubicBezTo>
                    <a:pt x="633" y="523"/>
                    <a:pt x="631" y="522"/>
                    <a:pt x="630" y="521"/>
                  </a:cubicBezTo>
                  <a:cubicBezTo>
                    <a:pt x="628" y="521"/>
                    <a:pt x="628" y="520"/>
                    <a:pt x="626" y="521"/>
                  </a:cubicBezTo>
                  <a:cubicBezTo>
                    <a:pt x="625" y="521"/>
                    <a:pt x="624" y="522"/>
                    <a:pt x="623" y="522"/>
                  </a:cubicBezTo>
                  <a:cubicBezTo>
                    <a:pt x="621" y="522"/>
                    <a:pt x="620" y="523"/>
                    <a:pt x="619" y="522"/>
                  </a:cubicBezTo>
                  <a:cubicBezTo>
                    <a:pt x="619" y="522"/>
                    <a:pt x="616" y="521"/>
                    <a:pt x="615" y="521"/>
                  </a:cubicBezTo>
                  <a:cubicBezTo>
                    <a:pt x="614" y="521"/>
                    <a:pt x="612" y="521"/>
                    <a:pt x="612" y="521"/>
                  </a:cubicBezTo>
                  <a:cubicBezTo>
                    <a:pt x="612" y="521"/>
                    <a:pt x="609" y="522"/>
                    <a:pt x="608" y="522"/>
                  </a:cubicBezTo>
                  <a:cubicBezTo>
                    <a:pt x="606" y="522"/>
                    <a:pt x="603" y="522"/>
                    <a:pt x="602" y="522"/>
                  </a:cubicBezTo>
                  <a:cubicBezTo>
                    <a:pt x="602" y="521"/>
                    <a:pt x="600" y="520"/>
                    <a:pt x="598" y="519"/>
                  </a:cubicBezTo>
                  <a:cubicBezTo>
                    <a:pt x="596" y="519"/>
                    <a:pt x="593" y="518"/>
                    <a:pt x="593" y="518"/>
                  </a:cubicBezTo>
                  <a:cubicBezTo>
                    <a:pt x="592" y="517"/>
                    <a:pt x="589" y="516"/>
                    <a:pt x="589" y="516"/>
                  </a:cubicBezTo>
                  <a:cubicBezTo>
                    <a:pt x="582" y="520"/>
                    <a:pt x="582" y="520"/>
                    <a:pt x="582" y="520"/>
                  </a:cubicBezTo>
                  <a:cubicBezTo>
                    <a:pt x="579" y="516"/>
                    <a:pt x="579" y="516"/>
                    <a:pt x="579" y="516"/>
                  </a:cubicBezTo>
                  <a:cubicBezTo>
                    <a:pt x="565" y="516"/>
                    <a:pt x="565" y="516"/>
                    <a:pt x="565" y="516"/>
                  </a:cubicBezTo>
                  <a:cubicBezTo>
                    <a:pt x="548" y="532"/>
                    <a:pt x="548" y="532"/>
                    <a:pt x="548" y="532"/>
                  </a:cubicBezTo>
                  <a:cubicBezTo>
                    <a:pt x="536" y="533"/>
                    <a:pt x="536" y="533"/>
                    <a:pt x="536" y="533"/>
                  </a:cubicBezTo>
                  <a:cubicBezTo>
                    <a:pt x="519" y="546"/>
                    <a:pt x="519" y="546"/>
                    <a:pt x="519" y="546"/>
                  </a:cubicBezTo>
                  <a:cubicBezTo>
                    <a:pt x="514" y="547"/>
                    <a:pt x="514" y="547"/>
                    <a:pt x="514" y="547"/>
                  </a:cubicBezTo>
                  <a:cubicBezTo>
                    <a:pt x="514" y="547"/>
                    <a:pt x="513" y="546"/>
                    <a:pt x="512" y="547"/>
                  </a:cubicBezTo>
                  <a:cubicBezTo>
                    <a:pt x="511" y="547"/>
                    <a:pt x="509" y="547"/>
                    <a:pt x="508" y="547"/>
                  </a:cubicBezTo>
                  <a:cubicBezTo>
                    <a:pt x="507" y="547"/>
                    <a:pt x="506" y="546"/>
                    <a:pt x="505" y="547"/>
                  </a:cubicBezTo>
                  <a:cubicBezTo>
                    <a:pt x="504" y="547"/>
                    <a:pt x="503" y="547"/>
                    <a:pt x="503" y="548"/>
                  </a:cubicBezTo>
                  <a:cubicBezTo>
                    <a:pt x="503" y="550"/>
                    <a:pt x="503" y="555"/>
                    <a:pt x="503" y="556"/>
                  </a:cubicBezTo>
                  <a:cubicBezTo>
                    <a:pt x="503" y="558"/>
                    <a:pt x="503" y="561"/>
                    <a:pt x="503" y="561"/>
                  </a:cubicBezTo>
                  <a:cubicBezTo>
                    <a:pt x="503" y="561"/>
                    <a:pt x="502" y="562"/>
                    <a:pt x="501" y="562"/>
                  </a:cubicBezTo>
                  <a:cubicBezTo>
                    <a:pt x="500" y="563"/>
                    <a:pt x="498" y="564"/>
                    <a:pt x="498" y="563"/>
                  </a:cubicBezTo>
                  <a:cubicBezTo>
                    <a:pt x="497" y="563"/>
                    <a:pt x="496" y="563"/>
                    <a:pt x="495" y="562"/>
                  </a:cubicBezTo>
                  <a:cubicBezTo>
                    <a:pt x="494" y="561"/>
                    <a:pt x="493" y="560"/>
                    <a:pt x="491" y="560"/>
                  </a:cubicBezTo>
                  <a:cubicBezTo>
                    <a:pt x="489" y="560"/>
                    <a:pt x="489" y="559"/>
                    <a:pt x="487" y="559"/>
                  </a:cubicBezTo>
                  <a:cubicBezTo>
                    <a:pt x="486" y="558"/>
                    <a:pt x="484" y="558"/>
                    <a:pt x="484" y="558"/>
                  </a:cubicBezTo>
                  <a:cubicBezTo>
                    <a:pt x="483" y="557"/>
                    <a:pt x="481" y="556"/>
                    <a:pt x="481" y="556"/>
                  </a:cubicBezTo>
                  <a:cubicBezTo>
                    <a:pt x="481" y="556"/>
                    <a:pt x="480" y="555"/>
                    <a:pt x="480" y="556"/>
                  </a:cubicBezTo>
                  <a:cubicBezTo>
                    <a:pt x="479" y="556"/>
                    <a:pt x="478" y="557"/>
                    <a:pt x="478" y="557"/>
                  </a:cubicBezTo>
                  <a:cubicBezTo>
                    <a:pt x="477" y="558"/>
                    <a:pt x="475" y="559"/>
                    <a:pt x="474" y="560"/>
                  </a:cubicBezTo>
                  <a:cubicBezTo>
                    <a:pt x="473" y="561"/>
                    <a:pt x="473" y="561"/>
                    <a:pt x="472" y="562"/>
                  </a:cubicBezTo>
                  <a:cubicBezTo>
                    <a:pt x="471" y="563"/>
                    <a:pt x="470" y="564"/>
                    <a:pt x="470" y="565"/>
                  </a:cubicBezTo>
                  <a:cubicBezTo>
                    <a:pt x="469" y="565"/>
                    <a:pt x="467" y="565"/>
                    <a:pt x="466" y="566"/>
                  </a:cubicBezTo>
                  <a:cubicBezTo>
                    <a:pt x="464" y="567"/>
                    <a:pt x="463" y="567"/>
                    <a:pt x="462" y="568"/>
                  </a:cubicBezTo>
                  <a:cubicBezTo>
                    <a:pt x="461" y="569"/>
                    <a:pt x="460" y="570"/>
                    <a:pt x="461" y="571"/>
                  </a:cubicBezTo>
                  <a:cubicBezTo>
                    <a:pt x="461" y="571"/>
                    <a:pt x="462" y="570"/>
                    <a:pt x="462" y="571"/>
                  </a:cubicBezTo>
                  <a:cubicBezTo>
                    <a:pt x="462" y="572"/>
                    <a:pt x="462" y="573"/>
                    <a:pt x="462" y="573"/>
                  </a:cubicBezTo>
                  <a:cubicBezTo>
                    <a:pt x="461" y="574"/>
                    <a:pt x="461" y="575"/>
                    <a:pt x="461" y="576"/>
                  </a:cubicBezTo>
                  <a:cubicBezTo>
                    <a:pt x="460" y="577"/>
                    <a:pt x="460" y="577"/>
                    <a:pt x="459" y="578"/>
                  </a:cubicBezTo>
                  <a:cubicBezTo>
                    <a:pt x="459" y="579"/>
                    <a:pt x="458" y="579"/>
                    <a:pt x="458" y="580"/>
                  </a:cubicBezTo>
                  <a:cubicBezTo>
                    <a:pt x="458" y="582"/>
                    <a:pt x="458" y="583"/>
                    <a:pt x="459" y="584"/>
                  </a:cubicBezTo>
                  <a:cubicBezTo>
                    <a:pt x="459" y="585"/>
                    <a:pt x="459" y="586"/>
                    <a:pt x="459" y="587"/>
                  </a:cubicBezTo>
                  <a:cubicBezTo>
                    <a:pt x="460" y="588"/>
                    <a:pt x="461" y="588"/>
                    <a:pt x="459" y="589"/>
                  </a:cubicBezTo>
                  <a:cubicBezTo>
                    <a:pt x="457" y="589"/>
                    <a:pt x="457" y="590"/>
                    <a:pt x="456" y="590"/>
                  </a:cubicBezTo>
                  <a:cubicBezTo>
                    <a:pt x="456" y="589"/>
                    <a:pt x="455" y="588"/>
                    <a:pt x="455" y="588"/>
                  </a:cubicBezTo>
                  <a:cubicBezTo>
                    <a:pt x="455" y="588"/>
                    <a:pt x="454" y="587"/>
                    <a:pt x="454" y="588"/>
                  </a:cubicBezTo>
                  <a:cubicBezTo>
                    <a:pt x="453" y="589"/>
                    <a:pt x="453" y="590"/>
                    <a:pt x="452" y="590"/>
                  </a:cubicBezTo>
                  <a:cubicBezTo>
                    <a:pt x="452" y="590"/>
                    <a:pt x="451" y="590"/>
                    <a:pt x="451" y="590"/>
                  </a:cubicBezTo>
                  <a:cubicBezTo>
                    <a:pt x="451" y="589"/>
                    <a:pt x="452" y="588"/>
                    <a:pt x="451" y="588"/>
                  </a:cubicBezTo>
                  <a:cubicBezTo>
                    <a:pt x="450" y="588"/>
                    <a:pt x="450" y="588"/>
                    <a:pt x="449" y="587"/>
                  </a:cubicBezTo>
                  <a:cubicBezTo>
                    <a:pt x="449" y="586"/>
                    <a:pt x="449" y="586"/>
                    <a:pt x="448" y="586"/>
                  </a:cubicBezTo>
                  <a:cubicBezTo>
                    <a:pt x="448" y="587"/>
                    <a:pt x="446" y="588"/>
                    <a:pt x="446" y="588"/>
                  </a:cubicBezTo>
                  <a:cubicBezTo>
                    <a:pt x="444" y="586"/>
                    <a:pt x="444" y="586"/>
                    <a:pt x="444" y="586"/>
                  </a:cubicBezTo>
                  <a:cubicBezTo>
                    <a:pt x="443" y="585"/>
                    <a:pt x="443" y="585"/>
                    <a:pt x="443" y="585"/>
                  </a:cubicBezTo>
                  <a:cubicBezTo>
                    <a:pt x="443" y="585"/>
                    <a:pt x="442" y="585"/>
                    <a:pt x="441" y="585"/>
                  </a:cubicBezTo>
                  <a:cubicBezTo>
                    <a:pt x="441" y="585"/>
                    <a:pt x="440" y="585"/>
                    <a:pt x="440" y="586"/>
                  </a:cubicBezTo>
                  <a:cubicBezTo>
                    <a:pt x="441" y="587"/>
                    <a:pt x="441" y="587"/>
                    <a:pt x="442" y="587"/>
                  </a:cubicBezTo>
                  <a:cubicBezTo>
                    <a:pt x="442" y="588"/>
                    <a:pt x="443" y="589"/>
                    <a:pt x="443" y="589"/>
                  </a:cubicBezTo>
                  <a:cubicBezTo>
                    <a:pt x="442" y="590"/>
                    <a:pt x="442" y="591"/>
                    <a:pt x="441" y="592"/>
                  </a:cubicBezTo>
                  <a:cubicBezTo>
                    <a:pt x="441" y="592"/>
                    <a:pt x="441" y="592"/>
                    <a:pt x="440" y="593"/>
                  </a:cubicBezTo>
                  <a:cubicBezTo>
                    <a:pt x="440" y="594"/>
                    <a:pt x="441" y="595"/>
                    <a:pt x="441" y="596"/>
                  </a:cubicBezTo>
                  <a:cubicBezTo>
                    <a:pt x="441" y="597"/>
                    <a:pt x="441" y="599"/>
                    <a:pt x="441" y="600"/>
                  </a:cubicBezTo>
                  <a:cubicBezTo>
                    <a:pt x="441" y="601"/>
                    <a:pt x="441" y="603"/>
                    <a:pt x="441" y="603"/>
                  </a:cubicBezTo>
                  <a:cubicBezTo>
                    <a:pt x="441" y="603"/>
                    <a:pt x="442" y="603"/>
                    <a:pt x="442" y="603"/>
                  </a:cubicBezTo>
                  <a:cubicBezTo>
                    <a:pt x="442" y="604"/>
                    <a:pt x="443" y="605"/>
                    <a:pt x="443" y="606"/>
                  </a:cubicBezTo>
                  <a:cubicBezTo>
                    <a:pt x="442" y="607"/>
                    <a:pt x="442" y="607"/>
                    <a:pt x="441" y="607"/>
                  </a:cubicBezTo>
                  <a:cubicBezTo>
                    <a:pt x="440" y="607"/>
                    <a:pt x="438" y="607"/>
                    <a:pt x="437" y="607"/>
                  </a:cubicBezTo>
                  <a:cubicBezTo>
                    <a:pt x="437" y="607"/>
                    <a:pt x="435" y="608"/>
                    <a:pt x="434" y="608"/>
                  </a:cubicBezTo>
                  <a:cubicBezTo>
                    <a:pt x="434" y="608"/>
                    <a:pt x="433" y="607"/>
                    <a:pt x="433" y="608"/>
                  </a:cubicBezTo>
                  <a:cubicBezTo>
                    <a:pt x="433" y="609"/>
                    <a:pt x="432" y="610"/>
                    <a:pt x="432" y="610"/>
                  </a:cubicBezTo>
                  <a:cubicBezTo>
                    <a:pt x="433" y="611"/>
                    <a:pt x="435" y="612"/>
                    <a:pt x="434" y="612"/>
                  </a:cubicBezTo>
                  <a:cubicBezTo>
                    <a:pt x="432" y="613"/>
                    <a:pt x="432" y="614"/>
                    <a:pt x="430" y="613"/>
                  </a:cubicBezTo>
                  <a:cubicBezTo>
                    <a:pt x="429" y="613"/>
                    <a:pt x="429" y="612"/>
                    <a:pt x="428" y="613"/>
                  </a:cubicBezTo>
                  <a:cubicBezTo>
                    <a:pt x="427" y="613"/>
                    <a:pt x="427" y="614"/>
                    <a:pt x="427" y="613"/>
                  </a:cubicBezTo>
                  <a:cubicBezTo>
                    <a:pt x="427" y="611"/>
                    <a:pt x="428" y="611"/>
                    <a:pt x="427" y="611"/>
                  </a:cubicBezTo>
                  <a:cubicBezTo>
                    <a:pt x="426" y="611"/>
                    <a:pt x="425" y="612"/>
                    <a:pt x="424" y="611"/>
                  </a:cubicBezTo>
                  <a:cubicBezTo>
                    <a:pt x="424" y="611"/>
                    <a:pt x="423" y="610"/>
                    <a:pt x="423" y="609"/>
                  </a:cubicBezTo>
                  <a:cubicBezTo>
                    <a:pt x="422" y="609"/>
                    <a:pt x="422" y="608"/>
                    <a:pt x="422" y="608"/>
                  </a:cubicBezTo>
                  <a:cubicBezTo>
                    <a:pt x="421" y="607"/>
                    <a:pt x="419" y="607"/>
                    <a:pt x="418" y="606"/>
                  </a:cubicBezTo>
                  <a:cubicBezTo>
                    <a:pt x="417" y="605"/>
                    <a:pt x="417" y="605"/>
                    <a:pt x="417" y="605"/>
                  </a:cubicBezTo>
                  <a:cubicBezTo>
                    <a:pt x="417" y="605"/>
                    <a:pt x="417" y="605"/>
                    <a:pt x="416" y="604"/>
                  </a:cubicBezTo>
                  <a:cubicBezTo>
                    <a:pt x="416" y="603"/>
                    <a:pt x="416" y="602"/>
                    <a:pt x="415" y="603"/>
                  </a:cubicBezTo>
                  <a:cubicBezTo>
                    <a:pt x="414" y="603"/>
                    <a:pt x="414" y="603"/>
                    <a:pt x="413" y="603"/>
                  </a:cubicBezTo>
                  <a:cubicBezTo>
                    <a:pt x="413" y="603"/>
                    <a:pt x="413" y="602"/>
                    <a:pt x="412" y="602"/>
                  </a:cubicBezTo>
                  <a:cubicBezTo>
                    <a:pt x="411" y="602"/>
                    <a:pt x="408" y="602"/>
                    <a:pt x="408" y="602"/>
                  </a:cubicBezTo>
                  <a:cubicBezTo>
                    <a:pt x="408" y="602"/>
                    <a:pt x="408" y="603"/>
                    <a:pt x="407" y="602"/>
                  </a:cubicBezTo>
                  <a:cubicBezTo>
                    <a:pt x="407" y="602"/>
                    <a:pt x="407" y="601"/>
                    <a:pt x="407" y="601"/>
                  </a:cubicBezTo>
                  <a:cubicBezTo>
                    <a:pt x="408" y="601"/>
                    <a:pt x="408" y="601"/>
                    <a:pt x="408" y="601"/>
                  </a:cubicBezTo>
                  <a:cubicBezTo>
                    <a:pt x="409" y="600"/>
                    <a:pt x="409" y="600"/>
                    <a:pt x="409" y="600"/>
                  </a:cubicBezTo>
                  <a:cubicBezTo>
                    <a:pt x="409" y="600"/>
                    <a:pt x="410" y="600"/>
                    <a:pt x="410" y="600"/>
                  </a:cubicBezTo>
                  <a:cubicBezTo>
                    <a:pt x="410" y="599"/>
                    <a:pt x="410" y="599"/>
                    <a:pt x="410" y="599"/>
                  </a:cubicBezTo>
                  <a:cubicBezTo>
                    <a:pt x="409" y="599"/>
                    <a:pt x="409" y="599"/>
                    <a:pt x="409" y="599"/>
                  </a:cubicBezTo>
                  <a:cubicBezTo>
                    <a:pt x="409" y="599"/>
                    <a:pt x="408" y="598"/>
                    <a:pt x="408" y="598"/>
                  </a:cubicBezTo>
                  <a:cubicBezTo>
                    <a:pt x="408" y="597"/>
                    <a:pt x="407" y="596"/>
                    <a:pt x="407" y="596"/>
                  </a:cubicBezTo>
                  <a:cubicBezTo>
                    <a:pt x="407" y="596"/>
                    <a:pt x="407" y="596"/>
                    <a:pt x="407" y="596"/>
                  </a:cubicBezTo>
                  <a:cubicBezTo>
                    <a:pt x="407" y="597"/>
                    <a:pt x="406" y="597"/>
                    <a:pt x="406" y="597"/>
                  </a:cubicBezTo>
                  <a:cubicBezTo>
                    <a:pt x="407" y="597"/>
                    <a:pt x="407" y="597"/>
                    <a:pt x="407" y="597"/>
                  </a:cubicBezTo>
                  <a:cubicBezTo>
                    <a:pt x="407" y="598"/>
                    <a:pt x="407" y="598"/>
                    <a:pt x="407" y="598"/>
                  </a:cubicBezTo>
                  <a:cubicBezTo>
                    <a:pt x="406" y="598"/>
                    <a:pt x="406" y="598"/>
                    <a:pt x="406" y="598"/>
                  </a:cubicBezTo>
                  <a:cubicBezTo>
                    <a:pt x="406" y="598"/>
                    <a:pt x="406" y="598"/>
                    <a:pt x="406" y="599"/>
                  </a:cubicBezTo>
                  <a:cubicBezTo>
                    <a:pt x="406" y="600"/>
                    <a:pt x="405" y="600"/>
                    <a:pt x="405" y="600"/>
                  </a:cubicBezTo>
                  <a:cubicBezTo>
                    <a:pt x="404" y="600"/>
                    <a:pt x="404" y="599"/>
                    <a:pt x="403" y="599"/>
                  </a:cubicBezTo>
                  <a:cubicBezTo>
                    <a:pt x="403" y="600"/>
                    <a:pt x="403" y="601"/>
                    <a:pt x="402" y="601"/>
                  </a:cubicBezTo>
                  <a:cubicBezTo>
                    <a:pt x="401" y="601"/>
                    <a:pt x="401" y="600"/>
                    <a:pt x="401" y="601"/>
                  </a:cubicBezTo>
                  <a:cubicBezTo>
                    <a:pt x="400" y="602"/>
                    <a:pt x="400" y="603"/>
                    <a:pt x="400" y="603"/>
                  </a:cubicBezTo>
                  <a:cubicBezTo>
                    <a:pt x="400" y="604"/>
                    <a:pt x="401" y="605"/>
                    <a:pt x="399" y="606"/>
                  </a:cubicBezTo>
                  <a:cubicBezTo>
                    <a:pt x="398" y="607"/>
                    <a:pt x="398" y="607"/>
                    <a:pt x="397" y="608"/>
                  </a:cubicBezTo>
                  <a:cubicBezTo>
                    <a:pt x="396" y="608"/>
                    <a:pt x="395" y="608"/>
                    <a:pt x="393" y="609"/>
                  </a:cubicBezTo>
                  <a:cubicBezTo>
                    <a:pt x="392" y="610"/>
                    <a:pt x="392" y="610"/>
                    <a:pt x="392" y="610"/>
                  </a:cubicBezTo>
                  <a:cubicBezTo>
                    <a:pt x="393" y="611"/>
                    <a:pt x="394" y="611"/>
                    <a:pt x="394" y="612"/>
                  </a:cubicBezTo>
                  <a:cubicBezTo>
                    <a:pt x="394" y="612"/>
                    <a:pt x="393" y="613"/>
                    <a:pt x="393" y="613"/>
                  </a:cubicBezTo>
                  <a:cubicBezTo>
                    <a:pt x="392" y="613"/>
                    <a:pt x="392" y="612"/>
                    <a:pt x="391" y="612"/>
                  </a:cubicBezTo>
                  <a:cubicBezTo>
                    <a:pt x="391" y="612"/>
                    <a:pt x="389" y="614"/>
                    <a:pt x="389" y="614"/>
                  </a:cubicBezTo>
                  <a:cubicBezTo>
                    <a:pt x="388" y="614"/>
                    <a:pt x="388" y="614"/>
                    <a:pt x="388" y="615"/>
                  </a:cubicBezTo>
                  <a:cubicBezTo>
                    <a:pt x="388" y="617"/>
                    <a:pt x="389" y="616"/>
                    <a:pt x="390" y="617"/>
                  </a:cubicBezTo>
                  <a:cubicBezTo>
                    <a:pt x="390" y="618"/>
                    <a:pt x="392" y="618"/>
                    <a:pt x="392" y="619"/>
                  </a:cubicBezTo>
                  <a:cubicBezTo>
                    <a:pt x="392" y="621"/>
                    <a:pt x="392" y="621"/>
                    <a:pt x="392" y="621"/>
                  </a:cubicBezTo>
                  <a:cubicBezTo>
                    <a:pt x="393" y="622"/>
                    <a:pt x="393" y="622"/>
                    <a:pt x="394" y="623"/>
                  </a:cubicBezTo>
                  <a:cubicBezTo>
                    <a:pt x="394" y="624"/>
                    <a:pt x="395" y="624"/>
                    <a:pt x="395" y="625"/>
                  </a:cubicBezTo>
                  <a:cubicBezTo>
                    <a:pt x="395" y="627"/>
                    <a:pt x="394" y="629"/>
                    <a:pt x="395" y="630"/>
                  </a:cubicBezTo>
                  <a:cubicBezTo>
                    <a:pt x="395" y="631"/>
                    <a:pt x="395" y="631"/>
                    <a:pt x="395" y="632"/>
                  </a:cubicBezTo>
                  <a:cubicBezTo>
                    <a:pt x="394" y="634"/>
                    <a:pt x="395" y="634"/>
                    <a:pt x="394" y="635"/>
                  </a:cubicBezTo>
                  <a:cubicBezTo>
                    <a:pt x="392" y="636"/>
                    <a:pt x="392" y="636"/>
                    <a:pt x="391" y="636"/>
                  </a:cubicBezTo>
                  <a:cubicBezTo>
                    <a:pt x="390" y="636"/>
                    <a:pt x="389" y="636"/>
                    <a:pt x="389" y="635"/>
                  </a:cubicBezTo>
                  <a:cubicBezTo>
                    <a:pt x="389" y="635"/>
                    <a:pt x="390" y="634"/>
                    <a:pt x="389" y="634"/>
                  </a:cubicBezTo>
                  <a:cubicBezTo>
                    <a:pt x="388" y="634"/>
                    <a:pt x="387" y="634"/>
                    <a:pt x="386" y="635"/>
                  </a:cubicBezTo>
                  <a:cubicBezTo>
                    <a:pt x="385" y="635"/>
                    <a:pt x="384" y="636"/>
                    <a:pt x="383" y="635"/>
                  </a:cubicBezTo>
                  <a:cubicBezTo>
                    <a:pt x="383" y="635"/>
                    <a:pt x="382" y="634"/>
                    <a:pt x="382" y="635"/>
                  </a:cubicBezTo>
                  <a:cubicBezTo>
                    <a:pt x="382" y="637"/>
                    <a:pt x="382" y="636"/>
                    <a:pt x="382" y="637"/>
                  </a:cubicBezTo>
                  <a:cubicBezTo>
                    <a:pt x="382" y="639"/>
                    <a:pt x="381" y="638"/>
                    <a:pt x="382" y="639"/>
                  </a:cubicBezTo>
                  <a:cubicBezTo>
                    <a:pt x="383" y="640"/>
                    <a:pt x="383" y="641"/>
                    <a:pt x="384" y="641"/>
                  </a:cubicBezTo>
                  <a:cubicBezTo>
                    <a:pt x="385" y="640"/>
                    <a:pt x="385" y="639"/>
                    <a:pt x="385" y="640"/>
                  </a:cubicBezTo>
                  <a:cubicBezTo>
                    <a:pt x="386" y="642"/>
                    <a:pt x="386" y="642"/>
                    <a:pt x="386" y="643"/>
                  </a:cubicBezTo>
                  <a:cubicBezTo>
                    <a:pt x="386" y="644"/>
                    <a:pt x="387" y="645"/>
                    <a:pt x="387" y="645"/>
                  </a:cubicBezTo>
                  <a:cubicBezTo>
                    <a:pt x="387" y="645"/>
                    <a:pt x="388" y="645"/>
                    <a:pt x="387" y="645"/>
                  </a:cubicBezTo>
                  <a:cubicBezTo>
                    <a:pt x="386" y="646"/>
                    <a:pt x="386" y="645"/>
                    <a:pt x="385" y="646"/>
                  </a:cubicBezTo>
                  <a:cubicBezTo>
                    <a:pt x="384" y="647"/>
                    <a:pt x="384" y="646"/>
                    <a:pt x="384" y="648"/>
                  </a:cubicBezTo>
                  <a:cubicBezTo>
                    <a:pt x="384" y="649"/>
                    <a:pt x="384" y="651"/>
                    <a:pt x="384" y="652"/>
                  </a:cubicBezTo>
                  <a:cubicBezTo>
                    <a:pt x="384" y="652"/>
                    <a:pt x="384" y="653"/>
                    <a:pt x="385" y="654"/>
                  </a:cubicBezTo>
                  <a:cubicBezTo>
                    <a:pt x="385" y="655"/>
                    <a:pt x="385" y="656"/>
                    <a:pt x="385" y="656"/>
                  </a:cubicBezTo>
                  <a:cubicBezTo>
                    <a:pt x="385" y="657"/>
                    <a:pt x="384" y="656"/>
                    <a:pt x="384" y="655"/>
                  </a:cubicBezTo>
                  <a:cubicBezTo>
                    <a:pt x="383" y="655"/>
                    <a:pt x="383" y="654"/>
                    <a:pt x="382" y="655"/>
                  </a:cubicBezTo>
                  <a:cubicBezTo>
                    <a:pt x="382" y="656"/>
                    <a:pt x="382" y="657"/>
                    <a:pt x="382" y="657"/>
                  </a:cubicBezTo>
                  <a:cubicBezTo>
                    <a:pt x="381" y="658"/>
                    <a:pt x="381" y="658"/>
                    <a:pt x="380" y="659"/>
                  </a:cubicBezTo>
                  <a:cubicBezTo>
                    <a:pt x="379" y="660"/>
                    <a:pt x="377" y="660"/>
                    <a:pt x="377" y="661"/>
                  </a:cubicBezTo>
                  <a:cubicBezTo>
                    <a:pt x="377" y="661"/>
                    <a:pt x="377" y="662"/>
                    <a:pt x="377" y="663"/>
                  </a:cubicBezTo>
                  <a:cubicBezTo>
                    <a:pt x="377" y="663"/>
                    <a:pt x="378" y="663"/>
                    <a:pt x="378" y="664"/>
                  </a:cubicBezTo>
                  <a:cubicBezTo>
                    <a:pt x="378" y="665"/>
                    <a:pt x="379" y="665"/>
                    <a:pt x="377" y="665"/>
                  </a:cubicBezTo>
                  <a:cubicBezTo>
                    <a:pt x="376" y="665"/>
                    <a:pt x="376" y="664"/>
                    <a:pt x="375" y="665"/>
                  </a:cubicBezTo>
                  <a:cubicBezTo>
                    <a:pt x="375" y="666"/>
                    <a:pt x="375" y="667"/>
                    <a:pt x="375" y="667"/>
                  </a:cubicBezTo>
                  <a:cubicBezTo>
                    <a:pt x="374" y="668"/>
                    <a:pt x="373" y="669"/>
                    <a:pt x="372" y="669"/>
                  </a:cubicBezTo>
                  <a:cubicBezTo>
                    <a:pt x="371" y="669"/>
                    <a:pt x="371" y="668"/>
                    <a:pt x="370" y="669"/>
                  </a:cubicBezTo>
                  <a:cubicBezTo>
                    <a:pt x="369" y="670"/>
                    <a:pt x="370" y="671"/>
                    <a:pt x="369" y="671"/>
                  </a:cubicBezTo>
                  <a:cubicBezTo>
                    <a:pt x="368" y="671"/>
                    <a:pt x="368" y="671"/>
                    <a:pt x="367" y="671"/>
                  </a:cubicBezTo>
                  <a:cubicBezTo>
                    <a:pt x="366" y="671"/>
                    <a:pt x="366" y="671"/>
                    <a:pt x="365" y="671"/>
                  </a:cubicBezTo>
                  <a:cubicBezTo>
                    <a:pt x="364" y="671"/>
                    <a:pt x="364" y="671"/>
                    <a:pt x="363" y="671"/>
                  </a:cubicBezTo>
                  <a:cubicBezTo>
                    <a:pt x="363" y="671"/>
                    <a:pt x="362" y="672"/>
                    <a:pt x="361" y="671"/>
                  </a:cubicBezTo>
                  <a:cubicBezTo>
                    <a:pt x="360" y="671"/>
                    <a:pt x="360" y="672"/>
                    <a:pt x="360" y="672"/>
                  </a:cubicBezTo>
                  <a:cubicBezTo>
                    <a:pt x="359" y="671"/>
                    <a:pt x="359" y="671"/>
                    <a:pt x="358" y="672"/>
                  </a:cubicBezTo>
                  <a:cubicBezTo>
                    <a:pt x="358" y="672"/>
                    <a:pt x="357" y="673"/>
                    <a:pt x="357" y="672"/>
                  </a:cubicBezTo>
                  <a:cubicBezTo>
                    <a:pt x="357" y="672"/>
                    <a:pt x="357" y="671"/>
                    <a:pt x="356" y="672"/>
                  </a:cubicBezTo>
                  <a:cubicBezTo>
                    <a:pt x="356" y="672"/>
                    <a:pt x="354" y="673"/>
                    <a:pt x="354" y="673"/>
                  </a:cubicBezTo>
                  <a:cubicBezTo>
                    <a:pt x="354" y="673"/>
                    <a:pt x="354" y="672"/>
                    <a:pt x="353" y="672"/>
                  </a:cubicBezTo>
                  <a:cubicBezTo>
                    <a:pt x="352" y="672"/>
                    <a:pt x="351" y="673"/>
                    <a:pt x="351" y="673"/>
                  </a:cubicBezTo>
                  <a:cubicBezTo>
                    <a:pt x="351" y="674"/>
                    <a:pt x="351" y="674"/>
                    <a:pt x="350" y="674"/>
                  </a:cubicBezTo>
                  <a:cubicBezTo>
                    <a:pt x="349" y="674"/>
                    <a:pt x="349" y="674"/>
                    <a:pt x="348" y="674"/>
                  </a:cubicBezTo>
                  <a:cubicBezTo>
                    <a:pt x="348" y="675"/>
                    <a:pt x="348" y="675"/>
                    <a:pt x="348" y="676"/>
                  </a:cubicBezTo>
                  <a:cubicBezTo>
                    <a:pt x="347" y="676"/>
                    <a:pt x="348" y="676"/>
                    <a:pt x="347" y="676"/>
                  </a:cubicBezTo>
                  <a:cubicBezTo>
                    <a:pt x="346" y="677"/>
                    <a:pt x="346" y="677"/>
                    <a:pt x="346" y="677"/>
                  </a:cubicBezTo>
                  <a:cubicBezTo>
                    <a:pt x="345" y="677"/>
                    <a:pt x="345" y="677"/>
                    <a:pt x="345" y="678"/>
                  </a:cubicBezTo>
                  <a:cubicBezTo>
                    <a:pt x="345" y="678"/>
                    <a:pt x="345" y="678"/>
                    <a:pt x="345" y="678"/>
                  </a:cubicBezTo>
                  <a:cubicBezTo>
                    <a:pt x="344" y="678"/>
                    <a:pt x="344" y="678"/>
                    <a:pt x="344" y="679"/>
                  </a:cubicBezTo>
                  <a:cubicBezTo>
                    <a:pt x="344" y="679"/>
                    <a:pt x="345" y="680"/>
                    <a:pt x="344" y="680"/>
                  </a:cubicBezTo>
                  <a:cubicBezTo>
                    <a:pt x="343" y="680"/>
                    <a:pt x="343" y="679"/>
                    <a:pt x="343" y="679"/>
                  </a:cubicBezTo>
                  <a:cubicBezTo>
                    <a:pt x="343" y="679"/>
                    <a:pt x="343" y="679"/>
                    <a:pt x="342" y="679"/>
                  </a:cubicBezTo>
                  <a:cubicBezTo>
                    <a:pt x="342" y="679"/>
                    <a:pt x="341" y="679"/>
                    <a:pt x="341" y="679"/>
                  </a:cubicBezTo>
                  <a:cubicBezTo>
                    <a:pt x="341" y="679"/>
                    <a:pt x="341" y="679"/>
                    <a:pt x="341" y="679"/>
                  </a:cubicBezTo>
                  <a:cubicBezTo>
                    <a:pt x="340" y="680"/>
                    <a:pt x="339" y="681"/>
                    <a:pt x="339" y="680"/>
                  </a:cubicBezTo>
                  <a:cubicBezTo>
                    <a:pt x="339" y="680"/>
                    <a:pt x="339" y="679"/>
                    <a:pt x="338" y="679"/>
                  </a:cubicBezTo>
                  <a:cubicBezTo>
                    <a:pt x="338" y="679"/>
                    <a:pt x="337" y="679"/>
                    <a:pt x="337" y="680"/>
                  </a:cubicBezTo>
                  <a:cubicBezTo>
                    <a:pt x="337" y="680"/>
                    <a:pt x="337" y="680"/>
                    <a:pt x="337" y="681"/>
                  </a:cubicBezTo>
                  <a:cubicBezTo>
                    <a:pt x="338" y="681"/>
                    <a:pt x="338" y="682"/>
                    <a:pt x="339" y="682"/>
                  </a:cubicBezTo>
                  <a:cubicBezTo>
                    <a:pt x="340" y="682"/>
                    <a:pt x="341" y="681"/>
                    <a:pt x="341" y="682"/>
                  </a:cubicBezTo>
                  <a:cubicBezTo>
                    <a:pt x="341" y="682"/>
                    <a:pt x="341" y="682"/>
                    <a:pt x="342" y="682"/>
                  </a:cubicBezTo>
                  <a:cubicBezTo>
                    <a:pt x="342" y="683"/>
                    <a:pt x="342" y="684"/>
                    <a:pt x="342" y="683"/>
                  </a:cubicBezTo>
                  <a:cubicBezTo>
                    <a:pt x="343" y="683"/>
                    <a:pt x="343" y="683"/>
                    <a:pt x="343" y="683"/>
                  </a:cubicBezTo>
                  <a:cubicBezTo>
                    <a:pt x="344" y="683"/>
                    <a:pt x="344" y="684"/>
                    <a:pt x="344" y="685"/>
                  </a:cubicBezTo>
                  <a:cubicBezTo>
                    <a:pt x="343" y="685"/>
                    <a:pt x="343" y="686"/>
                    <a:pt x="343" y="686"/>
                  </a:cubicBezTo>
                  <a:cubicBezTo>
                    <a:pt x="343" y="686"/>
                    <a:pt x="343" y="686"/>
                    <a:pt x="343" y="687"/>
                  </a:cubicBezTo>
                  <a:cubicBezTo>
                    <a:pt x="343" y="688"/>
                    <a:pt x="342" y="688"/>
                    <a:pt x="342" y="689"/>
                  </a:cubicBezTo>
                  <a:cubicBezTo>
                    <a:pt x="342" y="690"/>
                    <a:pt x="341" y="690"/>
                    <a:pt x="342" y="690"/>
                  </a:cubicBezTo>
                  <a:cubicBezTo>
                    <a:pt x="343" y="690"/>
                    <a:pt x="342" y="690"/>
                    <a:pt x="343" y="690"/>
                  </a:cubicBezTo>
                  <a:cubicBezTo>
                    <a:pt x="344" y="691"/>
                    <a:pt x="344" y="690"/>
                    <a:pt x="345" y="691"/>
                  </a:cubicBezTo>
                  <a:cubicBezTo>
                    <a:pt x="346" y="693"/>
                    <a:pt x="346" y="692"/>
                    <a:pt x="346" y="693"/>
                  </a:cubicBezTo>
                  <a:cubicBezTo>
                    <a:pt x="346" y="694"/>
                    <a:pt x="346" y="694"/>
                    <a:pt x="346" y="695"/>
                  </a:cubicBezTo>
                  <a:cubicBezTo>
                    <a:pt x="346" y="696"/>
                    <a:pt x="347" y="695"/>
                    <a:pt x="346" y="697"/>
                  </a:cubicBezTo>
                  <a:cubicBezTo>
                    <a:pt x="346" y="699"/>
                    <a:pt x="346" y="698"/>
                    <a:pt x="346" y="699"/>
                  </a:cubicBezTo>
                  <a:cubicBezTo>
                    <a:pt x="346" y="700"/>
                    <a:pt x="345" y="700"/>
                    <a:pt x="345" y="700"/>
                  </a:cubicBezTo>
                  <a:cubicBezTo>
                    <a:pt x="345" y="700"/>
                    <a:pt x="344" y="700"/>
                    <a:pt x="344" y="701"/>
                  </a:cubicBezTo>
                  <a:cubicBezTo>
                    <a:pt x="344" y="702"/>
                    <a:pt x="343" y="702"/>
                    <a:pt x="343" y="703"/>
                  </a:cubicBezTo>
                  <a:cubicBezTo>
                    <a:pt x="344" y="704"/>
                    <a:pt x="343" y="704"/>
                    <a:pt x="344" y="705"/>
                  </a:cubicBezTo>
                  <a:cubicBezTo>
                    <a:pt x="344" y="706"/>
                    <a:pt x="344" y="705"/>
                    <a:pt x="344" y="706"/>
                  </a:cubicBezTo>
                  <a:cubicBezTo>
                    <a:pt x="344" y="708"/>
                    <a:pt x="345" y="707"/>
                    <a:pt x="343" y="708"/>
                  </a:cubicBezTo>
                  <a:cubicBezTo>
                    <a:pt x="342" y="709"/>
                    <a:pt x="341" y="710"/>
                    <a:pt x="341" y="711"/>
                  </a:cubicBezTo>
                  <a:cubicBezTo>
                    <a:pt x="340" y="711"/>
                    <a:pt x="340" y="711"/>
                    <a:pt x="340" y="712"/>
                  </a:cubicBezTo>
                  <a:cubicBezTo>
                    <a:pt x="340" y="713"/>
                    <a:pt x="340" y="713"/>
                    <a:pt x="340" y="714"/>
                  </a:cubicBezTo>
                  <a:cubicBezTo>
                    <a:pt x="340" y="714"/>
                    <a:pt x="340" y="715"/>
                    <a:pt x="339" y="715"/>
                  </a:cubicBezTo>
                  <a:cubicBezTo>
                    <a:pt x="338" y="715"/>
                    <a:pt x="338" y="715"/>
                    <a:pt x="337" y="715"/>
                  </a:cubicBezTo>
                  <a:cubicBezTo>
                    <a:pt x="336" y="716"/>
                    <a:pt x="336" y="716"/>
                    <a:pt x="334" y="717"/>
                  </a:cubicBezTo>
                  <a:cubicBezTo>
                    <a:pt x="333" y="717"/>
                    <a:pt x="333" y="716"/>
                    <a:pt x="333" y="717"/>
                  </a:cubicBezTo>
                  <a:cubicBezTo>
                    <a:pt x="332" y="718"/>
                    <a:pt x="332" y="718"/>
                    <a:pt x="333" y="719"/>
                  </a:cubicBezTo>
                  <a:cubicBezTo>
                    <a:pt x="333" y="720"/>
                    <a:pt x="333" y="720"/>
                    <a:pt x="333" y="721"/>
                  </a:cubicBezTo>
                  <a:cubicBezTo>
                    <a:pt x="333" y="723"/>
                    <a:pt x="333" y="723"/>
                    <a:pt x="334" y="722"/>
                  </a:cubicBezTo>
                  <a:cubicBezTo>
                    <a:pt x="334" y="722"/>
                    <a:pt x="335" y="721"/>
                    <a:pt x="335" y="722"/>
                  </a:cubicBezTo>
                  <a:cubicBezTo>
                    <a:pt x="335" y="723"/>
                    <a:pt x="334" y="723"/>
                    <a:pt x="335" y="724"/>
                  </a:cubicBezTo>
                  <a:cubicBezTo>
                    <a:pt x="335" y="725"/>
                    <a:pt x="334" y="725"/>
                    <a:pt x="335" y="726"/>
                  </a:cubicBezTo>
                  <a:cubicBezTo>
                    <a:pt x="336" y="727"/>
                    <a:pt x="336" y="726"/>
                    <a:pt x="336" y="727"/>
                  </a:cubicBezTo>
                  <a:cubicBezTo>
                    <a:pt x="336" y="728"/>
                    <a:pt x="336" y="729"/>
                    <a:pt x="336" y="729"/>
                  </a:cubicBezTo>
                  <a:cubicBezTo>
                    <a:pt x="336" y="730"/>
                    <a:pt x="335" y="730"/>
                    <a:pt x="335" y="731"/>
                  </a:cubicBezTo>
                  <a:cubicBezTo>
                    <a:pt x="335" y="732"/>
                    <a:pt x="335" y="731"/>
                    <a:pt x="334" y="732"/>
                  </a:cubicBezTo>
                  <a:cubicBezTo>
                    <a:pt x="333" y="733"/>
                    <a:pt x="332" y="732"/>
                    <a:pt x="333" y="733"/>
                  </a:cubicBezTo>
                  <a:cubicBezTo>
                    <a:pt x="334" y="734"/>
                    <a:pt x="334" y="734"/>
                    <a:pt x="334" y="734"/>
                  </a:cubicBezTo>
                  <a:cubicBezTo>
                    <a:pt x="334" y="735"/>
                    <a:pt x="333" y="736"/>
                    <a:pt x="334" y="736"/>
                  </a:cubicBezTo>
                  <a:cubicBezTo>
                    <a:pt x="334" y="737"/>
                    <a:pt x="333" y="736"/>
                    <a:pt x="334" y="737"/>
                  </a:cubicBezTo>
                  <a:cubicBezTo>
                    <a:pt x="334" y="739"/>
                    <a:pt x="335" y="738"/>
                    <a:pt x="334" y="739"/>
                  </a:cubicBezTo>
                  <a:cubicBezTo>
                    <a:pt x="332" y="740"/>
                    <a:pt x="331" y="739"/>
                    <a:pt x="332" y="740"/>
                  </a:cubicBezTo>
                  <a:cubicBezTo>
                    <a:pt x="333" y="741"/>
                    <a:pt x="332" y="740"/>
                    <a:pt x="333" y="741"/>
                  </a:cubicBezTo>
                  <a:cubicBezTo>
                    <a:pt x="334" y="742"/>
                    <a:pt x="334" y="742"/>
                    <a:pt x="334" y="743"/>
                  </a:cubicBezTo>
                  <a:cubicBezTo>
                    <a:pt x="333" y="743"/>
                    <a:pt x="333" y="743"/>
                    <a:pt x="333" y="744"/>
                  </a:cubicBezTo>
                  <a:cubicBezTo>
                    <a:pt x="333" y="744"/>
                    <a:pt x="333" y="744"/>
                    <a:pt x="333" y="745"/>
                  </a:cubicBezTo>
                  <a:cubicBezTo>
                    <a:pt x="333" y="746"/>
                    <a:pt x="333" y="745"/>
                    <a:pt x="332" y="746"/>
                  </a:cubicBezTo>
                  <a:cubicBezTo>
                    <a:pt x="332" y="746"/>
                    <a:pt x="332" y="747"/>
                    <a:pt x="332" y="747"/>
                  </a:cubicBezTo>
                  <a:cubicBezTo>
                    <a:pt x="332" y="747"/>
                    <a:pt x="331" y="750"/>
                    <a:pt x="331" y="750"/>
                  </a:cubicBezTo>
                  <a:cubicBezTo>
                    <a:pt x="330" y="748"/>
                    <a:pt x="330" y="748"/>
                    <a:pt x="330" y="748"/>
                  </a:cubicBezTo>
                  <a:cubicBezTo>
                    <a:pt x="330" y="748"/>
                    <a:pt x="329" y="749"/>
                    <a:pt x="328" y="748"/>
                  </a:cubicBezTo>
                  <a:cubicBezTo>
                    <a:pt x="328" y="748"/>
                    <a:pt x="328" y="749"/>
                    <a:pt x="327" y="749"/>
                  </a:cubicBezTo>
                  <a:cubicBezTo>
                    <a:pt x="326" y="748"/>
                    <a:pt x="326" y="749"/>
                    <a:pt x="326" y="748"/>
                  </a:cubicBezTo>
                  <a:cubicBezTo>
                    <a:pt x="325" y="748"/>
                    <a:pt x="325" y="747"/>
                    <a:pt x="324" y="748"/>
                  </a:cubicBezTo>
                  <a:cubicBezTo>
                    <a:pt x="323" y="748"/>
                    <a:pt x="324" y="748"/>
                    <a:pt x="323" y="748"/>
                  </a:cubicBezTo>
                  <a:cubicBezTo>
                    <a:pt x="322" y="749"/>
                    <a:pt x="322" y="749"/>
                    <a:pt x="321" y="750"/>
                  </a:cubicBezTo>
                  <a:cubicBezTo>
                    <a:pt x="320" y="750"/>
                    <a:pt x="320" y="750"/>
                    <a:pt x="319" y="750"/>
                  </a:cubicBezTo>
                  <a:cubicBezTo>
                    <a:pt x="318" y="749"/>
                    <a:pt x="319" y="749"/>
                    <a:pt x="318" y="749"/>
                  </a:cubicBezTo>
                  <a:cubicBezTo>
                    <a:pt x="317" y="750"/>
                    <a:pt x="317" y="750"/>
                    <a:pt x="317" y="750"/>
                  </a:cubicBezTo>
                  <a:cubicBezTo>
                    <a:pt x="316" y="751"/>
                    <a:pt x="316" y="751"/>
                    <a:pt x="315" y="751"/>
                  </a:cubicBezTo>
                  <a:cubicBezTo>
                    <a:pt x="314" y="752"/>
                    <a:pt x="314" y="752"/>
                    <a:pt x="314" y="752"/>
                  </a:cubicBezTo>
                  <a:cubicBezTo>
                    <a:pt x="314" y="753"/>
                    <a:pt x="314" y="753"/>
                    <a:pt x="314" y="754"/>
                  </a:cubicBezTo>
                  <a:cubicBezTo>
                    <a:pt x="313" y="754"/>
                    <a:pt x="313" y="754"/>
                    <a:pt x="313" y="755"/>
                  </a:cubicBezTo>
                  <a:cubicBezTo>
                    <a:pt x="313" y="755"/>
                    <a:pt x="314" y="755"/>
                    <a:pt x="313" y="756"/>
                  </a:cubicBezTo>
                  <a:cubicBezTo>
                    <a:pt x="313" y="757"/>
                    <a:pt x="312" y="757"/>
                    <a:pt x="313" y="757"/>
                  </a:cubicBezTo>
                  <a:cubicBezTo>
                    <a:pt x="313" y="757"/>
                    <a:pt x="313" y="757"/>
                    <a:pt x="313" y="757"/>
                  </a:cubicBezTo>
                  <a:cubicBezTo>
                    <a:pt x="313" y="758"/>
                    <a:pt x="313" y="758"/>
                    <a:pt x="312" y="758"/>
                  </a:cubicBezTo>
                  <a:cubicBezTo>
                    <a:pt x="312" y="758"/>
                    <a:pt x="312" y="758"/>
                    <a:pt x="311" y="757"/>
                  </a:cubicBezTo>
                  <a:cubicBezTo>
                    <a:pt x="311" y="757"/>
                    <a:pt x="311" y="757"/>
                    <a:pt x="310" y="757"/>
                  </a:cubicBezTo>
                  <a:cubicBezTo>
                    <a:pt x="310" y="757"/>
                    <a:pt x="309" y="756"/>
                    <a:pt x="309" y="757"/>
                  </a:cubicBezTo>
                  <a:cubicBezTo>
                    <a:pt x="310" y="758"/>
                    <a:pt x="310" y="757"/>
                    <a:pt x="310" y="758"/>
                  </a:cubicBezTo>
                  <a:cubicBezTo>
                    <a:pt x="309" y="759"/>
                    <a:pt x="309" y="760"/>
                    <a:pt x="309" y="760"/>
                  </a:cubicBezTo>
                  <a:cubicBezTo>
                    <a:pt x="308" y="761"/>
                    <a:pt x="308" y="761"/>
                    <a:pt x="307" y="761"/>
                  </a:cubicBezTo>
                  <a:cubicBezTo>
                    <a:pt x="306" y="761"/>
                    <a:pt x="307" y="761"/>
                    <a:pt x="306" y="761"/>
                  </a:cubicBezTo>
                  <a:cubicBezTo>
                    <a:pt x="305" y="761"/>
                    <a:pt x="305" y="761"/>
                    <a:pt x="304" y="761"/>
                  </a:cubicBezTo>
                  <a:cubicBezTo>
                    <a:pt x="303" y="761"/>
                    <a:pt x="302" y="761"/>
                    <a:pt x="302" y="761"/>
                  </a:cubicBezTo>
                  <a:cubicBezTo>
                    <a:pt x="301" y="761"/>
                    <a:pt x="301" y="761"/>
                    <a:pt x="301" y="761"/>
                  </a:cubicBezTo>
                  <a:cubicBezTo>
                    <a:pt x="300" y="760"/>
                    <a:pt x="300" y="760"/>
                    <a:pt x="299" y="760"/>
                  </a:cubicBezTo>
                  <a:cubicBezTo>
                    <a:pt x="298" y="759"/>
                    <a:pt x="298" y="760"/>
                    <a:pt x="298" y="759"/>
                  </a:cubicBezTo>
                  <a:cubicBezTo>
                    <a:pt x="298" y="759"/>
                    <a:pt x="298" y="759"/>
                    <a:pt x="298" y="758"/>
                  </a:cubicBezTo>
                  <a:cubicBezTo>
                    <a:pt x="298" y="758"/>
                    <a:pt x="298" y="758"/>
                    <a:pt x="298" y="758"/>
                  </a:cubicBezTo>
                  <a:cubicBezTo>
                    <a:pt x="297" y="758"/>
                    <a:pt x="297" y="758"/>
                    <a:pt x="297" y="758"/>
                  </a:cubicBezTo>
                  <a:cubicBezTo>
                    <a:pt x="297" y="757"/>
                    <a:pt x="297" y="757"/>
                    <a:pt x="297" y="757"/>
                  </a:cubicBezTo>
                  <a:cubicBezTo>
                    <a:pt x="296" y="756"/>
                    <a:pt x="296" y="756"/>
                    <a:pt x="296" y="756"/>
                  </a:cubicBezTo>
                  <a:cubicBezTo>
                    <a:pt x="297" y="756"/>
                    <a:pt x="297" y="755"/>
                    <a:pt x="298" y="755"/>
                  </a:cubicBezTo>
                  <a:cubicBezTo>
                    <a:pt x="299" y="756"/>
                    <a:pt x="299" y="757"/>
                    <a:pt x="299" y="756"/>
                  </a:cubicBezTo>
                  <a:cubicBezTo>
                    <a:pt x="299" y="755"/>
                    <a:pt x="299" y="755"/>
                    <a:pt x="299" y="754"/>
                  </a:cubicBezTo>
                  <a:cubicBezTo>
                    <a:pt x="298" y="754"/>
                    <a:pt x="298" y="754"/>
                    <a:pt x="298" y="754"/>
                  </a:cubicBezTo>
                  <a:cubicBezTo>
                    <a:pt x="299" y="753"/>
                    <a:pt x="299" y="754"/>
                    <a:pt x="299" y="753"/>
                  </a:cubicBezTo>
                  <a:cubicBezTo>
                    <a:pt x="299" y="753"/>
                    <a:pt x="300" y="753"/>
                    <a:pt x="300" y="753"/>
                  </a:cubicBezTo>
                  <a:cubicBezTo>
                    <a:pt x="300" y="752"/>
                    <a:pt x="299" y="752"/>
                    <a:pt x="299" y="752"/>
                  </a:cubicBezTo>
                  <a:cubicBezTo>
                    <a:pt x="299" y="752"/>
                    <a:pt x="298" y="752"/>
                    <a:pt x="298" y="752"/>
                  </a:cubicBezTo>
                  <a:cubicBezTo>
                    <a:pt x="299" y="751"/>
                    <a:pt x="298" y="751"/>
                    <a:pt x="299" y="751"/>
                  </a:cubicBezTo>
                  <a:cubicBezTo>
                    <a:pt x="299" y="750"/>
                    <a:pt x="300" y="751"/>
                    <a:pt x="300" y="751"/>
                  </a:cubicBezTo>
                  <a:cubicBezTo>
                    <a:pt x="300" y="751"/>
                    <a:pt x="299" y="750"/>
                    <a:pt x="299" y="749"/>
                  </a:cubicBezTo>
                  <a:cubicBezTo>
                    <a:pt x="299" y="749"/>
                    <a:pt x="298" y="749"/>
                    <a:pt x="298" y="748"/>
                  </a:cubicBezTo>
                  <a:cubicBezTo>
                    <a:pt x="298" y="748"/>
                    <a:pt x="298" y="748"/>
                    <a:pt x="299" y="748"/>
                  </a:cubicBezTo>
                  <a:cubicBezTo>
                    <a:pt x="299" y="747"/>
                    <a:pt x="299" y="747"/>
                    <a:pt x="299" y="747"/>
                  </a:cubicBezTo>
                  <a:cubicBezTo>
                    <a:pt x="299" y="747"/>
                    <a:pt x="300" y="746"/>
                    <a:pt x="300" y="746"/>
                  </a:cubicBezTo>
                  <a:cubicBezTo>
                    <a:pt x="299" y="746"/>
                    <a:pt x="299" y="746"/>
                    <a:pt x="299" y="746"/>
                  </a:cubicBezTo>
                  <a:cubicBezTo>
                    <a:pt x="298" y="747"/>
                    <a:pt x="298" y="747"/>
                    <a:pt x="298" y="746"/>
                  </a:cubicBezTo>
                  <a:cubicBezTo>
                    <a:pt x="298" y="746"/>
                    <a:pt x="298" y="746"/>
                    <a:pt x="298" y="745"/>
                  </a:cubicBezTo>
                  <a:cubicBezTo>
                    <a:pt x="297" y="745"/>
                    <a:pt x="298" y="745"/>
                    <a:pt x="297" y="745"/>
                  </a:cubicBezTo>
                  <a:cubicBezTo>
                    <a:pt x="297" y="745"/>
                    <a:pt x="297" y="745"/>
                    <a:pt x="296" y="745"/>
                  </a:cubicBezTo>
                  <a:cubicBezTo>
                    <a:pt x="296" y="745"/>
                    <a:pt x="296" y="745"/>
                    <a:pt x="296" y="745"/>
                  </a:cubicBezTo>
                  <a:cubicBezTo>
                    <a:pt x="295" y="744"/>
                    <a:pt x="295" y="745"/>
                    <a:pt x="295" y="744"/>
                  </a:cubicBezTo>
                  <a:cubicBezTo>
                    <a:pt x="296" y="744"/>
                    <a:pt x="296" y="744"/>
                    <a:pt x="297" y="743"/>
                  </a:cubicBezTo>
                  <a:cubicBezTo>
                    <a:pt x="297" y="743"/>
                    <a:pt x="297" y="743"/>
                    <a:pt x="297" y="743"/>
                  </a:cubicBezTo>
                  <a:cubicBezTo>
                    <a:pt x="297" y="742"/>
                    <a:pt x="298" y="742"/>
                    <a:pt x="297" y="741"/>
                  </a:cubicBezTo>
                  <a:cubicBezTo>
                    <a:pt x="297" y="741"/>
                    <a:pt x="296" y="741"/>
                    <a:pt x="296" y="741"/>
                  </a:cubicBezTo>
                  <a:cubicBezTo>
                    <a:pt x="297" y="740"/>
                    <a:pt x="297" y="740"/>
                    <a:pt x="298" y="740"/>
                  </a:cubicBezTo>
                  <a:cubicBezTo>
                    <a:pt x="298" y="740"/>
                    <a:pt x="299" y="740"/>
                    <a:pt x="299" y="740"/>
                  </a:cubicBezTo>
                  <a:cubicBezTo>
                    <a:pt x="299" y="739"/>
                    <a:pt x="298" y="739"/>
                    <a:pt x="298" y="739"/>
                  </a:cubicBezTo>
                  <a:cubicBezTo>
                    <a:pt x="297" y="739"/>
                    <a:pt x="296" y="739"/>
                    <a:pt x="296" y="738"/>
                  </a:cubicBezTo>
                  <a:cubicBezTo>
                    <a:pt x="296" y="737"/>
                    <a:pt x="296" y="738"/>
                    <a:pt x="296" y="737"/>
                  </a:cubicBezTo>
                  <a:cubicBezTo>
                    <a:pt x="297" y="737"/>
                    <a:pt x="297" y="737"/>
                    <a:pt x="297" y="736"/>
                  </a:cubicBezTo>
                  <a:cubicBezTo>
                    <a:pt x="297" y="736"/>
                    <a:pt x="297" y="736"/>
                    <a:pt x="297" y="735"/>
                  </a:cubicBezTo>
                  <a:cubicBezTo>
                    <a:pt x="297" y="735"/>
                    <a:pt x="298" y="735"/>
                    <a:pt x="297" y="734"/>
                  </a:cubicBezTo>
                  <a:cubicBezTo>
                    <a:pt x="296" y="734"/>
                    <a:pt x="297" y="735"/>
                    <a:pt x="296" y="734"/>
                  </a:cubicBezTo>
                  <a:cubicBezTo>
                    <a:pt x="295" y="734"/>
                    <a:pt x="295" y="733"/>
                    <a:pt x="294" y="734"/>
                  </a:cubicBezTo>
                  <a:cubicBezTo>
                    <a:pt x="294" y="736"/>
                    <a:pt x="294" y="736"/>
                    <a:pt x="294" y="736"/>
                  </a:cubicBezTo>
                  <a:cubicBezTo>
                    <a:pt x="293" y="736"/>
                    <a:pt x="293" y="736"/>
                    <a:pt x="292" y="736"/>
                  </a:cubicBezTo>
                  <a:cubicBezTo>
                    <a:pt x="292" y="736"/>
                    <a:pt x="292" y="737"/>
                    <a:pt x="291" y="736"/>
                  </a:cubicBezTo>
                  <a:cubicBezTo>
                    <a:pt x="291" y="736"/>
                    <a:pt x="291" y="737"/>
                    <a:pt x="290" y="736"/>
                  </a:cubicBezTo>
                  <a:cubicBezTo>
                    <a:pt x="289" y="736"/>
                    <a:pt x="289" y="736"/>
                    <a:pt x="288" y="736"/>
                  </a:cubicBezTo>
                  <a:cubicBezTo>
                    <a:pt x="287" y="736"/>
                    <a:pt x="287" y="736"/>
                    <a:pt x="287" y="737"/>
                  </a:cubicBezTo>
                  <a:cubicBezTo>
                    <a:pt x="287" y="737"/>
                    <a:pt x="287" y="738"/>
                    <a:pt x="287" y="738"/>
                  </a:cubicBezTo>
                  <a:cubicBezTo>
                    <a:pt x="288" y="739"/>
                    <a:pt x="288" y="739"/>
                    <a:pt x="288" y="739"/>
                  </a:cubicBezTo>
                  <a:cubicBezTo>
                    <a:pt x="288" y="740"/>
                    <a:pt x="288" y="741"/>
                    <a:pt x="288" y="741"/>
                  </a:cubicBezTo>
                  <a:cubicBezTo>
                    <a:pt x="288" y="741"/>
                    <a:pt x="288" y="741"/>
                    <a:pt x="287" y="742"/>
                  </a:cubicBezTo>
                  <a:cubicBezTo>
                    <a:pt x="287" y="742"/>
                    <a:pt x="286" y="742"/>
                    <a:pt x="285" y="742"/>
                  </a:cubicBezTo>
                  <a:cubicBezTo>
                    <a:pt x="285" y="742"/>
                    <a:pt x="285" y="742"/>
                    <a:pt x="284" y="742"/>
                  </a:cubicBezTo>
                  <a:cubicBezTo>
                    <a:pt x="283" y="742"/>
                    <a:pt x="283" y="742"/>
                    <a:pt x="282" y="742"/>
                  </a:cubicBezTo>
                  <a:cubicBezTo>
                    <a:pt x="282" y="741"/>
                    <a:pt x="281" y="742"/>
                    <a:pt x="281" y="741"/>
                  </a:cubicBezTo>
                  <a:cubicBezTo>
                    <a:pt x="280" y="741"/>
                    <a:pt x="280" y="741"/>
                    <a:pt x="280" y="740"/>
                  </a:cubicBezTo>
                  <a:cubicBezTo>
                    <a:pt x="279" y="739"/>
                    <a:pt x="279" y="740"/>
                    <a:pt x="279" y="740"/>
                  </a:cubicBezTo>
                  <a:cubicBezTo>
                    <a:pt x="279" y="740"/>
                    <a:pt x="278" y="740"/>
                    <a:pt x="278" y="739"/>
                  </a:cubicBezTo>
                  <a:cubicBezTo>
                    <a:pt x="278" y="738"/>
                    <a:pt x="279" y="738"/>
                    <a:pt x="278" y="738"/>
                  </a:cubicBezTo>
                  <a:cubicBezTo>
                    <a:pt x="277" y="738"/>
                    <a:pt x="277" y="737"/>
                    <a:pt x="276" y="738"/>
                  </a:cubicBezTo>
                  <a:cubicBezTo>
                    <a:pt x="276" y="738"/>
                    <a:pt x="275" y="739"/>
                    <a:pt x="276" y="739"/>
                  </a:cubicBezTo>
                  <a:cubicBezTo>
                    <a:pt x="276" y="740"/>
                    <a:pt x="276" y="740"/>
                    <a:pt x="276" y="740"/>
                  </a:cubicBezTo>
                  <a:cubicBezTo>
                    <a:pt x="275" y="740"/>
                    <a:pt x="275" y="739"/>
                    <a:pt x="275" y="740"/>
                  </a:cubicBezTo>
                  <a:cubicBezTo>
                    <a:pt x="275" y="741"/>
                    <a:pt x="274" y="741"/>
                    <a:pt x="275" y="741"/>
                  </a:cubicBezTo>
                  <a:cubicBezTo>
                    <a:pt x="275" y="742"/>
                    <a:pt x="275" y="742"/>
                    <a:pt x="275" y="742"/>
                  </a:cubicBezTo>
                  <a:cubicBezTo>
                    <a:pt x="275" y="743"/>
                    <a:pt x="275" y="743"/>
                    <a:pt x="275" y="743"/>
                  </a:cubicBezTo>
                  <a:cubicBezTo>
                    <a:pt x="275" y="744"/>
                    <a:pt x="275" y="744"/>
                    <a:pt x="275" y="744"/>
                  </a:cubicBezTo>
                  <a:cubicBezTo>
                    <a:pt x="276" y="744"/>
                    <a:pt x="276" y="744"/>
                    <a:pt x="275" y="745"/>
                  </a:cubicBezTo>
                  <a:cubicBezTo>
                    <a:pt x="275" y="746"/>
                    <a:pt x="275" y="746"/>
                    <a:pt x="275" y="747"/>
                  </a:cubicBezTo>
                  <a:cubicBezTo>
                    <a:pt x="275" y="747"/>
                    <a:pt x="274" y="748"/>
                    <a:pt x="275" y="748"/>
                  </a:cubicBezTo>
                  <a:cubicBezTo>
                    <a:pt x="276" y="748"/>
                    <a:pt x="276" y="747"/>
                    <a:pt x="276" y="748"/>
                  </a:cubicBezTo>
                  <a:cubicBezTo>
                    <a:pt x="277" y="748"/>
                    <a:pt x="277" y="748"/>
                    <a:pt x="277" y="749"/>
                  </a:cubicBezTo>
                  <a:cubicBezTo>
                    <a:pt x="278" y="749"/>
                    <a:pt x="278" y="749"/>
                    <a:pt x="277" y="750"/>
                  </a:cubicBezTo>
                  <a:cubicBezTo>
                    <a:pt x="277" y="750"/>
                    <a:pt x="276" y="750"/>
                    <a:pt x="276" y="751"/>
                  </a:cubicBezTo>
                  <a:cubicBezTo>
                    <a:pt x="276" y="752"/>
                    <a:pt x="275" y="752"/>
                    <a:pt x="276" y="753"/>
                  </a:cubicBezTo>
                  <a:cubicBezTo>
                    <a:pt x="276" y="754"/>
                    <a:pt x="275" y="754"/>
                    <a:pt x="274" y="754"/>
                  </a:cubicBezTo>
                  <a:cubicBezTo>
                    <a:pt x="274" y="754"/>
                    <a:pt x="274" y="755"/>
                    <a:pt x="273" y="754"/>
                  </a:cubicBezTo>
                  <a:cubicBezTo>
                    <a:pt x="272" y="754"/>
                    <a:pt x="273" y="754"/>
                    <a:pt x="272" y="753"/>
                  </a:cubicBezTo>
                  <a:cubicBezTo>
                    <a:pt x="271" y="753"/>
                    <a:pt x="270" y="753"/>
                    <a:pt x="270" y="753"/>
                  </a:cubicBezTo>
                  <a:cubicBezTo>
                    <a:pt x="269" y="752"/>
                    <a:pt x="269" y="753"/>
                    <a:pt x="268" y="752"/>
                  </a:cubicBezTo>
                  <a:cubicBezTo>
                    <a:pt x="268" y="752"/>
                    <a:pt x="268" y="751"/>
                    <a:pt x="267" y="752"/>
                  </a:cubicBezTo>
                  <a:cubicBezTo>
                    <a:pt x="267" y="752"/>
                    <a:pt x="267" y="753"/>
                    <a:pt x="267" y="753"/>
                  </a:cubicBezTo>
                  <a:cubicBezTo>
                    <a:pt x="266" y="754"/>
                    <a:pt x="266" y="754"/>
                    <a:pt x="266" y="754"/>
                  </a:cubicBezTo>
                  <a:cubicBezTo>
                    <a:pt x="266" y="754"/>
                    <a:pt x="266" y="754"/>
                    <a:pt x="265" y="754"/>
                  </a:cubicBezTo>
                  <a:cubicBezTo>
                    <a:pt x="265" y="754"/>
                    <a:pt x="265" y="754"/>
                    <a:pt x="265" y="754"/>
                  </a:cubicBezTo>
                  <a:cubicBezTo>
                    <a:pt x="264" y="753"/>
                    <a:pt x="264" y="753"/>
                    <a:pt x="263" y="753"/>
                  </a:cubicBezTo>
                  <a:cubicBezTo>
                    <a:pt x="263" y="753"/>
                    <a:pt x="262" y="754"/>
                    <a:pt x="262" y="754"/>
                  </a:cubicBezTo>
                  <a:cubicBezTo>
                    <a:pt x="262" y="753"/>
                    <a:pt x="262" y="753"/>
                    <a:pt x="262" y="753"/>
                  </a:cubicBezTo>
                  <a:cubicBezTo>
                    <a:pt x="262" y="753"/>
                    <a:pt x="262" y="753"/>
                    <a:pt x="261" y="753"/>
                  </a:cubicBezTo>
                  <a:cubicBezTo>
                    <a:pt x="261" y="753"/>
                    <a:pt x="261" y="752"/>
                    <a:pt x="261" y="754"/>
                  </a:cubicBezTo>
                  <a:cubicBezTo>
                    <a:pt x="260" y="756"/>
                    <a:pt x="260" y="756"/>
                    <a:pt x="260" y="756"/>
                  </a:cubicBezTo>
                  <a:cubicBezTo>
                    <a:pt x="259" y="756"/>
                    <a:pt x="259" y="756"/>
                    <a:pt x="259" y="756"/>
                  </a:cubicBezTo>
                  <a:cubicBezTo>
                    <a:pt x="259" y="756"/>
                    <a:pt x="259" y="756"/>
                    <a:pt x="259" y="757"/>
                  </a:cubicBezTo>
                  <a:cubicBezTo>
                    <a:pt x="259" y="757"/>
                    <a:pt x="259" y="757"/>
                    <a:pt x="259" y="757"/>
                  </a:cubicBezTo>
                  <a:cubicBezTo>
                    <a:pt x="258" y="758"/>
                    <a:pt x="258" y="758"/>
                    <a:pt x="258" y="758"/>
                  </a:cubicBezTo>
                  <a:cubicBezTo>
                    <a:pt x="258" y="758"/>
                    <a:pt x="258" y="759"/>
                    <a:pt x="258" y="759"/>
                  </a:cubicBezTo>
                  <a:cubicBezTo>
                    <a:pt x="258" y="759"/>
                    <a:pt x="259" y="759"/>
                    <a:pt x="259" y="759"/>
                  </a:cubicBezTo>
                  <a:cubicBezTo>
                    <a:pt x="259" y="760"/>
                    <a:pt x="260" y="759"/>
                    <a:pt x="260" y="760"/>
                  </a:cubicBezTo>
                  <a:cubicBezTo>
                    <a:pt x="260" y="760"/>
                    <a:pt x="260" y="761"/>
                    <a:pt x="260" y="761"/>
                  </a:cubicBezTo>
                  <a:cubicBezTo>
                    <a:pt x="260" y="762"/>
                    <a:pt x="260" y="762"/>
                    <a:pt x="259" y="762"/>
                  </a:cubicBezTo>
                  <a:cubicBezTo>
                    <a:pt x="259" y="762"/>
                    <a:pt x="259" y="763"/>
                    <a:pt x="259" y="763"/>
                  </a:cubicBezTo>
                  <a:cubicBezTo>
                    <a:pt x="258" y="763"/>
                    <a:pt x="258" y="763"/>
                    <a:pt x="257" y="763"/>
                  </a:cubicBezTo>
                  <a:cubicBezTo>
                    <a:pt x="256" y="763"/>
                    <a:pt x="256" y="764"/>
                    <a:pt x="255" y="763"/>
                  </a:cubicBezTo>
                  <a:cubicBezTo>
                    <a:pt x="255" y="763"/>
                    <a:pt x="255" y="763"/>
                    <a:pt x="255" y="763"/>
                  </a:cubicBezTo>
                  <a:cubicBezTo>
                    <a:pt x="255" y="762"/>
                    <a:pt x="254" y="763"/>
                    <a:pt x="255" y="762"/>
                  </a:cubicBezTo>
                  <a:cubicBezTo>
                    <a:pt x="255" y="761"/>
                    <a:pt x="255" y="762"/>
                    <a:pt x="255" y="761"/>
                  </a:cubicBezTo>
                  <a:cubicBezTo>
                    <a:pt x="255" y="760"/>
                    <a:pt x="255" y="761"/>
                    <a:pt x="254" y="760"/>
                  </a:cubicBezTo>
                  <a:cubicBezTo>
                    <a:pt x="253" y="760"/>
                    <a:pt x="253" y="761"/>
                    <a:pt x="253" y="760"/>
                  </a:cubicBezTo>
                  <a:cubicBezTo>
                    <a:pt x="252" y="759"/>
                    <a:pt x="253" y="759"/>
                    <a:pt x="252" y="759"/>
                  </a:cubicBezTo>
                  <a:cubicBezTo>
                    <a:pt x="251" y="759"/>
                    <a:pt x="251" y="759"/>
                    <a:pt x="251" y="759"/>
                  </a:cubicBezTo>
                  <a:cubicBezTo>
                    <a:pt x="250" y="759"/>
                    <a:pt x="249" y="760"/>
                    <a:pt x="249" y="759"/>
                  </a:cubicBezTo>
                  <a:cubicBezTo>
                    <a:pt x="248" y="758"/>
                    <a:pt x="249" y="758"/>
                    <a:pt x="248" y="758"/>
                  </a:cubicBezTo>
                  <a:cubicBezTo>
                    <a:pt x="247" y="758"/>
                    <a:pt x="247" y="758"/>
                    <a:pt x="247" y="758"/>
                  </a:cubicBezTo>
                  <a:cubicBezTo>
                    <a:pt x="247" y="758"/>
                    <a:pt x="246" y="758"/>
                    <a:pt x="246" y="758"/>
                  </a:cubicBezTo>
                  <a:cubicBezTo>
                    <a:pt x="246" y="758"/>
                    <a:pt x="245" y="758"/>
                    <a:pt x="245" y="758"/>
                  </a:cubicBezTo>
                  <a:cubicBezTo>
                    <a:pt x="245" y="758"/>
                    <a:pt x="245" y="758"/>
                    <a:pt x="244" y="758"/>
                  </a:cubicBezTo>
                  <a:cubicBezTo>
                    <a:pt x="243" y="759"/>
                    <a:pt x="243" y="759"/>
                    <a:pt x="243" y="759"/>
                  </a:cubicBezTo>
                  <a:cubicBezTo>
                    <a:pt x="242" y="759"/>
                    <a:pt x="242" y="760"/>
                    <a:pt x="241" y="759"/>
                  </a:cubicBezTo>
                  <a:cubicBezTo>
                    <a:pt x="240" y="758"/>
                    <a:pt x="240" y="758"/>
                    <a:pt x="240" y="758"/>
                  </a:cubicBezTo>
                  <a:cubicBezTo>
                    <a:pt x="241" y="757"/>
                    <a:pt x="241" y="758"/>
                    <a:pt x="241" y="757"/>
                  </a:cubicBezTo>
                  <a:cubicBezTo>
                    <a:pt x="241" y="756"/>
                    <a:pt x="242" y="756"/>
                    <a:pt x="241" y="755"/>
                  </a:cubicBezTo>
                  <a:cubicBezTo>
                    <a:pt x="241" y="755"/>
                    <a:pt x="241" y="755"/>
                    <a:pt x="241" y="754"/>
                  </a:cubicBezTo>
                  <a:cubicBezTo>
                    <a:pt x="240" y="754"/>
                    <a:pt x="240" y="753"/>
                    <a:pt x="240" y="754"/>
                  </a:cubicBezTo>
                  <a:cubicBezTo>
                    <a:pt x="239" y="754"/>
                    <a:pt x="239" y="755"/>
                    <a:pt x="238" y="754"/>
                  </a:cubicBezTo>
                  <a:cubicBezTo>
                    <a:pt x="238" y="753"/>
                    <a:pt x="237" y="752"/>
                    <a:pt x="237" y="752"/>
                  </a:cubicBezTo>
                  <a:cubicBezTo>
                    <a:pt x="237" y="752"/>
                    <a:pt x="238" y="753"/>
                    <a:pt x="237" y="752"/>
                  </a:cubicBezTo>
                  <a:cubicBezTo>
                    <a:pt x="237" y="751"/>
                    <a:pt x="236" y="751"/>
                    <a:pt x="236" y="751"/>
                  </a:cubicBezTo>
                  <a:cubicBezTo>
                    <a:pt x="236" y="750"/>
                    <a:pt x="237" y="750"/>
                    <a:pt x="237" y="750"/>
                  </a:cubicBezTo>
                  <a:cubicBezTo>
                    <a:pt x="237" y="749"/>
                    <a:pt x="238" y="750"/>
                    <a:pt x="237" y="749"/>
                  </a:cubicBezTo>
                  <a:cubicBezTo>
                    <a:pt x="236" y="749"/>
                    <a:pt x="236" y="749"/>
                    <a:pt x="235" y="749"/>
                  </a:cubicBezTo>
                  <a:cubicBezTo>
                    <a:pt x="234" y="748"/>
                    <a:pt x="234" y="748"/>
                    <a:pt x="234" y="748"/>
                  </a:cubicBezTo>
                  <a:cubicBezTo>
                    <a:pt x="233" y="748"/>
                    <a:pt x="233" y="747"/>
                    <a:pt x="233" y="748"/>
                  </a:cubicBezTo>
                  <a:cubicBezTo>
                    <a:pt x="233" y="750"/>
                    <a:pt x="233" y="749"/>
                    <a:pt x="232" y="750"/>
                  </a:cubicBezTo>
                  <a:cubicBezTo>
                    <a:pt x="232" y="750"/>
                    <a:pt x="232" y="751"/>
                    <a:pt x="231" y="750"/>
                  </a:cubicBezTo>
                  <a:cubicBezTo>
                    <a:pt x="230" y="750"/>
                    <a:pt x="230" y="751"/>
                    <a:pt x="230" y="750"/>
                  </a:cubicBezTo>
                  <a:cubicBezTo>
                    <a:pt x="229" y="749"/>
                    <a:pt x="229" y="750"/>
                    <a:pt x="229" y="749"/>
                  </a:cubicBezTo>
                  <a:cubicBezTo>
                    <a:pt x="228" y="748"/>
                    <a:pt x="229" y="748"/>
                    <a:pt x="228" y="748"/>
                  </a:cubicBezTo>
                  <a:cubicBezTo>
                    <a:pt x="227" y="748"/>
                    <a:pt x="227" y="749"/>
                    <a:pt x="226" y="749"/>
                  </a:cubicBezTo>
                  <a:cubicBezTo>
                    <a:pt x="226" y="750"/>
                    <a:pt x="226" y="750"/>
                    <a:pt x="225" y="750"/>
                  </a:cubicBezTo>
                  <a:cubicBezTo>
                    <a:pt x="225" y="750"/>
                    <a:pt x="225" y="750"/>
                    <a:pt x="224" y="751"/>
                  </a:cubicBezTo>
                  <a:cubicBezTo>
                    <a:pt x="223" y="751"/>
                    <a:pt x="223" y="752"/>
                    <a:pt x="223" y="752"/>
                  </a:cubicBezTo>
                  <a:cubicBezTo>
                    <a:pt x="222" y="752"/>
                    <a:pt x="222" y="751"/>
                    <a:pt x="222" y="752"/>
                  </a:cubicBezTo>
                  <a:cubicBezTo>
                    <a:pt x="222" y="753"/>
                    <a:pt x="222" y="753"/>
                    <a:pt x="223" y="753"/>
                  </a:cubicBezTo>
                  <a:cubicBezTo>
                    <a:pt x="223" y="753"/>
                    <a:pt x="224" y="753"/>
                    <a:pt x="223" y="753"/>
                  </a:cubicBezTo>
                  <a:cubicBezTo>
                    <a:pt x="223" y="753"/>
                    <a:pt x="222" y="754"/>
                    <a:pt x="222" y="754"/>
                  </a:cubicBezTo>
                  <a:cubicBezTo>
                    <a:pt x="222" y="754"/>
                    <a:pt x="222" y="754"/>
                    <a:pt x="222" y="754"/>
                  </a:cubicBezTo>
                  <a:cubicBezTo>
                    <a:pt x="222" y="754"/>
                    <a:pt x="221" y="754"/>
                    <a:pt x="222" y="755"/>
                  </a:cubicBezTo>
                  <a:cubicBezTo>
                    <a:pt x="222" y="755"/>
                    <a:pt x="222" y="755"/>
                    <a:pt x="222" y="755"/>
                  </a:cubicBezTo>
                  <a:cubicBezTo>
                    <a:pt x="221" y="755"/>
                    <a:pt x="221" y="754"/>
                    <a:pt x="221" y="755"/>
                  </a:cubicBezTo>
                  <a:cubicBezTo>
                    <a:pt x="221" y="756"/>
                    <a:pt x="221" y="756"/>
                    <a:pt x="221" y="756"/>
                  </a:cubicBezTo>
                  <a:cubicBezTo>
                    <a:pt x="222" y="756"/>
                    <a:pt x="222" y="756"/>
                    <a:pt x="222" y="757"/>
                  </a:cubicBezTo>
                  <a:cubicBezTo>
                    <a:pt x="221" y="757"/>
                    <a:pt x="221" y="757"/>
                    <a:pt x="221" y="757"/>
                  </a:cubicBezTo>
                  <a:cubicBezTo>
                    <a:pt x="220" y="757"/>
                    <a:pt x="220" y="758"/>
                    <a:pt x="220" y="758"/>
                  </a:cubicBezTo>
                  <a:cubicBezTo>
                    <a:pt x="220" y="758"/>
                    <a:pt x="220" y="757"/>
                    <a:pt x="219" y="758"/>
                  </a:cubicBezTo>
                  <a:cubicBezTo>
                    <a:pt x="219" y="759"/>
                    <a:pt x="220" y="759"/>
                    <a:pt x="219" y="759"/>
                  </a:cubicBezTo>
                  <a:cubicBezTo>
                    <a:pt x="218" y="760"/>
                    <a:pt x="218" y="760"/>
                    <a:pt x="218" y="760"/>
                  </a:cubicBezTo>
                  <a:cubicBezTo>
                    <a:pt x="217" y="760"/>
                    <a:pt x="217" y="761"/>
                    <a:pt x="217" y="761"/>
                  </a:cubicBezTo>
                  <a:cubicBezTo>
                    <a:pt x="217" y="761"/>
                    <a:pt x="217" y="761"/>
                    <a:pt x="216" y="761"/>
                  </a:cubicBezTo>
                  <a:cubicBezTo>
                    <a:pt x="216" y="761"/>
                    <a:pt x="216" y="761"/>
                    <a:pt x="216" y="761"/>
                  </a:cubicBezTo>
                  <a:cubicBezTo>
                    <a:pt x="215" y="762"/>
                    <a:pt x="216" y="761"/>
                    <a:pt x="215" y="762"/>
                  </a:cubicBezTo>
                  <a:cubicBezTo>
                    <a:pt x="214" y="763"/>
                    <a:pt x="214" y="763"/>
                    <a:pt x="214" y="763"/>
                  </a:cubicBezTo>
                  <a:cubicBezTo>
                    <a:pt x="213" y="763"/>
                    <a:pt x="213" y="763"/>
                    <a:pt x="213" y="763"/>
                  </a:cubicBezTo>
                  <a:cubicBezTo>
                    <a:pt x="213" y="763"/>
                    <a:pt x="213" y="763"/>
                    <a:pt x="212" y="763"/>
                  </a:cubicBezTo>
                  <a:cubicBezTo>
                    <a:pt x="211" y="763"/>
                    <a:pt x="211" y="763"/>
                    <a:pt x="211" y="763"/>
                  </a:cubicBezTo>
                  <a:cubicBezTo>
                    <a:pt x="211" y="763"/>
                    <a:pt x="211" y="763"/>
                    <a:pt x="211" y="762"/>
                  </a:cubicBezTo>
                  <a:cubicBezTo>
                    <a:pt x="211" y="761"/>
                    <a:pt x="211" y="761"/>
                    <a:pt x="211" y="761"/>
                  </a:cubicBezTo>
                  <a:cubicBezTo>
                    <a:pt x="212" y="761"/>
                    <a:pt x="212" y="761"/>
                    <a:pt x="212" y="760"/>
                  </a:cubicBezTo>
                  <a:cubicBezTo>
                    <a:pt x="212" y="759"/>
                    <a:pt x="212" y="759"/>
                    <a:pt x="212" y="759"/>
                  </a:cubicBezTo>
                  <a:cubicBezTo>
                    <a:pt x="212" y="758"/>
                    <a:pt x="212" y="758"/>
                    <a:pt x="212" y="758"/>
                  </a:cubicBezTo>
                  <a:cubicBezTo>
                    <a:pt x="212" y="758"/>
                    <a:pt x="211" y="758"/>
                    <a:pt x="211" y="758"/>
                  </a:cubicBezTo>
                  <a:cubicBezTo>
                    <a:pt x="211" y="758"/>
                    <a:pt x="212" y="758"/>
                    <a:pt x="211" y="757"/>
                  </a:cubicBezTo>
                  <a:cubicBezTo>
                    <a:pt x="211" y="756"/>
                    <a:pt x="211" y="757"/>
                    <a:pt x="211" y="756"/>
                  </a:cubicBezTo>
                  <a:cubicBezTo>
                    <a:pt x="211" y="755"/>
                    <a:pt x="210" y="755"/>
                    <a:pt x="210" y="754"/>
                  </a:cubicBezTo>
                  <a:cubicBezTo>
                    <a:pt x="210" y="754"/>
                    <a:pt x="210" y="754"/>
                    <a:pt x="210" y="754"/>
                  </a:cubicBezTo>
                  <a:cubicBezTo>
                    <a:pt x="209" y="754"/>
                    <a:pt x="209" y="754"/>
                    <a:pt x="209" y="754"/>
                  </a:cubicBezTo>
                  <a:cubicBezTo>
                    <a:pt x="209" y="754"/>
                    <a:pt x="208" y="755"/>
                    <a:pt x="208" y="755"/>
                  </a:cubicBezTo>
                  <a:cubicBezTo>
                    <a:pt x="207" y="755"/>
                    <a:pt x="207" y="754"/>
                    <a:pt x="207" y="754"/>
                  </a:cubicBezTo>
                  <a:cubicBezTo>
                    <a:pt x="206" y="754"/>
                    <a:pt x="206" y="754"/>
                    <a:pt x="206" y="754"/>
                  </a:cubicBezTo>
                  <a:cubicBezTo>
                    <a:pt x="206" y="754"/>
                    <a:pt x="205" y="753"/>
                    <a:pt x="205" y="752"/>
                  </a:cubicBezTo>
                  <a:cubicBezTo>
                    <a:pt x="205" y="752"/>
                    <a:pt x="205" y="752"/>
                    <a:pt x="205" y="751"/>
                  </a:cubicBezTo>
                  <a:cubicBezTo>
                    <a:pt x="204" y="750"/>
                    <a:pt x="204" y="750"/>
                    <a:pt x="204" y="750"/>
                  </a:cubicBezTo>
                  <a:cubicBezTo>
                    <a:pt x="205" y="749"/>
                    <a:pt x="205" y="749"/>
                    <a:pt x="205" y="749"/>
                  </a:cubicBezTo>
                  <a:cubicBezTo>
                    <a:pt x="205" y="748"/>
                    <a:pt x="205" y="748"/>
                    <a:pt x="204" y="748"/>
                  </a:cubicBezTo>
                  <a:cubicBezTo>
                    <a:pt x="204" y="748"/>
                    <a:pt x="204" y="748"/>
                    <a:pt x="203" y="748"/>
                  </a:cubicBezTo>
                  <a:cubicBezTo>
                    <a:pt x="203" y="749"/>
                    <a:pt x="203" y="749"/>
                    <a:pt x="202" y="749"/>
                  </a:cubicBezTo>
                  <a:cubicBezTo>
                    <a:pt x="202" y="749"/>
                    <a:pt x="201" y="750"/>
                    <a:pt x="201" y="750"/>
                  </a:cubicBezTo>
                  <a:cubicBezTo>
                    <a:pt x="200" y="750"/>
                    <a:pt x="201" y="750"/>
                    <a:pt x="200" y="750"/>
                  </a:cubicBezTo>
                  <a:cubicBezTo>
                    <a:pt x="199" y="750"/>
                    <a:pt x="199" y="751"/>
                    <a:pt x="199" y="750"/>
                  </a:cubicBezTo>
                  <a:cubicBezTo>
                    <a:pt x="198" y="749"/>
                    <a:pt x="198" y="749"/>
                    <a:pt x="198" y="748"/>
                  </a:cubicBezTo>
                  <a:cubicBezTo>
                    <a:pt x="198" y="747"/>
                    <a:pt x="198" y="748"/>
                    <a:pt x="198" y="747"/>
                  </a:cubicBezTo>
                  <a:cubicBezTo>
                    <a:pt x="198" y="746"/>
                    <a:pt x="198" y="747"/>
                    <a:pt x="198" y="746"/>
                  </a:cubicBezTo>
                  <a:cubicBezTo>
                    <a:pt x="197" y="745"/>
                    <a:pt x="197" y="746"/>
                    <a:pt x="197" y="745"/>
                  </a:cubicBezTo>
                  <a:cubicBezTo>
                    <a:pt x="197" y="744"/>
                    <a:pt x="196" y="745"/>
                    <a:pt x="196" y="744"/>
                  </a:cubicBezTo>
                  <a:cubicBezTo>
                    <a:pt x="196" y="743"/>
                    <a:pt x="197" y="743"/>
                    <a:pt x="196" y="742"/>
                  </a:cubicBezTo>
                  <a:cubicBezTo>
                    <a:pt x="196" y="742"/>
                    <a:pt x="196" y="742"/>
                    <a:pt x="196" y="741"/>
                  </a:cubicBezTo>
                  <a:cubicBezTo>
                    <a:pt x="195" y="741"/>
                    <a:pt x="196" y="741"/>
                    <a:pt x="195" y="741"/>
                  </a:cubicBezTo>
                  <a:cubicBezTo>
                    <a:pt x="194" y="741"/>
                    <a:pt x="194" y="742"/>
                    <a:pt x="194" y="741"/>
                  </a:cubicBezTo>
                  <a:cubicBezTo>
                    <a:pt x="194" y="741"/>
                    <a:pt x="194" y="741"/>
                    <a:pt x="194" y="740"/>
                  </a:cubicBezTo>
                  <a:cubicBezTo>
                    <a:pt x="194" y="739"/>
                    <a:pt x="194" y="739"/>
                    <a:pt x="194" y="739"/>
                  </a:cubicBezTo>
                  <a:cubicBezTo>
                    <a:pt x="194" y="738"/>
                    <a:pt x="194" y="738"/>
                    <a:pt x="194" y="738"/>
                  </a:cubicBezTo>
                  <a:cubicBezTo>
                    <a:pt x="194" y="738"/>
                    <a:pt x="193" y="737"/>
                    <a:pt x="194" y="737"/>
                  </a:cubicBezTo>
                  <a:cubicBezTo>
                    <a:pt x="195" y="737"/>
                    <a:pt x="195" y="737"/>
                    <a:pt x="195" y="737"/>
                  </a:cubicBezTo>
                  <a:cubicBezTo>
                    <a:pt x="195" y="737"/>
                    <a:pt x="195" y="737"/>
                    <a:pt x="195" y="737"/>
                  </a:cubicBezTo>
                  <a:cubicBezTo>
                    <a:pt x="195" y="736"/>
                    <a:pt x="196" y="736"/>
                    <a:pt x="196" y="736"/>
                  </a:cubicBezTo>
                  <a:cubicBezTo>
                    <a:pt x="195" y="735"/>
                    <a:pt x="195" y="735"/>
                    <a:pt x="195" y="735"/>
                  </a:cubicBezTo>
                  <a:cubicBezTo>
                    <a:pt x="195" y="734"/>
                    <a:pt x="196" y="734"/>
                    <a:pt x="196" y="734"/>
                  </a:cubicBezTo>
                  <a:cubicBezTo>
                    <a:pt x="196" y="733"/>
                    <a:pt x="196" y="733"/>
                    <a:pt x="195" y="733"/>
                  </a:cubicBezTo>
                  <a:cubicBezTo>
                    <a:pt x="195" y="732"/>
                    <a:pt x="195" y="732"/>
                    <a:pt x="195" y="732"/>
                  </a:cubicBezTo>
                  <a:cubicBezTo>
                    <a:pt x="194" y="732"/>
                    <a:pt x="194" y="732"/>
                    <a:pt x="194" y="732"/>
                  </a:cubicBezTo>
                  <a:cubicBezTo>
                    <a:pt x="194" y="731"/>
                    <a:pt x="194" y="731"/>
                    <a:pt x="194" y="731"/>
                  </a:cubicBezTo>
                  <a:cubicBezTo>
                    <a:pt x="195" y="730"/>
                    <a:pt x="195" y="730"/>
                    <a:pt x="195" y="730"/>
                  </a:cubicBezTo>
                  <a:cubicBezTo>
                    <a:pt x="195" y="729"/>
                    <a:pt x="195" y="729"/>
                    <a:pt x="195" y="729"/>
                  </a:cubicBezTo>
                  <a:cubicBezTo>
                    <a:pt x="195" y="728"/>
                    <a:pt x="195" y="728"/>
                    <a:pt x="196" y="728"/>
                  </a:cubicBezTo>
                  <a:cubicBezTo>
                    <a:pt x="196" y="727"/>
                    <a:pt x="196" y="728"/>
                    <a:pt x="196" y="727"/>
                  </a:cubicBezTo>
                  <a:cubicBezTo>
                    <a:pt x="197" y="726"/>
                    <a:pt x="197" y="727"/>
                    <a:pt x="197" y="726"/>
                  </a:cubicBezTo>
                  <a:cubicBezTo>
                    <a:pt x="197" y="725"/>
                    <a:pt x="197" y="726"/>
                    <a:pt x="197" y="725"/>
                  </a:cubicBezTo>
                  <a:cubicBezTo>
                    <a:pt x="197" y="725"/>
                    <a:pt x="196" y="724"/>
                    <a:pt x="196" y="724"/>
                  </a:cubicBezTo>
                  <a:cubicBezTo>
                    <a:pt x="196" y="724"/>
                    <a:pt x="196" y="723"/>
                    <a:pt x="196" y="722"/>
                  </a:cubicBezTo>
                  <a:cubicBezTo>
                    <a:pt x="196" y="721"/>
                    <a:pt x="196" y="721"/>
                    <a:pt x="195" y="720"/>
                  </a:cubicBezTo>
                  <a:cubicBezTo>
                    <a:pt x="194" y="720"/>
                    <a:pt x="194" y="721"/>
                    <a:pt x="194" y="720"/>
                  </a:cubicBezTo>
                  <a:cubicBezTo>
                    <a:pt x="193" y="719"/>
                    <a:pt x="194" y="720"/>
                    <a:pt x="193" y="719"/>
                  </a:cubicBezTo>
                  <a:cubicBezTo>
                    <a:pt x="192" y="718"/>
                    <a:pt x="193" y="718"/>
                    <a:pt x="192" y="718"/>
                  </a:cubicBezTo>
                  <a:cubicBezTo>
                    <a:pt x="191" y="718"/>
                    <a:pt x="192" y="719"/>
                    <a:pt x="191" y="718"/>
                  </a:cubicBezTo>
                  <a:cubicBezTo>
                    <a:pt x="190" y="718"/>
                    <a:pt x="189" y="718"/>
                    <a:pt x="189" y="718"/>
                  </a:cubicBezTo>
                  <a:cubicBezTo>
                    <a:pt x="188" y="718"/>
                    <a:pt x="187" y="718"/>
                    <a:pt x="186" y="718"/>
                  </a:cubicBezTo>
                  <a:cubicBezTo>
                    <a:pt x="186" y="718"/>
                    <a:pt x="186" y="718"/>
                    <a:pt x="186" y="719"/>
                  </a:cubicBezTo>
                  <a:cubicBezTo>
                    <a:pt x="186" y="720"/>
                    <a:pt x="186" y="720"/>
                    <a:pt x="185" y="721"/>
                  </a:cubicBezTo>
                  <a:cubicBezTo>
                    <a:pt x="184" y="721"/>
                    <a:pt x="185" y="721"/>
                    <a:pt x="184" y="721"/>
                  </a:cubicBezTo>
                  <a:cubicBezTo>
                    <a:pt x="183" y="722"/>
                    <a:pt x="183" y="722"/>
                    <a:pt x="183" y="722"/>
                  </a:cubicBezTo>
                  <a:cubicBezTo>
                    <a:pt x="182" y="723"/>
                    <a:pt x="182" y="724"/>
                    <a:pt x="181" y="723"/>
                  </a:cubicBezTo>
                  <a:cubicBezTo>
                    <a:pt x="181" y="723"/>
                    <a:pt x="181" y="722"/>
                    <a:pt x="181" y="723"/>
                  </a:cubicBezTo>
                  <a:cubicBezTo>
                    <a:pt x="180" y="723"/>
                    <a:pt x="180" y="724"/>
                    <a:pt x="180" y="723"/>
                  </a:cubicBezTo>
                  <a:cubicBezTo>
                    <a:pt x="179" y="723"/>
                    <a:pt x="179" y="723"/>
                    <a:pt x="179" y="723"/>
                  </a:cubicBezTo>
                  <a:cubicBezTo>
                    <a:pt x="179" y="723"/>
                    <a:pt x="180" y="723"/>
                    <a:pt x="179" y="723"/>
                  </a:cubicBezTo>
                  <a:cubicBezTo>
                    <a:pt x="179" y="723"/>
                    <a:pt x="179" y="724"/>
                    <a:pt x="178" y="723"/>
                  </a:cubicBezTo>
                  <a:cubicBezTo>
                    <a:pt x="178" y="723"/>
                    <a:pt x="177" y="724"/>
                    <a:pt x="177" y="723"/>
                  </a:cubicBezTo>
                  <a:cubicBezTo>
                    <a:pt x="177" y="722"/>
                    <a:pt x="177" y="722"/>
                    <a:pt x="177" y="721"/>
                  </a:cubicBezTo>
                  <a:cubicBezTo>
                    <a:pt x="177" y="721"/>
                    <a:pt x="177" y="721"/>
                    <a:pt x="178" y="720"/>
                  </a:cubicBezTo>
                  <a:cubicBezTo>
                    <a:pt x="178" y="720"/>
                    <a:pt x="178" y="720"/>
                    <a:pt x="179" y="719"/>
                  </a:cubicBezTo>
                  <a:cubicBezTo>
                    <a:pt x="179" y="718"/>
                    <a:pt x="179" y="718"/>
                    <a:pt x="179" y="717"/>
                  </a:cubicBezTo>
                  <a:cubicBezTo>
                    <a:pt x="180" y="717"/>
                    <a:pt x="179" y="717"/>
                    <a:pt x="180" y="717"/>
                  </a:cubicBezTo>
                  <a:cubicBezTo>
                    <a:pt x="181" y="716"/>
                    <a:pt x="181" y="716"/>
                    <a:pt x="181" y="715"/>
                  </a:cubicBezTo>
                  <a:cubicBezTo>
                    <a:pt x="180" y="715"/>
                    <a:pt x="180" y="715"/>
                    <a:pt x="181" y="715"/>
                  </a:cubicBezTo>
                  <a:cubicBezTo>
                    <a:pt x="181" y="714"/>
                    <a:pt x="181" y="714"/>
                    <a:pt x="182" y="714"/>
                  </a:cubicBezTo>
                  <a:cubicBezTo>
                    <a:pt x="182" y="714"/>
                    <a:pt x="183" y="715"/>
                    <a:pt x="183" y="714"/>
                  </a:cubicBezTo>
                  <a:cubicBezTo>
                    <a:pt x="183" y="714"/>
                    <a:pt x="183" y="714"/>
                    <a:pt x="183" y="713"/>
                  </a:cubicBezTo>
                  <a:cubicBezTo>
                    <a:pt x="183" y="712"/>
                    <a:pt x="183" y="712"/>
                    <a:pt x="183" y="711"/>
                  </a:cubicBezTo>
                  <a:cubicBezTo>
                    <a:pt x="184" y="710"/>
                    <a:pt x="184" y="710"/>
                    <a:pt x="184" y="710"/>
                  </a:cubicBezTo>
                  <a:cubicBezTo>
                    <a:pt x="185" y="710"/>
                    <a:pt x="185" y="710"/>
                    <a:pt x="186" y="710"/>
                  </a:cubicBezTo>
                  <a:cubicBezTo>
                    <a:pt x="186" y="709"/>
                    <a:pt x="186" y="710"/>
                    <a:pt x="186" y="709"/>
                  </a:cubicBezTo>
                  <a:cubicBezTo>
                    <a:pt x="186" y="708"/>
                    <a:pt x="186" y="708"/>
                    <a:pt x="186" y="708"/>
                  </a:cubicBezTo>
                  <a:cubicBezTo>
                    <a:pt x="187" y="707"/>
                    <a:pt x="186" y="707"/>
                    <a:pt x="187" y="707"/>
                  </a:cubicBezTo>
                  <a:cubicBezTo>
                    <a:pt x="188" y="707"/>
                    <a:pt x="188" y="706"/>
                    <a:pt x="188" y="707"/>
                  </a:cubicBezTo>
                  <a:cubicBezTo>
                    <a:pt x="189" y="707"/>
                    <a:pt x="189" y="707"/>
                    <a:pt x="190" y="707"/>
                  </a:cubicBezTo>
                  <a:cubicBezTo>
                    <a:pt x="191" y="707"/>
                    <a:pt x="191" y="707"/>
                    <a:pt x="191" y="707"/>
                  </a:cubicBezTo>
                  <a:cubicBezTo>
                    <a:pt x="192" y="707"/>
                    <a:pt x="192" y="707"/>
                    <a:pt x="192" y="706"/>
                  </a:cubicBezTo>
                  <a:cubicBezTo>
                    <a:pt x="192" y="706"/>
                    <a:pt x="192" y="705"/>
                    <a:pt x="192" y="705"/>
                  </a:cubicBezTo>
                  <a:cubicBezTo>
                    <a:pt x="192" y="705"/>
                    <a:pt x="192" y="704"/>
                    <a:pt x="191" y="704"/>
                  </a:cubicBezTo>
                  <a:cubicBezTo>
                    <a:pt x="190" y="704"/>
                    <a:pt x="188" y="706"/>
                    <a:pt x="190" y="704"/>
                  </a:cubicBezTo>
                  <a:cubicBezTo>
                    <a:pt x="191" y="703"/>
                    <a:pt x="190" y="703"/>
                    <a:pt x="191" y="703"/>
                  </a:cubicBezTo>
                  <a:cubicBezTo>
                    <a:pt x="192" y="703"/>
                    <a:pt x="192" y="703"/>
                    <a:pt x="192" y="703"/>
                  </a:cubicBezTo>
                  <a:cubicBezTo>
                    <a:pt x="192" y="703"/>
                    <a:pt x="192" y="703"/>
                    <a:pt x="192" y="702"/>
                  </a:cubicBezTo>
                  <a:cubicBezTo>
                    <a:pt x="191" y="701"/>
                    <a:pt x="191" y="701"/>
                    <a:pt x="190" y="701"/>
                  </a:cubicBezTo>
                  <a:cubicBezTo>
                    <a:pt x="190" y="701"/>
                    <a:pt x="190" y="701"/>
                    <a:pt x="189" y="701"/>
                  </a:cubicBezTo>
                  <a:cubicBezTo>
                    <a:pt x="188" y="701"/>
                    <a:pt x="188" y="702"/>
                    <a:pt x="188" y="701"/>
                  </a:cubicBezTo>
                  <a:cubicBezTo>
                    <a:pt x="188" y="700"/>
                    <a:pt x="187" y="700"/>
                    <a:pt x="187" y="700"/>
                  </a:cubicBezTo>
                  <a:cubicBezTo>
                    <a:pt x="186" y="700"/>
                    <a:pt x="187" y="699"/>
                    <a:pt x="186" y="700"/>
                  </a:cubicBezTo>
                  <a:cubicBezTo>
                    <a:pt x="186" y="700"/>
                    <a:pt x="186" y="701"/>
                    <a:pt x="186" y="701"/>
                  </a:cubicBezTo>
                  <a:cubicBezTo>
                    <a:pt x="186" y="701"/>
                    <a:pt x="186" y="700"/>
                    <a:pt x="185" y="700"/>
                  </a:cubicBezTo>
                  <a:cubicBezTo>
                    <a:pt x="185" y="700"/>
                    <a:pt x="185" y="700"/>
                    <a:pt x="185" y="699"/>
                  </a:cubicBezTo>
                  <a:cubicBezTo>
                    <a:pt x="185" y="698"/>
                    <a:pt x="185" y="698"/>
                    <a:pt x="185" y="698"/>
                  </a:cubicBezTo>
                  <a:cubicBezTo>
                    <a:pt x="184" y="697"/>
                    <a:pt x="184" y="697"/>
                    <a:pt x="184" y="697"/>
                  </a:cubicBezTo>
                  <a:cubicBezTo>
                    <a:pt x="184" y="696"/>
                    <a:pt x="184" y="696"/>
                    <a:pt x="184" y="696"/>
                  </a:cubicBezTo>
                  <a:cubicBezTo>
                    <a:pt x="184" y="696"/>
                    <a:pt x="183" y="697"/>
                    <a:pt x="183" y="697"/>
                  </a:cubicBezTo>
                  <a:cubicBezTo>
                    <a:pt x="183" y="697"/>
                    <a:pt x="183" y="697"/>
                    <a:pt x="183" y="697"/>
                  </a:cubicBezTo>
                  <a:cubicBezTo>
                    <a:pt x="182" y="698"/>
                    <a:pt x="182" y="698"/>
                    <a:pt x="182" y="698"/>
                  </a:cubicBezTo>
                  <a:cubicBezTo>
                    <a:pt x="182" y="698"/>
                    <a:pt x="183" y="698"/>
                    <a:pt x="182" y="698"/>
                  </a:cubicBezTo>
                  <a:cubicBezTo>
                    <a:pt x="181" y="698"/>
                    <a:pt x="181" y="698"/>
                    <a:pt x="180" y="697"/>
                  </a:cubicBezTo>
                  <a:cubicBezTo>
                    <a:pt x="179" y="697"/>
                    <a:pt x="179" y="697"/>
                    <a:pt x="179" y="697"/>
                  </a:cubicBezTo>
                  <a:cubicBezTo>
                    <a:pt x="179" y="696"/>
                    <a:pt x="179" y="696"/>
                    <a:pt x="179" y="696"/>
                  </a:cubicBezTo>
                  <a:cubicBezTo>
                    <a:pt x="178" y="695"/>
                    <a:pt x="177" y="695"/>
                    <a:pt x="178" y="694"/>
                  </a:cubicBezTo>
                  <a:cubicBezTo>
                    <a:pt x="178" y="693"/>
                    <a:pt x="179" y="693"/>
                    <a:pt x="178" y="693"/>
                  </a:cubicBezTo>
                  <a:cubicBezTo>
                    <a:pt x="177" y="692"/>
                    <a:pt x="177" y="693"/>
                    <a:pt x="177" y="692"/>
                  </a:cubicBezTo>
                  <a:cubicBezTo>
                    <a:pt x="176" y="691"/>
                    <a:pt x="176" y="691"/>
                    <a:pt x="176" y="690"/>
                  </a:cubicBezTo>
                  <a:cubicBezTo>
                    <a:pt x="176" y="690"/>
                    <a:pt x="176" y="689"/>
                    <a:pt x="176" y="689"/>
                  </a:cubicBezTo>
                  <a:cubicBezTo>
                    <a:pt x="175" y="689"/>
                    <a:pt x="175" y="688"/>
                    <a:pt x="175" y="689"/>
                  </a:cubicBezTo>
                  <a:cubicBezTo>
                    <a:pt x="174" y="690"/>
                    <a:pt x="174" y="690"/>
                    <a:pt x="174" y="690"/>
                  </a:cubicBezTo>
                  <a:cubicBezTo>
                    <a:pt x="173" y="691"/>
                    <a:pt x="173" y="691"/>
                    <a:pt x="173" y="690"/>
                  </a:cubicBezTo>
                  <a:cubicBezTo>
                    <a:pt x="173" y="690"/>
                    <a:pt x="173" y="690"/>
                    <a:pt x="172" y="690"/>
                  </a:cubicBezTo>
                  <a:cubicBezTo>
                    <a:pt x="171" y="690"/>
                    <a:pt x="170" y="690"/>
                    <a:pt x="170" y="689"/>
                  </a:cubicBezTo>
                  <a:cubicBezTo>
                    <a:pt x="170" y="689"/>
                    <a:pt x="170" y="688"/>
                    <a:pt x="170" y="688"/>
                  </a:cubicBezTo>
                  <a:cubicBezTo>
                    <a:pt x="169" y="689"/>
                    <a:pt x="168" y="690"/>
                    <a:pt x="168" y="689"/>
                  </a:cubicBezTo>
                  <a:cubicBezTo>
                    <a:pt x="168" y="687"/>
                    <a:pt x="168" y="687"/>
                    <a:pt x="168" y="687"/>
                  </a:cubicBezTo>
                  <a:cubicBezTo>
                    <a:pt x="169" y="686"/>
                    <a:pt x="169" y="686"/>
                    <a:pt x="169" y="685"/>
                  </a:cubicBezTo>
                  <a:cubicBezTo>
                    <a:pt x="169" y="684"/>
                    <a:pt x="169" y="684"/>
                    <a:pt x="170" y="683"/>
                  </a:cubicBezTo>
                  <a:cubicBezTo>
                    <a:pt x="170" y="682"/>
                    <a:pt x="170" y="682"/>
                    <a:pt x="170" y="682"/>
                  </a:cubicBezTo>
                  <a:cubicBezTo>
                    <a:pt x="169" y="681"/>
                    <a:pt x="169" y="681"/>
                    <a:pt x="169" y="681"/>
                  </a:cubicBezTo>
                  <a:cubicBezTo>
                    <a:pt x="170" y="680"/>
                    <a:pt x="170" y="680"/>
                    <a:pt x="171" y="679"/>
                  </a:cubicBezTo>
                  <a:cubicBezTo>
                    <a:pt x="171" y="678"/>
                    <a:pt x="171" y="678"/>
                    <a:pt x="171" y="677"/>
                  </a:cubicBezTo>
                  <a:cubicBezTo>
                    <a:pt x="171" y="675"/>
                    <a:pt x="171" y="675"/>
                    <a:pt x="171" y="674"/>
                  </a:cubicBezTo>
                  <a:cubicBezTo>
                    <a:pt x="172" y="673"/>
                    <a:pt x="171" y="673"/>
                    <a:pt x="172" y="672"/>
                  </a:cubicBezTo>
                  <a:cubicBezTo>
                    <a:pt x="172" y="672"/>
                    <a:pt x="172" y="673"/>
                    <a:pt x="172" y="672"/>
                  </a:cubicBezTo>
                  <a:cubicBezTo>
                    <a:pt x="171" y="671"/>
                    <a:pt x="171" y="671"/>
                    <a:pt x="171" y="670"/>
                  </a:cubicBezTo>
                  <a:cubicBezTo>
                    <a:pt x="170" y="670"/>
                    <a:pt x="171" y="670"/>
                    <a:pt x="170" y="670"/>
                  </a:cubicBezTo>
                  <a:cubicBezTo>
                    <a:pt x="169" y="669"/>
                    <a:pt x="170" y="669"/>
                    <a:pt x="169" y="669"/>
                  </a:cubicBezTo>
                  <a:cubicBezTo>
                    <a:pt x="169" y="670"/>
                    <a:pt x="168" y="670"/>
                    <a:pt x="168" y="670"/>
                  </a:cubicBezTo>
                  <a:cubicBezTo>
                    <a:pt x="168" y="670"/>
                    <a:pt x="168" y="671"/>
                    <a:pt x="167" y="670"/>
                  </a:cubicBezTo>
                  <a:cubicBezTo>
                    <a:pt x="167" y="669"/>
                    <a:pt x="167" y="669"/>
                    <a:pt x="166" y="668"/>
                  </a:cubicBezTo>
                  <a:cubicBezTo>
                    <a:pt x="166" y="668"/>
                    <a:pt x="166" y="669"/>
                    <a:pt x="165" y="668"/>
                  </a:cubicBezTo>
                  <a:cubicBezTo>
                    <a:pt x="165" y="667"/>
                    <a:pt x="165" y="667"/>
                    <a:pt x="165" y="667"/>
                  </a:cubicBezTo>
                  <a:cubicBezTo>
                    <a:pt x="166" y="666"/>
                    <a:pt x="166" y="667"/>
                    <a:pt x="166" y="666"/>
                  </a:cubicBezTo>
                  <a:cubicBezTo>
                    <a:pt x="166" y="665"/>
                    <a:pt x="166" y="665"/>
                    <a:pt x="166" y="664"/>
                  </a:cubicBezTo>
                  <a:cubicBezTo>
                    <a:pt x="166" y="663"/>
                    <a:pt x="167" y="664"/>
                    <a:pt x="166" y="663"/>
                  </a:cubicBezTo>
                  <a:cubicBezTo>
                    <a:pt x="166" y="662"/>
                    <a:pt x="167" y="662"/>
                    <a:pt x="165" y="662"/>
                  </a:cubicBezTo>
                  <a:cubicBezTo>
                    <a:pt x="164" y="662"/>
                    <a:pt x="164" y="662"/>
                    <a:pt x="164" y="662"/>
                  </a:cubicBezTo>
                  <a:cubicBezTo>
                    <a:pt x="164" y="662"/>
                    <a:pt x="164" y="662"/>
                    <a:pt x="163" y="662"/>
                  </a:cubicBezTo>
                  <a:cubicBezTo>
                    <a:pt x="162" y="662"/>
                    <a:pt x="162" y="662"/>
                    <a:pt x="162" y="661"/>
                  </a:cubicBezTo>
                  <a:cubicBezTo>
                    <a:pt x="162" y="660"/>
                    <a:pt x="161" y="661"/>
                    <a:pt x="161" y="660"/>
                  </a:cubicBezTo>
                  <a:cubicBezTo>
                    <a:pt x="162" y="659"/>
                    <a:pt x="162" y="659"/>
                    <a:pt x="163" y="658"/>
                  </a:cubicBezTo>
                  <a:cubicBezTo>
                    <a:pt x="163" y="657"/>
                    <a:pt x="164" y="657"/>
                    <a:pt x="164" y="656"/>
                  </a:cubicBezTo>
                  <a:cubicBezTo>
                    <a:pt x="164" y="655"/>
                    <a:pt x="163" y="655"/>
                    <a:pt x="163" y="654"/>
                  </a:cubicBezTo>
                  <a:cubicBezTo>
                    <a:pt x="163" y="653"/>
                    <a:pt x="163" y="653"/>
                    <a:pt x="162" y="653"/>
                  </a:cubicBezTo>
                  <a:cubicBezTo>
                    <a:pt x="162" y="653"/>
                    <a:pt x="161" y="653"/>
                    <a:pt x="161" y="652"/>
                  </a:cubicBezTo>
                  <a:cubicBezTo>
                    <a:pt x="161" y="652"/>
                    <a:pt x="161" y="652"/>
                    <a:pt x="161" y="652"/>
                  </a:cubicBezTo>
                  <a:cubicBezTo>
                    <a:pt x="160" y="651"/>
                    <a:pt x="161" y="650"/>
                    <a:pt x="160" y="650"/>
                  </a:cubicBezTo>
                  <a:cubicBezTo>
                    <a:pt x="158" y="650"/>
                    <a:pt x="159" y="650"/>
                    <a:pt x="157" y="650"/>
                  </a:cubicBezTo>
                  <a:cubicBezTo>
                    <a:pt x="156" y="649"/>
                    <a:pt x="156" y="649"/>
                    <a:pt x="156" y="648"/>
                  </a:cubicBezTo>
                  <a:cubicBezTo>
                    <a:pt x="155" y="647"/>
                    <a:pt x="156" y="647"/>
                    <a:pt x="154" y="647"/>
                  </a:cubicBezTo>
                  <a:cubicBezTo>
                    <a:pt x="153" y="647"/>
                    <a:pt x="153" y="647"/>
                    <a:pt x="152" y="646"/>
                  </a:cubicBezTo>
                  <a:cubicBezTo>
                    <a:pt x="152" y="646"/>
                    <a:pt x="150" y="647"/>
                    <a:pt x="149" y="646"/>
                  </a:cubicBezTo>
                  <a:cubicBezTo>
                    <a:pt x="149" y="646"/>
                    <a:pt x="149" y="645"/>
                    <a:pt x="148" y="646"/>
                  </a:cubicBezTo>
                  <a:cubicBezTo>
                    <a:pt x="148" y="646"/>
                    <a:pt x="148" y="647"/>
                    <a:pt x="148" y="647"/>
                  </a:cubicBezTo>
                  <a:cubicBezTo>
                    <a:pt x="147" y="647"/>
                    <a:pt x="147" y="647"/>
                    <a:pt x="146" y="646"/>
                  </a:cubicBezTo>
                  <a:cubicBezTo>
                    <a:pt x="146" y="646"/>
                    <a:pt x="147" y="645"/>
                    <a:pt x="146" y="646"/>
                  </a:cubicBezTo>
                  <a:cubicBezTo>
                    <a:pt x="145" y="646"/>
                    <a:pt x="146" y="646"/>
                    <a:pt x="145" y="647"/>
                  </a:cubicBezTo>
                  <a:cubicBezTo>
                    <a:pt x="144" y="647"/>
                    <a:pt x="144" y="647"/>
                    <a:pt x="144" y="647"/>
                  </a:cubicBezTo>
                  <a:cubicBezTo>
                    <a:pt x="144" y="646"/>
                    <a:pt x="143" y="646"/>
                    <a:pt x="143" y="646"/>
                  </a:cubicBezTo>
                  <a:cubicBezTo>
                    <a:pt x="143" y="646"/>
                    <a:pt x="142" y="646"/>
                    <a:pt x="142" y="647"/>
                  </a:cubicBezTo>
                  <a:cubicBezTo>
                    <a:pt x="143" y="647"/>
                    <a:pt x="143" y="647"/>
                    <a:pt x="142" y="648"/>
                  </a:cubicBezTo>
                  <a:cubicBezTo>
                    <a:pt x="141" y="648"/>
                    <a:pt x="141" y="648"/>
                    <a:pt x="141" y="648"/>
                  </a:cubicBezTo>
                  <a:cubicBezTo>
                    <a:pt x="141" y="649"/>
                    <a:pt x="140" y="649"/>
                    <a:pt x="141" y="649"/>
                  </a:cubicBezTo>
                  <a:cubicBezTo>
                    <a:pt x="142" y="649"/>
                    <a:pt x="142" y="648"/>
                    <a:pt x="142" y="649"/>
                  </a:cubicBezTo>
                  <a:cubicBezTo>
                    <a:pt x="142" y="650"/>
                    <a:pt x="142" y="649"/>
                    <a:pt x="142" y="650"/>
                  </a:cubicBezTo>
                  <a:cubicBezTo>
                    <a:pt x="143" y="651"/>
                    <a:pt x="143" y="651"/>
                    <a:pt x="143" y="651"/>
                  </a:cubicBezTo>
                  <a:cubicBezTo>
                    <a:pt x="144" y="651"/>
                    <a:pt x="144" y="650"/>
                    <a:pt x="144" y="651"/>
                  </a:cubicBezTo>
                  <a:cubicBezTo>
                    <a:pt x="144" y="652"/>
                    <a:pt x="144" y="652"/>
                    <a:pt x="145" y="652"/>
                  </a:cubicBezTo>
                  <a:cubicBezTo>
                    <a:pt x="145" y="652"/>
                    <a:pt x="145" y="652"/>
                    <a:pt x="145" y="652"/>
                  </a:cubicBezTo>
                  <a:cubicBezTo>
                    <a:pt x="146" y="653"/>
                    <a:pt x="146" y="653"/>
                    <a:pt x="146" y="653"/>
                  </a:cubicBezTo>
                  <a:cubicBezTo>
                    <a:pt x="146" y="654"/>
                    <a:pt x="147" y="654"/>
                    <a:pt x="146" y="654"/>
                  </a:cubicBezTo>
                  <a:cubicBezTo>
                    <a:pt x="145" y="655"/>
                    <a:pt x="145" y="655"/>
                    <a:pt x="145" y="656"/>
                  </a:cubicBezTo>
                  <a:cubicBezTo>
                    <a:pt x="145" y="656"/>
                    <a:pt x="145" y="656"/>
                    <a:pt x="145" y="657"/>
                  </a:cubicBezTo>
                  <a:cubicBezTo>
                    <a:pt x="145" y="658"/>
                    <a:pt x="145" y="656"/>
                    <a:pt x="145" y="657"/>
                  </a:cubicBezTo>
                  <a:cubicBezTo>
                    <a:pt x="144" y="659"/>
                    <a:pt x="145" y="658"/>
                    <a:pt x="144" y="659"/>
                  </a:cubicBezTo>
                  <a:cubicBezTo>
                    <a:pt x="144" y="659"/>
                    <a:pt x="144" y="660"/>
                    <a:pt x="143" y="659"/>
                  </a:cubicBezTo>
                  <a:cubicBezTo>
                    <a:pt x="143" y="658"/>
                    <a:pt x="144" y="658"/>
                    <a:pt x="143" y="658"/>
                  </a:cubicBezTo>
                  <a:cubicBezTo>
                    <a:pt x="142" y="658"/>
                    <a:pt x="143" y="659"/>
                    <a:pt x="142" y="658"/>
                  </a:cubicBezTo>
                  <a:cubicBezTo>
                    <a:pt x="140" y="658"/>
                    <a:pt x="140" y="658"/>
                    <a:pt x="140" y="658"/>
                  </a:cubicBezTo>
                  <a:cubicBezTo>
                    <a:pt x="139" y="658"/>
                    <a:pt x="139" y="659"/>
                    <a:pt x="139" y="659"/>
                  </a:cubicBezTo>
                  <a:cubicBezTo>
                    <a:pt x="139" y="659"/>
                    <a:pt x="139" y="658"/>
                    <a:pt x="138" y="659"/>
                  </a:cubicBezTo>
                  <a:cubicBezTo>
                    <a:pt x="137" y="659"/>
                    <a:pt x="137" y="659"/>
                    <a:pt x="137" y="659"/>
                  </a:cubicBezTo>
                  <a:cubicBezTo>
                    <a:pt x="136" y="660"/>
                    <a:pt x="136" y="659"/>
                    <a:pt x="136" y="660"/>
                  </a:cubicBezTo>
                  <a:cubicBezTo>
                    <a:pt x="136" y="660"/>
                    <a:pt x="136" y="660"/>
                    <a:pt x="135" y="660"/>
                  </a:cubicBezTo>
                  <a:cubicBezTo>
                    <a:pt x="134" y="661"/>
                    <a:pt x="134" y="662"/>
                    <a:pt x="134" y="662"/>
                  </a:cubicBezTo>
                  <a:cubicBezTo>
                    <a:pt x="134" y="662"/>
                    <a:pt x="133" y="662"/>
                    <a:pt x="133" y="662"/>
                  </a:cubicBezTo>
                  <a:cubicBezTo>
                    <a:pt x="133" y="662"/>
                    <a:pt x="133" y="661"/>
                    <a:pt x="132" y="661"/>
                  </a:cubicBezTo>
                  <a:cubicBezTo>
                    <a:pt x="132" y="662"/>
                    <a:pt x="132" y="661"/>
                    <a:pt x="131" y="662"/>
                  </a:cubicBezTo>
                  <a:cubicBezTo>
                    <a:pt x="130" y="663"/>
                    <a:pt x="130" y="663"/>
                    <a:pt x="130" y="663"/>
                  </a:cubicBezTo>
                  <a:cubicBezTo>
                    <a:pt x="130" y="663"/>
                    <a:pt x="130" y="662"/>
                    <a:pt x="129" y="663"/>
                  </a:cubicBezTo>
                  <a:cubicBezTo>
                    <a:pt x="128" y="664"/>
                    <a:pt x="128" y="664"/>
                    <a:pt x="128" y="664"/>
                  </a:cubicBezTo>
                  <a:cubicBezTo>
                    <a:pt x="128" y="665"/>
                    <a:pt x="128" y="665"/>
                    <a:pt x="128" y="665"/>
                  </a:cubicBezTo>
                  <a:cubicBezTo>
                    <a:pt x="128" y="665"/>
                    <a:pt x="127" y="666"/>
                    <a:pt x="127" y="666"/>
                  </a:cubicBezTo>
                  <a:cubicBezTo>
                    <a:pt x="128" y="667"/>
                    <a:pt x="127" y="668"/>
                    <a:pt x="127" y="668"/>
                  </a:cubicBezTo>
                  <a:cubicBezTo>
                    <a:pt x="127" y="668"/>
                    <a:pt x="126" y="668"/>
                    <a:pt x="126" y="668"/>
                  </a:cubicBezTo>
                  <a:cubicBezTo>
                    <a:pt x="126" y="669"/>
                    <a:pt x="127" y="669"/>
                    <a:pt x="126" y="670"/>
                  </a:cubicBezTo>
                  <a:cubicBezTo>
                    <a:pt x="126" y="670"/>
                    <a:pt x="124" y="671"/>
                    <a:pt x="123" y="670"/>
                  </a:cubicBezTo>
                  <a:cubicBezTo>
                    <a:pt x="123" y="670"/>
                    <a:pt x="123" y="670"/>
                    <a:pt x="122" y="669"/>
                  </a:cubicBezTo>
                  <a:cubicBezTo>
                    <a:pt x="121" y="668"/>
                    <a:pt x="122" y="668"/>
                    <a:pt x="121" y="668"/>
                  </a:cubicBezTo>
                  <a:cubicBezTo>
                    <a:pt x="121" y="668"/>
                    <a:pt x="121" y="668"/>
                    <a:pt x="120" y="668"/>
                  </a:cubicBezTo>
                  <a:cubicBezTo>
                    <a:pt x="119" y="668"/>
                    <a:pt x="119" y="669"/>
                    <a:pt x="119" y="668"/>
                  </a:cubicBezTo>
                  <a:cubicBezTo>
                    <a:pt x="118" y="668"/>
                    <a:pt x="117" y="668"/>
                    <a:pt x="117" y="668"/>
                  </a:cubicBezTo>
                  <a:cubicBezTo>
                    <a:pt x="117" y="667"/>
                    <a:pt x="116" y="668"/>
                    <a:pt x="116" y="667"/>
                  </a:cubicBezTo>
                  <a:cubicBezTo>
                    <a:pt x="116" y="667"/>
                    <a:pt x="116" y="667"/>
                    <a:pt x="116" y="666"/>
                  </a:cubicBezTo>
                  <a:cubicBezTo>
                    <a:pt x="116" y="666"/>
                    <a:pt x="115" y="667"/>
                    <a:pt x="115" y="667"/>
                  </a:cubicBezTo>
                  <a:cubicBezTo>
                    <a:pt x="114" y="666"/>
                    <a:pt x="114" y="667"/>
                    <a:pt x="114" y="666"/>
                  </a:cubicBezTo>
                  <a:cubicBezTo>
                    <a:pt x="114" y="666"/>
                    <a:pt x="114" y="665"/>
                    <a:pt x="113" y="666"/>
                  </a:cubicBezTo>
                  <a:cubicBezTo>
                    <a:pt x="113" y="666"/>
                    <a:pt x="112" y="666"/>
                    <a:pt x="112" y="666"/>
                  </a:cubicBezTo>
                  <a:cubicBezTo>
                    <a:pt x="112" y="665"/>
                    <a:pt x="112" y="665"/>
                    <a:pt x="112" y="665"/>
                  </a:cubicBezTo>
                  <a:cubicBezTo>
                    <a:pt x="111" y="664"/>
                    <a:pt x="112" y="664"/>
                    <a:pt x="111" y="664"/>
                  </a:cubicBezTo>
                  <a:cubicBezTo>
                    <a:pt x="110" y="665"/>
                    <a:pt x="110" y="665"/>
                    <a:pt x="110" y="665"/>
                  </a:cubicBezTo>
                  <a:cubicBezTo>
                    <a:pt x="110" y="664"/>
                    <a:pt x="110" y="664"/>
                    <a:pt x="109" y="664"/>
                  </a:cubicBezTo>
                  <a:cubicBezTo>
                    <a:pt x="109" y="664"/>
                    <a:pt x="109" y="665"/>
                    <a:pt x="109" y="664"/>
                  </a:cubicBezTo>
                  <a:cubicBezTo>
                    <a:pt x="108" y="663"/>
                    <a:pt x="107" y="664"/>
                    <a:pt x="108" y="663"/>
                  </a:cubicBezTo>
                  <a:cubicBezTo>
                    <a:pt x="108" y="663"/>
                    <a:pt x="107" y="663"/>
                    <a:pt x="108" y="663"/>
                  </a:cubicBezTo>
                  <a:cubicBezTo>
                    <a:pt x="108" y="662"/>
                    <a:pt x="107" y="662"/>
                    <a:pt x="107" y="662"/>
                  </a:cubicBezTo>
                  <a:cubicBezTo>
                    <a:pt x="107" y="662"/>
                    <a:pt x="106" y="663"/>
                    <a:pt x="106" y="663"/>
                  </a:cubicBezTo>
                  <a:cubicBezTo>
                    <a:pt x="106" y="663"/>
                    <a:pt x="105" y="663"/>
                    <a:pt x="105" y="663"/>
                  </a:cubicBezTo>
                  <a:cubicBezTo>
                    <a:pt x="104" y="662"/>
                    <a:pt x="104" y="662"/>
                    <a:pt x="104" y="662"/>
                  </a:cubicBezTo>
                  <a:cubicBezTo>
                    <a:pt x="103" y="662"/>
                    <a:pt x="103" y="662"/>
                    <a:pt x="103" y="661"/>
                  </a:cubicBezTo>
                  <a:cubicBezTo>
                    <a:pt x="103" y="661"/>
                    <a:pt x="103" y="661"/>
                    <a:pt x="102" y="661"/>
                  </a:cubicBezTo>
                  <a:cubicBezTo>
                    <a:pt x="102" y="661"/>
                    <a:pt x="102" y="661"/>
                    <a:pt x="102" y="661"/>
                  </a:cubicBezTo>
                  <a:cubicBezTo>
                    <a:pt x="101" y="661"/>
                    <a:pt x="101" y="662"/>
                    <a:pt x="101" y="661"/>
                  </a:cubicBezTo>
                  <a:cubicBezTo>
                    <a:pt x="100" y="661"/>
                    <a:pt x="100" y="661"/>
                    <a:pt x="100" y="661"/>
                  </a:cubicBezTo>
                  <a:cubicBezTo>
                    <a:pt x="99" y="661"/>
                    <a:pt x="99" y="661"/>
                    <a:pt x="99" y="661"/>
                  </a:cubicBezTo>
                  <a:cubicBezTo>
                    <a:pt x="99" y="661"/>
                    <a:pt x="98" y="661"/>
                    <a:pt x="98" y="661"/>
                  </a:cubicBezTo>
                  <a:cubicBezTo>
                    <a:pt x="97" y="661"/>
                    <a:pt x="97" y="660"/>
                    <a:pt x="97" y="661"/>
                  </a:cubicBezTo>
                  <a:cubicBezTo>
                    <a:pt x="97" y="662"/>
                    <a:pt x="97" y="662"/>
                    <a:pt x="97" y="662"/>
                  </a:cubicBezTo>
                  <a:cubicBezTo>
                    <a:pt x="96" y="661"/>
                    <a:pt x="96" y="661"/>
                    <a:pt x="96" y="660"/>
                  </a:cubicBezTo>
                  <a:cubicBezTo>
                    <a:pt x="96" y="660"/>
                    <a:pt x="95" y="660"/>
                    <a:pt x="95" y="660"/>
                  </a:cubicBezTo>
                  <a:cubicBezTo>
                    <a:pt x="95" y="660"/>
                    <a:pt x="94" y="660"/>
                    <a:pt x="94" y="660"/>
                  </a:cubicBezTo>
                  <a:cubicBezTo>
                    <a:pt x="94" y="661"/>
                    <a:pt x="94" y="661"/>
                    <a:pt x="94" y="661"/>
                  </a:cubicBezTo>
                  <a:cubicBezTo>
                    <a:pt x="94" y="662"/>
                    <a:pt x="94" y="663"/>
                    <a:pt x="94" y="663"/>
                  </a:cubicBezTo>
                  <a:cubicBezTo>
                    <a:pt x="94" y="662"/>
                    <a:pt x="93" y="662"/>
                    <a:pt x="93" y="662"/>
                  </a:cubicBezTo>
                  <a:cubicBezTo>
                    <a:pt x="92" y="662"/>
                    <a:pt x="92" y="662"/>
                    <a:pt x="92" y="662"/>
                  </a:cubicBezTo>
                  <a:cubicBezTo>
                    <a:pt x="91" y="663"/>
                    <a:pt x="91" y="663"/>
                    <a:pt x="91" y="663"/>
                  </a:cubicBezTo>
                  <a:cubicBezTo>
                    <a:pt x="91" y="663"/>
                    <a:pt x="91" y="662"/>
                    <a:pt x="91" y="663"/>
                  </a:cubicBezTo>
                  <a:cubicBezTo>
                    <a:pt x="91" y="664"/>
                    <a:pt x="91" y="664"/>
                    <a:pt x="91" y="664"/>
                  </a:cubicBezTo>
                  <a:cubicBezTo>
                    <a:pt x="91" y="664"/>
                    <a:pt x="89" y="665"/>
                    <a:pt x="89" y="665"/>
                  </a:cubicBezTo>
                  <a:cubicBezTo>
                    <a:pt x="89" y="665"/>
                    <a:pt x="87" y="665"/>
                    <a:pt x="87" y="665"/>
                  </a:cubicBezTo>
                  <a:cubicBezTo>
                    <a:pt x="87" y="665"/>
                    <a:pt x="87" y="664"/>
                    <a:pt x="87" y="665"/>
                  </a:cubicBezTo>
                  <a:cubicBezTo>
                    <a:pt x="86" y="665"/>
                    <a:pt x="86" y="666"/>
                    <a:pt x="86" y="666"/>
                  </a:cubicBezTo>
                  <a:cubicBezTo>
                    <a:pt x="86" y="666"/>
                    <a:pt x="87" y="666"/>
                    <a:pt x="87" y="666"/>
                  </a:cubicBezTo>
                  <a:cubicBezTo>
                    <a:pt x="87" y="667"/>
                    <a:pt x="86" y="667"/>
                    <a:pt x="86" y="667"/>
                  </a:cubicBezTo>
                  <a:cubicBezTo>
                    <a:pt x="86" y="667"/>
                    <a:pt x="85" y="667"/>
                    <a:pt x="86" y="668"/>
                  </a:cubicBezTo>
                  <a:cubicBezTo>
                    <a:pt x="86" y="668"/>
                    <a:pt x="86" y="669"/>
                    <a:pt x="86" y="669"/>
                  </a:cubicBezTo>
                  <a:cubicBezTo>
                    <a:pt x="85" y="670"/>
                    <a:pt x="85" y="670"/>
                    <a:pt x="85" y="670"/>
                  </a:cubicBezTo>
                  <a:cubicBezTo>
                    <a:pt x="84" y="670"/>
                    <a:pt x="84" y="670"/>
                    <a:pt x="84" y="670"/>
                  </a:cubicBezTo>
                  <a:cubicBezTo>
                    <a:pt x="84" y="670"/>
                    <a:pt x="84" y="670"/>
                    <a:pt x="84" y="670"/>
                  </a:cubicBezTo>
                  <a:cubicBezTo>
                    <a:pt x="83" y="670"/>
                    <a:pt x="83" y="670"/>
                    <a:pt x="83" y="670"/>
                  </a:cubicBezTo>
                  <a:cubicBezTo>
                    <a:pt x="83" y="671"/>
                    <a:pt x="84" y="672"/>
                    <a:pt x="84" y="672"/>
                  </a:cubicBezTo>
                  <a:cubicBezTo>
                    <a:pt x="84" y="672"/>
                    <a:pt x="84" y="672"/>
                    <a:pt x="83" y="672"/>
                  </a:cubicBezTo>
                  <a:cubicBezTo>
                    <a:pt x="83" y="672"/>
                    <a:pt x="82" y="673"/>
                    <a:pt x="82" y="673"/>
                  </a:cubicBezTo>
                  <a:cubicBezTo>
                    <a:pt x="81" y="673"/>
                    <a:pt x="81" y="673"/>
                    <a:pt x="81" y="673"/>
                  </a:cubicBezTo>
                  <a:cubicBezTo>
                    <a:pt x="81" y="673"/>
                    <a:pt x="81" y="674"/>
                    <a:pt x="81" y="674"/>
                  </a:cubicBezTo>
                  <a:cubicBezTo>
                    <a:pt x="81" y="675"/>
                    <a:pt x="80" y="676"/>
                    <a:pt x="80" y="676"/>
                  </a:cubicBezTo>
                  <a:cubicBezTo>
                    <a:pt x="79" y="676"/>
                    <a:pt x="79" y="676"/>
                    <a:pt x="79" y="676"/>
                  </a:cubicBezTo>
                  <a:cubicBezTo>
                    <a:pt x="79" y="676"/>
                    <a:pt x="78" y="676"/>
                    <a:pt x="77" y="676"/>
                  </a:cubicBezTo>
                  <a:cubicBezTo>
                    <a:pt x="77" y="676"/>
                    <a:pt x="76" y="676"/>
                    <a:pt x="76" y="675"/>
                  </a:cubicBezTo>
                  <a:cubicBezTo>
                    <a:pt x="75" y="675"/>
                    <a:pt x="76" y="675"/>
                    <a:pt x="75" y="675"/>
                  </a:cubicBezTo>
                  <a:cubicBezTo>
                    <a:pt x="74" y="674"/>
                    <a:pt x="74" y="675"/>
                    <a:pt x="74" y="674"/>
                  </a:cubicBezTo>
                  <a:cubicBezTo>
                    <a:pt x="74" y="673"/>
                    <a:pt x="74" y="674"/>
                    <a:pt x="74" y="673"/>
                  </a:cubicBezTo>
                  <a:cubicBezTo>
                    <a:pt x="75" y="672"/>
                    <a:pt x="75" y="673"/>
                    <a:pt x="74" y="672"/>
                  </a:cubicBezTo>
                  <a:cubicBezTo>
                    <a:pt x="74" y="671"/>
                    <a:pt x="73" y="671"/>
                    <a:pt x="73" y="671"/>
                  </a:cubicBezTo>
                  <a:cubicBezTo>
                    <a:pt x="73" y="670"/>
                    <a:pt x="73" y="669"/>
                    <a:pt x="73" y="669"/>
                  </a:cubicBezTo>
                  <a:cubicBezTo>
                    <a:pt x="73" y="668"/>
                    <a:pt x="73" y="668"/>
                    <a:pt x="73" y="668"/>
                  </a:cubicBezTo>
                  <a:cubicBezTo>
                    <a:pt x="73" y="668"/>
                    <a:pt x="74" y="669"/>
                    <a:pt x="74" y="668"/>
                  </a:cubicBezTo>
                  <a:cubicBezTo>
                    <a:pt x="74" y="667"/>
                    <a:pt x="73" y="667"/>
                    <a:pt x="73" y="667"/>
                  </a:cubicBezTo>
                  <a:cubicBezTo>
                    <a:pt x="73" y="666"/>
                    <a:pt x="72" y="665"/>
                    <a:pt x="72" y="665"/>
                  </a:cubicBezTo>
                  <a:cubicBezTo>
                    <a:pt x="71" y="665"/>
                    <a:pt x="71" y="665"/>
                    <a:pt x="71" y="665"/>
                  </a:cubicBezTo>
                  <a:cubicBezTo>
                    <a:pt x="71" y="665"/>
                    <a:pt x="71" y="664"/>
                    <a:pt x="70" y="664"/>
                  </a:cubicBezTo>
                  <a:cubicBezTo>
                    <a:pt x="70" y="663"/>
                    <a:pt x="70" y="664"/>
                    <a:pt x="69" y="663"/>
                  </a:cubicBezTo>
                  <a:cubicBezTo>
                    <a:pt x="69" y="662"/>
                    <a:pt x="69" y="663"/>
                    <a:pt x="69" y="662"/>
                  </a:cubicBezTo>
                  <a:cubicBezTo>
                    <a:pt x="68" y="662"/>
                    <a:pt x="68" y="662"/>
                    <a:pt x="68" y="661"/>
                  </a:cubicBezTo>
                  <a:cubicBezTo>
                    <a:pt x="68" y="660"/>
                    <a:pt x="68" y="660"/>
                    <a:pt x="68" y="660"/>
                  </a:cubicBezTo>
                  <a:cubicBezTo>
                    <a:pt x="67" y="660"/>
                    <a:pt x="67" y="660"/>
                    <a:pt x="66" y="660"/>
                  </a:cubicBezTo>
                  <a:cubicBezTo>
                    <a:pt x="66" y="660"/>
                    <a:pt x="66" y="660"/>
                    <a:pt x="65" y="660"/>
                  </a:cubicBezTo>
                  <a:cubicBezTo>
                    <a:pt x="64" y="660"/>
                    <a:pt x="64" y="660"/>
                    <a:pt x="64" y="660"/>
                  </a:cubicBezTo>
                  <a:cubicBezTo>
                    <a:pt x="64" y="660"/>
                    <a:pt x="63" y="660"/>
                    <a:pt x="63" y="660"/>
                  </a:cubicBezTo>
                  <a:cubicBezTo>
                    <a:pt x="63" y="660"/>
                    <a:pt x="62" y="660"/>
                    <a:pt x="62" y="660"/>
                  </a:cubicBezTo>
                  <a:cubicBezTo>
                    <a:pt x="62" y="660"/>
                    <a:pt x="62" y="661"/>
                    <a:pt x="61" y="660"/>
                  </a:cubicBezTo>
                  <a:cubicBezTo>
                    <a:pt x="61" y="660"/>
                    <a:pt x="60" y="660"/>
                    <a:pt x="60" y="661"/>
                  </a:cubicBezTo>
                  <a:cubicBezTo>
                    <a:pt x="60" y="661"/>
                    <a:pt x="60" y="662"/>
                    <a:pt x="60" y="662"/>
                  </a:cubicBezTo>
                  <a:cubicBezTo>
                    <a:pt x="60" y="663"/>
                    <a:pt x="60" y="663"/>
                    <a:pt x="60" y="663"/>
                  </a:cubicBezTo>
                  <a:cubicBezTo>
                    <a:pt x="60" y="663"/>
                    <a:pt x="60" y="663"/>
                    <a:pt x="60" y="663"/>
                  </a:cubicBezTo>
                  <a:cubicBezTo>
                    <a:pt x="60" y="664"/>
                    <a:pt x="59" y="664"/>
                    <a:pt x="59" y="664"/>
                  </a:cubicBezTo>
                  <a:cubicBezTo>
                    <a:pt x="58" y="665"/>
                    <a:pt x="58" y="665"/>
                    <a:pt x="58" y="665"/>
                  </a:cubicBezTo>
                  <a:cubicBezTo>
                    <a:pt x="58" y="665"/>
                    <a:pt x="59" y="665"/>
                    <a:pt x="58" y="666"/>
                  </a:cubicBezTo>
                  <a:cubicBezTo>
                    <a:pt x="56" y="667"/>
                    <a:pt x="56" y="667"/>
                    <a:pt x="56" y="667"/>
                  </a:cubicBezTo>
                  <a:cubicBezTo>
                    <a:pt x="56" y="668"/>
                    <a:pt x="56" y="668"/>
                    <a:pt x="56" y="668"/>
                  </a:cubicBezTo>
                  <a:cubicBezTo>
                    <a:pt x="56" y="669"/>
                    <a:pt x="56" y="668"/>
                    <a:pt x="55" y="669"/>
                  </a:cubicBezTo>
                  <a:cubicBezTo>
                    <a:pt x="55" y="670"/>
                    <a:pt x="54" y="670"/>
                    <a:pt x="54" y="670"/>
                  </a:cubicBezTo>
                  <a:cubicBezTo>
                    <a:pt x="54" y="670"/>
                    <a:pt x="54" y="670"/>
                    <a:pt x="53" y="670"/>
                  </a:cubicBezTo>
                  <a:cubicBezTo>
                    <a:pt x="52" y="670"/>
                    <a:pt x="52" y="670"/>
                    <a:pt x="52" y="670"/>
                  </a:cubicBezTo>
                  <a:cubicBezTo>
                    <a:pt x="52" y="671"/>
                    <a:pt x="51" y="671"/>
                    <a:pt x="51" y="671"/>
                  </a:cubicBezTo>
                  <a:cubicBezTo>
                    <a:pt x="50" y="671"/>
                    <a:pt x="50" y="671"/>
                    <a:pt x="49" y="671"/>
                  </a:cubicBezTo>
                  <a:cubicBezTo>
                    <a:pt x="49" y="670"/>
                    <a:pt x="49" y="670"/>
                    <a:pt x="48" y="670"/>
                  </a:cubicBezTo>
                  <a:cubicBezTo>
                    <a:pt x="47" y="669"/>
                    <a:pt x="47" y="670"/>
                    <a:pt x="47" y="669"/>
                  </a:cubicBezTo>
                  <a:cubicBezTo>
                    <a:pt x="46" y="669"/>
                    <a:pt x="46" y="669"/>
                    <a:pt x="46" y="668"/>
                  </a:cubicBezTo>
                  <a:cubicBezTo>
                    <a:pt x="45" y="667"/>
                    <a:pt x="45" y="667"/>
                    <a:pt x="45" y="667"/>
                  </a:cubicBezTo>
                  <a:cubicBezTo>
                    <a:pt x="45" y="666"/>
                    <a:pt x="46" y="667"/>
                    <a:pt x="45" y="666"/>
                  </a:cubicBezTo>
                  <a:cubicBezTo>
                    <a:pt x="45" y="665"/>
                    <a:pt x="44" y="666"/>
                    <a:pt x="44" y="666"/>
                  </a:cubicBezTo>
                  <a:cubicBezTo>
                    <a:pt x="43" y="666"/>
                    <a:pt x="42" y="666"/>
                    <a:pt x="42" y="665"/>
                  </a:cubicBezTo>
                  <a:cubicBezTo>
                    <a:pt x="41" y="665"/>
                    <a:pt x="41" y="665"/>
                    <a:pt x="41" y="664"/>
                  </a:cubicBezTo>
                  <a:cubicBezTo>
                    <a:pt x="40" y="664"/>
                    <a:pt x="40" y="664"/>
                    <a:pt x="40" y="663"/>
                  </a:cubicBezTo>
                  <a:cubicBezTo>
                    <a:pt x="39" y="663"/>
                    <a:pt x="39" y="662"/>
                    <a:pt x="39" y="661"/>
                  </a:cubicBezTo>
                  <a:cubicBezTo>
                    <a:pt x="39" y="660"/>
                    <a:pt x="38" y="660"/>
                    <a:pt x="39" y="660"/>
                  </a:cubicBezTo>
                  <a:cubicBezTo>
                    <a:pt x="40" y="659"/>
                    <a:pt x="39" y="659"/>
                    <a:pt x="40" y="659"/>
                  </a:cubicBezTo>
                  <a:cubicBezTo>
                    <a:pt x="41" y="659"/>
                    <a:pt x="41" y="659"/>
                    <a:pt x="41" y="658"/>
                  </a:cubicBezTo>
                  <a:cubicBezTo>
                    <a:pt x="41" y="657"/>
                    <a:pt x="41" y="657"/>
                    <a:pt x="41" y="657"/>
                  </a:cubicBezTo>
                  <a:cubicBezTo>
                    <a:pt x="41" y="656"/>
                    <a:pt x="43" y="656"/>
                    <a:pt x="43" y="656"/>
                  </a:cubicBezTo>
                  <a:cubicBezTo>
                    <a:pt x="43" y="656"/>
                    <a:pt x="43" y="655"/>
                    <a:pt x="43" y="655"/>
                  </a:cubicBezTo>
                  <a:cubicBezTo>
                    <a:pt x="42" y="654"/>
                    <a:pt x="42" y="654"/>
                    <a:pt x="41" y="654"/>
                  </a:cubicBezTo>
                  <a:cubicBezTo>
                    <a:pt x="41" y="653"/>
                    <a:pt x="41" y="653"/>
                    <a:pt x="41" y="653"/>
                  </a:cubicBezTo>
                  <a:cubicBezTo>
                    <a:pt x="42" y="653"/>
                    <a:pt x="42" y="651"/>
                    <a:pt x="43" y="651"/>
                  </a:cubicBezTo>
                  <a:cubicBezTo>
                    <a:pt x="43" y="652"/>
                    <a:pt x="43" y="652"/>
                    <a:pt x="44" y="652"/>
                  </a:cubicBezTo>
                  <a:cubicBezTo>
                    <a:pt x="44" y="652"/>
                    <a:pt x="45" y="652"/>
                    <a:pt x="45" y="652"/>
                  </a:cubicBezTo>
                  <a:cubicBezTo>
                    <a:pt x="45" y="651"/>
                    <a:pt x="45" y="651"/>
                    <a:pt x="45" y="651"/>
                  </a:cubicBezTo>
                  <a:cubicBezTo>
                    <a:pt x="45" y="651"/>
                    <a:pt x="45" y="650"/>
                    <a:pt x="45" y="650"/>
                  </a:cubicBezTo>
                  <a:cubicBezTo>
                    <a:pt x="45" y="650"/>
                    <a:pt x="45" y="649"/>
                    <a:pt x="45" y="649"/>
                  </a:cubicBezTo>
                  <a:cubicBezTo>
                    <a:pt x="45" y="649"/>
                    <a:pt x="44" y="649"/>
                    <a:pt x="45" y="649"/>
                  </a:cubicBezTo>
                  <a:cubicBezTo>
                    <a:pt x="45" y="648"/>
                    <a:pt x="45" y="648"/>
                    <a:pt x="46" y="648"/>
                  </a:cubicBezTo>
                  <a:cubicBezTo>
                    <a:pt x="46" y="648"/>
                    <a:pt x="46" y="648"/>
                    <a:pt x="46" y="648"/>
                  </a:cubicBezTo>
                  <a:cubicBezTo>
                    <a:pt x="46" y="647"/>
                    <a:pt x="45" y="647"/>
                    <a:pt x="45" y="646"/>
                  </a:cubicBezTo>
                  <a:cubicBezTo>
                    <a:pt x="45" y="646"/>
                    <a:pt x="45" y="645"/>
                    <a:pt x="45" y="646"/>
                  </a:cubicBezTo>
                  <a:cubicBezTo>
                    <a:pt x="45" y="646"/>
                    <a:pt x="45" y="647"/>
                    <a:pt x="45" y="647"/>
                  </a:cubicBezTo>
                  <a:cubicBezTo>
                    <a:pt x="45" y="647"/>
                    <a:pt x="44" y="647"/>
                    <a:pt x="44" y="646"/>
                  </a:cubicBezTo>
                  <a:cubicBezTo>
                    <a:pt x="44" y="645"/>
                    <a:pt x="44" y="645"/>
                    <a:pt x="44" y="645"/>
                  </a:cubicBezTo>
                  <a:cubicBezTo>
                    <a:pt x="43" y="645"/>
                    <a:pt x="43" y="645"/>
                    <a:pt x="43" y="645"/>
                  </a:cubicBezTo>
                  <a:cubicBezTo>
                    <a:pt x="43" y="645"/>
                    <a:pt x="43" y="645"/>
                    <a:pt x="42" y="645"/>
                  </a:cubicBezTo>
                  <a:cubicBezTo>
                    <a:pt x="42" y="645"/>
                    <a:pt x="42" y="645"/>
                    <a:pt x="42" y="645"/>
                  </a:cubicBezTo>
                  <a:cubicBezTo>
                    <a:pt x="41" y="644"/>
                    <a:pt x="41" y="644"/>
                    <a:pt x="41" y="644"/>
                  </a:cubicBezTo>
                  <a:cubicBezTo>
                    <a:pt x="41" y="644"/>
                    <a:pt x="41" y="644"/>
                    <a:pt x="41" y="643"/>
                  </a:cubicBezTo>
                  <a:cubicBezTo>
                    <a:pt x="41" y="643"/>
                    <a:pt x="41" y="643"/>
                    <a:pt x="41" y="643"/>
                  </a:cubicBezTo>
                  <a:cubicBezTo>
                    <a:pt x="42" y="643"/>
                    <a:pt x="42" y="643"/>
                    <a:pt x="43" y="643"/>
                  </a:cubicBezTo>
                  <a:cubicBezTo>
                    <a:pt x="43" y="642"/>
                    <a:pt x="43" y="642"/>
                    <a:pt x="43" y="642"/>
                  </a:cubicBezTo>
                  <a:cubicBezTo>
                    <a:pt x="43" y="641"/>
                    <a:pt x="42" y="642"/>
                    <a:pt x="42" y="641"/>
                  </a:cubicBezTo>
                  <a:cubicBezTo>
                    <a:pt x="42" y="641"/>
                    <a:pt x="42" y="641"/>
                    <a:pt x="43" y="641"/>
                  </a:cubicBezTo>
                  <a:cubicBezTo>
                    <a:pt x="43" y="640"/>
                    <a:pt x="43" y="640"/>
                    <a:pt x="43" y="640"/>
                  </a:cubicBezTo>
                  <a:cubicBezTo>
                    <a:pt x="43" y="639"/>
                    <a:pt x="43" y="639"/>
                    <a:pt x="43" y="639"/>
                  </a:cubicBezTo>
                  <a:cubicBezTo>
                    <a:pt x="43" y="639"/>
                    <a:pt x="43" y="638"/>
                    <a:pt x="43" y="638"/>
                  </a:cubicBezTo>
                  <a:cubicBezTo>
                    <a:pt x="42" y="638"/>
                    <a:pt x="41" y="639"/>
                    <a:pt x="41" y="638"/>
                  </a:cubicBezTo>
                  <a:cubicBezTo>
                    <a:pt x="41" y="638"/>
                    <a:pt x="41" y="637"/>
                    <a:pt x="41" y="637"/>
                  </a:cubicBezTo>
                  <a:cubicBezTo>
                    <a:pt x="42" y="636"/>
                    <a:pt x="41" y="637"/>
                    <a:pt x="42" y="636"/>
                  </a:cubicBezTo>
                  <a:cubicBezTo>
                    <a:pt x="43" y="635"/>
                    <a:pt x="42" y="634"/>
                    <a:pt x="42" y="634"/>
                  </a:cubicBezTo>
                  <a:cubicBezTo>
                    <a:pt x="43" y="635"/>
                    <a:pt x="43" y="634"/>
                    <a:pt x="44" y="635"/>
                  </a:cubicBezTo>
                  <a:cubicBezTo>
                    <a:pt x="44" y="635"/>
                    <a:pt x="44" y="635"/>
                    <a:pt x="45" y="635"/>
                  </a:cubicBezTo>
                  <a:cubicBezTo>
                    <a:pt x="45" y="634"/>
                    <a:pt x="45" y="634"/>
                    <a:pt x="44" y="634"/>
                  </a:cubicBezTo>
                  <a:cubicBezTo>
                    <a:pt x="44" y="633"/>
                    <a:pt x="43" y="633"/>
                    <a:pt x="44" y="633"/>
                  </a:cubicBezTo>
                  <a:cubicBezTo>
                    <a:pt x="44" y="633"/>
                    <a:pt x="44" y="633"/>
                    <a:pt x="44" y="632"/>
                  </a:cubicBezTo>
                  <a:cubicBezTo>
                    <a:pt x="44" y="632"/>
                    <a:pt x="44" y="631"/>
                    <a:pt x="44" y="631"/>
                  </a:cubicBezTo>
                  <a:cubicBezTo>
                    <a:pt x="44" y="630"/>
                    <a:pt x="44" y="630"/>
                    <a:pt x="44" y="630"/>
                  </a:cubicBezTo>
                  <a:cubicBezTo>
                    <a:pt x="44" y="630"/>
                    <a:pt x="44" y="630"/>
                    <a:pt x="44" y="630"/>
                  </a:cubicBezTo>
                  <a:cubicBezTo>
                    <a:pt x="44" y="630"/>
                    <a:pt x="43" y="630"/>
                    <a:pt x="43" y="629"/>
                  </a:cubicBezTo>
                  <a:cubicBezTo>
                    <a:pt x="43" y="628"/>
                    <a:pt x="43" y="629"/>
                    <a:pt x="44" y="628"/>
                  </a:cubicBezTo>
                  <a:cubicBezTo>
                    <a:pt x="44" y="628"/>
                    <a:pt x="44" y="628"/>
                    <a:pt x="44" y="627"/>
                  </a:cubicBezTo>
                  <a:cubicBezTo>
                    <a:pt x="43" y="627"/>
                    <a:pt x="43" y="626"/>
                    <a:pt x="44" y="626"/>
                  </a:cubicBezTo>
                  <a:cubicBezTo>
                    <a:pt x="44" y="626"/>
                    <a:pt x="44" y="625"/>
                    <a:pt x="44" y="625"/>
                  </a:cubicBezTo>
                  <a:cubicBezTo>
                    <a:pt x="44" y="625"/>
                    <a:pt x="43" y="626"/>
                    <a:pt x="44" y="625"/>
                  </a:cubicBezTo>
                  <a:cubicBezTo>
                    <a:pt x="44" y="625"/>
                    <a:pt x="45" y="624"/>
                    <a:pt x="45" y="624"/>
                  </a:cubicBezTo>
                  <a:cubicBezTo>
                    <a:pt x="46" y="624"/>
                    <a:pt x="46" y="625"/>
                    <a:pt x="46" y="624"/>
                  </a:cubicBezTo>
                  <a:cubicBezTo>
                    <a:pt x="46" y="624"/>
                    <a:pt x="46" y="623"/>
                    <a:pt x="46" y="623"/>
                  </a:cubicBezTo>
                  <a:cubicBezTo>
                    <a:pt x="46" y="622"/>
                    <a:pt x="45" y="622"/>
                    <a:pt x="45" y="622"/>
                  </a:cubicBezTo>
                  <a:cubicBezTo>
                    <a:pt x="45" y="622"/>
                    <a:pt x="44" y="621"/>
                    <a:pt x="44" y="622"/>
                  </a:cubicBezTo>
                  <a:cubicBezTo>
                    <a:pt x="44" y="622"/>
                    <a:pt x="45" y="623"/>
                    <a:pt x="44" y="623"/>
                  </a:cubicBezTo>
                  <a:cubicBezTo>
                    <a:pt x="44" y="623"/>
                    <a:pt x="43" y="623"/>
                    <a:pt x="43" y="623"/>
                  </a:cubicBezTo>
                  <a:cubicBezTo>
                    <a:pt x="43" y="622"/>
                    <a:pt x="43" y="622"/>
                    <a:pt x="43" y="621"/>
                  </a:cubicBezTo>
                  <a:cubicBezTo>
                    <a:pt x="43" y="621"/>
                    <a:pt x="43" y="621"/>
                    <a:pt x="43" y="620"/>
                  </a:cubicBezTo>
                  <a:cubicBezTo>
                    <a:pt x="43" y="619"/>
                    <a:pt x="42" y="619"/>
                    <a:pt x="42" y="619"/>
                  </a:cubicBezTo>
                  <a:cubicBezTo>
                    <a:pt x="42" y="619"/>
                    <a:pt x="41" y="619"/>
                    <a:pt x="42" y="619"/>
                  </a:cubicBezTo>
                  <a:cubicBezTo>
                    <a:pt x="42" y="618"/>
                    <a:pt x="42" y="617"/>
                    <a:pt x="42" y="617"/>
                  </a:cubicBezTo>
                  <a:cubicBezTo>
                    <a:pt x="42" y="617"/>
                    <a:pt x="42" y="617"/>
                    <a:pt x="42" y="617"/>
                  </a:cubicBezTo>
                  <a:cubicBezTo>
                    <a:pt x="42" y="616"/>
                    <a:pt x="42" y="616"/>
                    <a:pt x="41" y="616"/>
                  </a:cubicBezTo>
                  <a:cubicBezTo>
                    <a:pt x="41" y="616"/>
                    <a:pt x="41" y="617"/>
                    <a:pt x="40" y="616"/>
                  </a:cubicBezTo>
                  <a:cubicBezTo>
                    <a:pt x="40" y="616"/>
                    <a:pt x="40" y="616"/>
                    <a:pt x="39" y="616"/>
                  </a:cubicBezTo>
                  <a:cubicBezTo>
                    <a:pt x="39" y="615"/>
                    <a:pt x="39" y="615"/>
                    <a:pt x="39" y="614"/>
                  </a:cubicBezTo>
                  <a:cubicBezTo>
                    <a:pt x="38" y="614"/>
                    <a:pt x="38" y="614"/>
                    <a:pt x="38" y="614"/>
                  </a:cubicBezTo>
                  <a:cubicBezTo>
                    <a:pt x="38" y="613"/>
                    <a:pt x="38" y="613"/>
                    <a:pt x="38" y="613"/>
                  </a:cubicBezTo>
                  <a:cubicBezTo>
                    <a:pt x="38" y="612"/>
                    <a:pt x="39" y="612"/>
                    <a:pt x="39" y="612"/>
                  </a:cubicBezTo>
                  <a:cubicBezTo>
                    <a:pt x="38" y="612"/>
                    <a:pt x="38" y="612"/>
                    <a:pt x="38" y="612"/>
                  </a:cubicBezTo>
                  <a:cubicBezTo>
                    <a:pt x="38" y="612"/>
                    <a:pt x="37" y="612"/>
                    <a:pt x="37" y="611"/>
                  </a:cubicBezTo>
                  <a:cubicBezTo>
                    <a:pt x="37" y="610"/>
                    <a:pt x="37" y="610"/>
                    <a:pt x="37" y="609"/>
                  </a:cubicBezTo>
                  <a:cubicBezTo>
                    <a:pt x="37" y="609"/>
                    <a:pt x="37" y="609"/>
                    <a:pt x="37" y="608"/>
                  </a:cubicBezTo>
                  <a:cubicBezTo>
                    <a:pt x="37" y="608"/>
                    <a:pt x="36" y="607"/>
                    <a:pt x="36" y="607"/>
                  </a:cubicBezTo>
                  <a:cubicBezTo>
                    <a:pt x="36" y="607"/>
                    <a:pt x="36" y="607"/>
                    <a:pt x="36" y="607"/>
                  </a:cubicBezTo>
                  <a:cubicBezTo>
                    <a:pt x="35" y="606"/>
                    <a:pt x="34" y="606"/>
                    <a:pt x="34" y="606"/>
                  </a:cubicBezTo>
                  <a:cubicBezTo>
                    <a:pt x="34" y="605"/>
                    <a:pt x="34" y="605"/>
                    <a:pt x="34" y="604"/>
                  </a:cubicBezTo>
                  <a:cubicBezTo>
                    <a:pt x="34" y="603"/>
                    <a:pt x="34" y="602"/>
                    <a:pt x="33" y="603"/>
                  </a:cubicBezTo>
                  <a:cubicBezTo>
                    <a:pt x="33" y="603"/>
                    <a:pt x="32" y="603"/>
                    <a:pt x="32" y="603"/>
                  </a:cubicBezTo>
                  <a:cubicBezTo>
                    <a:pt x="32" y="603"/>
                    <a:pt x="32" y="603"/>
                    <a:pt x="32" y="603"/>
                  </a:cubicBezTo>
                  <a:cubicBezTo>
                    <a:pt x="32" y="602"/>
                    <a:pt x="33" y="602"/>
                    <a:pt x="32" y="602"/>
                  </a:cubicBezTo>
                  <a:cubicBezTo>
                    <a:pt x="31" y="602"/>
                    <a:pt x="31" y="602"/>
                    <a:pt x="31" y="602"/>
                  </a:cubicBezTo>
                  <a:cubicBezTo>
                    <a:pt x="30" y="602"/>
                    <a:pt x="30" y="602"/>
                    <a:pt x="29" y="601"/>
                  </a:cubicBezTo>
                  <a:cubicBezTo>
                    <a:pt x="29" y="601"/>
                    <a:pt x="29" y="601"/>
                    <a:pt x="29" y="601"/>
                  </a:cubicBezTo>
                  <a:cubicBezTo>
                    <a:pt x="28" y="600"/>
                    <a:pt x="28" y="599"/>
                    <a:pt x="27" y="600"/>
                  </a:cubicBezTo>
                  <a:cubicBezTo>
                    <a:pt x="27" y="601"/>
                    <a:pt x="27" y="601"/>
                    <a:pt x="27" y="602"/>
                  </a:cubicBezTo>
                  <a:cubicBezTo>
                    <a:pt x="27" y="602"/>
                    <a:pt x="26" y="603"/>
                    <a:pt x="26" y="603"/>
                  </a:cubicBezTo>
                  <a:cubicBezTo>
                    <a:pt x="25" y="603"/>
                    <a:pt x="25" y="605"/>
                    <a:pt x="25" y="605"/>
                  </a:cubicBezTo>
                  <a:cubicBezTo>
                    <a:pt x="24" y="605"/>
                    <a:pt x="23" y="604"/>
                    <a:pt x="23" y="605"/>
                  </a:cubicBezTo>
                  <a:cubicBezTo>
                    <a:pt x="23" y="606"/>
                    <a:pt x="22" y="606"/>
                    <a:pt x="22" y="605"/>
                  </a:cubicBezTo>
                  <a:cubicBezTo>
                    <a:pt x="22" y="605"/>
                    <a:pt x="23" y="605"/>
                    <a:pt x="22" y="604"/>
                  </a:cubicBezTo>
                  <a:cubicBezTo>
                    <a:pt x="22" y="603"/>
                    <a:pt x="21" y="603"/>
                    <a:pt x="21" y="603"/>
                  </a:cubicBezTo>
                  <a:cubicBezTo>
                    <a:pt x="20" y="602"/>
                    <a:pt x="20" y="602"/>
                    <a:pt x="20" y="602"/>
                  </a:cubicBezTo>
                  <a:cubicBezTo>
                    <a:pt x="20" y="602"/>
                    <a:pt x="20" y="601"/>
                    <a:pt x="21" y="601"/>
                  </a:cubicBezTo>
                  <a:cubicBezTo>
                    <a:pt x="21" y="600"/>
                    <a:pt x="21" y="600"/>
                    <a:pt x="21" y="599"/>
                  </a:cubicBezTo>
                  <a:cubicBezTo>
                    <a:pt x="21" y="599"/>
                    <a:pt x="21" y="598"/>
                    <a:pt x="21" y="598"/>
                  </a:cubicBezTo>
                  <a:cubicBezTo>
                    <a:pt x="21" y="597"/>
                    <a:pt x="19" y="597"/>
                    <a:pt x="19" y="597"/>
                  </a:cubicBezTo>
                  <a:cubicBezTo>
                    <a:pt x="19" y="597"/>
                    <a:pt x="18" y="596"/>
                    <a:pt x="18" y="595"/>
                  </a:cubicBezTo>
                  <a:cubicBezTo>
                    <a:pt x="17" y="595"/>
                    <a:pt x="17" y="595"/>
                    <a:pt x="17" y="595"/>
                  </a:cubicBezTo>
                  <a:cubicBezTo>
                    <a:pt x="16" y="594"/>
                    <a:pt x="16" y="595"/>
                    <a:pt x="15" y="594"/>
                  </a:cubicBezTo>
                  <a:cubicBezTo>
                    <a:pt x="15" y="593"/>
                    <a:pt x="15" y="593"/>
                    <a:pt x="15" y="593"/>
                  </a:cubicBezTo>
                  <a:cubicBezTo>
                    <a:pt x="15" y="592"/>
                    <a:pt x="14" y="591"/>
                    <a:pt x="13" y="591"/>
                  </a:cubicBezTo>
                  <a:cubicBezTo>
                    <a:pt x="13" y="590"/>
                    <a:pt x="12" y="591"/>
                    <a:pt x="12" y="590"/>
                  </a:cubicBezTo>
                  <a:cubicBezTo>
                    <a:pt x="12" y="589"/>
                    <a:pt x="12" y="589"/>
                    <a:pt x="12" y="588"/>
                  </a:cubicBezTo>
                  <a:cubicBezTo>
                    <a:pt x="12" y="587"/>
                    <a:pt x="12" y="588"/>
                    <a:pt x="11" y="587"/>
                  </a:cubicBezTo>
                  <a:cubicBezTo>
                    <a:pt x="11" y="586"/>
                    <a:pt x="11" y="586"/>
                    <a:pt x="11" y="585"/>
                  </a:cubicBezTo>
                  <a:cubicBezTo>
                    <a:pt x="11" y="585"/>
                    <a:pt x="12" y="584"/>
                    <a:pt x="13" y="584"/>
                  </a:cubicBezTo>
                  <a:cubicBezTo>
                    <a:pt x="14" y="583"/>
                    <a:pt x="14" y="583"/>
                    <a:pt x="15" y="582"/>
                  </a:cubicBezTo>
                  <a:cubicBezTo>
                    <a:pt x="15" y="582"/>
                    <a:pt x="15" y="581"/>
                    <a:pt x="16" y="581"/>
                  </a:cubicBezTo>
                  <a:cubicBezTo>
                    <a:pt x="17" y="580"/>
                    <a:pt x="17" y="580"/>
                    <a:pt x="17" y="579"/>
                  </a:cubicBezTo>
                  <a:cubicBezTo>
                    <a:pt x="17" y="578"/>
                    <a:pt x="16" y="578"/>
                    <a:pt x="17" y="577"/>
                  </a:cubicBezTo>
                  <a:cubicBezTo>
                    <a:pt x="17" y="576"/>
                    <a:pt x="18" y="576"/>
                    <a:pt x="17" y="575"/>
                  </a:cubicBezTo>
                  <a:cubicBezTo>
                    <a:pt x="17" y="574"/>
                    <a:pt x="16" y="574"/>
                    <a:pt x="16" y="573"/>
                  </a:cubicBezTo>
                  <a:cubicBezTo>
                    <a:pt x="15" y="573"/>
                    <a:pt x="14" y="573"/>
                    <a:pt x="14" y="572"/>
                  </a:cubicBezTo>
                  <a:cubicBezTo>
                    <a:pt x="14" y="571"/>
                    <a:pt x="13" y="572"/>
                    <a:pt x="14" y="570"/>
                  </a:cubicBezTo>
                  <a:cubicBezTo>
                    <a:pt x="14" y="569"/>
                    <a:pt x="14" y="570"/>
                    <a:pt x="14" y="569"/>
                  </a:cubicBezTo>
                  <a:cubicBezTo>
                    <a:pt x="14" y="568"/>
                    <a:pt x="15" y="568"/>
                    <a:pt x="15" y="567"/>
                  </a:cubicBezTo>
                  <a:cubicBezTo>
                    <a:pt x="15" y="566"/>
                    <a:pt x="13" y="566"/>
                    <a:pt x="14" y="566"/>
                  </a:cubicBezTo>
                  <a:cubicBezTo>
                    <a:pt x="15" y="565"/>
                    <a:pt x="15" y="566"/>
                    <a:pt x="15" y="565"/>
                  </a:cubicBezTo>
                  <a:cubicBezTo>
                    <a:pt x="16" y="565"/>
                    <a:pt x="15" y="565"/>
                    <a:pt x="15" y="564"/>
                  </a:cubicBezTo>
                  <a:cubicBezTo>
                    <a:pt x="15" y="564"/>
                    <a:pt x="15" y="563"/>
                    <a:pt x="15" y="563"/>
                  </a:cubicBezTo>
                  <a:cubicBezTo>
                    <a:pt x="15" y="563"/>
                    <a:pt x="16" y="563"/>
                    <a:pt x="15" y="562"/>
                  </a:cubicBezTo>
                  <a:cubicBezTo>
                    <a:pt x="15" y="562"/>
                    <a:pt x="15" y="561"/>
                    <a:pt x="15" y="561"/>
                  </a:cubicBezTo>
                  <a:cubicBezTo>
                    <a:pt x="15" y="561"/>
                    <a:pt x="15" y="561"/>
                    <a:pt x="14" y="560"/>
                  </a:cubicBezTo>
                  <a:cubicBezTo>
                    <a:pt x="14" y="559"/>
                    <a:pt x="14" y="559"/>
                    <a:pt x="14" y="558"/>
                  </a:cubicBezTo>
                  <a:cubicBezTo>
                    <a:pt x="13" y="558"/>
                    <a:pt x="13" y="558"/>
                    <a:pt x="13" y="557"/>
                  </a:cubicBezTo>
                  <a:cubicBezTo>
                    <a:pt x="13" y="556"/>
                    <a:pt x="12" y="556"/>
                    <a:pt x="11" y="556"/>
                  </a:cubicBezTo>
                  <a:cubicBezTo>
                    <a:pt x="11" y="556"/>
                    <a:pt x="11" y="556"/>
                    <a:pt x="10" y="556"/>
                  </a:cubicBezTo>
                  <a:cubicBezTo>
                    <a:pt x="10" y="555"/>
                    <a:pt x="10" y="556"/>
                    <a:pt x="10" y="555"/>
                  </a:cubicBezTo>
                  <a:cubicBezTo>
                    <a:pt x="9" y="554"/>
                    <a:pt x="9" y="554"/>
                    <a:pt x="10" y="553"/>
                  </a:cubicBezTo>
                  <a:cubicBezTo>
                    <a:pt x="10" y="553"/>
                    <a:pt x="10" y="552"/>
                    <a:pt x="9" y="552"/>
                  </a:cubicBezTo>
                  <a:cubicBezTo>
                    <a:pt x="9" y="553"/>
                    <a:pt x="9" y="553"/>
                    <a:pt x="9" y="552"/>
                  </a:cubicBezTo>
                  <a:cubicBezTo>
                    <a:pt x="9" y="552"/>
                    <a:pt x="9" y="552"/>
                    <a:pt x="8" y="552"/>
                  </a:cubicBezTo>
                  <a:cubicBezTo>
                    <a:pt x="8" y="551"/>
                    <a:pt x="8" y="551"/>
                    <a:pt x="8" y="551"/>
                  </a:cubicBezTo>
                  <a:cubicBezTo>
                    <a:pt x="7" y="552"/>
                    <a:pt x="7" y="552"/>
                    <a:pt x="7" y="552"/>
                  </a:cubicBezTo>
                  <a:cubicBezTo>
                    <a:pt x="6" y="551"/>
                    <a:pt x="6" y="551"/>
                    <a:pt x="6" y="551"/>
                  </a:cubicBezTo>
                  <a:cubicBezTo>
                    <a:pt x="5" y="551"/>
                    <a:pt x="5" y="551"/>
                    <a:pt x="5" y="551"/>
                  </a:cubicBezTo>
                  <a:cubicBezTo>
                    <a:pt x="4" y="550"/>
                    <a:pt x="5" y="550"/>
                    <a:pt x="4" y="550"/>
                  </a:cubicBezTo>
                  <a:cubicBezTo>
                    <a:pt x="4" y="549"/>
                    <a:pt x="4" y="549"/>
                    <a:pt x="5" y="549"/>
                  </a:cubicBezTo>
                  <a:cubicBezTo>
                    <a:pt x="5" y="548"/>
                    <a:pt x="5" y="548"/>
                    <a:pt x="5" y="548"/>
                  </a:cubicBezTo>
                  <a:cubicBezTo>
                    <a:pt x="4" y="548"/>
                    <a:pt x="4" y="548"/>
                    <a:pt x="4" y="547"/>
                  </a:cubicBezTo>
                  <a:cubicBezTo>
                    <a:pt x="4" y="547"/>
                    <a:pt x="5" y="547"/>
                    <a:pt x="4" y="547"/>
                  </a:cubicBezTo>
                  <a:cubicBezTo>
                    <a:pt x="4" y="546"/>
                    <a:pt x="3" y="546"/>
                    <a:pt x="3" y="545"/>
                  </a:cubicBezTo>
                  <a:cubicBezTo>
                    <a:pt x="4" y="544"/>
                    <a:pt x="4" y="544"/>
                    <a:pt x="4" y="544"/>
                  </a:cubicBezTo>
                  <a:cubicBezTo>
                    <a:pt x="4" y="543"/>
                    <a:pt x="3" y="543"/>
                    <a:pt x="4" y="543"/>
                  </a:cubicBezTo>
                  <a:cubicBezTo>
                    <a:pt x="5" y="543"/>
                    <a:pt x="6" y="543"/>
                    <a:pt x="6" y="543"/>
                  </a:cubicBezTo>
                  <a:cubicBezTo>
                    <a:pt x="6" y="542"/>
                    <a:pt x="6" y="542"/>
                    <a:pt x="6" y="541"/>
                  </a:cubicBezTo>
                  <a:cubicBezTo>
                    <a:pt x="6" y="541"/>
                    <a:pt x="5" y="540"/>
                    <a:pt x="6" y="540"/>
                  </a:cubicBezTo>
                  <a:cubicBezTo>
                    <a:pt x="7" y="540"/>
                    <a:pt x="7" y="540"/>
                    <a:pt x="7" y="539"/>
                  </a:cubicBezTo>
                  <a:cubicBezTo>
                    <a:pt x="7" y="539"/>
                    <a:pt x="8" y="538"/>
                    <a:pt x="7" y="538"/>
                  </a:cubicBezTo>
                  <a:cubicBezTo>
                    <a:pt x="7" y="538"/>
                    <a:pt x="6" y="538"/>
                    <a:pt x="6" y="538"/>
                  </a:cubicBezTo>
                  <a:cubicBezTo>
                    <a:pt x="6" y="537"/>
                    <a:pt x="7" y="537"/>
                    <a:pt x="7" y="537"/>
                  </a:cubicBezTo>
                  <a:cubicBezTo>
                    <a:pt x="7" y="537"/>
                    <a:pt x="6" y="536"/>
                    <a:pt x="6" y="536"/>
                  </a:cubicBezTo>
                  <a:cubicBezTo>
                    <a:pt x="5" y="536"/>
                    <a:pt x="4" y="536"/>
                    <a:pt x="4" y="536"/>
                  </a:cubicBezTo>
                  <a:cubicBezTo>
                    <a:pt x="4" y="535"/>
                    <a:pt x="4" y="534"/>
                    <a:pt x="4" y="534"/>
                  </a:cubicBezTo>
                  <a:cubicBezTo>
                    <a:pt x="4" y="534"/>
                    <a:pt x="0" y="531"/>
                    <a:pt x="1" y="532"/>
                  </a:cubicBezTo>
                  <a:cubicBezTo>
                    <a:pt x="2" y="533"/>
                    <a:pt x="3" y="533"/>
                    <a:pt x="5" y="533"/>
                  </a:cubicBezTo>
                  <a:cubicBezTo>
                    <a:pt x="6" y="534"/>
                    <a:pt x="5" y="533"/>
                    <a:pt x="6" y="532"/>
                  </a:cubicBezTo>
                  <a:cubicBezTo>
                    <a:pt x="7" y="531"/>
                    <a:pt x="7" y="532"/>
                    <a:pt x="7" y="532"/>
                  </a:cubicBezTo>
                  <a:cubicBezTo>
                    <a:pt x="8" y="533"/>
                    <a:pt x="8" y="533"/>
                    <a:pt x="9" y="534"/>
                  </a:cubicBezTo>
                  <a:cubicBezTo>
                    <a:pt x="11" y="535"/>
                    <a:pt x="12" y="535"/>
                    <a:pt x="12" y="535"/>
                  </a:cubicBezTo>
                  <a:cubicBezTo>
                    <a:pt x="13" y="534"/>
                    <a:pt x="12" y="534"/>
                    <a:pt x="12" y="532"/>
                  </a:cubicBezTo>
                  <a:cubicBezTo>
                    <a:pt x="12" y="531"/>
                    <a:pt x="13" y="532"/>
                    <a:pt x="14" y="532"/>
                  </a:cubicBezTo>
                  <a:cubicBezTo>
                    <a:pt x="15" y="532"/>
                    <a:pt x="15" y="532"/>
                    <a:pt x="16" y="532"/>
                  </a:cubicBezTo>
                  <a:cubicBezTo>
                    <a:pt x="17" y="532"/>
                    <a:pt x="17" y="532"/>
                    <a:pt x="17" y="531"/>
                  </a:cubicBezTo>
                  <a:cubicBezTo>
                    <a:pt x="17" y="530"/>
                    <a:pt x="17" y="530"/>
                    <a:pt x="18" y="529"/>
                  </a:cubicBezTo>
                  <a:cubicBezTo>
                    <a:pt x="18" y="529"/>
                    <a:pt x="18" y="530"/>
                    <a:pt x="19" y="530"/>
                  </a:cubicBezTo>
                  <a:cubicBezTo>
                    <a:pt x="20" y="530"/>
                    <a:pt x="19" y="530"/>
                    <a:pt x="20" y="528"/>
                  </a:cubicBezTo>
                  <a:cubicBezTo>
                    <a:pt x="21" y="527"/>
                    <a:pt x="21" y="528"/>
                    <a:pt x="22" y="528"/>
                  </a:cubicBezTo>
                  <a:cubicBezTo>
                    <a:pt x="23" y="527"/>
                    <a:pt x="22" y="527"/>
                    <a:pt x="23" y="526"/>
                  </a:cubicBezTo>
                  <a:cubicBezTo>
                    <a:pt x="23" y="525"/>
                    <a:pt x="23" y="526"/>
                    <a:pt x="24" y="526"/>
                  </a:cubicBezTo>
                  <a:cubicBezTo>
                    <a:pt x="25" y="526"/>
                    <a:pt x="24" y="525"/>
                    <a:pt x="23" y="525"/>
                  </a:cubicBezTo>
                  <a:cubicBezTo>
                    <a:pt x="23" y="525"/>
                    <a:pt x="23" y="523"/>
                    <a:pt x="24" y="522"/>
                  </a:cubicBezTo>
                  <a:cubicBezTo>
                    <a:pt x="24" y="521"/>
                    <a:pt x="24" y="520"/>
                    <a:pt x="25" y="519"/>
                  </a:cubicBezTo>
                  <a:cubicBezTo>
                    <a:pt x="25" y="518"/>
                    <a:pt x="24" y="519"/>
                    <a:pt x="23" y="518"/>
                  </a:cubicBezTo>
                  <a:cubicBezTo>
                    <a:pt x="23" y="518"/>
                    <a:pt x="23" y="518"/>
                    <a:pt x="22" y="518"/>
                  </a:cubicBezTo>
                  <a:cubicBezTo>
                    <a:pt x="21" y="518"/>
                    <a:pt x="22" y="518"/>
                    <a:pt x="22" y="517"/>
                  </a:cubicBezTo>
                  <a:cubicBezTo>
                    <a:pt x="23" y="516"/>
                    <a:pt x="22" y="517"/>
                    <a:pt x="22" y="516"/>
                  </a:cubicBezTo>
                  <a:cubicBezTo>
                    <a:pt x="21" y="515"/>
                    <a:pt x="22" y="515"/>
                    <a:pt x="23" y="514"/>
                  </a:cubicBezTo>
                  <a:cubicBezTo>
                    <a:pt x="24" y="513"/>
                    <a:pt x="24" y="513"/>
                    <a:pt x="23" y="513"/>
                  </a:cubicBezTo>
                  <a:cubicBezTo>
                    <a:pt x="23" y="512"/>
                    <a:pt x="22" y="512"/>
                    <a:pt x="22" y="512"/>
                  </a:cubicBezTo>
                  <a:cubicBezTo>
                    <a:pt x="21" y="511"/>
                    <a:pt x="22" y="511"/>
                    <a:pt x="23" y="510"/>
                  </a:cubicBezTo>
                  <a:cubicBezTo>
                    <a:pt x="24" y="509"/>
                    <a:pt x="24" y="510"/>
                    <a:pt x="24" y="509"/>
                  </a:cubicBezTo>
                  <a:cubicBezTo>
                    <a:pt x="24" y="508"/>
                    <a:pt x="24" y="508"/>
                    <a:pt x="24" y="507"/>
                  </a:cubicBezTo>
                  <a:cubicBezTo>
                    <a:pt x="24" y="506"/>
                    <a:pt x="24" y="506"/>
                    <a:pt x="24" y="505"/>
                  </a:cubicBezTo>
                  <a:cubicBezTo>
                    <a:pt x="24" y="504"/>
                    <a:pt x="25" y="504"/>
                    <a:pt x="25" y="504"/>
                  </a:cubicBezTo>
                  <a:cubicBezTo>
                    <a:pt x="26" y="504"/>
                    <a:pt x="26" y="501"/>
                    <a:pt x="27" y="500"/>
                  </a:cubicBezTo>
                  <a:cubicBezTo>
                    <a:pt x="28" y="499"/>
                    <a:pt x="27" y="499"/>
                    <a:pt x="27" y="497"/>
                  </a:cubicBezTo>
                  <a:cubicBezTo>
                    <a:pt x="27" y="496"/>
                    <a:pt x="27" y="497"/>
                    <a:pt x="28" y="496"/>
                  </a:cubicBezTo>
                  <a:cubicBezTo>
                    <a:pt x="30" y="495"/>
                    <a:pt x="29" y="495"/>
                    <a:pt x="28" y="494"/>
                  </a:cubicBezTo>
                  <a:cubicBezTo>
                    <a:pt x="28" y="494"/>
                    <a:pt x="28" y="494"/>
                    <a:pt x="30" y="493"/>
                  </a:cubicBezTo>
                  <a:cubicBezTo>
                    <a:pt x="31" y="493"/>
                    <a:pt x="31" y="493"/>
                    <a:pt x="32" y="494"/>
                  </a:cubicBezTo>
                  <a:cubicBezTo>
                    <a:pt x="32" y="494"/>
                    <a:pt x="32" y="494"/>
                    <a:pt x="33" y="494"/>
                  </a:cubicBezTo>
                  <a:cubicBezTo>
                    <a:pt x="34" y="494"/>
                    <a:pt x="35" y="493"/>
                    <a:pt x="36" y="492"/>
                  </a:cubicBezTo>
                  <a:cubicBezTo>
                    <a:pt x="36" y="491"/>
                    <a:pt x="36" y="491"/>
                    <a:pt x="37" y="491"/>
                  </a:cubicBezTo>
                  <a:cubicBezTo>
                    <a:pt x="38" y="491"/>
                    <a:pt x="37" y="491"/>
                    <a:pt x="38" y="490"/>
                  </a:cubicBezTo>
                  <a:cubicBezTo>
                    <a:pt x="39" y="490"/>
                    <a:pt x="39" y="490"/>
                    <a:pt x="39" y="489"/>
                  </a:cubicBezTo>
                  <a:cubicBezTo>
                    <a:pt x="38" y="488"/>
                    <a:pt x="38" y="488"/>
                    <a:pt x="39" y="488"/>
                  </a:cubicBezTo>
                  <a:cubicBezTo>
                    <a:pt x="39" y="488"/>
                    <a:pt x="39" y="488"/>
                    <a:pt x="40" y="488"/>
                  </a:cubicBezTo>
                  <a:cubicBezTo>
                    <a:pt x="41" y="489"/>
                    <a:pt x="42" y="488"/>
                    <a:pt x="43" y="489"/>
                  </a:cubicBezTo>
                  <a:cubicBezTo>
                    <a:pt x="44" y="490"/>
                    <a:pt x="43" y="489"/>
                    <a:pt x="44" y="490"/>
                  </a:cubicBezTo>
                  <a:cubicBezTo>
                    <a:pt x="44" y="491"/>
                    <a:pt x="44" y="491"/>
                    <a:pt x="45" y="492"/>
                  </a:cubicBezTo>
                  <a:cubicBezTo>
                    <a:pt x="46" y="492"/>
                    <a:pt x="45" y="492"/>
                    <a:pt x="45" y="493"/>
                  </a:cubicBezTo>
                  <a:cubicBezTo>
                    <a:pt x="45" y="494"/>
                    <a:pt x="46" y="494"/>
                    <a:pt x="47" y="495"/>
                  </a:cubicBezTo>
                  <a:cubicBezTo>
                    <a:pt x="48" y="496"/>
                    <a:pt x="49" y="496"/>
                    <a:pt x="49" y="497"/>
                  </a:cubicBezTo>
                  <a:cubicBezTo>
                    <a:pt x="50" y="499"/>
                    <a:pt x="50" y="499"/>
                    <a:pt x="51" y="500"/>
                  </a:cubicBezTo>
                  <a:cubicBezTo>
                    <a:pt x="52" y="501"/>
                    <a:pt x="52" y="500"/>
                    <a:pt x="54" y="500"/>
                  </a:cubicBezTo>
                  <a:cubicBezTo>
                    <a:pt x="55" y="501"/>
                    <a:pt x="55" y="502"/>
                    <a:pt x="55" y="503"/>
                  </a:cubicBezTo>
                  <a:cubicBezTo>
                    <a:pt x="56" y="504"/>
                    <a:pt x="57" y="504"/>
                    <a:pt x="58" y="505"/>
                  </a:cubicBezTo>
                  <a:cubicBezTo>
                    <a:pt x="59" y="506"/>
                    <a:pt x="59" y="506"/>
                    <a:pt x="60" y="507"/>
                  </a:cubicBezTo>
                  <a:cubicBezTo>
                    <a:pt x="61" y="507"/>
                    <a:pt x="62" y="508"/>
                    <a:pt x="63" y="509"/>
                  </a:cubicBezTo>
                  <a:cubicBezTo>
                    <a:pt x="65" y="510"/>
                    <a:pt x="64" y="510"/>
                    <a:pt x="64" y="512"/>
                  </a:cubicBezTo>
                  <a:cubicBezTo>
                    <a:pt x="65" y="513"/>
                    <a:pt x="65" y="512"/>
                    <a:pt x="66" y="513"/>
                  </a:cubicBezTo>
                  <a:cubicBezTo>
                    <a:pt x="67" y="513"/>
                    <a:pt x="67" y="513"/>
                    <a:pt x="67" y="514"/>
                  </a:cubicBezTo>
                  <a:cubicBezTo>
                    <a:pt x="68" y="514"/>
                    <a:pt x="68" y="514"/>
                    <a:pt x="68" y="515"/>
                  </a:cubicBezTo>
                  <a:cubicBezTo>
                    <a:pt x="69" y="516"/>
                    <a:pt x="69" y="514"/>
                    <a:pt x="69" y="513"/>
                  </a:cubicBezTo>
                  <a:cubicBezTo>
                    <a:pt x="69" y="512"/>
                    <a:pt x="69" y="512"/>
                    <a:pt x="69" y="512"/>
                  </a:cubicBezTo>
                  <a:cubicBezTo>
                    <a:pt x="69" y="511"/>
                    <a:pt x="69" y="511"/>
                    <a:pt x="70" y="510"/>
                  </a:cubicBezTo>
                  <a:cubicBezTo>
                    <a:pt x="70" y="509"/>
                    <a:pt x="70" y="510"/>
                    <a:pt x="71" y="510"/>
                  </a:cubicBezTo>
                  <a:cubicBezTo>
                    <a:pt x="72" y="509"/>
                    <a:pt x="72" y="509"/>
                    <a:pt x="72" y="508"/>
                  </a:cubicBezTo>
                  <a:cubicBezTo>
                    <a:pt x="72" y="507"/>
                    <a:pt x="72" y="508"/>
                    <a:pt x="71" y="507"/>
                  </a:cubicBezTo>
                  <a:cubicBezTo>
                    <a:pt x="70" y="506"/>
                    <a:pt x="72" y="507"/>
                    <a:pt x="72" y="506"/>
                  </a:cubicBezTo>
                  <a:cubicBezTo>
                    <a:pt x="72" y="505"/>
                    <a:pt x="72" y="505"/>
                    <a:pt x="73" y="505"/>
                  </a:cubicBezTo>
                  <a:cubicBezTo>
                    <a:pt x="73" y="505"/>
                    <a:pt x="74" y="505"/>
                    <a:pt x="74" y="505"/>
                  </a:cubicBezTo>
                  <a:cubicBezTo>
                    <a:pt x="74" y="504"/>
                    <a:pt x="74" y="504"/>
                    <a:pt x="75" y="504"/>
                  </a:cubicBezTo>
                  <a:cubicBezTo>
                    <a:pt x="76" y="503"/>
                    <a:pt x="76" y="503"/>
                    <a:pt x="77" y="502"/>
                  </a:cubicBezTo>
                  <a:cubicBezTo>
                    <a:pt x="77" y="502"/>
                    <a:pt x="77" y="501"/>
                    <a:pt x="77" y="500"/>
                  </a:cubicBezTo>
                  <a:cubicBezTo>
                    <a:pt x="76" y="499"/>
                    <a:pt x="76" y="500"/>
                    <a:pt x="77" y="499"/>
                  </a:cubicBezTo>
                  <a:cubicBezTo>
                    <a:pt x="77" y="498"/>
                    <a:pt x="77" y="499"/>
                    <a:pt x="78" y="499"/>
                  </a:cubicBezTo>
                  <a:cubicBezTo>
                    <a:pt x="78" y="499"/>
                    <a:pt x="79" y="499"/>
                    <a:pt x="80" y="499"/>
                  </a:cubicBezTo>
                  <a:cubicBezTo>
                    <a:pt x="80" y="499"/>
                    <a:pt x="82" y="499"/>
                    <a:pt x="82" y="499"/>
                  </a:cubicBezTo>
                  <a:cubicBezTo>
                    <a:pt x="83" y="499"/>
                    <a:pt x="83" y="499"/>
                    <a:pt x="83" y="499"/>
                  </a:cubicBezTo>
                  <a:cubicBezTo>
                    <a:pt x="83" y="499"/>
                    <a:pt x="83" y="499"/>
                    <a:pt x="84" y="499"/>
                  </a:cubicBezTo>
                  <a:cubicBezTo>
                    <a:pt x="84" y="499"/>
                    <a:pt x="84" y="498"/>
                    <a:pt x="85" y="498"/>
                  </a:cubicBezTo>
                  <a:cubicBezTo>
                    <a:pt x="86" y="498"/>
                    <a:pt x="86" y="498"/>
                    <a:pt x="87" y="498"/>
                  </a:cubicBezTo>
                  <a:cubicBezTo>
                    <a:pt x="88" y="497"/>
                    <a:pt x="87" y="498"/>
                    <a:pt x="88" y="498"/>
                  </a:cubicBezTo>
                  <a:cubicBezTo>
                    <a:pt x="90" y="499"/>
                    <a:pt x="90" y="498"/>
                    <a:pt x="91" y="499"/>
                  </a:cubicBezTo>
                  <a:cubicBezTo>
                    <a:pt x="92" y="500"/>
                    <a:pt x="91" y="499"/>
                    <a:pt x="92" y="498"/>
                  </a:cubicBezTo>
                  <a:cubicBezTo>
                    <a:pt x="92" y="497"/>
                    <a:pt x="93" y="498"/>
                    <a:pt x="94" y="499"/>
                  </a:cubicBezTo>
                  <a:cubicBezTo>
                    <a:pt x="94" y="499"/>
                    <a:pt x="95" y="499"/>
                    <a:pt x="96" y="499"/>
                  </a:cubicBezTo>
                  <a:cubicBezTo>
                    <a:pt x="97" y="498"/>
                    <a:pt x="96" y="498"/>
                    <a:pt x="97" y="499"/>
                  </a:cubicBezTo>
                  <a:cubicBezTo>
                    <a:pt x="98" y="499"/>
                    <a:pt x="98" y="499"/>
                    <a:pt x="99" y="500"/>
                  </a:cubicBezTo>
                  <a:cubicBezTo>
                    <a:pt x="100" y="500"/>
                    <a:pt x="100" y="499"/>
                    <a:pt x="101" y="499"/>
                  </a:cubicBezTo>
                  <a:cubicBezTo>
                    <a:pt x="102" y="499"/>
                    <a:pt x="102" y="501"/>
                    <a:pt x="103" y="500"/>
                  </a:cubicBezTo>
                  <a:cubicBezTo>
                    <a:pt x="104" y="500"/>
                    <a:pt x="104" y="500"/>
                    <a:pt x="105" y="501"/>
                  </a:cubicBezTo>
                  <a:cubicBezTo>
                    <a:pt x="105" y="501"/>
                    <a:pt x="106" y="501"/>
                    <a:pt x="107" y="502"/>
                  </a:cubicBezTo>
                  <a:cubicBezTo>
                    <a:pt x="108" y="502"/>
                    <a:pt x="108" y="503"/>
                    <a:pt x="110" y="502"/>
                  </a:cubicBezTo>
                  <a:cubicBezTo>
                    <a:pt x="113" y="502"/>
                    <a:pt x="111" y="502"/>
                    <a:pt x="113" y="501"/>
                  </a:cubicBezTo>
                  <a:cubicBezTo>
                    <a:pt x="114" y="501"/>
                    <a:pt x="113" y="501"/>
                    <a:pt x="114" y="501"/>
                  </a:cubicBezTo>
                  <a:cubicBezTo>
                    <a:pt x="114" y="502"/>
                    <a:pt x="115" y="501"/>
                    <a:pt x="116" y="501"/>
                  </a:cubicBezTo>
                  <a:cubicBezTo>
                    <a:pt x="117" y="501"/>
                    <a:pt x="117" y="501"/>
                    <a:pt x="118" y="501"/>
                  </a:cubicBezTo>
                  <a:cubicBezTo>
                    <a:pt x="119" y="501"/>
                    <a:pt x="121" y="501"/>
                    <a:pt x="122" y="501"/>
                  </a:cubicBezTo>
                  <a:cubicBezTo>
                    <a:pt x="123" y="501"/>
                    <a:pt x="122" y="501"/>
                    <a:pt x="123" y="500"/>
                  </a:cubicBezTo>
                  <a:cubicBezTo>
                    <a:pt x="123" y="499"/>
                    <a:pt x="123" y="499"/>
                    <a:pt x="124" y="499"/>
                  </a:cubicBezTo>
                  <a:cubicBezTo>
                    <a:pt x="125" y="499"/>
                    <a:pt x="125" y="500"/>
                    <a:pt x="125" y="500"/>
                  </a:cubicBezTo>
                  <a:cubicBezTo>
                    <a:pt x="126" y="501"/>
                    <a:pt x="126" y="500"/>
                    <a:pt x="127" y="499"/>
                  </a:cubicBezTo>
                  <a:cubicBezTo>
                    <a:pt x="128" y="499"/>
                    <a:pt x="128" y="499"/>
                    <a:pt x="129" y="499"/>
                  </a:cubicBezTo>
                  <a:cubicBezTo>
                    <a:pt x="131" y="499"/>
                    <a:pt x="135" y="499"/>
                    <a:pt x="137" y="499"/>
                  </a:cubicBezTo>
                  <a:cubicBezTo>
                    <a:pt x="138" y="498"/>
                    <a:pt x="141" y="498"/>
                    <a:pt x="141" y="498"/>
                  </a:cubicBezTo>
                  <a:cubicBezTo>
                    <a:pt x="139" y="490"/>
                    <a:pt x="139" y="490"/>
                    <a:pt x="139" y="490"/>
                  </a:cubicBezTo>
                  <a:cubicBezTo>
                    <a:pt x="139" y="490"/>
                    <a:pt x="145" y="485"/>
                    <a:pt x="146" y="485"/>
                  </a:cubicBezTo>
                  <a:cubicBezTo>
                    <a:pt x="147" y="486"/>
                    <a:pt x="146" y="486"/>
                    <a:pt x="146" y="487"/>
                  </a:cubicBezTo>
                  <a:cubicBezTo>
                    <a:pt x="146" y="488"/>
                    <a:pt x="146" y="488"/>
                    <a:pt x="145" y="490"/>
                  </a:cubicBezTo>
                  <a:cubicBezTo>
                    <a:pt x="145" y="491"/>
                    <a:pt x="145" y="491"/>
                    <a:pt x="145" y="493"/>
                  </a:cubicBezTo>
                  <a:cubicBezTo>
                    <a:pt x="144" y="494"/>
                    <a:pt x="145" y="495"/>
                    <a:pt x="145" y="495"/>
                  </a:cubicBezTo>
                  <a:cubicBezTo>
                    <a:pt x="332" y="495"/>
                    <a:pt x="332" y="495"/>
                    <a:pt x="332" y="495"/>
                  </a:cubicBezTo>
                  <a:cubicBezTo>
                    <a:pt x="340" y="453"/>
                    <a:pt x="340" y="453"/>
                    <a:pt x="340" y="453"/>
                  </a:cubicBezTo>
                  <a:cubicBezTo>
                    <a:pt x="326" y="444"/>
                    <a:pt x="326" y="444"/>
                    <a:pt x="326" y="444"/>
                  </a:cubicBezTo>
                  <a:cubicBezTo>
                    <a:pt x="280" y="0"/>
                    <a:pt x="280" y="0"/>
                    <a:pt x="280" y="0"/>
                  </a:cubicBezTo>
                  <a:cubicBezTo>
                    <a:pt x="364" y="0"/>
                    <a:pt x="364" y="0"/>
                    <a:pt x="364" y="0"/>
                  </a:cubicBezTo>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74" name="Freeform 274"/>
            <p:cNvSpPr>
              <a:spLocks/>
            </p:cNvSpPr>
            <p:nvPr/>
          </p:nvSpPr>
          <p:spPr bwMode="auto">
            <a:xfrm>
              <a:off x="6281738" y="1657350"/>
              <a:ext cx="841375" cy="930275"/>
            </a:xfrm>
            <a:custGeom>
              <a:avLst/>
              <a:gdLst>
                <a:gd name="T0" fmla="*/ 565 w 597"/>
                <a:gd name="T1" fmla="*/ 620 h 660"/>
                <a:gd name="T2" fmla="*/ 374 w 597"/>
                <a:gd name="T3" fmla="*/ 623 h 660"/>
                <a:gd name="T4" fmla="*/ 355 w 597"/>
                <a:gd name="T5" fmla="*/ 626 h 660"/>
                <a:gd name="T6" fmla="*/ 338 w 597"/>
                <a:gd name="T7" fmla="*/ 626 h 660"/>
                <a:gd name="T8" fmla="*/ 325 w 597"/>
                <a:gd name="T9" fmla="*/ 623 h 660"/>
                <a:gd name="T10" fmla="*/ 315 w 597"/>
                <a:gd name="T11" fmla="*/ 624 h 660"/>
                <a:gd name="T12" fmla="*/ 307 w 597"/>
                <a:gd name="T13" fmla="*/ 630 h 660"/>
                <a:gd name="T14" fmla="*/ 302 w 597"/>
                <a:gd name="T15" fmla="*/ 637 h 660"/>
                <a:gd name="T16" fmla="*/ 293 w 597"/>
                <a:gd name="T17" fmla="*/ 632 h 660"/>
                <a:gd name="T18" fmla="*/ 278 w 597"/>
                <a:gd name="T19" fmla="*/ 618 h 660"/>
                <a:gd name="T20" fmla="*/ 271 w 597"/>
                <a:gd name="T21" fmla="*/ 615 h 660"/>
                <a:gd name="T22" fmla="*/ 261 w 597"/>
                <a:gd name="T23" fmla="*/ 621 h 660"/>
                <a:gd name="T24" fmla="*/ 256 w 597"/>
                <a:gd name="T25" fmla="*/ 635 h 660"/>
                <a:gd name="T26" fmla="*/ 256 w 597"/>
                <a:gd name="T27" fmla="*/ 643 h 660"/>
                <a:gd name="T28" fmla="*/ 253 w 597"/>
                <a:gd name="T29" fmla="*/ 653 h 660"/>
                <a:gd name="T30" fmla="*/ 245 w 597"/>
                <a:gd name="T31" fmla="*/ 660 h 660"/>
                <a:gd name="T32" fmla="*/ 230 w 597"/>
                <a:gd name="T33" fmla="*/ 654 h 660"/>
                <a:gd name="T34" fmla="*/ 216 w 597"/>
                <a:gd name="T35" fmla="*/ 640 h 660"/>
                <a:gd name="T36" fmla="*/ 205 w 597"/>
                <a:gd name="T37" fmla="*/ 635 h 660"/>
                <a:gd name="T38" fmla="*/ 200 w 597"/>
                <a:gd name="T39" fmla="*/ 622 h 660"/>
                <a:gd name="T40" fmla="*/ 189 w 597"/>
                <a:gd name="T41" fmla="*/ 614 h 660"/>
                <a:gd name="T42" fmla="*/ 184 w 597"/>
                <a:gd name="T43" fmla="*/ 602 h 660"/>
                <a:gd name="T44" fmla="*/ 176 w 597"/>
                <a:gd name="T45" fmla="*/ 590 h 660"/>
                <a:gd name="T46" fmla="*/ 170 w 597"/>
                <a:gd name="T47" fmla="*/ 588 h 660"/>
                <a:gd name="T48" fmla="*/ 159 w 597"/>
                <a:gd name="T49" fmla="*/ 588 h 660"/>
                <a:gd name="T50" fmla="*/ 152 w 597"/>
                <a:gd name="T51" fmla="*/ 580 h 660"/>
                <a:gd name="T52" fmla="*/ 139 w 597"/>
                <a:gd name="T53" fmla="*/ 567 h 660"/>
                <a:gd name="T54" fmla="*/ 129 w 597"/>
                <a:gd name="T55" fmla="*/ 562 h 660"/>
                <a:gd name="T56" fmla="*/ 115 w 597"/>
                <a:gd name="T57" fmla="*/ 562 h 660"/>
                <a:gd name="T58" fmla="*/ 103 w 597"/>
                <a:gd name="T59" fmla="*/ 562 h 660"/>
                <a:gd name="T60" fmla="*/ 95 w 597"/>
                <a:gd name="T61" fmla="*/ 564 h 660"/>
                <a:gd name="T62" fmla="*/ 75 w 597"/>
                <a:gd name="T63" fmla="*/ 567 h 660"/>
                <a:gd name="T64" fmla="*/ 56 w 597"/>
                <a:gd name="T65" fmla="*/ 569 h 660"/>
                <a:gd name="T66" fmla="*/ 39 w 597"/>
                <a:gd name="T67" fmla="*/ 568 h 660"/>
                <a:gd name="T68" fmla="*/ 34 w 597"/>
                <a:gd name="T69" fmla="*/ 582 h 660"/>
                <a:gd name="T70" fmla="*/ 27 w 597"/>
                <a:gd name="T71" fmla="*/ 589 h 660"/>
                <a:gd name="T72" fmla="*/ 32 w 597"/>
                <a:gd name="T73" fmla="*/ 560 h 660"/>
                <a:gd name="T74" fmla="*/ 49 w 597"/>
                <a:gd name="T75" fmla="*/ 510 h 660"/>
                <a:gd name="T76" fmla="*/ 48 w 597"/>
                <a:gd name="T77" fmla="*/ 466 h 660"/>
                <a:gd name="T78" fmla="*/ 39 w 597"/>
                <a:gd name="T79" fmla="*/ 437 h 660"/>
                <a:gd name="T80" fmla="*/ 28 w 597"/>
                <a:gd name="T81" fmla="*/ 419 h 660"/>
                <a:gd name="T82" fmla="*/ 35 w 597"/>
                <a:gd name="T83" fmla="*/ 407 h 660"/>
                <a:gd name="T84" fmla="*/ 39 w 597"/>
                <a:gd name="T85" fmla="*/ 397 h 660"/>
                <a:gd name="T86" fmla="*/ 39 w 597"/>
                <a:gd name="T87" fmla="*/ 391 h 660"/>
                <a:gd name="T88" fmla="*/ 40 w 597"/>
                <a:gd name="T89" fmla="*/ 382 h 660"/>
                <a:gd name="T90" fmla="*/ 35 w 597"/>
                <a:gd name="T91" fmla="*/ 368 h 660"/>
                <a:gd name="T92" fmla="*/ 29 w 597"/>
                <a:gd name="T93" fmla="*/ 355 h 660"/>
                <a:gd name="T94" fmla="*/ 26 w 597"/>
                <a:gd name="T95" fmla="*/ 358 h 660"/>
                <a:gd name="T96" fmla="*/ 19 w 597"/>
                <a:gd name="T97" fmla="*/ 354 h 660"/>
                <a:gd name="T98" fmla="*/ 15 w 597"/>
                <a:gd name="T99" fmla="*/ 343 h 660"/>
                <a:gd name="T100" fmla="*/ 10 w 597"/>
                <a:gd name="T101" fmla="*/ 335 h 660"/>
                <a:gd name="T102" fmla="*/ 15 w 597"/>
                <a:gd name="T103" fmla="*/ 338 h 660"/>
                <a:gd name="T104" fmla="*/ 10 w 597"/>
                <a:gd name="T105" fmla="*/ 328 h 660"/>
                <a:gd name="T106" fmla="*/ 7 w 597"/>
                <a:gd name="T107" fmla="*/ 323 h 660"/>
                <a:gd name="T108" fmla="*/ 3 w 597"/>
                <a:gd name="T109" fmla="*/ 334 h 660"/>
                <a:gd name="T110" fmla="*/ 2 w 597"/>
                <a:gd name="T111" fmla="*/ 341 h 660"/>
                <a:gd name="T112" fmla="*/ 0 w 597"/>
                <a:gd name="T113" fmla="*/ 349 h 660"/>
                <a:gd name="T114" fmla="*/ 3 w 597"/>
                <a:gd name="T115" fmla="*/ 331 h 660"/>
                <a:gd name="T116" fmla="*/ 198 w 597"/>
                <a:gd name="T117" fmla="*/ 312 h 660"/>
                <a:gd name="T118" fmla="*/ 191 w 597"/>
                <a:gd name="T119" fmla="*/ 244 h 660"/>
                <a:gd name="T120" fmla="*/ 221 w 597"/>
                <a:gd name="T121" fmla="*/ 217 h 660"/>
                <a:gd name="T122" fmla="*/ 247 w 597"/>
                <a:gd name="T123" fmla="*/ 72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 h="660">
                  <a:moveTo>
                    <a:pt x="410" y="0"/>
                  </a:moveTo>
                  <a:cubicBezTo>
                    <a:pt x="551" y="94"/>
                    <a:pt x="551" y="94"/>
                    <a:pt x="551" y="94"/>
                  </a:cubicBezTo>
                  <a:cubicBezTo>
                    <a:pt x="597" y="125"/>
                    <a:pt x="597" y="125"/>
                    <a:pt x="597" y="125"/>
                  </a:cubicBezTo>
                  <a:cubicBezTo>
                    <a:pt x="513" y="125"/>
                    <a:pt x="513" y="125"/>
                    <a:pt x="513" y="125"/>
                  </a:cubicBezTo>
                  <a:cubicBezTo>
                    <a:pt x="559" y="569"/>
                    <a:pt x="559" y="569"/>
                    <a:pt x="559" y="569"/>
                  </a:cubicBezTo>
                  <a:cubicBezTo>
                    <a:pt x="573" y="578"/>
                    <a:pt x="573" y="578"/>
                    <a:pt x="573" y="578"/>
                  </a:cubicBezTo>
                  <a:cubicBezTo>
                    <a:pt x="565" y="620"/>
                    <a:pt x="565" y="620"/>
                    <a:pt x="565" y="620"/>
                  </a:cubicBezTo>
                  <a:cubicBezTo>
                    <a:pt x="378" y="620"/>
                    <a:pt x="378" y="620"/>
                    <a:pt x="378" y="620"/>
                  </a:cubicBezTo>
                  <a:cubicBezTo>
                    <a:pt x="378" y="620"/>
                    <a:pt x="377" y="619"/>
                    <a:pt x="378" y="618"/>
                  </a:cubicBezTo>
                  <a:cubicBezTo>
                    <a:pt x="378" y="616"/>
                    <a:pt x="378" y="616"/>
                    <a:pt x="378" y="615"/>
                  </a:cubicBezTo>
                  <a:cubicBezTo>
                    <a:pt x="379" y="613"/>
                    <a:pt x="379" y="613"/>
                    <a:pt x="379" y="612"/>
                  </a:cubicBezTo>
                  <a:cubicBezTo>
                    <a:pt x="379" y="611"/>
                    <a:pt x="380" y="611"/>
                    <a:pt x="379" y="610"/>
                  </a:cubicBezTo>
                  <a:cubicBezTo>
                    <a:pt x="378" y="610"/>
                    <a:pt x="372" y="615"/>
                    <a:pt x="372" y="615"/>
                  </a:cubicBezTo>
                  <a:cubicBezTo>
                    <a:pt x="374" y="623"/>
                    <a:pt x="374" y="623"/>
                    <a:pt x="374" y="623"/>
                  </a:cubicBezTo>
                  <a:cubicBezTo>
                    <a:pt x="374" y="623"/>
                    <a:pt x="371" y="623"/>
                    <a:pt x="370" y="624"/>
                  </a:cubicBezTo>
                  <a:cubicBezTo>
                    <a:pt x="368" y="624"/>
                    <a:pt x="364" y="624"/>
                    <a:pt x="362" y="624"/>
                  </a:cubicBezTo>
                  <a:cubicBezTo>
                    <a:pt x="361" y="624"/>
                    <a:pt x="361" y="624"/>
                    <a:pt x="360" y="624"/>
                  </a:cubicBezTo>
                  <a:cubicBezTo>
                    <a:pt x="359" y="625"/>
                    <a:pt x="359" y="626"/>
                    <a:pt x="358" y="625"/>
                  </a:cubicBezTo>
                  <a:cubicBezTo>
                    <a:pt x="358" y="625"/>
                    <a:pt x="358" y="624"/>
                    <a:pt x="357" y="624"/>
                  </a:cubicBezTo>
                  <a:cubicBezTo>
                    <a:pt x="356" y="624"/>
                    <a:pt x="356" y="624"/>
                    <a:pt x="356" y="625"/>
                  </a:cubicBezTo>
                  <a:cubicBezTo>
                    <a:pt x="355" y="626"/>
                    <a:pt x="356" y="626"/>
                    <a:pt x="355" y="626"/>
                  </a:cubicBezTo>
                  <a:cubicBezTo>
                    <a:pt x="354" y="626"/>
                    <a:pt x="352" y="626"/>
                    <a:pt x="351" y="626"/>
                  </a:cubicBezTo>
                  <a:cubicBezTo>
                    <a:pt x="350" y="626"/>
                    <a:pt x="350" y="626"/>
                    <a:pt x="349" y="626"/>
                  </a:cubicBezTo>
                  <a:cubicBezTo>
                    <a:pt x="348" y="626"/>
                    <a:pt x="347" y="627"/>
                    <a:pt x="347" y="626"/>
                  </a:cubicBezTo>
                  <a:cubicBezTo>
                    <a:pt x="346" y="626"/>
                    <a:pt x="347" y="626"/>
                    <a:pt x="346" y="626"/>
                  </a:cubicBezTo>
                  <a:cubicBezTo>
                    <a:pt x="344" y="627"/>
                    <a:pt x="346" y="627"/>
                    <a:pt x="343" y="627"/>
                  </a:cubicBezTo>
                  <a:cubicBezTo>
                    <a:pt x="341" y="628"/>
                    <a:pt x="341" y="627"/>
                    <a:pt x="340" y="627"/>
                  </a:cubicBezTo>
                  <a:cubicBezTo>
                    <a:pt x="339" y="626"/>
                    <a:pt x="338" y="626"/>
                    <a:pt x="338" y="626"/>
                  </a:cubicBezTo>
                  <a:cubicBezTo>
                    <a:pt x="337" y="625"/>
                    <a:pt x="337" y="625"/>
                    <a:pt x="336" y="625"/>
                  </a:cubicBezTo>
                  <a:cubicBezTo>
                    <a:pt x="335" y="626"/>
                    <a:pt x="335" y="624"/>
                    <a:pt x="334" y="624"/>
                  </a:cubicBezTo>
                  <a:cubicBezTo>
                    <a:pt x="333" y="624"/>
                    <a:pt x="333" y="625"/>
                    <a:pt x="332" y="625"/>
                  </a:cubicBezTo>
                  <a:cubicBezTo>
                    <a:pt x="331" y="624"/>
                    <a:pt x="331" y="624"/>
                    <a:pt x="330" y="624"/>
                  </a:cubicBezTo>
                  <a:cubicBezTo>
                    <a:pt x="329" y="623"/>
                    <a:pt x="330" y="623"/>
                    <a:pt x="329" y="624"/>
                  </a:cubicBezTo>
                  <a:cubicBezTo>
                    <a:pt x="328" y="624"/>
                    <a:pt x="327" y="624"/>
                    <a:pt x="327" y="624"/>
                  </a:cubicBezTo>
                  <a:cubicBezTo>
                    <a:pt x="326" y="623"/>
                    <a:pt x="325" y="622"/>
                    <a:pt x="325" y="623"/>
                  </a:cubicBezTo>
                  <a:cubicBezTo>
                    <a:pt x="324" y="624"/>
                    <a:pt x="325" y="625"/>
                    <a:pt x="324" y="624"/>
                  </a:cubicBezTo>
                  <a:cubicBezTo>
                    <a:pt x="323" y="623"/>
                    <a:pt x="323" y="624"/>
                    <a:pt x="321" y="623"/>
                  </a:cubicBezTo>
                  <a:cubicBezTo>
                    <a:pt x="320" y="623"/>
                    <a:pt x="321" y="622"/>
                    <a:pt x="320" y="623"/>
                  </a:cubicBezTo>
                  <a:cubicBezTo>
                    <a:pt x="319" y="623"/>
                    <a:pt x="319" y="623"/>
                    <a:pt x="318" y="623"/>
                  </a:cubicBezTo>
                  <a:cubicBezTo>
                    <a:pt x="317" y="623"/>
                    <a:pt x="317" y="624"/>
                    <a:pt x="317" y="624"/>
                  </a:cubicBezTo>
                  <a:cubicBezTo>
                    <a:pt x="316" y="624"/>
                    <a:pt x="316" y="624"/>
                    <a:pt x="316" y="624"/>
                  </a:cubicBezTo>
                  <a:cubicBezTo>
                    <a:pt x="315" y="624"/>
                    <a:pt x="315" y="624"/>
                    <a:pt x="315" y="624"/>
                  </a:cubicBezTo>
                  <a:cubicBezTo>
                    <a:pt x="315" y="624"/>
                    <a:pt x="313" y="624"/>
                    <a:pt x="313" y="624"/>
                  </a:cubicBezTo>
                  <a:cubicBezTo>
                    <a:pt x="312" y="624"/>
                    <a:pt x="311" y="624"/>
                    <a:pt x="311" y="624"/>
                  </a:cubicBezTo>
                  <a:cubicBezTo>
                    <a:pt x="310" y="624"/>
                    <a:pt x="310" y="623"/>
                    <a:pt x="310" y="624"/>
                  </a:cubicBezTo>
                  <a:cubicBezTo>
                    <a:pt x="309" y="625"/>
                    <a:pt x="309" y="624"/>
                    <a:pt x="310" y="625"/>
                  </a:cubicBezTo>
                  <a:cubicBezTo>
                    <a:pt x="310" y="626"/>
                    <a:pt x="310" y="627"/>
                    <a:pt x="310" y="627"/>
                  </a:cubicBezTo>
                  <a:cubicBezTo>
                    <a:pt x="309" y="628"/>
                    <a:pt x="309" y="628"/>
                    <a:pt x="308" y="629"/>
                  </a:cubicBezTo>
                  <a:cubicBezTo>
                    <a:pt x="307" y="629"/>
                    <a:pt x="307" y="629"/>
                    <a:pt x="307" y="630"/>
                  </a:cubicBezTo>
                  <a:cubicBezTo>
                    <a:pt x="307" y="630"/>
                    <a:pt x="306" y="630"/>
                    <a:pt x="306" y="630"/>
                  </a:cubicBezTo>
                  <a:cubicBezTo>
                    <a:pt x="305" y="630"/>
                    <a:pt x="305" y="630"/>
                    <a:pt x="305" y="631"/>
                  </a:cubicBezTo>
                  <a:cubicBezTo>
                    <a:pt x="305" y="632"/>
                    <a:pt x="303" y="631"/>
                    <a:pt x="304" y="632"/>
                  </a:cubicBezTo>
                  <a:cubicBezTo>
                    <a:pt x="305" y="633"/>
                    <a:pt x="305" y="632"/>
                    <a:pt x="305" y="633"/>
                  </a:cubicBezTo>
                  <a:cubicBezTo>
                    <a:pt x="305" y="634"/>
                    <a:pt x="305" y="634"/>
                    <a:pt x="304" y="635"/>
                  </a:cubicBezTo>
                  <a:cubicBezTo>
                    <a:pt x="303" y="635"/>
                    <a:pt x="303" y="634"/>
                    <a:pt x="303" y="635"/>
                  </a:cubicBezTo>
                  <a:cubicBezTo>
                    <a:pt x="302" y="636"/>
                    <a:pt x="302" y="636"/>
                    <a:pt x="302" y="637"/>
                  </a:cubicBezTo>
                  <a:cubicBezTo>
                    <a:pt x="302" y="637"/>
                    <a:pt x="302" y="637"/>
                    <a:pt x="302" y="638"/>
                  </a:cubicBezTo>
                  <a:cubicBezTo>
                    <a:pt x="302" y="639"/>
                    <a:pt x="302" y="641"/>
                    <a:pt x="301" y="640"/>
                  </a:cubicBezTo>
                  <a:cubicBezTo>
                    <a:pt x="301" y="639"/>
                    <a:pt x="301" y="639"/>
                    <a:pt x="300" y="639"/>
                  </a:cubicBezTo>
                  <a:cubicBezTo>
                    <a:pt x="300" y="638"/>
                    <a:pt x="300" y="638"/>
                    <a:pt x="299" y="638"/>
                  </a:cubicBezTo>
                  <a:cubicBezTo>
                    <a:pt x="298" y="637"/>
                    <a:pt x="298" y="638"/>
                    <a:pt x="297" y="637"/>
                  </a:cubicBezTo>
                  <a:cubicBezTo>
                    <a:pt x="297" y="635"/>
                    <a:pt x="298" y="635"/>
                    <a:pt x="296" y="634"/>
                  </a:cubicBezTo>
                  <a:cubicBezTo>
                    <a:pt x="295" y="633"/>
                    <a:pt x="294" y="632"/>
                    <a:pt x="293" y="632"/>
                  </a:cubicBezTo>
                  <a:cubicBezTo>
                    <a:pt x="292" y="631"/>
                    <a:pt x="292" y="631"/>
                    <a:pt x="291" y="630"/>
                  </a:cubicBezTo>
                  <a:cubicBezTo>
                    <a:pt x="290" y="629"/>
                    <a:pt x="289" y="629"/>
                    <a:pt x="288" y="628"/>
                  </a:cubicBezTo>
                  <a:cubicBezTo>
                    <a:pt x="288" y="627"/>
                    <a:pt x="288" y="626"/>
                    <a:pt x="287" y="625"/>
                  </a:cubicBezTo>
                  <a:cubicBezTo>
                    <a:pt x="285" y="625"/>
                    <a:pt x="285" y="626"/>
                    <a:pt x="284" y="625"/>
                  </a:cubicBezTo>
                  <a:cubicBezTo>
                    <a:pt x="283" y="624"/>
                    <a:pt x="283" y="624"/>
                    <a:pt x="282" y="622"/>
                  </a:cubicBezTo>
                  <a:cubicBezTo>
                    <a:pt x="282" y="621"/>
                    <a:pt x="281" y="621"/>
                    <a:pt x="280" y="620"/>
                  </a:cubicBezTo>
                  <a:cubicBezTo>
                    <a:pt x="279" y="619"/>
                    <a:pt x="278" y="619"/>
                    <a:pt x="278" y="618"/>
                  </a:cubicBezTo>
                  <a:cubicBezTo>
                    <a:pt x="278" y="617"/>
                    <a:pt x="279" y="617"/>
                    <a:pt x="278" y="617"/>
                  </a:cubicBezTo>
                  <a:cubicBezTo>
                    <a:pt x="277" y="616"/>
                    <a:pt x="277" y="616"/>
                    <a:pt x="277" y="615"/>
                  </a:cubicBezTo>
                  <a:cubicBezTo>
                    <a:pt x="276" y="614"/>
                    <a:pt x="277" y="615"/>
                    <a:pt x="276" y="614"/>
                  </a:cubicBezTo>
                  <a:cubicBezTo>
                    <a:pt x="275" y="613"/>
                    <a:pt x="274" y="614"/>
                    <a:pt x="273" y="613"/>
                  </a:cubicBezTo>
                  <a:cubicBezTo>
                    <a:pt x="272" y="613"/>
                    <a:pt x="272" y="613"/>
                    <a:pt x="272" y="613"/>
                  </a:cubicBezTo>
                  <a:cubicBezTo>
                    <a:pt x="271" y="613"/>
                    <a:pt x="271" y="613"/>
                    <a:pt x="272" y="614"/>
                  </a:cubicBezTo>
                  <a:cubicBezTo>
                    <a:pt x="272" y="615"/>
                    <a:pt x="272" y="615"/>
                    <a:pt x="271" y="615"/>
                  </a:cubicBezTo>
                  <a:cubicBezTo>
                    <a:pt x="270" y="616"/>
                    <a:pt x="271" y="616"/>
                    <a:pt x="270" y="616"/>
                  </a:cubicBezTo>
                  <a:cubicBezTo>
                    <a:pt x="269" y="616"/>
                    <a:pt x="269" y="616"/>
                    <a:pt x="269" y="617"/>
                  </a:cubicBezTo>
                  <a:cubicBezTo>
                    <a:pt x="268" y="618"/>
                    <a:pt x="267" y="619"/>
                    <a:pt x="266" y="619"/>
                  </a:cubicBezTo>
                  <a:cubicBezTo>
                    <a:pt x="265" y="619"/>
                    <a:pt x="265" y="619"/>
                    <a:pt x="265" y="619"/>
                  </a:cubicBezTo>
                  <a:cubicBezTo>
                    <a:pt x="264" y="618"/>
                    <a:pt x="264" y="618"/>
                    <a:pt x="263" y="618"/>
                  </a:cubicBezTo>
                  <a:cubicBezTo>
                    <a:pt x="261" y="619"/>
                    <a:pt x="261" y="619"/>
                    <a:pt x="261" y="619"/>
                  </a:cubicBezTo>
                  <a:cubicBezTo>
                    <a:pt x="262" y="620"/>
                    <a:pt x="263" y="620"/>
                    <a:pt x="261" y="621"/>
                  </a:cubicBezTo>
                  <a:cubicBezTo>
                    <a:pt x="260" y="622"/>
                    <a:pt x="260" y="621"/>
                    <a:pt x="260" y="622"/>
                  </a:cubicBezTo>
                  <a:cubicBezTo>
                    <a:pt x="260" y="624"/>
                    <a:pt x="261" y="624"/>
                    <a:pt x="260" y="625"/>
                  </a:cubicBezTo>
                  <a:cubicBezTo>
                    <a:pt x="259" y="626"/>
                    <a:pt x="259" y="629"/>
                    <a:pt x="258" y="629"/>
                  </a:cubicBezTo>
                  <a:cubicBezTo>
                    <a:pt x="258" y="629"/>
                    <a:pt x="257" y="629"/>
                    <a:pt x="257" y="630"/>
                  </a:cubicBezTo>
                  <a:cubicBezTo>
                    <a:pt x="257" y="631"/>
                    <a:pt x="257" y="631"/>
                    <a:pt x="257" y="632"/>
                  </a:cubicBezTo>
                  <a:cubicBezTo>
                    <a:pt x="257" y="633"/>
                    <a:pt x="257" y="633"/>
                    <a:pt x="257" y="634"/>
                  </a:cubicBezTo>
                  <a:cubicBezTo>
                    <a:pt x="257" y="635"/>
                    <a:pt x="257" y="634"/>
                    <a:pt x="256" y="635"/>
                  </a:cubicBezTo>
                  <a:cubicBezTo>
                    <a:pt x="255" y="636"/>
                    <a:pt x="254" y="636"/>
                    <a:pt x="255" y="637"/>
                  </a:cubicBezTo>
                  <a:cubicBezTo>
                    <a:pt x="255" y="637"/>
                    <a:pt x="256" y="637"/>
                    <a:pt x="256" y="638"/>
                  </a:cubicBezTo>
                  <a:cubicBezTo>
                    <a:pt x="257" y="638"/>
                    <a:pt x="257" y="638"/>
                    <a:pt x="256" y="639"/>
                  </a:cubicBezTo>
                  <a:cubicBezTo>
                    <a:pt x="255" y="640"/>
                    <a:pt x="254" y="640"/>
                    <a:pt x="255" y="641"/>
                  </a:cubicBezTo>
                  <a:cubicBezTo>
                    <a:pt x="255" y="642"/>
                    <a:pt x="256" y="641"/>
                    <a:pt x="255" y="642"/>
                  </a:cubicBezTo>
                  <a:cubicBezTo>
                    <a:pt x="255" y="643"/>
                    <a:pt x="254" y="643"/>
                    <a:pt x="255" y="643"/>
                  </a:cubicBezTo>
                  <a:cubicBezTo>
                    <a:pt x="256" y="643"/>
                    <a:pt x="256" y="643"/>
                    <a:pt x="256" y="643"/>
                  </a:cubicBezTo>
                  <a:cubicBezTo>
                    <a:pt x="257" y="644"/>
                    <a:pt x="258" y="643"/>
                    <a:pt x="258" y="644"/>
                  </a:cubicBezTo>
                  <a:cubicBezTo>
                    <a:pt x="257" y="645"/>
                    <a:pt x="257" y="646"/>
                    <a:pt x="257" y="647"/>
                  </a:cubicBezTo>
                  <a:cubicBezTo>
                    <a:pt x="256" y="648"/>
                    <a:pt x="256" y="650"/>
                    <a:pt x="256" y="650"/>
                  </a:cubicBezTo>
                  <a:cubicBezTo>
                    <a:pt x="257" y="650"/>
                    <a:pt x="258" y="651"/>
                    <a:pt x="257" y="651"/>
                  </a:cubicBezTo>
                  <a:cubicBezTo>
                    <a:pt x="256" y="651"/>
                    <a:pt x="256" y="650"/>
                    <a:pt x="256" y="651"/>
                  </a:cubicBezTo>
                  <a:cubicBezTo>
                    <a:pt x="255" y="652"/>
                    <a:pt x="256" y="652"/>
                    <a:pt x="255" y="653"/>
                  </a:cubicBezTo>
                  <a:cubicBezTo>
                    <a:pt x="254" y="653"/>
                    <a:pt x="254" y="652"/>
                    <a:pt x="253" y="653"/>
                  </a:cubicBezTo>
                  <a:cubicBezTo>
                    <a:pt x="252" y="655"/>
                    <a:pt x="253" y="655"/>
                    <a:pt x="252" y="655"/>
                  </a:cubicBezTo>
                  <a:cubicBezTo>
                    <a:pt x="251" y="655"/>
                    <a:pt x="251" y="654"/>
                    <a:pt x="251" y="654"/>
                  </a:cubicBezTo>
                  <a:cubicBezTo>
                    <a:pt x="250" y="655"/>
                    <a:pt x="250" y="655"/>
                    <a:pt x="250" y="656"/>
                  </a:cubicBezTo>
                  <a:cubicBezTo>
                    <a:pt x="250" y="657"/>
                    <a:pt x="250" y="657"/>
                    <a:pt x="249" y="657"/>
                  </a:cubicBezTo>
                  <a:cubicBezTo>
                    <a:pt x="248" y="657"/>
                    <a:pt x="248" y="657"/>
                    <a:pt x="247" y="657"/>
                  </a:cubicBezTo>
                  <a:cubicBezTo>
                    <a:pt x="246" y="657"/>
                    <a:pt x="245" y="656"/>
                    <a:pt x="245" y="657"/>
                  </a:cubicBezTo>
                  <a:cubicBezTo>
                    <a:pt x="245" y="659"/>
                    <a:pt x="246" y="659"/>
                    <a:pt x="245" y="660"/>
                  </a:cubicBezTo>
                  <a:cubicBezTo>
                    <a:pt x="245" y="660"/>
                    <a:pt x="244" y="660"/>
                    <a:pt x="242" y="659"/>
                  </a:cubicBezTo>
                  <a:cubicBezTo>
                    <a:pt x="241" y="658"/>
                    <a:pt x="241" y="658"/>
                    <a:pt x="240" y="657"/>
                  </a:cubicBezTo>
                  <a:cubicBezTo>
                    <a:pt x="240" y="657"/>
                    <a:pt x="240" y="656"/>
                    <a:pt x="239" y="657"/>
                  </a:cubicBezTo>
                  <a:cubicBezTo>
                    <a:pt x="238" y="658"/>
                    <a:pt x="239" y="659"/>
                    <a:pt x="238" y="658"/>
                  </a:cubicBezTo>
                  <a:cubicBezTo>
                    <a:pt x="236" y="658"/>
                    <a:pt x="235" y="658"/>
                    <a:pt x="234" y="657"/>
                  </a:cubicBezTo>
                  <a:cubicBezTo>
                    <a:pt x="233" y="656"/>
                    <a:pt x="233" y="656"/>
                    <a:pt x="232" y="655"/>
                  </a:cubicBezTo>
                  <a:cubicBezTo>
                    <a:pt x="232" y="655"/>
                    <a:pt x="232" y="654"/>
                    <a:pt x="230" y="654"/>
                  </a:cubicBezTo>
                  <a:cubicBezTo>
                    <a:pt x="229" y="653"/>
                    <a:pt x="228" y="654"/>
                    <a:pt x="227" y="653"/>
                  </a:cubicBezTo>
                  <a:cubicBezTo>
                    <a:pt x="227" y="652"/>
                    <a:pt x="225" y="650"/>
                    <a:pt x="225" y="649"/>
                  </a:cubicBezTo>
                  <a:cubicBezTo>
                    <a:pt x="225" y="647"/>
                    <a:pt x="225" y="647"/>
                    <a:pt x="224" y="646"/>
                  </a:cubicBezTo>
                  <a:cubicBezTo>
                    <a:pt x="223" y="645"/>
                    <a:pt x="224" y="646"/>
                    <a:pt x="222" y="645"/>
                  </a:cubicBezTo>
                  <a:cubicBezTo>
                    <a:pt x="221" y="644"/>
                    <a:pt x="221" y="644"/>
                    <a:pt x="220" y="643"/>
                  </a:cubicBezTo>
                  <a:cubicBezTo>
                    <a:pt x="218" y="642"/>
                    <a:pt x="218" y="641"/>
                    <a:pt x="218" y="641"/>
                  </a:cubicBezTo>
                  <a:cubicBezTo>
                    <a:pt x="217" y="640"/>
                    <a:pt x="217" y="641"/>
                    <a:pt x="216" y="640"/>
                  </a:cubicBezTo>
                  <a:cubicBezTo>
                    <a:pt x="214" y="640"/>
                    <a:pt x="214" y="640"/>
                    <a:pt x="214" y="640"/>
                  </a:cubicBezTo>
                  <a:cubicBezTo>
                    <a:pt x="214" y="641"/>
                    <a:pt x="213" y="641"/>
                    <a:pt x="212" y="640"/>
                  </a:cubicBezTo>
                  <a:cubicBezTo>
                    <a:pt x="212" y="639"/>
                    <a:pt x="213" y="640"/>
                    <a:pt x="211" y="639"/>
                  </a:cubicBezTo>
                  <a:cubicBezTo>
                    <a:pt x="210" y="638"/>
                    <a:pt x="209" y="639"/>
                    <a:pt x="209" y="638"/>
                  </a:cubicBezTo>
                  <a:cubicBezTo>
                    <a:pt x="209" y="637"/>
                    <a:pt x="209" y="637"/>
                    <a:pt x="209" y="636"/>
                  </a:cubicBezTo>
                  <a:cubicBezTo>
                    <a:pt x="208" y="635"/>
                    <a:pt x="209" y="634"/>
                    <a:pt x="208" y="635"/>
                  </a:cubicBezTo>
                  <a:cubicBezTo>
                    <a:pt x="207" y="635"/>
                    <a:pt x="206" y="636"/>
                    <a:pt x="205" y="635"/>
                  </a:cubicBezTo>
                  <a:cubicBezTo>
                    <a:pt x="205" y="634"/>
                    <a:pt x="203" y="633"/>
                    <a:pt x="204" y="633"/>
                  </a:cubicBezTo>
                  <a:cubicBezTo>
                    <a:pt x="205" y="632"/>
                    <a:pt x="204" y="633"/>
                    <a:pt x="205" y="632"/>
                  </a:cubicBezTo>
                  <a:cubicBezTo>
                    <a:pt x="206" y="632"/>
                    <a:pt x="207" y="632"/>
                    <a:pt x="206" y="630"/>
                  </a:cubicBezTo>
                  <a:cubicBezTo>
                    <a:pt x="205" y="629"/>
                    <a:pt x="203" y="629"/>
                    <a:pt x="202" y="628"/>
                  </a:cubicBezTo>
                  <a:cubicBezTo>
                    <a:pt x="202" y="626"/>
                    <a:pt x="201" y="626"/>
                    <a:pt x="201" y="625"/>
                  </a:cubicBezTo>
                  <a:cubicBezTo>
                    <a:pt x="202" y="624"/>
                    <a:pt x="201" y="624"/>
                    <a:pt x="201" y="623"/>
                  </a:cubicBezTo>
                  <a:cubicBezTo>
                    <a:pt x="201" y="622"/>
                    <a:pt x="200" y="623"/>
                    <a:pt x="200" y="622"/>
                  </a:cubicBezTo>
                  <a:cubicBezTo>
                    <a:pt x="200" y="620"/>
                    <a:pt x="201" y="619"/>
                    <a:pt x="199" y="620"/>
                  </a:cubicBezTo>
                  <a:cubicBezTo>
                    <a:pt x="198" y="621"/>
                    <a:pt x="198" y="621"/>
                    <a:pt x="197" y="621"/>
                  </a:cubicBezTo>
                  <a:cubicBezTo>
                    <a:pt x="195" y="622"/>
                    <a:pt x="194" y="622"/>
                    <a:pt x="194" y="621"/>
                  </a:cubicBezTo>
                  <a:cubicBezTo>
                    <a:pt x="194" y="619"/>
                    <a:pt x="193" y="620"/>
                    <a:pt x="194" y="619"/>
                  </a:cubicBezTo>
                  <a:cubicBezTo>
                    <a:pt x="194" y="617"/>
                    <a:pt x="195" y="617"/>
                    <a:pt x="194" y="616"/>
                  </a:cubicBezTo>
                  <a:cubicBezTo>
                    <a:pt x="194" y="616"/>
                    <a:pt x="191" y="614"/>
                    <a:pt x="190" y="614"/>
                  </a:cubicBezTo>
                  <a:cubicBezTo>
                    <a:pt x="190" y="613"/>
                    <a:pt x="190" y="613"/>
                    <a:pt x="189" y="614"/>
                  </a:cubicBezTo>
                  <a:cubicBezTo>
                    <a:pt x="187" y="614"/>
                    <a:pt x="187" y="616"/>
                    <a:pt x="187" y="614"/>
                  </a:cubicBezTo>
                  <a:cubicBezTo>
                    <a:pt x="187" y="612"/>
                    <a:pt x="186" y="612"/>
                    <a:pt x="186" y="611"/>
                  </a:cubicBezTo>
                  <a:cubicBezTo>
                    <a:pt x="187" y="609"/>
                    <a:pt x="187" y="609"/>
                    <a:pt x="186" y="608"/>
                  </a:cubicBezTo>
                  <a:cubicBezTo>
                    <a:pt x="185" y="608"/>
                    <a:pt x="184" y="608"/>
                    <a:pt x="185" y="607"/>
                  </a:cubicBezTo>
                  <a:cubicBezTo>
                    <a:pt x="185" y="606"/>
                    <a:pt x="185" y="606"/>
                    <a:pt x="185" y="606"/>
                  </a:cubicBezTo>
                  <a:cubicBezTo>
                    <a:pt x="185" y="605"/>
                    <a:pt x="186" y="605"/>
                    <a:pt x="185" y="604"/>
                  </a:cubicBezTo>
                  <a:cubicBezTo>
                    <a:pt x="185" y="604"/>
                    <a:pt x="184" y="603"/>
                    <a:pt x="184" y="602"/>
                  </a:cubicBezTo>
                  <a:cubicBezTo>
                    <a:pt x="183" y="601"/>
                    <a:pt x="184" y="601"/>
                    <a:pt x="183" y="600"/>
                  </a:cubicBezTo>
                  <a:cubicBezTo>
                    <a:pt x="182" y="599"/>
                    <a:pt x="182" y="600"/>
                    <a:pt x="182" y="599"/>
                  </a:cubicBezTo>
                  <a:cubicBezTo>
                    <a:pt x="182" y="598"/>
                    <a:pt x="183" y="598"/>
                    <a:pt x="182" y="597"/>
                  </a:cubicBezTo>
                  <a:cubicBezTo>
                    <a:pt x="180" y="596"/>
                    <a:pt x="180" y="598"/>
                    <a:pt x="180" y="596"/>
                  </a:cubicBezTo>
                  <a:cubicBezTo>
                    <a:pt x="180" y="594"/>
                    <a:pt x="180" y="594"/>
                    <a:pt x="179" y="593"/>
                  </a:cubicBezTo>
                  <a:cubicBezTo>
                    <a:pt x="179" y="592"/>
                    <a:pt x="178" y="592"/>
                    <a:pt x="178" y="592"/>
                  </a:cubicBezTo>
                  <a:cubicBezTo>
                    <a:pt x="177" y="591"/>
                    <a:pt x="177" y="591"/>
                    <a:pt x="176" y="590"/>
                  </a:cubicBezTo>
                  <a:cubicBezTo>
                    <a:pt x="176" y="590"/>
                    <a:pt x="176" y="588"/>
                    <a:pt x="175" y="589"/>
                  </a:cubicBezTo>
                  <a:cubicBezTo>
                    <a:pt x="175" y="590"/>
                    <a:pt x="174" y="592"/>
                    <a:pt x="174" y="591"/>
                  </a:cubicBezTo>
                  <a:cubicBezTo>
                    <a:pt x="173" y="590"/>
                    <a:pt x="173" y="591"/>
                    <a:pt x="173" y="590"/>
                  </a:cubicBezTo>
                  <a:cubicBezTo>
                    <a:pt x="173" y="589"/>
                    <a:pt x="174" y="589"/>
                    <a:pt x="174" y="588"/>
                  </a:cubicBezTo>
                  <a:cubicBezTo>
                    <a:pt x="175" y="587"/>
                    <a:pt x="174" y="586"/>
                    <a:pt x="174" y="587"/>
                  </a:cubicBezTo>
                  <a:cubicBezTo>
                    <a:pt x="173" y="588"/>
                    <a:pt x="173" y="588"/>
                    <a:pt x="172" y="588"/>
                  </a:cubicBezTo>
                  <a:cubicBezTo>
                    <a:pt x="171" y="588"/>
                    <a:pt x="171" y="588"/>
                    <a:pt x="170" y="588"/>
                  </a:cubicBezTo>
                  <a:cubicBezTo>
                    <a:pt x="169" y="588"/>
                    <a:pt x="169" y="588"/>
                    <a:pt x="168" y="589"/>
                  </a:cubicBezTo>
                  <a:cubicBezTo>
                    <a:pt x="167" y="589"/>
                    <a:pt x="167" y="590"/>
                    <a:pt x="166" y="589"/>
                  </a:cubicBezTo>
                  <a:cubicBezTo>
                    <a:pt x="165" y="589"/>
                    <a:pt x="164" y="589"/>
                    <a:pt x="164" y="588"/>
                  </a:cubicBezTo>
                  <a:cubicBezTo>
                    <a:pt x="164" y="586"/>
                    <a:pt x="165" y="585"/>
                    <a:pt x="164" y="585"/>
                  </a:cubicBezTo>
                  <a:cubicBezTo>
                    <a:pt x="163" y="586"/>
                    <a:pt x="164" y="586"/>
                    <a:pt x="163" y="587"/>
                  </a:cubicBezTo>
                  <a:cubicBezTo>
                    <a:pt x="162" y="588"/>
                    <a:pt x="162" y="588"/>
                    <a:pt x="160" y="588"/>
                  </a:cubicBezTo>
                  <a:cubicBezTo>
                    <a:pt x="159" y="588"/>
                    <a:pt x="159" y="587"/>
                    <a:pt x="159" y="588"/>
                  </a:cubicBezTo>
                  <a:cubicBezTo>
                    <a:pt x="158" y="589"/>
                    <a:pt x="157" y="591"/>
                    <a:pt x="157" y="589"/>
                  </a:cubicBezTo>
                  <a:cubicBezTo>
                    <a:pt x="156" y="587"/>
                    <a:pt x="156" y="588"/>
                    <a:pt x="156" y="586"/>
                  </a:cubicBezTo>
                  <a:cubicBezTo>
                    <a:pt x="156" y="585"/>
                    <a:pt x="157" y="584"/>
                    <a:pt x="156" y="584"/>
                  </a:cubicBezTo>
                  <a:cubicBezTo>
                    <a:pt x="154" y="584"/>
                    <a:pt x="153" y="585"/>
                    <a:pt x="153" y="584"/>
                  </a:cubicBezTo>
                  <a:cubicBezTo>
                    <a:pt x="153" y="583"/>
                    <a:pt x="153" y="583"/>
                    <a:pt x="152" y="583"/>
                  </a:cubicBezTo>
                  <a:cubicBezTo>
                    <a:pt x="151" y="583"/>
                    <a:pt x="150" y="583"/>
                    <a:pt x="150" y="582"/>
                  </a:cubicBezTo>
                  <a:cubicBezTo>
                    <a:pt x="151" y="581"/>
                    <a:pt x="152" y="581"/>
                    <a:pt x="152" y="580"/>
                  </a:cubicBezTo>
                  <a:cubicBezTo>
                    <a:pt x="151" y="579"/>
                    <a:pt x="150" y="579"/>
                    <a:pt x="150" y="578"/>
                  </a:cubicBezTo>
                  <a:cubicBezTo>
                    <a:pt x="151" y="578"/>
                    <a:pt x="151" y="577"/>
                    <a:pt x="151" y="577"/>
                  </a:cubicBezTo>
                  <a:cubicBezTo>
                    <a:pt x="151" y="577"/>
                    <a:pt x="150" y="576"/>
                    <a:pt x="149" y="576"/>
                  </a:cubicBezTo>
                  <a:cubicBezTo>
                    <a:pt x="147" y="575"/>
                    <a:pt x="147" y="575"/>
                    <a:pt x="146" y="574"/>
                  </a:cubicBezTo>
                  <a:cubicBezTo>
                    <a:pt x="144" y="573"/>
                    <a:pt x="144" y="573"/>
                    <a:pt x="143" y="572"/>
                  </a:cubicBezTo>
                  <a:cubicBezTo>
                    <a:pt x="142" y="571"/>
                    <a:pt x="142" y="570"/>
                    <a:pt x="141" y="570"/>
                  </a:cubicBezTo>
                  <a:cubicBezTo>
                    <a:pt x="141" y="569"/>
                    <a:pt x="141" y="568"/>
                    <a:pt x="139" y="567"/>
                  </a:cubicBezTo>
                  <a:cubicBezTo>
                    <a:pt x="137" y="567"/>
                    <a:pt x="137" y="567"/>
                    <a:pt x="136" y="567"/>
                  </a:cubicBezTo>
                  <a:cubicBezTo>
                    <a:pt x="136" y="568"/>
                    <a:pt x="135" y="567"/>
                    <a:pt x="136" y="566"/>
                  </a:cubicBezTo>
                  <a:cubicBezTo>
                    <a:pt x="136" y="565"/>
                    <a:pt x="137" y="565"/>
                    <a:pt x="136" y="565"/>
                  </a:cubicBezTo>
                  <a:cubicBezTo>
                    <a:pt x="135" y="565"/>
                    <a:pt x="134" y="566"/>
                    <a:pt x="134" y="565"/>
                  </a:cubicBezTo>
                  <a:cubicBezTo>
                    <a:pt x="133" y="565"/>
                    <a:pt x="133" y="565"/>
                    <a:pt x="133" y="564"/>
                  </a:cubicBezTo>
                  <a:cubicBezTo>
                    <a:pt x="133" y="562"/>
                    <a:pt x="133" y="562"/>
                    <a:pt x="132" y="562"/>
                  </a:cubicBezTo>
                  <a:cubicBezTo>
                    <a:pt x="131" y="562"/>
                    <a:pt x="129" y="563"/>
                    <a:pt x="129" y="562"/>
                  </a:cubicBezTo>
                  <a:cubicBezTo>
                    <a:pt x="129" y="561"/>
                    <a:pt x="128" y="561"/>
                    <a:pt x="128" y="561"/>
                  </a:cubicBezTo>
                  <a:cubicBezTo>
                    <a:pt x="127" y="561"/>
                    <a:pt x="128" y="562"/>
                    <a:pt x="126" y="562"/>
                  </a:cubicBezTo>
                  <a:cubicBezTo>
                    <a:pt x="124" y="562"/>
                    <a:pt x="125" y="563"/>
                    <a:pt x="123" y="562"/>
                  </a:cubicBezTo>
                  <a:cubicBezTo>
                    <a:pt x="121" y="562"/>
                    <a:pt x="122" y="561"/>
                    <a:pt x="121" y="562"/>
                  </a:cubicBezTo>
                  <a:cubicBezTo>
                    <a:pt x="119" y="563"/>
                    <a:pt x="119" y="563"/>
                    <a:pt x="119" y="563"/>
                  </a:cubicBezTo>
                  <a:cubicBezTo>
                    <a:pt x="118" y="562"/>
                    <a:pt x="119" y="561"/>
                    <a:pt x="117" y="561"/>
                  </a:cubicBezTo>
                  <a:cubicBezTo>
                    <a:pt x="115" y="562"/>
                    <a:pt x="116" y="562"/>
                    <a:pt x="115" y="562"/>
                  </a:cubicBezTo>
                  <a:cubicBezTo>
                    <a:pt x="114" y="562"/>
                    <a:pt x="114" y="563"/>
                    <a:pt x="113" y="563"/>
                  </a:cubicBezTo>
                  <a:cubicBezTo>
                    <a:pt x="112" y="562"/>
                    <a:pt x="113" y="561"/>
                    <a:pt x="112" y="561"/>
                  </a:cubicBezTo>
                  <a:cubicBezTo>
                    <a:pt x="110" y="562"/>
                    <a:pt x="111" y="562"/>
                    <a:pt x="110" y="562"/>
                  </a:cubicBezTo>
                  <a:cubicBezTo>
                    <a:pt x="108" y="562"/>
                    <a:pt x="109" y="561"/>
                    <a:pt x="108" y="561"/>
                  </a:cubicBezTo>
                  <a:cubicBezTo>
                    <a:pt x="107" y="562"/>
                    <a:pt x="107" y="563"/>
                    <a:pt x="106" y="562"/>
                  </a:cubicBezTo>
                  <a:cubicBezTo>
                    <a:pt x="105" y="561"/>
                    <a:pt x="106" y="562"/>
                    <a:pt x="105" y="562"/>
                  </a:cubicBezTo>
                  <a:cubicBezTo>
                    <a:pt x="104" y="562"/>
                    <a:pt x="103" y="563"/>
                    <a:pt x="103" y="562"/>
                  </a:cubicBezTo>
                  <a:cubicBezTo>
                    <a:pt x="103" y="561"/>
                    <a:pt x="103" y="560"/>
                    <a:pt x="102" y="560"/>
                  </a:cubicBezTo>
                  <a:cubicBezTo>
                    <a:pt x="101" y="561"/>
                    <a:pt x="101" y="561"/>
                    <a:pt x="100" y="561"/>
                  </a:cubicBezTo>
                  <a:cubicBezTo>
                    <a:pt x="99" y="562"/>
                    <a:pt x="100" y="564"/>
                    <a:pt x="99" y="562"/>
                  </a:cubicBezTo>
                  <a:cubicBezTo>
                    <a:pt x="98" y="561"/>
                    <a:pt x="97" y="560"/>
                    <a:pt x="97" y="560"/>
                  </a:cubicBezTo>
                  <a:cubicBezTo>
                    <a:pt x="96" y="560"/>
                    <a:pt x="94" y="561"/>
                    <a:pt x="95" y="562"/>
                  </a:cubicBezTo>
                  <a:cubicBezTo>
                    <a:pt x="95" y="563"/>
                    <a:pt x="96" y="562"/>
                    <a:pt x="96" y="563"/>
                  </a:cubicBezTo>
                  <a:cubicBezTo>
                    <a:pt x="96" y="564"/>
                    <a:pt x="96" y="564"/>
                    <a:pt x="95" y="564"/>
                  </a:cubicBezTo>
                  <a:cubicBezTo>
                    <a:pt x="94" y="565"/>
                    <a:pt x="94" y="565"/>
                    <a:pt x="92" y="565"/>
                  </a:cubicBezTo>
                  <a:cubicBezTo>
                    <a:pt x="91" y="566"/>
                    <a:pt x="91" y="566"/>
                    <a:pt x="90" y="566"/>
                  </a:cubicBezTo>
                  <a:cubicBezTo>
                    <a:pt x="88" y="566"/>
                    <a:pt x="86" y="565"/>
                    <a:pt x="85" y="566"/>
                  </a:cubicBezTo>
                  <a:cubicBezTo>
                    <a:pt x="83" y="566"/>
                    <a:pt x="84" y="567"/>
                    <a:pt x="82" y="567"/>
                  </a:cubicBezTo>
                  <a:cubicBezTo>
                    <a:pt x="80" y="567"/>
                    <a:pt x="82" y="567"/>
                    <a:pt x="80" y="566"/>
                  </a:cubicBezTo>
                  <a:cubicBezTo>
                    <a:pt x="78" y="565"/>
                    <a:pt x="79" y="564"/>
                    <a:pt x="77" y="566"/>
                  </a:cubicBezTo>
                  <a:cubicBezTo>
                    <a:pt x="75" y="567"/>
                    <a:pt x="75" y="566"/>
                    <a:pt x="75" y="567"/>
                  </a:cubicBezTo>
                  <a:cubicBezTo>
                    <a:pt x="74" y="568"/>
                    <a:pt x="74" y="569"/>
                    <a:pt x="73" y="568"/>
                  </a:cubicBezTo>
                  <a:cubicBezTo>
                    <a:pt x="71" y="568"/>
                    <a:pt x="71" y="567"/>
                    <a:pt x="70" y="569"/>
                  </a:cubicBezTo>
                  <a:cubicBezTo>
                    <a:pt x="70" y="570"/>
                    <a:pt x="70" y="571"/>
                    <a:pt x="68" y="570"/>
                  </a:cubicBezTo>
                  <a:cubicBezTo>
                    <a:pt x="67" y="570"/>
                    <a:pt x="65" y="571"/>
                    <a:pt x="63" y="570"/>
                  </a:cubicBezTo>
                  <a:cubicBezTo>
                    <a:pt x="61" y="570"/>
                    <a:pt x="63" y="569"/>
                    <a:pt x="61" y="570"/>
                  </a:cubicBezTo>
                  <a:cubicBezTo>
                    <a:pt x="59" y="570"/>
                    <a:pt x="60" y="571"/>
                    <a:pt x="58" y="570"/>
                  </a:cubicBezTo>
                  <a:cubicBezTo>
                    <a:pt x="57" y="569"/>
                    <a:pt x="58" y="568"/>
                    <a:pt x="56" y="569"/>
                  </a:cubicBezTo>
                  <a:cubicBezTo>
                    <a:pt x="55" y="569"/>
                    <a:pt x="54" y="570"/>
                    <a:pt x="54" y="570"/>
                  </a:cubicBezTo>
                  <a:cubicBezTo>
                    <a:pt x="53" y="570"/>
                    <a:pt x="52" y="569"/>
                    <a:pt x="51" y="570"/>
                  </a:cubicBezTo>
                  <a:cubicBezTo>
                    <a:pt x="49" y="570"/>
                    <a:pt x="49" y="572"/>
                    <a:pt x="48" y="570"/>
                  </a:cubicBezTo>
                  <a:cubicBezTo>
                    <a:pt x="47" y="569"/>
                    <a:pt x="48" y="569"/>
                    <a:pt x="47" y="568"/>
                  </a:cubicBezTo>
                  <a:cubicBezTo>
                    <a:pt x="46" y="567"/>
                    <a:pt x="46" y="565"/>
                    <a:pt x="44" y="567"/>
                  </a:cubicBezTo>
                  <a:cubicBezTo>
                    <a:pt x="43" y="568"/>
                    <a:pt x="43" y="569"/>
                    <a:pt x="41" y="568"/>
                  </a:cubicBezTo>
                  <a:cubicBezTo>
                    <a:pt x="40" y="568"/>
                    <a:pt x="40" y="567"/>
                    <a:pt x="39" y="568"/>
                  </a:cubicBezTo>
                  <a:cubicBezTo>
                    <a:pt x="38" y="570"/>
                    <a:pt x="38" y="570"/>
                    <a:pt x="38" y="571"/>
                  </a:cubicBezTo>
                  <a:cubicBezTo>
                    <a:pt x="37" y="571"/>
                    <a:pt x="36" y="571"/>
                    <a:pt x="37" y="572"/>
                  </a:cubicBezTo>
                  <a:cubicBezTo>
                    <a:pt x="37" y="574"/>
                    <a:pt x="37" y="574"/>
                    <a:pt x="36" y="575"/>
                  </a:cubicBezTo>
                  <a:cubicBezTo>
                    <a:pt x="36" y="576"/>
                    <a:pt x="35" y="575"/>
                    <a:pt x="35" y="576"/>
                  </a:cubicBezTo>
                  <a:cubicBezTo>
                    <a:pt x="35" y="578"/>
                    <a:pt x="36" y="578"/>
                    <a:pt x="35" y="578"/>
                  </a:cubicBezTo>
                  <a:cubicBezTo>
                    <a:pt x="34" y="579"/>
                    <a:pt x="34" y="579"/>
                    <a:pt x="34" y="580"/>
                  </a:cubicBezTo>
                  <a:cubicBezTo>
                    <a:pt x="34" y="581"/>
                    <a:pt x="35" y="581"/>
                    <a:pt x="34" y="582"/>
                  </a:cubicBezTo>
                  <a:cubicBezTo>
                    <a:pt x="34" y="582"/>
                    <a:pt x="34" y="583"/>
                    <a:pt x="33" y="584"/>
                  </a:cubicBezTo>
                  <a:cubicBezTo>
                    <a:pt x="32" y="584"/>
                    <a:pt x="32" y="584"/>
                    <a:pt x="31" y="584"/>
                  </a:cubicBezTo>
                  <a:cubicBezTo>
                    <a:pt x="30" y="585"/>
                    <a:pt x="30" y="585"/>
                    <a:pt x="30" y="586"/>
                  </a:cubicBezTo>
                  <a:cubicBezTo>
                    <a:pt x="30" y="588"/>
                    <a:pt x="30" y="588"/>
                    <a:pt x="30" y="589"/>
                  </a:cubicBezTo>
                  <a:cubicBezTo>
                    <a:pt x="30" y="590"/>
                    <a:pt x="30" y="590"/>
                    <a:pt x="29" y="591"/>
                  </a:cubicBezTo>
                  <a:cubicBezTo>
                    <a:pt x="28" y="592"/>
                    <a:pt x="27" y="592"/>
                    <a:pt x="27" y="592"/>
                  </a:cubicBezTo>
                  <a:cubicBezTo>
                    <a:pt x="27" y="592"/>
                    <a:pt x="27" y="589"/>
                    <a:pt x="27" y="589"/>
                  </a:cubicBezTo>
                  <a:cubicBezTo>
                    <a:pt x="27" y="589"/>
                    <a:pt x="27" y="587"/>
                    <a:pt x="27" y="585"/>
                  </a:cubicBezTo>
                  <a:cubicBezTo>
                    <a:pt x="27" y="583"/>
                    <a:pt x="26" y="583"/>
                    <a:pt x="26" y="581"/>
                  </a:cubicBezTo>
                  <a:cubicBezTo>
                    <a:pt x="26" y="578"/>
                    <a:pt x="26" y="578"/>
                    <a:pt x="27" y="577"/>
                  </a:cubicBezTo>
                  <a:cubicBezTo>
                    <a:pt x="28" y="575"/>
                    <a:pt x="28" y="575"/>
                    <a:pt x="28" y="573"/>
                  </a:cubicBezTo>
                  <a:cubicBezTo>
                    <a:pt x="29" y="571"/>
                    <a:pt x="29" y="571"/>
                    <a:pt x="30" y="569"/>
                  </a:cubicBezTo>
                  <a:cubicBezTo>
                    <a:pt x="30" y="567"/>
                    <a:pt x="30" y="568"/>
                    <a:pt x="30" y="566"/>
                  </a:cubicBezTo>
                  <a:cubicBezTo>
                    <a:pt x="31" y="564"/>
                    <a:pt x="31" y="563"/>
                    <a:pt x="32" y="560"/>
                  </a:cubicBezTo>
                  <a:cubicBezTo>
                    <a:pt x="33" y="557"/>
                    <a:pt x="33" y="557"/>
                    <a:pt x="34" y="554"/>
                  </a:cubicBezTo>
                  <a:cubicBezTo>
                    <a:pt x="35" y="551"/>
                    <a:pt x="34" y="550"/>
                    <a:pt x="36" y="547"/>
                  </a:cubicBezTo>
                  <a:cubicBezTo>
                    <a:pt x="37" y="544"/>
                    <a:pt x="40" y="540"/>
                    <a:pt x="40" y="538"/>
                  </a:cubicBezTo>
                  <a:cubicBezTo>
                    <a:pt x="41" y="536"/>
                    <a:pt x="41" y="535"/>
                    <a:pt x="42" y="532"/>
                  </a:cubicBezTo>
                  <a:cubicBezTo>
                    <a:pt x="43" y="530"/>
                    <a:pt x="44" y="529"/>
                    <a:pt x="45" y="526"/>
                  </a:cubicBezTo>
                  <a:cubicBezTo>
                    <a:pt x="46" y="523"/>
                    <a:pt x="46" y="522"/>
                    <a:pt x="47" y="520"/>
                  </a:cubicBezTo>
                  <a:cubicBezTo>
                    <a:pt x="48" y="517"/>
                    <a:pt x="48" y="513"/>
                    <a:pt x="49" y="510"/>
                  </a:cubicBezTo>
                  <a:cubicBezTo>
                    <a:pt x="50" y="507"/>
                    <a:pt x="50" y="505"/>
                    <a:pt x="50" y="503"/>
                  </a:cubicBezTo>
                  <a:cubicBezTo>
                    <a:pt x="50" y="501"/>
                    <a:pt x="50" y="501"/>
                    <a:pt x="50" y="498"/>
                  </a:cubicBezTo>
                  <a:cubicBezTo>
                    <a:pt x="51" y="494"/>
                    <a:pt x="51" y="489"/>
                    <a:pt x="51" y="487"/>
                  </a:cubicBezTo>
                  <a:cubicBezTo>
                    <a:pt x="50" y="484"/>
                    <a:pt x="50" y="484"/>
                    <a:pt x="50" y="481"/>
                  </a:cubicBezTo>
                  <a:cubicBezTo>
                    <a:pt x="49" y="479"/>
                    <a:pt x="49" y="479"/>
                    <a:pt x="49" y="476"/>
                  </a:cubicBezTo>
                  <a:cubicBezTo>
                    <a:pt x="49" y="473"/>
                    <a:pt x="49" y="473"/>
                    <a:pt x="49" y="471"/>
                  </a:cubicBezTo>
                  <a:cubicBezTo>
                    <a:pt x="49" y="469"/>
                    <a:pt x="49" y="468"/>
                    <a:pt x="48" y="466"/>
                  </a:cubicBezTo>
                  <a:cubicBezTo>
                    <a:pt x="47" y="464"/>
                    <a:pt x="47" y="465"/>
                    <a:pt x="47" y="462"/>
                  </a:cubicBezTo>
                  <a:cubicBezTo>
                    <a:pt x="46" y="459"/>
                    <a:pt x="46" y="461"/>
                    <a:pt x="45" y="458"/>
                  </a:cubicBezTo>
                  <a:cubicBezTo>
                    <a:pt x="45" y="454"/>
                    <a:pt x="44" y="454"/>
                    <a:pt x="44" y="452"/>
                  </a:cubicBezTo>
                  <a:cubicBezTo>
                    <a:pt x="44" y="450"/>
                    <a:pt x="43" y="448"/>
                    <a:pt x="43" y="447"/>
                  </a:cubicBezTo>
                  <a:cubicBezTo>
                    <a:pt x="43" y="446"/>
                    <a:pt x="44" y="446"/>
                    <a:pt x="43" y="444"/>
                  </a:cubicBezTo>
                  <a:cubicBezTo>
                    <a:pt x="42" y="442"/>
                    <a:pt x="42" y="442"/>
                    <a:pt x="41" y="440"/>
                  </a:cubicBezTo>
                  <a:cubicBezTo>
                    <a:pt x="40" y="438"/>
                    <a:pt x="40" y="438"/>
                    <a:pt x="39" y="437"/>
                  </a:cubicBezTo>
                  <a:cubicBezTo>
                    <a:pt x="38" y="435"/>
                    <a:pt x="38" y="435"/>
                    <a:pt x="36" y="434"/>
                  </a:cubicBezTo>
                  <a:cubicBezTo>
                    <a:pt x="35" y="432"/>
                    <a:pt x="35" y="433"/>
                    <a:pt x="34" y="431"/>
                  </a:cubicBezTo>
                  <a:cubicBezTo>
                    <a:pt x="33" y="430"/>
                    <a:pt x="32" y="431"/>
                    <a:pt x="31" y="429"/>
                  </a:cubicBezTo>
                  <a:cubicBezTo>
                    <a:pt x="30" y="428"/>
                    <a:pt x="29" y="430"/>
                    <a:pt x="29" y="427"/>
                  </a:cubicBezTo>
                  <a:cubicBezTo>
                    <a:pt x="28" y="425"/>
                    <a:pt x="28" y="425"/>
                    <a:pt x="27" y="423"/>
                  </a:cubicBezTo>
                  <a:cubicBezTo>
                    <a:pt x="26" y="421"/>
                    <a:pt x="25" y="422"/>
                    <a:pt x="26" y="421"/>
                  </a:cubicBezTo>
                  <a:cubicBezTo>
                    <a:pt x="27" y="420"/>
                    <a:pt x="26" y="419"/>
                    <a:pt x="28" y="419"/>
                  </a:cubicBezTo>
                  <a:cubicBezTo>
                    <a:pt x="29" y="420"/>
                    <a:pt x="29" y="421"/>
                    <a:pt x="29" y="420"/>
                  </a:cubicBezTo>
                  <a:cubicBezTo>
                    <a:pt x="30" y="418"/>
                    <a:pt x="29" y="418"/>
                    <a:pt x="30" y="417"/>
                  </a:cubicBezTo>
                  <a:cubicBezTo>
                    <a:pt x="31" y="415"/>
                    <a:pt x="30" y="416"/>
                    <a:pt x="32" y="414"/>
                  </a:cubicBezTo>
                  <a:cubicBezTo>
                    <a:pt x="33" y="413"/>
                    <a:pt x="32" y="412"/>
                    <a:pt x="33" y="411"/>
                  </a:cubicBezTo>
                  <a:cubicBezTo>
                    <a:pt x="33" y="410"/>
                    <a:pt x="33" y="410"/>
                    <a:pt x="34" y="410"/>
                  </a:cubicBezTo>
                  <a:cubicBezTo>
                    <a:pt x="34" y="409"/>
                    <a:pt x="35" y="409"/>
                    <a:pt x="35" y="408"/>
                  </a:cubicBezTo>
                  <a:cubicBezTo>
                    <a:pt x="35" y="407"/>
                    <a:pt x="35" y="408"/>
                    <a:pt x="35" y="407"/>
                  </a:cubicBezTo>
                  <a:cubicBezTo>
                    <a:pt x="36" y="406"/>
                    <a:pt x="36" y="405"/>
                    <a:pt x="37" y="406"/>
                  </a:cubicBezTo>
                  <a:cubicBezTo>
                    <a:pt x="37" y="406"/>
                    <a:pt x="37" y="406"/>
                    <a:pt x="38" y="405"/>
                  </a:cubicBezTo>
                  <a:cubicBezTo>
                    <a:pt x="38" y="403"/>
                    <a:pt x="38" y="404"/>
                    <a:pt x="38" y="403"/>
                  </a:cubicBezTo>
                  <a:cubicBezTo>
                    <a:pt x="38" y="401"/>
                    <a:pt x="38" y="402"/>
                    <a:pt x="39" y="401"/>
                  </a:cubicBezTo>
                  <a:cubicBezTo>
                    <a:pt x="40" y="400"/>
                    <a:pt x="40" y="400"/>
                    <a:pt x="40" y="399"/>
                  </a:cubicBezTo>
                  <a:cubicBezTo>
                    <a:pt x="40" y="398"/>
                    <a:pt x="39" y="398"/>
                    <a:pt x="39" y="397"/>
                  </a:cubicBezTo>
                  <a:cubicBezTo>
                    <a:pt x="40" y="397"/>
                    <a:pt x="40" y="396"/>
                    <a:pt x="39" y="397"/>
                  </a:cubicBezTo>
                  <a:cubicBezTo>
                    <a:pt x="39" y="397"/>
                    <a:pt x="38" y="397"/>
                    <a:pt x="39" y="396"/>
                  </a:cubicBezTo>
                  <a:cubicBezTo>
                    <a:pt x="39" y="396"/>
                    <a:pt x="40" y="395"/>
                    <a:pt x="39" y="395"/>
                  </a:cubicBezTo>
                  <a:cubicBezTo>
                    <a:pt x="38" y="395"/>
                    <a:pt x="38" y="394"/>
                    <a:pt x="38" y="395"/>
                  </a:cubicBezTo>
                  <a:cubicBezTo>
                    <a:pt x="37" y="396"/>
                    <a:pt x="37" y="397"/>
                    <a:pt x="37" y="396"/>
                  </a:cubicBezTo>
                  <a:cubicBezTo>
                    <a:pt x="36" y="395"/>
                    <a:pt x="35" y="395"/>
                    <a:pt x="36" y="394"/>
                  </a:cubicBezTo>
                  <a:cubicBezTo>
                    <a:pt x="37" y="393"/>
                    <a:pt x="38" y="393"/>
                    <a:pt x="38" y="393"/>
                  </a:cubicBezTo>
                  <a:cubicBezTo>
                    <a:pt x="39" y="392"/>
                    <a:pt x="38" y="392"/>
                    <a:pt x="39" y="391"/>
                  </a:cubicBezTo>
                  <a:cubicBezTo>
                    <a:pt x="40" y="390"/>
                    <a:pt x="41" y="390"/>
                    <a:pt x="41" y="389"/>
                  </a:cubicBezTo>
                  <a:cubicBezTo>
                    <a:pt x="40" y="388"/>
                    <a:pt x="40" y="389"/>
                    <a:pt x="40" y="388"/>
                  </a:cubicBezTo>
                  <a:cubicBezTo>
                    <a:pt x="40" y="387"/>
                    <a:pt x="39" y="388"/>
                    <a:pt x="39" y="387"/>
                  </a:cubicBezTo>
                  <a:cubicBezTo>
                    <a:pt x="39" y="386"/>
                    <a:pt x="38" y="386"/>
                    <a:pt x="39" y="385"/>
                  </a:cubicBezTo>
                  <a:cubicBezTo>
                    <a:pt x="40" y="384"/>
                    <a:pt x="40" y="385"/>
                    <a:pt x="39" y="384"/>
                  </a:cubicBezTo>
                  <a:cubicBezTo>
                    <a:pt x="39" y="383"/>
                    <a:pt x="38" y="383"/>
                    <a:pt x="39" y="383"/>
                  </a:cubicBezTo>
                  <a:cubicBezTo>
                    <a:pt x="40" y="382"/>
                    <a:pt x="40" y="383"/>
                    <a:pt x="40" y="382"/>
                  </a:cubicBezTo>
                  <a:cubicBezTo>
                    <a:pt x="41" y="381"/>
                    <a:pt x="41" y="380"/>
                    <a:pt x="41" y="380"/>
                  </a:cubicBezTo>
                  <a:cubicBezTo>
                    <a:pt x="42" y="379"/>
                    <a:pt x="42" y="379"/>
                    <a:pt x="42" y="378"/>
                  </a:cubicBezTo>
                  <a:cubicBezTo>
                    <a:pt x="42" y="377"/>
                    <a:pt x="41" y="376"/>
                    <a:pt x="41" y="375"/>
                  </a:cubicBezTo>
                  <a:cubicBezTo>
                    <a:pt x="40" y="374"/>
                    <a:pt x="40" y="374"/>
                    <a:pt x="40" y="374"/>
                  </a:cubicBezTo>
                  <a:cubicBezTo>
                    <a:pt x="39" y="374"/>
                    <a:pt x="39" y="374"/>
                    <a:pt x="38" y="373"/>
                  </a:cubicBezTo>
                  <a:cubicBezTo>
                    <a:pt x="37" y="372"/>
                    <a:pt x="38" y="374"/>
                    <a:pt x="37" y="371"/>
                  </a:cubicBezTo>
                  <a:cubicBezTo>
                    <a:pt x="36" y="369"/>
                    <a:pt x="36" y="368"/>
                    <a:pt x="35" y="368"/>
                  </a:cubicBezTo>
                  <a:cubicBezTo>
                    <a:pt x="35" y="367"/>
                    <a:pt x="34" y="366"/>
                    <a:pt x="34" y="366"/>
                  </a:cubicBezTo>
                  <a:cubicBezTo>
                    <a:pt x="34" y="365"/>
                    <a:pt x="33" y="365"/>
                    <a:pt x="33" y="364"/>
                  </a:cubicBezTo>
                  <a:cubicBezTo>
                    <a:pt x="33" y="362"/>
                    <a:pt x="33" y="361"/>
                    <a:pt x="32" y="360"/>
                  </a:cubicBezTo>
                  <a:cubicBezTo>
                    <a:pt x="32" y="359"/>
                    <a:pt x="32" y="359"/>
                    <a:pt x="31" y="357"/>
                  </a:cubicBezTo>
                  <a:cubicBezTo>
                    <a:pt x="30" y="356"/>
                    <a:pt x="30" y="356"/>
                    <a:pt x="30" y="356"/>
                  </a:cubicBezTo>
                  <a:cubicBezTo>
                    <a:pt x="30" y="356"/>
                    <a:pt x="30" y="357"/>
                    <a:pt x="30" y="356"/>
                  </a:cubicBezTo>
                  <a:cubicBezTo>
                    <a:pt x="30" y="355"/>
                    <a:pt x="29" y="356"/>
                    <a:pt x="29" y="355"/>
                  </a:cubicBezTo>
                  <a:cubicBezTo>
                    <a:pt x="29" y="354"/>
                    <a:pt x="28" y="355"/>
                    <a:pt x="28" y="353"/>
                  </a:cubicBezTo>
                  <a:cubicBezTo>
                    <a:pt x="28" y="352"/>
                    <a:pt x="29" y="353"/>
                    <a:pt x="29" y="352"/>
                  </a:cubicBezTo>
                  <a:cubicBezTo>
                    <a:pt x="28" y="351"/>
                    <a:pt x="28" y="351"/>
                    <a:pt x="27" y="351"/>
                  </a:cubicBezTo>
                  <a:cubicBezTo>
                    <a:pt x="27" y="351"/>
                    <a:pt x="26" y="350"/>
                    <a:pt x="26" y="352"/>
                  </a:cubicBezTo>
                  <a:cubicBezTo>
                    <a:pt x="25" y="353"/>
                    <a:pt x="25" y="353"/>
                    <a:pt x="25" y="354"/>
                  </a:cubicBezTo>
                  <a:cubicBezTo>
                    <a:pt x="26" y="356"/>
                    <a:pt x="26" y="356"/>
                    <a:pt x="26" y="357"/>
                  </a:cubicBezTo>
                  <a:cubicBezTo>
                    <a:pt x="26" y="357"/>
                    <a:pt x="25" y="357"/>
                    <a:pt x="26" y="358"/>
                  </a:cubicBezTo>
                  <a:cubicBezTo>
                    <a:pt x="26" y="360"/>
                    <a:pt x="26" y="361"/>
                    <a:pt x="26" y="360"/>
                  </a:cubicBezTo>
                  <a:cubicBezTo>
                    <a:pt x="25" y="360"/>
                    <a:pt x="25" y="360"/>
                    <a:pt x="24" y="359"/>
                  </a:cubicBezTo>
                  <a:cubicBezTo>
                    <a:pt x="24" y="358"/>
                    <a:pt x="23" y="358"/>
                    <a:pt x="23" y="357"/>
                  </a:cubicBezTo>
                  <a:cubicBezTo>
                    <a:pt x="22" y="357"/>
                    <a:pt x="22" y="357"/>
                    <a:pt x="21" y="357"/>
                  </a:cubicBezTo>
                  <a:cubicBezTo>
                    <a:pt x="21" y="356"/>
                    <a:pt x="21" y="356"/>
                    <a:pt x="21" y="356"/>
                  </a:cubicBezTo>
                  <a:cubicBezTo>
                    <a:pt x="21" y="356"/>
                    <a:pt x="20" y="356"/>
                    <a:pt x="20" y="355"/>
                  </a:cubicBezTo>
                  <a:cubicBezTo>
                    <a:pt x="20" y="354"/>
                    <a:pt x="19" y="354"/>
                    <a:pt x="19" y="354"/>
                  </a:cubicBezTo>
                  <a:cubicBezTo>
                    <a:pt x="19" y="354"/>
                    <a:pt x="19" y="354"/>
                    <a:pt x="19" y="353"/>
                  </a:cubicBezTo>
                  <a:cubicBezTo>
                    <a:pt x="19" y="351"/>
                    <a:pt x="19" y="352"/>
                    <a:pt x="19" y="351"/>
                  </a:cubicBezTo>
                  <a:cubicBezTo>
                    <a:pt x="20" y="350"/>
                    <a:pt x="19" y="350"/>
                    <a:pt x="18" y="350"/>
                  </a:cubicBezTo>
                  <a:cubicBezTo>
                    <a:pt x="17" y="349"/>
                    <a:pt x="17" y="349"/>
                    <a:pt x="17" y="349"/>
                  </a:cubicBezTo>
                  <a:cubicBezTo>
                    <a:pt x="17" y="348"/>
                    <a:pt x="17" y="348"/>
                    <a:pt x="16" y="347"/>
                  </a:cubicBezTo>
                  <a:cubicBezTo>
                    <a:pt x="16" y="346"/>
                    <a:pt x="15" y="347"/>
                    <a:pt x="15" y="346"/>
                  </a:cubicBezTo>
                  <a:cubicBezTo>
                    <a:pt x="15" y="344"/>
                    <a:pt x="15" y="344"/>
                    <a:pt x="15" y="343"/>
                  </a:cubicBezTo>
                  <a:cubicBezTo>
                    <a:pt x="14" y="342"/>
                    <a:pt x="14" y="343"/>
                    <a:pt x="14" y="342"/>
                  </a:cubicBezTo>
                  <a:cubicBezTo>
                    <a:pt x="14" y="341"/>
                    <a:pt x="15" y="340"/>
                    <a:pt x="14" y="341"/>
                  </a:cubicBezTo>
                  <a:cubicBezTo>
                    <a:pt x="13" y="341"/>
                    <a:pt x="14" y="342"/>
                    <a:pt x="13" y="341"/>
                  </a:cubicBezTo>
                  <a:cubicBezTo>
                    <a:pt x="12" y="341"/>
                    <a:pt x="12" y="341"/>
                    <a:pt x="12" y="339"/>
                  </a:cubicBezTo>
                  <a:cubicBezTo>
                    <a:pt x="12" y="338"/>
                    <a:pt x="12" y="338"/>
                    <a:pt x="11" y="337"/>
                  </a:cubicBezTo>
                  <a:cubicBezTo>
                    <a:pt x="11" y="337"/>
                    <a:pt x="10" y="337"/>
                    <a:pt x="10" y="336"/>
                  </a:cubicBezTo>
                  <a:cubicBezTo>
                    <a:pt x="10" y="335"/>
                    <a:pt x="10" y="336"/>
                    <a:pt x="10" y="335"/>
                  </a:cubicBezTo>
                  <a:cubicBezTo>
                    <a:pt x="9" y="334"/>
                    <a:pt x="9" y="335"/>
                    <a:pt x="9" y="334"/>
                  </a:cubicBezTo>
                  <a:cubicBezTo>
                    <a:pt x="10" y="333"/>
                    <a:pt x="9" y="331"/>
                    <a:pt x="10" y="332"/>
                  </a:cubicBezTo>
                  <a:cubicBezTo>
                    <a:pt x="11" y="333"/>
                    <a:pt x="11" y="333"/>
                    <a:pt x="11" y="334"/>
                  </a:cubicBezTo>
                  <a:cubicBezTo>
                    <a:pt x="11" y="334"/>
                    <a:pt x="12" y="333"/>
                    <a:pt x="12" y="335"/>
                  </a:cubicBezTo>
                  <a:cubicBezTo>
                    <a:pt x="12" y="336"/>
                    <a:pt x="12" y="336"/>
                    <a:pt x="12" y="337"/>
                  </a:cubicBezTo>
                  <a:cubicBezTo>
                    <a:pt x="13" y="338"/>
                    <a:pt x="13" y="338"/>
                    <a:pt x="14" y="338"/>
                  </a:cubicBezTo>
                  <a:cubicBezTo>
                    <a:pt x="15" y="339"/>
                    <a:pt x="15" y="338"/>
                    <a:pt x="15" y="338"/>
                  </a:cubicBezTo>
                  <a:cubicBezTo>
                    <a:pt x="15" y="338"/>
                    <a:pt x="14" y="337"/>
                    <a:pt x="14" y="336"/>
                  </a:cubicBezTo>
                  <a:cubicBezTo>
                    <a:pt x="14" y="335"/>
                    <a:pt x="14" y="335"/>
                    <a:pt x="13" y="334"/>
                  </a:cubicBezTo>
                  <a:cubicBezTo>
                    <a:pt x="13" y="333"/>
                    <a:pt x="12" y="333"/>
                    <a:pt x="12" y="332"/>
                  </a:cubicBezTo>
                  <a:cubicBezTo>
                    <a:pt x="12" y="331"/>
                    <a:pt x="12" y="332"/>
                    <a:pt x="12" y="331"/>
                  </a:cubicBezTo>
                  <a:cubicBezTo>
                    <a:pt x="12" y="331"/>
                    <a:pt x="12" y="331"/>
                    <a:pt x="11" y="330"/>
                  </a:cubicBezTo>
                  <a:cubicBezTo>
                    <a:pt x="11" y="330"/>
                    <a:pt x="11" y="330"/>
                    <a:pt x="10" y="330"/>
                  </a:cubicBezTo>
                  <a:cubicBezTo>
                    <a:pt x="10" y="329"/>
                    <a:pt x="9" y="330"/>
                    <a:pt x="10" y="328"/>
                  </a:cubicBezTo>
                  <a:cubicBezTo>
                    <a:pt x="10" y="327"/>
                    <a:pt x="10" y="327"/>
                    <a:pt x="10" y="326"/>
                  </a:cubicBezTo>
                  <a:cubicBezTo>
                    <a:pt x="11" y="325"/>
                    <a:pt x="11" y="325"/>
                    <a:pt x="11" y="324"/>
                  </a:cubicBezTo>
                  <a:cubicBezTo>
                    <a:pt x="11" y="323"/>
                    <a:pt x="11" y="322"/>
                    <a:pt x="11" y="323"/>
                  </a:cubicBezTo>
                  <a:cubicBezTo>
                    <a:pt x="10" y="324"/>
                    <a:pt x="10" y="324"/>
                    <a:pt x="10" y="325"/>
                  </a:cubicBezTo>
                  <a:cubicBezTo>
                    <a:pt x="9" y="325"/>
                    <a:pt x="9" y="325"/>
                    <a:pt x="8" y="325"/>
                  </a:cubicBezTo>
                  <a:cubicBezTo>
                    <a:pt x="8" y="324"/>
                    <a:pt x="8" y="324"/>
                    <a:pt x="8" y="323"/>
                  </a:cubicBezTo>
                  <a:cubicBezTo>
                    <a:pt x="8" y="323"/>
                    <a:pt x="8" y="322"/>
                    <a:pt x="7" y="323"/>
                  </a:cubicBezTo>
                  <a:cubicBezTo>
                    <a:pt x="7" y="324"/>
                    <a:pt x="7" y="324"/>
                    <a:pt x="7" y="325"/>
                  </a:cubicBezTo>
                  <a:cubicBezTo>
                    <a:pt x="6" y="326"/>
                    <a:pt x="6" y="326"/>
                    <a:pt x="6" y="327"/>
                  </a:cubicBezTo>
                  <a:cubicBezTo>
                    <a:pt x="6" y="327"/>
                    <a:pt x="7" y="327"/>
                    <a:pt x="6" y="328"/>
                  </a:cubicBezTo>
                  <a:cubicBezTo>
                    <a:pt x="6" y="330"/>
                    <a:pt x="6" y="329"/>
                    <a:pt x="6" y="330"/>
                  </a:cubicBezTo>
                  <a:cubicBezTo>
                    <a:pt x="5" y="331"/>
                    <a:pt x="5" y="331"/>
                    <a:pt x="5" y="331"/>
                  </a:cubicBezTo>
                  <a:cubicBezTo>
                    <a:pt x="5" y="332"/>
                    <a:pt x="4" y="332"/>
                    <a:pt x="4" y="333"/>
                  </a:cubicBezTo>
                  <a:cubicBezTo>
                    <a:pt x="4" y="333"/>
                    <a:pt x="4" y="334"/>
                    <a:pt x="3" y="334"/>
                  </a:cubicBezTo>
                  <a:cubicBezTo>
                    <a:pt x="3" y="334"/>
                    <a:pt x="3" y="334"/>
                    <a:pt x="2" y="335"/>
                  </a:cubicBezTo>
                  <a:cubicBezTo>
                    <a:pt x="2" y="336"/>
                    <a:pt x="1" y="335"/>
                    <a:pt x="2" y="336"/>
                  </a:cubicBezTo>
                  <a:cubicBezTo>
                    <a:pt x="2" y="336"/>
                    <a:pt x="2" y="336"/>
                    <a:pt x="3" y="336"/>
                  </a:cubicBezTo>
                  <a:cubicBezTo>
                    <a:pt x="3" y="337"/>
                    <a:pt x="3" y="337"/>
                    <a:pt x="3" y="338"/>
                  </a:cubicBezTo>
                  <a:cubicBezTo>
                    <a:pt x="3" y="338"/>
                    <a:pt x="3" y="338"/>
                    <a:pt x="2" y="339"/>
                  </a:cubicBezTo>
                  <a:cubicBezTo>
                    <a:pt x="2" y="339"/>
                    <a:pt x="1" y="338"/>
                    <a:pt x="2" y="339"/>
                  </a:cubicBezTo>
                  <a:cubicBezTo>
                    <a:pt x="2" y="340"/>
                    <a:pt x="2" y="341"/>
                    <a:pt x="2" y="341"/>
                  </a:cubicBezTo>
                  <a:cubicBezTo>
                    <a:pt x="2" y="341"/>
                    <a:pt x="2" y="341"/>
                    <a:pt x="2" y="341"/>
                  </a:cubicBezTo>
                  <a:cubicBezTo>
                    <a:pt x="2" y="342"/>
                    <a:pt x="2" y="342"/>
                    <a:pt x="1" y="342"/>
                  </a:cubicBezTo>
                  <a:cubicBezTo>
                    <a:pt x="1" y="343"/>
                    <a:pt x="1" y="342"/>
                    <a:pt x="1" y="343"/>
                  </a:cubicBezTo>
                  <a:cubicBezTo>
                    <a:pt x="1" y="344"/>
                    <a:pt x="0" y="343"/>
                    <a:pt x="1" y="344"/>
                  </a:cubicBezTo>
                  <a:cubicBezTo>
                    <a:pt x="2" y="345"/>
                    <a:pt x="2" y="345"/>
                    <a:pt x="2" y="346"/>
                  </a:cubicBezTo>
                  <a:cubicBezTo>
                    <a:pt x="1" y="347"/>
                    <a:pt x="1" y="346"/>
                    <a:pt x="1" y="347"/>
                  </a:cubicBezTo>
                  <a:cubicBezTo>
                    <a:pt x="1" y="348"/>
                    <a:pt x="0" y="349"/>
                    <a:pt x="0" y="349"/>
                  </a:cubicBezTo>
                  <a:cubicBezTo>
                    <a:pt x="0" y="349"/>
                    <a:pt x="0" y="348"/>
                    <a:pt x="0" y="347"/>
                  </a:cubicBezTo>
                  <a:cubicBezTo>
                    <a:pt x="0" y="347"/>
                    <a:pt x="0" y="345"/>
                    <a:pt x="0" y="344"/>
                  </a:cubicBezTo>
                  <a:cubicBezTo>
                    <a:pt x="0" y="343"/>
                    <a:pt x="0" y="342"/>
                    <a:pt x="0" y="341"/>
                  </a:cubicBezTo>
                  <a:cubicBezTo>
                    <a:pt x="0" y="340"/>
                    <a:pt x="0" y="340"/>
                    <a:pt x="1" y="339"/>
                  </a:cubicBezTo>
                  <a:cubicBezTo>
                    <a:pt x="1" y="339"/>
                    <a:pt x="1" y="337"/>
                    <a:pt x="1" y="337"/>
                  </a:cubicBezTo>
                  <a:cubicBezTo>
                    <a:pt x="1" y="336"/>
                    <a:pt x="1" y="335"/>
                    <a:pt x="1" y="334"/>
                  </a:cubicBezTo>
                  <a:cubicBezTo>
                    <a:pt x="1" y="333"/>
                    <a:pt x="3" y="331"/>
                    <a:pt x="3" y="331"/>
                  </a:cubicBezTo>
                  <a:cubicBezTo>
                    <a:pt x="3" y="330"/>
                    <a:pt x="4" y="326"/>
                    <a:pt x="4" y="326"/>
                  </a:cubicBezTo>
                  <a:cubicBezTo>
                    <a:pt x="4" y="326"/>
                    <a:pt x="4" y="322"/>
                    <a:pt x="5" y="321"/>
                  </a:cubicBezTo>
                  <a:cubicBezTo>
                    <a:pt x="5" y="320"/>
                    <a:pt x="6" y="320"/>
                    <a:pt x="6" y="320"/>
                  </a:cubicBezTo>
                  <a:cubicBezTo>
                    <a:pt x="6" y="320"/>
                    <a:pt x="197" y="320"/>
                    <a:pt x="197" y="320"/>
                  </a:cubicBezTo>
                  <a:cubicBezTo>
                    <a:pt x="198" y="320"/>
                    <a:pt x="198" y="319"/>
                    <a:pt x="198" y="319"/>
                  </a:cubicBezTo>
                  <a:cubicBezTo>
                    <a:pt x="198" y="319"/>
                    <a:pt x="198" y="318"/>
                    <a:pt x="198" y="316"/>
                  </a:cubicBezTo>
                  <a:cubicBezTo>
                    <a:pt x="198" y="315"/>
                    <a:pt x="198" y="312"/>
                    <a:pt x="198" y="312"/>
                  </a:cubicBezTo>
                  <a:cubicBezTo>
                    <a:pt x="198" y="312"/>
                    <a:pt x="198" y="299"/>
                    <a:pt x="197" y="298"/>
                  </a:cubicBezTo>
                  <a:cubicBezTo>
                    <a:pt x="197" y="297"/>
                    <a:pt x="197" y="289"/>
                    <a:pt x="197" y="288"/>
                  </a:cubicBezTo>
                  <a:cubicBezTo>
                    <a:pt x="197" y="287"/>
                    <a:pt x="197" y="281"/>
                    <a:pt x="197" y="281"/>
                  </a:cubicBezTo>
                  <a:cubicBezTo>
                    <a:pt x="197" y="281"/>
                    <a:pt x="195" y="261"/>
                    <a:pt x="194" y="259"/>
                  </a:cubicBezTo>
                  <a:cubicBezTo>
                    <a:pt x="194" y="257"/>
                    <a:pt x="194" y="256"/>
                    <a:pt x="194" y="256"/>
                  </a:cubicBezTo>
                  <a:cubicBezTo>
                    <a:pt x="194" y="256"/>
                    <a:pt x="192" y="246"/>
                    <a:pt x="191" y="245"/>
                  </a:cubicBezTo>
                  <a:cubicBezTo>
                    <a:pt x="191" y="244"/>
                    <a:pt x="191" y="245"/>
                    <a:pt x="191" y="244"/>
                  </a:cubicBezTo>
                  <a:cubicBezTo>
                    <a:pt x="191" y="243"/>
                    <a:pt x="193" y="240"/>
                    <a:pt x="193" y="240"/>
                  </a:cubicBezTo>
                  <a:cubicBezTo>
                    <a:pt x="193" y="239"/>
                    <a:pt x="193" y="238"/>
                    <a:pt x="193" y="237"/>
                  </a:cubicBezTo>
                  <a:cubicBezTo>
                    <a:pt x="193" y="237"/>
                    <a:pt x="193" y="235"/>
                    <a:pt x="193" y="235"/>
                  </a:cubicBezTo>
                  <a:cubicBezTo>
                    <a:pt x="193" y="234"/>
                    <a:pt x="195" y="234"/>
                    <a:pt x="196" y="233"/>
                  </a:cubicBezTo>
                  <a:cubicBezTo>
                    <a:pt x="197" y="232"/>
                    <a:pt x="198" y="231"/>
                    <a:pt x="198" y="231"/>
                  </a:cubicBezTo>
                  <a:cubicBezTo>
                    <a:pt x="198" y="231"/>
                    <a:pt x="216" y="218"/>
                    <a:pt x="218" y="218"/>
                  </a:cubicBezTo>
                  <a:cubicBezTo>
                    <a:pt x="219" y="217"/>
                    <a:pt x="220" y="217"/>
                    <a:pt x="221" y="217"/>
                  </a:cubicBezTo>
                  <a:cubicBezTo>
                    <a:pt x="222" y="216"/>
                    <a:pt x="225" y="216"/>
                    <a:pt x="227" y="215"/>
                  </a:cubicBezTo>
                  <a:cubicBezTo>
                    <a:pt x="228" y="215"/>
                    <a:pt x="230" y="215"/>
                    <a:pt x="230" y="215"/>
                  </a:cubicBezTo>
                  <a:cubicBezTo>
                    <a:pt x="230" y="215"/>
                    <a:pt x="238" y="211"/>
                    <a:pt x="239" y="210"/>
                  </a:cubicBezTo>
                  <a:cubicBezTo>
                    <a:pt x="239" y="209"/>
                    <a:pt x="241" y="209"/>
                    <a:pt x="242" y="209"/>
                  </a:cubicBezTo>
                  <a:cubicBezTo>
                    <a:pt x="243" y="209"/>
                    <a:pt x="245" y="208"/>
                    <a:pt x="245" y="208"/>
                  </a:cubicBezTo>
                  <a:cubicBezTo>
                    <a:pt x="246" y="208"/>
                    <a:pt x="247" y="207"/>
                    <a:pt x="247" y="207"/>
                  </a:cubicBezTo>
                  <a:cubicBezTo>
                    <a:pt x="247" y="207"/>
                    <a:pt x="247" y="73"/>
                    <a:pt x="247" y="72"/>
                  </a:cubicBezTo>
                  <a:cubicBezTo>
                    <a:pt x="247" y="71"/>
                    <a:pt x="248" y="71"/>
                    <a:pt x="248" y="71"/>
                  </a:cubicBezTo>
                  <a:cubicBezTo>
                    <a:pt x="410" y="70"/>
                    <a:pt x="410" y="70"/>
                    <a:pt x="410" y="70"/>
                  </a:cubicBezTo>
                  <a:cubicBezTo>
                    <a:pt x="410" y="0"/>
                    <a:pt x="410" y="0"/>
                    <a:pt x="410" y="0"/>
                  </a:cubicBezTo>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75" name="Freeform 275"/>
            <p:cNvSpPr>
              <a:spLocks/>
            </p:cNvSpPr>
            <p:nvPr/>
          </p:nvSpPr>
          <p:spPr bwMode="auto">
            <a:xfrm>
              <a:off x="6319838" y="2159000"/>
              <a:ext cx="1588" cy="3175"/>
            </a:xfrm>
            <a:custGeom>
              <a:avLst/>
              <a:gdLst>
                <a:gd name="T0" fmla="*/ 0 w 1"/>
                <a:gd name="T1" fmla="*/ 0 h 2"/>
                <a:gd name="T2" fmla="*/ 1 w 1"/>
                <a:gd name="T3" fmla="*/ 1 h 2"/>
                <a:gd name="T4" fmla="*/ 0 w 1"/>
                <a:gd name="T5" fmla="*/ 1 h 2"/>
                <a:gd name="T6" fmla="*/ 1 w 1"/>
                <a:gd name="T7" fmla="*/ 2 h 2"/>
                <a:gd name="T8" fmla="*/ 1 w 1"/>
                <a:gd name="T9" fmla="*/ 1 h 2"/>
                <a:gd name="T10" fmla="*/ 1 w 1"/>
                <a:gd name="T11" fmla="*/ 0 h 2"/>
                <a:gd name="T12" fmla="*/ 1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1"/>
                  </a:cubicBezTo>
                  <a:cubicBezTo>
                    <a:pt x="0" y="1"/>
                    <a:pt x="0" y="1"/>
                    <a:pt x="0" y="1"/>
                  </a:cubicBezTo>
                  <a:cubicBezTo>
                    <a:pt x="1" y="2"/>
                    <a:pt x="1" y="2"/>
                    <a:pt x="1" y="2"/>
                  </a:cubicBezTo>
                  <a:cubicBezTo>
                    <a:pt x="1" y="2"/>
                    <a:pt x="1" y="2"/>
                    <a:pt x="1" y="1"/>
                  </a:cubicBezTo>
                  <a:cubicBezTo>
                    <a:pt x="1" y="1"/>
                    <a:pt x="1" y="1"/>
                    <a:pt x="1" y="0"/>
                  </a:cubicBezTo>
                  <a:cubicBezTo>
                    <a:pt x="1" y="0"/>
                    <a:pt x="1" y="0"/>
                    <a:pt x="1" y="0"/>
                  </a:cubicBezTo>
                  <a:lnTo>
                    <a:pt x="0" y="0"/>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76" name="Freeform 276"/>
            <p:cNvSpPr>
              <a:spLocks/>
            </p:cNvSpPr>
            <p:nvPr/>
          </p:nvSpPr>
          <p:spPr bwMode="auto">
            <a:xfrm>
              <a:off x="6323013" y="2160588"/>
              <a:ext cx="1588" cy="4763"/>
            </a:xfrm>
            <a:custGeom>
              <a:avLst/>
              <a:gdLst>
                <a:gd name="T0" fmla="*/ 0 w 1"/>
                <a:gd name="T1" fmla="*/ 0 h 3"/>
                <a:gd name="T2" fmla="*/ 0 w 1"/>
                <a:gd name="T3" fmla="*/ 0 h 3"/>
                <a:gd name="T4" fmla="*/ 1 w 1"/>
                <a:gd name="T5" fmla="*/ 0 h 3"/>
                <a:gd name="T6" fmla="*/ 1 w 1"/>
                <a:gd name="T7" fmla="*/ 2 h 3"/>
                <a:gd name="T8" fmla="*/ 1 w 1"/>
                <a:gd name="T9" fmla="*/ 3 h 3"/>
                <a:gd name="T10" fmla="*/ 0 w 1"/>
                <a:gd name="T11" fmla="*/ 3 h 3"/>
                <a:gd name="T12" fmla="*/ 0 w 1"/>
                <a:gd name="T13" fmla="*/ 2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0"/>
                    <a:pt x="0" y="0"/>
                    <a:pt x="0" y="0"/>
                  </a:cubicBezTo>
                  <a:cubicBezTo>
                    <a:pt x="1" y="0"/>
                    <a:pt x="1" y="0"/>
                    <a:pt x="1" y="0"/>
                  </a:cubicBezTo>
                  <a:cubicBezTo>
                    <a:pt x="1" y="1"/>
                    <a:pt x="1" y="1"/>
                    <a:pt x="1" y="2"/>
                  </a:cubicBezTo>
                  <a:cubicBezTo>
                    <a:pt x="1" y="2"/>
                    <a:pt x="1" y="3"/>
                    <a:pt x="1" y="3"/>
                  </a:cubicBezTo>
                  <a:cubicBezTo>
                    <a:pt x="0" y="3"/>
                    <a:pt x="0" y="3"/>
                    <a:pt x="0" y="3"/>
                  </a:cubicBezTo>
                  <a:cubicBezTo>
                    <a:pt x="0" y="2"/>
                    <a:pt x="0" y="2"/>
                    <a:pt x="0" y="2"/>
                  </a:cubicBezTo>
                  <a:cubicBezTo>
                    <a:pt x="0" y="1"/>
                    <a:pt x="0" y="0"/>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77" name="Freeform 277"/>
            <p:cNvSpPr>
              <a:spLocks/>
            </p:cNvSpPr>
            <p:nvPr/>
          </p:nvSpPr>
          <p:spPr bwMode="auto">
            <a:xfrm>
              <a:off x="6324600" y="2216150"/>
              <a:ext cx="6350" cy="19050"/>
            </a:xfrm>
            <a:custGeom>
              <a:avLst/>
              <a:gdLst>
                <a:gd name="T0" fmla="*/ 0 w 5"/>
                <a:gd name="T1" fmla="*/ 14 h 14"/>
                <a:gd name="T2" fmla="*/ 0 w 5"/>
                <a:gd name="T3" fmla="*/ 13 h 14"/>
                <a:gd name="T4" fmla="*/ 0 w 5"/>
                <a:gd name="T5" fmla="*/ 11 h 14"/>
                <a:gd name="T6" fmla="*/ 0 w 5"/>
                <a:gd name="T7" fmla="*/ 11 h 14"/>
                <a:gd name="T8" fmla="*/ 0 w 5"/>
                <a:gd name="T9" fmla="*/ 10 h 14"/>
                <a:gd name="T10" fmla="*/ 0 w 5"/>
                <a:gd name="T11" fmla="*/ 8 h 14"/>
                <a:gd name="T12" fmla="*/ 0 w 5"/>
                <a:gd name="T13" fmla="*/ 7 h 14"/>
                <a:gd name="T14" fmla="*/ 1 w 5"/>
                <a:gd name="T15" fmla="*/ 5 h 14"/>
                <a:gd name="T16" fmla="*/ 2 w 5"/>
                <a:gd name="T17" fmla="*/ 3 h 14"/>
                <a:gd name="T18" fmla="*/ 2 w 5"/>
                <a:gd name="T19" fmla="*/ 3 h 14"/>
                <a:gd name="T20" fmla="*/ 3 w 5"/>
                <a:gd name="T21" fmla="*/ 3 h 14"/>
                <a:gd name="T22" fmla="*/ 4 w 5"/>
                <a:gd name="T23" fmla="*/ 1 h 14"/>
                <a:gd name="T24" fmla="*/ 4 w 5"/>
                <a:gd name="T25" fmla="*/ 1 h 14"/>
                <a:gd name="T26" fmla="*/ 5 w 5"/>
                <a:gd name="T27" fmla="*/ 1 h 14"/>
                <a:gd name="T28" fmla="*/ 4 w 5"/>
                <a:gd name="T29" fmla="*/ 3 h 14"/>
                <a:gd name="T30" fmla="*/ 4 w 5"/>
                <a:gd name="T31" fmla="*/ 5 h 14"/>
                <a:gd name="T32" fmla="*/ 4 w 5"/>
                <a:gd name="T33" fmla="*/ 6 h 14"/>
                <a:gd name="T34" fmla="*/ 4 w 5"/>
                <a:gd name="T35" fmla="*/ 7 h 14"/>
                <a:gd name="T36" fmla="*/ 3 w 5"/>
                <a:gd name="T37" fmla="*/ 8 h 14"/>
                <a:gd name="T38" fmla="*/ 2 w 5"/>
                <a:gd name="T39" fmla="*/ 11 h 14"/>
                <a:gd name="T40" fmla="*/ 2 w 5"/>
                <a:gd name="T41" fmla="*/ 12 h 14"/>
                <a:gd name="T42" fmla="*/ 1 w 5"/>
                <a:gd name="T43" fmla="*/ 13 h 14"/>
                <a:gd name="T44" fmla="*/ 1 w 5"/>
                <a:gd name="T45" fmla="*/ 14 h 14"/>
                <a:gd name="T46" fmla="*/ 0 w 5"/>
                <a:gd name="T4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4">
                  <a:moveTo>
                    <a:pt x="0" y="14"/>
                  </a:moveTo>
                  <a:cubicBezTo>
                    <a:pt x="0" y="14"/>
                    <a:pt x="0" y="14"/>
                    <a:pt x="0" y="13"/>
                  </a:cubicBezTo>
                  <a:cubicBezTo>
                    <a:pt x="0" y="12"/>
                    <a:pt x="0" y="12"/>
                    <a:pt x="0" y="11"/>
                  </a:cubicBezTo>
                  <a:cubicBezTo>
                    <a:pt x="0" y="11"/>
                    <a:pt x="0" y="11"/>
                    <a:pt x="0" y="11"/>
                  </a:cubicBezTo>
                  <a:cubicBezTo>
                    <a:pt x="0" y="10"/>
                    <a:pt x="0" y="10"/>
                    <a:pt x="0" y="10"/>
                  </a:cubicBezTo>
                  <a:cubicBezTo>
                    <a:pt x="0" y="9"/>
                    <a:pt x="0" y="8"/>
                    <a:pt x="0" y="8"/>
                  </a:cubicBezTo>
                  <a:cubicBezTo>
                    <a:pt x="0" y="7"/>
                    <a:pt x="0" y="7"/>
                    <a:pt x="0" y="7"/>
                  </a:cubicBezTo>
                  <a:cubicBezTo>
                    <a:pt x="1" y="6"/>
                    <a:pt x="1" y="6"/>
                    <a:pt x="1" y="5"/>
                  </a:cubicBezTo>
                  <a:cubicBezTo>
                    <a:pt x="1" y="4"/>
                    <a:pt x="1" y="4"/>
                    <a:pt x="2" y="3"/>
                  </a:cubicBezTo>
                  <a:cubicBezTo>
                    <a:pt x="2" y="3"/>
                    <a:pt x="2" y="2"/>
                    <a:pt x="2" y="3"/>
                  </a:cubicBezTo>
                  <a:cubicBezTo>
                    <a:pt x="2" y="3"/>
                    <a:pt x="3" y="3"/>
                    <a:pt x="3" y="3"/>
                  </a:cubicBezTo>
                  <a:cubicBezTo>
                    <a:pt x="3" y="2"/>
                    <a:pt x="3" y="2"/>
                    <a:pt x="4" y="1"/>
                  </a:cubicBezTo>
                  <a:cubicBezTo>
                    <a:pt x="4" y="1"/>
                    <a:pt x="3" y="1"/>
                    <a:pt x="4" y="1"/>
                  </a:cubicBezTo>
                  <a:cubicBezTo>
                    <a:pt x="5" y="1"/>
                    <a:pt x="5" y="0"/>
                    <a:pt x="5" y="1"/>
                  </a:cubicBezTo>
                  <a:cubicBezTo>
                    <a:pt x="5" y="2"/>
                    <a:pt x="5" y="1"/>
                    <a:pt x="4" y="3"/>
                  </a:cubicBezTo>
                  <a:cubicBezTo>
                    <a:pt x="4" y="4"/>
                    <a:pt x="4" y="4"/>
                    <a:pt x="4" y="5"/>
                  </a:cubicBezTo>
                  <a:cubicBezTo>
                    <a:pt x="4" y="6"/>
                    <a:pt x="4" y="5"/>
                    <a:pt x="4" y="6"/>
                  </a:cubicBezTo>
                  <a:cubicBezTo>
                    <a:pt x="4" y="7"/>
                    <a:pt x="5" y="7"/>
                    <a:pt x="4" y="7"/>
                  </a:cubicBezTo>
                  <a:cubicBezTo>
                    <a:pt x="4" y="8"/>
                    <a:pt x="4" y="8"/>
                    <a:pt x="3" y="8"/>
                  </a:cubicBezTo>
                  <a:cubicBezTo>
                    <a:pt x="3" y="9"/>
                    <a:pt x="3" y="10"/>
                    <a:pt x="2" y="11"/>
                  </a:cubicBezTo>
                  <a:cubicBezTo>
                    <a:pt x="2" y="11"/>
                    <a:pt x="2" y="11"/>
                    <a:pt x="2" y="12"/>
                  </a:cubicBezTo>
                  <a:cubicBezTo>
                    <a:pt x="2" y="13"/>
                    <a:pt x="1" y="12"/>
                    <a:pt x="1" y="13"/>
                  </a:cubicBezTo>
                  <a:cubicBezTo>
                    <a:pt x="1" y="14"/>
                    <a:pt x="1" y="14"/>
                    <a:pt x="1" y="14"/>
                  </a:cubicBezTo>
                  <a:lnTo>
                    <a:pt x="0" y="14"/>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78" name="Freeform 278"/>
            <p:cNvSpPr>
              <a:spLocks/>
            </p:cNvSpPr>
            <p:nvPr/>
          </p:nvSpPr>
          <p:spPr bwMode="auto">
            <a:xfrm>
              <a:off x="6327775" y="2225675"/>
              <a:ext cx="6350" cy="11113"/>
            </a:xfrm>
            <a:custGeom>
              <a:avLst/>
              <a:gdLst>
                <a:gd name="T0" fmla="*/ 0 w 5"/>
                <a:gd name="T1" fmla="*/ 8 h 8"/>
                <a:gd name="T2" fmla="*/ 0 w 5"/>
                <a:gd name="T3" fmla="*/ 7 h 8"/>
                <a:gd name="T4" fmla="*/ 1 w 5"/>
                <a:gd name="T5" fmla="*/ 5 h 8"/>
                <a:gd name="T6" fmla="*/ 1 w 5"/>
                <a:gd name="T7" fmla="*/ 4 h 8"/>
                <a:gd name="T8" fmla="*/ 2 w 5"/>
                <a:gd name="T9" fmla="*/ 3 h 8"/>
                <a:gd name="T10" fmla="*/ 2 w 5"/>
                <a:gd name="T11" fmla="*/ 2 h 8"/>
                <a:gd name="T12" fmla="*/ 3 w 5"/>
                <a:gd name="T13" fmla="*/ 1 h 8"/>
                <a:gd name="T14" fmla="*/ 4 w 5"/>
                <a:gd name="T15" fmla="*/ 1 h 8"/>
                <a:gd name="T16" fmla="*/ 5 w 5"/>
                <a:gd name="T17" fmla="*/ 0 h 8"/>
                <a:gd name="T18" fmla="*/ 5 w 5"/>
                <a:gd name="T19" fmla="*/ 0 h 8"/>
                <a:gd name="T20" fmla="*/ 5 w 5"/>
                <a:gd name="T21" fmla="*/ 1 h 8"/>
                <a:gd name="T22" fmla="*/ 4 w 5"/>
                <a:gd name="T23" fmla="*/ 2 h 8"/>
                <a:gd name="T24" fmla="*/ 3 w 5"/>
                <a:gd name="T25" fmla="*/ 3 h 8"/>
                <a:gd name="T26" fmla="*/ 2 w 5"/>
                <a:gd name="T27" fmla="*/ 4 h 8"/>
                <a:gd name="T28" fmla="*/ 2 w 5"/>
                <a:gd name="T29" fmla="*/ 5 h 8"/>
                <a:gd name="T30" fmla="*/ 1 w 5"/>
                <a:gd name="T31" fmla="*/ 6 h 8"/>
                <a:gd name="T32" fmla="*/ 1 w 5"/>
                <a:gd name="T33" fmla="*/ 7 h 8"/>
                <a:gd name="T34" fmla="*/ 0 w 5"/>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8">
                  <a:moveTo>
                    <a:pt x="0" y="8"/>
                  </a:moveTo>
                  <a:cubicBezTo>
                    <a:pt x="0" y="7"/>
                    <a:pt x="0" y="7"/>
                    <a:pt x="0" y="7"/>
                  </a:cubicBezTo>
                  <a:cubicBezTo>
                    <a:pt x="1" y="6"/>
                    <a:pt x="1" y="6"/>
                    <a:pt x="1" y="5"/>
                  </a:cubicBezTo>
                  <a:cubicBezTo>
                    <a:pt x="1" y="5"/>
                    <a:pt x="1" y="5"/>
                    <a:pt x="1" y="4"/>
                  </a:cubicBezTo>
                  <a:cubicBezTo>
                    <a:pt x="2" y="4"/>
                    <a:pt x="2" y="4"/>
                    <a:pt x="2" y="3"/>
                  </a:cubicBezTo>
                  <a:cubicBezTo>
                    <a:pt x="2" y="2"/>
                    <a:pt x="2" y="3"/>
                    <a:pt x="2" y="2"/>
                  </a:cubicBezTo>
                  <a:cubicBezTo>
                    <a:pt x="3" y="1"/>
                    <a:pt x="2" y="2"/>
                    <a:pt x="3" y="1"/>
                  </a:cubicBezTo>
                  <a:cubicBezTo>
                    <a:pt x="4" y="1"/>
                    <a:pt x="3" y="1"/>
                    <a:pt x="4" y="1"/>
                  </a:cubicBezTo>
                  <a:cubicBezTo>
                    <a:pt x="4" y="0"/>
                    <a:pt x="4" y="0"/>
                    <a:pt x="5" y="0"/>
                  </a:cubicBezTo>
                  <a:cubicBezTo>
                    <a:pt x="5" y="0"/>
                    <a:pt x="5" y="0"/>
                    <a:pt x="5" y="0"/>
                  </a:cubicBezTo>
                  <a:cubicBezTo>
                    <a:pt x="5" y="1"/>
                    <a:pt x="5" y="1"/>
                    <a:pt x="5" y="1"/>
                  </a:cubicBezTo>
                  <a:cubicBezTo>
                    <a:pt x="4" y="1"/>
                    <a:pt x="4" y="2"/>
                    <a:pt x="4" y="2"/>
                  </a:cubicBezTo>
                  <a:cubicBezTo>
                    <a:pt x="3" y="2"/>
                    <a:pt x="3" y="2"/>
                    <a:pt x="3" y="3"/>
                  </a:cubicBezTo>
                  <a:cubicBezTo>
                    <a:pt x="3" y="3"/>
                    <a:pt x="3" y="3"/>
                    <a:pt x="2" y="4"/>
                  </a:cubicBezTo>
                  <a:cubicBezTo>
                    <a:pt x="2" y="4"/>
                    <a:pt x="2" y="4"/>
                    <a:pt x="2" y="5"/>
                  </a:cubicBezTo>
                  <a:cubicBezTo>
                    <a:pt x="2" y="6"/>
                    <a:pt x="2" y="6"/>
                    <a:pt x="1" y="6"/>
                  </a:cubicBezTo>
                  <a:cubicBezTo>
                    <a:pt x="1" y="6"/>
                    <a:pt x="1" y="6"/>
                    <a:pt x="1" y="7"/>
                  </a:cubicBezTo>
                  <a:cubicBezTo>
                    <a:pt x="1" y="7"/>
                    <a:pt x="0" y="8"/>
                    <a:pt x="0" y="8"/>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79" name="Freeform 279"/>
            <p:cNvSpPr>
              <a:spLocks/>
            </p:cNvSpPr>
            <p:nvPr/>
          </p:nvSpPr>
          <p:spPr bwMode="auto">
            <a:xfrm>
              <a:off x="6318250" y="2225675"/>
              <a:ext cx="4763" cy="6350"/>
            </a:xfrm>
            <a:custGeom>
              <a:avLst/>
              <a:gdLst>
                <a:gd name="T0" fmla="*/ 2 w 3"/>
                <a:gd name="T1" fmla="*/ 0 h 4"/>
                <a:gd name="T2" fmla="*/ 1 w 3"/>
                <a:gd name="T3" fmla="*/ 1 h 4"/>
                <a:gd name="T4" fmla="*/ 1 w 3"/>
                <a:gd name="T5" fmla="*/ 2 h 4"/>
                <a:gd name="T6" fmla="*/ 1 w 3"/>
                <a:gd name="T7" fmla="*/ 3 h 4"/>
                <a:gd name="T8" fmla="*/ 2 w 3"/>
                <a:gd name="T9" fmla="*/ 3 h 4"/>
                <a:gd name="T10" fmla="*/ 2 w 3"/>
                <a:gd name="T11" fmla="*/ 3 h 4"/>
                <a:gd name="T12" fmla="*/ 2 w 3"/>
                <a:gd name="T13" fmla="*/ 2 h 4"/>
                <a:gd name="T14" fmla="*/ 3 w 3"/>
                <a:gd name="T15" fmla="*/ 1 h 4"/>
                <a:gd name="T16" fmla="*/ 2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0"/>
                  </a:moveTo>
                  <a:cubicBezTo>
                    <a:pt x="2" y="1"/>
                    <a:pt x="1" y="1"/>
                    <a:pt x="1" y="1"/>
                  </a:cubicBezTo>
                  <a:cubicBezTo>
                    <a:pt x="1" y="2"/>
                    <a:pt x="1" y="2"/>
                    <a:pt x="1" y="2"/>
                  </a:cubicBezTo>
                  <a:cubicBezTo>
                    <a:pt x="1" y="3"/>
                    <a:pt x="0" y="3"/>
                    <a:pt x="1" y="3"/>
                  </a:cubicBezTo>
                  <a:cubicBezTo>
                    <a:pt x="2" y="3"/>
                    <a:pt x="1" y="4"/>
                    <a:pt x="2" y="3"/>
                  </a:cubicBezTo>
                  <a:cubicBezTo>
                    <a:pt x="2" y="3"/>
                    <a:pt x="2" y="3"/>
                    <a:pt x="2" y="3"/>
                  </a:cubicBezTo>
                  <a:cubicBezTo>
                    <a:pt x="2" y="2"/>
                    <a:pt x="2" y="3"/>
                    <a:pt x="2" y="2"/>
                  </a:cubicBezTo>
                  <a:cubicBezTo>
                    <a:pt x="3" y="1"/>
                    <a:pt x="3" y="1"/>
                    <a:pt x="3" y="1"/>
                  </a:cubicBezTo>
                  <a:cubicBezTo>
                    <a:pt x="3" y="0"/>
                    <a:pt x="2" y="0"/>
                    <a:pt x="2"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80" name="Freeform 280"/>
            <p:cNvSpPr>
              <a:spLocks/>
            </p:cNvSpPr>
            <p:nvPr/>
          </p:nvSpPr>
          <p:spPr bwMode="auto">
            <a:xfrm>
              <a:off x="6327775" y="2216150"/>
              <a:ext cx="1588" cy="1588"/>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81" name="Freeform 281"/>
            <p:cNvSpPr>
              <a:spLocks/>
            </p:cNvSpPr>
            <p:nvPr/>
          </p:nvSpPr>
          <p:spPr bwMode="auto">
            <a:xfrm>
              <a:off x="6318250" y="2232025"/>
              <a:ext cx="1588" cy="0"/>
            </a:xfrm>
            <a:custGeom>
              <a:avLst/>
              <a:gdLst>
                <a:gd name="T0" fmla="*/ 0 w 1"/>
                <a:gd name="T1" fmla="*/ 0 h 1"/>
                <a:gd name="T2" fmla="*/ 0 w 1"/>
                <a:gd name="T3" fmla="*/ 1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0" y="1"/>
                  </a:cubicBezTo>
                  <a:cubicBezTo>
                    <a:pt x="1" y="1"/>
                    <a:pt x="1" y="1"/>
                    <a:pt x="1" y="1"/>
                  </a:cubicBezTo>
                  <a:cubicBezTo>
                    <a:pt x="1" y="1"/>
                    <a:pt x="1" y="1"/>
                    <a:pt x="1" y="1"/>
                  </a:cubicBezTo>
                  <a:cubicBezTo>
                    <a:pt x="1" y="1"/>
                    <a:pt x="1" y="0"/>
                    <a:pt x="1" y="0"/>
                  </a:cubicBezTo>
                  <a:cubicBezTo>
                    <a:pt x="1" y="0"/>
                    <a:pt x="0" y="0"/>
                    <a:pt x="0"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82" name="Freeform 282"/>
            <p:cNvSpPr>
              <a:spLocks/>
            </p:cNvSpPr>
            <p:nvPr/>
          </p:nvSpPr>
          <p:spPr bwMode="auto">
            <a:xfrm>
              <a:off x="6330950" y="2224088"/>
              <a:ext cx="1588" cy="3175"/>
            </a:xfrm>
            <a:custGeom>
              <a:avLst/>
              <a:gdLst>
                <a:gd name="T0" fmla="*/ 1 w 2"/>
                <a:gd name="T1" fmla="*/ 0 h 2"/>
                <a:gd name="T2" fmla="*/ 0 w 2"/>
                <a:gd name="T3" fmla="*/ 1 h 2"/>
                <a:gd name="T4" fmla="*/ 0 w 2"/>
                <a:gd name="T5" fmla="*/ 2 h 2"/>
                <a:gd name="T6" fmla="*/ 1 w 2"/>
                <a:gd name="T7" fmla="*/ 2 h 2"/>
                <a:gd name="T8" fmla="*/ 1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0" y="1"/>
                    <a:pt x="0" y="1"/>
                  </a:cubicBezTo>
                  <a:cubicBezTo>
                    <a:pt x="0" y="2"/>
                    <a:pt x="0" y="2"/>
                    <a:pt x="0" y="2"/>
                  </a:cubicBezTo>
                  <a:cubicBezTo>
                    <a:pt x="1" y="2"/>
                    <a:pt x="1" y="2"/>
                    <a:pt x="1" y="2"/>
                  </a:cubicBezTo>
                  <a:cubicBezTo>
                    <a:pt x="1" y="1"/>
                    <a:pt x="1" y="2"/>
                    <a:pt x="1" y="1"/>
                  </a:cubicBezTo>
                  <a:cubicBezTo>
                    <a:pt x="2" y="1"/>
                    <a:pt x="2" y="1"/>
                    <a:pt x="2" y="1"/>
                  </a:cubicBezTo>
                  <a:cubicBezTo>
                    <a:pt x="2" y="0"/>
                    <a:pt x="1"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83" name="Freeform 283"/>
            <p:cNvSpPr>
              <a:spLocks/>
            </p:cNvSpPr>
            <p:nvPr/>
          </p:nvSpPr>
          <p:spPr bwMode="auto">
            <a:xfrm>
              <a:off x="7085013" y="958850"/>
              <a:ext cx="9525" cy="4763"/>
            </a:xfrm>
            <a:custGeom>
              <a:avLst/>
              <a:gdLst>
                <a:gd name="T0" fmla="*/ 0 w 6"/>
                <a:gd name="T1" fmla="*/ 1 h 3"/>
                <a:gd name="T2" fmla="*/ 1 w 6"/>
                <a:gd name="T3" fmla="*/ 2 h 3"/>
                <a:gd name="T4" fmla="*/ 2 w 6"/>
                <a:gd name="T5" fmla="*/ 2 h 3"/>
                <a:gd name="T6" fmla="*/ 2 w 6"/>
                <a:gd name="T7" fmla="*/ 3 h 3"/>
                <a:gd name="T8" fmla="*/ 3 w 6"/>
                <a:gd name="T9" fmla="*/ 2 h 3"/>
                <a:gd name="T10" fmla="*/ 3 w 6"/>
                <a:gd name="T11" fmla="*/ 2 h 3"/>
                <a:gd name="T12" fmla="*/ 4 w 6"/>
                <a:gd name="T13" fmla="*/ 2 h 3"/>
                <a:gd name="T14" fmla="*/ 4 w 6"/>
                <a:gd name="T15" fmla="*/ 2 h 3"/>
                <a:gd name="T16" fmla="*/ 5 w 6"/>
                <a:gd name="T17" fmla="*/ 2 h 3"/>
                <a:gd name="T18" fmla="*/ 5 w 6"/>
                <a:gd name="T19" fmla="*/ 2 h 3"/>
                <a:gd name="T20" fmla="*/ 5 w 6"/>
                <a:gd name="T21" fmla="*/ 1 h 3"/>
                <a:gd name="T22" fmla="*/ 6 w 6"/>
                <a:gd name="T23" fmla="*/ 1 h 3"/>
                <a:gd name="T24" fmla="*/ 6 w 6"/>
                <a:gd name="T25" fmla="*/ 1 h 3"/>
                <a:gd name="T26" fmla="*/ 6 w 6"/>
                <a:gd name="T27" fmla="*/ 0 h 3"/>
                <a:gd name="T28" fmla="*/ 5 w 6"/>
                <a:gd name="T29" fmla="*/ 0 h 3"/>
                <a:gd name="T30" fmla="*/ 5 w 6"/>
                <a:gd name="T31" fmla="*/ 1 h 3"/>
                <a:gd name="T32" fmla="*/ 5 w 6"/>
                <a:gd name="T33" fmla="*/ 1 h 3"/>
                <a:gd name="T34" fmla="*/ 4 w 6"/>
                <a:gd name="T35" fmla="*/ 1 h 3"/>
                <a:gd name="T36" fmla="*/ 4 w 6"/>
                <a:gd name="T37" fmla="*/ 1 h 3"/>
                <a:gd name="T38" fmla="*/ 3 w 6"/>
                <a:gd name="T39" fmla="*/ 1 h 3"/>
                <a:gd name="T40" fmla="*/ 3 w 6"/>
                <a:gd name="T41" fmla="*/ 1 h 3"/>
                <a:gd name="T42" fmla="*/ 3 w 6"/>
                <a:gd name="T43" fmla="*/ 1 h 3"/>
                <a:gd name="T44" fmla="*/ 2 w 6"/>
                <a:gd name="T45" fmla="*/ 1 h 3"/>
                <a:gd name="T46" fmla="*/ 2 w 6"/>
                <a:gd name="T47" fmla="*/ 1 h 3"/>
                <a:gd name="T48" fmla="*/ 1 w 6"/>
                <a:gd name="T49" fmla="*/ 0 h 3"/>
                <a:gd name="T50" fmla="*/ 1 w 6"/>
                <a:gd name="T51" fmla="*/ 0 h 3"/>
                <a:gd name="T52" fmla="*/ 1 w 6"/>
                <a:gd name="T53" fmla="*/ 0 h 3"/>
                <a:gd name="T54" fmla="*/ 0 w 6"/>
                <a:gd name="T5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3">
                  <a:moveTo>
                    <a:pt x="0" y="1"/>
                  </a:moveTo>
                  <a:cubicBezTo>
                    <a:pt x="0" y="1"/>
                    <a:pt x="1" y="1"/>
                    <a:pt x="1" y="2"/>
                  </a:cubicBezTo>
                  <a:cubicBezTo>
                    <a:pt x="1" y="2"/>
                    <a:pt x="2" y="2"/>
                    <a:pt x="2" y="2"/>
                  </a:cubicBezTo>
                  <a:cubicBezTo>
                    <a:pt x="2" y="2"/>
                    <a:pt x="2" y="3"/>
                    <a:pt x="2" y="3"/>
                  </a:cubicBezTo>
                  <a:cubicBezTo>
                    <a:pt x="2" y="3"/>
                    <a:pt x="3" y="2"/>
                    <a:pt x="3" y="2"/>
                  </a:cubicBezTo>
                  <a:cubicBezTo>
                    <a:pt x="3" y="2"/>
                    <a:pt x="3" y="2"/>
                    <a:pt x="3" y="2"/>
                  </a:cubicBezTo>
                  <a:cubicBezTo>
                    <a:pt x="3" y="2"/>
                    <a:pt x="3" y="2"/>
                    <a:pt x="4" y="2"/>
                  </a:cubicBezTo>
                  <a:cubicBezTo>
                    <a:pt x="4" y="2"/>
                    <a:pt x="4" y="2"/>
                    <a:pt x="4" y="2"/>
                  </a:cubicBezTo>
                  <a:cubicBezTo>
                    <a:pt x="4" y="2"/>
                    <a:pt x="5" y="2"/>
                    <a:pt x="5" y="2"/>
                  </a:cubicBezTo>
                  <a:cubicBezTo>
                    <a:pt x="5" y="2"/>
                    <a:pt x="5" y="2"/>
                    <a:pt x="5" y="2"/>
                  </a:cubicBezTo>
                  <a:cubicBezTo>
                    <a:pt x="5" y="2"/>
                    <a:pt x="5" y="1"/>
                    <a:pt x="5" y="1"/>
                  </a:cubicBezTo>
                  <a:cubicBezTo>
                    <a:pt x="6" y="1"/>
                    <a:pt x="6" y="1"/>
                    <a:pt x="6" y="1"/>
                  </a:cubicBezTo>
                  <a:cubicBezTo>
                    <a:pt x="6" y="1"/>
                    <a:pt x="6" y="1"/>
                    <a:pt x="6" y="1"/>
                  </a:cubicBezTo>
                  <a:cubicBezTo>
                    <a:pt x="6" y="0"/>
                    <a:pt x="6" y="0"/>
                    <a:pt x="6" y="0"/>
                  </a:cubicBezTo>
                  <a:cubicBezTo>
                    <a:pt x="6" y="0"/>
                    <a:pt x="5" y="0"/>
                    <a:pt x="5" y="0"/>
                  </a:cubicBezTo>
                  <a:cubicBezTo>
                    <a:pt x="5" y="0"/>
                    <a:pt x="5" y="1"/>
                    <a:pt x="5" y="1"/>
                  </a:cubicBezTo>
                  <a:cubicBezTo>
                    <a:pt x="5" y="1"/>
                    <a:pt x="5" y="1"/>
                    <a:pt x="5" y="1"/>
                  </a:cubicBezTo>
                  <a:cubicBezTo>
                    <a:pt x="4" y="1"/>
                    <a:pt x="4" y="1"/>
                    <a:pt x="4" y="1"/>
                  </a:cubicBezTo>
                  <a:cubicBezTo>
                    <a:pt x="4" y="1"/>
                    <a:pt x="4" y="2"/>
                    <a:pt x="4" y="1"/>
                  </a:cubicBezTo>
                  <a:cubicBezTo>
                    <a:pt x="3" y="1"/>
                    <a:pt x="3" y="1"/>
                    <a:pt x="3" y="1"/>
                  </a:cubicBezTo>
                  <a:cubicBezTo>
                    <a:pt x="3" y="1"/>
                    <a:pt x="3" y="0"/>
                    <a:pt x="3" y="1"/>
                  </a:cubicBezTo>
                  <a:cubicBezTo>
                    <a:pt x="3" y="1"/>
                    <a:pt x="3" y="1"/>
                    <a:pt x="3" y="1"/>
                  </a:cubicBezTo>
                  <a:cubicBezTo>
                    <a:pt x="3" y="1"/>
                    <a:pt x="3" y="1"/>
                    <a:pt x="2" y="1"/>
                  </a:cubicBezTo>
                  <a:cubicBezTo>
                    <a:pt x="2" y="1"/>
                    <a:pt x="2" y="1"/>
                    <a:pt x="2" y="1"/>
                  </a:cubicBezTo>
                  <a:cubicBezTo>
                    <a:pt x="2" y="0"/>
                    <a:pt x="1" y="0"/>
                    <a:pt x="1" y="0"/>
                  </a:cubicBezTo>
                  <a:cubicBezTo>
                    <a:pt x="1" y="0"/>
                    <a:pt x="1" y="0"/>
                    <a:pt x="1" y="0"/>
                  </a:cubicBezTo>
                  <a:cubicBezTo>
                    <a:pt x="1" y="0"/>
                    <a:pt x="1" y="0"/>
                    <a:pt x="1" y="0"/>
                  </a:cubicBezTo>
                  <a:cubicBezTo>
                    <a:pt x="0" y="0"/>
                    <a:pt x="0" y="1"/>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84" name="Freeform 284"/>
            <p:cNvSpPr>
              <a:spLocks/>
            </p:cNvSpPr>
            <p:nvPr/>
          </p:nvSpPr>
          <p:spPr bwMode="auto">
            <a:xfrm>
              <a:off x="6280150" y="957263"/>
              <a:ext cx="1109663" cy="1192213"/>
            </a:xfrm>
            <a:custGeom>
              <a:avLst/>
              <a:gdLst>
                <a:gd name="T0" fmla="*/ 759 w 788"/>
                <a:gd name="T1" fmla="*/ 165 h 846"/>
                <a:gd name="T2" fmla="*/ 754 w 788"/>
                <a:gd name="T3" fmla="*/ 134 h 846"/>
                <a:gd name="T4" fmla="*/ 753 w 788"/>
                <a:gd name="T5" fmla="*/ 102 h 846"/>
                <a:gd name="T6" fmla="*/ 748 w 788"/>
                <a:gd name="T7" fmla="*/ 74 h 846"/>
                <a:gd name="T8" fmla="*/ 732 w 788"/>
                <a:gd name="T9" fmla="*/ 56 h 846"/>
                <a:gd name="T10" fmla="*/ 711 w 788"/>
                <a:gd name="T11" fmla="*/ 50 h 846"/>
                <a:gd name="T12" fmla="*/ 691 w 788"/>
                <a:gd name="T13" fmla="*/ 40 h 846"/>
                <a:gd name="T14" fmla="*/ 678 w 788"/>
                <a:gd name="T15" fmla="*/ 42 h 846"/>
                <a:gd name="T16" fmla="*/ 645 w 788"/>
                <a:gd name="T17" fmla="*/ 43 h 846"/>
                <a:gd name="T18" fmla="*/ 615 w 788"/>
                <a:gd name="T19" fmla="*/ 45 h 846"/>
                <a:gd name="T20" fmla="*/ 585 w 788"/>
                <a:gd name="T21" fmla="*/ 26 h 846"/>
                <a:gd name="T22" fmla="*/ 574 w 788"/>
                <a:gd name="T23" fmla="*/ 3 h 846"/>
                <a:gd name="T24" fmla="*/ 552 w 788"/>
                <a:gd name="T25" fmla="*/ 8 h 846"/>
                <a:gd name="T26" fmla="*/ 525 w 788"/>
                <a:gd name="T27" fmla="*/ 68 h 846"/>
                <a:gd name="T28" fmla="*/ 487 w 788"/>
                <a:gd name="T29" fmla="*/ 125 h 846"/>
                <a:gd name="T30" fmla="*/ 456 w 788"/>
                <a:gd name="T31" fmla="*/ 142 h 846"/>
                <a:gd name="T32" fmla="*/ 427 w 788"/>
                <a:gd name="T33" fmla="*/ 156 h 846"/>
                <a:gd name="T34" fmla="*/ 402 w 788"/>
                <a:gd name="T35" fmla="*/ 181 h 846"/>
                <a:gd name="T36" fmla="*/ 383 w 788"/>
                <a:gd name="T37" fmla="*/ 217 h 846"/>
                <a:gd name="T38" fmla="*/ 360 w 788"/>
                <a:gd name="T39" fmla="*/ 258 h 846"/>
                <a:gd name="T40" fmla="*/ 356 w 788"/>
                <a:gd name="T41" fmla="*/ 289 h 846"/>
                <a:gd name="T42" fmla="*/ 366 w 788"/>
                <a:gd name="T43" fmla="*/ 325 h 846"/>
                <a:gd name="T44" fmla="*/ 337 w 788"/>
                <a:gd name="T45" fmla="*/ 385 h 846"/>
                <a:gd name="T46" fmla="*/ 289 w 788"/>
                <a:gd name="T47" fmla="*/ 423 h 846"/>
                <a:gd name="T48" fmla="*/ 220 w 788"/>
                <a:gd name="T49" fmla="*/ 458 h 846"/>
                <a:gd name="T50" fmla="*/ 189 w 788"/>
                <a:gd name="T51" fmla="*/ 485 h 846"/>
                <a:gd name="T52" fmla="*/ 168 w 788"/>
                <a:gd name="T53" fmla="*/ 531 h 846"/>
                <a:gd name="T54" fmla="*/ 128 w 788"/>
                <a:gd name="T55" fmla="*/ 558 h 846"/>
                <a:gd name="T56" fmla="*/ 112 w 788"/>
                <a:gd name="T57" fmla="*/ 602 h 846"/>
                <a:gd name="T58" fmla="*/ 106 w 788"/>
                <a:gd name="T59" fmla="*/ 640 h 846"/>
                <a:gd name="T60" fmla="*/ 74 w 788"/>
                <a:gd name="T61" fmla="*/ 671 h 846"/>
                <a:gd name="T62" fmla="*/ 56 w 788"/>
                <a:gd name="T63" fmla="*/ 690 h 846"/>
                <a:gd name="T64" fmla="*/ 62 w 788"/>
                <a:gd name="T65" fmla="*/ 682 h 846"/>
                <a:gd name="T66" fmla="*/ 68 w 788"/>
                <a:gd name="T67" fmla="*/ 685 h 846"/>
                <a:gd name="T68" fmla="*/ 54 w 788"/>
                <a:gd name="T69" fmla="*/ 707 h 846"/>
                <a:gd name="T70" fmla="*/ 46 w 788"/>
                <a:gd name="T71" fmla="*/ 730 h 846"/>
                <a:gd name="T72" fmla="*/ 33 w 788"/>
                <a:gd name="T73" fmla="*/ 754 h 846"/>
                <a:gd name="T74" fmla="*/ 17 w 788"/>
                <a:gd name="T75" fmla="*/ 770 h 846"/>
                <a:gd name="T76" fmla="*/ 6 w 788"/>
                <a:gd name="T77" fmla="*/ 796 h 846"/>
                <a:gd name="T78" fmla="*/ 2 w 788"/>
                <a:gd name="T79" fmla="*/ 834 h 846"/>
                <a:gd name="T80" fmla="*/ 3 w 788"/>
                <a:gd name="T81" fmla="*/ 836 h 846"/>
                <a:gd name="T82" fmla="*/ 199 w 788"/>
                <a:gd name="T83" fmla="*/ 795 h 846"/>
                <a:gd name="T84" fmla="*/ 200 w 788"/>
                <a:gd name="T85" fmla="*/ 728 h 846"/>
                <a:gd name="T86" fmla="*/ 412 w 788"/>
                <a:gd name="T87" fmla="*/ 567 h 846"/>
                <a:gd name="T88" fmla="*/ 443 w 788"/>
                <a:gd name="T89" fmla="*/ 397 h 846"/>
                <a:gd name="T90" fmla="*/ 466 w 788"/>
                <a:gd name="T91" fmla="*/ 380 h 846"/>
                <a:gd name="T92" fmla="*/ 504 w 788"/>
                <a:gd name="T93" fmla="*/ 376 h 846"/>
                <a:gd name="T94" fmla="*/ 542 w 788"/>
                <a:gd name="T95" fmla="*/ 370 h 846"/>
                <a:gd name="T96" fmla="*/ 566 w 788"/>
                <a:gd name="T97" fmla="*/ 372 h 846"/>
                <a:gd name="T98" fmla="*/ 629 w 788"/>
                <a:gd name="T99" fmla="*/ 314 h 846"/>
                <a:gd name="T100" fmla="*/ 661 w 788"/>
                <a:gd name="T101" fmla="*/ 293 h 846"/>
                <a:gd name="T102" fmla="*/ 658 w 788"/>
                <a:gd name="T103" fmla="*/ 281 h 846"/>
                <a:gd name="T104" fmla="*/ 652 w 788"/>
                <a:gd name="T105" fmla="*/ 279 h 846"/>
                <a:gd name="T106" fmla="*/ 657 w 788"/>
                <a:gd name="T107" fmla="*/ 266 h 846"/>
                <a:gd name="T108" fmla="*/ 701 w 788"/>
                <a:gd name="T109" fmla="*/ 226 h 846"/>
                <a:gd name="T110" fmla="*/ 736 w 788"/>
                <a:gd name="T111" fmla="*/ 222 h 846"/>
                <a:gd name="T112" fmla="*/ 770 w 788"/>
                <a:gd name="T113" fmla="*/ 227 h 846"/>
                <a:gd name="T114" fmla="*/ 778 w 788"/>
                <a:gd name="T115" fmla="*/ 209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8" h="846">
                  <a:moveTo>
                    <a:pt x="787" y="202"/>
                  </a:moveTo>
                  <a:cubicBezTo>
                    <a:pt x="785" y="201"/>
                    <a:pt x="780" y="197"/>
                    <a:pt x="779" y="196"/>
                  </a:cubicBezTo>
                  <a:cubicBezTo>
                    <a:pt x="778" y="195"/>
                    <a:pt x="775" y="193"/>
                    <a:pt x="774" y="192"/>
                  </a:cubicBezTo>
                  <a:cubicBezTo>
                    <a:pt x="773" y="192"/>
                    <a:pt x="774" y="191"/>
                    <a:pt x="771" y="190"/>
                  </a:cubicBezTo>
                  <a:cubicBezTo>
                    <a:pt x="769" y="190"/>
                    <a:pt x="770" y="190"/>
                    <a:pt x="769" y="189"/>
                  </a:cubicBezTo>
                  <a:cubicBezTo>
                    <a:pt x="767" y="187"/>
                    <a:pt x="761" y="177"/>
                    <a:pt x="761" y="177"/>
                  </a:cubicBezTo>
                  <a:cubicBezTo>
                    <a:pt x="761" y="177"/>
                    <a:pt x="759" y="176"/>
                    <a:pt x="761" y="176"/>
                  </a:cubicBezTo>
                  <a:cubicBezTo>
                    <a:pt x="764" y="175"/>
                    <a:pt x="764" y="175"/>
                    <a:pt x="764" y="174"/>
                  </a:cubicBezTo>
                  <a:cubicBezTo>
                    <a:pt x="764" y="172"/>
                    <a:pt x="764" y="170"/>
                    <a:pt x="764" y="170"/>
                  </a:cubicBezTo>
                  <a:cubicBezTo>
                    <a:pt x="764" y="170"/>
                    <a:pt x="763" y="169"/>
                    <a:pt x="762" y="169"/>
                  </a:cubicBezTo>
                  <a:cubicBezTo>
                    <a:pt x="762" y="168"/>
                    <a:pt x="759" y="167"/>
                    <a:pt x="759" y="165"/>
                  </a:cubicBezTo>
                  <a:cubicBezTo>
                    <a:pt x="758" y="163"/>
                    <a:pt x="757" y="162"/>
                    <a:pt x="756" y="160"/>
                  </a:cubicBezTo>
                  <a:cubicBezTo>
                    <a:pt x="755" y="159"/>
                    <a:pt x="754" y="159"/>
                    <a:pt x="754" y="158"/>
                  </a:cubicBezTo>
                  <a:cubicBezTo>
                    <a:pt x="754" y="157"/>
                    <a:pt x="755" y="156"/>
                    <a:pt x="755" y="155"/>
                  </a:cubicBezTo>
                  <a:cubicBezTo>
                    <a:pt x="755" y="154"/>
                    <a:pt x="754" y="154"/>
                    <a:pt x="755" y="152"/>
                  </a:cubicBezTo>
                  <a:cubicBezTo>
                    <a:pt x="755" y="150"/>
                    <a:pt x="756" y="149"/>
                    <a:pt x="756" y="148"/>
                  </a:cubicBezTo>
                  <a:cubicBezTo>
                    <a:pt x="757" y="146"/>
                    <a:pt x="756" y="146"/>
                    <a:pt x="757" y="145"/>
                  </a:cubicBezTo>
                  <a:cubicBezTo>
                    <a:pt x="758" y="143"/>
                    <a:pt x="758" y="143"/>
                    <a:pt x="758" y="142"/>
                  </a:cubicBezTo>
                  <a:cubicBezTo>
                    <a:pt x="758" y="141"/>
                    <a:pt x="758" y="143"/>
                    <a:pt x="757" y="140"/>
                  </a:cubicBezTo>
                  <a:cubicBezTo>
                    <a:pt x="757" y="138"/>
                    <a:pt x="758" y="139"/>
                    <a:pt x="757" y="138"/>
                  </a:cubicBezTo>
                  <a:cubicBezTo>
                    <a:pt x="756" y="137"/>
                    <a:pt x="756" y="137"/>
                    <a:pt x="756" y="135"/>
                  </a:cubicBezTo>
                  <a:cubicBezTo>
                    <a:pt x="755" y="134"/>
                    <a:pt x="756" y="134"/>
                    <a:pt x="754" y="134"/>
                  </a:cubicBezTo>
                  <a:cubicBezTo>
                    <a:pt x="753" y="134"/>
                    <a:pt x="752" y="135"/>
                    <a:pt x="752" y="134"/>
                  </a:cubicBezTo>
                  <a:cubicBezTo>
                    <a:pt x="751" y="133"/>
                    <a:pt x="751" y="134"/>
                    <a:pt x="751" y="132"/>
                  </a:cubicBezTo>
                  <a:cubicBezTo>
                    <a:pt x="751" y="130"/>
                    <a:pt x="751" y="130"/>
                    <a:pt x="752" y="130"/>
                  </a:cubicBezTo>
                  <a:cubicBezTo>
                    <a:pt x="753" y="129"/>
                    <a:pt x="753" y="129"/>
                    <a:pt x="753" y="128"/>
                  </a:cubicBezTo>
                  <a:cubicBezTo>
                    <a:pt x="754" y="128"/>
                    <a:pt x="754" y="127"/>
                    <a:pt x="753" y="126"/>
                  </a:cubicBezTo>
                  <a:cubicBezTo>
                    <a:pt x="753" y="125"/>
                    <a:pt x="753" y="122"/>
                    <a:pt x="753" y="120"/>
                  </a:cubicBezTo>
                  <a:cubicBezTo>
                    <a:pt x="754" y="117"/>
                    <a:pt x="754" y="117"/>
                    <a:pt x="754" y="115"/>
                  </a:cubicBezTo>
                  <a:cubicBezTo>
                    <a:pt x="754" y="113"/>
                    <a:pt x="754" y="113"/>
                    <a:pt x="755" y="111"/>
                  </a:cubicBezTo>
                  <a:cubicBezTo>
                    <a:pt x="755" y="109"/>
                    <a:pt x="756" y="110"/>
                    <a:pt x="755" y="108"/>
                  </a:cubicBezTo>
                  <a:cubicBezTo>
                    <a:pt x="754" y="106"/>
                    <a:pt x="754" y="107"/>
                    <a:pt x="753" y="105"/>
                  </a:cubicBezTo>
                  <a:cubicBezTo>
                    <a:pt x="753" y="104"/>
                    <a:pt x="753" y="104"/>
                    <a:pt x="753" y="102"/>
                  </a:cubicBezTo>
                  <a:cubicBezTo>
                    <a:pt x="752" y="100"/>
                    <a:pt x="752" y="98"/>
                    <a:pt x="752" y="97"/>
                  </a:cubicBezTo>
                  <a:cubicBezTo>
                    <a:pt x="752" y="96"/>
                    <a:pt x="753" y="97"/>
                    <a:pt x="751" y="95"/>
                  </a:cubicBezTo>
                  <a:cubicBezTo>
                    <a:pt x="750" y="94"/>
                    <a:pt x="749" y="94"/>
                    <a:pt x="749" y="93"/>
                  </a:cubicBezTo>
                  <a:cubicBezTo>
                    <a:pt x="749" y="91"/>
                    <a:pt x="749" y="91"/>
                    <a:pt x="750" y="90"/>
                  </a:cubicBezTo>
                  <a:cubicBezTo>
                    <a:pt x="751" y="88"/>
                    <a:pt x="752" y="89"/>
                    <a:pt x="752" y="87"/>
                  </a:cubicBezTo>
                  <a:cubicBezTo>
                    <a:pt x="753" y="86"/>
                    <a:pt x="754" y="85"/>
                    <a:pt x="752" y="85"/>
                  </a:cubicBezTo>
                  <a:cubicBezTo>
                    <a:pt x="751" y="85"/>
                    <a:pt x="751" y="86"/>
                    <a:pt x="750" y="85"/>
                  </a:cubicBezTo>
                  <a:cubicBezTo>
                    <a:pt x="750" y="84"/>
                    <a:pt x="750" y="83"/>
                    <a:pt x="748" y="82"/>
                  </a:cubicBezTo>
                  <a:cubicBezTo>
                    <a:pt x="747" y="81"/>
                    <a:pt x="747" y="80"/>
                    <a:pt x="747" y="79"/>
                  </a:cubicBezTo>
                  <a:cubicBezTo>
                    <a:pt x="746" y="78"/>
                    <a:pt x="746" y="77"/>
                    <a:pt x="747" y="76"/>
                  </a:cubicBezTo>
                  <a:cubicBezTo>
                    <a:pt x="747" y="75"/>
                    <a:pt x="747" y="76"/>
                    <a:pt x="748" y="74"/>
                  </a:cubicBezTo>
                  <a:cubicBezTo>
                    <a:pt x="749" y="73"/>
                    <a:pt x="749" y="73"/>
                    <a:pt x="750" y="72"/>
                  </a:cubicBezTo>
                  <a:cubicBezTo>
                    <a:pt x="751" y="71"/>
                    <a:pt x="749" y="71"/>
                    <a:pt x="748" y="71"/>
                  </a:cubicBezTo>
                  <a:cubicBezTo>
                    <a:pt x="747" y="70"/>
                    <a:pt x="747" y="69"/>
                    <a:pt x="746" y="68"/>
                  </a:cubicBezTo>
                  <a:cubicBezTo>
                    <a:pt x="744" y="67"/>
                    <a:pt x="744" y="69"/>
                    <a:pt x="743" y="67"/>
                  </a:cubicBezTo>
                  <a:cubicBezTo>
                    <a:pt x="743" y="66"/>
                    <a:pt x="744" y="66"/>
                    <a:pt x="743" y="65"/>
                  </a:cubicBezTo>
                  <a:cubicBezTo>
                    <a:pt x="742" y="64"/>
                    <a:pt x="742" y="65"/>
                    <a:pt x="741" y="64"/>
                  </a:cubicBezTo>
                  <a:cubicBezTo>
                    <a:pt x="739" y="63"/>
                    <a:pt x="739" y="63"/>
                    <a:pt x="739" y="62"/>
                  </a:cubicBezTo>
                  <a:cubicBezTo>
                    <a:pt x="740" y="60"/>
                    <a:pt x="739" y="59"/>
                    <a:pt x="737" y="60"/>
                  </a:cubicBezTo>
                  <a:cubicBezTo>
                    <a:pt x="736" y="61"/>
                    <a:pt x="737" y="62"/>
                    <a:pt x="735" y="61"/>
                  </a:cubicBezTo>
                  <a:cubicBezTo>
                    <a:pt x="734" y="59"/>
                    <a:pt x="733" y="60"/>
                    <a:pt x="733" y="58"/>
                  </a:cubicBezTo>
                  <a:cubicBezTo>
                    <a:pt x="732" y="56"/>
                    <a:pt x="733" y="56"/>
                    <a:pt x="732" y="56"/>
                  </a:cubicBezTo>
                  <a:cubicBezTo>
                    <a:pt x="731" y="56"/>
                    <a:pt x="730" y="56"/>
                    <a:pt x="730" y="55"/>
                  </a:cubicBezTo>
                  <a:cubicBezTo>
                    <a:pt x="729" y="54"/>
                    <a:pt x="730" y="54"/>
                    <a:pt x="729" y="54"/>
                  </a:cubicBezTo>
                  <a:cubicBezTo>
                    <a:pt x="728" y="53"/>
                    <a:pt x="728" y="53"/>
                    <a:pt x="728" y="52"/>
                  </a:cubicBezTo>
                  <a:cubicBezTo>
                    <a:pt x="728" y="51"/>
                    <a:pt x="728" y="51"/>
                    <a:pt x="728" y="51"/>
                  </a:cubicBezTo>
                  <a:cubicBezTo>
                    <a:pt x="726" y="50"/>
                    <a:pt x="726" y="50"/>
                    <a:pt x="726" y="50"/>
                  </a:cubicBezTo>
                  <a:cubicBezTo>
                    <a:pt x="726" y="50"/>
                    <a:pt x="725" y="49"/>
                    <a:pt x="723" y="49"/>
                  </a:cubicBezTo>
                  <a:cubicBezTo>
                    <a:pt x="722" y="48"/>
                    <a:pt x="722" y="49"/>
                    <a:pt x="721" y="48"/>
                  </a:cubicBezTo>
                  <a:cubicBezTo>
                    <a:pt x="720" y="48"/>
                    <a:pt x="719" y="48"/>
                    <a:pt x="718" y="47"/>
                  </a:cubicBezTo>
                  <a:cubicBezTo>
                    <a:pt x="716" y="47"/>
                    <a:pt x="716" y="48"/>
                    <a:pt x="716" y="48"/>
                  </a:cubicBezTo>
                  <a:cubicBezTo>
                    <a:pt x="715" y="49"/>
                    <a:pt x="715" y="50"/>
                    <a:pt x="714" y="50"/>
                  </a:cubicBezTo>
                  <a:cubicBezTo>
                    <a:pt x="713" y="51"/>
                    <a:pt x="713" y="51"/>
                    <a:pt x="711" y="50"/>
                  </a:cubicBezTo>
                  <a:cubicBezTo>
                    <a:pt x="709" y="50"/>
                    <a:pt x="707" y="51"/>
                    <a:pt x="706" y="50"/>
                  </a:cubicBezTo>
                  <a:cubicBezTo>
                    <a:pt x="705" y="50"/>
                    <a:pt x="704" y="50"/>
                    <a:pt x="702" y="49"/>
                  </a:cubicBezTo>
                  <a:cubicBezTo>
                    <a:pt x="701" y="49"/>
                    <a:pt x="701" y="47"/>
                    <a:pt x="700" y="47"/>
                  </a:cubicBezTo>
                  <a:cubicBezTo>
                    <a:pt x="698" y="47"/>
                    <a:pt x="700" y="48"/>
                    <a:pt x="701" y="49"/>
                  </a:cubicBezTo>
                  <a:cubicBezTo>
                    <a:pt x="702" y="50"/>
                    <a:pt x="701" y="50"/>
                    <a:pt x="700" y="50"/>
                  </a:cubicBezTo>
                  <a:cubicBezTo>
                    <a:pt x="699" y="49"/>
                    <a:pt x="698" y="50"/>
                    <a:pt x="696" y="49"/>
                  </a:cubicBezTo>
                  <a:cubicBezTo>
                    <a:pt x="695" y="48"/>
                    <a:pt x="695" y="48"/>
                    <a:pt x="693" y="46"/>
                  </a:cubicBezTo>
                  <a:cubicBezTo>
                    <a:pt x="691" y="45"/>
                    <a:pt x="693" y="46"/>
                    <a:pt x="693" y="44"/>
                  </a:cubicBezTo>
                  <a:cubicBezTo>
                    <a:pt x="694" y="43"/>
                    <a:pt x="693" y="44"/>
                    <a:pt x="693" y="43"/>
                  </a:cubicBezTo>
                  <a:cubicBezTo>
                    <a:pt x="693" y="42"/>
                    <a:pt x="693" y="42"/>
                    <a:pt x="693" y="41"/>
                  </a:cubicBezTo>
                  <a:cubicBezTo>
                    <a:pt x="694" y="39"/>
                    <a:pt x="692" y="41"/>
                    <a:pt x="691" y="40"/>
                  </a:cubicBezTo>
                  <a:cubicBezTo>
                    <a:pt x="690" y="38"/>
                    <a:pt x="692" y="37"/>
                    <a:pt x="691" y="35"/>
                  </a:cubicBezTo>
                  <a:cubicBezTo>
                    <a:pt x="690" y="34"/>
                    <a:pt x="690" y="34"/>
                    <a:pt x="691" y="32"/>
                  </a:cubicBezTo>
                  <a:cubicBezTo>
                    <a:pt x="692" y="30"/>
                    <a:pt x="691" y="31"/>
                    <a:pt x="691" y="30"/>
                  </a:cubicBezTo>
                  <a:cubicBezTo>
                    <a:pt x="690" y="28"/>
                    <a:pt x="690" y="30"/>
                    <a:pt x="689" y="31"/>
                  </a:cubicBezTo>
                  <a:cubicBezTo>
                    <a:pt x="689" y="32"/>
                    <a:pt x="689" y="32"/>
                    <a:pt x="688" y="34"/>
                  </a:cubicBezTo>
                  <a:cubicBezTo>
                    <a:pt x="688" y="35"/>
                    <a:pt x="687" y="36"/>
                    <a:pt x="687" y="37"/>
                  </a:cubicBezTo>
                  <a:cubicBezTo>
                    <a:pt x="686" y="37"/>
                    <a:pt x="686" y="39"/>
                    <a:pt x="685" y="40"/>
                  </a:cubicBezTo>
                  <a:cubicBezTo>
                    <a:pt x="684" y="41"/>
                    <a:pt x="684" y="40"/>
                    <a:pt x="683" y="39"/>
                  </a:cubicBezTo>
                  <a:cubicBezTo>
                    <a:pt x="682" y="38"/>
                    <a:pt x="682" y="40"/>
                    <a:pt x="680" y="41"/>
                  </a:cubicBezTo>
                  <a:cubicBezTo>
                    <a:pt x="679" y="42"/>
                    <a:pt x="680" y="41"/>
                    <a:pt x="680" y="42"/>
                  </a:cubicBezTo>
                  <a:cubicBezTo>
                    <a:pt x="680" y="42"/>
                    <a:pt x="680" y="42"/>
                    <a:pt x="678" y="42"/>
                  </a:cubicBezTo>
                  <a:cubicBezTo>
                    <a:pt x="677" y="43"/>
                    <a:pt x="677" y="43"/>
                    <a:pt x="675" y="43"/>
                  </a:cubicBezTo>
                  <a:cubicBezTo>
                    <a:pt x="673" y="44"/>
                    <a:pt x="674" y="44"/>
                    <a:pt x="673" y="44"/>
                  </a:cubicBezTo>
                  <a:cubicBezTo>
                    <a:pt x="671" y="44"/>
                    <a:pt x="671" y="44"/>
                    <a:pt x="669" y="44"/>
                  </a:cubicBezTo>
                  <a:cubicBezTo>
                    <a:pt x="668" y="44"/>
                    <a:pt x="667" y="44"/>
                    <a:pt x="665" y="43"/>
                  </a:cubicBezTo>
                  <a:cubicBezTo>
                    <a:pt x="664" y="43"/>
                    <a:pt x="661" y="43"/>
                    <a:pt x="660" y="42"/>
                  </a:cubicBezTo>
                  <a:cubicBezTo>
                    <a:pt x="658" y="41"/>
                    <a:pt x="657" y="41"/>
                    <a:pt x="656" y="39"/>
                  </a:cubicBezTo>
                  <a:cubicBezTo>
                    <a:pt x="655" y="38"/>
                    <a:pt x="655" y="39"/>
                    <a:pt x="654" y="39"/>
                  </a:cubicBezTo>
                  <a:cubicBezTo>
                    <a:pt x="653" y="39"/>
                    <a:pt x="653" y="39"/>
                    <a:pt x="652" y="40"/>
                  </a:cubicBezTo>
                  <a:cubicBezTo>
                    <a:pt x="651" y="42"/>
                    <a:pt x="652" y="42"/>
                    <a:pt x="651" y="43"/>
                  </a:cubicBezTo>
                  <a:cubicBezTo>
                    <a:pt x="650" y="43"/>
                    <a:pt x="649" y="44"/>
                    <a:pt x="648" y="44"/>
                  </a:cubicBezTo>
                  <a:cubicBezTo>
                    <a:pt x="647" y="44"/>
                    <a:pt x="646" y="44"/>
                    <a:pt x="645" y="43"/>
                  </a:cubicBezTo>
                  <a:cubicBezTo>
                    <a:pt x="644" y="42"/>
                    <a:pt x="644" y="42"/>
                    <a:pt x="643" y="40"/>
                  </a:cubicBezTo>
                  <a:cubicBezTo>
                    <a:pt x="643" y="39"/>
                    <a:pt x="643" y="41"/>
                    <a:pt x="642" y="41"/>
                  </a:cubicBezTo>
                  <a:cubicBezTo>
                    <a:pt x="641" y="42"/>
                    <a:pt x="641" y="42"/>
                    <a:pt x="640" y="42"/>
                  </a:cubicBezTo>
                  <a:cubicBezTo>
                    <a:pt x="638" y="41"/>
                    <a:pt x="639" y="42"/>
                    <a:pt x="638" y="42"/>
                  </a:cubicBezTo>
                  <a:cubicBezTo>
                    <a:pt x="636" y="42"/>
                    <a:pt x="637" y="43"/>
                    <a:pt x="635" y="43"/>
                  </a:cubicBezTo>
                  <a:cubicBezTo>
                    <a:pt x="633" y="43"/>
                    <a:pt x="634" y="43"/>
                    <a:pt x="632" y="44"/>
                  </a:cubicBezTo>
                  <a:cubicBezTo>
                    <a:pt x="630" y="45"/>
                    <a:pt x="630" y="45"/>
                    <a:pt x="628" y="45"/>
                  </a:cubicBezTo>
                  <a:cubicBezTo>
                    <a:pt x="626" y="45"/>
                    <a:pt x="627" y="45"/>
                    <a:pt x="626" y="46"/>
                  </a:cubicBezTo>
                  <a:cubicBezTo>
                    <a:pt x="625" y="47"/>
                    <a:pt x="624" y="47"/>
                    <a:pt x="622" y="47"/>
                  </a:cubicBezTo>
                  <a:cubicBezTo>
                    <a:pt x="619" y="46"/>
                    <a:pt x="620" y="46"/>
                    <a:pt x="618" y="46"/>
                  </a:cubicBezTo>
                  <a:cubicBezTo>
                    <a:pt x="616" y="45"/>
                    <a:pt x="616" y="46"/>
                    <a:pt x="615" y="45"/>
                  </a:cubicBezTo>
                  <a:cubicBezTo>
                    <a:pt x="613" y="45"/>
                    <a:pt x="614" y="45"/>
                    <a:pt x="613" y="45"/>
                  </a:cubicBezTo>
                  <a:cubicBezTo>
                    <a:pt x="611" y="45"/>
                    <a:pt x="611" y="45"/>
                    <a:pt x="609" y="44"/>
                  </a:cubicBezTo>
                  <a:cubicBezTo>
                    <a:pt x="608" y="43"/>
                    <a:pt x="608" y="43"/>
                    <a:pt x="607" y="43"/>
                  </a:cubicBezTo>
                  <a:cubicBezTo>
                    <a:pt x="605" y="43"/>
                    <a:pt x="605" y="43"/>
                    <a:pt x="603" y="42"/>
                  </a:cubicBezTo>
                  <a:cubicBezTo>
                    <a:pt x="601" y="41"/>
                    <a:pt x="602" y="41"/>
                    <a:pt x="600" y="40"/>
                  </a:cubicBezTo>
                  <a:cubicBezTo>
                    <a:pt x="598" y="38"/>
                    <a:pt x="599" y="39"/>
                    <a:pt x="598" y="38"/>
                  </a:cubicBezTo>
                  <a:cubicBezTo>
                    <a:pt x="596" y="38"/>
                    <a:pt x="596" y="38"/>
                    <a:pt x="595" y="36"/>
                  </a:cubicBezTo>
                  <a:cubicBezTo>
                    <a:pt x="593" y="35"/>
                    <a:pt x="592" y="33"/>
                    <a:pt x="590" y="32"/>
                  </a:cubicBezTo>
                  <a:cubicBezTo>
                    <a:pt x="588" y="31"/>
                    <a:pt x="589" y="32"/>
                    <a:pt x="588" y="31"/>
                  </a:cubicBezTo>
                  <a:cubicBezTo>
                    <a:pt x="587" y="30"/>
                    <a:pt x="588" y="30"/>
                    <a:pt x="588" y="29"/>
                  </a:cubicBezTo>
                  <a:cubicBezTo>
                    <a:pt x="588" y="27"/>
                    <a:pt x="587" y="27"/>
                    <a:pt x="585" y="26"/>
                  </a:cubicBezTo>
                  <a:cubicBezTo>
                    <a:pt x="584" y="25"/>
                    <a:pt x="584" y="26"/>
                    <a:pt x="583" y="25"/>
                  </a:cubicBezTo>
                  <a:cubicBezTo>
                    <a:pt x="582" y="23"/>
                    <a:pt x="582" y="24"/>
                    <a:pt x="580" y="24"/>
                  </a:cubicBezTo>
                  <a:cubicBezTo>
                    <a:pt x="579" y="23"/>
                    <a:pt x="579" y="22"/>
                    <a:pt x="579" y="20"/>
                  </a:cubicBezTo>
                  <a:cubicBezTo>
                    <a:pt x="579" y="19"/>
                    <a:pt x="578" y="19"/>
                    <a:pt x="578" y="18"/>
                  </a:cubicBezTo>
                  <a:cubicBezTo>
                    <a:pt x="577" y="17"/>
                    <a:pt x="578" y="16"/>
                    <a:pt x="578" y="15"/>
                  </a:cubicBezTo>
                  <a:cubicBezTo>
                    <a:pt x="578" y="13"/>
                    <a:pt x="577" y="15"/>
                    <a:pt x="576" y="15"/>
                  </a:cubicBezTo>
                  <a:cubicBezTo>
                    <a:pt x="574" y="15"/>
                    <a:pt x="575" y="12"/>
                    <a:pt x="575" y="11"/>
                  </a:cubicBezTo>
                  <a:cubicBezTo>
                    <a:pt x="575" y="9"/>
                    <a:pt x="574" y="10"/>
                    <a:pt x="574" y="8"/>
                  </a:cubicBezTo>
                  <a:cubicBezTo>
                    <a:pt x="573" y="6"/>
                    <a:pt x="573" y="6"/>
                    <a:pt x="574" y="4"/>
                  </a:cubicBezTo>
                  <a:cubicBezTo>
                    <a:pt x="574" y="4"/>
                    <a:pt x="574" y="4"/>
                    <a:pt x="574" y="4"/>
                  </a:cubicBezTo>
                  <a:cubicBezTo>
                    <a:pt x="574" y="4"/>
                    <a:pt x="574" y="4"/>
                    <a:pt x="574" y="3"/>
                  </a:cubicBezTo>
                  <a:cubicBezTo>
                    <a:pt x="573" y="3"/>
                    <a:pt x="573" y="3"/>
                    <a:pt x="573" y="3"/>
                  </a:cubicBezTo>
                  <a:cubicBezTo>
                    <a:pt x="572" y="2"/>
                    <a:pt x="572" y="2"/>
                    <a:pt x="572" y="2"/>
                  </a:cubicBezTo>
                  <a:cubicBezTo>
                    <a:pt x="572" y="2"/>
                    <a:pt x="572" y="1"/>
                    <a:pt x="571" y="1"/>
                  </a:cubicBezTo>
                  <a:cubicBezTo>
                    <a:pt x="571" y="2"/>
                    <a:pt x="571" y="2"/>
                    <a:pt x="569" y="1"/>
                  </a:cubicBezTo>
                  <a:cubicBezTo>
                    <a:pt x="568" y="0"/>
                    <a:pt x="569" y="2"/>
                    <a:pt x="568" y="2"/>
                  </a:cubicBezTo>
                  <a:cubicBezTo>
                    <a:pt x="567" y="3"/>
                    <a:pt x="567" y="3"/>
                    <a:pt x="566" y="3"/>
                  </a:cubicBezTo>
                  <a:cubicBezTo>
                    <a:pt x="565" y="4"/>
                    <a:pt x="565" y="4"/>
                    <a:pt x="564" y="5"/>
                  </a:cubicBezTo>
                  <a:cubicBezTo>
                    <a:pt x="563" y="7"/>
                    <a:pt x="563" y="6"/>
                    <a:pt x="561" y="6"/>
                  </a:cubicBezTo>
                  <a:cubicBezTo>
                    <a:pt x="559" y="6"/>
                    <a:pt x="559" y="6"/>
                    <a:pt x="558" y="6"/>
                  </a:cubicBezTo>
                  <a:cubicBezTo>
                    <a:pt x="556" y="5"/>
                    <a:pt x="557" y="6"/>
                    <a:pt x="555" y="7"/>
                  </a:cubicBezTo>
                  <a:cubicBezTo>
                    <a:pt x="553" y="8"/>
                    <a:pt x="553" y="8"/>
                    <a:pt x="552" y="8"/>
                  </a:cubicBezTo>
                  <a:cubicBezTo>
                    <a:pt x="551" y="8"/>
                    <a:pt x="550" y="8"/>
                    <a:pt x="549" y="8"/>
                  </a:cubicBezTo>
                  <a:cubicBezTo>
                    <a:pt x="547" y="8"/>
                    <a:pt x="547" y="8"/>
                    <a:pt x="546" y="10"/>
                  </a:cubicBezTo>
                  <a:cubicBezTo>
                    <a:pt x="544" y="11"/>
                    <a:pt x="545" y="11"/>
                    <a:pt x="545" y="13"/>
                  </a:cubicBezTo>
                  <a:cubicBezTo>
                    <a:pt x="544" y="15"/>
                    <a:pt x="544" y="15"/>
                    <a:pt x="544" y="17"/>
                  </a:cubicBezTo>
                  <a:cubicBezTo>
                    <a:pt x="543" y="19"/>
                    <a:pt x="543" y="21"/>
                    <a:pt x="542" y="24"/>
                  </a:cubicBezTo>
                  <a:cubicBezTo>
                    <a:pt x="542" y="26"/>
                    <a:pt x="542" y="26"/>
                    <a:pt x="540" y="29"/>
                  </a:cubicBezTo>
                  <a:cubicBezTo>
                    <a:pt x="538" y="31"/>
                    <a:pt x="539" y="31"/>
                    <a:pt x="538" y="35"/>
                  </a:cubicBezTo>
                  <a:cubicBezTo>
                    <a:pt x="537" y="38"/>
                    <a:pt x="536" y="40"/>
                    <a:pt x="535" y="42"/>
                  </a:cubicBezTo>
                  <a:cubicBezTo>
                    <a:pt x="533" y="45"/>
                    <a:pt x="533" y="47"/>
                    <a:pt x="532" y="50"/>
                  </a:cubicBezTo>
                  <a:cubicBezTo>
                    <a:pt x="531" y="53"/>
                    <a:pt x="531" y="54"/>
                    <a:pt x="530" y="57"/>
                  </a:cubicBezTo>
                  <a:cubicBezTo>
                    <a:pt x="529" y="59"/>
                    <a:pt x="527" y="65"/>
                    <a:pt x="525" y="68"/>
                  </a:cubicBezTo>
                  <a:cubicBezTo>
                    <a:pt x="524" y="71"/>
                    <a:pt x="524" y="73"/>
                    <a:pt x="522" y="76"/>
                  </a:cubicBezTo>
                  <a:cubicBezTo>
                    <a:pt x="521" y="80"/>
                    <a:pt x="519" y="83"/>
                    <a:pt x="517" y="86"/>
                  </a:cubicBezTo>
                  <a:cubicBezTo>
                    <a:pt x="516" y="88"/>
                    <a:pt x="515" y="89"/>
                    <a:pt x="514" y="93"/>
                  </a:cubicBezTo>
                  <a:cubicBezTo>
                    <a:pt x="512" y="96"/>
                    <a:pt x="511" y="98"/>
                    <a:pt x="510" y="99"/>
                  </a:cubicBezTo>
                  <a:cubicBezTo>
                    <a:pt x="509" y="101"/>
                    <a:pt x="509" y="103"/>
                    <a:pt x="507" y="105"/>
                  </a:cubicBezTo>
                  <a:cubicBezTo>
                    <a:pt x="505" y="108"/>
                    <a:pt x="506" y="107"/>
                    <a:pt x="505" y="109"/>
                  </a:cubicBezTo>
                  <a:cubicBezTo>
                    <a:pt x="503" y="112"/>
                    <a:pt x="504" y="111"/>
                    <a:pt x="502" y="112"/>
                  </a:cubicBezTo>
                  <a:cubicBezTo>
                    <a:pt x="500" y="113"/>
                    <a:pt x="500" y="115"/>
                    <a:pt x="497" y="117"/>
                  </a:cubicBezTo>
                  <a:cubicBezTo>
                    <a:pt x="495" y="119"/>
                    <a:pt x="496" y="119"/>
                    <a:pt x="494" y="120"/>
                  </a:cubicBezTo>
                  <a:cubicBezTo>
                    <a:pt x="492" y="122"/>
                    <a:pt x="494" y="121"/>
                    <a:pt x="491" y="123"/>
                  </a:cubicBezTo>
                  <a:cubicBezTo>
                    <a:pt x="488" y="125"/>
                    <a:pt x="490" y="124"/>
                    <a:pt x="487" y="125"/>
                  </a:cubicBezTo>
                  <a:cubicBezTo>
                    <a:pt x="485" y="126"/>
                    <a:pt x="486" y="126"/>
                    <a:pt x="484" y="127"/>
                  </a:cubicBezTo>
                  <a:cubicBezTo>
                    <a:pt x="481" y="127"/>
                    <a:pt x="483" y="127"/>
                    <a:pt x="482" y="127"/>
                  </a:cubicBezTo>
                  <a:cubicBezTo>
                    <a:pt x="480" y="128"/>
                    <a:pt x="480" y="129"/>
                    <a:pt x="479" y="129"/>
                  </a:cubicBezTo>
                  <a:cubicBezTo>
                    <a:pt x="477" y="130"/>
                    <a:pt x="477" y="130"/>
                    <a:pt x="475" y="131"/>
                  </a:cubicBezTo>
                  <a:cubicBezTo>
                    <a:pt x="474" y="132"/>
                    <a:pt x="474" y="132"/>
                    <a:pt x="472" y="133"/>
                  </a:cubicBezTo>
                  <a:cubicBezTo>
                    <a:pt x="471" y="134"/>
                    <a:pt x="472" y="134"/>
                    <a:pt x="470" y="135"/>
                  </a:cubicBezTo>
                  <a:cubicBezTo>
                    <a:pt x="468" y="136"/>
                    <a:pt x="469" y="136"/>
                    <a:pt x="467" y="137"/>
                  </a:cubicBezTo>
                  <a:cubicBezTo>
                    <a:pt x="465" y="138"/>
                    <a:pt x="466" y="138"/>
                    <a:pt x="464" y="138"/>
                  </a:cubicBezTo>
                  <a:cubicBezTo>
                    <a:pt x="463" y="139"/>
                    <a:pt x="463" y="139"/>
                    <a:pt x="461" y="138"/>
                  </a:cubicBezTo>
                  <a:cubicBezTo>
                    <a:pt x="459" y="137"/>
                    <a:pt x="461" y="139"/>
                    <a:pt x="459" y="140"/>
                  </a:cubicBezTo>
                  <a:cubicBezTo>
                    <a:pt x="458" y="141"/>
                    <a:pt x="458" y="141"/>
                    <a:pt x="456" y="142"/>
                  </a:cubicBezTo>
                  <a:cubicBezTo>
                    <a:pt x="455" y="143"/>
                    <a:pt x="454" y="143"/>
                    <a:pt x="453" y="143"/>
                  </a:cubicBezTo>
                  <a:cubicBezTo>
                    <a:pt x="452" y="143"/>
                    <a:pt x="452" y="144"/>
                    <a:pt x="450" y="144"/>
                  </a:cubicBezTo>
                  <a:cubicBezTo>
                    <a:pt x="448" y="145"/>
                    <a:pt x="449" y="145"/>
                    <a:pt x="448" y="146"/>
                  </a:cubicBezTo>
                  <a:cubicBezTo>
                    <a:pt x="447" y="146"/>
                    <a:pt x="447" y="146"/>
                    <a:pt x="446" y="147"/>
                  </a:cubicBezTo>
                  <a:cubicBezTo>
                    <a:pt x="444" y="147"/>
                    <a:pt x="444" y="147"/>
                    <a:pt x="442" y="148"/>
                  </a:cubicBezTo>
                  <a:cubicBezTo>
                    <a:pt x="441" y="148"/>
                    <a:pt x="441" y="148"/>
                    <a:pt x="440" y="149"/>
                  </a:cubicBezTo>
                  <a:cubicBezTo>
                    <a:pt x="439" y="150"/>
                    <a:pt x="439" y="150"/>
                    <a:pt x="437" y="149"/>
                  </a:cubicBezTo>
                  <a:cubicBezTo>
                    <a:pt x="435" y="149"/>
                    <a:pt x="436" y="150"/>
                    <a:pt x="435" y="151"/>
                  </a:cubicBezTo>
                  <a:cubicBezTo>
                    <a:pt x="434" y="152"/>
                    <a:pt x="434" y="152"/>
                    <a:pt x="432" y="152"/>
                  </a:cubicBezTo>
                  <a:cubicBezTo>
                    <a:pt x="431" y="152"/>
                    <a:pt x="431" y="153"/>
                    <a:pt x="429" y="154"/>
                  </a:cubicBezTo>
                  <a:cubicBezTo>
                    <a:pt x="427" y="155"/>
                    <a:pt x="428" y="154"/>
                    <a:pt x="427" y="156"/>
                  </a:cubicBezTo>
                  <a:cubicBezTo>
                    <a:pt x="425" y="157"/>
                    <a:pt x="425" y="157"/>
                    <a:pt x="424" y="158"/>
                  </a:cubicBezTo>
                  <a:cubicBezTo>
                    <a:pt x="422" y="159"/>
                    <a:pt x="423" y="159"/>
                    <a:pt x="421" y="159"/>
                  </a:cubicBezTo>
                  <a:cubicBezTo>
                    <a:pt x="419" y="158"/>
                    <a:pt x="420" y="158"/>
                    <a:pt x="419" y="159"/>
                  </a:cubicBezTo>
                  <a:cubicBezTo>
                    <a:pt x="417" y="159"/>
                    <a:pt x="418" y="160"/>
                    <a:pt x="417" y="161"/>
                  </a:cubicBezTo>
                  <a:cubicBezTo>
                    <a:pt x="416" y="162"/>
                    <a:pt x="417" y="161"/>
                    <a:pt x="415" y="162"/>
                  </a:cubicBezTo>
                  <a:cubicBezTo>
                    <a:pt x="413" y="162"/>
                    <a:pt x="415" y="163"/>
                    <a:pt x="415" y="165"/>
                  </a:cubicBezTo>
                  <a:cubicBezTo>
                    <a:pt x="415" y="167"/>
                    <a:pt x="414" y="166"/>
                    <a:pt x="413" y="167"/>
                  </a:cubicBezTo>
                  <a:cubicBezTo>
                    <a:pt x="412" y="168"/>
                    <a:pt x="413" y="168"/>
                    <a:pt x="411" y="170"/>
                  </a:cubicBezTo>
                  <a:cubicBezTo>
                    <a:pt x="410" y="172"/>
                    <a:pt x="410" y="172"/>
                    <a:pt x="409" y="174"/>
                  </a:cubicBezTo>
                  <a:cubicBezTo>
                    <a:pt x="407" y="175"/>
                    <a:pt x="407" y="176"/>
                    <a:pt x="406" y="177"/>
                  </a:cubicBezTo>
                  <a:cubicBezTo>
                    <a:pt x="404" y="179"/>
                    <a:pt x="404" y="179"/>
                    <a:pt x="402" y="181"/>
                  </a:cubicBezTo>
                  <a:cubicBezTo>
                    <a:pt x="400" y="183"/>
                    <a:pt x="401" y="182"/>
                    <a:pt x="399" y="184"/>
                  </a:cubicBezTo>
                  <a:cubicBezTo>
                    <a:pt x="398" y="185"/>
                    <a:pt x="397" y="186"/>
                    <a:pt x="395" y="188"/>
                  </a:cubicBezTo>
                  <a:cubicBezTo>
                    <a:pt x="392" y="190"/>
                    <a:pt x="393" y="190"/>
                    <a:pt x="391" y="193"/>
                  </a:cubicBezTo>
                  <a:cubicBezTo>
                    <a:pt x="388" y="196"/>
                    <a:pt x="386" y="196"/>
                    <a:pt x="384" y="198"/>
                  </a:cubicBezTo>
                  <a:cubicBezTo>
                    <a:pt x="383" y="200"/>
                    <a:pt x="383" y="199"/>
                    <a:pt x="382" y="201"/>
                  </a:cubicBezTo>
                  <a:cubicBezTo>
                    <a:pt x="381" y="202"/>
                    <a:pt x="383" y="202"/>
                    <a:pt x="383" y="204"/>
                  </a:cubicBezTo>
                  <a:cubicBezTo>
                    <a:pt x="384" y="205"/>
                    <a:pt x="383" y="204"/>
                    <a:pt x="384" y="206"/>
                  </a:cubicBezTo>
                  <a:cubicBezTo>
                    <a:pt x="384" y="208"/>
                    <a:pt x="384" y="207"/>
                    <a:pt x="383" y="210"/>
                  </a:cubicBezTo>
                  <a:cubicBezTo>
                    <a:pt x="381" y="212"/>
                    <a:pt x="381" y="212"/>
                    <a:pt x="382" y="213"/>
                  </a:cubicBezTo>
                  <a:cubicBezTo>
                    <a:pt x="383" y="213"/>
                    <a:pt x="383" y="213"/>
                    <a:pt x="384" y="214"/>
                  </a:cubicBezTo>
                  <a:cubicBezTo>
                    <a:pt x="384" y="215"/>
                    <a:pt x="383" y="216"/>
                    <a:pt x="383" y="217"/>
                  </a:cubicBezTo>
                  <a:cubicBezTo>
                    <a:pt x="382" y="218"/>
                    <a:pt x="383" y="218"/>
                    <a:pt x="383" y="219"/>
                  </a:cubicBezTo>
                  <a:cubicBezTo>
                    <a:pt x="383" y="221"/>
                    <a:pt x="383" y="220"/>
                    <a:pt x="383" y="222"/>
                  </a:cubicBezTo>
                  <a:cubicBezTo>
                    <a:pt x="383" y="223"/>
                    <a:pt x="383" y="223"/>
                    <a:pt x="381" y="224"/>
                  </a:cubicBezTo>
                  <a:cubicBezTo>
                    <a:pt x="378" y="225"/>
                    <a:pt x="380" y="225"/>
                    <a:pt x="379" y="228"/>
                  </a:cubicBezTo>
                  <a:cubicBezTo>
                    <a:pt x="378" y="230"/>
                    <a:pt x="379" y="229"/>
                    <a:pt x="377" y="231"/>
                  </a:cubicBezTo>
                  <a:cubicBezTo>
                    <a:pt x="375" y="232"/>
                    <a:pt x="375" y="233"/>
                    <a:pt x="373" y="235"/>
                  </a:cubicBezTo>
                  <a:cubicBezTo>
                    <a:pt x="372" y="237"/>
                    <a:pt x="372" y="238"/>
                    <a:pt x="370" y="240"/>
                  </a:cubicBezTo>
                  <a:cubicBezTo>
                    <a:pt x="368" y="243"/>
                    <a:pt x="366" y="245"/>
                    <a:pt x="365" y="247"/>
                  </a:cubicBezTo>
                  <a:cubicBezTo>
                    <a:pt x="364" y="250"/>
                    <a:pt x="364" y="249"/>
                    <a:pt x="363" y="251"/>
                  </a:cubicBezTo>
                  <a:cubicBezTo>
                    <a:pt x="362" y="253"/>
                    <a:pt x="363" y="252"/>
                    <a:pt x="362" y="254"/>
                  </a:cubicBezTo>
                  <a:cubicBezTo>
                    <a:pt x="362" y="256"/>
                    <a:pt x="361" y="256"/>
                    <a:pt x="360" y="258"/>
                  </a:cubicBezTo>
                  <a:cubicBezTo>
                    <a:pt x="358" y="260"/>
                    <a:pt x="359" y="259"/>
                    <a:pt x="358" y="261"/>
                  </a:cubicBezTo>
                  <a:cubicBezTo>
                    <a:pt x="358" y="263"/>
                    <a:pt x="357" y="263"/>
                    <a:pt x="356" y="265"/>
                  </a:cubicBezTo>
                  <a:cubicBezTo>
                    <a:pt x="355" y="266"/>
                    <a:pt x="356" y="267"/>
                    <a:pt x="357" y="268"/>
                  </a:cubicBezTo>
                  <a:cubicBezTo>
                    <a:pt x="358" y="270"/>
                    <a:pt x="357" y="270"/>
                    <a:pt x="358" y="271"/>
                  </a:cubicBezTo>
                  <a:cubicBezTo>
                    <a:pt x="358" y="271"/>
                    <a:pt x="357" y="272"/>
                    <a:pt x="357" y="273"/>
                  </a:cubicBezTo>
                  <a:cubicBezTo>
                    <a:pt x="356" y="275"/>
                    <a:pt x="356" y="275"/>
                    <a:pt x="356" y="277"/>
                  </a:cubicBezTo>
                  <a:cubicBezTo>
                    <a:pt x="356" y="279"/>
                    <a:pt x="356" y="279"/>
                    <a:pt x="355" y="280"/>
                  </a:cubicBezTo>
                  <a:cubicBezTo>
                    <a:pt x="354" y="282"/>
                    <a:pt x="355" y="281"/>
                    <a:pt x="355" y="283"/>
                  </a:cubicBezTo>
                  <a:cubicBezTo>
                    <a:pt x="355" y="285"/>
                    <a:pt x="355" y="283"/>
                    <a:pt x="356" y="284"/>
                  </a:cubicBezTo>
                  <a:cubicBezTo>
                    <a:pt x="356" y="285"/>
                    <a:pt x="356" y="285"/>
                    <a:pt x="356" y="287"/>
                  </a:cubicBezTo>
                  <a:cubicBezTo>
                    <a:pt x="356" y="288"/>
                    <a:pt x="357" y="288"/>
                    <a:pt x="356" y="289"/>
                  </a:cubicBezTo>
                  <a:cubicBezTo>
                    <a:pt x="355" y="290"/>
                    <a:pt x="356" y="290"/>
                    <a:pt x="355" y="292"/>
                  </a:cubicBezTo>
                  <a:cubicBezTo>
                    <a:pt x="355" y="294"/>
                    <a:pt x="356" y="293"/>
                    <a:pt x="355" y="295"/>
                  </a:cubicBezTo>
                  <a:cubicBezTo>
                    <a:pt x="354" y="297"/>
                    <a:pt x="356" y="296"/>
                    <a:pt x="356" y="298"/>
                  </a:cubicBezTo>
                  <a:cubicBezTo>
                    <a:pt x="356" y="300"/>
                    <a:pt x="356" y="301"/>
                    <a:pt x="355" y="303"/>
                  </a:cubicBezTo>
                  <a:cubicBezTo>
                    <a:pt x="353" y="306"/>
                    <a:pt x="353" y="307"/>
                    <a:pt x="352" y="309"/>
                  </a:cubicBezTo>
                  <a:cubicBezTo>
                    <a:pt x="352" y="311"/>
                    <a:pt x="355" y="311"/>
                    <a:pt x="356" y="311"/>
                  </a:cubicBezTo>
                  <a:cubicBezTo>
                    <a:pt x="358" y="312"/>
                    <a:pt x="358" y="312"/>
                    <a:pt x="359" y="313"/>
                  </a:cubicBezTo>
                  <a:cubicBezTo>
                    <a:pt x="359" y="315"/>
                    <a:pt x="360" y="315"/>
                    <a:pt x="361" y="316"/>
                  </a:cubicBezTo>
                  <a:cubicBezTo>
                    <a:pt x="363" y="317"/>
                    <a:pt x="362" y="317"/>
                    <a:pt x="363" y="319"/>
                  </a:cubicBezTo>
                  <a:cubicBezTo>
                    <a:pt x="363" y="321"/>
                    <a:pt x="364" y="320"/>
                    <a:pt x="366" y="321"/>
                  </a:cubicBezTo>
                  <a:cubicBezTo>
                    <a:pt x="368" y="322"/>
                    <a:pt x="367" y="322"/>
                    <a:pt x="366" y="325"/>
                  </a:cubicBezTo>
                  <a:cubicBezTo>
                    <a:pt x="366" y="327"/>
                    <a:pt x="366" y="329"/>
                    <a:pt x="365" y="333"/>
                  </a:cubicBezTo>
                  <a:cubicBezTo>
                    <a:pt x="364" y="336"/>
                    <a:pt x="364" y="336"/>
                    <a:pt x="363" y="338"/>
                  </a:cubicBezTo>
                  <a:cubicBezTo>
                    <a:pt x="362" y="341"/>
                    <a:pt x="362" y="341"/>
                    <a:pt x="362" y="344"/>
                  </a:cubicBezTo>
                  <a:cubicBezTo>
                    <a:pt x="361" y="347"/>
                    <a:pt x="359" y="349"/>
                    <a:pt x="359" y="349"/>
                  </a:cubicBezTo>
                  <a:cubicBezTo>
                    <a:pt x="359" y="349"/>
                    <a:pt x="358" y="351"/>
                    <a:pt x="357" y="354"/>
                  </a:cubicBezTo>
                  <a:cubicBezTo>
                    <a:pt x="355" y="356"/>
                    <a:pt x="352" y="358"/>
                    <a:pt x="351" y="360"/>
                  </a:cubicBezTo>
                  <a:cubicBezTo>
                    <a:pt x="349" y="361"/>
                    <a:pt x="349" y="362"/>
                    <a:pt x="348" y="364"/>
                  </a:cubicBezTo>
                  <a:cubicBezTo>
                    <a:pt x="347" y="367"/>
                    <a:pt x="346" y="365"/>
                    <a:pt x="346" y="368"/>
                  </a:cubicBezTo>
                  <a:cubicBezTo>
                    <a:pt x="345" y="370"/>
                    <a:pt x="345" y="371"/>
                    <a:pt x="344" y="373"/>
                  </a:cubicBezTo>
                  <a:cubicBezTo>
                    <a:pt x="343" y="374"/>
                    <a:pt x="341" y="377"/>
                    <a:pt x="339" y="379"/>
                  </a:cubicBezTo>
                  <a:cubicBezTo>
                    <a:pt x="338" y="381"/>
                    <a:pt x="337" y="382"/>
                    <a:pt x="337" y="385"/>
                  </a:cubicBezTo>
                  <a:cubicBezTo>
                    <a:pt x="336" y="387"/>
                    <a:pt x="334" y="387"/>
                    <a:pt x="333" y="388"/>
                  </a:cubicBezTo>
                  <a:cubicBezTo>
                    <a:pt x="332" y="388"/>
                    <a:pt x="330" y="390"/>
                    <a:pt x="328" y="392"/>
                  </a:cubicBezTo>
                  <a:cubicBezTo>
                    <a:pt x="327" y="393"/>
                    <a:pt x="326" y="396"/>
                    <a:pt x="325" y="397"/>
                  </a:cubicBezTo>
                  <a:cubicBezTo>
                    <a:pt x="324" y="398"/>
                    <a:pt x="323" y="400"/>
                    <a:pt x="321" y="401"/>
                  </a:cubicBezTo>
                  <a:cubicBezTo>
                    <a:pt x="320" y="402"/>
                    <a:pt x="317" y="404"/>
                    <a:pt x="316" y="404"/>
                  </a:cubicBezTo>
                  <a:cubicBezTo>
                    <a:pt x="314" y="405"/>
                    <a:pt x="310" y="408"/>
                    <a:pt x="309" y="409"/>
                  </a:cubicBezTo>
                  <a:cubicBezTo>
                    <a:pt x="307" y="410"/>
                    <a:pt x="300" y="414"/>
                    <a:pt x="298" y="415"/>
                  </a:cubicBezTo>
                  <a:cubicBezTo>
                    <a:pt x="296" y="416"/>
                    <a:pt x="295" y="416"/>
                    <a:pt x="294" y="417"/>
                  </a:cubicBezTo>
                  <a:cubicBezTo>
                    <a:pt x="293" y="418"/>
                    <a:pt x="293" y="419"/>
                    <a:pt x="293" y="420"/>
                  </a:cubicBezTo>
                  <a:cubicBezTo>
                    <a:pt x="292" y="421"/>
                    <a:pt x="292" y="420"/>
                    <a:pt x="291" y="420"/>
                  </a:cubicBezTo>
                  <a:cubicBezTo>
                    <a:pt x="290" y="420"/>
                    <a:pt x="290" y="422"/>
                    <a:pt x="289" y="423"/>
                  </a:cubicBezTo>
                  <a:cubicBezTo>
                    <a:pt x="289" y="424"/>
                    <a:pt x="288" y="425"/>
                    <a:pt x="285" y="427"/>
                  </a:cubicBezTo>
                  <a:cubicBezTo>
                    <a:pt x="283" y="428"/>
                    <a:pt x="282" y="429"/>
                    <a:pt x="281" y="431"/>
                  </a:cubicBezTo>
                  <a:cubicBezTo>
                    <a:pt x="279" y="433"/>
                    <a:pt x="276" y="437"/>
                    <a:pt x="275" y="439"/>
                  </a:cubicBezTo>
                  <a:cubicBezTo>
                    <a:pt x="274" y="440"/>
                    <a:pt x="273" y="441"/>
                    <a:pt x="271" y="442"/>
                  </a:cubicBezTo>
                  <a:cubicBezTo>
                    <a:pt x="269" y="443"/>
                    <a:pt x="266" y="443"/>
                    <a:pt x="264" y="444"/>
                  </a:cubicBezTo>
                  <a:cubicBezTo>
                    <a:pt x="262" y="445"/>
                    <a:pt x="260" y="445"/>
                    <a:pt x="257" y="447"/>
                  </a:cubicBezTo>
                  <a:cubicBezTo>
                    <a:pt x="254" y="449"/>
                    <a:pt x="253" y="449"/>
                    <a:pt x="251" y="450"/>
                  </a:cubicBezTo>
                  <a:cubicBezTo>
                    <a:pt x="249" y="451"/>
                    <a:pt x="246" y="452"/>
                    <a:pt x="244" y="453"/>
                  </a:cubicBezTo>
                  <a:cubicBezTo>
                    <a:pt x="242" y="454"/>
                    <a:pt x="240" y="454"/>
                    <a:pt x="238" y="454"/>
                  </a:cubicBezTo>
                  <a:cubicBezTo>
                    <a:pt x="237" y="454"/>
                    <a:pt x="232" y="456"/>
                    <a:pt x="229" y="456"/>
                  </a:cubicBezTo>
                  <a:cubicBezTo>
                    <a:pt x="225" y="456"/>
                    <a:pt x="224" y="457"/>
                    <a:pt x="220" y="458"/>
                  </a:cubicBezTo>
                  <a:cubicBezTo>
                    <a:pt x="217" y="459"/>
                    <a:pt x="216" y="459"/>
                    <a:pt x="214" y="459"/>
                  </a:cubicBezTo>
                  <a:cubicBezTo>
                    <a:pt x="212" y="459"/>
                    <a:pt x="208" y="460"/>
                    <a:pt x="205" y="460"/>
                  </a:cubicBezTo>
                  <a:cubicBezTo>
                    <a:pt x="202" y="461"/>
                    <a:pt x="202" y="462"/>
                    <a:pt x="201" y="463"/>
                  </a:cubicBezTo>
                  <a:cubicBezTo>
                    <a:pt x="201" y="464"/>
                    <a:pt x="200" y="467"/>
                    <a:pt x="200" y="468"/>
                  </a:cubicBezTo>
                  <a:cubicBezTo>
                    <a:pt x="199" y="470"/>
                    <a:pt x="199" y="469"/>
                    <a:pt x="198" y="470"/>
                  </a:cubicBezTo>
                  <a:cubicBezTo>
                    <a:pt x="198" y="471"/>
                    <a:pt x="198" y="471"/>
                    <a:pt x="197" y="472"/>
                  </a:cubicBezTo>
                  <a:cubicBezTo>
                    <a:pt x="197" y="473"/>
                    <a:pt x="196" y="473"/>
                    <a:pt x="195" y="473"/>
                  </a:cubicBezTo>
                  <a:cubicBezTo>
                    <a:pt x="193" y="474"/>
                    <a:pt x="193" y="474"/>
                    <a:pt x="192" y="475"/>
                  </a:cubicBezTo>
                  <a:cubicBezTo>
                    <a:pt x="192" y="476"/>
                    <a:pt x="192" y="476"/>
                    <a:pt x="192" y="476"/>
                  </a:cubicBezTo>
                  <a:cubicBezTo>
                    <a:pt x="192" y="476"/>
                    <a:pt x="191" y="479"/>
                    <a:pt x="191" y="480"/>
                  </a:cubicBezTo>
                  <a:cubicBezTo>
                    <a:pt x="190" y="480"/>
                    <a:pt x="190" y="483"/>
                    <a:pt x="189" y="485"/>
                  </a:cubicBezTo>
                  <a:cubicBezTo>
                    <a:pt x="188" y="487"/>
                    <a:pt x="188" y="487"/>
                    <a:pt x="187" y="490"/>
                  </a:cubicBezTo>
                  <a:cubicBezTo>
                    <a:pt x="186" y="492"/>
                    <a:pt x="186" y="492"/>
                    <a:pt x="185" y="493"/>
                  </a:cubicBezTo>
                  <a:cubicBezTo>
                    <a:pt x="184" y="495"/>
                    <a:pt x="185" y="496"/>
                    <a:pt x="184" y="498"/>
                  </a:cubicBezTo>
                  <a:cubicBezTo>
                    <a:pt x="183" y="500"/>
                    <a:pt x="183" y="500"/>
                    <a:pt x="182" y="501"/>
                  </a:cubicBezTo>
                  <a:cubicBezTo>
                    <a:pt x="181" y="502"/>
                    <a:pt x="181" y="503"/>
                    <a:pt x="180" y="505"/>
                  </a:cubicBezTo>
                  <a:cubicBezTo>
                    <a:pt x="179" y="508"/>
                    <a:pt x="180" y="508"/>
                    <a:pt x="179" y="509"/>
                  </a:cubicBezTo>
                  <a:cubicBezTo>
                    <a:pt x="178" y="511"/>
                    <a:pt x="179" y="511"/>
                    <a:pt x="178" y="513"/>
                  </a:cubicBezTo>
                  <a:cubicBezTo>
                    <a:pt x="177" y="515"/>
                    <a:pt x="177" y="517"/>
                    <a:pt x="176" y="519"/>
                  </a:cubicBezTo>
                  <a:cubicBezTo>
                    <a:pt x="176" y="521"/>
                    <a:pt x="175" y="521"/>
                    <a:pt x="174" y="524"/>
                  </a:cubicBezTo>
                  <a:cubicBezTo>
                    <a:pt x="173" y="528"/>
                    <a:pt x="173" y="527"/>
                    <a:pt x="172" y="529"/>
                  </a:cubicBezTo>
                  <a:cubicBezTo>
                    <a:pt x="170" y="531"/>
                    <a:pt x="170" y="530"/>
                    <a:pt x="168" y="531"/>
                  </a:cubicBezTo>
                  <a:cubicBezTo>
                    <a:pt x="167" y="532"/>
                    <a:pt x="165" y="533"/>
                    <a:pt x="162" y="535"/>
                  </a:cubicBezTo>
                  <a:cubicBezTo>
                    <a:pt x="160" y="536"/>
                    <a:pt x="158" y="538"/>
                    <a:pt x="155" y="540"/>
                  </a:cubicBezTo>
                  <a:cubicBezTo>
                    <a:pt x="152" y="542"/>
                    <a:pt x="153" y="541"/>
                    <a:pt x="151" y="542"/>
                  </a:cubicBezTo>
                  <a:cubicBezTo>
                    <a:pt x="149" y="543"/>
                    <a:pt x="150" y="543"/>
                    <a:pt x="147" y="544"/>
                  </a:cubicBezTo>
                  <a:cubicBezTo>
                    <a:pt x="144" y="545"/>
                    <a:pt x="144" y="544"/>
                    <a:pt x="143" y="544"/>
                  </a:cubicBezTo>
                  <a:cubicBezTo>
                    <a:pt x="141" y="544"/>
                    <a:pt x="142" y="544"/>
                    <a:pt x="141" y="546"/>
                  </a:cubicBezTo>
                  <a:cubicBezTo>
                    <a:pt x="141" y="547"/>
                    <a:pt x="140" y="547"/>
                    <a:pt x="138" y="549"/>
                  </a:cubicBezTo>
                  <a:cubicBezTo>
                    <a:pt x="137" y="550"/>
                    <a:pt x="137" y="551"/>
                    <a:pt x="136" y="552"/>
                  </a:cubicBezTo>
                  <a:cubicBezTo>
                    <a:pt x="134" y="553"/>
                    <a:pt x="134" y="553"/>
                    <a:pt x="133" y="553"/>
                  </a:cubicBezTo>
                  <a:cubicBezTo>
                    <a:pt x="131" y="553"/>
                    <a:pt x="130" y="555"/>
                    <a:pt x="130" y="555"/>
                  </a:cubicBezTo>
                  <a:cubicBezTo>
                    <a:pt x="130" y="555"/>
                    <a:pt x="129" y="556"/>
                    <a:pt x="128" y="558"/>
                  </a:cubicBezTo>
                  <a:cubicBezTo>
                    <a:pt x="126" y="559"/>
                    <a:pt x="127" y="561"/>
                    <a:pt x="127" y="563"/>
                  </a:cubicBezTo>
                  <a:cubicBezTo>
                    <a:pt x="128" y="565"/>
                    <a:pt x="127" y="565"/>
                    <a:pt x="127" y="567"/>
                  </a:cubicBezTo>
                  <a:cubicBezTo>
                    <a:pt x="127" y="569"/>
                    <a:pt x="127" y="569"/>
                    <a:pt x="126" y="571"/>
                  </a:cubicBezTo>
                  <a:cubicBezTo>
                    <a:pt x="125" y="574"/>
                    <a:pt x="125" y="574"/>
                    <a:pt x="124" y="576"/>
                  </a:cubicBezTo>
                  <a:cubicBezTo>
                    <a:pt x="123" y="578"/>
                    <a:pt x="121" y="580"/>
                    <a:pt x="120" y="581"/>
                  </a:cubicBezTo>
                  <a:cubicBezTo>
                    <a:pt x="119" y="583"/>
                    <a:pt x="120" y="583"/>
                    <a:pt x="119" y="585"/>
                  </a:cubicBezTo>
                  <a:cubicBezTo>
                    <a:pt x="119" y="587"/>
                    <a:pt x="119" y="587"/>
                    <a:pt x="118" y="589"/>
                  </a:cubicBezTo>
                  <a:cubicBezTo>
                    <a:pt x="117" y="592"/>
                    <a:pt x="117" y="591"/>
                    <a:pt x="116" y="593"/>
                  </a:cubicBezTo>
                  <a:cubicBezTo>
                    <a:pt x="115" y="595"/>
                    <a:pt x="116" y="594"/>
                    <a:pt x="115" y="596"/>
                  </a:cubicBezTo>
                  <a:cubicBezTo>
                    <a:pt x="114" y="597"/>
                    <a:pt x="114" y="598"/>
                    <a:pt x="113" y="599"/>
                  </a:cubicBezTo>
                  <a:cubicBezTo>
                    <a:pt x="113" y="600"/>
                    <a:pt x="113" y="600"/>
                    <a:pt x="112" y="602"/>
                  </a:cubicBezTo>
                  <a:cubicBezTo>
                    <a:pt x="111" y="604"/>
                    <a:pt x="111" y="603"/>
                    <a:pt x="111" y="605"/>
                  </a:cubicBezTo>
                  <a:cubicBezTo>
                    <a:pt x="111" y="607"/>
                    <a:pt x="111" y="606"/>
                    <a:pt x="111" y="608"/>
                  </a:cubicBezTo>
                  <a:cubicBezTo>
                    <a:pt x="110" y="610"/>
                    <a:pt x="110" y="610"/>
                    <a:pt x="110" y="611"/>
                  </a:cubicBezTo>
                  <a:cubicBezTo>
                    <a:pt x="110" y="613"/>
                    <a:pt x="110" y="614"/>
                    <a:pt x="110" y="616"/>
                  </a:cubicBezTo>
                  <a:cubicBezTo>
                    <a:pt x="109" y="618"/>
                    <a:pt x="111" y="618"/>
                    <a:pt x="111" y="620"/>
                  </a:cubicBezTo>
                  <a:cubicBezTo>
                    <a:pt x="112" y="622"/>
                    <a:pt x="111" y="622"/>
                    <a:pt x="111" y="624"/>
                  </a:cubicBezTo>
                  <a:cubicBezTo>
                    <a:pt x="110" y="626"/>
                    <a:pt x="111" y="625"/>
                    <a:pt x="110" y="627"/>
                  </a:cubicBezTo>
                  <a:cubicBezTo>
                    <a:pt x="110" y="629"/>
                    <a:pt x="110" y="630"/>
                    <a:pt x="110" y="632"/>
                  </a:cubicBezTo>
                  <a:cubicBezTo>
                    <a:pt x="109" y="633"/>
                    <a:pt x="109" y="633"/>
                    <a:pt x="109" y="635"/>
                  </a:cubicBezTo>
                  <a:cubicBezTo>
                    <a:pt x="109" y="636"/>
                    <a:pt x="109" y="637"/>
                    <a:pt x="108" y="638"/>
                  </a:cubicBezTo>
                  <a:cubicBezTo>
                    <a:pt x="107" y="639"/>
                    <a:pt x="107" y="639"/>
                    <a:pt x="106" y="640"/>
                  </a:cubicBezTo>
                  <a:cubicBezTo>
                    <a:pt x="104" y="641"/>
                    <a:pt x="104" y="641"/>
                    <a:pt x="103" y="643"/>
                  </a:cubicBezTo>
                  <a:cubicBezTo>
                    <a:pt x="103" y="645"/>
                    <a:pt x="103" y="644"/>
                    <a:pt x="102" y="645"/>
                  </a:cubicBezTo>
                  <a:cubicBezTo>
                    <a:pt x="100" y="646"/>
                    <a:pt x="100" y="646"/>
                    <a:pt x="98" y="647"/>
                  </a:cubicBezTo>
                  <a:cubicBezTo>
                    <a:pt x="96" y="648"/>
                    <a:pt x="95" y="650"/>
                    <a:pt x="94" y="650"/>
                  </a:cubicBezTo>
                  <a:cubicBezTo>
                    <a:pt x="93" y="650"/>
                    <a:pt x="93" y="651"/>
                    <a:pt x="91" y="653"/>
                  </a:cubicBezTo>
                  <a:cubicBezTo>
                    <a:pt x="89" y="655"/>
                    <a:pt x="90" y="654"/>
                    <a:pt x="88" y="657"/>
                  </a:cubicBezTo>
                  <a:cubicBezTo>
                    <a:pt x="86" y="659"/>
                    <a:pt x="87" y="658"/>
                    <a:pt x="85" y="660"/>
                  </a:cubicBezTo>
                  <a:cubicBezTo>
                    <a:pt x="84" y="662"/>
                    <a:pt x="84" y="661"/>
                    <a:pt x="82" y="662"/>
                  </a:cubicBezTo>
                  <a:cubicBezTo>
                    <a:pt x="81" y="663"/>
                    <a:pt x="81" y="664"/>
                    <a:pt x="79" y="665"/>
                  </a:cubicBezTo>
                  <a:cubicBezTo>
                    <a:pt x="77" y="667"/>
                    <a:pt x="77" y="669"/>
                    <a:pt x="76" y="669"/>
                  </a:cubicBezTo>
                  <a:cubicBezTo>
                    <a:pt x="75" y="670"/>
                    <a:pt x="75" y="670"/>
                    <a:pt x="74" y="671"/>
                  </a:cubicBezTo>
                  <a:cubicBezTo>
                    <a:pt x="73" y="673"/>
                    <a:pt x="75" y="672"/>
                    <a:pt x="74" y="673"/>
                  </a:cubicBezTo>
                  <a:cubicBezTo>
                    <a:pt x="73" y="674"/>
                    <a:pt x="73" y="674"/>
                    <a:pt x="72" y="675"/>
                  </a:cubicBezTo>
                  <a:cubicBezTo>
                    <a:pt x="71" y="675"/>
                    <a:pt x="70" y="676"/>
                    <a:pt x="68" y="676"/>
                  </a:cubicBezTo>
                  <a:cubicBezTo>
                    <a:pt x="67" y="677"/>
                    <a:pt x="67" y="677"/>
                    <a:pt x="66" y="678"/>
                  </a:cubicBezTo>
                  <a:cubicBezTo>
                    <a:pt x="64" y="679"/>
                    <a:pt x="64" y="679"/>
                    <a:pt x="63" y="680"/>
                  </a:cubicBezTo>
                  <a:cubicBezTo>
                    <a:pt x="62" y="680"/>
                    <a:pt x="62" y="681"/>
                    <a:pt x="61" y="682"/>
                  </a:cubicBezTo>
                  <a:cubicBezTo>
                    <a:pt x="60" y="682"/>
                    <a:pt x="60" y="683"/>
                    <a:pt x="60" y="683"/>
                  </a:cubicBezTo>
                  <a:cubicBezTo>
                    <a:pt x="59" y="684"/>
                    <a:pt x="59" y="684"/>
                    <a:pt x="58" y="685"/>
                  </a:cubicBezTo>
                  <a:cubicBezTo>
                    <a:pt x="58" y="686"/>
                    <a:pt x="58" y="686"/>
                    <a:pt x="57" y="687"/>
                  </a:cubicBezTo>
                  <a:cubicBezTo>
                    <a:pt x="57" y="688"/>
                    <a:pt x="57" y="688"/>
                    <a:pt x="57" y="689"/>
                  </a:cubicBezTo>
                  <a:cubicBezTo>
                    <a:pt x="56" y="690"/>
                    <a:pt x="56" y="690"/>
                    <a:pt x="56" y="690"/>
                  </a:cubicBezTo>
                  <a:cubicBezTo>
                    <a:pt x="55" y="691"/>
                    <a:pt x="55" y="691"/>
                    <a:pt x="55" y="692"/>
                  </a:cubicBezTo>
                  <a:cubicBezTo>
                    <a:pt x="54" y="693"/>
                    <a:pt x="54" y="693"/>
                    <a:pt x="53" y="694"/>
                  </a:cubicBezTo>
                  <a:cubicBezTo>
                    <a:pt x="53" y="694"/>
                    <a:pt x="53" y="695"/>
                    <a:pt x="54" y="695"/>
                  </a:cubicBezTo>
                  <a:cubicBezTo>
                    <a:pt x="55" y="695"/>
                    <a:pt x="55" y="695"/>
                    <a:pt x="55" y="694"/>
                  </a:cubicBezTo>
                  <a:cubicBezTo>
                    <a:pt x="56" y="694"/>
                    <a:pt x="56" y="694"/>
                    <a:pt x="57" y="693"/>
                  </a:cubicBezTo>
                  <a:cubicBezTo>
                    <a:pt x="57" y="692"/>
                    <a:pt x="57" y="692"/>
                    <a:pt x="57" y="691"/>
                  </a:cubicBezTo>
                  <a:cubicBezTo>
                    <a:pt x="58" y="690"/>
                    <a:pt x="58" y="690"/>
                    <a:pt x="58" y="689"/>
                  </a:cubicBezTo>
                  <a:cubicBezTo>
                    <a:pt x="59" y="687"/>
                    <a:pt x="59" y="687"/>
                    <a:pt x="59" y="687"/>
                  </a:cubicBezTo>
                  <a:cubicBezTo>
                    <a:pt x="59" y="686"/>
                    <a:pt x="60" y="686"/>
                    <a:pt x="60" y="685"/>
                  </a:cubicBezTo>
                  <a:cubicBezTo>
                    <a:pt x="60" y="684"/>
                    <a:pt x="60" y="684"/>
                    <a:pt x="61" y="683"/>
                  </a:cubicBezTo>
                  <a:cubicBezTo>
                    <a:pt x="62" y="682"/>
                    <a:pt x="62" y="682"/>
                    <a:pt x="62" y="682"/>
                  </a:cubicBezTo>
                  <a:cubicBezTo>
                    <a:pt x="63" y="683"/>
                    <a:pt x="63" y="683"/>
                    <a:pt x="63" y="682"/>
                  </a:cubicBezTo>
                  <a:cubicBezTo>
                    <a:pt x="64" y="682"/>
                    <a:pt x="64" y="682"/>
                    <a:pt x="64" y="681"/>
                  </a:cubicBezTo>
                  <a:cubicBezTo>
                    <a:pt x="65" y="680"/>
                    <a:pt x="65" y="680"/>
                    <a:pt x="65" y="680"/>
                  </a:cubicBezTo>
                  <a:cubicBezTo>
                    <a:pt x="66" y="679"/>
                    <a:pt x="65" y="680"/>
                    <a:pt x="65" y="681"/>
                  </a:cubicBezTo>
                  <a:cubicBezTo>
                    <a:pt x="65" y="682"/>
                    <a:pt x="66" y="680"/>
                    <a:pt x="66" y="680"/>
                  </a:cubicBezTo>
                  <a:cubicBezTo>
                    <a:pt x="67" y="680"/>
                    <a:pt x="67" y="680"/>
                    <a:pt x="68" y="681"/>
                  </a:cubicBezTo>
                  <a:cubicBezTo>
                    <a:pt x="68" y="681"/>
                    <a:pt x="68" y="682"/>
                    <a:pt x="67" y="682"/>
                  </a:cubicBezTo>
                  <a:cubicBezTo>
                    <a:pt x="66" y="683"/>
                    <a:pt x="67" y="683"/>
                    <a:pt x="66" y="684"/>
                  </a:cubicBezTo>
                  <a:cubicBezTo>
                    <a:pt x="66" y="684"/>
                    <a:pt x="66" y="685"/>
                    <a:pt x="66" y="685"/>
                  </a:cubicBezTo>
                  <a:cubicBezTo>
                    <a:pt x="67" y="685"/>
                    <a:pt x="67" y="685"/>
                    <a:pt x="68" y="684"/>
                  </a:cubicBezTo>
                  <a:cubicBezTo>
                    <a:pt x="69" y="683"/>
                    <a:pt x="69" y="684"/>
                    <a:pt x="68" y="685"/>
                  </a:cubicBezTo>
                  <a:cubicBezTo>
                    <a:pt x="67" y="685"/>
                    <a:pt x="67" y="685"/>
                    <a:pt x="66" y="686"/>
                  </a:cubicBezTo>
                  <a:cubicBezTo>
                    <a:pt x="65" y="687"/>
                    <a:pt x="66" y="687"/>
                    <a:pt x="65" y="689"/>
                  </a:cubicBezTo>
                  <a:cubicBezTo>
                    <a:pt x="64" y="690"/>
                    <a:pt x="64" y="689"/>
                    <a:pt x="64" y="691"/>
                  </a:cubicBezTo>
                  <a:cubicBezTo>
                    <a:pt x="63" y="693"/>
                    <a:pt x="63" y="692"/>
                    <a:pt x="62" y="693"/>
                  </a:cubicBezTo>
                  <a:cubicBezTo>
                    <a:pt x="60" y="694"/>
                    <a:pt x="61" y="694"/>
                    <a:pt x="60" y="696"/>
                  </a:cubicBezTo>
                  <a:cubicBezTo>
                    <a:pt x="59" y="698"/>
                    <a:pt x="60" y="697"/>
                    <a:pt x="59" y="698"/>
                  </a:cubicBezTo>
                  <a:cubicBezTo>
                    <a:pt x="58" y="699"/>
                    <a:pt x="58" y="699"/>
                    <a:pt x="57" y="699"/>
                  </a:cubicBezTo>
                  <a:cubicBezTo>
                    <a:pt x="57" y="700"/>
                    <a:pt x="56" y="700"/>
                    <a:pt x="55" y="701"/>
                  </a:cubicBezTo>
                  <a:cubicBezTo>
                    <a:pt x="54" y="702"/>
                    <a:pt x="55" y="702"/>
                    <a:pt x="56" y="702"/>
                  </a:cubicBezTo>
                  <a:cubicBezTo>
                    <a:pt x="56" y="703"/>
                    <a:pt x="57" y="703"/>
                    <a:pt x="56" y="704"/>
                  </a:cubicBezTo>
                  <a:cubicBezTo>
                    <a:pt x="55" y="705"/>
                    <a:pt x="55" y="706"/>
                    <a:pt x="54" y="707"/>
                  </a:cubicBezTo>
                  <a:cubicBezTo>
                    <a:pt x="53" y="709"/>
                    <a:pt x="53" y="708"/>
                    <a:pt x="52" y="709"/>
                  </a:cubicBezTo>
                  <a:cubicBezTo>
                    <a:pt x="52" y="710"/>
                    <a:pt x="51" y="710"/>
                    <a:pt x="51" y="711"/>
                  </a:cubicBezTo>
                  <a:cubicBezTo>
                    <a:pt x="50" y="713"/>
                    <a:pt x="51" y="713"/>
                    <a:pt x="50" y="714"/>
                  </a:cubicBezTo>
                  <a:cubicBezTo>
                    <a:pt x="50" y="715"/>
                    <a:pt x="49" y="715"/>
                    <a:pt x="48" y="715"/>
                  </a:cubicBezTo>
                  <a:cubicBezTo>
                    <a:pt x="47" y="716"/>
                    <a:pt x="48" y="716"/>
                    <a:pt x="48" y="718"/>
                  </a:cubicBezTo>
                  <a:cubicBezTo>
                    <a:pt x="48" y="719"/>
                    <a:pt x="47" y="719"/>
                    <a:pt x="46" y="720"/>
                  </a:cubicBezTo>
                  <a:cubicBezTo>
                    <a:pt x="45" y="722"/>
                    <a:pt x="45" y="721"/>
                    <a:pt x="44" y="722"/>
                  </a:cubicBezTo>
                  <a:cubicBezTo>
                    <a:pt x="43" y="723"/>
                    <a:pt x="43" y="724"/>
                    <a:pt x="43" y="725"/>
                  </a:cubicBezTo>
                  <a:cubicBezTo>
                    <a:pt x="44" y="725"/>
                    <a:pt x="44" y="724"/>
                    <a:pt x="45" y="725"/>
                  </a:cubicBezTo>
                  <a:cubicBezTo>
                    <a:pt x="46" y="726"/>
                    <a:pt x="46" y="726"/>
                    <a:pt x="46" y="727"/>
                  </a:cubicBezTo>
                  <a:cubicBezTo>
                    <a:pt x="46" y="729"/>
                    <a:pt x="46" y="728"/>
                    <a:pt x="46" y="730"/>
                  </a:cubicBezTo>
                  <a:cubicBezTo>
                    <a:pt x="46" y="731"/>
                    <a:pt x="45" y="731"/>
                    <a:pt x="45" y="731"/>
                  </a:cubicBezTo>
                  <a:cubicBezTo>
                    <a:pt x="44" y="732"/>
                    <a:pt x="43" y="733"/>
                    <a:pt x="42" y="733"/>
                  </a:cubicBezTo>
                  <a:cubicBezTo>
                    <a:pt x="42" y="734"/>
                    <a:pt x="41" y="734"/>
                    <a:pt x="40" y="734"/>
                  </a:cubicBezTo>
                  <a:cubicBezTo>
                    <a:pt x="39" y="733"/>
                    <a:pt x="39" y="735"/>
                    <a:pt x="39" y="735"/>
                  </a:cubicBezTo>
                  <a:cubicBezTo>
                    <a:pt x="39" y="736"/>
                    <a:pt x="39" y="736"/>
                    <a:pt x="40" y="736"/>
                  </a:cubicBezTo>
                  <a:cubicBezTo>
                    <a:pt x="41" y="737"/>
                    <a:pt x="40" y="737"/>
                    <a:pt x="39" y="738"/>
                  </a:cubicBezTo>
                  <a:cubicBezTo>
                    <a:pt x="38" y="739"/>
                    <a:pt x="38" y="739"/>
                    <a:pt x="38" y="741"/>
                  </a:cubicBezTo>
                  <a:cubicBezTo>
                    <a:pt x="37" y="742"/>
                    <a:pt x="37" y="742"/>
                    <a:pt x="37" y="744"/>
                  </a:cubicBezTo>
                  <a:cubicBezTo>
                    <a:pt x="36" y="747"/>
                    <a:pt x="37" y="745"/>
                    <a:pt x="36" y="747"/>
                  </a:cubicBezTo>
                  <a:cubicBezTo>
                    <a:pt x="36" y="749"/>
                    <a:pt x="36" y="748"/>
                    <a:pt x="36" y="751"/>
                  </a:cubicBezTo>
                  <a:cubicBezTo>
                    <a:pt x="35" y="753"/>
                    <a:pt x="34" y="752"/>
                    <a:pt x="33" y="754"/>
                  </a:cubicBezTo>
                  <a:cubicBezTo>
                    <a:pt x="32" y="755"/>
                    <a:pt x="33" y="754"/>
                    <a:pt x="32" y="756"/>
                  </a:cubicBezTo>
                  <a:cubicBezTo>
                    <a:pt x="31" y="757"/>
                    <a:pt x="32" y="757"/>
                    <a:pt x="31" y="759"/>
                  </a:cubicBezTo>
                  <a:cubicBezTo>
                    <a:pt x="31" y="761"/>
                    <a:pt x="31" y="760"/>
                    <a:pt x="31" y="762"/>
                  </a:cubicBezTo>
                  <a:cubicBezTo>
                    <a:pt x="30" y="764"/>
                    <a:pt x="30" y="763"/>
                    <a:pt x="30" y="763"/>
                  </a:cubicBezTo>
                  <a:cubicBezTo>
                    <a:pt x="29" y="765"/>
                    <a:pt x="29" y="765"/>
                    <a:pt x="29" y="765"/>
                  </a:cubicBezTo>
                  <a:cubicBezTo>
                    <a:pt x="29" y="765"/>
                    <a:pt x="27" y="766"/>
                    <a:pt x="27" y="766"/>
                  </a:cubicBezTo>
                  <a:cubicBezTo>
                    <a:pt x="26" y="766"/>
                    <a:pt x="24" y="767"/>
                    <a:pt x="23" y="767"/>
                  </a:cubicBezTo>
                  <a:cubicBezTo>
                    <a:pt x="23" y="767"/>
                    <a:pt x="23" y="767"/>
                    <a:pt x="22" y="766"/>
                  </a:cubicBezTo>
                  <a:cubicBezTo>
                    <a:pt x="21" y="765"/>
                    <a:pt x="21" y="766"/>
                    <a:pt x="20" y="767"/>
                  </a:cubicBezTo>
                  <a:cubicBezTo>
                    <a:pt x="19" y="767"/>
                    <a:pt x="19" y="768"/>
                    <a:pt x="19" y="768"/>
                  </a:cubicBezTo>
                  <a:cubicBezTo>
                    <a:pt x="19" y="769"/>
                    <a:pt x="18" y="769"/>
                    <a:pt x="17" y="770"/>
                  </a:cubicBezTo>
                  <a:cubicBezTo>
                    <a:pt x="16" y="770"/>
                    <a:pt x="15" y="771"/>
                    <a:pt x="15" y="771"/>
                  </a:cubicBezTo>
                  <a:cubicBezTo>
                    <a:pt x="16" y="772"/>
                    <a:pt x="16" y="772"/>
                    <a:pt x="16" y="772"/>
                  </a:cubicBezTo>
                  <a:cubicBezTo>
                    <a:pt x="16" y="772"/>
                    <a:pt x="14" y="773"/>
                    <a:pt x="14" y="773"/>
                  </a:cubicBezTo>
                  <a:cubicBezTo>
                    <a:pt x="13" y="774"/>
                    <a:pt x="13" y="776"/>
                    <a:pt x="13" y="777"/>
                  </a:cubicBezTo>
                  <a:cubicBezTo>
                    <a:pt x="12" y="778"/>
                    <a:pt x="12" y="779"/>
                    <a:pt x="12" y="781"/>
                  </a:cubicBezTo>
                  <a:cubicBezTo>
                    <a:pt x="11" y="782"/>
                    <a:pt x="10" y="784"/>
                    <a:pt x="10" y="785"/>
                  </a:cubicBezTo>
                  <a:cubicBezTo>
                    <a:pt x="10" y="786"/>
                    <a:pt x="10" y="786"/>
                    <a:pt x="10" y="787"/>
                  </a:cubicBezTo>
                  <a:cubicBezTo>
                    <a:pt x="9" y="788"/>
                    <a:pt x="9" y="788"/>
                    <a:pt x="8" y="789"/>
                  </a:cubicBezTo>
                  <a:cubicBezTo>
                    <a:pt x="7" y="790"/>
                    <a:pt x="7" y="792"/>
                    <a:pt x="6" y="793"/>
                  </a:cubicBezTo>
                  <a:cubicBezTo>
                    <a:pt x="6" y="794"/>
                    <a:pt x="7" y="794"/>
                    <a:pt x="8" y="794"/>
                  </a:cubicBezTo>
                  <a:cubicBezTo>
                    <a:pt x="8" y="795"/>
                    <a:pt x="7" y="795"/>
                    <a:pt x="6" y="796"/>
                  </a:cubicBezTo>
                  <a:cubicBezTo>
                    <a:pt x="4" y="797"/>
                    <a:pt x="6" y="798"/>
                    <a:pt x="6" y="799"/>
                  </a:cubicBezTo>
                  <a:cubicBezTo>
                    <a:pt x="6" y="799"/>
                    <a:pt x="6" y="800"/>
                    <a:pt x="6" y="801"/>
                  </a:cubicBezTo>
                  <a:cubicBezTo>
                    <a:pt x="6" y="802"/>
                    <a:pt x="6" y="803"/>
                    <a:pt x="6" y="804"/>
                  </a:cubicBezTo>
                  <a:cubicBezTo>
                    <a:pt x="6" y="805"/>
                    <a:pt x="5" y="805"/>
                    <a:pt x="5" y="807"/>
                  </a:cubicBezTo>
                  <a:cubicBezTo>
                    <a:pt x="5" y="808"/>
                    <a:pt x="5" y="810"/>
                    <a:pt x="5" y="811"/>
                  </a:cubicBezTo>
                  <a:cubicBezTo>
                    <a:pt x="5" y="813"/>
                    <a:pt x="3" y="813"/>
                    <a:pt x="3" y="815"/>
                  </a:cubicBezTo>
                  <a:cubicBezTo>
                    <a:pt x="3" y="816"/>
                    <a:pt x="3" y="818"/>
                    <a:pt x="3" y="819"/>
                  </a:cubicBezTo>
                  <a:cubicBezTo>
                    <a:pt x="3" y="820"/>
                    <a:pt x="3" y="822"/>
                    <a:pt x="2" y="824"/>
                  </a:cubicBezTo>
                  <a:cubicBezTo>
                    <a:pt x="2" y="826"/>
                    <a:pt x="2" y="826"/>
                    <a:pt x="2" y="828"/>
                  </a:cubicBezTo>
                  <a:cubicBezTo>
                    <a:pt x="1" y="829"/>
                    <a:pt x="2" y="831"/>
                    <a:pt x="2" y="832"/>
                  </a:cubicBezTo>
                  <a:cubicBezTo>
                    <a:pt x="2" y="833"/>
                    <a:pt x="2" y="833"/>
                    <a:pt x="2" y="834"/>
                  </a:cubicBezTo>
                  <a:cubicBezTo>
                    <a:pt x="2" y="834"/>
                    <a:pt x="1" y="836"/>
                    <a:pt x="1" y="837"/>
                  </a:cubicBezTo>
                  <a:cubicBezTo>
                    <a:pt x="0" y="837"/>
                    <a:pt x="0" y="838"/>
                    <a:pt x="0" y="839"/>
                  </a:cubicBezTo>
                  <a:cubicBezTo>
                    <a:pt x="0" y="839"/>
                    <a:pt x="1" y="840"/>
                    <a:pt x="1" y="840"/>
                  </a:cubicBezTo>
                  <a:cubicBezTo>
                    <a:pt x="1" y="841"/>
                    <a:pt x="1" y="841"/>
                    <a:pt x="0" y="842"/>
                  </a:cubicBezTo>
                  <a:cubicBezTo>
                    <a:pt x="0" y="842"/>
                    <a:pt x="0" y="843"/>
                    <a:pt x="0" y="843"/>
                  </a:cubicBezTo>
                  <a:cubicBezTo>
                    <a:pt x="0" y="844"/>
                    <a:pt x="1" y="843"/>
                    <a:pt x="1" y="844"/>
                  </a:cubicBezTo>
                  <a:cubicBezTo>
                    <a:pt x="2" y="845"/>
                    <a:pt x="2" y="846"/>
                    <a:pt x="2" y="846"/>
                  </a:cubicBezTo>
                  <a:cubicBezTo>
                    <a:pt x="2" y="846"/>
                    <a:pt x="2" y="845"/>
                    <a:pt x="2" y="844"/>
                  </a:cubicBezTo>
                  <a:cubicBezTo>
                    <a:pt x="2" y="844"/>
                    <a:pt x="2" y="842"/>
                    <a:pt x="2" y="841"/>
                  </a:cubicBezTo>
                  <a:cubicBezTo>
                    <a:pt x="2" y="840"/>
                    <a:pt x="2" y="839"/>
                    <a:pt x="2" y="838"/>
                  </a:cubicBezTo>
                  <a:cubicBezTo>
                    <a:pt x="2" y="837"/>
                    <a:pt x="2" y="837"/>
                    <a:pt x="3" y="836"/>
                  </a:cubicBezTo>
                  <a:cubicBezTo>
                    <a:pt x="3" y="836"/>
                    <a:pt x="3" y="834"/>
                    <a:pt x="3" y="834"/>
                  </a:cubicBezTo>
                  <a:cubicBezTo>
                    <a:pt x="3" y="833"/>
                    <a:pt x="3" y="832"/>
                    <a:pt x="3" y="831"/>
                  </a:cubicBezTo>
                  <a:cubicBezTo>
                    <a:pt x="3" y="830"/>
                    <a:pt x="5" y="828"/>
                    <a:pt x="5" y="828"/>
                  </a:cubicBezTo>
                  <a:cubicBezTo>
                    <a:pt x="5" y="827"/>
                    <a:pt x="6" y="823"/>
                    <a:pt x="6" y="823"/>
                  </a:cubicBezTo>
                  <a:cubicBezTo>
                    <a:pt x="6" y="823"/>
                    <a:pt x="6" y="819"/>
                    <a:pt x="7" y="818"/>
                  </a:cubicBezTo>
                  <a:cubicBezTo>
                    <a:pt x="7" y="817"/>
                    <a:pt x="8" y="817"/>
                    <a:pt x="8" y="817"/>
                  </a:cubicBezTo>
                  <a:cubicBezTo>
                    <a:pt x="8" y="817"/>
                    <a:pt x="199" y="817"/>
                    <a:pt x="199" y="817"/>
                  </a:cubicBezTo>
                  <a:cubicBezTo>
                    <a:pt x="200" y="817"/>
                    <a:pt x="200" y="816"/>
                    <a:pt x="200" y="816"/>
                  </a:cubicBezTo>
                  <a:cubicBezTo>
                    <a:pt x="200" y="816"/>
                    <a:pt x="200" y="815"/>
                    <a:pt x="200" y="813"/>
                  </a:cubicBezTo>
                  <a:cubicBezTo>
                    <a:pt x="200" y="812"/>
                    <a:pt x="200" y="809"/>
                    <a:pt x="200" y="809"/>
                  </a:cubicBezTo>
                  <a:cubicBezTo>
                    <a:pt x="200" y="809"/>
                    <a:pt x="200" y="796"/>
                    <a:pt x="199" y="795"/>
                  </a:cubicBezTo>
                  <a:cubicBezTo>
                    <a:pt x="199" y="794"/>
                    <a:pt x="199" y="786"/>
                    <a:pt x="199" y="785"/>
                  </a:cubicBezTo>
                  <a:cubicBezTo>
                    <a:pt x="199" y="784"/>
                    <a:pt x="199" y="778"/>
                    <a:pt x="199" y="778"/>
                  </a:cubicBezTo>
                  <a:cubicBezTo>
                    <a:pt x="199" y="778"/>
                    <a:pt x="197" y="758"/>
                    <a:pt x="196" y="756"/>
                  </a:cubicBezTo>
                  <a:cubicBezTo>
                    <a:pt x="196" y="754"/>
                    <a:pt x="196" y="753"/>
                    <a:pt x="196" y="753"/>
                  </a:cubicBezTo>
                  <a:cubicBezTo>
                    <a:pt x="196" y="753"/>
                    <a:pt x="194" y="743"/>
                    <a:pt x="193" y="742"/>
                  </a:cubicBezTo>
                  <a:cubicBezTo>
                    <a:pt x="193" y="741"/>
                    <a:pt x="193" y="742"/>
                    <a:pt x="193" y="741"/>
                  </a:cubicBezTo>
                  <a:cubicBezTo>
                    <a:pt x="193" y="740"/>
                    <a:pt x="195" y="737"/>
                    <a:pt x="195" y="737"/>
                  </a:cubicBezTo>
                  <a:cubicBezTo>
                    <a:pt x="195" y="736"/>
                    <a:pt x="195" y="735"/>
                    <a:pt x="195" y="734"/>
                  </a:cubicBezTo>
                  <a:cubicBezTo>
                    <a:pt x="195" y="734"/>
                    <a:pt x="195" y="732"/>
                    <a:pt x="195" y="732"/>
                  </a:cubicBezTo>
                  <a:cubicBezTo>
                    <a:pt x="195" y="731"/>
                    <a:pt x="197" y="731"/>
                    <a:pt x="198" y="730"/>
                  </a:cubicBezTo>
                  <a:cubicBezTo>
                    <a:pt x="199" y="729"/>
                    <a:pt x="200" y="728"/>
                    <a:pt x="200" y="728"/>
                  </a:cubicBezTo>
                  <a:cubicBezTo>
                    <a:pt x="200" y="728"/>
                    <a:pt x="218" y="715"/>
                    <a:pt x="220" y="715"/>
                  </a:cubicBezTo>
                  <a:cubicBezTo>
                    <a:pt x="221" y="714"/>
                    <a:pt x="222" y="714"/>
                    <a:pt x="223" y="714"/>
                  </a:cubicBezTo>
                  <a:cubicBezTo>
                    <a:pt x="224" y="713"/>
                    <a:pt x="227" y="713"/>
                    <a:pt x="229" y="712"/>
                  </a:cubicBezTo>
                  <a:cubicBezTo>
                    <a:pt x="230" y="712"/>
                    <a:pt x="232" y="712"/>
                    <a:pt x="232" y="712"/>
                  </a:cubicBezTo>
                  <a:cubicBezTo>
                    <a:pt x="232" y="712"/>
                    <a:pt x="240" y="708"/>
                    <a:pt x="241" y="707"/>
                  </a:cubicBezTo>
                  <a:cubicBezTo>
                    <a:pt x="241" y="706"/>
                    <a:pt x="243" y="706"/>
                    <a:pt x="244" y="706"/>
                  </a:cubicBezTo>
                  <a:cubicBezTo>
                    <a:pt x="245" y="706"/>
                    <a:pt x="247" y="705"/>
                    <a:pt x="247" y="705"/>
                  </a:cubicBezTo>
                  <a:cubicBezTo>
                    <a:pt x="248" y="705"/>
                    <a:pt x="249" y="704"/>
                    <a:pt x="249" y="704"/>
                  </a:cubicBezTo>
                  <a:cubicBezTo>
                    <a:pt x="249" y="704"/>
                    <a:pt x="249" y="570"/>
                    <a:pt x="249" y="569"/>
                  </a:cubicBezTo>
                  <a:cubicBezTo>
                    <a:pt x="249" y="568"/>
                    <a:pt x="250" y="568"/>
                    <a:pt x="250" y="568"/>
                  </a:cubicBezTo>
                  <a:cubicBezTo>
                    <a:pt x="412" y="567"/>
                    <a:pt x="412" y="567"/>
                    <a:pt x="412" y="567"/>
                  </a:cubicBezTo>
                  <a:cubicBezTo>
                    <a:pt x="412" y="497"/>
                    <a:pt x="412" y="497"/>
                    <a:pt x="412" y="497"/>
                  </a:cubicBezTo>
                  <a:cubicBezTo>
                    <a:pt x="412" y="497"/>
                    <a:pt x="412" y="453"/>
                    <a:pt x="412" y="476"/>
                  </a:cubicBezTo>
                  <a:cubicBezTo>
                    <a:pt x="412" y="453"/>
                    <a:pt x="412" y="418"/>
                    <a:pt x="412" y="418"/>
                  </a:cubicBezTo>
                  <a:cubicBezTo>
                    <a:pt x="412" y="418"/>
                    <a:pt x="416" y="417"/>
                    <a:pt x="418" y="416"/>
                  </a:cubicBezTo>
                  <a:cubicBezTo>
                    <a:pt x="420" y="415"/>
                    <a:pt x="425" y="412"/>
                    <a:pt x="426" y="410"/>
                  </a:cubicBezTo>
                  <a:cubicBezTo>
                    <a:pt x="428" y="408"/>
                    <a:pt x="430" y="406"/>
                    <a:pt x="431" y="405"/>
                  </a:cubicBezTo>
                  <a:cubicBezTo>
                    <a:pt x="433" y="404"/>
                    <a:pt x="433" y="405"/>
                    <a:pt x="434" y="404"/>
                  </a:cubicBezTo>
                  <a:cubicBezTo>
                    <a:pt x="434" y="403"/>
                    <a:pt x="434" y="402"/>
                    <a:pt x="435" y="402"/>
                  </a:cubicBezTo>
                  <a:cubicBezTo>
                    <a:pt x="436" y="403"/>
                    <a:pt x="435" y="404"/>
                    <a:pt x="436" y="403"/>
                  </a:cubicBezTo>
                  <a:cubicBezTo>
                    <a:pt x="437" y="401"/>
                    <a:pt x="440" y="398"/>
                    <a:pt x="441" y="398"/>
                  </a:cubicBezTo>
                  <a:cubicBezTo>
                    <a:pt x="442" y="398"/>
                    <a:pt x="442" y="398"/>
                    <a:pt x="443" y="397"/>
                  </a:cubicBezTo>
                  <a:cubicBezTo>
                    <a:pt x="444" y="396"/>
                    <a:pt x="444" y="396"/>
                    <a:pt x="445" y="395"/>
                  </a:cubicBezTo>
                  <a:cubicBezTo>
                    <a:pt x="447" y="395"/>
                    <a:pt x="447" y="395"/>
                    <a:pt x="447" y="394"/>
                  </a:cubicBezTo>
                  <a:cubicBezTo>
                    <a:pt x="448" y="393"/>
                    <a:pt x="447" y="393"/>
                    <a:pt x="449" y="392"/>
                  </a:cubicBezTo>
                  <a:cubicBezTo>
                    <a:pt x="451" y="391"/>
                    <a:pt x="450" y="392"/>
                    <a:pt x="451" y="391"/>
                  </a:cubicBezTo>
                  <a:cubicBezTo>
                    <a:pt x="453" y="391"/>
                    <a:pt x="452" y="391"/>
                    <a:pt x="453" y="390"/>
                  </a:cubicBezTo>
                  <a:cubicBezTo>
                    <a:pt x="454" y="389"/>
                    <a:pt x="454" y="388"/>
                    <a:pt x="455" y="388"/>
                  </a:cubicBezTo>
                  <a:cubicBezTo>
                    <a:pt x="455" y="388"/>
                    <a:pt x="455" y="388"/>
                    <a:pt x="457" y="387"/>
                  </a:cubicBezTo>
                  <a:cubicBezTo>
                    <a:pt x="459" y="386"/>
                    <a:pt x="459" y="386"/>
                    <a:pt x="460" y="386"/>
                  </a:cubicBezTo>
                  <a:cubicBezTo>
                    <a:pt x="462" y="385"/>
                    <a:pt x="462" y="385"/>
                    <a:pt x="463" y="384"/>
                  </a:cubicBezTo>
                  <a:cubicBezTo>
                    <a:pt x="464" y="383"/>
                    <a:pt x="463" y="382"/>
                    <a:pt x="464" y="381"/>
                  </a:cubicBezTo>
                  <a:cubicBezTo>
                    <a:pt x="465" y="380"/>
                    <a:pt x="464" y="380"/>
                    <a:pt x="466" y="380"/>
                  </a:cubicBezTo>
                  <a:cubicBezTo>
                    <a:pt x="468" y="381"/>
                    <a:pt x="468" y="381"/>
                    <a:pt x="471" y="381"/>
                  </a:cubicBezTo>
                  <a:cubicBezTo>
                    <a:pt x="473" y="381"/>
                    <a:pt x="473" y="381"/>
                    <a:pt x="475" y="380"/>
                  </a:cubicBezTo>
                  <a:cubicBezTo>
                    <a:pt x="477" y="379"/>
                    <a:pt x="477" y="379"/>
                    <a:pt x="480" y="377"/>
                  </a:cubicBezTo>
                  <a:cubicBezTo>
                    <a:pt x="482" y="375"/>
                    <a:pt x="481" y="375"/>
                    <a:pt x="483" y="374"/>
                  </a:cubicBezTo>
                  <a:cubicBezTo>
                    <a:pt x="485" y="374"/>
                    <a:pt x="483" y="374"/>
                    <a:pt x="486" y="373"/>
                  </a:cubicBezTo>
                  <a:cubicBezTo>
                    <a:pt x="488" y="373"/>
                    <a:pt x="489" y="373"/>
                    <a:pt x="490" y="373"/>
                  </a:cubicBezTo>
                  <a:cubicBezTo>
                    <a:pt x="491" y="374"/>
                    <a:pt x="491" y="374"/>
                    <a:pt x="493" y="374"/>
                  </a:cubicBezTo>
                  <a:cubicBezTo>
                    <a:pt x="495" y="374"/>
                    <a:pt x="494" y="372"/>
                    <a:pt x="496" y="373"/>
                  </a:cubicBezTo>
                  <a:cubicBezTo>
                    <a:pt x="498" y="375"/>
                    <a:pt x="498" y="375"/>
                    <a:pt x="500" y="375"/>
                  </a:cubicBezTo>
                  <a:cubicBezTo>
                    <a:pt x="502" y="375"/>
                    <a:pt x="501" y="374"/>
                    <a:pt x="502" y="375"/>
                  </a:cubicBezTo>
                  <a:cubicBezTo>
                    <a:pt x="504" y="376"/>
                    <a:pt x="503" y="377"/>
                    <a:pt x="504" y="376"/>
                  </a:cubicBezTo>
                  <a:cubicBezTo>
                    <a:pt x="506" y="376"/>
                    <a:pt x="504" y="376"/>
                    <a:pt x="507" y="375"/>
                  </a:cubicBezTo>
                  <a:cubicBezTo>
                    <a:pt x="509" y="373"/>
                    <a:pt x="507" y="373"/>
                    <a:pt x="510" y="373"/>
                  </a:cubicBezTo>
                  <a:cubicBezTo>
                    <a:pt x="512" y="373"/>
                    <a:pt x="512" y="374"/>
                    <a:pt x="514" y="373"/>
                  </a:cubicBezTo>
                  <a:cubicBezTo>
                    <a:pt x="517" y="372"/>
                    <a:pt x="516" y="372"/>
                    <a:pt x="517" y="373"/>
                  </a:cubicBezTo>
                  <a:cubicBezTo>
                    <a:pt x="518" y="373"/>
                    <a:pt x="518" y="372"/>
                    <a:pt x="519" y="371"/>
                  </a:cubicBezTo>
                  <a:cubicBezTo>
                    <a:pt x="521" y="370"/>
                    <a:pt x="521" y="370"/>
                    <a:pt x="523" y="370"/>
                  </a:cubicBezTo>
                  <a:cubicBezTo>
                    <a:pt x="525" y="370"/>
                    <a:pt x="525" y="370"/>
                    <a:pt x="527" y="370"/>
                  </a:cubicBezTo>
                  <a:cubicBezTo>
                    <a:pt x="529" y="369"/>
                    <a:pt x="528" y="369"/>
                    <a:pt x="531" y="370"/>
                  </a:cubicBezTo>
                  <a:cubicBezTo>
                    <a:pt x="534" y="370"/>
                    <a:pt x="533" y="369"/>
                    <a:pt x="535" y="370"/>
                  </a:cubicBezTo>
                  <a:cubicBezTo>
                    <a:pt x="537" y="370"/>
                    <a:pt x="535" y="369"/>
                    <a:pt x="538" y="370"/>
                  </a:cubicBezTo>
                  <a:cubicBezTo>
                    <a:pt x="541" y="370"/>
                    <a:pt x="539" y="371"/>
                    <a:pt x="542" y="370"/>
                  </a:cubicBezTo>
                  <a:cubicBezTo>
                    <a:pt x="545" y="369"/>
                    <a:pt x="542" y="368"/>
                    <a:pt x="545" y="369"/>
                  </a:cubicBezTo>
                  <a:cubicBezTo>
                    <a:pt x="548" y="369"/>
                    <a:pt x="546" y="369"/>
                    <a:pt x="549" y="369"/>
                  </a:cubicBezTo>
                  <a:cubicBezTo>
                    <a:pt x="551" y="368"/>
                    <a:pt x="551" y="367"/>
                    <a:pt x="552" y="367"/>
                  </a:cubicBezTo>
                  <a:cubicBezTo>
                    <a:pt x="553" y="368"/>
                    <a:pt x="553" y="368"/>
                    <a:pt x="554" y="369"/>
                  </a:cubicBezTo>
                  <a:cubicBezTo>
                    <a:pt x="555" y="369"/>
                    <a:pt x="557" y="370"/>
                    <a:pt x="555" y="371"/>
                  </a:cubicBezTo>
                  <a:cubicBezTo>
                    <a:pt x="554" y="372"/>
                    <a:pt x="553" y="373"/>
                    <a:pt x="554" y="373"/>
                  </a:cubicBezTo>
                  <a:cubicBezTo>
                    <a:pt x="556" y="374"/>
                    <a:pt x="556" y="374"/>
                    <a:pt x="557" y="373"/>
                  </a:cubicBezTo>
                  <a:cubicBezTo>
                    <a:pt x="557" y="372"/>
                    <a:pt x="558" y="369"/>
                    <a:pt x="558" y="371"/>
                  </a:cubicBezTo>
                  <a:cubicBezTo>
                    <a:pt x="559" y="373"/>
                    <a:pt x="558" y="373"/>
                    <a:pt x="560" y="374"/>
                  </a:cubicBezTo>
                  <a:cubicBezTo>
                    <a:pt x="561" y="374"/>
                    <a:pt x="561" y="374"/>
                    <a:pt x="562" y="375"/>
                  </a:cubicBezTo>
                  <a:cubicBezTo>
                    <a:pt x="564" y="375"/>
                    <a:pt x="566" y="372"/>
                    <a:pt x="566" y="372"/>
                  </a:cubicBezTo>
                  <a:cubicBezTo>
                    <a:pt x="575" y="359"/>
                    <a:pt x="575" y="359"/>
                    <a:pt x="575" y="359"/>
                  </a:cubicBezTo>
                  <a:cubicBezTo>
                    <a:pt x="575" y="359"/>
                    <a:pt x="575" y="358"/>
                    <a:pt x="576" y="356"/>
                  </a:cubicBezTo>
                  <a:cubicBezTo>
                    <a:pt x="576" y="355"/>
                    <a:pt x="577" y="352"/>
                    <a:pt x="577" y="352"/>
                  </a:cubicBezTo>
                  <a:cubicBezTo>
                    <a:pt x="577" y="352"/>
                    <a:pt x="583" y="348"/>
                    <a:pt x="585" y="346"/>
                  </a:cubicBezTo>
                  <a:cubicBezTo>
                    <a:pt x="587" y="344"/>
                    <a:pt x="590" y="342"/>
                    <a:pt x="591" y="341"/>
                  </a:cubicBezTo>
                  <a:cubicBezTo>
                    <a:pt x="592" y="340"/>
                    <a:pt x="593" y="338"/>
                    <a:pt x="595" y="337"/>
                  </a:cubicBezTo>
                  <a:cubicBezTo>
                    <a:pt x="598" y="336"/>
                    <a:pt x="602" y="334"/>
                    <a:pt x="605" y="333"/>
                  </a:cubicBezTo>
                  <a:cubicBezTo>
                    <a:pt x="607" y="332"/>
                    <a:pt x="609" y="331"/>
                    <a:pt x="612" y="329"/>
                  </a:cubicBezTo>
                  <a:cubicBezTo>
                    <a:pt x="615" y="327"/>
                    <a:pt x="617" y="324"/>
                    <a:pt x="618" y="322"/>
                  </a:cubicBezTo>
                  <a:cubicBezTo>
                    <a:pt x="620" y="321"/>
                    <a:pt x="623" y="317"/>
                    <a:pt x="624" y="316"/>
                  </a:cubicBezTo>
                  <a:cubicBezTo>
                    <a:pt x="626" y="315"/>
                    <a:pt x="627" y="314"/>
                    <a:pt x="629" y="314"/>
                  </a:cubicBezTo>
                  <a:cubicBezTo>
                    <a:pt x="632" y="314"/>
                    <a:pt x="633" y="313"/>
                    <a:pt x="635" y="313"/>
                  </a:cubicBezTo>
                  <a:cubicBezTo>
                    <a:pt x="638" y="312"/>
                    <a:pt x="637" y="313"/>
                    <a:pt x="641" y="312"/>
                  </a:cubicBezTo>
                  <a:cubicBezTo>
                    <a:pt x="645" y="311"/>
                    <a:pt x="646" y="311"/>
                    <a:pt x="649" y="310"/>
                  </a:cubicBezTo>
                  <a:cubicBezTo>
                    <a:pt x="653" y="309"/>
                    <a:pt x="651" y="309"/>
                    <a:pt x="655" y="307"/>
                  </a:cubicBezTo>
                  <a:cubicBezTo>
                    <a:pt x="659" y="306"/>
                    <a:pt x="660" y="304"/>
                    <a:pt x="659" y="303"/>
                  </a:cubicBezTo>
                  <a:cubicBezTo>
                    <a:pt x="658" y="302"/>
                    <a:pt x="656" y="302"/>
                    <a:pt x="656" y="301"/>
                  </a:cubicBezTo>
                  <a:cubicBezTo>
                    <a:pt x="657" y="301"/>
                    <a:pt x="657" y="300"/>
                    <a:pt x="657" y="300"/>
                  </a:cubicBezTo>
                  <a:cubicBezTo>
                    <a:pt x="658" y="299"/>
                    <a:pt x="658" y="298"/>
                    <a:pt x="658" y="297"/>
                  </a:cubicBezTo>
                  <a:cubicBezTo>
                    <a:pt x="659" y="297"/>
                    <a:pt x="658" y="296"/>
                    <a:pt x="659" y="296"/>
                  </a:cubicBezTo>
                  <a:cubicBezTo>
                    <a:pt x="660" y="296"/>
                    <a:pt x="661" y="296"/>
                    <a:pt x="661" y="295"/>
                  </a:cubicBezTo>
                  <a:cubicBezTo>
                    <a:pt x="661" y="294"/>
                    <a:pt x="659" y="293"/>
                    <a:pt x="661" y="293"/>
                  </a:cubicBezTo>
                  <a:cubicBezTo>
                    <a:pt x="662" y="293"/>
                    <a:pt x="662" y="293"/>
                    <a:pt x="662" y="292"/>
                  </a:cubicBezTo>
                  <a:cubicBezTo>
                    <a:pt x="662" y="292"/>
                    <a:pt x="661" y="291"/>
                    <a:pt x="662" y="291"/>
                  </a:cubicBezTo>
                  <a:cubicBezTo>
                    <a:pt x="663" y="290"/>
                    <a:pt x="663" y="290"/>
                    <a:pt x="663" y="290"/>
                  </a:cubicBezTo>
                  <a:cubicBezTo>
                    <a:pt x="663" y="289"/>
                    <a:pt x="662" y="290"/>
                    <a:pt x="662" y="289"/>
                  </a:cubicBezTo>
                  <a:cubicBezTo>
                    <a:pt x="663" y="288"/>
                    <a:pt x="662" y="288"/>
                    <a:pt x="662" y="287"/>
                  </a:cubicBezTo>
                  <a:cubicBezTo>
                    <a:pt x="662" y="286"/>
                    <a:pt x="661" y="286"/>
                    <a:pt x="662" y="286"/>
                  </a:cubicBezTo>
                  <a:cubicBezTo>
                    <a:pt x="662" y="285"/>
                    <a:pt x="662" y="284"/>
                    <a:pt x="662" y="285"/>
                  </a:cubicBezTo>
                  <a:cubicBezTo>
                    <a:pt x="661" y="285"/>
                    <a:pt x="660" y="286"/>
                    <a:pt x="660" y="285"/>
                  </a:cubicBezTo>
                  <a:cubicBezTo>
                    <a:pt x="660" y="284"/>
                    <a:pt x="660" y="284"/>
                    <a:pt x="659" y="284"/>
                  </a:cubicBezTo>
                  <a:cubicBezTo>
                    <a:pt x="659" y="283"/>
                    <a:pt x="659" y="283"/>
                    <a:pt x="659" y="282"/>
                  </a:cubicBezTo>
                  <a:cubicBezTo>
                    <a:pt x="659" y="282"/>
                    <a:pt x="659" y="280"/>
                    <a:pt x="658" y="281"/>
                  </a:cubicBezTo>
                  <a:cubicBezTo>
                    <a:pt x="658" y="282"/>
                    <a:pt x="658" y="282"/>
                    <a:pt x="657" y="283"/>
                  </a:cubicBezTo>
                  <a:cubicBezTo>
                    <a:pt x="657" y="284"/>
                    <a:pt x="656" y="284"/>
                    <a:pt x="656" y="283"/>
                  </a:cubicBezTo>
                  <a:cubicBezTo>
                    <a:pt x="656" y="282"/>
                    <a:pt x="656" y="282"/>
                    <a:pt x="657" y="281"/>
                  </a:cubicBezTo>
                  <a:cubicBezTo>
                    <a:pt x="657" y="281"/>
                    <a:pt x="657" y="280"/>
                    <a:pt x="656" y="280"/>
                  </a:cubicBezTo>
                  <a:cubicBezTo>
                    <a:pt x="655" y="280"/>
                    <a:pt x="654" y="280"/>
                    <a:pt x="654" y="280"/>
                  </a:cubicBezTo>
                  <a:cubicBezTo>
                    <a:pt x="654" y="280"/>
                    <a:pt x="655" y="281"/>
                    <a:pt x="654" y="281"/>
                  </a:cubicBezTo>
                  <a:cubicBezTo>
                    <a:pt x="653" y="281"/>
                    <a:pt x="653" y="280"/>
                    <a:pt x="653" y="281"/>
                  </a:cubicBezTo>
                  <a:cubicBezTo>
                    <a:pt x="653" y="282"/>
                    <a:pt x="654" y="282"/>
                    <a:pt x="653" y="283"/>
                  </a:cubicBezTo>
                  <a:cubicBezTo>
                    <a:pt x="652" y="283"/>
                    <a:pt x="651" y="282"/>
                    <a:pt x="651" y="282"/>
                  </a:cubicBezTo>
                  <a:cubicBezTo>
                    <a:pt x="651" y="282"/>
                    <a:pt x="651" y="282"/>
                    <a:pt x="651" y="281"/>
                  </a:cubicBezTo>
                  <a:cubicBezTo>
                    <a:pt x="651" y="280"/>
                    <a:pt x="652" y="280"/>
                    <a:pt x="652" y="279"/>
                  </a:cubicBezTo>
                  <a:cubicBezTo>
                    <a:pt x="652" y="278"/>
                    <a:pt x="652" y="279"/>
                    <a:pt x="651" y="278"/>
                  </a:cubicBezTo>
                  <a:cubicBezTo>
                    <a:pt x="651" y="277"/>
                    <a:pt x="650" y="277"/>
                    <a:pt x="650" y="276"/>
                  </a:cubicBezTo>
                  <a:cubicBezTo>
                    <a:pt x="651" y="275"/>
                    <a:pt x="651" y="276"/>
                    <a:pt x="652" y="275"/>
                  </a:cubicBezTo>
                  <a:cubicBezTo>
                    <a:pt x="652" y="274"/>
                    <a:pt x="652" y="274"/>
                    <a:pt x="652" y="273"/>
                  </a:cubicBezTo>
                  <a:cubicBezTo>
                    <a:pt x="652" y="273"/>
                    <a:pt x="650" y="273"/>
                    <a:pt x="651" y="272"/>
                  </a:cubicBezTo>
                  <a:cubicBezTo>
                    <a:pt x="651" y="271"/>
                    <a:pt x="652" y="272"/>
                    <a:pt x="652" y="271"/>
                  </a:cubicBezTo>
                  <a:cubicBezTo>
                    <a:pt x="652" y="270"/>
                    <a:pt x="652" y="269"/>
                    <a:pt x="653" y="269"/>
                  </a:cubicBezTo>
                  <a:cubicBezTo>
                    <a:pt x="653" y="269"/>
                    <a:pt x="653" y="269"/>
                    <a:pt x="654" y="270"/>
                  </a:cubicBezTo>
                  <a:cubicBezTo>
                    <a:pt x="654" y="270"/>
                    <a:pt x="655" y="270"/>
                    <a:pt x="655" y="269"/>
                  </a:cubicBezTo>
                  <a:cubicBezTo>
                    <a:pt x="655" y="268"/>
                    <a:pt x="656" y="268"/>
                    <a:pt x="656" y="268"/>
                  </a:cubicBezTo>
                  <a:cubicBezTo>
                    <a:pt x="657" y="267"/>
                    <a:pt x="657" y="266"/>
                    <a:pt x="657" y="266"/>
                  </a:cubicBezTo>
                  <a:cubicBezTo>
                    <a:pt x="656" y="253"/>
                    <a:pt x="656" y="253"/>
                    <a:pt x="656" y="253"/>
                  </a:cubicBezTo>
                  <a:cubicBezTo>
                    <a:pt x="696" y="244"/>
                    <a:pt x="696" y="244"/>
                    <a:pt x="696" y="244"/>
                  </a:cubicBezTo>
                  <a:cubicBezTo>
                    <a:pt x="696" y="244"/>
                    <a:pt x="698" y="243"/>
                    <a:pt x="697" y="242"/>
                  </a:cubicBezTo>
                  <a:cubicBezTo>
                    <a:pt x="697" y="241"/>
                    <a:pt x="696" y="241"/>
                    <a:pt x="697" y="240"/>
                  </a:cubicBezTo>
                  <a:cubicBezTo>
                    <a:pt x="698" y="239"/>
                    <a:pt x="697" y="239"/>
                    <a:pt x="697" y="238"/>
                  </a:cubicBezTo>
                  <a:cubicBezTo>
                    <a:pt x="696" y="236"/>
                    <a:pt x="695" y="237"/>
                    <a:pt x="695" y="235"/>
                  </a:cubicBezTo>
                  <a:cubicBezTo>
                    <a:pt x="694" y="233"/>
                    <a:pt x="694" y="233"/>
                    <a:pt x="694" y="232"/>
                  </a:cubicBezTo>
                  <a:cubicBezTo>
                    <a:pt x="693" y="231"/>
                    <a:pt x="693" y="231"/>
                    <a:pt x="693" y="229"/>
                  </a:cubicBezTo>
                  <a:cubicBezTo>
                    <a:pt x="693" y="228"/>
                    <a:pt x="693" y="228"/>
                    <a:pt x="694" y="226"/>
                  </a:cubicBezTo>
                  <a:cubicBezTo>
                    <a:pt x="694" y="225"/>
                    <a:pt x="694" y="225"/>
                    <a:pt x="696" y="225"/>
                  </a:cubicBezTo>
                  <a:cubicBezTo>
                    <a:pt x="697" y="226"/>
                    <a:pt x="698" y="226"/>
                    <a:pt x="701" y="226"/>
                  </a:cubicBezTo>
                  <a:cubicBezTo>
                    <a:pt x="703" y="226"/>
                    <a:pt x="702" y="226"/>
                    <a:pt x="705" y="226"/>
                  </a:cubicBezTo>
                  <a:cubicBezTo>
                    <a:pt x="707" y="226"/>
                    <a:pt x="708" y="225"/>
                    <a:pt x="709" y="225"/>
                  </a:cubicBezTo>
                  <a:cubicBezTo>
                    <a:pt x="709" y="225"/>
                    <a:pt x="709" y="225"/>
                    <a:pt x="711" y="224"/>
                  </a:cubicBezTo>
                  <a:cubicBezTo>
                    <a:pt x="712" y="224"/>
                    <a:pt x="712" y="224"/>
                    <a:pt x="714" y="224"/>
                  </a:cubicBezTo>
                  <a:cubicBezTo>
                    <a:pt x="715" y="224"/>
                    <a:pt x="715" y="223"/>
                    <a:pt x="717" y="223"/>
                  </a:cubicBezTo>
                  <a:cubicBezTo>
                    <a:pt x="719" y="223"/>
                    <a:pt x="717" y="223"/>
                    <a:pt x="719" y="223"/>
                  </a:cubicBezTo>
                  <a:cubicBezTo>
                    <a:pt x="722" y="224"/>
                    <a:pt x="722" y="224"/>
                    <a:pt x="725" y="224"/>
                  </a:cubicBezTo>
                  <a:cubicBezTo>
                    <a:pt x="728" y="223"/>
                    <a:pt x="728" y="222"/>
                    <a:pt x="728" y="223"/>
                  </a:cubicBezTo>
                  <a:cubicBezTo>
                    <a:pt x="729" y="224"/>
                    <a:pt x="728" y="223"/>
                    <a:pt x="729" y="224"/>
                  </a:cubicBezTo>
                  <a:cubicBezTo>
                    <a:pt x="730" y="224"/>
                    <a:pt x="731" y="224"/>
                    <a:pt x="733" y="223"/>
                  </a:cubicBezTo>
                  <a:cubicBezTo>
                    <a:pt x="735" y="223"/>
                    <a:pt x="735" y="223"/>
                    <a:pt x="736" y="222"/>
                  </a:cubicBezTo>
                  <a:cubicBezTo>
                    <a:pt x="737" y="222"/>
                    <a:pt x="736" y="222"/>
                    <a:pt x="738" y="222"/>
                  </a:cubicBezTo>
                  <a:cubicBezTo>
                    <a:pt x="740" y="223"/>
                    <a:pt x="741" y="223"/>
                    <a:pt x="742" y="223"/>
                  </a:cubicBezTo>
                  <a:cubicBezTo>
                    <a:pt x="743" y="223"/>
                    <a:pt x="742" y="221"/>
                    <a:pt x="744" y="222"/>
                  </a:cubicBezTo>
                  <a:cubicBezTo>
                    <a:pt x="746" y="224"/>
                    <a:pt x="746" y="224"/>
                    <a:pt x="748" y="224"/>
                  </a:cubicBezTo>
                  <a:cubicBezTo>
                    <a:pt x="749" y="224"/>
                    <a:pt x="750" y="224"/>
                    <a:pt x="751" y="225"/>
                  </a:cubicBezTo>
                  <a:cubicBezTo>
                    <a:pt x="753" y="226"/>
                    <a:pt x="752" y="226"/>
                    <a:pt x="755" y="226"/>
                  </a:cubicBezTo>
                  <a:cubicBezTo>
                    <a:pt x="758" y="226"/>
                    <a:pt x="757" y="226"/>
                    <a:pt x="759" y="226"/>
                  </a:cubicBezTo>
                  <a:cubicBezTo>
                    <a:pt x="761" y="226"/>
                    <a:pt x="761" y="226"/>
                    <a:pt x="763" y="226"/>
                  </a:cubicBezTo>
                  <a:cubicBezTo>
                    <a:pt x="764" y="226"/>
                    <a:pt x="763" y="225"/>
                    <a:pt x="764" y="226"/>
                  </a:cubicBezTo>
                  <a:cubicBezTo>
                    <a:pt x="766" y="227"/>
                    <a:pt x="765" y="227"/>
                    <a:pt x="767" y="227"/>
                  </a:cubicBezTo>
                  <a:cubicBezTo>
                    <a:pt x="769" y="227"/>
                    <a:pt x="768" y="227"/>
                    <a:pt x="770" y="227"/>
                  </a:cubicBezTo>
                  <a:cubicBezTo>
                    <a:pt x="773" y="226"/>
                    <a:pt x="772" y="226"/>
                    <a:pt x="774" y="226"/>
                  </a:cubicBezTo>
                  <a:cubicBezTo>
                    <a:pt x="777" y="227"/>
                    <a:pt x="776" y="227"/>
                    <a:pt x="777" y="226"/>
                  </a:cubicBezTo>
                  <a:cubicBezTo>
                    <a:pt x="779" y="226"/>
                    <a:pt x="780" y="227"/>
                    <a:pt x="779" y="225"/>
                  </a:cubicBezTo>
                  <a:cubicBezTo>
                    <a:pt x="779" y="223"/>
                    <a:pt x="780" y="223"/>
                    <a:pt x="778" y="222"/>
                  </a:cubicBezTo>
                  <a:cubicBezTo>
                    <a:pt x="776" y="222"/>
                    <a:pt x="773" y="223"/>
                    <a:pt x="774" y="221"/>
                  </a:cubicBezTo>
                  <a:cubicBezTo>
                    <a:pt x="775" y="220"/>
                    <a:pt x="775" y="221"/>
                    <a:pt x="775" y="219"/>
                  </a:cubicBezTo>
                  <a:cubicBezTo>
                    <a:pt x="776" y="218"/>
                    <a:pt x="775" y="218"/>
                    <a:pt x="775" y="216"/>
                  </a:cubicBezTo>
                  <a:cubicBezTo>
                    <a:pt x="775" y="215"/>
                    <a:pt x="775" y="214"/>
                    <a:pt x="774" y="214"/>
                  </a:cubicBezTo>
                  <a:cubicBezTo>
                    <a:pt x="774" y="213"/>
                    <a:pt x="774" y="213"/>
                    <a:pt x="775" y="213"/>
                  </a:cubicBezTo>
                  <a:cubicBezTo>
                    <a:pt x="776" y="213"/>
                    <a:pt x="775" y="212"/>
                    <a:pt x="776" y="211"/>
                  </a:cubicBezTo>
                  <a:cubicBezTo>
                    <a:pt x="777" y="209"/>
                    <a:pt x="776" y="209"/>
                    <a:pt x="778" y="209"/>
                  </a:cubicBezTo>
                  <a:cubicBezTo>
                    <a:pt x="779" y="209"/>
                    <a:pt x="781" y="209"/>
                    <a:pt x="781" y="208"/>
                  </a:cubicBezTo>
                  <a:cubicBezTo>
                    <a:pt x="781" y="207"/>
                    <a:pt x="780" y="206"/>
                    <a:pt x="782" y="206"/>
                  </a:cubicBezTo>
                  <a:cubicBezTo>
                    <a:pt x="783" y="206"/>
                    <a:pt x="782" y="207"/>
                    <a:pt x="784" y="206"/>
                  </a:cubicBezTo>
                  <a:cubicBezTo>
                    <a:pt x="785" y="205"/>
                    <a:pt x="785" y="205"/>
                    <a:pt x="786" y="204"/>
                  </a:cubicBezTo>
                  <a:cubicBezTo>
                    <a:pt x="787" y="203"/>
                    <a:pt x="788" y="204"/>
                    <a:pt x="787" y="202"/>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85" name="Freeform 285"/>
            <p:cNvSpPr>
              <a:spLocks/>
            </p:cNvSpPr>
            <p:nvPr/>
          </p:nvSpPr>
          <p:spPr bwMode="auto">
            <a:xfrm>
              <a:off x="7088188" y="962025"/>
              <a:ext cx="0" cy="1588"/>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86" name="Freeform 286"/>
            <p:cNvSpPr>
              <a:spLocks/>
            </p:cNvSpPr>
            <p:nvPr/>
          </p:nvSpPr>
          <p:spPr bwMode="auto">
            <a:xfrm>
              <a:off x="6859588" y="855663"/>
              <a:ext cx="1423988" cy="1425575"/>
            </a:xfrm>
            <a:custGeom>
              <a:avLst/>
              <a:gdLst>
                <a:gd name="T0" fmla="*/ 904 w 1010"/>
                <a:gd name="T1" fmla="*/ 515 h 1012"/>
                <a:gd name="T2" fmla="*/ 903 w 1010"/>
                <a:gd name="T3" fmla="*/ 562 h 1012"/>
                <a:gd name="T4" fmla="*/ 908 w 1010"/>
                <a:gd name="T5" fmla="*/ 604 h 1012"/>
                <a:gd name="T6" fmla="*/ 914 w 1010"/>
                <a:gd name="T7" fmla="*/ 695 h 1012"/>
                <a:gd name="T8" fmla="*/ 930 w 1010"/>
                <a:gd name="T9" fmla="*/ 719 h 1012"/>
                <a:gd name="T10" fmla="*/ 951 w 1010"/>
                <a:gd name="T11" fmla="*/ 719 h 1012"/>
                <a:gd name="T12" fmla="*/ 1010 w 1010"/>
                <a:gd name="T13" fmla="*/ 774 h 1012"/>
                <a:gd name="T14" fmla="*/ 579 w 1010"/>
                <a:gd name="T15" fmla="*/ 992 h 1012"/>
                <a:gd name="T16" fmla="*/ 576 w 1010"/>
                <a:gd name="T17" fmla="*/ 965 h 1012"/>
                <a:gd name="T18" fmla="*/ 550 w 1010"/>
                <a:gd name="T19" fmla="*/ 957 h 1012"/>
                <a:gd name="T20" fmla="*/ 538 w 1010"/>
                <a:gd name="T21" fmla="*/ 948 h 1012"/>
                <a:gd name="T22" fmla="*/ 519 w 1010"/>
                <a:gd name="T23" fmla="*/ 944 h 1012"/>
                <a:gd name="T24" fmla="*/ 503 w 1010"/>
                <a:gd name="T25" fmla="*/ 929 h 1012"/>
                <a:gd name="T26" fmla="*/ 481 w 1010"/>
                <a:gd name="T27" fmla="*/ 906 h 1012"/>
                <a:gd name="T28" fmla="*/ 23 w 1010"/>
                <a:gd name="T29" fmla="*/ 474 h 1012"/>
                <a:gd name="T30" fmla="*/ 51 w 1010"/>
                <a:gd name="T31" fmla="*/ 456 h 1012"/>
                <a:gd name="T32" fmla="*/ 90 w 1010"/>
                <a:gd name="T33" fmla="*/ 447 h 1012"/>
                <a:gd name="T34" fmla="*/ 130 w 1010"/>
                <a:gd name="T35" fmla="*/ 442 h 1012"/>
                <a:gd name="T36" fmla="*/ 163 w 1010"/>
                <a:gd name="T37" fmla="*/ 431 h 1012"/>
                <a:gd name="T38" fmla="*/ 229 w 1010"/>
                <a:gd name="T39" fmla="*/ 384 h 1012"/>
                <a:gd name="T40" fmla="*/ 251 w 1010"/>
                <a:gd name="T41" fmla="*/ 362 h 1012"/>
                <a:gd name="T42" fmla="*/ 244 w 1010"/>
                <a:gd name="T43" fmla="*/ 352 h 1012"/>
                <a:gd name="T44" fmla="*/ 239 w 1010"/>
                <a:gd name="T45" fmla="*/ 344 h 1012"/>
                <a:gd name="T46" fmla="*/ 283 w 1010"/>
                <a:gd name="T47" fmla="*/ 307 h 1012"/>
                <a:gd name="T48" fmla="*/ 313 w 1010"/>
                <a:gd name="T49" fmla="*/ 296 h 1012"/>
                <a:gd name="T50" fmla="*/ 351 w 1010"/>
                <a:gd name="T51" fmla="*/ 298 h 1012"/>
                <a:gd name="T52" fmla="*/ 363 w 1010"/>
                <a:gd name="T53" fmla="*/ 285 h 1012"/>
                <a:gd name="T54" fmla="*/ 349 w 1010"/>
                <a:gd name="T55" fmla="*/ 249 h 1012"/>
                <a:gd name="T56" fmla="*/ 346 w 1010"/>
                <a:gd name="T57" fmla="*/ 214 h 1012"/>
                <a:gd name="T58" fmla="*/ 343 w 1010"/>
                <a:gd name="T59" fmla="*/ 183 h 1012"/>
                <a:gd name="T60" fmla="*/ 335 w 1010"/>
                <a:gd name="T61" fmla="*/ 151 h 1012"/>
                <a:gd name="T62" fmla="*/ 321 w 1010"/>
                <a:gd name="T63" fmla="*/ 130 h 1012"/>
                <a:gd name="T64" fmla="*/ 330 w 1010"/>
                <a:gd name="T65" fmla="*/ 122 h 1012"/>
                <a:gd name="T66" fmla="*/ 357 w 1010"/>
                <a:gd name="T67" fmla="*/ 109 h 1012"/>
                <a:gd name="T68" fmla="*/ 377 w 1010"/>
                <a:gd name="T69" fmla="*/ 85 h 1012"/>
                <a:gd name="T70" fmla="*/ 400 w 1010"/>
                <a:gd name="T71" fmla="*/ 76 h 1012"/>
                <a:gd name="T72" fmla="*/ 430 w 1010"/>
                <a:gd name="T73" fmla="*/ 68 h 1012"/>
                <a:gd name="T74" fmla="*/ 465 w 1010"/>
                <a:gd name="T75" fmla="*/ 45 h 1012"/>
                <a:gd name="T76" fmla="*/ 512 w 1010"/>
                <a:gd name="T77" fmla="*/ 33 h 1012"/>
                <a:gd name="T78" fmla="*/ 561 w 1010"/>
                <a:gd name="T79" fmla="*/ 24 h 1012"/>
                <a:gd name="T80" fmla="*/ 591 w 1010"/>
                <a:gd name="T81" fmla="*/ 21 h 1012"/>
                <a:gd name="T82" fmla="*/ 636 w 1010"/>
                <a:gd name="T83" fmla="*/ 13 h 1012"/>
                <a:gd name="T84" fmla="*/ 670 w 1010"/>
                <a:gd name="T85" fmla="*/ 21 h 1012"/>
                <a:gd name="T86" fmla="*/ 700 w 1010"/>
                <a:gd name="T87" fmla="*/ 20 h 1012"/>
                <a:gd name="T88" fmla="*/ 736 w 1010"/>
                <a:gd name="T89" fmla="*/ 2 h 1012"/>
                <a:gd name="T90" fmla="*/ 768 w 1010"/>
                <a:gd name="T91" fmla="*/ 13 h 1012"/>
                <a:gd name="T92" fmla="*/ 781 w 1010"/>
                <a:gd name="T93" fmla="*/ 3 h 1012"/>
                <a:gd name="T94" fmla="*/ 806 w 1010"/>
                <a:gd name="T95" fmla="*/ 16 h 1012"/>
                <a:gd name="T96" fmla="*/ 838 w 1010"/>
                <a:gd name="T97" fmla="*/ 13 h 1012"/>
                <a:gd name="T98" fmla="*/ 840 w 1010"/>
                <a:gd name="T99" fmla="*/ 21 h 1012"/>
                <a:gd name="T100" fmla="*/ 836 w 1010"/>
                <a:gd name="T101" fmla="*/ 31 h 1012"/>
                <a:gd name="T102" fmla="*/ 827 w 1010"/>
                <a:gd name="T103" fmla="*/ 42 h 1012"/>
                <a:gd name="T104" fmla="*/ 833 w 1010"/>
                <a:gd name="T105" fmla="*/ 50 h 1012"/>
                <a:gd name="T106" fmla="*/ 827 w 1010"/>
                <a:gd name="T107" fmla="*/ 73 h 1012"/>
                <a:gd name="T108" fmla="*/ 832 w 1010"/>
                <a:gd name="T109" fmla="*/ 97 h 1012"/>
                <a:gd name="T110" fmla="*/ 835 w 1010"/>
                <a:gd name="T111" fmla="*/ 114 h 1012"/>
                <a:gd name="T112" fmla="*/ 827 w 1010"/>
                <a:gd name="T113" fmla="*/ 133 h 1012"/>
                <a:gd name="T114" fmla="*/ 827 w 1010"/>
                <a:gd name="T115" fmla="*/ 149 h 1012"/>
                <a:gd name="T116" fmla="*/ 818 w 1010"/>
                <a:gd name="T117" fmla="*/ 158 h 1012"/>
                <a:gd name="T118" fmla="*/ 798 w 1010"/>
                <a:gd name="T119" fmla="*/ 176 h 1012"/>
                <a:gd name="T120" fmla="*/ 791 w 1010"/>
                <a:gd name="T121" fmla="*/ 193 h 1012"/>
                <a:gd name="T122" fmla="*/ 800 w 1010"/>
                <a:gd name="T123" fmla="*/ 218 h 1012"/>
                <a:gd name="T124" fmla="*/ 831 w 1010"/>
                <a:gd name="T125" fmla="*/ 257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0" h="1012">
                  <a:moveTo>
                    <a:pt x="891" y="405"/>
                  </a:moveTo>
                  <a:cubicBezTo>
                    <a:pt x="891" y="405"/>
                    <a:pt x="889" y="406"/>
                    <a:pt x="888" y="406"/>
                  </a:cubicBezTo>
                  <a:cubicBezTo>
                    <a:pt x="887" y="407"/>
                    <a:pt x="885" y="407"/>
                    <a:pt x="884" y="407"/>
                  </a:cubicBezTo>
                  <a:cubicBezTo>
                    <a:pt x="883" y="408"/>
                    <a:pt x="882" y="408"/>
                    <a:pt x="883" y="409"/>
                  </a:cubicBezTo>
                  <a:cubicBezTo>
                    <a:pt x="883" y="410"/>
                    <a:pt x="883" y="415"/>
                    <a:pt x="884" y="416"/>
                  </a:cubicBezTo>
                  <a:cubicBezTo>
                    <a:pt x="884" y="417"/>
                    <a:pt x="889" y="424"/>
                    <a:pt x="890" y="425"/>
                  </a:cubicBezTo>
                  <a:cubicBezTo>
                    <a:pt x="891" y="426"/>
                    <a:pt x="901" y="449"/>
                    <a:pt x="901" y="449"/>
                  </a:cubicBezTo>
                  <a:cubicBezTo>
                    <a:pt x="901" y="449"/>
                    <a:pt x="902" y="450"/>
                    <a:pt x="902" y="452"/>
                  </a:cubicBezTo>
                  <a:cubicBezTo>
                    <a:pt x="902" y="455"/>
                    <a:pt x="906" y="471"/>
                    <a:pt x="906" y="472"/>
                  </a:cubicBezTo>
                  <a:cubicBezTo>
                    <a:pt x="906" y="473"/>
                    <a:pt x="907" y="483"/>
                    <a:pt x="907" y="484"/>
                  </a:cubicBezTo>
                  <a:cubicBezTo>
                    <a:pt x="907" y="485"/>
                    <a:pt x="906" y="505"/>
                    <a:pt x="905" y="508"/>
                  </a:cubicBezTo>
                  <a:cubicBezTo>
                    <a:pt x="904" y="512"/>
                    <a:pt x="904" y="513"/>
                    <a:pt x="904" y="515"/>
                  </a:cubicBezTo>
                  <a:cubicBezTo>
                    <a:pt x="905" y="516"/>
                    <a:pt x="910" y="535"/>
                    <a:pt x="910" y="535"/>
                  </a:cubicBezTo>
                  <a:cubicBezTo>
                    <a:pt x="910" y="535"/>
                    <a:pt x="911" y="537"/>
                    <a:pt x="910" y="538"/>
                  </a:cubicBezTo>
                  <a:cubicBezTo>
                    <a:pt x="909" y="539"/>
                    <a:pt x="909" y="539"/>
                    <a:pt x="909" y="540"/>
                  </a:cubicBezTo>
                  <a:cubicBezTo>
                    <a:pt x="910" y="540"/>
                    <a:pt x="909" y="545"/>
                    <a:pt x="909" y="545"/>
                  </a:cubicBezTo>
                  <a:cubicBezTo>
                    <a:pt x="909" y="545"/>
                    <a:pt x="908" y="549"/>
                    <a:pt x="908" y="550"/>
                  </a:cubicBezTo>
                  <a:cubicBezTo>
                    <a:pt x="907" y="551"/>
                    <a:pt x="907" y="552"/>
                    <a:pt x="906" y="553"/>
                  </a:cubicBezTo>
                  <a:cubicBezTo>
                    <a:pt x="905" y="553"/>
                    <a:pt x="904" y="552"/>
                    <a:pt x="904" y="553"/>
                  </a:cubicBezTo>
                  <a:cubicBezTo>
                    <a:pt x="904" y="554"/>
                    <a:pt x="904" y="554"/>
                    <a:pt x="905" y="554"/>
                  </a:cubicBezTo>
                  <a:cubicBezTo>
                    <a:pt x="906" y="554"/>
                    <a:pt x="907" y="553"/>
                    <a:pt x="907" y="554"/>
                  </a:cubicBezTo>
                  <a:cubicBezTo>
                    <a:pt x="906" y="556"/>
                    <a:pt x="907" y="556"/>
                    <a:pt x="906" y="557"/>
                  </a:cubicBezTo>
                  <a:cubicBezTo>
                    <a:pt x="905" y="558"/>
                    <a:pt x="904" y="558"/>
                    <a:pt x="904" y="559"/>
                  </a:cubicBezTo>
                  <a:cubicBezTo>
                    <a:pt x="903" y="560"/>
                    <a:pt x="903" y="561"/>
                    <a:pt x="903" y="562"/>
                  </a:cubicBezTo>
                  <a:cubicBezTo>
                    <a:pt x="903" y="563"/>
                    <a:pt x="903" y="563"/>
                    <a:pt x="902" y="564"/>
                  </a:cubicBezTo>
                  <a:cubicBezTo>
                    <a:pt x="902" y="566"/>
                    <a:pt x="901" y="566"/>
                    <a:pt x="902" y="566"/>
                  </a:cubicBezTo>
                  <a:cubicBezTo>
                    <a:pt x="903" y="567"/>
                    <a:pt x="903" y="566"/>
                    <a:pt x="903" y="567"/>
                  </a:cubicBezTo>
                  <a:cubicBezTo>
                    <a:pt x="902" y="569"/>
                    <a:pt x="902" y="570"/>
                    <a:pt x="902" y="571"/>
                  </a:cubicBezTo>
                  <a:cubicBezTo>
                    <a:pt x="902" y="572"/>
                    <a:pt x="902" y="572"/>
                    <a:pt x="903" y="573"/>
                  </a:cubicBezTo>
                  <a:cubicBezTo>
                    <a:pt x="903" y="574"/>
                    <a:pt x="904" y="577"/>
                    <a:pt x="904" y="577"/>
                  </a:cubicBezTo>
                  <a:cubicBezTo>
                    <a:pt x="904" y="578"/>
                    <a:pt x="905" y="579"/>
                    <a:pt x="904" y="581"/>
                  </a:cubicBezTo>
                  <a:cubicBezTo>
                    <a:pt x="904" y="583"/>
                    <a:pt x="905" y="586"/>
                    <a:pt x="905" y="587"/>
                  </a:cubicBezTo>
                  <a:cubicBezTo>
                    <a:pt x="905" y="588"/>
                    <a:pt x="906" y="589"/>
                    <a:pt x="907" y="590"/>
                  </a:cubicBezTo>
                  <a:cubicBezTo>
                    <a:pt x="908" y="592"/>
                    <a:pt x="909" y="592"/>
                    <a:pt x="909" y="593"/>
                  </a:cubicBezTo>
                  <a:cubicBezTo>
                    <a:pt x="908" y="594"/>
                    <a:pt x="907" y="598"/>
                    <a:pt x="908" y="599"/>
                  </a:cubicBezTo>
                  <a:cubicBezTo>
                    <a:pt x="908" y="601"/>
                    <a:pt x="908" y="604"/>
                    <a:pt x="908" y="604"/>
                  </a:cubicBezTo>
                  <a:cubicBezTo>
                    <a:pt x="908" y="604"/>
                    <a:pt x="908" y="604"/>
                    <a:pt x="908" y="606"/>
                  </a:cubicBezTo>
                  <a:cubicBezTo>
                    <a:pt x="907" y="607"/>
                    <a:pt x="907" y="609"/>
                    <a:pt x="907" y="609"/>
                  </a:cubicBezTo>
                  <a:cubicBezTo>
                    <a:pt x="907" y="609"/>
                    <a:pt x="907" y="610"/>
                    <a:pt x="905" y="611"/>
                  </a:cubicBezTo>
                  <a:cubicBezTo>
                    <a:pt x="904" y="612"/>
                    <a:pt x="897" y="615"/>
                    <a:pt x="896" y="616"/>
                  </a:cubicBezTo>
                  <a:cubicBezTo>
                    <a:pt x="895" y="616"/>
                    <a:pt x="889" y="618"/>
                    <a:pt x="889" y="618"/>
                  </a:cubicBezTo>
                  <a:cubicBezTo>
                    <a:pt x="889" y="618"/>
                    <a:pt x="888" y="619"/>
                    <a:pt x="887" y="621"/>
                  </a:cubicBezTo>
                  <a:cubicBezTo>
                    <a:pt x="887" y="623"/>
                    <a:pt x="884" y="628"/>
                    <a:pt x="884" y="628"/>
                  </a:cubicBezTo>
                  <a:cubicBezTo>
                    <a:pt x="884" y="628"/>
                    <a:pt x="882" y="628"/>
                    <a:pt x="883" y="629"/>
                  </a:cubicBezTo>
                  <a:cubicBezTo>
                    <a:pt x="883" y="630"/>
                    <a:pt x="889" y="638"/>
                    <a:pt x="889" y="638"/>
                  </a:cubicBezTo>
                  <a:cubicBezTo>
                    <a:pt x="913" y="673"/>
                    <a:pt x="913" y="673"/>
                    <a:pt x="913" y="673"/>
                  </a:cubicBezTo>
                  <a:cubicBezTo>
                    <a:pt x="913" y="673"/>
                    <a:pt x="913" y="673"/>
                    <a:pt x="914" y="676"/>
                  </a:cubicBezTo>
                  <a:cubicBezTo>
                    <a:pt x="914" y="678"/>
                    <a:pt x="914" y="695"/>
                    <a:pt x="914" y="695"/>
                  </a:cubicBezTo>
                  <a:cubicBezTo>
                    <a:pt x="914" y="695"/>
                    <a:pt x="914" y="696"/>
                    <a:pt x="915" y="697"/>
                  </a:cubicBezTo>
                  <a:cubicBezTo>
                    <a:pt x="916" y="698"/>
                    <a:pt x="917" y="698"/>
                    <a:pt x="917" y="700"/>
                  </a:cubicBezTo>
                  <a:cubicBezTo>
                    <a:pt x="917" y="701"/>
                    <a:pt x="917" y="702"/>
                    <a:pt x="918" y="702"/>
                  </a:cubicBezTo>
                  <a:cubicBezTo>
                    <a:pt x="918" y="703"/>
                    <a:pt x="918" y="704"/>
                    <a:pt x="919" y="705"/>
                  </a:cubicBezTo>
                  <a:cubicBezTo>
                    <a:pt x="919" y="706"/>
                    <a:pt x="920" y="707"/>
                    <a:pt x="921" y="708"/>
                  </a:cubicBezTo>
                  <a:cubicBezTo>
                    <a:pt x="921" y="709"/>
                    <a:pt x="922" y="710"/>
                    <a:pt x="922" y="710"/>
                  </a:cubicBezTo>
                  <a:cubicBezTo>
                    <a:pt x="922" y="710"/>
                    <a:pt x="922" y="710"/>
                    <a:pt x="922" y="711"/>
                  </a:cubicBezTo>
                  <a:cubicBezTo>
                    <a:pt x="922" y="712"/>
                    <a:pt x="922" y="712"/>
                    <a:pt x="923" y="712"/>
                  </a:cubicBezTo>
                  <a:cubicBezTo>
                    <a:pt x="924" y="713"/>
                    <a:pt x="926" y="713"/>
                    <a:pt x="926" y="714"/>
                  </a:cubicBezTo>
                  <a:cubicBezTo>
                    <a:pt x="926" y="715"/>
                    <a:pt x="926" y="714"/>
                    <a:pt x="927" y="715"/>
                  </a:cubicBezTo>
                  <a:cubicBezTo>
                    <a:pt x="927" y="716"/>
                    <a:pt x="928" y="717"/>
                    <a:pt x="929" y="717"/>
                  </a:cubicBezTo>
                  <a:cubicBezTo>
                    <a:pt x="929" y="717"/>
                    <a:pt x="929" y="718"/>
                    <a:pt x="930" y="719"/>
                  </a:cubicBezTo>
                  <a:cubicBezTo>
                    <a:pt x="931" y="719"/>
                    <a:pt x="933" y="719"/>
                    <a:pt x="934" y="719"/>
                  </a:cubicBezTo>
                  <a:cubicBezTo>
                    <a:pt x="935" y="719"/>
                    <a:pt x="935" y="718"/>
                    <a:pt x="936" y="718"/>
                  </a:cubicBezTo>
                  <a:cubicBezTo>
                    <a:pt x="937" y="719"/>
                    <a:pt x="937" y="718"/>
                    <a:pt x="938" y="718"/>
                  </a:cubicBezTo>
                  <a:cubicBezTo>
                    <a:pt x="939" y="719"/>
                    <a:pt x="940" y="718"/>
                    <a:pt x="940" y="718"/>
                  </a:cubicBezTo>
                  <a:cubicBezTo>
                    <a:pt x="941" y="718"/>
                    <a:pt x="941" y="718"/>
                    <a:pt x="941" y="717"/>
                  </a:cubicBezTo>
                  <a:cubicBezTo>
                    <a:pt x="942" y="717"/>
                    <a:pt x="943" y="717"/>
                    <a:pt x="944" y="717"/>
                  </a:cubicBezTo>
                  <a:cubicBezTo>
                    <a:pt x="944" y="717"/>
                    <a:pt x="945" y="717"/>
                    <a:pt x="945" y="717"/>
                  </a:cubicBezTo>
                  <a:cubicBezTo>
                    <a:pt x="946" y="717"/>
                    <a:pt x="946" y="717"/>
                    <a:pt x="947" y="717"/>
                  </a:cubicBezTo>
                  <a:cubicBezTo>
                    <a:pt x="948" y="717"/>
                    <a:pt x="948" y="716"/>
                    <a:pt x="948" y="717"/>
                  </a:cubicBezTo>
                  <a:cubicBezTo>
                    <a:pt x="948" y="718"/>
                    <a:pt x="948" y="718"/>
                    <a:pt x="948" y="719"/>
                  </a:cubicBezTo>
                  <a:cubicBezTo>
                    <a:pt x="949" y="720"/>
                    <a:pt x="949" y="720"/>
                    <a:pt x="950" y="720"/>
                  </a:cubicBezTo>
                  <a:cubicBezTo>
                    <a:pt x="950" y="719"/>
                    <a:pt x="951" y="720"/>
                    <a:pt x="951" y="719"/>
                  </a:cubicBezTo>
                  <a:cubicBezTo>
                    <a:pt x="951" y="718"/>
                    <a:pt x="951" y="718"/>
                    <a:pt x="952" y="718"/>
                  </a:cubicBezTo>
                  <a:cubicBezTo>
                    <a:pt x="952" y="717"/>
                    <a:pt x="952" y="717"/>
                    <a:pt x="953" y="717"/>
                  </a:cubicBezTo>
                  <a:cubicBezTo>
                    <a:pt x="954" y="717"/>
                    <a:pt x="954" y="717"/>
                    <a:pt x="955" y="718"/>
                  </a:cubicBezTo>
                  <a:cubicBezTo>
                    <a:pt x="956" y="718"/>
                    <a:pt x="959" y="719"/>
                    <a:pt x="959" y="720"/>
                  </a:cubicBezTo>
                  <a:cubicBezTo>
                    <a:pt x="960" y="720"/>
                    <a:pt x="962" y="723"/>
                    <a:pt x="962" y="723"/>
                  </a:cubicBezTo>
                  <a:cubicBezTo>
                    <a:pt x="962" y="724"/>
                    <a:pt x="965" y="725"/>
                    <a:pt x="966" y="725"/>
                  </a:cubicBezTo>
                  <a:cubicBezTo>
                    <a:pt x="966" y="725"/>
                    <a:pt x="967" y="725"/>
                    <a:pt x="967" y="726"/>
                  </a:cubicBezTo>
                  <a:cubicBezTo>
                    <a:pt x="968" y="727"/>
                    <a:pt x="981" y="736"/>
                    <a:pt x="981" y="736"/>
                  </a:cubicBezTo>
                  <a:cubicBezTo>
                    <a:pt x="981" y="736"/>
                    <a:pt x="982" y="737"/>
                    <a:pt x="984" y="736"/>
                  </a:cubicBezTo>
                  <a:cubicBezTo>
                    <a:pt x="987" y="735"/>
                    <a:pt x="990" y="733"/>
                    <a:pt x="990" y="733"/>
                  </a:cubicBezTo>
                  <a:cubicBezTo>
                    <a:pt x="990" y="733"/>
                    <a:pt x="991" y="733"/>
                    <a:pt x="991" y="734"/>
                  </a:cubicBezTo>
                  <a:cubicBezTo>
                    <a:pt x="991" y="735"/>
                    <a:pt x="1010" y="774"/>
                    <a:pt x="1010" y="774"/>
                  </a:cubicBezTo>
                  <a:cubicBezTo>
                    <a:pt x="788" y="914"/>
                    <a:pt x="788" y="914"/>
                    <a:pt x="788" y="914"/>
                  </a:cubicBezTo>
                  <a:cubicBezTo>
                    <a:pt x="708" y="987"/>
                    <a:pt x="708" y="987"/>
                    <a:pt x="708" y="987"/>
                  </a:cubicBezTo>
                  <a:cubicBezTo>
                    <a:pt x="588" y="1012"/>
                    <a:pt x="588" y="1012"/>
                    <a:pt x="588" y="1012"/>
                  </a:cubicBezTo>
                  <a:cubicBezTo>
                    <a:pt x="588" y="1012"/>
                    <a:pt x="588" y="1012"/>
                    <a:pt x="587" y="1011"/>
                  </a:cubicBezTo>
                  <a:cubicBezTo>
                    <a:pt x="587" y="1011"/>
                    <a:pt x="586" y="1011"/>
                    <a:pt x="585" y="1010"/>
                  </a:cubicBezTo>
                  <a:cubicBezTo>
                    <a:pt x="585" y="1010"/>
                    <a:pt x="584" y="1009"/>
                    <a:pt x="583" y="1007"/>
                  </a:cubicBezTo>
                  <a:cubicBezTo>
                    <a:pt x="581" y="1006"/>
                    <a:pt x="581" y="1007"/>
                    <a:pt x="579" y="1006"/>
                  </a:cubicBezTo>
                  <a:cubicBezTo>
                    <a:pt x="578" y="1005"/>
                    <a:pt x="577" y="1005"/>
                    <a:pt x="577" y="1004"/>
                  </a:cubicBezTo>
                  <a:cubicBezTo>
                    <a:pt x="577" y="1002"/>
                    <a:pt x="576" y="1003"/>
                    <a:pt x="577" y="1001"/>
                  </a:cubicBezTo>
                  <a:cubicBezTo>
                    <a:pt x="578" y="999"/>
                    <a:pt x="578" y="999"/>
                    <a:pt x="579" y="998"/>
                  </a:cubicBezTo>
                  <a:cubicBezTo>
                    <a:pt x="579" y="997"/>
                    <a:pt x="580" y="997"/>
                    <a:pt x="580" y="995"/>
                  </a:cubicBezTo>
                  <a:cubicBezTo>
                    <a:pt x="581" y="994"/>
                    <a:pt x="579" y="993"/>
                    <a:pt x="579" y="992"/>
                  </a:cubicBezTo>
                  <a:cubicBezTo>
                    <a:pt x="579" y="990"/>
                    <a:pt x="579" y="990"/>
                    <a:pt x="580" y="988"/>
                  </a:cubicBezTo>
                  <a:cubicBezTo>
                    <a:pt x="580" y="987"/>
                    <a:pt x="580" y="986"/>
                    <a:pt x="581" y="987"/>
                  </a:cubicBezTo>
                  <a:cubicBezTo>
                    <a:pt x="583" y="987"/>
                    <a:pt x="584" y="988"/>
                    <a:pt x="583" y="987"/>
                  </a:cubicBezTo>
                  <a:cubicBezTo>
                    <a:pt x="583" y="985"/>
                    <a:pt x="582" y="986"/>
                    <a:pt x="583" y="984"/>
                  </a:cubicBezTo>
                  <a:cubicBezTo>
                    <a:pt x="583" y="982"/>
                    <a:pt x="585" y="983"/>
                    <a:pt x="583" y="981"/>
                  </a:cubicBezTo>
                  <a:cubicBezTo>
                    <a:pt x="582" y="980"/>
                    <a:pt x="582" y="981"/>
                    <a:pt x="582" y="980"/>
                  </a:cubicBezTo>
                  <a:cubicBezTo>
                    <a:pt x="582" y="978"/>
                    <a:pt x="583" y="979"/>
                    <a:pt x="583" y="977"/>
                  </a:cubicBezTo>
                  <a:cubicBezTo>
                    <a:pt x="583" y="975"/>
                    <a:pt x="582" y="975"/>
                    <a:pt x="582" y="974"/>
                  </a:cubicBezTo>
                  <a:cubicBezTo>
                    <a:pt x="582" y="973"/>
                    <a:pt x="581" y="973"/>
                    <a:pt x="582" y="971"/>
                  </a:cubicBezTo>
                  <a:cubicBezTo>
                    <a:pt x="583" y="970"/>
                    <a:pt x="584" y="968"/>
                    <a:pt x="582" y="967"/>
                  </a:cubicBezTo>
                  <a:cubicBezTo>
                    <a:pt x="580" y="966"/>
                    <a:pt x="580" y="966"/>
                    <a:pt x="578" y="966"/>
                  </a:cubicBezTo>
                  <a:cubicBezTo>
                    <a:pt x="576" y="965"/>
                    <a:pt x="577" y="966"/>
                    <a:pt x="576" y="965"/>
                  </a:cubicBezTo>
                  <a:cubicBezTo>
                    <a:pt x="575" y="963"/>
                    <a:pt x="575" y="963"/>
                    <a:pt x="573" y="962"/>
                  </a:cubicBezTo>
                  <a:cubicBezTo>
                    <a:pt x="572" y="962"/>
                    <a:pt x="571" y="962"/>
                    <a:pt x="570" y="961"/>
                  </a:cubicBezTo>
                  <a:cubicBezTo>
                    <a:pt x="569" y="960"/>
                    <a:pt x="568" y="960"/>
                    <a:pt x="567" y="960"/>
                  </a:cubicBezTo>
                  <a:cubicBezTo>
                    <a:pt x="566" y="960"/>
                    <a:pt x="565" y="960"/>
                    <a:pt x="563" y="959"/>
                  </a:cubicBezTo>
                  <a:cubicBezTo>
                    <a:pt x="562" y="959"/>
                    <a:pt x="563" y="960"/>
                    <a:pt x="560" y="959"/>
                  </a:cubicBezTo>
                  <a:cubicBezTo>
                    <a:pt x="557" y="958"/>
                    <a:pt x="557" y="958"/>
                    <a:pt x="557" y="957"/>
                  </a:cubicBezTo>
                  <a:cubicBezTo>
                    <a:pt x="557" y="956"/>
                    <a:pt x="556" y="956"/>
                    <a:pt x="556" y="955"/>
                  </a:cubicBezTo>
                  <a:cubicBezTo>
                    <a:pt x="555" y="953"/>
                    <a:pt x="556" y="952"/>
                    <a:pt x="555" y="953"/>
                  </a:cubicBezTo>
                  <a:cubicBezTo>
                    <a:pt x="554" y="954"/>
                    <a:pt x="554" y="954"/>
                    <a:pt x="554" y="955"/>
                  </a:cubicBezTo>
                  <a:cubicBezTo>
                    <a:pt x="553" y="956"/>
                    <a:pt x="553" y="957"/>
                    <a:pt x="553" y="956"/>
                  </a:cubicBezTo>
                  <a:cubicBezTo>
                    <a:pt x="552" y="955"/>
                    <a:pt x="554" y="954"/>
                    <a:pt x="552" y="955"/>
                  </a:cubicBezTo>
                  <a:cubicBezTo>
                    <a:pt x="551" y="956"/>
                    <a:pt x="551" y="956"/>
                    <a:pt x="550" y="957"/>
                  </a:cubicBezTo>
                  <a:cubicBezTo>
                    <a:pt x="549" y="957"/>
                    <a:pt x="549" y="957"/>
                    <a:pt x="549" y="956"/>
                  </a:cubicBezTo>
                  <a:cubicBezTo>
                    <a:pt x="549" y="954"/>
                    <a:pt x="548" y="954"/>
                    <a:pt x="548" y="954"/>
                  </a:cubicBezTo>
                  <a:cubicBezTo>
                    <a:pt x="548" y="954"/>
                    <a:pt x="548" y="953"/>
                    <a:pt x="547" y="953"/>
                  </a:cubicBezTo>
                  <a:cubicBezTo>
                    <a:pt x="545" y="953"/>
                    <a:pt x="544" y="954"/>
                    <a:pt x="544" y="954"/>
                  </a:cubicBezTo>
                  <a:cubicBezTo>
                    <a:pt x="544" y="954"/>
                    <a:pt x="545" y="953"/>
                    <a:pt x="543" y="953"/>
                  </a:cubicBezTo>
                  <a:cubicBezTo>
                    <a:pt x="542" y="954"/>
                    <a:pt x="541" y="953"/>
                    <a:pt x="541" y="954"/>
                  </a:cubicBezTo>
                  <a:cubicBezTo>
                    <a:pt x="541" y="956"/>
                    <a:pt x="542" y="956"/>
                    <a:pt x="540" y="957"/>
                  </a:cubicBezTo>
                  <a:cubicBezTo>
                    <a:pt x="539" y="957"/>
                    <a:pt x="539" y="956"/>
                    <a:pt x="539" y="954"/>
                  </a:cubicBezTo>
                  <a:cubicBezTo>
                    <a:pt x="540" y="953"/>
                    <a:pt x="540" y="954"/>
                    <a:pt x="541" y="952"/>
                  </a:cubicBezTo>
                  <a:cubicBezTo>
                    <a:pt x="542" y="951"/>
                    <a:pt x="543" y="951"/>
                    <a:pt x="541" y="950"/>
                  </a:cubicBezTo>
                  <a:cubicBezTo>
                    <a:pt x="540" y="950"/>
                    <a:pt x="539" y="952"/>
                    <a:pt x="539" y="950"/>
                  </a:cubicBezTo>
                  <a:cubicBezTo>
                    <a:pt x="539" y="949"/>
                    <a:pt x="539" y="948"/>
                    <a:pt x="538" y="948"/>
                  </a:cubicBezTo>
                  <a:cubicBezTo>
                    <a:pt x="538" y="947"/>
                    <a:pt x="536" y="947"/>
                    <a:pt x="536" y="946"/>
                  </a:cubicBezTo>
                  <a:cubicBezTo>
                    <a:pt x="536" y="945"/>
                    <a:pt x="537" y="945"/>
                    <a:pt x="536" y="944"/>
                  </a:cubicBezTo>
                  <a:cubicBezTo>
                    <a:pt x="536" y="944"/>
                    <a:pt x="538" y="945"/>
                    <a:pt x="536" y="944"/>
                  </a:cubicBezTo>
                  <a:cubicBezTo>
                    <a:pt x="533" y="942"/>
                    <a:pt x="533" y="943"/>
                    <a:pt x="532" y="942"/>
                  </a:cubicBezTo>
                  <a:cubicBezTo>
                    <a:pt x="531" y="941"/>
                    <a:pt x="531" y="940"/>
                    <a:pt x="531" y="941"/>
                  </a:cubicBezTo>
                  <a:cubicBezTo>
                    <a:pt x="530" y="943"/>
                    <a:pt x="530" y="942"/>
                    <a:pt x="530" y="943"/>
                  </a:cubicBezTo>
                  <a:cubicBezTo>
                    <a:pt x="529" y="944"/>
                    <a:pt x="529" y="944"/>
                    <a:pt x="528" y="945"/>
                  </a:cubicBezTo>
                  <a:cubicBezTo>
                    <a:pt x="527" y="946"/>
                    <a:pt x="527" y="947"/>
                    <a:pt x="526" y="946"/>
                  </a:cubicBezTo>
                  <a:cubicBezTo>
                    <a:pt x="525" y="945"/>
                    <a:pt x="525" y="945"/>
                    <a:pt x="524" y="944"/>
                  </a:cubicBezTo>
                  <a:cubicBezTo>
                    <a:pt x="523" y="944"/>
                    <a:pt x="524" y="942"/>
                    <a:pt x="523" y="944"/>
                  </a:cubicBezTo>
                  <a:cubicBezTo>
                    <a:pt x="521" y="946"/>
                    <a:pt x="522" y="947"/>
                    <a:pt x="521" y="946"/>
                  </a:cubicBezTo>
                  <a:cubicBezTo>
                    <a:pt x="520" y="945"/>
                    <a:pt x="520" y="944"/>
                    <a:pt x="519" y="944"/>
                  </a:cubicBezTo>
                  <a:cubicBezTo>
                    <a:pt x="518" y="945"/>
                    <a:pt x="519" y="945"/>
                    <a:pt x="518" y="946"/>
                  </a:cubicBezTo>
                  <a:cubicBezTo>
                    <a:pt x="517" y="947"/>
                    <a:pt x="517" y="947"/>
                    <a:pt x="517" y="946"/>
                  </a:cubicBezTo>
                  <a:cubicBezTo>
                    <a:pt x="516" y="944"/>
                    <a:pt x="517" y="944"/>
                    <a:pt x="516" y="944"/>
                  </a:cubicBezTo>
                  <a:cubicBezTo>
                    <a:pt x="515" y="943"/>
                    <a:pt x="515" y="943"/>
                    <a:pt x="514" y="943"/>
                  </a:cubicBezTo>
                  <a:cubicBezTo>
                    <a:pt x="513" y="943"/>
                    <a:pt x="513" y="944"/>
                    <a:pt x="512" y="943"/>
                  </a:cubicBezTo>
                  <a:cubicBezTo>
                    <a:pt x="512" y="942"/>
                    <a:pt x="510" y="942"/>
                    <a:pt x="510" y="941"/>
                  </a:cubicBezTo>
                  <a:cubicBezTo>
                    <a:pt x="510" y="940"/>
                    <a:pt x="510" y="939"/>
                    <a:pt x="509" y="939"/>
                  </a:cubicBezTo>
                  <a:cubicBezTo>
                    <a:pt x="507" y="939"/>
                    <a:pt x="507" y="940"/>
                    <a:pt x="506" y="938"/>
                  </a:cubicBezTo>
                  <a:cubicBezTo>
                    <a:pt x="505" y="936"/>
                    <a:pt x="504" y="936"/>
                    <a:pt x="505" y="935"/>
                  </a:cubicBezTo>
                  <a:cubicBezTo>
                    <a:pt x="505" y="934"/>
                    <a:pt x="505" y="934"/>
                    <a:pt x="505" y="933"/>
                  </a:cubicBezTo>
                  <a:cubicBezTo>
                    <a:pt x="505" y="931"/>
                    <a:pt x="505" y="932"/>
                    <a:pt x="504" y="931"/>
                  </a:cubicBezTo>
                  <a:cubicBezTo>
                    <a:pt x="504" y="930"/>
                    <a:pt x="505" y="930"/>
                    <a:pt x="503" y="929"/>
                  </a:cubicBezTo>
                  <a:cubicBezTo>
                    <a:pt x="502" y="928"/>
                    <a:pt x="501" y="928"/>
                    <a:pt x="501" y="927"/>
                  </a:cubicBezTo>
                  <a:cubicBezTo>
                    <a:pt x="501" y="927"/>
                    <a:pt x="500" y="927"/>
                    <a:pt x="499" y="926"/>
                  </a:cubicBezTo>
                  <a:cubicBezTo>
                    <a:pt x="497" y="926"/>
                    <a:pt x="497" y="927"/>
                    <a:pt x="496" y="926"/>
                  </a:cubicBezTo>
                  <a:cubicBezTo>
                    <a:pt x="494" y="925"/>
                    <a:pt x="495" y="924"/>
                    <a:pt x="493" y="924"/>
                  </a:cubicBezTo>
                  <a:cubicBezTo>
                    <a:pt x="491" y="924"/>
                    <a:pt x="490" y="925"/>
                    <a:pt x="490" y="923"/>
                  </a:cubicBezTo>
                  <a:cubicBezTo>
                    <a:pt x="490" y="922"/>
                    <a:pt x="489" y="922"/>
                    <a:pt x="489" y="921"/>
                  </a:cubicBezTo>
                  <a:cubicBezTo>
                    <a:pt x="488" y="920"/>
                    <a:pt x="486" y="920"/>
                    <a:pt x="486" y="920"/>
                  </a:cubicBezTo>
                  <a:cubicBezTo>
                    <a:pt x="486" y="920"/>
                    <a:pt x="484" y="921"/>
                    <a:pt x="483" y="921"/>
                  </a:cubicBezTo>
                  <a:cubicBezTo>
                    <a:pt x="483" y="920"/>
                    <a:pt x="481" y="920"/>
                    <a:pt x="481" y="919"/>
                  </a:cubicBezTo>
                  <a:cubicBezTo>
                    <a:pt x="482" y="918"/>
                    <a:pt x="481" y="918"/>
                    <a:pt x="482" y="916"/>
                  </a:cubicBezTo>
                  <a:cubicBezTo>
                    <a:pt x="482" y="914"/>
                    <a:pt x="481" y="911"/>
                    <a:pt x="482" y="910"/>
                  </a:cubicBezTo>
                  <a:cubicBezTo>
                    <a:pt x="482" y="909"/>
                    <a:pt x="481" y="908"/>
                    <a:pt x="481" y="906"/>
                  </a:cubicBezTo>
                  <a:cubicBezTo>
                    <a:pt x="481" y="904"/>
                    <a:pt x="481" y="904"/>
                    <a:pt x="481" y="903"/>
                  </a:cubicBezTo>
                  <a:cubicBezTo>
                    <a:pt x="481" y="901"/>
                    <a:pt x="480" y="899"/>
                    <a:pt x="478" y="898"/>
                  </a:cubicBezTo>
                  <a:cubicBezTo>
                    <a:pt x="476" y="897"/>
                    <a:pt x="472" y="894"/>
                    <a:pt x="472" y="894"/>
                  </a:cubicBezTo>
                  <a:cubicBezTo>
                    <a:pt x="187" y="694"/>
                    <a:pt x="187" y="694"/>
                    <a:pt x="187" y="694"/>
                  </a:cubicBezTo>
                  <a:cubicBezTo>
                    <a:pt x="141" y="663"/>
                    <a:pt x="141" y="663"/>
                    <a:pt x="141" y="663"/>
                  </a:cubicBezTo>
                  <a:cubicBezTo>
                    <a:pt x="0" y="569"/>
                    <a:pt x="0" y="569"/>
                    <a:pt x="0" y="569"/>
                  </a:cubicBezTo>
                  <a:cubicBezTo>
                    <a:pt x="0" y="490"/>
                    <a:pt x="0" y="490"/>
                    <a:pt x="0" y="490"/>
                  </a:cubicBezTo>
                  <a:cubicBezTo>
                    <a:pt x="0" y="490"/>
                    <a:pt x="4" y="489"/>
                    <a:pt x="6" y="488"/>
                  </a:cubicBezTo>
                  <a:cubicBezTo>
                    <a:pt x="8" y="487"/>
                    <a:pt x="13" y="484"/>
                    <a:pt x="14" y="482"/>
                  </a:cubicBezTo>
                  <a:cubicBezTo>
                    <a:pt x="16" y="480"/>
                    <a:pt x="18" y="478"/>
                    <a:pt x="19" y="477"/>
                  </a:cubicBezTo>
                  <a:cubicBezTo>
                    <a:pt x="21" y="476"/>
                    <a:pt x="21" y="477"/>
                    <a:pt x="22" y="476"/>
                  </a:cubicBezTo>
                  <a:cubicBezTo>
                    <a:pt x="22" y="475"/>
                    <a:pt x="22" y="474"/>
                    <a:pt x="23" y="474"/>
                  </a:cubicBezTo>
                  <a:cubicBezTo>
                    <a:pt x="24" y="475"/>
                    <a:pt x="23" y="476"/>
                    <a:pt x="24" y="475"/>
                  </a:cubicBezTo>
                  <a:cubicBezTo>
                    <a:pt x="25" y="473"/>
                    <a:pt x="28" y="470"/>
                    <a:pt x="29" y="470"/>
                  </a:cubicBezTo>
                  <a:cubicBezTo>
                    <a:pt x="30" y="470"/>
                    <a:pt x="30" y="470"/>
                    <a:pt x="31" y="469"/>
                  </a:cubicBezTo>
                  <a:cubicBezTo>
                    <a:pt x="32" y="468"/>
                    <a:pt x="32" y="468"/>
                    <a:pt x="33" y="467"/>
                  </a:cubicBezTo>
                  <a:cubicBezTo>
                    <a:pt x="35" y="467"/>
                    <a:pt x="35" y="467"/>
                    <a:pt x="35" y="466"/>
                  </a:cubicBezTo>
                  <a:cubicBezTo>
                    <a:pt x="36" y="465"/>
                    <a:pt x="35" y="465"/>
                    <a:pt x="37" y="464"/>
                  </a:cubicBezTo>
                  <a:cubicBezTo>
                    <a:pt x="39" y="463"/>
                    <a:pt x="38" y="464"/>
                    <a:pt x="39" y="463"/>
                  </a:cubicBezTo>
                  <a:cubicBezTo>
                    <a:pt x="41" y="463"/>
                    <a:pt x="40" y="463"/>
                    <a:pt x="41" y="462"/>
                  </a:cubicBezTo>
                  <a:cubicBezTo>
                    <a:pt x="42" y="461"/>
                    <a:pt x="42" y="460"/>
                    <a:pt x="43" y="460"/>
                  </a:cubicBezTo>
                  <a:cubicBezTo>
                    <a:pt x="43" y="460"/>
                    <a:pt x="43" y="460"/>
                    <a:pt x="45" y="459"/>
                  </a:cubicBezTo>
                  <a:cubicBezTo>
                    <a:pt x="47" y="458"/>
                    <a:pt x="47" y="458"/>
                    <a:pt x="48" y="458"/>
                  </a:cubicBezTo>
                  <a:cubicBezTo>
                    <a:pt x="50" y="457"/>
                    <a:pt x="50" y="457"/>
                    <a:pt x="51" y="456"/>
                  </a:cubicBezTo>
                  <a:cubicBezTo>
                    <a:pt x="52" y="455"/>
                    <a:pt x="51" y="454"/>
                    <a:pt x="52" y="453"/>
                  </a:cubicBezTo>
                  <a:cubicBezTo>
                    <a:pt x="53" y="452"/>
                    <a:pt x="52" y="452"/>
                    <a:pt x="54" y="452"/>
                  </a:cubicBezTo>
                  <a:cubicBezTo>
                    <a:pt x="56" y="453"/>
                    <a:pt x="56" y="453"/>
                    <a:pt x="59" y="453"/>
                  </a:cubicBezTo>
                  <a:cubicBezTo>
                    <a:pt x="61" y="453"/>
                    <a:pt x="61" y="453"/>
                    <a:pt x="63" y="452"/>
                  </a:cubicBezTo>
                  <a:cubicBezTo>
                    <a:pt x="65" y="451"/>
                    <a:pt x="65" y="451"/>
                    <a:pt x="68" y="449"/>
                  </a:cubicBezTo>
                  <a:cubicBezTo>
                    <a:pt x="70" y="447"/>
                    <a:pt x="69" y="447"/>
                    <a:pt x="71" y="446"/>
                  </a:cubicBezTo>
                  <a:cubicBezTo>
                    <a:pt x="73" y="446"/>
                    <a:pt x="71" y="446"/>
                    <a:pt x="74" y="445"/>
                  </a:cubicBezTo>
                  <a:cubicBezTo>
                    <a:pt x="76" y="445"/>
                    <a:pt x="77" y="445"/>
                    <a:pt x="78" y="445"/>
                  </a:cubicBezTo>
                  <a:cubicBezTo>
                    <a:pt x="79" y="446"/>
                    <a:pt x="79" y="446"/>
                    <a:pt x="81" y="446"/>
                  </a:cubicBezTo>
                  <a:cubicBezTo>
                    <a:pt x="83" y="446"/>
                    <a:pt x="82" y="444"/>
                    <a:pt x="84" y="445"/>
                  </a:cubicBezTo>
                  <a:cubicBezTo>
                    <a:pt x="86" y="447"/>
                    <a:pt x="86" y="447"/>
                    <a:pt x="88" y="447"/>
                  </a:cubicBezTo>
                  <a:cubicBezTo>
                    <a:pt x="90" y="447"/>
                    <a:pt x="89" y="446"/>
                    <a:pt x="90" y="447"/>
                  </a:cubicBezTo>
                  <a:cubicBezTo>
                    <a:pt x="92" y="448"/>
                    <a:pt x="91" y="449"/>
                    <a:pt x="92" y="448"/>
                  </a:cubicBezTo>
                  <a:cubicBezTo>
                    <a:pt x="94" y="448"/>
                    <a:pt x="92" y="448"/>
                    <a:pt x="95" y="447"/>
                  </a:cubicBezTo>
                  <a:cubicBezTo>
                    <a:pt x="97" y="445"/>
                    <a:pt x="95" y="445"/>
                    <a:pt x="98" y="445"/>
                  </a:cubicBezTo>
                  <a:cubicBezTo>
                    <a:pt x="100" y="445"/>
                    <a:pt x="100" y="446"/>
                    <a:pt x="102" y="445"/>
                  </a:cubicBezTo>
                  <a:cubicBezTo>
                    <a:pt x="105" y="444"/>
                    <a:pt x="104" y="444"/>
                    <a:pt x="105" y="445"/>
                  </a:cubicBezTo>
                  <a:cubicBezTo>
                    <a:pt x="106" y="445"/>
                    <a:pt x="106" y="444"/>
                    <a:pt x="107" y="443"/>
                  </a:cubicBezTo>
                  <a:cubicBezTo>
                    <a:pt x="109" y="442"/>
                    <a:pt x="109" y="442"/>
                    <a:pt x="111" y="442"/>
                  </a:cubicBezTo>
                  <a:cubicBezTo>
                    <a:pt x="113" y="442"/>
                    <a:pt x="113" y="442"/>
                    <a:pt x="115" y="442"/>
                  </a:cubicBezTo>
                  <a:cubicBezTo>
                    <a:pt x="117" y="441"/>
                    <a:pt x="116" y="441"/>
                    <a:pt x="119" y="442"/>
                  </a:cubicBezTo>
                  <a:cubicBezTo>
                    <a:pt x="122" y="442"/>
                    <a:pt x="121" y="441"/>
                    <a:pt x="123" y="442"/>
                  </a:cubicBezTo>
                  <a:cubicBezTo>
                    <a:pt x="125" y="442"/>
                    <a:pt x="123" y="441"/>
                    <a:pt x="126" y="442"/>
                  </a:cubicBezTo>
                  <a:cubicBezTo>
                    <a:pt x="129" y="442"/>
                    <a:pt x="127" y="443"/>
                    <a:pt x="130" y="442"/>
                  </a:cubicBezTo>
                  <a:cubicBezTo>
                    <a:pt x="133" y="441"/>
                    <a:pt x="130" y="440"/>
                    <a:pt x="133" y="441"/>
                  </a:cubicBezTo>
                  <a:cubicBezTo>
                    <a:pt x="136" y="441"/>
                    <a:pt x="134" y="441"/>
                    <a:pt x="137" y="441"/>
                  </a:cubicBezTo>
                  <a:cubicBezTo>
                    <a:pt x="139" y="440"/>
                    <a:pt x="139" y="439"/>
                    <a:pt x="140" y="439"/>
                  </a:cubicBezTo>
                  <a:cubicBezTo>
                    <a:pt x="141" y="440"/>
                    <a:pt x="141" y="440"/>
                    <a:pt x="142" y="441"/>
                  </a:cubicBezTo>
                  <a:cubicBezTo>
                    <a:pt x="143" y="441"/>
                    <a:pt x="145" y="442"/>
                    <a:pt x="143" y="443"/>
                  </a:cubicBezTo>
                  <a:cubicBezTo>
                    <a:pt x="142" y="444"/>
                    <a:pt x="141" y="445"/>
                    <a:pt x="142" y="445"/>
                  </a:cubicBezTo>
                  <a:cubicBezTo>
                    <a:pt x="144" y="446"/>
                    <a:pt x="144" y="446"/>
                    <a:pt x="145" y="445"/>
                  </a:cubicBezTo>
                  <a:cubicBezTo>
                    <a:pt x="145" y="444"/>
                    <a:pt x="146" y="441"/>
                    <a:pt x="146" y="443"/>
                  </a:cubicBezTo>
                  <a:cubicBezTo>
                    <a:pt x="147" y="445"/>
                    <a:pt x="146" y="445"/>
                    <a:pt x="148" y="446"/>
                  </a:cubicBezTo>
                  <a:cubicBezTo>
                    <a:pt x="149" y="446"/>
                    <a:pt x="149" y="446"/>
                    <a:pt x="150" y="447"/>
                  </a:cubicBezTo>
                  <a:cubicBezTo>
                    <a:pt x="152" y="447"/>
                    <a:pt x="154" y="444"/>
                    <a:pt x="154" y="444"/>
                  </a:cubicBezTo>
                  <a:cubicBezTo>
                    <a:pt x="163" y="431"/>
                    <a:pt x="163" y="431"/>
                    <a:pt x="163" y="431"/>
                  </a:cubicBezTo>
                  <a:cubicBezTo>
                    <a:pt x="163" y="431"/>
                    <a:pt x="163" y="430"/>
                    <a:pt x="164" y="428"/>
                  </a:cubicBezTo>
                  <a:cubicBezTo>
                    <a:pt x="164" y="427"/>
                    <a:pt x="165" y="424"/>
                    <a:pt x="165" y="424"/>
                  </a:cubicBezTo>
                  <a:cubicBezTo>
                    <a:pt x="165" y="424"/>
                    <a:pt x="171" y="420"/>
                    <a:pt x="173" y="418"/>
                  </a:cubicBezTo>
                  <a:cubicBezTo>
                    <a:pt x="175" y="416"/>
                    <a:pt x="178" y="414"/>
                    <a:pt x="179" y="413"/>
                  </a:cubicBezTo>
                  <a:cubicBezTo>
                    <a:pt x="180" y="412"/>
                    <a:pt x="181" y="410"/>
                    <a:pt x="183" y="409"/>
                  </a:cubicBezTo>
                  <a:cubicBezTo>
                    <a:pt x="186" y="408"/>
                    <a:pt x="190" y="406"/>
                    <a:pt x="193" y="405"/>
                  </a:cubicBezTo>
                  <a:cubicBezTo>
                    <a:pt x="195" y="404"/>
                    <a:pt x="197" y="403"/>
                    <a:pt x="200" y="401"/>
                  </a:cubicBezTo>
                  <a:cubicBezTo>
                    <a:pt x="203" y="399"/>
                    <a:pt x="205" y="396"/>
                    <a:pt x="206" y="394"/>
                  </a:cubicBezTo>
                  <a:cubicBezTo>
                    <a:pt x="208" y="393"/>
                    <a:pt x="211" y="389"/>
                    <a:pt x="212" y="388"/>
                  </a:cubicBezTo>
                  <a:cubicBezTo>
                    <a:pt x="214" y="387"/>
                    <a:pt x="215" y="386"/>
                    <a:pt x="217" y="386"/>
                  </a:cubicBezTo>
                  <a:cubicBezTo>
                    <a:pt x="220" y="386"/>
                    <a:pt x="221" y="385"/>
                    <a:pt x="223" y="385"/>
                  </a:cubicBezTo>
                  <a:cubicBezTo>
                    <a:pt x="226" y="384"/>
                    <a:pt x="225" y="385"/>
                    <a:pt x="229" y="384"/>
                  </a:cubicBezTo>
                  <a:cubicBezTo>
                    <a:pt x="233" y="383"/>
                    <a:pt x="234" y="383"/>
                    <a:pt x="237" y="382"/>
                  </a:cubicBezTo>
                  <a:cubicBezTo>
                    <a:pt x="241" y="381"/>
                    <a:pt x="239" y="381"/>
                    <a:pt x="243" y="379"/>
                  </a:cubicBezTo>
                  <a:cubicBezTo>
                    <a:pt x="247" y="378"/>
                    <a:pt x="248" y="376"/>
                    <a:pt x="247" y="375"/>
                  </a:cubicBezTo>
                  <a:cubicBezTo>
                    <a:pt x="246" y="374"/>
                    <a:pt x="244" y="374"/>
                    <a:pt x="244" y="373"/>
                  </a:cubicBezTo>
                  <a:cubicBezTo>
                    <a:pt x="245" y="373"/>
                    <a:pt x="245" y="372"/>
                    <a:pt x="245" y="372"/>
                  </a:cubicBezTo>
                  <a:cubicBezTo>
                    <a:pt x="246" y="371"/>
                    <a:pt x="246" y="370"/>
                    <a:pt x="246" y="369"/>
                  </a:cubicBezTo>
                  <a:cubicBezTo>
                    <a:pt x="247" y="369"/>
                    <a:pt x="246" y="368"/>
                    <a:pt x="247" y="368"/>
                  </a:cubicBezTo>
                  <a:cubicBezTo>
                    <a:pt x="248" y="368"/>
                    <a:pt x="249" y="368"/>
                    <a:pt x="249" y="367"/>
                  </a:cubicBezTo>
                  <a:cubicBezTo>
                    <a:pt x="249" y="366"/>
                    <a:pt x="247" y="365"/>
                    <a:pt x="249" y="365"/>
                  </a:cubicBezTo>
                  <a:cubicBezTo>
                    <a:pt x="250" y="365"/>
                    <a:pt x="250" y="365"/>
                    <a:pt x="250" y="364"/>
                  </a:cubicBezTo>
                  <a:cubicBezTo>
                    <a:pt x="250" y="364"/>
                    <a:pt x="249" y="363"/>
                    <a:pt x="250" y="363"/>
                  </a:cubicBezTo>
                  <a:cubicBezTo>
                    <a:pt x="251" y="362"/>
                    <a:pt x="251" y="362"/>
                    <a:pt x="251" y="362"/>
                  </a:cubicBezTo>
                  <a:cubicBezTo>
                    <a:pt x="251" y="361"/>
                    <a:pt x="250" y="362"/>
                    <a:pt x="250" y="361"/>
                  </a:cubicBezTo>
                  <a:cubicBezTo>
                    <a:pt x="251" y="360"/>
                    <a:pt x="250" y="360"/>
                    <a:pt x="250" y="359"/>
                  </a:cubicBezTo>
                  <a:cubicBezTo>
                    <a:pt x="250" y="358"/>
                    <a:pt x="249" y="358"/>
                    <a:pt x="250" y="358"/>
                  </a:cubicBezTo>
                  <a:cubicBezTo>
                    <a:pt x="250" y="357"/>
                    <a:pt x="250" y="356"/>
                    <a:pt x="250" y="357"/>
                  </a:cubicBezTo>
                  <a:cubicBezTo>
                    <a:pt x="249" y="357"/>
                    <a:pt x="248" y="358"/>
                    <a:pt x="248" y="357"/>
                  </a:cubicBezTo>
                  <a:cubicBezTo>
                    <a:pt x="248" y="356"/>
                    <a:pt x="248" y="356"/>
                    <a:pt x="247" y="356"/>
                  </a:cubicBezTo>
                  <a:cubicBezTo>
                    <a:pt x="247" y="355"/>
                    <a:pt x="247" y="355"/>
                    <a:pt x="247" y="354"/>
                  </a:cubicBezTo>
                  <a:cubicBezTo>
                    <a:pt x="247" y="354"/>
                    <a:pt x="247" y="352"/>
                    <a:pt x="246" y="353"/>
                  </a:cubicBezTo>
                  <a:cubicBezTo>
                    <a:pt x="246" y="354"/>
                    <a:pt x="246" y="354"/>
                    <a:pt x="245" y="355"/>
                  </a:cubicBezTo>
                  <a:cubicBezTo>
                    <a:pt x="245" y="356"/>
                    <a:pt x="244" y="356"/>
                    <a:pt x="244" y="355"/>
                  </a:cubicBezTo>
                  <a:cubicBezTo>
                    <a:pt x="244" y="354"/>
                    <a:pt x="244" y="354"/>
                    <a:pt x="245" y="353"/>
                  </a:cubicBezTo>
                  <a:cubicBezTo>
                    <a:pt x="245" y="353"/>
                    <a:pt x="245" y="352"/>
                    <a:pt x="244" y="352"/>
                  </a:cubicBezTo>
                  <a:cubicBezTo>
                    <a:pt x="243" y="352"/>
                    <a:pt x="242" y="352"/>
                    <a:pt x="242" y="352"/>
                  </a:cubicBezTo>
                  <a:cubicBezTo>
                    <a:pt x="242" y="352"/>
                    <a:pt x="243" y="353"/>
                    <a:pt x="242" y="353"/>
                  </a:cubicBezTo>
                  <a:cubicBezTo>
                    <a:pt x="241" y="353"/>
                    <a:pt x="241" y="352"/>
                    <a:pt x="241" y="353"/>
                  </a:cubicBezTo>
                  <a:cubicBezTo>
                    <a:pt x="241" y="354"/>
                    <a:pt x="242" y="354"/>
                    <a:pt x="241" y="355"/>
                  </a:cubicBezTo>
                  <a:cubicBezTo>
                    <a:pt x="240" y="355"/>
                    <a:pt x="239" y="354"/>
                    <a:pt x="239" y="354"/>
                  </a:cubicBezTo>
                  <a:cubicBezTo>
                    <a:pt x="239" y="354"/>
                    <a:pt x="239" y="354"/>
                    <a:pt x="239" y="353"/>
                  </a:cubicBezTo>
                  <a:cubicBezTo>
                    <a:pt x="239" y="352"/>
                    <a:pt x="240" y="352"/>
                    <a:pt x="240" y="351"/>
                  </a:cubicBezTo>
                  <a:cubicBezTo>
                    <a:pt x="240" y="350"/>
                    <a:pt x="240" y="351"/>
                    <a:pt x="239" y="350"/>
                  </a:cubicBezTo>
                  <a:cubicBezTo>
                    <a:pt x="239" y="349"/>
                    <a:pt x="238" y="349"/>
                    <a:pt x="238" y="348"/>
                  </a:cubicBezTo>
                  <a:cubicBezTo>
                    <a:pt x="239" y="347"/>
                    <a:pt x="239" y="348"/>
                    <a:pt x="240" y="347"/>
                  </a:cubicBezTo>
                  <a:cubicBezTo>
                    <a:pt x="240" y="346"/>
                    <a:pt x="240" y="346"/>
                    <a:pt x="240" y="345"/>
                  </a:cubicBezTo>
                  <a:cubicBezTo>
                    <a:pt x="240" y="345"/>
                    <a:pt x="238" y="345"/>
                    <a:pt x="239" y="344"/>
                  </a:cubicBezTo>
                  <a:cubicBezTo>
                    <a:pt x="239" y="343"/>
                    <a:pt x="240" y="344"/>
                    <a:pt x="240" y="343"/>
                  </a:cubicBezTo>
                  <a:cubicBezTo>
                    <a:pt x="240" y="342"/>
                    <a:pt x="240" y="341"/>
                    <a:pt x="241" y="341"/>
                  </a:cubicBezTo>
                  <a:cubicBezTo>
                    <a:pt x="241" y="341"/>
                    <a:pt x="241" y="341"/>
                    <a:pt x="242" y="342"/>
                  </a:cubicBezTo>
                  <a:cubicBezTo>
                    <a:pt x="242" y="342"/>
                    <a:pt x="243" y="342"/>
                    <a:pt x="243" y="341"/>
                  </a:cubicBezTo>
                  <a:cubicBezTo>
                    <a:pt x="243" y="340"/>
                    <a:pt x="244" y="340"/>
                    <a:pt x="244" y="340"/>
                  </a:cubicBezTo>
                  <a:cubicBezTo>
                    <a:pt x="245" y="339"/>
                    <a:pt x="245" y="338"/>
                    <a:pt x="245" y="338"/>
                  </a:cubicBezTo>
                  <a:cubicBezTo>
                    <a:pt x="244" y="325"/>
                    <a:pt x="244" y="325"/>
                    <a:pt x="244" y="325"/>
                  </a:cubicBezTo>
                  <a:cubicBezTo>
                    <a:pt x="284" y="316"/>
                    <a:pt x="284" y="316"/>
                    <a:pt x="284" y="316"/>
                  </a:cubicBezTo>
                  <a:cubicBezTo>
                    <a:pt x="284" y="316"/>
                    <a:pt x="286" y="315"/>
                    <a:pt x="285" y="314"/>
                  </a:cubicBezTo>
                  <a:cubicBezTo>
                    <a:pt x="285" y="313"/>
                    <a:pt x="284" y="313"/>
                    <a:pt x="285" y="312"/>
                  </a:cubicBezTo>
                  <a:cubicBezTo>
                    <a:pt x="286" y="311"/>
                    <a:pt x="285" y="311"/>
                    <a:pt x="285" y="310"/>
                  </a:cubicBezTo>
                  <a:cubicBezTo>
                    <a:pt x="284" y="308"/>
                    <a:pt x="283" y="309"/>
                    <a:pt x="283" y="307"/>
                  </a:cubicBezTo>
                  <a:cubicBezTo>
                    <a:pt x="282" y="305"/>
                    <a:pt x="282" y="305"/>
                    <a:pt x="282" y="304"/>
                  </a:cubicBezTo>
                  <a:cubicBezTo>
                    <a:pt x="281" y="303"/>
                    <a:pt x="281" y="303"/>
                    <a:pt x="281" y="301"/>
                  </a:cubicBezTo>
                  <a:cubicBezTo>
                    <a:pt x="281" y="300"/>
                    <a:pt x="281" y="300"/>
                    <a:pt x="282" y="298"/>
                  </a:cubicBezTo>
                  <a:cubicBezTo>
                    <a:pt x="282" y="297"/>
                    <a:pt x="282" y="297"/>
                    <a:pt x="284" y="297"/>
                  </a:cubicBezTo>
                  <a:cubicBezTo>
                    <a:pt x="285" y="298"/>
                    <a:pt x="286" y="298"/>
                    <a:pt x="289" y="298"/>
                  </a:cubicBezTo>
                  <a:cubicBezTo>
                    <a:pt x="291" y="298"/>
                    <a:pt x="290" y="298"/>
                    <a:pt x="293" y="298"/>
                  </a:cubicBezTo>
                  <a:cubicBezTo>
                    <a:pt x="295" y="298"/>
                    <a:pt x="296" y="297"/>
                    <a:pt x="297" y="297"/>
                  </a:cubicBezTo>
                  <a:cubicBezTo>
                    <a:pt x="297" y="297"/>
                    <a:pt x="297" y="297"/>
                    <a:pt x="299" y="296"/>
                  </a:cubicBezTo>
                  <a:cubicBezTo>
                    <a:pt x="300" y="296"/>
                    <a:pt x="300" y="296"/>
                    <a:pt x="302" y="296"/>
                  </a:cubicBezTo>
                  <a:cubicBezTo>
                    <a:pt x="303" y="296"/>
                    <a:pt x="303" y="295"/>
                    <a:pt x="305" y="295"/>
                  </a:cubicBezTo>
                  <a:cubicBezTo>
                    <a:pt x="307" y="295"/>
                    <a:pt x="305" y="295"/>
                    <a:pt x="307" y="295"/>
                  </a:cubicBezTo>
                  <a:cubicBezTo>
                    <a:pt x="310" y="296"/>
                    <a:pt x="310" y="296"/>
                    <a:pt x="313" y="296"/>
                  </a:cubicBezTo>
                  <a:cubicBezTo>
                    <a:pt x="316" y="295"/>
                    <a:pt x="316" y="294"/>
                    <a:pt x="316" y="295"/>
                  </a:cubicBezTo>
                  <a:cubicBezTo>
                    <a:pt x="317" y="296"/>
                    <a:pt x="316" y="295"/>
                    <a:pt x="317" y="296"/>
                  </a:cubicBezTo>
                  <a:cubicBezTo>
                    <a:pt x="318" y="296"/>
                    <a:pt x="319" y="296"/>
                    <a:pt x="321" y="295"/>
                  </a:cubicBezTo>
                  <a:cubicBezTo>
                    <a:pt x="323" y="295"/>
                    <a:pt x="323" y="295"/>
                    <a:pt x="324" y="294"/>
                  </a:cubicBezTo>
                  <a:cubicBezTo>
                    <a:pt x="325" y="294"/>
                    <a:pt x="324" y="294"/>
                    <a:pt x="326" y="294"/>
                  </a:cubicBezTo>
                  <a:cubicBezTo>
                    <a:pt x="328" y="295"/>
                    <a:pt x="329" y="295"/>
                    <a:pt x="330" y="295"/>
                  </a:cubicBezTo>
                  <a:cubicBezTo>
                    <a:pt x="331" y="295"/>
                    <a:pt x="330" y="293"/>
                    <a:pt x="332" y="294"/>
                  </a:cubicBezTo>
                  <a:cubicBezTo>
                    <a:pt x="334" y="296"/>
                    <a:pt x="334" y="296"/>
                    <a:pt x="336" y="296"/>
                  </a:cubicBezTo>
                  <a:cubicBezTo>
                    <a:pt x="337" y="296"/>
                    <a:pt x="338" y="296"/>
                    <a:pt x="339" y="297"/>
                  </a:cubicBezTo>
                  <a:cubicBezTo>
                    <a:pt x="341" y="298"/>
                    <a:pt x="340" y="298"/>
                    <a:pt x="343" y="298"/>
                  </a:cubicBezTo>
                  <a:cubicBezTo>
                    <a:pt x="346" y="298"/>
                    <a:pt x="345" y="298"/>
                    <a:pt x="347" y="298"/>
                  </a:cubicBezTo>
                  <a:cubicBezTo>
                    <a:pt x="349" y="298"/>
                    <a:pt x="349" y="298"/>
                    <a:pt x="351" y="298"/>
                  </a:cubicBezTo>
                  <a:cubicBezTo>
                    <a:pt x="352" y="298"/>
                    <a:pt x="351" y="297"/>
                    <a:pt x="352" y="298"/>
                  </a:cubicBezTo>
                  <a:cubicBezTo>
                    <a:pt x="354" y="299"/>
                    <a:pt x="353" y="299"/>
                    <a:pt x="355" y="299"/>
                  </a:cubicBezTo>
                  <a:cubicBezTo>
                    <a:pt x="357" y="299"/>
                    <a:pt x="356" y="299"/>
                    <a:pt x="358" y="299"/>
                  </a:cubicBezTo>
                  <a:cubicBezTo>
                    <a:pt x="361" y="298"/>
                    <a:pt x="360" y="298"/>
                    <a:pt x="362" y="298"/>
                  </a:cubicBezTo>
                  <a:cubicBezTo>
                    <a:pt x="365" y="299"/>
                    <a:pt x="364" y="299"/>
                    <a:pt x="365" y="298"/>
                  </a:cubicBezTo>
                  <a:cubicBezTo>
                    <a:pt x="367" y="298"/>
                    <a:pt x="368" y="299"/>
                    <a:pt x="367" y="297"/>
                  </a:cubicBezTo>
                  <a:cubicBezTo>
                    <a:pt x="367" y="295"/>
                    <a:pt x="368" y="295"/>
                    <a:pt x="366" y="294"/>
                  </a:cubicBezTo>
                  <a:cubicBezTo>
                    <a:pt x="364" y="294"/>
                    <a:pt x="361" y="295"/>
                    <a:pt x="362" y="293"/>
                  </a:cubicBezTo>
                  <a:cubicBezTo>
                    <a:pt x="363" y="292"/>
                    <a:pt x="363" y="293"/>
                    <a:pt x="363" y="291"/>
                  </a:cubicBezTo>
                  <a:cubicBezTo>
                    <a:pt x="364" y="290"/>
                    <a:pt x="363" y="290"/>
                    <a:pt x="363" y="288"/>
                  </a:cubicBezTo>
                  <a:cubicBezTo>
                    <a:pt x="363" y="287"/>
                    <a:pt x="363" y="286"/>
                    <a:pt x="362" y="286"/>
                  </a:cubicBezTo>
                  <a:cubicBezTo>
                    <a:pt x="362" y="285"/>
                    <a:pt x="362" y="285"/>
                    <a:pt x="363" y="285"/>
                  </a:cubicBezTo>
                  <a:cubicBezTo>
                    <a:pt x="364" y="285"/>
                    <a:pt x="363" y="284"/>
                    <a:pt x="364" y="283"/>
                  </a:cubicBezTo>
                  <a:cubicBezTo>
                    <a:pt x="365" y="281"/>
                    <a:pt x="364" y="281"/>
                    <a:pt x="366" y="281"/>
                  </a:cubicBezTo>
                  <a:cubicBezTo>
                    <a:pt x="367" y="281"/>
                    <a:pt x="369" y="281"/>
                    <a:pt x="369" y="280"/>
                  </a:cubicBezTo>
                  <a:cubicBezTo>
                    <a:pt x="369" y="279"/>
                    <a:pt x="368" y="278"/>
                    <a:pt x="370" y="278"/>
                  </a:cubicBezTo>
                  <a:cubicBezTo>
                    <a:pt x="371" y="278"/>
                    <a:pt x="370" y="279"/>
                    <a:pt x="372" y="278"/>
                  </a:cubicBezTo>
                  <a:cubicBezTo>
                    <a:pt x="373" y="277"/>
                    <a:pt x="373" y="277"/>
                    <a:pt x="374" y="276"/>
                  </a:cubicBezTo>
                  <a:cubicBezTo>
                    <a:pt x="375" y="275"/>
                    <a:pt x="376" y="276"/>
                    <a:pt x="375" y="274"/>
                  </a:cubicBezTo>
                  <a:cubicBezTo>
                    <a:pt x="373" y="273"/>
                    <a:pt x="368" y="269"/>
                    <a:pt x="367" y="268"/>
                  </a:cubicBezTo>
                  <a:cubicBezTo>
                    <a:pt x="366" y="267"/>
                    <a:pt x="363" y="265"/>
                    <a:pt x="362" y="264"/>
                  </a:cubicBezTo>
                  <a:cubicBezTo>
                    <a:pt x="361" y="264"/>
                    <a:pt x="362" y="263"/>
                    <a:pt x="359" y="262"/>
                  </a:cubicBezTo>
                  <a:cubicBezTo>
                    <a:pt x="357" y="262"/>
                    <a:pt x="358" y="262"/>
                    <a:pt x="357" y="261"/>
                  </a:cubicBezTo>
                  <a:cubicBezTo>
                    <a:pt x="355" y="259"/>
                    <a:pt x="349" y="249"/>
                    <a:pt x="349" y="249"/>
                  </a:cubicBezTo>
                  <a:cubicBezTo>
                    <a:pt x="349" y="249"/>
                    <a:pt x="347" y="248"/>
                    <a:pt x="349" y="248"/>
                  </a:cubicBezTo>
                  <a:cubicBezTo>
                    <a:pt x="352" y="247"/>
                    <a:pt x="352" y="247"/>
                    <a:pt x="352" y="246"/>
                  </a:cubicBezTo>
                  <a:cubicBezTo>
                    <a:pt x="352" y="244"/>
                    <a:pt x="352" y="242"/>
                    <a:pt x="352" y="242"/>
                  </a:cubicBezTo>
                  <a:cubicBezTo>
                    <a:pt x="352" y="242"/>
                    <a:pt x="351" y="241"/>
                    <a:pt x="350" y="241"/>
                  </a:cubicBezTo>
                  <a:cubicBezTo>
                    <a:pt x="350" y="240"/>
                    <a:pt x="347" y="239"/>
                    <a:pt x="347" y="237"/>
                  </a:cubicBezTo>
                  <a:cubicBezTo>
                    <a:pt x="346" y="235"/>
                    <a:pt x="345" y="234"/>
                    <a:pt x="344" y="232"/>
                  </a:cubicBezTo>
                  <a:cubicBezTo>
                    <a:pt x="343" y="231"/>
                    <a:pt x="342" y="231"/>
                    <a:pt x="342" y="230"/>
                  </a:cubicBezTo>
                  <a:cubicBezTo>
                    <a:pt x="342" y="229"/>
                    <a:pt x="343" y="228"/>
                    <a:pt x="343" y="227"/>
                  </a:cubicBezTo>
                  <a:cubicBezTo>
                    <a:pt x="343" y="226"/>
                    <a:pt x="342" y="226"/>
                    <a:pt x="343" y="224"/>
                  </a:cubicBezTo>
                  <a:cubicBezTo>
                    <a:pt x="343" y="222"/>
                    <a:pt x="344" y="221"/>
                    <a:pt x="344" y="220"/>
                  </a:cubicBezTo>
                  <a:cubicBezTo>
                    <a:pt x="345" y="218"/>
                    <a:pt x="344" y="218"/>
                    <a:pt x="345" y="217"/>
                  </a:cubicBezTo>
                  <a:cubicBezTo>
                    <a:pt x="346" y="215"/>
                    <a:pt x="346" y="215"/>
                    <a:pt x="346" y="214"/>
                  </a:cubicBezTo>
                  <a:cubicBezTo>
                    <a:pt x="346" y="213"/>
                    <a:pt x="346" y="215"/>
                    <a:pt x="345" y="212"/>
                  </a:cubicBezTo>
                  <a:cubicBezTo>
                    <a:pt x="345" y="210"/>
                    <a:pt x="346" y="211"/>
                    <a:pt x="345" y="210"/>
                  </a:cubicBezTo>
                  <a:cubicBezTo>
                    <a:pt x="344" y="209"/>
                    <a:pt x="344" y="209"/>
                    <a:pt x="344" y="207"/>
                  </a:cubicBezTo>
                  <a:cubicBezTo>
                    <a:pt x="343" y="206"/>
                    <a:pt x="344" y="206"/>
                    <a:pt x="342" y="206"/>
                  </a:cubicBezTo>
                  <a:cubicBezTo>
                    <a:pt x="341" y="206"/>
                    <a:pt x="340" y="207"/>
                    <a:pt x="340" y="206"/>
                  </a:cubicBezTo>
                  <a:cubicBezTo>
                    <a:pt x="339" y="205"/>
                    <a:pt x="339" y="206"/>
                    <a:pt x="339" y="204"/>
                  </a:cubicBezTo>
                  <a:cubicBezTo>
                    <a:pt x="339" y="202"/>
                    <a:pt x="339" y="202"/>
                    <a:pt x="340" y="202"/>
                  </a:cubicBezTo>
                  <a:cubicBezTo>
                    <a:pt x="341" y="201"/>
                    <a:pt x="341" y="201"/>
                    <a:pt x="341" y="200"/>
                  </a:cubicBezTo>
                  <a:cubicBezTo>
                    <a:pt x="342" y="200"/>
                    <a:pt x="342" y="199"/>
                    <a:pt x="341" y="198"/>
                  </a:cubicBezTo>
                  <a:cubicBezTo>
                    <a:pt x="341" y="197"/>
                    <a:pt x="341" y="194"/>
                    <a:pt x="341" y="192"/>
                  </a:cubicBezTo>
                  <a:cubicBezTo>
                    <a:pt x="342" y="189"/>
                    <a:pt x="342" y="189"/>
                    <a:pt x="342" y="187"/>
                  </a:cubicBezTo>
                  <a:cubicBezTo>
                    <a:pt x="342" y="185"/>
                    <a:pt x="342" y="185"/>
                    <a:pt x="343" y="183"/>
                  </a:cubicBezTo>
                  <a:cubicBezTo>
                    <a:pt x="343" y="181"/>
                    <a:pt x="344" y="182"/>
                    <a:pt x="343" y="180"/>
                  </a:cubicBezTo>
                  <a:cubicBezTo>
                    <a:pt x="342" y="178"/>
                    <a:pt x="342" y="179"/>
                    <a:pt x="341" y="177"/>
                  </a:cubicBezTo>
                  <a:cubicBezTo>
                    <a:pt x="341" y="176"/>
                    <a:pt x="341" y="176"/>
                    <a:pt x="341" y="174"/>
                  </a:cubicBezTo>
                  <a:cubicBezTo>
                    <a:pt x="340" y="172"/>
                    <a:pt x="340" y="170"/>
                    <a:pt x="340" y="169"/>
                  </a:cubicBezTo>
                  <a:cubicBezTo>
                    <a:pt x="340" y="168"/>
                    <a:pt x="341" y="169"/>
                    <a:pt x="339" y="167"/>
                  </a:cubicBezTo>
                  <a:cubicBezTo>
                    <a:pt x="338" y="166"/>
                    <a:pt x="337" y="166"/>
                    <a:pt x="337" y="165"/>
                  </a:cubicBezTo>
                  <a:cubicBezTo>
                    <a:pt x="337" y="163"/>
                    <a:pt x="337" y="163"/>
                    <a:pt x="338" y="162"/>
                  </a:cubicBezTo>
                  <a:cubicBezTo>
                    <a:pt x="339" y="160"/>
                    <a:pt x="340" y="161"/>
                    <a:pt x="340" y="159"/>
                  </a:cubicBezTo>
                  <a:cubicBezTo>
                    <a:pt x="341" y="158"/>
                    <a:pt x="342" y="157"/>
                    <a:pt x="340" y="157"/>
                  </a:cubicBezTo>
                  <a:cubicBezTo>
                    <a:pt x="339" y="157"/>
                    <a:pt x="339" y="158"/>
                    <a:pt x="338" y="157"/>
                  </a:cubicBezTo>
                  <a:cubicBezTo>
                    <a:pt x="338" y="156"/>
                    <a:pt x="338" y="155"/>
                    <a:pt x="336" y="154"/>
                  </a:cubicBezTo>
                  <a:cubicBezTo>
                    <a:pt x="335" y="153"/>
                    <a:pt x="335" y="152"/>
                    <a:pt x="335" y="151"/>
                  </a:cubicBezTo>
                  <a:cubicBezTo>
                    <a:pt x="334" y="150"/>
                    <a:pt x="334" y="149"/>
                    <a:pt x="335" y="148"/>
                  </a:cubicBezTo>
                  <a:cubicBezTo>
                    <a:pt x="335" y="147"/>
                    <a:pt x="335" y="148"/>
                    <a:pt x="336" y="146"/>
                  </a:cubicBezTo>
                  <a:cubicBezTo>
                    <a:pt x="337" y="145"/>
                    <a:pt x="337" y="145"/>
                    <a:pt x="338" y="144"/>
                  </a:cubicBezTo>
                  <a:cubicBezTo>
                    <a:pt x="339" y="143"/>
                    <a:pt x="337" y="143"/>
                    <a:pt x="336" y="143"/>
                  </a:cubicBezTo>
                  <a:cubicBezTo>
                    <a:pt x="335" y="142"/>
                    <a:pt x="335" y="141"/>
                    <a:pt x="334" y="140"/>
                  </a:cubicBezTo>
                  <a:cubicBezTo>
                    <a:pt x="332" y="139"/>
                    <a:pt x="332" y="141"/>
                    <a:pt x="331" y="139"/>
                  </a:cubicBezTo>
                  <a:cubicBezTo>
                    <a:pt x="331" y="138"/>
                    <a:pt x="332" y="138"/>
                    <a:pt x="331" y="137"/>
                  </a:cubicBezTo>
                  <a:cubicBezTo>
                    <a:pt x="330" y="136"/>
                    <a:pt x="330" y="137"/>
                    <a:pt x="329" y="136"/>
                  </a:cubicBezTo>
                  <a:cubicBezTo>
                    <a:pt x="327" y="135"/>
                    <a:pt x="327" y="135"/>
                    <a:pt x="327" y="134"/>
                  </a:cubicBezTo>
                  <a:cubicBezTo>
                    <a:pt x="328" y="132"/>
                    <a:pt x="327" y="131"/>
                    <a:pt x="325" y="132"/>
                  </a:cubicBezTo>
                  <a:cubicBezTo>
                    <a:pt x="324" y="133"/>
                    <a:pt x="325" y="134"/>
                    <a:pt x="323" y="133"/>
                  </a:cubicBezTo>
                  <a:cubicBezTo>
                    <a:pt x="322" y="131"/>
                    <a:pt x="321" y="132"/>
                    <a:pt x="321" y="130"/>
                  </a:cubicBezTo>
                  <a:cubicBezTo>
                    <a:pt x="320" y="128"/>
                    <a:pt x="321" y="128"/>
                    <a:pt x="320" y="128"/>
                  </a:cubicBezTo>
                  <a:cubicBezTo>
                    <a:pt x="319" y="128"/>
                    <a:pt x="318" y="128"/>
                    <a:pt x="318" y="127"/>
                  </a:cubicBezTo>
                  <a:cubicBezTo>
                    <a:pt x="317" y="126"/>
                    <a:pt x="318" y="126"/>
                    <a:pt x="317" y="126"/>
                  </a:cubicBezTo>
                  <a:cubicBezTo>
                    <a:pt x="316" y="125"/>
                    <a:pt x="316" y="125"/>
                    <a:pt x="316" y="124"/>
                  </a:cubicBezTo>
                  <a:cubicBezTo>
                    <a:pt x="316" y="123"/>
                    <a:pt x="316" y="123"/>
                    <a:pt x="316" y="123"/>
                  </a:cubicBezTo>
                  <a:cubicBezTo>
                    <a:pt x="316" y="123"/>
                    <a:pt x="317" y="123"/>
                    <a:pt x="318" y="122"/>
                  </a:cubicBezTo>
                  <a:cubicBezTo>
                    <a:pt x="318" y="122"/>
                    <a:pt x="318" y="122"/>
                    <a:pt x="319" y="123"/>
                  </a:cubicBezTo>
                  <a:cubicBezTo>
                    <a:pt x="320" y="123"/>
                    <a:pt x="321" y="123"/>
                    <a:pt x="322" y="123"/>
                  </a:cubicBezTo>
                  <a:cubicBezTo>
                    <a:pt x="324" y="124"/>
                    <a:pt x="324" y="124"/>
                    <a:pt x="325" y="123"/>
                  </a:cubicBezTo>
                  <a:cubicBezTo>
                    <a:pt x="326" y="123"/>
                    <a:pt x="325" y="123"/>
                    <a:pt x="326" y="123"/>
                  </a:cubicBezTo>
                  <a:cubicBezTo>
                    <a:pt x="328" y="124"/>
                    <a:pt x="327" y="124"/>
                    <a:pt x="329" y="123"/>
                  </a:cubicBezTo>
                  <a:cubicBezTo>
                    <a:pt x="330" y="123"/>
                    <a:pt x="329" y="123"/>
                    <a:pt x="330" y="122"/>
                  </a:cubicBezTo>
                  <a:cubicBezTo>
                    <a:pt x="332" y="122"/>
                    <a:pt x="333" y="122"/>
                    <a:pt x="334" y="122"/>
                  </a:cubicBezTo>
                  <a:cubicBezTo>
                    <a:pt x="336" y="121"/>
                    <a:pt x="336" y="121"/>
                    <a:pt x="337" y="120"/>
                  </a:cubicBezTo>
                  <a:cubicBezTo>
                    <a:pt x="338" y="120"/>
                    <a:pt x="336" y="121"/>
                    <a:pt x="338" y="120"/>
                  </a:cubicBezTo>
                  <a:cubicBezTo>
                    <a:pt x="340" y="119"/>
                    <a:pt x="339" y="119"/>
                    <a:pt x="340" y="118"/>
                  </a:cubicBezTo>
                  <a:cubicBezTo>
                    <a:pt x="342" y="117"/>
                    <a:pt x="341" y="118"/>
                    <a:pt x="342" y="117"/>
                  </a:cubicBezTo>
                  <a:cubicBezTo>
                    <a:pt x="343" y="117"/>
                    <a:pt x="343" y="116"/>
                    <a:pt x="344" y="115"/>
                  </a:cubicBezTo>
                  <a:cubicBezTo>
                    <a:pt x="345" y="115"/>
                    <a:pt x="345" y="115"/>
                    <a:pt x="346" y="114"/>
                  </a:cubicBezTo>
                  <a:cubicBezTo>
                    <a:pt x="347" y="113"/>
                    <a:pt x="347" y="114"/>
                    <a:pt x="347" y="113"/>
                  </a:cubicBezTo>
                  <a:cubicBezTo>
                    <a:pt x="348" y="112"/>
                    <a:pt x="348" y="113"/>
                    <a:pt x="349" y="112"/>
                  </a:cubicBezTo>
                  <a:cubicBezTo>
                    <a:pt x="350" y="111"/>
                    <a:pt x="350" y="111"/>
                    <a:pt x="351" y="111"/>
                  </a:cubicBezTo>
                  <a:cubicBezTo>
                    <a:pt x="352" y="110"/>
                    <a:pt x="353" y="110"/>
                    <a:pt x="354" y="110"/>
                  </a:cubicBezTo>
                  <a:cubicBezTo>
                    <a:pt x="355" y="110"/>
                    <a:pt x="356" y="110"/>
                    <a:pt x="357" y="109"/>
                  </a:cubicBezTo>
                  <a:cubicBezTo>
                    <a:pt x="358" y="108"/>
                    <a:pt x="357" y="109"/>
                    <a:pt x="359" y="108"/>
                  </a:cubicBezTo>
                  <a:cubicBezTo>
                    <a:pt x="361" y="106"/>
                    <a:pt x="362" y="107"/>
                    <a:pt x="362" y="105"/>
                  </a:cubicBezTo>
                  <a:cubicBezTo>
                    <a:pt x="363" y="103"/>
                    <a:pt x="363" y="103"/>
                    <a:pt x="363" y="102"/>
                  </a:cubicBezTo>
                  <a:cubicBezTo>
                    <a:pt x="363" y="101"/>
                    <a:pt x="364" y="102"/>
                    <a:pt x="364" y="100"/>
                  </a:cubicBezTo>
                  <a:cubicBezTo>
                    <a:pt x="364" y="98"/>
                    <a:pt x="364" y="99"/>
                    <a:pt x="365" y="97"/>
                  </a:cubicBezTo>
                  <a:cubicBezTo>
                    <a:pt x="365" y="95"/>
                    <a:pt x="364" y="95"/>
                    <a:pt x="365" y="94"/>
                  </a:cubicBezTo>
                  <a:cubicBezTo>
                    <a:pt x="366" y="94"/>
                    <a:pt x="367" y="94"/>
                    <a:pt x="368" y="93"/>
                  </a:cubicBezTo>
                  <a:cubicBezTo>
                    <a:pt x="369" y="92"/>
                    <a:pt x="367" y="92"/>
                    <a:pt x="369" y="91"/>
                  </a:cubicBezTo>
                  <a:cubicBezTo>
                    <a:pt x="372" y="90"/>
                    <a:pt x="372" y="91"/>
                    <a:pt x="372" y="90"/>
                  </a:cubicBezTo>
                  <a:cubicBezTo>
                    <a:pt x="373" y="88"/>
                    <a:pt x="371" y="88"/>
                    <a:pt x="373" y="88"/>
                  </a:cubicBezTo>
                  <a:cubicBezTo>
                    <a:pt x="375" y="87"/>
                    <a:pt x="375" y="88"/>
                    <a:pt x="376" y="87"/>
                  </a:cubicBezTo>
                  <a:cubicBezTo>
                    <a:pt x="376" y="86"/>
                    <a:pt x="375" y="86"/>
                    <a:pt x="377" y="85"/>
                  </a:cubicBezTo>
                  <a:cubicBezTo>
                    <a:pt x="378" y="84"/>
                    <a:pt x="377" y="84"/>
                    <a:pt x="379" y="85"/>
                  </a:cubicBezTo>
                  <a:cubicBezTo>
                    <a:pt x="380" y="85"/>
                    <a:pt x="379" y="86"/>
                    <a:pt x="381" y="85"/>
                  </a:cubicBezTo>
                  <a:cubicBezTo>
                    <a:pt x="383" y="84"/>
                    <a:pt x="381" y="84"/>
                    <a:pt x="383" y="83"/>
                  </a:cubicBezTo>
                  <a:cubicBezTo>
                    <a:pt x="385" y="82"/>
                    <a:pt x="385" y="82"/>
                    <a:pt x="386" y="83"/>
                  </a:cubicBezTo>
                  <a:cubicBezTo>
                    <a:pt x="387" y="84"/>
                    <a:pt x="386" y="84"/>
                    <a:pt x="388" y="84"/>
                  </a:cubicBezTo>
                  <a:cubicBezTo>
                    <a:pt x="390" y="84"/>
                    <a:pt x="390" y="83"/>
                    <a:pt x="391" y="85"/>
                  </a:cubicBezTo>
                  <a:cubicBezTo>
                    <a:pt x="391" y="86"/>
                    <a:pt x="392" y="85"/>
                    <a:pt x="393" y="85"/>
                  </a:cubicBezTo>
                  <a:cubicBezTo>
                    <a:pt x="394" y="85"/>
                    <a:pt x="393" y="86"/>
                    <a:pt x="395" y="85"/>
                  </a:cubicBezTo>
                  <a:cubicBezTo>
                    <a:pt x="396" y="83"/>
                    <a:pt x="396" y="83"/>
                    <a:pt x="398" y="82"/>
                  </a:cubicBezTo>
                  <a:cubicBezTo>
                    <a:pt x="399" y="81"/>
                    <a:pt x="398" y="82"/>
                    <a:pt x="399" y="81"/>
                  </a:cubicBezTo>
                  <a:cubicBezTo>
                    <a:pt x="399" y="79"/>
                    <a:pt x="399" y="79"/>
                    <a:pt x="400" y="78"/>
                  </a:cubicBezTo>
                  <a:cubicBezTo>
                    <a:pt x="401" y="76"/>
                    <a:pt x="399" y="76"/>
                    <a:pt x="400" y="76"/>
                  </a:cubicBezTo>
                  <a:cubicBezTo>
                    <a:pt x="401" y="75"/>
                    <a:pt x="401" y="76"/>
                    <a:pt x="402" y="76"/>
                  </a:cubicBezTo>
                  <a:cubicBezTo>
                    <a:pt x="403" y="76"/>
                    <a:pt x="403" y="76"/>
                    <a:pt x="403" y="75"/>
                  </a:cubicBezTo>
                  <a:cubicBezTo>
                    <a:pt x="404" y="74"/>
                    <a:pt x="404" y="73"/>
                    <a:pt x="405" y="73"/>
                  </a:cubicBezTo>
                  <a:cubicBezTo>
                    <a:pt x="407" y="74"/>
                    <a:pt x="408" y="72"/>
                    <a:pt x="408" y="74"/>
                  </a:cubicBezTo>
                  <a:cubicBezTo>
                    <a:pt x="408" y="76"/>
                    <a:pt x="407" y="76"/>
                    <a:pt x="408" y="77"/>
                  </a:cubicBezTo>
                  <a:cubicBezTo>
                    <a:pt x="410" y="78"/>
                    <a:pt x="409" y="79"/>
                    <a:pt x="411" y="79"/>
                  </a:cubicBezTo>
                  <a:cubicBezTo>
                    <a:pt x="413" y="80"/>
                    <a:pt x="413" y="80"/>
                    <a:pt x="414" y="80"/>
                  </a:cubicBezTo>
                  <a:cubicBezTo>
                    <a:pt x="416" y="80"/>
                    <a:pt x="416" y="81"/>
                    <a:pt x="418" y="80"/>
                  </a:cubicBezTo>
                  <a:cubicBezTo>
                    <a:pt x="421" y="79"/>
                    <a:pt x="419" y="80"/>
                    <a:pt x="422" y="78"/>
                  </a:cubicBezTo>
                  <a:cubicBezTo>
                    <a:pt x="425" y="77"/>
                    <a:pt x="425" y="76"/>
                    <a:pt x="426" y="75"/>
                  </a:cubicBezTo>
                  <a:cubicBezTo>
                    <a:pt x="427" y="73"/>
                    <a:pt x="426" y="74"/>
                    <a:pt x="428" y="71"/>
                  </a:cubicBezTo>
                  <a:cubicBezTo>
                    <a:pt x="430" y="69"/>
                    <a:pt x="428" y="71"/>
                    <a:pt x="430" y="68"/>
                  </a:cubicBezTo>
                  <a:cubicBezTo>
                    <a:pt x="432" y="64"/>
                    <a:pt x="432" y="64"/>
                    <a:pt x="433" y="63"/>
                  </a:cubicBezTo>
                  <a:cubicBezTo>
                    <a:pt x="434" y="62"/>
                    <a:pt x="434" y="61"/>
                    <a:pt x="436" y="60"/>
                  </a:cubicBezTo>
                  <a:cubicBezTo>
                    <a:pt x="437" y="60"/>
                    <a:pt x="438" y="60"/>
                    <a:pt x="439" y="59"/>
                  </a:cubicBezTo>
                  <a:cubicBezTo>
                    <a:pt x="439" y="58"/>
                    <a:pt x="438" y="58"/>
                    <a:pt x="439" y="57"/>
                  </a:cubicBezTo>
                  <a:cubicBezTo>
                    <a:pt x="441" y="56"/>
                    <a:pt x="441" y="55"/>
                    <a:pt x="443" y="55"/>
                  </a:cubicBezTo>
                  <a:cubicBezTo>
                    <a:pt x="444" y="55"/>
                    <a:pt x="443" y="55"/>
                    <a:pt x="445" y="55"/>
                  </a:cubicBezTo>
                  <a:cubicBezTo>
                    <a:pt x="447" y="55"/>
                    <a:pt x="445" y="55"/>
                    <a:pt x="448" y="53"/>
                  </a:cubicBezTo>
                  <a:cubicBezTo>
                    <a:pt x="451" y="52"/>
                    <a:pt x="450" y="52"/>
                    <a:pt x="452" y="51"/>
                  </a:cubicBezTo>
                  <a:cubicBezTo>
                    <a:pt x="455" y="49"/>
                    <a:pt x="456" y="48"/>
                    <a:pt x="456" y="48"/>
                  </a:cubicBezTo>
                  <a:cubicBezTo>
                    <a:pt x="458" y="48"/>
                    <a:pt x="457" y="48"/>
                    <a:pt x="459" y="47"/>
                  </a:cubicBezTo>
                  <a:cubicBezTo>
                    <a:pt x="461" y="47"/>
                    <a:pt x="460" y="47"/>
                    <a:pt x="462" y="46"/>
                  </a:cubicBezTo>
                  <a:cubicBezTo>
                    <a:pt x="464" y="45"/>
                    <a:pt x="463" y="45"/>
                    <a:pt x="465" y="45"/>
                  </a:cubicBezTo>
                  <a:cubicBezTo>
                    <a:pt x="467" y="45"/>
                    <a:pt x="465" y="46"/>
                    <a:pt x="468" y="44"/>
                  </a:cubicBezTo>
                  <a:cubicBezTo>
                    <a:pt x="470" y="42"/>
                    <a:pt x="468" y="42"/>
                    <a:pt x="471" y="41"/>
                  </a:cubicBezTo>
                  <a:cubicBezTo>
                    <a:pt x="473" y="41"/>
                    <a:pt x="472" y="40"/>
                    <a:pt x="474" y="39"/>
                  </a:cubicBezTo>
                  <a:cubicBezTo>
                    <a:pt x="475" y="39"/>
                    <a:pt x="475" y="38"/>
                    <a:pt x="477" y="38"/>
                  </a:cubicBezTo>
                  <a:cubicBezTo>
                    <a:pt x="479" y="38"/>
                    <a:pt x="481" y="38"/>
                    <a:pt x="483" y="37"/>
                  </a:cubicBezTo>
                  <a:cubicBezTo>
                    <a:pt x="486" y="36"/>
                    <a:pt x="487" y="37"/>
                    <a:pt x="489" y="36"/>
                  </a:cubicBezTo>
                  <a:cubicBezTo>
                    <a:pt x="490" y="34"/>
                    <a:pt x="491" y="33"/>
                    <a:pt x="492" y="34"/>
                  </a:cubicBezTo>
                  <a:cubicBezTo>
                    <a:pt x="494" y="35"/>
                    <a:pt x="493" y="35"/>
                    <a:pt x="495" y="35"/>
                  </a:cubicBezTo>
                  <a:cubicBezTo>
                    <a:pt x="497" y="35"/>
                    <a:pt x="497" y="36"/>
                    <a:pt x="500" y="36"/>
                  </a:cubicBezTo>
                  <a:cubicBezTo>
                    <a:pt x="502" y="35"/>
                    <a:pt x="504" y="35"/>
                    <a:pt x="505" y="35"/>
                  </a:cubicBezTo>
                  <a:cubicBezTo>
                    <a:pt x="506" y="34"/>
                    <a:pt x="506" y="34"/>
                    <a:pt x="508" y="34"/>
                  </a:cubicBezTo>
                  <a:cubicBezTo>
                    <a:pt x="510" y="33"/>
                    <a:pt x="509" y="33"/>
                    <a:pt x="512" y="33"/>
                  </a:cubicBezTo>
                  <a:cubicBezTo>
                    <a:pt x="514" y="33"/>
                    <a:pt x="516" y="34"/>
                    <a:pt x="519" y="34"/>
                  </a:cubicBezTo>
                  <a:cubicBezTo>
                    <a:pt x="522" y="33"/>
                    <a:pt x="522" y="33"/>
                    <a:pt x="523" y="34"/>
                  </a:cubicBezTo>
                  <a:cubicBezTo>
                    <a:pt x="524" y="34"/>
                    <a:pt x="523" y="33"/>
                    <a:pt x="526" y="32"/>
                  </a:cubicBezTo>
                  <a:cubicBezTo>
                    <a:pt x="529" y="32"/>
                    <a:pt x="528" y="32"/>
                    <a:pt x="530" y="31"/>
                  </a:cubicBezTo>
                  <a:cubicBezTo>
                    <a:pt x="532" y="30"/>
                    <a:pt x="533" y="30"/>
                    <a:pt x="535" y="29"/>
                  </a:cubicBezTo>
                  <a:cubicBezTo>
                    <a:pt x="537" y="29"/>
                    <a:pt x="535" y="27"/>
                    <a:pt x="539" y="28"/>
                  </a:cubicBezTo>
                  <a:cubicBezTo>
                    <a:pt x="542" y="29"/>
                    <a:pt x="541" y="29"/>
                    <a:pt x="542" y="31"/>
                  </a:cubicBezTo>
                  <a:cubicBezTo>
                    <a:pt x="543" y="32"/>
                    <a:pt x="542" y="33"/>
                    <a:pt x="545" y="32"/>
                  </a:cubicBezTo>
                  <a:cubicBezTo>
                    <a:pt x="548" y="31"/>
                    <a:pt x="548" y="31"/>
                    <a:pt x="550" y="31"/>
                  </a:cubicBezTo>
                  <a:cubicBezTo>
                    <a:pt x="553" y="30"/>
                    <a:pt x="551" y="31"/>
                    <a:pt x="554" y="29"/>
                  </a:cubicBezTo>
                  <a:cubicBezTo>
                    <a:pt x="558" y="27"/>
                    <a:pt x="558" y="27"/>
                    <a:pt x="559" y="26"/>
                  </a:cubicBezTo>
                  <a:cubicBezTo>
                    <a:pt x="559" y="26"/>
                    <a:pt x="559" y="26"/>
                    <a:pt x="561" y="24"/>
                  </a:cubicBezTo>
                  <a:cubicBezTo>
                    <a:pt x="564" y="22"/>
                    <a:pt x="563" y="24"/>
                    <a:pt x="564" y="22"/>
                  </a:cubicBezTo>
                  <a:cubicBezTo>
                    <a:pt x="565" y="20"/>
                    <a:pt x="564" y="20"/>
                    <a:pt x="565" y="19"/>
                  </a:cubicBezTo>
                  <a:cubicBezTo>
                    <a:pt x="567" y="18"/>
                    <a:pt x="568" y="18"/>
                    <a:pt x="570" y="18"/>
                  </a:cubicBezTo>
                  <a:cubicBezTo>
                    <a:pt x="572" y="18"/>
                    <a:pt x="573" y="17"/>
                    <a:pt x="573" y="19"/>
                  </a:cubicBezTo>
                  <a:cubicBezTo>
                    <a:pt x="573" y="20"/>
                    <a:pt x="572" y="21"/>
                    <a:pt x="574" y="21"/>
                  </a:cubicBezTo>
                  <a:cubicBezTo>
                    <a:pt x="576" y="22"/>
                    <a:pt x="576" y="22"/>
                    <a:pt x="578" y="22"/>
                  </a:cubicBezTo>
                  <a:cubicBezTo>
                    <a:pt x="581" y="21"/>
                    <a:pt x="582" y="22"/>
                    <a:pt x="581" y="20"/>
                  </a:cubicBezTo>
                  <a:cubicBezTo>
                    <a:pt x="581" y="18"/>
                    <a:pt x="580" y="19"/>
                    <a:pt x="580" y="18"/>
                  </a:cubicBezTo>
                  <a:cubicBezTo>
                    <a:pt x="581" y="17"/>
                    <a:pt x="581" y="17"/>
                    <a:pt x="582" y="18"/>
                  </a:cubicBezTo>
                  <a:cubicBezTo>
                    <a:pt x="583" y="19"/>
                    <a:pt x="583" y="19"/>
                    <a:pt x="584" y="19"/>
                  </a:cubicBezTo>
                  <a:cubicBezTo>
                    <a:pt x="586" y="20"/>
                    <a:pt x="585" y="19"/>
                    <a:pt x="587" y="20"/>
                  </a:cubicBezTo>
                  <a:cubicBezTo>
                    <a:pt x="589" y="20"/>
                    <a:pt x="588" y="21"/>
                    <a:pt x="591" y="21"/>
                  </a:cubicBezTo>
                  <a:cubicBezTo>
                    <a:pt x="594" y="21"/>
                    <a:pt x="594" y="21"/>
                    <a:pt x="596" y="20"/>
                  </a:cubicBezTo>
                  <a:cubicBezTo>
                    <a:pt x="598" y="19"/>
                    <a:pt x="597" y="20"/>
                    <a:pt x="599" y="19"/>
                  </a:cubicBezTo>
                  <a:cubicBezTo>
                    <a:pt x="601" y="18"/>
                    <a:pt x="598" y="20"/>
                    <a:pt x="601" y="18"/>
                  </a:cubicBezTo>
                  <a:cubicBezTo>
                    <a:pt x="604" y="16"/>
                    <a:pt x="605" y="16"/>
                    <a:pt x="606" y="15"/>
                  </a:cubicBezTo>
                  <a:cubicBezTo>
                    <a:pt x="607" y="14"/>
                    <a:pt x="607" y="13"/>
                    <a:pt x="609" y="13"/>
                  </a:cubicBezTo>
                  <a:cubicBezTo>
                    <a:pt x="610" y="13"/>
                    <a:pt x="609" y="13"/>
                    <a:pt x="612" y="13"/>
                  </a:cubicBezTo>
                  <a:cubicBezTo>
                    <a:pt x="614" y="12"/>
                    <a:pt x="615" y="11"/>
                    <a:pt x="616" y="12"/>
                  </a:cubicBezTo>
                  <a:cubicBezTo>
                    <a:pt x="618" y="13"/>
                    <a:pt x="616" y="13"/>
                    <a:pt x="619" y="13"/>
                  </a:cubicBezTo>
                  <a:cubicBezTo>
                    <a:pt x="621" y="14"/>
                    <a:pt x="621" y="13"/>
                    <a:pt x="623" y="13"/>
                  </a:cubicBezTo>
                  <a:cubicBezTo>
                    <a:pt x="625" y="14"/>
                    <a:pt x="623" y="14"/>
                    <a:pt x="626" y="14"/>
                  </a:cubicBezTo>
                  <a:cubicBezTo>
                    <a:pt x="629" y="14"/>
                    <a:pt x="628" y="14"/>
                    <a:pt x="631" y="13"/>
                  </a:cubicBezTo>
                  <a:cubicBezTo>
                    <a:pt x="634" y="13"/>
                    <a:pt x="635" y="12"/>
                    <a:pt x="636" y="13"/>
                  </a:cubicBezTo>
                  <a:cubicBezTo>
                    <a:pt x="638" y="14"/>
                    <a:pt x="639" y="15"/>
                    <a:pt x="639" y="14"/>
                  </a:cubicBezTo>
                  <a:cubicBezTo>
                    <a:pt x="640" y="14"/>
                    <a:pt x="639" y="13"/>
                    <a:pt x="641" y="13"/>
                  </a:cubicBezTo>
                  <a:cubicBezTo>
                    <a:pt x="642" y="12"/>
                    <a:pt x="642" y="12"/>
                    <a:pt x="643" y="13"/>
                  </a:cubicBezTo>
                  <a:cubicBezTo>
                    <a:pt x="645" y="14"/>
                    <a:pt x="644" y="14"/>
                    <a:pt x="646" y="14"/>
                  </a:cubicBezTo>
                  <a:cubicBezTo>
                    <a:pt x="648" y="14"/>
                    <a:pt x="649" y="14"/>
                    <a:pt x="652" y="14"/>
                  </a:cubicBezTo>
                  <a:cubicBezTo>
                    <a:pt x="654" y="14"/>
                    <a:pt x="653" y="15"/>
                    <a:pt x="654" y="14"/>
                  </a:cubicBezTo>
                  <a:cubicBezTo>
                    <a:pt x="656" y="14"/>
                    <a:pt x="656" y="13"/>
                    <a:pt x="657" y="14"/>
                  </a:cubicBezTo>
                  <a:cubicBezTo>
                    <a:pt x="658" y="15"/>
                    <a:pt x="658" y="15"/>
                    <a:pt x="660" y="15"/>
                  </a:cubicBezTo>
                  <a:cubicBezTo>
                    <a:pt x="661" y="16"/>
                    <a:pt x="661" y="16"/>
                    <a:pt x="663" y="16"/>
                  </a:cubicBezTo>
                  <a:cubicBezTo>
                    <a:pt x="664" y="17"/>
                    <a:pt x="663" y="16"/>
                    <a:pt x="665" y="17"/>
                  </a:cubicBezTo>
                  <a:cubicBezTo>
                    <a:pt x="666" y="19"/>
                    <a:pt x="665" y="19"/>
                    <a:pt x="667" y="20"/>
                  </a:cubicBezTo>
                  <a:cubicBezTo>
                    <a:pt x="670" y="21"/>
                    <a:pt x="669" y="20"/>
                    <a:pt x="670" y="21"/>
                  </a:cubicBezTo>
                  <a:cubicBezTo>
                    <a:pt x="671" y="22"/>
                    <a:pt x="671" y="22"/>
                    <a:pt x="671" y="22"/>
                  </a:cubicBezTo>
                  <a:cubicBezTo>
                    <a:pt x="671" y="22"/>
                    <a:pt x="672" y="20"/>
                    <a:pt x="671" y="22"/>
                  </a:cubicBezTo>
                  <a:cubicBezTo>
                    <a:pt x="671" y="23"/>
                    <a:pt x="670" y="23"/>
                    <a:pt x="671" y="24"/>
                  </a:cubicBezTo>
                  <a:cubicBezTo>
                    <a:pt x="673" y="25"/>
                    <a:pt x="672" y="25"/>
                    <a:pt x="673" y="26"/>
                  </a:cubicBezTo>
                  <a:cubicBezTo>
                    <a:pt x="674" y="27"/>
                    <a:pt x="673" y="26"/>
                    <a:pt x="676" y="27"/>
                  </a:cubicBezTo>
                  <a:cubicBezTo>
                    <a:pt x="679" y="28"/>
                    <a:pt x="679" y="28"/>
                    <a:pt x="681" y="29"/>
                  </a:cubicBezTo>
                  <a:cubicBezTo>
                    <a:pt x="682" y="29"/>
                    <a:pt x="681" y="29"/>
                    <a:pt x="684" y="29"/>
                  </a:cubicBezTo>
                  <a:cubicBezTo>
                    <a:pt x="687" y="28"/>
                    <a:pt x="687" y="29"/>
                    <a:pt x="689" y="28"/>
                  </a:cubicBezTo>
                  <a:cubicBezTo>
                    <a:pt x="691" y="27"/>
                    <a:pt x="690" y="28"/>
                    <a:pt x="692" y="27"/>
                  </a:cubicBezTo>
                  <a:cubicBezTo>
                    <a:pt x="693" y="25"/>
                    <a:pt x="693" y="26"/>
                    <a:pt x="694" y="25"/>
                  </a:cubicBezTo>
                  <a:cubicBezTo>
                    <a:pt x="694" y="23"/>
                    <a:pt x="692" y="24"/>
                    <a:pt x="695" y="22"/>
                  </a:cubicBezTo>
                  <a:cubicBezTo>
                    <a:pt x="698" y="21"/>
                    <a:pt x="699" y="20"/>
                    <a:pt x="700" y="20"/>
                  </a:cubicBezTo>
                  <a:cubicBezTo>
                    <a:pt x="701" y="19"/>
                    <a:pt x="701" y="18"/>
                    <a:pt x="704" y="18"/>
                  </a:cubicBezTo>
                  <a:cubicBezTo>
                    <a:pt x="706" y="18"/>
                    <a:pt x="706" y="18"/>
                    <a:pt x="708" y="19"/>
                  </a:cubicBezTo>
                  <a:cubicBezTo>
                    <a:pt x="710" y="19"/>
                    <a:pt x="709" y="19"/>
                    <a:pt x="712" y="19"/>
                  </a:cubicBezTo>
                  <a:cubicBezTo>
                    <a:pt x="714" y="18"/>
                    <a:pt x="714" y="18"/>
                    <a:pt x="716" y="17"/>
                  </a:cubicBezTo>
                  <a:cubicBezTo>
                    <a:pt x="717" y="17"/>
                    <a:pt x="717" y="17"/>
                    <a:pt x="719" y="16"/>
                  </a:cubicBezTo>
                  <a:cubicBezTo>
                    <a:pt x="721" y="15"/>
                    <a:pt x="720" y="15"/>
                    <a:pt x="722" y="14"/>
                  </a:cubicBezTo>
                  <a:cubicBezTo>
                    <a:pt x="725" y="13"/>
                    <a:pt x="724" y="14"/>
                    <a:pt x="726" y="13"/>
                  </a:cubicBezTo>
                  <a:cubicBezTo>
                    <a:pt x="729" y="12"/>
                    <a:pt x="730" y="12"/>
                    <a:pt x="730" y="11"/>
                  </a:cubicBezTo>
                  <a:cubicBezTo>
                    <a:pt x="730" y="9"/>
                    <a:pt x="729" y="10"/>
                    <a:pt x="729" y="9"/>
                  </a:cubicBezTo>
                  <a:cubicBezTo>
                    <a:pt x="730" y="7"/>
                    <a:pt x="730" y="7"/>
                    <a:pt x="731" y="6"/>
                  </a:cubicBezTo>
                  <a:cubicBezTo>
                    <a:pt x="731" y="5"/>
                    <a:pt x="730" y="6"/>
                    <a:pt x="732" y="4"/>
                  </a:cubicBezTo>
                  <a:cubicBezTo>
                    <a:pt x="734" y="3"/>
                    <a:pt x="734" y="2"/>
                    <a:pt x="736" y="2"/>
                  </a:cubicBezTo>
                  <a:cubicBezTo>
                    <a:pt x="738" y="2"/>
                    <a:pt x="737" y="1"/>
                    <a:pt x="739" y="2"/>
                  </a:cubicBezTo>
                  <a:cubicBezTo>
                    <a:pt x="741" y="3"/>
                    <a:pt x="744" y="0"/>
                    <a:pt x="744" y="3"/>
                  </a:cubicBezTo>
                  <a:cubicBezTo>
                    <a:pt x="744" y="6"/>
                    <a:pt x="743" y="5"/>
                    <a:pt x="744" y="7"/>
                  </a:cubicBezTo>
                  <a:cubicBezTo>
                    <a:pt x="746" y="8"/>
                    <a:pt x="746" y="8"/>
                    <a:pt x="747" y="9"/>
                  </a:cubicBezTo>
                  <a:cubicBezTo>
                    <a:pt x="749" y="10"/>
                    <a:pt x="749" y="10"/>
                    <a:pt x="751" y="10"/>
                  </a:cubicBezTo>
                  <a:cubicBezTo>
                    <a:pt x="752" y="11"/>
                    <a:pt x="754" y="11"/>
                    <a:pt x="755" y="11"/>
                  </a:cubicBezTo>
                  <a:cubicBezTo>
                    <a:pt x="755" y="11"/>
                    <a:pt x="754" y="11"/>
                    <a:pt x="756" y="10"/>
                  </a:cubicBezTo>
                  <a:cubicBezTo>
                    <a:pt x="757" y="10"/>
                    <a:pt x="757" y="9"/>
                    <a:pt x="758" y="10"/>
                  </a:cubicBezTo>
                  <a:cubicBezTo>
                    <a:pt x="758" y="11"/>
                    <a:pt x="757" y="11"/>
                    <a:pt x="759" y="11"/>
                  </a:cubicBezTo>
                  <a:cubicBezTo>
                    <a:pt x="761" y="12"/>
                    <a:pt x="761" y="11"/>
                    <a:pt x="763" y="11"/>
                  </a:cubicBezTo>
                  <a:cubicBezTo>
                    <a:pt x="764" y="12"/>
                    <a:pt x="765" y="11"/>
                    <a:pt x="765" y="12"/>
                  </a:cubicBezTo>
                  <a:cubicBezTo>
                    <a:pt x="766" y="13"/>
                    <a:pt x="767" y="13"/>
                    <a:pt x="768" y="13"/>
                  </a:cubicBezTo>
                  <a:cubicBezTo>
                    <a:pt x="769" y="12"/>
                    <a:pt x="769" y="12"/>
                    <a:pt x="770" y="12"/>
                  </a:cubicBezTo>
                  <a:cubicBezTo>
                    <a:pt x="770" y="12"/>
                    <a:pt x="769" y="12"/>
                    <a:pt x="772" y="12"/>
                  </a:cubicBezTo>
                  <a:cubicBezTo>
                    <a:pt x="774" y="12"/>
                    <a:pt x="773" y="12"/>
                    <a:pt x="775" y="11"/>
                  </a:cubicBezTo>
                  <a:cubicBezTo>
                    <a:pt x="776" y="11"/>
                    <a:pt x="775" y="12"/>
                    <a:pt x="776" y="11"/>
                  </a:cubicBezTo>
                  <a:cubicBezTo>
                    <a:pt x="777" y="10"/>
                    <a:pt x="778" y="9"/>
                    <a:pt x="778" y="9"/>
                  </a:cubicBezTo>
                  <a:cubicBezTo>
                    <a:pt x="778" y="9"/>
                    <a:pt x="778" y="10"/>
                    <a:pt x="778" y="9"/>
                  </a:cubicBezTo>
                  <a:cubicBezTo>
                    <a:pt x="778" y="7"/>
                    <a:pt x="779" y="7"/>
                    <a:pt x="778" y="6"/>
                  </a:cubicBezTo>
                  <a:cubicBezTo>
                    <a:pt x="777" y="5"/>
                    <a:pt x="778" y="6"/>
                    <a:pt x="777" y="4"/>
                  </a:cubicBezTo>
                  <a:cubicBezTo>
                    <a:pt x="775" y="1"/>
                    <a:pt x="774" y="2"/>
                    <a:pt x="775" y="1"/>
                  </a:cubicBezTo>
                  <a:cubicBezTo>
                    <a:pt x="776" y="1"/>
                    <a:pt x="777" y="2"/>
                    <a:pt x="778" y="2"/>
                  </a:cubicBezTo>
                  <a:cubicBezTo>
                    <a:pt x="779" y="3"/>
                    <a:pt x="779" y="4"/>
                    <a:pt x="780" y="3"/>
                  </a:cubicBezTo>
                  <a:cubicBezTo>
                    <a:pt x="781" y="3"/>
                    <a:pt x="778" y="3"/>
                    <a:pt x="781" y="3"/>
                  </a:cubicBezTo>
                  <a:cubicBezTo>
                    <a:pt x="785" y="2"/>
                    <a:pt x="785" y="2"/>
                    <a:pt x="785" y="3"/>
                  </a:cubicBezTo>
                  <a:cubicBezTo>
                    <a:pt x="786" y="3"/>
                    <a:pt x="785" y="3"/>
                    <a:pt x="787" y="4"/>
                  </a:cubicBezTo>
                  <a:cubicBezTo>
                    <a:pt x="789" y="4"/>
                    <a:pt x="788" y="2"/>
                    <a:pt x="790" y="4"/>
                  </a:cubicBezTo>
                  <a:cubicBezTo>
                    <a:pt x="791" y="5"/>
                    <a:pt x="791" y="4"/>
                    <a:pt x="792" y="6"/>
                  </a:cubicBezTo>
                  <a:cubicBezTo>
                    <a:pt x="792" y="8"/>
                    <a:pt x="792" y="7"/>
                    <a:pt x="793" y="8"/>
                  </a:cubicBezTo>
                  <a:cubicBezTo>
                    <a:pt x="795" y="9"/>
                    <a:pt x="793" y="8"/>
                    <a:pt x="795" y="9"/>
                  </a:cubicBezTo>
                  <a:cubicBezTo>
                    <a:pt x="797" y="10"/>
                    <a:pt x="796" y="10"/>
                    <a:pt x="798" y="10"/>
                  </a:cubicBezTo>
                  <a:cubicBezTo>
                    <a:pt x="799" y="11"/>
                    <a:pt x="799" y="10"/>
                    <a:pt x="800" y="11"/>
                  </a:cubicBezTo>
                  <a:cubicBezTo>
                    <a:pt x="801" y="11"/>
                    <a:pt x="800" y="10"/>
                    <a:pt x="802" y="11"/>
                  </a:cubicBezTo>
                  <a:cubicBezTo>
                    <a:pt x="803" y="12"/>
                    <a:pt x="802" y="11"/>
                    <a:pt x="803" y="12"/>
                  </a:cubicBezTo>
                  <a:cubicBezTo>
                    <a:pt x="804" y="13"/>
                    <a:pt x="804" y="13"/>
                    <a:pt x="804" y="14"/>
                  </a:cubicBezTo>
                  <a:cubicBezTo>
                    <a:pt x="804" y="15"/>
                    <a:pt x="804" y="15"/>
                    <a:pt x="806" y="16"/>
                  </a:cubicBezTo>
                  <a:cubicBezTo>
                    <a:pt x="807" y="17"/>
                    <a:pt x="805" y="16"/>
                    <a:pt x="808" y="17"/>
                  </a:cubicBezTo>
                  <a:cubicBezTo>
                    <a:pt x="810" y="17"/>
                    <a:pt x="811" y="17"/>
                    <a:pt x="812" y="17"/>
                  </a:cubicBezTo>
                  <a:cubicBezTo>
                    <a:pt x="813" y="17"/>
                    <a:pt x="811" y="17"/>
                    <a:pt x="814" y="16"/>
                  </a:cubicBezTo>
                  <a:cubicBezTo>
                    <a:pt x="817" y="15"/>
                    <a:pt x="816" y="16"/>
                    <a:pt x="819" y="15"/>
                  </a:cubicBezTo>
                  <a:cubicBezTo>
                    <a:pt x="821" y="13"/>
                    <a:pt x="821" y="14"/>
                    <a:pt x="822" y="13"/>
                  </a:cubicBezTo>
                  <a:cubicBezTo>
                    <a:pt x="823" y="12"/>
                    <a:pt x="823" y="12"/>
                    <a:pt x="825" y="11"/>
                  </a:cubicBezTo>
                  <a:cubicBezTo>
                    <a:pt x="826" y="10"/>
                    <a:pt x="826" y="10"/>
                    <a:pt x="827" y="11"/>
                  </a:cubicBezTo>
                  <a:cubicBezTo>
                    <a:pt x="828" y="12"/>
                    <a:pt x="827" y="13"/>
                    <a:pt x="828" y="13"/>
                  </a:cubicBezTo>
                  <a:cubicBezTo>
                    <a:pt x="830" y="12"/>
                    <a:pt x="830" y="13"/>
                    <a:pt x="831" y="12"/>
                  </a:cubicBezTo>
                  <a:cubicBezTo>
                    <a:pt x="833" y="12"/>
                    <a:pt x="832" y="11"/>
                    <a:pt x="833" y="12"/>
                  </a:cubicBezTo>
                  <a:cubicBezTo>
                    <a:pt x="835" y="13"/>
                    <a:pt x="834" y="14"/>
                    <a:pt x="836" y="13"/>
                  </a:cubicBezTo>
                  <a:cubicBezTo>
                    <a:pt x="837" y="13"/>
                    <a:pt x="836" y="13"/>
                    <a:pt x="838" y="13"/>
                  </a:cubicBezTo>
                  <a:cubicBezTo>
                    <a:pt x="840" y="12"/>
                    <a:pt x="839" y="12"/>
                    <a:pt x="842" y="11"/>
                  </a:cubicBezTo>
                  <a:cubicBezTo>
                    <a:pt x="845" y="10"/>
                    <a:pt x="846" y="10"/>
                    <a:pt x="846" y="11"/>
                  </a:cubicBezTo>
                  <a:cubicBezTo>
                    <a:pt x="846" y="11"/>
                    <a:pt x="846" y="11"/>
                    <a:pt x="846" y="12"/>
                  </a:cubicBezTo>
                  <a:cubicBezTo>
                    <a:pt x="847" y="12"/>
                    <a:pt x="846" y="13"/>
                    <a:pt x="846" y="13"/>
                  </a:cubicBezTo>
                  <a:cubicBezTo>
                    <a:pt x="846" y="13"/>
                    <a:pt x="846" y="13"/>
                    <a:pt x="846" y="14"/>
                  </a:cubicBezTo>
                  <a:cubicBezTo>
                    <a:pt x="846" y="14"/>
                    <a:pt x="845" y="15"/>
                    <a:pt x="845" y="16"/>
                  </a:cubicBezTo>
                  <a:cubicBezTo>
                    <a:pt x="846" y="16"/>
                    <a:pt x="845" y="16"/>
                    <a:pt x="846" y="16"/>
                  </a:cubicBezTo>
                  <a:cubicBezTo>
                    <a:pt x="847" y="16"/>
                    <a:pt x="848" y="17"/>
                    <a:pt x="848" y="18"/>
                  </a:cubicBezTo>
                  <a:cubicBezTo>
                    <a:pt x="847" y="18"/>
                    <a:pt x="847" y="19"/>
                    <a:pt x="846" y="19"/>
                  </a:cubicBezTo>
                  <a:cubicBezTo>
                    <a:pt x="845" y="19"/>
                    <a:pt x="844" y="20"/>
                    <a:pt x="843" y="20"/>
                  </a:cubicBezTo>
                  <a:cubicBezTo>
                    <a:pt x="843" y="20"/>
                    <a:pt x="842" y="21"/>
                    <a:pt x="842" y="21"/>
                  </a:cubicBezTo>
                  <a:cubicBezTo>
                    <a:pt x="841" y="21"/>
                    <a:pt x="841" y="21"/>
                    <a:pt x="840" y="21"/>
                  </a:cubicBezTo>
                  <a:cubicBezTo>
                    <a:pt x="840" y="21"/>
                    <a:pt x="839" y="21"/>
                    <a:pt x="839" y="21"/>
                  </a:cubicBezTo>
                  <a:cubicBezTo>
                    <a:pt x="838" y="21"/>
                    <a:pt x="837" y="21"/>
                    <a:pt x="837" y="21"/>
                  </a:cubicBezTo>
                  <a:cubicBezTo>
                    <a:pt x="837" y="21"/>
                    <a:pt x="836" y="21"/>
                    <a:pt x="836" y="22"/>
                  </a:cubicBezTo>
                  <a:cubicBezTo>
                    <a:pt x="836" y="22"/>
                    <a:pt x="836" y="23"/>
                    <a:pt x="836" y="23"/>
                  </a:cubicBezTo>
                  <a:cubicBezTo>
                    <a:pt x="837" y="23"/>
                    <a:pt x="837" y="23"/>
                    <a:pt x="837" y="23"/>
                  </a:cubicBezTo>
                  <a:cubicBezTo>
                    <a:pt x="837" y="23"/>
                    <a:pt x="837" y="24"/>
                    <a:pt x="838" y="24"/>
                  </a:cubicBezTo>
                  <a:cubicBezTo>
                    <a:pt x="838" y="25"/>
                    <a:pt x="838" y="25"/>
                    <a:pt x="838" y="25"/>
                  </a:cubicBezTo>
                  <a:cubicBezTo>
                    <a:pt x="838" y="26"/>
                    <a:pt x="838" y="25"/>
                    <a:pt x="838" y="26"/>
                  </a:cubicBezTo>
                  <a:cubicBezTo>
                    <a:pt x="837" y="27"/>
                    <a:pt x="838" y="27"/>
                    <a:pt x="837" y="28"/>
                  </a:cubicBezTo>
                  <a:cubicBezTo>
                    <a:pt x="837" y="28"/>
                    <a:pt x="837" y="28"/>
                    <a:pt x="837" y="28"/>
                  </a:cubicBezTo>
                  <a:cubicBezTo>
                    <a:pt x="837" y="29"/>
                    <a:pt x="837" y="29"/>
                    <a:pt x="837" y="30"/>
                  </a:cubicBezTo>
                  <a:cubicBezTo>
                    <a:pt x="837" y="30"/>
                    <a:pt x="836" y="31"/>
                    <a:pt x="836" y="31"/>
                  </a:cubicBezTo>
                  <a:cubicBezTo>
                    <a:pt x="835" y="31"/>
                    <a:pt x="835" y="31"/>
                    <a:pt x="834" y="31"/>
                  </a:cubicBezTo>
                  <a:cubicBezTo>
                    <a:pt x="834" y="32"/>
                    <a:pt x="833" y="32"/>
                    <a:pt x="832" y="32"/>
                  </a:cubicBezTo>
                  <a:cubicBezTo>
                    <a:pt x="832" y="33"/>
                    <a:pt x="831" y="32"/>
                    <a:pt x="831" y="33"/>
                  </a:cubicBezTo>
                  <a:cubicBezTo>
                    <a:pt x="830" y="34"/>
                    <a:pt x="829" y="35"/>
                    <a:pt x="829" y="35"/>
                  </a:cubicBezTo>
                  <a:cubicBezTo>
                    <a:pt x="828" y="35"/>
                    <a:pt x="828" y="35"/>
                    <a:pt x="827" y="36"/>
                  </a:cubicBezTo>
                  <a:cubicBezTo>
                    <a:pt x="827" y="36"/>
                    <a:pt x="826" y="37"/>
                    <a:pt x="825" y="37"/>
                  </a:cubicBezTo>
                  <a:cubicBezTo>
                    <a:pt x="824" y="37"/>
                    <a:pt x="824" y="37"/>
                    <a:pt x="824" y="37"/>
                  </a:cubicBezTo>
                  <a:cubicBezTo>
                    <a:pt x="823" y="37"/>
                    <a:pt x="823" y="38"/>
                    <a:pt x="823" y="38"/>
                  </a:cubicBezTo>
                  <a:cubicBezTo>
                    <a:pt x="822" y="39"/>
                    <a:pt x="822" y="38"/>
                    <a:pt x="823" y="39"/>
                  </a:cubicBezTo>
                  <a:cubicBezTo>
                    <a:pt x="823" y="40"/>
                    <a:pt x="824" y="39"/>
                    <a:pt x="824" y="39"/>
                  </a:cubicBezTo>
                  <a:cubicBezTo>
                    <a:pt x="824" y="40"/>
                    <a:pt x="824" y="40"/>
                    <a:pt x="825" y="40"/>
                  </a:cubicBezTo>
                  <a:cubicBezTo>
                    <a:pt x="825" y="41"/>
                    <a:pt x="826" y="42"/>
                    <a:pt x="827" y="42"/>
                  </a:cubicBezTo>
                  <a:cubicBezTo>
                    <a:pt x="827" y="41"/>
                    <a:pt x="827" y="41"/>
                    <a:pt x="828" y="41"/>
                  </a:cubicBezTo>
                  <a:cubicBezTo>
                    <a:pt x="829" y="41"/>
                    <a:pt x="829" y="41"/>
                    <a:pt x="829" y="41"/>
                  </a:cubicBezTo>
                  <a:cubicBezTo>
                    <a:pt x="830" y="42"/>
                    <a:pt x="830" y="42"/>
                    <a:pt x="831" y="42"/>
                  </a:cubicBezTo>
                  <a:cubicBezTo>
                    <a:pt x="831" y="41"/>
                    <a:pt x="832" y="41"/>
                    <a:pt x="832" y="41"/>
                  </a:cubicBezTo>
                  <a:cubicBezTo>
                    <a:pt x="833" y="42"/>
                    <a:pt x="833" y="43"/>
                    <a:pt x="834" y="42"/>
                  </a:cubicBezTo>
                  <a:cubicBezTo>
                    <a:pt x="834" y="42"/>
                    <a:pt x="835" y="42"/>
                    <a:pt x="835" y="43"/>
                  </a:cubicBezTo>
                  <a:cubicBezTo>
                    <a:pt x="834" y="43"/>
                    <a:pt x="834" y="43"/>
                    <a:pt x="834" y="44"/>
                  </a:cubicBezTo>
                  <a:cubicBezTo>
                    <a:pt x="834" y="45"/>
                    <a:pt x="834" y="45"/>
                    <a:pt x="834" y="45"/>
                  </a:cubicBezTo>
                  <a:cubicBezTo>
                    <a:pt x="834" y="46"/>
                    <a:pt x="833" y="46"/>
                    <a:pt x="833" y="47"/>
                  </a:cubicBezTo>
                  <a:cubicBezTo>
                    <a:pt x="833" y="47"/>
                    <a:pt x="834" y="48"/>
                    <a:pt x="833" y="49"/>
                  </a:cubicBezTo>
                  <a:cubicBezTo>
                    <a:pt x="833" y="49"/>
                    <a:pt x="833" y="49"/>
                    <a:pt x="833" y="50"/>
                  </a:cubicBezTo>
                  <a:cubicBezTo>
                    <a:pt x="833" y="50"/>
                    <a:pt x="833" y="50"/>
                    <a:pt x="833" y="50"/>
                  </a:cubicBezTo>
                  <a:cubicBezTo>
                    <a:pt x="832" y="51"/>
                    <a:pt x="831" y="51"/>
                    <a:pt x="831" y="52"/>
                  </a:cubicBezTo>
                  <a:cubicBezTo>
                    <a:pt x="832" y="52"/>
                    <a:pt x="832" y="52"/>
                    <a:pt x="832" y="53"/>
                  </a:cubicBezTo>
                  <a:cubicBezTo>
                    <a:pt x="832" y="54"/>
                    <a:pt x="832" y="55"/>
                    <a:pt x="832" y="55"/>
                  </a:cubicBezTo>
                  <a:cubicBezTo>
                    <a:pt x="831" y="56"/>
                    <a:pt x="830" y="57"/>
                    <a:pt x="830" y="57"/>
                  </a:cubicBezTo>
                  <a:cubicBezTo>
                    <a:pt x="830" y="58"/>
                    <a:pt x="830" y="58"/>
                    <a:pt x="830" y="58"/>
                  </a:cubicBezTo>
                  <a:cubicBezTo>
                    <a:pt x="831" y="59"/>
                    <a:pt x="832" y="59"/>
                    <a:pt x="831" y="60"/>
                  </a:cubicBezTo>
                  <a:cubicBezTo>
                    <a:pt x="831" y="61"/>
                    <a:pt x="831" y="61"/>
                    <a:pt x="831" y="62"/>
                  </a:cubicBezTo>
                  <a:cubicBezTo>
                    <a:pt x="830" y="63"/>
                    <a:pt x="830" y="63"/>
                    <a:pt x="830" y="64"/>
                  </a:cubicBezTo>
                  <a:cubicBezTo>
                    <a:pt x="830" y="65"/>
                    <a:pt x="829" y="66"/>
                    <a:pt x="829" y="66"/>
                  </a:cubicBezTo>
                  <a:cubicBezTo>
                    <a:pt x="829" y="67"/>
                    <a:pt x="829" y="68"/>
                    <a:pt x="829" y="69"/>
                  </a:cubicBezTo>
                  <a:cubicBezTo>
                    <a:pt x="829" y="70"/>
                    <a:pt x="829" y="70"/>
                    <a:pt x="828" y="71"/>
                  </a:cubicBezTo>
                  <a:cubicBezTo>
                    <a:pt x="828" y="72"/>
                    <a:pt x="827" y="72"/>
                    <a:pt x="827" y="73"/>
                  </a:cubicBezTo>
                  <a:cubicBezTo>
                    <a:pt x="827" y="74"/>
                    <a:pt x="827" y="74"/>
                    <a:pt x="828" y="74"/>
                  </a:cubicBezTo>
                  <a:cubicBezTo>
                    <a:pt x="828" y="74"/>
                    <a:pt x="828" y="75"/>
                    <a:pt x="827" y="75"/>
                  </a:cubicBezTo>
                  <a:cubicBezTo>
                    <a:pt x="827" y="76"/>
                    <a:pt x="827" y="76"/>
                    <a:pt x="827" y="76"/>
                  </a:cubicBezTo>
                  <a:cubicBezTo>
                    <a:pt x="828" y="76"/>
                    <a:pt x="828" y="78"/>
                    <a:pt x="828" y="79"/>
                  </a:cubicBezTo>
                  <a:cubicBezTo>
                    <a:pt x="828" y="79"/>
                    <a:pt x="828" y="80"/>
                    <a:pt x="828" y="81"/>
                  </a:cubicBezTo>
                  <a:cubicBezTo>
                    <a:pt x="827" y="82"/>
                    <a:pt x="827" y="84"/>
                    <a:pt x="827" y="84"/>
                  </a:cubicBezTo>
                  <a:cubicBezTo>
                    <a:pt x="828" y="84"/>
                    <a:pt x="828" y="85"/>
                    <a:pt x="829" y="85"/>
                  </a:cubicBezTo>
                  <a:cubicBezTo>
                    <a:pt x="829" y="86"/>
                    <a:pt x="830" y="86"/>
                    <a:pt x="830" y="87"/>
                  </a:cubicBezTo>
                  <a:cubicBezTo>
                    <a:pt x="831" y="87"/>
                    <a:pt x="832" y="88"/>
                    <a:pt x="832" y="89"/>
                  </a:cubicBezTo>
                  <a:cubicBezTo>
                    <a:pt x="832" y="89"/>
                    <a:pt x="832" y="90"/>
                    <a:pt x="832" y="91"/>
                  </a:cubicBezTo>
                  <a:cubicBezTo>
                    <a:pt x="832" y="91"/>
                    <a:pt x="832" y="95"/>
                    <a:pt x="832" y="96"/>
                  </a:cubicBezTo>
                  <a:cubicBezTo>
                    <a:pt x="832" y="96"/>
                    <a:pt x="832" y="97"/>
                    <a:pt x="832" y="97"/>
                  </a:cubicBezTo>
                  <a:cubicBezTo>
                    <a:pt x="833" y="98"/>
                    <a:pt x="833" y="99"/>
                    <a:pt x="833" y="99"/>
                  </a:cubicBezTo>
                  <a:cubicBezTo>
                    <a:pt x="833" y="100"/>
                    <a:pt x="833" y="100"/>
                    <a:pt x="832" y="100"/>
                  </a:cubicBezTo>
                  <a:cubicBezTo>
                    <a:pt x="831" y="100"/>
                    <a:pt x="832" y="100"/>
                    <a:pt x="831" y="101"/>
                  </a:cubicBezTo>
                  <a:cubicBezTo>
                    <a:pt x="831" y="102"/>
                    <a:pt x="831" y="103"/>
                    <a:pt x="831" y="103"/>
                  </a:cubicBezTo>
                  <a:cubicBezTo>
                    <a:pt x="830" y="103"/>
                    <a:pt x="829" y="103"/>
                    <a:pt x="830" y="104"/>
                  </a:cubicBezTo>
                  <a:cubicBezTo>
                    <a:pt x="830" y="104"/>
                    <a:pt x="831" y="104"/>
                    <a:pt x="831" y="104"/>
                  </a:cubicBezTo>
                  <a:cubicBezTo>
                    <a:pt x="830" y="105"/>
                    <a:pt x="830" y="105"/>
                    <a:pt x="830" y="106"/>
                  </a:cubicBezTo>
                  <a:cubicBezTo>
                    <a:pt x="830" y="107"/>
                    <a:pt x="830" y="108"/>
                    <a:pt x="830" y="109"/>
                  </a:cubicBezTo>
                  <a:cubicBezTo>
                    <a:pt x="830" y="110"/>
                    <a:pt x="830" y="110"/>
                    <a:pt x="831" y="111"/>
                  </a:cubicBezTo>
                  <a:cubicBezTo>
                    <a:pt x="831" y="111"/>
                    <a:pt x="831" y="112"/>
                    <a:pt x="832" y="112"/>
                  </a:cubicBezTo>
                  <a:cubicBezTo>
                    <a:pt x="832" y="112"/>
                    <a:pt x="832" y="111"/>
                    <a:pt x="833" y="112"/>
                  </a:cubicBezTo>
                  <a:cubicBezTo>
                    <a:pt x="833" y="112"/>
                    <a:pt x="834" y="113"/>
                    <a:pt x="835" y="114"/>
                  </a:cubicBezTo>
                  <a:cubicBezTo>
                    <a:pt x="835" y="114"/>
                    <a:pt x="835" y="114"/>
                    <a:pt x="836" y="114"/>
                  </a:cubicBezTo>
                  <a:cubicBezTo>
                    <a:pt x="837" y="114"/>
                    <a:pt x="838" y="114"/>
                    <a:pt x="838" y="114"/>
                  </a:cubicBezTo>
                  <a:cubicBezTo>
                    <a:pt x="837" y="115"/>
                    <a:pt x="837" y="115"/>
                    <a:pt x="836" y="116"/>
                  </a:cubicBezTo>
                  <a:cubicBezTo>
                    <a:pt x="836" y="116"/>
                    <a:pt x="836" y="117"/>
                    <a:pt x="835" y="118"/>
                  </a:cubicBezTo>
                  <a:cubicBezTo>
                    <a:pt x="835" y="118"/>
                    <a:pt x="835" y="120"/>
                    <a:pt x="835" y="120"/>
                  </a:cubicBezTo>
                  <a:cubicBezTo>
                    <a:pt x="834" y="120"/>
                    <a:pt x="833" y="122"/>
                    <a:pt x="833" y="122"/>
                  </a:cubicBezTo>
                  <a:cubicBezTo>
                    <a:pt x="832" y="122"/>
                    <a:pt x="831" y="124"/>
                    <a:pt x="831" y="125"/>
                  </a:cubicBezTo>
                  <a:cubicBezTo>
                    <a:pt x="830" y="126"/>
                    <a:pt x="830" y="128"/>
                    <a:pt x="830" y="129"/>
                  </a:cubicBezTo>
                  <a:cubicBezTo>
                    <a:pt x="830" y="129"/>
                    <a:pt x="830" y="130"/>
                    <a:pt x="830" y="131"/>
                  </a:cubicBezTo>
                  <a:cubicBezTo>
                    <a:pt x="830" y="131"/>
                    <a:pt x="830" y="131"/>
                    <a:pt x="829" y="131"/>
                  </a:cubicBezTo>
                  <a:cubicBezTo>
                    <a:pt x="828" y="131"/>
                    <a:pt x="827" y="132"/>
                    <a:pt x="827" y="132"/>
                  </a:cubicBezTo>
                  <a:cubicBezTo>
                    <a:pt x="827" y="133"/>
                    <a:pt x="827" y="132"/>
                    <a:pt x="827" y="133"/>
                  </a:cubicBezTo>
                  <a:cubicBezTo>
                    <a:pt x="827" y="135"/>
                    <a:pt x="828" y="135"/>
                    <a:pt x="828" y="136"/>
                  </a:cubicBezTo>
                  <a:cubicBezTo>
                    <a:pt x="828" y="136"/>
                    <a:pt x="828" y="138"/>
                    <a:pt x="828" y="139"/>
                  </a:cubicBezTo>
                  <a:cubicBezTo>
                    <a:pt x="828" y="140"/>
                    <a:pt x="828" y="140"/>
                    <a:pt x="828" y="141"/>
                  </a:cubicBezTo>
                  <a:cubicBezTo>
                    <a:pt x="828" y="142"/>
                    <a:pt x="828" y="142"/>
                    <a:pt x="829" y="143"/>
                  </a:cubicBezTo>
                  <a:cubicBezTo>
                    <a:pt x="829" y="143"/>
                    <a:pt x="829" y="143"/>
                    <a:pt x="830" y="144"/>
                  </a:cubicBezTo>
                  <a:cubicBezTo>
                    <a:pt x="830" y="144"/>
                    <a:pt x="830" y="144"/>
                    <a:pt x="830" y="144"/>
                  </a:cubicBezTo>
                  <a:cubicBezTo>
                    <a:pt x="829" y="144"/>
                    <a:pt x="829" y="144"/>
                    <a:pt x="828" y="145"/>
                  </a:cubicBezTo>
                  <a:cubicBezTo>
                    <a:pt x="828" y="145"/>
                    <a:pt x="828" y="146"/>
                    <a:pt x="828" y="146"/>
                  </a:cubicBezTo>
                  <a:cubicBezTo>
                    <a:pt x="827" y="146"/>
                    <a:pt x="826" y="146"/>
                    <a:pt x="826" y="147"/>
                  </a:cubicBezTo>
                  <a:cubicBezTo>
                    <a:pt x="826" y="148"/>
                    <a:pt x="826" y="148"/>
                    <a:pt x="827" y="148"/>
                  </a:cubicBezTo>
                  <a:cubicBezTo>
                    <a:pt x="827" y="148"/>
                    <a:pt x="828" y="148"/>
                    <a:pt x="828" y="148"/>
                  </a:cubicBezTo>
                  <a:cubicBezTo>
                    <a:pt x="828" y="149"/>
                    <a:pt x="828" y="149"/>
                    <a:pt x="827" y="149"/>
                  </a:cubicBezTo>
                  <a:cubicBezTo>
                    <a:pt x="827" y="150"/>
                    <a:pt x="825" y="150"/>
                    <a:pt x="826" y="150"/>
                  </a:cubicBezTo>
                  <a:cubicBezTo>
                    <a:pt x="827" y="151"/>
                    <a:pt x="827" y="151"/>
                    <a:pt x="827" y="151"/>
                  </a:cubicBezTo>
                  <a:cubicBezTo>
                    <a:pt x="826" y="151"/>
                    <a:pt x="826" y="150"/>
                    <a:pt x="825" y="151"/>
                  </a:cubicBezTo>
                  <a:cubicBezTo>
                    <a:pt x="825" y="152"/>
                    <a:pt x="824" y="152"/>
                    <a:pt x="825" y="153"/>
                  </a:cubicBezTo>
                  <a:cubicBezTo>
                    <a:pt x="825" y="153"/>
                    <a:pt x="825" y="153"/>
                    <a:pt x="825" y="153"/>
                  </a:cubicBezTo>
                  <a:cubicBezTo>
                    <a:pt x="825" y="154"/>
                    <a:pt x="825" y="153"/>
                    <a:pt x="824" y="153"/>
                  </a:cubicBezTo>
                  <a:cubicBezTo>
                    <a:pt x="824" y="154"/>
                    <a:pt x="823" y="154"/>
                    <a:pt x="823" y="154"/>
                  </a:cubicBezTo>
                  <a:cubicBezTo>
                    <a:pt x="823" y="155"/>
                    <a:pt x="822" y="155"/>
                    <a:pt x="822" y="155"/>
                  </a:cubicBezTo>
                  <a:cubicBezTo>
                    <a:pt x="822" y="156"/>
                    <a:pt x="822" y="156"/>
                    <a:pt x="821" y="156"/>
                  </a:cubicBezTo>
                  <a:cubicBezTo>
                    <a:pt x="821" y="156"/>
                    <a:pt x="821" y="156"/>
                    <a:pt x="820" y="157"/>
                  </a:cubicBezTo>
                  <a:cubicBezTo>
                    <a:pt x="820" y="157"/>
                    <a:pt x="820" y="157"/>
                    <a:pt x="819" y="157"/>
                  </a:cubicBezTo>
                  <a:cubicBezTo>
                    <a:pt x="819" y="157"/>
                    <a:pt x="818" y="158"/>
                    <a:pt x="818" y="158"/>
                  </a:cubicBezTo>
                  <a:cubicBezTo>
                    <a:pt x="818" y="158"/>
                    <a:pt x="817" y="158"/>
                    <a:pt x="816" y="159"/>
                  </a:cubicBezTo>
                  <a:cubicBezTo>
                    <a:pt x="816" y="159"/>
                    <a:pt x="816" y="160"/>
                    <a:pt x="816" y="160"/>
                  </a:cubicBezTo>
                  <a:cubicBezTo>
                    <a:pt x="815" y="160"/>
                    <a:pt x="814" y="161"/>
                    <a:pt x="813" y="161"/>
                  </a:cubicBezTo>
                  <a:cubicBezTo>
                    <a:pt x="813" y="161"/>
                    <a:pt x="813" y="161"/>
                    <a:pt x="812" y="162"/>
                  </a:cubicBezTo>
                  <a:cubicBezTo>
                    <a:pt x="812" y="162"/>
                    <a:pt x="812" y="162"/>
                    <a:pt x="811" y="163"/>
                  </a:cubicBezTo>
                  <a:cubicBezTo>
                    <a:pt x="810" y="163"/>
                    <a:pt x="810" y="162"/>
                    <a:pt x="809" y="163"/>
                  </a:cubicBezTo>
                  <a:cubicBezTo>
                    <a:pt x="809" y="163"/>
                    <a:pt x="808" y="163"/>
                    <a:pt x="808" y="163"/>
                  </a:cubicBezTo>
                  <a:cubicBezTo>
                    <a:pt x="807" y="164"/>
                    <a:pt x="807" y="165"/>
                    <a:pt x="807" y="165"/>
                  </a:cubicBezTo>
                  <a:cubicBezTo>
                    <a:pt x="807" y="166"/>
                    <a:pt x="806" y="172"/>
                    <a:pt x="806" y="173"/>
                  </a:cubicBezTo>
                  <a:cubicBezTo>
                    <a:pt x="805" y="174"/>
                    <a:pt x="805" y="175"/>
                    <a:pt x="804" y="175"/>
                  </a:cubicBezTo>
                  <a:cubicBezTo>
                    <a:pt x="804" y="176"/>
                    <a:pt x="802" y="177"/>
                    <a:pt x="801" y="177"/>
                  </a:cubicBezTo>
                  <a:cubicBezTo>
                    <a:pt x="801" y="178"/>
                    <a:pt x="798" y="176"/>
                    <a:pt x="798" y="176"/>
                  </a:cubicBezTo>
                  <a:cubicBezTo>
                    <a:pt x="798" y="176"/>
                    <a:pt x="797" y="176"/>
                    <a:pt x="797" y="177"/>
                  </a:cubicBezTo>
                  <a:cubicBezTo>
                    <a:pt x="797" y="177"/>
                    <a:pt x="797" y="178"/>
                    <a:pt x="796" y="179"/>
                  </a:cubicBezTo>
                  <a:cubicBezTo>
                    <a:pt x="796" y="179"/>
                    <a:pt x="795" y="180"/>
                    <a:pt x="795" y="180"/>
                  </a:cubicBezTo>
                  <a:cubicBezTo>
                    <a:pt x="795" y="181"/>
                    <a:pt x="795" y="181"/>
                    <a:pt x="795" y="181"/>
                  </a:cubicBezTo>
                  <a:cubicBezTo>
                    <a:pt x="794" y="181"/>
                    <a:pt x="794" y="181"/>
                    <a:pt x="794" y="182"/>
                  </a:cubicBezTo>
                  <a:cubicBezTo>
                    <a:pt x="793" y="183"/>
                    <a:pt x="793" y="183"/>
                    <a:pt x="792" y="183"/>
                  </a:cubicBezTo>
                  <a:cubicBezTo>
                    <a:pt x="792" y="183"/>
                    <a:pt x="792" y="183"/>
                    <a:pt x="792" y="184"/>
                  </a:cubicBezTo>
                  <a:cubicBezTo>
                    <a:pt x="792" y="184"/>
                    <a:pt x="792" y="186"/>
                    <a:pt x="792" y="186"/>
                  </a:cubicBezTo>
                  <a:cubicBezTo>
                    <a:pt x="792" y="186"/>
                    <a:pt x="793" y="187"/>
                    <a:pt x="793" y="187"/>
                  </a:cubicBezTo>
                  <a:cubicBezTo>
                    <a:pt x="792" y="188"/>
                    <a:pt x="792" y="189"/>
                    <a:pt x="792" y="189"/>
                  </a:cubicBezTo>
                  <a:cubicBezTo>
                    <a:pt x="792" y="189"/>
                    <a:pt x="792" y="191"/>
                    <a:pt x="792" y="191"/>
                  </a:cubicBezTo>
                  <a:cubicBezTo>
                    <a:pt x="792" y="192"/>
                    <a:pt x="791" y="193"/>
                    <a:pt x="791" y="193"/>
                  </a:cubicBezTo>
                  <a:cubicBezTo>
                    <a:pt x="791" y="193"/>
                    <a:pt x="792" y="196"/>
                    <a:pt x="792" y="196"/>
                  </a:cubicBezTo>
                  <a:cubicBezTo>
                    <a:pt x="792" y="196"/>
                    <a:pt x="793" y="197"/>
                    <a:pt x="792" y="198"/>
                  </a:cubicBezTo>
                  <a:cubicBezTo>
                    <a:pt x="792" y="198"/>
                    <a:pt x="791" y="199"/>
                    <a:pt x="791" y="199"/>
                  </a:cubicBezTo>
                  <a:cubicBezTo>
                    <a:pt x="791" y="199"/>
                    <a:pt x="792" y="200"/>
                    <a:pt x="792" y="200"/>
                  </a:cubicBezTo>
                  <a:cubicBezTo>
                    <a:pt x="792" y="200"/>
                    <a:pt x="794" y="201"/>
                    <a:pt x="794" y="201"/>
                  </a:cubicBezTo>
                  <a:cubicBezTo>
                    <a:pt x="794" y="201"/>
                    <a:pt x="794" y="202"/>
                    <a:pt x="794" y="202"/>
                  </a:cubicBezTo>
                  <a:cubicBezTo>
                    <a:pt x="793" y="203"/>
                    <a:pt x="793" y="204"/>
                    <a:pt x="794" y="205"/>
                  </a:cubicBezTo>
                  <a:cubicBezTo>
                    <a:pt x="794" y="205"/>
                    <a:pt x="795" y="205"/>
                    <a:pt x="795" y="205"/>
                  </a:cubicBezTo>
                  <a:cubicBezTo>
                    <a:pt x="795" y="205"/>
                    <a:pt x="795" y="205"/>
                    <a:pt x="795" y="207"/>
                  </a:cubicBezTo>
                  <a:cubicBezTo>
                    <a:pt x="795" y="208"/>
                    <a:pt x="795" y="208"/>
                    <a:pt x="795" y="209"/>
                  </a:cubicBezTo>
                  <a:cubicBezTo>
                    <a:pt x="795" y="210"/>
                    <a:pt x="797" y="214"/>
                    <a:pt x="798" y="215"/>
                  </a:cubicBezTo>
                  <a:cubicBezTo>
                    <a:pt x="798" y="216"/>
                    <a:pt x="800" y="218"/>
                    <a:pt x="800" y="218"/>
                  </a:cubicBezTo>
                  <a:cubicBezTo>
                    <a:pt x="800" y="219"/>
                    <a:pt x="802" y="221"/>
                    <a:pt x="802" y="222"/>
                  </a:cubicBezTo>
                  <a:cubicBezTo>
                    <a:pt x="802" y="222"/>
                    <a:pt x="803" y="227"/>
                    <a:pt x="803" y="227"/>
                  </a:cubicBezTo>
                  <a:cubicBezTo>
                    <a:pt x="805" y="233"/>
                    <a:pt x="805" y="233"/>
                    <a:pt x="805" y="233"/>
                  </a:cubicBezTo>
                  <a:cubicBezTo>
                    <a:pt x="805" y="233"/>
                    <a:pt x="805" y="234"/>
                    <a:pt x="806" y="234"/>
                  </a:cubicBezTo>
                  <a:cubicBezTo>
                    <a:pt x="806" y="235"/>
                    <a:pt x="807" y="235"/>
                    <a:pt x="807" y="235"/>
                  </a:cubicBezTo>
                  <a:cubicBezTo>
                    <a:pt x="807" y="236"/>
                    <a:pt x="807" y="236"/>
                    <a:pt x="808" y="236"/>
                  </a:cubicBezTo>
                  <a:cubicBezTo>
                    <a:pt x="809" y="236"/>
                    <a:pt x="809" y="236"/>
                    <a:pt x="809" y="236"/>
                  </a:cubicBezTo>
                  <a:cubicBezTo>
                    <a:pt x="810" y="236"/>
                    <a:pt x="820" y="241"/>
                    <a:pt x="820" y="241"/>
                  </a:cubicBezTo>
                  <a:cubicBezTo>
                    <a:pt x="820" y="241"/>
                    <a:pt x="822" y="241"/>
                    <a:pt x="821" y="242"/>
                  </a:cubicBezTo>
                  <a:cubicBezTo>
                    <a:pt x="820" y="242"/>
                    <a:pt x="819" y="242"/>
                    <a:pt x="820" y="243"/>
                  </a:cubicBezTo>
                  <a:cubicBezTo>
                    <a:pt x="820" y="244"/>
                    <a:pt x="830" y="255"/>
                    <a:pt x="830" y="255"/>
                  </a:cubicBezTo>
                  <a:cubicBezTo>
                    <a:pt x="830" y="255"/>
                    <a:pt x="831" y="256"/>
                    <a:pt x="831" y="257"/>
                  </a:cubicBezTo>
                  <a:cubicBezTo>
                    <a:pt x="831" y="259"/>
                    <a:pt x="832" y="275"/>
                    <a:pt x="832" y="275"/>
                  </a:cubicBezTo>
                  <a:cubicBezTo>
                    <a:pt x="832" y="275"/>
                    <a:pt x="832" y="275"/>
                    <a:pt x="833" y="276"/>
                  </a:cubicBezTo>
                  <a:cubicBezTo>
                    <a:pt x="834" y="276"/>
                    <a:pt x="867" y="299"/>
                    <a:pt x="867" y="299"/>
                  </a:cubicBezTo>
                  <a:cubicBezTo>
                    <a:pt x="867" y="299"/>
                    <a:pt x="867" y="299"/>
                    <a:pt x="867" y="300"/>
                  </a:cubicBezTo>
                  <a:cubicBezTo>
                    <a:pt x="868" y="301"/>
                    <a:pt x="890" y="404"/>
                    <a:pt x="890" y="404"/>
                  </a:cubicBezTo>
                  <a:cubicBezTo>
                    <a:pt x="891" y="405"/>
                    <a:pt x="891" y="405"/>
                    <a:pt x="891" y="405"/>
                  </a:cubicBezTo>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87" name="Freeform 287"/>
            <p:cNvSpPr>
              <a:spLocks/>
            </p:cNvSpPr>
            <p:nvPr/>
          </p:nvSpPr>
          <p:spPr bwMode="auto">
            <a:xfrm>
              <a:off x="9159875" y="1311275"/>
              <a:ext cx="765175" cy="768350"/>
            </a:xfrm>
            <a:custGeom>
              <a:avLst/>
              <a:gdLst>
                <a:gd name="T0" fmla="*/ 447 w 543"/>
                <a:gd name="T1" fmla="*/ 209 h 545"/>
                <a:gd name="T2" fmla="*/ 436 w 543"/>
                <a:gd name="T3" fmla="*/ 196 h 545"/>
                <a:gd name="T4" fmla="*/ 420 w 543"/>
                <a:gd name="T5" fmla="*/ 180 h 545"/>
                <a:gd name="T6" fmla="*/ 415 w 543"/>
                <a:gd name="T7" fmla="*/ 155 h 545"/>
                <a:gd name="T8" fmla="*/ 398 w 543"/>
                <a:gd name="T9" fmla="*/ 134 h 545"/>
                <a:gd name="T10" fmla="*/ 391 w 543"/>
                <a:gd name="T11" fmla="*/ 119 h 545"/>
                <a:gd name="T12" fmla="*/ 386 w 543"/>
                <a:gd name="T13" fmla="*/ 100 h 545"/>
                <a:gd name="T14" fmla="*/ 374 w 543"/>
                <a:gd name="T15" fmla="*/ 113 h 545"/>
                <a:gd name="T16" fmla="*/ 377 w 543"/>
                <a:gd name="T17" fmla="*/ 124 h 545"/>
                <a:gd name="T18" fmla="*/ 387 w 543"/>
                <a:gd name="T19" fmla="*/ 148 h 545"/>
                <a:gd name="T20" fmla="*/ 397 w 543"/>
                <a:gd name="T21" fmla="*/ 167 h 545"/>
                <a:gd name="T22" fmla="*/ 412 w 543"/>
                <a:gd name="T23" fmla="*/ 191 h 545"/>
                <a:gd name="T24" fmla="*/ 431 w 543"/>
                <a:gd name="T25" fmla="*/ 210 h 545"/>
                <a:gd name="T26" fmla="*/ 429 w 543"/>
                <a:gd name="T27" fmla="*/ 217 h 545"/>
                <a:gd name="T28" fmla="*/ 430 w 543"/>
                <a:gd name="T29" fmla="*/ 225 h 545"/>
                <a:gd name="T30" fmla="*/ 439 w 543"/>
                <a:gd name="T31" fmla="*/ 242 h 545"/>
                <a:gd name="T32" fmla="*/ 448 w 543"/>
                <a:gd name="T33" fmla="*/ 258 h 545"/>
                <a:gd name="T34" fmla="*/ 453 w 543"/>
                <a:gd name="T35" fmla="*/ 270 h 545"/>
                <a:gd name="T36" fmla="*/ 464 w 543"/>
                <a:gd name="T37" fmla="*/ 301 h 545"/>
                <a:gd name="T38" fmla="*/ 483 w 543"/>
                <a:gd name="T39" fmla="*/ 338 h 545"/>
                <a:gd name="T40" fmla="*/ 499 w 543"/>
                <a:gd name="T41" fmla="*/ 369 h 545"/>
                <a:gd name="T42" fmla="*/ 516 w 543"/>
                <a:gd name="T43" fmla="*/ 404 h 545"/>
                <a:gd name="T44" fmla="*/ 530 w 543"/>
                <a:gd name="T45" fmla="*/ 418 h 545"/>
                <a:gd name="T46" fmla="*/ 535 w 543"/>
                <a:gd name="T47" fmla="*/ 428 h 545"/>
                <a:gd name="T48" fmla="*/ 527 w 543"/>
                <a:gd name="T49" fmla="*/ 451 h 545"/>
                <a:gd name="T50" fmla="*/ 488 w 543"/>
                <a:gd name="T51" fmla="*/ 515 h 545"/>
                <a:gd name="T52" fmla="*/ 329 w 543"/>
                <a:gd name="T53" fmla="*/ 520 h 545"/>
                <a:gd name="T54" fmla="*/ 10 w 543"/>
                <a:gd name="T55" fmla="*/ 117 h 545"/>
                <a:gd name="T56" fmla="*/ 8 w 543"/>
                <a:gd name="T57" fmla="*/ 72 h 545"/>
                <a:gd name="T58" fmla="*/ 12 w 543"/>
                <a:gd name="T59" fmla="*/ 41 h 545"/>
                <a:gd name="T60" fmla="*/ 16 w 543"/>
                <a:gd name="T61" fmla="*/ 8 h 545"/>
                <a:gd name="T62" fmla="*/ 26 w 543"/>
                <a:gd name="T63" fmla="*/ 9 h 545"/>
                <a:gd name="T64" fmla="*/ 58 w 543"/>
                <a:gd name="T65" fmla="*/ 2 h 545"/>
                <a:gd name="T66" fmla="*/ 95 w 543"/>
                <a:gd name="T67" fmla="*/ 10 h 545"/>
                <a:gd name="T68" fmla="*/ 116 w 543"/>
                <a:gd name="T69" fmla="*/ 16 h 545"/>
                <a:gd name="T70" fmla="*/ 133 w 543"/>
                <a:gd name="T71" fmla="*/ 25 h 545"/>
                <a:gd name="T72" fmla="*/ 155 w 543"/>
                <a:gd name="T73" fmla="*/ 31 h 545"/>
                <a:gd name="T74" fmla="*/ 190 w 543"/>
                <a:gd name="T75" fmla="*/ 36 h 545"/>
                <a:gd name="T76" fmla="*/ 212 w 543"/>
                <a:gd name="T77" fmla="*/ 48 h 545"/>
                <a:gd name="T78" fmla="*/ 254 w 543"/>
                <a:gd name="T79" fmla="*/ 30 h 545"/>
                <a:gd name="T80" fmla="*/ 276 w 543"/>
                <a:gd name="T81" fmla="*/ 13 h 545"/>
                <a:gd name="T82" fmla="*/ 302 w 543"/>
                <a:gd name="T83" fmla="*/ 7 h 545"/>
                <a:gd name="T84" fmla="*/ 288 w 543"/>
                <a:gd name="T85" fmla="*/ 16 h 545"/>
                <a:gd name="T86" fmla="*/ 303 w 543"/>
                <a:gd name="T87" fmla="*/ 10 h 545"/>
                <a:gd name="T88" fmla="*/ 307 w 543"/>
                <a:gd name="T89" fmla="*/ 4 h 545"/>
                <a:gd name="T90" fmla="*/ 351 w 543"/>
                <a:gd name="T91" fmla="*/ 8 h 545"/>
                <a:gd name="T92" fmla="*/ 357 w 543"/>
                <a:gd name="T93" fmla="*/ 17 h 545"/>
                <a:gd name="T94" fmla="*/ 361 w 543"/>
                <a:gd name="T95" fmla="*/ 21 h 545"/>
                <a:gd name="T96" fmla="*/ 369 w 543"/>
                <a:gd name="T97" fmla="*/ 22 h 545"/>
                <a:gd name="T98" fmla="*/ 381 w 543"/>
                <a:gd name="T99" fmla="*/ 31 h 545"/>
                <a:gd name="T100" fmla="*/ 418 w 543"/>
                <a:gd name="T101" fmla="*/ 26 h 545"/>
                <a:gd name="T102" fmla="*/ 463 w 543"/>
                <a:gd name="T103" fmla="*/ 21 h 545"/>
                <a:gd name="T104" fmla="*/ 481 w 543"/>
                <a:gd name="T105" fmla="*/ 70 h 545"/>
                <a:gd name="T106" fmla="*/ 498 w 543"/>
                <a:gd name="T107" fmla="*/ 124 h 545"/>
                <a:gd name="T108" fmla="*/ 488 w 543"/>
                <a:gd name="T109" fmla="*/ 144 h 545"/>
                <a:gd name="T110" fmla="*/ 483 w 543"/>
                <a:gd name="T111" fmla="*/ 169 h 545"/>
                <a:gd name="T112" fmla="*/ 475 w 543"/>
                <a:gd name="T113" fmla="*/ 195 h 545"/>
                <a:gd name="T114" fmla="*/ 470 w 543"/>
                <a:gd name="T115" fmla="*/ 21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3" h="545">
                  <a:moveTo>
                    <a:pt x="467" y="220"/>
                  </a:moveTo>
                  <a:cubicBezTo>
                    <a:pt x="466" y="221"/>
                    <a:pt x="468" y="223"/>
                    <a:pt x="467" y="222"/>
                  </a:cubicBezTo>
                  <a:cubicBezTo>
                    <a:pt x="465" y="221"/>
                    <a:pt x="465" y="220"/>
                    <a:pt x="464" y="220"/>
                  </a:cubicBezTo>
                  <a:cubicBezTo>
                    <a:pt x="463" y="219"/>
                    <a:pt x="464" y="218"/>
                    <a:pt x="461" y="218"/>
                  </a:cubicBezTo>
                  <a:cubicBezTo>
                    <a:pt x="458" y="218"/>
                    <a:pt x="458" y="219"/>
                    <a:pt x="457" y="218"/>
                  </a:cubicBezTo>
                  <a:cubicBezTo>
                    <a:pt x="456" y="216"/>
                    <a:pt x="455" y="215"/>
                    <a:pt x="455" y="214"/>
                  </a:cubicBezTo>
                  <a:cubicBezTo>
                    <a:pt x="454" y="214"/>
                    <a:pt x="453" y="214"/>
                    <a:pt x="452" y="213"/>
                  </a:cubicBezTo>
                  <a:cubicBezTo>
                    <a:pt x="452" y="213"/>
                    <a:pt x="452" y="213"/>
                    <a:pt x="451" y="212"/>
                  </a:cubicBezTo>
                  <a:cubicBezTo>
                    <a:pt x="450" y="211"/>
                    <a:pt x="450" y="210"/>
                    <a:pt x="449" y="210"/>
                  </a:cubicBezTo>
                  <a:cubicBezTo>
                    <a:pt x="448" y="210"/>
                    <a:pt x="448" y="210"/>
                    <a:pt x="447" y="209"/>
                  </a:cubicBezTo>
                  <a:cubicBezTo>
                    <a:pt x="446" y="208"/>
                    <a:pt x="446" y="208"/>
                    <a:pt x="445" y="207"/>
                  </a:cubicBezTo>
                  <a:cubicBezTo>
                    <a:pt x="444" y="207"/>
                    <a:pt x="445" y="206"/>
                    <a:pt x="444" y="206"/>
                  </a:cubicBezTo>
                  <a:cubicBezTo>
                    <a:pt x="442" y="206"/>
                    <a:pt x="442" y="206"/>
                    <a:pt x="442" y="205"/>
                  </a:cubicBezTo>
                  <a:cubicBezTo>
                    <a:pt x="442" y="205"/>
                    <a:pt x="444" y="204"/>
                    <a:pt x="442" y="204"/>
                  </a:cubicBezTo>
                  <a:cubicBezTo>
                    <a:pt x="441" y="204"/>
                    <a:pt x="440" y="204"/>
                    <a:pt x="440" y="203"/>
                  </a:cubicBezTo>
                  <a:cubicBezTo>
                    <a:pt x="440" y="203"/>
                    <a:pt x="441" y="203"/>
                    <a:pt x="440" y="202"/>
                  </a:cubicBezTo>
                  <a:cubicBezTo>
                    <a:pt x="439" y="201"/>
                    <a:pt x="439" y="201"/>
                    <a:pt x="439" y="200"/>
                  </a:cubicBezTo>
                  <a:cubicBezTo>
                    <a:pt x="438" y="200"/>
                    <a:pt x="438" y="199"/>
                    <a:pt x="438" y="199"/>
                  </a:cubicBezTo>
                  <a:cubicBezTo>
                    <a:pt x="438" y="198"/>
                    <a:pt x="439" y="198"/>
                    <a:pt x="438" y="198"/>
                  </a:cubicBezTo>
                  <a:cubicBezTo>
                    <a:pt x="436" y="197"/>
                    <a:pt x="436" y="197"/>
                    <a:pt x="436" y="196"/>
                  </a:cubicBezTo>
                  <a:cubicBezTo>
                    <a:pt x="436" y="196"/>
                    <a:pt x="436" y="195"/>
                    <a:pt x="436" y="195"/>
                  </a:cubicBezTo>
                  <a:cubicBezTo>
                    <a:pt x="435" y="194"/>
                    <a:pt x="434" y="194"/>
                    <a:pt x="434" y="193"/>
                  </a:cubicBezTo>
                  <a:cubicBezTo>
                    <a:pt x="434" y="192"/>
                    <a:pt x="434" y="191"/>
                    <a:pt x="433" y="191"/>
                  </a:cubicBezTo>
                  <a:cubicBezTo>
                    <a:pt x="431" y="190"/>
                    <a:pt x="430" y="190"/>
                    <a:pt x="430" y="189"/>
                  </a:cubicBezTo>
                  <a:cubicBezTo>
                    <a:pt x="430" y="189"/>
                    <a:pt x="429" y="188"/>
                    <a:pt x="428" y="188"/>
                  </a:cubicBezTo>
                  <a:cubicBezTo>
                    <a:pt x="428" y="187"/>
                    <a:pt x="426" y="186"/>
                    <a:pt x="426" y="186"/>
                  </a:cubicBezTo>
                  <a:cubicBezTo>
                    <a:pt x="425" y="185"/>
                    <a:pt x="425" y="185"/>
                    <a:pt x="424" y="184"/>
                  </a:cubicBezTo>
                  <a:cubicBezTo>
                    <a:pt x="423" y="183"/>
                    <a:pt x="423" y="182"/>
                    <a:pt x="423" y="182"/>
                  </a:cubicBezTo>
                  <a:cubicBezTo>
                    <a:pt x="423" y="182"/>
                    <a:pt x="422" y="181"/>
                    <a:pt x="422" y="181"/>
                  </a:cubicBezTo>
                  <a:cubicBezTo>
                    <a:pt x="421" y="181"/>
                    <a:pt x="421" y="180"/>
                    <a:pt x="420" y="180"/>
                  </a:cubicBezTo>
                  <a:cubicBezTo>
                    <a:pt x="419" y="179"/>
                    <a:pt x="419" y="179"/>
                    <a:pt x="419" y="178"/>
                  </a:cubicBezTo>
                  <a:cubicBezTo>
                    <a:pt x="419" y="177"/>
                    <a:pt x="418" y="177"/>
                    <a:pt x="417" y="176"/>
                  </a:cubicBezTo>
                  <a:cubicBezTo>
                    <a:pt x="417" y="175"/>
                    <a:pt x="417" y="175"/>
                    <a:pt x="416" y="174"/>
                  </a:cubicBezTo>
                  <a:cubicBezTo>
                    <a:pt x="416" y="172"/>
                    <a:pt x="415" y="171"/>
                    <a:pt x="415" y="171"/>
                  </a:cubicBezTo>
                  <a:cubicBezTo>
                    <a:pt x="415" y="170"/>
                    <a:pt x="415" y="170"/>
                    <a:pt x="415" y="168"/>
                  </a:cubicBezTo>
                  <a:cubicBezTo>
                    <a:pt x="416" y="167"/>
                    <a:pt x="416" y="167"/>
                    <a:pt x="416" y="165"/>
                  </a:cubicBezTo>
                  <a:cubicBezTo>
                    <a:pt x="417" y="164"/>
                    <a:pt x="417" y="163"/>
                    <a:pt x="416" y="162"/>
                  </a:cubicBezTo>
                  <a:cubicBezTo>
                    <a:pt x="415" y="161"/>
                    <a:pt x="414" y="161"/>
                    <a:pt x="414" y="160"/>
                  </a:cubicBezTo>
                  <a:cubicBezTo>
                    <a:pt x="414" y="158"/>
                    <a:pt x="413" y="158"/>
                    <a:pt x="414" y="157"/>
                  </a:cubicBezTo>
                  <a:cubicBezTo>
                    <a:pt x="414" y="156"/>
                    <a:pt x="415" y="156"/>
                    <a:pt x="415" y="155"/>
                  </a:cubicBezTo>
                  <a:cubicBezTo>
                    <a:pt x="414" y="154"/>
                    <a:pt x="413" y="154"/>
                    <a:pt x="413" y="153"/>
                  </a:cubicBezTo>
                  <a:cubicBezTo>
                    <a:pt x="414" y="152"/>
                    <a:pt x="414" y="152"/>
                    <a:pt x="414" y="151"/>
                  </a:cubicBezTo>
                  <a:cubicBezTo>
                    <a:pt x="414" y="151"/>
                    <a:pt x="413" y="151"/>
                    <a:pt x="413" y="150"/>
                  </a:cubicBezTo>
                  <a:cubicBezTo>
                    <a:pt x="412" y="149"/>
                    <a:pt x="410" y="148"/>
                    <a:pt x="409" y="147"/>
                  </a:cubicBezTo>
                  <a:cubicBezTo>
                    <a:pt x="409" y="146"/>
                    <a:pt x="408" y="145"/>
                    <a:pt x="407" y="144"/>
                  </a:cubicBezTo>
                  <a:cubicBezTo>
                    <a:pt x="406" y="143"/>
                    <a:pt x="405" y="142"/>
                    <a:pt x="405" y="142"/>
                  </a:cubicBezTo>
                  <a:cubicBezTo>
                    <a:pt x="404" y="142"/>
                    <a:pt x="403" y="140"/>
                    <a:pt x="403" y="140"/>
                  </a:cubicBezTo>
                  <a:cubicBezTo>
                    <a:pt x="402" y="139"/>
                    <a:pt x="402" y="140"/>
                    <a:pt x="401" y="139"/>
                  </a:cubicBezTo>
                  <a:cubicBezTo>
                    <a:pt x="400" y="138"/>
                    <a:pt x="398" y="137"/>
                    <a:pt x="398" y="136"/>
                  </a:cubicBezTo>
                  <a:cubicBezTo>
                    <a:pt x="398" y="135"/>
                    <a:pt x="398" y="135"/>
                    <a:pt x="398" y="134"/>
                  </a:cubicBezTo>
                  <a:cubicBezTo>
                    <a:pt x="397" y="134"/>
                    <a:pt x="397" y="133"/>
                    <a:pt x="397" y="133"/>
                  </a:cubicBezTo>
                  <a:cubicBezTo>
                    <a:pt x="397" y="132"/>
                    <a:pt x="397" y="132"/>
                    <a:pt x="397" y="131"/>
                  </a:cubicBezTo>
                  <a:cubicBezTo>
                    <a:pt x="396" y="131"/>
                    <a:pt x="396" y="130"/>
                    <a:pt x="396" y="130"/>
                  </a:cubicBezTo>
                  <a:cubicBezTo>
                    <a:pt x="397" y="129"/>
                    <a:pt x="398" y="128"/>
                    <a:pt x="396" y="128"/>
                  </a:cubicBezTo>
                  <a:cubicBezTo>
                    <a:pt x="394" y="127"/>
                    <a:pt x="395" y="127"/>
                    <a:pt x="394" y="127"/>
                  </a:cubicBezTo>
                  <a:cubicBezTo>
                    <a:pt x="393" y="126"/>
                    <a:pt x="391" y="127"/>
                    <a:pt x="391" y="126"/>
                  </a:cubicBezTo>
                  <a:cubicBezTo>
                    <a:pt x="391" y="126"/>
                    <a:pt x="392" y="126"/>
                    <a:pt x="392" y="125"/>
                  </a:cubicBezTo>
                  <a:cubicBezTo>
                    <a:pt x="393" y="124"/>
                    <a:pt x="393" y="124"/>
                    <a:pt x="392" y="123"/>
                  </a:cubicBezTo>
                  <a:cubicBezTo>
                    <a:pt x="392" y="123"/>
                    <a:pt x="392" y="122"/>
                    <a:pt x="392" y="122"/>
                  </a:cubicBezTo>
                  <a:cubicBezTo>
                    <a:pt x="392" y="121"/>
                    <a:pt x="392" y="120"/>
                    <a:pt x="391" y="119"/>
                  </a:cubicBezTo>
                  <a:cubicBezTo>
                    <a:pt x="390" y="118"/>
                    <a:pt x="390" y="118"/>
                    <a:pt x="390" y="118"/>
                  </a:cubicBezTo>
                  <a:cubicBezTo>
                    <a:pt x="389" y="117"/>
                    <a:pt x="390" y="117"/>
                    <a:pt x="390" y="116"/>
                  </a:cubicBezTo>
                  <a:cubicBezTo>
                    <a:pt x="390" y="116"/>
                    <a:pt x="390" y="115"/>
                    <a:pt x="390" y="114"/>
                  </a:cubicBezTo>
                  <a:cubicBezTo>
                    <a:pt x="390" y="113"/>
                    <a:pt x="390" y="113"/>
                    <a:pt x="391" y="112"/>
                  </a:cubicBezTo>
                  <a:cubicBezTo>
                    <a:pt x="391" y="111"/>
                    <a:pt x="391" y="111"/>
                    <a:pt x="390" y="110"/>
                  </a:cubicBezTo>
                  <a:cubicBezTo>
                    <a:pt x="390" y="110"/>
                    <a:pt x="390" y="110"/>
                    <a:pt x="389" y="108"/>
                  </a:cubicBezTo>
                  <a:cubicBezTo>
                    <a:pt x="388" y="107"/>
                    <a:pt x="389" y="107"/>
                    <a:pt x="388" y="106"/>
                  </a:cubicBezTo>
                  <a:cubicBezTo>
                    <a:pt x="387" y="105"/>
                    <a:pt x="386" y="105"/>
                    <a:pt x="386" y="104"/>
                  </a:cubicBezTo>
                  <a:cubicBezTo>
                    <a:pt x="387" y="104"/>
                    <a:pt x="388" y="103"/>
                    <a:pt x="387" y="102"/>
                  </a:cubicBezTo>
                  <a:cubicBezTo>
                    <a:pt x="387" y="101"/>
                    <a:pt x="386" y="101"/>
                    <a:pt x="386" y="100"/>
                  </a:cubicBezTo>
                  <a:cubicBezTo>
                    <a:pt x="385" y="100"/>
                    <a:pt x="385" y="100"/>
                    <a:pt x="385" y="100"/>
                  </a:cubicBezTo>
                  <a:cubicBezTo>
                    <a:pt x="384" y="99"/>
                    <a:pt x="385" y="99"/>
                    <a:pt x="385" y="98"/>
                  </a:cubicBezTo>
                  <a:cubicBezTo>
                    <a:pt x="385" y="97"/>
                    <a:pt x="384" y="98"/>
                    <a:pt x="384" y="98"/>
                  </a:cubicBezTo>
                  <a:cubicBezTo>
                    <a:pt x="383" y="98"/>
                    <a:pt x="383" y="97"/>
                    <a:pt x="382" y="97"/>
                  </a:cubicBezTo>
                  <a:cubicBezTo>
                    <a:pt x="381" y="98"/>
                    <a:pt x="380" y="98"/>
                    <a:pt x="380" y="99"/>
                  </a:cubicBezTo>
                  <a:cubicBezTo>
                    <a:pt x="379" y="100"/>
                    <a:pt x="379" y="101"/>
                    <a:pt x="380" y="102"/>
                  </a:cubicBezTo>
                  <a:cubicBezTo>
                    <a:pt x="380" y="102"/>
                    <a:pt x="383" y="102"/>
                    <a:pt x="381" y="104"/>
                  </a:cubicBezTo>
                  <a:cubicBezTo>
                    <a:pt x="380" y="105"/>
                    <a:pt x="380" y="105"/>
                    <a:pt x="379" y="106"/>
                  </a:cubicBezTo>
                  <a:cubicBezTo>
                    <a:pt x="378" y="107"/>
                    <a:pt x="377" y="108"/>
                    <a:pt x="376" y="109"/>
                  </a:cubicBezTo>
                  <a:cubicBezTo>
                    <a:pt x="375" y="111"/>
                    <a:pt x="374" y="113"/>
                    <a:pt x="374" y="113"/>
                  </a:cubicBezTo>
                  <a:cubicBezTo>
                    <a:pt x="374" y="113"/>
                    <a:pt x="374" y="114"/>
                    <a:pt x="373" y="114"/>
                  </a:cubicBezTo>
                  <a:cubicBezTo>
                    <a:pt x="373" y="114"/>
                    <a:pt x="372" y="114"/>
                    <a:pt x="372" y="115"/>
                  </a:cubicBezTo>
                  <a:cubicBezTo>
                    <a:pt x="371" y="115"/>
                    <a:pt x="371" y="116"/>
                    <a:pt x="372" y="116"/>
                  </a:cubicBezTo>
                  <a:cubicBezTo>
                    <a:pt x="373" y="116"/>
                    <a:pt x="373" y="117"/>
                    <a:pt x="373" y="116"/>
                  </a:cubicBezTo>
                  <a:cubicBezTo>
                    <a:pt x="374" y="116"/>
                    <a:pt x="374" y="115"/>
                    <a:pt x="374" y="115"/>
                  </a:cubicBezTo>
                  <a:cubicBezTo>
                    <a:pt x="374" y="115"/>
                    <a:pt x="374" y="115"/>
                    <a:pt x="374" y="116"/>
                  </a:cubicBezTo>
                  <a:cubicBezTo>
                    <a:pt x="374" y="117"/>
                    <a:pt x="374" y="118"/>
                    <a:pt x="374" y="118"/>
                  </a:cubicBezTo>
                  <a:cubicBezTo>
                    <a:pt x="373" y="118"/>
                    <a:pt x="373" y="119"/>
                    <a:pt x="373" y="120"/>
                  </a:cubicBezTo>
                  <a:cubicBezTo>
                    <a:pt x="373" y="120"/>
                    <a:pt x="374" y="120"/>
                    <a:pt x="375" y="122"/>
                  </a:cubicBezTo>
                  <a:cubicBezTo>
                    <a:pt x="376" y="123"/>
                    <a:pt x="377" y="123"/>
                    <a:pt x="377" y="124"/>
                  </a:cubicBezTo>
                  <a:cubicBezTo>
                    <a:pt x="378" y="124"/>
                    <a:pt x="378" y="124"/>
                    <a:pt x="379" y="125"/>
                  </a:cubicBezTo>
                  <a:cubicBezTo>
                    <a:pt x="380" y="127"/>
                    <a:pt x="380" y="127"/>
                    <a:pt x="381" y="128"/>
                  </a:cubicBezTo>
                  <a:cubicBezTo>
                    <a:pt x="383" y="129"/>
                    <a:pt x="384" y="129"/>
                    <a:pt x="384" y="130"/>
                  </a:cubicBezTo>
                  <a:cubicBezTo>
                    <a:pt x="385" y="131"/>
                    <a:pt x="385" y="131"/>
                    <a:pt x="385" y="132"/>
                  </a:cubicBezTo>
                  <a:cubicBezTo>
                    <a:pt x="385" y="133"/>
                    <a:pt x="386" y="133"/>
                    <a:pt x="386" y="135"/>
                  </a:cubicBezTo>
                  <a:cubicBezTo>
                    <a:pt x="386" y="136"/>
                    <a:pt x="386" y="137"/>
                    <a:pt x="386" y="138"/>
                  </a:cubicBezTo>
                  <a:cubicBezTo>
                    <a:pt x="387" y="138"/>
                    <a:pt x="387" y="138"/>
                    <a:pt x="387" y="139"/>
                  </a:cubicBezTo>
                  <a:cubicBezTo>
                    <a:pt x="388" y="141"/>
                    <a:pt x="387" y="140"/>
                    <a:pt x="388" y="141"/>
                  </a:cubicBezTo>
                  <a:cubicBezTo>
                    <a:pt x="388" y="143"/>
                    <a:pt x="389" y="144"/>
                    <a:pt x="389" y="145"/>
                  </a:cubicBezTo>
                  <a:cubicBezTo>
                    <a:pt x="388" y="146"/>
                    <a:pt x="388" y="147"/>
                    <a:pt x="387" y="148"/>
                  </a:cubicBezTo>
                  <a:cubicBezTo>
                    <a:pt x="387" y="148"/>
                    <a:pt x="387" y="148"/>
                    <a:pt x="387" y="149"/>
                  </a:cubicBezTo>
                  <a:cubicBezTo>
                    <a:pt x="388" y="150"/>
                    <a:pt x="387" y="150"/>
                    <a:pt x="387" y="151"/>
                  </a:cubicBezTo>
                  <a:cubicBezTo>
                    <a:pt x="386" y="152"/>
                    <a:pt x="386" y="152"/>
                    <a:pt x="387" y="153"/>
                  </a:cubicBezTo>
                  <a:cubicBezTo>
                    <a:pt x="388" y="154"/>
                    <a:pt x="389" y="154"/>
                    <a:pt x="389" y="155"/>
                  </a:cubicBezTo>
                  <a:cubicBezTo>
                    <a:pt x="389" y="156"/>
                    <a:pt x="389" y="156"/>
                    <a:pt x="390" y="158"/>
                  </a:cubicBezTo>
                  <a:cubicBezTo>
                    <a:pt x="390" y="159"/>
                    <a:pt x="390" y="159"/>
                    <a:pt x="391" y="160"/>
                  </a:cubicBezTo>
                  <a:cubicBezTo>
                    <a:pt x="392" y="160"/>
                    <a:pt x="392" y="160"/>
                    <a:pt x="392" y="161"/>
                  </a:cubicBezTo>
                  <a:cubicBezTo>
                    <a:pt x="392" y="162"/>
                    <a:pt x="392" y="163"/>
                    <a:pt x="393" y="163"/>
                  </a:cubicBezTo>
                  <a:cubicBezTo>
                    <a:pt x="394" y="163"/>
                    <a:pt x="396" y="163"/>
                    <a:pt x="396" y="164"/>
                  </a:cubicBezTo>
                  <a:cubicBezTo>
                    <a:pt x="396" y="165"/>
                    <a:pt x="396" y="166"/>
                    <a:pt x="397" y="167"/>
                  </a:cubicBezTo>
                  <a:cubicBezTo>
                    <a:pt x="397" y="168"/>
                    <a:pt x="398" y="170"/>
                    <a:pt x="398" y="171"/>
                  </a:cubicBezTo>
                  <a:cubicBezTo>
                    <a:pt x="399" y="173"/>
                    <a:pt x="398" y="173"/>
                    <a:pt x="399" y="174"/>
                  </a:cubicBezTo>
                  <a:cubicBezTo>
                    <a:pt x="400" y="175"/>
                    <a:pt x="401" y="175"/>
                    <a:pt x="401" y="176"/>
                  </a:cubicBezTo>
                  <a:cubicBezTo>
                    <a:pt x="402" y="176"/>
                    <a:pt x="403" y="176"/>
                    <a:pt x="403" y="178"/>
                  </a:cubicBezTo>
                  <a:cubicBezTo>
                    <a:pt x="404" y="179"/>
                    <a:pt x="405" y="180"/>
                    <a:pt x="405" y="180"/>
                  </a:cubicBezTo>
                  <a:cubicBezTo>
                    <a:pt x="406" y="180"/>
                    <a:pt x="405" y="181"/>
                    <a:pt x="406" y="182"/>
                  </a:cubicBezTo>
                  <a:cubicBezTo>
                    <a:pt x="407" y="183"/>
                    <a:pt x="408" y="184"/>
                    <a:pt x="408" y="185"/>
                  </a:cubicBezTo>
                  <a:cubicBezTo>
                    <a:pt x="409" y="186"/>
                    <a:pt x="410" y="187"/>
                    <a:pt x="410" y="187"/>
                  </a:cubicBezTo>
                  <a:cubicBezTo>
                    <a:pt x="411" y="188"/>
                    <a:pt x="410" y="188"/>
                    <a:pt x="411" y="189"/>
                  </a:cubicBezTo>
                  <a:cubicBezTo>
                    <a:pt x="411" y="190"/>
                    <a:pt x="412" y="190"/>
                    <a:pt x="412" y="191"/>
                  </a:cubicBezTo>
                  <a:cubicBezTo>
                    <a:pt x="413" y="192"/>
                    <a:pt x="413" y="193"/>
                    <a:pt x="414" y="193"/>
                  </a:cubicBezTo>
                  <a:cubicBezTo>
                    <a:pt x="415" y="194"/>
                    <a:pt x="415" y="195"/>
                    <a:pt x="416" y="196"/>
                  </a:cubicBezTo>
                  <a:cubicBezTo>
                    <a:pt x="416" y="196"/>
                    <a:pt x="414" y="197"/>
                    <a:pt x="416" y="198"/>
                  </a:cubicBezTo>
                  <a:cubicBezTo>
                    <a:pt x="417" y="199"/>
                    <a:pt x="417" y="198"/>
                    <a:pt x="418" y="199"/>
                  </a:cubicBezTo>
                  <a:cubicBezTo>
                    <a:pt x="419" y="200"/>
                    <a:pt x="420" y="200"/>
                    <a:pt x="421" y="201"/>
                  </a:cubicBezTo>
                  <a:cubicBezTo>
                    <a:pt x="421" y="202"/>
                    <a:pt x="421" y="203"/>
                    <a:pt x="422" y="204"/>
                  </a:cubicBezTo>
                  <a:cubicBezTo>
                    <a:pt x="423" y="204"/>
                    <a:pt x="424" y="204"/>
                    <a:pt x="424" y="205"/>
                  </a:cubicBezTo>
                  <a:cubicBezTo>
                    <a:pt x="425" y="206"/>
                    <a:pt x="426" y="205"/>
                    <a:pt x="427" y="206"/>
                  </a:cubicBezTo>
                  <a:cubicBezTo>
                    <a:pt x="427" y="206"/>
                    <a:pt x="429" y="208"/>
                    <a:pt x="429" y="209"/>
                  </a:cubicBezTo>
                  <a:cubicBezTo>
                    <a:pt x="430" y="209"/>
                    <a:pt x="430" y="209"/>
                    <a:pt x="431" y="210"/>
                  </a:cubicBezTo>
                  <a:cubicBezTo>
                    <a:pt x="432" y="212"/>
                    <a:pt x="432" y="212"/>
                    <a:pt x="432" y="213"/>
                  </a:cubicBezTo>
                  <a:cubicBezTo>
                    <a:pt x="432" y="213"/>
                    <a:pt x="433" y="214"/>
                    <a:pt x="433" y="214"/>
                  </a:cubicBezTo>
                  <a:cubicBezTo>
                    <a:pt x="434" y="215"/>
                    <a:pt x="434" y="216"/>
                    <a:pt x="434" y="217"/>
                  </a:cubicBezTo>
                  <a:cubicBezTo>
                    <a:pt x="434" y="218"/>
                    <a:pt x="434" y="218"/>
                    <a:pt x="435" y="218"/>
                  </a:cubicBezTo>
                  <a:cubicBezTo>
                    <a:pt x="435" y="219"/>
                    <a:pt x="437" y="220"/>
                    <a:pt x="436" y="220"/>
                  </a:cubicBezTo>
                  <a:cubicBezTo>
                    <a:pt x="435" y="221"/>
                    <a:pt x="436" y="222"/>
                    <a:pt x="435" y="221"/>
                  </a:cubicBezTo>
                  <a:cubicBezTo>
                    <a:pt x="434" y="220"/>
                    <a:pt x="433" y="219"/>
                    <a:pt x="432" y="218"/>
                  </a:cubicBezTo>
                  <a:cubicBezTo>
                    <a:pt x="432" y="217"/>
                    <a:pt x="433" y="217"/>
                    <a:pt x="432" y="217"/>
                  </a:cubicBezTo>
                  <a:cubicBezTo>
                    <a:pt x="431" y="217"/>
                    <a:pt x="431" y="216"/>
                    <a:pt x="430" y="216"/>
                  </a:cubicBezTo>
                  <a:cubicBezTo>
                    <a:pt x="429" y="216"/>
                    <a:pt x="428" y="216"/>
                    <a:pt x="429" y="217"/>
                  </a:cubicBezTo>
                  <a:cubicBezTo>
                    <a:pt x="429" y="218"/>
                    <a:pt x="430" y="218"/>
                    <a:pt x="430" y="219"/>
                  </a:cubicBezTo>
                  <a:cubicBezTo>
                    <a:pt x="430" y="220"/>
                    <a:pt x="430" y="221"/>
                    <a:pt x="431" y="221"/>
                  </a:cubicBezTo>
                  <a:cubicBezTo>
                    <a:pt x="431" y="221"/>
                    <a:pt x="432" y="219"/>
                    <a:pt x="432" y="220"/>
                  </a:cubicBezTo>
                  <a:cubicBezTo>
                    <a:pt x="433" y="221"/>
                    <a:pt x="433" y="222"/>
                    <a:pt x="432" y="222"/>
                  </a:cubicBezTo>
                  <a:cubicBezTo>
                    <a:pt x="432" y="223"/>
                    <a:pt x="431" y="223"/>
                    <a:pt x="432" y="224"/>
                  </a:cubicBezTo>
                  <a:cubicBezTo>
                    <a:pt x="433" y="224"/>
                    <a:pt x="434" y="224"/>
                    <a:pt x="434" y="225"/>
                  </a:cubicBezTo>
                  <a:cubicBezTo>
                    <a:pt x="434" y="226"/>
                    <a:pt x="434" y="226"/>
                    <a:pt x="434" y="227"/>
                  </a:cubicBezTo>
                  <a:cubicBezTo>
                    <a:pt x="435" y="227"/>
                    <a:pt x="434" y="228"/>
                    <a:pt x="433" y="227"/>
                  </a:cubicBezTo>
                  <a:cubicBezTo>
                    <a:pt x="433" y="226"/>
                    <a:pt x="433" y="226"/>
                    <a:pt x="432" y="225"/>
                  </a:cubicBezTo>
                  <a:cubicBezTo>
                    <a:pt x="431" y="225"/>
                    <a:pt x="430" y="225"/>
                    <a:pt x="430" y="225"/>
                  </a:cubicBezTo>
                  <a:cubicBezTo>
                    <a:pt x="430" y="226"/>
                    <a:pt x="430" y="226"/>
                    <a:pt x="431" y="227"/>
                  </a:cubicBezTo>
                  <a:cubicBezTo>
                    <a:pt x="432" y="228"/>
                    <a:pt x="432" y="228"/>
                    <a:pt x="432" y="229"/>
                  </a:cubicBezTo>
                  <a:cubicBezTo>
                    <a:pt x="432" y="230"/>
                    <a:pt x="433" y="230"/>
                    <a:pt x="433" y="231"/>
                  </a:cubicBezTo>
                  <a:cubicBezTo>
                    <a:pt x="432" y="232"/>
                    <a:pt x="432" y="233"/>
                    <a:pt x="433" y="233"/>
                  </a:cubicBezTo>
                  <a:cubicBezTo>
                    <a:pt x="434" y="233"/>
                    <a:pt x="434" y="233"/>
                    <a:pt x="435" y="234"/>
                  </a:cubicBezTo>
                  <a:cubicBezTo>
                    <a:pt x="435" y="235"/>
                    <a:pt x="435" y="235"/>
                    <a:pt x="436" y="235"/>
                  </a:cubicBezTo>
                  <a:cubicBezTo>
                    <a:pt x="436" y="236"/>
                    <a:pt x="436" y="236"/>
                    <a:pt x="437" y="237"/>
                  </a:cubicBezTo>
                  <a:cubicBezTo>
                    <a:pt x="437" y="239"/>
                    <a:pt x="438" y="238"/>
                    <a:pt x="438" y="239"/>
                  </a:cubicBezTo>
                  <a:cubicBezTo>
                    <a:pt x="439" y="239"/>
                    <a:pt x="439" y="240"/>
                    <a:pt x="439" y="241"/>
                  </a:cubicBezTo>
                  <a:cubicBezTo>
                    <a:pt x="439" y="242"/>
                    <a:pt x="438" y="242"/>
                    <a:pt x="439" y="242"/>
                  </a:cubicBezTo>
                  <a:cubicBezTo>
                    <a:pt x="440" y="243"/>
                    <a:pt x="440" y="243"/>
                    <a:pt x="440" y="244"/>
                  </a:cubicBezTo>
                  <a:cubicBezTo>
                    <a:pt x="441" y="245"/>
                    <a:pt x="440" y="245"/>
                    <a:pt x="442" y="246"/>
                  </a:cubicBezTo>
                  <a:cubicBezTo>
                    <a:pt x="444" y="246"/>
                    <a:pt x="444" y="246"/>
                    <a:pt x="445" y="247"/>
                  </a:cubicBezTo>
                  <a:cubicBezTo>
                    <a:pt x="446" y="247"/>
                    <a:pt x="446" y="248"/>
                    <a:pt x="446" y="248"/>
                  </a:cubicBezTo>
                  <a:cubicBezTo>
                    <a:pt x="447" y="249"/>
                    <a:pt x="447" y="250"/>
                    <a:pt x="447" y="250"/>
                  </a:cubicBezTo>
                  <a:cubicBezTo>
                    <a:pt x="446" y="251"/>
                    <a:pt x="447" y="251"/>
                    <a:pt x="447" y="251"/>
                  </a:cubicBezTo>
                  <a:cubicBezTo>
                    <a:pt x="446" y="252"/>
                    <a:pt x="446" y="252"/>
                    <a:pt x="446" y="253"/>
                  </a:cubicBezTo>
                  <a:cubicBezTo>
                    <a:pt x="446" y="254"/>
                    <a:pt x="446" y="254"/>
                    <a:pt x="446" y="255"/>
                  </a:cubicBezTo>
                  <a:cubicBezTo>
                    <a:pt x="446" y="256"/>
                    <a:pt x="445" y="256"/>
                    <a:pt x="446" y="257"/>
                  </a:cubicBezTo>
                  <a:cubicBezTo>
                    <a:pt x="447" y="257"/>
                    <a:pt x="448" y="257"/>
                    <a:pt x="448" y="258"/>
                  </a:cubicBezTo>
                  <a:cubicBezTo>
                    <a:pt x="449" y="258"/>
                    <a:pt x="450" y="258"/>
                    <a:pt x="449" y="259"/>
                  </a:cubicBezTo>
                  <a:cubicBezTo>
                    <a:pt x="449" y="260"/>
                    <a:pt x="449" y="259"/>
                    <a:pt x="449" y="260"/>
                  </a:cubicBezTo>
                  <a:cubicBezTo>
                    <a:pt x="449" y="261"/>
                    <a:pt x="449" y="261"/>
                    <a:pt x="449" y="262"/>
                  </a:cubicBezTo>
                  <a:cubicBezTo>
                    <a:pt x="450" y="263"/>
                    <a:pt x="450" y="262"/>
                    <a:pt x="450" y="264"/>
                  </a:cubicBezTo>
                  <a:cubicBezTo>
                    <a:pt x="450" y="265"/>
                    <a:pt x="449" y="264"/>
                    <a:pt x="450" y="265"/>
                  </a:cubicBezTo>
                  <a:cubicBezTo>
                    <a:pt x="451" y="266"/>
                    <a:pt x="452" y="266"/>
                    <a:pt x="452" y="266"/>
                  </a:cubicBezTo>
                  <a:cubicBezTo>
                    <a:pt x="452" y="267"/>
                    <a:pt x="452" y="268"/>
                    <a:pt x="453" y="268"/>
                  </a:cubicBezTo>
                  <a:cubicBezTo>
                    <a:pt x="454" y="268"/>
                    <a:pt x="454" y="267"/>
                    <a:pt x="454" y="268"/>
                  </a:cubicBezTo>
                  <a:cubicBezTo>
                    <a:pt x="454" y="268"/>
                    <a:pt x="454" y="268"/>
                    <a:pt x="454" y="269"/>
                  </a:cubicBezTo>
                  <a:cubicBezTo>
                    <a:pt x="454" y="270"/>
                    <a:pt x="453" y="270"/>
                    <a:pt x="453" y="270"/>
                  </a:cubicBezTo>
                  <a:cubicBezTo>
                    <a:pt x="453" y="270"/>
                    <a:pt x="452" y="270"/>
                    <a:pt x="452" y="271"/>
                  </a:cubicBezTo>
                  <a:cubicBezTo>
                    <a:pt x="452" y="271"/>
                    <a:pt x="452" y="272"/>
                    <a:pt x="452" y="272"/>
                  </a:cubicBezTo>
                  <a:cubicBezTo>
                    <a:pt x="451" y="273"/>
                    <a:pt x="451" y="273"/>
                    <a:pt x="451" y="275"/>
                  </a:cubicBezTo>
                  <a:cubicBezTo>
                    <a:pt x="452" y="277"/>
                    <a:pt x="451" y="279"/>
                    <a:pt x="451" y="279"/>
                  </a:cubicBezTo>
                  <a:cubicBezTo>
                    <a:pt x="451" y="280"/>
                    <a:pt x="450" y="279"/>
                    <a:pt x="452" y="281"/>
                  </a:cubicBezTo>
                  <a:cubicBezTo>
                    <a:pt x="454" y="282"/>
                    <a:pt x="454" y="281"/>
                    <a:pt x="455" y="283"/>
                  </a:cubicBezTo>
                  <a:cubicBezTo>
                    <a:pt x="456" y="285"/>
                    <a:pt x="456" y="285"/>
                    <a:pt x="457" y="288"/>
                  </a:cubicBezTo>
                  <a:cubicBezTo>
                    <a:pt x="458" y="291"/>
                    <a:pt x="458" y="291"/>
                    <a:pt x="459" y="293"/>
                  </a:cubicBezTo>
                  <a:cubicBezTo>
                    <a:pt x="460" y="295"/>
                    <a:pt x="459" y="295"/>
                    <a:pt x="461" y="297"/>
                  </a:cubicBezTo>
                  <a:cubicBezTo>
                    <a:pt x="463" y="299"/>
                    <a:pt x="464" y="299"/>
                    <a:pt x="464" y="301"/>
                  </a:cubicBezTo>
                  <a:cubicBezTo>
                    <a:pt x="465" y="303"/>
                    <a:pt x="464" y="303"/>
                    <a:pt x="465" y="305"/>
                  </a:cubicBezTo>
                  <a:cubicBezTo>
                    <a:pt x="467" y="308"/>
                    <a:pt x="467" y="308"/>
                    <a:pt x="468" y="311"/>
                  </a:cubicBezTo>
                  <a:cubicBezTo>
                    <a:pt x="469" y="313"/>
                    <a:pt x="469" y="313"/>
                    <a:pt x="470" y="315"/>
                  </a:cubicBezTo>
                  <a:cubicBezTo>
                    <a:pt x="471" y="317"/>
                    <a:pt x="471" y="317"/>
                    <a:pt x="472" y="319"/>
                  </a:cubicBezTo>
                  <a:cubicBezTo>
                    <a:pt x="473" y="320"/>
                    <a:pt x="473" y="320"/>
                    <a:pt x="474" y="321"/>
                  </a:cubicBezTo>
                  <a:cubicBezTo>
                    <a:pt x="474" y="323"/>
                    <a:pt x="474" y="323"/>
                    <a:pt x="475" y="324"/>
                  </a:cubicBezTo>
                  <a:cubicBezTo>
                    <a:pt x="476" y="326"/>
                    <a:pt x="477" y="325"/>
                    <a:pt x="478" y="327"/>
                  </a:cubicBezTo>
                  <a:cubicBezTo>
                    <a:pt x="478" y="328"/>
                    <a:pt x="478" y="329"/>
                    <a:pt x="479" y="330"/>
                  </a:cubicBezTo>
                  <a:cubicBezTo>
                    <a:pt x="481" y="331"/>
                    <a:pt x="481" y="330"/>
                    <a:pt x="482" y="333"/>
                  </a:cubicBezTo>
                  <a:cubicBezTo>
                    <a:pt x="482" y="335"/>
                    <a:pt x="481" y="336"/>
                    <a:pt x="483" y="338"/>
                  </a:cubicBezTo>
                  <a:cubicBezTo>
                    <a:pt x="485" y="339"/>
                    <a:pt x="486" y="339"/>
                    <a:pt x="486" y="341"/>
                  </a:cubicBezTo>
                  <a:cubicBezTo>
                    <a:pt x="486" y="342"/>
                    <a:pt x="486" y="343"/>
                    <a:pt x="487" y="344"/>
                  </a:cubicBezTo>
                  <a:cubicBezTo>
                    <a:pt x="488" y="346"/>
                    <a:pt x="488" y="346"/>
                    <a:pt x="488" y="347"/>
                  </a:cubicBezTo>
                  <a:cubicBezTo>
                    <a:pt x="488" y="348"/>
                    <a:pt x="488" y="348"/>
                    <a:pt x="489" y="349"/>
                  </a:cubicBezTo>
                  <a:cubicBezTo>
                    <a:pt x="490" y="350"/>
                    <a:pt x="491" y="350"/>
                    <a:pt x="491" y="352"/>
                  </a:cubicBezTo>
                  <a:cubicBezTo>
                    <a:pt x="491" y="353"/>
                    <a:pt x="490" y="353"/>
                    <a:pt x="491" y="354"/>
                  </a:cubicBezTo>
                  <a:cubicBezTo>
                    <a:pt x="493" y="356"/>
                    <a:pt x="493" y="358"/>
                    <a:pt x="493" y="359"/>
                  </a:cubicBezTo>
                  <a:cubicBezTo>
                    <a:pt x="494" y="361"/>
                    <a:pt x="495" y="361"/>
                    <a:pt x="495" y="362"/>
                  </a:cubicBezTo>
                  <a:cubicBezTo>
                    <a:pt x="496" y="362"/>
                    <a:pt x="497" y="362"/>
                    <a:pt x="497" y="364"/>
                  </a:cubicBezTo>
                  <a:cubicBezTo>
                    <a:pt x="498" y="367"/>
                    <a:pt x="498" y="366"/>
                    <a:pt x="499" y="369"/>
                  </a:cubicBezTo>
                  <a:cubicBezTo>
                    <a:pt x="501" y="372"/>
                    <a:pt x="501" y="372"/>
                    <a:pt x="501" y="374"/>
                  </a:cubicBezTo>
                  <a:cubicBezTo>
                    <a:pt x="501" y="376"/>
                    <a:pt x="501" y="375"/>
                    <a:pt x="502" y="377"/>
                  </a:cubicBezTo>
                  <a:cubicBezTo>
                    <a:pt x="502" y="378"/>
                    <a:pt x="501" y="377"/>
                    <a:pt x="503" y="379"/>
                  </a:cubicBezTo>
                  <a:cubicBezTo>
                    <a:pt x="504" y="381"/>
                    <a:pt x="503" y="381"/>
                    <a:pt x="505" y="382"/>
                  </a:cubicBezTo>
                  <a:cubicBezTo>
                    <a:pt x="506" y="384"/>
                    <a:pt x="507" y="384"/>
                    <a:pt x="507" y="385"/>
                  </a:cubicBezTo>
                  <a:cubicBezTo>
                    <a:pt x="507" y="387"/>
                    <a:pt x="508" y="387"/>
                    <a:pt x="508" y="389"/>
                  </a:cubicBezTo>
                  <a:cubicBezTo>
                    <a:pt x="509" y="392"/>
                    <a:pt x="509" y="392"/>
                    <a:pt x="510" y="393"/>
                  </a:cubicBezTo>
                  <a:cubicBezTo>
                    <a:pt x="510" y="394"/>
                    <a:pt x="510" y="394"/>
                    <a:pt x="510" y="396"/>
                  </a:cubicBezTo>
                  <a:cubicBezTo>
                    <a:pt x="511" y="398"/>
                    <a:pt x="512" y="398"/>
                    <a:pt x="513" y="400"/>
                  </a:cubicBezTo>
                  <a:cubicBezTo>
                    <a:pt x="514" y="403"/>
                    <a:pt x="514" y="403"/>
                    <a:pt x="516" y="404"/>
                  </a:cubicBezTo>
                  <a:cubicBezTo>
                    <a:pt x="518" y="405"/>
                    <a:pt x="518" y="405"/>
                    <a:pt x="519" y="406"/>
                  </a:cubicBezTo>
                  <a:cubicBezTo>
                    <a:pt x="520" y="408"/>
                    <a:pt x="521" y="409"/>
                    <a:pt x="522" y="410"/>
                  </a:cubicBezTo>
                  <a:cubicBezTo>
                    <a:pt x="522" y="411"/>
                    <a:pt x="523" y="410"/>
                    <a:pt x="523" y="411"/>
                  </a:cubicBezTo>
                  <a:cubicBezTo>
                    <a:pt x="523" y="413"/>
                    <a:pt x="523" y="413"/>
                    <a:pt x="524" y="414"/>
                  </a:cubicBezTo>
                  <a:cubicBezTo>
                    <a:pt x="525" y="415"/>
                    <a:pt x="525" y="416"/>
                    <a:pt x="526" y="417"/>
                  </a:cubicBezTo>
                  <a:cubicBezTo>
                    <a:pt x="526" y="417"/>
                    <a:pt x="527" y="418"/>
                    <a:pt x="527" y="418"/>
                  </a:cubicBezTo>
                  <a:cubicBezTo>
                    <a:pt x="527" y="419"/>
                    <a:pt x="527" y="420"/>
                    <a:pt x="528" y="419"/>
                  </a:cubicBezTo>
                  <a:cubicBezTo>
                    <a:pt x="528" y="418"/>
                    <a:pt x="528" y="417"/>
                    <a:pt x="528" y="417"/>
                  </a:cubicBezTo>
                  <a:cubicBezTo>
                    <a:pt x="528" y="417"/>
                    <a:pt x="528" y="416"/>
                    <a:pt x="529" y="417"/>
                  </a:cubicBezTo>
                  <a:cubicBezTo>
                    <a:pt x="529" y="418"/>
                    <a:pt x="529" y="418"/>
                    <a:pt x="530" y="418"/>
                  </a:cubicBezTo>
                  <a:cubicBezTo>
                    <a:pt x="531" y="419"/>
                    <a:pt x="531" y="419"/>
                    <a:pt x="532" y="420"/>
                  </a:cubicBezTo>
                  <a:cubicBezTo>
                    <a:pt x="532" y="421"/>
                    <a:pt x="532" y="420"/>
                    <a:pt x="532" y="422"/>
                  </a:cubicBezTo>
                  <a:cubicBezTo>
                    <a:pt x="533" y="424"/>
                    <a:pt x="532" y="423"/>
                    <a:pt x="533" y="424"/>
                  </a:cubicBezTo>
                  <a:cubicBezTo>
                    <a:pt x="535" y="425"/>
                    <a:pt x="536" y="424"/>
                    <a:pt x="537" y="425"/>
                  </a:cubicBezTo>
                  <a:cubicBezTo>
                    <a:pt x="539" y="425"/>
                    <a:pt x="539" y="424"/>
                    <a:pt x="540" y="426"/>
                  </a:cubicBezTo>
                  <a:cubicBezTo>
                    <a:pt x="541" y="428"/>
                    <a:pt x="540" y="427"/>
                    <a:pt x="541" y="428"/>
                  </a:cubicBezTo>
                  <a:cubicBezTo>
                    <a:pt x="541" y="429"/>
                    <a:pt x="543" y="430"/>
                    <a:pt x="541" y="429"/>
                  </a:cubicBezTo>
                  <a:cubicBezTo>
                    <a:pt x="540" y="429"/>
                    <a:pt x="541" y="427"/>
                    <a:pt x="539" y="428"/>
                  </a:cubicBezTo>
                  <a:cubicBezTo>
                    <a:pt x="538" y="428"/>
                    <a:pt x="538" y="429"/>
                    <a:pt x="537" y="429"/>
                  </a:cubicBezTo>
                  <a:cubicBezTo>
                    <a:pt x="536" y="429"/>
                    <a:pt x="537" y="429"/>
                    <a:pt x="535" y="428"/>
                  </a:cubicBezTo>
                  <a:cubicBezTo>
                    <a:pt x="533" y="428"/>
                    <a:pt x="533" y="428"/>
                    <a:pt x="532" y="428"/>
                  </a:cubicBezTo>
                  <a:cubicBezTo>
                    <a:pt x="531" y="428"/>
                    <a:pt x="531" y="428"/>
                    <a:pt x="530" y="427"/>
                  </a:cubicBezTo>
                  <a:cubicBezTo>
                    <a:pt x="529" y="427"/>
                    <a:pt x="529" y="425"/>
                    <a:pt x="528" y="426"/>
                  </a:cubicBezTo>
                  <a:cubicBezTo>
                    <a:pt x="527" y="427"/>
                    <a:pt x="527" y="427"/>
                    <a:pt x="527" y="429"/>
                  </a:cubicBezTo>
                  <a:cubicBezTo>
                    <a:pt x="527" y="430"/>
                    <a:pt x="527" y="431"/>
                    <a:pt x="527" y="433"/>
                  </a:cubicBezTo>
                  <a:cubicBezTo>
                    <a:pt x="527" y="435"/>
                    <a:pt x="526" y="435"/>
                    <a:pt x="526" y="437"/>
                  </a:cubicBezTo>
                  <a:cubicBezTo>
                    <a:pt x="527" y="439"/>
                    <a:pt x="527" y="438"/>
                    <a:pt x="528" y="440"/>
                  </a:cubicBezTo>
                  <a:cubicBezTo>
                    <a:pt x="528" y="442"/>
                    <a:pt x="527" y="442"/>
                    <a:pt x="527" y="444"/>
                  </a:cubicBezTo>
                  <a:cubicBezTo>
                    <a:pt x="527" y="446"/>
                    <a:pt x="528" y="446"/>
                    <a:pt x="527" y="448"/>
                  </a:cubicBezTo>
                  <a:cubicBezTo>
                    <a:pt x="527" y="450"/>
                    <a:pt x="526" y="449"/>
                    <a:pt x="527" y="451"/>
                  </a:cubicBezTo>
                  <a:cubicBezTo>
                    <a:pt x="527" y="453"/>
                    <a:pt x="528" y="453"/>
                    <a:pt x="528" y="455"/>
                  </a:cubicBezTo>
                  <a:cubicBezTo>
                    <a:pt x="529" y="456"/>
                    <a:pt x="529" y="456"/>
                    <a:pt x="529" y="458"/>
                  </a:cubicBezTo>
                  <a:cubicBezTo>
                    <a:pt x="529" y="460"/>
                    <a:pt x="529" y="461"/>
                    <a:pt x="530" y="462"/>
                  </a:cubicBezTo>
                  <a:cubicBezTo>
                    <a:pt x="530" y="463"/>
                    <a:pt x="530" y="464"/>
                    <a:pt x="531" y="465"/>
                  </a:cubicBezTo>
                  <a:cubicBezTo>
                    <a:pt x="532" y="467"/>
                    <a:pt x="533" y="469"/>
                    <a:pt x="533" y="469"/>
                  </a:cubicBezTo>
                  <a:cubicBezTo>
                    <a:pt x="533" y="470"/>
                    <a:pt x="533" y="470"/>
                    <a:pt x="533" y="470"/>
                  </a:cubicBezTo>
                  <a:cubicBezTo>
                    <a:pt x="514" y="489"/>
                    <a:pt x="514" y="489"/>
                    <a:pt x="514" y="489"/>
                  </a:cubicBezTo>
                  <a:cubicBezTo>
                    <a:pt x="514" y="489"/>
                    <a:pt x="513" y="489"/>
                    <a:pt x="512" y="489"/>
                  </a:cubicBezTo>
                  <a:cubicBezTo>
                    <a:pt x="511" y="489"/>
                    <a:pt x="500" y="485"/>
                    <a:pt x="500" y="485"/>
                  </a:cubicBezTo>
                  <a:cubicBezTo>
                    <a:pt x="488" y="515"/>
                    <a:pt x="488" y="515"/>
                    <a:pt x="488" y="515"/>
                  </a:cubicBezTo>
                  <a:cubicBezTo>
                    <a:pt x="461" y="520"/>
                    <a:pt x="461" y="520"/>
                    <a:pt x="461" y="520"/>
                  </a:cubicBezTo>
                  <a:cubicBezTo>
                    <a:pt x="455" y="543"/>
                    <a:pt x="455" y="543"/>
                    <a:pt x="455" y="543"/>
                  </a:cubicBezTo>
                  <a:cubicBezTo>
                    <a:pt x="432" y="545"/>
                    <a:pt x="432" y="545"/>
                    <a:pt x="432" y="545"/>
                  </a:cubicBezTo>
                  <a:cubicBezTo>
                    <a:pt x="414" y="531"/>
                    <a:pt x="414" y="531"/>
                    <a:pt x="414" y="531"/>
                  </a:cubicBezTo>
                  <a:cubicBezTo>
                    <a:pt x="327" y="531"/>
                    <a:pt x="327" y="531"/>
                    <a:pt x="327" y="531"/>
                  </a:cubicBezTo>
                  <a:cubicBezTo>
                    <a:pt x="327" y="531"/>
                    <a:pt x="327" y="530"/>
                    <a:pt x="328" y="528"/>
                  </a:cubicBezTo>
                  <a:cubicBezTo>
                    <a:pt x="329" y="526"/>
                    <a:pt x="330" y="524"/>
                    <a:pt x="331" y="523"/>
                  </a:cubicBezTo>
                  <a:cubicBezTo>
                    <a:pt x="332" y="522"/>
                    <a:pt x="332" y="521"/>
                    <a:pt x="332" y="521"/>
                  </a:cubicBezTo>
                  <a:cubicBezTo>
                    <a:pt x="330" y="519"/>
                    <a:pt x="330" y="519"/>
                    <a:pt x="330" y="519"/>
                  </a:cubicBezTo>
                  <a:cubicBezTo>
                    <a:pt x="330" y="519"/>
                    <a:pt x="330" y="520"/>
                    <a:pt x="329" y="520"/>
                  </a:cubicBezTo>
                  <a:cubicBezTo>
                    <a:pt x="328" y="521"/>
                    <a:pt x="325" y="524"/>
                    <a:pt x="325" y="524"/>
                  </a:cubicBezTo>
                  <a:cubicBezTo>
                    <a:pt x="324" y="525"/>
                    <a:pt x="323" y="530"/>
                    <a:pt x="323" y="530"/>
                  </a:cubicBezTo>
                  <a:cubicBezTo>
                    <a:pt x="322" y="531"/>
                    <a:pt x="322" y="531"/>
                    <a:pt x="322" y="531"/>
                  </a:cubicBezTo>
                  <a:cubicBezTo>
                    <a:pt x="14" y="531"/>
                    <a:pt x="14" y="531"/>
                    <a:pt x="14" y="531"/>
                  </a:cubicBezTo>
                  <a:cubicBezTo>
                    <a:pt x="14" y="137"/>
                    <a:pt x="14" y="137"/>
                    <a:pt x="14" y="137"/>
                  </a:cubicBezTo>
                  <a:cubicBezTo>
                    <a:pt x="14" y="137"/>
                    <a:pt x="11" y="130"/>
                    <a:pt x="11" y="129"/>
                  </a:cubicBezTo>
                  <a:cubicBezTo>
                    <a:pt x="11" y="129"/>
                    <a:pt x="9" y="125"/>
                    <a:pt x="9" y="124"/>
                  </a:cubicBezTo>
                  <a:cubicBezTo>
                    <a:pt x="9" y="124"/>
                    <a:pt x="8" y="123"/>
                    <a:pt x="8" y="122"/>
                  </a:cubicBezTo>
                  <a:cubicBezTo>
                    <a:pt x="8" y="121"/>
                    <a:pt x="8" y="119"/>
                    <a:pt x="9" y="118"/>
                  </a:cubicBezTo>
                  <a:cubicBezTo>
                    <a:pt x="10" y="117"/>
                    <a:pt x="11" y="118"/>
                    <a:pt x="10" y="117"/>
                  </a:cubicBezTo>
                  <a:cubicBezTo>
                    <a:pt x="10" y="116"/>
                    <a:pt x="5" y="107"/>
                    <a:pt x="5" y="107"/>
                  </a:cubicBezTo>
                  <a:cubicBezTo>
                    <a:pt x="5" y="107"/>
                    <a:pt x="5" y="104"/>
                    <a:pt x="6" y="103"/>
                  </a:cubicBezTo>
                  <a:cubicBezTo>
                    <a:pt x="6" y="102"/>
                    <a:pt x="5" y="99"/>
                    <a:pt x="5" y="98"/>
                  </a:cubicBezTo>
                  <a:cubicBezTo>
                    <a:pt x="4" y="97"/>
                    <a:pt x="3" y="91"/>
                    <a:pt x="2" y="91"/>
                  </a:cubicBezTo>
                  <a:cubicBezTo>
                    <a:pt x="2" y="90"/>
                    <a:pt x="0" y="87"/>
                    <a:pt x="0" y="87"/>
                  </a:cubicBezTo>
                  <a:cubicBezTo>
                    <a:pt x="0" y="87"/>
                    <a:pt x="0" y="84"/>
                    <a:pt x="1" y="82"/>
                  </a:cubicBezTo>
                  <a:cubicBezTo>
                    <a:pt x="2" y="80"/>
                    <a:pt x="3" y="79"/>
                    <a:pt x="3" y="79"/>
                  </a:cubicBezTo>
                  <a:cubicBezTo>
                    <a:pt x="3" y="78"/>
                    <a:pt x="3" y="78"/>
                    <a:pt x="3" y="77"/>
                  </a:cubicBezTo>
                  <a:cubicBezTo>
                    <a:pt x="4" y="76"/>
                    <a:pt x="5" y="75"/>
                    <a:pt x="5" y="75"/>
                  </a:cubicBezTo>
                  <a:cubicBezTo>
                    <a:pt x="5" y="75"/>
                    <a:pt x="7" y="73"/>
                    <a:pt x="8" y="72"/>
                  </a:cubicBezTo>
                  <a:cubicBezTo>
                    <a:pt x="8" y="72"/>
                    <a:pt x="8" y="71"/>
                    <a:pt x="9" y="70"/>
                  </a:cubicBezTo>
                  <a:cubicBezTo>
                    <a:pt x="9" y="69"/>
                    <a:pt x="9" y="70"/>
                    <a:pt x="10" y="68"/>
                  </a:cubicBezTo>
                  <a:cubicBezTo>
                    <a:pt x="11" y="67"/>
                    <a:pt x="12" y="65"/>
                    <a:pt x="12" y="64"/>
                  </a:cubicBezTo>
                  <a:cubicBezTo>
                    <a:pt x="12" y="63"/>
                    <a:pt x="12" y="60"/>
                    <a:pt x="12" y="60"/>
                  </a:cubicBezTo>
                  <a:cubicBezTo>
                    <a:pt x="12" y="60"/>
                    <a:pt x="13" y="59"/>
                    <a:pt x="13" y="58"/>
                  </a:cubicBezTo>
                  <a:cubicBezTo>
                    <a:pt x="13" y="57"/>
                    <a:pt x="13" y="57"/>
                    <a:pt x="13" y="56"/>
                  </a:cubicBezTo>
                  <a:cubicBezTo>
                    <a:pt x="14" y="56"/>
                    <a:pt x="14" y="54"/>
                    <a:pt x="15" y="53"/>
                  </a:cubicBezTo>
                  <a:cubicBezTo>
                    <a:pt x="15" y="53"/>
                    <a:pt x="15" y="52"/>
                    <a:pt x="15" y="51"/>
                  </a:cubicBezTo>
                  <a:cubicBezTo>
                    <a:pt x="15" y="50"/>
                    <a:pt x="14" y="46"/>
                    <a:pt x="13" y="45"/>
                  </a:cubicBezTo>
                  <a:cubicBezTo>
                    <a:pt x="13" y="44"/>
                    <a:pt x="13" y="42"/>
                    <a:pt x="12" y="41"/>
                  </a:cubicBezTo>
                  <a:cubicBezTo>
                    <a:pt x="12" y="40"/>
                    <a:pt x="11" y="38"/>
                    <a:pt x="11" y="37"/>
                  </a:cubicBezTo>
                  <a:cubicBezTo>
                    <a:pt x="11" y="37"/>
                    <a:pt x="10" y="33"/>
                    <a:pt x="9" y="32"/>
                  </a:cubicBezTo>
                  <a:cubicBezTo>
                    <a:pt x="8" y="31"/>
                    <a:pt x="8" y="30"/>
                    <a:pt x="8" y="29"/>
                  </a:cubicBezTo>
                  <a:cubicBezTo>
                    <a:pt x="8" y="28"/>
                    <a:pt x="9" y="27"/>
                    <a:pt x="9" y="25"/>
                  </a:cubicBezTo>
                  <a:cubicBezTo>
                    <a:pt x="9" y="24"/>
                    <a:pt x="9" y="22"/>
                    <a:pt x="9" y="21"/>
                  </a:cubicBezTo>
                  <a:cubicBezTo>
                    <a:pt x="8" y="20"/>
                    <a:pt x="7" y="18"/>
                    <a:pt x="7" y="17"/>
                  </a:cubicBezTo>
                  <a:cubicBezTo>
                    <a:pt x="8" y="16"/>
                    <a:pt x="7" y="16"/>
                    <a:pt x="8" y="15"/>
                  </a:cubicBezTo>
                  <a:cubicBezTo>
                    <a:pt x="9" y="14"/>
                    <a:pt x="10" y="13"/>
                    <a:pt x="10" y="13"/>
                  </a:cubicBezTo>
                  <a:cubicBezTo>
                    <a:pt x="10" y="13"/>
                    <a:pt x="12" y="10"/>
                    <a:pt x="13" y="10"/>
                  </a:cubicBezTo>
                  <a:cubicBezTo>
                    <a:pt x="15" y="9"/>
                    <a:pt x="15" y="9"/>
                    <a:pt x="16" y="8"/>
                  </a:cubicBezTo>
                  <a:cubicBezTo>
                    <a:pt x="17" y="7"/>
                    <a:pt x="18" y="7"/>
                    <a:pt x="18" y="6"/>
                  </a:cubicBezTo>
                  <a:cubicBezTo>
                    <a:pt x="18" y="6"/>
                    <a:pt x="18" y="5"/>
                    <a:pt x="18" y="4"/>
                  </a:cubicBezTo>
                  <a:cubicBezTo>
                    <a:pt x="19" y="3"/>
                    <a:pt x="20" y="1"/>
                    <a:pt x="21" y="0"/>
                  </a:cubicBezTo>
                  <a:cubicBezTo>
                    <a:pt x="21" y="0"/>
                    <a:pt x="22" y="0"/>
                    <a:pt x="22" y="0"/>
                  </a:cubicBezTo>
                  <a:cubicBezTo>
                    <a:pt x="22" y="0"/>
                    <a:pt x="21" y="1"/>
                    <a:pt x="22" y="2"/>
                  </a:cubicBezTo>
                  <a:cubicBezTo>
                    <a:pt x="22" y="2"/>
                    <a:pt x="21" y="4"/>
                    <a:pt x="22" y="4"/>
                  </a:cubicBezTo>
                  <a:cubicBezTo>
                    <a:pt x="22" y="5"/>
                    <a:pt x="23" y="4"/>
                    <a:pt x="23" y="5"/>
                  </a:cubicBezTo>
                  <a:cubicBezTo>
                    <a:pt x="23" y="6"/>
                    <a:pt x="23" y="6"/>
                    <a:pt x="23" y="7"/>
                  </a:cubicBezTo>
                  <a:cubicBezTo>
                    <a:pt x="23" y="7"/>
                    <a:pt x="24" y="7"/>
                    <a:pt x="24" y="8"/>
                  </a:cubicBezTo>
                  <a:cubicBezTo>
                    <a:pt x="24" y="8"/>
                    <a:pt x="24" y="9"/>
                    <a:pt x="26" y="9"/>
                  </a:cubicBezTo>
                  <a:cubicBezTo>
                    <a:pt x="27" y="9"/>
                    <a:pt x="30" y="10"/>
                    <a:pt x="31" y="10"/>
                  </a:cubicBezTo>
                  <a:cubicBezTo>
                    <a:pt x="33" y="10"/>
                    <a:pt x="35" y="10"/>
                    <a:pt x="36" y="9"/>
                  </a:cubicBezTo>
                  <a:cubicBezTo>
                    <a:pt x="36" y="9"/>
                    <a:pt x="37" y="9"/>
                    <a:pt x="37" y="9"/>
                  </a:cubicBezTo>
                  <a:cubicBezTo>
                    <a:pt x="38" y="9"/>
                    <a:pt x="39" y="9"/>
                    <a:pt x="40" y="9"/>
                  </a:cubicBezTo>
                  <a:cubicBezTo>
                    <a:pt x="41" y="8"/>
                    <a:pt x="42" y="8"/>
                    <a:pt x="43" y="7"/>
                  </a:cubicBezTo>
                  <a:cubicBezTo>
                    <a:pt x="44" y="7"/>
                    <a:pt x="46" y="7"/>
                    <a:pt x="46" y="7"/>
                  </a:cubicBezTo>
                  <a:cubicBezTo>
                    <a:pt x="47" y="6"/>
                    <a:pt x="48" y="6"/>
                    <a:pt x="49" y="6"/>
                  </a:cubicBezTo>
                  <a:cubicBezTo>
                    <a:pt x="50" y="5"/>
                    <a:pt x="50" y="4"/>
                    <a:pt x="52" y="4"/>
                  </a:cubicBezTo>
                  <a:cubicBezTo>
                    <a:pt x="53" y="3"/>
                    <a:pt x="54" y="3"/>
                    <a:pt x="55" y="3"/>
                  </a:cubicBezTo>
                  <a:cubicBezTo>
                    <a:pt x="56" y="3"/>
                    <a:pt x="56" y="2"/>
                    <a:pt x="58" y="2"/>
                  </a:cubicBezTo>
                  <a:cubicBezTo>
                    <a:pt x="59" y="3"/>
                    <a:pt x="60" y="2"/>
                    <a:pt x="61" y="3"/>
                  </a:cubicBezTo>
                  <a:cubicBezTo>
                    <a:pt x="62" y="3"/>
                    <a:pt x="67" y="4"/>
                    <a:pt x="68" y="4"/>
                  </a:cubicBezTo>
                  <a:cubicBezTo>
                    <a:pt x="69" y="5"/>
                    <a:pt x="71" y="5"/>
                    <a:pt x="72" y="6"/>
                  </a:cubicBezTo>
                  <a:cubicBezTo>
                    <a:pt x="73" y="6"/>
                    <a:pt x="75" y="6"/>
                    <a:pt x="76" y="7"/>
                  </a:cubicBezTo>
                  <a:cubicBezTo>
                    <a:pt x="78" y="8"/>
                    <a:pt x="78" y="9"/>
                    <a:pt x="82" y="9"/>
                  </a:cubicBezTo>
                  <a:cubicBezTo>
                    <a:pt x="85" y="10"/>
                    <a:pt x="86" y="9"/>
                    <a:pt x="87" y="10"/>
                  </a:cubicBezTo>
                  <a:cubicBezTo>
                    <a:pt x="88" y="10"/>
                    <a:pt x="89" y="10"/>
                    <a:pt x="89" y="10"/>
                  </a:cubicBezTo>
                  <a:cubicBezTo>
                    <a:pt x="90" y="10"/>
                    <a:pt x="90" y="9"/>
                    <a:pt x="91" y="10"/>
                  </a:cubicBezTo>
                  <a:cubicBezTo>
                    <a:pt x="91" y="10"/>
                    <a:pt x="93" y="10"/>
                    <a:pt x="93" y="10"/>
                  </a:cubicBezTo>
                  <a:cubicBezTo>
                    <a:pt x="94" y="10"/>
                    <a:pt x="94" y="10"/>
                    <a:pt x="95" y="10"/>
                  </a:cubicBezTo>
                  <a:cubicBezTo>
                    <a:pt x="97" y="10"/>
                    <a:pt x="95" y="10"/>
                    <a:pt x="97" y="11"/>
                  </a:cubicBezTo>
                  <a:cubicBezTo>
                    <a:pt x="99" y="11"/>
                    <a:pt x="99" y="10"/>
                    <a:pt x="100" y="11"/>
                  </a:cubicBezTo>
                  <a:cubicBezTo>
                    <a:pt x="100" y="11"/>
                    <a:pt x="101" y="12"/>
                    <a:pt x="102" y="12"/>
                  </a:cubicBezTo>
                  <a:cubicBezTo>
                    <a:pt x="103" y="12"/>
                    <a:pt x="104" y="13"/>
                    <a:pt x="104" y="13"/>
                  </a:cubicBezTo>
                  <a:cubicBezTo>
                    <a:pt x="105" y="13"/>
                    <a:pt x="105" y="13"/>
                    <a:pt x="107" y="13"/>
                  </a:cubicBezTo>
                  <a:cubicBezTo>
                    <a:pt x="109" y="13"/>
                    <a:pt x="110" y="13"/>
                    <a:pt x="110" y="13"/>
                  </a:cubicBezTo>
                  <a:cubicBezTo>
                    <a:pt x="111" y="13"/>
                    <a:pt x="111" y="12"/>
                    <a:pt x="112" y="13"/>
                  </a:cubicBezTo>
                  <a:cubicBezTo>
                    <a:pt x="112" y="14"/>
                    <a:pt x="113" y="14"/>
                    <a:pt x="114" y="15"/>
                  </a:cubicBezTo>
                  <a:cubicBezTo>
                    <a:pt x="114" y="15"/>
                    <a:pt x="115" y="15"/>
                    <a:pt x="115" y="15"/>
                  </a:cubicBezTo>
                  <a:cubicBezTo>
                    <a:pt x="116" y="15"/>
                    <a:pt x="115" y="16"/>
                    <a:pt x="116" y="16"/>
                  </a:cubicBezTo>
                  <a:cubicBezTo>
                    <a:pt x="116" y="17"/>
                    <a:pt x="115" y="17"/>
                    <a:pt x="117" y="17"/>
                  </a:cubicBezTo>
                  <a:cubicBezTo>
                    <a:pt x="119" y="17"/>
                    <a:pt x="119" y="17"/>
                    <a:pt x="120" y="17"/>
                  </a:cubicBezTo>
                  <a:cubicBezTo>
                    <a:pt x="121" y="17"/>
                    <a:pt x="120" y="17"/>
                    <a:pt x="121" y="18"/>
                  </a:cubicBezTo>
                  <a:cubicBezTo>
                    <a:pt x="122" y="18"/>
                    <a:pt x="123" y="18"/>
                    <a:pt x="124" y="18"/>
                  </a:cubicBezTo>
                  <a:cubicBezTo>
                    <a:pt x="125" y="18"/>
                    <a:pt x="126" y="17"/>
                    <a:pt x="127" y="17"/>
                  </a:cubicBezTo>
                  <a:cubicBezTo>
                    <a:pt x="128" y="17"/>
                    <a:pt x="129" y="16"/>
                    <a:pt x="129" y="17"/>
                  </a:cubicBezTo>
                  <a:cubicBezTo>
                    <a:pt x="129" y="18"/>
                    <a:pt x="129" y="18"/>
                    <a:pt x="129" y="19"/>
                  </a:cubicBezTo>
                  <a:cubicBezTo>
                    <a:pt x="129" y="20"/>
                    <a:pt x="131" y="22"/>
                    <a:pt x="131" y="22"/>
                  </a:cubicBezTo>
                  <a:cubicBezTo>
                    <a:pt x="131" y="23"/>
                    <a:pt x="130" y="23"/>
                    <a:pt x="131" y="24"/>
                  </a:cubicBezTo>
                  <a:cubicBezTo>
                    <a:pt x="132" y="25"/>
                    <a:pt x="133" y="25"/>
                    <a:pt x="133" y="25"/>
                  </a:cubicBezTo>
                  <a:cubicBezTo>
                    <a:pt x="134" y="26"/>
                    <a:pt x="135" y="27"/>
                    <a:pt x="136" y="26"/>
                  </a:cubicBezTo>
                  <a:cubicBezTo>
                    <a:pt x="137" y="26"/>
                    <a:pt x="138" y="26"/>
                    <a:pt x="139" y="26"/>
                  </a:cubicBezTo>
                  <a:cubicBezTo>
                    <a:pt x="139" y="27"/>
                    <a:pt x="139" y="28"/>
                    <a:pt x="140" y="28"/>
                  </a:cubicBezTo>
                  <a:cubicBezTo>
                    <a:pt x="141" y="28"/>
                    <a:pt x="143" y="27"/>
                    <a:pt x="143" y="27"/>
                  </a:cubicBezTo>
                  <a:cubicBezTo>
                    <a:pt x="144" y="27"/>
                    <a:pt x="143" y="28"/>
                    <a:pt x="144" y="28"/>
                  </a:cubicBezTo>
                  <a:cubicBezTo>
                    <a:pt x="145" y="28"/>
                    <a:pt x="145" y="29"/>
                    <a:pt x="147" y="28"/>
                  </a:cubicBezTo>
                  <a:cubicBezTo>
                    <a:pt x="148" y="28"/>
                    <a:pt x="150" y="27"/>
                    <a:pt x="151" y="26"/>
                  </a:cubicBezTo>
                  <a:cubicBezTo>
                    <a:pt x="153" y="25"/>
                    <a:pt x="154" y="24"/>
                    <a:pt x="154" y="24"/>
                  </a:cubicBezTo>
                  <a:cubicBezTo>
                    <a:pt x="154" y="24"/>
                    <a:pt x="154" y="25"/>
                    <a:pt x="154" y="26"/>
                  </a:cubicBezTo>
                  <a:cubicBezTo>
                    <a:pt x="154" y="27"/>
                    <a:pt x="155" y="29"/>
                    <a:pt x="155" y="31"/>
                  </a:cubicBezTo>
                  <a:cubicBezTo>
                    <a:pt x="156" y="32"/>
                    <a:pt x="156" y="33"/>
                    <a:pt x="157" y="33"/>
                  </a:cubicBezTo>
                  <a:cubicBezTo>
                    <a:pt x="158" y="33"/>
                    <a:pt x="159" y="33"/>
                    <a:pt x="160" y="33"/>
                  </a:cubicBezTo>
                  <a:cubicBezTo>
                    <a:pt x="161" y="33"/>
                    <a:pt x="164" y="34"/>
                    <a:pt x="165" y="33"/>
                  </a:cubicBezTo>
                  <a:cubicBezTo>
                    <a:pt x="167" y="33"/>
                    <a:pt x="168" y="32"/>
                    <a:pt x="168" y="33"/>
                  </a:cubicBezTo>
                  <a:cubicBezTo>
                    <a:pt x="169" y="34"/>
                    <a:pt x="170" y="34"/>
                    <a:pt x="171" y="34"/>
                  </a:cubicBezTo>
                  <a:cubicBezTo>
                    <a:pt x="173" y="34"/>
                    <a:pt x="174" y="34"/>
                    <a:pt x="176" y="34"/>
                  </a:cubicBezTo>
                  <a:cubicBezTo>
                    <a:pt x="177" y="34"/>
                    <a:pt x="178" y="35"/>
                    <a:pt x="180" y="35"/>
                  </a:cubicBezTo>
                  <a:cubicBezTo>
                    <a:pt x="182" y="34"/>
                    <a:pt x="183" y="34"/>
                    <a:pt x="184" y="34"/>
                  </a:cubicBezTo>
                  <a:cubicBezTo>
                    <a:pt x="185" y="35"/>
                    <a:pt x="186" y="35"/>
                    <a:pt x="187" y="36"/>
                  </a:cubicBezTo>
                  <a:cubicBezTo>
                    <a:pt x="189" y="36"/>
                    <a:pt x="189" y="36"/>
                    <a:pt x="190" y="36"/>
                  </a:cubicBezTo>
                  <a:cubicBezTo>
                    <a:pt x="190" y="37"/>
                    <a:pt x="190" y="38"/>
                    <a:pt x="191" y="38"/>
                  </a:cubicBezTo>
                  <a:cubicBezTo>
                    <a:pt x="192" y="38"/>
                    <a:pt x="193" y="38"/>
                    <a:pt x="194" y="38"/>
                  </a:cubicBezTo>
                  <a:cubicBezTo>
                    <a:pt x="196" y="39"/>
                    <a:pt x="197" y="40"/>
                    <a:pt x="197" y="40"/>
                  </a:cubicBezTo>
                  <a:cubicBezTo>
                    <a:pt x="198" y="40"/>
                    <a:pt x="199" y="39"/>
                    <a:pt x="199" y="40"/>
                  </a:cubicBezTo>
                  <a:cubicBezTo>
                    <a:pt x="200" y="41"/>
                    <a:pt x="200" y="41"/>
                    <a:pt x="201" y="41"/>
                  </a:cubicBezTo>
                  <a:cubicBezTo>
                    <a:pt x="201" y="42"/>
                    <a:pt x="201" y="42"/>
                    <a:pt x="202" y="43"/>
                  </a:cubicBezTo>
                  <a:cubicBezTo>
                    <a:pt x="203" y="43"/>
                    <a:pt x="203" y="44"/>
                    <a:pt x="204" y="44"/>
                  </a:cubicBezTo>
                  <a:cubicBezTo>
                    <a:pt x="205" y="44"/>
                    <a:pt x="203" y="44"/>
                    <a:pt x="205" y="45"/>
                  </a:cubicBezTo>
                  <a:cubicBezTo>
                    <a:pt x="207" y="46"/>
                    <a:pt x="209" y="46"/>
                    <a:pt x="209" y="46"/>
                  </a:cubicBezTo>
                  <a:cubicBezTo>
                    <a:pt x="210" y="47"/>
                    <a:pt x="210" y="48"/>
                    <a:pt x="212" y="48"/>
                  </a:cubicBezTo>
                  <a:cubicBezTo>
                    <a:pt x="214" y="48"/>
                    <a:pt x="215" y="48"/>
                    <a:pt x="216" y="48"/>
                  </a:cubicBezTo>
                  <a:cubicBezTo>
                    <a:pt x="218" y="48"/>
                    <a:pt x="224" y="46"/>
                    <a:pt x="226" y="46"/>
                  </a:cubicBezTo>
                  <a:cubicBezTo>
                    <a:pt x="228" y="45"/>
                    <a:pt x="232" y="43"/>
                    <a:pt x="233" y="42"/>
                  </a:cubicBezTo>
                  <a:cubicBezTo>
                    <a:pt x="235" y="41"/>
                    <a:pt x="239" y="38"/>
                    <a:pt x="240" y="37"/>
                  </a:cubicBezTo>
                  <a:cubicBezTo>
                    <a:pt x="242" y="36"/>
                    <a:pt x="244" y="34"/>
                    <a:pt x="245" y="33"/>
                  </a:cubicBezTo>
                  <a:cubicBezTo>
                    <a:pt x="246" y="32"/>
                    <a:pt x="247" y="31"/>
                    <a:pt x="248" y="31"/>
                  </a:cubicBezTo>
                  <a:cubicBezTo>
                    <a:pt x="248" y="30"/>
                    <a:pt x="249" y="30"/>
                    <a:pt x="249" y="30"/>
                  </a:cubicBezTo>
                  <a:cubicBezTo>
                    <a:pt x="249" y="30"/>
                    <a:pt x="249" y="30"/>
                    <a:pt x="249" y="30"/>
                  </a:cubicBezTo>
                  <a:cubicBezTo>
                    <a:pt x="249" y="31"/>
                    <a:pt x="250" y="32"/>
                    <a:pt x="251" y="31"/>
                  </a:cubicBezTo>
                  <a:cubicBezTo>
                    <a:pt x="252" y="31"/>
                    <a:pt x="253" y="30"/>
                    <a:pt x="254" y="30"/>
                  </a:cubicBezTo>
                  <a:cubicBezTo>
                    <a:pt x="255" y="29"/>
                    <a:pt x="255" y="29"/>
                    <a:pt x="256" y="28"/>
                  </a:cubicBezTo>
                  <a:cubicBezTo>
                    <a:pt x="257" y="27"/>
                    <a:pt x="258" y="27"/>
                    <a:pt x="259" y="26"/>
                  </a:cubicBezTo>
                  <a:cubicBezTo>
                    <a:pt x="259" y="26"/>
                    <a:pt x="260" y="26"/>
                    <a:pt x="260" y="24"/>
                  </a:cubicBezTo>
                  <a:cubicBezTo>
                    <a:pt x="261" y="23"/>
                    <a:pt x="260" y="22"/>
                    <a:pt x="261" y="21"/>
                  </a:cubicBezTo>
                  <a:cubicBezTo>
                    <a:pt x="261" y="21"/>
                    <a:pt x="262" y="21"/>
                    <a:pt x="262" y="22"/>
                  </a:cubicBezTo>
                  <a:cubicBezTo>
                    <a:pt x="263" y="23"/>
                    <a:pt x="264" y="23"/>
                    <a:pt x="265" y="23"/>
                  </a:cubicBezTo>
                  <a:cubicBezTo>
                    <a:pt x="266" y="23"/>
                    <a:pt x="268" y="23"/>
                    <a:pt x="269" y="22"/>
                  </a:cubicBezTo>
                  <a:cubicBezTo>
                    <a:pt x="270" y="22"/>
                    <a:pt x="272" y="21"/>
                    <a:pt x="273" y="20"/>
                  </a:cubicBezTo>
                  <a:cubicBezTo>
                    <a:pt x="273" y="19"/>
                    <a:pt x="275" y="18"/>
                    <a:pt x="275" y="17"/>
                  </a:cubicBezTo>
                  <a:cubicBezTo>
                    <a:pt x="275" y="16"/>
                    <a:pt x="276" y="14"/>
                    <a:pt x="276" y="13"/>
                  </a:cubicBezTo>
                  <a:cubicBezTo>
                    <a:pt x="276" y="12"/>
                    <a:pt x="276" y="11"/>
                    <a:pt x="277" y="11"/>
                  </a:cubicBezTo>
                  <a:cubicBezTo>
                    <a:pt x="278" y="11"/>
                    <a:pt x="280" y="13"/>
                    <a:pt x="282" y="12"/>
                  </a:cubicBezTo>
                  <a:cubicBezTo>
                    <a:pt x="285" y="12"/>
                    <a:pt x="287" y="11"/>
                    <a:pt x="290" y="10"/>
                  </a:cubicBezTo>
                  <a:cubicBezTo>
                    <a:pt x="292" y="10"/>
                    <a:pt x="296" y="9"/>
                    <a:pt x="297" y="8"/>
                  </a:cubicBezTo>
                  <a:cubicBezTo>
                    <a:pt x="298" y="8"/>
                    <a:pt x="299" y="7"/>
                    <a:pt x="300" y="7"/>
                  </a:cubicBezTo>
                  <a:cubicBezTo>
                    <a:pt x="301" y="7"/>
                    <a:pt x="304" y="6"/>
                    <a:pt x="304" y="6"/>
                  </a:cubicBezTo>
                  <a:cubicBezTo>
                    <a:pt x="305" y="5"/>
                    <a:pt x="305" y="5"/>
                    <a:pt x="305" y="5"/>
                  </a:cubicBezTo>
                  <a:cubicBezTo>
                    <a:pt x="306" y="5"/>
                    <a:pt x="306" y="6"/>
                    <a:pt x="306" y="6"/>
                  </a:cubicBezTo>
                  <a:cubicBezTo>
                    <a:pt x="305" y="6"/>
                    <a:pt x="305" y="6"/>
                    <a:pt x="304" y="6"/>
                  </a:cubicBezTo>
                  <a:cubicBezTo>
                    <a:pt x="303" y="7"/>
                    <a:pt x="302" y="6"/>
                    <a:pt x="302" y="7"/>
                  </a:cubicBezTo>
                  <a:cubicBezTo>
                    <a:pt x="301" y="8"/>
                    <a:pt x="301" y="8"/>
                    <a:pt x="300" y="8"/>
                  </a:cubicBezTo>
                  <a:cubicBezTo>
                    <a:pt x="300" y="8"/>
                    <a:pt x="299" y="8"/>
                    <a:pt x="299" y="9"/>
                  </a:cubicBezTo>
                  <a:cubicBezTo>
                    <a:pt x="299" y="10"/>
                    <a:pt x="300" y="11"/>
                    <a:pt x="299" y="11"/>
                  </a:cubicBezTo>
                  <a:cubicBezTo>
                    <a:pt x="298" y="10"/>
                    <a:pt x="296" y="10"/>
                    <a:pt x="295" y="11"/>
                  </a:cubicBezTo>
                  <a:cubicBezTo>
                    <a:pt x="295" y="11"/>
                    <a:pt x="294" y="11"/>
                    <a:pt x="294" y="12"/>
                  </a:cubicBezTo>
                  <a:cubicBezTo>
                    <a:pt x="293" y="12"/>
                    <a:pt x="293" y="13"/>
                    <a:pt x="292" y="13"/>
                  </a:cubicBezTo>
                  <a:cubicBezTo>
                    <a:pt x="292" y="14"/>
                    <a:pt x="291" y="14"/>
                    <a:pt x="290" y="14"/>
                  </a:cubicBezTo>
                  <a:cubicBezTo>
                    <a:pt x="289" y="14"/>
                    <a:pt x="287" y="14"/>
                    <a:pt x="287" y="14"/>
                  </a:cubicBezTo>
                  <a:cubicBezTo>
                    <a:pt x="286" y="14"/>
                    <a:pt x="287" y="14"/>
                    <a:pt x="287" y="15"/>
                  </a:cubicBezTo>
                  <a:cubicBezTo>
                    <a:pt x="287" y="15"/>
                    <a:pt x="288" y="16"/>
                    <a:pt x="288" y="16"/>
                  </a:cubicBezTo>
                  <a:cubicBezTo>
                    <a:pt x="288" y="16"/>
                    <a:pt x="289" y="16"/>
                    <a:pt x="289" y="16"/>
                  </a:cubicBezTo>
                  <a:cubicBezTo>
                    <a:pt x="290" y="15"/>
                    <a:pt x="290" y="15"/>
                    <a:pt x="292" y="15"/>
                  </a:cubicBezTo>
                  <a:cubicBezTo>
                    <a:pt x="293" y="15"/>
                    <a:pt x="292" y="15"/>
                    <a:pt x="293" y="15"/>
                  </a:cubicBezTo>
                  <a:cubicBezTo>
                    <a:pt x="295" y="16"/>
                    <a:pt x="296" y="15"/>
                    <a:pt x="296" y="15"/>
                  </a:cubicBezTo>
                  <a:cubicBezTo>
                    <a:pt x="297" y="14"/>
                    <a:pt x="296" y="14"/>
                    <a:pt x="297" y="13"/>
                  </a:cubicBezTo>
                  <a:cubicBezTo>
                    <a:pt x="298" y="13"/>
                    <a:pt x="298" y="13"/>
                    <a:pt x="299" y="13"/>
                  </a:cubicBezTo>
                  <a:cubicBezTo>
                    <a:pt x="299" y="12"/>
                    <a:pt x="300" y="11"/>
                    <a:pt x="300" y="11"/>
                  </a:cubicBezTo>
                  <a:cubicBezTo>
                    <a:pt x="301" y="12"/>
                    <a:pt x="301" y="13"/>
                    <a:pt x="302" y="12"/>
                  </a:cubicBezTo>
                  <a:cubicBezTo>
                    <a:pt x="303" y="12"/>
                    <a:pt x="302" y="12"/>
                    <a:pt x="303" y="11"/>
                  </a:cubicBezTo>
                  <a:cubicBezTo>
                    <a:pt x="303" y="10"/>
                    <a:pt x="303" y="10"/>
                    <a:pt x="303" y="10"/>
                  </a:cubicBezTo>
                  <a:cubicBezTo>
                    <a:pt x="303" y="9"/>
                    <a:pt x="302" y="8"/>
                    <a:pt x="303" y="8"/>
                  </a:cubicBezTo>
                  <a:cubicBezTo>
                    <a:pt x="303" y="8"/>
                    <a:pt x="304" y="9"/>
                    <a:pt x="304" y="9"/>
                  </a:cubicBezTo>
                  <a:cubicBezTo>
                    <a:pt x="304" y="9"/>
                    <a:pt x="305" y="8"/>
                    <a:pt x="306" y="9"/>
                  </a:cubicBezTo>
                  <a:cubicBezTo>
                    <a:pt x="306" y="9"/>
                    <a:pt x="305" y="8"/>
                    <a:pt x="306" y="8"/>
                  </a:cubicBezTo>
                  <a:cubicBezTo>
                    <a:pt x="306" y="8"/>
                    <a:pt x="307" y="8"/>
                    <a:pt x="307" y="8"/>
                  </a:cubicBezTo>
                  <a:cubicBezTo>
                    <a:pt x="308" y="8"/>
                    <a:pt x="308" y="7"/>
                    <a:pt x="309" y="7"/>
                  </a:cubicBezTo>
                  <a:cubicBezTo>
                    <a:pt x="310" y="7"/>
                    <a:pt x="310" y="7"/>
                    <a:pt x="310" y="6"/>
                  </a:cubicBezTo>
                  <a:cubicBezTo>
                    <a:pt x="310" y="6"/>
                    <a:pt x="308" y="5"/>
                    <a:pt x="308" y="5"/>
                  </a:cubicBezTo>
                  <a:cubicBezTo>
                    <a:pt x="307" y="5"/>
                    <a:pt x="306" y="6"/>
                    <a:pt x="306" y="5"/>
                  </a:cubicBezTo>
                  <a:cubicBezTo>
                    <a:pt x="306" y="5"/>
                    <a:pt x="306" y="5"/>
                    <a:pt x="307" y="4"/>
                  </a:cubicBezTo>
                  <a:cubicBezTo>
                    <a:pt x="308" y="4"/>
                    <a:pt x="309" y="4"/>
                    <a:pt x="310" y="4"/>
                  </a:cubicBezTo>
                  <a:cubicBezTo>
                    <a:pt x="311" y="4"/>
                    <a:pt x="312" y="3"/>
                    <a:pt x="313" y="4"/>
                  </a:cubicBezTo>
                  <a:cubicBezTo>
                    <a:pt x="314" y="5"/>
                    <a:pt x="319" y="6"/>
                    <a:pt x="321" y="7"/>
                  </a:cubicBezTo>
                  <a:cubicBezTo>
                    <a:pt x="324" y="8"/>
                    <a:pt x="327" y="9"/>
                    <a:pt x="329" y="11"/>
                  </a:cubicBezTo>
                  <a:cubicBezTo>
                    <a:pt x="332" y="12"/>
                    <a:pt x="333" y="13"/>
                    <a:pt x="337" y="13"/>
                  </a:cubicBezTo>
                  <a:cubicBezTo>
                    <a:pt x="341" y="12"/>
                    <a:pt x="344" y="11"/>
                    <a:pt x="344" y="11"/>
                  </a:cubicBezTo>
                  <a:cubicBezTo>
                    <a:pt x="344" y="11"/>
                    <a:pt x="345" y="11"/>
                    <a:pt x="345" y="11"/>
                  </a:cubicBezTo>
                  <a:cubicBezTo>
                    <a:pt x="345" y="11"/>
                    <a:pt x="345" y="11"/>
                    <a:pt x="345" y="10"/>
                  </a:cubicBezTo>
                  <a:cubicBezTo>
                    <a:pt x="346" y="10"/>
                    <a:pt x="347" y="9"/>
                    <a:pt x="348" y="9"/>
                  </a:cubicBezTo>
                  <a:cubicBezTo>
                    <a:pt x="350" y="8"/>
                    <a:pt x="350" y="8"/>
                    <a:pt x="351" y="8"/>
                  </a:cubicBezTo>
                  <a:cubicBezTo>
                    <a:pt x="352" y="8"/>
                    <a:pt x="354" y="9"/>
                    <a:pt x="355" y="11"/>
                  </a:cubicBezTo>
                  <a:cubicBezTo>
                    <a:pt x="355" y="13"/>
                    <a:pt x="355" y="13"/>
                    <a:pt x="356" y="14"/>
                  </a:cubicBezTo>
                  <a:cubicBezTo>
                    <a:pt x="357" y="15"/>
                    <a:pt x="357" y="15"/>
                    <a:pt x="358" y="17"/>
                  </a:cubicBezTo>
                  <a:cubicBezTo>
                    <a:pt x="360" y="18"/>
                    <a:pt x="359" y="18"/>
                    <a:pt x="362" y="19"/>
                  </a:cubicBezTo>
                  <a:cubicBezTo>
                    <a:pt x="364" y="20"/>
                    <a:pt x="365" y="20"/>
                    <a:pt x="366" y="21"/>
                  </a:cubicBezTo>
                  <a:cubicBezTo>
                    <a:pt x="367" y="21"/>
                    <a:pt x="368" y="22"/>
                    <a:pt x="368" y="22"/>
                  </a:cubicBezTo>
                  <a:cubicBezTo>
                    <a:pt x="368" y="22"/>
                    <a:pt x="368" y="22"/>
                    <a:pt x="367" y="22"/>
                  </a:cubicBezTo>
                  <a:cubicBezTo>
                    <a:pt x="367" y="22"/>
                    <a:pt x="365" y="22"/>
                    <a:pt x="363" y="21"/>
                  </a:cubicBezTo>
                  <a:cubicBezTo>
                    <a:pt x="362" y="20"/>
                    <a:pt x="360" y="19"/>
                    <a:pt x="359" y="18"/>
                  </a:cubicBezTo>
                  <a:cubicBezTo>
                    <a:pt x="359" y="18"/>
                    <a:pt x="358" y="17"/>
                    <a:pt x="357" y="17"/>
                  </a:cubicBezTo>
                  <a:cubicBezTo>
                    <a:pt x="355" y="17"/>
                    <a:pt x="355" y="17"/>
                    <a:pt x="353" y="17"/>
                  </a:cubicBezTo>
                  <a:cubicBezTo>
                    <a:pt x="352" y="17"/>
                    <a:pt x="350" y="16"/>
                    <a:pt x="351" y="18"/>
                  </a:cubicBezTo>
                  <a:cubicBezTo>
                    <a:pt x="353" y="19"/>
                    <a:pt x="354" y="19"/>
                    <a:pt x="354" y="20"/>
                  </a:cubicBezTo>
                  <a:cubicBezTo>
                    <a:pt x="355" y="20"/>
                    <a:pt x="355" y="21"/>
                    <a:pt x="356" y="21"/>
                  </a:cubicBezTo>
                  <a:cubicBezTo>
                    <a:pt x="357" y="22"/>
                    <a:pt x="357" y="23"/>
                    <a:pt x="357" y="22"/>
                  </a:cubicBezTo>
                  <a:cubicBezTo>
                    <a:pt x="358" y="21"/>
                    <a:pt x="358" y="21"/>
                    <a:pt x="357" y="20"/>
                  </a:cubicBezTo>
                  <a:cubicBezTo>
                    <a:pt x="357" y="19"/>
                    <a:pt x="356" y="19"/>
                    <a:pt x="357" y="19"/>
                  </a:cubicBezTo>
                  <a:cubicBezTo>
                    <a:pt x="358" y="19"/>
                    <a:pt x="358" y="19"/>
                    <a:pt x="359" y="20"/>
                  </a:cubicBezTo>
                  <a:cubicBezTo>
                    <a:pt x="359" y="21"/>
                    <a:pt x="359" y="22"/>
                    <a:pt x="359" y="22"/>
                  </a:cubicBezTo>
                  <a:cubicBezTo>
                    <a:pt x="360" y="22"/>
                    <a:pt x="360" y="21"/>
                    <a:pt x="361" y="21"/>
                  </a:cubicBezTo>
                  <a:cubicBezTo>
                    <a:pt x="361" y="20"/>
                    <a:pt x="361" y="21"/>
                    <a:pt x="361" y="21"/>
                  </a:cubicBezTo>
                  <a:cubicBezTo>
                    <a:pt x="361" y="22"/>
                    <a:pt x="361" y="21"/>
                    <a:pt x="362" y="22"/>
                  </a:cubicBezTo>
                  <a:cubicBezTo>
                    <a:pt x="363" y="22"/>
                    <a:pt x="362" y="22"/>
                    <a:pt x="363" y="23"/>
                  </a:cubicBezTo>
                  <a:cubicBezTo>
                    <a:pt x="364" y="23"/>
                    <a:pt x="365" y="23"/>
                    <a:pt x="365" y="24"/>
                  </a:cubicBezTo>
                  <a:cubicBezTo>
                    <a:pt x="365" y="24"/>
                    <a:pt x="365" y="24"/>
                    <a:pt x="365" y="25"/>
                  </a:cubicBezTo>
                  <a:cubicBezTo>
                    <a:pt x="366" y="25"/>
                    <a:pt x="366" y="25"/>
                    <a:pt x="367" y="25"/>
                  </a:cubicBezTo>
                  <a:cubicBezTo>
                    <a:pt x="368" y="26"/>
                    <a:pt x="368" y="26"/>
                    <a:pt x="369" y="26"/>
                  </a:cubicBezTo>
                  <a:cubicBezTo>
                    <a:pt x="369" y="26"/>
                    <a:pt x="370" y="27"/>
                    <a:pt x="370" y="26"/>
                  </a:cubicBezTo>
                  <a:cubicBezTo>
                    <a:pt x="370" y="25"/>
                    <a:pt x="369" y="26"/>
                    <a:pt x="369" y="24"/>
                  </a:cubicBezTo>
                  <a:cubicBezTo>
                    <a:pt x="369" y="23"/>
                    <a:pt x="368" y="23"/>
                    <a:pt x="369" y="22"/>
                  </a:cubicBezTo>
                  <a:cubicBezTo>
                    <a:pt x="369" y="22"/>
                    <a:pt x="368" y="21"/>
                    <a:pt x="369" y="22"/>
                  </a:cubicBezTo>
                  <a:cubicBezTo>
                    <a:pt x="370" y="23"/>
                    <a:pt x="371" y="22"/>
                    <a:pt x="371" y="23"/>
                  </a:cubicBezTo>
                  <a:cubicBezTo>
                    <a:pt x="372" y="23"/>
                    <a:pt x="373" y="23"/>
                    <a:pt x="373" y="24"/>
                  </a:cubicBezTo>
                  <a:cubicBezTo>
                    <a:pt x="373" y="25"/>
                    <a:pt x="373" y="26"/>
                    <a:pt x="373" y="26"/>
                  </a:cubicBezTo>
                  <a:cubicBezTo>
                    <a:pt x="372" y="27"/>
                    <a:pt x="372" y="29"/>
                    <a:pt x="372" y="30"/>
                  </a:cubicBezTo>
                  <a:cubicBezTo>
                    <a:pt x="372" y="31"/>
                    <a:pt x="372" y="33"/>
                    <a:pt x="372" y="32"/>
                  </a:cubicBezTo>
                  <a:cubicBezTo>
                    <a:pt x="372" y="31"/>
                    <a:pt x="374" y="27"/>
                    <a:pt x="374" y="26"/>
                  </a:cubicBezTo>
                  <a:cubicBezTo>
                    <a:pt x="374" y="25"/>
                    <a:pt x="375" y="25"/>
                    <a:pt x="375" y="26"/>
                  </a:cubicBezTo>
                  <a:cubicBezTo>
                    <a:pt x="376" y="27"/>
                    <a:pt x="378" y="28"/>
                    <a:pt x="379" y="29"/>
                  </a:cubicBezTo>
                  <a:cubicBezTo>
                    <a:pt x="380" y="30"/>
                    <a:pt x="381" y="30"/>
                    <a:pt x="381" y="31"/>
                  </a:cubicBezTo>
                  <a:cubicBezTo>
                    <a:pt x="381" y="32"/>
                    <a:pt x="381" y="32"/>
                    <a:pt x="382" y="32"/>
                  </a:cubicBezTo>
                  <a:cubicBezTo>
                    <a:pt x="382" y="33"/>
                    <a:pt x="381" y="33"/>
                    <a:pt x="384" y="34"/>
                  </a:cubicBezTo>
                  <a:cubicBezTo>
                    <a:pt x="386" y="35"/>
                    <a:pt x="388" y="36"/>
                    <a:pt x="390" y="35"/>
                  </a:cubicBezTo>
                  <a:cubicBezTo>
                    <a:pt x="391" y="35"/>
                    <a:pt x="393" y="34"/>
                    <a:pt x="395" y="33"/>
                  </a:cubicBezTo>
                  <a:cubicBezTo>
                    <a:pt x="397" y="33"/>
                    <a:pt x="401" y="31"/>
                    <a:pt x="402" y="30"/>
                  </a:cubicBezTo>
                  <a:cubicBezTo>
                    <a:pt x="403" y="29"/>
                    <a:pt x="403" y="29"/>
                    <a:pt x="404" y="28"/>
                  </a:cubicBezTo>
                  <a:cubicBezTo>
                    <a:pt x="406" y="28"/>
                    <a:pt x="407" y="27"/>
                    <a:pt x="407" y="27"/>
                  </a:cubicBezTo>
                  <a:cubicBezTo>
                    <a:pt x="408" y="26"/>
                    <a:pt x="408" y="26"/>
                    <a:pt x="409" y="25"/>
                  </a:cubicBezTo>
                  <a:cubicBezTo>
                    <a:pt x="411" y="25"/>
                    <a:pt x="412" y="25"/>
                    <a:pt x="414" y="25"/>
                  </a:cubicBezTo>
                  <a:cubicBezTo>
                    <a:pt x="416" y="25"/>
                    <a:pt x="416" y="25"/>
                    <a:pt x="418" y="26"/>
                  </a:cubicBezTo>
                  <a:cubicBezTo>
                    <a:pt x="420" y="27"/>
                    <a:pt x="421" y="27"/>
                    <a:pt x="423" y="27"/>
                  </a:cubicBezTo>
                  <a:cubicBezTo>
                    <a:pt x="424" y="28"/>
                    <a:pt x="425" y="28"/>
                    <a:pt x="426" y="29"/>
                  </a:cubicBezTo>
                  <a:cubicBezTo>
                    <a:pt x="427" y="29"/>
                    <a:pt x="428" y="29"/>
                    <a:pt x="428" y="30"/>
                  </a:cubicBezTo>
                  <a:cubicBezTo>
                    <a:pt x="429" y="31"/>
                    <a:pt x="429" y="31"/>
                    <a:pt x="430" y="31"/>
                  </a:cubicBezTo>
                  <a:cubicBezTo>
                    <a:pt x="432" y="32"/>
                    <a:pt x="433" y="31"/>
                    <a:pt x="436" y="32"/>
                  </a:cubicBezTo>
                  <a:cubicBezTo>
                    <a:pt x="439" y="32"/>
                    <a:pt x="440" y="31"/>
                    <a:pt x="442" y="31"/>
                  </a:cubicBezTo>
                  <a:cubicBezTo>
                    <a:pt x="443" y="30"/>
                    <a:pt x="447" y="29"/>
                    <a:pt x="448" y="28"/>
                  </a:cubicBezTo>
                  <a:cubicBezTo>
                    <a:pt x="450" y="28"/>
                    <a:pt x="451" y="28"/>
                    <a:pt x="453" y="27"/>
                  </a:cubicBezTo>
                  <a:cubicBezTo>
                    <a:pt x="454" y="27"/>
                    <a:pt x="456" y="27"/>
                    <a:pt x="458" y="25"/>
                  </a:cubicBezTo>
                  <a:cubicBezTo>
                    <a:pt x="460" y="24"/>
                    <a:pt x="463" y="22"/>
                    <a:pt x="463" y="21"/>
                  </a:cubicBezTo>
                  <a:cubicBezTo>
                    <a:pt x="464" y="21"/>
                    <a:pt x="465" y="20"/>
                    <a:pt x="465" y="20"/>
                  </a:cubicBezTo>
                  <a:cubicBezTo>
                    <a:pt x="465" y="20"/>
                    <a:pt x="466" y="22"/>
                    <a:pt x="467" y="25"/>
                  </a:cubicBezTo>
                  <a:cubicBezTo>
                    <a:pt x="468" y="27"/>
                    <a:pt x="474" y="47"/>
                    <a:pt x="474" y="47"/>
                  </a:cubicBezTo>
                  <a:cubicBezTo>
                    <a:pt x="474" y="47"/>
                    <a:pt x="476" y="51"/>
                    <a:pt x="477" y="52"/>
                  </a:cubicBezTo>
                  <a:cubicBezTo>
                    <a:pt x="477" y="53"/>
                    <a:pt x="478" y="56"/>
                    <a:pt x="478" y="57"/>
                  </a:cubicBezTo>
                  <a:cubicBezTo>
                    <a:pt x="479" y="58"/>
                    <a:pt x="479" y="60"/>
                    <a:pt x="479" y="61"/>
                  </a:cubicBezTo>
                  <a:cubicBezTo>
                    <a:pt x="479" y="62"/>
                    <a:pt x="480" y="63"/>
                    <a:pt x="480" y="64"/>
                  </a:cubicBezTo>
                  <a:cubicBezTo>
                    <a:pt x="480" y="64"/>
                    <a:pt x="480" y="65"/>
                    <a:pt x="480" y="65"/>
                  </a:cubicBezTo>
                  <a:cubicBezTo>
                    <a:pt x="480" y="65"/>
                    <a:pt x="482" y="67"/>
                    <a:pt x="482" y="67"/>
                  </a:cubicBezTo>
                  <a:cubicBezTo>
                    <a:pt x="481" y="70"/>
                    <a:pt x="481" y="70"/>
                    <a:pt x="481" y="70"/>
                  </a:cubicBezTo>
                  <a:cubicBezTo>
                    <a:pt x="481" y="70"/>
                    <a:pt x="480" y="72"/>
                    <a:pt x="481" y="72"/>
                  </a:cubicBezTo>
                  <a:cubicBezTo>
                    <a:pt x="482" y="73"/>
                    <a:pt x="483" y="73"/>
                    <a:pt x="484" y="74"/>
                  </a:cubicBezTo>
                  <a:cubicBezTo>
                    <a:pt x="484" y="74"/>
                    <a:pt x="484" y="74"/>
                    <a:pt x="485" y="75"/>
                  </a:cubicBezTo>
                  <a:cubicBezTo>
                    <a:pt x="485" y="77"/>
                    <a:pt x="495" y="108"/>
                    <a:pt x="495" y="108"/>
                  </a:cubicBezTo>
                  <a:cubicBezTo>
                    <a:pt x="495" y="108"/>
                    <a:pt x="496" y="109"/>
                    <a:pt x="496" y="111"/>
                  </a:cubicBezTo>
                  <a:cubicBezTo>
                    <a:pt x="496" y="112"/>
                    <a:pt x="496" y="113"/>
                    <a:pt x="497" y="113"/>
                  </a:cubicBezTo>
                  <a:cubicBezTo>
                    <a:pt x="497" y="114"/>
                    <a:pt x="497" y="115"/>
                    <a:pt x="497" y="116"/>
                  </a:cubicBezTo>
                  <a:cubicBezTo>
                    <a:pt x="497" y="117"/>
                    <a:pt x="496" y="117"/>
                    <a:pt x="496" y="118"/>
                  </a:cubicBezTo>
                  <a:cubicBezTo>
                    <a:pt x="497" y="119"/>
                    <a:pt x="497" y="122"/>
                    <a:pt x="497" y="122"/>
                  </a:cubicBezTo>
                  <a:cubicBezTo>
                    <a:pt x="498" y="124"/>
                    <a:pt x="498" y="124"/>
                    <a:pt x="498" y="124"/>
                  </a:cubicBezTo>
                  <a:cubicBezTo>
                    <a:pt x="498" y="124"/>
                    <a:pt x="497" y="124"/>
                    <a:pt x="496" y="125"/>
                  </a:cubicBezTo>
                  <a:cubicBezTo>
                    <a:pt x="496" y="126"/>
                    <a:pt x="495" y="126"/>
                    <a:pt x="495" y="127"/>
                  </a:cubicBezTo>
                  <a:cubicBezTo>
                    <a:pt x="495" y="127"/>
                    <a:pt x="494" y="128"/>
                    <a:pt x="494" y="128"/>
                  </a:cubicBezTo>
                  <a:cubicBezTo>
                    <a:pt x="494" y="129"/>
                    <a:pt x="494" y="129"/>
                    <a:pt x="494" y="130"/>
                  </a:cubicBezTo>
                  <a:cubicBezTo>
                    <a:pt x="493" y="131"/>
                    <a:pt x="493" y="132"/>
                    <a:pt x="492" y="132"/>
                  </a:cubicBezTo>
                  <a:cubicBezTo>
                    <a:pt x="491" y="133"/>
                    <a:pt x="491" y="134"/>
                    <a:pt x="490" y="135"/>
                  </a:cubicBezTo>
                  <a:cubicBezTo>
                    <a:pt x="490" y="136"/>
                    <a:pt x="491" y="137"/>
                    <a:pt x="491" y="138"/>
                  </a:cubicBezTo>
                  <a:cubicBezTo>
                    <a:pt x="491" y="139"/>
                    <a:pt x="491" y="140"/>
                    <a:pt x="490" y="141"/>
                  </a:cubicBezTo>
                  <a:cubicBezTo>
                    <a:pt x="490" y="141"/>
                    <a:pt x="489" y="141"/>
                    <a:pt x="488" y="142"/>
                  </a:cubicBezTo>
                  <a:cubicBezTo>
                    <a:pt x="488" y="143"/>
                    <a:pt x="487" y="142"/>
                    <a:pt x="488" y="144"/>
                  </a:cubicBezTo>
                  <a:cubicBezTo>
                    <a:pt x="488" y="145"/>
                    <a:pt x="488" y="146"/>
                    <a:pt x="487" y="147"/>
                  </a:cubicBezTo>
                  <a:cubicBezTo>
                    <a:pt x="487" y="148"/>
                    <a:pt x="486" y="149"/>
                    <a:pt x="486" y="149"/>
                  </a:cubicBezTo>
                  <a:cubicBezTo>
                    <a:pt x="487" y="150"/>
                    <a:pt x="488" y="150"/>
                    <a:pt x="488" y="151"/>
                  </a:cubicBezTo>
                  <a:cubicBezTo>
                    <a:pt x="487" y="151"/>
                    <a:pt x="488" y="152"/>
                    <a:pt x="487" y="153"/>
                  </a:cubicBezTo>
                  <a:cubicBezTo>
                    <a:pt x="486" y="153"/>
                    <a:pt x="486" y="153"/>
                    <a:pt x="486" y="154"/>
                  </a:cubicBezTo>
                  <a:cubicBezTo>
                    <a:pt x="486" y="155"/>
                    <a:pt x="486" y="156"/>
                    <a:pt x="486" y="157"/>
                  </a:cubicBezTo>
                  <a:cubicBezTo>
                    <a:pt x="486" y="158"/>
                    <a:pt x="486" y="159"/>
                    <a:pt x="485" y="159"/>
                  </a:cubicBezTo>
                  <a:cubicBezTo>
                    <a:pt x="485" y="160"/>
                    <a:pt x="485" y="159"/>
                    <a:pt x="485" y="161"/>
                  </a:cubicBezTo>
                  <a:cubicBezTo>
                    <a:pt x="484" y="163"/>
                    <a:pt x="484" y="165"/>
                    <a:pt x="484" y="166"/>
                  </a:cubicBezTo>
                  <a:cubicBezTo>
                    <a:pt x="484" y="166"/>
                    <a:pt x="484" y="168"/>
                    <a:pt x="483" y="169"/>
                  </a:cubicBezTo>
                  <a:cubicBezTo>
                    <a:pt x="483" y="170"/>
                    <a:pt x="483" y="170"/>
                    <a:pt x="482" y="171"/>
                  </a:cubicBezTo>
                  <a:cubicBezTo>
                    <a:pt x="482" y="173"/>
                    <a:pt x="481" y="173"/>
                    <a:pt x="481" y="174"/>
                  </a:cubicBezTo>
                  <a:cubicBezTo>
                    <a:pt x="481" y="174"/>
                    <a:pt x="481" y="175"/>
                    <a:pt x="481" y="176"/>
                  </a:cubicBezTo>
                  <a:cubicBezTo>
                    <a:pt x="480" y="176"/>
                    <a:pt x="480" y="175"/>
                    <a:pt x="479" y="176"/>
                  </a:cubicBezTo>
                  <a:cubicBezTo>
                    <a:pt x="479" y="177"/>
                    <a:pt x="479" y="178"/>
                    <a:pt x="479" y="179"/>
                  </a:cubicBezTo>
                  <a:cubicBezTo>
                    <a:pt x="479" y="180"/>
                    <a:pt x="478" y="180"/>
                    <a:pt x="478" y="181"/>
                  </a:cubicBezTo>
                  <a:cubicBezTo>
                    <a:pt x="477" y="181"/>
                    <a:pt x="477" y="183"/>
                    <a:pt x="477" y="184"/>
                  </a:cubicBezTo>
                  <a:cubicBezTo>
                    <a:pt x="476" y="185"/>
                    <a:pt x="476" y="186"/>
                    <a:pt x="475" y="187"/>
                  </a:cubicBezTo>
                  <a:cubicBezTo>
                    <a:pt x="474" y="189"/>
                    <a:pt x="474" y="191"/>
                    <a:pt x="474" y="192"/>
                  </a:cubicBezTo>
                  <a:cubicBezTo>
                    <a:pt x="474" y="194"/>
                    <a:pt x="474" y="193"/>
                    <a:pt x="475" y="195"/>
                  </a:cubicBezTo>
                  <a:cubicBezTo>
                    <a:pt x="475" y="196"/>
                    <a:pt x="476" y="196"/>
                    <a:pt x="476" y="197"/>
                  </a:cubicBezTo>
                  <a:cubicBezTo>
                    <a:pt x="476" y="198"/>
                    <a:pt x="476" y="198"/>
                    <a:pt x="476" y="200"/>
                  </a:cubicBezTo>
                  <a:cubicBezTo>
                    <a:pt x="475" y="201"/>
                    <a:pt x="475" y="201"/>
                    <a:pt x="475" y="202"/>
                  </a:cubicBezTo>
                  <a:cubicBezTo>
                    <a:pt x="475" y="203"/>
                    <a:pt x="476" y="203"/>
                    <a:pt x="475" y="204"/>
                  </a:cubicBezTo>
                  <a:cubicBezTo>
                    <a:pt x="475" y="206"/>
                    <a:pt x="475" y="206"/>
                    <a:pt x="475" y="207"/>
                  </a:cubicBezTo>
                  <a:cubicBezTo>
                    <a:pt x="475" y="208"/>
                    <a:pt x="476" y="208"/>
                    <a:pt x="475" y="209"/>
                  </a:cubicBezTo>
                  <a:cubicBezTo>
                    <a:pt x="474" y="210"/>
                    <a:pt x="474" y="210"/>
                    <a:pt x="473" y="210"/>
                  </a:cubicBezTo>
                  <a:cubicBezTo>
                    <a:pt x="472" y="211"/>
                    <a:pt x="472" y="210"/>
                    <a:pt x="472" y="211"/>
                  </a:cubicBezTo>
                  <a:cubicBezTo>
                    <a:pt x="471" y="212"/>
                    <a:pt x="471" y="212"/>
                    <a:pt x="470" y="213"/>
                  </a:cubicBezTo>
                  <a:cubicBezTo>
                    <a:pt x="470" y="213"/>
                    <a:pt x="470" y="214"/>
                    <a:pt x="470" y="215"/>
                  </a:cubicBezTo>
                  <a:cubicBezTo>
                    <a:pt x="469" y="215"/>
                    <a:pt x="469" y="214"/>
                    <a:pt x="468" y="215"/>
                  </a:cubicBezTo>
                  <a:cubicBezTo>
                    <a:pt x="468" y="215"/>
                    <a:pt x="468" y="216"/>
                    <a:pt x="467" y="217"/>
                  </a:cubicBezTo>
                </a:path>
              </a:pathLst>
            </a:custGeom>
            <a:solidFill>
              <a:schemeClr val="accent3">
                <a:lumMod val="65000"/>
              </a:schemeClr>
            </a:solid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88" name="Freeform 288"/>
            <p:cNvSpPr>
              <a:spLocks/>
            </p:cNvSpPr>
            <p:nvPr/>
          </p:nvSpPr>
          <p:spPr bwMode="auto">
            <a:xfrm>
              <a:off x="8102600" y="1189038"/>
              <a:ext cx="1087438" cy="1054100"/>
            </a:xfrm>
            <a:custGeom>
              <a:avLst/>
              <a:gdLst>
                <a:gd name="T0" fmla="*/ 105 w 771"/>
                <a:gd name="T1" fmla="*/ 12 h 748"/>
                <a:gd name="T2" fmla="*/ 104 w 771"/>
                <a:gd name="T3" fmla="*/ 33 h 748"/>
                <a:gd name="T4" fmla="*/ 101 w 771"/>
                <a:gd name="T5" fmla="*/ 47 h 748"/>
                <a:gd name="T6" fmla="*/ 73 w 771"/>
                <a:gd name="T7" fmla="*/ 61 h 748"/>
                <a:gd name="T8" fmla="*/ 63 w 771"/>
                <a:gd name="T9" fmla="*/ 69 h 748"/>
                <a:gd name="T10" fmla="*/ 61 w 771"/>
                <a:gd name="T11" fmla="*/ 76 h 748"/>
                <a:gd name="T12" fmla="*/ 50 w 771"/>
                <a:gd name="T13" fmla="*/ 83 h 748"/>
                <a:gd name="T14" fmla="*/ 41 w 771"/>
                <a:gd name="T15" fmla="*/ 112 h 748"/>
                <a:gd name="T16" fmla="*/ 45 w 771"/>
                <a:gd name="T17" fmla="*/ 131 h 748"/>
                <a:gd name="T18" fmla="*/ 32 w 771"/>
                <a:gd name="T19" fmla="*/ 155 h 748"/>
                <a:gd name="T20" fmla="*/ 9 w 771"/>
                <a:gd name="T21" fmla="*/ 169 h 748"/>
                <a:gd name="T22" fmla="*/ 19 w 771"/>
                <a:gd name="T23" fmla="*/ 213 h 748"/>
                <a:gd name="T24" fmla="*/ 28 w 771"/>
                <a:gd name="T25" fmla="*/ 299 h 748"/>
                <a:gd name="T26" fmla="*/ 22 w 771"/>
                <a:gd name="T27" fmla="*/ 317 h 748"/>
                <a:gd name="T28" fmla="*/ 20 w 771"/>
                <a:gd name="T29" fmla="*/ 328 h 748"/>
                <a:gd name="T30" fmla="*/ 22 w 771"/>
                <a:gd name="T31" fmla="*/ 345 h 748"/>
                <a:gd name="T32" fmla="*/ 26 w 771"/>
                <a:gd name="T33" fmla="*/ 370 h 748"/>
                <a:gd name="T34" fmla="*/ 2 w 771"/>
                <a:gd name="T35" fmla="*/ 392 h 748"/>
                <a:gd name="T36" fmla="*/ 33 w 771"/>
                <a:gd name="T37" fmla="*/ 461 h 748"/>
                <a:gd name="T38" fmla="*/ 40 w 771"/>
                <a:gd name="T39" fmla="*/ 475 h 748"/>
                <a:gd name="T40" fmla="*/ 52 w 771"/>
                <a:gd name="T41" fmla="*/ 483 h 748"/>
                <a:gd name="T42" fmla="*/ 63 w 771"/>
                <a:gd name="T43" fmla="*/ 481 h 748"/>
                <a:gd name="T44" fmla="*/ 70 w 771"/>
                <a:gd name="T45" fmla="*/ 482 h 748"/>
                <a:gd name="T46" fmla="*/ 85 w 771"/>
                <a:gd name="T47" fmla="*/ 490 h 748"/>
                <a:gd name="T48" fmla="*/ 129 w 771"/>
                <a:gd name="T49" fmla="*/ 538 h 748"/>
                <a:gd name="T50" fmla="*/ 323 w 771"/>
                <a:gd name="T51" fmla="*/ 541 h 748"/>
                <a:gd name="T52" fmla="*/ 763 w 771"/>
                <a:gd name="T53" fmla="*/ 722 h 748"/>
                <a:gd name="T54" fmla="*/ 759 w 771"/>
                <a:gd name="T55" fmla="*/ 204 h 748"/>
                <a:gd name="T56" fmla="*/ 750 w 771"/>
                <a:gd name="T57" fmla="*/ 169 h 748"/>
                <a:gd name="T58" fmla="*/ 759 w 771"/>
                <a:gd name="T59" fmla="*/ 155 h 748"/>
                <a:gd name="T60" fmla="*/ 764 w 771"/>
                <a:gd name="T61" fmla="*/ 138 h 748"/>
                <a:gd name="T62" fmla="*/ 758 w 771"/>
                <a:gd name="T63" fmla="*/ 112 h 748"/>
                <a:gd name="T64" fmla="*/ 765 w 771"/>
                <a:gd name="T65" fmla="*/ 95 h 748"/>
                <a:gd name="T66" fmla="*/ 769 w 771"/>
                <a:gd name="T67" fmla="*/ 82 h 748"/>
                <a:gd name="T68" fmla="*/ 762 w 771"/>
                <a:gd name="T69" fmla="*/ 70 h 748"/>
                <a:gd name="T70" fmla="*/ 732 w 771"/>
                <a:gd name="T71" fmla="*/ 68 h 748"/>
                <a:gd name="T72" fmla="*/ 712 w 771"/>
                <a:gd name="T73" fmla="*/ 62 h 748"/>
                <a:gd name="T74" fmla="*/ 685 w 771"/>
                <a:gd name="T75" fmla="*/ 58 h 748"/>
                <a:gd name="T76" fmla="*/ 678 w 771"/>
                <a:gd name="T77" fmla="*/ 56 h 748"/>
                <a:gd name="T78" fmla="*/ 671 w 771"/>
                <a:gd name="T79" fmla="*/ 44 h 748"/>
                <a:gd name="T80" fmla="*/ 657 w 771"/>
                <a:gd name="T81" fmla="*/ 27 h 748"/>
                <a:gd name="T82" fmla="*/ 625 w 771"/>
                <a:gd name="T83" fmla="*/ 16 h 748"/>
                <a:gd name="T84" fmla="*/ 604 w 771"/>
                <a:gd name="T85" fmla="*/ 14 h 748"/>
                <a:gd name="T86" fmla="*/ 565 w 771"/>
                <a:gd name="T87" fmla="*/ 27 h 748"/>
                <a:gd name="T88" fmla="*/ 527 w 771"/>
                <a:gd name="T89" fmla="*/ 54 h 748"/>
                <a:gd name="T90" fmla="*/ 517 w 771"/>
                <a:gd name="T91" fmla="*/ 95 h 748"/>
                <a:gd name="T92" fmla="*/ 527 w 771"/>
                <a:gd name="T93" fmla="*/ 121 h 748"/>
                <a:gd name="T94" fmla="*/ 496 w 771"/>
                <a:gd name="T95" fmla="*/ 159 h 748"/>
                <a:gd name="T96" fmla="*/ 454 w 771"/>
                <a:gd name="T97" fmla="*/ 158 h 748"/>
                <a:gd name="T98" fmla="*/ 420 w 771"/>
                <a:gd name="T99" fmla="*/ 135 h 748"/>
                <a:gd name="T100" fmla="*/ 390 w 771"/>
                <a:gd name="T101" fmla="*/ 123 h 748"/>
                <a:gd name="T102" fmla="*/ 364 w 771"/>
                <a:gd name="T103" fmla="*/ 115 h 748"/>
                <a:gd name="T104" fmla="*/ 318 w 771"/>
                <a:gd name="T105" fmla="*/ 106 h 748"/>
                <a:gd name="T106" fmla="*/ 293 w 771"/>
                <a:gd name="T107" fmla="*/ 73 h 748"/>
                <a:gd name="T108" fmla="*/ 284 w 771"/>
                <a:gd name="T109" fmla="*/ 46 h 748"/>
                <a:gd name="T110" fmla="*/ 252 w 771"/>
                <a:gd name="T111" fmla="*/ 39 h 748"/>
                <a:gd name="T112" fmla="*/ 230 w 771"/>
                <a:gd name="T113" fmla="*/ 25 h 748"/>
                <a:gd name="T114" fmla="*/ 200 w 771"/>
                <a:gd name="T115" fmla="*/ 19 h 748"/>
                <a:gd name="T116" fmla="*/ 165 w 771"/>
                <a:gd name="T117" fmla="*/ 21 h 748"/>
                <a:gd name="T118" fmla="*/ 128 w 771"/>
                <a:gd name="T119" fmla="*/ 10 h 748"/>
                <a:gd name="T120" fmla="*/ 115 w 771"/>
                <a:gd name="T121" fmla="*/ 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1" h="748">
                  <a:moveTo>
                    <a:pt x="106" y="0"/>
                  </a:moveTo>
                  <a:cubicBezTo>
                    <a:pt x="106" y="0"/>
                    <a:pt x="107" y="0"/>
                    <a:pt x="107" y="1"/>
                  </a:cubicBezTo>
                  <a:cubicBezTo>
                    <a:pt x="107" y="2"/>
                    <a:pt x="106" y="2"/>
                    <a:pt x="106" y="2"/>
                  </a:cubicBezTo>
                  <a:cubicBezTo>
                    <a:pt x="106" y="2"/>
                    <a:pt x="105" y="4"/>
                    <a:pt x="105" y="5"/>
                  </a:cubicBezTo>
                  <a:cubicBezTo>
                    <a:pt x="105" y="7"/>
                    <a:pt x="105" y="8"/>
                    <a:pt x="105" y="10"/>
                  </a:cubicBezTo>
                  <a:cubicBezTo>
                    <a:pt x="105" y="11"/>
                    <a:pt x="105" y="11"/>
                    <a:pt x="105" y="12"/>
                  </a:cubicBezTo>
                  <a:cubicBezTo>
                    <a:pt x="104" y="13"/>
                    <a:pt x="103" y="15"/>
                    <a:pt x="103" y="16"/>
                  </a:cubicBezTo>
                  <a:cubicBezTo>
                    <a:pt x="104" y="17"/>
                    <a:pt x="104" y="18"/>
                    <a:pt x="104" y="18"/>
                  </a:cubicBezTo>
                  <a:cubicBezTo>
                    <a:pt x="104" y="19"/>
                    <a:pt x="103" y="23"/>
                    <a:pt x="103" y="25"/>
                  </a:cubicBezTo>
                  <a:cubicBezTo>
                    <a:pt x="103" y="26"/>
                    <a:pt x="103" y="27"/>
                    <a:pt x="103" y="28"/>
                  </a:cubicBezTo>
                  <a:cubicBezTo>
                    <a:pt x="103" y="30"/>
                    <a:pt x="103" y="31"/>
                    <a:pt x="103" y="31"/>
                  </a:cubicBezTo>
                  <a:cubicBezTo>
                    <a:pt x="103" y="31"/>
                    <a:pt x="104" y="32"/>
                    <a:pt x="104" y="33"/>
                  </a:cubicBezTo>
                  <a:cubicBezTo>
                    <a:pt x="104" y="33"/>
                    <a:pt x="106" y="34"/>
                    <a:pt x="107" y="35"/>
                  </a:cubicBezTo>
                  <a:cubicBezTo>
                    <a:pt x="108" y="36"/>
                    <a:pt x="109" y="38"/>
                    <a:pt x="109" y="39"/>
                  </a:cubicBezTo>
                  <a:cubicBezTo>
                    <a:pt x="109" y="40"/>
                    <a:pt x="108" y="41"/>
                    <a:pt x="108" y="41"/>
                  </a:cubicBezTo>
                  <a:cubicBezTo>
                    <a:pt x="108" y="41"/>
                    <a:pt x="108" y="43"/>
                    <a:pt x="107" y="43"/>
                  </a:cubicBezTo>
                  <a:cubicBezTo>
                    <a:pt x="106" y="44"/>
                    <a:pt x="103" y="46"/>
                    <a:pt x="103" y="46"/>
                  </a:cubicBezTo>
                  <a:cubicBezTo>
                    <a:pt x="102" y="47"/>
                    <a:pt x="102" y="47"/>
                    <a:pt x="101" y="47"/>
                  </a:cubicBezTo>
                  <a:cubicBezTo>
                    <a:pt x="101" y="47"/>
                    <a:pt x="101" y="46"/>
                    <a:pt x="101" y="46"/>
                  </a:cubicBezTo>
                  <a:cubicBezTo>
                    <a:pt x="101" y="46"/>
                    <a:pt x="100" y="47"/>
                    <a:pt x="100" y="47"/>
                  </a:cubicBezTo>
                  <a:cubicBezTo>
                    <a:pt x="99" y="48"/>
                    <a:pt x="96" y="50"/>
                    <a:pt x="94" y="50"/>
                  </a:cubicBezTo>
                  <a:cubicBezTo>
                    <a:pt x="93" y="50"/>
                    <a:pt x="89" y="52"/>
                    <a:pt x="88" y="53"/>
                  </a:cubicBezTo>
                  <a:cubicBezTo>
                    <a:pt x="87" y="53"/>
                    <a:pt x="81" y="56"/>
                    <a:pt x="80" y="57"/>
                  </a:cubicBezTo>
                  <a:cubicBezTo>
                    <a:pt x="79" y="57"/>
                    <a:pt x="74" y="61"/>
                    <a:pt x="73" y="61"/>
                  </a:cubicBezTo>
                  <a:cubicBezTo>
                    <a:pt x="72" y="62"/>
                    <a:pt x="72" y="63"/>
                    <a:pt x="72" y="63"/>
                  </a:cubicBezTo>
                  <a:cubicBezTo>
                    <a:pt x="72" y="63"/>
                    <a:pt x="72" y="64"/>
                    <a:pt x="72" y="65"/>
                  </a:cubicBezTo>
                  <a:cubicBezTo>
                    <a:pt x="71" y="65"/>
                    <a:pt x="69" y="68"/>
                    <a:pt x="68" y="69"/>
                  </a:cubicBezTo>
                  <a:cubicBezTo>
                    <a:pt x="68" y="69"/>
                    <a:pt x="67" y="69"/>
                    <a:pt x="67" y="69"/>
                  </a:cubicBezTo>
                  <a:cubicBezTo>
                    <a:pt x="66" y="70"/>
                    <a:pt x="65" y="70"/>
                    <a:pt x="65" y="70"/>
                  </a:cubicBezTo>
                  <a:cubicBezTo>
                    <a:pt x="65" y="70"/>
                    <a:pt x="64" y="69"/>
                    <a:pt x="63" y="69"/>
                  </a:cubicBezTo>
                  <a:cubicBezTo>
                    <a:pt x="62" y="69"/>
                    <a:pt x="62" y="70"/>
                    <a:pt x="62" y="70"/>
                  </a:cubicBezTo>
                  <a:cubicBezTo>
                    <a:pt x="62" y="71"/>
                    <a:pt x="61" y="70"/>
                    <a:pt x="61" y="71"/>
                  </a:cubicBezTo>
                  <a:cubicBezTo>
                    <a:pt x="61" y="72"/>
                    <a:pt x="62" y="72"/>
                    <a:pt x="61" y="72"/>
                  </a:cubicBezTo>
                  <a:cubicBezTo>
                    <a:pt x="61" y="73"/>
                    <a:pt x="60" y="73"/>
                    <a:pt x="60" y="73"/>
                  </a:cubicBezTo>
                  <a:cubicBezTo>
                    <a:pt x="60" y="73"/>
                    <a:pt x="61" y="74"/>
                    <a:pt x="61" y="75"/>
                  </a:cubicBezTo>
                  <a:cubicBezTo>
                    <a:pt x="62" y="76"/>
                    <a:pt x="61" y="76"/>
                    <a:pt x="61" y="76"/>
                  </a:cubicBezTo>
                  <a:cubicBezTo>
                    <a:pt x="61" y="76"/>
                    <a:pt x="59" y="78"/>
                    <a:pt x="59" y="79"/>
                  </a:cubicBezTo>
                  <a:cubicBezTo>
                    <a:pt x="58" y="79"/>
                    <a:pt x="58" y="79"/>
                    <a:pt x="58" y="80"/>
                  </a:cubicBezTo>
                  <a:cubicBezTo>
                    <a:pt x="58" y="82"/>
                    <a:pt x="57" y="83"/>
                    <a:pt x="56" y="83"/>
                  </a:cubicBezTo>
                  <a:cubicBezTo>
                    <a:pt x="56" y="83"/>
                    <a:pt x="55" y="83"/>
                    <a:pt x="55" y="83"/>
                  </a:cubicBezTo>
                  <a:cubicBezTo>
                    <a:pt x="54" y="84"/>
                    <a:pt x="52" y="83"/>
                    <a:pt x="52" y="83"/>
                  </a:cubicBezTo>
                  <a:cubicBezTo>
                    <a:pt x="51" y="83"/>
                    <a:pt x="50" y="84"/>
                    <a:pt x="50" y="83"/>
                  </a:cubicBezTo>
                  <a:cubicBezTo>
                    <a:pt x="50" y="83"/>
                    <a:pt x="49" y="83"/>
                    <a:pt x="49" y="83"/>
                  </a:cubicBezTo>
                  <a:cubicBezTo>
                    <a:pt x="48" y="83"/>
                    <a:pt x="44" y="86"/>
                    <a:pt x="44" y="87"/>
                  </a:cubicBezTo>
                  <a:cubicBezTo>
                    <a:pt x="43" y="88"/>
                    <a:pt x="42" y="91"/>
                    <a:pt x="41" y="92"/>
                  </a:cubicBezTo>
                  <a:cubicBezTo>
                    <a:pt x="41" y="93"/>
                    <a:pt x="39" y="96"/>
                    <a:pt x="38" y="97"/>
                  </a:cubicBezTo>
                  <a:cubicBezTo>
                    <a:pt x="37" y="98"/>
                    <a:pt x="37" y="98"/>
                    <a:pt x="37" y="98"/>
                  </a:cubicBezTo>
                  <a:cubicBezTo>
                    <a:pt x="37" y="98"/>
                    <a:pt x="41" y="112"/>
                    <a:pt x="41" y="112"/>
                  </a:cubicBezTo>
                  <a:cubicBezTo>
                    <a:pt x="41" y="112"/>
                    <a:pt x="42" y="113"/>
                    <a:pt x="43" y="114"/>
                  </a:cubicBezTo>
                  <a:cubicBezTo>
                    <a:pt x="43" y="115"/>
                    <a:pt x="43" y="115"/>
                    <a:pt x="43" y="116"/>
                  </a:cubicBezTo>
                  <a:cubicBezTo>
                    <a:pt x="43" y="117"/>
                    <a:pt x="44" y="119"/>
                    <a:pt x="44" y="119"/>
                  </a:cubicBezTo>
                  <a:cubicBezTo>
                    <a:pt x="45" y="120"/>
                    <a:pt x="44" y="121"/>
                    <a:pt x="44" y="122"/>
                  </a:cubicBezTo>
                  <a:cubicBezTo>
                    <a:pt x="44" y="123"/>
                    <a:pt x="44" y="124"/>
                    <a:pt x="44" y="126"/>
                  </a:cubicBezTo>
                  <a:cubicBezTo>
                    <a:pt x="44" y="127"/>
                    <a:pt x="45" y="130"/>
                    <a:pt x="45" y="131"/>
                  </a:cubicBezTo>
                  <a:cubicBezTo>
                    <a:pt x="45" y="132"/>
                    <a:pt x="45" y="131"/>
                    <a:pt x="45" y="132"/>
                  </a:cubicBezTo>
                  <a:cubicBezTo>
                    <a:pt x="45" y="133"/>
                    <a:pt x="45" y="132"/>
                    <a:pt x="44" y="133"/>
                  </a:cubicBezTo>
                  <a:cubicBezTo>
                    <a:pt x="44" y="135"/>
                    <a:pt x="43" y="138"/>
                    <a:pt x="42" y="139"/>
                  </a:cubicBezTo>
                  <a:cubicBezTo>
                    <a:pt x="42" y="139"/>
                    <a:pt x="42" y="141"/>
                    <a:pt x="41" y="141"/>
                  </a:cubicBezTo>
                  <a:cubicBezTo>
                    <a:pt x="41" y="142"/>
                    <a:pt x="39" y="144"/>
                    <a:pt x="39" y="144"/>
                  </a:cubicBezTo>
                  <a:cubicBezTo>
                    <a:pt x="39" y="144"/>
                    <a:pt x="33" y="154"/>
                    <a:pt x="32" y="155"/>
                  </a:cubicBezTo>
                  <a:cubicBezTo>
                    <a:pt x="31" y="156"/>
                    <a:pt x="30" y="156"/>
                    <a:pt x="29" y="158"/>
                  </a:cubicBezTo>
                  <a:cubicBezTo>
                    <a:pt x="29" y="159"/>
                    <a:pt x="26" y="161"/>
                    <a:pt x="25" y="162"/>
                  </a:cubicBezTo>
                  <a:cubicBezTo>
                    <a:pt x="24" y="163"/>
                    <a:pt x="24" y="163"/>
                    <a:pt x="23" y="163"/>
                  </a:cubicBezTo>
                  <a:cubicBezTo>
                    <a:pt x="22" y="163"/>
                    <a:pt x="22" y="163"/>
                    <a:pt x="22" y="163"/>
                  </a:cubicBezTo>
                  <a:cubicBezTo>
                    <a:pt x="10" y="169"/>
                    <a:pt x="10" y="169"/>
                    <a:pt x="10" y="169"/>
                  </a:cubicBezTo>
                  <a:cubicBezTo>
                    <a:pt x="9" y="169"/>
                    <a:pt x="9" y="169"/>
                    <a:pt x="9" y="169"/>
                  </a:cubicBezTo>
                  <a:cubicBezTo>
                    <a:pt x="9" y="169"/>
                    <a:pt x="7" y="170"/>
                    <a:pt x="6" y="170"/>
                  </a:cubicBezTo>
                  <a:cubicBezTo>
                    <a:pt x="5" y="171"/>
                    <a:pt x="3" y="171"/>
                    <a:pt x="2" y="171"/>
                  </a:cubicBezTo>
                  <a:cubicBezTo>
                    <a:pt x="1" y="172"/>
                    <a:pt x="0" y="172"/>
                    <a:pt x="1" y="173"/>
                  </a:cubicBezTo>
                  <a:cubicBezTo>
                    <a:pt x="1" y="174"/>
                    <a:pt x="1" y="179"/>
                    <a:pt x="2" y="180"/>
                  </a:cubicBezTo>
                  <a:cubicBezTo>
                    <a:pt x="2" y="181"/>
                    <a:pt x="7" y="188"/>
                    <a:pt x="8" y="189"/>
                  </a:cubicBezTo>
                  <a:cubicBezTo>
                    <a:pt x="9" y="190"/>
                    <a:pt x="19" y="213"/>
                    <a:pt x="19" y="213"/>
                  </a:cubicBezTo>
                  <a:cubicBezTo>
                    <a:pt x="19" y="213"/>
                    <a:pt x="20" y="214"/>
                    <a:pt x="20" y="216"/>
                  </a:cubicBezTo>
                  <a:cubicBezTo>
                    <a:pt x="20" y="219"/>
                    <a:pt x="24" y="235"/>
                    <a:pt x="24" y="236"/>
                  </a:cubicBezTo>
                  <a:cubicBezTo>
                    <a:pt x="24" y="237"/>
                    <a:pt x="25" y="247"/>
                    <a:pt x="25" y="248"/>
                  </a:cubicBezTo>
                  <a:cubicBezTo>
                    <a:pt x="25" y="249"/>
                    <a:pt x="24" y="269"/>
                    <a:pt x="23" y="272"/>
                  </a:cubicBezTo>
                  <a:cubicBezTo>
                    <a:pt x="22" y="276"/>
                    <a:pt x="22" y="277"/>
                    <a:pt x="22" y="279"/>
                  </a:cubicBezTo>
                  <a:cubicBezTo>
                    <a:pt x="23" y="280"/>
                    <a:pt x="28" y="299"/>
                    <a:pt x="28" y="299"/>
                  </a:cubicBezTo>
                  <a:cubicBezTo>
                    <a:pt x="28" y="299"/>
                    <a:pt x="29" y="301"/>
                    <a:pt x="28" y="302"/>
                  </a:cubicBezTo>
                  <a:cubicBezTo>
                    <a:pt x="27" y="303"/>
                    <a:pt x="27" y="303"/>
                    <a:pt x="27" y="304"/>
                  </a:cubicBezTo>
                  <a:cubicBezTo>
                    <a:pt x="28" y="304"/>
                    <a:pt x="27" y="309"/>
                    <a:pt x="27" y="309"/>
                  </a:cubicBezTo>
                  <a:cubicBezTo>
                    <a:pt x="27" y="309"/>
                    <a:pt x="26" y="313"/>
                    <a:pt x="26" y="314"/>
                  </a:cubicBezTo>
                  <a:cubicBezTo>
                    <a:pt x="25" y="315"/>
                    <a:pt x="25" y="316"/>
                    <a:pt x="24" y="317"/>
                  </a:cubicBezTo>
                  <a:cubicBezTo>
                    <a:pt x="23" y="317"/>
                    <a:pt x="22" y="316"/>
                    <a:pt x="22" y="317"/>
                  </a:cubicBezTo>
                  <a:cubicBezTo>
                    <a:pt x="22" y="318"/>
                    <a:pt x="22" y="318"/>
                    <a:pt x="23" y="318"/>
                  </a:cubicBezTo>
                  <a:cubicBezTo>
                    <a:pt x="24" y="318"/>
                    <a:pt x="25" y="317"/>
                    <a:pt x="25" y="318"/>
                  </a:cubicBezTo>
                  <a:cubicBezTo>
                    <a:pt x="24" y="320"/>
                    <a:pt x="25" y="320"/>
                    <a:pt x="24" y="321"/>
                  </a:cubicBezTo>
                  <a:cubicBezTo>
                    <a:pt x="23" y="322"/>
                    <a:pt x="22" y="322"/>
                    <a:pt x="22" y="323"/>
                  </a:cubicBezTo>
                  <a:cubicBezTo>
                    <a:pt x="21" y="324"/>
                    <a:pt x="21" y="325"/>
                    <a:pt x="21" y="326"/>
                  </a:cubicBezTo>
                  <a:cubicBezTo>
                    <a:pt x="21" y="327"/>
                    <a:pt x="21" y="327"/>
                    <a:pt x="20" y="328"/>
                  </a:cubicBezTo>
                  <a:cubicBezTo>
                    <a:pt x="20" y="330"/>
                    <a:pt x="19" y="330"/>
                    <a:pt x="20" y="330"/>
                  </a:cubicBezTo>
                  <a:cubicBezTo>
                    <a:pt x="21" y="331"/>
                    <a:pt x="21" y="330"/>
                    <a:pt x="21" y="331"/>
                  </a:cubicBezTo>
                  <a:cubicBezTo>
                    <a:pt x="20" y="333"/>
                    <a:pt x="20" y="334"/>
                    <a:pt x="20" y="335"/>
                  </a:cubicBezTo>
                  <a:cubicBezTo>
                    <a:pt x="20" y="336"/>
                    <a:pt x="20" y="336"/>
                    <a:pt x="21" y="337"/>
                  </a:cubicBezTo>
                  <a:cubicBezTo>
                    <a:pt x="21" y="338"/>
                    <a:pt x="22" y="341"/>
                    <a:pt x="22" y="341"/>
                  </a:cubicBezTo>
                  <a:cubicBezTo>
                    <a:pt x="22" y="342"/>
                    <a:pt x="23" y="343"/>
                    <a:pt x="22" y="345"/>
                  </a:cubicBezTo>
                  <a:cubicBezTo>
                    <a:pt x="22" y="347"/>
                    <a:pt x="23" y="350"/>
                    <a:pt x="23" y="351"/>
                  </a:cubicBezTo>
                  <a:cubicBezTo>
                    <a:pt x="23" y="352"/>
                    <a:pt x="24" y="353"/>
                    <a:pt x="25" y="354"/>
                  </a:cubicBezTo>
                  <a:cubicBezTo>
                    <a:pt x="26" y="356"/>
                    <a:pt x="27" y="356"/>
                    <a:pt x="27" y="357"/>
                  </a:cubicBezTo>
                  <a:cubicBezTo>
                    <a:pt x="26" y="358"/>
                    <a:pt x="25" y="362"/>
                    <a:pt x="26" y="363"/>
                  </a:cubicBezTo>
                  <a:cubicBezTo>
                    <a:pt x="26" y="365"/>
                    <a:pt x="26" y="368"/>
                    <a:pt x="26" y="368"/>
                  </a:cubicBezTo>
                  <a:cubicBezTo>
                    <a:pt x="26" y="368"/>
                    <a:pt x="26" y="368"/>
                    <a:pt x="26" y="370"/>
                  </a:cubicBezTo>
                  <a:cubicBezTo>
                    <a:pt x="25" y="371"/>
                    <a:pt x="25" y="373"/>
                    <a:pt x="25" y="373"/>
                  </a:cubicBezTo>
                  <a:cubicBezTo>
                    <a:pt x="25" y="373"/>
                    <a:pt x="25" y="374"/>
                    <a:pt x="23" y="375"/>
                  </a:cubicBezTo>
                  <a:cubicBezTo>
                    <a:pt x="22" y="376"/>
                    <a:pt x="15" y="379"/>
                    <a:pt x="14" y="380"/>
                  </a:cubicBezTo>
                  <a:cubicBezTo>
                    <a:pt x="13" y="380"/>
                    <a:pt x="7" y="382"/>
                    <a:pt x="7" y="382"/>
                  </a:cubicBezTo>
                  <a:cubicBezTo>
                    <a:pt x="7" y="382"/>
                    <a:pt x="6" y="383"/>
                    <a:pt x="5" y="385"/>
                  </a:cubicBezTo>
                  <a:cubicBezTo>
                    <a:pt x="5" y="387"/>
                    <a:pt x="2" y="392"/>
                    <a:pt x="2" y="392"/>
                  </a:cubicBezTo>
                  <a:cubicBezTo>
                    <a:pt x="2" y="392"/>
                    <a:pt x="0" y="392"/>
                    <a:pt x="1" y="393"/>
                  </a:cubicBezTo>
                  <a:cubicBezTo>
                    <a:pt x="1" y="394"/>
                    <a:pt x="7" y="402"/>
                    <a:pt x="7" y="402"/>
                  </a:cubicBezTo>
                  <a:cubicBezTo>
                    <a:pt x="31" y="437"/>
                    <a:pt x="31" y="437"/>
                    <a:pt x="31" y="437"/>
                  </a:cubicBezTo>
                  <a:cubicBezTo>
                    <a:pt x="31" y="437"/>
                    <a:pt x="31" y="437"/>
                    <a:pt x="32" y="440"/>
                  </a:cubicBezTo>
                  <a:cubicBezTo>
                    <a:pt x="32" y="442"/>
                    <a:pt x="32" y="459"/>
                    <a:pt x="32" y="459"/>
                  </a:cubicBezTo>
                  <a:cubicBezTo>
                    <a:pt x="32" y="459"/>
                    <a:pt x="32" y="460"/>
                    <a:pt x="33" y="461"/>
                  </a:cubicBezTo>
                  <a:cubicBezTo>
                    <a:pt x="34" y="462"/>
                    <a:pt x="35" y="462"/>
                    <a:pt x="35" y="464"/>
                  </a:cubicBezTo>
                  <a:cubicBezTo>
                    <a:pt x="35" y="465"/>
                    <a:pt x="35" y="466"/>
                    <a:pt x="36" y="466"/>
                  </a:cubicBezTo>
                  <a:cubicBezTo>
                    <a:pt x="36" y="467"/>
                    <a:pt x="36" y="468"/>
                    <a:pt x="37" y="469"/>
                  </a:cubicBezTo>
                  <a:cubicBezTo>
                    <a:pt x="37" y="470"/>
                    <a:pt x="38" y="471"/>
                    <a:pt x="39" y="472"/>
                  </a:cubicBezTo>
                  <a:cubicBezTo>
                    <a:pt x="39" y="473"/>
                    <a:pt x="40" y="474"/>
                    <a:pt x="40" y="474"/>
                  </a:cubicBezTo>
                  <a:cubicBezTo>
                    <a:pt x="40" y="474"/>
                    <a:pt x="40" y="474"/>
                    <a:pt x="40" y="475"/>
                  </a:cubicBezTo>
                  <a:cubicBezTo>
                    <a:pt x="40" y="476"/>
                    <a:pt x="40" y="476"/>
                    <a:pt x="41" y="476"/>
                  </a:cubicBezTo>
                  <a:cubicBezTo>
                    <a:pt x="42" y="477"/>
                    <a:pt x="44" y="477"/>
                    <a:pt x="44" y="478"/>
                  </a:cubicBezTo>
                  <a:cubicBezTo>
                    <a:pt x="44" y="479"/>
                    <a:pt x="44" y="478"/>
                    <a:pt x="45" y="479"/>
                  </a:cubicBezTo>
                  <a:cubicBezTo>
                    <a:pt x="45" y="480"/>
                    <a:pt x="46" y="481"/>
                    <a:pt x="47" y="481"/>
                  </a:cubicBezTo>
                  <a:cubicBezTo>
                    <a:pt x="47" y="481"/>
                    <a:pt x="47" y="482"/>
                    <a:pt x="48" y="483"/>
                  </a:cubicBezTo>
                  <a:cubicBezTo>
                    <a:pt x="49" y="483"/>
                    <a:pt x="51" y="483"/>
                    <a:pt x="52" y="483"/>
                  </a:cubicBezTo>
                  <a:cubicBezTo>
                    <a:pt x="53" y="483"/>
                    <a:pt x="53" y="482"/>
                    <a:pt x="54" y="482"/>
                  </a:cubicBezTo>
                  <a:cubicBezTo>
                    <a:pt x="55" y="483"/>
                    <a:pt x="55" y="482"/>
                    <a:pt x="56" y="482"/>
                  </a:cubicBezTo>
                  <a:cubicBezTo>
                    <a:pt x="57" y="483"/>
                    <a:pt x="58" y="482"/>
                    <a:pt x="58" y="482"/>
                  </a:cubicBezTo>
                  <a:cubicBezTo>
                    <a:pt x="59" y="482"/>
                    <a:pt x="59" y="482"/>
                    <a:pt x="59" y="481"/>
                  </a:cubicBezTo>
                  <a:cubicBezTo>
                    <a:pt x="60" y="481"/>
                    <a:pt x="61" y="481"/>
                    <a:pt x="62" y="481"/>
                  </a:cubicBezTo>
                  <a:cubicBezTo>
                    <a:pt x="62" y="481"/>
                    <a:pt x="63" y="481"/>
                    <a:pt x="63" y="481"/>
                  </a:cubicBezTo>
                  <a:cubicBezTo>
                    <a:pt x="64" y="481"/>
                    <a:pt x="64" y="481"/>
                    <a:pt x="65" y="481"/>
                  </a:cubicBezTo>
                  <a:cubicBezTo>
                    <a:pt x="66" y="481"/>
                    <a:pt x="66" y="480"/>
                    <a:pt x="66" y="481"/>
                  </a:cubicBezTo>
                  <a:cubicBezTo>
                    <a:pt x="66" y="482"/>
                    <a:pt x="66" y="482"/>
                    <a:pt x="66" y="483"/>
                  </a:cubicBezTo>
                  <a:cubicBezTo>
                    <a:pt x="67" y="484"/>
                    <a:pt x="67" y="484"/>
                    <a:pt x="68" y="484"/>
                  </a:cubicBezTo>
                  <a:cubicBezTo>
                    <a:pt x="68" y="483"/>
                    <a:pt x="69" y="484"/>
                    <a:pt x="69" y="483"/>
                  </a:cubicBezTo>
                  <a:cubicBezTo>
                    <a:pt x="69" y="482"/>
                    <a:pt x="69" y="482"/>
                    <a:pt x="70" y="482"/>
                  </a:cubicBezTo>
                  <a:cubicBezTo>
                    <a:pt x="70" y="481"/>
                    <a:pt x="70" y="481"/>
                    <a:pt x="71" y="481"/>
                  </a:cubicBezTo>
                  <a:cubicBezTo>
                    <a:pt x="72" y="481"/>
                    <a:pt x="72" y="481"/>
                    <a:pt x="73" y="482"/>
                  </a:cubicBezTo>
                  <a:cubicBezTo>
                    <a:pt x="74" y="482"/>
                    <a:pt x="77" y="483"/>
                    <a:pt x="77" y="484"/>
                  </a:cubicBezTo>
                  <a:cubicBezTo>
                    <a:pt x="78" y="484"/>
                    <a:pt x="80" y="487"/>
                    <a:pt x="80" y="487"/>
                  </a:cubicBezTo>
                  <a:cubicBezTo>
                    <a:pt x="80" y="488"/>
                    <a:pt x="83" y="489"/>
                    <a:pt x="84" y="489"/>
                  </a:cubicBezTo>
                  <a:cubicBezTo>
                    <a:pt x="84" y="489"/>
                    <a:pt x="85" y="489"/>
                    <a:pt x="85" y="490"/>
                  </a:cubicBezTo>
                  <a:cubicBezTo>
                    <a:pt x="86" y="491"/>
                    <a:pt x="99" y="500"/>
                    <a:pt x="99" y="500"/>
                  </a:cubicBezTo>
                  <a:cubicBezTo>
                    <a:pt x="99" y="500"/>
                    <a:pt x="100" y="501"/>
                    <a:pt x="102" y="500"/>
                  </a:cubicBezTo>
                  <a:cubicBezTo>
                    <a:pt x="105" y="499"/>
                    <a:pt x="108" y="497"/>
                    <a:pt x="108" y="497"/>
                  </a:cubicBezTo>
                  <a:cubicBezTo>
                    <a:pt x="108" y="497"/>
                    <a:pt x="109" y="497"/>
                    <a:pt x="109" y="498"/>
                  </a:cubicBezTo>
                  <a:cubicBezTo>
                    <a:pt x="109" y="499"/>
                    <a:pt x="128" y="538"/>
                    <a:pt x="128" y="538"/>
                  </a:cubicBezTo>
                  <a:cubicBezTo>
                    <a:pt x="129" y="538"/>
                    <a:pt x="129" y="538"/>
                    <a:pt x="129" y="538"/>
                  </a:cubicBezTo>
                  <a:cubicBezTo>
                    <a:pt x="197" y="554"/>
                    <a:pt x="197" y="554"/>
                    <a:pt x="197" y="554"/>
                  </a:cubicBezTo>
                  <a:cubicBezTo>
                    <a:pt x="204" y="556"/>
                    <a:pt x="204" y="556"/>
                    <a:pt x="204" y="556"/>
                  </a:cubicBezTo>
                  <a:cubicBezTo>
                    <a:pt x="204" y="556"/>
                    <a:pt x="213" y="563"/>
                    <a:pt x="214" y="564"/>
                  </a:cubicBezTo>
                  <a:cubicBezTo>
                    <a:pt x="215" y="565"/>
                    <a:pt x="233" y="581"/>
                    <a:pt x="234" y="582"/>
                  </a:cubicBezTo>
                  <a:cubicBezTo>
                    <a:pt x="235" y="583"/>
                    <a:pt x="235" y="583"/>
                    <a:pt x="237" y="583"/>
                  </a:cubicBezTo>
                  <a:cubicBezTo>
                    <a:pt x="238" y="582"/>
                    <a:pt x="323" y="541"/>
                    <a:pt x="323" y="541"/>
                  </a:cubicBezTo>
                  <a:cubicBezTo>
                    <a:pt x="323" y="541"/>
                    <a:pt x="324" y="541"/>
                    <a:pt x="325" y="541"/>
                  </a:cubicBezTo>
                  <a:cubicBezTo>
                    <a:pt x="326" y="542"/>
                    <a:pt x="410" y="583"/>
                    <a:pt x="498" y="630"/>
                  </a:cubicBezTo>
                  <a:cubicBezTo>
                    <a:pt x="540" y="652"/>
                    <a:pt x="584" y="677"/>
                    <a:pt x="621" y="697"/>
                  </a:cubicBezTo>
                  <a:cubicBezTo>
                    <a:pt x="677" y="727"/>
                    <a:pt x="714" y="748"/>
                    <a:pt x="714" y="748"/>
                  </a:cubicBezTo>
                  <a:cubicBezTo>
                    <a:pt x="714" y="722"/>
                    <a:pt x="714" y="722"/>
                    <a:pt x="714" y="722"/>
                  </a:cubicBezTo>
                  <a:cubicBezTo>
                    <a:pt x="763" y="722"/>
                    <a:pt x="763" y="722"/>
                    <a:pt x="763" y="722"/>
                  </a:cubicBezTo>
                  <a:cubicBezTo>
                    <a:pt x="763" y="224"/>
                    <a:pt x="763" y="224"/>
                    <a:pt x="763" y="224"/>
                  </a:cubicBezTo>
                  <a:cubicBezTo>
                    <a:pt x="763" y="224"/>
                    <a:pt x="760" y="217"/>
                    <a:pt x="760" y="216"/>
                  </a:cubicBezTo>
                  <a:cubicBezTo>
                    <a:pt x="760" y="216"/>
                    <a:pt x="758" y="212"/>
                    <a:pt x="758" y="211"/>
                  </a:cubicBezTo>
                  <a:cubicBezTo>
                    <a:pt x="758" y="211"/>
                    <a:pt x="757" y="210"/>
                    <a:pt x="757" y="209"/>
                  </a:cubicBezTo>
                  <a:cubicBezTo>
                    <a:pt x="757" y="208"/>
                    <a:pt x="757" y="206"/>
                    <a:pt x="758" y="205"/>
                  </a:cubicBezTo>
                  <a:cubicBezTo>
                    <a:pt x="759" y="204"/>
                    <a:pt x="760" y="205"/>
                    <a:pt x="759" y="204"/>
                  </a:cubicBezTo>
                  <a:cubicBezTo>
                    <a:pt x="759" y="203"/>
                    <a:pt x="754" y="194"/>
                    <a:pt x="754" y="194"/>
                  </a:cubicBezTo>
                  <a:cubicBezTo>
                    <a:pt x="754" y="194"/>
                    <a:pt x="754" y="191"/>
                    <a:pt x="755" y="190"/>
                  </a:cubicBezTo>
                  <a:cubicBezTo>
                    <a:pt x="755" y="189"/>
                    <a:pt x="754" y="186"/>
                    <a:pt x="754" y="185"/>
                  </a:cubicBezTo>
                  <a:cubicBezTo>
                    <a:pt x="753" y="184"/>
                    <a:pt x="752" y="178"/>
                    <a:pt x="751" y="178"/>
                  </a:cubicBezTo>
                  <a:cubicBezTo>
                    <a:pt x="751" y="177"/>
                    <a:pt x="749" y="174"/>
                    <a:pt x="749" y="174"/>
                  </a:cubicBezTo>
                  <a:cubicBezTo>
                    <a:pt x="749" y="174"/>
                    <a:pt x="749" y="171"/>
                    <a:pt x="750" y="169"/>
                  </a:cubicBezTo>
                  <a:cubicBezTo>
                    <a:pt x="751" y="167"/>
                    <a:pt x="752" y="166"/>
                    <a:pt x="752" y="166"/>
                  </a:cubicBezTo>
                  <a:cubicBezTo>
                    <a:pt x="752" y="165"/>
                    <a:pt x="752" y="165"/>
                    <a:pt x="752" y="164"/>
                  </a:cubicBezTo>
                  <a:cubicBezTo>
                    <a:pt x="753" y="163"/>
                    <a:pt x="754" y="162"/>
                    <a:pt x="754" y="162"/>
                  </a:cubicBezTo>
                  <a:cubicBezTo>
                    <a:pt x="754" y="162"/>
                    <a:pt x="756" y="160"/>
                    <a:pt x="757" y="159"/>
                  </a:cubicBezTo>
                  <a:cubicBezTo>
                    <a:pt x="757" y="159"/>
                    <a:pt x="757" y="158"/>
                    <a:pt x="758" y="157"/>
                  </a:cubicBezTo>
                  <a:cubicBezTo>
                    <a:pt x="758" y="156"/>
                    <a:pt x="758" y="157"/>
                    <a:pt x="759" y="155"/>
                  </a:cubicBezTo>
                  <a:cubicBezTo>
                    <a:pt x="760" y="154"/>
                    <a:pt x="761" y="152"/>
                    <a:pt x="761" y="151"/>
                  </a:cubicBezTo>
                  <a:cubicBezTo>
                    <a:pt x="761" y="150"/>
                    <a:pt x="761" y="147"/>
                    <a:pt x="761" y="147"/>
                  </a:cubicBezTo>
                  <a:cubicBezTo>
                    <a:pt x="761" y="147"/>
                    <a:pt x="762" y="146"/>
                    <a:pt x="762" y="145"/>
                  </a:cubicBezTo>
                  <a:cubicBezTo>
                    <a:pt x="762" y="144"/>
                    <a:pt x="762" y="144"/>
                    <a:pt x="762" y="143"/>
                  </a:cubicBezTo>
                  <a:cubicBezTo>
                    <a:pt x="763" y="143"/>
                    <a:pt x="763" y="141"/>
                    <a:pt x="764" y="140"/>
                  </a:cubicBezTo>
                  <a:cubicBezTo>
                    <a:pt x="764" y="140"/>
                    <a:pt x="764" y="139"/>
                    <a:pt x="764" y="138"/>
                  </a:cubicBezTo>
                  <a:cubicBezTo>
                    <a:pt x="764" y="137"/>
                    <a:pt x="763" y="133"/>
                    <a:pt x="762" y="132"/>
                  </a:cubicBezTo>
                  <a:cubicBezTo>
                    <a:pt x="762" y="131"/>
                    <a:pt x="762" y="129"/>
                    <a:pt x="761" y="128"/>
                  </a:cubicBezTo>
                  <a:cubicBezTo>
                    <a:pt x="761" y="127"/>
                    <a:pt x="760" y="125"/>
                    <a:pt x="760" y="124"/>
                  </a:cubicBezTo>
                  <a:cubicBezTo>
                    <a:pt x="760" y="124"/>
                    <a:pt x="759" y="120"/>
                    <a:pt x="758" y="119"/>
                  </a:cubicBezTo>
                  <a:cubicBezTo>
                    <a:pt x="757" y="118"/>
                    <a:pt x="757" y="117"/>
                    <a:pt x="757" y="116"/>
                  </a:cubicBezTo>
                  <a:cubicBezTo>
                    <a:pt x="757" y="115"/>
                    <a:pt x="758" y="114"/>
                    <a:pt x="758" y="112"/>
                  </a:cubicBezTo>
                  <a:cubicBezTo>
                    <a:pt x="758" y="111"/>
                    <a:pt x="758" y="109"/>
                    <a:pt x="758" y="108"/>
                  </a:cubicBezTo>
                  <a:cubicBezTo>
                    <a:pt x="757" y="107"/>
                    <a:pt x="756" y="105"/>
                    <a:pt x="756" y="104"/>
                  </a:cubicBezTo>
                  <a:cubicBezTo>
                    <a:pt x="757" y="103"/>
                    <a:pt x="756" y="103"/>
                    <a:pt x="757" y="102"/>
                  </a:cubicBezTo>
                  <a:cubicBezTo>
                    <a:pt x="758" y="101"/>
                    <a:pt x="759" y="100"/>
                    <a:pt x="759" y="100"/>
                  </a:cubicBezTo>
                  <a:cubicBezTo>
                    <a:pt x="759" y="100"/>
                    <a:pt x="761" y="97"/>
                    <a:pt x="762" y="97"/>
                  </a:cubicBezTo>
                  <a:cubicBezTo>
                    <a:pt x="764" y="96"/>
                    <a:pt x="764" y="96"/>
                    <a:pt x="765" y="95"/>
                  </a:cubicBezTo>
                  <a:cubicBezTo>
                    <a:pt x="766" y="94"/>
                    <a:pt x="767" y="94"/>
                    <a:pt x="767" y="93"/>
                  </a:cubicBezTo>
                  <a:cubicBezTo>
                    <a:pt x="767" y="93"/>
                    <a:pt x="767" y="92"/>
                    <a:pt x="767" y="91"/>
                  </a:cubicBezTo>
                  <a:cubicBezTo>
                    <a:pt x="768" y="90"/>
                    <a:pt x="769" y="88"/>
                    <a:pt x="770" y="87"/>
                  </a:cubicBezTo>
                  <a:cubicBezTo>
                    <a:pt x="770" y="87"/>
                    <a:pt x="771" y="87"/>
                    <a:pt x="771" y="87"/>
                  </a:cubicBezTo>
                  <a:cubicBezTo>
                    <a:pt x="771" y="87"/>
                    <a:pt x="770" y="86"/>
                    <a:pt x="770" y="86"/>
                  </a:cubicBezTo>
                  <a:cubicBezTo>
                    <a:pt x="770" y="85"/>
                    <a:pt x="769" y="83"/>
                    <a:pt x="769" y="82"/>
                  </a:cubicBezTo>
                  <a:cubicBezTo>
                    <a:pt x="768" y="82"/>
                    <a:pt x="768" y="81"/>
                    <a:pt x="768" y="81"/>
                  </a:cubicBezTo>
                  <a:cubicBezTo>
                    <a:pt x="767" y="80"/>
                    <a:pt x="766" y="79"/>
                    <a:pt x="766" y="78"/>
                  </a:cubicBezTo>
                  <a:cubicBezTo>
                    <a:pt x="766" y="78"/>
                    <a:pt x="765" y="78"/>
                    <a:pt x="765" y="76"/>
                  </a:cubicBezTo>
                  <a:cubicBezTo>
                    <a:pt x="765" y="75"/>
                    <a:pt x="766" y="74"/>
                    <a:pt x="766" y="73"/>
                  </a:cubicBezTo>
                  <a:cubicBezTo>
                    <a:pt x="766" y="72"/>
                    <a:pt x="765" y="72"/>
                    <a:pt x="764" y="71"/>
                  </a:cubicBezTo>
                  <a:cubicBezTo>
                    <a:pt x="763" y="71"/>
                    <a:pt x="763" y="70"/>
                    <a:pt x="762" y="70"/>
                  </a:cubicBezTo>
                  <a:cubicBezTo>
                    <a:pt x="760" y="69"/>
                    <a:pt x="759" y="70"/>
                    <a:pt x="758" y="69"/>
                  </a:cubicBezTo>
                  <a:cubicBezTo>
                    <a:pt x="756" y="69"/>
                    <a:pt x="757" y="69"/>
                    <a:pt x="754" y="68"/>
                  </a:cubicBezTo>
                  <a:cubicBezTo>
                    <a:pt x="752" y="67"/>
                    <a:pt x="749" y="66"/>
                    <a:pt x="747" y="67"/>
                  </a:cubicBezTo>
                  <a:cubicBezTo>
                    <a:pt x="744" y="68"/>
                    <a:pt x="744" y="68"/>
                    <a:pt x="743" y="69"/>
                  </a:cubicBezTo>
                  <a:cubicBezTo>
                    <a:pt x="741" y="69"/>
                    <a:pt x="739" y="69"/>
                    <a:pt x="738" y="69"/>
                  </a:cubicBezTo>
                  <a:cubicBezTo>
                    <a:pt x="736" y="69"/>
                    <a:pt x="733" y="68"/>
                    <a:pt x="732" y="68"/>
                  </a:cubicBezTo>
                  <a:cubicBezTo>
                    <a:pt x="730" y="68"/>
                    <a:pt x="724" y="67"/>
                    <a:pt x="723" y="67"/>
                  </a:cubicBezTo>
                  <a:cubicBezTo>
                    <a:pt x="722" y="67"/>
                    <a:pt x="718" y="67"/>
                    <a:pt x="718" y="67"/>
                  </a:cubicBezTo>
                  <a:cubicBezTo>
                    <a:pt x="717" y="67"/>
                    <a:pt x="715" y="65"/>
                    <a:pt x="715" y="65"/>
                  </a:cubicBezTo>
                  <a:cubicBezTo>
                    <a:pt x="715" y="65"/>
                    <a:pt x="714" y="65"/>
                    <a:pt x="714" y="65"/>
                  </a:cubicBezTo>
                  <a:cubicBezTo>
                    <a:pt x="714" y="64"/>
                    <a:pt x="714" y="63"/>
                    <a:pt x="714" y="63"/>
                  </a:cubicBezTo>
                  <a:cubicBezTo>
                    <a:pt x="712" y="62"/>
                    <a:pt x="712" y="62"/>
                    <a:pt x="712" y="62"/>
                  </a:cubicBezTo>
                  <a:cubicBezTo>
                    <a:pt x="709" y="61"/>
                    <a:pt x="709" y="61"/>
                    <a:pt x="709" y="61"/>
                  </a:cubicBezTo>
                  <a:cubicBezTo>
                    <a:pt x="709" y="61"/>
                    <a:pt x="705" y="59"/>
                    <a:pt x="703" y="59"/>
                  </a:cubicBezTo>
                  <a:cubicBezTo>
                    <a:pt x="702" y="59"/>
                    <a:pt x="701" y="58"/>
                    <a:pt x="700" y="58"/>
                  </a:cubicBezTo>
                  <a:cubicBezTo>
                    <a:pt x="699" y="58"/>
                    <a:pt x="698" y="58"/>
                    <a:pt x="695" y="58"/>
                  </a:cubicBezTo>
                  <a:cubicBezTo>
                    <a:pt x="693" y="59"/>
                    <a:pt x="692" y="59"/>
                    <a:pt x="690" y="58"/>
                  </a:cubicBezTo>
                  <a:cubicBezTo>
                    <a:pt x="688" y="58"/>
                    <a:pt x="686" y="58"/>
                    <a:pt x="685" y="58"/>
                  </a:cubicBezTo>
                  <a:cubicBezTo>
                    <a:pt x="685" y="57"/>
                    <a:pt x="683" y="56"/>
                    <a:pt x="683" y="56"/>
                  </a:cubicBezTo>
                  <a:cubicBezTo>
                    <a:pt x="682" y="56"/>
                    <a:pt x="681" y="56"/>
                    <a:pt x="681" y="56"/>
                  </a:cubicBezTo>
                  <a:cubicBezTo>
                    <a:pt x="681" y="57"/>
                    <a:pt x="681" y="57"/>
                    <a:pt x="681" y="58"/>
                  </a:cubicBezTo>
                  <a:cubicBezTo>
                    <a:pt x="681" y="59"/>
                    <a:pt x="682" y="60"/>
                    <a:pt x="681" y="59"/>
                  </a:cubicBezTo>
                  <a:cubicBezTo>
                    <a:pt x="680" y="58"/>
                    <a:pt x="680" y="57"/>
                    <a:pt x="680" y="57"/>
                  </a:cubicBezTo>
                  <a:cubicBezTo>
                    <a:pt x="679" y="56"/>
                    <a:pt x="679" y="57"/>
                    <a:pt x="678" y="56"/>
                  </a:cubicBezTo>
                  <a:cubicBezTo>
                    <a:pt x="678" y="56"/>
                    <a:pt x="677" y="56"/>
                    <a:pt x="677" y="54"/>
                  </a:cubicBezTo>
                  <a:cubicBezTo>
                    <a:pt x="677" y="53"/>
                    <a:pt x="674" y="52"/>
                    <a:pt x="674" y="51"/>
                  </a:cubicBezTo>
                  <a:cubicBezTo>
                    <a:pt x="673" y="50"/>
                    <a:pt x="673" y="51"/>
                    <a:pt x="672" y="50"/>
                  </a:cubicBezTo>
                  <a:cubicBezTo>
                    <a:pt x="671" y="50"/>
                    <a:pt x="670" y="50"/>
                    <a:pt x="670" y="49"/>
                  </a:cubicBezTo>
                  <a:cubicBezTo>
                    <a:pt x="670" y="48"/>
                    <a:pt x="670" y="46"/>
                    <a:pt x="670" y="46"/>
                  </a:cubicBezTo>
                  <a:cubicBezTo>
                    <a:pt x="671" y="45"/>
                    <a:pt x="671" y="44"/>
                    <a:pt x="671" y="44"/>
                  </a:cubicBezTo>
                  <a:cubicBezTo>
                    <a:pt x="672" y="44"/>
                    <a:pt x="672" y="44"/>
                    <a:pt x="672" y="43"/>
                  </a:cubicBezTo>
                  <a:cubicBezTo>
                    <a:pt x="673" y="42"/>
                    <a:pt x="673" y="42"/>
                    <a:pt x="673" y="40"/>
                  </a:cubicBezTo>
                  <a:cubicBezTo>
                    <a:pt x="672" y="39"/>
                    <a:pt x="672" y="40"/>
                    <a:pt x="671" y="38"/>
                  </a:cubicBezTo>
                  <a:cubicBezTo>
                    <a:pt x="671" y="36"/>
                    <a:pt x="671" y="36"/>
                    <a:pt x="671" y="35"/>
                  </a:cubicBezTo>
                  <a:cubicBezTo>
                    <a:pt x="672" y="34"/>
                    <a:pt x="672" y="32"/>
                    <a:pt x="669" y="31"/>
                  </a:cubicBezTo>
                  <a:cubicBezTo>
                    <a:pt x="667" y="31"/>
                    <a:pt x="658" y="27"/>
                    <a:pt x="657" y="27"/>
                  </a:cubicBezTo>
                  <a:cubicBezTo>
                    <a:pt x="656" y="27"/>
                    <a:pt x="656" y="27"/>
                    <a:pt x="655" y="26"/>
                  </a:cubicBezTo>
                  <a:cubicBezTo>
                    <a:pt x="653" y="25"/>
                    <a:pt x="653" y="26"/>
                    <a:pt x="652" y="25"/>
                  </a:cubicBezTo>
                  <a:cubicBezTo>
                    <a:pt x="650" y="24"/>
                    <a:pt x="636" y="18"/>
                    <a:pt x="636" y="18"/>
                  </a:cubicBezTo>
                  <a:cubicBezTo>
                    <a:pt x="636" y="18"/>
                    <a:pt x="635" y="17"/>
                    <a:pt x="633" y="17"/>
                  </a:cubicBezTo>
                  <a:cubicBezTo>
                    <a:pt x="632" y="18"/>
                    <a:pt x="632" y="18"/>
                    <a:pt x="630" y="18"/>
                  </a:cubicBezTo>
                  <a:cubicBezTo>
                    <a:pt x="627" y="17"/>
                    <a:pt x="625" y="17"/>
                    <a:pt x="625" y="16"/>
                  </a:cubicBezTo>
                  <a:cubicBezTo>
                    <a:pt x="625" y="15"/>
                    <a:pt x="627" y="15"/>
                    <a:pt x="625" y="14"/>
                  </a:cubicBezTo>
                  <a:cubicBezTo>
                    <a:pt x="624" y="13"/>
                    <a:pt x="624" y="13"/>
                    <a:pt x="623" y="14"/>
                  </a:cubicBezTo>
                  <a:cubicBezTo>
                    <a:pt x="621" y="15"/>
                    <a:pt x="620" y="16"/>
                    <a:pt x="619" y="16"/>
                  </a:cubicBezTo>
                  <a:cubicBezTo>
                    <a:pt x="618" y="16"/>
                    <a:pt x="615" y="17"/>
                    <a:pt x="613" y="16"/>
                  </a:cubicBezTo>
                  <a:cubicBezTo>
                    <a:pt x="611" y="16"/>
                    <a:pt x="612" y="16"/>
                    <a:pt x="609" y="15"/>
                  </a:cubicBezTo>
                  <a:cubicBezTo>
                    <a:pt x="607" y="14"/>
                    <a:pt x="606" y="14"/>
                    <a:pt x="604" y="14"/>
                  </a:cubicBezTo>
                  <a:cubicBezTo>
                    <a:pt x="601" y="13"/>
                    <a:pt x="601" y="13"/>
                    <a:pt x="599" y="14"/>
                  </a:cubicBezTo>
                  <a:cubicBezTo>
                    <a:pt x="597" y="15"/>
                    <a:pt x="598" y="15"/>
                    <a:pt x="596" y="17"/>
                  </a:cubicBezTo>
                  <a:cubicBezTo>
                    <a:pt x="594" y="18"/>
                    <a:pt x="593" y="19"/>
                    <a:pt x="591" y="20"/>
                  </a:cubicBezTo>
                  <a:cubicBezTo>
                    <a:pt x="590" y="21"/>
                    <a:pt x="586" y="24"/>
                    <a:pt x="580" y="24"/>
                  </a:cubicBezTo>
                  <a:cubicBezTo>
                    <a:pt x="575" y="23"/>
                    <a:pt x="574" y="23"/>
                    <a:pt x="574" y="23"/>
                  </a:cubicBezTo>
                  <a:cubicBezTo>
                    <a:pt x="574" y="23"/>
                    <a:pt x="568" y="24"/>
                    <a:pt x="565" y="27"/>
                  </a:cubicBezTo>
                  <a:cubicBezTo>
                    <a:pt x="562" y="29"/>
                    <a:pt x="561" y="30"/>
                    <a:pt x="560" y="30"/>
                  </a:cubicBezTo>
                  <a:cubicBezTo>
                    <a:pt x="558" y="31"/>
                    <a:pt x="550" y="35"/>
                    <a:pt x="547" y="36"/>
                  </a:cubicBezTo>
                  <a:cubicBezTo>
                    <a:pt x="545" y="38"/>
                    <a:pt x="545" y="38"/>
                    <a:pt x="543" y="39"/>
                  </a:cubicBezTo>
                  <a:cubicBezTo>
                    <a:pt x="542" y="41"/>
                    <a:pt x="542" y="41"/>
                    <a:pt x="541" y="42"/>
                  </a:cubicBezTo>
                  <a:cubicBezTo>
                    <a:pt x="539" y="43"/>
                    <a:pt x="538" y="44"/>
                    <a:pt x="537" y="45"/>
                  </a:cubicBezTo>
                  <a:cubicBezTo>
                    <a:pt x="536" y="46"/>
                    <a:pt x="528" y="52"/>
                    <a:pt x="527" y="54"/>
                  </a:cubicBezTo>
                  <a:cubicBezTo>
                    <a:pt x="526" y="56"/>
                    <a:pt x="525" y="57"/>
                    <a:pt x="524" y="58"/>
                  </a:cubicBezTo>
                  <a:cubicBezTo>
                    <a:pt x="523" y="59"/>
                    <a:pt x="522" y="60"/>
                    <a:pt x="521" y="62"/>
                  </a:cubicBezTo>
                  <a:cubicBezTo>
                    <a:pt x="520" y="64"/>
                    <a:pt x="517" y="68"/>
                    <a:pt x="517" y="69"/>
                  </a:cubicBezTo>
                  <a:cubicBezTo>
                    <a:pt x="516" y="71"/>
                    <a:pt x="516" y="71"/>
                    <a:pt x="516" y="72"/>
                  </a:cubicBezTo>
                  <a:cubicBezTo>
                    <a:pt x="516" y="73"/>
                    <a:pt x="516" y="75"/>
                    <a:pt x="516" y="76"/>
                  </a:cubicBezTo>
                  <a:cubicBezTo>
                    <a:pt x="516" y="78"/>
                    <a:pt x="516" y="92"/>
                    <a:pt x="517" y="95"/>
                  </a:cubicBezTo>
                  <a:cubicBezTo>
                    <a:pt x="519" y="98"/>
                    <a:pt x="519" y="97"/>
                    <a:pt x="519" y="98"/>
                  </a:cubicBezTo>
                  <a:cubicBezTo>
                    <a:pt x="520" y="100"/>
                    <a:pt x="520" y="100"/>
                    <a:pt x="520" y="101"/>
                  </a:cubicBezTo>
                  <a:cubicBezTo>
                    <a:pt x="521" y="103"/>
                    <a:pt x="520" y="103"/>
                    <a:pt x="521" y="104"/>
                  </a:cubicBezTo>
                  <a:cubicBezTo>
                    <a:pt x="522" y="105"/>
                    <a:pt x="523" y="104"/>
                    <a:pt x="523" y="106"/>
                  </a:cubicBezTo>
                  <a:cubicBezTo>
                    <a:pt x="524" y="108"/>
                    <a:pt x="527" y="115"/>
                    <a:pt x="527" y="116"/>
                  </a:cubicBezTo>
                  <a:cubicBezTo>
                    <a:pt x="527" y="118"/>
                    <a:pt x="528" y="120"/>
                    <a:pt x="527" y="121"/>
                  </a:cubicBezTo>
                  <a:cubicBezTo>
                    <a:pt x="527" y="122"/>
                    <a:pt x="523" y="130"/>
                    <a:pt x="522" y="132"/>
                  </a:cubicBezTo>
                  <a:cubicBezTo>
                    <a:pt x="522" y="134"/>
                    <a:pt x="522" y="134"/>
                    <a:pt x="520" y="136"/>
                  </a:cubicBezTo>
                  <a:cubicBezTo>
                    <a:pt x="519" y="138"/>
                    <a:pt x="520" y="138"/>
                    <a:pt x="518" y="140"/>
                  </a:cubicBezTo>
                  <a:cubicBezTo>
                    <a:pt x="516" y="141"/>
                    <a:pt x="511" y="149"/>
                    <a:pt x="510" y="150"/>
                  </a:cubicBezTo>
                  <a:cubicBezTo>
                    <a:pt x="509" y="151"/>
                    <a:pt x="509" y="151"/>
                    <a:pt x="506" y="154"/>
                  </a:cubicBezTo>
                  <a:cubicBezTo>
                    <a:pt x="504" y="156"/>
                    <a:pt x="499" y="158"/>
                    <a:pt x="496" y="159"/>
                  </a:cubicBezTo>
                  <a:cubicBezTo>
                    <a:pt x="494" y="161"/>
                    <a:pt x="487" y="165"/>
                    <a:pt x="484" y="166"/>
                  </a:cubicBezTo>
                  <a:cubicBezTo>
                    <a:pt x="481" y="166"/>
                    <a:pt x="474" y="168"/>
                    <a:pt x="471" y="167"/>
                  </a:cubicBezTo>
                  <a:cubicBezTo>
                    <a:pt x="468" y="166"/>
                    <a:pt x="467" y="166"/>
                    <a:pt x="466" y="165"/>
                  </a:cubicBezTo>
                  <a:cubicBezTo>
                    <a:pt x="464" y="164"/>
                    <a:pt x="465" y="164"/>
                    <a:pt x="462" y="162"/>
                  </a:cubicBezTo>
                  <a:cubicBezTo>
                    <a:pt x="459" y="161"/>
                    <a:pt x="459" y="161"/>
                    <a:pt x="458" y="160"/>
                  </a:cubicBezTo>
                  <a:cubicBezTo>
                    <a:pt x="456" y="159"/>
                    <a:pt x="458" y="160"/>
                    <a:pt x="454" y="158"/>
                  </a:cubicBezTo>
                  <a:cubicBezTo>
                    <a:pt x="450" y="156"/>
                    <a:pt x="450" y="155"/>
                    <a:pt x="448" y="154"/>
                  </a:cubicBezTo>
                  <a:cubicBezTo>
                    <a:pt x="447" y="152"/>
                    <a:pt x="445" y="151"/>
                    <a:pt x="443" y="149"/>
                  </a:cubicBezTo>
                  <a:cubicBezTo>
                    <a:pt x="442" y="148"/>
                    <a:pt x="436" y="143"/>
                    <a:pt x="436" y="143"/>
                  </a:cubicBezTo>
                  <a:cubicBezTo>
                    <a:pt x="436" y="143"/>
                    <a:pt x="433" y="138"/>
                    <a:pt x="431" y="138"/>
                  </a:cubicBezTo>
                  <a:cubicBezTo>
                    <a:pt x="429" y="137"/>
                    <a:pt x="431" y="138"/>
                    <a:pt x="428" y="137"/>
                  </a:cubicBezTo>
                  <a:cubicBezTo>
                    <a:pt x="426" y="137"/>
                    <a:pt x="422" y="136"/>
                    <a:pt x="420" y="135"/>
                  </a:cubicBezTo>
                  <a:cubicBezTo>
                    <a:pt x="419" y="134"/>
                    <a:pt x="418" y="134"/>
                    <a:pt x="417" y="133"/>
                  </a:cubicBezTo>
                  <a:cubicBezTo>
                    <a:pt x="416" y="132"/>
                    <a:pt x="413" y="130"/>
                    <a:pt x="413" y="130"/>
                  </a:cubicBezTo>
                  <a:cubicBezTo>
                    <a:pt x="413" y="130"/>
                    <a:pt x="413" y="129"/>
                    <a:pt x="409" y="129"/>
                  </a:cubicBezTo>
                  <a:cubicBezTo>
                    <a:pt x="406" y="129"/>
                    <a:pt x="404" y="129"/>
                    <a:pt x="402" y="128"/>
                  </a:cubicBezTo>
                  <a:cubicBezTo>
                    <a:pt x="400" y="127"/>
                    <a:pt x="397" y="127"/>
                    <a:pt x="395" y="125"/>
                  </a:cubicBezTo>
                  <a:cubicBezTo>
                    <a:pt x="393" y="124"/>
                    <a:pt x="392" y="124"/>
                    <a:pt x="390" y="123"/>
                  </a:cubicBezTo>
                  <a:cubicBezTo>
                    <a:pt x="388" y="122"/>
                    <a:pt x="387" y="121"/>
                    <a:pt x="386" y="121"/>
                  </a:cubicBezTo>
                  <a:cubicBezTo>
                    <a:pt x="384" y="120"/>
                    <a:pt x="384" y="121"/>
                    <a:pt x="382" y="120"/>
                  </a:cubicBezTo>
                  <a:cubicBezTo>
                    <a:pt x="380" y="119"/>
                    <a:pt x="380" y="119"/>
                    <a:pt x="378" y="118"/>
                  </a:cubicBezTo>
                  <a:cubicBezTo>
                    <a:pt x="376" y="118"/>
                    <a:pt x="376" y="118"/>
                    <a:pt x="374" y="118"/>
                  </a:cubicBezTo>
                  <a:cubicBezTo>
                    <a:pt x="371" y="117"/>
                    <a:pt x="369" y="117"/>
                    <a:pt x="368" y="117"/>
                  </a:cubicBezTo>
                  <a:cubicBezTo>
                    <a:pt x="367" y="116"/>
                    <a:pt x="365" y="115"/>
                    <a:pt x="364" y="115"/>
                  </a:cubicBezTo>
                  <a:cubicBezTo>
                    <a:pt x="362" y="114"/>
                    <a:pt x="362" y="113"/>
                    <a:pt x="358" y="112"/>
                  </a:cubicBezTo>
                  <a:cubicBezTo>
                    <a:pt x="355" y="112"/>
                    <a:pt x="351" y="112"/>
                    <a:pt x="350" y="112"/>
                  </a:cubicBezTo>
                  <a:cubicBezTo>
                    <a:pt x="349" y="113"/>
                    <a:pt x="346" y="113"/>
                    <a:pt x="342" y="113"/>
                  </a:cubicBezTo>
                  <a:cubicBezTo>
                    <a:pt x="338" y="112"/>
                    <a:pt x="336" y="113"/>
                    <a:pt x="334" y="112"/>
                  </a:cubicBezTo>
                  <a:cubicBezTo>
                    <a:pt x="331" y="111"/>
                    <a:pt x="329" y="110"/>
                    <a:pt x="326" y="109"/>
                  </a:cubicBezTo>
                  <a:cubicBezTo>
                    <a:pt x="322" y="108"/>
                    <a:pt x="320" y="108"/>
                    <a:pt x="318" y="106"/>
                  </a:cubicBezTo>
                  <a:cubicBezTo>
                    <a:pt x="316" y="104"/>
                    <a:pt x="314" y="104"/>
                    <a:pt x="312" y="102"/>
                  </a:cubicBezTo>
                  <a:cubicBezTo>
                    <a:pt x="310" y="101"/>
                    <a:pt x="306" y="100"/>
                    <a:pt x="306" y="98"/>
                  </a:cubicBezTo>
                  <a:cubicBezTo>
                    <a:pt x="305" y="97"/>
                    <a:pt x="301" y="93"/>
                    <a:pt x="300" y="90"/>
                  </a:cubicBezTo>
                  <a:cubicBezTo>
                    <a:pt x="299" y="87"/>
                    <a:pt x="296" y="84"/>
                    <a:pt x="296" y="81"/>
                  </a:cubicBezTo>
                  <a:cubicBezTo>
                    <a:pt x="296" y="79"/>
                    <a:pt x="294" y="76"/>
                    <a:pt x="294" y="75"/>
                  </a:cubicBezTo>
                  <a:cubicBezTo>
                    <a:pt x="293" y="74"/>
                    <a:pt x="294" y="74"/>
                    <a:pt x="293" y="73"/>
                  </a:cubicBezTo>
                  <a:cubicBezTo>
                    <a:pt x="293" y="73"/>
                    <a:pt x="291" y="69"/>
                    <a:pt x="291" y="67"/>
                  </a:cubicBezTo>
                  <a:cubicBezTo>
                    <a:pt x="291" y="65"/>
                    <a:pt x="292" y="63"/>
                    <a:pt x="292" y="62"/>
                  </a:cubicBezTo>
                  <a:cubicBezTo>
                    <a:pt x="291" y="60"/>
                    <a:pt x="291" y="61"/>
                    <a:pt x="291" y="59"/>
                  </a:cubicBezTo>
                  <a:cubicBezTo>
                    <a:pt x="291" y="57"/>
                    <a:pt x="290" y="55"/>
                    <a:pt x="289" y="54"/>
                  </a:cubicBezTo>
                  <a:cubicBezTo>
                    <a:pt x="289" y="52"/>
                    <a:pt x="290" y="52"/>
                    <a:pt x="288" y="50"/>
                  </a:cubicBezTo>
                  <a:cubicBezTo>
                    <a:pt x="287" y="48"/>
                    <a:pt x="286" y="47"/>
                    <a:pt x="284" y="46"/>
                  </a:cubicBezTo>
                  <a:cubicBezTo>
                    <a:pt x="283" y="45"/>
                    <a:pt x="282" y="44"/>
                    <a:pt x="280" y="44"/>
                  </a:cubicBezTo>
                  <a:cubicBezTo>
                    <a:pt x="277" y="43"/>
                    <a:pt x="277" y="44"/>
                    <a:pt x="274" y="43"/>
                  </a:cubicBezTo>
                  <a:cubicBezTo>
                    <a:pt x="271" y="43"/>
                    <a:pt x="270" y="43"/>
                    <a:pt x="267" y="42"/>
                  </a:cubicBezTo>
                  <a:cubicBezTo>
                    <a:pt x="264" y="42"/>
                    <a:pt x="263" y="42"/>
                    <a:pt x="261" y="42"/>
                  </a:cubicBezTo>
                  <a:cubicBezTo>
                    <a:pt x="259" y="42"/>
                    <a:pt x="259" y="42"/>
                    <a:pt x="257" y="41"/>
                  </a:cubicBezTo>
                  <a:cubicBezTo>
                    <a:pt x="255" y="40"/>
                    <a:pt x="255" y="40"/>
                    <a:pt x="252" y="39"/>
                  </a:cubicBezTo>
                  <a:cubicBezTo>
                    <a:pt x="249" y="38"/>
                    <a:pt x="248" y="39"/>
                    <a:pt x="247" y="38"/>
                  </a:cubicBezTo>
                  <a:cubicBezTo>
                    <a:pt x="246" y="36"/>
                    <a:pt x="246" y="36"/>
                    <a:pt x="245" y="35"/>
                  </a:cubicBezTo>
                  <a:cubicBezTo>
                    <a:pt x="244" y="34"/>
                    <a:pt x="245" y="34"/>
                    <a:pt x="243" y="33"/>
                  </a:cubicBezTo>
                  <a:cubicBezTo>
                    <a:pt x="240" y="31"/>
                    <a:pt x="239" y="31"/>
                    <a:pt x="238" y="30"/>
                  </a:cubicBezTo>
                  <a:cubicBezTo>
                    <a:pt x="236" y="29"/>
                    <a:pt x="236" y="27"/>
                    <a:pt x="234" y="27"/>
                  </a:cubicBezTo>
                  <a:cubicBezTo>
                    <a:pt x="232" y="26"/>
                    <a:pt x="232" y="26"/>
                    <a:pt x="230" y="25"/>
                  </a:cubicBezTo>
                  <a:cubicBezTo>
                    <a:pt x="227" y="25"/>
                    <a:pt x="228" y="25"/>
                    <a:pt x="225" y="24"/>
                  </a:cubicBezTo>
                  <a:cubicBezTo>
                    <a:pt x="221" y="22"/>
                    <a:pt x="221" y="22"/>
                    <a:pt x="219" y="22"/>
                  </a:cubicBezTo>
                  <a:cubicBezTo>
                    <a:pt x="216" y="22"/>
                    <a:pt x="216" y="21"/>
                    <a:pt x="213" y="22"/>
                  </a:cubicBezTo>
                  <a:cubicBezTo>
                    <a:pt x="210" y="22"/>
                    <a:pt x="208" y="23"/>
                    <a:pt x="207" y="22"/>
                  </a:cubicBezTo>
                  <a:cubicBezTo>
                    <a:pt x="205" y="21"/>
                    <a:pt x="205" y="21"/>
                    <a:pt x="204" y="21"/>
                  </a:cubicBezTo>
                  <a:cubicBezTo>
                    <a:pt x="203" y="20"/>
                    <a:pt x="202" y="20"/>
                    <a:pt x="200" y="19"/>
                  </a:cubicBezTo>
                  <a:cubicBezTo>
                    <a:pt x="198" y="17"/>
                    <a:pt x="197" y="16"/>
                    <a:pt x="195" y="16"/>
                  </a:cubicBezTo>
                  <a:cubicBezTo>
                    <a:pt x="194" y="15"/>
                    <a:pt x="194" y="14"/>
                    <a:pt x="190" y="14"/>
                  </a:cubicBezTo>
                  <a:cubicBezTo>
                    <a:pt x="187" y="15"/>
                    <a:pt x="185" y="14"/>
                    <a:pt x="185" y="15"/>
                  </a:cubicBezTo>
                  <a:cubicBezTo>
                    <a:pt x="184" y="16"/>
                    <a:pt x="184" y="16"/>
                    <a:pt x="181" y="17"/>
                  </a:cubicBezTo>
                  <a:cubicBezTo>
                    <a:pt x="178" y="18"/>
                    <a:pt x="178" y="18"/>
                    <a:pt x="174" y="20"/>
                  </a:cubicBezTo>
                  <a:cubicBezTo>
                    <a:pt x="170" y="21"/>
                    <a:pt x="169" y="21"/>
                    <a:pt x="165" y="21"/>
                  </a:cubicBezTo>
                  <a:cubicBezTo>
                    <a:pt x="162" y="21"/>
                    <a:pt x="160" y="21"/>
                    <a:pt x="157" y="21"/>
                  </a:cubicBezTo>
                  <a:cubicBezTo>
                    <a:pt x="154" y="21"/>
                    <a:pt x="149" y="20"/>
                    <a:pt x="148" y="20"/>
                  </a:cubicBezTo>
                  <a:cubicBezTo>
                    <a:pt x="147" y="20"/>
                    <a:pt x="143" y="19"/>
                    <a:pt x="141" y="18"/>
                  </a:cubicBezTo>
                  <a:cubicBezTo>
                    <a:pt x="139" y="17"/>
                    <a:pt x="138" y="17"/>
                    <a:pt x="136" y="16"/>
                  </a:cubicBezTo>
                  <a:cubicBezTo>
                    <a:pt x="134" y="15"/>
                    <a:pt x="133" y="14"/>
                    <a:pt x="132" y="13"/>
                  </a:cubicBezTo>
                  <a:cubicBezTo>
                    <a:pt x="130" y="12"/>
                    <a:pt x="130" y="12"/>
                    <a:pt x="128" y="10"/>
                  </a:cubicBezTo>
                  <a:cubicBezTo>
                    <a:pt x="126" y="8"/>
                    <a:pt x="124" y="8"/>
                    <a:pt x="122" y="7"/>
                  </a:cubicBezTo>
                  <a:cubicBezTo>
                    <a:pt x="120" y="6"/>
                    <a:pt x="120" y="6"/>
                    <a:pt x="118" y="5"/>
                  </a:cubicBezTo>
                  <a:cubicBezTo>
                    <a:pt x="116" y="4"/>
                    <a:pt x="112" y="3"/>
                    <a:pt x="113" y="3"/>
                  </a:cubicBezTo>
                  <a:cubicBezTo>
                    <a:pt x="113" y="3"/>
                    <a:pt x="114" y="4"/>
                    <a:pt x="115" y="4"/>
                  </a:cubicBezTo>
                  <a:cubicBezTo>
                    <a:pt x="116" y="4"/>
                    <a:pt x="117" y="4"/>
                    <a:pt x="117" y="5"/>
                  </a:cubicBezTo>
                  <a:cubicBezTo>
                    <a:pt x="117" y="6"/>
                    <a:pt x="116" y="6"/>
                    <a:pt x="115" y="6"/>
                  </a:cubicBezTo>
                  <a:cubicBezTo>
                    <a:pt x="114" y="5"/>
                    <a:pt x="115" y="5"/>
                    <a:pt x="113" y="5"/>
                  </a:cubicBezTo>
                  <a:cubicBezTo>
                    <a:pt x="112" y="4"/>
                    <a:pt x="111" y="4"/>
                    <a:pt x="110" y="3"/>
                  </a:cubicBezTo>
                  <a:cubicBezTo>
                    <a:pt x="109" y="2"/>
                    <a:pt x="106" y="0"/>
                    <a:pt x="106"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89" name="Freeform 289"/>
            <p:cNvSpPr>
              <a:spLocks/>
            </p:cNvSpPr>
            <p:nvPr/>
          </p:nvSpPr>
          <p:spPr bwMode="auto">
            <a:xfrm>
              <a:off x="7975600" y="836613"/>
              <a:ext cx="280988" cy="590550"/>
            </a:xfrm>
            <a:custGeom>
              <a:avLst/>
              <a:gdLst>
                <a:gd name="T0" fmla="*/ 55 w 200"/>
                <a:gd name="T1" fmla="*/ 33 h 419"/>
                <a:gd name="T2" fmla="*/ 46 w 200"/>
                <a:gd name="T3" fmla="*/ 37 h 419"/>
                <a:gd name="T4" fmla="*/ 43 w 200"/>
                <a:gd name="T5" fmla="*/ 45 h 419"/>
                <a:gd name="T6" fmla="*/ 32 w 200"/>
                <a:gd name="T7" fmla="*/ 53 h 419"/>
                <a:gd name="T8" fmla="*/ 43 w 200"/>
                <a:gd name="T9" fmla="*/ 56 h 419"/>
                <a:gd name="T10" fmla="*/ 40 w 200"/>
                <a:gd name="T11" fmla="*/ 66 h 419"/>
                <a:gd name="T12" fmla="*/ 38 w 200"/>
                <a:gd name="T13" fmla="*/ 80 h 419"/>
                <a:gd name="T14" fmla="*/ 37 w 200"/>
                <a:gd name="T15" fmla="*/ 95 h 419"/>
                <a:gd name="T16" fmla="*/ 42 w 200"/>
                <a:gd name="T17" fmla="*/ 113 h 419"/>
                <a:gd name="T18" fmla="*/ 40 w 200"/>
                <a:gd name="T19" fmla="*/ 125 h 419"/>
                <a:gd name="T20" fmla="*/ 44 w 200"/>
                <a:gd name="T21" fmla="*/ 134 h 419"/>
                <a:gd name="T22" fmla="*/ 37 w 200"/>
                <a:gd name="T23" fmla="*/ 150 h 419"/>
                <a:gd name="T24" fmla="*/ 35 w 200"/>
                <a:gd name="T25" fmla="*/ 161 h 419"/>
                <a:gd name="T26" fmla="*/ 34 w 200"/>
                <a:gd name="T27" fmla="*/ 167 h 419"/>
                <a:gd name="T28" fmla="*/ 25 w 200"/>
                <a:gd name="T29" fmla="*/ 173 h 419"/>
                <a:gd name="T30" fmla="*/ 15 w 200"/>
                <a:gd name="T31" fmla="*/ 187 h 419"/>
                <a:gd name="T32" fmla="*/ 3 w 200"/>
                <a:gd name="T33" fmla="*/ 196 h 419"/>
                <a:gd name="T34" fmla="*/ 1 w 200"/>
                <a:gd name="T35" fmla="*/ 210 h 419"/>
                <a:gd name="T36" fmla="*/ 4 w 200"/>
                <a:gd name="T37" fmla="*/ 221 h 419"/>
                <a:gd name="T38" fmla="*/ 16 w 200"/>
                <a:gd name="T39" fmla="*/ 249 h 419"/>
                <a:gd name="T40" fmla="*/ 41 w 200"/>
                <a:gd name="T41" fmla="*/ 289 h 419"/>
                <a:gd name="T42" fmla="*/ 114 w 200"/>
                <a:gd name="T43" fmla="*/ 413 h 419"/>
                <a:gd name="T44" fmla="*/ 136 w 200"/>
                <a:gd name="T45" fmla="*/ 382 h 419"/>
                <a:gd name="T46" fmla="*/ 128 w 200"/>
                <a:gd name="T47" fmla="*/ 348 h 419"/>
                <a:gd name="T48" fmla="*/ 147 w 200"/>
                <a:gd name="T49" fmla="*/ 333 h 419"/>
                <a:gd name="T50" fmla="*/ 153 w 200"/>
                <a:gd name="T51" fmla="*/ 320 h 419"/>
                <a:gd name="T52" fmla="*/ 171 w 200"/>
                <a:gd name="T53" fmla="*/ 307 h 419"/>
                <a:gd name="T54" fmla="*/ 199 w 200"/>
                <a:gd name="T55" fmla="*/ 291 h 419"/>
                <a:gd name="T56" fmla="*/ 194 w 200"/>
                <a:gd name="T57" fmla="*/ 266 h 419"/>
                <a:gd name="T58" fmla="*/ 192 w 200"/>
                <a:gd name="T59" fmla="*/ 248 h 419"/>
                <a:gd name="T60" fmla="*/ 184 w 200"/>
                <a:gd name="T61" fmla="*/ 248 h 419"/>
                <a:gd name="T62" fmla="*/ 174 w 200"/>
                <a:gd name="T63" fmla="*/ 242 h 419"/>
                <a:gd name="T64" fmla="*/ 181 w 200"/>
                <a:gd name="T65" fmla="*/ 241 h 419"/>
                <a:gd name="T66" fmla="*/ 172 w 200"/>
                <a:gd name="T67" fmla="*/ 224 h 419"/>
                <a:gd name="T68" fmla="*/ 171 w 200"/>
                <a:gd name="T69" fmla="*/ 216 h 419"/>
                <a:gd name="T70" fmla="*/ 160 w 200"/>
                <a:gd name="T71" fmla="*/ 207 h 419"/>
                <a:gd name="T72" fmla="*/ 160 w 200"/>
                <a:gd name="T73" fmla="*/ 219 h 419"/>
                <a:gd name="T74" fmla="*/ 166 w 200"/>
                <a:gd name="T75" fmla="*/ 222 h 419"/>
                <a:gd name="T76" fmla="*/ 159 w 200"/>
                <a:gd name="T77" fmla="*/ 233 h 419"/>
                <a:gd name="T78" fmla="*/ 157 w 200"/>
                <a:gd name="T79" fmla="*/ 223 h 419"/>
                <a:gd name="T80" fmla="*/ 146 w 200"/>
                <a:gd name="T81" fmla="*/ 221 h 419"/>
                <a:gd name="T82" fmla="*/ 123 w 200"/>
                <a:gd name="T83" fmla="*/ 195 h 419"/>
                <a:gd name="T84" fmla="*/ 133 w 200"/>
                <a:gd name="T85" fmla="*/ 179 h 419"/>
                <a:gd name="T86" fmla="*/ 145 w 200"/>
                <a:gd name="T87" fmla="*/ 171 h 419"/>
                <a:gd name="T88" fmla="*/ 156 w 200"/>
                <a:gd name="T89" fmla="*/ 162 h 419"/>
                <a:gd name="T90" fmla="*/ 165 w 200"/>
                <a:gd name="T91" fmla="*/ 151 h 419"/>
                <a:gd name="T92" fmla="*/ 171 w 200"/>
                <a:gd name="T93" fmla="*/ 141 h 419"/>
                <a:gd name="T94" fmla="*/ 177 w 200"/>
                <a:gd name="T95" fmla="*/ 129 h 419"/>
                <a:gd name="T96" fmla="*/ 172 w 200"/>
                <a:gd name="T97" fmla="*/ 119 h 419"/>
                <a:gd name="T98" fmla="*/ 172 w 200"/>
                <a:gd name="T99" fmla="*/ 107 h 419"/>
                <a:gd name="T100" fmla="*/ 162 w 200"/>
                <a:gd name="T101" fmla="*/ 95 h 419"/>
                <a:gd name="T102" fmla="*/ 146 w 200"/>
                <a:gd name="T103" fmla="*/ 81 h 419"/>
                <a:gd name="T104" fmla="*/ 149 w 200"/>
                <a:gd name="T105" fmla="*/ 59 h 419"/>
                <a:gd name="T106" fmla="*/ 165 w 200"/>
                <a:gd name="T107" fmla="*/ 44 h 419"/>
                <a:gd name="T108" fmla="*/ 174 w 200"/>
                <a:gd name="T109" fmla="*/ 23 h 419"/>
                <a:gd name="T110" fmla="*/ 166 w 200"/>
                <a:gd name="T111" fmla="*/ 21 h 419"/>
                <a:gd name="T112" fmla="*/ 146 w 200"/>
                <a:gd name="T113" fmla="*/ 37 h 419"/>
                <a:gd name="T114" fmla="*/ 136 w 200"/>
                <a:gd name="T115" fmla="*/ 27 h 419"/>
                <a:gd name="T116" fmla="*/ 129 w 200"/>
                <a:gd name="T117" fmla="*/ 11 h 419"/>
                <a:gd name="T118" fmla="*/ 124 w 200"/>
                <a:gd name="T119" fmla="*/ 5 h 419"/>
                <a:gd name="T120" fmla="*/ 103 w 200"/>
                <a:gd name="T121" fmla="*/ 1 h 419"/>
                <a:gd name="T122" fmla="*/ 88 w 200"/>
                <a:gd name="T123" fmla="*/ 7 h 419"/>
                <a:gd name="T124" fmla="*/ 70 w 200"/>
                <a:gd name="T125" fmla="*/ 18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419">
                  <a:moveTo>
                    <a:pt x="55" y="25"/>
                  </a:moveTo>
                  <a:cubicBezTo>
                    <a:pt x="55" y="25"/>
                    <a:pt x="55" y="25"/>
                    <a:pt x="55" y="26"/>
                  </a:cubicBezTo>
                  <a:cubicBezTo>
                    <a:pt x="56" y="26"/>
                    <a:pt x="55" y="27"/>
                    <a:pt x="55" y="27"/>
                  </a:cubicBezTo>
                  <a:cubicBezTo>
                    <a:pt x="55" y="27"/>
                    <a:pt x="55" y="27"/>
                    <a:pt x="55" y="28"/>
                  </a:cubicBezTo>
                  <a:cubicBezTo>
                    <a:pt x="55" y="28"/>
                    <a:pt x="54" y="29"/>
                    <a:pt x="54" y="30"/>
                  </a:cubicBezTo>
                  <a:cubicBezTo>
                    <a:pt x="55" y="30"/>
                    <a:pt x="54" y="30"/>
                    <a:pt x="55" y="30"/>
                  </a:cubicBezTo>
                  <a:cubicBezTo>
                    <a:pt x="56" y="30"/>
                    <a:pt x="57" y="31"/>
                    <a:pt x="57" y="32"/>
                  </a:cubicBezTo>
                  <a:cubicBezTo>
                    <a:pt x="56" y="32"/>
                    <a:pt x="56" y="33"/>
                    <a:pt x="55" y="33"/>
                  </a:cubicBezTo>
                  <a:cubicBezTo>
                    <a:pt x="54" y="33"/>
                    <a:pt x="53" y="34"/>
                    <a:pt x="52" y="34"/>
                  </a:cubicBezTo>
                  <a:cubicBezTo>
                    <a:pt x="52" y="34"/>
                    <a:pt x="51" y="35"/>
                    <a:pt x="51" y="35"/>
                  </a:cubicBezTo>
                  <a:cubicBezTo>
                    <a:pt x="50" y="35"/>
                    <a:pt x="50" y="35"/>
                    <a:pt x="49" y="35"/>
                  </a:cubicBezTo>
                  <a:cubicBezTo>
                    <a:pt x="49" y="35"/>
                    <a:pt x="48" y="35"/>
                    <a:pt x="48" y="35"/>
                  </a:cubicBezTo>
                  <a:cubicBezTo>
                    <a:pt x="47" y="35"/>
                    <a:pt x="46" y="35"/>
                    <a:pt x="46" y="35"/>
                  </a:cubicBezTo>
                  <a:cubicBezTo>
                    <a:pt x="46" y="35"/>
                    <a:pt x="45" y="35"/>
                    <a:pt x="45" y="36"/>
                  </a:cubicBezTo>
                  <a:cubicBezTo>
                    <a:pt x="45" y="36"/>
                    <a:pt x="45" y="37"/>
                    <a:pt x="45" y="37"/>
                  </a:cubicBezTo>
                  <a:cubicBezTo>
                    <a:pt x="46" y="37"/>
                    <a:pt x="46" y="37"/>
                    <a:pt x="46" y="37"/>
                  </a:cubicBezTo>
                  <a:cubicBezTo>
                    <a:pt x="46" y="37"/>
                    <a:pt x="46" y="38"/>
                    <a:pt x="47" y="38"/>
                  </a:cubicBezTo>
                  <a:cubicBezTo>
                    <a:pt x="47" y="39"/>
                    <a:pt x="47" y="39"/>
                    <a:pt x="47" y="39"/>
                  </a:cubicBezTo>
                  <a:cubicBezTo>
                    <a:pt x="47" y="40"/>
                    <a:pt x="47" y="39"/>
                    <a:pt x="47" y="40"/>
                  </a:cubicBezTo>
                  <a:cubicBezTo>
                    <a:pt x="46" y="41"/>
                    <a:pt x="47" y="41"/>
                    <a:pt x="46" y="42"/>
                  </a:cubicBezTo>
                  <a:cubicBezTo>
                    <a:pt x="46" y="42"/>
                    <a:pt x="46" y="42"/>
                    <a:pt x="46" y="42"/>
                  </a:cubicBezTo>
                  <a:cubicBezTo>
                    <a:pt x="46" y="43"/>
                    <a:pt x="46" y="43"/>
                    <a:pt x="46" y="44"/>
                  </a:cubicBezTo>
                  <a:cubicBezTo>
                    <a:pt x="46" y="44"/>
                    <a:pt x="45" y="45"/>
                    <a:pt x="45" y="45"/>
                  </a:cubicBezTo>
                  <a:cubicBezTo>
                    <a:pt x="44" y="45"/>
                    <a:pt x="44" y="45"/>
                    <a:pt x="43" y="45"/>
                  </a:cubicBezTo>
                  <a:cubicBezTo>
                    <a:pt x="43" y="46"/>
                    <a:pt x="42" y="46"/>
                    <a:pt x="41" y="46"/>
                  </a:cubicBezTo>
                  <a:cubicBezTo>
                    <a:pt x="41" y="47"/>
                    <a:pt x="40" y="46"/>
                    <a:pt x="40" y="47"/>
                  </a:cubicBezTo>
                  <a:cubicBezTo>
                    <a:pt x="39" y="48"/>
                    <a:pt x="38" y="49"/>
                    <a:pt x="38" y="49"/>
                  </a:cubicBezTo>
                  <a:cubicBezTo>
                    <a:pt x="37" y="49"/>
                    <a:pt x="37" y="49"/>
                    <a:pt x="36" y="50"/>
                  </a:cubicBezTo>
                  <a:cubicBezTo>
                    <a:pt x="36" y="50"/>
                    <a:pt x="35" y="51"/>
                    <a:pt x="34" y="51"/>
                  </a:cubicBezTo>
                  <a:cubicBezTo>
                    <a:pt x="33" y="51"/>
                    <a:pt x="33" y="51"/>
                    <a:pt x="33" y="51"/>
                  </a:cubicBezTo>
                  <a:cubicBezTo>
                    <a:pt x="32" y="51"/>
                    <a:pt x="32" y="52"/>
                    <a:pt x="32" y="52"/>
                  </a:cubicBezTo>
                  <a:cubicBezTo>
                    <a:pt x="31" y="53"/>
                    <a:pt x="31" y="52"/>
                    <a:pt x="32" y="53"/>
                  </a:cubicBezTo>
                  <a:cubicBezTo>
                    <a:pt x="32" y="54"/>
                    <a:pt x="33" y="53"/>
                    <a:pt x="33" y="53"/>
                  </a:cubicBezTo>
                  <a:cubicBezTo>
                    <a:pt x="33" y="54"/>
                    <a:pt x="33" y="54"/>
                    <a:pt x="34" y="54"/>
                  </a:cubicBezTo>
                  <a:cubicBezTo>
                    <a:pt x="34" y="55"/>
                    <a:pt x="35" y="56"/>
                    <a:pt x="36" y="56"/>
                  </a:cubicBezTo>
                  <a:cubicBezTo>
                    <a:pt x="36" y="55"/>
                    <a:pt x="36" y="55"/>
                    <a:pt x="37" y="55"/>
                  </a:cubicBezTo>
                  <a:cubicBezTo>
                    <a:pt x="38" y="55"/>
                    <a:pt x="38" y="55"/>
                    <a:pt x="38" y="55"/>
                  </a:cubicBezTo>
                  <a:cubicBezTo>
                    <a:pt x="39" y="56"/>
                    <a:pt x="39" y="56"/>
                    <a:pt x="40" y="56"/>
                  </a:cubicBezTo>
                  <a:cubicBezTo>
                    <a:pt x="40" y="55"/>
                    <a:pt x="41" y="55"/>
                    <a:pt x="41" y="55"/>
                  </a:cubicBezTo>
                  <a:cubicBezTo>
                    <a:pt x="42" y="56"/>
                    <a:pt x="42" y="57"/>
                    <a:pt x="43" y="56"/>
                  </a:cubicBezTo>
                  <a:cubicBezTo>
                    <a:pt x="43" y="56"/>
                    <a:pt x="44" y="56"/>
                    <a:pt x="44" y="57"/>
                  </a:cubicBezTo>
                  <a:cubicBezTo>
                    <a:pt x="43" y="57"/>
                    <a:pt x="43" y="57"/>
                    <a:pt x="43" y="58"/>
                  </a:cubicBezTo>
                  <a:cubicBezTo>
                    <a:pt x="43" y="59"/>
                    <a:pt x="43" y="59"/>
                    <a:pt x="43" y="59"/>
                  </a:cubicBezTo>
                  <a:cubicBezTo>
                    <a:pt x="43" y="60"/>
                    <a:pt x="42" y="60"/>
                    <a:pt x="42" y="61"/>
                  </a:cubicBezTo>
                  <a:cubicBezTo>
                    <a:pt x="42" y="61"/>
                    <a:pt x="43" y="62"/>
                    <a:pt x="42" y="63"/>
                  </a:cubicBezTo>
                  <a:cubicBezTo>
                    <a:pt x="42" y="63"/>
                    <a:pt x="42" y="63"/>
                    <a:pt x="42" y="64"/>
                  </a:cubicBezTo>
                  <a:cubicBezTo>
                    <a:pt x="42" y="64"/>
                    <a:pt x="42" y="64"/>
                    <a:pt x="42" y="64"/>
                  </a:cubicBezTo>
                  <a:cubicBezTo>
                    <a:pt x="41" y="65"/>
                    <a:pt x="40" y="65"/>
                    <a:pt x="40" y="66"/>
                  </a:cubicBezTo>
                  <a:cubicBezTo>
                    <a:pt x="41" y="66"/>
                    <a:pt x="41" y="66"/>
                    <a:pt x="41" y="67"/>
                  </a:cubicBezTo>
                  <a:cubicBezTo>
                    <a:pt x="41" y="68"/>
                    <a:pt x="41" y="69"/>
                    <a:pt x="41" y="69"/>
                  </a:cubicBezTo>
                  <a:cubicBezTo>
                    <a:pt x="40" y="70"/>
                    <a:pt x="39" y="71"/>
                    <a:pt x="39" y="71"/>
                  </a:cubicBezTo>
                  <a:cubicBezTo>
                    <a:pt x="39" y="72"/>
                    <a:pt x="39" y="72"/>
                    <a:pt x="39" y="72"/>
                  </a:cubicBezTo>
                  <a:cubicBezTo>
                    <a:pt x="40" y="73"/>
                    <a:pt x="41" y="73"/>
                    <a:pt x="40" y="74"/>
                  </a:cubicBezTo>
                  <a:cubicBezTo>
                    <a:pt x="40" y="75"/>
                    <a:pt x="40" y="75"/>
                    <a:pt x="40" y="76"/>
                  </a:cubicBezTo>
                  <a:cubicBezTo>
                    <a:pt x="39" y="77"/>
                    <a:pt x="39" y="77"/>
                    <a:pt x="39" y="78"/>
                  </a:cubicBezTo>
                  <a:cubicBezTo>
                    <a:pt x="39" y="79"/>
                    <a:pt x="38" y="80"/>
                    <a:pt x="38" y="80"/>
                  </a:cubicBezTo>
                  <a:cubicBezTo>
                    <a:pt x="38" y="81"/>
                    <a:pt x="38" y="82"/>
                    <a:pt x="38" y="83"/>
                  </a:cubicBezTo>
                  <a:cubicBezTo>
                    <a:pt x="38" y="84"/>
                    <a:pt x="38" y="84"/>
                    <a:pt x="37" y="85"/>
                  </a:cubicBezTo>
                  <a:cubicBezTo>
                    <a:pt x="37" y="86"/>
                    <a:pt x="36" y="86"/>
                    <a:pt x="36" y="87"/>
                  </a:cubicBezTo>
                  <a:cubicBezTo>
                    <a:pt x="36" y="88"/>
                    <a:pt x="36" y="88"/>
                    <a:pt x="37" y="88"/>
                  </a:cubicBezTo>
                  <a:cubicBezTo>
                    <a:pt x="37" y="88"/>
                    <a:pt x="37" y="89"/>
                    <a:pt x="36" y="89"/>
                  </a:cubicBezTo>
                  <a:cubicBezTo>
                    <a:pt x="36" y="90"/>
                    <a:pt x="36" y="90"/>
                    <a:pt x="36" y="90"/>
                  </a:cubicBezTo>
                  <a:cubicBezTo>
                    <a:pt x="37" y="90"/>
                    <a:pt x="37" y="92"/>
                    <a:pt x="37" y="93"/>
                  </a:cubicBezTo>
                  <a:cubicBezTo>
                    <a:pt x="37" y="93"/>
                    <a:pt x="37" y="94"/>
                    <a:pt x="37" y="95"/>
                  </a:cubicBezTo>
                  <a:cubicBezTo>
                    <a:pt x="36" y="96"/>
                    <a:pt x="36" y="98"/>
                    <a:pt x="36" y="98"/>
                  </a:cubicBezTo>
                  <a:cubicBezTo>
                    <a:pt x="37" y="98"/>
                    <a:pt x="37" y="99"/>
                    <a:pt x="38" y="99"/>
                  </a:cubicBezTo>
                  <a:cubicBezTo>
                    <a:pt x="38" y="100"/>
                    <a:pt x="39" y="100"/>
                    <a:pt x="39" y="101"/>
                  </a:cubicBezTo>
                  <a:cubicBezTo>
                    <a:pt x="40" y="101"/>
                    <a:pt x="41" y="102"/>
                    <a:pt x="41" y="103"/>
                  </a:cubicBezTo>
                  <a:cubicBezTo>
                    <a:pt x="41" y="103"/>
                    <a:pt x="41" y="104"/>
                    <a:pt x="41" y="105"/>
                  </a:cubicBezTo>
                  <a:cubicBezTo>
                    <a:pt x="41" y="105"/>
                    <a:pt x="41" y="109"/>
                    <a:pt x="41" y="110"/>
                  </a:cubicBezTo>
                  <a:cubicBezTo>
                    <a:pt x="41" y="110"/>
                    <a:pt x="41" y="111"/>
                    <a:pt x="41" y="111"/>
                  </a:cubicBezTo>
                  <a:cubicBezTo>
                    <a:pt x="42" y="112"/>
                    <a:pt x="42" y="113"/>
                    <a:pt x="42" y="113"/>
                  </a:cubicBezTo>
                  <a:cubicBezTo>
                    <a:pt x="42" y="114"/>
                    <a:pt x="42" y="114"/>
                    <a:pt x="41" y="114"/>
                  </a:cubicBezTo>
                  <a:cubicBezTo>
                    <a:pt x="40" y="114"/>
                    <a:pt x="41" y="114"/>
                    <a:pt x="40" y="115"/>
                  </a:cubicBezTo>
                  <a:cubicBezTo>
                    <a:pt x="40" y="116"/>
                    <a:pt x="40" y="117"/>
                    <a:pt x="40" y="117"/>
                  </a:cubicBezTo>
                  <a:cubicBezTo>
                    <a:pt x="39" y="117"/>
                    <a:pt x="38" y="117"/>
                    <a:pt x="39" y="118"/>
                  </a:cubicBezTo>
                  <a:cubicBezTo>
                    <a:pt x="39" y="118"/>
                    <a:pt x="40" y="118"/>
                    <a:pt x="40" y="118"/>
                  </a:cubicBezTo>
                  <a:cubicBezTo>
                    <a:pt x="39" y="119"/>
                    <a:pt x="39" y="119"/>
                    <a:pt x="39" y="120"/>
                  </a:cubicBezTo>
                  <a:cubicBezTo>
                    <a:pt x="39" y="121"/>
                    <a:pt x="39" y="122"/>
                    <a:pt x="39" y="123"/>
                  </a:cubicBezTo>
                  <a:cubicBezTo>
                    <a:pt x="39" y="124"/>
                    <a:pt x="39" y="124"/>
                    <a:pt x="40" y="125"/>
                  </a:cubicBezTo>
                  <a:cubicBezTo>
                    <a:pt x="40" y="125"/>
                    <a:pt x="40" y="126"/>
                    <a:pt x="41" y="126"/>
                  </a:cubicBezTo>
                  <a:cubicBezTo>
                    <a:pt x="41" y="126"/>
                    <a:pt x="41" y="125"/>
                    <a:pt x="42" y="126"/>
                  </a:cubicBezTo>
                  <a:cubicBezTo>
                    <a:pt x="42" y="126"/>
                    <a:pt x="43" y="127"/>
                    <a:pt x="44" y="128"/>
                  </a:cubicBezTo>
                  <a:cubicBezTo>
                    <a:pt x="44" y="128"/>
                    <a:pt x="44" y="128"/>
                    <a:pt x="45" y="128"/>
                  </a:cubicBezTo>
                  <a:cubicBezTo>
                    <a:pt x="46" y="128"/>
                    <a:pt x="47" y="128"/>
                    <a:pt x="47" y="128"/>
                  </a:cubicBezTo>
                  <a:cubicBezTo>
                    <a:pt x="46" y="129"/>
                    <a:pt x="46" y="129"/>
                    <a:pt x="45" y="130"/>
                  </a:cubicBezTo>
                  <a:cubicBezTo>
                    <a:pt x="45" y="130"/>
                    <a:pt x="45" y="131"/>
                    <a:pt x="44" y="132"/>
                  </a:cubicBezTo>
                  <a:cubicBezTo>
                    <a:pt x="44" y="132"/>
                    <a:pt x="44" y="134"/>
                    <a:pt x="44" y="134"/>
                  </a:cubicBezTo>
                  <a:cubicBezTo>
                    <a:pt x="43" y="134"/>
                    <a:pt x="42" y="136"/>
                    <a:pt x="42" y="136"/>
                  </a:cubicBezTo>
                  <a:cubicBezTo>
                    <a:pt x="41" y="136"/>
                    <a:pt x="40" y="138"/>
                    <a:pt x="40" y="139"/>
                  </a:cubicBezTo>
                  <a:cubicBezTo>
                    <a:pt x="39" y="140"/>
                    <a:pt x="39" y="142"/>
                    <a:pt x="39" y="143"/>
                  </a:cubicBezTo>
                  <a:cubicBezTo>
                    <a:pt x="39" y="143"/>
                    <a:pt x="39" y="144"/>
                    <a:pt x="39" y="145"/>
                  </a:cubicBezTo>
                  <a:cubicBezTo>
                    <a:pt x="39" y="145"/>
                    <a:pt x="39" y="145"/>
                    <a:pt x="38" y="145"/>
                  </a:cubicBezTo>
                  <a:cubicBezTo>
                    <a:pt x="37" y="145"/>
                    <a:pt x="36" y="146"/>
                    <a:pt x="36" y="146"/>
                  </a:cubicBezTo>
                  <a:cubicBezTo>
                    <a:pt x="36" y="147"/>
                    <a:pt x="36" y="146"/>
                    <a:pt x="36" y="147"/>
                  </a:cubicBezTo>
                  <a:cubicBezTo>
                    <a:pt x="36" y="149"/>
                    <a:pt x="37" y="149"/>
                    <a:pt x="37" y="150"/>
                  </a:cubicBezTo>
                  <a:cubicBezTo>
                    <a:pt x="37" y="150"/>
                    <a:pt x="37" y="152"/>
                    <a:pt x="37" y="153"/>
                  </a:cubicBezTo>
                  <a:cubicBezTo>
                    <a:pt x="37" y="154"/>
                    <a:pt x="37" y="154"/>
                    <a:pt x="37" y="155"/>
                  </a:cubicBezTo>
                  <a:cubicBezTo>
                    <a:pt x="37" y="156"/>
                    <a:pt x="37" y="156"/>
                    <a:pt x="38" y="157"/>
                  </a:cubicBezTo>
                  <a:cubicBezTo>
                    <a:pt x="38" y="157"/>
                    <a:pt x="38" y="157"/>
                    <a:pt x="39" y="158"/>
                  </a:cubicBezTo>
                  <a:cubicBezTo>
                    <a:pt x="39" y="158"/>
                    <a:pt x="39" y="158"/>
                    <a:pt x="39" y="158"/>
                  </a:cubicBezTo>
                  <a:cubicBezTo>
                    <a:pt x="38" y="158"/>
                    <a:pt x="38" y="158"/>
                    <a:pt x="37" y="159"/>
                  </a:cubicBezTo>
                  <a:cubicBezTo>
                    <a:pt x="37" y="159"/>
                    <a:pt x="37" y="160"/>
                    <a:pt x="37" y="160"/>
                  </a:cubicBezTo>
                  <a:cubicBezTo>
                    <a:pt x="36" y="160"/>
                    <a:pt x="35" y="160"/>
                    <a:pt x="35" y="161"/>
                  </a:cubicBezTo>
                  <a:cubicBezTo>
                    <a:pt x="35" y="162"/>
                    <a:pt x="35" y="162"/>
                    <a:pt x="36" y="162"/>
                  </a:cubicBezTo>
                  <a:cubicBezTo>
                    <a:pt x="36" y="162"/>
                    <a:pt x="37" y="162"/>
                    <a:pt x="37" y="162"/>
                  </a:cubicBezTo>
                  <a:cubicBezTo>
                    <a:pt x="37" y="163"/>
                    <a:pt x="37" y="163"/>
                    <a:pt x="36" y="163"/>
                  </a:cubicBezTo>
                  <a:cubicBezTo>
                    <a:pt x="36" y="164"/>
                    <a:pt x="34" y="164"/>
                    <a:pt x="35" y="164"/>
                  </a:cubicBezTo>
                  <a:cubicBezTo>
                    <a:pt x="36" y="165"/>
                    <a:pt x="36" y="165"/>
                    <a:pt x="36" y="165"/>
                  </a:cubicBezTo>
                  <a:cubicBezTo>
                    <a:pt x="35" y="165"/>
                    <a:pt x="35" y="164"/>
                    <a:pt x="34" y="165"/>
                  </a:cubicBezTo>
                  <a:cubicBezTo>
                    <a:pt x="34" y="166"/>
                    <a:pt x="33" y="166"/>
                    <a:pt x="34" y="167"/>
                  </a:cubicBezTo>
                  <a:cubicBezTo>
                    <a:pt x="34" y="167"/>
                    <a:pt x="34" y="167"/>
                    <a:pt x="34" y="167"/>
                  </a:cubicBezTo>
                  <a:cubicBezTo>
                    <a:pt x="34" y="168"/>
                    <a:pt x="34" y="167"/>
                    <a:pt x="33" y="167"/>
                  </a:cubicBezTo>
                  <a:cubicBezTo>
                    <a:pt x="33" y="168"/>
                    <a:pt x="32" y="168"/>
                    <a:pt x="32" y="168"/>
                  </a:cubicBezTo>
                  <a:cubicBezTo>
                    <a:pt x="32" y="169"/>
                    <a:pt x="31" y="169"/>
                    <a:pt x="31" y="169"/>
                  </a:cubicBezTo>
                  <a:cubicBezTo>
                    <a:pt x="31" y="170"/>
                    <a:pt x="31" y="170"/>
                    <a:pt x="30" y="170"/>
                  </a:cubicBezTo>
                  <a:cubicBezTo>
                    <a:pt x="30" y="170"/>
                    <a:pt x="30" y="170"/>
                    <a:pt x="29" y="171"/>
                  </a:cubicBezTo>
                  <a:cubicBezTo>
                    <a:pt x="29" y="171"/>
                    <a:pt x="29" y="171"/>
                    <a:pt x="28" y="171"/>
                  </a:cubicBezTo>
                  <a:cubicBezTo>
                    <a:pt x="28" y="171"/>
                    <a:pt x="27" y="172"/>
                    <a:pt x="27" y="172"/>
                  </a:cubicBezTo>
                  <a:cubicBezTo>
                    <a:pt x="27" y="172"/>
                    <a:pt x="26" y="172"/>
                    <a:pt x="25" y="173"/>
                  </a:cubicBezTo>
                  <a:cubicBezTo>
                    <a:pt x="25" y="173"/>
                    <a:pt x="25" y="174"/>
                    <a:pt x="25" y="174"/>
                  </a:cubicBezTo>
                  <a:cubicBezTo>
                    <a:pt x="24" y="174"/>
                    <a:pt x="23" y="175"/>
                    <a:pt x="22" y="175"/>
                  </a:cubicBezTo>
                  <a:cubicBezTo>
                    <a:pt x="22" y="175"/>
                    <a:pt x="22" y="175"/>
                    <a:pt x="21" y="176"/>
                  </a:cubicBezTo>
                  <a:cubicBezTo>
                    <a:pt x="21" y="176"/>
                    <a:pt x="21" y="176"/>
                    <a:pt x="20" y="177"/>
                  </a:cubicBezTo>
                  <a:cubicBezTo>
                    <a:pt x="19" y="177"/>
                    <a:pt x="19" y="176"/>
                    <a:pt x="18" y="177"/>
                  </a:cubicBezTo>
                  <a:cubicBezTo>
                    <a:pt x="18" y="177"/>
                    <a:pt x="17" y="177"/>
                    <a:pt x="17" y="177"/>
                  </a:cubicBezTo>
                  <a:cubicBezTo>
                    <a:pt x="16" y="178"/>
                    <a:pt x="16" y="179"/>
                    <a:pt x="16" y="179"/>
                  </a:cubicBezTo>
                  <a:cubicBezTo>
                    <a:pt x="16" y="180"/>
                    <a:pt x="15" y="186"/>
                    <a:pt x="15" y="187"/>
                  </a:cubicBezTo>
                  <a:cubicBezTo>
                    <a:pt x="14" y="188"/>
                    <a:pt x="14" y="189"/>
                    <a:pt x="13" y="189"/>
                  </a:cubicBezTo>
                  <a:cubicBezTo>
                    <a:pt x="13" y="190"/>
                    <a:pt x="11" y="191"/>
                    <a:pt x="10" y="191"/>
                  </a:cubicBezTo>
                  <a:cubicBezTo>
                    <a:pt x="10" y="192"/>
                    <a:pt x="7" y="190"/>
                    <a:pt x="7" y="190"/>
                  </a:cubicBezTo>
                  <a:cubicBezTo>
                    <a:pt x="7" y="190"/>
                    <a:pt x="6" y="190"/>
                    <a:pt x="6" y="191"/>
                  </a:cubicBezTo>
                  <a:cubicBezTo>
                    <a:pt x="6" y="191"/>
                    <a:pt x="6" y="192"/>
                    <a:pt x="5" y="193"/>
                  </a:cubicBezTo>
                  <a:cubicBezTo>
                    <a:pt x="5" y="193"/>
                    <a:pt x="4" y="194"/>
                    <a:pt x="4" y="194"/>
                  </a:cubicBezTo>
                  <a:cubicBezTo>
                    <a:pt x="4" y="195"/>
                    <a:pt x="4" y="195"/>
                    <a:pt x="4" y="195"/>
                  </a:cubicBezTo>
                  <a:cubicBezTo>
                    <a:pt x="3" y="195"/>
                    <a:pt x="3" y="195"/>
                    <a:pt x="3" y="196"/>
                  </a:cubicBezTo>
                  <a:cubicBezTo>
                    <a:pt x="2" y="197"/>
                    <a:pt x="2" y="197"/>
                    <a:pt x="1" y="197"/>
                  </a:cubicBezTo>
                  <a:cubicBezTo>
                    <a:pt x="1" y="197"/>
                    <a:pt x="1" y="197"/>
                    <a:pt x="1" y="198"/>
                  </a:cubicBezTo>
                  <a:cubicBezTo>
                    <a:pt x="1" y="198"/>
                    <a:pt x="1" y="200"/>
                    <a:pt x="1" y="200"/>
                  </a:cubicBezTo>
                  <a:cubicBezTo>
                    <a:pt x="1" y="200"/>
                    <a:pt x="2" y="201"/>
                    <a:pt x="2" y="201"/>
                  </a:cubicBezTo>
                  <a:cubicBezTo>
                    <a:pt x="1" y="202"/>
                    <a:pt x="1" y="203"/>
                    <a:pt x="1" y="203"/>
                  </a:cubicBezTo>
                  <a:cubicBezTo>
                    <a:pt x="1" y="203"/>
                    <a:pt x="1" y="205"/>
                    <a:pt x="1" y="205"/>
                  </a:cubicBezTo>
                  <a:cubicBezTo>
                    <a:pt x="1" y="206"/>
                    <a:pt x="0" y="207"/>
                    <a:pt x="0" y="207"/>
                  </a:cubicBezTo>
                  <a:cubicBezTo>
                    <a:pt x="0" y="207"/>
                    <a:pt x="1" y="210"/>
                    <a:pt x="1" y="210"/>
                  </a:cubicBezTo>
                  <a:cubicBezTo>
                    <a:pt x="1" y="210"/>
                    <a:pt x="2" y="211"/>
                    <a:pt x="1" y="212"/>
                  </a:cubicBezTo>
                  <a:cubicBezTo>
                    <a:pt x="1" y="212"/>
                    <a:pt x="0" y="213"/>
                    <a:pt x="0" y="213"/>
                  </a:cubicBezTo>
                  <a:cubicBezTo>
                    <a:pt x="0" y="213"/>
                    <a:pt x="1" y="214"/>
                    <a:pt x="1" y="214"/>
                  </a:cubicBezTo>
                  <a:cubicBezTo>
                    <a:pt x="1" y="214"/>
                    <a:pt x="3" y="215"/>
                    <a:pt x="3" y="215"/>
                  </a:cubicBezTo>
                  <a:cubicBezTo>
                    <a:pt x="3" y="215"/>
                    <a:pt x="3" y="216"/>
                    <a:pt x="3" y="216"/>
                  </a:cubicBezTo>
                  <a:cubicBezTo>
                    <a:pt x="2" y="217"/>
                    <a:pt x="2" y="218"/>
                    <a:pt x="3" y="219"/>
                  </a:cubicBezTo>
                  <a:cubicBezTo>
                    <a:pt x="3" y="219"/>
                    <a:pt x="4" y="219"/>
                    <a:pt x="4" y="219"/>
                  </a:cubicBezTo>
                  <a:cubicBezTo>
                    <a:pt x="4" y="219"/>
                    <a:pt x="4" y="219"/>
                    <a:pt x="4" y="221"/>
                  </a:cubicBezTo>
                  <a:cubicBezTo>
                    <a:pt x="4" y="222"/>
                    <a:pt x="4" y="222"/>
                    <a:pt x="4" y="223"/>
                  </a:cubicBezTo>
                  <a:cubicBezTo>
                    <a:pt x="4" y="224"/>
                    <a:pt x="6" y="228"/>
                    <a:pt x="7" y="229"/>
                  </a:cubicBezTo>
                  <a:cubicBezTo>
                    <a:pt x="7" y="230"/>
                    <a:pt x="9" y="232"/>
                    <a:pt x="9" y="232"/>
                  </a:cubicBezTo>
                  <a:cubicBezTo>
                    <a:pt x="9" y="233"/>
                    <a:pt x="11" y="235"/>
                    <a:pt x="11" y="236"/>
                  </a:cubicBezTo>
                  <a:cubicBezTo>
                    <a:pt x="11" y="236"/>
                    <a:pt x="12" y="241"/>
                    <a:pt x="12" y="241"/>
                  </a:cubicBezTo>
                  <a:cubicBezTo>
                    <a:pt x="14" y="247"/>
                    <a:pt x="14" y="247"/>
                    <a:pt x="14" y="247"/>
                  </a:cubicBezTo>
                  <a:cubicBezTo>
                    <a:pt x="14" y="247"/>
                    <a:pt x="14" y="248"/>
                    <a:pt x="15" y="248"/>
                  </a:cubicBezTo>
                  <a:cubicBezTo>
                    <a:pt x="15" y="249"/>
                    <a:pt x="16" y="249"/>
                    <a:pt x="16" y="249"/>
                  </a:cubicBezTo>
                  <a:cubicBezTo>
                    <a:pt x="16" y="250"/>
                    <a:pt x="16" y="250"/>
                    <a:pt x="17" y="250"/>
                  </a:cubicBezTo>
                  <a:cubicBezTo>
                    <a:pt x="18" y="250"/>
                    <a:pt x="18" y="250"/>
                    <a:pt x="18" y="250"/>
                  </a:cubicBezTo>
                  <a:cubicBezTo>
                    <a:pt x="19" y="250"/>
                    <a:pt x="29" y="255"/>
                    <a:pt x="29" y="255"/>
                  </a:cubicBezTo>
                  <a:cubicBezTo>
                    <a:pt x="29" y="255"/>
                    <a:pt x="31" y="255"/>
                    <a:pt x="30" y="256"/>
                  </a:cubicBezTo>
                  <a:cubicBezTo>
                    <a:pt x="29" y="256"/>
                    <a:pt x="28" y="256"/>
                    <a:pt x="29" y="257"/>
                  </a:cubicBezTo>
                  <a:cubicBezTo>
                    <a:pt x="29" y="258"/>
                    <a:pt x="39" y="269"/>
                    <a:pt x="39" y="269"/>
                  </a:cubicBezTo>
                  <a:cubicBezTo>
                    <a:pt x="39" y="269"/>
                    <a:pt x="40" y="270"/>
                    <a:pt x="40" y="271"/>
                  </a:cubicBezTo>
                  <a:cubicBezTo>
                    <a:pt x="40" y="273"/>
                    <a:pt x="41" y="289"/>
                    <a:pt x="41" y="289"/>
                  </a:cubicBezTo>
                  <a:cubicBezTo>
                    <a:pt x="41" y="289"/>
                    <a:pt x="41" y="289"/>
                    <a:pt x="42" y="290"/>
                  </a:cubicBezTo>
                  <a:cubicBezTo>
                    <a:pt x="43" y="290"/>
                    <a:pt x="76" y="313"/>
                    <a:pt x="76" y="313"/>
                  </a:cubicBezTo>
                  <a:cubicBezTo>
                    <a:pt x="76" y="313"/>
                    <a:pt x="76" y="313"/>
                    <a:pt x="76" y="314"/>
                  </a:cubicBezTo>
                  <a:cubicBezTo>
                    <a:pt x="77" y="315"/>
                    <a:pt x="99" y="418"/>
                    <a:pt x="99" y="418"/>
                  </a:cubicBezTo>
                  <a:cubicBezTo>
                    <a:pt x="100" y="419"/>
                    <a:pt x="100" y="419"/>
                    <a:pt x="100" y="419"/>
                  </a:cubicBezTo>
                  <a:cubicBezTo>
                    <a:pt x="101" y="419"/>
                    <a:pt x="101" y="419"/>
                    <a:pt x="101" y="419"/>
                  </a:cubicBezTo>
                  <a:cubicBezTo>
                    <a:pt x="113" y="413"/>
                    <a:pt x="113" y="413"/>
                    <a:pt x="113" y="413"/>
                  </a:cubicBezTo>
                  <a:cubicBezTo>
                    <a:pt x="113" y="413"/>
                    <a:pt x="113" y="413"/>
                    <a:pt x="114" y="413"/>
                  </a:cubicBezTo>
                  <a:cubicBezTo>
                    <a:pt x="115" y="413"/>
                    <a:pt x="115" y="413"/>
                    <a:pt x="116" y="412"/>
                  </a:cubicBezTo>
                  <a:cubicBezTo>
                    <a:pt x="117" y="411"/>
                    <a:pt x="120" y="409"/>
                    <a:pt x="120" y="408"/>
                  </a:cubicBezTo>
                  <a:cubicBezTo>
                    <a:pt x="121" y="406"/>
                    <a:pt x="122" y="406"/>
                    <a:pt x="123" y="405"/>
                  </a:cubicBezTo>
                  <a:cubicBezTo>
                    <a:pt x="124" y="404"/>
                    <a:pt x="130" y="394"/>
                    <a:pt x="130" y="394"/>
                  </a:cubicBezTo>
                  <a:cubicBezTo>
                    <a:pt x="130" y="394"/>
                    <a:pt x="132" y="392"/>
                    <a:pt x="132" y="391"/>
                  </a:cubicBezTo>
                  <a:cubicBezTo>
                    <a:pt x="133" y="391"/>
                    <a:pt x="133" y="389"/>
                    <a:pt x="133" y="389"/>
                  </a:cubicBezTo>
                  <a:cubicBezTo>
                    <a:pt x="134" y="388"/>
                    <a:pt x="135" y="385"/>
                    <a:pt x="135" y="383"/>
                  </a:cubicBezTo>
                  <a:cubicBezTo>
                    <a:pt x="136" y="382"/>
                    <a:pt x="136" y="383"/>
                    <a:pt x="136" y="382"/>
                  </a:cubicBezTo>
                  <a:cubicBezTo>
                    <a:pt x="136" y="381"/>
                    <a:pt x="136" y="382"/>
                    <a:pt x="136" y="381"/>
                  </a:cubicBezTo>
                  <a:cubicBezTo>
                    <a:pt x="136" y="380"/>
                    <a:pt x="135" y="377"/>
                    <a:pt x="135" y="376"/>
                  </a:cubicBezTo>
                  <a:cubicBezTo>
                    <a:pt x="135" y="374"/>
                    <a:pt x="135" y="373"/>
                    <a:pt x="135" y="372"/>
                  </a:cubicBezTo>
                  <a:cubicBezTo>
                    <a:pt x="135" y="371"/>
                    <a:pt x="136" y="370"/>
                    <a:pt x="135" y="369"/>
                  </a:cubicBezTo>
                  <a:cubicBezTo>
                    <a:pt x="135" y="369"/>
                    <a:pt x="134" y="367"/>
                    <a:pt x="134" y="366"/>
                  </a:cubicBezTo>
                  <a:cubicBezTo>
                    <a:pt x="134" y="365"/>
                    <a:pt x="134" y="365"/>
                    <a:pt x="134" y="364"/>
                  </a:cubicBezTo>
                  <a:cubicBezTo>
                    <a:pt x="133" y="363"/>
                    <a:pt x="132" y="362"/>
                    <a:pt x="132" y="362"/>
                  </a:cubicBezTo>
                  <a:cubicBezTo>
                    <a:pt x="132" y="362"/>
                    <a:pt x="128" y="348"/>
                    <a:pt x="128" y="348"/>
                  </a:cubicBezTo>
                  <a:cubicBezTo>
                    <a:pt x="128" y="348"/>
                    <a:pt x="128" y="348"/>
                    <a:pt x="129" y="347"/>
                  </a:cubicBezTo>
                  <a:cubicBezTo>
                    <a:pt x="130" y="346"/>
                    <a:pt x="132" y="343"/>
                    <a:pt x="132" y="342"/>
                  </a:cubicBezTo>
                  <a:cubicBezTo>
                    <a:pt x="133" y="341"/>
                    <a:pt x="134" y="338"/>
                    <a:pt x="135" y="337"/>
                  </a:cubicBezTo>
                  <a:cubicBezTo>
                    <a:pt x="135" y="336"/>
                    <a:pt x="139" y="333"/>
                    <a:pt x="140" y="333"/>
                  </a:cubicBezTo>
                  <a:cubicBezTo>
                    <a:pt x="140" y="333"/>
                    <a:pt x="141" y="333"/>
                    <a:pt x="141" y="333"/>
                  </a:cubicBezTo>
                  <a:cubicBezTo>
                    <a:pt x="141" y="334"/>
                    <a:pt x="142" y="333"/>
                    <a:pt x="143" y="333"/>
                  </a:cubicBezTo>
                  <a:cubicBezTo>
                    <a:pt x="143" y="333"/>
                    <a:pt x="145" y="334"/>
                    <a:pt x="146" y="333"/>
                  </a:cubicBezTo>
                  <a:cubicBezTo>
                    <a:pt x="146" y="333"/>
                    <a:pt x="147" y="333"/>
                    <a:pt x="147" y="333"/>
                  </a:cubicBezTo>
                  <a:cubicBezTo>
                    <a:pt x="148" y="333"/>
                    <a:pt x="149" y="332"/>
                    <a:pt x="149" y="330"/>
                  </a:cubicBezTo>
                  <a:cubicBezTo>
                    <a:pt x="149" y="329"/>
                    <a:pt x="149" y="329"/>
                    <a:pt x="150" y="329"/>
                  </a:cubicBezTo>
                  <a:cubicBezTo>
                    <a:pt x="150" y="328"/>
                    <a:pt x="152" y="326"/>
                    <a:pt x="152" y="326"/>
                  </a:cubicBezTo>
                  <a:cubicBezTo>
                    <a:pt x="152" y="326"/>
                    <a:pt x="153" y="326"/>
                    <a:pt x="152" y="325"/>
                  </a:cubicBezTo>
                  <a:cubicBezTo>
                    <a:pt x="152" y="324"/>
                    <a:pt x="151" y="323"/>
                    <a:pt x="151" y="323"/>
                  </a:cubicBezTo>
                  <a:cubicBezTo>
                    <a:pt x="151" y="323"/>
                    <a:pt x="152" y="323"/>
                    <a:pt x="152" y="322"/>
                  </a:cubicBezTo>
                  <a:cubicBezTo>
                    <a:pt x="153" y="322"/>
                    <a:pt x="152" y="322"/>
                    <a:pt x="152" y="321"/>
                  </a:cubicBezTo>
                  <a:cubicBezTo>
                    <a:pt x="152" y="320"/>
                    <a:pt x="153" y="321"/>
                    <a:pt x="153" y="320"/>
                  </a:cubicBezTo>
                  <a:cubicBezTo>
                    <a:pt x="153" y="320"/>
                    <a:pt x="153" y="319"/>
                    <a:pt x="154" y="319"/>
                  </a:cubicBezTo>
                  <a:cubicBezTo>
                    <a:pt x="155" y="319"/>
                    <a:pt x="156" y="320"/>
                    <a:pt x="156" y="320"/>
                  </a:cubicBezTo>
                  <a:cubicBezTo>
                    <a:pt x="156" y="320"/>
                    <a:pt x="157" y="320"/>
                    <a:pt x="158" y="319"/>
                  </a:cubicBezTo>
                  <a:cubicBezTo>
                    <a:pt x="158" y="319"/>
                    <a:pt x="159" y="319"/>
                    <a:pt x="159" y="319"/>
                  </a:cubicBezTo>
                  <a:cubicBezTo>
                    <a:pt x="160" y="318"/>
                    <a:pt x="162" y="315"/>
                    <a:pt x="163" y="315"/>
                  </a:cubicBezTo>
                  <a:cubicBezTo>
                    <a:pt x="163" y="314"/>
                    <a:pt x="163" y="313"/>
                    <a:pt x="163" y="313"/>
                  </a:cubicBezTo>
                  <a:cubicBezTo>
                    <a:pt x="163" y="313"/>
                    <a:pt x="163" y="312"/>
                    <a:pt x="164" y="311"/>
                  </a:cubicBezTo>
                  <a:cubicBezTo>
                    <a:pt x="165" y="311"/>
                    <a:pt x="170" y="307"/>
                    <a:pt x="171" y="307"/>
                  </a:cubicBezTo>
                  <a:cubicBezTo>
                    <a:pt x="172" y="306"/>
                    <a:pt x="178" y="303"/>
                    <a:pt x="179" y="303"/>
                  </a:cubicBezTo>
                  <a:cubicBezTo>
                    <a:pt x="180" y="302"/>
                    <a:pt x="184" y="300"/>
                    <a:pt x="185" y="300"/>
                  </a:cubicBezTo>
                  <a:cubicBezTo>
                    <a:pt x="187" y="300"/>
                    <a:pt x="190" y="298"/>
                    <a:pt x="191" y="297"/>
                  </a:cubicBezTo>
                  <a:cubicBezTo>
                    <a:pt x="191" y="297"/>
                    <a:pt x="192" y="296"/>
                    <a:pt x="192" y="296"/>
                  </a:cubicBezTo>
                  <a:cubicBezTo>
                    <a:pt x="192" y="296"/>
                    <a:pt x="192" y="297"/>
                    <a:pt x="192" y="297"/>
                  </a:cubicBezTo>
                  <a:cubicBezTo>
                    <a:pt x="193" y="297"/>
                    <a:pt x="193" y="297"/>
                    <a:pt x="194" y="296"/>
                  </a:cubicBezTo>
                  <a:cubicBezTo>
                    <a:pt x="194" y="296"/>
                    <a:pt x="197" y="294"/>
                    <a:pt x="198" y="293"/>
                  </a:cubicBezTo>
                  <a:cubicBezTo>
                    <a:pt x="199" y="293"/>
                    <a:pt x="199" y="291"/>
                    <a:pt x="199" y="291"/>
                  </a:cubicBezTo>
                  <a:cubicBezTo>
                    <a:pt x="199" y="291"/>
                    <a:pt x="200" y="290"/>
                    <a:pt x="200" y="289"/>
                  </a:cubicBezTo>
                  <a:cubicBezTo>
                    <a:pt x="200" y="288"/>
                    <a:pt x="199" y="286"/>
                    <a:pt x="198" y="285"/>
                  </a:cubicBezTo>
                  <a:cubicBezTo>
                    <a:pt x="197" y="284"/>
                    <a:pt x="195" y="283"/>
                    <a:pt x="195" y="283"/>
                  </a:cubicBezTo>
                  <a:cubicBezTo>
                    <a:pt x="195" y="282"/>
                    <a:pt x="194" y="281"/>
                    <a:pt x="194" y="281"/>
                  </a:cubicBezTo>
                  <a:cubicBezTo>
                    <a:pt x="194" y="281"/>
                    <a:pt x="194" y="280"/>
                    <a:pt x="194" y="278"/>
                  </a:cubicBezTo>
                  <a:cubicBezTo>
                    <a:pt x="194" y="277"/>
                    <a:pt x="194" y="276"/>
                    <a:pt x="194" y="275"/>
                  </a:cubicBezTo>
                  <a:cubicBezTo>
                    <a:pt x="194" y="273"/>
                    <a:pt x="195" y="269"/>
                    <a:pt x="195" y="268"/>
                  </a:cubicBezTo>
                  <a:cubicBezTo>
                    <a:pt x="195" y="268"/>
                    <a:pt x="195" y="267"/>
                    <a:pt x="194" y="266"/>
                  </a:cubicBezTo>
                  <a:cubicBezTo>
                    <a:pt x="194" y="265"/>
                    <a:pt x="195" y="263"/>
                    <a:pt x="196" y="262"/>
                  </a:cubicBezTo>
                  <a:cubicBezTo>
                    <a:pt x="196" y="261"/>
                    <a:pt x="196" y="261"/>
                    <a:pt x="196" y="260"/>
                  </a:cubicBezTo>
                  <a:cubicBezTo>
                    <a:pt x="196" y="258"/>
                    <a:pt x="196" y="257"/>
                    <a:pt x="196" y="255"/>
                  </a:cubicBezTo>
                  <a:cubicBezTo>
                    <a:pt x="196" y="254"/>
                    <a:pt x="197" y="252"/>
                    <a:pt x="197" y="252"/>
                  </a:cubicBezTo>
                  <a:cubicBezTo>
                    <a:pt x="197" y="252"/>
                    <a:pt x="198" y="252"/>
                    <a:pt x="198" y="251"/>
                  </a:cubicBezTo>
                  <a:cubicBezTo>
                    <a:pt x="198" y="250"/>
                    <a:pt x="197" y="250"/>
                    <a:pt x="197" y="250"/>
                  </a:cubicBezTo>
                  <a:cubicBezTo>
                    <a:pt x="197" y="250"/>
                    <a:pt x="196" y="250"/>
                    <a:pt x="195" y="250"/>
                  </a:cubicBezTo>
                  <a:cubicBezTo>
                    <a:pt x="195" y="250"/>
                    <a:pt x="192" y="248"/>
                    <a:pt x="192" y="248"/>
                  </a:cubicBezTo>
                  <a:cubicBezTo>
                    <a:pt x="187" y="245"/>
                    <a:pt x="187" y="245"/>
                    <a:pt x="187" y="245"/>
                  </a:cubicBezTo>
                  <a:cubicBezTo>
                    <a:pt x="187" y="245"/>
                    <a:pt x="186" y="245"/>
                    <a:pt x="187" y="245"/>
                  </a:cubicBezTo>
                  <a:cubicBezTo>
                    <a:pt x="188" y="246"/>
                    <a:pt x="191" y="248"/>
                    <a:pt x="191" y="248"/>
                  </a:cubicBezTo>
                  <a:cubicBezTo>
                    <a:pt x="191" y="248"/>
                    <a:pt x="192" y="250"/>
                    <a:pt x="191" y="250"/>
                  </a:cubicBezTo>
                  <a:cubicBezTo>
                    <a:pt x="190" y="250"/>
                    <a:pt x="189" y="249"/>
                    <a:pt x="189" y="249"/>
                  </a:cubicBezTo>
                  <a:cubicBezTo>
                    <a:pt x="189" y="249"/>
                    <a:pt x="189" y="249"/>
                    <a:pt x="189" y="249"/>
                  </a:cubicBezTo>
                  <a:cubicBezTo>
                    <a:pt x="189" y="250"/>
                    <a:pt x="187" y="249"/>
                    <a:pt x="187" y="249"/>
                  </a:cubicBezTo>
                  <a:cubicBezTo>
                    <a:pt x="186" y="249"/>
                    <a:pt x="184" y="248"/>
                    <a:pt x="184" y="248"/>
                  </a:cubicBezTo>
                  <a:cubicBezTo>
                    <a:pt x="184" y="248"/>
                    <a:pt x="182" y="248"/>
                    <a:pt x="181" y="248"/>
                  </a:cubicBezTo>
                  <a:cubicBezTo>
                    <a:pt x="180" y="248"/>
                    <a:pt x="180" y="248"/>
                    <a:pt x="179" y="247"/>
                  </a:cubicBezTo>
                  <a:cubicBezTo>
                    <a:pt x="179" y="246"/>
                    <a:pt x="178" y="246"/>
                    <a:pt x="178" y="245"/>
                  </a:cubicBezTo>
                  <a:cubicBezTo>
                    <a:pt x="177" y="245"/>
                    <a:pt x="177" y="244"/>
                    <a:pt x="176" y="245"/>
                  </a:cubicBezTo>
                  <a:cubicBezTo>
                    <a:pt x="176" y="246"/>
                    <a:pt x="176" y="246"/>
                    <a:pt x="175" y="246"/>
                  </a:cubicBezTo>
                  <a:cubicBezTo>
                    <a:pt x="175" y="246"/>
                    <a:pt x="175" y="247"/>
                    <a:pt x="174" y="247"/>
                  </a:cubicBezTo>
                  <a:cubicBezTo>
                    <a:pt x="173" y="246"/>
                    <a:pt x="173" y="245"/>
                    <a:pt x="173" y="244"/>
                  </a:cubicBezTo>
                  <a:cubicBezTo>
                    <a:pt x="173" y="243"/>
                    <a:pt x="174" y="243"/>
                    <a:pt x="174" y="242"/>
                  </a:cubicBezTo>
                  <a:cubicBezTo>
                    <a:pt x="175" y="242"/>
                    <a:pt x="175" y="243"/>
                    <a:pt x="175" y="243"/>
                  </a:cubicBezTo>
                  <a:cubicBezTo>
                    <a:pt x="176" y="242"/>
                    <a:pt x="176" y="242"/>
                    <a:pt x="177" y="242"/>
                  </a:cubicBezTo>
                  <a:cubicBezTo>
                    <a:pt x="178" y="241"/>
                    <a:pt x="178" y="241"/>
                    <a:pt x="179" y="241"/>
                  </a:cubicBezTo>
                  <a:cubicBezTo>
                    <a:pt x="179" y="241"/>
                    <a:pt x="178" y="242"/>
                    <a:pt x="180" y="242"/>
                  </a:cubicBezTo>
                  <a:cubicBezTo>
                    <a:pt x="181" y="242"/>
                    <a:pt x="181" y="242"/>
                    <a:pt x="182" y="243"/>
                  </a:cubicBezTo>
                  <a:cubicBezTo>
                    <a:pt x="183" y="244"/>
                    <a:pt x="184" y="244"/>
                    <a:pt x="184" y="244"/>
                  </a:cubicBezTo>
                  <a:cubicBezTo>
                    <a:pt x="184" y="244"/>
                    <a:pt x="185" y="244"/>
                    <a:pt x="184" y="243"/>
                  </a:cubicBezTo>
                  <a:cubicBezTo>
                    <a:pt x="183" y="242"/>
                    <a:pt x="181" y="241"/>
                    <a:pt x="181" y="241"/>
                  </a:cubicBezTo>
                  <a:cubicBezTo>
                    <a:pt x="181" y="241"/>
                    <a:pt x="179" y="240"/>
                    <a:pt x="179" y="240"/>
                  </a:cubicBezTo>
                  <a:cubicBezTo>
                    <a:pt x="179" y="240"/>
                    <a:pt x="178" y="239"/>
                    <a:pt x="178" y="239"/>
                  </a:cubicBezTo>
                  <a:cubicBezTo>
                    <a:pt x="177" y="238"/>
                    <a:pt x="176" y="239"/>
                    <a:pt x="176" y="238"/>
                  </a:cubicBezTo>
                  <a:cubicBezTo>
                    <a:pt x="176" y="238"/>
                    <a:pt x="175" y="237"/>
                    <a:pt x="175" y="236"/>
                  </a:cubicBezTo>
                  <a:cubicBezTo>
                    <a:pt x="175" y="235"/>
                    <a:pt x="175" y="236"/>
                    <a:pt x="175" y="235"/>
                  </a:cubicBezTo>
                  <a:cubicBezTo>
                    <a:pt x="176" y="234"/>
                    <a:pt x="176" y="234"/>
                    <a:pt x="176" y="233"/>
                  </a:cubicBezTo>
                  <a:cubicBezTo>
                    <a:pt x="176" y="232"/>
                    <a:pt x="177" y="228"/>
                    <a:pt x="176" y="227"/>
                  </a:cubicBezTo>
                  <a:cubicBezTo>
                    <a:pt x="174" y="226"/>
                    <a:pt x="172" y="224"/>
                    <a:pt x="172" y="224"/>
                  </a:cubicBezTo>
                  <a:cubicBezTo>
                    <a:pt x="172" y="224"/>
                    <a:pt x="171" y="223"/>
                    <a:pt x="170" y="223"/>
                  </a:cubicBezTo>
                  <a:cubicBezTo>
                    <a:pt x="169" y="223"/>
                    <a:pt x="169" y="223"/>
                    <a:pt x="168" y="223"/>
                  </a:cubicBezTo>
                  <a:cubicBezTo>
                    <a:pt x="167" y="223"/>
                    <a:pt x="167" y="220"/>
                    <a:pt x="167" y="220"/>
                  </a:cubicBezTo>
                  <a:cubicBezTo>
                    <a:pt x="167" y="220"/>
                    <a:pt x="167" y="219"/>
                    <a:pt x="167" y="219"/>
                  </a:cubicBezTo>
                  <a:cubicBezTo>
                    <a:pt x="168" y="218"/>
                    <a:pt x="168" y="218"/>
                    <a:pt x="169" y="218"/>
                  </a:cubicBezTo>
                  <a:cubicBezTo>
                    <a:pt x="169" y="218"/>
                    <a:pt x="168" y="220"/>
                    <a:pt x="169" y="219"/>
                  </a:cubicBezTo>
                  <a:cubicBezTo>
                    <a:pt x="170" y="219"/>
                    <a:pt x="169" y="218"/>
                    <a:pt x="170" y="217"/>
                  </a:cubicBezTo>
                  <a:cubicBezTo>
                    <a:pt x="170" y="217"/>
                    <a:pt x="170" y="216"/>
                    <a:pt x="171" y="216"/>
                  </a:cubicBezTo>
                  <a:cubicBezTo>
                    <a:pt x="171" y="216"/>
                    <a:pt x="171" y="215"/>
                    <a:pt x="172" y="215"/>
                  </a:cubicBezTo>
                  <a:cubicBezTo>
                    <a:pt x="173" y="214"/>
                    <a:pt x="173" y="214"/>
                    <a:pt x="173" y="213"/>
                  </a:cubicBezTo>
                  <a:cubicBezTo>
                    <a:pt x="173" y="212"/>
                    <a:pt x="171" y="211"/>
                    <a:pt x="170" y="211"/>
                  </a:cubicBezTo>
                  <a:cubicBezTo>
                    <a:pt x="170" y="210"/>
                    <a:pt x="170" y="210"/>
                    <a:pt x="169" y="210"/>
                  </a:cubicBezTo>
                  <a:cubicBezTo>
                    <a:pt x="168" y="209"/>
                    <a:pt x="167" y="209"/>
                    <a:pt x="167" y="209"/>
                  </a:cubicBezTo>
                  <a:cubicBezTo>
                    <a:pt x="166" y="209"/>
                    <a:pt x="164" y="209"/>
                    <a:pt x="164" y="209"/>
                  </a:cubicBezTo>
                  <a:cubicBezTo>
                    <a:pt x="164" y="209"/>
                    <a:pt x="162" y="208"/>
                    <a:pt x="162" y="208"/>
                  </a:cubicBezTo>
                  <a:cubicBezTo>
                    <a:pt x="161" y="207"/>
                    <a:pt x="161" y="207"/>
                    <a:pt x="160" y="207"/>
                  </a:cubicBezTo>
                  <a:cubicBezTo>
                    <a:pt x="159" y="208"/>
                    <a:pt x="158" y="208"/>
                    <a:pt x="158" y="209"/>
                  </a:cubicBezTo>
                  <a:cubicBezTo>
                    <a:pt x="158" y="210"/>
                    <a:pt x="158" y="210"/>
                    <a:pt x="158" y="211"/>
                  </a:cubicBezTo>
                  <a:cubicBezTo>
                    <a:pt x="158" y="212"/>
                    <a:pt x="158" y="213"/>
                    <a:pt x="158" y="213"/>
                  </a:cubicBezTo>
                  <a:cubicBezTo>
                    <a:pt x="158" y="214"/>
                    <a:pt x="157" y="214"/>
                    <a:pt x="157" y="215"/>
                  </a:cubicBezTo>
                  <a:cubicBezTo>
                    <a:pt x="157" y="216"/>
                    <a:pt x="157" y="216"/>
                    <a:pt x="157" y="217"/>
                  </a:cubicBezTo>
                  <a:cubicBezTo>
                    <a:pt x="158" y="218"/>
                    <a:pt x="158" y="218"/>
                    <a:pt x="158" y="219"/>
                  </a:cubicBezTo>
                  <a:cubicBezTo>
                    <a:pt x="159" y="220"/>
                    <a:pt x="159" y="220"/>
                    <a:pt x="159" y="220"/>
                  </a:cubicBezTo>
                  <a:cubicBezTo>
                    <a:pt x="160" y="220"/>
                    <a:pt x="160" y="220"/>
                    <a:pt x="160" y="219"/>
                  </a:cubicBezTo>
                  <a:cubicBezTo>
                    <a:pt x="160" y="218"/>
                    <a:pt x="159" y="218"/>
                    <a:pt x="160" y="218"/>
                  </a:cubicBezTo>
                  <a:cubicBezTo>
                    <a:pt x="161" y="217"/>
                    <a:pt x="161" y="217"/>
                    <a:pt x="162" y="217"/>
                  </a:cubicBezTo>
                  <a:cubicBezTo>
                    <a:pt x="163" y="218"/>
                    <a:pt x="163" y="218"/>
                    <a:pt x="164" y="219"/>
                  </a:cubicBezTo>
                  <a:cubicBezTo>
                    <a:pt x="164" y="220"/>
                    <a:pt x="165" y="219"/>
                    <a:pt x="164" y="220"/>
                  </a:cubicBezTo>
                  <a:cubicBezTo>
                    <a:pt x="164" y="221"/>
                    <a:pt x="164" y="222"/>
                    <a:pt x="164" y="222"/>
                  </a:cubicBezTo>
                  <a:cubicBezTo>
                    <a:pt x="165" y="223"/>
                    <a:pt x="165" y="223"/>
                    <a:pt x="165" y="222"/>
                  </a:cubicBezTo>
                  <a:cubicBezTo>
                    <a:pt x="165" y="221"/>
                    <a:pt x="165" y="221"/>
                    <a:pt x="165" y="221"/>
                  </a:cubicBezTo>
                  <a:cubicBezTo>
                    <a:pt x="166" y="221"/>
                    <a:pt x="166" y="221"/>
                    <a:pt x="166" y="222"/>
                  </a:cubicBezTo>
                  <a:cubicBezTo>
                    <a:pt x="166" y="222"/>
                    <a:pt x="167" y="223"/>
                    <a:pt x="167" y="223"/>
                  </a:cubicBezTo>
                  <a:cubicBezTo>
                    <a:pt x="166" y="223"/>
                    <a:pt x="166" y="223"/>
                    <a:pt x="166" y="224"/>
                  </a:cubicBezTo>
                  <a:cubicBezTo>
                    <a:pt x="166" y="225"/>
                    <a:pt x="166" y="224"/>
                    <a:pt x="167" y="225"/>
                  </a:cubicBezTo>
                  <a:cubicBezTo>
                    <a:pt x="167" y="226"/>
                    <a:pt x="167" y="225"/>
                    <a:pt x="167" y="226"/>
                  </a:cubicBezTo>
                  <a:cubicBezTo>
                    <a:pt x="167" y="228"/>
                    <a:pt x="167" y="228"/>
                    <a:pt x="165" y="229"/>
                  </a:cubicBezTo>
                  <a:cubicBezTo>
                    <a:pt x="164" y="230"/>
                    <a:pt x="162" y="231"/>
                    <a:pt x="161" y="231"/>
                  </a:cubicBezTo>
                  <a:cubicBezTo>
                    <a:pt x="161" y="232"/>
                    <a:pt x="161" y="232"/>
                    <a:pt x="160" y="233"/>
                  </a:cubicBezTo>
                  <a:cubicBezTo>
                    <a:pt x="160" y="234"/>
                    <a:pt x="159" y="234"/>
                    <a:pt x="159" y="233"/>
                  </a:cubicBezTo>
                  <a:cubicBezTo>
                    <a:pt x="159" y="233"/>
                    <a:pt x="159" y="233"/>
                    <a:pt x="158" y="232"/>
                  </a:cubicBezTo>
                  <a:cubicBezTo>
                    <a:pt x="157" y="232"/>
                    <a:pt x="157" y="231"/>
                    <a:pt x="156" y="231"/>
                  </a:cubicBezTo>
                  <a:cubicBezTo>
                    <a:pt x="156" y="231"/>
                    <a:pt x="157" y="230"/>
                    <a:pt x="156" y="230"/>
                  </a:cubicBezTo>
                  <a:cubicBezTo>
                    <a:pt x="155" y="229"/>
                    <a:pt x="155" y="229"/>
                    <a:pt x="155" y="228"/>
                  </a:cubicBezTo>
                  <a:cubicBezTo>
                    <a:pt x="155" y="228"/>
                    <a:pt x="155" y="228"/>
                    <a:pt x="155" y="227"/>
                  </a:cubicBezTo>
                  <a:cubicBezTo>
                    <a:pt x="156" y="227"/>
                    <a:pt x="155" y="227"/>
                    <a:pt x="156" y="226"/>
                  </a:cubicBezTo>
                  <a:cubicBezTo>
                    <a:pt x="157" y="225"/>
                    <a:pt x="157" y="225"/>
                    <a:pt x="157" y="224"/>
                  </a:cubicBezTo>
                  <a:cubicBezTo>
                    <a:pt x="157" y="224"/>
                    <a:pt x="157" y="224"/>
                    <a:pt x="157" y="223"/>
                  </a:cubicBezTo>
                  <a:cubicBezTo>
                    <a:pt x="157" y="222"/>
                    <a:pt x="157" y="222"/>
                    <a:pt x="157" y="221"/>
                  </a:cubicBezTo>
                  <a:cubicBezTo>
                    <a:pt x="158" y="220"/>
                    <a:pt x="158" y="220"/>
                    <a:pt x="157" y="220"/>
                  </a:cubicBezTo>
                  <a:cubicBezTo>
                    <a:pt x="157" y="219"/>
                    <a:pt x="157" y="219"/>
                    <a:pt x="156" y="219"/>
                  </a:cubicBezTo>
                  <a:cubicBezTo>
                    <a:pt x="155" y="219"/>
                    <a:pt x="155" y="219"/>
                    <a:pt x="154" y="220"/>
                  </a:cubicBezTo>
                  <a:cubicBezTo>
                    <a:pt x="153" y="220"/>
                    <a:pt x="153" y="220"/>
                    <a:pt x="152" y="220"/>
                  </a:cubicBezTo>
                  <a:cubicBezTo>
                    <a:pt x="151" y="221"/>
                    <a:pt x="151" y="221"/>
                    <a:pt x="151" y="220"/>
                  </a:cubicBezTo>
                  <a:cubicBezTo>
                    <a:pt x="151" y="220"/>
                    <a:pt x="151" y="219"/>
                    <a:pt x="150" y="220"/>
                  </a:cubicBezTo>
                  <a:cubicBezTo>
                    <a:pt x="149" y="221"/>
                    <a:pt x="147" y="221"/>
                    <a:pt x="146" y="221"/>
                  </a:cubicBezTo>
                  <a:cubicBezTo>
                    <a:pt x="145" y="222"/>
                    <a:pt x="142" y="221"/>
                    <a:pt x="141" y="220"/>
                  </a:cubicBezTo>
                  <a:cubicBezTo>
                    <a:pt x="139" y="219"/>
                    <a:pt x="135" y="216"/>
                    <a:pt x="135" y="216"/>
                  </a:cubicBezTo>
                  <a:cubicBezTo>
                    <a:pt x="134" y="216"/>
                    <a:pt x="134" y="215"/>
                    <a:pt x="134" y="214"/>
                  </a:cubicBezTo>
                  <a:cubicBezTo>
                    <a:pt x="133" y="214"/>
                    <a:pt x="133" y="214"/>
                    <a:pt x="132" y="213"/>
                  </a:cubicBezTo>
                  <a:cubicBezTo>
                    <a:pt x="131" y="213"/>
                    <a:pt x="126" y="207"/>
                    <a:pt x="126" y="206"/>
                  </a:cubicBezTo>
                  <a:cubicBezTo>
                    <a:pt x="126" y="205"/>
                    <a:pt x="126" y="205"/>
                    <a:pt x="125" y="205"/>
                  </a:cubicBezTo>
                  <a:cubicBezTo>
                    <a:pt x="125" y="205"/>
                    <a:pt x="125" y="205"/>
                    <a:pt x="124" y="203"/>
                  </a:cubicBezTo>
                  <a:cubicBezTo>
                    <a:pt x="124" y="202"/>
                    <a:pt x="123" y="197"/>
                    <a:pt x="123" y="195"/>
                  </a:cubicBezTo>
                  <a:cubicBezTo>
                    <a:pt x="123" y="194"/>
                    <a:pt x="123" y="192"/>
                    <a:pt x="123" y="191"/>
                  </a:cubicBezTo>
                  <a:cubicBezTo>
                    <a:pt x="123" y="190"/>
                    <a:pt x="123" y="191"/>
                    <a:pt x="124" y="189"/>
                  </a:cubicBezTo>
                  <a:cubicBezTo>
                    <a:pt x="124" y="187"/>
                    <a:pt x="126" y="183"/>
                    <a:pt x="127" y="183"/>
                  </a:cubicBezTo>
                  <a:cubicBezTo>
                    <a:pt x="128" y="182"/>
                    <a:pt x="128" y="182"/>
                    <a:pt x="129" y="181"/>
                  </a:cubicBezTo>
                  <a:cubicBezTo>
                    <a:pt x="130" y="181"/>
                    <a:pt x="130" y="182"/>
                    <a:pt x="130" y="181"/>
                  </a:cubicBezTo>
                  <a:cubicBezTo>
                    <a:pt x="131" y="180"/>
                    <a:pt x="130" y="180"/>
                    <a:pt x="131" y="180"/>
                  </a:cubicBezTo>
                  <a:cubicBezTo>
                    <a:pt x="132" y="181"/>
                    <a:pt x="132" y="181"/>
                    <a:pt x="132" y="180"/>
                  </a:cubicBezTo>
                  <a:cubicBezTo>
                    <a:pt x="133" y="179"/>
                    <a:pt x="132" y="179"/>
                    <a:pt x="133" y="179"/>
                  </a:cubicBezTo>
                  <a:cubicBezTo>
                    <a:pt x="134" y="179"/>
                    <a:pt x="134" y="180"/>
                    <a:pt x="135" y="179"/>
                  </a:cubicBezTo>
                  <a:cubicBezTo>
                    <a:pt x="135" y="178"/>
                    <a:pt x="135" y="178"/>
                    <a:pt x="136" y="178"/>
                  </a:cubicBezTo>
                  <a:cubicBezTo>
                    <a:pt x="137" y="178"/>
                    <a:pt x="136" y="178"/>
                    <a:pt x="137" y="178"/>
                  </a:cubicBezTo>
                  <a:cubicBezTo>
                    <a:pt x="139" y="177"/>
                    <a:pt x="138" y="178"/>
                    <a:pt x="139" y="177"/>
                  </a:cubicBezTo>
                  <a:cubicBezTo>
                    <a:pt x="140" y="176"/>
                    <a:pt x="140" y="177"/>
                    <a:pt x="140" y="176"/>
                  </a:cubicBezTo>
                  <a:cubicBezTo>
                    <a:pt x="141" y="175"/>
                    <a:pt x="140" y="175"/>
                    <a:pt x="141" y="174"/>
                  </a:cubicBezTo>
                  <a:cubicBezTo>
                    <a:pt x="142" y="174"/>
                    <a:pt x="142" y="174"/>
                    <a:pt x="143" y="173"/>
                  </a:cubicBezTo>
                  <a:cubicBezTo>
                    <a:pt x="144" y="172"/>
                    <a:pt x="144" y="172"/>
                    <a:pt x="145" y="171"/>
                  </a:cubicBezTo>
                  <a:cubicBezTo>
                    <a:pt x="147" y="170"/>
                    <a:pt x="146" y="170"/>
                    <a:pt x="147" y="170"/>
                  </a:cubicBezTo>
                  <a:cubicBezTo>
                    <a:pt x="148" y="170"/>
                    <a:pt x="148" y="171"/>
                    <a:pt x="149" y="170"/>
                  </a:cubicBezTo>
                  <a:cubicBezTo>
                    <a:pt x="150" y="169"/>
                    <a:pt x="150" y="170"/>
                    <a:pt x="150" y="169"/>
                  </a:cubicBezTo>
                  <a:cubicBezTo>
                    <a:pt x="151" y="168"/>
                    <a:pt x="150" y="168"/>
                    <a:pt x="150" y="168"/>
                  </a:cubicBezTo>
                  <a:cubicBezTo>
                    <a:pt x="151" y="167"/>
                    <a:pt x="150" y="168"/>
                    <a:pt x="151" y="166"/>
                  </a:cubicBezTo>
                  <a:cubicBezTo>
                    <a:pt x="152" y="165"/>
                    <a:pt x="152" y="166"/>
                    <a:pt x="153" y="165"/>
                  </a:cubicBezTo>
                  <a:cubicBezTo>
                    <a:pt x="153" y="164"/>
                    <a:pt x="153" y="164"/>
                    <a:pt x="154" y="163"/>
                  </a:cubicBezTo>
                  <a:cubicBezTo>
                    <a:pt x="156" y="163"/>
                    <a:pt x="155" y="163"/>
                    <a:pt x="156" y="162"/>
                  </a:cubicBezTo>
                  <a:cubicBezTo>
                    <a:pt x="157" y="162"/>
                    <a:pt x="156" y="162"/>
                    <a:pt x="157" y="162"/>
                  </a:cubicBezTo>
                  <a:cubicBezTo>
                    <a:pt x="159" y="162"/>
                    <a:pt x="158" y="162"/>
                    <a:pt x="159" y="162"/>
                  </a:cubicBezTo>
                  <a:cubicBezTo>
                    <a:pt x="159" y="161"/>
                    <a:pt x="159" y="159"/>
                    <a:pt x="159" y="159"/>
                  </a:cubicBezTo>
                  <a:cubicBezTo>
                    <a:pt x="159" y="158"/>
                    <a:pt x="159" y="158"/>
                    <a:pt x="160" y="157"/>
                  </a:cubicBezTo>
                  <a:cubicBezTo>
                    <a:pt x="161" y="156"/>
                    <a:pt x="160" y="156"/>
                    <a:pt x="161" y="155"/>
                  </a:cubicBezTo>
                  <a:cubicBezTo>
                    <a:pt x="162" y="155"/>
                    <a:pt x="162" y="155"/>
                    <a:pt x="163" y="155"/>
                  </a:cubicBezTo>
                  <a:cubicBezTo>
                    <a:pt x="163" y="154"/>
                    <a:pt x="164" y="154"/>
                    <a:pt x="164" y="153"/>
                  </a:cubicBezTo>
                  <a:cubicBezTo>
                    <a:pt x="165" y="152"/>
                    <a:pt x="164" y="152"/>
                    <a:pt x="165" y="151"/>
                  </a:cubicBezTo>
                  <a:cubicBezTo>
                    <a:pt x="165" y="151"/>
                    <a:pt x="165" y="151"/>
                    <a:pt x="165" y="150"/>
                  </a:cubicBezTo>
                  <a:cubicBezTo>
                    <a:pt x="166" y="149"/>
                    <a:pt x="166" y="149"/>
                    <a:pt x="167" y="149"/>
                  </a:cubicBezTo>
                  <a:cubicBezTo>
                    <a:pt x="167" y="148"/>
                    <a:pt x="167" y="148"/>
                    <a:pt x="167" y="147"/>
                  </a:cubicBezTo>
                  <a:cubicBezTo>
                    <a:pt x="167" y="147"/>
                    <a:pt x="167" y="147"/>
                    <a:pt x="167" y="146"/>
                  </a:cubicBezTo>
                  <a:cubicBezTo>
                    <a:pt x="167" y="145"/>
                    <a:pt x="167" y="145"/>
                    <a:pt x="167" y="145"/>
                  </a:cubicBezTo>
                  <a:cubicBezTo>
                    <a:pt x="167" y="144"/>
                    <a:pt x="168" y="144"/>
                    <a:pt x="168" y="144"/>
                  </a:cubicBezTo>
                  <a:cubicBezTo>
                    <a:pt x="169" y="143"/>
                    <a:pt x="169" y="143"/>
                    <a:pt x="170" y="143"/>
                  </a:cubicBezTo>
                  <a:cubicBezTo>
                    <a:pt x="170" y="142"/>
                    <a:pt x="170" y="142"/>
                    <a:pt x="171" y="141"/>
                  </a:cubicBezTo>
                  <a:cubicBezTo>
                    <a:pt x="171" y="141"/>
                    <a:pt x="171" y="140"/>
                    <a:pt x="171" y="139"/>
                  </a:cubicBezTo>
                  <a:cubicBezTo>
                    <a:pt x="171" y="139"/>
                    <a:pt x="171" y="138"/>
                    <a:pt x="171" y="137"/>
                  </a:cubicBezTo>
                  <a:cubicBezTo>
                    <a:pt x="171" y="136"/>
                    <a:pt x="171" y="136"/>
                    <a:pt x="172" y="135"/>
                  </a:cubicBezTo>
                  <a:cubicBezTo>
                    <a:pt x="172" y="134"/>
                    <a:pt x="173" y="133"/>
                    <a:pt x="173" y="133"/>
                  </a:cubicBezTo>
                  <a:cubicBezTo>
                    <a:pt x="174" y="133"/>
                    <a:pt x="174" y="133"/>
                    <a:pt x="175" y="133"/>
                  </a:cubicBezTo>
                  <a:cubicBezTo>
                    <a:pt x="175" y="132"/>
                    <a:pt x="176" y="131"/>
                    <a:pt x="176" y="131"/>
                  </a:cubicBezTo>
                  <a:cubicBezTo>
                    <a:pt x="176" y="130"/>
                    <a:pt x="175" y="130"/>
                    <a:pt x="176" y="130"/>
                  </a:cubicBezTo>
                  <a:cubicBezTo>
                    <a:pt x="176" y="129"/>
                    <a:pt x="176" y="129"/>
                    <a:pt x="177" y="129"/>
                  </a:cubicBezTo>
                  <a:cubicBezTo>
                    <a:pt x="177" y="129"/>
                    <a:pt x="179" y="129"/>
                    <a:pt x="178" y="128"/>
                  </a:cubicBezTo>
                  <a:cubicBezTo>
                    <a:pt x="177" y="128"/>
                    <a:pt x="177" y="128"/>
                    <a:pt x="176" y="127"/>
                  </a:cubicBezTo>
                  <a:cubicBezTo>
                    <a:pt x="176" y="126"/>
                    <a:pt x="175" y="126"/>
                    <a:pt x="175" y="125"/>
                  </a:cubicBezTo>
                  <a:cubicBezTo>
                    <a:pt x="174" y="124"/>
                    <a:pt x="174" y="124"/>
                    <a:pt x="174" y="124"/>
                  </a:cubicBezTo>
                  <a:cubicBezTo>
                    <a:pt x="175" y="123"/>
                    <a:pt x="175" y="123"/>
                    <a:pt x="174" y="123"/>
                  </a:cubicBezTo>
                  <a:cubicBezTo>
                    <a:pt x="174" y="123"/>
                    <a:pt x="174" y="123"/>
                    <a:pt x="173" y="122"/>
                  </a:cubicBezTo>
                  <a:cubicBezTo>
                    <a:pt x="172" y="121"/>
                    <a:pt x="172" y="122"/>
                    <a:pt x="172" y="121"/>
                  </a:cubicBezTo>
                  <a:cubicBezTo>
                    <a:pt x="172" y="120"/>
                    <a:pt x="172" y="121"/>
                    <a:pt x="172" y="119"/>
                  </a:cubicBezTo>
                  <a:cubicBezTo>
                    <a:pt x="172" y="118"/>
                    <a:pt x="172" y="119"/>
                    <a:pt x="172" y="118"/>
                  </a:cubicBezTo>
                  <a:cubicBezTo>
                    <a:pt x="173" y="117"/>
                    <a:pt x="172" y="118"/>
                    <a:pt x="173" y="117"/>
                  </a:cubicBezTo>
                  <a:cubicBezTo>
                    <a:pt x="173" y="116"/>
                    <a:pt x="172" y="117"/>
                    <a:pt x="172" y="115"/>
                  </a:cubicBezTo>
                  <a:cubicBezTo>
                    <a:pt x="173" y="114"/>
                    <a:pt x="173" y="114"/>
                    <a:pt x="173" y="113"/>
                  </a:cubicBezTo>
                  <a:cubicBezTo>
                    <a:pt x="174" y="112"/>
                    <a:pt x="175" y="112"/>
                    <a:pt x="174" y="111"/>
                  </a:cubicBezTo>
                  <a:cubicBezTo>
                    <a:pt x="173" y="111"/>
                    <a:pt x="174" y="111"/>
                    <a:pt x="173" y="110"/>
                  </a:cubicBezTo>
                  <a:cubicBezTo>
                    <a:pt x="172" y="109"/>
                    <a:pt x="172" y="110"/>
                    <a:pt x="172" y="109"/>
                  </a:cubicBezTo>
                  <a:cubicBezTo>
                    <a:pt x="172" y="107"/>
                    <a:pt x="172" y="108"/>
                    <a:pt x="172" y="107"/>
                  </a:cubicBezTo>
                  <a:cubicBezTo>
                    <a:pt x="172" y="105"/>
                    <a:pt x="172" y="106"/>
                    <a:pt x="171" y="105"/>
                  </a:cubicBezTo>
                  <a:cubicBezTo>
                    <a:pt x="170" y="104"/>
                    <a:pt x="169" y="104"/>
                    <a:pt x="169" y="104"/>
                  </a:cubicBezTo>
                  <a:cubicBezTo>
                    <a:pt x="169" y="104"/>
                    <a:pt x="169" y="104"/>
                    <a:pt x="169" y="103"/>
                  </a:cubicBezTo>
                  <a:cubicBezTo>
                    <a:pt x="168" y="103"/>
                    <a:pt x="168" y="103"/>
                    <a:pt x="167" y="102"/>
                  </a:cubicBezTo>
                  <a:cubicBezTo>
                    <a:pt x="165" y="102"/>
                    <a:pt x="165" y="102"/>
                    <a:pt x="164" y="101"/>
                  </a:cubicBezTo>
                  <a:cubicBezTo>
                    <a:pt x="163" y="101"/>
                    <a:pt x="162" y="101"/>
                    <a:pt x="162" y="99"/>
                  </a:cubicBezTo>
                  <a:cubicBezTo>
                    <a:pt x="162" y="98"/>
                    <a:pt x="162" y="98"/>
                    <a:pt x="162" y="97"/>
                  </a:cubicBezTo>
                  <a:cubicBezTo>
                    <a:pt x="162" y="97"/>
                    <a:pt x="163" y="95"/>
                    <a:pt x="162" y="95"/>
                  </a:cubicBezTo>
                  <a:cubicBezTo>
                    <a:pt x="161" y="96"/>
                    <a:pt x="161" y="96"/>
                    <a:pt x="159" y="96"/>
                  </a:cubicBezTo>
                  <a:cubicBezTo>
                    <a:pt x="158" y="96"/>
                    <a:pt x="157" y="96"/>
                    <a:pt x="156" y="95"/>
                  </a:cubicBezTo>
                  <a:cubicBezTo>
                    <a:pt x="154" y="94"/>
                    <a:pt x="154" y="95"/>
                    <a:pt x="154" y="94"/>
                  </a:cubicBezTo>
                  <a:cubicBezTo>
                    <a:pt x="153" y="93"/>
                    <a:pt x="153" y="92"/>
                    <a:pt x="152" y="92"/>
                  </a:cubicBezTo>
                  <a:cubicBezTo>
                    <a:pt x="151" y="91"/>
                    <a:pt x="151" y="90"/>
                    <a:pt x="150" y="89"/>
                  </a:cubicBezTo>
                  <a:cubicBezTo>
                    <a:pt x="150" y="88"/>
                    <a:pt x="149" y="87"/>
                    <a:pt x="149" y="86"/>
                  </a:cubicBezTo>
                  <a:cubicBezTo>
                    <a:pt x="148" y="85"/>
                    <a:pt x="148" y="84"/>
                    <a:pt x="147" y="83"/>
                  </a:cubicBezTo>
                  <a:cubicBezTo>
                    <a:pt x="146" y="82"/>
                    <a:pt x="147" y="82"/>
                    <a:pt x="146" y="81"/>
                  </a:cubicBezTo>
                  <a:cubicBezTo>
                    <a:pt x="145" y="79"/>
                    <a:pt x="145" y="80"/>
                    <a:pt x="145" y="78"/>
                  </a:cubicBezTo>
                  <a:cubicBezTo>
                    <a:pt x="145" y="76"/>
                    <a:pt x="144" y="76"/>
                    <a:pt x="144" y="74"/>
                  </a:cubicBezTo>
                  <a:cubicBezTo>
                    <a:pt x="144" y="73"/>
                    <a:pt x="144" y="72"/>
                    <a:pt x="144" y="71"/>
                  </a:cubicBezTo>
                  <a:cubicBezTo>
                    <a:pt x="144" y="70"/>
                    <a:pt x="143" y="70"/>
                    <a:pt x="144" y="68"/>
                  </a:cubicBezTo>
                  <a:cubicBezTo>
                    <a:pt x="144" y="66"/>
                    <a:pt x="144" y="67"/>
                    <a:pt x="145" y="65"/>
                  </a:cubicBezTo>
                  <a:cubicBezTo>
                    <a:pt x="146" y="63"/>
                    <a:pt x="146" y="63"/>
                    <a:pt x="146" y="62"/>
                  </a:cubicBezTo>
                  <a:cubicBezTo>
                    <a:pt x="147" y="60"/>
                    <a:pt x="146" y="60"/>
                    <a:pt x="147" y="60"/>
                  </a:cubicBezTo>
                  <a:cubicBezTo>
                    <a:pt x="148" y="59"/>
                    <a:pt x="148" y="60"/>
                    <a:pt x="149" y="59"/>
                  </a:cubicBezTo>
                  <a:cubicBezTo>
                    <a:pt x="151" y="57"/>
                    <a:pt x="149" y="58"/>
                    <a:pt x="151" y="58"/>
                  </a:cubicBezTo>
                  <a:cubicBezTo>
                    <a:pt x="153" y="57"/>
                    <a:pt x="153" y="57"/>
                    <a:pt x="153" y="57"/>
                  </a:cubicBezTo>
                  <a:cubicBezTo>
                    <a:pt x="153" y="57"/>
                    <a:pt x="154" y="57"/>
                    <a:pt x="155" y="56"/>
                  </a:cubicBezTo>
                  <a:cubicBezTo>
                    <a:pt x="157" y="55"/>
                    <a:pt x="156" y="55"/>
                    <a:pt x="158" y="54"/>
                  </a:cubicBezTo>
                  <a:cubicBezTo>
                    <a:pt x="159" y="54"/>
                    <a:pt x="159" y="56"/>
                    <a:pt x="160" y="54"/>
                  </a:cubicBezTo>
                  <a:cubicBezTo>
                    <a:pt x="162" y="53"/>
                    <a:pt x="161" y="53"/>
                    <a:pt x="162" y="52"/>
                  </a:cubicBezTo>
                  <a:cubicBezTo>
                    <a:pt x="163" y="50"/>
                    <a:pt x="163" y="49"/>
                    <a:pt x="164" y="48"/>
                  </a:cubicBezTo>
                  <a:cubicBezTo>
                    <a:pt x="164" y="46"/>
                    <a:pt x="164" y="46"/>
                    <a:pt x="165" y="44"/>
                  </a:cubicBezTo>
                  <a:cubicBezTo>
                    <a:pt x="167" y="43"/>
                    <a:pt x="166" y="43"/>
                    <a:pt x="167" y="42"/>
                  </a:cubicBezTo>
                  <a:cubicBezTo>
                    <a:pt x="168" y="40"/>
                    <a:pt x="169" y="38"/>
                    <a:pt x="169" y="38"/>
                  </a:cubicBezTo>
                  <a:cubicBezTo>
                    <a:pt x="170" y="37"/>
                    <a:pt x="172" y="34"/>
                    <a:pt x="173" y="33"/>
                  </a:cubicBezTo>
                  <a:cubicBezTo>
                    <a:pt x="174" y="32"/>
                    <a:pt x="174" y="31"/>
                    <a:pt x="175" y="31"/>
                  </a:cubicBezTo>
                  <a:cubicBezTo>
                    <a:pt x="176" y="31"/>
                    <a:pt x="177" y="31"/>
                    <a:pt x="176" y="30"/>
                  </a:cubicBezTo>
                  <a:cubicBezTo>
                    <a:pt x="176" y="29"/>
                    <a:pt x="177" y="29"/>
                    <a:pt x="176" y="28"/>
                  </a:cubicBezTo>
                  <a:cubicBezTo>
                    <a:pt x="175" y="26"/>
                    <a:pt x="175" y="26"/>
                    <a:pt x="175" y="25"/>
                  </a:cubicBezTo>
                  <a:cubicBezTo>
                    <a:pt x="175" y="24"/>
                    <a:pt x="174" y="24"/>
                    <a:pt x="174" y="23"/>
                  </a:cubicBezTo>
                  <a:cubicBezTo>
                    <a:pt x="174" y="22"/>
                    <a:pt x="173" y="23"/>
                    <a:pt x="173" y="21"/>
                  </a:cubicBezTo>
                  <a:cubicBezTo>
                    <a:pt x="173" y="20"/>
                    <a:pt x="173" y="20"/>
                    <a:pt x="173" y="19"/>
                  </a:cubicBezTo>
                  <a:cubicBezTo>
                    <a:pt x="174" y="19"/>
                    <a:pt x="175" y="20"/>
                    <a:pt x="174" y="18"/>
                  </a:cubicBezTo>
                  <a:cubicBezTo>
                    <a:pt x="173" y="17"/>
                    <a:pt x="173" y="15"/>
                    <a:pt x="172" y="16"/>
                  </a:cubicBezTo>
                  <a:cubicBezTo>
                    <a:pt x="171" y="17"/>
                    <a:pt x="171" y="17"/>
                    <a:pt x="170" y="18"/>
                  </a:cubicBezTo>
                  <a:cubicBezTo>
                    <a:pt x="170" y="18"/>
                    <a:pt x="173" y="17"/>
                    <a:pt x="169" y="18"/>
                  </a:cubicBezTo>
                  <a:cubicBezTo>
                    <a:pt x="166" y="19"/>
                    <a:pt x="166" y="19"/>
                    <a:pt x="166" y="20"/>
                  </a:cubicBezTo>
                  <a:cubicBezTo>
                    <a:pt x="166" y="20"/>
                    <a:pt x="166" y="20"/>
                    <a:pt x="166" y="21"/>
                  </a:cubicBezTo>
                  <a:cubicBezTo>
                    <a:pt x="165" y="22"/>
                    <a:pt x="160" y="25"/>
                    <a:pt x="160" y="25"/>
                  </a:cubicBezTo>
                  <a:cubicBezTo>
                    <a:pt x="159" y="26"/>
                    <a:pt x="159" y="26"/>
                    <a:pt x="158" y="27"/>
                  </a:cubicBezTo>
                  <a:cubicBezTo>
                    <a:pt x="157" y="28"/>
                    <a:pt x="157" y="28"/>
                    <a:pt x="156" y="28"/>
                  </a:cubicBezTo>
                  <a:cubicBezTo>
                    <a:pt x="154" y="28"/>
                    <a:pt x="154" y="28"/>
                    <a:pt x="152" y="29"/>
                  </a:cubicBezTo>
                  <a:cubicBezTo>
                    <a:pt x="150" y="29"/>
                    <a:pt x="150" y="29"/>
                    <a:pt x="150" y="30"/>
                  </a:cubicBezTo>
                  <a:cubicBezTo>
                    <a:pt x="150" y="31"/>
                    <a:pt x="150" y="32"/>
                    <a:pt x="149" y="33"/>
                  </a:cubicBezTo>
                  <a:cubicBezTo>
                    <a:pt x="149" y="35"/>
                    <a:pt x="149" y="35"/>
                    <a:pt x="148" y="36"/>
                  </a:cubicBezTo>
                  <a:cubicBezTo>
                    <a:pt x="147" y="37"/>
                    <a:pt x="146" y="37"/>
                    <a:pt x="146" y="37"/>
                  </a:cubicBezTo>
                  <a:cubicBezTo>
                    <a:pt x="146" y="37"/>
                    <a:pt x="148" y="36"/>
                    <a:pt x="146" y="37"/>
                  </a:cubicBezTo>
                  <a:cubicBezTo>
                    <a:pt x="144" y="38"/>
                    <a:pt x="145" y="38"/>
                    <a:pt x="142" y="38"/>
                  </a:cubicBezTo>
                  <a:cubicBezTo>
                    <a:pt x="140" y="38"/>
                    <a:pt x="140" y="39"/>
                    <a:pt x="138" y="38"/>
                  </a:cubicBezTo>
                  <a:cubicBezTo>
                    <a:pt x="136" y="37"/>
                    <a:pt x="135" y="38"/>
                    <a:pt x="135" y="36"/>
                  </a:cubicBezTo>
                  <a:cubicBezTo>
                    <a:pt x="135" y="35"/>
                    <a:pt x="135" y="34"/>
                    <a:pt x="136" y="32"/>
                  </a:cubicBezTo>
                  <a:cubicBezTo>
                    <a:pt x="137" y="31"/>
                    <a:pt x="137" y="32"/>
                    <a:pt x="137" y="30"/>
                  </a:cubicBezTo>
                  <a:cubicBezTo>
                    <a:pt x="137" y="29"/>
                    <a:pt x="138" y="29"/>
                    <a:pt x="137" y="28"/>
                  </a:cubicBezTo>
                  <a:cubicBezTo>
                    <a:pt x="136" y="28"/>
                    <a:pt x="136" y="28"/>
                    <a:pt x="136" y="27"/>
                  </a:cubicBezTo>
                  <a:cubicBezTo>
                    <a:pt x="135" y="26"/>
                    <a:pt x="135" y="27"/>
                    <a:pt x="134" y="26"/>
                  </a:cubicBezTo>
                  <a:cubicBezTo>
                    <a:pt x="133" y="25"/>
                    <a:pt x="132" y="23"/>
                    <a:pt x="132" y="23"/>
                  </a:cubicBezTo>
                  <a:cubicBezTo>
                    <a:pt x="131" y="22"/>
                    <a:pt x="132" y="22"/>
                    <a:pt x="131" y="21"/>
                  </a:cubicBezTo>
                  <a:cubicBezTo>
                    <a:pt x="130" y="19"/>
                    <a:pt x="129" y="19"/>
                    <a:pt x="130" y="18"/>
                  </a:cubicBezTo>
                  <a:cubicBezTo>
                    <a:pt x="130" y="17"/>
                    <a:pt x="130" y="17"/>
                    <a:pt x="131" y="16"/>
                  </a:cubicBezTo>
                  <a:cubicBezTo>
                    <a:pt x="132" y="15"/>
                    <a:pt x="133" y="14"/>
                    <a:pt x="131" y="14"/>
                  </a:cubicBezTo>
                  <a:cubicBezTo>
                    <a:pt x="130" y="14"/>
                    <a:pt x="130" y="14"/>
                    <a:pt x="130" y="13"/>
                  </a:cubicBezTo>
                  <a:cubicBezTo>
                    <a:pt x="129" y="13"/>
                    <a:pt x="128" y="12"/>
                    <a:pt x="129" y="11"/>
                  </a:cubicBezTo>
                  <a:cubicBezTo>
                    <a:pt x="130" y="11"/>
                    <a:pt x="130" y="11"/>
                    <a:pt x="131" y="11"/>
                  </a:cubicBezTo>
                  <a:cubicBezTo>
                    <a:pt x="132" y="11"/>
                    <a:pt x="133" y="12"/>
                    <a:pt x="133" y="11"/>
                  </a:cubicBezTo>
                  <a:cubicBezTo>
                    <a:pt x="133" y="10"/>
                    <a:pt x="134" y="11"/>
                    <a:pt x="133" y="10"/>
                  </a:cubicBezTo>
                  <a:cubicBezTo>
                    <a:pt x="132" y="9"/>
                    <a:pt x="131" y="9"/>
                    <a:pt x="131" y="9"/>
                  </a:cubicBezTo>
                  <a:cubicBezTo>
                    <a:pt x="130" y="8"/>
                    <a:pt x="128" y="8"/>
                    <a:pt x="127" y="7"/>
                  </a:cubicBezTo>
                  <a:cubicBezTo>
                    <a:pt x="126" y="6"/>
                    <a:pt x="126" y="6"/>
                    <a:pt x="126" y="6"/>
                  </a:cubicBezTo>
                  <a:cubicBezTo>
                    <a:pt x="126" y="6"/>
                    <a:pt x="125" y="6"/>
                    <a:pt x="125" y="6"/>
                  </a:cubicBezTo>
                  <a:cubicBezTo>
                    <a:pt x="125" y="6"/>
                    <a:pt x="125" y="5"/>
                    <a:pt x="124" y="5"/>
                  </a:cubicBezTo>
                  <a:cubicBezTo>
                    <a:pt x="123" y="4"/>
                    <a:pt x="124" y="4"/>
                    <a:pt x="123" y="5"/>
                  </a:cubicBezTo>
                  <a:cubicBezTo>
                    <a:pt x="121" y="5"/>
                    <a:pt x="120" y="5"/>
                    <a:pt x="118" y="5"/>
                  </a:cubicBezTo>
                  <a:cubicBezTo>
                    <a:pt x="117" y="5"/>
                    <a:pt x="116" y="5"/>
                    <a:pt x="115" y="4"/>
                  </a:cubicBezTo>
                  <a:cubicBezTo>
                    <a:pt x="115" y="3"/>
                    <a:pt x="115" y="2"/>
                    <a:pt x="114" y="2"/>
                  </a:cubicBezTo>
                  <a:cubicBezTo>
                    <a:pt x="114" y="2"/>
                    <a:pt x="114" y="1"/>
                    <a:pt x="112" y="1"/>
                  </a:cubicBezTo>
                  <a:cubicBezTo>
                    <a:pt x="111" y="0"/>
                    <a:pt x="110" y="0"/>
                    <a:pt x="109" y="1"/>
                  </a:cubicBezTo>
                  <a:cubicBezTo>
                    <a:pt x="107" y="1"/>
                    <a:pt x="106" y="1"/>
                    <a:pt x="105" y="1"/>
                  </a:cubicBezTo>
                  <a:cubicBezTo>
                    <a:pt x="104" y="1"/>
                    <a:pt x="103" y="1"/>
                    <a:pt x="103" y="1"/>
                  </a:cubicBezTo>
                  <a:cubicBezTo>
                    <a:pt x="102" y="2"/>
                    <a:pt x="102" y="2"/>
                    <a:pt x="101" y="3"/>
                  </a:cubicBezTo>
                  <a:cubicBezTo>
                    <a:pt x="100" y="3"/>
                    <a:pt x="99" y="3"/>
                    <a:pt x="99" y="3"/>
                  </a:cubicBezTo>
                  <a:cubicBezTo>
                    <a:pt x="98" y="3"/>
                    <a:pt x="98" y="3"/>
                    <a:pt x="98" y="3"/>
                  </a:cubicBezTo>
                  <a:cubicBezTo>
                    <a:pt x="98" y="3"/>
                    <a:pt x="97" y="4"/>
                    <a:pt x="97" y="4"/>
                  </a:cubicBezTo>
                  <a:cubicBezTo>
                    <a:pt x="97" y="4"/>
                    <a:pt x="98" y="3"/>
                    <a:pt x="97" y="4"/>
                  </a:cubicBezTo>
                  <a:cubicBezTo>
                    <a:pt x="96" y="5"/>
                    <a:pt x="95" y="4"/>
                    <a:pt x="94" y="4"/>
                  </a:cubicBezTo>
                  <a:cubicBezTo>
                    <a:pt x="93" y="5"/>
                    <a:pt x="93" y="5"/>
                    <a:pt x="92" y="5"/>
                  </a:cubicBezTo>
                  <a:cubicBezTo>
                    <a:pt x="91" y="6"/>
                    <a:pt x="89" y="7"/>
                    <a:pt x="88" y="7"/>
                  </a:cubicBezTo>
                  <a:cubicBezTo>
                    <a:pt x="87" y="7"/>
                    <a:pt x="87" y="7"/>
                    <a:pt x="85" y="7"/>
                  </a:cubicBezTo>
                  <a:cubicBezTo>
                    <a:pt x="84" y="7"/>
                    <a:pt x="84" y="8"/>
                    <a:pt x="84" y="7"/>
                  </a:cubicBezTo>
                  <a:cubicBezTo>
                    <a:pt x="83" y="6"/>
                    <a:pt x="84" y="5"/>
                    <a:pt x="83" y="6"/>
                  </a:cubicBezTo>
                  <a:cubicBezTo>
                    <a:pt x="81" y="8"/>
                    <a:pt x="83" y="7"/>
                    <a:pt x="81" y="8"/>
                  </a:cubicBezTo>
                  <a:cubicBezTo>
                    <a:pt x="80" y="10"/>
                    <a:pt x="79" y="11"/>
                    <a:pt x="78" y="12"/>
                  </a:cubicBezTo>
                  <a:cubicBezTo>
                    <a:pt x="78" y="12"/>
                    <a:pt x="77" y="12"/>
                    <a:pt x="76" y="12"/>
                  </a:cubicBezTo>
                  <a:cubicBezTo>
                    <a:pt x="74" y="12"/>
                    <a:pt x="75" y="12"/>
                    <a:pt x="74" y="13"/>
                  </a:cubicBezTo>
                  <a:cubicBezTo>
                    <a:pt x="73" y="13"/>
                    <a:pt x="71" y="17"/>
                    <a:pt x="70" y="18"/>
                  </a:cubicBezTo>
                  <a:cubicBezTo>
                    <a:pt x="69" y="19"/>
                    <a:pt x="68" y="19"/>
                    <a:pt x="67" y="20"/>
                  </a:cubicBezTo>
                  <a:cubicBezTo>
                    <a:pt x="67" y="21"/>
                    <a:pt x="66" y="22"/>
                    <a:pt x="65" y="22"/>
                  </a:cubicBezTo>
                  <a:cubicBezTo>
                    <a:pt x="64" y="23"/>
                    <a:pt x="63" y="24"/>
                    <a:pt x="62" y="24"/>
                  </a:cubicBezTo>
                  <a:cubicBezTo>
                    <a:pt x="60" y="24"/>
                    <a:pt x="61" y="23"/>
                    <a:pt x="59" y="23"/>
                  </a:cubicBezTo>
                  <a:cubicBezTo>
                    <a:pt x="58" y="23"/>
                    <a:pt x="57" y="24"/>
                    <a:pt x="57" y="24"/>
                  </a:cubicBezTo>
                  <a:lnTo>
                    <a:pt x="55" y="25"/>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90" name="Freeform 290"/>
            <p:cNvSpPr>
              <a:spLocks/>
            </p:cNvSpPr>
            <p:nvPr/>
          </p:nvSpPr>
          <p:spPr bwMode="auto">
            <a:xfrm>
              <a:off x="8223250" y="1050925"/>
              <a:ext cx="14288" cy="14288"/>
            </a:xfrm>
            <a:custGeom>
              <a:avLst/>
              <a:gdLst>
                <a:gd name="T0" fmla="*/ 1 w 10"/>
                <a:gd name="T1" fmla="*/ 8 h 11"/>
                <a:gd name="T2" fmla="*/ 2 w 10"/>
                <a:gd name="T3" fmla="*/ 7 h 11"/>
                <a:gd name="T4" fmla="*/ 3 w 10"/>
                <a:gd name="T5" fmla="*/ 5 h 11"/>
                <a:gd name="T6" fmla="*/ 3 w 10"/>
                <a:gd name="T7" fmla="*/ 4 h 11"/>
                <a:gd name="T8" fmla="*/ 4 w 10"/>
                <a:gd name="T9" fmla="*/ 5 h 11"/>
                <a:gd name="T10" fmla="*/ 5 w 10"/>
                <a:gd name="T11" fmla="*/ 5 h 11"/>
                <a:gd name="T12" fmla="*/ 5 w 10"/>
                <a:gd name="T13" fmla="*/ 4 h 11"/>
                <a:gd name="T14" fmla="*/ 5 w 10"/>
                <a:gd name="T15" fmla="*/ 3 h 11"/>
                <a:gd name="T16" fmla="*/ 6 w 10"/>
                <a:gd name="T17" fmla="*/ 3 h 11"/>
                <a:gd name="T18" fmla="*/ 7 w 10"/>
                <a:gd name="T19" fmla="*/ 3 h 11"/>
                <a:gd name="T20" fmla="*/ 6 w 10"/>
                <a:gd name="T21" fmla="*/ 1 h 11"/>
                <a:gd name="T22" fmla="*/ 7 w 10"/>
                <a:gd name="T23" fmla="*/ 0 h 11"/>
                <a:gd name="T24" fmla="*/ 8 w 10"/>
                <a:gd name="T25" fmla="*/ 1 h 11"/>
                <a:gd name="T26" fmla="*/ 9 w 10"/>
                <a:gd name="T27" fmla="*/ 1 h 11"/>
                <a:gd name="T28" fmla="*/ 8 w 10"/>
                <a:gd name="T29" fmla="*/ 3 h 11"/>
                <a:gd name="T30" fmla="*/ 8 w 10"/>
                <a:gd name="T31" fmla="*/ 5 h 11"/>
                <a:gd name="T32" fmla="*/ 10 w 10"/>
                <a:gd name="T33" fmla="*/ 5 h 11"/>
                <a:gd name="T34" fmla="*/ 9 w 10"/>
                <a:gd name="T35" fmla="*/ 6 h 11"/>
                <a:gd name="T36" fmla="*/ 6 w 10"/>
                <a:gd name="T37" fmla="*/ 7 h 11"/>
                <a:gd name="T38" fmla="*/ 4 w 10"/>
                <a:gd name="T39" fmla="*/ 9 h 11"/>
                <a:gd name="T40" fmla="*/ 1 w 10"/>
                <a:gd name="T41" fmla="*/ 10 h 11"/>
                <a:gd name="T42" fmla="*/ 0 w 10"/>
                <a:gd name="T43" fmla="*/ 10 h 11"/>
                <a:gd name="T44" fmla="*/ 1 w 10"/>
                <a:gd name="T45"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1" y="8"/>
                  </a:moveTo>
                  <a:cubicBezTo>
                    <a:pt x="1" y="8"/>
                    <a:pt x="2" y="7"/>
                    <a:pt x="2" y="7"/>
                  </a:cubicBezTo>
                  <a:cubicBezTo>
                    <a:pt x="2" y="7"/>
                    <a:pt x="3" y="5"/>
                    <a:pt x="3" y="5"/>
                  </a:cubicBezTo>
                  <a:cubicBezTo>
                    <a:pt x="3" y="5"/>
                    <a:pt x="2" y="4"/>
                    <a:pt x="3" y="4"/>
                  </a:cubicBezTo>
                  <a:cubicBezTo>
                    <a:pt x="3" y="4"/>
                    <a:pt x="3" y="4"/>
                    <a:pt x="4" y="5"/>
                  </a:cubicBezTo>
                  <a:cubicBezTo>
                    <a:pt x="5" y="5"/>
                    <a:pt x="5" y="6"/>
                    <a:pt x="5" y="5"/>
                  </a:cubicBezTo>
                  <a:cubicBezTo>
                    <a:pt x="5" y="4"/>
                    <a:pt x="5" y="5"/>
                    <a:pt x="5" y="4"/>
                  </a:cubicBezTo>
                  <a:cubicBezTo>
                    <a:pt x="5" y="3"/>
                    <a:pt x="4" y="3"/>
                    <a:pt x="5" y="3"/>
                  </a:cubicBezTo>
                  <a:cubicBezTo>
                    <a:pt x="6" y="2"/>
                    <a:pt x="6" y="2"/>
                    <a:pt x="6" y="3"/>
                  </a:cubicBezTo>
                  <a:cubicBezTo>
                    <a:pt x="6" y="3"/>
                    <a:pt x="7" y="3"/>
                    <a:pt x="7" y="3"/>
                  </a:cubicBezTo>
                  <a:cubicBezTo>
                    <a:pt x="7" y="2"/>
                    <a:pt x="6" y="2"/>
                    <a:pt x="6" y="1"/>
                  </a:cubicBezTo>
                  <a:cubicBezTo>
                    <a:pt x="7" y="1"/>
                    <a:pt x="6" y="0"/>
                    <a:pt x="7" y="0"/>
                  </a:cubicBezTo>
                  <a:cubicBezTo>
                    <a:pt x="7" y="0"/>
                    <a:pt x="7" y="1"/>
                    <a:pt x="8" y="1"/>
                  </a:cubicBezTo>
                  <a:cubicBezTo>
                    <a:pt x="9" y="1"/>
                    <a:pt x="10" y="0"/>
                    <a:pt x="9" y="1"/>
                  </a:cubicBezTo>
                  <a:cubicBezTo>
                    <a:pt x="9" y="2"/>
                    <a:pt x="8" y="2"/>
                    <a:pt x="8" y="3"/>
                  </a:cubicBezTo>
                  <a:cubicBezTo>
                    <a:pt x="8" y="4"/>
                    <a:pt x="8" y="4"/>
                    <a:pt x="8" y="5"/>
                  </a:cubicBezTo>
                  <a:cubicBezTo>
                    <a:pt x="9" y="5"/>
                    <a:pt x="10" y="4"/>
                    <a:pt x="10" y="5"/>
                  </a:cubicBezTo>
                  <a:cubicBezTo>
                    <a:pt x="9" y="5"/>
                    <a:pt x="9" y="6"/>
                    <a:pt x="9" y="6"/>
                  </a:cubicBezTo>
                  <a:cubicBezTo>
                    <a:pt x="8" y="6"/>
                    <a:pt x="7" y="6"/>
                    <a:pt x="6" y="7"/>
                  </a:cubicBezTo>
                  <a:cubicBezTo>
                    <a:pt x="5" y="8"/>
                    <a:pt x="5" y="8"/>
                    <a:pt x="4" y="9"/>
                  </a:cubicBezTo>
                  <a:cubicBezTo>
                    <a:pt x="3" y="9"/>
                    <a:pt x="2" y="9"/>
                    <a:pt x="1" y="10"/>
                  </a:cubicBezTo>
                  <a:cubicBezTo>
                    <a:pt x="0" y="10"/>
                    <a:pt x="0" y="11"/>
                    <a:pt x="0" y="10"/>
                  </a:cubicBezTo>
                  <a:cubicBezTo>
                    <a:pt x="0" y="9"/>
                    <a:pt x="1" y="8"/>
                    <a:pt x="1" y="8"/>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91" name="Freeform 291"/>
            <p:cNvSpPr>
              <a:spLocks/>
            </p:cNvSpPr>
            <p:nvPr/>
          </p:nvSpPr>
          <p:spPr bwMode="auto">
            <a:xfrm>
              <a:off x="8278813" y="881063"/>
              <a:ext cx="11113" cy="7938"/>
            </a:xfrm>
            <a:custGeom>
              <a:avLst/>
              <a:gdLst>
                <a:gd name="T0" fmla="*/ 1 w 8"/>
                <a:gd name="T1" fmla="*/ 0 h 5"/>
                <a:gd name="T2" fmla="*/ 4 w 8"/>
                <a:gd name="T3" fmla="*/ 0 h 5"/>
                <a:gd name="T4" fmla="*/ 6 w 8"/>
                <a:gd name="T5" fmla="*/ 2 h 5"/>
                <a:gd name="T6" fmla="*/ 6 w 8"/>
                <a:gd name="T7" fmla="*/ 5 h 5"/>
                <a:gd name="T8" fmla="*/ 3 w 8"/>
                <a:gd name="T9" fmla="*/ 4 h 5"/>
                <a:gd name="T10" fmla="*/ 1 w 8"/>
                <a:gd name="T11" fmla="*/ 2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1" y="0"/>
                    <a:pt x="3" y="0"/>
                    <a:pt x="4" y="0"/>
                  </a:cubicBezTo>
                  <a:cubicBezTo>
                    <a:pt x="5" y="0"/>
                    <a:pt x="6" y="1"/>
                    <a:pt x="6" y="2"/>
                  </a:cubicBezTo>
                  <a:cubicBezTo>
                    <a:pt x="7" y="2"/>
                    <a:pt x="8" y="4"/>
                    <a:pt x="6" y="5"/>
                  </a:cubicBezTo>
                  <a:cubicBezTo>
                    <a:pt x="4" y="5"/>
                    <a:pt x="3" y="5"/>
                    <a:pt x="3" y="4"/>
                  </a:cubicBezTo>
                  <a:cubicBezTo>
                    <a:pt x="2" y="4"/>
                    <a:pt x="1" y="3"/>
                    <a:pt x="1" y="2"/>
                  </a:cubicBezTo>
                  <a:cubicBezTo>
                    <a:pt x="1" y="1"/>
                    <a:pt x="0" y="0"/>
                    <a:pt x="1" y="0"/>
                  </a:cubicBez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sp>
          <p:nvSpPr>
            <p:cNvPr id="292" name="Freeform 66"/>
            <p:cNvSpPr>
              <a:spLocks/>
            </p:cNvSpPr>
            <p:nvPr/>
          </p:nvSpPr>
          <p:spPr bwMode="auto">
            <a:xfrm>
              <a:off x="9317038" y="5667376"/>
              <a:ext cx="168275" cy="165100"/>
            </a:xfrm>
            <a:custGeom>
              <a:avLst/>
              <a:gdLst>
                <a:gd name="T0" fmla="*/ 3 w 120"/>
                <a:gd name="T1" fmla="*/ 59 h 118"/>
                <a:gd name="T2" fmla="*/ 5 w 120"/>
                <a:gd name="T3" fmla="*/ 57 h 118"/>
                <a:gd name="T4" fmla="*/ 11 w 120"/>
                <a:gd name="T5" fmla="*/ 55 h 118"/>
                <a:gd name="T6" fmla="*/ 16 w 120"/>
                <a:gd name="T7" fmla="*/ 51 h 118"/>
                <a:gd name="T8" fmla="*/ 19 w 120"/>
                <a:gd name="T9" fmla="*/ 48 h 118"/>
                <a:gd name="T10" fmla="*/ 21 w 120"/>
                <a:gd name="T11" fmla="*/ 45 h 118"/>
                <a:gd name="T12" fmla="*/ 26 w 120"/>
                <a:gd name="T13" fmla="*/ 39 h 118"/>
                <a:gd name="T14" fmla="*/ 30 w 120"/>
                <a:gd name="T15" fmla="*/ 32 h 118"/>
                <a:gd name="T16" fmla="*/ 32 w 120"/>
                <a:gd name="T17" fmla="*/ 29 h 118"/>
                <a:gd name="T18" fmla="*/ 33 w 120"/>
                <a:gd name="T19" fmla="*/ 26 h 118"/>
                <a:gd name="T20" fmla="*/ 35 w 120"/>
                <a:gd name="T21" fmla="*/ 22 h 118"/>
                <a:gd name="T22" fmla="*/ 40 w 120"/>
                <a:gd name="T23" fmla="*/ 19 h 118"/>
                <a:gd name="T24" fmla="*/ 44 w 120"/>
                <a:gd name="T25" fmla="*/ 18 h 118"/>
                <a:gd name="T26" fmla="*/ 48 w 120"/>
                <a:gd name="T27" fmla="*/ 17 h 118"/>
                <a:gd name="T28" fmla="*/ 52 w 120"/>
                <a:gd name="T29" fmla="*/ 14 h 118"/>
                <a:gd name="T30" fmla="*/ 57 w 120"/>
                <a:gd name="T31" fmla="*/ 8 h 118"/>
                <a:gd name="T32" fmla="*/ 64 w 120"/>
                <a:gd name="T33" fmla="*/ 7 h 118"/>
                <a:gd name="T34" fmla="*/ 67 w 120"/>
                <a:gd name="T35" fmla="*/ 5 h 118"/>
                <a:gd name="T36" fmla="*/ 73 w 120"/>
                <a:gd name="T37" fmla="*/ 3 h 118"/>
                <a:gd name="T38" fmla="*/ 78 w 120"/>
                <a:gd name="T39" fmla="*/ 2 h 118"/>
                <a:gd name="T40" fmla="*/ 83 w 120"/>
                <a:gd name="T41" fmla="*/ 4 h 118"/>
                <a:gd name="T42" fmla="*/ 88 w 120"/>
                <a:gd name="T43" fmla="*/ 9 h 118"/>
                <a:gd name="T44" fmla="*/ 93 w 120"/>
                <a:gd name="T45" fmla="*/ 11 h 118"/>
                <a:gd name="T46" fmla="*/ 95 w 120"/>
                <a:gd name="T47" fmla="*/ 15 h 118"/>
                <a:gd name="T48" fmla="*/ 98 w 120"/>
                <a:gd name="T49" fmla="*/ 19 h 118"/>
                <a:gd name="T50" fmla="*/ 103 w 120"/>
                <a:gd name="T51" fmla="*/ 21 h 118"/>
                <a:gd name="T52" fmla="*/ 108 w 120"/>
                <a:gd name="T53" fmla="*/ 26 h 118"/>
                <a:gd name="T54" fmla="*/ 114 w 120"/>
                <a:gd name="T55" fmla="*/ 30 h 118"/>
                <a:gd name="T56" fmla="*/ 117 w 120"/>
                <a:gd name="T57" fmla="*/ 36 h 118"/>
                <a:gd name="T58" fmla="*/ 119 w 120"/>
                <a:gd name="T59" fmla="*/ 42 h 118"/>
                <a:gd name="T60" fmla="*/ 118 w 120"/>
                <a:gd name="T61" fmla="*/ 48 h 118"/>
                <a:gd name="T62" fmla="*/ 112 w 120"/>
                <a:gd name="T63" fmla="*/ 53 h 118"/>
                <a:gd name="T64" fmla="*/ 112 w 120"/>
                <a:gd name="T65" fmla="*/ 57 h 118"/>
                <a:gd name="T66" fmla="*/ 107 w 120"/>
                <a:gd name="T67" fmla="*/ 62 h 118"/>
                <a:gd name="T68" fmla="*/ 104 w 120"/>
                <a:gd name="T69" fmla="*/ 68 h 118"/>
                <a:gd name="T70" fmla="*/ 105 w 120"/>
                <a:gd name="T71" fmla="*/ 73 h 118"/>
                <a:gd name="T72" fmla="*/ 103 w 120"/>
                <a:gd name="T73" fmla="*/ 78 h 118"/>
                <a:gd name="T74" fmla="*/ 97 w 120"/>
                <a:gd name="T75" fmla="*/ 82 h 118"/>
                <a:gd name="T76" fmla="*/ 90 w 120"/>
                <a:gd name="T77" fmla="*/ 85 h 118"/>
                <a:gd name="T78" fmla="*/ 84 w 120"/>
                <a:gd name="T79" fmla="*/ 87 h 118"/>
                <a:gd name="T80" fmla="*/ 74 w 120"/>
                <a:gd name="T81" fmla="*/ 88 h 118"/>
                <a:gd name="T82" fmla="*/ 66 w 120"/>
                <a:gd name="T83" fmla="*/ 90 h 118"/>
                <a:gd name="T84" fmla="*/ 59 w 120"/>
                <a:gd name="T85" fmla="*/ 96 h 118"/>
                <a:gd name="T86" fmla="*/ 62 w 120"/>
                <a:gd name="T87" fmla="*/ 101 h 118"/>
                <a:gd name="T88" fmla="*/ 57 w 120"/>
                <a:gd name="T89" fmla="*/ 106 h 118"/>
                <a:gd name="T90" fmla="*/ 56 w 120"/>
                <a:gd name="T91" fmla="*/ 111 h 118"/>
                <a:gd name="T92" fmla="*/ 54 w 120"/>
                <a:gd name="T93" fmla="*/ 118 h 118"/>
                <a:gd name="T94" fmla="*/ 45 w 120"/>
                <a:gd name="T95" fmla="*/ 116 h 118"/>
                <a:gd name="T96" fmla="*/ 37 w 120"/>
                <a:gd name="T97" fmla="*/ 115 h 118"/>
                <a:gd name="T98" fmla="*/ 31 w 120"/>
                <a:gd name="T99" fmla="*/ 109 h 118"/>
                <a:gd name="T100" fmla="*/ 27 w 120"/>
                <a:gd name="T101" fmla="*/ 104 h 118"/>
                <a:gd name="T102" fmla="*/ 22 w 120"/>
                <a:gd name="T103" fmla="*/ 98 h 118"/>
                <a:gd name="T104" fmla="*/ 18 w 120"/>
                <a:gd name="T105" fmla="*/ 95 h 118"/>
                <a:gd name="T106" fmla="*/ 20 w 120"/>
                <a:gd name="T107" fmla="*/ 88 h 118"/>
                <a:gd name="T108" fmla="*/ 12 w 120"/>
                <a:gd name="T109" fmla="*/ 8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18">
                  <a:moveTo>
                    <a:pt x="1" y="61"/>
                  </a:moveTo>
                  <a:cubicBezTo>
                    <a:pt x="1" y="61"/>
                    <a:pt x="0" y="60"/>
                    <a:pt x="1" y="60"/>
                  </a:cubicBezTo>
                  <a:cubicBezTo>
                    <a:pt x="1" y="60"/>
                    <a:pt x="1" y="60"/>
                    <a:pt x="1" y="60"/>
                  </a:cubicBezTo>
                  <a:cubicBezTo>
                    <a:pt x="1" y="60"/>
                    <a:pt x="1" y="59"/>
                    <a:pt x="1" y="59"/>
                  </a:cubicBezTo>
                  <a:cubicBezTo>
                    <a:pt x="1" y="59"/>
                    <a:pt x="1" y="59"/>
                    <a:pt x="1" y="59"/>
                  </a:cubicBezTo>
                  <a:cubicBezTo>
                    <a:pt x="2" y="59"/>
                    <a:pt x="2" y="58"/>
                    <a:pt x="2" y="59"/>
                  </a:cubicBezTo>
                  <a:cubicBezTo>
                    <a:pt x="2" y="59"/>
                    <a:pt x="3" y="59"/>
                    <a:pt x="3" y="59"/>
                  </a:cubicBezTo>
                  <a:cubicBezTo>
                    <a:pt x="3" y="59"/>
                    <a:pt x="3" y="60"/>
                    <a:pt x="3" y="59"/>
                  </a:cubicBezTo>
                  <a:cubicBezTo>
                    <a:pt x="3" y="59"/>
                    <a:pt x="3" y="59"/>
                    <a:pt x="3" y="58"/>
                  </a:cubicBezTo>
                  <a:cubicBezTo>
                    <a:pt x="3" y="58"/>
                    <a:pt x="3" y="57"/>
                    <a:pt x="3" y="58"/>
                  </a:cubicBezTo>
                  <a:cubicBezTo>
                    <a:pt x="4" y="58"/>
                    <a:pt x="4" y="58"/>
                    <a:pt x="4" y="58"/>
                  </a:cubicBezTo>
                  <a:cubicBezTo>
                    <a:pt x="4" y="59"/>
                    <a:pt x="4" y="59"/>
                    <a:pt x="5" y="58"/>
                  </a:cubicBezTo>
                  <a:cubicBezTo>
                    <a:pt x="5" y="58"/>
                    <a:pt x="5" y="58"/>
                    <a:pt x="5" y="58"/>
                  </a:cubicBezTo>
                  <a:cubicBezTo>
                    <a:pt x="5" y="58"/>
                    <a:pt x="5" y="58"/>
                    <a:pt x="5" y="57"/>
                  </a:cubicBezTo>
                  <a:cubicBezTo>
                    <a:pt x="5" y="57"/>
                    <a:pt x="5" y="57"/>
                    <a:pt x="6" y="57"/>
                  </a:cubicBezTo>
                  <a:cubicBezTo>
                    <a:pt x="6" y="57"/>
                    <a:pt x="7" y="57"/>
                    <a:pt x="7" y="56"/>
                  </a:cubicBezTo>
                  <a:cubicBezTo>
                    <a:pt x="7" y="56"/>
                    <a:pt x="7" y="55"/>
                    <a:pt x="8" y="55"/>
                  </a:cubicBezTo>
                  <a:cubicBezTo>
                    <a:pt x="8" y="56"/>
                    <a:pt x="8" y="56"/>
                    <a:pt x="9" y="56"/>
                  </a:cubicBezTo>
                  <a:cubicBezTo>
                    <a:pt x="9" y="56"/>
                    <a:pt x="10" y="56"/>
                    <a:pt x="10" y="56"/>
                  </a:cubicBezTo>
                  <a:cubicBezTo>
                    <a:pt x="10" y="56"/>
                    <a:pt x="10" y="55"/>
                    <a:pt x="10" y="55"/>
                  </a:cubicBezTo>
                  <a:cubicBezTo>
                    <a:pt x="11" y="55"/>
                    <a:pt x="11" y="55"/>
                    <a:pt x="11" y="55"/>
                  </a:cubicBezTo>
                  <a:cubicBezTo>
                    <a:pt x="12" y="55"/>
                    <a:pt x="12" y="55"/>
                    <a:pt x="12" y="55"/>
                  </a:cubicBezTo>
                  <a:cubicBezTo>
                    <a:pt x="12" y="55"/>
                    <a:pt x="12" y="55"/>
                    <a:pt x="13" y="55"/>
                  </a:cubicBezTo>
                  <a:cubicBezTo>
                    <a:pt x="13" y="54"/>
                    <a:pt x="13" y="54"/>
                    <a:pt x="13" y="54"/>
                  </a:cubicBezTo>
                  <a:cubicBezTo>
                    <a:pt x="14" y="54"/>
                    <a:pt x="14" y="54"/>
                    <a:pt x="14" y="54"/>
                  </a:cubicBezTo>
                  <a:cubicBezTo>
                    <a:pt x="14" y="54"/>
                    <a:pt x="14" y="54"/>
                    <a:pt x="14" y="54"/>
                  </a:cubicBezTo>
                  <a:cubicBezTo>
                    <a:pt x="15" y="54"/>
                    <a:pt x="14" y="52"/>
                    <a:pt x="15" y="52"/>
                  </a:cubicBezTo>
                  <a:cubicBezTo>
                    <a:pt x="15" y="52"/>
                    <a:pt x="16" y="52"/>
                    <a:pt x="16" y="51"/>
                  </a:cubicBezTo>
                  <a:cubicBezTo>
                    <a:pt x="16" y="51"/>
                    <a:pt x="16" y="51"/>
                    <a:pt x="17" y="51"/>
                  </a:cubicBezTo>
                  <a:cubicBezTo>
                    <a:pt x="17" y="51"/>
                    <a:pt x="17" y="52"/>
                    <a:pt x="17" y="51"/>
                  </a:cubicBezTo>
                  <a:cubicBezTo>
                    <a:pt x="17" y="51"/>
                    <a:pt x="18" y="51"/>
                    <a:pt x="18" y="51"/>
                  </a:cubicBezTo>
                  <a:cubicBezTo>
                    <a:pt x="18" y="50"/>
                    <a:pt x="17" y="50"/>
                    <a:pt x="17" y="50"/>
                  </a:cubicBezTo>
                  <a:cubicBezTo>
                    <a:pt x="18" y="49"/>
                    <a:pt x="18" y="49"/>
                    <a:pt x="18" y="49"/>
                  </a:cubicBezTo>
                  <a:cubicBezTo>
                    <a:pt x="18" y="49"/>
                    <a:pt x="19" y="49"/>
                    <a:pt x="19" y="48"/>
                  </a:cubicBezTo>
                  <a:cubicBezTo>
                    <a:pt x="19" y="48"/>
                    <a:pt x="19" y="48"/>
                    <a:pt x="19" y="48"/>
                  </a:cubicBezTo>
                  <a:cubicBezTo>
                    <a:pt x="19" y="48"/>
                    <a:pt x="19" y="48"/>
                    <a:pt x="20" y="47"/>
                  </a:cubicBezTo>
                  <a:cubicBezTo>
                    <a:pt x="20" y="47"/>
                    <a:pt x="20" y="47"/>
                    <a:pt x="20" y="47"/>
                  </a:cubicBezTo>
                  <a:cubicBezTo>
                    <a:pt x="21" y="47"/>
                    <a:pt x="21" y="47"/>
                    <a:pt x="21" y="46"/>
                  </a:cubicBezTo>
                  <a:cubicBezTo>
                    <a:pt x="21" y="46"/>
                    <a:pt x="21" y="46"/>
                    <a:pt x="20" y="46"/>
                  </a:cubicBezTo>
                  <a:cubicBezTo>
                    <a:pt x="20" y="45"/>
                    <a:pt x="20" y="45"/>
                    <a:pt x="20" y="45"/>
                  </a:cubicBezTo>
                  <a:cubicBezTo>
                    <a:pt x="20" y="45"/>
                    <a:pt x="20" y="45"/>
                    <a:pt x="20" y="45"/>
                  </a:cubicBezTo>
                  <a:cubicBezTo>
                    <a:pt x="21" y="45"/>
                    <a:pt x="21" y="45"/>
                    <a:pt x="21" y="45"/>
                  </a:cubicBezTo>
                  <a:cubicBezTo>
                    <a:pt x="22" y="45"/>
                    <a:pt x="22" y="43"/>
                    <a:pt x="22" y="43"/>
                  </a:cubicBezTo>
                  <a:cubicBezTo>
                    <a:pt x="22" y="43"/>
                    <a:pt x="22" y="42"/>
                    <a:pt x="22" y="42"/>
                  </a:cubicBezTo>
                  <a:cubicBezTo>
                    <a:pt x="22" y="42"/>
                    <a:pt x="22" y="42"/>
                    <a:pt x="22" y="42"/>
                  </a:cubicBezTo>
                  <a:cubicBezTo>
                    <a:pt x="23" y="42"/>
                    <a:pt x="23" y="43"/>
                    <a:pt x="23" y="42"/>
                  </a:cubicBezTo>
                  <a:cubicBezTo>
                    <a:pt x="24" y="41"/>
                    <a:pt x="24" y="41"/>
                    <a:pt x="24" y="41"/>
                  </a:cubicBezTo>
                  <a:cubicBezTo>
                    <a:pt x="24" y="41"/>
                    <a:pt x="24" y="40"/>
                    <a:pt x="24" y="40"/>
                  </a:cubicBezTo>
                  <a:cubicBezTo>
                    <a:pt x="25" y="39"/>
                    <a:pt x="25" y="39"/>
                    <a:pt x="26" y="39"/>
                  </a:cubicBezTo>
                  <a:cubicBezTo>
                    <a:pt x="26" y="39"/>
                    <a:pt x="26" y="39"/>
                    <a:pt x="26" y="39"/>
                  </a:cubicBezTo>
                  <a:cubicBezTo>
                    <a:pt x="26" y="38"/>
                    <a:pt x="26" y="38"/>
                    <a:pt x="26" y="38"/>
                  </a:cubicBezTo>
                  <a:cubicBezTo>
                    <a:pt x="26" y="37"/>
                    <a:pt x="25" y="37"/>
                    <a:pt x="26" y="37"/>
                  </a:cubicBezTo>
                  <a:cubicBezTo>
                    <a:pt x="27" y="36"/>
                    <a:pt x="27" y="36"/>
                    <a:pt x="27" y="35"/>
                  </a:cubicBezTo>
                  <a:cubicBezTo>
                    <a:pt x="28" y="35"/>
                    <a:pt x="28" y="35"/>
                    <a:pt x="28" y="34"/>
                  </a:cubicBezTo>
                  <a:cubicBezTo>
                    <a:pt x="29" y="34"/>
                    <a:pt x="28" y="33"/>
                    <a:pt x="29" y="33"/>
                  </a:cubicBezTo>
                  <a:cubicBezTo>
                    <a:pt x="29" y="32"/>
                    <a:pt x="30" y="33"/>
                    <a:pt x="30" y="32"/>
                  </a:cubicBezTo>
                  <a:cubicBezTo>
                    <a:pt x="30" y="32"/>
                    <a:pt x="30" y="32"/>
                    <a:pt x="30" y="32"/>
                  </a:cubicBezTo>
                  <a:cubicBezTo>
                    <a:pt x="30" y="31"/>
                    <a:pt x="30" y="31"/>
                    <a:pt x="30" y="31"/>
                  </a:cubicBezTo>
                  <a:cubicBezTo>
                    <a:pt x="31" y="31"/>
                    <a:pt x="31" y="31"/>
                    <a:pt x="31" y="31"/>
                  </a:cubicBezTo>
                  <a:cubicBezTo>
                    <a:pt x="31" y="31"/>
                    <a:pt x="32" y="30"/>
                    <a:pt x="32" y="30"/>
                  </a:cubicBezTo>
                  <a:cubicBezTo>
                    <a:pt x="32" y="30"/>
                    <a:pt x="32" y="30"/>
                    <a:pt x="31" y="30"/>
                  </a:cubicBezTo>
                  <a:cubicBezTo>
                    <a:pt x="31" y="30"/>
                    <a:pt x="31" y="29"/>
                    <a:pt x="31" y="29"/>
                  </a:cubicBezTo>
                  <a:cubicBezTo>
                    <a:pt x="32" y="29"/>
                    <a:pt x="32" y="29"/>
                    <a:pt x="32" y="29"/>
                  </a:cubicBezTo>
                  <a:cubicBezTo>
                    <a:pt x="33" y="29"/>
                    <a:pt x="33" y="29"/>
                    <a:pt x="33" y="29"/>
                  </a:cubicBezTo>
                  <a:cubicBezTo>
                    <a:pt x="33" y="28"/>
                    <a:pt x="33" y="28"/>
                    <a:pt x="33" y="28"/>
                  </a:cubicBezTo>
                  <a:cubicBezTo>
                    <a:pt x="33" y="28"/>
                    <a:pt x="33" y="28"/>
                    <a:pt x="32" y="27"/>
                  </a:cubicBezTo>
                  <a:cubicBezTo>
                    <a:pt x="32" y="27"/>
                    <a:pt x="30" y="27"/>
                    <a:pt x="31" y="26"/>
                  </a:cubicBezTo>
                  <a:cubicBezTo>
                    <a:pt x="32" y="26"/>
                    <a:pt x="32" y="25"/>
                    <a:pt x="32" y="25"/>
                  </a:cubicBezTo>
                  <a:cubicBezTo>
                    <a:pt x="33" y="26"/>
                    <a:pt x="33" y="26"/>
                    <a:pt x="33" y="26"/>
                  </a:cubicBezTo>
                  <a:cubicBezTo>
                    <a:pt x="33" y="26"/>
                    <a:pt x="33" y="26"/>
                    <a:pt x="33" y="26"/>
                  </a:cubicBezTo>
                  <a:cubicBezTo>
                    <a:pt x="33" y="26"/>
                    <a:pt x="34" y="25"/>
                    <a:pt x="34" y="25"/>
                  </a:cubicBezTo>
                  <a:cubicBezTo>
                    <a:pt x="33" y="25"/>
                    <a:pt x="33" y="25"/>
                    <a:pt x="34" y="25"/>
                  </a:cubicBezTo>
                  <a:cubicBezTo>
                    <a:pt x="34" y="24"/>
                    <a:pt x="34" y="25"/>
                    <a:pt x="34" y="25"/>
                  </a:cubicBezTo>
                  <a:cubicBezTo>
                    <a:pt x="34" y="25"/>
                    <a:pt x="35" y="25"/>
                    <a:pt x="35" y="24"/>
                  </a:cubicBezTo>
                  <a:cubicBezTo>
                    <a:pt x="35" y="24"/>
                    <a:pt x="35" y="24"/>
                    <a:pt x="35" y="23"/>
                  </a:cubicBezTo>
                  <a:cubicBezTo>
                    <a:pt x="35" y="23"/>
                    <a:pt x="34" y="23"/>
                    <a:pt x="35" y="22"/>
                  </a:cubicBezTo>
                  <a:cubicBezTo>
                    <a:pt x="35" y="22"/>
                    <a:pt x="35" y="22"/>
                    <a:pt x="35" y="22"/>
                  </a:cubicBezTo>
                  <a:cubicBezTo>
                    <a:pt x="35" y="21"/>
                    <a:pt x="35" y="21"/>
                    <a:pt x="35" y="21"/>
                  </a:cubicBezTo>
                  <a:cubicBezTo>
                    <a:pt x="36" y="21"/>
                    <a:pt x="35" y="21"/>
                    <a:pt x="36" y="21"/>
                  </a:cubicBezTo>
                  <a:cubicBezTo>
                    <a:pt x="36" y="21"/>
                    <a:pt x="37" y="21"/>
                    <a:pt x="37" y="21"/>
                  </a:cubicBezTo>
                  <a:cubicBezTo>
                    <a:pt x="37" y="20"/>
                    <a:pt x="37" y="20"/>
                    <a:pt x="37" y="20"/>
                  </a:cubicBezTo>
                  <a:cubicBezTo>
                    <a:pt x="37" y="19"/>
                    <a:pt x="36" y="19"/>
                    <a:pt x="37" y="19"/>
                  </a:cubicBezTo>
                  <a:cubicBezTo>
                    <a:pt x="37" y="18"/>
                    <a:pt x="38" y="18"/>
                    <a:pt x="38" y="18"/>
                  </a:cubicBezTo>
                  <a:cubicBezTo>
                    <a:pt x="39" y="19"/>
                    <a:pt x="39" y="19"/>
                    <a:pt x="40" y="19"/>
                  </a:cubicBezTo>
                  <a:cubicBezTo>
                    <a:pt x="40" y="19"/>
                    <a:pt x="41" y="19"/>
                    <a:pt x="41" y="19"/>
                  </a:cubicBezTo>
                  <a:cubicBezTo>
                    <a:pt x="41" y="19"/>
                    <a:pt x="41" y="19"/>
                    <a:pt x="41" y="19"/>
                  </a:cubicBezTo>
                  <a:cubicBezTo>
                    <a:pt x="41" y="19"/>
                    <a:pt x="41" y="19"/>
                    <a:pt x="42" y="19"/>
                  </a:cubicBezTo>
                  <a:cubicBezTo>
                    <a:pt x="42" y="20"/>
                    <a:pt x="42" y="20"/>
                    <a:pt x="43" y="20"/>
                  </a:cubicBezTo>
                  <a:cubicBezTo>
                    <a:pt x="43" y="20"/>
                    <a:pt x="44" y="20"/>
                    <a:pt x="44" y="19"/>
                  </a:cubicBezTo>
                  <a:cubicBezTo>
                    <a:pt x="44" y="19"/>
                    <a:pt x="44" y="19"/>
                    <a:pt x="44" y="19"/>
                  </a:cubicBezTo>
                  <a:cubicBezTo>
                    <a:pt x="44" y="18"/>
                    <a:pt x="44" y="18"/>
                    <a:pt x="44" y="18"/>
                  </a:cubicBezTo>
                  <a:cubicBezTo>
                    <a:pt x="44" y="18"/>
                    <a:pt x="44" y="18"/>
                    <a:pt x="44" y="18"/>
                  </a:cubicBezTo>
                  <a:cubicBezTo>
                    <a:pt x="44" y="17"/>
                    <a:pt x="44" y="17"/>
                    <a:pt x="44" y="17"/>
                  </a:cubicBezTo>
                  <a:cubicBezTo>
                    <a:pt x="45" y="17"/>
                    <a:pt x="45" y="17"/>
                    <a:pt x="45" y="17"/>
                  </a:cubicBezTo>
                  <a:cubicBezTo>
                    <a:pt x="46" y="16"/>
                    <a:pt x="45" y="16"/>
                    <a:pt x="46" y="16"/>
                  </a:cubicBezTo>
                  <a:cubicBezTo>
                    <a:pt x="46" y="16"/>
                    <a:pt x="47" y="16"/>
                    <a:pt x="47" y="16"/>
                  </a:cubicBezTo>
                  <a:cubicBezTo>
                    <a:pt x="47" y="16"/>
                    <a:pt x="47" y="16"/>
                    <a:pt x="48" y="17"/>
                  </a:cubicBezTo>
                  <a:cubicBezTo>
                    <a:pt x="48" y="17"/>
                    <a:pt x="48" y="17"/>
                    <a:pt x="48" y="17"/>
                  </a:cubicBezTo>
                  <a:cubicBezTo>
                    <a:pt x="48" y="17"/>
                    <a:pt x="49" y="18"/>
                    <a:pt x="49" y="18"/>
                  </a:cubicBezTo>
                  <a:cubicBezTo>
                    <a:pt x="49" y="17"/>
                    <a:pt x="50" y="18"/>
                    <a:pt x="50" y="18"/>
                  </a:cubicBezTo>
                  <a:cubicBezTo>
                    <a:pt x="50" y="17"/>
                    <a:pt x="50" y="17"/>
                    <a:pt x="50" y="17"/>
                  </a:cubicBezTo>
                  <a:cubicBezTo>
                    <a:pt x="50" y="17"/>
                    <a:pt x="50" y="17"/>
                    <a:pt x="50" y="16"/>
                  </a:cubicBezTo>
                  <a:cubicBezTo>
                    <a:pt x="51" y="16"/>
                    <a:pt x="51" y="16"/>
                    <a:pt x="51" y="16"/>
                  </a:cubicBezTo>
                  <a:cubicBezTo>
                    <a:pt x="51" y="15"/>
                    <a:pt x="52" y="15"/>
                    <a:pt x="52" y="15"/>
                  </a:cubicBezTo>
                  <a:cubicBezTo>
                    <a:pt x="52" y="14"/>
                    <a:pt x="52" y="14"/>
                    <a:pt x="52" y="14"/>
                  </a:cubicBezTo>
                  <a:cubicBezTo>
                    <a:pt x="52" y="14"/>
                    <a:pt x="52" y="13"/>
                    <a:pt x="53" y="13"/>
                  </a:cubicBezTo>
                  <a:cubicBezTo>
                    <a:pt x="53" y="13"/>
                    <a:pt x="53" y="14"/>
                    <a:pt x="53" y="13"/>
                  </a:cubicBezTo>
                  <a:cubicBezTo>
                    <a:pt x="54" y="13"/>
                    <a:pt x="54" y="11"/>
                    <a:pt x="54" y="11"/>
                  </a:cubicBezTo>
                  <a:cubicBezTo>
                    <a:pt x="55" y="11"/>
                    <a:pt x="55" y="10"/>
                    <a:pt x="55" y="10"/>
                  </a:cubicBezTo>
                  <a:cubicBezTo>
                    <a:pt x="55" y="10"/>
                    <a:pt x="55" y="10"/>
                    <a:pt x="56" y="9"/>
                  </a:cubicBezTo>
                  <a:cubicBezTo>
                    <a:pt x="56" y="9"/>
                    <a:pt x="56" y="9"/>
                    <a:pt x="57" y="8"/>
                  </a:cubicBezTo>
                  <a:cubicBezTo>
                    <a:pt x="57" y="8"/>
                    <a:pt x="57" y="8"/>
                    <a:pt x="57" y="8"/>
                  </a:cubicBezTo>
                  <a:cubicBezTo>
                    <a:pt x="57" y="8"/>
                    <a:pt x="58" y="7"/>
                    <a:pt x="58" y="7"/>
                  </a:cubicBezTo>
                  <a:cubicBezTo>
                    <a:pt x="58" y="7"/>
                    <a:pt x="59" y="7"/>
                    <a:pt x="59" y="7"/>
                  </a:cubicBezTo>
                  <a:cubicBezTo>
                    <a:pt x="59" y="7"/>
                    <a:pt x="59" y="8"/>
                    <a:pt x="60" y="7"/>
                  </a:cubicBezTo>
                  <a:cubicBezTo>
                    <a:pt x="60" y="7"/>
                    <a:pt x="61" y="7"/>
                    <a:pt x="61" y="7"/>
                  </a:cubicBezTo>
                  <a:cubicBezTo>
                    <a:pt x="61" y="7"/>
                    <a:pt x="61" y="7"/>
                    <a:pt x="62" y="8"/>
                  </a:cubicBezTo>
                  <a:cubicBezTo>
                    <a:pt x="62" y="8"/>
                    <a:pt x="63" y="8"/>
                    <a:pt x="63" y="8"/>
                  </a:cubicBezTo>
                  <a:cubicBezTo>
                    <a:pt x="63" y="8"/>
                    <a:pt x="63" y="7"/>
                    <a:pt x="64" y="7"/>
                  </a:cubicBezTo>
                  <a:cubicBezTo>
                    <a:pt x="65" y="7"/>
                    <a:pt x="64" y="6"/>
                    <a:pt x="65" y="7"/>
                  </a:cubicBezTo>
                  <a:cubicBezTo>
                    <a:pt x="65" y="7"/>
                    <a:pt x="65" y="7"/>
                    <a:pt x="65" y="7"/>
                  </a:cubicBezTo>
                  <a:cubicBezTo>
                    <a:pt x="65" y="7"/>
                    <a:pt x="65" y="7"/>
                    <a:pt x="66" y="7"/>
                  </a:cubicBezTo>
                  <a:cubicBezTo>
                    <a:pt x="66" y="7"/>
                    <a:pt x="67" y="7"/>
                    <a:pt x="67" y="7"/>
                  </a:cubicBezTo>
                  <a:cubicBezTo>
                    <a:pt x="67" y="7"/>
                    <a:pt x="67" y="7"/>
                    <a:pt x="67" y="7"/>
                  </a:cubicBezTo>
                  <a:cubicBezTo>
                    <a:pt x="67" y="6"/>
                    <a:pt x="67" y="6"/>
                    <a:pt x="67" y="6"/>
                  </a:cubicBezTo>
                  <a:cubicBezTo>
                    <a:pt x="67" y="6"/>
                    <a:pt x="67" y="5"/>
                    <a:pt x="67" y="5"/>
                  </a:cubicBezTo>
                  <a:cubicBezTo>
                    <a:pt x="68" y="5"/>
                    <a:pt x="67" y="5"/>
                    <a:pt x="68" y="5"/>
                  </a:cubicBezTo>
                  <a:cubicBezTo>
                    <a:pt x="68" y="4"/>
                    <a:pt x="67" y="4"/>
                    <a:pt x="68" y="4"/>
                  </a:cubicBezTo>
                  <a:cubicBezTo>
                    <a:pt x="69" y="4"/>
                    <a:pt x="69" y="4"/>
                    <a:pt x="69" y="3"/>
                  </a:cubicBezTo>
                  <a:cubicBezTo>
                    <a:pt x="69" y="3"/>
                    <a:pt x="70" y="3"/>
                    <a:pt x="70" y="3"/>
                  </a:cubicBezTo>
                  <a:cubicBezTo>
                    <a:pt x="70" y="3"/>
                    <a:pt x="70" y="3"/>
                    <a:pt x="71" y="3"/>
                  </a:cubicBezTo>
                  <a:cubicBezTo>
                    <a:pt x="71" y="3"/>
                    <a:pt x="72" y="2"/>
                    <a:pt x="72" y="3"/>
                  </a:cubicBezTo>
                  <a:cubicBezTo>
                    <a:pt x="72" y="3"/>
                    <a:pt x="72" y="3"/>
                    <a:pt x="73" y="3"/>
                  </a:cubicBezTo>
                  <a:cubicBezTo>
                    <a:pt x="73" y="2"/>
                    <a:pt x="74" y="2"/>
                    <a:pt x="74" y="3"/>
                  </a:cubicBezTo>
                  <a:cubicBezTo>
                    <a:pt x="74" y="3"/>
                    <a:pt x="74" y="3"/>
                    <a:pt x="74" y="3"/>
                  </a:cubicBezTo>
                  <a:cubicBezTo>
                    <a:pt x="75" y="3"/>
                    <a:pt x="75" y="2"/>
                    <a:pt x="75" y="2"/>
                  </a:cubicBezTo>
                  <a:cubicBezTo>
                    <a:pt x="75" y="2"/>
                    <a:pt x="76" y="3"/>
                    <a:pt x="76" y="3"/>
                  </a:cubicBezTo>
                  <a:cubicBezTo>
                    <a:pt x="76" y="3"/>
                    <a:pt x="76" y="2"/>
                    <a:pt x="76" y="2"/>
                  </a:cubicBezTo>
                  <a:cubicBezTo>
                    <a:pt x="77" y="2"/>
                    <a:pt x="78" y="2"/>
                    <a:pt x="78" y="2"/>
                  </a:cubicBezTo>
                  <a:cubicBezTo>
                    <a:pt x="78" y="2"/>
                    <a:pt x="78" y="2"/>
                    <a:pt x="78" y="2"/>
                  </a:cubicBezTo>
                  <a:cubicBezTo>
                    <a:pt x="79" y="2"/>
                    <a:pt x="80" y="1"/>
                    <a:pt x="80" y="1"/>
                  </a:cubicBezTo>
                  <a:cubicBezTo>
                    <a:pt x="80" y="1"/>
                    <a:pt x="81" y="0"/>
                    <a:pt x="81" y="0"/>
                  </a:cubicBezTo>
                  <a:cubicBezTo>
                    <a:pt x="81" y="0"/>
                    <a:pt x="82" y="0"/>
                    <a:pt x="82" y="1"/>
                  </a:cubicBezTo>
                  <a:cubicBezTo>
                    <a:pt x="82" y="1"/>
                    <a:pt x="83" y="2"/>
                    <a:pt x="83" y="2"/>
                  </a:cubicBezTo>
                  <a:cubicBezTo>
                    <a:pt x="83" y="2"/>
                    <a:pt x="83" y="2"/>
                    <a:pt x="83" y="3"/>
                  </a:cubicBezTo>
                  <a:cubicBezTo>
                    <a:pt x="83" y="3"/>
                    <a:pt x="83" y="3"/>
                    <a:pt x="83" y="4"/>
                  </a:cubicBezTo>
                  <a:cubicBezTo>
                    <a:pt x="83" y="4"/>
                    <a:pt x="83" y="4"/>
                    <a:pt x="83" y="4"/>
                  </a:cubicBezTo>
                  <a:cubicBezTo>
                    <a:pt x="83" y="5"/>
                    <a:pt x="84" y="5"/>
                    <a:pt x="83" y="5"/>
                  </a:cubicBezTo>
                  <a:cubicBezTo>
                    <a:pt x="83" y="5"/>
                    <a:pt x="83" y="6"/>
                    <a:pt x="83" y="6"/>
                  </a:cubicBezTo>
                  <a:cubicBezTo>
                    <a:pt x="84" y="6"/>
                    <a:pt x="84" y="6"/>
                    <a:pt x="85" y="6"/>
                  </a:cubicBezTo>
                  <a:cubicBezTo>
                    <a:pt x="85" y="7"/>
                    <a:pt x="85" y="6"/>
                    <a:pt x="86" y="7"/>
                  </a:cubicBezTo>
                  <a:cubicBezTo>
                    <a:pt x="86" y="7"/>
                    <a:pt x="87" y="7"/>
                    <a:pt x="87" y="7"/>
                  </a:cubicBezTo>
                  <a:cubicBezTo>
                    <a:pt x="88" y="8"/>
                    <a:pt x="88" y="7"/>
                    <a:pt x="88" y="8"/>
                  </a:cubicBezTo>
                  <a:cubicBezTo>
                    <a:pt x="88" y="8"/>
                    <a:pt x="88" y="9"/>
                    <a:pt x="88" y="9"/>
                  </a:cubicBezTo>
                  <a:cubicBezTo>
                    <a:pt x="88" y="9"/>
                    <a:pt x="88" y="9"/>
                    <a:pt x="88" y="10"/>
                  </a:cubicBezTo>
                  <a:cubicBezTo>
                    <a:pt x="88" y="10"/>
                    <a:pt x="88" y="11"/>
                    <a:pt x="89" y="11"/>
                  </a:cubicBezTo>
                  <a:cubicBezTo>
                    <a:pt x="89" y="11"/>
                    <a:pt x="89" y="11"/>
                    <a:pt x="89" y="11"/>
                  </a:cubicBezTo>
                  <a:cubicBezTo>
                    <a:pt x="89" y="11"/>
                    <a:pt x="90" y="11"/>
                    <a:pt x="90" y="11"/>
                  </a:cubicBezTo>
                  <a:cubicBezTo>
                    <a:pt x="90" y="11"/>
                    <a:pt x="91" y="11"/>
                    <a:pt x="91" y="11"/>
                  </a:cubicBezTo>
                  <a:cubicBezTo>
                    <a:pt x="91" y="11"/>
                    <a:pt x="92" y="11"/>
                    <a:pt x="92" y="11"/>
                  </a:cubicBezTo>
                  <a:cubicBezTo>
                    <a:pt x="92" y="11"/>
                    <a:pt x="93" y="11"/>
                    <a:pt x="93" y="11"/>
                  </a:cubicBezTo>
                  <a:cubicBezTo>
                    <a:pt x="93" y="11"/>
                    <a:pt x="94" y="11"/>
                    <a:pt x="94" y="11"/>
                  </a:cubicBezTo>
                  <a:cubicBezTo>
                    <a:pt x="95" y="12"/>
                    <a:pt x="95" y="12"/>
                    <a:pt x="95" y="12"/>
                  </a:cubicBezTo>
                  <a:cubicBezTo>
                    <a:pt x="95" y="12"/>
                    <a:pt x="95" y="12"/>
                    <a:pt x="95" y="12"/>
                  </a:cubicBezTo>
                  <a:cubicBezTo>
                    <a:pt x="95" y="13"/>
                    <a:pt x="95" y="13"/>
                    <a:pt x="95" y="13"/>
                  </a:cubicBezTo>
                  <a:cubicBezTo>
                    <a:pt x="95" y="13"/>
                    <a:pt x="95" y="13"/>
                    <a:pt x="95" y="13"/>
                  </a:cubicBezTo>
                  <a:cubicBezTo>
                    <a:pt x="95" y="13"/>
                    <a:pt x="94" y="13"/>
                    <a:pt x="94" y="14"/>
                  </a:cubicBezTo>
                  <a:cubicBezTo>
                    <a:pt x="95" y="14"/>
                    <a:pt x="95" y="15"/>
                    <a:pt x="95" y="15"/>
                  </a:cubicBezTo>
                  <a:cubicBezTo>
                    <a:pt x="95" y="15"/>
                    <a:pt x="95" y="16"/>
                    <a:pt x="95" y="16"/>
                  </a:cubicBezTo>
                  <a:cubicBezTo>
                    <a:pt x="95" y="16"/>
                    <a:pt x="95" y="16"/>
                    <a:pt x="96" y="17"/>
                  </a:cubicBezTo>
                  <a:cubicBezTo>
                    <a:pt x="96" y="17"/>
                    <a:pt x="96" y="17"/>
                    <a:pt x="96" y="17"/>
                  </a:cubicBezTo>
                  <a:cubicBezTo>
                    <a:pt x="96" y="18"/>
                    <a:pt x="96" y="18"/>
                    <a:pt x="96" y="18"/>
                  </a:cubicBezTo>
                  <a:cubicBezTo>
                    <a:pt x="96" y="18"/>
                    <a:pt x="97" y="18"/>
                    <a:pt x="97" y="18"/>
                  </a:cubicBezTo>
                  <a:cubicBezTo>
                    <a:pt x="97" y="19"/>
                    <a:pt x="96" y="19"/>
                    <a:pt x="97" y="19"/>
                  </a:cubicBezTo>
                  <a:cubicBezTo>
                    <a:pt x="97" y="19"/>
                    <a:pt x="98" y="19"/>
                    <a:pt x="98" y="19"/>
                  </a:cubicBezTo>
                  <a:cubicBezTo>
                    <a:pt x="98" y="18"/>
                    <a:pt x="98" y="17"/>
                    <a:pt x="99" y="17"/>
                  </a:cubicBezTo>
                  <a:cubicBezTo>
                    <a:pt x="99" y="17"/>
                    <a:pt x="99" y="18"/>
                    <a:pt x="99" y="18"/>
                  </a:cubicBezTo>
                  <a:cubicBezTo>
                    <a:pt x="99" y="18"/>
                    <a:pt x="99" y="19"/>
                    <a:pt x="100" y="19"/>
                  </a:cubicBezTo>
                  <a:cubicBezTo>
                    <a:pt x="100" y="19"/>
                    <a:pt x="101" y="19"/>
                    <a:pt x="101" y="19"/>
                  </a:cubicBezTo>
                  <a:cubicBezTo>
                    <a:pt x="102" y="20"/>
                    <a:pt x="102" y="19"/>
                    <a:pt x="102" y="20"/>
                  </a:cubicBezTo>
                  <a:cubicBezTo>
                    <a:pt x="102" y="21"/>
                    <a:pt x="102" y="21"/>
                    <a:pt x="102" y="21"/>
                  </a:cubicBezTo>
                  <a:cubicBezTo>
                    <a:pt x="102" y="21"/>
                    <a:pt x="103" y="21"/>
                    <a:pt x="103" y="21"/>
                  </a:cubicBezTo>
                  <a:cubicBezTo>
                    <a:pt x="103" y="21"/>
                    <a:pt x="103" y="22"/>
                    <a:pt x="104" y="22"/>
                  </a:cubicBezTo>
                  <a:cubicBezTo>
                    <a:pt x="104" y="23"/>
                    <a:pt x="104" y="23"/>
                    <a:pt x="104" y="23"/>
                  </a:cubicBezTo>
                  <a:cubicBezTo>
                    <a:pt x="105" y="23"/>
                    <a:pt x="104" y="24"/>
                    <a:pt x="105" y="24"/>
                  </a:cubicBezTo>
                  <a:cubicBezTo>
                    <a:pt x="106" y="24"/>
                    <a:pt x="106" y="24"/>
                    <a:pt x="106" y="24"/>
                  </a:cubicBezTo>
                  <a:cubicBezTo>
                    <a:pt x="106" y="24"/>
                    <a:pt x="106" y="25"/>
                    <a:pt x="107" y="25"/>
                  </a:cubicBezTo>
                  <a:cubicBezTo>
                    <a:pt x="107" y="25"/>
                    <a:pt x="107" y="25"/>
                    <a:pt x="108" y="25"/>
                  </a:cubicBezTo>
                  <a:cubicBezTo>
                    <a:pt x="108" y="26"/>
                    <a:pt x="108" y="26"/>
                    <a:pt x="108" y="26"/>
                  </a:cubicBezTo>
                  <a:cubicBezTo>
                    <a:pt x="109" y="26"/>
                    <a:pt x="108" y="27"/>
                    <a:pt x="108" y="27"/>
                  </a:cubicBezTo>
                  <a:cubicBezTo>
                    <a:pt x="108" y="27"/>
                    <a:pt x="109" y="26"/>
                    <a:pt x="109" y="27"/>
                  </a:cubicBezTo>
                  <a:cubicBezTo>
                    <a:pt x="109" y="28"/>
                    <a:pt x="110" y="28"/>
                    <a:pt x="110" y="29"/>
                  </a:cubicBezTo>
                  <a:cubicBezTo>
                    <a:pt x="110" y="29"/>
                    <a:pt x="110" y="29"/>
                    <a:pt x="110" y="29"/>
                  </a:cubicBezTo>
                  <a:cubicBezTo>
                    <a:pt x="110" y="29"/>
                    <a:pt x="111" y="29"/>
                    <a:pt x="111" y="29"/>
                  </a:cubicBezTo>
                  <a:cubicBezTo>
                    <a:pt x="112" y="28"/>
                    <a:pt x="112" y="28"/>
                    <a:pt x="112" y="28"/>
                  </a:cubicBezTo>
                  <a:cubicBezTo>
                    <a:pt x="112" y="28"/>
                    <a:pt x="114" y="30"/>
                    <a:pt x="114" y="30"/>
                  </a:cubicBezTo>
                  <a:cubicBezTo>
                    <a:pt x="114" y="30"/>
                    <a:pt x="114" y="31"/>
                    <a:pt x="115" y="31"/>
                  </a:cubicBezTo>
                  <a:cubicBezTo>
                    <a:pt x="115" y="31"/>
                    <a:pt x="116" y="32"/>
                    <a:pt x="116" y="32"/>
                  </a:cubicBezTo>
                  <a:cubicBezTo>
                    <a:pt x="116" y="32"/>
                    <a:pt x="115" y="32"/>
                    <a:pt x="115" y="33"/>
                  </a:cubicBezTo>
                  <a:cubicBezTo>
                    <a:pt x="115" y="33"/>
                    <a:pt x="115" y="33"/>
                    <a:pt x="115" y="34"/>
                  </a:cubicBezTo>
                  <a:cubicBezTo>
                    <a:pt x="115" y="34"/>
                    <a:pt x="115" y="34"/>
                    <a:pt x="115" y="34"/>
                  </a:cubicBezTo>
                  <a:cubicBezTo>
                    <a:pt x="115" y="35"/>
                    <a:pt x="115" y="35"/>
                    <a:pt x="116" y="36"/>
                  </a:cubicBezTo>
                  <a:cubicBezTo>
                    <a:pt x="116" y="36"/>
                    <a:pt x="117" y="35"/>
                    <a:pt x="117" y="36"/>
                  </a:cubicBezTo>
                  <a:cubicBezTo>
                    <a:pt x="117" y="36"/>
                    <a:pt x="118" y="37"/>
                    <a:pt x="118" y="37"/>
                  </a:cubicBezTo>
                  <a:cubicBezTo>
                    <a:pt x="118" y="37"/>
                    <a:pt x="118" y="38"/>
                    <a:pt x="118" y="38"/>
                  </a:cubicBezTo>
                  <a:cubicBezTo>
                    <a:pt x="118" y="38"/>
                    <a:pt x="119" y="37"/>
                    <a:pt x="119" y="38"/>
                  </a:cubicBezTo>
                  <a:cubicBezTo>
                    <a:pt x="119" y="39"/>
                    <a:pt x="118" y="39"/>
                    <a:pt x="118" y="39"/>
                  </a:cubicBezTo>
                  <a:cubicBezTo>
                    <a:pt x="119" y="40"/>
                    <a:pt x="119" y="40"/>
                    <a:pt x="119" y="40"/>
                  </a:cubicBezTo>
                  <a:cubicBezTo>
                    <a:pt x="119" y="41"/>
                    <a:pt x="120" y="41"/>
                    <a:pt x="120" y="41"/>
                  </a:cubicBezTo>
                  <a:cubicBezTo>
                    <a:pt x="119" y="42"/>
                    <a:pt x="119" y="41"/>
                    <a:pt x="119" y="42"/>
                  </a:cubicBezTo>
                  <a:cubicBezTo>
                    <a:pt x="120" y="42"/>
                    <a:pt x="120" y="42"/>
                    <a:pt x="120" y="42"/>
                  </a:cubicBezTo>
                  <a:cubicBezTo>
                    <a:pt x="120" y="43"/>
                    <a:pt x="120" y="43"/>
                    <a:pt x="120" y="43"/>
                  </a:cubicBezTo>
                  <a:cubicBezTo>
                    <a:pt x="120" y="44"/>
                    <a:pt x="119" y="44"/>
                    <a:pt x="119" y="44"/>
                  </a:cubicBezTo>
                  <a:cubicBezTo>
                    <a:pt x="119" y="44"/>
                    <a:pt x="120" y="44"/>
                    <a:pt x="120" y="45"/>
                  </a:cubicBezTo>
                  <a:cubicBezTo>
                    <a:pt x="120" y="46"/>
                    <a:pt x="119" y="46"/>
                    <a:pt x="119" y="46"/>
                  </a:cubicBezTo>
                  <a:cubicBezTo>
                    <a:pt x="119" y="46"/>
                    <a:pt x="118" y="47"/>
                    <a:pt x="118" y="47"/>
                  </a:cubicBezTo>
                  <a:cubicBezTo>
                    <a:pt x="118" y="47"/>
                    <a:pt x="118" y="47"/>
                    <a:pt x="118" y="48"/>
                  </a:cubicBezTo>
                  <a:cubicBezTo>
                    <a:pt x="117" y="48"/>
                    <a:pt x="117" y="49"/>
                    <a:pt x="117" y="49"/>
                  </a:cubicBezTo>
                  <a:cubicBezTo>
                    <a:pt x="117" y="49"/>
                    <a:pt x="116" y="50"/>
                    <a:pt x="115" y="50"/>
                  </a:cubicBezTo>
                  <a:cubicBezTo>
                    <a:pt x="115" y="50"/>
                    <a:pt x="114" y="50"/>
                    <a:pt x="114" y="50"/>
                  </a:cubicBezTo>
                  <a:cubicBezTo>
                    <a:pt x="114" y="51"/>
                    <a:pt x="114" y="51"/>
                    <a:pt x="113" y="51"/>
                  </a:cubicBezTo>
                  <a:cubicBezTo>
                    <a:pt x="113" y="51"/>
                    <a:pt x="112" y="51"/>
                    <a:pt x="112" y="51"/>
                  </a:cubicBezTo>
                  <a:cubicBezTo>
                    <a:pt x="112" y="52"/>
                    <a:pt x="112" y="52"/>
                    <a:pt x="112" y="52"/>
                  </a:cubicBezTo>
                  <a:cubicBezTo>
                    <a:pt x="113" y="53"/>
                    <a:pt x="112" y="53"/>
                    <a:pt x="112" y="53"/>
                  </a:cubicBezTo>
                  <a:cubicBezTo>
                    <a:pt x="113" y="53"/>
                    <a:pt x="113" y="53"/>
                    <a:pt x="113" y="53"/>
                  </a:cubicBezTo>
                  <a:cubicBezTo>
                    <a:pt x="113" y="53"/>
                    <a:pt x="112" y="54"/>
                    <a:pt x="112" y="54"/>
                  </a:cubicBezTo>
                  <a:cubicBezTo>
                    <a:pt x="113" y="54"/>
                    <a:pt x="113" y="55"/>
                    <a:pt x="113" y="55"/>
                  </a:cubicBezTo>
                  <a:cubicBezTo>
                    <a:pt x="113" y="55"/>
                    <a:pt x="113" y="56"/>
                    <a:pt x="113" y="56"/>
                  </a:cubicBezTo>
                  <a:cubicBezTo>
                    <a:pt x="113" y="56"/>
                    <a:pt x="114" y="57"/>
                    <a:pt x="114" y="57"/>
                  </a:cubicBezTo>
                  <a:cubicBezTo>
                    <a:pt x="113" y="57"/>
                    <a:pt x="113" y="57"/>
                    <a:pt x="112" y="57"/>
                  </a:cubicBezTo>
                  <a:cubicBezTo>
                    <a:pt x="112" y="57"/>
                    <a:pt x="112" y="57"/>
                    <a:pt x="112" y="57"/>
                  </a:cubicBezTo>
                  <a:cubicBezTo>
                    <a:pt x="112" y="58"/>
                    <a:pt x="112" y="58"/>
                    <a:pt x="112" y="59"/>
                  </a:cubicBezTo>
                  <a:cubicBezTo>
                    <a:pt x="112" y="59"/>
                    <a:pt x="112" y="59"/>
                    <a:pt x="112" y="59"/>
                  </a:cubicBezTo>
                  <a:cubicBezTo>
                    <a:pt x="111" y="59"/>
                    <a:pt x="112" y="59"/>
                    <a:pt x="112" y="60"/>
                  </a:cubicBezTo>
                  <a:cubicBezTo>
                    <a:pt x="111" y="61"/>
                    <a:pt x="110" y="61"/>
                    <a:pt x="110" y="61"/>
                  </a:cubicBezTo>
                  <a:cubicBezTo>
                    <a:pt x="110" y="60"/>
                    <a:pt x="109" y="60"/>
                    <a:pt x="109" y="60"/>
                  </a:cubicBezTo>
                  <a:cubicBezTo>
                    <a:pt x="109" y="60"/>
                    <a:pt x="109" y="61"/>
                    <a:pt x="108" y="61"/>
                  </a:cubicBezTo>
                  <a:cubicBezTo>
                    <a:pt x="107" y="62"/>
                    <a:pt x="107" y="62"/>
                    <a:pt x="107" y="62"/>
                  </a:cubicBezTo>
                  <a:cubicBezTo>
                    <a:pt x="106" y="62"/>
                    <a:pt x="106" y="62"/>
                    <a:pt x="106" y="62"/>
                  </a:cubicBezTo>
                  <a:cubicBezTo>
                    <a:pt x="105" y="63"/>
                    <a:pt x="105" y="63"/>
                    <a:pt x="105" y="64"/>
                  </a:cubicBezTo>
                  <a:cubicBezTo>
                    <a:pt x="105" y="64"/>
                    <a:pt x="106" y="64"/>
                    <a:pt x="105" y="65"/>
                  </a:cubicBezTo>
                  <a:cubicBezTo>
                    <a:pt x="104" y="65"/>
                    <a:pt x="104" y="65"/>
                    <a:pt x="104" y="65"/>
                  </a:cubicBezTo>
                  <a:cubicBezTo>
                    <a:pt x="105" y="66"/>
                    <a:pt x="105" y="66"/>
                    <a:pt x="105" y="66"/>
                  </a:cubicBezTo>
                  <a:cubicBezTo>
                    <a:pt x="104" y="67"/>
                    <a:pt x="104" y="67"/>
                    <a:pt x="104" y="67"/>
                  </a:cubicBezTo>
                  <a:cubicBezTo>
                    <a:pt x="104" y="67"/>
                    <a:pt x="105" y="67"/>
                    <a:pt x="104" y="68"/>
                  </a:cubicBezTo>
                  <a:cubicBezTo>
                    <a:pt x="104" y="69"/>
                    <a:pt x="104" y="69"/>
                    <a:pt x="104" y="69"/>
                  </a:cubicBezTo>
                  <a:cubicBezTo>
                    <a:pt x="103" y="70"/>
                    <a:pt x="104" y="69"/>
                    <a:pt x="104" y="70"/>
                  </a:cubicBezTo>
                  <a:cubicBezTo>
                    <a:pt x="104" y="70"/>
                    <a:pt x="104" y="71"/>
                    <a:pt x="104" y="71"/>
                  </a:cubicBezTo>
                  <a:cubicBezTo>
                    <a:pt x="104" y="71"/>
                    <a:pt x="103" y="71"/>
                    <a:pt x="103" y="71"/>
                  </a:cubicBezTo>
                  <a:cubicBezTo>
                    <a:pt x="103" y="72"/>
                    <a:pt x="103" y="72"/>
                    <a:pt x="104" y="72"/>
                  </a:cubicBezTo>
                  <a:cubicBezTo>
                    <a:pt x="104" y="72"/>
                    <a:pt x="104" y="72"/>
                    <a:pt x="104" y="72"/>
                  </a:cubicBezTo>
                  <a:cubicBezTo>
                    <a:pt x="105" y="73"/>
                    <a:pt x="104" y="73"/>
                    <a:pt x="105" y="73"/>
                  </a:cubicBezTo>
                  <a:cubicBezTo>
                    <a:pt x="105" y="73"/>
                    <a:pt x="105" y="74"/>
                    <a:pt x="105" y="74"/>
                  </a:cubicBezTo>
                  <a:cubicBezTo>
                    <a:pt x="106" y="74"/>
                    <a:pt x="106" y="74"/>
                    <a:pt x="106" y="74"/>
                  </a:cubicBezTo>
                  <a:cubicBezTo>
                    <a:pt x="106" y="74"/>
                    <a:pt x="105" y="74"/>
                    <a:pt x="105" y="75"/>
                  </a:cubicBezTo>
                  <a:cubicBezTo>
                    <a:pt x="106" y="75"/>
                    <a:pt x="107" y="75"/>
                    <a:pt x="106" y="76"/>
                  </a:cubicBezTo>
                  <a:cubicBezTo>
                    <a:pt x="105" y="76"/>
                    <a:pt x="105" y="76"/>
                    <a:pt x="104" y="76"/>
                  </a:cubicBezTo>
                  <a:cubicBezTo>
                    <a:pt x="104" y="77"/>
                    <a:pt x="103" y="77"/>
                    <a:pt x="103" y="77"/>
                  </a:cubicBezTo>
                  <a:cubicBezTo>
                    <a:pt x="103" y="77"/>
                    <a:pt x="103" y="77"/>
                    <a:pt x="103" y="78"/>
                  </a:cubicBezTo>
                  <a:cubicBezTo>
                    <a:pt x="103" y="78"/>
                    <a:pt x="103" y="78"/>
                    <a:pt x="103" y="78"/>
                  </a:cubicBezTo>
                  <a:cubicBezTo>
                    <a:pt x="102" y="78"/>
                    <a:pt x="101" y="77"/>
                    <a:pt x="101" y="77"/>
                  </a:cubicBezTo>
                  <a:cubicBezTo>
                    <a:pt x="101" y="77"/>
                    <a:pt x="101" y="79"/>
                    <a:pt x="100" y="79"/>
                  </a:cubicBezTo>
                  <a:cubicBezTo>
                    <a:pt x="100" y="79"/>
                    <a:pt x="100" y="79"/>
                    <a:pt x="99" y="79"/>
                  </a:cubicBezTo>
                  <a:cubicBezTo>
                    <a:pt x="99" y="80"/>
                    <a:pt x="99" y="80"/>
                    <a:pt x="99" y="80"/>
                  </a:cubicBezTo>
                  <a:cubicBezTo>
                    <a:pt x="98" y="80"/>
                    <a:pt x="98" y="81"/>
                    <a:pt x="97" y="81"/>
                  </a:cubicBezTo>
                  <a:cubicBezTo>
                    <a:pt x="97" y="82"/>
                    <a:pt x="97" y="82"/>
                    <a:pt x="97" y="82"/>
                  </a:cubicBezTo>
                  <a:cubicBezTo>
                    <a:pt x="97" y="82"/>
                    <a:pt x="97" y="82"/>
                    <a:pt x="96" y="82"/>
                  </a:cubicBezTo>
                  <a:cubicBezTo>
                    <a:pt x="96" y="82"/>
                    <a:pt x="95" y="82"/>
                    <a:pt x="95" y="83"/>
                  </a:cubicBezTo>
                  <a:cubicBezTo>
                    <a:pt x="94" y="83"/>
                    <a:pt x="95" y="83"/>
                    <a:pt x="94" y="83"/>
                  </a:cubicBezTo>
                  <a:cubicBezTo>
                    <a:pt x="94" y="84"/>
                    <a:pt x="94" y="83"/>
                    <a:pt x="93" y="84"/>
                  </a:cubicBezTo>
                  <a:cubicBezTo>
                    <a:pt x="92" y="84"/>
                    <a:pt x="91" y="84"/>
                    <a:pt x="91" y="84"/>
                  </a:cubicBezTo>
                  <a:cubicBezTo>
                    <a:pt x="90" y="85"/>
                    <a:pt x="90" y="85"/>
                    <a:pt x="90" y="85"/>
                  </a:cubicBezTo>
                  <a:cubicBezTo>
                    <a:pt x="90" y="85"/>
                    <a:pt x="90" y="85"/>
                    <a:pt x="90" y="85"/>
                  </a:cubicBezTo>
                  <a:cubicBezTo>
                    <a:pt x="90" y="85"/>
                    <a:pt x="90" y="85"/>
                    <a:pt x="89" y="86"/>
                  </a:cubicBezTo>
                  <a:cubicBezTo>
                    <a:pt x="89" y="86"/>
                    <a:pt x="89" y="85"/>
                    <a:pt x="88" y="86"/>
                  </a:cubicBezTo>
                  <a:cubicBezTo>
                    <a:pt x="88" y="86"/>
                    <a:pt x="88" y="86"/>
                    <a:pt x="87" y="86"/>
                  </a:cubicBezTo>
                  <a:cubicBezTo>
                    <a:pt x="87" y="86"/>
                    <a:pt x="87" y="86"/>
                    <a:pt x="86" y="86"/>
                  </a:cubicBezTo>
                  <a:cubicBezTo>
                    <a:pt x="86" y="86"/>
                    <a:pt x="86" y="86"/>
                    <a:pt x="85" y="86"/>
                  </a:cubicBezTo>
                  <a:cubicBezTo>
                    <a:pt x="85" y="87"/>
                    <a:pt x="84" y="87"/>
                    <a:pt x="84" y="87"/>
                  </a:cubicBezTo>
                  <a:cubicBezTo>
                    <a:pt x="84" y="87"/>
                    <a:pt x="84" y="87"/>
                    <a:pt x="84" y="87"/>
                  </a:cubicBezTo>
                  <a:cubicBezTo>
                    <a:pt x="83" y="87"/>
                    <a:pt x="83" y="88"/>
                    <a:pt x="82" y="88"/>
                  </a:cubicBezTo>
                  <a:cubicBezTo>
                    <a:pt x="82" y="88"/>
                    <a:pt x="82" y="88"/>
                    <a:pt x="82" y="88"/>
                  </a:cubicBezTo>
                  <a:cubicBezTo>
                    <a:pt x="82" y="88"/>
                    <a:pt x="82" y="88"/>
                    <a:pt x="81" y="88"/>
                  </a:cubicBezTo>
                  <a:cubicBezTo>
                    <a:pt x="81" y="88"/>
                    <a:pt x="80" y="88"/>
                    <a:pt x="79" y="88"/>
                  </a:cubicBezTo>
                  <a:cubicBezTo>
                    <a:pt x="78" y="88"/>
                    <a:pt x="77" y="87"/>
                    <a:pt x="76" y="87"/>
                  </a:cubicBezTo>
                  <a:cubicBezTo>
                    <a:pt x="76" y="87"/>
                    <a:pt x="75" y="87"/>
                    <a:pt x="75" y="87"/>
                  </a:cubicBezTo>
                  <a:cubicBezTo>
                    <a:pt x="75" y="87"/>
                    <a:pt x="74" y="88"/>
                    <a:pt x="74" y="88"/>
                  </a:cubicBezTo>
                  <a:cubicBezTo>
                    <a:pt x="74" y="88"/>
                    <a:pt x="74" y="88"/>
                    <a:pt x="74" y="88"/>
                  </a:cubicBezTo>
                  <a:cubicBezTo>
                    <a:pt x="73" y="89"/>
                    <a:pt x="73" y="88"/>
                    <a:pt x="72" y="88"/>
                  </a:cubicBezTo>
                  <a:cubicBezTo>
                    <a:pt x="72" y="89"/>
                    <a:pt x="71" y="89"/>
                    <a:pt x="70" y="89"/>
                  </a:cubicBezTo>
                  <a:cubicBezTo>
                    <a:pt x="70" y="89"/>
                    <a:pt x="69" y="88"/>
                    <a:pt x="68" y="88"/>
                  </a:cubicBezTo>
                  <a:cubicBezTo>
                    <a:pt x="68" y="89"/>
                    <a:pt x="69" y="89"/>
                    <a:pt x="68" y="89"/>
                  </a:cubicBezTo>
                  <a:cubicBezTo>
                    <a:pt x="67" y="90"/>
                    <a:pt x="67" y="90"/>
                    <a:pt x="67" y="90"/>
                  </a:cubicBezTo>
                  <a:cubicBezTo>
                    <a:pt x="67" y="90"/>
                    <a:pt x="67" y="89"/>
                    <a:pt x="66" y="90"/>
                  </a:cubicBezTo>
                  <a:cubicBezTo>
                    <a:pt x="66" y="92"/>
                    <a:pt x="65" y="91"/>
                    <a:pt x="65" y="92"/>
                  </a:cubicBezTo>
                  <a:cubicBezTo>
                    <a:pt x="65" y="92"/>
                    <a:pt x="66" y="93"/>
                    <a:pt x="65" y="93"/>
                  </a:cubicBezTo>
                  <a:cubicBezTo>
                    <a:pt x="65" y="94"/>
                    <a:pt x="65" y="94"/>
                    <a:pt x="65" y="94"/>
                  </a:cubicBezTo>
                  <a:cubicBezTo>
                    <a:pt x="64" y="94"/>
                    <a:pt x="64" y="94"/>
                    <a:pt x="64" y="94"/>
                  </a:cubicBezTo>
                  <a:cubicBezTo>
                    <a:pt x="63" y="94"/>
                    <a:pt x="64" y="94"/>
                    <a:pt x="63" y="94"/>
                  </a:cubicBezTo>
                  <a:cubicBezTo>
                    <a:pt x="61" y="94"/>
                    <a:pt x="62" y="94"/>
                    <a:pt x="61" y="95"/>
                  </a:cubicBezTo>
                  <a:cubicBezTo>
                    <a:pt x="60" y="95"/>
                    <a:pt x="60" y="95"/>
                    <a:pt x="59" y="96"/>
                  </a:cubicBezTo>
                  <a:cubicBezTo>
                    <a:pt x="59" y="96"/>
                    <a:pt x="59" y="96"/>
                    <a:pt x="59" y="97"/>
                  </a:cubicBezTo>
                  <a:cubicBezTo>
                    <a:pt x="60" y="97"/>
                    <a:pt x="60" y="98"/>
                    <a:pt x="60" y="98"/>
                  </a:cubicBezTo>
                  <a:cubicBezTo>
                    <a:pt x="61" y="98"/>
                    <a:pt x="61" y="98"/>
                    <a:pt x="61" y="98"/>
                  </a:cubicBezTo>
                  <a:cubicBezTo>
                    <a:pt x="61" y="99"/>
                    <a:pt x="61" y="99"/>
                    <a:pt x="61" y="99"/>
                  </a:cubicBezTo>
                  <a:cubicBezTo>
                    <a:pt x="61" y="100"/>
                    <a:pt x="61" y="100"/>
                    <a:pt x="61" y="100"/>
                  </a:cubicBezTo>
                  <a:cubicBezTo>
                    <a:pt x="62" y="100"/>
                    <a:pt x="62" y="100"/>
                    <a:pt x="62" y="101"/>
                  </a:cubicBezTo>
                  <a:cubicBezTo>
                    <a:pt x="62" y="101"/>
                    <a:pt x="62" y="101"/>
                    <a:pt x="62" y="101"/>
                  </a:cubicBezTo>
                  <a:cubicBezTo>
                    <a:pt x="62" y="102"/>
                    <a:pt x="62" y="102"/>
                    <a:pt x="61" y="102"/>
                  </a:cubicBezTo>
                  <a:cubicBezTo>
                    <a:pt x="61" y="103"/>
                    <a:pt x="61" y="103"/>
                    <a:pt x="61" y="103"/>
                  </a:cubicBezTo>
                  <a:cubicBezTo>
                    <a:pt x="61" y="104"/>
                    <a:pt x="62" y="104"/>
                    <a:pt x="61" y="104"/>
                  </a:cubicBezTo>
                  <a:cubicBezTo>
                    <a:pt x="60" y="104"/>
                    <a:pt x="60" y="104"/>
                    <a:pt x="60" y="104"/>
                  </a:cubicBezTo>
                  <a:cubicBezTo>
                    <a:pt x="59" y="105"/>
                    <a:pt x="60" y="105"/>
                    <a:pt x="59" y="105"/>
                  </a:cubicBezTo>
                  <a:cubicBezTo>
                    <a:pt x="59" y="105"/>
                    <a:pt x="58" y="105"/>
                    <a:pt x="58" y="105"/>
                  </a:cubicBezTo>
                  <a:cubicBezTo>
                    <a:pt x="57" y="105"/>
                    <a:pt x="57" y="105"/>
                    <a:pt x="57" y="106"/>
                  </a:cubicBezTo>
                  <a:cubicBezTo>
                    <a:pt x="57" y="106"/>
                    <a:pt x="56" y="106"/>
                    <a:pt x="56" y="106"/>
                  </a:cubicBezTo>
                  <a:cubicBezTo>
                    <a:pt x="57" y="107"/>
                    <a:pt x="57" y="107"/>
                    <a:pt x="57" y="107"/>
                  </a:cubicBezTo>
                  <a:cubicBezTo>
                    <a:pt x="57" y="108"/>
                    <a:pt x="57" y="108"/>
                    <a:pt x="57" y="108"/>
                  </a:cubicBezTo>
                  <a:cubicBezTo>
                    <a:pt x="57" y="109"/>
                    <a:pt x="57" y="109"/>
                    <a:pt x="57" y="109"/>
                  </a:cubicBezTo>
                  <a:cubicBezTo>
                    <a:pt x="57" y="110"/>
                    <a:pt x="57" y="110"/>
                    <a:pt x="57" y="110"/>
                  </a:cubicBezTo>
                  <a:cubicBezTo>
                    <a:pt x="57" y="110"/>
                    <a:pt x="57" y="111"/>
                    <a:pt x="57" y="111"/>
                  </a:cubicBezTo>
                  <a:cubicBezTo>
                    <a:pt x="57" y="111"/>
                    <a:pt x="56" y="111"/>
                    <a:pt x="56" y="111"/>
                  </a:cubicBezTo>
                  <a:cubicBezTo>
                    <a:pt x="57" y="111"/>
                    <a:pt x="57" y="112"/>
                    <a:pt x="57" y="112"/>
                  </a:cubicBezTo>
                  <a:cubicBezTo>
                    <a:pt x="57" y="112"/>
                    <a:pt x="56" y="113"/>
                    <a:pt x="56" y="113"/>
                  </a:cubicBezTo>
                  <a:cubicBezTo>
                    <a:pt x="56" y="113"/>
                    <a:pt x="55" y="113"/>
                    <a:pt x="55" y="113"/>
                  </a:cubicBezTo>
                  <a:cubicBezTo>
                    <a:pt x="55" y="114"/>
                    <a:pt x="54" y="114"/>
                    <a:pt x="54" y="114"/>
                  </a:cubicBezTo>
                  <a:cubicBezTo>
                    <a:pt x="55" y="115"/>
                    <a:pt x="55" y="115"/>
                    <a:pt x="55" y="116"/>
                  </a:cubicBezTo>
                  <a:cubicBezTo>
                    <a:pt x="55" y="116"/>
                    <a:pt x="55" y="116"/>
                    <a:pt x="54" y="117"/>
                  </a:cubicBezTo>
                  <a:cubicBezTo>
                    <a:pt x="54" y="118"/>
                    <a:pt x="54" y="118"/>
                    <a:pt x="54" y="118"/>
                  </a:cubicBezTo>
                  <a:cubicBezTo>
                    <a:pt x="54" y="118"/>
                    <a:pt x="54" y="118"/>
                    <a:pt x="53" y="118"/>
                  </a:cubicBezTo>
                  <a:cubicBezTo>
                    <a:pt x="53" y="118"/>
                    <a:pt x="53" y="117"/>
                    <a:pt x="53" y="117"/>
                  </a:cubicBezTo>
                  <a:cubicBezTo>
                    <a:pt x="52" y="117"/>
                    <a:pt x="53" y="117"/>
                    <a:pt x="51" y="117"/>
                  </a:cubicBezTo>
                  <a:cubicBezTo>
                    <a:pt x="49" y="117"/>
                    <a:pt x="49" y="117"/>
                    <a:pt x="49" y="117"/>
                  </a:cubicBezTo>
                  <a:cubicBezTo>
                    <a:pt x="48" y="117"/>
                    <a:pt x="47" y="117"/>
                    <a:pt x="47" y="117"/>
                  </a:cubicBezTo>
                  <a:cubicBezTo>
                    <a:pt x="47" y="117"/>
                    <a:pt x="46" y="117"/>
                    <a:pt x="46" y="117"/>
                  </a:cubicBezTo>
                  <a:cubicBezTo>
                    <a:pt x="46" y="116"/>
                    <a:pt x="46" y="116"/>
                    <a:pt x="45" y="116"/>
                  </a:cubicBezTo>
                  <a:cubicBezTo>
                    <a:pt x="45" y="116"/>
                    <a:pt x="45" y="115"/>
                    <a:pt x="45" y="115"/>
                  </a:cubicBezTo>
                  <a:cubicBezTo>
                    <a:pt x="45" y="115"/>
                    <a:pt x="46" y="115"/>
                    <a:pt x="45" y="115"/>
                  </a:cubicBezTo>
                  <a:cubicBezTo>
                    <a:pt x="44" y="114"/>
                    <a:pt x="44" y="115"/>
                    <a:pt x="43" y="115"/>
                  </a:cubicBezTo>
                  <a:cubicBezTo>
                    <a:pt x="42" y="115"/>
                    <a:pt x="42" y="115"/>
                    <a:pt x="42" y="115"/>
                  </a:cubicBezTo>
                  <a:cubicBezTo>
                    <a:pt x="41" y="115"/>
                    <a:pt x="41" y="115"/>
                    <a:pt x="39" y="115"/>
                  </a:cubicBezTo>
                  <a:cubicBezTo>
                    <a:pt x="38" y="115"/>
                    <a:pt x="38" y="115"/>
                    <a:pt x="38" y="115"/>
                  </a:cubicBezTo>
                  <a:cubicBezTo>
                    <a:pt x="37" y="115"/>
                    <a:pt x="37" y="115"/>
                    <a:pt x="37" y="115"/>
                  </a:cubicBezTo>
                  <a:cubicBezTo>
                    <a:pt x="36" y="114"/>
                    <a:pt x="36" y="114"/>
                    <a:pt x="36" y="114"/>
                  </a:cubicBezTo>
                  <a:cubicBezTo>
                    <a:pt x="36" y="113"/>
                    <a:pt x="35" y="113"/>
                    <a:pt x="35" y="113"/>
                  </a:cubicBezTo>
                  <a:cubicBezTo>
                    <a:pt x="35" y="113"/>
                    <a:pt x="35" y="112"/>
                    <a:pt x="34" y="112"/>
                  </a:cubicBezTo>
                  <a:cubicBezTo>
                    <a:pt x="34" y="112"/>
                    <a:pt x="34" y="112"/>
                    <a:pt x="34" y="112"/>
                  </a:cubicBezTo>
                  <a:cubicBezTo>
                    <a:pt x="34" y="111"/>
                    <a:pt x="34" y="111"/>
                    <a:pt x="34" y="111"/>
                  </a:cubicBezTo>
                  <a:cubicBezTo>
                    <a:pt x="33" y="110"/>
                    <a:pt x="33" y="110"/>
                    <a:pt x="32" y="110"/>
                  </a:cubicBezTo>
                  <a:cubicBezTo>
                    <a:pt x="31" y="109"/>
                    <a:pt x="31" y="109"/>
                    <a:pt x="31" y="109"/>
                  </a:cubicBezTo>
                  <a:cubicBezTo>
                    <a:pt x="30" y="108"/>
                    <a:pt x="30" y="109"/>
                    <a:pt x="30" y="108"/>
                  </a:cubicBezTo>
                  <a:cubicBezTo>
                    <a:pt x="30" y="108"/>
                    <a:pt x="30" y="108"/>
                    <a:pt x="30" y="107"/>
                  </a:cubicBezTo>
                  <a:cubicBezTo>
                    <a:pt x="30" y="107"/>
                    <a:pt x="29" y="107"/>
                    <a:pt x="29" y="107"/>
                  </a:cubicBezTo>
                  <a:cubicBezTo>
                    <a:pt x="29" y="106"/>
                    <a:pt x="29" y="106"/>
                    <a:pt x="29" y="106"/>
                  </a:cubicBezTo>
                  <a:cubicBezTo>
                    <a:pt x="29" y="106"/>
                    <a:pt x="30" y="106"/>
                    <a:pt x="29" y="106"/>
                  </a:cubicBezTo>
                  <a:cubicBezTo>
                    <a:pt x="29" y="105"/>
                    <a:pt x="28" y="105"/>
                    <a:pt x="28" y="105"/>
                  </a:cubicBezTo>
                  <a:cubicBezTo>
                    <a:pt x="27" y="105"/>
                    <a:pt x="27" y="105"/>
                    <a:pt x="27" y="104"/>
                  </a:cubicBezTo>
                  <a:cubicBezTo>
                    <a:pt x="27" y="104"/>
                    <a:pt x="27" y="103"/>
                    <a:pt x="27" y="102"/>
                  </a:cubicBezTo>
                  <a:cubicBezTo>
                    <a:pt x="26" y="102"/>
                    <a:pt x="26" y="102"/>
                    <a:pt x="25" y="102"/>
                  </a:cubicBezTo>
                  <a:cubicBezTo>
                    <a:pt x="25" y="102"/>
                    <a:pt x="25" y="102"/>
                    <a:pt x="25" y="102"/>
                  </a:cubicBezTo>
                  <a:cubicBezTo>
                    <a:pt x="24" y="101"/>
                    <a:pt x="24" y="101"/>
                    <a:pt x="24" y="101"/>
                  </a:cubicBezTo>
                  <a:cubicBezTo>
                    <a:pt x="24" y="100"/>
                    <a:pt x="24" y="101"/>
                    <a:pt x="23" y="100"/>
                  </a:cubicBezTo>
                  <a:cubicBezTo>
                    <a:pt x="23" y="100"/>
                    <a:pt x="23" y="99"/>
                    <a:pt x="23" y="99"/>
                  </a:cubicBezTo>
                  <a:cubicBezTo>
                    <a:pt x="23" y="98"/>
                    <a:pt x="23" y="98"/>
                    <a:pt x="22" y="98"/>
                  </a:cubicBezTo>
                  <a:cubicBezTo>
                    <a:pt x="21" y="98"/>
                    <a:pt x="21" y="98"/>
                    <a:pt x="20" y="99"/>
                  </a:cubicBezTo>
                  <a:cubicBezTo>
                    <a:pt x="19" y="99"/>
                    <a:pt x="19" y="99"/>
                    <a:pt x="19" y="99"/>
                  </a:cubicBezTo>
                  <a:cubicBezTo>
                    <a:pt x="19" y="99"/>
                    <a:pt x="18" y="98"/>
                    <a:pt x="19" y="98"/>
                  </a:cubicBezTo>
                  <a:cubicBezTo>
                    <a:pt x="19" y="98"/>
                    <a:pt x="19" y="98"/>
                    <a:pt x="19" y="98"/>
                  </a:cubicBezTo>
                  <a:cubicBezTo>
                    <a:pt x="19" y="97"/>
                    <a:pt x="19" y="97"/>
                    <a:pt x="19" y="97"/>
                  </a:cubicBezTo>
                  <a:cubicBezTo>
                    <a:pt x="19" y="97"/>
                    <a:pt x="19" y="97"/>
                    <a:pt x="19" y="97"/>
                  </a:cubicBezTo>
                  <a:cubicBezTo>
                    <a:pt x="19" y="96"/>
                    <a:pt x="19" y="96"/>
                    <a:pt x="18" y="95"/>
                  </a:cubicBezTo>
                  <a:cubicBezTo>
                    <a:pt x="18" y="95"/>
                    <a:pt x="17" y="95"/>
                    <a:pt x="18" y="94"/>
                  </a:cubicBezTo>
                  <a:cubicBezTo>
                    <a:pt x="18" y="93"/>
                    <a:pt x="18" y="93"/>
                    <a:pt x="18" y="92"/>
                  </a:cubicBezTo>
                  <a:cubicBezTo>
                    <a:pt x="18" y="92"/>
                    <a:pt x="18" y="92"/>
                    <a:pt x="18" y="91"/>
                  </a:cubicBezTo>
                  <a:cubicBezTo>
                    <a:pt x="18" y="91"/>
                    <a:pt x="18" y="91"/>
                    <a:pt x="18" y="91"/>
                  </a:cubicBezTo>
                  <a:cubicBezTo>
                    <a:pt x="19" y="90"/>
                    <a:pt x="18" y="91"/>
                    <a:pt x="19" y="90"/>
                  </a:cubicBezTo>
                  <a:cubicBezTo>
                    <a:pt x="19" y="90"/>
                    <a:pt x="20" y="90"/>
                    <a:pt x="20" y="89"/>
                  </a:cubicBezTo>
                  <a:cubicBezTo>
                    <a:pt x="20" y="89"/>
                    <a:pt x="20" y="89"/>
                    <a:pt x="20" y="88"/>
                  </a:cubicBezTo>
                  <a:cubicBezTo>
                    <a:pt x="20" y="88"/>
                    <a:pt x="20" y="87"/>
                    <a:pt x="19" y="88"/>
                  </a:cubicBezTo>
                  <a:cubicBezTo>
                    <a:pt x="18" y="88"/>
                    <a:pt x="16" y="88"/>
                    <a:pt x="16" y="88"/>
                  </a:cubicBezTo>
                  <a:cubicBezTo>
                    <a:pt x="14" y="84"/>
                    <a:pt x="14" y="84"/>
                    <a:pt x="14" y="84"/>
                  </a:cubicBezTo>
                  <a:cubicBezTo>
                    <a:pt x="14" y="84"/>
                    <a:pt x="15" y="83"/>
                    <a:pt x="14" y="83"/>
                  </a:cubicBezTo>
                  <a:cubicBezTo>
                    <a:pt x="13" y="83"/>
                    <a:pt x="13" y="83"/>
                    <a:pt x="13" y="82"/>
                  </a:cubicBezTo>
                  <a:cubicBezTo>
                    <a:pt x="13" y="82"/>
                    <a:pt x="13" y="81"/>
                    <a:pt x="13" y="81"/>
                  </a:cubicBezTo>
                  <a:cubicBezTo>
                    <a:pt x="12" y="81"/>
                    <a:pt x="12" y="81"/>
                    <a:pt x="12" y="81"/>
                  </a:cubicBezTo>
                  <a:cubicBezTo>
                    <a:pt x="12" y="81"/>
                    <a:pt x="12" y="81"/>
                    <a:pt x="11" y="80"/>
                  </a:cubicBezTo>
                  <a:cubicBezTo>
                    <a:pt x="10" y="80"/>
                    <a:pt x="10" y="80"/>
                    <a:pt x="10" y="80"/>
                  </a:cubicBezTo>
                  <a:cubicBezTo>
                    <a:pt x="10" y="79"/>
                    <a:pt x="5" y="65"/>
                    <a:pt x="5" y="65"/>
                  </a:cubicBezTo>
                  <a:lnTo>
                    <a:pt x="1" y="61"/>
                  </a:lnTo>
                  <a:close/>
                </a:path>
              </a:pathLst>
            </a:custGeom>
            <a:grpFill/>
            <a:ln w="4763" cap="flat">
              <a:solidFill>
                <a:sysClr val="window" lastClr="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70C0"/>
                </a:solidFill>
                <a:effectLst/>
                <a:uLnTx/>
                <a:uFillTx/>
                <a:latin typeface="Arial" panose="020B0604020202020204"/>
              </a:endParaRPr>
            </a:p>
          </p:txBody>
        </p:sp>
      </p:grpSp>
    </p:spTree>
    <p:extLst>
      <p:ext uri="{BB962C8B-B14F-4D97-AF65-F5344CB8AC3E}">
        <p14:creationId xmlns:p14="http://schemas.microsoft.com/office/powerpoint/2010/main" val="316901000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1D6954-F9E5-22DF-CDF5-9E2B3B506997}"/>
              </a:ext>
            </a:extLst>
          </p:cNvPr>
          <p:cNvSpPr>
            <a:spLocks noGrp="1"/>
          </p:cNvSpPr>
          <p:nvPr>
            <p:ph type="title"/>
          </p:nvPr>
        </p:nvSpPr>
        <p:spPr/>
        <p:txBody>
          <a:bodyPr/>
          <a:lstStyle/>
          <a:p>
            <a:r>
              <a:rPr lang="en-US" dirty="0"/>
              <a:t>USAFRICOM Health Engagement Objectives </a:t>
            </a:r>
          </a:p>
        </p:txBody>
      </p:sp>
      <p:sp>
        <p:nvSpPr>
          <p:cNvPr id="3" name="Content Placeholder 2">
            <a:extLst>
              <a:ext uri="{FF2B5EF4-FFF2-40B4-BE49-F238E27FC236}">
                <a16:creationId xmlns:a16="http://schemas.microsoft.com/office/drawing/2014/main" id="{40E07B4B-F498-20C6-97CF-976E8892C438}"/>
              </a:ext>
            </a:extLst>
          </p:cNvPr>
          <p:cNvSpPr>
            <a:spLocks noGrp="1"/>
          </p:cNvSpPr>
          <p:nvPr>
            <p:ph sz="half" idx="1"/>
          </p:nvPr>
        </p:nvSpPr>
        <p:spPr/>
        <p:txBody>
          <a:bodyPr/>
          <a:lstStyle/>
          <a:p>
            <a:r>
              <a:rPr lang="en-US" dirty="0"/>
              <a:t>Support the CCDR’s Security Cooperation Program</a:t>
            </a:r>
          </a:p>
          <a:p>
            <a:pPr lvl="1"/>
            <a:r>
              <a:rPr lang="en-US" dirty="0"/>
              <a:t>Engagement is part of Security Cooperation (JP 3-20) </a:t>
            </a:r>
          </a:p>
          <a:p>
            <a:pPr lvl="1"/>
            <a:r>
              <a:rPr lang="en-US" dirty="0"/>
              <a:t>Health engagement nests within the CCMD’s engagement plan</a:t>
            </a:r>
          </a:p>
          <a:p>
            <a:pPr lvl="1"/>
            <a:r>
              <a:rPr lang="en-US" dirty="0"/>
              <a:t>Sometimes health engagement is the preferred avenue for building &amp; maintaining relationships</a:t>
            </a:r>
          </a:p>
          <a:p>
            <a:r>
              <a:rPr lang="en-US" dirty="0"/>
              <a:t>Build partner capacity		</a:t>
            </a:r>
          </a:p>
          <a:p>
            <a:pPr lvl="1"/>
            <a:r>
              <a:rPr lang="en-US" dirty="0"/>
              <a:t>Health of the force +/- population</a:t>
            </a:r>
          </a:p>
          <a:p>
            <a:pPr lvl="1"/>
            <a:r>
              <a:rPr lang="en-US" dirty="0"/>
              <a:t>Support for regional peace operations</a:t>
            </a:r>
          </a:p>
          <a:p>
            <a:pPr lvl="1"/>
            <a:r>
              <a:rPr lang="en-US" dirty="0"/>
              <a:t>Outbreak prevention, detection, &amp; response </a:t>
            </a:r>
          </a:p>
          <a:p>
            <a:r>
              <a:rPr lang="en-US" dirty="0"/>
              <a:t>Build skills among US Service-members</a:t>
            </a:r>
          </a:p>
          <a:p>
            <a:pPr lvl="2"/>
            <a:endParaRPr lang="en-US" dirty="0"/>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800600" y="800100"/>
            <a:ext cx="9027334" cy="5642084"/>
          </a:xfrm>
          <a:prstGeom prst="rect">
            <a:avLst/>
          </a:prstGeom>
          <a:effectLst>
            <a:outerShdw blurRad="304800" dist="203200" dir="10800000" algn="r" rotWithShape="0">
              <a:prstClr val="black">
                <a:alpha val="21000"/>
              </a:prstClr>
            </a:outerShdw>
          </a:effectLst>
        </p:spPr>
      </p:pic>
    </p:spTree>
    <p:extLst>
      <p:ext uri="{BB962C8B-B14F-4D97-AF65-F5344CB8AC3E}">
        <p14:creationId xmlns:p14="http://schemas.microsoft.com/office/powerpoint/2010/main" val="259264779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1D6954-F9E5-22DF-CDF5-9E2B3B506997}"/>
              </a:ext>
            </a:extLst>
          </p:cNvPr>
          <p:cNvSpPr>
            <a:spLocks noGrp="1"/>
          </p:cNvSpPr>
          <p:nvPr>
            <p:ph type="title"/>
          </p:nvPr>
        </p:nvSpPr>
        <p:spPr/>
        <p:txBody>
          <a:bodyPr/>
          <a:lstStyle/>
          <a:p>
            <a:r>
              <a:rPr lang="en-US" dirty="0"/>
              <a:t>USAFRICOM Health Engagement Approach</a:t>
            </a:r>
          </a:p>
        </p:txBody>
      </p:sp>
      <p:sp>
        <p:nvSpPr>
          <p:cNvPr id="3" name="Content Placeholder 2">
            <a:extLst>
              <a:ext uri="{FF2B5EF4-FFF2-40B4-BE49-F238E27FC236}">
                <a16:creationId xmlns:a16="http://schemas.microsoft.com/office/drawing/2014/main" id="{40E07B4B-F498-20C6-97CF-976E8892C438}"/>
              </a:ext>
            </a:extLst>
          </p:cNvPr>
          <p:cNvSpPr>
            <a:spLocks noGrp="1"/>
          </p:cNvSpPr>
          <p:nvPr>
            <p:ph sz="half" idx="1"/>
          </p:nvPr>
        </p:nvSpPr>
        <p:spPr>
          <a:xfrm>
            <a:off x="609600" y="1143000"/>
            <a:ext cx="6248400" cy="5214938"/>
          </a:xfrm>
        </p:spPr>
        <p:txBody>
          <a:bodyPr/>
          <a:lstStyle/>
          <a:p>
            <a:r>
              <a:rPr lang="en-US" dirty="0"/>
              <a:t>Nest within AFRICOM J5’s Security Cooperation planning process</a:t>
            </a:r>
          </a:p>
          <a:p>
            <a:pPr lvl="1"/>
            <a:r>
              <a:rPr lang="en-US" dirty="0"/>
              <a:t>Cyclical, iterative process to identify requirements and gaps, prioritize &amp; synchronize efforts, and allocate resources</a:t>
            </a:r>
          </a:p>
          <a:p>
            <a:pPr lvl="1"/>
            <a:r>
              <a:rPr lang="en-US" dirty="0"/>
              <a:t>Country teams identify requirements</a:t>
            </a:r>
          </a:p>
          <a:p>
            <a:pPr lvl="1"/>
            <a:r>
              <a:rPr lang="en-US" dirty="0"/>
              <a:t>Service Components, NGB State Partnership Program, &amp; other DoD functional organizations help meet requirements</a:t>
            </a:r>
          </a:p>
          <a:p>
            <a:r>
              <a:rPr lang="en-US" dirty="0"/>
              <a:t>Understand &amp; complement +/- leverage ongoing Interagency GHE efforts, e.g. President’s Malaria Initiative, USAID/PEPFAR, CDC, DHAPP</a:t>
            </a:r>
          </a:p>
          <a:p>
            <a:r>
              <a:rPr lang="en-US" dirty="0"/>
              <a:t>Monitor efforts through AFRICOM Consolidated Health Engagement Working Group (CHEWG)</a:t>
            </a:r>
          </a:p>
          <a:p>
            <a:pPr lvl="1"/>
            <a:endParaRPr lang="en-US" dirty="0"/>
          </a:p>
          <a:p>
            <a:endParaRPr lang="en-US" dirty="0"/>
          </a:p>
        </p:txBody>
      </p:sp>
      <p:pic>
        <p:nvPicPr>
          <p:cNvPr id="5" name="Content Placeholder 4"/>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7162800" y="1295400"/>
            <a:ext cx="4149466" cy="4571957"/>
          </a:xfrm>
          <a:prstGeom prst="rect">
            <a:avLst/>
          </a:prstGeom>
        </p:spPr>
      </p:pic>
    </p:spTree>
    <p:extLst>
      <p:ext uri="{BB962C8B-B14F-4D97-AF65-F5344CB8AC3E}">
        <p14:creationId xmlns:p14="http://schemas.microsoft.com/office/powerpoint/2010/main" val="16186128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95400" y="152400"/>
            <a:ext cx="10795000" cy="647700"/>
          </a:xfrm>
        </p:spPr>
        <p:txBody>
          <a:bodyPr/>
          <a:lstStyle/>
          <a:p>
            <a:r>
              <a:rPr lang="en-US" dirty="0"/>
              <a:t>Examples of USAFRICOM Health Engagement Programs &amp; Activities </a:t>
            </a:r>
          </a:p>
        </p:txBody>
      </p:sp>
      <p:sp>
        <p:nvSpPr>
          <p:cNvPr id="5" name="Date Placeholder 4"/>
          <p:cNvSpPr>
            <a:spLocks noGrp="1"/>
          </p:cNvSpPr>
          <p:nvPr>
            <p:ph type="dt" sz="half" idx="10"/>
          </p:nvPr>
        </p:nvSpPr>
        <p:spPr/>
        <p:txBody>
          <a:bodyPr/>
          <a:lstStyle/>
          <a:p>
            <a:fld id="{404B6E98-7723-44FD-8249-B5819A9945D9}" type="slidenum">
              <a:rPr lang="en-US" altLang="en-US" smtClean="0"/>
              <a:pPr/>
              <a:t>7</a:t>
            </a:fld>
            <a:r>
              <a:rPr lang="en-US" altLang="en-US"/>
              <a:t>  </a:t>
            </a:r>
            <a:fld id="{A84A3D3A-BECD-403D-9146-87E45EBB9B88}" type="datetime1">
              <a:rPr lang="en-US" altLang="en-US" smtClean="0"/>
              <a:pPr/>
              <a:t>2/13/2024</a:t>
            </a:fld>
            <a:r>
              <a:rPr lang="en-US" altLang="en-US" b="1">
                <a:latin typeface="+mn-lt"/>
              </a:rPr>
              <a:t>JS SLIDE PRESENTATION.ppt</a:t>
            </a:r>
            <a:endParaRPr lang="en-US" altLang="en-US"/>
          </a:p>
        </p:txBody>
      </p:sp>
      <p:sp>
        <p:nvSpPr>
          <p:cNvPr id="1166" name="Text Placeholder 3"/>
          <p:cNvSpPr txBox="1">
            <a:spLocks/>
          </p:cNvSpPr>
          <p:nvPr/>
        </p:nvSpPr>
        <p:spPr>
          <a:xfrm>
            <a:off x="605922" y="1223461"/>
            <a:ext cx="5315443" cy="312097"/>
          </a:xfrm>
          <a:prstGeom prst="rect">
            <a:avLst/>
          </a:prstGeom>
        </p:spPr>
        <p:txBody>
          <a:bodyPr/>
          <a:lstStyle>
            <a:lvl1pPr marL="171450" indent="-17145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1pPr>
            <a:lvl2pPr marL="514350" indent="-22860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2pPr>
            <a:lvl3pPr marL="796925" indent="-168275"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3pPr>
            <a:lvl4pPr marL="1135063" indent="-223838"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4pPr>
            <a:lvl5pPr marL="1425575" indent="-176213"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t>African Peacekeeping Rapid Response Partnership</a:t>
            </a:r>
          </a:p>
          <a:p>
            <a:pPr marL="0" indent="0">
              <a:buNone/>
            </a:pPr>
            <a:endParaRPr lang="en-US" sz="1600" dirty="0"/>
          </a:p>
        </p:txBody>
      </p:sp>
      <p:sp>
        <p:nvSpPr>
          <p:cNvPr id="1167" name="Text Placeholder 4"/>
          <p:cNvSpPr txBox="1">
            <a:spLocks/>
          </p:cNvSpPr>
          <p:nvPr/>
        </p:nvSpPr>
        <p:spPr>
          <a:xfrm>
            <a:off x="6305899" y="1218617"/>
            <a:ext cx="4462908" cy="379666"/>
          </a:xfrm>
          <a:prstGeom prst="rect">
            <a:avLst/>
          </a:prstGeom>
        </p:spPr>
        <p:txBody>
          <a:bodyPr/>
          <a:lstStyle>
            <a:lvl1pPr marL="171450" indent="-17145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1pPr>
            <a:lvl2pPr marL="514350" indent="-22860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2pPr>
            <a:lvl3pPr marL="796925" indent="-168275"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3pPr>
            <a:lvl4pPr marL="1135063" indent="-223838"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4pPr>
            <a:lvl5pPr marL="1425575" indent="-176213"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t>African Partner Outbreak Response Alliance</a:t>
            </a:r>
          </a:p>
          <a:p>
            <a:pPr marL="0" indent="0">
              <a:buNone/>
            </a:pPr>
            <a:endParaRPr lang="en-US" sz="1600" dirty="0"/>
          </a:p>
        </p:txBody>
      </p:sp>
      <p:sp>
        <p:nvSpPr>
          <p:cNvPr id="1168" name="Text Placeholder 5"/>
          <p:cNvSpPr txBox="1">
            <a:spLocks/>
          </p:cNvSpPr>
          <p:nvPr/>
        </p:nvSpPr>
        <p:spPr>
          <a:xfrm>
            <a:off x="542974" y="3797644"/>
            <a:ext cx="5315444" cy="422262"/>
          </a:xfrm>
          <a:prstGeom prst="rect">
            <a:avLst/>
          </a:prstGeom>
        </p:spPr>
        <p:txBody>
          <a:bodyPr/>
          <a:lstStyle>
            <a:lvl1pPr marL="171450" indent="-17145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1pPr>
            <a:lvl2pPr marL="514350" indent="-22860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2pPr>
            <a:lvl3pPr marL="796925" indent="-168275"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3pPr>
            <a:lvl4pPr marL="1135063" indent="-223838"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4pPr>
            <a:lvl5pPr marL="1425575" indent="-176213"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t>Tactical Combat Casualty Care/Casualty Evacuation</a:t>
            </a:r>
          </a:p>
          <a:p>
            <a:pPr marL="0" indent="0">
              <a:buNone/>
            </a:pPr>
            <a:endParaRPr lang="en-US" sz="1600" dirty="0"/>
          </a:p>
        </p:txBody>
      </p:sp>
      <p:sp>
        <p:nvSpPr>
          <p:cNvPr id="1169" name="Text Placeholder 6"/>
          <p:cNvSpPr txBox="1">
            <a:spLocks/>
          </p:cNvSpPr>
          <p:nvPr/>
        </p:nvSpPr>
        <p:spPr>
          <a:xfrm>
            <a:off x="6318823" y="3813058"/>
            <a:ext cx="2661404" cy="422262"/>
          </a:xfrm>
          <a:prstGeom prst="rect">
            <a:avLst/>
          </a:prstGeom>
        </p:spPr>
        <p:txBody>
          <a:bodyPr/>
          <a:lstStyle>
            <a:lvl1pPr marL="171450" indent="-17145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1pPr>
            <a:lvl2pPr marL="514350" indent="-22860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2pPr>
            <a:lvl3pPr marL="796925" indent="-168275"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3pPr>
            <a:lvl4pPr marL="1135063" indent="-223838"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4pPr>
            <a:lvl5pPr marL="1425575" indent="-176213"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t>Africa Malaria Task Force</a:t>
            </a:r>
          </a:p>
          <a:p>
            <a:endParaRPr lang="en-US" sz="1600" dirty="0"/>
          </a:p>
        </p:txBody>
      </p:sp>
      <p:sp>
        <p:nvSpPr>
          <p:cNvPr id="1170" name="Text Placeholder 7"/>
          <p:cNvSpPr txBox="1">
            <a:spLocks/>
          </p:cNvSpPr>
          <p:nvPr/>
        </p:nvSpPr>
        <p:spPr>
          <a:xfrm>
            <a:off x="376000" y="1494553"/>
            <a:ext cx="3298401" cy="2204450"/>
          </a:xfrm>
          <a:prstGeom prst="rect">
            <a:avLst/>
          </a:prstGeom>
          <a:noFill/>
          <a:ln w="12700">
            <a:solidFill>
              <a:schemeClr val="tx1"/>
            </a:solidFill>
          </a:ln>
        </p:spPr>
        <p:txBody>
          <a:bodyPr/>
          <a:lstStyle>
            <a:lvl1pPr marL="171450" indent="-17145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1pPr>
            <a:lvl2pPr marL="514350" indent="-22860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2pPr>
            <a:lvl3pPr marL="796925" indent="-168275"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3pPr>
            <a:lvl4pPr marL="1135063" indent="-223838"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4pPr>
            <a:lvl5pPr marL="1425575" indent="-176213"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9">
              <a:lnSpc>
                <a:spcPct val="100000"/>
              </a:lnSpc>
              <a:spcBef>
                <a:spcPts val="0"/>
              </a:spcBef>
              <a:buClr>
                <a:srgbClr val="000000"/>
              </a:buClr>
              <a:buSzPts val="900"/>
              <a:buFont typeface="Arial" panose="020B0604020202020204" pitchFamily="34" charset="0"/>
              <a:buChar char="•"/>
            </a:pPr>
            <a:endParaRPr lang="en-US" sz="1100" kern="0" dirty="0">
              <a:solidFill>
                <a:srgbClr val="000000"/>
              </a:solidFill>
              <a:cs typeface="Arial"/>
              <a:sym typeface="Arial"/>
            </a:endParaRP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000000"/>
                </a:solidFill>
                <a:cs typeface="Arial"/>
                <a:sym typeface="Arial"/>
              </a:rPr>
              <a:t>Rapid Deployment of United Nations level 2 hospital in support of Peacekeeping Operations</a:t>
            </a: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000000"/>
                </a:solidFill>
                <a:cs typeface="Arial"/>
                <a:sym typeface="Arial"/>
              </a:rPr>
              <a:t>Equipment and Training </a:t>
            </a: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000000"/>
                </a:solidFill>
                <a:cs typeface="Arial"/>
                <a:sym typeface="Arial"/>
              </a:rPr>
              <a:t>Self-sufficient and self-sustaining United Nations Standard level 2 hospital</a:t>
            </a: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000000"/>
                </a:solidFill>
                <a:cs typeface="Arial"/>
                <a:sym typeface="Arial"/>
              </a:rPr>
              <a:t>U.S. Participants:</a:t>
            </a:r>
          </a:p>
          <a:p>
            <a:pPr marL="230189" lvl="5" indent="0">
              <a:lnSpc>
                <a:spcPct val="100000"/>
              </a:lnSpc>
              <a:spcBef>
                <a:spcPts val="0"/>
              </a:spcBef>
              <a:buClr>
                <a:srgbClr val="000000"/>
              </a:buClr>
              <a:buSzPts val="900"/>
              <a:buFont typeface="Arial" panose="020B0604020202020204" pitchFamily="34" charset="0"/>
              <a:buNone/>
            </a:pPr>
            <a:r>
              <a:rPr lang="en-US" sz="1100" b="0" kern="0" dirty="0">
                <a:solidFill>
                  <a:srgbClr val="000000"/>
                </a:solidFill>
                <a:cs typeface="Arial"/>
                <a:sym typeface="Arial"/>
              </a:rPr>
              <a:t>          DoD, Department of State, </a:t>
            </a:r>
          </a:p>
          <a:p>
            <a:pPr marL="230189" lvl="5" indent="0">
              <a:lnSpc>
                <a:spcPct val="100000"/>
              </a:lnSpc>
              <a:spcBef>
                <a:spcPts val="0"/>
              </a:spcBef>
              <a:buClr>
                <a:srgbClr val="000000"/>
              </a:buClr>
              <a:buSzPts val="900"/>
              <a:buFont typeface="Arial" panose="020B0604020202020204" pitchFamily="34" charset="0"/>
              <a:buNone/>
            </a:pPr>
            <a:r>
              <a:rPr lang="en-US" sz="1100" b="0" kern="0" dirty="0">
                <a:solidFill>
                  <a:srgbClr val="000000"/>
                </a:solidFill>
                <a:cs typeface="Arial"/>
                <a:sym typeface="Arial"/>
              </a:rPr>
              <a:t>          State Partnership Program</a:t>
            </a: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000000"/>
                </a:solidFill>
                <a:cs typeface="Arial"/>
                <a:sym typeface="Arial"/>
              </a:rPr>
              <a:t>Partner Nations: </a:t>
            </a:r>
          </a:p>
          <a:p>
            <a:pPr marL="230189">
              <a:lnSpc>
                <a:spcPct val="100000"/>
              </a:lnSpc>
              <a:spcBef>
                <a:spcPts val="0"/>
              </a:spcBef>
              <a:buClr>
                <a:srgbClr val="000000"/>
              </a:buClr>
              <a:buSzPts val="900"/>
            </a:pPr>
            <a:r>
              <a:rPr lang="en-US" sz="1100" kern="0" dirty="0">
                <a:solidFill>
                  <a:srgbClr val="000000"/>
                </a:solidFill>
                <a:cs typeface="Arial"/>
                <a:sym typeface="Arial"/>
              </a:rPr>
              <a:t>          4 Countries</a:t>
            </a:r>
          </a:p>
        </p:txBody>
      </p:sp>
      <p:sp>
        <p:nvSpPr>
          <p:cNvPr id="1171" name="Text Placeholder 8"/>
          <p:cNvSpPr txBox="1">
            <a:spLocks/>
          </p:cNvSpPr>
          <p:nvPr/>
        </p:nvSpPr>
        <p:spPr>
          <a:xfrm>
            <a:off x="6151287" y="1494553"/>
            <a:ext cx="3353146" cy="2204450"/>
          </a:xfrm>
          <a:prstGeom prst="rect">
            <a:avLst/>
          </a:prstGeom>
          <a:ln w="12700">
            <a:solidFill>
              <a:schemeClr val="tx1"/>
            </a:solidFill>
          </a:ln>
        </p:spPr>
        <p:txBody>
          <a:bodyPr/>
          <a:lstStyle>
            <a:lvl1pPr marL="171450" indent="-17145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1pPr>
            <a:lvl2pPr marL="514350" indent="-22860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2pPr>
            <a:lvl3pPr marL="796925" indent="-168275"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3pPr>
            <a:lvl4pPr marL="1135063" indent="-223838"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4pPr>
            <a:lvl5pPr marL="1425575" indent="-176213"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9">
              <a:lnSpc>
                <a:spcPct val="100000"/>
              </a:lnSpc>
              <a:spcBef>
                <a:spcPts val="0"/>
              </a:spcBef>
              <a:buClr>
                <a:srgbClr val="000000"/>
              </a:buClr>
              <a:buSzPts val="900"/>
              <a:buFont typeface="Arial" panose="020B0604020202020204" pitchFamily="34" charset="0"/>
              <a:buChar char="•"/>
            </a:pPr>
            <a:endParaRPr lang="en-US" sz="1100" kern="0" dirty="0">
              <a:solidFill>
                <a:srgbClr val="000000"/>
              </a:solidFill>
              <a:cs typeface="Arial"/>
              <a:sym typeface="Arial"/>
            </a:endParaRP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000000"/>
                </a:solidFill>
                <a:cs typeface="Arial"/>
                <a:sym typeface="Arial"/>
              </a:rPr>
              <a:t>Build Capability for Detection, Prevention and Response to Infectious Disease Outbreaks</a:t>
            </a: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000000"/>
                </a:solidFill>
                <a:cs typeface="Arial"/>
                <a:sym typeface="Arial"/>
              </a:rPr>
              <a:t>Multilateral engagement </a:t>
            </a: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000000"/>
                </a:solidFill>
                <a:cs typeface="Arial"/>
                <a:sym typeface="Arial"/>
              </a:rPr>
              <a:t>Whole of Government approach</a:t>
            </a: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000000"/>
                </a:solidFill>
                <a:cs typeface="Arial"/>
                <a:sym typeface="Arial"/>
              </a:rPr>
              <a:t>Domestic and Regional </a:t>
            </a:r>
          </a:p>
          <a:p>
            <a:pPr marL="230189">
              <a:lnSpc>
                <a:spcPct val="100000"/>
              </a:lnSpc>
              <a:spcBef>
                <a:spcPts val="0"/>
              </a:spcBef>
              <a:buClr>
                <a:srgbClr val="000000"/>
              </a:buClr>
              <a:buSzPts val="900"/>
            </a:pPr>
            <a:r>
              <a:rPr lang="en-US" sz="1100" kern="0" dirty="0">
                <a:solidFill>
                  <a:srgbClr val="000000"/>
                </a:solidFill>
                <a:cs typeface="Arial"/>
                <a:sym typeface="Arial"/>
              </a:rPr>
              <a:t>    Rapid Response Capability</a:t>
            </a: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000000"/>
                </a:solidFill>
                <a:cs typeface="Arial"/>
                <a:sym typeface="Arial"/>
              </a:rPr>
              <a:t>U.S. Participants:</a:t>
            </a:r>
          </a:p>
          <a:p>
            <a:pPr marL="230189" lvl="5" indent="0">
              <a:lnSpc>
                <a:spcPct val="100000"/>
              </a:lnSpc>
              <a:spcBef>
                <a:spcPts val="0"/>
              </a:spcBef>
              <a:buClr>
                <a:srgbClr val="000000"/>
              </a:buClr>
              <a:buSzPts val="900"/>
              <a:buFont typeface="Arial" panose="020B0604020202020204" pitchFamily="34" charset="0"/>
              <a:buNone/>
            </a:pPr>
            <a:r>
              <a:rPr lang="en-US" sz="1100" b="0" kern="0" dirty="0">
                <a:solidFill>
                  <a:srgbClr val="000000"/>
                </a:solidFill>
                <a:cs typeface="Arial"/>
                <a:sym typeface="Arial"/>
              </a:rPr>
              <a:t>      DoD, Center for Disease Control &amp;   </a:t>
            </a:r>
          </a:p>
          <a:p>
            <a:pPr marL="230189" lvl="5" indent="0">
              <a:lnSpc>
                <a:spcPct val="100000"/>
              </a:lnSpc>
              <a:spcBef>
                <a:spcPts val="0"/>
              </a:spcBef>
              <a:buClr>
                <a:srgbClr val="000000"/>
              </a:buClr>
              <a:buSzPts val="900"/>
              <a:buFont typeface="Arial" panose="020B0604020202020204" pitchFamily="34" charset="0"/>
              <a:buNone/>
            </a:pPr>
            <a:r>
              <a:rPr lang="en-US" sz="1100" b="0" kern="0" dirty="0">
                <a:solidFill>
                  <a:srgbClr val="000000"/>
                </a:solidFill>
                <a:cs typeface="Arial"/>
                <a:sym typeface="Arial"/>
              </a:rPr>
              <a:t>      Prevention, State Partnership Program</a:t>
            </a: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000000"/>
                </a:solidFill>
                <a:cs typeface="Arial"/>
                <a:sym typeface="Arial"/>
              </a:rPr>
              <a:t>Partner Nations: 32 Countries </a:t>
            </a:r>
          </a:p>
          <a:p>
            <a:pPr marL="401639">
              <a:lnSpc>
                <a:spcPct val="100000"/>
              </a:lnSpc>
              <a:spcBef>
                <a:spcPts val="0"/>
              </a:spcBef>
              <a:buClr>
                <a:srgbClr val="000000"/>
              </a:buClr>
              <a:buSzPts val="900"/>
              <a:buFont typeface="Arial" panose="020B0604020202020204" pitchFamily="34" charset="0"/>
              <a:buChar char="•"/>
            </a:pPr>
            <a:r>
              <a:rPr lang="en-US" sz="1100" kern="0" dirty="0">
                <a:solidFill>
                  <a:srgbClr val="FF0000"/>
                </a:solidFill>
                <a:cs typeface="Arial"/>
              </a:rPr>
              <a:t>OPR - USAFE-AFAF</a:t>
            </a:r>
            <a:r>
              <a:rPr lang="en-US" sz="1200" kern="0" dirty="0">
                <a:solidFill>
                  <a:srgbClr val="FF0000"/>
                </a:solidFill>
                <a:cs typeface="Arial"/>
              </a:rPr>
              <a:t> </a:t>
            </a:r>
          </a:p>
        </p:txBody>
      </p:sp>
      <p:sp>
        <p:nvSpPr>
          <p:cNvPr id="1172" name="Text Placeholder 9"/>
          <p:cNvSpPr txBox="1">
            <a:spLocks/>
          </p:cNvSpPr>
          <p:nvPr/>
        </p:nvSpPr>
        <p:spPr>
          <a:xfrm>
            <a:off x="388924" y="4046587"/>
            <a:ext cx="3298402" cy="2313269"/>
          </a:xfrm>
          <a:prstGeom prst="rect">
            <a:avLst/>
          </a:prstGeom>
          <a:ln w="12700">
            <a:solidFill>
              <a:schemeClr val="accent1"/>
            </a:solidFill>
          </a:ln>
        </p:spPr>
        <p:txBody>
          <a:bodyPr/>
          <a:lstStyle>
            <a:lvl1pPr marL="171450" indent="-17145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1pPr>
            <a:lvl2pPr marL="514350" indent="-22860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2pPr>
            <a:lvl3pPr marL="796925" indent="-168275"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3pPr>
            <a:lvl4pPr marL="1135063" indent="-223838"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4pPr>
            <a:lvl5pPr marL="1425575" indent="-176213"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9">
              <a:lnSpc>
                <a:spcPct val="100000"/>
              </a:lnSpc>
              <a:spcBef>
                <a:spcPts val="0"/>
              </a:spcBef>
              <a:buClr>
                <a:srgbClr val="000000"/>
              </a:buClr>
              <a:buSzPts val="900"/>
              <a:buFont typeface="Arial" panose="020B0604020202020204" pitchFamily="34" charset="0"/>
              <a:buChar char="•"/>
            </a:pPr>
            <a:endParaRPr lang="en-US" sz="1100" kern="0">
              <a:solidFill>
                <a:srgbClr val="000000"/>
              </a:solidFill>
              <a:cs typeface="Arial"/>
              <a:sym typeface="Arial"/>
            </a:endParaRP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Immediate Point of Injury Care</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Patient movement to higher level of care</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Standardized and Institutionalized training </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Interoperability</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U.S. Participants:</a:t>
            </a:r>
          </a:p>
          <a:p>
            <a:pPr marL="230189" lvl="5" indent="0">
              <a:lnSpc>
                <a:spcPct val="100000"/>
              </a:lnSpc>
              <a:spcBef>
                <a:spcPts val="0"/>
              </a:spcBef>
              <a:buClr>
                <a:srgbClr val="000000"/>
              </a:buClr>
              <a:buSzPts val="900"/>
              <a:buFont typeface="Arial" panose="020B0604020202020204" pitchFamily="34" charset="0"/>
              <a:buNone/>
            </a:pPr>
            <a:r>
              <a:rPr lang="en-US" sz="1100" b="0" kern="0">
                <a:solidFill>
                  <a:srgbClr val="000000"/>
                </a:solidFill>
                <a:cs typeface="Arial"/>
                <a:sym typeface="Arial"/>
              </a:rPr>
              <a:t>          DoD, Department of State, </a:t>
            </a:r>
          </a:p>
          <a:p>
            <a:pPr marL="230189" lvl="5" indent="0">
              <a:lnSpc>
                <a:spcPct val="100000"/>
              </a:lnSpc>
              <a:spcBef>
                <a:spcPts val="0"/>
              </a:spcBef>
              <a:buClr>
                <a:srgbClr val="000000"/>
              </a:buClr>
              <a:buSzPts val="900"/>
              <a:buFont typeface="Arial" panose="020B0604020202020204" pitchFamily="34" charset="0"/>
              <a:buNone/>
            </a:pPr>
            <a:r>
              <a:rPr lang="en-US" sz="1100" b="0" kern="0">
                <a:solidFill>
                  <a:srgbClr val="000000"/>
                </a:solidFill>
                <a:cs typeface="Arial"/>
                <a:sym typeface="Arial"/>
              </a:rPr>
              <a:t>          State Partnership Program</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Partner Nations: </a:t>
            </a:r>
          </a:p>
          <a:p>
            <a:pPr marL="230189">
              <a:lnSpc>
                <a:spcPct val="100000"/>
              </a:lnSpc>
              <a:spcBef>
                <a:spcPts val="0"/>
              </a:spcBef>
              <a:buClr>
                <a:srgbClr val="000000"/>
              </a:buClr>
              <a:buSzPts val="900"/>
            </a:pPr>
            <a:r>
              <a:rPr lang="en-US" sz="1100" kern="0">
                <a:solidFill>
                  <a:srgbClr val="000000"/>
                </a:solidFill>
                <a:cs typeface="Arial"/>
                <a:sym typeface="Arial"/>
              </a:rPr>
              <a:t>          7 Countries</a:t>
            </a:r>
            <a:endParaRPr lang="en-US" sz="1100" kern="0" dirty="0">
              <a:solidFill>
                <a:srgbClr val="000000"/>
              </a:solidFill>
              <a:cs typeface="Arial"/>
              <a:sym typeface="Arial"/>
            </a:endParaRPr>
          </a:p>
        </p:txBody>
      </p:sp>
      <p:sp>
        <p:nvSpPr>
          <p:cNvPr id="1173" name="Text Placeholder 10"/>
          <p:cNvSpPr txBox="1">
            <a:spLocks/>
          </p:cNvSpPr>
          <p:nvPr/>
        </p:nvSpPr>
        <p:spPr>
          <a:xfrm>
            <a:off x="6164211" y="4046587"/>
            <a:ext cx="3332879" cy="2313268"/>
          </a:xfrm>
          <a:prstGeom prst="rect">
            <a:avLst/>
          </a:prstGeom>
          <a:ln w="12700">
            <a:solidFill>
              <a:schemeClr val="tx1"/>
            </a:solidFill>
          </a:ln>
        </p:spPr>
        <p:txBody>
          <a:bodyPr/>
          <a:lstStyle>
            <a:lvl1pPr marL="171450" indent="-17145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1pPr>
            <a:lvl2pPr marL="514350" indent="-228600"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2pPr>
            <a:lvl3pPr marL="796925" indent="-168275"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3pPr>
            <a:lvl4pPr marL="1135063" indent="-223838"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4pPr>
            <a:lvl5pPr marL="1425575" indent="-176213" algn="l" rtl="0" eaLnBrk="1" fontAlgn="base" hangingPunct="1">
              <a:lnSpc>
                <a:spcPct val="95000"/>
              </a:lnSpc>
              <a:spcBef>
                <a:spcPct val="35000"/>
              </a:spcBef>
              <a:spcAft>
                <a:spcPct val="0"/>
              </a:spcAft>
              <a:buChar char="•"/>
              <a:defRPr sz="2000" b="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9">
              <a:lnSpc>
                <a:spcPct val="100000"/>
              </a:lnSpc>
              <a:spcBef>
                <a:spcPts val="0"/>
              </a:spcBef>
              <a:buClr>
                <a:srgbClr val="000000"/>
              </a:buClr>
              <a:buSzPts val="900"/>
              <a:buFont typeface="Arial" panose="020B0604020202020204" pitchFamily="34" charset="0"/>
              <a:buChar char="•"/>
            </a:pPr>
            <a:endParaRPr lang="en-US" sz="1100" kern="0">
              <a:solidFill>
                <a:srgbClr val="000000"/>
              </a:solidFill>
              <a:cs typeface="Arial"/>
              <a:sym typeface="Arial"/>
            </a:endParaRP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Build Capability for Diagnostics and Prevention of Malaria</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Multilateral engagement </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Whole of Government approach</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Key Leader Engagement </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Diagnostic &amp; Entomology Events</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U.S. Participants:</a:t>
            </a:r>
          </a:p>
          <a:p>
            <a:pPr marL="230189" lvl="5" indent="0">
              <a:lnSpc>
                <a:spcPct val="100000"/>
              </a:lnSpc>
              <a:spcBef>
                <a:spcPts val="0"/>
              </a:spcBef>
              <a:buClr>
                <a:srgbClr val="000000"/>
              </a:buClr>
              <a:buSzPts val="900"/>
              <a:buFont typeface="Arial" panose="020B0604020202020204" pitchFamily="34" charset="0"/>
              <a:buNone/>
            </a:pPr>
            <a:r>
              <a:rPr lang="en-US" sz="1100" b="0" kern="0">
                <a:solidFill>
                  <a:srgbClr val="000000"/>
                </a:solidFill>
                <a:cs typeface="Arial"/>
                <a:sym typeface="Arial"/>
              </a:rPr>
              <a:t>      DoD, Center for Disease Control &amp;      </a:t>
            </a:r>
          </a:p>
          <a:p>
            <a:pPr marL="230189" lvl="5" indent="0">
              <a:lnSpc>
                <a:spcPct val="100000"/>
              </a:lnSpc>
              <a:spcBef>
                <a:spcPts val="0"/>
              </a:spcBef>
              <a:buClr>
                <a:srgbClr val="000000"/>
              </a:buClr>
              <a:buSzPts val="900"/>
              <a:buFont typeface="Arial" panose="020B0604020202020204" pitchFamily="34" charset="0"/>
              <a:buNone/>
            </a:pPr>
            <a:r>
              <a:rPr lang="en-US" sz="1100" b="0" kern="0">
                <a:solidFill>
                  <a:srgbClr val="000000"/>
                </a:solidFill>
                <a:cs typeface="Arial"/>
                <a:sym typeface="Arial"/>
              </a:rPr>
              <a:t>      Prevention, State Partnership Program,  </a:t>
            </a:r>
          </a:p>
          <a:p>
            <a:pPr marL="230189" lvl="5" indent="0">
              <a:lnSpc>
                <a:spcPct val="100000"/>
              </a:lnSpc>
              <a:spcBef>
                <a:spcPts val="0"/>
              </a:spcBef>
              <a:buClr>
                <a:srgbClr val="000000"/>
              </a:buClr>
              <a:buSzPts val="900"/>
              <a:buFont typeface="Arial" panose="020B0604020202020204" pitchFamily="34" charset="0"/>
              <a:buNone/>
            </a:pPr>
            <a:r>
              <a:rPr lang="en-US" sz="1100" b="0" kern="0">
                <a:solidFill>
                  <a:srgbClr val="000000"/>
                </a:solidFill>
                <a:cs typeface="Arial"/>
                <a:sym typeface="Arial"/>
              </a:rPr>
              <a:t>      President’s Malaria Initiative </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000000"/>
                </a:solidFill>
                <a:cs typeface="Arial"/>
                <a:sym typeface="Arial"/>
              </a:rPr>
              <a:t>Partner Nations: 23 Countries </a:t>
            </a:r>
          </a:p>
          <a:p>
            <a:pPr marL="401639">
              <a:lnSpc>
                <a:spcPct val="100000"/>
              </a:lnSpc>
              <a:spcBef>
                <a:spcPts val="0"/>
              </a:spcBef>
              <a:buClr>
                <a:srgbClr val="000000"/>
              </a:buClr>
              <a:buSzPts val="900"/>
              <a:buFont typeface="Arial" panose="020B0604020202020204" pitchFamily="34" charset="0"/>
              <a:buChar char="•"/>
            </a:pPr>
            <a:r>
              <a:rPr lang="en-US" sz="1100" kern="0">
                <a:solidFill>
                  <a:srgbClr val="FF0000"/>
                </a:solidFill>
                <a:cs typeface="Arial"/>
                <a:sym typeface="Arial"/>
              </a:rPr>
              <a:t>OPR - NAVAF</a:t>
            </a:r>
            <a:endParaRPr lang="en-US" sz="1100" kern="0" dirty="0">
              <a:solidFill>
                <a:srgbClr val="FF0000"/>
              </a:solidFill>
              <a:cs typeface="Arial"/>
              <a:sym typeface="Arial"/>
            </a:endParaRPr>
          </a:p>
        </p:txBody>
      </p:sp>
      <p:grpSp>
        <p:nvGrpSpPr>
          <p:cNvPr id="1174" name="Group 1173"/>
          <p:cNvGrpSpPr/>
          <p:nvPr/>
        </p:nvGrpSpPr>
        <p:grpSpPr>
          <a:xfrm>
            <a:off x="9580023" y="1644036"/>
            <a:ext cx="2082816" cy="1962152"/>
            <a:chOff x="6251575" y="836613"/>
            <a:chExt cx="5187950" cy="5338763"/>
          </a:xfrm>
          <a:solidFill>
            <a:schemeClr val="tx1">
              <a:lumMod val="65000"/>
              <a:lumOff val="35000"/>
            </a:schemeClr>
          </a:solidFill>
        </p:grpSpPr>
        <p:sp>
          <p:nvSpPr>
            <p:cNvPr id="1175" name="Freeform 1174"/>
            <p:cNvSpPr>
              <a:spLocks/>
            </p:cNvSpPr>
            <p:nvPr/>
          </p:nvSpPr>
          <p:spPr bwMode="auto">
            <a:xfrm>
              <a:off x="7902575" y="3584576"/>
              <a:ext cx="20638" cy="26988"/>
            </a:xfrm>
            <a:custGeom>
              <a:avLst/>
              <a:gdLst>
                <a:gd name="T0" fmla="*/ 1 w 15"/>
                <a:gd name="T1" fmla="*/ 11 h 19"/>
                <a:gd name="T2" fmla="*/ 1 w 15"/>
                <a:gd name="T3" fmla="*/ 10 h 19"/>
                <a:gd name="T4" fmla="*/ 0 w 15"/>
                <a:gd name="T5" fmla="*/ 8 h 19"/>
                <a:gd name="T6" fmla="*/ 1 w 15"/>
                <a:gd name="T7" fmla="*/ 6 h 19"/>
                <a:gd name="T8" fmla="*/ 1 w 15"/>
                <a:gd name="T9" fmla="*/ 5 h 19"/>
                <a:gd name="T10" fmla="*/ 3 w 15"/>
                <a:gd name="T11" fmla="*/ 4 h 19"/>
                <a:gd name="T12" fmla="*/ 4 w 15"/>
                <a:gd name="T13" fmla="*/ 3 h 19"/>
                <a:gd name="T14" fmla="*/ 5 w 15"/>
                <a:gd name="T15" fmla="*/ 2 h 19"/>
                <a:gd name="T16" fmla="*/ 6 w 15"/>
                <a:gd name="T17" fmla="*/ 1 h 19"/>
                <a:gd name="T18" fmla="*/ 7 w 15"/>
                <a:gd name="T19" fmla="*/ 0 h 19"/>
                <a:gd name="T20" fmla="*/ 10 w 15"/>
                <a:gd name="T21" fmla="*/ 0 h 19"/>
                <a:gd name="T22" fmla="*/ 12 w 15"/>
                <a:gd name="T23" fmla="*/ 0 h 19"/>
                <a:gd name="T24" fmla="*/ 13 w 15"/>
                <a:gd name="T25" fmla="*/ 1 h 19"/>
                <a:gd name="T26" fmla="*/ 13 w 15"/>
                <a:gd name="T27" fmla="*/ 2 h 19"/>
                <a:gd name="T28" fmla="*/ 13 w 15"/>
                <a:gd name="T29" fmla="*/ 4 h 19"/>
                <a:gd name="T30" fmla="*/ 15 w 15"/>
                <a:gd name="T31" fmla="*/ 5 h 19"/>
                <a:gd name="T32" fmla="*/ 15 w 15"/>
                <a:gd name="T33" fmla="*/ 7 h 19"/>
                <a:gd name="T34" fmla="*/ 15 w 15"/>
                <a:gd name="T35" fmla="*/ 8 h 19"/>
                <a:gd name="T36" fmla="*/ 13 w 15"/>
                <a:gd name="T37" fmla="*/ 10 h 19"/>
                <a:gd name="T38" fmla="*/ 12 w 15"/>
                <a:gd name="T39" fmla="*/ 11 h 19"/>
                <a:gd name="T40" fmla="*/ 11 w 15"/>
                <a:gd name="T41" fmla="*/ 12 h 19"/>
                <a:gd name="T42" fmla="*/ 10 w 15"/>
                <a:gd name="T43" fmla="*/ 13 h 19"/>
                <a:gd name="T44" fmla="*/ 10 w 15"/>
                <a:gd name="T45" fmla="*/ 14 h 19"/>
                <a:gd name="T46" fmla="*/ 8 w 15"/>
                <a:gd name="T47" fmla="*/ 15 h 19"/>
                <a:gd name="T48" fmla="*/ 6 w 15"/>
                <a:gd name="T49" fmla="*/ 16 h 19"/>
                <a:gd name="T50" fmla="*/ 5 w 15"/>
                <a:gd name="T51" fmla="*/ 17 h 19"/>
                <a:gd name="T52" fmla="*/ 4 w 15"/>
                <a:gd name="T53" fmla="*/ 18 h 19"/>
                <a:gd name="T54" fmla="*/ 4 w 15"/>
                <a:gd name="T55" fmla="*/ 19 h 19"/>
                <a:gd name="T56" fmla="*/ 3 w 15"/>
                <a:gd name="T57" fmla="*/ 18 h 19"/>
                <a:gd name="T58" fmla="*/ 3 w 15"/>
                <a:gd name="T59" fmla="*/ 17 h 19"/>
                <a:gd name="T60" fmla="*/ 3 w 15"/>
                <a:gd name="T61" fmla="*/ 16 h 19"/>
                <a:gd name="T62" fmla="*/ 2 w 15"/>
                <a:gd name="T63" fmla="*/ 15 h 19"/>
                <a:gd name="T64" fmla="*/ 2 w 15"/>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9">
                  <a:moveTo>
                    <a:pt x="1" y="12"/>
                  </a:moveTo>
                  <a:cubicBezTo>
                    <a:pt x="1" y="12"/>
                    <a:pt x="1" y="12"/>
                    <a:pt x="1" y="11"/>
                  </a:cubicBezTo>
                  <a:cubicBezTo>
                    <a:pt x="1" y="11"/>
                    <a:pt x="1" y="11"/>
                    <a:pt x="1" y="11"/>
                  </a:cubicBezTo>
                  <a:cubicBezTo>
                    <a:pt x="0" y="11"/>
                    <a:pt x="1" y="10"/>
                    <a:pt x="1" y="10"/>
                  </a:cubicBezTo>
                  <a:cubicBezTo>
                    <a:pt x="1" y="9"/>
                    <a:pt x="0" y="9"/>
                    <a:pt x="0" y="9"/>
                  </a:cubicBezTo>
                  <a:cubicBezTo>
                    <a:pt x="0" y="8"/>
                    <a:pt x="0" y="8"/>
                    <a:pt x="0" y="8"/>
                  </a:cubicBezTo>
                  <a:cubicBezTo>
                    <a:pt x="0" y="7"/>
                    <a:pt x="0" y="8"/>
                    <a:pt x="0" y="7"/>
                  </a:cubicBezTo>
                  <a:cubicBezTo>
                    <a:pt x="1" y="7"/>
                    <a:pt x="1" y="7"/>
                    <a:pt x="1" y="6"/>
                  </a:cubicBezTo>
                  <a:cubicBezTo>
                    <a:pt x="1" y="6"/>
                    <a:pt x="1" y="6"/>
                    <a:pt x="1" y="6"/>
                  </a:cubicBezTo>
                  <a:cubicBezTo>
                    <a:pt x="1" y="6"/>
                    <a:pt x="1" y="6"/>
                    <a:pt x="1" y="5"/>
                  </a:cubicBezTo>
                  <a:cubicBezTo>
                    <a:pt x="1" y="5"/>
                    <a:pt x="1" y="5"/>
                    <a:pt x="2" y="4"/>
                  </a:cubicBezTo>
                  <a:cubicBezTo>
                    <a:pt x="2" y="4"/>
                    <a:pt x="2" y="4"/>
                    <a:pt x="3" y="4"/>
                  </a:cubicBezTo>
                  <a:cubicBezTo>
                    <a:pt x="3" y="3"/>
                    <a:pt x="3" y="4"/>
                    <a:pt x="4" y="3"/>
                  </a:cubicBezTo>
                  <a:cubicBezTo>
                    <a:pt x="4" y="3"/>
                    <a:pt x="4" y="3"/>
                    <a:pt x="4" y="3"/>
                  </a:cubicBezTo>
                  <a:cubicBezTo>
                    <a:pt x="4" y="2"/>
                    <a:pt x="4" y="2"/>
                    <a:pt x="5" y="2"/>
                  </a:cubicBezTo>
                  <a:cubicBezTo>
                    <a:pt x="5" y="2"/>
                    <a:pt x="5" y="2"/>
                    <a:pt x="5" y="2"/>
                  </a:cubicBezTo>
                  <a:cubicBezTo>
                    <a:pt x="6" y="2"/>
                    <a:pt x="6" y="2"/>
                    <a:pt x="6" y="2"/>
                  </a:cubicBezTo>
                  <a:cubicBezTo>
                    <a:pt x="6" y="1"/>
                    <a:pt x="6" y="1"/>
                    <a:pt x="6" y="1"/>
                  </a:cubicBezTo>
                  <a:cubicBezTo>
                    <a:pt x="6" y="1"/>
                    <a:pt x="6" y="1"/>
                    <a:pt x="7" y="0"/>
                  </a:cubicBezTo>
                  <a:cubicBezTo>
                    <a:pt x="7" y="0"/>
                    <a:pt x="7" y="0"/>
                    <a:pt x="7" y="0"/>
                  </a:cubicBezTo>
                  <a:cubicBezTo>
                    <a:pt x="8" y="0"/>
                    <a:pt x="8" y="0"/>
                    <a:pt x="8" y="0"/>
                  </a:cubicBezTo>
                  <a:cubicBezTo>
                    <a:pt x="8" y="0"/>
                    <a:pt x="10" y="0"/>
                    <a:pt x="10" y="0"/>
                  </a:cubicBezTo>
                  <a:cubicBezTo>
                    <a:pt x="11" y="0"/>
                    <a:pt x="10" y="0"/>
                    <a:pt x="11" y="0"/>
                  </a:cubicBezTo>
                  <a:cubicBezTo>
                    <a:pt x="12" y="0"/>
                    <a:pt x="12" y="0"/>
                    <a:pt x="12" y="0"/>
                  </a:cubicBezTo>
                  <a:cubicBezTo>
                    <a:pt x="12" y="1"/>
                    <a:pt x="12" y="1"/>
                    <a:pt x="12" y="1"/>
                  </a:cubicBezTo>
                  <a:cubicBezTo>
                    <a:pt x="12" y="1"/>
                    <a:pt x="12" y="1"/>
                    <a:pt x="13" y="1"/>
                  </a:cubicBezTo>
                  <a:cubicBezTo>
                    <a:pt x="13" y="1"/>
                    <a:pt x="13" y="1"/>
                    <a:pt x="13" y="2"/>
                  </a:cubicBezTo>
                  <a:cubicBezTo>
                    <a:pt x="13" y="2"/>
                    <a:pt x="13" y="2"/>
                    <a:pt x="13" y="2"/>
                  </a:cubicBezTo>
                  <a:cubicBezTo>
                    <a:pt x="13" y="3"/>
                    <a:pt x="13" y="3"/>
                    <a:pt x="13" y="3"/>
                  </a:cubicBezTo>
                  <a:cubicBezTo>
                    <a:pt x="13" y="3"/>
                    <a:pt x="13" y="4"/>
                    <a:pt x="13" y="4"/>
                  </a:cubicBezTo>
                  <a:cubicBezTo>
                    <a:pt x="14" y="4"/>
                    <a:pt x="14" y="4"/>
                    <a:pt x="14" y="4"/>
                  </a:cubicBezTo>
                  <a:cubicBezTo>
                    <a:pt x="14" y="4"/>
                    <a:pt x="14" y="4"/>
                    <a:pt x="15" y="5"/>
                  </a:cubicBezTo>
                  <a:cubicBezTo>
                    <a:pt x="15" y="5"/>
                    <a:pt x="14" y="5"/>
                    <a:pt x="15" y="6"/>
                  </a:cubicBezTo>
                  <a:cubicBezTo>
                    <a:pt x="15" y="6"/>
                    <a:pt x="15" y="6"/>
                    <a:pt x="15" y="7"/>
                  </a:cubicBezTo>
                  <a:cubicBezTo>
                    <a:pt x="14" y="7"/>
                    <a:pt x="14" y="7"/>
                    <a:pt x="14" y="7"/>
                  </a:cubicBezTo>
                  <a:cubicBezTo>
                    <a:pt x="14" y="8"/>
                    <a:pt x="15" y="8"/>
                    <a:pt x="15" y="8"/>
                  </a:cubicBezTo>
                  <a:cubicBezTo>
                    <a:pt x="14" y="8"/>
                    <a:pt x="15" y="8"/>
                    <a:pt x="14" y="9"/>
                  </a:cubicBezTo>
                  <a:cubicBezTo>
                    <a:pt x="14" y="9"/>
                    <a:pt x="14" y="10"/>
                    <a:pt x="13" y="10"/>
                  </a:cubicBezTo>
                  <a:cubicBezTo>
                    <a:pt x="13" y="10"/>
                    <a:pt x="13" y="10"/>
                    <a:pt x="13" y="11"/>
                  </a:cubicBezTo>
                  <a:cubicBezTo>
                    <a:pt x="13" y="11"/>
                    <a:pt x="13" y="11"/>
                    <a:pt x="12" y="11"/>
                  </a:cubicBezTo>
                  <a:cubicBezTo>
                    <a:pt x="12" y="11"/>
                    <a:pt x="12" y="11"/>
                    <a:pt x="12" y="11"/>
                  </a:cubicBezTo>
                  <a:cubicBezTo>
                    <a:pt x="12" y="11"/>
                    <a:pt x="12" y="11"/>
                    <a:pt x="11" y="12"/>
                  </a:cubicBezTo>
                  <a:cubicBezTo>
                    <a:pt x="11" y="13"/>
                    <a:pt x="11" y="13"/>
                    <a:pt x="11" y="13"/>
                  </a:cubicBezTo>
                  <a:cubicBezTo>
                    <a:pt x="11" y="13"/>
                    <a:pt x="11" y="13"/>
                    <a:pt x="10" y="13"/>
                  </a:cubicBezTo>
                  <a:cubicBezTo>
                    <a:pt x="10" y="13"/>
                    <a:pt x="10" y="13"/>
                    <a:pt x="10" y="14"/>
                  </a:cubicBezTo>
                  <a:cubicBezTo>
                    <a:pt x="10" y="14"/>
                    <a:pt x="10" y="14"/>
                    <a:pt x="10" y="14"/>
                  </a:cubicBezTo>
                  <a:cubicBezTo>
                    <a:pt x="9" y="14"/>
                    <a:pt x="9" y="15"/>
                    <a:pt x="9" y="15"/>
                  </a:cubicBezTo>
                  <a:cubicBezTo>
                    <a:pt x="8" y="15"/>
                    <a:pt x="8" y="15"/>
                    <a:pt x="8" y="15"/>
                  </a:cubicBezTo>
                  <a:cubicBezTo>
                    <a:pt x="8" y="16"/>
                    <a:pt x="7" y="16"/>
                    <a:pt x="7" y="16"/>
                  </a:cubicBezTo>
                  <a:cubicBezTo>
                    <a:pt x="6" y="16"/>
                    <a:pt x="6" y="16"/>
                    <a:pt x="6" y="16"/>
                  </a:cubicBezTo>
                  <a:cubicBezTo>
                    <a:pt x="6" y="16"/>
                    <a:pt x="6" y="16"/>
                    <a:pt x="6" y="16"/>
                  </a:cubicBezTo>
                  <a:cubicBezTo>
                    <a:pt x="5" y="17"/>
                    <a:pt x="6" y="17"/>
                    <a:pt x="5" y="17"/>
                  </a:cubicBezTo>
                  <a:cubicBezTo>
                    <a:pt x="5" y="17"/>
                    <a:pt x="5" y="17"/>
                    <a:pt x="5" y="17"/>
                  </a:cubicBezTo>
                  <a:cubicBezTo>
                    <a:pt x="5" y="17"/>
                    <a:pt x="4" y="18"/>
                    <a:pt x="4" y="18"/>
                  </a:cubicBezTo>
                  <a:cubicBezTo>
                    <a:pt x="4" y="18"/>
                    <a:pt x="4" y="18"/>
                    <a:pt x="4" y="18"/>
                  </a:cubicBezTo>
                  <a:cubicBezTo>
                    <a:pt x="4" y="19"/>
                    <a:pt x="4" y="19"/>
                    <a:pt x="4" y="19"/>
                  </a:cubicBezTo>
                  <a:cubicBezTo>
                    <a:pt x="3" y="19"/>
                    <a:pt x="3" y="19"/>
                    <a:pt x="3" y="19"/>
                  </a:cubicBezTo>
                  <a:cubicBezTo>
                    <a:pt x="3" y="19"/>
                    <a:pt x="3" y="19"/>
                    <a:pt x="3" y="18"/>
                  </a:cubicBezTo>
                  <a:cubicBezTo>
                    <a:pt x="3" y="18"/>
                    <a:pt x="3" y="18"/>
                    <a:pt x="3" y="18"/>
                  </a:cubicBezTo>
                  <a:cubicBezTo>
                    <a:pt x="3" y="17"/>
                    <a:pt x="3" y="17"/>
                    <a:pt x="3" y="17"/>
                  </a:cubicBezTo>
                  <a:cubicBezTo>
                    <a:pt x="3" y="17"/>
                    <a:pt x="3" y="17"/>
                    <a:pt x="3" y="16"/>
                  </a:cubicBezTo>
                  <a:cubicBezTo>
                    <a:pt x="3" y="16"/>
                    <a:pt x="3" y="16"/>
                    <a:pt x="3" y="16"/>
                  </a:cubicBezTo>
                  <a:cubicBezTo>
                    <a:pt x="3" y="15"/>
                    <a:pt x="3" y="15"/>
                    <a:pt x="3" y="15"/>
                  </a:cubicBezTo>
                  <a:cubicBezTo>
                    <a:pt x="3" y="15"/>
                    <a:pt x="2" y="15"/>
                    <a:pt x="2" y="15"/>
                  </a:cubicBezTo>
                  <a:cubicBezTo>
                    <a:pt x="2" y="15"/>
                    <a:pt x="2" y="14"/>
                    <a:pt x="2" y="14"/>
                  </a:cubicBezTo>
                  <a:cubicBezTo>
                    <a:pt x="2" y="13"/>
                    <a:pt x="2" y="13"/>
                    <a:pt x="2" y="13"/>
                  </a:cubicBezTo>
                  <a:lnTo>
                    <a:pt x="1" y="1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1175"/>
            <p:cNvSpPr>
              <a:spLocks/>
            </p:cNvSpPr>
            <p:nvPr/>
          </p:nvSpPr>
          <p:spPr bwMode="auto">
            <a:xfrm>
              <a:off x="7905750" y="3611563"/>
              <a:ext cx="1588"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1"/>
                  </a:cubicBezTo>
                  <a:cubicBezTo>
                    <a:pt x="1" y="1"/>
                    <a:pt x="1" y="1"/>
                    <a:pt x="1"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1176"/>
            <p:cNvSpPr>
              <a:spLocks/>
            </p:cNvSpPr>
            <p:nvPr/>
          </p:nvSpPr>
          <p:spPr bwMode="auto">
            <a:xfrm>
              <a:off x="7961313" y="3495676"/>
              <a:ext cx="11113" cy="11113"/>
            </a:xfrm>
            <a:custGeom>
              <a:avLst/>
              <a:gdLst>
                <a:gd name="T0" fmla="*/ 1 w 8"/>
                <a:gd name="T1" fmla="*/ 6 h 8"/>
                <a:gd name="T2" fmla="*/ 1 w 8"/>
                <a:gd name="T3" fmla="*/ 5 h 8"/>
                <a:gd name="T4" fmla="*/ 0 w 8"/>
                <a:gd name="T5" fmla="*/ 5 h 8"/>
                <a:gd name="T6" fmla="*/ 1 w 8"/>
                <a:gd name="T7" fmla="*/ 4 h 8"/>
                <a:gd name="T8" fmla="*/ 2 w 8"/>
                <a:gd name="T9" fmla="*/ 5 h 8"/>
                <a:gd name="T10" fmla="*/ 2 w 8"/>
                <a:gd name="T11" fmla="*/ 5 h 8"/>
                <a:gd name="T12" fmla="*/ 3 w 8"/>
                <a:gd name="T13" fmla="*/ 4 h 8"/>
                <a:gd name="T14" fmla="*/ 2 w 8"/>
                <a:gd name="T15" fmla="*/ 4 h 8"/>
                <a:gd name="T16" fmla="*/ 3 w 8"/>
                <a:gd name="T17" fmla="*/ 3 h 8"/>
                <a:gd name="T18" fmla="*/ 2 w 8"/>
                <a:gd name="T19" fmla="*/ 3 h 8"/>
                <a:gd name="T20" fmla="*/ 3 w 8"/>
                <a:gd name="T21" fmla="*/ 1 h 8"/>
                <a:gd name="T22" fmla="*/ 3 w 8"/>
                <a:gd name="T23" fmla="*/ 1 h 8"/>
                <a:gd name="T24" fmla="*/ 3 w 8"/>
                <a:gd name="T25" fmla="*/ 1 h 8"/>
                <a:gd name="T26" fmla="*/ 4 w 8"/>
                <a:gd name="T27" fmla="*/ 1 h 8"/>
                <a:gd name="T28" fmla="*/ 4 w 8"/>
                <a:gd name="T29" fmla="*/ 1 h 8"/>
                <a:gd name="T30" fmla="*/ 4 w 8"/>
                <a:gd name="T31" fmla="*/ 0 h 8"/>
                <a:gd name="T32" fmla="*/ 4 w 8"/>
                <a:gd name="T33" fmla="*/ 0 h 8"/>
                <a:gd name="T34" fmla="*/ 5 w 8"/>
                <a:gd name="T35" fmla="*/ 0 h 8"/>
                <a:gd name="T36" fmla="*/ 5 w 8"/>
                <a:gd name="T37" fmla="*/ 1 h 8"/>
                <a:gd name="T38" fmla="*/ 6 w 8"/>
                <a:gd name="T39" fmla="*/ 0 h 8"/>
                <a:gd name="T40" fmla="*/ 7 w 8"/>
                <a:gd name="T41" fmla="*/ 1 h 8"/>
                <a:gd name="T42" fmla="*/ 7 w 8"/>
                <a:gd name="T43" fmla="*/ 1 h 8"/>
                <a:gd name="T44" fmla="*/ 7 w 8"/>
                <a:gd name="T45" fmla="*/ 1 h 8"/>
                <a:gd name="T46" fmla="*/ 6 w 8"/>
                <a:gd name="T47" fmla="*/ 2 h 8"/>
                <a:gd name="T48" fmla="*/ 6 w 8"/>
                <a:gd name="T49" fmla="*/ 3 h 8"/>
                <a:gd name="T50" fmla="*/ 6 w 8"/>
                <a:gd name="T51" fmla="*/ 3 h 8"/>
                <a:gd name="T52" fmla="*/ 7 w 8"/>
                <a:gd name="T53" fmla="*/ 3 h 8"/>
                <a:gd name="T54" fmla="*/ 7 w 8"/>
                <a:gd name="T55" fmla="*/ 3 h 8"/>
                <a:gd name="T56" fmla="*/ 6 w 8"/>
                <a:gd name="T57" fmla="*/ 4 h 8"/>
                <a:gd name="T58" fmla="*/ 6 w 8"/>
                <a:gd name="T59" fmla="*/ 5 h 8"/>
                <a:gd name="T60" fmla="*/ 5 w 8"/>
                <a:gd name="T61" fmla="*/ 5 h 8"/>
                <a:gd name="T62" fmla="*/ 6 w 8"/>
                <a:gd name="T63" fmla="*/ 5 h 8"/>
                <a:gd name="T64" fmla="*/ 6 w 8"/>
                <a:gd name="T65" fmla="*/ 6 h 8"/>
                <a:gd name="T66" fmla="*/ 6 w 8"/>
                <a:gd name="T67" fmla="*/ 6 h 8"/>
                <a:gd name="T68" fmla="*/ 6 w 8"/>
                <a:gd name="T69" fmla="*/ 7 h 8"/>
                <a:gd name="T70" fmla="*/ 5 w 8"/>
                <a:gd name="T71" fmla="*/ 7 h 8"/>
                <a:gd name="T72" fmla="*/ 5 w 8"/>
                <a:gd name="T73" fmla="*/ 7 h 8"/>
                <a:gd name="T74" fmla="*/ 4 w 8"/>
                <a:gd name="T75" fmla="*/ 8 h 8"/>
                <a:gd name="T76" fmla="*/ 4 w 8"/>
                <a:gd name="T77" fmla="*/ 8 h 8"/>
                <a:gd name="T78" fmla="*/ 4 w 8"/>
                <a:gd name="T79" fmla="*/ 8 h 8"/>
                <a:gd name="T80" fmla="*/ 4 w 8"/>
                <a:gd name="T81" fmla="*/ 8 h 8"/>
                <a:gd name="T82" fmla="*/ 3 w 8"/>
                <a:gd name="T83" fmla="*/ 8 h 8"/>
                <a:gd name="T84" fmla="*/ 3 w 8"/>
                <a:gd name="T85" fmla="*/ 7 h 8"/>
                <a:gd name="T86" fmla="*/ 3 w 8"/>
                <a:gd name="T87" fmla="*/ 7 h 8"/>
                <a:gd name="T88" fmla="*/ 2 w 8"/>
                <a:gd name="T89" fmla="*/ 7 h 8"/>
                <a:gd name="T90" fmla="*/ 2 w 8"/>
                <a:gd name="T91" fmla="*/ 7 h 8"/>
                <a:gd name="T92" fmla="*/ 1 w 8"/>
                <a:gd name="T93" fmla="*/ 7 h 8"/>
                <a:gd name="T94" fmla="*/ 1 w 8"/>
                <a:gd name="T9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 h="8">
                  <a:moveTo>
                    <a:pt x="1" y="6"/>
                  </a:moveTo>
                  <a:cubicBezTo>
                    <a:pt x="1" y="6"/>
                    <a:pt x="1" y="6"/>
                    <a:pt x="1" y="5"/>
                  </a:cubicBezTo>
                  <a:cubicBezTo>
                    <a:pt x="1" y="5"/>
                    <a:pt x="0" y="5"/>
                    <a:pt x="0" y="5"/>
                  </a:cubicBezTo>
                  <a:cubicBezTo>
                    <a:pt x="1" y="4"/>
                    <a:pt x="1" y="4"/>
                    <a:pt x="1" y="4"/>
                  </a:cubicBezTo>
                  <a:cubicBezTo>
                    <a:pt x="1" y="5"/>
                    <a:pt x="2" y="5"/>
                    <a:pt x="2" y="5"/>
                  </a:cubicBezTo>
                  <a:cubicBezTo>
                    <a:pt x="2" y="5"/>
                    <a:pt x="2" y="5"/>
                    <a:pt x="2" y="5"/>
                  </a:cubicBezTo>
                  <a:cubicBezTo>
                    <a:pt x="2" y="4"/>
                    <a:pt x="3" y="5"/>
                    <a:pt x="3" y="4"/>
                  </a:cubicBezTo>
                  <a:cubicBezTo>
                    <a:pt x="2" y="4"/>
                    <a:pt x="2" y="4"/>
                    <a:pt x="2" y="4"/>
                  </a:cubicBezTo>
                  <a:cubicBezTo>
                    <a:pt x="2" y="4"/>
                    <a:pt x="3" y="4"/>
                    <a:pt x="3" y="3"/>
                  </a:cubicBezTo>
                  <a:cubicBezTo>
                    <a:pt x="3" y="3"/>
                    <a:pt x="2" y="3"/>
                    <a:pt x="2" y="3"/>
                  </a:cubicBezTo>
                  <a:cubicBezTo>
                    <a:pt x="2" y="2"/>
                    <a:pt x="3" y="2"/>
                    <a:pt x="3" y="1"/>
                  </a:cubicBezTo>
                  <a:cubicBezTo>
                    <a:pt x="3" y="1"/>
                    <a:pt x="2" y="1"/>
                    <a:pt x="3" y="1"/>
                  </a:cubicBezTo>
                  <a:cubicBezTo>
                    <a:pt x="3" y="0"/>
                    <a:pt x="3" y="1"/>
                    <a:pt x="3" y="1"/>
                  </a:cubicBezTo>
                  <a:cubicBezTo>
                    <a:pt x="3" y="1"/>
                    <a:pt x="4" y="1"/>
                    <a:pt x="4" y="1"/>
                  </a:cubicBezTo>
                  <a:cubicBezTo>
                    <a:pt x="4" y="1"/>
                    <a:pt x="4" y="1"/>
                    <a:pt x="4" y="1"/>
                  </a:cubicBezTo>
                  <a:cubicBezTo>
                    <a:pt x="4" y="0"/>
                    <a:pt x="4" y="0"/>
                    <a:pt x="4" y="0"/>
                  </a:cubicBezTo>
                  <a:cubicBezTo>
                    <a:pt x="4" y="0"/>
                    <a:pt x="4" y="0"/>
                    <a:pt x="4" y="0"/>
                  </a:cubicBezTo>
                  <a:cubicBezTo>
                    <a:pt x="5" y="0"/>
                    <a:pt x="5" y="0"/>
                    <a:pt x="5" y="0"/>
                  </a:cubicBezTo>
                  <a:cubicBezTo>
                    <a:pt x="5" y="0"/>
                    <a:pt x="5" y="1"/>
                    <a:pt x="5" y="1"/>
                  </a:cubicBezTo>
                  <a:cubicBezTo>
                    <a:pt x="5" y="0"/>
                    <a:pt x="6" y="0"/>
                    <a:pt x="6" y="0"/>
                  </a:cubicBezTo>
                  <a:cubicBezTo>
                    <a:pt x="7" y="0"/>
                    <a:pt x="7" y="0"/>
                    <a:pt x="7" y="1"/>
                  </a:cubicBezTo>
                  <a:cubicBezTo>
                    <a:pt x="8" y="1"/>
                    <a:pt x="8" y="1"/>
                    <a:pt x="7" y="1"/>
                  </a:cubicBezTo>
                  <a:cubicBezTo>
                    <a:pt x="7" y="1"/>
                    <a:pt x="7" y="1"/>
                    <a:pt x="7" y="1"/>
                  </a:cubicBezTo>
                  <a:cubicBezTo>
                    <a:pt x="6" y="2"/>
                    <a:pt x="6" y="2"/>
                    <a:pt x="6" y="2"/>
                  </a:cubicBezTo>
                  <a:cubicBezTo>
                    <a:pt x="6" y="2"/>
                    <a:pt x="5" y="2"/>
                    <a:pt x="6" y="3"/>
                  </a:cubicBezTo>
                  <a:cubicBezTo>
                    <a:pt x="6" y="3"/>
                    <a:pt x="6" y="3"/>
                    <a:pt x="6" y="3"/>
                  </a:cubicBezTo>
                  <a:cubicBezTo>
                    <a:pt x="7" y="3"/>
                    <a:pt x="7" y="3"/>
                    <a:pt x="7" y="3"/>
                  </a:cubicBezTo>
                  <a:cubicBezTo>
                    <a:pt x="7" y="3"/>
                    <a:pt x="8" y="3"/>
                    <a:pt x="7" y="3"/>
                  </a:cubicBezTo>
                  <a:cubicBezTo>
                    <a:pt x="7" y="4"/>
                    <a:pt x="6" y="4"/>
                    <a:pt x="6" y="4"/>
                  </a:cubicBezTo>
                  <a:cubicBezTo>
                    <a:pt x="6" y="4"/>
                    <a:pt x="6" y="5"/>
                    <a:pt x="6" y="5"/>
                  </a:cubicBezTo>
                  <a:cubicBezTo>
                    <a:pt x="5" y="5"/>
                    <a:pt x="5" y="5"/>
                    <a:pt x="5" y="5"/>
                  </a:cubicBezTo>
                  <a:cubicBezTo>
                    <a:pt x="5" y="5"/>
                    <a:pt x="6" y="5"/>
                    <a:pt x="6" y="5"/>
                  </a:cubicBezTo>
                  <a:cubicBezTo>
                    <a:pt x="6" y="6"/>
                    <a:pt x="6" y="6"/>
                    <a:pt x="6" y="6"/>
                  </a:cubicBezTo>
                  <a:cubicBezTo>
                    <a:pt x="6" y="6"/>
                    <a:pt x="6" y="6"/>
                    <a:pt x="6" y="6"/>
                  </a:cubicBezTo>
                  <a:cubicBezTo>
                    <a:pt x="6" y="7"/>
                    <a:pt x="6" y="7"/>
                    <a:pt x="6" y="7"/>
                  </a:cubicBezTo>
                  <a:cubicBezTo>
                    <a:pt x="6" y="7"/>
                    <a:pt x="5" y="7"/>
                    <a:pt x="5" y="7"/>
                  </a:cubicBezTo>
                  <a:cubicBezTo>
                    <a:pt x="5" y="7"/>
                    <a:pt x="5" y="7"/>
                    <a:pt x="5" y="7"/>
                  </a:cubicBezTo>
                  <a:cubicBezTo>
                    <a:pt x="5" y="7"/>
                    <a:pt x="5" y="7"/>
                    <a:pt x="4" y="8"/>
                  </a:cubicBezTo>
                  <a:cubicBezTo>
                    <a:pt x="4" y="8"/>
                    <a:pt x="4" y="8"/>
                    <a:pt x="4" y="8"/>
                  </a:cubicBezTo>
                  <a:cubicBezTo>
                    <a:pt x="4" y="8"/>
                    <a:pt x="4" y="8"/>
                    <a:pt x="4" y="8"/>
                  </a:cubicBezTo>
                  <a:cubicBezTo>
                    <a:pt x="4" y="8"/>
                    <a:pt x="4" y="8"/>
                    <a:pt x="4" y="8"/>
                  </a:cubicBezTo>
                  <a:cubicBezTo>
                    <a:pt x="4" y="8"/>
                    <a:pt x="4" y="8"/>
                    <a:pt x="3" y="8"/>
                  </a:cubicBezTo>
                  <a:cubicBezTo>
                    <a:pt x="3" y="8"/>
                    <a:pt x="3" y="7"/>
                    <a:pt x="3" y="7"/>
                  </a:cubicBezTo>
                  <a:cubicBezTo>
                    <a:pt x="3" y="7"/>
                    <a:pt x="3" y="7"/>
                    <a:pt x="3" y="7"/>
                  </a:cubicBezTo>
                  <a:cubicBezTo>
                    <a:pt x="2" y="7"/>
                    <a:pt x="2" y="7"/>
                    <a:pt x="2" y="7"/>
                  </a:cubicBezTo>
                  <a:cubicBezTo>
                    <a:pt x="2" y="7"/>
                    <a:pt x="3" y="6"/>
                    <a:pt x="2" y="7"/>
                  </a:cubicBezTo>
                  <a:cubicBezTo>
                    <a:pt x="1" y="7"/>
                    <a:pt x="1" y="7"/>
                    <a:pt x="1" y="7"/>
                  </a:cubicBezTo>
                  <a:cubicBezTo>
                    <a:pt x="1" y="7"/>
                    <a:pt x="1" y="6"/>
                    <a:pt x="1" y="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1177"/>
            <p:cNvSpPr>
              <a:spLocks/>
            </p:cNvSpPr>
            <p:nvPr/>
          </p:nvSpPr>
          <p:spPr bwMode="auto">
            <a:xfrm>
              <a:off x="7956550" y="3514726"/>
              <a:ext cx="1588" cy="1588"/>
            </a:xfrm>
            <a:custGeom>
              <a:avLst/>
              <a:gdLst>
                <a:gd name="T0" fmla="*/ 1 w 1"/>
                <a:gd name="T1" fmla="*/ 1 h 1"/>
                <a:gd name="T2" fmla="*/ 0 w 1"/>
                <a:gd name="T3" fmla="*/ 0 h 1"/>
                <a:gd name="T4" fmla="*/ 1 w 1"/>
                <a:gd name="T5" fmla="*/ 0 h 1"/>
                <a:gd name="T6" fmla="*/ 1 w 1"/>
                <a:gd name="T7" fmla="*/ 0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0" y="0"/>
                    <a:pt x="0" y="0"/>
                  </a:cubicBezTo>
                  <a:cubicBezTo>
                    <a:pt x="1" y="0"/>
                    <a:pt x="1" y="0"/>
                    <a:pt x="1" y="0"/>
                  </a:cubicBezTo>
                  <a:cubicBezTo>
                    <a:pt x="1" y="0"/>
                    <a:pt x="1" y="0"/>
                    <a:pt x="1" y="0"/>
                  </a:cubicBezTo>
                  <a:cubicBezTo>
                    <a:pt x="1" y="0"/>
                    <a:pt x="1" y="1"/>
                    <a:pt x="1"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1178"/>
            <p:cNvSpPr>
              <a:spLocks/>
            </p:cNvSpPr>
            <p:nvPr/>
          </p:nvSpPr>
          <p:spPr bwMode="auto">
            <a:xfrm>
              <a:off x="7958138" y="3517901"/>
              <a:ext cx="1588" cy="1588"/>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1179"/>
            <p:cNvSpPr>
              <a:spLocks/>
            </p:cNvSpPr>
            <p:nvPr/>
          </p:nvSpPr>
          <p:spPr bwMode="auto">
            <a:xfrm>
              <a:off x="8261350" y="4765676"/>
              <a:ext cx="4763" cy="14288"/>
            </a:xfrm>
            <a:custGeom>
              <a:avLst/>
              <a:gdLst>
                <a:gd name="T0" fmla="*/ 1 w 3"/>
                <a:gd name="T1" fmla="*/ 5 h 11"/>
                <a:gd name="T2" fmla="*/ 0 w 3"/>
                <a:gd name="T3" fmla="*/ 4 h 11"/>
                <a:gd name="T4" fmla="*/ 0 w 3"/>
                <a:gd name="T5" fmla="*/ 3 h 11"/>
                <a:gd name="T6" fmla="*/ 0 w 3"/>
                <a:gd name="T7" fmla="*/ 2 h 11"/>
                <a:gd name="T8" fmla="*/ 0 w 3"/>
                <a:gd name="T9" fmla="*/ 1 h 11"/>
                <a:gd name="T10" fmla="*/ 1 w 3"/>
                <a:gd name="T11" fmla="*/ 1 h 11"/>
                <a:gd name="T12" fmla="*/ 1 w 3"/>
                <a:gd name="T13" fmla="*/ 0 h 11"/>
                <a:gd name="T14" fmla="*/ 2 w 3"/>
                <a:gd name="T15" fmla="*/ 0 h 11"/>
                <a:gd name="T16" fmla="*/ 2 w 3"/>
                <a:gd name="T17" fmla="*/ 1 h 11"/>
                <a:gd name="T18" fmla="*/ 2 w 3"/>
                <a:gd name="T19" fmla="*/ 3 h 11"/>
                <a:gd name="T20" fmla="*/ 2 w 3"/>
                <a:gd name="T21" fmla="*/ 4 h 11"/>
                <a:gd name="T22" fmla="*/ 2 w 3"/>
                <a:gd name="T23" fmla="*/ 5 h 11"/>
                <a:gd name="T24" fmla="*/ 3 w 3"/>
                <a:gd name="T25" fmla="*/ 6 h 11"/>
                <a:gd name="T26" fmla="*/ 3 w 3"/>
                <a:gd name="T27" fmla="*/ 8 h 11"/>
                <a:gd name="T28" fmla="*/ 3 w 3"/>
                <a:gd name="T29" fmla="*/ 9 h 11"/>
                <a:gd name="T30" fmla="*/ 3 w 3"/>
                <a:gd name="T31" fmla="*/ 9 h 11"/>
                <a:gd name="T32" fmla="*/ 3 w 3"/>
                <a:gd name="T33" fmla="*/ 10 h 11"/>
                <a:gd name="T34" fmla="*/ 3 w 3"/>
                <a:gd name="T35" fmla="*/ 10 h 11"/>
                <a:gd name="T36" fmla="*/ 2 w 3"/>
                <a:gd name="T37" fmla="*/ 9 h 11"/>
                <a:gd name="T38" fmla="*/ 2 w 3"/>
                <a:gd name="T39" fmla="*/ 9 h 11"/>
                <a:gd name="T40" fmla="*/ 1 w 3"/>
                <a:gd name="T41" fmla="*/ 7 h 11"/>
                <a:gd name="T42" fmla="*/ 1 w 3"/>
                <a:gd name="T43" fmla="*/ 6 h 11"/>
                <a:gd name="T44" fmla="*/ 1 w 3"/>
                <a:gd name="T4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1">
                  <a:moveTo>
                    <a:pt x="1" y="5"/>
                  </a:moveTo>
                  <a:cubicBezTo>
                    <a:pt x="1" y="5"/>
                    <a:pt x="0" y="4"/>
                    <a:pt x="0" y="4"/>
                  </a:cubicBezTo>
                  <a:cubicBezTo>
                    <a:pt x="0" y="4"/>
                    <a:pt x="0" y="3"/>
                    <a:pt x="0" y="3"/>
                  </a:cubicBezTo>
                  <a:cubicBezTo>
                    <a:pt x="0" y="3"/>
                    <a:pt x="0" y="2"/>
                    <a:pt x="0" y="2"/>
                  </a:cubicBezTo>
                  <a:cubicBezTo>
                    <a:pt x="0" y="2"/>
                    <a:pt x="0" y="1"/>
                    <a:pt x="0" y="1"/>
                  </a:cubicBezTo>
                  <a:cubicBezTo>
                    <a:pt x="0" y="1"/>
                    <a:pt x="1" y="1"/>
                    <a:pt x="1" y="1"/>
                  </a:cubicBezTo>
                  <a:cubicBezTo>
                    <a:pt x="1" y="0"/>
                    <a:pt x="1" y="0"/>
                    <a:pt x="1" y="0"/>
                  </a:cubicBezTo>
                  <a:cubicBezTo>
                    <a:pt x="2" y="0"/>
                    <a:pt x="2" y="0"/>
                    <a:pt x="2" y="0"/>
                  </a:cubicBezTo>
                  <a:cubicBezTo>
                    <a:pt x="2" y="1"/>
                    <a:pt x="2" y="1"/>
                    <a:pt x="2" y="1"/>
                  </a:cubicBezTo>
                  <a:cubicBezTo>
                    <a:pt x="3" y="2"/>
                    <a:pt x="3" y="2"/>
                    <a:pt x="2" y="3"/>
                  </a:cubicBezTo>
                  <a:cubicBezTo>
                    <a:pt x="2" y="3"/>
                    <a:pt x="2" y="4"/>
                    <a:pt x="2" y="4"/>
                  </a:cubicBezTo>
                  <a:cubicBezTo>
                    <a:pt x="2" y="5"/>
                    <a:pt x="2" y="4"/>
                    <a:pt x="2" y="5"/>
                  </a:cubicBezTo>
                  <a:cubicBezTo>
                    <a:pt x="2" y="5"/>
                    <a:pt x="3" y="6"/>
                    <a:pt x="3" y="6"/>
                  </a:cubicBezTo>
                  <a:cubicBezTo>
                    <a:pt x="3" y="7"/>
                    <a:pt x="3" y="8"/>
                    <a:pt x="3" y="8"/>
                  </a:cubicBezTo>
                  <a:cubicBezTo>
                    <a:pt x="3" y="8"/>
                    <a:pt x="3" y="8"/>
                    <a:pt x="3" y="9"/>
                  </a:cubicBezTo>
                  <a:cubicBezTo>
                    <a:pt x="3" y="9"/>
                    <a:pt x="3" y="9"/>
                    <a:pt x="3" y="9"/>
                  </a:cubicBezTo>
                  <a:cubicBezTo>
                    <a:pt x="3" y="10"/>
                    <a:pt x="3" y="10"/>
                    <a:pt x="3" y="10"/>
                  </a:cubicBezTo>
                  <a:cubicBezTo>
                    <a:pt x="3" y="10"/>
                    <a:pt x="3" y="11"/>
                    <a:pt x="3" y="10"/>
                  </a:cubicBezTo>
                  <a:cubicBezTo>
                    <a:pt x="3" y="10"/>
                    <a:pt x="2" y="10"/>
                    <a:pt x="2" y="9"/>
                  </a:cubicBezTo>
                  <a:cubicBezTo>
                    <a:pt x="2" y="9"/>
                    <a:pt x="2" y="9"/>
                    <a:pt x="2" y="9"/>
                  </a:cubicBezTo>
                  <a:cubicBezTo>
                    <a:pt x="2" y="8"/>
                    <a:pt x="2" y="8"/>
                    <a:pt x="1" y="7"/>
                  </a:cubicBezTo>
                  <a:cubicBezTo>
                    <a:pt x="1" y="7"/>
                    <a:pt x="1" y="6"/>
                    <a:pt x="1" y="6"/>
                  </a:cubicBezTo>
                  <a:cubicBezTo>
                    <a:pt x="1" y="6"/>
                    <a:pt x="1" y="5"/>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1180"/>
            <p:cNvSpPr>
              <a:spLocks/>
            </p:cNvSpPr>
            <p:nvPr/>
          </p:nvSpPr>
          <p:spPr bwMode="auto">
            <a:xfrm>
              <a:off x="8283575" y="3913188"/>
              <a:ext cx="76200" cy="100013"/>
            </a:xfrm>
            <a:custGeom>
              <a:avLst/>
              <a:gdLst>
                <a:gd name="T0" fmla="*/ 8 w 54"/>
                <a:gd name="T1" fmla="*/ 25 h 70"/>
                <a:gd name="T2" fmla="*/ 10 w 54"/>
                <a:gd name="T3" fmla="*/ 20 h 70"/>
                <a:gd name="T4" fmla="*/ 12 w 54"/>
                <a:gd name="T5" fmla="*/ 21 h 70"/>
                <a:gd name="T6" fmla="*/ 14 w 54"/>
                <a:gd name="T7" fmla="*/ 20 h 70"/>
                <a:gd name="T8" fmla="*/ 17 w 54"/>
                <a:gd name="T9" fmla="*/ 20 h 70"/>
                <a:gd name="T10" fmla="*/ 19 w 54"/>
                <a:gd name="T11" fmla="*/ 16 h 70"/>
                <a:gd name="T12" fmla="*/ 19 w 54"/>
                <a:gd name="T13" fmla="*/ 13 h 70"/>
                <a:gd name="T14" fmla="*/ 20 w 54"/>
                <a:gd name="T15" fmla="*/ 12 h 70"/>
                <a:gd name="T16" fmla="*/ 22 w 54"/>
                <a:gd name="T17" fmla="*/ 11 h 70"/>
                <a:gd name="T18" fmla="*/ 26 w 54"/>
                <a:gd name="T19" fmla="*/ 12 h 70"/>
                <a:gd name="T20" fmla="*/ 27 w 54"/>
                <a:gd name="T21" fmla="*/ 10 h 70"/>
                <a:gd name="T22" fmla="*/ 31 w 54"/>
                <a:gd name="T23" fmla="*/ 9 h 70"/>
                <a:gd name="T24" fmla="*/ 32 w 54"/>
                <a:gd name="T25" fmla="*/ 7 h 70"/>
                <a:gd name="T26" fmla="*/ 33 w 54"/>
                <a:gd name="T27" fmla="*/ 5 h 70"/>
                <a:gd name="T28" fmla="*/ 38 w 54"/>
                <a:gd name="T29" fmla="*/ 6 h 70"/>
                <a:gd name="T30" fmla="*/ 36 w 54"/>
                <a:gd name="T31" fmla="*/ 2 h 70"/>
                <a:gd name="T32" fmla="*/ 37 w 54"/>
                <a:gd name="T33" fmla="*/ 2 h 70"/>
                <a:gd name="T34" fmla="*/ 38 w 54"/>
                <a:gd name="T35" fmla="*/ 1 h 70"/>
                <a:gd name="T36" fmla="*/ 40 w 54"/>
                <a:gd name="T37" fmla="*/ 3 h 70"/>
                <a:gd name="T38" fmla="*/ 44 w 54"/>
                <a:gd name="T39" fmla="*/ 4 h 70"/>
                <a:gd name="T40" fmla="*/ 48 w 54"/>
                <a:gd name="T41" fmla="*/ 9 h 70"/>
                <a:gd name="T42" fmla="*/ 48 w 54"/>
                <a:gd name="T43" fmla="*/ 10 h 70"/>
                <a:gd name="T44" fmla="*/ 53 w 54"/>
                <a:gd name="T45" fmla="*/ 16 h 70"/>
                <a:gd name="T46" fmla="*/ 51 w 54"/>
                <a:gd name="T47" fmla="*/ 15 h 70"/>
                <a:gd name="T48" fmla="*/ 49 w 54"/>
                <a:gd name="T49" fmla="*/ 16 h 70"/>
                <a:gd name="T50" fmla="*/ 48 w 54"/>
                <a:gd name="T51" fmla="*/ 17 h 70"/>
                <a:gd name="T52" fmla="*/ 46 w 54"/>
                <a:gd name="T53" fmla="*/ 17 h 70"/>
                <a:gd name="T54" fmla="*/ 45 w 54"/>
                <a:gd name="T55" fmla="*/ 18 h 70"/>
                <a:gd name="T56" fmla="*/ 44 w 54"/>
                <a:gd name="T57" fmla="*/ 18 h 70"/>
                <a:gd name="T58" fmla="*/ 42 w 54"/>
                <a:gd name="T59" fmla="*/ 19 h 70"/>
                <a:gd name="T60" fmla="*/ 41 w 54"/>
                <a:gd name="T61" fmla="*/ 20 h 70"/>
                <a:gd name="T62" fmla="*/ 40 w 54"/>
                <a:gd name="T63" fmla="*/ 22 h 70"/>
                <a:gd name="T64" fmla="*/ 40 w 54"/>
                <a:gd name="T65" fmla="*/ 23 h 70"/>
                <a:gd name="T66" fmla="*/ 38 w 54"/>
                <a:gd name="T67" fmla="*/ 24 h 70"/>
                <a:gd name="T68" fmla="*/ 37 w 54"/>
                <a:gd name="T69" fmla="*/ 25 h 70"/>
                <a:gd name="T70" fmla="*/ 35 w 54"/>
                <a:gd name="T71" fmla="*/ 28 h 70"/>
                <a:gd name="T72" fmla="*/ 34 w 54"/>
                <a:gd name="T73" fmla="*/ 28 h 70"/>
                <a:gd name="T74" fmla="*/ 31 w 54"/>
                <a:gd name="T75" fmla="*/ 28 h 70"/>
                <a:gd name="T76" fmla="*/ 30 w 54"/>
                <a:gd name="T77" fmla="*/ 31 h 70"/>
                <a:gd name="T78" fmla="*/ 27 w 54"/>
                <a:gd name="T79" fmla="*/ 33 h 70"/>
                <a:gd name="T80" fmla="*/ 23 w 54"/>
                <a:gd name="T81" fmla="*/ 34 h 70"/>
                <a:gd name="T82" fmla="*/ 24 w 54"/>
                <a:gd name="T83" fmla="*/ 36 h 70"/>
                <a:gd name="T84" fmla="*/ 26 w 54"/>
                <a:gd name="T85" fmla="*/ 67 h 70"/>
                <a:gd name="T86" fmla="*/ 12 w 54"/>
                <a:gd name="T87" fmla="*/ 67 h 70"/>
                <a:gd name="T88" fmla="*/ 10 w 54"/>
                <a:gd name="T89" fmla="*/ 68 h 70"/>
                <a:gd name="T90" fmla="*/ 9 w 54"/>
                <a:gd name="T91" fmla="*/ 68 h 70"/>
                <a:gd name="T92" fmla="*/ 7 w 54"/>
                <a:gd name="T93" fmla="*/ 67 h 70"/>
                <a:gd name="T94" fmla="*/ 8 w 54"/>
                <a:gd name="T95" fmla="*/ 64 h 70"/>
                <a:gd name="T96" fmla="*/ 7 w 54"/>
                <a:gd name="T97" fmla="*/ 62 h 70"/>
                <a:gd name="T98" fmla="*/ 8 w 54"/>
                <a:gd name="T99" fmla="*/ 58 h 70"/>
                <a:gd name="T100" fmla="*/ 11 w 54"/>
                <a:gd name="T101" fmla="*/ 57 h 70"/>
                <a:gd name="T102" fmla="*/ 11 w 54"/>
                <a:gd name="T103" fmla="*/ 55 h 70"/>
                <a:gd name="T104" fmla="*/ 10 w 54"/>
                <a:gd name="T105" fmla="*/ 51 h 70"/>
                <a:gd name="T106" fmla="*/ 8 w 54"/>
                <a:gd name="T107" fmla="*/ 47 h 70"/>
                <a:gd name="T108" fmla="*/ 7 w 54"/>
                <a:gd name="T109" fmla="*/ 44 h 70"/>
                <a:gd name="T110" fmla="*/ 7 w 54"/>
                <a:gd name="T111" fmla="*/ 42 h 70"/>
                <a:gd name="T112" fmla="*/ 3 w 54"/>
                <a:gd name="T113"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70">
                  <a:moveTo>
                    <a:pt x="0" y="32"/>
                  </a:moveTo>
                  <a:cubicBezTo>
                    <a:pt x="8" y="25"/>
                    <a:pt x="8" y="25"/>
                    <a:pt x="8" y="25"/>
                  </a:cubicBezTo>
                  <a:cubicBezTo>
                    <a:pt x="8" y="25"/>
                    <a:pt x="9" y="23"/>
                    <a:pt x="9" y="23"/>
                  </a:cubicBezTo>
                  <a:cubicBezTo>
                    <a:pt x="9" y="22"/>
                    <a:pt x="10" y="20"/>
                    <a:pt x="10" y="20"/>
                  </a:cubicBezTo>
                  <a:cubicBezTo>
                    <a:pt x="10" y="20"/>
                    <a:pt x="10" y="21"/>
                    <a:pt x="11" y="21"/>
                  </a:cubicBezTo>
                  <a:cubicBezTo>
                    <a:pt x="12" y="20"/>
                    <a:pt x="12" y="21"/>
                    <a:pt x="12" y="21"/>
                  </a:cubicBezTo>
                  <a:cubicBezTo>
                    <a:pt x="12" y="21"/>
                    <a:pt x="12" y="21"/>
                    <a:pt x="12" y="21"/>
                  </a:cubicBezTo>
                  <a:cubicBezTo>
                    <a:pt x="12" y="21"/>
                    <a:pt x="13" y="21"/>
                    <a:pt x="14" y="20"/>
                  </a:cubicBezTo>
                  <a:cubicBezTo>
                    <a:pt x="15" y="20"/>
                    <a:pt x="14" y="21"/>
                    <a:pt x="15" y="21"/>
                  </a:cubicBezTo>
                  <a:cubicBezTo>
                    <a:pt x="15" y="21"/>
                    <a:pt x="16" y="21"/>
                    <a:pt x="17" y="20"/>
                  </a:cubicBezTo>
                  <a:cubicBezTo>
                    <a:pt x="17" y="20"/>
                    <a:pt x="17" y="19"/>
                    <a:pt x="17" y="19"/>
                  </a:cubicBezTo>
                  <a:cubicBezTo>
                    <a:pt x="17" y="19"/>
                    <a:pt x="19" y="17"/>
                    <a:pt x="19" y="16"/>
                  </a:cubicBezTo>
                  <a:cubicBezTo>
                    <a:pt x="19" y="16"/>
                    <a:pt x="19" y="16"/>
                    <a:pt x="19" y="15"/>
                  </a:cubicBezTo>
                  <a:cubicBezTo>
                    <a:pt x="20" y="15"/>
                    <a:pt x="19" y="14"/>
                    <a:pt x="19" y="13"/>
                  </a:cubicBezTo>
                  <a:cubicBezTo>
                    <a:pt x="19" y="13"/>
                    <a:pt x="19" y="13"/>
                    <a:pt x="19" y="12"/>
                  </a:cubicBezTo>
                  <a:cubicBezTo>
                    <a:pt x="19" y="11"/>
                    <a:pt x="20" y="12"/>
                    <a:pt x="20" y="12"/>
                  </a:cubicBezTo>
                  <a:cubicBezTo>
                    <a:pt x="20" y="12"/>
                    <a:pt x="20" y="11"/>
                    <a:pt x="21" y="11"/>
                  </a:cubicBezTo>
                  <a:cubicBezTo>
                    <a:pt x="22" y="11"/>
                    <a:pt x="22" y="11"/>
                    <a:pt x="22" y="11"/>
                  </a:cubicBezTo>
                  <a:cubicBezTo>
                    <a:pt x="23" y="11"/>
                    <a:pt x="23" y="10"/>
                    <a:pt x="24" y="10"/>
                  </a:cubicBezTo>
                  <a:cubicBezTo>
                    <a:pt x="25" y="10"/>
                    <a:pt x="26" y="12"/>
                    <a:pt x="26" y="12"/>
                  </a:cubicBezTo>
                  <a:cubicBezTo>
                    <a:pt x="26" y="11"/>
                    <a:pt x="26" y="11"/>
                    <a:pt x="26" y="11"/>
                  </a:cubicBezTo>
                  <a:cubicBezTo>
                    <a:pt x="26" y="11"/>
                    <a:pt x="27" y="11"/>
                    <a:pt x="27" y="10"/>
                  </a:cubicBezTo>
                  <a:cubicBezTo>
                    <a:pt x="27" y="10"/>
                    <a:pt x="28" y="9"/>
                    <a:pt x="28" y="9"/>
                  </a:cubicBezTo>
                  <a:cubicBezTo>
                    <a:pt x="29" y="9"/>
                    <a:pt x="31" y="9"/>
                    <a:pt x="31" y="9"/>
                  </a:cubicBezTo>
                  <a:cubicBezTo>
                    <a:pt x="32" y="8"/>
                    <a:pt x="32" y="8"/>
                    <a:pt x="32" y="8"/>
                  </a:cubicBezTo>
                  <a:cubicBezTo>
                    <a:pt x="32" y="8"/>
                    <a:pt x="32" y="8"/>
                    <a:pt x="32" y="7"/>
                  </a:cubicBezTo>
                  <a:cubicBezTo>
                    <a:pt x="32" y="7"/>
                    <a:pt x="33" y="7"/>
                    <a:pt x="33" y="7"/>
                  </a:cubicBezTo>
                  <a:cubicBezTo>
                    <a:pt x="34" y="7"/>
                    <a:pt x="33" y="6"/>
                    <a:pt x="33" y="5"/>
                  </a:cubicBezTo>
                  <a:cubicBezTo>
                    <a:pt x="34" y="4"/>
                    <a:pt x="35" y="5"/>
                    <a:pt x="36" y="6"/>
                  </a:cubicBezTo>
                  <a:cubicBezTo>
                    <a:pt x="37" y="6"/>
                    <a:pt x="36" y="6"/>
                    <a:pt x="38" y="6"/>
                  </a:cubicBezTo>
                  <a:cubicBezTo>
                    <a:pt x="39" y="6"/>
                    <a:pt x="38" y="5"/>
                    <a:pt x="38" y="5"/>
                  </a:cubicBezTo>
                  <a:cubicBezTo>
                    <a:pt x="38" y="4"/>
                    <a:pt x="37" y="4"/>
                    <a:pt x="36" y="2"/>
                  </a:cubicBezTo>
                  <a:cubicBezTo>
                    <a:pt x="35" y="1"/>
                    <a:pt x="36" y="2"/>
                    <a:pt x="36" y="2"/>
                  </a:cubicBezTo>
                  <a:cubicBezTo>
                    <a:pt x="36" y="2"/>
                    <a:pt x="36" y="2"/>
                    <a:pt x="37" y="2"/>
                  </a:cubicBezTo>
                  <a:cubicBezTo>
                    <a:pt x="38" y="2"/>
                    <a:pt x="37" y="2"/>
                    <a:pt x="37" y="1"/>
                  </a:cubicBezTo>
                  <a:cubicBezTo>
                    <a:pt x="37" y="0"/>
                    <a:pt x="38" y="1"/>
                    <a:pt x="38" y="1"/>
                  </a:cubicBezTo>
                  <a:cubicBezTo>
                    <a:pt x="38" y="1"/>
                    <a:pt x="39" y="2"/>
                    <a:pt x="39" y="3"/>
                  </a:cubicBezTo>
                  <a:cubicBezTo>
                    <a:pt x="40" y="4"/>
                    <a:pt x="40" y="3"/>
                    <a:pt x="40" y="3"/>
                  </a:cubicBezTo>
                  <a:cubicBezTo>
                    <a:pt x="41" y="3"/>
                    <a:pt x="41" y="3"/>
                    <a:pt x="41" y="3"/>
                  </a:cubicBezTo>
                  <a:cubicBezTo>
                    <a:pt x="41" y="3"/>
                    <a:pt x="43" y="4"/>
                    <a:pt x="44" y="4"/>
                  </a:cubicBezTo>
                  <a:cubicBezTo>
                    <a:pt x="44" y="5"/>
                    <a:pt x="46" y="6"/>
                    <a:pt x="46" y="6"/>
                  </a:cubicBezTo>
                  <a:cubicBezTo>
                    <a:pt x="46" y="6"/>
                    <a:pt x="47" y="8"/>
                    <a:pt x="48" y="9"/>
                  </a:cubicBezTo>
                  <a:cubicBezTo>
                    <a:pt x="50" y="11"/>
                    <a:pt x="48" y="10"/>
                    <a:pt x="48" y="10"/>
                  </a:cubicBezTo>
                  <a:cubicBezTo>
                    <a:pt x="48" y="10"/>
                    <a:pt x="48" y="10"/>
                    <a:pt x="48" y="10"/>
                  </a:cubicBezTo>
                  <a:cubicBezTo>
                    <a:pt x="54" y="15"/>
                    <a:pt x="54" y="15"/>
                    <a:pt x="54" y="15"/>
                  </a:cubicBezTo>
                  <a:cubicBezTo>
                    <a:pt x="53" y="16"/>
                    <a:pt x="53" y="16"/>
                    <a:pt x="53" y="16"/>
                  </a:cubicBezTo>
                  <a:cubicBezTo>
                    <a:pt x="53" y="16"/>
                    <a:pt x="52" y="16"/>
                    <a:pt x="52" y="15"/>
                  </a:cubicBezTo>
                  <a:cubicBezTo>
                    <a:pt x="51" y="15"/>
                    <a:pt x="51" y="14"/>
                    <a:pt x="51" y="15"/>
                  </a:cubicBezTo>
                  <a:cubicBezTo>
                    <a:pt x="51" y="15"/>
                    <a:pt x="51" y="15"/>
                    <a:pt x="51" y="16"/>
                  </a:cubicBezTo>
                  <a:cubicBezTo>
                    <a:pt x="51" y="16"/>
                    <a:pt x="50" y="16"/>
                    <a:pt x="49" y="16"/>
                  </a:cubicBezTo>
                  <a:cubicBezTo>
                    <a:pt x="49" y="16"/>
                    <a:pt x="49" y="16"/>
                    <a:pt x="48" y="16"/>
                  </a:cubicBezTo>
                  <a:cubicBezTo>
                    <a:pt x="48" y="16"/>
                    <a:pt x="48" y="17"/>
                    <a:pt x="48" y="17"/>
                  </a:cubicBezTo>
                  <a:cubicBezTo>
                    <a:pt x="47" y="17"/>
                    <a:pt x="48" y="17"/>
                    <a:pt x="47" y="17"/>
                  </a:cubicBezTo>
                  <a:cubicBezTo>
                    <a:pt x="47" y="17"/>
                    <a:pt x="47" y="17"/>
                    <a:pt x="46" y="17"/>
                  </a:cubicBezTo>
                  <a:cubicBezTo>
                    <a:pt x="46" y="17"/>
                    <a:pt x="46" y="17"/>
                    <a:pt x="46" y="17"/>
                  </a:cubicBezTo>
                  <a:cubicBezTo>
                    <a:pt x="46" y="18"/>
                    <a:pt x="45" y="18"/>
                    <a:pt x="45" y="18"/>
                  </a:cubicBezTo>
                  <a:cubicBezTo>
                    <a:pt x="45" y="18"/>
                    <a:pt x="45" y="18"/>
                    <a:pt x="45" y="18"/>
                  </a:cubicBezTo>
                  <a:cubicBezTo>
                    <a:pt x="44" y="18"/>
                    <a:pt x="45" y="18"/>
                    <a:pt x="44" y="18"/>
                  </a:cubicBezTo>
                  <a:cubicBezTo>
                    <a:pt x="43" y="18"/>
                    <a:pt x="43" y="18"/>
                    <a:pt x="43" y="19"/>
                  </a:cubicBezTo>
                  <a:cubicBezTo>
                    <a:pt x="42" y="19"/>
                    <a:pt x="43" y="20"/>
                    <a:pt x="42" y="19"/>
                  </a:cubicBezTo>
                  <a:cubicBezTo>
                    <a:pt x="41" y="19"/>
                    <a:pt x="42" y="18"/>
                    <a:pt x="41" y="19"/>
                  </a:cubicBezTo>
                  <a:cubicBezTo>
                    <a:pt x="41" y="20"/>
                    <a:pt x="41" y="20"/>
                    <a:pt x="41" y="20"/>
                  </a:cubicBezTo>
                  <a:cubicBezTo>
                    <a:pt x="41" y="20"/>
                    <a:pt x="40" y="21"/>
                    <a:pt x="40" y="21"/>
                  </a:cubicBezTo>
                  <a:cubicBezTo>
                    <a:pt x="40" y="22"/>
                    <a:pt x="40" y="22"/>
                    <a:pt x="40" y="22"/>
                  </a:cubicBezTo>
                  <a:cubicBezTo>
                    <a:pt x="40" y="22"/>
                    <a:pt x="40" y="23"/>
                    <a:pt x="40" y="23"/>
                  </a:cubicBezTo>
                  <a:cubicBezTo>
                    <a:pt x="40" y="23"/>
                    <a:pt x="40" y="23"/>
                    <a:pt x="40" y="23"/>
                  </a:cubicBezTo>
                  <a:cubicBezTo>
                    <a:pt x="40" y="23"/>
                    <a:pt x="40" y="23"/>
                    <a:pt x="39" y="24"/>
                  </a:cubicBezTo>
                  <a:cubicBezTo>
                    <a:pt x="39" y="24"/>
                    <a:pt x="38" y="24"/>
                    <a:pt x="38" y="24"/>
                  </a:cubicBezTo>
                  <a:cubicBezTo>
                    <a:pt x="38" y="24"/>
                    <a:pt x="38" y="25"/>
                    <a:pt x="37" y="25"/>
                  </a:cubicBezTo>
                  <a:cubicBezTo>
                    <a:pt x="37" y="25"/>
                    <a:pt x="37" y="24"/>
                    <a:pt x="37" y="25"/>
                  </a:cubicBezTo>
                  <a:cubicBezTo>
                    <a:pt x="36" y="26"/>
                    <a:pt x="36" y="25"/>
                    <a:pt x="36" y="26"/>
                  </a:cubicBezTo>
                  <a:cubicBezTo>
                    <a:pt x="35" y="27"/>
                    <a:pt x="35" y="28"/>
                    <a:pt x="35" y="28"/>
                  </a:cubicBezTo>
                  <a:cubicBezTo>
                    <a:pt x="35" y="28"/>
                    <a:pt x="35" y="28"/>
                    <a:pt x="35" y="28"/>
                  </a:cubicBezTo>
                  <a:cubicBezTo>
                    <a:pt x="34" y="28"/>
                    <a:pt x="34" y="29"/>
                    <a:pt x="34" y="28"/>
                  </a:cubicBezTo>
                  <a:cubicBezTo>
                    <a:pt x="33" y="28"/>
                    <a:pt x="33" y="28"/>
                    <a:pt x="32" y="28"/>
                  </a:cubicBezTo>
                  <a:cubicBezTo>
                    <a:pt x="32" y="28"/>
                    <a:pt x="31" y="28"/>
                    <a:pt x="31" y="28"/>
                  </a:cubicBezTo>
                  <a:cubicBezTo>
                    <a:pt x="30" y="29"/>
                    <a:pt x="31" y="28"/>
                    <a:pt x="30" y="30"/>
                  </a:cubicBezTo>
                  <a:cubicBezTo>
                    <a:pt x="30" y="31"/>
                    <a:pt x="31" y="31"/>
                    <a:pt x="30" y="31"/>
                  </a:cubicBezTo>
                  <a:cubicBezTo>
                    <a:pt x="29" y="32"/>
                    <a:pt x="29" y="33"/>
                    <a:pt x="28" y="33"/>
                  </a:cubicBezTo>
                  <a:cubicBezTo>
                    <a:pt x="28" y="33"/>
                    <a:pt x="28" y="33"/>
                    <a:pt x="27" y="33"/>
                  </a:cubicBezTo>
                  <a:cubicBezTo>
                    <a:pt x="26" y="33"/>
                    <a:pt x="25" y="33"/>
                    <a:pt x="24" y="33"/>
                  </a:cubicBezTo>
                  <a:cubicBezTo>
                    <a:pt x="24" y="34"/>
                    <a:pt x="23" y="34"/>
                    <a:pt x="23" y="34"/>
                  </a:cubicBezTo>
                  <a:cubicBezTo>
                    <a:pt x="23" y="34"/>
                    <a:pt x="22" y="35"/>
                    <a:pt x="23" y="35"/>
                  </a:cubicBezTo>
                  <a:cubicBezTo>
                    <a:pt x="23" y="36"/>
                    <a:pt x="24" y="36"/>
                    <a:pt x="24" y="36"/>
                  </a:cubicBezTo>
                  <a:cubicBezTo>
                    <a:pt x="25" y="37"/>
                    <a:pt x="27" y="37"/>
                    <a:pt x="26" y="38"/>
                  </a:cubicBezTo>
                  <a:cubicBezTo>
                    <a:pt x="26" y="38"/>
                    <a:pt x="26" y="67"/>
                    <a:pt x="26" y="67"/>
                  </a:cubicBezTo>
                  <a:cubicBezTo>
                    <a:pt x="13" y="67"/>
                    <a:pt x="13" y="67"/>
                    <a:pt x="13" y="67"/>
                  </a:cubicBezTo>
                  <a:cubicBezTo>
                    <a:pt x="13" y="67"/>
                    <a:pt x="13" y="67"/>
                    <a:pt x="12" y="67"/>
                  </a:cubicBezTo>
                  <a:cubicBezTo>
                    <a:pt x="12" y="68"/>
                    <a:pt x="11" y="68"/>
                    <a:pt x="11" y="68"/>
                  </a:cubicBezTo>
                  <a:cubicBezTo>
                    <a:pt x="11" y="68"/>
                    <a:pt x="10" y="68"/>
                    <a:pt x="10" y="68"/>
                  </a:cubicBezTo>
                  <a:cubicBezTo>
                    <a:pt x="9" y="69"/>
                    <a:pt x="10" y="70"/>
                    <a:pt x="10" y="70"/>
                  </a:cubicBezTo>
                  <a:cubicBezTo>
                    <a:pt x="9" y="68"/>
                    <a:pt x="9" y="68"/>
                    <a:pt x="9" y="68"/>
                  </a:cubicBezTo>
                  <a:cubicBezTo>
                    <a:pt x="9" y="68"/>
                    <a:pt x="9" y="68"/>
                    <a:pt x="8" y="68"/>
                  </a:cubicBezTo>
                  <a:cubicBezTo>
                    <a:pt x="8" y="67"/>
                    <a:pt x="7" y="67"/>
                    <a:pt x="7" y="67"/>
                  </a:cubicBezTo>
                  <a:cubicBezTo>
                    <a:pt x="7" y="67"/>
                    <a:pt x="7" y="67"/>
                    <a:pt x="7" y="66"/>
                  </a:cubicBezTo>
                  <a:cubicBezTo>
                    <a:pt x="7" y="66"/>
                    <a:pt x="8" y="64"/>
                    <a:pt x="8" y="64"/>
                  </a:cubicBezTo>
                  <a:cubicBezTo>
                    <a:pt x="7" y="63"/>
                    <a:pt x="7" y="63"/>
                    <a:pt x="7" y="63"/>
                  </a:cubicBezTo>
                  <a:cubicBezTo>
                    <a:pt x="7" y="63"/>
                    <a:pt x="7" y="62"/>
                    <a:pt x="7" y="62"/>
                  </a:cubicBezTo>
                  <a:cubicBezTo>
                    <a:pt x="7" y="62"/>
                    <a:pt x="7" y="61"/>
                    <a:pt x="7" y="60"/>
                  </a:cubicBezTo>
                  <a:cubicBezTo>
                    <a:pt x="8" y="60"/>
                    <a:pt x="8" y="59"/>
                    <a:pt x="8" y="58"/>
                  </a:cubicBezTo>
                  <a:cubicBezTo>
                    <a:pt x="9" y="58"/>
                    <a:pt x="8" y="57"/>
                    <a:pt x="9" y="57"/>
                  </a:cubicBezTo>
                  <a:cubicBezTo>
                    <a:pt x="10" y="57"/>
                    <a:pt x="11" y="58"/>
                    <a:pt x="11" y="57"/>
                  </a:cubicBezTo>
                  <a:cubicBezTo>
                    <a:pt x="11" y="57"/>
                    <a:pt x="12" y="57"/>
                    <a:pt x="11" y="57"/>
                  </a:cubicBezTo>
                  <a:cubicBezTo>
                    <a:pt x="11" y="56"/>
                    <a:pt x="11" y="56"/>
                    <a:pt x="11" y="55"/>
                  </a:cubicBezTo>
                  <a:cubicBezTo>
                    <a:pt x="11" y="55"/>
                    <a:pt x="11" y="55"/>
                    <a:pt x="11" y="54"/>
                  </a:cubicBezTo>
                  <a:cubicBezTo>
                    <a:pt x="11" y="53"/>
                    <a:pt x="10" y="52"/>
                    <a:pt x="10" y="51"/>
                  </a:cubicBezTo>
                  <a:cubicBezTo>
                    <a:pt x="9" y="50"/>
                    <a:pt x="9" y="50"/>
                    <a:pt x="9" y="49"/>
                  </a:cubicBezTo>
                  <a:cubicBezTo>
                    <a:pt x="8" y="48"/>
                    <a:pt x="8" y="47"/>
                    <a:pt x="8" y="47"/>
                  </a:cubicBezTo>
                  <a:cubicBezTo>
                    <a:pt x="9" y="46"/>
                    <a:pt x="9" y="46"/>
                    <a:pt x="9" y="46"/>
                  </a:cubicBezTo>
                  <a:cubicBezTo>
                    <a:pt x="7" y="44"/>
                    <a:pt x="7" y="44"/>
                    <a:pt x="7" y="44"/>
                  </a:cubicBezTo>
                  <a:cubicBezTo>
                    <a:pt x="7" y="44"/>
                    <a:pt x="7" y="43"/>
                    <a:pt x="7" y="43"/>
                  </a:cubicBezTo>
                  <a:cubicBezTo>
                    <a:pt x="7" y="42"/>
                    <a:pt x="7" y="42"/>
                    <a:pt x="7" y="42"/>
                  </a:cubicBezTo>
                  <a:cubicBezTo>
                    <a:pt x="7" y="42"/>
                    <a:pt x="7" y="42"/>
                    <a:pt x="7" y="41"/>
                  </a:cubicBezTo>
                  <a:cubicBezTo>
                    <a:pt x="6" y="40"/>
                    <a:pt x="3" y="36"/>
                    <a:pt x="3" y="36"/>
                  </a:cubicBezTo>
                  <a:lnTo>
                    <a:pt x="0" y="3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1181"/>
            <p:cNvSpPr>
              <a:spLocks/>
            </p:cNvSpPr>
            <p:nvPr/>
          </p:nvSpPr>
          <p:spPr bwMode="auto">
            <a:xfrm>
              <a:off x="8264525" y="4013201"/>
              <a:ext cx="850900" cy="862013"/>
            </a:xfrm>
            <a:custGeom>
              <a:avLst/>
              <a:gdLst>
                <a:gd name="T0" fmla="*/ 556 w 604"/>
                <a:gd name="T1" fmla="*/ 261 h 611"/>
                <a:gd name="T2" fmla="*/ 519 w 604"/>
                <a:gd name="T3" fmla="*/ 267 h 611"/>
                <a:gd name="T4" fmla="*/ 518 w 604"/>
                <a:gd name="T5" fmla="*/ 235 h 611"/>
                <a:gd name="T6" fmla="*/ 508 w 604"/>
                <a:gd name="T7" fmla="*/ 200 h 611"/>
                <a:gd name="T8" fmla="*/ 496 w 604"/>
                <a:gd name="T9" fmla="*/ 166 h 611"/>
                <a:gd name="T10" fmla="*/ 498 w 604"/>
                <a:gd name="T11" fmla="*/ 125 h 611"/>
                <a:gd name="T12" fmla="*/ 492 w 604"/>
                <a:gd name="T13" fmla="*/ 94 h 611"/>
                <a:gd name="T14" fmla="*/ 431 w 604"/>
                <a:gd name="T15" fmla="*/ 69 h 611"/>
                <a:gd name="T16" fmla="*/ 381 w 604"/>
                <a:gd name="T17" fmla="*/ 68 h 611"/>
                <a:gd name="T18" fmla="*/ 374 w 604"/>
                <a:gd name="T19" fmla="*/ 99 h 611"/>
                <a:gd name="T20" fmla="*/ 315 w 604"/>
                <a:gd name="T21" fmla="*/ 108 h 611"/>
                <a:gd name="T22" fmla="*/ 283 w 604"/>
                <a:gd name="T23" fmla="*/ 112 h 611"/>
                <a:gd name="T24" fmla="*/ 275 w 604"/>
                <a:gd name="T25" fmla="*/ 94 h 611"/>
                <a:gd name="T26" fmla="*/ 264 w 604"/>
                <a:gd name="T27" fmla="*/ 76 h 611"/>
                <a:gd name="T28" fmla="*/ 257 w 604"/>
                <a:gd name="T29" fmla="*/ 61 h 611"/>
                <a:gd name="T30" fmla="*/ 248 w 604"/>
                <a:gd name="T31" fmla="*/ 44 h 611"/>
                <a:gd name="T32" fmla="*/ 243 w 604"/>
                <a:gd name="T33" fmla="*/ 25 h 611"/>
                <a:gd name="T34" fmla="*/ 241 w 604"/>
                <a:gd name="T35" fmla="*/ 13 h 611"/>
                <a:gd name="T36" fmla="*/ 235 w 604"/>
                <a:gd name="T37" fmla="*/ 2 h 611"/>
                <a:gd name="T38" fmla="*/ 165 w 604"/>
                <a:gd name="T39" fmla="*/ 2 h 611"/>
                <a:gd name="T40" fmla="*/ 123 w 604"/>
                <a:gd name="T41" fmla="*/ 3 h 611"/>
                <a:gd name="T42" fmla="*/ 101 w 604"/>
                <a:gd name="T43" fmla="*/ 2 h 611"/>
                <a:gd name="T44" fmla="*/ 72 w 604"/>
                <a:gd name="T45" fmla="*/ 2 h 611"/>
                <a:gd name="T46" fmla="*/ 50 w 604"/>
                <a:gd name="T47" fmla="*/ 7 h 611"/>
                <a:gd name="T48" fmla="*/ 31 w 604"/>
                <a:gd name="T49" fmla="*/ 14 h 611"/>
                <a:gd name="T50" fmla="*/ 35 w 604"/>
                <a:gd name="T51" fmla="*/ 27 h 611"/>
                <a:gd name="T52" fmla="*/ 57 w 604"/>
                <a:gd name="T53" fmla="*/ 73 h 611"/>
                <a:gd name="T54" fmla="*/ 69 w 604"/>
                <a:gd name="T55" fmla="*/ 100 h 611"/>
                <a:gd name="T56" fmla="*/ 82 w 604"/>
                <a:gd name="T57" fmla="*/ 128 h 611"/>
                <a:gd name="T58" fmla="*/ 73 w 604"/>
                <a:gd name="T59" fmla="*/ 147 h 611"/>
                <a:gd name="T60" fmla="*/ 63 w 604"/>
                <a:gd name="T61" fmla="*/ 159 h 611"/>
                <a:gd name="T62" fmla="*/ 66 w 604"/>
                <a:gd name="T63" fmla="*/ 153 h 611"/>
                <a:gd name="T64" fmla="*/ 70 w 604"/>
                <a:gd name="T65" fmla="*/ 174 h 611"/>
                <a:gd name="T66" fmla="*/ 78 w 604"/>
                <a:gd name="T67" fmla="*/ 201 h 611"/>
                <a:gd name="T68" fmla="*/ 91 w 604"/>
                <a:gd name="T69" fmla="*/ 228 h 611"/>
                <a:gd name="T70" fmla="*/ 102 w 604"/>
                <a:gd name="T71" fmla="*/ 272 h 611"/>
                <a:gd name="T72" fmla="*/ 100 w 604"/>
                <a:gd name="T73" fmla="*/ 302 h 611"/>
                <a:gd name="T74" fmla="*/ 82 w 604"/>
                <a:gd name="T75" fmla="*/ 335 h 611"/>
                <a:gd name="T76" fmla="*/ 60 w 604"/>
                <a:gd name="T77" fmla="*/ 351 h 611"/>
                <a:gd name="T78" fmla="*/ 46 w 604"/>
                <a:gd name="T79" fmla="*/ 370 h 611"/>
                <a:gd name="T80" fmla="*/ 40 w 604"/>
                <a:gd name="T81" fmla="*/ 393 h 611"/>
                <a:gd name="T82" fmla="*/ 31 w 604"/>
                <a:gd name="T83" fmla="*/ 419 h 611"/>
                <a:gd name="T84" fmla="*/ 24 w 604"/>
                <a:gd name="T85" fmla="*/ 449 h 611"/>
                <a:gd name="T86" fmla="*/ 16 w 604"/>
                <a:gd name="T87" fmla="*/ 479 h 611"/>
                <a:gd name="T88" fmla="*/ 5 w 604"/>
                <a:gd name="T89" fmla="*/ 525 h 611"/>
                <a:gd name="T90" fmla="*/ 3 w 604"/>
                <a:gd name="T91" fmla="*/ 555 h 611"/>
                <a:gd name="T92" fmla="*/ 18 w 604"/>
                <a:gd name="T93" fmla="*/ 566 h 611"/>
                <a:gd name="T94" fmla="*/ 37 w 604"/>
                <a:gd name="T95" fmla="*/ 571 h 611"/>
                <a:gd name="T96" fmla="*/ 57 w 604"/>
                <a:gd name="T97" fmla="*/ 561 h 611"/>
                <a:gd name="T98" fmla="*/ 75 w 604"/>
                <a:gd name="T99" fmla="*/ 558 h 611"/>
                <a:gd name="T100" fmla="*/ 97 w 604"/>
                <a:gd name="T101" fmla="*/ 571 h 611"/>
                <a:gd name="T102" fmla="*/ 121 w 604"/>
                <a:gd name="T103" fmla="*/ 580 h 611"/>
                <a:gd name="T104" fmla="*/ 344 w 604"/>
                <a:gd name="T105" fmla="*/ 596 h 611"/>
                <a:gd name="T106" fmla="*/ 365 w 604"/>
                <a:gd name="T107" fmla="*/ 600 h 611"/>
                <a:gd name="T108" fmla="*/ 387 w 604"/>
                <a:gd name="T109" fmla="*/ 602 h 611"/>
                <a:gd name="T110" fmla="*/ 413 w 604"/>
                <a:gd name="T111" fmla="*/ 603 h 611"/>
                <a:gd name="T112" fmla="*/ 430 w 604"/>
                <a:gd name="T113" fmla="*/ 608 h 611"/>
                <a:gd name="T114" fmla="*/ 450 w 604"/>
                <a:gd name="T115" fmla="*/ 609 h 611"/>
                <a:gd name="T116" fmla="*/ 471 w 604"/>
                <a:gd name="T117" fmla="*/ 608 h 611"/>
                <a:gd name="T118" fmla="*/ 512 w 604"/>
                <a:gd name="T119" fmla="*/ 535 h 611"/>
                <a:gd name="T120" fmla="*/ 595 w 604"/>
                <a:gd name="T121" fmla="*/ 346 h 611"/>
                <a:gd name="T122" fmla="*/ 599 w 604"/>
                <a:gd name="T123" fmla="*/ 28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4" h="611">
                  <a:moveTo>
                    <a:pt x="600" y="251"/>
                  </a:moveTo>
                  <a:cubicBezTo>
                    <a:pt x="599" y="252"/>
                    <a:pt x="599" y="252"/>
                    <a:pt x="599" y="253"/>
                  </a:cubicBezTo>
                  <a:cubicBezTo>
                    <a:pt x="598" y="254"/>
                    <a:pt x="598" y="253"/>
                    <a:pt x="597" y="254"/>
                  </a:cubicBezTo>
                  <a:cubicBezTo>
                    <a:pt x="596" y="255"/>
                    <a:pt x="596" y="255"/>
                    <a:pt x="596" y="255"/>
                  </a:cubicBezTo>
                  <a:cubicBezTo>
                    <a:pt x="596" y="256"/>
                    <a:pt x="595" y="256"/>
                    <a:pt x="595" y="257"/>
                  </a:cubicBezTo>
                  <a:cubicBezTo>
                    <a:pt x="594" y="257"/>
                    <a:pt x="593" y="257"/>
                    <a:pt x="592" y="257"/>
                  </a:cubicBezTo>
                  <a:cubicBezTo>
                    <a:pt x="592" y="257"/>
                    <a:pt x="591" y="256"/>
                    <a:pt x="590" y="256"/>
                  </a:cubicBezTo>
                  <a:cubicBezTo>
                    <a:pt x="590" y="255"/>
                    <a:pt x="590" y="255"/>
                    <a:pt x="589" y="255"/>
                  </a:cubicBezTo>
                  <a:cubicBezTo>
                    <a:pt x="589" y="255"/>
                    <a:pt x="588" y="256"/>
                    <a:pt x="588" y="256"/>
                  </a:cubicBezTo>
                  <a:cubicBezTo>
                    <a:pt x="587" y="256"/>
                    <a:pt x="585" y="256"/>
                    <a:pt x="584" y="256"/>
                  </a:cubicBezTo>
                  <a:cubicBezTo>
                    <a:pt x="584" y="256"/>
                    <a:pt x="583" y="256"/>
                    <a:pt x="582" y="255"/>
                  </a:cubicBezTo>
                  <a:cubicBezTo>
                    <a:pt x="581" y="255"/>
                    <a:pt x="581" y="255"/>
                    <a:pt x="580" y="255"/>
                  </a:cubicBezTo>
                  <a:cubicBezTo>
                    <a:pt x="579" y="254"/>
                    <a:pt x="577" y="254"/>
                    <a:pt x="575" y="254"/>
                  </a:cubicBezTo>
                  <a:cubicBezTo>
                    <a:pt x="573" y="254"/>
                    <a:pt x="574" y="254"/>
                    <a:pt x="573" y="254"/>
                  </a:cubicBezTo>
                  <a:cubicBezTo>
                    <a:pt x="572" y="255"/>
                    <a:pt x="568" y="256"/>
                    <a:pt x="567" y="257"/>
                  </a:cubicBezTo>
                  <a:cubicBezTo>
                    <a:pt x="566" y="257"/>
                    <a:pt x="566" y="258"/>
                    <a:pt x="565" y="259"/>
                  </a:cubicBezTo>
                  <a:cubicBezTo>
                    <a:pt x="564" y="260"/>
                    <a:pt x="563" y="259"/>
                    <a:pt x="561" y="259"/>
                  </a:cubicBezTo>
                  <a:cubicBezTo>
                    <a:pt x="559" y="259"/>
                    <a:pt x="560" y="259"/>
                    <a:pt x="559" y="260"/>
                  </a:cubicBezTo>
                  <a:cubicBezTo>
                    <a:pt x="559" y="260"/>
                    <a:pt x="557" y="261"/>
                    <a:pt x="556" y="261"/>
                  </a:cubicBezTo>
                  <a:cubicBezTo>
                    <a:pt x="556" y="261"/>
                    <a:pt x="555" y="261"/>
                    <a:pt x="553" y="261"/>
                  </a:cubicBezTo>
                  <a:cubicBezTo>
                    <a:pt x="552" y="260"/>
                    <a:pt x="551" y="261"/>
                    <a:pt x="551" y="261"/>
                  </a:cubicBezTo>
                  <a:cubicBezTo>
                    <a:pt x="551" y="261"/>
                    <a:pt x="550" y="261"/>
                    <a:pt x="549" y="260"/>
                  </a:cubicBezTo>
                  <a:cubicBezTo>
                    <a:pt x="548" y="260"/>
                    <a:pt x="548" y="260"/>
                    <a:pt x="547" y="259"/>
                  </a:cubicBezTo>
                  <a:cubicBezTo>
                    <a:pt x="546" y="259"/>
                    <a:pt x="546" y="259"/>
                    <a:pt x="545" y="259"/>
                  </a:cubicBezTo>
                  <a:cubicBezTo>
                    <a:pt x="544" y="259"/>
                    <a:pt x="544" y="259"/>
                    <a:pt x="543" y="259"/>
                  </a:cubicBezTo>
                  <a:cubicBezTo>
                    <a:pt x="543" y="259"/>
                    <a:pt x="542" y="260"/>
                    <a:pt x="541" y="260"/>
                  </a:cubicBezTo>
                  <a:cubicBezTo>
                    <a:pt x="541" y="260"/>
                    <a:pt x="540" y="260"/>
                    <a:pt x="540" y="260"/>
                  </a:cubicBezTo>
                  <a:cubicBezTo>
                    <a:pt x="540" y="260"/>
                    <a:pt x="539" y="261"/>
                    <a:pt x="539" y="260"/>
                  </a:cubicBezTo>
                  <a:cubicBezTo>
                    <a:pt x="538" y="260"/>
                    <a:pt x="535" y="260"/>
                    <a:pt x="535" y="260"/>
                  </a:cubicBezTo>
                  <a:cubicBezTo>
                    <a:pt x="535" y="260"/>
                    <a:pt x="535" y="260"/>
                    <a:pt x="534" y="259"/>
                  </a:cubicBezTo>
                  <a:cubicBezTo>
                    <a:pt x="533" y="258"/>
                    <a:pt x="533" y="259"/>
                    <a:pt x="531" y="258"/>
                  </a:cubicBezTo>
                  <a:cubicBezTo>
                    <a:pt x="529" y="257"/>
                    <a:pt x="530" y="258"/>
                    <a:pt x="528" y="258"/>
                  </a:cubicBezTo>
                  <a:cubicBezTo>
                    <a:pt x="527" y="258"/>
                    <a:pt x="528" y="259"/>
                    <a:pt x="527" y="260"/>
                  </a:cubicBezTo>
                  <a:cubicBezTo>
                    <a:pt x="527" y="260"/>
                    <a:pt x="527" y="260"/>
                    <a:pt x="527" y="261"/>
                  </a:cubicBezTo>
                  <a:cubicBezTo>
                    <a:pt x="527" y="262"/>
                    <a:pt x="527" y="262"/>
                    <a:pt x="526" y="262"/>
                  </a:cubicBezTo>
                  <a:cubicBezTo>
                    <a:pt x="525" y="263"/>
                    <a:pt x="525" y="263"/>
                    <a:pt x="523" y="264"/>
                  </a:cubicBezTo>
                  <a:cubicBezTo>
                    <a:pt x="521" y="265"/>
                    <a:pt x="520" y="265"/>
                    <a:pt x="520" y="265"/>
                  </a:cubicBezTo>
                  <a:cubicBezTo>
                    <a:pt x="520" y="265"/>
                    <a:pt x="519" y="266"/>
                    <a:pt x="519" y="267"/>
                  </a:cubicBezTo>
                  <a:cubicBezTo>
                    <a:pt x="518" y="268"/>
                    <a:pt x="517" y="268"/>
                    <a:pt x="516" y="268"/>
                  </a:cubicBezTo>
                  <a:cubicBezTo>
                    <a:pt x="515" y="269"/>
                    <a:pt x="515" y="269"/>
                    <a:pt x="514" y="268"/>
                  </a:cubicBezTo>
                  <a:cubicBezTo>
                    <a:pt x="514" y="268"/>
                    <a:pt x="515" y="267"/>
                    <a:pt x="515" y="266"/>
                  </a:cubicBezTo>
                  <a:cubicBezTo>
                    <a:pt x="515" y="266"/>
                    <a:pt x="515" y="265"/>
                    <a:pt x="515" y="265"/>
                  </a:cubicBezTo>
                  <a:cubicBezTo>
                    <a:pt x="515" y="264"/>
                    <a:pt x="515" y="263"/>
                    <a:pt x="515" y="262"/>
                  </a:cubicBezTo>
                  <a:cubicBezTo>
                    <a:pt x="515" y="261"/>
                    <a:pt x="515" y="261"/>
                    <a:pt x="515" y="260"/>
                  </a:cubicBezTo>
                  <a:cubicBezTo>
                    <a:pt x="515" y="259"/>
                    <a:pt x="514" y="258"/>
                    <a:pt x="513" y="258"/>
                  </a:cubicBezTo>
                  <a:cubicBezTo>
                    <a:pt x="513" y="257"/>
                    <a:pt x="512" y="256"/>
                    <a:pt x="512" y="255"/>
                  </a:cubicBezTo>
                  <a:cubicBezTo>
                    <a:pt x="512" y="254"/>
                    <a:pt x="512" y="254"/>
                    <a:pt x="512" y="253"/>
                  </a:cubicBezTo>
                  <a:cubicBezTo>
                    <a:pt x="513" y="252"/>
                    <a:pt x="512" y="251"/>
                    <a:pt x="511" y="251"/>
                  </a:cubicBezTo>
                  <a:cubicBezTo>
                    <a:pt x="511" y="250"/>
                    <a:pt x="511" y="249"/>
                    <a:pt x="511" y="249"/>
                  </a:cubicBezTo>
                  <a:cubicBezTo>
                    <a:pt x="511" y="248"/>
                    <a:pt x="512" y="247"/>
                    <a:pt x="513" y="247"/>
                  </a:cubicBezTo>
                  <a:cubicBezTo>
                    <a:pt x="514" y="246"/>
                    <a:pt x="514" y="246"/>
                    <a:pt x="515" y="246"/>
                  </a:cubicBezTo>
                  <a:cubicBezTo>
                    <a:pt x="516" y="246"/>
                    <a:pt x="516" y="246"/>
                    <a:pt x="516" y="246"/>
                  </a:cubicBezTo>
                  <a:cubicBezTo>
                    <a:pt x="517" y="245"/>
                    <a:pt x="517" y="245"/>
                    <a:pt x="517" y="244"/>
                  </a:cubicBezTo>
                  <a:cubicBezTo>
                    <a:pt x="518" y="244"/>
                    <a:pt x="518" y="244"/>
                    <a:pt x="518" y="243"/>
                  </a:cubicBezTo>
                  <a:cubicBezTo>
                    <a:pt x="519" y="242"/>
                    <a:pt x="518" y="242"/>
                    <a:pt x="518" y="241"/>
                  </a:cubicBezTo>
                  <a:cubicBezTo>
                    <a:pt x="518" y="241"/>
                    <a:pt x="518" y="239"/>
                    <a:pt x="518" y="238"/>
                  </a:cubicBezTo>
                  <a:cubicBezTo>
                    <a:pt x="518" y="237"/>
                    <a:pt x="518" y="236"/>
                    <a:pt x="518" y="235"/>
                  </a:cubicBezTo>
                  <a:cubicBezTo>
                    <a:pt x="518" y="234"/>
                    <a:pt x="518" y="234"/>
                    <a:pt x="518" y="233"/>
                  </a:cubicBezTo>
                  <a:cubicBezTo>
                    <a:pt x="518" y="232"/>
                    <a:pt x="517" y="232"/>
                    <a:pt x="516" y="231"/>
                  </a:cubicBezTo>
                  <a:cubicBezTo>
                    <a:pt x="516" y="230"/>
                    <a:pt x="516" y="229"/>
                    <a:pt x="516" y="229"/>
                  </a:cubicBezTo>
                  <a:cubicBezTo>
                    <a:pt x="516" y="228"/>
                    <a:pt x="517" y="227"/>
                    <a:pt x="517" y="227"/>
                  </a:cubicBezTo>
                  <a:cubicBezTo>
                    <a:pt x="517" y="226"/>
                    <a:pt x="518" y="226"/>
                    <a:pt x="518" y="226"/>
                  </a:cubicBezTo>
                  <a:cubicBezTo>
                    <a:pt x="518" y="225"/>
                    <a:pt x="518" y="225"/>
                    <a:pt x="517" y="224"/>
                  </a:cubicBezTo>
                  <a:cubicBezTo>
                    <a:pt x="517" y="223"/>
                    <a:pt x="517" y="223"/>
                    <a:pt x="516" y="222"/>
                  </a:cubicBezTo>
                  <a:cubicBezTo>
                    <a:pt x="516" y="222"/>
                    <a:pt x="516" y="221"/>
                    <a:pt x="516" y="221"/>
                  </a:cubicBezTo>
                  <a:cubicBezTo>
                    <a:pt x="516" y="220"/>
                    <a:pt x="515" y="220"/>
                    <a:pt x="515" y="218"/>
                  </a:cubicBezTo>
                  <a:cubicBezTo>
                    <a:pt x="514" y="217"/>
                    <a:pt x="514" y="217"/>
                    <a:pt x="513" y="216"/>
                  </a:cubicBezTo>
                  <a:cubicBezTo>
                    <a:pt x="513" y="215"/>
                    <a:pt x="513" y="214"/>
                    <a:pt x="513" y="213"/>
                  </a:cubicBezTo>
                  <a:cubicBezTo>
                    <a:pt x="513" y="212"/>
                    <a:pt x="513" y="212"/>
                    <a:pt x="513" y="211"/>
                  </a:cubicBezTo>
                  <a:cubicBezTo>
                    <a:pt x="513" y="211"/>
                    <a:pt x="513" y="208"/>
                    <a:pt x="512" y="207"/>
                  </a:cubicBezTo>
                  <a:cubicBezTo>
                    <a:pt x="512" y="206"/>
                    <a:pt x="512" y="206"/>
                    <a:pt x="511" y="205"/>
                  </a:cubicBezTo>
                  <a:cubicBezTo>
                    <a:pt x="511" y="204"/>
                    <a:pt x="511" y="204"/>
                    <a:pt x="511" y="204"/>
                  </a:cubicBezTo>
                  <a:cubicBezTo>
                    <a:pt x="511" y="204"/>
                    <a:pt x="511" y="203"/>
                    <a:pt x="511" y="203"/>
                  </a:cubicBezTo>
                  <a:cubicBezTo>
                    <a:pt x="511" y="202"/>
                    <a:pt x="510" y="202"/>
                    <a:pt x="510" y="202"/>
                  </a:cubicBezTo>
                  <a:cubicBezTo>
                    <a:pt x="509" y="202"/>
                    <a:pt x="509" y="202"/>
                    <a:pt x="508" y="201"/>
                  </a:cubicBezTo>
                  <a:cubicBezTo>
                    <a:pt x="508" y="200"/>
                    <a:pt x="508" y="200"/>
                    <a:pt x="508" y="200"/>
                  </a:cubicBezTo>
                  <a:cubicBezTo>
                    <a:pt x="507" y="200"/>
                    <a:pt x="507" y="200"/>
                    <a:pt x="507" y="200"/>
                  </a:cubicBezTo>
                  <a:cubicBezTo>
                    <a:pt x="506" y="200"/>
                    <a:pt x="506" y="200"/>
                    <a:pt x="506" y="200"/>
                  </a:cubicBezTo>
                  <a:cubicBezTo>
                    <a:pt x="506" y="199"/>
                    <a:pt x="504" y="199"/>
                    <a:pt x="504" y="199"/>
                  </a:cubicBezTo>
                  <a:cubicBezTo>
                    <a:pt x="504" y="198"/>
                    <a:pt x="504" y="198"/>
                    <a:pt x="504" y="198"/>
                  </a:cubicBezTo>
                  <a:cubicBezTo>
                    <a:pt x="503" y="197"/>
                    <a:pt x="503" y="197"/>
                    <a:pt x="502" y="196"/>
                  </a:cubicBezTo>
                  <a:cubicBezTo>
                    <a:pt x="501" y="196"/>
                    <a:pt x="502" y="195"/>
                    <a:pt x="502" y="194"/>
                  </a:cubicBezTo>
                  <a:cubicBezTo>
                    <a:pt x="503" y="193"/>
                    <a:pt x="502" y="194"/>
                    <a:pt x="501" y="194"/>
                  </a:cubicBezTo>
                  <a:cubicBezTo>
                    <a:pt x="500" y="194"/>
                    <a:pt x="501" y="194"/>
                    <a:pt x="500" y="194"/>
                  </a:cubicBezTo>
                  <a:cubicBezTo>
                    <a:pt x="499" y="194"/>
                    <a:pt x="499" y="193"/>
                    <a:pt x="499" y="192"/>
                  </a:cubicBezTo>
                  <a:cubicBezTo>
                    <a:pt x="498" y="192"/>
                    <a:pt x="498" y="192"/>
                    <a:pt x="497" y="191"/>
                  </a:cubicBezTo>
                  <a:cubicBezTo>
                    <a:pt x="497" y="191"/>
                    <a:pt x="496" y="190"/>
                    <a:pt x="496" y="188"/>
                  </a:cubicBezTo>
                  <a:cubicBezTo>
                    <a:pt x="496" y="187"/>
                    <a:pt x="496" y="187"/>
                    <a:pt x="495" y="185"/>
                  </a:cubicBezTo>
                  <a:cubicBezTo>
                    <a:pt x="495" y="184"/>
                    <a:pt x="495" y="183"/>
                    <a:pt x="494" y="181"/>
                  </a:cubicBezTo>
                  <a:cubicBezTo>
                    <a:pt x="493" y="180"/>
                    <a:pt x="494" y="179"/>
                    <a:pt x="494" y="178"/>
                  </a:cubicBezTo>
                  <a:cubicBezTo>
                    <a:pt x="494" y="177"/>
                    <a:pt x="493" y="177"/>
                    <a:pt x="493" y="176"/>
                  </a:cubicBezTo>
                  <a:cubicBezTo>
                    <a:pt x="492" y="175"/>
                    <a:pt x="493" y="175"/>
                    <a:pt x="493" y="174"/>
                  </a:cubicBezTo>
                  <a:cubicBezTo>
                    <a:pt x="494" y="173"/>
                    <a:pt x="494" y="173"/>
                    <a:pt x="495" y="172"/>
                  </a:cubicBezTo>
                  <a:cubicBezTo>
                    <a:pt x="496" y="170"/>
                    <a:pt x="495" y="171"/>
                    <a:pt x="496" y="169"/>
                  </a:cubicBezTo>
                  <a:cubicBezTo>
                    <a:pt x="496" y="166"/>
                    <a:pt x="496" y="167"/>
                    <a:pt x="496" y="166"/>
                  </a:cubicBezTo>
                  <a:cubicBezTo>
                    <a:pt x="496" y="165"/>
                    <a:pt x="495" y="166"/>
                    <a:pt x="495" y="165"/>
                  </a:cubicBezTo>
                  <a:cubicBezTo>
                    <a:pt x="495" y="164"/>
                    <a:pt x="495" y="164"/>
                    <a:pt x="495" y="163"/>
                  </a:cubicBezTo>
                  <a:cubicBezTo>
                    <a:pt x="494" y="162"/>
                    <a:pt x="495" y="162"/>
                    <a:pt x="495" y="161"/>
                  </a:cubicBezTo>
                  <a:cubicBezTo>
                    <a:pt x="495" y="160"/>
                    <a:pt x="495" y="160"/>
                    <a:pt x="495" y="159"/>
                  </a:cubicBezTo>
                  <a:cubicBezTo>
                    <a:pt x="495" y="158"/>
                    <a:pt x="495" y="157"/>
                    <a:pt x="495" y="155"/>
                  </a:cubicBezTo>
                  <a:cubicBezTo>
                    <a:pt x="496" y="153"/>
                    <a:pt x="495" y="153"/>
                    <a:pt x="496" y="152"/>
                  </a:cubicBezTo>
                  <a:cubicBezTo>
                    <a:pt x="496" y="150"/>
                    <a:pt x="495" y="150"/>
                    <a:pt x="496" y="149"/>
                  </a:cubicBezTo>
                  <a:cubicBezTo>
                    <a:pt x="496" y="149"/>
                    <a:pt x="497" y="146"/>
                    <a:pt x="497" y="145"/>
                  </a:cubicBezTo>
                  <a:cubicBezTo>
                    <a:pt x="497" y="144"/>
                    <a:pt x="498" y="144"/>
                    <a:pt x="498" y="143"/>
                  </a:cubicBezTo>
                  <a:cubicBezTo>
                    <a:pt x="498" y="142"/>
                    <a:pt x="498" y="142"/>
                    <a:pt x="498" y="141"/>
                  </a:cubicBezTo>
                  <a:cubicBezTo>
                    <a:pt x="498" y="140"/>
                    <a:pt x="498" y="140"/>
                    <a:pt x="498" y="139"/>
                  </a:cubicBezTo>
                  <a:cubicBezTo>
                    <a:pt x="498" y="139"/>
                    <a:pt x="498" y="139"/>
                    <a:pt x="499" y="138"/>
                  </a:cubicBezTo>
                  <a:cubicBezTo>
                    <a:pt x="499" y="138"/>
                    <a:pt x="499" y="137"/>
                    <a:pt x="498" y="137"/>
                  </a:cubicBezTo>
                  <a:cubicBezTo>
                    <a:pt x="498" y="136"/>
                    <a:pt x="498" y="136"/>
                    <a:pt x="499" y="135"/>
                  </a:cubicBezTo>
                  <a:cubicBezTo>
                    <a:pt x="500" y="135"/>
                    <a:pt x="499" y="134"/>
                    <a:pt x="499" y="133"/>
                  </a:cubicBezTo>
                  <a:cubicBezTo>
                    <a:pt x="500" y="132"/>
                    <a:pt x="500" y="131"/>
                    <a:pt x="500" y="130"/>
                  </a:cubicBezTo>
                  <a:cubicBezTo>
                    <a:pt x="500" y="129"/>
                    <a:pt x="500" y="129"/>
                    <a:pt x="500" y="128"/>
                  </a:cubicBezTo>
                  <a:cubicBezTo>
                    <a:pt x="500" y="127"/>
                    <a:pt x="499" y="127"/>
                    <a:pt x="499" y="126"/>
                  </a:cubicBezTo>
                  <a:cubicBezTo>
                    <a:pt x="498" y="126"/>
                    <a:pt x="498" y="125"/>
                    <a:pt x="498" y="125"/>
                  </a:cubicBezTo>
                  <a:cubicBezTo>
                    <a:pt x="498" y="124"/>
                    <a:pt x="498" y="124"/>
                    <a:pt x="499" y="123"/>
                  </a:cubicBezTo>
                  <a:cubicBezTo>
                    <a:pt x="499" y="123"/>
                    <a:pt x="498" y="122"/>
                    <a:pt x="498" y="122"/>
                  </a:cubicBezTo>
                  <a:cubicBezTo>
                    <a:pt x="497" y="121"/>
                    <a:pt x="497" y="121"/>
                    <a:pt x="497" y="121"/>
                  </a:cubicBezTo>
                  <a:cubicBezTo>
                    <a:pt x="497" y="121"/>
                    <a:pt x="497" y="120"/>
                    <a:pt x="497" y="119"/>
                  </a:cubicBezTo>
                  <a:cubicBezTo>
                    <a:pt x="496" y="119"/>
                    <a:pt x="496" y="118"/>
                    <a:pt x="496" y="117"/>
                  </a:cubicBezTo>
                  <a:cubicBezTo>
                    <a:pt x="496" y="116"/>
                    <a:pt x="496" y="116"/>
                    <a:pt x="496" y="116"/>
                  </a:cubicBezTo>
                  <a:cubicBezTo>
                    <a:pt x="496" y="115"/>
                    <a:pt x="495" y="115"/>
                    <a:pt x="495" y="114"/>
                  </a:cubicBezTo>
                  <a:cubicBezTo>
                    <a:pt x="494" y="114"/>
                    <a:pt x="494" y="113"/>
                    <a:pt x="493" y="113"/>
                  </a:cubicBezTo>
                  <a:cubicBezTo>
                    <a:pt x="493" y="112"/>
                    <a:pt x="493" y="112"/>
                    <a:pt x="493" y="111"/>
                  </a:cubicBezTo>
                  <a:cubicBezTo>
                    <a:pt x="493" y="110"/>
                    <a:pt x="493" y="110"/>
                    <a:pt x="492" y="109"/>
                  </a:cubicBezTo>
                  <a:cubicBezTo>
                    <a:pt x="492" y="108"/>
                    <a:pt x="492" y="108"/>
                    <a:pt x="491" y="108"/>
                  </a:cubicBezTo>
                  <a:cubicBezTo>
                    <a:pt x="491" y="107"/>
                    <a:pt x="491" y="107"/>
                    <a:pt x="490" y="106"/>
                  </a:cubicBezTo>
                  <a:cubicBezTo>
                    <a:pt x="490" y="105"/>
                    <a:pt x="490" y="105"/>
                    <a:pt x="491" y="104"/>
                  </a:cubicBezTo>
                  <a:cubicBezTo>
                    <a:pt x="491" y="103"/>
                    <a:pt x="491" y="103"/>
                    <a:pt x="492" y="102"/>
                  </a:cubicBezTo>
                  <a:cubicBezTo>
                    <a:pt x="492" y="102"/>
                    <a:pt x="492" y="101"/>
                    <a:pt x="491" y="101"/>
                  </a:cubicBezTo>
                  <a:cubicBezTo>
                    <a:pt x="491" y="100"/>
                    <a:pt x="491" y="100"/>
                    <a:pt x="491" y="100"/>
                  </a:cubicBezTo>
                  <a:cubicBezTo>
                    <a:pt x="492" y="99"/>
                    <a:pt x="492" y="99"/>
                    <a:pt x="492" y="98"/>
                  </a:cubicBezTo>
                  <a:cubicBezTo>
                    <a:pt x="492" y="98"/>
                    <a:pt x="492" y="96"/>
                    <a:pt x="492" y="95"/>
                  </a:cubicBezTo>
                  <a:cubicBezTo>
                    <a:pt x="492" y="95"/>
                    <a:pt x="492" y="94"/>
                    <a:pt x="492" y="94"/>
                  </a:cubicBezTo>
                  <a:cubicBezTo>
                    <a:pt x="493" y="93"/>
                    <a:pt x="493" y="91"/>
                    <a:pt x="494" y="90"/>
                  </a:cubicBezTo>
                  <a:cubicBezTo>
                    <a:pt x="494" y="90"/>
                    <a:pt x="494" y="90"/>
                    <a:pt x="494" y="89"/>
                  </a:cubicBezTo>
                  <a:cubicBezTo>
                    <a:pt x="495" y="89"/>
                    <a:pt x="494" y="88"/>
                    <a:pt x="495" y="88"/>
                  </a:cubicBezTo>
                  <a:cubicBezTo>
                    <a:pt x="495" y="87"/>
                    <a:pt x="495" y="87"/>
                    <a:pt x="495" y="86"/>
                  </a:cubicBezTo>
                  <a:cubicBezTo>
                    <a:pt x="496" y="86"/>
                    <a:pt x="495" y="86"/>
                    <a:pt x="495" y="85"/>
                  </a:cubicBezTo>
                  <a:cubicBezTo>
                    <a:pt x="495" y="85"/>
                    <a:pt x="495" y="84"/>
                    <a:pt x="495" y="84"/>
                  </a:cubicBezTo>
                  <a:cubicBezTo>
                    <a:pt x="495" y="83"/>
                    <a:pt x="495" y="83"/>
                    <a:pt x="495" y="83"/>
                  </a:cubicBezTo>
                  <a:cubicBezTo>
                    <a:pt x="496" y="83"/>
                    <a:pt x="496" y="82"/>
                    <a:pt x="496" y="82"/>
                  </a:cubicBezTo>
                  <a:cubicBezTo>
                    <a:pt x="497" y="81"/>
                    <a:pt x="495" y="80"/>
                    <a:pt x="495" y="80"/>
                  </a:cubicBezTo>
                  <a:cubicBezTo>
                    <a:pt x="496" y="79"/>
                    <a:pt x="495" y="79"/>
                    <a:pt x="495" y="79"/>
                  </a:cubicBezTo>
                  <a:cubicBezTo>
                    <a:pt x="496" y="78"/>
                    <a:pt x="495" y="78"/>
                    <a:pt x="495" y="77"/>
                  </a:cubicBezTo>
                  <a:cubicBezTo>
                    <a:pt x="494" y="77"/>
                    <a:pt x="495" y="77"/>
                    <a:pt x="495" y="77"/>
                  </a:cubicBezTo>
                  <a:cubicBezTo>
                    <a:pt x="495" y="77"/>
                    <a:pt x="494" y="76"/>
                    <a:pt x="494" y="76"/>
                  </a:cubicBezTo>
                  <a:cubicBezTo>
                    <a:pt x="494" y="75"/>
                    <a:pt x="494" y="74"/>
                    <a:pt x="494" y="73"/>
                  </a:cubicBezTo>
                  <a:cubicBezTo>
                    <a:pt x="493" y="73"/>
                    <a:pt x="493" y="73"/>
                    <a:pt x="493" y="73"/>
                  </a:cubicBezTo>
                  <a:cubicBezTo>
                    <a:pt x="492" y="73"/>
                    <a:pt x="492" y="72"/>
                    <a:pt x="492" y="72"/>
                  </a:cubicBezTo>
                  <a:cubicBezTo>
                    <a:pt x="432" y="72"/>
                    <a:pt x="432" y="72"/>
                    <a:pt x="432" y="72"/>
                  </a:cubicBezTo>
                  <a:cubicBezTo>
                    <a:pt x="432" y="72"/>
                    <a:pt x="431" y="71"/>
                    <a:pt x="431" y="70"/>
                  </a:cubicBezTo>
                  <a:cubicBezTo>
                    <a:pt x="431" y="69"/>
                    <a:pt x="431" y="69"/>
                    <a:pt x="431" y="69"/>
                  </a:cubicBezTo>
                  <a:cubicBezTo>
                    <a:pt x="431" y="68"/>
                    <a:pt x="431" y="66"/>
                    <a:pt x="431" y="66"/>
                  </a:cubicBezTo>
                  <a:cubicBezTo>
                    <a:pt x="431" y="65"/>
                    <a:pt x="432" y="64"/>
                    <a:pt x="432" y="63"/>
                  </a:cubicBezTo>
                  <a:cubicBezTo>
                    <a:pt x="433" y="63"/>
                    <a:pt x="432" y="62"/>
                    <a:pt x="433" y="62"/>
                  </a:cubicBezTo>
                  <a:cubicBezTo>
                    <a:pt x="433" y="61"/>
                    <a:pt x="433" y="61"/>
                    <a:pt x="433" y="60"/>
                  </a:cubicBezTo>
                  <a:cubicBezTo>
                    <a:pt x="433" y="59"/>
                    <a:pt x="434" y="59"/>
                    <a:pt x="434" y="59"/>
                  </a:cubicBezTo>
                  <a:cubicBezTo>
                    <a:pt x="434" y="58"/>
                    <a:pt x="435" y="58"/>
                    <a:pt x="435" y="58"/>
                  </a:cubicBezTo>
                  <a:cubicBezTo>
                    <a:pt x="435" y="57"/>
                    <a:pt x="435" y="57"/>
                    <a:pt x="435" y="56"/>
                  </a:cubicBezTo>
                  <a:cubicBezTo>
                    <a:pt x="436" y="55"/>
                    <a:pt x="435" y="54"/>
                    <a:pt x="436" y="54"/>
                  </a:cubicBezTo>
                  <a:cubicBezTo>
                    <a:pt x="436" y="53"/>
                    <a:pt x="423" y="54"/>
                    <a:pt x="422" y="54"/>
                  </a:cubicBezTo>
                  <a:cubicBezTo>
                    <a:pt x="421" y="54"/>
                    <a:pt x="421" y="54"/>
                    <a:pt x="421" y="54"/>
                  </a:cubicBezTo>
                  <a:cubicBezTo>
                    <a:pt x="421" y="54"/>
                    <a:pt x="420" y="55"/>
                    <a:pt x="420" y="56"/>
                  </a:cubicBezTo>
                  <a:cubicBezTo>
                    <a:pt x="420" y="56"/>
                    <a:pt x="420" y="58"/>
                    <a:pt x="420" y="58"/>
                  </a:cubicBezTo>
                  <a:cubicBezTo>
                    <a:pt x="420" y="58"/>
                    <a:pt x="384" y="58"/>
                    <a:pt x="384" y="58"/>
                  </a:cubicBezTo>
                  <a:cubicBezTo>
                    <a:pt x="383" y="58"/>
                    <a:pt x="382" y="58"/>
                    <a:pt x="382" y="58"/>
                  </a:cubicBezTo>
                  <a:cubicBezTo>
                    <a:pt x="384" y="61"/>
                    <a:pt x="384" y="61"/>
                    <a:pt x="384" y="61"/>
                  </a:cubicBezTo>
                  <a:cubicBezTo>
                    <a:pt x="384" y="61"/>
                    <a:pt x="383" y="62"/>
                    <a:pt x="383" y="62"/>
                  </a:cubicBezTo>
                  <a:cubicBezTo>
                    <a:pt x="382" y="63"/>
                    <a:pt x="382" y="63"/>
                    <a:pt x="382" y="64"/>
                  </a:cubicBezTo>
                  <a:cubicBezTo>
                    <a:pt x="382" y="64"/>
                    <a:pt x="381" y="65"/>
                    <a:pt x="381" y="66"/>
                  </a:cubicBezTo>
                  <a:cubicBezTo>
                    <a:pt x="381" y="66"/>
                    <a:pt x="381" y="67"/>
                    <a:pt x="381" y="68"/>
                  </a:cubicBezTo>
                  <a:cubicBezTo>
                    <a:pt x="381" y="68"/>
                    <a:pt x="381" y="68"/>
                    <a:pt x="381" y="70"/>
                  </a:cubicBezTo>
                  <a:cubicBezTo>
                    <a:pt x="380" y="71"/>
                    <a:pt x="380" y="71"/>
                    <a:pt x="380" y="72"/>
                  </a:cubicBezTo>
                  <a:cubicBezTo>
                    <a:pt x="380" y="73"/>
                    <a:pt x="380" y="72"/>
                    <a:pt x="380" y="73"/>
                  </a:cubicBezTo>
                  <a:cubicBezTo>
                    <a:pt x="380" y="74"/>
                    <a:pt x="380" y="74"/>
                    <a:pt x="380" y="76"/>
                  </a:cubicBezTo>
                  <a:cubicBezTo>
                    <a:pt x="380" y="77"/>
                    <a:pt x="380" y="76"/>
                    <a:pt x="381" y="78"/>
                  </a:cubicBezTo>
                  <a:cubicBezTo>
                    <a:pt x="382" y="79"/>
                    <a:pt x="382" y="79"/>
                    <a:pt x="382" y="80"/>
                  </a:cubicBezTo>
                  <a:cubicBezTo>
                    <a:pt x="383" y="81"/>
                    <a:pt x="383" y="80"/>
                    <a:pt x="382" y="81"/>
                  </a:cubicBezTo>
                  <a:cubicBezTo>
                    <a:pt x="382" y="82"/>
                    <a:pt x="382" y="82"/>
                    <a:pt x="382" y="82"/>
                  </a:cubicBezTo>
                  <a:cubicBezTo>
                    <a:pt x="381" y="83"/>
                    <a:pt x="381" y="83"/>
                    <a:pt x="380" y="84"/>
                  </a:cubicBezTo>
                  <a:cubicBezTo>
                    <a:pt x="380" y="84"/>
                    <a:pt x="380" y="85"/>
                    <a:pt x="380" y="85"/>
                  </a:cubicBezTo>
                  <a:cubicBezTo>
                    <a:pt x="380" y="86"/>
                    <a:pt x="378" y="86"/>
                    <a:pt x="378" y="87"/>
                  </a:cubicBezTo>
                  <a:cubicBezTo>
                    <a:pt x="377" y="87"/>
                    <a:pt x="377" y="86"/>
                    <a:pt x="376" y="86"/>
                  </a:cubicBezTo>
                  <a:cubicBezTo>
                    <a:pt x="375" y="86"/>
                    <a:pt x="375" y="86"/>
                    <a:pt x="374" y="87"/>
                  </a:cubicBezTo>
                  <a:cubicBezTo>
                    <a:pt x="374" y="87"/>
                    <a:pt x="374" y="88"/>
                    <a:pt x="374" y="88"/>
                  </a:cubicBezTo>
                  <a:cubicBezTo>
                    <a:pt x="375" y="89"/>
                    <a:pt x="375" y="89"/>
                    <a:pt x="375" y="90"/>
                  </a:cubicBezTo>
                  <a:cubicBezTo>
                    <a:pt x="376" y="91"/>
                    <a:pt x="375" y="91"/>
                    <a:pt x="375" y="92"/>
                  </a:cubicBezTo>
                  <a:cubicBezTo>
                    <a:pt x="376" y="93"/>
                    <a:pt x="375" y="93"/>
                    <a:pt x="375" y="94"/>
                  </a:cubicBezTo>
                  <a:cubicBezTo>
                    <a:pt x="375" y="94"/>
                    <a:pt x="375" y="95"/>
                    <a:pt x="375" y="95"/>
                  </a:cubicBezTo>
                  <a:cubicBezTo>
                    <a:pt x="376" y="96"/>
                    <a:pt x="374" y="98"/>
                    <a:pt x="374" y="99"/>
                  </a:cubicBezTo>
                  <a:cubicBezTo>
                    <a:pt x="374" y="100"/>
                    <a:pt x="374" y="103"/>
                    <a:pt x="374" y="104"/>
                  </a:cubicBezTo>
                  <a:cubicBezTo>
                    <a:pt x="374" y="104"/>
                    <a:pt x="375" y="107"/>
                    <a:pt x="375" y="107"/>
                  </a:cubicBezTo>
                  <a:cubicBezTo>
                    <a:pt x="375" y="107"/>
                    <a:pt x="347" y="108"/>
                    <a:pt x="346" y="107"/>
                  </a:cubicBezTo>
                  <a:cubicBezTo>
                    <a:pt x="346" y="107"/>
                    <a:pt x="345" y="105"/>
                    <a:pt x="345" y="105"/>
                  </a:cubicBezTo>
                  <a:cubicBezTo>
                    <a:pt x="345" y="103"/>
                    <a:pt x="345" y="103"/>
                    <a:pt x="345" y="103"/>
                  </a:cubicBezTo>
                  <a:cubicBezTo>
                    <a:pt x="334" y="104"/>
                    <a:pt x="334" y="104"/>
                    <a:pt x="334" y="104"/>
                  </a:cubicBezTo>
                  <a:cubicBezTo>
                    <a:pt x="334" y="104"/>
                    <a:pt x="333" y="107"/>
                    <a:pt x="334" y="107"/>
                  </a:cubicBezTo>
                  <a:cubicBezTo>
                    <a:pt x="334" y="107"/>
                    <a:pt x="329" y="107"/>
                    <a:pt x="328" y="107"/>
                  </a:cubicBezTo>
                  <a:cubicBezTo>
                    <a:pt x="327" y="107"/>
                    <a:pt x="327" y="107"/>
                    <a:pt x="327" y="108"/>
                  </a:cubicBezTo>
                  <a:cubicBezTo>
                    <a:pt x="326" y="108"/>
                    <a:pt x="326" y="108"/>
                    <a:pt x="326" y="109"/>
                  </a:cubicBezTo>
                  <a:cubicBezTo>
                    <a:pt x="326" y="109"/>
                    <a:pt x="325" y="108"/>
                    <a:pt x="325" y="108"/>
                  </a:cubicBezTo>
                  <a:cubicBezTo>
                    <a:pt x="325" y="108"/>
                    <a:pt x="324" y="108"/>
                    <a:pt x="323" y="108"/>
                  </a:cubicBezTo>
                  <a:cubicBezTo>
                    <a:pt x="321" y="108"/>
                    <a:pt x="322" y="108"/>
                    <a:pt x="322" y="107"/>
                  </a:cubicBezTo>
                  <a:cubicBezTo>
                    <a:pt x="321" y="106"/>
                    <a:pt x="321" y="107"/>
                    <a:pt x="321" y="107"/>
                  </a:cubicBezTo>
                  <a:cubicBezTo>
                    <a:pt x="321" y="107"/>
                    <a:pt x="320" y="107"/>
                    <a:pt x="319" y="107"/>
                  </a:cubicBezTo>
                  <a:cubicBezTo>
                    <a:pt x="319" y="107"/>
                    <a:pt x="319" y="106"/>
                    <a:pt x="319" y="106"/>
                  </a:cubicBezTo>
                  <a:cubicBezTo>
                    <a:pt x="319" y="106"/>
                    <a:pt x="318" y="106"/>
                    <a:pt x="317" y="107"/>
                  </a:cubicBezTo>
                  <a:cubicBezTo>
                    <a:pt x="317" y="108"/>
                    <a:pt x="316" y="108"/>
                    <a:pt x="316" y="108"/>
                  </a:cubicBezTo>
                  <a:cubicBezTo>
                    <a:pt x="315" y="108"/>
                    <a:pt x="315" y="108"/>
                    <a:pt x="315" y="108"/>
                  </a:cubicBezTo>
                  <a:cubicBezTo>
                    <a:pt x="314" y="108"/>
                    <a:pt x="314" y="108"/>
                    <a:pt x="314" y="108"/>
                  </a:cubicBezTo>
                  <a:cubicBezTo>
                    <a:pt x="314" y="108"/>
                    <a:pt x="313" y="109"/>
                    <a:pt x="313" y="109"/>
                  </a:cubicBezTo>
                  <a:cubicBezTo>
                    <a:pt x="313" y="110"/>
                    <a:pt x="312" y="110"/>
                    <a:pt x="312" y="110"/>
                  </a:cubicBezTo>
                  <a:cubicBezTo>
                    <a:pt x="312" y="111"/>
                    <a:pt x="313" y="112"/>
                    <a:pt x="313" y="112"/>
                  </a:cubicBezTo>
                  <a:cubicBezTo>
                    <a:pt x="313" y="112"/>
                    <a:pt x="312" y="112"/>
                    <a:pt x="311" y="112"/>
                  </a:cubicBezTo>
                  <a:cubicBezTo>
                    <a:pt x="310" y="112"/>
                    <a:pt x="309" y="112"/>
                    <a:pt x="308" y="112"/>
                  </a:cubicBezTo>
                  <a:cubicBezTo>
                    <a:pt x="307" y="112"/>
                    <a:pt x="306" y="112"/>
                    <a:pt x="304" y="112"/>
                  </a:cubicBezTo>
                  <a:cubicBezTo>
                    <a:pt x="302" y="112"/>
                    <a:pt x="303" y="112"/>
                    <a:pt x="302" y="112"/>
                  </a:cubicBezTo>
                  <a:cubicBezTo>
                    <a:pt x="301" y="112"/>
                    <a:pt x="301" y="111"/>
                    <a:pt x="300" y="111"/>
                  </a:cubicBezTo>
                  <a:cubicBezTo>
                    <a:pt x="299" y="111"/>
                    <a:pt x="299" y="112"/>
                    <a:pt x="299" y="112"/>
                  </a:cubicBezTo>
                  <a:cubicBezTo>
                    <a:pt x="298" y="113"/>
                    <a:pt x="297" y="113"/>
                    <a:pt x="296" y="112"/>
                  </a:cubicBezTo>
                  <a:cubicBezTo>
                    <a:pt x="295" y="112"/>
                    <a:pt x="295" y="112"/>
                    <a:pt x="294" y="112"/>
                  </a:cubicBezTo>
                  <a:cubicBezTo>
                    <a:pt x="293" y="112"/>
                    <a:pt x="293" y="112"/>
                    <a:pt x="292" y="112"/>
                  </a:cubicBezTo>
                  <a:cubicBezTo>
                    <a:pt x="291" y="112"/>
                    <a:pt x="291" y="113"/>
                    <a:pt x="291" y="113"/>
                  </a:cubicBezTo>
                  <a:cubicBezTo>
                    <a:pt x="291" y="113"/>
                    <a:pt x="289" y="114"/>
                    <a:pt x="288" y="114"/>
                  </a:cubicBezTo>
                  <a:cubicBezTo>
                    <a:pt x="288" y="114"/>
                    <a:pt x="287" y="114"/>
                    <a:pt x="286" y="113"/>
                  </a:cubicBezTo>
                  <a:cubicBezTo>
                    <a:pt x="285" y="113"/>
                    <a:pt x="285" y="113"/>
                    <a:pt x="285" y="113"/>
                  </a:cubicBezTo>
                  <a:cubicBezTo>
                    <a:pt x="285" y="113"/>
                    <a:pt x="285" y="112"/>
                    <a:pt x="284" y="112"/>
                  </a:cubicBezTo>
                  <a:cubicBezTo>
                    <a:pt x="284" y="112"/>
                    <a:pt x="284" y="112"/>
                    <a:pt x="283" y="112"/>
                  </a:cubicBezTo>
                  <a:cubicBezTo>
                    <a:pt x="283" y="112"/>
                    <a:pt x="283" y="111"/>
                    <a:pt x="283" y="111"/>
                  </a:cubicBezTo>
                  <a:cubicBezTo>
                    <a:pt x="284" y="110"/>
                    <a:pt x="284" y="110"/>
                    <a:pt x="284" y="110"/>
                  </a:cubicBezTo>
                  <a:cubicBezTo>
                    <a:pt x="285" y="110"/>
                    <a:pt x="284" y="109"/>
                    <a:pt x="284" y="109"/>
                  </a:cubicBezTo>
                  <a:cubicBezTo>
                    <a:pt x="284" y="109"/>
                    <a:pt x="284" y="108"/>
                    <a:pt x="283" y="108"/>
                  </a:cubicBezTo>
                  <a:cubicBezTo>
                    <a:pt x="283" y="108"/>
                    <a:pt x="283" y="108"/>
                    <a:pt x="282" y="108"/>
                  </a:cubicBezTo>
                  <a:cubicBezTo>
                    <a:pt x="281" y="108"/>
                    <a:pt x="282" y="107"/>
                    <a:pt x="282" y="106"/>
                  </a:cubicBezTo>
                  <a:cubicBezTo>
                    <a:pt x="282" y="105"/>
                    <a:pt x="282" y="106"/>
                    <a:pt x="282" y="105"/>
                  </a:cubicBezTo>
                  <a:cubicBezTo>
                    <a:pt x="281" y="105"/>
                    <a:pt x="281" y="105"/>
                    <a:pt x="281" y="105"/>
                  </a:cubicBezTo>
                  <a:cubicBezTo>
                    <a:pt x="281" y="105"/>
                    <a:pt x="280" y="104"/>
                    <a:pt x="280" y="103"/>
                  </a:cubicBezTo>
                  <a:cubicBezTo>
                    <a:pt x="279" y="103"/>
                    <a:pt x="280" y="103"/>
                    <a:pt x="281" y="102"/>
                  </a:cubicBezTo>
                  <a:cubicBezTo>
                    <a:pt x="281" y="101"/>
                    <a:pt x="280" y="101"/>
                    <a:pt x="280" y="101"/>
                  </a:cubicBezTo>
                  <a:cubicBezTo>
                    <a:pt x="280" y="101"/>
                    <a:pt x="280" y="101"/>
                    <a:pt x="280" y="100"/>
                  </a:cubicBezTo>
                  <a:cubicBezTo>
                    <a:pt x="280" y="100"/>
                    <a:pt x="279" y="100"/>
                    <a:pt x="279" y="100"/>
                  </a:cubicBezTo>
                  <a:cubicBezTo>
                    <a:pt x="278" y="99"/>
                    <a:pt x="278" y="99"/>
                    <a:pt x="278" y="99"/>
                  </a:cubicBezTo>
                  <a:cubicBezTo>
                    <a:pt x="278" y="99"/>
                    <a:pt x="277" y="99"/>
                    <a:pt x="277" y="98"/>
                  </a:cubicBezTo>
                  <a:cubicBezTo>
                    <a:pt x="278" y="97"/>
                    <a:pt x="277" y="96"/>
                    <a:pt x="277" y="96"/>
                  </a:cubicBezTo>
                  <a:cubicBezTo>
                    <a:pt x="276" y="96"/>
                    <a:pt x="275" y="96"/>
                    <a:pt x="275" y="96"/>
                  </a:cubicBezTo>
                  <a:cubicBezTo>
                    <a:pt x="275" y="96"/>
                    <a:pt x="275" y="95"/>
                    <a:pt x="275" y="95"/>
                  </a:cubicBezTo>
                  <a:cubicBezTo>
                    <a:pt x="274" y="95"/>
                    <a:pt x="275" y="94"/>
                    <a:pt x="275" y="94"/>
                  </a:cubicBezTo>
                  <a:cubicBezTo>
                    <a:pt x="275" y="94"/>
                    <a:pt x="274" y="93"/>
                    <a:pt x="274" y="93"/>
                  </a:cubicBezTo>
                  <a:cubicBezTo>
                    <a:pt x="273" y="93"/>
                    <a:pt x="273" y="93"/>
                    <a:pt x="273" y="93"/>
                  </a:cubicBezTo>
                  <a:cubicBezTo>
                    <a:pt x="273" y="92"/>
                    <a:pt x="273" y="92"/>
                    <a:pt x="273" y="91"/>
                  </a:cubicBezTo>
                  <a:cubicBezTo>
                    <a:pt x="272" y="91"/>
                    <a:pt x="273" y="90"/>
                    <a:pt x="273" y="90"/>
                  </a:cubicBezTo>
                  <a:cubicBezTo>
                    <a:pt x="274" y="89"/>
                    <a:pt x="273" y="89"/>
                    <a:pt x="272" y="89"/>
                  </a:cubicBezTo>
                  <a:cubicBezTo>
                    <a:pt x="272" y="88"/>
                    <a:pt x="272" y="88"/>
                    <a:pt x="271" y="88"/>
                  </a:cubicBezTo>
                  <a:cubicBezTo>
                    <a:pt x="271" y="88"/>
                    <a:pt x="271" y="87"/>
                    <a:pt x="270" y="87"/>
                  </a:cubicBezTo>
                  <a:cubicBezTo>
                    <a:pt x="269" y="86"/>
                    <a:pt x="269" y="86"/>
                    <a:pt x="269" y="86"/>
                  </a:cubicBezTo>
                  <a:cubicBezTo>
                    <a:pt x="269" y="86"/>
                    <a:pt x="268" y="85"/>
                    <a:pt x="268" y="84"/>
                  </a:cubicBezTo>
                  <a:cubicBezTo>
                    <a:pt x="267" y="84"/>
                    <a:pt x="268" y="84"/>
                    <a:pt x="268" y="83"/>
                  </a:cubicBezTo>
                  <a:cubicBezTo>
                    <a:pt x="267" y="81"/>
                    <a:pt x="266" y="82"/>
                    <a:pt x="266" y="82"/>
                  </a:cubicBezTo>
                  <a:cubicBezTo>
                    <a:pt x="265" y="81"/>
                    <a:pt x="266" y="80"/>
                    <a:pt x="266" y="80"/>
                  </a:cubicBezTo>
                  <a:cubicBezTo>
                    <a:pt x="266" y="80"/>
                    <a:pt x="267" y="80"/>
                    <a:pt x="267" y="79"/>
                  </a:cubicBezTo>
                  <a:cubicBezTo>
                    <a:pt x="267" y="79"/>
                    <a:pt x="267" y="79"/>
                    <a:pt x="266" y="79"/>
                  </a:cubicBezTo>
                  <a:cubicBezTo>
                    <a:pt x="266" y="78"/>
                    <a:pt x="266" y="78"/>
                    <a:pt x="266" y="78"/>
                  </a:cubicBezTo>
                  <a:cubicBezTo>
                    <a:pt x="265" y="78"/>
                    <a:pt x="265" y="78"/>
                    <a:pt x="265" y="79"/>
                  </a:cubicBezTo>
                  <a:cubicBezTo>
                    <a:pt x="265" y="79"/>
                    <a:pt x="264" y="79"/>
                    <a:pt x="264" y="79"/>
                  </a:cubicBezTo>
                  <a:cubicBezTo>
                    <a:pt x="264" y="79"/>
                    <a:pt x="264" y="78"/>
                    <a:pt x="264" y="77"/>
                  </a:cubicBezTo>
                  <a:cubicBezTo>
                    <a:pt x="264" y="77"/>
                    <a:pt x="264" y="77"/>
                    <a:pt x="264" y="76"/>
                  </a:cubicBezTo>
                  <a:cubicBezTo>
                    <a:pt x="264" y="75"/>
                    <a:pt x="264" y="75"/>
                    <a:pt x="263" y="75"/>
                  </a:cubicBezTo>
                  <a:cubicBezTo>
                    <a:pt x="263" y="75"/>
                    <a:pt x="262" y="75"/>
                    <a:pt x="262" y="75"/>
                  </a:cubicBezTo>
                  <a:cubicBezTo>
                    <a:pt x="261" y="74"/>
                    <a:pt x="261" y="74"/>
                    <a:pt x="261" y="74"/>
                  </a:cubicBezTo>
                  <a:cubicBezTo>
                    <a:pt x="261" y="74"/>
                    <a:pt x="260" y="74"/>
                    <a:pt x="260" y="73"/>
                  </a:cubicBezTo>
                  <a:cubicBezTo>
                    <a:pt x="259" y="73"/>
                    <a:pt x="259" y="73"/>
                    <a:pt x="259" y="73"/>
                  </a:cubicBezTo>
                  <a:cubicBezTo>
                    <a:pt x="258" y="72"/>
                    <a:pt x="258" y="72"/>
                    <a:pt x="258" y="72"/>
                  </a:cubicBezTo>
                  <a:cubicBezTo>
                    <a:pt x="258" y="72"/>
                    <a:pt x="258" y="72"/>
                    <a:pt x="257" y="72"/>
                  </a:cubicBezTo>
                  <a:cubicBezTo>
                    <a:pt x="256" y="72"/>
                    <a:pt x="257" y="71"/>
                    <a:pt x="256" y="71"/>
                  </a:cubicBezTo>
                  <a:cubicBezTo>
                    <a:pt x="256" y="70"/>
                    <a:pt x="256" y="70"/>
                    <a:pt x="255" y="69"/>
                  </a:cubicBezTo>
                  <a:cubicBezTo>
                    <a:pt x="255" y="69"/>
                    <a:pt x="256" y="68"/>
                    <a:pt x="256" y="68"/>
                  </a:cubicBezTo>
                  <a:cubicBezTo>
                    <a:pt x="256" y="67"/>
                    <a:pt x="256" y="68"/>
                    <a:pt x="255" y="67"/>
                  </a:cubicBezTo>
                  <a:cubicBezTo>
                    <a:pt x="255" y="67"/>
                    <a:pt x="255" y="66"/>
                    <a:pt x="255" y="66"/>
                  </a:cubicBezTo>
                  <a:cubicBezTo>
                    <a:pt x="255" y="65"/>
                    <a:pt x="255" y="65"/>
                    <a:pt x="255" y="65"/>
                  </a:cubicBezTo>
                  <a:cubicBezTo>
                    <a:pt x="255" y="65"/>
                    <a:pt x="254" y="64"/>
                    <a:pt x="254" y="64"/>
                  </a:cubicBezTo>
                  <a:cubicBezTo>
                    <a:pt x="254" y="63"/>
                    <a:pt x="255" y="63"/>
                    <a:pt x="255" y="63"/>
                  </a:cubicBezTo>
                  <a:cubicBezTo>
                    <a:pt x="255" y="63"/>
                    <a:pt x="255" y="63"/>
                    <a:pt x="256" y="64"/>
                  </a:cubicBezTo>
                  <a:cubicBezTo>
                    <a:pt x="256" y="64"/>
                    <a:pt x="256" y="63"/>
                    <a:pt x="257" y="62"/>
                  </a:cubicBezTo>
                  <a:cubicBezTo>
                    <a:pt x="257" y="62"/>
                    <a:pt x="257" y="62"/>
                    <a:pt x="257" y="61"/>
                  </a:cubicBezTo>
                  <a:cubicBezTo>
                    <a:pt x="257" y="61"/>
                    <a:pt x="257" y="61"/>
                    <a:pt x="257" y="61"/>
                  </a:cubicBezTo>
                  <a:cubicBezTo>
                    <a:pt x="257" y="61"/>
                    <a:pt x="256" y="60"/>
                    <a:pt x="256" y="60"/>
                  </a:cubicBezTo>
                  <a:cubicBezTo>
                    <a:pt x="256" y="60"/>
                    <a:pt x="255" y="59"/>
                    <a:pt x="255" y="59"/>
                  </a:cubicBezTo>
                  <a:cubicBezTo>
                    <a:pt x="255" y="59"/>
                    <a:pt x="255" y="59"/>
                    <a:pt x="254" y="59"/>
                  </a:cubicBezTo>
                  <a:cubicBezTo>
                    <a:pt x="254" y="59"/>
                    <a:pt x="254" y="59"/>
                    <a:pt x="253" y="59"/>
                  </a:cubicBezTo>
                  <a:cubicBezTo>
                    <a:pt x="253" y="59"/>
                    <a:pt x="253" y="58"/>
                    <a:pt x="253" y="58"/>
                  </a:cubicBezTo>
                  <a:cubicBezTo>
                    <a:pt x="253" y="58"/>
                    <a:pt x="253" y="57"/>
                    <a:pt x="254" y="57"/>
                  </a:cubicBezTo>
                  <a:cubicBezTo>
                    <a:pt x="254" y="57"/>
                    <a:pt x="254" y="57"/>
                    <a:pt x="254" y="56"/>
                  </a:cubicBezTo>
                  <a:cubicBezTo>
                    <a:pt x="254" y="56"/>
                    <a:pt x="254" y="56"/>
                    <a:pt x="254" y="55"/>
                  </a:cubicBezTo>
                  <a:cubicBezTo>
                    <a:pt x="254" y="55"/>
                    <a:pt x="254" y="55"/>
                    <a:pt x="254" y="54"/>
                  </a:cubicBezTo>
                  <a:cubicBezTo>
                    <a:pt x="254" y="54"/>
                    <a:pt x="254" y="54"/>
                    <a:pt x="254" y="53"/>
                  </a:cubicBezTo>
                  <a:cubicBezTo>
                    <a:pt x="253" y="53"/>
                    <a:pt x="253" y="53"/>
                    <a:pt x="253" y="53"/>
                  </a:cubicBezTo>
                  <a:cubicBezTo>
                    <a:pt x="252" y="52"/>
                    <a:pt x="252" y="53"/>
                    <a:pt x="251" y="53"/>
                  </a:cubicBezTo>
                  <a:cubicBezTo>
                    <a:pt x="251" y="52"/>
                    <a:pt x="251" y="52"/>
                    <a:pt x="251" y="51"/>
                  </a:cubicBezTo>
                  <a:cubicBezTo>
                    <a:pt x="250" y="50"/>
                    <a:pt x="251" y="50"/>
                    <a:pt x="251" y="50"/>
                  </a:cubicBezTo>
                  <a:cubicBezTo>
                    <a:pt x="251" y="50"/>
                    <a:pt x="251" y="49"/>
                    <a:pt x="251" y="49"/>
                  </a:cubicBezTo>
                  <a:cubicBezTo>
                    <a:pt x="251" y="49"/>
                    <a:pt x="250" y="49"/>
                    <a:pt x="250" y="48"/>
                  </a:cubicBezTo>
                  <a:cubicBezTo>
                    <a:pt x="249" y="48"/>
                    <a:pt x="249" y="47"/>
                    <a:pt x="248" y="47"/>
                  </a:cubicBezTo>
                  <a:cubicBezTo>
                    <a:pt x="248" y="46"/>
                    <a:pt x="249" y="46"/>
                    <a:pt x="249" y="45"/>
                  </a:cubicBezTo>
                  <a:cubicBezTo>
                    <a:pt x="249" y="44"/>
                    <a:pt x="248" y="44"/>
                    <a:pt x="248" y="44"/>
                  </a:cubicBezTo>
                  <a:cubicBezTo>
                    <a:pt x="247" y="44"/>
                    <a:pt x="247" y="44"/>
                    <a:pt x="246" y="43"/>
                  </a:cubicBezTo>
                  <a:cubicBezTo>
                    <a:pt x="246" y="42"/>
                    <a:pt x="246" y="42"/>
                    <a:pt x="246" y="41"/>
                  </a:cubicBezTo>
                  <a:cubicBezTo>
                    <a:pt x="246" y="39"/>
                    <a:pt x="247" y="40"/>
                    <a:pt x="247" y="39"/>
                  </a:cubicBezTo>
                  <a:cubicBezTo>
                    <a:pt x="247" y="38"/>
                    <a:pt x="246" y="38"/>
                    <a:pt x="246" y="37"/>
                  </a:cubicBezTo>
                  <a:cubicBezTo>
                    <a:pt x="246" y="37"/>
                    <a:pt x="245" y="37"/>
                    <a:pt x="245" y="37"/>
                  </a:cubicBezTo>
                  <a:cubicBezTo>
                    <a:pt x="245" y="36"/>
                    <a:pt x="245" y="36"/>
                    <a:pt x="245" y="36"/>
                  </a:cubicBezTo>
                  <a:cubicBezTo>
                    <a:pt x="245" y="36"/>
                    <a:pt x="246" y="34"/>
                    <a:pt x="246" y="34"/>
                  </a:cubicBezTo>
                  <a:cubicBezTo>
                    <a:pt x="246" y="34"/>
                    <a:pt x="246" y="34"/>
                    <a:pt x="246" y="33"/>
                  </a:cubicBezTo>
                  <a:cubicBezTo>
                    <a:pt x="245" y="33"/>
                    <a:pt x="245" y="33"/>
                    <a:pt x="245" y="32"/>
                  </a:cubicBezTo>
                  <a:cubicBezTo>
                    <a:pt x="245" y="32"/>
                    <a:pt x="245" y="32"/>
                    <a:pt x="245" y="32"/>
                  </a:cubicBezTo>
                  <a:cubicBezTo>
                    <a:pt x="245" y="31"/>
                    <a:pt x="244" y="32"/>
                    <a:pt x="244" y="31"/>
                  </a:cubicBezTo>
                  <a:cubicBezTo>
                    <a:pt x="244" y="31"/>
                    <a:pt x="244" y="30"/>
                    <a:pt x="244" y="30"/>
                  </a:cubicBezTo>
                  <a:cubicBezTo>
                    <a:pt x="244" y="29"/>
                    <a:pt x="244" y="30"/>
                    <a:pt x="244" y="29"/>
                  </a:cubicBezTo>
                  <a:cubicBezTo>
                    <a:pt x="245" y="29"/>
                    <a:pt x="245" y="29"/>
                    <a:pt x="244" y="28"/>
                  </a:cubicBezTo>
                  <a:cubicBezTo>
                    <a:pt x="244" y="28"/>
                    <a:pt x="244" y="28"/>
                    <a:pt x="244" y="28"/>
                  </a:cubicBezTo>
                  <a:cubicBezTo>
                    <a:pt x="243" y="28"/>
                    <a:pt x="243" y="28"/>
                    <a:pt x="243" y="28"/>
                  </a:cubicBezTo>
                  <a:cubicBezTo>
                    <a:pt x="243" y="28"/>
                    <a:pt x="243" y="27"/>
                    <a:pt x="243" y="27"/>
                  </a:cubicBezTo>
                  <a:cubicBezTo>
                    <a:pt x="244" y="26"/>
                    <a:pt x="243" y="27"/>
                    <a:pt x="243" y="26"/>
                  </a:cubicBezTo>
                  <a:cubicBezTo>
                    <a:pt x="243" y="26"/>
                    <a:pt x="243" y="26"/>
                    <a:pt x="243" y="25"/>
                  </a:cubicBezTo>
                  <a:cubicBezTo>
                    <a:pt x="243" y="25"/>
                    <a:pt x="243" y="26"/>
                    <a:pt x="243" y="26"/>
                  </a:cubicBezTo>
                  <a:cubicBezTo>
                    <a:pt x="244" y="26"/>
                    <a:pt x="244" y="25"/>
                    <a:pt x="244" y="25"/>
                  </a:cubicBezTo>
                  <a:cubicBezTo>
                    <a:pt x="245" y="24"/>
                    <a:pt x="245" y="24"/>
                    <a:pt x="245" y="24"/>
                  </a:cubicBezTo>
                  <a:cubicBezTo>
                    <a:pt x="245" y="24"/>
                    <a:pt x="245" y="24"/>
                    <a:pt x="244" y="23"/>
                  </a:cubicBezTo>
                  <a:cubicBezTo>
                    <a:pt x="244" y="23"/>
                    <a:pt x="244" y="23"/>
                    <a:pt x="244" y="22"/>
                  </a:cubicBezTo>
                  <a:cubicBezTo>
                    <a:pt x="244" y="22"/>
                    <a:pt x="244" y="22"/>
                    <a:pt x="244" y="22"/>
                  </a:cubicBezTo>
                  <a:cubicBezTo>
                    <a:pt x="244" y="21"/>
                    <a:pt x="244" y="21"/>
                    <a:pt x="245" y="21"/>
                  </a:cubicBezTo>
                  <a:cubicBezTo>
                    <a:pt x="245" y="20"/>
                    <a:pt x="245" y="21"/>
                    <a:pt x="244" y="20"/>
                  </a:cubicBezTo>
                  <a:cubicBezTo>
                    <a:pt x="244" y="20"/>
                    <a:pt x="244" y="19"/>
                    <a:pt x="244" y="19"/>
                  </a:cubicBezTo>
                  <a:cubicBezTo>
                    <a:pt x="244" y="19"/>
                    <a:pt x="245" y="18"/>
                    <a:pt x="245" y="18"/>
                  </a:cubicBezTo>
                  <a:cubicBezTo>
                    <a:pt x="246" y="17"/>
                    <a:pt x="245" y="17"/>
                    <a:pt x="245" y="17"/>
                  </a:cubicBezTo>
                  <a:cubicBezTo>
                    <a:pt x="245" y="16"/>
                    <a:pt x="245" y="16"/>
                    <a:pt x="244" y="16"/>
                  </a:cubicBezTo>
                  <a:cubicBezTo>
                    <a:pt x="244" y="16"/>
                    <a:pt x="244" y="16"/>
                    <a:pt x="244" y="16"/>
                  </a:cubicBezTo>
                  <a:cubicBezTo>
                    <a:pt x="244" y="16"/>
                    <a:pt x="244" y="15"/>
                    <a:pt x="244" y="15"/>
                  </a:cubicBezTo>
                  <a:cubicBezTo>
                    <a:pt x="244" y="15"/>
                    <a:pt x="244" y="15"/>
                    <a:pt x="243" y="14"/>
                  </a:cubicBezTo>
                  <a:cubicBezTo>
                    <a:pt x="243" y="14"/>
                    <a:pt x="243" y="14"/>
                    <a:pt x="243" y="14"/>
                  </a:cubicBezTo>
                  <a:cubicBezTo>
                    <a:pt x="243" y="14"/>
                    <a:pt x="243" y="14"/>
                    <a:pt x="242" y="14"/>
                  </a:cubicBezTo>
                  <a:cubicBezTo>
                    <a:pt x="242" y="13"/>
                    <a:pt x="241" y="14"/>
                    <a:pt x="241" y="14"/>
                  </a:cubicBezTo>
                  <a:cubicBezTo>
                    <a:pt x="241" y="14"/>
                    <a:pt x="241" y="14"/>
                    <a:pt x="241" y="13"/>
                  </a:cubicBezTo>
                  <a:cubicBezTo>
                    <a:pt x="241" y="13"/>
                    <a:pt x="241" y="13"/>
                    <a:pt x="241" y="12"/>
                  </a:cubicBezTo>
                  <a:cubicBezTo>
                    <a:pt x="240" y="12"/>
                    <a:pt x="241" y="12"/>
                    <a:pt x="240" y="12"/>
                  </a:cubicBezTo>
                  <a:cubicBezTo>
                    <a:pt x="240" y="11"/>
                    <a:pt x="239" y="12"/>
                    <a:pt x="239" y="12"/>
                  </a:cubicBezTo>
                  <a:cubicBezTo>
                    <a:pt x="239" y="12"/>
                    <a:pt x="239" y="11"/>
                    <a:pt x="239" y="11"/>
                  </a:cubicBezTo>
                  <a:cubicBezTo>
                    <a:pt x="240" y="11"/>
                    <a:pt x="240" y="11"/>
                    <a:pt x="240" y="10"/>
                  </a:cubicBezTo>
                  <a:cubicBezTo>
                    <a:pt x="240" y="10"/>
                    <a:pt x="240" y="10"/>
                    <a:pt x="239" y="10"/>
                  </a:cubicBezTo>
                  <a:cubicBezTo>
                    <a:pt x="239" y="10"/>
                    <a:pt x="239" y="10"/>
                    <a:pt x="238" y="10"/>
                  </a:cubicBezTo>
                  <a:cubicBezTo>
                    <a:pt x="238" y="10"/>
                    <a:pt x="238" y="10"/>
                    <a:pt x="239" y="9"/>
                  </a:cubicBezTo>
                  <a:cubicBezTo>
                    <a:pt x="239" y="8"/>
                    <a:pt x="239" y="9"/>
                    <a:pt x="239" y="8"/>
                  </a:cubicBezTo>
                  <a:cubicBezTo>
                    <a:pt x="239" y="8"/>
                    <a:pt x="239" y="8"/>
                    <a:pt x="239" y="8"/>
                  </a:cubicBezTo>
                  <a:cubicBezTo>
                    <a:pt x="239" y="8"/>
                    <a:pt x="238" y="7"/>
                    <a:pt x="238" y="7"/>
                  </a:cubicBezTo>
                  <a:cubicBezTo>
                    <a:pt x="238" y="7"/>
                    <a:pt x="238" y="7"/>
                    <a:pt x="239" y="7"/>
                  </a:cubicBezTo>
                  <a:cubicBezTo>
                    <a:pt x="240" y="6"/>
                    <a:pt x="239" y="6"/>
                    <a:pt x="239" y="6"/>
                  </a:cubicBezTo>
                  <a:cubicBezTo>
                    <a:pt x="239" y="6"/>
                    <a:pt x="238" y="6"/>
                    <a:pt x="238" y="5"/>
                  </a:cubicBezTo>
                  <a:cubicBezTo>
                    <a:pt x="238" y="5"/>
                    <a:pt x="238" y="5"/>
                    <a:pt x="238" y="4"/>
                  </a:cubicBezTo>
                  <a:cubicBezTo>
                    <a:pt x="238" y="4"/>
                    <a:pt x="238" y="4"/>
                    <a:pt x="238" y="3"/>
                  </a:cubicBezTo>
                  <a:cubicBezTo>
                    <a:pt x="238" y="2"/>
                    <a:pt x="238" y="3"/>
                    <a:pt x="237" y="3"/>
                  </a:cubicBezTo>
                  <a:cubicBezTo>
                    <a:pt x="237" y="2"/>
                    <a:pt x="237" y="2"/>
                    <a:pt x="236" y="2"/>
                  </a:cubicBezTo>
                  <a:cubicBezTo>
                    <a:pt x="235" y="2"/>
                    <a:pt x="236" y="2"/>
                    <a:pt x="235" y="2"/>
                  </a:cubicBezTo>
                  <a:cubicBezTo>
                    <a:pt x="234" y="1"/>
                    <a:pt x="234" y="1"/>
                    <a:pt x="234" y="1"/>
                  </a:cubicBezTo>
                  <a:cubicBezTo>
                    <a:pt x="234" y="1"/>
                    <a:pt x="234" y="1"/>
                    <a:pt x="233" y="1"/>
                  </a:cubicBezTo>
                  <a:cubicBezTo>
                    <a:pt x="233" y="1"/>
                    <a:pt x="233" y="1"/>
                    <a:pt x="233" y="2"/>
                  </a:cubicBezTo>
                  <a:cubicBezTo>
                    <a:pt x="232" y="2"/>
                    <a:pt x="233" y="2"/>
                    <a:pt x="232" y="1"/>
                  </a:cubicBezTo>
                  <a:cubicBezTo>
                    <a:pt x="232" y="1"/>
                    <a:pt x="232" y="2"/>
                    <a:pt x="232" y="2"/>
                  </a:cubicBezTo>
                  <a:cubicBezTo>
                    <a:pt x="231" y="3"/>
                    <a:pt x="228" y="2"/>
                    <a:pt x="228" y="2"/>
                  </a:cubicBezTo>
                  <a:cubicBezTo>
                    <a:pt x="228" y="2"/>
                    <a:pt x="227" y="2"/>
                    <a:pt x="227" y="2"/>
                  </a:cubicBezTo>
                  <a:cubicBezTo>
                    <a:pt x="226" y="2"/>
                    <a:pt x="225" y="2"/>
                    <a:pt x="225" y="2"/>
                  </a:cubicBezTo>
                  <a:cubicBezTo>
                    <a:pt x="224" y="2"/>
                    <a:pt x="222" y="2"/>
                    <a:pt x="221" y="2"/>
                  </a:cubicBezTo>
                  <a:cubicBezTo>
                    <a:pt x="220" y="2"/>
                    <a:pt x="217" y="2"/>
                    <a:pt x="215" y="2"/>
                  </a:cubicBezTo>
                  <a:cubicBezTo>
                    <a:pt x="213" y="2"/>
                    <a:pt x="212" y="2"/>
                    <a:pt x="211" y="3"/>
                  </a:cubicBezTo>
                  <a:cubicBezTo>
                    <a:pt x="211" y="3"/>
                    <a:pt x="207" y="3"/>
                    <a:pt x="205" y="3"/>
                  </a:cubicBezTo>
                  <a:cubicBezTo>
                    <a:pt x="203" y="3"/>
                    <a:pt x="202" y="3"/>
                    <a:pt x="201" y="3"/>
                  </a:cubicBezTo>
                  <a:cubicBezTo>
                    <a:pt x="199" y="3"/>
                    <a:pt x="200" y="3"/>
                    <a:pt x="199" y="3"/>
                  </a:cubicBezTo>
                  <a:cubicBezTo>
                    <a:pt x="198" y="2"/>
                    <a:pt x="197" y="2"/>
                    <a:pt x="196" y="2"/>
                  </a:cubicBezTo>
                  <a:cubicBezTo>
                    <a:pt x="195" y="2"/>
                    <a:pt x="192" y="3"/>
                    <a:pt x="192" y="3"/>
                  </a:cubicBezTo>
                  <a:cubicBezTo>
                    <a:pt x="191" y="3"/>
                    <a:pt x="187" y="2"/>
                    <a:pt x="184" y="2"/>
                  </a:cubicBezTo>
                  <a:cubicBezTo>
                    <a:pt x="182" y="2"/>
                    <a:pt x="179" y="2"/>
                    <a:pt x="178" y="2"/>
                  </a:cubicBezTo>
                  <a:cubicBezTo>
                    <a:pt x="178" y="2"/>
                    <a:pt x="165" y="2"/>
                    <a:pt x="165" y="2"/>
                  </a:cubicBezTo>
                  <a:cubicBezTo>
                    <a:pt x="165" y="2"/>
                    <a:pt x="162" y="2"/>
                    <a:pt x="161" y="2"/>
                  </a:cubicBezTo>
                  <a:cubicBezTo>
                    <a:pt x="159" y="2"/>
                    <a:pt x="158" y="2"/>
                    <a:pt x="157" y="3"/>
                  </a:cubicBezTo>
                  <a:cubicBezTo>
                    <a:pt x="156" y="3"/>
                    <a:pt x="154" y="3"/>
                    <a:pt x="152" y="3"/>
                  </a:cubicBezTo>
                  <a:cubicBezTo>
                    <a:pt x="150" y="3"/>
                    <a:pt x="150" y="3"/>
                    <a:pt x="148" y="3"/>
                  </a:cubicBezTo>
                  <a:cubicBezTo>
                    <a:pt x="147" y="3"/>
                    <a:pt x="147" y="3"/>
                    <a:pt x="146" y="3"/>
                  </a:cubicBezTo>
                  <a:cubicBezTo>
                    <a:pt x="146" y="3"/>
                    <a:pt x="146" y="3"/>
                    <a:pt x="145" y="3"/>
                  </a:cubicBezTo>
                  <a:cubicBezTo>
                    <a:pt x="145" y="4"/>
                    <a:pt x="145" y="3"/>
                    <a:pt x="144" y="4"/>
                  </a:cubicBezTo>
                  <a:cubicBezTo>
                    <a:pt x="143" y="4"/>
                    <a:pt x="143" y="4"/>
                    <a:pt x="142" y="4"/>
                  </a:cubicBezTo>
                  <a:cubicBezTo>
                    <a:pt x="141" y="4"/>
                    <a:pt x="140" y="4"/>
                    <a:pt x="140" y="4"/>
                  </a:cubicBezTo>
                  <a:cubicBezTo>
                    <a:pt x="139" y="4"/>
                    <a:pt x="139" y="4"/>
                    <a:pt x="138" y="3"/>
                  </a:cubicBezTo>
                  <a:cubicBezTo>
                    <a:pt x="138" y="3"/>
                    <a:pt x="137" y="3"/>
                    <a:pt x="137" y="3"/>
                  </a:cubicBezTo>
                  <a:cubicBezTo>
                    <a:pt x="136" y="3"/>
                    <a:pt x="136" y="3"/>
                    <a:pt x="136" y="3"/>
                  </a:cubicBezTo>
                  <a:cubicBezTo>
                    <a:pt x="136" y="3"/>
                    <a:pt x="135" y="3"/>
                    <a:pt x="134" y="3"/>
                  </a:cubicBezTo>
                  <a:cubicBezTo>
                    <a:pt x="133" y="3"/>
                    <a:pt x="132" y="4"/>
                    <a:pt x="132" y="4"/>
                  </a:cubicBezTo>
                  <a:cubicBezTo>
                    <a:pt x="132" y="4"/>
                    <a:pt x="128" y="3"/>
                    <a:pt x="127" y="3"/>
                  </a:cubicBezTo>
                  <a:cubicBezTo>
                    <a:pt x="127" y="3"/>
                    <a:pt x="127" y="3"/>
                    <a:pt x="127" y="2"/>
                  </a:cubicBezTo>
                  <a:cubicBezTo>
                    <a:pt x="127" y="2"/>
                    <a:pt x="126" y="2"/>
                    <a:pt x="126" y="2"/>
                  </a:cubicBezTo>
                  <a:cubicBezTo>
                    <a:pt x="125" y="3"/>
                    <a:pt x="124" y="3"/>
                    <a:pt x="124" y="3"/>
                  </a:cubicBezTo>
                  <a:cubicBezTo>
                    <a:pt x="124" y="3"/>
                    <a:pt x="124" y="3"/>
                    <a:pt x="123" y="3"/>
                  </a:cubicBezTo>
                  <a:cubicBezTo>
                    <a:pt x="123" y="2"/>
                    <a:pt x="123" y="2"/>
                    <a:pt x="123" y="2"/>
                  </a:cubicBezTo>
                  <a:cubicBezTo>
                    <a:pt x="123" y="2"/>
                    <a:pt x="122" y="2"/>
                    <a:pt x="122" y="2"/>
                  </a:cubicBezTo>
                  <a:cubicBezTo>
                    <a:pt x="122" y="2"/>
                    <a:pt x="122" y="2"/>
                    <a:pt x="122" y="2"/>
                  </a:cubicBezTo>
                  <a:cubicBezTo>
                    <a:pt x="122" y="2"/>
                    <a:pt x="121" y="1"/>
                    <a:pt x="121" y="1"/>
                  </a:cubicBezTo>
                  <a:cubicBezTo>
                    <a:pt x="121" y="1"/>
                    <a:pt x="121" y="1"/>
                    <a:pt x="120" y="1"/>
                  </a:cubicBezTo>
                  <a:cubicBezTo>
                    <a:pt x="120" y="1"/>
                    <a:pt x="120" y="1"/>
                    <a:pt x="119" y="1"/>
                  </a:cubicBezTo>
                  <a:cubicBezTo>
                    <a:pt x="119" y="1"/>
                    <a:pt x="119" y="1"/>
                    <a:pt x="119" y="1"/>
                  </a:cubicBezTo>
                  <a:cubicBezTo>
                    <a:pt x="119" y="0"/>
                    <a:pt x="118" y="1"/>
                    <a:pt x="118" y="1"/>
                  </a:cubicBezTo>
                  <a:cubicBezTo>
                    <a:pt x="118" y="1"/>
                    <a:pt x="118" y="1"/>
                    <a:pt x="117" y="1"/>
                  </a:cubicBezTo>
                  <a:cubicBezTo>
                    <a:pt x="116" y="2"/>
                    <a:pt x="116" y="2"/>
                    <a:pt x="115" y="2"/>
                  </a:cubicBezTo>
                  <a:cubicBezTo>
                    <a:pt x="115" y="2"/>
                    <a:pt x="114" y="2"/>
                    <a:pt x="114" y="2"/>
                  </a:cubicBezTo>
                  <a:cubicBezTo>
                    <a:pt x="114" y="1"/>
                    <a:pt x="114" y="1"/>
                    <a:pt x="113" y="1"/>
                  </a:cubicBezTo>
                  <a:cubicBezTo>
                    <a:pt x="113" y="0"/>
                    <a:pt x="112" y="0"/>
                    <a:pt x="111" y="0"/>
                  </a:cubicBezTo>
                  <a:cubicBezTo>
                    <a:pt x="111" y="0"/>
                    <a:pt x="111" y="1"/>
                    <a:pt x="111" y="1"/>
                  </a:cubicBezTo>
                  <a:cubicBezTo>
                    <a:pt x="111" y="1"/>
                    <a:pt x="110" y="1"/>
                    <a:pt x="109" y="1"/>
                  </a:cubicBezTo>
                  <a:cubicBezTo>
                    <a:pt x="109" y="2"/>
                    <a:pt x="109" y="1"/>
                    <a:pt x="108" y="2"/>
                  </a:cubicBezTo>
                  <a:cubicBezTo>
                    <a:pt x="107" y="2"/>
                    <a:pt x="108" y="2"/>
                    <a:pt x="106" y="2"/>
                  </a:cubicBezTo>
                  <a:cubicBezTo>
                    <a:pt x="105" y="2"/>
                    <a:pt x="105" y="2"/>
                    <a:pt x="104" y="2"/>
                  </a:cubicBezTo>
                  <a:cubicBezTo>
                    <a:pt x="102" y="2"/>
                    <a:pt x="103" y="2"/>
                    <a:pt x="101" y="2"/>
                  </a:cubicBezTo>
                  <a:cubicBezTo>
                    <a:pt x="100" y="2"/>
                    <a:pt x="100" y="2"/>
                    <a:pt x="98" y="2"/>
                  </a:cubicBezTo>
                  <a:cubicBezTo>
                    <a:pt x="97" y="2"/>
                    <a:pt x="97" y="2"/>
                    <a:pt x="96" y="3"/>
                  </a:cubicBezTo>
                  <a:cubicBezTo>
                    <a:pt x="95" y="3"/>
                    <a:pt x="95" y="3"/>
                    <a:pt x="94" y="3"/>
                  </a:cubicBezTo>
                  <a:cubicBezTo>
                    <a:pt x="92" y="3"/>
                    <a:pt x="92" y="2"/>
                    <a:pt x="92" y="2"/>
                  </a:cubicBezTo>
                  <a:cubicBezTo>
                    <a:pt x="92" y="2"/>
                    <a:pt x="92" y="3"/>
                    <a:pt x="91" y="3"/>
                  </a:cubicBezTo>
                  <a:cubicBezTo>
                    <a:pt x="90" y="3"/>
                    <a:pt x="90" y="3"/>
                    <a:pt x="90" y="3"/>
                  </a:cubicBezTo>
                  <a:cubicBezTo>
                    <a:pt x="90" y="3"/>
                    <a:pt x="89" y="2"/>
                    <a:pt x="89" y="2"/>
                  </a:cubicBezTo>
                  <a:cubicBezTo>
                    <a:pt x="89" y="2"/>
                    <a:pt x="88" y="2"/>
                    <a:pt x="88" y="2"/>
                  </a:cubicBezTo>
                  <a:cubicBezTo>
                    <a:pt x="87" y="2"/>
                    <a:pt x="87" y="2"/>
                    <a:pt x="86" y="2"/>
                  </a:cubicBezTo>
                  <a:cubicBezTo>
                    <a:pt x="85" y="2"/>
                    <a:pt x="83" y="2"/>
                    <a:pt x="83" y="2"/>
                  </a:cubicBezTo>
                  <a:cubicBezTo>
                    <a:pt x="83" y="2"/>
                    <a:pt x="82" y="3"/>
                    <a:pt x="81" y="3"/>
                  </a:cubicBezTo>
                  <a:cubicBezTo>
                    <a:pt x="81" y="3"/>
                    <a:pt x="81" y="3"/>
                    <a:pt x="81" y="3"/>
                  </a:cubicBezTo>
                  <a:cubicBezTo>
                    <a:pt x="81" y="4"/>
                    <a:pt x="80" y="4"/>
                    <a:pt x="80" y="4"/>
                  </a:cubicBezTo>
                  <a:cubicBezTo>
                    <a:pt x="80" y="4"/>
                    <a:pt x="80" y="4"/>
                    <a:pt x="79" y="4"/>
                  </a:cubicBezTo>
                  <a:cubicBezTo>
                    <a:pt x="79" y="4"/>
                    <a:pt x="79" y="4"/>
                    <a:pt x="78" y="4"/>
                  </a:cubicBezTo>
                  <a:cubicBezTo>
                    <a:pt x="78" y="4"/>
                    <a:pt x="78" y="4"/>
                    <a:pt x="78" y="4"/>
                  </a:cubicBezTo>
                  <a:cubicBezTo>
                    <a:pt x="77" y="3"/>
                    <a:pt x="77" y="3"/>
                    <a:pt x="76" y="3"/>
                  </a:cubicBezTo>
                  <a:cubicBezTo>
                    <a:pt x="75" y="2"/>
                    <a:pt x="74" y="2"/>
                    <a:pt x="74" y="2"/>
                  </a:cubicBezTo>
                  <a:cubicBezTo>
                    <a:pt x="73" y="2"/>
                    <a:pt x="72" y="2"/>
                    <a:pt x="72" y="2"/>
                  </a:cubicBezTo>
                  <a:cubicBezTo>
                    <a:pt x="72" y="2"/>
                    <a:pt x="72" y="2"/>
                    <a:pt x="71" y="3"/>
                  </a:cubicBezTo>
                  <a:cubicBezTo>
                    <a:pt x="69" y="4"/>
                    <a:pt x="70" y="3"/>
                    <a:pt x="69" y="4"/>
                  </a:cubicBezTo>
                  <a:cubicBezTo>
                    <a:pt x="68" y="4"/>
                    <a:pt x="69" y="4"/>
                    <a:pt x="68" y="3"/>
                  </a:cubicBezTo>
                  <a:cubicBezTo>
                    <a:pt x="68" y="3"/>
                    <a:pt x="67" y="3"/>
                    <a:pt x="67" y="3"/>
                  </a:cubicBezTo>
                  <a:cubicBezTo>
                    <a:pt x="67" y="2"/>
                    <a:pt x="66" y="2"/>
                    <a:pt x="66" y="2"/>
                  </a:cubicBezTo>
                  <a:cubicBezTo>
                    <a:pt x="65" y="2"/>
                    <a:pt x="64" y="2"/>
                    <a:pt x="64" y="2"/>
                  </a:cubicBezTo>
                  <a:cubicBezTo>
                    <a:pt x="64" y="2"/>
                    <a:pt x="63" y="2"/>
                    <a:pt x="62" y="2"/>
                  </a:cubicBezTo>
                  <a:cubicBezTo>
                    <a:pt x="61" y="2"/>
                    <a:pt x="61" y="2"/>
                    <a:pt x="60" y="2"/>
                  </a:cubicBezTo>
                  <a:cubicBezTo>
                    <a:pt x="59" y="2"/>
                    <a:pt x="59" y="2"/>
                    <a:pt x="59" y="2"/>
                  </a:cubicBezTo>
                  <a:cubicBezTo>
                    <a:pt x="59" y="2"/>
                    <a:pt x="58" y="2"/>
                    <a:pt x="58" y="2"/>
                  </a:cubicBezTo>
                  <a:cubicBezTo>
                    <a:pt x="57" y="2"/>
                    <a:pt x="57" y="2"/>
                    <a:pt x="57" y="2"/>
                  </a:cubicBezTo>
                  <a:cubicBezTo>
                    <a:pt x="56" y="1"/>
                    <a:pt x="56" y="2"/>
                    <a:pt x="56" y="2"/>
                  </a:cubicBezTo>
                  <a:cubicBezTo>
                    <a:pt x="55" y="2"/>
                    <a:pt x="55" y="2"/>
                    <a:pt x="55" y="2"/>
                  </a:cubicBezTo>
                  <a:cubicBezTo>
                    <a:pt x="54" y="2"/>
                    <a:pt x="54" y="2"/>
                    <a:pt x="53" y="3"/>
                  </a:cubicBezTo>
                  <a:cubicBezTo>
                    <a:pt x="53" y="4"/>
                    <a:pt x="53" y="4"/>
                    <a:pt x="52" y="4"/>
                  </a:cubicBezTo>
                  <a:cubicBezTo>
                    <a:pt x="51" y="4"/>
                    <a:pt x="51" y="4"/>
                    <a:pt x="51" y="5"/>
                  </a:cubicBezTo>
                  <a:cubicBezTo>
                    <a:pt x="50" y="5"/>
                    <a:pt x="50" y="5"/>
                    <a:pt x="50" y="6"/>
                  </a:cubicBezTo>
                  <a:cubicBezTo>
                    <a:pt x="50" y="6"/>
                    <a:pt x="50" y="6"/>
                    <a:pt x="50" y="7"/>
                  </a:cubicBezTo>
                  <a:cubicBezTo>
                    <a:pt x="50" y="7"/>
                    <a:pt x="50" y="7"/>
                    <a:pt x="50" y="7"/>
                  </a:cubicBezTo>
                  <a:cubicBezTo>
                    <a:pt x="50" y="7"/>
                    <a:pt x="49" y="8"/>
                    <a:pt x="48" y="8"/>
                  </a:cubicBezTo>
                  <a:cubicBezTo>
                    <a:pt x="48" y="9"/>
                    <a:pt x="47" y="10"/>
                    <a:pt x="47" y="10"/>
                  </a:cubicBezTo>
                  <a:cubicBezTo>
                    <a:pt x="47" y="10"/>
                    <a:pt x="47" y="10"/>
                    <a:pt x="47" y="10"/>
                  </a:cubicBezTo>
                  <a:cubicBezTo>
                    <a:pt x="46" y="10"/>
                    <a:pt x="45" y="11"/>
                    <a:pt x="45" y="11"/>
                  </a:cubicBezTo>
                  <a:cubicBezTo>
                    <a:pt x="44" y="11"/>
                    <a:pt x="44" y="11"/>
                    <a:pt x="43" y="11"/>
                  </a:cubicBezTo>
                  <a:cubicBezTo>
                    <a:pt x="43" y="12"/>
                    <a:pt x="42" y="12"/>
                    <a:pt x="42" y="12"/>
                  </a:cubicBezTo>
                  <a:cubicBezTo>
                    <a:pt x="42" y="13"/>
                    <a:pt x="42" y="13"/>
                    <a:pt x="42" y="13"/>
                  </a:cubicBezTo>
                  <a:cubicBezTo>
                    <a:pt x="42" y="13"/>
                    <a:pt x="42" y="13"/>
                    <a:pt x="42" y="13"/>
                  </a:cubicBezTo>
                  <a:cubicBezTo>
                    <a:pt x="42" y="13"/>
                    <a:pt x="42" y="12"/>
                    <a:pt x="42" y="12"/>
                  </a:cubicBezTo>
                  <a:cubicBezTo>
                    <a:pt x="41" y="12"/>
                    <a:pt x="41" y="12"/>
                    <a:pt x="41" y="12"/>
                  </a:cubicBezTo>
                  <a:cubicBezTo>
                    <a:pt x="41" y="12"/>
                    <a:pt x="41" y="13"/>
                    <a:pt x="40" y="13"/>
                  </a:cubicBezTo>
                  <a:cubicBezTo>
                    <a:pt x="40" y="13"/>
                    <a:pt x="39" y="13"/>
                    <a:pt x="39" y="13"/>
                  </a:cubicBezTo>
                  <a:cubicBezTo>
                    <a:pt x="39" y="14"/>
                    <a:pt x="39" y="14"/>
                    <a:pt x="39" y="14"/>
                  </a:cubicBezTo>
                  <a:cubicBezTo>
                    <a:pt x="38" y="14"/>
                    <a:pt x="38" y="14"/>
                    <a:pt x="38" y="14"/>
                  </a:cubicBezTo>
                  <a:cubicBezTo>
                    <a:pt x="38" y="14"/>
                    <a:pt x="38" y="13"/>
                    <a:pt x="37" y="14"/>
                  </a:cubicBezTo>
                  <a:cubicBezTo>
                    <a:pt x="36" y="14"/>
                    <a:pt x="35" y="14"/>
                    <a:pt x="35" y="14"/>
                  </a:cubicBezTo>
                  <a:cubicBezTo>
                    <a:pt x="35" y="14"/>
                    <a:pt x="34" y="14"/>
                    <a:pt x="34" y="14"/>
                  </a:cubicBezTo>
                  <a:cubicBezTo>
                    <a:pt x="33" y="14"/>
                    <a:pt x="33" y="14"/>
                    <a:pt x="32" y="14"/>
                  </a:cubicBezTo>
                  <a:cubicBezTo>
                    <a:pt x="32" y="15"/>
                    <a:pt x="32" y="14"/>
                    <a:pt x="31" y="14"/>
                  </a:cubicBezTo>
                  <a:cubicBezTo>
                    <a:pt x="30" y="15"/>
                    <a:pt x="30" y="15"/>
                    <a:pt x="30" y="15"/>
                  </a:cubicBezTo>
                  <a:cubicBezTo>
                    <a:pt x="30" y="15"/>
                    <a:pt x="30" y="15"/>
                    <a:pt x="29" y="15"/>
                  </a:cubicBezTo>
                  <a:cubicBezTo>
                    <a:pt x="29" y="14"/>
                    <a:pt x="29" y="14"/>
                    <a:pt x="29" y="14"/>
                  </a:cubicBezTo>
                  <a:cubicBezTo>
                    <a:pt x="30" y="14"/>
                    <a:pt x="30" y="14"/>
                    <a:pt x="30" y="14"/>
                  </a:cubicBezTo>
                  <a:cubicBezTo>
                    <a:pt x="30" y="13"/>
                    <a:pt x="30" y="13"/>
                    <a:pt x="30" y="13"/>
                  </a:cubicBezTo>
                  <a:cubicBezTo>
                    <a:pt x="30" y="13"/>
                    <a:pt x="30" y="12"/>
                    <a:pt x="30" y="13"/>
                  </a:cubicBezTo>
                  <a:cubicBezTo>
                    <a:pt x="30" y="13"/>
                    <a:pt x="30" y="13"/>
                    <a:pt x="29" y="13"/>
                  </a:cubicBezTo>
                  <a:cubicBezTo>
                    <a:pt x="29" y="14"/>
                    <a:pt x="28" y="14"/>
                    <a:pt x="28" y="14"/>
                  </a:cubicBezTo>
                  <a:cubicBezTo>
                    <a:pt x="28" y="14"/>
                    <a:pt x="27" y="14"/>
                    <a:pt x="27" y="14"/>
                  </a:cubicBezTo>
                  <a:cubicBezTo>
                    <a:pt x="27" y="15"/>
                    <a:pt x="27" y="15"/>
                    <a:pt x="27" y="16"/>
                  </a:cubicBezTo>
                  <a:cubicBezTo>
                    <a:pt x="28" y="16"/>
                    <a:pt x="28" y="17"/>
                    <a:pt x="28" y="17"/>
                  </a:cubicBezTo>
                  <a:cubicBezTo>
                    <a:pt x="28" y="18"/>
                    <a:pt x="28" y="18"/>
                    <a:pt x="28" y="19"/>
                  </a:cubicBezTo>
                  <a:cubicBezTo>
                    <a:pt x="29" y="19"/>
                    <a:pt x="29" y="19"/>
                    <a:pt x="29" y="19"/>
                  </a:cubicBezTo>
                  <a:cubicBezTo>
                    <a:pt x="30" y="20"/>
                    <a:pt x="30" y="20"/>
                    <a:pt x="30" y="20"/>
                  </a:cubicBezTo>
                  <a:cubicBezTo>
                    <a:pt x="30" y="21"/>
                    <a:pt x="31" y="21"/>
                    <a:pt x="31" y="21"/>
                  </a:cubicBezTo>
                  <a:cubicBezTo>
                    <a:pt x="31" y="22"/>
                    <a:pt x="31" y="22"/>
                    <a:pt x="32" y="22"/>
                  </a:cubicBezTo>
                  <a:cubicBezTo>
                    <a:pt x="32" y="23"/>
                    <a:pt x="33" y="24"/>
                    <a:pt x="33" y="24"/>
                  </a:cubicBezTo>
                  <a:cubicBezTo>
                    <a:pt x="33" y="26"/>
                    <a:pt x="33" y="26"/>
                    <a:pt x="33" y="26"/>
                  </a:cubicBezTo>
                  <a:cubicBezTo>
                    <a:pt x="33" y="26"/>
                    <a:pt x="35" y="27"/>
                    <a:pt x="35" y="27"/>
                  </a:cubicBezTo>
                  <a:cubicBezTo>
                    <a:pt x="35" y="28"/>
                    <a:pt x="36" y="30"/>
                    <a:pt x="36" y="31"/>
                  </a:cubicBezTo>
                  <a:cubicBezTo>
                    <a:pt x="36" y="31"/>
                    <a:pt x="38" y="35"/>
                    <a:pt x="38" y="35"/>
                  </a:cubicBezTo>
                  <a:cubicBezTo>
                    <a:pt x="38" y="35"/>
                    <a:pt x="38" y="36"/>
                    <a:pt x="39" y="37"/>
                  </a:cubicBezTo>
                  <a:cubicBezTo>
                    <a:pt x="39" y="37"/>
                    <a:pt x="40" y="38"/>
                    <a:pt x="40" y="39"/>
                  </a:cubicBezTo>
                  <a:cubicBezTo>
                    <a:pt x="40" y="39"/>
                    <a:pt x="41" y="40"/>
                    <a:pt x="41" y="40"/>
                  </a:cubicBezTo>
                  <a:cubicBezTo>
                    <a:pt x="41" y="41"/>
                    <a:pt x="43" y="44"/>
                    <a:pt x="44" y="44"/>
                  </a:cubicBezTo>
                  <a:cubicBezTo>
                    <a:pt x="44" y="45"/>
                    <a:pt x="47" y="47"/>
                    <a:pt x="47" y="48"/>
                  </a:cubicBezTo>
                  <a:cubicBezTo>
                    <a:pt x="48" y="49"/>
                    <a:pt x="49" y="51"/>
                    <a:pt x="50" y="51"/>
                  </a:cubicBezTo>
                  <a:cubicBezTo>
                    <a:pt x="50" y="51"/>
                    <a:pt x="51" y="52"/>
                    <a:pt x="51" y="53"/>
                  </a:cubicBezTo>
                  <a:cubicBezTo>
                    <a:pt x="51" y="53"/>
                    <a:pt x="54" y="57"/>
                    <a:pt x="54" y="57"/>
                  </a:cubicBezTo>
                  <a:cubicBezTo>
                    <a:pt x="54" y="57"/>
                    <a:pt x="55" y="58"/>
                    <a:pt x="55" y="59"/>
                  </a:cubicBezTo>
                  <a:cubicBezTo>
                    <a:pt x="55" y="59"/>
                    <a:pt x="54" y="60"/>
                    <a:pt x="54" y="60"/>
                  </a:cubicBezTo>
                  <a:cubicBezTo>
                    <a:pt x="55" y="61"/>
                    <a:pt x="55" y="62"/>
                    <a:pt x="55" y="63"/>
                  </a:cubicBezTo>
                  <a:cubicBezTo>
                    <a:pt x="55" y="64"/>
                    <a:pt x="55" y="64"/>
                    <a:pt x="55" y="65"/>
                  </a:cubicBezTo>
                  <a:cubicBezTo>
                    <a:pt x="55" y="65"/>
                    <a:pt x="55" y="66"/>
                    <a:pt x="55" y="67"/>
                  </a:cubicBezTo>
                  <a:cubicBezTo>
                    <a:pt x="56" y="68"/>
                    <a:pt x="55" y="67"/>
                    <a:pt x="55" y="68"/>
                  </a:cubicBezTo>
                  <a:cubicBezTo>
                    <a:pt x="56" y="69"/>
                    <a:pt x="56" y="69"/>
                    <a:pt x="56" y="69"/>
                  </a:cubicBezTo>
                  <a:cubicBezTo>
                    <a:pt x="56" y="70"/>
                    <a:pt x="55" y="70"/>
                    <a:pt x="55" y="71"/>
                  </a:cubicBezTo>
                  <a:cubicBezTo>
                    <a:pt x="56" y="72"/>
                    <a:pt x="57" y="72"/>
                    <a:pt x="57" y="73"/>
                  </a:cubicBezTo>
                  <a:cubicBezTo>
                    <a:pt x="58" y="74"/>
                    <a:pt x="59" y="74"/>
                    <a:pt x="59" y="75"/>
                  </a:cubicBezTo>
                  <a:cubicBezTo>
                    <a:pt x="59" y="75"/>
                    <a:pt x="59" y="77"/>
                    <a:pt x="59" y="77"/>
                  </a:cubicBezTo>
                  <a:cubicBezTo>
                    <a:pt x="59" y="78"/>
                    <a:pt x="61" y="80"/>
                    <a:pt x="61" y="81"/>
                  </a:cubicBezTo>
                  <a:cubicBezTo>
                    <a:pt x="61" y="81"/>
                    <a:pt x="61" y="82"/>
                    <a:pt x="61" y="83"/>
                  </a:cubicBezTo>
                  <a:cubicBezTo>
                    <a:pt x="62" y="84"/>
                    <a:pt x="62" y="84"/>
                    <a:pt x="62" y="85"/>
                  </a:cubicBezTo>
                  <a:cubicBezTo>
                    <a:pt x="63" y="86"/>
                    <a:pt x="64" y="87"/>
                    <a:pt x="64" y="87"/>
                  </a:cubicBezTo>
                  <a:cubicBezTo>
                    <a:pt x="63" y="87"/>
                    <a:pt x="62" y="87"/>
                    <a:pt x="63" y="88"/>
                  </a:cubicBezTo>
                  <a:cubicBezTo>
                    <a:pt x="63" y="88"/>
                    <a:pt x="63" y="88"/>
                    <a:pt x="64" y="89"/>
                  </a:cubicBezTo>
                  <a:cubicBezTo>
                    <a:pt x="64" y="90"/>
                    <a:pt x="64" y="90"/>
                    <a:pt x="64" y="91"/>
                  </a:cubicBezTo>
                  <a:cubicBezTo>
                    <a:pt x="65" y="92"/>
                    <a:pt x="65" y="92"/>
                    <a:pt x="65" y="93"/>
                  </a:cubicBezTo>
                  <a:cubicBezTo>
                    <a:pt x="66" y="94"/>
                    <a:pt x="66" y="94"/>
                    <a:pt x="66" y="95"/>
                  </a:cubicBezTo>
                  <a:cubicBezTo>
                    <a:pt x="66" y="96"/>
                    <a:pt x="66" y="96"/>
                    <a:pt x="67" y="97"/>
                  </a:cubicBezTo>
                  <a:cubicBezTo>
                    <a:pt x="67" y="98"/>
                    <a:pt x="68" y="98"/>
                    <a:pt x="68" y="98"/>
                  </a:cubicBezTo>
                  <a:cubicBezTo>
                    <a:pt x="68" y="99"/>
                    <a:pt x="68" y="99"/>
                    <a:pt x="68" y="99"/>
                  </a:cubicBezTo>
                  <a:cubicBezTo>
                    <a:pt x="68" y="99"/>
                    <a:pt x="68" y="100"/>
                    <a:pt x="68" y="99"/>
                  </a:cubicBezTo>
                  <a:cubicBezTo>
                    <a:pt x="68" y="99"/>
                    <a:pt x="69" y="98"/>
                    <a:pt x="69" y="98"/>
                  </a:cubicBezTo>
                  <a:cubicBezTo>
                    <a:pt x="69" y="98"/>
                    <a:pt x="69" y="98"/>
                    <a:pt x="69" y="98"/>
                  </a:cubicBezTo>
                  <a:cubicBezTo>
                    <a:pt x="69" y="99"/>
                    <a:pt x="70" y="99"/>
                    <a:pt x="69" y="99"/>
                  </a:cubicBezTo>
                  <a:cubicBezTo>
                    <a:pt x="69" y="100"/>
                    <a:pt x="69" y="100"/>
                    <a:pt x="69" y="100"/>
                  </a:cubicBezTo>
                  <a:cubicBezTo>
                    <a:pt x="69" y="100"/>
                    <a:pt x="68" y="100"/>
                    <a:pt x="68" y="100"/>
                  </a:cubicBezTo>
                  <a:cubicBezTo>
                    <a:pt x="68" y="99"/>
                    <a:pt x="68" y="99"/>
                    <a:pt x="68" y="99"/>
                  </a:cubicBezTo>
                  <a:cubicBezTo>
                    <a:pt x="68" y="99"/>
                    <a:pt x="67" y="99"/>
                    <a:pt x="67" y="100"/>
                  </a:cubicBezTo>
                  <a:cubicBezTo>
                    <a:pt x="68" y="100"/>
                    <a:pt x="68" y="101"/>
                    <a:pt x="68" y="101"/>
                  </a:cubicBezTo>
                  <a:cubicBezTo>
                    <a:pt x="69" y="102"/>
                    <a:pt x="69" y="101"/>
                    <a:pt x="69" y="102"/>
                  </a:cubicBezTo>
                  <a:cubicBezTo>
                    <a:pt x="70" y="103"/>
                    <a:pt x="70" y="104"/>
                    <a:pt x="70" y="105"/>
                  </a:cubicBezTo>
                  <a:cubicBezTo>
                    <a:pt x="70" y="105"/>
                    <a:pt x="71" y="105"/>
                    <a:pt x="71" y="106"/>
                  </a:cubicBezTo>
                  <a:cubicBezTo>
                    <a:pt x="72" y="107"/>
                    <a:pt x="72" y="108"/>
                    <a:pt x="72" y="109"/>
                  </a:cubicBezTo>
                  <a:cubicBezTo>
                    <a:pt x="73" y="109"/>
                    <a:pt x="73" y="110"/>
                    <a:pt x="73" y="111"/>
                  </a:cubicBezTo>
                  <a:cubicBezTo>
                    <a:pt x="73" y="111"/>
                    <a:pt x="73" y="111"/>
                    <a:pt x="74" y="112"/>
                  </a:cubicBezTo>
                  <a:cubicBezTo>
                    <a:pt x="74" y="112"/>
                    <a:pt x="76" y="113"/>
                    <a:pt x="76" y="114"/>
                  </a:cubicBezTo>
                  <a:cubicBezTo>
                    <a:pt x="76" y="114"/>
                    <a:pt x="76" y="115"/>
                    <a:pt x="76" y="115"/>
                  </a:cubicBezTo>
                  <a:cubicBezTo>
                    <a:pt x="76" y="116"/>
                    <a:pt x="77" y="117"/>
                    <a:pt x="77" y="117"/>
                  </a:cubicBezTo>
                  <a:cubicBezTo>
                    <a:pt x="77" y="118"/>
                    <a:pt x="78" y="119"/>
                    <a:pt x="78" y="119"/>
                  </a:cubicBezTo>
                  <a:cubicBezTo>
                    <a:pt x="78" y="120"/>
                    <a:pt x="79" y="121"/>
                    <a:pt x="79" y="121"/>
                  </a:cubicBezTo>
                  <a:cubicBezTo>
                    <a:pt x="79" y="121"/>
                    <a:pt x="81" y="123"/>
                    <a:pt x="81" y="124"/>
                  </a:cubicBezTo>
                  <a:cubicBezTo>
                    <a:pt x="82" y="125"/>
                    <a:pt x="82" y="125"/>
                    <a:pt x="82" y="126"/>
                  </a:cubicBezTo>
                  <a:cubicBezTo>
                    <a:pt x="82" y="127"/>
                    <a:pt x="82" y="128"/>
                    <a:pt x="82" y="128"/>
                  </a:cubicBezTo>
                  <a:cubicBezTo>
                    <a:pt x="82" y="128"/>
                    <a:pt x="81" y="127"/>
                    <a:pt x="82" y="128"/>
                  </a:cubicBezTo>
                  <a:cubicBezTo>
                    <a:pt x="82" y="129"/>
                    <a:pt x="83" y="129"/>
                    <a:pt x="82" y="130"/>
                  </a:cubicBezTo>
                  <a:cubicBezTo>
                    <a:pt x="82" y="130"/>
                    <a:pt x="82" y="130"/>
                    <a:pt x="81" y="130"/>
                  </a:cubicBezTo>
                  <a:cubicBezTo>
                    <a:pt x="80" y="130"/>
                    <a:pt x="80" y="130"/>
                    <a:pt x="80" y="130"/>
                  </a:cubicBezTo>
                  <a:cubicBezTo>
                    <a:pt x="80" y="131"/>
                    <a:pt x="80" y="132"/>
                    <a:pt x="80" y="132"/>
                  </a:cubicBezTo>
                  <a:cubicBezTo>
                    <a:pt x="81" y="132"/>
                    <a:pt x="81" y="134"/>
                    <a:pt x="81" y="135"/>
                  </a:cubicBezTo>
                  <a:cubicBezTo>
                    <a:pt x="81" y="136"/>
                    <a:pt x="81" y="135"/>
                    <a:pt x="81" y="136"/>
                  </a:cubicBezTo>
                  <a:cubicBezTo>
                    <a:pt x="81" y="137"/>
                    <a:pt x="82" y="137"/>
                    <a:pt x="82" y="138"/>
                  </a:cubicBezTo>
                  <a:cubicBezTo>
                    <a:pt x="83" y="138"/>
                    <a:pt x="83" y="139"/>
                    <a:pt x="83" y="140"/>
                  </a:cubicBezTo>
                  <a:cubicBezTo>
                    <a:pt x="83" y="140"/>
                    <a:pt x="83" y="141"/>
                    <a:pt x="83" y="142"/>
                  </a:cubicBezTo>
                  <a:cubicBezTo>
                    <a:pt x="83" y="142"/>
                    <a:pt x="82" y="143"/>
                    <a:pt x="82" y="143"/>
                  </a:cubicBezTo>
                  <a:cubicBezTo>
                    <a:pt x="82" y="144"/>
                    <a:pt x="82" y="144"/>
                    <a:pt x="82" y="145"/>
                  </a:cubicBezTo>
                  <a:cubicBezTo>
                    <a:pt x="81" y="145"/>
                    <a:pt x="80" y="146"/>
                    <a:pt x="79" y="146"/>
                  </a:cubicBezTo>
                  <a:cubicBezTo>
                    <a:pt x="78" y="146"/>
                    <a:pt x="78" y="146"/>
                    <a:pt x="77" y="146"/>
                  </a:cubicBezTo>
                  <a:cubicBezTo>
                    <a:pt x="77" y="146"/>
                    <a:pt x="76" y="146"/>
                    <a:pt x="76" y="146"/>
                  </a:cubicBezTo>
                  <a:cubicBezTo>
                    <a:pt x="76" y="146"/>
                    <a:pt x="75" y="147"/>
                    <a:pt x="75" y="147"/>
                  </a:cubicBezTo>
                  <a:cubicBezTo>
                    <a:pt x="75" y="147"/>
                    <a:pt x="74" y="147"/>
                    <a:pt x="74" y="147"/>
                  </a:cubicBezTo>
                  <a:cubicBezTo>
                    <a:pt x="74" y="148"/>
                    <a:pt x="74" y="148"/>
                    <a:pt x="74" y="148"/>
                  </a:cubicBezTo>
                  <a:cubicBezTo>
                    <a:pt x="73" y="148"/>
                    <a:pt x="73" y="148"/>
                    <a:pt x="73" y="148"/>
                  </a:cubicBezTo>
                  <a:cubicBezTo>
                    <a:pt x="73" y="147"/>
                    <a:pt x="73" y="147"/>
                    <a:pt x="73" y="147"/>
                  </a:cubicBezTo>
                  <a:cubicBezTo>
                    <a:pt x="74" y="147"/>
                    <a:pt x="74" y="147"/>
                    <a:pt x="74" y="147"/>
                  </a:cubicBezTo>
                  <a:cubicBezTo>
                    <a:pt x="73" y="147"/>
                    <a:pt x="73" y="147"/>
                    <a:pt x="73" y="147"/>
                  </a:cubicBezTo>
                  <a:cubicBezTo>
                    <a:pt x="73" y="148"/>
                    <a:pt x="73" y="148"/>
                    <a:pt x="73" y="148"/>
                  </a:cubicBezTo>
                  <a:cubicBezTo>
                    <a:pt x="73" y="149"/>
                    <a:pt x="73" y="149"/>
                    <a:pt x="73" y="149"/>
                  </a:cubicBezTo>
                  <a:cubicBezTo>
                    <a:pt x="72" y="150"/>
                    <a:pt x="72" y="150"/>
                    <a:pt x="72" y="150"/>
                  </a:cubicBezTo>
                  <a:cubicBezTo>
                    <a:pt x="72" y="150"/>
                    <a:pt x="72" y="151"/>
                    <a:pt x="72" y="151"/>
                  </a:cubicBezTo>
                  <a:cubicBezTo>
                    <a:pt x="71" y="151"/>
                    <a:pt x="71" y="151"/>
                    <a:pt x="71" y="152"/>
                  </a:cubicBezTo>
                  <a:cubicBezTo>
                    <a:pt x="71" y="152"/>
                    <a:pt x="71" y="153"/>
                    <a:pt x="71" y="153"/>
                  </a:cubicBezTo>
                  <a:cubicBezTo>
                    <a:pt x="71" y="153"/>
                    <a:pt x="70" y="153"/>
                    <a:pt x="70" y="153"/>
                  </a:cubicBezTo>
                  <a:cubicBezTo>
                    <a:pt x="70" y="153"/>
                    <a:pt x="69" y="153"/>
                    <a:pt x="69" y="153"/>
                  </a:cubicBezTo>
                  <a:cubicBezTo>
                    <a:pt x="68" y="154"/>
                    <a:pt x="68" y="154"/>
                    <a:pt x="68" y="154"/>
                  </a:cubicBezTo>
                  <a:cubicBezTo>
                    <a:pt x="68" y="154"/>
                    <a:pt x="68" y="154"/>
                    <a:pt x="68" y="155"/>
                  </a:cubicBezTo>
                  <a:cubicBezTo>
                    <a:pt x="68" y="155"/>
                    <a:pt x="68" y="155"/>
                    <a:pt x="67" y="156"/>
                  </a:cubicBezTo>
                  <a:cubicBezTo>
                    <a:pt x="67" y="156"/>
                    <a:pt x="67" y="157"/>
                    <a:pt x="66" y="157"/>
                  </a:cubicBezTo>
                  <a:cubicBezTo>
                    <a:pt x="66" y="158"/>
                    <a:pt x="65" y="158"/>
                    <a:pt x="65" y="159"/>
                  </a:cubicBezTo>
                  <a:cubicBezTo>
                    <a:pt x="65" y="159"/>
                    <a:pt x="65" y="159"/>
                    <a:pt x="65" y="160"/>
                  </a:cubicBezTo>
                  <a:cubicBezTo>
                    <a:pt x="64" y="160"/>
                    <a:pt x="64" y="160"/>
                    <a:pt x="64" y="160"/>
                  </a:cubicBezTo>
                  <a:cubicBezTo>
                    <a:pt x="64" y="160"/>
                    <a:pt x="63" y="160"/>
                    <a:pt x="63" y="160"/>
                  </a:cubicBezTo>
                  <a:cubicBezTo>
                    <a:pt x="63" y="160"/>
                    <a:pt x="63" y="159"/>
                    <a:pt x="63" y="159"/>
                  </a:cubicBezTo>
                  <a:cubicBezTo>
                    <a:pt x="63" y="159"/>
                    <a:pt x="63" y="158"/>
                    <a:pt x="63" y="158"/>
                  </a:cubicBezTo>
                  <a:cubicBezTo>
                    <a:pt x="63" y="158"/>
                    <a:pt x="64" y="158"/>
                    <a:pt x="64" y="157"/>
                  </a:cubicBezTo>
                  <a:cubicBezTo>
                    <a:pt x="64" y="157"/>
                    <a:pt x="64" y="157"/>
                    <a:pt x="65" y="156"/>
                  </a:cubicBezTo>
                  <a:cubicBezTo>
                    <a:pt x="65" y="156"/>
                    <a:pt x="65" y="156"/>
                    <a:pt x="65" y="155"/>
                  </a:cubicBezTo>
                  <a:cubicBezTo>
                    <a:pt x="65" y="155"/>
                    <a:pt x="66" y="155"/>
                    <a:pt x="66" y="155"/>
                  </a:cubicBezTo>
                  <a:cubicBezTo>
                    <a:pt x="66" y="154"/>
                    <a:pt x="67" y="153"/>
                    <a:pt x="68" y="153"/>
                  </a:cubicBezTo>
                  <a:cubicBezTo>
                    <a:pt x="68" y="153"/>
                    <a:pt x="68" y="153"/>
                    <a:pt x="68" y="152"/>
                  </a:cubicBezTo>
                  <a:cubicBezTo>
                    <a:pt x="68" y="152"/>
                    <a:pt x="69" y="152"/>
                    <a:pt x="69" y="152"/>
                  </a:cubicBezTo>
                  <a:cubicBezTo>
                    <a:pt x="69" y="151"/>
                    <a:pt x="70" y="152"/>
                    <a:pt x="70" y="151"/>
                  </a:cubicBezTo>
                  <a:cubicBezTo>
                    <a:pt x="70" y="151"/>
                    <a:pt x="70" y="151"/>
                    <a:pt x="70" y="151"/>
                  </a:cubicBezTo>
                  <a:cubicBezTo>
                    <a:pt x="70" y="151"/>
                    <a:pt x="70" y="151"/>
                    <a:pt x="70" y="151"/>
                  </a:cubicBezTo>
                  <a:cubicBezTo>
                    <a:pt x="70" y="150"/>
                    <a:pt x="71" y="151"/>
                    <a:pt x="71" y="150"/>
                  </a:cubicBezTo>
                  <a:cubicBezTo>
                    <a:pt x="71" y="150"/>
                    <a:pt x="70" y="150"/>
                    <a:pt x="70" y="150"/>
                  </a:cubicBezTo>
                  <a:cubicBezTo>
                    <a:pt x="70" y="150"/>
                    <a:pt x="70" y="150"/>
                    <a:pt x="70" y="150"/>
                  </a:cubicBezTo>
                  <a:cubicBezTo>
                    <a:pt x="70" y="150"/>
                    <a:pt x="69" y="151"/>
                    <a:pt x="69" y="151"/>
                  </a:cubicBezTo>
                  <a:cubicBezTo>
                    <a:pt x="69" y="151"/>
                    <a:pt x="69" y="151"/>
                    <a:pt x="68" y="152"/>
                  </a:cubicBezTo>
                  <a:cubicBezTo>
                    <a:pt x="68" y="152"/>
                    <a:pt x="68" y="152"/>
                    <a:pt x="68" y="152"/>
                  </a:cubicBezTo>
                  <a:cubicBezTo>
                    <a:pt x="67" y="152"/>
                    <a:pt x="67" y="152"/>
                    <a:pt x="67" y="153"/>
                  </a:cubicBezTo>
                  <a:cubicBezTo>
                    <a:pt x="67" y="153"/>
                    <a:pt x="67" y="153"/>
                    <a:pt x="66" y="153"/>
                  </a:cubicBezTo>
                  <a:cubicBezTo>
                    <a:pt x="66" y="154"/>
                    <a:pt x="65" y="154"/>
                    <a:pt x="65" y="154"/>
                  </a:cubicBezTo>
                  <a:cubicBezTo>
                    <a:pt x="65" y="154"/>
                    <a:pt x="65" y="154"/>
                    <a:pt x="65" y="155"/>
                  </a:cubicBezTo>
                  <a:cubicBezTo>
                    <a:pt x="65" y="155"/>
                    <a:pt x="65" y="156"/>
                    <a:pt x="64" y="156"/>
                  </a:cubicBezTo>
                  <a:cubicBezTo>
                    <a:pt x="64" y="156"/>
                    <a:pt x="64" y="156"/>
                    <a:pt x="64" y="157"/>
                  </a:cubicBezTo>
                  <a:cubicBezTo>
                    <a:pt x="63" y="157"/>
                    <a:pt x="63" y="158"/>
                    <a:pt x="63" y="158"/>
                  </a:cubicBezTo>
                  <a:cubicBezTo>
                    <a:pt x="62" y="159"/>
                    <a:pt x="62" y="159"/>
                    <a:pt x="62" y="159"/>
                  </a:cubicBezTo>
                  <a:cubicBezTo>
                    <a:pt x="62" y="160"/>
                    <a:pt x="62" y="160"/>
                    <a:pt x="62" y="160"/>
                  </a:cubicBezTo>
                  <a:cubicBezTo>
                    <a:pt x="62" y="160"/>
                    <a:pt x="62" y="161"/>
                    <a:pt x="62" y="161"/>
                  </a:cubicBezTo>
                  <a:cubicBezTo>
                    <a:pt x="62" y="161"/>
                    <a:pt x="62" y="162"/>
                    <a:pt x="62" y="162"/>
                  </a:cubicBezTo>
                  <a:cubicBezTo>
                    <a:pt x="63" y="162"/>
                    <a:pt x="63" y="162"/>
                    <a:pt x="64" y="162"/>
                  </a:cubicBezTo>
                  <a:cubicBezTo>
                    <a:pt x="64" y="163"/>
                    <a:pt x="63" y="163"/>
                    <a:pt x="64" y="163"/>
                  </a:cubicBezTo>
                  <a:cubicBezTo>
                    <a:pt x="64" y="164"/>
                    <a:pt x="64" y="164"/>
                    <a:pt x="65" y="164"/>
                  </a:cubicBezTo>
                  <a:cubicBezTo>
                    <a:pt x="65" y="165"/>
                    <a:pt x="66" y="165"/>
                    <a:pt x="66" y="166"/>
                  </a:cubicBezTo>
                  <a:cubicBezTo>
                    <a:pt x="66" y="166"/>
                    <a:pt x="66" y="167"/>
                    <a:pt x="67" y="168"/>
                  </a:cubicBezTo>
                  <a:cubicBezTo>
                    <a:pt x="67" y="168"/>
                    <a:pt x="68" y="169"/>
                    <a:pt x="68" y="170"/>
                  </a:cubicBezTo>
                  <a:cubicBezTo>
                    <a:pt x="68" y="170"/>
                    <a:pt x="68" y="170"/>
                    <a:pt x="68" y="171"/>
                  </a:cubicBezTo>
                  <a:cubicBezTo>
                    <a:pt x="69" y="171"/>
                    <a:pt x="68" y="171"/>
                    <a:pt x="69" y="172"/>
                  </a:cubicBezTo>
                  <a:cubicBezTo>
                    <a:pt x="69" y="172"/>
                    <a:pt x="69" y="173"/>
                    <a:pt x="70" y="173"/>
                  </a:cubicBezTo>
                  <a:cubicBezTo>
                    <a:pt x="70" y="174"/>
                    <a:pt x="70" y="174"/>
                    <a:pt x="70" y="174"/>
                  </a:cubicBezTo>
                  <a:cubicBezTo>
                    <a:pt x="71" y="175"/>
                    <a:pt x="70" y="176"/>
                    <a:pt x="71" y="176"/>
                  </a:cubicBezTo>
                  <a:cubicBezTo>
                    <a:pt x="71" y="176"/>
                    <a:pt x="71" y="176"/>
                    <a:pt x="71" y="177"/>
                  </a:cubicBezTo>
                  <a:cubicBezTo>
                    <a:pt x="71" y="178"/>
                    <a:pt x="71" y="179"/>
                    <a:pt x="71" y="179"/>
                  </a:cubicBezTo>
                  <a:cubicBezTo>
                    <a:pt x="71" y="179"/>
                    <a:pt x="71" y="179"/>
                    <a:pt x="71" y="180"/>
                  </a:cubicBezTo>
                  <a:cubicBezTo>
                    <a:pt x="72" y="181"/>
                    <a:pt x="72" y="181"/>
                    <a:pt x="72" y="181"/>
                  </a:cubicBezTo>
                  <a:cubicBezTo>
                    <a:pt x="72" y="182"/>
                    <a:pt x="73" y="182"/>
                    <a:pt x="73" y="183"/>
                  </a:cubicBezTo>
                  <a:cubicBezTo>
                    <a:pt x="73" y="183"/>
                    <a:pt x="73" y="183"/>
                    <a:pt x="73" y="184"/>
                  </a:cubicBezTo>
                  <a:cubicBezTo>
                    <a:pt x="72" y="184"/>
                    <a:pt x="72" y="184"/>
                    <a:pt x="72" y="185"/>
                  </a:cubicBezTo>
                  <a:cubicBezTo>
                    <a:pt x="73" y="185"/>
                    <a:pt x="73" y="186"/>
                    <a:pt x="73" y="186"/>
                  </a:cubicBezTo>
                  <a:cubicBezTo>
                    <a:pt x="74" y="187"/>
                    <a:pt x="74" y="187"/>
                    <a:pt x="74" y="188"/>
                  </a:cubicBezTo>
                  <a:cubicBezTo>
                    <a:pt x="74" y="188"/>
                    <a:pt x="74" y="189"/>
                    <a:pt x="74" y="189"/>
                  </a:cubicBezTo>
                  <a:cubicBezTo>
                    <a:pt x="74" y="190"/>
                    <a:pt x="74" y="190"/>
                    <a:pt x="73" y="190"/>
                  </a:cubicBezTo>
                  <a:cubicBezTo>
                    <a:pt x="73" y="190"/>
                    <a:pt x="72" y="189"/>
                    <a:pt x="72" y="191"/>
                  </a:cubicBezTo>
                  <a:cubicBezTo>
                    <a:pt x="72" y="192"/>
                    <a:pt x="73" y="192"/>
                    <a:pt x="74" y="193"/>
                  </a:cubicBezTo>
                  <a:cubicBezTo>
                    <a:pt x="74" y="193"/>
                    <a:pt x="75" y="194"/>
                    <a:pt x="75" y="195"/>
                  </a:cubicBezTo>
                  <a:cubicBezTo>
                    <a:pt x="75" y="196"/>
                    <a:pt x="77" y="197"/>
                    <a:pt x="77" y="197"/>
                  </a:cubicBezTo>
                  <a:cubicBezTo>
                    <a:pt x="77" y="198"/>
                    <a:pt x="77" y="198"/>
                    <a:pt x="78" y="199"/>
                  </a:cubicBezTo>
                  <a:cubicBezTo>
                    <a:pt x="78" y="199"/>
                    <a:pt x="78" y="199"/>
                    <a:pt x="78" y="200"/>
                  </a:cubicBezTo>
                  <a:cubicBezTo>
                    <a:pt x="78" y="201"/>
                    <a:pt x="78" y="201"/>
                    <a:pt x="78" y="201"/>
                  </a:cubicBezTo>
                  <a:cubicBezTo>
                    <a:pt x="79" y="202"/>
                    <a:pt x="79" y="202"/>
                    <a:pt x="79" y="203"/>
                  </a:cubicBezTo>
                  <a:cubicBezTo>
                    <a:pt x="79" y="203"/>
                    <a:pt x="80" y="203"/>
                    <a:pt x="79" y="204"/>
                  </a:cubicBezTo>
                  <a:cubicBezTo>
                    <a:pt x="79" y="204"/>
                    <a:pt x="78" y="205"/>
                    <a:pt x="78" y="205"/>
                  </a:cubicBezTo>
                  <a:cubicBezTo>
                    <a:pt x="78" y="205"/>
                    <a:pt x="78" y="205"/>
                    <a:pt x="78" y="206"/>
                  </a:cubicBezTo>
                  <a:cubicBezTo>
                    <a:pt x="79" y="206"/>
                    <a:pt x="80" y="207"/>
                    <a:pt x="80" y="207"/>
                  </a:cubicBezTo>
                  <a:cubicBezTo>
                    <a:pt x="80" y="207"/>
                    <a:pt x="80" y="208"/>
                    <a:pt x="80" y="208"/>
                  </a:cubicBezTo>
                  <a:cubicBezTo>
                    <a:pt x="80" y="208"/>
                    <a:pt x="81" y="209"/>
                    <a:pt x="81" y="209"/>
                  </a:cubicBezTo>
                  <a:cubicBezTo>
                    <a:pt x="81" y="209"/>
                    <a:pt x="82" y="210"/>
                    <a:pt x="82" y="210"/>
                  </a:cubicBezTo>
                  <a:cubicBezTo>
                    <a:pt x="82" y="210"/>
                    <a:pt x="83" y="211"/>
                    <a:pt x="83" y="211"/>
                  </a:cubicBezTo>
                  <a:cubicBezTo>
                    <a:pt x="84" y="212"/>
                    <a:pt x="84" y="212"/>
                    <a:pt x="84" y="213"/>
                  </a:cubicBezTo>
                  <a:cubicBezTo>
                    <a:pt x="85" y="213"/>
                    <a:pt x="85" y="214"/>
                    <a:pt x="85" y="215"/>
                  </a:cubicBezTo>
                  <a:cubicBezTo>
                    <a:pt x="85" y="216"/>
                    <a:pt x="85" y="216"/>
                    <a:pt x="86" y="217"/>
                  </a:cubicBezTo>
                  <a:cubicBezTo>
                    <a:pt x="86" y="217"/>
                    <a:pt x="86" y="217"/>
                    <a:pt x="87" y="218"/>
                  </a:cubicBezTo>
                  <a:cubicBezTo>
                    <a:pt x="87" y="218"/>
                    <a:pt x="88" y="218"/>
                    <a:pt x="88" y="219"/>
                  </a:cubicBezTo>
                  <a:cubicBezTo>
                    <a:pt x="88" y="220"/>
                    <a:pt x="89" y="221"/>
                    <a:pt x="89" y="222"/>
                  </a:cubicBezTo>
                  <a:cubicBezTo>
                    <a:pt x="89" y="222"/>
                    <a:pt x="89" y="223"/>
                    <a:pt x="89" y="224"/>
                  </a:cubicBezTo>
                  <a:cubicBezTo>
                    <a:pt x="90" y="224"/>
                    <a:pt x="89" y="225"/>
                    <a:pt x="89" y="225"/>
                  </a:cubicBezTo>
                  <a:cubicBezTo>
                    <a:pt x="89" y="225"/>
                    <a:pt x="88" y="225"/>
                    <a:pt x="89" y="226"/>
                  </a:cubicBezTo>
                  <a:cubicBezTo>
                    <a:pt x="89" y="226"/>
                    <a:pt x="90" y="226"/>
                    <a:pt x="91" y="228"/>
                  </a:cubicBezTo>
                  <a:cubicBezTo>
                    <a:pt x="92" y="229"/>
                    <a:pt x="97" y="235"/>
                    <a:pt x="98" y="236"/>
                  </a:cubicBezTo>
                  <a:cubicBezTo>
                    <a:pt x="98" y="236"/>
                    <a:pt x="99" y="238"/>
                    <a:pt x="100" y="239"/>
                  </a:cubicBezTo>
                  <a:cubicBezTo>
                    <a:pt x="101" y="240"/>
                    <a:pt x="101" y="241"/>
                    <a:pt x="101" y="241"/>
                  </a:cubicBezTo>
                  <a:cubicBezTo>
                    <a:pt x="100" y="242"/>
                    <a:pt x="100" y="242"/>
                    <a:pt x="100" y="243"/>
                  </a:cubicBezTo>
                  <a:cubicBezTo>
                    <a:pt x="99" y="243"/>
                    <a:pt x="98" y="243"/>
                    <a:pt x="98" y="244"/>
                  </a:cubicBezTo>
                  <a:cubicBezTo>
                    <a:pt x="98" y="244"/>
                    <a:pt x="98" y="245"/>
                    <a:pt x="99" y="245"/>
                  </a:cubicBezTo>
                  <a:cubicBezTo>
                    <a:pt x="99" y="246"/>
                    <a:pt x="102" y="249"/>
                    <a:pt x="103" y="250"/>
                  </a:cubicBezTo>
                  <a:cubicBezTo>
                    <a:pt x="103" y="251"/>
                    <a:pt x="105" y="254"/>
                    <a:pt x="105" y="255"/>
                  </a:cubicBezTo>
                  <a:cubicBezTo>
                    <a:pt x="105" y="256"/>
                    <a:pt x="105" y="256"/>
                    <a:pt x="105" y="257"/>
                  </a:cubicBezTo>
                  <a:cubicBezTo>
                    <a:pt x="105" y="257"/>
                    <a:pt x="105" y="258"/>
                    <a:pt x="105" y="258"/>
                  </a:cubicBezTo>
                  <a:cubicBezTo>
                    <a:pt x="105" y="259"/>
                    <a:pt x="105" y="259"/>
                    <a:pt x="105" y="260"/>
                  </a:cubicBezTo>
                  <a:cubicBezTo>
                    <a:pt x="104" y="260"/>
                    <a:pt x="104" y="261"/>
                    <a:pt x="104" y="262"/>
                  </a:cubicBezTo>
                  <a:cubicBezTo>
                    <a:pt x="104" y="263"/>
                    <a:pt x="104" y="264"/>
                    <a:pt x="104" y="265"/>
                  </a:cubicBezTo>
                  <a:cubicBezTo>
                    <a:pt x="104" y="265"/>
                    <a:pt x="104" y="266"/>
                    <a:pt x="104" y="266"/>
                  </a:cubicBezTo>
                  <a:cubicBezTo>
                    <a:pt x="104" y="267"/>
                    <a:pt x="104" y="267"/>
                    <a:pt x="104" y="267"/>
                  </a:cubicBezTo>
                  <a:cubicBezTo>
                    <a:pt x="103" y="268"/>
                    <a:pt x="103" y="268"/>
                    <a:pt x="103" y="269"/>
                  </a:cubicBezTo>
                  <a:cubicBezTo>
                    <a:pt x="103" y="270"/>
                    <a:pt x="104" y="270"/>
                    <a:pt x="104" y="270"/>
                  </a:cubicBezTo>
                  <a:cubicBezTo>
                    <a:pt x="104" y="271"/>
                    <a:pt x="104" y="271"/>
                    <a:pt x="103" y="271"/>
                  </a:cubicBezTo>
                  <a:cubicBezTo>
                    <a:pt x="103" y="272"/>
                    <a:pt x="102" y="272"/>
                    <a:pt x="102" y="272"/>
                  </a:cubicBezTo>
                  <a:cubicBezTo>
                    <a:pt x="102" y="273"/>
                    <a:pt x="102" y="274"/>
                    <a:pt x="102" y="275"/>
                  </a:cubicBezTo>
                  <a:cubicBezTo>
                    <a:pt x="102" y="275"/>
                    <a:pt x="102" y="276"/>
                    <a:pt x="102" y="276"/>
                  </a:cubicBezTo>
                  <a:cubicBezTo>
                    <a:pt x="102" y="277"/>
                    <a:pt x="102" y="277"/>
                    <a:pt x="102" y="278"/>
                  </a:cubicBezTo>
                  <a:cubicBezTo>
                    <a:pt x="102" y="278"/>
                    <a:pt x="102" y="278"/>
                    <a:pt x="102" y="279"/>
                  </a:cubicBezTo>
                  <a:cubicBezTo>
                    <a:pt x="102" y="279"/>
                    <a:pt x="101" y="280"/>
                    <a:pt x="101" y="280"/>
                  </a:cubicBezTo>
                  <a:cubicBezTo>
                    <a:pt x="101" y="280"/>
                    <a:pt x="101" y="281"/>
                    <a:pt x="101" y="282"/>
                  </a:cubicBezTo>
                  <a:cubicBezTo>
                    <a:pt x="101" y="282"/>
                    <a:pt x="101" y="282"/>
                    <a:pt x="101" y="283"/>
                  </a:cubicBezTo>
                  <a:cubicBezTo>
                    <a:pt x="101" y="283"/>
                    <a:pt x="101" y="284"/>
                    <a:pt x="101" y="284"/>
                  </a:cubicBezTo>
                  <a:cubicBezTo>
                    <a:pt x="101" y="284"/>
                    <a:pt x="101" y="284"/>
                    <a:pt x="101" y="285"/>
                  </a:cubicBezTo>
                  <a:cubicBezTo>
                    <a:pt x="100" y="286"/>
                    <a:pt x="101" y="286"/>
                    <a:pt x="101" y="286"/>
                  </a:cubicBezTo>
                  <a:cubicBezTo>
                    <a:pt x="101" y="287"/>
                    <a:pt x="102" y="288"/>
                    <a:pt x="101" y="288"/>
                  </a:cubicBezTo>
                  <a:cubicBezTo>
                    <a:pt x="101" y="288"/>
                    <a:pt x="101" y="288"/>
                    <a:pt x="101" y="289"/>
                  </a:cubicBezTo>
                  <a:cubicBezTo>
                    <a:pt x="101" y="290"/>
                    <a:pt x="101" y="291"/>
                    <a:pt x="101" y="291"/>
                  </a:cubicBezTo>
                  <a:cubicBezTo>
                    <a:pt x="102" y="292"/>
                    <a:pt x="102" y="293"/>
                    <a:pt x="102" y="294"/>
                  </a:cubicBezTo>
                  <a:cubicBezTo>
                    <a:pt x="102" y="294"/>
                    <a:pt x="101" y="294"/>
                    <a:pt x="101" y="295"/>
                  </a:cubicBezTo>
                  <a:cubicBezTo>
                    <a:pt x="101" y="296"/>
                    <a:pt x="101" y="297"/>
                    <a:pt x="101" y="297"/>
                  </a:cubicBezTo>
                  <a:cubicBezTo>
                    <a:pt x="101" y="298"/>
                    <a:pt x="100" y="298"/>
                    <a:pt x="101" y="298"/>
                  </a:cubicBezTo>
                  <a:cubicBezTo>
                    <a:pt x="101" y="299"/>
                    <a:pt x="101" y="300"/>
                    <a:pt x="101" y="301"/>
                  </a:cubicBezTo>
                  <a:cubicBezTo>
                    <a:pt x="101" y="301"/>
                    <a:pt x="100" y="301"/>
                    <a:pt x="100" y="302"/>
                  </a:cubicBezTo>
                  <a:cubicBezTo>
                    <a:pt x="100" y="303"/>
                    <a:pt x="100" y="304"/>
                    <a:pt x="100" y="304"/>
                  </a:cubicBezTo>
                  <a:cubicBezTo>
                    <a:pt x="99" y="305"/>
                    <a:pt x="99" y="305"/>
                    <a:pt x="98" y="305"/>
                  </a:cubicBezTo>
                  <a:cubicBezTo>
                    <a:pt x="98" y="306"/>
                    <a:pt x="98" y="307"/>
                    <a:pt x="98" y="307"/>
                  </a:cubicBezTo>
                  <a:cubicBezTo>
                    <a:pt x="98" y="308"/>
                    <a:pt x="97" y="309"/>
                    <a:pt x="97" y="309"/>
                  </a:cubicBezTo>
                  <a:cubicBezTo>
                    <a:pt x="97" y="309"/>
                    <a:pt x="97" y="310"/>
                    <a:pt x="97" y="310"/>
                  </a:cubicBezTo>
                  <a:cubicBezTo>
                    <a:pt x="97" y="311"/>
                    <a:pt x="97" y="311"/>
                    <a:pt x="97" y="312"/>
                  </a:cubicBezTo>
                  <a:cubicBezTo>
                    <a:pt x="96" y="312"/>
                    <a:pt x="96" y="312"/>
                    <a:pt x="96" y="313"/>
                  </a:cubicBezTo>
                  <a:cubicBezTo>
                    <a:pt x="95" y="313"/>
                    <a:pt x="95" y="314"/>
                    <a:pt x="95" y="315"/>
                  </a:cubicBezTo>
                  <a:cubicBezTo>
                    <a:pt x="95" y="316"/>
                    <a:pt x="95" y="317"/>
                    <a:pt x="95" y="318"/>
                  </a:cubicBezTo>
                  <a:cubicBezTo>
                    <a:pt x="95" y="319"/>
                    <a:pt x="94" y="320"/>
                    <a:pt x="94" y="320"/>
                  </a:cubicBezTo>
                  <a:cubicBezTo>
                    <a:pt x="93" y="321"/>
                    <a:pt x="92" y="322"/>
                    <a:pt x="91" y="322"/>
                  </a:cubicBezTo>
                  <a:cubicBezTo>
                    <a:pt x="91" y="323"/>
                    <a:pt x="90" y="323"/>
                    <a:pt x="89" y="323"/>
                  </a:cubicBezTo>
                  <a:cubicBezTo>
                    <a:pt x="89" y="324"/>
                    <a:pt x="88" y="324"/>
                    <a:pt x="88" y="324"/>
                  </a:cubicBezTo>
                  <a:cubicBezTo>
                    <a:pt x="88" y="325"/>
                    <a:pt x="88" y="325"/>
                    <a:pt x="87" y="326"/>
                  </a:cubicBezTo>
                  <a:cubicBezTo>
                    <a:pt x="87" y="327"/>
                    <a:pt x="86" y="327"/>
                    <a:pt x="86" y="328"/>
                  </a:cubicBezTo>
                  <a:cubicBezTo>
                    <a:pt x="86" y="329"/>
                    <a:pt x="87" y="330"/>
                    <a:pt x="86" y="331"/>
                  </a:cubicBezTo>
                  <a:cubicBezTo>
                    <a:pt x="86" y="331"/>
                    <a:pt x="86" y="332"/>
                    <a:pt x="85" y="332"/>
                  </a:cubicBezTo>
                  <a:cubicBezTo>
                    <a:pt x="84" y="333"/>
                    <a:pt x="84" y="332"/>
                    <a:pt x="83" y="333"/>
                  </a:cubicBezTo>
                  <a:cubicBezTo>
                    <a:pt x="82" y="334"/>
                    <a:pt x="82" y="334"/>
                    <a:pt x="82" y="335"/>
                  </a:cubicBezTo>
                  <a:cubicBezTo>
                    <a:pt x="81" y="335"/>
                    <a:pt x="81" y="336"/>
                    <a:pt x="80" y="336"/>
                  </a:cubicBezTo>
                  <a:cubicBezTo>
                    <a:pt x="78" y="336"/>
                    <a:pt x="78" y="336"/>
                    <a:pt x="78" y="336"/>
                  </a:cubicBezTo>
                  <a:cubicBezTo>
                    <a:pt x="78" y="335"/>
                    <a:pt x="78" y="334"/>
                    <a:pt x="77" y="335"/>
                  </a:cubicBezTo>
                  <a:cubicBezTo>
                    <a:pt x="76" y="335"/>
                    <a:pt x="76" y="335"/>
                    <a:pt x="76" y="335"/>
                  </a:cubicBezTo>
                  <a:cubicBezTo>
                    <a:pt x="76" y="335"/>
                    <a:pt x="76" y="335"/>
                    <a:pt x="76" y="335"/>
                  </a:cubicBezTo>
                  <a:cubicBezTo>
                    <a:pt x="76" y="335"/>
                    <a:pt x="76" y="335"/>
                    <a:pt x="75" y="336"/>
                  </a:cubicBezTo>
                  <a:cubicBezTo>
                    <a:pt x="75" y="337"/>
                    <a:pt x="75" y="337"/>
                    <a:pt x="75" y="337"/>
                  </a:cubicBezTo>
                  <a:cubicBezTo>
                    <a:pt x="74" y="337"/>
                    <a:pt x="74" y="337"/>
                    <a:pt x="73" y="336"/>
                  </a:cubicBezTo>
                  <a:cubicBezTo>
                    <a:pt x="73" y="336"/>
                    <a:pt x="73" y="335"/>
                    <a:pt x="72" y="335"/>
                  </a:cubicBezTo>
                  <a:cubicBezTo>
                    <a:pt x="72" y="336"/>
                    <a:pt x="72" y="336"/>
                    <a:pt x="71" y="337"/>
                  </a:cubicBezTo>
                  <a:cubicBezTo>
                    <a:pt x="71" y="337"/>
                    <a:pt x="70" y="337"/>
                    <a:pt x="70" y="338"/>
                  </a:cubicBezTo>
                  <a:cubicBezTo>
                    <a:pt x="70" y="339"/>
                    <a:pt x="70" y="339"/>
                    <a:pt x="69" y="340"/>
                  </a:cubicBezTo>
                  <a:cubicBezTo>
                    <a:pt x="69" y="340"/>
                    <a:pt x="68" y="340"/>
                    <a:pt x="68" y="341"/>
                  </a:cubicBezTo>
                  <a:cubicBezTo>
                    <a:pt x="67" y="342"/>
                    <a:pt x="67" y="342"/>
                    <a:pt x="67" y="342"/>
                  </a:cubicBezTo>
                  <a:cubicBezTo>
                    <a:pt x="66" y="342"/>
                    <a:pt x="64" y="343"/>
                    <a:pt x="64" y="344"/>
                  </a:cubicBezTo>
                  <a:cubicBezTo>
                    <a:pt x="63" y="345"/>
                    <a:pt x="63" y="345"/>
                    <a:pt x="62" y="346"/>
                  </a:cubicBezTo>
                  <a:cubicBezTo>
                    <a:pt x="62" y="347"/>
                    <a:pt x="61" y="347"/>
                    <a:pt x="60" y="347"/>
                  </a:cubicBezTo>
                  <a:cubicBezTo>
                    <a:pt x="60" y="347"/>
                    <a:pt x="59" y="348"/>
                    <a:pt x="60" y="349"/>
                  </a:cubicBezTo>
                  <a:cubicBezTo>
                    <a:pt x="60" y="350"/>
                    <a:pt x="60" y="350"/>
                    <a:pt x="60" y="351"/>
                  </a:cubicBezTo>
                  <a:cubicBezTo>
                    <a:pt x="61" y="353"/>
                    <a:pt x="61" y="353"/>
                    <a:pt x="61" y="353"/>
                  </a:cubicBezTo>
                  <a:cubicBezTo>
                    <a:pt x="62" y="354"/>
                    <a:pt x="62" y="355"/>
                    <a:pt x="62" y="355"/>
                  </a:cubicBezTo>
                  <a:cubicBezTo>
                    <a:pt x="61" y="356"/>
                    <a:pt x="60" y="355"/>
                    <a:pt x="60" y="356"/>
                  </a:cubicBezTo>
                  <a:cubicBezTo>
                    <a:pt x="59" y="357"/>
                    <a:pt x="59" y="357"/>
                    <a:pt x="59" y="358"/>
                  </a:cubicBezTo>
                  <a:cubicBezTo>
                    <a:pt x="58" y="359"/>
                    <a:pt x="57" y="360"/>
                    <a:pt x="57" y="361"/>
                  </a:cubicBezTo>
                  <a:cubicBezTo>
                    <a:pt x="56" y="361"/>
                    <a:pt x="56" y="361"/>
                    <a:pt x="55" y="362"/>
                  </a:cubicBezTo>
                  <a:cubicBezTo>
                    <a:pt x="55" y="362"/>
                    <a:pt x="55" y="362"/>
                    <a:pt x="55" y="363"/>
                  </a:cubicBezTo>
                  <a:cubicBezTo>
                    <a:pt x="54" y="363"/>
                    <a:pt x="55" y="362"/>
                    <a:pt x="54" y="363"/>
                  </a:cubicBezTo>
                  <a:cubicBezTo>
                    <a:pt x="53" y="363"/>
                    <a:pt x="52" y="364"/>
                    <a:pt x="52" y="364"/>
                  </a:cubicBezTo>
                  <a:cubicBezTo>
                    <a:pt x="52" y="365"/>
                    <a:pt x="52" y="365"/>
                    <a:pt x="52" y="366"/>
                  </a:cubicBezTo>
                  <a:cubicBezTo>
                    <a:pt x="52" y="366"/>
                    <a:pt x="51" y="366"/>
                    <a:pt x="51" y="366"/>
                  </a:cubicBezTo>
                  <a:cubicBezTo>
                    <a:pt x="50" y="366"/>
                    <a:pt x="50" y="367"/>
                    <a:pt x="50" y="367"/>
                  </a:cubicBezTo>
                  <a:cubicBezTo>
                    <a:pt x="50" y="367"/>
                    <a:pt x="50" y="367"/>
                    <a:pt x="50" y="367"/>
                  </a:cubicBezTo>
                  <a:cubicBezTo>
                    <a:pt x="50" y="367"/>
                    <a:pt x="50" y="367"/>
                    <a:pt x="49" y="367"/>
                  </a:cubicBezTo>
                  <a:cubicBezTo>
                    <a:pt x="48" y="367"/>
                    <a:pt x="48" y="367"/>
                    <a:pt x="48" y="367"/>
                  </a:cubicBezTo>
                  <a:cubicBezTo>
                    <a:pt x="48" y="368"/>
                    <a:pt x="48" y="368"/>
                    <a:pt x="48" y="368"/>
                  </a:cubicBezTo>
                  <a:cubicBezTo>
                    <a:pt x="48" y="368"/>
                    <a:pt x="47" y="368"/>
                    <a:pt x="47" y="369"/>
                  </a:cubicBezTo>
                  <a:cubicBezTo>
                    <a:pt x="46" y="369"/>
                    <a:pt x="47" y="369"/>
                    <a:pt x="46" y="369"/>
                  </a:cubicBezTo>
                  <a:cubicBezTo>
                    <a:pt x="46" y="370"/>
                    <a:pt x="46" y="369"/>
                    <a:pt x="46" y="370"/>
                  </a:cubicBezTo>
                  <a:cubicBezTo>
                    <a:pt x="45" y="371"/>
                    <a:pt x="45" y="371"/>
                    <a:pt x="46" y="371"/>
                  </a:cubicBezTo>
                  <a:cubicBezTo>
                    <a:pt x="46" y="372"/>
                    <a:pt x="45" y="372"/>
                    <a:pt x="46" y="372"/>
                  </a:cubicBezTo>
                  <a:cubicBezTo>
                    <a:pt x="46" y="373"/>
                    <a:pt x="46" y="373"/>
                    <a:pt x="45" y="374"/>
                  </a:cubicBezTo>
                  <a:cubicBezTo>
                    <a:pt x="45" y="374"/>
                    <a:pt x="45" y="374"/>
                    <a:pt x="44" y="374"/>
                  </a:cubicBezTo>
                  <a:cubicBezTo>
                    <a:pt x="44" y="374"/>
                    <a:pt x="44" y="374"/>
                    <a:pt x="43" y="375"/>
                  </a:cubicBezTo>
                  <a:cubicBezTo>
                    <a:pt x="43" y="376"/>
                    <a:pt x="43" y="376"/>
                    <a:pt x="42" y="376"/>
                  </a:cubicBezTo>
                  <a:cubicBezTo>
                    <a:pt x="42" y="376"/>
                    <a:pt x="42" y="376"/>
                    <a:pt x="41" y="376"/>
                  </a:cubicBezTo>
                  <a:cubicBezTo>
                    <a:pt x="41" y="377"/>
                    <a:pt x="41" y="377"/>
                    <a:pt x="40" y="377"/>
                  </a:cubicBezTo>
                  <a:cubicBezTo>
                    <a:pt x="40" y="377"/>
                    <a:pt x="40" y="378"/>
                    <a:pt x="40" y="378"/>
                  </a:cubicBezTo>
                  <a:cubicBezTo>
                    <a:pt x="40" y="379"/>
                    <a:pt x="40" y="379"/>
                    <a:pt x="40" y="380"/>
                  </a:cubicBezTo>
                  <a:cubicBezTo>
                    <a:pt x="40" y="381"/>
                    <a:pt x="40" y="380"/>
                    <a:pt x="40" y="381"/>
                  </a:cubicBezTo>
                  <a:cubicBezTo>
                    <a:pt x="40" y="382"/>
                    <a:pt x="41" y="382"/>
                    <a:pt x="40" y="382"/>
                  </a:cubicBezTo>
                  <a:cubicBezTo>
                    <a:pt x="40" y="383"/>
                    <a:pt x="40" y="383"/>
                    <a:pt x="40" y="384"/>
                  </a:cubicBezTo>
                  <a:cubicBezTo>
                    <a:pt x="41" y="384"/>
                    <a:pt x="41" y="384"/>
                    <a:pt x="40" y="384"/>
                  </a:cubicBezTo>
                  <a:cubicBezTo>
                    <a:pt x="40" y="385"/>
                    <a:pt x="40" y="385"/>
                    <a:pt x="40" y="385"/>
                  </a:cubicBezTo>
                  <a:cubicBezTo>
                    <a:pt x="40" y="386"/>
                    <a:pt x="40" y="387"/>
                    <a:pt x="40" y="387"/>
                  </a:cubicBezTo>
                  <a:cubicBezTo>
                    <a:pt x="40" y="387"/>
                    <a:pt x="41" y="387"/>
                    <a:pt x="40" y="388"/>
                  </a:cubicBezTo>
                  <a:cubicBezTo>
                    <a:pt x="40" y="389"/>
                    <a:pt x="40" y="389"/>
                    <a:pt x="40" y="390"/>
                  </a:cubicBezTo>
                  <a:cubicBezTo>
                    <a:pt x="40" y="391"/>
                    <a:pt x="40" y="392"/>
                    <a:pt x="40" y="393"/>
                  </a:cubicBezTo>
                  <a:cubicBezTo>
                    <a:pt x="40" y="394"/>
                    <a:pt x="40" y="395"/>
                    <a:pt x="40" y="396"/>
                  </a:cubicBezTo>
                  <a:cubicBezTo>
                    <a:pt x="40" y="397"/>
                    <a:pt x="40" y="397"/>
                    <a:pt x="39" y="398"/>
                  </a:cubicBezTo>
                  <a:cubicBezTo>
                    <a:pt x="39" y="399"/>
                    <a:pt x="39" y="400"/>
                    <a:pt x="38" y="400"/>
                  </a:cubicBezTo>
                  <a:cubicBezTo>
                    <a:pt x="38" y="399"/>
                    <a:pt x="38" y="398"/>
                    <a:pt x="37" y="399"/>
                  </a:cubicBezTo>
                  <a:cubicBezTo>
                    <a:pt x="36" y="400"/>
                    <a:pt x="36" y="400"/>
                    <a:pt x="35" y="400"/>
                  </a:cubicBezTo>
                  <a:cubicBezTo>
                    <a:pt x="35" y="400"/>
                    <a:pt x="35" y="400"/>
                    <a:pt x="35" y="400"/>
                  </a:cubicBezTo>
                  <a:cubicBezTo>
                    <a:pt x="35" y="401"/>
                    <a:pt x="35" y="401"/>
                    <a:pt x="35" y="402"/>
                  </a:cubicBezTo>
                  <a:cubicBezTo>
                    <a:pt x="35" y="403"/>
                    <a:pt x="35" y="403"/>
                    <a:pt x="34" y="404"/>
                  </a:cubicBezTo>
                  <a:cubicBezTo>
                    <a:pt x="34" y="404"/>
                    <a:pt x="33" y="404"/>
                    <a:pt x="33" y="405"/>
                  </a:cubicBezTo>
                  <a:cubicBezTo>
                    <a:pt x="33" y="406"/>
                    <a:pt x="33" y="407"/>
                    <a:pt x="33" y="407"/>
                  </a:cubicBezTo>
                  <a:cubicBezTo>
                    <a:pt x="33" y="408"/>
                    <a:pt x="32" y="409"/>
                    <a:pt x="32" y="409"/>
                  </a:cubicBezTo>
                  <a:cubicBezTo>
                    <a:pt x="32" y="409"/>
                    <a:pt x="32" y="409"/>
                    <a:pt x="32" y="409"/>
                  </a:cubicBezTo>
                  <a:cubicBezTo>
                    <a:pt x="31" y="410"/>
                    <a:pt x="31" y="411"/>
                    <a:pt x="31" y="411"/>
                  </a:cubicBezTo>
                  <a:cubicBezTo>
                    <a:pt x="31" y="412"/>
                    <a:pt x="31" y="412"/>
                    <a:pt x="32" y="413"/>
                  </a:cubicBezTo>
                  <a:cubicBezTo>
                    <a:pt x="32" y="413"/>
                    <a:pt x="32" y="413"/>
                    <a:pt x="32" y="414"/>
                  </a:cubicBezTo>
                  <a:cubicBezTo>
                    <a:pt x="32" y="414"/>
                    <a:pt x="32" y="415"/>
                    <a:pt x="31" y="415"/>
                  </a:cubicBezTo>
                  <a:cubicBezTo>
                    <a:pt x="30" y="415"/>
                    <a:pt x="30" y="415"/>
                    <a:pt x="30" y="415"/>
                  </a:cubicBezTo>
                  <a:cubicBezTo>
                    <a:pt x="30" y="416"/>
                    <a:pt x="30" y="417"/>
                    <a:pt x="31" y="418"/>
                  </a:cubicBezTo>
                  <a:cubicBezTo>
                    <a:pt x="31" y="418"/>
                    <a:pt x="31" y="418"/>
                    <a:pt x="31" y="419"/>
                  </a:cubicBezTo>
                  <a:cubicBezTo>
                    <a:pt x="31" y="419"/>
                    <a:pt x="32" y="419"/>
                    <a:pt x="32" y="420"/>
                  </a:cubicBezTo>
                  <a:cubicBezTo>
                    <a:pt x="32" y="420"/>
                    <a:pt x="32" y="419"/>
                    <a:pt x="32" y="421"/>
                  </a:cubicBezTo>
                  <a:cubicBezTo>
                    <a:pt x="32" y="422"/>
                    <a:pt x="32" y="422"/>
                    <a:pt x="32" y="422"/>
                  </a:cubicBezTo>
                  <a:cubicBezTo>
                    <a:pt x="31" y="422"/>
                    <a:pt x="31" y="423"/>
                    <a:pt x="31" y="423"/>
                  </a:cubicBezTo>
                  <a:cubicBezTo>
                    <a:pt x="31" y="424"/>
                    <a:pt x="31" y="423"/>
                    <a:pt x="31" y="425"/>
                  </a:cubicBezTo>
                  <a:cubicBezTo>
                    <a:pt x="31" y="426"/>
                    <a:pt x="31" y="428"/>
                    <a:pt x="31" y="428"/>
                  </a:cubicBezTo>
                  <a:cubicBezTo>
                    <a:pt x="30" y="429"/>
                    <a:pt x="30" y="431"/>
                    <a:pt x="30" y="432"/>
                  </a:cubicBezTo>
                  <a:cubicBezTo>
                    <a:pt x="30" y="433"/>
                    <a:pt x="29" y="434"/>
                    <a:pt x="29" y="435"/>
                  </a:cubicBezTo>
                  <a:cubicBezTo>
                    <a:pt x="28" y="436"/>
                    <a:pt x="29" y="436"/>
                    <a:pt x="29" y="437"/>
                  </a:cubicBezTo>
                  <a:cubicBezTo>
                    <a:pt x="29" y="438"/>
                    <a:pt x="29" y="437"/>
                    <a:pt x="28" y="438"/>
                  </a:cubicBezTo>
                  <a:cubicBezTo>
                    <a:pt x="28" y="438"/>
                    <a:pt x="28" y="439"/>
                    <a:pt x="28" y="439"/>
                  </a:cubicBezTo>
                  <a:cubicBezTo>
                    <a:pt x="29" y="439"/>
                    <a:pt x="29" y="439"/>
                    <a:pt x="28" y="440"/>
                  </a:cubicBezTo>
                  <a:cubicBezTo>
                    <a:pt x="28" y="440"/>
                    <a:pt x="28" y="440"/>
                    <a:pt x="28" y="441"/>
                  </a:cubicBezTo>
                  <a:cubicBezTo>
                    <a:pt x="27" y="442"/>
                    <a:pt x="28" y="442"/>
                    <a:pt x="28" y="442"/>
                  </a:cubicBezTo>
                  <a:cubicBezTo>
                    <a:pt x="28" y="443"/>
                    <a:pt x="28" y="444"/>
                    <a:pt x="28" y="444"/>
                  </a:cubicBezTo>
                  <a:cubicBezTo>
                    <a:pt x="27" y="445"/>
                    <a:pt x="27" y="445"/>
                    <a:pt x="27" y="446"/>
                  </a:cubicBezTo>
                  <a:cubicBezTo>
                    <a:pt x="26" y="446"/>
                    <a:pt x="27" y="446"/>
                    <a:pt x="26" y="447"/>
                  </a:cubicBezTo>
                  <a:cubicBezTo>
                    <a:pt x="26" y="448"/>
                    <a:pt x="26" y="448"/>
                    <a:pt x="25" y="448"/>
                  </a:cubicBezTo>
                  <a:cubicBezTo>
                    <a:pt x="25" y="448"/>
                    <a:pt x="25" y="448"/>
                    <a:pt x="24" y="449"/>
                  </a:cubicBezTo>
                  <a:cubicBezTo>
                    <a:pt x="24" y="450"/>
                    <a:pt x="24" y="450"/>
                    <a:pt x="24" y="451"/>
                  </a:cubicBezTo>
                  <a:cubicBezTo>
                    <a:pt x="24" y="452"/>
                    <a:pt x="24" y="451"/>
                    <a:pt x="24" y="452"/>
                  </a:cubicBezTo>
                  <a:cubicBezTo>
                    <a:pt x="23" y="453"/>
                    <a:pt x="23" y="453"/>
                    <a:pt x="23" y="454"/>
                  </a:cubicBezTo>
                  <a:cubicBezTo>
                    <a:pt x="23" y="455"/>
                    <a:pt x="23" y="454"/>
                    <a:pt x="23" y="455"/>
                  </a:cubicBezTo>
                  <a:cubicBezTo>
                    <a:pt x="22" y="455"/>
                    <a:pt x="22" y="455"/>
                    <a:pt x="22" y="456"/>
                  </a:cubicBezTo>
                  <a:cubicBezTo>
                    <a:pt x="22" y="457"/>
                    <a:pt x="22" y="457"/>
                    <a:pt x="22" y="457"/>
                  </a:cubicBezTo>
                  <a:cubicBezTo>
                    <a:pt x="23" y="458"/>
                    <a:pt x="23" y="458"/>
                    <a:pt x="22" y="458"/>
                  </a:cubicBezTo>
                  <a:cubicBezTo>
                    <a:pt x="22" y="459"/>
                    <a:pt x="22" y="459"/>
                    <a:pt x="21" y="460"/>
                  </a:cubicBezTo>
                  <a:cubicBezTo>
                    <a:pt x="20" y="460"/>
                    <a:pt x="20" y="460"/>
                    <a:pt x="20" y="461"/>
                  </a:cubicBezTo>
                  <a:cubicBezTo>
                    <a:pt x="20" y="462"/>
                    <a:pt x="20" y="463"/>
                    <a:pt x="20" y="463"/>
                  </a:cubicBezTo>
                  <a:cubicBezTo>
                    <a:pt x="20" y="463"/>
                    <a:pt x="21" y="464"/>
                    <a:pt x="21" y="464"/>
                  </a:cubicBezTo>
                  <a:cubicBezTo>
                    <a:pt x="21" y="464"/>
                    <a:pt x="22" y="465"/>
                    <a:pt x="21" y="465"/>
                  </a:cubicBezTo>
                  <a:cubicBezTo>
                    <a:pt x="21" y="466"/>
                    <a:pt x="21" y="466"/>
                    <a:pt x="21" y="466"/>
                  </a:cubicBezTo>
                  <a:cubicBezTo>
                    <a:pt x="20" y="466"/>
                    <a:pt x="19" y="467"/>
                    <a:pt x="19" y="467"/>
                  </a:cubicBezTo>
                  <a:cubicBezTo>
                    <a:pt x="19" y="467"/>
                    <a:pt x="18" y="467"/>
                    <a:pt x="17" y="467"/>
                  </a:cubicBezTo>
                  <a:cubicBezTo>
                    <a:pt x="17" y="468"/>
                    <a:pt x="17" y="468"/>
                    <a:pt x="17" y="469"/>
                  </a:cubicBezTo>
                  <a:cubicBezTo>
                    <a:pt x="17" y="470"/>
                    <a:pt x="17" y="472"/>
                    <a:pt x="17" y="473"/>
                  </a:cubicBezTo>
                  <a:cubicBezTo>
                    <a:pt x="17" y="474"/>
                    <a:pt x="16" y="473"/>
                    <a:pt x="16" y="475"/>
                  </a:cubicBezTo>
                  <a:cubicBezTo>
                    <a:pt x="16" y="477"/>
                    <a:pt x="15" y="476"/>
                    <a:pt x="16" y="479"/>
                  </a:cubicBezTo>
                  <a:cubicBezTo>
                    <a:pt x="16" y="481"/>
                    <a:pt x="16" y="481"/>
                    <a:pt x="15" y="484"/>
                  </a:cubicBezTo>
                  <a:cubicBezTo>
                    <a:pt x="15" y="486"/>
                    <a:pt x="15" y="487"/>
                    <a:pt x="14" y="488"/>
                  </a:cubicBezTo>
                  <a:cubicBezTo>
                    <a:pt x="13" y="489"/>
                    <a:pt x="14" y="488"/>
                    <a:pt x="13" y="489"/>
                  </a:cubicBezTo>
                  <a:cubicBezTo>
                    <a:pt x="11" y="490"/>
                    <a:pt x="11" y="491"/>
                    <a:pt x="11" y="491"/>
                  </a:cubicBezTo>
                  <a:cubicBezTo>
                    <a:pt x="10" y="492"/>
                    <a:pt x="10" y="492"/>
                    <a:pt x="10" y="493"/>
                  </a:cubicBezTo>
                  <a:cubicBezTo>
                    <a:pt x="10" y="494"/>
                    <a:pt x="9" y="494"/>
                    <a:pt x="9" y="495"/>
                  </a:cubicBezTo>
                  <a:cubicBezTo>
                    <a:pt x="9" y="496"/>
                    <a:pt x="9" y="495"/>
                    <a:pt x="9" y="496"/>
                  </a:cubicBezTo>
                  <a:cubicBezTo>
                    <a:pt x="9" y="497"/>
                    <a:pt x="8" y="497"/>
                    <a:pt x="7" y="497"/>
                  </a:cubicBezTo>
                  <a:cubicBezTo>
                    <a:pt x="7" y="497"/>
                    <a:pt x="8" y="498"/>
                    <a:pt x="6" y="497"/>
                  </a:cubicBezTo>
                  <a:cubicBezTo>
                    <a:pt x="4" y="497"/>
                    <a:pt x="4" y="497"/>
                    <a:pt x="4" y="497"/>
                  </a:cubicBezTo>
                  <a:cubicBezTo>
                    <a:pt x="3" y="497"/>
                    <a:pt x="3" y="496"/>
                    <a:pt x="3" y="496"/>
                  </a:cubicBezTo>
                  <a:cubicBezTo>
                    <a:pt x="3" y="496"/>
                    <a:pt x="3" y="496"/>
                    <a:pt x="2" y="497"/>
                  </a:cubicBezTo>
                  <a:cubicBezTo>
                    <a:pt x="2" y="498"/>
                    <a:pt x="1" y="500"/>
                    <a:pt x="1" y="500"/>
                  </a:cubicBezTo>
                  <a:cubicBezTo>
                    <a:pt x="1" y="500"/>
                    <a:pt x="0" y="502"/>
                    <a:pt x="0" y="502"/>
                  </a:cubicBezTo>
                  <a:cubicBezTo>
                    <a:pt x="0" y="502"/>
                    <a:pt x="4" y="508"/>
                    <a:pt x="4" y="508"/>
                  </a:cubicBezTo>
                  <a:cubicBezTo>
                    <a:pt x="4" y="508"/>
                    <a:pt x="4" y="513"/>
                    <a:pt x="4" y="514"/>
                  </a:cubicBezTo>
                  <a:cubicBezTo>
                    <a:pt x="4" y="515"/>
                    <a:pt x="4" y="516"/>
                    <a:pt x="4" y="517"/>
                  </a:cubicBezTo>
                  <a:cubicBezTo>
                    <a:pt x="4" y="518"/>
                    <a:pt x="4" y="518"/>
                    <a:pt x="4" y="520"/>
                  </a:cubicBezTo>
                  <a:cubicBezTo>
                    <a:pt x="4" y="522"/>
                    <a:pt x="4" y="523"/>
                    <a:pt x="5" y="525"/>
                  </a:cubicBezTo>
                  <a:cubicBezTo>
                    <a:pt x="5" y="527"/>
                    <a:pt x="5" y="529"/>
                    <a:pt x="6" y="530"/>
                  </a:cubicBezTo>
                  <a:cubicBezTo>
                    <a:pt x="6" y="532"/>
                    <a:pt x="6" y="532"/>
                    <a:pt x="6" y="534"/>
                  </a:cubicBezTo>
                  <a:cubicBezTo>
                    <a:pt x="5" y="536"/>
                    <a:pt x="5" y="537"/>
                    <a:pt x="5" y="538"/>
                  </a:cubicBezTo>
                  <a:cubicBezTo>
                    <a:pt x="5" y="539"/>
                    <a:pt x="4" y="538"/>
                    <a:pt x="4" y="540"/>
                  </a:cubicBezTo>
                  <a:cubicBezTo>
                    <a:pt x="5" y="541"/>
                    <a:pt x="5" y="539"/>
                    <a:pt x="5" y="542"/>
                  </a:cubicBezTo>
                  <a:cubicBezTo>
                    <a:pt x="5" y="544"/>
                    <a:pt x="6" y="543"/>
                    <a:pt x="5" y="545"/>
                  </a:cubicBezTo>
                  <a:cubicBezTo>
                    <a:pt x="5" y="546"/>
                    <a:pt x="5" y="546"/>
                    <a:pt x="5" y="547"/>
                  </a:cubicBezTo>
                  <a:cubicBezTo>
                    <a:pt x="4" y="549"/>
                    <a:pt x="5" y="549"/>
                    <a:pt x="4" y="549"/>
                  </a:cubicBezTo>
                  <a:cubicBezTo>
                    <a:pt x="3" y="549"/>
                    <a:pt x="3" y="549"/>
                    <a:pt x="3" y="549"/>
                  </a:cubicBezTo>
                  <a:cubicBezTo>
                    <a:pt x="3" y="549"/>
                    <a:pt x="4" y="548"/>
                    <a:pt x="3" y="548"/>
                  </a:cubicBezTo>
                  <a:cubicBezTo>
                    <a:pt x="3" y="547"/>
                    <a:pt x="4" y="547"/>
                    <a:pt x="4" y="547"/>
                  </a:cubicBezTo>
                  <a:cubicBezTo>
                    <a:pt x="4" y="546"/>
                    <a:pt x="4" y="546"/>
                    <a:pt x="4" y="546"/>
                  </a:cubicBezTo>
                  <a:cubicBezTo>
                    <a:pt x="4" y="546"/>
                    <a:pt x="3" y="546"/>
                    <a:pt x="3" y="547"/>
                  </a:cubicBezTo>
                  <a:cubicBezTo>
                    <a:pt x="3" y="547"/>
                    <a:pt x="3" y="547"/>
                    <a:pt x="3" y="547"/>
                  </a:cubicBezTo>
                  <a:cubicBezTo>
                    <a:pt x="3" y="548"/>
                    <a:pt x="3" y="549"/>
                    <a:pt x="3" y="549"/>
                  </a:cubicBezTo>
                  <a:cubicBezTo>
                    <a:pt x="3" y="549"/>
                    <a:pt x="3" y="549"/>
                    <a:pt x="3" y="549"/>
                  </a:cubicBezTo>
                  <a:cubicBezTo>
                    <a:pt x="3" y="550"/>
                    <a:pt x="4" y="550"/>
                    <a:pt x="3" y="550"/>
                  </a:cubicBezTo>
                  <a:cubicBezTo>
                    <a:pt x="3" y="551"/>
                    <a:pt x="3" y="551"/>
                    <a:pt x="3" y="552"/>
                  </a:cubicBezTo>
                  <a:cubicBezTo>
                    <a:pt x="3" y="553"/>
                    <a:pt x="3" y="554"/>
                    <a:pt x="3" y="555"/>
                  </a:cubicBezTo>
                  <a:cubicBezTo>
                    <a:pt x="2" y="555"/>
                    <a:pt x="2" y="556"/>
                    <a:pt x="2" y="557"/>
                  </a:cubicBezTo>
                  <a:cubicBezTo>
                    <a:pt x="2" y="558"/>
                    <a:pt x="2" y="558"/>
                    <a:pt x="2" y="559"/>
                  </a:cubicBezTo>
                  <a:cubicBezTo>
                    <a:pt x="2" y="560"/>
                    <a:pt x="2" y="564"/>
                    <a:pt x="2" y="565"/>
                  </a:cubicBezTo>
                  <a:cubicBezTo>
                    <a:pt x="2" y="566"/>
                    <a:pt x="2" y="567"/>
                    <a:pt x="2" y="568"/>
                  </a:cubicBezTo>
                  <a:cubicBezTo>
                    <a:pt x="2" y="569"/>
                    <a:pt x="2" y="571"/>
                    <a:pt x="2" y="571"/>
                  </a:cubicBezTo>
                  <a:cubicBezTo>
                    <a:pt x="2" y="571"/>
                    <a:pt x="3" y="572"/>
                    <a:pt x="3" y="572"/>
                  </a:cubicBezTo>
                  <a:cubicBezTo>
                    <a:pt x="4" y="572"/>
                    <a:pt x="3" y="573"/>
                    <a:pt x="4" y="572"/>
                  </a:cubicBezTo>
                  <a:cubicBezTo>
                    <a:pt x="5" y="572"/>
                    <a:pt x="5" y="571"/>
                    <a:pt x="6" y="571"/>
                  </a:cubicBezTo>
                  <a:cubicBezTo>
                    <a:pt x="6" y="571"/>
                    <a:pt x="6" y="570"/>
                    <a:pt x="6" y="570"/>
                  </a:cubicBezTo>
                  <a:cubicBezTo>
                    <a:pt x="7" y="571"/>
                    <a:pt x="7" y="571"/>
                    <a:pt x="7" y="571"/>
                  </a:cubicBezTo>
                  <a:cubicBezTo>
                    <a:pt x="8" y="570"/>
                    <a:pt x="7" y="570"/>
                    <a:pt x="8" y="570"/>
                  </a:cubicBezTo>
                  <a:cubicBezTo>
                    <a:pt x="8" y="569"/>
                    <a:pt x="8" y="569"/>
                    <a:pt x="9" y="569"/>
                  </a:cubicBezTo>
                  <a:cubicBezTo>
                    <a:pt x="9" y="568"/>
                    <a:pt x="10" y="568"/>
                    <a:pt x="10" y="568"/>
                  </a:cubicBezTo>
                  <a:cubicBezTo>
                    <a:pt x="11" y="568"/>
                    <a:pt x="10" y="567"/>
                    <a:pt x="12" y="567"/>
                  </a:cubicBezTo>
                  <a:cubicBezTo>
                    <a:pt x="13" y="567"/>
                    <a:pt x="14" y="567"/>
                    <a:pt x="14" y="567"/>
                  </a:cubicBezTo>
                  <a:cubicBezTo>
                    <a:pt x="15" y="567"/>
                    <a:pt x="14" y="566"/>
                    <a:pt x="15" y="566"/>
                  </a:cubicBezTo>
                  <a:cubicBezTo>
                    <a:pt x="16" y="566"/>
                    <a:pt x="16" y="566"/>
                    <a:pt x="16" y="566"/>
                  </a:cubicBezTo>
                  <a:cubicBezTo>
                    <a:pt x="17" y="566"/>
                    <a:pt x="16" y="567"/>
                    <a:pt x="17" y="566"/>
                  </a:cubicBezTo>
                  <a:cubicBezTo>
                    <a:pt x="18" y="566"/>
                    <a:pt x="18" y="566"/>
                    <a:pt x="18" y="566"/>
                  </a:cubicBezTo>
                  <a:cubicBezTo>
                    <a:pt x="19" y="566"/>
                    <a:pt x="18" y="566"/>
                    <a:pt x="19" y="566"/>
                  </a:cubicBezTo>
                  <a:cubicBezTo>
                    <a:pt x="20" y="567"/>
                    <a:pt x="20" y="566"/>
                    <a:pt x="21" y="567"/>
                  </a:cubicBezTo>
                  <a:cubicBezTo>
                    <a:pt x="22" y="567"/>
                    <a:pt x="22" y="567"/>
                    <a:pt x="22" y="567"/>
                  </a:cubicBezTo>
                  <a:cubicBezTo>
                    <a:pt x="23" y="567"/>
                    <a:pt x="22" y="567"/>
                    <a:pt x="23" y="568"/>
                  </a:cubicBezTo>
                  <a:cubicBezTo>
                    <a:pt x="24" y="569"/>
                    <a:pt x="24" y="569"/>
                    <a:pt x="24" y="569"/>
                  </a:cubicBezTo>
                  <a:cubicBezTo>
                    <a:pt x="24" y="569"/>
                    <a:pt x="26" y="570"/>
                    <a:pt x="26" y="570"/>
                  </a:cubicBezTo>
                  <a:cubicBezTo>
                    <a:pt x="26" y="571"/>
                    <a:pt x="26" y="570"/>
                    <a:pt x="27" y="570"/>
                  </a:cubicBezTo>
                  <a:cubicBezTo>
                    <a:pt x="27" y="571"/>
                    <a:pt x="27" y="571"/>
                    <a:pt x="27" y="571"/>
                  </a:cubicBezTo>
                  <a:cubicBezTo>
                    <a:pt x="28" y="571"/>
                    <a:pt x="28" y="571"/>
                    <a:pt x="28" y="570"/>
                  </a:cubicBezTo>
                  <a:cubicBezTo>
                    <a:pt x="29" y="570"/>
                    <a:pt x="29" y="570"/>
                    <a:pt x="30" y="570"/>
                  </a:cubicBezTo>
                  <a:cubicBezTo>
                    <a:pt x="31" y="569"/>
                    <a:pt x="31" y="569"/>
                    <a:pt x="32" y="569"/>
                  </a:cubicBezTo>
                  <a:cubicBezTo>
                    <a:pt x="32" y="570"/>
                    <a:pt x="32" y="570"/>
                    <a:pt x="32" y="570"/>
                  </a:cubicBezTo>
                  <a:cubicBezTo>
                    <a:pt x="33" y="570"/>
                    <a:pt x="33" y="570"/>
                    <a:pt x="33" y="570"/>
                  </a:cubicBezTo>
                  <a:cubicBezTo>
                    <a:pt x="33" y="569"/>
                    <a:pt x="33" y="569"/>
                    <a:pt x="34" y="569"/>
                  </a:cubicBezTo>
                  <a:cubicBezTo>
                    <a:pt x="35" y="569"/>
                    <a:pt x="34" y="569"/>
                    <a:pt x="35" y="569"/>
                  </a:cubicBezTo>
                  <a:cubicBezTo>
                    <a:pt x="35" y="570"/>
                    <a:pt x="36" y="569"/>
                    <a:pt x="36" y="570"/>
                  </a:cubicBezTo>
                  <a:cubicBezTo>
                    <a:pt x="36" y="571"/>
                    <a:pt x="35" y="572"/>
                    <a:pt x="36" y="572"/>
                  </a:cubicBezTo>
                  <a:cubicBezTo>
                    <a:pt x="36" y="572"/>
                    <a:pt x="36" y="572"/>
                    <a:pt x="36" y="571"/>
                  </a:cubicBezTo>
                  <a:cubicBezTo>
                    <a:pt x="37" y="571"/>
                    <a:pt x="37" y="571"/>
                    <a:pt x="37" y="571"/>
                  </a:cubicBezTo>
                  <a:cubicBezTo>
                    <a:pt x="38" y="571"/>
                    <a:pt x="37" y="571"/>
                    <a:pt x="38" y="570"/>
                  </a:cubicBezTo>
                  <a:cubicBezTo>
                    <a:pt x="38" y="570"/>
                    <a:pt x="40" y="571"/>
                    <a:pt x="40" y="571"/>
                  </a:cubicBezTo>
                  <a:cubicBezTo>
                    <a:pt x="40" y="571"/>
                    <a:pt x="41" y="570"/>
                    <a:pt x="41" y="570"/>
                  </a:cubicBezTo>
                  <a:cubicBezTo>
                    <a:pt x="41" y="570"/>
                    <a:pt x="41" y="570"/>
                    <a:pt x="42" y="570"/>
                  </a:cubicBezTo>
                  <a:cubicBezTo>
                    <a:pt x="42" y="570"/>
                    <a:pt x="42" y="570"/>
                    <a:pt x="43" y="570"/>
                  </a:cubicBezTo>
                  <a:cubicBezTo>
                    <a:pt x="43" y="570"/>
                    <a:pt x="43" y="570"/>
                    <a:pt x="43" y="570"/>
                  </a:cubicBezTo>
                  <a:cubicBezTo>
                    <a:pt x="44" y="569"/>
                    <a:pt x="44" y="569"/>
                    <a:pt x="44" y="569"/>
                  </a:cubicBezTo>
                  <a:cubicBezTo>
                    <a:pt x="44" y="569"/>
                    <a:pt x="44" y="568"/>
                    <a:pt x="45" y="568"/>
                  </a:cubicBezTo>
                  <a:cubicBezTo>
                    <a:pt x="46" y="568"/>
                    <a:pt x="47" y="568"/>
                    <a:pt x="47" y="567"/>
                  </a:cubicBezTo>
                  <a:cubicBezTo>
                    <a:pt x="47" y="567"/>
                    <a:pt x="47" y="567"/>
                    <a:pt x="48" y="567"/>
                  </a:cubicBezTo>
                  <a:cubicBezTo>
                    <a:pt x="48" y="567"/>
                    <a:pt x="49" y="567"/>
                    <a:pt x="49" y="567"/>
                  </a:cubicBezTo>
                  <a:cubicBezTo>
                    <a:pt x="49" y="567"/>
                    <a:pt x="49" y="567"/>
                    <a:pt x="49" y="566"/>
                  </a:cubicBezTo>
                  <a:cubicBezTo>
                    <a:pt x="49" y="566"/>
                    <a:pt x="49" y="566"/>
                    <a:pt x="49" y="566"/>
                  </a:cubicBezTo>
                  <a:cubicBezTo>
                    <a:pt x="50" y="565"/>
                    <a:pt x="52" y="565"/>
                    <a:pt x="52" y="565"/>
                  </a:cubicBezTo>
                  <a:cubicBezTo>
                    <a:pt x="52" y="564"/>
                    <a:pt x="53" y="564"/>
                    <a:pt x="53" y="564"/>
                  </a:cubicBezTo>
                  <a:cubicBezTo>
                    <a:pt x="54" y="564"/>
                    <a:pt x="54" y="564"/>
                    <a:pt x="54" y="563"/>
                  </a:cubicBezTo>
                  <a:cubicBezTo>
                    <a:pt x="54" y="563"/>
                    <a:pt x="54" y="563"/>
                    <a:pt x="54" y="563"/>
                  </a:cubicBezTo>
                  <a:cubicBezTo>
                    <a:pt x="55" y="562"/>
                    <a:pt x="56" y="562"/>
                    <a:pt x="56" y="562"/>
                  </a:cubicBezTo>
                  <a:cubicBezTo>
                    <a:pt x="56" y="562"/>
                    <a:pt x="57" y="561"/>
                    <a:pt x="57" y="561"/>
                  </a:cubicBezTo>
                  <a:cubicBezTo>
                    <a:pt x="57" y="561"/>
                    <a:pt x="57" y="561"/>
                    <a:pt x="57" y="560"/>
                  </a:cubicBezTo>
                  <a:cubicBezTo>
                    <a:pt x="57" y="560"/>
                    <a:pt x="58" y="560"/>
                    <a:pt x="58" y="560"/>
                  </a:cubicBezTo>
                  <a:cubicBezTo>
                    <a:pt x="59" y="560"/>
                    <a:pt x="58" y="559"/>
                    <a:pt x="59" y="559"/>
                  </a:cubicBezTo>
                  <a:cubicBezTo>
                    <a:pt x="60" y="559"/>
                    <a:pt x="60" y="560"/>
                    <a:pt x="60" y="559"/>
                  </a:cubicBezTo>
                  <a:cubicBezTo>
                    <a:pt x="60" y="559"/>
                    <a:pt x="60" y="559"/>
                    <a:pt x="61" y="559"/>
                  </a:cubicBezTo>
                  <a:cubicBezTo>
                    <a:pt x="61" y="559"/>
                    <a:pt x="61" y="559"/>
                    <a:pt x="61" y="559"/>
                  </a:cubicBezTo>
                  <a:cubicBezTo>
                    <a:pt x="61" y="559"/>
                    <a:pt x="61" y="558"/>
                    <a:pt x="61" y="558"/>
                  </a:cubicBezTo>
                  <a:cubicBezTo>
                    <a:pt x="61" y="558"/>
                    <a:pt x="62" y="557"/>
                    <a:pt x="62" y="557"/>
                  </a:cubicBezTo>
                  <a:cubicBezTo>
                    <a:pt x="63" y="557"/>
                    <a:pt x="63" y="557"/>
                    <a:pt x="64" y="557"/>
                  </a:cubicBezTo>
                  <a:cubicBezTo>
                    <a:pt x="65" y="557"/>
                    <a:pt x="66" y="558"/>
                    <a:pt x="66" y="557"/>
                  </a:cubicBezTo>
                  <a:cubicBezTo>
                    <a:pt x="66" y="557"/>
                    <a:pt x="67" y="556"/>
                    <a:pt x="67" y="557"/>
                  </a:cubicBezTo>
                  <a:cubicBezTo>
                    <a:pt x="67" y="557"/>
                    <a:pt x="67" y="557"/>
                    <a:pt x="68" y="557"/>
                  </a:cubicBezTo>
                  <a:cubicBezTo>
                    <a:pt x="68" y="557"/>
                    <a:pt x="68" y="557"/>
                    <a:pt x="69" y="557"/>
                  </a:cubicBezTo>
                  <a:cubicBezTo>
                    <a:pt x="70" y="557"/>
                    <a:pt x="70" y="557"/>
                    <a:pt x="71" y="556"/>
                  </a:cubicBezTo>
                  <a:cubicBezTo>
                    <a:pt x="72" y="556"/>
                    <a:pt x="72" y="556"/>
                    <a:pt x="72" y="556"/>
                  </a:cubicBezTo>
                  <a:cubicBezTo>
                    <a:pt x="72" y="557"/>
                    <a:pt x="72" y="557"/>
                    <a:pt x="72" y="557"/>
                  </a:cubicBezTo>
                  <a:cubicBezTo>
                    <a:pt x="73" y="557"/>
                    <a:pt x="73" y="557"/>
                    <a:pt x="73" y="558"/>
                  </a:cubicBezTo>
                  <a:cubicBezTo>
                    <a:pt x="73" y="558"/>
                    <a:pt x="72" y="558"/>
                    <a:pt x="73" y="558"/>
                  </a:cubicBezTo>
                  <a:cubicBezTo>
                    <a:pt x="74" y="558"/>
                    <a:pt x="74" y="557"/>
                    <a:pt x="75" y="558"/>
                  </a:cubicBezTo>
                  <a:cubicBezTo>
                    <a:pt x="75" y="558"/>
                    <a:pt x="75" y="558"/>
                    <a:pt x="75" y="558"/>
                  </a:cubicBezTo>
                  <a:cubicBezTo>
                    <a:pt x="75" y="558"/>
                    <a:pt x="76" y="558"/>
                    <a:pt x="77" y="558"/>
                  </a:cubicBezTo>
                  <a:cubicBezTo>
                    <a:pt x="78" y="557"/>
                    <a:pt x="79" y="557"/>
                    <a:pt x="80" y="557"/>
                  </a:cubicBezTo>
                  <a:cubicBezTo>
                    <a:pt x="80" y="557"/>
                    <a:pt x="80" y="557"/>
                    <a:pt x="80" y="557"/>
                  </a:cubicBezTo>
                  <a:cubicBezTo>
                    <a:pt x="81" y="558"/>
                    <a:pt x="80" y="558"/>
                    <a:pt x="81" y="558"/>
                  </a:cubicBezTo>
                  <a:cubicBezTo>
                    <a:pt x="82" y="558"/>
                    <a:pt x="82" y="558"/>
                    <a:pt x="83" y="559"/>
                  </a:cubicBezTo>
                  <a:cubicBezTo>
                    <a:pt x="84" y="559"/>
                    <a:pt x="85" y="559"/>
                    <a:pt x="85" y="559"/>
                  </a:cubicBezTo>
                  <a:cubicBezTo>
                    <a:pt x="85" y="559"/>
                    <a:pt x="86" y="559"/>
                    <a:pt x="86" y="559"/>
                  </a:cubicBezTo>
                  <a:cubicBezTo>
                    <a:pt x="86" y="559"/>
                    <a:pt x="86" y="560"/>
                    <a:pt x="87" y="560"/>
                  </a:cubicBezTo>
                  <a:cubicBezTo>
                    <a:pt x="87" y="561"/>
                    <a:pt x="87" y="561"/>
                    <a:pt x="87" y="562"/>
                  </a:cubicBezTo>
                  <a:cubicBezTo>
                    <a:pt x="88" y="562"/>
                    <a:pt x="88" y="562"/>
                    <a:pt x="88" y="563"/>
                  </a:cubicBezTo>
                  <a:cubicBezTo>
                    <a:pt x="88" y="563"/>
                    <a:pt x="89" y="563"/>
                    <a:pt x="88" y="563"/>
                  </a:cubicBezTo>
                  <a:cubicBezTo>
                    <a:pt x="88" y="564"/>
                    <a:pt x="87" y="564"/>
                    <a:pt x="88" y="565"/>
                  </a:cubicBezTo>
                  <a:cubicBezTo>
                    <a:pt x="88" y="565"/>
                    <a:pt x="89" y="566"/>
                    <a:pt x="89" y="566"/>
                  </a:cubicBezTo>
                  <a:cubicBezTo>
                    <a:pt x="89" y="566"/>
                    <a:pt x="92" y="567"/>
                    <a:pt x="92" y="567"/>
                  </a:cubicBezTo>
                  <a:cubicBezTo>
                    <a:pt x="92" y="568"/>
                    <a:pt x="94" y="568"/>
                    <a:pt x="94" y="569"/>
                  </a:cubicBezTo>
                  <a:cubicBezTo>
                    <a:pt x="94" y="569"/>
                    <a:pt x="94" y="569"/>
                    <a:pt x="95" y="570"/>
                  </a:cubicBezTo>
                  <a:cubicBezTo>
                    <a:pt x="95" y="570"/>
                    <a:pt x="95" y="571"/>
                    <a:pt x="96" y="571"/>
                  </a:cubicBezTo>
                  <a:cubicBezTo>
                    <a:pt x="96" y="571"/>
                    <a:pt x="96" y="571"/>
                    <a:pt x="97" y="571"/>
                  </a:cubicBezTo>
                  <a:cubicBezTo>
                    <a:pt x="97" y="571"/>
                    <a:pt x="99" y="573"/>
                    <a:pt x="100" y="573"/>
                  </a:cubicBezTo>
                  <a:cubicBezTo>
                    <a:pt x="101" y="573"/>
                    <a:pt x="101" y="574"/>
                    <a:pt x="102" y="574"/>
                  </a:cubicBezTo>
                  <a:cubicBezTo>
                    <a:pt x="103" y="575"/>
                    <a:pt x="103" y="574"/>
                    <a:pt x="103" y="575"/>
                  </a:cubicBezTo>
                  <a:cubicBezTo>
                    <a:pt x="104" y="575"/>
                    <a:pt x="104" y="575"/>
                    <a:pt x="105" y="576"/>
                  </a:cubicBezTo>
                  <a:cubicBezTo>
                    <a:pt x="106" y="576"/>
                    <a:pt x="106" y="576"/>
                    <a:pt x="106" y="577"/>
                  </a:cubicBezTo>
                  <a:cubicBezTo>
                    <a:pt x="107" y="577"/>
                    <a:pt x="108" y="577"/>
                    <a:pt x="108" y="578"/>
                  </a:cubicBezTo>
                  <a:cubicBezTo>
                    <a:pt x="108" y="579"/>
                    <a:pt x="108" y="579"/>
                    <a:pt x="108" y="579"/>
                  </a:cubicBezTo>
                  <a:cubicBezTo>
                    <a:pt x="108" y="580"/>
                    <a:pt x="109" y="580"/>
                    <a:pt x="109" y="580"/>
                  </a:cubicBezTo>
                  <a:cubicBezTo>
                    <a:pt x="109" y="580"/>
                    <a:pt x="109" y="581"/>
                    <a:pt x="110" y="581"/>
                  </a:cubicBezTo>
                  <a:cubicBezTo>
                    <a:pt x="111" y="581"/>
                    <a:pt x="111" y="581"/>
                    <a:pt x="111" y="581"/>
                  </a:cubicBezTo>
                  <a:cubicBezTo>
                    <a:pt x="112" y="580"/>
                    <a:pt x="111" y="580"/>
                    <a:pt x="112" y="580"/>
                  </a:cubicBezTo>
                  <a:cubicBezTo>
                    <a:pt x="113" y="579"/>
                    <a:pt x="112" y="579"/>
                    <a:pt x="113" y="580"/>
                  </a:cubicBezTo>
                  <a:cubicBezTo>
                    <a:pt x="113" y="580"/>
                    <a:pt x="114" y="580"/>
                    <a:pt x="115" y="580"/>
                  </a:cubicBezTo>
                  <a:cubicBezTo>
                    <a:pt x="115" y="580"/>
                    <a:pt x="116" y="581"/>
                    <a:pt x="116" y="581"/>
                  </a:cubicBezTo>
                  <a:cubicBezTo>
                    <a:pt x="117" y="581"/>
                    <a:pt x="117" y="580"/>
                    <a:pt x="118" y="580"/>
                  </a:cubicBezTo>
                  <a:cubicBezTo>
                    <a:pt x="118" y="580"/>
                    <a:pt x="118" y="580"/>
                    <a:pt x="118" y="580"/>
                  </a:cubicBezTo>
                  <a:cubicBezTo>
                    <a:pt x="119" y="581"/>
                    <a:pt x="119" y="581"/>
                    <a:pt x="119" y="580"/>
                  </a:cubicBezTo>
                  <a:cubicBezTo>
                    <a:pt x="119" y="580"/>
                    <a:pt x="120" y="580"/>
                    <a:pt x="120" y="580"/>
                  </a:cubicBezTo>
                  <a:cubicBezTo>
                    <a:pt x="121" y="580"/>
                    <a:pt x="121" y="580"/>
                    <a:pt x="121" y="580"/>
                  </a:cubicBezTo>
                  <a:cubicBezTo>
                    <a:pt x="122" y="580"/>
                    <a:pt x="122" y="578"/>
                    <a:pt x="122" y="578"/>
                  </a:cubicBezTo>
                  <a:cubicBezTo>
                    <a:pt x="328" y="578"/>
                    <a:pt x="328" y="578"/>
                    <a:pt x="328" y="578"/>
                  </a:cubicBezTo>
                  <a:cubicBezTo>
                    <a:pt x="330" y="581"/>
                    <a:pt x="330" y="581"/>
                    <a:pt x="330" y="581"/>
                  </a:cubicBezTo>
                  <a:cubicBezTo>
                    <a:pt x="331" y="583"/>
                    <a:pt x="331" y="583"/>
                    <a:pt x="331" y="583"/>
                  </a:cubicBezTo>
                  <a:cubicBezTo>
                    <a:pt x="331" y="583"/>
                    <a:pt x="331" y="583"/>
                    <a:pt x="331" y="583"/>
                  </a:cubicBezTo>
                  <a:cubicBezTo>
                    <a:pt x="332" y="583"/>
                    <a:pt x="332" y="584"/>
                    <a:pt x="332" y="584"/>
                  </a:cubicBezTo>
                  <a:cubicBezTo>
                    <a:pt x="333" y="584"/>
                    <a:pt x="333" y="584"/>
                    <a:pt x="333" y="585"/>
                  </a:cubicBezTo>
                  <a:cubicBezTo>
                    <a:pt x="333" y="585"/>
                    <a:pt x="334" y="585"/>
                    <a:pt x="334" y="586"/>
                  </a:cubicBezTo>
                  <a:cubicBezTo>
                    <a:pt x="334" y="586"/>
                    <a:pt x="334" y="587"/>
                    <a:pt x="334" y="587"/>
                  </a:cubicBezTo>
                  <a:cubicBezTo>
                    <a:pt x="335" y="587"/>
                    <a:pt x="334" y="588"/>
                    <a:pt x="335" y="588"/>
                  </a:cubicBezTo>
                  <a:cubicBezTo>
                    <a:pt x="336" y="588"/>
                    <a:pt x="336" y="587"/>
                    <a:pt x="337" y="588"/>
                  </a:cubicBezTo>
                  <a:cubicBezTo>
                    <a:pt x="337" y="588"/>
                    <a:pt x="337" y="588"/>
                    <a:pt x="337" y="589"/>
                  </a:cubicBezTo>
                  <a:cubicBezTo>
                    <a:pt x="338" y="589"/>
                    <a:pt x="338" y="589"/>
                    <a:pt x="338" y="590"/>
                  </a:cubicBezTo>
                  <a:cubicBezTo>
                    <a:pt x="338" y="591"/>
                    <a:pt x="337" y="591"/>
                    <a:pt x="338" y="591"/>
                  </a:cubicBezTo>
                  <a:cubicBezTo>
                    <a:pt x="338" y="591"/>
                    <a:pt x="338" y="591"/>
                    <a:pt x="339" y="592"/>
                  </a:cubicBezTo>
                  <a:cubicBezTo>
                    <a:pt x="339" y="592"/>
                    <a:pt x="341" y="594"/>
                    <a:pt x="341" y="594"/>
                  </a:cubicBezTo>
                  <a:cubicBezTo>
                    <a:pt x="341" y="594"/>
                    <a:pt x="343" y="594"/>
                    <a:pt x="343" y="594"/>
                  </a:cubicBezTo>
                  <a:cubicBezTo>
                    <a:pt x="343" y="595"/>
                    <a:pt x="343" y="595"/>
                    <a:pt x="344" y="595"/>
                  </a:cubicBezTo>
                  <a:cubicBezTo>
                    <a:pt x="344" y="596"/>
                    <a:pt x="344" y="596"/>
                    <a:pt x="344" y="596"/>
                  </a:cubicBezTo>
                  <a:cubicBezTo>
                    <a:pt x="344" y="596"/>
                    <a:pt x="344" y="596"/>
                    <a:pt x="345" y="596"/>
                  </a:cubicBezTo>
                  <a:cubicBezTo>
                    <a:pt x="345" y="596"/>
                    <a:pt x="345" y="596"/>
                    <a:pt x="346" y="597"/>
                  </a:cubicBezTo>
                  <a:cubicBezTo>
                    <a:pt x="346" y="597"/>
                    <a:pt x="346" y="598"/>
                    <a:pt x="346" y="598"/>
                  </a:cubicBezTo>
                  <a:cubicBezTo>
                    <a:pt x="347" y="598"/>
                    <a:pt x="348" y="598"/>
                    <a:pt x="348" y="598"/>
                  </a:cubicBezTo>
                  <a:cubicBezTo>
                    <a:pt x="349" y="598"/>
                    <a:pt x="349" y="598"/>
                    <a:pt x="349" y="599"/>
                  </a:cubicBezTo>
                  <a:cubicBezTo>
                    <a:pt x="349" y="599"/>
                    <a:pt x="350" y="599"/>
                    <a:pt x="351" y="599"/>
                  </a:cubicBezTo>
                  <a:cubicBezTo>
                    <a:pt x="351" y="600"/>
                    <a:pt x="351" y="600"/>
                    <a:pt x="351" y="600"/>
                  </a:cubicBezTo>
                  <a:cubicBezTo>
                    <a:pt x="352" y="600"/>
                    <a:pt x="352" y="600"/>
                    <a:pt x="352" y="600"/>
                  </a:cubicBezTo>
                  <a:cubicBezTo>
                    <a:pt x="353" y="600"/>
                    <a:pt x="353" y="600"/>
                    <a:pt x="354" y="600"/>
                  </a:cubicBezTo>
                  <a:cubicBezTo>
                    <a:pt x="354" y="600"/>
                    <a:pt x="355" y="601"/>
                    <a:pt x="355" y="601"/>
                  </a:cubicBezTo>
                  <a:cubicBezTo>
                    <a:pt x="355" y="601"/>
                    <a:pt x="356" y="601"/>
                    <a:pt x="356" y="601"/>
                  </a:cubicBezTo>
                  <a:cubicBezTo>
                    <a:pt x="357" y="601"/>
                    <a:pt x="357" y="600"/>
                    <a:pt x="357" y="601"/>
                  </a:cubicBezTo>
                  <a:cubicBezTo>
                    <a:pt x="358" y="601"/>
                    <a:pt x="358" y="601"/>
                    <a:pt x="359" y="601"/>
                  </a:cubicBezTo>
                  <a:cubicBezTo>
                    <a:pt x="360" y="601"/>
                    <a:pt x="359" y="601"/>
                    <a:pt x="360" y="601"/>
                  </a:cubicBezTo>
                  <a:cubicBezTo>
                    <a:pt x="361" y="601"/>
                    <a:pt x="361" y="601"/>
                    <a:pt x="361" y="601"/>
                  </a:cubicBezTo>
                  <a:cubicBezTo>
                    <a:pt x="362" y="601"/>
                    <a:pt x="362" y="600"/>
                    <a:pt x="363" y="600"/>
                  </a:cubicBezTo>
                  <a:cubicBezTo>
                    <a:pt x="363" y="600"/>
                    <a:pt x="363" y="599"/>
                    <a:pt x="363" y="600"/>
                  </a:cubicBezTo>
                  <a:cubicBezTo>
                    <a:pt x="364" y="600"/>
                    <a:pt x="364" y="600"/>
                    <a:pt x="364" y="600"/>
                  </a:cubicBezTo>
                  <a:cubicBezTo>
                    <a:pt x="365" y="600"/>
                    <a:pt x="364" y="599"/>
                    <a:pt x="365" y="600"/>
                  </a:cubicBezTo>
                  <a:cubicBezTo>
                    <a:pt x="366" y="600"/>
                    <a:pt x="366" y="600"/>
                    <a:pt x="367" y="600"/>
                  </a:cubicBezTo>
                  <a:cubicBezTo>
                    <a:pt x="367" y="600"/>
                    <a:pt x="368" y="601"/>
                    <a:pt x="368" y="600"/>
                  </a:cubicBezTo>
                  <a:cubicBezTo>
                    <a:pt x="368" y="600"/>
                    <a:pt x="368" y="600"/>
                    <a:pt x="369" y="600"/>
                  </a:cubicBezTo>
                  <a:cubicBezTo>
                    <a:pt x="369" y="600"/>
                    <a:pt x="369" y="600"/>
                    <a:pt x="370" y="600"/>
                  </a:cubicBezTo>
                  <a:cubicBezTo>
                    <a:pt x="370" y="601"/>
                    <a:pt x="370" y="601"/>
                    <a:pt x="370" y="601"/>
                  </a:cubicBezTo>
                  <a:cubicBezTo>
                    <a:pt x="370" y="601"/>
                    <a:pt x="371" y="601"/>
                    <a:pt x="371" y="601"/>
                  </a:cubicBezTo>
                  <a:cubicBezTo>
                    <a:pt x="372" y="601"/>
                    <a:pt x="372" y="602"/>
                    <a:pt x="372" y="602"/>
                  </a:cubicBezTo>
                  <a:cubicBezTo>
                    <a:pt x="372" y="602"/>
                    <a:pt x="372" y="601"/>
                    <a:pt x="373" y="602"/>
                  </a:cubicBezTo>
                  <a:cubicBezTo>
                    <a:pt x="373" y="602"/>
                    <a:pt x="374" y="602"/>
                    <a:pt x="374" y="602"/>
                  </a:cubicBezTo>
                  <a:cubicBezTo>
                    <a:pt x="374" y="602"/>
                    <a:pt x="375" y="602"/>
                    <a:pt x="375" y="602"/>
                  </a:cubicBezTo>
                  <a:cubicBezTo>
                    <a:pt x="375" y="602"/>
                    <a:pt x="375" y="603"/>
                    <a:pt x="376" y="603"/>
                  </a:cubicBezTo>
                  <a:cubicBezTo>
                    <a:pt x="377" y="603"/>
                    <a:pt x="377" y="602"/>
                    <a:pt x="378" y="602"/>
                  </a:cubicBezTo>
                  <a:cubicBezTo>
                    <a:pt x="378" y="602"/>
                    <a:pt x="379" y="602"/>
                    <a:pt x="379" y="602"/>
                  </a:cubicBezTo>
                  <a:cubicBezTo>
                    <a:pt x="380" y="603"/>
                    <a:pt x="380" y="603"/>
                    <a:pt x="380" y="603"/>
                  </a:cubicBezTo>
                  <a:cubicBezTo>
                    <a:pt x="381" y="603"/>
                    <a:pt x="381" y="603"/>
                    <a:pt x="381" y="603"/>
                  </a:cubicBezTo>
                  <a:cubicBezTo>
                    <a:pt x="382" y="603"/>
                    <a:pt x="382" y="603"/>
                    <a:pt x="383" y="603"/>
                  </a:cubicBezTo>
                  <a:cubicBezTo>
                    <a:pt x="383" y="603"/>
                    <a:pt x="385" y="602"/>
                    <a:pt x="385" y="602"/>
                  </a:cubicBezTo>
                  <a:cubicBezTo>
                    <a:pt x="385" y="602"/>
                    <a:pt x="385" y="602"/>
                    <a:pt x="386" y="602"/>
                  </a:cubicBezTo>
                  <a:cubicBezTo>
                    <a:pt x="386" y="603"/>
                    <a:pt x="387" y="603"/>
                    <a:pt x="387" y="602"/>
                  </a:cubicBezTo>
                  <a:cubicBezTo>
                    <a:pt x="387" y="602"/>
                    <a:pt x="387" y="602"/>
                    <a:pt x="388" y="602"/>
                  </a:cubicBezTo>
                  <a:cubicBezTo>
                    <a:pt x="388" y="602"/>
                    <a:pt x="389" y="602"/>
                    <a:pt x="389" y="602"/>
                  </a:cubicBezTo>
                  <a:cubicBezTo>
                    <a:pt x="390" y="603"/>
                    <a:pt x="390" y="603"/>
                    <a:pt x="391" y="603"/>
                  </a:cubicBezTo>
                  <a:cubicBezTo>
                    <a:pt x="392" y="604"/>
                    <a:pt x="392" y="604"/>
                    <a:pt x="393" y="604"/>
                  </a:cubicBezTo>
                  <a:cubicBezTo>
                    <a:pt x="393" y="604"/>
                    <a:pt x="396" y="603"/>
                    <a:pt x="396" y="603"/>
                  </a:cubicBezTo>
                  <a:cubicBezTo>
                    <a:pt x="396" y="603"/>
                    <a:pt x="396" y="603"/>
                    <a:pt x="397" y="603"/>
                  </a:cubicBezTo>
                  <a:cubicBezTo>
                    <a:pt x="398" y="604"/>
                    <a:pt x="398" y="604"/>
                    <a:pt x="399" y="604"/>
                  </a:cubicBezTo>
                  <a:cubicBezTo>
                    <a:pt x="399" y="603"/>
                    <a:pt x="399" y="603"/>
                    <a:pt x="400" y="603"/>
                  </a:cubicBezTo>
                  <a:cubicBezTo>
                    <a:pt x="401" y="603"/>
                    <a:pt x="400" y="602"/>
                    <a:pt x="401" y="603"/>
                  </a:cubicBezTo>
                  <a:cubicBezTo>
                    <a:pt x="402" y="603"/>
                    <a:pt x="402" y="603"/>
                    <a:pt x="403" y="603"/>
                  </a:cubicBezTo>
                  <a:cubicBezTo>
                    <a:pt x="404" y="603"/>
                    <a:pt x="404" y="603"/>
                    <a:pt x="404" y="604"/>
                  </a:cubicBezTo>
                  <a:cubicBezTo>
                    <a:pt x="405" y="604"/>
                    <a:pt x="405" y="603"/>
                    <a:pt x="406" y="604"/>
                  </a:cubicBezTo>
                  <a:cubicBezTo>
                    <a:pt x="406" y="605"/>
                    <a:pt x="406" y="605"/>
                    <a:pt x="407" y="605"/>
                  </a:cubicBezTo>
                  <a:cubicBezTo>
                    <a:pt x="407" y="605"/>
                    <a:pt x="407" y="605"/>
                    <a:pt x="408" y="605"/>
                  </a:cubicBezTo>
                  <a:cubicBezTo>
                    <a:pt x="408" y="604"/>
                    <a:pt x="410" y="604"/>
                    <a:pt x="410" y="604"/>
                  </a:cubicBezTo>
                  <a:cubicBezTo>
                    <a:pt x="410" y="604"/>
                    <a:pt x="410" y="604"/>
                    <a:pt x="410" y="605"/>
                  </a:cubicBezTo>
                  <a:cubicBezTo>
                    <a:pt x="410" y="605"/>
                    <a:pt x="410" y="605"/>
                    <a:pt x="411" y="605"/>
                  </a:cubicBezTo>
                  <a:cubicBezTo>
                    <a:pt x="411" y="605"/>
                    <a:pt x="412" y="605"/>
                    <a:pt x="412" y="604"/>
                  </a:cubicBezTo>
                  <a:cubicBezTo>
                    <a:pt x="412" y="604"/>
                    <a:pt x="413" y="604"/>
                    <a:pt x="413" y="603"/>
                  </a:cubicBezTo>
                  <a:cubicBezTo>
                    <a:pt x="414" y="603"/>
                    <a:pt x="414" y="603"/>
                    <a:pt x="414" y="603"/>
                  </a:cubicBezTo>
                  <a:cubicBezTo>
                    <a:pt x="414" y="603"/>
                    <a:pt x="415" y="603"/>
                    <a:pt x="415" y="603"/>
                  </a:cubicBezTo>
                  <a:cubicBezTo>
                    <a:pt x="415" y="603"/>
                    <a:pt x="416" y="604"/>
                    <a:pt x="417" y="604"/>
                  </a:cubicBezTo>
                  <a:cubicBezTo>
                    <a:pt x="417" y="604"/>
                    <a:pt x="417" y="604"/>
                    <a:pt x="417" y="604"/>
                  </a:cubicBezTo>
                  <a:cubicBezTo>
                    <a:pt x="417" y="604"/>
                    <a:pt x="417" y="603"/>
                    <a:pt x="418" y="603"/>
                  </a:cubicBezTo>
                  <a:cubicBezTo>
                    <a:pt x="418" y="603"/>
                    <a:pt x="419" y="603"/>
                    <a:pt x="419" y="603"/>
                  </a:cubicBezTo>
                  <a:cubicBezTo>
                    <a:pt x="419" y="603"/>
                    <a:pt x="419" y="603"/>
                    <a:pt x="419" y="603"/>
                  </a:cubicBezTo>
                  <a:cubicBezTo>
                    <a:pt x="419" y="603"/>
                    <a:pt x="419" y="603"/>
                    <a:pt x="420" y="603"/>
                  </a:cubicBezTo>
                  <a:cubicBezTo>
                    <a:pt x="420" y="603"/>
                    <a:pt x="421" y="603"/>
                    <a:pt x="421" y="603"/>
                  </a:cubicBezTo>
                  <a:cubicBezTo>
                    <a:pt x="421" y="603"/>
                    <a:pt x="421" y="603"/>
                    <a:pt x="422" y="604"/>
                  </a:cubicBezTo>
                  <a:cubicBezTo>
                    <a:pt x="422" y="604"/>
                    <a:pt x="423" y="604"/>
                    <a:pt x="423" y="604"/>
                  </a:cubicBezTo>
                  <a:cubicBezTo>
                    <a:pt x="423" y="604"/>
                    <a:pt x="424" y="604"/>
                    <a:pt x="424" y="604"/>
                  </a:cubicBezTo>
                  <a:cubicBezTo>
                    <a:pt x="425" y="604"/>
                    <a:pt x="425" y="605"/>
                    <a:pt x="426" y="605"/>
                  </a:cubicBezTo>
                  <a:cubicBezTo>
                    <a:pt x="426" y="605"/>
                    <a:pt x="426" y="605"/>
                    <a:pt x="426" y="605"/>
                  </a:cubicBezTo>
                  <a:cubicBezTo>
                    <a:pt x="427" y="605"/>
                    <a:pt x="427" y="604"/>
                    <a:pt x="428" y="605"/>
                  </a:cubicBezTo>
                  <a:cubicBezTo>
                    <a:pt x="428" y="606"/>
                    <a:pt x="428" y="606"/>
                    <a:pt x="428" y="606"/>
                  </a:cubicBezTo>
                  <a:cubicBezTo>
                    <a:pt x="428" y="607"/>
                    <a:pt x="427" y="607"/>
                    <a:pt x="428" y="607"/>
                  </a:cubicBezTo>
                  <a:cubicBezTo>
                    <a:pt x="429" y="607"/>
                    <a:pt x="429" y="607"/>
                    <a:pt x="429" y="607"/>
                  </a:cubicBezTo>
                  <a:cubicBezTo>
                    <a:pt x="430" y="607"/>
                    <a:pt x="430" y="607"/>
                    <a:pt x="430" y="608"/>
                  </a:cubicBezTo>
                  <a:cubicBezTo>
                    <a:pt x="431" y="608"/>
                    <a:pt x="430" y="608"/>
                    <a:pt x="431" y="609"/>
                  </a:cubicBezTo>
                  <a:cubicBezTo>
                    <a:pt x="431" y="609"/>
                    <a:pt x="432" y="609"/>
                    <a:pt x="432" y="609"/>
                  </a:cubicBezTo>
                  <a:cubicBezTo>
                    <a:pt x="433" y="609"/>
                    <a:pt x="433" y="608"/>
                    <a:pt x="434" y="609"/>
                  </a:cubicBezTo>
                  <a:cubicBezTo>
                    <a:pt x="434" y="609"/>
                    <a:pt x="435" y="608"/>
                    <a:pt x="435" y="608"/>
                  </a:cubicBezTo>
                  <a:cubicBezTo>
                    <a:pt x="436" y="608"/>
                    <a:pt x="436" y="608"/>
                    <a:pt x="436" y="609"/>
                  </a:cubicBezTo>
                  <a:cubicBezTo>
                    <a:pt x="437" y="609"/>
                    <a:pt x="437" y="609"/>
                    <a:pt x="437" y="609"/>
                  </a:cubicBezTo>
                  <a:cubicBezTo>
                    <a:pt x="437" y="609"/>
                    <a:pt x="437" y="609"/>
                    <a:pt x="438" y="609"/>
                  </a:cubicBezTo>
                  <a:cubicBezTo>
                    <a:pt x="438" y="610"/>
                    <a:pt x="438" y="609"/>
                    <a:pt x="438" y="610"/>
                  </a:cubicBezTo>
                  <a:cubicBezTo>
                    <a:pt x="439" y="610"/>
                    <a:pt x="440" y="610"/>
                    <a:pt x="440" y="610"/>
                  </a:cubicBezTo>
                  <a:cubicBezTo>
                    <a:pt x="440" y="610"/>
                    <a:pt x="441" y="610"/>
                    <a:pt x="441" y="610"/>
                  </a:cubicBezTo>
                  <a:cubicBezTo>
                    <a:pt x="441" y="610"/>
                    <a:pt x="442" y="610"/>
                    <a:pt x="442" y="610"/>
                  </a:cubicBezTo>
                  <a:cubicBezTo>
                    <a:pt x="442" y="611"/>
                    <a:pt x="443" y="611"/>
                    <a:pt x="443" y="611"/>
                  </a:cubicBezTo>
                  <a:cubicBezTo>
                    <a:pt x="443" y="611"/>
                    <a:pt x="443" y="610"/>
                    <a:pt x="444" y="611"/>
                  </a:cubicBezTo>
                  <a:cubicBezTo>
                    <a:pt x="444" y="611"/>
                    <a:pt x="444" y="611"/>
                    <a:pt x="444" y="611"/>
                  </a:cubicBezTo>
                  <a:cubicBezTo>
                    <a:pt x="445" y="611"/>
                    <a:pt x="445" y="611"/>
                    <a:pt x="446" y="611"/>
                  </a:cubicBezTo>
                  <a:cubicBezTo>
                    <a:pt x="446" y="611"/>
                    <a:pt x="446" y="611"/>
                    <a:pt x="447" y="611"/>
                  </a:cubicBezTo>
                  <a:cubicBezTo>
                    <a:pt x="447" y="611"/>
                    <a:pt x="447" y="611"/>
                    <a:pt x="447" y="610"/>
                  </a:cubicBezTo>
                  <a:cubicBezTo>
                    <a:pt x="448" y="610"/>
                    <a:pt x="447" y="609"/>
                    <a:pt x="448" y="609"/>
                  </a:cubicBezTo>
                  <a:cubicBezTo>
                    <a:pt x="449" y="609"/>
                    <a:pt x="450" y="609"/>
                    <a:pt x="450" y="609"/>
                  </a:cubicBezTo>
                  <a:cubicBezTo>
                    <a:pt x="451" y="609"/>
                    <a:pt x="451" y="609"/>
                    <a:pt x="451" y="608"/>
                  </a:cubicBezTo>
                  <a:cubicBezTo>
                    <a:pt x="452" y="608"/>
                    <a:pt x="452" y="608"/>
                    <a:pt x="452" y="608"/>
                  </a:cubicBezTo>
                  <a:cubicBezTo>
                    <a:pt x="452" y="608"/>
                    <a:pt x="453" y="607"/>
                    <a:pt x="453" y="607"/>
                  </a:cubicBezTo>
                  <a:cubicBezTo>
                    <a:pt x="453" y="607"/>
                    <a:pt x="454" y="607"/>
                    <a:pt x="454" y="607"/>
                  </a:cubicBezTo>
                  <a:cubicBezTo>
                    <a:pt x="454" y="607"/>
                    <a:pt x="454" y="607"/>
                    <a:pt x="455" y="607"/>
                  </a:cubicBezTo>
                  <a:cubicBezTo>
                    <a:pt x="456" y="607"/>
                    <a:pt x="455" y="607"/>
                    <a:pt x="456" y="607"/>
                  </a:cubicBezTo>
                  <a:cubicBezTo>
                    <a:pt x="457" y="607"/>
                    <a:pt x="457" y="606"/>
                    <a:pt x="457" y="607"/>
                  </a:cubicBezTo>
                  <a:cubicBezTo>
                    <a:pt x="458" y="607"/>
                    <a:pt x="458" y="607"/>
                    <a:pt x="458" y="607"/>
                  </a:cubicBezTo>
                  <a:cubicBezTo>
                    <a:pt x="459" y="606"/>
                    <a:pt x="459" y="606"/>
                    <a:pt x="459" y="606"/>
                  </a:cubicBezTo>
                  <a:cubicBezTo>
                    <a:pt x="460" y="606"/>
                    <a:pt x="460" y="606"/>
                    <a:pt x="461" y="606"/>
                  </a:cubicBezTo>
                  <a:cubicBezTo>
                    <a:pt x="462" y="606"/>
                    <a:pt x="461" y="606"/>
                    <a:pt x="462" y="606"/>
                  </a:cubicBezTo>
                  <a:cubicBezTo>
                    <a:pt x="462" y="606"/>
                    <a:pt x="463" y="606"/>
                    <a:pt x="464" y="606"/>
                  </a:cubicBezTo>
                  <a:cubicBezTo>
                    <a:pt x="464" y="606"/>
                    <a:pt x="465" y="606"/>
                    <a:pt x="465" y="606"/>
                  </a:cubicBezTo>
                  <a:cubicBezTo>
                    <a:pt x="465" y="607"/>
                    <a:pt x="465" y="607"/>
                    <a:pt x="466" y="607"/>
                  </a:cubicBezTo>
                  <a:cubicBezTo>
                    <a:pt x="466" y="608"/>
                    <a:pt x="466" y="608"/>
                    <a:pt x="467" y="608"/>
                  </a:cubicBezTo>
                  <a:cubicBezTo>
                    <a:pt x="467" y="608"/>
                    <a:pt x="468" y="608"/>
                    <a:pt x="468" y="608"/>
                  </a:cubicBezTo>
                  <a:cubicBezTo>
                    <a:pt x="469" y="608"/>
                    <a:pt x="469" y="609"/>
                    <a:pt x="469" y="609"/>
                  </a:cubicBezTo>
                  <a:cubicBezTo>
                    <a:pt x="469" y="609"/>
                    <a:pt x="470" y="608"/>
                    <a:pt x="470" y="609"/>
                  </a:cubicBezTo>
                  <a:cubicBezTo>
                    <a:pt x="470" y="609"/>
                    <a:pt x="471" y="608"/>
                    <a:pt x="471" y="608"/>
                  </a:cubicBezTo>
                  <a:cubicBezTo>
                    <a:pt x="472" y="609"/>
                    <a:pt x="472" y="608"/>
                    <a:pt x="472" y="609"/>
                  </a:cubicBezTo>
                  <a:cubicBezTo>
                    <a:pt x="472" y="610"/>
                    <a:pt x="472" y="610"/>
                    <a:pt x="472" y="610"/>
                  </a:cubicBezTo>
                  <a:cubicBezTo>
                    <a:pt x="473" y="610"/>
                    <a:pt x="473" y="610"/>
                    <a:pt x="474" y="610"/>
                  </a:cubicBezTo>
                  <a:cubicBezTo>
                    <a:pt x="474" y="610"/>
                    <a:pt x="475" y="610"/>
                    <a:pt x="475" y="610"/>
                  </a:cubicBezTo>
                  <a:cubicBezTo>
                    <a:pt x="475" y="611"/>
                    <a:pt x="478" y="610"/>
                    <a:pt x="478" y="610"/>
                  </a:cubicBezTo>
                  <a:cubicBezTo>
                    <a:pt x="573" y="591"/>
                    <a:pt x="573" y="591"/>
                    <a:pt x="573" y="591"/>
                  </a:cubicBezTo>
                  <a:cubicBezTo>
                    <a:pt x="573" y="589"/>
                    <a:pt x="573" y="589"/>
                    <a:pt x="573" y="589"/>
                  </a:cubicBezTo>
                  <a:cubicBezTo>
                    <a:pt x="561" y="583"/>
                    <a:pt x="561" y="583"/>
                    <a:pt x="561" y="583"/>
                  </a:cubicBezTo>
                  <a:cubicBezTo>
                    <a:pt x="554" y="575"/>
                    <a:pt x="554" y="575"/>
                    <a:pt x="554" y="575"/>
                  </a:cubicBezTo>
                  <a:cubicBezTo>
                    <a:pt x="539" y="561"/>
                    <a:pt x="539" y="561"/>
                    <a:pt x="539" y="561"/>
                  </a:cubicBezTo>
                  <a:cubicBezTo>
                    <a:pt x="528" y="548"/>
                    <a:pt x="528" y="548"/>
                    <a:pt x="528" y="548"/>
                  </a:cubicBezTo>
                  <a:cubicBezTo>
                    <a:pt x="517" y="538"/>
                    <a:pt x="517" y="538"/>
                    <a:pt x="517" y="538"/>
                  </a:cubicBezTo>
                  <a:cubicBezTo>
                    <a:pt x="517" y="538"/>
                    <a:pt x="516" y="538"/>
                    <a:pt x="516" y="538"/>
                  </a:cubicBezTo>
                  <a:cubicBezTo>
                    <a:pt x="516" y="538"/>
                    <a:pt x="516" y="538"/>
                    <a:pt x="516" y="537"/>
                  </a:cubicBezTo>
                  <a:cubicBezTo>
                    <a:pt x="515" y="537"/>
                    <a:pt x="516" y="536"/>
                    <a:pt x="515" y="536"/>
                  </a:cubicBezTo>
                  <a:cubicBezTo>
                    <a:pt x="515" y="536"/>
                    <a:pt x="514" y="536"/>
                    <a:pt x="514" y="536"/>
                  </a:cubicBezTo>
                  <a:cubicBezTo>
                    <a:pt x="514" y="536"/>
                    <a:pt x="513" y="536"/>
                    <a:pt x="513" y="536"/>
                  </a:cubicBezTo>
                  <a:cubicBezTo>
                    <a:pt x="513" y="535"/>
                    <a:pt x="513" y="535"/>
                    <a:pt x="513" y="535"/>
                  </a:cubicBezTo>
                  <a:cubicBezTo>
                    <a:pt x="512" y="535"/>
                    <a:pt x="513" y="536"/>
                    <a:pt x="512" y="535"/>
                  </a:cubicBezTo>
                  <a:cubicBezTo>
                    <a:pt x="511" y="535"/>
                    <a:pt x="511" y="535"/>
                    <a:pt x="511" y="534"/>
                  </a:cubicBezTo>
                  <a:cubicBezTo>
                    <a:pt x="511" y="534"/>
                    <a:pt x="511" y="533"/>
                    <a:pt x="511" y="533"/>
                  </a:cubicBezTo>
                  <a:cubicBezTo>
                    <a:pt x="511" y="533"/>
                    <a:pt x="510" y="533"/>
                    <a:pt x="510" y="533"/>
                  </a:cubicBezTo>
                  <a:cubicBezTo>
                    <a:pt x="509" y="532"/>
                    <a:pt x="509" y="532"/>
                    <a:pt x="509" y="532"/>
                  </a:cubicBezTo>
                  <a:cubicBezTo>
                    <a:pt x="509" y="531"/>
                    <a:pt x="509" y="531"/>
                    <a:pt x="509" y="530"/>
                  </a:cubicBezTo>
                  <a:cubicBezTo>
                    <a:pt x="509" y="529"/>
                    <a:pt x="509" y="528"/>
                    <a:pt x="509" y="527"/>
                  </a:cubicBezTo>
                  <a:cubicBezTo>
                    <a:pt x="509" y="526"/>
                    <a:pt x="509" y="526"/>
                    <a:pt x="509" y="525"/>
                  </a:cubicBezTo>
                  <a:cubicBezTo>
                    <a:pt x="508" y="524"/>
                    <a:pt x="508" y="524"/>
                    <a:pt x="508" y="523"/>
                  </a:cubicBezTo>
                  <a:cubicBezTo>
                    <a:pt x="507" y="522"/>
                    <a:pt x="507" y="522"/>
                    <a:pt x="506" y="522"/>
                  </a:cubicBezTo>
                  <a:cubicBezTo>
                    <a:pt x="506" y="521"/>
                    <a:pt x="506" y="521"/>
                    <a:pt x="506" y="520"/>
                  </a:cubicBezTo>
                  <a:cubicBezTo>
                    <a:pt x="506" y="519"/>
                    <a:pt x="506" y="519"/>
                    <a:pt x="506" y="519"/>
                  </a:cubicBezTo>
                  <a:cubicBezTo>
                    <a:pt x="506" y="519"/>
                    <a:pt x="503" y="516"/>
                    <a:pt x="503" y="516"/>
                  </a:cubicBezTo>
                  <a:cubicBezTo>
                    <a:pt x="503" y="356"/>
                    <a:pt x="503" y="356"/>
                    <a:pt x="503" y="356"/>
                  </a:cubicBezTo>
                  <a:cubicBezTo>
                    <a:pt x="601" y="356"/>
                    <a:pt x="601" y="356"/>
                    <a:pt x="601" y="356"/>
                  </a:cubicBezTo>
                  <a:cubicBezTo>
                    <a:pt x="600" y="353"/>
                    <a:pt x="600" y="353"/>
                    <a:pt x="600" y="353"/>
                  </a:cubicBezTo>
                  <a:cubicBezTo>
                    <a:pt x="600" y="353"/>
                    <a:pt x="600" y="352"/>
                    <a:pt x="599" y="352"/>
                  </a:cubicBezTo>
                  <a:cubicBezTo>
                    <a:pt x="599" y="351"/>
                    <a:pt x="598" y="350"/>
                    <a:pt x="597" y="349"/>
                  </a:cubicBezTo>
                  <a:cubicBezTo>
                    <a:pt x="596" y="349"/>
                    <a:pt x="596" y="349"/>
                    <a:pt x="596" y="348"/>
                  </a:cubicBezTo>
                  <a:cubicBezTo>
                    <a:pt x="595" y="347"/>
                    <a:pt x="595" y="347"/>
                    <a:pt x="595" y="346"/>
                  </a:cubicBezTo>
                  <a:cubicBezTo>
                    <a:pt x="595" y="345"/>
                    <a:pt x="596" y="344"/>
                    <a:pt x="596" y="344"/>
                  </a:cubicBezTo>
                  <a:cubicBezTo>
                    <a:pt x="596" y="344"/>
                    <a:pt x="595" y="344"/>
                    <a:pt x="596" y="343"/>
                  </a:cubicBezTo>
                  <a:cubicBezTo>
                    <a:pt x="596" y="342"/>
                    <a:pt x="596" y="342"/>
                    <a:pt x="596" y="342"/>
                  </a:cubicBezTo>
                  <a:cubicBezTo>
                    <a:pt x="596" y="342"/>
                    <a:pt x="596" y="340"/>
                    <a:pt x="596" y="340"/>
                  </a:cubicBezTo>
                  <a:cubicBezTo>
                    <a:pt x="596" y="339"/>
                    <a:pt x="596" y="338"/>
                    <a:pt x="597" y="337"/>
                  </a:cubicBezTo>
                  <a:cubicBezTo>
                    <a:pt x="598" y="337"/>
                    <a:pt x="597" y="335"/>
                    <a:pt x="597" y="334"/>
                  </a:cubicBezTo>
                  <a:cubicBezTo>
                    <a:pt x="597" y="334"/>
                    <a:pt x="598" y="333"/>
                    <a:pt x="598" y="332"/>
                  </a:cubicBezTo>
                  <a:cubicBezTo>
                    <a:pt x="599" y="331"/>
                    <a:pt x="603" y="325"/>
                    <a:pt x="603" y="325"/>
                  </a:cubicBezTo>
                  <a:cubicBezTo>
                    <a:pt x="603" y="325"/>
                    <a:pt x="603" y="324"/>
                    <a:pt x="603" y="323"/>
                  </a:cubicBezTo>
                  <a:cubicBezTo>
                    <a:pt x="602" y="323"/>
                    <a:pt x="602" y="322"/>
                    <a:pt x="602" y="321"/>
                  </a:cubicBezTo>
                  <a:cubicBezTo>
                    <a:pt x="602" y="320"/>
                    <a:pt x="603" y="320"/>
                    <a:pt x="602" y="319"/>
                  </a:cubicBezTo>
                  <a:cubicBezTo>
                    <a:pt x="602" y="319"/>
                    <a:pt x="602" y="319"/>
                    <a:pt x="601" y="318"/>
                  </a:cubicBezTo>
                  <a:cubicBezTo>
                    <a:pt x="601" y="317"/>
                    <a:pt x="599" y="316"/>
                    <a:pt x="599" y="316"/>
                  </a:cubicBezTo>
                  <a:cubicBezTo>
                    <a:pt x="600" y="300"/>
                    <a:pt x="600" y="300"/>
                    <a:pt x="600" y="300"/>
                  </a:cubicBezTo>
                  <a:cubicBezTo>
                    <a:pt x="600" y="300"/>
                    <a:pt x="600" y="299"/>
                    <a:pt x="601" y="298"/>
                  </a:cubicBezTo>
                  <a:cubicBezTo>
                    <a:pt x="601" y="298"/>
                    <a:pt x="601" y="297"/>
                    <a:pt x="601" y="297"/>
                  </a:cubicBezTo>
                  <a:cubicBezTo>
                    <a:pt x="600" y="295"/>
                    <a:pt x="600" y="295"/>
                    <a:pt x="600" y="295"/>
                  </a:cubicBezTo>
                  <a:cubicBezTo>
                    <a:pt x="600" y="292"/>
                    <a:pt x="600" y="292"/>
                    <a:pt x="600" y="292"/>
                  </a:cubicBezTo>
                  <a:cubicBezTo>
                    <a:pt x="599" y="289"/>
                    <a:pt x="599" y="289"/>
                    <a:pt x="599" y="289"/>
                  </a:cubicBezTo>
                  <a:cubicBezTo>
                    <a:pt x="599" y="289"/>
                    <a:pt x="599" y="286"/>
                    <a:pt x="600" y="286"/>
                  </a:cubicBezTo>
                  <a:cubicBezTo>
                    <a:pt x="600" y="285"/>
                    <a:pt x="600" y="284"/>
                    <a:pt x="601" y="284"/>
                  </a:cubicBezTo>
                  <a:cubicBezTo>
                    <a:pt x="601" y="283"/>
                    <a:pt x="602" y="284"/>
                    <a:pt x="602" y="283"/>
                  </a:cubicBezTo>
                  <a:cubicBezTo>
                    <a:pt x="602" y="282"/>
                    <a:pt x="602" y="279"/>
                    <a:pt x="602" y="279"/>
                  </a:cubicBezTo>
                  <a:cubicBezTo>
                    <a:pt x="602" y="279"/>
                    <a:pt x="604" y="277"/>
                    <a:pt x="604" y="277"/>
                  </a:cubicBezTo>
                  <a:cubicBezTo>
                    <a:pt x="602" y="270"/>
                    <a:pt x="602" y="270"/>
                    <a:pt x="602" y="270"/>
                  </a:cubicBezTo>
                  <a:cubicBezTo>
                    <a:pt x="602" y="262"/>
                    <a:pt x="602" y="262"/>
                    <a:pt x="602" y="262"/>
                  </a:cubicBezTo>
                  <a:cubicBezTo>
                    <a:pt x="601" y="262"/>
                    <a:pt x="601" y="262"/>
                    <a:pt x="601" y="262"/>
                  </a:cubicBezTo>
                  <a:cubicBezTo>
                    <a:pt x="601" y="254"/>
                    <a:pt x="601" y="254"/>
                    <a:pt x="601" y="254"/>
                  </a:cubicBezTo>
                  <a:cubicBezTo>
                    <a:pt x="600" y="252"/>
                    <a:pt x="600" y="252"/>
                    <a:pt x="600" y="252"/>
                  </a:cubicBezTo>
                  <a:cubicBezTo>
                    <a:pt x="600" y="251"/>
                    <a:pt x="600" y="251"/>
                    <a:pt x="600" y="251"/>
                  </a:cubicBezTo>
                  <a:cubicBezTo>
                    <a:pt x="600" y="251"/>
                    <a:pt x="600" y="251"/>
                    <a:pt x="600" y="251"/>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1182"/>
            <p:cNvSpPr>
              <a:spLocks/>
            </p:cNvSpPr>
            <p:nvPr/>
          </p:nvSpPr>
          <p:spPr bwMode="auto">
            <a:xfrm>
              <a:off x="8296275" y="3240088"/>
              <a:ext cx="1317625" cy="1308100"/>
            </a:xfrm>
            <a:custGeom>
              <a:avLst/>
              <a:gdLst>
                <a:gd name="T0" fmla="*/ 886 w 935"/>
                <a:gd name="T1" fmla="*/ 72 h 928"/>
                <a:gd name="T2" fmla="*/ 861 w 935"/>
                <a:gd name="T3" fmla="*/ 43 h 928"/>
                <a:gd name="T4" fmla="*/ 836 w 935"/>
                <a:gd name="T5" fmla="*/ 49 h 928"/>
                <a:gd name="T6" fmla="*/ 803 w 935"/>
                <a:gd name="T7" fmla="*/ 48 h 928"/>
                <a:gd name="T8" fmla="*/ 774 w 935"/>
                <a:gd name="T9" fmla="*/ 41 h 928"/>
                <a:gd name="T10" fmla="*/ 746 w 935"/>
                <a:gd name="T11" fmla="*/ 18 h 928"/>
                <a:gd name="T12" fmla="*/ 704 w 935"/>
                <a:gd name="T13" fmla="*/ 16 h 928"/>
                <a:gd name="T14" fmla="*/ 678 w 935"/>
                <a:gd name="T15" fmla="*/ 9 h 928"/>
                <a:gd name="T16" fmla="*/ 654 w 935"/>
                <a:gd name="T17" fmla="*/ 1 h 928"/>
                <a:gd name="T18" fmla="*/ 628 w 935"/>
                <a:gd name="T19" fmla="*/ 22 h 928"/>
                <a:gd name="T20" fmla="*/ 594 w 935"/>
                <a:gd name="T21" fmla="*/ 18 h 928"/>
                <a:gd name="T22" fmla="*/ 550 w 935"/>
                <a:gd name="T23" fmla="*/ 37 h 928"/>
                <a:gd name="T24" fmla="*/ 508 w 935"/>
                <a:gd name="T25" fmla="*/ 48 h 928"/>
                <a:gd name="T26" fmla="*/ 453 w 935"/>
                <a:gd name="T27" fmla="*/ 54 h 928"/>
                <a:gd name="T28" fmla="*/ 390 w 935"/>
                <a:gd name="T29" fmla="*/ 25 h 928"/>
                <a:gd name="T30" fmla="*/ 329 w 935"/>
                <a:gd name="T31" fmla="*/ 35 h 928"/>
                <a:gd name="T32" fmla="*/ 315 w 935"/>
                <a:gd name="T33" fmla="*/ 101 h 928"/>
                <a:gd name="T34" fmla="*/ 283 w 935"/>
                <a:gd name="T35" fmla="*/ 204 h 928"/>
                <a:gd name="T36" fmla="*/ 254 w 935"/>
                <a:gd name="T37" fmla="*/ 306 h 928"/>
                <a:gd name="T38" fmla="*/ 195 w 935"/>
                <a:gd name="T39" fmla="*/ 385 h 928"/>
                <a:gd name="T40" fmla="*/ 164 w 935"/>
                <a:gd name="T41" fmla="*/ 462 h 928"/>
                <a:gd name="T42" fmla="*/ 119 w 935"/>
                <a:gd name="T43" fmla="*/ 504 h 928"/>
                <a:gd name="T44" fmla="*/ 108 w 935"/>
                <a:gd name="T45" fmla="*/ 473 h 928"/>
                <a:gd name="T46" fmla="*/ 77 w 935"/>
                <a:gd name="T47" fmla="*/ 482 h 928"/>
                <a:gd name="T48" fmla="*/ 60 w 935"/>
                <a:gd name="T49" fmla="*/ 503 h 928"/>
                <a:gd name="T50" fmla="*/ 31 w 935"/>
                <a:gd name="T51" fmla="*/ 500 h 928"/>
                <a:gd name="T52" fmla="*/ 9 w 935"/>
                <a:gd name="T53" fmla="*/ 556 h 928"/>
                <a:gd name="T54" fmla="*/ 37 w 935"/>
                <a:gd name="T55" fmla="*/ 551 h 928"/>
                <a:gd name="T56" fmla="*/ 92 w 935"/>
                <a:gd name="T57" fmla="*/ 551 h 928"/>
                <a:gd name="T58" fmla="*/ 182 w 935"/>
                <a:gd name="T59" fmla="*/ 552 h 928"/>
                <a:gd name="T60" fmla="*/ 221 w 935"/>
                <a:gd name="T61" fmla="*/ 564 h 928"/>
                <a:gd name="T62" fmla="*/ 227 w 935"/>
                <a:gd name="T63" fmla="*/ 597 h 928"/>
                <a:gd name="T64" fmla="*/ 241 w 935"/>
                <a:gd name="T65" fmla="*/ 626 h 928"/>
                <a:gd name="T66" fmla="*/ 260 w 935"/>
                <a:gd name="T67" fmla="*/ 660 h 928"/>
                <a:gd name="T68" fmla="*/ 323 w 935"/>
                <a:gd name="T69" fmla="*/ 656 h 928"/>
                <a:gd name="T70" fmla="*/ 411 w 935"/>
                <a:gd name="T71" fmla="*/ 608 h 928"/>
                <a:gd name="T72" fmla="*/ 472 w 935"/>
                <a:gd name="T73" fmla="*/ 663 h 928"/>
                <a:gd name="T74" fmla="*/ 476 w 935"/>
                <a:gd name="T75" fmla="*/ 741 h 928"/>
                <a:gd name="T76" fmla="*/ 488 w 935"/>
                <a:gd name="T77" fmla="*/ 798 h 928"/>
                <a:gd name="T78" fmla="*/ 552 w 935"/>
                <a:gd name="T79" fmla="*/ 803 h 928"/>
                <a:gd name="T80" fmla="*/ 595 w 935"/>
                <a:gd name="T81" fmla="*/ 822 h 928"/>
                <a:gd name="T82" fmla="*/ 644 w 935"/>
                <a:gd name="T83" fmla="*/ 814 h 928"/>
                <a:gd name="T84" fmla="*/ 660 w 935"/>
                <a:gd name="T85" fmla="*/ 844 h 928"/>
                <a:gd name="T86" fmla="*/ 709 w 935"/>
                <a:gd name="T87" fmla="*/ 854 h 928"/>
                <a:gd name="T88" fmla="*/ 734 w 935"/>
                <a:gd name="T89" fmla="*/ 836 h 928"/>
                <a:gd name="T90" fmla="*/ 767 w 935"/>
                <a:gd name="T91" fmla="*/ 867 h 928"/>
                <a:gd name="T92" fmla="*/ 797 w 935"/>
                <a:gd name="T93" fmla="*/ 892 h 928"/>
                <a:gd name="T94" fmla="*/ 825 w 935"/>
                <a:gd name="T95" fmla="*/ 925 h 928"/>
                <a:gd name="T96" fmla="*/ 862 w 935"/>
                <a:gd name="T97" fmla="*/ 862 h 928"/>
                <a:gd name="T98" fmla="*/ 826 w 935"/>
                <a:gd name="T99" fmla="*/ 874 h 928"/>
                <a:gd name="T100" fmla="*/ 794 w 935"/>
                <a:gd name="T101" fmla="*/ 838 h 928"/>
                <a:gd name="T102" fmla="*/ 802 w 935"/>
                <a:gd name="T103" fmla="*/ 794 h 928"/>
                <a:gd name="T104" fmla="*/ 803 w 935"/>
                <a:gd name="T105" fmla="*/ 754 h 928"/>
                <a:gd name="T106" fmla="*/ 798 w 935"/>
                <a:gd name="T107" fmla="*/ 728 h 928"/>
                <a:gd name="T108" fmla="*/ 879 w 935"/>
                <a:gd name="T109" fmla="*/ 605 h 928"/>
                <a:gd name="T110" fmla="*/ 833 w 935"/>
                <a:gd name="T111" fmla="*/ 452 h 928"/>
                <a:gd name="T112" fmla="*/ 824 w 935"/>
                <a:gd name="T113" fmla="*/ 398 h 928"/>
                <a:gd name="T114" fmla="*/ 830 w 935"/>
                <a:gd name="T115" fmla="*/ 364 h 928"/>
                <a:gd name="T116" fmla="*/ 851 w 935"/>
                <a:gd name="T117" fmla="*/ 316 h 928"/>
                <a:gd name="T118" fmla="*/ 858 w 935"/>
                <a:gd name="T119" fmla="*/ 258 h 928"/>
                <a:gd name="T120" fmla="*/ 880 w 935"/>
                <a:gd name="T121" fmla="*/ 217 h 928"/>
                <a:gd name="T122" fmla="*/ 918 w 935"/>
                <a:gd name="T123" fmla="*/ 147 h 928"/>
                <a:gd name="T124" fmla="*/ 911 w 935"/>
                <a:gd name="T125" fmla="*/ 11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5" h="928">
                  <a:moveTo>
                    <a:pt x="912" y="94"/>
                  </a:moveTo>
                  <a:cubicBezTo>
                    <a:pt x="912" y="94"/>
                    <a:pt x="912" y="92"/>
                    <a:pt x="912" y="92"/>
                  </a:cubicBezTo>
                  <a:cubicBezTo>
                    <a:pt x="912" y="92"/>
                    <a:pt x="913" y="90"/>
                    <a:pt x="913" y="90"/>
                  </a:cubicBezTo>
                  <a:cubicBezTo>
                    <a:pt x="913" y="89"/>
                    <a:pt x="913" y="89"/>
                    <a:pt x="912" y="89"/>
                  </a:cubicBezTo>
                  <a:cubicBezTo>
                    <a:pt x="912" y="89"/>
                    <a:pt x="912" y="89"/>
                    <a:pt x="911" y="88"/>
                  </a:cubicBezTo>
                  <a:cubicBezTo>
                    <a:pt x="911" y="88"/>
                    <a:pt x="910" y="88"/>
                    <a:pt x="910" y="87"/>
                  </a:cubicBezTo>
                  <a:cubicBezTo>
                    <a:pt x="909" y="86"/>
                    <a:pt x="910" y="86"/>
                    <a:pt x="909" y="86"/>
                  </a:cubicBezTo>
                  <a:cubicBezTo>
                    <a:pt x="909" y="85"/>
                    <a:pt x="909" y="84"/>
                    <a:pt x="908" y="84"/>
                  </a:cubicBezTo>
                  <a:cubicBezTo>
                    <a:pt x="908" y="84"/>
                    <a:pt x="908" y="84"/>
                    <a:pt x="908" y="85"/>
                  </a:cubicBezTo>
                  <a:cubicBezTo>
                    <a:pt x="908" y="85"/>
                    <a:pt x="909" y="86"/>
                    <a:pt x="908" y="86"/>
                  </a:cubicBezTo>
                  <a:cubicBezTo>
                    <a:pt x="907" y="86"/>
                    <a:pt x="907" y="86"/>
                    <a:pt x="907" y="86"/>
                  </a:cubicBezTo>
                  <a:cubicBezTo>
                    <a:pt x="906" y="86"/>
                    <a:pt x="907" y="86"/>
                    <a:pt x="907" y="86"/>
                  </a:cubicBezTo>
                  <a:cubicBezTo>
                    <a:pt x="906" y="86"/>
                    <a:pt x="906" y="87"/>
                    <a:pt x="905" y="87"/>
                  </a:cubicBezTo>
                  <a:cubicBezTo>
                    <a:pt x="905" y="86"/>
                    <a:pt x="905" y="86"/>
                    <a:pt x="905" y="86"/>
                  </a:cubicBezTo>
                  <a:cubicBezTo>
                    <a:pt x="905" y="86"/>
                    <a:pt x="905" y="85"/>
                    <a:pt x="904" y="86"/>
                  </a:cubicBezTo>
                  <a:cubicBezTo>
                    <a:pt x="903" y="86"/>
                    <a:pt x="902" y="87"/>
                    <a:pt x="901" y="87"/>
                  </a:cubicBezTo>
                  <a:cubicBezTo>
                    <a:pt x="901" y="87"/>
                    <a:pt x="898" y="87"/>
                    <a:pt x="898" y="87"/>
                  </a:cubicBezTo>
                  <a:cubicBezTo>
                    <a:pt x="898" y="86"/>
                    <a:pt x="898" y="86"/>
                    <a:pt x="898" y="85"/>
                  </a:cubicBezTo>
                  <a:cubicBezTo>
                    <a:pt x="899" y="84"/>
                    <a:pt x="899" y="84"/>
                    <a:pt x="899" y="83"/>
                  </a:cubicBezTo>
                  <a:cubicBezTo>
                    <a:pt x="899" y="81"/>
                    <a:pt x="899" y="82"/>
                    <a:pt x="899" y="81"/>
                  </a:cubicBezTo>
                  <a:cubicBezTo>
                    <a:pt x="898" y="80"/>
                    <a:pt x="899" y="81"/>
                    <a:pt x="898" y="80"/>
                  </a:cubicBezTo>
                  <a:cubicBezTo>
                    <a:pt x="898" y="78"/>
                    <a:pt x="898" y="79"/>
                    <a:pt x="898" y="78"/>
                  </a:cubicBezTo>
                  <a:cubicBezTo>
                    <a:pt x="898" y="77"/>
                    <a:pt x="898" y="76"/>
                    <a:pt x="898" y="76"/>
                  </a:cubicBezTo>
                  <a:cubicBezTo>
                    <a:pt x="897" y="76"/>
                    <a:pt x="897" y="76"/>
                    <a:pt x="897" y="76"/>
                  </a:cubicBezTo>
                  <a:cubicBezTo>
                    <a:pt x="897" y="76"/>
                    <a:pt x="897" y="76"/>
                    <a:pt x="896" y="76"/>
                  </a:cubicBezTo>
                  <a:cubicBezTo>
                    <a:pt x="896" y="75"/>
                    <a:pt x="895" y="76"/>
                    <a:pt x="895" y="76"/>
                  </a:cubicBezTo>
                  <a:cubicBezTo>
                    <a:pt x="895" y="76"/>
                    <a:pt x="894" y="76"/>
                    <a:pt x="894" y="76"/>
                  </a:cubicBezTo>
                  <a:cubicBezTo>
                    <a:pt x="894" y="76"/>
                    <a:pt x="894" y="78"/>
                    <a:pt x="893" y="76"/>
                  </a:cubicBezTo>
                  <a:cubicBezTo>
                    <a:pt x="893" y="75"/>
                    <a:pt x="892" y="75"/>
                    <a:pt x="892" y="75"/>
                  </a:cubicBezTo>
                  <a:cubicBezTo>
                    <a:pt x="892" y="74"/>
                    <a:pt x="893" y="73"/>
                    <a:pt x="892" y="74"/>
                  </a:cubicBezTo>
                  <a:cubicBezTo>
                    <a:pt x="891" y="74"/>
                    <a:pt x="890" y="75"/>
                    <a:pt x="890" y="75"/>
                  </a:cubicBezTo>
                  <a:cubicBezTo>
                    <a:pt x="890" y="75"/>
                    <a:pt x="890" y="75"/>
                    <a:pt x="890" y="75"/>
                  </a:cubicBezTo>
                  <a:cubicBezTo>
                    <a:pt x="889" y="74"/>
                    <a:pt x="889" y="73"/>
                    <a:pt x="889" y="73"/>
                  </a:cubicBezTo>
                  <a:cubicBezTo>
                    <a:pt x="887" y="73"/>
                    <a:pt x="887" y="73"/>
                    <a:pt x="887" y="73"/>
                  </a:cubicBezTo>
                  <a:cubicBezTo>
                    <a:pt x="887" y="73"/>
                    <a:pt x="888" y="72"/>
                    <a:pt x="887" y="72"/>
                  </a:cubicBezTo>
                  <a:cubicBezTo>
                    <a:pt x="886" y="72"/>
                    <a:pt x="886" y="72"/>
                    <a:pt x="886" y="72"/>
                  </a:cubicBezTo>
                  <a:cubicBezTo>
                    <a:pt x="886" y="72"/>
                    <a:pt x="886" y="72"/>
                    <a:pt x="885" y="72"/>
                  </a:cubicBezTo>
                  <a:cubicBezTo>
                    <a:pt x="885" y="72"/>
                    <a:pt x="885" y="73"/>
                    <a:pt x="885" y="72"/>
                  </a:cubicBezTo>
                  <a:cubicBezTo>
                    <a:pt x="885" y="71"/>
                    <a:pt x="885" y="71"/>
                    <a:pt x="885" y="71"/>
                  </a:cubicBezTo>
                  <a:cubicBezTo>
                    <a:pt x="885" y="71"/>
                    <a:pt x="885" y="71"/>
                    <a:pt x="885" y="70"/>
                  </a:cubicBezTo>
                  <a:cubicBezTo>
                    <a:pt x="884" y="70"/>
                    <a:pt x="883" y="71"/>
                    <a:pt x="883" y="71"/>
                  </a:cubicBezTo>
                  <a:cubicBezTo>
                    <a:pt x="882" y="71"/>
                    <a:pt x="882" y="71"/>
                    <a:pt x="882" y="71"/>
                  </a:cubicBezTo>
                  <a:cubicBezTo>
                    <a:pt x="881" y="71"/>
                    <a:pt x="881" y="71"/>
                    <a:pt x="881" y="71"/>
                  </a:cubicBezTo>
                  <a:cubicBezTo>
                    <a:pt x="881" y="71"/>
                    <a:pt x="881" y="72"/>
                    <a:pt x="881" y="71"/>
                  </a:cubicBezTo>
                  <a:cubicBezTo>
                    <a:pt x="881" y="70"/>
                    <a:pt x="880" y="70"/>
                    <a:pt x="880" y="70"/>
                  </a:cubicBezTo>
                  <a:cubicBezTo>
                    <a:pt x="880" y="69"/>
                    <a:pt x="880" y="69"/>
                    <a:pt x="880" y="69"/>
                  </a:cubicBezTo>
                  <a:cubicBezTo>
                    <a:pt x="881" y="68"/>
                    <a:pt x="880" y="67"/>
                    <a:pt x="880" y="66"/>
                  </a:cubicBezTo>
                  <a:cubicBezTo>
                    <a:pt x="879" y="66"/>
                    <a:pt x="879" y="66"/>
                    <a:pt x="879" y="66"/>
                  </a:cubicBezTo>
                  <a:cubicBezTo>
                    <a:pt x="879" y="66"/>
                    <a:pt x="879" y="66"/>
                    <a:pt x="879" y="65"/>
                  </a:cubicBezTo>
                  <a:cubicBezTo>
                    <a:pt x="879" y="65"/>
                    <a:pt x="879" y="65"/>
                    <a:pt x="879" y="64"/>
                  </a:cubicBezTo>
                  <a:cubicBezTo>
                    <a:pt x="879" y="64"/>
                    <a:pt x="879" y="63"/>
                    <a:pt x="879" y="63"/>
                  </a:cubicBezTo>
                  <a:cubicBezTo>
                    <a:pt x="879" y="63"/>
                    <a:pt x="879" y="63"/>
                    <a:pt x="878" y="63"/>
                  </a:cubicBezTo>
                  <a:cubicBezTo>
                    <a:pt x="878" y="63"/>
                    <a:pt x="878" y="63"/>
                    <a:pt x="877" y="63"/>
                  </a:cubicBezTo>
                  <a:cubicBezTo>
                    <a:pt x="876" y="63"/>
                    <a:pt x="876" y="63"/>
                    <a:pt x="876" y="63"/>
                  </a:cubicBezTo>
                  <a:cubicBezTo>
                    <a:pt x="875" y="62"/>
                    <a:pt x="875" y="62"/>
                    <a:pt x="874" y="62"/>
                  </a:cubicBezTo>
                  <a:cubicBezTo>
                    <a:pt x="874" y="62"/>
                    <a:pt x="874" y="62"/>
                    <a:pt x="874" y="62"/>
                  </a:cubicBezTo>
                  <a:cubicBezTo>
                    <a:pt x="873" y="61"/>
                    <a:pt x="873" y="60"/>
                    <a:pt x="872" y="60"/>
                  </a:cubicBezTo>
                  <a:cubicBezTo>
                    <a:pt x="872" y="60"/>
                    <a:pt x="872" y="60"/>
                    <a:pt x="872" y="59"/>
                  </a:cubicBezTo>
                  <a:cubicBezTo>
                    <a:pt x="872" y="58"/>
                    <a:pt x="872" y="58"/>
                    <a:pt x="872" y="58"/>
                  </a:cubicBezTo>
                  <a:cubicBezTo>
                    <a:pt x="872" y="58"/>
                    <a:pt x="871" y="58"/>
                    <a:pt x="871" y="58"/>
                  </a:cubicBezTo>
                  <a:cubicBezTo>
                    <a:pt x="870" y="58"/>
                    <a:pt x="869" y="59"/>
                    <a:pt x="868" y="58"/>
                  </a:cubicBezTo>
                  <a:cubicBezTo>
                    <a:pt x="868" y="57"/>
                    <a:pt x="868" y="56"/>
                    <a:pt x="868" y="56"/>
                  </a:cubicBezTo>
                  <a:cubicBezTo>
                    <a:pt x="869" y="55"/>
                    <a:pt x="869" y="55"/>
                    <a:pt x="869" y="55"/>
                  </a:cubicBezTo>
                  <a:cubicBezTo>
                    <a:pt x="869" y="55"/>
                    <a:pt x="867" y="52"/>
                    <a:pt x="866" y="51"/>
                  </a:cubicBezTo>
                  <a:cubicBezTo>
                    <a:pt x="866" y="51"/>
                    <a:pt x="866" y="51"/>
                    <a:pt x="865" y="51"/>
                  </a:cubicBezTo>
                  <a:cubicBezTo>
                    <a:pt x="864" y="52"/>
                    <a:pt x="864" y="52"/>
                    <a:pt x="863" y="52"/>
                  </a:cubicBezTo>
                  <a:cubicBezTo>
                    <a:pt x="863" y="52"/>
                    <a:pt x="863" y="52"/>
                    <a:pt x="862" y="51"/>
                  </a:cubicBezTo>
                  <a:cubicBezTo>
                    <a:pt x="862" y="51"/>
                    <a:pt x="862" y="50"/>
                    <a:pt x="861" y="50"/>
                  </a:cubicBezTo>
                  <a:cubicBezTo>
                    <a:pt x="861" y="50"/>
                    <a:pt x="861" y="49"/>
                    <a:pt x="861" y="48"/>
                  </a:cubicBezTo>
                  <a:cubicBezTo>
                    <a:pt x="861" y="47"/>
                    <a:pt x="861" y="46"/>
                    <a:pt x="861" y="45"/>
                  </a:cubicBezTo>
                  <a:cubicBezTo>
                    <a:pt x="861" y="44"/>
                    <a:pt x="861" y="44"/>
                    <a:pt x="861" y="44"/>
                  </a:cubicBezTo>
                  <a:cubicBezTo>
                    <a:pt x="862" y="43"/>
                    <a:pt x="861" y="43"/>
                    <a:pt x="861" y="43"/>
                  </a:cubicBezTo>
                  <a:cubicBezTo>
                    <a:pt x="861" y="42"/>
                    <a:pt x="860" y="43"/>
                    <a:pt x="861" y="42"/>
                  </a:cubicBezTo>
                  <a:cubicBezTo>
                    <a:pt x="861" y="42"/>
                    <a:pt x="862" y="42"/>
                    <a:pt x="862" y="42"/>
                  </a:cubicBezTo>
                  <a:cubicBezTo>
                    <a:pt x="862" y="41"/>
                    <a:pt x="863" y="41"/>
                    <a:pt x="862" y="41"/>
                  </a:cubicBezTo>
                  <a:cubicBezTo>
                    <a:pt x="862" y="41"/>
                    <a:pt x="861" y="41"/>
                    <a:pt x="861" y="41"/>
                  </a:cubicBezTo>
                  <a:cubicBezTo>
                    <a:pt x="860" y="41"/>
                    <a:pt x="860" y="41"/>
                    <a:pt x="860" y="40"/>
                  </a:cubicBezTo>
                  <a:cubicBezTo>
                    <a:pt x="859" y="40"/>
                    <a:pt x="859" y="40"/>
                    <a:pt x="859" y="40"/>
                  </a:cubicBezTo>
                  <a:cubicBezTo>
                    <a:pt x="859" y="40"/>
                    <a:pt x="858" y="40"/>
                    <a:pt x="858" y="40"/>
                  </a:cubicBezTo>
                  <a:cubicBezTo>
                    <a:pt x="858" y="40"/>
                    <a:pt x="858" y="40"/>
                    <a:pt x="857" y="40"/>
                  </a:cubicBezTo>
                  <a:cubicBezTo>
                    <a:pt x="857" y="39"/>
                    <a:pt x="857" y="40"/>
                    <a:pt x="857" y="39"/>
                  </a:cubicBezTo>
                  <a:cubicBezTo>
                    <a:pt x="856" y="38"/>
                    <a:pt x="856" y="38"/>
                    <a:pt x="856" y="38"/>
                  </a:cubicBezTo>
                  <a:cubicBezTo>
                    <a:pt x="855" y="37"/>
                    <a:pt x="855" y="37"/>
                    <a:pt x="855" y="37"/>
                  </a:cubicBezTo>
                  <a:cubicBezTo>
                    <a:pt x="855" y="37"/>
                    <a:pt x="855" y="37"/>
                    <a:pt x="854" y="37"/>
                  </a:cubicBezTo>
                  <a:cubicBezTo>
                    <a:pt x="853" y="37"/>
                    <a:pt x="855" y="37"/>
                    <a:pt x="853" y="36"/>
                  </a:cubicBezTo>
                  <a:cubicBezTo>
                    <a:pt x="852" y="36"/>
                    <a:pt x="852" y="36"/>
                    <a:pt x="851" y="36"/>
                  </a:cubicBezTo>
                  <a:cubicBezTo>
                    <a:pt x="851" y="36"/>
                    <a:pt x="851" y="37"/>
                    <a:pt x="851" y="37"/>
                  </a:cubicBezTo>
                  <a:cubicBezTo>
                    <a:pt x="850" y="36"/>
                    <a:pt x="850" y="36"/>
                    <a:pt x="850" y="36"/>
                  </a:cubicBezTo>
                  <a:cubicBezTo>
                    <a:pt x="850" y="36"/>
                    <a:pt x="850" y="36"/>
                    <a:pt x="850" y="36"/>
                  </a:cubicBezTo>
                  <a:cubicBezTo>
                    <a:pt x="850" y="36"/>
                    <a:pt x="849" y="35"/>
                    <a:pt x="849" y="36"/>
                  </a:cubicBezTo>
                  <a:cubicBezTo>
                    <a:pt x="848" y="36"/>
                    <a:pt x="849" y="36"/>
                    <a:pt x="848" y="36"/>
                  </a:cubicBezTo>
                  <a:cubicBezTo>
                    <a:pt x="848" y="36"/>
                    <a:pt x="848" y="37"/>
                    <a:pt x="847" y="36"/>
                  </a:cubicBezTo>
                  <a:cubicBezTo>
                    <a:pt x="847" y="35"/>
                    <a:pt x="846" y="35"/>
                    <a:pt x="846" y="35"/>
                  </a:cubicBezTo>
                  <a:cubicBezTo>
                    <a:pt x="846" y="35"/>
                    <a:pt x="845" y="35"/>
                    <a:pt x="845" y="35"/>
                  </a:cubicBezTo>
                  <a:cubicBezTo>
                    <a:pt x="845" y="35"/>
                    <a:pt x="845" y="36"/>
                    <a:pt x="845" y="36"/>
                  </a:cubicBezTo>
                  <a:cubicBezTo>
                    <a:pt x="845" y="36"/>
                    <a:pt x="845" y="36"/>
                    <a:pt x="845" y="37"/>
                  </a:cubicBezTo>
                  <a:cubicBezTo>
                    <a:pt x="845" y="38"/>
                    <a:pt x="845" y="39"/>
                    <a:pt x="845" y="39"/>
                  </a:cubicBezTo>
                  <a:cubicBezTo>
                    <a:pt x="844" y="40"/>
                    <a:pt x="844" y="40"/>
                    <a:pt x="844" y="40"/>
                  </a:cubicBezTo>
                  <a:cubicBezTo>
                    <a:pt x="844" y="40"/>
                    <a:pt x="844" y="41"/>
                    <a:pt x="843" y="41"/>
                  </a:cubicBezTo>
                  <a:cubicBezTo>
                    <a:pt x="843" y="42"/>
                    <a:pt x="843" y="42"/>
                    <a:pt x="843" y="42"/>
                  </a:cubicBezTo>
                  <a:cubicBezTo>
                    <a:pt x="843" y="43"/>
                    <a:pt x="843" y="44"/>
                    <a:pt x="843" y="44"/>
                  </a:cubicBezTo>
                  <a:cubicBezTo>
                    <a:pt x="842" y="44"/>
                    <a:pt x="842" y="44"/>
                    <a:pt x="842" y="44"/>
                  </a:cubicBezTo>
                  <a:cubicBezTo>
                    <a:pt x="841" y="45"/>
                    <a:pt x="841" y="45"/>
                    <a:pt x="840" y="45"/>
                  </a:cubicBezTo>
                  <a:cubicBezTo>
                    <a:pt x="840" y="45"/>
                    <a:pt x="839" y="45"/>
                    <a:pt x="839" y="46"/>
                  </a:cubicBezTo>
                  <a:cubicBezTo>
                    <a:pt x="839" y="46"/>
                    <a:pt x="839" y="47"/>
                    <a:pt x="839" y="47"/>
                  </a:cubicBezTo>
                  <a:cubicBezTo>
                    <a:pt x="838" y="48"/>
                    <a:pt x="838" y="49"/>
                    <a:pt x="838" y="49"/>
                  </a:cubicBezTo>
                  <a:cubicBezTo>
                    <a:pt x="837" y="49"/>
                    <a:pt x="837" y="49"/>
                    <a:pt x="836" y="49"/>
                  </a:cubicBezTo>
                  <a:cubicBezTo>
                    <a:pt x="836" y="49"/>
                    <a:pt x="836" y="49"/>
                    <a:pt x="836" y="49"/>
                  </a:cubicBezTo>
                  <a:cubicBezTo>
                    <a:pt x="836" y="49"/>
                    <a:pt x="836" y="49"/>
                    <a:pt x="835" y="49"/>
                  </a:cubicBezTo>
                  <a:cubicBezTo>
                    <a:pt x="835" y="49"/>
                    <a:pt x="834" y="49"/>
                    <a:pt x="834" y="50"/>
                  </a:cubicBezTo>
                  <a:cubicBezTo>
                    <a:pt x="834" y="50"/>
                    <a:pt x="835" y="51"/>
                    <a:pt x="834" y="51"/>
                  </a:cubicBezTo>
                  <a:cubicBezTo>
                    <a:pt x="833" y="51"/>
                    <a:pt x="832" y="51"/>
                    <a:pt x="832" y="51"/>
                  </a:cubicBezTo>
                  <a:cubicBezTo>
                    <a:pt x="832" y="51"/>
                    <a:pt x="832" y="51"/>
                    <a:pt x="831" y="51"/>
                  </a:cubicBezTo>
                  <a:cubicBezTo>
                    <a:pt x="831" y="50"/>
                    <a:pt x="831" y="50"/>
                    <a:pt x="831" y="50"/>
                  </a:cubicBezTo>
                  <a:cubicBezTo>
                    <a:pt x="830" y="49"/>
                    <a:pt x="830" y="49"/>
                    <a:pt x="830" y="49"/>
                  </a:cubicBezTo>
                  <a:cubicBezTo>
                    <a:pt x="829" y="49"/>
                    <a:pt x="829" y="49"/>
                    <a:pt x="829" y="48"/>
                  </a:cubicBezTo>
                  <a:cubicBezTo>
                    <a:pt x="829" y="48"/>
                    <a:pt x="828" y="48"/>
                    <a:pt x="828" y="48"/>
                  </a:cubicBezTo>
                  <a:cubicBezTo>
                    <a:pt x="828" y="48"/>
                    <a:pt x="829" y="48"/>
                    <a:pt x="828" y="47"/>
                  </a:cubicBezTo>
                  <a:cubicBezTo>
                    <a:pt x="827" y="47"/>
                    <a:pt x="826" y="47"/>
                    <a:pt x="826" y="47"/>
                  </a:cubicBezTo>
                  <a:cubicBezTo>
                    <a:pt x="825" y="46"/>
                    <a:pt x="826" y="45"/>
                    <a:pt x="825" y="45"/>
                  </a:cubicBezTo>
                  <a:cubicBezTo>
                    <a:pt x="825" y="45"/>
                    <a:pt x="824" y="46"/>
                    <a:pt x="824" y="45"/>
                  </a:cubicBezTo>
                  <a:cubicBezTo>
                    <a:pt x="823" y="45"/>
                    <a:pt x="823" y="44"/>
                    <a:pt x="823" y="44"/>
                  </a:cubicBezTo>
                  <a:cubicBezTo>
                    <a:pt x="823" y="44"/>
                    <a:pt x="823" y="44"/>
                    <a:pt x="823" y="44"/>
                  </a:cubicBezTo>
                  <a:cubicBezTo>
                    <a:pt x="822" y="44"/>
                    <a:pt x="821" y="44"/>
                    <a:pt x="821" y="44"/>
                  </a:cubicBezTo>
                  <a:cubicBezTo>
                    <a:pt x="821" y="45"/>
                    <a:pt x="820" y="45"/>
                    <a:pt x="820" y="45"/>
                  </a:cubicBezTo>
                  <a:cubicBezTo>
                    <a:pt x="819" y="44"/>
                    <a:pt x="819" y="44"/>
                    <a:pt x="818" y="44"/>
                  </a:cubicBezTo>
                  <a:cubicBezTo>
                    <a:pt x="818" y="45"/>
                    <a:pt x="818" y="45"/>
                    <a:pt x="818" y="45"/>
                  </a:cubicBezTo>
                  <a:cubicBezTo>
                    <a:pt x="817" y="45"/>
                    <a:pt x="817" y="44"/>
                    <a:pt x="817" y="44"/>
                  </a:cubicBezTo>
                  <a:cubicBezTo>
                    <a:pt x="816" y="45"/>
                    <a:pt x="816" y="45"/>
                    <a:pt x="816" y="45"/>
                  </a:cubicBezTo>
                  <a:cubicBezTo>
                    <a:pt x="815" y="44"/>
                    <a:pt x="816" y="44"/>
                    <a:pt x="815" y="44"/>
                  </a:cubicBezTo>
                  <a:cubicBezTo>
                    <a:pt x="814" y="44"/>
                    <a:pt x="814" y="45"/>
                    <a:pt x="813" y="45"/>
                  </a:cubicBezTo>
                  <a:cubicBezTo>
                    <a:pt x="813" y="45"/>
                    <a:pt x="813" y="45"/>
                    <a:pt x="812" y="44"/>
                  </a:cubicBezTo>
                  <a:cubicBezTo>
                    <a:pt x="812" y="44"/>
                    <a:pt x="812" y="44"/>
                    <a:pt x="812" y="43"/>
                  </a:cubicBezTo>
                  <a:cubicBezTo>
                    <a:pt x="812" y="42"/>
                    <a:pt x="811" y="41"/>
                    <a:pt x="811" y="41"/>
                  </a:cubicBezTo>
                  <a:cubicBezTo>
                    <a:pt x="811" y="41"/>
                    <a:pt x="811" y="41"/>
                    <a:pt x="810" y="41"/>
                  </a:cubicBezTo>
                  <a:cubicBezTo>
                    <a:pt x="810" y="42"/>
                    <a:pt x="809" y="42"/>
                    <a:pt x="809" y="42"/>
                  </a:cubicBezTo>
                  <a:cubicBezTo>
                    <a:pt x="808" y="42"/>
                    <a:pt x="808" y="42"/>
                    <a:pt x="808" y="42"/>
                  </a:cubicBezTo>
                  <a:cubicBezTo>
                    <a:pt x="808" y="43"/>
                    <a:pt x="808" y="43"/>
                    <a:pt x="808" y="43"/>
                  </a:cubicBezTo>
                  <a:cubicBezTo>
                    <a:pt x="807" y="43"/>
                    <a:pt x="807" y="43"/>
                    <a:pt x="807" y="43"/>
                  </a:cubicBezTo>
                  <a:cubicBezTo>
                    <a:pt x="807" y="44"/>
                    <a:pt x="807" y="44"/>
                    <a:pt x="807" y="44"/>
                  </a:cubicBezTo>
                  <a:cubicBezTo>
                    <a:pt x="807" y="45"/>
                    <a:pt x="807" y="45"/>
                    <a:pt x="806" y="45"/>
                  </a:cubicBezTo>
                  <a:cubicBezTo>
                    <a:pt x="806" y="45"/>
                    <a:pt x="805" y="46"/>
                    <a:pt x="805" y="46"/>
                  </a:cubicBezTo>
                  <a:cubicBezTo>
                    <a:pt x="805" y="47"/>
                    <a:pt x="806" y="47"/>
                    <a:pt x="805" y="47"/>
                  </a:cubicBezTo>
                  <a:cubicBezTo>
                    <a:pt x="805" y="48"/>
                    <a:pt x="804" y="48"/>
                    <a:pt x="803" y="48"/>
                  </a:cubicBezTo>
                  <a:cubicBezTo>
                    <a:pt x="803" y="48"/>
                    <a:pt x="802" y="48"/>
                    <a:pt x="802" y="48"/>
                  </a:cubicBezTo>
                  <a:cubicBezTo>
                    <a:pt x="802" y="48"/>
                    <a:pt x="802" y="49"/>
                    <a:pt x="802" y="49"/>
                  </a:cubicBezTo>
                  <a:cubicBezTo>
                    <a:pt x="802" y="49"/>
                    <a:pt x="801" y="49"/>
                    <a:pt x="801" y="49"/>
                  </a:cubicBezTo>
                  <a:cubicBezTo>
                    <a:pt x="800" y="49"/>
                    <a:pt x="799" y="49"/>
                    <a:pt x="799" y="49"/>
                  </a:cubicBezTo>
                  <a:cubicBezTo>
                    <a:pt x="799" y="49"/>
                    <a:pt x="798" y="49"/>
                    <a:pt x="798" y="49"/>
                  </a:cubicBezTo>
                  <a:cubicBezTo>
                    <a:pt x="798" y="49"/>
                    <a:pt x="799" y="50"/>
                    <a:pt x="798" y="50"/>
                  </a:cubicBezTo>
                  <a:cubicBezTo>
                    <a:pt x="797" y="50"/>
                    <a:pt x="796" y="51"/>
                    <a:pt x="796" y="51"/>
                  </a:cubicBezTo>
                  <a:cubicBezTo>
                    <a:pt x="797" y="51"/>
                    <a:pt x="797" y="51"/>
                    <a:pt x="797" y="52"/>
                  </a:cubicBezTo>
                  <a:cubicBezTo>
                    <a:pt x="796" y="52"/>
                    <a:pt x="797" y="52"/>
                    <a:pt x="796" y="53"/>
                  </a:cubicBezTo>
                  <a:cubicBezTo>
                    <a:pt x="795" y="54"/>
                    <a:pt x="796" y="54"/>
                    <a:pt x="795" y="54"/>
                  </a:cubicBezTo>
                  <a:cubicBezTo>
                    <a:pt x="794" y="54"/>
                    <a:pt x="793" y="55"/>
                    <a:pt x="792" y="55"/>
                  </a:cubicBezTo>
                  <a:cubicBezTo>
                    <a:pt x="791" y="54"/>
                    <a:pt x="791" y="54"/>
                    <a:pt x="791" y="54"/>
                  </a:cubicBezTo>
                  <a:cubicBezTo>
                    <a:pt x="791" y="53"/>
                    <a:pt x="791" y="53"/>
                    <a:pt x="791" y="52"/>
                  </a:cubicBezTo>
                  <a:cubicBezTo>
                    <a:pt x="790" y="52"/>
                    <a:pt x="791" y="52"/>
                    <a:pt x="790" y="51"/>
                  </a:cubicBezTo>
                  <a:cubicBezTo>
                    <a:pt x="789" y="51"/>
                    <a:pt x="790" y="51"/>
                    <a:pt x="789" y="50"/>
                  </a:cubicBezTo>
                  <a:cubicBezTo>
                    <a:pt x="788" y="50"/>
                    <a:pt x="786" y="50"/>
                    <a:pt x="786" y="50"/>
                  </a:cubicBezTo>
                  <a:cubicBezTo>
                    <a:pt x="786" y="50"/>
                    <a:pt x="786" y="50"/>
                    <a:pt x="785" y="51"/>
                  </a:cubicBezTo>
                  <a:cubicBezTo>
                    <a:pt x="785" y="51"/>
                    <a:pt x="785" y="52"/>
                    <a:pt x="784" y="52"/>
                  </a:cubicBezTo>
                  <a:cubicBezTo>
                    <a:pt x="783" y="52"/>
                    <a:pt x="784" y="52"/>
                    <a:pt x="783" y="51"/>
                  </a:cubicBezTo>
                  <a:cubicBezTo>
                    <a:pt x="783" y="51"/>
                    <a:pt x="783" y="51"/>
                    <a:pt x="782" y="50"/>
                  </a:cubicBezTo>
                  <a:cubicBezTo>
                    <a:pt x="782" y="50"/>
                    <a:pt x="782" y="50"/>
                    <a:pt x="782" y="50"/>
                  </a:cubicBezTo>
                  <a:cubicBezTo>
                    <a:pt x="781" y="49"/>
                    <a:pt x="781" y="50"/>
                    <a:pt x="780" y="49"/>
                  </a:cubicBezTo>
                  <a:cubicBezTo>
                    <a:pt x="780" y="48"/>
                    <a:pt x="779" y="49"/>
                    <a:pt x="780" y="48"/>
                  </a:cubicBezTo>
                  <a:cubicBezTo>
                    <a:pt x="780" y="47"/>
                    <a:pt x="780" y="48"/>
                    <a:pt x="780" y="47"/>
                  </a:cubicBezTo>
                  <a:cubicBezTo>
                    <a:pt x="780" y="47"/>
                    <a:pt x="780" y="47"/>
                    <a:pt x="780" y="47"/>
                  </a:cubicBezTo>
                  <a:cubicBezTo>
                    <a:pt x="779" y="47"/>
                    <a:pt x="780" y="47"/>
                    <a:pt x="779" y="47"/>
                  </a:cubicBezTo>
                  <a:cubicBezTo>
                    <a:pt x="778" y="47"/>
                    <a:pt x="778" y="47"/>
                    <a:pt x="778" y="47"/>
                  </a:cubicBezTo>
                  <a:cubicBezTo>
                    <a:pt x="778" y="46"/>
                    <a:pt x="777" y="46"/>
                    <a:pt x="777" y="46"/>
                  </a:cubicBezTo>
                  <a:cubicBezTo>
                    <a:pt x="777" y="47"/>
                    <a:pt x="777" y="47"/>
                    <a:pt x="777" y="47"/>
                  </a:cubicBezTo>
                  <a:cubicBezTo>
                    <a:pt x="776" y="47"/>
                    <a:pt x="776" y="48"/>
                    <a:pt x="776" y="47"/>
                  </a:cubicBezTo>
                  <a:cubicBezTo>
                    <a:pt x="775" y="46"/>
                    <a:pt x="775" y="47"/>
                    <a:pt x="775" y="46"/>
                  </a:cubicBezTo>
                  <a:cubicBezTo>
                    <a:pt x="775" y="45"/>
                    <a:pt x="775" y="45"/>
                    <a:pt x="775" y="45"/>
                  </a:cubicBezTo>
                  <a:cubicBezTo>
                    <a:pt x="775" y="44"/>
                    <a:pt x="774" y="45"/>
                    <a:pt x="774" y="44"/>
                  </a:cubicBezTo>
                  <a:cubicBezTo>
                    <a:pt x="775" y="43"/>
                    <a:pt x="775" y="44"/>
                    <a:pt x="775" y="43"/>
                  </a:cubicBezTo>
                  <a:cubicBezTo>
                    <a:pt x="775" y="42"/>
                    <a:pt x="775" y="42"/>
                    <a:pt x="775" y="42"/>
                  </a:cubicBezTo>
                  <a:cubicBezTo>
                    <a:pt x="775" y="42"/>
                    <a:pt x="775" y="42"/>
                    <a:pt x="774" y="41"/>
                  </a:cubicBezTo>
                  <a:cubicBezTo>
                    <a:pt x="774" y="41"/>
                    <a:pt x="773" y="41"/>
                    <a:pt x="773" y="41"/>
                  </a:cubicBezTo>
                  <a:cubicBezTo>
                    <a:pt x="772" y="41"/>
                    <a:pt x="773" y="41"/>
                    <a:pt x="772" y="41"/>
                  </a:cubicBezTo>
                  <a:cubicBezTo>
                    <a:pt x="772" y="41"/>
                    <a:pt x="771" y="40"/>
                    <a:pt x="771" y="40"/>
                  </a:cubicBezTo>
                  <a:cubicBezTo>
                    <a:pt x="771" y="40"/>
                    <a:pt x="771" y="40"/>
                    <a:pt x="770" y="40"/>
                  </a:cubicBezTo>
                  <a:cubicBezTo>
                    <a:pt x="770" y="40"/>
                    <a:pt x="769" y="41"/>
                    <a:pt x="769" y="41"/>
                  </a:cubicBezTo>
                  <a:cubicBezTo>
                    <a:pt x="769" y="41"/>
                    <a:pt x="769" y="42"/>
                    <a:pt x="769" y="42"/>
                  </a:cubicBezTo>
                  <a:cubicBezTo>
                    <a:pt x="768" y="42"/>
                    <a:pt x="768" y="42"/>
                    <a:pt x="767" y="41"/>
                  </a:cubicBezTo>
                  <a:cubicBezTo>
                    <a:pt x="767" y="41"/>
                    <a:pt x="767" y="41"/>
                    <a:pt x="766" y="41"/>
                  </a:cubicBezTo>
                  <a:cubicBezTo>
                    <a:pt x="766" y="40"/>
                    <a:pt x="765" y="39"/>
                    <a:pt x="765" y="39"/>
                  </a:cubicBezTo>
                  <a:cubicBezTo>
                    <a:pt x="765" y="39"/>
                    <a:pt x="765" y="39"/>
                    <a:pt x="764" y="39"/>
                  </a:cubicBezTo>
                  <a:cubicBezTo>
                    <a:pt x="763" y="39"/>
                    <a:pt x="764" y="39"/>
                    <a:pt x="763" y="39"/>
                  </a:cubicBezTo>
                  <a:cubicBezTo>
                    <a:pt x="762" y="38"/>
                    <a:pt x="762" y="39"/>
                    <a:pt x="762" y="38"/>
                  </a:cubicBezTo>
                  <a:cubicBezTo>
                    <a:pt x="763" y="37"/>
                    <a:pt x="763" y="37"/>
                    <a:pt x="763" y="37"/>
                  </a:cubicBezTo>
                  <a:cubicBezTo>
                    <a:pt x="763" y="36"/>
                    <a:pt x="763" y="36"/>
                    <a:pt x="762" y="36"/>
                  </a:cubicBezTo>
                  <a:cubicBezTo>
                    <a:pt x="762" y="35"/>
                    <a:pt x="761" y="35"/>
                    <a:pt x="761" y="34"/>
                  </a:cubicBezTo>
                  <a:cubicBezTo>
                    <a:pt x="761" y="33"/>
                    <a:pt x="762" y="34"/>
                    <a:pt x="762" y="33"/>
                  </a:cubicBezTo>
                  <a:cubicBezTo>
                    <a:pt x="762" y="32"/>
                    <a:pt x="762" y="33"/>
                    <a:pt x="762" y="32"/>
                  </a:cubicBezTo>
                  <a:cubicBezTo>
                    <a:pt x="762" y="31"/>
                    <a:pt x="762" y="31"/>
                    <a:pt x="762" y="30"/>
                  </a:cubicBezTo>
                  <a:cubicBezTo>
                    <a:pt x="761" y="30"/>
                    <a:pt x="761" y="30"/>
                    <a:pt x="761" y="30"/>
                  </a:cubicBezTo>
                  <a:cubicBezTo>
                    <a:pt x="761" y="29"/>
                    <a:pt x="761" y="29"/>
                    <a:pt x="761" y="29"/>
                  </a:cubicBezTo>
                  <a:cubicBezTo>
                    <a:pt x="761" y="29"/>
                    <a:pt x="760" y="29"/>
                    <a:pt x="760" y="29"/>
                  </a:cubicBezTo>
                  <a:cubicBezTo>
                    <a:pt x="760" y="29"/>
                    <a:pt x="759" y="29"/>
                    <a:pt x="759" y="29"/>
                  </a:cubicBezTo>
                  <a:cubicBezTo>
                    <a:pt x="759" y="29"/>
                    <a:pt x="759" y="30"/>
                    <a:pt x="758" y="29"/>
                  </a:cubicBezTo>
                  <a:cubicBezTo>
                    <a:pt x="758" y="29"/>
                    <a:pt x="758" y="29"/>
                    <a:pt x="758" y="29"/>
                  </a:cubicBezTo>
                  <a:cubicBezTo>
                    <a:pt x="758" y="28"/>
                    <a:pt x="758" y="28"/>
                    <a:pt x="758" y="28"/>
                  </a:cubicBezTo>
                  <a:cubicBezTo>
                    <a:pt x="758" y="27"/>
                    <a:pt x="759" y="28"/>
                    <a:pt x="758" y="27"/>
                  </a:cubicBezTo>
                  <a:cubicBezTo>
                    <a:pt x="758" y="26"/>
                    <a:pt x="758" y="26"/>
                    <a:pt x="757" y="26"/>
                  </a:cubicBezTo>
                  <a:cubicBezTo>
                    <a:pt x="757" y="25"/>
                    <a:pt x="757" y="26"/>
                    <a:pt x="756" y="25"/>
                  </a:cubicBezTo>
                  <a:cubicBezTo>
                    <a:pt x="756" y="25"/>
                    <a:pt x="756" y="25"/>
                    <a:pt x="756" y="24"/>
                  </a:cubicBezTo>
                  <a:cubicBezTo>
                    <a:pt x="755" y="24"/>
                    <a:pt x="755" y="23"/>
                    <a:pt x="755" y="23"/>
                  </a:cubicBezTo>
                  <a:cubicBezTo>
                    <a:pt x="755" y="23"/>
                    <a:pt x="753" y="23"/>
                    <a:pt x="752" y="23"/>
                  </a:cubicBezTo>
                  <a:cubicBezTo>
                    <a:pt x="751" y="22"/>
                    <a:pt x="751" y="22"/>
                    <a:pt x="750" y="22"/>
                  </a:cubicBezTo>
                  <a:cubicBezTo>
                    <a:pt x="749" y="22"/>
                    <a:pt x="750" y="22"/>
                    <a:pt x="749" y="22"/>
                  </a:cubicBezTo>
                  <a:cubicBezTo>
                    <a:pt x="748" y="21"/>
                    <a:pt x="749" y="21"/>
                    <a:pt x="748" y="20"/>
                  </a:cubicBezTo>
                  <a:cubicBezTo>
                    <a:pt x="747" y="20"/>
                    <a:pt x="747" y="20"/>
                    <a:pt x="747" y="20"/>
                  </a:cubicBezTo>
                  <a:cubicBezTo>
                    <a:pt x="747" y="20"/>
                    <a:pt x="746" y="18"/>
                    <a:pt x="746" y="18"/>
                  </a:cubicBezTo>
                  <a:cubicBezTo>
                    <a:pt x="745" y="17"/>
                    <a:pt x="745" y="17"/>
                    <a:pt x="745" y="17"/>
                  </a:cubicBezTo>
                  <a:cubicBezTo>
                    <a:pt x="745" y="17"/>
                    <a:pt x="746" y="16"/>
                    <a:pt x="745" y="16"/>
                  </a:cubicBezTo>
                  <a:cubicBezTo>
                    <a:pt x="745" y="16"/>
                    <a:pt x="745" y="15"/>
                    <a:pt x="744" y="15"/>
                  </a:cubicBezTo>
                  <a:cubicBezTo>
                    <a:pt x="743" y="15"/>
                    <a:pt x="742" y="15"/>
                    <a:pt x="742" y="14"/>
                  </a:cubicBezTo>
                  <a:cubicBezTo>
                    <a:pt x="741" y="14"/>
                    <a:pt x="741" y="13"/>
                    <a:pt x="740" y="13"/>
                  </a:cubicBezTo>
                  <a:cubicBezTo>
                    <a:pt x="739" y="13"/>
                    <a:pt x="739" y="13"/>
                    <a:pt x="738" y="13"/>
                  </a:cubicBezTo>
                  <a:cubicBezTo>
                    <a:pt x="737" y="13"/>
                    <a:pt x="736" y="12"/>
                    <a:pt x="736" y="12"/>
                  </a:cubicBezTo>
                  <a:cubicBezTo>
                    <a:pt x="736" y="12"/>
                    <a:pt x="736" y="12"/>
                    <a:pt x="735" y="12"/>
                  </a:cubicBezTo>
                  <a:cubicBezTo>
                    <a:pt x="735" y="12"/>
                    <a:pt x="735" y="12"/>
                    <a:pt x="734" y="11"/>
                  </a:cubicBezTo>
                  <a:cubicBezTo>
                    <a:pt x="733" y="10"/>
                    <a:pt x="733" y="10"/>
                    <a:pt x="732" y="9"/>
                  </a:cubicBezTo>
                  <a:cubicBezTo>
                    <a:pt x="730" y="9"/>
                    <a:pt x="730" y="8"/>
                    <a:pt x="729" y="9"/>
                  </a:cubicBezTo>
                  <a:cubicBezTo>
                    <a:pt x="728" y="9"/>
                    <a:pt x="726" y="9"/>
                    <a:pt x="726" y="9"/>
                  </a:cubicBezTo>
                  <a:cubicBezTo>
                    <a:pt x="725" y="9"/>
                    <a:pt x="724" y="10"/>
                    <a:pt x="724" y="10"/>
                  </a:cubicBezTo>
                  <a:cubicBezTo>
                    <a:pt x="724" y="10"/>
                    <a:pt x="724" y="10"/>
                    <a:pt x="723" y="10"/>
                  </a:cubicBezTo>
                  <a:cubicBezTo>
                    <a:pt x="723" y="11"/>
                    <a:pt x="722" y="11"/>
                    <a:pt x="721" y="11"/>
                  </a:cubicBezTo>
                  <a:cubicBezTo>
                    <a:pt x="721" y="12"/>
                    <a:pt x="720" y="12"/>
                    <a:pt x="720" y="12"/>
                  </a:cubicBezTo>
                  <a:cubicBezTo>
                    <a:pt x="719" y="13"/>
                    <a:pt x="720" y="13"/>
                    <a:pt x="720" y="14"/>
                  </a:cubicBezTo>
                  <a:cubicBezTo>
                    <a:pt x="720" y="15"/>
                    <a:pt x="720" y="14"/>
                    <a:pt x="719" y="15"/>
                  </a:cubicBezTo>
                  <a:cubicBezTo>
                    <a:pt x="719" y="15"/>
                    <a:pt x="719" y="15"/>
                    <a:pt x="719" y="16"/>
                  </a:cubicBezTo>
                  <a:cubicBezTo>
                    <a:pt x="719" y="16"/>
                    <a:pt x="718" y="16"/>
                    <a:pt x="718" y="16"/>
                  </a:cubicBezTo>
                  <a:cubicBezTo>
                    <a:pt x="718" y="16"/>
                    <a:pt x="719" y="16"/>
                    <a:pt x="718" y="17"/>
                  </a:cubicBezTo>
                  <a:cubicBezTo>
                    <a:pt x="718" y="17"/>
                    <a:pt x="718" y="18"/>
                    <a:pt x="717" y="17"/>
                  </a:cubicBezTo>
                  <a:cubicBezTo>
                    <a:pt x="717" y="17"/>
                    <a:pt x="717" y="16"/>
                    <a:pt x="716" y="16"/>
                  </a:cubicBezTo>
                  <a:cubicBezTo>
                    <a:pt x="715" y="16"/>
                    <a:pt x="716" y="17"/>
                    <a:pt x="715" y="17"/>
                  </a:cubicBezTo>
                  <a:cubicBezTo>
                    <a:pt x="714" y="17"/>
                    <a:pt x="715" y="16"/>
                    <a:pt x="714" y="16"/>
                  </a:cubicBezTo>
                  <a:cubicBezTo>
                    <a:pt x="713" y="16"/>
                    <a:pt x="713" y="16"/>
                    <a:pt x="713" y="15"/>
                  </a:cubicBezTo>
                  <a:cubicBezTo>
                    <a:pt x="712" y="15"/>
                    <a:pt x="712" y="14"/>
                    <a:pt x="712" y="14"/>
                  </a:cubicBezTo>
                  <a:cubicBezTo>
                    <a:pt x="712" y="14"/>
                    <a:pt x="713" y="14"/>
                    <a:pt x="712" y="14"/>
                  </a:cubicBezTo>
                  <a:cubicBezTo>
                    <a:pt x="711" y="15"/>
                    <a:pt x="710" y="14"/>
                    <a:pt x="710" y="14"/>
                  </a:cubicBezTo>
                  <a:cubicBezTo>
                    <a:pt x="710" y="14"/>
                    <a:pt x="710" y="14"/>
                    <a:pt x="709" y="14"/>
                  </a:cubicBezTo>
                  <a:cubicBezTo>
                    <a:pt x="709" y="15"/>
                    <a:pt x="709" y="14"/>
                    <a:pt x="708" y="14"/>
                  </a:cubicBezTo>
                  <a:cubicBezTo>
                    <a:pt x="707" y="15"/>
                    <a:pt x="708" y="16"/>
                    <a:pt x="707" y="15"/>
                  </a:cubicBezTo>
                  <a:cubicBezTo>
                    <a:pt x="706" y="14"/>
                    <a:pt x="706" y="13"/>
                    <a:pt x="706" y="14"/>
                  </a:cubicBezTo>
                  <a:cubicBezTo>
                    <a:pt x="706" y="15"/>
                    <a:pt x="707" y="15"/>
                    <a:pt x="706" y="15"/>
                  </a:cubicBezTo>
                  <a:cubicBezTo>
                    <a:pt x="705" y="15"/>
                    <a:pt x="705" y="15"/>
                    <a:pt x="705" y="15"/>
                  </a:cubicBezTo>
                  <a:cubicBezTo>
                    <a:pt x="704" y="15"/>
                    <a:pt x="705" y="16"/>
                    <a:pt x="704" y="16"/>
                  </a:cubicBezTo>
                  <a:cubicBezTo>
                    <a:pt x="704" y="16"/>
                    <a:pt x="704" y="14"/>
                    <a:pt x="704" y="15"/>
                  </a:cubicBezTo>
                  <a:cubicBezTo>
                    <a:pt x="703" y="15"/>
                    <a:pt x="703" y="16"/>
                    <a:pt x="703" y="16"/>
                  </a:cubicBezTo>
                  <a:cubicBezTo>
                    <a:pt x="703" y="16"/>
                    <a:pt x="702" y="15"/>
                    <a:pt x="702" y="15"/>
                  </a:cubicBezTo>
                  <a:cubicBezTo>
                    <a:pt x="702" y="17"/>
                    <a:pt x="702" y="17"/>
                    <a:pt x="702" y="17"/>
                  </a:cubicBezTo>
                  <a:cubicBezTo>
                    <a:pt x="702" y="17"/>
                    <a:pt x="701" y="16"/>
                    <a:pt x="701" y="16"/>
                  </a:cubicBezTo>
                  <a:cubicBezTo>
                    <a:pt x="701" y="16"/>
                    <a:pt x="702" y="17"/>
                    <a:pt x="701" y="17"/>
                  </a:cubicBezTo>
                  <a:cubicBezTo>
                    <a:pt x="701" y="17"/>
                    <a:pt x="700" y="16"/>
                    <a:pt x="700" y="16"/>
                  </a:cubicBezTo>
                  <a:cubicBezTo>
                    <a:pt x="699" y="17"/>
                    <a:pt x="699" y="17"/>
                    <a:pt x="699" y="17"/>
                  </a:cubicBezTo>
                  <a:cubicBezTo>
                    <a:pt x="699" y="17"/>
                    <a:pt x="699" y="15"/>
                    <a:pt x="699" y="15"/>
                  </a:cubicBezTo>
                  <a:cubicBezTo>
                    <a:pt x="698" y="16"/>
                    <a:pt x="697" y="16"/>
                    <a:pt x="697" y="16"/>
                  </a:cubicBezTo>
                  <a:cubicBezTo>
                    <a:pt x="697" y="15"/>
                    <a:pt x="697" y="15"/>
                    <a:pt x="697" y="15"/>
                  </a:cubicBezTo>
                  <a:cubicBezTo>
                    <a:pt x="695" y="15"/>
                    <a:pt x="695" y="15"/>
                    <a:pt x="695" y="15"/>
                  </a:cubicBezTo>
                  <a:cubicBezTo>
                    <a:pt x="696" y="14"/>
                    <a:pt x="696" y="14"/>
                    <a:pt x="696" y="14"/>
                  </a:cubicBezTo>
                  <a:cubicBezTo>
                    <a:pt x="696" y="14"/>
                    <a:pt x="695" y="14"/>
                    <a:pt x="695" y="13"/>
                  </a:cubicBezTo>
                  <a:cubicBezTo>
                    <a:pt x="695" y="13"/>
                    <a:pt x="695" y="12"/>
                    <a:pt x="695" y="12"/>
                  </a:cubicBezTo>
                  <a:cubicBezTo>
                    <a:pt x="694" y="12"/>
                    <a:pt x="694" y="13"/>
                    <a:pt x="694" y="12"/>
                  </a:cubicBezTo>
                  <a:cubicBezTo>
                    <a:pt x="694" y="12"/>
                    <a:pt x="695" y="11"/>
                    <a:pt x="693" y="11"/>
                  </a:cubicBezTo>
                  <a:cubicBezTo>
                    <a:pt x="692" y="12"/>
                    <a:pt x="692" y="12"/>
                    <a:pt x="692" y="12"/>
                  </a:cubicBezTo>
                  <a:cubicBezTo>
                    <a:pt x="692" y="12"/>
                    <a:pt x="692" y="11"/>
                    <a:pt x="691" y="11"/>
                  </a:cubicBezTo>
                  <a:cubicBezTo>
                    <a:pt x="690" y="12"/>
                    <a:pt x="690" y="11"/>
                    <a:pt x="690" y="11"/>
                  </a:cubicBezTo>
                  <a:cubicBezTo>
                    <a:pt x="689" y="11"/>
                    <a:pt x="689" y="11"/>
                    <a:pt x="689" y="11"/>
                  </a:cubicBezTo>
                  <a:cubicBezTo>
                    <a:pt x="687" y="10"/>
                    <a:pt x="687" y="10"/>
                    <a:pt x="687" y="10"/>
                  </a:cubicBezTo>
                  <a:cubicBezTo>
                    <a:pt x="687" y="10"/>
                    <a:pt x="688" y="9"/>
                    <a:pt x="687" y="9"/>
                  </a:cubicBezTo>
                  <a:cubicBezTo>
                    <a:pt x="687" y="10"/>
                    <a:pt x="687" y="10"/>
                    <a:pt x="687" y="10"/>
                  </a:cubicBezTo>
                  <a:cubicBezTo>
                    <a:pt x="687" y="10"/>
                    <a:pt x="687" y="9"/>
                    <a:pt x="686" y="9"/>
                  </a:cubicBezTo>
                  <a:cubicBezTo>
                    <a:pt x="686" y="9"/>
                    <a:pt x="685" y="10"/>
                    <a:pt x="685" y="9"/>
                  </a:cubicBezTo>
                  <a:cubicBezTo>
                    <a:pt x="685" y="9"/>
                    <a:pt x="685" y="8"/>
                    <a:pt x="685" y="8"/>
                  </a:cubicBezTo>
                  <a:cubicBezTo>
                    <a:pt x="685" y="8"/>
                    <a:pt x="683" y="8"/>
                    <a:pt x="683" y="8"/>
                  </a:cubicBezTo>
                  <a:cubicBezTo>
                    <a:pt x="684" y="8"/>
                    <a:pt x="685" y="7"/>
                    <a:pt x="683" y="7"/>
                  </a:cubicBezTo>
                  <a:cubicBezTo>
                    <a:pt x="682" y="8"/>
                    <a:pt x="682" y="6"/>
                    <a:pt x="682" y="6"/>
                  </a:cubicBezTo>
                  <a:cubicBezTo>
                    <a:pt x="682" y="6"/>
                    <a:pt x="681" y="6"/>
                    <a:pt x="681" y="7"/>
                  </a:cubicBezTo>
                  <a:cubicBezTo>
                    <a:pt x="681" y="7"/>
                    <a:pt x="681" y="7"/>
                    <a:pt x="681" y="7"/>
                  </a:cubicBezTo>
                  <a:cubicBezTo>
                    <a:pt x="679" y="7"/>
                    <a:pt x="679" y="7"/>
                    <a:pt x="679" y="7"/>
                  </a:cubicBezTo>
                  <a:cubicBezTo>
                    <a:pt x="679" y="7"/>
                    <a:pt x="680" y="8"/>
                    <a:pt x="680" y="8"/>
                  </a:cubicBezTo>
                  <a:cubicBezTo>
                    <a:pt x="679" y="8"/>
                    <a:pt x="678" y="8"/>
                    <a:pt x="678" y="8"/>
                  </a:cubicBezTo>
                  <a:cubicBezTo>
                    <a:pt x="679" y="9"/>
                    <a:pt x="679" y="9"/>
                    <a:pt x="678" y="9"/>
                  </a:cubicBezTo>
                  <a:cubicBezTo>
                    <a:pt x="678" y="9"/>
                    <a:pt x="677" y="9"/>
                    <a:pt x="677" y="9"/>
                  </a:cubicBezTo>
                  <a:cubicBezTo>
                    <a:pt x="677" y="9"/>
                    <a:pt x="676" y="9"/>
                    <a:pt x="676" y="9"/>
                  </a:cubicBezTo>
                  <a:cubicBezTo>
                    <a:pt x="675" y="9"/>
                    <a:pt x="676" y="9"/>
                    <a:pt x="675" y="8"/>
                  </a:cubicBezTo>
                  <a:cubicBezTo>
                    <a:pt x="675" y="8"/>
                    <a:pt x="674" y="8"/>
                    <a:pt x="674" y="8"/>
                  </a:cubicBezTo>
                  <a:cubicBezTo>
                    <a:pt x="674" y="7"/>
                    <a:pt x="674" y="7"/>
                    <a:pt x="674" y="7"/>
                  </a:cubicBezTo>
                  <a:cubicBezTo>
                    <a:pt x="674" y="7"/>
                    <a:pt x="674" y="7"/>
                    <a:pt x="673" y="7"/>
                  </a:cubicBezTo>
                  <a:cubicBezTo>
                    <a:pt x="673" y="8"/>
                    <a:pt x="672" y="8"/>
                    <a:pt x="672" y="8"/>
                  </a:cubicBezTo>
                  <a:cubicBezTo>
                    <a:pt x="672" y="9"/>
                    <a:pt x="673" y="9"/>
                    <a:pt x="672" y="9"/>
                  </a:cubicBezTo>
                  <a:cubicBezTo>
                    <a:pt x="671" y="9"/>
                    <a:pt x="671" y="8"/>
                    <a:pt x="671" y="9"/>
                  </a:cubicBezTo>
                  <a:cubicBezTo>
                    <a:pt x="670" y="9"/>
                    <a:pt x="670" y="10"/>
                    <a:pt x="670" y="10"/>
                  </a:cubicBezTo>
                  <a:cubicBezTo>
                    <a:pt x="670" y="10"/>
                    <a:pt x="671" y="11"/>
                    <a:pt x="671" y="11"/>
                  </a:cubicBezTo>
                  <a:cubicBezTo>
                    <a:pt x="670" y="11"/>
                    <a:pt x="669" y="10"/>
                    <a:pt x="669" y="10"/>
                  </a:cubicBezTo>
                  <a:cubicBezTo>
                    <a:pt x="669" y="9"/>
                    <a:pt x="668" y="8"/>
                    <a:pt x="668" y="8"/>
                  </a:cubicBezTo>
                  <a:cubicBezTo>
                    <a:pt x="668" y="8"/>
                    <a:pt x="669" y="8"/>
                    <a:pt x="668" y="8"/>
                  </a:cubicBezTo>
                  <a:cubicBezTo>
                    <a:pt x="667" y="9"/>
                    <a:pt x="667" y="9"/>
                    <a:pt x="667" y="9"/>
                  </a:cubicBezTo>
                  <a:cubicBezTo>
                    <a:pt x="666" y="9"/>
                    <a:pt x="666" y="10"/>
                    <a:pt x="666" y="9"/>
                  </a:cubicBezTo>
                  <a:cubicBezTo>
                    <a:pt x="666" y="9"/>
                    <a:pt x="666" y="8"/>
                    <a:pt x="666" y="8"/>
                  </a:cubicBezTo>
                  <a:cubicBezTo>
                    <a:pt x="666" y="8"/>
                    <a:pt x="665" y="8"/>
                    <a:pt x="665" y="8"/>
                  </a:cubicBezTo>
                  <a:cubicBezTo>
                    <a:pt x="665" y="7"/>
                    <a:pt x="666" y="7"/>
                    <a:pt x="666" y="7"/>
                  </a:cubicBezTo>
                  <a:cubicBezTo>
                    <a:pt x="664" y="7"/>
                    <a:pt x="664" y="7"/>
                    <a:pt x="664" y="7"/>
                  </a:cubicBezTo>
                  <a:cubicBezTo>
                    <a:pt x="665" y="6"/>
                    <a:pt x="665" y="6"/>
                    <a:pt x="665" y="6"/>
                  </a:cubicBezTo>
                  <a:cubicBezTo>
                    <a:pt x="665" y="6"/>
                    <a:pt x="665" y="6"/>
                    <a:pt x="664" y="6"/>
                  </a:cubicBezTo>
                  <a:cubicBezTo>
                    <a:pt x="664" y="6"/>
                    <a:pt x="664" y="6"/>
                    <a:pt x="664" y="7"/>
                  </a:cubicBezTo>
                  <a:cubicBezTo>
                    <a:pt x="663" y="7"/>
                    <a:pt x="663" y="7"/>
                    <a:pt x="663" y="7"/>
                  </a:cubicBezTo>
                  <a:cubicBezTo>
                    <a:pt x="662" y="7"/>
                    <a:pt x="662" y="7"/>
                    <a:pt x="662" y="6"/>
                  </a:cubicBezTo>
                  <a:cubicBezTo>
                    <a:pt x="662" y="6"/>
                    <a:pt x="662" y="6"/>
                    <a:pt x="662" y="6"/>
                  </a:cubicBezTo>
                  <a:cubicBezTo>
                    <a:pt x="661" y="6"/>
                    <a:pt x="661" y="6"/>
                    <a:pt x="661" y="6"/>
                  </a:cubicBezTo>
                  <a:cubicBezTo>
                    <a:pt x="661" y="5"/>
                    <a:pt x="661" y="5"/>
                    <a:pt x="660" y="4"/>
                  </a:cubicBezTo>
                  <a:cubicBezTo>
                    <a:pt x="660" y="4"/>
                    <a:pt x="659" y="4"/>
                    <a:pt x="659" y="4"/>
                  </a:cubicBezTo>
                  <a:cubicBezTo>
                    <a:pt x="659" y="4"/>
                    <a:pt x="658" y="5"/>
                    <a:pt x="658" y="4"/>
                  </a:cubicBezTo>
                  <a:cubicBezTo>
                    <a:pt x="658" y="4"/>
                    <a:pt x="658" y="3"/>
                    <a:pt x="658" y="3"/>
                  </a:cubicBezTo>
                  <a:cubicBezTo>
                    <a:pt x="658" y="3"/>
                    <a:pt x="657" y="2"/>
                    <a:pt x="657" y="3"/>
                  </a:cubicBezTo>
                  <a:cubicBezTo>
                    <a:pt x="657" y="4"/>
                    <a:pt x="657" y="4"/>
                    <a:pt x="656" y="4"/>
                  </a:cubicBezTo>
                  <a:cubicBezTo>
                    <a:pt x="656" y="4"/>
                    <a:pt x="655" y="3"/>
                    <a:pt x="655" y="3"/>
                  </a:cubicBezTo>
                  <a:cubicBezTo>
                    <a:pt x="655" y="3"/>
                    <a:pt x="657" y="2"/>
                    <a:pt x="656" y="1"/>
                  </a:cubicBezTo>
                  <a:cubicBezTo>
                    <a:pt x="655" y="1"/>
                    <a:pt x="655" y="2"/>
                    <a:pt x="654" y="1"/>
                  </a:cubicBezTo>
                  <a:cubicBezTo>
                    <a:pt x="654" y="1"/>
                    <a:pt x="654" y="1"/>
                    <a:pt x="653" y="0"/>
                  </a:cubicBezTo>
                  <a:cubicBezTo>
                    <a:pt x="653" y="0"/>
                    <a:pt x="652" y="0"/>
                    <a:pt x="652" y="0"/>
                  </a:cubicBezTo>
                  <a:cubicBezTo>
                    <a:pt x="652" y="0"/>
                    <a:pt x="652" y="0"/>
                    <a:pt x="652" y="0"/>
                  </a:cubicBezTo>
                  <a:cubicBezTo>
                    <a:pt x="652" y="1"/>
                    <a:pt x="652" y="0"/>
                    <a:pt x="652" y="1"/>
                  </a:cubicBezTo>
                  <a:cubicBezTo>
                    <a:pt x="652" y="1"/>
                    <a:pt x="651" y="1"/>
                    <a:pt x="651" y="1"/>
                  </a:cubicBezTo>
                  <a:cubicBezTo>
                    <a:pt x="651" y="1"/>
                    <a:pt x="651" y="1"/>
                    <a:pt x="650" y="1"/>
                  </a:cubicBezTo>
                  <a:cubicBezTo>
                    <a:pt x="649" y="1"/>
                    <a:pt x="649" y="0"/>
                    <a:pt x="649" y="1"/>
                  </a:cubicBezTo>
                  <a:cubicBezTo>
                    <a:pt x="649" y="2"/>
                    <a:pt x="651" y="3"/>
                    <a:pt x="649" y="3"/>
                  </a:cubicBezTo>
                  <a:cubicBezTo>
                    <a:pt x="647" y="3"/>
                    <a:pt x="647" y="3"/>
                    <a:pt x="647" y="3"/>
                  </a:cubicBezTo>
                  <a:cubicBezTo>
                    <a:pt x="647" y="3"/>
                    <a:pt x="647" y="3"/>
                    <a:pt x="647" y="3"/>
                  </a:cubicBezTo>
                  <a:cubicBezTo>
                    <a:pt x="646" y="3"/>
                    <a:pt x="646" y="2"/>
                    <a:pt x="645" y="3"/>
                  </a:cubicBezTo>
                  <a:cubicBezTo>
                    <a:pt x="644" y="3"/>
                    <a:pt x="646" y="3"/>
                    <a:pt x="644" y="4"/>
                  </a:cubicBezTo>
                  <a:cubicBezTo>
                    <a:pt x="643" y="4"/>
                    <a:pt x="642" y="4"/>
                    <a:pt x="643" y="4"/>
                  </a:cubicBezTo>
                  <a:cubicBezTo>
                    <a:pt x="644" y="5"/>
                    <a:pt x="644" y="6"/>
                    <a:pt x="644" y="6"/>
                  </a:cubicBezTo>
                  <a:cubicBezTo>
                    <a:pt x="644" y="6"/>
                    <a:pt x="644" y="6"/>
                    <a:pt x="643" y="6"/>
                  </a:cubicBezTo>
                  <a:cubicBezTo>
                    <a:pt x="642" y="6"/>
                    <a:pt x="642" y="6"/>
                    <a:pt x="642" y="7"/>
                  </a:cubicBezTo>
                  <a:cubicBezTo>
                    <a:pt x="642" y="7"/>
                    <a:pt x="643" y="7"/>
                    <a:pt x="643" y="8"/>
                  </a:cubicBezTo>
                  <a:cubicBezTo>
                    <a:pt x="643" y="9"/>
                    <a:pt x="642" y="9"/>
                    <a:pt x="642" y="10"/>
                  </a:cubicBezTo>
                  <a:cubicBezTo>
                    <a:pt x="642" y="10"/>
                    <a:pt x="642" y="11"/>
                    <a:pt x="642" y="11"/>
                  </a:cubicBezTo>
                  <a:cubicBezTo>
                    <a:pt x="642" y="11"/>
                    <a:pt x="642" y="12"/>
                    <a:pt x="642" y="12"/>
                  </a:cubicBezTo>
                  <a:cubicBezTo>
                    <a:pt x="643" y="12"/>
                    <a:pt x="643" y="12"/>
                    <a:pt x="643" y="13"/>
                  </a:cubicBezTo>
                  <a:cubicBezTo>
                    <a:pt x="643" y="13"/>
                    <a:pt x="643" y="14"/>
                    <a:pt x="642" y="15"/>
                  </a:cubicBezTo>
                  <a:cubicBezTo>
                    <a:pt x="641" y="16"/>
                    <a:pt x="640" y="16"/>
                    <a:pt x="641" y="16"/>
                  </a:cubicBezTo>
                  <a:cubicBezTo>
                    <a:pt x="642" y="16"/>
                    <a:pt x="644" y="17"/>
                    <a:pt x="643" y="17"/>
                  </a:cubicBezTo>
                  <a:cubicBezTo>
                    <a:pt x="642" y="18"/>
                    <a:pt x="642" y="19"/>
                    <a:pt x="641" y="19"/>
                  </a:cubicBezTo>
                  <a:cubicBezTo>
                    <a:pt x="640" y="19"/>
                    <a:pt x="639" y="18"/>
                    <a:pt x="638" y="18"/>
                  </a:cubicBezTo>
                  <a:cubicBezTo>
                    <a:pt x="638" y="18"/>
                    <a:pt x="638" y="18"/>
                    <a:pt x="636" y="18"/>
                  </a:cubicBezTo>
                  <a:cubicBezTo>
                    <a:pt x="635" y="19"/>
                    <a:pt x="634" y="19"/>
                    <a:pt x="634" y="19"/>
                  </a:cubicBezTo>
                  <a:cubicBezTo>
                    <a:pt x="634" y="19"/>
                    <a:pt x="635" y="18"/>
                    <a:pt x="634" y="18"/>
                  </a:cubicBezTo>
                  <a:cubicBezTo>
                    <a:pt x="633" y="18"/>
                    <a:pt x="633" y="18"/>
                    <a:pt x="633" y="18"/>
                  </a:cubicBezTo>
                  <a:cubicBezTo>
                    <a:pt x="632" y="19"/>
                    <a:pt x="631" y="19"/>
                    <a:pt x="632" y="19"/>
                  </a:cubicBezTo>
                  <a:cubicBezTo>
                    <a:pt x="632" y="20"/>
                    <a:pt x="634" y="19"/>
                    <a:pt x="632" y="20"/>
                  </a:cubicBezTo>
                  <a:cubicBezTo>
                    <a:pt x="631" y="21"/>
                    <a:pt x="632" y="21"/>
                    <a:pt x="631" y="21"/>
                  </a:cubicBezTo>
                  <a:cubicBezTo>
                    <a:pt x="630" y="21"/>
                    <a:pt x="629" y="21"/>
                    <a:pt x="629" y="22"/>
                  </a:cubicBezTo>
                  <a:cubicBezTo>
                    <a:pt x="629" y="22"/>
                    <a:pt x="630" y="22"/>
                    <a:pt x="629" y="22"/>
                  </a:cubicBezTo>
                  <a:cubicBezTo>
                    <a:pt x="629" y="23"/>
                    <a:pt x="629" y="23"/>
                    <a:pt x="628" y="22"/>
                  </a:cubicBezTo>
                  <a:cubicBezTo>
                    <a:pt x="628" y="22"/>
                    <a:pt x="628" y="22"/>
                    <a:pt x="627" y="22"/>
                  </a:cubicBezTo>
                  <a:cubicBezTo>
                    <a:pt x="627" y="21"/>
                    <a:pt x="626" y="21"/>
                    <a:pt x="626" y="21"/>
                  </a:cubicBezTo>
                  <a:cubicBezTo>
                    <a:pt x="625" y="21"/>
                    <a:pt x="625" y="21"/>
                    <a:pt x="625" y="20"/>
                  </a:cubicBezTo>
                  <a:cubicBezTo>
                    <a:pt x="624" y="20"/>
                    <a:pt x="624" y="20"/>
                    <a:pt x="624" y="20"/>
                  </a:cubicBezTo>
                  <a:cubicBezTo>
                    <a:pt x="624" y="20"/>
                    <a:pt x="623" y="20"/>
                    <a:pt x="622" y="20"/>
                  </a:cubicBezTo>
                  <a:cubicBezTo>
                    <a:pt x="622" y="21"/>
                    <a:pt x="621" y="21"/>
                    <a:pt x="621" y="21"/>
                  </a:cubicBezTo>
                  <a:cubicBezTo>
                    <a:pt x="621" y="21"/>
                    <a:pt x="620" y="21"/>
                    <a:pt x="620" y="22"/>
                  </a:cubicBezTo>
                  <a:cubicBezTo>
                    <a:pt x="620" y="22"/>
                    <a:pt x="621" y="23"/>
                    <a:pt x="620" y="23"/>
                  </a:cubicBezTo>
                  <a:cubicBezTo>
                    <a:pt x="619" y="23"/>
                    <a:pt x="619" y="22"/>
                    <a:pt x="619" y="23"/>
                  </a:cubicBezTo>
                  <a:cubicBezTo>
                    <a:pt x="618" y="23"/>
                    <a:pt x="618" y="24"/>
                    <a:pt x="617" y="23"/>
                  </a:cubicBezTo>
                  <a:cubicBezTo>
                    <a:pt x="617" y="23"/>
                    <a:pt x="616" y="22"/>
                    <a:pt x="616" y="22"/>
                  </a:cubicBezTo>
                  <a:cubicBezTo>
                    <a:pt x="616" y="23"/>
                    <a:pt x="616" y="23"/>
                    <a:pt x="616" y="24"/>
                  </a:cubicBezTo>
                  <a:cubicBezTo>
                    <a:pt x="615" y="24"/>
                    <a:pt x="615" y="24"/>
                    <a:pt x="614" y="24"/>
                  </a:cubicBezTo>
                  <a:cubicBezTo>
                    <a:pt x="613" y="24"/>
                    <a:pt x="613" y="25"/>
                    <a:pt x="613" y="24"/>
                  </a:cubicBezTo>
                  <a:cubicBezTo>
                    <a:pt x="612" y="24"/>
                    <a:pt x="612" y="24"/>
                    <a:pt x="612" y="24"/>
                  </a:cubicBezTo>
                  <a:cubicBezTo>
                    <a:pt x="611" y="23"/>
                    <a:pt x="611" y="23"/>
                    <a:pt x="610" y="23"/>
                  </a:cubicBezTo>
                  <a:cubicBezTo>
                    <a:pt x="609" y="23"/>
                    <a:pt x="609" y="24"/>
                    <a:pt x="609" y="23"/>
                  </a:cubicBezTo>
                  <a:cubicBezTo>
                    <a:pt x="609" y="22"/>
                    <a:pt x="610" y="22"/>
                    <a:pt x="610" y="21"/>
                  </a:cubicBezTo>
                  <a:cubicBezTo>
                    <a:pt x="610" y="21"/>
                    <a:pt x="610" y="20"/>
                    <a:pt x="609" y="20"/>
                  </a:cubicBezTo>
                  <a:cubicBezTo>
                    <a:pt x="609" y="20"/>
                    <a:pt x="609" y="20"/>
                    <a:pt x="608" y="20"/>
                  </a:cubicBezTo>
                  <a:cubicBezTo>
                    <a:pt x="607" y="19"/>
                    <a:pt x="607" y="18"/>
                    <a:pt x="607" y="18"/>
                  </a:cubicBezTo>
                  <a:cubicBezTo>
                    <a:pt x="607" y="18"/>
                    <a:pt x="606" y="17"/>
                    <a:pt x="606" y="17"/>
                  </a:cubicBezTo>
                  <a:cubicBezTo>
                    <a:pt x="605" y="17"/>
                    <a:pt x="605" y="17"/>
                    <a:pt x="605" y="17"/>
                  </a:cubicBezTo>
                  <a:cubicBezTo>
                    <a:pt x="604" y="16"/>
                    <a:pt x="603" y="15"/>
                    <a:pt x="603" y="15"/>
                  </a:cubicBezTo>
                  <a:cubicBezTo>
                    <a:pt x="603" y="15"/>
                    <a:pt x="603" y="15"/>
                    <a:pt x="602" y="15"/>
                  </a:cubicBezTo>
                  <a:cubicBezTo>
                    <a:pt x="601" y="14"/>
                    <a:pt x="600" y="14"/>
                    <a:pt x="599" y="14"/>
                  </a:cubicBezTo>
                  <a:cubicBezTo>
                    <a:pt x="599" y="14"/>
                    <a:pt x="599" y="14"/>
                    <a:pt x="599" y="15"/>
                  </a:cubicBezTo>
                  <a:cubicBezTo>
                    <a:pt x="599" y="15"/>
                    <a:pt x="600" y="16"/>
                    <a:pt x="599" y="16"/>
                  </a:cubicBezTo>
                  <a:cubicBezTo>
                    <a:pt x="598" y="16"/>
                    <a:pt x="598" y="16"/>
                    <a:pt x="597" y="15"/>
                  </a:cubicBezTo>
                  <a:cubicBezTo>
                    <a:pt x="597" y="15"/>
                    <a:pt x="596" y="14"/>
                    <a:pt x="596" y="14"/>
                  </a:cubicBezTo>
                  <a:cubicBezTo>
                    <a:pt x="595" y="14"/>
                    <a:pt x="595" y="13"/>
                    <a:pt x="595" y="14"/>
                  </a:cubicBezTo>
                  <a:cubicBezTo>
                    <a:pt x="595" y="15"/>
                    <a:pt x="594" y="16"/>
                    <a:pt x="594" y="16"/>
                  </a:cubicBezTo>
                  <a:cubicBezTo>
                    <a:pt x="595" y="17"/>
                    <a:pt x="595" y="17"/>
                    <a:pt x="595" y="17"/>
                  </a:cubicBezTo>
                  <a:cubicBezTo>
                    <a:pt x="596" y="17"/>
                    <a:pt x="597" y="17"/>
                    <a:pt x="597" y="17"/>
                  </a:cubicBezTo>
                  <a:cubicBezTo>
                    <a:pt x="597" y="18"/>
                    <a:pt x="597" y="18"/>
                    <a:pt x="596" y="18"/>
                  </a:cubicBezTo>
                  <a:cubicBezTo>
                    <a:pt x="595" y="18"/>
                    <a:pt x="595" y="18"/>
                    <a:pt x="594" y="18"/>
                  </a:cubicBezTo>
                  <a:cubicBezTo>
                    <a:pt x="593" y="19"/>
                    <a:pt x="594" y="18"/>
                    <a:pt x="593" y="18"/>
                  </a:cubicBezTo>
                  <a:cubicBezTo>
                    <a:pt x="591" y="19"/>
                    <a:pt x="592" y="19"/>
                    <a:pt x="591" y="19"/>
                  </a:cubicBezTo>
                  <a:cubicBezTo>
                    <a:pt x="591" y="20"/>
                    <a:pt x="590" y="18"/>
                    <a:pt x="590" y="19"/>
                  </a:cubicBezTo>
                  <a:cubicBezTo>
                    <a:pt x="590" y="21"/>
                    <a:pt x="591" y="22"/>
                    <a:pt x="591" y="22"/>
                  </a:cubicBezTo>
                  <a:cubicBezTo>
                    <a:pt x="591" y="22"/>
                    <a:pt x="591" y="23"/>
                    <a:pt x="590" y="22"/>
                  </a:cubicBezTo>
                  <a:cubicBezTo>
                    <a:pt x="589" y="22"/>
                    <a:pt x="589" y="22"/>
                    <a:pt x="589" y="22"/>
                  </a:cubicBezTo>
                  <a:cubicBezTo>
                    <a:pt x="588" y="21"/>
                    <a:pt x="588" y="21"/>
                    <a:pt x="587" y="22"/>
                  </a:cubicBezTo>
                  <a:cubicBezTo>
                    <a:pt x="587" y="22"/>
                    <a:pt x="587" y="23"/>
                    <a:pt x="586" y="23"/>
                  </a:cubicBezTo>
                  <a:cubicBezTo>
                    <a:pt x="586" y="23"/>
                    <a:pt x="585" y="23"/>
                    <a:pt x="585" y="23"/>
                  </a:cubicBezTo>
                  <a:cubicBezTo>
                    <a:pt x="585" y="24"/>
                    <a:pt x="583" y="24"/>
                    <a:pt x="583" y="23"/>
                  </a:cubicBezTo>
                  <a:cubicBezTo>
                    <a:pt x="582" y="23"/>
                    <a:pt x="582" y="23"/>
                    <a:pt x="582" y="23"/>
                  </a:cubicBezTo>
                  <a:cubicBezTo>
                    <a:pt x="581" y="23"/>
                    <a:pt x="581" y="24"/>
                    <a:pt x="580" y="24"/>
                  </a:cubicBezTo>
                  <a:cubicBezTo>
                    <a:pt x="580" y="24"/>
                    <a:pt x="580" y="25"/>
                    <a:pt x="580" y="25"/>
                  </a:cubicBezTo>
                  <a:cubicBezTo>
                    <a:pt x="579" y="25"/>
                    <a:pt x="580" y="25"/>
                    <a:pt x="578" y="25"/>
                  </a:cubicBezTo>
                  <a:cubicBezTo>
                    <a:pt x="577" y="26"/>
                    <a:pt x="578" y="25"/>
                    <a:pt x="577" y="25"/>
                  </a:cubicBezTo>
                  <a:cubicBezTo>
                    <a:pt x="577" y="25"/>
                    <a:pt x="576" y="25"/>
                    <a:pt x="576" y="26"/>
                  </a:cubicBezTo>
                  <a:cubicBezTo>
                    <a:pt x="575" y="26"/>
                    <a:pt x="575" y="26"/>
                    <a:pt x="575" y="27"/>
                  </a:cubicBezTo>
                  <a:cubicBezTo>
                    <a:pt x="575" y="28"/>
                    <a:pt x="576" y="28"/>
                    <a:pt x="575" y="28"/>
                  </a:cubicBezTo>
                  <a:cubicBezTo>
                    <a:pt x="574" y="29"/>
                    <a:pt x="574" y="29"/>
                    <a:pt x="573" y="28"/>
                  </a:cubicBezTo>
                  <a:cubicBezTo>
                    <a:pt x="572" y="28"/>
                    <a:pt x="572" y="27"/>
                    <a:pt x="572" y="28"/>
                  </a:cubicBezTo>
                  <a:cubicBezTo>
                    <a:pt x="571" y="28"/>
                    <a:pt x="571" y="28"/>
                    <a:pt x="570" y="28"/>
                  </a:cubicBezTo>
                  <a:cubicBezTo>
                    <a:pt x="570" y="28"/>
                    <a:pt x="570" y="27"/>
                    <a:pt x="569" y="27"/>
                  </a:cubicBezTo>
                  <a:cubicBezTo>
                    <a:pt x="569" y="27"/>
                    <a:pt x="569" y="27"/>
                    <a:pt x="568" y="28"/>
                  </a:cubicBezTo>
                  <a:cubicBezTo>
                    <a:pt x="567" y="28"/>
                    <a:pt x="567" y="28"/>
                    <a:pt x="567" y="29"/>
                  </a:cubicBezTo>
                  <a:cubicBezTo>
                    <a:pt x="566" y="29"/>
                    <a:pt x="567" y="29"/>
                    <a:pt x="565" y="29"/>
                  </a:cubicBezTo>
                  <a:cubicBezTo>
                    <a:pt x="564" y="29"/>
                    <a:pt x="563" y="30"/>
                    <a:pt x="563" y="30"/>
                  </a:cubicBezTo>
                  <a:cubicBezTo>
                    <a:pt x="562" y="30"/>
                    <a:pt x="562" y="30"/>
                    <a:pt x="562" y="30"/>
                  </a:cubicBezTo>
                  <a:cubicBezTo>
                    <a:pt x="560" y="31"/>
                    <a:pt x="560" y="31"/>
                    <a:pt x="560" y="31"/>
                  </a:cubicBezTo>
                  <a:cubicBezTo>
                    <a:pt x="560" y="31"/>
                    <a:pt x="560" y="31"/>
                    <a:pt x="559" y="31"/>
                  </a:cubicBezTo>
                  <a:cubicBezTo>
                    <a:pt x="558" y="31"/>
                    <a:pt x="557" y="30"/>
                    <a:pt x="557" y="30"/>
                  </a:cubicBezTo>
                  <a:cubicBezTo>
                    <a:pt x="557" y="31"/>
                    <a:pt x="557" y="31"/>
                    <a:pt x="557" y="32"/>
                  </a:cubicBezTo>
                  <a:cubicBezTo>
                    <a:pt x="556" y="32"/>
                    <a:pt x="556" y="33"/>
                    <a:pt x="555" y="33"/>
                  </a:cubicBezTo>
                  <a:cubicBezTo>
                    <a:pt x="555" y="34"/>
                    <a:pt x="555" y="34"/>
                    <a:pt x="554" y="34"/>
                  </a:cubicBezTo>
                  <a:cubicBezTo>
                    <a:pt x="553" y="34"/>
                    <a:pt x="553" y="34"/>
                    <a:pt x="552" y="35"/>
                  </a:cubicBezTo>
                  <a:cubicBezTo>
                    <a:pt x="551" y="35"/>
                    <a:pt x="550" y="34"/>
                    <a:pt x="550" y="35"/>
                  </a:cubicBezTo>
                  <a:cubicBezTo>
                    <a:pt x="550" y="36"/>
                    <a:pt x="550" y="36"/>
                    <a:pt x="550" y="37"/>
                  </a:cubicBezTo>
                  <a:cubicBezTo>
                    <a:pt x="549" y="38"/>
                    <a:pt x="549" y="39"/>
                    <a:pt x="549" y="39"/>
                  </a:cubicBezTo>
                  <a:cubicBezTo>
                    <a:pt x="549" y="39"/>
                    <a:pt x="549" y="40"/>
                    <a:pt x="548" y="39"/>
                  </a:cubicBezTo>
                  <a:cubicBezTo>
                    <a:pt x="547" y="39"/>
                    <a:pt x="547" y="39"/>
                    <a:pt x="547" y="39"/>
                  </a:cubicBezTo>
                  <a:cubicBezTo>
                    <a:pt x="546" y="38"/>
                    <a:pt x="547" y="38"/>
                    <a:pt x="545" y="38"/>
                  </a:cubicBezTo>
                  <a:cubicBezTo>
                    <a:pt x="544" y="38"/>
                    <a:pt x="545" y="40"/>
                    <a:pt x="543" y="38"/>
                  </a:cubicBezTo>
                  <a:cubicBezTo>
                    <a:pt x="542" y="37"/>
                    <a:pt x="542" y="37"/>
                    <a:pt x="542" y="37"/>
                  </a:cubicBezTo>
                  <a:cubicBezTo>
                    <a:pt x="542" y="37"/>
                    <a:pt x="542" y="36"/>
                    <a:pt x="541" y="36"/>
                  </a:cubicBezTo>
                  <a:cubicBezTo>
                    <a:pt x="541" y="35"/>
                    <a:pt x="541" y="35"/>
                    <a:pt x="540" y="35"/>
                  </a:cubicBezTo>
                  <a:cubicBezTo>
                    <a:pt x="539" y="35"/>
                    <a:pt x="539" y="34"/>
                    <a:pt x="538" y="34"/>
                  </a:cubicBezTo>
                  <a:cubicBezTo>
                    <a:pt x="538" y="33"/>
                    <a:pt x="537" y="32"/>
                    <a:pt x="537" y="32"/>
                  </a:cubicBezTo>
                  <a:cubicBezTo>
                    <a:pt x="537" y="32"/>
                    <a:pt x="536" y="32"/>
                    <a:pt x="536" y="32"/>
                  </a:cubicBezTo>
                  <a:cubicBezTo>
                    <a:pt x="535" y="32"/>
                    <a:pt x="535" y="33"/>
                    <a:pt x="534" y="33"/>
                  </a:cubicBezTo>
                  <a:cubicBezTo>
                    <a:pt x="533" y="33"/>
                    <a:pt x="530" y="32"/>
                    <a:pt x="530" y="32"/>
                  </a:cubicBezTo>
                  <a:cubicBezTo>
                    <a:pt x="530" y="32"/>
                    <a:pt x="530" y="31"/>
                    <a:pt x="529" y="31"/>
                  </a:cubicBezTo>
                  <a:cubicBezTo>
                    <a:pt x="528" y="30"/>
                    <a:pt x="528" y="29"/>
                    <a:pt x="527" y="28"/>
                  </a:cubicBezTo>
                  <a:cubicBezTo>
                    <a:pt x="527" y="28"/>
                    <a:pt x="528" y="27"/>
                    <a:pt x="526" y="28"/>
                  </a:cubicBezTo>
                  <a:cubicBezTo>
                    <a:pt x="525" y="28"/>
                    <a:pt x="526" y="28"/>
                    <a:pt x="525" y="28"/>
                  </a:cubicBezTo>
                  <a:cubicBezTo>
                    <a:pt x="524" y="29"/>
                    <a:pt x="524" y="28"/>
                    <a:pt x="523" y="28"/>
                  </a:cubicBezTo>
                  <a:cubicBezTo>
                    <a:pt x="523" y="29"/>
                    <a:pt x="522" y="29"/>
                    <a:pt x="523" y="30"/>
                  </a:cubicBezTo>
                  <a:cubicBezTo>
                    <a:pt x="523" y="30"/>
                    <a:pt x="523" y="31"/>
                    <a:pt x="523" y="31"/>
                  </a:cubicBezTo>
                  <a:cubicBezTo>
                    <a:pt x="523" y="31"/>
                    <a:pt x="524" y="32"/>
                    <a:pt x="523" y="32"/>
                  </a:cubicBezTo>
                  <a:cubicBezTo>
                    <a:pt x="522" y="32"/>
                    <a:pt x="522" y="31"/>
                    <a:pt x="522" y="32"/>
                  </a:cubicBezTo>
                  <a:cubicBezTo>
                    <a:pt x="522" y="33"/>
                    <a:pt x="521" y="34"/>
                    <a:pt x="521" y="34"/>
                  </a:cubicBezTo>
                  <a:cubicBezTo>
                    <a:pt x="520" y="34"/>
                    <a:pt x="519" y="31"/>
                    <a:pt x="518" y="32"/>
                  </a:cubicBezTo>
                  <a:cubicBezTo>
                    <a:pt x="518" y="33"/>
                    <a:pt x="517" y="35"/>
                    <a:pt x="516" y="35"/>
                  </a:cubicBezTo>
                  <a:cubicBezTo>
                    <a:pt x="515" y="36"/>
                    <a:pt x="515" y="35"/>
                    <a:pt x="515" y="36"/>
                  </a:cubicBezTo>
                  <a:cubicBezTo>
                    <a:pt x="515" y="37"/>
                    <a:pt x="516" y="37"/>
                    <a:pt x="515" y="38"/>
                  </a:cubicBezTo>
                  <a:cubicBezTo>
                    <a:pt x="515" y="39"/>
                    <a:pt x="516" y="39"/>
                    <a:pt x="515" y="41"/>
                  </a:cubicBezTo>
                  <a:cubicBezTo>
                    <a:pt x="514" y="42"/>
                    <a:pt x="515" y="42"/>
                    <a:pt x="514" y="43"/>
                  </a:cubicBezTo>
                  <a:cubicBezTo>
                    <a:pt x="514" y="43"/>
                    <a:pt x="513" y="44"/>
                    <a:pt x="513" y="44"/>
                  </a:cubicBezTo>
                  <a:cubicBezTo>
                    <a:pt x="513" y="44"/>
                    <a:pt x="514" y="45"/>
                    <a:pt x="513" y="45"/>
                  </a:cubicBezTo>
                  <a:cubicBezTo>
                    <a:pt x="512" y="45"/>
                    <a:pt x="512" y="45"/>
                    <a:pt x="512" y="44"/>
                  </a:cubicBezTo>
                  <a:cubicBezTo>
                    <a:pt x="511" y="44"/>
                    <a:pt x="511" y="44"/>
                    <a:pt x="510" y="44"/>
                  </a:cubicBezTo>
                  <a:cubicBezTo>
                    <a:pt x="510" y="44"/>
                    <a:pt x="510" y="44"/>
                    <a:pt x="509" y="44"/>
                  </a:cubicBezTo>
                  <a:cubicBezTo>
                    <a:pt x="508" y="45"/>
                    <a:pt x="508" y="45"/>
                    <a:pt x="508" y="46"/>
                  </a:cubicBezTo>
                  <a:cubicBezTo>
                    <a:pt x="509" y="47"/>
                    <a:pt x="508" y="48"/>
                    <a:pt x="508" y="48"/>
                  </a:cubicBezTo>
                  <a:cubicBezTo>
                    <a:pt x="508" y="49"/>
                    <a:pt x="508" y="49"/>
                    <a:pt x="508" y="49"/>
                  </a:cubicBezTo>
                  <a:cubicBezTo>
                    <a:pt x="509" y="50"/>
                    <a:pt x="509" y="50"/>
                    <a:pt x="509" y="50"/>
                  </a:cubicBezTo>
                  <a:cubicBezTo>
                    <a:pt x="508" y="52"/>
                    <a:pt x="508" y="52"/>
                    <a:pt x="508" y="52"/>
                  </a:cubicBezTo>
                  <a:cubicBezTo>
                    <a:pt x="508" y="52"/>
                    <a:pt x="507" y="53"/>
                    <a:pt x="507" y="54"/>
                  </a:cubicBezTo>
                  <a:cubicBezTo>
                    <a:pt x="506" y="54"/>
                    <a:pt x="506" y="55"/>
                    <a:pt x="506" y="55"/>
                  </a:cubicBezTo>
                  <a:cubicBezTo>
                    <a:pt x="506" y="56"/>
                    <a:pt x="506" y="56"/>
                    <a:pt x="506" y="56"/>
                  </a:cubicBezTo>
                  <a:cubicBezTo>
                    <a:pt x="506" y="57"/>
                    <a:pt x="506" y="58"/>
                    <a:pt x="505" y="59"/>
                  </a:cubicBezTo>
                  <a:cubicBezTo>
                    <a:pt x="504" y="59"/>
                    <a:pt x="504" y="59"/>
                    <a:pt x="503" y="59"/>
                  </a:cubicBezTo>
                  <a:cubicBezTo>
                    <a:pt x="503" y="60"/>
                    <a:pt x="503" y="62"/>
                    <a:pt x="502" y="62"/>
                  </a:cubicBezTo>
                  <a:cubicBezTo>
                    <a:pt x="501" y="62"/>
                    <a:pt x="502" y="62"/>
                    <a:pt x="500" y="62"/>
                  </a:cubicBezTo>
                  <a:cubicBezTo>
                    <a:pt x="499" y="62"/>
                    <a:pt x="499" y="62"/>
                    <a:pt x="497" y="62"/>
                  </a:cubicBezTo>
                  <a:cubicBezTo>
                    <a:pt x="495" y="62"/>
                    <a:pt x="493" y="62"/>
                    <a:pt x="492" y="62"/>
                  </a:cubicBezTo>
                  <a:cubicBezTo>
                    <a:pt x="491" y="62"/>
                    <a:pt x="488" y="61"/>
                    <a:pt x="487" y="61"/>
                  </a:cubicBezTo>
                  <a:cubicBezTo>
                    <a:pt x="486" y="60"/>
                    <a:pt x="487" y="60"/>
                    <a:pt x="486" y="59"/>
                  </a:cubicBezTo>
                  <a:cubicBezTo>
                    <a:pt x="485" y="59"/>
                    <a:pt x="486" y="58"/>
                    <a:pt x="485" y="58"/>
                  </a:cubicBezTo>
                  <a:cubicBezTo>
                    <a:pt x="483" y="58"/>
                    <a:pt x="483" y="58"/>
                    <a:pt x="482" y="58"/>
                  </a:cubicBezTo>
                  <a:cubicBezTo>
                    <a:pt x="481" y="58"/>
                    <a:pt x="481" y="58"/>
                    <a:pt x="480" y="57"/>
                  </a:cubicBezTo>
                  <a:cubicBezTo>
                    <a:pt x="480" y="57"/>
                    <a:pt x="481" y="56"/>
                    <a:pt x="480" y="56"/>
                  </a:cubicBezTo>
                  <a:cubicBezTo>
                    <a:pt x="479" y="56"/>
                    <a:pt x="479" y="56"/>
                    <a:pt x="478" y="57"/>
                  </a:cubicBezTo>
                  <a:cubicBezTo>
                    <a:pt x="478" y="57"/>
                    <a:pt x="478" y="57"/>
                    <a:pt x="476" y="57"/>
                  </a:cubicBezTo>
                  <a:cubicBezTo>
                    <a:pt x="475" y="56"/>
                    <a:pt x="476" y="57"/>
                    <a:pt x="475" y="56"/>
                  </a:cubicBezTo>
                  <a:cubicBezTo>
                    <a:pt x="473" y="55"/>
                    <a:pt x="473" y="56"/>
                    <a:pt x="472" y="55"/>
                  </a:cubicBezTo>
                  <a:cubicBezTo>
                    <a:pt x="471" y="55"/>
                    <a:pt x="471" y="55"/>
                    <a:pt x="470" y="55"/>
                  </a:cubicBezTo>
                  <a:cubicBezTo>
                    <a:pt x="470" y="54"/>
                    <a:pt x="472" y="55"/>
                    <a:pt x="470" y="54"/>
                  </a:cubicBezTo>
                  <a:cubicBezTo>
                    <a:pt x="467" y="53"/>
                    <a:pt x="466" y="53"/>
                    <a:pt x="466" y="53"/>
                  </a:cubicBezTo>
                  <a:cubicBezTo>
                    <a:pt x="466" y="53"/>
                    <a:pt x="466" y="54"/>
                    <a:pt x="465" y="54"/>
                  </a:cubicBezTo>
                  <a:cubicBezTo>
                    <a:pt x="465" y="54"/>
                    <a:pt x="464" y="55"/>
                    <a:pt x="464" y="54"/>
                  </a:cubicBezTo>
                  <a:cubicBezTo>
                    <a:pt x="463" y="53"/>
                    <a:pt x="464" y="53"/>
                    <a:pt x="463" y="53"/>
                  </a:cubicBezTo>
                  <a:cubicBezTo>
                    <a:pt x="463" y="54"/>
                    <a:pt x="463" y="54"/>
                    <a:pt x="463" y="54"/>
                  </a:cubicBezTo>
                  <a:cubicBezTo>
                    <a:pt x="462" y="54"/>
                    <a:pt x="462" y="53"/>
                    <a:pt x="461" y="54"/>
                  </a:cubicBezTo>
                  <a:cubicBezTo>
                    <a:pt x="460" y="55"/>
                    <a:pt x="460" y="55"/>
                    <a:pt x="460" y="55"/>
                  </a:cubicBezTo>
                  <a:cubicBezTo>
                    <a:pt x="459" y="55"/>
                    <a:pt x="458" y="54"/>
                    <a:pt x="458" y="55"/>
                  </a:cubicBezTo>
                  <a:cubicBezTo>
                    <a:pt x="458" y="55"/>
                    <a:pt x="458" y="55"/>
                    <a:pt x="457" y="55"/>
                  </a:cubicBezTo>
                  <a:cubicBezTo>
                    <a:pt x="456" y="55"/>
                    <a:pt x="457" y="56"/>
                    <a:pt x="456" y="55"/>
                  </a:cubicBezTo>
                  <a:cubicBezTo>
                    <a:pt x="455" y="55"/>
                    <a:pt x="455" y="55"/>
                    <a:pt x="454" y="54"/>
                  </a:cubicBezTo>
                  <a:cubicBezTo>
                    <a:pt x="453" y="54"/>
                    <a:pt x="453" y="54"/>
                    <a:pt x="453" y="54"/>
                  </a:cubicBezTo>
                  <a:cubicBezTo>
                    <a:pt x="453" y="54"/>
                    <a:pt x="451" y="54"/>
                    <a:pt x="450" y="54"/>
                  </a:cubicBezTo>
                  <a:cubicBezTo>
                    <a:pt x="450" y="54"/>
                    <a:pt x="449" y="55"/>
                    <a:pt x="448" y="54"/>
                  </a:cubicBezTo>
                  <a:cubicBezTo>
                    <a:pt x="447" y="54"/>
                    <a:pt x="447" y="54"/>
                    <a:pt x="446" y="53"/>
                  </a:cubicBezTo>
                  <a:cubicBezTo>
                    <a:pt x="445" y="52"/>
                    <a:pt x="444" y="52"/>
                    <a:pt x="444" y="51"/>
                  </a:cubicBezTo>
                  <a:cubicBezTo>
                    <a:pt x="443" y="51"/>
                    <a:pt x="443" y="50"/>
                    <a:pt x="443" y="51"/>
                  </a:cubicBezTo>
                  <a:cubicBezTo>
                    <a:pt x="442" y="52"/>
                    <a:pt x="443" y="52"/>
                    <a:pt x="442" y="53"/>
                  </a:cubicBezTo>
                  <a:cubicBezTo>
                    <a:pt x="440" y="54"/>
                    <a:pt x="439" y="54"/>
                    <a:pt x="439" y="54"/>
                  </a:cubicBezTo>
                  <a:cubicBezTo>
                    <a:pt x="439" y="54"/>
                    <a:pt x="440" y="53"/>
                    <a:pt x="439" y="53"/>
                  </a:cubicBezTo>
                  <a:cubicBezTo>
                    <a:pt x="438" y="52"/>
                    <a:pt x="438" y="52"/>
                    <a:pt x="437" y="51"/>
                  </a:cubicBezTo>
                  <a:cubicBezTo>
                    <a:pt x="436" y="51"/>
                    <a:pt x="434" y="50"/>
                    <a:pt x="434" y="50"/>
                  </a:cubicBezTo>
                  <a:cubicBezTo>
                    <a:pt x="434" y="50"/>
                    <a:pt x="434" y="50"/>
                    <a:pt x="433" y="49"/>
                  </a:cubicBezTo>
                  <a:cubicBezTo>
                    <a:pt x="432" y="48"/>
                    <a:pt x="431" y="48"/>
                    <a:pt x="430" y="47"/>
                  </a:cubicBezTo>
                  <a:cubicBezTo>
                    <a:pt x="429" y="47"/>
                    <a:pt x="427" y="46"/>
                    <a:pt x="426" y="46"/>
                  </a:cubicBezTo>
                  <a:cubicBezTo>
                    <a:pt x="424" y="46"/>
                    <a:pt x="425" y="46"/>
                    <a:pt x="424" y="46"/>
                  </a:cubicBezTo>
                  <a:cubicBezTo>
                    <a:pt x="423" y="46"/>
                    <a:pt x="423" y="45"/>
                    <a:pt x="422" y="46"/>
                  </a:cubicBezTo>
                  <a:cubicBezTo>
                    <a:pt x="420" y="47"/>
                    <a:pt x="421" y="47"/>
                    <a:pt x="419" y="47"/>
                  </a:cubicBezTo>
                  <a:cubicBezTo>
                    <a:pt x="417" y="48"/>
                    <a:pt x="416" y="48"/>
                    <a:pt x="416" y="48"/>
                  </a:cubicBezTo>
                  <a:cubicBezTo>
                    <a:pt x="416" y="48"/>
                    <a:pt x="417" y="47"/>
                    <a:pt x="414" y="47"/>
                  </a:cubicBezTo>
                  <a:cubicBezTo>
                    <a:pt x="411" y="47"/>
                    <a:pt x="410" y="47"/>
                    <a:pt x="410" y="47"/>
                  </a:cubicBezTo>
                  <a:cubicBezTo>
                    <a:pt x="410" y="47"/>
                    <a:pt x="409" y="47"/>
                    <a:pt x="409" y="46"/>
                  </a:cubicBezTo>
                  <a:cubicBezTo>
                    <a:pt x="408" y="46"/>
                    <a:pt x="409" y="46"/>
                    <a:pt x="407" y="45"/>
                  </a:cubicBezTo>
                  <a:cubicBezTo>
                    <a:pt x="406" y="44"/>
                    <a:pt x="405" y="45"/>
                    <a:pt x="404" y="44"/>
                  </a:cubicBezTo>
                  <a:cubicBezTo>
                    <a:pt x="404" y="43"/>
                    <a:pt x="403" y="43"/>
                    <a:pt x="403" y="42"/>
                  </a:cubicBezTo>
                  <a:cubicBezTo>
                    <a:pt x="403" y="41"/>
                    <a:pt x="403" y="42"/>
                    <a:pt x="403" y="41"/>
                  </a:cubicBezTo>
                  <a:cubicBezTo>
                    <a:pt x="403" y="40"/>
                    <a:pt x="404" y="39"/>
                    <a:pt x="404" y="39"/>
                  </a:cubicBezTo>
                  <a:cubicBezTo>
                    <a:pt x="404" y="39"/>
                    <a:pt x="404" y="39"/>
                    <a:pt x="403" y="37"/>
                  </a:cubicBezTo>
                  <a:cubicBezTo>
                    <a:pt x="403" y="36"/>
                    <a:pt x="403" y="37"/>
                    <a:pt x="403" y="36"/>
                  </a:cubicBezTo>
                  <a:cubicBezTo>
                    <a:pt x="402" y="35"/>
                    <a:pt x="402" y="36"/>
                    <a:pt x="402" y="35"/>
                  </a:cubicBezTo>
                  <a:cubicBezTo>
                    <a:pt x="401" y="34"/>
                    <a:pt x="401" y="34"/>
                    <a:pt x="401" y="32"/>
                  </a:cubicBezTo>
                  <a:cubicBezTo>
                    <a:pt x="401" y="31"/>
                    <a:pt x="400" y="31"/>
                    <a:pt x="400" y="31"/>
                  </a:cubicBezTo>
                  <a:cubicBezTo>
                    <a:pt x="400" y="31"/>
                    <a:pt x="399" y="31"/>
                    <a:pt x="398" y="30"/>
                  </a:cubicBezTo>
                  <a:cubicBezTo>
                    <a:pt x="397" y="30"/>
                    <a:pt x="397" y="30"/>
                    <a:pt x="397" y="30"/>
                  </a:cubicBezTo>
                  <a:cubicBezTo>
                    <a:pt x="397" y="30"/>
                    <a:pt x="395" y="30"/>
                    <a:pt x="394" y="29"/>
                  </a:cubicBezTo>
                  <a:cubicBezTo>
                    <a:pt x="393" y="29"/>
                    <a:pt x="394" y="30"/>
                    <a:pt x="393" y="28"/>
                  </a:cubicBezTo>
                  <a:cubicBezTo>
                    <a:pt x="392" y="27"/>
                    <a:pt x="391" y="26"/>
                    <a:pt x="391" y="25"/>
                  </a:cubicBezTo>
                  <a:cubicBezTo>
                    <a:pt x="390" y="25"/>
                    <a:pt x="391" y="25"/>
                    <a:pt x="390" y="25"/>
                  </a:cubicBezTo>
                  <a:cubicBezTo>
                    <a:pt x="388" y="24"/>
                    <a:pt x="388" y="25"/>
                    <a:pt x="388" y="24"/>
                  </a:cubicBezTo>
                  <a:cubicBezTo>
                    <a:pt x="387" y="24"/>
                    <a:pt x="388" y="24"/>
                    <a:pt x="386" y="23"/>
                  </a:cubicBezTo>
                  <a:cubicBezTo>
                    <a:pt x="385" y="22"/>
                    <a:pt x="385" y="22"/>
                    <a:pt x="384" y="21"/>
                  </a:cubicBezTo>
                  <a:cubicBezTo>
                    <a:pt x="383" y="21"/>
                    <a:pt x="384" y="21"/>
                    <a:pt x="383" y="21"/>
                  </a:cubicBezTo>
                  <a:cubicBezTo>
                    <a:pt x="381" y="20"/>
                    <a:pt x="380" y="20"/>
                    <a:pt x="379" y="20"/>
                  </a:cubicBezTo>
                  <a:cubicBezTo>
                    <a:pt x="379" y="20"/>
                    <a:pt x="377" y="21"/>
                    <a:pt x="376" y="19"/>
                  </a:cubicBezTo>
                  <a:cubicBezTo>
                    <a:pt x="376" y="18"/>
                    <a:pt x="376" y="17"/>
                    <a:pt x="375" y="16"/>
                  </a:cubicBezTo>
                  <a:cubicBezTo>
                    <a:pt x="374" y="15"/>
                    <a:pt x="375" y="15"/>
                    <a:pt x="374" y="15"/>
                  </a:cubicBezTo>
                  <a:cubicBezTo>
                    <a:pt x="372" y="14"/>
                    <a:pt x="373" y="14"/>
                    <a:pt x="372" y="14"/>
                  </a:cubicBezTo>
                  <a:cubicBezTo>
                    <a:pt x="371" y="14"/>
                    <a:pt x="370" y="14"/>
                    <a:pt x="369" y="14"/>
                  </a:cubicBezTo>
                  <a:cubicBezTo>
                    <a:pt x="369" y="13"/>
                    <a:pt x="368" y="13"/>
                    <a:pt x="368" y="13"/>
                  </a:cubicBezTo>
                  <a:cubicBezTo>
                    <a:pt x="367" y="12"/>
                    <a:pt x="366" y="12"/>
                    <a:pt x="365" y="12"/>
                  </a:cubicBezTo>
                  <a:cubicBezTo>
                    <a:pt x="363" y="12"/>
                    <a:pt x="364" y="13"/>
                    <a:pt x="362" y="13"/>
                  </a:cubicBezTo>
                  <a:cubicBezTo>
                    <a:pt x="361" y="13"/>
                    <a:pt x="363" y="13"/>
                    <a:pt x="361" y="12"/>
                  </a:cubicBezTo>
                  <a:cubicBezTo>
                    <a:pt x="358" y="12"/>
                    <a:pt x="358" y="12"/>
                    <a:pt x="358" y="12"/>
                  </a:cubicBezTo>
                  <a:cubicBezTo>
                    <a:pt x="357" y="13"/>
                    <a:pt x="357" y="13"/>
                    <a:pt x="356" y="13"/>
                  </a:cubicBezTo>
                  <a:cubicBezTo>
                    <a:pt x="355" y="13"/>
                    <a:pt x="354" y="13"/>
                    <a:pt x="353" y="13"/>
                  </a:cubicBezTo>
                  <a:cubicBezTo>
                    <a:pt x="352" y="13"/>
                    <a:pt x="352" y="14"/>
                    <a:pt x="352" y="14"/>
                  </a:cubicBezTo>
                  <a:cubicBezTo>
                    <a:pt x="352" y="14"/>
                    <a:pt x="353" y="14"/>
                    <a:pt x="352" y="15"/>
                  </a:cubicBezTo>
                  <a:cubicBezTo>
                    <a:pt x="351" y="16"/>
                    <a:pt x="349" y="17"/>
                    <a:pt x="349" y="17"/>
                  </a:cubicBezTo>
                  <a:cubicBezTo>
                    <a:pt x="349" y="17"/>
                    <a:pt x="349" y="17"/>
                    <a:pt x="348" y="18"/>
                  </a:cubicBezTo>
                  <a:cubicBezTo>
                    <a:pt x="346" y="18"/>
                    <a:pt x="345" y="18"/>
                    <a:pt x="345" y="18"/>
                  </a:cubicBezTo>
                  <a:cubicBezTo>
                    <a:pt x="344" y="19"/>
                    <a:pt x="344" y="19"/>
                    <a:pt x="343" y="19"/>
                  </a:cubicBezTo>
                  <a:cubicBezTo>
                    <a:pt x="343" y="20"/>
                    <a:pt x="343" y="20"/>
                    <a:pt x="343" y="21"/>
                  </a:cubicBezTo>
                  <a:cubicBezTo>
                    <a:pt x="343" y="21"/>
                    <a:pt x="344" y="21"/>
                    <a:pt x="343" y="22"/>
                  </a:cubicBezTo>
                  <a:cubicBezTo>
                    <a:pt x="341" y="22"/>
                    <a:pt x="342" y="22"/>
                    <a:pt x="340" y="22"/>
                  </a:cubicBezTo>
                  <a:cubicBezTo>
                    <a:pt x="339" y="22"/>
                    <a:pt x="339" y="21"/>
                    <a:pt x="338" y="22"/>
                  </a:cubicBezTo>
                  <a:cubicBezTo>
                    <a:pt x="337" y="22"/>
                    <a:pt x="337" y="23"/>
                    <a:pt x="336" y="23"/>
                  </a:cubicBezTo>
                  <a:cubicBezTo>
                    <a:pt x="336" y="24"/>
                    <a:pt x="336" y="24"/>
                    <a:pt x="335" y="25"/>
                  </a:cubicBezTo>
                  <a:cubicBezTo>
                    <a:pt x="334" y="26"/>
                    <a:pt x="335" y="28"/>
                    <a:pt x="334" y="28"/>
                  </a:cubicBezTo>
                  <a:cubicBezTo>
                    <a:pt x="334" y="29"/>
                    <a:pt x="334" y="30"/>
                    <a:pt x="334" y="30"/>
                  </a:cubicBezTo>
                  <a:cubicBezTo>
                    <a:pt x="334" y="30"/>
                    <a:pt x="335" y="30"/>
                    <a:pt x="335" y="31"/>
                  </a:cubicBezTo>
                  <a:cubicBezTo>
                    <a:pt x="334" y="32"/>
                    <a:pt x="333" y="32"/>
                    <a:pt x="333" y="32"/>
                  </a:cubicBezTo>
                  <a:cubicBezTo>
                    <a:pt x="333" y="32"/>
                    <a:pt x="333" y="33"/>
                    <a:pt x="331" y="34"/>
                  </a:cubicBezTo>
                  <a:cubicBezTo>
                    <a:pt x="329" y="34"/>
                    <a:pt x="329" y="34"/>
                    <a:pt x="329" y="34"/>
                  </a:cubicBezTo>
                  <a:cubicBezTo>
                    <a:pt x="329" y="35"/>
                    <a:pt x="329" y="35"/>
                    <a:pt x="329" y="35"/>
                  </a:cubicBezTo>
                  <a:cubicBezTo>
                    <a:pt x="329" y="35"/>
                    <a:pt x="330" y="36"/>
                    <a:pt x="329" y="36"/>
                  </a:cubicBezTo>
                  <a:cubicBezTo>
                    <a:pt x="328" y="37"/>
                    <a:pt x="328" y="37"/>
                    <a:pt x="327" y="37"/>
                  </a:cubicBezTo>
                  <a:cubicBezTo>
                    <a:pt x="326" y="38"/>
                    <a:pt x="328" y="39"/>
                    <a:pt x="326" y="39"/>
                  </a:cubicBezTo>
                  <a:cubicBezTo>
                    <a:pt x="325" y="40"/>
                    <a:pt x="325" y="41"/>
                    <a:pt x="324" y="42"/>
                  </a:cubicBezTo>
                  <a:cubicBezTo>
                    <a:pt x="323" y="42"/>
                    <a:pt x="323" y="41"/>
                    <a:pt x="323" y="43"/>
                  </a:cubicBezTo>
                  <a:cubicBezTo>
                    <a:pt x="323" y="44"/>
                    <a:pt x="324" y="44"/>
                    <a:pt x="323" y="45"/>
                  </a:cubicBezTo>
                  <a:cubicBezTo>
                    <a:pt x="323" y="46"/>
                    <a:pt x="323" y="46"/>
                    <a:pt x="322" y="47"/>
                  </a:cubicBezTo>
                  <a:cubicBezTo>
                    <a:pt x="321" y="48"/>
                    <a:pt x="320" y="50"/>
                    <a:pt x="320" y="50"/>
                  </a:cubicBezTo>
                  <a:cubicBezTo>
                    <a:pt x="320" y="50"/>
                    <a:pt x="320" y="50"/>
                    <a:pt x="319" y="50"/>
                  </a:cubicBezTo>
                  <a:cubicBezTo>
                    <a:pt x="317" y="51"/>
                    <a:pt x="318" y="50"/>
                    <a:pt x="317" y="51"/>
                  </a:cubicBezTo>
                  <a:cubicBezTo>
                    <a:pt x="315" y="51"/>
                    <a:pt x="315" y="50"/>
                    <a:pt x="314" y="50"/>
                  </a:cubicBezTo>
                  <a:cubicBezTo>
                    <a:pt x="313" y="50"/>
                    <a:pt x="314" y="50"/>
                    <a:pt x="313" y="51"/>
                  </a:cubicBezTo>
                  <a:cubicBezTo>
                    <a:pt x="312" y="52"/>
                    <a:pt x="311" y="52"/>
                    <a:pt x="311" y="52"/>
                  </a:cubicBezTo>
                  <a:cubicBezTo>
                    <a:pt x="311" y="53"/>
                    <a:pt x="312" y="54"/>
                    <a:pt x="312" y="55"/>
                  </a:cubicBezTo>
                  <a:cubicBezTo>
                    <a:pt x="312" y="56"/>
                    <a:pt x="313" y="58"/>
                    <a:pt x="314" y="58"/>
                  </a:cubicBezTo>
                  <a:cubicBezTo>
                    <a:pt x="314" y="59"/>
                    <a:pt x="314" y="60"/>
                    <a:pt x="315" y="62"/>
                  </a:cubicBezTo>
                  <a:cubicBezTo>
                    <a:pt x="315" y="63"/>
                    <a:pt x="316" y="65"/>
                    <a:pt x="316" y="65"/>
                  </a:cubicBezTo>
                  <a:cubicBezTo>
                    <a:pt x="316" y="65"/>
                    <a:pt x="316" y="67"/>
                    <a:pt x="316" y="68"/>
                  </a:cubicBezTo>
                  <a:cubicBezTo>
                    <a:pt x="316" y="69"/>
                    <a:pt x="317" y="70"/>
                    <a:pt x="316" y="71"/>
                  </a:cubicBezTo>
                  <a:cubicBezTo>
                    <a:pt x="315" y="71"/>
                    <a:pt x="315" y="72"/>
                    <a:pt x="314" y="72"/>
                  </a:cubicBezTo>
                  <a:cubicBezTo>
                    <a:pt x="314" y="73"/>
                    <a:pt x="314" y="73"/>
                    <a:pt x="313" y="74"/>
                  </a:cubicBezTo>
                  <a:cubicBezTo>
                    <a:pt x="313" y="75"/>
                    <a:pt x="313" y="77"/>
                    <a:pt x="312" y="77"/>
                  </a:cubicBezTo>
                  <a:cubicBezTo>
                    <a:pt x="312" y="78"/>
                    <a:pt x="312" y="79"/>
                    <a:pt x="312" y="80"/>
                  </a:cubicBezTo>
                  <a:cubicBezTo>
                    <a:pt x="312" y="81"/>
                    <a:pt x="313" y="83"/>
                    <a:pt x="313" y="83"/>
                  </a:cubicBezTo>
                  <a:cubicBezTo>
                    <a:pt x="313" y="84"/>
                    <a:pt x="314" y="84"/>
                    <a:pt x="314" y="85"/>
                  </a:cubicBezTo>
                  <a:cubicBezTo>
                    <a:pt x="313" y="87"/>
                    <a:pt x="314" y="87"/>
                    <a:pt x="314" y="87"/>
                  </a:cubicBezTo>
                  <a:cubicBezTo>
                    <a:pt x="314" y="88"/>
                    <a:pt x="314" y="89"/>
                    <a:pt x="314" y="89"/>
                  </a:cubicBezTo>
                  <a:cubicBezTo>
                    <a:pt x="314" y="89"/>
                    <a:pt x="314" y="91"/>
                    <a:pt x="314" y="91"/>
                  </a:cubicBezTo>
                  <a:cubicBezTo>
                    <a:pt x="314" y="91"/>
                    <a:pt x="314" y="92"/>
                    <a:pt x="314" y="92"/>
                  </a:cubicBezTo>
                  <a:cubicBezTo>
                    <a:pt x="314" y="93"/>
                    <a:pt x="315" y="93"/>
                    <a:pt x="315" y="93"/>
                  </a:cubicBezTo>
                  <a:cubicBezTo>
                    <a:pt x="315" y="93"/>
                    <a:pt x="315" y="94"/>
                    <a:pt x="315" y="94"/>
                  </a:cubicBezTo>
                  <a:cubicBezTo>
                    <a:pt x="315" y="94"/>
                    <a:pt x="315" y="94"/>
                    <a:pt x="315" y="94"/>
                  </a:cubicBezTo>
                  <a:cubicBezTo>
                    <a:pt x="315" y="94"/>
                    <a:pt x="315" y="95"/>
                    <a:pt x="315" y="96"/>
                  </a:cubicBezTo>
                  <a:cubicBezTo>
                    <a:pt x="315" y="96"/>
                    <a:pt x="315" y="97"/>
                    <a:pt x="315" y="98"/>
                  </a:cubicBezTo>
                  <a:cubicBezTo>
                    <a:pt x="315" y="98"/>
                    <a:pt x="315" y="98"/>
                    <a:pt x="315" y="99"/>
                  </a:cubicBezTo>
                  <a:cubicBezTo>
                    <a:pt x="315" y="100"/>
                    <a:pt x="315" y="99"/>
                    <a:pt x="315" y="101"/>
                  </a:cubicBezTo>
                  <a:cubicBezTo>
                    <a:pt x="316" y="102"/>
                    <a:pt x="316" y="102"/>
                    <a:pt x="316" y="103"/>
                  </a:cubicBezTo>
                  <a:cubicBezTo>
                    <a:pt x="315" y="104"/>
                    <a:pt x="315" y="103"/>
                    <a:pt x="315" y="105"/>
                  </a:cubicBezTo>
                  <a:cubicBezTo>
                    <a:pt x="315" y="106"/>
                    <a:pt x="316" y="106"/>
                    <a:pt x="315" y="108"/>
                  </a:cubicBezTo>
                  <a:cubicBezTo>
                    <a:pt x="315" y="109"/>
                    <a:pt x="315" y="109"/>
                    <a:pt x="314" y="110"/>
                  </a:cubicBezTo>
                  <a:cubicBezTo>
                    <a:pt x="314" y="111"/>
                    <a:pt x="313" y="112"/>
                    <a:pt x="313" y="112"/>
                  </a:cubicBezTo>
                  <a:cubicBezTo>
                    <a:pt x="312" y="113"/>
                    <a:pt x="312" y="112"/>
                    <a:pt x="311" y="113"/>
                  </a:cubicBezTo>
                  <a:cubicBezTo>
                    <a:pt x="310" y="114"/>
                    <a:pt x="310" y="114"/>
                    <a:pt x="310" y="116"/>
                  </a:cubicBezTo>
                  <a:cubicBezTo>
                    <a:pt x="309" y="117"/>
                    <a:pt x="310" y="117"/>
                    <a:pt x="309" y="118"/>
                  </a:cubicBezTo>
                  <a:cubicBezTo>
                    <a:pt x="308" y="119"/>
                    <a:pt x="308" y="119"/>
                    <a:pt x="308" y="120"/>
                  </a:cubicBezTo>
                  <a:cubicBezTo>
                    <a:pt x="307" y="121"/>
                    <a:pt x="307" y="122"/>
                    <a:pt x="307" y="123"/>
                  </a:cubicBezTo>
                  <a:cubicBezTo>
                    <a:pt x="306" y="123"/>
                    <a:pt x="304" y="130"/>
                    <a:pt x="304" y="130"/>
                  </a:cubicBezTo>
                  <a:cubicBezTo>
                    <a:pt x="304" y="130"/>
                    <a:pt x="303" y="130"/>
                    <a:pt x="303" y="131"/>
                  </a:cubicBezTo>
                  <a:cubicBezTo>
                    <a:pt x="303" y="132"/>
                    <a:pt x="302" y="133"/>
                    <a:pt x="302" y="134"/>
                  </a:cubicBezTo>
                  <a:cubicBezTo>
                    <a:pt x="302" y="134"/>
                    <a:pt x="302" y="134"/>
                    <a:pt x="301" y="135"/>
                  </a:cubicBezTo>
                  <a:cubicBezTo>
                    <a:pt x="301" y="137"/>
                    <a:pt x="300" y="138"/>
                    <a:pt x="300" y="138"/>
                  </a:cubicBezTo>
                  <a:cubicBezTo>
                    <a:pt x="299" y="139"/>
                    <a:pt x="299" y="139"/>
                    <a:pt x="297" y="140"/>
                  </a:cubicBezTo>
                  <a:cubicBezTo>
                    <a:pt x="296" y="141"/>
                    <a:pt x="295" y="142"/>
                    <a:pt x="295" y="143"/>
                  </a:cubicBezTo>
                  <a:cubicBezTo>
                    <a:pt x="295" y="144"/>
                    <a:pt x="295" y="144"/>
                    <a:pt x="295" y="145"/>
                  </a:cubicBezTo>
                  <a:cubicBezTo>
                    <a:pt x="295" y="147"/>
                    <a:pt x="293" y="149"/>
                    <a:pt x="293" y="150"/>
                  </a:cubicBezTo>
                  <a:cubicBezTo>
                    <a:pt x="292" y="150"/>
                    <a:pt x="291" y="151"/>
                    <a:pt x="290" y="152"/>
                  </a:cubicBezTo>
                  <a:cubicBezTo>
                    <a:pt x="290" y="152"/>
                    <a:pt x="290" y="152"/>
                    <a:pt x="289" y="153"/>
                  </a:cubicBezTo>
                  <a:cubicBezTo>
                    <a:pt x="289" y="154"/>
                    <a:pt x="289" y="155"/>
                    <a:pt x="289" y="156"/>
                  </a:cubicBezTo>
                  <a:cubicBezTo>
                    <a:pt x="289" y="156"/>
                    <a:pt x="289" y="156"/>
                    <a:pt x="289" y="157"/>
                  </a:cubicBezTo>
                  <a:cubicBezTo>
                    <a:pt x="289" y="158"/>
                    <a:pt x="289" y="157"/>
                    <a:pt x="289" y="159"/>
                  </a:cubicBezTo>
                  <a:cubicBezTo>
                    <a:pt x="289" y="161"/>
                    <a:pt x="288" y="161"/>
                    <a:pt x="288" y="163"/>
                  </a:cubicBezTo>
                  <a:cubicBezTo>
                    <a:pt x="287" y="164"/>
                    <a:pt x="288" y="165"/>
                    <a:pt x="288" y="165"/>
                  </a:cubicBezTo>
                  <a:cubicBezTo>
                    <a:pt x="288" y="165"/>
                    <a:pt x="288" y="166"/>
                    <a:pt x="288" y="167"/>
                  </a:cubicBezTo>
                  <a:cubicBezTo>
                    <a:pt x="288" y="168"/>
                    <a:pt x="289" y="169"/>
                    <a:pt x="288" y="170"/>
                  </a:cubicBezTo>
                  <a:cubicBezTo>
                    <a:pt x="288" y="172"/>
                    <a:pt x="287" y="172"/>
                    <a:pt x="287" y="173"/>
                  </a:cubicBezTo>
                  <a:cubicBezTo>
                    <a:pt x="287" y="174"/>
                    <a:pt x="287" y="174"/>
                    <a:pt x="288" y="176"/>
                  </a:cubicBezTo>
                  <a:cubicBezTo>
                    <a:pt x="288" y="177"/>
                    <a:pt x="288" y="182"/>
                    <a:pt x="288" y="183"/>
                  </a:cubicBezTo>
                  <a:cubicBezTo>
                    <a:pt x="288" y="184"/>
                    <a:pt x="288" y="185"/>
                    <a:pt x="288" y="188"/>
                  </a:cubicBezTo>
                  <a:cubicBezTo>
                    <a:pt x="287" y="190"/>
                    <a:pt x="285" y="195"/>
                    <a:pt x="285" y="196"/>
                  </a:cubicBezTo>
                  <a:cubicBezTo>
                    <a:pt x="284" y="197"/>
                    <a:pt x="283" y="198"/>
                    <a:pt x="283" y="199"/>
                  </a:cubicBezTo>
                  <a:cubicBezTo>
                    <a:pt x="283" y="200"/>
                    <a:pt x="283" y="201"/>
                    <a:pt x="283" y="202"/>
                  </a:cubicBezTo>
                  <a:cubicBezTo>
                    <a:pt x="283" y="203"/>
                    <a:pt x="283" y="204"/>
                    <a:pt x="283" y="204"/>
                  </a:cubicBezTo>
                  <a:cubicBezTo>
                    <a:pt x="282" y="205"/>
                    <a:pt x="282" y="207"/>
                    <a:pt x="281" y="208"/>
                  </a:cubicBezTo>
                  <a:cubicBezTo>
                    <a:pt x="281" y="209"/>
                    <a:pt x="281" y="210"/>
                    <a:pt x="280" y="211"/>
                  </a:cubicBezTo>
                  <a:cubicBezTo>
                    <a:pt x="279" y="211"/>
                    <a:pt x="279" y="212"/>
                    <a:pt x="279" y="213"/>
                  </a:cubicBezTo>
                  <a:cubicBezTo>
                    <a:pt x="279" y="213"/>
                    <a:pt x="278" y="214"/>
                    <a:pt x="278" y="215"/>
                  </a:cubicBezTo>
                  <a:cubicBezTo>
                    <a:pt x="278" y="217"/>
                    <a:pt x="278" y="217"/>
                    <a:pt x="278" y="218"/>
                  </a:cubicBezTo>
                  <a:cubicBezTo>
                    <a:pt x="278" y="219"/>
                    <a:pt x="279" y="220"/>
                    <a:pt x="279" y="222"/>
                  </a:cubicBezTo>
                  <a:cubicBezTo>
                    <a:pt x="279" y="224"/>
                    <a:pt x="280" y="226"/>
                    <a:pt x="280" y="227"/>
                  </a:cubicBezTo>
                  <a:cubicBezTo>
                    <a:pt x="280" y="228"/>
                    <a:pt x="279" y="228"/>
                    <a:pt x="279" y="229"/>
                  </a:cubicBezTo>
                  <a:cubicBezTo>
                    <a:pt x="279" y="231"/>
                    <a:pt x="279" y="231"/>
                    <a:pt x="279" y="233"/>
                  </a:cubicBezTo>
                  <a:cubicBezTo>
                    <a:pt x="279" y="235"/>
                    <a:pt x="279" y="235"/>
                    <a:pt x="279" y="236"/>
                  </a:cubicBezTo>
                  <a:cubicBezTo>
                    <a:pt x="280" y="237"/>
                    <a:pt x="282" y="239"/>
                    <a:pt x="282" y="239"/>
                  </a:cubicBezTo>
                  <a:cubicBezTo>
                    <a:pt x="282" y="239"/>
                    <a:pt x="282" y="243"/>
                    <a:pt x="282" y="244"/>
                  </a:cubicBezTo>
                  <a:cubicBezTo>
                    <a:pt x="282" y="245"/>
                    <a:pt x="282" y="246"/>
                    <a:pt x="282" y="247"/>
                  </a:cubicBezTo>
                  <a:cubicBezTo>
                    <a:pt x="282" y="247"/>
                    <a:pt x="281" y="248"/>
                    <a:pt x="280" y="249"/>
                  </a:cubicBezTo>
                  <a:cubicBezTo>
                    <a:pt x="279" y="249"/>
                    <a:pt x="277" y="253"/>
                    <a:pt x="277" y="253"/>
                  </a:cubicBezTo>
                  <a:cubicBezTo>
                    <a:pt x="277" y="253"/>
                    <a:pt x="275" y="256"/>
                    <a:pt x="274" y="256"/>
                  </a:cubicBezTo>
                  <a:cubicBezTo>
                    <a:pt x="274" y="256"/>
                    <a:pt x="274" y="257"/>
                    <a:pt x="274" y="258"/>
                  </a:cubicBezTo>
                  <a:cubicBezTo>
                    <a:pt x="274" y="259"/>
                    <a:pt x="274" y="260"/>
                    <a:pt x="273" y="261"/>
                  </a:cubicBezTo>
                  <a:cubicBezTo>
                    <a:pt x="273" y="263"/>
                    <a:pt x="272" y="262"/>
                    <a:pt x="272" y="264"/>
                  </a:cubicBezTo>
                  <a:cubicBezTo>
                    <a:pt x="272" y="266"/>
                    <a:pt x="272" y="267"/>
                    <a:pt x="272" y="268"/>
                  </a:cubicBezTo>
                  <a:cubicBezTo>
                    <a:pt x="271" y="268"/>
                    <a:pt x="271" y="269"/>
                    <a:pt x="270" y="269"/>
                  </a:cubicBezTo>
                  <a:cubicBezTo>
                    <a:pt x="269" y="270"/>
                    <a:pt x="268" y="271"/>
                    <a:pt x="268" y="272"/>
                  </a:cubicBezTo>
                  <a:cubicBezTo>
                    <a:pt x="268" y="272"/>
                    <a:pt x="268" y="274"/>
                    <a:pt x="268" y="275"/>
                  </a:cubicBezTo>
                  <a:cubicBezTo>
                    <a:pt x="268" y="275"/>
                    <a:pt x="268" y="278"/>
                    <a:pt x="268" y="278"/>
                  </a:cubicBezTo>
                  <a:cubicBezTo>
                    <a:pt x="268" y="279"/>
                    <a:pt x="268" y="279"/>
                    <a:pt x="269" y="280"/>
                  </a:cubicBezTo>
                  <a:cubicBezTo>
                    <a:pt x="270" y="281"/>
                    <a:pt x="270" y="282"/>
                    <a:pt x="270" y="283"/>
                  </a:cubicBezTo>
                  <a:cubicBezTo>
                    <a:pt x="270" y="284"/>
                    <a:pt x="269" y="285"/>
                    <a:pt x="269" y="285"/>
                  </a:cubicBezTo>
                  <a:cubicBezTo>
                    <a:pt x="269" y="286"/>
                    <a:pt x="267" y="290"/>
                    <a:pt x="267" y="291"/>
                  </a:cubicBezTo>
                  <a:cubicBezTo>
                    <a:pt x="267" y="291"/>
                    <a:pt x="266" y="293"/>
                    <a:pt x="266" y="294"/>
                  </a:cubicBezTo>
                  <a:cubicBezTo>
                    <a:pt x="265" y="295"/>
                    <a:pt x="266" y="295"/>
                    <a:pt x="265" y="296"/>
                  </a:cubicBezTo>
                  <a:cubicBezTo>
                    <a:pt x="265" y="297"/>
                    <a:pt x="264" y="297"/>
                    <a:pt x="263" y="297"/>
                  </a:cubicBezTo>
                  <a:cubicBezTo>
                    <a:pt x="263" y="298"/>
                    <a:pt x="262" y="297"/>
                    <a:pt x="261" y="298"/>
                  </a:cubicBezTo>
                  <a:cubicBezTo>
                    <a:pt x="261" y="299"/>
                    <a:pt x="261" y="299"/>
                    <a:pt x="261" y="299"/>
                  </a:cubicBezTo>
                  <a:cubicBezTo>
                    <a:pt x="260" y="299"/>
                    <a:pt x="259" y="300"/>
                    <a:pt x="258" y="300"/>
                  </a:cubicBezTo>
                  <a:cubicBezTo>
                    <a:pt x="257" y="300"/>
                    <a:pt x="257" y="300"/>
                    <a:pt x="256" y="301"/>
                  </a:cubicBezTo>
                  <a:cubicBezTo>
                    <a:pt x="255" y="302"/>
                    <a:pt x="255" y="306"/>
                    <a:pt x="254" y="306"/>
                  </a:cubicBezTo>
                  <a:cubicBezTo>
                    <a:pt x="254" y="307"/>
                    <a:pt x="254" y="307"/>
                    <a:pt x="254" y="308"/>
                  </a:cubicBezTo>
                  <a:cubicBezTo>
                    <a:pt x="253" y="308"/>
                    <a:pt x="253" y="309"/>
                    <a:pt x="252" y="309"/>
                  </a:cubicBezTo>
                  <a:cubicBezTo>
                    <a:pt x="252" y="309"/>
                    <a:pt x="250" y="309"/>
                    <a:pt x="250" y="309"/>
                  </a:cubicBezTo>
                  <a:cubicBezTo>
                    <a:pt x="250" y="310"/>
                    <a:pt x="251" y="311"/>
                    <a:pt x="250" y="311"/>
                  </a:cubicBezTo>
                  <a:cubicBezTo>
                    <a:pt x="249" y="312"/>
                    <a:pt x="249" y="312"/>
                    <a:pt x="248" y="312"/>
                  </a:cubicBezTo>
                  <a:cubicBezTo>
                    <a:pt x="247" y="312"/>
                    <a:pt x="247" y="312"/>
                    <a:pt x="246" y="313"/>
                  </a:cubicBezTo>
                  <a:cubicBezTo>
                    <a:pt x="244" y="314"/>
                    <a:pt x="244" y="315"/>
                    <a:pt x="243" y="315"/>
                  </a:cubicBezTo>
                  <a:cubicBezTo>
                    <a:pt x="243" y="314"/>
                    <a:pt x="243" y="314"/>
                    <a:pt x="242" y="315"/>
                  </a:cubicBezTo>
                  <a:cubicBezTo>
                    <a:pt x="241" y="315"/>
                    <a:pt x="241" y="314"/>
                    <a:pt x="240" y="315"/>
                  </a:cubicBezTo>
                  <a:cubicBezTo>
                    <a:pt x="239" y="315"/>
                    <a:pt x="237" y="315"/>
                    <a:pt x="236" y="315"/>
                  </a:cubicBezTo>
                  <a:cubicBezTo>
                    <a:pt x="235" y="316"/>
                    <a:pt x="234" y="317"/>
                    <a:pt x="233" y="318"/>
                  </a:cubicBezTo>
                  <a:cubicBezTo>
                    <a:pt x="232" y="319"/>
                    <a:pt x="229" y="322"/>
                    <a:pt x="228" y="322"/>
                  </a:cubicBezTo>
                  <a:cubicBezTo>
                    <a:pt x="228" y="323"/>
                    <a:pt x="227" y="324"/>
                    <a:pt x="227" y="324"/>
                  </a:cubicBezTo>
                  <a:cubicBezTo>
                    <a:pt x="226" y="324"/>
                    <a:pt x="225" y="323"/>
                    <a:pt x="224" y="324"/>
                  </a:cubicBezTo>
                  <a:cubicBezTo>
                    <a:pt x="224" y="325"/>
                    <a:pt x="223" y="326"/>
                    <a:pt x="223" y="327"/>
                  </a:cubicBezTo>
                  <a:cubicBezTo>
                    <a:pt x="222" y="329"/>
                    <a:pt x="222" y="329"/>
                    <a:pt x="221" y="330"/>
                  </a:cubicBezTo>
                  <a:cubicBezTo>
                    <a:pt x="221" y="331"/>
                    <a:pt x="220" y="332"/>
                    <a:pt x="219" y="333"/>
                  </a:cubicBezTo>
                  <a:cubicBezTo>
                    <a:pt x="219" y="334"/>
                    <a:pt x="217" y="340"/>
                    <a:pt x="217" y="341"/>
                  </a:cubicBezTo>
                  <a:cubicBezTo>
                    <a:pt x="216" y="342"/>
                    <a:pt x="215" y="344"/>
                    <a:pt x="215" y="345"/>
                  </a:cubicBezTo>
                  <a:cubicBezTo>
                    <a:pt x="215" y="345"/>
                    <a:pt x="214" y="347"/>
                    <a:pt x="213" y="348"/>
                  </a:cubicBezTo>
                  <a:cubicBezTo>
                    <a:pt x="213" y="349"/>
                    <a:pt x="213" y="349"/>
                    <a:pt x="212" y="350"/>
                  </a:cubicBezTo>
                  <a:cubicBezTo>
                    <a:pt x="212" y="351"/>
                    <a:pt x="212" y="351"/>
                    <a:pt x="211" y="352"/>
                  </a:cubicBezTo>
                  <a:cubicBezTo>
                    <a:pt x="211" y="352"/>
                    <a:pt x="209" y="353"/>
                    <a:pt x="209" y="354"/>
                  </a:cubicBezTo>
                  <a:cubicBezTo>
                    <a:pt x="208" y="354"/>
                    <a:pt x="208" y="356"/>
                    <a:pt x="208" y="356"/>
                  </a:cubicBezTo>
                  <a:cubicBezTo>
                    <a:pt x="207" y="356"/>
                    <a:pt x="207" y="356"/>
                    <a:pt x="206" y="357"/>
                  </a:cubicBezTo>
                  <a:cubicBezTo>
                    <a:pt x="205" y="358"/>
                    <a:pt x="205" y="358"/>
                    <a:pt x="204" y="359"/>
                  </a:cubicBezTo>
                  <a:cubicBezTo>
                    <a:pt x="203" y="361"/>
                    <a:pt x="203" y="360"/>
                    <a:pt x="202" y="362"/>
                  </a:cubicBezTo>
                  <a:cubicBezTo>
                    <a:pt x="201" y="363"/>
                    <a:pt x="201" y="363"/>
                    <a:pt x="200" y="364"/>
                  </a:cubicBezTo>
                  <a:cubicBezTo>
                    <a:pt x="199" y="365"/>
                    <a:pt x="198" y="366"/>
                    <a:pt x="197" y="367"/>
                  </a:cubicBezTo>
                  <a:cubicBezTo>
                    <a:pt x="196" y="368"/>
                    <a:pt x="196" y="368"/>
                    <a:pt x="195" y="369"/>
                  </a:cubicBezTo>
                  <a:cubicBezTo>
                    <a:pt x="194" y="370"/>
                    <a:pt x="193" y="370"/>
                    <a:pt x="193" y="371"/>
                  </a:cubicBezTo>
                  <a:cubicBezTo>
                    <a:pt x="192" y="373"/>
                    <a:pt x="192" y="374"/>
                    <a:pt x="192" y="375"/>
                  </a:cubicBezTo>
                  <a:cubicBezTo>
                    <a:pt x="193" y="376"/>
                    <a:pt x="194" y="376"/>
                    <a:pt x="193" y="378"/>
                  </a:cubicBezTo>
                  <a:cubicBezTo>
                    <a:pt x="193" y="379"/>
                    <a:pt x="192" y="380"/>
                    <a:pt x="192" y="381"/>
                  </a:cubicBezTo>
                  <a:cubicBezTo>
                    <a:pt x="193" y="381"/>
                    <a:pt x="193" y="381"/>
                    <a:pt x="194" y="383"/>
                  </a:cubicBezTo>
                  <a:cubicBezTo>
                    <a:pt x="194" y="384"/>
                    <a:pt x="195" y="384"/>
                    <a:pt x="195" y="385"/>
                  </a:cubicBezTo>
                  <a:cubicBezTo>
                    <a:pt x="195" y="387"/>
                    <a:pt x="194" y="387"/>
                    <a:pt x="195" y="388"/>
                  </a:cubicBezTo>
                  <a:cubicBezTo>
                    <a:pt x="195" y="389"/>
                    <a:pt x="196" y="390"/>
                    <a:pt x="196" y="390"/>
                  </a:cubicBezTo>
                  <a:cubicBezTo>
                    <a:pt x="196" y="390"/>
                    <a:pt x="197" y="391"/>
                    <a:pt x="197" y="392"/>
                  </a:cubicBezTo>
                  <a:cubicBezTo>
                    <a:pt x="197" y="392"/>
                    <a:pt x="196" y="396"/>
                    <a:pt x="196" y="396"/>
                  </a:cubicBezTo>
                  <a:cubicBezTo>
                    <a:pt x="196" y="396"/>
                    <a:pt x="195" y="396"/>
                    <a:pt x="195" y="397"/>
                  </a:cubicBezTo>
                  <a:cubicBezTo>
                    <a:pt x="196" y="399"/>
                    <a:pt x="196" y="398"/>
                    <a:pt x="196" y="400"/>
                  </a:cubicBezTo>
                  <a:cubicBezTo>
                    <a:pt x="196" y="401"/>
                    <a:pt x="196" y="402"/>
                    <a:pt x="196" y="403"/>
                  </a:cubicBezTo>
                  <a:cubicBezTo>
                    <a:pt x="196" y="404"/>
                    <a:pt x="195" y="405"/>
                    <a:pt x="195" y="406"/>
                  </a:cubicBezTo>
                  <a:cubicBezTo>
                    <a:pt x="195" y="406"/>
                    <a:pt x="195" y="406"/>
                    <a:pt x="195" y="408"/>
                  </a:cubicBezTo>
                  <a:cubicBezTo>
                    <a:pt x="196" y="410"/>
                    <a:pt x="196" y="410"/>
                    <a:pt x="196" y="411"/>
                  </a:cubicBezTo>
                  <a:cubicBezTo>
                    <a:pt x="196" y="412"/>
                    <a:pt x="195" y="413"/>
                    <a:pt x="195" y="414"/>
                  </a:cubicBezTo>
                  <a:cubicBezTo>
                    <a:pt x="195" y="414"/>
                    <a:pt x="194" y="414"/>
                    <a:pt x="195" y="415"/>
                  </a:cubicBezTo>
                  <a:cubicBezTo>
                    <a:pt x="195" y="417"/>
                    <a:pt x="195" y="417"/>
                    <a:pt x="195" y="417"/>
                  </a:cubicBezTo>
                  <a:cubicBezTo>
                    <a:pt x="195" y="418"/>
                    <a:pt x="196" y="417"/>
                    <a:pt x="196" y="419"/>
                  </a:cubicBezTo>
                  <a:cubicBezTo>
                    <a:pt x="196" y="420"/>
                    <a:pt x="194" y="419"/>
                    <a:pt x="195" y="421"/>
                  </a:cubicBezTo>
                  <a:cubicBezTo>
                    <a:pt x="195" y="423"/>
                    <a:pt x="196" y="424"/>
                    <a:pt x="196" y="424"/>
                  </a:cubicBezTo>
                  <a:cubicBezTo>
                    <a:pt x="197" y="425"/>
                    <a:pt x="197" y="425"/>
                    <a:pt x="197" y="425"/>
                  </a:cubicBezTo>
                  <a:cubicBezTo>
                    <a:pt x="197" y="425"/>
                    <a:pt x="197" y="426"/>
                    <a:pt x="197" y="426"/>
                  </a:cubicBezTo>
                  <a:cubicBezTo>
                    <a:pt x="197" y="427"/>
                    <a:pt x="197" y="428"/>
                    <a:pt x="196" y="428"/>
                  </a:cubicBezTo>
                  <a:cubicBezTo>
                    <a:pt x="196" y="429"/>
                    <a:pt x="195" y="430"/>
                    <a:pt x="195" y="431"/>
                  </a:cubicBezTo>
                  <a:cubicBezTo>
                    <a:pt x="194" y="431"/>
                    <a:pt x="194" y="432"/>
                    <a:pt x="193" y="433"/>
                  </a:cubicBezTo>
                  <a:cubicBezTo>
                    <a:pt x="192" y="434"/>
                    <a:pt x="192" y="434"/>
                    <a:pt x="192" y="435"/>
                  </a:cubicBezTo>
                  <a:cubicBezTo>
                    <a:pt x="192" y="436"/>
                    <a:pt x="192" y="437"/>
                    <a:pt x="191" y="437"/>
                  </a:cubicBezTo>
                  <a:cubicBezTo>
                    <a:pt x="190" y="438"/>
                    <a:pt x="188" y="441"/>
                    <a:pt x="188" y="441"/>
                  </a:cubicBezTo>
                  <a:cubicBezTo>
                    <a:pt x="188" y="441"/>
                    <a:pt x="187" y="445"/>
                    <a:pt x="187" y="446"/>
                  </a:cubicBezTo>
                  <a:cubicBezTo>
                    <a:pt x="186" y="446"/>
                    <a:pt x="186" y="447"/>
                    <a:pt x="186" y="448"/>
                  </a:cubicBezTo>
                  <a:cubicBezTo>
                    <a:pt x="185" y="449"/>
                    <a:pt x="184" y="450"/>
                    <a:pt x="184" y="450"/>
                  </a:cubicBezTo>
                  <a:cubicBezTo>
                    <a:pt x="184" y="451"/>
                    <a:pt x="183" y="453"/>
                    <a:pt x="183" y="453"/>
                  </a:cubicBezTo>
                  <a:cubicBezTo>
                    <a:pt x="183" y="454"/>
                    <a:pt x="183" y="454"/>
                    <a:pt x="182" y="455"/>
                  </a:cubicBezTo>
                  <a:cubicBezTo>
                    <a:pt x="181" y="457"/>
                    <a:pt x="181" y="457"/>
                    <a:pt x="180" y="457"/>
                  </a:cubicBezTo>
                  <a:cubicBezTo>
                    <a:pt x="180" y="458"/>
                    <a:pt x="180" y="458"/>
                    <a:pt x="178" y="458"/>
                  </a:cubicBezTo>
                  <a:cubicBezTo>
                    <a:pt x="177" y="459"/>
                    <a:pt x="176" y="459"/>
                    <a:pt x="176" y="459"/>
                  </a:cubicBezTo>
                  <a:cubicBezTo>
                    <a:pt x="175" y="459"/>
                    <a:pt x="174" y="459"/>
                    <a:pt x="172" y="459"/>
                  </a:cubicBezTo>
                  <a:cubicBezTo>
                    <a:pt x="171" y="460"/>
                    <a:pt x="169" y="460"/>
                    <a:pt x="169" y="460"/>
                  </a:cubicBezTo>
                  <a:cubicBezTo>
                    <a:pt x="168" y="460"/>
                    <a:pt x="167" y="460"/>
                    <a:pt x="166" y="461"/>
                  </a:cubicBezTo>
                  <a:cubicBezTo>
                    <a:pt x="165" y="461"/>
                    <a:pt x="164" y="461"/>
                    <a:pt x="164" y="462"/>
                  </a:cubicBezTo>
                  <a:cubicBezTo>
                    <a:pt x="163" y="463"/>
                    <a:pt x="162" y="464"/>
                    <a:pt x="162" y="464"/>
                  </a:cubicBezTo>
                  <a:cubicBezTo>
                    <a:pt x="163" y="465"/>
                    <a:pt x="163" y="466"/>
                    <a:pt x="162" y="466"/>
                  </a:cubicBezTo>
                  <a:cubicBezTo>
                    <a:pt x="162" y="467"/>
                    <a:pt x="162" y="467"/>
                    <a:pt x="162" y="468"/>
                  </a:cubicBezTo>
                  <a:cubicBezTo>
                    <a:pt x="161" y="468"/>
                    <a:pt x="161" y="467"/>
                    <a:pt x="161" y="468"/>
                  </a:cubicBezTo>
                  <a:cubicBezTo>
                    <a:pt x="161" y="469"/>
                    <a:pt x="162" y="470"/>
                    <a:pt x="161" y="471"/>
                  </a:cubicBezTo>
                  <a:cubicBezTo>
                    <a:pt x="161" y="472"/>
                    <a:pt x="161" y="472"/>
                    <a:pt x="159" y="472"/>
                  </a:cubicBezTo>
                  <a:cubicBezTo>
                    <a:pt x="158" y="473"/>
                    <a:pt x="157" y="474"/>
                    <a:pt x="157" y="473"/>
                  </a:cubicBezTo>
                  <a:cubicBezTo>
                    <a:pt x="156" y="473"/>
                    <a:pt x="155" y="473"/>
                    <a:pt x="154" y="473"/>
                  </a:cubicBezTo>
                  <a:cubicBezTo>
                    <a:pt x="154" y="473"/>
                    <a:pt x="152" y="473"/>
                    <a:pt x="152" y="474"/>
                  </a:cubicBezTo>
                  <a:cubicBezTo>
                    <a:pt x="151" y="474"/>
                    <a:pt x="151" y="474"/>
                    <a:pt x="150" y="475"/>
                  </a:cubicBezTo>
                  <a:cubicBezTo>
                    <a:pt x="149" y="475"/>
                    <a:pt x="149" y="475"/>
                    <a:pt x="148" y="475"/>
                  </a:cubicBezTo>
                  <a:cubicBezTo>
                    <a:pt x="148" y="475"/>
                    <a:pt x="147" y="475"/>
                    <a:pt x="147" y="476"/>
                  </a:cubicBezTo>
                  <a:cubicBezTo>
                    <a:pt x="147" y="477"/>
                    <a:pt x="147" y="477"/>
                    <a:pt x="147" y="477"/>
                  </a:cubicBezTo>
                  <a:cubicBezTo>
                    <a:pt x="147" y="478"/>
                    <a:pt x="146" y="477"/>
                    <a:pt x="146" y="478"/>
                  </a:cubicBezTo>
                  <a:cubicBezTo>
                    <a:pt x="146" y="478"/>
                    <a:pt x="146" y="478"/>
                    <a:pt x="146" y="479"/>
                  </a:cubicBezTo>
                  <a:cubicBezTo>
                    <a:pt x="146" y="479"/>
                    <a:pt x="147" y="479"/>
                    <a:pt x="146" y="480"/>
                  </a:cubicBezTo>
                  <a:cubicBezTo>
                    <a:pt x="145" y="480"/>
                    <a:pt x="145" y="480"/>
                    <a:pt x="144" y="481"/>
                  </a:cubicBezTo>
                  <a:cubicBezTo>
                    <a:pt x="143" y="482"/>
                    <a:pt x="143" y="483"/>
                    <a:pt x="142" y="483"/>
                  </a:cubicBezTo>
                  <a:cubicBezTo>
                    <a:pt x="142" y="484"/>
                    <a:pt x="142" y="484"/>
                    <a:pt x="141" y="485"/>
                  </a:cubicBezTo>
                  <a:cubicBezTo>
                    <a:pt x="140" y="485"/>
                    <a:pt x="139" y="486"/>
                    <a:pt x="139" y="486"/>
                  </a:cubicBezTo>
                  <a:cubicBezTo>
                    <a:pt x="139" y="486"/>
                    <a:pt x="139" y="486"/>
                    <a:pt x="139" y="487"/>
                  </a:cubicBezTo>
                  <a:cubicBezTo>
                    <a:pt x="138" y="487"/>
                    <a:pt x="138" y="488"/>
                    <a:pt x="137" y="488"/>
                  </a:cubicBezTo>
                  <a:cubicBezTo>
                    <a:pt x="137" y="489"/>
                    <a:pt x="137" y="488"/>
                    <a:pt x="137" y="489"/>
                  </a:cubicBezTo>
                  <a:cubicBezTo>
                    <a:pt x="137" y="490"/>
                    <a:pt x="137" y="490"/>
                    <a:pt x="136" y="490"/>
                  </a:cubicBezTo>
                  <a:cubicBezTo>
                    <a:pt x="136" y="491"/>
                    <a:pt x="135" y="491"/>
                    <a:pt x="135" y="492"/>
                  </a:cubicBezTo>
                  <a:cubicBezTo>
                    <a:pt x="134" y="492"/>
                    <a:pt x="133" y="492"/>
                    <a:pt x="133" y="493"/>
                  </a:cubicBezTo>
                  <a:cubicBezTo>
                    <a:pt x="133" y="493"/>
                    <a:pt x="133" y="494"/>
                    <a:pt x="133" y="495"/>
                  </a:cubicBezTo>
                  <a:cubicBezTo>
                    <a:pt x="132" y="496"/>
                    <a:pt x="131" y="496"/>
                    <a:pt x="131" y="497"/>
                  </a:cubicBezTo>
                  <a:cubicBezTo>
                    <a:pt x="131" y="497"/>
                    <a:pt x="131" y="498"/>
                    <a:pt x="131" y="498"/>
                  </a:cubicBezTo>
                  <a:cubicBezTo>
                    <a:pt x="131" y="499"/>
                    <a:pt x="131" y="499"/>
                    <a:pt x="130" y="500"/>
                  </a:cubicBezTo>
                  <a:cubicBezTo>
                    <a:pt x="129" y="500"/>
                    <a:pt x="129" y="501"/>
                    <a:pt x="128" y="501"/>
                  </a:cubicBezTo>
                  <a:cubicBezTo>
                    <a:pt x="127" y="501"/>
                    <a:pt x="126" y="501"/>
                    <a:pt x="125" y="502"/>
                  </a:cubicBezTo>
                  <a:cubicBezTo>
                    <a:pt x="125" y="502"/>
                    <a:pt x="125" y="502"/>
                    <a:pt x="124" y="503"/>
                  </a:cubicBezTo>
                  <a:cubicBezTo>
                    <a:pt x="123" y="504"/>
                    <a:pt x="123" y="503"/>
                    <a:pt x="122" y="504"/>
                  </a:cubicBezTo>
                  <a:cubicBezTo>
                    <a:pt x="121" y="505"/>
                    <a:pt x="120" y="505"/>
                    <a:pt x="120" y="505"/>
                  </a:cubicBezTo>
                  <a:cubicBezTo>
                    <a:pt x="119" y="504"/>
                    <a:pt x="119" y="504"/>
                    <a:pt x="119" y="504"/>
                  </a:cubicBezTo>
                  <a:cubicBezTo>
                    <a:pt x="119" y="504"/>
                    <a:pt x="118" y="504"/>
                    <a:pt x="118" y="504"/>
                  </a:cubicBezTo>
                  <a:cubicBezTo>
                    <a:pt x="117" y="504"/>
                    <a:pt x="117" y="503"/>
                    <a:pt x="117" y="503"/>
                  </a:cubicBezTo>
                  <a:cubicBezTo>
                    <a:pt x="117" y="503"/>
                    <a:pt x="117" y="502"/>
                    <a:pt x="117" y="502"/>
                  </a:cubicBezTo>
                  <a:cubicBezTo>
                    <a:pt x="116" y="502"/>
                    <a:pt x="116" y="502"/>
                    <a:pt x="115" y="502"/>
                  </a:cubicBezTo>
                  <a:cubicBezTo>
                    <a:pt x="114" y="502"/>
                    <a:pt x="114" y="502"/>
                    <a:pt x="114" y="502"/>
                  </a:cubicBezTo>
                  <a:cubicBezTo>
                    <a:pt x="113" y="502"/>
                    <a:pt x="113" y="501"/>
                    <a:pt x="113" y="501"/>
                  </a:cubicBezTo>
                  <a:cubicBezTo>
                    <a:pt x="113" y="501"/>
                    <a:pt x="113" y="501"/>
                    <a:pt x="112" y="501"/>
                  </a:cubicBezTo>
                  <a:cubicBezTo>
                    <a:pt x="112" y="502"/>
                    <a:pt x="111" y="503"/>
                    <a:pt x="111" y="503"/>
                  </a:cubicBezTo>
                  <a:cubicBezTo>
                    <a:pt x="111" y="503"/>
                    <a:pt x="111" y="503"/>
                    <a:pt x="110" y="503"/>
                  </a:cubicBezTo>
                  <a:cubicBezTo>
                    <a:pt x="110" y="503"/>
                    <a:pt x="109" y="503"/>
                    <a:pt x="109" y="503"/>
                  </a:cubicBezTo>
                  <a:cubicBezTo>
                    <a:pt x="109" y="502"/>
                    <a:pt x="109" y="502"/>
                    <a:pt x="109" y="502"/>
                  </a:cubicBezTo>
                  <a:cubicBezTo>
                    <a:pt x="109" y="502"/>
                    <a:pt x="109" y="501"/>
                    <a:pt x="108" y="501"/>
                  </a:cubicBezTo>
                  <a:cubicBezTo>
                    <a:pt x="108" y="500"/>
                    <a:pt x="108" y="500"/>
                    <a:pt x="108" y="499"/>
                  </a:cubicBezTo>
                  <a:cubicBezTo>
                    <a:pt x="108" y="498"/>
                    <a:pt x="108" y="499"/>
                    <a:pt x="109" y="498"/>
                  </a:cubicBezTo>
                  <a:cubicBezTo>
                    <a:pt x="109" y="498"/>
                    <a:pt x="109" y="498"/>
                    <a:pt x="109" y="497"/>
                  </a:cubicBezTo>
                  <a:cubicBezTo>
                    <a:pt x="109" y="496"/>
                    <a:pt x="108" y="496"/>
                    <a:pt x="108" y="495"/>
                  </a:cubicBezTo>
                  <a:cubicBezTo>
                    <a:pt x="108" y="495"/>
                    <a:pt x="109" y="495"/>
                    <a:pt x="109" y="494"/>
                  </a:cubicBezTo>
                  <a:cubicBezTo>
                    <a:pt x="109" y="494"/>
                    <a:pt x="109" y="492"/>
                    <a:pt x="109" y="492"/>
                  </a:cubicBezTo>
                  <a:cubicBezTo>
                    <a:pt x="109" y="492"/>
                    <a:pt x="109" y="491"/>
                    <a:pt x="109" y="491"/>
                  </a:cubicBezTo>
                  <a:cubicBezTo>
                    <a:pt x="108" y="491"/>
                    <a:pt x="107" y="490"/>
                    <a:pt x="107" y="490"/>
                  </a:cubicBezTo>
                  <a:cubicBezTo>
                    <a:pt x="107" y="489"/>
                    <a:pt x="107" y="489"/>
                    <a:pt x="107" y="488"/>
                  </a:cubicBezTo>
                  <a:cubicBezTo>
                    <a:pt x="107" y="488"/>
                    <a:pt x="106" y="487"/>
                    <a:pt x="106" y="487"/>
                  </a:cubicBezTo>
                  <a:cubicBezTo>
                    <a:pt x="106" y="487"/>
                    <a:pt x="106" y="486"/>
                    <a:pt x="107" y="486"/>
                  </a:cubicBezTo>
                  <a:cubicBezTo>
                    <a:pt x="107" y="486"/>
                    <a:pt x="108" y="486"/>
                    <a:pt x="108" y="485"/>
                  </a:cubicBezTo>
                  <a:cubicBezTo>
                    <a:pt x="108" y="485"/>
                    <a:pt x="108" y="485"/>
                    <a:pt x="108" y="485"/>
                  </a:cubicBezTo>
                  <a:cubicBezTo>
                    <a:pt x="109" y="485"/>
                    <a:pt x="110" y="485"/>
                    <a:pt x="110" y="485"/>
                  </a:cubicBezTo>
                  <a:cubicBezTo>
                    <a:pt x="110" y="485"/>
                    <a:pt x="110" y="484"/>
                    <a:pt x="110" y="484"/>
                  </a:cubicBezTo>
                  <a:cubicBezTo>
                    <a:pt x="110" y="483"/>
                    <a:pt x="111" y="482"/>
                    <a:pt x="111" y="482"/>
                  </a:cubicBezTo>
                  <a:cubicBezTo>
                    <a:pt x="112" y="482"/>
                    <a:pt x="112" y="481"/>
                    <a:pt x="112" y="481"/>
                  </a:cubicBezTo>
                  <a:cubicBezTo>
                    <a:pt x="112" y="481"/>
                    <a:pt x="112" y="481"/>
                    <a:pt x="111" y="480"/>
                  </a:cubicBezTo>
                  <a:cubicBezTo>
                    <a:pt x="110" y="479"/>
                    <a:pt x="109" y="479"/>
                    <a:pt x="108" y="478"/>
                  </a:cubicBezTo>
                  <a:cubicBezTo>
                    <a:pt x="108" y="478"/>
                    <a:pt x="107" y="477"/>
                    <a:pt x="108" y="477"/>
                  </a:cubicBezTo>
                  <a:cubicBezTo>
                    <a:pt x="108" y="476"/>
                    <a:pt x="108" y="476"/>
                    <a:pt x="108" y="476"/>
                  </a:cubicBezTo>
                  <a:cubicBezTo>
                    <a:pt x="108" y="475"/>
                    <a:pt x="108" y="476"/>
                    <a:pt x="108" y="475"/>
                  </a:cubicBezTo>
                  <a:cubicBezTo>
                    <a:pt x="109" y="475"/>
                    <a:pt x="109" y="475"/>
                    <a:pt x="109" y="474"/>
                  </a:cubicBezTo>
                  <a:cubicBezTo>
                    <a:pt x="109" y="473"/>
                    <a:pt x="108" y="473"/>
                    <a:pt x="108" y="473"/>
                  </a:cubicBezTo>
                  <a:cubicBezTo>
                    <a:pt x="107" y="473"/>
                    <a:pt x="106" y="474"/>
                    <a:pt x="106" y="474"/>
                  </a:cubicBezTo>
                  <a:cubicBezTo>
                    <a:pt x="106" y="475"/>
                    <a:pt x="106" y="475"/>
                    <a:pt x="106" y="475"/>
                  </a:cubicBezTo>
                  <a:cubicBezTo>
                    <a:pt x="104" y="475"/>
                    <a:pt x="104" y="475"/>
                    <a:pt x="104" y="475"/>
                  </a:cubicBezTo>
                  <a:cubicBezTo>
                    <a:pt x="104" y="475"/>
                    <a:pt x="103" y="476"/>
                    <a:pt x="103" y="476"/>
                  </a:cubicBezTo>
                  <a:cubicBezTo>
                    <a:pt x="103" y="476"/>
                    <a:pt x="103" y="475"/>
                    <a:pt x="103" y="475"/>
                  </a:cubicBezTo>
                  <a:cubicBezTo>
                    <a:pt x="102" y="476"/>
                    <a:pt x="101" y="477"/>
                    <a:pt x="101" y="477"/>
                  </a:cubicBezTo>
                  <a:cubicBezTo>
                    <a:pt x="101" y="477"/>
                    <a:pt x="101" y="477"/>
                    <a:pt x="101" y="477"/>
                  </a:cubicBezTo>
                  <a:cubicBezTo>
                    <a:pt x="101" y="477"/>
                    <a:pt x="100" y="478"/>
                    <a:pt x="100" y="478"/>
                  </a:cubicBezTo>
                  <a:cubicBezTo>
                    <a:pt x="99" y="478"/>
                    <a:pt x="99" y="477"/>
                    <a:pt x="99" y="478"/>
                  </a:cubicBezTo>
                  <a:cubicBezTo>
                    <a:pt x="99" y="479"/>
                    <a:pt x="98" y="479"/>
                    <a:pt x="98" y="479"/>
                  </a:cubicBezTo>
                  <a:cubicBezTo>
                    <a:pt x="98" y="479"/>
                    <a:pt x="98" y="478"/>
                    <a:pt x="98" y="479"/>
                  </a:cubicBezTo>
                  <a:cubicBezTo>
                    <a:pt x="98" y="479"/>
                    <a:pt x="98" y="479"/>
                    <a:pt x="97" y="479"/>
                  </a:cubicBezTo>
                  <a:cubicBezTo>
                    <a:pt x="97" y="479"/>
                    <a:pt x="96" y="479"/>
                    <a:pt x="96" y="479"/>
                  </a:cubicBezTo>
                  <a:cubicBezTo>
                    <a:pt x="95" y="479"/>
                    <a:pt x="95" y="479"/>
                    <a:pt x="95" y="479"/>
                  </a:cubicBezTo>
                  <a:cubicBezTo>
                    <a:pt x="94" y="480"/>
                    <a:pt x="94" y="480"/>
                    <a:pt x="94" y="480"/>
                  </a:cubicBezTo>
                  <a:cubicBezTo>
                    <a:pt x="93" y="480"/>
                    <a:pt x="93" y="480"/>
                    <a:pt x="93" y="480"/>
                  </a:cubicBezTo>
                  <a:cubicBezTo>
                    <a:pt x="93" y="480"/>
                    <a:pt x="92" y="480"/>
                    <a:pt x="92" y="480"/>
                  </a:cubicBezTo>
                  <a:cubicBezTo>
                    <a:pt x="91" y="480"/>
                    <a:pt x="91" y="480"/>
                    <a:pt x="90" y="480"/>
                  </a:cubicBezTo>
                  <a:cubicBezTo>
                    <a:pt x="90" y="480"/>
                    <a:pt x="90" y="480"/>
                    <a:pt x="90" y="481"/>
                  </a:cubicBezTo>
                  <a:cubicBezTo>
                    <a:pt x="89" y="482"/>
                    <a:pt x="89" y="481"/>
                    <a:pt x="89" y="482"/>
                  </a:cubicBezTo>
                  <a:cubicBezTo>
                    <a:pt x="88" y="483"/>
                    <a:pt x="88" y="483"/>
                    <a:pt x="88" y="483"/>
                  </a:cubicBezTo>
                  <a:cubicBezTo>
                    <a:pt x="87" y="484"/>
                    <a:pt x="86" y="483"/>
                    <a:pt x="86" y="484"/>
                  </a:cubicBezTo>
                  <a:cubicBezTo>
                    <a:pt x="86" y="484"/>
                    <a:pt x="86" y="485"/>
                    <a:pt x="86" y="485"/>
                  </a:cubicBezTo>
                  <a:cubicBezTo>
                    <a:pt x="86" y="485"/>
                    <a:pt x="87" y="485"/>
                    <a:pt x="86" y="485"/>
                  </a:cubicBezTo>
                  <a:cubicBezTo>
                    <a:pt x="85" y="485"/>
                    <a:pt x="85" y="485"/>
                    <a:pt x="85" y="485"/>
                  </a:cubicBezTo>
                  <a:cubicBezTo>
                    <a:pt x="84" y="485"/>
                    <a:pt x="85" y="484"/>
                    <a:pt x="84" y="484"/>
                  </a:cubicBezTo>
                  <a:cubicBezTo>
                    <a:pt x="83" y="484"/>
                    <a:pt x="83" y="484"/>
                    <a:pt x="83" y="484"/>
                  </a:cubicBezTo>
                  <a:cubicBezTo>
                    <a:pt x="83" y="484"/>
                    <a:pt x="82" y="484"/>
                    <a:pt x="82" y="484"/>
                  </a:cubicBezTo>
                  <a:cubicBezTo>
                    <a:pt x="82" y="484"/>
                    <a:pt x="82" y="484"/>
                    <a:pt x="82" y="483"/>
                  </a:cubicBezTo>
                  <a:cubicBezTo>
                    <a:pt x="82" y="483"/>
                    <a:pt x="82" y="483"/>
                    <a:pt x="82" y="483"/>
                  </a:cubicBezTo>
                  <a:cubicBezTo>
                    <a:pt x="81" y="482"/>
                    <a:pt x="81" y="482"/>
                    <a:pt x="81" y="482"/>
                  </a:cubicBezTo>
                  <a:cubicBezTo>
                    <a:pt x="81" y="482"/>
                    <a:pt x="81" y="481"/>
                    <a:pt x="81" y="481"/>
                  </a:cubicBezTo>
                  <a:cubicBezTo>
                    <a:pt x="81" y="481"/>
                    <a:pt x="81" y="481"/>
                    <a:pt x="80" y="480"/>
                  </a:cubicBezTo>
                  <a:cubicBezTo>
                    <a:pt x="80" y="480"/>
                    <a:pt x="80" y="480"/>
                    <a:pt x="79" y="480"/>
                  </a:cubicBezTo>
                  <a:cubicBezTo>
                    <a:pt x="79" y="480"/>
                    <a:pt x="78" y="480"/>
                    <a:pt x="77" y="481"/>
                  </a:cubicBezTo>
                  <a:cubicBezTo>
                    <a:pt x="77" y="481"/>
                    <a:pt x="77" y="481"/>
                    <a:pt x="77" y="482"/>
                  </a:cubicBezTo>
                  <a:cubicBezTo>
                    <a:pt x="76" y="482"/>
                    <a:pt x="76" y="481"/>
                    <a:pt x="75" y="482"/>
                  </a:cubicBezTo>
                  <a:cubicBezTo>
                    <a:pt x="75" y="482"/>
                    <a:pt x="75" y="482"/>
                    <a:pt x="75" y="483"/>
                  </a:cubicBezTo>
                  <a:cubicBezTo>
                    <a:pt x="75" y="484"/>
                    <a:pt x="76" y="484"/>
                    <a:pt x="76" y="484"/>
                  </a:cubicBezTo>
                  <a:cubicBezTo>
                    <a:pt x="76" y="485"/>
                    <a:pt x="76" y="485"/>
                    <a:pt x="76" y="485"/>
                  </a:cubicBezTo>
                  <a:cubicBezTo>
                    <a:pt x="75" y="486"/>
                    <a:pt x="75" y="486"/>
                    <a:pt x="75" y="486"/>
                  </a:cubicBezTo>
                  <a:cubicBezTo>
                    <a:pt x="75" y="487"/>
                    <a:pt x="76" y="487"/>
                    <a:pt x="75" y="487"/>
                  </a:cubicBezTo>
                  <a:cubicBezTo>
                    <a:pt x="75" y="488"/>
                    <a:pt x="75" y="488"/>
                    <a:pt x="75" y="489"/>
                  </a:cubicBezTo>
                  <a:cubicBezTo>
                    <a:pt x="75" y="489"/>
                    <a:pt x="76" y="489"/>
                    <a:pt x="75" y="490"/>
                  </a:cubicBezTo>
                  <a:cubicBezTo>
                    <a:pt x="75" y="490"/>
                    <a:pt x="74" y="490"/>
                    <a:pt x="74" y="490"/>
                  </a:cubicBezTo>
                  <a:cubicBezTo>
                    <a:pt x="74" y="491"/>
                    <a:pt x="75" y="491"/>
                    <a:pt x="74" y="491"/>
                  </a:cubicBezTo>
                  <a:cubicBezTo>
                    <a:pt x="74" y="491"/>
                    <a:pt x="73" y="490"/>
                    <a:pt x="74" y="491"/>
                  </a:cubicBezTo>
                  <a:cubicBezTo>
                    <a:pt x="74" y="492"/>
                    <a:pt x="73" y="492"/>
                    <a:pt x="74" y="493"/>
                  </a:cubicBezTo>
                  <a:cubicBezTo>
                    <a:pt x="74" y="493"/>
                    <a:pt x="75" y="492"/>
                    <a:pt x="75" y="493"/>
                  </a:cubicBezTo>
                  <a:cubicBezTo>
                    <a:pt x="75" y="494"/>
                    <a:pt x="75" y="493"/>
                    <a:pt x="75" y="494"/>
                  </a:cubicBezTo>
                  <a:cubicBezTo>
                    <a:pt x="75" y="495"/>
                    <a:pt x="75" y="495"/>
                    <a:pt x="74" y="495"/>
                  </a:cubicBezTo>
                  <a:cubicBezTo>
                    <a:pt x="74" y="494"/>
                    <a:pt x="73" y="494"/>
                    <a:pt x="73" y="494"/>
                  </a:cubicBezTo>
                  <a:cubicBezTo>
                    <a:pt x="73" y="495"/>
                    <a:pt x="73" y="495"/>
                    <a:pt x="73" y="495"/>
                  </a:cubicBezTo>
                  <a:cubicBezTo>
                    <a:pt x="73" y="495"/>
                    <a:pt x="74" y="496"/>
                    <a:pt x="74" y="496"/>
                  </a:cubicBezTo>
                  <a:cubicBezTo>
                    <a:pt x="73" y="497"/>
                    <a:pt x="73" y="497"/>
                    <a:pt x="73" y="497"/>
                  </a:cubicBezTo>
                  <a:cubicBezTo>
                    <a:pt x="73" y="497"/>
                    <a:pt x="72" y="497"/>
                    <a:pt x="72" y="497"/>
                  </a:cubicBezTo>
                  <a:cubicBezTo>
                    <a:pt x="71" y="496"/>
                    <a:pt x="72" y="495"/>
                    <a:pt x="71" y="495"/>
                  </a:cubicBezTo>
                  <a:cubicBezTo>
                    <a:pt x="70" y="495"/>
                    <a:pt x="70" y="495"/>
                    <a:pt x="70" y="496"/>
                  </a:cubicBezTo>
                  <a:cubicBezTo>
                    <a:pt x="70" y="496"/>
                    <a:pt x="70" y="497"/>
                    <a:pt x="70" y="497"/>
                  </a:cubicBezTo>
                  <a:cubicBezTo>
                    <a:pt x="70" y="497"/>
                    <a:pt x="71" y="498"/>
                    <a:pt x="70" y="498"/>
                  </a:cubicBezTo>
                  <a:cubicBezTo>
                    <a:pt x="70" y="499"/>
                    <a:pt x="69" y="499"/>
                    <a:pt x="69" y="499"/>
                  </a:cubicBezTo>
                  <a:cubicBezTo>
                    <a:pt x="69" y="499"/>
                    <a:pt x="69" y="499"/>
                    <a:pt x="68" y="499"/>
                  </a:cubicBezTo>
                  <a:cubicBezTo>
                    <a:pt x="68" y="499"/>
                    <a:pt x="67" y="498"/>
                    <a:pt x="67" y="498"/>
                  </a:cubicBezTo>
                  <a:cubicBezTo>
                    <a:pt x="67" y="497"/>
                    <a:pt x="67" y="497"/>
                    <a:pt x="67" y="497"/>
                  </a:cubicBezTo>
                  <a:cubicBezTo>
                    <a:pt x="66" y="497"/>
                    <a:pt x="66" y="496"/>
                    <a:pt x="65" y="496"/>
                  </a:cubicBezTo>
                  <a:cubicBezTo>
                    <a:pt x="65" y="496"/>
                    <a:pt x="65" y="497"/>
                    <a:pt x="65" y="497"/>
                  </a:cubicBezTo>
                  <a:cubicBezTo>
                    <a:pt x="64" y="498"/>
                    <a:pt x="65" y="497"/>
                    <a:pt x="64" y="498"/>
                  </a:cubicBezTo>
                  <a:cubicBezTo>
                    <a:pt x="63" y="499"/>
                    <a:pt x="63" y="499"/>
                    <a:pt x="63" y="500"/>
                  </a:cubicBezTo>
                  <a:cubicBezTo>
                    <a:pt x="63" y="500"/>
                    <a:pt x="63" y="501"/>
                    <a:pt x="63" y="501"/>
                  </a:cubicBezTo>
                  <a:cubicBezTo>
                    <a:pt x="62" y="501"/>
                    <a:pt x="62" y="501"/>
                    <a:pt x="62" y="501"/>
                  </a:cubicBezTo>
                  <a:cubicBezTo>
                    <a:pt x="61" y="502"/>
                    <a:pt x="60" y="502"/>
                    <a:pt x="60" y="502"/>
                  </a:cubicBezTo>
                  <a:cubicBezTo>
                    <a:pt x="60" y="502"/>
                    <a:pt x="60" y="502"/>
                    <a:pt x="60" y="503"/>
                  </a:cubicBezTo>
                  <a:cubicBezTo>
                    <a:pt x="61" y="504"/>
                    <a:pt x="61" y="503"/>
                    <a:pt x="61" y="504"/>
                  </a:cubicBezTo>
                  <a:cubicBezTo>
                    <a:pt x="61" y="504"/>
                    <a:pt x="60" y="504"/>
                    <a:pt x="60" y="504"/>
                  </a:cubicBezTo>
                  <a:cubicBezTo>
                    <a:pt x="59" y="504"/>
                    <a:pt x="59" y="503"/>
                    <a:pt x="59" y="502"/>
                  </a:cubicBezTo>
                  <a:cubicBezTo>
                    <a:pt x="59" y="502"/>
                    <a:pt x="58" y="502"/>
                    <a:pt x="58" y="501"/>
                  </a:cubicBezTo>
                  <a:cubicBezTo>
                    <a:pt x="58" y="501"/>
                    <a:pt x="58" y="501"/>
                    <a:pt x="58" y="501"/>
                  </a:cubicBezTo>
                  <a:cubicBezTo>
                    <a:pt x="58" y="500"/>
                    <a:pt x="58" y="500"/>
                    <a:pt x="58" y="500"/>
                  </a:cubicBezTo>
                  <a:cubicBezTo>
                    <a:pt x="58" y="499"/>
                    <a:pt x="59" y="498"/>
                    <a:pt x="58" y="498"/>
                  </a:cubicBezTo>
                  <a:cubicBezTo>
                    <a:pt x="57" y="498"/>
                    <a:pt x="55" y="498"/>
                    <a:pt x="55" y="498"/>
                  </a:cubicBezTo>
                  <a:cubicBezTo>
                    <a:pt x="53" y="497"/>
                    <a:pt x="53" y="497"/>
                    <a:pt x="53" y="497"/>
                  </a:cubicBezTo>
                  <a:cubicBezTo>
                    <a:pt x="53" y="497"/>
                    <a:pt x="51" y="495"/>
                    <a:pt x="50" y="494"/>
                  </a:cubicBezTo>
                  <a:cubicBezTo>
                    <a:pt x="50" y="494"/>
                    <a:pt x="49" y="492"/>
                    <a:pt x="49" y="492"/>
                  </a:cubicBezTo>
                  <a:cubicBezTo>
                    <a:pt x="49" y="492"/>
                    <a:pt x="49" y="492"/>
                    <a:pt x="48" y="491"/>
                  </a:cubicBezTo>
                  <a:cubicBezTo>
                    <a:pt x="48" y="490"/>
                    <a:pt x="47" y="489"/>
                    <a:pt x="47" y="489"/>
                  </a:cubicBezTo>
                  <a:cubicBezTo>
                    <a:pt x="46" y="488"/>
                    <a:pt x="46" y="488"/>
                    <a:pt x="46" y="488"/>
                  </a:cubicBezTo>
                  <a:cubicBezTo>
                    <a:pt x="45" y="489"/>
                    <a:pt x="45" y="489"/>
                    <a:pt x="45" y="490"/>
                  </a:cubicBezTo>
                  <a:cubicBezTo>
                    <a:pt x="44" y="490"/>
                    <a:pt x="45" y="492"/>
                    <a:pt x="45" y="492"/>
                  </a:cubicBezTo>
                  <a:cubicBezTo>
                    <a:pt x="45" y="493"/>
                    <a:pt x="45" y="493"/>
                    <a:pt x="45" y="493"/>
                  </a:cubicBezTo>
                  <a:cubicBezTo>
                    <a:pt x="44" y="494"/>
                    <a:pt x="44" y="494"/>
                    <a:pt x="44" y="494"/>
                  </a:cubicBezTo>
                  <a:cubicBezTo>
                    <a:pt x="44" y="494"/>
                    <a:pt x="43" y="494"/>
                    <a:pt x="43" y="493"/>
                  </a:cubicBezTo>
                  <a:cubicBezTo>
                    <a:pt x="42" y="493"/>
                    <a:pt x="42" y="492"/>
                    <a:pt x="42" y="493"/>
                  </a:cubicBezTo>
                  <a:cubicBezTo>
                    <a:pt x="42" y="493"/>
                    <a:pt x="42" y="493"/>
                    <a:pt x="42" y="494"/>
                  </a:cubicBezTo>
                  <a:cubicBezTo>
                    <a:pt x="42" y="494"/>
                    <a:pt x="41" y="494"/>
                    <a:pt x="40" y="494"/>
                  </a:cubicBezTo>
                  <a:cubicBezTo>
                    <a:pt x="40" y="494"/>
                    <a:pt x="40" y="494"/>
                    <a:pt x="39" y="494"/>
                  </a:cubicBezTo>
                  <a:cubicBezTo>
                    <a:pt x="39" y="494"/>
                    <a:pt x="39" y="495"/>
                    <a:pt x="39" y="495"/>
                  </a:cubicBezTo>
                  <a:cubicBezTo>
                    <a:pt x="38" y="495"/>
                    <a:pt x="39" y="495"/>
                    <a:pt x="38" y="495"/>
                  </a:cubicBezTo>
                  <a:cubicBezTo>
                    <a:pt x="38" y="495"/>
                    <a:pt x="38" y="495"/>
                    <a:pt x="37" y="495"/>
                  </a:cubicBezTo>
                  <a:cubicBezTo>
                    <a:pt x="37" y="495"/>
                    <a:pt x="37" y="495"/>
                    <a:pt x="37" y="495"/>
                  </a:cubicBezTo>
                  <a:cubicBezTo>
                    <a:pt x="37" y="496"/>
                    <a:pt x="36" y="496"/>
                    <a:pt x="36" y="496"/>
                  </a:cubicBezTo>
                  <a:cubicBezTo>
                    <a:pt x="36" y="496"/>
                    <a:pt x="36" y="496"/>
                    <a:pt x="36" y="496"/>
                  </a:cubicBezTo>
                  <a:cubicBezTo>
                    <a:pt x="35" y="496"/>
                    <a:pt x="36" y="496"/>
                    <a:pt x="35" y="496"/>
                  </a:cubicBezTo>
                  <a:cubicBezTo>
                    <a:pt x="34" y="496"/>
                    <a:pt x="34" y="496"/>
                    <a:pt x="34" y="497"/>
                  </a:cubicBezTo>
                  <a:cubicBezTo>
                    <a:pt x="33" y="497"/>
                    <a:pt x="34" y="498"/>
                    <a:pt x="33" y="497"/>
                  </a:cubicBezTo>
                  <a:cubicBezTo>
                    <a:pt x="32" y="497"/>
                    <a:pt x="33" y="496"/>
                    <a:pt x="32" y="497"/>
                  </a:cubicBezTo>
                  <a:cubicBezTo>
                    <a:pt x="32" y="498"/>
                    <a:pt x="32" y="498"/>
                    <a:pt x="32" y="498"/>
                  </a:cubicBezTo>
                  <a:cubicBezTo>
                    <a:pt x="32" y="498"/>
                    <a:pt x="31" y="499"/>
                    <a:pt x="31" y="499"/>
                  </a:cubicBezTo>
                  <a:cubicBezTo>
                    <a:pt x="31" y="500"/>
                    <a:pt x="31" y="500"/>
                    <a:pt x="31" y="500"/>
                  </a:cubicBezTo>
                  <a:cubicBezTo>
                    <a:pt x="31" y="500"/>
                    <a:pt x="31" y="501"/>
                    <a:pt x="31" y="501"/>
                  </a:cubicBezTo>
                  <a:cubicBezTo>
                    <a:pt x="31" y="501"/>
                    <a:pt x="31" y="501"/>
                    <a:pt x="31" y="501"/>
                  </a:cubicBezTo>
                  <a:cubicBezTo>
                    <a:pt x="31" y="501"/>
                    <a:pt x="31" y="501"/>
                    <a:pt x="30" y="502"/>
                  </a:cubicBezTo>
                  <a:cubicBezTo>
                    <a:pt x="30" y="502"/>
                    <a:pt x="29" y="502"/>
                    <a:pt x="29" y="502"/>
                  </a:cubicBezTo>
                  <a:cubicBezTo>
                    <a:pt x="29" y="502"/>
                    <a:pt x="29" y="503"/>
                    <a:pt x="28" y="503"/>
                  </a:cubicBezTo>
                  <a:cubicBezTo>
                    <a:pt x="28" y="503"/>
                    <a:pt x="28" y="502"/>
                    <a:pt x="28" y="503"/>
                  </a:cubicBezTo>
                  <a:cubicBezTo>
                    <a:pt x="27" y="504"/>
                    <a:pt x="27" y="503"/>
                    <a:pt x="27" y="504"/>
                  </a:cubicBezTo>
                  <a:cubicBezTo>
                    <a:pt x="26" y="505"/>
                    <a:pt x="26" y="506"/>
                    <a:pt x="26" y="506"/>
                  </a:cubicBezTo>
                  <a:cubicBezTo>
                    <a:pt x="26" y="506"/>
                    <a:pt x="26" y="506"/>
                    <a:pt x="26" y="506"/>
                  </a:cubicBezTo>
                  <a:cubicBezTo>
                    <a:pt x="25" y="506"/>
                    <a:pt x="25" y="507"/>
                    <a:pt x="25" y="506"/>
                  </a:cubicBezTo>
                  <a:cubicBezTo>
                    <a:pt x="24" y="506"/>
                    <a:pt x="24" y="506"/>
                    <a:pt x="23" y="506"/>
                  </a:cubicBezTo>
                  <a:cubicBezTo>
                    <a:pt x="23" y="506"/>
                    <a:pt x="22" y="506"/>
                    <a:pt x="22" y="506"/>
                  </a:cubicBezTo>
                  <a:cubicBezTo>
                    <a:pt x="21" y="507"/>
                    <a:pt x="22" y="506"/>
                    <a:pt x="21" y="508"/>
                  </a:cubicBezTo>
                  <a:cubicBezTo>
                    <a:pt x="21" y="509"/>
                    <a:pt x="22" y="509"/>
                    <a:pt x="21" y="509"/>
                  </a:cubicBezTo>
                  <a:cubicBezTo>
                    <a:pt x="20" y="510"/>
                    <a:pt x="20" y="511"/>
                    <a:pt x="19" y="511"/>
                  </a:cubicBezTo>
                  <a:cubicBezTo>
                    <a:pt x="19" y="511"/>
                    <a:pt x="19" y="511"/>
                    <a:pt x="18" y="511"/>
                  </a:cubicBezTo>
                  <a:cubicBezTo>
                    <a:pt x="17" y="511"/>
                    <a:pt x="16" y="511"/>
                    <a:pt x="15" y="511"/>
                  </a:cubicBezTo>
                  <a:cubicBezTo>
                    <a:pt x="15" y="512"/>
                    <a:pt x="14" y="512"/>
                    <a:pt x="14" y="512"/>
                  </a:cubicBezTo>
                  <a:cubicBezTo>
                    <a:pt x="14" y="512"/>
                    <a:pt x="13" y="513"/>
                    <a:pt x="14" y="513"/>
                  </a:cubicBezTo>
                  <a:cubicBezTo>
                    <a:pt x="14" y="514"/>
                    <a:pt x="15" y="514"/>
                    <a:pt x="15" y="514"/>
                  </a:cubicBezTo>
                  <a:cubicBezTo>
                    <a:pt x="16" y="515"/>
                    <a:pt x="18" y="515"/>
                    <a:pt x="17" y="516"/>
                  </a:cubicBezTo>
                  <a:cubicBezTo>
                    <a:pt x="17" y="516"/>
                    <a:pt x="17" y="545"/>
                    <a:pt x="17" y="545"/>
                  </a:cubicBezTo>
                  <a:cubicBezTo>
                    <a:pt x="4" y="545"/>
                    <a:pt x="4" y="545"/>
                    <a:pt x="4" y="545"/>
                  </a:cubicBezTo>
                  <a:cubicBezTo>
                    <a:pt x="4" y="545"/>
                    <a:pt x="4" y="545"/>
                    <a:pt x="3" y="545"/>
                  </a:cubicBezTo>
                  <a:cubicBezTo>
                    <a:pt x="3" y="546"/>
                    <a:pt x="2" y="546"/>
                    <a:pt x="2" y="546"/>
                  </a:cubicBezTo>
                  <a:cubicBezTo>
                    <a:pt x="2" y="546"/>
                    <a:pt x="1" y="546"/>
                    <a:pt x="1" y="546"/>
                  </a:cubicBezTo>
                  <a:cubicBezTo>
                    <a:pt x="0" y="547"/>
                    <a:pt x="1" y="548"/>
                    <a:pt x="1" y="548"/>
                  </a:cubicBezTo>
                  <a:cubicBezTo>
                    <a:pt x="1" y="548"/>
                    <a:pt x="1" y="547"/>
                    <a:pt x="1" y="548"/>
                  </a:cubicBezTo>
                  <a:cubicBezTo>
                    <a:pt x="2" y="548"/>
                    <a:pt x="1" y="548"/>
                    <a:pt x="2" y="549"/>
                  </a:cubicBezTo>
                  <a:cubicBezTo>
                    <a:pt x="3" y="549"/>
                    <a:pt x="2" y="549"/>
                    <a:pt x="3" y="550"/>
                  </a:cubicBezTo>
                  <a:cubicBezTo>
                    <a:pt x="4" y="550"/>
                    <a:pt x="4" y="550"/>
                    <a:pt x="4" y="551"/>
                  </a:cubicBezTo>
                  <a:cubicBezTo>
                    <a:pt x="4" y="551"/>
                    <a:pt x="4" y="551"/>
                    <a:pt x="5" y="552"/>
                  </a:cubicBezTo>
                  <a:cubicBezTo>
                    <a:pt x="5" y="552"/>
                    <a:pt x="6" y="552"/>
                    <a:pt x="6" y="553"/>
                  </a:cubicBezTo>
                  <a:cubicBezTo>
                    <a:pt x="6" y="554"/>
                    <a:pt x="7" y="554"/>
                    <a:pt x="7" y="554"/>
                  </a:cubicBezTo>
                  <a:cubicBezTo>
                    <a:pt x="7" y="554"/>
                    <a:pt x="8" y="555"/>
                    <a:pt x="8" y="555"/>
                  </a:cubicBezTo>
                  <a:cubicBezTo>
                    <a:pt x="8" y="556"/>
                    <a:pt x="8" y="556"/>
                    <a:pt x="9" y="556"/>
                  </a:cubicBezTo>
                  <a:cubicBezTo>
                    <a:pt x="9" y="557"/>
                    <a:pt x="9" y="558"/>
                    <a:pt x="10" y="558"/>
                  </a:cubicBezTo>
                  <a:cubicBezTo>
                    <a:pt x="10" y="558"/>
                    <a:pt x="10" y="557"/>
                    <a:pt x="11" y="557"/>
                  </a:cubicBezTo>
                  <a:cubicBezTo>
                    <a:pt x="11" y="557"/>
                    <a:pt x="11" y="557"/>
                    <a:pt x="12" y="557"/>
                  </a:cubicBezTo>
                  <a:cubicBezTo>
                    <a:pt x="13" y="557"/>
                    <a:pt x="13" y="557"/>
                    <a:pt x="13" y="557"/>
                  </a:cubicBezTo>
                  <a:cubicBezTo>
                    <a:pt x="14" y="557"/>
                    <a:pt x="14" y="557"/>
                    <a:pt x="14" y="557"/>
                  </a:cubicBezTo>
                  <a:cubicBezTo>
                    <a:pt x="14" y="557"/>
                    <a:pt x="14" y="557"/>
                    <a:pt x="15" y="558"/>
                  </a:cubicBezTo>
                  <a:cubicBezTo>
                    <a:pt x="15" y="558"/>
                    <a:pt x="15" y="558"/>
                    <a:pt x="15" y="558"/>
                  </a:cubicBezTo>
                  <a:cubicBezTo>
                    <a:pt x="15" y="559"/>
                    <a:pt x="15" y="558"/>
                    <a:pt x="14" y="559"/>
                  </a:cubicBezTo>
                  <a:cubicBezTo>
                    <a:pt x="14" y="559"/>
                    <a:pt x="14" y="559"/>
                    <a:pt x="13" y="559"/>
                  </a:cubicBezTo>
                  <a:cubicBezTo>
                    <a:pt x="13" y="559"/>
                    <a:pt x="12" y="559"/>
                    <a:pt x="12" y="559"/>
                  </a:cubicBezTo>
                  <a:cubicBezTo>
                    <a:pt x="12" y="559"/>
                    <a:pt x="11" y="559"/>
                    <a:pt x="11" y="559"/>
                  </a:cubicBezTo>
                  <a:cubicBezTo>
                    <a:pt x="11" y="560"/>
                    <a:pt x="11" y="560"/>
                    <a:pt x="12" y="560"/>
                  </a:cubicBezTo>
                  <a:cubicBezTo>
                    <a:pt x="12" y="560"/>
                    <a:pt x="12" y="560"/>
                    <a:pt x="12" y="560"/>
                  </a:cubicBezTo>
                  <a:cubicBezTo>
                    <a:pt x="12" y="560"/>
                    <a:pt x="12" y="560"/>
                    <a:pt x="13" y="560"/>
                  </a:cubicBezTo>
                  <a:cubicBezTo>
                    <a:pt x="13" y="560"/>
                    <a:pt x="13" y="560"/>
                    <a:pt x="13" y="560"/>
                  </a:cubicBezTo>
                  <a:cubicBezTo>
                    <a:pt x="14" y="560"/>
                    <a:pt x="14" y="561"/>
                    <a:pt x="14" y="560"/>
                  </a:cubicBezTo>
                  <a:cubicBezTo>
                    <a:pt x="15" y="560"/>
                    <a:pt x="15" y="560"/>
                    <a:pt x="15" y="560"/>
                  </a:cubicBezTo>
                  <a:cubicBezTo>
                    <a:pt x="15" y="560"/>
                    <a:pt x="15" y="560"/>
                    <a:pt x="16" y="560"/>
                  </a:cubicBezTo>
                  <a:cubicBezTo>
                    <a:pt x="17" y="559"/>
                    <a:pt x="18" y="559"/>
                    <a:pt x="18" y="559"/>
                  </a:cubicBezTo>
                  <a:cubicBezTo>
                    <a:pt x="18" y="559"/>
                    <a:pt x="18" y="559"/>
                    <a:pt x="19" y="559"/>
                  </a:cubicBezTo>
                  <a:cubicBezTo>
                    <a:pt x="20" y="558"/>
                    <a:pt x="20" y="559"/>
                    <a:pt x="20" y="558"/>
                  </a:cubicBezTo>
                  <a:cubicBezTo>
                    <a:pt x="21" y="558"/>
                    <a:pt x="21" y="558"/>
                    <a:pt x="22" y="558"/>
                  </a:cubicBezTo>
                  <a:cubicBezTo>
                    <a:pt x="22" y="558"/>
                    <a:pt x="24" y="557"/>
                    <a:pt x="24" y="557"/>
                  </a:cubicBezTo>
                  <a:cubicBezTo>
                    <a:pt x="25" y="558"/>
                    <a:pt x="25" y="558"/>
                    <a:pt x="25" y="557"/>
                  </a:cubicBezTo>
                  <a:cubicBezTo>
                    <a:pt x="26" y="557"/>
                    <a:pt x="27" y="556"/>
                    <a:pt x="27" y="556"/>
                  </a:cubicBezTo>
                  <a:cubicBezTo>
                    <a:pt x="27" y="556"/>
                    <a:pt x="27" y="556"/>
                    <a:pt x="27" y="556"/>
                  </a:cubicBezTo>
                  <a:cubicBezTo>
                    <a:pt x="27" y="555"/>
                    <a:pt x="27" y="555"/>
                    <a:pt x="27" y="555"/>
                  </a:cubicBezTo>
                  <a:cubicBezTo>
                    <a:pt x="27" y="554"/>
                    <a:pt x="27" y="554"/>
                    <a:pt x="28" y="554"/>
                  </a:cubicBezTo>
                  <a:cubicBezTo>
                    <a:pt x="28" y="553"/>
                    <a:pt x="28" y="553"/>
                    <a:pt x="29" y="553"/>
                  </a:cubicBezTo>
                  <a:cubicBezTo>
                    <a:pt x="30" y="553"/>
                    <a:pt x="30" y="553"/>
                    <a:pt x="30" y="552"/>
                  </a:cubicBezTo>
                  <a:cubicBezTo>
                    <a:pt x="31" y="551"/>
                    <a:pt x="31" y="551"/>
                    <a:pt x="32" y="551"/>
                  </a:cubicBezTo>
                  <a:cubicBezTo>
                    <a:pt x="32" y="551"/>
                    <a:pt x="32" y="551"/>
                    <a:pt x="33" y="551"/>
                  </a:cubicBezTo>
                  <a:cubicBezTo>
                    <a:pt x="33" y="551"/>
                    <a:pt x="33" y="550"/>
                    <a:pt x="34" y="551"/>
                  </a:cubicBezTo>
                  <a:cubicBezTo>
                    <a:pt x="34" y="551"/>
                    <a:pt x="34" y="551"/>
                    <a:pt x="35" y="551"/>
                  </a:cubicBezTo>
                  <a:cubicBezTo>
                    <a:pt x="35" y="551"/>
                    <a:pt x="36" y="551"/>
                    <a:pt x="36" y="551"/>
                  </a:cubicBezTo>
                  <a:cubicBezTo>
                    <a:pt x="36" y="551"/>
                    <a:pt x="36" y="551"/>
                    <a:pt x="37" y="551"/>
                  </a:cubicBezTo>
                  <a:cubicBezTo>
                    <a:pt x="38" y="551"/>
                    <a:pt x="38" y="551"/>
                    <a:pt x="39" y="551"/>
                  </a:cubicBezTo>
                  <a:cubicBezTo>
                    <a:pt x="40" y="551"/>
                    <a:pt x="41" y="551"/>
                    <a:pt x="41" y="551"/>
                  </a:cubicBezTo>
                  <a:cubicBezTo>
                    <a:pt x="41" y="551"/>
                    <a:pt x="42" y="551"/>
                    <a:pt x="43" y="551"/>
                  </a:cubicBezTo>
                  <a:cubicBezTo>
                    <a:pt x="43" y="551"/>
                    <a:pt x="44" y="551"/>
                    <a:pt x="44" y="552"/>
                  </a:cubicBezTo>
                  <a:cubicBezTo>
                    <a:pt x="44" y="552"/>
                    <a:pt x="45" y="552"/>
                    <a:pt x="45" y="552"/>
                  </a:cubicBezTo>
                  <a:cubicBezTo>
                    <a:pt x="46" y="553"/>
                    <a:pt x="45" y="553"/>
                    <a:pt x="46" y="553"/>
                  </a:cubicBezTo>
                  <a:cubicBezTo>
                    <a:pt x="47" y="552"/>
                    <a:pt x="46" y="553"/>
                    <a:pt x="48" y="552"/>
                  </a:cubicBezTo>
                  <a:cubicBezTo>
                    <a:pt x="49" y="551"/>
                    <a:pt x="49" y="551"/>
                    <a:pt x="49" y="551"/>
                  </a:cubicBezTo>
                  <a:cubicBezTo>
                    <a:pt x="49" y="551"/>
                    <a:pt x="50" y="551"/>
                    <a:pt x="51" y="551"/>
                  </a:cubicBezTo>
                  <a:cubicBezTo>
                    <a:pt x="51" y="551"/>
                    <a:pt x="52" y="551"/>
                    <a:pt x="53" y="552"/>
                  </a:cubicBezTo>
                  <a:cubicBezTo>
                    <a:pt x="54" y="552"/>
                    <a:pt x="54" y="552"/>
                    <a:pt x="55" y="553"/>
                  </a:cubicBezTo>
                  <a:cubicBezTo>
                    <a:pt x="55" y="553"/>
                    <a:pt x="55" y="553"/>
                    <a:pt x="55" y="553"/>
                  </a:cubicBezTo>
                  <a:cubicBezTo>
                    <a:pt x="56" y="553"/>
                    <a:pt x="56" y="553"/>
                    <a:pt x="56" y="553"/>
                  </a:cubicBezTo>
                  <a:cubicBezTo>
                    <a:pt x="57" y="553"/>
                    <a:pt x="57" y="553"/>
                    <a:pt x="57" y="553"/>
                  </a:cubicBezTo>
                  <a:cubicBezTo>
                    <a:pt x="57" y="553"/>
                    <a:pt x="58" y="553"/>
                    <a:pt x="58" y="552"/>
                  </a:cubicBezTo>
                  <a:cubicBezTo>
                    <a:pt x="58" y="552"/>
                    <a:pt x="58" y="552"/>
                    <a:pt x="58" y="552"/>
                  </a:cubicBezTo>
                  <a:cubicBezTo>
                    <a:pt x="59" y="552"/>
                    <a:pt x="60" y="551"/>
                    <a:pt x="60" y="551"/>
                  </a:cubicBezTo>
                  <a:cubicBezTo>
                    <a:pt x="60" y="551"/>
                    <a:pt x="62" y="551"/>
                    <a:pt x="63" y="551"/>
                  </a:cubicBezTo>
                  <a:cubicBezTo>
                    <a:pt x="64" y="551"/>
                    <a:pt x="64" y="551"/>
                    <a:pt x="65" y="551"/>
                  </a:cubicBezTo>
                  <a:cubicBezTo>
                    <a:pt x="65" y="551"/>
                    <a:pt x="66" y="551"/>
                    <a:pt x="66" y="551"/>
                  </a:cubicBezTo>
                  <a:cubicBezTo>
                    <a:pt x="66" y="551"/>
                    <a:pt x="67" y="552"/>
                    <a:pt x="67" y="552"/>
                  </a:cubicBezTo>
                  <a:cubicBezTo>
                    <a:pt x="67" y="552"/>
                    <a:pt x="67" y="552"/>
                    <a:pt x="68" y="552"/>
                  </a:cubicBezTo>
                  <a:cubicBezTo>
                    <a:pt x="69" y="552"/>
                    <a:pt x="69" y="551"/>
                    <a:pt x="69" y="551"/>
                  </a:cubicBezTo>
                  <a:cubicBezTo>
                    <a:pt x="69" y="551"/>
                    <a:pt x="69" y="552"/>
                    <a:pt x="71" y="552"/>
                  </a:cubicBezTo>
                  <a:cubicBezTo>
                    <a:pt x="72" y="552"/>
                    <a:pt x="72" y="552"/>
                    <a:pt x="73" y="552"/>
                  </a:cubicBezTo>
                  <a:cubicBezTo>
                    <a:pt x="74" y="551"/>
                    <a:pt x="74" y="551"/>
                    <a:pt x="75" y="551"/>
                  </a:cubicBezTo>
                  <a:cubicBezTo>
                    <a:pt x="77" y="551"/>
                    <a:pt x="77" y="551"/>
                    <a:pt x="78" y="551"/>
                  </a:cubicBezTo>
                  <a:cubicBezTo>
                    <a:pt x="80" y="551"/>
                    <a:pt x="79" y="551"/>
                    <a:pt x="81" y="551"/>
                  </a:cubicBezTo>
                  <a:cubicBezTo>
                    <a:pt x="82" y="551"/>
                    <a:pt x="82" y="551"/>
                    <a:pt x="83" y="551"/>
                  </a:cubicBezTo>
                  <a:cubicBezTo>
                    <a:pt x="85" y="551"/>
                    <a:pt x="84" y="551"/>
                    <a:pt x="85" y="551"/>
                  </a:cubicBezTo>
                  <a:cubicBezTo>
                    <a:pt x="86" y="550"/>
                    <a:pt x="86" y="551"/>
                    <a:pt x="86" y="550"/>
                  </a:cubicBezTo>
                  <a:cubicBezTo>
                    <a:pt x="87" y="550"/>
                    <a:pt x="88" y="550"/>
                    <a:pt x="88" y="550"/>
                  </a:cubicBezTo>
                  <a:cubicBezTo>
                    <a:pt x="88" y="550"/>
                    <a:pt x="88" y="549"/>
                    <a:pt x="88" y="549"/>
                  </a:cubicBezTo>
                  <a:cubicBezTo>
                    <a:pt x="89" y="549"/>
                    <a:pt x="90" y="549"/>
                    <a:pt x="90" y="550"/>
                  </a:cubicBezTo>
                  <a:cubicBezTo>
                    <a:pt x="91" y="550"/>
                    <a:pt x="91" y="550"/>
                    <a:pt x="91" y="551"/>
                  </a:cubicBezTo>
                  <a:cubicBezTo>
                    <a:pt x="91" y="551"/>
                    <a:pt x="92" y="551"/>
                    <a:pt x="92" y="551"/>
                  </a:cubicBezTo>
                  <a:cubicBezTo>
                    <a:pt x="93" y="551"/>
                    <a:pt x="93" y="551"/>
                    <a:pt x="94" y="550"/>
                  </a:cubicBezTo>
                  <a:cubicBezTo>
                    <a:pt x="95" y="550"/>
                    <a:pt x="95" y="550"/>
                    <a:pt x="95" y="550"/>
                  </a:cubicBezTo>
                  <a:cubicBezTo>
                    <a:pt x="95" y="550"/>
                    <a:pt x="96" y="549"/>
                    <a:pt x="96" y="550"/>
                  </a:cubicBezTo>
                  <a:cubicBezTo>
                    <a:pt x="96" y="550"/>
                    <a:pt x="96" y="550"/>
                    <a:pt x="96" y="550"/>
                  </a:cubicBezTo>
                  <a:cubicBezTo>
                    <a:pt x="97" y="550"/>
                    <a:pt x="97" y="550"/>
                    <a:pt x="97" y="550"/>
                  </a:cubicBezTo>
                  <a:cubicBezTo>
                    <a:pt x="98" y="550"/>
                    <a:pt x="98" y="550"/>
                    <a:pt x="98" y="550"/>
                  </a:cubicBezTo>
                  <a:cubicBezTo>
                    <a:pt x="98" y="550"/>
                    <a:pt x="99" y="551"/>
                    <a:pt x="99" y="551"/>
                  </a:cubicBezTo>
                  <a:cubicBezTo>
                    <a:pt x="99" y="551"/>
                    <a:pt x="99" y="551"/>
                    <a:pt x="99" y="551"/>
                  </a:cubicBezTo>
                  <a:cubicBezTo>
                    <a:pt x="99" y="551"/>
                    <a:pt x="100" y="551"/>
                    <a:pt x="100" y="551"/>
                  </a:cubicBezTo>
                  <a:cubicBezTo>
                    <a:pt x="100" y="551"/>
                    <a:pt x="100" y="551"/>
                    <a:pt x="100" y="552"/>
                  </a:cubicBezTo>
                  <a:cubicBezTo>
                    <a:pt x="101" y="552"/>
                    <a:pt x="101" y="552"/>
                    <a:pt x="101" y="552"/>
                  </a:cubicBezTo>
                  <a:cubicBezTo>
                    <a:pt x="101" y="552"/>
                    <a:pt x="102" y="552"/>
                    <a:pt x="103" y="551"/>
                  </a:cubicBezTo>
                  <a:cubicBezTo>
                    <a:pt x="103" y="551"/>
                    <a:pt x="104" y="551"/>
                    <a:pt x="104" y="551"/>
                  </a:cubicBezTo>
                  <a:cubicBezTo>
                    <a:pt x="104" y="552"/>
                    <a:pt x="104" y="552"/>
                    <a:pt x="104" y="552"/>
                  </a:cubicBezTo>
                  <a:cubicBezTo>
                    <a:pt x="105" y="552"/>
                    <a:pt x="109" y="553"/>
                    <a:pt x="109" y="553"/>
                  </a:cubicBezTo>
                  <a:cubicBezTo>
                    <a:pt x="109" y="553"/>
                    <a:pt x="110" y="552"/>
                    <a:pt x="111" y="552"/>
                  </a:cubicBezTo>
                  <a:cubicBezTo>
                    <a:pt x="112" y="552"/>
                    <a:pt x="113" y="552"/>
                    <a:pt x="113" y="552"/>
                  </a:cubicBezTo>
                  <a:cubicBezTo>
                    <a:pt x="113" y="552"/>
                    <a:pt x="113" y="552"/>
                    <a:pt x="114" y="552"/>
                  </a:cubicBezTo>
                  <a:cubicBezTo>
                    <a:pt x="114" y="552"/>
                    <a:pt x="115" y="552"/>
                    <a:pt x="115" y="552"/>
                  </a:cubicBezTo>
                  <a:cubicBezTo>
                    <a:pt x="116" y="553"/>
                    <a:pt x="116" y="553"/>
                    <a:pt x="117" y="553"/>
                  </a:cubicBezTo>
                  <a:cubicBezTo>
                    <a:pt x="117" y="553"/>
                    <a:pt x="118" y="553"/>
                    <a:pt x="119" y="553"/>
                  </a:cubicBezTo>
                  <a:cubicBezTo>
                    <a:pt x="120" y="553"/>
                    <a:pt x="120" y="553"/>
                    <a:pt x="121" y="553"/>
                  </a:cubicBezTo>
                  <a:cubicBezTo>
                    <a:pt x="122" y="552"/>
                    <a:pt x="122" y="553"/>
                    <a:pt x="122" y="552"/>
                  </a:cubicBezTo>
                  <a:cubicBezTo>
                    <a:pt x="123" y="552"/>
                    <a:pt x="123" y="552"/>
                    <a:pt x="123" y="552"/>
                  </a:cubicBezTo>
                  <a:cubicBezTo>
                    <a:pt x="124" y="552"/>
                    <a:pt x="124" y="552"/>
                    <a:pt x="125" y="552"/>
                  </a:cubicBezTo>
                  <a:cubicBezTo>
                    <a:pt x="127" y="552"/>
                    <a:pt x="127" y="552"/>
                    <a:pt x="129" y="552"/>
                  </a:cubicBezTo>
                  <a:cubicBezTo>
                    <a:pt x="131" y="552"/>
                    <a:pt x="133" y="552"/>
                    <a:pt x="134" y="552"/>
                  </a:cubicBezTo>
                  <a:cubicBezTo>
                    <a:pt x="135" y="551"/>
                    <a:pt x="136" y="551"/>
                    <a:pt x="138" y="551"/>
                  </a:cubicBezTo>
                  <a:cubicBezTo>
                    <a:pt x="139" y="551"/>
                    <a:pt x="142" y="551"/>
                    <a:pt x="142" y="551"/>
                  </a:cubicBezTo>
                  <a:cubicBezTo>
                    <a:pt x="142" y="551"/>
                    <a:pt x="155" y="551"/>
                    <a:pt x="155" y="551"/>
                  </a:cubicBezTo>
                  <a:cubicBezTo>
                    <a:pt x="156" y="551"/>
                    <a:pt x="159" y="551"/>
                    <a:pt x="161" y="551"/>
                  </a:cubicBezTo>
                  <a:cubicBezTo>
                    <a:pt x="164" y="551"/>
                    <a:pt x="168" y="552"/>
                    <a:pt x="169" y="552"/>
                  </a:cubicBezTo>
                  <a:cubicBezTo>
                    <a:pt x="169" y="552"/>
                    <a:pt x="172" y="551"/>
                    <a:pt x="173" y="551"/>
                  </a:cubicBezTo>
                  <a:cubicBezTo>
                    <a:pt x="174" y="551"/>
                    <a:pt x="175" y="551"/>
                    <a:pt x="176" y="552"/>
                  </a:cubicBezTo>
                  <a:cubicBezTo>
                    <a:pt x="177" y="552"/>
                    <a:pt x="176" y="552"/>
                    <a:pt x="178" y="552"/>
                  </a:cubicBezTo>
                  <a:cubicBezTo>
                    <a:pt x="179" y="552"/>
                    <a:pt x="180" y="552"/>
                    <a:pt x="182" y="552"/>
                  </a:cubicBezTo>
                  <a:cubicBezTo>
                    <a:pt x="184" y="552"/>
                    <a:pt x="188" y="552"/>
                    <a:pt x="188" y="552"/>
                  </a:cubicBezTo>
                  <a:cubicBezTo>
                    <a:pt x="189" y="551"/>
                    <a:pt x="190" y="551"/>
                    <a:pt x="192" y="551"/>
                  </a:cubicBezTo>
                  <a:cubicBezTo>
                    <a:pt x="194" y="551"/>
                    <a:pt x="197" y="551"/>
                    <a:pt x="198" y="551"/>
                  </a:cubicBezTo>
                  <a:cubicBezTo>
                    <a:pt x="199" y="551"/>
                    <a:pt x="201" y="551"/>
                    <a:pt x="202" y="551"/>
                  </a:cubicBezTo>
                  <a:cubicBezTo>
                    <a:pt x="202" y="551"/>
                    <a:pt x="203" y="551"/>
                    <a:pt x="204" y="551"/>
                  </a:cubicBezTo>
                  <a:cubicBezTo>
                    <a:pt x="204" y="551"/>
                    <a:pt x="205" y="551"/>
                    <a:pt x="205" y="551"/>
                  </a:cubicBezTo>
                  <a:cubicBezTo>
                    <a:pt x="205" y="551"/>
                    <a:pt x="208" y="552"/>
                    <a:pt x="209" y="551"/>
                  </a:cubicBezTo>
                  <a:cubicBezTo>
                    <a:pt x="209" y="551"/>
                    <a:pt x="209" y="550"/>
                    <a:pt x="209" y="550"/>
                  </a:cubicBezTo>
                  <a:cubicBezTo>
                    <a:pt x="210" y="551"/>
                    <a:pt x="209" y="551"/>
                    <a:pt x="210" y="551"/>
                  </a:cubicBezTo>
                  <a:cubicBezTo>
                    <a:pt x="210" y="550"/>
                    <a:pt x="210" y="550"/>
                    <a:pt x="210" y="550"/>
                  </a:cubicBezTo>
                  <a:cubicBezTo>
                    <a:pt x="211" y="550"/>
                    <a:pt x="211" y="550"/>
                    <a:pt x="211" y="550"/>
                  </a:cubicBezTo>
                  <a:cubicBezTo>
                    <a:pt x="211" y="550"/>
                    <a:pt x="211" y="550"/>
                    <a:pt x="212" y="551"/>
                  </a:cubicBezTo>
                  <a:cubicBezTo>
                    <a:pt x="213" y="551"/>
                    <a:pt x="212" y="551"/>
                    <a:pt x="213" y="551"/>
                  </a:cubicBezTo>
                  <a:cubicBezTo>
                    <a:pt x="214" y="551"/>
                    <a:pt x="214" y="551"/>
                    <a:pt x="214" y="552"/>
                  </a:cubicBezTo>
                  <a:cubicBezTo>
                    <a:pt x="215" y="552"/>
                    <a:pt x="215" y="551"/>
                    <a:pt x="215" y="552"/>
                  </a:cubicBezTo>
                  <a:cubicBezTo>
                    <a:pt x="215" y="553"/>
                    <a:pt x="215" y="553"/>
                    <a:pt x="215" y="553"/>
                  </a:cubicBezTo>
                  <a:cubicBezTo>
                    <a:pt x="215" y="554"/>
                    <a:pt x="215" y="554"/>
                    <a:pt x="215" y="554"/>
                  </a:cubicBezTo>
                  <a:cubicBezTo>
                    <a:pt x="215" y="555"/>
                    <a:pt x="216" y="555"/>
                    <a:pt x="216" y="555"/>
                  </a:cubicBezTo>
                  <a:cubicBezTo>
                    <a:pt x="216" y="555"/>
                    <a:pt x="217" y="555"/>
                    <a:pt x="216" y="556"/>
                  </a:cubicBezTo>
                  <a:cubicBezTo>
                    <a:pt x="215" y="556"/>
                    <a:pt x="215" y="556"/>
                    <a:pt x="215" y="556"/>
                  </a:cubicBezTo>
                  <a:cubicBezTo>
                    <a:pt x="215" y="556"/>
                    <a:pt x="216" y="557"/>
                    <a:pt x="216" y="557"/>
                  </a:cubicBezTo>
                  <a:cubicBezTo>
                    <a:pt x="216" y="557"/>
                    <a:pt x="216" y="557"/>
                    <a:pt x="216" y="557"/>
                  </a:cubicBezTo>
                  <a:cubicBezTo>
                    <a:pt x="216" y="558"/>
                    <a:pt x="216" y="557"/>
                    <a:pt x="216" y="558"/>
                  </a:cubicBezTo>
                  <a:cubicBezTo>
                    <a:pt x="215" y="559"/>
                    <a:pt x="215" y="559"/>
                    <a:pt x="215" y="559"/>
                  </a:cubicBezTo>
                  <a:cubicBezTo>
                    <a:pt x="216" y="559"/>
                    <a:pt x="216" y="559"/>
                    <a:pt x="216" y="559"/>
                  </a:cubicBezTo>
                  <a:cubicBezTo>
                    <a:pt x="217" y="559"/>
                    <a:pt x="217" y="559"/>
                    <a:pt x="217" y="559"/>
                  </a:cubicBezTo>
                  <a:cubicBezTo>
                    <a:pt x="217" y="560"/>
                    <a:pt x="217" y="560"/>
                    <a:pt x="216" y="560"/>
                  </a:cubicBezTo>
                  <a:cubicBezTo>
                    <a:pt x="216" y="560"/>
                    <a:pt x="216" y="561"/>
                    <a:pt x="216" y="561"/>
                  </a:cubicBezTo>
                  <a:cubicBezTo>
                    <a:pt x="216" y="561"/>
                    <a:pt x="217" y="560"/>
                    <a:pt x="217" y="561"/>
                  </a:cubicBezTo>
                  <a:cubicBezTo>
                    <a:pt x="218" y="561"/>
                    <a:pt x="217" y="561"/>
                    <a:pt x="218" y="561"/>
                  </a:cubicBezTo>
                  <a:cubicBezTo>
                    <a:pt x="218" y="562"/>
                    <a:pt x="218" y="562"/>
                    <a:pt x="218" y="562"/>
                  </a:cubicBezTo>
                  <a:cubicBezTo>
                    <a:pt x="218" y="563"/>
                    <a:pt x="218" y="563"/>
                    <a:pt x="218" y="563"/>
                  </a:cubicBezTo>
                  <a:cubicBezTo>
                    <a:pt x="218" y="563"/>
                    <a:pt x="219" y="562"/>
                    <a:pt x="219" y="563"/>
                  </a:cubicBezTo>
                  <a:cubicBezTo>
                    <a:pt x="220" y="563"/>
                    <a:pt x="220" y="563"/>
                    <a:pt x="220" y="563"/>
                  </a:cubicBezTo>
                  <a:cubicBezTo>
                    <a:pt x="220" y="563"/>
                    <a:pt x="220" y="563"/>
                    <a:pt x="220" y="563"/>
                  </a:cubicBezTo>
                  <a:cubicBezTo>
                    <a:pt x="221" y="564"/>
                    <a:pt x="221" y="564"/>
                    <a:pt x="221" y="564"/>
                  </a:cubicBezTo>
                  <a:cubicBezTo>
                    <a:pt x="221" y="564"/>
                    <a:pt x="221" y="565"/>
                    <a:pt x="221" y="565"/>
                  </a:cubicBezTo>
                  <a:cubicBezTo>
                    <a:pt x="221" y="565"/>
                    <a:pt x="221" y="565"/>
                    <a:pt x="221" y="565"/>
                  </a:cubicBezTo>
                  <a:cubicBezTo>
                    <a:pt x="222" y="565"/>
                    <a:pt x="222" y="565"/>
                    <a:pt x="222" y="566"/>
                  </a:cubicBezTo>
                  <a:cubicBezTo>
                    <a:pt x="222" y="566"/>
                    <a:pt x="223" y="566"/>
                    <a:pt x="222" y="567"/>
                  </a:cubicBezTo>
                  <a:cubicBezTo>
                    <a:pt x="222" y="567"/>
                    <a:pt x="221" y="568"/>
                    <a:pt x="221" y="568"/>
                  </a:cubicBezTo>
                  <a:cubicBezTo>
                    <a:pt x="221" y="568"/>
                    <a:pt x="221" y="569"/>
                    <a:pt x="221" y="569"/>
                  </a:cubicBezTo>
                  <a:cubicBezTo>
                    <a:pt x="222" y="570"/>
                    <a:pt x="222" y="569"/>
                    <a:pt x="222" y="570"/>
                  </a:cubicBezTo>
                  <a:cubicBezTo>
                    <a:pt x="221" y="570"/>
                    <a:pt x="221" y="570"/>
                    <a:pt x="221" y="571"/>
                  </a:cubicBezTo>
                  <a:cubicBezTo>
                    <a:pt x="221" y="571"/>
                    <a:pt x="221" y="571"/>
                    <a:pt x="221" y="571"/>
                  </a:cubicBezTo>
                  <a:cubicBezTo>
                    <a:pt x="221" y="572"/>
                    <a:pt x="221" y="572"/>
                    <a:pt x="221" y="572"/>
                  </a:cubicBezTo>
                  <a:cubicBezTo>
                    <a:pt x="222" y="573"/>
                    <a:pt x="222" y="573"/>
                    <a:pt x="222" y="573"/>
                  </a:cubicBezTo>
                  <a:cubicBezTo>
                    <a:pt x="222" y="573"/>
                    <a:pt x="222" y="573"/>
                    <a:pt x="221" y="574"/>
                  </a:cubicBezTo>
                  <a:cubicBezTo>
                    <a:pt x="221" y="574"/>
                    <a:pt x="221" y="575"/>
                    <a:pt x="220" y="575"/>
                  </a:cubicBezTo>
                  <a:cubicBezTo>
                    <a:pt x="220" y="575"/>
                    <a:pt x="220" y="574"/>
                    <a:pt x="220" y="574"/>
                  </a:cubicBezTo>
                  <a:cubicBezTo>
                    <a:pt x="220" y="575"/>
                    <a:pt x="220" y="575"/>
                    <a:pt x="220" y="575"/>
                  </a:cubicBezTo>
                  <a:cubicBezTo>
                    <a:pt x="220" y="576"/>
                    <a:pt x="221" y="575"/>
                    <a:pt x="220" y="576"/>
                  </a:cubicBezTo>
                  <a:cubicBezTo>
                    <a:pt x="220" y="576"/>
                    <a:pt x="220" y="577"/>
                    <a:pt x="220" y="577"/>
                  </a:cubicBezTo>
                  <a:cubicBezTo>
                    <a:pt x="220" y="577"/>
                    <a:pt x="220" y="577"/>
                    <a:pt x="221" y="577"/>
                  </a:cubicBezTo>
                  <a:cubicBezTo>
                    <a:pt x="221" y="577"/>
                    <a:pt x="221" y="577"/>
                    <a:pt x="221" y="577"/>
                  </a:cubicBezTo>
                  <a:cubicBezTo>
                    <a:pt x="222" y="578"/>
                    <a:pt x="222" y="578"/>
                    <a:pt x="221" y="578"/>
                  </a:cubicBezTo>
                  <a:cubicBezTo>
                    <a:pt x="221" y="579"/>
                    <a:pt x="221" y="578"/>
                    <a:pt x="221" y="579"/>
                  </a:cubicBezTo>
                  <a:cubicBezTo>
                    <a:pt x="221" y="579"/>
                    <a:pt x="221" y="580"/>
                    <a:pt x="221" y="580"/>
                  </a:cubicBezTo>
                  <a:cubicBezTo>
                    <a:pt x="221" y="581"/>
                    <a:pt x="222" y="580"/>
                    <a:pt x="222" y="581"/>
                  </a:cubicBezTo>
                  <a:cubicBezTo>
                    <a:pt x="222" y="581"/>
                    <a:pt x="222" y="581"/>
                    <a:pt x="222" y="581"/>
                  </a:cubicBezTo>
                  <a:cubicBezTo>
                    <a:pt x="222" y="582"/>
                    <a:pt x="222" y="582"/>
                    <a:pt x="223" y="582"/>
                  </a:cubicBezTo>
                  <a:cubicBezTo>
                    <a:pt x="223" y="583"/>
                    <a:pt x="223" y="583"/>
                    <a:pt x="223" y="583"/>
                  </a:cubicBezTo>
                  <a:cubicBezTo>
                    <a:pt x="223" y="583"/>
                    <a:pt x="222" y="585"/>
                    <a:pt x="222" y="585"/>
                  </a:cubicBezTo>
                  <a:cubicBezTo>
                    <a:pt x="222" y="585"/>
                    <a:pt x="222" y="585"/>
                    <a:pt x="222" y="586"/>
                  </a:cubicBezTo>
                  <a:cubicBezTo>
                    <a:pt x="222" y="586"/>
                    <a:pt x="223" y="586"/>
                    <a:pt x="223" y="586"/>
                  </a:cubicBezTo>
                  <a:cubicBezTo>
                    <a:pt x="223" y="587"/>
                    <a:pt x="224" y="587"/>
                    <a:pt x="224" y="588"/>
                  </a:cubicBezTo>
                  <a:cubicBezTo>
                    <a:pt x="224" y="589"/>
                    <a:pt x="223" y="588"/>
                    <a:pt x="223" y="590"/>
                  </a:cubicBezTo>
                  <a:cubicBezTo>
                    <a:pt x="223" y="591"/>
                    <a:pt x="223" y="591"/>
                    <a:pt x="223" y="592"/>
                  </a:cubicBezTo>
                  <a:cubicBezTo>
                    <a:pt x="224" y="593"/>
                    <a:pt x="224" y="593"/>
                    <a:pt x="225" y="593"/>
                  </a:cubicBezTo>
                  <a:cubicBezTo>
                    <a:pt x="225" y="593"/>
                    <a:pt x="226" y="593"/>
                    <a:pt x="226" y="594"/>
                  </a:cubicBezTo>
                  <a:cubicBezTo>
                    <a:pt x="226" y="595"/>
                    <a:pt x="225" y="595"/>
                    <a:pt x="225" y="596"/>
                  </a:cubicBezTo>
                  <a:cubicBezTo>
                    <a:pt x="226" y="596"/>
                    <a:pt x="226" y="597"/>
                    <a:pt x="227" y="597"/>
                  </a:cubicBezTo>
                  <a:cubicBezTo>
                    <a:pt x="227" y="598"/>
                    <a:pt x="228" y="598"/>
                    <a:pt x="228" y="598"/>
                  </a:cubicBezTo>
                  <a:cubicBezTo>
                    <a:pt x="228" y="598"/>
                    <a:pt x="228" y="599"/>
                    <a:pt x="228" y="599"/>
                  </a:cubicBezTo>
                  <a:cubicBezTo>
                    <a:pt x="228" y="599"/>
                    <a:pt x="227" y="599"/>
                    <a:pt x="228" y="600"/>
                  </a:cubicBezTo>
                  <a:cubicBezTo>
                    <a:pt x="228" y="601"/>
                    <a:pt x="228" y="601"/>
                    <a:pt x="228" y="602"/>
                  </a:cubicBezTo>
                  <a:cubicBezTo>
                    <a:pt x="229" y="602"/>
                    <a:pt x="229" y="601"/>
                    <a:pt x="230" y="602"/>
                  </a:cubicBezTo>
                  <a:cubicBezTo>
                    <a:pt x="230" y="602"/>
                    <a:pt x="230" y="602"/>
                    <a:pt x="231" y="602"/>
                  </a:cubicBezTo>
                  <a:cubicBezTo>
                    <a:pt x="231" y="603"/>
                    <a:pt x="231" y="603"/>
                    <a:pt x="231" y="603"/>
                  </a:cubicBezTo>
                  <a:cubicBezTo>
                    <a:pt x="231" y="604"/>
                    <a:pt x="231" y="604"/>
                    <a:pt x="231" y="604"/>
                  </a:cubicBezTo>
                  <a:cubicBezTo>
                    <a:pt x="231" y="605"/>
                    <a:pt x="231" y="605"/>
                    <a:pt x="231" y="605"/>
                  </a:cubicBezTo>
                  <a:cubicBezTo>
                    <a:pt x="231" y="606"/>
                    <a:pt x="231" y="606"/>
                    <a:pt x="231" y="606"/>
                  </a:cubicBezTo>
                  <a:cubicBezTo>
                    <a:pt x="230" y="606"/>
                    <a:pt x="230" y="607"/>
                    <a:pt x="230" y="607"/>
                  </a:cubicBezTo>
                  <a:cubicBezTo>
                    <a:pt x="230" y="607"/>
                    <a:pt x="230" y="608"/>
                    <a:pt x="230" y="608"/>
                  </a:cubicBezTo>
                  <a:cubicBezTo>
                    <a:pt x="231" y="608"/>
                    <a:pt x="231" y="608"/>
                    <a:pt x="231" y="608"/>
                  </a:cubicBezTo>
                  <a:cubicBezTo>
                    <a:pt x="232" y="608"/>
                    <a:pt x="232" y="608"/>
                    <a:pt x="232" y="608"/>
                  </a:cubicBezTo>
                  <a:cubicBezTo>
                    <a:pt x="232" y="608"/>
                    <a:pt x="233" y="609"/>
                    <a:pt x="233" y="609"/>
                  </a:cubicBezTo>
                  <a:cubicBezTo>
                    <a:pt x="233" y="609"/>
                    <a:pt x="234" y="610"/>
                    <a:pt x="234" y="610"/>
                  </a:cubicBezTo>
                  <a:cubicBezTo>
                    <a:pt x="234" y="610"/>
                    <a:pt x="234" y="610"/>
                    <a:pt x="234" y="610"/>
                  </a:cubicBezTo>
                  <a:cubicBezTo>
                    <a:pt x="234" y="611"/>
                    <a:pt x="234" y="611"/>
                    <a:pt x="234" y="611"/>
                  </a:cubicBezTo>
                  <a:cubicBezTo>
                    <a:pt x="233" y="612"/>
                    <a:pt x="233" y="613"/>
                    <a:pt x="233" y="613"/>
                  </a:cubicBezTo>
                  <a:cubicBezTo>
                    <a:pt x="232" y="612"/>
                    <a:pt x="232" y="612"/>
                    <a:pt x="232" y="612"/>
                  </a:cubicBezTo>
                  <a:cubicBezTo>
                    <a:pt x="232" y="612"/>
                    <a:pt x="231" y="612"/>
                    <a:pt x="231" y="613"/>
                  </a:cubicBezTo>
                  <a:cubicBezTo>
                    <a:pt x="231" y="613"/>
                    <a:pt x="232" y="614"/>
                    <a:pt x="232" y="614"/>
                  </a:cubicBezTo>
                  <a:cubicBezTo>
                    <a:pt x="232" y="614"/>
                    <a:pt x="232" y="614"/>
                    <a:pt x="232" y="615"/>
                  </a:cubicBezTo>
                  <a:cubicBezTo>
                    <a:pt x="232" y="615"/>
                    <a:pt x="232" y="616"/>
                    <a:pt x="232" y="616"/>
                  </a:cubicBezTo>
                  <a:cubicBezTo>
                    <a:pt x="233" y="617"/>
                    <a:pt x="233" y="616"/>
                    <a:pt x="233" y="617"/>
                  </a:cubicBezTo>
                  <a:cubicBezTo>
                    <a:pt x="233" y="617"/>
                    <a:pt x="232" y="618"/>
                    <a:pt x="232" y="618"/>
                  </a:cubicBezTo>
                  <a:cubicBezTo>
                    <a:pt x="233" y="619"/>
                    <a:pt x="233" y="619"/>
                    <a:pt x="233" y="620"/>
                  </a:cubicBezTo>
                  <a:cubicBezTo>
                    <a:pt x="234" y="620"/>
                    <a:pt x="233" y="621"/>
                    <a:pt x="234" y="621"/>
                  </a:cubicBezTo>
                  <a:cubicBezTo>
                    <a:pt x="235" y="621"/>
                    <a:pt x="235" y="621"/>
                    <a:pt x="235" y="621"/>
                  </a:cubicBezTo>
                  <a:cubicBezTo>
                    <a:pt x="236" y="622"/>
                    <a:pt x="236" y="622"/>
                    <a:pt x="236" y="622"/>
                  </a:cubicBezTo>
                  <a:cubicBezTo>
                    <a:pt x="236" y="622"/>
                    <a:pt x="236" y="622"/>
                    <a:pt x="237" y="622"/>
                  </a:cubicBezTo>
                  <a:cubicBezTo>
                    <a:pt x="237" y="623"/>
                    <a:pt x="238" y="623"/>
                    <a:pt x="238" y="623"/>
                  </a:cubicBezTo>
                  <a:cubicBezTo>
                    <a:pt x="238" y="623"/>
                    <a:pt x="238" y="623"/>
                    <a:pt x="239" y="624"/>
                  </a:cubicBezTo>
                  <a:cubicBezTo>
                    <a:pt x="239" y="624"/>
                    <a:pt x="240" y="624"/>
                    <a:pt x="240" y="624"/>
                  </a:cubicBezTo>
                  <a:cubicBezTo>
                    <a:pt x="241" y="624"/>
                    <a:pt x="241" y="624"/>
                    <a:pt x="241" y="625"/>
                  </a:cubicBezTo>
                  <a:cubicBezTo>
                    <a:pt x="241" y="626"/>
                    <a:pt x="241" y="626"/>
                    <a:pt x="241" y="626"/>
                  </a:cubicBezTo>
                  <a:cubicBezTo>
                    <a:pt x="241" y="627"/>
                    <a:pt x="241" y="628"/>
                    <a:pt x="241" y="628"/>
                  </a:cubicBezTo>
                  <a:cubicBezTo>
                    <a:pt x="241" y="628"/>
                    <a:pt x="242" y="628"/>
                    <a:pt x="242" y="628"/>
                  </a:cubicBezTo>
                  <a:cubicBezTo>
                    <a:pt x="242" y="627"/>
                    <a:pt x="242" y="627"/>
                    <a:pt x="243" y="627"/>
                  </a:cubicBezTo>
                  <a:cubicBezTo>
                    <a:pt x="243" y="627"/>
                    <a:pt x="243" y="627"/>
                    <a:pt x="243" y="628"/>
                  </a:cubicBezTo>
                  <a:cubicBezTo>
                    <a:pt x="244" y="628"/>
                    <a:pt x="244" y="628"/>
                    <a:pt x="244" y="628"/>
                  </a:cubicBezTo>
                  <a:cubicBezTo>
                    <a:pt x="244" y="629"/>
                    <a:pt x="243" y="629"/>
                    <a:pt x="243" y="629"/>
                  </a:cubicBezTo>
                  <a:cubicBezTo>
                    <a:pt x="243" y="629"/>
                    <a:pt x="242" y="630"/>
                    <a:pt x="243" y="631"/>
                  </a:cubicBezTo>
                  <a:cubicBezTo>
                    <a:pt x="243" y="631"/>
                    <a:pt x="244" y="630"/>
                    <a:pt x="245" y="632"/>
                  </a:cubicBezTo>
                  <a:cubicBezTo>
                    <a:pt x="245" y="633"/>
                    <a:pt x="244" y="633"/>
                    <a:pt x="245" y="633"/>
                  </a:cubicBezTo>
                  <a:cubicBezTo>
                    <a:pt x="245" y="634"/>
                    <a:pt x="246" y="635"/>
                    <a:pt x="246" y="635"/>
                  </a:cubicBezTo>
                  <a:cubicBezTo>
                    <a:pt x="246" y="635"/>
                    <a:pt x="246" y="635"/>
                    <a:pt x="247" y="636"/>
                  </a:cubicBezTo>
                  <a:cubicBezTo>
                    <a:pt x="248" y="636"/>
                    <a:pt x="248" y="637"/>
                    <a:pt x="248" y="637"/>
                  </a:cubicBezTo>
                  <a:cubicBezTo>
                    <a:pt x="249" y="637"/>
                    <a:pt x="249" y="637"/>
                    <a:pt x="249" y="638"/>
                  </a:cubicBezTo>
                  <a:cubicBezTo>
                    <a:pt x="250" y="638"/>
                    <a:pt x="251" y="638"/>
                    <a:pt x="250" y="639"/>
                  </a:cubicBezTo>
                  <a:cubicBezTo>
                    <a:pt x="250" y="639"/>
                    <a:pt x="249" y="640"/>
                    <a:pt x="250" y="640"/>
                  </a:cubicBezTo>
                  <a:cubicBezTo>
                    <a:pt x="250" y="641"/>
                    <a:pt x="250" y="641"/>
                    <a:pt x="250" y="642"/>
                  </a:cubicBezTo>
                  <a:cubicBezTo>
                    <a:pt x="250" y="642"/>
                    <a:pt x="250" y="642"/>
                    <a:pt x="251" y="642"/>
                  </a:cubicBezTo>
                  <a:cubicBezTo>
                    <a:pt x="251" y="642"/>
                    <a:pt x="252" y="643"/>
                    <a:pt x="252" y="643"/>
                  </a:cubicBezTo>
                  <a:cubicBezTo>
                    <a:pt x="252" y="643"/>
                    <a:pt x="251" y="644"/>
                    <a:pt x="252" y="644"/>
                  </a:cubicBezTo>
                  <a:cubicBezTo>
                    <a:pt x="252" y="644"/>
                    <a:pt x="252" y="645"/>
                    <a:pt x="252" y="645"/>
                  </a:cubicBezTo>
                  <a:cubicBezTo>
                    <a:pt x="252" y="645"/>
                    <a:pt x="253" y="645"/>
                    <a:pt x="254" y="645"/>
                  </a:cubicBezTo>
                  <a:cubicBezTo>
                    <a:pt x="254" y="645"/>
                    <a:pt x="255" y="646"/>
                    <a:pt x="254" y="647"/>
                  </a:cubicBezTo>
                  <a:cubicBezTo>
                    <a:pt x="254" y="648"/>
                    <a:pt x="255" y="648"/>
                    <a:pt x="255" y="648"/>
                  </a:cubicBezTo>
                  <a:cubicBezTo>
                    <a:pt x="255" y="648"/>
                    <a:pt x="255" y="648"/>
                    <a:pt x="256" y="649"/>
                  </a:cubicBezTo>
                  <a:cubicBezTo>
                    <a:pt x="256" y="649"/>
                    <a:pt x="257" y="649"/>
                    <a:pt x="257" y="649"/>
                  </a:cubicBezTo>
                  <a:cubicBezTo>
                    <a:pt x="257" y="650"/>
                    <a:pt x="257" y="650"/>
                    <a:pt x="257" y="650"/>
                  </a:cubicBezTo>
                  <a:cubicBezTo>
                    <a:pt x="257" y="650"/>
                    <a:pt x="258" y="650"/>
                    <a:pt x="258" y="651"/>
                  </a:cubicBezTo>
                  <a:cubicBezTo>
                    <a:pt x="257" y="652"/>
                    <a:pt x="256" y="652"/>
                    <a:pt x="257" y="652"/>
                  </a:cubicBezTo>
                  <a:cubicBezTo>
                    <a:pt x="257" y="653"/>
                    <a:pt x="258" y="654"/>
                    <a:pt x="258" y="654"/>
                  </a:cubicBezTo>
                  <a:cubicBezTo>
                    <a:pt x="258" y="654"/>
                    <a:pt x="258" y="654"/>
                    <a:pt x="259" y="654"/>
                  </a:cubicBezTo>
                  <a:cubicBezTo>
                    <a:pt x="259" y="655"/>
                    <a:pt x="259" y="654"/>
                    <a:pt x="259" y="655"/>
                  </a:cubicBezTo>
                  <a:cubicBezTo>
                    <a:pt x="259" y="656"/>
                    <a:pt x="258" y="657"/>
                    <a:pt x="259" y="657"/>
                  </a:cubicBezTo>
                  <a:cubicBezTo>
                    <a:pt x="260" y="657"/>
                    <a:pt x="260" y="657"/>
                    <a:pt x="260" y="657"/>
                  </a:cubicBezTo>
                  <a:cubicBezTo>
                    <a:pt x="261" y="657"/>
                    <a:pt x="261" y="658"/>
                    <a:pt x="261" y="658"/>
                  </a:cubicBezTo>
                  <a:cubicBezTo>
                    <a:pt x="261" y="658"/>
                    <a:pt x="262" y="659"/>
                    <a:pt x="261" y="659"/>
                  </a:cubicBezTo>
                  <a:cubicBezTo>
                    <a:pt x="261" y="659"/>
                    <a:pt x="261" y="659"/>
                    <a:pt x="260" y="660"/>
                  </a:cubicBezTo>
                  <a:cubicBezTo>
                    <a:pt x="260" y="660"/>
                    <a:pt x="260" y="661"/>
                    <a:pt x="260" y="661"/>
                  </a:cubicBezTo>
                  <a:cubicBezTo>
                    <a:pt x="261" y="661"/>
                    <a:pt x="261" y="661"/>
                    <a:pt x="261" y="661"/>
                  </a:cubicBezTo>
                  <a:cubicBezTo>
                    <a:pt x="262" y="661"/>
                    <a:pt x="262" y="662"/>
                    <a:pt x="262" y="662"/>
                  </a:cubicBezTo>
                  <a:cubicBezTo>
                    <a:pt x="262" y="662"/>
                    <a:pt x="262" y="662"/>
                    <a:pt x="263" y="662"/>
                  </a:cubicBezTo>
                  <a:cubicBezTo>
                    <a:pt x="264" y="663"/>
                    <a:pt x="265" y="663"/>
                    <a:pt x="265" y="663"/>
                  </a:cubicBezTo>
                  <a:cubicBezTo>
                    <a:pt x="266" y="663"/>
                    <a:pt x="268" y="662"/>
                    <a:pt x="268" y="662"/>
                  </a:cubicBezTo>
                  <a:cubicBezTo>
                    <a:pt x="268" y="662"/>
                    <a:pt x="268" y="661"/>
                    <a:pt x="269" y="661"/>
                  </a:cubicBezTo>
                  <a:cubicBezTo>
                    <a:pt x="270" y="661"/>
                    <a:pt x="270" y="661"/>
                    <a:pt x="271" y="661"/>
                  </a:cubicBezTo>
                  <a:cubicBezTo>
                    <a:pt x="272" y="661"/>
                    <a:pt x="272" y="661"/>
                    <a:pt x="273" y="661"/>
                  </a:cubicBezTo>
                  <a:cubicBezTo>
                    <a:pt x="274" y="662"/>
                    <a:pt x="275" y="662"/>
                    <a:pt x="276" y="661"/>
                  </a:cubicBezTo>
                  <a:cubicBezTo>
                    <a:pt x="276" y="661"/>
                    <a:pt x="276" y="660"/>
                    <a:pt x="277" y="660"/>
                  </a:cubicBezTo>
                  <a:cubicBezTo>
                    <a:pt x="278" y="660"/>
                    <a:pt x="278" y="661"/>
                    <a:pt x="279" y="661"/>
                  </a:cubicBezTo>
                  <a:cubicBezTo>
                    <a:pt x="280" y="661"/>
                    <a:pt x="279" y="661"/>
                    <a:pt x="281" y="661"/>
                  </a:cubicBezTo>
                  <a:cubicBezTo>
                    <a:pt x="283" y="661"/>
                    <a:pt x="284" y="661"/>
                    <a:pt x="285" y="661"/>
                  </a:cubicBezTo>
                  <a:cubicBezTo>
                    <a:pt x="286" y="661"/>
                    <a:pt x="287" y="661"/>
                    <a:pt x="288" y="661"/>
                  </a:cubicBezTo>
                  <a:cubicBezTo>
                    <a:pt x="289" y="661"/>
                    <a:pt x="290" y="661"/>
                    <a:pt x="290" y="661"/>
                  </a:cubicBezTo>
                  <a:cubicBezTo>
                    <a:pt x="290" y="661"/>
                    <a:pt x="289" y="660"/>
                    <a:pt x="289" y="659"/>
                  </a:cubicBezTo>
                  <a:cubicBezTo>
                    <a:pt x="289" y="659"/>
                    <a:pt x="290" y="659"/>
                    <a:pt x="290" y="658"/>
                  </a:cubicBezTo>
                  <a:cubicBezTo>
                    <a:pt x="290" y="658"/>
                    <a:pt x="291" y="657"/>
                    <a:pt x="291" y="657"/>
                  </a:cubicBezTo>
                  <a:cubicBezTo>
                    <a:pt x="291" y="657"/>
                    <a:pt x="291" y="657"/>
                    <a:pt x="292" y="657"/>
                  </a:cubicBezTo>
                  <a:cubicBezTo>
                    <a:pt x="292" y="657"/>
                    <a:pt x="292" y="657"/>
                    <a:pt x="293" y="657"/>
                  </a:cubicBezTo>
                  <a:cubicBezTo>
                    <a:pt x="293" y="657"/>
                    <a:pt x="294" y="657"/>
                    <a:pt x="294" y="656"/>
                  </a:cubicBezTo>
                  <a:cubicBezTo>
                    <a:pt x="295" y="655"/>
                    <a:pt x="296" y="655"/>
                    <a:pt x="296" y="655"/>
                  </a:cubicBezTo>
                  <a:cubicBezTo>
                    <a:pt x="296" y="655"/>
                    <a:pt x="296" y="656"/>
                    <a:pt x="296" y="656"/>
                  </a:cubicBezTo>
                  <a:cubicBezTo>
                    <a:pt x="297" y="656"/>
                    <a:pt x="298" y="656"/>
                    <a:pt x="298" y="656"/>
                  </a:cubicBezTo>
                  <a:cubicBezTo>
                    <a:pt x="298" y="656"/>
                    <a:pt x="298" y="655"/>
                    <a:pt x="299" y="656"/>
                  </a:cubicBezTo>
                  <a:cubicBezTo>
                    <a:pt x="299" y="657"/>
                    <a:pt x="298" y="657"/>
                    <a:pt x="300" y="657"/>
                  </a:cubicBezTo>
                  <a:cubicBezTo>
                    <a:pt x="301" y="657"/>
                    <a:pt x="302" y="657"/>
                    <a:pt x="302" y="657"/>
                  </a:cubicBezTo>
                  <a:cubicBezTo>
                    <a:pt x="302" y="657"/>
                    <a:pt x="303" y="658"/>
                    <a:pt x="303" y="658"/>
                  </a:cubicBezTo>
                  <a:cubicBezTo>
                    <a:pt x="303" y="657"/>
                    <a:pt x="303" y="657"/>
                    <a:pt x="304" y="657"/>
                  </a:cubicBezTo>
                  <a:cubicBezTo>
                    <a:pt x="304" y="656"/>
                    <a:pt x="304" y="656"/>
                    <a:pt x="305" y="656"/>
                  </a:cubicBezTo>
                  <a:cubicBezTo>
                    <a:pt x="306" y="656"/>
                    <a:pt x="311" y="656"/>
                    <a:pt x="311" y="656"/>
                  </a:cubicBezTo>
                  <a:cubicBezTo>
                    <a:pt x="310" y="656"/>
                    <a:pt x="311" y="653"/>
                    <a:pt x="311" y="653"/>
                  </a:cubicBezTo>
                  <a:cubicBezTo>
                    <a:pt x="322" y="652"/>
                    <a:pt x="322" y="652"/>
                    <a:pt x="322" y="652"/>
                  </a:cubicBezTo>
                  <a:cubicBezTo>
                    <a:pt x="322" y="654"/>
                    <a:pt x="322" y="654"/>
                    <a:pt x="322" y="654"/>
                  </a:cubicBezTo>
                  <a:cubicBezTo>
                    <a:pt x="322" y="654"/>
                    <a:pt x="323" y="656"/>
                    <a:pt x="323" y="656"/>
                  </a:cubicBezTo>
                  <a:cubicBezTo>
                    <a:pt x="324" y="657"/>
                    <a:pt x="352" y="656"/>
                    <a:pt x="352" y="656"/>
                  </a:cubicBezTo>
                  <a:cubicBezTo>
                    <a:pt x="352" y="656"/>
                    <a:pt x="351" y="653"/>
                    <a:pt x="351" y="653"/>
                  </a:cubicBezTo>
                  <a:cubicBezTo>
                    <a:pt x="351" y="652"/>
                    <a:pt x="351" y="649"/>
                    <a:pt x="351" y="648"/>
                  </a:cubicBezTo>
                  <a:cubicBezTo>
                    <a:pt x="351" y="647"/>
                    <a:pt x="353" y="645"/>
                    <a:pt x="352" y="644"/>
                  </a:cubicBezTo>
                  <a:cubicBezTo>
                    <a:pt x="352" y="644"/>
                    <a:pt x="352" y="643"/>
                    <a:pt x="352" y="643"/>
                  </a:cubicBezTo>
                  <a:cubicBezTo>
                    <a:pt x="352" y="642"/>
                    <a:pt x="353" y="642"/>
                    <a:pt x="352" y="641"/>
                  </a:cubicBezTo>
                  <a:cubicBezTo>
                    <a:pt x="352" y="640"/>
                    <a:pt x="353" y="640"/>
                    <a:pt x="352" y="639"/>
                  </a:cubicBezTo>
                  <a:cubicBezTo>
                    <a:pt x="352" y="638"/>
                    <a:pt x="352" y="638"/>
                    <a:pt x="351" y="637"/>
                  </a:cubicBezTo>
                  <a:cubicBezTo>
                    <a:pt x="351" y="637"/>
                    <a:pt x="351" y="636"/>
                    <a:pt x="351" y="636"/>
                  </a:cubicBezTo>
                  <a:cubicBezTo>
                    <a:pt x="352" y="635"/>
                    <a:pt x="352" y="635"/>
                    <a:pt x="353" y="635"/>
                  </a:cubicBezTo>
                  <a:cubicBezTo>
                    <a:pt x="354" y="635"/>
                    <a:pt x="354" y="636"/>
                    <a:pt x="355" y="636"/>
                  </a:cubicBezTo>
                  <a:cubicBezTo>
                    <a:pt x="355" y="635"/>
                    <a:pt x="357" y="635"/>
                    <a:pt x="357" y="634"/>
                  </a:cubicBezTo>
                  <a:cubicBezTo>
                    <a:pt x="357" y="634"/>
                    <a:pt x="357" y="633"/>
                    <a:pt x="357" y="633"/>
                  </a:cubicBezTo>
                  <a:cubicBezTo>
                    <a:pt x="358" y="632"/>
                    <a:pt x="358" y="632"/>
                    <a:pt x="359" y="631"/>
                  </a:cubicBezTo>
                  <a:cubicBezTo>
                    <a:pt x="359" y="631"/>
                    <a:pt x="359" y="631"/>
                    <a:pt x="359" y="630"/>
                  </a:cubicBezTo>
                  <a:cubicBezTo>
                    <a:pt x="360" y="629"/>
                    <a:pt x="360" y="630"/>
                    <a:pt x="359" y="629"/>
                  </a:cubicBezTo>
                  <a:cubicBezTo>
                    <a:pt x="359" y="628"/>
                    <a:pt x="359" y="628"/>
                    <a:pt x="358" y="627"/>
                  </a:cubicBezTo>
                  <a:cubicBezTo>
                    <a:pt x="357" y="625"/>
                    <a:pt x="357" y="626"/>
                    <a:pt x="357" y="625"/>
                  </a:cubicBezTo>
                  <a:cubicBezTo>
                    <a:pt x="357" y="623"/>
                    <a:pt x="357" y="623"/>
                    <a:pt x="357" y="622"/>
                  </a:cubicBezTo>
                  <a:cubicBezTo>
                    <a:pt x="357" y="621"/>
                    <a:pt x="357" y="622"/>
                    <a:pt x="357" y="621"/>
                  </a:cubicBezTo>
                  <a:cubicBezTo>
                    <a:pt x="357" y="620"/>
                    <a:pt x="357" y="620"/>
                    <a:pt x="358" y="619"/>
                  </a:cubicBezTo>
                  <a:cubicBezTo>
                    <a:pt x="358" y="617"/>
                    <a:pt x="358" y="617"/>
                    <a:pt x="358" y="617"/>
                  </a:cubicBezTo>
                  <a:cubicBezTo>
                    <a:pt x="358" y="616"/>
                    <a:pt x="358" y="615"/>
                    <a:pt x="358" y="615"/>
                  </a:cubicBezTo>
                  <a:cubicBezTo>
                    <a:pt x="358" y="614"/>
                    <a:pt x="359" y="613"/>
                    <a:pt x="359" y="613"/>
                  </a:cubicBezTo>
                  <a:cubicBezTo>
                    <a:pt x="359" y="612"/>
                    <a:pt x="359" y="612"/>
                    <a:pt x="360" y="611"/>
                  </a:cubicBezTo>
                  <a:cubicBezTo>
                    <a:pt x="360" y="611"/>
                    <a:pt x="361" y="610"/>
                    <a:pt x="361" y="610"/>
                  </a:cubicBezTo>
                  <a:cubicBezTo>
                    <a:pt x="359" y="607"/>
                    <a:pt x="359" y="607"/>
                    <a:pt x="359" y="607"/>
                  </a:cubicBezTo>
                  <a:cubicBezTo>
                    <a:pt x="359" y="607"/>
                    <a:pt x="360" y="607"/>
                    <a:pt x="361" y="607"/>
                  </a:cubicBezTo>
                  <a:cubicBezTo>
                    <a:pt x="361" y="607"/>
                    <a:pt x="397" y="607"/>
                    <a:pt x="397" y="607"/>
                  </a:cubicBezTo>
                  <a:cubicBezTo>
                    <a:pt x="397" y="607"/>
                    <a:pt x="397" y="605"/>
                    <a:pt x="397" y="605"/>
                  </a:cubicBezTo>
                  <a:cubicBezTo>
                    <a:pt x="397" y="604"/>
                    <a:pt x="398" y="603"/>
                    <a:pt x="398" y="603"/>
                  </a:cubicBezTo>
                  <a:cubicBezTo>
                    <a:pt x="398" y="603"/>
                    <a:pt x="398" y="603"/>
                    <a:pt x="399" y="603"/>
                  </a:cubicBezTo>
                  <a:cubicBezTo>
                    <a:pt x="400" y="603"/>
                    <a:pt x="413" y="602"/>
                    <a:pt x="413" y="603"/>
                  </a:cubicBezTo>
                  <a:cubicBezTo>
                    <a:pt x="412" y="603"/>
                    <a:pt x="413" y="604"/>
                    <a:pt x="412" y="605"/>
                  </a:cubicBezTo>
                  <a:cubicBezTo>
                    <a:pt x="412" y="606"/>
                    <a:pt x="412" y="606"/>
                    <a:pt x="412" y="607"/>
                  </a:cubicBezTo>
                  <a:cubicBezTo>
                    <a:pt x="412" y="607"/>
                    <a:pt x="411" y="607"/>
                    <a:pt x="411" y="608"/>
                  </a:cubicBezTo>
                  <a:cubicBezTo>
                    <a:pt x="411" y="608"/>
                    <a:pt x="410" y="608"/>
                    <a:pt x="410" y="609"/>
                  </a:cubicBezTo>
                  <a:cubicBezTo>
                    <a:pt x="410" y="610"/>
                    <a:pt x="410" y="610"/>
                    <a:pt x="410" y="611"/>
                  </a:cubicBezTo>
                  <a:cubicBezTo>
                    <a:pt x="409" y="611"/>
                    <a:pt x="410" y="612"/>
                    <a:pt x="409" y="612"/>
                  </a:cubicBezTo>
                  <a:cubicBezTo>
                    <a:pt x="409" y="613"/>
                    <a:pt x="408" y="614"/>
                    <a:pt x="408" y="615"/>
                  </a:cubicBezTo>
                  <a:cubicBezTo>
                    <a:pt x="408" y="615"/>
                    <a:pt x="408" y="617"/>
                    <a:pt x="408" y="618"/>
                  </a:cubicBezTo>
                  <a:cubicBezTo>
                    <a:pt x="408" y="618"/>
                    <a:pt x="408" y="618"/>
                    <a:pt x="408" y="619"/>
                  </a:cubicBezTo>
                  <a:cubicBezTo>
                    <a:pt x="408" y="620"/>
                    <a:pt x="409" y="621"/>
                    <a:pt x="409" y="621"/>
                  </a:cubicBezTo>
                  <a:cubicBezTo>
                    <a:pt x="469" y="621"/>
                    <a:pt x="469" y="621"/>
                    <a:pt x="469" y="621"/>
                  </a:cubicBezTo>
                  <a:cubicBezTo>
                    <a:pt x="469" y="621"/>
                    <a:pt x="469" y="622"/>
                    <a:pt x="470" y="622"/>
                  </a:cubicBezTo>
                  <a:cubicBezTo>
                    <a:pt x="470" y="622"/>
                    <a:pt x="470" y="622"/>
                    <a:pt x="471" y="622"/>
                  </a:cubicBezTo>
                  <a:cubicBezTo>
                    <a:pt x="471" y="623"/>
                    <a:pt x="471" y="624"/>
                    <a:pt x="471" y="625"/>
                  </a:cubicBezTo>
                  <a:cubicBezTo>
                    <a:pt x="471" y="625"/>
                    <a:pt x="472" y="626"/>
                    <a:pt x="472" y="626"/>
                  </a:cubicBezTo>
                  <a:cubicBezTo>
                    <a:pt x="472" y="626"/>
                    <a:pt x="471" y="626"/>
                    <a:pt x="472" y="626"/>
                  </a:cubicBezTo>
                  <a:cubicBezTo>
                    <a:pt x="472" y="627"/>
                    <a:pt x="473" y="627"/>
                    <a:pt x="472" y="628"/>
                  </a:cubicBezTo>
                  <a:cubicBezTo>
                    <a:pt x="472" y="628"/>
                    <a:pt x="473" y="628"/>
                    <a:pt x="472" y="629"/>
                  </a:cubicBezTo>
                  <a:cubicBezTo>
                    <a:pt x="472" y="629"/>
                    <a:pt x="474" y="630"/>
                    <a:pt x="473" y="631"/>
                  </a:cubicBezTo>
                  <a:cubicBezTo>
                    <a:pt x="473" y="631"/>
                    <a:pt x="473" y="632"/>
                    <a:pt x="472" y="632"/>
                  </a:cubicBezTo>
                  <a:cubicBezTo>
                    <a:pt x="472" y="632"/>
                    <a:pt x="472" y="632"/>
                    <a:pt x="472" y="633"/>
                  </a:cubicBezTo>
                  <a:cubicBezTo>
                    <a:pt x="472" y="633"/>
                    <a:pt x="472" y="634"/>
                    <a:pt x="472" y="634"/>
                  </a:cubicBezTo>
                  <a:cubicBezTo>
                    <a:pt x="472" y="635"/>
                    <a:pt x="473" y="635"/>
                    <a:pt x="472" y="635"/>
                  </a:cubicBezTo>
                  <a:cubicBezTo>
                    <a:pt x="472" y="636"/>
                    <a:pt x="472" y="636"/>
                    <a:pt x="472" y="637"/>
                  </a:cubicBezTo>
                  <a:cubicBezTo>
                    <a:pt x="471" y="637"/>
                    <a:pt x="472" y="638"/>
                    <a:pt x="471" y="638"/>
                  </a:cubicBezTo>
                  <a:cubicBezTo>
                    <a:pt x="471" y="639"/>
                    <a:pt x="471" y="639"/>
                    <a:pt x="471" y="639"/>
                  </a:cubicBezTo>
                  <a:cubicBezTo>
                    <a:pt x="470" y="640"/>
                    <a:pt x="470" y="642"/>
                    <a:pt x="469" y="643"/>
                  </a:cubicBezTo>
                  <a:cubicBezTo>
                    <a:pt x="469" y="643"/>
                    <a:pt x="469" y="644"/>
                    <a:pt x="469" y="644"/>
                  </a:cubicBezTo>
                  <a:cubicBezTo>
                    <a:pt x="469" y="645"/>
                    <a:pt x="469" y="647"/>
                    <a:pt x="469" y="647"/>
                  </a:cubicBezTo>
                  <a:cubicBezTo>
                    <a:pt x="469" y="648"/>
                    <a:pt x="469" y="648"/>
                    <a:pt x="468" y="649"/>
                  </a:cubicBezTo>
                  <a:cubicBezTo>
                    <a:pt x="468" y="649"/>
                    <a:pt x="468" y="649"/>
                    <a:pt x="468" y="650"/>
                  </a:cubicBezTo>
                  <a:cubicBezTo>
                    <a:pt x="469" y="650"/>
                    <a:pt x="469" y="651"/>
                    <a:pt x="469" y="651"/>
                  </a:cubicBezTo>
                  <a:cubicBezTo>
                    <a:pt x="468" y="652"/>
                    <a:pt x="468" y="652"/>
                    <a:pt x="468" y="653"/>
                  </a:cubicBezTo>
                  <a:cubicBezTo>
                    <a:pt x="467" y="654"/>
                    <a:pt x="467" y="654"/>
                    <a:pt x="467" y="655"/>
                  </a:cubicBezTo>
                  <a:cubicBezTo>
                    <a:pt x="468" y="656"/>
                    <a:pt x="468" y="656"/>
                    <a:pt x="468" y="657"/>
                  </a:cubicBezTo>
                  <a:cubicBezTo>
                    <a:pt x="469" y="657"/>
                    <a:pt x="469" y="657"/>
                    <a:pt x="469" y="658"/>
                  </a:cubicBezTo>
                  <a:cubicBezTo>
                    <a:pt x="470" y="659"/>
                    <a:pt x="470" y="659"/>
                    <a:pt x="470" y="660"/>
                  </a:cubicBezTo>
                  <a:cubicBezTo>
                    <a:pt x="470" y="661"/>
                    <a:pt x="470" y="661"/>
                    <a:pt x="470" y="662"/>
                  </a:cubicBezTo>
                  <a:cubicBezTo>
                    <a:pt x="471" y="662"/>
                    <a:pt x="471" y="663"/>
                    <a:pt x="472" y="663"/>
                  </a:cubicBezTo>
                  <a:cubicBezTo>
                    <a:pt x="472" y="664"/>
                    <a:pt x="473" y="664"/>
                    <a:pt x="473" y="665"/>
                  </a:cubicBezTo>
                  <a:cubicBezTo>
                    <a:pt x="473" y="665"/>
                    <a:pt x="473" y="665"/>
                    <a:pt x="473" y="666"/>
                  </a:cubicBezTo>
                  <a:cubicBezTo>
                    <a:pt x="473" y="667"/>
                    <a:pt x="473" y="668"/>
                    <a:pt x="474" y="668"/>
                  </a:cubicBezTo>
                  <a:cubicBezTo>
                    <a:pt x="474" y="669"/>
                    <a:pt x="474" y="670"/>
                    <a:pt x="474" y="670"/>
                  </a:cubicBezTo>
                  <a:cubicBezTo>
                    <a:pt x="474" y="670"/>
                    <a:pt x="474" y="670"/>
                    <a:pt x="475" y="671"/>
                  </a:cubicBezTo>
                  <a:cubicBezTo>
                    <a:pt x="475" y="671"/>
                    <a:pt x="476" y="672"/>
                    <a:pt x="476" y="672"/>
                  </a:cubicBezTo>
                  <a:cubicBezTo>
                    <a:pt x="475" y="673"/>
                    <a:pt x="475" y="673"/>
                    <a:pt x="475" y="674"/>
                  </a:cubicBezTo>
                  <a:cubicBezTo>
                    <a:pt x="475" y="674"/>
                    <a:pt x="475" y="675"/>
                    <a:pt x="476" y="675"/>
                  </a:cubicBezTo>
                  <a:cubicBezTo>
                    <a:pt x="476" y="676"/>
                    <a:pt x="477" y="676"/>
                    <a:pt x="477" y="677"/>
                  </a:cubicBezTo>
                  <a:cubicBezTo>
                    <a:pt x="477" y="678"/>
                    <a:pt x="477" y="678"/>
                    <a:pt x="477" y="679"/>
                  </a:cubicBezTo>
                  <a:cubicBezTo>
                    <a:pt x="477" y="680"/>
                    <a:pt x="477" y="681"/>
                    <a:pt x="476" y="682"/>
                  </a:cubicBezTo>
                  <a:cubicBezTo>
                    <a:pt x="476" y="683"/>
                    <a:pt x="477" y="684"/>
                    <a:pt x="476" y="684"/>
                  </a:cubicBezTo>
                  <a:cubicBezTo>
                    <a:pt x="475" y="685"/>
                    <a:pt x="475" y="685"/>
                    <a:pt x="475" y="686"/>
                  </a:cubicBezTo>
                  <a:cubicBezTo>
                    <a:pt x="476" y="686"/>
                    <a:pt x="476" y="687"/>
                    <a:pt x="476" y="687"/>
                  </a:cubicBezTo>
                  <a:cubicBezTo>
                    <a:pt x="475" y="688"/>
                    <a:pt x="475" y="688"/>
                    <a:pt x="475" y="688"/>
                  </a:cubicBezTo>
                  <a:cubicBezTo>
                    <a:pt x="475" y="689"/>
                    <a:pt x="475" y="689"/>
                    <a:pt x="475" y="690"/>
                  </a:cubicBezTo>
                  <a:cubicBezTo>
                    <a:pt x="475" y="691"/>
                    <a:pt x="475" y="691"/>
                    <a:pt x="475" y="692"/>
                  </a:cubicBezTo>
                  <a:cubicBezTo>
                    <a:pt x="475" y="693"/>
                    <a:pt x="474" y="693"/>
                    <a:pt x="474" y="694"/>
                  </a:cubicBezTo>
                  <a:cubicBezTo>
                    <a:pt x="474" y="695"/>
                    <a:pt x="473" y="698"/>
                    <a:pt x="473" y="698"/>
                  </a:cubicBezTo>
                  <a:cubicBezTo>
                    <a:pt x="472" y="699"/>
                    <a:pt x="473" y="699"/>
                    <a:pt x="473" y="701"/>
                  </a:cubicBezTo>
                  <a:cubicBezTo>
                    <a:pt x="472" y="702"/>
                    <a:pt x="473" y="702"/>
                    <a:pt x="472" y="704"/>
                  </a:cubicBezTo>
                  <a:cubicBezTo>
                    <a:pt x="472" y="706"/>
                    <a:pt x="472" y="707"/>
                    <a:pt x="472" y="708"/>
                  </a:cubicBezTo>
                  <a:cubicBezTo>
                    <a:pt x="472" y="709"/>
                    <a:pt x="472" y="709"/>
                    <a:pt x="472" y="710"/>
                  </a:cubicBezTo>
                  <a:cubicBezTo>
                    <a:pt x="472" y="711"/>
                    <a:pt x="471" y="711"/>
                    <a:pt x="472" y="712"/>
                  </a:cubicBezTo>
                  <a:cubicBezTo>
                    <a:pt x="472" y="713"/>
                    <a:pt x="472" y="713"/>
                    <a:pt x="472" y="714"/>
                  </a:cubicBezTo>
                  <a:cubicBezTo>
                    <a:pt x="472" y="715"/>
                    <a:pt x="473" y="714"/>
                    <a:pt x="473" y="715"/>
                  </a:cubicBezTo>
                  <a:cubicBezTo>
                    <a:pt x="473" y="716"/>
                    <a:pt x="473" y="715"/>
                    <a:pt x="473" y="718"/>
                  </a:cubicBezTo>
                  <a:cubicBezTo>
                    <a:pt x="472" y="720"/>
                    <a:pt x="473" y="719"/>
                    <a:pt x="472" y="721"/>
                  </a:cubicBezTo>
                  <a:cubicBezTo>
                    <a:pt x="471" y="722"/>
                    <a:pt x="471" y="722"/>
                    <a:pt x="470" y="723"/>
                  </a:cubicBezTo>
                  <a:cubicBezTo>
                    <a:pt x="470" y="724"/>
                    <a:pt x="469" y="724"/>
                    <a:pt x="470" y="725"/>
                  </a:cubicBezTo>
                  <a:cubicBezTo>
                    <a:pt x="470" y="726"/>
                    <a:pt x="471" y="726"/>
                    <a:pt x="471" y="727"/>
                  </a:cubicBezTo>
                  <a:cubicBezTo>
                    <a:pt x="471" y="728"/>
                    <a:pt x="470" y="729"/>
                    <a:pt x="471" y="730"/>
                  </a:cubicBezTo>
                  <a:cubicBezTo>
                    <a:pt x="472" y="732"/>
                    <a:pt x="472" y="733"/>
                    <a:pt x="472" y="734"/>
                  </a:cubicBezTo>
                  <a:cubicBezTo>
                    <a:pt x="473" y="736"/>
                    <a:pt x="473" y="736"/>
                    <a:pt x="473" y="737"/>
                  </a:cubicBezTo>
                  <a:cubicBezTo>
                    <a:pt x="473" y="739"/>
                    <a:pt x="474" y="740"/>
                    <a:pt x="474" y="740"/>
                  </a:cubicBezTo>
                  <a:cubicBezTo>
                    <a:pt x="475" y="741"/>
                    <a:pt x="475" y="741"/>
                    <a:pt x="476" y="741"/>
                  </a:cubicBezTo>
                  <a:cubicBezTo>
                    <a:pt x="476" y="742"/>
                    <a:pt x="476" y="743"/>
                    <a:pt x="477" y="743"/>
                  </a:cubicBezTo>
                  <a:cubicBezTo>
                    <a:pt x="478" y="743"/>
                    <a:pt x="477" y="743"/>
                    <a:pt x="478" y="743"/>
                  </a:cubicBezTo>
                  <a:cubicBezTo>
                    <a:pt x="479" y="743"/>
                    <a:pt x="480" y="742"/>
                    <a:pt x="479" y="743"/>
                  </a:cubicBezTo>
                  <a:cubicBezTo>
                    <a:pt x="479" y="744"/>
                    <a:pt x="478" y="745"/>
                    <a:pt x="479" y="745"/>
                  </a:cubicBezTo>
                  <a:cubicBezTo>
                    <a:pt x="480" y="746"/>
                    <a:pt x="480" y="746"/>
                    <a:pt x="481" y="747"/>
                  </a:cubicBezTo>
                  <a:cubicBezTo>
                    <a:pt x="481" y="747"/>
                    <a:pt x="481" y="747"/>
                    <a:pt x="481" y="748"/>
                  </a:cubicBezTo>
                  <a:cubicBezTo>
                    <a:pt x="481" y="748"/>
                    <a:pt x="483" y="748"/>
                    <a:pt x="483" y="749"/>
                  </a:cubicBezTo>
                  <a:cubicBezTo>
                    <a:pt x="483" y="749"/>
                    <a:pt x="483" y="749"/>
                    <a:pt x="484" y="749"/>
                  </a:cubicBezTo>
                  <a:cubicBezTo>
                    <a:pt x="484" y="749"/>
                    <a:pt x="484" y="749"/>
                    <a:pt x="485" y="749"/>
                  </a:cubicBezTo>
                  <a:cubicBezTo>
                    <a:pt x="485" y="749"/>
                    <a:pt x="485" y="749"/>
                    <a:pt x="485" y="750"/>
                  </a:cubicBezTo>
                  <a:cubicBezTo>
                    <a:pt x="486" y="751"/>
                    <a:pt x="486" y="751"/>
                    <a:pt x="487" y="751"/>
                  </a:cubicBezTo>
                  <a:cubicBezTo>
                    <a:pt x="487" y="751"/>
                    <a:pt x="488" y="751"/>
                    <a:pt x="488" y="752"/>
                  </a:cubicBezTo>
                  <a:cubicBezTo>
                    <a:pt x="488" y="752"/>
                    <a:pt x="488" y="753"/>
                    <a:pt x="488" y="753"/>
                  </a:cubicBezTo>
                  <a:cubicBezTo>
                    <a:pt x="488" y="753"/>
                    <a:pt x="488" y="753"/>
                    <a:pt x="488" y="754"/>
                  </a:cubicBezTo>
                  <a:cubicBezTo>
                    <a:pt x="489" y="755"/>
                    <a:pt x="489" y="755"/>
                    <a:pt x="489" y="756"/>
                  </a:cubicBezTo>
                  <a:cubicBezTo>
                    <a:pt x="490" y="757"/>
                    <a:pt x="490" y="760"/>
                    <a:pt x="490" y="760"/>
                  </a:cubicBezTo>
                  <a:cubicBezTo>
                    <a:pt x="490" y="761"/>
                    <a:pt x="490" y="761"/>
                    <a:pt x="490" y="762"/>
                  </a:cubicBezTo>
                  <a:cubicBezTo>
                    <a:pt x="490" y="763"/>
                    <a:pt x="490" y="764"/>
                    <a:pt x="490" y="765"/>
                  </a:cubicBezTo>
                  <a:cubicBezTo>
                    <a:pt x="491" y="766"/>
                    <a:pt x="491" y="766"/>
                    <a:pt x="492" y="767"/>
                  </a:cubicBezTo>
                  <a:cubicBezTo>
                    <a:pt x="492" y="769"/>
                    <a:pt x="493" y="769"/>
                    <a:pt x="493" y="770"/>
                  </a:cubicBezTo>
                  <a:cubicBezTo>
                    <a:pt x="493" y="770"/>
                    <a:pt x="493" y="771"/>
                    <a:pt x="493" y="771"/>
                  </a:cubicBezTo>
                  <a:cubicBezTo>
                    <a:pt x="494" y="772"/>
                    <a:pt x="494" y="772"/>
                    <a:pt x="494" y="773"/>
                  </a:cubicBezTo>
                  <a:cubicBezTo>
                    <a:pt x="495" y="774"/>
                    <a:pt x="495" y="774"/>
                    <a:pt x="495" y="775"/>
                  </a:cubicBezTo>
                  <a:cubicBezTo>
                    <a:pt x="495" y="775"/>
                    <a:pt x="494" y="775"/>
                    <a:pt x="494" y="776"/>
                  </a:cubicBezTo>
                  <a:cubicBezTo>
                    <a:pt x="494" y="776"/>
                    <a:pt x="493" y="777"/>
                    <a:pt x="493" y="778"/>
                  </a:cubicBezTo>
                  <a:cubicBezTo>
                    <a:pt x="493" y="778"/>
                    <a:pt x="493" y="779"/>
                    <a:pt x="493" y="780"/>
                  </a:cubicBezTo>
                  <a:cubicBezTo>
                    <a:pt x="494" y="781"/>
                    <a:pt x="495" y="781"/>
                    <a:pt x="495" y="782"/>
                  </a:cubicBezTo>
                  <a:cubicBezTo>
                    <a:pt x="495" y="783"/>
                    <a:pt x="495" y="783"/>
                    <a:pt x="495" y="784"/>
                  </a:cubicBezTo>
                  <a:cubicBezTo>
                    <a:pt x="495" y="785"/>
                    <a:pt x="495" y="786"/>
                    <a:pt x="495" y="787"/>
                  </a:cubicBezTo>
                  <a:cubicBezTo>
                    <a:pt x="495" y="788"/>
                    <a:pt x="495" y="790"/>
                    <a:pt x="495" y="790"/>
                  </a:cubicBezTo>
                  <a:cubicBezTo>
                    <a:pt x="495" y="791"/>
                    <a:pt x="496" y="791"/>
                    <a:pt x="495" y="792"/>
                  </a:cubicBezTo>
                  <a:cubicBezTo>
                    <a:pt x="495" y="793"/>
                    <a:pt x="495" y="793"/>
                    <a:pt x="494" y="793"/>
                  </a:cubicBezTo>
                  <a:cubicBezTo>
                    <a:pt x="494" y="794"/>
                    <a:pt x="494" y="794"/>
                    <a:pt x="493" y="795"/>
                  </a:cubicBezTo>
                  <a:cubicBezTo>
                    <a:pt x="493" y="795"/>
                    <a:pt x="493" y="795"/>
                    <a:pt x="492" y="795"/>
                  </a:cubicBezTo>
                  <a:cubicBezTo>
                    <a:pt x="491" y="795"/>
                    <a:pt x="491" y="795"/>
                    <a:pt x="490" y="796"/>
                  </a:cubicBezTo>
                  <a:cubicBezTo>
                    <a:pt x="489" y="796"/>
                    <a:pt x="488" y="797"/>
                    <a:pt x="488" y="798"/>
                  </a:cubicBezTo>
                  <a:cubicBezTo>
                    <a:pt x="488" y="798"/>
                    <a:pt x="488" y="799"/>
                    <a:pt x="488" y="800"/>
                  </a:cubicBezTo>
                  <a:cubicBezTo>
                    <a:pt x="489" y="800"/>
                    <a:pt x="490" y="801"/>
                    <a:pt x="489" y="802"/>
                  </a:cubicBezTo>
                  <a:cubicBezTo>
                    <a:pt x="489" y="803"/>
                    <a:pt x="489" y="803"/>
                    <a:pt x="489" y="804"/>
                  </a:cubicBezTo>
                  <a:cubicBezTo>
                    <a:pt x="489" y="805"/>
                    <a:pt x="490" y="806"/>
                    <a:pt x="490" y="807"/>
                  </a:cubicBezTo>
                  <a:cubicBezTo>
                    <a:pt x="491" y="807"/>
                    <a:pt x="492" y="808"/>
                    <a:pt x="492" y="809"/>
                  </a:cubicBezTo>
                  <a:cubicBezTo>
                    <a:pt x="492" y="810"/>
                    <a:pt x="492" y="810"/>
                    <a:pt x="492" y="811"/>
                  </a:cubicBezTo>
                  <a:cubicBezTo>
                    <a:pt x="492" y="812"/>
                    <a:pt x="492" y="813"/>
                    <a:pt x="492" y="814"/>
                  </a:cubicBezTo>
                  <a:cubicBezTo>
                    <a:pt x="492" y="814"/>
                    <a:pt x="492" y="815"/>
                    <a:pt x="492" y="815"/>
                  </a:cubicBezTo>
                  <a:cubicBezTo>
                    <a:pt x="492" y="816"/>
                    <a:pt x="491" y="817"/>
                    <a:pt x="491" y="817"/>
                  </a:cubicBezTo>
                  <a:cubicBezTo>
                    <a:pt x="492" y="818"/>
                    <a:pt x="492" y="818"/>
                    <a:pt x="493" y="817"/>
                  </a:cubicBezTo>
                  <a:cubicBezTo>
                    <a:pt x="494" y="817"/>
                    <a:pt x="495" y="817"/>
                    <a:pt x="496" y="816"/>
                  </a:cubicBezTo>
                  <a:cubicBezTo>
                    <a:pt x="496" y="815"/>
                    <a:pt x="497" y="814"/>
                    <a:pt x="497" y="814"/>
                  </a:cubicBezTo>
                  <a:cubicBezTo>
                    <a:pt x="497" y="814"/>
                    <a:pt x="498" y="814"/>
                    <a:pt x="500" y="813"/>
                  </a:cubicBezTo>
                  <a:cubicBezTo>
                    <a:pt x="502" y="812"/>
                    <a:pt x="502" y="812"/>
                    <a:pt x="503" y="811"/>
                  </a:cubicBezTo>
                  <a:cubicBezTo>
                    <a:pt x="504" y="811"/>
                    <a:pt x="504" y="811"/>
                    <a:pt x="504" y="810"/>
                  </a:cubicBezTo>
                  <a:cubicBezTo>
                    <a:pt x="504" y="809"/>
                    <a:pt x="504" y="809"/>
                    <a:pt x="504" y="809"/>
                  </a:cubicBezTo>
                  <a:cubicBezTo>
                    <a:pt x="505" y="808"/>
                    <a:pt x="504" y="807"/>
                    <a:pt x="505" y="807"/>
                  </a:cubicBezTo>
                  <a:cubicBezTo>
                    <a:pt x="507" y="807"/>
                    <a:pt x="506" y="806"/>
                    <a:pt x="508" y="807"/>
                  </a:cubicBezTo>
                  <a:cubicBezTo>
                    <a:pt x="510" y="808"/>
                    <a:pt x="510" y="807"/>
                    <a:pt x="511" y="808"/>
                  </a:cubicBezTo>
                  <a:cubicBezTo>
                    <a:pt x="512" y="809"/>
                    <a:pt x="512" y="809"/>
                    <a:pt x="512" y="809"/>
                  </a:cubicBezTo>
                  <a:cubicBezTo>
                    <a:pt x="512" y="809"/>
                    <a:pt x="515" y="809"/>
                    <a:pt x="516" y="809"/>
                  </a:cubicBezTo>
                  <a:cubicBezTo>
                    <a:pt x="516" y="810"/>
                    <a:pt x="517" y="809"/>
                    <a:pt x="517" y="809"/>
                  </a:cubicBezTo>
                  <a:cubicBezTo>
                    <a:pt x="517" y="809"/>
                    <a:pt x="518" y="809"/>
                    <a:pt x="518" y="809"/>
                  </a:cubicBezTo>
                  <a:cubicBezTo>
                    <a:pt x="519" y="809"/>
                    <a:pt x="520" y="808"/>
                    <a:pt x="520" y="808"/>
                  </a:cubicBezTo>
                  <a:cubicBezTo>
                    <a:pt x="521" y="808"/>
                    <a:pt x="521" y="808"/>
                    <a:pt x="522" y="808"/>
                  </a:cubicBezTo>
                  <a:cubicBezTo>
                    <a:pt x="523" y="808"/>
                    <a:pt x="523" y="808"/>
                    <a:pt x="524" y="808"/>
                  </a:cubicBezTo>
                  <a:cubicBezTo>
                    <a:pt x="525" y="809"/>
                    <a:pt x="525" y="809"/>
                    <a:pt x="526" y="809"/>
                  </a:cubicBezTo>
                  <a:cubicBezTo>
                    <a:pt x="527" y="810"/>
                    <a:pt x="528" y="810"/>
                    <a:pt x="528" y="810"/>
                  </a:cubicBezTo>
                  <a:cubicBezTo>
                    <a:pt x="528" y="810"/>
                    <a:pt x="529" y="809"/>
                    <a:pt x="530" y="810"/>
                  </a:cubicBezTo>
                  <a:cubicBezTo>
                    <a:pt x="532" y="810"/>
                    <a:pt x="533" y="810"/>
                    <a:pt x="533" y="810"/>
                  </a:cubicBezTo>
                  <a:cubicBezTo>
                    <a:pt x="534" y="810"/>
                    <a:pt x="536" y="809"/>
                    <a:pt x="536" y="809"/>
                  </a:cubicBezTo>
                  <a:cubicBezTo>
                    <a:pt x="537" y="808"/>
                    <a:pt x="536" y="808"/>
                    <a:pt x="538" y="808"/>
                  </a:cubicBezTo>
                  <a:cubicBezTo>
                    <a:pt x="540" y="808"/>
                    <a:pt x="541" y="809"/>
                    <a:pt x="542" y="808"/>
                  </a:cubicBezTo>
                  <a:cubicBezTo>
                    <a:pt x="543" y="807"/>
                    <a:pt x="543" y="806"/>
                    <a:pt x="544" y="806"/>
                  </a:cubicBezTo>
                  <a:cubicBezTo>
                    <a:pt x="545" y="805"/>
                    <a:pt x="549" y="804"/>
                    <a:pt x="550" y="803"/>
                  </a:cubicBezTo>
                  <a:cubicBezTo>
                    <a:pt x="551" y="803"/>
                    <a:pt x="550" y="803"/>
                    <a:pt x="552" y="803"/>
                  </a:cubicBezTo>
                  <a:cubicBezTo>
                    <a:pt x="554" y="803"/>
                    <a:pt x="556" y="803"/>
                    <a:pt x="557" y="804"/>
                  </a:cubicBezTo>
                  <a:cubicBezTo>
                    <a:pt x="558" y="804"/>
                    <a:pt x="558" y="804"/>
                    <a:pt x="559" y="804"/>
                  </a:cubicBezTo>
                  <a:cubicBezTo>
                    <a:pt x="560" y="805"/>
                    <a:pt x="561" y="805"/>
                    <a:pt x="561" y="805"/>
                  </a:cubicBezTo>
                  <a:cubicBezTo>
                    <a:pt x="562" y="805"/>
                    <a:pt x="564" y="805"/>
                    <a:pt x="565" y="805"/>
                  </a:cubicBezTo>
                  <a:cubicBezTo>
                    <a:pt x="565" y="805"/>
                    <a:pt x="566" y="804"/>
                    <a:pt x="566" y="804"/>
                  </a:cubicBezTo>
                  <a:cubicBezTo>
                    <a:pt x="567" y="804"/>
                    <a:pt x="567" y="804"/>
                    <a:pt x="567" y="805"/>
                  </a:cubicBezTo>
                  <a:cubicBezTo>
                    <a:pt x="568" y="805"/>
                    <a:pt x="569" y="806"/>
                    <a:pt x="569" y="806"/>
                  </a:cubicBezTo>
                  <a:cubicBezTo>
                    <a:pt x="570" y="806"/>
                    <a:pt x="571" y="806"/>
                    <a:pt x="572" y="806"/>
                  </a:cubicBezTo>
                  <a:cubicBezTo>
                    <a:pt x="572" y="805"/>
                    <a:pt x="573" y="805"/>
                    <a:pt x="573" y="804"/>
                  </a:cubicBezTo>
                  <a:cubicBezTo>
                    <a:pt x="573" y="804"/>
                    <a:pt x="573" y="804"/>
                    <a:pt x="574" y="803"/>
                  </a:cubicBezTo>
                  <a:cubicBezTo>
                    <a:pt x="575" y="802"/>
                    <a:pt x="575" y="803"/>
                    <a:pt x="576" y="802"/>
                  </a:cubicBezTo>
                  <a:cubicBezTo>
                    <a:pt x="576" y="801"/>
                    <a:pt x="576" y="801"/>
                    <a:pt x="577" y="800"/>
                  </a:cubicBezTo>
                  <a:cubicBezTo>
                    <a:pt x="577" y="800"/>
                    <a:pt x="578" y="800"/>
                    <a:pt x="578" y="800"/>
                  </a:cubicBezTo>
                  <a:cubicBezTo>
                    <a:pt x="578" y="800"/>
                    <a:pt x="580" y="799"/>
                    <a:pt x="581" y="799"/>
                  </a:cubicBezTo>
                  <a:cubicBezTo>
                    <a:pt x="581" y="800"/>
                    <a:pt x="582" y="800"/>
                    <a:pt x="582" y="801"/>
                  </a:cubicBezTo>
                  <a:cubicBezTo>
                    <a:pt x="582" y="801"/>
                    <a:pt x="584" y="801"/>
                    <a:pt x="584" y="802"/>
                  </a:cubicBezTo>
                  <a:cubicBezTo>
                    <a:pt x="584" y="802"/>
                    <a:pt x="583" y="802"/>
                    <a:pt x="583" y="802"/>
                  </a:cubicBezTo>
                  <a:cubicBezTo>
                    <a:pt x="584" y="803"/>
                    <a:pt x="584" y="803"/>
                    <a:pt x="584" y="803"/>
                  </a:cubicBezTo>
                  <a:cubicBezTo>
                    <a:pt x="584" y="803"/>
                    <a:pt x="584" y="804"/>
                    <a:pt x="584" y="804"/>
                  </a:cubicBezTo>
                  <a:cubicBezTo>
                    <a:pt x="584" y="805"/>
                    <a:pt x="584" y="806"/>
                    <a:pt x="584" y="806"/>
                  </a:cubicBezTo>
                  <a:cubicBezTo>
                    <a:pt x="584" y="806"/>
                    <a:pt x="585" y="807"/>
                    <a:pt x="585" y="807"/>
                  </a:cubicBezTo>
                  <a:cubicBezTo>
                    <a:pt x="586" y="807"/>
                    <a:pt x="586" y="806"/>
                    <a:pt x="586" y="806"/>
                  </a:cubicBezTo>
                  <a:cubicBezTo>
                    <a:pt x="587" y="806"/>
                    <a:pt x="587" y="805"/>
                    <a:pt x="588" y="806"/>
                  </a:cubicBezTo>
                  <a:cubicBezTo>
                    <a:pt x="589" y="807"/>
                    <a:pt x="590" y="807"/>
                    <a:pt x="590" y="807"/>
                  </a:cubicBezTo>
                  <a:cubicBezTo>
                    <a:pt x="590" y="807"/>
                    <a:pt x="591" y="807"/>
                    <a:pt x="592" y="807"/>
                  </a:cubicBezTo>
                  <a:cubicBezTo>
                    <a:pt x="593" y="807"/>
                    <a:pt x="594" y="807"/>
                    <a:pt x="594" y="807"/>
                  </a:cubicBezTo>
                  <a:cubicBezTo>
                    <a:pt x="594" y="808"/>
                    <a:pt x="594" y="808"/>
                    <a:pt x="595" y="809"/>
                  </a:cubicBezTo>
                  <a:cubicBezTo>
                    <a:pt x="596" y="809"/>
                    <a:pt x="597" y="810"/>
                    <a:pt x="597" y="810"/>
                  </a:cubicBezTo>
                  <a:cubicBezTo>
                    <a:pt x="597" y="810"/>
                    <a:pt x="597" y="811"/>
                    <a:pt x="597" y="811"/>
                  </a:cubicBezTo>
                  <a:cubicBezTo>
                    <a:pt x="596" y="812"/>
                    <a:pt x="596" y="812"/>
                    <a:pt x="596" y="813"/>
                  </a:cubicBezTo>
                  <a:cubicBezTo>
                    <a:pt x="596" y="814"/>
                    <a:pt x="596" y="815"/>
                    <a:pt x="596" y="815"/>
                  </a:cubicBezTo>
                  <a:cubicBezTo>
                    <a:pt x="597" y="816"/>
                    <a:pt x="597" y="817"/>
                    <a:pt x="597" y="817"/>
                  </a:cubicBezTo>
                  <a:cubicBezTo>
                    <a:pt x="597" y="817"/>
                    <a:pt x="598" y="817"/>
                    <a:pt x="597" y="818"/>
                  </a:cubicBezTo>
                  <a:cubicBezTo>
                    <a:pt x="597" y="818"/>
                    <a:pt x="596" y="818"/>
                    <a:pt x="596" y="819"/>
                  </a:cubicBezTo>
                  <a:cubicBezTo>
                    <a:pt x="597" y="819"/>
                    <a:pt x="598" y="820"/>
                    <a:pt x="597" y="821"/>
                  </a:cubicBezTo>
                  <a:cubicBezTo>
                    <a:pt x="596" y="821"/>
                    <a:pt x="595" y="822"/>
                    <a:pt x="595" y="822"/>
                  </a:cubicBezTo>
                  <a:cubicBezTo>
                    <a:pt x="595" y="823"/>
                    <a:pt x="594" y="823"/>
                    <a:pt x="594" y="823"/>
                  </a:cubicBezTo>
                  <a:cubicBezTo>
                    <a:pt x="593" y="823"/>
                    <a:pt x="591" y="823"/>
                    <a:pt x="592" y="824"/>
                  </a:cubicBezTo>
                  <a:cubicBezTo>
                    <a:pt x="592" y="825"/>
                    <a:pt x="592" y="825"/>
                    <a:pt x="593" y="825"/>
                  </a:cubicBezTo>
                  <a:cubicBezTo>
                    <a:pt x="594" y="825"/>
                    <a:pt x="594" y="825"/>
                    <a:pt x="595" y="825"/>
                  </a:cubicBezTo>
                  <a:cubicBezTo>
                    <a:pt x="595" y="825"/>
                    <a:pt x="595" y="825"/>
                    <a:pt x="596" y="825"/>
                  </a:cubicBezTo>
                  <a:cubicBezTo>
                    <a:pt x="596" y="825"/>
                    <a:pt x="597" y="826"/>
                    <a:pt x="597" y="826"/>
                  </a:cubicBezTo>
                  <a:cubicBezTo>
                    <a:pt x="597" y="826"/>
                    <a:pt x="598" y="826"/>
                    <a:pt x="598" y="827"/>
                  </a:cubicBezTo>
                  <a:cubicBezTo>
                    <a:pt x="599" y="827"/>
                    <a:pt x="600" y="827"/>
                    <a:pt x="600" y="828"/>
                  </a:cubicBezTo>
                  <a:cubicBezTo>
                    <a:pt x="600" y="828"/>
                    <a:pt x="600" y="828"/>
                    <a:pt x="601" y="828"/>
                  </a:cubicBezTo>
                  <a:cubicBezTo>
                    <a:pt x="601" y="828"/>
                    <a:pt x="602" y="828"/>
                    <a:pt x="603" y="828"/>
                  </a:cubicBezTo>
                  <a:cubicBezTo>
                    <a:pt x="604" y="828"/>
                    <a:pt x="605" y="828"/>
                    <a:pt x="605" y="828"/>
                  </a:cubicBezTo>
                  <a:cubicBezTo>
                    <a:pt x="605" y="827"/>
                    <a:pt x="605" y="827"/>
                    <a:pt x="605" y="827"/>
                  </a:cubicBezTo>
                  <a:cubicBezTo>
                    <a:pt x="605" y="827"/>
                    <a:pt x="606" y="828"/>
                    <a:pt x="606" y="827"/>
                  </a:cubicBezTo>
                  <a:cubicBezTo>
                    <a:pt x="606" y="827"/>
                    <a:pt x="606" y="827"/>
                    <a:pt x="606" y="826"/>
                  </a:cubicBezTo>
                  <a:cubicBezTo>
                    <a:pt x="607" y="825"/>
                    <a:pt x="607" y="825"/>
                    <a:pt x="607" y="825"/>
                  </a:cubicBezTo>
                  <a:cubicBezTo>
                    <a:pt x="608" y="825"/>
                    <a:pt x="608" y="825"/>
                    <a:pt x="609" y="825"/>
                  </a:cubicBezTo>
                  <a:cubicBezTo>
                    <a:pt x="610" y="824"/>
                    <a:pt x="610" y="824"/>
                    <a:pt x="610" y="824"/>
                  </a:cubicBezTo>
                  <a:cubicBezTo>
                    <a:pt x="610" y="823"/>
                    <a:pt x="610" y="823"/>
                    <a:pt x="611" y="822"/>
                  </a:cubicBezTo>
                  <a:cubicBezTo>
                    <a:pt x="611" y="822"/>
                    <a:pt x="611" y="822"/>
                    <a:pt x="612" y="821"/>
                  </a:cubicBezTo>
                  <a:cubicBezTo>
                    <a:pt x="613" y="821"/>
                    <a:pt x="613" y="821"/>
                    <a:pt x="613" y="821"/>
                  </a:cubicBezTo>
                  <a:cubicBezTo>
                    <a:pt x="613" y="821"/>
                    <a:pt x="613" y="820"/>
                    <a:pt x="614" y="820"/>
                  </a:cubicBezTo>
                  <a:cubicBezTo>
                    <a:pt x="615" y="819"/>
                    <a:pt x="614" y="819"/>
                    <a:pt x="616" y="819"/>
                  </a:cubicBezTo>
                  <a:cubicBezTo>
                    <a:pt x="617" y="819"/>
                    <a:pt x="617" y="820"/>
                    <a:pt x="617" y="820"/>
                  </a:cubicBezTo>
                  <a:cubicBezTo>
                    <a:pt x="618" y="820"/>
                    <a:pt x="621" y="818"/>
                    <a:pt x="621" y="818"/>
                  </a:cubicBezTo>
                  <a:cubicBezTo>
                    <a:pt x="621" y="818"/>
                    <a:pt x="620" y="818"/>
                    <a:pt x="621" y="818"/>
                  </a:cubicBezTo>
                  <a:cubicBezTo>
                    <a:pt x="622" y="818"/>
                    <a:pt x="622" y="818"/>
                    <a:pt x="623" y="818"/>
                  </a:cubicBezTo>
                  <a:cubicBezTo>
                    <a:pt x="623" y="818"/>
                    <a:pt x="623" y="818"/>
                    <a:pt x="624" y="818"/>
                  </a:cubicBezTo>
                  <a:cubicBezTo>
                    <a:pt x="625" y="818"/>
                    <a:pt x="625" y="818"/>
                    <a:pt x="627" y="817"/>
                  </a:cubicBezTo>
                  <a:cubicBezTo>
                    <a:pt x="628" y="817"/>
                    <a:pt x="628" y="817"/>
                    <a:pt x="628" y="817"/>
                  </a:cubicBezTo>
                  <a:cubicBezTo>
                    <a:pt x="629" y="817"/>
                    <a:pt x="629" y="817"/>
                    <a:pt x="630" y="817"/>
                  </a:cubicBezTo>
                  <a:cubicBezTo>
                    <a:pt x="631" y="818"/>
                    <a:pt x="631" y="818"/>
                    <a:pt x="632" y="818"/>
                  </a:cubicBezTo>
                  <a:cubicBezTo>
                    <a:pt x="633" y="817"/>
                    <a:pt x="633" y="817"/>
                    <a:pt x="634" y="817"/>
                  </a:cubicBezTo>
                  <a:cubicBezTo>
                    <a:pt x="635" y="817"/>
                    <a:pt x="634" y="817"/>
                    <a:pt x="635" y="817"/>
                  </a:cubicBezTo>
                  <a:cubicBezTo>
                    <a:pt x="636" y="817"/>
                    <a:pt x="636" y="817"/>
                    <a:pt x="637" y="816"/>
                  </a:cubicBezTo>
                  <a:cubicBezTo>
                    <a:pt x="638" y="815"/>
                    <a:pt x="638" y="815"/>
                    <a:pt x="639" y="815"/>
                  </a:cubicBezTo>
                  <a:cubicBezTo>
                    <a:pt x="640" y="815"/>
                    <a:pt x="644" y="814"/>
                    <a:pt x="644" y="814"/>
                  </a:cubicBezTo>
                  <a:cubicBezTo>
                    <a:pt x="644" y="815"/>
                    <a:pt x="643" y="815"/>
                    <a:pt x="643" y="816"/>
                  </a:cubicBezTo>
                  <a:cubicBezTo>
                    <a:pt x="642" y="816"/>
                    <a:pt x="642" y="817"/>
                    <a:pt x="642" y="817"/>
                  </a:cubicBezTo>
                  <a:cubicBezTo>
                    <a:pt x="641" y="818"/>
                    <a:pt x="643" y="819"/>
                    <a:pt x="643" y="819"/>
                  </a:cubicBezTo>
                  <a:cubicBezTo>
                    <a:pt x="642" y="819"/>
                    <a:pt x="642" y="820"/>
                    <a:pt x="641" y="820"/>
                  </a:cubicBezTo>
                  <a:cubicBezTo>
                    <a:pt x="641" y="820"/>
                    <a:pt x="640" y="819"/>
                    <a:pt x="641" y="820"/>
                  </a:cubicBezTo>
                  <a:cubicBezTo>
                    <a:pt x="641" y="820"/>
                    <a:pt x="641" y="820"/>
                    <a:pt x="641" y="821"/>
                  </a:cubicBezTo>
                  <a:cubicBezTo>
                    <a:pt x="641" y="821"/>
                    <a:pt x="641" y="822"/>
                    <a:pt x="641" y="822"/>
                  </a:cubicBezTo>
                  <a:cubicBezTo>
                    <a:pt x="641" y="822"/>
                    <a:pt x="641" y="822"/>
                    <a:pt x="640" y="822"/>
                  </a:cubicBezTo>
                  <a:cubicBezTo>
                    <a:pt x="640" y="823"/>
                    <a:pt x="640" y="824"/>
                    <a:pt x="641" y="825"/>
                  </a:cubicBezTo>
                  <a:cubicBezTo>
                    <a:pt x="641" y="825"/>
                    <a:pt x="641" y="825"/>
                    <a:pt x="641" y="826"/>
                  </a:cubicBezTo>
                  <a:cubicBezTo>
                    <a:pt x="641" y="827"/>
                    <a:pt x="641" y="827"/>
                    <a:pt x="641" y="827"/>
                  </a:cubicBezTo>
                  <a:cubicBezTo>
                    <a:pt x="641" y="827"/>
                    <a:pt x="641" y="827"/>
                    <a:pt x="641" y="828"/>
                  </a:cubicBezTo>
                  <a:cubicBezTo>
                    <a:pt x="641" y="829"/>
                    <a:pt x="641" y="828"/>
                    <a:pt x="642" y="829"/>
                  </a:cubicBezTo>
                  <a:cubicBezTo>
                    <a:pt x="642" y="830"/>
                    <a:pt x="642" y="831"/>
                    <a:pt x="642" y="831"/>
                  </a:cubicBezTo>
                  <a:cubicBezTo>
                    <a:pt x="642" y="831"/>
                    <a:pt x="641" y="831"/>
                    <a:pt x="641" y="831"/>
                  </a:cubicBezTo>
                  <a:cubicBezTo>
                    <a:pt x="640" y="831"/>
                    <a:pt x="641" y="832"/>
                    <a:pt x="641" y="832"/>
                  </a:cubicBezTo>
                  <a:cubicBezTo>
                    <a:pt x="641" y="832"/>
                    <a:pt x="641" y="832"/>
                    <a:pt x="642" y="833"/>
                  </a:cubicBezTo>
                  <a:cubicBezTo>
                    <a:pt x="642" y="833"/>
                    <a:pt x="641" y="833"/>
                    <a:pt x="642" y="834"/>
                  </a:cubicBezTo>
                  <a:cubicBezTo>
                    <a:pt x="642" y="834"/>
                    <a:pt x="642" y="833"/>
                    <a:pt x="642" y="835"/>
                  </a:cubicBezTo>
                  <a:cubicBezTo>
                    <a:pt x="643" y="836"/>
                    <a:pt x="644" y="837"/>
                    <a:pt x="645" y="837"/>
                  </a:cubicBezTo>
                  <a:cubicBezTo>
                    <a:pt x="645" y="837"/>
                    <a:pt x="646" y="837"/>
                    <a:pt x="646" y="838"/>
                  </a:cubicBezTo>
                  <a:cubicBezTo>
                    <a:pt x="647" y="838"/>
                    <a:pt x="646" y="838"/>
                    <a:pt x="647" y="839"/>
                  </a:cubicBezTo>
                  <a:cubicBezTo>
                    <a:pt x="648" y="839"/>
                    <a:pt x="648" y="838"/>
                    <a:pt x="649" y="838"/>
                  </a:cubicBezTo>
                  <a:cubicBezTo>
                    <a:pt x="649" y="839"/>
                    <a:pt x="649" y="839"/>
                    <a:pt x="650" y="839"/>
                  </a:cubicBezTo>
                  <a:cubicBezTo>
                    <a:pt x="650" y="840"/>
                    <a:pt x="651" y="840"/>
                    <a:pt x="651" y="841"/>
                  </a:cubicBezTo>
                  <a:cubicBezTo>
                    <a:pt x="651" y="841"/>
                    <a:pt x="651" y="843"/>
                    <a:pt x="651" y="843"/>
                  </a:cubicBezTo>
                  <a:cubicBezTo>
                    <a:pt x="651" y="843"/>
                    <a:pt x="651" y="843"/>
                    <a:pt x="651" y="843"/>
                  </a:cubicBezTo>
                  <a:cubicBezTo>
                    <a:pt x="651" y="844"/>
                    <a:pt x="652" y="844"/>
                    <a:pt x="652" y="844"/>
                  </a:cubicBezTo>
                  <a:cubicBezTo>
                    <a:pt x="652" y="844"/>
                    <a:pt x="652" y="844"/>
                    <a:pt x="653" y="844"/>
                  </a:cubicBezTo>
                  <a:cubicBezTo>
                    <a:pt x="653" y="843"/>
                    <a:pt x="653" y="843"/>
                    <a:pt x="654" y="843"/>
                  </a:cubicBezTo>
                  <a:cubicBezTo>
                    <a:pt x="654" y="842"/>
                    <a:pt x="653" y="842"/>
                    <a:pt x="654" y="842"/>
                  </a:cubicBezTo>
                  <a:cubicBezTo>
                    <a:pt x="655" y="842"/>
                    <a:pt x="656" y="841"/>
                    <a:pt x="656" y="841"/>
                  </a:cubicBezTo>
                  <a:cubicBezTo>
                    <a:pt x="657" y="841"/>
                    <a:pt x="658" y="841"/>
                    <a:pt x="658" y="841"/>
                  </a:cubicBezTo>
                  <a:cubicBezTo>
                    <a:pt x="659" y="842"/>
                    <a:pt x="659" y="842"/>
                    <a:pt x="659" y="843"/>
                  </a:cubicBezTo>
                  <a:cubicBezTo>
                    <a:pt x="659" y="843"/>
                    <a:pt x="659" y="843"/>
                    <a:pt x="659" y="844"/>
                  </a:cubicBezTo>
                  <a:cubicBezTo>
                    <a:pt x="660" y="844"/>
                    <a:pt x="660" y="844"/>
                    <a:pt x="660" y="844"/>
                  </a:cubicBezTo>
                  <a:cubicBezTo>
                    <a:pt x="661" y="845"/>
                    <a:pt x="661" y="845"/>
                    <a:pt x="662" y="846"/>
                  </a:cubicBezTo>
                  <a:cubicBezTo>
                    <a:pt x="663" y="846"/>
                    <a:pt x="663" y="846"/>
                    <a:pt x="663" y="846"/>
                  </a:cubicBezTo>
                  <a:cubicBezTo>
                    <a:pt x="664" y="846"/>
                    <a:pt x="663" y="846"/>
                    <a:pt x="665" y="846"/>
                  </a:cubicBezTo>
                  <a:cubicBezTo>
                    <a:pt x="666" y="846"/>
                    <a:pt x="666" y="846"/>
                    <a:pt x="667" y="846"/>
                  </a:cubicBezTo>
                  <a:cubicBezTo>
                    <a:pt x="668" y="846"/>
                    <a:pt x="668" y="847"/>
                    <a:pt x="669" y="846"/>
                  </a:cubicBezTo>
                  <a:cubicBezTo>
                    <a:pt x="669" y="845"/>
                    <a:pt x="670" y="844"/>
                    <a:pt x="670" y="845"/>
                  </a:cubicBezTo>
                  <a:cubicBezTo>
                    <a:pt x="670" y="845"/>
                    <a:pt x="670" y="846"/>
                    <a:pt x="670" y="846"/>
                  </a:cubicBezTo>
                  <a:cubicBezTo>
                    <a:pt x="670" y="847"/>
                    <a:pt x="670" y="848"/>
                    <a:pt x="670" y="848"/>
                  </a:cubicBezTo>
                  <a:cubicBezTo>
                    <a:pt x="670" y="848"/>
                    <a:pt x="670" y="848"/>
                    <a:pt x="671" y="848"/>
                  </a:cubicBezTo>
                  <a:cubicBezTo>
                    <a:pt x="672" y="848"/>
                    <a:pt x="672" y="848"/>
                    <a:pt x="672" y="849"/>
                  </a:cubicBezTo>
                  <a:cubicBezTo>
                    <a:pt x="673" y="849"/>
                    <a:pt x="672" y="849"/>
                    <a:pt x="674" y="849"/>
                  </a:cubicBezTo>
                  <a:cubicBezTo>
                    <a:pt x="675" y="849"/>
                    <a:pt x="675" y="850"/>
                    <a:pt x="675" y="850"/>
                  </a:cubicBezTo>
                  <a:cubicBezTo>
                    <a:pt x="675" y="850"/>
                    <a:pt x="675" y="851"/>
                    <a:pt x="675" y="851"/>
                  </a:cubicBezTo>
                  <a:cubicBezTo>
                    <a:pt x="675" y="851"/>
                    <a:pt x="675" y="852"/>
                    <a:pt x="676" y="852"/>
                  </a:cubicBezTo>
                  <a:cubicBezTo>
                    <a:pt x="677" y="852"/>
                    <a:pt x="674" y="851"/>
                    <a:pt x="678" y="851"/>
                  </a:cubicBezTo>
                  <a:cubicBezTo>
                    <a:pt x="681" y="852"/>
                    <a:pt x="681" y="852"/>
                    <a:pt x="682" y="852"/>
                  </a:cubicBezTo>
                  <a:cubicBezTo>
                    <a:pt x="682" y="852"/>
                    <a:pt x="683" y="852"/>
                    <a:pt x="684" y="852"/>
                  </a:cubicBezTo>
                  <a:cubicBezTo>
                    <a:pt x="684" y="852"/>
                    <a:pt x="686" y="851"/>
                    <a:pt x="686" y="851"/>
                  </a:cubicBezTo>
                  <a:cubicBezTo>
                    <a:pt x="686" y="851"/>
                    <a:pt x="685" y="851"/>
                    <a:pt x="686" y="851"/>
                  </a:cubicBezTo>
                  <a:cubicBezTo>
                    <a:pt x="686" y="851"/>
                    <a:pt x="687" y="851"/>
                    <a:pt x="687" y="851"/>
                  </a:cubicBezTo>
                  <a:cubicBezTo>
                    <a:pt x="687" y="851"/>
                    <a:pt x="688" y="852"/>
                    <a:pt x="688" y="852"/>
                  </a:cubicBezTo>
                  <a:cubicBezTo>
                    <a:pt x="689" y="852"/>
                    <a:pt x="689" y="852"/>
                    <a:pt x="689" y="852"/>
                  </a:cubicBezTo>
                  <a:cubicBezTo>
                    <a:pt x="690" y="852"/>
                    <a:pt x="690" y="852"/>
                    <a:pt x="690" y="852"/>
                  </a:cubicBezTo>
                  <a:cubicBezTo>
                    <a:pt x="691" y="852"/>
                    <a:pt x="692" y="853"/>
                    <a:pt x="693" y="852"/>
                  </a:cubicBezTo>
                  <a:cubicBezTo>
                    <a:pt x="693" y="852"/>
                    <a:pt x="693" y="852"/>
                    <a:pt x="694" y="851"/>
                  </a:cubicBezTo>
                  <a:cubicBezTo>
                    <a:pt x="696" y="851"/>
                    <a:pt x="697" y="850"/>
                    <a:pt x="697" y="850"/>
                  </a:cubicBezTo>
                  <a:cubicBezTo>
                    <a:pt x="697" y="850"/>
                    <a:pt x="697" y="850"/>
                    <a:pt x="697" y="850"/>
                  </a:cubicBezTo>
                  <a:cubicBezTo>
                    <a:pt x="698" y="851"/>
                    <a:pt x="699" y="851"/>
                    <a:pt x="699" y="851"/>
                  </a:cubicBezTo>
                  <a:cubicBezTo>
                    <a:pt x="699" y="851"/>
                    <a:pt x="699" y="852"/>
                    <a:pt x="699" y="852"/>
                  </a:cubicBezTo>
                  <a:cubicBezTo>
                    <a:pt x="699" y="852"/>
                    <a:pt x="702" y="853"/>
                    <a:pt x="702" y="853"/>
                  </a:cubicBezTo>
                  <a:cubicBezTo>
                    <a:pt x="703" y="853"/>
                    <a:pt x="702" y="853"/>
                    <a:pt x="703" y="853"/>
                  </a:cubicBezTo>
                  <a:cubicBezTo>
                    <a:pt x="704" y="854"/>
                    <a:pt x="705" y="854"/>
                    <a:pt x="705" y="854"/>
                  </a:cubicBezTo>
                  <a:cubicBezTo>
                    <a:pt x="705" y="854"/>
                    <a:pt x="705" y="853"/>
                    <a:pt x="705" y="853"/>
                  </a:cubicBezTo>
                  <a:cubicBezTo>
                    <a:pt x="706" y="853"/>
                    <a:pt x="707" y="854"/>
                    <a:pt x="707" y="854"/>
                  </a:cubicBezTo>
                  <a:cubicBezTo>
                    <a:pt x="707" y="854"/>
                    <a:pt x="707" y="855"/>
                    <a:pt x="708" y="854"/>
                  </a:cubicBezTo>
                  <a:cubicBezTo>
                    <a:pt x="708" y="854"/>
                    <a:pt x="708" y="854"/>
                    <a:pt x="709" y="854"/>
                  </a:cubicBezTo>
                  <a:cubicBezTo>
                    <a:pt x="709" y="854"/>
                    <a:pt x="710" y="855"/>
                    <a:pt x="710" y="855"/>
                  </a:cubicBezTo>
                  <a:cubicBezTo>
                    <a:pt x="711" y="854"/>
                    <a:pt x="711" y="854"/>
                    <a:pt x="711" y="854"/>
                  </a:cubicBezTo>
                  <a:cubicBezTo>
                    <a:pt x="711" y="853"/>
                    <a:pt x="712" y="853"/>
                    <a:pt x="713" y="853"/>
                  </a:cubicBezTo>
                  <a:cubicBezTo>
                    <a:pt x="713" y="853"/>
                    <a:pt x="714" y="853"/>
                    <a:pt x="714" y="853"/>
                  </a:cubicBezTo>
                  <a:cubicBezTo>
                    <a:pt x="715" y="854"/>
                    <a:pt x="714" y="853"/>
                    <a:pt x="715" y="854"/>
                  </a:cubicBezTo>
                  <a:cubicBezTo>
                    <a:pt x="715" y="854"/>
                    <a:pt x="715" y="854"/>
                    <a:pt x="716" y="854"/>
                  </a:cubicBezTo>
                  <a:cubicBezTo>
                    <a:pt x="717" y="854"/>
                    <a:pt x="718" y="853"/>
                    <a:pt x="719" y="853"/>
                  </a:cubicBezTo>
                  <a:cubicBezTo>
                    <a:pt x="719" y="853"/>
                    <a:pt x="719" y="854"/>
                    <a:pt x="719" y="853"/>
                  </a:cubicBezTo>
                  <a:cubicBezTo>
                    <a:pt x="720" y="853"/>
                    <a:pt x="720" y="852"/>
                    <a:pt x="720" y="852"/>
                  </a:cubicBezTo>
                  <a:cubicBezTo>
                    <a:pt x="720" y="852"/>
                    <a:pt x="721" y="851"/>
                    <a:pt x="721" y="851"/>
                  </a:cubicBezTo>
                  <a:cubicBezTo>
                    <a:pt x="722" y="851"/>
                    <a:pt x="722" y="851"/>
                    <a:pt x="722" y="851"/>
                  </a:cubicBezTo>
                  <a:cubicBezTo>
                    <a:pt x="721" y="850"/>
                    <a:pt x="721" y="850"/>
                    <a:pt x="722" y="850"/>
                  </a:cubicBezTo>
                  <a:cubicBezTo>
                    <a:pt x="723" y="849"/>
                    <a:pt x="723" y="849"/>
                    <a:pt x="723" y="849"/>
                  </a:cubicBezTo>
                  <a:cubicBezTo>
                    <a:pt x="723" y="849"/>
                    <a:pt x="722" y="849"/>
                    <a:pt x="723" y="848"/>
                  </a:cubicBezTo>
                  <a:cubicBezTo>
                    <a:pt x="724" y="847"/>
                    <a:pt x="725" y="847"/>
                    <a:pt x="724" y="847"/>
                  </a:cubicBezTo>
                  <a:cubicBezTo>
                    <a:pt x="724" y="846"/>
                    <a:pt x="724" y="847"/>
                    <a:pt x="724" y="846"/>
                  </a:cubicBezTo>
                  <a:cubicBezTo>
                    <a:pt x="724" y="846"/>
                    <a:pt x="723" y="846"/>
                    <a:pt x="724" y="846"/>
                  </a:cubicBezTo>
                  <a:cubicBezTo>
                    <a:pt x="725" y="845"/>
                    <a:pt x="725" y="845"/>
                    <a:pt x="725" y="845"/>
                  </a:cubicBezTo>
                  <a:cubicBezTo>
                    <a:pt x="725" y="845"/>
                    <a:pt x="725" y="845"/>
                    <a:pt x="725" y="844"/>
                  </a:cubicBezTo>
                  <a:cubicBezTo>
                    <a:pt x="724" y="843"/>
                    <a:pt x="724" y="843"/>
                    <a:pt x="725" y="843"/>
                  </a:cubicBezTo>
                  <a:cubicBezTo>
                    <a:pt x="725" y="842"/>
                    <a:pt x="725" y="842"/>
                    <a:pt x="725" y="842"/>
                  </a:cubicBezTo>
                  <a:cubicBezTo>
                    <a:pt x="725" y="842"/>
                    <a:pt x="726" y="842"/>
                    <a:pt x="726" y="841"/>
                  </a:cubicBezTo>
                  <a:cubicBezTo>
                    <a:pt x="726" y="841"/>
                    <a:pt x="725" y="842"/>
                    <a:pt x="726" y="841"/>
                  </a:cubicBezTo>
                  <a:cubicBezTo>
                    <a:pt x="726" y="840"/>
                    <a:pt x="727" y="840"/>
                    <a:pt x="727" y="839"/>
                  </a:cubicBezTo>
                  <a:cubicBezTo>
                    <a:pt x="727" y="839"/>
                    <a:pt x="726" y="839"/>
                    <a:pt x="726" y="838"/>
                  </a:cubicBezTo>
                  <a:cubicBezTo>
                    <a:pt x="726" y="838"/>
                    <a:pt x="726" y="838"/>
                    <a:pt x="726" y="838"/>
                  </a:cubicBezTo>
                  <a:cubicBezTo>
                    <a:pt x="725" y="837"/>
                    <a:pt x="725" y="837"/>
                    <a:pt x="725" y="836"/>
                  </a:cubicBezTo>
                  <a:cubicBezTo>
                    <a:pt x="726" y="836"/>
                    <a:pt x="725" y="836"/>
                    <a:pt x="726" y="836"/>
                  </a:cubicBezTo>
                  <a:cubicBezTo>
                    <a:pt x="726" y="835"/>
                    <a:pt x="727" y="835"/>
                    <a:pt x="727" y="835"/>
                  </a:cubicBezTo>
                  <a:cubicBezTo>
                    <a:pt x="728" y="834"/>
                    <a:pt x="728" y="834"/>
                    <a:pt x="728" y="835"/>
                  </a:cubicBezTo>
                  <a:cubicBezTo>
                    <a:pt x="729" y="835"/>
                    <a:pt x="728" y="835"/>
                    <a:pt x="729" y="835"/>
                  </a:cubicBezTo>
                  <a:cubicBezTo>
                    <a:pt x="730" y="834"/>
                    <a:pt x="730" y="834"/>
                    <a:pt x="731" y="834"/>
                  </a:cubicBezTo>
                  <a:cubicBezTo>
                    <a:pt x="731" y="834"/>
                    <a:pt x="732" y="835"/>
                    <a:pt x="732" y="834"/>
                  </a:cubicBezTo>
                  <a:cubicBezTo>
                    <a:pt x="733" y="834"/>
                    <a:pt x="733" y="833"/>
                    <a:pt x="733" y="833"/>
                  </a:cubicBezTo>
                  <a:cubicBezTo>
                    <a:pt x="734" y="834"/>
                    <a:pt x="734" y="833"/>
                    <a:pt x="734" y="834"/>
                  </a:cubicBezTo>
                  <a:cubicBezTo>
                    <a:pt x="735" y="835"/>
                    <a:pt x="734" y="835"/>
                    <a:pt x="734" y="836"/>
                  </a:cubicBezTo>
                  <a:cubicBezTo>
                    <a:pt x="734" y="836"/>
                    <a:pt x="734" y="837"/>
                    <a:pt x="735" y="838"/>
                  </a:cubicBezTo>
                  <a:cubicBezTo>
                    <a:pt x="735" y="838"/>
                    <a:pt x="735" y="838"/>
                    <a:pt x="736" y="839"/>
                  </a:cubicBezTo>
                  <a:cubicBezTo>
                    <a:pt x="736" y="840"/>
                    <a:pt x="736" y="841"/>
                    <a:pt x="736" y="842"/>
                  </a:cubicBezTo>
                  <a:cubicBezTo>
                    <a:pt x="736" y="842"/>
                    <a:pt x="736" y="843"/>
                    <a:pt x="736" y="843"/>
                  </a:cubicBezTo>
                  <a:cubicBezTo>
                    <a:pt x="736" y="843"/>
                    <a:pt x="736" y="844"/>
                    <a:pt x="736" y="844"/>
                  </a:cubicBezTo>
                  <a:cubicBezTo>
                    <a:pt x="737" y="844"/>
                    <a:pt x="737" y="844"/>
                    <a:pt x="737" y="845"/>
                  </a:cubicBezTo>
                  <a:cubicBezTo>
                    <a:pt x="737" y="845"/>
                    <a:pt x="738" y="845"/>
                    <a:pt x="738" y="846"/>
                  </a:cubicBezTo>
                  <a:cubicBezTo>
                    <a:pt x="739" y="846"/>
                    <a:pt x="739" y="846"/>
                    <a:pt x="740" y="847"/>
                  </a:cubicBezTo>
                  <a:cubicBezTo>
                    <a:pt x="742" y="848"/>
                    <a:pt x="742" y="848"/>
                    <a:pt x="743" y="848"/>
                  </a:cubicBezTo>
                  <a:cubicBezTo>
                    <a:pt x="743" y="849"/>
                    <a:pt x="744" y="849"/>
                    <a:pt x="744" y="849"/>
                  </a:cubicBezTo>
                  <a:cubicBezTo>
                    <a:pt x="745" y="849"/>
                    <a:pt x="745" y="850"/>
                    <a:pt x="745" y="850"/>
                  </a:cubicBezTo>
                  <a:cubicBezTo>
                    <a:pt x="745" y="850"/>
                    <a:pt x="745" y="850"/>
                    <a:pt x="746" y="850"/>
                  </a:cubicBezTo>
                  <a:cubicBezTo>
                    <a:pt x="746" y="851"/>
                    <a:pt x="747" y="851"/>
                    <a:pt x="747" y="851"/>
                  </a:cubicBezTo>
                  <a:cubicBezTo>
                    <a:pt x="747" y="851"/>
                    <a:pt x="747" y="852"/>
                    <a:pt x="747" y="853"/>
                  </a:cubicBezTo>
                  <a:cubicBezTo>
                    <a:pt x="747" y="854"/>
                    <a:pt x="747" y="854"/>
                    <a:pt x="747" y="855"/>
                  </a:cubicBezTo>
                  <a:cubicBezTo>
                    <a:pt x="747" y="855"/>
                    <a:pt x="747" y="855"/>
                    <a:pt x="747" y="856"/>
                  </a:cubicBezTo>
                  <a:cubicBezTo>
                    <a:pt x="747" y="857"/>
                    <a:pt x="746" y="857"/>
                    <a:pt x="747" y="858"/>
                  </a:cubicBezTo>
                  <a:cubicBezTo>
                    <a:pt x="748" y="858"/>
                    <a:pt x="749" y="857"/>
                    <a:pt x="749" y="858"/>
                  </a:cubicBezTo>
                  <a:cubicBezTo>
                    <a:pt x="749" y="859"/>
                    <a:pt x="749" y="861"/>
                    <a:pt x="749" y="862"/>
                  </a:cubicBezTo>
                  <a:cubicBezTo>
                    <a:pt x="749" y="862"/>
                    <a:pt x="750" y="863"/>
                    <a:pt x="750" y="863"/>
                  </a:cubicBezTo>
                  <a:cubicBezTo>
                    <a:pt x="750" y="864"/>
                    <a:pt x="751" y="865"/>
                    <a:pt x="751" y="865"/>
                  </a:cubicBezTo>
                  <a:cubicBezTo>
                    <a:pt x="752" y="865"/>
                    <a:pt x="753" y="865"/>
                    <a:pt x="753" y="865"/>
                  </a:cubicBezTo>
                  <a:cubicBezTo>
                    <a:pt x="754" y="866"/>
                    <a:pt x="754" y="866"/>
                    <a:pt x="754" y="866"/>
                  </a:cubicBezTo>
                  <a:cubicBezTo>
                    <a:pt x="754" y="867"/>
                    <a:pt x="754" y="867"/>
                    <a:pt x="754" y="867"/>
                  </a:cubicBezTo>
                  <a:cubicBezTo>
                    <a:pt x="754" y="867"/>
                    <a:pt x="755" y="867"/>
                    <a:pt x="755" y="868"/>
                  </a:cubicBezTo>
                  <a:cubicBezTo>
                    <a:pt x="756" y="868"/>
                    <a:pt x="755" y="868"/>
                    <a:pt x="756" y="869"/>
                  </a:cubicBezTo>
                  <a:cubicBezTo>
                    <a:pt x="757" y="869"/>
                    <a:pt x="757" y="869"/>
                    <a:pt x="758" y="869"/>
                  </a:cubicBezTo>
                  <a:cubicBezTo>
                    <a:pt x="758" y="869"/>
                    <a:pt x="758" y="869"/>
                    <a:pt x="759" y="869"/>
                  </a:cubicBezTo>
                  <a:cubicBezTo>
                    <a:pt x="760" y="869"/>
                    <a:pt x="760" y="868"/>
                    <a:pt x="760" y="869"/>
                  </a:cubicBezTo>
                  <a:cubicBezTo>
                    <a:pt x="761" y="869"/>
                    <a:pt x="762" y="869"/>
                    <a:pt x="762" y="869"/>
                  </a:cubicBezTo>
                  <a:cubicBezTo>
                    <a:pt x="762" y="868"/>
                    <a:pt x="761" y="868"/>
                    <a:pt x="762" y="868"/>
                  </a:cubicBezTo>
                  <a:cubicBezTo>
                    <a:pt x="763" y="868"/>
                    <a:pt x="764" y="868"/>
                    <a:pt x="764" y="868"/>
                  </a:cubicBezTo>
                  <a:cubicBezTo>
                    <a:pt x="764" y="868"/>
                    <a:pt x="765" y="868"/>
                    <a:pt x="764" y="867"/>
                  </a:cubicBezTo>
                  <a:cubicBezTo>
                    <a:pt x="764" y="867"/>
                    <a:pt x="763" y="866"/>
                    <a:pt x="763" y="866"/>
                  </a:cubicBezTo>
                  <a:cubicBezTo>
                    <a:pt x="764" y="866"/>
                    <a:pt x="764" y="866"/>
                    <a:pt x="765" y="867"/>
                  </a:cubicBezTo>
                  <a:cubicBezTo>
                    <a:pt x="766" y="867"/>
                    <a:pt x="766" y="867"/>
                    <a:pt x="767" y="867"/>
                  </a:cubicBezTo>
                  <a:cubicBezTo>
                    <a:pt x="768" y="867"/>
                    <a:pt x="768" y="867"/>
                    <a:pt x="769" y="867"/>
                  </a:cubicBezTo>
                  <a:cubicBezTo>
                    <a:pt x="769" y="867"/>
                    <a:pt x="770" y="867"/>
                    <a:pt x="770" y="867"/>
                  </a:cubicBezTo>
                  <a:cubicBezTo>
                    <a:pt x="770" y="867"/>
                    <a:pt x="769" y="868"/>
                    <a:pt x="769" y="868"/>
                  </a:cubicBezTo>
                  <a:cubicBezTo>
                    <a:pt x="769" y="868"/>
                    <a:pt x="770" y="869"/>
                    <a:pt x="771" y="869"/>
                  </a:cubicBezTo>
                  <a:cubicBezTo>
                    <a:pt x="771" y="870"/>
                    <a:pt x="771" y="870"/>
                    <a:pt x="772" y="871"/>
                  </a:cubicBezTo>
                  <a:cubicBezTo>
                    <a:pt x="772" y="871"/>
                    <a:pt x="772" y="871"/>
                    <a:pt x="773" y="872"/>
                  </a:cubicBezTo>
                  <a:cubicBezTo>
                    <a:pt x="774" y="872"/>
                    <a:pt x="775" y="872"/>
                    <a:pt x="775" y="872"/>
                  </a:cubicBezTo>
                  <a:cubicBezTo>
                    <a:pt x="776" y="873"/>
                    <a:pt x="776" y="873"/>
                    <a:pt x="776" y="873"/>
                  </a:cubicBezTo>
                  <a:cubicBezTo>
                    <a:pt x="776" y="873"/>
                    <a:pt x="777" y="873"/>
                    <a:pt x="777" y="873"/>
                  </a:cubicBezTo>
                  <a:cubicBezTo>
                    <a:pt x="777" y="874"/>
                    <a:pt x="777" y="874"/>
                    <a:pt x="777" y="875"/>
                  </a:cubicBezTo>
                  <a:cubicBezTo>
                    <a:pt x="777" y="875"/>
                    <a:pt x="778" y="876"/>
                    <a:pt x="778" y="876"/>
                  </a:cubicBezTo>
                  <a:cubicBezTo>
                    <a:pt x="779" y="876"/>
                    <a:pt x="779" y="876"/>
                    <a:pt x="779" y="876"/>
                  </a:cubicBezTo>
                  <a:cubicBezTo>
                    <a:pt x="780" y="876"/>
                    <a:pt x="779" y="876"/>
                    <a:pt x="780" y="876"/>
                  </a:cubicBezTo>
                  <a:cubicBezTo>
                    <a:pt x="780" y="875"/>
                    <a:pt x="781" y="875"/>
                    <a:pt x="781" y="875"/>
                  </a:cubicBezTo>
                  <a:cubicBezTo>
                    <a:pt x="781" y="874"/>
                    <a:pt x="781" y="874"/>
                    <a:pt x="781" y="874"/>
                  </a:cubicBezTo>
                  <a:cubicBezTo>
                    <a:pt x="781" y="874"/>
                    <a:pt x="782" y="874"/>
                    <a:pt x="783" y="874"/>
                  </a:cubicBezTo>
                  <a:cubicBezTo>
                    <a:pt x="783" y="875"/>
                    <a:pt x="783" y="875"/>
                    <a:pt x="783" y="875"/>
                  </a:cubicBezTo>
                  <a:cubicBezTo>
                    <a:pt x="783" y="875"/>
                    <a:pt x="785" y="875"/>
                    <a:pt x="785" y="875"/>
                  </a:cubicBezTo>
                  <a:cubicBezTo>
                    <a:pt x="786" y="876"/>
                    <a:pt x="786" y="876"/>
                    <a:pt x="787" y="876"/>
                  </a:cubicBezTo>
                  <a:cubicBezTo>
                    <a:pt x="787" y="876"/>
                    <a:pt x="787" y="876"/>
                    <a:pt x="788" y="876"/>
                  </a:cubicBezTo>
                  <a:cubicBezTo>
                    <a:pt x="788" y="876"/>
                    <a:pt x="789" y="876"/>
                    <a:pt x="789" y="876"/>
                  </a:cubicBezTo>
                  <a:cubicBezTo>
                    <a:pt x="789" y="877"/>
                    <a:pt x="789" y="877"/>
                    <a:pt x="790" y="877"/>
                  </a:cubicBezTo>
                  <a:cubicBezTo>
                    <a:pt x="790" y="877"/>
                    <a:pt x="790" y="878"/>
                    <a:pt x="791" y="878"/>
                  </a:cubicBezTo>
                  <a:cubicBezTo>
                    <a:pt x="791" y="878"/>
                    <a:pt x="792" y="878"/>
                    <a:pt x="792" y="878"/>
                  </a:cubicBezTo>
                  <a:cubicBezTo>
                    <a:pt x="792" y="878"/>
                    <a:pt x="793" y="880"/>
                    <a:pt x="794" y="880"/>
                  </a:cubicBezTo>
                  <a:cubicBezTo>
                    <a:pt x="794" y="880"/>
                    <a:pt x="795" y="881"/>
                    <a:pt x="795" y="881"/>
                  </a:cubicBezTo>
                  <a:cubicBezTo>
                    <a:pt x="795" y="881"/>
                    <a:pt x="794" y="881"/>
                    <a:pt x="794" y="882"/>
                  </a:cubicBezTo>
                  <a:cubicBezTo>
                    <a:pt x="794" y="883"/>
                    <a:pt x="797" y="884"/>
                    <a:pt x="797" y="884"/>
                  </a:cubicBezTo>
                  <a:cubicBezTo>
                    <a:pt x="797" y="884"/>
                    <a:pt x="799" y="886"/>
                    <a:pt x="799" y="886"/>
                  </a:cubicBezTo>
                  <a:cubicBezTo>
                    <a:pt x="799" y="886"/>
                    <a:pt x="799" y="886"/>
                    <a:pt x="799" y="886"/>
                  </a:cubicBezTo>
                  <a:cubicBezTo>
                    <a:pt x="799" y="887"/>
                    <a:pt x="799" y="886"/>
                    <a:pt x="799" y="887"/>
                  </a:cubicBezTo>
                  <a:cubicBezTo>
                    <a:pt x="799" y="887"/>
                    <a:pt x="799" y="888"/>
                    <a:pt x="799" y="888"/>
                  </a:cubicBezTo>
                  <a:cubicBezTo>
                    <a:pt x="798" y="889"/>
                    <a:pt x="798" y="889"/>
                    <a:pt x="797" y="889"/>
                  </a:cubicBezTo>
                  <a:cubicBezTo>
                    <a:pt x="796" y="890"/>
                    <a:pt x="795" y="889"/>
                    <a:pt x="795" y="890"/>
                  </a:cubicBezTo>
                  <a:cubicBezTo>
                    <a:pt x="795" y="890"/>
                    <a:pt x="796" y="891"/>
                    <a:pt x="796" y="891"/>
                  </a:cubicBezTo>
                  <a:cubicBezTo>
                    <a:pt x="796" y="892"/>
                    <a:pt x="796" y="892"/>
                    <a:pt x="797" y="892"/>
                  </a:cubicBezTo>
                  <a:cubicBezTo>
                    <a:pt x="797" y="893"/>
                    <a:pt x="799" y="895"/>
                    <a:pt x="799" y="895"/>
                  </a:cubicBezTo>
                  <a:cubicBezTo>
                    <a:pt x="799" y="895"/>
                    <a:pt x="799" y="895"/>
                    <a:pt x="799" y="896"/>
                  </a:cubicBezTo>
                  <a:cubicBezTo>
                    <a:pt x="799" y="896"/>
                    <a:pt x="800" y="896"/>
                    <a:pt x="800" y="897"/>
                  </a:cubicBezTo>
                  <a:cubicBezTo>
                    <a:pt x="800" y="899"/>
                    <a:pt x="800" y="898"/>
                    <a:pt x="800" y="900"/>
                  </a:cubicBezTo>
                  <a:cubicBezTo>
                    <a:pt x="801" y="901"/>
                    <a:pt x="801" y="901"/>
                    <a:pt x="801" y="901"/>
                  </a:cubicBezTo>
                  <a:cubicBezTo>
                    <a:pt x="801" y="901"/>
                    <a:pt x="802" y="900"/>
                    <a:pt x="802" y="899"/>
                  </a:cubicBezTo>
                  <a:cubicBezTo>
                    <a:pt x="802" y="898"/>
                    <a:pt x="802" y="898"/>
                    <a:pt x="803" y="897"/>
                  </a:cubicBezTo>
                  <a:cubicBezTo>
                    <a:pt x="803" y="896"/>
                    <a:pt x="803" y="896"/>
                    <a:pt x="803" y="896"/>
                  </a:cubicBezTo>
                  <a:cubicBezTo>
                    <a:pt x="803" y="896"/>
                    <a:pt x="804" y="896"/>
                    <a:pt x="804" y="896"/>
                  </a:cubicBezTo>
                  <a:cubicBezTo>
                    <a:pt x="805" y="897"/>
                    <a:pt x="805" y="897"/>
                    <a:pt x="806" y="897"/>
                  </a:cubicBezTo>
                  <a:cubicBezTo>
                    <a:pt x="806" y="898"/>
                    <a:pt x="807" y="897"/>
                    <a:pt x="807" y="898"/>
                  </a:cubicBezTo>
                  <a:cubicBezTo>
                    <a:pt x="808" y="898"/>
                    <a:pt x="809" y="899"/>
                    <a:pt x="809" y="899"/>
                  </a:cubicBezTo>
                  <a:cubicBezTo>
                    <a:pt x="809" y="900"/>
                    <a:pt x="810" y="901"/>
                    <a:pt x="810" y="901"/>
                  </a:cubicBezTo>
                  <a:cubicBezTo>
                    <a:pt x="810" y="901"/>
                    <a:pt x="811" y="902"/>
                    <a:pt x="811" y="902"/>
                  </a:cubicBezTo>
                  <a:cubicBezTo>
                    <a:pt x="812" y="902"/>
                    <a:pt x="812" y="902"/>
                    <a:pt x="812" y="903"/>
                  </a:cubicBezTo>
                  <a:cubicBezTo>
                    <a:pt x="812" y="904"/>
                    <a:pt x="811" y="903"/>
                    <a:pt x="812" y="904"/>
                  </a:cubicBezTo>
                  <a:cubicBezTo>
                    <a:pt x="813" y="905"/>
                    <a:pt x="813" y="905"/>
                    <a:pt x="813" y="905"/>
                  </a:cubicBezTo>
                  <a:cubicBezTo>
                    <a:pt x="813" y="906"/>
                    <a:pt x="814" y="906"/>
                    <a:pt x="813" y="907"/>
                  </a:cubicBezTo>
                  <a:cubicBezTo>
                    <a:pt x="813" y="907"/>
                    <a:pt x="813" y="907"/>
                    <a:pt x="813" y="908"/>
                  </a:cubicBezTo>
                  <a:cubicBezTo>
                    <a:pt x="813" y="908"/>
                    <a:pt x="813" y="908"/>
                    <a:pt x="813" y="909"/>
                  </a:cubicBezTo>
                  <a:cubicBezTo>
                    <a:pt x="813" y="910"/>
                    <a:pt x="813" y="909"/>
                    <a:pt x="813" y="910"/>
                  </a:cubicBezTo>
                  <a:cubicBezTo>
                    <a:pt x="814" y="911"/>
                    <a:pt x="814" y="911"/>
                    <a:pt x="814" y="912"/>
                  </a:cubicBezTo>
                  <a:cubicBezTo>
                    <a:pt x="814" y="912"/>
                    <a:pt x="813" y="912"/>
                    <a:pt x="814" y="912"/>
                  </a:cubicBezTo>
                  <a:cubicBezTo>
                    <a:pt x="816" y="913"/>
                    <a:pt x="816" y="913"/>
                    <a:pt x="817" y="913"/>
                  </a:cubicBezTo>
                  <a:cubicBezTo>
                    <a:pt x="817" y="913"/>
                    <a:pt x="818" y="913"/>
                    <a:pt x="818" y="914"/>
                  </a:cubicBezTo>
                  <a:cubicBezTo>
                    <a:pt x="818" y="915"/>
                    <a:pt x="818" y="914"/>
                    <a:pt x="818" y="915"/>
                  </a:cubicBezTo>
                  <a:cubicBezTo>
                    <a:pt x="818" y="917"/>
                    <a:pt x="818" y="917"/>
                    <a:pt x="818" y="918"/>
                  </a:cubicBezTo>
                  <a:cubicBezTo>
                    <a:pt x="818" y="919"/>
                    <a:pt x="819" y="920"/>
                    <a:pt x="819" y="920"/>
                  </a:cubicBezTo>
                  <a:cubicBezTo>
                    <a:pt x="819" y="920"/>
                    <a:pt x="819" y="920"/>
                    <a:pt x="819" y="920"/>
                  </a:cubicBezTo>
                  <a:cubicBezTo>
                    <a:pt x="819" y="921"/>
                    <a:pt x="819" y="921"/>
                    <a:pt x="820" y="922"/>
                  </a:cubicBezTo>
                  <a:cubicBezTo>
                    <a:pt x="820" y="923"/>
                    <a:pt x="819" y="924"/>
                    <a:pt x="820" y="924"/>
                  </a:cubicBezTo>
                  <a:cubicBezTo>
                    <a:pt x="821" y="924"/>
                    <a:pt x="822" y="923"/>
                    <a:pt x="822" y="923"/>
                  </a:cubicBezTo>
                  <a:cubicBezTo>
                    <a:pt x="822" y="923"/>
                    <a:pt x="823" y="924"/>
                    <a:pt x="822" y="924"/>
                  </a:cubicBezTo>
                  <a:cubicBezTo>
                    <a:pt x="821" y="925"/>
                    <a:pt x="821" y="925"/>
                    <a:pt x="821" y="925"/>
                  </a:cubicBezTo>
                  <a:cubicBezTo>
                    <a:pt x="822" y="925"/>
                    <a:pt x="822" y="926"/>
                    <a:pt x="823" y="926"/>
                  </a:cubicBezTo>
                  <a:cubicBezTo>
                    <a:pt x="823" y="925"/>
                    <a:pt x="824" y="925"/>
                    <a:pt x="825" y="925"/>
                  </a:cubicBezTo>
                  <a:cubicBezTo>
                    <a:pt x="826" y="924"/>
                    <a:pt x="826" y="924"/>
                    <a:pt x="827" y="924"/>
                  </a:cubicBezTo>
                  <a:cubicBezTo>
                    <a:pt x="827" y="924"/>
                    <a:pt x="828" y="923"/>
                    <a:pt x="828" y="924"/>
                  </a:cubicBezTo>
                  <a:cubicBezTo>
                    <a:pt x="829" y="924"/>
                    <a:pt x="829" y="924"/>
                    <a:pt x="829" y="925"/>
                  </a:cubicBezTo>
                  <a:cubicBezTo>
                    <a:pt x="830" y="925"/>
                    <a:pt x="831" y="926"/>
                    <a:pt x="831" y="926"/>
                  </a:cubicBezTo>
                  <a:cubicBezTo>
                    <a:pt x="831" y="926"/>
                    <a:pt x="831" y="927"/>
                    <a:pt x="831" y="927"/>
                  </a:cubicBezTo>
                  <a:cubicBezTo>
                    <a:pt x="831" y="927"/>
                    <a:pt x="835" y="925"/>
                    <a:pt x="835" y="924"/>
                  </a:cubicBezTo>
                  <a:cubicBezTo>
                    <a:pt x="836" y="924"/>
                    <a:pt x="836" y="925"/>
                    <a:pt x="836" y="924"/>
                  </a:cubicBezTo>
                  <a:cubicBezTo>
                    <a:pt x="837" y="923"/>
                    <a:pt x="837" y="923"/>
                    <a:pt x="837" y="923"/>
                  </a:cubicBezTo>
                  <a:cubicBezTo>
                    <a:pt x="838" y="922"/>
                    <a:pt x="838" y="922"/>
                    <a:pt x="838" y="922"/>
                  </a:cubicBezTo>
                  <a:cubicBezTo>
                    <a:pt x="839" y="922"/>
                    <a:pt x="839" y="922"/>
                    <a:pt x="839" y="922"/>
                  </a:cubicBezTo>
                  <a:cubicBezTo>
                    <a:pt x="839" y="922"/>
                    <a:pt x="838" y="921"/>
                    <a:pt x="839" y="921"/>
                  </a:cubicBezTo>
                  <a:cubicBezTo>
                    <a:pt x="840" y="921"/>
                    <a:pt x="841" y="921"/>
                    <a:pt x="842" y="920"/>
                  </a:cubicBezTo>
                  <a:cubicBezTo>
                    <a:pt x="842" y="920"/>
                    <a:pt x="840" y="922"/>
                    <a:pt x="843" y="920"/>
                  </a:cubicBezTo>
                  <a:cubicBezTo>
                    <a:pt x="846" y="917"/>
                    <a:pt x="847" y="917"/>
                    <a:pt x="847" y="917"/>
                  </a:cubicBezTo>
                  <a:cubicBezTo>
                    <a:pt x="847" y="917"/>
                    <a:pt x="847" y="917"/>
                    <a:pt x="848" y="916"/>
                  </a:cubicBezTo>
                  <a:cubicBezTo>
                    <a:pt x="849" y="916"/>
                    <a:pt x="848" y="916"/>
                    <a:pt x="849" y="916"/>
                  </a:cubicBezTo>
                  <a:cubicBezTo>
                    <a:pt x="850" y="915"/>
                    <a:pt x="851" y="915"/>
                    <a:pt x="851" y="915"/>
                  </a:cubicBezTo>
                  <a:cubicBezTo>
                    <a:pt x="851" y="916"/>
                    <a:pt x="851" y="916"/>
                    <a:pt x="851" y="916"/>
                  </a:cubicBezTo>
                  <a:cubicBezTo>
                    <a:pt x="851" y="916"/>
                    <a:pt x="851" y="916"/>
                    <a:pt x="853" y="916"/>
                  </a:cubicBezTo>
                  <a:cubicBezTo>
                    <a:pt x="854" y="916"/>
                    <a:pt x="854" y="916"/>
                    <a:pt x="855" y="916"/>
                  </a:cubicBezTo>
                  <a:cubicBezTo>
                    <a:pt x="856" y="916"/>
                    <a:pt x="855" y="917"/>
                    <a:pt x="855" y="918"/>
                  </a:cubicBezTo>
                  <a:cubicBezTo>
                    <a:pt x="854" y="918"/>
                    <a:pt x="855" y="919"/>
                    <a:pt x="854" y="919"/>
                  </a:cubicBezTo>
                  <a:cubicBezTo>
                    <a:pt x="854" y="919"/>
                    <a:pt x="854" y="920"/>
                    <a:pt x="854" y="920"/>
                  </a:cubicBezTo>
                  <a:cubicBezTo>
                    <a:pt x="854" y="920"/>
                    <a:pt x="854" y="921"/>
                    <a:pt x="854" y="921"/>
                  </a:cubicBezTo>
                  <a:cubicBezTo>
                    <a:pt x="854" y="922"/>
                    <a:pt x="855" y="922"/>
                    <a:pt x="854" y="922"/>
                  </a:cubicBezTo>
                  <a:cubicBezTo>
                    <a:pt x="853" y="922"/>
                    <a:pt x="853" y="922"/>
                    <a:pt x="853" y="923"/>
                  </a:cubicBezTo>
                  <a:cubicBezTo>
                    <a:pt x="852" y="923"/>
                    <a:pt x="851" y="923"/>
                    <a:pt x="851" y="923"/>
                  </a:cubicBezTo>
                  <a:cubicBezTo>
                    <a:pt x="852" y="924"/>
                    <a:pt x="852" y="924"/>
                    <a:pt x="852" y="924"/>
                  </a:cubicBezTo>
                  <a:cubicBezTo>
                    <a:pt x="853" y="925"/>
                    <a:pt x="852" y="925"/>
                    <a:pt x="852" y="926"/>
                  </a:cubicBezTo>
                  <a:cubicBezTo>
                    <a:pt x="853" y="926"/>
                    <a:pt x="853" y="926"/>
                    <a:pt x="854" y="926"/>
                  </a:cubicBezTo>
                  <a:cubicBezTo>
                    <a:pt x="854" y="926"/>
                    <a:pt x="855" y="926"/>
                    <a:pt x="855" y="927"/>
                  </a:cubicBezTo>
                  <a:cubicBezTo>
                    <a:pt x="855" y="927"/>
                    <a:pt x="855" y="927"/>
                    <a:pt x="856" y="927"/>
                  </a:cubicBezTo>
                  <a:cubicBezTo>
                    <a:pt x="856" y="927"/>
                    <a:pt x="857" y="928"/>
                    <a:pt x="858" y="928"/>
                  </a:cubicBezTo>
                  <a:cubicBezTo>
                    <a:pt x="858" y="928"/>
                    <a:pt x="859" y="927"/>
                    <a:pt x="860" y="927"/>
                  </a:cubicBezTo>
                  <a:cubicBezTo>
                    <a:pt x="860" y="927"/>
                    <a:pt x="862" y="927"/>
                    <a:pt x="862" y="927"/>
                  </a:cubicBezTo>
                  <a:cubicBezTo>
                    <a:pt x="862" y="862"/>
                    <a:pt x="862" y="862"/>
                    <a:pt x="862" y="862"/>
                  </a:cubicBezTo>
                  <a:cubicBezTo>
                    <a:pt x="862" y="862"/>
                    <a:pt x="860" y="862"/>
                    <a:pt x="860" y="862"/>
                  </a:cubicBezTo>
                  <a:cubicBezTo>
                    <a:pt x="859" y="862"/>
                    <a:pt x="859" y="863"/>
                    <a:pt x="858" y="864"/>
                  </a:cubicBezTo>
                  <a:cubicBezTo>
                    <a:pt x="858" y="864"/>
                    <a:pt x="857" y="864"/>
                    <a:pt x="857" y="864"/>
                  </a:cubicBezTo>
                  <a:cubicBezTo>
                    <a:pt x="858" y="865"/>
                    <a:pt x="859" y="865"/>
                    <a:pt x="858" y="865"/>
                  </a:cubicBezTo>
                  <a:cubicBezTo>
                    <a:pt x="858" y="865"/>
                    <a:pt x="857" y="865"/>
                    <a:pt x="857" y="865"/>
                  </a:cubicBezTo>
                  <a:cubicBezTo>
                    <a:pt x="857" y="865"/>
                    <a:pt x="857" y="866"/>
                    <a:pt x="856" y="866"/>
                  </a:cubicBezTo>
                  <a:cubicBezTo>
                    <a:pt x="855" y="866"/>
                    <a:pt x="855" y="866"/>
                    <a:pt x="854" y="866"/>
                  </a:cubicBezTo>
                  <a:cubicBezTo>
                    <a:pt x="853" y="866"/>
                    <a:pt x="853" y="866"/>
                    <a:pt x="853" y="866"/>
                  </a:cubicBezTo>
                  <a:cubicBezTo>
                    <a:pt x="853" y="866"/>
                    <a:pt x="852" y="866"/>
                    <a:pt x="852" y="865"/>
                  </a:cubicBezTo>
                  <a:cubicBezTo>
                    <a:pt x="852" y="865"/>
                    <a:pt x="852" y="865"/>
                    <a:pt x="852" y="865"/>
                  </a:cubicBezTo>
                  <a:cubicBezTo>
                    <a:pt x="851" y="865"/>
                    <a:pt x="850" y="864"/>
                    <a:pt x="850" y="864"/>
                  </a:cubicBezTo>
                  <a:cubicBezTo>
                    <a:pt x="850" y="864"/>
                    <a:pt x="850" y="864"/>
                    <a:pt x="849" y="865"/>
                  </a:cubicBezTo>
                  <a:cubicBezTo>
                    <a:pt x="849" y="865"/>
                    <a:pt x="848" y="866"/>
                    <a:pt x="847" y="866"/>
                  </a:cubicBezTo>
                  <a:cubicBezTo>
                    <a:pt x="847" y="866"/>
                    <a:pt x="846" y="866"/>
                    <a:pt x="846" y="867"/>
                  </a:cubicBezTo>
                  <a:cubicBezTo>
                    <a:pt x="845" y="867"/>
                    <a:pt x="845" y="867"/>
                    <a:pt x="845" y="868"/>
                  </a:cubicBezTo>
                  <a:cubicBezTo>
                    <a:pt x="844" y="869"/>
                    <a:pt x="844" y="870"/>
                    <a:pt x="844" y="871"/>
                  </a:cubicBezTo>
                  <a:cubicBezTo>
                    <a:pt x="844" y="872"/>
                    <a:pt x="844" y="873"/>
                    <a:pt x="845" y="874"/>
                  </a:cubicBezTo>
                  <a:cubicBezTo>
                    <a:pt x="846" y="874"/>
                    <a:pt x="846" y="875"/>
                    <a:pt x="847" y="875"/>
                  </a:cubicBezTo>
                  <a:cubicBezTo>
                    <a:pt x="848" y="875"/>
                    <a:pt x="849" y="874"/>
                    <a:pt x="848" y="875"/>
                  </a:cubicBezTo>
                  <a:cubicBezTo>
                    <a:pt x="848" y="875"/>
                    <a:pt x="847" y="876"/>
                    <a:pt x="847" y="876"/>
                  </a:cubicBezTo>
                  <a:cubicBezTo>
                    <a:pt x="847" y="876"/>
                    <a:pt x="848" y="876"/>
                    <a:pt x="847" y="876"/>
                  </a:cubicBezTo>
                  <a:cubicBezTo>
                    <a:pt x="845" y="877"/>
                    <a:pt x="845" y="878"/>
                    <a:pt x="844" y="878"/>
                  </a:cubicBezTo>
                  <a:cubicBezTo>
                    <a:pt x="843" y="877"/>
                    <a:pt x="843" y="877"/>
                    <a:pt x="842" y="876"/>
                  </a:cubicBezTo>
                  <a:cubicBezTo>
                    <a:pt x="841" y="876"/>
                    <a:pt x="840" y="876"/>
                    <a:pt x="840" y="876"/>
                  </a:cubicBezTo>
                  <a:cubicBezTo>
                    <a:pt x="840" y="876"/>
                    <a:pt x="840" y="876"/>
                    <a:pt x="839" y="876"/>
                  </a:cubicBezTo>
                  <a:cubicBezTo>
                    <a:pt x="839" y="876"/>
                    <a:pt x="839" y="876"/>
                    <a:pt x="838" y="876"/>
                  </a:cubicBezTo>
                  <a:cubicBezTo>
                    <a:pt x="837" y="875"/>
                    <a:pt x="836" y="876"/>
                    <a:pt x="836" y="875"/>
                  </a:cubicBezTo>
                  <a:cubicBezTo>
                    <a:pt x="836" y="874"/>
                    <a:pt x="837" y="874"/>
                    <a:pt x="836" y="874"/>
                  </a:cubicBezTo>
                  <a:cubicBezTo>
                    <a:pt x="835" y="873"/>
                    <a:pt x="835" y="873"/>
                    <a:pt x="834" y="873"/>
                  </a:cubicBezTo>
                  <a:cubicBezTo>
                    <a:pt x="833" y="873"/>
                    <a:pt x="834" y="873"/>
                    <a:pt x="834" y="874"/>
                  </a:cubicBezTo>
                  <a:cubicBezTo>
                    <a:pt x="833" y="874"/>
                    <a:pt x="833" y="874"/>
                    <a:pt x="832" y="874"/>
                  </a:cubicBezTo>
                  <a:cubicBezTo>
                    <a:pt x="831" y="874"/>
                    <a:pt x="831" y="874"/>
                    <a:pt x="831" y="874"/>
                  </a:cubicBezTo>
                  <a:cubicBezTo>
                    <a:pt x="830" y="874"/>
                    <a:pt x="829" y="874"/>
                    <a:pt x="829" y="874"/>
                  </a:cubicBezTo>
                  <a:cubicBezTo>
                    <a:pt x="828" y="874"/>
                    <a:pt x="827" y="875"/>
                    <a:pt x="827" y="875"/>
                  </a:cubicBezTo>
                  <a:cubicBezTo>
                    <a:pt x="826" y="874"/>
                    <a:pt x="826" y="874"/>
                    <a:pt x="826" y="874"/>
                  </a:cubicBezTo>
                  <a:cubicBezTo>
                    <a:pt x="826" y="874"/>
                    <a:pt x="827" y="874"/>
                    <a:pt x="826" y="874"/>
                  </a:cubicBezTo>
                  <a:cubicBezTo>
                    <a:pt x="824" y="874"/>
                    <a:pt x="824" y="874"/>
                    <a:pt x="824" y="873"/>
                  </a:cubicBezTo>
                  <a:cubicBezTo>
                    <a:pt x="823" y="873"/>
                    <a:pt x="824" y="873"/>
                    <a:pt x="823" y="872"/>
                  </a:cubicBezTo>
                  <a:cubicBezTo>
                    <a:pt x="823" y="872"/>
                    <a:pt x="824" y="872"/>
                    <a:pt x="823" y="871"/>
                  </a:cubicBezTo>
                  <a:cubicBezTo>
                    <a:pt x="821" y="869"/>
                    <a:pt x="821" y="869"/>
                    <a:pt x="821" y="869"/>
                  </a:cubicBezTo>
                  <a:cubicBezTo>
                    <a:pt x="820" y="868"/>
                    <a:pt x="821" y="868"/>
                    <a:pt x="820" y="867"/>
                  </a:cubicBezTo>
                  <a:cubicBezTo>
                    <a:pt x="819" y="866"/>
                    <a:pt x="819" y="865"/>
                    <a:pt x="818" y="864"/>
                  </a:cubicBezTo>
                  <a:cubicBezTo>
                    <a:pt x="817" y="863"/>
                    <a:pt x="817" y="864"/>
                    <a:pt x="816" y="862"/>
                  </a:cubicBezTo>
                  <a:cubicBezTo>
                    <a:pt x="815" y="861"/>
                    <a:pt x="815" y="861"/>
                    <a:pt x="814" y="861"/>
                  </a:cubicBezTo>
                  <a:cubicBezTo>
                    <a:pt x="813" y="860"/>
                    <a:pt x="813" y="859"/>
                    <a:pt x="813" y="859"/>
                  </a:cubicBezTo>
                  <a:cubicBezTo>
                    <a:pt x="812" y="858"/>
                    <a:pt x="812" y="859"/>
                    <a:pt x="811" y="858"/>
                  </a:cubicBezTo>
                  <a:cubicBezTo>
                    <a:pt x="811" y="857"/>
                    <a:pt x="811" y="855"/>
                    <a:pt x="811" y="855"/>
                  </a:cubicBezTo>
                  <a:cubicBezTo>
                    <a:pt x="810" y="854"/>
                    <a:pt x="810" y="854"/>
                    <a:pt x="810" y="854"/>
                  </a:cubicBezTo>
                  <a:cubicBezTo>
                    <a:pt x="810" y="854"/>
                    <a:pt x="810" y="853"/>
                    <a:pt x="810" y="853"/>
                  </a:cubicBezTo>
                  <a:cubicBezTo>
                    <a:pt x="809" y="853"/>
                    <a:pt x="809" y="853"/>
                    <a:pt x="809" y="854"/>
                  </a:cubicBezTo>
                  <a:cubicBezTo>
                    <a:pt x="809" y="854"/>
                    <a:pt x="809" y="854"/>
                    <a:pt x="809" y="854"/>
                  </a:cubicBezTo>
                  <a:cubicBezTo>
                    <a:pt x="809" y="854"/>
                    <a:pt x="808" y="854"/>
                    <a:pt x="808" y="854"/>
                  </a:cubicBezTo>
                  <a:cubicBezTo>
                    <a:pt x="808" y="854"/>
                    <a:pt x="807" y="854"/>
                    <a:pt x="806" y="853"/>
                  </a:cubicBezTo>
                  <a:cubicBezTo>
                    <a:pt x="806" y="853"/>
                    <a:pt x="805" y="853"/>
                    <a:pt x="805" y="852"/>
                  </a:cubicBezTo>
                  <a:cubicBezTo>
                    <a:pt x="805" y="852"/>
                    <a:pt x="805" y="852"/>
                    <a:pt x="804" y="851"/>
                  </a:cubicBezTo>
                  <a:cubicBezTo>
                    <a:pt x="804" y="851"/>
                    <a:pt x="804" y="850"/>
                    <a:pt x="803" y="850"/>
                  </a:cubicBezTo>
                  <a:cubicBezTo>
                    <a:pt x="801" y="850"/>
                    <a:pt x="799" y="850"/>
                    <a:pt x="799" y="849"/>
                  </a:cubicBezTo>
                  <a:cubicBezTo>
                    <a:pt x="798" y="849"/>
                    <a:pt x="798" y="849"/>
                    <a:pt x="798" y="849"/>
                  </a:cubicBezTo>
                  <a:cubicBezTo>
                    <a:pt x="798" y="848"/>
                    <a:pt x="797" y="849"/>
                    <a:pt x="797" y="849"/>
                  </a:cubicBezTo>
                  <a:cubicBezTo>
                    <a:pt x="797" y="848"/>
                    <a:pt x="797" y="849"/>
                    <a:pt x="797" y="848"/>
                  </a:cubicBezTo>
                  <a:cubicBezTo>
                    <a:pt x="797" y="847"/>
                    <a:pt x="797" y="846"/>
                    <a:pt x="797" y="846"/>
                  </a:cubicBezTo>
                  <a:cubicBezTo>
                    <a:pt x="797" y="846"/>
                    <a:pt x="796" y="846"/>
                    <a:pt x="796" y="846"/>
                  </a:cubicBezTo>
                  <a:cubicBezTo>
                    <a:pt x="795" y="847"/>
                    <a:pt x="795" y="847"/>
                    <a:pt x="795" y="846"/>
                  </a:cubicBezTo>
                  <a:cubicBezTo>
                    <a:pt x="794" y="846"/>
                    <a:pt x="795" y="847"/>
                    <a:pt x="795" y="846"/>
                  </a:cubicBezTo>
                  <a:cubicBezTo>
                    <a:pt x="795" y="845"/>
                    <a:pt x="795" y="845"/>
                    <a:pt x="795" y="844"/>
                  </a:cubicBezTo>
                  <a:cubicBezTo>
                    <a:pt x="795" y="843"/>
                    <a:pt x="796" y="843"/>
                    <a:pt x="795" y="843"/>
                  </a:cubicBezTo>
                  <a:cubicBezTo>
                    <a:pt x="795" y="842"/>
                    <a:pt x="794" y="843"/>
                    <a:pt x="794" y="842"/>
                  </a:cubicBezTo>
                  <a:cubicBezTo>
                    <a:pt x="794" y="842"/>
                    <a:pt x="794" y="842"/>
                    <a:pt x="794" y="841"/>
                  </a:cubicBezTo>
                  <a:cubicBezTo>
                    <a:pt x="794" y="841"/>
                    <a:pt x="795" y="841"/>
                    <a:pt x="795" y="840"/>
                  </a:cubicBezTo>
                  <a:cubicBezTo>
                    <a:pt x="794" y="840"/>
                    <a:pt x="795" y="840"/>
                    <a:pt x="794" y="839"/>
                  </a:cubicBezTo>
                  <a:cubicBezTo>
                    <a:pt x="794" y="839"/>
                    <a:pt x="794" y="839"/>
                    <a:pt x="794" y="839"/>
                  </a:cubicBezTo>
                  <a:cubicBezTo>
                    <a:pt x="793" y="838"/>
                    <a:pt x="793" y="839"/>
                    <a:pt x="794" y="838"/>
                  </a:cubicBezTo>
                  <a:cubicBezTo>
                    <a:pt x="794" y="837"/>
                    <a:pt x="794" y="836"/>
                    <a:pt x="794" y="836"/>
                  </a:cubicBezTo>
                  <a:cubicBezTo>
                    <a:pt x="793" y="835"/>
                    <a:pt x="793" y="835"/>
                    <a:pt x="792" y="835"/>
                  </a:cubicBezTo>
                  <a:cubicBezTo>
                    <a:pt x="792" y="834"/>
                    <a:pt x="792" y="834"/>
                    <a:pt x="792" y="833"/>
                  </a:cubicBezTo>
                  <a:cubicBezTo>
                    <a:pt x="792" y="833"/>
                    <a:pt x="792" y="833"/>
                    <a:pt x="792" y="832"/>
                  </a:cubicBezTo>
                  <a:cubicBezTo>
                    <a:pt x="792" y="831"/>
                    <a:pt x="793" y="832"/>
                    <a:pt x="792" y="831"/>
                  </a:cubicBezTo>
                  <a:cubicBezTo>
                    <a:pt x="792" y="830"/>
                    <a:pt x="792" y="830"/>
                    <a:pt x="792" y="829"/>
                  </a:cubicBezTo>
                  <a:cubicBezTo>
                    <a:pt x="792" y="829"/>
                    <a:pt x="792" y="829"/>
                    <a:pt x="792" y="828"/>
                  </a:cubicBezTo>
                  <a:cubicBezTo>
                    <a:pt x="793" y="828"/>
                    <a:pt x="792" y="828"/>
                    <a:pt x="793" y="827"/>
                  </a:cubicBezTo>
                  <a:cubicBezTo>
                    <a:pt x="794" y="827"/>
                    <a:pt x="794" y="827"/>
                    <a:pt x="794" y="827"/>
                  </a:cubicBezTo>
                  <a:cubicBezTo>
                    <a:pt x="794" y="826"/>
                    <a:pt x="794" y="826"/>
                    <a:pt x="794" y="825"/>
                  </a:cubicBezTo>
                  <a:cubicBezTo>
                    <a:pt x="794" y="825"/>
                    <a:pt x="793" y="825"/>
                    <a:pt x="794" y="825"/>
                  </a:cubicBezTo>
                  <a:cubicBezTo>
                    <a:pt x="794" y="824"/>
                    <a:pt x="794" y="824"/>
                    <a:pt x="795" y="824"/>
                  </a:cubicBezTo>
                  <a:cubicBezTo>
                    <a:pt x="795" y="823"/>
                    <a:pt x="795" y="824"/>
                    <a:pt x="795" y="823"/>
                  </a:cubicBezTo>
                  <a:cubicBezTo>
                    <a:pt x="795" y="822"/>
                    <a:pt x="796" y="822"/>
                    <a:pt x="795" y="822"/>
                  </a:cubicBezTo>
                  <a:cubicBezTo>
                    <a:pt x="795" y="821"/>
                    <a:pt x="795" y="821"/>
                    <a:pt x="795" y="821"/>
                  </a:cubicBezTo>
                  <a:cubicBezTo>
                    <a:pt x="795" y="820"/>
                    <a:pt x="795" y="820"/>
                    <a:pt x="795" y="820"/>
                  </a:cubicBezTo>
                  <a:cubicBezTo>
                    <a:pt x="796" y="819"/>
                    <a:pt x="797" y="819"/>
                    <a:pt x="796" y="819"/>
                  </a:cubicBezTo>
                  <a:cubicBezTo>
                    <a:pt x="796" y="818"/>
                    <a:pt x="797" y="818"/>
                    <a:pt x="796" y="818"/>
                  </a:cubicBezTo>
                  <a:cubicBezTo>
                    <a:pt x="796" y="817"/>
                    <a:pt x="796" y="817"/>
                    <a:pt x="796" y="816"/>
                  </a:cubicBezTo>
                  <a:cubicBezTo>
                    <a:pt x="796" y="816"/>
                    <a:pt x="797" y="815"/>
                    <a:pt x="797" y="815"/>
                  </a:cubicBezTo>
                  <a:cubicBezTo>
                    <a:pt x="797" y="814"/>
                    <a:pt x="797" y="815"/>
                    <a:pt x="797" y="814"/>
                  </a:cubicBezTo>
                  <a:cubicBezTo>
                    <a:pt x="797" y="813"/>
                    <a:pt x="798" y="813"/>
                    <a:pt x="798" y="813"/>
                  </a:cubicBezTo>
                  <a:cubicBezTo>
                    <a:pt x="797" y="812"/>
                    <a:pt x="797" y="812"/>
                    <a:pt x="797" y="811"/>
                  </a:cubicBezTo>
                  <a:cubicBezTo>
                    <a:pt x="797" y="810"/>
                    <a:pt x="796" y="810"/>
                    <a:pt x="796" y="809"/>
                  </a:cubicBezTo>
                  <a:cubicBezTo>
                    <a:pt x="797" y="809"/>
                    <a:pt x="797" y="808"/>
                    <a:pt x="798" y="808"/>
                  </a:cubicBezTo>
                  <a:cubicBezTo>
                    <a:pt x="798" y="808"/>
                    <a:pt x="798" y="808"/>
                    <a:pt x="798" y="807"/>
                  </a:cubicBezTo>
                  <a:cubicBezTo>
                    <a:pt x="798" y="806"/>
                    <a:pt x="798" y="806"/>
                    <a:pt x="798" y="806"/>
                  </a:cubicBezTo>
                  <a:cubicBezTo>
                    <a:pt x="798" y="805"/>
                    <a:pt x="798" y="804"/>
                    <a:pt x="798" y="804"/>
                  </a:cubicBezTo>
                  <a:cubicBezTo>
                    <a:pt x="798" y="804"/>
                    <a:pt x="797" y="803"/>
                    <a:pt x="798" y="803"/>
                  </a:cubicBezTo>
                  <a:cubicBezTo>
                    <a:pt x="798" y="803"/>
                    <a:pt x="799" y="803"/>
                    <a:pt x="799" y="802"/>
                  </a:cubicBezTo>
                  <a:cubicBezTo>
                    <a:pt x="799" y="802"/>
                    <a:pt x="799" y="802"/>
                    <a:pt x="799" y="800"/>
                  </a:cubicBezTo>
                  <a:cubicBezTo>
                    <a:pt x="799" y="799"/>
                    <a:pt x="799" y="799"/>
                    <a:pt x="799" y="798"/>
                  </a:cubicBezTo>
                  <a:cubicBezTo>
                    <a:pt x="799" y="797"/>
                    <a:pt x="799" y="797"/>
                    <a:pt x="800" y="797"/>
                  </a:cubicBezTo>
                  <a:cubicBezTo>
                    <a:pt x="800" y="797"/>
                    <a:pt x="800" y="797"/>
                    <a:pt x="800" y="796"/>
                  </a:cubicBezTo>
                  <a:cubicBezTo>
                    <a:pt x="801" y="795"/>
                    <a:pt x="801" y="795"/>
                    <a:pt x="802" y="795"/>
                  </a:cubicBezTo>
                  <a:cubicBezTo>
                    <a:pt x="802" y="795"/>
                    <a:pt x="802" y="794"/>
                    <a:pt x="802" y="794"/>
                  </a:cubicBezTo>
                  <a:cubicBezTo>
                    <a:pt x="802" y="794"/>
                    <a:pt x="801" y="794"/>
                    <a:pt x="802" y="793"/>
                  </a:cubicBezTo>
                  <a:cubicBezTo>
                    <a:pt x="803" y="793"/>
                    <a:pt x="803" y="793"/>
                    <a:pt x="803" y="792"/>
                  </a:cubicBezTo>
                  <a:cubicBezTo>
                    <a:pt x="803" y="791"/>
                    <a:pt x="803" y="791"/>
                    <a:pt x="803" y="791"/>
                  </a:cubicBezTo>
                  <a:cubicBezTo>
                    <a:pt x="804" y="790"/>
                    <a:pt x="804" y="790"/>
                    <a:pt x="804" y="790"/>
                  </a:cubicBezTo>
                  <a:cubicBezTo>
                    <a:pt x="804" y="790"/>
                    <a:pt x="805" y="791"/>
                    <a:pt x="805" y="791"/>
                  </a:cubicBezTo>
                  <a:cubicBezTo>
                    <a:pt x="805" y="791"/>
                    <a:pt x="805" y="791"/>
                    <a:pt x="805" y="790"/>
                  </a:cubicBezTo>
                  <a:cubicBezTo>
                    <a:pt x="805" y="790"/>
                    <a:pt x="805" y="789"/>
                    <a:pt x="806" y="789"/>
                  </a:cubicBezTo>
                  <a:cubicBezTo>
                    <a:pt x="806" y="789"/>
                    <a:pt x="807" y="789"/>
                    <a:pt x="807" y="788"/>
                  </a:cubicBezTo>
                  <a:cubicBezTo>
                    <a:pt x="808" y="788"/>
                    <a:pt x="807" y="787"/>
                    <a:pt x="807" y="787"/>
                  </a:cubicBezTo>
                  <a:cubicBezTo>
                    <a:pt x="806" y="786"/>
                    <a:pt x="806" y="786"/>
                    <a:pt x="806" y="786"/>
                  </a:cubicBezTo>
                  <a:cubicBezTo>
                    <a:pt x="805" y="786"/>
                    <a:pt x="805" y="786"/>
                    <a:pt x="805" y="785"/>
                  </a:cubicBezTo>
                  <a:cubicBezTo>
                    <a:pt x="805" y="785"/>
                    <a:pt x="806" y="784"/>
                    <a:pt x="806" y="784"/>
                  </a:cubicBezTo>
                  <a:cubicBezTo>
                    <a:pt x="806" y="783"/>
                    <a:pt x="806" y="784"/>
                    <a:pt x="806" y="783"/>
                  </a:cubicBezTo>
                  <a:cubicBezTo>
                    <a:pt x="806" y="783"/>
                    <a:pt x="806" y="783"/>
                    <a:pt x="806" y="782"/>
                  </a:cubicBezTo>
                  <a:cubicBezTo>
                    <a:pt x="805" y="782"/>
                    <a:pt x="805" y="781"/>
                    <a:pt x="805" y="781"/>
                  </a:cubicBezTo>
                  <a:cubicBezTo>
                    <a:pt x="805" y="781"/>
                    <a:pt x="805" y="781"/>
                    <a:pt x="805" y="780"/>
                  </a:cubicBezTo>
                  <a:cubicBezTo>
                    <a:pt x="805" y="780"/>
                    <a:pt x="804" y="780"/>
                    <a:pt x="805" y="779"/>
                  </a:cubicBezTo>
                  <a:cubicBezTo>
                    <a:pt x="805" y="779"/>
                    <a:pt x="804" y="779"/>
                    <a:pt x="804" y="778"/>
                  </a:cubicBezTo>
                  <a:cubicBezTo>
                    <a:pt x="804" y="777"/>
                    <a:pt x="804" y="777"/>
                    <a:pt x="805" y="777"/>
                  </a:cubicBezTo>
                  <a:cubicBezTo>
                    <a:pt x="805" y="776"/>
                    <a:pt x="805" y="775"/>
                    <a:pt x="805" y="775"/>
                  </a:cubicBezTo>
                  <a:cubicBezTo>
                    <a:pt x="805" y="775"/>
                    <a:pt x="804" y="775"/>
                    <a:pt x="804" y="775"/>
                  </a:cubicBezTo>
                  <a:cubicBezTo>
                    <a:pt x="803" y="774"/>
                    <a:pt x="803" y="774"/>
                    <a:pt x="803" y="773"/>
                  </a:cubicBezTo>
                  <a:cubicBezTo>
                    <a:pt x="803" y="773"/>
                    <a:pt x="803" y="773"/>
                    <a:pt x="803" y="772"/>
                  </a:cubicBezTo>
                  <a:cubicBezTo>
                    <a:pt x="804" y="771"/>
                    <a:pt x="804" y="772"/>
                    <a:pt x="804" y="770"/>
                  </a:cubicBezTo>
                  <a:cubicBezTo>
                    <a:pt x="804" y="769"/>
                    <a:pt x="804" y="769"/>
                    <a:pt x="803" y="769"/>
                  </a:cubicBezTo>
                  <a:cubicBezTo>
                    <a:pt x="803" y="768"/>
                    <a:pt x="803" y="769"/>
                    <a:pt x="803" y="768"/>
                  </a:cubicBezTo>
                  <a:cubicBezTo>
                    <a:pt x="802" y="767"/>
                    <a:pt x="802" y="768"/>
                    <a:pt x="802" y="767"/>
                  </a:cubicBezTo>
                  <a:cubicBezTo>
                    <a:pt x="801" y="766"/>
                    <a:pt x="802" y="765"/>
                    <a:pt x="802" y="764"/>
                  </a:cubicBezTo>
                  <a:cubicBezTo>
                    <a:pt x="803" y="764"/>
                    <a:pt x="803" y="764"/>
                    <a:pt x="803" y="764"/>
                  </a:cubicBezTo>
                  <a:cubicBezTo>
                    <a:pt x="803" y="764"/>
                    <a:pt x="804" y="765"/>
                    <a:pt x="804" y="763"/>
                  </a:cubicBezTo>
                  <a:cubicBezTo>
                    <a:pt x="804" y="762"/>
                    <a:pt x="804" y="761"/>
                    <a:pt x="804" y="759"/>
                  </a:cubicBezTo>
                  <a:cubicBezTo>
                    <a:pt x="804" y="758"/>
                    <a:pt x="803" y="758"/>
                    <a:pt x="804" y="758"/>
                  </a:cubicBezTo>
                  <a:cubicBezTo>
                    <a:pt x="804" y="758"/>
                    <a:pt x="805" y="758"/>
                    <a:pt x="805" y="757"/>
                  </a:cubicBezTo>
                  <a:cubicBezTo>
                    <a:pt x="805" y="757"/>
                    <a:pt x="805" y="757"/>
                    <a:pt x="805" y="756"/>
                  </a:cubicBezTo>
                  <a:cubicBezTo>
                    <a:pt x="804" y="756"/>
                    <a:pt x="804" y="755"/>
                    <a:pt x="804" y="755"/>
                  </a:cubicBezTo>
                  <a:cubicBezTo>
                    <a:pt x="803" y="755"/>
                    <a:pt x="803" y="755"/>
                    <a:pt x="803" y="754"/>
                  </a:cubicBezTo>
                  <a:cubicBezTo>
                    <a:pt x="804" y="753"/>
                    <a:pt x="804" y="754"/>
                    <a:pt x="804" y="753"/>
                  </a:cubicBezTo>
                  <a:cubicBezTo>
                    <a:pt x="804" y="753"/>
                    <a:pt x="804" y="753"/>
                    <a:pt x="804" y="752"/>
                  </a:cubicBezTo>
                  <a:cubicBezTo>
                    <a:pt x="804" y="751"/>
                    <a:pt x="804" y="751"/>
                    <a:pt x="805" y="750"/>
                  </a:cubicBezTo>
                  <a:cubicBezTo>
                    <a:pt x="805" y="749"/>
                    <a:pt x="806" y="750"/>
                    <a:pt x="806" y="749"/>
                  </a:cubicBezTo>
                  <a:cubicBezTo>
                    <a:pt x="806" y="748"/>
                    <a:pt x="806" y="748"/>
                    <a:pt x="806" y="747"/>
                  </a:cubicBezTo>
                  <a:cubicBezTo>
                    <a:pt x="806" y="746"/>
                    <a:pt x="806" y="746"/>
                    <a:pt x="806" y="746"/>
                  </a:cubicBezTo>
                  <a:cubicBezTo>
                    <a:pt x="806" y="745"/>
                    <a:pt x="807" y="745"/>
                    <a:pt x="807" y="745"/>
                  </a:cubicBezTo>
                  <a:cubicBezTo>
                    <a:pt x="807" y="745"/>
                    <a:pt x="807" y="745"/>
                    <a:pt x="806" y="744"/>
                  </a:cubicBezTo>
                  <a:cubicBezTo>
                    <a:pt x="806" y="744"/>
                    <a:pt x="806" y="744"/>
                    <a:pt x="806" y="744"/>
                  </a:cubicBezTo>
                  <a:cubicBezTo>
                    <a:pt x="806" y="744"/>
                    <a:pt x="806" y="743"/>
                    <a:pt x="806" y="742"/>
                  </a:cubicBezTo>
                  <a:cubicBezTo>
                    <a:pt x="806" y="742"/>
                    <a:pt x="805" y="742"/>
                    <a:pt x="805" y="742"/>
                  </a:cubicBezTo>
                  <a:cubicBezTo>
                    <a:pt x="804" y="742"/>
                    <a:pt x="805" y="742"/>
                    <a:pt x="804" y="742"/>
                  </a:cubicBezTo>
                  <a:cubicBezTo>
                    <a:pt x="803" y="742"/>
                    <a:pt x="803" y="742"/>
                    <a:pt x="803" y="741"/>
                  </a:cubicBezTo>
                  <a:cubicBezTo>
                    <a:pt x="803" y="741"/>
                    <a:pt x="803" y="740"/>
                    <a:pt x="803" y="739"/>
                  </a:cubicBezTo>
                  <a:cubicBezTo>
                    <a:pt x="803" y="738"/>
                    <a:pt x="803" y="738"/>
                    <a:pt x="803" y="738"/>
                  </a:cubicBezTo>
                  <a:cubicBezTo>
                    <a:pt x="803" y="737"/>
                    <a:pt x="803" y="737"/>
                    <a:pt x="803" y="737"/>
                  </a:cubicBezTo>
                  <a:cubicBezTo>
                    <a:pt x="802" y="736"/>
                    <a:pt x="802" y="736"/>
                    <a:pt x="803" y="736"/>
                  </a:cubicBezTo>
                  <a:cubicBezTo>
                    <a:pt x="803" y="735"/>
                    <a:pt x="803" y="735"/>
                    <a:pt x="803" y="735"/>
                  </a:cubicBezTo>
                  <a:cubicBezTo>
                    <a:pt x="803" y="735"/>
                    <a:pt x="803" y="735"/>
                    <a:pt x="802" y="734"/>
                  </a:cubicBezTo>
                  <a:cubicBezTo>
                    <a:pt x="802" y="734"/>
                    <a:pt x="802" y="734"/>
                    <a:pt x="802" y="734"/>
                  </a:cubicBezTo>
                  <a:cubicBezTo>
                    <a:pt x="802" y="734"/>
                    <a:pt x="801" y="734"/>
                    <a:pt x="802" y="734"/>
                  </a:cubicBezTo>
                  <a:cubicBezTo>
                    <a:pt x="802" y="734"/>
                    <a:pt x="802" y="733"/>
                    <a:pt x="802" y="733"/>
                  </a:cubicBezTo>
                  <a:cubicBezTo>
                    <a:pt x="803" y="733"/>
                    <a:pt x="803" y="733"/>
                    <a:pt x="803" y="733"/>
                  </a:cubicBezTo>
                  <a:cubicBezTo>
                    <a:pt x="803" y="732"/>
                    <a:pt x="803" y="732"/>
                    <a:pt x="803" y="732"/>
                  </a:cubicBezTo>
                  <a:cubicBezTo>
                    <a:pt x="803" y="732"/>
                    <a:pt x="803" y="732"/>
                    <a:pt x="802" y="732"/>
                  </a:cubicBezTo>
                  <a:cubicBezTo>
                    <a:pt x="801" y="733"/>
                    <a:pt x="801" y="733"/>
                    <a:pt x="801" y="733"/>
                  </a:cubicBezTo>
                  <a:cubicBezTo>
                    <a:pt x="801" y="733"/>
                    <a:pt x="800" y="733"/>
                    <a:pt x="800" y="732"/>
                  </a:cubicBezTo>
                  <a:cubicBezTo>
                    <a:pt x="800" y="732"/>
                    <a:pt x="800" y="732"/>
                    <a:pt x="800" y="732"/>
                  </a:cubicBezTo>
                  <a:cubicBezTo>
                    <a:pt x="801" y="731"/>
                    <a:pt x="801" y="731"/>
                    <a:pt x="801" y="731"/>
                  </a:cubicBezTo>
                  <a:cubicBezTo>
                    <a:pt x="801" y="730"/>
                    <a:pt x="800" y="730"/>
                    <a:pt x="800" y="730"/>
                  </a:cubicBezTo>
                  <a:cubicBezTo>
                    <a:pt x="800" y="729"/>
                    <a:pt x="800" y="729"/>
                    <a:pt x="800" y="729"/>
                  </a:cubicBezTo>
                  <a:cubicBezTo>
                    <a:pt x="799" y="729"/>
                    <a:pt x="799" y="729"/>
                    <a:pt x="799" y="729"/>
                  </a:cubicBezTo>
                  <a:cubicBezTo>
                    <a:pt x="799" y="729"/>
                    <a:pt x="799" y="729"/>
                    <a:pt x="799" y="729"/>
                  </a:cubicBezTo>
                  <a:cubicBezTo>
                    <a:pt x="799" y="729"/>
                    <a:pt x="799" y="729"/>
                    <a:pt x="799" y="729"/>
                  </a:cubicBezTo>
                  <a:cubicBezTo>
                    <a:pt x="798" y="728"/>
                    <a:pt x="798" y="728"/>
                    <a:pt x="798" y="728"/>
                  </a:cubicBezTo>
                  <a:cubicBezTo>
                    <a:pt x="798" y="728"/>
                    <a:pt x="798" y="728"/>
                    <a:pt x="798" y="728"/>
                  </a:cubicBezTo>
                  <a:cubicBezTo>
                    <a:pt x="798" y="727"/>
                    <a:pt x="798" y="727"/>
                    <a:pt x="798" y="727"/>
                  </a:cubicBezTo>
                  <a:cubicBezTo>
                    <a:pt x="798" y="727"/>
                    <a:pt x="798" y="726"/>
                    <a:pt x="799" y="726"/>
                  </a:cubicBezTo>
                  <a:cubicBezTo>
                    <a:pt x="799" y="725"/>
                    <a:pt x="799" y="725"/>
                    <a:pt x="799" y="725"/>
                  </a:cubicBezTo>
                  <a:cubicBezTo>
                    <a:pt x="799" y="725"/>
                    <a:pt x="799" y="724"/>
                    <a:pt x="799" y="724"/>
                  </a:cubicBezTo>
                  <a:cubicBezTo>
                    <a:pt x="799" y="724"/>
                    <a:pt x="799" y="724"/>
                    <a:pt x="798" y="723"/>
                  </a:cubicBezTo>
                  <a:cubicBezTo>
                    <a:pt x="798" y="723"/>
                    <a:pt x="798" y="723"/>
                    <a:pt x="798" y="723"/>
                  </a:cubicBezTo>
                  <a:cubicBezTo>
                    <a:pt x="797" y="722"/>
                    <a:pt x="797" y="722"/>
                    <a:pt x="796" y="722"/>
                  </a:cubicBezTo>
                  <a:cubicBezTo>
                    <a:pt x="796" y="722"/>
                    <a:pt x="796" y="721"/>
                    <a:pt x="795" y="721"/>
                  </a:cubicBezTo>
                  <a:cubicBezTo>
                    <a:pt x="795" y="721"/>
                    <a:pt x="793" y="719"/>
                    <a:pt x="793" y="719"/>
                  </a:cubicBezTo>
                  <a:cubicBezTo>
                    <a:pt x="792" y="719"/>
                    <a:pt x="792" y="718"/>
                    <a:pt x="792" y="718"/>
                  </a:cubicBezTo>
                  <a:cubicBezTo>
                    <a:pt x="792" y="718"/>
                    <a:pt x="793" y="717"/>
                    <a:pt x="794" y="716"/>
                  </a:cubicBezTo>
                  <a:cubicBezTo>
                    <a:pt x="794" y="716"/>
                    <a:pt x="794" y="716"/>
                    <a:pt x="796" y="715"/>
                  </a:cubicBezTo>
                  <a:cubicBezTo>
                    <a:pt x="797" y="714"/>
                    <a:pt x="798" y="714"/>
                    <a:pt x="799" y="713"/>
                  </a:cubicBezTo>
                  <a:cubicBezTo>
                    <a:pt x="801" y="712"/>
                    <a:pt x="802" y="711"/>
                    <a:pt x="803" y="711"/>
                  </a:cubicBezTo>
                  <a:cubicBezTo>
                    <a:pt x="804" y="710"/>
                    <a:pt x="805" y="709"/>
                    <a:pt x="806" y="708"/>
                  </a:cubicBezTo>
                  <a:cubicBezTo>
                    <a:pt x="807" y="707"/>
                    <a:pt x="807" y="707"/>
                    <a:pt x="808" y="706"/>
                  </a:cubicBezTo>
                  <a:cubicBezTo>
                    <a:pt x="809" y="705"/>
                    <a:pt x="810" y="705"/>
                    <a:pt x="810" y="704"/>
                  </a:cubicBezTo>
                  <a:cubicBezTo>
                    <a:pt x="811" y="703"/>
                    <a:pt x="811" y="703"/>
                    <a:pt x="813" y="701"/>
                  </a:cubicBezTo>
                  <a:cubicBezTo>
                    <a:pt x="814" y="700"/>
                    <a:pt x="816" y="697"/>
                    <a:pt x="816" y="697"/>
                  </a:cubicBezTo>
                  <a:cubicBezTo>
                    <a:pt x="816" y="696"/>
                    <a:pt x="817" y="695"/>
                    <a:pt x="817" y="694"/>
                  </a:cubicBezTo>
                  <a:cubicBezTo>
                    <a:pt x="817" y="693"/>
                    <a:pt x="819" y="690"/>
                    <a:pt x="819" y="690"/>
                  </a:cubicBezTo>
                  <a:cubicBezTo>
                    <a:pt x="819" y="690"/>
                    <a:pt x="820" y="689"/>
                    <a:pt x="820" y="688"/>
                  </a:cubicBezTo>
                  <a:cubicBezTo>
                    <a:pt x="820" y="687"/>
                    <a:pt x="820" y="687"/>
                    <a:pt x="820" y="686"/>
                  </a:cubicBezTo>
                  <a:cubicBezTo>
                    <a:pt x="819" y="685"/>
                    <a:pt x="819" y="684"/>
                    <a:pt x="819" y="684"/>
                  </a:cubicBezTo>
                  <a:cubicBezTo>
                    <a:pt x="818" y="683"/>
                    <a:pt x="818" y="683"/>
                    <a:pt x="818" y="682"/>
                  </a:cubicBezTo>
                  <a:cubicBezTo>
                    <a:pt x="817" y="682"/>
                    <a:pt x="817" y="680"/>
                    <a:pt x="817" y="680"/>
                  </a:cubicBezTo>
                  <a:cubicBezTo>
                    <a:pt x="908" y="666"/>
                    <a:pt x="908" y="666"/>
                    <a:pt x="908" y="666"/>
                  </a:cubicBezTo>
                  <a:cubicBezTo>
                    <a:pt x="908" y="666"/>
                    <a:pt x="907" y="662"/>
                    <a:pt x="907" y="661"/>
                  </a:cubicBezTo>
                  <a:cubicBezTo>
                    <a:pt x="906" y="660"/>
                    <a:pt x="906" y="656"/>
                    <a:pt x="905" y="654"/>
                  </a:cubicBezTo>
                  <a:cubicBezTo>
                    <a:pt x="904" y="653"/>
                    <a:pt x="904" y="651"/>
                    <a:pt x="902" y="650"/>
                  </a:cubicBezTo>
                  <a:cubicBezTo>
                    <a:pt x="901" y="650"/>
                    <a:pt x="893" y="636"/>
                    <a:pt x="893" y="636"/>
                  </a:cubicBezTo>
                  <a:cubicBezTo>
                    <a:pt x="893" y="636"/>
                    <a:pt x="892" y="631"/>
                    <a:pt x="892" y="631"/>
                  </a:cubicBezTo>
                  <a:cubicBezTo>
                    <a:pt x="892" y="630"/>
                    <a:pt x="891" y="625"/>
                    <a:pt x="890" y="624"/>
                  </a:cubicBezTo>
                  <a:cubicBezTo>
                    <a:pt x="890" y="622"/>
                    <a:pt x="889" y="621"/>
                    <a:pt x="889" y="619"/>
                  </a:cubicBezTo>
                  <a:cubicBezTo>
                    <a:pt x="888" y="618"/>
                    <a:pt x="886" y="614"/>
                    <a:pt x="885" y="612"/>
                  </a:cubicBezTo>
                  <a:cubicBezTo>
                    <a:pt x="883" y="610"/>
                    <a:pt x="880" y="606"/>
                    <a:pt x="879" y="605"/>
                  </a:cubicBezTo>
                  <a:cubicBezTo>
                    <a:pt x="878" y="603"/>
                    <a:pt x="878" y="603"/>
                    <a:pt x="876" y="601"/>
                  </a:cubicBezTo>
                  <a:cubicBezTo>
                    <a:pt x="874" y="599"/>
                    <a:pt x="873" y="598"/>
                    <a:pt x="871" y="597"/>
                  </a:cubicBezTo>
                  <a:cubicBezTo>
                    <a:pt x="870" y="596"/>
                    <a:pt x="866" y="595"/>
                    <a:pt x="865" y="595"/>
                  </a:cubicBezTo>
                  <a:cubicBezTo>
                    <a:pt x="865" y="594"/>
                    <a:pt x="864" y="593"/>
                    <a:pt x="863" y="593"/>
                  </a:cubicBezTo>
                  <a:cubicBezTo>
                    <a:pt x="862" y="592"/>
                    <a:pt x="859" y="589"/>
                    <a:pt x="858" y="588"/>
                  </a:cubicBezTo>
                  <a:cubicBezTo>
                    <a:pt x="857" y="587"/>
                    <a:pt x="856" y="586"/>
                    <a:pt x="856" y="586"/>
                  </a:cubicBezTo>
                  <a:cubicBezTo>
                    <a:pt x="855" y="585"/>
                    <a:pt x="854" y="583"/>
                    <a:pt x="854" y="582"/>
                  </a:cubicBezTo>
                  <a:cubicBezTo>
                    <a:pt x="854" y="581"/>
                    <a:pt x="853" y="579"/>
                    <a:pt x="853" y="578"/>
                  </a:cubicBezTo>
                  <a:cubicBezTo>
                    <a:pt x="852" y="578"/>
                    <a:pt x="851" y="577"/>
                    <a:pt x="850" y="575"/>
                  </a:cubicBezTo>
                  <a:cubicBezTo>
                    <a:pt x="850" y="574"/>
                    <a:pt x="850" y="574"/>
                    <a:pt x="849" y="573"/>
                  </a:cubicBezTo>
                  <a:cubicBezTo>
                    <a:pt x="849" y="571"/>
                    <a:pt x="849" y="568"/>
                    <a:pt x="849" y="567"/>
                  </a:cubicBezTo>
                  <a:cubicBezTo>
                    <a:pt x="848" y="566"/>
                    <a:pt x="848" y="566"/>
                    <a:pt x="847" y="564"/>
                  </a:cubicBezTo>
                  <a:cubicBezTo>
                    <a:pt x="846" y="562"/>
                    <a:pt x="846" y="558"/>
                    <a:pt x="846" y="557"/>
                  </a:cubicBezTo>
                  <a:cubicBezTo>
                    <a:pt x="846" y="556"/>
                    <a:pt x="846" y="555"/>
                    <a:pt x="847" y="554"/>
                  </a:cubicBezTo>
                  <a:cubicBezTo>
                    <a:pt x="848" y="553"/>
                    <a:pt x="848" y="552"/>
                    <a:pt x="849" y="551"/>
                  </a:cubicBezTo>
                  <a:cubicBezTo>
                    <a:pt x="850" y="549"/>
                    <a:pt x="851" y="549"/>
                    <a:pt x="851" y="548"/>
                  </a:cubicBezTo>
                  <a:cubicBezTo>
                    <a:pt x="852" y="546"/>
                    <a:pt x="852" y="546"/>
                    <a:pt x="852" y="544"/>
                  </a:cubicBezTo>
                  <a:cubicBezTo>
                    <a:pt x="852" y="543"/>
                    <a:pt x="852" y="543"/>
                    <a:pt x="852" y="541"/>
                  </a:cubicBezTo>
                  <a:cubicBezTo>
                    <a:pt x="851" y="540"/>
                    <a:pt x="852" y="539"/>
                    <a:pt x="851" y="537"/>
                  </a:cubicBezTo>
                  <a:cubicBezTo>
                    <a:pt x="850" y="536"/>
                    <a:pt x="850" y="535"/>
                    <a:pt x="850" y="534"/>
                  </a:cubicBezTo>
                  <a:cubicBezTo>
                    <a:pt x="849" y="532"/>
                    <a:pt x="846" y="527"/>
                    <a:pt x="846" y="526"/>
                  </a:cubicBezTo>
                  <a:cubicBezTo>
                    <a:pt x="846" y="524"/>
                    <a:pt x="845" y="521"/>
                    <a:pt x="845" y="519"/>
                  </a:cubicBezTo>
                  <a:cubicBezTo>
                    <a:pt x="844" y="518"/>
                    <a:pt x="844" y="517"/>
                    <a:pt x="844" y="516"/>
                  </a:cubicBezTo>
                  <a:cubicBezTo>
                    <a:pt x="843" y="516"/>
                    <a:pt x="843" y="515"/>
                    <a:pt x="842" y="513"/>
                  </a:cubicBezTo>
                  <a:cubicBezTo>
                    <a:pt x="841" y="510"/>
                    <a:pt x="839" y="508"/>
                    <a:pt x="839" y="507"/>
                  </a:cubicBezTo>
                  <a:cubicBezTo>
                    <a:pt x="839" y="506"/>
                    <a:pt x="839" y="506"/>
                    <a:pt x="839" y="503"/>
                  </a:cubicBezTo>
                  <a:cubicBezTo>
                    <a:pt x="839" y="501"/>
                    <a:pt x="839" y="499"/>
                    <a:pt x="839" y="498"/>
                  </a:cubicBezTo>
                  <a:cubicBezTo>
                    <a:pt x="839" y="496"/>
                    <a:pt x="839" y="496"/>
                    <a:pt x="840" y="495"/>
                  </a:cubicBezTo>
                  <a:cubicBezTo>
                    <a:pt x="840" y="494"/>
                    <a:pt x="843" y="487"/>
                    <a:pt x="843" y="486"/>
                  </a:cubicBezTo>
                  <a:cubicBezTo>
                    <a:pt x="843" y="486"/>
                    <a:pt x="842" y="482"/>
                    <a:pt x="842" y="482"/>
                  </a:cubicBezTo>
                  <a:cubicBezTo>
                    <a:pt x="842" y="482"/>
                    <a:pt x="841" y="474"/>
                    <a:pt x="841" y="473"/>
                  </a:cubicBezTo>
                  <a:cubicBezTo>
                    <a:pt x="841" y="471"/>
                    <a:pt x="841" y="469"/>
                    <a:pt x="841" y="468"/>
                  </a:cubicBezTo>
                  <a:cubicBezTo>
                    <a:pt x="840" y="467"/>
                    <a:pt x="839" y="464"/>
                    <a:pt x="839" y="463"/>
                  </a:cubicBezTo>
                  <a:cubicBezTo>
                    <a:pt x="838" y="463"/>
                    <a:pt x="837" y="460"/>
                    <a:pt x="837" y="459"/>
                  </a:cubicBezTo>
                  <a:cubicBezTo>
                    <a:pt x="836" y="459"/>
                    <a:pt x="834" y="458"/>
                    <a:pt x="834" y="456"/>
                  </a:cubicBezTo>
                  <a:cubicBezTo>
                    <a:pt x="834" y="454"/>
                    <a:pt x="833" y="452"/>
                    <a:pt x="833" y="452"/>
                  </a:cubicBezTo>
                  <a:cubicBezTo>
                    <a:pt x="833" y="451"/>
                    <a:pt x="834" y="447"/>
                    <a:pt x="834" y="446"/>
                  </a:cubicBezTo>
                  <a:cubicBezTo>
                    <a:pt x="834" y="445"/>
                    <a:pt x="833" y="442"/>
                    <a:pt x="833" y="441"/>
                  </a:cubicBezTo>
                  <a:cubicBezTo>
                    <a:pt x="833" y="440"/>
                    <a:pt x="834" y="438"/>
                    <a:pt x="834" y="436"/>
                  </a:cubicBezTo>
                  <a:cubicBezTo>
                    <a:pt x="833" y="435"/>
                    <a:pt x="833" y="433"/>
                    <a:pt x="833" y="432"/>
                  </a:cubicBezTo>
                  <a:cubicBezTo>
                    <a:pt x="833" y="432"/>
                    <a:pt x="833" y="429"/>
                    <a:pt x="833" y="429"/>
                  </a:cubicBezTo>
                  <a:cubicBezTo>
                    <a:pt x="833" y="428"/>
                    <a:pt x="832" y="426"/>
                    <a:pt x="832" y="426"/>
                  </a:cubicBezTo>
                  <a:cubicBezTo>
                    <a:pt x="832" y="426"/>
                    <a:pt x="833" y="425"/>
                    <a:pt x="833" y="424"/>
                  </a:cubicBezTo>
                  <a:cubicBezTo>
                    <a:pt x="833" y="424"/>
                    <a:pt x="834" y="424"/>
                    <a:pt x="833" y="423"/>
                  </a:cubicBezTo>
                  <a:cubicBezTo>
                    <a:pt x="833" y="422"/>
                    <a:pt x="832" y="422"/>
                    <a:pt x="832" y="421"/>
                  </a:cubicBezTo>
                  <a:cubicBezTo>
                    <a:pt x="833" y="420"/>
                    <a:pt x="833" y="421"/>
                    <a:pt x="833" y="420"/>
                  </a:cubicBezTo>
                  <a:cubicBezTo>
                    <a:pt x="833" y="420"/>
                    <a:pt x="832" y="419"/>
                    <a:pt x="833" y="419"/>
                  </a:cubicBezTo>
                  <a:cubicBezTo>
                    <a:pt x="833" y="418"/>
                    <a:pt x="833" y="419"/>
                    <a:pt x="834" y="418"/>
                  </a:cubicBezTo>
                  <a:cubicBezTo>
                    <a:pt x="834" y="417"/>
                    <a:pt x="833" y="417"/>
                    <a:pt x="834" y="417"/>
                  </a:cubicBezTo>
                  <a:cubicBezTo>
                    <a:pt x="834" y="416"/>
                    <a:pt x="835" y="416"/>
                    <a:pt x="835" y="416"/>
                  </a:cubicBezTo>
                  <a:cubicBezTo>
                    <a:pt x="835" y="415"/>
                    <a:pt x="835" y="416"/>
                    <a:pt x="834" y="415"/>
                  </a:cubicBezTo>
                  <a:cubicBezTo>
                    <a:pt x="834" y="414"/>
                    <a:pt x="835" y="415"/>
                    <a:pt x="834" y="413"/>
                  </a:cubicBezTo>
                  <a:cubicBezTo>
                    <a:pt x="834" y="412"/>
                    <a:pt x="833" y="412"/>
                    <a:pt x="833" y="412"/>
                  </a:cubicBezTo>
                  <a:cubicBezTo>
                    <a:pt x="832" y="412"/>
                    <a:pt x="832" y="412"/>
                    <a:pt x="832" y="412"/>
                  </a:cubicBezTo>
                  <a:cubicBezTo>
                    <a:pt x="832" y="412"/>
                    <a:pt x="832" y="412"/>
                    <a:pt x="832" y="412"/>
                  </a:cubicBezTo>
                  <a:cubicBezTo>
                    <a:pt x="831" y="411"/>
                    <a:pt x="831" y="411"/>
                    <a:pt x="831" y="411"/>
                  </a:cubicBezTo>
                  <a:cubicBezTo>
                    <a:pt x="831" y="410"/>
                    <a:pt x="830" y="410"/>
                    <a:pt x="830" y="410"/>
                  </a:cubicBezTo>
                  <a:cubicBezTo>
                    <a:pt x="830" y="410"/>
                    <a:pt x="830" y="411"/>
                    <a:pt x="830" y="410"/>
                  </a:cubicBezTo>
                  <a:cubicBezTo>
                    <a:pt x="830" y="409"/>
                    <a:pt x="831" y="409"/>
                    <a:pt x="830" y="409"/>
                  </a:cubicBezTo>
                  <a:cubicBezTo>
                    <a:pt x="830" y="408"/>
                    <a:pt x="829" y="408"/>
                    <a:pt x="829" y="408"/>
                  </a:cubicBezTo>
                  <a:cubicBezTo>
                    <a:pt x="829" y="408"/>
                    <a:pt x="829" y="408"/>
                    <a:pt x="829" y="407"/>
                  </a:cubicBezTo>
                  <a:cubicBezTo>
                    <a:pt x="828" y="407"/>
                    <a:pt x="828" y="407"/>
                    <a:pt x="828" y="406"/>
                  </a:cubicBezTo>
                  <a:cubicBezTo>
                    <a:pt x="828" y="406"/>
                    <a:pt x="828" y="406"/>
                    <a:pt x="828" y="405"/>
                  </a:cubicBezTo>
                  <a:cubicBezTo>
                    <a:pt x="827" y="404"/>
                    <a:pt x="827" y="404"/>
                    <a:pt x="827" y="404"/>
                  </a:cubicBezTo>
                  <a:cubicBezTo>
                    <a:pt x="826" y="404"/>
                    <a:pt x="826" y="405"/>
                    <a:pt x="826" y="404"/>
                  </a:cubicBezTo>
                  <a:cubicBezTo>
                    <a:pt x="826" y="404"/>
                    <a:pt x="826" y="404"/>
                    <a:pt x="825" y="403"/>
                  </a:cubicBezTo>
                  <a:cubicBezTo>
                    <a:pt x="825" y="402"/>
                    <a:pt x="824" y="402"/>
                    <a:pt x="824" y="402"/>
                  </a:cubicBezTo>
                  <a:cubicBezTo>
                    <a:pt x="824" y="402"/>
                    <a:pt x="823" y="402"/>
                    <a:pt x="823" y="402"/>
                  </a:cubicBezTo>
                  <a:cubicBezTo>
                    <a:pt x="822" y="401"/>
                    <a:pt x="822" y="402"/>
                    <a:pt x="822" y="401"/>
                  </a:cubicBezTo>
                  <a:cubicBezTo>
                    <a:pt x="822" y="399"/>
                    <a:pt x="822" y="400"/>
                    <a:pt x="823" y="399"/>
                  </a:cubicBezTo>
                  <a:cubicBezTo>
                    <a:pt x="823" y="399"/>
                    <a:pt x="823" y="399"/>
                    <a:pt x="824" y="399"/>
                  </a:cubicBezTo>
                  <a:cubicBezTo>
                    <a:pt x="824" y="398"/>
                    <a:pt x="824" y="398"/>
                    <a:pt x="824" y="398"/>
                  </a:cubicBezTo>
                  <a:cubicBezTo>
                    <a:pt x="824" y="398"/>
                    <a:pt x="823" y="397"/>
                    <a:pt x="823" y="397"/>
                  </a:cubicBezTo>
                  <a:cubicBezTo>
                    <a:pt x="823" y="397"/>
                    <a:pt x="823" y="397"/>
                    <a:pt x="822" y="396"/>
                  </a:cubicBezTo>
                  <a:cubicBezTo>
                    <a:pt x="822" y="396"/>
                    <a:pt x="822" y="396"/>
                    <a:pt x="822" y="396"/>
                  </a:cubicBezTo>
                  <a:cubicBezTo>
                    <a:pt x="822" y="396"/>
                    <a:pt x="820" y="396"/>
                    <a:pt x="820" y="396"/>
                  </a:cubicBezTo>
                  <a:cubicBezTo>
                    <a:pt x="819" y="396"/>
                    <a:pt x="819" y="395"/>
                    <a:pt x="818" y="395"/>
                  </a:cubicBezTo>
                  <a:cubicBezTo>
                    <a:pt x="818" y="395"/>
                    <a:pt x="818" y="395"/>
                    <a:pt x="818" y="395"/>
                  </a:cubicBezTo>
                  <a:cubicBezTo>
                    <a:pt x="818" y="395"/>
                    <a:pt x="817" y="394"/>
                    <a:pt x="817" y="394"/>
                  </a:cubicBezTo>
                  <a:cubicBezTo>
                    <a:pt x="817" y="394"/>
                    <a:pt x="817" y="394"/>
                    <a:pt x="817" y="393"/>
                  </a:cubicBezTo>
                  <a:cubicBezTo>
                    <a:pt x="817" y="393"/>
                    <a:pt x="817" y="393"/>
                    <a:pt x="817" y="392"/>
                  </a:cubicBezTo>
                  <a:cubicBezTo>
                    <a:pt x="817" y="392"/>
                    <a:pt x="817" y="392"/>
                    <a:pt x="817" y="391"/>
                  </a:cubicBezTo>
                  <a:cubicBezTo>
                    <a:pt x="817" y="390"/>
                    <a:pt x="817" y="389"/>
                    <a:pt x="816" y="389"/>
                  </a:cubicBezTo>
                  <a:cubicBezTo>
                    <a:pt x="816" y="389"/>
                    <a:pt x="815" y="389"/>
                    <a:pt x="815" y="388"/>
                  </a:cubicBezTo>
                  <a:cubicBezTo>
                    <a:pt x="815" y="388"/>
                    <a:pt x="815" y="388"/>
                    <a:pt x="815" y="388"/>
                  </a:cubicBezTo>
                  <a:cubicBezTo>
                    <a:pt x="815" y="387"/>
                    <a:pt x="816" y="387"/>
                    <a:pt x="816" y="387"/>
                  </a:cubicBezTo>
                  <a:cubicBezTo>
                    <a:pt x="817" y="386"/>
                    <a:pt x="817" y="386"/>
                    <a:pt x="817" y="386"/>
                  </a:cubicBezTo>
                  <a:cubicBezTo>
                    <a:pt x="816" y="385"/>
                    <a:pt x="816" y="385"/>
                    <a:pt x="816" y="385"/>
                  </a:cubicBezTo>
                  <a:cubicBezTo>
                    <a:pt x="816" y="384"/>
                    <a:pt x="816" y="385"/>
                    <a:pt x="816" y="384"/>
                  </a:cubicBezTo>
                  <a:cubicBezTo>
                    <a:pt x="815" y="383"/>
                    <a:pt x="816" y="383"/>
                    <a:pt x="816" y="383"/>
                  </a:cubicBezTo>
                  <a:cubicBezTo>
                    <a:pt x="815" y="383"/>
                    <a:pt x="815" y="383"/>
                    <a:pt x="816" y="382"/>
                  </a:cubicBezTo>
                  <a:cubicBezTo>
                    <a:pt x="816" y="381"/>
                    <a:pt x="817" y="381"/>
                    <a:pt x="817" y="381"/>
                  </a:cubicBezTo>
                  <a:cubicBezTo>
                    <a:pt x="817" y="380"/>
                    <a:pt x="817" y="380"/>
                    <a:pt x="818" y="380"/>
                  </a:cubicBezTo>
                  <a:cubicBezTo>
                    <a:pt x="819" y="380"/>
                    <a:pt x="819" y="379"/>
                    <a:pt x="819" y="379"/>
                  </a:cubicBezTo>
                  <a:cubicBezTo>
                    <a:pt x="819" y="380"/>
                    <a:pt x="820" y="381"/>
                    <a:pt x="820" y="379"/>
                  </a:cubicBezTo>
                  <a:cubicBezTo>
                    <a:pt x="821" y="378"/>
                    <a:pt x="821" y="378"/>
                    <a:pt x="821" y="378"/>
                  </a:cubicBezTo>
                  <a:cubicBezTo>
                    <a:pt x="822" y="377"/>
                    <a:pt x="822" y="377"/>
                    <a:pt x="822" y="377"/>
                  </a:cubicBezTo>
                  <a:cubicBezTo>
                    <a:pt x="822" y="376"/>
                    <a:pt x="822" y="376"/>
                    <a:pt x="823" y="376"/>
                  </a:cubicBezTo>
                  <a:cubicBezTo>
                    <a:pt x="823" y="376"/>
                    <a:pt x="823" y="376"/>
                    <a:pt x="823" y="376"/>
                  </a:cubicBezTo>
                  <a:cubicBezTo>
                    <a:pt x="824" y="376"/>
                    <a:pt x="821" y="376"/>
                    <a:pt x="824" y="375"/>
                  </a:cubicBezTo>
                  <a:cubicBezTo>
                    <a:pt x="827" y="375"/>
                    <a:pt x="828" y="375"/>
                    <a:pt x="828" y="375"/>
                  </a:cubicBezTo>
                  <a:cubicBezTo>
                    <a:pt x="828" y="375"/>
                    <a:pt x="828" y="374"/>
                    <a:pt x="828" y="374"/>
                  </a:cubicBezTo>
                  <a:cubicBezTo>
                    <a:pt x="828" y="373"/>
                    <a:pt x="828" y="373"/>
                    <a:pt x="828" y="372"/>
                  </a:cubicBezTo>
                  <a:cubicBezTo>
                    <a:pt x="829" y="371"/>
                    <a:pt x="829" y="370"/>
                    <a:pt x="829" y="370"/>
                  </a:cubicBezTo>
                  <a:cubicBezTo>
                    <a:pt x="830" y="369"/>
                    <a:pt x="830" y="369"/>
                    <a:pt x="830" y="368"/>
                  </a:cubicBezTo>
                  <a:cubicBezTo>
                    <a:pt x="830" y="368"/>
                    <a:pt x="831" y="367"/>
                    <a:pt x="831" y="367"/>
                  </a:cubicBezTo>
                  <a:cubicBezTo>
                    <a:pt x="831" y="367"/>
                    <a:pt x="830" y="366"/>
                    <a:pt x="830" y="366"/>
                  </a:cubicBezTo>
                  <a:cubicBezTo>
                    <a:pt x="830" y="365"/>
                    <a:pt x="831" y="365"/>
                    <a:pt x="830" y="364"/>
                  </a:cubicBezTo>
                  <a:cubicBezTo>
                    <a:pt x="830" y="363"/>
                    <a:pt x="830" y="362"/>
                    <a:pt x="829" y="362"/>
                  </a:cubicBezTo>
                  <a:cubicBezTo>
                    <a:pt x="829" y="361"/>
                    <a:pt x="829" y="361"/>
                    <a:pt x="829" y="360"/>
                  </a:cubicBezTo>
                  <a:cubicBezTo>
                    <a:pt x="829" y="360"/>
                    <a:pt x="828" y="360"/>
                    <a:pt x="828" y="359"/>
                  </a:cubicBezTo>
                  <a:cubicBezTo>
                    <a:pt x="828" y="357"/>
                    <a:pt x="828" y="358"/>
                    <a:pt x="828" y="357"/>
                  </a:cubicBezTo>
                  <a:cubicBezTo>
                    <a:pt x="829" y="356"/>
                    <a:pt x="829" y="355"/>
                    <a:pt x="829" y="355"/>
                  </a:cubicBezTo>
                  <a:cubicBezTo>
                    <a:pt x="829" y="354"/>
                    <a:pt x="829" y="354"/>
                    <a:pt x="830" y="353"/>
                  </a:cubicBezTo>
                  <a:cubicBezTo>
                    <a:pt x="831" y="352"/>
                    <a:pt x="831" y="351"/>
                    <a:pt x="831" y="350"/>
                  </a:cubicBezTo>
                  <a:cubicBezTo>
                    <a:pt x="832" y="350"/>
                    <a:pt x="832" y="350"/>
                    <a:pt x="833" y="349"/>
                  </a:cubicBezTo>
                  <a:cubicBezTo>
                    <a:pt x="833" y="349"/>
                    <a:pt x="833" y="348"/>
                    <a:pt x="834" y="348"/>
                  </a:cubicBezTo>
                  <a:cubicBezTo>
                    <a:pt x="834" y="347"/>
                    <a:pt x="834" y="347"/>
                    <a:pt x="834" y="346"/>
                  </a:cubicBezTo>
                  <a:cubicBezTo>
                    <a:pt x="834" y="345"/>
                    <a:pt x="834" y="346"/>
                    <a:pt x="834" y="345"/>
                  </a:cubicBezTo>
                  <a:cubicBezTo>
                    <a:pt x="835" y="344"/>
                    <a:pt x="835" y="344"/>
                    <a:pt x="835" y="343"/>
                  </a:cubicBezTo>
                  <a:cubicBezTo>
                    <a:pt x="836" y="343"/>
                    <a:pt x="836" y="343"/>
                    <a:pt x="837" y="342"/>
                  </a:cubicBezTo>
                  <a:cubicBezTo>
                    <a:pt x="837" y="342"/>
                    <a:pt x="838" y="342"/>
                    <a:pt x="838" y="341"/>
                  </a:cubicBezTo>
                  <a:cubicBezTo>
                    <a:pt x="838" y="340"/>
                    <a:pt x="838" y="340"/>
                    <a:pt x="839" y="339"/>
                  </a:cubicBezTo>
                  <a:cubicBezTo>
                    <a:pt x="839" y="339"/>
                    <a:pt x="839" y="338"/>
                    <a:pt x="839" y="338"/>
                  </a:cubicBezTo>
                  <a:cubicBezTo>
                    <a:pt x="840" y="338"/>
                    <a:pt x="840" y="338"/>
                    <a:pt x="840" y="338"/>
                  </a:cubicBezTo>
                  <a:cubicBezTo>
                    <a:pt x="841" y="338"/>
                    <a:pt x="841" y="338"/>
                    <a:pt x="842" y="338"/>
                  </a:cubicBezTo>
                  <a:cubicBezTo>
                    <a:pt x="843" y="338"/>
                    <a:pt x="845" y="337"/>
                    <a:pt x="845" y="337"/>
                  </a:cubicBezTo>
                  <a:cubicBezTo>
                    <a:pt x="846" y="335"/>
                    <a:pt x="846" y="335"/>
                    <a:pt x="846" y="335"/>
                  </a:cubicBezTo>
                  <a:cubicBezTo>
                    <a:pt x="846" y="335"/>
                    <a:pt x="846" y="335"/>
                    <a:pt x="846" y="335"/>
                  </a:cubicBezTo>
                  <a:cubicBezTo>
                    <a:pt x="847" y="334"/>
                    <a:pt x="848" y="333"/>
                    <a:pt x="848" y="333"/>
                  </a:cubicBezTo>
                  <a:cubicBezTo>
                    <a:pt x="848" y="333"/>
                    <a:pt x="849" y="332"/>
                    <a:pt x="849" y="332"/>
                  </a:cubicBezTo>
                  <a:cubicBezTo>
                    <a:pt x="851" y="331"/>
                    <a:pt x="851" y="331"/>
                    <a:pt x="851" y="331"/>
                  </a:cubicBezTo>
                  <a:cubicBezTo>
                    <a:pt x="851" y="330"/>
                    <a:pt x="851" y="330"/>
                    <a:pt x="851" y="330"/>
                  </a:cubicBezTo>
                  <a:cubicBezTo>
                    <a:pt x="851" y="328"/>
                    <a:pt x="851" y="328"/>
                    <a:pt x="851" y="328"/>
                  </a:cubicBezTo>
                  <a:cubicBezTo>
                    <a:pt x="851" y="328"/>
                    <a:pt x="851" y="327"/>
                    <a:pt x="851" y="327"/>
                  </a:cubicBezTo>
                  <a:cubicBezTo>
                    <a:pt x="851" y="326"/>
                    <a:pt x="851" y="326"/>
                    <a:pt x="851" y="325"/>
                  </a:cubicBezTo>
                  <a:cubicBezTo>
                    <a:pt x="851" y="325"/>
                    <a:pt x="851" y="325"/>
                    <a:pt x="851" y="324"/>
                  </a:cubicBezTo>
                  <a:cubicBezTo>
                    <a:pt x="852" y="323"/>
                    <a:pt x="853" y="323"/>
                    <a:pt x="852" y="323"/>
                  </a:cubicBezTo>
                  <a:cubicBezTo>
                    <a:pt x="851" y="323"/>
                    <a:pt x="851" y="323"/>
                    <a:pt x="850" y="323"/>
                  </a:cubicBezTo>
                  <a:cubicBezTo>
                    <a:pt x="850" y="322"/>
                    <a:pt x="850" y="322"/>
                    <a:pt x="850" y="321"/>
                  </a:cubicBezTo>
                  <a:cubicBezTo>
                    <a:pt x="850" y="321"/>
                    <a:pt x="850" y="320"/>
                    <a:pt x="850" y="320"/>
                  </a:cubicBezTo>
                  <a:cubicBezTo>
                    <a:pt x="850" y="319"/>
                    <a:pt x="849" y="319"/>
                    <a:pt x="850" y="319"/>
                  </a:cubicBezTo>
                  <a:cubicBezTo>
                    <a:pt x="850" y="318"/>
                    <a:pt x="851" y="317"/>
                    <a:pt x="851" y="317"/>
                  </a:cubicBezTo>
                  <a:cubicBezTo>
                    <a:pt x="851" y="317"/>
                    <a:pt x="851" y="317"/>
                    <a:pt x="851" y="316"/>
                  </a:cubicBezTo>
                  <a:cubicBezTo>
                    <a:pt x="851" y="315"/>
                    <a:pt x="851" y="316"/>
                    <a:pt x="851" y="315"/>
                  </a:cubicBezTo>
                  <a:cubicBezTo>
                    <a:pt x="851" y="313"/>
                    <a:pt x="851" y="313"/>
                    <a:pt x="851" y="313"/>
                  </a:cubicBezTo>
                  <a:cubicBezTo>
                    <a:pt x="851" y="312"/>
                    <a:pt x="851" y="313"/>
                    <a:pt x="851" y="312"/>
                  </a:cubicBezTo>
                  <a:cubicBezTo>
                    <a:pt x="851" y="311"/>
                    <a:pt x="851" y="311"/>
                    <a:pt x="851" y="310"/>
                  </a:cubicBezTo>
                  <a:cubicBezTo>
                    <a:pt x="851" y="310"/>
                    <a:pt x="851" y="309"/>
                    <a:pt x="851" y="309"/>
                  </a:cubicBezTo>
                  <a:cubicBezTo>
                    <a:pt x="851" y="308"/>
                    <a:pt x="851" y="309"/>
                    <a:pt x="851" y="308"/>
                  </a:cubicBezTo>
                  <a:cubicBezTo>
                    <a:pt x="852" y="308"/>
                    <a:pt x="853" y="308"/>
                    <a:pt x="853" y="308"/>
                  </a:cubicBezTo>
                  <a:cubicBezTo>
                    <a:pt x="853" y="308"/>
                    <a:pt x="853" y="308"/>
                    <a:pt x="853" y="307"/>
                  </a:cubicBezTo>
                  <a:cubicBezTo>
                    <a:pt x="852" y="307"/>
                    <a:pt x="852" y="307"/>
                    <a:pt x="852" y="306"/>
                  </a:cubicBezTo>
                  <a:cubicBezTo>
                    <a:pt x="852" y="306"/>
                    <a:pt x="853" y="306"/>
                    <a:pt x="853" y="305"/>
                  </a:cubicBezTo>
                  <a:cubicBezTo>
                    <a:pt x="853" y="305"/>
                    <a:pt x="852" y="305"/>
                    <a:pt x="853" y="305"/>
                  </a:cubicBezTo>
                  <a:cubicBezTo>
                    <a:pt x="853" y="304"/>
                    <a:pt x="853" y="305"/>
                    <a:pt x="853" y="304"/>
                  </a:cubicBezTo>
                  <a:cubicBezTo>
                    <a:pt x="853" y="303"/>
                    <a:pt x="852" y="301"/>
                    <a:pt x="852" y="301"/>
                  </a:cubicBezTo>
                  <a:cubicBezTo>
                    <a:pt x="852" y="301"/>
                    <a:pt x="852" y="300"/>
                    <a:pt x="852" y="299"/>
                  </a:cubicBezTo>
                  <a:cubicBezTo>
                    <a:pt x="852" y="298"/>
                    <a:pt x="852" y="299"/>
                    <a:pt x="852" y="298"/>
                  </a:cubicBezTo>
                  <a:cubicBezTo>
                    <a:pt x="853" y="297"/>
                    <a:pt x="854" y="297"/>
                    <a:pt x="854" y="296"/>
                  </a:cubicBezTo>
                  <a:cubicBezTo>
                    <a:pt x="854" y="295"/>
                    <a:pt x="854" y="294"/>
                    <a:pt x="854" y="294"/>
                  </a:cubicBezTo>
                  <a:cubicBezTo>
                    <a:pt x="854" y="294"/>
                    <a:pt x="854" y="294"/>
                    <a:pt x="854" y="294"/>
                  </a:cubicBezTo>
                  <a:cubicBezTo>
                    <a:pt x="854" y="294"/>
                    <a:pt x="853" y="293"/>
                    <a:pt x="854" y="293"/>
                  </a:cubicBezTo>
                  <a:cubicBezTo>
                    <a:pt x="854" y="293"/>
                    <a:pt x="855" y="292"/>
                    <a:pt x="855" y="292"/>
                  </a:cubicBezTo>
                  <a:cubicBezTo>
                    <a:pt x="855" y="292"/>
                    <a:pt x="856" y="291"/>
                    <a:pt x="855" y="291"/>
                  </a:cubicBezTo>
                  <a:cubicBezTo>
                    <a:pt x="855" y="290"/>
                    <a:pt x="855" y="290"/>
                    <a:pt x="855" y="290"/>
                  </a:cubicBezTo>
                  <a:cubicBezTo>
                    <a:pt x="855" y="290"/>
                    <a:pt x="855" y="290"/>
                    <a:pt x="855" y="289"/>
                  </a:cubicBezTo>
                  <a:cubicBezTo>
                    <a:pt x="855" y="288"/>
                    <a:pt x="856" y="288"/>
                    <a:pt x="855" y="288"/>
                  </a:cubicBezTo>
                  <a:cubicBezTo>
                    <a:pt x="854" y="287"/>
                    <a:pt x="855" y="288"/>
                    <a:pt x="854" y="287"/>
                  </a:cubicBezTo>
                  <a:cubicBezTo>
                    <a:pt x="854" y="287"/>
                    <a:pt x="854" y="285"/>
                    <a:pt x="854" y="284"/>
                  </a:cubicBezTo>
                  <a:cubicBezTo>
                    <a:pt x="854" y="283"/>
                    <a:pt x="857" y="268"/>
                    <a:pt x="857" y="268"/>
                  </a:cubicBezTo>
                  <a:cubicBezTo>
                    <a:pt x="857" y="268"/>
                    <a:pt x="857" y="267"/>
                    <a:pt x="857" y="267"/>
                  </a:cubicBezTo>
                  <a:cubicBezTo>
                    <a:pt x="857" y="267"/>
                    <a:pt x="857" y="266"/>
                    <a:pt x="857" y="266"/>
                  </a:cubicBezTo>
                  <a:cubicBezTo>
                    <a:pt x="858" y="266"/>
                    <a:pt x="858" y="266"/>
                    <a:pt x="858" y="266"/>
                  </a:cubicBezTo>
                  <a:cubicBezTo>
                    <a:pt x="858" y="265"/>
                    <a:pt x="859" y="265"/>
                    <a:pt x="858" y="265"/>
                  </a:cubicBezTo>
                  <a:cubicBezTo>
                    <a:pt x="858" y="264"/>
                    <a:pt x="857" y="265"/>
                    <a:pt x="857" y="264"/>
                  </a:cubicBezTo>
                  <a:cubicBezTo>
                    <a:pt x="857" y="263"/>
                    <a:pt x="857" y="263"/>
                    <a:pt x="857" y="262"/>
                  </a:cubicBezTo>
                  <a:cubicBezTo>
                    <a:pt x="857" y="262"/>
                    <a:pt x="857" y="260"/>
                    <a:pt x="857" y="260"/>
                  </a:cubicBezTo>
                  <a:cubicBezTo>
                    <a:pt x="857" y="260"/>
                    <a:pt x="857" y="260"/>
                    <a:pt x="858" y="259"/>
                  </a:cubicBezTo>
                  <a:cubicBezTo>
                    <a:pt x="858" y="258"/>
                    <a:pt x="858" y="259"/>
                    <a:pt x="858" y="258"/>
                  </a:cubicBezTo>
                  <a:cubicBezTo>
                    <a:pt x="858" y="257"/>
                    <a:pt x="857" y="258"/>
                    <a:pt x="858" y="257"/>
                  </a:cubicBezTo>
                  <a:cubicBezTo>
                    <a:pt x="859" y="256"/>
                    <a:pt x="859" y="256"/>
                    <a:pt x="860" y="256"/>
                  </a:cubicBezTo>
                  <a:cubicBezTo>
                    <a:pt x="860" y="256"/>
                    <a:pt x="860" y="256"/>
                    <a:pt x="861" y="256"/>
                  </a:cubicBezTo>
                  <a:cubicBezTo>
                    <a:pt x="861" y="256"/>
                    <a:pt x="862" y="256"/>
                    <a:pt x="862" y="254"/>
                  </a:cubicBezTo>
                  <a:cubicBezTo>
                    <a:pt x="863" y="251"/>
                    <a:pt x="863" y="252"/>
                    <a:pt x="863" y="250"/>
                  </a:cubicBezTo>
                  <a:cubicBezTo>
                    <a:pt x="864" y="249"/>
                    <a:pt x="864" y="249"/>
                    <a:pt x="864" y="248"/>
                  </a:cubicBezTo>
                  <a:cubicBezTo>
                    <a:pt x="864" y="247"/>
                    <a:pt x="863" y="249"/>
                    <a:pt x="864" y="247"/>
                  </a:cubicBezTo>
                  <a:cubicBezTo>
                    <a:pt x="865" y="244"/>
                    <a:pt x="865" y="244"/>
                    <a:pt x="866" y="244"/>
                  </a:cubicBezTo>
                  <a:cubicBezTo>
                    <a:pt x="866" y="243"/>
                    <a:pt x="866" y="243"/>
                    <a:pt x="867" y="242"/>
                  </a:cubicBezTo>
                  <a:cubicBezTo>
                    <a:pt x="868" y="241"/>
                    <a:pt x="868" y="241"/>
                    <a:pt x="868" y="241"/>
                  </a:cubicBezTo>
                  <a:cubicBezTo>
                    <a:pt x="869" y="240"/>
                    <a:pt x="869" y="239"/>
                    <a:pt x="869" y="239"/>
                  </a:cubicBezTo>
                  <a:cubicBezTo>
                    <a:pt x="869" y="238"/>
                    <a:pt x="870" y="238"/>
                    <a:pt x="870" y="237"/>
                  </a:cubicBezTo>
                  <a:cubicBezTo>
                    <a:pt x="870" y="237"/>
                    <a:pt x="870" y="236"/>
                    <a:pt x="870" y="236"/>
                  </a:cubicBezTo>
                  <a:cubicBezTo>
                    <a:pt x="870" y="236"/>
                    <a:pt x="869" y="236"/>
                    <a:pt x="869" y="236"/>
                  </a:cubicBezTo>
                  <a:cubicBezTo>
                    <a:pt x="869" y="235"/>
                    <a:pt x="869" y="235"/>
                    <a:pt x="869" y="235"/>
                  </a:cubicBezTo>
                  <a:cubicBezTo>
                    <a:pt x="869" y="235"/>
                    <a:pt x="869" y="235"/>
                    <a:pt x="869" y="234"/>
                  </a:cubicBezTo>
                  <a:cubicBezTo>
                    <a:pt x="868" y="233"/>
                    <a:pt x="868" y="232"/>
                    <a:pt x="868" y="232"/>
                  </a:cubicBezTo>
                  <a:cubicBezTo>
                    <a:pt x="868" y="231"/>
                    <a:pt x="869" y="231"/>
                    <a:pt x="869" y="230"/>
                  </a:cubicBezTo>
                  <a:cubicBezTo>
                    <a:pt x="870" y="229"/>
                    <a:pt x="869" y="229"/>
                    <a:pt x="869" y="228"/>
                  </a:cubicBezTo>
                  <a:cubicBezTo>
                    <a:pt x="869" y="227"/>
                    <a:pt x="869" y="227"/>
                    <a:pt x="869" y="226"/>
                  </a:cubicBezTo>
                  <a:cubicBezTo>
                    <a:pt x="870" y="225"/>
                    <a:pt x="869" y="225"/>
                    <a:pt x="869" y="225"/>
                  </a:cubicBezTo>
                  <a:cubicBezTo>
                    <a:pt x="869" y="224"/>
                    <a:pt x="869" y="224"/>
                    <a:pt x="870" y="223"/>
                  </a:cubicBezTo>
                  <a:cubicBezTo>
                    <a:pt x="871" y="222"/>
                    <a:pt x="870" y="222"/>
                    <a:pt x="871" y="222"/>
                  </a:cubicBezTo>
                  <a:cubicBezTo>
                    <a:pt x="872" y="222"/>
                    <a:pt x="872" y="222"/>
                    <a:pt x="872" y="222"/>
                  </a:cubicBezTo>
                  <a:cubicBezTo>
                    <a:pt x="873" y="221"/>
                    <a:pt x="874" y="221"/>
                    <a:pt x="874" y="221"/>
                  </a:cubicBezTo>
                  <a:cubicBezTo>
                    <a:pt x="874" y="221"/>
                    <a:pt x="874" y="221"/>
                    <a:pt x="875" y="221"/>
                  </a:cubicBezTo>
                  <a:cubicBezTo>
                    <a:pt x="875" y="221"/>
                    <a:pt x="874" y="220"/>
                    <a:pt x="875" y="220"/>
                  </a:cubicBezTo>
                  <a:cubicBezTo>
                    <a:pt x="876" y="221"/>
                    <a:pt x="876" y="221"/>
                    <a:pt x="876" y="221"/>
                  </a:cubicBezTo>
                  <a:cubicBezTo>
                    <a:pt x="877" y="220"/>
                    <a:pt x="876" y="220"/>
                    <a:pt x="877" y="220"/>
                  </a:cubicBezTo>
                  <a:cubicBezTo>
                    <a:pt x="877" y="221"/>
                    <a:pt x="878" y="220"/>
                    <a:pt x="878" y="220"/>
                  </a:cubicBezTo>
                  <a:cubicBezTo>
                    <a:pt x="878" y="220"/>
                    <a:pt x="878" y="220"/>
                    <a:pt x="878" y="220"/>
                  </a:cubicBezTo>
                  <a:cubicBezTo>
                    <a:pt x="878" y="220"/>
                    <a:pt x="879" y="219"/>
                    <a:pt x="879" y="219"/>
                  </a:cubicBezTo>
                  <a:cubicBezTo>
                    <a:pt x="880" y="218"/>
                    <a:pt x="880" y="218"/>
                    <a:pt x="880" y="218"/>
                  </a:cubicBezTo>
                  <a:cubicBezTo>
                    <a:pt x="880" y="218"/>
                    <a:pt x="879" y="218"/>
                    <a:pt x="879" y="218"/>
                  </a:cubicBezTo>
                  <a:cubicBezTo>
                    <a:pt x="880" y="217"/>
                    <a:pt x="880" y="217"/>
                    <a:pt x="880" y="217"/>
                  </a:cubicBezTo>
                  <a:cubicBezTo>
                    <a:pt x="880" y="217"/>
                    <a:pt x="881" y="217"/>
                    <a:pt x="880" y="217"/>
                  </a:cubicBezTo>
                  <a:cubicBezTo>
                    <a:pt x="880" y="217"/>
                    <a:pt x="880" y="216"/>
                    <a:pt x="880" y="216"/>
                  </a:cubicBezTo>
                  <a:cubicBezTo>
                    <a:pt x="881" y="216"/>
                    <a:pt x="881" y="216"/>
                    <a:pt x="881" y="216"/>
                  </a:cubicBezTo>
                  <a:cubicBezTo>
                    <a:pt x="881" y="216"/>
                    <a:pt x="882" y="215"/>
                    <a:pt x="882" y="215"/>
                  </a:cubicBezTo>
                  <a:cubicBezTo>
                    <a:pt x="882" y="214"/>
                    <a:pt x="883" y="214"/>
                    <a:pt x="882" y="214"/>
                  </a:cubicBezTo>
                  <a:cubicBezTo>
                    <a:pt x="882" y="213"/>
                    <a:pt x="882" y="213"/>
                    <a:pt x="882" y="212"/>
                  </a:cubicBezTo>
                  <a:cubicBezTo>
                    <a:pt x="882" y="211"/>
                    <a:pt x="882" y="212"/>
                    <a:pt x="882" y="211"/>
                  </a:cubicBezTo>
                  <a:cubicBezTo>
                    <a:pt x="882" y="211"/>
                    <a:pt x="882" y="211"/>
                    <a:pt x="882" y="210"/>
                  </a:cubicBezTo>
                  <a:cubicBezTo>
                    <a:pt x="883" y="209"/>
                    <a:pt x="882" y="209"/>
                    <a:pt x="883" y="208"/>
                  </a:cubicBezTo>
                  <a:cubicBezTo>
                    <a:pt x="884" y="208"/>
                    <a:pt x="884" y="208"/>
                    <a:pt x="884" y="208"/>
                  </a:cubicBezTo>
                  <a:cubicBezTo>
                    <a:pt x="885" y="207"/>
                    <a:pt x="885" y="207"/>
                    <a:pt x="885" y="207"/>
                  </a:cubicBezTo>
                  <a:cubicBezTo>
                    <a:pt x="885" y="207"/>
                    <a:pt x="886" y="206"/>
                    <a:pt x="886" y="207"/>
                  </a:cubicBezTo>
                  <a:cubicBezTo>
                    <a:pt x="886" y="207"/>
                    <a:pt x="886" y="207"/>
                    <a:pt x="887" y="207"/>
                  </a:cubicBezTo>
                  <a:cubicBezTo>
                    <a:pt x="887" y="208"/>
                    <a:pt x="887" y="208"/>
                    <a:pt x="887" y="208"/>
                  </a:cubicBezTo>
                  <a:cubicBezTo>
                    <a:pt x="887" y="208"/>
                    <a:pt x="887" y="207"/>
                    <a:pt x="887" y="207"/>
                  </a:cubicBezTo>
                  <a:cubicBezTo>
                    <a:pt x="887" y="206"/>
                    <a:pt x="887" y="206"/>
                    <a:pt x="887" y="206"/>
                  </a:cubicBezTo>
                  <a:cubicBezTo>
                    <a:pt x="888" y="206"/>
                    <a:pt x="888" y="205"/>
                    <a:pt x="888" y="206"/>
                  </a:cubicBezTo>
                  <a:cubicBezTo>
                    <a:pt x="889" y="206"/>
                    <a:pt x="889" y="206"/>
                    <a:pt x="889" y="206"/>
                  </a:cubicBezTo>
                  <a:cubicBezTo>
                    <a:pt x="894" y="204"/>
                    <a:pt x="894" y="204"/>
                    <a:pt x="894" y="204"/>
                  </a:cubicBezTo>
                  <a:cubicBezTo>
                    <a:pt x="905" y="191"/>
                    <a:pt x="905" y="191"/>
                    <a:pt x="905" y="191"/>
                  </a:cubicBezTo>
                  <a:cubicBezTo>
                    <a:pt x="921" y="178"/>
                    <a:pt x="921" y="178"/>
                    <a:pt x="921" y="178"/>
                  </a:cubicBezTo>
                  <a:cubicBezTo>
                    <a:pt x="933" y="164"/>
                    <a:pt x="933" y="164"/>
                    <a:pt x="933" y="164"/>
                  </a:cubicBezTo>
                  <a:cubicBezTo>
                    <a:pt x="934" y="162"/>
                    <a:pt x="934" y="162"/>
                    <a:pt x="934" y="162"/>
                  </a:cubicBezTo>
                  <a:cubicBezTo>
                    <a:pt x="935" y="159"/>
                    <a:pt x="935" y="159"/>
                    <a:pt x="935" y="159"/>
                  </a:cubicBezTo>
                  <a:cubicBezTo>
                    <a:pt x="929" y="156"/>
                    <a:pt x="929" y="156"/>
                    <a:pt x="929" y="156"/>
                  </a:cubicBezTo>
                  <a:cubicBezTo>
                    <a:pt x="929" y="152"/>
                    <a:pt x="929" y="152"/>
                    <a:pt x="929" y="152"/>
                  </a:cubicBezTo>
                  <a:cubicBezTo>
                    <a:pt x="929" y="152"/>
                    <a:pt x="928" y="153"/>
                    <a:pt x="928" y="153"/>
                  </a:cubicBezTo>
                  <a:cubicBezTo>
                    <a:pt x="927" y="153"/>
                    <a:pt x="926" y="152"/>
                    <a:pt x="926" y="152"/>
                  </a:cubicBezTo>
                  <a:cubicBezTo>
                    <a:pt x="926" y="153"/>
                    <a:pt x="926" y="153"/>
                    <a:pt x="926" y="153"/>
                  </a:cubicBezTo>
                  <a:cubicBezTo>
                    <a:pt x="925" y="153"/>
                    <a:pt x="925" y="153"/>
                    <a:pt x="925" y="153"/>
                  </a:cubicBezTo>
                  <a:cubicBezTo>
                    <a:pt x="925" y="152"/>
                    <a:pt x="925" y="152"/>
                    <a:pt x="925" y="152"/>
                  </a:cubicBezTo>
                  <a:cubicBezTo>
                    <a:pt x="923" y="151"/>
                    <a:pt x="923" y="151"/>
                    <a:pt x="923" y="151"/>
                  </a:cubicBezTo>
                  <a:cubicBezTo>
                    <a:pt x="923" y="151"/>
                    <a:pt x="924" y="151"/>
                    <a:pt x="924" y="150"/>
                  </a:cubicBezTo>
                  <a:cubicBezTo>
                    <a:pt x="924" y="150"/>
                    <a:pt x="924" y="150"/>
                    <a:pt x="923" y="149"/>
                  </a:cubicBezTo>
                  <a:cubicBezTo>
                    <a:pt x="923" y="149"/>
                    <a:pt x="923" y="149"/>
                    <a:pt x="922" y="148"/>
                  </a:cubicBezTo>
                  <a:cubicBezTo>
                    <a:pt x="921" y="148"/>
                    <a:pt x="921" y="147"/>
                    <a:pt x="921" y="147"/>
                  </a:cubicBezTo>
                  <a:cubicBezTo>
                    <a:pt x="920" y="147"/>
                    <a:pt x="918" y="147"/>
                    <a:pt x="918" y="147"/>
                  </a:cubicBezTo>
                  <a:cubicBezTo>
                    <a:pt x="918" y="147"/>
                    <a:pt x="916" y="148"/>
                    <a:pt x="916" y="149"/>
                  </a:cubicBezTo>
                  <a:cubicBezTo>
                    <a:pt x="916" y="149"/>
                    <a:pt x="916" y="150"/>
                    <a:pt x="915" y="150"/>
                  </a:cubicBezTo>
                  <a:cubicBezTo>
                    <a:pt x="915" y="150"/>
                    <a:pt x="914" y="150"/>
                    <a:pt x="914" y="150"/>
                  </a:cubicBezTo>
                  <a:cubicBezTo>
                    <a:pt x="914" y="150"/>
                    <a:pt x="914" y="150"/>
                    <a:pt x="914" y="149"/>
                  </a:cubicBezTo>
                  <a:cubicBezTo>
                    <a:pt x="913" y="149"/>
                    <a:pt x="912" y="148"/>
                    <a:pt x="912" y="148"/>
                  </a:cubicBezTo>
                  <a:cubicBezTo>
                    <a:pt x="912" y="148"/>
                    <a:pt x="912" y="147"/>
                    <a:pt x="912" y="147"/>
                  </a:cubicBezTo>
                  <a:cubicBezTo>
                    <a:pt x="911" y="147"/>
                    <a:pt x="911" y="146"/>
                    <a:pt x="911" y="146"/>
                  </a:cubicBezTo>
                  <a:cubicBezTo>
                    <a:pt x="911" y="146"/>
                    <a:pt x="911" y="145"/>
                    <a:pt x="911" y="145"/>
                  </a:cubicBezTo>
                  <a:cubicBezTo>
                    <a:pt x="911" y="145"/>
                    <a:pt x="909" y="145"/>
                    <a:pt x="909" y="145"/>
                  </a:cubicBezTo>
                  <a:cubicBezTo>
                    <a:pt x="908" y="145"/>
                    <a:pt x="908" y="145"/>
                    <a:pt x="908" y="145"/>
                  </a:cubicBezTo>
                  <a:cubicBezTo>
                    <a:pt x="908" y="146"/>
                    <a:pt x="908" y="146"/>
                    <a:pt x="908" y="146"/>
                  </a:cubicBezTo>
                  <a:cubicBezTo>
                    <a:pt x="908" y="146"/>
                    <a:pt x="907" y="146"/>
                    <a:pt x="907" y="145"/>
                  </a:cubicBezTo>
                  <a:cubicBezTo>
                    <a:pt x="907" y="145"/>
                    <a:pt x="907" y="144"/>
                    <a:pt x="907" y="144"/>
                  </a:cubicBezTo>
                  <a:cubicBezTo>
                    <a:pt x="907" y="143"/>
                    <a:pt x="907" y="143"/>
                    <a:pt x="907" y="143"/>
                  </a:cubicBezTo>
                  <a:cubicBezTo>
                    <a:pt x="907" y="142"/>
                    <a:pt x="907" y="142"/>
                    <a:pt x="907" y="142"/>
                  </a:cubicBezTo>
                  <a:cubicBezTo>
                    <a:pt x="907" y="142"/>
                    <a:pt x="908" y="141"/>
                    <a:pt x="908" y="141"/>
                  </a:cubicBezTo>
                  <a:cubicBezTo>
                    <a:pt x="908" y="141"/>
                    <a:pt x="908" y="141"/>
                    <a:pt x="908" y="140"/>
                  </a:cubicBezTo>
                  <a:cubicBezTo>
                    <a:pt x="908" y="139"/>
                    <a:pt x="908" y="138"/>
                    <a:pt x="908" y="138"/>
                  </a:cubicBezTo>
                  <a:cubicBezTo>
                    <a:pt x="908" y="138"/>
                    <a:pt x="907" y="138"/>
                    <a:pt x="908" y="137"/>
                  </a:cubicBezTo>
                  <a:cubicBezTo>
                    <a:pt x="909" y="137"/>
                    <a:pt x="909" y="136"/>
                    <a:pt x="909" y="136"/>
                  </a:cubicBezTo>
                  <a:cubicBezTo>
                    <a:pt x="909" y="135"/>
                    <a:pt x="909" y="135"/>
                    <a:pt x="909" y="134"/>
                  </a:cubicBezTo>
                  <a:cubicBezTo>
                    <a:pt x="910" y="133"/>
                    <a:pt x="910" y="134"/>
                    <a:pt x="910" y="133"/>
                  </a:cubicBezTo>
                  <a:cubicBezTo>
                    <a:pt x="910" y="133"/>
                    <a:pt x="911" y="133"/>
                    <a:pt x="911" y="132"/>
                  </a:cubicBezTo>
                  <a:cubicBezTo>
                    <a:pt x="910" y="132"/>
                    <a:pt x="910" y="132"/>
                    <a:pt x="910" y="132"/>
                  </a:cubicBezTo>
                  <a:cubicBezTo>
                    <a:pt x="911" y="131"/>
                    <a:pt x="910" y="131"/>
                    <a:pt x="911" y="131"/>
                  </a:cubicBezTo>
                  <a:cubicBezTo>
                    <a:pt x="911" y="130"/>
                    <a:pt x="912" y="130"/>
                    <a:pt x="911" y="130"/>
                  </a:cubicBezTo>
                  <a:cubicBezTo>
                    <a:pt x="911" y="130"/>
                    <a:pt x="911" y="130"/>
                    <a:pt x="911" y="129"/>
                  </a:cubicBezTo>
                  <a:cubicBezTo>
                    <a:pt x="912" y="129"/>
                    <a:pt x="912" y="129"/>
                    <a:pt x="912" y="128"/>
                  </a:cubicBezTo>
                  <a:cubicBezTo>
                    <a:pt x="913" y="128"/>
                    <a:pt x="913" y="128"/>
                    <a:pt x="913" y="128"/>
                  </a:cubicBezTo>
                  <a:cubicBezTo>
                    <a:pt x="914" y="127"/>
                    <a:pt x="914" y="128"/>
                    <a:pt x="914" y="126"/>
                  </a:cubicBezTo>
                  <a:cubicBezTo>
                    <a:pt x="914" y="125"/>
                    <a:pt x="914" y="125"/>
                    <a:pt x="914" y="124"/>
                  </a:cubicBezTo>
                  <a:cubicBezTo>
                    <a:pt x="914" y="124"/>
                    <a:pt x="914" y="123"/>
                    <a:pt x="914" y="123"/>
                  </a:cubicBezTo>
                  <a:cubicBezTo>
                    <a:pt x="913" y="122"/>
                    <a:pt x="913" y="122"/>
                    <a:pt x="913" y="121"/>
                  </a:cubicBezTo>
                  <a:cubicBezTo>
                    <a:pt x="913" y="121"/>
                    <a:pt x="912" y="120"/>
                    <a:pt x="912" y="120"/>
                  </a:cubicBezTo>
                  <a:cubicBezTo>
                    <a:pt x="913" y="119"/>
                    <a:pt x="912" y="119"/>
                    <a:pt x="912" y="119"/>
                  </a:cubicBezTo>
                  <a:cubicBezTo>
                    <a:pt x="912" y="119"/>
                    <a:pt x="911" y="118"/>
                    <a:pt x="911" y="117"/>
                  </a:cubicBezTo>
                  <a:cubicBezTo>
                    <a:pt x="911" y="117"/>
                    <a:pt x="910" y="117"/>
                    <a:pt x="910" y="117"/>
                  </a:cubicBezTo>
                  <a:cubicBezTo>
                    <a:pt x="910" y="117"/>
                    <a:pt x="909" y="117"/>
                    <a:pt x="909" y="117"/>
                  </a:cubicBezTo>
                  <a:cubicBezTo>
                    <a:pt x="909" y="117"/>
                    <a:pt x="909" y="116"/>
                    <a:pt x="909" y="116"/>
                  </a:cubicBezTo>
                  <a:cubicBezTo>
                    <a:pt x="909" y="116"/>
                    <a:pt x="908" y="115"/>
                    <a:pt x="908" y="115"/>
                  </a:cubicBezTo>
                  <a:cubicBezTo>
                    <a:pt x="909" y="114"/>
                    <a:pt x="909" y="115"/>
                    <a:pt x="909" y="114"/>
                  </a:cubicBezTo>
                  <a:cubicBezTo>
                    <a:pt x="910" y="113"/>
                    <a:pt x="910" y="112"/>
                    <a:pt x="910" y="112"/>
                  </a:cubicBezTo>
                  <a:cubicBezTo>
                    <a:pt x="910" y="112"/>
                    <a:pt x="910" y="112"/>
                    <a:pt x="910" y="111"/>
                  </a:cubicBezTo>
                  <a:cubicBezTo>
                    <a:pt x="910" y="110"/>
                    <a:pt x="910" y="110"/>
                    <a:pt x="910" y="110"/>
                  </a:cubicBezTo>
                  <a:cubicBezTo>
                    <a:pt x="911" y="109"/>
                    <a:pt x="911" y="109"/>
                    <a:pt x="911" y="108"/>
                  </a:cubicBezTo>
                  <a:cubicBezTo>
                    <a:pt x="911" y="107"/>
                    <a:pt x="912" y="107"/>
                    <a:pt x="911" y="107"/>
                  </a:cubicBezTo>
                  <a:cubicBezTo>
                    <a:pt x="911" y="107"/>
                    <a:pt x="910" y="106"/>
                    <a:pt x="911" y="106"/>
                  </a:cubicBezTo>
                  <a:cubicBezTo>
                    <a:pt x="912" y="106"/>
                    <a:pt x="912" y="106"/>
                    <a:pt x="912" y="106"/>
                  </a:cubicBezTo>
                  <a:cubicBezTo>
                    <a:pt x="912" y="105"/>
                    <a:pt x="912" y="105"/>
                    <a:pt x="912" y="105"/>
                  </a:cubicBezTo>
                  <a:cubicBezTo>
                    <a:pt x="912" y="104"/>
                    <a:pt x="912" y="104"/>
                    <a:pt x="912" y="104"/>
                  </a:cubicBezTo>
                  <a:cubicBezTo>
                    <a:pt x="913" y="104"/>
                    <a:pt x="913" y="104"/>
                    <a:pt x="913" y="104"/>
                  </a:cubicBezTo>
                  <a:cubicBezTo>
                    <a:pt x="913" y="104"/>
                    <a:pt x="913" y="104"/>
                    <a:pt x="914" y="104"/>
                  </a:cubicBezTo>
                  <a:cubicBezTo>
                    <a:pt x="914" y="103"/>
                    <a:pt x="914" y="103"/>
                    <a:pt x="914" y="102"/>
                  </a:cubicBezTo>
                  <a:cubicBezTo>
                    <a:pt x="914" y="102"/>
                    <a:pt x="914" y="102"/>
                    <a:pt x="914" y="101"/>
                  </a:cubicBezTo>
                  <a:cubicBezTo>
                    <a:pt x="914" y="101"/>
                    <a:pt x="914" y="101"/>
                    <a:pt x="914" y="101"/>
                  </a:cubicBezTo>
                  <a:cubicBezTo>
                    <a:pt x="915" y="100"/>
                    <a:pt x="915" y="100"/>
                    <a:pt x="915" y="100"/>
                  </a:cubicBezTo>
                  <a:cubicBezTo>
                    <a:pt x="915" y="100"/>
                    <a:pt x="915" y="99"/>
                    <a:pt x="915" y="99"/>
                  </a:cubicBezTo>
                  <a:cubicBezTo>
                    <a:pt x="915" y="99"/>
                    <a:pt x="915" y="98"/>
                    <a:pt x="916" y="98"/>
                  </a:cubicBezTo>
                  <a:cubicBezTo>
                    <a:pt x="916" y="98"/>
                    <a:pt x="916" y="98"/>
                    <a:pt x="916" y="97"/>
                  </a:cubicBezTo>
                  <a:cubicBezTo>
                    <a:pt x="916" y="97"/>
                    <a:pt x="917" y="93"/>
                    <a:pt x="917" y="93"/>
                  </a:cubicBezTo>
                  <a:cubicBezTo>
                    <a:pt x="917" y="93"/>
                    <a:pt x="916" y="93"/>
                    <a:pt x="916" y="92"/>
                  </a:cubicBezTo>
                  <a:cubicBezTo>
                    <a:pt x="916" y="92"/>
                    <a:pt x="915" y="93"/>
                    <a:pt x="914" y="93"/>
                  </a:cubicBezTo>
                  <a:cubicBezTo>
                    <a:pt x="914" y="93"/>
                    <a:pt x="914" y="93"/>
                    <a:pt x="914" y="94"/>
                  </a:cubicBezTo>
                  <a:cubicBezTo>
                    <a:pt x="913" y="94"/>
                    <a:pt x="912" y="94"/>
                    <a:pt x="912" y="94"/>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1183"/>
            <p:cNvSpPr>
              <a:spLocks/>
            </p:cNvSpPr>
            <p:nvPr/>
          </p:nvSpPr>
          <p:spPr bwMode="auto">
            <a:xfrm>
              <a:off x="9070975" y="2762251"/>
              <a:ext cx="862013" cy="611188"/>
            </a:xfrm>
            <a:custGeom>
              <a:avLst/>
              <a:gdLst>
                <a:gd name="T0" fmla="*/ 187 w 611"/>
                <a:gd name="T1" fmla="*/ 336 h 433"/>
                <a:gd name="T2" fmla="*/ 177 w 611"/>
                <a:gd name="T3" fmla="*/ 319 h 433"/>
                <a:gd name="T4" fmla="*/ 153 w 611"/>
                <a:gd name="T5" fmla="*/ 307 h 433"/>
                <a:gd name="T6" fmla="*/ 141 w 611"/>
                <a:gd name="T7" fmla="*/ 288 h 433"/>
                <a:gd name="T8" fmla="*/ 136 w 611"/>
                <a:gd name="T9" fmla="*/ 271 h 433"/>
                <a:gd name="T10" fmla="*/ 121 w 611"/>
                <a:gd name="T11" fmla="*/ 257 h 433"/>
                <a:gd name="T12" fmla="*/ 103 w 611"/>
                <a:gd name="T13" fmla="*/ 246 h 433"/>
                <a:gd name="T14" fmla="*/ 87 w 611"/>
                <a:gd name="T15" fmla="*/ 229 h 433"/>
                <a:gd name="T16" fmla="*/ 74 w 611"/>
                <a:gd name="T17" fmla="*/ 210 h 433"/>
                <a:gd name="T18" fmla="*/ 36 w 611"/>
                <a:gd name="T19" fmla="*/ 188 h 433"/>
                <a:gd name="T20" fmla="*/ 26 w 611"/>
                <a:gd name="T21" fmla="*/ 175 h 433"/>
                <a:gd name="T22" fmla="*/ 4 w 611"/>
                <a:gd name="T23" fmla="*/ 173 h 433"/>
                <a:gd name="T24" fmla="*/ 0 w 611"/>
                <a:gd name="T25" fmla="*/ 160 h 433"/>
                <a:gd name="T26" fmla="*/ 12 w 611"/>
                <a:gd name="T27" fmla="*/ 140 h 433"/>
                <a:gd name="T28" fmla="*/ 39 w 611"/>
                <a:gd name="T29" fmla="*/ 122 h 433"/>
                <a:gd name="T30" fmla="*/ 54 w 611"/>
                <a:gd name="T31" fmla="*/ 121 h 433"/>
                <a:gd name="T32" fmla="*/ 67 w 611"/>
                <a:gd name="T33" fmla="*/ 121 h 433"/>
                <a:gd name="T34" fmla="*/ 79 w 611"/>
                <a:gd name="T35" fmla="*/ 111 h 433"/>
                <a:gd name="T36" fmla="*/ 80 w 611"/>
                <a:gd name="T37" fmla="*/ 101 h 433"/>
                <a:gd name="T38" fmla="*/ 88 w 611"/>
                <a:gd name="T39" fmla="*/ 95 h 433"/>
                <a:gd name="T40" fmla="*/ 102 w 611"/>
                <a:gd name="T41" fmla="*/ 92 h 433"/>
                <a:gd name="T42" fmla="*/ 115 w 611"/>
                <a:gd name="T43" fmla="*/ 91 h 433"/>
                <a:gd name="T44" fmla="*/ 128 w 611"/>
                <a:gd name="T45" fmla="*/ 107 h 433"/>
                <a:gd name="T46" fmla="*/ 225 w 611"/>
                <a:gd name="T47" fmla="*/ 144 h 433"/>
                <a:gd name="T48" fmla="*/ 361 w 611"/>
                <a:gd name="T49" fmla="*/ 127 h 433"/>
                <a:gd name="T50" fmla="*/ 455 w 611"/>
                <a:gd name="T51" fmla="*/ 9 h 433"/>
                <a:gd name="T52" fmla="*/ 515 w 611"/>
                <a:gd name="T53" fmla="*/ 104 h 433"/>
                <a:gd name="T54" fmla="*/ 521 w 611"/>
                <a:gd name="T55" fmla="*/ 183 h 433"/>
                <a:gd name="T56" fmla="*/ 504 w 611"/>
                <a:gd name="T57" fmla="*/ 193 h 433"/>
                <a:gd name="T58" fmla="*/ 488 w 611"/>
                <a:gd name="T59" fmla="*/ 188 h 433"/>
                <a:gd name="T60" fmla="*/ 478 w 611"/>
                <a:gd name="T61" fmla="*/ 193 h 433"/>
                <a:gd name="T62" fmla="*/ 473 w 611"/>
                <a:gd name="T63" fmla="*/ 206 h 433"/>
                <a:gd name="T64" fmla="*/ 468 w 611"/>
                <a:gd name="T65" fmla="*/ 219 h 433"/>
                <a:gd name="T66" fmla="*/ 481 w 611"/>
                <a:gd name="T67" fmla="*/ 223 h 433"/>
                <a:gd name="T68" fmla="*/ 494 w 611"/>
                <a:gd name="T69" fmla="*/ 226 h 433"/>
                <a:gd name="T70" fmla="*/ 511 w 611"/>
                <a:gd name="T71" fmla="*/ 233 h 433"/>
                <a:gd name="T72" fmla="*/ 518 w 611"/>
                <a:gd name="T73" fmla="*/ 247 h 433"/>
                <a:gd name="T74" fmla="*/ 525 w 611"/>
                <a:gd name="T75" fmla="*/ 256 h 433"/>
                <a:gd name="T76" fmla="*/ 532 w 611"/>
                <a:gd name="T77" fmla="*/ 263 h 433"/>
                <a:gd name="T78" fmla="*/ 541 w 611"/>
                <a:gd name="T79" fmla="*/ 267 h 433"/>
                <a:gd name="T80" fmla="*/ 551 w 611"/>
                <a:gd name="T81" fmla="*/ 276 h 433"/>
                <a:gd name="T82" fmla="*/ 565 w 611"/>
                <a:gd name="T83" fmla="*/ 285 h 433"/>
                <a:gd name="T84" fmla="*/ 563 w 611"/>
                <a:gd name="T85" fmla="*/ 305 h 433"/>
                <a:gd name="T86" fmla="*/ 593 w 611"/>
                <a:gd name="T87" fmla="*/ 338 h 433"/>
                <a:gd name="T88" fmla="*/ 607 w 611"/>
                <a:gd name="T89" fmla="*/ 343 h 433"/>
                <a:gd name="T90" fmla="*/ 595 w 611"/>
                <a:gd name="T91" fmla="*/ 377 h 433"/>
                <a:gd name="T92" fmla="*/ 463 w 611"/>
                <a:gd name="T93" fmla="*/ 416 h 433"/>
                <a:gd name="T94" fmla="*/ 409 w 611"/>
                <a:gd name="T95" fmla="*/ 416 h 433"/>
                <a:gd name="T96" fmla="*/ 375 w 611"/>
                <a:gd name="T97" fmla="*/ 420 h 433"/>
                <a:gd name="T98" fmla="*/ 362 w 611"/>
                <a:gd name="T99" fmla="*/ 428 h 433"/>
                <a:gd name="T100" fmla="*/ 349 w 611"/>
                <a:gd name="T101" fmla="*/ 420 h 433"/>
                <a:gd name="T102" fmla="*/ 336 w 611"/>
                <a:gd name="T103" fmla="*/ 411 h 433"/>
                <a:gd name="T104" fmla="*/ 328 w 611"/>
                <a:gd name="T105" fmla="*/ 402 h 433"/>
                <a:gd name="T106" fmla="*/ 311 w 611"/>
                <a:gd name="T107" fmla="*/ 389 h 433"/>
                <a:gd name="T108" fmla="*/ 304 w 611"/>
                <a:gd name="T109" fmla="*/ 376 h 433"/>
                <a:gd name="T110" fmla="*/ 293 w 611"/>
                <a:gd name="T111" fmla="*/ 381 h 433"/>
                <a:gd name="T112" fmla="*/ 279 w 611"/>
                <a:gd name="T113" fmla="*/ 387 h 433"/>
                <a:gd name="T114" fmla="*/ 262 w 611"/>
                <a:gd name="T115" fmla="*/ 383 h 433"/>
                <a:gd name="T116" fmla="*/ 249 w 611"/>
                <a:gd name="T117" fmla="*/ 388 h 433"/>
                <a:gd name="T118" fmla="*/ 232 w 611"/>
                <a:gd name="T119" fmla="*/ 389 h 433"/>
                <a:gd name="T120" fmla="*/ 224 w 611"/>
                <a:gd name="T121" fmla="*/ 380 h 433"/>
                <a:gd name="T122" fmla="*/ 212 w 611"/>
                <a:gd name="T123" fmla="*/ 372 h 433"/>
                <a:gd name="T124" fmla="*/ 200 w 611"/>
                <a:gd name="T125" fmla="*/ 36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433">
                  <a:moveTo>
                    <a:pt x="196" y="357"/>
                  </a:moveTo>
                  <a:cubicBezTo>
                    <a:pt x="196" y="357"/>
                    <a:pt x="196" y="357"/>
                    <a:pt x="196" y="356"/>
                  </a:cubicBezTo>
                  <a:cubicBezTo>
                    <a:pt x="196" y="356"/>
                    <a:pt x="197" y="355"/>
                    <a:pt x="197" y="354"/>
                  </a:cubicBezTo>
                  <a:cubicBezTo>
                    <a:pt x="196" y="353"/>
                    <a:pt x="196" y="354"/>
                    <a:pt x="195" y="353"/>
                  </a:cubicBezTo>
                  <a:cubicBezTo>
                    <a:pt x="194" y="352"/>
                    <a:pt x="195" y="352"/>
                    <a:pt x="194" y="352"/>
                  </a:cubicBezTo>
                  <a:cubicBezTo>
                    <a:pt x="194" y="351"/>
                    <a:pt x="194" y="351"/>
                    <a:pt x="194" y="350"/>
                  </a:cubicBezTo>
                  <a:cubicBezTo>
                    <a:pt x="193" y="350"/>
                    <a:pt x="193" y="350"/>
                    <a:pt x="192" y="349"/>
                  </a:cubicBezTo>
                  <a:cubicBezTo>
                    <a:pt x="191" y="349"/>
                    <a:pt x="191" y="348"/>
                    <a:pt x="190" y="347"/>
                  </a:cubicBezTo>
                  <a:cubicBezTo>
                    <a:pt x="189" y="346"/>
                    <a:pt x="189" y="347"/>
                    <a:pt x="189" y="346"/>
                  </a:cubicBezTo>
                  <a:cubicBezTo>
                    <a:pt x="189" y="346"/>
                    <a:pt x="188" y="346"/>
                    <a:pt x="188" y="346"/>
                  </a:cubicBezTo>
                  <a:cubicBezTo>
                    <a:pt x="188" y="345"/>
                    <a:pt x="188" y="345"/>
                    <a:pt x="188" y="344"/>
                  </a:cubicBezTo>
                  <a:cubicBezTo>
                    <a:pt x="187" y="343"/>
                    <a:pt x="187" y="343"/>
                    <a:pt x="187" y="342"/>
                  </a:cubicBezTo>
                  <a:cubicBezTo>
                    <a:pt x="186" y="342"/>
                    <a:pt x="186" y="342"/>
                    <a:pt x="187" y="341"/>
                  </a:cubicBezTo>
                  <a:cubicBezTo>
                    <a:pt x="187" y="341"/>
                    <a:pt x="187" y="340"/>
                    <a:pt x="186" y="339"/>
                  </a:cubicBezTo>
                  <a:cubicBezTo>
                    <a:pt x="186" y="339"/>
                    <a:pt x="186" y="338"/>
                    <a:pt x="186" y="338"/>
                  </a:cubicBezTo>
                  <a:cubicBezTo>
                    <a:pt x="186" y="337"/>
                    <a:pt x="186" y="337"/>
                    <a:pt x="187" y="336"/>
                  </a:cubicBezTo>
                  <a:cubicBezTo>
                    <a:pt x="187" y="336"/>
                    <a:pt x="187" y="335"/>
                    <a:pt x="187" y="334"/>
                  </a:cubicBezTo>
                  <a:cubicBezTo>
                    <a:pt x="187" y="332"/>
                    <a:pt x="187" y="331"/>
                    <a:pt x="188" y="330"/>
                  </a:cubicBezTo>
                  <a:cubicBezTo>
                    <a:pt x="188" y="330"/>
                    <a:pt x="188" y="329"/>
                    <a:pt x="187" y="329"/>
                  </a:cubicBezTo>
                  <a:cubicBezTo>
                    <a:pt x="187" y="328"/>
                    <a:pt x="187" y="329"/>
                    <a:pt x="186" y="329"/>
                  </a:cubicBezTo>
                  <a:cubicBezTo>
                    <a:pt x="186" y="328"/>
                    <a:pt x="185" y="329"/>
                    <a:pt x="185" y="328"/>
                  </a:cubicBezTo>
                  <a:cubicBezTo>
                    <a:pt x="185" y="327"/>
                    <a:pt x="186" y="327"/>
                    <a:pt x="186" y="327"/>
                  </a:cubicBezTo>
                  <a:cubicBezTo>
                    <a:pt x="186" y="326"/>
                    <a:pt x="185" y="326"/>
                    <a:pt x="185" y="325"/>
                  </a:cubicBezTo>
                  <a:cubicBezTo>
                    <a:pt x="184" y="325"/>
                    <a:pt x="185" y="325"/>
                    <a:pt x="185" y="324"/>
                  </a:cubicBezTo>
                  <a:cubicBezTo>
                    <a:pt x="185" y="323"/>
                    <a:pt x="184" y="324"/>
                    <a:pt x="184" y="323"/>
                  </a:cubicBezTo>
                  <a:cubicBezTo>
                    <a:pt x="183" y="322"/>
                    <a:pt x="183" y="323"/>
                    <a:pt x="182" y="322"/>
                  </a:cubicBezTo>
                  <a:cubicBezTo>
                    <a:pt x="180" y="322"/>
                    <a:pt x="181" y="322"/>
                    <a:pt x="181" y="322"/>
                  </a:cubicBezTo>
                  <a:cubicBezTo>
                    <a:pt x="182" y="322"/>
                    <a:pt x="183" y="321"/>
                    <a:pt x="183" y="321"/>
                  </a:cubicBezTo>
                  <a:cubicBezTo>
                    <a:pt x="183" y="320"/>
                    <a:pt x="182" y="320"/>
                    <a:pt x="181" y="320"/>
                  </a:cubicBezTo>
                  <a:cubicBezTo>
                    <a:pt x="180" y="320"/>
                    <a:pt x="180" y="319"/>
                    <a:pt x="179" y="319"/>
                  </a:cubicBezTo>
                  <a:cubicBezTo>
                    <a:pt x="178" y="319"/>
                    <a:pt x="178" y="320"/>
                    <a:pt x="178" y="319"/>
                  </a:cubicBezTo>
                  <a:cubicBezTo>
                    <a:pt x="178" y="319"/>
                    <a:pt x="178" y="319"/>
                    <a:pt x="177" y="319"/>
                  </a:cubicBezTo>
                  <a:cubicBezTo>
                    <a:pt x="176" y="319"/>
                    <a:pt x="176" y="319"/>
                    <a:pt x="175" y="318"/>
                  </a:cubicBezTo>
                  <a:cubicBezTo>
                    <a:pt x="175" y="317"/>
                    <a:pt x="175" y="317"/>
                    <a:pt x="175" y="316"/>
                  </a:cubicBezTo>
                  <a:cubicBezTo>
                    <a:pt x="175" y="315"/>
                    <a:pt x="174" y="316"/>
                    <a:pt x="173" y="316"/>
                  </a:cubicBezTo>
                  <a:cubicBezTo>
                    <a:pt x="172" y="316"/>
                    <a:pt x="172" y="316"/>
                    <a:pt x="172" y="316"/>
                  </a:cubicBezTo>
                  <a:cubicBezTo>
                    <a:pt x="171" y="315"/>
                    <a:pt x="170" y="315"/>
                    <a:pt x="169" y="314"/>
                  </a:cubicBezTo>
                  <a:cubicBezTo>
                    <a:pt x="168" y="314"/>
                    <a:pt x="167" y="314"/>
                    <a:pt x="167" y="314"/>
                  </a:cubicBezTo>
                  <a:cubicBezTo>
                    <a:pt x="167" y="314"/>
                    <a:pt x="166" y="314"/>
                    <a:pt x="166" y="313"/>
                  </a:cubicBezTo>
                  <a:cubicBezTo>
                    <a:pt x="166" y="313"/>
                    <a:pt x="165" y="311"/>
                    <a:pt x="165" y="311"/>
                  </a:cubicBezTo>
                  <a:cubicBezTo>
                    <a:pt x="165" y="311"/>
                    <a:pt x="165" y="311"/>
                    <a:pt x="165" y="310"/>
                  </a:cubicBezTo>
                  <a:cubicBezTo>
                    <a:pt x="165" y="310"/>
                    <a:pt x="165" y="310"/>
                    <a:pt x="164" y="310"/>
                  </a:cubicBezTo>
                  <a:cubicBezTo>
                    <a:pt x="164" y="309"/>
                    <a:pt x="164" y="309"/>
                    <a:pt x="162" y="309"/>
                  </a:cubicBezTo>
                  <a:cubicBezTo>
                    <a:pt x="160" y="309"/>
                    <a:pt x="161" y="308"/>
                    <a:pt x="161" y="308"/>
                  </a:cubicBezTo>
                  <a:cubicBezTo>
                    <a:pt x="160" y="308"/>
                    <a:pt x="159" y="309"/>
                    <a:pt x="158" y="309"/>
                  </a:cubicBezTo>
                  <a:cubicBezTo>
                    <a:pt x="157" y="309"/>
                    <a:pt x="157" y="309"/>
                    <a:pt x="157" y="308"/>
                  </a:cubicBezTo>
                  <a:cubicBezTo>
                    <a:pt x="156" y="308"/>
                    <a:pt x="156" y="308"/>
                    <a:pt x="154" y="308"/>
                  </a:cubicBezTo>
                  <a:cubicBezTo>
                    <a:pt x="152" y="308"/>
                    <a:pt x="153" y="308"/>
                    <a:pt x="153" y="307"/>
                  </a:cubicBezTo>
                  <a:cubicBezTo>
                    <a:pt x="153" y="306"/>
                    <a:pt x="151" y="305"/>
                    <a:pt x="151" y="305"/>
                  </a:cubicBezTo>
                  <a:cubicBezTo>
                    <a:pt x="151" y="304"/>
                    <a:pt x="150" y="304"/>
                    <a:pt x="150" y="304"/>
                  </a:cubicBezTo>
                  <a:cubicBezTo>
                    <a:pt x="150" y="304"/>
                    <a:pt x="150" y="304"/>
                    <a:pt x="148" y="305"/>
                  </a:cubicBezTo>
                  <a:cubicBezTo>
                    <a:pt x="147" y="305"/>
                    <a:pt x="147" y="305"/>
                    <a:pt x="147" y="304"/>
                  </a:cubicBezTo>
                  <a:cubicBezTo>
                    <a:pt x="147" y="303"/>
                    <a:pt x="148" y="303"/>
                    <a:pt x="149" y="303"/>
                  </a:cubicBezTo>
                  <a:cubicBezTo>
                    <a:pt x="149" y="302"/>
                    <a:pt x="150" y="302"/>
                    <a:pt x="151" y="302"/>
                  </a:cubicBezTo>
                  <a:cubicBezTo>
                    <a:pt x="151" y="301"/>
                    <a:pt x="151" y="301"/>
                    <a:pt x="152" y="300"/>
                  </a:cubicBezTo>
                  <a:cubicBezTo>
                    <a:pt x="152" y="299"/>
                    <a:pt x="151" y="299"/>
                    <a:pt x="151" y="299"/>
                  </a:cubicBezTo>
                  <a:cubicBezTo>
                    <a:pt x="151" y="299"/>
                    <a:pt x="150" y="299"/>
                    <a:pt x="149" y="299"/>
                  </a:cubicBezTo>
                  <a:cubicBezTo>
                    <a:pt x="148" y="299"/>
                    <a:pt x="148" y="297"/>
                    <a:pt x="148" y="297"/>
                  </a:cubicBezTo>
                  <a:cubicBezTo>
                    <a:pt x="148" y="296"/>
                    <a:pt x="148" y="296"/>
                    <a:pt x="147" y="295"/>
                  </a:cubicBezTo>
                  <a:cubicBezTo>
                    <a:pt x="147" y="293"/>
                    <a:pt x="147" y="294"/>
                    <a:pt x="145" y="294"/>
                  </a:cubicBezTo>
                  <a:cubicBezTo>
                    <a:pt x="143" y="294"/>
                    <a:pt x="143" y="293"/>
                    <a:pt x="143" y="293"/>
                  </a:cubicBezTo>
                  <a:cubicBezTo>
                    <a:pt x="143" y="293"/>
                    <a:pt x="142" y="291"/>
                    <a:pt x="142" y="291"/>
                  </a:cubicBezTo>
                  <a:cubicBezTo>
                    <a:pt x="141" y="291"/>
                    <a:pt x="141" y="291"/>
                    <a:pt x="140" y="289"/>
                  </a:cubicBezTo>
                  <a:cubicBezTo>
                    <a:pt x="139" y="288"/>
                    <a:pt x="140" y="289"/>
                    <a:pt x="141" y="288"/>
                  </a:cubicBezTo>
                  <a:cubicBezTo>
                    <a:pt x="141" y="287"/>
                    <a:pt x="141" y="287"/>
                    <a:pt x="140" y="287"/>
                  </a:cubicBezTo>
                  <a:cubicBezTo>
                    <a:pt x="140" y="286"/>
                    <a:pt x="140" y="286"/>
                    <a:pt x="140" y="286"/>
                  </a:cubicBezTo>
                  <a:cubicBezTo>
                    <a:pt x="140" y="285"/>
                    <a:pt x="141" y="286"/>
                    <a:pt x="141" y="285"/>
                  </a:cubicBezTo>
                  <a:cubicBezTo>
                    <a:pt x="141" y="285"/>
                    <a:pt x="141" y="285"/>
                    <a:pt x="141" y="284"/>
                  </a:cubicBezTo>
                  <a:cubicBezTo>
                    <a:pt x="141" y="284"/>
                    <a:pt x="142" y="283"/>
                    <a:pt x="142" y="283"/>
                  </a:cubicBezTo>
                  <a:cubicBezTo>
                    <a:pt x="142" y="283"/>
                    <a:pt x="143" y="282"/>
                    <a:pt x="143" y="282"/>
                  </a:cubicBezTo>
                  <a:cubicBezTo>
                    <a:pt x="142" y="281"/>
                    <a:pt x="142" y="281"/>
                    <a:pt x="143" y="281"/>
                  </a:cubicBezTo>
                  <a:cubicBezTo>
                    <a:pt x="143" y="280"/>
                    <a:pt x="144" y="280"/>
                    <a:pt x="144" y="280"/>
                  </a:cubicBezTo>
                  <a:cubicBezTo>
                    <a:pt x="144" y="280"/>
                    <a:pt x="145" y="279"/>
                    <a:pt x="145" y="279"/>
                  </a:cubicBezTo>
                  <a:cubicBezTo>
                    <a:pt x="145" y="278"/>
                    <a:pt x="145" y="277"/>
                    <a:pt x="145" y="277"/>
                  </a:cubicBezTo>
                  <a:cubicBezTo>
                    <a:pt x="145" y="277"/>
                    <a:pt x="144" y="276"/>
                    <a:pt x="144" y="276"/>
                  </a:cubicBezTo>
                  <a:cubicBezTo>
                    <a:pt x="144" y="275"/>
                    <a:pt x="141" y="275"/>
                    <a:pt x="140" y="275"/>
                  </a:cubicBezTo>
                  <a:cubicBezTo>
                    <a:pt x="139" y="275"/>
                    <a:pt x="139" y="274"/>
                    <a:pt x="139" y="274"/>
                  </a:cubicBezTo>
                  <a:cubicBezTo>
                    <a:pt x="138" y="273"/>
                    <a:pt x="138" y="273"/>
                    <a:pt x="137" y="273"/>
                  </a:cubicBezTo>
                  <a:cubicBezTo>
                    <a:pt x="137" y="273"/>
                    <a:pt x="137" y="273"/>
                    <a:pt x="137" y="273"/>
                  </a:cubicBezTo>
                  <a:cubicBezTo>
                    <a:pt x="136" y="273"/>
                    <a:pt x="136" y="272"/>
                    <a:pt x="136" y="271"/>
                  </a:cubicBezTo>
                  <a:cubicBezTo>
                    <a:pt x="135" y="271"/>
                    <a:pt x="135" y="271"/>
                    <a:pt x="134" y="271"/>
                  </a:cubicBezTo>
                  <a:cubicBezTo>
                    <a:pt x="133" y="270"/>
                    <a:pt x="134" y="270"/>
                    <a:pt x="135" y="269"/>
                  </a:cubicBezTo>
                  <a:cubicBezTo>
                    <a:pt x="135" y="268"/>
                    <a:pt x="134" y="269"/>
                    <a:pt x="133" y="269"/>
                  </a:cubicBezTo>
                  <a:cubicBezTo>
                    <a:pt x="132" y="269"/>
                    <a:pt x="131" y="269"/>
                    <a:pt x="130" y="269"/>
                  </a:cubicBezTo>
                  <a:cubicBezTo>
                    <a:pt x="129" y="269"/>
                    <a:pt x="130" y="267"/>
                    <a:pt x="130" y="267"/>
                  </a:cubicBezTo>
                  <a:cubicBezTo>
                    <a:pt x="130" y="266"/>
                    <a:pt x="130" y="265"/>
                    <a:pt x="130" y="265"/>
                  </a:cubicBezTo>
                  <a:cubicBezTo>
                    <a:pt x="128" y="265"/>
                    <a:pt x="128" y="265"/>
                    <a:pt x="128" y="265"/>
                  </a:cubicBezTo>
                  <a:cubicBezTo>
                    <a:pt x="128" y="265"/>
                    <a:pt x="129" y="264"/>
                    <a:pt x="129" y="264"/>
                  </a:cubicBezTo>
                  <a:cubicBezTo>
                    <a:pt x="129" y="263"/>
                    <a:pt x="127" y="263"/>
                    <a:pt x="127" y="263"/>
                  </a:cubicBezTo>
                  <a:cubicBezTo>
                    <a:pt x="127" y="263"/>
                    <a:pt x="127" y="262"/>
                    <a:pt x="127" y="262"/>
                  </a:cubicBezTo>
                  <a:cubicBezTo>
                    <a:pt x="127" y="261"/>
                    <a:pt x="127" y="260"/>
                    <a:pt x="127" y="260"/>
                  </a:cubicBezTo>
                  <a:cubicBezTo>
                    <a:pt x="127" y="260"/>
                    <a:pt x="126" y="260"/>
                    <a:pt x="125" y="259"/>
                  </a:cubicBezTo>
                  <a:cubicBezTo>
                    <a:pt x="124" y="259"/>
                    <a:pt x="125" y="259"/>
                    <a:pt x="125" y="259"/>
                  </a:cubicBezTo>
                  <a:cubicBezTo>
                    <a:pt x="125" y="259"/>
                    <a:pt x="123" y="258"/>
                    <a:pt x="123" y="258"/>
                  </a:cubicBezTo>
                  <a:cubicBezTo>
                    <a:pt x="123" y="257"/>
                    <a:pt x="123" y="257"/>
                    <a:pt x="123" y="257"/>
                  </a:cubicBezTo>
                  <a:cubicBezTo>
                    <a:pt x="123" y="257"/>
                    <a:pt x="121" y="257"/>
                    <a:pt x="121" y="257"/>
                  </a:cubicBezTo>
                  <a:cubicBezTo>
                    <a:pt x="121" y="256"/>
                    <a:pt x="120" y="256"/>
                    <a:pt x="120" y="256"/>
                  </a:cubicBezTo>
                  <a:cubicBezTo>
                    <a:pt x="119" y="255"/>
                    <a:pt x="119" y="256"/>
                    <a:pt x="119" y="255"/>
                  </a:cubicBezTo>
                  <a:cubicBezTo>
                    <a:pt x="118" y="255"/>
                    <a:pt x="118" y="255"/>
                    <a:pt x="117" y="255"/>
                  </a:cubicBezTo>
                  <a:cubicBezTo>
                    <a:pt x="116" y="254"/>
                    <a:pt x="117" y="254"/>
                    <a:pt x="117" y="253"/>
                  </a:cubicBezTo>
                  <a:cubicBezTo>
                    <a:pt x="117" y="253"/>
                    <a:pt x="116" y="253"/>
                    <a:pt x="115" y="253"/>
                  </a:cubicBezTo>
                  <a:cubicBezTo>
                    <a:pt x="115" y="253"/>
                    <a:pt x="115" y="253"/>
                    <a:pt x="115" y="252"/>
                  </a:cubicBezTo>
                  <a:cubicBezTo>
                    <a:pt x="116" y="251"/>
                    <a:pt x="114" y="252"/>
                    <a:pt x="113" y="252"/>
                  </a:cubicBezTo>
                  <a:cubicBezTo>
                    <a:pt x="112" y="252"/>
                    <a:pt x="112" y="252"/>
                    <a:pt x="112" y="251"/>
                  </a:cubicBezTo>
                  <a:cubicBezTo>
                    <a:pt x="112" y="251"/>
                    <a:pt x="111" y="251"/>
                    <a:pt x="110" y="251"/>
                  </a:cubicBezTo>
                  <a:cubicBezTo>
                    <a:pt x="110" y="250"/>
                    <a:pt x="110" y="250"/>
                    <a:pt x="109" y="250"/>
                  </a:cubicBezTo>
                  <a:cubicBezTo>
                    <a:pt x="109" y="249"/>
                    <a:pt x="108" y="250"/>
                    <a:pt x="107" y="250"/>
                  </a:cubicBezTo>
                  <a:cubicBezTo>
                    <a:pt x="106" y="250"/>
                    <a:pt x="106" y="249"/>
                    <a:pt x="106" y="249"/>
                  </a:cubicBezTo>
                  <a:cubicBezTo>
                    <a:pt x="105" y="249"/>
                    <a:pt x="105" y="249"/>
                    <a:pt x="105" y="249"/>
                  </a:cubicBezTo>
                  <a:cubicBezTo>
                    <a:pt x="105" y="249"/>
                    <a:pt x="105" y="248"/>
                    <a:pt x="104" y="248"/>
                  </a:cubicBezTo>
                  <a:cubicBezTo>
                    <a:pt x="104" y="247"/>
                    <a:pt x="104" y="248"/>
                    <a:pt x="103" y="248"/>
                  </a:cubicBezTo>
                  <a:cubicBezTo>
                    <a:pt x="103" y="248"/>
                    <a:pt x="103" y="246"/>
                    <a:pt x="103" y="246"/>
                  </a:cubicBezTo>
                  <a:cubicBezTo>
                    <a:pt x="101" y="247"/>
                    <a:pt x="101" y="247"/>
                    <a:pt x="101" y="247"/>
                  </a:cubicBezTo>
                  <a:cubicBezTo>
                    <a:pt x="101" y="247"/>
                    <a:pt x="99" y="247"/>
                    <a:pt x="100" y="245"/>
                  </a:cubicBezTo>
                  <a:cubicBezTo>
                    <a:pt x="100" y="244"/>
                    <a:pt x="99" y="245"/>
                    <a:pt x="98" y="245"/>
                  </a:cubicBezTo>
                  <a:cubicBezTo>
                    <a:pt x="98" y="245"/>
                    <a:pt x="98" y="244"/>
                    <a:pt x="97" y="244"/>
                  </a:cubicBezTo>
                  <a:cubicBezTo>
                    <a:pt x="97" y="244"/>
                    <a:pt x="97" y="244"/>
                    <a:pt x="96" y="243"/>
                  </a:cubicBezTo>
                  <a:cubicBezTo>
                    <a:pt x="95" y="243"/>
                    <a:pt x="95" y="243"/>
                    <a:pt x="94" y="243"/>
                  </a:cubicBezTo>
                  <a:cubicBezTo>
                    <a:pt x="93" y="243"/>
                    <a:pt x="93" y="241"/>
                    <a:pt x="93" y="240"/>
                  </a:cubicBezTo>
                  <a:cubicBezTo>
                    <a:pt x="94" y="238"/>
                    <a:pt x="93" y="239"/>
                    <a:pt x="92" y="239"/>
                  </a:cubicBezTo>
                  <a:cubicBezTo>
                    <a:pt x="91" y="239"/>
                    <a:pt x="91" y="238"/>
                    <a:pt x="91" y="238"/>
                  </a:cubicBezTo>
                  <a:cubicBezTo>
                    <a:pt x="91" y="238"/>
                    <a:pt x="91" y="237"/>
                    <a:pt x="90" y="237"/>
                  </a:cubicBezTo>
                  <a:cubicBezTo>
                    <a:pt x="89" y="236"/>
                    <a:pt x="89" y="237"/>
                    <a:pt x="88" y="237"/>
                  </a:cubicBezTo>
                  <a:cubicBezTo>
                    <a:pt x="88" y="236"/>
                    <a:pt x="88" y="236"/>
                    <a:pt x="88" y="236"/>
                  </a:cubicBezTo>
                  <a:cubicBezTo>
                    <a:pt x="86" y="235"/>
                    <a:pt x="86" y="235"/>
                    <a:pt x="86" y="235"/>
                  </a:cubicBezTo>
                  <a:cubicBezTo>
                    <a:pt x="86" y="235"/>
                    <a:pt x="86" y="234"/>
                    <a:pt x="86" y="233"/>
                  </a:cubicBezTo>
                  <a:cubicBezTo>
                    <a:pt x="86" y="232"/>
                    <a:pt x="85" y="232"/>
                    <a:pt x="85" y="231"/>
                  </a:cubicBezTo>
                  <a:cubicBezTo>
                    <a:pt x="85" y="231"/>
                    <a:pt x="87" y="229"/>
                    <a:pt x="87" y="229"/>
                  </a:cubicBezTo>
                  <a:cubicBezTo>
                    <a:pt x="87" y="229"/>
                    <a:pt x="89" y="229"/>
                    <a:pt x="90" y="229"/>
                  </a:cubicBezTo>
                  <a:cubicBezTo>
                    <a:pt x="91" y="228"/>
                    <a:pt x="91" y="228"/>
                    <a:pt x="91" y="228"/>
                  </a:cubicBezTo>
                  <a:cubicBezTo>
                    <a:pt x="90" y="227"/>
                    <a:pt x="90" y="227"/>
                    <a:pt x="90" y="227"/>
                  </a:cubicBezTo>
                  <a:cubicBezTo>
                    <a:pt x="91" y="226"/>
                    <a:pt x="91" y="226"/>
                    <a:pt x="91" y="226"/>
                  </a:cubicBezTo>
                  <a:cubicBezTo>
                    <a:pt x="91" y="226"/>
                    <a:pt x="90" y="225"/>
                    <a:pt x="90" y="225"/>
                  </a:cubicBezTo>
                  <a:cubicBezTo>
                    <a:pt x="90" y="224"/>
                    <a:pt x="90" y="223"/>
                    <a:pt x="91" y="222"/>
                  </a:cubicBezTo>
                  <a:cubicBezTo>
                    <a:pt x="91" y="221"/>
                    <a:pt x="90" y="221"/>
                    <a:pt x="90" y="221"/>
                  </a:cubicBezTo>
                  <a:cubicBezTo>
                    <a:pt x="90" y="221"/>
                    <a:pt x="89" y="221"/>
                    <a:pt x="89" y="220"/>
                  </a:cubicBezTo>
                  <a:cubicBezTo>
                    <a:pt x="89" y="219"/>
                    <a:pt x="89" y="219"/>
                    <a:pt x="88" y="218"/>
                  </a:cubicBezTo>
                  <a:cubicBezTo>
                    <a:pt x="88" y="217"/>
                    <a:pt x="88" y="217"/>
                    <a:pt x="87" y="217"/>
                  </a:cubicBezTo>
                  <a:cubicBezTo>
                    <a:pt x="86" y="217"/>
                    <a:pt x="86" y="216"/>
                    <a:pt x="86" y="216"/>
                  </a:cubicBezTo>
                  <a:cubicBezTo>
                    <a:pt x="86" y="215"/>
                    <a:pt x="82" y="216"/>
                    <a:pt x="81" y="216"/>
                  </a:cubicBezTo>
                  <a:cubicBezTo>
                    <a:pt x="81" y="216"/>
                    <a:pt x="80" y="216"/>
                    <a:pt x="80" y="215"/>
                  </a:cubicBezTo>
                  <a:cubicBezTo>
                    <a:pt x="80" y="215"/>
                    <a:pt x="79" y="214"/>
                    <a:pt x="78" y="213"/>
                  </a:cubicBezTo>
                  <a:cubicBezTo>
                    <a:pt x="77" y="213"/>
                    <a:pt x="76" y="213"/>
                    <a:pt x="76" y="212"/>
                  </a:cubicBezTo>
                  <a:cubicBezTo>
                    <a:pt x="75" y="211"/>
                    <a:pt x="75" y="211"/>
                    <a:pt x="74" y="210"/>
                  </a:cubicBezTo>
                  <a:cubicBezTo>
                    <a:pt x="73" y="209"/>
                    <a:pt x="72" y="208"/>
                    <a:pt x="71" y="208"/>
                  </a:cubicBezTo>
                  <a:cubicBezTo>
                    <a:pt x="70" y="207"/>
                    <a:pt x="70" y="204"/>
                    <a:pt x="70" y="203"/>
                  </a:cubicBezTo>
                  <a:cubicBezTo>
                    <a:pt x="70" y="203"/>
                    <a:pt x="69" y="202"/>
                    <a:pt x="69" y="202"/>
                  </a:cubicBezTo>
                  <a:cubicBezTo>
                    <a:pt x="68" y="201"/>
                    <a:pt x="68" y="201"/>
                    <a:pt x="68" y="201"/>
                  </a:cubicBezTo>
                  <a:cubicBezTo>
                    <a:pt x="68" y="201"/>
                    <a:pt x="65" y="202"/>
                    <a:pt x="64" y="201"/>
                  </a:cubicBezTo>
                  <a:cubicBezTo>
                    <a:pt x="64" y="201"/>
                    <a:pt x="62" y="201"/>
                    <a:pt x="62" y="201"/>
                  </a:cubicBezTo>
                  <a:cubicBezTo>
                    <a:pt x="61" y="201"/>
                    <a:pt x="60" y="201"/>
                    <a:pt x="59" y="200"/>
                  </a:cubicBezTo>
                  <a:cubicBezTo>
                    <a:pt x="58" y="199"/>
                    <a:pt x="58" y="200"/>
                    <a:pt x="57" y="200"/>
                  </a:cubicBezTo>
                  <a:cubicBezTo>
                    <a:pt x="57" y="200"/>
                    <a:pt x="54" y="201"/>
                    <a:pt x="54" y="200"/>
                  </a:cubicBezTo>
                  <a:cubicBezTo>
                    <a:pt x="53" y="200"/>
                    <a:pt x="52" y="199"/>
                    <a:pt x="52" y="198"/>
                  </a:cubicBezTo>
                  <a:cubicBezTo>
                    <a:pt x="52" y="198"/>
                    <a:pt x="50" y="198"/>
                    <a:pt x="49" y="197"/>
                  </a:cubicBezTo>
                  <a:cubicBezTo>
                    <a:pt x="48" y="196"/>
                    <a:pt x="48" y="196"/>
                    <a:pt x="47" y="196"/>
                  </a:cubicBezTo>
                  <a:cubicBezTo>
                    <a:pt x="47" y="196"/>
                    <a:pt x="45" y="198"/>
                    <a:pt x="45" y="198"/>
                  </a:cubicBezTo>
                  <a:cubicBezTo>
                    <a:pt x="45" y="198"/>
                    <a:pt x="37" y="196"/>
                    <a:pt x="36" y="194"/>
                  </a:cubicBezTo>
                  <a:cubicBezTo>
                    <a:pt x="35" y="193"/>
                    <a:pt x="36" y="193"/>
                    <a:pt x="36" y="191"/>
                  </a:cubicBezTo>
                  <a:cubicBezTo>
                    <a:pt x="36" y="190"/>
                    <a:pt x="36" y="189"/>
                    <a:pt x="36" y="188"/>
                  </a:cubicBezTo>
                  <a:cubicBezTo>
                    <a:pt x="36" y="186"/>
                    <a:pt x="37" y="186"/>
                    <a:pt x="37" y="186"/>
                  </a:cubicBezTo>
                  <a:cubicBezTo>
                    <a:pt x="38" y="185"/>
                    <a:pt x="39" y="184"/>
                    <a:pt x="41" y="183"/>
                  </a:cubicBezTo>
                  <a:cubicBezTo>
                    <a:pt x="42" y="181"/>
                    <a:pt x="40" y="181"/>
                    <a:pt x="40" y="181"/>
                  </a:cubicBezTo>
                  <a:cubicBezTo>
                    <a:pt x="39" y="180"/>
                    <a:pt x="39" y="180"/>
                    <a:pt x="39" y="179"/>
                  </a:cubicBezTo>
                  <a:cubicBezTo>
                    <a:pt x="39" y="179"/>
                    <a:pt x="40" y="178"/>
                    <a:pt x="40" y="176"/>
                  </a:cubicBezTo>
                  <a:cubicBezTo>
                    <a:pt x="40" y="175"/>
                    <a:pt x="40" y="176"/>
                    <a:pt x="39" y="176"/>
                  </a:cubicBezTo>
                  <a:cubicBezTo>
                    <a:pt x="39" y="176"/>
                    <a:pt x="38" y="176"/>
                    <a:pt x="38" y="176"/>
                  </a:cubicBezTo>
                  <a:cubicBezTo>
                    <a:pt x="37" y="177"/>
                    <a:pt x="37" y="177"/>
                    <a:pt x="37" y="176"/>
                  </a:cubicBezTo>
                  <a:cubicBezTo>
                    <a:pt x="36" y="176"/>
                    <a:pt x="36" y="176"/>
                    <a:pt x="35" y="176"/>
                  </a:cubicBezTo>
                  <a:cubicBezTo>
                    <a:pt x="35" y="176"/>
                    <a:pt x="35" y="176"/>
                    <a:pt x="35" y="176"/>
                  </a:cubicBezTo>
                  <a:cubicBezTo>
                    <a:pt x="34" y="176"/>
                    <a:pt x="34" y="176"/>
                    <a:pt x="34" y="176"/>
                  </a:cubicBezTo>
                  <a:cubicBezTo>
                    <a:pt x="34" y="176"/>
                    <a:pt x="33" y="176"/>
                    <a:pt x="32" y="176"/>
                  </a:cubicBezTo>
                  <a:cubicBezTo>
                    <a:pt x="31" y="177"/>
                    <a:pt x="31" y="176"/>
                    <a:pt x="30" y="176"/>
                  </a:cubicBezTo>
                  <a:cubicBezTo>
                    <a:pt x="30" y="176"/>
                    <a:pt x="29" y="176"/>
                    <a:pt x="29" y="176"/>
                  </a:cubicBezTo>
                  <a:cubicBezTo>
                    <a:pt x="29" y="176"/>
                    <a:pt x="28" y="177"/>
                    <a:pt x="27" y="176"/>
                  </a:cubicBezTo>
                  <a:cubicBezTo>
                    <a:pt x="27" y="176"/>
                    <a:pt x="27" y="176"/>
                    <a:pt x="26" y="175"/>
                  </a:cubicBezTo>
                  <a:cubicBezTo>
                    <a:pt x="25" y="174"/>
                    <a:pt x="25" y="175"/>
                    <a:pt x="24" y="175"/>
                  </a:cubicBezTo>
                  <a:cubicBezTo>
                    <a:pt x="23" y="174"/>
                    <a:pt x="22" y="175"/>
                    <a:pt x="22" y="175"/>
                  </a:cubicBezTo>
                  <a:cubicBezTo>
                    <a:pt x="22" y="175"/>
                    <a:pt x="21" y="176"/>
                    <a:pt x="20" y="175"/>
                  </a:cubicBezTo>
                  <a:cubicBezTo>
                    <a:pt x="20" y="174"/>
                    <a:pt x="20" y="175"/>
                    <a:pt x="19" y="175"/>
                  </a:cubicBezTo>
                  <a:cubicBezTo>
                    <a:pt x="19" y="175"/>
                    <a:pt x="18" y="175"/>
                    <a:pt x="18" y="176"/>
                  </a:cubicBezTo>
                  <a:cubicBezTo>
                    <a:pt x="17" y="176"/>
                    <a:pt x="17" y="176"/>
                    <a:pt x="17" y="175"/>
                  </a:cubicBezTo>
                  <a:cubicBezTo>
                    <a:pt x="16" y="174"/>
                    <a:pt x="15" y="175"/>
                    <a:pt x="15" y="175"/>
                  </a:cubicBezTo>
                  <a:cubicBezTo>
                    <a:pt x="14" y="175"/>
                    <a:pt x="14" y="175"/>
                    <a:pt x="14" y="175"/>
                  </a:cubicBezTo>
                  <a:cubicBezTo>
                    <a:pt x="14" y="175"/>
                    <a:pt x="12" y="175"/>
                    <a:pt x="12" y="175"/>
                  </a:cubicBezTo>
                  <a:cubicBezTo>
                    <a:pt x="11" y="174"/>
                    <a:pt x="11" y="174"/>
                    <a:pt x="10" y="174"/>
                  </a:cubicBezTo>
                  <a:cubicBezTo>
                    <a:pt x="9" y="174"/>
                    <a:pt x="9" y="174"/>
                    <a:pt x="9" y="174"/>
                  </a:cubicBezTo>
                  <a:cubicBezTo>
                    <a:pt x="9" y="174"/>
                    <a:pt x="7" y="174"/>
                    <a:pt x="6" y="174"/>
                  </a:cubicBezTo>
                  <a:cubicBezTo>
                    <a:pt x="6" y="174"/>
                    <a:pt x="5" y="175"/>
                    <a:pt x="5" y="175"/>
                  </a:cubicBezTo>
                  <a:cubicBezTo>
                    <a:pt x="5" y="175"/>
                    <a:pt x="5" y="175"/>
                    <a:pt x="4" y="174"/>
                  </a:cubicBezTo>
                  <a:cubicBezTo>
                    <a:pt x="4" y="174"/>
                    <a:pt x="4" y="174"/>
                    <a:pt x="4" y="174"/>
                  </a:cubicBezTo>
                  <a:cubicBezTo>
                    <a:pt x="3" y="173"/>
                    <a:pt x="3" y="173"/>
                    <a:pt x="4" y="173"/>
                  </a:cubicBezTo>
                  <a:cubicBezTo>
                    <a:pt x="4" y="172"/>
                    <a:pt x="4" y="172"/>
                    <a:pt x="3" y="171"/>
                  </a:cubicBezTo>
                  <a:cubicBezTo>
                    <a:pt x="2" y="170"/>
                    <a:pt x="3" y="170"/>
                    <a:pt x="4" y="169"/>
                  </a:cubicBezTo>
                  <a:cubicBezTo>
                    <a:pt x="5" y="169"/>
                    <a:pt x="5" y="169"/>
                    <a:pt x="5" y="168"/>
                  </a:cubicBezTo>
                  <a:cubicBezTo>
                    <a:pt x="5" y="168"/>
                    <a:pt x="5" y="168"/>
                    <a:pt x="6" y="167"/>
                  </a:cubicBezTo>
                  <a:cubicBezTo>
                    <a:pt x="8" y="166"/>
                    <a:pt x="7" y="166"/>
                    <a:pt x="8" y="165"/>
                  </a:cubicBezTo>
                  <a:cubicBezTo>
                    <a:pt x="8" y="165"/>
                    <a:pt x="7" y="164"/>
                    <a:pt x="7" y="164"/>
                  </a:cubicBezTo>
                  <a:cubicBezTo>
                    <a:pt x="6" y="163"/>
                    <a:pt x="7" y="163"/>
                    <a:pt x="7" y="163"/>
                  </a:cubicBezTo>
                  <a:cubicBezTo>
                    <a:pt x="7" y="162"/>
                    <a:pt x="7" y="162"/>
                    <a:pt x="8" y="161"/>
                  </a:cubicBezTo>
                  <a:cubicBezTo>
                    <a:pt x="8" y="161"/>
                    <a:pt x="6" y="161"/>
                    <a:pt x="6" y="161"/>
                  </a:cubicBezTo>
                  <a:cubicBezTo>
                    <a:pt x="5" y="161"/>
                    <a:pt x="5" y="162"/>
                    <a:pt x="5" y="162"/>
                  </a:cubicBezTo>
                  <a:cubicBezTo>
                    <a:pt x="5" y="163"/>
                    <a:pt x="5" y="164"/>
                    <a:pt x="5" y="164"/>
                  </a:cubicBezTo>
                  <a:cubicBezTo>
                    <a:pt x="4" y="165"/>
                    <a:pt x="4" y="164"/>
                    <a:pt x="3" y="162"/>
                  </a:cubicBezTo>
                  <a:cubicBezTo>
                    <a:pt x="3" y="161"/>
                    <a:pt x="3" y="162"/>
                    <a:pt x="2" y="162"/>
                  </a:cubicBezTo>
                  <a:cubicBezTo>
                    <a:pt x="1" y="162"/>
                    <a:pt x="1" y="162"/>
                    <a:pt x="1" y="161"/>
                  </a:cubicBezTo>
                  <a:cubicBezTo>
                    <a:pt x="1" y="161"/>
                    <a:pt x="1" y="161"/>
                    <a:pt x="1" y="161"/>
                  </a:cubicBezTo>
                  <a:cubicBezTo>
                    <a:pt x="0" y="160"/>
                    <a:pt x="0" y="160"/>
                    <a:pt x="0" y="160"/>
                  </a:cubicBezTo>
                  <a:cubicBezTo>
                    <a:pt x="0" y="160"/>
                    <a:pt x="0" y="159"/>
                    <a:pt x="1" y="158"/>
                  </a:cubicBezTo>
                  <a:cubicBezTo>
                    <a:pt x="2" y="156"/>
                    <a:pt x="2" y="157"/>
                    <a:pt x="2" y="156"/>
                  </a:cubicBezTo>
                  <a:cubicBezTo>
                    <a:pt x="2" y="156"/>
                    <a:pt x="2" y="155"/>
                    <a:pt x="2" y="154"/>
                  </a:cubicBezTo>
                  <a:cubicBezTo>
                    <a:pt x="2" y="153"/>
                    <a:pt x="3" y="152"/>
                    <a:pt x="3" y="152"/>
                  </a:cubicBezTo>
                  <a:cubicBezTo>
                    <a:pt x="4" y="152"/>
                    <a:pt x="4" y="152"/>
                    <a:pt x="4" y="152"/>
                  </a:cubicBezTo>
                  <a:cubicBezTo>
                    <a:pt x="6" y="151"/>
                    <a:pt x="6" y="151"/>
                    <a:pt x="6" y="151"/>
                  </a:cubicBezTo>
                  <a:cubicBezTo>
                    <a:pt x="6" y="151"/>
                    <a:pt x="7" y="150"/>
                    <a:pt x="8" y="149"/>
                  </a:cubicBezTo>
                  <a:cubicBezTo>
                    <a:pt x="9" y="149"/>
                    <a:pt x="9" y="148"/>
                    <a:pt x="9" y="148"/>
                  </a:cubicBezTo>
                  <a:cubicBezTo>
                    <a:pt x="10" y="149"/>
                    <a:pt x="10" y="149"/>
                    <a:pt x="10" y="149"/>
                  </a:cubicBezTo>
                  <a:cubicBezTo>
                    <a:pt x="10" y="149"/>
                    <a:pt x="11" y="147"/>
                    <a:pt x="11" y="147"/>
                  </a:cubicBezTo>
                  <a:cubicBezTo>
                    <a:pt x="10" y="146"/>
                    <a:pt x="9" y="146"/>
                    <a:pt x="10" y="145"/>
                  </a:cubicBezTo>
                  <a:cubicBezTo>
                    <a:pt x="11" y="144"/>
                    <a:pt x="10" y="145"/>
                    <a:pt x="10" y="144"/>
                  </a:cubicBezTo>
                  <a:cubicBezTo>
                    <a:pt x="10" y="144"/>
                    <a:pt x="10" y="143"/>
                    <a:pt x="10" y="143"/>
                  </a:cubicBezTo>
                  <a:cubicBezTo>
                    <a:pt x="10" y="143"/>
                    <a:pt x="10" y="142"/>
                    <a:pt x="10" y="142"/>
                  </a:cubicBezTo>
                  <a:cubicBezTo>
                    <a:pt x="10" y="141"/>
                    <a:pt x="11" y="142"/>
                    <a:pt x="11" y="142"/>
                  </a:cubicBezTo>
                  <a:cubicBezTo>
                    <a:pt x="11" y="142"/>
                    <a:pt x="11" y="141"/>
                    <a:pt x="12" y="140"/>
                  </a:cubicBezTo>
                  <a:cubicBezTo>
                    <a:pt x="12" y="139"/>
                    <a:pt x="11" y="139"/>
                    <a:pt x="11" y="139"/>
                  </a:cubicBezTo>
                  <a:cubicBezTo>
                    <a:pt x="11" y="138"/>
                    <a:pt x="10" y="139"/>
                    <a:pt x="10" y="139"/>
                  </a:cubicBezTo>
                  <a:cubicBezTo>
                    <a:pt x="10" y="138"/>
                    <a:pt x="10" y="138"/>
                    <a:pt x="10" y="138"/>
                  </a:cubicBezTo>
                  <a:cubicBezTo>
                    <a:pt x="10" y="138"/>
                    <a:pt x="10" y="137"/>
                    <a:pt x="10" y="136"/>
                  </a:cubicBezTo>
                  <a:cubicBezTo>
                    <a:pt x="10" y="136"/>
                    <a:pt x="10" y="135"/>
                    <a:pt x="10" y="135"/>
                  </a:cubicBezTo>
                  <a:cubicBezTo>
                    <a:pt x="9" y="134"/>
                    <a:pt x="9" y="134"/>
                    <a:pt x="9" y="134"/>
                  </a:cubicBezTo>
                  <a:cubicBezTo>
                    <a:pt x="13" y="128"/>
                    <a:pt x="13" y="128"/>
                    <a:pt x="13" y="128"/>
                  </a:cubicBezTo>
                  <a:cubicBezTo>
                    <a:pt x="30" y="128"/>
                    <a:pt x="30" y="128"/>
                    <a:pt x="30" y="128"/>
                  </a:cubicBezTo>
                  <a:cubicBezTo>
                    <a:pt x="30" y="128"/>
                    <a:pt x="32" y="128"/>
                    <a:pt x="32" y="128"/>
                  </a:cubicBezTo>
                  <a:cubicBezTo>
                    <a:pt x="33" y="128"/>
                    <a:pt x="33" y="127"/>
                    <a:pt x="33" y="127"/>
                  </a:cubicBezTo>
                  <a:cubicBezTo>
                    <a:pt x="33" y="127"/>
                    <a:pt x="33" y="126"/>
                    <a:pt x="33" y="126"/>
                  </a:cubicBezTo>
                  <a:cubicBezTo>
                    <a:pt x="32" y="125"/>
                    <a:pt x="33" y="125"/>
                    <a:pt x="34" y="125"/>
                  </a:cubicBezTo>
                  <a:cubicBezTo>
                    <a:pt x="34" y="125"/>
                    <a:pt x="35" y="124"/>
                    <a:pt x="35" y="125"/>
                  </a:cubicBezTo>
                  <a:cubicBezTo>
                    <a:pt x="35" y="125"/>
                    <a:pt x="36" y="125"/>
                    <a:pt x="36" y="125"/>
                  </a:cubicBezTo>
                  <a:cubicBezTo>
                    <a:pt x="37" y="125"/>
                    <a:pt x="37" y="124"/>
                    <a:pt x="38" y="124"/>
                  </a:cubicBezTo>
                  <a:cubicBezTo>
                    <a:pt x="38" y="124"/>
                    <a:pt x="39" y="122"/>
                    <a:pt x="39" y="122"/>
                  </a:cubicBezTo>
                  <a:cubicBezTo>
                    <a:pt x="39" y="122"/>
                    <a:pt x="40" y="122"/>
                    <a:pt x="40" y="122"/>
                  </a:cubicBezTo>
                  <a:cubicBezTo>
                    <a:pt x="41" y="122"/>
                    <a:pt x="41" y="122"/>
                    <a:pt x="41" y="122"/>
                  </a:cubicBezTo>
                  <a:cubicBezTo>
                    <a:pt x="42" y="122"/>
                    <a:pt x="42" y="122"/>
                    <a:pt x="43" y="122"/>
                  </a:cubicBezTo>
                  <a:cubicBezTo>
                    <a:pt x="43" y="122"/>
                    <a:pt x="44" y="122"/>
                    <a:pt x="44" y="121"/>
                  </a:cubicBezTo>
                  <a:cubicBezTo>
                    <a:pt x="45" y="121"/>
                    <a:pt x="45" y="122"/>
                    <a:pt x="45" y="122"/>
                  </a:cubicBezTo>
                  <a:cubicBezTo>
                    <a:pt x="45" y="122"/>
                    <a:pt x="45" y="122"/>
                    <a:pt x="45" y="122"/>
                  </a:cubicBezTo>
                  <a:cubicBezTo>
                    <a:pt x="46" y="122"/>
                    <a:pt x="46" y="122"/>
                    <a:pt x="47" y="122"/>
                  </a:cubicBezTo>
                  <a:cubicBezTo>
                    <a:pt x="48" y="122"/>
                    <a:pt x="48" y="122"/>
                    <a:pt x="48" y="122"/>
                  </a:cubicBezTo>
                  <a:cubicBezTo>
                    <a:pt x="48" y="122"/>
                    <a:pt x="49" y="122"/>
                    <a:pt x="49" y="122"/>
                  </a:cubicBezTo>
                  <a:cubicBezTo>
                    <a:pt x="49" y="121"/>
                    <a:pt x="49" y="121"/>
                    <a:pt x="49" y="121"/>
                  </a:cubicBezTo>
                  <a:cubicBezTo>
                    <a:pt x="49" y="121"/>
                    <a:pt x="49" y="121"/>
                    <a:pt x="50" y="121"/>
                  </a:cubicBezTo>
                  <a:cubicBezTo>
                    <a:pt x="50" y="121"/>
                    <a:pt x="50" y="120"/>
                    <a:pt x="50" y="120"/>
                  </a:cubicBezTo>
                  <a:cubicBezTo>
                    <a:pt x="50" y="120"/>
                    <a:pt x="52" y="120"/>
                    <a:pt x="52" y="120"/>
                  </a:cubicBezTo>
                  <a:cubicBezTo>
                    <a:pt x="53" y="120"/>
                    <a:pt x="52" y="120"/>
                    <a:pt x="53" y="121"/>
                  </a:cubicBezTo>
                  <a:cubicBezTo>
                    <a:pt x="53" y="121"/>
                    <a:pt x="53" y="121"/>
                    <a:pt x="53" y="121"/>
                  </a:cubicBezTo>
                  <a:cubicBezTo>
                    <a:pt x="53" y="121"/>
                    <a:pt x="54" y="121"/>
                    <a:pt x="54" y="121"/>
                  </a:cubicBezTo>
                  <a:cubicBezTo>
                    <a:pt x="54" y="122"/>
                    <a:pt x="54" y="121"/>
                    <a:pt x="55" y="121"/>
                  </a:cubicBezTo>
                  <a:cubicBezTo>
                    <a:pt x="55" y="121"/>
                    <a:pt x="55" y="121"/>
                    <a:pt x="55" y="121"/>
                  </a:cubicBezTo>
                  <a:cubicBezTo>
                    <a:pt x="55" y="121"/>
                    <a:pt x="55" y="121"/>
                    <a:pt x="56" y="121"/>
                  </a:cubicBezTo>
                  <a:cubicBezTo>
                    <a:pt x="56" y="121"/>
                    <a:pt x="57" y="121"/>
                    <a:pt x="57" y="122"/>
                  </a:cubicBezTo>
                  <a:cubicBezTo>
                    <a:pt x="58" y="122"/>
                    <a:pt x="57" y="122"/>
                    <a:pt x="58" y="121"/>
                  </a:cubicBezTo>
                  <a:cubicBezTo>
                    <a:pt x="59" y="121"/>
                    <a:pt x="59" y="121"/>
                    <a:pt x="59" y="121"/>
                  </a:cubicBezTo>
                  <a:cubicBezTo>
                    <a:pt x="60" y="121"/>
                    <a:pt x="60" y="121"/>
                    <a:pt x="60" y="121"/>
                  </a:cubicBezTo>
                  <a:cubicBezTo>
                    <a:pt x="62" y="121"/>
                    <a:pt x="62" y="121"/>
                    <a:pt x="62" y="121"/>
                  </a:cubicBezTo>
                  <a:cubicBezTo>
                    <a:pt x="62" y="120"/>
                    <a:pt x="62" y="120"/>
                    <a:pt x="62" y="120"/>
                  </a:cubicBezTo>
                  <a:cubicBezTo>
                    <a:pt x="63" y="120"/>
                    <a:pt x="63" y="120"/>
                    <a:pt x="63" y="120"/>
                  </a:cubicBezTo>
                  <a:cubicBezTo>
                    <a:pt x="63" y="121"/>
                    <a:pt x="63" y="121"/>
                    <a:pt x="63" y="121"/>
                  </a:cubicBezTo>
                  <a:cubicBezTo>
                    <a:pt x="63" y="121"/>
                    <a:pt x="63" y="122"/>
                    <a:pt x="64" y="122"/>
                  </a:cubicBezTo>
                  <a:cubicBezTo>
                    <a:pt x="64" y="122"/>
                    <a:pt x="64" y="121"/>
                    <a:pt x="64" y="121"/>
                  </a:cubicBezTo>
                  <a:cubicBezTo>
                    <a:pt x="64" y="121"/>
                    <a:pt x="66" y="122"/>
                    <a:pt x="66" y="122"/>
                  </a:cubicBezTo>
                  <a:cubicBezTo>
                    <a:pt x="67" y="122"/>
                    <a:pt x="67" y="122"/>
                    <a:pt x="67" y="122"/>
                  </a:cubicBezTo>
                  <a:cubicBezTo>
                    <a:pt x="67" y="121"/>
                    <a:pt x="67" y="121"/>
                    <a:pt x="67" y="121"/>
                  </a:cubicBezTo>
                  <a:cubicBezTo>
                    <a:pt x="67" y="121"/>
                    <a:pt x="69" y="121"/>
                    <a:pt x="69" y="121"/>
                  </a:cubicBezTo>
                  <a:cubicBezTo>
                    <a:pt x="69" y="121"/>
                    <a:pt x="70" y="120"/>
                    <a:pt x="70" y="120"/>
                  </a:cubicBezTo>
                  <a:cubicBezTo>
                    <a:pt x="70" y="120"/>
                    <a:pt x="71" y="120"/>
                    <a:pt x="72" y="119"/>
                  </a:cubicBezTo>
                  <a:cubicBezTo>
                    <a:pt x="72" y="119"/>
                    <a:pt x="72" y="119"/>
                    <a:pt x="73" y="120"/>
                  </a:cubicBezTo>
                  <a:cubicBezTo>
                    <a:pt x="73" y="120"/>
                    <a:pt x="73" y="118"/>
                    <a:pt x="73" y="118"/>
                  </a:cubicBezTo>
                  <a:cubicBezTo>
                    <a:pt x="74" y="118"/>
                    <a:pt x="74" y="118"/>
                    <a:pt x="74" y="118"/>
                  </a:cubicBezTo>
                  <a:cubicBezTo>
                    <a:pt x="74" y="117"/>
                    <a:pt x="74" y="117"/>
                    <a:pt x="74" y="117"/>
                  </a:cubicBezTo>
                  <a:cubicBezTo>
                    <a:pt x="74" y="117"/>
                    <a:pt x="74" y="117"/>
                    <a:pt x="75" y="116"/>
                  </a:cubicBezTo>
                  <a:cubicBezTo>
                    <a:pt x="76" y="116"/>
                    <a:pt x="75" y="116"/>
                    <a:pt x="75" y="116"/>
                  </a:cubicBezTo>
                  <a:cubicBezTo>
                    <a:pt x="74" y="115"/>
                    <a:pt x="75" y="115"/>
                    <a:pt x="75" y="115"/>
                  </a:cubicBezTo>
                  <a:cubicBezTo>
                    <a:pt x="76" y="115"/>
                    <a:pt x="76" y="114"/>
                    <a:pt x="76" y="114"/>
                  </a:cubicBezTo>
                  <a:cubicBezTo>
                    <a:pt x="76" y="114"/>
                    <a:pt x="76" y="114"/>
                    <a:pt x="77" y="113"/>
                  </a:cubicBezTo>
                  <a:cubicBezTo>
                    <a:pt x="77" y="113"/>
                    <a:pt x="77" y="113"/>
                    <a:pt x="77" y="113"/>
                  </a:cubicBezTo>
                  <a:cubicBezTo>
                    <a:pt x="76" y="112"/>
                    <a:pt x="77" y="112"/>
                    <a:pt x="77" y="112"/>
                  </a:cubicBezTo>
                  <a:cubicBezTo>
                    <a:pt x="77" y="112"/>
                    <a:pt x="77" y="111"/>
                    <a:pt x="77" y="111"/>
                  </a:cubicBezTo>
                  <a:cubicBezTo>
                    <a:pt x="77" y="111"/>
                    <a:pt x="78" y="111"/>
                    <a:pt x="79" y="111"/>
                  </a:cubicBezTo>
                  <a:cubicBezTo>
                    <a:pt x="80" y="111"/>
                    <a:pt x="79" y="110"/>
                    <a:pt x="78" y="110"/>
                  </a:cubicBezTo>
                  <a:cubicBezTo>
                    <a:pt x="77" y="110"/>
                    <a:pt x="78" y="110"/>
                    <a:pt x="79" y="110"/>
                  </a:cubicBezTo>
                  <a:cubicBezTo>
                    <a:pt x="79" y="110"/>
                    <a:pt x="78" y="109"/>
                    <a:pt x="78" y="109"/>
                  </a:cubicBezTo>
                  <a:cubicBezTo>
                    <a:pt x="77" y="108"/>
                    <a:pt x="79" y="109"/>
                    <a:pt x="79" y="109"/>
                  </a:cubicBezTo>
                  <a:cubicBezTo>
                    <a:pt x="79" y="108"/>
                    <a:pt x="79" y="108"/>
                    <a:pt x="79" y="108"/>
                  </a:cubicBezTo>
                  <a:cubicBezTo>
                    <a:pt x="79" y="108"/>
                    <a:pt x="80" y="108"/>
                    <a:pt x="81" y="108"/>
                  </a:cubicBezTo>
                  <a:cubicBezTo>
                    <a:pt x="81" y="108"/>
                    <a:pt x="80" y="107"/>
                    <a:pt x="79" y="107"/>
                  </a:cubicBezTo>
                  <a:cubicBezTo>
                    <a:pt x="79" y="107"/>
                    <a:pt x="80" y="106"/>
                    <a:pt x="80" y="106"/>
                  </a:cubicBezTo>
                  <a:cubicBezTo>
                    <a:pt x="80" y="106"/>
                    <a:pt x="79" y="106"/>
                    <a:pt x="79" y="106"/>
                  </a:cubicBezTo>
                  <a:cubicBezTo>
                    <a:pt x="78" y="106"/>
                    <a:pt x="80" y="105"/>
                    <a:pt x="80" y="105"/>
                  </a:cubicBezTo>
                  <a:cubicBezTo>
                    <a:pt x="78" y="104"/>
                    <a:pt x="78" y="104"/>
                    <a:pt x="78" y="104"/>
                  </a:cubicBezTo>
                  <a:cubicBezTo>
                    <a:pt x="79" y="103"/>
                    <a:pt x="79" y="103"/>
                    <a:pt x="79" y="103"/>
                  </a:cubicBezTo>
                  <a:cubicBezTo>
                    <a:pt x="78" y="102"/>
                    <a:pt x="78" y="102"/>
                    <a:pt x="78" y="102"/>
                  </a:cubicBezTo>
                  <a:cubicBezTo>
                    <a:pt x="78" y="102"/>
                    <a:pt x="79" y="102"/>
                    <a:pt x="80" y="102"/>
                  </a:cubicBezTo>
                  <a:cubicBezTo>
                    <a:pt x="81" y="102"/>
                    <a:pt x="79" y="101"/>
                    <a:pt x="79" y="101"/>
                  </a:cubicBezTo>
                  <a:cubicBezTo>
                    <a:pt x="80" y="101"/>
                    <a:pt x="80" y="101"/>
                    <a:pt x="80" y="101"/>
                  </a:cubicBezTo>
                  <a:cubicBezTo>
                    <a:pt x="79" y="100"/>
                    <a:pt x="79" y="100"/>
                    <a:pt x="79" y="100"/>
                  </a:cubicBezTo>
                  <a:cubicBezTo>
                    <a:pt x="80" y="100"/>
                    <a:pt x="80" y="100"/>
                    <a:pt x="80" y="100"/>
                  </a:cubicBezTo>
                  <a:cubicBezTo>
                    <a:pt x="80" y="100"/>
                    <a:pt x="80" y="98"/>
                    <a:pt x="79" y="98"/>
                  </a:cubicBezTo>
                  <a:cubicBezTo>
                    <a:pt x="79" y="97"/>
                    <a:pt x="81" y="98"/>
                    <a:pt x="81" y="98"/>
                  </a:cubicBezTo>
                  <a:cubicBezTo>
                    <a:pt x="81" y="98"/>
                    <a:pt x="81" y="97"/>
                    <a:pt x="81" y="97"/>
                  </a:cubicBezTo>
                  <a:cubicBezTo>
                    <a:pt x="81" y="97"/>
                    <a:pt x="82" y="96"/>
                    <a:pt x="82" y="96"/>
                  </a:cubicBezTo>
                  <a:cubicBezTo>
                    <a:pt x="82" y="97"/>
                    <a:pt x="82" y="97"/>
                    <a:pt x="82" y="97"/>
                  </a:cubicBezTo>
                  <a:cubicBezTo>
                    <a:pt x="83" y="95"/>
                    <a:pt x="83" y="95"/>
                    <a:pt x="83" y="95"/>
                  </a:cubicBezTo>
                  <a:cubicBezTo>
                    <a:pt x="84" y="95"/>
                    <a:pt x="84" y="95"/>
                    <a:pt x="84" y="95"/>
                  </a:cubicBezTo>
                  <a:cubicBezTo>
                    <a:pt x="85" y="96"/>
                    <a:pt x="85" y="96"/>
                    <a:pt x="85" y="96"/>
                  </a:cubicBezTo>
                  <a:cubicBezTo>
                    <a:pt x="85" y="95"/>
                    <a:pt x="85" y="95"/>
                    <a:pt x="85" y="95"/>
                  </a:cubicBezTo>
                  <a:cubicBezTo>
                    <a:pt x="85" y="96"/>
                    <a:pt x="85" y="96"/>
                    <a:pt x="85" y="96"/>
                  </a:cubicBezTo>
                  <a:cubicBezTo>
                    <a:pt x="85" y="96"/>
                    <a:pt x="86" y="95"/>
                    <a:pt x="86" y="94"/>
                  </a:cubicBezTo>
                  <a:cubicBezTo>
                    <a:pt x="86" y="94"/>
                    <a:pt x="87" y="95"/>
                    <a:pt x="87" y="95"/>
                  </a:cubicBezTo>
                  <a:cubicBezTo>
                    <a:pt x="87" y="94"/>
                    <a:pt x="87" y="94"/>
                    <a:pt x="87" y="94"/>
                  </a:cubicBezTo>
                  <a:cubicBezTo>
                    <a:pt x="88" y="95"/>
                    <a:pt x="88" y="95"/>
                    <a:pt x="88" y="95"/>
                  </a:cubicBezTo>
                  <a:cubicBezTo>
                    <a:pt x="89" y="95"/>
                    <a:pt x="89" y="95"/>
                    <a:pt x="89" y="95"/>
                  </a:cubicBezTo>
                  <a:cubicBezTo>
                    <a:pt x="90" y="93"/>
                    <a:pt x="90" y="93"/>
                    <a:pt x="90" y="93"/>
                  </a:cubicBezTo>
                  <a:cubicBezTo>
                    <a:pt x="92" y="94"/>
                    <a:pt x="92" y="94"/>
                    <a:pt x="92" y="94"/>
                  </a:cubicBezTo>
                  <a:cubicBezTo>
                    <a:pt x="93" y="93"/>
                    <a:pt x="93" y="93"/>
                    <a:pt x="93" y="93"/>
                  </a:cubicBezTo>
                  <a:cubicBezTo>
                    <a:pt x="94" y="94"/>
                    <a:pt x="94" y="94"/>
                    <a:pt x="94" y="94"/>
                  </a:cubicBezTo>
                  <a:cubicBezTo>
                    <a:pt x="95" y="93"/>
                    <a:pt x="95" y="93"/>
                    <a:pt x="95" y="93"/>
                  </a:cubicBezTo>
                  <a:cubicBezTo>
                    <a:pt x="95" y="93"/>
                    <a:pt x="95" y="93"/>
                    <a:pt x="95" y="93"/>
                  </a:cubicBezTo>
                  <a:cubicBezTo>
                    <a:pt x="96" y="92"/>
                    <a:pt x="96" y="92"/>
                    <a:pt x="96" y="92"/>
                  </a:cubicBezTo>
                  <a:cubicBezTo>
                    <a:pt x="96" y="93"/>
                    <a:pt x="96" y="93"/>
                    <a:pt x="96" y="93"/>
                  </a:cubicBezTo>
                  <a:cubicBezTo>
                    <a:pt x="97" y="92"/>
                    <a:pt x="97" y="92"/>
                    <a:pt x="97" y="92"/>
                  </a:cubicBezTo>
                  <a:cubicBezTo>
                    <a:pt x="99" y="92"/>
                    <a:pt x="99" y="92"/>
                    <a:pt x="99" y="92"/>
                  </a:cubicBezTo>
                  <a:cubicBezTo>
                    <a:pt x="99" y="93"/>
                    <a:pt x="99" y="93"/>
                    <a:pt x="99" y="93"/>
                  </a:cubicBezTo>
                  <a:cubicBezTo>
                    <a:pt x="100" y="92"/>
                    <a:pt x="100" y="92"/>
                    <a:pt x="100" y="92"/>
                  </a:cubicBezTo>
                  <a:cubicBezTo>
                    <a:pt x="101" y="93"/>
                    <a:pt x="101" y="93"/>
                    <a:pt x="101" y="93"/>
                  </a:cubicBezTo>
                  <a:cubicBezTo>
                    <a:pt x="102" y="92"/>
                    <a:pt x="102" y="92"/>
                    <a:pt x="102" y="92"/>
                  </a:cubicBezTo>
                  <a:cubicBezTo>
                    <a:pt x="102" y="92"/>
                    <a:pt x="102" y="92"/>
                    <a:pt x="102" y="92"/>
                  </a:cubicBezTo>
                  <a:cubicBezTo>
                    <a:pt x="104" y="92"/>
                    <a:pt x="104" y="92"/>
                    <a:pt x="104" y="92"/>
                  </a:cubicBezTo>
                  <a:cubicBezTo>
                    <a:pt x="104" y="92"/>
                    <a:pt x="104" y="92"/>
                    <a:pt x="105" y="92"/>
                  </a:cubicBezTo>
                  <a:cubicBezTo>
                    <a:pt x="105" y="92"/>
                    <a:pt x="105" y="91"/>
                    <a:pt x="105" y="91"/>
                  </a:cubicBezTo>
                  <a:cubicBezTo>
                    <a:pt x="105" y="91"/>
                    <a:pt x="106" y="92"/>
                    <a:pt x="106" y="92"/>
                  </a:cubicBezTo>
                  <a:cubicBezTo>
                    <a:pt x="107" y="92"/>
                    <a:pt x="108" y="91"/>
                    <a:pt x="108" y="91"/>
                  </a:cubicBezTo>
                  <a:cubicBezTo>
                    <a:pt x="108" y="91"/>
                    <a:pt x="108" y="91"/>
                    <a:pt x="108" y="91"/>
                  </a:cubicBezTo>
                  <a:cubicBezTo>
                    <a:pt x="109" y="91"/>
                    <a:pt x="109" y="91"/>
                    <a:pt x="109" y="91"/>
                  </a:cubicBezTo>
                  <a:cubicBezTo>
                    <a:pt x="110" y="90"/>
                    <a:pt x="109" y="91"/>
                    <a:pt x="110" y="92"/>
                  </a:cubicBezTo>
                  <a:cubicBezTo>
                    <a:pt x="110" y="92"/>
                    <a:pt x="111" y="91"/>
                    <a:pt x="111" y="91"/>
                  </a:cubicBezTo>
                  <a:cubicBezTo>
                    <a:pt x="111" y="92"/>
                    <a:pt x="111" y="91"/>
                    <a:pt x="111" y="91"/>
                  </a:cubicBezTo>
                  <a:cubicBezTo>
                    <a:pt x="112" y="90"/>
                    <a:pt x="112" y="90"/>
                    <a:pt x="112" y="91"/>
                  </a:cubicBezTo>
                  <a:cubicBezTo>
                    <a:pt x="112" y="92"/>
                    <a:pt x="113" y="91"/>
                    <a:pt x="113" y="91"/>
                  </a:cubicBezTo>
                  <a:cubicBezTo>
                    <a:pt x="113" y="91"/>
                    <a:pt x="113" y="90"/>
                    <a:pt x="114" y="90"/>
                  </a:cubicBezTo>
                  <a:cubicBezTo>
                    <a:pt x="114" y="90"/>
                    <a:pt x="114" y="90"/>
                    <a:pt x="114" y="91"/>
                  </a:cubicBezTo>
                  <a:cubicBezTo>
                    <a:pt x="114" y="91"/>
                    <a:pt x="114" y="91"/>
                    <a:pt x="115" y="90"/>
                  </a:cubicBezTo>
                  <a:cubicBezTo>
                    <a:pt x="115" y="90"/>
                    <a:pt x="115" y="91"/>
                    <a:pt x="115" y="91"/>
                  </a:cubicBezTo>
                  <a:cubicBezTo>
                    <a:pt x="115" y="91"/>
                    <a:pt x="116" y="91"/>
                    <a:pt x="116" y="91"/>
                  </a:cubicBezTo>
                  <a:cubicBezTo>
                    <a:pt x="116" y="91"/>
                    <a:pt x="116" y="92"/>
                    <a:pt x="117" y="92"/>
                  </a:cubicBezTo>
                  <a:cubicBezTo>
                    <a:pt x="117" y="93"/>
                    <a:pt x="118" y="91"/>
                    <a:pt x="118" y="91"/>
                  </a:cubicBezTo>
                  <a:cubicBezTo>
                    <a:pt x="118" y="91"/>
                    <a:pt x="118" y="92"/>
                    <a:pt x="118" y="92"/>
                  </a:cubicBezTo>
                  <a:cubicBezTo>
                    <a:pt x="118" y="93"/>
                    <a:pt x="118" y="92"/>
                    <a:pt x="118" y="92"/>
                  </a:cubicBezTo>
                  <a:cubicBezTo>
                    <a:pt x="119" y="92"/>
                    <a:pt x="119" y="92"/>
                    <a:pt x="119" y="92"/>
                  </a:cubicBezTo>
                  <a:cubicBezTo>
                    <a:pt x="119" y="92"/>
                    <a:pt x="119" y="91"/>
                    <a:pt x="120" y="91"/>
                  </a:cubicBezTo>
                  <a:cubicBezTo>
                    <a:pt x="121" y="91"/>
                    <a:pt x="120" y="92"/>
                    <a:pt x="120" y="92"/>
                  </a:cubicBezTo>
                  <a:cubicBezTo>
                    <a:pt x="120" y="93"/>
                    <a:pt x="120" y="93"/>
                    <a:pt x="120" y="93"/>
                  </a:cubicBezTo>
                  <a:cubicBezTo>
                    <a:pt x="120" y="94"/>
                    <a:pt x="121" y="93"/>
                    <a:pt x="121" y="93"/>
                  </a:cubicBezTo>
                  <a:cubicBezTo>
                    <a:pt x="122" y="93"/>
                    <a:pt x="122" y="93"/>
                    <a:pt x="122" y="93"/>
                  </a:cubicBezTo>
                  <a:cubicBezTo>
                    <a:pt x="122" y="93"/>
                    <a:pt x="122" y="95"/>
                    <a:pt x="122" y="96"/>
                  </a:cubicBezTo>
                  <a:cubicBezTo>
                    <a:pt x="122" y="97"/>
                    <a:pt x="122" y="101"/>
                    <a:pt x="122" y="102"/>
                  </a:cubicBezTo>
                  <a:cubicBezTo>
                    <a:pt x="122" y="103"/>
                    <a:pt x="122" y="103"/>
                    <a:pt x="122" y="103"/>
                  </a:cubicBezTo>
                  <a:cubicBezTo>
                    <a:pt x="122" y="103"/>
                    <a:pt x="125" y="104"/>
                    <a:pt x="125" y="104"/>
                  </a:cubicBezTo>
                  <a:cubicBezTo>
                    <a:pt x="126" y="105"/>
                    <a:pt x="127" y="106"/>
                    <a:pt x="128" y="107"/>
                  </a:cubicBezTo>
                  <a:cubicBezTo>
                    <a:pt x="128" y="108"/>
                    <a:pt x="130" y="111"/>
                    <a:pt x="130" y="111"/>
                  </a:cubicBezTo>
                  <a:cubicBezTo>
                    <a:pt x="131" y="111"/>
                    <a:pt x="135" y="115"/>
                    <a:pt x="136" y="115"/>
                  </a:cubicBezTo>
                  <a:cubicBezTo>
                    <a:pt x="136" y="116"/>
                    <a:pt x="137" y="118"/>
                    <a:pt x="137" y="119"/>
                  </a:cubicBezTo>
                  <a:cubicBezTo>
                    <a:pt x="138" y="120"/>
                    <a:pt x="140" y="128"/>
                    <a:pt x="140" y="129"/>
                  </a:cubicBezTo>
                  <a:cubicBezTo>
                    <a:pt x="141" y="130"/>
                    <a:pt x="141" y="130"/>
                    <a:pt x="142" y="131"/>
                  </a:cubicBezTo>
                  <a:cubicBezTo>
                    <a:pt x="142" y="132"/>
                    <a:pt x="143" y="133"/>
                    <a:pt x="143" y="133"/>
                  </a:cubicBezTo>
                  <a:cubicBezTo>
                    <a:pt x="144" y="134"/>
                    <a:pt x="157" y="137"/>
                    <a:pt x="158" y="137"/>
                  </a:cubicBezTo>
                  <a:cubicBezTo>
                    <a:pt x="159" y="137"/>
                    <a:pt x="161" y="137"/>
                    <a:pt x="161" y="137"/>
                  </a:cubicBezTo>
                  <a:cubicBezTo>
                    <a:pt x="173" y="132"/>
                    <a:pt x="173" y="132"/>
                    <a:pt x="173" y="132"/>
                  </a:cubicBezTo>
                  <a:cubicBezTo>
                    <a:pt x="173" y="132"/>
                    <a:pt x="177" y="131"/>
                    <a:pt x="178" y="130"/>
                  </a:cubicBezTo>
                  <a:cubicBezTo>
                    <a:pt x="179" y="130"/>
                    <a:pt x="184" y="129"/>
                    <a:pt x="187" y="130"/>
                  </a:cubicBezTo>
                  <a:cubicBezTo>
                    <a:pt x="190" y="130"/>
                    <a:pt x="195" y="130"/>
                    <a:pt x="196" y="130"/>
                  </a:cubicBezTo>
                  <a:cubicBezTo>
                    <a:pt x="197" y="130"/>
                    <a:pt x="207" y="131"/>
                    <a:pt x="209" y="131"/>
                  </a:cubicBezTo>
                  <a:cubicBezTo>
                    <a:pt x="210" y="131"/>
                    <a:pt x="212" y="131"/>
                    <a:pt x="212" y="131"/>
                  </a:cubicBezTo>
                  <a:cubicBezTo>
                    <a:pt x="218" y="131"/>
                    <a:pt x="218" y="131"/>
                    <a:pt x="218" y="131"/>
                  </a:cubicBezTo>
                  <a:cubicBezTo>
                    <a:pt x="225" y="144"/>
                    <a:pt x="225" y="144"/>
                    <a:pt x="225" y="144"/>
                  </a:cubicBezTo>
                  <a:cubicBezTo>
                    <a:pt x="259" y="144"/>
                    <a:pt x="259" y="144"/>
                    <a:pt x="259" y="144"/>
                  </a:cubicBezTo>
                  <a:cubicBezTo>
                    <a:pt x="259" y="141"/>
                    <a:pt x="259" y="141"/>
                    <a:pt x="259" y="141"/>
                  </a:cubicBezTo>
                  <a:cubicBezTo>
                    <a:pt x="261" y="139"/>
                    <a:pt x="261" y="139"/>
                    <a:pt x="261" y="139"/>
                  </a:cubicBezTo>
                  <a:cubicBezTo>
                    <a:pt x="261" y="139"/>
                    <a:pt x="261" y="137"/>
                    <a:pt x="261" y="136"/>
                  </a:cubicBezTo>
                  <a:cubicBezTo>
                    <a:pt x="262" y="136"/>
                    <a:pt x="271" y="129"/>
                    <a:pt x="271" y="129"/>
                  </a:cubicBezTo>
                  <a:cubicBezTo>
                    <a:pt x="274" y="125"/>
                    <a:pt x="274" y="125"/>
                    <a:pt x="274" y="125"/>
                  </a:cubicBezTo>
                  <a:cubicBezTo>
                    <a:pt x="275" y="125"/>
                    <a:pt x="275" y="125"/>
                    <a:pt x="275" y="125"/>
                  </a:cubicBezTo>
                  <a:cubicBezTo>
                    <a:pt x="277" y="124"/>
                    <a:pt x="277" y="124"/>
                    <a:pt x="277" y="124"/>
                  </a:cubicBezTo>
                  <a:cubicBezTo>
                    <a:pt x="277" y="125"/>
                    <a:pt x="277" y="125"/>
                    <a:pt x="277" y="125"/>
                  </a:cubicBezTo>
                  <a:cubicBezTo>
                    <a:pt x="277" y="124"/>
                    <a:pt x="277" y="124"/>
                    <a:pt x="277" y="124"/>
                  </a:cubicBezTo>
                  <a:cubicBezTo>
                    <a:pt x="298" y="124"/>
                    <a:pt x="298" y="124"/>
                    <a:pt x="298" y="124"/>
                  </a:cubicBezTo>
                  <a:cubicBezTo>
                    <a:pt x="298" y="108"/>
                    <a:pt x="298" y="108"/>
                    <a:pt x="298" y="108"/>
                  </a:cubicBezTo>
                  <a:cubicBezTo>
                    <a:pt x="318" y="98"/>
                    <a:pt x="318" y="98"/>
                    <a:pt x="318" y="98"/>
                  </a:cubicBezTo>
                  <a:cubicBezTo>
                    <a:pt x="321" y="98"/>
                    <a:pt x="321" y="98"/>
                    <a:pt x="321" y="98"/>
                  </a:cubicBezTo>
                  <a:cubicBezTo>
                    <a:pt x="347" y="114"/>
                    <a:pt x="347" y="114"/>
                    <a:pt x="347" y="114"/>
                  </a:cubicBezTo>
                  <a:cubicBezTo>
                    <a:pt x="361" y="127"/>
                    <a:pt x="361" y="127"/>
                    <a:pt x="361" y="127"/>
                  </a:cubicBezTo>
                  <a:cubicBezTo>
                    <a:pt x="362" y="126"/>
                    <a:pt x="362" y="126"/>
                    <a:pt x="362" y="126"/>
                  </a:cubicBezTo>
                  <a:cubicBezTo>
                    <a:pt x="362" y="124"/>
                    <a:pt x="362" y="124"/>
                    <a:pt x="362" y="124"/>
                  </a:cubicBezTo>
                  <a:cubicBezTo>
                    <a:pt x="383" y="124"/>
                    <a:pt x="383" y="124"/>
                    <a:pt x="383" y="124"/>
                  </a:cubicBezTo>
                  <a:cubicBezTo>
                    <a:pt x="386" y="122"/>
                    <a:pt x="386" y="122"/>
                    <a:pt x="386" y="122"/>
                  </a:cubicBezTo>
                  <a:cubicBezTo>
                    <a:pt x="387" y="120"/>
                    <a:pt x="387" y="120"/>
                    <a:pt x="387" y="120"/>
                  </a:cubicBezTo>
                  <a:cubicBezTo>
                    <a:pt x="408" y="98"/>
                    <a:pt x="408" y="98"/>
                    <a:pt x="408" y="98"/>
                  </a:cubicBezTo>
                  <a:cubicBezTo>
                    <a:pt x="417" y="80"/>
                    <a:pt x="417" y="80"/>
                    <a:pt x="417" y="80"/>
                  </a:cubicBezTo>
                  <a:cubicBezTo>
                    <a:pt x="426" y="75"/>
                    <a:pt x="426" y="75"/>
                    <a:pt x="426" y="75"/>
                  </a:cubicBezTo>
                  <a:cubicBezTo>
                    <a:pt x="439" y="62"/>
                    <a:pt x="439" y="62"/>
                    <a:pt x="439" y="62"/>
                  </a:cubicBezTo>
                  <a:cubicBezTo>
                    <a:pt x="441" y="60"/>
                    <a:pt x="441" y="60"/>
                    <a:pt x="441" y="60"/>
                  </a:cubicBezTo>
                  <a:cubicBezTo>
                    <a:pt x="438" y="53"/>
                    <a:pt x="438" y="53"/>
                    <a:pt x="438" y="53"/>
                  </a:cubicBezTo>
                  <a:cubicBezTo>
                    <a:pt x="437" y="27"/>
                    <a:pt x="437" y="27"/>
                    <a:pt x="437" y="27"/>
                  </a:cubicBezTo>
                  <a:cubicBezTo>
                    <a:pt x="423" y="15"/>
                    <a:pt x="423" y="15"/>
                    <a:pt x="423" y="15"/>
                  </a:cubicBezTo>
                  <a:cubicBezTo>
                    <a:pt x="455" y="15"/>
                    <a:pt x="455" y="15"/>
                    <a:pt x="455" y="15"/>
                  </a:cubicBezTo>
                  <a:cubicBezTo>
                    <a:pt x="455" y="11"/>
                    <a:pt x="455" y="11"/>
                    <a:pt x="455" y="11"/>
                  </a:cubicBezTo>
                  <a:cubicBezTo>
                    <a:pt x="455" y="9"/>
                    <a:pt x="455" y="9"/>
                    <a:pt x="455" y="9"/>
                  </a:cubicBezTo>
                  <a:cubicBezTo>
                    <a:pt x="455" y="7"/>
                    <a:pt x="455" y="7"/>
                    <a:pt x="455" y="7"/>
                  </a:cubicBezTo>
                  <a:cubicBezTo>
                    <a:pt x="454" y="5"/>
                    <a:pt x="454" y="5"/>
                    <a:pt x="454" y="5"/>
                  </a:cubicBezTo>
                  <a:cubicBezTo>
                    <a:pt x="455" y="2"/>
                    <a:pt x="455" y="2"/>
                    <a:pt x="455" y="2"/>
                  </a:cubicBezTo>
                  <a:cubicBezTo>
                    <a:pt x="454" y="0"/>
                    <a:pt x="454" y="0"/>
                    <a:pt x="454" y="0"/>
                  </a:cubicBezTo>
                  <a:cubicBezTo>
                    <a:pt x="482" y="1"/>
                    <a:pt x="482" y="1"/>
                    <a:pt x="482" y="1"/>
                  </a:cubicBezTo>
                  <a:cubicBezTo>
                    <a:pt x="481" y="2"/>
                    <a:pt x="481" y="2"/>
                    <a:pt x="481" y="2"/>
                  </a:cubicBezTo>
                  <a:cubicBezTo>
                    <a:pt x="479" y="3"/>
                    <a:pt x="479" y="3"/>
                    <a:pt x="479" y="3"/>
                  </a:cubicBezTo>
                  <a:cubicBezTo>
                    <a:pt x="480" y="4"/>
                    <a:pt x="480" y="4"/>
                    <a:pt x="480" y="4"/>
                  </a:cubicBezTo>
                  <a:cubicBezTo>
                    <a:pt x="474" y="31"/>
                    <a:pt x="474" y="31"/>
                    <a:pt x="474" y="31"/>
                  </a:cubicBezTo>
                  <a:cubicBezTo>
                    <a:pt x="481" y="71"/>
                    <a:pt x="481" y="71"/>
                    <a:pt x="481" y="71"/>
                  </a:cubicBezTo>
                  <a:cubicBezTo>
                    <a:pt x="479" y="73"/>
                    <a:pt x="479" y="73"/>
                    <a:pt x="479" y="73"/>
                  </a:cubicBezTo>
                  <a:cubicBezTo>
                    <a:pt x="493" y="80"/>
                    <a:pt x="493" y="80"/>
                    <a:pt x="493" y="80"/>
                  </a:cubicBezTo>
                  <a:cubicBezTo>
                    <a:pt x="500" y="90"/>
                    <a:pt x="500" y="90"/>
                    <a:pt x="500" y="90"/>
                  </a:cubicBezTo>
                  <a:cubicBezTo>
                    <a:pt x="506" y="95"/>
                    <a:pt x="506" y="95"/>
                    <a:pt x="506" y="95"/>
                  </a:cubicBezTo>
                  <a:cubicBezTo>
                    <a:pt x="511" y="103"/>
                    <a:pt x="511" y="103"/>
                    <a:pt x="511" y="103"/>
                  </a:cubicBezTo>
                  <a:cubicBezTo>
                    <a:pt x="515" y="104"/>
                    <a:pt x="515" y="104"/>
                    <a:pt x="515" y="104"/>
                  </a:cubicBezTo>
                  <a:cubicBezTo>
                    <a:pt x="515" y="104"/>
                    <a:pt x="514" y="107"/>
                    <a:pt x="515" y="107"/>
                  </a:cubicBezTo>
                  <a:cubicBezTo>
                    <a:pt x="515" y="108"/>
                    <a:pt x="516" y="108"/>
                    <a:pt x="516" y="108"/>
                  </a:cubicBezTo>
                  <a:cubicBezTo>
                    <a:pt x="516" y="108"/>
                    <a:pt x="516" y="110"/>
                    <a:pt x="516" y="110"/>
                  </a:cubicBezTo>
                  <a:cubicBezTo>
                    <a:pt x="516" y="111"/>
                    <a:pt x="516" y="112"/>
                    <a:pt x="516" y="113"/>
                  </a:cubicBezTo>
                  <a:cubicBezTo>
                    <a:pt x="516" y="113"/>
                    <a:pt x="516" y="114"/>
                    <a:pt x="516" y="114"/>
                  </a:cubicBezTo>
                  <a:cubicBezTo>
                    <a:pt x="516" y="115"/>
                    <a:pt x="515" y="116"/>
                    <a:pt x="515" y="117"/>
                  </a:cubicBezTo>
                  <a:cubicBezTo>
                    <a:pt x="515" y="118"/>
                    <a:pt x="515" y="120"/>
                    <a:pt x="515" y="121"/>
                  </a:cubicBezTo>
                  <a:cubicBezTo>
                    <a:pt x="515" y="122"/>
                    <a:pt x="514" y="122"/>
                    <a:pt x="514" y="123"/>
                  </a:cubicBezTo>
                  <a:cubicBezTo>
                    <a:pt x="513" y="123"/>
                    <a:pt x="512" y="124"/>
                    <a:pt x="512" y="124"/>
                  </a:cubicBezTo>
                  <a:cubicBezTo>
                    <a:pt x="511" y="125"/>
                    <a:pt x="511" y="125"/>
                    <a:pt x="511" y="125"/>
                  </a:cubicBezTo>
                  <a:cubicBezTo>
                    <a:pt x="510" y="136"/>
                    <a:pt x="510" y="136"/>
                    <a:pt x="510" y="136"/>
                  </a:cubicBezTo>
                  <a:cubicBezTo>
                    <a:pt x="521" y="136"/>
                    <a:pt x="521" y="136"/>
                    <a:pt x="521" y="136"/>
                  </a:cubicBezTo>
                  <a:cubicBezTo>
                    <a:pt x="523" y="160"/>
                    <a:pt x="523" y="160"/>
                    <a:pt x="523" y="160"/>
                  </a:cubicBezTo>
                  <a:cubicBezTo>
                    <a:pt x="523" y="181"/>
                    <a:pt x="523" y="181"/>
                    <a:pt x="523" y="181"/>
                  </a:cubicBezTo>
                  <a:cubicBezTo>
                    <a:pt x="522" y="182"/>
                    <a:pt x="522" y="182"/>
                    <a:pt x="522" y="182"/>
                  </a:cubicBezTo>
                  <a:cubicBezTo>
                    <a:pt x="522" y="182"/>
                    <a:pt x="522" y="183"/>
                    <a:pt x="521" y="183"/>
                  </a:cubicBezTo>
                  <a:cubicBezTo>
                    <a:pt x="521" y="183"/>
                    <a:pt x="521" y="183"/>
                    <a:pt x="520" y="184"/>
                  </a:cubicBezTo>
                  <a:cubicBezTo>
                    <a:pt x="519" y="184"/>
                    <a:pt x="519" y="184"/>
                    <a:pt x="518" y="185"/>
                  </a:cubicBezTo>
                  <a:cubicBezTo>
                    <a:pt x="517" y="185"/>
                    <a:pt x="518" y="185"/>
                    <a:pt x="517" y="186"/>
                  </a:cubicBezTo>
                  <a:cubicBezTo>
                    <a:pt x="517" y="187"/>
                    <a:pt x="517" y="186"/>
                    <a:pt x="517" y="186"/>
                  </a:cubicBezTo>
                  <a:cubicBezTo>
                    <a:pt x="517" y="186"/>
                    <a:pt x="516" y="186"/>
                    <a:pt x="516" y="186"/>
                  </a:cubicBezTo>
                  <a:cubicBezTo>
                    <a:pt x="515" y="186"/>
                    <a:pt x="515" y="186"/>
                    <a:pt x="514" y="186"/>
                  </a:cubicBezTo>
                  <a:cubicBezTo>
                    <a:pt x="514" y="186"/>
                    <a:pt x="513" y="186"/>
                    <a:pt x="513" y="186"/>
                  </a:cubicBezTo>
                  <a:cubicBezTo>
                    <a:pt x="512" y="186"/>
                    <a:pt x="513" y="186"/>
                    <a:pt x="512" y="187"/>
                  </a:cubicBezTo>
                  <a:cubicBezTo>
                    <a:pt x="511" y="187"/>
                    <a:pt x="511" y="187"/>
                    <a:pt x="511" y="187"/>
                  </a:cubicBezTo>
                  <a:cubicBezTo>
                    <a:pt x="510" y="188"/>
                    <a:pt x="510" y="188"/>
                    <a:pt x="510" y="188"/>
                  </a:cubicBezTo>
                  <a:cubicBezTo>
                    <a:pt x="510" y="189"/>
                    <a:pt x="511" y="189"/>
                    <a:pt x="511" y="190"/>
                  </a:cubicBezTo>
                  <a:cubicBezTo>
                    <a:pt x="511" y="190"/>
                    <a:pt x="510" y="190"/>
                    <a:pt x="510" y="190"/>
                  </a:cubicBezTo>
                  <a:cubicBezTo>
                    <a:pt x="509" y="191"/>
                    <a:pt x="508" y="190"/>
                    <a:pt x="507" y="190"/>
                  </a:cubicBezTo>
                  <a:cubicBezTo>
                    <a:pt x="506" y="190"/>
                    <a:pt x="506" y="191"/>
                    <a:pt x="506" y="192"/>
                  </a:cubicBezTo>
                  <a:cubicBezTo>
                    <a:pt x="505" y="192"/>
                    <a:pt x="505" y="192"/>
                    <a:pt x="504" y="193"/>
                  </a:cubicBezTo>
                  <a:cubicBezTo>
                    <a:pt x="504" y="193"/>
                    <a:pt x="504" y="193"/>
                    <a:pt x="504" y="193"/>
                  </a:cubicBezTo>
                  <a:cubicBezTo>
                    <a:pt x="504" y="193"/>
                    <a:pt x="503" y="192"/>
                    <a:pt x="502" y="192"/>
                  </a:cubicBezTo>
                  <a:cubicBezTo>
                    <a:pt x="501" y="191"/>
                    <a:pt x="501" y="191"/>
                    <a:pt x="501" y="191"/>
                  </a:cubicBezTo>
                  <a:cubicBezTo>
                    <a:pt x="501" y="190"/>
                    <a:pt x="500" y="190"/>
                    <a:pt x="500" y="190"/>
                  </a:cubicBezTo>
                  <a:cubicBezTo>
                    <a:pt x="500" y="190"/>
                    <a:pt x="500" y="190"/>
                    <a:pt x="500" y="189"/>
                  </a:cubicBezTo>
                  <a:cubicBezTo>
                    <a:pt x="500" y="188"/>
                    <a:pt x="500" y="189"/>
                    <a:pt x="500" y="189"/>
                  </a:cubicBezTo>
                  <a:cubicBezTo>
                    <a:pt x="500" y="188"/>
                    <a:pt x="499" y="188"/>
                    <a:pt x="498" y="187"/>
                  </a:cubicBezTo>
                  <a:cubicBezTo>
                    <a:pt x="497" y="187"/>
                    <a:pt x="497" y="188"/>
                    <a:pt x="497" y="188"/>
                  </a:cubicBezTo>
                  <a:cubicBezTo>
                    <a:pt x="497" y="188"/>
                    <a:pt x="497" y="188"/>
                    <a:pt x="496" y="189"/>
                  </a:cubicBezTo>
                  <a:cubicBezTo>
                    <a:pt x="496" y="189"/>
                    <a:pt x="495" y="189"/>
                    <a:pt x="495" y="188"/>
                  </a:cubicBezTo>
                  <a:cubicBezTo>
                    <a:pt x="495" y="187"/>
                    <a:pt x="495" y="188"/>
                    <a:pt x="494" y="187"/>
                  </a:cubicBezTo>
                  <a:cubicBezTo>
                    <a:pt x="494" y="187"/>
                    <a:pt x="493" y="188"/>
                    <a:pt x="493" y="188"/>
                  </a:cubicBezTo>
                  <a:cubicBezTo>
                    <a:pt x="492" y="187"/>
                    <a:pt x="492" y="187"/>
                    <a:pt x="492" y="187"/>
                  </a:cubicBezTo>
                  <a:cubicBezTo>
                    <a:pt x="492" y="187"/>
                    <a:pt x="492" y="187"/>
                    <a:pt x="492" y="187"/>
                  </a:cubicBezTo>
                  <a:cubicBezTo>
                    <a:pt x="492" y="187"/>
                    <a:pt x="491" y="188"/>
                    <a:pt x="491" y="188"/>
                  </a:cubicBezTo>
                  <a:cubicBezTo>
                    <a:pt x="491" y="189"/>
                    <a:pt x="490" y="189"/>
                    <a:pt x="490" y="189"/>
                  </a:cubicBezTo>
                  <a:cubicBezTo>
                    <a:pt x="488" y="188"/>
                    <a:pt x="488" y="188"/>
                    <a:pt x="488" y="188"/>
                  </a:cubicBezTo>
                  <a:cubicBezTo>
                    <a:pt x="488" y="188"/>
                    <a:pt x="488" y="189"/>
                    <a:pt x="488" y="189"/>
                  </a:cubicBezTo>
                  <a:cubicBezTo>
                    <a:pt x="488" y="190"/>
                    <a:pt x="488" y="190"/>
                    <a:pt x="488" y="190"/>
                  </a:cubicBezTo>
                  <a:cubicBezTo>
                    <a:pt x="488" y="190"/>
                    <a:pt x="487" y="189"/>
                    <a:pt x="486" y="189"/>
                  </a:cubicBezTo>
                  <a:cubicBezTo>
                    <a:pt x="486" y="189"/>
                    <a:pt x="485" y="189"/>
                    <a:pt x="484" y="189"/>
                  </a:cubicBezTo>
                  <a:cubicBezTo>
                    <a:pt x="484" y="189"/>
                    <a:pt x="484" y="188"/>
                    <a:pt x="483" y="188"/>
                  </a:cubicBezTo>
                  <a:cubicBezTo>
                    <a:pt x="483" y="187"/>
                    <a:pt x="482" y="189"/>
                    <a:pt x="482" y="189"/>
                  </a:cubicBezTo>
                  <a:cubicBezTo>
                    <a:pt x="482" y="189"/>
                    <a:pt x="481" y="189"/>
                    <a:pt x="481" y="188"/>
                  </a:cubicBezTo>
                  <a:cubicBezTo>
                    <a:pt x="481" y="187"/>
                    <a:pt x="480" y="188"/>
                    <a:pt x="480" y="188"/>
                  </a:cubicBezTo>
                  <a:cubicBezTo>
                    <a:pt x="480" y="188"/>
                    <a:pt x="480" y="188"/>
                    <a:pt x="479" y="189"/>
                  </a:cubicBezTo>
                  <a:cubicBezTo>
                    <a:pt x="479" y="190"/>
                    <a:pt x="479" y="189"/>
                    <a:pt x="478" y="189"/>
                  </a:cubicBezTo>
                  <a:cubicBezTo>
                    <a:pt x="478" y="188"/>
                    <a:pt x="478" y="189"/>
                    <a:pt x="478" y="190"/>
                  </a:cubicBezTo>
                  <a:cubicBezTo>
                    <a:pt x="478" y="190"/>
                    <a:pt x="478" y="190"/>
                    <a:pt x="478" y="190"/>
                  </a:cubicBezTo>
                  <a:cubicBezTo>
                    <a:pt x="478" y="190"/>
                    <a:pt x="477" y="191"/>
                    <a:pt x="477" y="191"/>
                  </a:cubicBezTo>
                  <a:cubicBezTo>
                    <a:pt x="476" y="192"/>
                    <a:pt x="476" y="192"/>
                    <a:pt x="477" y="193"/>
                  </a:cubicBezTo>
                  <a:cubicBezTo>
                    <a:pt x="477" y="193"/>
                    <a:pt x="477" y="193"/>
                    <a:pt x="478" y="193"/>
                  </a:cubicBezTo>
                  <a:cubicBezTo>
                    <a:pt x="478" y="193"/>
                    <a:pt x="478" y="193"/>
                    <a:pt x="478" y="193"/>
                  </a:cubicBezTo>
                  <a:cubicBezTo>
                    <a:pt x="479" y="194"/>
                    <a:pt x="478" y="194"/>
                    <a:pt x="478" y="194"/>
                  </a:cubicBezTo>
                  <a:cubicBezTo>
                    <a:pt x="477" y="195"/>
                    <a:pt x="477" y="194"/>
                    <a:pt x="477" y="195"/>
                  </a:cubicBezTo>
                  <a:cubicBezTo>
                    <a:pt x="476" y="195"/>
                    <a:pt x="477" y="195"/>
                    <a:pt x="477" y="196"/>
                  </a:cubicBezTo>
                  <a:cubicBezTo>
                    <a:pt x="477" y="196"/>
                    <a:pt x="477" y="196"/>
                    <a:pt x="477" y="196"/>
                  </a:cubicBezTo>
                  <a:cubicBezTo>
                    <a:pt x="476" y="196"/>
                    <a:pt x="476" y="196"/>
                    <a:pt x="476" y="196"/>
                  </a:cubicBezTo>
                  <a:cubicBezTo>
                    <a:pt x="476" y="196"/>
                    <a:pt x="476" y="196"/>
                    <a:pt x="475" y="197"/>
                  </a:cubicBezTo>
                  <a:cubicBezTo>
                    <a:pt x="475" y="198"/>
                    <a:pt x="476" y="197"/>
                    <a:pt x="476" y="198"/>
                  </a:cubicBezTo>
                  <a:cubicBezTo>
                    <a:pt x="477" y="198"/>
                    <a:pt x="477" y="199"/>
                    <a:pt x="477" y="199"/>
                  </a:cubicBezTo>
                  <a:cubicBezTo>
                    <a:pt x="478" y="199"/>
                    <a:pt x="476" y="199"/>
                    <a:pt x="476" y="200"/>
                  </a:cubicBezTo>
                  <a:cubicBezTo>
                    <a:pt x="476" y="200"/>
                    <a:pt x="475" y="200"/>
                    <a:pt x="475" y="201"/>
                  </a:cubicBezTo>
                  <a:cubicBezTo>
                    <a:pt x="476" y="201"/>
                    <a:pt x="476" y="202"/>
                    <a:pt x="476" y="203"/>
                  </a:cubicBezTo>
                  <a:cubicBezTo>
                    <a:pt x="476" y="204"/>
                    <a:pt x="476" y="204"/>
                    <a:pt x="477" y="204"/>
                  </a:cubicBezTo>
                  <a:cubicBezTo>
                    <a:pt x="477" y="204"/>
                    <a:pt x="476" y="204"/>
                    <a:pt x="475" y="204"/>
                  </a:cubicBezTo>
                  <a:cubicBezTo>
                    <a:pt x="474" y="204"/>
                    <a:pt x="475" y="205"/>
                    <a:pt x="474" y="205"/>
                  </a:cubicBezTo>
                  <a:cubicBezTo>
                    <a:pt x="474" y="205"/>
                    <a:pt x="474" y="205"/>
                    <a:pt x="474" y="205"/>
                  </a:cubicBezTo>
                  <a:cubicBezTo>
                    <a:pt x="473" y="205"/>
                    <a:pt x="473" y="205"/>
                    <a:pt x="473" y="206"/>
                  </a:cubicBezTo>
                  <a:cubicBezTo>
                    <a:pt x="473" y="206"/>
                    <a:pt x="473" y="207"/>
                    <a:pt x="473" y="208"/>
                  </a:cubicBezTo>
                  <a:cubicBezTo>
                    <a:pt x="473" y="209"/>
                    <a:pt x="473" y="208"/>
                    <a:pt x="472" y="207"/>
                  </a:cubicBezTo>
                  <a:cubicBezTo>
                    <a:pt x="472" y="207"/>
                    <a:pt x="472" y="207"/>
                    <a:pt x="471" y="207"/>
                  </a:cubicBezTo>
                  <a:cubicBezTo>
                    <a:pt x="471" y="206"/>
                    <a:pt x="471" y="208"/>
                    <a:pt x="471" y="209"/>
                  </a:cubicBezTo>
                  <a:cubicBezTo>
                    <a:pt x="471" y="210"/>
                    <a:pt x="471" y="209"/>
                    <a:pt x="470" y="210"/>
                  </a:cubicBezTo>
                  <a:cubicBezTo>
                    <a:pt x="470" y="210"/>
                    <a:pt x="470" y="210"/>
                    <a:pt x="470" y="210"/>
                  </a:cubicBezTo>
                  <a:cubicBezTo>
                    <a:pt x="469" y="210"/>
                    <a:pt x="469" y="210"/>
                    <a:pt x="469" y="211"/>
                  </a:cubicBezTo>
                  <a:cubicBezTo>
                    <a:pt x="469" y="211"/>
                    <a:pt x="469" y="211"/>
                    <a:pt x="469" y="212"/>
                  </a:cubicBezTo>
                  <a:cubicBezTo>
                    <a:pt x="469" y="212"/>
                    <a:pt x="468" y="212"/>
                    <a:pt x="468" y="212"/>
                  </a:cubicBezTo>
                  <a:cubicBezTo>
                    <a:pt x="468" y="212"/>
                    <a:pt x="467" y="213"/>
                    <a:pt x="467" y="213"/>
                  </a:cubicBezTo>
                  <a:cubicBezTo>
                    <a:pt x="467" y="214"/>
                    <a:pt x="467" y="214"/>
                    <a:pt x="467" y="214"/>
                  </a:cubicBezTo>
                  <a:cubicBezTo>
                    <a:pt x="467" y="214"/>
                    <a:pt x="467" y="214"/>
                    <a:pt x="467" y="215"/>
                  </a:cubicBezTo>
                  <a:cubicBezTo>
                    <a:pt x="467" y="215"/>
                    <a:pt x="468" y="216"/>
                    <a:pt x="468" y="216"/>
                  </a:cubicBezTo>
                  <a:cubicBezTo>
                    <a:pt x="468" y="216"/>
                    <a:pt x="467" y="216"/>
                    <a:pt x="467" y="217"/>
                  </a:cubicBezTo>
                  <a:cubicBezTo>
                    <a:pt x="467" y="217"/>
                    <a:pt x="467" y="217"/>
                    <a:pt x="468" y="218"/>
                  </a:cubicBezTo>
                  <a:cubicBezTo>
                    <a:pt x="469" y="219"/>
                    <a:pt x="468" y="219"/>
                    <a:pt x="468" y="219"/>
                  </a:cubicBezTo>
                  <a:cubicBezTo>
                    <a:pt x="469" y="220"/>
                    <a:pt x="469" y="220"/>
                    <a:pt x="469" y="220"/>
                  </a:cubicBezTo>
                  <a:cubicBezTo>
                    <a:pt x="469" y="220"/>
                    <a:pt x="469" y="220"/>
                    <a:pt x="470" y="221"/>
                  </a:cubicBezTo>
                  <a:cubicBezTo>
                    <a:pt x="470" y="221"/>
                    <a:pt x="471" y="221"/>
                    <a:pt x="471" y="221"/>
                  </a:cubicBezTo>
                  <a:cubicBezTo>
                    <a:pt x="471" y="221"/>
                    <a:pt x="471" y="221"/>
                    <a:pt x="472" y="220"/>
                  </a:cubicBezTo>
                  <a:cubicBezTo>
                    <a:pt x="473" y="220"/>
                    <a:pt x="472" y="221"/>
                    <a:pt x="472" y="221"/>
                  </a:cubicBezTo>
                  <a:cubicBezTo>
                    <a:pt x="472" y="221"/>
                    <a:pt x="472" y="221"/>
                    <a:pt x="473" y="221"/>
                  </a:cubicBezTo>
                  <a:cubicBezTo>
                    <a:pt x="475" y="221"/>
                    <a:pt x="474" y="221"/>
                    <a:pt x="474" y="221"/>
                  </a:cubicBezTo>
                  <a:cubicBezTo>
                    <a:pt x="474" y="221"/>
                    <a:pt x="474" y="221"/>
                    <a:pt x="475" y="220"/>
                  </a:cubicBezTo>
                  <a:cubicBezTo>
                    <a:pt x="475" y="220"/>
                    <a:pt x="475" y="221"/>
                    <a:pt x="476" y="221"/>
                  </a:cubicBezTo>
                  <a:cubicBezTo>
                    <a:pt x="476" y="221"/>
                    <a:pt x="476" y="221"/>
                    <a:pt x="476" y="221"/>
                  </a:cubicBezTo>
                  <a:cubicBezTo>
                    <a:pt x="477" y="221"/>
                    <a:pt x="477" y="221"/>
                    <a:pt x="477" y="221"/>
                  </a:cubicBezTo>
                  <a:cubicBezTo>
                    <a:pt x="477" y="221"/>
                    <a:pt x="478" y="222"/>
                    <a:pt x="478" y="222"/>
                  </a:cubicBezTo>
                  <a:cubicBezTo>
                    <a:pt x="479" y="222"/>
                    <a:pt x="479" y="222"/>
                    <a:pt x="479" y="222"/>
                  </a:cubicBezTo>
                  <a:cubicBezTo>
                    <a:pt x="479" y="222"/>
                    <a:pt x="479" y="222"/>
                    <a:pt x="480" y="222"/>
                  </a:cubicBezTo>
                  <a:cubicBezTo>
                    <a:pt x="480" y="222"/>
                    <a:pt x="480" y="222"/>
                    <a:pt x="480" y="222"/>
                  </a:cubicBezTo>
                  <a:cubicBezTo>
                    <a:pt x="481" y="223"/>
                    <a:pt x="481" y="223"/>
                    <a:pt x="481" y="223"/>
                  </a:cubicBezTo>
                  <a:cubicBezTo>
                    <a:pt x="481" y="223"/>
                    <a:pt x="482" y="223"/>
                    <a:pt x="482" y="223"/>
                  </a:cubicBezTo>
                  <a:cubicBezTo>
                    <a:pt x="482" y="223"/>
                    <a:pt x="482" y="224"/>
                    <a:pt x="482" y="224"/>
                  </a:cubicBezTo>
                  <a:cubicBezTo>
                    <a:pt x="483" y="224"/>
                    <a:pt x="483" y="224"/>
                    <a:pt x="483" y="225"/>
                  </a:cubicBezTo>
                  <a:cubicBezTo>
                    <a:pt x="484" y="225"/>
                    <a:pt x="484" y="225"/>
                    <a:pt x="484" y="225"/>
                  </a:cubicBezTo>
                  <a:cubicBezTo>
                    <a:pt x="484" y="225"/>
                    <a:pt x="484" y="225"/>
                    <a:pt x="485" y="224"/>
                  </a:cubicBezTo>
                  <a:cubicBezTo>
                    <a:pt x="485" y="224"/>
                    <a:pt x="485" y="224"/>
                    <a:pt x="485" y="224"/>
                  </a:cubicBezTo>
                  <a:cubicBezTo>
                    <a:pt x="485" y="224"/>
                    <a:pt x="485" y="224"/>
                    <a:pt x="486" y="223"/>
                  </a:cubicBezTo>
                  <a:cubicBezTo>
                    <a:pt x="486" y="223"/>
                    <a:pt x="486" y="223"/>
                    <a:pt x="486" y="223"/>
                  </a:cubicBezTo>
                  <a:cubicBezTo>
                    <a:pt x="487" y="224"/>
                    <a:pt x="487" y="223"/>
                    <a:pt x="488" y="223"/>
                  </a:cubicBezTo>
                  <a:cubicBezTo>
                    <a:pt x="488" y="222"/>
                    <a:pt x="488" y="223"/>
                    <a:pt x="489" y="223"/>
                  </a:cubicBezTo>
                  <a:cubicBezTo>
                    <a:pt x="489" y="224"/>
                    <a:pt x="489" y="223"/>
                    <a:pt x="489" y="223"/>
                  </a:cubicBezTo>
                  <a:cubicBezTo>
                    <a:pt x="489" y="223"/>
                    <a:pt x="491" y="223"/>
                    <a:pt x="491" y="223"/>
                  </a:cubicBezTo>
                  <a:cubicBezTo>
                    <a:pt x="491" y="223"/>
                    <a:pt x="491" y="224"/>
                    <a:pt x="491" y="224"/>
                  </a:cubicBezTo>
                  <a:cubicBezTo>
                    <a:pt x="492" y="224"/>
                    <a:pt x="492" y="224"/>
                    <a:pt x="492" y="224"/>
                  </a:cubicBezTo>
                  <a:cubicBezTo>
                    <a:pt x="493" y="224"/>
                    <a:pt x="493" y="225"/>
                    <a:pt x="494" y="225"/>
                  </a:cubicBezTo>
                  <a:cubicBezTo>
                    <a:pt x="495" y="225"/>
                    <a:pt x="494" y="225"/>
                    <a:pt x="494" y="226"/>
                  </a:cubicBezTo>
                  <a:cubicBezTo>
                    <a:pt x="494" y="226"/>
                    <a:pt x="495" y="226"/>
                    <a:pt x="495" y="226"/>
                  </a:cubicBezTo>
                  <a:cubicBezTo>
                    <a:pt x="496" y="226"/>
                    <a:pt x="496" y="226"/>
                    <a:pt x="497" y="226"/>
                  </a:cubicBezTo>
                  <a:cubicBezTo>
                    <a:pt x="498" y="226"/>
                    <a:pt x="498" y="226"/>
                    <a:pt x="498" y="226"/>
                  </a:cubicBezTo>
                  <a:cubicBezTo>
                    <a:pt x="499" y="226"/>
                    <a:pt x="499" y="226"/>
                    <a:pt x="500" y="226"/>
                  </a:cubicBezTo>
                  <a:cubicBezTo>
                    <a:pt x="500" y="227"/>
                    <a:pt x="500" y="227"/>
                    <a:pt x="501" y="227"/>
                  </a:cubicBezTo>
                  <a:cubicBezTo>
                    <a:pt x="501" y="227"/>
                    <a:pt x="502" y="227"/>
                    <a:pt x="502" y="227"/>
                  </a:cubicBezTo>
                  <a:cubicBezTo>
                    <a:pt x="503" y="227"/>
                    <a:pt x="503" y="228"/>
                    <a:pt x="503" y="228"/>
                  </a:cubicBezTo>
                  <a:cubicBezTo>
                    <a:pt x="503" y="229"/>
                    <a:pt x="503" y="229"/>
                    <a:pt x="503" y="229"/>
                  </a:cubicBezTo>
                  <a:cubicBezTo>
                    <a:pt x="504" y="229"/>
                    <a:pt x="504" y="229"/>
                    <a:pt x="504" y="229"/>
                  </a:cubicBezTo>
                  <a:cubicBezTo>
                    <a:pt x="504" y="230"/>
                    <a:pt x="504" y="230"/>
                    <a:pt x="504" y="230"/>
                  </a:cubicBezTo>
                  <a:cubicBezTo>
                    <a:pt x="505" y="230"/>
                    <a:pt x="505" y="230"/>
                    <a:pt x="505" y="230"/>
                  </a:cubicBezTo>
                  <a:cubicBezTo>
                    <a:pt x="505" y="230"/>
                    <a:pt x="505" y="230"/>
                    <a:pt x="505" y="231"/>
                  </a:cubicBezTo>
                  <a:cubicBezTo>
                    <a:pt x="505" y="232"/>
                    <a:pt x="506" y="232"/>
                    <a:pt x="507" y="232"/>
                  </a:cubicBezTo>
                  <a:cubicBezTo>
                    <a:pt x="507" y="232"/>
                    <a:pt x="507" y="232"/>
                    <a:pt x="508" y="232"/>
                  </a:cubicBezTo>
                  <a:cubicBezTo>
                    <a:pt x="508" y="232"/>
                    <a:pt x="510" y="232"/>
                    <a:pt x="510" y="232"/>
                  </a:cubicBezTo>
                  <a:cubicBezTo>
                    <a:pt x="510" y="232"/>
                    <a:pt x="510" y="233"/>
                    <a:pt x="511" y="233"/>
                  </a:cubicBezTo>
                  <a:cubicBezTo>
                    <a:pt x="512" y="233"/>
                    <a:pt x="511" y="234"/>
                    <a:pt x="511" y="234"/>
                  </a:cubicBezTo>
                  <a:cubicBezTo>
                    <a:pt x="511" y="234"/>
                    <a:pt x="511" y="234"/>
                    <a:pt x="511" y="235"/>
                  </a:cubicBezTo>
                  <a:cubicBezTo>
                    <a:pt x="512" y="235"/>
                    <a:pt x="512" y="235"/>
                    <a:pt x="512" y="236"/>
                  </a:cubicBezTo>
                  <a:cubicBezTo>
                    <a:pt x="512" y="236"/>
                    <a:pt x="512" y="236"/>
                    <a:pt x="512" y="237"/>
                  </a:cubicBezTo>
                  <a:cubicBezTo>
                    <a:pt x="513" y="237"/>
                    <a:pt x="513" y="237"/>
                    <a:pt x="514" y="237"/>
                  </a:cubicBezTo>
                  <a:cubicBezTo>
                    <a:pt x="514" y="236"/>
                    <a:pt x="514" y="237"/>
                    <a:pt x="514" y="237"/>
                  </a:cubicBezTo>
                  <a:cubicBezTo>
                    <a:pt x="513" y="237"/>
                    <a:pt x="514" y="238"/>
                    <a:pt x="514" y="238"/>
                  </a:cubicBezTo>
                  <a:cubicBezTo>
                    <a:pt x="514" y="238"/>
                    <a:pt x="515" y="238"/>
                    <a:pt x="515" y="238"/>
                  </a:cubicBezTo>
                  <a:cubicBezTo>
                    <a:pt x="516" y="238"/>
                    <a:pt x="516" y="239"/>
                    <a:pt x="516" y="239"/>
                  </a:cubicBezTo>
                  <a:cubicBezTo>
                    <a:pt x="517" y="240"/>
                    <a:pt x="517" y="240"/>
                    <a:pt x="517" y="240"/>
                  </a:cubicBezTo>
                  <a:cubicBezTo>
                    <a:pt x="517" y="241"/>
                    <a:pt x="517" y="241"/>
                    <a:pt x="517" y="241"/>
                  </a:cubicBezTo>
                  <a:cubicBezTo>
                    <a:pt x="517" y="241"/>
                    <a:pt x="517" y="241"/>
                    <a:pt x="517" y="242"/>
                  </a:cubicBezTo>
                  <a:cubicBezTo>
                    <a:pt x="518" y="242"/>
                    <a:pt x="518" y="242"/>
                    <a:pt x="518" y="242"/>
                  </a:cubicBezTo>
                  <a:cubicBezTo>
                    <a:pt x="518" y="242"/>
                    <a:pt x="518" y="243"/>
                    <a:pt x="518" y="243"/>
                  </a:cubicBezTo>
                  <a:cubicBezTo>
                    <a:pt x="518" y="243"/>
                    <a:pt x="517" y="244"/>
                    <a:pt x="517" y="245"/>
                  </a:cubicBezTo>
                  <a:cubicBezTo>
                    <a:pt x="517" y="245"/>
                    <a:pt x="518" y="247"/>
                    <a:pt x="518" y="247"/>
                  </a:cubicBezTo>
                  <a:cubicBezTo>
                    <a:pt x="518" y="247"/>
                    <a:pt x="517" y="247"/>
                    <a:pt x="517" y="247"/>
                  </a:cubicBezTo>
                  <a:cubicBezTo>
                    <a:pt x="516" y="247"/>
                    <a:pt x="517" y="247"/>
                    <a:pt x="517" y="248"/>
                  </a:cubicBezTo>
                  <a:cubicBezTo>
                    <a:pt x="516" y="248"/>
                    <a:pt x="518" y="248"/>
                    <a:pt x="518" y="248"/>
                  </a:cubicBezTo>
                  <a:cubicBezTo>
                    <a:pt x="518" y="248"/>
                    <a:pt x="517" y="248"/>
                    <a:pt x="517" y="249"/>
                  </a:cubicBezTo>
                  <a:cubicBezTo>
                    <a:pt x="517" y="249"/>
                    <a:pt x="517" y="249"/>
                    <a:pt x="518" y="249"/>
                  </a:cubicBezTo>
                  <a:cubicBezTo>
                    <a:pt x="519" y="249"/>
                    <a:pt x="519" y="249"/>
                    <a:pt x="519" y="249"/>
                  </a:cubicBezTo>
                  <a:cubicBezTo>
                    <a:pt x="519" y="249"/>
                    <a:pt x="521" y="250"/>
                    <a:pt x="521" y="250"/>
                  </a:cubicBezTo>
                  <a:cubicBezTo>
                    <a:pt x="522" y="251"/>
                    <a:pt x="521" y="251"/>
                    <a:pt x="521" y="251"/>
                  </a:cubicBezTo>
                  <a:cubicBezTo>
                    <a:pt x="522" y="252"/>
                    <a:pt x="522" y="252"/>
                    <a:pt x="522" y="252"/>
                  </a:cubicBezTo>
                  <a:cubicBezTo>
                    <a:pt x="522" y="252"/>
                    <a:pt x="522" y="252"/>
                    <a:pt x="523" y="252"/>
                  </a:cubicBezTo>
                  <a:cubicBezTo>
                    <a:pt x="523" y="252"/>
                    <a:pt x="523" y="252"/>
                    <a:pt x="523" y="252"/>
                  </a:cubicBezTo>
                  <a:cubicBezTo>
                    <a:pt x="523" y="252"/>
                    <a:pt x="523" y="252"/>
                    <a:pt x="524" y="252"/>
                  </a:cubicBezTo>
                  <a:cubicBezTo>
                    <a:pt x="525" y="252"/>
                    <a:pt x="525" y="253"/>
                    <a:pt x="525" y="253"/>
                  </a:cubicBezTo>
                  <a:cubicBezTo>
                    <a:pt x="525" y="254"/>
                    <a:pt x="525" y="254"/>
                    <a:pt x="525" y="254"/>
                  </a:cubicBezTo>
                  <a:cubicBezTo>
                    <a:pt x="525" y="254"/>
                    <a:pt x="525" y="254"/>
                    <a:pt x="526" y="255"/>
                  </a:cubicBezTo>
                  <a:cubicBezTo>
                    <a:pt x="526" y="256"/>
                    <a:pt x="525" y="255"/>
                    <a:pt x="525" y="256"/>
                  </a:cubicBezTo>
                  <a:cubicBezTo>
                    <a:pt x="525" y="256"/>
                    <a:pt x="526" y="256"/>
                    <a:pt x="526" y="256"/>
                  </a:cubicBezTo>
                  <a:cubicBezTo>
                    <a:pt x="526" y="256"/>
                    <a:pt x="525" y="257"/>
                    <a:pt x="525" y="257"/>
                  </a:cubicBezTo>
                  <a:cubicBezTo>
                    <a:pt x="525" y="258"/>
                    <a:pt x="526" y="257"/>
                    <a:pt x="526" y="258"/>
                  </a:cubicBezTo>
                  <a:cubicBezTo>
                    <a:pt x="527" y="258"/>
                    <a:pt x="526" y="258"/>
                    <a:pt x="526" y="258"/>
                  </a:cubicBezTo>
                  <a:cubicBezTo>
                    <a:pt x="526" y="258"/>
                    <a:pt x="526" y="259"/>
                    <a:pt x="527" y="259"/>
                  </a:cubicBezTo>
                  <a:cubicBezTo>
                    <a:pt x="527" y="259"/>
                    <a:pt x="527" y="259"/>
                    <a:pt x="527" y="259"/>
                  </a:cubicBezTo>
                  <a:cubicBezTo>
                    <a:pt x="528" y="260"/>
                    <a:pt x="528" y="260"/>
                    <a:pt x="528" y="260"/>
                  </a:cubicBezTo>
                  <a:cubicBezTo>
                    <a:pt x="529" y="260"/>
                    <a:pt x="529" y="260"/>
                    <a:pt x="529" y="260"/>
                  </a:cubicBezTo>
                  <a:cubicBezTo>
                    <a:pt x="529" y="260"/>
                    <a:pt x="529" y="260"/>
                    <a:pt x="529" y="260"/>
                  </a:cubicBezTo>
                  <a:cubicBezTo>
                    <a:pt x="530" y="260"/>
                    <a:pt x="530" y="260"/>
                    <a:pt x="530" y="260"/>
                  </a:cubicBezTo>
                  <a:cubicBezTo>
                    <a:pt x="530" y="260"/>
                    <a:pt x="530" y="261"/>
                    <a:pt x="530" y="261"/>
                  </a:cubicBezTo>
                  <a:cubicBezTo>
                    <a:pt x="531" y="261"/>
                    <a:pt x="531" y="262"/>
                    <a:pt x="531" y="262"/>
                  </a:cubicBezTo>
                  <a:cubicBezTo>
                    <a:pt x="531" y="262"/>
                    <a:pt x="530" y="262"/>
                    <a:pt x="530" y="262"/>
                  </a:cubicBezTo>
                  <a:cubicBezTo>
                    <a:pt x="530" y="263"/>
                    <a:pt x="531" y="263"/>
                    <a:pt x="531" y="263"/>
                  </a:cubicBezTo>
                  <a:cubicBezTo>
                    <a:pt x="531" y="263"/>
                    <a:pt x="531" y="263"/>
                    <a:pt x="532" y="263"/>
                  </a:cubicBezTo>
                  <a:cubicBezTo>
                    <a:pt x="533" y="262"/>
                    <a:pt x="532" y="263"/>
                    <a:pt x="532" y="263"/>
                  </a:cubicBezTo>
                  <a:cubicBezTo>
                    <a:pt x="532" y="263"/>
                    <a:pt x="533" y="264"/>
                    <a:pt x="533" y="263"/>
                  </a:cubicBezTo>
                  <a:cubicBezTo>
                    <a:pt x="533" y="263"/>
                    <a:pt x="533" y="264"/>
                    <a:pt x="534" y="265"/>
                  </a:cubicBezTo>
                  <a:cubicBezTo>
                    <a:pt x="534" y="265"/>
                    <a:pt x="534" y="264"/>
                    <a:pt x="534" y="264"/>
                  </a:cubicBezTo>
                  <a:cubicBezTo>
                    <a:pt x="535" y="263"/>
                    <a:pt x="535" y="264"/>
                    <a:pt x="535" y="264"/>
                  </a:cubicBezTo>
                  <a:cubicBezTo>
                    <a:pt x="536" y="264"/>
                    <a:pt x="536" y="264"/>
                    <a:pt x="536" y="264"/>
                  </a:cubicBezTo>
                  <a:cubicBezTo>
                    <a:pt x="536" y="264"/>
                    <a:pt x="536" y="264"/>
                    <a:pt x="536" y="264"/>
                  </a:cubicBezTo>
                  <a:cubicBezTo>
                    <a:pt x="537" y="264"/>
                    <a:pt x="537" y="264"/>
                    <a:pt x="537" y="264"/>
                  </a:cubicBezTo>
                  <a:cubicBezTo>
                    <a:pt x="537" y="264"/>
                    <a:pt x="537" y="264"/>
                    <a:pt x="537" y="264"/>
                  </a:cubicBezTo>
                  <a:cubicBezTo>
                    <a:pt x="538" y="263"/>
                    <a:pt x="538" y="264"/>
                    <a:pt x="538" y="264"/>
                  </a:cubicBezTo>
                  <a:cubicBezTo>
                    <a:pt x="538" y="264"/>
                    <a:pt x="538" y="264"/>
                    <a:pt x="539" y="264"/>
                  </a:cubicBezTo>
                  <a:cubicBezTo>
                    <a:pt x="539" y="264"/>
                    <a:pt x="539" y="264"/>
                    <a:pt x="539" y="265"/>
                  </a:cubicBezTo>
                  <a:cubicBezTo>
                    <a:pt x="539" y="265"/>
                    <a:pt x="539" y="265"/>
                    <a:pt x="539" y="265"/>
                  </a:cubicBezTo>
                  <a:cubicBezTo>
                    <a:pt x="539" y="265"/>
                    <a:pt x="540" y="265"/>
                    <a:pt x="541" y="266"/>
                  </a:cubicBezTo>
                  <a:cubicBezTo>
                    <a:pt x="542" y="266"/>
                    <a:pt x="541" y="266"/>
                    <a:pt x="541" y="266"/>
                  </a:cubicBezTo>
                  <a:cubicBezTo>
                    <a:pt x="541" y="266"/>
                    <a:pt x="541" y="266"/>
                    <a:pt x="541" y="266"/>
                  </a:cubicBezTo>
                  <a:cubicBezTo>
                    <a:pt x="541" y="266"/>
                    <a:pt x="541" y="267"/>
                    <a:pt x="541" y="267"/>
                  </a:cubicBezTo>
                  <a:cubicBezTo>
                    <a:pt x="541" y="268"/>
                    <a:pt x="542" y="268"/>
                    <a:pt x="542" y="268"/>
                  </a:cubicBezTo>
                  <a:cubicBezTo>
                    <a:pt x="542" y="268"/>
                    <a:pt x="542" y="268"/>
                    <a:pt x="542" y="269"/>
                  </a:cubicBezTo>
                  <a:cubicBezTo>
                    <a:pt x="542" y="269"/>
                    <a:pt x="542" y="269"/>
                    <a:pt x="542" y="269"/>
                  </a:cubicBezTo>
                  <a:cubicBezTo>
                    <a:pt x="542" y="270"/>
                    <a:pt x="543" y="270"/>
                    <a:pt x="543" y="270"/>
                  </a:cubicBezTo>
                  <a:cubicBezTo>
                    <a:pt x="542" y="270"/>
                    <a:pt x="542" y="270"/>
                    <a:pt x="542" y="270"/>
                  </a:cubicBezTo>
                  <a:cubicBezTo>
                    <a:pt x="543" y="271"/>
                    <a:pt x="543" y="271"/>
                    <a:pt x="543" y="271"/>
                  </a:cubicBezTo>
                  <a:cubicBezTo>
                    <a:pt x="542" y="273"/>
                    <a:pt x="542" y="273"/>
                    <a:pt x="542" y="273"/>
                  </a:cubicBezTo>
                  <a:cubicBezTo>
                    <a:pt x="544" y="273"/>
                    <a:pt x="544" y="273"/>
                    <a:pt x="544" y="273"/>
                  </a:cubicBezTo>
                  <a:cubicBezTo>
                    <a:pt x="544" y="273"/>
                    <a:pt x="544" y="273"/>
                    <a:pt x="544" y="273"/>
                  </a:cubicBezTo>
                  <a:cubicBezTo>
                    <a:pt x="545" y="273"/>
                    <a:pt x="545" y="273"/>
                    <a:pt x="545" y="273"/>
                  </a:cubicBezTo>
                  <a:cubicBezTo>
                    <a:pt x="545" y="273"/>
                    <a:pt x="546" y="274"/>
                    <a:pt x="546" y="274"/>
                  </a:cubicBezTo>
                  <a:cubicBezTo>
                    <a:pt x="546" y="273"/>
                    <a:pt x="547" y="273"/>
                    <a:pt x="548" y="273"/>
                  </a:cubicBezTo>
                  <a:cubicBezTo>
                    <a:pt x="548" y="273"/>
                    <a:pt x="548" y="273"/>
                    <a:pt x="548" y="273"/>
                  </a:cubicBezTo>
                  <a:cubicBezTo>
                    <a:pt x="549" y="274"/>
                    <a:pt x="549" y="274"/>
                    <a:pt x="550" y="275"/>
                  </a:cubicBezTo>
                  <a:cubicBezTo>
                    <a:pt x="550" y="275"/>
                    <a:pt x="550" y="275"/>
                    <a:pt x="551" y="275"/>
                  </a:cubicBezTo>
                  <a:cubicBezTo>
                    <a:pt x="551" y="275"/>
                    <a:pt x="551" y="276"/>
                    <a:pt x="551" y="276"/>
                  </a:cubicBezTo>
                  <a:cubicBezTo>
                    <a:pt x="551" y="276"/>
                    <a:pt x="552" y="278"/>
                    <a:pt x="552" y="278"/>
                  </a:cubicBezTo>
                  <a:cubicBezTo>
                    <a:pt x="553" y="278"/>
                    <a:pt x="553" y="278"/>
                    <a:pt x="553" y="278"/>
                  </a:cubicBezTo>
                  <a:cubicBezTo>
                    <a:pt x="554" y="280"/>
                    <a:pt x="554" y="280"/>
                    <a:pt x="554" y="280"/>
                  </a:cubicBezTo>
                  <a:cubicBezTo>
                    <a:pt x="555" y="280"/>
                    <a:pt x="555" y="280"/>
                    <a:pt x="555" y="280"/>
                  </a:cubicBezTo>
                  <a:cubicBezTo>
                    <a:pt x="556" y="280"/>
                    <a:pt x="556" y="280"/>
                    <a:pt x="556" y="280"/>
                  </a:cubicBezTo>
                  <a:cubicBezTo>
                    <a:pt x="556" y="280"/>
                    <a:pt x="557" y="280"/>
                    <a:pt x="557" y="280"/>
                  </a:cubicBezTo>
                  <a:cubicBezTo>
                    <a:pt x="558" y="280"/>
                    <a:pt x="558" y="279"/>
                    <a:pt x="558" y="279"/>
                  </a:cubicBezTo>
                  <a:cubicBezTo>
                    <a:pt x="559" y="279"/>
                    <a:pt x="559" y="279"/>
                    <a:pt x="559" y="279"/>
                  </a:cubicBezTo>
                  <a:cubicBezTo>
                    <a:pt x="559" y="281"/>
                    <a:pt x="559" y="281"/>
                    <a:pt x="559" y="281"/>
                  </a:cubicBezTo>
                  <a:cubicBezTo>
                    <a:pt x="561" y="281"/>
                    <a:pt x="561" y="281"/>
                    <a:pt x="561" y="281"/>
                  </a:cubicBezTo>
                  <a:cubicBezTo>
                    <a:pt x="561" y="282"/>
                    <a:pt x="561" y="282"/>
                    <a:pt x="561" y="282"/>
                  </a:cubicBezTo>
                  <a:cubicBezTo>
                    <a:pt x="561" y="282"/>
                    <a:pt x="562" y="282"/>
                    <a:pt x="562" y="282"/>
                  </a:cubicBezTo>
                  <a:cubicBezTo>
                    <a:pt x="562" y="283"/>
                    <a:pt x="562" y="284"/>
                    <a:pt x="562" y="284"/>
                  </a:cubicBezTo>
                  <a:cubicBezTo>
                    <a:pt x="562" y="284"/>
                    <a:pt x="563" y="283"/>
                    <a:pt x="563" y="283"/>
                  </a:cubicBezTo>
                  <a:cubicBezTo>
                    <a:pt x="564" y="283"/>
                    <a:pt x="564" y="285"/>
                    <a:pt x="564" y="285"/>
                  </a:cubicBezTo>
                  <a:cubicBezTo>
                    <a:pt x="564" y="286"/>
                    <a:pt x="565" y="285"/>
                    <a:pt x="565" y="285"/>
                  </a:cubicBezTo>
                  <a:cubicBezTo>
                    <a:pt x="566" y="285"/>
                    <a:pt x="566" y="285"/>
                    <a:pt x="566" y="286"/>
                  </a:cubicBezTo>
                  <a:cubicBezTo>
                    <a:pt x="566" y="287"/>
                    <a:pt x="566" y="287"/>
                    <a:pt x="566" y="288"/>
                  </a:cubicBezTo>
                  <a:cubicBezTo>
                    <a:pt x="566" y="288"/>
                    <a:pt x="566" y="288"/>
                    <a:pt x="565" y="289"/>
                  </a:cubicBezTo>
                  <a:cubicBezTo>
                    <a:pt x="565" y="289"/>
                    <a:pt x="565" y="289"/>
                    <a:pt x="565" y="290"/>
                  </a:cubicBezTo>
                  <a:cubicBezTo>
                    <a:pt x="564" y="290"/>
                    <a:pt x="565" y="291"/>
                    <a:pt x="565" y="291"/>
                  </a:cubicBezTo>
                  <a:cubicBezTo>
                    <a:pt x="565" y="292"/>
                    <a:pt x="564" y="292"/>
                    <a:pt x="564" y="292"/>
                  </a:cubicBezTo>
                  <a:cubicBezTo>
                    <a:pt x="564" y="293"/>
                    <a:pt x="565" y="294"/>
                    <a:pt x="564" y="294"/>
                  </a:cubicBezTo>
                  <a:cubicBezTo>
                    <a:pt x="564" y="294"/>
                    <a:pt x="563" y="295"/>
                    <a:pt x="563" y="295"/>
                  </a:cubicBezTo>
                  <a:cubicBezTo>
                    <a:pt x="563" y="296"/>
                    <a:pt x="563" y="296"/>
                    <a:pt x="563" y="296"/>
                  </a:cubicBezTo>
                  <a:cubicBezTo>
                    <a:pt x="563" y="297"/>
                    <a:pt x="563" y="297"/>
                    <a:pt x="563" y="297"/>
                  </a:cubicBezTo>
                  <a:cubicBezTo>
                    <a:pt x="563" y="298"/>
                    <a:pt x="563" y="298"/>
                    <a:pt x="563" y="298"/>
                  </a:cubicBezTo>
                  <a:cubicBezTo>
                    <a:pt x="563" y="298"/>
                    <a:pt x="563" y="298"/>
                    <a:pt x="564" y="298"/>
                  </a:cubicBezTo>
                  <a:cubicBezTo>
                    <a:pt x="564" y="299"/>
                    <a:pt x="564" y="300"/>
                    <a:pt x="564" y="301"/>
                  </a:cubicBezTo>
                  <a:cubicBezTo>
                    <a:pt x="564" y="301"/>
                    <a:pt x="563" y="302"/>
                    <a:pt x="563" y="303"/>
                  </a:cubicBezTo>
                  <a:cubicBezTo>
                    <a:pt x="562" y="303"/>
                    <a:pt x="563" y="303"/>
                    <a:pt x="563" y="303"/>
                  </a:cubicBezTo>
                  <a:cubicBezTo>
                    <a:pt x="563" y="305"/>
                    <a:pt x="563" y="305"/>
                    <a:pt x="563" y="305"/>
                  </a:cubicBezTo>
                  <a:cubicBezTo>
                    <a:pt x="565" y="305"/>
                    <a:pt x="565" y="305"/>
                    <a:pt x="565" y="305"/>
                  </a:cubicBezTo>
                  <a:cubicBezTo>
                    <a:pt x="565" y="305"/>
                    <a:pt x="564" y="307"/>
                    <a:pt x="565" y="307"/>
                  </a:cubicBezTo>
                  <a:cubicBezTo>
                    <a:pt x="565" y="308"/>
                    <a:pt x="565" y="309"/>
                    <a:pt x="565" y="309"/>
                  </a:cubicBezTo>
                  <a:cubicBezTo>
                    <a:pt x="565" y="310"/>
                    <a:pt x="565" y="312"/>
                    <a:pt x="565" y="312"/>
                  </a:cubicBezTo>
                  <a:cubicBezTo>
                    <a:pt x="565" y="314"/>
                    <a:pt x="565" y="314"/>
                    <a:pt x="565" y="314"/>
                  </a:cubicBezTo>
                  <a:cubicBezTo>
                    <a:pt x="565" y="314"/>
                    <a:pt x="565" y="314"/>
                    <a:pt x="565" y="314"/>
                  </a:cubicBezTo>
                  <a:cubicBezTo>
                    <a:pt x="571" y="324"/>
                    <a:pt x="571" y="324"/>
                    <a:pt x="571" y="324"/>
                  </a:cubicBezTo>
                  <a:cubicBezTo>
                    <a:pt x="571" y="328"/>
                    <a:pt x="571" y="328"/>
                    <a:pt x="571" y="328"/>
                  </a:cubicBezTo>
                  <a:cubicBezTo>
                    <a:pt x="580" y="334"/>
                    <a:pt x="580" y="334"/>
                    <a:pt x="580" y="334"/>
                  </a:cubicBezTo>
                  <a:cubicBezTo>
                    <a:pt x="579" y="340"/>
                    <a:pt x="579" y="340"/>
                    <a:pt x="579" y="340"/>
                  </a:cubicBezTo>
                  <a:cubicBezTo>
                    <a:pt x="581" y="342"/>
                    <a:pt x="581" y="342"/>
                    <a:pt x="581" y="342"/>
                  </a:cubicBezTo>
                  <a:cubicBezTo>
                    <a:pt x="585" y="341"/>
                    <a:pt x="585" y="341"/>
                    <a:pt x="585" y="341"/>
                  </a:cubicBezTo>
                  <a:cubicBezTo>
                    <a:pt x="589" y="338"/>
                    <a:pt x="589" y="338"/>
                    <a:pt x="589" y="338"/>
                  </a:cubicBezTo>
                  <a:cubicBezTo>
                    <a:pt x="591" y="338"/>
                    <a:pt x="591" y="338"/>
                    <a:pt x="591" y="338"/>
                  </a:cubicBezTo>
                  <a:cubicBezTo>
                    <a:pt x="592" y="338"/>
                    <a:pt x="592" y="338"/>
                    <a:pt x="592" y="338"/>
                  </a:cubicBezTo>
                  <a:cubicBezTo>
                    <a:pt x="593" y="338"/>
                    <a:pt x="593" y="338"/>
                    <a:pt x="593" y="338"/>
                  </a:cubicBezTo>
                  <a:cubicBezTo>
                    <a:pt x="595" y="338"/>
                    <a:pt x="595" y="338"/>
                    <a:pt x="595" y="338"/>
                  </a:cubicBezTo>
                  <a:cubicBezTo>
                    <a:pt x="595" y="339"/>
                    <a:pt x="595" y="339"/>
                    <a:pt x="595" y="339"/>
                  </a:cubicBezTo>
                  <a:cubicBezTo>
                    <a:pt x="597" y="339"/>
                    <a:pt x="597" y="339"/>
                    <a:pt x="597" y="339"/>
                  </a:cubicBezTo>
                  <a:cubicBezTo>
                    <a:pt x="597" y="339"/>
                    <a:pt x="597" y="339"/>
                    <a:pt x="597" y="339"/>
                  </a:cubicBezTo>
                  <a:cubicBezTo>
                    <a:pt x="599" y="339"/>
                    <a:pt x="599" y="339"/>
                    <a:pt x="599" y="339"/>
                  </a:cubicBezTo>
                  <a:cubicBezTo>
                    <a:pt x="600" y="339"/>
                    <a:pt x="600" y="339"/>
                    <a:pt x="600" y="339"/>
                  </a:cubicBezTo>
                  <a:cubicBezTo>
                    <a:pt x="601" y="340"/>
                    <a:pt x="601" y="340"/>
                    <a:pt x="601" y="340"/>
                  </a:cubicBezTo>
                  <a:cubicBezTo>
                    <a:pt x="602" y="339"/>
                    <a:pt x="602" y="339"/>
                    <a:pt x="602" y="339"/>
                  </a:cubicBezTo>
                  <a:cubicBezTo>
                    <a:pt x="602" y="341"/>
                    <a:pt x="602" y="341"/>
                    <a:pt x="602" y="341"/>
                  </a:cubicBezTo>
                  <a:cubicBezTo>
                    <a:pt x="602" y="341"/>
                    <a:pt x="602" y="341"/>
                    <a:pt x="602" y="341"/>
                  </a:cubicBezTo>
                  <a:cubicBezTo>
                    <a:pt x="603" y="341"/>
                    <a:pt x="603" y="341"/>
                    <a:pt x="603" y="341"/>
                  </a:cubicBezTo>
                  <a:cubicBezTo>
                    <a:pt x="604" y="341"/>
                    <a:pt x="604" y="341"/>
                    <a:pt x="604" y="341"/>
                  </a:cubicBezTo>
                  <a:cubicBezTo>
                    <a:pt x="605" y="342"/>
                    <a:pt x="605" y="342"/>
                    <a:pt x="605" y="342"/>
                  </a:cubicBezTo>
                  <a:cubicBezTo>
                    <a:pt x="606" y="342"/>
                    <a:pt x="606" y="342"/>
                    <a:pt x="606" y="342"/>
                  </a:cubicBezTo>
                  <a:cubicBezTo>
                    <a:pt x="606" y="343"/>
                    <a:pt x="606" y="343"/>
                    <a:pt x="606" y="343"/>
                  </a:cubicBezTo>
                  <a:cubicBezTo>
                    <a:pt x="607" y="343"/>
                    <a:pt x="607" y="343"/>
                    <a:pt x="607" y="343"/>
                  </a:cubicBezTo>
                  <a:cubicBezTo>
                    <a:pt x="607" y="343"/>
                    <a:pt x="607" y="343"/>
                    <a:pt x="607" y="343"/>
                  </a:cubicBezTo>
                  <a:cubicBezTo>
                    <a:pt x="607" y="344"/>
                    <a:pt x="607" y="344"/>
                    <a:pt x="607" y="344"/>
                  </a:cubicBezTo>
                  <a:cubicBezTo>
                    <a:pt x="607" y="344"/>
                    <a:pt x="607" y="344"/>
                    <a:pt x="606" y="345"/>
                  </a:cubicBezTo>
                  <a:cubicBezTo>
                    <a:pt x="605" y="346"/>
                    <a:pt x="605" y="346"/>
                    <a:pt x="605" y="346"/>
                  </a:cubicBezTo>
                  <a:cubicBezTo>
                    <a:pt x="606" y="347"/>
                    <a:pt x="606" y="347"/>
                    <a:pt x="606" y="347"/>
                  </a:cubicBezTo>
                  <a:cubicBezTo>
                    <a:pt x="606" y="347"/>
                    <a:pt x="607" y="348"/>
                    <a:pt x="607" y="349"/>
                  </a:cubicBezTo>
                  <a:cubicBezTo>
                    <a:pt x="607" y="349"/>
                    <a:pt x="607" y="350"/>
                    <a:pt x="607" y="350"/>
                  </a:cubicBezTo>
                  <a:cubicBezTo>
                    <a:pt x="605" y="353"/>
                    <a:pt x="605" y="353"/>
                    <a:pt x="605" y="353"/>
                  </a:cubicBezTo>
                  <a:cubicBezTo>
                    <a:pt x="605" y="369"/>
                    <a:pt x="605" y="369"/>
                    <a:pt x="605" y="369"/>
                  </a:cubicBezTo>
                  <a:cubicBezTo>
                    <a:pt x="611" y="376"/>
                    <a:pt x="611" y="376"/>
                    <a:pt x="611" y="376"/>
                  </a:cubicBezTo>
                  <a:cubicBezTo>
                    <a:pt x="611" y="377"/>
                    <a:pt x="611" y="377"/>
                    <a:pt x="611" y="377"/>
                  </a:cubicBezTo>
                  <a:cubicBezTo>
                    <a:pt x="603" y="377"/>
                    <a:pt x="603" y="377"/>
                    <a:pt x="603" y="377"/>
                  </a:cubicBezTo>
                  <a:cubicBezTo>
                    <a:pt x="603" y="374"/>
                    <a:pt x="603" y="374"/>
                    <a:pt x="603" y="374"/>
                  </a:cubicBezTo>
                  <a:cubicBezTo>
                    <a:pt x="599" y="375"/>
                    <a:pt x="599" y="375"/>
                    <a:pt x="599" y="375"/>
                  </a:cubicBezTo>
                  <a:cubicBezTo>
                    <a:pt x="599" y="378"/>
                    <a:pt x="599" y="378"/>
                    <a:pt x="599" y="378"/>
                  </a:cubicBezTo>
                  <a:cubicBezTo>
                    <a:pt x="595" y="377"/>
                    <a:pt x="595" y="377"/>
                    <a:pt x="595" y="377"/>
                  </a:cubicBezTo>
                  <a:cubicBezTo>
                    <a:pt x="590" y="369"/>
                    <a:pt x="590" y="369"/>
                    <a:pt x="590" y="369"/>
                  </a:cubicBezTo>
                  <a:cubicBezTo>
                    <a:pt x="593" y="362"/>
                    <a:pt x="593" y="362"/>
                    <a:pt x="593" y="362"/>
                  </a:cubicBezTo>
                  <a:cubicBezTo>
                    <a:pt x="588" y="362"/>
                    <a:pt x="588" y="362"/>
                    <a:pt x="588" y="362"/>
                  </a:cubicBezTo>
                  <a:cubicBezTo>
                    <a:pt x="584" y="362"/>
                    <a:pt x="584" y="362"/>
                    <a:pt x="584" y="362"/>
                  </a:cubicBezTo>
                  <a:cubicBezTo>
                    <a:pt x="585" y="358"/>
                    <a:pt x="585" y="358"/>
                    <a:pt x="585" y="358"/>
                  </a:cubicBezTo>
                  <a:cubicBezTo>
                    <a:pt x="585" y="356"/>
                    <a:pt x="585" y="356"/>
                    <a:pt x="585" y="356"/>
                  </a:cubicBezTo>
                  <a:cubicBezTo>
                    <a:pt x="579" y="360"/>
                    <a:pt x="579" y="360"/>
                    <a:pt x="579" y="360"/>
                  </a:cubicBezTo>
                  <a:cubicBezTo>
                    <a:pt x="577" y="359"/>
                    <a:pt x="577" y="359"/>
                    <a:pt x="577" y="359"/>
                  </a:cubicBezTo>
                  <a:cubicBezTo>
                    <a:pt x="548" y="369"/>
                    <a:pt x="548" y="369"/>
                    <a:pt x="548" y="369"/>
                  </a:cubicBezTo>
                  <a:cubicBezTo>
                    <a:pt x="537" y="376"/>
                    <a:pt x="537" y="376"/>
                    <a:pt x="537" y="376"/>
                  </a:cubicBezTo>
                  <a:cubicBezTo>
                    <a:pt x="535" y="377"/>
                    <a:pt x="535" y="377"/>
                    <a:pt x="535" y="377"/>
                  </a:cubicBezTo>
                  <a:cubicBezTo>
                    <a:pt x="515" y="397"/>
                    <a:pt x="515" y="397"/>
                    <a:pt x="515" y="397"/>
                  </a:cubicBezTo>
                  <a:cubicBezTo>
                    <a:pt x="492" y="419"/>
                    <a:pt x="492" y="419"/>
                    <a:pt x="492" y="419"/>
                  </a:cubicBezTo>
                  <a:cubicBezTo>
                    <a:pt x="476" y="418"/>
                    <a:pt x="476" y="418"/>
                    <a:pt x="476" y="418"/>
                  </a:cubicBezTo>
                  <a:cubicBezTo>
                    <a:pt x="469" y="413"/>
                    <a:pt x="469" y="413"/>
                    <a:pt x="469" y="413"/>
                  </a:cubicBezTo>
                  <a:cubicBezTo>
                    <a:pt x="463" y="416"/>
                    <a:pt x="463" y="416"/>
                    <a:pt x="463" y="416"/>
                  </a:cubicBezTo>
                  <a:cubicBezTo>
                    <a:pt x="454" y="419"/>
                    <a:pt x="454" y="419"/>
                    <a:pt x="454" y="419"/>
                  </a:cubicBezTo>
                  <a:cubicBezTo>
                    <a:pt x="438" y="420"/>
                    <a:pt x="438" y="420"/>
                    <a:pt x="438" y="420"/>
                  </a:cubicBezTo>
                  <a:cubicBezTo>
                    <a:pt x="428" y="427"/>
                    <a:pt x="428" y="427"/>
                    <a:pt x="428" y="427"/>
                  </a:cubicBezTo>
                  <a:cubicBezTo>
                    <a:pt x="429" y="428"/>
                    <a:pt x="429" y="428"/>
                    <a:pt x="429" y="428"/>
                  </a:cubicBezTo>
                  <a:cubicBezTo>
                    <a:pt x="428" y="430"/>
                    <a:pt x="428" y="430"/>
                    <a:pt x="428" y="430"/>
                  </a:cubicBezTo>
                  <a:cubicBezTo>
                    <a:pt x="428" y="430"/>
                    <a:pt x="428" y="430"/>
                    <a:pt x="428" y="431"/>
                  </a:cubicBezTo>
                  <a:cubicBezTo>
                    <a:pt x="428" y="431"/>
                    <a:pt x="428" y="432"/>
                    <a:pt x="428" y="432"/>
                  </a:cubicBezTo>
                  <a:cubicBezTo>
                    <a:pt x="428" y="432"/>
                    <a:pt x="423" y="431"/>
                    <a:pt x="423" y="430"/>
                  </a:cubicBezTo>
                  <a:cubicBezTo>
                    <a:pt x="423" y="430"/>
                    <a:pt x="423" y="429"/>
                    <a:pt x="423" y="429"/>
                  </a:cubicBezTo>
                  <a:cubicBezTo>
                    <a:pt x="421" y="428"/>
                    <a:pt x="421" y="428"/>
                    <a:pt x="421" y="428"/>
                  </a:cubicBezTo>
                  <a:cubicBezTo>
                    <a:pt x="421" y="427"/>
                    <a:pt x="421" y="427"/>
                    <a:pt x="421" y="427"/>
                  </a:cubicBezTo>
                  <a:cubicBezTo>
                    <a:pt x="416" y="427"/>
                    <a:pt x="416" y="427"/>
                    <a:pt x="416" y="427"/>
                  </a:cubicBezTo>
                  <a:cubicBezTo>
                    <a:pt x="416" y="427"/>
                    <a:pt x="416" y="424"/>
                    <a:pt x="415" y="423"/>
                  </a:cubicBezTo>
                  <a:cubicBezTo>
                    <a:pt x="415" y="423"/>
                    <a:pt x="413" y="420"/>
                    <a:pt x="412" y="419"/>
                  </a:cubicBezTo>
                  <a:cubicBezTo>
                    <a:pt x="411" y="417"/>
                    <a:pt x="410" y="417"/>
                    <a:pt x="410" y="416"/>
                  </a:cubicBezTo>
                  <a:cubicBezTo>
                    <a:pt x="410" y="416"/>
                    <a:pt x="409" y="416"/>
                    <a:pt x="409" y="416"/>
                  </a:cubicBezTo>
                  <a:cubicBezTo>
                    <a:pt x="409" y="417"/>
                    <a:pt x="409" y="417"/>
                    <a:pt x="409" y="417"/>
                  </a:cubicBezTo>
                  <a:cubicBezTo>
                    <a:pt x="409" y="417"/>
                    <a:pt x="408" y="417"/>
                    <a:pt x="408" y="418"/>
                  </a:cubicBezTo>
                  <a:cubicBezTo>
                    <a:pt x="407" y="418"/>
                    <a:pt x="406" y="419"/>
                    <a:pt x="406" y="419"/>
                  </a:cubicBezTo>
                  <a:cubicBezTo>
                    <a:pt x="406" y="419"/>
                    <a:pt x="405" y="419"/>
                    <a:pt x="405" y="419"/>
                  </a:cubicBezTo>
                  <a:cubicBezTo>
                    <a:pt x="405" y="420"/>
                    <a:pt x="405" y="420"/>
                    <a:pt x="405" y="420"/>
                  </a:cubicBezTo>
                  <a:cubicBezTo>
                    <a:pt x="404" y="421"/>
                    <a:pt x="404" y="421"/>
                    <a:pt x="404" y="421"/>
                  </a:cubicBezTo>
                  <a:cubicBezTo>
                    <a:pt x="403" y="421"/>
                    <a:pt x="403" y="422"/>
                    <a:pt x="403" y="421"/>
                  </a:cubicBezTo>
                  <a:cubicBezTo>
                    <a:pt x="402" y="421"/>
                    <a:pt x="402" y="420"/>
                    <a:pt x="402" y="420"/>
                  </a:cubicBezTo>
                  <a:cubicBezTo>
                    <a:pt x="402" y="420"/>
                    <a:pt x="402" y="421"/>
                    <a:pt x="401" y="421"/>
                  </a:cubicBezTo>
                  <a:cubicBezTo>
                    <a:pt x="400" y="421"/>
                    <a:pt x="399" y="421"/>
                    <a:pt x="398" y="422"/>
                  </a:cubicBezTo>
                  <a:cubicBezTo>
                    <a:pt x="398" y="422"/>
                    <a:pt x="396" y="424"/>
                    <a:pt x="396" y="424"/>
                  </a:cubicBezTo>
                  <a:cubicBezTo>
                    <a:pt x="396" y="424"/>
                    <a:pt x="384" y="418"/>
                    <a:pt x="384" y="418"/>
                  </a:cubicBezTo>
                  <a:cubicBezTo>
                    <a:pt x="384" y="418"/>
                    <a:pt x="382" y="418"/>
                    <a:pt x="381" y="418"/>
                  </a:cubicBezTo>
                  <a:cubicBezTo>
                    <a:pt x="380" y="417"/>
                    <a:pt x="378" y="418"/>
                    <a:pt x="378" y="418"/>
                  </a:cubicBezTo>
                  <a:cubicBezTo>
                    <a:pt x="377" y="418"/>
                    <a:pt x="377" y="417"/>
                    <a:pt x="377" y="418"/>
                  </a:cubicBezTo>
                  <a:cubicBezTo>
                    <a:pt x="376" y="419"/>
                    <a:pt x="375" y="420"/>
                    <a:pt x="375" y="420"/>
                  </a:cubicBezTo>
                  <a:cubicBezTo>
                    <a:pt x="375" y="420"/>
                    <a:pt x="374" y="420"/>
                    <a:pt x="374" y="420"/>
                  </a:cubicBezTo>
                  <a:cubicBezTo>
                    <a:pt x="373" y="420"/>
                    <a:pt x="373" y="419"/>
                    <a:pt x="373" y="420"/>
                  </a:cubicBezTo>
                  <a:cubicBezTo>
                    <a:pt x="372" y="420"/>
                    <a:pt x="373" y="421"/>
                    <a:pt x="372" y="421"/>
                  </a:cubicBezTo>
                  <a:cubicBezTo>
                    <a:pt x="371" y="421"/>
                    <a:pt x="371" y="422"/>
                    <a:pt x="370" y="422"/>
                  </a:cubicBezTo>
                  <a:cubicBezTo>
                    <a:pt x="369" y="422"/>
                    <a:pt x="369" y="422"/>
                    <a:pt x="368" y="422"/>
                  </a:cubicBezTo>
                  <a:cubicBezTo>
                    <a:pt x="368" y="422"/>
                    <a:pt x="367" y="423"/>
                    <a:pt x="367" y="424"/>
                  </a:cubicBezTo>
                  <a:cubicBezTo>
                    <a:pt x="367" y="424"/>
                    <a:pt x="367" y="424"/>
                    <a:pt x="367" y="425"/>
                  </a:cubicBezTo>
                  <a:cubicBezTo>
                    <a:pt x="367" y="425"/>
                    <a:pt x="368" y="425"/>
                    <a:pt x="366" y="426"/>
                  </a:cubicBezTo>
                  <a:cubicBezTo>
                    <a:pt x="365" y="426"/>
                    <a:pt x="365" y="426"/>
                    <a:pt x="365" y="427"/>
                  </a:cubicBezTo>
                  <a:cubicBezTo>
                    <a:pt x="364" y="427"/>
                    <a:pt x="364" y="428"/>
                    <a:pt x="364" y="429"/>
                  </a:cubicBezTo>
                  <a:cubicBezTo>
                    <a:pt x="364" y="429"/>
                    <a:pt x="364" y="429"/>
                    <a:pt x="364" y="430"/>
                  </a:cubicBezTo>
                  <a:cubicBezTo>
                    <a:pt x="363" y="431"/>
                    <a:pt x="363" y="432"/>
                    <a:pt x="363" y="432"/>
                  </a:cubicBezTo>
                  <a:cubicBezTo>
                    <a:pt x="362" y="433"/>
                    <a:pt x="362" y="433"/>
                    <a:pt x="362" y="433"/>
                  </a:cubicBezTo>
                  <a:cubicBezTo>
                    <a:pt x="362" y="433"/>
                    <a:pt x="362" y="431"/>
                    <a:pt x="362" y="431"/>
                  </a:cubicBezTo>
                  <a:cubicBezTo>
                    <a:pt x="362" y="431"/>
                    <a:pt x="363" y="429"/>
                    <a:pt x="363" y="429"/>
                  </a:cubicBezTo>
                  <a:cubicBezTo>
                    <a:pt x="363" y="428"/>
                    <a:pt x="363" y="428"/>
                    <a:pt x="362" y="428"/>
                  </a:cubicBezTo>
                  <a:cubicBezTo>
                    <a:pt x="362" y="428"/>
                    <a:pt x="362" y="428"/>
                    <a:pt x="361" y="427"/>
                  </a:cubicBezTo>
                  <a:cubicBezTo>
                    <a:pt x="361" y="427"/>
                    <a:pt x="360" y="427"/>
                    <a:pt x="360" y="426"/>
                  </a:cubicBezTo>
                  <a:cubicBezTo>
                    <a:pt x="359" y="425"/>
                    <a:pt x="360" y="425"/>
                    <a:pt x="359" y="425"/>
                  </a:cubicBezTo>
                  <a:cubicBezTo>
                    <a:pt x="359" y="424"/>
                    <a:pt x="359" y="423"/>
                    <a:pt x="358" y="423"/>
                  </a:cubicBezTo>
                  <a:cubicBezTo>
                    <a:pt x="358" y="423"/>
                    <a:pt x="358" y="423"/>
                    <a:pt x="358" y="424"/>
                  </a:cubicBezTo>
                  <a:cubicBezTo>
                    <a:pt x="358" y="424"/>
                    <a:pt x="359" y="425"/>
                    <a:pt x="358" y="425"/>
                  </a:cubicBezTo>
                  <a:cubicBezTo>
                    <a:pt x="357" y="425"/>
                    <a:pt x="357" y="425"/>
                    <a:pt x="357" y="425"/>
                  </a:cubicBezTo>
                  <a:cubicBezTo>
                    <a:pt x="356" y="425"/>
                    <a:pt x="357" y="425"/>
                    <a:pt x="357" y="425"/>
                  </a:cubicBezTo>
                  <a:cubicBezTo>
                    <a:pt x="356" y="425"/>
                    <a:pt x="356" y="426"/>
                    <a:pt x="355" y="426"/>
                  </a:cubicBezTo>
                  <a:cubicBezTo>
                    <a:pt x="355" y="425"/>
                    <a:pt x="355" y="425"/>
                    <a:pt x="355" y="425"/>
                  </a:cubicBezTo>
                  <a:cubicBezTo>
                    <a:pt x="355" y="425"/>
                    <a:pt x="355" y="424"/>
                    <a:pt x="354" y="425"/>
                  </a:cubicBezTo>
                  <a:cubicBezTo>
                    <a:pt x="353" y="425"/>
                    <a:pt x="352" y="426"/>
                    <a:pt x="351" y="426"/>
                  </a:cubicBezTo>
                  <a:cubicBezTo>
                    <a:pt x="351" y="426"/>
                    <a:pt x="348" y="426"/>
                    <a:pt x="348" y="426"/>
                  </a:cubicBezTo>
                  <a:cubicBezTo>
                    <a:pt x="348" y="425"/>
                    <a:pt x="348" y="425"/>
                    <a:pt x="348" y="424"/>
                  </a:cubicBezTo>
                  <a:cubicBezTo>
                    <a:pt x="349" y="423"/>
                    <a:pt x="349" y="423"/>
                    <a:pt x="349" y="422"/>
                  </a:cubicBezTo>
                  <a:cubicBezTo>
                    <a:pt x="349" y="420"/>
                    <a:pt x="349" y="421"/>
                    <a:pt x="349" y="420"/>
                  </a:cubicBezTo>
                  <a:cubicBezTo>
                    <a:pt x="348" y="419"/>
                    <a:pt x="349" y="420"/>
                    <a:pt x="348" y="419"/>
                  </a:cubicBezTo>
                  <a:cubicBezTo>
                    <a:pt x="348" y="417"/>
                    <a:pt x="348" y="418"/>
                    <a:pt x="348" y="417"/>
                  </a:cubicBezTo>
                  <a:cubicBezTo>
                    <a:pt x="348" y="416"/>
                    <a:pt x="348" y="415"/>
                    <a:pt x="348" y="415"/>
                  </a:cubicBezTo>
                  <a:cubicBezTo>
                    <a:pt x="347" y="415"/>
                    <a:pt x="347" y="415"/>
                    <a:pt x="347" y="415"/>
                  </a:cubicBezTo>
                  <a:cubicBezTo>
                    <a:pt x="347" y="415"/>
                    <a:pt x="347" y="415"/>
                    <a:pt x="346" y="415"/>
                  </a:cubicBezTo>
                  <a:cubicBezTo>
                    <a:pt x="346" y="414"/>
                    <a:pt x="345" y="415"/>
                    <a:pt x="345" y="415"/>
                  </a:cubicBezTo>
                  <a:cubicBezTo>
                    <a:pt x="345" y="415"/>
                    <a:pt x="344" y="415"/>
                    <a:pt x="344" y="415"/>
                  </a:cubicBezTo>
                  <a:cubicBezTo>
                    <a:pt x="344" y="415"/>
                    <a:pt x="344" y="417"/>
                    <a:pt x="343" y="415"/>
                  </a:cubicBezTo>
                  <a:cubicBezTo>
                    <a:pt x="343" y="414"/>
                    <a:pt x="342" y="414"/>
                    <a:pt x="342" y="414"/>
                  </a:cubicBezTo>
                  <a:cubicBezTo>
                    <a:pt x="342" y="413"/>
                    <a:pt x="343" y="412"/>
                    <a:pt x="342" y="413"/>
                  </a:cubicBezTo>
                  <a:cubicBezTo>
                    <a:pt x="341" y="413"/>
                    <a:pt x="340" y="414"/>
                    <a:pt x="340" y="414"/>
                  </a:cubicBezTo>
                  <a:cubicBezTo>
                    <a:pt x="340" y="414"/>
                    <a:pt x="340" y="414"/>
                    <a:pt x="340" y="414"/>
                  </a:cubicBezTo>
                  <a:cubicBezTo>
                    <a:pt x="339" y="413"/>
                    <a:pt x="339" y="412"/>
                    <a:pt x="339" y="412"/>
                  </a:cubicBezTo>
                  <a:cubicBezTo>
                    <a:pt x="337" y="412"/>
                    <a:pt x="337" y="412"/>
                    <a:pt x="337" y="412"/>
                  </a:cubicBezTo>
                  <a:cubicBezTo>
                    <a:pt x="337" y="412"/>
                    <a:pt x="338" y="411"/>
                    <a:pt x="337" y="411"/>
                  </a:cubicBezTo>
                  <a:cubicBezTo>
                    <a:pt x="336" y="411"/>
                    <a:pt x="336" y="411"/>
                    <a:pt x="336" y="411"/>
                  </a:cubicBezTo>
                  <a:cubicBezTo>
                    <a:pt x="336" y="411"/>
                    <a:pt x="336" y="411"/>
                    <a:pt x="335" y="411"/>
                  </a:cubicBezTo>
                  <a:cubicBezTo>
                    <a:pt x="335" y="411"/>
                    <a:pt x="335" y="412"/>
                    <a:pt x="335" y="411"/>
                  </a:cubicBezTo>
                  <a:cubicBezTo>
                    <a:pt x="335" y="410"/>
                    <a:pt x="335" y="410"/>
                    <a:pt x="335" y="410"/>
                  </a:cubicBezTo>
                  <a:cubicBezTo>
                    <a:pt x="335" y="410"/>
                    <a:pt x="335" y="410"/>
                    <a:pt x="335" y="409"/>
                  </a:cubicBezTo>
                  <a:cubicBezTo>
                    <a:pt x="334" y="409"/>
                    <a:pt x="333" y="410"/>
                    <a:pt x="333" y="410"/>
                  </a:cubicBezTo>
                  <a:cubicBezTo>
                    <a:pt x="332" y="410"/>
                    <a:pt x="332" y="410"/>
                    <a:pt x="332" y="410"/>
                  </a:cubicBezTo>
                  <a:cubicBezTo>
                    <a:pt x="331" y="410"/>
                    <a:pt x="331" y="410"/>
                    <a:pt x="331" y="410"/>
                  </a:cubicBezTo>
                  <a:cubicBezTo>
                    <a:pt x="331" y="410"/>
                    <a:pt x="331" y="411"/>
                    <a:pt x="331" y="410"/>
                  </a:cubicBezTo>
                  <a:cubicBezTo>
                    <a:pt x="331" y="409"/>
                    <a:pt x="330" y="409"/>
                    <a:pt x="330" y="409"/>
                  </a:cubicBezTo>
                  <a:cubicBezTo>
                    <a:pt x="330" y="408"/>
                    <a:pt x="330" y="408"/>
                    <a:pt x="330" y="408"/>
                  </a:cubicBezTo>
                  <a:cubicBezTo>
                    <a:pt x="331" y="407"/>
                    <a:pt x="330" y="406"/>
                    <a:pt x="330" y="405"/>
                  </a:cubicBezTo>
                  <a:cubicBezTo>
                    <a:pt x="329" y="405"/>
                    <a:pt x="329" y="405"/>
                    <a:pt x="329" y="405"/>
                  </a:cubicBezTo>
                  <a:cubicBezTo>
                    <a:pt x="329" y="405"/>
                    <a:pt x="329" y="405"/>
                    <a:pt x="329" y="404"/>
                  </a:cubicBezTo>
                  <a:cubicBezTo>
                    <a:pt x="329" y="404"/>
                    <a:pt x="329" y="404"/>
                    <a:pt x="329" y="403"/>
                  </a:cubicBezTo>
                  <a:cubicBezTo>
                    <a:pt x="329" y="403"/>
                    <a:pt x="329" y="402"/>
                    <a:pt x="329" y="402"/>
                  </a:cubicBezTo>
                  <a:cubicBezTo>
                    <a:pt x="329" y="402"/>
                    <a:pt x="329" y="402"/>
                    <a:pt x="328" y="402"/>
                  </a:cubicBezTo>
                  <a:cubicBezTo>
                    <a:pt x="328" y="402"/>
                    <a:pt x="328" y="402"/>
                    <a:pt x="327" y="402"/>
                  </a:cubicBezTo>
                  <a:cubicBezTo>
                    <a:pt x="326" y="402"/>
                    <a:pt x="326" y="402"/>
                    <a:pt x="326" y="402"/>
                  </a:cubicBezTo>
                  <a:cubicBezTo>
                    <a:pt x="325" y="401"/>
                    <a:pt x="325" y="401"/>
                    <a:pt x="324" y="401"/>
                  </a:cubicBezTo>
                  <a:cubicBezTo>
                    <a:pt x="324" y="401"/>
                    <a:pt x="324" y="401"/>
                    <a:pt x="324" y="401"/>
                  </a:cubicBezTo>
                  <a:cubicBezTo>
                    <a:pt x="323" y="400"/>
                    <a:pt x="323" y="399"/>
                    <a:pt x="322" y="399"/>
                  </a:cubicBezTo>
                  <a:cubicBezTo>
                    <a:pt x="322" y="399"/>
                    <a:pt x="322" y="399"/>
                    <a:pt x="322" y="398"/>
                  </a:cubicBezTo>
                  <a:cubicBezTo>
                    <a:pt x="322" y="397"/>
                    <a:pt x="322" y="397"/>
                    <a:pt x="322" y="397"/>
                  </a:cubicBezTo>
                  <a:cubicBezTo>
                    <a:pt x="322" y="397"/>
                    <a:pt x="321" y="397"/>
                    <a:pt x="321" y="397"/>
                  </a:cubicBezTo>
                  <a:cubicBezTo>
                    <a:pt x="320" y="397"/>
                    <a:pt x="319" y="398"/>
                    <a:pt x="318" y="397"/>
                  </a:cubicBezTo>
                  <a:cubicBezTo>
                    <a:pt x="318" y="396"/>
                    <a:pt x="318" y="395"/>
                    <a:pt x="318" y="395"/>
                  </a:cubicBezTo>
                  <a:cubicBezTo>
                    <a:pt x="319" y="394"/>
                    <a:pt x="319" y="394"/>
                    <a:pt x="319" y="394"/>
                  </a:cubicBezTo>
                  <a:cubicBezTo>
                    <a:pt x="319" y="394"/>
                    <a:pt x="317" y="391"/>
                    <a:pt x="316" y="390"/>
                  </a:cubicBezTo>
                  <a:cubicBezTo>
                    <a:pt x="316" y="390"/>
                    <a:pt x="316" y="390"/>
                    <a:pt x="315" y="390"/>
                  </a:cubicBezTo>
                  <a:cubicBezTo>
                    <a:pt x="314" y="391"/>
                    <a:pt x="314" y="391"/>
                    <a:pt x="313" y="391"/>
                  </a:cubicBezTo>
                  <a:cubicBezTo>
                    <a:pt x="313" y="391"/>
                    <a:pt x="313" y="391"/>
                    <a:pt x="312" y="390"/>
                  </a:cubicBezTo>
                  <a:cubicBezTo>
                    <a:pt x="312" y="390"/>
                    <a:pt x="312" y="389"/>
                    <a:pt x="311" y="389"/>
                  </a:cubicBezTo>
                  <a:cubicBezTo>
                    <a:pt x="311" y="389"/>
                    <a:pt x="311" y="388"/>
                    <a:pt x="311" y="387"/>
                  </a:cubicBezTo>
                  <a:cubicBezTo>
                    <a:pt x="311" y="386"/>
                    <a:pt x="311" y="385"/>
                    <a:pt x="311" y="384"/>
                  </a:cubicBezTo>
                  <a:cubicBezTo>
                    <a:pt x="311" y="383"/>
                    <a:pt x="311" y="383"/>
                    <a:pt x="311" y="383"/>
                  </a:cubicBezTo>
                  <a:cubicBezTo>
                    <a:pt x="312" y="382"/>
                    <a:pt x="311" y="382"/>
                    <a:pt x="311" y="382"/>
                  </a:cubicBezTo>
                  <a:cubicBezTo>
                    <a:pt x="311" y="381"/>
                    <a:pt x="310" y="382"/>
                    <a:pt x="311" y="381"/>
                  </a:cubicBezTo>
                  <a:cubicBezTo>
                    <a:pt x="311" y="381"/>
                    <a:pt x="312" y="381"/>
                    <a:pt x="312" y="381"/>
                  </a:cubicBezTo>
                  <a:cubicBezTo>
                    <a:pt x="312" y="380"/>
                    <a:pt x="313" y="380"/>
                    <a:pt x="312" y="380"/>
                  </a:cubicBezTo>
                  <a:cubicBezTo>
                    <a:pt x="312" y="380"/>
                    <a:pt x="311" y="380"/>
                    <a:pt x="311" y="380"/>
                  </a:cubicBezTo>
                  <a:cubicBezTo>
                    <a:pt x="310" y="380"/>
                    <a:pt x="310" y="380"/>
                    <a:pt x="310" y="379"/>
                  </a:cubicBezTo>
                  <a:cubicBezTo>
                    <a:pt x="309" y="379"/>
                    <a:pt x="309" y="379"/>
                    <a:pt x="309" y="379"/>
                  </a:cubicBezTo>
                  <a:cubicBezTo>
                    <a:pt x="309" y="379"/>
                    <a:pt x="308" y="379"/>
                    <a:pt x="308" y="379"/>
                  </a:cubicBezTo>
                  <a:cubicBezTo>
                    <a:pt x="308" y="379"/>
                    <a:pt x="308" y="379"/>
                    <a:pt x="307" y="379"/>
                  </a:cubicBezTo>
                  <a:cubicBezTo>
                    <a:pt x="307" y="378"/>
                    <a:pt x="307" y="379"/>
                    <a:pt x="307" y="378"/>
                  </a:cubicBezTo>
                  <a:cubicBezTo>
                    <a:pt x="306" y="377"/>
                    <a:pt x="306" y="377"/>
                    <a:pt x="306" y="377"/>
                  </a:cubicBezTo>
                  <a:cubicBezTo>
                    <a:pt x="305" y="376"/>
                    <a:pt x="305" y="376"/>
                    <a:pt x="305" y="376"/>
                  </a:cubicBezTo>
                  <a:cubicBezTo>
                    <a:pt x="305" y="376"/>
                    <a:pt x="305" y="376"/>
                    <a:pt x="304" y="376"/>
                  </a:cubicBezTo>
                  <a:cubicBezTo>
                    <a:pt x="303" y="376"/>
                    <a:pt x="305" y="376"/>
                    <a:pt x="303" y="375"/>
                  </a:cubicBezTo>
                  <a:cubicBezTo>
                    <a:pt x="302" y="375"/>
                    <a:pt x="302" y="375"/>
                    <a:pt x="301" y="375"/>
                  </a:cubicBezTo>
                  <a:cubicBezTo>
                    <a:pt x="301" y="375"/>
                    <a:pt x="301" y="376"/>
                    <a:pt x="301" y="376"/>
                  </a:cubicBezTo>
                  <a:cubicBezTo>
                    <a:pt x="300" y="375"/>
                    <a:pt x="300" y="375"/>
                    <a:pt x="300" y="375"/>
                  </a:cubicBezTo>
                  <a:cubicBezTo>
                    <a:pt x="300" y="375"/>
                    <a:pt x="300" y="375"/>
                    <a:pt x="300" y="375"/>
                  </a:cubicBezTo>
                  <a:cubicBezTo>
                    <a:pt x="300" y="375"/>
                    <a:pt x="299" y="374"/>
                    <a:pt x="299" y="375"/>
                  </a:cubicBezTo>
                  <a:cubicBezTo>
                    <a:pt x="298" y="375"/>
                    <a:pt x="299" y="375"/>
                    <a:pt x="298" y="375"/>
                  </a:cubicBezTo>
                  <a:cubicBezTo>
                    <a:pt x="298" y="375"/>
                    <a:pt x="298" y="376"/>
                    <a:pt x="297" y="375"/>
                  </a:cubicBezTo>
                  <a:cubicBezTo>
                    <a:pt x="297" y="374"/>
                    <a:pt x="296" y="374"/>
                    <a:pt x="296" y="374"/>
                  </a:cubicBezTo>
                  <a:cubicBezTo>
                    <a:pt x="296" y="374"/>
                    <a:pt x="295" y="374"/>
                    <a:pt x="295" y="374"/>
                  </a:cubicBezTo>
                  <a:cubicBezTo>
                    <a:pt x="295" y="374"/>
                    <a:pt x="295" y="375"/>
                    <a:pt x="295" y="375"/>
                  </a:cubicBezTo>
                  <a:cubicBezTo>
                    <a:pt x="295" y="375"/>
                    <a:pt x="295" y="375"/>
                    <a:pt x="295" y="376"/>
                  </a:cubicBezTo>
                  <a:cubicBezTo>
                    <a:pt x="295" y="377"/>
                    <a:pt x="295" y="378"/>
                    <a:pt x="295" y="378"/>
                  </a:cubicBezTo>
                  <a:cubicBezTo>
                    <a:pt x="294" y="379"/>
                    <a:pt x="294" y="379"/>
                    <a:pt x="294" y="379"/>
                  </a:cubicBezTo>
                  <a:cubicBezTo>
                    <a:pt x="294" y="379"/>
                    <a:pt x="294" y="380"/>
                    <a:pt x="293" y="380"/>
                  </a:cubicBezTo>
                  <a:cubicBezTo>
                    <a:pt x="293" y="381"/>
                    <a:pt x="293" y="381"/>
                    <a:pt x="293" y="381"/>
                  </a:cubicBezTo>
                  <a:cubicBezTo>
                    <a:pt x="293" y="382"/>
                    <a:pt x="293" y="383"/>
                    <a:pt x="293" y="383"/>
                  </a:cubicBezTo>
                  <a:cubicBezTo>
                    <a:pt x="292" y="383"/>
                    <a:pt x="292" y="383"/>
                    <a:pt x="292" y="383"/>
                  </a:cubicBezTo>
                  <a:cubicBezTo>
                    <a:pt x="291" y="384"/>
                    <a:pt x="291" y="384"/>
                    <a:pt x="290" y="384"/>
                  </a:cubicBezTo>
                  <a:cubicBezTo>
                    <a:pt x="290" y="384"/>
                    <a:pt x="289" y="384"/>
                    <a:pt x="289" y="385"/>
                  </a:cubicBezTo>
                  <a:cubicBezTo>
                    <a:pt x="289" y="385"/>
                    <a:pt x="289" y="386"/>
                    <a:pt x="289" y="386"/>
                  </a:cubicBezTo>
                  <a:cubicBezTo>
                    <a:pt x="288" y="387"/>
                    <a:pt x="288" y="388"/>
                    <a:pt x="288" y="388"/>
                  </a:cubicBezTo>
                  <a:cubicBezTo>
                    <a:pt x="287" y="388"/>
                    <a:pt x="287" y="388"/>
                    <a:pt x="286" y="388"/>
                  </a:cubicBezTo>
                  <a:cubicBezTo>
                    <a:pt x="286" y="388"/>
                    <a:pt x="286" y="388"/>
                    <a:pt x="286" y="388"/>
                  </a:cubicBezTo>
                  <a:cubicBezTo>
                    <a:pt x="286" y="388"/>
                    <a:pt x="286" y="388"/>
                    <a:pt x="285" y="388"/>
                  </a:cubicBezTo>
                  <a:cubicBezTo>
                    <a:pt x="285" y="388"/>
                    <a:pt x="284" y="388"/>
                    <a:pt x="284" y="389"/>
                  </a:cubicBezTo>
                  <a:cubicBezTo>
                    <a:pt x="284" y="389"/>
                    <a:pt x="285" y="390"/>
                    <a:pt x="284" y="390"/>
                  </a:cubicBezTo>
                  <a:cubicBezTo>
                    <a:pt x="283" y="390"/>
                    <a:pt x="282" y="390"/>
                    <a:pt x="282" y="390"/>
                  </a:cubicBezTo>
                  <a:cubicBezTo>
                    <a:pt x="282" y="390"/>
                    <a:pt x="282" y="390"/>
                    <a:pt x="281" y="390"/>
                  </a:cubicBezTo>
                  <a:cubicBezTo>
                    <a:pt x="281" y="389"/>
                    <a:pt x="281" y="389"/>
                    <a:pt x="281" y="389"/>
                  </a:cubicBezTo>
                  <a:cubicBezTo>
                    <a:pt x="280" y="388"/>
                    <a:pt x="280" y="388"/>
                    <a:pt x="280" y="388"/>
                  </a:cubicBezTo>
                  <a:cubicBezTo>
                    <a:pt x="279" y="388"/>
                    <a:pt x="279" y="388"/>
                    <a:pt x="279" y="387"/>
                  </a:cubicBezTo>
                  <a:cubicBezTo>
                    <a:pt x="279" y="387"/>
                    <a:pt x="278" y="387"/>
                    <a:pt x="278" y="387"/>
                  </a:cubicBezTo>
                  <a:cubicBezTo>
                    <a:pt x="278" y="387"/>
                    <a:pt x="279" y="387"/>
                    <a:pt x="278" y="386"/>
                  </a:cubicBezTo>
                  <a:cubicBezTo>
                    <a:pt x="277" y="386"/>
                    <a:pt x="276" y="386"/>
                    <a:pt x="276" y="386"/>
                  </a:cubicBezTo>
                  <a:cubicBezTo>
                    <a:pt x="275" y="385"/>
                    <a:pt x="276" y="384"/>
                    <a:pt x="275" y="384"/>
                  </a:cubicBezTo>
                  <a:cubicBezTo>
                    <a:pt x="275" y="384"/>
                    <a:pt x="274" y="385"/>
                    <a:pt x="274" y="384"/>
                  </a:cubicBezTo>
                  <a:cubicBezTo>
                    <a:pt x="273" y="384"/>
                    <a:pt x="273" y="383"/>
                    <a:pt x="273" y="383"/>
                  </a:cubicBezTo>
                  <a:cubicBezTo>
                    <a:pt x="273" y="383"/>
                    <a:pt x="273" y="383"/>
                    <a:pt x="273" y="383"/>
                  </a:cubicBezTo>
                  <a:cubicBezTo>
                    <a:pt x="272" y="383"/>
                    <a:pt x="271" y="383"/>
                    <a:pt x="271" y="383"/>
                  </a:cubicBezTo>
                  <a:cubicBezTo>
                    <a:pt x="271" y="384"/>
                    <a:pt x="270" y="384"/>
                    <a:pt x="270" y="384"/>
                  </a:cubicBezTo>
                  <a:cubicBezTo>
                    <a:pt x="269" y="383"/>
                    <a:pt x="269" y="383"/>
                    <a:pt x="268" y="383"/>
                  </a:cubicBezTo>
                  <a:cubicBezTo>
                    <a:pt x="268" y="384"/>
                    <a:pt x="268" y="384"/>
                    <a:pt x="268" y="384"/>
                  </a:cubicBezTo>
                  <a:cubicBezTo>
                    <a:pt x="267" y="384"/>
                    <a:pt x="267" y="383"/>
                    <a:pt x="267" y="383"/>
                  </a:cubicBezTo>
                  <a:cubicBezTo>
                    <a:pt x="266" y="384"/>
                    <a:pt x="266" y="384"/>
                    <a:pt x="266" y="384"/>
                  </a:cubicBezTo>
                  <a:cubicBezTo>
                    <a:pt x="265" y="383"/>
                    <a:pt x="266" y="383"/>
                    <a:pt x="265" y="383"/>
                  </a:cubicBezTo>
                  <a:cubicBezTo>
                    <a:pt x="264" y="383"/>
                    <a:pt x="264" y="384"/>
                    <a:pt x="263" y="384"/>
                  </a:cubicBezTo>
                  <a:cubicBezTo>
                    <a:pt x="263" y="384"/>
                    <a:pt x="263" y="384"/>
                    <a:pt x="262" y="383"/>
                  </a:cubicBezTo>
                  <a:cubicBezTo>
                    <a:pt x="262" y="383"/>
                    <a:pt x="262" y="383"/>
                    <a:pt x="262" y="382"/>
                  </a:cubicBezTo>
                  <a:cubicBezTo>
                    <a:pt x="262" y="381"/>
                    <a:pt x="261" y="380"/>
                    <a:pt x="261" y="380"/>
                  </a:cubicBezTo>
                  <a:cubicBezTo>
                    <a:pt x="261" y="380"/>
                    <a:pt x="261" y="380"/>
                    <a:pt x="260" y="380"/>
                  </a:cubicBezTo>
                  <a:cubicBezTo>
                    <a:pt x="260" y="381"/>
                    <a:pt x="259" y="381"/>
                    <a:pt x="259" y="381"/>
                  </a:cubicBezTo>
                  <a:cubicBezTo>
                    <a:pt x="258" y="381"/>
                    <a:pt x="258" y="381"/>
                    <a:pt x="258" y="381"/>
                  </a:cubicBezTo>
                  <a:cubicBezTo>
                    <a:pt x="258" y="382"/>
                    <a:pt x="258" y="382"/>
                    <a:pt x="258" y="382"/>
                  </a:cubicBezTo>
                  <a:cubicBezTo>
                    <a:pt x="257" y="382"/>
                    <a:pt x="257" y="382"/>
                    <a:pt x="257" y="382"/>
                  </a:cubicBezTo>
                  <a:cubicBezTo>
                    <a:pt x="257" y="383"/>
                    <a:pt x="257" y="383"/>
                    <a:pt x="257" y="383"/>
                  </a:cubicBezTo>
                  <a:cubicBezTo>
                    <a:pt x="257" y="384"/>
                    <a:pt x="257" y="384"/>
                    <a:pt x="256" y="384"/>
                  </a:cubicBezTo>
                  <a:cubicBezTo>
                    <a:pt x="256" y="384"/>
                    <a:pt x="255" y="385"/>
                    <a:pt x="255" y="385"/>
                  </a:cubicBezTo>
                  <a:cubicBezTo>
                    <a:pt x="255" y="386"/>
                    <a:pt x="256" y="386"/>
                    <a:pt x="255" y="386"/>
                  </a:cubicBezTo>
                  <a:cubicBezTo>
                    <a:pt x="255" y="387"/>
                    <a:pt x="254" y="387"/>
                    <a:pt x="253" y="387"/>
                  </a:cubicBezTo>
                  <a:cubicBezTo>
                    <a:pt x="253" y="387"/>
                    <a:pt x="252" y="387"/>
                    <a:pt x="252" y="387"/>
                  </a:cubicBezTo>
                  <a:cubicBezTo>
                    <a:pt x="252" y="387"/>
                    <a:pt x="252" y="388"/>
                    <a:pt x="252" y="388"/>
                  </a:cubicBezTo>
                  <a:cubicBezTo>
                    <a:pt x="252" y="388"/>
                    <a:pt x="251" y="388"/>
                    <a:pt x="251" y="388"/>
                  </a:cubicBezTo>
                  <a:cubicBezTo>
                    <a:pt x="250" y="388"/>
                    <a:pt x="249" y="388"/>
                    <a:pt x="249" y="388"/>
                  </a:cubicBezTo>
                  <a:cubicBezTo>
                    <a:pt x="249" y="388"/>
                    <a:pt x="248" y="388"/>
                    <a:pt x="248" y="388"/>
                  </a:cubicBezTo>
                  <a:cubicBezTo>
                    <a:pt x="248" y="388"/>
                    <a:pt x="249" y="389"/>
                    <a:pt x="248" y="389"/>
                  </a:cubicBezTo>
                  <a:cubicBezTo>
                    <a:pt x="247" y="389"/>
                    <a:pt x="246" y="390"/>
                    <a:pt x="246" y="390"/>
                  </a:cubicBezTo>
                  <a:cubicBezTo>
                    <a:pt x="247" y="390"/>
                    <a:pt x="247" y="390"/>
                    <a:pt x="247" y="391"/>
                  </a:cubicBezTo>
                  <a:cubicBezTo>
                    <a:pt x="246" y="391"/>
                    <a:pt x="247" y="391"/>
                    <a:pt x="246" y="392"/>
                  </a:cubicBezTo>
                  <a:cubicBezTo>
                    <a:pt x="245" y="393"/>
                    <a:pt x="246" y="393"/>
                    <a:pt x="245" y="393"/>
                  </a:cubicBezTo>
                  <a:cubicBezTo>
                    <a:pt x="244" y="393"/>
                    <a:pt x="243" y="394"/>
                    <a:pt x="242" y="394"/>
                  </a:cubicBezTo>
                  <a:cubicBezTo>
                    <a:pt x="241" y="393"/>
                    <a:pt x="241" y="393"/>
                    <a:pt x="241" y="393"/>
                  </a:cubicBezTo>
                  <a:cubicBezTo>
                    <a:pt x="241" y="392"/>
                    <a:pt x="241" y="392"/>
                    <a:pt x="241" y="391"/>
                  </a:cubicBezTo>
                  <a:cubicBezTo>
                    <a:pt x="240" y="391"/>
                    <a:pt x="241" y="391"/>
                    <a:pt x="240" y="390"/>
                  </a:cubicBezTo>
                  <a:cubicBezTo>
                    <a:pt x="239" y="390"/>
                    <a:pt x="240" y="390"/>
                    <a:pt x="239" y="389"/>
                  </a:cubicBezTo>
                  <a:cubicBezTo>
                    <a:pt x="238" y="389"/>
                    <a:pt x="236" y="389"/>
                    <a:pt x="236" y="389"/>
                  </a:cubicBezTo>
                  <a:cubicBezTo>
                    <a:pt x="236" y="389"/>
                    <a:pt x="236" y="389"/>
                    <a:pt x="235" y="390"/>
                  </a:cubicBezTo>
                  <a:cubicBezTo>
                    <a:pt x="235" y="390"/>
                    <a:pt x="235" y="391"/>
                    <a:pt x="234" y="391"/>
                  </a:cubicBezTo>
                  <a:cubicBezTo>
                    <a:pt x="233" y="391"/>
                    <a:pt x="234" y="391"/>
                    <a:pt x="233" y="390"/>
                  </a:cubicBezTo>
                  <a:cubicBezTo>
                    <a:pt x="233" y="390"/>
                    <a:pt x="233" y="390"/>
                    <a:pt x="232" y="389"/>
                  </a:cubicBezTo>
                  <a:cubicBezTo>
                    <a:pt x="232" y="389"/>
                    <a:pt x="232" y="389"/>
                    <a:pt x="232" y="389"/>
                  </a:cubicBezTo>
                  <a:cubicBezTo>
                    <a:pt x="231" y="388"/>
                    <a:pt x="231" y="389"/>
                    <a:pt x="230" y="388"/>
                  </a:cubicBezTo>
                  <a:cubicBezTo>
                    <a:pt x="230" y="387"/>
                    <a:pt x="229" y="388"/>
                    <a:pt x="230" y="387"/>
                  </a:cubicBezTo>
                  <a:cubicBezTo>
                    <a:pt x="230" y="386"/>
                    <a:pt x="230" y="387"/>
                    <a:pt x="230" y="386"/>
                  </a:cubicBezTo>
                  <a:cubicBezTo>
                    <a:pt x="230" y="386"/>
                    <a:pt x="230" y="386"/>
                    <a:pt x="230" y="386"/>
                  </a:cubicBezTo>
                  <a:cubicBezTo>
                    <a:pt x="229" y="386"/>
                    <a:pt x="230" y="386"/>
                    <a:pt x="229" y="386"/>
                  </a:cubicBezTo>
                  <a:cubicBezTo>
                    <a:pt x="228" y="386"/>
                    <a:pt x="228" y="386"/>
                    <a:pt x="228" y="386"/>
                  </a:cubicBezTo>
                  <a:cubicBezTo>
                    <a:pt x="228" y="385"/>
                    <a:pt x="227" y="385"/>
                    <a:pt x="227" y="385"/>
                  </a:cubicBezTo>
                  <a:cubicBezTo>
                    <a:pt x="227" y="386"/>
                    <a:pt x="227" y="386"/>
                    <a:pt x="227" y="386"/>
                  </a:cubicBezTo>
                  <a:cubicBezTo>
                    <a:pt x="226" y="386"/>
                    <a:pt x="226" y="387"/>
                    <a:pt x="226" y="386"/>
                  </a:cubicBezTo>
                  <a:cubicBezTo>
                    <a:pt x="225" y="385"/>
                    <a:pt x="225" y="386"/>
                    <a:pt x="225" y="385"/>
                  </a:cubicBezTo>
                  <a:cubicBezTo>
                    <a:pt x="225" y="384"/>
                    <a:pt x="225" y="384"/>
                    <a:pt x="225" y="384"/>
                  </a:cubicBezTo>
                  <a:cubicBezTo>
                    <a:pt x="225" y="383"/>
                    <a:pt x="224" y="384"/>
                    <a:pt x="224" y="383"/>
                  </a:cubicBezTo>
                  <a:cubicBezTo>
                    <a:pt x="225" y="382"/>
                    <a:pt x="225" y="383"/>
                    <a:pt x="225" y="382"/>
                  </a:cubicBezTo>
                  <a:cubicBezTo>
                    <a:pt x="225" y="381"/>
                    <a:pt x="225" y="381"/>
                    <a:pt x="225" y="381"/>
                  </a:cubicBezTo>
                  <a:cubicBezTo>
                    <a:pt x="225" y="381"/>
                    <a:pt x="225" y="381"/>
                    <a:pt x="224" y="380"/>
                  </a:cubicBezTo>
                  <a:cubicBezTo>
                    <a:pt x="224" y="380"/>
                    <a:pt x="223" y="380"/>
                    <a:pt x="223" y="380"/>
                  </a:cubicBezTo>
                  <a:cubicBezTo>
                    <a:pt x="222" y="380"/>
                    <a:pt x="223" y="380"/>
                    <a:pt x="222" y="380"/>
                  </a:cubicBezTo>
                  <a:cubicBezTo>
                    <a:pt x="222" y="380"/>
                    <a:pt x="221" y="379"/>
                    <a:pt x="221" y="379"/>
                  </a:cubicBezTo>
                  <a:cubicBezTo>
                    <a:pt x="221" y="379"/>
                    <a:pt x="221" y="379"/>
                    <a:pt x="220" y="379"/>
                  </a:cubicBezTo>
                  <a:cubicBezTo>
                    <a:pt x="220" y="379"/>
                    <a:pt x="219" y="380"/>
                    <a:pt x="219" y="380"/>
                  </a:cubicBezTo>
                  <a:cubicBezTo>
                    <a:pt x="219" y="380"/>
                    <a:pt x="219" y="381"/>
                    <a:pt x="219" y="381"/>
                  </a:cubicBezTo>
                  <a:cubicBezTo>
                    <a:pt x="218" y="381"/>
                    <a:pt x="218" y="381"/>
                    <a:pt x="217" y="380"/>
                  </a:cubicBezTo>
                  <a:cubicBezTo>
                    <a:pt x="217" y="380"/>
                    <a:pt x="217" y="380"/>
                    <a:pt x="216" y="380"/>
                  </a:cubicBezTo>
                  <a:cubicBezTo>
                    <a:pt x="216" y="379"/>
                    <a:pt x="215" y="378"/>
                    <a:pt x="215" y="378"/>
                  </a:cubicBezTo>
                  <a:cubicBezTo>
                    <a:pt x="215" y="378"/>
                    <a:pt x="215" y="378"/>
                    <a:pt x="214" y="378"/>
                  </a:cubicBezTo>
                  <a:cubicBezTo>
                    <a:pt x="213" y="378"/>
                    <a:pt x="214" y="378"/>
                    <a:pt x="213" y="378"/>
                  </a:cubicBezTo>
                  <a:cubicBezTo>
                    <a:pt x="212" y="377"/>
                    <a:pt x="212" y="378"/>
                    <a:pt x="212" y="377"/>
                  </a:cubicBezTo>
                  <a:cubicBezTo>
                    <a:pt x="213" y="376"/>
                    <a:pt x="213" y="376"/>
                    <a:pt x="213" y="376"/>
                  </a:cubicBezTo>
                  <a:cubicBezTo>
                    <a:pt x="213" y="375"/>
                    <a:pt x="213" y="375"/>
                    <a:pt x="212" y="375"/>
                  </a:cubicBezTo>
                  <a:cubicBezTo>
                    <a:pt x="212" y="374"/>
                    <a:pt x="211" y="374"/>
                    <a:pt x="211" y="373"/>
                  </a:cubicBezTo>
                  <a:cubicBezTo>
                    <a:pt x="211" y="372"/>
                    <a:pt x="212" y="373"/>
                    <a:pt x="212" y="372"/>
                  </a:cubicBezTo>
                  <a:cubicBezTo>
                    <a:pt x="212" y="371"/>
                    <a:pt x="212" y="372"/>
                    <a:pt x="212" y="371"/>
                  </a:cubicBezTo>
                  <a:cubicBezTo>
                    <a:pt x="212" y="370"/>
                    <a:pt x="212" y="370"/>
                    <a:pt x="212" y="369"/>
                  </a:cubicBezTo>
                  <a:cubicBezTo>
                    <a:pt x="211" y="369"/>
                    <a:pt x="211" y="369"/>
                    <a:pt x="211" y="369"/>
                  </a:cubicBezTo>
                  <a:cubicBezTo>
                    <a:pt x="211" y="368"/>
                    <a:pt x="211" y="368"/>
                    <a:pt x="211" y="368"/>
                  </a:cubicBezTo>
                  <a:cubicBezTo>
                    <a:pt x="211" y="368"/>
                    <a:pt x="210" y="368"/>
                    <a:pt x="210" y="368"/>
                  </a:cubicBezTo>
                  <a:cubicBezTo>
                    <a:pt x="210" y="368"/>
                    <a:pt x="209" y="368"/>
                    <a:pt x="209" y="368"/>
                  </a:cubicBezTo>
                  <a:cubicBezTo>
                    <a:pt x="209" y="368"/>
                    <a:pt x="209" y="369"/>
                    <a:pt x="208" y="368"/>
                  </a:cubicBezTo>
                  <a:cubicBezTo>
                    <a:pt x="208" y="368"/>
                    <a:pt x="208" y="368"/>
                    <a:pt x="208" y="368"/>
                  </a:cubicBezTo>
                  <a:cubicBezTo>
                    <a:pt x="208" y="367"/>
                    <a:pt x="208" y="367"/>
                    <a:pt x="208" y="367"/>
                  </a:cubicBezTo>
                  <a:cubicBezTo>
                    <a:pt x="208" y="366"/>
                    <a:pt x="209" y="367"/>
                    <a:pt x="208" y="366"/>
                  </a:cubicBezTo>
                  <a:cubicBezTo>
                    <a:pt x="208" y="365"/>
                    <a:pt x="208" y="365"/>
                    <a:pt x="207" y="365"/>
                  </a:cubicBezTo>
                  <a:cubicBezTo>
                    <a:pt x="207" y="364"/>
                    <a:pt x="207" y="365"/>
                    <a:pt x="206" y="364"/>
                  </a:cubicBezTo>
                  <a:cubicBezTo>
                    <a:pt x="206" y="364"/>
                    <a:pt x="206" y="364"/>
                    <a:pt x="206" y="363"/>
                  </a:cubicBezTo>
                  <a:cubicBezTo>
                    <a:pt x="205" y="363"/>
                    <a:pt x="205" y="362"/>
                    <a:pt x="205" y="362"/>
                  </a:cubicBezTo>
                  <a:cubicBezTo>
                    <a:pt x="205" y="362"/>
                    <a:pt x="203" y="362"/>
                    <a:pt x="202" y="362"/>
                  </a:cubicBezTo>
                  <a:cubicBezTo>
                    <a:pt x="201" y="361"/>
                    <a:pt x="201" y="361"/>
                    <a:pt x="200" y="361"/>
                  </a:cubicBezTo>
                  <a:cubicBezTo>
                    <a:pt x="199" y="361"/>
                    <a:pt x="200" y="361"/>
                    <a:pt x="199" y="361"/>
                  </a:cubicBezTo>
                  <a:cubicBezTo>
                    <a:pt x="198" y="360"/>
                    <a:pt x="199" y="360"/>
                    <a:pt x="198" y="359"/>
                  </a:cubicBezTo>
                  <a:cubicBezTo>
                    <a:pt x="197" y="359"/>
                    <a:pt x="197" y="359"/>
                    <a:pt x="197" y="359"/>
                  </a:cubicBezTo>
                  <a:cubicBezTo>
                    <a:pt x="197" y="359"/>
                    <a:pt x="196" y="358"/>
                    <a:pt x="196" y="358"/>
                  </a:cubicBezTo>
                  <a:lnTo>
                    <a:pt x="196" y="35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1184"/>
            <p:cNvSpPr>
              <a:spLocks/>
            </p:cNvSpPr>
            <p:nvPr/>
          </p:nvSpPr>
          <p:spPr bwMode="auto">
            <a:xfrm>
              <a:off x="8448675" y="2847976"/>
              <a:ext cx="900113" cy="611188"/>
            </a:xfrm>
            <a:custGeom>
              <a:avLst/>
              <a:gdLst>
                <a:gd name="T0" fmla="*/ 191 w 639"/>
                <a:gd name="T1" fmla="*/ 366 h 433"/>
                <a:gd name="T2" fmla="*/ 171 w 639"/>
                <a:gd name="T3" fmla="*/ 368 h 433"/>
                <a:gd name="T4" fmla="*/ 152 w 639"/>
                <a:gd name="T5" fmla="*/ 361 h 433"/>
                <a:gd name="T6" fmla="*/ 132 w 639"/>
                <a:gd name="T7" fmla="*/ 368 h 433"/>
                <a:gd name="T8" fmla="*/ 108 w 639"/>
                <a:gd name="T9" fmla="*/ 371 h 433"/>
                <a:gd name="T10" fmla="*/ 105 w 639"/>
                <a:gd name="T11" fmla="*/ 393 h 433"/>
                <a:gd name="T12" fmla="*/ 82 w 639"/>
                <a:gd name="T13" fmla="*/ 420 h 433"/>
                <a:gd name="T14" fmla="*/ 68 w 639"/>
                <a:gd name="T15" fmla="*/ 390 h 433"/>
                <a:gd name="T16" fmla="*/ 28 w 639"/>
                <a:gd name="T17" fmla="*/ 325 h 433"/>
                <a:gd name="T18" fmla="*/ 10 w 639"/>
                <a:gd name="T19" fmla="*/ 286 h 433"/>
                <a:gd name="T20" fmla="*/ 5 w 639"/>
                <a:gd name="T21" fmla="*/ 242 h 433"/>
                <a:gd name="T22" fmla="*/ 40 w 639"/>
                <a:gd name="T23" fmla="*/ 192 h 433"/>
                <a:gd name="T24" fmla="*/ 71 w 639"/>
                <a:gd name="T25" fmla="*/ 177 h 433"/>
                <a:gd name="T26" fmla="*/ 100 w 639"/>
                <a:gd name="T27" fmla="*/ 159 h 433"/>
                <a:gd name="T28" fmla="*/ 117 w 639"/>
                <a:gd name="T29" fmla="*/ 171 h 433"/>
                <a:gd name="T30" fmla="*/ 137 w 639"/>
                <a:gd name="T31" fmla="*/ 164 h 433"/>
                <a:gd name="T32" fmla="*/ 157 w 639"/>
                <a:gd name="T33" fmla="*/ 153 h 433"/>
                <a:gd name="T34" fmla="*/ 219 w 639"/>
                <a:gd name="T35" fmla="*/ 132 h 433"/>
                <a:gd name="T36" fmla="*/ 221 w 639"/>
                <a:gd name="T37" fmla="*/ 109 h 433"/>
                <a:gd name="T38" fmla="*/ 246 w 639"/>
                <a:gd name="T39" fmla="*/ 99 h 433"/>
                <a:gd name="T40" fmla="*/ 282 w 639"/>
                <a:gd name="T41" fmla="*/ 93 h 433"/>
                <a:gd name="T42" fmla="*/ 309 w 639"/>
                <a:gd name="T43" fmla="*/ 80 h 433"/>
                <a:gd name="T44" fmla="*/ 323 w 639"/>
                <a:gd name="T45" fmla="*/ 64 h 433"/>
                <a:gd name="T46" fmla="*/ 342 w 639"/>
                <a:gd name="T47" fmla="*/ 50 h 433"/>
                <a:gd name="T48" fmla="*/ 361 w 639"/>
                <a:gd name="T49" fmla="*/ 30 h 433"/>
                <a:gd name="T50" fmla="*/ 369 w 639"/>
                <a:gd name="T51" fmla="*/ 7 h 433"/>
                <a:gd name="T52" fmla="*/ 402 w 639"/>
                <a:gd name="T53" fmla="*/ 1 h 433"/>
                <a:gd name="T54" fmla="*/ 434 w 639"/>
                <a:gd name="T55" fmla="*/ 26 h 433"/>
                <a:gd name="T56" fmla="*/ 450 w 639"/>
                <a:gd name="T57" fmla="*/ 88 h 433"/>
                <a:gd name="T58" fmla="*/ 448 w 639"/>
                <a:gd name="T59" fmla="*/ 106 h 433"/>
                <a:gd name="T60" fmla="*/ 466 w 639"/>
                <a:gd name="T61" fmla="*/ 114 h 433"/>
                <a:gd name="T62" fmla="*/ 478 w 639"/>
                <a:gd name="T63" fmla="*/ 133 h 433"/>
                <a:gd name="T64" fmla="*/ 528 w 639"/>
                <a:gd name="T65" fmla="*/ 155 h 433"/>
                <a:gd name="T66" fmla="*/ 534 w 639"/>
                <a:gd name="T67" fmla="*/ 178 h 433"/>
                <a:gd name="T68" fmla="*/ 557 w 639"/>
                <a:gd name="T69" fmla="*/ 192 h 433"/>
                <a:gd name="T70" fmla="*/ 577 w 639"/>
                <a:gd name="T71" fmla="*/ 208 h 433"/>
                <a:gd name="T72" fmla="*/ 582 w 639"/>
                <a:gd name="T73" fmla="*/ 228 h 433"/>
                <a:gd name="T74" fmla="*/ 603 w 639"/>
                <a:gd name="T75" fmla="*/ 247 h 433"/>
                <a:gd name="T76" fmla="*/ 626 w 639"/>
                <a:gd name="T77" fmla="*/ 262 h 433"/>
                <a:gd name="T78" fmla="*/ 636 w 639"/>
                <a:gd name="T79" fmla="*/ 289 h 433"/>
                <a:gd name="T80" fmla="*/ 615 w 639"/>
                <a:gd name="T81" fmla="*/ 288 h 433"/>
                <a:gd name="T82" fmla="*/ 598 w 639"/>
                <a:gd name="T83" fmla="*/ 292 h 433"/>
                <a:gd name="T84" fmla="*/ 586 w 639"/>
                <a:gd name="T85" fmla="*/ 290 h 433"/>
                <a:gd name="T86" fmla="*/ 570 w 639"/>
                <a:gd name="T87" fmla="*/ 286 h 433"/>
                <a:gd name="T88" fmla="*/ 557 w 639"/>
                <a:gd name="T89" fmla="*/ 286 h 433"/>
                <a:gd name="T90" fmla="*/ 545 w 639"/>
                <a:gd name="T91" fmla="*/ 278 h 433"/>
                <a:gd name="T92" fmla="*/ 534 w 639"/>
                <a:gd name="T93" fmla="*/ 290 h 433"/>
                <a:gd name="T94" fmla="*/ 517 w 639"/>
                <a:gd name="T95" fmla="*/ 298 h 433"/>
                <a:gd name="T96" fmla="*/ 498 w 639"/>
                <a:gd name="T97" fmla="*/ 295 h 433"/>
                <a:gd name="T98" fmla="*/ 482 w 639"/>
                <a:gd name="T99" fmla="*/ 300 h 433"/>
                <a:gd name="T100" fmla="*/ 459 w 639"/>
                <a:gd name="T101" fmla="*/ 307 h 433"/>
                <a:gd name="T102" fmla="*/ 433 w 639"/>
                <a:gd name="T103" fmla="*/ 314 h 433"/>
                <a:gd name="T104" fmla="*/ 407 w 639"/>
                <a:gd name="T105" fmla="*/ 314 h 433"/>
                <a:gd name="T106" fmla="*/ 394 w 639"/>
                <a:gd name="T107" fmla="*/ 340 h 433"/>
                <a:gd name="T108" fmla="*/ 355 w 639"/>
                <a:gd name="T109" fmla="*/ 331 h 433"/>
                <a:gd name="T110" fmla="*/ 325 w 639"/>
                <a:gd name="T111" fmla="*/ 327 h 433"/>
                <a:gd name="T112" fmla="*/ 292 w 639"/>
                <a:gd name="T113" fmla="*/ 309 h 433"/>
                <a:gd name="T114" fmla="*/ 254 w 639"/>
                <a:gd name="T115" fmla="*/ 291 h 433"/>
                <a:gd name="T116" fmla="*/ 227 w 639"/>
                <a:gd name="T117" fmla="*/ 309 h 433"/>
                <a:gd name="T118" fmla="*/ 206 w 639"/>
                <a:gd name="T119" fmla="*/ 33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9" h="433">
                  <a:moveTo>
                    <a:pt x="207" y="372"/>
                  </a:moveTo>
                  <a:cubicBezTo>
                    <a:pt x="207" y="372"/>
                    <a:pt x="206" y="372"/>
                    <a:pt x="206" y="372"/>
                  </a:cubicBezTo>
                  <a:cubicBezTo>
                    <a:pt x="205" y="372"/>
                    <a:pt x="205" y="372"/>
                    <a:pt x="205" y="371"/>
                  </a:cubicBezTo>
                  <a:cubicBezTo>
                    <a:pt x="205" y="371"/>
                    <a:pt x="204" y="369"/>
                    <a:pt x="204" y="369"/>
                  </a:cubicBezTo>
                  <a:cubicBezTo>
                    <a:pt x="203" y="368"/>
                    <a:pt x="203" y="367"/>
                    <a:pt x="203" y="366"/>
                  </a:cubicBezTo>
                  <a:cubicBezTo>
                    <a:pt x="203" y="365"/>
                    <a:pt x="203" y="365"/>
                    <a:pt x="202" y="365"/>
                  </a:cubicBezTo>
                  <a:cubicBezTo>
                    <a:pt x="201" y="364"/>
                    <a:pt x="201" y="364"/>
                    <a:pt x="201" y="364"/>
                  </a:cubicBezTo>
                  <a:cubicBezTo>
                    <a:pt x="201" y="364"/>
                    <a:pt x="200" y="363"/>
                    <a:pt x="200" y="364"/>
                  </a:cubicBezTo>
                  <a:cubicBezTo>
                    <a:pt x="199" y="364"/>
                    <a:pt x="199" y="364"/>
                    <a:pt x="199" y="364"/>
                  </a:cubicBezTo>
                  <a:cubicBezTo>
                    <a:pt x="198" y="364"/>
                    <a:pt x="199" y="365"/>
                    <a:pt x="198" y="365"/>
                  </a:cubicBezTo>
                  <a:cubicBezTo>
                    <a:pt x="198" y="365"/>
                    <a:pt x="198" y="366"/>
                    <a:pt x="198" y="366"/>
                  </a:cubicBezTo>
                  <a:cubicBezTo>
                    <a:pt x="198" y="366"/>
                    <a:pt x="197" y="366"/>
                    <a:pt x="197" y="366"/>
                  </a:cubicBezTo>
                  <a:cubicBezTo>
                    <a:pt x="196" y="365"/>
                    <a:pt x="196" y="366"/>
                    <a:pt x="196" y="366"/>
                  </a:cubicBezTo>
                  <a:cubicBezTo>
                    <a:pt x="196" y="366"/>
                    <a:pt x="197" y="367"/>
                    <a:pt x="196" y="367"/>
                  </a:cubicBezTo>
                  <a:cubicBezTo>
                    <a:pt x="196" y="367"/>
                    <a:pt x="195" y="367"/>
                    <a:pt x="195" y="366"/>
                  </a:cubicBezTo>
                  <a:cubicBezTo>
                    <a:pt x="195" y="366"/>
                    <a:pt x="195" y="366"/>
                    <a:pt x="194" y="365"/>
                  </a:cubicBezTo>
                  <a:cubicBezTo>
                    <a:pt x="193" y="365"/>
                    <a:pt x="193" y="365"/>
                    <a:pt x="193" y="366"/>
                  </a:cubicBezTo>
                  <a:cubicBezTo>
                    <a:pt x="192" y="366"/>
                    <a:pt x="193" y="366"/>
                    <a:pt x="192" y="367"/>
                  </a:cubicBezTo>
                  <a:cubicBezTo>
                    <a:pt x="192" y="367"/>
                    <a:pt x="192" y="367"/>
                    <a:pt x="191" y="366"/>
                  </a:cubicBezTo>
                  <a:cubicBezTo>
                    <a:pt x="191" y="366"/>
                    <a:pt x="190" y="366"/>
                    <a:pt x="189" y="366"/>
                  </a:cubicBezTo>
                  <a:cubicBezTo>
                    <a:pt x="189" y="366"/>
                    <a:pt x="189" y="367"/>
                    <a:pt x="189" y="367"/>
                  </a:cubicBezTo>
                  <a:cubicBezTo>
                    <a:pt x="189" y="368"/>
                    <a:pt x="189" y="368"/>
                    <a:pt x="189" y="368"/>
                  </a:cubicBezTo>
                  <a:cubicBezTo>
                    <a:pt x="189" y="369"/>
                    <a:pt x="188" y="370"/>
                    <a:pt x="188" y="370"/>
                  </a:cubicBezTo>
                  <a:cubicBezTo>
                    <a:pt x="188" y="371"/>
                    <a:pt x="187" y="371"/>
                    <a:pt x="186" y="371"/>
                  </a:cubicBezTo>
                  <a:cubicBezTo>
                    <a:pt x="185" y="372"/>
                    <a:pt x="186" y="372"/>
                    <a:pt x="185" y="372"/>
                  </a:cubicBezTo>
                  <a:cubicBezTo>
                    <a:pt x="185" y="371"/>
                    <a:pt x="185" y="371"/>
                    <a:pt x="185" y="370"/>
                  </a:cubicBezTo>
                  <a:cubicBezTo>
                    <a:pt x="185" y="370"/>
                    <a:pt x="184" y="369"/>
                    <a:pt x="184" y="369"/>
                  </a:cubicBezTo>
                  <a:cubicBezTo>
                    <a:pt x="184" y="368"/>
                    <a:pt x="184" y="368"/>
                    <a:pt x="184" y="368"/>
                  </a:cubicBezTo>
                  <a:cubicBezTo>
                    <a:pt x="183" y="368"/>
                    <a:pt x="183" y="368"/>
                    <a:pt x="182" y="368"/>
                  </a:cubicBezTo>
                  <a:cubicBezTo>
                    <a:pt x="182" y="367"/>
                    <a:pt x="181" y="367"/>
                    <a:pt x="180" y="367"/>
                  </a:cubicBezTo>
                  <a:cubicBezTo>
                    <a:pt x="179" y="367"/>
                    <a:pt x="179" y="367"/>
                    <a:pt x="179" y="368"/>
                  </a:cubicBezTo>
                  <a:cubicBezTo>
                    <a:pt x="179" y="368"/>
                    <a:pt x="178" y="368"/>
                    <a:pt x="178" y="368"/>
                  </a:cubicBezTo>
                  <a:cubicBezTo>
                    <a:pt x="177" y="368"/>
                    <a:pt x="176" y="368"/>
                    <a:pt x="175" y="368"/>
                  </a:cubicBezTo>
                  <a:cubicBezTo>
                    <a:pt x="175" y="369"/>
                    <a:pt x="175" y="369"/>
                    <a:pt x="174" y="368"/>
                  </a:cubicBezTo>
                  <a:cubicBezTo>
                    <a:pt x="174" y="368"/>
                    <a:pt x="174" y="368"/>
                    <a:pt x="174" y="367"/>
                  </a:cubicBezTo>
                  <a:cubicBezTo>
                    <a:pt x="173" y="367"/>
                    <a:pt x="174" y="366"/>
                    <a:pt x="174" y="366"/>
                  </a:cubicBezTo>
                  <a:cubicBezTo>
                    <a:pt x="174" y="366"/>
                    <a:pt x="172" y="367"/>
                    <a:pt x="171" y="368"/>
                  </a:cubicBezTo>
                  <a:cubicBezTo>
                    <a:pt x="171" y="368"/>
                    <a:pt x="171" y="368"/>
                    <a:pt x="171" y="368"/>
                  </a:cubicBezTo>
                  <a:cubicBezTo>
                    <a:pt x="170" y="368"/>
                    <a:pt x="170" y="368"/>
                    <a:pt x="170" y="368"/>
                  </a:cubicBezTo>
                  <a:cubicBezTo>
                    <a:pt x="170" y="369"/>
                    <a:pt x="169" y="369"/>
                    <a:pt x="169" y="369"/>
                  </a:cubicBezTo>
                  <a:cubicBezTo>
                    <a:pt x="169" y="369"/>
                    <a:pt x="169" y="368"/>
                    <a:pt x="169" y="368"/>
                  </a:cubicBezTo>
                  <a:cubicBezTo>
                    <a:pt x="169" y="367"/>
                    <a:pt x="168" y="367"/>
                    <a:pt x="168" y="367"/>
                  </a:cubicBezTo>
                  <a:cubicBezTo>
                    <a:pt x="168" y="367"/>
                    <a:pt x="168" y="367"/>
                    <a:pt x="168" y="366"/>
                  </a:cubicBezTo>
                  <a:cubicBezTo>
                    <a:pt x="169" y="365"/>
                    <a:pt x="168" y="365"/>
                    <a:pt x="168" y="364"/>
                  </a:cubicBezTo>
                  <a:cubicBezTo>
                    <a:pt x="168" y="364"/>
                    <a:pt x="167" y="364"/>
                    <a:pt x="166" y="364"/>
                  </a:cubicBezTo>
                  <a:cubicBezTo>
                    <a:pt x="165" y="364"/>
                    <a:pt x="165" y="364"/>
                    <a:pt x="165" y="364"/>
                  </a:cubicBezTo>
                  <a:cubicBezTo>
                    <a:pt x="165" y="364"/>
                    <a:pt x="164" y="364"/>
                    <a:pt x="164" y="364"/>
                  </a:cubicBezTo>
                  <a:cubicBezTo>
                    <a:pt x="163" y="363"/>
                    <a:pt x="163" y="364"/>
                    <a:pt x="163" y="364"/>
                  </a:cubicBezTo>
                  <a:cubicBezTo>
                    <a:pt x="163" y="364"/>
                    <a:pt x="162" y="364"/>
                    <a:pt x="162" y="364"/>
                  </a:cubicBezTo>
                  <a:cubicBezTo>
                    <a:pt x="162" y="364"/>
                    <a:pt x="161" y="364"/>
                    <a:pt x="160" y="364"/>
                  </a:cubicBezTo>
                  <a:cubicBezTo>
                    <a:pt x="159" y="364"/>
                    <a:pt x="158" y="364"/>
                    <a:pt x="158" y="364"/>
                  </a:cubicBezTo>
                  <a:cubicBezTo>
                    <a:pt x="158" y="364"/>
                    <a:pt x="157" y="364"/>
                    <a:pt x="157" y="364"/>
                  </a:cubicBezTo>
                  <a:cubicBezTo>
                    <a:pt x="157" y="363"/>
                    <a:pt x="156" y="363"/>
                    <a:pt x="156" y="363"/>
                  </a:cubicBezTo>
                  <a:cubicBezTo>
                    <a:pt x="156" y="363"/>
                    <a:pt x="155" y="363"/>
                    <a:pt x="155" y="363"/>
                  </a:cubicBezTo>
                  <a:cubicBezTo>
                    <a:pt x="154" y="362"/>
                    <a:pt x="155" y="362"/>
                    <a:pt x="155" y="362"/>
                  </a:cubicBezTo>
                  <a:cubicBezTo>
                    <a:pt x="153" y="362"/>
                    <a:pt x="153" y="362"/>
                    <a:pt x="153" y="362"/>
                  </a:cubicBezTo>
                  <a:cubicBezTo>
                    <a:pt x="153" y="362"/>
                    <a:pt x="152" y="361"/>
                    <a:pt x="152" y="361"/>
                  </a:cubicBezTo>
                  <a:cubicBezTo>
                    <a:pt x="152" y="361"/>
                    <a:pt x="151" y="361"/>
                    <a:pt x="150" y="361"/>
                  </a:cubicBezTo>
                  <a:cubicBezTo>
                    <a:pt x="150" y="361"/>
                    <a:pt x="149" y="362"/>
                    <a:pt x="149" y="362"/>
                  </a:cubicBezTo>
                  <a:cubicBezTo>
                    <a:pt x="149" y="362"/>
                    <a:pt x="148" y="362"/>
                    <a:pt x="147" y="362"/>
                  </a:cubicBezTo>
                  <a:cubicBezTo>
                    <a:pt x="147" y="363"/>
                    <a:pt x="147" y="363"/>
                    <a:pt x="147" y="363"/>
                  </a:cubicBezTo>
                  <a:cubicBezTo>
                    <a:pt x="147" y="364"/>
                    <a:pt x="146" y="363"/>
                    <a:pt x="146" y="364"/>
                  </a:cubicBezTo>
                  <a:cubicBezTo>
                    <a:pt x="146" y="364"/>
                    <a:pt x="146" y="364"/>
                    <a:pt x="146" y="365"/>
                  </a:cubicBezTo>
                  <a:cubicBezTo>
                    <a:pt x="146" y="366"/>
                    <a:pt x="145" y="366"/>
                    <a:pt x="145" y="366"/>
                  </a:cubicBezTo>
                  <a:cubicBezTo>
                    <a:pt x="145" y="367"/>
                    <a:pt x="145" y="367"/>
                    <a:pt x="144" y="367"/>
                  </a:cubicBezTo>
                  <a:cubicBezTo>
                    <a:pt x="144" y="367"/>
                    <a:pt x="144" y="366"/>
                    <a:pt x="144" y="366"/>
                  </a:cubicBezTo>
                  <a:cubicBezTo>
                    <a:pt x="144" y="366"/>
                    <a:pt x="144" y="365"/>
                    <a:pt x="143" y="365"/>
                  </a:cubicBezTo>
                  <a:cubicBezTo>
                    <a:pt x="143" y="365"/>
                    <a:pt x="142" y="365"/>
                    <a:pt x="141" y="365"/>
                  </a:cubicBezTo>
                  <a:cubicBezTo>
                    <a:pt x="141" y="365"/>
                    <a:pt x="141" y="365"/>
                    <a:pt x="140" y="365"/>
                  </a:cubicBezTo>
                  <a:cubicBezTo>
                    <a:pt x="139" y="365"/>
                    <a:pt x="140" y="365"/>
                    <a:pt x="140" y="366"/>
                  </a:cubicBezTo>
                  <a:cubicBezTo>
                    <a:pt x="139" y="366"/>
                    <a:pt x="139" y="367"/>
                    <a:pt x="139" y="367"/>
                  </a:cubicBezTo>
                  <a:cubicBezTo>
                    <a:pt x="138" y="367"/>
                    <a:pt x="138" y="367"/>
                    <a:pt x="137" y="367"/>
                  </a:cubicBezTo>
                  <a:cubicBezTo>
                    <a:pt x="137" y="367"/>
                    <a:pt x="137" y="367"/>
                    <a:pt x="136" y="367"/>
                  </a:cubicBezTo>
                  <a:cubicBezTo>
                    <a:pt x="135" y="367"/>
                    <a:pt x="135" y="367"/>
                    <a:pt x="135" y="367"/>
                  </a:cubicBezTo>
                  <a:cubicBezTo>
                    <a:pt x="134" y="368"/>
                    <a:pt x="134" y="368"/>
                    <a:pt x="133" y="368"/>
                  </a:cubicBezTo>
                  <a:cubicBezTo>
                    <a:pt x="132" y="368"/>
                    <a:pt x="132" y="368"/>
                    <a:pt x="132" y="368"/>
                  </a:cubicBezTo>
                  <a:cubicBezTo>
                    <a:pt x="131" y="368"/>
                    <a:pt x="131" y="368"/>
                    <a:pt x="130" y="368"/>
                  </a:cubicBezTo>
                  <a:cubicBezTo>
                    <a:pt x="130" y="369"/>
                    <a:pt x="130" y="369"/>
                    <a:pt x="129" y="370"/>
                  </a:cubicBezTo>
                  <a:cubicBezTo>
                    <a:pt x="129" y="370"/>
                    <a:pt x="128" y="370"/>
                    <a:pt x="128" y="370"/>
                  </a:cubicBezTo>
                  <a:cubicBezTo>
                    <a:pt x="128" y="370"/>
                    <a:pt x="128" y="369"/>
                    <a:pt x="127" y="369"/>
                  </a:cubicBezTo>
                  <a:cubicBezTo>
                    <a:pt x="127" y="369"/>
                    <a:pt x="126" y="369"/>
                    <a:pt x="126" y="369"/>
                  </a:cubicBezTo>
                  <a:cubicBezTo>
                    <a:pt x="126" y="368"/>
                    <a:pt x="125" y="368"/>
                    <a:pt x="124" y="368"/>
                  </a:cubicBezTo>
                  <a:cubicBezTo>
                    <a:pt x="123" y="369"/>
                    <a:pt x="123" y="369"/>
                    <a:pt x="123" y="369"/>
                  </a:cubicBezTo>
                  <a:cubicBezTo>
                    <a:pt x="123" y="369"/>
                    <a:pt x="122" y="369"/>
                    <a:pt x="122" y="369"/>
                  </a:cubicBezTo>
                  <a:cubicBezTo>
                    <a:pt x="121" y="370"/>
                    <a:pt x="121" y="370"/>
                    <a:pt x="120" y="370"/>
                  </a:cubicBezTo>
                  <a:cubicBezTo>
                    <a:pt x="120" y="370"/>
                    <a:pt x="120" y="370"/>
                    <a:pt x="120" y="370"/>
                  </a:cubicBezTo>
                  <a:cubicBezTo>
                    <a:pt x="120" y="370"/>
                    <a:pt x="119" y="369"/>
                    <a:pt x="119" y="369"/>
                  </a:cubicBezTo>
                  <a:cubicBezTo>
                    <a:pt x="119" y="369"/>
                    <a:pt x="118" y="369"/>
                    <a:pt x="118" y="369"/>
                  </a:cubicBezTo>
                  <a:cubicBezTo>
                    <a:pt x="117" y="369"/>
                    <a:pt x="117" y="369"/>
                    <a:pt x="117" y="368"/>
                  </a:cubicBezTo>
                  <a:cubicBezTo>
                    <a:pt x="116" y="368"/>
                    <a:pt x="116" y="368"/>
                    <a:pt x="116" y="368"/>
                  </a:cubicBezTo>
                  <a:cubicBezTo>
                    <a:pt x="115" y="368"/>
                    <a:pt x="115" y="368"/>
                    <a:pt x="114" y="368"/>
                  </a:cubicBezTo>
                  <a:cubicBezTo>
                    <a:pt x="113" y="368"/>
                    <a:pt x="114" y="368"/>
                    <a:pt x="113" y="368"/>
                  </a:cubicBezTo>
                  <a:cubicBezTo>
                    <a:pt x="112" y="368"/>
                    <a:pt x="112" y="369"/>
                    <a:pt x="111" y="369"/>
                  </a:cubicBezTo>
                  <a:cubicBezTo>
                    <a:pt x="111" y="369"/>
                    <a:pt x="110" y="369"/>
                    <a:pt x="109" y="370"/>
                  </a:cubicBezTo>
                  <a:cubicBezTo>
                    <a:pt x="108" y="370"/>
                    <a:pt x="108" y="371"/>
                    <a:pt x="108" y="371"/>
                  </a:cubicBezTo>
                  <a:cubicBezTo>
                    <a:pt x="107" y="371"/>
                    <a:pt x="107" y="372"/>
                    <a:pt x="107" y="373"/>
                  </a:cubicBezTo>
                  <a:cubicBezTo>
                    <a:pt x="107" y="373"/>
                    <a:pt x="107" y="374"/>
                    <a:pt x="107" y="375"/>
                  </a:cubicBezTo>
                  <a:cubicBezTo>
                    <a:pt x="107" y="375"/>
                    <a:pt x="107" y="376"/>
                    <a:pt x="107" y="376"/>
                  </a:cubicBezTo>
                  <a:cubicBezTo>
                    <a:pt x="107" y="376"/>
                    <a:pt x="107" y="376"/>
                    <a:pt x="107" y="377"/>
                  </a:cubicBezTo>
                  <a:cubicBezTo>
                    <a:pt x="107" y="378"/>
                    <a:pt x="107" y="378"/>
                    <a:pt x="107" y="378"/>
                  </a:cubicBezTo>
                  <a:cubicBezTo>
                    <a:pt x="107" y="378"/>
                    <a:pt x="106" y="379"/>
                    <a:pt x="106" y="380"/>
                  </a:cubicBezTo>
                  <a:cubicBezTo>
                    <a:pt x="106" y="380"/>
                    <a:pt x="105" y="381"/>
                    <a:pt x="105" y="382"/>
                  </a:cubicBezTo>
                  <a:cubicBezTo>
                    <a:pt x="104" y="382"/>
                    <a:pt x="105" y="382"/>
                    <a:pt x="105" y="382"/>
                  </a:cubicBezTo>
                  <a:cubicBezTo>
                    <a:pt x="105" y="383"/>
                    <a:pt x="105" y="383"/>
                    <a:pt x="105" y="383"/>
                  </a:cubicBezTo>
                  <a:cubicBezTo>
                    <a:pt x="105" y="383"/>
                    <a:pt x="105" y="383"/>
                    <a:pt x="105" y="384"/>
                  </a:cubicBezTo>
                  <a:cubicBezTo>
                    <a:pt x="105" y="385"/>
                    <a:pt x="105" y="384"/>
                    <a:pt x="105" y="385"/>
                  </a:cubicBezTo>
                  <a:cubicBezTo>
                    <a:pt x="105" y="386"/>
                    <a:pt x="104" y="386"/>
                    <a:pt x="104" y="386"/>
                  </a:cubicBezTo>
                  <a:cubicBezTo>
                    <a:pt x="103" y="387"/>
                    <a:pt x="103" y="386"/>
                    <a:pt x="103" y="387"/>
                  </a:cubicBezTo>
                  <a:cubicBezTo>
                    <a:pt x="103" y="388"/>
                    <a:pt x="103" y="387"/>
                    <a:pt x="103" y="388"/>
                  </a:cubicBezTo>
                  <a:cubicBezTo>
                    <a:pt x="103" y="389"/>
                    <a:pt x="104" y="389"/>
                    <a:pt x="104" y="389"/>
                  </a:cubicBezTo>
                  <a:cubicBezTo>
                    <a:pt x="104" y="389"/>
                    <a:pt x="103" y="389"/>
                    <a:pt x="104" y="390"/>
                  </a:cubicBezTo>
                  <a:cubicBezTo>
                    <a:pt x="104" y="391"/>
                    <a:pt x="104" y="391"/>
                    <a:pt x="104" y="391"/>
                  </a:cubicBezTo>
                  <a:cubicBezTo>
                    <a:pt x="104" y="391"/>
                    <a:pt x="104" y="392"/>
                    <a:pt x="105" y="392"/>
                  </a:cubicBezTo>
                  <a:cubicBezTo>
                    <a:pt x="105" y="392"/>
                    <a:pt x="105" y="393"/>
                    <a:pt x="105" y="393"/>
                  </a:cubicBezTo>
                  <a:cubicBezTo>
                    <a:pt x="105" y="393"/>
                    <a:pt x="104" y="393"/>
                    <a:pt x="104" y="393"/>
                  </a:cubicBezTo>
                  <a:cubicBezTo>
                    <a:pt x="103" y="394"/>
                    <a:pt x="103" y="394"/>
                    <a:pt x="103" y="394"/>
                  </a:cubicBezTo>
                  <a:cubicBezTo>
                    <a:pt x="103" y="395"/>
                    <a:pt x="103" y="395"/>
                    <a:pt x="103" y="395"/>
                  </a:cubicBezTo>
                  <a:cubicBezTo>
                    <a:pt x="103" y="395"/>
                    <a:pt x="103" y="395"/>
                    <a:pt x="102" y="396"/>
                  </a:cubicBezTo>
                  <a:cubicBezTo>
                    <a:pt x="102" y="396"/>
                    <a:pt x="103" y="396"/>
                    <a:pt x="103" y="397"/>
                  </a:cubicBezTo>
                  <a:cubicBezTo>
                    <a:pt x="103" y="397"/>
                    <a:pt x="103" y="397"/>
                    <a:pt x="103" y="398"/>
                  </a:cubicBezTo>
                  <a:cubicBezTo>
                    <a:pt x="103" y="398"/>
                    <a:pt x="102" y="399"/>
                    <a:pt x="102" y="399"/>
                  </a:cubicBezTo>
                  <a:cubicBezTo>
                    <a:pt x="102" y="400"/>
                    <a:pt x="103" y="399"/>
                    <a:pt x="103" y="400"/>
                  </a:cubicBezTo>
                  <a:cubicBezTo>
                    <a:pt x="103" y="400"/>
                    <a:pt x="104" y="400"/>
                    <a:pt x="104" y="401"/>
                  </a:cubicBezTo>
                  <a:cubicBezTo>
                    <a:pt x="104" y="401"/>
                    <a:pt x="104" y="401"/>
                    <a:pt x="104" y="402"/>
                  </a:cubicBezTo>
                  <a:cubicBezTo>
                    <a:pt x="104" y="402"/>
                    <a:pt x="103" y="404"/>
                    <a:pt x="103" y="404"/>
                  </a:cubicBezTo>
                  <a:cubicBezTo>
                    <a:pt x="88" y="433"/>
                    <a:pt x="88" y="433"/>
                    <a:pt x="88" y="433"/>
                  </a:cubicBezTo>
                  <a:cubicBezTo>
                    <a:pt x="88" y="433"/>
                    <a:pt x="87" y="432"/>
                    <a:pt x="87" y="432"/>
                  </a:cubicBezTo>
                  <a:cubicBezTo>
                    <a:pt x="87" y="431"/>
                    <a:pt x="87" y="431"/>
                    <a:pt x="86" y="430"/>
                  </a:cubicBezTo>
                  <a:cubicBezTo>
                    <a:pt x="86" y="428"/>
                    <a:pt x="86" y="429"/>
                    <a:pt x="86" y="428"/>
                  </a:cubicBezTo>
                  <a:cubicBezTo>
                    <a:pt x="86" y="428"/>
                    <a:pt x="86" y="427"/>
                    <a:pt x="86" y="426"/>
                  </a:cubicBezTo>
                  <a:cubicBezTo>
                    <a:pt x="85" y="425"/>
                    <a:pt x="84" y="425"/>
                    <a:pt x="84" y="424"/>
                  </a:cubicBezTo>
                  <a:cubicBezTo>
                    <a:pt x="84" y="423"/>
                    <a:pt x="82" y="423"/>
                    <a:pt x="82" y="422"/>
                  </a:cubicBezTo>
                  <a:cubicBezTo>
                    <a:pt x="81" y="421"/>
                    <a:pt x="82" y="420"/>
                    <a:pt x="82" y="420"/>
                  </a:cubicBezTo>
                  <a:cubicBezTo>
                    <a:pt x="82" y="420"/>
                    <a:pt x="82" y="419"/>
                    <a:pt x="82" y="419"/>
                  </a:cubicBezTo>
                  <a:cubicBezTo>
                    <a:pt x="81" y="418"/>
                    <a:pt x="82" y="418"/>
                    <a:pt x="82" y="417"/>
                  </a:cubicBezTo>
                  <a:cubicBezTo>
                    <a:pt x="83" y="416"/>
                    <a:pt x="82" y="416"/>
                    <a:pt x="82" y="415"/>
                  </a:cubicBezTo>
                  <a:cubicBezTo>
                    <a:pt x="81" y="414"/>
                    <a:pt x="82" y="413"/>
                    <a:pt x="82" y="413"/>
                  </a:cubicBezTo>
                  <a:cubicBezTo>
                    <a:pt x="82" y="413"/>
                    <a:pt x="83" y="410"/>
                    <a:pt x="83" y="410"/>
                  </a:cubicBezTo>
                  <a:cubicBezTo>
                    <a:pt x="82" y="409"/>
                    <a:pt x="82" y="409"/>
                    <a:pt x="82" y="408"/>
                  </a:cubicBezTo>
                  <a:cubicBezTo>
                    <a:pt x="81" y="407"/>
                    <a:pt x="80" y="406"/>
                    <a:pt x="80" y="406"/>
                  </a:cubicBezTo>
                  <a:cubicBezTo>
                    <a:pt x="80" y="405"/>
                    <a:pt x="82" y="405"/>
                    <a:pt x="82" y="404"/>
                  </a:cubicBezTo>
                  <a:cubicBezTo>
                    <a:pt x="83" y="403"/>
                    <a:pt x="82" y="403"/>
                    <a:pt x="82" y="402"/>
                  </a:cubicBezTo>
                  <a:cubicBezTo>
                    <a:pt x="81" y="402"/>
                    <a:pt x="82" y="400"/>
                    <a:pt x="82" y="399"/>
                  </a:cubicBezTo>
                  <a:cubicBezTo>
                    <a:pt x="82" y="399"/>
                    <a:pt x="81" y="399"/>
                    <a:pt x="81" y="398"/>
                  </a:cubicBezTo>
                  <a:cubicBezTo>
                    <a:pt x="81" y="398"/>
                    <a:pt x="79" y="396"/>
                    <a:pt x="79" y="395"/>
                  </a:cubicBezTo>
                  <a:cubicBezTo>
                    <a:pt x="79" y="394"/>
                    <a:pt x="79" y="395"/>
                    <a:pt x="78" y="395"/>
                  </a:cubicBezTo>
                  <a:cubicBezTo>
                    <a:pt x="78" y="395"/>
                    <a:pt x="77" y="395"/>
                    <a:pt x="76" y="394"/>
                  </a:cubicBezTo>
                  <a:cubicBezTo>
                    <a:pt x="74" y="393"/>
                    <a:pt x="75" y="392"/>
                    <a:pt x="74" y="391"/>
                  </a:cubicBezTo>
                  <a:cubicBezTo>
                    <a:pt x="74" y="390"/>
                    <a:pt x="73" y="391"/>
                    <a:pt x="72" y="390"/>
                  </a:cubicBezTo>
                  <a:cubicBezTo>
                    <a:pt x="72" y="390"/>
                    <a:pt x="71" y="390"/>
                    <a:pt x="70" y="390"/>
                  </a:cubicBezTo>
                  <a:cubicBezTo>
                    <a:pt x="69" y="390"/>
                    <a:pt x="69" y="390"/>
                    <a:pt x="69" y="390"/>
                  </a:cubicBezTo>
                  <a:cubicBezTo>
                    <a:pt x="68" y="390"/>
                    <a:pt x="68" y="390"/>
                    <a:pt x="68" y="390"/>
                  </a:cubicBezTo>
                  <a:cubicBezTo>
                    <a:pt x="53" y="372"/>
                    <a:pt x="53" y="372"/>
                    <a:pt x="53" y="372"/>
                  </a:cubicBezTo>
                  <a:cubicBezTo>
                    <a:pt x="41" y="360"/>
                    <a:pt x="41" y="360"/>
                    <a:pt x="41" y="360"/>
                  </a:cubicBezTo>
                  <a:cubicBezTo>
                    <a:pt x="35" y="349"/>
                    <a:pt x="35" y="349"/>
                    <a:pt x="35" y="349"/>
                  </a:cubicBezTo>
                  <a:cubicBezTo>
                    <a:pt x="35" y="349"/>
                    <a:pt x="34" y="347"/>
                    <a:pt x="34" y="347"/>
                  </a:cubicBezTo>
                  <a:cubicBezTo>
                    <a:pt x="34" y="346"/>
                    <a:pt x="35" y="345"/>
                    <a:pt x="35" y="345"/>
                  </a:cubicBezTo>
                  <a:cubicBezTo>
                    <a:pt x="36" y="345"/>
                    <a:pt x="39" y="344"/>
                    <a:pt x="39" y="344"/>
                  </a:cubicBezTo>
                  <a:cubicBezTo>
                    <a:pt x="39" y="344"/>
                    <a:pt x="38" y="343"/>
                    <a:pt x="38" y="342"/>
                  </a:cubicBezTo>
                  <a:cubicBezTo>
                    <a:pt x="37" y="341"/>
                    <a:pt x="37" y="341"/>
                    <a:pt x="36" y="341"/>
                  </a:cubicBezTo>
                  <a:cubicBezTo>
                    <a:pt x="36" y="340"/>
                    <a:pt x="35" y="340"/>
                    <a:pt x="35" y="339"/>
                  </a:cubicBezTo>
                  <a:cubicBezTo>
                    <a:pt x="35" y="338"/>
                    <a:pt x="35" y="339"/>
                    <a:pt x="35" y="337"/>
                  </a:cubicBezTo>
                  <a:cubicBezTo>
                    <a:pt x="34" y="336"/>
                    <a:pt x="35" y="337"/>
                    <a:pt x="35" y="336"/>
                  </a:cubicBezTo>
                  <a:cubicBezTo>
                    <a:pt x="35" y="336"/>
                    <a:pt x="34" y="335"/>
                    <a:pt x="34" y="335"/>
                  </a:cubicBezTo>
                  <a:cubicBezTo>
                    <a:pt x="34" y="334"/>
                    <a:pt x="33" y="333"/>
                    <a:pt x="33" y="333"/>
                  </a:cubicBezTo>
                  <a:cubicBezTo>
                    <a:pt x="33" y="333"/>
                    <a:pt x="32" y="331"/>
                    <a:pt x="32" y="330"/>
                  </a:cubicBezTo>
                  <a:cubicBezTo>
                    <a:pt x="32" y="329"/>
                    <a:pt x="32" y="330"/>
                    <a:pt x="32" y="329"/>
                  </a:cubicBezTo>
                  <a:cubicBezTo>
                    <a:pt x="31" y="328"/>
                    <a:pt x="32" y="328"/>
                    <a:pt x="31" y="327"/>
                  </a:cubicBezTo>
                  <a:cubicBezTo>
                    <a:pt x="31" y="327"/>
                    <a:pt x="30" y="327"/>
                    <a:pt x="30" y="326"/>
                  </a:cubicBezTo>
                  <a:cubicBezTo>
                    <a:pt x="30" y="326"/>
                    <a:pt x="30" y="326"/>
                    <a:pt x="29" y="326"/>
                  </a:cubicBezTo>
                  <a:cubicBezTo>
                    <a:pt x="28" y="326"/>
                    <a:pt x="29" y="325"/>
                    <a:pt x="28" y="325"/>
                  </a:cubicBezTo>
                  <a:cubicBezTo>
                    <a:pt x="28" y="324"/>
                    <a:pt x="27" y="325"/>
                    <a:pt x="26" y="324"/>
                  </a:cubicBezTo>
                  <a:cubicBezTo>
                    <a:pt x="25" y="323"/>
                    <a:pt x="25" y="324"/>
                    <a:pt x="25" y="323"/>
                  </a:cubicBezTo>
                  <a:cubicBezTo>
                    <a:pt x="24" y="322"/>
                    <a:pt x="24" y="322"/>
                    <a:pt x="23" y="322"/>
                  </a:cubicBezTo>
                  <a:cubicBezTo>
                    <a:pt x="22" y="322"/>
                    <a:pt x="23" y="321"/>
                    <a:pt x="22" y="320"/>
                  </a:cubicBezTo>
                  <a:cubicBezTo>
                    <a:pt x="22" y="319"/>
                    <a:pt x="21" y="320"/>
                    <a:pt x="19" y="319"/>
                  </a:cubicBezTo>
                  <a:cubicBezTo>
                    <a:pt x="17" y="318"/>
                    <a:pt x="17" y="317"/>
                    <a:pt x="17" y="316"/>
                  </a:cubicBezTo>
                  <a:cubicBezTo>
                    <a:pt x="16" y="315"/>
                    <a:pt x="16" y="314"/>
                    <a:pt x="15" y="313"/>
                  </a:cubicBezTo>
                  <a:cubicBezTo>
                    <a:pt x="15" y="312"/>
                    <a:pt x="16" y="311"/>
                    <a:pt x="16" y="310"/>
                  </a:cubicBezTo>
                  <a:cubicBezTo>
                    <a:pt x="16" y="309"/>
                    <a:pt x="15" y="309"/>
                    <a:pt x="15" y="308"/>
                  </a:cubicBezTo>
                  <a:cubicBezTo>
                    <a:pt x="15" y="307"/>
                    <a:pt x="15" y="307"/>
                    <a:pt x="16" y="306"/>
                  </a:cubicBezTo>
                  <a:cubicBezTo>
                    <a:pt x="16" y="304"/>
                    <a:pt x="15" y="304"/>
                    <a:pt x="15" y="303"/>
                  </a:cubicBezTo>
                  <a:cubicBezTo>
                    <a:pt x="14" y="303"/>
                    <a:pt x="15" y="302"/>
                    <a:pt x="14" y="301"/>
                  </a:cubicBezTo>
                  <a:cubicBezTo>
                    <a:pt x="14" y="300"/>
                    <a:pt x="14" y="301"/>
                    <a:pt x="14" y="299"/>
                  </a:cubicBezTo>
                  <a:cubicBezTo>
                    <a:pt x="14" y="298"/>
                    <a:pt x="14" y="298"/>
                    <a:pt x="14" y="297"/>
                  </a:cubicBezTo>
                  <a:cubicBezTo>
                    <a:pt x="14" y="297"/>
                    <a:pt x="14" y="297"/>
                    <a:pt x="14" y="295"/>
                  </a:cubicBezTo>
                  <a:cubicBezTo>
                    <a:pt x="15" y="294"/>
                    <a:pt x="14" y="294"/>
                    <a:pt x="14" y="293"/>
                  </a:cubicBezTo>
                  <a:cubicBezTo>
                    <a:pt x="14" y="292"/>
                    <a:pt x="14" y="292"/>
                    <a:pt x="14" y="292"/>
                  </a:cubicBezTo>
                  <a:cubicBezTo>
                    <a:pt x="15" y="291"/>
                    <a:pt x="13" y="288"/>
                    <a:pt x="13" y="288"/>
                  </a:cubicBezTo>
                  <a:cubicBezTo>
                    <a:pt x="13" y="287"/>
                    <a:pt x="11" y="286"/>
                    <a:pt x="10" y="286"/>
                  </a:cubicBezTo>
                  <a:cubicBezTo>
                    <a:pt x="9" y="285"/>
                    <a:pt x="8" y="284"/>
                    <a:pt x="8" y="283"/>
                  </a:cubicBezTo>
                  <a:cubicBezTo>
                    <a:pt x="8" y="282"/>
                    <a:pt x="8" y="283"/>
                    <a:pt x="9" y="281"/>
                  </a:cubicBezTo>
                  <a:cubicBezTo>
                    <a:pt x="9" y="280"/>
                    <a:pt x="8" y="281"/>
                    <a:pt x="8" y="280"/>
                  </a:cubicBezTo>
                  <a:cubicBezTo>
                    <a:pt x="8" y="279"/>
                    <a:pt x="9" y="279"/>
                    <a:pt x="10" y="279"/>
                  </a:cubicBezTo>
                  <a:cubicBezTo>
                    <a:pt x="11" y="278"/>
                    <a:pt x="10" y="278"/>
                    <a:pt x="9" y="277"/>
                  </a:cubicBezTo>
                  <a:cubicBezTo>
                    <a:pt x="9" y="276"/>
                    <a:pt x="9" y="276"/>
                    <a:pt x="10" y="275"/>
                  </a:cubicBezTo>
                  <a:cubicBezTo>
                    <a:pt x="11" y="274"/>
                    <a:pt x="12" y="273"/>
                    <a:pt x="11" y="271"/>
                  </a:cubicBezTo>
                  <a:cubicBezTo>
                    <a:pt x="11" y="269"/>
                    <a:pt x="10" y="270"/>
                    <a:pt x="9" y="268"/>
                  </a:cubicBezTo>
                  <a:cubicBezTo>
                    <a:pt x="8" y="267"/>
                    <a:pt x="10" y="265"/>
                    <a:pt x="11" y="264"/>
                  </a:cubicBezTo>
                  <a:cubicBezTo>
                    <a:pt x="12" y="262"/>
                    <a:pt x="11" y="261"/>
                    <a:pt x="11" y="260"/>
                  </a:cubicBezTo>
                  <a:cubicBezTo>
                    <a:pt x="11" y="258"/>
                    <a:pt x="11" y="257"/>
                    <a:pt x="11" y="256"/>
                  </a:cubicBezTo>
                  <a:cubicBezTo>
                    <a:pt x="12" y="254"/>
                    <a:pt x="11" y="254"/>
                    <a:pt x="10" y="252"/>
                  </a:cubicBezTo>
                  <a:cubicBezTo>
                    <a:pt x="9" y="250"/>
                    <a:pt x="9" y="253"/>
                    <a:pt x="7" y="253"/>
                  </a:cubicBezTo>
                  <a:cubicBezTo>
                    <a:pt x="6" y="254"/>
                    <a:pt x="6" y="254"/>
                    <a:pt x="6" y="253"/>
                  </a:cubicBezTo>
                  <a:cubicBezTo>
                    <a:pt x="5" y="253"/>
                    <a:pt x="4" y="252"/>
                    <a:pt x="4" y="250"/>
                  </a:cubicBezTo>
                  <a:cubicBezTo>
                    <a:pt x="3" y="247"/>
                    <a:pt x="3" y="249"/>
                    <a:pt x="3" y="248"/>
                  </a:cubicBezTo>
                  <a:cubicBezTo>
                    <a:pt x="2" y="247"/>
                    <a:pt x="1" y="246"/>
                    <a:pt x="1" y="245"/>
                  </a:cubicBezTo>
                  <a:cubicBezTo>
                    <a:pt x="0" y="244"/>
                    <a:pt x="2" y="244"/>
                    <a:pt x="3" y="244"/>
                  </a:cubicBezTo>
                  <a:cubicBezTo>
                    <a:pt x="5" y="243"/>
                    <a:pt x="4" y="243"/>
                    <a:pt x="5" y="242"/>
                  </a:cubicBezTo>
                  <a:cubicBezTo>
                    <a:pt x="6" y="242"/>
                    <a:pt x="6" y="241"/>
                    <a:pt x="7" y="239"/>
                  </a:cubicBezTo>
                  <a:cubicBezTo>
                    <a:pt x="7" y="237"/>
                    <a:pt x="8" y="239"/>
                    <a:pt x="9" y="239"/>
                  </a:cubicBezTo>
                  <a:cubicBezTo>
                    <a:pt x="11" y="238"/>
                    <a:pt x="13" y="237"/>
                    <a:pt x="15" y="237"/>
                  </a:cubicBezTo>
                  <a:cubicBezTo>
                    <a:pt x="17" y="236"/>
                    <a:pt x="17" y="236"/>
                    <a:pt x="18" y="235"/>
                  </a:cubicBezTo>
                  <a:cubicBezTo>
                    <a:pt x="19" y="234"/>
                    <a:pt x="20" y="232"/>
                    <a:pt x="20" y="230"/>
                  </a:cubicBezTo>
                  <a:cubicBezTo>
                    <a:pt x="20" y="229"/>
                    <a:pt x="20" y="229"/>
                    <a:pt x="20" y="228"/>
                  </a:cubicBezTo>
                  <a:cubicBezTo>
                    <a:pt x="21" y="227"/>
                    <a:pt x="22" y="224"/>
                    <a:pt x="22" y="224"/>
                  </a:cubicBezTo>
                  <a:cubicBezTo>
                    <a:pt x="22" y="224"/>
                    <a:pt x="22" y="224"/>
                    <a:pt x="23" y="223"/>
                  </a:cubicBezTo>
                  <a:cubicBezTo>
                    <a:pt x="24" y="222"/>
                    <a:pt x="27" y="215"/>
                    <a:pt x="27" y="215"/>
                  </a:cubicBezTo>
                  <a:cubicBezTo>
                    <a:pt x="27" y="215"/>
                    <a:pt x="27" y="212"/>
                    <a:pt x="28" y="211"/>
                  </a:cubicBezTo>
                  <a:cubicBezTo>
                    <a:pt x="29" y="210"/>
                    <a:pt x="29" y="211"/>
                    <a:pt x="31" y="211"/>
                  </a:cubicBezTo>
                  <a:cubicBezTo>
                    <a:pt x="33" y="211"/>
                    <a:pt x="33" y="210"/>
                    <a:pt x="33" y="209"/>
                  </a:cubicBezTo>
                  <a:cubicBezTo>
                    <a:pt x="34" y="209"/>
                    <a:pt x="34" y="208"/>
                    <a:pt x="34" y="206"/>
                  </a:cubicBezTo>
                  <a:cubicBezTo>
                    <a:pt x="35" y="204"/>
                    <a:pt x="35" y="204"/>
                    <a:pt x="36" y="204"/>
                  </a:cubicBezTo>
                  <a:cubicBezTo>
                    <a:pt x="37" y="203"/>
                    <a:pt x="37" y="202"/>
                    <a:pt x="37" y="201"/>
                  </a:cubicBezTo>
                  <a:cubicBezTo>
                    <a:pt x="36" y="201"/>
                    <a:pt x="36" y="199"/>
                    <a:pt x="36" y="197"/>
                  </a:cubicBezTo>
                  <a:cubicBezTo>
                    <a:pt x="36" y="195"/>
                    <a:pt x="38" y="196"/>
                    <a:pt x="38" y="196"/>
                  </a:cubicBezTo>
                  <a:cubicBezTo>
                    <a:pt x="38" y="196"/>
                    <a:pt x="39" y="195"/>
                    <a:pt x="40" y="194"/>
                  </a:cubicBezTo>
                  <a:cubicBezTo>
                    <a:pt x="40" y="193"/>
                    <a:pt x="40" y="193"/>
                    <a:pt x="40" y="192"/>
                  </a:cubicBezTo>
                  <a:cubicBezTo>
                    <a:pt x="41" y="191"/>
                    <a:pt x="40" y="191"/>
                    <a:pt x="40" y="191"/>
                  </a:cubicBezTo>
                  <a:cubicBezTo>
                    <a:pt x="40" y="190"/>
                    <a:pt x="40" y="190"/>
                    <a:pt x="41" y="189"/>
                  </a:cubicBezTo>
                  <a:cubicBezTo>
                    <a:pt x="42" y="189"/>
                    <a:pt x="41" y="188"/>
                    <a:pt x="41" y="188"/>
                  </a:cubicBezTo>
                  <a:cubicBezTo>
                    <a:pt x="40" y="187"/>
                    <a:pt x="40" y="187"/>
                    <a:pt x="40" y="187"/>
                  </a:cubicBezTo>
                  <a:cubicBezTo>
                    <a:pt x="41" y="186"/>
                    <a:pt x="42" y="185"/>
                    <a:pt x="42" y="185"/>
                  </a:cubicBezTo>
                  <a:cubicBezTo>
                    <a:pt x="42" y="185"/>
                    <a:pt x="46" y="182"/>
                    <a:pt x="47" y="181"/>
                  </a:cubicBezTo>
                  <a:cubicBezTo>
                    <a:pt x="48" y="180"/>
                    <a:pt x="49" y="179"/>
                    <a:pt x="50" y="179"/>
                  </a:cubicBezTo>
                  <a:cubicBezTo>
                    <a:pt x="50" y="178"/>
                    <a:pt x="50" y="178"/>
                    <a:pt x="51" y="177"/>
                  </a:cubicBezTo>
                  <a:cubicBezTo>
                    <a:pt x="51" y="177"/>
                    <a:pt x="51" y="176"/>
                    <a:pt x="51" y="176"/>
                  </a:cubicBezTo>
                  <a:cubicBezTo>
                    <a:pt x="51" y="176"/>
                    <a:pt x="52" y="175"/>
                    <a:pt x="53" y="175"/>
                  </a:cubicBezTo>
                  <a:cubicBezTo>
                    <a:pt x="53" y="174"/>
                    <a:pt x="54" y="174"/>
                    <a:pt x="54" y="174"/>
                  </a:cubicBezTo>
                  <a:cubicBezTo>
                    <a:pt x="54" y="173"/>
                    <a:pt x="54" y="173"/>
                    <a:pt x="54" y="173"/>
                  </a:cubicBezTo>
                  <a:cubicBezTo>
                    <a:pt x="54" y="173"/>
                    <a:pt x="55" y="174"/>
                    <a:pt x="57" y="174"/>
                  </a:cubicBezTo>
                  <a:cubicBezTo>
                    <a:pt x="58" y="174"/>
                    <a:pt x="61" y="174"/>
                    <a:pt x="62" y="174"/>
                  </a:cubicBezTo>
                  <a:cubicBezTo>
                    <a:pt x="62" y="174"/>
                    <a:pt x="64" y="174"/>
                    <a:pt x="64" y="174"/>
                  </a:cubicBezTo>
                  <a:cubicBezTo>
                    <a:pt x="65" y="174"/>
                    <a:pt x="65" y="174"/>
                    <a:pt x="66" y="175"/>
                  </a:cubicBezTo>
                  <a:cubicBezTo>
                    <a:pt x="66" y="176"/>
                    <a:pt x="67" y="176"/>
                    <a:pt x="68" y="177"/>
                  </a:cubicBezTo>
                  <a:cubicBezTo>
                    <a:pt x="68" y="177"/>
                    <a:pt x="68" y="177"/>
                    <a:pt x="69" y="177"/>
                  </a:cubicBezTo>
                  <a:cubicBezTo>
                    <a:pt x="69" y="178"/>
                    <a:pt x="70" y="178"/>
                    <a:pt x="71" y="177"/>
                  </a:cubicBezTo>
                  <a:cubicBezTo>
                    <a:pt x="72" y="177"/>
                    <a:pt x="76" y="176"/>
                    <a:pt x="76" y="176"/>
                  </a:cubicBezTo>
                  <a:cubicBezTo>
                    <a:pt x="77" y="175"/>
                    <a:pt x="80" y="174"/>
                    <a:pt x="80" y="173"/>
                  </a:cubicBezTo>
                  <a:cubicBezTo>
                    <a:pt x="80" y="173"/>
                    <a:pt x="79" y="172"/>
                    <a:pt x="80" y="172"/>
                  </a:cubicBezTo>
                  <a:cubicBezTo>
                    <a:pt x="81" y="171"/>
                    <a:pt x="81" y="171"/>
                    <a:pt x="81" y="171"/>
                  </a:cubicBezTo>
                  <a:cubicBezTo>
                    <a:pt x="82" y="171"/>
                    <a:pt x="83" y="169"/>
                    <a:pt x="83" y="169"/>
                  </a:cubicBezTo>
                  <a:cubicBezTo>
                    <a:pt x="84" y="170"/>
                    <a:pt x="84" y="170"/>
                    <a:pt x="85" y="170"/>
                  </a:cubicBezTo>
                  <a:cubicBezTo>
                    <a:pt x="85" y="170"/>
                    <a:pt x="86" y="170"/>
                    <a:pt x="87" y="169"/>
                  </a:cubicBezTo>
                  <a:cubicBezTo>
                    <a:pt x="88" y="169"/>
                    <a:pt x="87" y="168"/>
                    <a:pt x="89" y="168"/>
                  </a:cubicBezTo>
                  <a:cubicBezTo>
                    <a:pt x="90" y="169"/>
                    <a:pt x="90" y="169"/>
                    <a:pt x="90" y="169"/>
                  </a:cubicBezTo>
                  <a:cubicBezTo>
                    <a:pt x="91" y="169"/>
                    <a:pt x="91" y="169"/>
                    <a:pt x="91" y="168"/>
                  </a:cubicBezTo>
                  <a:cubicBezTo>
                    <a:pt x="92" y="168"/>
                    <a:pt x="92" y="167"/>
                    <a:pt x="93" y="167"/>
                  </a:cubicBezTo>
                  <a:cubicBezTo>
                    <a:pt x="94" y="167"/>
                    <a:pt x="94" y="167"/>
                    <a:pt x="94" y="166"/>
                  </a:cubicBezTo>
                  <a:cubicBezTo>
                    <a:pt x="95" y="166"/>
                    <a:pt x="96" y="166"/>
                    <a:pt x="96" y="166"/>
                  </a:cubicBezTo>
                  <a:cubicBezTo>
                    <a:pt x="97" y="166"/>
                    <a:pt x="97" y="166"/>
                    <a:pt x="98" y="166"/>
                  </a:cubicBezTo>
                  <a:cubicBezTo>
                    <a:pt x="99" y="165"/>
                    <a:pt x="100" y="165"/>
                    <a:pt x="99" y="164"/>
                  </a:cubicBezTo>
                  <a:cubicBezTo>
                    <a:pt x="99" y="163"/>
                    <a:pt x="99" y="163"/>
                    <a:pt x="98" y="162"/>
                  </a:cubicBezTo>
                  <a:cubicBezTo>
                    <a:pt x="98" y="161"/>
                    <a:pt x="99" y="161"/>
                    <a:pt x="99" y="161"/>
                  </a:cubicBezTo>
                  <a:cubicBezTo>
                    <a:pt x="99" y="160"/>
                    <a:pt x="99" y="160"/>
                    <a:pt x="99" y="160"/>
                  </a:cubicBezTo>
                  <a:cubicBezTo>
                    <a:pt x="99" y="160"/>
                    <a:pt x="100" y="158"/>
                    <a:pt x="100" y="159"/>
                  </a:cubicBezTo>
                  <a:cubicBezTo>
                    <a:pt x="101" y="159"/>
                    <a:pt x="100" y="160"/>
                    <a:pt x="101" y="160"/>
                  </a:cubicBezTo>
                  <a:cubicBezTo>
                    <a:pt x="101" y="160"/>
                    <a:pt x="102" y="161"/>
                    <a:pt x="102" y="160"/>
                  </a:cubicBezTo>
                  <a:cubicBezTo>
                    <a:pt x="103" y="159"/>
                    <a:pt x="103" y="159"/>
                    <a:pt x="103" y="158"/>
                  </a:cubicBezTo>
                  <a:cubicBezTo>
                    <a:pt x="104" y="157"/>
                    <a:pt x="103" y="157"/>
                    <a:pt x="104" y="157"/>
                  </a:cubicBezTo>
                  <a:cubicBezTo>
                    <a:pt x="105" y="157"/>
                    <a:pt x="105" y="157"/>
                    <a:pt x="106" y="157"/>
                  </a:cubicBezTo>
                  <a:cubicBezTo>
                    <a:pt x="107" y="156"/>
                    <a:pt x="107" y="155"/>
                    <a:pt x="107" y="156"/>
                  </a:cubicBezTo>
                  <a:cubicBezTo>
                    <a:pt x="107" y="156"/>
                    <a:pt x="107" y="157"/>
                    <a:pt x="107" y="158"/>
                  </a:cubicBezTo>
                  <a:cubicBezTo>
                    <a:pt x="107" y="158"/>
                    <a:pt x="106" y="158"/>
                    <a:pt x="107" y="159"/>
                  </a:cubicBezTo>
                  <a:cubicBezTo>
                    <a:pt x="108" y="160"/>
                    <a:pt x="108" y="160"/>
                    <a:pt x="108" y="161"/>
                  </a:cubicBezTo>
                  <a:cubicBezTo>
                    <a:pt x="108" y="161"/>
                    <a:pt x="108" y="162"/>
                    <a:pt x="108" y="162"/>
                  </a:cubicBezTo>
                  <a:cubicBezTo>
                    <a:pt x="109" y="162"/>
                    <a:pt x="110" y="162"/>
                    <a:pt x="110" y="162"/>
                  </a:cubicBezTo>
                  <a:cubicBezTo>
                    <a:pt x="110" y="164"/>
                    <a:pt x="110" y="164"/>
                    <a:pt x="110" y="164"/>
                  </a:cubicBezTo>
                  <a:cubicBezTo>
                    <a:pt x="111" y="165"/>
                    <a:pt x="111" y="165"/>
                    <a:pt x="111" y="165"/>
                  </a:cubicBezTo>
                  <a:cubicBezTo>
                    <a:pt x="111" y="166"/>
                    <a:pt x="111" y="166"/>
                    <a:pt x="111" y="166"/>
                  </a:cubicBezTo>
                  <a:cubicBezTo>
                    <a:pt x="111" y="166"/>
                    <a:pt x="111" y="166"/>
                    <a:pt x="112" y="167"/>
                  </a:cubicBezTo>
                  <a:cubicBezTo>
                    <a:pt x="112" y="168"/>
                    <a:pt x="112" y="168"/>
                    <a:pt x="112" y="168"/>
                  </a:cubicBezTo>
                  <a:cubicBezTo>
                    <a:pt x="113" y="168"/>
                    <a:pt x="113" y="168"/>
                    <a:pt x="113" y="168"/>
                  </a:cubicBezTo>
                  <a:cubicBezTo>
                    <a:pt x="114" y="168"/>
                    <a:pt x="116" y="168"/>
                    <a:pt x="116" y="169"/>
                  </a:cubicBezTo>
                  <a:cubicBezTo>
                    <a:pt x="116" y="170"/>
                    <a:pt x="117" y="170"/>
                    <a:pt x="117" y="171"/>
                  </a:cubicBezTo>
                  <a:cubicBezTo>
                    <a:pt x="117" y="172"/>
                    <a:pt x="118" y="172"/>
                    <a:pt x="119" y="172"/>
                  </a:cubicBezTo>
                  <a:cubicBezTo>
                    <a:pt x="120" y="172"/>
                    <a:pt x="121" y="172"/>
                    <a:pt x="121" y="172"/>
                  </a:cubicBezTo>
                  <a:cubicBezTo>
                    <a:pt x="122" y="172"/>
                    <a:pt x="122" y="172"/>
                    <a:pt x="122" y="172"/>
                  </a:cubicBezTo>
                  <a:cubicBezTo>
                    <a:pt x="122" y="172"/>
                    <a:pt x="123" y="173"/>
                    <a:pt x="123" y="172"/>
                  </a:cubicBezTo>
                  <a:cubicBezTo>
                    <a:pt x="123" y="171"/>
                    <a:pt x="123" y="170"/>
                    <a:pt x="123" y="170"/>
                  </a:cubicBezTo>
                  <a:cubicBezTo>
                    <a:pt x="122" y="170"/>
                    <a:pt x="122" y="170"/>
                    <a:pt x="122" y="169"/>
                  </a:cubicBezTo>
                  <a:cubicBezTo>
                    <a:pt x="122" y="169"/>
                    <a:pt x="122" y="168"/>
                    <a:pt x="123" y="168"/>
                  </a:cubicBezTo>
                  <a:cubicBezTo>
                    <a:pt x="124" y="168"/>
                    <a:pt x="124" y="169"/>
                    <a:pt x="124" y="168"/>
                  </a:cubicBezTo>
                  <a:cubicBezTo>
                    <a:pt x="125" y="168"/>
                    <a:pt x="125" y="167"/>
                    <a:pt x="125" y="167"/>
                  </a:cubicBezTo>
                  <a:cubicBezTo>
                    <a:pt x="126" y="167"/>
                    <a:pt x="127" y="168"/>
                    <a:pt x="127" y="168"/>
                  </a:cubicBezTo>
                  <a:cubicBezTo>
                    <a:pt x="127" y="168"/>
                    <a:pt x="129" y="167"/>
                    <a:pt x="129" y="167"/>
                  </a:cubicBezTo>
                  <a:cubicBezTo>
                    <a:pt x="129" y="167"/>
                    <a:pt x="129" y="166"/>
                    <a:pt x="130" y="166"/>
                  </a:cubicBezTo>
                  <a:cubicBezTo>
                    <a:pt x="130" y="166"/>
                    <a:pt x="131" y="166"/>
                    <a:pt x="131" y="166"/>
                  </a:cubicBezTo>
                  <a:cubicBezTo>
                    <a:pt x="132" y="165"/>
                    <a:pt x="132" y="165"/>
                    <a:pt x="132" y="165"/>
                  </a:cubicBezTo>
                  <a:cubicBezTo>
                    <a:pt x="133" y="165"/>
                    <a:pt x="133" y="165"/>
                    <a:pt x="133" y="165"/>
                  </a:cubicBezTo>
                  <a:cubicBezTo>
                    <a:pt x="133" y="166"/>
                    <a:pt x="133" y="166"/>
                    <a:pt x="133" y="166"/>
                  </a:cubicBezTo>
                  <a:cubicBezTo>
                    <a:pt x="133" y="166"/>
                    <a:pt x="134" y="166"/>
                    <a:pt x="134" y="165"/>
                  </a:cubicBezTo>
                  <a:cubicBezTo>
                    <a:pt x="135" y="164"/>
                    <a:pt x="135" y="164"/>
                    <a:pt x="135" y="164"/>
                  </a:cubicBezTo>
                  <a:cubicBezTo>
                    <a:pt x="136" y="163"/>
                    <a:pt x="136" y="164"/>
                    <a:pt x="137" y="164"/>
                  </a:cubicBezTo>
                  <a:cubicBezTo>
                    <a:pt x="137" y="163"/>
                    <a:pt x="137" y="164"/>
                    <a:pt x="138" y="163"/>
                  </a:cubicBezTo>
                  <a:cubicBezTo>
                    <a:pt x="138" y="162"/>
                    <a:pt x="139" y="161"/>
                    <a:pt x="139" y="161"/>
                  </a:cubicBezTo>
                  <a:cubicBezTo>
                    <a:pt x="140" y="162"/>
                    <a:pt x="140" y="162"/>
                    <a:pt x="140" y="162"/>
                  </a:cubicBezTo>
                  <a:cubicBezTo>
                    <a:pt x="140" y="161"/>
                    <a:pt x="141" y="160"/>
                    <a:pt x="141" y="160"/>
                  </a:cubicBezTo>
                  <a:cubicBezTo>
                    <a:pt x="141" y="159"/>
                    <a:pt x="141" y="159"/>
                    <a:pt x="141" y="159"/>
                  </a:cubicBezTo>
                  <a:cubicBezTo>
                    <a:pt x="142" y="158"/>
                    <a:pt x="142" y="158"/>
                    <a:pt x="142" y="158"/>
                  </a:cubicBezTo>
                  <a:cubicBezTo>
                    <a:pt x="143" y="157"/>
                    <a:pt x="143" y="157"/>
                    <a:pt x="144" y="157"/>
                  </a:cubicBezTo>
                  <a:cubicBezTo>
                    <a:pt x="144" y="157"/>
                    <a:pt x="145" y="158"/>
                    <a:pt x="145" y="157"/>
                  </a:cubicBezTo>
                  <a:cubicBezTo>
                    <a:pt x="145" y="157"/>
                    <a:pt x="145" y="156"/>
                    <a:pt x="146" y="156"/>
                  </a:cubicBezTo>
                  <a:cubicBezTo>
                    <a:pt x="147" y="157"/>
                    <a:pt x="148" y="157"/>
                    <a:pt x="148" y="157"/>
                  </a:cubicBezTo>
                  <a:cubicBezTo>
                    <a:pt x="148" y="156"/>
                    <a:pt x="148" y="156"/>
                    <a:pt x="148" y="156"/>
                  </a:cubicBezTo>
                  <a:cubicBezTo>
                    <a:pt x="148" y="156"/>
                    <a:pt x="148" y="156"/>
                    <a:pt x="149" y="156"/>
                  </a:cubicBezTo>
                  <a:cubicBezTo>
                    <a:pt x="149" y="156"/>
                    <a:pt x="150" y="155"/>
                    <a:pt x="150" y="155"/>
                  </a:cubicBezTo>
                  <a:cubicBezTo>
                    <a:pt x="151" y="155"/>
                    <a:pt x="151" y="155"/>
                    <a:pt x="151" y="155"/>
                  </a:cubicBezTo>
                  <a:cubicBezTo>
                    <a:pt x="152" y="155"/>
                    <a:pt x="152" y="155"/>
                    <a:pt x="152" y="155"/>
                  </a:cubicBezTo>
                  <a:cubicBezTo>
                    <a:pt x="152" y="155"/>
                    <a:pt x="153" y="155"/>
                    <a:pt x="153" y="155"/>
                  </a:cubicBezTo>
                  <a:cubicBezTo>
                    <a:pt x="153" y="155"/>
                    <a:pt x="153" y="154"/>
                    <a:pt x="154" y="153"/>
                  </a:cubicBezTo>
                  <a:cubicBezTo>
                    <a:pt x="155" y="153"/>
                    <a:pt x="156" y="153"/>
                    <a:pt x="156" y="153"/>
                  </a:cubicBezTo>
                  <a:cubicBezTo>
                    <a:pt x="157" y="153"/>
                    <a:pt x="157" y="153"/>
                    <a:pt x="157" y="153"/>
                  </a:cubicBezTo>
                  <a:cubicBezTo>
                    <a:pt x="157" y="153"/>
                    <a:pt x="157" y="153"/>
                    <a:pt x="158" y="152"/>
                  </a:cubicBezTo>
                  <a:cubicBezTo>
                    <a:pt x="159" y="152"/>
                    <a:pt x="160" y="151"/>
                    <a:pt x="160" y="151"/>
                  </a:cubicBezTo>
                  <a:cubicBezTo>
                    <a:pt x="160" y="151"/>
                    <a:pt x="161" y="150"/>
                    <a:pt x="162" y="151"/>
                  </a:cubicBezTo>
                  <a:cubicBezTo>
                    <a:pt x="162" y="151"/>
                    <a:pt x="162" y="152"/>
                    <a:pt x="163" y="151"/>
                  </a:cubicBezTo>
                  <a:cubicBezTo>
                    <a:pt x="164" y="151"/>
                    <a:pt x="165" y="150"/>
                    <a:pt x="166" y="151"/>
                  </a:cubicBezTo>
                  <a:cubicBezTo>
                    <a:pt x="166" y="151"/>
                    <a:pt x="172" y="152"/>
                    <a:pt x="172" y="152"/>
                  </a:cubicBezTo>
                  <a:cubicBezTo>
                    <a:pt x="178" y="149"/>
                    <a:pt x="178" y="149"/>
                    <a:pt x="178" y="149"/>
                  </a:cubicBezTo>
                  <a:cubicBezTo>
                    <a:pt x="205" y="147"/>
                    <a:pt x="205" y="147"/>
                    <a:pt x="205" y="147"/>
                  </a:cubicBezTo>
                  <a:cubicBezTo>
                    <a:pt x="207" y="147"/>
                    <a:pt x="207" y="147"/>
                    <a:pt x="207" y="147"/>
                  </a:cubicBezTo>
                  <a:cubicBezTo>
                    <a:pt x="207" y="147"/>
                    <a:pt x="206" y="147"/>
                    <a:pt x="207" y="146"/>
                  </a:cubicBezTo>
                  <a:cubicBezTo>
                    <a:pt x="207" y="145"/>
                    <a:pt x="207" y="145"/>
                    <a:pt x="207" y="144"/>
                  </a:cubicBezTo>
                  <a:cubicBezTo>
                    <a:pt x="207" y="143"/>
                    <a:pt x="207" y="144"/>
                    <a:pt x="207" y="143"/>
                  </a:cubicBezTo>
                  <a:cubicBezTo>
                    <a:pt x="208" y="142"/>
                    <a:pt x="208" y="142"/>
                    <a:pt x="209" y="141"/>
                  </a:cubicBezTo>
                  <a:cubicBezTo>
                    <a:pt x="209" y="140"/>
                    <a:pt x="209" y="139"/>
                    <a:pt x="210" y="139"/>
                  </a:cubicBezTo>
                  <a:cubicBezTo>
                    <a:pt x="211" y="138"/>
                    <a:pt x="212" y="137"/>
                    <a:pt x="214" y="137"/>
                  </a:cubicBezTo>
                  <a:cubicBezTo>
                    <a:pt x="215" y="137"/>
                    <a:pt x="216" y="137"/>
                    <a:pt x="217" y="136"/>
                  </a:cubicBezTo>
                  <a:cubicBezTo>
                    <a:pt x="217" y="135"/>
                    <a:pt x="217" y="134"/>
                    <a:pt x="217" y="134"/>
                  </a:cubicBezTo>
                  <a:cubicBezTo>
                    <a:pt x="217" y="134"/>
                    <a:pt x="216" y="134"/>
                    <a:pt x="217" y="133"/>
                  </a:cubicBezTo>
                  <a:cubicBezTo>
                    <a:pt x="219" y="132"/>
                    <a:pt x="219" y="132"/>
                    <a:pt x="219" y="132"/>
                  </a:cubicBezTo>
                  <a:cubicBezTo>
                    <a:pt x="220" y="131"/>
                    <a:pt x="220" y="131"/>
                    <a:pt x="220" y="131"/>
                  </a:cubicBezTo>
                  <a:cubicBezTo>
                    <a:pt x="220" y="131"/>
                    <a:pt x="220" y="130"/>
                    <a:pt x="221" y="129"/>
                  </a:cubicBezTo>
                  <a:cubicBezTo>
                    <a:pt x="222" y="129"/>
                    <a:pt x="222" y="129"/>
                    <a:pt x="222" y="129"/>
                  </a:cubicBezTo>
                  <a:cubicBezTo>
                    <a:pt x="222" y="128"/>
                    <a:pt x="222" y="128"/>
                    <a:pt x="222" y="127"/>
                  </a:cubicBezTo>
                  <a:cubicBezTo>
                    <a:pt x="223" y="126"/>
                    <a:pt x="224" y="126"/>
                    <a:pt x="224" y="126"/>
                  </a:cubicBezTo>
                  <a:cubicBezTo>
                    <a:pt x="225" y="125"/>
                    <a:pt x="225" y="125"/>
                    <a:pt x="225" y="125"/>
                  </a:cubicBezTo>
                  <a:cubicBezTo>
                    <a:pt x="225" y="124"/>
                    <a:pt x="225" y="124"/>
                    <a:pt x="225" y="124"/>
                  </a:cubicBezTo>
                  <a:cubicBezTo>
                    <a:pt x="226" y="123"/>
                    <a:pt x="226" y="123"/>
                    <a:pt x="226" y="123"/>
                  </a:cubicBezTo>
                  <a:cubicBezTo>
                    <a:pt x="226" y="123"/>
                    <a:pt x="226" y="123"/>
                    <a:pt x="226" y="122"/>
                  </a:cubicBezTo>
                  <a:cubicBezTo>
                    <a:pt x="226" y="121"/>
                    <a:pt x="226" y="122"/>
                    <a:pt x="227" y="121"/>
                  </a:cubicBezTo>
                  <a:cubicBezTo>
                    <a:pt x="227" y="119"/>
                    <a:pt x="227" y="120"/>
                    <a:pt x="228" y="119"/>
                  </a:cubicBezTo>
                  <a:cubicBezTo>
                    <a:pt x="229" y="119"/>
                    <a:pt x="229" y="118"/>
                    <a:pt x="230" y="118"/>
                  </a:cubicBezTo>
                  <a:cubicBezTo>
                    <a:pt x="230" y="117"/>
                    <a:pt x="231" y="117"/>
                    <a:pt x="231" y="117"/>
                  </a:cubicBezTo>
                  <a:cubicBezTo>
                    <a:pt x="230" y="115"/>
                    <a:pt x="230" y="115"/>
                    <a:pt x="230" y="115"/>
                  </a:cubicBezTo>
                  <a:cubicBezTo>
                    <a:pt x="230" y="115"/>
                    <a:pt x="229" y="114"/>
                    <a:pt x="228" y="114"/>
                  </a:cubicBezTo>
                  <a:cubicBezTo>
                    <a:pt x="227" y="114"/>
                    <a:pt x="227" y="114"/>
                    <a:pt x="226" y="114"/>
                  </a:cubicBezTo>
                  <a:cubicBezTo>
                    <a:pt x="225" y="113"/>
                    <a:pt x="224" y="112"/>
                    <a:pt x="224" y="112"/>
                  </a:cubicBezTo>
                  <a:cubicBezTo>
                    <a:pt x="223" y="111"/>
                    <a:pt x="223" y="111"/>
                    <a:pt x="222" y="110"/>
                  </a:cubicBezTo>
                  <a:cubicBezTo>
                    <a:pt x="221" y="110"/>
                    <a:pt x="222" y="109"/>
                    <a:pt x="221" y="109"/>
                  </a:cubicBezTo>
                  <a:cubicBezTo>
                    <a:pt x="220" y="109"/>
                    <a:pt x="220" y="108"/>
                    <a:pt x="220" y="108"/>
                  </a:cubicBezTo>
                  <a:cubicBezTo>
                    <a:pt x="220" y="108"/>
                    <a:pt x="220" y="108"/>
                    <a:pt x="219" y="107"/>
                  </a:cubicBezTo>
                  <a:cubicBezTo>
                    <a:pt x="218" y="107"/>
                    <a:pt x="218" y="107"/>
                    <a:pt x="218" y="106"/>
                  </a:cubicBezTo>
                  <a:cubicBezTo>
                    <a:pt x="219" y="106"/>
                    <a:pt x="219" y="106"/>
                    <a:pt x="220" y="105"/>
                  </a:cubicBezTo>
                  <a:cubicBezTo>
                    <a:pt x="220" y="104"/>
                    <a:pt x="220" y="104"/>
                    <a:pt x="221" y="104"/>
                  </a:cubicBezTo>
                  <a:cubicBezTo>
                    <a:pt x="222" y="104"/>
                    <a:pt x="222" y="105"/>
                    <a:pt x="223" y="104"/>
                  </a:cubicBezTo>
                  <a:cubicBezTo>
                    <a:pt x="223" y="103"/>
                    <a:pt x="222" y="103"/>
                    <a:pt x="223" y="103"/>
                  </a:cubicBezTo>
                  <a:cubicBezTo>
                    <a:pt x="224" y="103"/>
                    <a:pt x="226" y="103"/>
                    <a:pt x="226" y="102"/>
                  </a:cubicBezTo>
                  <a:cubicBezTo>
                    <a:pt x="226" y="101"/>
                    <a:pt x="225" y="102"/>
                    <a:pt x="226" y="101"/>
                  </a:cubicBezTo>
                  <a:cubicBezTo>
                    <a:pt x="227" y="100"/>
                    <a:pt x="228" y="100"/>
                    <a:pt x="229" y="100"/>
                  </a:cubicBezTo>
                  <a:cubicBezTo>
                    <a:pt x="230" y="100"/>
                    <a:pt x="231" y="99"/>
                    <a:pt x="231" y="99"/>
                  </a:cubicBezTo>
                  <a:cubicBezTo>
                    <a:pt x="231" y="99"/>
                    <a:pt x="232" y="100"/>
                    <a:pt x="232" y="100"/>
                  </a:cubicBezTo>
                  <a:cubicBezTo>
                    <a:pt x="233" y="100"/>
                    <a:pt x="235" y="99"/>
                    <a:pt x="235" y="99"/>
                  </a:cubicBezTo>
                  <a:cubicBezTo>
                    <a:pt x="237" y="100"/>
                    <a:pt x="237" y="100"/>
                    <a:pt x="237" y="100"/>
                  </a:cubicBezTo>
                  <a:cubicBezTo>
                    <a:pt x="237" y="100"/>
                    <a:pt x="237" y="100"/>
                    <a:pt x="238" y="100"/>
                  </a:cubicBezTo>
                  <a:cubicBezTo>
                    <a:pt x="239" y="100"/>
                    <a:pt x="239" y="100"/>
                    <a:pt x="240" y="100"/>
                  </a:cubicBezTo>
                  <a:cubicBezTo>
                    <a:pt x="241" y="100"/>
                    <a:pt x="242" y="100"/>
                    <a:pt x="242" y="100"/>
                  </a:cubicBezTo>
                  <a:cubicBezTo>
                    <a:pt x="242" y="100"/>
                    <a:pt x="243" y="99"/>
                    <a:pt x="244" y="99"/>
                  </a:cubicBezTo>
                  <a:cubicBezTo>
                    <a:pt x="245" y="99"/>
                    <a:pt x="245" y="99"/>
                    <a:pt x="246" y="99"/>
                  </a:cubicBezTo>
                  <a:cubicBezTo>
                    <a:pt x="247" y="99"/>
                    <a:pt x="247" y="99"/>
                    <a:pt x="247" y="99"/>
                  </a:cubicBezTo>
                  <a:cubicBezTo>
                    <a:pt x="248" y="99"/>
                    <a:pt x="249" y="100"/>
                    <a:pt x="250" y="100"/>
                  </a:cubicBezTo>
                  <a:cubicBezTo>
                    <a:pt x="250" y="99"/>
                    <a:pt x="251" y="99"/>
                    <a:pt x="252" y="99"/>
                  </a:cubicBezTo>
                  <a:cubicBezTo>
                    <a:pt x="252" y="99"/>
                    <a:pt x="252" y="99"/>
                    <a:pt x="254" y="99"/>
                  </a:cubicBezTo>
                  <a:cubicBezTo>
                    <a:pt x="255" y="99"/>
                    <a:pt x="256" y="99"/>
                    <a:pt x="256" y="99"/>
                  </a:cubicBezTo>
                  <a:cubicBezTo>
                    <a:pt x="257" y="99"/>
                    <a:pt x="257" y="99"/>
                    <a:pt x="257" y="99"/>
                  </a:cubicBezTo>
                  <a:cubicBezTo>
                    <a:pt x="258" y="99"/>
                    <a:pt x="260" y="99"/>
                    <a:pt x="260" y="99"/>
                  </a:cubicBezTo>
                  <a:cubicBezTo>
                    <a:pt x="260" y="99"/>
                    <a:pt x="260" y="97"/>
                    <a:pt x="262" y="97"/>
                  </a:cubicBezTo>
                  <a:cubicBezTo>
                    <a:pt x="264" y="97"/>
                    <a:pt x="263" y="98"/>
                    <a:pt x="265" y="97"/>
                  </a:cubicBezTo>
                  <a:cubicBezTo>
                    <a:pt x="266" y="97"/>
                    <a:pt x="266" y="96"/>
                    <a:pt x="267" y="97"/>
                  </a:cubicBezTo>
                  <a:cubicBezTo>
                    <a:pt x="268" y="97"/>
                    <a:pt x="268" y="97"/>
                    <a:pt x="269" y="97"/>
                  </a:cubicBezTo>
                  <a:cubicBezTo>
                    <a:pt x="270" y="97"/>
                    <a:pt x="271" y="97"/>
                    <a:pt x="271" y="96"/>
                  </a:cubicBezTo>
                  <a:cubicBezTo>
                    <a:pt x="272" y="96"/>
                    <a:pt x="272" y="96"/>
                    <a:pt x="273" y="95"/>
                  </a:cubicBezTo>
                  <a:cubicBezTo>
                    <a:pt x="274" y="95"/>
                    <a:pt x="276" y="94"/>
                    <a:pt x="276" y="94"/>
                  </a:cubicBezTo>
                  <a:cubicBezTo>
                    <a:pt x="277" y="93"/>
                    <a:pt x="277" y="93"/>
                    <a:pt x="277" y="93"/>
                  </a:cubicBezTo>
                  <a:cubicBezTo>
                    <a:pt x="277" y="93"/>
                    <a:pt x="278" y="93"/>
                    <a:pt x="278" y="93"/>
                  </a:cubicBezTo>
                  <a:cubicBezTo>
                    <a:pt x="279" y="93"/>
                    <a:pt x="278" y="92"/>
                    <a:pt x="279" y="93"/>
                  </a:cubicBezTo>
                  <a:cubicBezTo>
                    <a:pt x="280" y="93"/>
                    <a:pt x="280" y="93"/>
                    <a:pt x="281" y="93"/>
                  </a:cubicBezTo>
                  <a:cubicBezTo>
                    <a:pt x="281" y="93"/>
                    <a:pt x="281" y="93"/>
                    <a:pt x="282" y="93"/>
                  </a:cubicBezTo>
                  <a:cubicBezTo>
                    <a:pt x="282" y="93"/>
                    <a:pt x="285" y="92"/>
                    <a:pt x="285" y="92"/>
                  </a:cubicBezTo>
                  <a:cubicBezTo>
                    <a:pt x="285" y="92"/>
                    <a:pt x="285" y="93"/>
                    <a:pt x="286" y="94"/>
                  </a:cubicBezTo>
                  <a:cubicBezTo>
                    <a:pt x="287" y="94"/>
                    <a:pt x="288" y="94"/>
                    <a:pt x="288" y="94"/>
                  </a:cubicBezTo>
                  <a:cubicBezTo>
                    <a:pt x="289" y="94"/>
                    <a:pt x="291" y="95"/>
                    <a:pt x="291" y="95"/>
                  </a:cubicBezTo>
                  <a:cubicBezTo>
                    <a:pt x="292" y="94"/>
                    <a:pt x="292" y="94"/>
                    <a:pt x="292" y="94"/>
                  </a:cubicBezTo>
                  <a:cubicBezTo>
                    <a:pt x="292" y="94"/>
                    <a:pt x="292" y="93"/>
                    <a:pt x="293" y="93"/>
                  </a:cubicBezTo>
                  <a:cubicBezTo>
                    <a:pt x="294" y="93"/>
                    <a:pt x="295" y="93"/>
                    <a:pt x="295" y="92"/>
                  </a:cubicBezTo>
                  <a:cubicBezTo>
                    <a:pt x="296" y="92"/>
                    <a:pt x="296" y="91"/>
                    <a:pt x="296" y="90"/>
                  </a:cubicBezTo>
                  <a:cubicBezTo>
                    <a:pt x="297" y="90"/>
                    <a:pt x="298" y="89"/>
                    <a:pt x="299" y="89"/>
                  </a:cubicBezTo>
                  <a:cubicBezTo>
                    <a:pt x="300" y="89"/>
                    <a:pt x="298" y="86"/>
                    <a:pt x="298" y="86"/>
                  </a:cubicBezTo>
                  <a:cubicBezTo>
                    <a:pt x="298" y="86"/>
                    <a:pt x="298" y="85"/>
                    <a:pt x="299" y="85"/>
                  </a:cubicBezTo>
                  <a:cubicBezTo>
                    <a:pt x="299" y="85"/>
                    <a:pt x="300" y="86"/>
                    <a:pt x="300" y="85"/>
                  </a:cubicBezTo>
                  <a:cubicBezTo>
                    <a:pt x="300" y="84"/>
                    <a:pt x="300" y="82"/>
                    <a:pt x="301" y="83"/>
                  </a:cubicBezTo>
                  <a:cubicBezTo>
                    <a:pt x="301" y="83"/>
                    <a:pt x="302" y="83"/>
                    <a:pt x="302" y="83"/>
                  </a:cubicBezTo>
                  <a:cubicBezTo>
                    <a:pt x="302" y="83"/>
                    <a:pt x="302" y="83"/>
                    <a:pt x="303" y="84"/>
                  </a:cubicBezTo>
                  <a:cubicBezTo>
                    <a:pt x="304" y="85"/>
                    <a:pt x="306" y="85"/>
                    <a:pt x="306" y="85"/>
                  </a:cubicBezTo>
                  <a:cubicBezTo>
                    <a:pt x="306" y="85"/>
                    <a:pt x="306" y="84"/>
                    <a:pt x="306" y="83"/>
                  </a:cubicBezTo>
                  <a:cubicBezTo>
                    <a:pt x="306" y="82"/>
                    <a:pt x="307" y="79"/>
                    <a:pt x="307" y="79"/>
                  </a:cubicBezTo>
                  <a:cubicBezTo>
                    <a:pt x="307" y="79"/>
                    <a:pt x="307" y="80"/>
                    <a:pt x="309" y="80"/>
                  </a:cubicBezTo>
                  <a:cubicBezTo>
                    <a:pt x="311" y="81"/>
                    <a:pt x="312" y="80"/>
                    <a:pt x="312" y="80"/>
                  </a:cubicBezTo>
                  <a:cubicBezTo>
                    <a:pt x="312" y="79"/>
                    <a:pt x="312" y="79"/>
                    <a:pt x="312" y="79"/>
                  </a:cubicBezTo>
                  <a:cubicBezTo>
                    <a:pt x="313" y="79"/>
                    <a:pt x="314" y="79"/>
                    <a:pt x="314" y="79"/>
                  </a:cubicBezTo>
                  <a:cubicBezTo>
                    <a:pt x="315" y="77"/>
                    <a:pt x="315" y="77"/>
                    <a:pt x="315" y="77"/>
                  </a:cubicBezTo>
                  <a:cubicBezTo>
                    <a:pt x="315" y="77"/>
                    <a:pt x="317" y="77"/>
                    <a:pt x="317" y="77"/>
                  </a:cubicBezTo>
                  <a:cubicBezTo>
                    <a:pt x="317" y="76"/>
                    <a:pt x="317" y="75"/>
                    <a:pt x="317" y="75"/>
                  </a:cubicBezTo>
                  <a:cubicBezTo>
                    <a:pt x="320" y="73"/>
                    <a:pt x="320" y="73"/>
                    <a:pt x="320" y="73"/>
                  </a:cubicBezTo>
                  <a:cubicBezTo>
                    <a:pt x="320" y="73"/>
                    <a:pt x="321" y="73"/>
                    <a:pt x="321" y="72"/>
                  </a:cubicBezTo>
                  <a:cubicBezTo>
                    <a:pt x="321" y="71"/>
                    <a:pt x="321" y="70"/>
                    <a:pt x="321" y="70"/>
                  </a:cubicBezTo>
                  <a:cubicBezTo>
                    <a:pt x="322" y="69"/>
                    <a:pt x="322" y="69"/>
                    <a:pt x="322" y="69"/>
                  </a:cubicBezTo>
                  <a:cubicBezTo>
                    <a:pt x="323" y="68"/>
                    <a:pt x="323" y="68"/>
                    <a:pt x="323" y="68"/>
                  </a:cubicBezTo>
                  <a:cubicBezTo>
                    <a:pt x="322" y="68"/>
                    <a:pt x="322" y="68"/>
                    <a:pt x="322" y="68"/>
                  </a:cubicBezTo>
                  <a:cubicBezTo>
                    <a:pt x="323" y="67"/>
                    <a:pt x="323" y="67"/>
                    <a:pt x="323" y="67"/>
                  </a:cubicBezTo>
                  <a:cubicBezTo>
                    <a:pt x="323" y="67"/>
                    <a:pt x="324" y="67"/>
                    <a:pt x="323" y="67"/>
                  </a:cubicBezTo>
                  <a:cubicBezTo>
                    <a:pt x="322" y="66"/>
                    <a:pt x="322" y="66"/>
                    <a:pt x="322" y="66"/>
                  </a:cubicBezTo>
                  <a:cubicBezTo>
                    <a:pt x="322" y="66"/>
                    <a:pt x="320" y="65"/>
                    <a:pt x="321" y="65"/>
                  </a:cubicBezTo>
                  <a:cubicBezTo>
                    <a:pt x="322" y="65"/>
                    <a:pt x="323" y="65"/>
                    <a:pt x="323" y="65"/>
                  </a:cubicBezTo>
                  <a:cubicBezTo>
                    <a:pt x="323" y="64"/>
                    <a:pt x="323" y="64"/>
                    <a:pt x="323" y="64"/>
                  </a:cubicBezTo>
                  <a:cubicBezTo>
                    <a:pt x="323" y="64"/>
                    <a:pt x="323" y="64"/>
                    <a:pt x="323" y="64"/>
                  </a:cubicBezTo>
                  <a:cubicBezTo>
                    <a:pt x="324" y="64"/>
                    <a:pt x="325" y="64"/>
                    <a:pt x="325" y="64"/>
                  </a:cubicBezTo>
                  <a:cubicBezTo>
                    <a:pt x="325" y="64"/>
                    <a:pt x="325" y="63"/>
                    <a:pt x="325" y="63"/>
                  </a:cubicBezTo>
                  <a:cubicBezTo>
                    <a:pt x="325" y="62"/>
                    <a:pt x="326" y="62"/>
                    <a:pt x="326" y="62"/>
                  </a:cubicBezTo>
                  <a:cubicBezTo>
                    <a:pt x="326" y="62"/>
                    <a:pt x="328" y="62"/>
                    <a:pt x="328" y="62"/>
                  </a:cubicBezTo>
                  <a:cubicBezTo>
                    <a:pt x="328" y="62"/>
                    <a:pt x="328" y="62"/>
                    <a:pt x="328" y="61"/>
                  </a:cubicBezTo>
                  <a:cubicBezTo>
                    <a:pt x="328" y="60"/>
                    <a:pt x="328" y="60"/>
                    <a:pt x="328" y="59"/>
                  </a:cubicBezTo>
                  <a:cubicBezTo>
                    <a:pt x="328" y="59"/>
                    <a:pt x="327" y="59"/>
                    <a:pt x="329" y="58"/>
                  </a:cubicBezTo>
                  <a:cubicBezTo>
                    <a:pt x="330" y="57"/>
                    <a:pt x="331" y="57"/>
                    <a:pt x="331" y="57"/>
                  </a:cubicBezTo>
                  <a:cubicBezTo>
                    <a:pt x="333" y="56"/>
                    <a:pt x="333" y="56"/>
                    <a:pt x="333" y="56"/>
                  </a:cubicBezTo>
                  <a:cubicBezTo>
                    <a:pt x="333" y="56"/>
                    <a:pt x="333" y="55"/>
                    <a:pt x="333" y="54"/>
                  </a:cubicBezTo>
                  <a:cubicBezTo>
                    <a:pt x="333" y="53"/>
                    <a:pt x="333" y="52"/>
                    <a:pt x="334" y="52"/>
                  </a:cubicBezTo>
                  <a:cubicBezTo>
                    <a:pt x="334" y="52"/>
                    <a:pt x="335" y="53"/>
                    <a:pt x="335" y="52"/>
                  </a:cubicBezTo>
                  <a:cubicBezTo>
                    <a:pt x="336" y="51"/>
                    <a:pt x="335" y="51"/>
                    <a:pt x="336" y="51"/>
                  </a:cubicBezTo>
                  <a:cubicBezTo>
                    <a:pt x="337" y="51"/>
                    <a:pt x="337" y="51"/>
                    <a:pt x="337" y="51"/>
                  </a:cubicBezTo>
                  <a:cubicBezTo>
                    <a:pt x="338" y="52"/>
                    <a:pt x="338" y="52"/>
                    <a:pt x="338" y="52"/>
                  </a:cubicBezTo>
                  <a:cubicBezTo>
                    <a:pt x="338" y="52"/>
                    <a:pt x="338" y="52"/>
                    <a:pt x="339" y="52"/>
                  </a:cubicBezTo>
                  <a:cubicBezTo>
                    <a:pt x="340" y="52"/>
                    <a:pt x="340" y="52"/>
                    <a:pt x="341" y="52"/>
                  </a:cubicBezTo>
                  <a:cubicBezTo>
                    <a:pt x="341" y="51"/>
                    <a:pt x="341" y="51"/>
                    <a:pt x="341" y="51"/>
                  </a:cubicBezTo>
                  <a:cubicBezTo>
                    <a:pt x="341" y="51"/>
                    <a:pt x="341" y="51"/>
                    <a:pt x="342" y="50"/>
                  </a:cubicBezTo>
                  <a:cubicBezTo>
                    <a:pt x="343" y="48"/>
                    <a:pt x="343" y="49"/>
                    <a:pt x="344" y="48"/>
                  </a:cubicBezTo>
                  <a:cubicBezTo>
                    <a:pt x="344" y="47"/>
                    <a:pt x="342" y="48"/>
                    <a:pt x="344" y="46"/>
                  </a:cubicBezTo>
                  <a:cubicBezTo>
                    <a:pt x="346" y="45"/>
                    <a:pt x="346" y="45"/>
                    <a:pt x="346" y="45"/>
                  </a:cubicBezTo>
                  <a:cubicBezTo>
                    <a:pt x="346" y="45"/>
                    <a:pt x="346" y="44"/>
                    <a:pt x="346" y="43"/>
                  </a:cubicBezTo>
                  <a:cubicBezTo>
                    <a:pt x="346" y="43"/>
                    <a:pt x="346" y="43"/>
                    <a:pt x="347" y="42"/>
                  </a:cubicBezTo>
                  <a:cubicBezTo>
                    <a:pt x="347" y="42"/>
                    <a:pt x="347" y="41"/>
                    <a:pt x="347" y="41"/>
                  </a:cubicBezTo>
                  <a:cubicBezTo>
                    <a:pt x="348" y="41"/>
                    <a:pt x="347" y="41"/>
                    <a:pt x="348" y="41"/>
                  </a:cubicBezTo>
                  <a:cubicBezTo>
                    <a:pt x="350" y="41"/>
                    <a:pt x="351" y="40"/>
                    <a:pt x="351" y="40"/>
                  </a:cubicBezTo>
                  <a:cubicBezTo>
                    <a:pt x="352" y="39"/>
                    <a:pt x="353" y="39"/>
                    <a:pt x="353" y="39"/>
                  </a:cubicBezTo>
                  <a:cubicBezTo>
                    <a:pt x="353" y="39"/>
                    <a:pt x="353" y="40"/>
                    <a:pt x="355" y="39"/>
                  </a:cubicBezTo>
                  <a:cubicBezTo>
                    <a:pt x="356" y="39"/>
                    <a:pt x="356" y="38"/>
                    <a:pt x="356" y="38"/>
                  </a:cubicBezTo>
                  <a:cubicBezTo>
                    <a:pt x="356" y="37"/>
                    <a:pt x="356" y="37"/>
                    <a:pt x="356" y="37"/>
                  </a:cubicBezTo>
                  <a:cubicBezTo>
                    <a:pt x="357" y="37"/>
                    <a:pt x="357" y="36"/>
                    <a:pt x="358" y="36"/>
                  </a:cubicBezTo>
                  <a:cubicBezTo>
                    <a:pt x="358" y="36"/>
                    <a:pt x="359" y="35"/>
                    <a:pt x="359" y="35"/>
                  </a:cubicBezTo>
                  <a:cubicBezTo>
                    <a:pt x="359" y="34"/>
                    <a:pt x="360" y="35"/>
                    <a:pt x="359" y="34"/>
                  </a:cubicBezTo>
                  <a:cubicBezTo>
                    <a:pt x="359" y="34"/>
                    <a:pt x="358" y="34"/>
                    <a:pt x="358" y="33"/>
                  </a:cubicBezTo>
                  <a:cubicBezTo>
                    <a:pt x="359" y="32"/>
                    <a:pt x="359" y="32"/>
                    <a:pt x="359" y="32"/>
                  </a:cubicBezTo>
                  <a:cubicBezTo>
                    <a:pt x="359" y="31"/>
                    <a:pt x="359" y="31"/>
                    <a:pt x="359" y="31"/>
                  </a:cubicBezTo>
                  <a:cubicBezTo>
                    <a:pt x="361" y="30"/>
                    <a:pt x="361" y="30"/>
                    <a:pt x="361" y="30"/>
                  </a:cubicBezTo>
                  <a:cubicBezTo>
                    <a:pt x="360" y="29"/>
                    <a:pt x="359" y="29"/>
                    <a:pt x="359" y="28"/>
                  </a:cubicBezTo>
                  <a:cubicBezTo>
                    <a:pt x="359" y="28"/>
                    <a:pt x="359" y="27"/>
                    <a:pt x="359" y="27"/>
                  </a:cubicBezTo>
                  <a:cubicBezTo>
                    <a:pt x="359" y="27"/>
                    <a:pt x="359" y="27"/>
                    <a:pt x="358" y="26"/>
                  </a:cubicBezTo>
                  <a:cubicBezTo>
                    <a:pt x="358" y="26"/>
                    <a:pt x="357" y="26"/>
                    <a:pt x="357" y="25"/>
                  </a:cubicBezTo>
                  <a:cubicBezTo>
                    <a:pt x="357" y="25"/>
                    <a:pt x="357" y="25"/>
                    <a:pt x="357" y="24"/>
                  </a:cubicBezTo>
                  <a:cubicBezTo>
                    <a:pt x="358" y="24"/>
                    <a:pt x="358" y="24"/>
                    <a:pt x="358" y="23"/>
                  </a:cubicBezTo>
                  <a:cubicBezTo>
                    <a:pt x="358" y="22"/>
                    <a:pt x="358" y="24"/>
                    <a:pt x="358" y="22"/>
                  </a:cubicBezTo>
                  <a:cubicBezTo>
                    <a:pt x="358" y="20"/>
                    <a:pt x="359" y="21"/>
                    <a:pt x="359" y="20"/>
                  </a:cubicBezTo>
                  <a:cubicBezTo>
                    <a:pt x="359" y="19"/>
                    <a:pt x="359" y="17"/>
                    <a:pt x="359" y="17"/>
                  </a:cubicBezTo>
                  <a:cubicBezTo>
                    <a:pt x="360" y="17"/>
                    <a:pt x="360" y="18"/>
                    <a:pt x="361" y="18"/>
                  </a:cubicBezTo>
                  <a:cubicBezTo>
                    <a:pt x="362" y="18"/>
                    <a:pt x="362" y="17"/>
                    <a:pt x="362" y="17"/>
                  </a:cubicBezTo>
                  <a:cubicBezTo>
                    <a:pt x="362" y="16"/>
                    <a:pt x="363" y="17"/>
                    <a:pt x="362" y="16"/>
                  </a:cubicBezTo>
                  <a:cubicBezTo>
                    <a:pt x="361" y="15"/>
                    <a:pt x="361" y="15"/>
                    <a:pt x="361" y="14"/>
                  </a:cubicBezTo>
                  <a:cubicBezTo>
                    <a:pt x="361" y="12"/>
                    <a:pt x="361" y="12"/>
                    <a:pt x="361" y="12"/>
                  </a:cubicBezTo>
                  <a:cubicBezTo>
                    <a:pt x="361" y="11"/>
                    <a:pt x="361" y="10"/>
                    <a:pt x="362" y="10"/>
                  </a:cubicBezTo>
                  <a:cubicBezTo>
                    <a:pt x="363" y="10"/>
                    <a:pt x="363" y="10"/>
                    <a:pt x="363" y="9"/>
                  </a:cubicBezTo>
                  <a:cubicBezTo>
                    <a:pt x="364" y="9"/>
                    <a:pt x="365" y="8"/>
                    <a:pt x="365" y="8"/>
                  </a:cubicBezTo>
                  <a:cubicBezTo>
                    <a:pt x="365" y="8"/>
                    <a:pt x="365" y="9"/>
                    <a:pt x="366" y="8"/>
                  </a:cubicBezTo>
                  <a:cubicBezTo>
                    <a:pt x="367" y="7"/>
                    <a:pt x="369" y="7"/>
                    <a:pt x="369" y="7"/>
                  </a:cubicBezTo>
                  <a:cubicBezTo>
                    <a:pt x="369" y="7"/>
                    <a:pt x="368" y="7"/>
                    <a:pt x="369" y="6"/>
                  </a:cubicBezTo>
                  <a:cubicBezTo>
                    <a:pt x="370" y="6"/>
                    <a:pt x="371" y="5"/>
                    <a:pt x="371" y="5"/>
                  </a:cubicBezTo>
                  <a:cubicBezTo>
                    <a:pt x="374" y="4"/>
                    <a:pt x="374" y="4"/>
                    <a:pt x="374" y="4"/>
                  </a:cubicBezTo>
                  <a:cubicBezTo>
                    <a:pt x="375" y="5"/>
                    <a:pt x="375" y="5"/>
                    <a:pt x="375" y="5"/>
                  </a:cubicBezTo>
                  <a:cubicBezTo>
                    <a:pt x="377" y="5"/>
                    <a:pt x="377" y="5"/>
                    <a:pt x="377" y="5"/>
                  </a:cubicBezTo>
                  <a:cubicBezTo>
                    <a:pt x="377" y="5"/>
                    <a:pt x="378" y="5"/>
                    <a:pt x="379" y="5"/>
                  </a:cubicBezTo>
                  <a:cubicBezTo>
                    <a:pt x="380" y="5"/>
                    <a:pt x="380" y="6"/>
                    <a:pt x="381" y="6"/>
                  </a:cubicBezTo>
                  <a:cubicBezTo>
                    <a:pt x="382" y="5"/>
                    <a:pt x="383" y="4"/>
                    <a:pt x="383" y="4"/>
                  </a:cubicBezTo>
                  <a:cubicBezTo>
                    <a:pt x="383" y="4"/>
                    <a:pt x="384" y="4"/>
                    <a:pt x="385" y="4"/>
                  </a:cubicBezTo>
                  <a:cubicBezTo>
                    <a:pt x="386" y="4"/>
                    <a:pt x="386" y="4"/>
                    <a:pt x="387" y="4"/>
                  </a:cubicBezTo>
                  <a:cubicBezTo>
                    <a:pt x="388" y="4"/>
                    <a:pt x="388" y="3"/>
                    <a:pt x="389" y="3"/>
                  </a:cubicBezTo>
                  <a:cubicBezTo>
                    <a:pt x="390" y="3"/>
                    <a:pt x="391" y="3"/>
                    <a:pt x="391" y="3"/>
                  </a:cubicBezTo>
                  <a:cubicBezTo>
                    <a:pt x="392" y="3"/>
                    <a:pt x="393" y="2"/>
                    <a:pt x="393" y="2"/>
                  </a:cubicBezTo>
                  <a:cubicBezTo>
                    <a:pt x="394" y="2"/>
                    <a:pt x="394" y="2"/>
                    <a:pt x="394" y="2"/>
                  </a:cubicBezTo>
                  <a:cubicBezTo>
                    <a:pt x="394" y="2"/>
                    <a:pt x="395" y="1"/>
                    <a:pt x="396" y="1"/>
                  </a:cubicBezTo>
                  <a:cubicBezTo>
                    <a:pt x="396" y="1"/>
                    <a:pt x="397" y="1"/>
                    <a:pt x="397" y="1"/>
                  </a:cubicBezTo>
                  <a:cubicBezTo>
                    <a:pt x="398" y="1"/>
                    <a:pt x="398" y="1"/>
                    <a:pt x="398" y="1"/>
                  </a:cubicBezTo>
                  <a:cubicBezTo>
                    <a:pt x="399" y="1"/>
                    <a:pt x="399" y="1"/>
                    <a:pt x="400" y="1"/>
                  </a:cubicBezTo>
                  <a:cubicBezTo>
                    <a:pt x="401" y="0"/>
                    <a:pt x="401" y="0"/>
                    <a:pt x="402" y="1"/>
                  </a:cubicBezTo>
                  <a:cubicBezTo>
                    <a:pt x="402" y="1"/>
                    <a:pt x="404" y="2"/>
                    <a:pt x="404" y="2"/>
                  </a:cubicBezTo>
                  <a:cubicBezTo>
                    <a:pt x="404" y="2"/>
                    <a:pt x="406" y="3"/>
                    <a:pt x="406" y="2"/>
                  </a:cubicBezTo>
                  <a:cubicBezTo>
                    <a:pt x="407" y="2"/>
                    <a:pt x="406" y="2"/>
                    <a:pt x="407" y="2"/>
                  </a:cubicBezTo>
                  <a:cubicBezTo>
                    <a:pt x="408" y="2"/>
                    <a:pt x="409" y="3"/>
                    <a:pt x="409" y="3"/>
                  </a:cubicBezTo>
                  <a:cubicBezTo>
                    <a:pt x="411" y="3"/>
                    <a:pt x="411" y="3"/>
                    <a:pt x="411" y="3"/>
                  </a:cubicBezTo>
                  <a:cubicBezTo>
                    <a:pt x="413" y="4"/>
                    <a:pt x="413" y="4"/>
                    <a:pt x="413" y="4"/>
                  </a:cubicBezTo>
                  <a:cubicBezTo>
                    <a:pt x="414" y="4"/>
                    <a:pt x="414" y="4"/>
                    <a:pt x="414" y="4"/>
                  </a:cubicBezTo>
                  <a:cubicBezTo>
                    <a:pt x="414" y="6"/>
                    <a:pt x="414" y="6"/>
                    <a:pt x="414" y="6"/>
                  </a:cubicBezTo>
                  <a:cubicBezTo>
                    <a:pt x="414" y="6"/>
                    <a:pt x="416" y="7"/>
                    <a:pt x="417" y="8"/>
                  </a:cubicBezTo>
                  <a:cubicBezTo>
                    <a:pt x="417" y="9"/>
                    <a:pt x="418" y="9"/>
                    <a:pt x="419" y="10"/>
                  </a:cubicBezTo>
                  <a:cubicBezTo>
                    <a:pt x="420" y="12"/>
                    <a:pt x="419" y="12"/>
                    <a:pt x="420" y="13"/>
                  </a:cubicBezTo>
                  <a:cubicBezTo>
                    <a:pt x="420" y="14"/>
                    <a:pt x="420" y="15"/>
                    <a:pt x="420" y="16"/>
                  </a:cubicBezTo>
                  <a:cubicBezTo>
                    <a:pt x="420" y="16"/>
                    <a:pt x="422" y="16"/>
                    <a:pt x="423" y="16"/>
                  </a:cubicBezTo>
                  <a:cubicBezTo>
                    <a:pt x="423" y="16"/>
                    <a:pt x="425" y="17"/>
                    <a:pt x="425" y="18"/>
                  </a:cubicBezTo>
                  <a:cubicBezTo>
                    <a:pt x="426" y="18"/>
                    <a:pt x="427" y="19"/>
                    <a:pt x="427" y="20"/>
                  </a:cubicBezTo>
                  <a:cubicBezTo>
                    <a:pt x="427" y="20"/>
                    <a:pt x="428" y="21"/>
                    <a:pt x="429" y="22"/>
                  </a:cubicBezTo>
                  <a:cubicBezTo>
                    <a:pt x="429" y="22"/>
                    <a:pt x="431" y="23"/>
                    <a:pt x="432" y="24"/>
                  </a:cubicBezTo>
                  <a:cubicBezTo>
                    <a:pt x="434" y="24"/>
                    <a:pt x="433" y="25"/>
                    <a:pt x="433" y="25"/>
                  </a:cubicBezTo>
                  <a:cubicBezTo>
                    <a:pt x="433" y="25"/>
                    <a:pt x="434" y="26"/>
                    <a:pt x="434" y="26"/>
                  </a:cubicBezTo>
                  <a:cubicBezTo>
                    <a:pt x="435" y="27"/>
                    <a:pt x="435" y="27"/>
                    <a:pt x="435" y="27"/>
                  </a:cubicBezTo>
                  <a:cubicBezTo>
                    <a:pt x="435" y="27"/>
                    <a:pt x="454" y="56"/>
                    <a:pt x="453" y="56"/>
                  </a:cubicBezTo>
                  <a:cubicBezTo>
                    <a:pt x="453" y="56"/>
                    <a:pt x="455" y="67"/>
                    <a:pt x="455" y="67"/>
                  </a:cubicBezTo>
                  <a:cubicBezTo>
                    <a:pt x="451" y="73"/>
                    <a:pt x="451" y="73"/>
                    <a:pt x="451" y="73"/>
                  </a:cubicBezTo>
                  <a:cubicBezTo>
                    <a:pt x="452" y="74"/>
                    <a:pt x="452" y="74"/>
                    <a:pt x="452" y="74"/>
                  </a:cubicBezTo>
                  <a:cubicBezTo>
                    <a:pt x="452" y="74"/>
                    <a:pt x="452" y="75"/>
                    <a:pt x="452" y="75"/>
                  </a:cubicBezTo>
                  <a:cubicBezTo>
                    <a:pt x="452" y="76"/>
                    <a:pt x="452" y="77"/>
                    <a:pt x="452" y="77"/>
                  </a:cubicBezTo>
                  <a:cubicBezTo>
                    <a:pt x="452" y="77"/>
                    <a:pt x="452" y="77"/>
                    <a:pt x="452" y="78"/>
                  </a:cubicBezTo>
                  <a:cubicBezTo>
                    <a:pt x="452" y="78"/>
                    <a:pt x="453" y="77"/>
                    <a:pt x="453" y="78"/>
                  </a:cubicBezTo>
                  <a:cubicBezTo>
                    <a:pt x="453" y="78"/>
                    <a:pt x="454" y="78"/>
                    <a:pt x="454" y="79"/>
                  </a:cubicBezTo>
                  <a:cubicBezTo>
                    <a:pt x="453" y="80"/>
                    <a:pt x="453" y="81"/>
                    <a:pt x="453" y="81"/>
                  </a:cubicBezTo>
                  <a:cubicBezTo>
                    <a:pt x="453" y="81"/>
                    <a:pt x="452" y="80"/>
                    <a:pt x="452" y="81"/>
                  </a:cubicBezTo>
                  <a:cubicBezTo>
                    <a:pt x="452" y="81"/>
                    <a:pt x="452" y="82"/>
                    <a:pt x="452" y="82"/>
                  </a:cubicBezTo>
                  <a:cubicBezTo>
                    <a:pt x="452" y="82"/>
                    <a:pt x="452" y="83"/>
                    <a:pt x="452" y="83"/>
                  </a:cubicBezTo>
                  <a:cubicBezTo>
                    <a:pt x="452" y="84"/>
                    <a:pt x="453" y="83"/>
                    <a:pt x="452" y="84"/>
                  </a:cubicBezTo>
                  <a:cubicBezTo>
                    <a:pt x="451" y="85"/>
                    <a:pt x="452" y="85"/>
                    <a:pt x="453" y="86"/>
                  </a:cubicBezTo>
                  <a:cubicBezTo>
                    <a:pt x="453" y="86"/>
                    <a:pt x="452" y="88"/>
                    <a:pt x="452" y="88"/>
                  </a:cubicBezTo>
                  <a:cubicBezTo>
                    <a:pt x="451" y="87"/>
                    <a:pt x="451" y="87"/>
                    <a:pt x="451" y="87"/>
                  </a:cubicBezTo>
                  <a:cubicBezTo>
                    <a:pt x="451" y="87"/>
                    <a:pt x="451" y="88"/>
                    <a:pt x="450" y="88"/>
                  </a:cubicBezTo>
                  <a:cubicBezTo>
                    <a:pt x="449" y="89"/>
                    <a:pt x="448" y="90"/>
                    <a:pt x="448" y="90"/>
                  </a:cubicBezTo>
                  <a:cubicBezTo>
                    <a:pt x="446" y="91"/>
                    <a:pt x="446" y="91"/>
                    <a:pt x="446" y="91"/>
                  </a:cubicBezTo>
                  <a:cubicBezTo>
                    <a:pt x="445" y="91"/>
                    <a:pt x="445" y="91"/>
                    <a:pt x="445" y="91"/>
                  </a:cubicBezTo>
                  <a:cubicBezTo>
                    <a:pt x="445" y="91"/>
                    <a:pt x="444" y="92"/>
                    <a:pt x="444" y="93"/>
                  </a:cubicBezTo>
                  <a:cubicBezTo>
                    <a:pt x="444" y="94"/>
                    <a:pt x="444" y="95"/>
                    <a:pt x="444" y="95"/>
                  </a:cubicBezTo>
                  <a:cubicBezTo>
                    <a:pt x="444" y="96"/>
                    <a:pt x="444" y="95"/>
                    <a:pt x="443" y="97"/>
                  </a:cubicBezTo>
                  <a:cubicBezTo>
                    <a:pt x="442" y="98"/>
                    <a:pt x="442" y="99"/>
                    <a:pt x="442" y="99"/>
                  </a:cubicBezTo>
                  <a:cubicBezTo>
                    <a:pt x="443" y="100"/>
                    <a:pt x="443" y="100"/>
                    <a:pt x="443" y="100"/>
                  </a:cubicBezTo>
                  <a:cubicBezTo>
                    <a:pt x="443" y="100"/>
                    <a:pt x="443" y="100"/>
                    <a:pt x="443" y="100"/>
                  </a:cubicBezTo>
                  <a:cubicBezTo>
                    <a:pt x="443" y="101"/>
                    <a:pt x="443" y="101"/>
                    <a:pt x="444" y="101"/>
                  </a:cubicBezTo>
                  <a:cubicBezTo>
                    <a:pt x="445" y="101"/>
                    <a:pt x="445" y="100"/>
                    <a:pt x="445" y="101"/>
                  </a:cubicBezTo>
                  <a:cubicBezTo>
                    <a:pt x="446" y="103"/>
                    <a:pt x="446" y="104"/>
                    <a:pt x="447" y="103"/>
                  </a:cubicBezTo>
                  <a:cubicBezTo>
                    <a:pt x="447" y="103"/>
                    <a:pt x="447" y="102"/>
                    <a:pt x="447" y="101"/>
                  </a:cubicBezTo>
                  <a:cubicBezTo>
                    <a:pt x="447" y="101"/>
                    <a:pt x="447" y="100"/>
                    <a:pt x="448" y="100"/>
                  </a:cubicBezTo>
                  <a:cubicBezTo>
                    <a:pt x="448" y="100"/>
                    <a:pt x="450" y="100"/>
                    <a:pt x="450" y="100"/>
                  </a:cubicBezTo>
                  <a:cubicBezTo>
                    <a:pt x="449" y="101"/>
                    <a:pt x="449" y="101"/>
                    <a:pt x="449" y="102"/>
                  </a:cubicBezTo>
                  <a:cubicBezTo>
                    <a:pt x="449" y="102"/>
                    <a:pt x="448" y="102"/>
                    <a:pt x="449" y="103"/>
                  </a:cubicBezTo>
                  <a:cubicBezTo>
                    <a:pt x="449" y="103"/>
                    <a:pt x="450" y="104"/>
                    <a:pt x="450" y="104"/>
                  </a:cubicBezTo>
                  <a:cubicBezTo>
                    <a:pt x="449" y="105"/>
                    <a:pt x="450" y="105"/>
                    <a:pt x="448" y="106"/>
                  </a:cubicBezTo>
                  <a:cubicBezTo>
                    <a:pt x="447" y="107"/>
                    <a:pt x="447" y="107"/>
                    <a:pt x="447" y="107"/>
                  </a:cubicBezTo>
                  <a:cubicBezTo>
                    <a:pt x="447" y="108"/>
                    <a:pt x="447" y="108"/>
                    <a:pt x="446" y="108"/>
                  </a:cubicBezTo>
                  <a:cubicBezTo>
                    <a:pt x="445" y="109"/>
                    <a:pt x="444" y="109"/>
                    <a:pt x="445" y="110"/>
                  </a:cubicBezTo>
                  <a:cubicBezTo>
                    <a:pt x="446" y="111"/>
                    <a:pt x="446" y="111"/>
                    <a:pt x="446" y="112"/>
                  </a:cubicBezTo>
                  <a:cubicBezTo>
                    <a:pt x="445" y="112"/>
                    <a:pt x="445" y="112"/>
                    <a:pt x="446" y="113"/>
                  </a:cubicBezTo>
                  <a:cubicBezTo>
                    <a:pt x="446" y="113"/>
                    <a:pt x="446" y="113"/>
                    <a:pt x="446" y="113"/>
                  </a:cubicBezTo>
                  <a:cubicBezTo>
                    <a:pt x="447" y="114"/>
                    <a:pt x="447" y="114"/>
                    <a:pt x="447" y="114"/>
                  </a:cubicBezTo>
                  <a:cubicBezTo>
                    <a:pt x="447" y="114"/>
                    <a:pt x="448" y="113"/>
                    <a:pt x="448" y="113"/>
                  </a:cubicBezTo>
                  <a:cubicBezTo>
                    <a:pt x="449" y="113"/>
                    <a:pt x="451" y="113"/>
                    <a:pt x="451" y="113"/>
                  </a:cubicBezTo>
                  <a:cubicBezTo>
                    <a:pt x="451" y="113"/>
                    <a:pt x="451" y="113"/>
                    <a:pt x="452" y="113"/>
                  </a:cubicBezTo>
                  <a:cubicBezTo>
                    <a:pt x="453" y="113"/>
                    <a:pt x="453" y="113"/>
                    <a:pt x="454" y="114"/>
                  </a:cubicBezTo>
                  <a:cubicBezTo>
                    <a:pt x="454" y="114"/>
                    <a:pt x="456" y="114"/>
                    <a:pt x="456" y="114"/>
                  </a:cubicBezTo>
                  <a:cubicBezTo>
                    <a:pt x="457" y="114"/>
                    <a:pt x="457" y="114"/>
                    <a:pt x="457" y="114"/>
                  </a:cubicBezTo>
                  <a:cubicBezTo>
                    <a:pt x="457" y="114"/>
                    <a:pt x="458" y="113"/>
                    <a:pt x="459" y="114"/>
                  </a:cubicBezTo>
                  <a:cubicBezTo>
                    <a:pt x="459" y="115"/>
                    <a:pt x="459" y="115"/>
                    <a:pt x="460" y="115"/>
                  </a:cubicBezTo>
                  <a:cubicBezTo>
                    <a:pt x="460" y="114"/>
                    <a:pt x="461" y="114"/>
                    <a:pt x="461" y="114"/>
                  </a:cubicBezTo>
                  <a:cubicBezTo>
                    <a:pt x="462" y="114"/>
                    <a:pt x="462" y="113"/>
                    <a:pt x="462" y="114"/>
                  </a:cubicBezTo>
                  <a:cubicBezTo>
                    <a:pt x="463" y="115"/>
                    <a:pt x="464" y="114"/>
                    <a:pt x="464" y="114"/>
                  </a:cubicBezTo>
                  <a:cubicBezTo>
                    <a:pt x="464" y="114"/>
                    <a:pt x="465" y="113"/>
                    <a:pt x="466" y="114"/>
                  </a:cubicBezTo>
                  <a:cubicBezTo>
                    <a:pt x="467" y="114"/>
                    <a:pt x="467" y="113"/>
                    <a:pt x="468" y="114"/>
                  </a:cubicBezTo>
                  <a:cubicBezTo>
                    <a:pt x="469" y="115"/>
                    <a:pt x="469" y="115"/>
                    <a:pt x="469" y="115"/>
                  </a:cubicBezTo>
                  <a:cubicBezTo>
                    <a:pt x="470" y="116"/>
                    <a:pt x="471" y="115"/>
                    <a:pt x="471" y="115"/>
                  </a:cubicBezTo>
                  <a:cubicBezTo>
                    <a:pt x="471" y="115"/>
                    <a:pt x="472" y="115"/>
                    <a:pt x="472" y="115"/>
                  </a:cubicBezTo>
                  <a:cubicBezTo>
                    <a:pt x="473" y="115"/>
                    <a:pt x="473" y="116"/>
                    <a:pt x="474" y="115"/>
                  </a:cubicBezTo>
                  <a:cubicBezTo>
                    <a:pt x="475" y="115"/>
                    <a:pt x="476" y="115"/>
                    <a:pt x="476" y="115"/>
                  </a:cubicBezTo>
                  <a:cubicBezTo>
                    <a:pt x="477" y="115"/>
                    <a:pt x="477" y="115"/>
                    <a:pt x="477" y="115"/>
                  </a:cubicBezTo>
                  <a:cubicBezTo>
                    <a:pt x="477" y="115"/>
                    <a:pt x="477" y="115"/>
                    <a:pt x="477" y="115"/>
                  </a:cubicBezTo>
                  <a:cubicBezTo>
                    <a:pt x="478" y="115"/>
                    <a:pt x="478" y="115"/>
                    <a:pt x="479" y="115"/>
                  </a:cubicBezTo>
                  <a:cubicBezTo>
                    <a:pt x="479" y="116"/>
                    <a:pt x="479" y="116"/>
                    <a:pt x="480" y="115"/>
                  </a:cubicBezTo>
                  <a:cubicBezTo>
                    <a:pt x="480" y="115"/>
                    <a:pt x="481" y="115"/>
                    <a:pt x="481" y="115"/>
                  </a:cubicBezTo>
                  <a:cubicBezTo>
                    <a:pt x="482" y="115"/>
                    <a:pt x="482" y="114"/>
                    <a:pt x="482" y="115"/>
                  </a:cubicBezTo>
                  <a:cubicBezTo>
                    <a:pt x="482" y="117"/>
                    <a:pt x="481" y="118"/>
                    <a:pt x="481" y="118"/>
                  </a:cubicBezTo>
                  <a:cubicBezTo>
                    <a:pt x="481" y="119"/>
                    <a:pt x="481" y="119"/>
                    <a:pt x="482" y="120"/>
                  </a:cubicBezTo>
                  <a:cubicBezTo>
                    <a:pt x="482" y="120"/>
                    <a:pt x="484" y="120"/>
                    <a:pt x="483" y="122"/>
                  </a:cubicBezTo>
                  <a:cubicBezTo>
                    <a:pt x="481" y="123"/>
                    <a:pt x="480" y="124"/>
                    <a:pt x="479" y="125"/>
                  </a:cubicBezTo>
                  <a:cubicBezTo>
                    <a:pt x="479" y="125"/>
                    <a:pt x="478" y="125"/>
                    <a:pt x="478" y="127"/>
                  </a:cubicBezTo>
                  <a:cubicBezTo>
                    <a:pt x="478" y="128"/>
                    <a:pt x="478" y="129"/>
                    <a:pt x="478" y="130"/>
                  </a:cubicBezTo>
                  <a:cubicBezTo>
                    <a:pt x="478" y="132"/>
                    <a:pt x="477" y="132"/>
                    <a:pt x="478" y="133"/>
                  </a:cubicBezTo>
                  <a:cubicBezTo>
                    <a:pt x="479" y="135"/>
                    <a:pt x="487" y="137"/>
                    <a:pt x="487" y="137"/>
                  </a:cubicBezTo>
                  <a:cubicBezTo>
                    <a:pt x="487" y="137"/>
                    <a:pt x="489" y="135"/>
                    <a:pt x="489" y="135"/>
                  </a:cubicBezTo>
                  <a:cubicBezTo>
                    <a:pt x="490" y="135"/>
                    <a:pt x="490" y="135"/>
                    <a:pt x="491" y="136"/>
                  </a:cubicBezTo>
                  <a:cubicBezTo>
                    <a:pt x="492" y="137"/>
                    <a:pt x="494" y="137"/>
                    <a:pt x="494" y="137"/>
                  </a:cubicBezTo>
                  <a:cubicBezTo>
                    <a:pt x="494" y="138"/>
                    <a:pt x="495" y="139"/>
                    <a:pt x="496" y="139"/>
                  </a:cubicBezTo>
                  <a:cubicBezTo>
                    <a:pt x="496" y="140"/>
                    <a:pt x="499" y="139"/>
                    <a:pt x="499" y="139"/>
                  </a:cubicBezTo>
                  <a:cubicBezTo>
                    <a:pt x="500" y="139"/>
                    <a:pt x="500" y="138"/>
                    <a:pt x="501" y="139"/>
                  </a:cubicBezTo>
                  <a:cubicBezTo>
                    <a:pt x="502" y="140"/>
                    <a:pt x="503" y="140"/>
                    <a:pt x="504" y="140"/>
                  </a:cubicBezTo>
                  <a:cubicBezTo>
                    <a:pt x="504" y="140"/>
                    <a:pt x="506" y="140"/>
                    <a:pt x="506" y="140"/>
                  </a:cubicBezTo>
                  <a:cubicBezTo>
                    <a:pt x="507" y="141"/>
                    <a:pt x="510" y="140"/>
                    <a:pt x="510" y="140"/>
                  </a:cubicBezTo>
                  <a:cubicBezTo>
                    <a:pt x="510" y="140"/>
                    <a:pt x="510" y="140"/>
                    <a:pt x="511" y="141"/>
                  </a:cubicBezTo>
                  <a:cubicBezTo>
                    <a:pt x="511" y="141"/>
                    <a:pt x="512" y="142"/>
                    <a:pt x="512" y="142"/>
                  </a:cubicBezTo>
                  <a:cubicBezTo>
                    <a:pt x="512" y="143"/>
                    <a:pt x="512" y="146"/>
                    <a:pt x="513" y="147"/>
                  </a:cubicBezTo>
                  <a:cubicBezTo>
                    <a:pt x="514" y="147"/>
                    <a:pt x="515" y="148"/>
                    <a:pt x="516" y="149"/>
                  </a:cubicBezTo>
                  <a:cubicBezTo>
                    <a:pt x="517" y="150"/>
                    <a:pt x="517" y="150"/>
                    <a:pt x="518" y="151"/>
                  </a:cubicBezTo>
                  <a:cubicBezTo>
                    <a:pt x="518" y="152"/>
                    <a:pt x="519" y="152"/>
                    <a:pt x="520" y="152"/>
                  </a:cubicBezTo>
                  <a:cubicBezTo>
                    <a:pt x="521" y="153"/>
                    <a:pt x="522" y="154"/>
                    <a:pt x="522" y="154"/>
                  </a:cubicBezTo>
                  <a:cubicBezTo>
                    <a:pt x="522" y="155"/>
                    <a:pt x="523" y="155"/>
                    <a:pt x="523" y="155"/>
                  </a:cubicBezTo>
                  <a:cubicBezTo>
                    <a:pt x="524" y="155"/>
                    <a:pt x="528" y="154"/>
                    <a:pt x="528" y="155"/>
                  </a:cubicBezTo>
                  <a:cubicBezTo>
                    <a:pt x="528" y="155"/>
                    <a:pt x="528" y="156"/>
                    <a:pt x="529" y="156"/>
                  </a:cubicBezTo>
                  <a:cubicBezTo>
                    <a:pt x="530" y="156"/>
                    <a:pt x="530" y="156"/>
                    <a:pt x="530" y="157"/>
                  </a:cubicBezTo>
                  <a:cubicBezTo>
                    <a:pt x="531" y="158"/>
                    <a:pt x="531" y="158"/>
                    <a:pt x="531" y="159"/>
                  </a:cubicBezTo>
                  <a:cubicBezTo>
                    <a:pt x="531" y="160"/>
                    <a:pt x="532" y="160"/>
                    <a:pt x="532" y="160"/>
                  </a:cubicBezTo>
                  <a:cubicBezTo>
                    <a:pt x="532" y="160"/>
                    <a:pt x="533" y="160"/>
                    <a:pt x="533" y="161"/>
                  </a:cubicBezTo>
                  <a:cubicBezTo>
                    <a:pt x="532" y="162"/>
                    <a:pt x="532" y="163"/>
                    <a:pt x="532" y="164"/>
                  </a:cubicBezTo>
                  <a:cubicBezTo>
                    <a:pt x="532" y="164"/>
                    <a:pt x="533" y="165"/>
                    <a:pt x="533" y="165"/>
                  </a:cubicBezTo>
                  <a:cubicBezTo>
                    <a:pt x="532" y="166"/>
                    <a:pt x="532" y="166"/>
                    <a:pt x="532" y="166"/>
                  </a:cubicBezTo>
                  <a:cubicBezTo>
                    <a:pt x="533" y="167"/>
                    <a:pt x="533" y="167"/>
                    <a:pt x="533" y="167"/>
                  </a:cubicBezTo>
                  <a:cubicBezTo>
                    <a:pt x="533" y="167"/>
                    <a:pt x="533" y="167"/>
                    <a:pt x="532" y="168"/>
                  </a:cubicBezTo>
                  <a:cubicBezTo>
                    <a:pt x="531" y="168"/>
                    <a:pt x="529" y="168"/>
                    <a:pt x="529" y="168"/>
                  </a:cubicBezTo>
                  <a:cubicBezTo>
                    <a:pt x="529" y="168"/>
                    <a:pt x="527" y="170"/>
                    <a:pt x="527" y="170"/>
                  </a:cubicBezTo>
                  <a:cubicBezTo>
                    <a:pt x="527" y="171"/>
                    <a:pt x="528" y="171"/>
                    <a:pt x="528" y="172"/>
                  </a:cubicBezTo>
                  <a:cubicBezTo>
                    <a:pt x="528" y="173"/>
                    <a:pt x="528" y="174"/>
                    <a:pt x="528" y="174"/>
                  </a:cubicBezTo>
                  <a:cubicBezTo>
                    <a:pt x="530" y="175"/>
                    <a:pt x="530" y="175"/>
                    <a:pt x="530" y="175"/>
                  </a:cubicBezTo>
                  <a:cubicBezTo>
                    <a:pt x="530" y="175"/>
                    <a:pt x="530" y="175"/>
                    <a:pt x="530" y="176"/>
                  </a:cubicBezTo>
                  <a:cubicBezTo>
                    <a:pt x="531" y="176"/>
                    <a:pt x="531" y="175"/>
                    <a:pt x="532" y="176"/>
                  </a:cubicBezTo>
                  <a:cubicBezTo>
                    <a:pt x="533" y="176"/>
                    <a:pt x="533" y="177"/>
                    <a:pt x="533" y="177"/>
                  </a:cubicBezTo>
                  <a:cubicBezTo>
                    <a:pt x="533" y="177"/>
                    <a:pt x="533" y="178"/>
                    <a:pt x="534" y="178"/>
                  </a:cubicBezTo>
                  <a:cubicBezTo>
                    <a:pt x="535" y="178"/>
                    <a:pt x="536" y="177"/>
                    <a:pt x="535" y="179"/>
                  </a:cubicBezTo>
                  <a:cubicBezTo>
                    <a:pt x="535" y="180"/>
                    <a:pt x="535" y="182"/>
                    <a:pt x="536" y="182"/>
                  </a:cubicBezTo>
                  <a:cubicBezTo>
                    <a:pt x="537" y="182"/>
                    <a:pt x="537" y="182"/>
                    <a:pt x="538" y="182"/>
                  </a:cubicBezTo>
                  <a:cubicBezTo>
                    <a:pt x="539" y="183"/>
                    <a:pt x="539" y="183"/>
                    <a:pt x="539" y="183"/>
                  </a:cubicBezTo>
                  <a:cubicBezTo>
                    <a:pt x="540" y="183"/>
                    <a:pt x="540" y="184"/>
                    <a:pt x="540" y="184"/>
                  </a:cubicBezTo>
                  <a:cubicBezTo>
                    <a:pt x="541" y="184"/>
                    <a:pt x="542" y="183"/>
                    <a:pt x="542" y="184"/>
                  </a:cubicBezTo>
                  <a:cubicBezTo>
                    <a:pt x="541" y="186"/>
                    <a:pt x="543" y="186"/>
                    <a:pt x="543" y="186"/>
                  </a:cubicBezTo>
                  <a:cubicBezTo>
                    <a:pt x="545" y="185"/>
                    <a:pt x="545" y="185"/>
                    <a:pt x="545" y="185"/>
                  </a:cubicBezTo>
                  <a:cubicBezTo>
                    <a:pt x="545" y="185"/>
                    <a:pt x="545" y="187"/>
                    <a:pt x="545" y="187"/>
                  </a:cubicBezTo>
                  <a:cubicBezTo>
                    <a:pt x="546" y="187"/>
                    <a:pt x="546" y="186"/>
                    <a:pt x="546" y="187"/>
                  </a:cubicBezTo>
                  <a:cubicBezTo>
                    <a:pt x="547" y="187"/>
                    <a:pt x="547" y="188"/>
                    <a:pt x="547" y="188"/>
                  </a:cubicBezTo>
                  <a:cubicBezTo>
                    <a:pt x="548" y="188"/>
                    <a:pt x="548" y="188"/>
                    <a:pt x="548" y="188"/>
                  </a:cubicBezTo>
                  <a:cubicBezTo>
                    <a:pt x="548" y="188"/>
                    <a:pt x="548" y="189"/>
                    <a:pt x="549" y="189"/>
                  </a:cubicBezTo>
                  <a:cubicBezTo>
                    <a:pt x="550" y="189"/>
                    <a:pt x="551" y="188"/>
                    <a:pt x="551" y="189"/>
                  </a:cubicBezTo>
                  <a:cubicBezTo>
                    <a:pt x="552" y="189"/>
                    <a:pt x="552" y="189"/>
                    <a:pt x="552" y="190"/>
                  </a:cubicBezTo>
                  <a:cubicBezTo>
                    <a:pt x="553" y="190"/>
                    <a:pt x="554" y="190"/>
                    <a:pt x="554" y="190"/>
                  </a:cubicBezTo>
                  <a:cubicBezTo>
                    <a:pt x="554" y="191"/>
                    <a:pt x="554" y="191"/>
                    <a:pt x="555" y="191"/>
                  </a:cubicBezTo>
                  <a:cubicBezTo>
                    <a:pt x="556" y="191"/>
                    <a:pt x="558" y="190"/>
                    <a:pt x="557" y="191"/>
                  </a:cubicBezTo>
                  <a:cubicBezTo>
                    <a:pt x="557" y="192"/>
                    <a:pt x="557" y="192"/>
                    <a:pt x="557" y="192"/>
                  </a:cubicBezTo>
                  <a:cubicBezTo>
                    <a:pt x="558" y="192"/>
                    <a:pt x="559" y="192"/>
                    <a:pt x="559" y="192"/>
                  </a:cubicBezTo>
                  <a:cubicBezTo>
                    <a:pt x="559" y="193"/>
                    <a:pt x="558" y="193"/>
                    <a:pt x="559" y="194"/>
                  </a:cubicBezTo>
                  <a:cubicBezTo>
                    <a:pt x="560" y="194"/>
                    <a:pt x="560" y="194"/>
                    <a:pt x="561" y="194"/>
                  </a:cubicBezTo>
                  <a:cubicBezTo>
                    <a:pt x="561" y="195"/>
                    <a:pt x="561" y="194"/>
                    <a:pt x="562" y="195"/>
                  </a:cubicBezTo>
                  <a:cubicBezTo>
                    <a:pt x="562" y="195"/>
                    <a:pt x="563" y="195"/>
                    <a:pt x="563" y="196"/>
                  </a:cubicBezTo>
                  <a:cubicBezTo>
                    <a:pt x="563" y="196"/>
                    <a:pt x="565" y="196"/>
                    <a:pt x="565" y="196"/>
                  </a:cubicBezTo>
                  <a:cubicBezTo>
                    <a:pt x="565" y="196"/>
                    <a:pt x="565" y="196"/>
                    <a:pt x="565" y="197"/>
                  </a:cubicBezTo>
                  <a:cubicBezTo>
                    <a:pt x="565" y="197"/>
                    <a:pt x="567" y="198"/>
                    <a:pt x="567" y="198"/>
                  </a:cubicBezTo>
                  <a:cubicBezTo>
                    <a:pt x="567" y="198"/>
                    <a:pt x="566" y="198"/>
                    <a:pt x="567" y="198"/>
                  </a:cubicBezTo>
                  <a:cubicBezTo>
                    <a:pt x="568" y="199"/>
                    <a:pt x="569" y="199"/>
                    <a:pt x="569" y="199"/>
                  </a:cubicBezTo>
                  <a:cubicBezTo>
                    <a:pt x="569" y="199"/>
                    <a:pt x="569" y="200"/>
                    <a:pt x="569" y="201"/>
                  </a:cubicBezTo>
                  <a:cubicBezTo>
                    <a:pt x="569" y="201"/>
                    <a:pt x="569" y="202"/>
                    <a:pt x="569" y="202"/>
                  </a:cubicBezTo>
                  <a:cubicBezTo>
                    <a:pt x="569" y="202"/>
                    <a:pt x="571" y="202"/>
                    <a:pt x="571" y="203"/>
                  </a:cubicBezTo>
                  <a:cubicBezTo>
                    <a:pt x="571" y="203"/>
                    <a:pt x="570" y="204"/>
                    <a:pt x="570" y="204"/>
                  </a:cubicBezTo>
                  <a:cubicBezTo>
                    <a:pt x="572" y="204"/>
                    <a:pt x="572" y="204"/>
                    <a:pt x="572" y="204"/>
                  </a:cubicBezTo>
                  <a:cubicBezTo>
                    <a:pt x="572" y="204"/>
                    <a:pt x="572" y="205"/>
                    <a:pt x="572" y="206"/>
                  </a:cubicBezTo>
                  <a:cubicBezTo>
                    <a:pt x="572" y="206"/>
                    <a:pt x="571" y="208"/>
                    <a:pt x="572" y="208"/>
                  </a:cubicBezTo>
                  <a:cubicBezTo>
                    <a:pt x="573" y="208"/>
                    <a:pt x="574" y="208"/>
                    <a:pt x="575" y="208"/>
                  </a:cubicBezTo>
                  <a:cubicBezTo>
                    <a:pt x="576" y="208"/>
                    <a:pt x="577" y="207"/>
                    <a:pt x="577" y="208"/>
                  </a:cubicBezTo>
                  <a:cubicBezTo>
                    <a:pt x="576" y="209"/>
                    <a:pt x="575" y="209"/>
                    <a:pt x="576" y="210"/>
                  </a:cubicBezTo>
                  <a:cubicBezTo>
                    <a:pt x="577" y="210"/>
                    <a:pt x="577" y="210"/>
                    <a:pt x="578" y="210"/>
                  </a:cubicBezTo>
                  <a:cubicBezTo>
                    <a:pt x="578" y="211"/>
                    <a:pt x="578" y="212"/>
                    <a:pt x="579" y="212"/>
                  </a:cubicBezTo>
                  <a:cubicBezTo>
                    <a:pt x="579" y="212"/>
                    <a:pt x="579" y="212"/>
                    <a:pt x="579" y="212"/>
                  </a:cubicBezTo>
                  <a:cubicBezTo>
                    <a:pt x="580" y="212"/>
                    <a:pt x="580" y="212"/>
                    <a:pt x="581" y="213"/>
                  </a:cubicBezTo>
                  <a:cubicBezTo>
                    <a:pt x="581" y="213"/>
                    <a:pt x="581" y="214"/>
                    <a:pt x="582" y="214"/>
                  </a:cubicBezTo>
                  <a:cubicBezTo>
                    <a:pt x="583" y="214"/>
                    <a:pt x="586" y="214"/>
                    <a:pt x="586" y="215"/>
                  </a:cubicBezTo>
                  <a:cubicBezTo>
                    <a:pt x="586" y="215"/>
                    <a:pt x="587" y="216"/>
                    <a:pt x="587" y="216"/>
                  </a:cubicBezTo>
                  <a:cubicBezTo>
                    <a:pt x="587" y="216"/>
                    <a:pt x="587" y="217"/>
                    <a:pt x="587" y="218"/>
                  </a:cubicBezTo>
                  <a:cubicBezTo>
                    <a:pt x="587" y="218"/>
                    <a:pt x="586" y="219"/>
                    <a:pt x="586" y="219"/>
                  </a:cubicBezTo>
                  <a:cubicBezTo>
                    <a:pt x="586" y="219"/>
                    <a:pt x="585" y="219"/>
                    <a:pt x="585" y="220"/>
                  </a:cubicBezTo>
                  <a:cubicBezTo>
                    <a:pt x="584" y="220"/>
                    <a:pt x="584" y="220"/>
                    <a:pt x="585" y="221"/>
                  </a:cubicBezTo>
                  <a:cubicBezTo>
                    <a:pt x="585" y="221"/>
                    <a:pt x="584" y="222"/>
                    <a:pt x="584" y="222"/>
                  </a:cubicBezTo>
                  <a:cubicBezTo>
                    <a:pt x="584" y="222"/>
                    <a:pt x="583" y="223"/>
                    <a:pt x="583" y="223"/>
                  </a:cubicBezTo>
                  <a:cubicBezTo>
                    <a:pt x="583" y="224"/>
                    <a:pt x="583" y="224"/>
                    <a:pt x="583" y="224"/>
                  </a:cubicBezTo>
                  <a:cubicBezTo>
                    <a:pt x="583" y="225"/>
                    <a:pt x="582" y="224"/>
                    <a:pt x="582" y="225"/>
                  </a:cubicBezTo>
                  <a:cubicBezTo>
                    <a:pt x="582" y="225"/>
                    <a:pt x="582" y="225"/>
                    <a:pt x="582" y="226"/>
                  </a:cubicBezTo>
                  <a:cubicBezTo>
                    <a:pt x="583" y="226"/>
                    <a:pt x="583" y="226"/>
                    <a:pt x="583" y="227"/>
                  </a:cubicBezTo>
                  <a:cubicBezTo>
                    <a:pt x="582" y="228"/>
                    <a:pt x="581" y="227"/>
                    <a:pt x="582" y="228"/>
                  </a:cubicBezTo>
                  <a:cubicBezTo>
                    <a:pt x="583" y="230"/>
                    <a:pt x="583" y="230"/>
                    <a:pt x="584" y="230"/>
                  </a:cubicBezTo>
                  <a:cubicBezTo>
                    <a:pt x="584" y="230"/>
                    <a:pt x="585" y="232"/>
                    <a:pt x="585" y="232"/>
                  </a:cubicBezTo>
                  <a:cubicBezTo>
                    <a:pt x="585" y="232"/>
                    <a:pt x="585" y="233"/>
                    <a:pt x="587" y="233"/>
                  </a:cubicBezTo>
                  <a:cubicBezTo>
                    <a:pt x="589" y="233"/>
                    <a:pt x="589" y="232"/>
                    <a:pt x="589" y="234"/>
                  </a:cubicBezTo>
                  <a:cubicBezTo>
                    <a:pt x="590" y="235"/>
                    <a:pt x="590" y="235"/>
                    <a:pt x="590" y="236"/>
                  </a:cubicBezTo>
                  <a:cubicBezTo>
                    <a:pt x="590" y="236"/>
                    <a:pt x="590" y="238"/>
                    <a:pt x="591" y="238"/>
                  </a:cubicBezTo>
                  <a:cubicBezTo>
                    <a:pt x="592" y="238"/>
                    <a:pt x="593" y="238"/>
                    <a:pt x="593" y="238"/>
                  </a:cubicBezTo>
                  <a:cubicBezTo>
                    <a:pt x="593" y="238"/>
                    <a:pt x="594" y="238"/>
                    <a:pt x="594" y="239"/>
                  </a:cubicBezTo>
                  <a:cubicBezTo>
                    <a:pt x="593" y="240"/>
                    <a:pt x="593" y="240"/>
                    <a:pt x="593" y="241"/>
                  </a:cubicBezTo>
                  <a:cubicBezTo>
                    <a:pt x="592" y="241"/>
                    <a:pt x="591" y="241"/>
                    <a:pt x="591" y="242"/>
                  </a:cubicBezTo>
                  <a:cubicBezTo>
                    <a:pt x="590" y="242"/>
                    <a:pt x="589" y="242"/>
                    <a:pt x="589" y="243"/>
                  </a:cubicBezTo>
                  <a:cubicBezTo>
                    <a:pt x="589" y="244"/>
                    <a:pt x="589" y="244"/>
                    <a:pt x="590" y="244"/>
                  </a:cubicBezTo>
                  <a:cubicBezTo>
                    <a:pt x="592" y="243"/>
                    <a:pt x="592" y="243"/>
                    <a:pt x="592" y="243"/>
                  </a:cubicBezTo>
                  <a:cubicBezTo>
                    <a:pt x="592" y="243"/>
                    <a:pt x="593" y="243"/>
                    <a:pt x="593" y="244"/>
                  </a:cubicBezTo>
                  <a:cubicBezTo>
                    <a:pt x="593" y="244"/>
                    <a:pt x="595" y="245"/>
                    <a:pt x="595" y="246"/>
                  </a:cubicBezTo>
                  <a:cubicBezTo>
                    <a:pt x="595" y="247"/>
                    <a:pt x="594" y="247"/>
                    <a:pt x="596" y="247"/>
                  </a:cubicBezTo>
                  <a:cubicBezTo>
                    <a:pt x="598" y="247"/>
                    <a:pt x="598" y="247"/>
                    <a:pt x="599" y="247"/>
                  </a:cubicBezTo>
                  <a:cubicBezTo>
                    <a:pt x="599" y="248"/>
                    <a:pt x="599" y="248"/>
                    <a:pt x="600" y="248"/>
                  </a:cubicBezTo>
                  <a:cubicBezTo>
                    <a:pt x="601" y="248"/>
                    <a:pt x="602" y="247"/>
                    <a:pt x="603" y="247"/>
                  </a:cubicBezTo>
                  <a:cubicBezTo>
                    <a:pt x="603" y="247"/>
                    <a:pt x="602" y="248"/>
                    <a:pt x="604" y="248"/>
                  </a:cubicBezTo>
                  <a:cubicBezTo>
                    <a:pt x="606" y="248"/>
                    <a:pt x="606" y="248"/>
                    <a:pt x="606" y="249"/>
                  </a:cubicBezTo>
                  <a:cubicBezTo>
                    <a:pt x="607" y="249"/>
                    <a:pt x="607" y="249"/>
                    <a:pt x="607" y="249"/>
                  </a:cubicBezTo>
                  <a:cubicBezTo>
                    <a:pt x="607" y="250"/>
                    <a:pt x="607" y="250"/>
                    <a:pt x="607" y="250"/>
                  </a:cubicBezTo>
                  <a:cubicBezTo>
                    <a:pt x="607" y="250"/>
                    <a:pt x="608" y="252"/>
                    <a:pt x="608" y="252"/>
                  </a:cubicBezTo>
                  <a:cubicBezTo>
                    <a:pt x="608" y="253"/>
                    <a:pt x="609" y="253"/>
                    <a:pt x="609" y="253"/>
                  </a:cubicBezTo>
                  <a:cubicBezTo>
                    <a:pt x="609" y="253"/>
                    <a:pt x="610" y="253"/>
                    <a:pt x="611" y="253"/>
                  </a:cubicBezTo>
                  <a:cubicBezTo>
                    <a:pt x="612" y="254"/>
                    <a:pt x="613" y="254"/>
                    <a:pt x="614" y="255"/>
                  </a:cubicBezTo>
                  <a:cubicBezTo>
                    <a:pt x="614" y="255"/>
                    <a:pt x="614" y="255"/>
                    <a:pt x="615" y="255"/>
                  </a:cubicBezTo>
                  <a:cubicBezTo>
                    <a:pt x="616" y="255"/>
                    <a:pt x="617" y="254"/>
                    <a:pt x="617" y="255"/>
                  </a:cubicBezTo>
                  <a:cubicBezTo>
                    <a:pt x="617" y="256"/>
                    <a:pt x="617" y="256"/>
                    <a:pt x="617" y="257"/>
                  </a:cubicBezTo>
                  <a:cubicBezTo>
                    <a:pt x="618" y="258"/>
                    <a:pt x="618" y="258"/>
                    <a:pt x="619" y="258"/>
                  </a:cubicBezTo>
                  <a:cubicBezTo>
                    <a:pt x="620" y="258"/>
                    <a:pt x="620" y="258"/>
                    <a:pt x="620" y="258"/>
                  </a:cubicBezTo>
                  <a:cubicBezTo>
                    <a:pt x="620" y="259"/>
                    <a:pt x="620" y="258"/>
                    <a:pt x="621" y="258"/>
                  </a:cubicBezTo>
                  <a:cubicBezTo>
                    <a:pt x="622" y="258"/>
                    <a:pt x="622" y="259"/>
                    <a:pt x="623" y="259"/>
                  </a:cubicBezTo>
                  <a:cubicBezTo>
                    <a:pt x="624" y="259"/>
                    <a:pt x="625" y="259"/>
                    <a:pt x="625" y="260"/>
                  </a:cubicBezTo>
                  <a:cubicBezTo>
                    <a:pt x="625" y="260"/>
                    <a:pt x="624" y="261"/>
                    <a:pt x="623" y="261"/>
                  </a:cubicBezTo>
                  <a:cubicBezTo>
                    <a:pt x="623" y="261"/>
                    <a:pt x="622" y="261"/>
                    <a:pt x="624" y="261"/>
                  </a:cubicBezTo>
                  <a:cubicBezTo>
                    <a:pt x="625" y="262"/>
                    <a:pt x="625" y="261"/>
                    <a:pt x="626" y="262"/>
                  </a:cubicBezTo>
                  <a:cubicBezTo>
                    <a:pt x="626" y="263"/>
                    <a:pt x="627" y="262"/>
                    <a:pt x="627" y="263"/>
                  </a:cubicBezTo>
                  <a:cubicBezTo>
                    <a:pt x="627" y="264"/>
                    <a:pt x="626" y="264"/>
                    <a:pt x="627" y="264"/>
                  </a:cubicBezTo>
                  <a:cubicBezTo>
                    <a:pt x="627" y="265"/>
                    <a:pt x="628" y="265"/>
                    <a:pt x="628" y="266"/>
                  </a:cubicBezTo>
                  <a:cubicBezTo>
                    <a:pt x="628" y="266"/>
                    <a:pt x="627" y="266"/>
                    <a:pt x="627" y="267"/>
                  </a:cubicBezTo>
                  <a:cubicBezTo>
                    <a:pt x="627" y="268"/>
                    <a:pt x="628" y="267"/>
                    <a:pt x="628" y="268"/>
                  </a:cubicBezTo>
                  <a:cubicBezTo>
                    <a:pt x="629" y="268"/>
                    <a:pt x="629" y="267"/>
                    <a:pt x="629" y="268"/>
                  </a:cubicBezTo>
                  <a:cubicBezTo>
                    <a:pt x="630" y="268"/>
                    <a:pt x="630" y="269"/>
                    <a:pt x="630" y="269"/>
                  </a:cubicBezTo>
                  <a:cubicBezTo>
                    <a:pt x="629" y="270"/>
                    <a:pt x="629" y="271"/>
                    <a:pt x="629" y="273"/>
                  </a:cubicBezTo>
                  <a:cubicBezTo>
                    <a:pt x="629" y="274"/>
                    <a:pt x="629" y="275"/>
                    <a:pt x="629" y="275"/>
                  </a:cubicBezTo>
                  <a:cubicBezTo>
                    <a:pt x="628" y="276"/>
                    <a:pt x="628" y="276"/>
                    <a:pt x="628" y="277"/>
                  </a:cubicBezTo>
                  <a:cubicBezTo>
                    <a:pt x="628" y="277"/>
                    <a:pt x="628" y="278"/>
                    <a:pt x="628" y="278"/>
                  </a:cubicBezTo>
                  <a:cubicBezTo>
                    <a:pt x="629" y="279"/>
                    <a:pt x="629" y="280"/>
                    <a:pt x="629" y="280"/>
                  </a:cubicBezTo>
                  <a:cubicBezTo>
                    <a:pt x="628" y="281"/>
                    <a:pt x="628" y="281"/>
                    <a:pt x="629" y="281"/>
                  </a:cubicBezTo>
                  <a:cubicBezTo>
                    <a:pt x="629" y="282"/>
                    <a:pt x="629" y="282"/>
                    <a:pt x="630" y="283"/>
                  </a:cubicBezTo>
                  <a:cubicBezTo>
                    <a:pt x="630" y="284"/>
                    <a:pt x="630" y="284"/>
                    <a:pt x="630" y="285"/>
                  </a:cubicBezTo>
                  <a:cubicBezTo>
                    <a:pt x="630" y="285"/>
                    <a:pt x="631" y="285"/>
                    <a:pt x="631" y="285"/>
                  </a:cubicBezTo>
                  <a:cubicBezTo>
                    <a:pt x="631" y="286"/>
                    <a:pt x="631" y="285"/>
                    <a:pt x="632" y="286"/>
                  </a:cubicBezTo>
                  <a:cubicBezTo>
                    <a:pt x="633" y="287"/>
                    <a:pt x="633" y="288"/>
                    <a:pt x="634" y="288"/>
                  </a:cubicBezTo>
                  <a:cubicBezTo>
                    <a:pt x="635" y="289"/>
                    <a:pt x="635" y="289"/>
                    <a:pt x="636" y="289"/>
                  </a:cubicBezTo>
                  <a:cubicBezTo>
                    <a:pt x="636" y="290"/>
                    <a:pt x="636" y="290"/>
                    <a:pt x="636" y="291"/>
                  </a:cubicBezTo>
                  <a:cubicBezTo>
                    <a:pt x="637" y="291"/>
                    <a:pt x="636" y="291"/>
                    <a:pt x="637" y="292"/>
                  </a:cubicBezTo>
                  <a:cubicBezTo>
                    <a:pt x="638" y="293"/>
                    <a:pt x="638" y="292"/>
                    <a:pt x="639" y="293"/>
                  </a:cubicBezTo>
                  <a:cubicBezTo>
                    <a:pt x="639" y="294"/>
                    <a:pt x="638" y="295"/>
                    <a:pt x="638" y="295"/>
                  </a:cubicBezTo>
                  <a:cubicBezTo>
                    <a:pt x="638" y="296"/>
                    <a:pt x="638" y="296"/>
                    <a:pt x="638" y="296"/>
                  </a:cubicBezTo>
                  <a:cubicBezTo>
                    <a:pt x="637" y="295"/>
                    <a:pt x="637" y="295"/>
                    <a:pt x="637" y="295"/>
                  </a:cubicBezTo>
                  <a:cubicBezTo>
                    <a:pt x="637" y="295"/>
                    <a:pt x="638" y="294"/>
                    <a:pt x="637" y="294"/>
                  </a:cubicBezTo>
                  <a:cubicBezTo>
                    <a:pt x="637" y="294"/>
                    <a:pt x="637" y="293"/>
                    <a:pt x="636" y="293"/>
                  </a:cubicBezTo>
                  <a:cubicBezTo>
                    <a:pt x="635" y="293"/>
                    <a:pt x="634" y="293"/>
                    <a:pt x="634" y="292"/>
                  </a:cubicBezTo>
                  <a:cubicBezTo>
                    <a:pt x="633" y="292"/>
                    <a:pt x="633" y="291"/>
                    <a:pt x="632" y="291"/>
                  </a:cubicBezTo>
                  <a:cubicBezTo>
                    <a:pt x="631" y="291"/>
                    <a:pt x="631" y="291"/>
                    <a:pt x="630" y="291"/>
                  </a:cubicBezTo>
                  <a:cubicBezTo>
                    <a:pt x="629" y="291"/>
                    <a:pt x="628" y="290"/>
                    <a:pt x="628" y="290"/>
                  </a:cubicBezTo>
                  <a:cubicBezTo>
                    <a:pt x="628" y="290"/>
                    <a:pt x="628" y="290"/>
                    <a:pt x="627" y="290"/>
                  </a:cubicBezTo>
                  <a:cubicBezTo>
                    <a:pt x="627" y="290"/>
                    <a:pt x="627" y="290"/>
                    <a:pt x="626" y="289"/>
                  </a:cubicBezTo>
                  <a:cubicBezTo>
                    <a:pt x="625" y="288"/>
                    <a:pt x="625" y="288"/>
                    <a:pt x="624" y="287"/>
                  </a:cubicBezTo>
                  <a:cubicBezTo>
                    <a:pt x="622" y="287"/>
                    <a:pt x="622" y="286"/>
                    <a:pt x="621" y="287"/>
                  </a:cubicBezTo>
                  <a:cubicBezTo>
                    <a:pt x="620" y="287"/>
                    <a:pt x="618" y="287"/>
                    <a:pt x="618" y="287"/>
                  </a:cubicBezTo>
                  <a:cubicBezTo>
                    <a:pt x="617" y="287"/>
                    <a:pt x="616" y="288"/>
                    <a:pt x="616" y="288"/>
                  </a:cubicBezTo>
                  <a:cubicBezTo>
                    <a:pt x="616" y="288"/>
                    <a:pt x="616" y="288"/>
                    <a:pt x="615" y="288"/>
                  </a:cubicBezTo>
                  <a:cubicBezTo>
                    <a:pt x="615" y="289"/>
                    <a:pt x="614" y="289"/>
                    <a:pt x="613" y="289"/>
                  </a:cubicBezTo>
                  <a:cubicBezTo>
                    <a:pt x="613" y="290"/>
                    <a:pt x="612" y="290"/>
                    <a:pt x="612" y="290"/>
                  </a:cubicBezTo>
                  <a:cubicBezTo>
                    <a:pt x="611" y="291"/>
                    <a:pt x="612" y="291"/>
                    <a:pt x="612" y="292"/>
                  </a:cubicBezTo>
                  <a:cubicBezTo>
                    <a:pt x="612" y="293"/>
                    <a:pt x="612" y="292"/>
                    <a:pt x="611" y="293"/>
                  </a:cubicBezTo>
                  <a:cubicBezTo>
                    <a:pt x="611" y="293"/>
                    <a:pt x="611" y="293"/>
                    <a:pt x="611" y="294"/>
                  </a:cubicBezTo>
                  <a:cubicBezTo>
                    <a:pt x="611" y="294"/>
                    <a:pt x="610" y="294"/>
                    <a:pt x="610" y="294"/>
                  </a:cubicBezTo>
                  <a:cubicBezTo>
                    <a:pt x="610" y="294"/>
                    <a:pt x="611" y="294"/>
                    <a:pt x="610" y="295"/>
                  </a:cubicBezTo>
                  <a:cubicBezTo>
                    <a:pt x="610" y="295"/>
                    <a:pt x="610" y="296"/>
                    <a:pt x="609" y="295"/>
                  </a:cubicBezTo>
                  <a:cubicBezTo>
                    <a:pt x="609" y="295"/>
                    <a:pt x="609" y="294"/>
                    <a:pt x="608" y="294"/>
                  </a:cubicBezTo>
                  <a:cubicBezTo>
                    <a:pt x="607" y="294"/>
                    <a:pt x="608" y="295"/>
                    <a:pt x="607" y="295"/>
                  </a:cubicBezTo>
                  <a:cubicBezTo>
                    <a:pt x="606" y="295"/>
                    <a:pt x="607" y="294"/>
                    <a:pt x="606" y="294"/>
                  </a:cubicBezTo>
                  <a:cubicBezTo>
                    <a:pt x="605" y="294"/>
                    <a:pt x="605" y="294"/>
                    <a:pt x="605" y="293"/>
                  </a:cubicBezTo>
                  <a:cubicBezTo>
                    <a:pt x="604" y="293"/>
                    <a:pt x="604" y="292"/>
                    <a:pt x="604" y="292"/>
                  </a:cubicBezTo>
                  <a:cubicBezTo>
                    <a:pt x="604" y="292"/>
                    <a:pt x="605" y="292"/>
                    <a:pt x="604" y="292"/>
                  </a:cubicBezTo>
                  <a:cubicBezTo>
                    <a:pt x="603" y="293"/>
                    <a:pt x="602" y="292"/>
                    <a:pt x="602" y="292"/>
                  </a:cubicBezTo>
                  <a:cubicBezTo>
                    <a:pt x="602" y="292"/>
                    <a:pt x="602" y="292"/>
                    <a:pt x="601" y="292"/>
                  </a:cubicBezTo>
                  <a:cubicBezTo>
                    <a:pt x="601" y="293"/>
                    <a:pt x="601" y="292"/>
                    <a:pt x="600" y="292"/>
                  </a:cubicBezTo>
                  <a:cubicBezTo>
                    <a:pt x="599" y="293"/>
                    <a:pt x="600" y="294"/>
                    <a:pt x="599" y="293"/>
                  </a:cubicBezTo>
                  <a:cubicBezTo>
                    <a:pt x="598" y="292"/>
                    <a:pt x="598" y="291"/>
                    <a:pt x="598" y="292"/>
                  </a:cubicBezTo>
                  <a:cubicBezTo>
                    <a:pt x="598" y="293"/>
                    <a:pt x="599" y="293"/>
                    <a:pt x="598" y="293"/>
                  </a:cubicBezTo>
                  <a:cubicBezTo>
                    <a:pt x="597" y="293"/>
                    <a:pt x="597" y="293"/>
                    <a:pt x="597" y="293"/>
                  </a:cubicBezTo>
                  <a:cubicBezTo>
                    <a:pt x="596" y="293"/>
                    <a:pt x="597" y="294"/>
                    <a:pt x="596" y="294"/>
                  </a:cubicBezTo>
                  <a:cubicBezTo>
                    <a:pt x="596" y="294"/>
                    <a:pt x="596" y="292"/>
                    <a:pt x="596" y="293"/>
                  </a:cubicBezTo>
                  <a:cubicBezTo>
                    <a:pt x="595" y="293"/>
                    <a:pt x="595" y="294"/>
                    <a:pt x="595" y="294"/>
                  </a:cubicBezTo>
                  <a:cubicBezTo>
                    <a:pt x="595" y="294"/>
                    <a:pt x="594" y="293"/>
                    <a:pt x="594" y="293"/>
                  </a:cubicBezTo>
                  <a:cubicBezTo>
                    <a:pt x="594" y="295"/>
                    <a:pt x="594" y="295"/>
                    <a:pt x="594" y="295"/>
                  </a:cubicBezTo>
                  <a:cubicBezTo>
                    <a:pt x="594" y="295"/>
                    <a:pt x="593" y="294"/>
                    <a:pt x="593" y="294"/>
                  </a:cubicBezTo>
                  <a:cubicBezTo>
                    <a:pt x="593" y="294"/>
                    <a:pt x="594" y="295"/>
                    <a:pt x="593" y="295"/>
                  </a:cubicBezTo>
                  <a:cubicBezTo>
                    <a:pt x="593" y="295"/>
                    <a:pt x="592" y="294"/>
                    <a:pt x="592" y="294"/>
                  </a:cubicBezTo>
                  <a:cubicBezTo>
                    <a:pt x="591" y="295"/>
                    <a:pt x="591" y="295"/>
                    <a:pt x="591" y="295"/>
                  </a:cubicBezTo>
                  <a:cubicBezTo>
                    <a:pt x="591" y="295"/>
                    <a:pt x="591" y="293"/>
                    <a:pt x="591" y="293"/>
                  </a:cubicBezTo>
                  <a:cubicBezTo>
                    <a:pt x="590" y="294"/>
                    <a:pt x="589" y="294"/>
                    <a:pt x="589" y="294"/>
                  </a:cubicBezTo>
                  <a:cubicBezTo>
                    <a:pt x="589" y="293"/>
                    <a:pt x="589" y="293"/>
                    <a:pt x="589" y="293"/>
                  </a:cubicBezTo>
                  <a:cubicBezTo>
                    <a:pt x="587" y="293"/>
                    <a:pt x="587" y="293"/>
                    <a:pt x="587" y="293"/>
                  </a:cubicBezTo>
                  <a:cubicBezTo>
                    <a:pt x="588" y="292"/>
                    <a:pt x="588" y="292"/>
                    <a:pt x="588" y="292"/>
                  </a:cubicBezTo>
                  <a:cubicBezTo>
                    <a:pt x="588" y="292"/>
                    <a:pt x="587" y="292"/>
                    <a:pt x="587" y="291"/>
                  </a:cubicBezTo>
                  <a:cubicBezTo>
                    <a:pt x="587" y="291"/>
                    <a:pt x="587" y="290"/>
                    <a:pt x="587" y="290"/>
                  </a:cubicBezTo>
                  <a:cubicBezTo>
                    <a:pt x="586" y="290"/>
                    <a:pt x="586" y="291"/>
                    <a:pt x="586" y="290"/>
                  </a:cubicBezTo>
                  <a:cubicBezTo>
                    <a:pt x="586" y="290"/>
                    <a:pt x="587" y="289"/>
                    <a:pt x="585" y="289"/>
                  </a:cubicBezTo>
                  <a:cubicBezTo>
                    <a:pt x="584" y="290"/>
                    <a:pt x="584" y="290"/>
                    <a:pt x="584" y="290"/>
                  </a:cubicBezTo>
                  <a:cubicBezTo>
                    <a:pt x="584" y="290"/>
                    <a:pt x="584" y="289"/>
                    <a:pt x="583" y="289"/>
                  </a:cubicBezTo>
                  <a:cubicBezTo>
                    <a:pt x="582" y="290"/>
                    <a:pt x="582" y="289"/>
                    <a:pt x="582" y="289"/>
                  </a:cubicBezTo>
                  <a:cubicBezTo>
                    <a:pt x="581" y="289"/>
                    <a:pt x="581" y="289"/>
                    <a:pt x="581" y="289"/>
                  </a:cubicBezTo>
                  <a:cubicBezTo>
                    <a:pt x="579" y="288"/>
                    <a:pt x="579" y="288"/>
                    <a:pt x="579" y="288"/>
                  </a:cubicBezTo>
                  <a:cubicBezTo>
                    <a:pt x="579" y="288"/>
                    <a:pt x="580" y="287"/>
                    <a:pt x="579" y="287"/>
                  </a:cubicBezTo>
                  <a:cubicBezTo>
                    <a:pt x="579" y="288"/>
                    <a:pt x="579" y="288"/>
                    <a:pt x="579" y="288"/>
                  </a:cubicBezTo>
                  <a:cubicBezTo>
                    <a:pt x="579" y="288"/>
                    <a:pt x="579" y="287"/>
                    <a:pt x="578" y="287"/>
                  </a:cubicBezTo>
                  <a:cubicBezTo>
                    <a:pt x="578" y="287"/>
                    <a:pt x="577" y="288"/>
                    <a:pt x="577" y="287"/>
                  </a:cubicBezTo>
                  <a:cubicBezTo>
                    <a:pt x="577" y="287"/>
                    <a:pt x="577" y="286"/>
                    <a:pt x="577" y="286"/>
                  </a:cubicBezTo>
                  <a:cubicBezTo>
                    <a:pt x="577" y="286"/>
                    <a:pt x="575" y="286"/>
                    <a:pt x="575" y="286"/>
                  </a:cubicBezTo>
                  <a:cubicBezTo>
                    <a:pt x="576" y="286"/>
                    <a:pt x="577" y="285"/>
                    <a:pt x="575" y="285"/>
                  </a:cubicBezTo>
                  <a:cubicBezTo>
                    <a:pt x="574" y="286"/>
                    <a:pt x="574" y="284"/>
                    <a:pt x="574" y="284"/>
                  </a:cubicBezTo>
                  <a:cubicBezTo>
                    <a:pt x="574" y="284"/>
                    <a:pt x="573" y="284"/>
                    <a:pt x="573" y="285"/>
                  </a:cubicBezTo>
                  <a:cubicBezTo>
                    <a:pt x="573" y="285"/>
                    <a:pt x="573" y="285"/>
                    <a:pt x="573" y="285"/>
                  </a:cubicBezTo>
                  <a:cubicBezTo>
                    <a:pt x="571" y="285"/>
                    <a:pt x="571" y="285"/>
                    <a:pt x="571" y="285"/>
                  </a:cubicBezTo>
                  <a:cubicBezTo>
                    <a:pt x="571" y="285"/>
                    <a:pt x="572" y="286"/>
                    <a:pt x="572" y="286"/>
                  </a:cubicBezTo>
                  <a:cubicBezTo>
                    <a:pt x="571" y="286"/>
                    <a:pt x="570" y="286"/>
                    <a:pt x="570" y="286"/>
                  </a:cubicBezTo>
                  <a:cubicBezTo>
                    <a:pt x="571" y="287"/>
                    <a:pt x="571" y="287"/>
                    <a:pt x="570" y="287"/>
                  </a:cubicBezTo>
                  <a:cubicBezTo>
                    <a:pt x="570" y="287"/>
                    <a:pt x="569" y="287"/>
                    <a:pt x="569" y="287"/>
                  </a:cubicBezTo>
                  <a:cubicBezTo>
                    <a:pt x="569" y="287"/>
                    <a:pt x="568" y="287"/>
                    <a:pt x="568" y="287"/>
                  </a:cubicBezTo>
                  <a:cubicBezTo>
                    <a:pt x="567" y="287"/>
                    <a:pt x="568" y="287"/>
                    <a:pt x="567" y="286"/>
                  </a:cubicBezTo>
                  <a:cubicBezTo>
                    <a:pt x="567" y="286"/>
                    <a:pt x="566" y="286"/>
                    <a:pt x="566" y="286"/>
                  </a:cubicBezTo>
                  <a:cubicBezTo>
                    <a:pt x="566" y="285"/>
                    <a:pt x="566" y="285"/>
                    <a:pt x="566" y="285"/>
                  </a:cubicBezTo>
                  <a:cubicBezTo>
                    <a:pt x="566" y="285"/>
                    <a:pt x="566" y="285"/>
                    <a:pt x="565" y="285"/>
                  </a:cubicBezTo>
                  <a:cubicBezTo>
                    <a:pt x="565" y="286"/>
                    <a:pt x="564" y="286"/>
                    <a:pt x="564" y="286"/>
                  </a:cubicBezTo>
                  <a:cubicBezTo>
                    <a:pt x="564" y="287"/>
                    <a:pt x="565" y="287"/>
                    <a:pt x="564" y="287"/>
                  </a:cubicBezTo>
                  <a:cubicBezTo>
                    <a:pt x="563" y="287"/>
                    <a:pt x="563" y="286"/>
                    <a:pt x="563" y="287"/>
                  </a:cubicBezTo>
                  <a:cubicBezTo>
                    <a:pt x="562" y="287"/>
                    <a:pt x="562" y="288"/>
                    <a:pt x="562" y="288"/>
                  </a:cubicBezTo>
                  <a:cubicBezTo>
                    <a:pt x="562" y="288"/>
                    <a:pt x="563" y="289"/>
                    <a:pt x="563" y="289"/>
                  </a:cubicBezTo>
                  <a:cubicBezTo>
                    <a:pt x="562" y="289"/>
                    <a:pt x="561" y="288"/>
                    <a:pt x="561" y="288"/>
                  </a:cubicBezTo>
                  <a:cubicBezTo>
                    <a:pt x="561" y="287"/>
                    <a:pt x="560" y="286"/>
                    <a:pt x="560" y="286"/>
                  </a:cubicBezTo>
                  <a:cubicBezTo>
                    <a:pt x="560" y="286"/>
                    <a:pt x="561" y="286"/>
                    <a:pt x="560" y="286"/>
                  </a:cubicBezTo>
                  <a:cubicBezTo>
                    <a:pt x="559" y="287"/>
                    <a:pt x="559" y="287"/>
                    <a:pt x="559" y="287"/>
                  </a:cubicBezTo>
                  <a:cubicBezTo>
                    <a:pt x="558" y="287"/>
                    <a:pt x="558" y="288"/>
                    <a:pt x="558" y="287"/>
                  </a:cubicBezTo>
                  <a:cubicBezTo>
                    <a:pt x="558" y="287"/>
                    <a:pt x="558" y="286"/>
                    <a:pt x="558" y="286"/>
                  </a:cubicBezTo>
                  <a:cubicBezTo>
                    <a:pt x="558" y="286"/>
                    <a:pt x="557" y="286"/>
                    <a:pt x="557" y="286"/>
                  </a:cubicBezTo>
                  <a:cubicBezTo>
                    <a:pt x="557" y="285"/>
                    <a:pt x="558" y="285"/>
                    <a:pt x="558" y="285"/>
                  </a:cubicBezTo>
                  <a:cubicBezTo>
                    <a:pt x="556" y="285"/>
                    <a:pt x="556" y="285"/>
                    <a:pt x="556" y="285"/>
                  </a:cubicBezTo>
                  <a:cubicBezTo>
                    <a:pt x="557" y="284"/>
                    <a:pt x="557" y="284"/>
                    <a:pt x="557" y="284"/>
                  </a:cubicBezTo>
                  <a:cubicBezTo>
                    <a:pt x="557" y="284"/>
                    <a:pt x="557" y="284"/>
                    <a:pt x="556" y="284"/>
                  </a:cubicBezTo>
                  <a:cubicBezTo>
                    <a:pt x="556" y="284"/>
                    <a:pt x="556" y="284"/>
                    <a:pt x="556" y="285"/>
                  </a:cubicBezTo>
                  <a:cubicBezTo>
                    <a:pt x="555" y="285"/>
                    <a:pt x="555" y="285"/>
                    <a:pt x="555" y="285"/>
                  </a:cubicBezTo>
                  <a:cubicBezTo>
                    <a:pt x="554" y="285"/>
                    <a:pt x="554" y="285"/>
                    <a:pt x="554" y="284"/>
                  </a:cubicBezTo>
                  <a:cubicBezTo>
                    <a:pt x="554" y="284"/>
                    <a:pt x="554" y="284"/>
                    <a:pt x="554" y="284"/>
                  </a:cubicBezTo>
                  <a:cubicBezTo>
                    <a:pt x="553" y="284"/>
                    <a:pt x="553" y="284"/>
                    <a:pt x="553" y="284"/>
                  </a:cubicBezTo>
                  <a:cubicBezTo>
                    <a:pt x="553" y="283"/>
                    <a:pt x="553" y="283"/>
                    <a:pt x="552" y="282"/>
                  </a:cubicBezTo>
                  <a:cubicBezTo>
                    <a:pt x="552" y="282"/>
                    <a:pt x="551" y="282"/>
                    <a:pt x="551" y="282"/>
                  </a:cubicBezTo>
                  <a:cubicBezTo>
                    <a:pt x="551" y="282"/>
                    <a:pt x="550" y="283"/>
                    <a:pt x="550" y="282"/>
                  </a:cubicBezTo>
                  <a:cubicBezTo>
                    <a:pt x="550" y="282"/>
                    <a:pt x="550" y="281"/>
                    <a:pt x="550" y="281"/>
                  </a:cubicBezTo>
                  <a:cubicBezTo>
                    <a:pt x="550" y="281"/>
                    <a:pt x="549" y="280"/>
                    <a:pt x="549" y="281"/>
                  </a:cubicBezTo>
                  <a:cubicBezTo>
                    <a:pt x="549" y="282"/>
                    <a:pt x="549" y="282"/>
                    <a:pt x="548" y="282"/>
                  </a:cubicBezTo>
                  <a:cubicBezTo>
                    <a:pt x="548" y="282"/>
                    <a:pt x="547" y="281"/>
                    <a:pt x="547" y="281"/>
                  </a:cubicBezTo>
                  <a:cubicBezTo>
                    <a:pt x="547" y="281"/>
                    <a:pt x="549" y="280"/>
                    <a:pt x="548" y="279"/>
                  </a:cubicBezTo>
                  <a:cubicBezTo>
                    <a:pt x="547" y="279"/>
                    <a:pt x="547" y="280"/>
                    <a:pt x="546" y="279"/>
                  </a:cubicBezTo>
                  <a:cubicBezTo>
                    <a:pt x="546" y="279"/>
                    <a:pt x="546" y="279"/>
                    <a:pt x="545" y="278"/>
                  </a:cubicBezTo>
                  <a:cubicBezTo>
                    <a:pt x="545" y="278"/>
                    <a:pt x="544" y="278"/>
                    <a:pt x="544" y="278"/>
                  </a:cubicBezTo>
                  <a:cubicBezTo>
                    <a:pt x="544" y="278"/>
                    <a:pt x="544" y="278"/>
                    <a:pt x="544" y="278"/>
                  </a:cubicBezTo>
                  <a:cubicBezTo>
                    <a:pt x="544" y="279"/>
                    <a:pt x="544" y="278"/>
                    <a:pt x="544" y="279"/>
                  </a:cubicBezTo>
                  <a:cubicBezTo>
                    <a:pt x="544" y="279"/>
                    <a:pt x="543" y="279"/>
                    <a:pt x="543" y="279"/>
                  </a:cubicBezTo>
                  <a:cubicBezTo>
                    <a:pt x="543" y="279"/>
                    <a:pt x="543" y="279"/>
                    <a:pt x="542" y="279"/>
                  </a:cubicBezTo>
                  <a:cubicBezTo>
                    <a:pt x="541" y="279"/>
                    <a:pt x="541" y="278"/>
                    <a:pt x="541" y="279"/>
                  </a:cubicBezTo>
                  <a:cubicBezTo>
                    <a:pt x="541" y="280"/>
                    <a:pt x="543" y="281"/>
                    <a:pt x="541" y="281"/>
                  </a:cubicBezTo>
                  <a:cubicBezTo>
                    <a:pt x="539" y="281"/>
                    <a:pt x="539" y="281"/>
                    <a:pt x="539" y="281"/>
                  </a:cubicBezTo>
                  <a:cubicBezTo>
                    <a:pt x="539" y="281"/>
                    <a:pt x="539" y="281"/>
                    <a:pt x="539" y="281"/>
                  </a:cubicBezTo>
                  <a:cubicBezTo>
                    <a:pt x="538" y="281"/>
                    <a:pt x="538" y="280"/>
                    <a:pt x="537" y="281"/>
                  </a:cubicBezTo>
                  <a:cubicBezTo>
                    <a:pt x="536" y="281"/>
                    <a:pt x="538" y="281"/>
                    <a:pt x="536" y="282"/>
                  </a:cubicBezTo>
                  <a:cubicBezTo>
                    <a:pt x="535" y="282"/>
                    <a:pt x="534" y="282"/>
                    <a:pt x="535" y="282"/>
                  </a:cubicBezTo>
                  <a:cubicBezTo>
                    <a:pt x="536" y="283"/>
                    <a:pt x="536" y="284"/>
                    <a:pt x="536" y="284"/>
                  </a:cubicBezTo>
                  <a:cubicBezTo>
                    <a:pt x="536" y="284"/>
                    <a:pt x="536" y="284"/>
                    <a:pt x="535" y="284"/>
                  </a:cubicBezTo>
                  <a:cubicBezTo>
                    <a:pt x="534" y="284"/>
                    <a:pt x="534" y="284"/>
                    <a:pt x="534" y="285"/>
                  </a:cubicBezTo>
                  <a:cubicBezTo>
                    <a:pt x="534" y="285"/>
                    <a:pt x="535" y="285"/>
                    <a:pt x="535" y="286"/>
                  </a:cubicBezTo>
                  <a:cubicBezTo>
                    <a:pt x="535" y="287"/>
                    <a:pt x="534" y="287"/>
                    <a:pt x="534" y="288"/>
                  </a:cubicBezTo>
                  <a:cubicBezTo>
                    <a:pt x="534" y="288"/>
                    <a:pt x="534" y="289"/>
                    <a:pt x="534" y="289"/>
                  </a:cubicBezTo>
                  <a:cubicBezTo>
                    <a:pt x="534" y="289"/>
                    <a:pt x="534" y="290"/>
                    <a:pt x="534" y="290"/>
                  </a:cubicBezTo>
                  <a:cubicBezTo>
                    <a:pt x="535" y="290"/>
                    <a:pt x="535" y="290"/>
                    <a:pt x="535" y="291"/>
                  </a:cubicBezTo>
                  <a:cubicBezTo>
                    <a:pt x="535" y="291"/>
                    <a:pt x="535" y="292"/>
                    <a:pt x="534" y="293"/>
                  </a:cubicBezTo>
                  <a:cubicBezTo>
                    <a:pt x="533" y="294"/>
                    <a:pt x="532" y="294"/>
                    <a:pt x="533" y="294"/>
                  </a:cubicBezTo>
                  <a:cubicBezTo>
                    <a:pt x="534" y="294"/>
                    <a:pt x="536" y="295"/>
                    <a:pt x="535" y="295"/>
                  </a:cubicBezTo>
                  <a:cubicBezTo>
                    <a:pt x="534" y="296"/>
                    <a:pt x="534" y="297"/>
                    <a:pt x="533" y="297"/>
                  </a:cubicBezTo>
                  <a:cubicBezTo>
                    <a:pt x="532" y="297"/>
                    <a:pt x="531" y="296"/>
                    <a:pt x="530" y="296"/>
                  </a:cubicBezTo>
                  <a:cubicBezTo>
                    <a:pt x="530" y="296"/>
                    <a:pt x="530" y="296"/>
                    <a:pt x="528" y="296"/>
                  </a:cubicBezTo>
                  <a:cubicBezTo>
                    <a:pt x="527" y="297"/>
                    <a:pt x="526" y="297"/>
                    <a:pt x="526" y="297"/>
                  </a:cubicBezTo>
                  <a:cubicBezTo>
                    <a:pt x="526" y="297"/>
                    <a:pt x="527" y="296"/>
                    <a:pt x="526" y="296"/>
                  </a:cubicBezTo>
                  <a:cubicBezTo>
                    <a:pt x="525" y="296"/>
                    <a:pt x="525" y="296"/>
                    <a:pt x="525" y="296"/>
                  </a:cubicBezTo>
                  <a:cubicBezTo>
                    <a:pt x="524" y="297"/>
                    <a:pt x="523" y="297"/>
                    <a:pt x="524" y="297"/>
                  </a:cubicBezTo>
                  <a:cubicBezTo>
                    <a:pt x="524" y="298"/>
                    <a:pt x="526" y="297"/>
                    <a:pt x="524" y="298"/>
                  </a:cubicBezTo>
                  <a:cubicBezTo>
                    <a:pt x="523" y="299"/>
                    <a:pt x="524" y="299"/>
                    <a:pt x="523" y="299"/>
                  </a:cubicBezTo>
                  <a:cubicBezTo>
                    <a:pt x="522" y="299"/>
                    <a:pt x="521" y="299"/>
                    <a:pt x="521" y="300"/>
                  </a:cubicBezTo>
                  <a:cubicBezTo>
                    <a:pt x="521" y="300"/>
                    <a:pt x="522" y="300"/>
                    <a:pt x="521" y="300"/>
                  </a:cubicBezTo>
                  <a:cubicBezTo>
                    <a:pt x="521" y="301"/>
                    <a:pt x="521" y="301"/>
                    <a:pt x="520" y="300"/>
                  </a:cubicBezTo>
                  <a:cubicBezTo>
                    <a:pt x="520" y="300"/>
                    <a:pt x="520" y="300"/>
                    <a:pt x="519" y="300"/>
                  </a:cubicBezTo>
                  <a:cubicBezTo>
                    <a:pt x="519" y="299"/>
                    <a:pt x="518" y="299"/>
                    <a:pt x="518" y="299"/>
                  </a:cubicBezTo>
                  <a:cubicBezTo>
                    <a:pt x="517" y="299"/>
                    <a:pt x="517" y="299"/>
                    <a:pt x="517" y="298"/>
                  </a:cubicBezTo>
                  <a:cubicBezTo>
                    <a:pt x="516" y="298"/>
                    <a:pt x="516" y="298"/>
                    <a:pt x="516" y="298"/>
                  </a:cubicBezTo>
                  <a:cubicBezTo>
                    <a:pt x="516" y="298"/>
                    <a:pt x="515" y="298"/>
                    <a:pt x="514" y="298"/>
                  </a:cubicBezTo>
                  <a:cubicBezTo>
                    <a:pt x="514" y="299"/>
                    <a:pt x="513" y="299"/>
                    <a:pt x="513" y="299"/>
                  </a:cubicBezTo>
                  <a:cubicBezTo>
                    <a:pt x="513" y="299"/>
                    <a:pt x="512" y="299"/>
                    <a:pt x="512" y="300"/>
                  </a:cubicBezTo>
                  <a:cubicBezTo>
                    <a:pt x="512" y="300"/>
                    <a:pt x="513" y="301"/>
                    <a:pt x="512" y="301"/>
                  </a:cubicBezTo>
                  <a:cubicBezTo>
                    <a:pt x="511" y="301"/>
                    <a:pt x="511" y="300"/>
                    <a:pt x="511" y="301"/>
                  </a:cubicBezTo>
                  <a:cubicBezTo>
                    <a:pt x="510" y="301"/>
                    <a:pt x="510" y="302"/>
                    <a:pt x="509" y="301"/>
                  </a:cubicBezTo>
                  <a:cubicBezTo>
                    <a:pt x="509" y="301"/>
                    <a:pt x="508" y="300"/>
                    <a:pt x="508" y="300"/>
                  </a:cubicBezTo>
                  <a:cubicBezTo>
                    <a:pt x="508" y="301"/>
                    <a:pt x="508" y="301"/>
                    <a:pt x="508" y="302"/>
                  </a:cubicBezTo>
                  <a:cubicBezTo>
                    <a:pt x="507" y="302"/>
                    <a:pt x="507" y="302"/>
                    <a:pt x="506" y="302"/>
                  </a:cubicBezTo>
                  <a:cubicBezTo>
                    <a:pt x="505" y="302"/>
                    <a:pt x="505" y="303"/>
                    <a:pt x="505" y="302"/>
                  </a:cubicBezTo>
                  <a:cubicBezTo>
                    <a:pt x="504" y="302"/>
                    <a:pt x="504" y="302"/>
                    <a:pt x="504" y="302"/>
                  </a:cubicBezTo>
                  <a:cubicBezTo>
                    <a:pt x="503" y="301"/>
                    <a:pt x="503" y="301"/>
                    <a:pt x="502" y="301"/>
                  </a:cubicBezTo>
                  <a:cubicBezTo>
                    <a:pt x="501" y="301"/>
                    <a:pt x="501" y="302"/>
                    <a:pt x="501" y="301"/>
                  </a:cubicBezTo>
                  <a:cubicBezTo>
                    <a:pt x="501" y="300"/>
                    <a:pt x="502" y="300"/>
                    <a:pt x="502" y="299"/>
                  </a:cubicBezTo>
                  <a:cubicBezTo>
                    <a:pt x="502" y="299"/>
                    <a:pt x="502" y="298"/>
                    <a:pt x="501" y="298"/>
                  </a:cubicBezTo>
                  <a:cubicBezTo>
                    <a:pt x="501" y="298"/>
                    <a:pt x="501" y="298"/>
                    <a:pt x="500" y="298"/>
                  </a:cubicBezTo>
                  <a:cubicBezTo>
                    <a:pt x="499" y="297"/>
                    <a:pt x="499" y="296"/>
                    <a:pt x="499" y="296"/>
                  </a:cubicBezTo>
                  <a:cubicBezTo>
                    <a:pt x="499" y="296"/>
                    <a:pt x="498" y="295"/>
                    <a:pt x="498" y="295"/>
                  </a:cubicBezTo>
                  <a:cubicBezTo>
                    <a:pt x="497" y="295"/>
                    <a:pt x="497" y="295"/>
                    <a:pt x="497" y="295"/>
                  </a:cubicBezTo>
                  <a:cubicBezTo>
                    <a:pt x="496" y="294"/>
                    <a:pt x="495" y="293"/>
                    <a:pt x="495" y="293"/>
                  </a:cubicBezTo>
                  <a:cubicBezTo>
                    <a:pt x="495" y="293"/>
                    <a:pt x="495" y="293"/>
                    <a:pt x="494" y="293"/>
                  </a:cubicBezTo>
                  <a:cubicBezTo>
                    <a:pt x="493" y="292"/>
                    <a:pt x="492" y="292"/>
                    <a:pt x="491" y="292"/>
                  </a:cubicBezTo>
                  <a:cubicBezTo>
                    <a:pt x="491" y="292"/>
                    <a:pt x="491" y="292"/>
                    <a:pt x="491" y="293"/>
                  </a:cubicBezTo>
                  <a:cubicBezTo>
                    <a:pt x="491" y="293"/>
                    <a:pt x="492" y="294"/>
                    <a:pt x="491" y="294"/>
                  </a:cubicBezTo>
                  <a:cubicBezTo>
                    <a:pt x="490" y="294"/>
                    <a:pt x="490" y="294"/>
                    <a:pt x="489" y="293"/>
                  </a:cubicBezTo>
                  <a:cubicBezTo>
                    <a:pt x="489" y="293"/>
                    <a:pt x="488" y="292"/>
                    <a:pt x="488" y="292"/>
                  </a:cubicBezTo>
                  <a:cubicBezTo>
                    <a:pt x="487" y="292"/>
                    <a:pt x="487" y="291"/>
                    <a:pt x="487" y="292"/>
                  </a:cubicBezTo>
                  <a:cubicBezTo>
                    <a:pt x="487" y="293"/>
                    <a:pt x="486" y="294"/>
                    <a:pt x="486" y="294"/>
                  </a:cubicBezTo>
                  <a:cubicBezTo>
                    <a:pt x="487" y="295"/>
                    <a:pt x="487" y="295"/>
                    <a:pt x="487" y="295"/>
                  </a:cubicBezTo>
                  <a:cubicBezTo>
                    <a:pt x="488" y="295"/>
                    <a:pt x="489" y="295"/>
                    <a:pt x="489" y="295"/>
                  </a:cubicBezTo>
                  <a:cubicBezTo>
                    <a:pt x="489" y="296"/>
                    <a:pt x="489" y="296"/>
                    <a:pt x="488" y="296"/>
                  </a:cubicBezTo>
                  <a:cubicBezTo>
                    <a:pt x="487" y="296"/>
                    <a:pt x="487" y="296"/>
                    <a:pt x="486" y="296"/>
                  </a:cubicBezTo>
                  <a:cubicBezTo>
                    <a:pt x="485" y="297"/>
                    <a:pt x="486" y="296"/>
                    <a:pt x="485" y="296"/>
                  </a:cubicBezTo>
                  <a:cubicBezTo>
                    <a:pt x="483" y="297"/>
                    <a:pt x="484" y="297"/>
                    <a:pt x="483" y="297"/>
                  </a:cubicBezTo>
                  <a:cubicBezTo>
                    <a:pt x="483" y="298"/>
                    <a:pt x="482" y="296"/>
                    <a:pt x="482" y="297"/>
                  </a:cubicBezTo>
                  <a:cubicBezTo>
                    <a:pt x="482" y="299"/>
                    <a:pt x="483" y="300"/>
                    <a:pt x="483" y="300"/>
                  </a:cubicBezTo>
                  <a:cubicBezTo>
                    <a:pt x="483" y="300"/>
                    <a:pt x="483" y="301"/>
                    <a:pt x="482" y="300"/>
                  </a:cubicBezTo>
                  <a:cubicBezTo>
                    <a:pt x="481" y="300"/>
                    <a:pt x="481" y="300"/>
                    <a:pt x="481" y="300"/>
                  </a:cubicBezTo>
                  <a:cubicBezTo>
                    <a:pt x="480" y="299"/>
                    <a:pt x="480" y="299"/>
                    <a:pt x="479" y="300"/>
                  </a:cubicBezTo>
                  <a:cubicBezTo>
                    <a:pt x="479" y="300"/>
                    <a:pt x="479" y="301"/>
                    <a:pt x="478" y="301"/>
                  </a:cubicBezTo>
                  <a:cubicBezTo>
                    <a:pt x="478" y="301"/>
                    <a:pt x="477" y="301"/>
                    <a:pt x="477" y="301"/>
                  </a:cubicBezTo>
                  <a:cubicBezTo>
                    <a:pt x="477" y="302"/>
                    <a:pt x="475" y="302"/>
                    <a:pt x="475" y="301"/>
                  </a:cubicBezTo>
                  <a:cubicBezTo>
                    <a:pt x="474" y="301"/>
                    <a:pt x="474" y="301"/>
                    <a:pt x="474" y="301"/>
                  </a:cubicBezTo>
                  <a:cubicBezTo>
                    <a:pt x="473" y="301"/>
                    <a:pt x="473" y="302"/>
                    <a:pt x="472" y="302"/>
                  </a:cubicBezTo>
                  <a:cubicBezTo>
                    <a:pt x="472" y="302"/>
                    <a:pt x="472" y="303"/>
                    <a:pt x="472" y="303"/>
                  </a:cubicBezTo>
                  <a:cubicBezTo>
                    <a:pt x="471" y="303"/>
                    <a:pt x="472" y="303"/>
                    <a:pt x="470" y="303"/>
                  </a:cubicBezTo>
                  <a:cubicBezTo>
                    <a:pt x="469" y="304"/>
                    <a:pt x="470" y="303"/>
                    <a:pt x="469" y="303"/>
                  </a:cubicBezTo>
                  <a:cubicBezTo>
                    <a:pt x="469" y="303"/>
                    <a:pt x="468" y="303"/>
                    <a:pt x="468" y="304"/>
                  </a:cubicBezTo>
                  <a:cubicBezTo>
                    <a:pt x="467" y="304"/>
                    <a:pt x="467" y="304"/>
                    <a:pt x="467" y="305"/>
                  </a:cubicBezTo>
                  <a:cubicBezTo>
                    <a:pt x="467" y="306"/>
                    <a:pt x="468" y="306"/>
                    <a:pt x="467" y="306"/>
                  </a:cubicBezTo>
                  <a:cubicBezTo>
                    <a:pt x="466" y="307"/>
                    <a:pt x="466" y="307"/>
                    <a:pt x="465" y="306"/>
                  </a:cubicBezTo>
                  <a:cubicBezTo>
                    <a:pt x="464" y="306"/>
                    <a:pt x="464" y="305"/>
                    <a:pt x="464" y="306"/>
                  </a:cubicBezTo>
                  <a:cubicBezTo>
                    <a:pt x="463" y="306"/>
                    <a:pt x="463" y="306"/>
                    <a:pt x="462" y="306"/>
                  </a:cubicBezTo>
                  <a:cubicBezTo>
                    <a:pt x="462" y="306"/>
                    <a:pt x="462" y="305"/>
                    <a:pt x="461" y="305"/>
                  </a:cubicBezTo>
                  <a:cubicBezTo>
                    <a:pt x="461" y="305"/>
                    <a:pt x="461" y="305"/>
                    <a:pt x="460" y="306"/>
                  </a:cubicBezTo>
                  <a:cubicBezTo>
                    <a:pt x="459" y="306"/>
                    <a:pt x="459" y="306"/>
                    <a:pt x="459" y="307"/>
                  </a:cubicBezTo>
                  <a:cubicBezTo>
                    <a:pt x="458" y="307"/>
                    <a:pt x="459" y="307"/>
                    <a:pt x="457" y="307"/>
                  </a:cubicBezTo>
                  <a:cubicBezTo>
                    <a:pt x="456" y="307"/>
                    <a:pt x="455" y="308"/>
                    <a:pt x="455" y="308"/>
                  </a:cubicBezTo>
                  <a:cubicBezTo>
                    <a:pt x="454" y="308"/>
                    <a:pt x="454" y="308"/>
                    <a:pt x="454" y="308"/>
                  </a:cubicBezTo>
                  <a:cubicBezTo>
                    <a:pt x="452" y="309"/>
                    <a:pt x="452" y="309"/>
                    <a:pt x="452" y="309"/>
                  </a:cubicBezTo>
                  <a:cubicBezTo>
                    <a:pt x="452" y="309"/>
                    <a:pt x="452" y="309"/>
                    <a:pt x="451" y="309"/>
                  </a:cubicBezTo>
                  <a:cubicBezTo>
                    <a:pt x="450" y="309"/>
                    <a:pt x="449" y="308"/>
                    <a:pt x="449" y="308"/>
                  </a:cubicBezTo>
                  <a:cubicBezTo>
                    <a:pt x="449" y="309"/>
                    <a:pt x="449" y="309"/>
                    <a:pt x="449" y="310"/>
                  </a:cubicBezTo>
                  <a:cubicBezTo>
                    <a:pt x="448" y="310"/>
                    <a:pt x="448" y="311"/>
                    <a:pt x="447" y="311"/>
                  </a:cubicBezTo>
                  <a:cubicBezTo>
                    <a:pt x="447" y="312"/>
                    <a:pt x="447" y="312"/>
                    <a:pt x="446" y="312"/>
                  </a:cubicBezTo>
                  <a:cubicBezTo>
                    <a:pt x="445" y="312"/>
                    <a:pt x="445" y="312"/>
                    <a:pt x="444" y="313"/>
                  </a:cubicBezTo>
                  <a:cubicBezTo>
                    <a:pt x="443" y="313"/>
                    <a:pt x="442" y="312"/>
                    <a:pt x="442" y="313"/>
                  </a:cubicBezTo>
                  <a:cubicBezTo>
                    <a:pt x="442" y="314"/>
                    <a:pt x="442" y="314"/>
                    <a:pt x="442" y="315"/>
                  </a:cubicBezTo>
                  <a:cubicBezTo>
                    <a:pt x="441" y="316"/>
                    <a:pt x="441" y="317"/>
                    <a:pt x="441" y="317"/>
                  </a:cubicBezTo>
                  <a:cubicBezTo>
                    <a:pt x="441" y="317"/>
                    <a:pt x="441" y="318"/>
                    <a:pt x="440" y="317"/>
                  </a:cubicBezTo>
                  <a:cubicBezTo>
                    <a:pt x="439" y="317"/>
                    <a:pt x="439" y="317"/>
                    <a:pt x="439" y="317"/>
                  </a:cubicBezTo>
                  <a:cubicBezTo>
                    <a:pt x="438" y="316"/>
                    <a:pt x="439" y="316"/>
                    <a:pt x="437" y="316"/>
                  </a:cubicBezTo>
                  <a:cubicBezTo>
                    <a:pt x="436" y="316"/>
                    <a:pt x="437" y="318"/>
                    <a:pt x="435" y="316"/>
                  </a:cubicBezTo>
                  <a:cubicBezTo>
                    <a:pt x="434" y="315"/>
                    <a:pt x="434" y="315"/>
                    <a:pt x="434" y="315"/>
                  </a:cubicBezTo>
                  <a:cubicBezTo>
                    <a:pt x="434" y="315"/>
                    <a:pt x="434" y="314"/>
                    <a:pt x="433" y="314"/>
                  </a:cubicBezTo>
                  <a:cubicBezTo>
                    <a:pt x="433" y="313"/>
                    <a:pt x="433" y="313"/>
                    <a:pt x="432" y="313"/>
                  </a:cubicBezTo>
                  <a:cubicBezTo>
                    <a:pt x="431" y="313"/>
                    <a:pt x="431" y="312"/>
                    <a:pt x="430" y="312"/>
                  </a:cubicBezTo>
                  <a:cubicBezTo>
                    <a:pt x="430" y="311"/>
                    <a:pt x="429" y="310"/>
                    <a:pt x="429" y="310"/>
                  </a:cubicBezTo>
                  <a:cubicBezTo>
                    <a:pt x="429" y="310"/>
                    <a:pt x="428" y="310"/>
                    <a:pt x="428" y="310"/>
                  </a:cubicBezTo>
                  <a:cubicBezTo>
                    <a:pt x="427" y="310"/>
                    <a:pt x="427" y="311"/>
                    <a:pt x="426" y="311"/>
                  </a:cubicBezTo>
                  <a:cubicBezTo>
                    <a:pt x="425" y="311"/>
                    <a:pt x="422" y="310"/>
                    <a:pt x="422" y="310"/>
                  </a:cubicBezTo>
                  <a:cubicBezTo>
                    <a:pt x="422" y="310"/>
                    <a:pt x="422" y="309"/>
                    <a:pt x="421" y="309"/>
                  </a:cubicBezTo>
                  <a:cubicBezTo>
                    <a:pt x="420" y="308"/>
                    <a:pt x="420" y="307"/>
                    <a:pt x="419" y="306"/>
                  </a:cubicBezTo>
                  <a:cubicBezTo>
                    <a:pt x="419" y="306"/>
                    <a:pt x="420" y="305"/>
                    <a:pt x="418" y="306"/>
                  </a:cubicBezTo>
                  <a:cubicBezTo>
                    <a:pt x="417" y="306"/>
                    <a:pt x="418" y="306"/>
                    <a:pt x="417" y="306"/>
                  </a:cubicBezTo>
                  <a:cubicBezTo>
                    <a:pt x="416" y="307"/>
                    <a:pt x="416" y="306"/>
                    <a:pt x="415" y="306"/>
                  </a:cubicBezTo>
                  <a:cubicBezTo>
                    <a:pt x="415" y="307"/>
                    <a:pt x="414" y="307"/>
                    <a:pt x="415" y="308"/>
                  </a:cubicBezTo>
                  <a:cubicBezTo>
                    <a:pt x="415" y="308"/>
                    <a:pt x="415" y="309"/>
                    <a:pt x="415" y="309"/>
                  </a:cubicBezTo>
                  <a:cubicBezTo>
                    <a:pt x="415" y="309"/>
                    <a:pt x="416" y="310"/>
                    <a:pt x="415" y="310"/>
                  </a:cubicBezTo>
                  <a:cubicBezTo>
                    <a:pt x="414" y="310"/>
                    <a:pt x="414" y="309"/>
                    <a:pt x="414" y="310"/>
                  </a:cubicBezTo>
                  <a:cubicBezTo>
                    <a:pt x="414" y="311"/>
                    <a:pt x="413" y="312"/>
                    <a:pt x="413" y="312"/>
                  </a:cubicBezTo>
                  <a:cubicBezTo>
                    <a:pt x="412" y="312"/>
                    <a:pt x="411" y="309"/>
                    <a:pt x="410" y="310"/>
                  </a:cubicBezTo>
                  <a:cubicBezTo>
                    <a:pt x="410" y="311"/>
                    <a:pt x="409" y="313"/>
                    <a:pt x="408" y="313"/>
                  </a:cubicBezTo>
                  <a:cubicBezTo>
                    <a:pt x="407" y="314"/>
                    <a:pt x="407" y="313"/>
                    <a:pt x="407" y="314"/>
                  </a:cubicBezTo>
                  <a:cubicBezTo>
                    <a:pt x="407" y="315"/>
                    <a:pt x="408" y="315"/>
                    <a:pt x="407" y="316"/>
                  </a:cubicBezTo>
                  <a:cubicBezTo>
                    <a:pt x="407" y="317"/>
                    <a:pt x="408" y="317"/>
                    <a:pt x="407" y="319"/>
                  </a:cubicBezTo>
                  <a:cubicBezTo>
                    <a:pt x="406" y="320"/>
                    <a:pt x="407" y="320"/>
                    <a:pt x="406" y="321"/>
                  </a:cubicBezTo>
                  <a:cubicBezTo>
                    <a:pt x="406" y="321"/>
                    <a:pt x="405" y="322"/>
                    <a:pt x="405" y="322"/>
                  </a:cubicBezTo>
                  <a:cubicBezTo>
                    <a:pt x="405" y="322"/>
                    <a:pt x="406" y="323"/>
                    <a:pt x="405" y="323"/>
                  </a:cubicBezTo>
                  <a:cubicBezTo>
                    <a:pt x="404" y="323"/>
                    <a:pt x="404" y="323"/>
                    <a:pt x="404" y="322"/>
                  </a:cubicBezTo>
                  <a:cubicBezTo>
                    <a:pt x="403" y="322"/>
                    <a:pt x="403" y="322"/>
                    <a:pt x="402" y="322"/>
                  </a:cubicBezTo>
                  <a:cubicBezTo>
                    <a:pt x="402" y="322"/>
                    <a:pt x="402" y="322"/>
                    <a:pt x="401" y="322"/>
                  </a:cubicBezTo>
                  <a:cubicBezTo>
                    <a:pt x="400" y="323"/>
                    <a:pt x="400" y="323"/>
                    <a:pt x="400" y="324"/>
                  </a:cubicBezTo>
                  <a:cubicBezTo>
                    <a:pt x="401" y="325"/>
                    <a:pt x="400" y="326"/>
                    <a:pt x="400" y="326"/>
                  </a:cubicBezTo>
                  <a:cubicBezTo>
                    <a:pt x="400" y="327"/>
                    <a:pt x="400" y="327"/>
                    <a:pt x="400" y="327"/>
                  </a:cubicBezTo>
                  <a:cubicBezTo>
                    <a:pt x="401" y="328"/>
                    <a:pt x="401" y="328"/>
                    <a:pt x="401" y="328"/>
                  </a:cubicBezTo>
                  <a:cubicBezTo>
                    <a:pt x="400" y="330"/>
                    <a:pt x="400" y="330"/>
                    <a:pt x="400" y="330"/>
                  </a:cubicBezTo>
                  <a:cubicBezTo>
                    <a:pt x="400" y="330"/>
                    <a:pt x="399" y="331"/>
                    <a:pt x="399" y="332"/>
                  </a:cubicBezTo>
                  <a:cubicBezTo>
                    <a:pt x="398" y="332"/>
                    <a:pt x="398" y="333"/>
                    <a:pt x="398" y="333"/>
                  </a:cubicBezTo>
                  <a:cubicBezTo>
                    <a:pt x="398" y="334"/>
                    <a:pt x="398" y="334"/>
                    <a:pt x="398" y="334"/>
                  </a:cubicBezTo>
                  <a:cubicBezTo>
                    <a:pt x="398" y="335"/>
                    <a:pt x="398" y="336"/>
                    <a:pt x="397" y="337"/>
                  </a:cubicBezTo>
                  <a:cubicBezTo>
                    <a:pt x="396" y="337"/>
                    <a:pt x="396" y="337"/>
                    <a:pt x="395" y="337"/>
                  </a:cubicBezTo>
                  <a:cubicBezTo>
                    <a:pt x="395" y="338"/>
                    <a:pt x="395" y="340"/>
                    <a:pt x="394" y="340"/>
                  </a:cubicBezTo>
                  <a:cubicBezTo>
                    <a:pt x="393" y="340"/>
                    <a:pt x="394" y="340"/>
                    <a:pt x="392" y="340"/>
                  </a:cubicBezTo>
                  <a:cubicBezTo>
                    <a:pt x="391" y="340"/>
                    <a:pt x="391" y="340"/>
                    <a:pt x="389" y="340"/>
                  </a:cubicBezTo>
                  <a:cubicBezTo>
                    <a:pt x="387" y="340"/>
                    <a:pt x="385" y="340"/>
                    <a:pt x="384" y="340"/>
                  </a:cubicBezTo>
                  <a:cubicBezTo>
                    <a:pt x="383" y="340"/>
                    <a:pt x="380" y="339"/>
                    <a:pt x="379" y="339"/>
                  </a:cubicBezTo>
                  <a:cubicBezTo>
                    <a:pt x="378" y="338"/>
                    <a:pt x="379" y="338"/>
                    <a:pt x="378" y="337"/>
                  </a:cubicBezTo>
                  <a:cubicBezTo>
                    <a:pt x="377" y="337"/>
                    <a:pt x="378" y="336"/>
                    <a:pt x="377" y="336"/>
                  </a:cubicBezTo>
                  <a:cubicBezTo>
                    <a:pt x="375" y="336"/>
                    <a:pt x="375" y="336"/>
                    <a:pt x="374" y="336"/>
                  </a:cubicBezTo>
                  <a:cubicBezTo>
                    <a:pt x="373" y="336"/>
                    <a:pt x="373" y="336"/>
                    <a:pt x="372" y="335"/>
                  </a:cubicBezTo>
                  <a:cubicBezTo>
                    <a:pt x="372" y="335"/>
                    <a:pt x="373" y="334"/>
                    <a:pt x="372" y="334"/>
                  </a:cubicBezTo>
                  <a:cubicBezTo>
                    <a:pt x="371" y="334"/>
                    <a:pt x="371" y="334"/>
                    <a:pt x="370" y="335"/>
                  </a:cubicBezTo>
                  <a:cubicBezTo>
                    <a:pt x="370" y="335"/>
                    <a:pt x="370" y="335"/>
                    <a:pt x="368" y="335"/>
                  </a:cubicBezTo>
                  <a:cubicBezTo>
                    <a:pt x="367" y="334"/>
                    <a:pt x="368" y="335"/>
                    <a:pt x="367" y="334"/>
                  </a:cubicBezTo>
                  <a:cubicBezTo>
                    <a:pt x="365" y="333"/>
                    <a:pt x="365" y="334"/>
                    <a:pt x="364" y="333"/>
                  </a:cubicBezTo>
                  <a:cubicBezTo>
                    <a:pt x="363" y="333"/>
                    <a:pt x="363" y="333"/>
                    <a:pt x="362" y="333"/>
                  </a:cubicBezTo>
                  <a:cubicBezTo>
                    <a:pt x="362" y="332"/>
                    <a:pt x="364" y="333"/>
                    <a:pt x="362" y="332"/>
                  </a:cubicBezTo>
                  <a:cubicBezTo>
                    <a:pt x="359" y="331"/>
                    <a:pt x="358" y="331"/>
                    <a:pt x="358" y="331"/>
                  </a:cubicBezTo>
                  <a:cubicBezTo>
                    <a:pt x="358" y="331"/>
                    <a:pt x="358" y="332"/>
                    <a:pt x="357" y="332"/>
                  </a:cubicBezTo>
                  <a:cubicBezTo>
                    <a:pt x="357" y="332"/>
                    <a:pt x="356" y="333"/>
                    <a:pt x="356" y="332"/>
                  </a:cubicBezTo>
                  <a:cubicBezTo>
                    <a:pt x="355" y="331"/>
                    <a:pt x="356" y="331"/>
                    <a:pt x="355" y="331"/>
                  </a:cubicBezTo>
                  <a:cubicBezTo>
                    <a:pt x="355" y="332"/>
                    <a:pt x="355" y="332"/>
                    <a:pt x="355" y="332"/>
                  </a:cubicBezTo>
                  <a:cubicBezTo>
                    <a:pt x="354" y="332"/>
                    <a:pt x="354" y="331"/>
                    <a:pt x="353" y="332"/>
                  </a:cubicBezTo>
                  <a:cubicBezTo>
                    <a:pt x="352" y="333"/>
                    <a:pt x="352" y="333"/>
                    <a:pt x="352" y="333"/>
                  </a:cubicBezTo>
                  <a:cubicBezTo>
                    <a:pt x="351" y="333"/>
                    <a:pt x="350" y="332"/>
                    <a:pt x="350" y="333"/>
                  </a:cubicBezTo>
                  <a:cubicBezTo>
                    <a:pt x="350" y="333"/>
                    <a:pt x="350" y="333"/>
                    <a:pt x="349" y="333"/>
                  </a:cubicBezTo>
                  <a:cubicBezTo>
                    <a:pt x="348" y="333"/>
                    <a:pt x="349" y="334"/>
                    <a:pt x="348" y="333"/>
                  </a:cubicBezTo>
                  <a:cubicBezTo>
                    <a:pt x="347" y="333"/>
                    <a:pt x="347" y="333"/>
                    <a:pt x="346" y="332"/>
                  </a:cubicBezTo>
                  <a:cubicBezTo>
                    <a:pt x="345" y="332"/>
                    <a:pt x="345" y="332"/>
                    <a:pt x="345" y="332"/>
                  </a:cubicBezTo>
                  <a:cubicBezTo>
                    <a:pt x="345" y="332"/>
                    <a:pt x="343" y="332"/>
                    <a:pt x="342" y="332"/>
                  </a:cubicBezTo>
                  <a:cubicBezTo>
                    <a:pt x="342" y="332"/>
                    <a:pt x="341" y="333"/>
                    <a:pt x="340" y="332"/>
                  </a:cubicBezTo>
                  <a:cubicBezTo>
                    <a:pt x="339" y="332"/>
                    <a:pt x="339" y="332"/>
                    <a:pt x="338" y="331"/>
                  </a:cubicBezTo>
                  <a:cubicBezTo>
                    <a:pt x="337" y="330"/>
                    <a:pt x="336" y="330"/>
                    <a:pt x="336" y="329"/>
                  </a:cubicBezTo>
                  <a:cubicBezTo>
                    <a:pt x="335" y="329"/>
                    <a:pt x="335" y="328"/>
                    <a:pt x="335" y="329"/>
                  </a:cubicBezTo>
                  <a:cubicBezTo>
                    <a:pt x="334" y="330"/>
                    <a:pt x="335" y="330"/>
                    <a:pt x="334" y="331"/>
                  </a:cubicBezTo>
                  <a:cubicBezTo>
                    <a:pt x="332" y="332"/>
                    <a:pt x="331" y="332"/>
                    <a:pt x="331" y="332"/>
                  </a:cubicBezTo>
                  <a:cubicBezTo>
                    <a:pt x="331" y="332"/>
                    <a:pt x="332" y="331"/>
                    <a:pt x="331" y="331"/>
                  </a:cubicBezTo>
                  <a:cubicBezTo>
                    <a:pt x="330" y="330"/>
                    <a:pt x="330" y="330"/>
                    <a:pt x="329" y="329"/>
                  </a:cubicBezTo>
                  <a:cubicBezTo>
                    <a:pt x="328" y="329"/>
                    <a:pt x="326" y="328"/>
                    <a:pt x="326" y="328"/>
                  </a:cubicBezTo>
                  <a:cubicBezTo>
                    <a:pt x="326" y="328"/>
                    <a:pt x="326" y="328"/>
                    <a:pt x="325" y="327"/>
                  </a:cubicBezTo>
                  <a:cubicBezTo>
                    <a:pt x="324" y="326"/>
                    <a:pt x="323" y="326"/>
                    <a:pt x="322" y="325"/>
                  </a:cubicBezTo>
                  <a:cubicBezTo>
                    <a:pt x="321" y="325"/>
                    <a:pt x="319" y="324"/>
                    <a:pt x="318" y="324"/>
                  </a:cubicBezTo>
                  <a:cubicBezTo>
                    <a:pt x="316" y="324"/>
                    <a:pt x="317" y="324"/>
                    <a:pt x="316" y="324"/>
                  </a:cubicBezTo>
                  <a:cubicBezTo>
                    <a:pt x="315" y="324"/>
                    <a:pt x="315" y="323"/>
                    <a:pt x="314" y="324"/>
                  </a:cubicBezTo>
                  <a:cubicBezTo>
                    <a:pt x="312" y="325"/>
                    <a:pt x="313" y="325"/>
                    <a:pt x="311" y="325"/>
                  </a:cubicBezTo>
                  <a:cubicBezTo>
                    <a:pt x="309" y="326"/>
                    <a:pt x="308" y="326"/>
                    <a:pt x="308" y="326"/>
                  </a:cubicBezTo>
                  <a:cubicBezTo>
                    <a:pt x="308" y="326"/>
                    <a:pt x="309" y="325"/>
                    <a:pt x="306" y="325"/>
                  </a:cubicBezTo>
                  <a:cubicBezTo>
                    <a:pt x="303" y="325"/>
                    <a:pt x="302" y="325"/>
                    <a:pt x="302" y="325"/>
                  </a:cubicBezTo>
                  <a:cubicBezTo>
                    <a:pt x="302" y="325"/>
                    <a:pt x="301" y="325"/>
                    <a:pt x="301" y="324"/>
                  </a:cubicBezTo>
                  <a:cubicBezTo>
                    <a:pt x="300" y="324"/>
                    <a:pt x="301" y="324"/>
                    <a:pt x="299" y="323"/>
                  </a:cubicBezTo>
                  <a:cubicBezTo>
                    <a:pt x="298" y="322"/>
                    <a:pt x="297" y="323"/>
                    <a:pt x="296" y="322"/>
                  </a:cubicBezTo>
                  <a:cubicBezTo>
                    <a:pt x="296" y="321"/>
                    <a:pt x="295" y="321"/>
                    <a:pt x="295" y="320"/>
                  </a:cubicBezTo>
                  <a:cubicBezTo>
                    <a:pt x="295" y="319"/>
                    <a:pt x="295" y="320"/>
                    <a:pt x="295" y="319"/>
                  </a:cubicBezTo>
                  <a:cubicBezTo>
                    <a:pt x="295" y="318"/>
                    <a:pt x="296" y="317"/>
                    <a:pt x="296" y="317"/>
                  </a:cubicBezTo>
                  <a:cubicBezTo>
                    <a:pt x="296" y="317"/>
                    <a:pt x="296" y="317"/>
                    <a:pt x="295" y="315"/>
                  </a:cubicBezTo>
                  <a:cubicBezTo>
                    <a:pt x="295" y="314"/>
                    <a:pt x="295" y="315"/>
                    <a:pt x="295" y="314"/>
                  </a:cubicBezTo>
                  <a:cubicBezTo>
                    <a:pt x="294" y="313"/>
                    <a:pt x="294" y="314"/>
                    <a:pt x="294" y="313"/>
                  </a:cubicBezTo>
                  <a:cubicBezTo>
                    <a:pt x="293" y="312"/>
                    <a:pt x="293" y="312"/>
                    <a:pt x="293" y="310"/>
                  </a:cubicBezTo>
                  <a:cubicBezTo>
                    <a:pt x="293" y="309"/>
                    <a:pt x="292" y="309"/>
                    <a:pt x="292" y="309"/>
                  </a:cubicBezTo>
                  <a:cubicBezTo>
                    <a:pt x="292" y="309"/>
                    <a:pt x="291" y="309"/>
                    <a:pt x="290" y="308"/>
                  </a:cubicBezTo>
                  <a:cubicBezTo>
                    <a:pt x="289" y="308"/>
                    <a:pt x="289" y="308"/>
                    <a:pt x="289" y="308"/>
                  </a:cubicBezTo>
                  <a:cubicBezTo>
                    <a:pt x="289" y="308"/>
                    <a:pt x="287" y="308"/>
                    <a:pt x="286" y="307"/>
                  </a:cubicBezTo>
                  <a:cubicBezTo>
                    <a:pt x="285" y="307"/>
                    <a:pt x="286" y="308"/>
                    <a:pt x="285" y="306"/>
                  </a:cubicBezTo>
                  <a:cubicBezTo>
                    <a:pt x="284" y="305"/>
                    <a:pt x="283" y="304"/>
                    <a:pt x="283" y="303"/>
                  </a:cubicBezTo>
                  <a:cubicBezTo>
                    <a:pt x="282" y="303"/>
                    <a:pt x="283" y="303"/>
                    <a:pt x="282" y="303"/>
                  </a:cubicBezTo>
                  <a:cubicBezTo>
                    <a:pt x="280" y="302"/>
                    <a:pt x="280" y="303"/>
                    <a:pt x="280" y="302"/>
                  </a:cubicBezTo>
                  <a:cubicBezTo>
                    <a:pt x="279" y="302"/>
                    <a:pt x="280" y="302"/>
                    <a:pt x="278" y="301"/>
                  </a:cubicBezTo>
                  <a:cubicBezTo>
                    <a:pt x="277" y="300"/>
                    <a:pt x="277" y="300"/>
                    <a:pt x="276" y="299"/>
                  </a:cubicBezTo>
                  <a:cubicBezTo>
                    <a:pt x="275" y="299"/>
                    <a:pt x="276" y="299"/>
                    <a:pt x="275" y="299"/>
                  </a:cubicBezTo>
                  <a:cubicBezTo>
                    <a:pt x="273" y="298"/>
                    <a:pt x="272" y="298"/>
                    <a:pt x="271" y="298"/>
                  </a:cubicBezTo>
                  <a:cubicBezTo>
                    <a:pt x="271" y="298"/>
                    <a:pt x="269" y="299"/>
                    <a:pt x="268" y="297"/>
                  </a:cubicBezTo>
                  <a:cubicBezTo>
                    <a:pt x="268" y="296"/>
                    <a:pt x="268" y="295"/>
                    <a:pt x="267" y="294"/>
                  </a:cubicBezTo>
                  <a:cubicBezTo>
                    <a:pt x="266" y="293"/>
                    <a:pt x="267" y="293"/>
                    <a:pt x="266" y="293"/>
                  </a:cubicBezTo>
                  <a:cubicBezTo>
                    <a:pt x="264" y="292"/>
                    <a:pt x="265" y="292"/>
                    <a:pt x="264" y="292"/>
                  </a:cubicBezTo>
                  <a:cubicBezTo>
                    <a:pt x="263" y="292"/>
                    <a:pt x="262" y="292"/>
                    <a:pt x="261" y="292"/>
                  </a:cubicBezTo>
                  <a:cubicBezTo>
                    <a:pt x="261" y="291"/>
                    <a:pt x="260" y="291"/>
                    <a:pt x="260" y="291"/>
                  </a:cubicBezTo>
                  <a:cubicBezTo>
                    <a:pt x="259" y="290"/>
                    <a:pt x="258" y="290"/>
                    <a:pt x="257" y="290"/>
                  </a:cubicBezTo>
                  <a:cubicBezTo>
                    <a:pt x="255" y="290"/>
                    <a:pt x="256" y="291"/>
                    <a:pt x="254" y="291"/>
                  </a:cubicBezTo>
                  <a:cubicBezTo>
                    <a:pt x="253" y="291"/>
                    <a:pt x="255" y="291"/>
                    <a:pt x="253" y="290"/>
                  </a:cubicBezTo>
                  <a:cubicBezTo>
                    <a:pt x="250" y="290"/>
                    <a:pt x="250" y="290"/>
                    <a:pt x="250" y="290"/>
                  </a:cubicBezTo>
                  <a:cubicBezTo>
                    <a:pt x="249" y="291"/>
                    <a:pt x="249" y="291"/>
                    <a:pt x="248" y="291"/>
                  </a:cubicBezTo>
                  <a:cubicBezTo>
                    <a:pt x="247" y="291"/>
                    <a:pt x="246" y="291"/>
                    <a:pt x="245" y="291"/>
                  </a:cubicBezTo>
                  <a:cubicBezTo>
                    <a:pt x="244" y="291"/>
                    <a:pt x="244" y="292"/>
                    <a:pt x="244" y="292"/>
                  </a:cubicBezTo>
                  <a:cubicBezTo>
                    <a:pt x="244" y="292"/>
                    <a:pt x="245" y="292"/>
                    <a:pt x="244" y="293"/>
                  </a:cubicBezTo>
                  <a:cubicBezTo>
                    <a:pt x="243" y="294"/>
                    <a:pt x="241" y="295"/>
                    <a:pt x="241" y="295"/>
                  </a:cubicBezTo>
                  <a:cubicBezTo>
                    <a:pt x="241" y="295"/>
                    <a:pt x="241" y="295"/>
                    <a:pt x="240" y="296"/>
                  </a:cubicBezTo>
                  <a:cubicBezTo>
                    <a:pt x="238" y="296"/>
                    <a:pt x="237" y="296"/>
                    <a:pt x="237" y="296"/>
                  </a:cubicBezTo>
                  <a:cubicBezTo>
                    <a:pt x="236" y="297"/>
                    <a:pt x="236" y="297"/>
                    <a:pt x="235" y="297"/>
                  </a:cubicBezTo>
                  <a:cubicBezTo>
                    <a:pt x="235" y="298"/>
                    <a:pt x="235" y="298"/>
                    <a:pt x="235" y="299"/>
                  </a:cubicBezTo>
                  <a:cubicBezTo>
                    <a:pt x="235" y="299"/>
                    <a:pt x="236" y="299"/>
                    <a:pt x="235" y="300"/>
                  </a:cubicBezTo>
                  <a:cubicBezTo>
                    <a:pt x="233" y="300"/>
                    <a:pt x="234" y="300"/>
                    <a:pt x="232" y="300"/>
                  </a:cubicBezTo>
                  <a:cubicBezTo>
                    <a:pt x="231" y="300"/>
                    <a:pt x="231" y="299"/>
                    <a:pt x="230" y="300"/>
                  </a:cubicBezTo>
                  <a:cubicBezTo>
                    <a:pt x="229" y="300"/>
                    <a:pt x="229" y="301"/>
                    <a:pt x="228" y="301"/>
                  </a:cubicBezTo>
                  <a:cubicBezTo>
                    <a:pt x="228" y="302"/>
                    <a:pt x="228" y="302"/>
                    <a:pt x="227" y="303"/>
                  </a:cubicBezTo>
                  <a:cubicBezTo>
                    <a:pt x="226" y="304"/>
                    <a:pt x="227" y="306"/>
                    <a:pt x="226" y="306"/>
                  </a:cubicBezTo>
                  <a:cubicBezTo>
                    <a:pt x="226" y="307"/>
                    <a:pt x="226" y="308"/>
                    <a:pt x="226" y="308"/>
                  </a:cubicBezTo>
                  <a:cubicBezTo>
                    <a:pt x="226" y="308"/>
                    <a:pt x="227" y="308"/>
                    <a:pt x="227" y="309"/>
                  </a:cubicBezTo>
                  <a:cubicBezTo>
                    <a:pt x="226" y="310"/>
                    <a:pt x="225" y="310"/>
                    <a:pt x="225" y="310"/>
                  </a:cubicBezTo>
                  <a:cubicBezTo>
                    <a:pt x="225" y="310"/>
                    <a:pt x="225" y="311"/>
                    <a:pt x="223" y="312"/>
                  </a:cubicBezTo>
                  <a:cubicBezTo>
                    <a:pt x="221" y="312"/>
                    <a:pt x="221" y="312"/>
                    <a:pt x="221" y="312"/>
                  </a:cubicBezTo>
                  <a:cubicBezTo>
                    <a:pt x="221" y="313"/>
                    <a:pt x="221" y="313"/>
                    <a:pt x="221" y="313"/>
                  </a:cubicBezTo>
                  <a:cubicBezTo>
                    <a:pt x="221" y="313"/>
                    <a:pt x="222" y="314"/>
                    <a:pt x="221" y="314"/>
                  </a:cubicBezTo>
                  <a:cubicBezTo>
                    <a:pt x="220" y="315"/>
                    <a:pt x="220" y="315"/>
                    <a:pt x="219" y="315"/>
                  </a:cubicBezTo>
                  <a:cubicBezTo>
                    <a:pt x="218" y="316"/>
                    <a:pt x="220" y="317"/>
                    <a:pt x="218" y="317"/>
                  </a:cubicBezTo>
                  <a:cubicBezTo>
                    <a:pt x="217" y="318"/>
                    <a:pt x="217" y="319"/>
                    <a:pt x="216" y="320"/>
                  </a:cubicBezTo>
                  <a:cubicBezTo>
                    <a:pt x="215" y="320"/>
                    <a:pt x="215" y="319"/>
                    <a:pt x="215" y="321"/>
                  </a:cubicBezTo>
                  <a:cubicBezTo>
                    <a:pt x="215" y="322"/>
                    <a:pt x="216" y="322"/>
                    <a:pt x="215" y="323"/>
                  </a:cubicBezTo>
                  <a:cubicBezTo>
                    <a:pt x="215" y="324"/>
                    <a:pt x="215" y="324"/>
                    <a:pt x="214" y="325"/>
                  </a:cubicBezTo>
                  <a:cubicBezTo>
                    <a:pt x="213" y="326"/>
                    <a:pt x="212" y="328"/>
                    <a:pt x="212" y="328"/>
                  </a:cubicBezTo>
                  <a:cubicBezTo>
                    <a:pt x="212" y="328"/>
                    <a:pt x="212" y="328"/>
                    <a:pt x="211" y="328"/>
                  </a:cubicBezTo>
                  <a:cubicBezTo>
                    <a:pt x="209" y="329"/>
                    <a:pt x="210" y="328"/>
                    <a:pt x="209" y="329"/>
                  </a:cubicBezTo>
                  <a:cubicBezTo>
                    <a:pt x="207" y="329"/>
                    <a:pt x="207" y="328"/>
                    <a:pt x="206" y="328"/>
                  </a:cubicBezTo>
                  <a:cubicBezTo>
                    <a:pt x="205" y="328"/>
                    <a:pt x="206" y="328"/>
                    <a:pt x="205" y="329"/>
                  </a:cubicBezTo>
                  <a:cubicBezTo>
                    <a:pt x="204" y="330"/>
                    <a:pt x="203" y="330"/>
                    <a:pt x="203" y="330"/>
                  </a:cubicBezTo>
                  <a:cubicBezTo>
                    <a:pt x="203" y="331"/>
                    <a:pt x="204" y="332"/>
                    <a:pt x="204" y="333"/>
                  </a:cubicBezTo>
                  <a:cubicBezTo>
                    <a:pt x="204" y="334"/>
                    <a:pt x="205" y="336"/>
                    <a:pt x="206" y="336"/>
                  </a:cubicBezTo>
                  <a:cubicBezTo>
                    <a:pt x="206" y="337"/>
                    <a:pt x="206" y="338"/>
                    <a:pt x="207" y="340"/>
                  </a:cubicBezTo>
                  <a:cubicBezTo>
                    <a:pt x="207" y="341"/>
                    <a:pt x="208" y="343"/>
                    <a:pt x="208" y="343"/>
                  </a:cubicBezTo>
                  <a:cubicBezTo>
                    <a:pt x="208" y="343"/>
                    <a:pt x="208" y="345"/>
                    <a:pt x="208" y="346"/>
                  </a:cubicBezTo>
                  <a:cubicBezTo>
                    <a:pt x="208" y="347"/>
                    <a:pt x="209" y="348"/>
                    <a:pt x="208" y="349"/>
                  </a:cubicBezTo>
                  <a:cubicBezTo>
                    <a:pt x="207" y="349"/>
                    <a:pt x="207" y="350"/>
                    <a:pt x="206" y="350"/>
                  </a:cubicBezTo>
                  <a:cubicBezTo>
                    <a:pt x="206" y="351"/>
                    <a:pt x="206" y="351"/>
                    <a:pt x="205" y="352"/>
                  </a:cubicBezTo>
                  <a:cubicBezTo>
                    <a:pt x="205" y="353"/>
                    <a:pt x="205" y="355"/>
                    <a:pt x="204" y="355"/>
                  </a:cubicBezTo>
                  <a:cubicBezTo>
                    <a:pt x="204" y="356"/>
                    <a:pt x="204" y="357"/>
                    <a:pt x="204" y="358"/>
                  </a:cubicBezTo>
                  <a:cubicBezTo>
                    <a:pt x="204" y="359"/>
                    <a:pt x="205" y="361"/>
                    <a:pt x="205" y="361"/>
                  </a:cubicBezTo>
                  <a:cubicBezTo>
                    <a:pt x="205" y="362"/>
                    <a:pt x="206" y="362"/>
                    <a:pt x="206" y="363"/>
                  </a:cubicBezTo>
                  <a:cubicBezTo>
                    <a:pt x="205" y="365"/>
                    <a:pt x="206" y="365"/>
                    <a:pt x="206" y="365"/>
                  </a:cubicBezTo>
                  <a:cubicBezTo>
                    <a:pt x="206" y="366"/>
                    <a:pt x="206" y="367"/>
                    <a:pt x="206" y="367"/>
                  </a:cubicBezTo>
                  <a:cubicBezTo>
                    <a:pt x="206" y="367"/>
                    <a:pt x="206" y="369"/>
                    <a:pt x="206" y="369"/>
                  </a:cubicBezTo>
                  <a:cubicBezTo>
                    <a:pt x="206" y="369"/>
                    <a:pt x="206" y="370"/>
                    <a:pt x="206" y="370"/>
                  </a:cubicBezTo>
                  <a:cubicBezTo>
                    <a:pt x="206" y="371"/>
                    <a:pt x="207" y="371"/>
                    <a:pt x="207" y="371"/>
                  </a:cubicBezTo>
                  <a:cubicBezTo>
                    <a:pt x="207" y="371"/>
                    <a:pt x="207" y="372"/>
                    <a:pt x="207" y="37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1185"/>
            <p:cNvSpPr>
              <a:spLocks/>
            </p:cNvSpPr>
            <p:nvPr/>
          </p:nvSpPr>
          <p:spPr bwMode="auto">
            <a:xfrm>
              <a:off x="8224838" y="3357563"/>
              <a:ext cx="517525" cy="601663"/>
            </a:xfrm>
            <a:custGeom>
              <a:avLst/>
              <a:gdLst>
                <a:gd name="T0" fmla="*/ 26 w 367"/>
                <a:gd name="T1" fmla="*/ 358 h 427"/>
                <a:gd name="T2" fmla="*/ 35 w 367"/>
                <a:gd name="T3" fmla="*/ 341 h 427"/>
                <a:gd name="T4" fmla="*/ 23 w 367"/>
                <a:gd name="T5" fmla="*/ 319 h 427"/>
                <a:gd name="T6" fmla="*/ 27 w 367"/>
                <a:gd name="T7" fmla="*/ 296 h 427"/>
                <a:gd name="T8" fmla="*/ 67 w 367"/>
                <a:gd name="T9" fmla="*/ 296 h 427"/>
                <a:gd name="T10" fmla="*/ 68 w 367"/>
                <a:gd name="T11" fmla="*/ 273 h 427"/>
                <a:gd name="T12" fmla="*/ 86 w 367"/>
                <a:gd name="T13" fmla="*/ 282 h 427"/>
                <a:gd name="T14" fmla="*/ 91 w 367"/>
                <a:gd name="T15" fmla="*/ 295 h 427"/>
                <a:gd name="T16" fmla="*/ 107 w 367"/>
                <a:gd name="T17" fmla="*/ 299 h 427"/>
                <a:gd name="T18" fmla="*/ 124 w 367"/>
                <a:gd name="T19" fmla="*/ 290 h 427"/>
                <a:gd name="T20" fmla="*/ 135 w 367"/>
                <a:gd name="T21" fmla="*/ 297 h 427"/>
                <a:gd name="T22" fmla="*/ 147 w 367"/>
                <a:gd name="T23" fmla="*/ 298 h 427"/>
                <a:gd name="T24" fmla="*/ 153 w 367"/>
                <a:gd name="T25" fmla="*/ 281 h 427"/>
                <a:gd name="T26" fmla="*/ 161 w 367"/>
                <a:gd name="T27" fmla="*/ 262 h 427"/>
                <a:gd name="T28" fmla="*/ 162 w 367"/>
                <a:gd name="T29" fmla="*/ 245 h 427"/>
                <a:gd name="T30" fmla="*/ 163 w 367"/>
                <a:gd name="T31" fmla="*/ 216 h 427"/>
                <a:gd name="T32" fmla="*/ 147 w 367"/>
                <a:gd name="T33" fmla="*/ 197 h 427"/>
                <a:gd name="T34" fmla="*/ 136 w 367"/>
                <a:gd name="T35" fmla="*/ 181 h 427"/>
                <a:gd name="T36" fmla="*/ 147 w 367"/>
                <a:gd name="T37" fmla="*/ 154 h 427"/>
                <a:gd name="T38" fmla="*/ 162 w 367"/>
                <a:gd name="T39" fmla="*/ 135 h 427"/>
                <a:gd name="T40" fmla="*/ 145 w 367"/>
                <a:gd name="T41" fmla="*/ 113 h 427"/>
                <a:gd name="T42" fmla="*/ 120 w 367"/>
                <a:gd name="T43" fmla="*/ 116 h 427"/>
                <a:gd name="T44" fmla="*/ 99 w 367"/>
                <a:gd name="T45" fmla="*/ 120 h 427"/>
                <a:gd name="T46" fmla="*/ 99 w 367"/>
                <a:gd name="T47" fmla="*/ 106 h 427"/>
                <a:gd name="T48" fmla="*/ 99 w 367"/>
                <a:gd name="T49" fmla="*/ 88 h 427"/>
                <a:gd name="T50" fmla="*/ 161 w 367"/>
                <a:gd name="T51" fmla="*/ 76 h 427"/>
                <a:gd name="T52" fmla="*/ 178 w 367"/>
                <a:gd name="T53" fmla="*/ 79 h 427"/>
                <a:gd name="T54" fmla="*/ 191 w 367"/>
                <a:gd name="T55" fmla="*/ 83 h 427"/>
                <a:gd name="T56" fmla="*/ 216 w 367"/>
                <a:gd name="T57" fmla="*/ 85 h 427"/>
                <a:gd name="T58" fmla="*/ 238 w 367"/>
                <a:gd name="T59" fmla="*/ 101 h 427"/>
                <a:gd name="T60" fmla="*/ 244 w 367"/>
                <a:gd name="T61" fmla="*/ 73 h 427"/>
                <a:gd name="T62" fmla="*/ 263 w 367"/>
                <a:gd name="T63" fmla="*/ 30 h 427"/>
                <a:gd name="T64" fmla="*/ 267 w 367"/>
                <a:gd name="T65" fmla="*/ 10 h 427"/>
                <a:gd name="T66" fmla="*/ 288 w 367"/>
                <a:gd name="T67" fmla="*/ 9 h 427"/>
                <a:gd name="T68" fmla="*/ 306 w 367"/>
                <a:gd name="T69" fmla="*/ 2 h 427"/>
                <a:gd name="T70" fmla="*/ 327 w 367"/>
                <a:gd name="T71" fmla="*/ 3 h 427"/>
                <a:gd name="T72" fmla="*/ 343 w 367"/>
                <a:gd name="T73" fmla="*/ 8 h 427"/>
                <a:gd name="T74" fmla="*/ 357 w 367"/>
                <a:gd name="T75" fmla="*/ 4 h 427"/>
                <a:gd name="T76" fmla="*/ 365 w 367"/>
                <a:gd name="T77" fmla="*/ 27 h 427"/>
                <a:gd name="T78" fmla="*/ 340 w 367"/>
                <a:gd name="T79" fmla="*/ 70 h 427"/>
                <a:gd name="T80" fmla="*/ 331 w 367"/>
                <a:gd name="T81" fmla="*/ 128 h 427"/>
                <a:gd name="T82" fmla="*/ 323 w 367"/>
                <a:gd name="T83" fmla="*/ 181 h 427"/>
                <a:gd name="T84" fmla="*/ 305 w 367"/>
                <a:gd name="T85" fmla="*/ 223 h 427"/>
                <a:gd name="T86" fmla="*/ 270 w 367"/>
                <a:gd name="T87" fmla="*/ 250 h 427"/>
                <a:gd name="T88" fmla="*/ 243 w 367"/>
                <a:gd name="T89" fmla="*/ 298 h 427"/>
                <a:gd name="T90" fmla="*/ 246 w 367"/>
                <a:gd name="T91" fmla="*/ 338 h 427"/>
                <a:gd name="T92" fmla="*/ 227 w 367"/>
                <a:gd name="T93" fmla="*/ 376 h 427"/>
                <a:gd name="T94" fmla="*/ 198 w 367"/>
                <a:gd name="T95" fmla="*/ 394 h 427"/>
                <a:gd name="T96" fmla="*/ 181 w 367"/>
                <a:gd name="T97" fmla="*/ 417 h 427"/>
                <a:gd name="T98" fmla="*/ 160 w 367"/>
                <a:gd name="T99" fmla="*/ 419 h 427"/>
                <a:gd name="T100" fmla="*/ 162 w 367"/>
                <a:gd name="T101" fmla="*/ 399 h 427"/>
                <a:gd name="T102" fmla="*/ 150 w 367"/>
                <a:gd name="T103" fmla="*/ 395 h 427"/>
                <a:gd name="T104" fmla="*/ 135 w 367"/>
                <a:gd name="T105" fmla="*/ 401 h 427"/>
                <a:gd name="T106" fmla="*/ 126 w 367"/>
                <a:gd name="T107" fmla="*/ 406 h 427"/>
                <a:gd name="T108" fmla="*/ 121 w 367"/>
                <a:gd name="T109" fmla="*/ 415 h 427"/>
                <a:gd name="T110" fmla="*/ 109 w 367"/>
                <a:gd name="T111" fmla="*/ 418 h 427"/>
                <a:gd name="T112" fmla="*/ 86 w 367"/>
                <a:gd name="T113" fmla="*/ 399 h 427"/>
                <a:gd name="T114" fmla="*/ 70 w 367"/>
                <a:gd name="T115" fmla="*/ 404 h 427"/>
                <a:gd name="T116" fmla="*/ 54 w 367"/>
                <a:gd name="T117" fmla="*/ 416 h 427"/>
                <a:gd name="T118" fmla="*/ 32 w 367"/>
                <a:gd name="T119" fmla="*/ 409 h 427"/>
                <a:gd name="T120" fmla="*/ 15 w 367"/>
                <a:gd name="T121" fmla="*/ 39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7" h="427">
                  <a:moveTo>
                    <a:pt x="1" y="374"/>
                  </a:moveTo>
                  <a:cubicBezTo>
                    <a:pt x="1" y="374"/>
                    <a:pt x="2" y="372"/>
                    <a:pt x="3" y="371"/>
                  </a:cubicBezTo>
                  <a:cubicBezTo>
                    <a:pt x="4" y="370"/>
                    <a:pt x="3" y="371"/>
                    <a:pt x="2" y="370"/>
                  </a:cubicBezTo>
                  <a:cubicBezTo>
                    <a:pt x="2" y="370"/>
                    <a:pt x="3" y="369"/>
                    <a:pt x="4" y="368"/>
                  </a:cubicBezTo>
                  <a:cubicBezTo>
                    <a:pt x="5" y="367"/>
                    <a:pt x="4" y="367"/>
                    <a:pt x="4" y="366"/>
                  </a:cubicBezTo>
                  <a:cubicBezTo>
                    <a:pt x="3" y="365"/>
                    <a:pt x="4" y="365"/>
                    <a:pt x="4" y="363"/>
                  </a:cubicBezTo>
                  <a:cubicBezTo>
                    <a:pt x="4" y="362"/>
                    <a:pt x="5" y="362"/>
                    <a:pt x="5" y="362"/>
                  </a:cubicBezTo>
                  <a:cubicBezTo>
                    <a:pt x="6" y="361"/>
                    <a:pt x="7" y="361"/>
                    <a:pt x="8" y="360"/>
                  </a:cubicBezTo>
                  <a:cubicBezTo>
                    <a:pt x="8" y="359"/>
                    <a:pt x="8" y="359"/>
                    <a:pt x="9" y="357"/>
                  </a:cubicBezTo>
                  <a:cubicBezTo>
                    <a:pt x="10" y="356"/>
                    <a:pt x="10" y="357"/>
                    <a:pt x="12" y="357"/>
                  </a:cubicBezTo>
                  <a:cubicBezTo>
                    <a:pt x="13" y="357"/>
                    <a:pt x="14" y="357"/>
                    <a:pt x="14" y="357"/>
                  </a:cubicBezTo>
                  <a:cubicBezTo>
                    <a:pt x="15" y="357"/>
                    <a:pt x="15" y="355"/>
                    <a:pt x="16" y="355"/>
                  </a:cubicBezTo>
                  <a:cubicBezTo>
                    <a:pt x="16" y="354"/>
                    <a:pt x="16" y="353"/>
                    <a:pt x="17" y="353"/>
                  </a:cubicBezTo>
                  <a:cubicBezTo>
                    <a:pt x="17" y="353"/>
                    <a:pt x="18" y="353"/>
                    <a:pt x="20" y="353"/>
                  </a:cubicBezTo>
                  <a:cubicBezTo>
                    <a:pt x="21" y="353"/>
                    <a:pt x="22" y="353"/>
                    <a:pt x="22" y="353"/>
                  </a:cubicBezTo>
                  <a:cubicBezTo>
                    <a:pt x="22" y="353"/>
                    <a:pt x="23" y="354"/>
                    <a:pt x="24" y="356"/>
                  </a:cubicBezTo>
                  <a:cubicBezTo>
                    <a:pt x="25" y="357"/>
                    <a:pt x="25" y="356"/>
                    <a:pt x="26" y="358"/>
                  </a:cubicBezTo>
                  <a:cubicBezTo>
                    <a:pt x="27" y="359"/>
                    <a:pt x="27" y="360"/>
                    <a:pt x="27" y="361"/>
                  </a:cubicBezTo>
                  <a:cubicBezTo>
                    <a:pt x="27" y="361"/>
                    <a:pt x="28" y="361"/>
                    <a:pt x="28" y="361"/>
                  </a:cubicBezTo>
                  <a:cubicBezTo>
                    <a:pt x="29" y="361"/>
                    <a:pt x="30" y="362"/>
                    <a:pt x="30" y="362"/>
                  </a:cubicBezTo>
                  <a:cubicBezTo>
                    <a:pt x="31" y="362"/>
                    <a:pt x="34" y="364"/>
                    <a:pt x="34" y="364"/>
                  </a:cubicBezTo>
                  <a:cubicBezTo>
                    <a:pt x="35" y="365"/>
                    <a:pt x="35" y="364"/>
                    <a:pt x="36" y="363"/>
                  </a:cubicBezTo>
                  <a:cubicBezTo>
                    <a:pt x="37" y="363"/>
                    <a:pt x="37" y="361"/>
                    <a:pt x="38" y="361"/>
                  </a:cubicBezTo>
                  <a:cubicBezTo>
                    <a:pt x="38" y="360"/>
                    <a:pt x="38" y="360"/>
                    <a:pt x="38" y="360"/>
                  </a:cubicBezTo>
                  <a:cubicBezTo>
                    <a:pt x="38" y="359"/>
                    <a:pt x="38" y="359"/>
                    <a:pt x="37" y="359"/>
                  </a:cubicBezTo>
                  <a:cubicBezTo>
                    <a:pt x="37" y="359"/>
                    <a:pt x="36" y="358"/>
                    <a:pt x="36" y="357"/>
                  </a:cubicBezTo>
                  <a:cubicBezTo>
                    <a:pt x="36" y="357"/>
                    <a:pt x="35" y="357"/>
                    <a:pt x="35" y="357"/>
                  </a:cubicBezTo>
                  <a:cubicBezTo>
                    <a:pt x="34" y="356"/>
                    <a:pt x="34" y="355"/>
                    <a:pt x="35" y="353"/>
                  </a:cubicBezTo>
                  <a:cubicBezTo>
                    <a:pt x="36" y="351"/>
                    <a:pt x="36" y="351"/>
                    <a:pt x="36" y="350"/>
                  </a:cubicBezTo>
                  <a:cubicBezTo>
                    <a:pt x="36" y="349"/>
                    <a:pt x="38" y="346"/>
                    <a:pt x="38" y="345"/>
                  </a:cubicBezTo>
                  <a:cubicBezTo>
                    <a:pt x="39" y="345"/>
                    <a:pt x="39" y="344"/>
                    <a:pt x="39" y="344"/>
                  </a:cubicBezTo>
                  <a:cubicBezTo>
                    <a:pt x="40" y="344"/>
                    <a:pt x="41" y="343"/>
                    <a:pt x="41" y="343"/>
                  </a:cubicBezTo>
                  <a:cubicBezTo>
                    <a:pt x="39" y="342"/>
                    <a:pt x="39" y="342"/>
                    <a:pt x="39" y="342"/>
                  </a:cubicBezTo>
                  <a:cubicBezTo>
                    <a:pt x="39" y="342"/>
                    <a:pt x="36" y="341"/>
                    <a:pt x="35" y="341"/>
                  </a:cubicBezTo>
                  <a:cubicBezTo>
                    <a:pt x="35" y="340"/>
                    <a:pt x="35" y="340"/>
                    <a:pt x="34" y="340"/>
                  </a:cubicBezTo>
                  <a:cubicBezTo>
                    <a:pt x="34" y="340"/>
                    <a:pt x="34" y="339"/>
                    <a:pt x="33" y="339"/>
                  </a:cubicBezTo>
                  <a:cubicBezTo>
                    <a:pt x="32" y="338"/>
                    <a:pt x="30" y="337"/>
                    <a:pt x="30" y="337"/>
                  </a:cubicBezTo>
                  <a:cubicBezTo>
                    <a:pt x="30" y="337"/>
                    <a:pt x="28" y="336"/>
                    <a:pt x="28" y="336"/>
                  </a:cubicBezTo>
                  <a:cubicBezTo>
                    <a:pt x="28" y="335"/>
                    <a:pt x="28" y="336"/>
                    <a:pt x="28" y="335"/>
                  </a:cubicBezTo>
                  <a:cubicBezTo>
                    <a:pt x="28" y="335"/>
                    <a:pt x="28" y="334"/>
                    <a:pt x="28" y="333"/>
                  </a:cubicBezTo>
                  <a:cubicBezTo>
                    <a:pt x="29" y="333"/>
                    <a:pt x="29" y="333"/>
                    <a:pt x="29" y="334"/>
                  </a:cubicBezTo>
                  <a:cubicBezTo>
                    <a:pt x="30" y="335"/>
                    <a:pt x="30" y="334"/>
                    <a:pt x="31" y="334"/>
                  </a:cubicBezTo>
                  <a:cubicBezTo>
                    <a:pt x="31" y="333"/>
                    <a:pt x="32" y="332"/>
                    <a:pt x="32" y="332"/>
                  </a:cubicBezTo>
                  <a:cubicBezTo>
                    <a:pt x="32" y="331"/>
                    <a:pt x="32" y="331"/>
                    <a:pt x="33" y="331"/>
                  </a:cubicBezTo>
                  <a:cubicBezTo>
                    <a:pt x="33" y="330"/>
                    <a:pt x="34" y="330"/>
                    <a:pt x="34" y="329"/>
                  </a:cubicBezTo>
                  <a:cubicBezTo>
                    <a:pt x="34" y="328"/>
                    <a:pt x="33" y="329"/>
                    <a:pt x="32" y="329"/>
                  </a:cubicBezTo>
                  <a:cubicBezTo>
                    <a:pt x="31" y="329"/>
                    <a:pt x="31" y="327"/>
                    <a:pt x="30" y="326"/>
                  </a:cubicBezTo>
                  <a:cubicBezTo>
                    <a:pt x="29" y="325"/>
                    <a:pt x="28" y="323"/>
                    <a:pt x="27" y="323"/>
                  </a:cubicBezTo>
                  <a:cubicBezTo>
                    <a:pt x="27" y="323"/>
                    <a:pt x="25" y="320"/>
                    <a:pt x="25" y="319"/>
                  </a:cubicBezTo>
                  <a:cubicBezTo>
                    <a:pt x="25" y="319"/>
                    <a:pt x="24" y="318"/>
                    <a:pt x="24" y="318"/>
                  </a:cubicBezTo>
                  <a:cubicBezTo>
                    <a:pt x="24" y="318"/>
                    <a:pt x="24" y="318"/>
                    <a:pt x="23" y="319"/>
                  </a:cubicBezTo>
                  <a:cubicBezTo>
                    <a:pt x="23" y="319"/>
                    <a:pt x="22" y="320"/>
                    <a:pt x="22" y="321"/>
                  </a:cubicBezTo>
                  <a:cubicBezTo>
                    <a:pt x="21" y="321"/>
                    <a:pt x="21" y="321"/>
                    <a:pt x="20" y="321"/>
                  </a:cubicBezTo>
                  <a:cubicBezTo>
                    <a:pt x="20" y="321"/>
                    <a:pt x="20" y="320"/>
                    <a:pt x="20" y="319"/>
                  </a:cubicBezTo>
                  <a:cubicBezTo>
                    <a:pt x="19" y="318"/>
                    <a:pt x="20" y="318"/>
                    <a:pt x="20" y="317"/>
                  </a:cubicBezTo>
                  <a:cubicBezTo>
                    <a:pt x="21" y="316"/>
                    <a:pt x="21" y="316"/>
                    <a:pt x="22" y="315"/>
                  </a:cubicBezTo>
                  <a:cubicBezTo>
                    <a:pt x="22" y="314"/>
                    <a:pt x="23" y="314"/>
                    <a:pt x="23" y="313"/>
                  </a:cubicBezTo>
                  <a:cubicBezTo>
                    <a:pt x="24" y="312"/>
                    <a:pt x="24" y="312"/>
                    <a:pt x="24" y="310"/>
                  </a:cubicBezTo>
                  <a:cubicBezTo>
                    <a:pt x="25" y="309"/>
                    <a:pt x="24" y="309"/>
                    <a:pt x="25" y="308"/>
                  </a:cubicBezTo>
                  <a:cubicBezTo>
                    <a:pt x="25" y="307"/>
                    <a:pt x="23" y="305"/>
                    <a:pt x="23" y="304"/>
                  </a:cubicBezTo>
                  <a:cubicBezTo>
                    <a:pt x="22" y="303"/>
                    <a:pt x="22" y="304"/>
                    <a:pt x="22" y="303"/>
                  </a:cubicBezTo>
                  <a:cubicBezTo>
                    <a:pt x="22" y="302"/>
                    <a:pt x="22" y="301"/>
                    <a:pt x="22" y="300"/>
                  </a:cubicBezTo>
                  <a:cubicBezTo>
                    <a:pt x="22" y="299"/>
                    <a:pt x="22" y="299"/>
                    <a:pt x="22" y="298"/>
                  </a:cubicBezTo>
                  <a:cubicBezTo>
                    <a:pt x="21" y="297"/>
                    <a:pt x="22" y="297"/>
                    <a:pt x="21" y="296"/>
                  </a:cubicBezTo>
                  <a:cubicBezTo>
                    <a:pt x="20" y="295"/>
                    <a:pt x="21" y="295"/>
                    <a:pt x="23" y="295"/>
                  </a:cubicBezTo>
                  <a:cubicBezTo>
                    <a:pt x="24" y="294"/>
                    <a:pt x="24" y="295"/>
                    <a:pt x="24" y="295"/>
                  </a:cubicBezTo>
                  <a:cubicBezTo>
                    <a:pt x="25" y="295"/>
                    <a:pt x="25" y="295"/>
                    <a:pt x="26" y="296"/>
                  </a:cubicBezTo>
                  <a:cubicBezTo>
                    <a:pt x="26" y="296"/>
                    <a:pt x="26" y="296"/>
                    <a:pt x="27" y="296"/>
                  </a:cubicBezTo>
                  <a:cubicBezTo>
                    <a:pt x="27" y="296"/>
                    <a:pt x="27" y="296"/>
                    <a:pt x="27" y="297"/>
                  </a:cubicBezTo>
                  <a:cubicBezTo>
                    <a:pt x="27" y="298"/>
                    <a:pt x="27" y="298"/>
                    <a:pt x="28" y="298"/>
                  </a:cubicBezTo>
                  <a:cubicBezTo>
                    <a:pt x="29" y="298"/>
                    <a:pt x="29" y="298"/>
                    <a:pt x="29" y="298"/>
                  </a:cubicBezTo>
                  <a:cubicBezTo>
                    <a:pt x="29" y="299"/>
                    <a:pt x="29" y="299"/>
                    <a:pt x="30" y="300"/>
                  </a:cubicBezTo>
                  <a:cubicBezTo>
                    <a:pt x="30" y="300"/>
                    <a:pt x="30" y="299"/>
                    <a:pt x="30" y="298"/>
                  </a:cubicBezTo>
                  <a:cubicBezTo>
                    <a:pt x="31" y="297"/>
                    <a:pt x="31" y="297"/>
                    <a:pt x="32" y="297"/>
                  </a:cubicBezTo>
                  <a:cubicBezTo>
                    <a:pt x="32" y="297"/>
                    <a:pt x="32" y="297"/>
                    <a:pt x="33" y="297"/>
                  </a:cubicBezTo>
                  <a:cubicBezTo>
                    <a:pt x="33" y="297"/>
                    <a:pt x="33" y="297"/>
                    <a:pt x="35" y="296"/>
                  </a:cubicBezTo>
                  <a:cubicBezTo>
                    <a:pt x="36" y="296"/>
                    <a:pt x="36" y="296"/>
                    <a:pt x="38" y="296"/>
                  </a:cubicBezTo>
                  <a:cubicBezTo>
                    <a:pt x="39" y="296"/>
                    <a:pt x="38" y="296"/>
                    <a:pt x="38" y="295"/>
                  </a:cubicBezTo>
                  <a:cubicBezTo>
                    <a:pt x="39" y="295"/>
                    <a:pt x="39" y="295"/>
                    <a:pt x="40" y="294"/>
                  </a:cubicBezTo>
                  <a:cubicBezTo>
                    <a:pt x="40" y="294"/>
                    <a:pt x="42" y="296"/>
                    <a:pt x="42" y="296"/>
                  </a:cubicBezTo>
                  <a:cubicBezTo>
                    <a:pt x="43" y="297"/>
                    <a:pt x="43" y="297"/>
                    <a:pt x="43" y="298"/>
                  </a:cubicBezTo>
                  <a:cubicBezTo>
                    <a:pt x="44" y="298"/>
                    <a:pt x="44" y="299"/>
                    <a:pt x="44" y="299"/>
                  </a:cubicBezTo>
                  <a:cubicBezTo>
                    <a:pt x="67" y="299"/>
                    <a:pt x="67" y="299"/>
                    <a:pt x="67" y="299"/>
                  </a:cubicBezTo>
                  <a:cubicBezTo>
                    <a:pt x="67" y="299"/>
                    <a:pt x="67" y="299"/>
                    <a:pt x="67" y="298"/>
                  </a:cubicBezTo>
                  <a:cubicBezTo>
                    <a:pt x="67" y="298"/>
                    <a:pt x="67" y="297"/>
                    <a:pt x="67" y="296"/>
                  </a:cubicBezTo>
                  <a:cubicBezTo>
                    <a:pt x="66" y="296"/>
                    <a:pt x="66" y="296"/>
                    <a:pt x="66" y="295"/>
                  </a:cubicBezTo>
                  <a:cubicBezTo>
                    <a:pt x="66" y="295"/>
                    <a:pt x="65" y="295"/>
                    <a:pt x="64" y="294"/>
                  </a:cubicBezTo>
                  <a:cubicBezTo>
                    <a:pt x="64" y="293"/>
                    <a:pt x="64" y="293"/>
                    <a:pt x="65" y="292"/>
                  </a:cubicBezTo>
                  <a:cubicBezTo>
                    <a:pt x="65" y="291"/>
                    <a:pt x="65" y="291"/>
                    <a:pt x="66" y="290"/>
                  </a:cubicBezTo>
                  <a:cubicBezTo>
                    <a:pt x="66" y="289"/>
                    <a:pt x="66" y="289"/>
                    <a:pt x="66" y="289"/>
                  </a:cubicBezTo>
                  <a:cubicBezTo>
                    <a:pt x="66" y="289"/>
                    <a:pt x="65" y="288"/>
                    <a:pt x="65" y="288"/>
                  </a:cubicBezTo>
                  <a:cubicBezTo>
                    <a:pt x="65" y="287"/>
                    <a:pt x="66" y="287"/>
                    <a:pt x="66" y="286"/>
                  </a:cubicBezTo>
                  <a:cubicBezTo>
                    <a:pt x="67" y="285"/>
                    <a:pt x="66" y="285"/>
                    <a:pt x="66" y="285"/>
                  </a:cubicBezTo>
                  <a:cubicBezTo>
                    <a:pt x="66" y="284"/>
                    <a:pt x="66" y="284"/>
                    <a:pt x="66" y="283"/>
                  </a:cubicBezTo>
                  <a:cubicBezTo>
                    <a:pt x="66" y="283"/>
                    <a:pt x="65" y="282"/>
                    <a:pt x="64" y="281"/>
                  </a:cubicBezTo>
                  <a:cubicBezTo>
                    <a:pt x="63" y="280"/>
                    <a:pt x="64" y="279"/>
                    <a:pt x="64" y="278"/>
                  </a:cubicBezTo>
                  <a:cubicBezTo>
                    <a:pt x="64" y="276"/>
                    <a:pt x="64" y="276"/>
                    <a:pt x="64" y="275"/>
                  </a:cubicBezTo>
                  <a:cubicBezTo>
                    <a:pt x="64" y="274"/>
                    <a:pt x="64" y="274"/>
                    <a:pt x="64" y="274"/>
                  </a:cubicBezTo>
                  <a:cubicBezTo>
                    <a:pt x="64" y="273"/>
                    <a:pt x="65" y="274"/>
                    <a:pt x="65" y="274"/>
                  </a:cubicBezTo>
                  <a:cubicBezTo>
                    <a:pt x="66" y="274"/>
                    <a:pt x="66" y="275"/>
                    <a:pt x="66" y="274"/>
                  </a:cubicBezTo>
                  <a:cubicBezTo>
                    <a:pt x="67" y="274"/>
                    <a:pt x="67" y="274"/>
                    <a:pt x="68" y="274"/>
                  </a:cubicBezTo>
                  <a:cubicBezTo>
                    <a:pt x="68" y="273"/>
                    <a:pt x="68" y="273"/>
                    <a:pt x="68" y="273"/>
                  </a:cubicBezTo>
                  <a:cubicBezTo>
                    <a:pt x="68" y="272"/>
                    <a:pt x="68" y="272"/>
                    <a:pt x="69" y="272"/>
                  </a:cubicBezTo>
                  <a:cubicBezTo>
                    <a:pt x="69" y="271"/>
                    <a:pt x="69" y="271"/>
                    <a:pt x="70" y="271"/>
                  </a:cubicBezTo>
                  <a:cubicBezTo>
                    <a:pt x="70" y="271"/>
                    <a:pt x="71" y="271"/>
                    <a:pt x="72" y="270"/>
                  </a:cubicBezTo>
                  <a:cubicBezTo>
                    <a:pt x="72" y="270"/>
                    <a:pt x="72" y="271"/>
                    <a:pt x="73" y="270"/>
                  </a:cubicBezTo>
                  <a:cubicBezTo>
                    <a:pt x="73" y="270"/>
                    <a:pt x="73" y="270"/>
                    <a:pt x="74" y="270"/>
                  </a:cubicBezTo>
                  <a:cubicBezTo>
                    <a:pt x="75" y="270"/>
                    <a:pt x="75" y="270"/>
                    <a:pt x="75" y="271"/>
                  </a:cubicBezTo>
                  <a:cubicBezTo>
                    <a:pt x="76" y="271"/>
                    <a:pt x="76" y="271"/>
                    <a:pt x="77" y="272"/>
                  </a:cubicBezTo>
                  <a:cubicBezTo>
                    <a:pt x="78" y="273"/>
                    <a:pt x="78" y="273"/>
                    <a:pt x="79" y="273"/>
                  </a:cubicBezTo>
                  <a:cubicBezTo>
                    <a:pt x="79" y="274"/>
                    <a:pt x="79" y="274"/>
                    <a:pt x="79" y="274"/>
                  </a:cubicBezTo>
                  <a:cubicBezTo>
                    <a:pt x="80" y="274"/>
                    <a:pt x="80" y="274"/>
                    <a:pt x="81" y="274"/>
                  </a:cubicBezTo>
                  <a:cubicBezTo>
                    <a:pt x="82" y="274"/>
                    <a:pt x="82" y="274"/>
                    <a:pt x="82" y="275"/>
                  </a:cubicBezTo>
                  <a:cubicBezTo>
                    <a:pt x="82" y="275"/>
                    <a:pt x="82" y="275"/>
                    <a:pt x="83" y="276"/>
                  </a:cubicBezTo>
                  <a:cubicBezTo>
                    <a:pt x="83" y="276"/>
                    <a:pt x="83" y="276"/>
                    <a:pt x="83" y="276"/>
                  </a:cubicBezTo>
                  <a:cubicBezTo>
                    <a:pt x="83" y="277"/>
                    <a:pt x="83" y="277"/>
                    <a:pt x="83" y="278"/>
                  </a:cubicBezTo>
                  <a:cubicBezTo>
                    <a:pt x="83" y="278"/>
                    <a:pt x="84" y="278"/>
                    <a:pt x="84" y="279"/>
                  </a:cubicBezTo>
                  <a:cubicBezTo>
                    <a:pt x="85" y="279"/>
                    <a:pt x="84" y="280"/>
                    <a:pt x="84" y="280"/>
                  </a:cubicBezTo>
                  <a:cubicBezTo>
                    <a:pt x="85" y="281"/>
                    <a:pt x="85" y="281"/>
                    <a:pt x="86" y="282"/>
                  </a:cubicBezTo>
                  <a:cubicBezTo>
                    <a:pt x="86" y="283"/>
                    <a:pt x="86" y="282"/>
                    <a:pt x="86" y="283"/>
                  </a:cubicBezTo>
                  <a:cubicBezTo>
                    <a:pt x="85" y="283"/>
                    <a:pt x="86" y="283"/>
                    <a:pt x="86" y="283"/>
                  </a:cubicBezTo>
                  <a:cubicBezTo>
                    <a:pt x="86" y="284"/>
                    <a:pt x="86" y="284"/>
                    <a:pt x="87" y="284"/>
                  </a:cubicBezTo>
                  <a:cubicBezTo>
                    <a:pt x="87" y="285"/>
                    <a:pt x="86" y="285"/>
                    <a:pt x="86" y="285"/>
                  </a:cubicBezTo>
                  <a:cubicBezTo>
                    <a:pt x="86" y="286"/>
                    <a:pt x="86" y="286"/>
                    <a:pt x="86" y="286"/>
                  </a:cubicBezTo>
                  <a:cubicBezTo>
                    <a:pt x="87" y="286"/>
                    <a:pt x="87" y="287"/>
                    <a:pt x="88" y="288"/>
                  </a:cubicBezTo>
                  <a:cubicBezTo>
                    <a:pt x="88" y="288"/>
                    <a:pt x="88" y="288"/>
                    <a:pt x="88" y="288"/>
                  </a:cubicBezTo>
                  <a:cubicBezTo>
                    <a:pt x="89" y="288"/>
                    <a:pt x="89" y="288"/>
                    <a:pt x="89" y="288"/>
                  </a:cubicBezTo>
                  <a:cubicBezTo>
                    <a:pt x="90" y="287"/>
                    <a:pt x="90" y="288"/>
                    <a:pt x="90" y="288"/>
                  </a:cubicBezTo>
                  <a:cubicBezTo>
                    <a:pt x="90" y="289"/>
                    <a:pt x="90" y="289"/>
                    <a:pt x="90" y="290"/>
                  </a:cubicBezTo>
                  <a:cubicBezTo>
                    <a:pt x="91" y="290"/>
                    <a:pt x="91" y="290"/>
                    <a:pt x="91" y="291"/>
                  </a:cubicBezTo>
                  <a:cubicBezTo>
                    <a:pt x="91" y="291"/>
                    <a:pt x="91" y="291"/>
                    <a:pt x="91" y="292"/>
                  </a:cubicBezTo>
                  <a:cubicBezTo>
                    <a:pt x="91" y="292"/>
                    <a:pt x="92" y="292"/>
                    <a:pt x="92" y="292"/>
                  </a:cubicBezTo>
                  <a:cubicBezTo>
                    <a:pt x="93" y="292"/>
                    <a:pt x="93" y="292"/>
                    <a:pt x="92" y="292"/>
                  </a:cubicBezTo>
                  <a:cubicBezTo>
                    <a:pt x="92" y="293"/>
                    <a:pt x="92" y="293"/>
                    <a:pt x="92" y="293"/>
                  </a:cubicBezTo>
                  <a:cubicBezTo>
                    <a:pt x="91" y="293"/>
                    <a:pt x="91" y="294"/>
                    <a:pt x="91" y="294"/>
                  </a:cubicBezTo>
                  <a:cubicBezTo>
                    <a:pt x="91" y="295"/>
                    <a:pt x="91" y="295"/>
                    <a:pt x="91" y="295"/>
                  </a:cubicBezTo>
                  <a:cubicBezTo>
                    <a:pt x="91" y="295"/>
                    <a:pt x="91" y="295"/>
                    <a:pt x="91" y="296"/>
                  </a:cubicBezTo>
                  <a:cubicBezTo>
                    <a:pt x="90" y="296"/>
                    <a:pt x="90" y="297"/>
                    <a:pt x="90" y="297"/>
                  </a:cubicBezTo>
                  <a:cubicBezTo>
                    <a:pt x="90" y="297"/>
                    <a:pt x="91" y="297"/>
                    <a:pt x="91" y="296"/>
                  </a:cubicBezTo>
                  <a:cubicBezTo>
                    <a:pt x="91" y="296"/>
                    <a:pt x="92" y="296"/>
                    <a:pt x="92" y="295"/>
                  </a:cubicBezTo>
                  <a:cubicBezTo>
                    <a:pt x="93" y="295"/>
                    <a:pt x="93" y="295"/>
                    <a:pt x="93" y="295"/>
                  </a:cubicBezTo>
                  <a:cubicBezTo>
                    <a:pt x="94" y="295"/>
                    <a:pt x="94" y="295"/>
                    <a:pt x="94" y="295"/>
                  </a:cubicBezTo>
                  <a:cubicBezTo>
                    <a:pt x="95" y="295"/>
                    <a:pt x="95" y="296"/>
                    <a:pt x="95" y="296"/>
                  </a:cubicBezTo>
                  <a:cubicBezTo>
                    <a:pt x="96" y="296"/>
                    <a:pt x="96" y="296"/>
                    <a:pt x="96" y="296"/>
                  </a:cubicBezTo>
                  <a:cubicBezTo>
                    <a:pt x="96" y="296"/>
                    <a:pt x="96" y="296"/>
                    <a:pt x="97" y="296"/>
                  </a:cubicBezTo>
                  <a:cubicBezTo>
                    <a:pt x="98" y="296"/>
                    <a:pt x="98" y="297"/>
                    <a:pt x="98" y="297"/>
                  </a:cubicBezTo>
                  <a:cubicBezTo>
                    <a:pt x="99" y="297"/>
                    <a:pt x="99" y="297"/>
                    <a:pt x="100" y="296"/>
                  </a:cubicBezTo>
                  <a:cubicBezTo>
                    <a:pt x="101" y="296"/>
                    <a:pt x="101" y="296"/>
                    <a:pt x="101" y="296"/>
                  </a:cubicBezTo>
                  <a:cubicBezTo>
                    <a:pt x="101" y="296"/>
                    <a:pt x="101" y="297"/>
                    <a:pt x="102" y="297"/>
                  </a:cubicBezTo>
                  <a:cubicBezTo>
                    <a:pt x="103" y="297"/>
                    <a:pt x="103" y="297"/>
                    <a:pt x="104" y="297"/>
                  </a:cubicBezTo>
                  <a:cubicBezTo>
                    <a:pt x="104" y="297"/>
                    <a:pt x="104" y="297"/>
                    <a:pt x="104" y="298"/>
                  </a:cubicBezTo>
                  <a:cubicBezTo>
                    <a:pt x="104" y="298"/>
                    <a:pt x="105" y="298"/>
                    <a:pt x="105" y="298"/>
                  </a:cubicBezTo>
                  <a:cubicBezTo>
                    <a:pt x="105" y="298"/>
                    <a:pt x="107" y="299"/>
                    <a:pt x="107" y="299"/>
                  </a:cubicBezTo>
                  <a:cubicBezTo>
                    <a:pt x="107" y="299"/>
                    <a:pt x="109" y="299"/>
                    <a:pt x="109" y="299"/>
                  </a:cubicBezTo>
                  <a:cubicBezTo>
                    <a:pt x="109" y="299"/>
                    <a:pt x="109" y="300"/>
                    <a:pt x="110" y="300"/>
                  </a:cubicBezTo>
                  <a:cubicBezTo>
                    <a:pt x="110" y="300"/>
                    <a:pt x="111" y="300"/>
                    <a:pt x="111" y="299"/>
                  </a:cubicBezTo>
                  <a:cubicBezTo>
                    <a:pt x="111" y="299"/>
                    <a:pt x="111" y="299"/>
                    <a:pt x="112" y="299"/>
                  </a:cubicBezTo>
                  <a:cubicBezTo>
                    <a:pt x="112" y="299"/>
                    <a:pt x="112" y="300"/>
                    <a:pt x="112" y="300"/>
                  </a:cubicBezTo>
                  <a:cubicBezTo>
                    <a:pt x="113" y="300"/>
                    <a:pt x="113" y="300"/>
                    <a:pt x="113" y="299"/>
                  </a:cubicBezTo>
                  <a:cubicBezTo>
                    <a:pt x="114" y="299"/>
                    <a:pt x="114" y="300"/>
                    <a:pt x="114" y="300"/>
                  </a:cubicBezTo>
                  <a:cubicBezTo>
                    <a:pt x="114" y="300"/>
                    <a:pt x="114" y="300"/>
                    <a:pt x="115" y="299"/>
                  </a:cubicBezTo>
                  <a:cubicBezTo>
                    <a:pt x="115" y="299"/>
                    <a:pt x="115" y="298"/>
                    <a:pt x="115" y="298"/>
                  </a:cubicBezTo>
                  <a:cubicBezTo>
                    <a:pt x="116" y="298"/>
                    <a:pt x="116" y="297"/>
                    <a:pt x="117" y="297"/>
                  </a:cubicBezTo>
                  <a:cubicBezTo>
                    <a:pt x="118" y="297"/>
                    <a:pt x="118" y="297"/>
                    <a:pt x="118" y="296"/>
                  </a:cubicBezTo>
                  <a:cubicBezTo>
                    <a:pt x="118" y="296"/>
                    <a:pt x="118" y="296"/>
                    <a:pt x="119" y="296"/>
                  </a:cubicBezTo>
                  <a:cubicBezTo>
                    <a:pt x="119" y="295"/>
                    <a:pt x="119" y="295"/>
                    <a:pt x="120" y="295"/>
                  </a:cubicBezTo>
                  <a:cubicBezTo>
                    <a:pt x="120" y="295"/>
                    <a:pt x="121" y="295"/>
                    <a:pt x="121" y="294"/>
                  </a:cubicBezTo>
                  <a:cubicBezTo>
                    <a:pt x="122" y="294"/>
                    <a:pt x="121" y="293"/>
                    <a:pt x="122" y="292"/>
                  </a:cubicBezTo>
                  <a:cubicBezTo>
                    <a:pt x="122" y="291"/>
                    <a:pt x="122" y="292"/>
                    <a:pt x="123" y="291"/>
                  </a:cubicBezTo>
                  <a:cubicBezTo>
                    <a:pt x="124" y="291"/>
                    <a:pt x="124" y="291"/>
                    <a:pt x="124" y="290"/>
                  </a:cubicBezTo>
                  <a:cubicBezTo>
                    <a:pt x="125" y="289"/>
                    <a:pt x="125" y="289"/>
                    <a:pt x="126" y="289"/>
                  </a:cubicBezTo>
                  <a:cubicBezTo>
                    <a:pt x="126" y="288"/>
                    <a:pt x="126" y="288"/>
                    <a:pt x="126" y="288"/>
                  </a:cubicBezTo>
                  <a:cubicBezTo>
                    <a:pt x="127" y="287"/>
                    <a:pt x="126" y="287"/>
                    <a:pt x="126" y="286"/>
                  </a:cubicBezTo>
                  <a:cubicBezTo>
                    <a:pt x="126" y="286"/>
                    <a:pt x="127" y="286"/>
                    <a:pt x="127" y="285"/>
                  </a:cubicBezTo>
                  <a:cubicBezTo>
                    <a:pt x="128" y="285"/>
                    <a:pt x="128" y="284"/>
                    <a:pt x="128" y="283"/>
                  </a:cubicBezTo>
                  <a:cubicBezTo>
                    <a:pt x="128" y="283"/>
                    <a:pt x="128" y="283"/>
                    <a:pt x="129" y="284"/>
                  </a:cubicBezTo>
                  <a:cubicBezTo>
                    <a:pt x="129" y="284"/>
                    <a:pt x="129" y="285"/>
                    <a:pt x="130" y="285"/>
                  </a:cubicBezTo>
                  <a:cubicBezTo>
                    <a:pt x="130" y="286"/>
                    <a:pt x="131" y="286"/>
                    <a:pt x="130" y="286"/>
                  </a:cubicBezTo>
                  <a:cubicBezTo>
                    <a:pt x="130" y="286"/>
                    <a:pt x="130" y="287"/>
                    <a:pt x="130" y="287"/>
                  </a:cubicBezTo>
                  <a:cubicBezTo>
                    <a:pt x="131" y="287"/>
                    <a:pt x="131" y="288"/>
                    <a:pt x="131" y="288"/>
                  </a:cubicBezTo>
                  <a:cubicBezTo>
                    <a:pt x="131" y="289"/>
                    <a:pt x="131" y="289"/>
                    <a:pt x="132" y="290"/>
                  </a:cubicBezTo>
                  <a:cubicBezTo>
                    <a:pt x="132" y="290"/>
                    <a:pt x="133" y="292"/>
                    <a:pt x="133" y="292"/>
                  </a:cubicBezTo>
                  <a:cubicBezTo>
                    <a:pt x="134" y="293"/>
                    <a:pt x="134" y="293"/>
                    <a:pt x="134" y="294"/>
                  </a:cubicBezTo>
                  <a:cubicBezTo>
                    <a:pt x="134" y="294"/>
                    <a:pt x="134" y="294"/>
                    <a:pt x="134" y="295"/>
                  </a:cubicBezTo>
                  <a:cubicBezTo>
                    <a:pt x="134" y="295"/>
                    <a:pt x="135" y="295"/>
                    <a:pt x="135" y="295"/>
                  </a:cubicBezTo>
                  <a:cubicBezTo>
                    <a:pt x="136" y="296"/>
                    <a:pt x="137" y="296"/>
                    <a:pt x="137" y="296"/>
                  </a:cubicBezTo>
                  <a:cubicBezTo>
                    <a:pt x="137" y="297"/>
                    <a:pt x="136" y="296"/>
                    <a:pt x="135" y="297"/>
                  </a:cubicBezTo>
                  <a:cubicBezTo>
                    <a:pt x="134" y="298"/>
                    <a:pt x="135" y="298"/>
                    <a:pt x="135" y="298"/>
                  </a:cubicBezTo>
                  <a:cubicBezTo>
                    <a:pt x="135" y="298"/>
                    <a:pt x="134" y="298"/>
                    <a:pt x="134" y="298"/>
                  </a:cubicBezTo>
                  <a:cubicBezTo>
                    <a:pt x="133" y="298"/>
                    <a:pt x="134" y="299"/>
                    <a:pt x="134" y="299"/>
                  </a:cubicBezTo>
                  <a:cubicBezTo>
                    <a:pt x="134" y="299"/>
                    <a:pt x="133" y="300"/>
                    <a:pt x="133" y="301"/>
                  </a:cubicBezTo>
                  <a:cubicBezTo>
                    <a:pt x="133" y="301"/>
                    <a:pt x="133" y="302"/>
                    <a:pt x="133" y="302"/>
                  </a:cubicBezTo>
                  <a:cubicBezTo>
                    <a:pt x="134" y="302"/>
                    <a:pt x="135" y="302"/>
                    <a:pt x="136" y="303"/>
                  </a:cubicBezTo>
                  <a:cubicBezTo>
                    <a:pt x="136" y="303"/>
                    <a:pt x="136" y="303"/>
                    <a:pt x="137" y="302"/>
                  </a:cubicBezTo>
                  <a:cubicBezTo>
                    <a:pt x="137" y="302"/>
                    <a:pt x="139" y="302"/>
                    <a:pt x="139" y="302"/>
                  </a:cubicBezTo>
                  <a:cubicBezTo>
                    <a:pt x="140" y="301"/>
                    <a:pt x="140" y="302"/>
                    <a:pt x="140" y="303"/>
                  </a:cubicBezTo>
                  <a:cubicBezTo>
                    <a:pt x="140" y="304"/>
                    <a:pt x="140" y="303"/>
                    <a:pt x="141" y="303"/>
                  </a:cubicBezTo>
                  <a:cubicBezTo>
                    <a:pt x="142" y="302"/>
                    <a:pt x="142" y="303"/>
                    <a:pt x="142" y="302"/>
                  </a:cubicBezTo>
                  <a:cubicBezTo>
                    <a:pt x="143" y="302"/>
                    <a:pt x="143" y="302"/>
                    <a:pt x="144" y="303"/>
                  </a:cubicBezTo>
                  <a:cubicBezTo>
                    <a:pt x="145" y="303"/>
                    <a:pt x="145" y="303"/>
                    <a:pt x="145" y="302"/>
                  </a:cubicBezTo>
                  <a:cubicBezTo>
                    <a:pt x="145" y="302"/>
                    <a:pt x="145" y="302"/>
                    <a:pt x="146" y="301"/>
                  </a:cubicBezTo>
                  <a:cubicBezTo>
                    <a:pt x="146" y="301"/>
                    <a:pt x="146" y="301"/>
                    <a:pt x="147" y="300"/>
                  </a:cubicBezTo>
                  <a:cubicBezTo>
                    <a:pt x="147" y="300"/>
                    <a:pt x="147" y="300"/>
                    <a:pt x="147" y="299"/>
                  </a:cubicBezTo>
                  <a:cubicBezTo>
                    <a:pt x="147" y="299"/>
                    <a:pt x="147" y="298"/>
                    <a:pt x="147" y="298"/>
                  </a:cubicBezTo>
                  <a:cubicBezTo>
                    <a:pt x="148" y="298"/>
                    <a:pt x="148" y="298"/>
                    <a:pt x="148" y="297"/>
                  </a:cubicBezTo>
                  <a:cubicBezTo>
                    <a:pt x="148" y="297"/>
                    <a:pt x="149" y="297"/>
                    <a:pt x="149" y="296"/>
                  </a:cubicBezTo>
                  <a:cubicBezTo>
                    <a:pt x="150" y="296"/>
                    <a:pt x="151" y="296"/>
                    <a:pt x="151" y="296"/>
                  </a:cubicBezTo>
                  <a:cubicBezTo>
                    <a:pt x="152" y="296"/>
                    <a:pt x="152" y="295"/>
                    <a:pt x="152" y="295"/>
                  </a:cubicBezTo>
                  <a:cubicBezTo>
                    <a:pt x="152" y="295"/>
                    <a:pt x="152" y="295"/>
                    <a:pt x="151" y="295"/>
                  </a:cubicBezTo>
                  <a:cubicBezTo>
                    <a:pt x="151" y="294"/>
                    <a:pt x="151" y="294"/>
                    <a:pt x="151" y="294"/>
                  </a:cubicBezTo>
                  <a:cubicBezTo>
                    <a:pt x="151" y="293"/>
                    <a:pt x="151" y="293"/>
                    <a:pt x="150" y="293"/>
                  </a:cubicBezTo>
                  <a:cubicBezTo>
                    <a:pt x="150" y="292"/>
                    <a:pt x="150" y="293"/>
                    <a:pt x="149" y="292"/>
                  </a:cubicBezTo>
                  <a:cubicBezTo>
                    <a:pt x="149" y="292"/>
                    <a:pt x="149" y="292"/>
                    <a:pt x="149" y="292"/>
                  </a:cubicBezTo>
                  <a:cubicBezTo>
                    <a:pt x="149" y="292"/>
                    <a:pt x="148" y="291"/>
                    <a:pt x="148" y="291"/>
                  </a:cubicBezTo>
                  <a:cubicBezTo>
                    <a:pt x="148" y="290"/>
                    <a:pt x="148" y="290"/>
                    <a:pt x="148" y="290"/>
                  </a:cubicBezTo>
                  <a:cubicBezTo>
                    <a:pt x="148" y="289"/>
                    <a:pt x="149" y="289"/>
                    <a:pt x="150" y="289"/>
                  </a:cubicBezTo>
                  <a:cubicBezTo>
                    <a:pt x="150" y="289"/>
                    <a:pt x="150" y="288"/>
                    <a:pt x="151" y="288"/>
                  </a:cubicBezTo>
                  <a:cubicBezTo>
                    <a:pt x="151" y="288"/>
                    <a:pt x="151" y="288"/>
                    <a:pt x="150" y="287"/>
                  </a:cubicBezTo>
                  <a:cubicBezTo>
                    <a:pt x="150" y="287"/>
                    <a:pt x="151" y="286"/>
                    <a:pt x="151" y="286"/>
                  </a:cubicBezTo>
                  <a:cubicBezTo>
                    <a:pt x="152" y="286"/>
                    <a:pt x="152" y="285"/>
                    <a:pt x="152" y="285"/>
                  </a:cubicBezTo>
                  <a:cubicBezTo>
                    <a:pt x="153" y="285"/>
                    <a:pt x="153" y="281"/>
                    <a:pt x="153" y="281"/>
                  </a:cubicBezTo>
                  <a:cubicBezTo>
                    <a:pt x="153" y="280"/>
                    <a:pt x="152" y="280"/>
                    <a:pt x="152" y="280"/>
                  </a:cubicBezTo>
                  <a:cubicBezTo>
                    <a:pt x="152" y="279"/>
                    <a:pt x="152" y="279"/>
                    <a:pt x="152" y="278"/>
                  </a:cubicBezTo>
                  <a:cubicBezTo>
                    <a:pt x="152" y="278"/>
                    <a:pt x="152" y="277"/>
                    <a:pt x="152" y="277"/>
                  </a:cubicBezTo>
                  <a:cubicBezTo>
                    <a:pt x="152" y="277"/>
                    <a:pt x="153" y="277"/>
                    <a:pt x="154" y="277"/>
                  </a:cubicBezTo>
                  <a:cubicBezTo>
                    <a:pt x="155" y="276"/>
                    <a:pt x="155" y="276"/>
                    <a:pt x="155" y="276"/>
                  </a:cubicBezTo>
                  <a:cubicBezTo>
                    <a:pt x="155" y="275"/>
                    <a:pt x="156" y="276"/>
                    <a:pt x="156" y="276"/>
                  </a:cubicBezTo>
                  <a:cubicBezTo>
                    <a:pt x="156" y="276"/>
                    <a:pt x="157" y="276"/>
                    <a:pt x="158" y="275"/>
                  </a:cubicBezTo>
                  <a:cubicBezTo>
                    <a:pt x="158" y="275"/>
                    <a:pt x="159" y="275"/>
                    <a:pt x="159" y="274"/>
                  </a:cubicBezTo>
                  <a:cubicBezTo>
                    <a:pt x="160" y="274"/>
                    <a:pt x="160" y="274"/>
                    <a:pt x="161" y="273"/>
                  </a:cubicBezTo>
                  <a:cubicBezTo>
                    <a:pt x="161" y="272"/>
                    <a:pt x="160" y="272"/>
                    <a:pt x="160" y="271"/>
                  </a:cubicBezTo>
                  <a:cubicBezTo>
                    <a:pt x="160" y="270"/>
                    <a:pt x="160" y="270"/>
                    <a:pt x="161" y="269"/>
                  </a:cubicBezTo>
                  <a:cubicBezTo>
                    <a:pt x="161" y="268"/>
                    <a:pt x="161" y="269"/>
                    <a:pt x="161" y="268"/>
                  </a:cubicBezTo>
                  <a:cubicBezTo>
                    <a:pt x="160" y="267"/>
                    <a:pt x="160" y="267"/>
                    <a:pt x="160" y="266"/>
                  </a:cubicBezTo>
                  <a:cubicBezTo>
                    <a:pt x="160" y="266"/>
                    <a:pt x="161" y="266"/>
                    <a:pt x="161" y="265"/>
                  </a:cubicBezTo>
                  <a:cubicBezTo>
                    <a:pt x="162" y="264"/>
                    <a:pt x="162" y="264"/>
                    <a:pt x="162" y="264"/>
                  </a:cubicBezTo>
                  <a:cubicBezTo>
                    <a:pt x="163" y="264"/>
                    <a:pt x="162" y="263"/>
                    <a:pt x="162" y="263"/>
                  </a:cubicBezTo>
                  <a:cubicBezTo>
                    <a:pt x="162" y="262"/>
                    <a:pt x="161" y="262"/>
                    <a:pt x="161" y="262"/>
                  </a:cubicBezTo>
                  <a:cubicBezTo>
                    <a:pt x="160" y="262"/>
                    <a:pt x="160" y="262"/>
                    <a:pt x="160" y="262"/>
                  </a:cubicBezTo>
                  <a:cubicBezTo>
                    <a:pt x="160" y="262"/>
                    <a:pt x="160" y="261"/>
                    <a:pt x="160" y="261"/>
                  </a:cubicBezTo>
                  <a:cubicBezTo>
                    <a:pt x="160" y="261"/>
                    <a:pt x="159" y="260"/>
                    <a:pt x="159" y="260"/>
                  </a:cubicBezTo>
                  <a:cubicBezTo>
                    <a:pt x="159" y="259"/>
                    <a:pt x="159" y="259"/>
                    <a:pt x="160" y="259"/>
                  </a:cubicBezTo>
                  <a:cubicBezTo>
                    <a:pt x="161" y="259"/>
                    <a:pt x="160" y="258"/>
                    <a:pt x="161" y="258"/>
                  </a:cubicBezTo>
                  <a:cubicBezTo>
                    <a:pt x="161" y="257"/>
                    <a:pt x="161" y="257"/>
                    <a:pt x="162" y="257"/>
                  </a:cubicBezTo>
                  <a:cubicBezTo>
                    <a:pt x="162" y="257"/>
                    <a:pt x="163" y="256"/>
                    <a:pt x="163" y="256"/>
                  </a:cubicBezTo>
                  <a:cubicBezTo>
                    <a:pt x="164" y="256"/>
                    <a:pt x="163" y="256"/>
                    <a:pt x="163" y="255"/>
                  </a:cubicBezTo>
                  <a:cubicBezTo>
                    <a:pt x="163" y="255"/>
                    <a:pt x="163" y="254"/>
                    <a:pt x="162" y="254"/>
                  </a:cubicBezTo>
                  <a:cubicBezTo>
                    <a:pt x="162" y="254"/>
                    <a:pt x="162" y="254"/>
                    <a:pt x="162" y="253"/>
                  </a:cubicBezTo>
                  <a:cubicBezTo>
                    <a:pt x="162" y="253"/>
                    <a:pt x="162" y="253"/>
                    <a:pt x="162" y="252"/>
                  </a:cubicBezTo>
                  <a:cubicBezTo>
                    <a:pt x="162" y="252"/>
                    <a:pt x="163" y="252"/>
                    <a:pt x="163" y="251"/>
                  </a:cubicBezTo>
                  <a:cubicBezTo>
                    <a:pt x="163" y="251"/>
                    <a:pt x="163" y="251"/>
                    <a:pt x="164" y="251"/>
                  </a:cubicBezTo>
                  <a:cubicBezTo>
                    <a:pt x="164" y="251"/>
                    <a:pt x="164" y="249"/>
                    <a:pt x="164" y="249"/>
                  </a:cubicBezTo>
                  <a:cubicBezTo>
                    <a:pt x="164" y="249"/>
                    <a:pt x="164" y="248"/>
                    <a:pt x="163" y="248"/>
                  </a:cubicBezTo>
                  <a:cubicBezTo>
                    <a:pt x="163" y="247"/>
                    <a:pt x="163" y="247"/>
                    <a:pt x="162" y="247"/>
                  </a:cubicBezTo>
                  <a:cubicBezTo>
                    <a:pt x="162" y="247"/>
                    <a:pt x="161" y="246"/>
                    <a:pt x="162" y="245"/>
                  </a:cubicBezTo>
                  <a:cubicBezTo>
                    <a:pt x="162" y="245"/>
                    <a:pt x="162" y="244"/>
                    <a:pt x="162" y="244"/>
                  </a:cubicBezTo>
                  <a:cubicBezTo>
                    <a:pt x="163" y="244"/>
                    <a:pt x="163" y="243"/>
                    <a:pt x="163" y="243"/>
                  </a:cubicBezTo>
                  <a:cubicBezTo>
                    <a:pt x="163" y="242"/>
                    <a:pt x="163" y="241"/>
                    <a:pt x="163" y="240"/>
                  </a:cubicBezTo>
                  <a:cubicBezTo>
                    <a:pt x="163" y="240"/>
                    <a:pt x="163" y="240"/>
                    <a:pt x="163" y="239"/>
                  </a:cubicBezTo>
                  <a:cubicBezTo>
                    <a:pt x="163" y="239"/>
                    <a:pt x="162" y="239"/>
                    <a:pt x="162" y="238"/>
                  </a:cubicBezTo>
                  <a:cubicBezTo>
                    <a:pt x="162" y="237"/>
                    <a:pt x="162" y="237"/>
                    <a:pt x="162" y="236"/>
                  </a:cubicBezTo>
                  <a:cubicBezTo>
                    <a:pt x="162" y="235"/>
                    <a:pt x="162" y="236"/>
                    <a:pt x="161" y="235"/>
                  </a:cubicBezTo>
                  <a:cubicBezTo>
                    <a:pt x="161" y="234"/>
                    <a:pt x="161" y="234"/>
                    <a:pt x="161" y="234"/>
                  </a:cubicBezTo>
                  <a:cubicBezTo>
                    <a:pt x="162" y="233"/>
                    <a:pt x="161" y="233"/>
                    <a:pt x="161" y="232"/>
                  </a:cubicBezTo>
                  <a:cubicBezTo>
                    <a:pt x="160" y="231"/>
                    <a:pt x="160" y="232"/>
                    <a:pt x="160" y="231"/>
                  </a:cubicBezTo>
                  <a:cubicBezTo>
                    <a:pt x="159" y="230"/>
                    <a:pt x="160" y="230"/>
                    <a:pt x="160" y="230"/>
                  </a:cubicBezTo>
                  <a:cubicBezTo>
                    <a:pt x="160" y="230"/>
                    <a:pt x="160" y="229"/>
                    <a:pt x="160" y="228"/>
                  </a:cubicBezTo>
                  <a:cubicBezTo>
                    <a:pt x="160" y="227"/>
                    <a:pt x="161" y="226"/>
                    <a:pt x="161" y="225"/>
                  </a:cubicBezTo>
                  <a:cubicBezTo>
                    <a:pt x="161" y="224"/>
                    <a:pt x="162" y="223"/>
                    <a:pt x="163" y="223"/>
                  </a:cubicBezTo>
                  <a:cubicBezTo>
                    <a:pt x="163" y="222"/>
                    <a:pt x="163" y="222"/>
                    <a:pt x="163" y="221"/>
                  </a:cubicBezTo>
                  <a:cubicBezTo>
                    <a:pt x="163" y="221"/>
                    <a:pt x="162" y="219"/>
                    <a:pt x="162" y="218"/>
                  </a:cubicBezTo>
                  <a:cubicBezTo>
                    <a:pt x="162" y="218"/>
                    <a:pt x="163" y="216"/>
                    <a:pt x="163" y="216"/>
                  </a:cubicBezTo>
                  <a:cubicBezTo>
                    <a:pt x="164" y="215"/>
                    <a:pt x="164" y="215"/>
                    <a:pt x="165" y="214"/>
                  </a:cubicBezTo>
                  <a:cubicBezTo>
                    <a:pt x="165" y="213"/>
                    <a:pt x="165" y="213"/>
                    <a:pt x="165" y="212"/>
                  </a:cubicBezTo>
                  <a:cubicBezTo>
                    <a:pt x="165" y="211"/>
                    <a:pt x="165" y="211"/>
                    <a:pt x="165" y="210"/>
                  </a:cubicBezTo>
                  <a:cubicBezTo>
                    <a:pt x="165" y="210"/>
                    <a:pt x="165" y="210"/>
                    <a:pt x="164" y="209"/>
                  </a:cubicBezTo>
                  <a:cubicBezTo>
                    <a:pt x="163" y="208"/>
                    <a:pt x="163" y="207"/>
                    <a:pt x="162" y="207"/>
                  </a:cubicBezTo>
                  <a:cubicBezTo>
                    <a:pt x="162" y="206"/>
                    <a:pt x="161" y="206"/>
                    <a:pt x="161" y="206"/>
                  </a:cubicBezTo>
                  <a:cubicBezTo>
                    <a:pt x="160" y="206"/>
                    <a:pt x="161" y="206"/>
                    <a:pt x="161" y="205"/>
                  </a:cubicBezTo>
                  <a:cubicBezTo>
                    <a:pt x="161" y="205"/>
                    <a:pt x="160" y="205"/>
                    <a:pt x="160" y="204"/>
                  </a:cubicBezTo>
                  <a:cubicBezTo>
                    <a:pt x="159" y="204"/>
                    <a:pt x="158" y="204"/>
                    <a:pt x="158" y="204"/>
                  </a:cubicBezTo>
                  <a:cubicBezTo>
                    <a:pt x="155" y="202"/>
                    <a:pt x="155" y="202"/>
                    <a:pt x="155" y="202"/>
                  </a:cubicBezTo>
                  <a:cubicBezTo>
                    <a:pt x="155" y="202"/>
                    <a:pt x="154" y="202"/>
                    <a:pt x="154" y="203"/>
                  </a:cubicBezTo>
                  <a:cubicBezTo>
                    <a:pt x="153" y="203"/>
                    <a:pt x="153" y="203"/>
                    <a:pt x="152" y="203"/>
                  </a:cubicBezTo>
                  <a:cubicBezTo>
                    <a:pt x="151" y="203"/>
                    <a:pt x="150" y="202"/>
                    <a:pt x="150" y="202"/>
                  </a:cubicBezTo>
                  <a:cubicBezTo>
                    <a:pt x="150" y="202"/>
                    <a:pt x="149" y="203"/>
                    <a:pt x="149" y="203"/>
                  </a:cubicBezTo>
                  <a:cubicBezTo>
                    <a:pt x="149" y="203"/>
                    <a:pt x="148" y="203"/>
                    <a:pt x="148" y="202"/>
                  </a:cubicBezTo>
                  <a:cubicBezTo>
                    <a:pt x="148" y="202"/>
                    <a:pt x="148" y="201"/>
                    <a:pt x="148" y="200"/>
                  </a:cubicBezTo>
                  <a:cubicBezTo>
                    <a:pt x="148" y="200"/>
                    <a:pt x="147" y="197"/>
                    <a:pt x="147" y="197"/>
                  </a:cubicBezTo>
                  <a:cubicBezTo>
                    <a:pt x="147" y="196"/>
                    <a:pt x="146" y="195"/>
                    <a:pt x="146" y="195"/>
                  </a:cubicBezTo>
                  <a:cubicBezTo>
                    <a:pt x="146" y="195"/>
                    <a:pt x="145" y="194"/>
                    <a:pt x="145" y="194"/>
                  </a:cubicBezTo>
                  <a:cubicBezTo>
                    <a:pt x="145" y="194"/>
                    <a:pt x="143" y="193"/>
                    <a:pt x="143" y="193"/>
                  </a:cubicBezTo>
                  <a:cubicBezTo>
                    <a:pt x="142" y="193"/>
                    <a:pt x="142" y="194"/>
                    <a:pt x="142" y="194"/>
                  </a:cubicBezTo>
                  <a:cubicBezTo>
                    <a:pt x="142" y="194"/>
                    <a:pt x="141" y="194"/>
                    <a:pt x="141" y="193"/>
                  </a:cubicBezTo>
                  <a:cubicBezTo>
                    <a:pt x="141" y="193"/>
                    <a:pt x="141" y="193"/>
                    <a:pt x="140" y="193"/>
                  </a:cubicBezTo>
                  <a:cubicBezTo>
                    <a:pt x="139" y="194"/>
                    <a:pt x="139" y="193"/>
                    <a:pt x="139" y="193"/>
                  </a:cubicBezTo>
                  <a:cubicBezTo>
                    <a:pt x="139" y="192"/>
                    <a:pt x="139" y="193"/>
                    <a:pt x="138" y="193"/>
                  </a:cubicBezTo>
                  <a:cubicBezTo>
                    <a:pt x="137" y="193"/>
                    <a:pt x="137" y="193"/>
                    <a:pt x="136" y="193"/>
                  </a:cubicBezTo>
                  <a:cubicBezTo>
                    <a:pt x="136" y="193"/>
                    <a:pt x="136" y="194"/>
                    <a:pt x="135" y="194"/>
                  </a:cubicBezTo>
                  <a:cubicBezTo>
                    <a:pt x="134" y="195"/>
                    <a:pt x="134" y="194"/>
                    <a:pt x="134" y="193"/>
                  </a:cubicBezTo>
                  <a:cubicBezTo>
                    <a:pt x="134" y="192"/>
                    <a:pt x="133" y="192"/>
                    <a:pt x="133" y="192"/>
                  </a:cubicBezTo>
                  <a:cubicBezTo>
                    <a:pt x="132" y="191"/>
                    <a:pt x="132" y="191"/>
                    <a:pt x="132" y="189"/>
                  </a:cubicBezTo>
                  <a:cubicBezTo>
                    <a:pt x="132" y="188"/>
                    <a:pt x="133" y="188"/>
                    <a:pt x="133" y="187"/>
                  </a:cubicBezTo>
                  <a:cubicBezTo>
                    <a:pt x="134" y="187"/>
                    <a:pt x="136" y="185"/>
                    <a:pt x="136" y="184"/>
                  </a:cubicBezTo>
                  <a:cubicBezTo>
                    <a:pt x="137" y="184"/>
                    <a:pt x="136" y="183"/>
                    <a:pt x="136" y="182"/>
                  </a:cubicBezTo>
                  <a:cubicBezTo>
                    <a:pt x="136" y="182"/>
                    <a:pt x="136" y="182"/>
                    <a:pt x="136" y="181"/>
                  </a:cubicBezTo>
                  <a:cubicBezTo>
                    <a:pt x="137" y="181"/>
                    <a:pt x="137" y="180"/>
                    <a:pt x="137" y="180"/>
                  </a:cubicBezTo>
                  <a:cubicBezTo>
                    <a:pt x="138" y="179"/>
                    <a:pt x="137" y="179"/>
                    <a:pt x="137" y="179"/>
                  </a:cubicBezTo>
                  <a:cubicBezTo>
                    <a:pt x="137" y="179"/>
                    <a:pt x="136" y="179"/>
                    <a:pt x="136" y="178"/>
                  </a:cubicBezTo>
                  <a:cubicBezTo>
                    <a:pt x="135" y="178"/>
                    <a:pt x="136" y="177"/>
                    <a:pt x="136" y="176"/>
                  </a:cubicBezTo>
                  <a:cubicBezTo>
                    <a:pt x="136" y="175"/>
                    <a:pt x="135" y="175"/>
                    <a:pt x="135" y="174"/>
                  </a:cubicBezTo>
                  <a:cubicBezTo>
                    <a:pt x="135" y="174"/>
                    <a:pt x="135" y="173"/>
                    <a:pt x="134" y="173"/>
                  </a:cubicBezTo>
                  <a:cubicBezTo>
                    <a:pt x="134" y="172"/>
                    <a:pt x="134" y="171"/>
                    <a:pt x="134" y="170"/>
                  </a:cubicBezTo>
                  <a:cubicBezTo>
                    <a:pt x="134" y="169"/>
                    <a:pt x="135" y="169"/>
                    <a:pt x="135" y="168"/>
                  </a:cubicBezTo>
                  <a:cubicBezTo>
                    <a:pt x="136" y="168"/>
                    <a:pt x="136" y="167"/>
                    <a:pt x="137" y="166"/>
                  </a:cubicBezTo>
                  <a:cubicBezTo>
                    <a:pt x="137" y="165"/>
                    <a:pt x="138" y="164"/>
                    <a:pt x="138" y="163"/>
                  </a:cubicBezTo>
                  <a:cubicBezTo>
                    <a:pt x="138" y="163"/>
                    <a:pt x="140" y="162"/>
                    <a:pt x="141" y="161"/>
                  </a:cubicBezTo>
                  <a:cubicBezTo>
                    <a:pt x="141" y="161"/>
                    <a:pt x="143" y="161"/>
                    <a:pt x="143" y="160"/>
                  </a:cubicBezTo>
                  <a:cubicBezTo>
                    <a:pt x="144" y="158"/>
                    <a:pt x="144" y="159"/>
                    <a:pt x="144" y="158"/>
                  </a:cubicBezTo>
                  <a:cubicBezTo>
                    <a:pt x="144" y="158"/>
                    <a:pt x="143" y="158"/>
                    <a:pt x="143" y="157"/>
                  </a:cubicBezTo>
                  <a:cubicBezTo>
                    <a:pt x="143" y="157"/>
                    <a:pt x="143" y="156"/>
                    <a:pt x="143" y="155"/>
                  </a:cubicBezTo>
                  <a:cubicBezTo>
                    <a:pt x="144" y="154"/>
                    <a:pt x="144" y="155"/>
                    <a:pt x="145" y="154"/>
                  </a:cubicBezTo>
                  <a:cubicBezTo>
                    <a:pt x="145" y="154"/>
                    <a:pt x="147" y="154"/>
                    <a:pt x="147" y="154"/>
                  </a:cubicBezTo>
                  <a:cubicBezTo>
                    <a:pt x="148" y="154"/>
                    <a:pt x="149" y="155"/>
                    <a:pt x="149" y="155"/>
                  </a:cubicBezTo>
                  <a:cubicBezTo>
                    <a:pt x="150" y="155"/>
                    <a:pt x="150" y="155"/>
                    <a:pt x="151" y="154"/>
                  </a:cubicBezTo>
                  <a:cubicBezTo>
                    <a:pt x="152" y="154"/>
                    <a:pt x="152" y="154"/>
                    <a:pt x="153" y="154"/>
                  </a:cubicBezTo>
                  <a:cubicBezTo>
                    <a:pt x="154" y="154"/>
                    <a:pt x="153" y="154"/>
                    <a:pt x="153" y="153"/>
                  </a:cubicBezTo>
                  <a:cubicBezTo>
                    <a:pt x="153" y="152"/>
                    <a:pt x="154" y="152"/>
                    <a:pt x="154" y="152"/>
                  </a:cubicBezTo>
                  <a:cubicBezTo>
                    <a:pt x="155" y="152"/>
                    <a:pt x="156" y="151"/>
                    <a:pt x="156" y="151"/>
                  </a:cubicBezTo>
                  <a:cubicBezTo>
                    <a:pt x="157" y="151"/>
                    <a:pt x="157" y="151"/>
                    <a:pt x="157" y="150"/>
                  </a:cubicBezTo>
                  <a:cubicBezTo>
                    <a:pt x="157" y="150"/>
                    <a:pt x="157" y="147"/>
                    <a:pt x="157" y="146"/>
                  </a:cubicBezTo>
                  <a:cubicBezTo>
                    <a:pt x="157" y="145"/>
                    <a:pt x="158" y="146"/>
                    <a:pt x="158" y="146"/>
                  </a:cubicBezTo>
                  <a:cubicBezTo>
                    <a:pt x="159" y="145"/>
                    <a:pt x="159" y="145"/>
                    <a:pt x="159" y="145"/>
                  </a:cubicBezTo>
                  <a:cubicBezTo>
                    <a:pt x="159" y="144"/>
                    <a:pt x="160" y="144"/>
                    <a:pt x="160" y="143"/>
                  </a:cubicBezTo>
                  <a:cubicBezTo>
                    <a:pt x="160" y="143"/>
                    <a:pt x="161" y="143"/>
                    <a:pt x="162" y="142"/>
                  </a:cubicBezTo>
                  <a:cubicBezTo>
                    <a:pt x="162" y="142"/>
                    <a:pt x="163" y="141"/>
                    <a:pt x="163" y="141"/>
                  </a:cubicBezTo>
                  <a:cubicBezTo>
                    <a:pt x="163" y="140"/>
                    <a:pt x="162" y="140"/>
                    <a:pt x="162" y="139"/>
                  </a:cubicBezTo>
                  <a:cubicBezTo>
                    <a:pt x="161" y="138"/>
                    <a:pt x="162" y="138"/>
                    <a:pt x="162" y="138"/>
                  </a:cubicBezTo>
                  <a:cubicBezTo>
                    <a:pt x="163" y="137"/>
                    <a:pt x="163" y="137"/>
                    <a:pt x="163" y="136"/>
                  </a:cubicBezTo>
                  <a:cubicBezTo>
                    <a:pt x="164" y="136"/>
                    <a:pt x="163" y="136"/>
                    <a:pt x="162" y="135"/>
                  </a:cubicBezTo>
                  <a:cubicBezTo>
                    <a:pt x="162" y="135"/>
                    <a:pt x="161" y="134"/>
                    <a:pt x="161" y="134"/>
                  </a:cubicBezTo>
                  <a:cubicBezTo>
                    <a:pt x="160" y="133"/>
                    <a:pt x="159" y="132"/>
                    <a:pt x="159" y="131"/>
                  </a:cubicBezTo>
                  <a:cubicBezTo>
                    <a:pt x="159" y="131"/>
                    <a:pt x="158" y="128"/>
                    <a:pt x="158" y="128"/>
                  </a:cubicBezTo>
                  <a:cubicBezTo>
                    <a:pt x="157" y="127"/>
                    <a:pt x="156" y="127"/>
                    <a:pt x="155" y="127"/>
                  </a:cubicBezTo>
                  <a:cubicBezTo>
                    <a:pt x="155" y="126"/>
                    <a:pt x="155" y="126"/>
                    <a:pt x="155" y="126"/>
                  </a:cubicBezTo>
                  <a:cubicBezTo>
                    <a:pt x="154" y="126"/>
                    <a:pt x="154" y="126"/>
                    <a:pt x="154" y="125"/>
                  </a:cubicBezTo>
                  <a:cubicBezTo>
                    <a:pt x="154" y="124"/>
                    <a:pt x="154" y="123"/>
                    <a:pt x="154" y="122"/>
                  </a:cubicBezTo>
                  <a:cubicBezTo>
                    <a:pt x="154" y="121"/>
                    <a:pt x="154" y="121"/>
                    <a:pt x="154" y="120"/>
                  </a:cubicBezTo>
                  <a:cubicBezTo>
                    <a:pt x="154" y="119"/>
                    <a:pt x="154" y="118"/>
                    <a:pt x="153" y="118"/>
                  </a:cubicBezTo>
                  <a:cubicBezTo>
                    <a:pt x="153" y="117"/>
                    <a:pt x="153" y="117"/>
                    <a:pt x="153" y="116"/>
                  </a:cubicBezTo>
                  <a:cubicBezTo>
                    <a:pt x="152" y="115"/>
                    <a:pt x="153" y="115"/>
                    <a:pt x="152" y="115"/>
                  </a:cubicBezTo>
                  <a:cubicBezTo>
                    <a:pt x="152" y="115"/>
                    <a:pt x="152" y="115"/>
                    <a:pt x="151" y="115"/>
                  </a:cubicBezTo>
                  <a:cubicBezTo>
                    <a:pt x="151" y="115"/>
                    <a:pt x="151" y="115"/>
                    <a:pt x="151" y="114"/>
                  </a:cubicBezTo>
                  <a:cubicBezTo>
                    <a:pt x="150" y="114"/>
                    <a:pt x="150" y="114"/>
                    <a:pt x="150" y="114"/>
                  </a:cubicBezTo>
                  <a:cubicBezTo>
                    <a:pt x="149" y="113"/>
                    <a:pt x="149" y="113"/>
                    <a:pt x="149" y="113"/>
                  </a:cubicBezTo>
                  <a:cubicBezTo>
                    <a:pt x="147" y="113"/>
                    <a:pt x="147" y="113"/>
                    <a:pt x="147" y="113"/>
                  </a:cubicBezTo>
                  <a:cubicBezTo>
                    <a:pt x="147" y="113"/>
                    <a:pt x="146" y="113"/>
                    <a:pt x="145" y="113"/>
                  </a:cubicBezTo>
                  <a:cubicBezTo>
                    <a:pt x="145" y="113"/>
                    <a:pt x="144" y="114"/>
                    <a:pt x="143" y="113"/>
                  </a:cubicBezTo>
                  <a:cubicBezTo>
                    <a:pt x="143" y="113"/>
                    <a:pt x="142" y="113"/>
                    <a:pt x="142" y="113"/>
                  </a:cubicBezTo>
                  <a:cubicBezTo>
                    <a:pt x="142" y="112"/>
                    <a:pt x="140" y="111"/>
                    <a:pt x="140" y="111"/>
                  </a:cubicBezTo>
                  <a:cubicBezTo>
                    <a:pt x="140" y="111"/>
                    <a:pt x="139" y="111"/>
                    <a:pt x="139" y="111"/>
                  </a:cubicBezTo>
                  <a:cubicBezTo>
                    <a:pt x="138" y="111"/>
                    <a:pt x="138" y="112"/>
                    <a:pt x="137" y="112"/>
                  </a:cubicBezTo>
                  <a:cubicBezTo>
                    <a:pt x="137" y="112"/>
                    <a:pt x="136" y="111"/>
                    <a:pt x="135" y="111"/>
                  </a:cubicBezTo>
                  <a:cubicBezTo>
                    <a:pt x="135" y="110"/>
                    <a:pt x="134" y="111"/>
                    <a:pt x="134" y="111"/>
                  </a:cubicBezTo>
                  <a:cubicBezTo>
                    <a:pt x="133" y="111"/>
                    <a:pt x="133" y="111"/>
                    <a:pt x="132" y="111"/>
                  </a:cubicBezTo>
                  <a:cubicBezTo>
                    <a:pt x="132" y="111"/>
                    <a:pt x="130" y="111"/>
                    <a:pt x="130" y="111"/>
                  </a:cubicBezTo>
                  <a:cubicBezTo>
                    <a:pt x="130" y="111"/>
                    <a:pt x="129" y="114"/>
                    <a:pt x="129" y="114"/>
                  </a:cubicBezTo>
                  <a:cubicBezTo>
                    <a:pt x="128" y="114"/>
                    <a:pt x="128" y="114"/>
                    <a:pt x="128" y="114"/>
                  </a:cubicBezTo>
                  <a:cubicBezTo>
                    <a:pt x="128" y="113"/>
                    <a:pt x="127" y="114"/>
                    <a:pt x="127" y="114"/>
                  </a:cubicBezTo>
                  <a:cubicBezTo>
                    <a:pt x="126" y="114"/>
                    <a:pt x="126" y="114"/>
                    <a:pt x="126" y="114"/>
                  </a:cubicBezTo>
                  <a:cubicBezTo>
                    <a:pt x="125" y="114"/>
                    <a:pt x="125" y="114"/>
                    <a:pt x="125" y="114"/>
                  </a:cubicBezTo>
                  <a:cubicBezTo>
                    <a:pt x="124" y="115"/>
                    <a:pt x="123" y="115"/>
                    <a:pt x="123" y="115"/>
                  </a:cubicBezTo>
                  <a:cubicBezTo>
                    <a:pt x="122" y="115"/>
                    <a:pt x="122" y="115"/>
                    <a:pt x="122" y="116"/>
                  </a:cubicBezTo>
                  <a:cubicBezTo>
                    <a:pt x="122" y="116"/>
                    <a:pt x="121" y="116"/>
                    <a:pt x="120" y="116"/>
                  </a:cubicBezTo>
                  <a:cubicBezTo>
                    <a:pt x="119" y="116"/>
                    <a:pt x="119" y="117"/>
                    <a:pt x="119" y="117"/>
                  </a:cubicBezTo>
                  <a:cubicBezTo>
                    <a:pt x="118" y="118"/>
                    <a:pt x="118" y="118"/>
                    <a:pt x="118" y="118"/>
                  </a:cubicBezTo>
                  <a:cubicBezTo>
                    <a:pt x="118" y="118"/>
                    <a:pt x="117" y="118"/>
                    <a:pt x="117" y="118"/>
                  </a:cubicBezTo>
                  <a:cubicBezTo>
                    <a:pt x="116" y="118"/>
                    <a:pt x="116" y="119"/>
                    <a:pt x="115" y="118"/>
                  </a:cubicBezTo>
                  <a:cubicBezTo>
                    <a:pt x="115" y="118"/>
                    <a:pt x="114" y="118"/>
                    <a:pt x="114" y="118"/>
                  </a:cubicBezTo>
                  <a:cubicBezTo>
                    <a:pt x="113" y="117"/>
                    <a:pt x="113" y="118"/>
                    <a:pt x="112" y="118"/>
                  </a:cubicBezTo>
                  <a:cubicBezTo>
                    <a:pt x="112" y="118"/>
                    <a:pt x="111" y="118"/>
                    <a:pt x="111" y="117"/>
                  </a:cubicBezTo>
                  <a:cubicBezTo>
                    <a:pt x="111" y="117"/>
                    <a:pt x="110" y="117"/>
                    <a:pt x="109" y="118"/>
                  </a:cubicBezTo>
                  <a:cubicBezTo>
                    <a:pt x="108" y="118"/>
                    <a:pt x="109" y="119"/>
                    <a:pt x="108" y="119"/>
                  </a:cubicBezTo>
                  <a:cubicBezTo>
                    <a:pt x="108" y="119"/>
                    <a:pt x="108" y="119"/>
                    <a:pt x="107" y="119"/>
                  </a:cubicBezTo>
                  <a:cubicBezTo>
                    <a:pt x="106" y="119"/>
                    <a:pt x="106" y="120"/>
                    <a:pt x="106" y="120"/>
                  </a:cubicBezTo>
                  <a:cubicBezTo>
                    <a:pt x="106" y="120"/>
                    <a:pt x="105" y="121"/>
                    <a:pt x="105" y="121"/>
                  </a:cubicBezTo>
                  <a:cubicBezTo>
                    <a:pt x="104" y="121"/>
                    <a:pt x="103" y="121"/>
                    <a:pt x="102" y="121"/>
                  </a:cubicBezTo>
                  <a:cubicBezTo>
                    <a:pt x="101" y="121"/>
                    <a:pt x="102" y="121"/>
                    <a:pt x="101" y="121"/>
                  </a:cubicBezTo>
                  <a:cubicBezTo>
                    <a:pt x="101" y="121"/>
                    <a:pt x="100" y="121"/>
                    <a:pt x="100" y="121"/>
                  </a:cubicBezTo>
                  <a:cubicBezTo>
                    <a:pt x="100" y="120"/>
                    <a:pt x="100" y="121"/>
                    <a:pt x="99" y="121"/>
                  </a:cubicBezTo>
                  <a:cubicBezTo>
                    <a:pt x="98" y="121"/>
                    <a:pt x="98" y="120"/>
                    <a:pt x="99" y="120"/>
                  </a:cubicBezTo>
                  <a:cubicBezTo>
                    <a:pt x="99" y="120"/>
                    <a:pt x="99" y="120"/>
                    <a:pt x="100" y="120"/>
                  </a:cubicBezTo>
                  <a:cubicBezTo>
                    <a:pt x="100" y="119"/>
                    <a:pt x="100" y="119"/>
                    <a:pt x="100" y="118"/>
                  </a:cubicBezTo>
                  <a:cubicBezTo>
                    <a:pt x="100" y="118"/>
                    <a:pt x="101" y="118"/>
                    <a:pt x="101" y="118"/>
                  </a:cubicBezTo>
                  <a:cubicBezTo>
                    <a:pt x="101" y="118"/>
                    <a:pt x="101" y="118"/>
                    <a:pt x="102" y="117"/>
                  </a:cubicBezTo>
                  <a:cubicBezTo>
                    <a:pt x="102" y="117"/>
                    <a:pt x="103" y="116"/>
                    <a:pt x="103" y="116"/>
                  </a:cubicBezTo>
                  <a:cubicBezTo>
                    <a:pt x="103" y="115"/>
                    <a:pt x="103" y="115"/>
                    <a:pt x="103" y="115"/>
                  </a:cubicBezTo>
                  <a:cubicBezTo>
                    <a:pt x="102" y="114"/>
                    <a:pt x="102" y="114"/>
                    <a:pt x="103" y="114"/>
                  </a:cubicBezTo>
                  <a:cubicBezTo>
                    <a:pt x="103" y="113"/>
                    <a:pt x="103" y="113"/>
                    <a:pt x="103" y="113"/>
                  </a:cubicBezTo>
                  <a:cubicBezTo>
                    <a:pt x="103" y="113"/>
                    <a:pt x="102" y="112"/>
                    <a:pt x="102" y="112"/>
                  </a:cubicBezTo>
                  <a:cubicBezTo>
                    <a:pt x="102" y="111"/>
                    <a:pt x="102" y="112"/>
                    <a:pt x="102" y="111"/>
                  </a:cubicBezTo>
                  <a:cubicBezTo>
                    <a:pt x="101" y="111"/>
                    <a:pt x="102" y="111"/>
                    <a:pt x="102" y="111"/>
                  </a:cubicBezTo>
                  <a:cubicBezTo>
                    <a:pt x="102" y="110"/>
                    <a:pt x="102" y="110"/>
                    <a:pt x="101" y="110"/>
                  </a:cubicBezTo>
                  <a:cubicBezTo>
                    <a:pt x="101" y="110"/>
                    <a:pt x="101" y="109"/>
                    <a:pt x="101" y="109"/>
                  </a:cubicBezTo>
                  <a:cubicBezTo>
                    <a:pt x="101" y="108"/>
                    <a:pt x="101" y="109"/>
                    <a:pt x="100" y="108"/>
                  </a:cubicBezTo>
                  <a:cubicBezTo>
                    <a:pt x="99" y="108"/>
                    <a:pt x="100" y="108"/>
                    <a:pt x="100" y="107"/>
                  </a:cubicBezTo>
                  <a:cubicBezTo>
                    <a:pt x="100" y="107"/>
                    <a:pt x="100" y="106"/>
                    <a:pt x="100" y="106"/>
                  </a:cubicBezTo>
                  <a:cubicBezTo>
                    <a:pt x="100" y="105"/>
                    <a:pt x="99" y="106"/>
                    <a:pt x="99" y="106"/>
                  </a:cubicBezTo>
                  <a:cubicBezTo>
                    <a:pt x="98" y="106"/>
                    <a:pt x="98" y="104"/>
                    <a:pt x="97" y="104"/>
                  </a:cubicBezTo>
                  <a:cubicBezTo>
                    <a:pt x="97" y="103"/>
                    <a:pt x="98" y="103"/>
                    <a:pt x="98" y="103"/>
                  </a:cubicBezTo>
                  <a:cubicBezTo>
                    <a:pt x="98" y="102"/>
                    <a:pt x="98" y="102"/>
                    <a:pt x="98" y="102"/>
                  </a:cubicBezTo>
                  <a:cubicBezTo>
                    <a:pt x="98" y="101"/>
                    <a:pt x="98" y="101"/>
                    <a:pt x="98" y="101"/>
                  </a:cubicBezTo>
                  <a:cubicBezTo>
                    <a:pt x="98" y="100"/>
                    <a:pt x="98" y="99"/>
                    <a:pt x="98" y="99"/>
                  </a:cubicBezTo>
                  <a:cubicBezTo>
                    <a:pt x="98" y="99"/>
                    <a:pt x="98" y="98"/>
                    <a:pt x="98" y="98"/>
                  </a:cubicBezTo>
                  <a:cubicBezTo>
                    <a:pt x="98" y="97"/>
                    <a:pt x="98" y="97"/>
                    <a:pt x="99" y="96"/>
                  </a:cubicBezTo>
                  <a:cubicBezTo>
                    <a:pt x="99" y="96"/>
                    <a:pt x="99" y="96"/>
                    <a:pt x="99" y="96"/>
                  </a:cubicBezTo>
                  <a:cubicBezTo>
                    <a:pt x="98" y="96"/>
                    <a:pt x="98" y="95"/>
                    <a:pt x="99" y="95"/>
                  </a:cubicBezTo>
                  <a:cubicBezTo>
                    <a:pt x="99" y="94"/>
                    <a:pt x="99" y="95"/>
                    <a:pt x="99" y="95"/>
                  </a:cubicBezTo>
                  <a:cubicBezTo>
                    <a:pt x="100" y="95"/>
                    <a:pt x="99" y="94"/>
                    <a:pt x="99" y="94"/>
                  </a:cubicBezTo>
                  <a:cubicBezTo>
                    <a:pt x="99" y="94"/>
                    <a:pt x="99" y="93"/>
                    <a:pt x="100" y="93"/>
                  </a:cubicBezTo>
                  <a:cubicBezTo>
                    <a:pt x="100" y="93"/>
                    <a:pt x="100" y="93"/>
                    <a:pt x="100" y="92"/>
                  </a:cubicBezTo>
                  <a:cubicBezTo>
                    <a:pt x="100" y="92"/>
                    <a:pt x="100" y="92"/>
                    <a:pt x="100" y="91"/>
                  </a:cubicBezTo>
                  <a:cubicBezTo>
                    <a:pt x="100" y="90"/>
                    <a:pt x="100" y="91"/>
                    <a:pt x="100" y="90"/>
                  </a:cubicBezTo>
                  <a:cubicBezTo>
                    <a:pt x="100" y="90"/>
                    <a:pt x="99" y="89"/>
                    <a:pt x="99" y="89"/>
                  </a:cubicBezTo>
                  <a:cubicBezTo>
                    <a:pt x="99" y="88"/>
                    <a:pt x="99" y="88"/>
                    <a:pt x="99" y="88"/>
                  </a:cubicBezTo>
                  <a:cubicBezTo>
                    <a:pt x="99" y="88"/>
                    <a:pt x="100" y="88"/>
                    <a:pt x="100" y="88"/>
                  </a:cubicBezTo>
                  <a:cubicBezTo>
                    <a:pt x="100" y="87"/>
                    <a:pt x="100" y="87"/>
                    <a:pt x="100" y="87"/>
                  </a:cubicBezTo>
                  <a:cubicBezTo>
                    <a:pt x="101" y="86"/>
                    <a:pt x="101" y="86"/>
                    <a:pt x="101" y="86"/>
                  </a:cubicBezTo>
                  <a:cubicBezTo>
                    <a:pt x="101" y="86"/>
                    <a:pt x="101" y="85"/>
                    <a:pt x="101" y="85"/>
                  </a:cubicBezTo>
                  <a:cubicBezTo>
                    <a:pt x="101" y="85"/>
                    <a:pt x="101" y="85"/>
                    <a:pt x="101" y="84"/>
                  </a:cubicBezTo>
                  <a:cubicBezTo>
                    <a:pt x="101" y="84"/>
                    <a:pt x="102" y="83"/>
                    <a:pt x="102" y="83"/>
                  </a:cubicBezTo>
                  <a:cubicBezTo>
                    <a:pt x="103" y="82"/>
                    <a:pt x="103" y="82"/>
                    <a:pt x="104" y="81"/>
                  </a:cubicBezTo>
                  <a:cubicBezTo>
                    <a:pt x="106" y="80"/>
                    <a:pt x="105" y="81"/>
                    <a:pt x="105" y="80"/>
                  </a:cubicBezTo>
                  <a:cubicBezTo>
                    <a:pt x="105" y="80"/>
                    <a:pt x="105" y="80"/>
                    <a:pt x="105" y="79"/>
                  </a:cubicBezTo>
                  <a:cubicBezTo>
                    <a:pt x="105" y="78"/>
                    <a:pt x="105" y="78"/>
                    <a:pt x="105" y="77"/>
                  </a:cubicBezTo>
                  <a:cubicBezTo>
                    <a:pt x="105" y="77"/>
                    <a:pt x="106" y="76"/>
                    <a:pt x="106" y="76"/>
                  </a:cubicBezTo>
                  <a:cubicBezTo>
                    <a:pt x="106" y="75"/>
                    <a:pt x="106" y="75"/>
                    <a:pt x="106" y="75"/>
                  </a:cubicBezTo>
                  <a:cubicBezTo>
                    <a:pt x="155" y="75"/>
                    <a:pt x="155" y="75"/>
                    <a:pt x="155" y="75"/>
                  </a:cubicBezTo>
                  <a:cubicBezTo>
                    <a:pt x="156" y="74"/>
                    <a:pt x="156" y="74"/>
                    <a:pt x="156" y="74"/>
                  </a:cubicBezTo>
                  <a:cubicBezTo>
                    <a:pt x="158" y="74"/>
                    <a:pt x="158" y="74"/>
                    <a:pt x="158" y="74"/>
                  </a:cubicBezTo>
                  <a:cubicBezTo>
                    <a:pt x="158" y="74"/>
                    <a:pt x="159" y="74"/>
                    <a:pt x="161" y="75"/>
                  </a:cubicBezTo>
                  <a:cubicBezTo>
                    <a:pt x="162" y="75"/>
                    <a:pt x="161" y="76"/>
                    <a:pt x="161" y="76"/>
                  </a:cubicBezTo>
                  <a:cubicBezTo>
                    <a:pt x="161" y="77"/>
                    <a:pt x="161" y="77"/>
                    <a:pt x="162" y="77"/>
                  </a:cubicBezTo>
                  <a:cubicBezTo>
                    <a:pt x="163" y="77"/>
                    <a:pt x="162" y="76"/>
                    <a:pt x="162" y="76"/>
                  </a:cubicBezTo>
                  <a:cubicBezTo>
                    <a:pt x="162" y="76"/>
                    <a:pt x="163" y="76"/>
                    <a:pt x="163" y="76"/>
                  </a:cubicBezTo>
                  <a:cubicBezTo>
                    <a:pt x="164" y="75"/>
                    <a:pt x="164" y="76"/>
                    <a:pt x="165" y="75"/>
                  </a:cubicBezTo>
                  <a:cubicBezTo>
                    <a:pt x="166" y="75"/>
                    <a:pt x="165" y="75"/>
                    <a:pt x="166" y="74"/>
                  </a:cubicBezTo>
                  <a:cubicBezTo>
                    <a:pt x="166" y="74"/>
                    <a:pt x="167" y="74"/>
                    <a:pt x="167" y="74"/>
                  </a:cubicBezTo>
                  <a:cubicBezTo>
                    <a:pt x="168" y="74"/>
                    <a:pt x="168" y="74"/>
                    <a:pt x="168" y="74"/>
                  </a:cubicBezTo>
                  <a:cubicBezTo>
                    <a:pt x="169" y="73"/>
                    <a:pt x="169" y="73"/>
                    <a:pt x="169" y="73"/>
                  </a:cubicBezTo>
                  <a:cubicBezTo>
                    <a:pt x="169" y="73"/>
                    <a:pt x="170" y="74"/>
                    <a:pt x="170" y="74"/>
                  </a:cubicBezTo>
                  <a:cubicBezTo>
                    <a:pt x="171" y="75"/>
                    <a:pt x="171" y="76"/>
                    <a:pt x="171" y="76"/>
                  </a:cubicBezTo>
                  <a:cubicBezTo>
                    <a:pt x="171" y="76"/>
                    <a:pt x="171" y="75"/>
                    <a:pt x="172" y="75"/>
                  </a:cubicBezTo>
                  <a:cubicBezTo>
                    <a:pt x="173" y="75"/>
                    <a:pt x="173" y="77"/>
                    <a:pt x="173" y="77"/>
                  </a:cubicBezTo>
                  <a:cubicBezTo>
                    <a:pt x="174" y="77"/>
                    <a:pt x="174" y="77"/>
                    <a:pt x="174" y="77"/>
                  </a:cubicBezTo>
                  <a:cubicBezTo>
                    <a:pt x="176" y="77"/>
                    <a:pt x="176" y="77"/>
                    <a:pt x="176" y="77"/>
                  </a:cubicBezTo>
                  <a:cubicBezTo>
                    <a:pt x="176" y="78"/>
                    <a:pt x="176" y="78"/>
                    <a:pt x="176" y="78"/>
                  </a:cubicBezTo>
                  <a:cubicBezTo>
                    <a:pt x="176" y="78"/>
                    <a:pt x="177" y="78"/>
                    <a:pt x="177" y="78"/>
                  </a:cubicBezTo>
                  <a:cubicBezTo>
                    <a:pt x="178" y="78"/>
                    <a:pt x="178" y="78"/>
                    <a:pt x="178" y="79"/>
                  </a:cubicBezTo>
                  <a:cubicBezTo>
                    <a:pt x="178" y="80"/>
                    <a:pt x="178" y="81"/>
                    <a:pt x="178" y="81"/>
                  </a:cubicBezTo>
                  <a:cubicBezTo>
                    <a:pt x="179" y="80"/>
                    <a:pt x="179" y="80"/>
                    <a:pt x="179" y="80"/>
                  </a:cubicBezTo>
                  <a:cubicBezTo>
                    <a:pt x="180" y="80"/>
                    <a:pt x="180" y="80"/>
                    <a:pt x="180" y="80"/>
                  </a:cubicBezTo>
                  <a:cubicBezTo>
                    <a:pt x="180" y="80"/>
                    <a:pt x="181" y="79"/>
                    <a:pt x="181" y="78"/>
                  </a:cubicBezTo>
                  <a:cubicBezTo>
                    <a:pt x="181" y="78"/>
                    <a:pt x="181" y="78"/>
                    <a:pt x="182" y="77"/>
                  </a:cubicBezTo>
                  <a:cubicBezTo>
                    <a:pt x="183" y="76"/>
                    <a:pt x="183" y="77"/>
                    <a:pt x="183" y="77"/>
                  </a:cubicBezTo>
                  <a:cubicBezTo>
                    <a:pt x="183" y="79"/>
                    <a:pt x="183" y="79"/>
                    <a:pt x="183" y="79"/>
                  </a:cubicBezTo>
                  <a:cubicBezTo>
                    <a:pt x="183" y="79"/>
                    <a:pt x="183" y="79"/>
                    <a:pt x="184" y="79"/>
                  </a:cubicBezTo>
                  <a:cubicBezTo>
                    <a:pt x="185" y="79"/>
                    <a:pt x="185" y="80"/>
                    <a:pt x="185" y="80"/>
                  </a:cubicBezTo>
                  <a:cubicBezTo>
                    <a:pt x="185" y="81"/>
                    <a:pt x="184" y="81"/>
                    <a:pt x="184" y="81"/>
                  </a:cubicBezTo>
                  <a:cubicBezTo>
                    <a:pt x="184" y="81"/>
                    <a:pt x="183" y="82"/>
                    <a:pt x="184" y="83"/>
                  </a:cubicBezTo>
                  <a:cubicBezTo>
                    <a:pt x="185" y="84"/>
                    <a:pt x="185" y="83"/>
                    <a:pt x="186" y="83"/>
                  </a:cubicBezTo>
                  <a:cubicBezTo>
                    <a:pt x="187" y="83"/>
                    <a:pt x="187" y="82"/>
                    <a:pt x="187" y="81"/>
                  </a:cubicBezTo>
                  <a:cubicBezTo>
                    <a:pt x="188" y="81"/>
                    <a:pt x="188" y="81"/>
                    <a:pt x="188" y="81"/>
                  </a:cubicBezTo>
                  <a:cubicBezTo>
                    <a:pt x="189" y="82"/>
                    <a:pt x="189" y="82"/>
                    <a:pt x="189" y="83"/>
                  </a:cubicBezTo>
                  <a:cubicBezTo>
                    <a:pt x="190" y="83"/>
                    <a:pt x="190" y="84"/>
                    <a:pt x="191" y="84"/>
                  </a:cubicBezTo>
                  <a:cubicBezTo>
                    <a:pt x="192" y="83"/>
                    <a:pt x="191" y="83"/>
                    <a:pt x="191" y="83"/>
                  </a:cubicBezTo>
                  <a:cubicBezTo>
                    <a:pt x="192" y="84"/>
                    <a:pt x="192" y="84"/>
                    <a:pt x="192" y="84"/>
                  </a:cubicBezTo>
                  <a:cubicBezTo>
                    <a:pt x="192" y="84"/>
                    <a:pt x="192" y="84"/>
                    <a:pt x="193" y="84"/>
                  </a:cubicBezTo>
                  <a:cubicBezTo>
                    <a:pt x="194" y="84"/>
                    <a:pt x="194" y="84"/>
                    <a:pt x="194" y="84"/>
                  </a:cubicBezTo>
                  <a:cubicBezTo>
                    <a:pt x="195" y="83"/>
                    <a:pt x="195" y="83"/>
                    <a:pt x="195" y="83"/>
                  </a:cubicBezTo>
                  <a:cubicBezTo>
                    <a:pt x="195" y="83"/>
                    <a:pt x="196" y="82"/>
                    <a:pt x="197" y="81"/>
                  </a:cubicBezTo>
                  <a:cubicBezTo>
                    <a:pt x="198" y="81"/>
                    <a:pt x="197" y="81"/>
                    <a:pt x="199" y="81"/>
                  </a:cubicBezTo>
                  <a:cubicBezTo>
                    <a:pt x="201" y="82"/>
                    <a:pt x="199" y="82"/>
                    <a:pt x="199" y="82"/>
                  </a:cubicBezTo>
                  <a:cubicBezTo>
                    <a:pt x="199" y="82"/>
                    <a:pt x="201" y="82"/>
                    <a:pt x="202" y="83"/>
                  </a:cubicBezTo>
                  <a:cubicBezTo>
                    <a:pt x="203" y="83"/>
                    <a:pt x="203" y="84"/>
                    <a:pt x="203" y="84"/>
                  </a:cubicBezTo>
                  <a:cubicBezTo>
                    <a:pt x="204" y="86"/>
                    <a:pt x="204" y="86"/>
                    <a:pt x="204" y="86"/>
                  </a:cubicBezTo>
                  <a:cubicBezTo>
                    <a:pt x="205" y="86"/>
                    <a:pt x="205" y="86"/>
                    <a:pt x="205" y="86"/>
                  </a:cubicBezTo>
                  <a:cubicBezTo>
                    <a:pt x="205" y="86"/>
                    <a:pt x="205" y="87"/>
                    <a:pt x="206" y="87"/>
                  </a:cubicBezTo>
                  <a:cubicBezTo>
                    <a:pt x="206" y="87"/>
                    <a:pt x="208" y="86"/>
                    <a:pt x="209" y="85"/>
                  </a:cubicBezTo>
                  <a:cubicBezTo>
                    <a:pt x="209" y="85"/>
                    <a:pt x="210" y="85"/>
                    <a:pt x="210" y="84"/>
                  </a:cubicBezTo>
                  <a:cubicBezTo>
                    <a:pt x="211" y="83"/>
                    <a:pt x="212" y="84"/>
                    <a:pt x="212" y="84"/>
                  </a:cubicBezTo>
                  <a:cubicBezTo>
                    <a:pt x="212" y="84"/>
                    <a:pt x="213" y="84"/>
                    <a:pt x="214" y="85"/>
                  </a:cubicBezTo>
                  <a:cubicBezTo>
                    <a:pt x="215" y="85"/>
                    <a:pt x="215" y="85"/>
                    <a:pt x="216" y="85"/>
                  </a:cubicBezTo>
                  <a:cubicBezTo>
                    <a:pt x="217" y="86"/>
                    <a:pt x="216" y="85"/>
                    <a:pt x="217" y="86"/>
                  </a:cubicBezTo>
                  <a:cubicBezTo>
                    <a:pt x="218" y="87"/>
                    <a:pt x="219" y="86"/>
                    <a:pt x="220" y="86"/>
                  </a:cubicBezTo>
                  <a:cubicBezTo>
                    <a:pt x="221" y="86"/>
                    <a:pt x="221" y="86"/>
                    <a:pt x="221" y="87"/>
                  </a:cubicBezTo>
                  <a:cubicBezTo>
                    <a:pt x="222" y="87"/>
                    <a:pt x="222" y="87"/>
                    <a:pt x="223" y="87"/>
                  </a:cubicBezTo>
                  <a:cubicBezTo>
                    <a:pt x="223" y="87"/>
                    <a:pt x="224" y="87"/>
                    <a:pt x="224" y="87"/>
                  </a:cubicBezTo>
                  <a:cubicBezTo>
                    <a:pt x="225" y="87"/>
                    <a:pt x="225" y="87"/>
                    <a:pt x="226" y="88"/>
                  </a:cubicBezTo>
                  <a:cubicBezTo>
                    <a:pt x="227" y="89"/>
                    <a:pt x="226" y="89"/>
                    <a:pt x="228" y="89"/>
                  </a:cubicBezTo>
                  <a:cubicBezTo>
                    <a:pt x="229" y="89"/>
                    <a:pt x="228" y="90"/>
                    <a:pt x="229" y="91"/>
                  </a:cubicBezTo>
                  <a:cubicBezTo>
                    <a:pt x="230" y="92"/>
                    <a:pt x="230" y="92"/>
                    <a:pt x="231" y="92"/>
                  </a:cubicBezTo>
                  <a:cubicBezTo>
                    <a:pt x="232" y="92"/>
                    <a:pt x="231" y="93"/>
                    <a:pt x="232" y="93"/>
                  </a:cubicBezTo>
                  <a:cubicBezTo>
                    <a:pt x="233" y="94"/>
                    <a:pt x="232" y="93"/>
                    <a:pt x="233" y="93"/>
                  </a:cubicBezTo>
                  <a:cubicBezTo>
                    <a:pt x="234" y="93"/>
                    <a:pt x="233" y="94"/>
                    <a:pt x="234" y="94"/>
                  </a:cubicBezTo>
                  <a:cubicBezTo>
                    <a:pt x="234" y="95"/>
                    <a:pt x="234" y="95"/>
                    <a:pt x="235" y="95"/>
                  </a:cubicBezTo>
                  <a:cubicBezTo>
                    <a:pt x="236" y="95"/>
                    <a:pt x="236" y="95"/>
                    <a:pt x="238" y="95"/>
                  </a:cubicBezTo>
                  <a:cubicBezTo>
                    <a:pt x="239" y="94"/>
                    <a:pt x="239" y="95"/>
                    <a:pt x="239" y="95"/>
                  </a:cubicBezTo>
                  <a:cubicBezTo>
                    <a:pt x="239" y="95"/>
                    <a:pt x="238" y="97"/>
                    <a:pt x="239" y="98"/>
                  </a:cubicBezTo>
                  <a:cubicBezTo>
                    <a:pt x="239" y="98"/>
                    <a:pt x="239" y="98"/>
                    <a:pt x="238" y="101"/>
                  </a:cubicBezTo>
                  <a:cubicBezTo>
                    <a:pt x="238" y="103"/>
                    <a:pt x="239" y="101"/>
                    <a:pt x="240" y="101"/>
                  </a:cubicBezTo>
                  <a:cubicBezTo>
                    <a:pt x="241" y="101"/>
                    <a:pt x="241" y="100"/>
                    <a:pt x="241" y="100"/>
                  </a:cubicBezTo>
                  <a:cubicBezTo>
                    <a:pt x="241" y="100"/>
                    <a:pt x="241" y="99"/>
                    <a:pt x="242" y="98"/>
                  </a:cubicBezTo>
                  <a:cubicBezTo>
                    <a:pt x="243" y="97"/>
                    <a:pt x="244" y="98"/>
                    <a:pt x="244" y="98"/>
                  </a:cubicBezTo>
                  <a:cubicBezTo>
                    <a:pt x="244" y="97"/>
                    <a:pt x="245" y="96"/>
                    <a:pt x="244" y="95"/>
                  </a:cubicBezTo>
                  <a:cubicBezTo>
                    <a:pt x="244" y="94"/>
                    <a:pt x="244" y="94"/>
                    <a:pt x="244" y="93"/>
                  </a:cubicBezTo>
                  <a:cubicBezTo>
                    <a:pt x="244" y="92"/>
                    <a:pt x="243" y="91"/>
                    <a:pt x="243" y="91"/>
                  </a:cubicBezTo>
                  <a:cubicBezTo>
                    <a:pt x="243" y="90"/>
                    <a:pt x="243" y="89"/>
                    <a:pt x="242" y="89"/>
                  </a:cubicBezTo>
                  <a:cubicBezTo>
                    <a:pt x="242" y="89"/>
                    <a:pt x="242" y="88"/>
                    <a:pt x="242" y="87"/>
                  </a:cubicBezTo>
                  <a:cubicBezTo>
                    <a:pt x="242" y="86"/>
                    <a:pt x="242" y="86"/>
                    <a:pt x="241" y="85"/>
                  </a:cubicBezTo>
                  <a:cubicBezTo>
                    <a:pt x="240" y="85"/>
                    <a:pt x="240" y="85"/>
                    <a:pt x="240" y="83"/>
                  </a:cubicBezTo>
                  <a:cubicBezTo>
                    <a:pt x="241" y="82"/>
                    <a:pt x="241" y="83"/>
                    <a:pt x="242" y="82"/>
                  </a:cubicBezTo>
                  <a:cubicBezTo>
                    <a:pt x="242" y="81"/>
                    <a:pt x="241" y="81"/>
                    <a:pt x="240" y="80"/>
                  </a:cubicBezTo>
                  <a:cubicBezTo>
                    <a:pt x="240" y="79"/>
                    <a:pt x="241" y="79"/>
                    <a:pt x="241" y="78"/>
                  </a:cubicBezTo>
                  <a:cubicBezTo>
                    <a:pt x="241" y="77"/>
                    <a:pt x="241" y="77"/>
                    <a:pt x="241" y="76"/>
                  </a:cubicBezTo>
                  <a:cubicBezTo>
                    <a:pt x="241" y="74"/>
                    <a:pt x="241" y="74"/>
                    <a:pt x="241" y="73"/>
                  </a:cubicBezTo>
                  <a:cubicBezTo>
                    <a:pt x="241" y="72"/>
                    <a:pt x="243" y="73"/>
                    <a:pt x="244" y="73"/>
                  </a:cubicBezTo>
                  <a:cubicBezTo>
                    <a:pt x="245" y="74"/>
                    <a:pt x="245" y="74"/>
                    <a:pt x="245" y="74"/>
                  </a:cubicBezTo>
                  <a:cubicBezTo>
                    <a:pt x="246" y="73"/>
                    <a:pt x="246" y="73"/>
                    <a:pt x="246" y="73"/>
                  </a:cubicBezTo>
                  <a:cubicBezTo>
                    <a:pt x="247" y="72"/>
                    <a:pt x="247" y="72"/>
                    <a:pt x="247" y="72"/>
                  </a:cubicBezTo>
                  <a:cubicBezTo>
                    <a:pt x="262" y="43"/>
                    <a:pt x="262" y="43"/>
                    <a:pt x="262" y="43"/>
                  </a:cubicBezTo>
                  <a:cubicBezTo>
                    <a:pt x="262" y="43"/>
                    <a:pt x="263" y="41"/>
                    <a:pt x="263" y="41"/>
                  </a:cubicBezTo>
                  <a:cubicBezTo>
                    <a:pt x="263" y="40"/>
                    <a:pt x="263" y="40"/>
                    <a:pt x="263" y="40"/>
                  </a:cubicBezTo>
                  <a:cubicBezTo>
                    <a:pt x="263" y="39"/>
                    <a:pt x="262" y="39"/>
                    <a:pt x="262" y="39"/>
                  </a:cubicBezTo>
                  <a:cubicBezTo>
                    <a:pt x="262" y="38"/>
                    <a:pt x="261" y="39"/>
                    <a:pt x="261" y="38"/>
                  </a:cubicBezTo>
                  <a:cubicBezTo>
                    <a:pt x="261" y="38"/>
                    <a:pt x="262" y="37"/>
                    <a:pt x="262" y="37"/>
                  </a:cubicBezTo>
                  <a:cubicBezTo>
                    <a:pt x="262" y="36"/>
                    <a:pt x="262" y="36"/>
                    <a:pt x="262" y="36"/>
                  </a:cubicBezTo>
                  <a:cubicBezTo>
                    <a:pt x="262" y="35"/>
                    <a:pt x="261" y="35"/>
                    <a:pt x="261" y="35"/>
                  </a:cubicBezTo>
                  <a:cubicBezTo>
                    <a:pt x="262" y="34"/>
                    <a:pt x="262" y="34"/>
                    <a:pt x="262" y="34"/>
                  </a:cubicBezTo>
                  <a:cubicBezTo>
                    <a:pt x="262" y="33"/>
                    <a:pt x="262" y="33"/>
                    <a:pt x="262" y="33"/>
                  </a:cubicBezTo>
                  <a:cubicBezTo>
                    <a:pt x="262" y="33"/>
                    <a:pt x="262" y="33"/>
                    <a:pt x="263" y="32"/>
                  </a:cubicBezTo>
                  <a:cubicBezTo>
                    <a:pt x="263" y="32"/>
                    <a:pt x="264" y="32"/>
                    <a:pt x="264" y="32"/>
                  </a:cubicBezTo>
                  <a:cubicBezTo>
                    <a:pt x="264" y="32"/>
                    <a:pt x="264" y="31"/>
                    <a:pt x="264" y="31"/>
                  </a:cubicBezTo>
                  <a:cubicBezTo>
                    <a:pt x="263" y="31"/>
                    <a:pt x="263" y="30"/>
                    <a:pt x="263" y="30"/>
                  </a:cubicBezTo>
                  <a:cubicBezTo>
                    <a:pt x="263" y="30"/>
                    <a:pt x="263" y="30"/>
                    <a:pt x="263" y="29"/>
                  </a:cubicBezTo>
                  <a:cubicBezTo>
                    <a:pt x="262" y="28"/>
                    <a:pt x="263" y="28"/>
                    <a:pt x="263" y="28"/>
                  </a:cubicBezTo>
                  <a:cubicBezTo>
                    <a:pt x="263" y="28"/>
                    <a:pt x="262" y="28"/>
                    <a:pt x="262" y="27"/>
                  </a:cubicBezTo>
                  <a:cubicBezTo>
                    <a:pt x="262" y="26"/>
                    <a:pt x="262" y="27"/>
                    <a:pt x="262" y="26"/>
                  </a:cubicBezTo>
                  <a:cubicBezTo>
                    <a:pt x="262" y="25"/>
                    <a:pt x="262" y="26"/>
                    <a:pt x="263" y="25"/>
                  </a:cubicBezTo>
                  <a:cubicBezTo>
                    <a:pt x="263" y="25"/>
                    <a:pt x="264" y="25"/>
                    <a:pt x="264" y="24"/>
                  </a:cubicBezTo>
                  <a:cubicBezTo>
                    <a:pt x="264" y="23"/>
                    <a:pt x="264" y="24"/>
                    <a:pt x="264" y="23"/>
                  </a:cubicBezTo>
                  <a:cubicBezTo>
                    <a:pt x="264" y="22"/>
                    <a:pt x="264" y="22"/>
                    <a:pt x="264" y="22"/>
                  </a:cubicBezTo>
                  <a:cubicBezTo>
                    <a:pt x="264" y="21"/>
                    <a:pt x="264" y="21"/>
                    <a:pt x="264" y="21"/>
                  </a:cubicBezTo>
                  <a:cubicBezTo>
                    <a:pt x="264" y="21"/>
                    <a:pt x="263" y="21"/>
                    <a:pt x="264" y="21"/>
                  </a:cubicBezTo>
                  <a:cubicBezTo>
                    <a:pt x="264" y="20"/>
                    <a:pt x="265" y="19"/>
                    <a:pt x="265" y="19"/>
                  </a:cubicBezTo>
                  <a:cubicBezTo>
                    <a:pt x="265" y="18"/>
                    <a:pt x="266" y="17"/>
                    <a:pt x="266" y="17"/>
                  </a:cubicBezTo>
                  <a:cubicBezTo>
                    <a:pt x="266" y="17"/>
                    <a:pt x="266" y="17"/>
                    <a:pt x="266" y="16"/>
                  </a:cubicBezTo>
                  <a:cubicBezTo>
                    <a:pt x="266" y="15"/>
                    <a:pt x="266" y="15"/>
                    <a:pt x="266" y="15"/>
                  </a:cubicBezTo>
                  <a:cubicBezTo>
                    <a:pt x="266" y="15"/>
                    <a:pt x="266" y="14"/>
                    <a:pt x="266" y="14"/>
                  </a:cubicBezTo>
                  <a:cubicBezTo>
                    <a:pt x="266" y="13"/>
                    <a:pt x="266" y="12"/>
                    <a:pt x="266" y="12"/>
                  </a:cubicBezTo>
                  <a:cubicBezTo>
                    <a:pt x="266" y="11"/>
                    <a:pt x="266" y="10"/>
                    <a:pt x="267" y="10"/>
                  </a:cubicBezTo>
                  <a:cubicBezTo>
                    <a:pt x="267" y="10"/>
                    <a:pt x="267" y="9"/>
                    <a:pt x="268" y="9"/>
                  </a:cubicBezTo>
                  <a:cubicBezTo>
                    <a:pt x="269" y="8"/>
                    <a:pt x="270" y="8"/>
                    <a:pt x="270" y="8"/>
                  </a:cubicBezTo>
                  <a:cubicBezTo>
                    <a:pt x="271" y="8"/>
                    <a:pt x="271" y="7"/>
                    <a:pt x="272" y="7"/>
                  </a:cubicBezTo>
                  <a:cubicBezTo>
                    <a:pt x="273" y="7"/>
                    <a:pt x="272" y="7"/>
                    <a:pt x="273" y="7"/>
                  </a:cubicBezTo>
                  <a:cubicBezTo>
                    <a:pt x="274" y="7"/>
                    <a:pt x="274" y="7"/>
                    <a:pt x="275" y="7"/>
                  </a:cubicBezTo>
                  <a:cubicBezTo>
                    <a:pt x="275" y="7"/>
                    <a:pt x="275" y="7"/>
                    <a:pt x="276" y="7"/>
                  </a:cubicBezTo>
                  <a:cubicBezTo>
                    <a:pt x="276" y="8"/>
                    <a:pt x="276" y="8"/>
                    <a:pt x="277" y="8"/>
                  </a:cubicBezTo>
                  <a:cubicBezTo>
                    <a:pt x="277" y="8"/>
                    <a:pt x="278" y="8"/>
                    <a:pt x="278" y="8"/>
                  </a:cubicBezTo>
                  <a:cubicBezTo>
                    <a:pt x="278" y="8"/>
                    <a:pt x="279" y="9"/>
                    <a:pt x="279" y="9"/>
                  </a:cubicBezTo>
                  <a:cubicBezTo>
                    <a:pt x="279" y="9"/>
                    <a:pt x="279" y="9"/>
                    <a:pt x="279" y="9"/>
                  </a:cubicBezTo>
                  <a:cubicBezTo>
                    <a:pt x="280" y="9"/>
                    <a:pt x="280" y="9"/>
                    <a:pt x="281" y="8"/>
                  </a:cubicBezTo>
                  <a:cubicBezTo>
                    <a:pt x="281" y="8"/>
                    <a:pt x="282" y="8"/>
                    <a:pt x="282" y="8"/>
                  </a:cubicBezTo>
                  <a:cubicBezTo>
                    <a:pt x="282" y="8"/>
                    <a:pt x="282" y="8"/>
                    <a:pt x="283" y="7"/>
                  </a:cubicBezTo>
                  <a:cubicBezTo>
                    <a:pt x="284" y="7"/>
                    <a:pt x="285" y="7"/>
                    <a:pt x="285" y="8"/>
                  </a:cubicBezTo>
                  <a:cubicBezTo>
                    <a:pt x="285" y="8"/>
                    <a:pt x="286" y="8"/>
                    <a:pt x="286" y="8"/>
                  </a:cubicBezTo>
                  <a:cubicBezTo>
                    <a:pt x="287" y="8"/>
                    <a:pt x="287" y="9"/>
                    <a:pt x="287" y="9"/>
                  </a:cubicBezTo>
                  <a:cubicBezTo>
                    <a:pt x="287" y="9"/>
                    <a:pt x="288" y="9"/>
                    <a:pt x="288" y="9"/>
                  </a:cubicBezTo>
                  <a:cubicBezTo>
                    <a:pt x="289" y="8"/>
                    <a:pt x="289" y="8"/>
                    <a:pt x="289" y="7"/>
                  </a:cubicBezTo>
                  <a:cubicBezTo>
                    <a:pt x="290" y="7"/>
                    <a:pt x="290" y="7"/>
                    <a:pt x="291" y="7"/>
                  </a:cubicBezTo>
                  <a:cubicBezTo>
                    <a:pt x="291" y="7"/>
                    <a:pt x="291" y="7"/>
                    <a:pt x="292" y="7"/>
                  </a:cubicBezTo>
                  <a:cubicBezTo>
                    <a:pt x="293" y="7"/>
                    <a:pt x="293" y="7"/>
                    <a:pt x="294" y="6"/>
                  </a:cubicBezTo>
                  <a:cubicBezTo>
                    <a:pt x="294" y="6"/>
                    <a:pt x="294" y="6"/>
                    <a:pt x="295" y="6"/>
                  </a:cubicBezTo>
                  <a:cubicBezTo>
                    <a:pt x="296" y="6"/>
                    <a:pt x="296" y="6"/>
                    <a:pt x="296" y="6"/>
                  </a:cubicBezTo>
                  <a:cubicBezTo>
                    <a:pt x="297" y="6"/>
                    <a:pt x="297" y="6"/>
                    <a:pt x="298" y="6"/>
                  </a:cubicBezTo>
                  <a:cubicBezTo>
                    <a:pt x="298" y="6"/>
                    <a:pt x="298" y="5"/>
                    <a:pt x="299" y="5"/>
                  </a:cubicBezTo>
                  <a:cubicBezTo>
                    <a:pt x="299" y="4"/>
                    <a:pt x="298" y="4"/>
                    <a:pt x="299" y="4"/>
                  </a:cubicBezTo>
                  <a:cubicBezTo>
                    <a:pt x="300" y="4"/>
                    <a:pt x="300" y="4"/>
                    <a:pt x="300" y="4"/>
                  </a:cubicBezTo>
                  <a:cubicBezTo>
                    <a:pt x="301" y="4"/>
                    <a:pt x="302" y="4"/>
                    <a:pt x="302" y="4"/>
                  </a:cubicBezTo>
                  <a:cubicBezTo>
                    <a:pt x="303" y="4"/>
                    <a:pt x="303" y="5"/>
                    <a:pt x="303" y="5"/>
                  </a:cubicBezTo>
                  <a:cubicBezTo>
                    <a:pt x="303" y="5"/>
                    <a:pt x="303" y="6"/>
                    <a:pt x="303" y="6"/>
                  </a:cubicBezTo>
                  <a:cubicBezTo>
                    <a:pt x="304" y="6"/>
                    <a:pt x="304" y="6"/>
                    <a:pt x="304" y="5"/>
                  </a:cubicBezTo>
                  <a:cubicBezTo>
                    <a:pt x="304" y="5"/>
                    <a:pt x="305" y="5"/>
                    <a:pt x="305" y="4"/>
                  </a:cubicBezTo>
                  <a:cubicBezTo>
                    <a:pt x="305" y="3"/>
                    <a:pt x="305" y="3"/>
                    <a:pt x="305" y="3"/>
                  </a:cubicBezTo>
                  <a:cubicBezTo>
                    <a:pt x="305" y="2"/>
                    <a:pt x="306" y="3"/>
                    <a:pt x="306" y="2"/>
                  </a:cubicBezTo>
                  <a:cubicBezTo>
                    <a:pt x="306" y="2"/>
                    <a:pt x="306" y="2"/>
                    <a:pt x="306" y="1"/>
                  </a:cubicBezTo>
                  <a:cubicBezTo>
                    <a:pt x="307" y="1"/>
                    <a:pt x="308" y="1"/>
                    <a:pt x="308" y="1"/>
                  </a:cubicBezTo>
                  <a:cubicBezTo>
                    <a:pt x="308" y="1"/>
                    <a:pt x="309" y="0"/>
                    <a:pt x="309" y="0"/>
                  </a:cubicBezTo>
                  <a:cubicBezTo>
                    <a:pt x="310" y="0"/>
                    <a:pt x="311" y="0"/>
                    <a:pt x="311" y="0"/>
                  </a:cubicBezTo>
                  <a:cubicBezTo>
                    <a:pt x="311" y="0"/>
                    <a:pt x="312" y="1"/>
                    <a:pt x="312" y="1"/>
                  </a:cubicBezTo>
                  <a:cubicBezTo>
                    <a:pt x="314" y="1"/>
                    <a:pt x="314" y="1"/>
                    <a:pt x="314" y="1"/>
                  </a:cubicBezTo>
                  <a:cubicBezTo>
                    <a:pt x="314" y="1"/>
                    <a:pt x="313" y="1"/>
                    <a:pt x="314" y="2"/>
                  </a:cubicBezTo>
                  <a:cubicBezTo>
                    <a:pt x="314" y="2"/>
                    <a:pt x="315" y="2"/>
                    <a:pt x="315" y="2"/>
                  </a:cubicBezTo>
                  <a:cubicBezTo>
                    <a:pt x="315" y="2"/>
                    <a:pt x="316" y="2"/>
                    <a:pt x="316" y="3"/>
                  </a:cubicBezTo>
                  <a:cubicBezTo>
                    <a:pt x="316" y="3"/>
                    <a:pt x="317" y="3"/>
                    <a:pt x="317" y="3"/>
                  </a:cubicBezTo>
                  <a:cubicBezTo>
                    <a:pt x="317" y="3"/>
                    <a:pt x="318" y="3"/>
                    <a:pt x="319" y="3"/>
                  </a:cubicBezTo>
                  <a:cubicBezTo>
                    <a:pt x="320" y="3"/>
                    <a:pt x="321" y="3"/>
                    <a:pt x="321" y="3"/>
                  </a:cubicBezTo>
                  <a:cubicBezTo>
                    <a:pt x="321" y="3"/>
                    <a:pt x="322" y="3"/>
                    <a:pt x="322" y="3"/>
                  </a:cubicBezTo>
                  <a:cubicBezTo>
                    <a:pt x="322" y="3"/>
                    <a:pt x="322" y="2"/>
                    <a:pt x="323" y="3"/>
                  </a:cubicBezTo>
                  <a:cubicBezTo>
                    <a:pt x="323" y="3"/>
                    <a:pt x="324" y="3"/>
                    <a:pt x="324" y="3"/>
                  </a:cubicBezTo>
                  <a:cubicBezTo>
                    <a:pt x="324" y="3"/>
                    <a:pt x="324" y="3"/>
                    <a:pt x="325" y="3"/>
                  </a:cubicBezTo>
                  <a:cubicBezTo>
                    <a:pt x="326" y="3"/>
                    <a:pt x="327" y="3"/>
                    <a:pt x="327" y="3"/>
                  </a:cubicBezTo>
                  <a:cubicBezTo>
                    <a:pt x="327" y="4"/>
                    <a:pt x="328" y="4"/>
                    <a:pt x="327" y="5"/>
                  </a:cubicBezTo>
                  <a:cubicBezTo>
                    <a:pt x="327" y="6"/>
                    <a:pt x="327" y="6"/>
                    <a:pt x="327" y="6"/>
                  </a:cubicBezTo>
                  <a:cubicBezTo>
                    <a:pt x="327" y="6"/>
                    <a:pt x="328" y="6"/>
                    <a:pt x="328" y="7"/>
                  </a:cubicBezTo>
                  <a:cubicBezTo>
                    <a:pt x="328" y="7"/>
                    <a:pt x="328" y="8"/>
                    <a:pt x="328" y="8"/>
                  </a:cubicBezTo>
                  <a:cubicBezTo>
                    <a:pt x="328" y="8"/>
                    <a:pt x="329" y="8"/>
                    <a:pt x="329" y="7"/>
                  </a:cubicBezTo>
                  <a:cubicBezTo>
                    <a:pt x="329" y="7"/>
                    <a:pt x="329" y="7"/>
                    <a:pt x="330" y="7"/>
                  </a:cubicBezTo>
                  <a:cubicBezTo>
                    <a:pt x="330" y="7"/>
                    <a:pt x="330" y="7"/>
                    <a:pt x="330" y="7"/>
                  </a:cubicBezTo>
                  <a:cubicBezTo>
                    <a:pt x="331" y="6"/>
                    <a:pt x="333" y="5"/>
                    <a:pt x="333" y="5"/>
                  </a:cubicBezTo>
                  <a:cubicBezTo>
                    <a:pt x="333" y="5"/>
                    <a:pt x="332" y="6"/>
                    <a:pt x="333" y="6"/>
                  </a:cubicBezTo>
                  <a:cubicBezTo>
                    <a:pt x="333" y="7"/>
                    <a:pt x="333" y="7"/>
                    <a:pt x="333" y="7"/>
                  </a:cubicBezTo>
                  <a:cubicBezTo>
                    <a:pt x="334" y="8"/>
                    <a:pt x="334" y="8"/>
                    <a:pt x="334" y="7"/>
                  </a:cubicBezTo>
                  <a:cubicBezTo>
                    <a:pt x="335" y="7"/>
                    <a:pt x="336" y="7"/>
                    <a:pt x="337" y="7"/>
                  </a:cubicBezTo>
                  <a:cubicBezTo>
                    <a:pt x="337" y="7"/>
                    <a:pt x="338" y="7"/>
                    <a:pt x="338" y="7"/>
                  </a:cubicBezTo>
                  <a:cubicBezTo>
                    <a:pt x="338" y="6"/>
                    <a:pt x="338" y="6"/>
                    <a:pt x="339" y="6"/>
                  </a:cubicBezTo>
                  <a:cubicBezTo>
                    <a:pt x="340" y="6"/>
                    <a:pt x="341" y="6"/>
                    <a:pt x="341" y="7"/>
                  </a:cubicBezTo>
                  <a:cubicBezTo>
                    <a:pt x="342" y="7"/>
                    <a:pt x="342" y="7"/>
                    <a:pt x="343" y="7"/>
                  </a:cubicBezTo>
                  <a:cubicBezTo>
                    <a:pt x="343" y="7"/>
                    <a:pt x="343" y="7"/>
                    <a:pt x="343" y="8"/>
                  </a:cubicBezTo>
                  <a:cubicBezTo>
                    <a:pt x="343" y="8"/>
                    <a:pt x="344" y="9"/>
                    <a:pt x="344" y="9"/>
                  </a:cubicBezTo>
                  <a:cubicBezTo>
                    <a:pt x="344" y="10"/>
                    <a:pt x="344" y="10"/>
                    <a:pt x="344" y="11"/>
                  </a:cubicBezTo>
                  <a:cubicBezTo>
                    <a:pt x="345" y="11"/>
                    <a:pt x="344" y="11"/>
                    <a:pt x="345" y="10"/>
                  </a:cubicBezTo>
                  <a:cubicBezTo>
                    <a:pt x="346" y="10"/>
                    <a:pt x="347" y="10"/>
                    <a:pt x="347" y="9"/>
                  </a:cubicBezTo>
                  <a:cubicBezTo>
                    <a:pt x="347" y="9"/>
                    <a:pt x="348" y="8"/>
                    <a:pt x="348" y="7"/>
                  </a:cubicBezTo>
                  <a:cubicBezTo>
                    <a:pt x="348" y="7"/>
                    <a:pt x="348" y="7"/>
                    <a:pt x="348" y="6"/>
                  </a:cubicBezTo>
                  <a:cubicBezTo>
                    <a:pt x="348" y="6"/>
                    <a:pt x="348" y="5"/>
                    <a:pt x="348" y="5"/>
                  </a:cubicBezTo>
                  <a:cubicBezTo>
                    <a:pt x="349" y="5"/>
                    <a:pt x="350" y="5"/>
                    <a:pt x="350" y="5"/>
                  </a:cubicBezTo>
                  <a:cubicBezTo>
                    <a:pt x="351" y="6"/>
                    <a:pt x="351" y="6"/>
                    <a:pt x="351" y="6"/>
                  </a:cubicBezTo>
                  <a:cubicBezTo>
                    <a:pt x="352" y="5"/>
                    <a:pt x="351" y="5"/>
                    <a:pt x="352" y="5"/>
                  </a:cubicBezTo>
                  <a:cubicBezTo>
                    <a:pt x="352" y="4"/>
                    <a:pt x="352" y="4"/>
                    <a:pt x="353" y="4"/>
                  </a:cubicBezTo>
                  <a:cubicBezTo>
                    <a:pt x="354" y="5"/>
                    <a:pt x="354" y="5"/>
                    <a:pt x="354" y="5"/>
                  </a:cubicBezTo>
                  <a:cubicBezTo>
                    <a:pt x="354" y="6"/>
                    <a:pt x="355" y="6"/>
                    <a:pt x="355" y="6"/>
                  </a:cubicBezTo>
                  <a:cubicBezTo>
                    <a:pt x="356" y="6"/>
                    <a:pt x="355" y="5"/>
                    <a:pt x="355" y="5"/>
                  </a:cubicBezTo>
                  <a:cubicBezTo>
                    <a:pt x="355" y="5"/>
                    <a:pt x="355" y="4"/>
                    <a:pt x="356" y="5"/>
                  </a:cubicBezTo>
                  <a:cubicBezTo>
                    <a:pt x="356" y="5"/>
                    <a:pt x="357" y="5"/>
                    <a:pt x="357" y="5"/>
                  </a:cubicBezTo>
                  <a:cubicBezTo>
                    <a:pt x="357" y="5"/>
                    <a:pt x="357" y="4"/>
                    <a:pt x="357" y="4"/>
                  </a:cubicBezTo>
                  <a:cubicBezTo>
                    <a:pt x="358" y="4"/>
                    <a:pt x="357" y="3"/>
                    <a:pt x="358" y="3"/>
                  </a:cubicBezTo>
                  <a:cubicBezTo>
                    <a:pt x="358" y="3"/>
                    <a:pt x="358" y="3"/>
                    <a:pt x="359" y="3"/>
                  </a:cubicBezTo>
                  <a:cubicBezTo>
                    <a:pt x="359" y="2"/>
                    <a:pt x="360" y="3"/>
                    <a:pt x="360" y="3"/>
                  </a:cubicBezTo>
                  <a:cubicBezTo>
                    <a:pt x="360" y="3"/>
                    <a:pt x="360" y="3"/>
                    <a:pt x="361" y="4"/>
                  </a:cubicBezTo>
                  <a:cubicBezTo>
                    <a:pt x="362" y="4"/>
                    <a:pt x="362" y="4"/>
                    <a:pt x="362" y="5"/>
                  </a:cubicBezTo>
                  <a:cubicBezTo>
                    <a:pt x="362" y="6"/>
                    <a:pt x="362" y="7"/>
                    <a:pt x="363" y="8"/>
                  </a:cubicBezTo>
                  <a:cubicBezTo>
                    <a:pt x="363" y="8"/>
                    <a:pt x="364" y="10"/>
                    <a:pt x="364" y="10"/>
                  </a:cubicBezTo>
                  <a:cubicBezTo>
                    <a:pt x="364" y="11"/>
                    <a:pt x="364" y="11"/>
                    <a:pt x="365" y="11"/>
                  </a:cubicBezTo>
                  <a:cubicBezTo>
                    <a:pt x="365" y="11"/>
                    <a:pt x="366" y="11"/>
                    <a:pt x="366" y="11"/>
                  </a:cubicBezTo>
                  <a:cubicBezTo>
                    <a:pt x="366" y="11"/>
                    <a:pt x="366" y="12"/>
                    <a:pt x="366" y="13"/>
                  </a:cubicBezTo>
                  <a:cubicBezTo>
                    <a:pt x="366" y="13"/>
                    <a:pt x="366" y="14"/>
                    <a:pt x="366" y="15"/>
                  </a:cubicBezTo>
                  <a:cubicBezTo>
                    <a:pt x="366" y="15"/>
                    <a:pt x="366" y="15"/>
                    <a:pt x="366" y="16"/>
                  </a:cubicBezTo>
                  <a:cubicBezTo>
                    <a:pt x="366" y="17"/>
                    <a:pt x="366" y="16"/>
                    <a:pt x="366" y="18"/>
                  </a:cubicBezTo>
                  <a:cubicBezTo>
                    <a:pt x="367" y="19"/>
                    <a:pt x="367" y="19"/>
                    <a:pt x="367" y="20"/>
                  </a:cubicBezTo>
                  <a:cubicBezTo>
                    <a:pt x="366" y="21"/>
                    <a:pt x="366" y="20"/>
                    <a:pt x="366" y="22"/>
                  </a:cubicBezTo>
                  <a:cubicBezTo>
                    <a:pt x="366" y="23"/>
                    <a:pt x="367" y="23"/>
                    <a:pt x="366" y="25"/>
                  </a:cubicBezTo>
                  <a:cubicBezTo>
                    <a:pt x="366" y="26"/>
                    <a:pt x="366" y="26"/>
                    <a:pt x="365" y="27"/>
                  </a:cubicBezTo>
                  <a:cubicBezTo>
                    <a:pt x="365" y="28"/>
                    <a:pt x="364" y="29"/>
                    <a:pt x="364" y="29"/>
                  </a:cubicBezTo>
                  <a:cubicBezTo>
                    <a:pt x="363" y="30"/>
                    <a:pt x="363" y="29"/>
                    <a:pt x="362" y="30"/>
                  </a:cubicBezTo>
                  <a:cubicBezTo>
                    <a:pt x="361" y="31"/>
                    <a:pt x="361" y="31"/>
                    <a:pt x="361" y="33"/>
                  </a:cubicBezTo>
                  <a:cubicBezTo>
                    <a:pt x="360" y="34"/>
                    <a:pt x="361" y="34"/>
                    <a:pt x="360" y="35"/>
                  </a:cubicBezTo>
                  <a:cubicBezTo>
                    <a:pt x="359" y="36"/>
                    <a:pt x="359" y="36"/>
                    <a:pt x="359" y="37"/>
                  </a:cubicBezTo>
                  <a:cubicBezTo>
                    <a:pt x="358" y="38"/>
                    <a:pt x="358" y="39"/>
                    <a:pt x="358" y="40"/>
                  </a:cubicBezTo>
                  <a:cubicBezTo>
                    <a:pt x="357" y="40"/>
                    <a:pt x="355" y="47"/>
                    <a:pt x="355" y="47"/>
                  </a:cubicBezTo>
                  <a:cubicBezTo>
                    <a:pt x="355" y="47"/>
                    <a:pt x="354" y="47"/>
                    <a:pt x="354" y="48"/>
                  </a:cubicBezTo>
                  <a:cubicBezTo>
                    <a:pt x="354" y="49"/>
                    <a:pt x="353" y="50"/>
                    <a:pt x="353" y="51"/>
                  </a:cubicBezTo>
                  <a:cubicBezTo>
                    <a:pt x="353" y="51"/>
                    <a:pt x="353" y="51"/>
                    <a:pt x="352" y="52"/>
                  </a:cubicBezTo>
                  <a:cubicBezTo>
                    <a:pt x="352" y="54"/>
                    <a:pt x="351" y="55"/>
                    <a:pt x="351" y="55"/>
                  </a:cubicBezTo>
                  <a:cubicBezTo>
                    <a:pt x="350" y="56"/>
                    <a:pt x="350" y="56"/>
                    <a:pt x="348" y="57"/>
                  </a:cubicBezTo>
                  <a:cubicBezTo>
                    <a:pt x="347" y="58"/>
                    <a:pt x="346" y="59"/>
                    <a:pt x="346" y="60"/>
                  </a:cubicBezTo>
                  <a:cubicBezTo>
                    <a:pt x="346" y="61"/>
                    <a:pt x="346" y="61"/>
                    <a:pt x="346" y="62"/>
                  </a:cubicBezTo>
                  <a:cubicBezTo>
                    <a:pt x="346" y="64"/>
                    <a:pt x="344" y="66"/>
                    <a:pt x="344" y="67"/>
                  </a:cubicBezTo>
                  <a:cubicBezTo>
                    <a:pt x="343" y="67"/>
                    <a:pt x="342" y="68"/>
                    <a:pt x="341" y="69"/>
                  </a:cubicBezTo>
                  <a:cubicBezTo>
                    <a:pt x="341" y="69"/>
                    <a:pt x="341" y="69"/>
                    <a:pt x="340" y="70"/>
                  </a:cubicBezTo>
                  <a:cubicBezTo>
                    <a:pt x="340" y="71"/>
                    <a:pt x="340" y="72"/>
                    <a:pt x="340" y="73"/>
                  </a:cubicBezTo>
                  <a:cubicBezTo>
                    <a:pt x="340" y="73"/>
                    <a:pt x="340" y="73"/>
                    <a:pt x="340" y="74"/>
                  </a:cubicBezTo>
                  <a:cubicBezTo>
                    <a:pt x="340" y="75"/>
                    <a:pt x="340" y="74"/>
                    <a:pt x="340" y="76"/>
                  </a:cubicBezTo>
                  <a:cubicBezTo>
                    <a:pt x="340" y="78"/>
                    <a:pt x="339" y="78"/>
                    <a:pt x="339" y="80"/>
                  </a:cubicBezTo>
                  <a:cubicBezTo>
                    <a:pt x="338" y="81"/>
                    <a:pt x="339" y="82"/>
                    <a:pt x="339" y="82"/>
                  </a:cubicBezTo>
                  <a:cubicBezTo>
                    <a:pt x="339" y="82"/>
                    <a:pt x="339" y="83"/>
                    <a:pt x="339" y="84"/>
                  </a:cubicBezTo>
                  <a:cubicBezTo>
                    <a:pt x="339" y="85"/>
                    <a:pt x="340" y="86"/>
                    <a:pt x="339" y="87"/>
                  </a:cubicBezTo>
                  <a:cubicBezTo>
                    <a:pt x="339" y="89"/>
                    <a:pt x="338" y="89"/>
                    <a:pt x="338" y="90"/>
                  </a:cubicBezTo>
                  <a:cubicBezTo>
                    <a:pt x="338" y="91"/>
                    <a:pt x="338" y="91"/>
                    <a:pt x="339" y="93"/>
                  </a:cubicBezTo>
                  <a:cubicBezTo>
                    <a:pt x="339" y="94"/>
                    <a:pt x="339" y="99"/>
                    <a:pt x="339" y="100"/>
                  </a:cubicBezTo>
                  <a:cubicBezTo>
                    <a:pt x="339" y="101"/>
                    <a:pt x="339" y="102"/>
                    <a:pt x="339" y="105"/>
                  </a:cubicBezTo>
                  <a:cubicBezTo>
                    <a:pt x="338" y="107"/>
                    <a:pt x="336" y="112"/>
                    <a:pt x="336" y="113"/>
                  </a:cubicBezTo>
                  <a:cubicBezTo>
                    <a:pt x="335" y="114"/>
                    <a:pt x="334" y="115"/>
                    <a:pt x="334" y="116"/>
                  </a:cubicBezTo>
                  <a:cubicBezTo>
                    <a:pt x="334" y="117"/>
                    <a:pt x="334" y="118"/>
                    <a:pt x="334" y="119"/>
                  </a:cubicBezTo>
                  <a:cubicBezTo>
                    <a:pt x="334" y="120"/>
                    <a:pt x="334" y="121"/>
                    <a:pt x="334" y="121"/>
                  </a:cubicBezTo>
                  <a:cubicBezTo>
                    <a:pt x="333" y="122"/>
                    <a:pt x="333" y="124"/>
                    <a:pt x="332" y="125"/>
                  </a:cubicBezTo>
                  <a:cubicBezTo>
                    <a:pt x="332" y="126"/>
                    <a:pt x="332" y="127"/>
                    <a:pt x="331" y="128"/>
                  </a:cubicBezTo>
                  <a:cubicBezTo>
                    <a:pt x="330" y="128"/>
                    <a:pt x="330" y="129"/>
                    <a:pt x="330" y="130"/>
                  </a:cubicBezTo>
                  <a:cubicBezTo>
                    <a:pt x="330" y="130"/>
                    <a:pt x="329" y="131"/>
                    <a:pt x="329" y="132"/>
                  </a:cubicBezTo>
                  <a:cubicBezTo>
                    <a:pt x="329" y="134"/>
                    <a:pt x="329" y="134"/>
                    <a:pt x="329" y="135"/>
                  </a:cubicBezTo>
                  <a:cubicBezTo>
                    <a:pt x="329" y="136"/>
                    <a:pt x="330" y="137"/>
                    <a:pt x="330" y="139"/>
                  </a:cubicBezTo>
                  <a:cubicBezTo>
                    <a:pt x="330" y="141"/>
                    <a:pt x="331" y="143"/>
                    <a:pt x="331" y="144"/>
                  </a:cubicBezTo>
                  <a:cubicBezTo>
                    <a:pt x="331" y="145"/>
                    <a:pt x="330" y="145"/>
                    <a:pt x="330" y="146"/>
                  </a:cubicBezTo>
                  <a:cubicBezTo>
                    <a:pt x="330" y="148"/>
                    <a:pt x="330" y="148"/>
                    <a:pt x="330" y="150"/>
                  </a:cubicBezTo>
                  <a:cubicBezTo>
                    <a:pt x="330" y="152"/>
                    <a:pt x="330" y="152"/>
                    <a:pt x="330" y="153"/>
                  </a:cubicBezTo>
                  <a:cubicBezTo>
                    <a:pt x="331" y="154"/>
                    <a:pt x="333" y="156"/>
                    <a:pt x="333" y="156"/>
                  </a:cubicBezTo>
                  <a:cubicBezTo>
                    <a:pt x="333" y="156"/>
                    <a:pt x="333" y="160"/>
                    <a:pt x="333" y="161"/>
                  </a:cubicBezTo>
                  <a:cubicBezTo>
                    <a:pt x="333" y="162"/>
                    <a:pt x="333" y="163"/>
                    <a:pt x="333" y="164"/>
                  </a:cubicBezTo>
                  <a:cubicBezTo>
                    <a:pt x="333" y="164"/>
                    <a:pt x="332" y="165"/>
                    <a:pt x="331" y="166"/>
                  </a:cubicBezTo>
                  <a:cubicBezTo>
                    <a:pt x="330" y="166"/>
                    <a:pt x="328" y="170"/>
                    <a:pt x="328" y="170"/>
                  </a:cubicBezTo>
                  <a:cubicBezTo>
                    <a:pt x="328" y="170"/>
                    <a:pt x="326" y="173"/>
                    <a:pt x="325" y="173"/>
                  </a:cubicBezTo>
                  <a:cubicBezTo>
                    <a:pt x="325" y="173"/>
                    <a:pt x="325" y="174"/>
                    <a:pt x="325" y="175"/>
                  </a:cubicBezTo>
                  <a:cubicBezTo>
                    <a:pt x="325" y="176"/>
                    <a:pt x="325" y="177"/>
                    <a:pt x="324" y="178"/>
                  </a:cubicBezTo>
                  <a:cubicBezTo>
                    <a:pt x="324" y="180"/>
                    <a:pt x="323" y="179"/>
                    <a:pt x="323" y="181"/>
                  </a:cubicBezTo>
                  <a:cubicBezTo>
                    <a:pt x="323" y="183"/>
                    <a:pt x="323" y="184"/>
                    <a:pt x="323" y="185"/>
                  </a:cubicBezTo>
                  <a:cubicBezTo>
                    <a:pt x="322" y="185"/>
                    <a:pt x="322" y="186"/>
                    <a:pt x="321" y="186"/>
                  </a:cubicBezTo>
                  <a:cubicBezTo>
                    <a:pt x="320" y="187"/>
                    <a:pt x="319" y="188"/>
                    <a:pt x="319" y="189"/>
                  </a:cubicBezTo>
                  <a:cubicBezTo>
                    <a:pt x="319" y="189"/>
                    <a:pt x="319" y="191"/>
                    <a:pt x="319" y="192"/>
                  </a:cubicBezTo>
                  <a:cubicBezTo>
                    <a:pt x="319" y="192"/>
                    <a:pt x="319" y="195"/>
                    <a:pt x="319" y="195"/>
                  </a:cubicBezTo>
                  <a:cubicBezTo>
                    <a:pt x="319" y="196"/>
                    <a:pt x="319" y="196"/>
                    <a:pt x="320" y="197"/>
                  </a:cubicBezTo>
                  <a:cubicBezTo>
                    <a:pt x="321" y="198"/>
                    <a:pt x="321" y="199"/>
                    <a:pt x="321" y="200"/>
                  </a:cubicBezTo>
                  <a:cubicBezTo>
                    <a:pt x="321" y="201"/>
                    <a:pt x="320" y="202"/>
                    <a:pt x="320" y="202"/>
                  </a:cubicBezTo>
                  <a:cubicBezTo>
                    <a:pt x="320" y="203"/>
                    <a:pt x="318" y="207"/>
                    <a:pt x="318" y="208"/>
                  </a:cubicBezTo>
                  <a:cubicBezTo>
                    <a:pt x="318" y="208"/>
                    <a:pt x="317" y="210"/>
                    <a:pt x="317" y="211"/>
                  </a:cubicBezTo>
                  <a:cubicBezTo>
                    <a:pt x="316" y="212"/>
                    <a:pt x="317" y="212"/>
                    <a:pt x="316" y="213"/>
                  </a:cubicBezTo>
                  <a:cubicBezTo>
                    <a:pt x="316" y="214"/>
                    <a:pt x="315" y="214"/>
                    <a:pt x="314" y="214"/>
                  </a:cubicBezTo>
                  <a:cubicBezTo>
                    <a:pt x="314" y="215"/>
                    <a:pt x="313" y="214"/>
                    <a:pt x="312" y="215"/>
                  </a:cubicBezTo>
                  <a:cubicBezTo>
                    <a:pt x="312" y="216"/>
                    <a:pt x="312" y="216"/>
                    <a:pt x="312" y="216"/>
                  </a:cubicBezTo>
                  <a:cubicBezTo>
                    <a:pt x="311" y="216"/>
                    <a:pt x="310" y="217"/>
                    <a:pt x="309" y="217"/>
                  </a:cubicBezTo>
                  <a:cubicBezTo>
                    <a:pt x="308" y="217"/>
                    <a:pt x="308" y="217"/>
                    <a:pt x="307" y="218"/>
                  </a:cubicBezTo>
                  <a:cubicBezTo>
                    <a:pt x="306" y="219"/>
                    <a:pt x="306" y="223"/>
                    <a:pt x="305" y="223"/>
                  </a:cubicBezTo>
                  <a:cubicBezTo>
                    <a:pt x="305" y="224"/>
                    <a:pt x="305" y="224"/>
                    <a:pt x="305" y="225"/>
                  </a:cubicBezTo>
                  <a:cubicBezTo>
                    <a:pt x="304" y="225"/>
                    <a:pt x="304" y="226"/>
                    <a:pt x="303" y="226"/>
                  </a:cubicBezTo>
                  <a:cubicBezTo>
                    <a:pt x="303" y="226"/>
                    <a:pt x="301" y="226"/>
                    <a:pt x="301" y="226"/>
                  </a:cubicBezTo>
                  <a:cubicBezTo>
                    <a:pt x="301" y="227"/>
                    <a:pt x="302" y="228"/>
                    <a:pt x="301" y="228"/>
                  </a:cubicBezTo>
                  <a:cubicBezTo>
                    <a:pt x="300" y="229"/>
                    <a:pt x="300" y="229"/>
                    <a:pt x="299" y="229"/>
                  </a:cubicBezTo>
                  <a:cubicBezTo>
                    <a:pt x="298" y="229"/>
                    <a:pt x="298" y="229"/>
                    <a:pt x="297" y="230"/>
                  </a:cubicBezTo>
                  <a:cubicBezTo>
                    <a:pt x="295" y="231"/>
                    <a:pt x="295" y="232"/>
                    <a:pt x="294" y="232"/>
                  </a:cubicBezTo>
                  <a:cubicBezTo>
                    <a:pt x="294" y="231"/>
                    <a:pt x="294" y="231"/>
                    <a:pt x="293" y="232"/>
                  </a:cubicBezTo>
                  <a:cubicBezTo>
                    <a:pt x="292" y="232"/>
                    <a:pt x="292" y="231"/>
                    <a:pt x="291" y="232"/>
                  </a:cubicBezTo>
                  <a:cubicBezTo>
                    <a:pt x="290" y="232"/>
                    <a:pt x="288" y="232"/>
                    <a:pt x="287" y="232"/>
                  </a:cubicBezTo>
                  <a:cubicBezTo>
                    <a:pt x="286" y="233"/>
                    <a:pt x="285" y="234"/>
                    <a:pt x="284" y="235"/>
                  </a:cubicBezTo>
                  <a:cubicBezTo>
                    <a:pt x="283" y="236"/>
                    <a:pt x="280" y="239"/>
                    <a:pt x="279" y="239"/>
                  </a:cubicBezTo>
                  <a:cubicBezTo>
                    <a:pt x="279" y="240"/>
                    <a:pt x="278" y="241"/>
                    <a:pt x="278" y="241"/>
                  </a:cubicBezTo>
                  <a:cubicBezTo>
                    <a:pt x="277" y="241"/>
                    <a:pt x="276" y="240"/>
                    <a:pt x="275" y="241"/>
                  </a:cubicBezTo>
                  <a:cubicBezTo>
                    <a:pt x="275" y="242"/>
                    <a:pt x="274" y="243"/>
                    <a:pt x="274" y="244"/>
                  </a:cubicBezTo>
                  <a:cubicBezTo>
                    <a:pt x="273" y="246"/>
                    <a:pt x="273" y="246"/>
                    <a:pt x="272" y="247"/>
                  </a:cubicBezTo>
                  <a:cubicBezTo>
                    <a:pt x="272" y="248"/>
                    <a:pt x="271" y="249"/>
                    <a:pt x="270" y="250"/>
                  </a:cubicBezTo>
                  <a:cubicBezTo>
                    <a:pt x="270" y="251"/>
                    <a:pt x="268" y="257"/>
                    <a:pt x="268" y="258"/>
                  </a:cubicBezTo>
                  <a:cubicBezTo>
                    <a:pt x="267" y="259"/>
                    <a:pt x="266" y="261"/>
                    <a:pt x="266" y="262"/>
                  </a:cubicBezTo>
                  <a:cubicBezTo>
                    <a:pt x="266" y="262"/>
                    <a:pt x="265" y="264"/>
                    <a:pt x="264" y="265"/>
                  </a:cubicBezTo>
                  <a:cubicBezTo>
                    <a:pt x="264" y="266"/>
                    <a:pt x="264" y="266"/>
                    <a:pt x="263" y="267"/>
                  </a:cubicBezTo>
                  <a:cubicBezTo>
                    <a:pt x="263" y="268"/>
                    <a:pt x="263" y="268"/>
                    <a:pt x="262" y="269"/>
                  </a:cubicBezTo>
                  <a:cubicBezTo>
                    <a:pt x="262" y="269"/>
                    <a:pt x="260" y="270"/>
                    <a:pt x="260" y="271"/>
                  </a:cubicBezTo>
                  <a:cubicBezTo>
                    <a:pt x="259" y="271"/>
                    <a:pt x="259" y="273"/>
                    <a:pt x="259" y="273"/>
                  </a:cubicBezTo>
                  <a:cubicBezTo>
                    <a:pt x="258" y="273"/>
                    <a:pt x="258" y="273"/>
                    <a:pt x="257" y="274"/>
                  </a:cubicBezTo>
                  <a:cubicBezTo>
                    <a:pt x="256" y="275"/>
                    <a:pt x="256" y="275"/>
                    <a:pt x="255" y="276"/>
                  </a:cubicBezTo>
                  <a:cubicBezTo>
                    <a:pt x="254" y="278"/>
                    <a:pt x="254" y="277"/>
                    <a:pt x="253" y="279"/>
                  </a:cubicBezTo>
                  <a:cubicBezTo>
                    <a:pt x="252" y="280"/>
                    <a:pt x="252" y="280"/>
                    <a:pt x="251" y="281"/>
                  </a:cubicBezTo>
                  <a:cubicBezTo>
                    <a:pt x="250" y="282"/>
                    <a:pt x="249" y="283"/>
                    <a:pt x="248" y="284"/>
                  </a:cubicBezTo>
                  <a:cubicBezTo>
                    <a:pt x="247" y="285"/>
                    <a:pt x="247" y="285"/>
                    <a:pt x="246" y="286"/>
                  </a:cubicBezTo>
                  <a:cubicBezTo>
                    <a:pt x="245" y="287"/>
                    <a:pt x="244" y="287"/>
                    <a:pt x="244" y="288"/>
                  </a:cubicBezTo>
                  <a:cubicBezTo>
                    <a:pt x="243" y="290"/>
                    <a:pt x="243" y="291"/>
                    <a:pt x="243" y="292"/>
                  </a:cubicBezTo>
                  <a:cubicBezTo>
                    <a:pt x="244" y="293"/>
                    <a:pt x="245" y="293"/>
                    <a:pt x="244" y="295"/>
                  </a:cubicBezTo>
                  <a:cubicBezTo>
                    <a:pt x="244" y="296"/>
                    <a:pt x="243" y="297"/>
                    <a:pt x="243" y="298"/>
                  </a:cubicBezTo>
                  <a:cubicBezTo>
                    <a:pt x="244" y="298"/>
                    <a:pt x="244" y="298"/>
                    <a:pt x="245" y="300"/>
                  </a:cubicBezTo>
                  <a:cubicBezTo>
                    <a:pt x="245" y="301"/>
                    <a:pt x="246" y="301"/>
                    <a:pt x="246" y="302"/>
                  </a:cubicBezTo>
                  <a:cubicBezTo>
                    <a:pt x="246" y="304"/>
                    <a:pt x="245" y="304"/>
                    <a:pt x="246" y="305"/>
                  </a:cubicBezTo>
                  <a:cubicBezTo>
                    <a:pt x="246" y="306"/>
                    <a:pt x="247" y="307"/>
                    <a:pt x="247" y="307"/>
                  </a:cubicBezTo>
                  <a:cubicBezTo>
                    <a:pt x="247" y="307"/>
                    <a:pt x="248" y="308"/>
                    <a:pt x="248" y="309"/>
                  </a:cubicBezTo>
                  <a:cubicBezTo>
                    <a:pt x="248" y="309"/>
                    <a:pt x="247" y="313"/>
                    <a:pt x="247" y="313"/>
                  </a:cubicBezTo>
                  <a:cubicBezTo>
                    <a:pt x="247" y="313"/>
                    <a:pt x="246" y="313"/>
                    <a:pt x="246" y="314"/>
                  </a:cubicBezTo>
                  <a:cubicBezTo>
                    <a:pt x="247" y="316"/>
                    <a:pt x="247" y="315"/>
                    <a:pt x="247" y="317"/>
                  </a:cubicBezTo>
                  <a:cubicBezTo>
                    <a:pt x="247" y="318"/>
                    <a:pt x="247" y="319"/>
                    <a:pt x="247" y="320"/>
                  </a:cubicBezTo>
                  <a:cubicBezTo>
                    <a:pt x="247" y="321"/>
                    <a:pt x="246" y="322"/>
                    <a:pt x="246" y="323"/>
                  </a:cubicBezTo>
                  <a:cubicBezTo>
                    <a:pt x="246" y="323"/>
                    <a:pt x="246" y="323"/>
                    <a:pt x="246" y="325"/>
                  </a:cubicBezTo>
                  <a:cubicBezTo>
                    <a:pt x="247" y="327"/>
                    <a:pt x="247" y="327"/>
                    <a:pt x="247" y="328"/>
                  </a:cubicBezTo>
                  <a:cubicBezTo>
                    <a:pt x="247" y="329"/>
                    <a:pt x="246" y="330"/>
                    <a:pt x="246" y="331"/>
                  </a:cubicBezTo>
                  <a:cubicBezTo>
                    <a:pt x="246" y="331"/>
                    <a:pt x="245" y="331"/>
                    <a:pt x="246" y="332"/>
                  </a:cubicBezTo>
                  <a:cubicBezTo>
                    <a:pt x="246" y="334"/>
                    <a:pt x="246" y="334"/>
                    <a:pt x="246" y="334"/>
                  </a:cubicBezTo>
                  <a:cubicBezTo>
                    <a:pt x="246" y="335"/>
                    <a:pt x="247" y="334"/>
                    <a:pt x="247" y="336"/>
                  </a:cubicBezTo>
                  <a:cubicBezTo>
                    <a:pt x="247" y="337"/>
                    <a:pt x="245" y="336"/>
                    <a:pt x="246" y="338"/>
                  </a:cubicBezTo>
                  <a:cubicBezTo>
                    <a:pt x="246" y="340"/>
                    <a:pt x="247" y="341"/>
                    <a:pt x="247" y="341"/>
                  </a:cubicBezTo>
                  <a:cubicBezTo>
                    <a:pt x="248" y="342"/>
                    <a:pt x="248" y="342"/>
                    <a:pt x="248" y="342"/>
                  </a:cubicBezTo>
                  <a:cubicBezTo>
                    <a:pt x="248" y="342"/>
                    <a:pt x="248" y="343"/>
                    <a:pt x="248" y="343"/>
                  </a:cubicBezTo>
                  <a:cubicBezTo>
                    <a:pt x="248" y="344"/>
                    <a:pt x="248" y="345"/>
                    <a:pt x="247" y="345"/>
                  </a:cubicBezTo>
                  <a:cubicBezTo>
                    <a:pt x="247" y="346"/>
                    <a:pt x="246" y="347"/>
                    <a:pt x="246" y="348"/>
                  </a:cubicBezTo>
                  <a:cubicBezTo>
                    <a:pt x="245" y="348"/>
                    <a:pt x="245" y="349"/>
                    <a:pt x="244" y="350"/>
                  </a:cubicBezTo>
                  <a:cubicBezTo>
                    <a:pt x="243" y="351"/>
                    <a:pt x="243" y="351"/>
                    <a:pt x="243" y="352"/>
                  </a:cubicBezTo>
                  <a:cubicBezTo>
                    <a:pt x="243" y="353"/>
                    <a:pt x="243" y="354"/>
                    <a:pt x="242" y="354"/>
                  </a:cubicBezTo>
                  <a:cubicBezTo>
                    <a:pt x="241" y="355"/>
                    <a:pt x="239" y="358"/>
                    <a:pt x="239" y="358"/>
                  </a:cubicBezTo>
                  <a:cubicBezTo>
                    <a:pt x="239" y="358"/>
                    <a:pt x="238" y="362"/>
                    <a:pt x="238" y="363"/>
                  </a:cubicBezTo>
                  <a:cubicBezTo>
                    <a:pt x="237" y="363"/>
                    <a:pt x="237" y="364"/>
                    <a:pt x="237" y="365"/>
                  </a:cubicBezTo>
                  <a:cubicBezTo>
                    <a:pt x="236" y="366"/>
                    <a:pt x="235" y="367"/>
                    <a:pt x="235" y="367"/>
                  </a:cubicBezTo>
                  <a:cubicBezTo>
                    <a:pt x="235" y="368"/>
                    <a:pt x="234" y="370"/>
                    <a:pt x="234" y="370"/>
                  </a:cubicBezTo>
                  <a:cubicBezTo>
                    <a:pt x="234" y="371"/>
                    <a:pt x="234" y="371"/>
                    <a:pt x="233" y="372"/>
                  </a:cubicBezTo>
                  <a:cubicBezTo>
                    <a:pt x="232" y="374"/>
                    <a:pt x="232" y="374"/>
                    <a:pt x="231" y="374"/>
                  </a:cubicBezTo>
                  <a:cubicBezTo>
                    <a:pt x="231" y="375"/>
                    <a:pt x="231" y="375"/>
                    <a:pt x="229" y="375"/>
                  </a:cubicBezTo>
                  <a:cubicBezTo>
                    <a:pt x="228" y="376"/>
                    <a:pt x="227" y="376"/>
                    <a:pt x="227" y="376"/>
                  </a:cubicBezTo>
                  <a:cubicBezTo>
                    <a:pt x="226" y="376"/>
                    <a:pt x="225" y="376"/>
                    <a:pt x="223" y="376"/>
                  </a:cubicBezTo>
                  <a:cubicBezTo>
                    <a:pt x="222" y="377"/>
                    <a:pt x="220" y="377"/>
                    <a:pt x="220" y="377"/>
                  </a:cubicBezTo>
                  <a:cubicBezTo>
                    <a:pt x="219" y="377"/>
                    <a:pt x="218" y="377"/>
                    <a:pt x="217" y="378"/>
                  </a:cubicBezTo>
                  <a:cubicBezTo>
                    <a:pt x="216" y="378"/>
                    <a:pt x="215" y="378"/>
                    <a:pt x="215" y="379"/>
                  </a:cubicBezTo>
                  <a:cubicBezTo>
                    <a:pt x="214" y="380"/>
                    <a:pt x="213" y="381"/>
                    <a:pt x="213" y="381"/>
                  </a:cubicBezTo>
                  <a:cubicBezTo>
                    <a:pt x="214" y="382"/>
                    <a:pt x="214" y="383"/>
                    <a:pt x="213" y="383"/>
                  </a:cubicBezTo>
                  <a:cubicBezTo>
                    <a:pt x="213" y="384"/>
                    <a:pt x="213" y="384"/>
                    <a:pt x="213" y="385"/>
                  </a:cubicBezTo>
                  <a:cubicBezTo>
                    <a:pt x="212" y="385"/>
                    <a:pt x="212" y="384"/>
                    <a:pt x="212" y="385"/>
                  </a:cubicBezTo>
                  <a:cubicBezTo>
                    <a:pt x="212" y="386"/>
                    <a:pt x="213" y="387"/>
                    <a:pt x="212" y="388"/>
                  </a:cubicBezTo>
                  <a:cubicBezTo>
                    <a:pt x="212" y="389"/>
                    <a:pt x="212" y="389"/>
                    <a:pt x="210" y="389"/>
                  </a:cubicBezTo>
                  <a:cubicBezTo>
                    <a:pt x="209" y="390"/>
                    <a:pt x="208" y="391"/>
                    <a:pt x="208" y="390"/>
                  </a:cubicBezTo>
                  <a:cubicBezTo>
                    <a:pt x="207" y="390"/>
                    <a:pt x="206" y="390"/>
                    <a:pt x="205" y="390"/>
                  </a:cubicBezTo>
                  <a:cubicBezTo>
                    <a:pt x="205" y="390"/>
                    <a:pt x="203" y="390"/>
                    <a:pt x="203" y="391"/>
                  </a:cubicBezTo>
                  <a:cubicBezTo>
                    <a:pt x="202" y="391"/>
                    <a:pt x="202" y="391"/>
                    <a:pt x="201" y="392"/>
                  </a:cubicBezTo>
                  <a:cubicBezTo>
                    <a:pt x="200" y="392"/>
                    <a:pt x="200" y="392"/>
                    <a:pt x="199" y="392"/>
                  </a:cubicBezTo>
                  <a:cubicBezTo>
                    <a:pt x="199" y="392"/>
                    <a:pt x="198" y="392"/>
                    <a:pt x="198" y="393"/>
                  </a:cubicBezTo>
                  <a:cubicBezTo>
                    <a:pt x="198" y="394"/>
                    <a:pt x="198" y="394"/>
                    <a:pt x="198" y="394"/>
                  </a:cubicBezTo>
                  <a:cubicBezTo>
                    <a:pt x="198" y="395"/>
                    <a:pt x="197" y="394"/>
                    <a:pt x="197" y="395"/>
                  </a:cubicBezTo>
                  <a:cubicBezTo>
                    <a:pt x="197" y="395"/>
                    <a:pt x="197" y="395"/>
                    <a:pt x="197" y="396"/>
                  </a:cubicBezTo>
                  <a:cubicBezTo>
                    <a:pt x="197" y="396"/>
                    <a:pt x="198" y="396"/>
                    <a:pt x="197" y="397"/>
                  </a:cubicBezTo>
                  <a:cubicBezTo>
                    <a:pt x="196" y="397"/>
                    <a:pt x="196" y="397"/>
                    <a:pt x="195" y="398"/>
                  </a:cubicBezTo>
                  <a:cubicBezTo>
                    <a:pt x="194" y="399"/>
                    <a:pt x="194" y="400"/>
                    <a:pt x="193" y="400"/>
                  </a:cubicBezTo>
                  <a:cubicBezTo>
                    <a:pt x="193" y="401"/>
                    <a:pt x="193" y="401"/>
                    <a:pt x="192" y="402"/>
                  </a:cubicBezTo>
                  <a:cubicBezTo>
                    <a:pt x="191" y="402"/>
                    <a:pt x="190" y="403"/>
                    <a:pt x="190" y="403"/>
                  </a:cubicBezTo>
                  <a:cubicBezTo>
                    <a:pt x="190" y="403"/>
                    <a:pt x="190" y="403"/>
                    <a:pt x="190" y="404"/>
                  </a:cubicBezTo>
                  <a:cubicBezTo>
                    <a:pt x="189" y="404"/>
                    <a:pt x="189" y="405"/>
                    <a:pt x="188" y="405"/>
                  </a:cubicBezTo>
                  <a:cubicBezTo>
                    <a:pt x="188" y="406"/>
                    <a:pt x="188" y="405"/>
                    <a:pt x="188" y="406"/>
                  </a:cubicBezTo>
                  <a:cubicBezTo>
                    <a:pt x="188" y="407"/>
                    <a:pt x="188" y="407"/>
                    <a:pt x="187" y="407"/>
                  </a:cubicBezTo>
                  <a:cubicBezTo>
                    <a:pt x="187" y="408"/>
                    <a:pt x="186" y="408"/>
                    <a:pt x="186" y="409"/>
                  </a:cubicBezTo>
                  <a:cubicBezTo>
                    <a:pt x="185" y="409"/>
                    <a:pt x="184" y="409"/>
                    <a:pt x="184" y="410"/>
                  </a:cubicBezTo>
                  <a:cubicBezTo>
                    <a:pt x="184" y="410"/>
                    <a:pt x="184" y="411"/>
                    <a:pt x="184" y="412"/>
                  </a:cubicBezTo>
                  <a:cubicBezTo>
                    <a:pt x="183" y="413"/>
                    <a:pt x="182" y="413"/>
                    <a:pt x="182" y="414"/>
                  </a:cubicBezTo>
                  <a:cubicBezTo>
                    <a:pt x="182" y="414"/>
                    <a:pt x="182" y="415"/>
                    <a:pt x="182" y="415"/>
                  </a:cubicBezTo>
                  <a:cubicBezTo>
                    <a:pt x="182" y="416"/>
                    <a:pt x="182" y="416"/>
                    <a:pt x="181" y="417"/>
                  </a:cubicBezTo>
                  <a:cubicBezTo>
                    <a:pt x="180" y="417"/>
                    <a:pt x="180" y="418"/>
                    <a:pt x="179" y="418"/>
                  </a:cubicBezTo>
                  <a:cubicBezTo>
                    <a:pt x="178" y="418"/>
                    <a:pt x="177" y="418"/>
                    <a:pt x="176" y="419"/>
                  </a:cubicBezTo>
                  <a:cubicBezTo>
                    <a:pt x="176" y="419"/>
                    <a:pt x="176" y="419"/>
                    <a:pt x="175" y="420"/>
                  </a:cubicBezTo>
                  <a:cubicBezTo>
                    <a:pt x="174" y="421"/>
                    <a:pt x="174" y="420"/>
                    <a:pt x="173" y="421"/>
                  </a:cubicBezTo>
                  <a:cubicBezTo>
                    <a:pt x="172" y="422"/>
                    <a:pt x="171" y="422"/>
                    <a:pt x="171" y="422"/>
                  </a:cubicBezTo>
                  <a:cubicBezTo>
                    <a:pt x="170" y="421"/>
                    <a:pt x="170" y="421"/>
                    <a:pt x="170" y="421"/>
                  </a:cubicBezTo>
                  <a:cubicBezTo>
                    <a:pt x="170" y="421"/>
                    <a:pt x="169" y="421"/>
                    <a:pt x="169" y="421"/>
                  </a:cubicBezTo>
                  <a:cubicBezTo>
                    <a:pt x="168" y="421"/>
                    <a:pt x="168" y="420"/>
                    <a:pt x="168" y="420"/>
                  </a:cubicBezTo>
                  <a:cubicBezTo>
                    <a:pt x="168" y="420"/>
                    <a:pt x="168" y="419"/>
                    <a:pt x="168" y="419"/>
                  </a:cubicBezTo>
                  <a:cubicBezTo>
                    <a:pt x="167" y="419"/>
                    <a:pt x="167" y="419"/>
                    <a:pt x="166" y="419"/>
                  </a:cubicBezTo>
                  <a:cubicBezTo>
                    <a:pt x="165" y="419"/>
                    <a:pt x="165" y="419"/>
                    <a:pt x="165" y="419"/>
                  </a:cubicBezTo>
                  <a:cubicBezTo>
                    <a:pt x="164" y="419"/>
                    <a:pt x="164" y="418"/>
                    <a:pt x="164" y="418"/>
                  </a:cubicBezTo>
                  <a:cubicBezTo>
                    <a:pt x="164" y="418"/>
                    <a:pt x="164" y="418"/>
                    <a:pt x="163" y="418"/>
                  </a:cubicBezTo>
                  <a:cubicBezTo>
                    <a:pt x="163" y="419"/>
                    <a:pt x="162" y="420"/>
                    <a:pt x="162" y="420"/>
                  </a:cubicBezTo>
                  <a:cubicBezTo>
                    <a:pt x="162" y="420"/>
                    <a:pt x="162" y="420"/>
                    <a:pt x="161" y="420"/>
                  </a:cubicBezTo>
                  <a:cubicBezTo>
                    <a:pt x="161" y="420"/>
                    <a:pt x="160" y="420"/>
                    <a:pt x="160" y="420"/>
                  </a:cubicBezTo>
                  <a:cubicBezTo>
                    <a:pt x="160" y="419"/>
                    <a:pt x="160" y="419"/>
                    <a:pt x="160" y="419"/>
                  </a:cubicBezTo>
                  <a:cubicBezTo>
                    <a:pt x="160" y="419"/>
                    <a:pt x="160" y="418"/>
                    <a:pt x="159" y="418"/>
                  </a:cubicBezTo>
                  <a:cubicBezTo>
                    <a:pt x="159" y="417"/>
                    <a:pt x="159" y="417"/>
                    <a:pt x="159" y="416"/>
                  </a:cubicBezTo>
                  <a:cubicBezTo>
                    <a:pt x="159" y="415"/>
                    <a:pt x="159" y="416"/>
                    <a:pt x="160" y="415"/>
                  </a:cubicBezTo>
                  <a:cubicBezTo>
                    <a:pt x="160" y="415"/>
                    <a:pt x="160" y="415"/>
                    <a:pt x="160" y="414"/>
                  </a:cubicBezTo>
                  <a:cubicBezTo>
                    <a:pt x="160" y="413"/>
                    <a:pt x="159" y="413"/>
                    <a:pt x="159" y="412"/>
                  </a:cubicBezTo>
                  <a:cubicBezTo>
                    <a:pt x="159" y="412"/>
                    <a:pt x="160" y="412"/>
                    <a:pt x="160" y="411"/>
                  </a:cubicBezTo>
                  <a:cubicBezTo>
                    <a:pt x="160" y="411"/>
                    <a:pt x="160" y="409"/>
                    <a:pt x="160" y="409"/>
                  </a:cubicBezTo>
                  <a:cubicBezTo>
                    <a:pt x="160" y="409"/>
                    <a:pt x="160" y="408"/>
                    <a:pt x="160" y="408"/>
                  </a:cubicBezTo>
                  <a:cubicBezTo>
                    <a:pt x="159" y="408"/>
                    <a:pt x="158" y="407"/>
                    <a:pt x="158" y="407"/>
                  </a:cubicBezTo>
                  <a:cubicBezTo>
                    <a:pt x="158" y="406"/>
                    <a:pt x="158" y="406"/>
                    <a:pt x="158" y="405"/>
                  </a:cubicBezTo>
                  <a:cubicBezTo>
                    <a:pt x="158" y="405"/>
                    <a:pt x="157" y="404"/>
                    <a:pt x="157" y="404"/>
                  </a:cubicBezTo>
                  <a:cubicBezTo>
                    <a:pt x="157" y="404"/>
                    <a:pt x="157" y="403"/>
                    <a:pt x="158" y="403"/>
                  </a:cubicBezTo>
                  <a:cubicBezTo>
                    <a:pt x="158" y="403"/>
                    <a:pt x="159" y="403"/>
                    <a:pt x="159" y="402"/>
                  </a:cubicBezTo>
                  <a:cubicBezTo>
                    <a:pt x="159" y="402"/>
                    <a:pt x="159" y="402"/>
                    <a:pt x="159" y="402"/>
                  </a:cubicBezTo>
                  <a:cubicBezTo>
                    <a:pt x="160" y="402"/>
                    <a:pt x="161" y="402"/>
                    <a:pt x="161" y="402"/>
                  </a:cubicBezTo>
                  <a:cubicBezTo>
                    <a:pt x="161" y="402"/>
                    <a:pt x="161" y="401"/>
                    <a:pt x="161" y="401"/>
                  </a:cubicBezTo>
                  <a:cubicBezTo>
                    <a:pt x="161" y="400"/>
                    <a:pt x="162" y="399"/>
                    <a:pt x="162" y="399"/>
                  </a:cubicBezTo>
                  <a:cubicBezTo>
                    <a:pt x="163" y="399"/>
                    <a:pt x="163" y="398"/>
                    <a:pt x="163" y="398"/>
                  </a:cubicBezTo>
                  <a:cubicBezTo>
                    <a:pt x="163" y="398"/>
                    <a:pt x="163" y="398"/>
                    <a:pt x="162" y="397"/>
                  </a:cubicBezTo>
                  <a:cubicBezTo>
                    <a:pt x="161" y="396"/>
                    <a:pt x="160" y="396"/>
                    <a:pt x="159" y="395"/>
                  </a:cubicBezTo>
                  <a:cubicBezTo>
                    <a:pt x="159" y="395"/>
                    <a:pt x="158" y="394"/>
                    <a:pt x="159" y="394"/>
                  </a:cubicBezTo>
                  <a:cubicBezTo>
                    <a:pt x="159" y="393"/>
                    <a:pt x="159" y="393"/>
                    <a:pt x="159" y="393"/>
                  </a:cubicBezTo>
                  <a:cubicBezTo>
                    <a:pt x="159" y="392"/>
                    <a:pt x="159" y="393"/>
                    <a:pt x="159" y="392"/>
                  </a:cubicBezTo>
                  <a:cubicBezTo>
                    <a:pt x="160" y="392"/>
                    <a:pt x="160" y="392"/>
                    <a:pt x="160" y="391"/>
                  </a:cubicBezTo>
                  <a:cubicBezTo>
                    <a:pt x="160" y="390"/>
                    <a:pt x="159" y="390"/>
                    <a:pt x="159" y="390"/>
                  </a:cubicBezTo>
                  <a:cubicBezTo>
                    <a:pt x="158" y="390"/>
                    <a:pt x="157" y="391"/>
                    <a:pt x="157" y="391"/>
                  </a:cubicBezTo>
                  <a:cubicBezTo>
                    <a:pt x="157" y="392"/>
                    <a:pt x="157" y="392"/>
                    <a:pt x="157" y="392"/>
                  </a:cubicBezTo>
                  <a:cubicBezTo>
                    <a:pt x="155" y="392"/>
                    <a:pt x="155" y="392"/>
                    <a:pt x="155" y="392"/>
                  </a:cubicBezTo>
                  <a:cubicBezTo>
                    <a:pt x="155" y="392"/>
                    <a:pt x="154" y="393"/>
                    <a:pt x="154" y="393"/>
                  </a:cubicBezTo>
                  <a:cubicBezTo>
                    <a:pt x="154" y="393"/>
                    <a:pt x="154" y="392"/>
                    <a:pt x="154" y="392"/>
                  </a:cubicBezTo>
                  <a:cubicBezTo>
                    <a:pt x="153" y="393"/>
                    <a:pt x="152" y="394"/>
                    <a:pt x="152" y="394"/>
                  </a:cubicBezTo>
                  <a:cubicBezTo>
                    <a:pt x="152" y="394"/>
                    <a:pt x="152" y="394"/>
                    <a:pt x="152" y="394"/>
                  </a:cubicBezTo>
                  <a:cubicBezTo>
                    <a:pt x="152" y="394"/>
                    <a:pt x="151" y="395"/>
                    <a:pt x="151" y="395"/>
                  </a:cubicBezTo>
                  <a:cubicBezTo>
                    <a:pt x="150" y="395"/>
                    <a:pt x="150" y="394"/>
                    <a:pt x="150" y="395"/>
                  </a:cubicBezTo>
                  <a:cubicBezTo>
                    <a:pt x="150" y="396"/>
                    <a:pt x="149" y="396"/>
                    <a:pt x="149" y="396"/>
                  </a:cubicBezTo>
                  <a:cubicBezTo>
                    <a:pt x="149" y="396"/>
                    <a:pt x="149" y="395"/>
                    <a:pt x="149" y="396"/>
                  </a:cubicBezTo>
                  <a:cubicBezTo>
                    <a:pt x="149" y="396"/>
                    <a:pt x="149" y="396"/>
                    <a:pt x="148" y="396"/>
                  </a:cubicBezTo>
                  <a:cubicBezTo>
                    <a:pt x="148" y="396"/>
                    <a:pt x="147" y="396"/>
                    <a:pt x="147" y="396"/>
                  </a:cubicBezTo>
                  <a:cubicBezTo>
                    <a:pt x="146" y="396"/>
                    <a:pt x="146" y="396"/>
                    <a:pt x="146" y="396"/>
                  </a:cubicBezTo>
                  <a:cubicBezTo>
                    <a:pt x="145" y="397"/>
                    <a:pt x="145" y="397"/>
                    <a:pt x="145" y="397"/>
                  </a:cubicBezTo>
                  <a:cubicBezTo>
                    <a:pt x="144" y="397"/>
                    <a:pt x="144" y="397"/>
                    <a:pt x="144" y="397"/>
                  </a:cubicBezTo>
                  <a:cubicBezTo>
                    <a:pt x="144" y="397"/>
                    <a:pt x="143" y="397"/>
                    <a:pt x="143" y="397"/>
                  </a:cubicBezTo>
                  <a:cubicBezTo>
                    <a:pt x="142" y="397"/>
                    <a:pt x="142" y="397"/>
                    <a:pt x="141" y="397"/>
                  </a:cubicBezTo>
                  <a:cubicBezTo>
                    <a:pt x="141" y="397"/>
                    <a:pt x="141" y="397"/>
                    <a:pt x="141" y="398"/>
                  </a:cubicBezTo>
                  <a:cubicBezTo>
                    <a:pt x="140" y="399"/>
                    <a:pt x="140" y="398"/>
                    <a:pt x="140" y="399"/>
                  </a:cubicBezTo>
                  <a:cubicBezTo>
                    <a:pt x="139" y="400"/>
                    <a:pt x="139" y="400"/>
                    <a:pt x="139" y="400"/>
                  </a:cubicBezTo>
                  <a:cubicBezTo>
                    <a:pt x="138" y="401"/>
                    <a:pt x="137" y="400"/>
                    <a:pt x="137" y="401"/>
                  </a:cubicBezTo>
                  <a:cubicBezTo>
                    <a:pt x="137" y="401"/>
                    <a:pt x="137" y="402"/>
                    <a:pt x="137" y="402"/>
                  </a:cubicBezTo>
                  <a:cubicBezTo>
                    <a:pt x="137" y="402"/>
                    <a:pt x="138" y="402"/>
                    <a:pt x="137" y="402"/>
                  </a:cubicBezTo>
                  <a:cubicBezTo>
                    <a:pt x="136" y="402"/>
                    <a:pt x="136" y="402"/>
                    <a:pt x="136" y="402"/>
                  </a:cubicBezTo>
                  <a:cubicBezTo>
                    <a:pt x="135" y="402"/>
                    <a:pt x="136" y="401"/>
                    <a:pt x="135" y="401"/>
                  </a:cubicBezTo>
                  <a:cubicBezTo>
                    <a:pt x="134" y="401"/>
                    <a:pt x="134" y="401"/>
                    <a:pt x="134" y="401"/>
                  </a:cubicBezTo>
                  <a:cubicBezTo>
                    <a:pt x="134" y="401"/>
                    <a:pt x="133" y="401"/>
                    <a:pt x="133" y="401"/>
                  </a:cubicBezTo>
                  <a:cubicBezTo>
                    <a:pt x="133" y="401"/>
                    <a:pt x="133" y="401"/>
                    <a:pt x="133" y="400"/>
                  </a:cubicBezTo>
                  <a:cubicBezTo>
                    <a:pt x="133" y="400"/>
                    <a:pt x="133" y="400"/>
                    <a:pt x="133" y="400"/>
                  </a:cubicBezTo>
                  <a:cubicBezTo>
                    <a:pt x="132" y="399"/>
                    <a:pt x="132" y="399"/>
                    <a:pt x="132" y="399"/>
                  </a:cubicBezTo>
                  <a:cubicBezTo>
                    <a:pt x="132" y="399"/>
                    <a:pt x="132" y="398"/>
                    <a:pt x="132" y="398"/>
                  </a:cubicBezTo>
                  <a:cubicBezTo>
                    <a:pt x="132" y="398"/>
                    <a:pt x="132" y="398"/>
                    <a:pt x="131" y="397"/>
                  </a:cubicBezTo>
                  <a:cubicBezTo>
                    <a:pt x="131" y="397"/>
                    <a:pt x="131" y="397"/>
                    <a:pt x="130" y="397"/>
                  </a:cubicBezTo>
                  <a:cubicBezTo>
                    <a:pt x="130" y="397"/>
                    <a:pt x="129" y="397"/>
                    <a:pt x="128" y="398"/>
                  </a:cubicBezTo>
                  <a:cubicBezTo>
                    <a:pt x="128" y="398"/>
                    <a:pt x="128" y="398"/>
                    <a:pt x="128" y="399"/>
                  </a:cubicBezTo>
                  <a:cubicBezTo>
                    <a:pt x="127" y="399"/>
                    <a:pt x="127" y="398"/>
                    <a:pt x="126" y="399"/>
                  </a:cubicBezTo>
                  <a:cubicBezTo>
                    <a:pt x="126" y="399"/>
                    <a:pt x="126" y="399"/>
                    <a:pt x="126" y="400"/>
                  </a:cubicBezTo>
                  <a:cubicBezTo>
                    <a:pt x="126" y="401"/>
                    <a:pt x="127" y="401"/>
                    <a:pt x="127" y="401"/>
                  </a:cubicBezTo>
                  <a:cubicBezTo>
                    <a:pt x="127" y="402"/>
                    <a:pt x="127" y="402"/>
                    <a:pt x="127" y="402"/>
                  </a:cubicBezTo>
                  <a:cubicBezTo>
                    <a:pt x="126" y="403"/>
                    <a:pt x="126" y="403"/>
                    <a:pt x="126" y="403"/>
                  </a:cubicBezTo>
                  <a:cubicBezTo>
                    <a:pt x="126" y="404"/>
                    <a:pt x="127" y="404"/>
                    <a:pt x="126" y="404"/>
                  </a:cubicBezTo>
                  <a:cubicBezTo>
                    <a:pt x="126" y="405"/>
                    <a:pt x="126" y="405"/>
                    <a:pt x="126" y="406"/>
                  </a:cubicBezTo>
                  <a:cubicBezTo>
                    <a:pt x="126" y="406"/>
                    <a:pt x="127" y="406"/>
                    <a:pt x="126" y="407"/>
                  </a:cubicBezTo>
                  <a:cubicBezTo>
                    <a:pt x="126" y="407"/>
                    <a:pt x="125" y="407"/>
                    <a:pt x="125" y="407"/>
                  </a:cubicBezTo>
                  <a:cubicBezTo>
                    <a:pt x="125" y="408"/>
                    <a:pt x="126" y="408"/>
                    <a:pt x="125" y="408"/>
                  </a:cubicBezTo>
                  <a:cubicBezTo>
                    <a:pt x="125" y="408"/>
                    <a:pt x="124" y="407"/>
                    <a:pt x="125" y="408"/>
                  </a:cubicBezTo>
                  <a:cubicBezTo>
                    <a:pt x="125" y="409"/>
                    <a:pt x="124" y="409"/>
                    <a:pt x="125" y="410"/>
                  </a:cubicBezTo>
                  <a:cubicBezTo>
                    <a:pt x="125" y="410"/>
                    <a:pt x="126" y="409"/>
                    <a:pt x="126" y="410"/>
                  </a:cubicBezTo>
                  <a:cubicBezTo>
                    <a:pt x="126" y="411"/>
                    <a:pt x="126" y="410"/>
                    <a:pt x="126" y="411"/>
                  </a:cubicBezTo>
                  <a:cubicBezTo>
                    <a:pt x="126" y="412"/>
                    <a:pt x="126" y="412"/>
                    <a:pt x="125" y="412"/>
                  </a:cubicBezTo>
                  <a:cubicBezTo>
                    <a:pt x="125" y="411"/>
                    <a:pt x="124" y="411"/>
                    <a:pt x="124" y="411"/>
                  </a:cubicBezTo>
                  <a:cubicBezTo>
                    <a:pt x="124" y="412"/>
                    <a:pt x="124" y="412"/>
                    <a:pt x="124" y="412"/>
                  </a:cubicBezTo>
                  <a:cubicBezTo>
                    <a:pt x="124" y="412"/>
                    <a:pt x="125" y="413"/>
                    <a:pt x="125" y="413"/>
                  </a:cubicBezTo>
                  <a:cubicBezTo>
                    <a:pt x="124" y="414"/>
                    <a:pt x="124" y="414"/>
                    <a:pt x="124" y="414"/>
                  </a:cubicBezTo>
                  <a:cubicBezTo>
                    <a:pt x="124" y="414"/>
                    <a:pt x="123" y="414"/>
                    <a:pt x="123" y="414"/>
                  </a:cubicBezTo>
                  <a:cubicBezTo>
                    <a:pt x="122" y="413"/>
                    <a:pt x="123" y="412"/>
                    <a:pt x="122" y="412"/>
                  </a:cubicBezTo>
                  <a:cubicBezTo>
                    <a:pt x="121" y="412"/>
                    <a:pt x="121" y="412"/>
                    <a:pt x="121" y="413"/>
                  </a:cubicBezTo>
                  <a:cubicBezTo>
                    <a:pt x="121" y="413"/>
                    <a:pt x="121" y="414"/>
                    <a:pt x="121" y="414"/>
                  </a:cubicBezTo>
                  <a:cubicBezTo>
                    <a:pt x="121" y="414"/>
                    <a:pt x="122" y="415"/>
                    <a:pt x="121" y="415"/>
                  </a:cubicBezTo>
                  <a:cubicBezTo>
                    <a:pt x="121" y="416"/>
                    <a:pt x="120" y="416"/>
                    <a:pt x="120" y="416"/>
                  </a:cubicBezTo>
                  <a:cubicBezTo>
                    <a:pt x="120" y="416"/>
                    <a:pt x="120" y="416"/>
                    <a:pt x="119" y="416"/>
                  </a:cubicBezTo>
                  <a:cubicBezTo>
                    <a:pt x="119" y="416"/>
                    <a:pt x="118" y="415"/>
                    <a:pt x="118" y="415"/>
                  </a:cubicBezTo>
                  <a:cubicBezTo>
                    <a:pt x="118" y="414"/>
                    <a:pt x="118" y="414"/>
                    <a:pt x="118" y="414"/>
                  </a:cubicBezTo>
                  <a:cubicBezTo>
                    <a:pt x="117" y="414"/>
                    <a:pt x="117" y="413"/>
                    <a:pt x="116" y="413"/>
                  </a:cubicBezTo>
                  <a:cubicBezTo>
                    <a:pt x="116" y="413"/>
                    <a:pt x="116" y="414"/>
                    <a:pt x="116" y="414"/>
                  </a:cubicBezTo>
                  <a:cubicBezTo>
                    <a:pt x="115" y="415"/>
                    <a:pt x="116" y="414"/>
                    <a:pt x="115" y="415"/>
                  </a:cubicBezTo>
                  <a:cubicBezTo>
                    <a:pt x="114" y="416"/>
                    <a:pt x="114" y="416"/>
                    <a:pt x="114" y="417"/>
                  </a:cubicBezTo>
                  <a:cubicBezTo>
                    <a:pt x="114" y="417"/>
                    <a:pt x="114" y="418"/>
                    <a:pt x="114" y="418"/>
                  </a:cubicBezTo>
                  <a:cubicBezTo>
                    <a:pt x="113" y="418"/>
                    <a:pt x="113" y="418"/>
                    <a:pt x="113" y="418"/>
                  </a:cubicBezTo>
                  <a:cubicBezTo>
                    <a:pt x="112" y="419"/>
                    <a:pt x="111" y="419"/>
                    <a:pt x="111" y="419"/>
                  </a:cubicBezTo>
                  <a:cubicBezTo>
                    <a:pt x="111" y="419"/>
                    <a:pt x="111" y="419"/>
                    <a:pt x="111" y="420"/>
                  </a:cubicBezTo>
                  <a:cubicBezTo>
                    <a:pt x="112" y="421"/>
                    <a:pt x="112" y="420"/>
                    <a:pt x="112" y="421"/>
                  </a:cubicBezTo>
                  <a:cubicBezTo>
                    <a:pt x="112" y="421"/>
                    <a:pt x="111" y="421"/>
                    <a:pt x="111" y="421"/>
                  </a:cubicBezTo>
                  <a:cubicBezTo>
                    <a:pt x="110" y="421"/>
                    <a:pt x="110" y="420"/>
                    <a:pt x="110" y="419"/>
                  </a:cubicBezTo>
                  <a:cubicBezTo>
                    <a:pt x="110" y="419"/>
                    <a:pt x="109" y="419"/>
                    <a:pt x="109" y="418"/>
                  </a:cubicBezTo>
                  <a:cubicBezTo>
                    <a:pt x="109" y="418"/>
                    <a:pt x="109" y="418"/>
                    <a:pt x="109" y="418"/>
                  </a:cubicBezTo>
                  <a:cubicBezTo>
                    <a:pt x="109" y="417"/>
                    <a:pt x="109" y="417"/>
                    <a:pt x="109" y="417"/>
                  </a:cubicBezTo>
                  <a:cubicBezTo>
                    <a:pt x="109" y="416"/>
                    <a:pt x="110" y="415"/>
                    <a:pt x="109" y="415"/>
                  </a:cubicBezTo>
                  <a:cubicBezTo>
                    <a:pt x="108" y="415"/>
                    <a:pt x="106" y="415"/>
                    <a:pt x="106" y="415"/>
                  </a:cubicBezTo>
                  <a:cubicBezTo>
                    <a:pt x="104" y="414"/>
                    <a:pt x="104" y="414"/>
                    <a:pt x="104" y="414"/>
                  </a:cubicBezTo>
                  <a:cubicBezTo>
                    <a:pt x="104" y="414"/>
                    <a:pt x="102" y="412"/>
                    <a:pt x="101" y="411"/>
                  </a:cubicBezTo>
                  <a:cubicBezTo>
                    <a:pt x="101" y="411"/>
                    <a:pt x="100" y="409"/>
                    <a:pt x="100" y="409"/>
                  </a:cubicBezTo>
                  <a:cubicBezTo>
                    <a:pt x="100" y="409"/>
                    <a:pt x="100" y="409"/>
                    <a:pt x="99" y="408"/>
                  </a:cubicBezTo>
                  <a:cubicBezTo>
                    <a:pt x="99" y="407"/>
                    <a:pt x="98" y="406"/>
                    <a:pt x="98" y="406"/>
                  </a:cubicBezTo>
                  <a:cubicBezTo>
                    <a:pt x="97" y="405"/>
                    <a:pt x="97" y="405"/>
                    <a:pt x="97" y="405"/>
                  </a:cubicBezTo>
                  <a:cubicBezTo>
                    <a:pt x="96" y="406"/>
                    <a:pt x="96" y="406"/>
                    <a:pt x="96" y="407"/>
                  </a:cubicBezTo>
                  <a:cubicBezTo>
                    <a:pt x="95" y="407"/>
                    <a:pt x="96" y="409"/>
                    <a:pt x="96" y="409"/>
                  </a:cubicBezTo>
                  <a:cubicBezTo>
                    <a:pt x="96" y="410"/>
                    <a:pt x="96" y="410"/>
                    <a:pt x="96" y="410"/>
                  </a:cubicBezTo>
                  <a:cubicBezTo>
                    <a:pt x="90" y="405"/>
                    <a:pt x="90" y="405"/>
                    <a:pt x="90" y="405"/>
                  </a:cubicBezTo>
                  <a:cubicBezTo>
                    <a:pt x="90" y="405"/>
                    <a:pt x="90" y="405"/>
                    <a:pt x="90" y="405"/>
                  </a:cubicBezTo>
                  <a:cubicBezTo>
                    <a:pt x="90" y="405"/>
                    <a:pt x="92" y="406"/>
                    <a:pt x="90" y="404"/>
                  </a:cubicBezTo>
                  <a:cubicBezTo>
                    <a:pt x="89" y="403"/>
                    <a:pt x="88" y="401"/>
                    <a:pt x="88" y="401"/>
                  </a:cubicBezTo>
                  <a:cubicBezTo>
                    <a:pt x="88" y="401"/>
                    <a:pt x="86" y="400"/>
                    <a:pt x="86" y="399"/>
                  </a:cubicBezTo>
                  <a:cubicBezTo>
                    <a:pt x="85" y="399"/>
                    <a:pt x="83" y="398"/>
                    <a:pt x="83" y="398"/>
                  </a:cubicBezTo>
                  <a:cubicBezTo>
                    <a:pt x="82" y="398"/>
                    <a:pt x="82" y="398"/>
                    <a:pt x="82" y="398"/>
                  </a:cubicBezTo>
                  <a:cubicBezTo>
                    <a:pt x="82" y="398"/>
                    <a:pt x="82" y="399"/>
                    <a:pt x="81" y="398"/>
                  </a:cubicBezTo>
                  <a:cubicBezTo>
                    <a:pt x="81" y="397"/>
                    <a:pt x="80" y="396"/>
                    <a:pt x="80" y="396"/>
                  </a:cubicBezTo>
                  <a:cubicBezTo>
                    <a:pt x="80" y="396"/>
                    <a:pt x="79" y="395"/>
                    <a:pt x="79" y="396"/>
                  </a:cubicBezTo>
                  <a:cubicBezTo>
                    <a:pt x="79" y="397"/>
                    <a:pt x="80" y="397"/>
                    <a:pt x="79" y="397"/>
                  </a:cubicBezTo>
                  <a:cubicBezTo>
                    <a:pt x="78" y="397"/>
                    <a:pt x="78" y="397"/>
                    <a:pt x="78" y="397"/>
                  </a:cubicBezTo>
                  <a:cubicBezTo>
                    <a:pt x="78" y="397"/>
                    <a:pt x="77" y="396"/>
                    <a:pt x="78" y="397"/>
                  </a:cubicBezTo>
                  <a:cubicBezTo>
                    <a:pt x="79" y="399"/>
                    <a:pt x="80" y="399"/>
                    <a:pt x="80" y="400"/>
                  </a:cubicBezTo>
                  <a:cubicBezTo>
                    <a:pt x="80" y="400"/>
                    <a:pt x="81" y="401"/>
                    <a:pt x="80" y="401"/>
                  </a:cubicBezTo>
                  <a:cubicBezTo>
                    <a:pt x="78" y="401"/>
                    <a:pt x="79" y="401"/>
                    <a:pt x="78" y="401"/>
                  </a:cubicBezTo>
                  <a:cubicBezTo>
                    <a:pt x="77" y="400"/>
                    <a:pt x="76" y="399"/>
                    <a:pt x="75" y="400"/>
                  </a:cubicBezTo>
                  <a:cubicBezTo>
                    <a:pt x="75" y="401"/>
                    <a:pt x="76" y="402"/>
                    <a:pt x="75" y="402"/>
                  </a:cubicBezTo>
                  <a:cubicBezTo>
                    <a:pt x="75" y="402"/>
                    <a:pt x="74" y="402"/>
                    <a:pt x="74" y="402"/>
                  </a:cubicBezTo>
                  <a:cubicBezTo>
                    <a:pt x="74" y="403"/>
                    <a:pt x="74" y="403"/>
                    <a:pt x="74" y="403"/>
                  </a:cubicBezTo>
                  <a:cubicBezTo>
                    <a:pt x="74" y="403"/>
                    <a:pt x="74" y="403"/>
                    <a:pt x="73" y="404"/>
                  </a:cubicBezTo>
                  <a:cubicBezTo>
                    <a:pt x="73" y="404"/>
                    <a:pt x="71" y="404"/>
                    <a:pt x="70" y="404"/>
                  </a:cubicBezTo>
                  <a:cubicBezTo>
                    <a:pt x="70" y="404"/>
                    <a:pt x="69" y="405"/>
                    <a:pt x="69" y="405"/>
                  </a:cubicBezTo>
                  <a:cubicBezTo>
                    <a:pt x="69" y="406"/>
                    <a:pt x="68" y="406"/>
                    <a:pt x="68" y="406"/>
                  </a:cubicBezTo>
                  <a:cubicBezTo>
                    <a:pt x="68" y="407"/>
                    <a:pt x="68" y="407"/>
                    <a:pt x="68" y="407"/>
                  </a:cubicBezTo>
                  <a:cubicBezTo>
                    <a:pt x="68" y="407"/>
                    <a:pt x="67" y="405"/>
                    <a:pt x="66" y="405"/>
                  </a:cubicBezTo>
                  <a:cubicBezTo>
                    <a:pt x="65" y="405"/>
                    <a:pt x="65" y="406"/>
                    <a:pt x="64" y="406"/>
                  </a:cubicBezTo>
                  <a:cubicBezTo>
                    <a:pt x="64" y="406"/>
                    <a:pt x="64" y="406"/>
                    <a:pt x="63" y="406"/>
                  </a:cubicBezTo>
                  <a:cubicBezTo>
                    <a:pt x="62" y="406"/>
                    <a:pt x="62" y="407"/>
                    <a:pt x="62" y="407"/>
                  </a:cubicBezTo>
                  <a:cubicBezTo>
                    <a:pt x="62" y="407"/>
                    <a:pt x="61" y="406"/>
                    <a:pt x="61" y="407"/>
                  </a:cubicBezTo>
                  <a:cubicBezTo>
                    <a:pt x="61" y="408"/>
                    <a:pt x="61" y="408"/>
                    <a:pt x="61" y="408"/>
                  </a:cubicBezTo>
                  <a:cubicBezTo>
                    <a:pt x="61" y="409"/>
                    <a:pt x="62" y="410"/>
                    <a:pt x="61" y="410"/>
                  </a:cubicBezTo>
                  <a:cubicBezTo>
                    <a:pt x="61" y="411"/>
                    <a:pt x="61" y="411"/>
                    <a:pt x="61" y="411"/>
                  </a:cubicBezTo>
                  <a:cubicBezTo>
                    <a:pt x="61" y="412"/>
                    <a:pt x="59" y="414"/>
                    <a:pt x="59" y="414"/>
                  </a:cubicBezTo>
                  <a:cubicBezTo>
                    <a:pt x="59" y="414"/>
                    <a:pt x="59" y="415"/>
                    <a:pt x="59" y="415"/>
                  </a:cubicBezTo>
                  <a:cubicBezTo>
                    <a:pt x="58" y="416"/>
                    <a:pt x="57" y="416"/>
                    <a:pt x="57" y="416"/>
                  </a:cubicBezTo>
                  <a:cubicBezTo>
                    <a:pt x="56" y="416"/>
                    <a:pt x="57" y="415"/>
                    <a:pt x="56" y="415"/>
                  </a:cubicBezTo>
                  <a:cubicBezTo>
                    <a:pt x="55" y="416"/>
                    <a:pt x="54" y="416"/>
                    <a:pt x="54" y="416"/>
                  </a:cubicBezTo>
                  <a:cubicBezTo>
                    <a:pt x="54" y="416"/>
                    <a:pt x="54" y="416"/>
                    <a:pt x="54" y="416"/>
                  </a:cubicBezTo>
                  <a:cubicBezTo>
                    <a:pt x="54" y="416"/>
                    <a:pt x="54" y="415"/>
                    <a:pt x="53" y="416"/>
                  </a:cubicBezTo>
                  <a:cubicBezTo>
                    <a:pt x="52" y="416"/>
                    <a:pt x="52" y="415"/>
                    <a:pt x="52" y="415"/>
                  </a:cubicBezTo>
                  <a:cubicBezTo>
                    <a:pt x="52" y="415"/>
                    <a:pt x="51" y="417"/>
                    <a:pt x="51" y="418"/>
                  </a:cubicBezTo>
                  <a:cubicBezTo>
                    <a:pt x="51" y="418"/>
                    <a:pt x="50" y="420"/>
                    <a:pt x="50" y="420"/>
                  </a:cubicBezTo>
                  <a:cubicBezTo>
                    <a:pt x="42" y="427"/>
                    <a:pt x="42" y="427"/>
                    <a:pt x="42" y="427"/>
                  </a:cubicBezTo>
                  <a:cubicBezTo>
                    <a:pt x="40" y="423"/>
                    <a:pt x="40" y="423"/>
                    <a:pt x="40" y="423"/>
                  </a:cubicBezTo>
                  <a:cubicBezTo>
                    <a:pt x="38" y="420"/>
                    <a:pt x="38" y="420"/>
                    <a:pt x="38" y="420"/>
                  </a:cubicBezTo>
                  <a:cubicBezTo>
                    <a:pt x="38" y="420"/>
                    <a:pt x="37" y="419"/>
                    <a:pt x="36" y="418"/>
                  </a:cubicBezTo>
                  <a:cubicBezTo>
                    <a:pt x="35" y="417"/>
                    <a:pt x="34" y="417"/>
                    <a:pt x="34" y="416"/>
                  </a:cubicBezTo>
                  <a:cubicBezTo>
                    <a:pt x="33" y="416"/>
                    <a:pt x="33" y="415"/>
                    <a:pt x="33" y="415"/>
                  </a:cubicBezTo>
                  <a:cubicBezTo>
                    <a:pt x="33" y="415"/>
                    <a:pt x="33" y="415"/>
                    <a:pt x="34" y="415"/>
                  </a:cubicBezTo>
                  <a:cubicBezTo>
                    <a:pt x="34" y="415"/>
                    <a:pt x="34" y="415"/>
                    <a:pt x="34" y="415"/>
                  </a:cubicBezTo>
                  <a:cubicBezTo>
                    <a:pt x="34" y="415"/>
                    <a:pt x="35" y="414"/>
                    <a:pt x="34" y="414"/>
                  </a:cubicBezTo>
                  <a:cubicBezTo>
                    <a:pt x="34" y="413"/>
                    <a:pt x="34" y="413"/>
                    <a:pt x="33" y="413"/>
                  </a:cubicBezTo>
                  <a:cubicBezTo>
                    <a:pt x="33" y="412"/>
                    <a:pt x="33" y="412"/>
                    <a:pt x="32" y="411"/>
                  </a:cubicBezTo>
                  <a:cubicBezTo>
                    <a:pt x="32" y="411"/>
                    <a:pt x="31" y="410"/>
                    <a:pt x="31" y="410"/>
                  </a:cubicBezTo>
                  <a:cubicBezTo>
                    <a:pt x="31" y="410"/>
                    <a:pt x="32" y="409"/>
                    <a:pt x="32" y="409"/>
                  </a:cubicBezTo>
                  <a:cubicBezTo>
                    <a:pt x="33" y="409"/>
                    <a:pt x="33" y="409"/>
                    <a:pt x="33" y="408"/>
                  </a:cubicBezTo>
                  <a:cubicBezTo>
                    <a:pt x="33" y="407"/>
                    <a:pt x="33" y="406"/>
                    <a:pt x="33" y="406"/>
                  </a:cubicBezTo>
                  <a:cubicBezTo>
                    <a:pt x="33" y="406"/>
                    <a:pt x="32" y="405"/>
                    <a:pt x="32" y="404"/>
                  </a:cubicBezTo>
                  <a:cubicBezTo>
                    <a:pt x="32" y="404"/>
                    <a:pt x="31" y="403"/>
                    <a:pt x="31" y="403"/>
                  </a:cubicBezTo>
                  <a:cubicBezTo>
                    <a:pt x="31" y="403"/>
                    <a:pt x="29" y="401"/>
                    <a:pt x="29" y="401"/>
                  </a:cubicBezTo>
                  <a:cubicBezTo>
                    <a:pt x="28" y="401"/>
                    <a:pt x="28" y="401"/>
                    <a:pt x="28" y="401"/>
                  </a:cubicBezTo>
                  <a:cubicBezTo>
                    <a:pt x="28" y="400"/>
                    <a:pt x="28" y="400"/>
                    <a:pt x="28" y="400"/>
                  </a:cubicBezTo>
                  <a:cubicBezTo>
                    <a:pt x="29" y="399"/>
                    <a:pt x="29" y="399"/>
                    <a:pt x="29" y="399"/>
                  </a:cubicBezTo>
                  <a:cubicBezTo>
                    <a:pt x="29" y="399"/>
                    <a:pt x="29" y="398"/>
                    <a:pt x="29" y="399"/>
                  </a:cubicBezTo>
                  <a:cubicBezTo>
                    <a:pt x="29" y="399"/>
                    <a:pt x="28" y="399"/>
                    <a:pt x="28" y="399"/>
                  </a:cubicBezTo>
                  <a:cubicBezTo>
                    <a:pt x="28" y="399"/>
                    <a:pt x="28" y="400"/>
                    <a:pt x="27" y="400"/>
                  </a:cubicBezTo>
                  <a:cubicBezTo>
                    <a:pt x="27" y="400"/>
                    <a:pt x="28" y="400"/>
                    <a:pt x="27" y="399"/>
                  </a:cubicBezTo>
                  <a:cubicBezTo>
                    <a:pt x="26" y="399"/>
                    <a:pt x="26" y="399"/>
                    <a:pt x="26" y="398"/>
                  </a:cubicBezTo>
                  <a:cubicBezTo>
                    <a:pt x="25" y="398"/>
                    <a:pt x="22" y="396"/>
                    <a:pt x="22" y="396"/>
                  </a:cubicBezTo>
                  <a:cubicBezTo>
                    <a:pt x="22" y="396"/>
                    <a:pt x="22" y="395"/>
                    <a:pt x="21" y="394"/>
                  </a:cubicBezTo>
                  <a:cubicBezTo>
                    <a:pt x="21" y="394"/>
                    <a:pt x="18" y="392"/>
                    <a:pt x="18" y="392"/>
                  </a:cubicBezTo>
                  <a:cubicBezTo>
                    <a:pt x="18" y="392"/>
                    <a:pt x="15" y="390"/>
                    <a:pt x="15" y="390"/>
                  </a:cubicBezTo>
                  <a:cubicBezTo>
                    <a:pt x="15" y="390"/>
                    <a:pt x="14" y="389"/>
                    <a:pt x="14" y="389"/>
                  </a:cubicBezTo>
                  <a:cubicBezTo>
                    <a:pt x="14" y="388"/>
                    <a:pt x="13" y="388"/>
                    <a:pt x="13" y="387"/>
                  </a:cubicBezTo>
                  <a:cubicBezTo>
                    <a:pt x="12" y="387"/>
                    <a:pt x="12" y="386"/>
                    <a:pt x="12" y="386"/>
                  </a:cubicBezTo>
                  <a:cubicBezTo>
                    <a:pt x="12" y="385"/>
                    <a:pt x="12" y="384"/>
                    <a:pt x="11" y="384"/>
                  </a:cubicBezTo>
                  <a:cubicBezTo>
                    <a:pt x="11" y="383"/>
                    <a:pt x="11" y="384"/>
                    <a:pt x="10" y="383"/>
                  </a:cubicBezTo>
                  <a:cubicBezTo>
                    <a:pt x="10" y="382"/>
                    <a:pt x="9" y="381"/>
                    <a:pt x="9" y="381"/>
                  </a:cubicBezTo>
                  <a:cubicBezTo>
                    <a:pt x="9" y="381"/>
                    <a:pt x="7" y="379"/>
                    <a:pt x="6" y="379"/>
                  </a:cubicBezTo>
                  <a:cubicBezTo>
                    <a:pt x="6" y="378"/>
                    <a:pt x="5" y="378"/>
                    <a:pt x="5" y="378"/>
                  </a:cubicBezTo>
                  <a:cubicBezTo>
                    <a:pt x="4" y="377"/>
                    <a:pt x="3" y="376"/>
                    <a:pt x="3" y="376"/>
                  </a:cubicBezTo>
                  <a:cubicBezTo>
                    <a:pt x="1" y="375"/>
                    <a:pt x="1" y="375"/>
                    <a:pt x="1" y="375"/>
                  </a:cubicBezTo>
                  <a:cubicBezTo>
                    <a:pt x="1" y="375"/>
                    <a:pt x="1" y="375"/>
                    <a:pt x="1" y="375"/>
                  </a:cubicBezTo>
                  <a:cubicBezTo>
                    <a:pt x="0" y="375"/>
                    <a:pt x="0" y="375"/>
                    <a:pt x="0" y="375"/>
                  </a:cubicBezTo>
                  <a:lnTo>
                    <a:pt x="1" y="374"/>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1186"/>
            <p:cNvSpPr>
              <a:spLocks/>
            </p:cNvSpPr>
            <p:nvPr/>
          </p:nvSpPr>
          <p:spPr bwMode="auto">
            <a:xfrm>
              <a:off x="8056563" y="3451226"/>
              <a:ext cx="400050" cy="433388"/>
            </a:xfrm>
            <a:custGeom>
              <a:avLst/>
              <a:gdLst>
                <a:gd name="T0" fmla="*/ 61 w 284"/>
                <a:gd name="T1" fmla="*/ 69 h 307"/>
                <a:gd name="T2" fmla="*/ 136 w 284"/>
                <a:gd name="T3" fmla="*/ 1 h 307"/>
                <a:gd name="T4" fmla="*/ 165 w 284"/>
                <a:gd name="T5" fmla="*/ 2 h 307"/>
                <a:gd name="T6" fmla="*/ 199 w 284"/>
                <a:gd name="T7" fmla="*/ 5 h 307"/>
                <a:gd name="T8" fmla="*/ 220 w 284"/>
                <a:gd name="T9" fmla="*/ 3 h 307"/>
                <a:gd name="T10" fmla="*/ 219 w 284"/>
                <a:gd name="T11" fmla="*/ 21 h 307"/>
                <a:gd name="T12" fmla="*/ 218 w 284"/>
                <a:gd name="T13" fmla="*/ 39 h 307"/>
                <a:gd name="T14" fmla="*/ 218 w 284"/>
                <a:gd name="T15" fmla="*/ 54 h 307"/>
                <a:gd name="T16" fmla="*/ 242 w 284"/>
                <a:gd name="T17" fmla="*/ 48 h 307"/>
                <a:gd name="T18" fmla="*/ 269 w 284"/>
                <a:gd name="T19" fmla="*/ 47 h 307"/>
                <a:gd name="T20" fmla="*/ 282 w 284"/>
                <a:gd name="T21" fmla="*/ 74 h 307"/>
                <a:gd name="T22" fmla="*/ 262 w 284"/>
                <a:gd name="T23" fmla="*/ 93 h 307"/>
                <a:gd name="T24" fmla="*/ 253 w 284"/>
                <a:gd name="T25" fmla="*/ 126 h 307"/>
                <a:gd name="T26" fmla="*/ 274 w 284"/>
                <a:gd name="T27" fmla="*/ 135 h 307"/>
                <a:gd name="T28" fmla="*/ 280 w 284"/>
                <a:gd name="T29" fmla="*/ 165 h 307"/>
                <a:gd name="T30" fmla="*/ 282 w 284"/>
                <a:gd name="T31" fmla="*/ 188 h 307"/>
                <a:gd name="T32" fmla="*/ 277 w 284"/>
                <a:gd name="T33" fmla="*/ 208 h 307"/>
                <a:gd name="T34" fmla="*/ 270 w 284"/>
                <a:gd name="T35" fmla="*/ 227 h 307"/>
                <a:gd name="T36" fmla="*/ 252 w 284"/>
                <a:gd name="T37" fmla="*/ 235 h 307"/>
                <a:gd name="T38" fmla="*/ 246 w 284"/>
                <a:gd name="T39" fmla="*/ 218 h 307"/>
                <a:gd name="T40" fmla="*/ 230 w 284"/>
                <a:gd name="T41" fmla="*/ 232 h 307"/>
                <a:gd name="T42" fmla="*/ 209 w 284"/>
                <a:gd name="T43" fmla="*/ 230 h 307"/>
                <a:gd name="T44" fmla="*/ 205 w 284"/>
                <a:gd name="T45" fmla="*/ 216 h 307"/>
                <a:gd name="T46" fmla="*/ 187 w 284"/>
                <a:gd name="T47" fmla="*/ 206 h 307"/>
                <a:gd name="T48" fmla="*/ 186 w 284"/>
                <a:gd name="T49" fmla="*/ 231 h 307"/>
                <a:gd name="T50" fmla="*/ 143 w 284"/>
                <a:gd name="T51" fmla="*/ 228 h 307"/>
                <a:gd name="T52" fmla="*/ 146 w 284"/>
                <a:gd name="T53" fmla="*/ 256 h 307"/>
                <a:gd name="T54" fmla="*/ 157 w 284"/>
                <a:gd name="T55" fmla="*/ 278 h 307"/>
                <a:gd name="T56" fmla="*/ 135 w 284"/>
                <a:gd name="T57" fmla="*/ 288 h 307"/>
                <a:gd name="T58" fmla="*/ 113 w 284"/>
                <a:gd name="T59" fmla="*/ 300 h 307"/>
                <a:gd name="T60" fmla="*/ 96 w 284"/>
                <a:gd name="T61" fmla="*/ 283 h 307"/>
                <a:gd name="T62" fmla="*/ 85 w 284"/>
                <a:gd name="T63" fmla="*/ 267 h 307"/>
                <a:gd name="T64" fmla="*/ 32 w 284"/>
                <a:gd name="T65" fmla="*/ 212 h 307"/>
                <a:gd name="T66" fmla="*/ 41 w 284"/>
                <a:gd name="T67" fmla="*/ 216 h 307"/>
                <a:gd name="T68" fmla="*/ 33 w 284"/>
                <a:gd name="T69" fmla="*/ 205 h 307"/>
                <a:gd name="T70" fmla="*/ 26 w 284"/>
                <a:gd name="T71" fmla="*/ 196 h 307"/>
                <a:gd name="T72" fmla="*/ 18 w 284"/>
                <a:gd name="T73" fmla="*/ 182 h 307"/>
                <a:gd name="T74" fmla="*/ 34 w 284"/>
                <a:gd name="T75" fmla="*/ 196 h 307"/>
                <a:gd name="T76" fmla="*/ 36 w 284"/>
                <a:gd name="T77" fmla="*/ 189 h 307"/>
                <a:gd name="T78" fmla="*/ 32 w 284"/>
                <a:gd name="T79" fmla="*/ 183 h 307"/>
                <a:gd name="T80" fmla="*/ 23 w 284"/>
                <a:gd name="T81" fmla="*/ 184 h 307"/>
                <a:gd name="T82" fmla="*/ 14 w 284"/>
                <a:gd name="T83" fmla="*/ 176 h 307"/>
                <a:gd name="T84" fmla="*/ 14 w 284"/>
                <a:gd name="T85" fmla="*/ 176 h 307"/>
                <a:gd name="T86" fmla="*/ 7 w 284"/>
                <a:gd name="T87" fmla="*/ 161 h 307"/>
                <a:gd name="T88" fmla="*/ 18 w 284"/>
                <a:gd name="T89" fmla="*/ 166 h 307"/>
                <a:gd name="T90" fmla="*/ 6 w 284"/>
                <a:gd name="T91" fmla="*/ 159 h 307"/>
                <a:gd name="T92" fmla="*/ 4 w 284"/>
                <a:gd name="T93" fmla="*/ 148 h 307"/>
                <a:gd name="T94" fmla="*/ 12 w 284"/>
                <a:gd name="T95" fmla="*/ 149 h 307"/>
                <a:gd name="T96" fmla="*/ 17 w 284"/>
                <a:gd name="T97" fmla="*/ 149 h 307"/>
                <a:gd name="T98" fmla="*/ 25 w 284"/>
                <a:gd name="T99" fmla="*/ 140 h 307"/>
                <a:gd name="T100" fmla="*/ 31 w 284"/>
                <a:gd name="T101" fmla="*/ 109 h 307"/>
                <a:gd name="T102" fmla="*/ 33 w 284"/>
                <a:gd name="T103" fmla="*/ 103 h 307"/>
                <a:gd name="T104" fmla="*/ 33 w 284"/>
                <a:gd name="T105" fmla="*/ 105 h 307"/>
                <a:gd name="T106" fmla="*/ 36 w 284"/>
                <a:gd name="T107" fmla="*/ 105 h 307"/>
                <a:gd name="T108" fmla="*/ 41 w 284"/>
                <a:gd name="T109" fmla="*/ 106 h 307"/>
                <a:gd name="T110" fmla="*/ 51 w 284"/>
                <a:gd name="T111" fmla="*/ 107 h 307"/>
                <a:gd name="T112" fmla="*/ 47 w 284"/>
                <a:gd name="T113" fmla="*/ 104 h 307"/>
                <a:gd name="T114" fmla="*/ 40 w 284"/>
                <a:gd name="T115" fmla="*/ 100 h 307"/>
                <a:gd name="T116" fmla="*/ 31 w 284"/>
                <a:gd name="T117" fmla="*/ 84 h 307"/>
                <a:gd name="T118" fmla="*/ 44 w 284"/>
                <a:gd name="T119" fmla="*/ 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4" h="307">
                  <a:moveTo>
                    <a:pt x="43" y="64"/>
                  </a:moveTo>
                  <a:cubicBezTo>
                    <a:pt x="44" y="64"/>
                    <a:pt x="44" y="64"/>
                    <a:pt x="45" y="63"/>
                  </a:cubicBezTo>
                  <a:cubicBezTo>
                    <a:pt x="46" y="63"/>
                    <a:pt x="47" y="62"/>
                    <a:pt x="47" y="62"/>
                  </a:cubicBezTo>
                  <a:cubicBezTo>
                    <a:pt x="48" y="62"/>
                    <a:pt x="48" y="62"/>
                    <a:pt x="48" y="62"/>
                  </a:cubicBezTo>
                  <a:cubicBezTo>
                    <a:pt x="48" y="62"/>
                    <a:pt x="49" y="62"/>
                    <a:pt x="49" y="62"/>
                  </a:cubicBezTo>
                  <a:cubicBezTo>
                    <a:pt x="49" y="62"/>
                    <a:pt x="50" y="62"/>
                    <a:pt x="50" y="61"/>
                  </a:cubicBezTo>
                  <a:cubicBezTo>
                    <a:pt x="50" y="61"/>
                    <a:pt x="51" y="61"/>
                    <a:pt x="51" y="61"/>
                  </a:cubicBezTo>
                  <a:cubicBezTo>
                    <a:pt x="52" y="63"/>
                    <a:pt x="52" y="63"/>
                    <a:pt x="52" y="63"/>
                  </a:cubicBezTo>
                  <a:cubicBezTo>
                    <a:pt x="52" y="63"/>
                    <a:pt x="52" y="63"/>
                    <a:pt x="52" y="64"/>
                  </a:cubicBezTo>
                  <a:cubicBezTo>
                    <a:pt x="53" y="65"/>
                    <a:pt x="53" y="65"/>
                    <a:pt x="53" y="65"/>
                  </a:cubicBezTo>
                  <a:cubicBezTo>
                    <a:pt x="54" y="65"/>
                    <a:pt x="54" y="65"/>
                    <a:pt x="55" y="65"/>
                  </a:cubicBezTo>
                  <a:cubicBezTo>
                    <a:pt x="56" y="65"/>
                    <a:pt x="56" y="65"/>
                    <a:pt x="56" y="65"/>
                  </a:cubicBezTo>
                  <a:cubicBezTo>
                    <a:pt x="57" y="65"/>
                    <a:pt x="57" y="65"/>
                    <a:pt x="57" y="65"/>
                  </a:cubicBezTo>
                  <a:cubicBezTo>
                    <a:pt x="57" y="65"/>
                    <a:pt x="58" y="66"/>
                    <a:pt x="58" y="66"/>
                  </a:cubicBezTo>
                  <a:cubicBezTo>
                    <a:pt x="58" y="66"/>
                    <a:pt x="58" y="67"/>
                    <a:pt x="58" y="67"/>
                  </a:cubicBezTo>
                  <a:cubicBezTo>
                    <a:pt x="58" y="68"/>
                    <a:pt x="58" y="68"/>
                    <a:pt x="59" y="68"/>
                  </a:cubicBezTo>
                  <a:cubicBezTo>
                    <a:pt x="60" y="68"/>
                    <a:pt x="59" y="68"/>
                    <a:pt x="60" y="68"/>
                  </a:cubicBezTo>
                  <a:cubicBezTo>
                    <a:pt x="60" y="69"/>
                    <a:pt x="61" y="69"/>
                    <a:pt x="61" y="69"/>
                  </a:cubicBezTo>
                  <a:cubicBezTo>
                    <a:pt x="61" y="69"/>
                    <a:pt x="62" y="69"/>
                    <a:pt x="62" y="68"/>
                  </a:cubicBezTo>
                  <a:cubicBezTo>
                    <a:pt x="63" y="68"/>
                    <a:pt x="63" y="68"/>
                    <a:pt x="63" y="68"/>
                  </a:cubicBezTo>
                  <a:cubicBezTo>
                    <a:pt x="63" y="68"/>
                    <a:pt x="63" y="67"/>
                    <a:pt x="63" y="67"/>
                  </a:cubicBezTo>
                  <a:cubicBezTo>
                    <a:pt x="62" y="67"/>
                    <a:pt x="63" y="66"/>
                    <a:pt x="63" y="66"/>
                  </a:cubicBezTo>
                  <a:cubicBezTo>
                    <a:pt x="63" y="65"/>
                    <a:pt x="63" y="65"/>
                    <a:pt x="63" y="65"/>
                  </a:cubicBezTo>
                  <a:cubicBezTo>
                    <a:pt x="128" y="65"/>
                    <a:pt x="128" y="65"/>
                    <a:pt x="128" y="65"/>
                  </a:cubicBezTo>
                  <a:cubicBezTo>
                    <a:pt x="129" y="9"/>
                    <a:pt x="129" y="9"/>
                    <a:pt x="129" y="9"/>
                  </a:cubicBezTo>
                  <a:cubicBezTo>
                    <a:pt x="128" y="8"/>
                    <a:pt x="128" y="8"/>
                    <a:pt x="128" y="8"/>
                  </a:cubicBezTo>
                  <a:cubicBezTo>
                    <a:pt x="128" y="7"/>
                    <a:pt x="128" y="7"/>
                    <a:pt x="128" y="7"/>
                  </a:cubicBezTo>
                  <a:cubicBezTo>
                    <a:pt x="129" y="6"/>
                    <a:pt x="129" y="6"/>
                    <a:pt x="129" y="6"/>
                  </a:cubicBezTo>
                  <a:cubicBezTo>
                    <a:pt x="129" y="4"/>
                    <a:pt x="129" y="4"/>
                    <a:pt x="129" y="4"/>
                  </a:cubicBezTo>
                  <a:cubicBezTo>
                    <a:pt x="129" y="4"/>
                    <a:pt x="130" y="4"/>
                    <a:pt x="130" y="3"/>
                  </a:cubicBezTo>
                  <a:cubicBezTo>
                    <a:pt x="130" y="2"/>
                    <a:pt x="129" y="2"/>
                    <a:pt x="129" y="2"/>
                  </a:cubicBezTo>
                  <a:cubicBezTo>
                    <a:pt x="129" y="2"/>
                    <a:pt x="129" y="2"/>
                    <a:pt x="131" y="2"/>
                  </a:cubicBezTo>
                  <a:cubicBezTo>
                    <a:pt x="132" y="2"/>
                    <a:pt x="132" y="2"/>
                    <a:pt x="132" y="2"/>
                  </a:cubicBezTo>
                  <a:cubicBezTo>
                    <a:pt x="133" y="2"/>
                    <a:pt x="133" y="2"/>
                    <a:pt x="134" y="2"/>
                  </a:cubicBezTo>
                  <a:cubicBezTo>
                    <a:pt x="135" y="2"/>
                    <a:pt x="135" y="2"/>
                    <a:pt x="135" y="2"/>
                  </a:cubicBezTo>
                  <a:cubicBezTo>
                    <a:pt x="136" y="2"/>
                    <a:pt x="136" y="2"/>
                    <a:pt x="136" y="1"/>
                  </a:cubicBezTo>
                  <a:cubicBezTo>
                    <a:pt x="137" y="1"/>
                    <a:pt x="138" y="1"/>
                    <a:pt x="139" y="2"/>
                  </a:cubicBezTo>
                  <a:cubicBezTo>
                    <a:pt x="139" y="2"/>
                    <a:pt x="139" y="1"/>
                    <a:pt x="140" y="1"/>
                  </a:cubicBezTo>
                  <a:cubicBezTo>
                    <a:pt x="140" y="1"/>
                    <a:pt x="142" y="1"/>
                    <a:pt x="142" y="1"/>
                  </a:cubicBezTo>
                  <a:cubicBezTo>
                    <a:pt x="142" y="1"/>
                    <a:pt x="143" y="1"/>
                    <a:pt x="143" y="0"/>
                  </a:cubicBezTo>
                  <a:cubicBezTo>
                    <a:pt x="144" y="0"/>
                    <a:pt x="144" y="0"/>
                    <a:pt x="145" y="0"/>
                  </a:cubicBezTo>
                  <a:cubicBezTo>
                    <a:pt x="146" y="0"/>
                    <a:pt x="147" y="1"/>
                    <a:pt x="147" y="1"/>
                  </a:cubicBezTo>
                  <a:cubicBezTo>
                    <a:pt x="148" y="1"/>
                    <a:pt x="148" y="1"/>
                    <a:pt x="148" y="1"/>
                  </a:cubicBezTo>
                  <a:cubicBezTo>
                    <a:pt x="148" y="1"/>
                    <a:pt x="148" y="2"/>
                    <a:pt x="149" y="2"/>
                  </a:cubicBezTo>
                  <a:cubicBezTo>
                    <a:pt x="149" y="3"/>
                    <a:pt x="149" y="2"/>
                    <a:pt x="150" y="2"/>
                  </a:cubicBezTo>
                  <a:cubicBezTo>
                    <a:pt x="151" y="2"/>
                    <a:pt x="150" y="3"/>
                    <a:pt x="150" y="3"/>
                  </a:cubicBezTo>
                  <a:cubicBezTo>
                    <a:pt x="150" y="3"/>
                    <a:pt x="151" y="3"/>
                    <a:pt x="152" y="2"/>
                  </a:cubicBezTo>
                  <a:cubicBezTo>
                    <a:pt x="153" y="2"/>
                    <a:pt x="153" y="3"/>
                    <a:pt x="153" y="3"/>
                  </a:cubicBezTo>
                  <a:cubicBezTo>
                    <a:pt x="153" y="3"/>
                    <a:pt x="154" y="3"/>
                    <a:pt x="155" y="2"/>
                  </a:cubicBezTo>
                  <a:cubicBezTo>
                    <a:pt x="157" y="2"/>
                    <a:pt x="156" y="2"/>
                    <a:pt x="157" y="2"/>
                  </a:cubicBezTo>
                  <a:cubicBezTo>
                    <a:pt x="158" y="2"/>
                    <a:pt x="160" y="2"/>
                    <a:pt x="160" y="2"/>
                  </a:cubicBezTo>
                  <a:cubicBezTo>
                    <a:pt x="160" y="2"/>
                    <a:pt x="161" y="2"/>
                    <a:pt x="162" y="2"/>
                  </a:cubicBezTo>
                  <a:cubicBezTo>
                    <a:pt x="164" y="2"/>
                    <a:pt x="163" y="2"/>
                    <a:pt x="164" y="2"/>
                  </a:cubicBezTo>
                  <a:cubicBezTo>
                    <a:pt x="165" y="2"/>
                    <a:pt x="165" y="2"/>
                    <a:pt x="165" y="2"/>
                  </a:cubicBezTo>
                  <a:cubicBezTo>
                    <a:pt x="166" y="2"/>
                    <a:pt x="166" y="2"/>
                    <a:pt x="166" y="2"/>
                  </a:cubicBezTo>
                  <a:cubicBezTo>
                    <a:pt x="169" y="2"/>
                    <a:pt x="169" y="2"/>
                    <a:pt x="169" y="2"/>
                  </a:cubicBezTo>
                  <a:cubicBezTo>
                    <a:pt x="169" y="2"/>
                    <a:pt x="170" y="2"/>
                    <a:pt x="171" y="2"/>
                  </a:cubicBezTo>
                  <a:cubicBezTo>
                    <a:pt x="172" y="2"/>
                    <a:pt x="171" y="3"/>
                    <a:pt x="172" y="3"/>
                  </a:cubicBezTo>
                  <a:cubicBezTo>
                    <a:pt x="173" y="4"/>
                    <a:pt x="173" y="4"/>
                    <a:pt x="173" y="4"/>
                  </a:cubicBezTo>
                  <a:cubicBezTo>
                    <a:pt x="173" y="4"/>
                    <a:pt x="174" y="3"/>
                    <a:pt x="175" y="3"/>
                  </a:cubicBezTo>
                  <a:cubicBezTo>
                    <a:pt x="175" y="3"/>
                    <a:pt x="175" y="2"/>
                    <a:pt x="176" y="2"/>
                  </a:cubicBezTo>
                  <a:cubicBezTo>
                    <a:pt x="177" y="2"/>
                    <a:pt x="179" y="3"/>
                    <a:pt x="179" y="3"/>
                  </a:cubicBezTo>
                  <a:cubicBezTo>
                    <a:pt x="180" y="3"/>
                    <a:pt x="181" y="3"/>
                    <a:pt x="182" y="3"/>
                  </a:cubicBezTo>
                  <a:cubicBezTo>
                    <a:pt x="184" y="3"/>
                    <a:pt x="183" y="3"/>
                    <a:pt x="184" y="3"/>
                  </a:cubicBezTo>
                  <a:cubicBezTo>
                    <a:pt x="185" y="4"/>
                    <a:pt x="185" y="3"/>
                    <a:pt x="186" y="3"/>
                  </a:cubicBezTo>
                  <a:cubicBezTo>
                    <a:pt x="187" y="3"/>
                    <a:pt x="189" y="3"/>
                    <a:pt x="189" y="3"/>
                  </a:cubicBezTo>
                  <a:cubicBezTo>
                    <a:pt x="189" y="3"/>
                    <a:pt x="189" y="3"/>
                    <a:pt x="190" y="3"/>
                  </a:cubicBezTo>
                  <a:cubicBezTo>
                    <a:pt x="191" y="3"/>
                    <a:pt x="191" y="3"/>
                    <a:pt x="192" y="4"/>
                  </a:cubicBezTo>
                  <a:cubicBezTo>
                    <a:pt x="193" y="5"/>
                    <a:pt x="193" y="4"/>
                    <a:pt x="194" y="4"/>
                  </a:cubicBezTo>
                  <a:cubicBezTo>
                    <a:pt x="196" y="4"/>
                    <a:pt x="195" y="5"/>
                    <a:pt x="196" y="5"/>
                  </a:cubicBezTo>
                  <a:cubicBezTo>
                    <a:pt x="197" y="5"/>
                    <a:pt x="197" y="5"/>
                    <a:pt x="198" y="5"/>
                  </a:cubicBezTo>
                  <a:cubicBezTo>
                    <a:pt x="199" y="5"/>
                    <a:pt x="198" y="5"/>
                    <a:pt x="199" y="5"/>
                  </a:cubicBezTo>
                  <a:cubicBezTo>
                    <a:pt x="200" y="5"/>
                    <a:pt x="200" y="4"/>
                    <a:pt x="200" y="4"/>
                  </a:cubicBezTo>
                  <a:cubicBezTo>
                    <a:pt x="200" y="4"/>
                    <a:pt x="200" y="3"/>
                    <a:pt x="201" y="3"/>
                  </a:cubicBezTo>
                  <a:cubicBezTo>
                    <a:pt x="202" y="3"/>
                    <a:pt x="201" y="4"/>
                    <a:pt x="202" y="4"/>
                  </a:cubicBezTo>
                  <a:cubicBezTo>
                    <a:pt x="202" y="4"/>
                    <a:pt x="202" y="4"/>
                    <a:pt x="203" y="5"/>
                  </a:cubicBezTo>
                  <a:cubicBezTo>
                    <a:pt x="203" y="6"/>
                    <a:pt x="204" y="5"/>
                    <a:pt x="204" y="5"/>
                  </a:cubicBezTo>
                  <a:cubicBezTo>
                    <a:pt x="204" y="4"/>
                    <a:pt x="204" y="4"/>
                    <a:pt x="204" y="4"/>
                  </a:cubicBezTo>
                  <a:cubicBezTo>
                    <a:pt x="205" y="4"/>
                    <a:pt x="205" y="4"/>
                    <a:pt x="205" y="4"/>
                  </a:cubicBezTo>
                  <a:cubicBezTo>
                    <a:pt x="205" y="4"/>
                    <a:pt x="206" y="4"/>
                    <a:pt x="206" y="4"/>
                  </a:cubicBezTo>
                  <a:cubicBezTo>
                    <a:pt x="208" y="4"/>
                    <a:pt x="208" y="4"/>
                    <a:pt x="208" y="4"/>
                  </a:cubicBezTo>
                  <a:cubicBezTo>
                    <a:pt x="208" y="4"/>
                    <a:pt x="208" y="3"/>
                    <a:pt x="209" y="3"/>
                  </a:cubicBezTo>
                  <a:cubicBezTo>
                    <a:pt x="210" y="4"/>
                    <a:pt x="210" y="4"/>
                    <a:pt x="210" y="4"/>
                  </a:cubicBezTo>
                  <a:cubicBezTo>
                    <a:pt x="212" y="5"/>
                    <a:pt x="212" y="5"/>
                    <a:pt x="212" y="5"/>
                  </a:cubicBezTo>
                  <a:cubicBezTo>
                    <a:pt x="214" y="5"/>
                    <a:pt x="214" y="5"/>
                    <a:pt x="214" y="5"/>
                  </a:cubicBezTo>
                  <a:cubicBezTo>
                    <a:pt x="214" y="5"/>
                    <a:pt x="214" y="3"/>
                    <a:pt x="215" y="3"/>
                  </a:cubicBezTo>
                  <a:cubicBezTo>
                    <a:pt x="216" y="3"/>
                    <a:pt x="216" y="3"/>
                    <a:pt x="216" y="3"/>
                  </a:cubicBezTo>
                  <a:cubicBezTo>
                    <a:pt x="216" y="3"/>
                    <a:pt x="217" y="2"/>
                    <a:pt x="218" y="3"/>
                  </a:cubicBezTo>
                  <a:cubicBezTo>
                    <a:pt x="218" y="3"/>
                    <a:pt x="218" y="3"/>
                    <a:pt x="219" y="3"/>
                  </a:cubicBezTo>
                  <a:cubicBezTo>
                    <a:pt x="220" y="2"/>
                    <a:pt x="220" y="3"/>
                    <a:pt x="220" y="3"/>
                  </a:cubicBezTo>
                  <a:cubicBezTo>
                    <a:pt x="220" y="3"/>
                    <a:pt x="221" y="3"/>
                    <a:pt x="222" y="2"/>
                  </a:cubicBezTo>
                  <a:cubicBezTo>
                    <a:pt x="223" y="2"/>
                    <a:pt x="223" y="3"/>
                    <a:pt x="223" y="3"/>
                  </a:cubicBezTo>
                  <a:cubicBezTo>
                    <a:pt x="223" y="3"/>
                    <a:pt x="223" y="3"/>
                    <a:pt x="224" y="3"/>
                  </a:cubicBezTo>
                  <a:cubicBezTo>
                    <a:pt x="225" y="2"/>
                    <a:pt x="224" y="4"/>
                    <a:pt x="224" y="4"/>
                  </a:cubicBezTo>
                  <a:cubicBezTo>
                    <a:pt x="224" y="5"/>
                    <a:pt x="225" y="6"/>
                    <a:pt x="225" y="6"/>
                  </a:cubicBezTo>
                  <a:cubicBezTo>
                    <a:pt x="225" y="7"/>
                    <a:pt x="224" y="7"/>
                    <a:pt x="224" y="7"/>
                  </a:cubicBezTo>
                  <a:cubicBezTo>
                    <a:pt x="225" y="8"/>
                    <a:pt x="225" y="8"/>
                    <a:pt x="225" y="8"/>
                  </a:cubicBezTo>
                  <a:cubicBezTo>
                    <a:pt x="225" y="9"/>
                    <a:pt x="225" y="9"/>
                    <a:pt x="225" y="9"/>
                  </a:cubicBezTo>
                  <a:cubicBezTo>
                    <a:pt x="225" y="9"/>
                    <a:pt x="224" y="10"/>
                    <a:pt x="224" y="10"/>
                  </a:cubicBezTo>
                  <a:cubicBezTo>
                    <a:pt x="224" y="11"/>
                    <a:pt x="224" y="11"/>
                    <a:pt x="224" y="12"/>
                  </a:cubicBezTo>
                  <a:cubicBezTo>
                    <a:pt x="224" y="13"/>
                    <a:pt x="224" y="13"/>
                    <a:pt x="224" y="13"/>
                  </a:cubicBezTo>
                  <a:cubicBezTo>
                    <a:pt x="224" y="14"/>
                    <a:pt x="225" y="13"/>
                    <a:pt x="223" y="14"/>
                  </a:cubicBezTo>
                  <a:cubicBezTo>
                    <a:pt x="222" y="15"/>
                    <a:pt x="222" y="15"/>
                    <a:pt x="221" y="16"/>
                  </a:cubicBezTo>
                  <a:cubicBezTo>
                    <a:pt x="221" y="16"/>
                    <a:pt x="220" y="17"/>
                    <a:pt x="220" y="17"/>
                  </a:cubicBezTo>
                  <a:cubicBezTo>
                    <a:pt x="220" y="18"/>
                    <a:pt x="220" y="18"/>
                    <a:pt x="220" y="18"/>
                  </a:cubicBezTo>
                  <a:cubicBezTo>
                    <a:pt x="220" y="18"/>
                    <a:pt x="220" y="19"/>
                    <a:pt x="220" y="19"/>
                  </a:cubicBezTo>
                  <a:cubicBezTo>
                    <a:pt x="219" y="20"/>
                    <a:pt x="219" y="20"/>
                    <a:pt x="219" y="20"/>
                  </a:cubicBezTo>
                  <a:cubicBezTo>
                    <a:pt x="219" y="21"/>
                    <a:pt x="219" y="21"/>
                    <a:pt x="219" y="21"/>
                  </a:cubicBezTo>
                  <a:cubicBezTo>
                    <a:pt x="219" y="21"/>
                    <a:pt x="218" y="21"/>
                    <a:pt x="218" y="21"/>
                  </a:cubicBezTo>
                  <a:cubicBezTo>
                    <a:pt x="218" y="21"/>
                    <a:pt x="218" y="21"/>
                    <a:pt x="218" y="22"/>
                  </a:cubicBezTo>
                  <a:cubicBezTo>
                    <a:pt x="218" y="22"/>
                    <a:pt x="219" y="23"/>
                    <a:pt x="219" y="23"/>
                  </a:cubicBezTo>
                  <a:cubicBezTo>
                    <a:pt x="219" y="24"/>
                    <a:pt x="219" y="23"/>
                    <a:pt x="219" y="24"/>
                  </a:cubicBezTo>
                  <a:cubicBezTo>
                    <a:pt x="219" y="25"/>
                    <a:pt x="219" y="25"/>
                    <a:pt x="219" y="25"/>
                  </a:cubicBezTo>
                  <a:cubicBezTo>
                    <a:pt x="219" y="26"/>
                    <a:pt x="219" y="26"/>
                    <a:pt x="219" y="26"/>
                  </a:cubicBezTo>
                  <a:cubicBezTo>
                    <a:pt x="218" y="26"/>
                    <a:pt x="218" y="27"/>
                    <a:pt x="218" y="27"/>
                  </a:cubicBezTo>
                  <a:cubicBezTo>
                    <a:pt x="218" y="27"/>
                    <a:pt x="219" y="28"/>
                    <a:pt x="218" y="28"/>
                  </a:cubicBezTo>
                  <a:cubicBezTo>
                    <a:pt x="218" y="28"/>
                    <a:pt x="218" y="27"/>
                    <a:pt x="218" y="28"/>
                  </a:cubicBezTo>
                  <a:cubicBezTo>
                    <a:pt x="217" y="28"/>
                    <a:pt x="217" y="29"/>
                    <a:pt x="218" y="29"/>
                  </a:cubicBezTo>
                  <a:cubicBezTo>
                    <a:pt x="218" y="29"/>
                    <a:pt x="218" y="29"/>
                    <a:pt x="218" y="29"/>
                  </a:cubicBezTo>
                  <a:cubicBezTo>
                    <a:pt x="217" y="30"/>
                    <a:pt x="217" y="30"/>
                    <a:pt x="217" y="31"/>
                  </a:cubicBezTo>
                  <a:cubicBezTo>
                    <a:pt x="217" y="31"/>
                    <a:pt x="217" y="32"/>
                    <a:pt x="217" y="32"/>
                  </a:cubicBezTo>
                  <a:cubicBezTo>
                    <a:pt x="217" y="32"/>
                    <a:pt x="217" y="33"/>
                    <a:pt x="217" y="34"/>
                  </a:cubicBezTo>
                  <a:cubicBezTo>
                    <a:pt x="217" y="34"/>
                    <a:pt x="217" y="34"/>
                    <a:pt x="217" y="35"/>
                  </a:cubicBezTo>
                  <a:cubicBezTo>
                    <a:pt x="217" y="35"/>
                    <a:pt x="217" y="35"/>
                    <a:pt x="217" y="36"/>
                  </a:cubicBezTo>
                  <a:cubicBezTo>
                    <a:pt x="217" y="36"/>
                    <a:pt x="216" y="36"/>
                    <a:pt x="216" y="37"/>
                  </a:cubicBezTo>
                  <a:cubicBezTo>
                    <a:pt x="217" y="37"/>
                    <a:pt x="217" y="39"/>
                    <a:pt x="218" y="39"/>
                  </a:cubicBezTo>
                  <a:cubicBezTo>
                    <a:pt x="218" y="39"/>
                    <a:pt x="219" y="38"/>
                    <a:pt x="219" y="39"/>
                  </a:cubicBezTo>
                  <a:cubicBezTo>
                    <a:pt x="219" y="39"/>
                    <a:pt x="219" y="40"/>
                    <a:pt x="219" y="40"/>
                  </a:cubicBezTo>
                  <a:cubicBezTo>
                    <a:pt x="219" y="41"/>
                    <a:pt x="218" y="41"/>
                    <a:pt x="219" y="41"/>
                  </a:cubicBezTo>
                  <a:cubicBezTo>
                    <a:pt x="220" y="42"/>
                    <a:pt x="220" y="41"/>
                    <a:pt x="220" y="42"/>
                  </a:cubicBezTo>
                  <a:cubicBezTo>
                    <a:pt x="220" y="42"/>
                    <a:pt x="220" y="43"/>
                    <a:pt x="220" y="43"/>
                  </a:cubicBezTo>
                  <a:cubicBezTo>
                    <a:pt x="221" y="43"/>
                    <a:pt x="221" y="43"/>
                    <a:pt x="221" y="44"/>
                  </a:cubicBezTo>
                  <a:cubicBezTo>
                    <a:pt x="221" y="44"/>
                    <a:pt x="220" y="44"/>
                    <a:pt x="221" y="44"/>
                  </a:cubicBezTo>
                  <a:cubicBezTo>
                    <a:pt x="221" y="45"/>
                    <a:pt x="221" y="44"/>
                    <a:pt x="221" y="45"/>
                  </a:cubicBezTo>
                  <a:cubicBezTo>
                    <a:pt x="221" y="45"/>
                    <a:pt x="222" y="46"/>
                    <a:pt x="222" y="46"/>
                  </a:cubicBezTo>
                  <a:cubicBezTo>
                    <a:pt x="222" y="46"/>
                    <a:pt x="222" y="46"/>
                    <a:pt x="222" y="47"/>
                  </a:cubicBezTo>
                  <a:cubicBezTo>
                    <a:pt x="221" y="47"/>
                    <a:pt x="221" y="47"/>
                    <a:pt x="222" y="48"/>
                  </a:cubicBezTo>
                  <a:cubicBezTo>
                    <a:pt x="222" y="48"/>
                    <a:pt x="222" y="48"/>
                    <a:pt x="222" y="49"/>
                  </a:cubicBezTo>
                  <a:cubicBezTo>
                    <a:pt x="222" y="49"/>
                    <a:pt x="221" y="50"/>
                    <a:pt x="221" y="50"/>
                  </a:cubicBezTo>
                  <a:cubicBezTo>
                    <a:pt x="220" y="51"/>
                    <a:pt x="220" y="51"/>
                    <a:pt x="220" y="51"/>
                  </a:cubicBezTo>
                  <a:cubicBezTo>
                    <a:pt x="220" y="51"/>
                    <a:pt x="219" y="51"/>
                    <a:pt x="219" y="51"/>
                  </a:cubicBezTo>
                  <a:cubicBezTo>
                    <a:pt x="219" y="52"/>
                    <a:pt x="219" y="52"/>
                    <a:pt x="219" y="53"/>
                  </a:cubicBezTo>
                  <a:cubicBezTo>
                    <a:pt x="218" y="53"/>
                    <a:pt x="218" y="53"/>
                    <a:pt x="218" y="53"/>
                  </a:cubicBezTo>
                  <a:cubicBezTo>
                    <a:pt x="217" y="53"/>
                    <a:pt x="217" y="54"/>
                    <a:pt x="218" y="54"/>
                  </a:cubicBezTo>
                  <a:cubicBezTo>
                    <a:pt x="219" y="54"/>
                    <a:pt x="219" y="53"/>
                    <a:pt x="219" y="54"/>
                  </a:cubicBezTo>
                  <a:cubicBezTo>
                    <a:pt x="219" y="54"/>
                    <a:pt x="220" y="54"/>
                    <a:pt x="220" y="54"/>
                  </a:cubicBezTo>
                  <a:cubicBezTo>
                    <a:pt x="221" y="54"/>
                    <a:pt x="220" y="54"/>
                    <a:pt x="221" y="54"/>
                  </a:cubicBezTo>
                  <a:cubicBezTo>
                    <a:pt x="222" y="54"/>
                    <a:pt x="223" y="54"/>
                    <a:pt x="224" y="54"/>
                  </a:cubicBezTo>
                  <a:cubicBezTo>
                    <a:pt x="224" y="54"/>
                    <a:pt x="225" y="53"/>
                    <a:pt x="225" y="53"/>
                  </a:cubicBezTo>
                  <a:cubicBezTo>
                    <a:pt x="225" y="53"/>
                    <a:pt x="225" y="52"/>
                    <a:pt x="226" y="52"/>
                  </a:cubicBezTo>
                  <a:cubicBezTo>
                    <a:pt x="227" y="52"/>
                    <a:pt x="227" y="52"/>
                    <a:pt x="227" y="52"/>
                  </a:cubicBezTo>
                  <a:cubicBezTo>
                    <a:pt x="228" y="52"/>
                    <a:pt x="227" y="51"/>
                    <a:pt x="228" y="51"/>
                  </a:cubicBezTo>
                  <a:cubicBezTo>
                    <a:pt x="229" y="50"/>
                    <a:pt x="230" y="50"/>
                    <a:pt x="230" y="50"/>
                  </a:cubicBezTo>
                  <a:cubicBezTo>
                    <a:pt x="230" y="51"/>
                    <a:pt x="231" y="51"/>
                    <a:pt x="231" y="51"/>
                  </a:cubicBezTo>
                  <a:cubicBezTo>
                    <a:pt x="232" y="51"/>
                    <a:pt x="232" y="50"/>
                    <a:pt x="233" y="51"/>
                  </a:cubicBezTo>
                  <a:cubicBezTo>
                    <a:pt x="233" y="51"/>
                    <a:pt x="234" y="51"/>
                    <a:pt x="234" y="51"/>
                  </a:cubicBezTo>
                  <a:cubicBezTo>
                    <a:pt x="235" y="52"/>
                    <a:pt x="235" y="51"/>
                    <a:pt x="236" y="51"/>
                  </a:cubicBezTo>
                  <a:cubicBezTo>
                    <a:pt x="236" y="51"/>
                    <a:pt x="237" y="51"/>
                    <a:pt x="237" y="51"/>
                  </a:cubicBezTo>
                  <a:cubicBezTo>
                    <a:pt x="237" y="51"/>
                    <a:pt x="237" y="51"/>
                    <a:pt x="238" y="50"/>
                  </a:cubicBezTo>
                  <a:cubicBezTo>
                    <a:pt x="238" y="50"/>
                    <a:pt x="238" y="49"/>
                    <a:pt x="239" y="49"/>
                  </a:cubicBezTo>
                  <a:cubicBezTo>
                    <a:pt x="240" y="49"/>
                    <a:pt x="241" y="49"/>
                    <a:pt x="241" y="49"/>
                  </a:cubicBezTo>
                  <a:cubicBezTo>
                    <a:pt x="241" y="48"/>
                    <a:pt x="241" y="48"/>
                    <a:pt x="242" y="48"/>
                  </a:cubicBezTo>
                  <a:cubicBezTo>
                    <a:pt x="242" y="48"/>
                    <a:pt x="243" y="48"/>
                    <a:pt x="244" y="47"/>
                  </a:cubicBezTo>
                  <a:cubicBezTo>
                    <a:pt x="244" y="47"/>
                    <a:pt x="244" y="47"/>
                    <a:pt x="245" y="47"/>
                  </a:cubicBezTo>
                  <a:cubicBezTo>
                    <a:pt x="245" y="47"/>
                    <a:pt x="245" y="47"/>
                    <a:pt x="246" y="47"/>
                  </a:cubicBezTo>
                  <a:cubicBezTo>
                    <a:pt x="246" y="47"/>
                    <a:pt x="247" y="46"/>
                    <a:pt x="247" y="47"/>
                  </a:cubicBezTo>
                  <a:cubicBezTo>
                    <a:pt x="247" y="47"/>
                    <a:pt x="247" y="47"/>
                    <a:pt x="248" y="47"/>
                  </a:cubicBezTo>
                  <a:cubicBezTo>
                    <a:pt x="248" y="47"/>
                    <a:pt x="249" y="44"/>
                    <a:pt x="249" y="44"/>
                  </a:cubicBezTo>
                  <a:cubicBezTo>
                    <a:pt x="249" y="44"/>
                    <a:pt x="251" y="44"/>
                    <a:pt x="251" y="44"/>
                  </a:cubicBezTo>
                  <a:cubicBezTo>
                    <a:pt x="252" y="44"/>
                    <a:pt x="252" y="44"/>
                    <a:pt x="253" y="44"/>
                  </a:cubicBezTo>
                  <a:cubicBezTo>
                    <a:pt x="253" y="44"/>
                    <a:pt x="254" y="43"/>
                    <a:pt x="254" y="44"/>
                  </a:cubicBezTo>
                  <a:cubicBezTo>
                    <a:pt x="255" y="44"/>
                    <a:pt x="256" y="45"/>
                    <a:pt x="256" y="45"/>
                  </a:cubicBezTo>
                  <a:cubicBezTo>
                    <a:pt x="257" y="45"/>
                    <a:pt x="257" y="44"/>
                    <a:pt x="258" y="44"/>
                  </a:cubicBezTo>
                  <a:cubicBezTo>
                    <a:pt x="258" y="44"/>
                    <a:pt x="259" y="44"/>
                    <a:pt x="259" y="44"/>
                  </a:cubicBezTo>
                  <a:cubicBezTo>
                    <a:pt x="259" y="44"/>
                    <a:pt x="261" y="45"/>
                    <a:pt x="261" y="46"/>
                  </a:cubicBezTo>
                  <a:cubicBezTo>
                    <a:pt x="261" y="46"/>
                    <a:pt x="262" y="46"/>
                    <a:pt x="262" y="46"/>
                  </a:cubicBezTo>
                  <a:cubicBezTo>
                    <a:pt x="263" y="47"/>
                    <a:pt x="264" y="46"/>
                    <a:pt x="264" y="46"/>
                  </a:cubicBezTo>
                  <a:cubicBezTo>
                    <a:pt x="265" y="46"/>
                    <a:pt x="266" y="46"/>
                    <a:pt x="266" y="46"/>
                  </a:cubicBezTo>
                  <a:cubicBezTo>
                    <a:pt x="268" y="46"/>
                    <a:pt x="268" y="46"/>
                    <a:pt x="268" y="46"/>
                  </a:cubicBezTo>
                  <a:cubicBezTo>
                    <a:pt x="268" y="46"/>
                    <a:pt x="268" y="46"/>
                    <a:pt x="269" y="47"/>
                  </a:cubicBezTo>
                  <a:cubicBezTo>
                    <a:pt x="269" y="47"/>
                    <a:pt x="269" y="47"/>
                    <a:pt x="270" y="47"/>
                  </a:cubicBezTo>
                  <a:cubicBezTo>
                    <a:pt x="270" y="48"/>
                    <a:pt x="270" y="48"/>
                    <a:pt x="270" y="48"/>
                  </a:cubicBezTo>
                  <a:cubicBezTo>
                    <a:pt x="271" y="48"/>
                    <a:pt x="271" y="48"/>
                    <a:pt x="271" y="48"/>
                  </a:cubicBezTo>
                  <a:cubicBezTo>
                    <a:pt x="272" y="48"/>
                    <a:pt x="271" y="48"/>
                    <a:pt x="272" y="49"/>
                  </a:cubicBezTo>
                  <a:cubicBezTo>
                    <a:pt x="272" y="50"/>
                    <a:pt x="272" y="50"/>
                    <a:pt x="272" y="51"/>
                  </a:cubicBezTo>
                  <a:cubicBezTo>
                    <a:pt x="273" y="51"/>
                    <a:pt x="273" y="52"/>
                    <a:pt x="273" y="53"/>
                  </a:cubicBezTo>
                  <a:cubicBezTo>
                    <a:pt x="273" y="54"/>
                    <a:pt x="273" y="54"/>
                    <a:pt x="273" y="55"/>
                  </a:cubicBezTo>
                  <a:cubicBezTo>
                    <a:pt x="273" y="56"/>
                    <a:pt x="273" y="57"/>
                    <a:pt x="273" y="58"/>
                  </a:cubicBezTo>
                  <a:cubicBezTo>
                    <a:pt x="273" y="59"/>
                    <a:pt x="273" y="59"/>
                    <a:pt x="274" y="59"/>
                  </a:cubicBezTo>
                  <a:cubicBezTo>
                    <a:pt x="274" y="59"/>
                    <a:pt x="274" y="59"/>
                    <a:pt x="274" y="60"/>
                  </a:cubicBezTo>
                  <a:cubicBezTo>
                    <a:pt x="275" y="60"/>
                    <a:pt x="276" y="60"/>
                    <a:pt x="277" y="61"/>
                  </a:cubicBezTo>
                  <a:cubicBezTo>
                    <a:pt x="277" y="61"/>
                    <a:pt x="278" y="64"/>
                    <a:pt x="278" y="64"/>
                  </a:cubicBezTo>
                  <a:cubicBezTo>
                    <a:pt x="278" y="65"/>
                    <a:pt x="279" y="66"/>
                    <a:pt x="280" y="67"/>
                  </a:cubicBezTo>
                  <a:cubicBezTo>
                    <a:pt x="280" y="67"/>
                    <a:pt x="281" y="68"/>
                    <a:pt x="281" y="68"/>
                  </a:cubicBezTo>
                  <a:cubicBezTo>
                    <a:pt x="282" y="69"/>
                    <a:pt x="283" y="69"/>
                    <a:pt x="282" y="69"/>
                  </a:cubicBezTo>
                  <a:cubicBezTo>
                    <a:pt x="282" y="70"/>
                    <a:pt x="282" y="70"/>
                    <a:pt x="281" y="71"/>
                  </a:cubicBezTo>
                  <a:cubicBezTo>
                    <a:pt x="281" y="71"/>
                    <a:pt x="280" y="71"/>
                    <a:pt x="281" y="72"/>
                  </a:cubicBezTo>
                  <a:cubicBezTo>
                    <a:pt x="281" y="73"/>
                    <a:pt x="282" y="73"/>
                    <a:pt x="282" y="74"/>
                  </a:cubicBezTo>
                  <a:cubicBezTo>
                    <a:pt x="282" y="74"/>
                    <a:pt x="281" y="75"/>
                    <a:pt x="281" y="75"/>
                  </a:cubicBezTo>
                  <a:cubicBezTo>
                    <a:pt x="280" y="76"/>
                    <a:pt x="279" y="76"/>
                    <a:pt x="279" y="76"/>
                  </a:cubicBezTo>
                  <a:cubicBezTo>
                    <a:pt x="279" y="77"/>
                    <a:pt x="278" y="77"/>
                    <a:pt x="278" y="78"/>
                  </a:cubicBezTo>
                  <a:cubicBezTo>
                    <a:pt x="278" y="78"/>
                    <a:pt x="278" y="78"/>
                    <a:pt x="277" y="79"/>
                  </a:cubicBezTo>
                  <a:cubicBezTo>
                    <a:pt x="277" y="79"/>
                    <a:pt x="276" y="78"/>
                    <a:pt x="276" y="79"/>
                  </a:cubicBezTo>
                  <a:cubicBezTo>
                    <a:pt x="276" y="80"/>
                    <a:pt x="276" y="83"/>
                    <a:pt x="276" y="83"/>
                  </a:cubicBezTo>
                  <a:cubicBezTo>
                    <a:pt x="276" y="84"/>
                    <a:pt x="276" y="84"/>
                    <a:pt x="275" y="84"/>
                  </a:cubicBezTo>
                  <a:cubicBezTo>
                    <a:pt x="275" y="84"/>
                    <a:pt x="274" y="85"/>
                    <a:pt x="273" y="85"/>
                  </a:cubicBezTo>
                  <a:cubicBezTo>
                    <a:pt x="273" y="85"/>
                    <a:pt x="272" y="85"/>
                    <a:pt x="272" y="86"/>
                  </a:cubicBezTo>
                  <a:cubicBezTo>
                    <a:pt x="272" y="87"/>
                    <a:pt x="273" y="87"/>
                    <a:pt x="272" y="87"/>
                  </a:cubicBezTo>
                  <a:cubicBezTo>
                    <a:pt x="271" y="87"/>
                    <a:pt x="271" y="87"/>
                    <a:pt x="270" y="87"/>
                  </a:cubicBezTo>
                  <a:cubicBezTo>
                    <a:pt x="269" y="88"/>
                    <a:pt x="269" y="88"/>
                    <a:pt x="268" y="88"/>
                  </a:cubicBezTo>
                  <a:cubicBezTo>
                    <a:pt x="268" y="88"/>
                    <a:pt x="267" y="87"/>
                    <a:pt x="266" y="87"/>
                  </a:cubicBezTo>
                  <a:cubicBezTo>
                    <a:pt x="266" y="87"/>
                    <a:pt x="264" y="87"/>
                    <a:pt x="264" y="87"/>
                  </a:cubicBezTo>
                  <a:cubicBezTo>
                    <a:pt x="263" y="88"/>
                    <a:pt x="263" y="87"/>
                    <a:pt x="262" y="88"/>
                  </a:cubicBezTo>
                  <a:cubicBezTo>
                    <a:pt x="262" y="89"/>
                    <a:pt x="262" y="90"/>
                    <a:pt x="262" y="90"/>
                  </a:cubicBezTo>
                  <a:cubicBezTo>
                    <a:pt x="262" y="91"/>
                    <a:pt x="263" y="91"/>
                    <a:pt x="263" y="91"/>
                  </a:cubicBezTo>
                  <a:cubicBezTo>
                    <a:pt x="263" y="92"/>
                    <a:pt x="263" y="91"/>
                    <a:pt x="262" y="93"/>
                  </a:cubicBezTo>
                  <a:cubicBezTo>
                    <a:pt x="262" y="94"/>
                    <a:pt x="260" y="94"/>
                    <a:pt x="260" y="94"/>
                  </a:cubicBezTo>
                  <a:cubicBezTo>
                    <a:pt x="259" y="95"/>
                    <a:pt x="257" y="96"/>
                    <a:pt x="257" y="96"/>
                  </a:cubicBezTo>
                  <a:cubicBezTo>
                    <a:pt x="257" y="97"/>
                    <a:pt x="256" y="98"/>
                    <a:pt x="256" y="99"/>
                  </a:cubicBezTo>
                  <a:cubicBezTo>
                    <a:pt x="255" y="100"/>
                    <a:pt x="255" y="101"/>
                    <a:pt x="254" y="101"/>
                  </a:cubicBezTo>
                  <a:cubicBezTo>
                    <a:pt x="254" y="102"/>
                    <a:pt x="253" y="102"/>
                    <a:pt x="253" y="103"/>
                  </a:cubicBezTo>
                  <a:cubicBezTo>
                    <a:pt x="253" y="104"/>
                    <a:pt x="253" y="105"/>
                    <a:pt x="253" y="106"/>
                  </a:cubicBezTo>
                  <a:cubicBezTo>
                    <a:pt x="254" y="106"/>
                    <a:pt x="254" y="107"/>
                    <a:pt x="254" y="107"/>
                  </a:cubicBezTo>
                  <a:cubicBezTo>
                    <a:pt x="254" y="108"/>
                    <a:pt x="255" y="108"/>
                    <a:pt x="255" y="109"/>
                  </a:cubicBezTo>
                  <a:cubicBezTo>
                    <a:pt x="255" y="110"/>
                    <a:pt x="254" y="111"/>
                    <a:pt x="255" y="111"/>
                  </a:cubicBezTo>
                  <a:cubicBezTo>
                    <a:pt x="255" y="112"/>
                    <a:pt x="256" y="112"/>
                    <a:pt x="256" y="112"/>
                  </a:cubicBezTo>
                  <a:cubicBezTo>
                    <a:pt x="256" y="112"/>
                    <a:pt x="257" y="112"/>
                    <a:pt x="256" y="113"/>
                  </a:cubicBezTo>
                  <a:cubicBezTo>
                    <a:pt x="256" y="113"/>
                    <a:pt x="256" y="114"/>
                    <a:pt x="255" y="114"/>
                  </a:cubicBezTo>
                  <a:cubicBezTo>
                    <a:pt x="255" y="115"/>
                    <a:pt x="255" y="115"/>
                    <a:pt x="255" y="115"/>
                  </a:cubicBezTo>
                  <a:cubicBezTo>
                    <a:pt x="255" y="116"/>
                    <a:pt x="256" y="117"/>
                    <a:pt x="255" y="117"/>
                  </a:cubicBezTo>
                  <a:cubicBezTo>
                    <a:pt x="255" y="118"/>
                    <a:pt x="253" y="120"/>
                    <a:pt x="252" y="120"/>
                  </a:cubicBezTo>
                  <a:cubicBezTo>
                    <a:pt x="252" y="121"/>
                    <a:pt x="251" y="121"/>
                    <a:pt x="251" y="122"/>
                  </a:cubicBezTo>
                  <a:cubicBezTo>
                    <a:pt x="251" y="124"/>
                    <a:pt x="251" y="124"/>
                    <a:pt x="252" y="125"/>
                  </a:cubicBezTo>
                  <a:cubicBezTo>
                    <a:pt x="252" y="125"/>
                    <a:pt x="253" y="125"/>
                    <a:pt x="253" y="126"/>
                  </a:cubicBezTo>
                  <a:cubicBezTo>
                    <a:pt x="253" y="127"/>
                    <a:pt x="253" y="128"/>
                    <a:pt x="254" y="127"/>
                  </a:cubicBezTo>
                  <a:cubicBezTo>
                    <a:pt x="255" y="127"/>
                    <a:pt x="255" y="126"/>
                    <a:pt x="255" y="126"/>
                  </a:cubicBezTo>
                  <a:cubicBezTo>
                    <a:pt x="256" y="126"/>
                    <a:pt x="256" y="126"/>
                    <a:pt x="257" y="126"/>
                  </a:cubicBezTo>
                  <a:cubicBezTo>
                    <a:pt x="258" y="126"/>
                    <a:pt x="258" y="125"/>
                    <a:pt x="258" y="126"/>
                  </a:cubicBezTo>
                  <a:cubicBezTo>
                    <a:pt x="258" y="126"/>
                    <a:pt x="258" y="127"/>
                    <a:pt x="259" y="126"/>
                  </a:cubicBezTo>
                  <a:cubicBezTo>
                    <a:pt x="260" y="126"/>
                    <a:pt x="260" y="126"/>
                    <a:pt x="260" y="126"/>
                  </a:cubicBezTo>
                  <a:cubicBezTo>
                    <a:pt x="260" y="127"/>
                    <a:pt x="261" y="127"/>
                    <a:pt x="261" y="127"/>
                  </a:cubicBezTo>
                  <a:cubicBezTo>
                    <a:pt x="261" y="127"/>
                    <a:pt x="261" y="126"/>
                    <a:pt x="262" y="126"/>
                  </a:cubicBezTo>
                  <a:cubicBezTo>
                    <a:pt x="262" y="126"/>
                    <a:pt x="264" y="127"/>
                    <a:pt x="264" y="127"/>
                  </a:cubicBezTo>
                  <a:cubicBezTo>
                    <a:pt x="264" y="127"/>
                    <a:pt x="265" y="128"/>
                    <a:pt x="265" y="128"/>
                  </a:cubicBezTo>
                  <a:cubicBezTo>
                    <a:pt x="265" y="128"/>
                    <a:pt x="266" y="129"/>
                    <a:pt x="266" y="130"/>
                  </a:cubicBezTo>
                  <a:cubicBezTo>
                    <a:pt x="266" y="130"/>
                    <a:pt x="267" y="133"/>
                    <a:pt x="267" y="133"/>
                  </a:cubicBezTo>
                  <a:cubicBezTo>
                    <a:pt x="267" y="134"/>
                    <a:pt x="267" y="135"/>
                    <a:pt x="267" y="135"/>
                  </a:cubicBezTo>
                  <a:cubicBezTo>
                    <a:pt x="267" y="136"/>
                    <a:pt x="268" y="136"/>
                    <a:pt x="268" y="136"/>
                  </a:cubicBezTo>
                  <a:cubicBezTo>
                    <a:pt x="268" y="136"/>
                    <a:pt x="269" y="135"/>
                    <a:pt x="269" y="135"/>
                  </a:cubicBezTo>
                  <a:cubicBezTo>
                    <a:pt x="269" y="135"/>
                    <a:pt x="270" y="136"/>
                    <a:pt x="271" y="136"/>
                  </a:cubicBezTo>
                  <a:cubicBezTo>
                    <a:pt x="272" y="136"/>
                    <a:pt x="272" y="136"/>
                    <a:pt x="273" y="136"/>
                  </a:cubicBezTo>
                  <a:cubicBezTo>
                    <a:pt x="273" y="135"/>
                    <a:pt x="274" y="135"/>
                    <a:pt x="274" y="135"/>
                  </a:cubicBezTo>
                  <a:cubicBezTo>
                    <a:pt x="277" y="137"/>
                    <a:pt x="277" y="137"/>
                    <a:pt x="277" y="137"/>
                  </a:cubicBezTo>
                  <a:cubicBezTo>
                    <a:pt x="277" y="137"/>
                    <a:pt x="278" y="137"/>
                    <a:pt x="279" y="137"/>
                  </a:cubicBezTo>
                  <a:cubicBezTo>
                    <a:pt x="279" y="138"/>
                    <a:pt x="280" y="138"/>
                    <a:pt x="280" y="138"/>
                  </a:cubicBezTo>
                  <a:cubicBezTo>
                    <a:pt x="280" y="139"/>
                    <a:pt x="279" y="139"/>
                    <a:pt x="280" y="139"/>
                  </a:cubicBezTo>
                  <a:cubicBezTo>
                    <a:pt x="280" y="139"/>
                    <a:pt x="281" y="139"/>
                    <a:pt x="281" y="140"/>
                  </a:cubicBezTo>
                  <a:cubicBezTo>
                    <a:pt x="282" y="140"/>
                    <a:pt x="282" y="141"/>
                    <a:pt x="283" y="142"/>
                  </a:cubicBezTo>
                  <a:cubicBezTo>
                    <a:pt x="284" y="143"/>
                    <a:pt x="284" y="143"/>
                    <a:pt x="284" y="143"/>
                  </a:cubicBezTo>
                  <a:cubicBezTo>
                    <a:pt x="284" y="144"/>
                    <a:pt x="284" y="144"/>
                    <a:pt x="284" y="145"/>
                  </a:cubicBezTo>
                  <a:cubicBezTo>
                    <a:pt x="284" y="146"/>
                    <a:pt x="284" y="146"/>
                    <a:pt x="284" y="147"/>
                  </a:cubicBezTo>
                  <a:cubicBezTo>
                    <a:pt x="283" y="148"/>
                    <a:pt x="283" y="148"/>
                    <a:pt x="282" y="149"/>
                  </a:cubicBezTo>
                  <a:cubicBezTo>
                    <a:pt x="282" y="149"/>
                    <a:pt x="281" y="151"/>
                    <a:pt x="281" y="151"/>
                  </a:cubicBezTo>
                  <a:cubicBezTo>
                    <a:pt x="281" y="152"/>
                    <a:pt x="282" y="154"/>
                    <a:pt x="282" y="154"/>
                  </a:cubicBezTo>
                  <a:cubicBezTo>
                    <a:pt x="282" y="155"/>
                    <a:pt x="282" y="155"/>
                    <a:pt x="282" y="156"/>
                  </a:cubicBezTo>
                  <a:cubicBezTo>
                    <a:pt x="281" y="156"/>
                    <a:pt x="280" y="157"/>
                    <a:pt x="280" y="158"/>
                  </a:cubicBezTo>
                  <a:cubicBezTo>
                    <a:pt x="280" y="159"/>
                    <a:pt x="279" y="160"/>
                    <a:pt x="279" y="161"/>
                  </a:cubicBezTo>
                  <a:cubicBezTo>
                    <a:pt x="279" y="162"/>
                    <a:pt x="279" y="163"/>
                    <a:pt x="279" y="163"/>
                  </a:cubicBezTo>
                  <a:cubicBezTo>
                    <a:pt x="279" y="163"/>
                    <a:pt x="278" y="163"/>
                    <a:pt x="279" y="164"/>
                  </a:cubicBezTo>
                  <a:cubicBezTo>
                    <a:pt x="279" y="165"/>
                    <a:pt x="279" y="164"/>
                    <a:pt x="280" y="165"/>
                  </a:cubicBezTo>
                  <a:cubicBezTo>
                    <a:pt x="280" y="166"/>
                    <a:pt x="281" y="166"/>
                    <a:pt x="280" y="167"/>
                  </a:cubicBezTo>
                  <a:cubicBezTo>
                    <a:pt x="280" y="167"/>
                    <a:pt x="280" y="167"/>
                    <a:pt x="280" y="168"/>
                  </a:cubicBezTo>
                  <a:cubicBezTo>
                    <a:pt x="281" y="169"/>
                    <a:pt x="281" y="168"/>
                    <a:pt x="281" y="169"/>
                  </a:cubicBezTo>
                  <a:cubicBezTo>
                    <a:pt x="281" y="170"/>
                    <a:pt x="281" y="170"/>
                    <a:pt x="281" y="171"/>
                  </a:cubicBezTo>
                  <a:cubicBezTo>
                    <a:pt x="281" y="172"/>
                    <a:pt x="282" y="172"/>
                    <a:pt x="282" y="172"/>
                  </a:cubicBezTo>
                  <a:cubicBezTo>
                    <a:pt x="282" y="173"/>
                    <a:pt x="282" y="173"/>
                    <a:pt x="282" y="173"/>
                  </a:cubicBezTo>
                  <a:cubicBezTo>
                    <a:pt x="282" y="174"/>
                    <a:pt x="282" y="175"/>
                    <a:pt x="282" y="176"/>
                  </a:cubicBezTo>
                  <a:cubicBezTo>
                    <a:pt x="282" y="176"/>
                    <a:pt x="282" y="177"/>
                    <a:pt x="281" y="177"/>
                  </a:cubicBezTo>
                  <a:cubicBezTo>
                    <a:pt x="281" y="177"/>
                    <a:pt x="281" y="178"/>
                    <a:pt x="281" y="178"/>
                  </a:cubicBezTo>
                  <a:cubicBezTo>
                    <a:pt x="280" y="179"/>
                    <a:pt x="281" y="180"/>
                    <a:pt x="281" y="180"/>
                  </a:cubicBezTo>
                  <a:cubicBezTo>
                    <a:pt x="282" y="180"/>
                    <a:pt x="282" y="180"/>
                    <a:pt x="282" y="181"/>
                  </a:cubicBezTo>
                  <a:cubicBezTo>
                    <a:pt x="283" y="181"/>
                    <a:pt x="283" y="182"/>
                    <a:pt x="283" y="182"/>
                  </a:cubicBezTo>
                  <a:cubicBezTo>
                    <a:pt x="283" y="182"/>
                    <a:pt x="283" y="184"/>
                    <a:pt x="283" y="184"/>
                  </a:cubicBezTo>
                  <a:cubicBezTo>
                    <a:pt x="282" y="184"/>
                    <a:pt x="282" y="184"/>
                    <a:pt x="282" y="184"/>
                  </a:cubicBezTo>
                  <a:cubicBezTo>
                    <a:pt x="282" y="185"/>
                    <a:pt x="281" y="185"/>
                    <a:pt x="281" y="185"/>
                  </a:cubicBezTo>
                  <a:cubicBezTo>
                    <a:pt x="281" y="186"/>
                    <a:pt x="281" y="186"/>
                    <a:pt x="281" y="186"/>
                  </a:cubicBezTo>
                  <a:cubicBezTo>
                    <a:pt x="281" y="187"/>
                    <a:pt x="281" y="187"/>
                    <a:pt x="281" y="187"/>
                  </a:cubicBezTo>
                  <a:cubicBezTo>
                    <a:pt x="282" y="187"/>
                    <a:pt x="282" y="188"/>
                    <a:pt x="282" y="188"/>
                  </a:cubicBezTo>
                  <a:cubicBezTo>
                    <a:pt x="282" y="189"/>
                    <a:pt x="283" y="189"/>
                    <a:pt x="282" y="189"/>
                  </a:cubicBezTo>
                  <a:cubicBezTo>
                    <a:pt x="282" y="189"/>
                    <a:pt x="281" y="190"/>
                    <a:pt x="281" y="190"/>
                  </a:cubicBezTo>
                  <a:cubicBezTo>
                    <a:pt x="280" y="190"/>
                    <a:pt x="280" y="190"/>
                    <a:pt x="280" y="191"/>
                  </a:cubicBezTo>
                  <a:cubicBezTo>
                    <a:pt x="279" y="191"/>
                    <a:pt x="280" y="192"/>
                    <a:pt x="279" y="192"/>
                  </a:cubicBezTo>
                  <a:cubicBezTo>
                    <a:pt x="278" y="192"/>
                    <a:pt x="278" y="192"/>
                    <a:pt x="278" y="193"/>
                  </a:cubicBezTo>
                  <a:cubicBezTo>
                    <a:pt x="278" y="193"/>
                    <a:pt x="279" y="194"/>
                    <a:pt x="279" y="194"/>
                  </a:cubicBezTo>
                  <a:cubicBezTo>
                    <a:pt x="279" y="194"/>
                    <a:pt x="279" y="195"/>
                    <a:pt x="279" y="195"/>
                  </a:cubicBezTo>
                  <a:cubicBezTo>
                    <a:pt x="279" y="195"/>
                    <a:pt x="279" y="195"/>
                    <a:pt x="280" y="195"/>
                  </a:cubicBezTo>
                  <a:cubicBezTo>
                    <a:pt x="280" y="195"/>
                    <a:pt x="281" y="195"/>
                    <a:pt x="281" y="196"/>
                  </a:cubicBezTo>
                  <a:cubicBezTo>
                    <a:pt x="281" y="196"/>
                    <a:pt x="282" y="197"/>
                    <a:pt x="281" y="197"/>
                  </a:cubicBezTo>
                  <a:cubicBezTo>
                    <a:pt x="281" y="197"/>
                    <a:pt x="281" y="197"/>
                    <a:pt x="280" y="198"/>
                  </a:cubicBezTo>
                  <a:cubicBezTo>
                    <a:pt x="280" y="199"/>
                    <a:pt x="279" y="199"/>
                    <a:pt x="279" y="199"/>
                  </a:cubicBezTo>
                  <a:cubicBezTo>
                    <a:pt x="279" y="200"/>
                    <a:pt x="279" y="200"/>
                    <a:pt x="280" y="201"/>
                  </a:cubicBezTo>
                  <a:cubicBezTo>
                    <a:pt x="280" y="202"/>
                    <a:pt x="280" y="201"/>
                    <a:pt x="280" y="202"/>
                  </a:cubicBezTo>
                  <a:cubicBezTo>
                    <a:pt x="279" y="203"/>
                    <a:pt x="279" y="203"/>
                    <a:pt x="279" y="204"/>
                  </a:cubicBezTo>
                  <a:cubicBezTo>
                    <a:pt x="279" y="205"/>
                    <a:pt x="280" y="205"/>
                    <a:pt x="280" y="206"/>
                  </a:cubicBezTo>
                  <a:cubicBezTo>
                    <a:pt x="279" y="207"/>
                    <a:pt x="279" y="207"/>
                    <a:pt x="278" y="207"/>
                  </a:cubicBezTo>
                  <a:cubicBezTo>
                    <a:pt x="278" y="208"/>
                    <a:pt x="277" y="208"/>
                    <a:pt x="277" y="208"/>
                  </a:cubicBezTo>
                  <a:cubicBezTo>
                    <a:pt x="276" y="209"/>
                    <a:pt x="275" y="209"/>
                    <a:pt x="275" y="209"/>
                  </a:cubicBezTo>
                  <a:cubicBezTo>
                    <a:pt x="275" y="209"/>
                    <a:pt x="274" y="208"/>
                    <a:pt x="274" y="209"/>
                  </a:cubicBezTo>
                  <a:cubicBezTo>
                    <a:pt x="274" y="209"/>
                    <a:pt x="274" y="209"/>
                    <a:pt x="273" y="210"/>
                  </a:cubicBezTo>
                  <a:cubicBezTo>
                    <a:pt x="272" y="210"/>
                    <a:pt x="271" y="210"/>
                    <a:pt x="271" y="210"/>
                  </a:cubicBezTo>
                  <a:cubicBezTo>
                    <a:pt x="271" y="210"/>
                    <a:pt x="271" y="211"/>
                    <a:pt x="271" y="211"/>
                  </a:cubicBezTo>
                  <a:cubicBezTo>
                    <a:pt x="271" y="212"/>
                    <a:pt x="271" y="212"/>
                    <a:pt x="271" y="213"/>
                  </a:cubicBezTo>
                  <a:cubicBezTo>
                    <a:pt x="271" y="213"/>
                    <a:pt x="272" y="213"/>
                    <a:pt x="272" y="214"/>
                  </a:cubicBezTo>
                  <a:cubicBezTo>
                    <a:pt x="272" y="214"/>
                    <a:pt x="272" y="218"/>
                    <a:pt x="271" y="218"/>
                  </a:cubicBezTo>
                  <a:cubicBezTo>
                    <a:pt x="271" y="218"/>
                    <a:pt x="271" y="219"/>
                    <a:pt x="270" y="219"/>
                  </a:cubicBezTo>
                  <a:cubicBezTo>
                    <a:pt x="270" y="219"/>
                    <a:pt x="269" y="220"/>
                    <a:pt x="269" y="220"/>
                  </a:cubicBezTo>
                  <a:cubicBezTo>
                    <a:pt x="270" y="221"/>
                    <a:pt x="270" y="221"/>
                    <a:pt x="270" y="221"/>
                  </a:cubicBezTo>
                  <a:cubicBezTo>
                    <a:pt x="269" y="221"/>
                    <a:pt x="269" y="222"/>
                    <a:pt x="269" y="222"/>
                  </a:cubicBezTo>
                  <a:cubicBezTo>
                    <a:pt x="268" y="222"/>
                    <a:pt x="267" y="222"/>
                    <a:pt x="267" y="223"/>
                  </a:cubicBezTo>
                  <a:cubicBezTo>
                    <a:pt x="267" y="223"/>
                    <a:pt x="267" y="223"/>
                    <a:pt x="267" y="224"/>
                  </a:cubicBezTo>
                  <a:cubicBezTo>
                    <a:pt x="267" y="224"/>
                    <a:pt x="268" y="225"/>
                    <a:pt x="268" y="225"/>
                  </a:cubicBezTo>
                  <a:cubicBezTo>
                    <a:pt x="268" y="225"/>
                    <a:pt x="268" y="225"/>
                    <a:pt x="268" y="225"/>
                  </a:cubicBezTo>
                  <a:cubicBezTo>
                    <a:pt x="269" y="226"/>
                    <a:pt x="269" y="225"/>
                    <a:pt x="269" y="226"/>
                  </a:cubicBezTo>
                  <a:cubicBezTo>
                    <a:pt x="270" y="226"/>
                    <a:pt x="270" y="226"/>
                    <a:pt x="270" y="227"/>
                  </a:cubicBezTo>
                  <a:cubicBezTo>
                    <a:pt x="270" y="227"/>
                    <a:pt x="270" y="227"/>
                    <a:pt x="270" y="228"/>
                  </a:cubicBezTo>
                  <a:cubicBezTo>
                    <a:pt x="271" y="228"/>
                    <a:pt x="271" y="228"/>
                    <a:pt x="271" y="228"/>
                  </a:cubicBezTo>
                  <a:cubicBezTo>
                    <a:pt x="271" y="228"/>
                    <a:pt x="271" y="229"/>
                    <a:pt x="270" y="229"/>
                  </a:cubicBezTo>
                  <a:cubicBezTo>
                    <a:pt x="270" y="229"/>
                    <a:pt x="269" y="229"/>
                    <a:pt x="268" y="229"/>
                  </a:cubicBezTo>
                  <a:cubicBezTo>
                    <a:pt x="268" y="230"/>
                    <a:pt x="267" y="230"/>
                    <a:pt x="267" y="230"/>
                  </a:cubicBezTo>
                  <a:cubicBezTo>
                    <a:pt x="267" y="231"/>
                    <a:pt x="267" y="231"/>
                    <a:pt x="266" y="231"/>
                  </a:cubicBezTo>
                  <a:cubicBezTo>
                    <a:pt x="266" y="231"/>
                    <a:pt x="266" y="232"/>
                    <a:pt x="266" y="232"/>
                  </a:cubicBezTo>
                  <a:cubicBezTo>
                    <a:pt x="266" y="233"/>
                    <a:pt x="266" y="233"/>
                    <a:pt x="266" y="233"/>
                  </a:cubicBezTo>
                  <a:cubicBezTo>
                    <a:pt x="265" y="234"/>
                    <a:pt x="265" y="234"/>
                    <a:pt x="265" y="234"/>
                  </a:cubicBezTo>
                  <a:cubicBezTo>
                    <a:pt x="264" y="235"/>
                    <a:pt x="264" y="235"/>
                    <a:pt x="264" y="235"/>
                  </a:cubicBezTo>
                  <a:cubicBezTo>
                    <a:pt x="264" y="236"/>
                    <a:pt x="264" y="236"/>
                    <a:pt x="263" y="236"/>
                  </a:cubicBezTo>
                  <a:cubicBezTo>
                    <a:pt x="262" y="235"/>
                    <a:pt x="262" y="235"/>
                    <a:pt x="261" y="235"/>
                  </a:cubicBezTo>
                  <a:cubicBezTo>
                    <a:pt x="261" y="236"/>
                    <a:pt x="261" y="235"/>
                    <a:pt x="260" y="236"/>
                  </a:cubicBezTo>
                  <a:cubicBezTo>
                    <a:pt x="259" y="236"/>
                    <a:pt x="259" y="237"/>
                    <a:pt x="259" y="236"/>
                  </a:cubicBezTo>
                  <a:cubicBezTo>
                    <a:pt x="259" y="235"/>
                    <a:pt x="259" y="234"/>
                    <a:pt x="258" y="235"/>
                  </a:cubicBezTo>
                  <a:cubicBezTo>
                    <a:pt x="258" y="235"/>
                    <a:pt x="256" y="235"/>
                    <a:pt x="256" y="235"/>
                  </a:cubicBezTo>
                  <a:cubicBezTo>
                    <a:pt x="255" y="236"/>
                    <a:pt x="255" y="236"/>
                    <a:pt x="255" y="236"/>
                  </a:cubicBezTo>
                  <a:cubicBezTo>
                    <a:pt x="254" y="235"/>
                    <a:pt x="253" y="235"/>
                    <a:pt x="252" y="235"/>
                  </a:cubicBezTo>
                  <a:cubicBezTo>
                    <a:pt x="252" y="235"/>
                    <a:pt x="252" y="234"/>
                    <a:pt x="252" y="234"/>
                  </a:cubicBezTo>
                  <a:cubicBezTo>
                    <a:pt x="252" y="233"/>
                    <a:pt x="253" y="232"/>
                    <a:pt x="253" y="232"/>
                  </a:cubicBezTo>
                  <a:cubicBezTo>
                    <a:pt x="253" y="232"/>
                    <a:pt x="252" y="231"/>
                    <a:pt x="253" y="231"/>
                  </a:cubicBezTo>
                  <a:cubicBezTo>
                    <a:pt x="253" y="231"/>
                    <a:pt x="254" y="231"/>
                    <a:pt x="254" y="231"/>
                  </a:cubicBezTo>
                  <a:cubicBezTo>
                    <a:pt x="254" y="231"/>
                    <a:pt x="253" y="231"/>
                    <a:pt x="254" y="230"/>
                  </a:cubicBezTo>
                  <a:cubicBezTo>
                    <a:pt x="255" y="229"/>
                    <a:pt x="256" y="230"/>
                    <a:pt x="256" y="229"/>
                  </a:cubicBezTo>
                  <a:cubicBezTo>
                    <a:pt x="256" y="229"/>
                    <a:pt x="255" y="229"/>
                    <a:pt x="254" y="228"/>
                  </a:cubicBezTo>
                  <a:cubicBezTo>
                    <a:pt x="254" y="228"/>
                    <a:pt x="253" y="228"/>
                    <a:pt x="253" y="228"/>
                  </a:cubicBezTo>
                  <a:cubicBezTo>
                    <a:pt x="253" y="227"/>
                    <a:pt x="253" y="227"/>
                    <a:pt x="253" y="227"/>
                  </a:cubicBezTo>
                  <a:cubicBezTo>
                    <a:pt x="253" y="226"/>
                    <a:pt x="253" y="226"/>
                    <a:pt x="252" y="225"/>
                  </a:cubicBezTo>
                  <a:cubicBezTo>
                    <a:pt x="252" y="225"/>
                    <a:pt x="251" y="223"/>
                    <a:pt x="251" y="223"/>
                  </a:cubicBezTo>
                  <a:cubicBezTo>
                    <a:pt x="250" y="222"/>
                    <a:pt x="250" y="222"/>
                    <a:pt x="250" y="221"/>
                  </a:cubicBezTo>
                  <a:cubicBezTo>
                    <a:pt x="250" y="221"/>
                    <a:pt x="250" y="220"/>
                    <a:pt x="249" y="220"/>
                  </a:cubicBezTo>
                  <a:cubicBezTo>
                    <a:pt x="249" y="220"/>
                    <a:pt x="249" y="219"/>
                    <a:pt x="249" y="219"/>
                  </a:cubicBezTo>
                  <a:cubicBezTo>
                    <a:pt x="250" y="219"/>
                    <a:pt x="249" y="219"/>
                    <a:pt x="249" y="218"/>
                  </a:cubicBezTo>
                  <a:cubicBezTo>
                    <a:pt x="248" y="218"/>
                    <a:pt x="248" y="217"/>
                    <a:pt x="248" y="217"/>
                  </a:cubicBezTo>
                  <a:cubicBezTo>
                    <a:pt x="247" y="216"/>
                    <a:pt x="247" y="216"/>
                    <a:pt x="247" y="216"/>
                  </a:cubicBezTo>
                  <a:cubicBezTo>
                    <a:pt x="247" y="217"/>
                    <a:pt x="247" y="218"/>
                    <a:pt x="246" y="218"/>
                  </a:cubicBezTo>
                  <a:cubicBezTo>
                    <a:pt x="246" y="219"/>
                    <a:pt x="245" y="219"/>
                    <a:pt x="245" y="219"/>
                  </a:cubicBezTo>
                  <a:cubicBezTo>
                    <a:pt x="245" y="220"/>
                    <a:pt x="246" y="220"/>
                    <a:pt x="245" y="221"/>
                  </a:cubicBezTo>
                  <a:cubicBezTo>
                    <a:pt x="245" y="221"/>
                    <a:pt x="245" y="221"/>
                    <a:pt x="245" y="222"/>
                  </a:cubicBezTo>
                  <a:cubicBezTo>
                    <a:pt x="244" y="222"/>
                    <a:pt x="244" y="222"/>
                    <a:pt x="243" y="223"/>
                  </a:cubicBezTo>
                  <a:cubicBezTo>
                    <a:pt x="243" y="224"/>
                    <a:pt x="243" y="224"/>
                    <a:pt x="242" y="224"/>
                  </a:cubicBezTo>
                  <a:cubicBezTo>
                    <a:pt x="241" y="225"/>
                    <a:pt x="241" y="224"/>
                    <a:pt x="241" y="225"/>
                  </a:cubicBezTo>
                  <a:cubicBezTo>
                    <a:pt x="240" y="226"/>
                    <a:pt x="241" y="227"/>
                    <a:pt x="240" y="227"/>
                  </a:cubicBezTo>
                  <a:cubicBezTo>
                    <a:pt x="240" y="228"/>
                    <a:pt x="239" y="228"/>
                    <a:pt x="239" y="228"/>
                  </a:cubicBezTo>
                  <a:cubicBezTo>
                    <a:pt x="238" y="228"/>
                    <a:pt x="238" y="228"/>
                    <a:pt x="238" y="229"/>
                  </a:cubicBezTo>
                  <a:cubicBezTo>
                    <a:pt x="237" y="229"/>
                    <a:pt x="237" y="229"/>
                    <a:pt x="237" y="229"/>
                  </a:cubicBezTo>
                  <a:cubicBezTo>
                    <a:pt x="237" y="230"/>
                    <a:pt x="237" y="230"/>
                    <a:pt x="236" y="230"/>
                  </a:cubicBezTo>
                  <a:cubicBezTo>
                    <a:pt x="235" y="230"/>
                    <a:pt x="235" y="231"/>
                    <a:pt x="234" y="231"/>
                  </a:cubicBezTo>
                  <a:cubicBezTo>
                    <a:pt x="234" y="231"/>
                    <a:pt x="234" y="232"/>
                    <a:pt x="234" y="232"/>
                  </a:cubicBezTo>
                  <a:cubicBezTo>
                    <a:pt x="233" y="233"/>
                    <a:pt x="233" y="233"/>
                    <a:pt x="233" y="233"/>
                  </a:cubicBezTo>
                  <a:cubicBezTo>
                    <a:pt x="233" y="233"/>
                    <a:pt x="233" y="232"/>
                    <a:pt x="232" y="232"/>
                  </a:cubicBezTo>
                  <a:cubicBezTo>
                    <a:pt x="232" y="233"/>
                    <a:pt x="232" y="233"/>
                    <a:pt x="231" y="233"/>
                  </a:cubicBezTo>
                  <a:cubicBezTo>
                    <a:pt x="231" y="233"/>
                    <a:pt x="231" y="232"/>
                    <a:pt x="231" y="232"/>
                  </a:cubicBezTo>
                  <a:cubicBezTo>
                    <a:pt x="230" y="232"/>
                    <a:pt x="230" y="232"/>
                    <a:pt x="230" y="232"/>
                  </a:cubicBezTo>
                  <a:cubicBezTo>
                    <a:pt x="230" y="233"/>
                    <a:pt x="229" y="233"/>
                    <a:pt x="229" y="233"/>
                  </a:cubicBezTo>
                  <a:cubicBezTo>
                    <a:pt x="228" y="233"/>
                    <a:pt x="228" y="232"/>
                    <a:pt x="228" y="232"/>
                  </a:cubicBezTo>
                  <a:cubicBezTo>
                    <a:pt x="228" y="232"/>
                    <a:pt x="226" y="232"/>
                    <a:pt x="226" y="232"/>
                  </a:cubicBezTo>
                  <a:cubicBezTo>
                    <a:pt x="226" y="232"/>
                    <a:pt x="224" y="231"/>
                    <a:pt x="224" y="231"/>
                  </a:cubicBezTo>
                  <a:cubicBezTo>
                    <a:pt x="224" y="231"/>
                    <a:pt x="223" y="231"/>
                    <a:pt x="223" y="231"/>
                  </a:cubicBezTo>
                  <a:cubicBezTo>
                    <a:pt x="223" y="230"/>
                    <a:pt x="223" y="230"/>
                    <a:pt x="223" y="230"/>
                  </a:cubicBezTo>
                  <a:cubicBezTo>
                    <a:pt x="222" y="230"/>
                    <a:pt x="222" y="230"/>
                    <a:pt x="221" y="230"/>
                  </a:cubicBezTo>
                  <a:cubicBezTo>
                    <a:pt x="220" y="230"/>
                    <a:pt x="220" y="229"/>
                    <a:pt x="220" y="229"/>
                  </a:cubicBezTo>
                  <a:cubicBezTo>
                    <a:pt x="220" y="229"/>
                    <a:pt x="220" y="229"/>
                    <a:pt x="219" y="229"/>
                  </a:cubicBezTo>
                  <a:cubicBezTo>
                    <a:pt x="218" y="230"/>
                    <a:pt x="218" y="230"/>
                    <a:pt x="217" y="230"/>
                  </a:cubicBezTo>
                  <a:cubicBezTo>
                    <a:pt x="217" y="230"/>
                    <a:pt x="217" y="229"/>
                    <a:pt x="216" y="229"/>
                  </a:cubicBezTo>
                  <a:cubicBezTo>
                    <a:pt x="215" y="229"/>
                    <a:pt x="215" y="229"/>
                    <a:pt x="215" y="229"/>
                  </a:cubicBezTo>
                  <a:cubicBezTo>
                    <a:pt x="215" y="229"/>
                    <a:pt x="215" y="229"/>
                    <a:pt x="214" y="229"/>
                  </a:cubicBezTo>
                  <a:cubicBezTo>
                    <a:pt x="214" y="229"/>
                    <a:pt x="214" y="228"/>
                    <a:pt x="213" y="228"/>
                  </a:cubicBezTo>
                  <a:cubicBezTo>
                    <a:pt x="213" y="228"/>
                    <a:pt x="213" y="228"/>
                    <a:pt x="212" y="228"/>
                  </a:cubicBezTo>
                  <a:cubicBezTo>
                    <a:pt x="212" y="228"/>
                    <a:pt x="212" y="228"/>
                    <a:pt x="211" y="228"/>
                  </a:cubicBezTo>
                  <a:cubicBezTo>
                    <a:pt x="211" y="229"/>
                    <a:pt x="210" y="229"/>
                    <a:pt x="210" y="229"/>
                  </a:cubicBezTo>
                  <a:cubicBezTo>
                    <a:pt x="210" y="230"/>
                    <a:pt x="209" y="230"/>
                    <a:pt x="209" y="230"/>
                  </a:cubicBezTo>
                  <a:cubicBezTo>
                    <a:pt x="209" y="230"/>
                    <a:pt x="209" y="229"/>
                    <a:pt x="210" y="229"/>
                  </a:cubicBezTo>
                  <a:cubicBezTo>
                    <a:pt x="210" y="228"/>
                    <a:pt x="210" y="228"/>
                    <a:pt x="210" y="228"/>
                  </a:cubicBezTo>
                  <a:cubicBezTo>
                    <a:pt x="210" y="228"/>
                    <a:pt x="210" y="228"/>
                    <a:pt x="210" y="227"/>
                  </a:cubicBezTo>
                  <a:cubicBezTo>
                    <a:pt x="210" y="227"/>
                    <a:pt x="210" y="226"/>
                    <a:pt x="211" y="226"/>
                  </a:cubicBezTo>
                  <a:cubicBezTo>
                    <a:pt x="211" y="226"/>
                    <a:pt x="211" y="226"/>
                    <a:pt x="211" y="225"/>
                  </a:cubicBezTo>
                  <a:cubicBezTo>
                    <a:pt x="212" y="225"/>
                    <a:pt x="212" y="225"/>
                    <a:pt x="211" y="225"/>
                  </a:cubicBezTo>
                  <a:cubicBezTo>
                    <a:pt x="211" y="225"/>
                    <a:pt x="210" y="225"/>
                    <a:pt x="210" y="225"/>
                  </a:cubicBezTo>
                  <a:cubicBezTo>
                    <a:pt x="210" y="224"/>
                    <a:pt x="210" y="224"/>
                    <a:pt x="210" y="224"/>
                  </a:cubicBezTo>
                  <a:cubicBezTo>
                    <a:pt x="210" y="223"/>
                    <a:pt x="210" y="223"/>
                    <a:pt x="209" y="223"/>
                  </a:cubicBezTo>
                  <a:cubicBezTo>
                    <a:pt x="209" y="222"/>
                    <a:pt x="209" y="222"/>
                    <a:pt x="209" y="221"/>
                  </a:cubicBezTo>
                  <a:cubicBezTo>
                    <a:pt x="209" y="221"/>
                    <a:pt x="209" y="220"/>
                    <a:pt x="208" y="221"/>
                  </a:cubicBezTo>
                  <a:cubicBezTo>
                    <a:pt x="208" y="221"/>
                    <a:pt x="208" y="221"/>
                    <a:pt x="207" y="221"/>
                  </a:cubicBezTo>
                  <a:cubicBezTo>
                    <a:pt x="207" y="221"/>
                    <a:pt x="207" y="221"/>
                    <a:pt x="207" y="221"/>
                  </a:cubicBezTo>
                  <a:cubicBezTo>
                    <a:pt x="206" y="220"/>
                    <a:pt x="206" y="219"/>
                    <a:pt x="205" y="219"/>
                  </a:cubicBezTo>
                  <a:cubicBezTo>
                    <a:pt x="205" y="219"/>
                    <a:pt x="205" y="219"/>
                    <a:pt x="205" y="218"/>
                  </a:cubicBezTo>
                  <a:cubicBezTo>
                    <a:pt x="205" y="218"/>
                    <a:pt x="206" y="218"/>
                    <a:pt x="206" y="217"/>
                  </a:cubicBezTo>
                  <a:cubicBezTo>
                    <a:pt x="205" y="217"/>
                    <a:pt x="205" y="217"/>
                    <a:pt x="205" y="216"/>
                  </a:cubicBezTo>
                  <a:cubicBezTo>
                    <a:pt x="205" y="216"/>
                    <a:pt x="204" y="216"/>
                    <a:pt x="205" y="216"/>
                  </a:cubicBezTo>
                  <a:cubicBezTo>
                    <a:pt x="205" y="215"/>
                    <a:pt x="205" y="216"/>
                    <a:pt x="205" y="215"/>
                  </a:cubicBezTo>
                  <a:cubicBezTo>
                    <a:pt x="204" y="214"/>
                    <a:pt x="204" y="214"/>
                    <a:pt x="203" y="213"/>
                  </a:cubicBezTo>
                  <a:cubicBezTo>
                    <a:pt x="203" y="213"/>
                    <a:pt x="204" y="212"/>
                    <a:pt x="203" y="212"/>
                  </a:cubicBezTo>
                  <a:cubicBezTo>
                    <a:pt x="203" y="211"/>
                    <a:pt x="202" y="211"/>
                    <a:pt x="202" y="211"/>
                  </a:cubicBezTo>
                  <a:cubicBezTo>
                    <a:pt x="202" y="210"/>
                    <a:pt x="202" y="210"/>
                    <a:pt x="202" y="209"/>
                  </a:cubicBezTo>
                  <a:cubicBezTo>
                    <a:pt x="202" y="209"/>
                    <a:pt x="202" y="209"/>
                    <a:pt x="202" y="209"/>
                  </a:cubicBezTo>
                  <a:cubicBezTo>
                    <a:pt x="201" y="208"/>
                    <a:pt x="201" y="208"/>
                    <a:pt x="201" y="208"/>
                  </a:cubicBezTo>
                  <a:cubicBezTo>
                    <a:pt x="201" y="207"/>
                    <a:pt x="201" y="207"/>
                    <a:pt x="200" y="207"/>
                  </a:cubicBezTo>
                  <a:cubicBezTo>
                    <a:pt x="199" y="207"/>
                    <a:pt x="199" y="207"/>
                    <a:pt x="198" y="207"/>
                  </a:cubicBezTo>
                  <a:cubicBezTo>
                    <a:pt x="198" y="207"/>
                    <a:pt x="198" y="207"/>
                    <a:pt x="198" y="206"/>
                  </a:cubicBezTo>
                  <a:cubicBezTo>
                    <a:pt x="197" y="206"/>
                    <a:pt x="197" y="206"/>
                    <a:pt x="196" y="205"/>
                  </a:cubicBezTo>
                  <a:cubicBezTo>
                    <a:pt x="195" y="204"/>
                    <a:pt x="195" y="204"/>
                    <a:pt x="194" y="204"/>
                  </a:cubicBezTo>
                  <a:cubicBezTo>
                    <a:pt x="194" y="203"/>
                    <a:pt x="194" y="203"/>
                    <a:pt x="193" y="203"/>
                  </a:cubicBezTo>
                  <a:cubicBezTo>
                    <a:pt x="192" y="203"/>
                    <a:pt x="192" y="203"/>
                    <a:pt x="192" y="203"/>
                  </a:cubicBezTo>
                  <a:cubicBezTo>
                    <a:pt x="191" y="204"/>
                    <a:pt x="191" y="203"/>
                    <a:pt x="191" y="203"/>
                  </a:cubicBezTo>
                  <a:cubicBezTo>
                    <a:pt x="190" y="204"/>
                    <a:pt x="189" y="204"/>
                    <a:pt x="189" y="204"/>
                  </a:cubicBezTo>
                  <a:cubicBezTo>
                    <a:pt x="188" y="204"/>
                    <a:pt x="188" y="204"/>
                    <a:pt x="188" y="205"/>
                  </a:cubicBezTo>
                  <a:cubicBezTo>
                    <a:pt x="187" y="205"/>
                    <a:pt x="187" y="205"/>
                    <a:pt x="187" y="206"/>
                  </a:cubicBezTo>
                  <a:cubicBezTo>
                    <a:pt x="187" y="206"/>
                    <a:pt x="187" y="206"/>
                    <a:pt x="187" y="207"/>
                  </a:cubicBezTo>
                  <a:cubicBezTo>
                    <a:pt x="186" y="207"/>
                    <a:pt x="186" y="207"/>
                    <a:pt x="185" y="207"/>
                  </a:cubicBezTo>
                  <a:cubicBezTo>
                    <a:pt x="185" y="208"/>
                    <a:pt x="185" y="207"/>
                    <a:pt x="184" y="207"/>
                  </a:cubicBezTo>
                  <a:cubicBezTo>
                    <a:pt x="184" y="207"/>
                    <a:pt x="183" y="206"/>
                    <a:pt x="183" y="207"/>
                  </a:cubicBezTo>
                  <a:cubicBezTo>
                    <a:pt x="183" y="207"/>
                    <a:pt x="183" y="207"/>
                    <a:pt x="183" y="208"/>
                  </a:cubicBezTo>
                  <a:cubicBezTo>
                    <a:pt x="183" y="209"/>
                    <a:pt x="183" y="209"/>
                    <a:pt x="183" y="211"/>
                  </a:cubicBezTo>
                  <a:cubicBezTo>
                    <a:pt x="183" y="212"/>
                    <a:pt x="182" y="213"/>
                    <a:pt x="183" y="214"/>
                  </a:cubicBezTo>
                  <a:cubicBezTo>
                    <a:pt x="184" y="215"/>
                    <a:pt x="185" y="216"/>
                    <a:pt x="185" y="216"/>
                  </a:cubicBezTo>
                  <a:cubicBezTo>
                    <a:pt x="185" y="217"/>
                    <a:pt x="185" y="217"/>
                    <a:pt x="185" y="218"/>
                  </a:cubicBezTo>
                  <a:cubicBezTo>
                    <a:pt x="185" y="218"/>
                    <a:pt x="186" y="218"/>
                    <a:pt x="185" y="219"/>
                  </a:cubicBezTo>
                  <a:cubicBezTo>
                    <a:pt x="185" y="220"/>
                    <a:pt x="184" y="220"/>
                    <a:pt x="184" y="221"/>
                  </a:cubicBezTo>
                  <a:cubicBezTo>
                    <a:pt x="184" y="221"/>
                    <a:pt x="185" y="222"/>
                    <a:pt x="185" y="222"/>
                  </a:cubicBezTo>
                  <a:cubicBezTo>
                    <a:pt x="185" y="222"/>
                    <a:pt x="185" y="222"/>
                    <a:pt x="185" y="223"/>
                  </a:cubicBezTo>
                  <a:cubicBezTo>
                    <a:pt x="184" y="224"/>
                    <a:pt x="184" y="224"/>
                    <a:pt x="184" y="225"/>
                  </a:cubicBezTo>
                  <a:cubicBezTo>
                    <a:pt x="183" y="226"/>
                    <a:pt x="183" y="226"/>
                    <a:pt x="183" y="227"/>
                  </a:cubicBezTo>
                  <a:cubicBezTo>
                    <a:pt x="184" y="228"/>
                    <a:pt x="185" y="228"/>
                    <a:pt x="185" y="228"/>
                  </a:cubicBezTo>
                  <a:cubicBezTo>
                    <a:pt x="185" y="229"/>
                    <a:pt x="185" y="229"/>
                    <a:pt x="186" y="229"/>
                  </a:cubicBezTo>
                  <a:cubicBezTo>
                    <a:pt x="186" y="230"/>
                    <a:pt x="186" y="231"/>
                    <a:pt x="186" y="231"/>
                  </a:cubicBezTo>
                  <a:cubicBezTo>
                    <a:pt x="186" y="232"/>
                    <a:pt x="186" y="232"/>
                    <a:pt x="186" y="232"/>
                  </a:cubicBezTo>
                  <a:cubicBezTo>
                    <a:pt x="163" y="232"/>
                    <a:pt x="163" y="232"/>
                    <a:pt x="163" y="232"/>
                  </a:cubicBezTo>
                  <a:cubicBezTo>
                    <a:pt x="163" y="232"/>
                    <a:pt x="163" y="231"/>
                    <a:pt x="162" y="231"/>
                  </a:cubicBezTo>
                  <a:cubicBezTo>
                    <a:pt x="162" y="230"/>
                    <a:pt x="162" y="230"/>
                    <a:pt x="161" y="229"/>
                  </a:cubicBezTo>
                  <a:cubicBezTo>
                    <a:pt x="161" y="229"/>
                    <a:pt x="159" y="227"/>
                    <a:pt x="159" y="227"/>
                  </a:cubicBezTo>
                  <a:cubicBezTo>
                    <a:pt x="158" y="228"/>
                    <a:pt x="158" y="228"/>
                    <a:pt x="157" y="228"/>
                  </a:cubicBezTo>
                  <a:cubicBezTo>
                    <a:pt x="157" y="229"/>
                    <a:pt x="158" y="229"/>
                    <a:pt x="157" y="229"/>
                  </a:cubicBezTo>
                  <a:cubicBezTo>
                    <a:pt x="155" y="229"/>
                    <a:pt x="155" y="229"/>
                    <a:pt x="154" y="229"/>
                  </a:cubicBezTo>
                  <a:cubicBezTo>
                    <a:pt x="152" y="230"/>
                    <a:pt x="152" y="230"/>
                    <a:pt x="152" y="230"/>
                  </a:cubicBezTo>
                  <a:cubicBezTo>
                    <a:pt x="151" y="230"/>
                    <a:pt x="151" y="230"/>
                    <a:pt x="151" y="230"/>
                  </a:cubicBezTo>
                  <a:cubicBezTo>
                    <a:pt x="150" y="230"/>
                    <a:pt x="150" y="230"/>
                    <a:pt x="149" y="231"/>
                  </a:cubicBezTo>
                  <a:cubicBezTo>
                    <a:pt x="149" y="232"/>
                    <a:pt x="149" y="233"/>
                    <a:pt x="149" y="233"/>
                  </a:cubicBezTo>
                  <a:cubicBezTo>
                    <a:pt x="148" y="232"/>
                    <a:pt x="148" y="232"/>
                    <a:pt x="148" y="231"/>
                  </a:cubicBezTo>
                  <a:cubicBezTo>
                    <a:pt x="148" y="231"/>
                    <a:pt x="148" y="231"/>
                    <a:pt x="147" y="231"/>
                  </a:cubicBezTo>
                  <a:cubicBezTo>
                    <a:pt x="146" y="231"/>
                    <a:pt x="146" y="231"/>
                    <a:pt x="146" y="230"/>
                  </a:cubicBezTo>
                  <a:cubicBezTo>
                    <a:pt x="146" y="229"/>
                    <a:pt x="146" y="229"/>
                    <a:pt x="146" y="229"/>
                  </a:cubicBezTo>
                  <a:cubicBezTo>
                    <a:pt x="145" y="229"/>
                    <a:pt x="145" y="229"/>
                    <a:pt x="145" y="229"/>
                  </a:cubicBezTo>
                  <a:cubicBezTo>
                    <a:pt x="144" y="228"/>
                    <a:pt x="144" y="228"/>
                    <a:pt x="143" y="228"/>
                  </a:cubicBezTo>
                  <a:cubicBezTo>
                    <a:pt x="143" y="228"/>
                    <a:pt x="143" y="227"/>
                    <a:pt x="142" y="228"/>
                  </a:cubicBezTo>
                  <a:cubicBezTo>
                    <a:pt x="140" y="228"/>
                    <a:pt x="139" y="228"/>
                    <a:pt x="140" y="229"/>
                  </a:cubicBezTo>
                  <a:cubicBezTo>
                    <a:pt x="141" y="230"/>
                    <a:pt x="140" y="230"/>
                    <a:pt x="141" y="231"/>
                  </a:cubicBezTo>
                  <a:cubicBezTo>
                    <a:pt x="141" y="232"/>
                    <a:pt x="141" y="232"/>
                    <a:pt x="141" y="233"/>
                  </a:cubicBezTo>
                  <a:cubicBezTo>
                    <a:pt x="141" y="234"/>
                    <a:pt x="141" y="235"/>
                    <a:pt x="141" y="236"/>
                  </a:cubicBezTo>
                  <a:cubicBezTo>
                    <a:pt x="141" y="237"/>
                    <a:pt x="141" y="236"/>
                    <a:pt x="142" y="237"/>
                  </a:cubicBezTo>
                  <a:cubicBezTo>
                    <a:pt x="142" y="238"/>
                    <a:pt x="144" y="240"/>
                    <a:pt x="144" y="241"/>
                  </a:cubicBezTo>
                  <a:cubicBezTo>
                    <a:pt x="143" y="242"/>
                    <a:pt x="144" y="242"/>
                    <a:pt x="143" y="243"/>
                  </a:cubicBezTo>
                  <a:cubicBezTo>
                    <a:pt x="143" y="245"/>
                    <a:pt x="143" y="245"/>
                    <a:pt x="142" y="246"/>
                  </a:cubicBezTo>
                  <a:cubicBezTo>
                    <a:pt x="142" y="247"/>
                    <a:pt x="141" y="247"/>
                    <a:pt x="141" y="248"/>
                  </a:cubicBezTo>
                  <a:cubicBezTo>
                    <a:pt x="140" y="249"/>
                    <a:pt x="140" y="249"/>
                    <a:pt x="139" y="250"/>
                  </a:cubicBezTo>
                  <a:cubicBezTo>
                    <a:pt x="139" y="251"/>
                    <a:pt x="138" y="251"/>
                    <a:pt x="139" y="252"/>
                  </a:cubicBezTo>
                  <a:cubicBezTo>
                    <a:pt x="139" y="253"/>
                    <a:pt x="139" y="254"/>
                    <a:pt x="139" y="254"/>
                  </a:cubicBezTo>
                  <a:cubicBezTo>
                    <a:pt x="140" y="254"/>
                    <a:pt x="140" y="254"/>
                    <a:pt x="141" y="254"/>
                  </a:cubicBezTo>
                  <a:cubicBezTo>
                    <a:pt x="141" y="253"/>
                    <a:pt x="142" y="252"/>
                    <a:pt x="142" y="252"/>
                  </a:cubicBezTo>
                  <a:cubicBezTo>
                    <a:pt x="143" y="251"/>
                    <a:pt x="143" y="251"/>
                    <a:pt x="143" y="251"/>
                  </a:cubicBezTo>
                  <a:cubicBezTo>
                    <a:pt x="143" y="251"/>
                    <a:pt x="144" y="252"/>
                    <a:pt x="144" y="252"/>
                  </a:cubicBezTo>
                  <a:cubicBezTo>
                    <a:pt x="144" y="253"/>
                    <a:pt x="146" y="256"/>
                    <a:pt x="146" y="256"/>
                  </a:cubicBezTo>
                  <a:cubicBezTo>
                    <a:pt x="147" y="256"/>
                    <a:pt x="148" y="258"/>
                    <a:pt x="149" y="259"/>
                  </a:cubicBezTo>
                  <a:cubicBezTo>
                    <a:pt x="150" y="260"/>
                    <a:pt x="150" y="262"/>
                    <a:pt x="151" y="262"/>
                  </a:cubicBezTo>
                  <a:cubicBezTo>
                    <a:pt x="152" y="262"/>
                    <a:pt x="153" y="261"/>
                    <a:pt x="153" y="262"/>
                  </a:cubicBezTo>
                  <a:cubicBezTo>
                    <a:pt x="153" y="263"/>
                    <a:pt x="152" y="263"/>
                    <a:pt x="152" y="264"/>
                  </a:cubicBezTo>
                  <a:cubicBezTo>
                    <a:pt x="151" y="264"/>
                    <a:pt x="151" y="264"/>
                    <a:pt x="151" y="265"/>
                  </a:cubicBezTo>
                  <a:cubicBezTo>
                    <a:pt x="151" y="265"/>
                    <a:pt x="150" y="266"/>
                    <a:pt x="150" y="267"/>
                  </a:cubicBezTo>
                  <a:cubicBezTo>
                    <a:pt x="149" y="267"/>
                    <a:pt x="149" y="268"/>
                    <a:pt x="148" y="267"/>
                  </a:cubicBezTo>
                  <a:cubicBezTo>
                    <a:pt x="148" y="266"/>
                    <a:pt x="148" y="266"/>
                    <a:pt x="147" y="266"/>
                  </a:cubicBezTo>
                  <a:cubicBezTo>
                    <a:pt x="147" y="267"/>
                    <a:pt x="147" y="268"/>
                    <a:pt x="147" y="268"/>
                  </a:cubicBezTo>
                  <a:cubicBezTo>
                    <a:pt x="147" y="269"/>
                    <a:pt x="147" y="268"/>
                    <a:pt x="147" y="269"/>
                  </a:cubicBezTo>
                  <a:cubicBezTo>
                    <a:pt x="147" y="269"/>
                    <a:pt x="149" y="270"/>
                    <a:pt x="149" y="270"/>
                  </a:cubicBezTo>
                  <a:cubicBezTo>
                    <a:pt x="149" y="270"/>
                    <a:pt x="151" y="271"/>
                    <a:pt x="152" y="272"/>
                  </a:cubicBezTo>
                  <a:cubicBezTo>
                    <a:pt x="153" y="272"/>
                    <a:pt x="153" y="273"/>
                    <a:pt x="153" y="273"/>
                  </a:cubicBezTo>
                  <a:cubicBezTo>
                    <a:pt x="154" y="273"/>
                    <a:pt x="154" y="273"/>
                    <a:pt x="154" y="274"/>
                  </a:cubicBezTo>
                  <a:cubicBezTo>
                    <a:pt x="155" y="274"/>
                    <a:pt x="158" y="275"/>
                    <a:pt x="158" y="275"/>
                  </a:cubicBezTo>
                  <a:cubicBezTo>
                    <a:pt x="160" y="276"/>
                    <a:pt x="160" y="276"/>
                    <a:pt x="160" y="276"/>
                  </a:cubicBezTo>
                  <a:cubicBezTo>
                    <a:pt x="160" y="276"/>
                    <a:pt x="159" y="277"/>
                    <a:pt x="158" y="277"/>
                  </a:cubicBezTo>
                  <a:cubicBezTo>
                    <a:pt x="158" y="277"/>
                    <a:pt x="158" y="278"/>
                    <a:pt x="157" y="278"/>
                  </a:cubicBezTo>
                  <a:cubicBezTo>
                    <a:pt x="157" y="279"/>
                    <a:pt x="155" y="282"/>
                    <a:pt x="155" y="283"/>
                  </a:cubicBezTo>
                  <a:cubicBezTo>
                    <a:pt x="155" y="284"/>
                    <a:pt x="155" y="284"/>
                    <a:pt x="154" y="286"/>
                  </a:cubicBezTo>
                  <a:cubicBezTo>
                    <a:pt x="153" y="288"/>
                    <a:pt x="153" y="289"/>
                    <a:pt x="154" y="290"/>
                  </a:cubicBezTo>
                  <a:cubicBezTo>
                    <a:pt x="154" y="290"/>
                    <a:pt x="155" y="290"/>
                    <a:pt x="155" y="290"/>
                  </a:cubicBezTo>
                  <a:cubicBezTo>
                    <a:pt x="155" y="291"/>
                    <a:pt x="156" y="292"/>
                    <a:pt x="156" y="292"/>
                  </a:cubicBezTo>
                  <a:cubicBezTo>
                    <a:pt x="157" y="292"/>
                    <a:pt x="157" y="292"/>
                    <a:pt x="157" y="293"/>
                  </a:cubicBezTo>
                  <a:cubicBezTo>
                    <a:pt x="157" y="293"/>
                    <a:pt x="157" y="293"/>
                    <a:pt x="157" y="294"/>
                  </a:cubicBezTo>
                  <a:cubicBezTo>
                    <a:pt x="156" y="294"/>
                    <a:pt x="156" y="296"/>
                    <a:pt x="155" y="296"/>
                  </a:cubicBezTo>
                  <a:cubicBezTo>
                    <a:pt x="154" y="297"/>
                    <a:pt x="154" y="298"/>
                    <a:pt x="153" y="297"/>
                  </a:cubicBezTo>
                  <a:cubicBezTo>
                    <a:pt x="153" y="297"/>
                    <a:pt x="150" y="295"/>
                    <a:pt x="149" y="295"/>
                  </a:cubicBezTo>
                  <a:cubicBezTo>
                    <a:pt x="149" y="295"/>
                    <a:pt x="148" y="294"/>
                    <a:pt x="147" y="294"/>
                  </a:cubicBezTo>
                  <a:cubicBezTo>
                    <a:pt x="147" y="294"/>
                    <a:pt x="146" y="294"/>
                    <a:pt x="146" y="294"/>
                  </a:cubicBezTo>
                  <a:cubicBezTo>
                    <a:pt x="146" y="293"/>
                    <a:pt x="146" y="292"/>
                    <a:pt x="145" y="291"/>
                  </a:cubicBezTo>
                  <a:cubicBezTo>
                    <a:pt x="144" y="289"/>
                    <a:pt x="144" y="290"/>
                    <a:pt x="143" y="289"/>
                  </a:cubicBezTo>
                  <a:cubicBezTo>
                    <a:pt x="142" y="287"/>
                    <a:pt x="141" y="286"/>
                    <a:pt x="141" y="286"/>
                  </a:cubicBezTo>
                  <a:cubicBezTo>
                    <a:pt x="141" y="286"/>
                    <a:pt x="140" y="286"/>
                    <a:pt x="139" y="286"/>
                  </a:cubicBezTo>
                  <a:cubicBezTo>
                    <a:pt x="137" y="286"/>
                    <a:pt x="136" y="286"/>
                    <a:pt x="136" y="286"/>
                  </a:cubicBezTo>
                  <a:cubicBezTo>
                    <a:pt x="135" y="286"/>
                    <a:pt x="135" y="287"/>
                    <a:pt x="135" y="288"/>
                  </a:cubicBezTo>
                  <a:cubicBezTo>
                    <a:pt x="134" y="288"/>
                    <a:pt x="134" y="290"/>
                    <a:pt x="133" y="290"/>
                  </a:cubicBezTo>
                  <a:cubicBezTo>
                    <a:pt x="133" y="290"/>
                    <a:pt x="132" y="290"/>
                    <a:pt x="131" y="290"/>
                  </a:cubicBezTo>
                  <a:cubicBezTo>
                    <a:pt x="129" y="290"/>
                    <a:pt x="129" y="289"/>
                    <a:pt x="128" y="290"/>
                  </a:cubicBezTo>
                  <a:cubicBezTo>
                    <a:pt x="127" y="292"/>
                    <a:pt x="127" y="292"/>
                    <a:pt x="127" y="293"/>
                  </a:cubicBezTo>
                  <a:cubicBezTo>
                    <a:pt x="126" y="294"/>
                    <a:pt x="125" y="294"/>
                    <a:pt x="124" y="295"/>
                  </a:cubicBezTo>
                  <a:cubicBezTo>
                    <a:pt x="124" y="295"/>
                    <a:pt x="123" y="295"/>
                    <a:pt x="123" y="296"/>
                  </a:cubicBezTo>
                  <a:cubicBezTo>
                    <a:pt x="123" y="298"/>
                    <a:pt x="122" y="298"/>
                    <a:pt x="123" y="299"/>
                  </a:cubicBezTo>
                  <a:cubicBezTo>
                    <a:pt x="123" y="300"/>
                    <a:pt x="124" y="300"/>
                    <a:pt x="123" y="301"/>
                  </a:cubicBezTo>
                  <a:cubicBezTo>
                    <a:pt x="122" y="302"/>
                    <a:pt x="121" y="303"/>
                    <a:pt x="121" y="303"/>
                  </a:cubicBezTo>
                  <a:cubicBezTo>
                    <a:pt x="122" y="304"/>
                    <a:pt x="123" y="303"/>
                    <a:pt x="122" y="304"/>
                  </a:cubicBezTo>
                  <a:cubicBezTo>
                    <a:pt x="121" y="305"/>
                    <a:pt x="120" y="307"/>
                    <a:pt x="120" y="307"/>
                  </a:cubicBezTo>
                  <a:cubicBezTo>
                    <a:pt x="119" y="307"/>
                    <a:pt x="119" y="307"/>
                    <a:pt x="119" y="307"/>
                  </a:cubicBezTo>
                  <a:cubicBezTo>
                    <a:pt x="116" y="305"/>
                    <a:pt x="116" y="305"/>
                    <a:pt x="116" y="305"/>
                  </a:cubicBezTo>
                  <a:cubicBezTo>
                    <a:pt x="116" y="305"/>
                    <a:pt x="114" y="304"/>
                    <a:pt x="114" y="304"/>
                  </a:cubicBezTo>
                  <a:cubicBezTo>
                    <a:pt x="114" y="303"/>
                    <a:pt x="113" y="304"/>
                    <a:pt x="114" y="303"/>
                  </a:cubicBezTo>
                  <a:cubicBezTo>
                    <a:pt x="114" y="302"/>
                    <a:pt x="115" y="302"/>
                    <a:pt x="114" y="302"/>
                  </a:cubicBezTo>
                  <a:cubicBezTo>
                    <a:pt x="113" y="302"/>
                    <a:pt x="113" y="302"/>
                    <a:pt x="113" y="301"/>
                  </a:cubicBezTo>
                  <a:cubicBezTo>
                    <a:pt x="113" y="301"/>
                    <a:pt x="112" y="301"/>
                    <a:pt x="113" y="300"/>
                  </a:cubicBezTo>
                  <a:cubicBezTo>
                    <a:pt x="113" y="300"/>
                    <a:pt x="113" y="299"/>
                    <a:pt x="113" y="299"/>
                  </a:cubicBezTo>
                  <a:cubicBezTo>
                    <a:pt x="113" y="299"/>
                    <a:pt x="113" y="299"/>
                    <a:pt x="112" y="298"/>
                  </a:cubicBezTo>
                  <a:cubicBezTo>
                    <a:pt x="112" y="298"/>
                    <a:pt x="111" y="298"/>
                    <a:pt x="111" y="297"/>
                  </a:cubicBezTo>
                  <a:cubicBezTo>
                    <a:pt x="111" y="296"/>
                    <a:pt x="110" y="295"/>
                    <a:pt x="110" y="295"/>
                  </a:cubicBezTo>
                  <a:cubicBezTo>
                    <a:pt x="110" y="295"/>
                    <a:pt x="109" y="294"/>
                    <a:pt x="108" y="293"/>
                  </a:cubicBezTo>
                  <a:cubicBezTo>
                    <a:pt x="108" y="293"/>
                    <a:pt x="107" y="293"/>
                    <a:pt x="107" y="292"/>
                  </a:cubicBezTo>
                  <a:cubicBezTo>
                    <a:pt x="106" y="292"/>
                    <a:pt x="106" y="292"/>
                    <a:pt x="106" y="291"/>
                  </a:cubicBezTo>
                  <a:cubicBezTo>
                    <a:pt x="105" y="291"/>
                    <a:pt x="104" y="290"/>
                    <a:pt x="104" y="289"/>
                  </a:cubicBezTo>
                  <a:cubicBezTo>
                    <a:pt x="103" y="289"/>
                    <a:pt x="103" y="288"/>
                    <a:pt x="102" y="287"/>
                  </a:cubicBezTo>
                  <a:cubicBezTo>
                    <a:pt x="101" y="287"/>
                    <a:pt x="100" y="287"/>
                    <a:pt x="100" y="286"/>
                  </a:cubicBezTo>
                  <a:cubicBezTo>
                    <a:pt x="99" y="285"/>
                    <a:pt x="99" y="285"/>
                    <a:pt x="98" y="285"/>
                  </a:cubicBezTo>
                  <a:cubicBezTo>
                    <a:pt x="97" y="284"/>
                    <a:pt x="97" y="284"/>
                    <a:pt x="96" y="284"/>
                  </a:cubicBezTo>
                  <a:cubicBezTo>
                    <a:pt x="96" y="283"/>
                    <a:pt x="95" y="283"/>
                    <a:pt x="95" y="282"/>
                  </a:cubicBezTo>
                  <a:cubicBezTo>
                    <a:pt x="94" y="282"/>
                    <a:pt x="94" y="282"/>
                    <a:pt x="95" y="282"/>
                  </a:cubicBezTo>
                  <a:cubicBezTo>
                    <a:pt x="95" y="281"/>
                    <a:pt x="95" y="280"/>
                    <a:pt x="95" y="281"/>
                  </a:cubicBezTo>
                  <a:cubicBezTo>
                    <a:pt x="95" y="281"/>
                    <a:pt x="95" y="281"/>
                    <a:pt x="95" y="281"/>
                  </a:cubicBezTo>
                  <a:cubicBezTo>
                    <a:pt x="95" y="281"/>
                    <a:pt x="96" y="281"/>
                    <a:pt x="96" y="282"/>
                  </a:cubicBezTo>
                  <a:cubicBezTo>
                    <a:pt x="96" y="282"/>
                    <a:pt x="96" y="282"/>
                    <a:pt x="96" y="283"/>
                  </a:cubicBezTo>
                  <a:cubicBezTo>
                    <a:pt x="97" y="283"/>
                    <a:pt x="97" y="283"/>
                    <a:pt x="97" y="283"/>
                  </a:cubicBezTo>
                  <a:cubicBezTo>
                    <a:pt x="97" y="283"/>
                    <a:pt x="98" y="283"/>
                    <a:pt x="98" y="283"/>
                  </a:cubicBezTo>
                  <a:cubicBezTo>
                    <a:pt x="98" y="284"/>
                    <a:pt x="98" y="284"/>
                    <a:pt x="98" y="283"/>
                  </a:cubicBezTo>
                  <a:cubicBezTo>
                    <a:pt x="98" y="283"/>
                    <a:pt x="99" y="283"/>
                    <a:pt x="98" y="283"/>
                  </a:cubicBezTo>
                  <a:cubicBezTo>
                    <a:pt x="98" y="282"/>
                    <a:pt x="97" y="283"/>
                    <a:pt x="97" y="282"/>
                  </a:cubicBezTo>
                  <a:cubicBezTo>
                    <a:pt x="97" y="282"/>
                    <a:pt x="97" y="282"/>
                    <a:pt x="97" y="282"/>
                  </a:cubicBezTo>
                  <a:cubicBezTo>
                    <a:pt x="96" y="282"/>
                    <a:pt x="96" y="281"/>
                    <a:pt x="96" y="281"/>
                  </a:cubicBezTo>
                  <a:cubicBezTo>
                    <a:pt x="96" y="281"/>
                    <a:pt x="96" y="281"/>
                    <a:pt x="96" y="281"/>
                  </a:cubicBezTo>
                  <a:cubicBezTo>
                    <a:pt x="96" y="280"/>
                    <a:pt x="96" y="279"/>
                    <a:pt x="96" y="279"/>
                  </a:cubicBezTo>
                  <a:cubicBezTo>
                    <a:pt x="96" y="279"/>
                    <a:pt x="96" y="279"/>
                    <a:pt x="95" y="279"/>
                  </a:cubicBezTo>
                  <a:cubicBezTo>
                    <a:pt x="95" y="278"/>
                    <a:pt x="95" y="277"/>
                    <a:pt x="95" y="277"/>
                  </a:cubicBezTo>
                  <a:cubicBezTo>
                    <a:pt x="95" y="276"/>
                    <a:pt x="95" y="276"/>
                    <a:pt x="94" y="276"/>
                  </a:cubicBezTo>
                  <a:cubicBezTo>
                    <a:pt x="93" y="276"/>
                    <a:pt x="94" y="276"/>
                    <a:pt x="93" y="275"/>
                  </a:cubicBezTo>
                  <a:cubicBezTo>
                    <a:pt x="92" y="275"/>
                    <a:pt x="92" y="275"/>
                    <a:pt x="91" y="274"/>
                  </a:cubicBezTo>
                  <a:cubicBezTo>
                    <a:pt x="90" y="274"/>
                    <a:pt x="90" y="273"/>
                    <a:pt x="90" y="273"/>
                  </a:cubicBezTo>
                  <a:cubicBezTo>
                    <a:pt x="90" y="273"/>
                    <a:pt x="90" y="273"/>
                    <a:pt x="89" y="272"/>
                  </a:cubicBezTo>
                  <a:cubicBezTo>
                    <a:pt x="89" y="271"/>
                    <a:pt x="88" y="270"/>
                    <a:pt x="88" y="270"/>
                  </a:cubicBezTo>
                  <a:cubicBezTo>
                    <a:pt x="87" y="269"/>
                    <a:pt x="87" y="268"/>
                    <a:pt x="85" y="267"/>
                  </a:cubicBezTo>
                  <a:cubicBezTo>
                    <a:pt x="84" y="265"/>
                    <a:pt x="83" y="264"/>
                    <a:pt x="82" y="264"/>
                  </a:cubicBezTo>
                  <a:cubicBezTo>
                    <a:pt x="81" y="263"/>
                    <a:pt x="81" y="263"/>
                    <a:pt x="80" y="263"/>
                  </a:cubicBezTo>
                  <a:cubicBezTo>
                    <a:pt x="79" y="262"/>
                    <a:pt x="79" y="262"/>
                    <a:pt x="78" y="261"/>
                  </a:cubicBezTo>
                  <a:cubicBezTo>
                    <a:pt x="77" y="261"/>
                    <a:pt x="67" y="252"/>
                    <a:pt x="65" y="252"/>
                  </a:cubicBezTo>
                  <a:cubicBezTo>
                    <a:pt x="64" y="251"/>
                    <a:pt x="58" y="246"/>
                    <a:pt x="58" y="246"/>
                  </a:cubicBezTo>
                  <a:cubicBezTo>
                    <a:pt x="57" y="245"/>
                    <a:pt x="58" y="245"/>
                    <a:pt x="58" y="245"/>
                  </a:cubicBezTo>
                  <a:cubicBezTo>
                    <a:pt x="57" y="244"/>
                    <a:pt x="56" y="242"/>
                    <a:pt x="55" y="242"/>
                  </a:cubicBezTo>
                  <a:cubicBezTo>
                    <a:pt x="55" y="241"/>
                    <a:pt x="48" y="234"/>
                    <a:pt x="48" y="234"/>
                  </a:cubicBezTo>
                  <a:cubicBezTo>
                    <a:pt x="47" y="234"/>
                    <a:pt x="46" y="233"/>
                    <a:pt x="46" y="232"/>
                  </a:cubicBezTo>
                  <a:cubicBezTo>
                    <a:pt x="45" y="231"/>
                    <a:pt x="45" y="230"/>
                    <a:pt x="44" y="229"/>
                  </a:cubicBezTo>
                  <a:cubicBezTo>
                    <a:pt x="43" y="228"/>
                    <a:pt x="43" y="228"/>
                    <a:pt x="43" y="227"/>
                  </a:cubicBezTo>
                  <a:cubicBezTo>
                    <a:pt x="43" y="226"/>
                    <a:pt x="44" y="227"/>
                    <a:pt x="43" y="226"/>
                  </a:cubicBezTo>
                  <a:cubicBezTo>
                    <a:pt x="43" y="225"/>
                    <a:pt x="43" y="225"/>
                    <a:pt x="42" y="223"/>
                  </a:cubicBezTo>
                  <a:cubicBezTo>
                    <a:pt x="41" y="221"/>
                    <a:pt x="40" y="220"/>
                    <a:pt x="40" y="220"/>
                  </a:cubicBezTo>
                  <a:cubicBezTo>
                    <a:pt x="39" y="219"/>
                    <a:pt x="39" y="220"/>
                    <a:pt x="38" y="219"/>
                  </a:cubicBezTo>
                  <a:cubicBezTo>
                    <a:pt x="38" y="219"/>
                    <a:pt x="38" y="218"/>
                    <a:pt x="38" y="218"/>
                  </a:cubicBezTo>
                  <a:cubicBezTo>
                    <a:pt x="36" y="215"/>
                    <a:pt x="36" y="215"/>
                    <a:pt x="36" y="215"/>
                  </a:cubicBezTo>
                  <a:cubicBezTo>
                    <a:pt x="36" y="215"/>
                    <a:pt x="33" y="213"/>
                    <a:pt x="32" y="212"/>
                  </a:cubicBezTo>
                  <a:cubicBezTo>
                    <a:pt x="32" y="212"/>
                    <a:pt x="32" y="212"/>
                    <a:pt x="31" y="211"/>
                  </a:cubicBezTo>
                  <a:cubicBezTo>
                    <a:pt x="30" y="210"/>
                    <a:pt x="30" y="209"/>
                    <a:pt x="29" y="209"/>
                  </a:cubicBezTo>
                  <a:cubicBezTo>
                    <a:pt x="29" y="208"/>
                    <a:pt x="29" y="207"/>
                    <a:pt x="28" y="207"/>
                  </a:cubicBezTo>
                  <a:cubicBezTo>
                    <a:pt x="28" y="207"/>
                    <a:pt x="28" y="207"/>
                    <a:pt x="28" y="206"/>
                  </a:cubicBezTo>
                  <a:cubicBezTo>
                    <a:pt x="28" y="206"/>
                    <a:pt x="28" y="206"/>
                    <a:pt x="28" y="206"/>
                  </a:cubicBezTo>
                  <a:cubicBezTo>
                    <a:pt x="29" y="207"/>
                    <a:pt x="29" y="207"/>
                    <a:pt x="29" y="207"/>
                  </a:cubicBezTo>
                  <a:cubicBezTo>
                    <a:pt x="30" y="208"/>
                    <a:pt x="30" y="208"/>
                    <a:pt x="30" y="208"/>
                  </a:cubicBezTo>
                  <a:cubicBezTo>
                    <a:pt x="30" y="209"/>
                    <a:pt x="30" y="208"/>
                    <a:pt x="31" y="209"/>
                  </a:cubicBezTo>
                  <a:cubicBezTo>
                    <a:pt x="32" y="209"/>
                    <a:pt x="31" y="209"/>
                    <a:pt x="33" y="209"/>
                  </a:cubicBezTo>
                  <a:cubicBezTo>
                    <a:pt x="34" y="210"/>
                    <a:pt x="35" y="210"/>
                    <a:pt x="36" y="210"/>
                  </a:cubicBezTo>
                  <a:cubicBezTo>
                    <a:pt x="37" y="210"/>
                    <a:pt x="36" y="210"/>
                    <a:pt x="37" y="210"/>
                  </a:cubicBezTo>
                  <a:cubicBezTo>
                    <a:pt x="38" y="210"/>
                    <a:pt x="38" y="209"/>
                    <a:pt x="38" y="210"/>
                  </a:cubicBezTo>
                  <a:cubicBezTo>
                    <a:pt x="38" y="211"/>
                    <a:pt x="38" y="211"/>
                    <a:pt x="38" y="212"/>
                  </a:cubicBezTo>
                  <a:cubicBezTo>
                    <a:pt x="38" y="213"/>
                    <a:pt x="38" y="213"/>
                    <a:pt x="38" y="213"/>
                  </a:cubicBezTo>
                  <a:cubicBezTo>
                    <a:pt x="39" y="214"/>
                    <a:pt x="39" y="214"/>
                    <a:pt x="39" y="214"/>
                  </a:cubicBezTo>
                  <a:cubicBezTo>
                    <a:pt x="40" y="214"/>
                    <a:pt x="40" y="214"/>
                    <a:pt x="40" y="215"/>
                  </a:cubicBezTo>
                  <a:cubicBezTo>
                    <a:pt x="41" y="215"/>
                    <a:pt x="40" y="215"/>
                    <a:pt x="41" y="216"/>
                  </a:cubicBezTo>
                  <a:cubicBezTo>
                    <a:pt x="41" y="216"/>
                    <a:pt x="41" y="216"/>
                    <a:pt x="41" y="216"/>
                  </a:cubicBezTo>
                  <a:cubicBezTo>
                    <a:pt x="42" y="216"/>
                    <a:pt x="42" y="216"/>
                    <a:pt x="42" y="216"/>
                  </a:cubicBezTo>
                  <a:cubicBezTo>
                    <a:pt x="42" y="215"/>
                    <a:pt x="42" y="215"/>
                    <a:pt x="42" y="214"/>
                  </a:cubicBezTo>
                  <a:cubicBezTo>
                    <a:pt x="42" y="214"/>
                    <a:pt x="43" y="213"/>
                    <a:pt x="42" y="213"/>
                  </a:cubicBezTo>
                  <a:cubicBezTo>
                    <a:pt x="41" y="213"/>
                    <a:pt x="41" y="213"/>
                    <a:pt x="40" y="213"/>
                  </a:cubicBezTo>
                  <a:cubicBezTo>
                    <a:pt x="39" y="212"/>
                    <a:pt x="39" y="212"/>
                    <a:pt x="39" y="212"/>
                  </a:cubicBezTo>
                  <a:cubicBezTo>
                    <a:pt x="39" y="211"/>
                    <a:pt x="40" y="210"/>
                    <a:pt x="40" y="210"/>
                  </a:cubicBezTo>
                  <a:cubicBezTo>
                    <a:pt x="40" y="210"/>
                    <a:pt x="40" y="210"/>
                    <a:pt x="40" y="210"/>
                  </a:cubicBezTo>
                  <a:cubicBezTo>
                    <a:pt x="40" y="209"/>
                    <a:pt x="39" y="209"/>
                    <a:pt x="39" y="209"/>
                  </a:cubicBezTo>
                  <a:cubicBezTo>
                    <a:pt x="39" y="208"/>
                    <a:pt x="39" y="208"/>
                    <a:pt x="38" y="208"/>
                  </a:cubicBezTo>
                  <a:cubicBezTo>
                    <a:pt x="38" y="207"/>
                    <a:pt x="38" y="207"/>
                    <a:pt x="38" y="207"/>
                  </a:cubicBezTo>
                  <a:cubicBezTo>
                    <a:pt x="39" y="207"/>
                    <a:pt x="39" y="207"/>
                    <a:pt x="39" y="207"/>
                  </a:cubicBezTo>
                  <a:cubicBezTo>
                    <a:pt x="38" y="206"/>
                    <a:pt x="38" y="205"/>
                    <a:pt x="37" y="205"/>
                  </a:cubicBezTo>
                  <a:cubicBezTo>
                    <a:pt x="37" y="205"/>
                    <a:pt x="37" y="205"/>
                    <a:pt x="37" y="206"/>
                  </a:cubicBezTo>
                  <a:cubicBezTo>
                    <a:pt x="36" y="206"/>
                    <a:pt x="36" y="207"/>
                    <a:pt x="36" y="207"/>
                  </a:cubicBezTo>
                  <a:cubicBezTo>
                    <a:pt x="35" y="207"/>
                    <a:pt x="35" y="208"/>
                    <a:pt x="35" y="207"/>
                  </a:cubicBezTo>
                  <a:cubicBezTo>
                    <a:pt x="35" y="207"/>
                    <a:pt x="35" y="206"/>
                    <a:pt x="35" y="206"/>
                  </a:cubicBezTo>
                  <a:cubicBezTo>
                    <a:pt x="35" y="205"/>
                    <a:pt x="34" y="205"/>
                    <a:pt x="34" y="205"/>
                  </a:cubicBezTo>
                  <a:cubicBezTo>
                    <a:pt x="34" y="205"/>
                    <a:pt x="33" y="205"/>
                    <a:pt x="33" y="205"/>
                  </a:cubicBezTo>
                  <a:cubicBezTo>
                    <a:pt x="32" y="206"/>
                    <a:pt x="32" y="206"/>
                    <a:pt x="32" y="206"/>
                  </a:cubicBezTo>
                  <a:cubicBezTo>
                    <a:pt x="32" y="207"/>
                    <a:pt x="32" y="207"/>
                    <a:pt x="32" y="207"/>
                  </a:cubicBezTo>
                  <a:cubicBezTo>
                    <a:pt x="31" y="208"/>
                    <a:pt x="32" y="208"/>
                    <a:pt x="31" y="208"/>
                  </a:cubicBezTo>
                  <a:cubicBezTo>
                    <a:pt x="31" y="208"/>
                    <a:pt x="31" y="208"/>
                    <a:pt x="30" y="207"/>
                  </a:cubicBezTo>
                  <a:cubicBezTo>
                    <a:pt x="30" y="207"/>
                    <a:pt x="30" y="207"/>
                    <a:pt x="30" y="207"/>
                  </a:cubicBezTo>
                  <a:cubicBezTo>
                    <a:pt x="30" y="206"/>
                    <a:pt x="30" y="206"/>
                    <a:pt x="30" y="206"/>
                  </a:cubicBezTo>
                  <a:cubicBezTo>
                    <a:pt x="30" y="205"/>
                    <a:pt x="30" y="205"/>
                    <a:pt x="30" y="205"/>
                  </a:cubicBezTo>
                  <a:cubicBezTo>
                    <a:pt x="29" y="205"/>
                    <a:pt x="29" y="205"/>
                    <a:pt x="29" y="206"/>
                  </a:cubicBezTo>
                  <a:cubicBezTo>
                    <a:pt x="29" y="206"/>
                    <a:pt x="29" y="206"/>
                    <a:pt x="28" y="206"/>
                  </a:cubicBezTo>
                  <a:cubicBezTo>
                    <a:pt x="28" y="206"/>
                    <a:pt x="28" y="206"/>
                    <a:pt x="27" y="206"/>
                  </a:cubicBezTo>
                  <a:cubicBezTo>
                    <a:pt x="27" y="206"/>
                    <a:pt x="27" y="206"/>
                    <a:pt x="27" y="205"/>
                  </a:cubicBezTo>
                  <a:cubicBezTo>
                    <a:pt x="27" y="205"/>
                    <a:pt x="27" y="204"/>
                    <a:pt x="27" y="204"/>
                  </a:cubicBezTo>
                  <a:cubicBezTo>
                    <a:pt x="27" y="204"/>
                    <a:pt x="27" y="203"/>
                    <a:pt x="27" y="202"/>
                  </a:cubicBezTo>
                  <a:cubicBezTo>
                    <a:pt x="27" y="202"/>
                    <a:pt x="27" y="202"/>
                    <a:pt x="27" y="201"/>
                  </a:cubicBezTo>
                  <a:cubicBezTo>
                    <a:pt x="28" y="200"/>
                    <a:pt x="28" y="200"/>
                    <a:pt x="27" y="200"/>
                  </a:cubicBezTo>
                  <a:cubicBezTo>
                    <a:pt x="27" y="199"/>
                    <a:pt x="27" y="199"/>
                    <a:pt x="27" y="198"/>
                  </a:cubicBezTo>
                  <a:cubicBezTo>
                    <a:pt x="26" y="198"/>
                    <a:pt x="26" y="198"/>
                    <a:pt x="26" y="197"/>
                  </a:cubicBezTo>
                  <a:cubicBezTo>
                    <a:pt x="26" y="197"/>
                    <a:pt x="27" y="197"/>
                    <a:pt x="26" y="196"/>
                  </a:cubicBezTo>
                  <a:cubicBezTo>
                    <a:pt x="26" y="196"/>
                    <a:pt x="25" y="194"/>
                    <a:pt x="25" y="194"/>
                  </a:cubicBezTo>
                  <a:cubicBezTo>
                    <a:pt x="25" y="193"/>
                    <a:pt x="25" y="193"/>
                    <a:pt x="25" y="192"/>
                  </a:cubicBezTo>
                  <a:cubicBezTo>
                    <a:pt x="24" y="191"/>
                    <a:pt x="24" y="191"/>
                    <a:pt x="23" y="190"/>
                  </a:cubicBezTo>
                  <a:cubicBezTo>
                    <a:pt x="23" y="189"/>
                    <a:pt x="23" y="189"/>
                    <a:pt x="22" y="189"/>
                  </a:cubicBezTo>
                  <a:cubicBezTo>
                    <a:pt x="21" y="188"/>
                    <a:pt x="21" y="188"/>
                    <a:pt x="20" y="187"/>
                  </a:cubicBezTo>
                  <a:cubicBezTo>
                    <a:pt x="20" y="186"/>
                    <a:pt x="19" y="185"/>
                    <a:pt x="19" y="185"/>
                  </a:cubicBezTo>
                  <a:cubicBezTo>
                    <a:pt x="18" y="184"/>
                    <a:pt x="18" y="184"/>
                    <a:pt x="18" y="183"/>
                  </a:cubicBezTo>
                  <a:cubicBezTo>
                    <a:pt x="18" y="183"/>
                    <a:pt x="18" y="183"/>
                    <a:pt x="17" y="182"/>
                  </a:cubicBezTo>
                  <a:cubicBezTo>
                    <a:pt x="17" y="182"/>
                    <a:pt x="16" y="182"/>
                    <a:pt x="16" y="181"/>
                  </a:cubicBezTo>
                  <a:cubicBezTo>
                    <a:pt x="16" y="181"/>
                    <a:pt x="16" y="180"/>
                    <a:pt x="15" y="180"/>
                  </a:cubicBezTo>
                  <a:cubicBezTo>
                    <a:pt x="15" y="180"/>
                    <a:pt x="15" y="179"/>
                    <a:pt x="15" y="179"/>
                  </a:cubicBezTo>
                  <a:cubicBezTo>
                    <a:pt x="15" y="179"/>
                    <a:pt x="14" y="178"/>
                    <a:pt x="14" y="178"/>
                  </a:cubicBezTo>
                  <a:cubicBezTo>
                    <a:pt x="14" y="178"/>
                    <a:pt x="15" y="177"/>
                    <a:pt x="15" y="178"/>
                  </a:cubicBezTo>
                  <a:cubicBezTo>
                    <a:pt x="15" y="178"/>
                    <a:pt x="15" y="179"/>
                    <a:pt x="15" y="179"/>
                  </a:cubicBezTo>
                  <a:cubicBezTo>
                    <a:pt x="16" y="180"/>
                    <a:pt x="16" y="180"/>
                    <a:pt x="16" y="180"/>
                  </a:cubicBezTo>
                  <a:cubicBezTo>
                    <a:pt x="16" y="180"/>
                    <a:pt x="16" y="180"/>
                    <a:pt x="17" y="181"/>
                  </a:cubicBezTo>
                  <a:cubicBezTo>
                    <a:pt x="17" y="181"/>
                    <a:pt x="17" y="181"/>
                    <a:pt x="18" y="181"/>
                  </a:cubicBezTo>
                  <a:cubicBezTo>
                    <a:pt x="18" y="182"/>
                    <a:pt x="18" y="182"/>
                    <a:pt x="18" y="182"/>
                  </a:cubicBezTo>
                  <a:cubicBezTo>
                    <a:pt x="19" y="182"/>
                    <a:pt x="20" y="184"/>
                    <a:pt x="20" y="184"/>
                  </a:cubicBezTo>
                  <a:cubicBezTo>
                    <a:pt x="20" y="185"/>
                    <a:pt x="20" y="186"/>
                    <a:pt x="21" y="187"/>
                  </a:cubicBezTo>
                  <a:cubicBezTo>
                    <a:pt x="23" y="187"/>
                    <a:pt x="23" y="187"/>
                    <a:pt x="23" y="188"/>
                  </a:cubicBezTo>
                  <a:cubicBezTo>
                    <a:pt x="24" y="188"/>
                    <a:pt x="24" y="189"/>
                    <a:pt x="24" y="189"/>
                  </a:cubicBezTo>
                  <a:cubicBezTo>
                    <a:pt x="25" y="190"/>
                    <a:pt x="25" y="190"/>
                    <a:pt x="26" y="191"/>
                  </a:cubicBezTo>
                  <a:cubicBezTo>
                    <a:pt x="26" y="192"/>
                    <a:pt x="27" y="192"/>
                    <a:pt x="27" y="192"/>
                  </a:cubicBezTo>
                  <a:cubicBezTo>
                    <a:pt x="27" y="193"/>
                    <a:pt x="28" y="192"/>
                    <a:pt x="28" y="193"/>
                  </a:cubicBezTo>
                  <a:cubicBezTo>
                    <a:pt x="28" y="194"/>
                    <a:pt x="28" y="195"/>
                    <a:pt x="28" y="196"/>
                  </a:cubicBezTo>
                  <a:cubicBezTo>
                    <a:pt x="28" y="197"/>
                    <a:pt x="28" y="197"/>
                    <a:pt x="28" y="197"/>
                  </a:cubicBezTo>
                  <a:cubicBezTo>
                    <a:pt x="29" y="197"/>
                    <a:pt x="29" y="197"/>
                    <a:pt x="29" y="197"/>
                  </a:cubicBezTo>
                  <a:cubicBezTo>
                    <a:pt x="29" y="196"/>
                    <a:pt x="29" y="196"/>
                    <a:pt x="30" y="196"/>
                  </a:cubicBezTo>
                  <a:cubicBezTo>
                    <a:pt x="30" y="196"/>
                    <a:pt x="30" y="197"/>
                    <a:pt x="30" y="197"/>
                  </a:cubicBezTo>
                  <a:cubicBezTo>
                    <a:pt x="30" y="197"/>
                    <a:pt x="30" y="197"/>
                    <a:pt x="30" y="197"/>
                  </a:cubicBezTo>
                  <a:cubicBezTo>
                    <a:pt x="31" y="197"/>
                    <a:pt x="30" y="196"/>
                    <a:pt x="30" y="196"/>
                  </a:cubicBezTo>
                  <a:cubicBezTo>
                    <a:pt x="30" y="196"/>
                    <a:pt x="31" y="196"/>
                    <a:pt x="31" y="195"/>
                  </a:cubicBezTo>
                  <a:cubicBezTo>
                    <a:pt x="32" y="195"/>
                    <a:pt x="33" y="195"/>
                    <a:pt x="33" y="195"/>
                  </a:cubicBezTo>
                  <a:cubicBezTo>
                    <a:pt x="34" y="195"/>
                    <a:pt x="34" y="194"/>
                    <a:pt x="34" y="195"/>
                  </a:cubicBezTo>
                  <a:cubicBezTo>
                    <a:pt x="34" y="195"/>
                    <a:pt x="34" y="196"/>
                    <a:pt x="34" y="196"/>
                  </a:cubicBezTo>
                  <a:cubicBezTo>
                    <a:pt x="34" y="196"/>
                    <a:pt x="34" y="196"/>
                    <a:pt x="34" y="197"/>
                  </a:cubicBezTo>
                  <a:cubicBezTo>
                    <a:pt x="35" y="197"/>
                    <a:pt x="35" y="197"/>
                    <a:pt x="35" y="197"/>
                  </a:cubicBezTo>
                  <a:cubicBezTo>
                    <a:pt x="35" y="197"/>
                    <a:pt x="36" y="197"/>
                    <a:pt x="36" y="196"/>
                  </a:cubicBezTo>
                  <a:cubicBezTo>
                    <a:pt x="35" y="196"/>
                    <a:pt x="35" y="195"/>
                    <a:pt x="35" y="195"/>
                  </a:cubicBezTo>
                  <a:cubicBezTo>
                    <a:pt x="35" y="195"/>
                    <a:pt x="35" y="195"/>
                    <a:pt x="35" y="194"/>
                  </a:cubicBezTo>
                  <a:cubicBezTo>
                    <a:pt x="35" y="194"/>
                    <a:pt x="35" y="194"/>
                    <a:pt x="35" y="194"/>
                  </a:cubicBezTo>
                  <a:cubicBezTo>
                    <a:pt x="35" y="194"/>
                    <a:pt x="39" y="194"/>
                    <a:pt x="39" y="194"/>
                  </a:cubicBezTo>
                  <a:cubicBezTo>
                    <a:pt x="40" y="194"/>
                    <a:pt x="40" y="194"/>
                    <a:pt x="41" y="194"/>
                  </a:cubicBezTo>
                  <a:cubicBezTo>
                    <a:pt x="41" y="194"/>
                    <a:pt x="42" y="194"/>
                    <a:pt x="42" y="194"/>
                  </a:cubicBezTo>
                  <a:cubicBezTo>
                    <a:pt x="42" y="194"/>
                    <a:pt x="42" y="194"/>
                    <a:pt x="41" y="194"/>
                  </a:cubicBezTo>
                  <a:cubicBezTo>
                    <a:pt x="40" y="194"/>
                    <a:pt x="40" y="194"/>
                    <a:pt x="39" y="193"/>
                  </a:cubicBezTo>
                  <a:cubicBezTo>
                    <a:pt x="39" y="193"/>
                    <a:pt x="38" y="194"/>
                    <a:pt x="38" y="192"/>
                  </a:cubicBezTo>
                  <a:cubicBezTo>
                    <a:pt x="38" y="191"/>
                    <a:pt x="38" y="191"/>
                    <a:pt x="38" y="190"/>
                  </a:cubicBezTo>
                  <a:cubicBezTo>
                    <a:pt x="38" y="189"/>
                    <a:pt x="38" y="189"/>
                    <a:pt x="38" y="189"/>
                  </a:cubicBezTo>
                  <a:cubicBezTo>
                    <a:pt x="38" y="188"/>
                    <a:pt x="37" y="188"/>
                    <a:pt x="37" y="188"/>
                  </a:cubicBezTo>
                  <a:cubicBezTo>
                    <a:pt x="37" y="188"/>
                    <a:pt x="37" y="188"/>
                    <a:pt x="36" y="188"/>
                  </a:cubicBezTo>
                  <a:cubicBezTo>
                    <a:pt x="36" y="188"/>
                    <a:pt x="35" y="188"/>
                    <a:pt x="35" y="188"/>
                  </a:cubicBezTo>
                  <a:cubicBezTo>
                    <a:pt x="35" y="189"/>
                    <a:pt x="35" y="189"/>
                    <a:pt x="36" y="189"/>
                  </a:cubicBezTo>
                  <a:cubicBezTo>
                    <a:pt x="36" y="190"/>
                    <a:pt x="36" y="190"/>
                    <a:pt x="36" y="191"/>
                  </a:cubicBezTo>
                  <a:cubicBezTo>
                    <a:pt x="35" y="191"/>
                    <a:pt x="35" y="191"/>
                    <a:pt x="34" y="192"/>
                  </a:cubicBezTo>
                  <a:cubicBezTo>
                    <a:pt x="34" y="192"/>
                    <a:pt x="34" y="192"/>
                    <a:pt x="33" y="192"/>
                  </a:cubicBezTo>
                  <a:cubicBezTo>
                    <a:pt x="33" y="192"/>
                    <a:pt x="33" y="192"/>
                    <a:pt x="32" y="192"/>
                  </a:cubicBezTo>
                  <a:cubicBezTo>
                    <a:pt x="32" y="192"/>
                    <a:pt x="31" y="193"/>
                    <a:pt x="31" y="193"/>
                  </a:cubicBezTo>
                  <a:cubicBezTo>
                    <a:pt x="30" y="193"/>
                    <a:pt x="30" y="193"/>
                    <a:pt x="30" y="193"/>
                  </a:cubicBezTo>
                  <a:cubicBezTo>
                    <a:pt x="29" y="192"/>
                    <a:pt x="29" y="192"/>
                    <a:pt x="29" y="192"/>
                  </a:cubicBezTo>
                  <a:cubicBezTo>
                    <a:pt x="29" y="191"/>
                    <a:pt x="30" y="192"/>
                    <a:pt x="29" y="191"/>
                  </a:cubicBezTo>
                  <a:cubicBezTo>
                    <a:pt x="28" y="190"/>
                    <a:pt x="28" y="190"/>
                    <a:pt x="28" y="189"/>
                  </a:cubicBezTo>
                  <a:cubicBezTo>
                    <a:pt x="27" y="189"/>
                    <a:pt x="27" y="189"/>
                    <a:pt x="27" y="188"/>
                  </a:cubicBezTo>
                  <a:cubicBezTo>
                    <a:pt x="27" y="187"/>
                    <a:pt x="27" y="187"/>
                    <a:pt x="27" y="187"/>
                  </a:cubicBezTo>
                  <a:cubicBezTo>
                    <a:pt x="28" y="187"/>
                    <a:pt x="28" y="187"/>
                    <a:pt x="28" y="187"/>
                  </a:cubicBezTo>
                  <a:cubicBezTo>
                    <a:pt x="29" y="187"/>
                    <a:pt x="29" y="187"/>
                    <a:pt x="29" y="187"/>
                  </a:cubicBezTo>
                  <a:cubicBezTo>
                    <a:pt x="29" y="186"/>
                    <a:pt x="29" y="186"/>
                    <a:pt x="29" y="185"/>
                  </a:cubicBezTo>
                  <a:cubicBezTo>
                    <a:pt x="30" y="185"/>
                    <a:pt x="30" y="185"/>
                    <a:pt x="30" y="185"/>
                  </a:cubicBezTo>
                  <a:cubicBezTo>
                    <a:pt x="30" y="185"/>
                    <a:pt x="30" y="185"/>
                    <a:pt x="30" y="185"/>
                  </a:cubicBezTo>
                  <a:cubicBezTo>
                    <a:pt x="31" y="184"/>
                    <a:pt x="31" y="184"/>
                    <a:pt x="31" y="184"/>
                  </a:cubicBezTo>
                  <a:cubicBezTo>
                    <a:pt x="31" y="183"/>
                    <a:pt x="31" y="184"/>
                    <a:pt x="32" y="183"/>
                  </a:cubicBezTo>
                  <a:cubicBezTo>
                    <a:pt x="32" y="182"/>
                    <a:pt x="32" y="182"/>
                    <a:pt x="32" y="182"/>
                  </a:cubicBezTo>
                  <a:cubicBezTo>
                    <a:pt x="32" y="182"/>
                    <a:pt x="32" y="181"/>
                    <a:pt x="32" y="181"/>
                  </a:cubicBezTo>
                  <a:cubicBezTo>
                    <a:pt x="32" y="181"/>
                    <a:pt x="32" y="181"/>
                    <a:pt x="32" y="181"/>
                  </a:cubicBezTo>
                  <a:cubicBezTo>
                    <a:pt x="31" y="180"/>
                    <a:pt x="31" y="180"/>
                    <a:pt x="31" y="180"/>
                  </a:cubicBezTo>
                  <a:cubicBezTo>
                    <a:pt x="31" y="180"/>
                    <a:pt x="31" y="179"/>
                    <a:pt x="31" y="179"/>
                  </a:cubicBezTo>
                  <a:cubicBezTo>
                    <a:pt x="31" y="179"/>
                    <a:pt x="30" y="178"/>
                    <a:pt x="30" y="179"/>
                  </a:cubicBezTo>
                  <a:cubicBezTo>
                    <a:pt x="30" y="180"/>
                    <a:pt x="30" y="180"/>
                    <a:pt x="30" y="181"/>
                  </a:cubicBezTo>
                  <a:cubicBezTo>
                    <a:pt x="31" y="181"/>
                    <a:pt x="31" y="182"/>
                    <a:pt x="31" y="182"/>
                  </a:cubicBezTo>
                  <a:cubicBezTo>
                    <a:pt x="31" y="182"/>
                    <a:pt x="30" y="183"/>
                    <a:pt x="30" y="183"/>
                  </a:cubicBezTo>
                  <a:cubicBezTo>
                    <a:pt x="30" y="183"/>
                    <a:pt x="30" y="184"/>
                    <a:pt x="29" y="184"/>
                  </a:cubicBezTo>
                  <a:cubicBezTo>
                    <a:pt x="29" y="183"/>
                    <a:pt x="29" y="183"/>
                    <a:pt x="28" y="183"/>
                  </a:cubicBezTo>
                  <a:cubicBezTo>
                    <a:pt x="28" y="182"/>
                    <a:pt x="28" y="182"/>
                    <a:pt x="28" y="183"/>
                  </a:cubicBezTo>
                  <a:cubicBezTo>
                    <a:pt x="28" y="183"/>
                    <a:pt x="27" y="183"/>
                    <a:pt x="27" y="183"/>
                  </a:cubicBezTo>
                  <a:cubicBezTo>
                    <a:pt x="27" y="184"/>
                    <a:pt x="27" y="184"/>
                    <a:pt x="26" y="185"/>
                  </a:cubicBezTo>
                  <a:cubicBezTo>
                    <a:pt x="26" y="185"/>
                    <a:pt x="26" y="185"/>
                    <a:pt x="26" y="185"/>
                  </a:cubicBezTo>
                  <a:cubicBezTo>
                    <a:pt x="25" y="185"/>
                    <a:pt x="24" y="185"/>
                    <a:pt x="24" y="185"/>
                  </a:cubicBezTo>
                  <a:cubicBezTo>
                    <a:pt x="24" y="185"/>
                    <a:pt x="24" y="185"/>
                    <a:pt x="23" y="185"/>
                  </a:cubicBezTo>
                  <a:cubicBezTo>
                    <a:pt x="23" y="185"/>
                    <a:pt x="23" y="185"/>
                    <a:pt x="23" y="184"/>
                  </a:cubicBezTo>
                  <a:cubicBezTo>
                    <a:pt x="23" y="184"/>
                    <a:pt x="22" y="184"/>
                    <a:pt x="22" y="184"/>
                  </a:cubicBezTo>
                  <a:cubicBezTo>
                    <a:pt x="23" y="183"/>
                    <a:pt x="23" y="183"/>
                    <a:pt x="23" y="183"/>
                  </a:cubicBezTo>
                  <a:cubicBezTo>
                    <a:pt x="23" y="182"/>
                    <a:pt x="23" y="182"/>
                    <a:pt x="23" y="181"/>
                  </a:cubicBezTo>
                  <a:cubicBezTo>
                    <a:pt x="23" y="181"/>
                    <a:pt x="23" y="181"/>
                    <a:pt x="22" y="181"/>
                  </a:cubicBezTo>
                  <a:cubicBezTo>
                    <a:pt x="22" y="181"/>
                    <a:pt x="23" y="181"/>
                    <a:pt x="22" y="181"/>
                  </a:cubicBezTo>
                  <a:cubicBezTo>
                    <a:pt x="22" y="182"/>
                    <a:pt x="21" y="182"/>
                    <a:pt x="21" y="181"/>
                  </a:cubicBezTo>
                  <a:cubicBezTo>
                    <a:pt x="21" y="181"/>
                    <a:pt x="21" y="181"/>
                    <a:pt x="21" y="181"/>
                  </a:cubicBezTo>
                  <a:cubicBezTo>
                    <a:pt x="21" y="181"/>
                    <a:pt x="21" y="181"/>
                    <a:pt x="21" y="182"/>
                  </a:cubicBezTo>
                  <a:cubicBezTo>
                    <a:pt x="21" y="182"/>
                    <a:pt x="21" y="182"/>
                    <a:pt x="20" y="182"/>
                  </a:cubicBezTo>
                  <a:cubicBezTo>
                    <a:pt x="20" y="182"/>
                    <a:pt x="20" y="182"/>
                    <a:pt x="20" y="182"/>
                  </a:cubicBezTo>
                  <a:cubicBezTo>
                    <a:pt x="20" y="182"/>
                    <a:pt x="19" y="182"/>
                    <a:pt x="19" y="181"/>
                  </a:cubicBezTo>
                  <a:cubicBezTo>
                    <a:pt x="19" y="181"/>
                    <a:pt x="18" y="181"/>
                    <a:pt x="18" y="181"/>
                  </a:cubicBezTo>
                  <a:cubicBezTo>
                    <a:pt x="18" y="181"/>
                    <a:pt x="18" y="181"/>
                    <a:pt x="17" y="180"/>
                  </a:cubicBezTo>
                  <a:cubicBezTo>
                    <a:pt x="17" y="180"/>
                    <a:pt x="17" y="180"/>
                    <a:pt x="16" y="180"/>
                  </a:cubicBezTo>
                  <a:cubicBezTo>
                    <a:pt x="16" y="179"/>
                    <a:pt x="16" y="180"/>
                    <a:pt x="16" y="179"/>
                  </a:cubicBezTo>
                  <a:cubicBezTo>
                    <a:pt x="16" y="178"/>
                    <a:pt x="15" y="177"/>
                    <a:pt x="15" y="177"/>
                  </a:cubicBezTo>
                  <a:cubicBezTo>
                    <a:pt x="15" y="177"/>
                    <a:pt x="15" y="177"/>
                    <a:pt x="15" y="177"/>
                  </a:cubicBezTo>
                  <a:cubicBezTo>
                    <a:pt x="15" y="177"/>
                    <a:pt x="14" y="176"/>
                    <a:pt x="14" y="176"/>
                  </a:cubicBezTo>
                  <a:cubicBezTo>
                    <a:pt x="14" y="176"/>
                    <a:pt x="14" y="176"/>
                    <a:pt x="15" y="176"/>
                  </a:cubicBezTo>
                  <a:cubicBezTo>
                    <a:pt x="15" y="176"/>
                    <a:pt x="15" y="176"/>
                    <a:pt x="15" y="176"/>
                  </a:cubicBezTo>
                  <a:cubicBezTo>
                    <a:pt x="16" y="176"/>
                    <a:pt x="16" y="176"/>
                    <a:pt x="16" y="176"/>
                  </a:cubicBezTo>
                  <a:cubicBezTo>
                    <a:pt x="16" y="176"/>
                    <a:pt x="16" y="176"/>
                    <a:pt x="16" y="175"/>
                  </a:cubicBezTo>
                  <a:cubicBezTo>
                    <a:pt x="16" y="175"/>
                    <a:pt x="16" y="174"/>
                    <a:pt x="16" y="174"/>
                  </a:cubicBezTo>
                  <a:cubicBezTo>
                    <a:pt x="16" y="174"/>
                    <a:pt x="16" y="173"/>
                    <a:pt x="15" y="174"/>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5" y="176"/>
                    <a:pt x="15" y="176"/>
                  </a:cubicBezTo>
                  <a:cubicBezTo>
                    <a:pt x="15" y="176"/>
                    <a:pt x="14" y="176"/>
                    <a:pt x="14" y="176"/>
                  </a:cubicBezTo>
                  <a:cubicBezTo>
                    <a:pt x="14" y="176"/>
                    <a:pt x="14" y="176"/>
                    <a:pt x="14" y="176"/>
                  </a:cubicBezTo>
                  <a:cubicBezTo>
                    <a:pt x="14" y="176"/>
                    <a:pt x="14" y="176"/>
                    <a:pt x="14" y="177"/>
                  </a:cubicBezTo>
                  <a:cubicBezTo>
                    <a:pt x="14" y="177"/>
                    <a:pt x="14" y="177"/>
                    <a:pt x="14" y="177"/>
                  </a:cubicBezTo>
                  <a:cubicBezTo>
                    <a:pt x="14" y="177"/>
                    <a:pt x="14" y="177"/>
                    <a:pt x="14" y="177"/>
                  </a:cubicBezTo>
                  <a:cubicBezTo>
                    <a:pt x="14" y="177"/>
                    <a:pt x="14" y="177"/>
                    <a:pt x="14" y="177"/>
                  </a:cubicBezTo>
                  <a:cubicBezTo>
                    <a:pt x="14" y="176"/>
                    <a:pt x="14" y="176"/>
                    <a:pt x="14" y="176"/>
                  </a:cubicBezTo>
                  <a:cubicBezTo>
                    <a:pt x="14" y="176"/>
                    <a:pt x="13" y="176"/>
                    <a:pt x="14" y="176"/>
                  </a:cubicBezTo>
                  <a:cubicBezTo>
                    <a:pt x="14" y="175"/>
                    <a:pt x="14" y="175"/>
                    <a:pt x="14" y="175"/>
                  </a:cubicBezTo>
                  <a:cubicBezTo>
                    <a:pt x="14" y="175"/>
                    <a:pt x="14" y="174"/>
                    <a:pt x="14" y="174"/>
                  </a:cubicBezTo>
                  <a:cubicBezTo>
                    <a:pt x="14" y="174"/>
                    <a:pt x="14" y="174"/>
                    <a:pt x="14" y="173"/>
                  </a:cubicBezTo>
                  <a:cubicBezTo>
                    <a:pt x="14" y="173"/>
                    <a:pt x="13" y="173"/>
                    <a:pt x="13" y="172"/>
                  </a:cubicBezTo>
                  <a:cubicBezTo>
                    <a:pt x="13" y="171"/>
                    <a:pt x="13" y="171"/>
                    <a:pt x="13" y="171"/>
                  </a:cubicBezTo>
                  <a:cubicBezTo>
                    <a:pt x="13" y="171"/>
                    <a:pt x="12" y="170"/>
                    <a:pt x="12" y="170"/>
                  </a:cubicBezTo>
                  <a:cubicBezTo>
                    <a:pt x="12" y="170"/>
                    <a:pt x="11" y="169"/>
                    <a:pt x="11" y="168"/>
                  </a:cubicBezTo>
                  <a:cubicBezTo>
                    <a:pt x="11" y="168"/>
                    <a:pt x="11" y="168"/>
                    <a:pt x="11" y="167"/>
                  </a:cubicBezTo>
                  <a:cubicBezTo>
                    <a:pt x="10" y="167"/>
                    <a:pt x="10" y="167"/>
                    <a:pt x="9" y="166"/>
                  </a:cubicBezTo>
                  <a:cubicBezTo>
                    <a:pt x="9" y="166"/>
                    <a:pt x="9" y="165"/>
                    <a:pt x="9" y="165"/>
                  </a:cubicBezTo>
                  <a:cubicBezTo>
                    <a:pt x="9" y="165"/>
                    <a:pt x="9" y="165"/>
                    <a:pt x="8" y="165"/>
                  </a:cubicBezTo>
                  <a:cubicBezTo>
                    <a:pt x="8" y="165"/>
                    <a:pt x="8" y="164"/>
                    <a:pt x="8" y="164"/>
                  </a:cubicBezTo>
                  <a:cubicBezTo>
                    <a:pt x="8" y="164"/>
                    <a:pt x="7" y="164"/>
                    <a:pt x="7" y="163"/>
                  </a:cubicBezTo>
                  <a:cubicBezTo>
                    <a:pt x="7" y="163"/>
                    <a:pt x="7" y="163"/>
                    <a:pt x="7" y="163"/>
                  </a:cubicBezTo>
                  <a:cubicBezTo>
                    <a:pt x="7" y="163"/>
                    <a:pt x="7" y="162"/>
                    <a:pt x="7" y="162"/>
                  </a:cubicBezTo>
                  <a:cubicBezTo>
                    <a:pt x="6" y="162"/>
                    <a:pt x="7" y="161"/>
                    <a:pt x="7" y="161"/>
                  </a:cubicBezTo>
                  <a:cubicBezTo>
                    <a:pt x="7" y="161"/>
                    <a:pt x="6" y="161"/>
                    <a:pt x="7" y="161"/>
                  </a:cubicBezTo>
                  <a:cubicBezTo>
                    <a:pt x="7" y="161"/>
                    <a:pt x="7" y="161"/>
                    <a:pt x="7" y="162"/>
                  </a:cubicBezTo>
                  <a:cubicBezTo>
                    <a:pt x="7" y="162"/>
                    <a:pt x="7" y="162"/>
                    <a:pt x="7" y="162"/>
                  </a:cubicBezTo>
                  <a:cubicBezTo>
                    <a:pt x="7" y="163"/>
                    <a:pt x="7" y="163"/>
                    <a:pt x="7" y="163"/>
                  </a:cubicBezTo>
                  <a:cubicBezTo>
                    <a:pt x="7" y="163"/>
                    <a:pt x="7" y="163"/>
                    <a:pt x="8" y="163"/>
                  </a:cubicBezTo>
                  <a:cubicBezTo>
                    <a:pt x="8" y="164"/>
                    <a:pt x="8" y="164"/>
                    <a:pt x="8" y="164"/>
                  </a:cubicBezTo>
                  <a:cubicBezTo>
                    <a:pt x="8" y="164"/>
                    <a:pt x="8" y="164"/>
                    <a:pt x="8" y="164"/>
                  </a:cubicBezTo>
                  <a:cubicBezTo>
                    <a:pt x="8" y="164"/>
                    <a:pt x="9" y="165"/>
                    <a:pt x="9" y="165"/>
                  </a:cubicBezTo>
                  <a:cubicBezTo>
                    <a:pt x="9" y="164"/>
                    <a:pt x="9" y="165"/>
                    <a:pt x="9" y="165"/>
                  </a:cubicBezTo>
                  <a:cubicBezTo>
                    <a:pt x="9" y="164"/>
                    <a:pt x="10" y="164"/>
                    <a:pt x="10" y="164"/>
                  </a:cubicBezTo>
                  <a:cubicBezTo>
                    <a:pt x="10" y="164"/>
                    <a:pt x="10" y="164"/>
                    <a:pt x="11" y="164"/>
                  </a:cubicBezTo>
                  <a:cubicBezTo>
                    <a:pt x="11" y="163"/>
                    <a:pt x="10" y="163"/>
                    <a:pt x="11" y="163"/>
                  </a:cubicBezTo>
                  <a:cubicBezTo>
                    <a:pt x="11" y="163"/>
                    <a:pt x="11" y="163"/>
                    <a:pt x="11" y="163"/>
                  </a:cubicBezTo>
                  <a:cubicBezTo>
                    <a:pt x="12" y="163"/>
                    <a:pt x="12" y="163"/>
                    <a:pt x="12" y="163"/>
                  </a:cubicBezTo>
                  <a:cubicBezTo>
                    <a:pt x="13" y="163"/>
                    <a:pt x="13" y="163"/>
                    <a:pt x="13" y="163"/>
                  </a:cubicBezTo>
                  <a:cubicBezTo>
                    <a:pt x="14" y="164"/>
                    <a:pt x="14" y="165"/>
                    <a:pt x="15" y="165"/>
                  </a:cubicBezTo>
                  <a:cubicBezTo>
                    <a:pt x="15" y="165"/>
                    <a:pt x="15" y="165"/>
                    <a:pt x="15" y="165"/>
                  </a:cubicBezTo>
                  <a:cubicBezTo>
                    <a:pt x="16" y="166"/>
                    <a:pt x="16" y="166"/>
                    <a:pt x="17" y="166"/>
                  </a:cubicBezTo>
                  <a:cubicBezTo>
                    <a:pt x="17" y="166"/>
                    <a:pt x="18" y="166"/>
                    <a:pt x="18" y="166"/>
                  </a:cubicBezTo>
                  <a:cubicBezTo>
                    <a:pt x="18" y="166"/>
                    <a:pt x="18" y="166"/>
                    <a:pt x="18" y="166"/>
                  </a:cubicBezTo>
                  <a:cubicBezTo>
                    <a:pt x="18" y="166"/>
                    <a:pt x="18" y="166"/>
                    <a:pt x="17" y="166"/>
                  </a:cubicBezTo>
                  <a:cubicBezTo>
                    <a:pt x="17" y="165"/>
                    <a:pt x="16" y="165"/>
                    <a:pt x="16" y="165"/>
                  </a:cubicBezTo>
                  <a:cubicBezTo>
                    <a:pt x="15" y="164"/>
                    <a:pt x="15" y="164"/>
                    <a:pt x="15" y="164"/>
                  </a:cubicBezTo>
                  <a:cubicBezTo>
                    <a:pt x="14" y="164"/>
                    <a:pt x="14" y="164"/>
                    <a:pt x="14" y="163"/>
                  </a:cubicBezTo>
                  <a:cubicBezTo>
                    <a:pt x="13" y="163"/>
                    <a:pt x="13" y="163"/>
                    <a:pt x="13" y="163"/>
                  </a:cubicBezTo>
                  <a:cubicBezTo>
                    <a:pt x="12" y="163"/>
                    <a:pt x="13" y="162"/>
                    <a:pt x="12" y="162"/>
                  </a:cubicBezTo>
                  <a:cubicBezTo>
                    <a:pt x="11" y="162"/>
                    <a:pt x="10" y="162"/>
                    <a:pt x="10" y="162"/>
                  </a:cubicBezTo>
                  <a:cubicBezTo>
                    <a:pt x="10" y="163"/>
                    <a:pt x="10" y="163"/>
                    <a:pt x="10" y="163"/>
                  </a:cubicBezTo>
                  <a:cubicBezTo>
                    <a:pt x="10" y="163"/>
                    <a:pt x="9" y="164"/>
                    <a:pt x="9" y="164"/>
                  </a:cubicBezTo>
                  <a:cubicBezTo>
                    <a:pt x="9" y="164"/>
                    <a:pt x="9" y="164"/>
                    <a:pt x="9" y="164"/>
                  </a:cubicBezTo>
                  <a:cubicBezTo>
                    <a:pt x="9" y="164"/>
                    <a:pt x="9" y="164"/>
                    <a:pt x="9" y="164"/>
                  </a:cubicBezTo>
                  <a:cubicBezTo>
                    <a:pt x="8" y="163"/>
                    <a:pt x="8" y="164"/>
                    <a:pt x="8" y="163"/>
                  </a:cubicBezTo>
                  <a:cubicBezTo>
                    <a:pt x="8" y="163"/>
                    <a:pt x="8" y="163"/>
                    <a:pt x="8" y="162"/>
                  </a:cubicBezTo>
                  <a:cubicBezTo>
                    <a:pt x="8" y="162"/>
                    <a:pt x="8" y="162"/>
                    <a:pt x="8" y="162"/>
                  </a:cubicBezTo>
                  <a:cubicBezTo>
                    <a:pt x="8" y="161"/>
                    <a:pt x="8" y="161"/>
                    <a:pt x="7" y="161"/>
                  </a:cubicBezTo>
                  <a:cubicBezTo>
                    <a:pt x="7" y="161"/>
                    <a:pt x="7" y="161"/>
                    <a:pt x="7" y="160"/>
                  </a:cubicBezTo>
                  <a:cubicBezTo>
                    <a:pt x="6" y="160"/>
                    <a:pt x="6" y="159"/>
                    <a:pt x="6" y="159"/>
                  </a:cubicBezTo>
                  <a:cubicBezTo>
                    <a:pt x="6" y="158"/>
                    <a:pt x="6" y="158"/>
                    <a:pt x="5" y="158"/>
                  </a:cubicBezTo>
                  <a:cubicBezTo>
                    <a:pt x="5" y="157"/>
                    <a:pt x="5" y="157"/>
                    <a:pt x="5" y="156"/>
                  </a:cubicBezTo>
                  <a:cubicBezTo>
                    <a:pt x="4" y="156"/>
                    <a:pt x="4" y="155"/>
                    <a:pt x="4" y="155"/>
                  </a:cubicBezTo>
                  <a:cubicBezTo>
                    <a:pt x="3" y="154"/>
                    <a:pt x="3" y="154"/>
                    <a:pt x="3" y="154"/>
                  </a:cubicBezTo>
                  <a:cubicBezTo>
                    <a:pt x="3" y="153"/>
                    <a:pt x="3" y="152"/>
                    <a:pt x="3" y="152"/>
                  </a:cubicBezTo>
                  <a:cubicBezTo>
                    <a:pt x="3" y="152"/>
                    <a:pt x="3" y="152"/>
                    <a:pt x="3" y="151"/>
                  </a:cubicBezTo>
                  <a:cubicBezTo>
                    <a:pt x="2" y="151"/>
                    <a:pt x="2" y="151"/>
                    <a:pt x="2" y="150"/>
                  </a:cubicBezTo>
                  <a:cubicBezTo>
                    <a:pt x="1" y="150"/>
                    <a:pt x="1" y="149"/>
                    <a:pt x="1" y="149"/>
                  </a:cubicBezTo>
                  <a:cubicBezTo>
                    <a:pt x="1" y="149"/>
                    <a:pt x="1" y="149"/>
                    <a:pt x="0" y="148"/>
                  </a:cubicBezTo>
                  <a:cubicBezTo>
                    <a:pt x="0" y="148"/>
                    <a:pt x="0" y="148"/>
                    <a:pt x="0" y="147"/>
                  </a:cubicBezTo>
                  <a:cubicBezTo>
                    <a:pt x="0" y="147"/>
                    <a:pt x="0" y="145"/>
                    <a:pt x="0" y="145"/>
                  </a:cubicBezTo>
                  <a:cubicBezTo>
                    <a:pt x="0" y="145"/>
                    <a:pt x="0" y="144"/>
                    <a:pt x="0" y="144"/>
                  </a:cubicBezTo>
                  <a:cubicBezTo>
                    <a:pt x="0" y="144"/>
                    <a:pt x="0" y="144"/>
                    <a:pt x="0" y="145"/>
                  </a:cubicBezTo>
                  <a:cubicBezTo>
                    <a:pt x="0" y="145"/>
                    <a:pt x="0" y="145"/>
                    <a:pt x="0" y="146"/>
                  </a:cubicBezTo>
                  <a:cubicBezTo>
                    <a:pt x="1" y="146"/>
                    <a:pt x="1" y="146"/>
                    <a:pt x="1" y="146"/>
                  </a:cubicBezTo>
                  <a:cubicBezTo>
                    <a:pt x="2" y="146"/>
                    <a:pt x="2" y="146"/>
                    <a:pt x="2" y="147"/>
                  </a:cubicBezTo>
                  <a:cubicBezTo>
                    <a:pt x="3" y="147"/>
                    <a:pt x="3" y="147"/>
                    <a:pt x="3" y="148"/>
                  </a:cubicBezTo>
                  <a:cubicBezTo>
                    <a:pt x="3" y="148"/>
                    <a:pt x="3" y="148"/>
                    <a:pt x="4" y="148"/>
                  </a:cubicBezTo>
                  <a:cubicBezTo>
                    <a:pt x="4" y="148"/>
                    <a:pt x="4" y="148"/>
                    <a:pt x="4" y="149"/>
                  </a:cubicBezTo>
                  <a:cubicBezTo>
                    <a:pt x="4" y="149"/>
                    <a:pt x="4" y="149"/>
                    <a:pt x="4" y="149"/>
                  </a:cubicBezTo>
                  <a:cubicBezTo>
                    <a:pt x="5" y="150"/>
                    <a:pt x="4" y="150"/>
                    <a:pt x="4" y="150"/>
                  </a:cubicBezTo>
                  <a:cubicBezTo>
                    <a:pt x="4" y="150"/>
                    <a:pt x="4" y="151"/>
                    <a:pt x="4" y="151"/>
                  </a:cubicBezTo>
                  <a:cubicBezTo>
                    <a:pt x="5" y="151"/>
                    <a:pt x="5" y="152"/>
                    <a:pt x="5" y="152"/>
                  </a:cubicBezTo>
                  <a:cubicBezTo>
                    <a:pt x="5" y="152"/>
                    <a:pt x="5" y="152"/>
                    <a:pt x="5" y="152"/>
                  </a:cubicBezTo>
                  <a:cubicBezTo>
                    <a:pt x="5" y="153"/>
                    <a:pt x="5" y="153"/>
                    <a:pt x="5" y="153"/>
                  </a:cubicBezTo>
                  <a:cubicBezTo>
                    <a:pt x="6" y="153"/>
                    <a:pt x="6" y="154"/>
                    <a:pt x="7" y="154"/>
                  </a:cubicBezTo>
                  <a:cubicBezTo>
                    <a:pt x="7" y="154"/>
                    <a:pt x="7" y="155"/>
                    <a:pt x="8" y="154"/>
                  </a:cubicBezTo>
                  <a:cubicBezTo>
                    <a:pt x="8" y="154"/>
                    <a:pt x="8" y="153"/>
                    <a:pt x="8" y="152"/>
                  </a:cubicBezTo>
                  <a:cubicBezTo>
                    <a:pt x="8" y="152"/>
                    <a:pt x="8" y="152"/>
                    <a:pt x="8" y="152"/>
                  </a:cubicBezTo>
                  <a:cubicBezTo>
                    <a:pt x="8" y="151"/>
                    <a:pt x="8" y="151"/>
                    <a:pt x="8" y="151"/>
                  </a:cubicBezTo>
                  <a:cubicBezTo>
                    <a:pt x="9" y="151"/>
                    <a:pt x="9" y="151"/>
                    <a:pt x="9" y="151"/>
                  </a:cubicBezTo>
                  <a:cubicBezTo>
                    <a:pt x="10" y="152"/>
                    <a:pt x="10" y="152"/>
                    <a:pt x="10" y="152"/>
                  </a:cubicBezTo>
                  <a:cubicBezTo>
                    <a:pt x="10" y="151"/>
                    <a:pt x="9" y="150"/>
                    <a:pt x="9" y="150"/>
                  </a:cubicBezTo>
                  <a:cubicBezTo>
                    <a:pt x="9" y="150"/>
                    <a:pt x="9" y="150"/>
                    <a:pt x="9" y="150"/>
                  </a:cubicBezTo>
                  <a:cubicBezTo>
                    <a:pt x="10" y="150"/>
                    <a:pt x="10" y="150"/>
                    <a:pt x="11" y="149"/>
                  </a:cubicBezTo>
                  <a:cubicBezTo>
                    <a:pt x="11" y="149"/>
                    <a:pt x="12" y="149"/>
                    <a:pt x="12" y="149"/>
                  </a:cubicBezTo>
                  <a:cubicBezTo>
                    <a:pt x="12" y="150"/>
                    <a:pt x="12" y="150"/>
                    <a:pt x="12" y="151"/>
                  </a:cubicBezTo>
                  <a:cubicBezTo>
                    <a:pt x="12" y="151"/>
                    <a:pt x="12" y="151"/>
                    <a:pt x="12" y="151"/>
                  </a:cubicBezTo>
                  <a:cubicBezTo>
                    <a:pt x="12" y="151"/>
                    <a:pt x="12" y="151"/>
                    <a:pt x="12" y="151"/>
                  </a:cubicBezTo>
                  <a:cubicBezTo>
                    <a:pt x="12" y="150"/>
                    <a:pt x="12" y="150"/>
                    <a:pt x="12" y="149"/>
                  </a:cubicBezTo>
                  <a:cubicBezTo>
                    <a:pt x="12" y="149"/>
                    <a:pt x="12" y="149"/>
                    <a:pt x="12" y="148"/>
                  </a:cubicBezTo>
                  <a:cubicBezTo>
                    <a:pt x="12" y="148"/>
                    <a:pt x="11" y="148"/>
                    <a:pt x="12" y="147"/>
                  </a:cubicBezTo>
                  <a:cubicBezTo>
                    <a:pt x="12" y="147"/>
                    <a:pt x="12" y="147"/>
                    <a:pt x="12" y="146"/>
                  </a:cubicBezTo>
                  <a:cubicBezTo>
                    <a:pt x="12" y="146"/>
                    <a:pt x="13" y="146"/>
                    <a:pt x="14" y="146"/>
                  </a:cubicBezTo>
                  <a:cubicBezTo>
                    <a:pt x="14" y="146"/>
                    <a:pt x="14" y="146"/>
                    <a:pt x="14" y="146"/>
                  </a:cubicBezTo>
                  <a:cubicBezTo>
                    <a:pt x="15" y="145"/>
                    <a:pt x="15" y="145"/>
                    <a:pt x="15" y="145"/>
                  </a:cubicBezTo>
                  <a:cubicBezTo>
                    <a:pt x="15" y="145"/>
                    <a:pt x="15" y="146"/>
                    <a:pt x="15" y="146"/>
                  </a:cubicBezTo>
                  <a:cubicBezTo>
                    <a:pt x="15" y="147"/>
                    <a:pt x="15" y="147"/>
                    <a:pt x="15" y="147"/>
                  </a:cubicBezTo>
                  <a:cubicBezTo>
                    <a:pt x="15" y="147"/>
                    <a:pt x="16" y="147"/>
                    <a:pt x="16" y="147"/>
                  </a:cubicBezTo>
                  <a:cubicBezTo>
                    <a:pt x="16" y="147"/>
                    <a:pt x="16" y="147"/>
                    <a:pt x="16" y="148"/>
                  </a:cubicBezTo>
                  <a:cubicBezTo>
                    <a:pt x="16" y="148"/>
                    <a:pt x="16" y="148"/>
                    <a:pt x="16" y="148"/>
                  </a:cubicBezTo>
                  <a:cubicBezTo>
                    <a:pt x="17" y="148"/>
                    <a:pt x="17" y="148"/>
                    <a:pt x="17" y="148"/>
                  </a:cubicBezTo>
                  <a:cubicBezTo>
                    <a:pt x="17" y="148"/>
                    <a:pt x="18" y="148"/>
                    <a:pt x="18" y="149"/>
                  </a:cubicBezTo>
                  <a:cubicBezTo>
                    <a:pt x="17" y="149"/>
                    <a:pt x="17" y="149"/>
                    <a:pt x="17" y="149"/>
                  </a:cubicBezTo>
                  <a:cubicBezTo>
                    <a:pt x="18" y="149"/>
                    <a:pt x="18" y="149"/>
                    <a:pt x="18" y="149"/>
                  </a:cubicBezTo>
                  <a:cubicBezTo>
                    <a:pt x="18" y="149"/>
                    <a:pt x="18" y="148"/>
                    <a:pt x="18" y="149"/>
                  </a:cubicBezTo>
                  <a:cubicBezTo>
                    <a:pt x="19" y="149"/>
                    <a:pt x="19" y="149"/>
                    <a:pt x="19" y="149"/>
                  </a:cubicBezTo>
                  <a:cubicBezTo>
                    <a:pt x="19" y="149"/>
                    <a:pt x="19" y="149"/>
                    <a:pt x="19" y="149"/>
                  </a:cubicBezTo>
                  <a:cubicBezTo>
                    <a:pt x="20" y="149"/>
                    <a:pt x="19" y="149"/>
                    <a:pt x="20" y="149"/>
                  </a:cubicBezTo>
                  <a:cubicBezTo>
                    <a:pt x="20" y="149"/>
                    <a:pt x="20" y="149"/>
                    <a:pt x="20" y="149"/>
                  </a:cubicBezTo>
                  <a:cubicBezTo>
                    <a:pt x="20" y="149"/>
                    <a:pt x="21" y="149"/>
                    <a:pt x="21" y="149"/>
                  </a:cubicBezTo>
                  <a:cubicBezTo>
                    <a:pt x="21" y="149"/>
                    <a:pt x="21" y="148"/>
                    <a:pt x="21" y="148"/>
                  </a:cubicBezTo>
                  <a:cubicBezTo>
                    <a:pt x="20" y="148"/>
                    <a:pt x="20" y="148"/>
                    <a:pt x="20" y="148"/>
                  </a:cubicBezTo>
                  <a:cubicBezTo>
                    <a:pt x="20" y="147"/>
                    <a:pt x="20" y="147"/>
                    <a:pt x="20" y="147"/>
                  </a:cubicBezTo>
                  <a:cubicBezTo>
                    <a:pt x="20" y="146"/>
                    <a:pt x="20" y="146"/>
                    <a:pt x="20" y="145"/>
                  </a:cubicBezTo>
                  <a:cubicBezTo>
                    <a:pt x="20" y="145"/>
                    <a:pt x="19" y="145"/>
                    <a:pt x="20" y="144"/>
                  </a:cubicBezTo>
                  <a:cubicBezTo>
                    <a:pt x="21" y="144"/>
                    <a:pt x="21" y="144"/>
                    <a:pt x="21" y="144"/>
                  </a:cubicBezTo>
                  <a:cubicBezTo>
                    <a:pt x="22" y="143"/>
                    <a:pt x="22" y="143"/>
                    <a:pt x="22" y="143"/>
                  </a:cubicBezTo>
                  <a:cubicBezTo>
                    <a:pt x="22" y="142"/>
                    <a:pt x="22" y="142"/>
                    <a:pt x="22" y="142"/>
                  </a:cubicBezTo>
                  <a:cubicBezTo>
                    <a:pt x="23" y="142"/>
                    <a:pt x="23" y="142"/>
                    <a:pt x="23" y="142"/>
                  </a:cubicBezTo>
                  <a:cubicBezTo>
                    <a:pt x="23" y="141"/>
                    <a:pt x="23" y="142"/>
                    <a:pt x="23" y="141"/>
                  </a:cubicBezTo>
                  <a:cubicBezTo>
                    <a:pt x="24" y="141"/>
                    <a:pt x="24" y="140"/>
                    <a:pt x="25" y="140"/>
                  </a:cubicBezTo>
                  <a:cubicBezTo>
                    <a:pt x="25" y="139"/>
                    <a:pt x="25" y="139"/>
                    <a:pt x="26" y="138"/>
                  </a:cubicBezTo>
                  <a:cubicBezTo>
                    <a:pt x="26" y="138"/>
                    <a:pt x="26" y="138"/>
                    <a:pt x="26" y="137"/>
                  </a:cubicBezTo>
                  <a:cubicBezTo>
                    <a:pt x="27" y="137"/>
                    <a:pt x="27" y="137"/>
                    <a:pt x="27" y="137"/>
                  </a:cubicBezTo>
                  <a:cubicBezTo>
                    <a:pt x="28" y="136"/>
                    <a:pt x="28" y="135"/>
                    <a:pt x="28" y="135"/>
                  </a:cubicBezTo>
                  <a:cubicBezTo>
                    <a:pt x="29" y="134"/>
                    <a:pt x="29" y="133"/>
                    <a:pt x="29" y="132"/>
                  </a:cubicBezTo>
                  <a:cubicBezTo>
                    <a:pt x="29" y="132"/>
                    <a:pt x="29" y="132"/>
                    <a:pt x="29" y="131"/>
                  </a:cubicBezTo>
                  <a:cubicBezTo>
                    <a:pt x="29" y="130"/>
                    <a:pt x="29" y="130"/>
                    <a:pt x="29" y="130"/>
                  </a:cubicBezTo>
                  <a:cubicBezTo>
                    <a:pt x="29" y="129"/>
                    <a:pt x="29" y="128"/>
                    <a:pt x="29" y="128"/>
                  </a:cubicBezTo>
                  <a:cubicBezTo>
                    <a:pt x="29" y="127"/>
                    <a:pt x="29" y="127"/>
                    <a:pt x="29" y="126"/>
                  </a:cubicBezTo>
                  <a:cubicBezTo>
                    <a:pt x="29" y="126"/>
                    <a:pt x="29" y="125"/>
                    <a:pt x="29" y="125"/>
                  </a:cubicBezTo>
                  <a:cubicBezTo>
                    <a:pt x="30" y="124"/>
                    <a:pt x="30" y="124"/>
                    <a:pt x="30" y="123"/>
                  </a:cubicBezTo>
                  <a:cubicBezTo>
                    <a:pt x="30" y="122"/>
                    <a:pt x="30" y="121"/>
                    <a:pt x="30" y="120"/>
                  </a:cubicBezTo>
                  <a:cubicBezTo>
                    <a:pt x="30" y="120"/>
                    <a:pt x="31" y="119"/>
                    <a:pt x="31" y="118"/>
                  </a:cubicBezTo>
                  <a:cubicBezTo>
                    <a:pt x="31" y="118"/>
                    <a:pt x="30" y="117"/>
                    <a:pt x="30" y="116"/>
                  </a:cubicBezTo>
                  <a:cubicBezTo>
                    <a:pt x="31" y="116"/>
                    <a:pt x="31" y="116"/>
                    <a:pt x="31" y="116"/>
                  </a:cubicBezTo>
                  <a:cubicBezTo>
                    <a:pt x="31" y="115"/>
                    <a:pt x="31" y="114"/>
                    <a:pt x="31" y="114"/>
                  </a:cubicBezTo>
                  <a:cubicBezTo>
                    <a:pt x="31" y="113"/>
                    <a:pt x="32" y="113"/>
                    <a:pt x="31" y="112"/>
                  </a:cubicBezTo>
                  <a:cubicBezTo>
                    <a:pt x="31" y="110"/>
                    <a:pt x="31" y="111"/>
                    <a:pt x="31" y="109"/>
                  </a:cubicBezTo>
                  <a:cubicBezTo>
                    <a:pt x="31" y="108"/>
                    <a:pt x="31" y="109"/>
                    <a:pt x="30" y="107"/>
                  </a:cubicBezTo>
                  <a:cubicBezTo>
                    <a:pt x="30" y="105"/>
                    <a:pt x="30" y="106"/>
                    <a:pt x="30" y="104"/>
                  </a:cubicBezTo>
                  <a:cubicBezTo>
                    <a:pt x="29" y="103"/>
                    <a:pt x="29" y="103"/>
                    <a:pt x="29" y="102"/>
                  </a:cubicBezTo>
                  <a:cubicBezTo>
                    <a:pt x="29" y="102"/>
                    <a:pt x="29" y="102"/>
                    <a:pt x="29" y="101"/>
                  </a:cubicBezTo>
                  <a:cubicBezTo>
                    <a:pt x="29" y="100"/>
                    <a:pt x="29" y="99"/>
                    <a:pt x="29" y="99"/>
                  </a:cubicBezTo>
                  <a:cubicBezTo>
                    <a:pt x="29" y="98"/>
                    <a:pt x="29" y="98"/>
                    <a:pt x="30" y="98"/>
                  </a:cubicBezTo>
                  <a:cubicBezTo>
                    <a:pt x="30" y="98"/>
                    <a:pt x="29" y="98"/>
                    <a:pt x="30" y="98"/>
                  </a:cubicBezTo>
                  <a:cubicBezTo>
                    <a:pt x="31" y="98"/>
                    <a:pt x="31" y="97"/>
                    <a:pt x="31" y="97"/>
                  </a:cubicBezTo>
                  <a:cubicBezTo>
                    <a:pt x="32" y="97"/>
                    <a:pt x="32" y="97"/>
                    <a:pt x="32" y="97"/>
                  </a:cubicBezTo>
                  <a:cubicBezTo>
                    <a:pt x="32" y="97"/>
                    <a:pt x="32" y="97"/>
                    <a:pt x="33" y="98"/>
                  </a:cubicBezTo>
                  <a:cubicBezTo>
                    <a:pt x="33" y="98"/>
                    <a:pt x="33" y="99"/>
                    <a:pt x="33" y="99"/>
                  </a:cubicBezTo>
                  <a:cubicBezTo>
                    <a:pt x="33" y="99"/>
                    <a:pt x="33" y="99"/>
                    <a:pt x="33" y="99"/>
                  </a:cubicBezTo>
                  <a:cubicBezTo>
                    <a:pt x="33" y="100"/>
                    <a:pt x="33" y="100"/>
                    <a:pt x="33" y="100"/>
                  </a:cubicBezTo>
                  <a:cubicBezTo>
                    <a:pt x="33" y="100"/>
                    <a:pt x="33" y="100"/>
                    <a:pt x="33" y="101"/>
                  </a:cubicBezTo>
                  <a:cubicBezTo>
                    <a:pt x="33" y="101"/>
                    <a:pt x="33" y="101"/>
                    <a:pt x="33" y="101"/>
                  </a:cubicBezTo>
                  <a:cubicBezTo>
                    <a:pt x="33" y="101"/>
                    <a:pt x="33" y="101"/>
                    <a:pt x="33" y="101"/>
                  </a:cubicBezTo>
                  <a:cubicBezTo>
                    <a:pt x="33" y="101"/>
                    <a:pt x="33" y="101"/>
                    <a:pt x="33" y="102"/>
                  </a:cubicBezTo>
                  <a:cubicBezTo>
                    <a:pt x="33" y="102"/>
                    <a:pt x="33" y="102"/>
                    <a:pt x="33" y="103"/>
                  </a:cubicBezTo>
                  <a:cubicBezTo>
                    <a:pt x="33" y="103"/>
                    <a:pt x="34" y="103"/>
                    <a:pt x="33" y="103"/>
                  </a:cubicBezTo>
                  <a:cubicBezTo>
                    <a:pt x="33" y="104"/>
                    <a:pt x="33" y="104"/>
                    <a:pt x="33" y="104"/>
                  </a:cubicBezTo>
                  <a:cubicBezTo>
                    <a:pt x="33" y="104"/>
                    <a:pt x="32" y="103"/>
                    <a:pt x="32" y="103"/>
                  </a:cubicBezTo>
                  <a:cubicBezTo>
                    <a:pt x="32" y="103"/>
                    <a:pt x="32" y="103"/>
                    <a:pt x="32" y="103"/>
                  </a:cubicBezTo>
                  <a:cubicBezTo>
                    <a:pt x="33" y="104"/>
                    <a:pt x="33" y="104"/>
                    <a:pt x="33" y="104"/>
                  </a:cubicBezTo>
                  <a:cubicBezTo>
                    <a:pt x="33" y="104"/>
                    <a:pt x="33" y="105"/>
                    <a:pt x="32" y="105"/>
                  </a:cubicBezTo>
                  <a:cubicBezTo>
                    <a:pt x="32" y="105"/>
                    <a:pt x="32" y="105"/>
                    <a:pt x="32" y="105"/>
                  </a:cubicBezTo>
                  <a:cubicBezTo>
                    <a:pt x="32" y="105"/>
                    <a:pt x="31" y="105"/>
                    <a:pt x="32" y="105"/>
                  </a:cubicBezTo>
                  <a:cubicBezTo>
                    <a:pt x="32" y="106"/>
                    <a:pt x="32" y="106"/>
                    <a:pt x="32" y="106"/>
                  </a:cubicBezTo>
                  <a:cubicBezTo>
                    <a:pt x="32" y="106"/>
                    <a:pt x="33" y="105"/>
                    <a:pt x="33" y="105"/>
                  </a:cubicBezTo>
                  <a:cubicBezTo>
                    <a:pt x="33" y="106"/>
                    <a:pt x="32" y="105"/>
                    <a:pt x="33" y="106"/>
                  </a:cubicBezTo>
                  <a:cubicBezTo>
                    <a:pt x="33" y="106"/>
                    <a:pt x="33" y="106"/>
                    <a:pt x="33" y="106"/>
                  </a:cubicBezTo>
                  <a:cubicBezTo>
                    <a:pt x="33" y="106"/>
                    <a:pt x="33" y="105"/>
                    <a:pt x="33" y="105"/>
                  </a:cubicBezTo>
                  <a:cubicBezTo>
                    <a:pt x="33" y="105"/>
                    <a:pt x="33" y="105"/>
                    <a:pt x="33" y="105"/>
                  </a:cubicBezTo>
                  <a:cubicBezTo>
                    <a:pt x="33" y="105"/>
                    <a:pt x="33" y="104"/>
                    <a:pt x="33" y="104"/>
                  </a:cubicBezTo>
                  <a:cubicBezTo>
                    <a:pt x="34" y="104"/>
                    <a:pt x="34" y="104"/>
                    <a:pt x="34" y="104"/>
                  </a:cubicBezTo>
                  <a:cubicBezTo>
                    <a:pt x="34" y="104"/>
                    <a:pt x="34" y="104"/>
                    <a:pt x="34" y="104"/>
                  </a:cubicBezTo>
                  <a:cubicBezTo>
                    <a:pt x="34" y="105"/>
                    <a:pt x="33" y="105"/>
                    <a:pt x="33" y="105"/>
                  </a:cubicBezTo>
                  <a:cubicBezTo>
                    <a:pt x="33" y="105"/>
                    <a:pt x="33" y="105"/>
                    <a:pt x="33" y="105"/>
                  </a:cubicBezTo>
                  <a:cubicBezTo>
                    <a:pt x="33" y="106"/>
                    <a:pt x="33" y="105"/>
                    <a:pt x="33" y="106"/>
                  </a:cubicBezTo>
                  <a:cubicBezTo>
                    <a:pt x="33" y="107"/>
                    <a:pt x="33" y="107"/>
                    <a:pt x="33" y="107"/>
                  </a:cubicBezTo>
                  <a:cubicBezTo>
                    <a:pt x="33" y="107"/>
                    <a:pt x="34" y="106"/>
                    <a:pt x="34" y="106"/>
                  </a:cubicBezTo>
                  <a:cubicBezTo>
                    <a:pt x="34" y="106"/>
                    <a:pt x="34" y="106"/>
                    <a:pt x="34" y="106"/>
                  </a:cubicBezTo>
                  <a:cubicBezTo>
                    <a:pt x="34" y="106"/>
                    <a:pt x="34" y="105"/>
                    <a:pt x="34" y="105"/>
                  </a:cubicBezTo>
                  <a:cubicBezTo>
                    <a:pt x="34" y="105"/>
                    <a:pt x="34" y="105"/>
                    <a:pt x="34" y="105"/>
                  </a:cubicBezTo>
                  <a:cubicBezTo>
                    <a:pt x="34" y="104"/>
                    <a:pt x="34" y="104"/>
                    <a:pt x="34" y="104"/>
                  </a:cubicBezTo>
                  <a:cubicBezTo>
                    <a:pt x="34" y="104"/>
                    <a:pt x="35" y="104"/>
                    <a:pt x="34" y="104"/>
                  </a:cubicBezTo>
                  <a:cubicBezTo>
                    <a:pt x="34" y="105"/>
                    <a:pt x="34" y="104"/>
                    <a:pt x="34" y="105"/>
                  </a:cubicBezTo>
                  <a:cubicBezTo>
                    <a:pt x="34" y="105"/>
                    <a:pt x="34" y="106"/>
                    <a:pt x="34" y="106"/>
                  </a:cubicBezTo>
                  <a:cubicBezTo>
                    <a:pt x="34" y="106"/>
                    <a:pt x="35" y="106"/>
                    <a:pt x="35" y="105"/>
                  </a:cubicBezTo>
                  <a:cubicBezTo>
                    <a:pt x="35" y="105"/>
                    <a:pt x="35" y="105"/>
                    <a:pt x="35" y="105"/>
                  </a:cubicBezTo>
                  <a:cubicBezTo>
                    <a:pt x="35" y="104"/>
                    <a:pt x="35" y="104"/>
                    <a:pt x="35" y="104"/>
                  </a:cubicBezTo>
                  <a:cubicBezTo>
                    <a:pt x="35" y="104"/>
                    <a:pt x="35" y="104"/>
                    <a:pt x="35" y="104"/>
                  </a:cubicBezTo>
                  <a:cubicBezTo>
                    <a:pt x="35" y="104"/>
                    <a:pt x="35" y="104"/>
                    <a:pt x="36" y="104"/>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7" y="105"/>
                    <a:pt x="37" y="105"/>
                  </a:cubicBezTo>
                  <a:cubicBezTo>
                    <a:pt x="37" y="106"/>
                    <a:pt x="37" y="106"/>
                    <a:pt x="37" y="106"/>
                  </a:cubicBezTo>
                  <a:cubicBezTo>
                    <a:pt x="37" y="106"/>
                    <a:pt x="37" y="106"/>
                    <a:pt x="37" y="106"/>
                  </a:cubicBezTo>
                  <a:cubicBezTo>
                    <a:pt x="38" y="107"/>
                    <a:pt x="38" y="107"/>
                    <a:pt x="38" y="107"/>
                  </a:cubicBezTo>
                  <a:cubicBezTo>
                    <a:pt x="38" y="107"/>
                    <a:pt x="38" y="107"/>
                    <a:pt x="38" y="107"/>
                  </a:cubicBezTo>
                  <a:cubicBezTo>
                    <a:pt x="38" y="107"/>
                    <a:pt x="38" y="107"/>
                    <a:pt x="38" y="108"/>
                  </a:cubicBezTo>
                  <a:cubicBezTo>
                    <a:pt x="38" y="108"/>
                    <a:pt x="38" y="108"/>
                    <a:pt x="38" y="108"/>
                  </a:cubicBezTo>
                  <a:cubicBezTo>
                    <a:pt x="38" y="108"/>
                    <a:pt x="38" y="108"/>
                    <a:pt x="38" y="108"/>
                  </a:cubicBezTo>
                  <a:cubicBezTo>
                    <a:pt x="39" y="108"/>
                    <a:pt x="39" y="109"/>
                    <a:pt x="39" y="108"/>
                  </a:cubicBezTo>
                  <a:cubicBezTo>
                    <a:pt x="39" y="108"/>
                    <a:pt x="39" y="108"/>
                    <a:pt x="39" y="107"/>
                  </a:cubicBezTo>
                  <a:cubicBezTo>
                    <a:pt x="39" y="107"/>
                    <a:pt x="39" y="107"/>
                    <a:pt x="39" y="107"/>
                  </a:cubicBezTo>
                  <a:cubicBezTo>
                    <a:pt x="38" y="107"/>
                    <a:pt x="38" y="107"/>
                    <a:pt x="38" y="107"/>
                  </a:cubicBezTo>
                  <a:cubicBezTo>
                    <a:pt x="38" y="107"/>
                    <a:pt x="39" y="106"/>
                    <a:pt x="39" y="106"/>
                  </a:cubicBezTo>
                  <a:cubicBezTo>
                    <a:pt x="39" y="106"/>
                    <a:pt x="39" y="106"/>
                    <a:pt x="39" y="106"/>
                  </a:cubicBezTo>
                  <a:cubicBezTo>
                    <a:pt x="40" y="106"/>
                    <a:pt x="40" y="105"/>
                    <a:pt x="40" y="106"/>
                  </a:cubicBezTo>
                  <a:cubicBezTo>
                    <a:pt x="40" y="106"/>
                    <a:pt x="40" y="106"/>
                    <a:pt x="41" y="106"/>
                  </a:cubicBezTo>
                  <a:cubicBezTo>
                    <a:pt x="41" y="106"/>
                    <a:pt x="41" y="106"/>
                    <a:pt x="41" y="106"/>
                  </a:cubicBezTo>
                  <a:cubicBezTo>
                    <a:pt x="41" y="106"/>
                    <a:pt x="43" y="106"/>
                    <a:pt x="43" y="106"/>
                  </a:cubicBezTo>
                  <a:cubicBezTo>
                    <a:pt x="43" y="106"/>
                    <a:pt x="43" y="106"/>
                    <a:pt x="43" y="107"/>
                  </a:cubicBezTo>
                  <a:cubicBezTo>
                    <a:pt x="43" y="107"/>
                    <a:pt x="43" y="107"/>
                    <a:pt x="43" y="107"/>
                  </a:cubicBezTo>
                  <a:cubicBezTo>
                    <a:pt x="43" y="108"/>
                    <a:pt x="43" y="108"/>
                    <a:pt x="43" y="108"/>
                  </a:cubicBezTo>
                  <a:cubicBezTo>
                    <a:pt x="43" y="108"/>
                    <a:pt x="43" y="107"/>
                    <a:pt x="43" y="107"/>
                  </a:cubicBezTo>
                  <a:cubicBezTo>
                    <a:pt x="43" y="107"/>
                    <a:pt x="43" y="106"/>
                    <a:pt x="43" y="106"/>
                  </a:cubicBezTo>
                  <a:cubicBezTo>
                    <a:pt x="43" y="106"/>
                    <a:pt x="43" y="106"/>
                    <a:pt x="43" y="106"/>
                  </a:cubicBezTo>
                  <a:cubicBezTo>
                    <a:pt x="44" y="106"/>
                    <a:pt x="44" y="107"/>
                    <a:pt x="44" y="107"/>
                  </a:cubicBezTo>
                  <a:cubicBezTo>
                    <a:pt x="44" y="107"/>
                    <a:pt x="44" y="106"/>
                    <a:pt x="44" y="107"/>
                  </a:cubicBezTo>
                  <a:cubicBezTo>
                    <a:pt x="45" y="107"/>
                    <a:pt x="45" y="106"/>
                    <a:pt x="46" y="107"/>
                  </a:cubicBezTo>
                  <a:cubicBezTo>
                    <a:pt x="46" y="107"/>
                    <a:pt x="46" y="107"/>
                    <a:pt x="46" y="107"/>
                  </a:cubicBezTo>
                  <a:cubicBezTo>
                    <a:pt x="47" y="107"/>
                    <a:pt x="47" y="108"/>
                    <a:pt x="47" y="108"/>
                  </a:cubicBezTo>
                  <a:cubicBezTo>
                    <a:pt x="47" y="107"/>
                    <a:pt x="47" y="107"/>
                    <a:pt x="48" y="107"/>
                  </a:cubicBezTo>
                  <a:cubicBezTo>
                    <a:pt x="48" y="107"/>
                    <a:pt x="48" y="108"/>
                    <a:pt x="48" y="108"/>
                  </a:cubicBezTo>
                  <a:cubicBezTo>
                    <a:pt x="48" y="108"/>
                    <a:pt x="49" y="107"/>
                    <a:pt x="49" y="108"/>
                  </a:cubicBezTo>
                  <a:cubicBezTo>
                    <a:pt x="50" y="108"/>
                    <a:pt x="51" y="108"/>
                    <a:pt x="51" y="108"/>
                  </a:cubicBezTo>
                  <a:cubicBezTo>
                    <a:pt x="51" y="108"/>
                    <a:pt x="51" y="107"/>
                    <a:pt x="51" y="107"/>
                  </a:cubicBezTo>
                  <a:cubicBezTo>
                    <a:pt x="52" y="107"/>
                    <a:pt x="52" y="107"/>
                    <a:pt x="52" y="107"/>
                  </a:cubicBezTo>
                  <a:cubicBezTo>
                    <a:pt x="53" y="107"/>
                    <a:pt x="53" y="107"/>
                    <a:pt x="54" y="107"/>
                  </a:cubicBezTo>
                  <a:cubicBezTo>
                    <a:pt x="54" y="107"/>
                    <a:pt x="54" y="107"/>
                    <a:pt x="55" y="107"/>
                  </a:cubicBezTo>
                  <a:cubicBezTo>
                    <a:pt x="55" y="107"/>
                    <a:pt x="56" y="106"/>
                    <a:pt x="56" y="106"/>
                  </a:cubicBezTo>
                  <a:cubicBezTo>
                    <a:pt x="56" y="106"/>
                    <a:pt x="57" y="106"/>
                    <a:pt x="56" y="106"/>
                  </a:cubicBezTo>
                  <a:cubicBezTo>
                    <a:pt x="55" y="106"/>
                    <a:pt x="55" y="106"/>
                    <a:pt x="54" y="106"/>
                  </a:cubicBezTo>
                  <a:cubicBezTo>
                    <a:pt x="54" y="106"/>
                    <a:pt x="54" y="107"/>
                    <a:pt x="54" y="106"/>
                  </a:cubicBezTo>
                  <a:cubicBezTo>
                    <a:pt x="54" y="106"/>
                    <a:pt x="54" y="105"/>
                    <a:pt x="54" y="105"/>
                  </a:cubicBezTo>
                  <a:cubicBezTo>
                    <a:pt x="54" y="106"/>
                    <a:pt x="53" y="106"/>
                    <a:pt x="53" y="106"/>
                  </a:cubicBezTo>
                  <a:cubicBezTo>
                    <a:pt x="53" y="106"/>
                    <a:pt x="51" y="105"/>
                    <a:pt x="50" y="105"/>
                  </a:cubicBezTo>
                  <a:cubicBezTo>
                    <a:pt x="50" y="105"/>
                    <a:pt x="50" y="105"/>
                    <a:pt x="50" y="105"/>
                  </a:cubicBezTo>
                  <a:cubicBezTo>
                    <a:pt x="49" y="104"/>
                    <a:pt x="49" y="104"/>
                    <a:pt x="49" y="104"/>
                  </a:cubicBezTo>
                  <a:cubicBezTo>
                    <a:pt x="49" y="104"/>
                    <a:pt x="49" y="104"/>
                    <a:pt x="49" y="104"/>
                  </a:cubicBezTo>
                  <a:cubicBezTo>
                    <a:pt x="49" y="103"/>
                    <a:pt x="49" y="103"/>
                    <a:pt x="49" y="103"/>
                  </a:cubicBezTo>
                  <a:cubicBezTo>
                    <a:pt x="49" y="103"/>
                    <a:pt x="49" y="103"/>
                    <a:pt x="49" y="104"/>
                  </a:cubicBezTo>
                  <a:cubicBezTo>
                    <a:pt x="49" y="104"/>
                    <a:pt x="49" y="104"/>
                    <a:pt x="48" y="104"/>
                  </a:cubicBezTo>
                  <a:cubicBezTo>
                    <a:pt x="48" y="104"/>
                    <a:pt x="48" y="104"/>
                    <a:pt x="48" y="104"/>
                  </a:cubicBezTo>
                  <a:cubicBezTo>
                    <a:pt x="47" y="104"/>
                    <a:pt x="47" y="104"/>
                    <a:pt x="47" y="104"/>
                  </a:cubicBezTo>
                  <a:cubicBezTo>
                    <a:pt x="47" y="104"/>
                    <a:pt x="46" y="104"/>
                    <a:pt x="46" y="103"/>
                  </a:cubicBezTo>
                  <a:cubicBezTo>
                    <a:pt x="46" y="103"/>
                    <a:pt x="46" y="103"/>
                    <a:pt x="46" y="103"/>
                  </a:cubicBezTo>
                  <a:cubicBezTo>
                    <a:pt x="46" y="103"/>
                    <a:pt x="45" y="102"/>
                    <a:pt x="44" y="102"/>
                  </a:cubicBezTo>
                  <a:cubicBezTo>
                    <a:pt x="44" y="101"/>
                    <a:pt x="44" y="101"/>
                    <a:pt x="44" y="101"/>
                  </a:cubicBezTo>
                  <a:cubicBezTo>
                    <a:pt x="43" y="100"/>
                    <a:pt x="43" y="100"/>
                    <a:pt x="43" y="100"/>
                  </a:cubicBezTo>
                  <a:cubicBezTo>
                    <a:pt x="42" y="100"/>
                    <a:pt x="42" y="100"/>
                    <a:pt x="42" y="99"/>
                  </a:cubicBezTo>
                  <a:cubicBezTo>
                    <a:pt x="43" y="99"/>
                    <a:pt x="42" y="99"/>
                    <a:pt x="43" y="98"/>
                  </a:cubicBezTo>
                  <a:cubicBezTo>
                    <a:pt x="43" y="98"/>
                    <a:pt x="43" y="98"/>
                    <a:pt x="43" y="97"/>
                  </a:cubicBezTo>
                  <a:cubicBezTo>
                    <a:pt x="43" y="97"/>
                    <a:pt x="43" y="97"/>
                    <a:pt x="43" y="97"/>
                  </a:cubicBezTo>
                  <a:cubicBezTo>
                    <a:pt x="43" y="97"/>
                    <a:pt x="43" y="96"/>
                    <a:pt x="43" y="96"/>
                  </a:cubicBezTo>
                  <a:cubicBezTo>
                    <a:pt x="42" y="97"/>
                    <a:pt x="43" y="97"/>
                    <a:pt x="43" y="98"/>
                  </a:cubicBezTo>
                  <a:cubicBezTo>
                    <a:pt x="43" y="98"/>
                    <a:pt x="42" y="98"/>
                    <a:pt x="42" y="98"/>
                  </a:cubicBezTo>
                  <a:cubicBezTo>
                    <a:pt x="42" y="99"/>
                    <a:pt x="42" y="99"/>
                    <a:pt x="42" y="99"/>
                  </a:cubicBezTo>
                  <a:cubicBezTo>
                    <a:pt x="42" y="99"/>
                    <a:pt x="41" y="99"/>
                    <a:pt x="41" y="99"/>
                  </a:cubicBezTo>
                  <a:cubicBezTo>
                    <a:pt x="41" y="100"/>
                    <a:pt x="41" y="100"/>
                    <a:pt x="41" y="100"/>
                  </a:cubicBezTo>
                  <a:cubicBezTo>
                    <a:pt x="41" y="100"/>
                    <a:pt x="41" y="100"/>
                    <a:pt x="41" y="100"/>
                  </a:cubicBezTo>
                  <a:cubicBezTo>
                    <a:pt x="40" y="99"/>
                    <a:pt x="40" y="99"/>
                    <a:pt x="40" y="99"/>
                  </a:cubicBezTo>
                  <a:cubicBezTo>
                    <a:pt x="40" y="100"/>
                    <a:pt x="40" y="100"/>
                    <a:pt x="40" y="100"/>
                  </a:cubicBezTo>
                  <a:cubicBezTo>
                    <a:pt x="40" y="100"/>
                    <a:pt x="40" y="100"/>
                    <a:pt x="40" y="100"/>
                  </a:cubicBezTo>
                  <a:cubicBezTo>
                    <a:pt x="39" y="100"/>
                    <a:pt x="39" y="100"/>
                    <a:pt x="38" y="99"/>
                  </a:cubicBezTo>
                  <a:cubicBezTo>
                    <a:pt x="38" y="99"/>
                    <a:pt x="38" y="99"/>
                    <a:pt x="38" y="98"/>
                  </a:cubicBezTo>
                  <a:cubicBezTo>
                    <a:pt x="37" y="97"/>
                    <a:pt x="37" y="97"/>
                    <a:pt x="37" y="96"/>
                  </a:cubicBezTo>
                  <a:cubicBezTo>
                    <a:pt x="37" y="96"/>
                    <a:pt x="37" y="96"/>
                    <a:pt x="36" y="95"/>
                  </a:cubicBezTo>
                  <a:cubicBezTo>
                    <a:pt x="36" y="95"/>
                    <a:pt x="36" y="95"/>
                    <a:pt x="36" y="94"/>
                  </a:cubicBezTo>
                  <a:cubicBezTo>
                    <a:pt x="35" y="94"/>
                    <a:pt x="35" y="93"/>
                    <a:pt x="34" y="92"/>
                  </a:cubicBezTo>
                  <a:cubicBezTo>
                    <a:pt x="34" y="91"/>
                    <a:pt x="34" y="91"/>
                    <a:pt x="33" y="90"/>
                  </a:cubicBezTo>
                  <a:cubicBezTo>
                    <a:pt x="33" y="90"/>
                    <a:pt x="33" y="90"/>
                    <a:pt x="33" y="89"/>
                  </a:cubicBezTo>
                  <a:cubicBezTo>
                    <a:pt x="33" y="89"/>
                    <a:pt x="32" y="89"/>
                    <a:pt x="32" y="89"/>
                  </a:cubicBezTo>
                  <a:cubicBezTo>
                    <a:pt x="31" y="89"/>
                    <a:pt x="31" y="89"/>
                    <a:pt x="31" y="89"/>
                  </a:cubicBezTo>
                  <a:cubicBezTo>
                    <a:pt x="30" y="89"/>
                    <a:pt x="30" y="89"/>
                    <a:pt x="30" y="89"/>
                  </a:cubicBezTo>
                  <a:cubicBezTo>
                    <a:pt x="30" y="89"/>
                    <a:pt x="30" y="89"/>
                    <a:pt x="30" y="89"/>
                  </a:cubicBezTo>
                  <a:cubicBezTo>
                    <a:pt x="30" y="89"/>
                    <a:pt x="29" y="87"/>
                    <a:pt x="29" y="86"/>
                  </a:cubicBezTo>
                  <a:cubicBezTo>
                    <a:pt x="29" y="86"/>
                    <a:pt x="29" y="86"/>
                    <a:pt x="29" y="85"/>
                  </a:cubicBezTo>
                  <a:cubicBezTo>
                    <a:pt x="30" y="85"/>
                    <a:pt x="29" y="85"/>
                    <a:pt x="30" y="85"/>
                  </a:cubicBezTo>
                  <a:cubicBezTo>
                    <a:pt x="30" y="84"/>
                    <a:pt x="30" y="84"/>
                    <a:pt x="30" y="84"/>
                  </a:cubicBezTo>
                  <a:cubicBezTo>
                    <a:pt x="30" y="84"/>
                    <a:pt x="30" y="84"/>
                    <a:pt x="31" y="84"/>
                  </a:cubicBezTo>
                  <a:cubicBezTo>
                    <a:pt x="31" y="84"/>
                    <a:pt x="31" y="84"/>
                    <a:pt x="32" y="84"/>
                  </a:cubicBezTo>
                  <a:cubicBezTo>
                    <a:pt x="32" y="84"/>
                    <a:pt x="32" y="84"/>
                    <a:pt x="33" y="83"/>
                  </a:cubicBezTo>
                  <a:cubicBezTo>
                    <a:pt x="34" y="83"/>
                    <a:pt x="34" y="83"/>
                    <a:pt x="34" y="83"/>
                  </a:cubicBezTo>
                  <a:cubicBezTo>
                    <a:pt x="34" y="83"/>
                    <a:pt x="34" y="83"/>
                    <a:pt x="35" y="83"/>
                  </a:cubicBezTo>
                  <a:cubicBezTo>
                    <a:pt x="35" y="82"/>
                    <a:pt x="35" y="82"/>
                    <a:pt x="36" y="82"/>
                  </a:cubicBezTo>
                  <a:cubicBezTo>
                    <a:pt x="36" y="82"/>
                    <a:pt x="36" y="83"/>
                    <a:pt x="37" y="82"/>
                  </a:cubicBezTo>
                  <a:cubicBezTo>
                    <a:pt x="37" y="82"/>
                    <a:pt x="37" y="82"/>
                    <a:pt x="37" y="82"/>
                  </a:cubicBezTo>
                  <a:cubicBezTo>
                    <a:pt x="38" y="82"/>
                    <a:pt x="38" y="81"/>
                    <a:pt x="39" y="82"/>
                  </a:cubicBezTo>
                  <a:cubicBezTo>
                    <a:pt x="39" y="82"/>
                    <a:pt x="40" y="82"/>
                    <a:pt x="40" y="82"/>
                  </a:cubicBezTo>
                  <a:cubicBezTo>
                    <a:pt x="40" y="83"/>
                    <a:pt x="40" y="83"/>
                    <a:pt x="40" y="83"/>
                  </a:cubicBezTo>
                  <a:cubicBezTo>
                    <a:pt x="41" y="84"/>
                    <a:pt x="41" y="84"/>
                    <a:pt x="41" y="85"/>
                  </a:cubicBezTo>
                  <a:cubicBezTo>
                    <a:pt x="42" y="85"/>
                    <a:pt x="42" y="85"/>
                    <a:pt x="42" y="86"/>
                  </a:cubicBezTo>
                  <a:cubicBezTo>
                    <a:pt x="43" y="86"/>
                    <a:pt x="42" y="86"/>
                    <a:pt x="43" y="87"/>
                  </a:cubicBezTo>
                  <a:cubicBezTo>
                    <a:pt x="43" y="88"/>
                    <a:pt x="42" y="88"/>
                    <a:pt x="43" y="88"/>
                  </a:cubicBezTo>
                  <a:cubicBezTo>
                    <a:pt x="43" y="89"/>
                    <a:pt x="43" y="88"/>
                    <a:pt x="43" y="89"/>
                  </a:cubicBezTo>
                  <a:cubicBezTo>
                    <a:pt x="44" y="89"/>
                    <a:pt x="44" y="88"/>
                    <a:pt x="44" y="88"/>
                  </a:cubicBezTo>
                  <a:cubicBezTo>
                    <a:pt x="44" y="88"/>
                    <a:pt x="45" y="88"/>
                    <a:pt x="45" y="87"/>
                  </a:cubicBezTo>
                  <a:cubicBezTo>
                    <a:pt x="45" y="86"/>
                    <a:pt x="45" y="85"/>
                    <a:pt x="44" y="85"/>
                  </a:cubicBezTo>
                  <a:cubicBezTo>
                    <a:pt x="44" y="85"/>
                    <a:pt x="44" y="85"/>
                    <a:pt x="44" y="84"/>
                  </a:cubicBezTo>
                  <a:cubicBezTo>
                    <a:pt x="44" y="83"/>
                    <a:pt x="44" y="83"/>
                    <a:pt x="44" y="82"/>
                  </a:cubicBezTo>
                  <a:cubicBezTo>
                    <a:pt x="44" y="82"/>
                    <a:pt x="44" y="81"/>
                    <a:pt x="44" y="80"/>
                  </a:cubicBezTo>
                  <a:cubicBezTo>
                    <a:pt x="44" y="79"/>
                    <a:pt x="45" y="78"/>
                    <a:pt x="45" y="77"/>
                  </a:cubicBezTo>
                  <a:cubicBezTo>
                    <a:pt x="45" y="77"/>
                    <a:pt x="44" y="76"/>
                    <a:pt x="44" y="76"/>
                  </a:cubicBezTo>
                  <a:cubicBezTo>
                    <a:pt x="44" y="75"/>
                    <a:pt x="44" y="75"/>
                    <a:pt x="44" y="75"/>
                  </a:cubicBezTo>
                  <a:cubicBezTo>
                    <a:pt x="43" y="75"/>
                    <a:pt x="43" y="74"/>
                    <a:pt x="43" y="74"/>
                  </a:cubicBezTo>
                  <a:cubicBezTo>
                    <a:pt x="43" y="74"/>
                    <a:pt x="43" y="73"/>
                    <a:pt x="43" y="72"/>
                  </a:cubicBezTo>
                  <a:cubicBezTo>
                    <a:pt x="42" y="72"/>
                    <a:pt x="42" y="71"/>
                    <a:pt x="42" y="71"/>
                  </a:cubicBezTo>
                  <a:cubicBezTo>
                    <a:pt x="42" y="70"/>
                    <a:pt x="42" y="69"/>
                    <a:pt x="42" y="69"/>
                  </a:cubicBezTo>
                  <a:cubicBezTo>
                    <a:pt x="42" y="69"/>
                    <a:pt x="42" y="69"/>
                    <a:pt x="41" y="69"/>
                  </a:cubicBezTo>
                  <a:cubicBezTo>
                    <a:pt x="41" y="69"/>
                    <a:pt x="41" y="69"/>
                    <a:pt x="41" y="68"/>
                  </a:cubicBezTo>
                  <a:cubicBezTo>
                    <a:pt x="41" y="67"/>
                    <a:pt x="41" y="67"/>
                    <a:pt x="42" y="67"/>
                  </a:cubicBezTo>
                  <a:cubicBezTo>
                    <a:pt x="42" y="66"/>
                    <a:pt x="42" y="66"/>
                    <a:pt x="42" y="66"/>
                  </a:cubicBezTo>
                  <a:cubicBezTo>
                    <a:pt x="42" y="65"/>
                    <a:pt x="43" y="64"/>
                    <a:pt x="43" y="64"/>
                  </a:cubicBezTo>
                  <a:cubicBezTo>
                    <a:pt x="43" y="64"/>
                    <a:pt x="43" y="64"/>
                    <a:pt x="43" y="64"/>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1187"/>
            <p:cNvSpPr>
              <a:spLocks/>
            </p:cNvSpPr>
            <p:nvPr/>
          </p:nvSpPr>
          <p:spPr bwMode="auto">
            <a:xfrm>
              <a:off x="8115300" y="3592513"/>
              <a:ext cx="0" cy="3175"/>
            </a:xfrm>
            <a:custGeom>
              <a:avLst/>
              <a:gdLst>
                <a:gd name="T0" fmla="*/ 0 w 1"/>
                <a:gd name="T1" fmla="*/ 1 h 2"/>
                <a:gd name="T2" fmla="*/ 0 w 1"/>
                <a:gd name="T3" fmla="*/ 1 h 2"/>
                <a:gd name="T4" fmla="*/ 0 w 1"/>
                <a:gd name="T5" fmla="*/ 0 h 2"/>
                <a:gd name="T6" fmla="*/ 1 w 1"/>
                <a:gd name="T7" fmla="*/ 0 h 2"/>
                <a:gd name="T8" fmla="*/ 1 w 1"/>
                <a:gd name="T9" fmla="*/ 1 h 2"/>
                <a:gd name="T10" fmla="*/ 0 w 1"/>
                <a:gd name="T11" fmla="*/ 1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1"/>
                    <a:pt x="0" y="1"/>
                    <a:pt x="0" y="1"/>
                  </a:cubicBezTo>
                  <a:cubicBezTo>
                    <a:pt x="0" y="0"/>
                    <a:pt x="0" y="0"/>
                    <a:pt x="0" y="0"/>
                  </a:cubicBezTo>
                  <a:cubicBezTo>
                    <a:pt x="0" y="0"/>
                    <a:pt x="0" y="0"/>
                    <a:pt x="1" y="0"/>
                  </a:cubicBezTo>
                  <a:cubicBezTo>
                    <a:pt x="1" y="1"/>
                    <a:pt x="1" y="1"/>
                    <a:pt x="1" y="1"/>
                  </a:cubicBezTo>
                  <a:cubicBezTo>
                    <a:pt x="1" y="1"/>
                    <a:pt x="0" y="1"/>
                    <a:pt x="0" y="1"/>
                  </a:cubicBezTo>
                  <a:cubicBezTo>
                    <a:pt x="0" y="2"/>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1188"/>
            <p:cNvSpPr>
              <a:spLocks/>
            </p:cNvSpPr>
            <p:nvPr/>
          </p:nvSpPr>
          <p:spPr bwMode="auto">
            <a:xfrm>
              <a:off x="8958263" y="1973263"/>
              <a:ext cx="1155700" cy="992188"/>
            </a:xfrm>
            <a:custGeom>
              <a:avLst/>
              <a:gdLst>
                <a:gd name="T0" fmla="*/ 37 w 820"/>
                <a:gd name="T1" fmla="*/ 586 h 704"/>
                <a:gd name="T2" fmla="*/ 32 w 820"/>
                <a:gd name="T3" fmla="*/ 557 h 704"/>
                <a:gd name="T4" fmla="*/ 21 w 820"/>
                <a:gd name="T5" fmla="*/ 534 h 704"/>
                <a:gd name="T6" fmla="*/ 1 w 820"/>
                <a:gd name="T7" fmla="*/ 533 h 704"/>
                <a:gd name="T8" fmla="*/ 18 w 820"/>
                <a:gd name="T9" fmla="*/ 512 h 704"/>
                <a:gd name="T10" fmla="*/ 15 w 820"/>
                <a:gd name="T11" fmla="*/ 486 h 704"/>
                <a:gd name="T12" fmla="*/ 34 w 820"/>
                <a:gd name="T13" fmla="*/ 467 h 704"/>
                <a:gd name="T14" fmla="*/ 31 w 820"/>
                <a:gd name="T15" fmla="*/ 448 h 704"/>
                <a:gd name="T16" fmla="*/ 47 w 820"/>
                <a:gd name="T17" fmla="*/ 423 h 704"/>
                <a:gd name="T18" fmla="*/ 58 w 820"/>
                <a:gd name="T19" fmla="*/ 403 h 704"/>
                <a:gd name="T20" fmla="*/ 74 w 820"/>
                <a:gd name="T21" fmla="*/ 386 h 704"/>
                <a:gd name="T22" fmla="*/ 156 w 820"/>
                <a:gd name="T23" fmla="*/ 165 h 704"/>
                <a:gd name="T24" fmla="*/ 603 w 820"/>
                <a:gd name="T25" fmla="*/ 50 h 704"/>
                <a:gd name="T26" fmla="*/ 678 w 820"/>
                <a:gd name="T27" fmla="*/ 11 h 704"/>
                <a:gd name="T28" fmla="*/ 683 w 820"/>
                <a:gd name="T29" fmla="*/ 15 h 704"/>
                <a:gd name="T30" fmla="*/ 696 w 820"/>
                <a:gd name="T31" fmla="*/ 24 h 704"/>
                <a:gd name="T32" fmla="*/ 708 w 820"/>
                <a:gd name="T33" fmla="*/ 31 h 704"/>
                <a:gd name="T34" fmla="*/ 724 w 820"/>
                <a:gd name="T35" fmla="*/ 47 h 704"/>
                <a:gd name="T36" fmla="*/ 736 w 820"/>
                <a:gd name="T37" fmla="*/ 57 h 704"/>
                <a:gd name="T38" fmla="*/ 737 w 820"/>
                <a:gd name="T39" fmla="*/ 72 h 704"/>
                <a:gd name="T40" fmla="*/ 742 w 820"/>
                <a:gd name="T41" fmla="*/ 87 h 704"/>
                <a:gd name="T42" fmla="*/ 754 w 820"/>
                <a:gd name="T43" fmla="*/ 104 h 704"/>
                <a:gd name="T44" fmla="*/ 754 w 820"/>
                <a:gd name="T45" fmla="*/ 108 h 704"/>
                <a:gd name="T46" fmla="*/ 748 w 820"/>
                <a:gd name="T47" fmla="*/ 103 h 704"/>
                <a:gd name="T48" fmla="*/ 752 w 820"/>
                <a:gd name="T49" fmla="*/ 126 h 704"/>
                <a:gd name="T50" fmla="*/ 753 w 820"/>
                <a:gd name="T51" fmla="*/ 153 h 704"/>
                <a:gd name="T52" fmla="*/ 755 w 820"/>
                <a:gd name="T53" fmla="*/ 181 h 704"/>
                <a:gd name="T54" fmla="*/ 760 w 820"/>
                <a:gd name="T55" fmla="*/ 208 h 704"/>
                <a:gd name="T56" fmla="*/ 770 w 820"/>
                <a:gd name="T57" fmla="*/ 232 h 704"/>
                <a:gd name="T58" fmla="*/ 792 w 820"/>
                <a:gd name="T59" fmla="*/ 245 h 704"/>
                <a:gd name="T60" fmla="*/ 803 w 820"/>
                <a:gd name="T61" fmla="*/ 255 h 704"/>
                <a:gd name="T62" fmla="*/ 811 w 820"/>
                <a:gd name="T63" fmla="*/ 259 h 704"/>
                <a:gd name="T64" fmla="*/ 818 w 820"/>
                <a:gd name="T65" fmla="*/ 264 h 704"/>
                <a:gd name="T66" fmla="*/ 802 w 820"/>
                <a:gd name="T67" fmla="*/ 291 h 704"/>
                <a:gd name="T68" fmla="*/ 790 w 820"/>
                <a:gd name="T69" fmla="*/ 293 h 704"/>
                <a:gd name="T70" fmla="*/ 767 w 820"/>
                <a:gd name="T71" fmla="*/ 304 h 704"/>
                <a:gd name="T72" fmla="*/ 758 w 820"/>
                <a:gd name="T73" fmla="*/ 315 h 704"/>
                <a:gd name="T74" fmla="*/ 742 w 820"/>
                <a:gd name="T75" fmla="*/ 320 h 704"/>
                <a:gd name="T76" fmla="*/ 741 w 820"/>
                <a:gd name="T77" fmla="*/ 334 h 704"/>
                <a:gd name="T78" fmla="*/ 741 w 820"/>
                <a:gd name="T79" fmla="*/ 349 h 704"/>
                <a:gd name="T80" fmla="*/ 720 w 820"/>
                <a:gd name="T81" fmla="*/ 410 h 704"/>
                <a:gd name="T82" fmla="*/ 707 w 820"/>
                <a:gd name="T83" fmla="*/ 504 h 704"/>
                <a:gd name="T84" fmla="*/ 681 w 820"/>
                <a:gd name="T85" fmla="*/ 539 h 704"/>
                <a:gd name="T86" fmla="*/ 643 w 820"/>
                <a:gd name="T87" fmla="*/ 608 h 704"/>
                <a:gd name="T88" fmla="*/ 638 w 820"/>
                <a:gd name="T89" fmla="*/ 636 h 704"/>
                <a:gd name="T90" fmla="*/ 613 w 820"/>
                <a:gd name="T91" fmla="*/ 659 h 704"/>
                <a:gd name="T92" fmla="*/ 595 w 820"/>
                <a:gd name="T93" fmla="*/ 681 h 704"/>
                <a:gd name="T94" fmla="*/ 554 w 820"/>
                <a:gd name="T95" fmla="*/ 591 h 704"/>
                <a:gd name="T96" fmla="*/ 518 w 820"/>
                <a:gd name="T97" fmla="*/ 613 h 704"/>
                <a:gd name="T98" fmla="*/ 398 w 820"/>
                <a:gd name="T99" fmla="*/ 658 h 704"/>
                <a:gd name="T100" fmla="*/ 298 w 820"/>
                <a:gd name="T101" fmla="*/ 691 h 704"/>
                <a:gd name="T102" fmla="*/ 210 w 820"/>
                <a:gd name="T103" fmla="*/ 671 h 704"/>
                <a:gd name="T104" fmla="*/ 198 w 820"/>
                <a:gd name="T105" fmla="*/ 651 h 704"/>
                <a:gd name="T106" fmla="*/ 188 w 820"/>
                <a:gd name="T107" fmla="*/ 651 h 704"/>
                <a:gd name="T108" fmla="*/ 175 w 820"/>
                <a:gd name="T109" fmla="*/ 653 h 704"/>
                <a:gd name="T110" fmla="*/ 164 w 820"/>
                <a:gd name="T111" fmla="*/ 655 h 704"/>
                <a:gd name="T112" fmla="*/ 158 w 820"/>
                <a:gd name="T113" fmla="*/ 664 h 704"/>
                <a:gd name="T114" fmla="*/ 157 w 820"/>
                <a:gd name="T115" fmla="*/ 673 h 704"/>
                <a:gd name="T116" fmla="*/ 147 w 820"/>
                <a:gd name="T117" fmla="*/ 682 h 704"/>
                <a:gd name="T118" fmla="*/ 135 w 820"/>
                <a:gd name="T119" fmla="*/ 681 h 704"/>
                <a:gd name="T120" fmla="*/ 123 w 820"/>
                <a:gd name="T121" fmla="*/ 682 h 704"/>
                <a:gd name="T122" fmla="*/ 73 w 820"/>
                <a:gd name="T123" fmla="*/ 648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704">
                  <a:moveTo>
                    <a:pt x="52" y="625"/>
                  </a:moveTo>
                  <a:cubicBezTo>
                    <a:pt x="58" y="611"/>
                    <a:pt x="58" y="611"/>
                    <a:pt x="58" y="611"/>
                  </a:cubicBezTo>
                  <a:cubicBezTo>
                    <a:pt x="57" y="607"/>
                    <a:pt x="57" y="607"/>
                    <a:pt x="57" y="607"/>
                  </a:cubicBezTo>
                  <a:cubicBezTo>
                    <a:pt x="57" y="607"/>
                    <a:pt x="56" y="607"/>
                    <a:pt x="56" y="606"/>
                  </a:cubicBezTo>
                  <a:cubicBezTo>
                    <a:pt x="56" y="605"/>
                    <a:pt x="56" y="601"/>
                    <a:pt x="56" y="601"/>
                  </a:cubicBezTo>
                  <a:cubicBezTo>
                    <a:pt x="52" y="601"/>
                    <a:pt x="52" y="601"/>
                    <a:pt x="52" y="601"/>
                  </a:cubicBezTo>
                  <a:cubicBezTo>
                    <a:pt x="49" y="601"/>
                    <a:pt x="49" y="601"/>
                    <a:pt x="49" y="601"/>
                  </a:cubicBezTo>
                  <a:cubicBezTo>
                    <a:pt x="48" y="601"/>
                    <a:pt x="48" y="601"/>
                    <a:pt x="48" y="601"/>
                  </a:cubicBezTo>
                  <a:cubicBezTo>
                    <a:pt x="48" y="601"/>
                    <a:pt x="49" y="600"/>
                    <a:pt x="48" y="600"/>
                  </a:cubicBezTo>
                  <a:cubicBezTo>
                    <a:pt x="48" y="599"/>
                    <a:pt x="45" y="597"/>
                    <a:pt x="45" y="597"/>
                  </a:cubicBezTo>
                  <a:cubicBezTo>
                    <a:pt x="42" y="597"/>
                    <a:pt x="42" y="597"/>
                    <a:pt x="42" y="597"/>
                  </a:cubicBezTo>
                  <a:cubicBezTo>
                    <a:pt x="37" y="590"/>
                    <a:pt x="37" y="590"/>
                    <a:pt x="37" y="590"/>
                  </a:cubicBezTo>
                  <a:cubicBezTo>
                    <a:pt x="37" y="589"/>
                    <a:pt x="37" y="589"/>
                    <a:pt x="37" y="589"/>
                  </a:cubicBezTo>
                  <a:cubicBezTo>
                    <a:pt x="37" y="589"/>
                    <a:pt x="36" y="588"/>
                    <a:pt x="37" y="586"/>
                  </a:cubicBezTo>
                  <a:cubicBezTo>
                    <a:pt x="37" y="583"/>
                    <a:pt x="37" y="583"/>
                    <a:pt x="38" y="581"/>
                  </a:cubicBezTo>
                  <a:cubicBezTo>
                    <a:pt x="39" y="579"/>
                    <a:pt x="41" y="569"/>
                    <a:pt x="41" y="569"/>
                  </a:cubicBezTo>
                  <a:cubicBezTo>
                    <a:pt x="41" y="569"/>
                    <a:pt x="41" y="569"/>
                    <a:pt x="40" y="569"/>
                  </a:cubicBezTo>
                  <a:cubicBezTo>
                    <a:pt x="39" y="569"/>
                    <a:pt x="39" y="568"/>
                    <a:pt x="38" y="569"/>
                  </a:cubicBezTo>
                  <a:cubicBezTo>
                    <a:pt x="38" y="569"/>
                    <a:pt x="37" y="569"/>
                    <a:pt x="37" y="569"/>
                  </a:cubicBezTo>
                  <a:cubicBezTo>
                    <a:pt x="36" y="569"/>
                    <a:pt x="36" y="569"/>
                    <a:pt x="36" y="569"/>
                  </a:cubicBezTo>
                  <a:cubicBezTo>
                    <a:pt x="36" y="569"/>
                    <a:pt x="35" y="570"/>
                    <a:pt x="35" y="570"/>
                  </a:cubicBezTo>
                  <a:cubicBezTo>
                    <a:pt x="34" y="570"/>
                    <a:pt x="34" y="571"/>
                    <a:pt x="34" y="570"/>
                  </a:cubicBezTo>
                  <a:cubicBezTo>
                    <a:pt x="34" y="569"/>
                    <a:pt x="33" y="569"/>
                    <a:pt x="33" y="568"/>
                  </a:cubicBezTo>
                  <a:cubicBezTo>
                    <a:pt x="33" y="567"/>
                    <a:pt x="34" y="566"/>
                    <a:pt x="34" y="565"/>
                  </a:cubicBezTo>
                  <a:cubicBezTo>
                    <a:pt x="34" y="564"/>
                    <a:pt x="33" y="564"/>
                    <a:pt x="33" y="563"/>
                  </a:cubicBezTo>
                  <a:cubicBezTo>
                    <a:pt x="33" y="562"/>
                    <a:pt x="34" y="562"/>
                    <a:pt x="33" y="561"/>
                  </a:cubicBezTo>
                  <a:cubicBezTo>
                    <a:pt x="33" y="559"/>
                    <a:pt x="32" y="558"/>
                    <a:pt x="32" y="558"/>
                  </a:cubicBezTo>
                  <a:cubicBezTo>
                    <a:pt x="32" y="558"/>
                    <a:pt x="33" y="558"/>
                    <a:pt x="32" y="557"/>
                  </a:cubicBezTo>
                  <a:cubicBezTo>
                    <a:pt x="32" y="557"/>
                    <a:pt x="31" y="557"/>
                    <a:pt x="31" y="557"/>
                  </a:cubicBezTo>
                  <a:cubicBezTo>
                    <a:pt x="31" y="555"/>
                    <a:pt x="31" y="555"/>
                    <a:pt x="31" y="555"/>
                  </a:cubicBezTo>
                  <a:cubicBezTo>
                    <a:pt x="31" y="555"/>
                    <a:pt x="31" y="555"/>
                    <a:pt x="31" y="554"/>
                  </a:cubicBezTo>
                  <a:cubicBezTo>
                    <a:pt x="31" y="553"/>
                    <a:pt x="31" y="553"/>
                    <a:pt x="30" y="553"/>
                  </a:cubicBezTo>
                  <a:cubicBezTo>
                    <a:pt x="30" y="552"/>
                    <a:pt x="29" y="552"/>
                    <a:pt x="29" y="551"/>
                  </a:cubicBezTo>
                  <a:cubicBezTo>
                    <a:pt x="29" y="551"/>
                    <a:pt x="30" y="551"/>
                    <a:pt x="29" y="550"/>
                  </a:cubicBezTo>
                  <a:cubicBezTo>
                    <a:pt x="28" y="550"/>
                    <a:pt x="27" y="549"/>
                    <a:pt x="27" y="549"/>
                  </a:cubicBezTo>
                  <a:cubicBezTo>
                    <a:pt x="27" y="549"/>
                    <a:pt x="29" y="548"/>
                    <a:pt x="29" y="548"/>
                  </a:cubicBezTo>
                  <a:cubicBezTo>
                    <a:pt x="30" y="547"/>
                    <a:pt x="30" y="546"/>
                    <a:pt x="30" y="546"/>
                  </a:cubicBezTo>
                  <a:cubicBezTo>
                    <a:pt x="32" y="545"/>
                    <a:pt x="32" y="545"/>
                    <a:pt x="32" y="545"/>
                  </a:cubicBezTo>
                  <a:cubicBezTo>
                    <a:pt x="31" y="542"/>
                    <a:pt x="31" y="542"/>
                    <a:pt x="31" y="542"/>
                  </a:cubicBezTo>
                  <a:cubicBezTo>
                    <a:pt x="33" y="540"/>
                    <a:pt x="33" y="540"/>
                    <a:pt x="33" y="540"/>
                  </a:cubicBezTo>
                  <a:cubicBezTo>
                    <a:pt x="24" y="537"/>
                    <a:pt x="24" y="537"/>
                    <a:pt x="24" y="537"/>
                  </a:cubicBezTo>
                  <a:cubicBezTo>
                    <a:pt x="21" y="534"/>
                    <a:pt x="21" y="534"/>
                    <a:pt x="21" y="534"/>
                  </a:cubicBezTo>
                  <a:cubicBezTo>
                    <a:pt x="21" y="534"/>
                    <a:pt x="20" y="532"/>
                    <a:pt x="20" y="534"/>
                  </a:cubicBezTo>
                  <a:cubicBezTo>
                    <a:pt x="20" y="535"/>
                    <a:pt x="20" y="537"/>
                    <a:pt x="20" y="537"/>
                  </a:cubicBezTo>
                  <a:cubicBezTo>
                    <a:pt x="20" y="537"/>
                    <a:pt x="19" y="538"/>
                    <a:pt x="18" y="538"/>
                  </a:cubicBezTo>
                  <a:cubicBezTo>
                    <a:pt x="17" y="538"/>
                    <a:pt x="17" y="538"/>
                    <a:pt x="16" y="539"/>
                  </a:cubicBezTo>
                  <a:cubicBezTo>
                    <a:pt x="16" y="539"/>
                    <a:pt x="15" y="538"/>
                    <a:pt x="14" y="539"/>
                  </a:cubicBezTo>
                  <a:cubicBezTo>
                    <a:pt x="13" y="540"/>
                    <a:pt x="11" y="540"/>
                    <a:pt x="10" y="540"/>
                  </a:cubicBezTo>
                  <a:cubicBezTo>
                    <a:pt x="9" y="540"/>
                    <a:pt x="7" y="540"/>
                    <a:pt x="7" y="540"/>
                  </a:cubicBezTo>
                  <a:cubicBezTo>
                    <a:pt x="6" y="539"/>
                    <a:pt x="6" y="539"/>
                    <a:pt x="6" y="539"/>
                  </a:cubicBezTo>
                  <a:cubicBezTo>
                    <a:pt x="5" y="538"/>
                    <a:pt x="5" y="538"/>
                    <a:pt x="5" y="538"/>
                  </a:cubicBezTo>
                  <a:cubicBezTo>
                    <a:pt x="4" y="537"/>
                    <a:pt x="4" y="537"/>
                    <a:pt x="4" y="537"/>
                  </a:cubicBezTo>
                  <a:cubicBezTo>
                    <a:pt x="3" y="536"/>
                    <a:pt x="3" y="536"/>
                    <a:pt x="3" y="536"/>
                  </a:cubicBezTo>
                  <a:cubicBezTo>
                    <a:pt x="3" y="534"/>
                    <a:pt x="3" y="534"/>
                    <a:pt x="3" y="534"/>
                  </a:cubicBezTo>
                  <a:cubicBezTo>
                    <a:pt x="3" y="534"/>
                    <a:pt x="3" y="534"/>
                    <a:pt x="2" y="533"/>
                  </a:cubicBezTo>
                  <a:cubicBezTo>
                    <a:pt x="2" y="533"/>
                    <a:pt x="1" y="533"/>
                    <a:pt x="1" y="533"/>
                  </a:cubicBezTo>
                  <a:cubicBezTo>
                    <a:pt x="1" y="532"/>
                    <a:pt x="0" y="532"/>
                    <a:pt x="0" y="531"/>
                  </a:cubicBezTo>
                  <a:cubicBezTo>
                    <a:pt x="1" y="531"/>
                    <a:pt x="2" y="531"/>
                    <a:pt x="2" y="529"/>
                  </a:cubicBezTo>
                  <a:cubicBezTo>
                    <a:pt x="3" y="527"/>
                    <a:pt x="3" y="526"/>
                    <a:pt x="3" y="525"/>
                  </a:cubicBezTo>
                  <a:cubicBezTo>
                    <a:pt x="3" y="525"/>
                    <a:pt x="3" y="525"/>
                    <a:pt x="3" y="525"/>
                  </a:cubicBezTo>
                  <a:cubicBezTo>
                    <a:pt x="3" y="525"/>
                    <a:pt x="5" y="523"/>
                    <a:pt x="5" y="522"/>
                  </a:cubicBezTo>
                  <a:cubicBezTo>
                    <a:pt x="6" y="521"/>
                    <a:pt x="7" y="521"/>
                    <a:pt x="7" y="520"/>
                  </a:cubicBezTo>
                  <a:cubicBezTo>
                    <a:pt x="7" y="519"/>
                    <a:pt x="7" y="518"/>
                    <a:pt x="7" y="518"/>
                  </a:cubicBezTo>
                  <a:cubicBezTo>
                    <a:pt x="7" y="518"/>
                    <a:pt x="8" y="518"/>
                    <a:pt x="8" y="518"/>
                  </a:cubicBezTo>
                  <a:cubicBezTo>
                    <a:pt x="9" y="518"/>
                    <a:pt x="9" y="518"/>
                    <a:pt x="9" y="517"/>
                  </a:cubicBezTo>
                  <a:cubicBezTo>
                    <a:pt x="9" y="516"/>
                    <a:pt x="9" y="517"/>
                    <a:pt x="10" y="516"/>
                  </a:cubicBezTo>
                  <a:cubicBezTo>
                    <a:pt x="11" y="515"/>
                    <a:pt x="13" y="515"/>
                    <a:pt x="13" y="515"/>
                  </a:cubicBezTo>
                  <a:cubicBezTo>
                    <a:pt x="13" y="515"/>
                    <a:pt x="13" y="515"/>
                    <a:pt x="14" y="514"/>
                  </a:cubicBezTo>
                  <a:cubicBezTo>
                    <a:pt x="15" y="514"/>
                    <a:pt x="16" y="514"/>
                    <a:pt x="17" y="513"/>
                  </a:cubicBezTo>
                  <a:cubicBezTo>
                    <a:pt x="17" y="513"/>
                    <a:pt x="17" y="513"/>
                    <a:pt x="18" y="512"/>
                  </a:cubicBezTo>
                  <a:cubicBezTo>
                    <a:pt x="18" y="511"/>
                    <a:pt x="18" y="511"/>
                    <a:pt x="19" y="510"/>
                  </a:cubicBezTo>
                  <a:cubicBezTo>
                    <a:pt x="19" y="510"/>
                    <a:pt x="20" y="509"/>
                    <a:pt x="21" y="509"/>
                  </a:cubicBezTo>
                  <a:cubicBezTo>
                    <a:pt x="22" y="508"/>
                    <a:pt x="22" y="508"/>
                    <a:pt x="22" y="507"/>
                  </a:cubicBezTo>
                  <a:cubicBezTo>
                    <a:pt x="22" y="506"/>
                    <a:pt x="22" y="507"/>
                    <a:pt x="23" y="506"/>
                  </a:cubicBezTo>
                  <a:cubicBezTo>
                    <a:pt x="23" y="504"/>
                    <a:pt x="24" y="504"/>
                    <a:pt x="23" y="503"/>
                  </a:cubicBezTo>
                  <a:cubicBezTo>
                    <a:pt x="23" y="503"/>
                    <a:pt x="24" y="502"/>
                    <a:pt x="23" y="502"/>
                  </a:cubicBezTo>
                  <a:cubicBezTo>
                    <a:pt x="22" y="501"/>
                    <a:pt x="22" y="500"/>
                    <a:pt x="22" y="499"/>
                  </a:cubicBezTo>
                  <a:cubicBezTo>
                    <a:pt x="21" y="498"/>
                    <a:pt x="21" y="499"/>
                    <a:pt x="20" y="498"/>
                  </a:cubicBezTo>
                  <a:cubicBezTo>
                    <a:pt x="20" y="497"/>
                    <a:pt x="21" y="496"/>
                    <a:pt x="21" y="495"/>
                  </a:cubicBezTo>
                  <a:cubicBezTo>
                    <a:pt x="21" y="494"/>
                    <a:pt x="22" y="494"/>
                    <a:pt x="20" y="494"/>
                  </a:cubicBezTo>
                  <a:cubicBezTo>
                    <a:pt x="19" y="493"/>
                    <a:pt x="19" y="492"/>
                    <a:pt x="18" y="491"/>
                  </a:cubicBezTo>
                  <a:cubicBezTo>
                    <a:pt x="17" y="490"/>
                    <a:pt x="17" y="490"/>
                    <a:pt x="16" y="489"/>
                  </a:cubicBezTo>
                  <a:cubicBezTo>
                    <a:pt x="16" y="488"/>
                    <a:pt x="16" y="488"/>
                    <a:pt x="16" y="488"/>
                  </a:cubicBezTo>
                  <a:cubicBezTo>
                    <a:pt x="15" y="487"/>
                    <a:pt x="15" y="487"/>
                    <a:pt x="15" y="486"/>
                  </a:cubicBezTo>
                  <a:cubicBezTo>
                    <a:pt x="15" y="486"/>
                    <a:pt x="16" y="485"/>
                    <a:pt x="16" y="485"/>
                  </a:cubicBezTo>
                  <a:cubicBezTo>
                    <a:pt x="16" y="485"/>
                    <a:pt x="15" y="484"/>
                    <a:pt x="15" y="484"/>
                  </a:cubicBezTo>
                  <a:cubicBezTo>
                    <a:pt x="14" y="483"/>
                    <a:pt x="13" y="483"/>
                    <a:pt x="13" y="483"/>
                  </a:cubicBezTo>
                  <a:cubicBezTo>
                    <a:pt x="16" y="481"/>
                    <a:pt x="16" y="481"/>
                    <a:pt x="16" y="481"/>
                  </a:cubicBezTo>
                  <a:cubicBezTo>
                    <a:pt x="21" y="475"/>
                    <a:pt x="21" y="475"/>
                    <a:pt x="21" y="475"/>
                  </a:cubicBezTo>
                  <a:cubicBezTo>
                    <a:pt x="21" y="473"/>
                    <a:pt x="21" y="473"/>
                    <a:pt x="21" y="473"/>
                  </a:cubicBezTo>
                  <a:cubicBezTo>
                    <a:pt x="23" y="473"/>
                    <a:pt x="23" y="473"/>
                    <a:pt x="23" y="473"/>
                  </a:cubicBezTo>
                  <a:cubicBezTo>
                    <a:pt x="23" y="473"/>
                    <a:pt x="24" y="472"/>
                    <a:pt x="24" y="471"/>
                  </a:cubicBezTo>
                  <a:cubicBezTo>
                    <a:pt x="25" y="471"/>
                    <a:pt x="25" y="471"/>
                    <a:pt x="26" y="471"/>
                  </a:cubicBezTo>
                  <a:cubicBezTo>
                    <a:pt x="26" y="471"/>
                    <a:pt x="27" y="471"/>
                    <a:pt x="28" y="470"/>
                  </a:cubicBezTo>
                  <a:cubicBezTo>
                    <a:pt x="29" y="470"/>
                    <a:pt x="30" y="470"/>
                    <a:pt x="30" y="469"/>
                  </a:cubicBezTo>
                  <a:cubicBezTo>
                    <a:pt x="31" y="469"/>
                    <a:pt x="30" y="469"/>
                    <a:pt x="31" y="469"/>
                  </a:cubicBezTo>
                  <a:cubicBezTo>
                    <a:pt x="32" y="468"/>
                    <a:pt x="33" y="469"/>
                    <a:pt x="33" y="468"/>
                  </a:cubicBezTo>
                  <a:cubicBezTo>
                    <a:pt x="34" y="467"/>
                    <a:pt x="34" y="467"/>
                    <a:pt x="34" y="467"/>
                  </a:cubicBezTo>
                  <a:cubicBezTo>
                    <a:pt x="35" y="466"/>
                    <a:pt x="35" y="466"/>
                    <a:pt x="36" y="466"/>
                  </a:cubicBezTo>
                  <a:cubicBezTo>
                    <a:pt x="36" y="465"/>
                    <a:pt x="36" y="465"/>
                    <a:pt x="37" y="464"/>
                  </a:cubicBezTo>
                  <a:cubicBezTo>
                    <a:pt x="37" y="464"/>
                    <a:pt x="37" y="463"/>
                    <a:pt x="37" y="462"/>
                  </a:cubicBezTo>
                  <a:cubicBezTo>
                    <a:pt x="37" y="461"/>
                    <a:pt x="37" y="461"/>
                    <a:pt x="37" y="461"/>
                  </a:cubicBezTo>
                  <a:cubicBezTo>
                    <a:pt x="36" y="460"/>
                    <a:pt x="36" y="460"/>
                    <a:pt x="36" y="460"/>
                  </a:cubicBezTo>
                  <a:cubicBezTo>
                    <a:pt x="36" y="460"/>
                    <a:pt x="36" y="460"/>
                    <a:pt x="35" y="459"/>
                  </a:cubicBezTo>
                  <a:cubicBezTo>
                    <a:pt x="35" y="459"/>
                    <a:pt x="34" y="459"/>
                    <a:pt x="33" y="459"/>
                  </a:cubicBezTo>
                  <a:cubicBezTo>
                    <a:pt x="33" y="459"/>
                    <a:pt x="31" y="457"/>
                    <a:pt x="31" y="457"/>
                  </a:cubicBezTo>
                  <a:cubicBezTo>
                    <a:pt x="31" y="457"/>
                    <a:pt x="30" y="456"/>
                    <a:pt x="31" y="456"/>
                  </a:cubicBezTo>
                  <a:cubicBezTo>
                    <a:pt x="32" y="455"/>
                    <a:pt x="32" y="455"/>
                    <a:pt x="32" y="455"/>
                  </a:cubicBezTo>
                  <a:cubicBezTo>
                    <a:pt x="32" y="454"/>
                    <a:pt x="32" y="454"/>
                    <a:pt x="32" y="454"/>
                  </a:cubicBezTo>
                  <a:cubicBezTo>
                    <a:pt x="32" y="454"/>
                    <a:pt x="32" y="454"/>
                    <a:pt x="31" y="453"/>
                  </a:cubicBezTo>
                  <a:cubicBezTo>
                    <a:pt x="31" y="453"/>
                    <a:pt x="32" y="453"/>
                    <a:pt x="32" y="452"/>
                  </a:cubicBezTo>
                  <a:cubicBezTo>
                    <a:pt x="32" y="451"/>
                    <a:pt x="31" y="448"/>
                    <a:pt x="31" y="448"/>
                  </a:cubicBezTo>
                  <a:cubicBezTo>
                    <a:pt x="31" y="448"/>
                    <a:pt x="29" y="446"/>
                    <a:pt x="29" y="445"/>
                  </a:cubicBezTo>
                  <a:cubicBezTo>
                    <a:pt x="29" y="445"/>
                    <a:pt x="29" y="442"/>
                    <a:pt x="29" y="442"/>
                  </a:cubicBezTo>
                  <a:cubicBezTo>
                    <a:pt x="29" y="442"/>
                    <a:pt x="30" y="441"/>
                    <a:pt x="30" y="441"/>
                  </a:cubicBezTo>
                  <a:cubicBezTo>
                    <a:pt x="31" y="441"/>
                    <a:pt x="31" y="441"/>
                    <a:pt x="31" y="440"/>
                  </a:cubicBezTo>
                  <a:cubicBezTo>
                    <a:pt x="32" y="440"/>
                    <a:pt x="32" y="439"/>
                    <a:pt x="33" y="440"/>
                  </a:cubicBezTo>
                  <a:cubicBezTo>
                    <a:pt x="34" y="440"/>
                    <a:pt x="33" y="441"/>
                    <a:pt x="35" y="440"/>
                  </a:cubicBezTo>
                  <a:cubicBezTo>
                    <a:pt x="37" y="439"/>
                    <a:pt x="39" y="438"/>
                    <a:pt x="40" y="438"/>
                  </a:cubicBezTo>
                  <a:cubicBezTo>
                    <a:pt x="40" y="438"/>
                    <a:pt x="40" y="438"/>
                    <a:pt x="41" y="437"/>
                  </a:cubicBezTo>
                  <a:cubicBezTo>
                    <a:pt x="42" y="437"/>
                    <a:pt x="45" y="436"/>
                    <a:pt x="45" y="436"/>
                  </a:cubicBezTo>
                  <a:cubicBezTo>
                    <a:pt x="45" y="436"/>
                    <a:pt x="42" y="429"/>
                    <a:pt x="42" y="429"/>
                  </a:cubicBezTo>
                  <a:cubicBezTo>
                    <a:pt x="43" y="428"/>
                    <a:pt x="44" y="426"/>
                    <a:pt x="44" y="426"/>
                  </a:cubicBezTo>
                  <a:cubicBezTo>
                    <a:pt x="44" y="426"/>
                    <a:pt x="45" y="426"/>
                    <a:pt x="45" y="426"/>
                  </a:cubicBezTo>
                  <a:cubicBezTo>
                    <a:pt x="46" y="426"/>
                    <a:pt x="46" y="426"/>
                    <a:pt x="46" y="426"/>
                  </a:cubicBezTo>
                  <a:cubicBezTo>
                    <a:pt x="47" y="423"/>
                    <a:pt x="47" y="423"/>
                    <a:pt x="47" y="423"/>
                  </a:cubicBezTo>
                  <a:cubicBezTo>
                    <a:pt x="48" y="422"/>
                    <a:pt x="48" y="422"/>
                    <a:pt x="48" y="422"/>
                  </a:cubicBezTo>
                  <a:cubicBezTo>
                    <a:pt x="48" y="422"/>
                    <a:pt x="49" y="421"/>
                    <a:pt x="50" y="420"/>
                  </a:cubicBezTo>
                  <a:cubicBezTo>
                    <a:pt x="50" y="419"/>
                    <a:pt x="51" y="419"/>
                    <a:pt x="51" y="419"/>
                  </a:cubicBezTo>
                  <a:cubicBezTo>
                    <a:pt x="52" y="418"/>
                    <a:pt x="53" y="419"/>
                    <a:pt x="53" y="418"/>
                  </a:cubicBezTo>
                  <a:cubicBezTo>
                    <a:pt x="53" y="417"/>
                    <a:pt x="52" y="417"/>
                    <a:pt x="53" y="417"/>
                  </a:cubicBezTo>
                  <a:cubicBezTo>
                    <a:pt x="54" y="417"/>
                    <a:pt x="55" y="416"/>
                    <a:pt x="55" y="416"/>
                  </a:cubicBezTo>
                  <a:cubicBezTo>
                    <a:pt x="55" y="416"/>
                    <a:pt x="56" y="417"/>
                    <a:pt x="56" y="416"/>
                  </a:cubicBezTo>
                  <a:cubicBezTo>
                    <a:pt x="56" y="415"/>
                    <a:pt x="55" y="414"/>
                    <a:pt x="55" y="413"/>
                  </a:cubicBezTo>
                  <a:cubicBezTo>
                    <a:pt x="55" y="412"/>
                    <a:pt x="55" y="412"/>
                    <a:pt x="56" y="412"/>
                  </a:cubicBezTo>
                  <a:cubicBezTo>
                    <a:pt x="57" y="411"/>
                    <a:pt x="58" y="411"/>
                    <a:pt x="58" y="411"/>
                  </a:cubicBezTo>
                  <a:cubicBezTo>
                    <a:pt x="58" y="408"/>
                    <a:pt x="58" y="408"/>
                    <a:pt x="58" y="408"/>
                  </a:cubicBezTo>
                  <a:cubicBezTo>
                    <a:pt x="58" y="408"/>
                    <a:pt x="58" y="408"/>
                    <a:pt x="58" y="406"/>
                  </a:cubicBezTo>
                  <a:cubicBezTo>
                    <a:pt x="58" y="405"/>
                    <a:pt x="59" y="405"/>
                    <a:pt x="59" y="405"/>
                  </a:cubicBezTo>
                  <a:cubicBezTo>
                    <a:pt x="59" y="404"/>
                    <a:pt x="58" y="404"/>
                    <a:pt x="58" y="403"/>
                  </a:cubicBezTo>
                  <a:cubicBezTo>
                    <a:pt x="58" y="403"/>
                    <a:pt x="58" y="403"/>
                    <a:pt x="58" y="402"/>
                  </a:cubicBezTo>
                  <a:cubicBezTo>
                    <a:pt x="58" y="401"/>
                    <a:pt x="58" y="400"/>
                    <a:pt x="58" y="400"/>
                  </a:cubicBezTo>
                  <a:cubicBezTo>
                    <a:pt x="58" y="400"/>
                    <a:pt x="57" y="399"/>
                    <a:pt x="57" y="399"/>
                  </a:cubicBezTo>
                  <a:cubicBezTo>
                    <a:pt x="56" y="398"/>
                    <a:pt x="55" y="397"/>
                    <a:pt x="55" y="397"/>
                  </a:cubicBezTo>
                  <a:cubicBezTo>
                    <a:pt x="55" y="396"/>
                    <a:pt x="56" y="394"/>
                    <a:pt x="56" y="394"/>
                  </a:cubicBezTo>
                  <a:cubicBezTo>
                    <a:pt x="56" y="394"/>
                    <a:pt x="55" y="392"/>
                    <a:pt x="56" y="392"/>
                  </a:cubicBezTo>
                  <a:cubicBezTo>
                    <a:pt x="57" y="392"/>
                    <a:pt x="59" y="392"/>
                    <a:pt x="59" y="391"/>
                  </a:cubicBezTo>
                  <a:cubicBezTo>
                    <a:pt x="60" y="390"/>
                    <a:pt x="61" y="390"/>
                    <a:pt x="61" y="390"/>
                  </a:cubicBezTo>
                  <a:cubicBezTo>
                    <a:pt x="61" y="389"/>
                    <a:pt x="61" y="388"/>
                    <a:pt x="62" y="388"/>
                  </a:cubicBezTo>
                  <a:cubicBezTo>
                    <a:pt x="62" y="388"/>
                    <a:pt x="63" y="387"/>
                    <a:pt x="63" y="386"/>
                  </a:cubicBezTo>
                  <a:cubicBezTo>
                    <a:pt x="64" y="385"/>
                    <a:pt x="64" y="385"/>
                    <a:pt x="64" y="385"/>
                  </a:cubicBezTo>
                  <a:cubicBezTo>
                    <a:pt x="65" y="385"/>
                    <a:pt x="68" y="385"/>
                    <a:pt x="69" y="385"/>
                  </a:cubicBezTo>
                  <a:cubicBezTo>
                    <a:pt x="70" y="385"/>
                    <a:pt x="70" y="385"/>
                    <a:pt x="71" y="386"/>
                  </a:cubicBezTo>
                  <a:cubicBezTo>
                    <a:pt x="73" y="386"/>
                    <a:pt x="73" y="386"/>
                    <a:pt x="74" y="386"/>
                  </a:cubicBezTo>
                  <a:cubicBezTo>
                    <a:pt x="75" y="386"/>
                    <a:pt x="75" y="386"/>
                    <a:pt x="76" y="386"/>
                  </a:cubicBezTo>
                  <a:cubicBezTo>
                    <a:pt x="77" y="386"/>
                    <a:pt x="76" y="386"/>
                    <a:pt x="78" y="386"/>
                  </a:cubicBezTo>
                  <a:cubicBezTo>
                    <a:pt x="79" y="385"/>
                    <a:pt x="83" y="383"/>
                    <a:pt x="83" y="383"/>
                  </a:cubicBezTo>
                  <a:cubicBezTo>
                    <a:pt x="83" y="383"/>
                    <a:pt x="84" y="382"/>
                    <a:pt x="86" y="383"/>
                  </a:cubicBezTo>
                  <a:cubicBezTo>
                    <a:pt x="88" y="383"/>
                    <a:pt x="88" y="382"/>
                    <a:pt x="89" y="383"/>
                  </a:cubicBezTo>
                  <a:cubicBezTo>
                    <a:pt x="91" y="383"/>
                    <a:pt x="91" y="383"/>
                    <a:pt x="93" y="383"/>
                  </a:cubicBezTo>
                  <a:cubicBezTo>
                    <a:pt x="95" y="383"/>
                    <a:pt x="97" y="383"/>
                    <a:pt x="98" y="383"/>
                  </a:cubicBezTo>
                  <a:cubicBezTo>
                    <a:pt x="99" y="384"/>
                    <a:pt x="100" y="384"/>
                    <a:pt x="100" y="384"/>
                  </a:cubicBezTo>
                  <a:cubicBezTo>
                    <a:pt x="100" y="384"/>
                    <a:pt x="102" y="384"/>
                    <a:pt x="103" y="384"/>
                  </a:cubicBezTo>
                  <a:cubicBezTo>
                    <a:pt x="103" y="384"/>
                    <a:pt x="106" y="385"/>
                    <a:pt x="106" y="385"/>
                  </a:cubicBezTo>
                  <a:cubicBezTo>
                    <a:pt x="107" y="386"/>
                    <a:pt x="107" y="386"/>
                    <a:pt x="107" y="386"/>
                  </a:cubicBezTo>
                  <a:cubicBezTo>
                    <a:pt x="107" y="191"/>
                    <a:pt x="107" y="191"/>
                    <a:pt x="107" y="191"/>
                  </a:cubicBezTo>
                  <a:cubicBezTo>
                    <a:pt x="107" y="165"/>
                    <a:pt x="107" y="165"/>
                    <a:pt x="107" y="165"/>
                  </a:cubicBezTo>
                  <a:cubicBezTo>
                    <a:pt x="156" y="165"/>
                    <a:pt x="156" y="165"/>
                    <a:pt x="156" y="165"/>
                  </a:cubicBezTo>
                  <a:cubicBezTo>
                    <a:pt x="156" y="61"/>
                    <a:pt x="156" y="61"/>
                    <a:pt x="156" y="61"/>
                  </a:cubicBezTo>
                  <a:cubicBezTo>
                    <a:pt x="464" y="61"/>
                    <a:pt x="464" y="61"/>
                    <a:pt x="464" y="61"/>
                  </a:cubicBezTo>
                  <a:cubicBezTo>
                    <a:pt x="465" y="60"/>
                    <a:pt x="465" y="60"/>
                    <a:pt x="465" y="60"/>
                  </a:cubicBezTo>
                  <a:cubicBezTo>
                    <a:pt x="465" y="60"/>
                    <a:pt x="466" y="55"/>
                    <a:pt x="467" y="54"/>
                  </a:cubicBezTo>
                  <a:cubicBezTo>
                    <a:pt x="467" y="54"/>
                    <a:pt x="470" y="51"/>
                    <a:pt x="471" y="50"/>
                  </a:cubicBezTo>
                  <a:cubicBezTo>
                    <a:pt x="472" y="50"/>
                    <a:pt x="472" y="49"/>
                    <a:pt x="472" y="49"/>
                  </a:cubicBezTo>
                  <a:cubicBezTo>
                    <a:pt x="474" y="51"/>
                    <a:pt x="474" y="51"/>
                    <a:pt x="474" y="51"/>
                  </a:cubicBezTo>
                  <a:cubicBezTo>
                    <a:pt x="474" y="51"/>
                    <a:pt x="474" y="52"/>
                    <a:pt x="473" y="53"/>
                  </a:cubicBezTo>
                  <a:cubicBezTo>
                    <a:pt x="472" y="54"/>
                    <a:pt x="471" y="56"/>
                    <a:pt x="470" y="58"/>
                  </a:cubicBezTo>
                  <a:cubicBezTo>
                    <a:pt x="469" y="60"/>
                    <a:pt x="469" y="61"/>
                    <a:pt x="469" y="61"/>
                  </a:cubicBezTo>
                  <a:cubicBezTo>
                    <a:pt x="556" y="61"/>
                    <a:pt x="556" y="61"/>
                    <a:pt x="556" y="61"/>
                  </a:cubicBezTo>
                  <a:cubicBezTo>
                    <a:pt x="574" y="75"/>
                    <a:pt x="574" y="75"/>
                    <a:pt x="574" y="75"/>
                  </a:cubicBezTo>
                  <a:cubicBezTo>
                    <a:pt x="597" y="73"/>
                    <a:pt x="597" y="73"/>
                    <a:pt x="597" y="73"/>
                  </a:cubicBezTo>
                  <a:cubicBezTo>
                    <a:pt x="603" y="50"/>
                    <a:pt x="603" y="50"/>
                    <a:pt x="603" y="50"/>
                  </a:cubicBezTo>
                  <a:cubicBezTo>
                    <a:pt x="630" y="45"/>
                    <a:pt x="630" y="45"/>
                    <a:pt x="630" y="45"/>
                  </a:cubicBezTo>
                  <a:cubicBezTo>
                    <a:pt x="642" y="15"/>
                    <a:pt x="642" y="15"/>
                    <a:pt x="642" y="15"/>
                  </a:cubicBezTo>
                  <a:cubicBezTo>
                    <a:pt x="642" y="15"/>
                    <a:pt x="653" y="19"/>
                    <a:pt x="654" y="19"/>
                  </a:cubicBezTo>
                  <a:cubicBezTo>
                    <a:pt x="655" y="19"/>
                    <a:pt x="656" y="19"/>
                    <a:pt x="656" y="19"/>
                  </a:cubicBezTo>
                  <a:cubicBezTo>
                    <a:pt x="675" y="0"/>
                    <a:pt x="675" y="0"/>
                    <a:pt x="675" y="0"/>
                  </a:cubicBezTo>
                  <a:cubicBezTo>
                    <a:pt x="676" y="1"/>
                    <a:pt x="676" y="1"/>
                    <a:pt x="676" y="1"/>
                  </a:cubicBezTo>
                  <a:cubicBezTo>
                    <a:pt x="676" y="1"/>
                    <a:pt x="676" y="2"/>
                    <a:pt x="677" y="3"/>
                  </a:cubicBezTo>
                  <a:cubicBezTo>
                    <a:pt x="677" y="3"/>
                    <a:pt x="677" y="4"/>
                    <a:pt x="677" y="4"/>
                  </a:cubicBezTo>
                  <a:cubicBezTo>
                    <a:pt x="677" y="4"/>
                    <a:pt x="678" y="5"/>
                    <a:pt x="678" y="5"/>
                  </a:cubicBezTo>
                  <a:cubicBezTo>
                    <a:pt x="678" y="5"/>
                    <a:pt x="677" y="7"/>
                    <a:pt x="677" y="7"/>
                  </a:cubicBezTo>
                  <a:cubicBezTo>
                    <a:pt x="677" y="7"/>
                    <a:pt x="678" y="9"/>
                    <a:pt x="678" y="9"/>
                  </a:cubicBezTo>
                  <a:cubicBezTo>
                    <a:pt x="678" y="9"/>
                    <a:pt x="678" y="9"/>
                    <a:pt x="678" y="9"/>
                  </a:cubicBezTo>
                  <a:cubicBezTo>
                    <a:pt x="677" y="9"/>
                    <a:pt x="677" y="9"/>
                    <a:pt x="677" y="9"/>
                  </a:cubicBezTo>
                  <a:cubicBezTo>
                    <a:pt x="677" y="10"/>
                    <a:pt x="678" y="11"/>
                    <a:pt x="678" y="11"/>
                  </a:cubicBezTo>
                  <a:cubicBezTo>
                    <a:pt x="679" y="12"/>
                    <a:pt x="679" y="12"/>
                    <a:pt x="679" y="12"/>
                  </a:cubicBezTo>
                  <a:cubicBezTo>
                    <a:pt x="679" y="12"/>
                    <a:pt x="679" y="12"/>
                    <a:pt x="679" y="12"/>
                  </a:cubicBezTo>
                  <a:cubicBezTo>
                    <a:pt x="680" y="13"/>
                    <a:pt x="680" y="13"/>
                    <a:pt x="680" y="13"/>
                  </a:cubicBezTo>
                  <a:cubicBezTo>
                    <a:pt x="681" y="14"/>
                    <a:pt x="681" y="14"/>
                    <a:pt x="681" y="14"/>
                  </a:cubicBezTo>
                  <a:cubicBezTo>
                    <a:pt x="681" y="15"/>
                    <a:pt x="681" y="15"/>
                    <a:pt x="681" y="15"/>
                  </a:cubicBezTo>
                  <a:cubicBezTo>
                    <a:pt x="681" y="15"/>
                    <a:pt x="682" y="15"/>
                    <a:pt x="682" y="15"/>
                  </a:cubicBezTo>
                  <a:cubicBezTo>
                    <a:pt x="682" y="14"/>
                    <a:pt x="682" y="14"/>
                    <a:pt x="682" y="14"/>
                  </a:cubicBezTo>
                  <a:cubicBezTo>
                    <a:pt x="682" y="13"/>
                    <a:pt x="682" y="13"/>
                    <a:pt x="682" y="13"/>
                  </a:cubicBezTo>
                  <a:cubicBezTo>
                    <a:pt x="681" y="12"/>
                    <a:pt x="681" y="13"/>
                    <a:pt x="681" y="12"/>
                  </a:cubicBezTo>
                  <a:cubicBezTo>
                    <a:pt x="680" y="12"/>
                    <a:pt x="679" y="12"/>
                    <a:pt x="679" y="11"/>
                  </a:cubicBezTo>
                  <a:cubicBezTo>
                    <a:pt x="680" y="10"/>
                    <a:pt x="680" y="10"/>
                    <a:pt x="681" y="11"/>
                  </a:cubicBezTo>
                  <a:cubicBezTo>
                    <a:pt x="682" y="12"/>
                    <a:pt x="682" y="12"/>
                    <a:pt x="682" y="12"/>
                  </a:cubicBezTo>
                  <a:cubicBezTo>
                    <a:pt x="683" y="13"/>
                    <a:pt x="683" y="13"/>
                    <a:pt x="683" y="14"/>
                  </a:cubicBezTo>
                  <a:cubicBezTo>
                    <a:pt x="683" y="14"/>
                    <a:pt x="683" y="15"/>
                    <a:pt x="683" y="15"/>
                  </a:cubicBezTo>
                  <a:cubicBezTo>
                    <a:pt x="683" y="15"/>
                    <a:pt x="683" y="16"/>
                    <a:pt x="683" y="16"/>
                  </a:cubicBezTo>
                  <a:cubicBezTo>
                    <a:pt x="683" y="16"/>
                    <a:pt x="684" y="16"/>
                    <a:pt x="684" y="16"/>
                  </a:cubicBezTo>
                  <a:cubicBezTo>
                    <a:pt x="684" y="17"/>
                    <a:pt x="684" y="17"/>
                    <a:pt x="684" y="17"/>
                  </a:cubicBezTo>
                  <a:cubicBezTo>
                    <a:pt x="684" y="17"/>
                    <a:pt x="684" y="18"/>
                    <a:pt x="685" y="18"/>
                  </a:cubicBezTo>
                  <a:cubicBezTo>
                    <a:pt x="685" y="19"/>
                    <a:pt x="686" y="19"/>
                    <a:pt x="686" y="20"/>
                  </a:cubicBezTo>
                  <a:cubicBezTo>
                    <a:pt x="686" y="20"/>
                    <a:pt x="688" y="21"/>
                    <a:pt x="688" y="21"/>
                  </a:cubicBezTo>
                  <a:cubicBezTo>
                    <a:pt x="688" y="21"/>
                    <a:pt x="688" y="22"/>
                    <a:pt x="689" y="22"/>
                  </a:cubicBezTo>
                  <a:cubicBezTo>
                    <a:pt x="690" y="22"/>
                    <a:pt x="689" y="22"/>
                    <a:pt x="690" y="22"/>
                  </a:cubicBezTo>
                  <a:cubicBezTo>
                    <a:pt x="692" y="23"/>
                    <a:pt x="693" y="22"/>
                    <a:pt x="692" y="23"/>
                  </a:cubicBezTo>
                  <a:cubicBezTo>
                    <a:pt x="692" y="23"/>
                    <a:pt x="692" y="24"/>
                    <a:pt x="692" y="24"/>
                  </a:cubicBezTo>
                  <a:cubicBezTo>
                    <a:pt x="692" y="23"/>
                    <a:pt x="692" y="23"/>
                    <a:pt x="692" y="23"/>
                  </a:cubicBezTo>
                  <a:cubicBezTo>
                    <a:pt x="693" y="23"/>
                    <a:pt x="693" y="23"/>
                    <a:pt x="693" y="23"/>
                  </a:cubicBezTo>
                  <a:cubicBezTo>
                    <a:pt x="694" y="24"/>
                    <a:pt x="694" y="24"/>
                    <a:pt x="694" y="24"/>
                  </a:cubicBezTo>
                  <a:cubicBezTo>
                    <a:pt x="694" y="24"/>
                    <a:pt x="696" y="24"/>
                    <a:pt x="696" y="24"/>
                  </a:cubicBezTo>
                  <a:cubicBezTo>
                    <a:pt x="697" y="24"/>
                    <a:pt x="696" y="24"/>
                    <a:pt x="697" y="24"/>
                  </a:cubicBezTo>
                  <a:cubicBezTo>
                    <a:pt x="698" y="25"/>
                    <a:pt x="700" y="25"/>
                    <a:pt x="700" y="25"/>
                  </a:cubicBezTo>
                  <a:cubicBezTo>
                    <a:pt x="701" y="26"/>
                    <a:pt x="701" y="26"/>
                    <a:pt x="701" y="26"/>
                  </a:cubicBezTo>
                  <a:cubicBezTo>
                    <a:pt x="703" y="26"/>
                    <a:pt x="703" y="26"/>
                    <a:pt x="703" y="26"/>
                  </a:cubicBezTo>
                  <a:cubicBezTo>
                    <a:pt x="703" y="25"/>
                    <a:pt x="703" y="25"/>
                    <a:pt x="703" y="25"/>
                  </a:cubicBezTo>
                  <a:cubicBezTo>
                    <a:pt x="702" y="24"/>
                    <a:pt x="702" y="24"/>
                    <a:pt x="702" y="24"/>
                  </a:cubicBezTo>
                  <a:cubicBezTo>
                    <a:pt x="703" y="24"/>
                    <a:pt x="703" y="24"/>
                    <a:pt x="703" y="24"/>
                  </a:cubicBezTo>
                  <a:cubicBezTo>
                    <a:pt x="703" y="24"/>
                    <a:pt x="703" y="25"/>
                    <a:pt x="703" y="25"/>
                  </a:cubicBezTo>
                  <a:cubicBezTo>
                    <a:pt x="703" y="26"/>
                    <a:pt x="703" y="26"/>
                    <a:pt x="704" y="26"/>
                  </a:cubicBezTo>
                  <a:cubicBezTo>
                    <a:pt x="704" y="27"/>
                    <a:pt x="705" y="27"/>
                    <a:pt x="705" y="27"/>
                  </a:cubicBezTo>
                  <a:cubicBezTo>
                    <a:pt x="705" y="27"/>
                    <a:pt x="706" y="27"/>
                    <a:pt x="706" y="27"/>
                  </a:cubicBezTo>
                  <a:cubicBezTo>
                    <a:pt x="706" y="28"/>
                    <a:pt x="705" y="28"/>
                    <a:pt x="706" y="29"/>
                  </a:cubicBezTo>
                  <a:cubicBezTo>
                    <a:pt x="706" y="29"/>
                    <a:pt x="707" y="29"/>
                    <a:pt x="707" y="30"/>
                  </a:cubicBezTo>
                  <a:cubicBezTo>
                    <a:pt x="708" y="30"/>
                    <a:pt x="708" y="31"/>
                    <a:pt x="708" y="31"/>
                  </a:cubicBezTo>
                  <a:cubicBezTo>
                    <a:pt x="708" y="32"/>
                    <a:pt x="708" y="32"/>
                    <a:pt x="708" y="33"/>
                  </a:cubicBezTo>
                  <a:cubicBezTo>
                    <a:pt x="708" y="33"/>
                    <a:pt x="708" y="33"/>
                    <a:pt x="708" y="34"/>
                  </a:cubicBezTo>
                  <a:cubicBezTo>
                    <a:pt x="709" y="34"/>
                    <a:pt x="708" y="35"/>
                    <a:pt x="709" y="35"/>
                  </a:cubicBezTo>
                  <a:cubicBezTo>
                    <a:pt x="710" y="35"/>
                    <a:pt x="710" y="35"/>
                    <a:pt x="711" y="36"/>
                  </a:cubicBezTo>
                  <a:cubicBezTo>
                    <a:pt x="711" y="36"/>
                    <a:pt x="711" y="36"/>
                    <a:pt x="712" y="37"/>
                  </a:cubicBezTo>
                  <a:cubicBezTo>
                    <a:pt x="713" y="37"/>
                    <a:pt x="713" y="37"/>
                    <a:pt x="714" y="37"/>
                  </a:cubicBezTo>
                  <a:cubicBezTo>
                    <a:pt x="714" y="37"/>
                    <a:pt x="714" y="38"/>
                    <a:pt x="714" y="38"/>
                  </a:cubicBezTo>
                  <a:cubicBezTo>
                    <a:pt x="714" y="38"/>
                    <a:pt x="714" y="38"/>
                    <a:pt x="714" y="39"/>
                  </a:cubicBezTo>
                  <a:cubicBezTo>
                    <a:pt x="714" y="39"/>
                    <a:pt x="715" y="40"/>
                    <a:pt x="715" y="40"/>
                  </a:cubicBezTo>
                  <a:cubicBezTo>
                    <a:pt x="715" y="41"/>
                    <a:pt x="715" y="42"/>
                    <a:pt x="716" y="42"/>
                  </a:cubicBezTo>
                  <a:cubicBezTo>
                    <a:pt x="717" y="42"/>
                    <a:pt x="718" y="42"/>
                    <a:pt x="719" y="43"/>
                  </a:cubicBezTo>
                  <a:cubicBezTo>
                    <a:pt x="719" y="43"/>
                    <a:pt x="720" y="44"/>
                    <a:pt x="721" y="44"/>
                  </a:cubicBezTo>
                  <a:cubicBezTo>
                    <a:pt x="721" y="45"/>
                    <a:pt x="723" y="45"/>
                    <a:pt x="723" y="46"/>
                  </a:cubicBezTo>
                  <a:cubicBezTo>
                    <a:pt x="723" y="46"/>
                    <a:pt x="723" y="46"/>
                    <a:pt x="724" y="47"/>
                  </a:cubicBezTo>
                  <a:cubicBezTo>
                    <a:pt x="724" y="47"/>
                    <a:pt x="725" y="48"/>
                    <a:pt x="725" y="48"/>
                  </a:cubicBezTo>
                  <a:cubicBezTo>
                    <a:pt x="725" y="48"/>
                    <a:pt x="726" y="47"/>
                    <a:pt x="726" y="48"/>
                  </a:cubicBezTo>
                  <a:cubicBezTo>
                    <a:pt x="726" y="48"/>
                    <a:pt x="725" y="49"/>
                    <a:pt x="726" y="49"/>
                  </a:cubicBezTo>
                  <a:cubicBezTo>
                    <a:pt x="727" y="50"/>
                    <a:pt x="727" y="49"/>
                    <a:pt x="728" y="50"/>
                  </a:cubicBezTo>
                  <a:cubicBezTo>
                    <a:pt x="728" y="51"/>
                    <a:pt x="728" y="51"/>
                    <a:pt x="729" y="51"/>
                  </a:cubicBezTo>
                  <a:cubicBezTo>
                    <a:pt x="729" y="51"/>
                    <a:pt x="730" y="52"/>
                    <a:pt x="730" y="52"/>
                  </a:cubicBezTo>
                  <a:cubicBezTo>
                    <a:pt x="731" y="51"/>
                    <a:pt x="731" y="51"/>
                    <a:pt x="731" y="51"/>
                  </a:cubicBezTo>
                  <a:cubicBezTo>
                    <a:pt x="732" y="51"/>
                    <a:pt x="732" y="51"/>
                    <a:pt x="732" y="51"/>
                  </a:cubicBezTo>
                  <a:cubicBezTo>
                    <a:pt x="732" y="51"/>
                    <a:pt x="731" y="52"/>
                    <a:pt x="732" y="52"/>
                  </a:cubicBezTo>
                  <a:cubicBezTo>
                    <a:pt x="733" y="53"/>
                    <a:pt x="733" y="53"/>
                    <a:pt x="733" y="53"/>
                  </a:cubicBezTo>
                  <a:cubicBezTo>
                    <a:pt x="733" y="53"/>
                    <a:pt x="733" y="54"/>
                    <a:pt x="733" y="55"/>
                  </a:cubicBezTo>
                  <a:cubicBezTo>
                    <a:pt x="734" y="55"/>
                    <a:pt x="734" y="55"/>
                    <a:pt x="734" y="55"/>
                  </a:cubicBezTo>
                  <a:cubicBezTo>
                    <a:pt x="735" y="55"/>
                    <a:pt x="735" y="56"/>
                    <a:pt x="736" y="56"/>
                  </a:cubicBezTo>
                  <a:cubicBezTo>
                    <a:pt x="736" y="56"/>
                    <a:pt x="736" y="57"/>
                    <a:pt x="736" y="57"/>
                  </a:cubicBezTo>
                  <a:cubicBezTo>
                    <a:pt x="737" y="57"/>
                    <a:pt x="738" y="57"/>
                    <a:pt x="738" y="57"/>
                  </a:cubicBezTo>
                  <a:cubicBezTo>
                    <a:pt x="737" y="59"/>
                    <a:pt x="737" y="59"/>
                    <a:pt x="737" y="59"/>
                  </a:cubicBezTo>
                  <a:cubicBezTo>
                    <a:pt x="737" y="60"/>
                    <a:pt x="737" y="60"/>
                    <a:pt x="737" y="60"/>
                  </a:cubicBezTo>
                  <a:cubicBezTo>
                    <a:pt x="737" y="61"/>
                    <a:pt x="737" y="61"/>
                    <a:pt x="737" y="61"/>
                  </a:cubicBezTo>
                  <a:cubicBezTo>
                    <a:pt x="736" y="62"/>
                    <a:pt x="736" y="62"/>
                    <a:pt x="736" y="62"/>
                  </a:cubicBezTo>
                  <a:cubicBezTo>
                    <a:pt x="736" y="62"/>
                    <a:pt x="737" y="62"/>
                    <a:pt x="737" y="63"/>
                  </a:cubicBezTo>
                  <a:cubicBezTo>
                    <a:pt x="737" y="63"/>
                    <a:pt x="737" y="64"/>
                    <a:pt x="737" y="64"/>
                  </a:cubicBezTo>
                  <a:cubicBezTo>
                    <a:pt x="737" y="65"/>
                    <a:pt x="737" y="65"/>
                    <a:pt x="737" y="65"/>
                  </a:cubicBezTo>
                  <a:cubicBezTo>
                    <a:pt x="737" y="65"/>
                    <a:pt x="736" y="64"/>
                    <a:pt x="737" y="66"/>
                  </a:cubicBezTo>
                  <a:cubicBezTo>
                    <a:pt x="737" y="67"/>
                    <a:pt x="737" y="68"/>
                    <a:pt x="737" y="68"/>
                  </a:cubicBezTo>
                  <a:cubicBezTo>
                    <a:pt x="737" y="68"/>
                    <a:pt x="736" y="68"/>
                    <a:pt x="737" y="69"/>
                  </a:cubicBezTo>
                  <a:cubicBezTo>
                    <a:pt x="737" y="69"/>
                    <a:pt x="737" y="70"/>
                    <a:pt x="737" y="70"/>
                  </a:cubicBezTo>
                  <a:cubicBezTo>
                    <a:pt x="737" y="71"/>
                    <a:pt x="737" y="71"/>
                    <a:pt x="737" y="71"/>
                  </a:cubicBezTo>
                  <a:cubicBezTo>
                    <a:pt x="737" y="71"/>
                    <a:pt x="737" y="71"/>
                    <a:pt x="737" y="72"/>
                  </a:cubicBezTo>
                  <a:cubicBezTo>
                    <a:pt x="737" y="72"/>
                    <a:pt x="737" y="72"/>
                    <a:pt x="737" y="73"/>
                  </a:cubicBezTo>
                  <a:cubicBezTo>
                    <a:pt x="737" y="73"/>
                    <a:pt x="738" y="73"/>
                    <a:pt x="738" y="74"/>
                  </a:cubicBezTo>
                  <a:cubicBezTo>
                    <a:pt x="738" y="74"/>
                    <a:pt x="738" y="76"/>
                    <a:pt x="738" y="76"/>
                  </a:cubicBezTo>
                  <a:cubicBezTo>
                    <a:pt x="738" y="76"/>
                    <a:pt x="738" y="77"/>
                    <a:pt x="738" y="77"/>
                  </a:cubicBezTo>
                  <a:cubicBezTo>
                    <a:pt x="738" y="77"/>
                    <a:pt x="739" y="78"/>
                    <a:pt x="738" y="79"/>
                  </a:cubicBezTo>
                  <a:cubicBezTo>
                    <a:pt x="738" y="79"/>
                    <a:pt x="737" y="79"/>
                    <a:pt x="737" y="79"/>
                  </a:cubicBezTo>
                  <a:cubicBezTo>
                    <a:pt x="738" y="80"/>
                    <a:pt x="739" y="80"/>
                    <a:pt x="739" y="80"/>
                  </a:cubicBezTo>
                  <a:cubicBezTo>
                    <a:pt x="738" y="81"/>
                    <a:pt x="738" y="81"/>
                    <a:pt x="739" y="82"/>
                  </a:cubicBezTo>
                  <a:cubicBezTo>
                    <a:pt x="739" y="82"/>
                    <a:pt x="740" y="82"/>
                    <a:pt x="740" y="83"/>
                  </a:cubicBezTo>
                  <a:cubicBezTo>
                    <a:pt x="740" y="83"/>
                    <a:pt x="740" y="84"/>
                    <a:pt x="740" y="84"/>
                  </a:cubicBezTo>
                  <a:cubicBezTo>
                    <a:pt x="740" y="85"/>
                    <a:pt x="741" y="85"/>
                    <a:pt x="741" y="85"/>
                  </a:cubicBezTo>
                  <a:cubicBezTo>
                    <a:pt x="741" y="86"/>
                    <a:pt x="741" y="86"/>
                    <a:pt x="740" y="87"/>
                  </a:cubicBezTo>
                  <a:cubicBezTo>
                    <a:pt x="740" y="87"/>
                    <a:pt x="742" y="87"/>
                    <a:pt x="742" y="87"/>
                  </a:cubicBezTo>
                  <a:cubicBezTo>
                    <a:pt x="742" y="87"/>
                    <a:pt x="742" y="87"/>
                    <a:pt x="742" y="87"/>
                  </a:cubicBezTo>
                  <a:cubicBezTo>
                    <a:pt x="742" y="88"/>
                    <a:pt x="742" y="88"/>
                    <a:pt x="743" y="89"/>
                  </a:cubicBezTo>
                  <a:cubicBezTo>
                    <a:pt x="743" y="90"/>
                    <a:pt x="744" y="90"/>
                    <a:pt x="743" y="90"/>
                  </a:cubicBezTo>
                  <a:cubicBezTo>
                    <a:pt x="743" y="91"/>
                    <a:pt x="742" y="92"/>
                    <a:pt x="742" y="92"/>
                  </a:cubicBezTo>
                  <a:cubicBezTo>
                    <a:pt x="742" y="92"/>
                    <a:pt x="744" y="92"/>
                    <a:pt x="744" y="92"/>
                  </a:cubicBezTo>
                  <a:cubicBezTo>
                    <a:pt x="744" y="92"/>
                    <a:pt x="744" y="92"/>
                    <a:pt x="744" y="92"/>
                  </a:cubicBezTo>
                  <a:cubicBezTo>
                    <a:pt x="744" y="92"/>
                    <a:pt x="745" y="93"/>
                    <a:pt x="745" y="93"/>
                  </a:cubicBezTo>
                  <a:cubicBezTo>
                    <a:pt x="746" y="94"/>
                    <a:pt x="746" y="94"/>
                    <a:pt x="746" y="94"/>
                  </a:cubicBezTo>
                  <a:cubicBezTo>
                    <a:pt x="746" y="95"/>
                    <a:pt x="746" y="95"/>
                    <a:pt x="747" y="95"/>
                  </a:cubicBezTo>
                  <a:cubicBezTo>
                    <a:pt x="747" y="96"/>
                    <a:pt x="748" y="96"/>
                    <a:pt x="748" y="97"/>
                  </a:cubicBezTo>
                  <a:cubicBezTo>
                    <a:pt x="749" y="98"/>
                    <a:pt x="749" y="98"/>
                    <a:pt x="750" y="99"/>
                  </a:cubicBezTo>
                  <a:cubicBezTo>
                    <a:pt x="750" y="99"/>
                    <a:pt x="750" y="100"/>
                    <a:pt x="751" y="100"/>
                  </a:cubicBezTo>
                  <a:cubicBezTo>
                    <a:pt x="751" y="101"/>
                    <a:pt x="751" y="101"/>
                    <a:pt x="752" y="101"/>
                  </a:cubicBezTo>
                  <a:cubicBezTo>
                    <a:pt x="753" y="102"/>
                    <a:pt x="753" y="102"/>
                    <a:pt x="754" y="103"/>
                  </a:cubicBezTo>
                  <a:cubicBezTo>
                    <a:pt x="754" y="103"/>
                    <a:pt x="754" y="104"/>
                    <a:pt x="754" y="104"/>
                  </a:cubicBezTo>
                  <a:cubicBezTo>
                    <a:pt x="755" y="105"/>
                    <a:pt x="755" y="105"/>
                    <a:pt x="755" y="106"/>
                  </a:cubicBezTo>
                  <a:cubicBezTo>
                    <a:pt x="756" y="106"/>
                    <a:pt x="757" y="106"/>
                    <a:pt x="756" y="106"/>
                  </a:cubicBezTo>
                  <a:cubicBezTo>
                    <a:pt x="756" y="107"/>
                    <a:pt x="756" y="107"/>
                    <a:pt x="756" y="107"/>
                  </a:cubicBezTo>
                  <a:cubicBezTo>
                    <a:pt x="757" y="108"/>
                    <a:pt x="757" y="108"/>
                    <a:pt x="758" y="109"/>
                  </a:cubicBezTo>
                  <a:cubicBezTo>
                    <a:pt x="758" y="109"/>
                    <a:pt x="758" y="109"/>
                    <a:pt x="758" y="110"/>
                  </a:cubicBezTo>
                  <a:cubicBezTo>
                    <a:pt x="758" y="110"/>
                    <a:pt x="758" y="110"/>
                    <a:pt x="758" y="111"/>
                  </a:cubicBezTo>
                  <a:cubicBezTo>
                    <a:pt x="757" y="111"/>
                    <a:pt x="757" y="112"/>
                    <a:pt x="757" y="112"/>
                  </a:cubicBezTo>
                  <a:cubicBezTo>
                    <a:pt x="757" y="112"/>
                    <a:pt x="756" y="112"/>
                    <a:pt x="756" y="112"/>
                  </a:cubicBezTo>
                  <a:cubicBezTo>
                    <a:pt x="755" y="112"/>
                    <a:pt x="755" y="112"/>
                    <a:pt x="755" y="112"/>
                  </a:cubicBezTo>
                  <a:cubicBezTo>
                    <a:pt x="755" y="113"/>
                    <a:pt x="755" y="113"/>
                    <a:pt x="755" y="113"/>
                  </a:cubicBezTo>
                  <a:cubicBezTo>
                    <a:pt x="754" y="112"/>
                    <a:pt x="755" y="112"/>
                    <a:pt x="754" y="111"/>
                  </a:cubicBezTo>
                  <a:cubicBezTo>
                    <a:pt x="754" y="110"/>
                    <a:pt x="754" y="110"/>
                    <a:pt x="754" y="109"/>
                  </a:cubicBezTo>
                  <a:cubicBezTo>
                    <a:pt x="753" y="108"/>
                    <a:pt x="753" y="107"/>
                    <a:pt x="753" y="107"/>
                  </a:cubicBezTo>
                  <a:cubicBezTo>
                    <a:pt x="753" y="107"/>
                    <a:pt x="754" y="108"/>
                    <a:pt x="754" y="108"/>
                  </a:cubicBezTo>
                  <a:cubicBezTo>
                    <a:pt x="754" y="109"/>
                    <a:pt x="754" y="110"/>
                    <a:pt x="755" y="110"/>
                  </a:cubicBezTo>
                  <a:cubicBezTo>
                    <a:pt x="756" y="110"/>
                    <a:pt x="756" y="111"/>
                    <a:pt x="756" y="110"/>
                  </a:cubicBezTo>
                  <a:cubicBezTo>
                    <a:pt x="756" y="109"/>
                    <a:pt x="756" y="109"/>
                    <a:pt x="755" y="108"/>
                  </a:cubicBezTo>
                  <a:cubicBezTo>
                    <a:pt x="755" y="107"/>
                    <a:pt x="754" y="108"/>
                    <a:pt x="754" y="107"/>
                  </a:cubicBezTo>
                  <a:cubicBezTo>
                    <a:pt x="755" y="106"/>
                    <a:pt x="755" y="106"/>
                    <a:pt x="755" y="106"/>
                  </a:cubicBezTo>
                  <a:cubicBezTo>
                    <a:pt x="754" y="105"/>
                    <a:pt x="753" y="105"/>
                    <a:pt x="753" y="105"/>
                  </a:cubicBezTo>
                  <a:cubicBezTo>
                    <a:pt x="753" y="105"/>
                    <a:pt x="752" y="106"/>
                    <a:pt x="752" y="105"/>
                  </a:cubicBezTo>
                  <a:cubicBezTo>
                    <a:pt x="752" y="105"/>
                    <a:pt x="752" y="104"/>
                    <a:pt x="752" y="104"/>
                  </a:cubicBezTo>
                  <a:cubicBezTo>
                    <a:pt x="751" y="104"/>
                    <a:pt x="751" y="104"/>
                    <a:pt x="751" y="104"/>
                  </a:cubicBezTo>
                  <a:cubicBezTo>
                    <a:pt x="751" y="104"/>
                    <a:pt x="751" y="105"/>
                    <a:pt x="751" y="104"/>
                  </a:cubicBezTo>
                  <a:cubicBezTo>
                    <a:pt x="751" y="104"/>
                    <a:pt x="751" y="103"/>
                    <a:pt x="751" y="103"/>
                  </a:cubicBezTo>
                  <a:cubicBezTo>
                    <a:pt x="751" y="102"/>
                    <a:pt x="752" y="102"/>
                    <a:pt x="751" y="102"/>
                  </a:cubicBezTo>
                  <a:cubicBezTo>
                    <a:pt x="750" y="101"/>
                    <a:pt x="749" y="101"/>
                    <a:pt x="749" y="101"/>
                  </a:cubicBezTo>
                  <a:cubicBezTo>
                    <a:pt x="749" y="101"/>
                    <a:pt x="748" y="102"/>
                    <a:pt x="748" y="103"/>
                  </a:cubicBezTo>
                  <a:cubicBezTo>
                    <a:pt x="748" y="103"/>
                    <a:pt x="747" y="104"/>
                    <a:pt x="748" y="104"/>
                  </a:cubicBezTo>
                  <a:cubicBezTo>
                    <a:pt x="749" y="105"/>
                    <a:pt x="749" y="105"/>
                    <a:pt x="749" y="105"/>
                  </a:cubicBezTo>
                  <a:cubicBezTo>
                    <a:pt x="749" y="106"/>
                    <a:pt x="748" y="106"/>
                    <a:pt x="749" y="107"/>
                  </a:cubicBezTo>
                  <a:cubicBezTo>
                    <a:pt x="749" y="107"/>
                    <a:pt x="749" y="108"/>
                    <a:pt x="749" y="108"/>
                  </a:cubicBezTo>
                  <a:cubicBezTo>
                    <a:pt x="749" y="109"/>
                    <a:pt x="749" y="109"/>
                    <a:pt x="749" y="109"/>
                  </a:cubicBezTo>
                  <a:cubicBezTo>
                    <a:pt x="748" y="109"/>
                    <a:pt x="748" y="108"/>
                    <a:pt x="747" y="109"/>
                  </a:cubicBezTo>
                  <a:cubicBezTo>
                    <a:pt x="747" y="109"/>
                    <a:pt x="748" y="110"/>
                    <a:pt x="748" y="110"/>
                  </a:cubicBezTo>
                  <a:cubicBezTo>
                    <a:pt x="749" y="111"/>
                    <a:pt x="749" y="112"/>
                    <a:pt x="749" y="113"/>
                  </a:cubicBezTo>
                  <a:cubicBezTo>
                    <a:pt x="750" y="113"/>
                    <a:pt x="750" y="113"/>
                    <a:pt x="750" y="114"/>
                  </a:cubicBezTo>
                  <a:cubicBezTo>
                    <a:pt x="750" y="116"/>
                    <a:pt x="750" y="116"/>
                    <a:pt x="750" y="117"/>
                  </a:cubicBezTo>
                  <a:cubicBezTo>
                    <a:pt x="750" y="118"/>
                    <a:pt x="750" y="119"/>
                    <a:pt x="751" y="119"/>
                  </a:cubicBezTo>
                  <a:cubicBezTo>
                    <a:pt x="751" y="120"/>
                    <a:pt x="751" y="120"/>
                    <a:pt x="751" y="121"/>
                  </a:cubicBezTo>
                  <a:cubicBezTo>
                    <a:pt x="751" y="122"/>
                    <a:pt x="750" y="122"/>
                    <a:pt x="751" y="123"/>
                  </a:cubicBezTo>
                  <a:cubicBezTo>
                    <a:pt x="751" y="124"/>
                    <a:pt x="752" y="125"/>
                    <a:pt x="752" y="126"/>
                  </a:cubicBezTo>
                  <a:cubicBezTo>
                    <a:pt x="752" y="126"/>
                    <a:pt x="752" y="128"/>
                    <a:pt x="752" y="129"/>
                  </a:cubicBezTo>
                  <a:cubicBezTo>
                    <a:pt x="752" y="129"/>
                    <a:pt x="752" y="130"/>
                    <a:pt x="752" y="131"/>
                  </a:cubicBezTo>
                  <a:cubicBezTo>
                    <a:pt x="753" y="131"/>
                    <a:pt x="753" y="131"/>
                    <a:pt x="753" y="132"/>
                  </a:cubicBezTo>
                  <a:cubicBezTo>
                    <a:pt x="753" y="133"/>
                    <a:pt x="753" y="134"/>
                    <a:pt x="754" y="135"/>
                  </a:cubicBezTo>
                  <a:cubicBezTo>
                    <a:pt x="754" y="136"/>
                    <a:pt x="754" y="137"/>
                    <a:pt x="754" y="138"/>
                  </a:cubicBezTo>
                  <a:cubicBezTo>
                    <a:pt x="754" y="138"/>
                    <a:pt x="754" y="139"/>
                    <a:pt x="754" y="140"/>
                  </a:cubicBezTo>
                  <a:cubicBezTo>
                    <a:pt x="754" y="141"/>
                    <a:pt x="754" y="141"/>
                    <a:pt x="753" y="141"/>
                  </a:cubicBezTo>
                  <a:cubicBezTo>
                    <a:pt x="753" y="141"/>
                    <a:pt x="752" y="140"/>
                    <a:pt x="752" y="141"/>
                  </a:cubicBezTo>
                  <a:cubicBezTo>
                    <a:pt x="752" y="141"/>
                    <a:pt x="753" y="142"/>
                    <a:pt x="753" y="143"/>
                  </a:cubicBezTo>
                  <a:cubicBezTo>
                    <a:pt x="753" y="143"/>
                    <a:pt x="753" y="144"/>
                    <a:pt x="753" y="145"/>
                  </a:cubicBezTo>
                  <a:cubicBezTo>
                    <a:pt x="753" y="146"/>
                    <a:pt x="752" y="146"/>
                    <a:pt x="752" y="147"/>
                  </a:cubicBezTo>
                  <a:cubicBezTo>
                    <a:pt x="752" y="147"/>
                    <a:pt x="751" y="148"/>
                    <a:pt x="752" y="149"/>
                  </a:cubicBezTo>
                  <a:cubicBezTo>
                    <a:pt x="752" y="150"/>
                    <a:pt x="753" y="151"/>
                    <a:pt x="753" y="151"/>
                  </a:cubicBezTo>
                  <a:cubicBezTo>
                    <a:pt x="753" y="152"/>
                    <a:pt x="753" y="152"/>
                    <a:pt x="753" y="153"/>
                  </a:cubicBezTo>
                  <a:cubicBezTo>
                    <a:pt x="753" y="153"/>
                    <a:pt x="752" y="153"/>
                    <a:pt x="752" y="153"/>
                  </a:cubicBezTo>
                  <a:cubicBezTo>
                    <a:pt x="752" y="153"/>
                    <a:pt x="753" y="154"/>
                    <a:pt x="753" y="155"/>
                  </a:cubicBezTo>
                  <a:cubicBezTo>
                    <a:pt x="753" y="155"/>
                    <a:pt x="753" y="155"/>
                    <a:pt x="753" y="156"/>
                  </a:cubicBezTo>
                  <a:cubicBezTo>
                    <a:pt x="753" y="157"/>
                    <a:pt x="753" y="158"/>
                    <a:pt x="753" y="159"/>
                  </a:cubicBezTo>
                  <a:cubicBezTo>
                    <a:pt x="753" y="160"/>
                    <a:pt x="754" y="161"/>
                    <a:pt x="753" y="162"/>
                  </a:cubicBezTo>
                  <a:cubicBezTo>
                    <a:pt x="753" y="163"/>
                    <a:pt x="752" y="164"/>
                    <a:pt x="752" y="164"/>
                  </a:cubicBezTo>
                  <a:cubicBezTo>
                    <a:pt x="752" y="165"/>
                    <a:pt x="752" y="165"/>
                    <a:pt x="752" y="165"/>
                  </a:cubicBezTo>
                  <a:cubicBezTo>
                    <a:pt x="753" y="166"/>
                    <a:pt x="752" y="167"/>
                    <a:pt x="752" y="167"/>
                  </a:cubicBezTo>
                  <a:cubicBezTo>
                    <a:pt x="752" y="168"/>
                    <a:pt x="752" y="168"/>
                    <a:pt x="754" y="170"/>
                  </a:cubicBezTo>
                  <a:cubicBezTo>
                    <a:pt x="755" y="171"/>
                    <a:pt x="755" y="171"/>
                    <a:pt x="755" y="172"/>
                  </a:cubicBezTo>
                  <a:cubicBezTo>
                    <a:pt x="756" y="173"/>
                    <a:pt x="756" y="174"/>
                    <a:pt x="756" y="174"/>
                  </a:cubicBezTo>
                  <a:cubicBezTo>
                    <a:pt x="756" y="174"/>
                    <a:pt x="756" y="174"/>
                    <a:pt x="756" y="175"/>
                  </a:cubicBezTo>
                  <a:cubicBezTo>
                    <a:pt x="755" y="176"/>
                    <a:pt x="755" y="179"/>
                    <a:pt x="755" y="179"/>
                  </a:cubicBezTo>
                  <a:cubicBezTo>
                    <a:pt x="755" y="179"/>
                    <a:pt x="755" y="180"/>
                    <a:pt x="755" y="181"/>
                  </a:cubicBezTo>
                  <a:cubicBezTo>
                    <a:pt x="755" y="182"/>
                    <a:pt x="754" y="182"/>
                    <a:pt x="754" y="183"/>
                  </a:cubicBezTo>
                  <a:cubicBezTo>
                    <a:pt x="754" y="184"/>
                    <a:pt x="754" y="185"/>
                    <a:pt x="754" y="186"/>
                  </a:cubicBezTo>
                  <a:cubicBezTo>
                    <a:pt x="754" y="186"/>
                    <a:pt x="754" y="187"/>
                    <a:pt x="755" y="188"/>
                  </a:cubicBezTo>
                  <a:cubicBezTo>
                    <a:pt x="755" y="189"/>
                    <a:pt x="756" y="190"/>
                    <a:pt x="757" y="190"/>
                  </a:cubicBezTo>
                  <a:cubicBezTo>
                    <a:pt x="757" y="191"/>
                    <a:pt x="757" y="191"/>
                    <a:pt x="757" y="192"/>
                  </a:cubicBezTo>
                  <a:cubicBezTo>
                    <a:pt x="757" y="192"/>
                    <a:pt x="756" y="192"/>
                    <a:pt x="756" y="193"/>
                  </a:cubicBezTo>
                  <a:cubicBezTo>
                    <a:pt x="757" y="193"/>
                    <a:pt x="757" y="193"/>
                    <a:pt x="758" y="194"/>
                  </a:cubicBezTo>
                  <a:cubicBezTo>
                    <a:pt x="758" y="195"/>
                    <a:pt x="758" y="196"/>
                    <a:pt x="758" y="197"/>
                  </a:cubicBezTo>
                  <a:cubicBezTo>
                    <a:pt x="758" y="198"/>
                    <a:pt x="758" y="199"/>
                    <a:pt x="758" y="199"/>
                  </a:cubicBezTo>
                  <a:cubicBezTo>
                    <a:pt x="758" y="199"/>
                    <a:pt x="759" y="199"/>
                    <a:pt x="758" y="200"/>
                  </a:cubicBezTo>
                  <a:cubicBezTo>
                    <a:pt x="758" y="200"/>
                    <a:pt x="758" y="200"/>
                    <a:pt x="758" y="201"/>
                  </a:cubicBezTo>
                  <a:cubicBezTo>
                    <a:pt x="758" y="201"/>
                    <a:pt x="759" y="201"/>
                    <a:pt x="759" y="202"/>
                  </a:cubicBezTo>
                  <a:cubicBezTo>
                    <a:pt x="759" y="203"/>
                    <a:pt x="758" y="203"/>
                    <a:pt x="759" y="204"/>
                  </a:cubicBezTo>
                  <a:cubicBezTo>
                    <a:pt x="759" y="206"/>
                    <a:pt x="760" y="207"/>
                    <a:pt x="760" y="208"/>
                  </a:cubicBezTo>
                  <a:cubicBezTo>
                    <a:pt x="760" y="208"/>
                    <a:pt x="759" y="208"/>
                    <a:pt x="759" y="209"/>
                  </a:cubicBezTo>
                  <a:cubicBezTo>
                    <a:pt x="760" y="209"/>
                    <a:pt x="760" y="210"/>
                    <a:pt x="761" y="211"/>
                  </a:cubicBezTo>
                  <a:cubicBezTo>
                    <a:pt x="761" y="211"/>
                    <a:pt x="760" y="212"/>
                    <a:pt x="761" y="213"/>
                  </a:cubicBezTo>
                  <a:cubicBezTo>
                    <a:pt x="761" y="214"/>
                    <a:pt x="761" y="214"/>
                    <a:pt x="762" y="215"/>
                  </a:cubicBezTo>
                  <a:cubicBezTo>
                    <a:pt x="762" y="215"/>
                    <a:pt x="762" y="215"/>
                    <a:pt x="762" y="216"/>
                  </a:cubicBezTo>
                  <a:cubicBezTo>
                    <a:pt x="762" y="217"/>
                    <a:pt x="762" y="217"/>
                    <a:pt x="762" y="218"/>
                  </a:cubicBezTo>
                  <a:cubicBezTo>
                    <a:pt x="762" y="219"/>
                    <a:pt x="762" y="219"/>
                    <a:pt x="762" y="220"/>
                  </a:cubicBezTo>
                  <a:cubicBezTo>
                    <a:pt x="763" y="221"/>
                    <a:pt x="764" y="221"/>
                    <a:pt x="763" y="222"/>
                  </a:cubicBezTo>
                  <a:cubicBezTo>
                    <a:pt x="763" y="223"/>
                    <a:pt x="762" y="223"/>
                    <a:pt x="763" y="224"/>
                  </a:cubicBezTo>
                  <a:cubicBezTo>
                    <a:pt x="764" y="225"/>
                    <a:pt x="764" y="225"/>
                    <a:pt x="765" y="226"/>
                  </a:cubicBezTo>
                  <a:cubicBezTo>
                    <a:pt x="765" y="227"/>
                    <a:pt x="766" y="227"/>
                    <a:pt x="766" y="228"/>
                  </a:cubicBezTo>
                  <a:cubicBezTo>
                    <a:pt x="767" y="229"/>
                    <a:pt x="767" y="229"/>
                    <a:pt x="768" y="230"/>
                  </a:cubicBezTo>
                  <a:cubicBezTo>
                    <a:pt x="768" y="231"/>
                    <a:pt x="767" y="232"/>
                    <a:pt x="769" y="232"/>
                  </a:cubicBezTo>
                  <a:cubicBezTo>
                    <a:pt x="770" y="232"/>
                    <a:pt x="769" y="232"/>
                    <a:pt x="770" y="232"/>
                  </a:cubicBezTo>
                  <a:cubicBezTo>
                    <a:pt x="771" y="232"/>
                    <a:pt x="771" y="233"/>
                    <a:pt x="772" y="232"/>
                  </a:cubicBezTo>
                  <a:cubicBezTo>
                    <a:pt x="772" y="231"/>
                    <a:pt x="772" y="232"/>
                    <a:pt x="773" y="231"/>
                  </a:cubicBezTo>
                  <a:cubicBezTo>
                    <a:pt x="774" y="231"/>
                    <a:pt x="775" y="230"/>
                    <a:pt x="775" y="231"/>
                  </a:cubicBezTo>
                  <a:cubicBezTo>
                    <a:pt x="776" y="231"/>
                    <a:pt x="776" y="231"/>
                    <a:pt x="776" y="231"/>
                  </a:cubicBezTo>
                  <a:cubicBezTo>
                    <a:pt x="777" y="232"/>
                    <a:pt x="777" y="232"/>
                    <a:pt x="778" y="232"/>
                  </a:cubicBezTo>
                  <a:cubicBezTo>
                    <a:pt x="779" y="232"/>
                    <a:pt x="779" y="231"/>
                    <a:pt x="780" y="232"/>
                  </a:cubicBezTo>
                  <a:cubicBezTo>
                    <a:pt x="780" y="232"/>
                    <a:pt x="779" y="233"/>
                    <a:pt x="780" y="233"/>
                  </a:cubicBezTo>
                  <a:cubicBezTo>
                    <a:pt x="780" y="234"/>
                    <a:pt x="781" y="234"/>
                    <a:pt x="781" y="235"/>
                  </a:cubicBezTo>
                  <a:cubicBezTo>
                    <a:pt x="781" y="235"/>
                    <a:pt x="782" y="236"/>
                    <a:pt x="783" y="237"/>
                  </a:cubicBezTo>
                  <a:cubicBezTo>
                    <a:pt x="783" y="237"/>
                    <a:pt x="784" y="237"/>
                    <a:pt x="785" y="238"/>
                  </a:cubicBezTo>
                  <a:cubicBezTo>
                    <a:pt x="785" y="238"/>
                    <a:pt x="786" y="238"/>
                    <a:pt x="787" y="238"/>
                  </a:cubicBezTo>
                  <a:cubicBezTo>
                    <a:pt x="788" y="238"/>
                    <a:pt x="788" y="238"/>
                    <a:pt x="789" y="239"/>
                  </a:cubicBezTo>
                  <a:cubicBezTo>
                    <a:pt x="789" y="240"/>
                    <a:pt x="789" y="240"/>
                    <a:pt x="790" y="241"/>
                  </a:cubicBezTo>
                  <a:cubicBezTo>
                    <a:pt x="792" y="243"/>
                    <a:pt x="792" y="244"/>
                    <a:pt x="792" y="245"/>
                  </a:cubicBezTo>
                  <a:cubicBezTo>
                    <a:pt x="793" y="246"/>
                    <a:pt x="794" y="246"/>
                    <a:pt x="795" y="246"/>
                  </a:cubicBezTo>
                  <a:cubicBezTo>
                    <a:pt x="797" y="247"/>
                    <a:pt x="797" y="246"/>
                    <a:pt x="797" y="247"/>
                  </a:cubicBezTo>
                  <a:cubicBezTo>
                    <a:pt x="797" y="248"/>
                    <a:pt x="797" y="248"/>
                    <a:pt x="797" y="248"/>
                  </a:cubicBezTo>
                  <a:cubicBezTo>
                    <a:pt x="796" y="249"/>
                    <a:pt x="796" y="248"/>
                    <a:pt x="796" y="249"/>
                  </a:cubicBezTo>
                  <a:cubicBezTo>
                    <a:pt x="796" y="250"/>
                    <a:pt x="796" y="250"/>
                    <a:pt x="796" y="251"/>
                  </a:cubicBezTo>
                  <a:cubicBezTo>
                    <a:pt x="796" y="252"/>
                    <a:pt x="796" y="252"/>
                    <a:pt x="796" y="253"/>
                  </a:cubicBezTo>
                  <a:cubicBezTo>
                    <a:pt x="796" y="254"/>
                    <a:pt x="798" y="254"/>
                    <a:pt x="798" y="255"/>
                  </a:cubicBezTo>
                  <a:cubicBezTo>
                    <a:pt x="799" y="255"/>
                    <a:pt x="798" y="256"/>
                    <a:pt x="799" y="256"/>
                  </a:cubicBezTo>
                  <a:cubicBezTo>
                    <a:pt x="799" y="256"/>
                    <a:pt x="799" y="255"/>
                    <a:pt x="800" y="256"/>
                  </a:cubicBezTo>
                  <a:cubicBezTo>
                    <a:pt x="800" y="256"/>
                    <a:pt x="800" y="256"/>
                    <a:pt x="801" y="256"/>
                  </a:cubicBezTo>
                  <a:cubicBezTo>
                    <a:pt x="802" y="256"/>
                    <a:pt x="801" y="256"/>
                    <a:pt x="802" y="256"/>
                  </a:cubicBezTo>
                  <a:cubicBezTo>
                    <a:pt x="803" y="257"/>
                    <a:pt x="803" y="256"/>
                    <a:pt x="803" y="256"/>
                  </a:cubicBezTo>
                  <a:cubicBezTo>
                    <a:pt x="803" y="256"/>
                    <a:pt x="804" y="256"/>
                    <a:pt x="804" y="256"/>
                  </a:cubicBezTo>
                  <a:cubicBezTo>
                    <a:pt x="804" y="255"/>
                    <a:pt x="803" y="255"/>
                    <a:pt x="803" y="255"/>
                  </a:cubicBezTo>
                  <a:cubicBezTo>
                    <a:pt x="804" y="254"/>
                    <a:pt x="806" y="254"/>
                    <a:pt x="806" y="254"/>
                  </a:cubicBezTo>
                  <a:cubicBezTo>
                    <a:pt x="806" y="254"/>
                    <a:pt x="805" y="253"/>
                    <a:pt x="806" y="253"/>
                  </a:cubicBezTo>
                  <a:cubicBezTo>
                    <a:pt x="806" y="253"/>
                    <a:pt x="806" y="254"/>
                    <a:pt x="806" y="254"/>
                  </a:cubicBezTo>
                  <a:cubicBezTo>
                    <a:pt x="806" y="254"/>
                    <a:pt x="807" y="255"/>
                    <a:pt x="806" y="255"/>
                  </a:cubicBezTo>
                  <a:cubicBezTo>
                    <a:pt x="806" y="254"/>
                    <a:pt x="805" y="254"/>
                    <a:pt x="805" y="255"/>
                  </a:cubicBezTo>
                  <a:cubicBezTo>
                    <a:pt x="804" y="255"/>
                    <a:pt x="803" y="256"/>
                    <a:pt x="804" y="256"/>
                  </a:cubicBezTo>
                  <a:cubicBezTo>
                    <a:pt x="805" y="256"/>
                    <a:pt x="805" y="256"/>
                    <a:pt x="805" y="256"/>
                  </a:cubicBezTo>
                  <a:cubicBezTo>
                    <a:pt x="805" y="257"/>
                    <a:pt x="805" y="257"/>
                    <a:pt x="805" y="257"/>
                  </a:cubicBezTo>
                  <a:cubicBezTo>
                    <a:pt x="805" y="257"/>
                    <a:pt x="806" y="258"/>
                    <a:pt x="806" y="258"/>
                  </a:cubicBezTo>
                  <a:cubicBezTo>
                    <a:pt x="807" y="258"/>
                    <a:pt x="807" y="258"/>
                    <a:pt x="808" y="259"/>
                  </a:cubicBezTo>
                  <a:cubicBezTo>
                    <a:pt x="808" y="259"/>
                    <a:pt x="809" y="259"/>
                    <a:pt x="809" y="259"/>
                  </a:cubicBezTo>
                  <a:cubicBezTo>
                    <a:pt x="809" y="259"/>
                    <a:pt x="809" y="259"/>
                    <a:pt x="809" y="258"/>
                  </a:cubicBezTo>
                  <a:cubicBezTo>
                    <a:pt x="810" y="258"/>
                    <a:pt x="811" y="258"/>
                    <a:pt x="811" y="258"/>
                  </a:cubicBezTo>
                  <a:cubicBezTo>
                    <a:pt x="811" y="259"/>
                    <a:pt x="811" y="259"/>
                    <a:pt x="811" y="259"/>
                  </a:cubicBezTo>
                  <a:cubicBezTo>
                    <a:pt x="811" y="260"/>
                    <a:pt x="809" y="260"/>
                    <a:pt x="811" y="260"/>
                  </a:cubicBezTo>
                  <a:cubicBezTo>
                    <a:pt x="812" y="261"/>
                    <a:pt x="812" y="262"/>
                    <a:pt x="812" y="262"/>
                  </a:cubicBezTo>
                  <a:cubicBezTo>
                    <a:pt x="812" y="262"/>
                    <a:pt x="811" y="261"/>
                    <a:pt x="811" y="262"/>
                  </a:cubicBezTo>
                  <a:cubicBezTo>
                    <a:pt x="812" y="262"/>
                    <a:pt x="812" y="263"/>
                    <a:pt x="812" y="263"/>
                  </a:cubicBezTo>
                  <a:cubicBezTo>
                    <a:pt x="813" y="263"/>
                    <a:pt x="813" y="263"/>
                    <a:pt x="813" y="263"/>
                  </a:cubicBezTo>
                  <a:cubicBezTo>
                    <a:pt x="814" y="262"/>
                    <a:pt x="815" y="262"/>
                    <a:pt x="815" y="262"/>
                  </a:cubicBezTo>
                  <a:cubicBezTo>
                    <a:pt x="814" y="263"/>
                    <a:pt x="814" y="262"/>
                    <a:pt x="814" y="263"/>
                  </a:cubicBezTo>
                  <a:cubicBezTo>
                    <a:pt x="815" y="264"/>
                    <a:pt x="815" y="264"/>
                    <a:pt x="815" y="264"/>
                  </a:cubicBezTo>
                  <a:cubicBezTo>
                    <a:pt x="815" y="264"/>
                    <a:pt x="814" y="265"/>
                    <a:pt x="815" y="265"/>
                  </a:cubicBezTo>
                  <a:cubicBezTo>
                    <a:pt x="816" y="265"/>
                    <a:pt x="816" y="265"/>
                    <a:pt x="816" y="265"/>
                  </a:cubicBezTo>
                  <a:cubicBezTo>
                    <a:pt x="816" y="265"/>
                    <a:pt x="817" y="265"/>
                    <a:pt x="817" y="265"/>
                  </a:cubicBezTo>
                  <a:cubicBezTo>
                    <a:pt x="817" y="264"/>
                    <a:pt x="817" y="264"/>
                    <a:pt x="817" y="264"/>
                  </a:cubicBezTo>
                  <a:cubicBezTo>
                    <a:pt x="817" y="264"/>
                    <a:pt x="816" y="262"/>
                    <a:pt x="817" y="263"/>
                  </a:cubicBezTo>
                  <a:cubicBezTo>
                    <a:pt x="817" y="263"/>
                    <a:pt x="818" y="264"/>
                    <a:pt x="818" y="264"/>
                  </a:cubicBezTo>
                  <a:cubicBezTo>
                    <a:pt x="818" y="265"/>
                    <a:pt x="819" y="265"/>
                    <a:pt x="819" y="265"/>
                  </a:cubicBezTo>
                  <a:cubicBezTo>
                    <a:pt x="819" y="266"/>
                    <a:pt x="819" y="266"/>
                    <a:pt x="819" y="266"/>
                  </a:cubicBezTo>
                  <a:cubicBezTo>
                    <a:pt x="820" y="267"/>
                    <a:pt x="820" y="267"/>
                    <a:pt x="820" y="267"/>
                  </a:cubicBezTo>
                  <a:cubicBezTo>
                    <a:pt x="819" y="269"/>
                    <a:pt x="819" y="269"/>
                    <a:pt x="819" y="269"/>
                  </a:cubicBezTo>
                  <a:cubicBezTo>
                    <a:pt x="814" y="274"/>
                    <a:pt x="814" y="274"/>
                    <a:pt x="814" y="274"/>
                  </a:cubicBezTo>
                  <a:cubicBezTo>
                    <a:pt x="810" y="281"/>
                    <a:pt x="810" y="281"/>
                    <a:pt x="810" y="281"/>
                  </a:cubicBezTo>
                  <a:cubicBezTo>
                    <a:pt x="811" y="282"/>
                    <a:pt x="811" y="282"/>
                    <a:pt x="811" y="282"/>
                  </a:cubicBezTo>
                  <a:cubicBezTo>
                    <a:pt x="809" y="286"/>
                    <a:pt x="809" y="286"/>
                    <a:pt x="809" y="286"/>
                  </a:cubicBezTo>
                  <a:cubicBezTo>
                    <a:pt x="805" y="287"/>
                    <a:pt x="805" y="287"/>
                    <a:pt x="805" y="287"/>
                  </a:cubicBezTo>
                  <a:cubicBezTo>
                    <a:pt x="805" y="288"/>
                    <a:pt x="805" y="288"/>
                    <a:pt x="805" y="288"/>
                  </a:cubicBezTo>
                  <a:cubicBezTo>
                    <a:pt x="805" y="288"/>
                    <a:pt x="804" y="288"/>
                    <a:pt x="804" y="289"/>
                  </a:cubicBezTo>
                  <a:cubicBezTo>
                    <a:pt x="804" y="289"/>
                    <a:pt x="804" y="290"/>
                    <a:pt x="804" y="290"/>
                  </a:cubicBezTo>
                  <a:cubicBezTo>
                    <a:pt x="804" y="291"/>
                    <a:pt x="804" y="291"/>
                    <a:pt x="803" y="291"/>
                  </a:cubicBezTo>
                  <a:cubicBezTo>
                    <a:pt x="803" y="291"/>
                    <a:pt x="802" y="291"/>
                    <a:pt x="802" y="291"/>
                  </a:cubicBezTo>
                  <a:cubicBezTo>
                    <a:pt x="802" y="291"/>
                    <a:pt x="802" y="290"/>
                    <a:pt x="802" y="291"/>
                  </a:cubicBezTo>
                  <a:cubicBezTo>
                    <a:pt x="801" y="291"/>
                    <a:pt x="800" y="291"/>
                    <a:pt x="800" y="291"/>
                  </a:cubicBezTo>
                  <a:cubicBezTo>
                    <a:pt x="800" y="291"/>
                    <a:pt x="800" y="290"/>
                    <a:pt x="800" y="290"/>
                  </a:cubicBezTo>
                  <a:cubicBezTo>
                    <a:pt x="800" y="290"/>
                    <a:pt x="798" y="289"/>
                    <a:pt x="798" y="290"/>
                  </a:cubicBezTo>
                  <a:cubicBezTo>
                    <a:pt x="798" y="290"/>
                    <a:pt x="798" y="290"/>
                    <a:pt x="798" y="290"/>
                  </a:cubicBezTo>
                  <a:cubicBezTo>
                    <a:pt x="798" y="290"/>
                    <a:pt x="797" y="290"/>
                    <a:pt x="797" y="291"/>
                  </a:cubicBezTo>
                  <a:cubicBezTo>
                    <a:pt x="796" y="291"/>
                    <a:pt x="797" y="292"/>
                    <a:pt x="797" y="292"/>
                  </a:cubicBezTo>
                  <a:cubicBezTo>
                    <a:pt x="797" y="293"/>
                    <a:pt x="796" y="294"/>
                    <a:pt x="796" y="293"/>
                  </a:cubicBezTo>
                  <a:cubicBezTo>
                    <a:pt x="795" y="292"/>
                    <a:pt x="796" y="293"/>
                    <a:pt x="795" y="292"/>
                  </a:cubicBezTo>
                  <a:cubicBezTo>
                    <a:pt x="795" y="291"/>
                    <a:pt x="795" y="290"/>
                    <a:pt x="794" y="290"/>
                  </a:cubicBezTo>
                  <a:cubicBezTo>
                    <a:pt x="794" y="291"/>
                    <a:pt x="793" y="291"/>
                    <a:pt x="793" y="292"/>
                  </a:cubicBezTo>
                  <a:cubicBezTo>
                    <a:pt x="793" y="292"/>
                    <a:pt x="793" y="292"/>
                    <a:pt x="792" y="292"/>
                  </a:cubicBezTo>
                  <a:cubicBezTo>
                    <a:pt x="792" y="291"/>
                    <a:pt x="792" y="291"/>
                    <a:pt x="791" y="291"/>
                  </a:cubicBezTo>
                  <a:cubicBezTo>
                    <a:pt x="791" y="292"/>
                    <a:pt x="790" y="292"/>
                    <a:pt x="790" y="293"/>
                  </a:cubicBezTo>
                  <a:cubicBezTo>
                    <a:pt x="790" y="293"/>
                    <a:pt x="791" y="294"/>
                    <a:pt x="790" y="294"/>
                  </a:cubicBezTo>
                  <a:cubicBezTo>
                    <a:pt x="790" y="295"/>
                    <a:pt x="790" y="295"/>
                    <a:pt x="789" y="295"/>
                  </a:cubicBezTo>
                  <a:cubicBezTo>
                    <a:pt x="788" y="296"/>
                    <a:pt x="787" y="295"/>
                    <a:pt x="787" y="296"/>
                  </a:cubicBezTo>
                  <a:cubicBezTo>
                    <a:pt x="786" y="296"/>
                    <a:pt x="786" y="296"/>
                    <a:pt x="785" y="296"/>
                  </a:cubicBezTo>
                  <a:cubicBezTo>
                    <a:pt x="785" y="296"/>
                    <a:pt x="785" y="296"/>
                    <a:pt x="784" y="295"/>
                  </a:cubicBezTo>
                  <a:cubicBezTo>
                    <a:pt x="784" y="294"/>
                    <a:pt x="785" y="294"/>
                    <a:pt x="783" y="294"/>
                  </a:cubicBezTo>
                  <a:cubicBezTo>
                    <a:pt x="782" y="294"/>
                    <a:pt x="781" y="294"/>
                    <a:pt x="781" y="294"/>
                  </a:cubicBezTo>
                  <a:cubicBezTo>
                    <a:pt x="780" y="294"/>
                    <a:pt x="780" y="295"/>
                    <a:pt x="781" y="295"/>
                  </a:cubicBezTo>
                  <a:cubicBezTo>
                    <a:pt x="781" y="296"/>
                    <a:pt x="781" y="295"/>
                    <a:pt x="781" y="296"/>
                  </a:cubicBezTo>
                  <a:cubicBezTo>
                    <a:pt x="780" y="297"/>
                    <a:pt x="780" y="299"/>
                    <a:pt x="780" y="299"/>
                  </a:cubicBezTo>
                  <a:cubicBezTo>
                    <a:pt x="779" y="300"/>
                    <a:pt x="772" y="300"/>
                    <a:pt x="772" y="300"/>
                  </a:cubicBezTo>
                  <a:cubicBezTo>
                    <a:pt x="772" y="300"/>
                    <a:pt x="770" y="301"/>
                    <a:pt x="770" y="301"/>
                  </a:cubicBezTo>
                  <a:cubicBezTo>
                    <a:pt x="769" y="302"/>
                    <a:pt x="768" y="302"/>
                    <a:pt x="768" y="302"/>
                  </a:cubicBezTo>
                  <a:cubicBezTo>
                    <a:pt x="768" y="302"/>
                    <a:pt x="767" y="303"/>
                    <a:pt x="767" y="304"/>
                  </a:cubicBezTo>
                  <a:cubicBezTo>
                    <a:pt x="767" y="305"/>
                    <a:pt x="768" y="306"/>
                    <a:pt x="768" y="306"/>
                  </a:cubicBezTo>
                  <a:cubicBezTo>
                    <a:pt x="768" y="306"/>
                    <a:pt x="768" y="306"/>
                    <a:pt x="768" y="306"/>
                  </a:cubicBezTo>
                  <a:cubicBezTo>
                    <a:pt x="768" y="306"/>
                    <a:pt x="767" y="306"/>
                    <a:pt x="767" y="307"/>
                  </a:cubicBezTo>
                  <a:cubicBezTo>
                    <a:pt x="767" y="307"/>
                    <a:pt x="767" y="308"/>
                    <a:pt x="767" y="308"/>
                  </a:cubicBezTo>
                  <a:cubicBezTo>
                    <a:pt x="767" y="309"/>
                    <a:pt x="768" y="309"/>
                    <a:pt x="767" y="310"/>
                  </a:cubicBezTo>
                  <a:cubicBezTo>
                    <a:pt x="767" y="310"/>
                    <a:pt x="766" y="309"/>
                    <a:pt x="766" y="310"/>
                  </a:cubicBezTo>
                  <a:cubicBezTo>
                    <a:pt x="766" y="311"/>
                    <a:pt x="766" y="311"/>
                    <a:pt x="766" y="312"/>
                  </a:cubicBezTo>
                  <a:cubicBezTo>
                    <a:pt x="765" y="313"/>
                    <a:pt x="765" y="313"/>
                    <a:pt x="765" y="313"/>
                  </a:cubicBezTo>
                  <a:cubicBezTo>
                    <a:pt x="765" y="313"/>
                    <a:pt x="765" y="314"/>
                    <a:pt x="765" y="314"/>
                  </a:cubicBezTo>
                  <a:cubicBezTo>
                    <a:pt x="765" y="314"/>
                    <a:pt x="764" y="314"/>
                    <a:pt x="763" y="315"/>
                  </a:cubicBezTo>
                  <a:cubicBezTo>
                    <a:pt x="763" y="315"/>
                    <a:pt x="764" y="314"/>
                    <a:pt x="763" y="315"/>
                  </a:cubicBezTo>
                  <a:cubicBezTo>
                    <a:pt x="762" y="316"/>
                    <a:pt x="762" y="316"/>
                    <a:pt x="762" y="316"/>
                  </a:cubicBezTo>
                  <a:cubicBezTo>
                    <a:pt x="761" y="316"/>
                    <a:pt x="760" y="316"/>
                    <a:pt x="760" y="316"/>
                  </a:cubicBezTo>
                  <a:cubicBezTo>
                    <a:pt x="760" y="316"/>
                    <a:pt x="758" y="315"/>
                    <a:pt x="758" y="315"/>
                  </a:cubicBezTo>
                  <a:cubicBezTo>
                    <a:pt x="758" y="315"/>
                    <a:pt x="758" y="315"/>
                    <a:pt x="757" y="315"/>
                  </a:cubicBezTo>
                  <a:cubicBezTo>
                    <a:pt x="756" y="315"/>
                    <a:pt x="756" y="315"/>
                    <a:pt x="755" y="315"/>
                  </a:cubicBezTo>
                  <a:cubicBezTo>
                    <a:pt x="754" y="316"/>
                    <a:pt x="753" y="315"/>
                    <a:pt x="752" y="316"/>
                  </a:cubicBezTo>
                  <a:cubicBezTo>
                    <a:pt x="752" y="316"/>
                    <a:pt x="752" y="317"/>
                    <a:pt x="751" y="316"/>
                  </a:cubicBezTo>
                  <a:cubicBezTo>
                    <a:pt x="751" y="316"/>
                    <a:pt x="750" y="315"/>
                    <a:pt x="750" y="315"/>
                  </a:cubicBezTo>
                  <a:cubicBezTo>
                    <a:pt x="750" y="315"/>
                    <a:pt x="748" y="314"/>
                    <a:pt x="748" y="315"/>
                  </a:cubicBezTo>
                  <a:cubicBezTo>
                    <a:pt x="748" y="315"/>
                    <a:pt x="747" y="316"/>
                    <a:pt x="747" y="316"/>
                  </a:cubicBezTo>
                  <a:cubicBezTo>
                    <a:pt x="747" y="316"/>
                    <a:pt x="747" y="316"/>
                    <a:pt x="746" y="315"/>
                  </a:cubicBezTo>
                  <a:cubicBezTo>
                    <a:pt x="745" y="315"/>
                    <a:pt x="745" y="315"/>
                    <a:pt x="745" y="314"/>
                  </a:cubicBezTo>
                  <a:cubicBezTo>
                    <a:pt x="744" y="314"/>
                    <a:pt x="744" y="313"/>
                    <a:pt x="743" y="314"/>
                  </a:cubicBezTo>
                  <a:cubicBezTo>
                    <a:pt x="743" y="315"/>
                    <a:pt x="743" y="316"/>
                    <a:pt x="743" y="316"/>
                  </a:cubicBezTo>
                  <a:cubicBezTo>
                    <a:pt x="743" y="316"/>
                    <a:pt x="743" y="317"/>
                    <a:pt x="743" y="318"/>
                  </a:cubicBezTo>
                  <a:cubicBezTo>
                    <a:pt x="744" y="318"/>
                    <a:pt x="743" y="319"/>
                    <a:pt x="743" y="319"/>
                  </a:cubicBezTo>
                  <a:cubicBezTo>
                    <a:pt x="743" y="319"/>
                    <a:pt x="742" y="318"/>
                    <a:pt x="742" y="320"/>
                  </a:cubicBezTo>
                  <a:cubicBezTo>
                    <a:pt x="743" y="322"/>
                    <a:pt x="743" y="323"/>
                    <a:pt x="743" y="323"/>
                  </a:cubicBezTo>
                  <a:cubicBezTo>
                    <a:pt x="743" y="323"/>
                    <a:pt x="744" y="323"/>
                    <a:pt x="743" y="324"/>
                  </a:cubicBezTo>
                  <a:cubicBezTo>
                    <a:pt x="742" y="324"/>
                    <a:pt x="743" y="324"/>
                    <a:pt x="743" y="325"/>
                  </a:cubicBezTo>
                  <a:cubicBezTo>
                    <a:pt x="743" y="325"/>
                    <a:pt x="743" y="326"/>
                    <a:pt x="743" y="326"/>
                  </a:cubicBezTo>
                  <a:cubicBezTo>
                    <a:pt x="743" y="326"/>
                    <a:pt x="742" y="326"/>
                    <a:pt x="742" y="326"/>
                  </a:cubicBezTo>
                  <a:cubicBezTo>
                    <a:pt x="742" y="327"/>
                    <a:pt x="743" y="327"/>
                    <a:pt x="743" y="327"/>
                  </a:cubicBezTo>
                  <a:cubicBezTo>
                    <a:pt x="743" y="328"/>
                    <a:pt x="743" y="328"/>
                    <a:pt x="743" y="328"/>
                  </a:cubicBezTo>
                  <a:cubicBezTo>
                    <a:pt x="743" y="328"/>
                    <a:pt x="743" y="329"/>
                    <a:pt x="743" y="329"/>
                  </a:cubicBezTo>
                  <a:cubicBezTo>
                    <a:pt x="743" y="330"/>
                    <a:pt x="743" y="329"/>
                    <a:pt x="743" y="330"/>
                  </a:cubicBezTo>
                  <a:cubicBezTo>
                    <a:pt x="743" y="331"/>
                    <a:pt x="744" y="331"/>
                    <a:pt x="743" y="331"/>
                  </a:cubicBezTo>
                  <a:cubicBezTo>
                    <a:pt x="742" y="332"/>
                    <a:pt x="743" y="332"/>
                    <a:pt x="743" y="332"/>
                  </a:cubicBezTo>
                  <a:cubicBezTo>
                    <a:pt x="743" y="332"/>
                    <a:pt x="743" y="333"/>
                    <a:pt x="743" y="333"/>
                  </a:cubicBezTo>
                  <a:cubicBezTo>
                    <a:pt x="742" y="333"/>
                    <a:pt x="742" y="333"/>
                    <a:pt x="742" y="333"/>
                  </a:cubicBezTo>
                  <a:cubicBezTo>
                    <a:pt x="741" y="334"/>
                    <a:pt x="742" y="334"/>
                    <a:pt x="741" y="334"/>
                  </a:cubicBezTo>
                  <a:cubicBezTo>
                    <a:pt x="740" y="334"/>
                    <a:pt x="741" y="333"/>
                    <a:pt x="740" y="334"/>
                  </a:cubicBezTo>
                  <a:cubicBezTo>
                    <a:pt x="739" y="335"/>
                    <a:pt x="739" y="335"/>
                    <a:pt x="739" y="335"/>
                  </a:cubicBezTo>
                  <a:cubicBezTo>
                    <a:pt x="739" y="336"/>
                    <a:pt x="739" y="336"/>
                    <a:pt x="739" y="336"/>
                  </a:cubicBezTo>
                  <a:cubicBezTo>
                    <a:pt x="739" y="336"/>
                    <a:pt x="738" y="336"/>
                    <a:pt x="738" y="336"/>
                  </a:cubicBezTo>
                  <a:cubicBezTo>
                    <a:pt x="738" y="337"/>
                    <a:pt x="739" y="337"/>
                    <a:pt x="738" y="338"/>
                  </a:cubicBezTo>
                  <a:cubicBezTo>
                    <a:pt x="737" y="339"/>
                    <a:pt x="737" y="339"/>
                    <a:pt x="737" y="340"/>
                  </a:cubicBezTo>
                  <a:cubicBezTo>
                    <a:pt x="737" y="340"/>
                    <a:pt x="737" y="341"/>
                    <a:pt x="737" y="341"/>
                  </a:cubicBezTo>
                  <a:cubicBezTo>
                    <a:pt x="737" y="342"/>
                    <a:pt x="736" y="343"/>
                    <a:pt x="736" y="343"/>
                  </a:cubicBezTo>
                  <a:cubicBezTo>
                    <a:pt x="735" y="343"/>
                    <a:pt x="735" y="343"/>
                    <a:pt x="736" y="344"/>
                  </a:cubicBezTo>
                  <a:cubicBezTo>
                    <a:pt x="737" y="345"/>
                    <a:pt x="737" y="344"/>
                    <a:pt x="737" y="345"/>
                  </a:cubicBezTo>
                  <a:cubicBezTo>
                    <a:pt x="737" y="346"/>
                    <a:pt x="737" y="346"/>
                    <a:pt x="737" y="347"/>
                  </a:cubicBezTo>
                  <a:cubicBezTo>
                    <a:pt x="737" y="348"/>
                    <a:pt x="739" y="348"/>
                    <a:pt x="739" y="348"/>
                  </a:cubicBezTo>
                  <a:cubicBezTo>
                    <a:pt x="739" y="348"/>
                    <a:pt x="739" y="348"/>
                    <a:pt x="739" y="348"/>
                  </a:cubicBezTo>
                  <a:cubicBezTo>
                    <a:pt x="740" y="349"/>
                    <a:pt x="741" y="349"/>
                    <a:pt x="741" y="349"/>
                  </a:cubicBezTo>
                  <a:cubicBezTo>
                    <a:pt x="741" y="349"/>
                    <a:pt x="741" y="350"/>
                    <a:pt x="741" y="350"/>
                  </a:cubicBezTo>
                  <a:cubicBezTo>
                    <a:pt x="741" y="351"/>
                    <a:pt x="742" y="352"/>
                    <a:pt x="741" y="352"/>
                  </a:cubicBezTo>
                  <a:cubicBezTo>
                    <a:pt x="740" y="352"/>
                    <a:pt x="739" y="352"/>
                    <a:pt x="739" y="352"/>
                  </a:cubicBezTo>
                  <a:cubicBezTo>
                    <a:pt x="740" y="354"/>
                    <a:pt x="740" y="354"/>
                    <a:pt x="740" y="354"/>
                  </a:cubicBezTo>
                  <a:cubicBezTo>
                    <a:pt x="740" y="354"/>
                    <a:pt x="740" y="355"/>
                    <a:pt x="740" y="355"/>
                  </a:cubicBezTo>
                  <a:cubicBezTo>
                    <a:pt x="740" y="355"/>
                    <a:pt x="740" y="356"/>
                    <a:pt x="740" y="356"/>
                  </a:cubicBezTo>
                  <a:cubicBezTo>
                    <a:pt x="739" y="357"/>
                    <a:pt x="739" y="357"/>
                    <a:pt x="739" y="357"/>
                  </a:cubicBezTo>
                  <a:cubicBezTo>
                    <a:pt x="739" y="357"/>
                    <a:pt x="739" y="358"/>
                    <a:pt x="739" y="358"/>
                  </a:cubicBezTo>
                  <a:cubicBezTo>
                    <a:pt x="739" y="359"/>
                    <a:pt x="738" y="359"/>
                    <a:pt x="738" y="359"/>
                  </a:cubicBezTo>
                  <a:cubicBezTo>
                    <a:pt x="731" y="379"/>
                    <a:pt x="731" y="379"/>
                    <a:pt x="731" y="379"/>
                  </a:cubicBezTo>
                  <a:cubicBezTo>
                    <a:pt x="728" y="384"/>
                    <a:pt x="728" y="384"/>
                    <a:pt x="728" y="384"/>
                  </a:cubicBezTo>
                  <a:cubicBezTo>
                    <a:pt x="725" y="395"/>
                    <a:pt x="725" y="395"/>
                    <a:pt x="725" y="395"/>
                  </a:cubicBezTo>
                  <a:cubicBezTo>
                    <a:pt x="725" y="397"/>
                    <a:pt x="725" y="397"/>
                    <a:pt x="725" y="397"/>
                  </a:cubicBezTo>
                  <a:cubicBezTo>
                    <a:pt x="720" y="410"/>
                    <a:pt x="720" y="410"/>
                    <a:pt x="720" y="410"/>
                  </a:cubicBezTo>
                  <a:cubicBezTo>
                    <a:pt x="718" y="410"/>
                    <a:pt x="718" y="410"/>
                    <a:pt x="718" y="410"/>
                  </a:cubicBezTo>
                  <a:cubicBezTo>
                    <a:pt x="715" y="413"/>
                    <a:pt x="715" y="413"/>
                    <a:pt x="715" y="413"/>
                  </a:cubicBezTo>
                  <a:cubicBezTo>
                    <a:pt x="719" y="447"/>
                    <a:pt x="719" y="447"/>
                    <a:pt x="719" y="447"/>
                  </a:cubicBezTo>
                  <a:cubicBezTo>
                    <a:pt x="719" y="455"/>
                    <a:pt x="719" y="455"/>
                    <a:pt x="719" y="455"/>
                  </a:cubicBezTo>
                  <a:cubicBezTo>
                    <a:pt x="720" y="459"/>
                    <a:pt x="720" y="459"/>
                    <a:pt x="720" y="459"/>
                  </a:cubicBezTo>
                  <a:cubicBezTo>
                    <a:pt x="721" y="459"/>
                    <a:pt x="721" y="459"/>
                    <a:pt x="721" y="459"/>
                  </a:cubicBezTo>
                  <a:cubicBezTo>
                    <a:pt x="717" y="473"/>
                    <a:pt x="717" y="473"/>
                    <a:pt x="717" y="473"/>
                  </a:cubicBezTo>
                  <a:cubicBezTo>
                    <a:pt x="718" y="480"/>
                    <a:pt x="718" y="480"/>
                    <a:pt x="718" y="480"/>
                  </a:cubicBezTo>
                  <a:cubicBezTo>
                    <a:pt x="718" y="480"/>
                    <a:pt x="717" y="481"/>
                    <a:pt x="717" y="481"/>
                  </a:cubicBezTo>
                  <a:cubicBezTo>
                    <a:pt x="717" y="482"/>
                    <a:pt x="717" y="483"/>
                    <a:pt x="717" y="483"/>
                  </a:cubicBezTo>
                  <a:cubicBezTo>
                    <a:pt x="716" y="483"/>
                    <a:pt x="716" y="483"/>
                    <a:pt x="716" y="483"/>
                  </a:cubicBezTo>
                  <a:cubicBezTo>
                    <a:pt x="714" y="489"/>
                    <a:pt x="714" y="489"/>
                    <a:pt x="714" y="489"/>
                  </a:cubicBezTo>
                  <a:cubicBezTo>
                    <a:pt x="713" y="495"/>
                    <a:pt x="713" y="495"/>
                    <a:pt x="713" y="495"/>
                  </a:cubicBezTo>
                  <a:cubicBezTo>
                    <a:pt x="707" y="504"/>
                    <a:pt x="707" y="504"/>
                    <a:pt x="707" y="504"/>
                  </a:cubicBezTo>
                  <a:cubicBezTo>
                    <a:pt x="703" y="520"/>
                    <a:pt x="703" y="520"/>
                    <a:pt x="703" y="520"/>
                  </a:cubicBezTo>
                  <a:cubicBezTo>
                    <a:pt x="701" y="521"/>
                    <a:pt x="701" y="521"/>
                    <a:pt x="701" y="521"/>
                  </a:cubicBezTo>
                  <a:cubicBezTo>
                    <a:pt x="702" y="523"/>
                    <a:pt x="702" y="523"/>
                    <a:pt x="702" y="523"/>
                  </a:cubicBezTo>
                  <a:cubicBezTo>
                    <a:pt x="701" y="524"/>
                    <a:pt x="701" y="524"/>
                    <a:pt x="701" y="524"/>
                  </a:cubicBezTo>
                  <a:cubicBezTo>
                    <a:pt x="701" y="524"/>
                    <a:pt x="701" y="526"/>
                    <a:pt x="701" y="526"/>
                  </a:cubicBezTo>
                  <a:cubicBezTo>
                    <a:pt x="702" y="526"/>
                    <a:pt x="702" y="528"/>
                    <a:pt x="702" y="528"/>
                  </a:cubicBezTo>
                  <a:cubicBezTo>
                    <a:pt x="701" y="537"/>
                    <a:pt x="701" y="537"/>
                    <a:pt x="701" y="537"/>
                  </a:cubicBezTo>
                  <a:cubicBezTo>
                    <a:pt x="699" y="538"/>
                    <a:pt x="699" y="538"/>
                    <a:pt x="699" y="538"/>
                  </a:cubicBezTo>
                  <a:cubicBezTo>
                    <a:pt x="698" y="537"/>
                    <a:pt x="698" y="537"/>
                    <a:pt x="698" y="537"/>
                  </a:cubicBezTo>
                  <a:cubicBezTo>
                    <a:pt x="694" y="536"/>
                    <a:pt x="694" y="536"/>
                    <a:pt x="694" y="536"/>
                  </a:cubicBezTo>
                  <a:cubicBezTo>
                    <a:pt x="683" y="539"/>
                    <a:pt x="683" y="539"/>
                    <a:pt x="683" y="539"/>
                  </a:cubicBezTo>
                  <a:cubicBezTo>
                    <a:pt x="682" y="538"/>
                    <a:pt x="682" y="538"/>
                    <a:pt x="682" y="538"/>
                  </a:cubicBezTo>
                  <a:cubicBezTo>
                    <a:pt x="681" y="540"/>
                    <a:pt x="681" y="540"/>
                    <a:pt x="681" y="540"/>
                  </a:cubicBezTo>
                  <a:cubicBezTo>
                    <a:pt x="681" y="539"/>
                    <a:pt x="681" y="539"/>
                    <a:pt x="681" y="539"/>
                  </a:cubicBezTo>
                  <a:cubicBezTo>
                    <a:pt x="679" y="539"/>
                    <a:pt x="679" y="539"/>
                    <a:pt x="679" y="539"/>
                  </a:cubicBezTo>
                  <a:cubicBezTo>
                    <a:pt x="678" y="540"/>
                    <a:pt x="678" y="540"/>
                    <a:pt x="678" y="540"/>
                  </a:cubicBezTo>
                  <a:cubicBezTo>
                    <a:pt x="661" y="568"/>
                    <a:pt x="661" y="568"/>
                    <a:pt x="661" y="568"/>
                  </a:cubicBezTo>
                  <a:cubicBezTo>
                    <a:pt x="660" y="570"/>
                    <a:pt x="660" y="570"/>
                    <a:pt x="660" y="570"/>
                  </a:cubicBezTo>
                  <a:cubicBezTo>
                    <a:pt x="658" y="575"/>
                    <a:pt x="658" y="575"/>
                    <a:pt x="658" y="575"/>
                  </a:cubicBezTo>
                  <a:cubicBezTo>
                    <a:pt x="649" y="581"/>
                    <a:pt x="649" y="581"/>
                    <a:pt x="649" y="581"/>
                  </a:cubicBezTo>
                  <a:cubicBezTo>
                    <a:pt x="647" y="585"/>
                    <a:pt x="647" y="585"/>
                    <a:pt x="647" y="585"/>
                  </a:cubicBezTo>
                  <a:cubicBezTo>
                    <a:pt x="649" y="590"/>
                    <a:pt x="649" y="590"/>
                    <a:pt x="649" y="590"/>
                  </a:cubicBezTo>
                  <a:cubicBezTo>
                    <a:pt x="649" y="595"/>
                    <a:pt x="649" y="595"/>
                    <a:pt x="649" y="595"/>
                  </a:cubicBezTo>
                  <a:cubicBezTo>
                    <a:pt x="648" y="598"/>
                    <a:pt x="648" y="598"/>
                    <a:pt x="648" y="598"/>
                  </a:cubicBezTo>
                  <a:cubicBezTo>
                    <a:pt x="648" y="601"/>
                    <a:pt x="648" y="601"/>
                    <a:pt x="648" y="601"/>
                  </a:cubicBezTo>
                  <a:cubicBezTo>
                    <a:pt x="644" y="606"/>
                    <a:pt x="644" y="606"/>
                    <a:pt x="644" y="606"/>
                  </a:cubicBezTo>
                  <a:cubicBezTo>
                    <a:pt x="643" y="608"/>
                    <a:pt x="643" y="608"/>
                    <a:pt x="643" y="608"/>
                  </a:cubicBezTo>
                  <a:cubicBezTo>
                    <a:pt x="643" y="608"/>
                    <a:pt x="643" y="608"/>
                    <a:pt x="643" y="608"/>
                  </a:cubicBezTo>
                  <a:cubicBezTo>
                    <a:pt x="643" y="608"/>
                    <a:pt x="643" y="609"/>
                    <a:pt x="642" y="609"/>
                  </a:cubicBezTo>
                  <a:cubicBezTo>
                    <a:pt x="642" y="609"/>
                    <a:pt x="642" y="610"/>
                    <a:pt x="642" y="610"/>
                  </a:cubicBezTo>
                  <a:cubicBezTo>
                    <a:pt x="643" y="611"/>
                    <a:pt x="643" y="611"/>
                    <a:pt x="643" y="611"/>
                  </a:cubicBezTo>
                  <a:cubicBezTo>
                    <a:pt x="644" y="612"/>
                    <a:pt x="644" y="612"/>
                    <a:pt x="644" y="612"/>
                  </a:cubicBezTo>
                  <a:cubicBezTo>
                    <a:pt x="645" y="613"/>
                    <a:pt x="645" y="613"/>
                    <a:pt x="645" y="613"/>
                  </a:cubicBezTo>
                  <a:cubicBezTo>
                    <a:pt x="643" y="624"/>
                    <a:pt x="643" y="624"/>
                    <a:pt x="643" y="624"/>
                  </a:cubicBezTo>
                  <a:cubicBezTo>
                    <a:pt x="643" y="625"/>
                    <a:pt x="643" y="625"/>
                    <a:pt x="643" y="625"/>
                  </a:cubicBezTo>
                  <a:cubicBezTo>
                    <a:pt x="643" y="626"/>
                    <a:pt x="643" y="626"/>
                    <a:pt x="643" y="626"/>
                  </a:cubicBezTo>
                  <a:cubicBezTo>
                    <a:pt x="645" y="627"/>
                    <a:pt x="645" y="627"/>
                    <a:pt x="645" y="627"/>
                  </a:cubicBezTo>
                  <a:cubicBezTo>
                    <a:pt x="644" y="628"/>
                    <a:pt x="644" y="628"/>
                    <a:pt x="644" y="628"/>
                  </a:cubicBezTo>
                  <a:cubicBezTo>
                    <a:pt x="639" y="632"/>
                    <a:pt x="639" y="632"/>
                    <a:pt x="639" y="632"/>
                  </a:cubicBezTo>
                  <a:cubicBezTo>
                    <a:pt x="638" y="634"/>
                    <a:pt x="638" y="634"/>
                    <a:pt x="638" y="634"/>
                  </a:cubicBezTo>
                  <a:cubicBezTo>
                    <a:pt x="639" y="635"/>
                    <a:pt x="639" y="635"/>
                    <a:pt x="639" y="635"/>
                  </a:cubicBezTo>
                  <a:cubicBezTo>
                    <a:pt x="638" y="636"/>
                    <a:pt x="638" y="636"/>
                    <a:pt x="638" y="636"/>
                  </a:cubicBezTo>
                  <a:cubicBezTo>
                    <a:pt x="636" y="636"/>
                    <a:pt x="636" y="636"/>
                    <a:pt x="636" y="636"/>
                  </a:cubicBezTo>
                  <a:cubicBezTo>
                    <a:pt x="635" y="637"/>
                    <a:pt x="635" y="637"/>
                    <a:pt x="635" y="637"/>
                  </a:cubicBezTo>
                  <a:cubicBezTo>
                    <a:pt x="634" y="637"/>
                    <a:pt x="634" y="637"/>
                    <a:pt x="634" y="637"/>
                  </a:cubicBezTo>
                  <a:cubicBezTo>
                    <a:pt x="635" y="634"/>
                    <a:pt x="635" y="634"/>
                    <a:pt x="635" y="634"/>
                  </a:cubicBezTo>
                  <a:cubicBezTo>
                    <a:pt x="634" y="634"/>
                    <a:pt x="634" y="634"/>
                    <a:pt x="634" y="634"/>
                  </a:cubicBezTo>
                  <a:cubicBezTo>
                    <a:pt x="626" y="627"/>
                    <a:pt x="626" y="627"/>
                    <a:pt x="626" y="627"/>
                  </a:cubicBezTo>
                  <a:cubicBezTo>
                    <a:pt x="619" y="631"/>
                    <a:pt x="619" y="631"/>
                    <a:pt x="619" y="631"/>
                  </a:cubicBezTo>
                  <a:cubicBezTo>
                    <a:pt x="615" y="638"/>
                    <a:pt x="615" y="638"/>
                    <a:pt x="615" y="638"/>
                  </a:cubicBezTo>
                  <a:cubicBezTo>
                    <a:pt x="611" y="642"/>
                    <a:pt x="611" y="642"/>
                    <a:pt x="611" y="642"/>
                  </a:cubicBezTo>
                  <a:cubicBezTo>
                    <a:pt x="610" y="644"/>
                    <a:pt x="610" y="644"/>
                    <a:pt x="610" y="644"/>
                  </a:cubicBezTo>
                  <a:cubicBezTo>
                    <a:pt x="610" y="645"/>
                    <a:pt x="610" y="645"/>
                    <a:pt x="610" y="645"/>
                  </a:cubicBezTo>
                  <a:cubicBezTo>
                    <a:pt x="611" y="649"/>
                    <a:pt x="611" y="649"/>
                    <a:pt x="611" y="649"/>
                  </a:cubicBezTo>
                  <a:cubicBezTo>
                    <a:pt x="611" y="652"/>
                    <a:pt x="611" y="652"/>
                    <a:pt x="611" y="652"/>
                  </a:cubicBezTo>
                  <a:cubicBezTo>
                    <a:pt x="613" y="659"/>
                    <a:pt x="613" y="659"/>
                    <a:pt x="613" y="659"/>
                  </a:cubicBezTo>
                  <a:cubicBezTo>
                    <a:pt x="612" y="665"/>
                    <a:pt x="612" y="665"/>
                    <a:pt x="612" y="665"/>
                  </a:cubicBezTo>
                  <a:cubicBezTo>
                    <a:pt x="612" y="666"/>
                    <a:pt x="612" y="666"/>
                    <a:pt x="612" y="666"/>
                  </a:cubicBezTo>
                  <a:cubicBezTo>
                    <a:pt x="608" y="669"/>
                    <a:pt x="608" y="669"/>
                    <a:pt x="608" y="669"/>
                  </a:cubicBezTo>
                  <a:cubicBezTo>
                    <a:pt x="608" y="670"/>
                    <a:pt x="608" y="670"/>
                    <a:pt x="608" y="670"/>
                  </a:cubicBezTo>
                  <a:cubicBezTo>
                    <a:pt x="606" y="677"/>
                    <a:pt x="606" y="677"/>
                    <a:pt x="606" y="677"/>
                  </a:cubicBezTo>
                  <a:cubicBezTo>
                    <a:pt x="607" y="678"/>
                    <a:pt x="607" y="678"/>
                    <a:pt x="607" y="678"/>
                  </a:cubicBezTo>
                  <a:cubicBezTo>
                    <a:pt x="604" y="683"/>
                    <a:pt x="604" y="683"/>
                    <a:pt x="604" y="683"/>
                  </a:cubicBezTo>
                  <a:cubicBezTo>
                    <a:pt x="601" y="693"/>
                    <a:pt x="601" y="693"/>
                    <a:pt x="601" y="693"/>
                  </a:cubicBezTo>
                  <a:cubicBezTo>
                    <a:pt x="601" y="696"/>
                    <a:pt x="601" y="696"/>
                    <a:pt x="601" y="696"/>
                  </a:cubicBezTo>
                  <a:cubicBezTo>
                    <a:pt x="590" y="696"/>
                    <a:pt x="590" y="696"/>
                    <a:pt x="590" y="696"/>
                  </a:cubicBezTo>
                  <a:cubicBezTo>
                    <a:pt x="591" y="685"/>
                    <a:pt x="591" y="685"/>
                    <a:pt x="591" y="685"/>
                  </a:cubicBezTo>
                  <a:cubicBezTo>
                    <a:pt x="592" y="684"/>
                    <a:pt x="592" y="684"/>
                    <a:pt x="592" y="684"/>
                  </a:cubicBezTo>
                  <a:cubicBezTo>
                    <a:pt x="592" y="684"/>
                    <a:pt x="593" y="683"/>
                    <a:pt x="594" y="683"/>
                  </a:cubicBezTo>
                  <a:cubicBezTo>
                    <a:pt x="594" y="682"/>
                    <a:pt x="595" y="682"/>
                    <a:pt x="595" y="681"/>
                  </a:cubicBezTo>
                  <a:cubicBezTo>
                    <a:pt x="595" y="680"/>
                    <a:pt x="595" y="678"/>
                    <a:pt x="595" y="677"/>
                  </a:cubicBezTo>
                  <a:cubicBezTo>
                    <a:pt x="595" y="676"/>
                    <a:pt x="596" y="675"/>
                    <a:pt x="596" y="674"/>
                  </a:cubicBezTo>
                  <a:cubicBezTo>
                    <a:pt x="596" y="674"/>
                    <a:pt x="596" y="673"/>
                    <a:pt x="596" y="673"/>
                  </a:cubicBezTo>
                  <a:cubicBezTo>
                    <a:pt x="596" y="672"/>
                    <a:pt x="596" y="671"/>
                    <a:pt x="596" y="670"/>
                  </a:cubicBezTo>
                  <a:cubicBezTo>
                    <a:pt x="596" y="670"/>
                    <a:pt x="596" y="668"/>
                    <a:pt x="596" y="668"/>
                  </a:cubicBezTo>
                  <a:cubicBezTo>
                    <a:pt x="596" y="668"/>
                    <a:pt x="595" y="668"/>
                    <a:pt x="595" y="667"/>
                  </a:cubicBezTo>
                  <a:cubicBezTo>
                    <a:pt x="594" y="667"/>
                    <a:pt x="595" y="664"/>
                    <a:pt x="595" y="664"/>
                  </a:cubicBezTo>
                  <a:cubicBezTo>
                    <a:pt x="591" y="663"/>
                    <a:pt x="591" y="663"/>
                    <a:pt x="591" y="663"/>
                  </a:cubicBezTo>
                  <a:cubicBezTo>
                    <a:pt x="586" y="655"/>
                    <a:pt x="586" y="655"/>
                    <a:pt x="586" y="655"/>
                  </a:cubicBezTo>
                  <a:cubicBezTo>
                    <a:pt x="580" y="650"/>
                    <a:pt x="580" y="650"/>
                    <a:pt x="580" y="650"/>
                  </a:cubicBezTo>
                  <a:cubicBezTo>
                    <a:pt x="573" y="640"/>
                    <a:pt x="573" y="640"/>
                    <a:pt x="573" y="640"/>
                  </a:cubicBezTo>
                  <a:cubicBezTo>
                    <a:pt x="559" y="633"/>
                    <a:pt x="559" y="633"/>
                    <a:pt x="559" y="633"/>
                  </a:cubicBezTo>
                  <a:cubicBezTo>
                    <a:pt x="561" y="631"/>
                    <a:pt x="561" y="631"/>
                    <a:pt x="561" y="631"/>
                  </a:cubicBezTo>
                  <a:cubicBezTo>
                    <a:pt x="554" y="591"/>
                    <a:pt x="554" y="591"/>
                    <a:pt x="554" y="591"/>
                  </a:cubicBezTo>
                  <a:cubicBezTo>
                    <a:pt x="560" y="564"/>
                    <a:pt x="560" y="564"/>
                    <a:pt x="560" y="564"/>
                  </a:cubicBezTo>
                  <a:cubicBezTo>
                    <a:pt x="559" y="563"/>
                    <a:pt x="559" y="563"/>
                    <a:pt x="559" y="563"/>
                  </a:cubicBezTo>
                  <a:cubicBezTo>
                    <a:pt x="561" y="562"/>
                    <a:pt x="561" y="562"/>
                    <a:pt x="561" y="562"/>
                  </a:cubicBezTo>
                  <a:cubicBezTo>
                    <a:pt x="562" y="561"/>
                    <a:pt x="562" y="561"/>
                    <a:pt x="562" y="561"/>
                  </a:cubicBezTo>
                  <a:cubicBezTo>
                    <a:pt x="534" y="560"/>
                    <a:pt x="534" y="560"/>
                    <a:pt x="534" y="560"/>
                  </a:cubicBezTo>
                  <a:cubicBezTo>
                    <a:pt x="535" y="562"/>
                    <a:pt x="535" y="562"/>
                    <a:pt x="535" y="562"/>
                  </a:cubicBezTo>
                  <a:cubicBezTo>
                    <a:pt x="534" y="565"/>
                    <a:pt x="534" y="565"/>
                    <a:pt x="534" y="565"/>
                  </a:cubicBezTo>
                  <a:cubicBezTo>
                    <a:pt x="535" y="567"/>
                    <a:pt x="535" y="567"/>
                    <a:pt x="535" y="567"/>
                  </a:cubicBezTo>
                  <a:cubicBezTo>
                    <a:pt x="535" y="569"/>
                    <a:pt x="535" y="569"/>
                    <a:pt x="535" y="569"/>
                  </a:cubicBezTo>
                  <a:cubicBezTo>
                    <a:pt x="535" y="571"/>
                    <a:pt x="535" y="571"/>
                    <a:pt x="535" y="571"/>
                  </a:cubicBezTo>
                  <a:cubicBezTo>
                    <a:pt x="535" y="575"/>
                    <a:pt x="535" y="575"/>
                    <a:pt x="535" y="575"/>
                  </a:cubicBezTo>
                  <a:cubicBezTo>
                    <a:pt x="503" y="575"/>
                    <a:pt x="503" y="575"/>
                    <a:pt x="503" y="575"/>
                  </a:cubicBezTo>
                  <a:cubicBezTo>
                    <a:pt x="517" y="587"/>
                    <a:pt x="517" y="587"/>
                    <a:pt x="517" y="587"/>
                  </a:cubicBezTo>
                  <a:cubicBezTo>
                    <a:pt x="518" y="613"/>
                    <a:pt x="518" y="613"/>
                    <a:pt x="518" y="613"/>
                  </a:cubicBezTo>
                  <a:cubicBezTo>
                    <a:pt x="521" y="620"/>
                    <a:pt x="521" y="620"/>
                    <a:pt x="521" y="620"/>
                  </a:cubicBezTo>
                  <a:cubicBezTo>
                    <a:pt x="519" y="622"/>
                    <a:pt x="519" y="622"/>
                    <a:pt x="519" y="622"/>
                  </a:cubicBezTo>
                  <a:cubicBezTo>
                    <a:pt x="506" y="635"/>
                    <a:pt x="506" y="635"/>
                    <a:pt x="506" y="635"/>
                  </a:cubicBezTo>
                  <a:cubicBezTo>
                    <a:pt x="497" y="640"/>
                    <a:pt x="497" y="640"/>
                    <a:pt x="497" y="640"/>
                  </a:cubicBezTo>
                  <a:cubicBezTo>
                    <a:pt x="488" y="658"/>
                    <a:pt x="488" y="658"/>
                    <a:pt x="488" y="658"/>
                  </a:cubicBezTo>
                  <a:cubicBezTo>
                    <a:pt x="467" y="680"/>
                    <a:pt x="467" y="680"/>
                    <a:pt x="467" y="680"/>
                  </a:cubicBezTo>
                  <a:cubicBezTo>
                    <a:pt x="466" y="682"/>
                    <a:pt x="466" y="682"/>
                    <a:pt x="466" y="682"/>
                  </a:cubicBezTo>
                  <a:cubicBezTo>
                    <a:pt x="463" y="684"/>
                    <a:pt x="463" y="684"/>
                    <a:pt x="463" y="684"/>
                  </a:cubicBezTo>
                  <a:cubicBezTo>
                    <a:pt x="442" y="684"/>
                    <a:pt x="442" y="684"/>
                    <a:pt x="442" y="684"/>
                  </a:cubicBezTo>
                  <a:cubicBezTo>
                    <a:pt x="442" y="686"/>
                    <a:pt x="442" y="686"/>
                    <a:pt x="442" y="686"/>
                  </a:cubicBezTo>
                  <a:cubicBezTo>
                    <a:pt x="441" y="687"/>
                    <a:pt x="441" y="687"/>
                    <a:pt x="441" y="687"/>
                  </a:cubicBezTo>
                  <a:cubicBezTo>
                    <a:pt x="427" y="674"/>
                    <a:pt x="427" y="674"/>
                    <a:pt x="427" y="674"/>
                  </a:cubicBezTo>
                  <a:cubicBezTo>
                    <a:pt x="401" y="658"/>
                    <a:pt x="401" y="658"/>
                    <a:pt x="401" y="658"/>
                  </a:cubicBezTo>
                  <a:cubicBezTo>
                    <a:pt x="398" y="658"/>
                    <a:pt x="398" y="658"/>
                    <a:pt x="398" y="658"/>
                  </a:cubicBezTo>
                  <a:cubicBezTo>
                    <a:pt x="378" y="668"/>
                    <a:pt x="378" y="668"/>
                    <a:pt x="378" y="668"/>
                  </a:cubicBezTo>
                  <a:cubicBezTo>
                    <a:pt x="378" y="684"/>
                    <a:pt x="378" y="684"/>
                    <a:pt x="378" y="684"/>
                  </a:cubicBezTo>
                  <a:cubicBezTo>
                    <a:pt x="357" y="684"/>
                    <a:pt x="357" y="684"/>
                    <a:pt x="357" y="684"/>
                  </a:cubicBezTo>
                  <a:cubicBezTo>
                    <a:pt x="357" y="685"/>
                    <a:pt x="357" y="685"/>
                    <a:pt x="357" y="685"/>
                  </a:cubicBezTo>
                  <a:cubicBezTo>
                    <a:pt x="357" y="684"/>
                    <a:pt x="357" y="684"/>
                    <a:pt x="357" y="684"/>
                  </a:cubicBezTo>
                  <a:cubicBezTo>
                    <a:pt x="355" y="685"/>
                    <a:pt x="355" y="685"/>
                    <a:pt x="355" y="685"/>
                  </a:cubicBezTo>
                  <a:cubicBezTo>
                    <a:pt x="354" y="685"/>
                    <a:pt x="354" y="685"/>
                    <a:pt x="354" y="685"/>
                  </a:cubicBezTo>
                  <a:cubicBezTo>
                    <a:pt x="351" y="689"/>
                    <a:pt x="351" y="689"/>
                    <a:pt x="351" y="689"/>
                  </a:cubicBezTo>
                  <a:cubicBezTo>
                    <a:pt x="351" y="689"/>
                    <a:pt x="342" y="696"/>
                    <a:pt x="341" y="696"/>
                  </a:cubicBezTo>
                  <a:cubicBezTo>
                    <a:pt x="341" y="697"/>
                    <a:pt x="341" y="699"/>
                    <a:pt x="341" y="699"/>
                  </a:cubicBezTo>
                  <a:cubicBezTo>
                    <a:pt x="339" y="701"/>
                    <a:pt x="339" y="701"/>
                    <a:pt x="339" y="701"/>
                  </a:cubicBezTo>
                  <a:cubicBezTo>
                    <a:pt x="339" y="704"/>
                    <a:pt x="339" y="704"/>
                    <a:pt x="339" y="704"/>
                  </a:cubicBezTo>
                  <a:cubicBezTo>
                    <a:pt x="305" y="704"/>
                    <a:pt x="305" y="704"/>
                    <a:pt x="305" y="704"/>
                  </a:cubicBezTo>
                  <a:cubicBezTo>
                    <a:pt x="298" y="691"/>
                    <a:pt x="298" y="691"/>
                    <a:pt x="298" y="691"/>
                  </a:cubicBezTo>
                  <a:cubicBezTo>
                    <a:pt x="292" y="691"/>
                    <a:pt x="292" y="691"/>
                    <a:pt x="292" y="691"/>
                  </a:cubicBezTo>
                  <a:cubicBezTo>
                    <a:pt x="292" y="691"/>
                    <a:pt x="290" y="691"/>
                    <a:pt x="289" y="691"/>
                  </a:cubicBezTo>
                  <a:cubicBezTo>
                    <a:pt x="287" y="691"/>
                    <a:pt x="277" y="690"/>
                    <a:pt x="276" y="690"/>
                  </a:cubicBezTo>
                  <a:cubicBezTo>
                    <a:pt x="275" y="690"/>
                    <a:pt x="270" y="690"/>
                    <a:pt x="267" y="690"/>
                  </a:cubicBezTo>
                  <a:cubicBezTo>
                    <a:pt x="264" y="689"/>
                    <a:pt x="259" y="690"/>
                    <a:pt x="258" y="690"/>
                  </a:cubicBezTo>
                  <a:cubicBezTo>
                    <a:pt x="257" y="691"/>
                    <a:pt x="253" y="692"/>
                    <a:pt x="253" y="692"/>
                  </a:cubicBezTo>
                  <a:cubicBezTo>
                    <a:pt x="241" y="697"/>
                    <a:pt x="241" y="697"/>
                    <a:pt x="241" y="697"/>
                  </a:cubicBezTo>
                  <a:cubicBezTo>
                    <a:pt x="241" y="697"/>
                    <a:pt x="239" y="697"/>
                    <a:pt x="238" y="697"/>
                  </a:cubicBezTo>
                  <a:cubicBezTo>
                    <a:pt x="237" y="697"/>
                    <a:pt x="224" y="694"/>
                    <a:pt x="223" y="693"/>
                  </a:cubicBezTo>
                  <a:cubicBezTo>
                    <a:pt x="223" y="693"/>
                    <a:pt x="222" y="692"/>
                    <a:pt x="222" y="691"/>
                  </a:cubicBezTo>
                  <a:cubicBezTo>
                    <a:pt x="221" y="690"/>
                    <a:pt x="221" y="690"/>
                    <a:pt x="220" y="689"/>
                  </a:cubicBezTo>
                  <a:cubicBezTo>
                    <a:pt x="220" y="688"/>
                    <a:pt x="218" y="680"/>
                    <a:pt x="217" y="679"/>
                  </a:cubicBezTo>
                  <a:cubicBezTo>
                    <a:pt x="217" y="678"/>
                    <a:pt x="216" y="676"/>
                    <a:pt x="216" y="675"/>
                  </a:cubicBezTo>
                  <a:cubicBezTo>
                    <a:pt x="215" y="675"/>
                    <a:pt x="211" y="671"/>
                    <a:pt x="210" y="671"/>
                  </a:cubicBezTo>
                  <a:cubicBezTo>
                    <a:pt x="210" y="671"/>
                    <a:pt x="208" y="668"/>
                    <a:pt x="208" y="667"/>
                  </a:cubicBezTo>
                  <a:cubicBezTo>
                    <a:pt x="207" y="666"/>
                    <a:pt x="206" y="665"/>
                    <a:pt x="205" y="664"/>
                  </a:cubicBezTo>
                  <a:cubicBezTo>
                    <a:pt x="205" y="664"/>
                    <a:pt x="202" y="663"/>
                    <a:pt x="202" y="663"/>
                  </a:cubicBezTo>
                  <a:cubicBezTo>
                    <a:pt x="202" y="663"/>
                    <a:pt x="202" y="663"/>
                    <a:pt x="202" y="662"/>
                  </a:cubicBezTo>
                  <a:cubicBezTo>
                    <a:pt x="202" y="661"/>
                    <a:pt x="202" y="657"/>
                    <a:pt x="202" y="656"/>
                  </a:cubicBezTo>
                  <a:cubicBezTo>
                    <a:pt x="202" y="655"/>
                    <a:pt x="202" y="653"/>
                    <a:pt x="202" y="653"/>
                  </a:cubicBezTo>
                  <a:cubicBezTo>
                    <a:pt x="201" y="653"/>
                    <a:pt x="201" y="653"/>
                    <a:pt x="201" y="653"/>
                  </a:cubicBezTo>
                  <a:cubicBezTo>
                    <a:pt x="201" y="653"/>
                    <a:pt x="200" y="654"/>
                    <a:pt x="200" y="653"/>
                  </a:cubicBezTo>
                  <a:cubicBezTo>
                    <a:pt x="200" y="653"/>
                    <a:pt x="200" y="653"/>
                    <a:pt x="200" y="652"/>
                  </a:cubicBezTo>
                  <a:cubicBezTo>
                    <a:pt x="200" y="652"/>
                    <a:pt x="201" y="651"/>
                    <a:pt x="200" y="651"/>
                  </a:cubicBezTo>
                  <a:cubicBezTo>
                    <a:pt x="199" y="651"/>
                    <a:pt x="199" y="652"/>
                    <a:pt x="199" y="652"/>
                  </a:cubicBezTo>
                  <a:cubicBezTo>
                    <a:pt x="198" y="652"/>
                    <a:pt x="198" y="652"/>
                    <a:pt x="198" y="652"/>
                  </a:cubicBezTo>
                  <a:cubicBezTo>
                    <a:pt x="198" y="652"/>
                    <a:pt x="198" y="653"/>
                    <a:pt x="198" y="652"/>
                  </a:cubicBezTo>
                  <a:cubicBezTo>
                    <a:pt x="198" y="652"/>
                    <a:pt x="198" y="651"/>
                    <a:pt x="198" y="651"/>
                  </a:cubicBezTo>
                  <a:cubicBezTo>
                    <a:pt x="198" y="651"/>
                    <a:pt x="197" y="653"/>
                    <a:pt x="197" y="652"/>
                  </a:cubicBezTo>
                  <a:cubicBezTo>
                    <a:pt x="196" y="652"/>
                    <a:pt x="196" y="651"/>
                    <a:pt x="196" y="651"/>
                  </a:cubicBezTo>
                  <a:cubicBezTo>
                    <a:pt x="196" y="651"/>
                    <a:pt x="195" y="651"/>
                    <a:pt x="195" y="651"/>
                  </a:cubicBezTo>
                  <a:cubicBezTo>
                    <a:pt x="195" y="651"/>
                    <a:pt x="195" y="650"/>
                    <a:pt x="195" y="650"/>
                  </a:cubicBezTo>
                  <a:cubicBezTo>
                    <a:pt x="194" y="651"/>
                    <a:pt x="194" y="651"/>
                    <a:pt x="194" y="651"/>
                  </a:cubicBezTo>
                  <a:cubicBezTo>
                    <a:pt x="194" y="650"/>
                    <a:pt x="194" y="650"/>
                    <a:pt x="194" y="650"/>
                  </a:cubicBezTo>
                  <a:cubicBezTo>
                    <a:pt x="193" y="650"/>
                    <a:pt x="193" y="651"/>
                    <a:pt x="193" y="651"/>
                  </a:cubicBezTo>
                  <a:cubicBezTo>
                    <a:pt x="193" y="651"/>
                    <a:pt x="192" y="652"/>
                    <a:pt x="192" y="651"/>
                  </a:cubicBezTo>
                  <a:cubicBezTo>
                    <a:pt x="192" y="650"/>
                    <a:pt x="192" y="650"/>
                    <a:pt x="191" y="651"/>
                  </a:cubicBezTo>
                  <a:cubicBezTo>
                    <a:pt x="191" y="651"/>
                    <a:pt x="191" y="652"/>
                    <a:pt x="191" y="651"/>
                  </a:cubicBezTo>
                  <a:cubicBezTo>
                    <a:pt x="191" y="651"/>
                    <a:pt x="190" y="652"/>
                    <a:pt x="190" y="652"/>
                  </a:cubicBezTo>
                  <a:cubicBezTo>
                    <a:pt x="189" y="651"/>
                    <a:pt x="190" y="650"/>
                    <a:pt x="189" y="651"/>
                  </a:cubicBezTo>
                  <a:cubicBezTo>
                    <a:pt x="189" y="651"/>
                    <a:pt x="189" y="651"/>
                    <a:pt x="188" y="651"/>
                  </a:cubicBezTo>
                  <a:cubicBezTo>
                    <a:pt x="188" y="651"/>
                    <a:pt x="188" y="651"/>
                    <a:pt x="188" y="651"/>
                  </a:cubicBezTo>
                  <a:cubicBezTo>
                    <a:pt x="188" y="651"/>
                    <a:pt x="187" y="652"/>
                    <a:pt x="186" y="652"/>
                  </a:cubicBezTo>
                  <a:cubicBezTo>
                    <a:pt x="186" y="652"/>
                    <a:pt x="185" y="651"/>
                    <a:pt x="185" y="651"/>
                  </a:cubicBezTo>
                  <a:cubicBezTo>
                    <a:pt x="185" y="651"/>
                    <a:pt x="185" y="652"/>
                    <a:pt x="185" y="652"/>
                  </a:cubicBezTo>
                  <a:cubicBezTo>
                    <a:pt x="184" y="652"/>
                    <a:pt x="184" y="652"/>
                    <a:pt x="184" y="652"/>
                  </a:cubicBezTo>
                  <a:cubicBezTo>
                    <a:pt x="182" y="652"/>
                    <a:pt x="182" y="652"/>
                    <a:pt x="182" y="652"/>
                  </a:cubicBezTo>
                  <a:cubicBezTo>
                    <a:pt x="182" y="652"/>
                    <a:pt x="182" y="652"/>
                    <a:pt x="182" y="652"/>
                  </a:cubicBezTo>
                  <a:cubicBezTo>
                    <a:pt x="181" y="653"/>
                    <a:pt x="181" y="653"/>
                    <a:pt x="181" y="653"/>
                  </a:cubicBezTo>
                  <a:cubicBezTo>
                    <a:pt x="180" y="652"/>
                    <a:pt x="180" y="652"/>
                    <a:pt x="180" y="652"/>
                  </a:cubicBezTo>
                  <a:cubicBezTo>
                    <a:pt x="179" y="653"/>
                    <a:pt x="179" y="653"/>
                    <a:pt x="179" y="653"/>
                  </a:cubicBezTo>
                  <a:cubicBezTo>
                    <a:pt x="179" y="652"/>
                    <a:pt x="179" y="652"/>
                    <a:pt x="179" y="652"/>
                  </a:cubicBezTo>
                  <a:cubicBezTo>
                    <a:pt x="177" y="652"/>
                    <a:pt x="177" y="652"/>
                    <a:pt x="177" y="652"/>
                  </a:cubicBezTo>
                  <a:cubicBezTo>
                    <a:pt x="176" y="653"/>
                    <a:pt x="176" y="653"/>
                    <a:pt x="176" y="653"/>
                  </a:cubicBezTo>
                  <a:cubicBezTo>
                    <a:pt x="176" y="652"/>
                    <a:pt x="176" y="652"/>
                    <a:pt x="176" y="652"/>
                  </a:cubicBezTo>
                  <a:cubicBezTo>
                    <a:pt x="175" y="653"/>
                    <a:pt x="175" y="653"/>
                    <a:pt x="175" y="653"/>
                  </a:cubicBezTo>
                  <a:cubicBezTo>
                    <a:pt x="175" y="653"/>
                    <a:pt x="175" y="653"/>
                    <a:pt x="175" y="653"/>
                  </a:cubicBezTo>
                  <a:cubicBezTo>
                    <a:pt x="174" y="654"/>
                    <a:pt x="174" y="654"/>
                    <a:pt x="174" y="654"/>
                  </a:cubicBezTo>
                  <a:cubicBezTo>
                    <a:pt x="173" y="653"/>
                    <a:pt x="173" y="653"/>
                    <a:pt x="173" y="653"/>
                  </a:cubicBezTo>
                  <a:cubicBezTo>
                    <a:pt x="172" y="654"/>
                    <a:pt x="172" y="654"/>
                    <a:pt x="172" y="654"/>
                  </a:cubicBezTo>
                  <a:cubicBezTo>
                    <a:pt x="170" y="653"/>
                    <a:pt x="170" y="653"/>
                    <a:pt x="170" y="653"/>
                  </a:cubicBezTo>
                  <a:cubicBezTo>
                    <a:pt x="169" y="655"/>
                    <a:pt x="169" y="655"/>
                    <a:pt x="169" y="655"/>
                  </a:cubicBezTo>
                  <a:cubicBezTo>
                    <a:pt x="168" y="655"/>
                    <a:pt x="168" y="655"/>
                    <a:pt x="168" y="655"/>
                  </a:cubicBezTo>
                  <a:cubicBezTo>
                    <a:pt x="167" y="654"/>
                    <a:pt x="167" y="654"/>
                    <a:pt x="167" y="654"/>
                  </a:cubicBezTo>
                  <a:cubicBezTo>
                    <a:pt x="167" y="655"/>
                    <a:pt x="167" y="655"/>
                    <a:pt x="167" y="655"/>
                  </a:cubicBezTo>
                  <a:cubicBezTo>
                    <a:pt x="167" y="655"/>
                    <a:pt x="166" y="654"/>
                    <a:pt x="166" y="654"/>
                  </a:cubicBezTo>
                  <a:cubicBezTo>
                    <a:pt x="166" y="655"/>
                    <a:pt x="165" y="656"/>
                    <a:pt x="165" y="656"/>
                  </a:cubicBezTo>
                  <a:cubicBezTo>
                    <a:pt x="165" y="655"/>
                    <a:pt x="165" y="655"/>
                    <a:pt x="165" y="655"/>
                  </a:cubicBezTo>
                  <a:cubicBezTo>
                    <a:pt x="165" y="656"/>
                    <a:pt x="165" y="656"/>
                    <a:pt x="165" y="656"/>
                  </a:cubicBezTo>
                  <a:cubicBezTo>
                    <a:pt x="164" y="655"/>
                    <a:pt x="164" y="655"/>
                    <a:pt x="164" y="655"/>
                  </a:cubicBezTo>
                  <a:cubicBezTo>
                    <a:pt x="163" y="655"/>
                    <a:pt x="163" y="655"/>
                    <a:pt x="163" y="655"/>
                  </a:cubicBezTo>
                  <a:cubicBezTo>
                    <a:pt x="162" y="657"/>
                    <a:pt x="162" y="657"/>
                    <a:pt x="162" y="657"/>
                  </a:cubicBezTo>
                  <a:cubicBezTo>
                    <a:pt x="162" y="656"/>
                    <a:pt x="162" y="656"/>
                    <a:pt x="162" y="656"/>
                  </a:cubicBezTo>
                  <a:cubicBezTo>
                    <a:pt x="162" y="656"/>
                    <a:pt x="161" y="657"/>
                    <a:pt x="161" y="657"/>
                  </a:cubicBezTo>
                  <a:cubicBezTo>
                    <a:pt x="161" y="657"/>
                    <a:pt x="161" y="658"/>
                    <a:pt x="161" y="658"/>
                  </a:cubicBezTo>
                  <a:cubicBezTo>
                    <a:pt x="161" y="658"/>
                    <a:pt x="159" y="657"/>
                    <a:pt x="159" y="658"/>
                  </a:cubicBezTo>
                  <a:cubicBezTo>
                    <a:pt x="160" y="658"/>
                    <a:pt x="160" y="660"/>
                    <a:pt x="160" y="660"/>
                  </a:cubicBezTo>
                  <a:cubicBezTo>
                    <a:pt x="159" y="660"/>
                    <a:pt x="159" y="660"/>
                    <a:pt x="159" y="660"/>
                  </a:cubicBezTo>
                  <a:cubicBezTo>
                    <a:pt x="160" y="661"/>
                    <a:pt x="160" y="661"/>
                    <a:pt x="160" y="661"/>
                  </a:cubicBezTo>
                  <a:cubicBezTo>
                    <a:pt x="159" y="661"/>
                    <a:pt x="159" y="661"/>
                    <a:pt x="159" y="661"/>
                  </a:cubicBezTo>
                  <a:cubicBezTo>
                    <a:pt x="159" y="661"/>
                    <a:pt x="161" y="662"/>
                    <a:pt x="160" y="662"/>
                  </a:cubicBezTo>
                  <a:cubicBezTo>
                    <a:pt x="159" y="662"/>
                    <a:pt x="158" y="662"/>
                    <a:pt x="158" y="662"/>
                  </a:cubicBezTo>
                  <a:cubicBezTo>
                    <a:pt x="159" y="663"/>
                    <a:pt x="159" y="663"/>
                    <a:pt x="159" y="663"/>
                  </a:cubicBezTo>
                  <a:cubicBezTo>
                    <a:pt x="158" y="664"/>
                    <a:pt x="158" y="664"/>
                    <a:pt x="158" y="664"/>
                  </a:cubicBezTo>
                  <a:cubicBezTo>
                    <a:pt x="160" y="665"/>
                    <a:pt x="160" y="665"/>
                    <a:pt x="160" y="665"/>
                  </a:cubicBezTo>
                  <a:cubicBezTo>
                    <a:pt x="160" y="665"/>
                    <a:pt x="158" y="666"/>
                    <a:pt x="159" y="666"/>
                  </a:cubicBezTo>
                  <a:cubicBezTo>
                    <a:pt x="159" y="666"/>
                    <a:pt x="160" y="666"/>
                    <a:pt x="160" y="666"/>
                  </a:cubicBezTo>
                  <a:cubicBezTo>
                    <a:pt x="160" y="666"/>
                    <a:pt x="159" y="667"/>
                    <a:pt x="159" y="667"/>
                  </a:cubicBezTo>
                  <a:cubicBezTo>
                    <a:pt x="160" y="667"/>
                    <a:pt x="161" y="668"/>
                    <a:pt x="161" y="668"/>
                  </a:cubicBezTo>
                  <a:cubicBezTo>
                    <a:pt x="160" y="668"/>
                    <a:pt x="159" y="668"/>
                    <a:pt x="159" y="668"/>
                  </a:cubicBezTo>
                  <a:cubicBezTo>
                    <a:pt x="159" y="669"/>
                    <a:pt x="159" y="669"/>
                    <a:pt x="159" y="669"/>
                  </a:cubicBezTo>
                  <a:cubicBezTo>
                    <a:pt x="159" y="669"/>
                    <a:pt x="157" y="668"/>
                    <a:pt x="158" y="669"/>
                  </a:cubicBezTo>
                  <a:cubicBezTo>
                    <a:pt x="158" y="669"/>
                    <a:pt x="159" y="670"/>
                    <a:pt x="159" y="670"/>
                  </a:cubicBezTo>
                  <a:cubicBezTo>
                    <a:pt x="158" y="670"/>
                    <a:pt x="157" y="670"/>
                    <a:pt x="158" y="670"/>
                  </a:cubicBezTo>
                  <a:cubicBezTo>
                    <a:pt x="159" y="670"/>
                    <a:pt x="160" y="671"/>
                    <a:pt x="159" y="671"/>
                  </a:cubicBezTo>
                  <a:cubicBezTo>
                    <a:pt x="158" y="671"/>
                    <a:pt x="157" y="671"/>
                    <a:pt x="157" y="671"/>
                  </a:cubicBezTo>
                  <a:cubicBezTo>
                    <a:pt x="157" y="671"/>
                    <a:pt x="157" y="672"/>
                    <a:pt x="157" y="672"/>
                  </a:cubicBezTo>
                  <a:cubicBezTo>
                    <a:pt x="157" y="672"/>
                    <a:pt x="156" y="672"/>
                    <a:pt x="157" y="673"/>
                  </a:cubicBezTo>
                  <a:cubicBezTo>
                    <a:pt x="157" y="673"/>
                    <a:pt x="157" y="673"/>
                    <a:pt x="157" y="673"/>
                  </a:cubicBezTo>
                  <a:cubicBezTo>
                    <a:pt x="156" y="674"/>
                    <a:pt x="156" y="674"/>
                    <a:pt x="156" y="674"/>
                  </a:cubicBezTo>
                  <a:cubicBezTo>
                    <a:pt x="156" y="674"/>
                    <a:pt x="156" y="675"/>
                    <a:pt x="155" y="675"/>
                  </a:cubicBezTo>
                  <a:cubicBezTo>
                    <a:pt x="155" y="675"/>
                    <a:pt x="154" y="675"/>
                    <a:pt x="155" y="676"/>
                  </a:cubicBezTo>
                  <a:cubicBezTo>
                    <a:pt x="155" y="676"/>
                    <a:pt x="156" y="676"/>
                    <a:pt x="155" y="676"/>
                  </a:cubicBezTo>
                  <a:cubicBezTo>
                    <a:pt x="154" y="677"/>
                    <a:pt x="154" y="677"/>
                    <a:pt x="154" y="677"/>
                  </a:cubicBezTo>
                  <a:cubicBezTo>
                    <a:pt x="154" y="678"/>
                    <a:pt x="154" y="678"/>
                    <a:pt x="154" y="678"/>
                  </a:cubicBezTo>
                  <a:cubicBezTo>
                    <a:pt x="153" y="678"/>
                    <a:pt x="153" y="678"/>
                    <a:pt x="153" y="678"/>
                  </a:cubicBezTo>
                  <a:cubicBezTo>
                    <a:pt x="153" y="678"/>
                    <a:pt x="153" y="680"/>
                    <a:pt x="153" y="680"/>
                  </a:cubicBezTo>
                  <a:cubicBezTo>
                    <a:pt x="152" y="679"/>
                    <a:pt x="152" y="679"/>
                    <a:pt x="152" y="679"/>
                  </a:cubicBezTo>
                  <a:cubicBezTo>
                    <a:pt x="151" y="680"/>
                    <a:pt x="150" y="680"/>
                    <a:pt x="150" y="680"/>
                  </a:cubicBezTo>
                  <a:cubicBezTo>
                    <a:pt x="150" y="680"/>
                    <a:pt x="149" y="681"/>
                    <a:pt x="149" y="681"/>
                  </a:cubicBezTo>
                  <a:cubicBezTo>
                    <a:pt x="149" y="681"/>
                    <a:pt x="147" y="681"/>
                    <a:pt x="147" y="681"/>
                  </a:cubicBezTo>
                  <a:cubicBezTo>
                    <a:pt x="147" y="682"/>
                    <a:pt x="147" y="682"/>
                    <a:pt x="147" y="682"/>
                  </a:cubicBezTo>
                  <a:cubicBezTo>
                    <a:pt x="147" y="682"/>
                    <a:pt x="147" y="682"/>
                    <a:pt x="146" y="682"/>
                  </a:cubicBezTo>
                  <a:cubicBezTo>
                    <a:pt x="146" y="682"/>
                    <a:pt x="144" y="681"/>
                    <a:pt x="144" y="681"/>
                  </a:cubicBezTo>
                  <a:cubicBezTo>
                    <a:pt x="144" y="681"/>
                    <a:pt x="144" y="682"/>
                    <a:pt x="144" y="682"/>
                  </a:cubicBezTo>
                  <a:cubicBezTo>
                    <a:pt x="143" y="682"/>
                    <a:pt x="143" y="681"/>
                    <a:pt x="143" y="681"/>
                  </a:cubicBezTo>
                  <a:cubicBezTo>
                    <a:pt x="143" y="680"/>
                    <a:pt x="143" y="680"/>
                    <a:pt x="143" y="680"/>
                  </a:cubicBezTo>
                  <a:cubicBezTo>
                    <a:pt x="142" y="680"/>
                    <a:pt x="142" y="680"/>
                    <a:pt x="142" y="680"/>
                  </a:cubicBezTo>
                  <a:cubicBezTo>
                    <a:pt x="142" y="681"/>
                    <a:pt x="142" y="681"/>
                    <a:pt x="142" y="681"/>
                  </a:cubicBezTo>
                  <a:cubicBezTo>
                    <a:pt x="140" y="681"/>
                    <a:pt x="140" y="681"/>
                    <a:pt x="140" y="681"/>
                  </a:cubicBezTo>
                  <a:cubicBezTo>
                    <a:pt x="140" y="681"/>
                    <a:pt x="140" y="681"/>
                    <a:pt x="139" y="681"/>
                  </a:cubicBezTo>
                  <a:cubicBezTo>
                    <a:pt x="139" y="681"/>
                    <a:pt x="139" y="681"/>
                    <a:pt x="138" y="681"/>
                  </a:cubicBezTo>
                  <a:cubicBezTo>
                    <a:pt x="137" y="682"/>
                    <a:pt x="138" y="682"/>
                    <a:pt x="137" y="682"/>
                  </a:cubicBezTo>
                  <a:cubicBezTo>
                    <a:pt x="137" y="681"/>
                    <a:pt x="136" y="681"/>
                    <a:pt x="136" y="681"/>
                  </a:cubicBezTo>
                  <a:cubicBezTo>
                    <a:pt x="135" y="681"/>
                    <a:pt x="135" y="681"/>
                    <a:pt x="135" y="681"/>
                  </a:cubicBezTo>
                  <a:cubicBezTo>
                    <a:pt x="135" y="681"/>
                    <a:pt x="135" y="681"/>
                    <a:pt x="135" y="681"/>
                  </a:cubicBezTo>
                  <a:cubicBezTo>
                    <a:pt x="134" y="681"/>
                    <a:pt x="134" y="682"/>
                    <a:pt x="134" y="681"/>
                  </a:cubicBezTo>
                  <a:cubicBezTo>
                    <a:pt x="134" y="681"/>
                    <a:pt x="133" y="681"/>
                    <a:pt x="133" y="681"/>
                  </a:cubicBezTo>
                  <a:cubicBezTo>
                    <a:pt x="133" y="681"/>
                    <a:pt x="133" y="681"/>
                    <a:pt x="133" y="681"/>
                  </a:cubicBezTo>
                  <a:cubicBezTo>
                    <a:pt x="132" y="680"/>
                    <a:pt x="133" y="680"/>
                    <a:pt x="132" y="680"/>
                  </a:cubicBezTo>
                  <a:cubicBezTo>
                    <a:pt x="132" y="680"/>
                    <a:pt x="130" y="680"/>
                    <a:pt x="130" y="680"/>
                  </a:cubicBezTo>
                  <a:cubicBezTo>
                    <a:pt x="130" y="680"/>
                    <a:pt x="130" y="681"/>
                    <a:pt x="130" y="681"/>
                  </a:cubicBezTo>
                  <a:cubicBezTo>
                    <a:pt x="129" y="681"/>
                    <a:pt x="129" y="681"/>
                    <a:pt x="129" y="681"/>
                  </a:cubicBezTo>
                  <a:cubicBezTo>
                    <a:pt x="129" y="682"/>
                    <a:pt x="129" y="682"/>
                    <a:pt x="129" y="682"/>
                  </a:cubicBezTo>
                  <a:cubicBezTo>
                    <a:pt x="129" y="682"/>
                    <a:pt x="128" y="682"/>
                    <a:pt x="128" y="682"/>
                  </a:cubicBezTo>
                  <a:cubicBezTo>
                    <a:pt x="128" y="682"/>
                    <a:pt x="128" y="682"/>
                    <a:pt x="127" y="682"/>
                  </a:cubicBezTo>
                  <a:cubicBezTo>
                    <a:pt x="126" y="682"/>
                    <a:pt x="126" y="682"/>
                    <a:pt x="125" y="682"/>
                  </a:cubicBezTo>
                  <a:cubicBezTo>
                    <a:pt x="125" y="682"/>
                    <a:pt x="125" y="682"/>
                    <a:pt x="125" y="682"/>
                  </a:cubicBezTo>
                  <a:cubicBezTo>
                    <a:pt x="125" y="682"/>
                    <a:pt x="125" y="681"/>
                    <a:pt x="124" y="681"/>
                  </a:cubicBezTo>
                  <a:cubicBezTo>
                    <a:pt x="124" y="682"/>
                    <a:pt x="123" y="682"/>
                    <a:pt x="123" y="682"/>
                  </a:cubicBezTo>
                  <a:cubicBezTo>
                    <a:pt x="122" y="682"/>
                    <a:pt x="122" y="682"/>
                    <a:pt x="121" y="682"/>
                  </a:cubicBezTo>
                  <a:cubicBezTo>
                    <a:pt x="121" y="682"/>
                    <a:pt x="121" y="682"/>
                    <a:pt x="120" y="682"/>
                  </a:cubicBezTo>
                  <a:cubicBezTo>
                    <a:pt x="120" y="682"/>
                    <a:pt x="119" y="682"/>
                    <a:pt x="119" y="682"/>
                  </a:cubicBezTo>
                  <a:cubicBezTo>
                    <a:pt x="119" y="682"/>
                    <a:pt x="118" y="684"/>
                    <a:pt x="118" y="684"/>
                  </a:cubicBezTo>
                  <a:cubicBezTo>
                    <a:pt x="117" y="684"/>
                    <a:pt x="117" y="685"/>
                    <a:pt x="116" y="685"/>
                  </a:cubicBezTo>
                  <a:cubicBezTo>
                    <a:pt x="116" y="685"/>
                    <a:pt x="115" y="685"/>
                    <a:pt x="115" y="685"/>
                  </a:cubicBezTo>
                  <a:cubicBezTo>
                    <a:pt x="115" y="684"/>
                    <a:pt x="114" y="685"/>
                    <a:pt x="114" y="685"/>
                  </a:cubicBezTo>
                  <a:cubicBezTo>
                    <a:pt x="113" y="685"/>
                    <a:pt x="112" y="685"/>
                    <a:pt x="113" y="686"/>
                  </a:cubicBezTo>
                  <a:cubicBezTo>
                    <a:pt x="113" y="686"/>
                    <a:pt x="113" y="687"/>
                    <a:pt x="113" y="687"/>
                  </a:cubicBezTo>
                  <a:cubicBezTo>
                    <a:pt x="113" y="687"/>
                    <a:pt x="113" y="688"/>
                    <a:pt x="112" y="688"/>
                  </a:cubicBezTo>
                  <a:cubicBezTo>
                    <a:pt x="112" y="688"/>
                    <a:pt x="110" y="688"/>
                    <a:pt x="110" y="688"/>
                  </a:cubicBezTo>
                  <a:cubicBezTo>
                    <a:pt x="93" y="688"/>
                    <a:pt x="93" y="688"/>
                    <a:pt x="93" y="688"/>
                  </a:cubicBezTo>
                  <a:cubicBezTo>
                    <a:pt x="93" y="688"/>
                    <a:pt x="91" y="677"/>
                    <a:pt x="91" y="677"/>
                  </a:cubicBezTo>
                  <a:cubicBezTo>
                    <a:pt x="92" y="677"/>
                    <a:pt x="73" y="648"/>
                    <a:pt x="73" y="648"/>
                  </a:cubicBezTo>
                  <a:cubicBezTo>
                    <a:pt x="72" y="647"/>
                    <a:pt x="72" y="647"/>
                    <a:pt x="72" y="647"/>
                  </a:cubicBezTo>
                  <a:cubicBezTo>
                    <a:pt x="72" y="647"/>
                    <a:pt x="71" y="646"/>
                    <a:pt x="71" y="646"/>
                  </a:cubicBezTo>
                  <a:cubicBezTo>
                    <a:pt x="71" y="646"/>
                    <a:pt x="72" y="645"/>
                    <a:pt x="70" y="645"/>
                  </a:cubicBezTo>
                  <a:cubicBezTo>
                    <a:pt x="69" y="644"/>
                    <a:pt x="67" y="643"/>
                    <a:pt x="67" y="643"/>
                  </a:cubicBezTo>
                  <a:cubicBezTo>
                    <a:pt x="66" y="642"/>
                    <a:pt x="65" y="641"/>
                    <a:pt x="65" y="641"/>
                  </a:cubicBezTo>
                  <a:cubicBezTo>
                    <a:pt x="65" y="640"/>
                    <a:pt x="64" y="639"/>
                    <a:pt x="63" y="639"/>
                  </a:cubicBezTo>
                  <a:cubicBezTo>
                    <a:pt x="63" y="638"/>
                    <a:pt x="61" y="637"/>
                    <a:pt x="61" y="637"/>
                  </a:cubicBezTo>
                  <a:cubicBezTo>
                    <a:pt x="60" y="637"/>
                    <a:pt x="58" y="637"/>
                    <a:pt x="58" y="637"/>
                  </a:cubicBezTo>
                  <a:cubicBezTo>
                    <a:pt x="58" y="636"/>
                    <a:pt x="58" y="635"/>
                    <a:pt x="58" y="634"/>
                  </a:cubicBezTo>
                  <a:cubicBezTo>
                    <a:pt x="57" y="633"/>
                    <a:pt x="58" y="633"/>
                    <a:pt x="57" y="631"/>
                  </a:cubicBezTo>
                  <a:cubicBezTo>
                    <a:pt x="56" y="630"/>
                    <a:pt x="55" y="630"/>
                    <a:pt x="55" y="629"/>
                  </a:cubicBezTo>
                  <a:cubicBezTo>
                    <a:pt x="54" y="628"/>
                    <a:pt x="52" y="627"/>
                    <a:pt x="52" y="627"/>
                  </a:cubicBezTo>
                  <a:lnTo>
                    <a:pt x="52" y="62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1189"/>
            <p:cNvSpPr>
              <a:spLocks/>
            </p:cNvSpPr>
            <p:nvPr/>
          </p:nvSpPr>
          <p:spPr bwMode="auto">
            <a:xfrm>
              <a:off x="11404600" y="5016501"/>
              <a:ext cx="34925" cy="39688"/>
            </a:xfrm>
            <a:custGeom>
              <a:avLst/>
              <a:gdLst>
                <a:gd name="T0" fmla="*/ 8 w 25"/>
                <a:gd name="T1" fmla="*/ 9 h 28"/>
                <a:gd name="T2" fmla="*/ 10 w 25"/>
                <a:gd name="T3" fmla="*/ 8 h 28"/>
                <a:gd name="T4" fmla="*/ 10 w 25"/>
                <a:gd name="T5" fmla="*/ 6 h 28"/>
                <a:gd name="T6" fmla="*/ 11 w 25"/>
                <a:gd name="T7" fmla="*/ 4 h 28"/>
                <a:gd name="T8" fmla="*/ 11 w 25"/>
                <a:gd name="T9" fmla="*/ 2 h 28"/>
                <a:gd name="T10" fmla="*/ 13 w 25"/>
                <a:gd name="T11" fmla="*/ 1 h 28"/>
                <a:gd name="T12" fmla="*/ 15 w 25"/>
                <a:gd name="T13" fmla="*/ 0 h 28"/>
                <a:gd name="T14" fmla="*/ 17 w 25"/>
                <a:gd name="T15" fmla="*/ 1 h 28"/>
                <a:gd name="T16" fmla="*/ 18 w 25"/>
                <a:gd name="T17" fmla="*/ 3 h 28"/>
                <a:gd name="T18" fmla="*/ 20 w 25"/>
                <a:gd name="T19" fmla="*/ 4 h 28"/>
                <a:gd name="T20" fmla="*/ 21 w 25"/>
                <a:gd name="T21" fmla="*/ 7 h 28"/>
                <a:gd name="T22" fmla="*/ 22 w 25"/>
                <a:gd name="T23" fmla="*/ 7 h 28"/>
                <a:gd name="T24" fmla="*/ 22 w 25"/>
                <a:gd name="T25" fmla="*/ 9 h 28"/>
                <a:gd name="T26" fmla="*/ 22 w 25"/>
                <a:gd name="T27" fmla="*/ 11 h 28"/>
                <a:gd name="T28" fmla="*/ 24 w 25"/>
                <a:gd name="T29" fmla="*/ 14 h 28"/>
                <a:gd name="T30" fmla="*/ 23 w 25"/>
                <a:gd name="T31" fmla="*/ 16 h 28"/>
                <a:gd name="T32" fmla="*/ 23 w 25"/>
                <a:gd name="T33" fmla="*/ 18 h 28"/>
                <a:gd name="T34" fmla="*/ 22 w 25"/>
                <a:gd name="T35" fmla="*/ 19 h 28"/>
                <a:gd name="T36" fmla="*/ 21 w 25"/>
                <a:gd name="T37" fmla="*/ 21 h 28"/>
                <a:gd name="T38" fmla="*/ 19 w 25"/>
                <a:gd name="T39" fmla="*/ 22 h 28"/>
                <a:gd name="T40" fmla="*/ 21 w 25"/>
                <a:gd name="T41" fmla="*/ 23 h 28"/>
                <a:gd name="T42" fmla="*/ 21 w 25"/>
                <a:gd name="T43" fmla="*/ 24 h 28"/>
                <a:gd name="T44" fmla="*/ 20 w 25"/>
                <a:gd name="T45" fmla="*/ 26 h 28"/>
                <a:gd name="T46" fmla="*/ 18 w 25"/>
                <a:gd name="T47" fmla="*/ 26 h 28"/>
                <a:gd name="T48" fmla="*/ 14 w 25"/>
                <a:gd name="T49" fmla="*/ 27 h 28"/>
                <a:gd name="T50" fmla="*/ 10 w 25"/>
                <a:gd name="T51" fmla="*/ 28 h 28"/>
                <a:gd name="T52" fmla="*/ 6 w 25"/>
                <a:gd name="T53" fmla="*/ 28 h 28"/>
                <a:gd name="T54" fmla="*/ 4 w 25"/>
                <a:gd name="T55" fmla="*/ 27 h 28"/>
                <a:gd name="T56" fmla="*/ 2 w 25"/>
                <a:gd name="T57" fmla="*/ 26 h 28"/>
                <a:gd name="T58" fmla="*/ 1 w 25"/>
                <a:gd name="T59" fmla="*/ 25 h 28"/>
                <a:gd name="T60" fmla="*/ 0 w 25"/>
                <a:gd name="T61" fmla="*/ 24 h 28"/>
                <a:gd name="T62" fmla="*/ 1 w 25"/>
                <a:gd name="T63" fmla="*/ 24 h 28"/>
                <a:gd name="T64" fmla="*/ 3 w 25"/>
                <a:gd name="T65" fmla="*/ 23 h 28"/>
                <a:gd name="T66" fmla="*/ 4 w 25"/>
                <a:gd name="T67" fmla="*/ 22 h 28"/>
                <a:gd name="T68" fmla="*/ 4 w 25"/>
                <a:gd name="T69" fmla="*/ 21 h 28"/>
                <a:gd name="T70" fmla="*/ 3 w 25"/>
                <a:gd name="T71" fmla="*/ 19 h 28"/>
                <a:gd name="T72" fmla="*/ 2 w 25"/>
                <a:gd name="T73" fmla="*/ 17 h 28"/>
                <a:gd name="T74" fmla="*/ 3 w 25"/>
                <a:gd name="T75" fmla="*/ 15 h 28"/>
                <a:gd name="T76" fmla="*/ 4 w 25"/>
                <a:gd name="T77" fmla="*/ 13 h 28"/>
                <a:gd name="T78" fmla="*/ 5 w 25"/>
                <a:gd name="T7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8">
                  <a:moveTo>
                    <a:pt x="7" y="10"/>
                  </a:moveTo>
                  <a:cubicBezTo>
                    <a:pt x="8" y="9"/>
                    <a:pt x="8" y="9"/>
                    <a:pt x="8" y="9"/>
                  </a:cubicBezTo>
                  <a:cubicBezTo>
                    <a:pt x="8" y="9"/>
                    <a:pt x="9" y="9"/>
                    <a:pt x="9" y="9"/>
                  </a:cubicBezTo>
                  <a:cubicBezTo>
                    <a:pt x="9" y="9"/>
                    <a:pt x="10" y="8"/>
                    <a:pt x="10" y="8"/>
                  </a:cubicBezTo>
                  <a:cubicBezTo>
                    <a:pt x="10" y="7"/>
                    <a:pt x="10" y="8"/>
                    <a:pt x="10" y="7"/>
                  </a:cubicBezTo>
                  <a:cubicBezTo>
                    <a:pt x="10" y="6"/>
                    <a:pt x="9" y="6"/>
                    <a:pt x="10" y="6"/>
                  </a:cubicBezTo>
                  <a:cubicBezTo>
                    <a:pt x="10" y="5"/>
                    <a:pt x="11" y="6"/>
                    <a:pt x="11" y="5"/>
                  </a:cubicBezTo>
                  <a:cubicBezTo>
                    <a:pt x="11" y="5"/>
                    <a:pt x="11" y="5"/>
                    <a:pt x="11" y="4"/>
                  </a:cubicBezTo>
                  <a:cubicBezTo>
                    <a:pt x="11" y="3"/>
                    <a:pt x="11" y="3"/>
                    <a:pt x="11" y="3"/>
                  </a:cubicBezTo>
                  <a:cubicBezTo>
                    <a:pt x="11" y="3"/>
                    <a:pt x="11" y="3"/>
                    <a:pt x="11" y="2"/>
                  </a:cubicBezTo>
                  <a:cubicBezTo>
                    <a:pt x="12" y="2"/>
                    <a:pt x="12" y="2"/>
                    <a:pt x="12" y="2"/>
                  </a:cubicBezTo>
                  <a:cubicBezTo>
                    <a:pt x="13" y="1"/>
                    <a:pt x="13" y="1"/>
                    <a:pt x="13" y="1"/>
                  </a:cubicBezTo>
                  <a:cubicBezTo>
                    <a:pt x="14" y="0"/>
                    <a:pt x="14" y="0"/>
                    <a:pt x="14" y="0"/>
                  </a:cubicBezTo>
                  <a:cubicBezTo>
                    <a:pt x="14" y="0"/>
                    <a:pt x="14" y="0"/>
                    <a:pt x="15" y="0"/>
                  </a:cubicBezTo>
                  <a:cubicBezTo>
                    <a:pt x="16" y="0"/>
                    <a:pt x="16" y="0"/>
                    <a:pt x="16" y="0"/>
                  </a:cubicBezTo>
                  <a:cubicBezTo>
                    <a:pt x="17" y="1"/>
                    <a:pt x="17" y="1"/>
                    <a:pt x="17" y="1"/>
                  </a:cubicBezTo>
                  <a:cubicBezTo>
                    <a:pt x="17" y="1"/>
                    <a:pt x="17" y="1"/>
                    <a:pt x="17" y="1"/>
                  </a:cubicBezTo>
                  <a:cubicBezTo>
                    <a:pt x="18" y="1"/>
                    <a:pt x="18" y="3"/>
                    <a:pt x="18" y="3"/>
                  </a:cubicBezTo>
                  <a:cubicBezTo>
                    <a:pt x="18" y="3"/>
                    <a:pt x="18" y="3"/>
                    <a:pt x="18" y="3"/>
                  </a:cubicBezTo>
                  <a:cubicBezTo>
                    <a:pt x="19" y="4"/>
                    <a:pt x="20" y="3"/>
                    <a:pt x="20" y="4"/>
                  </a:cubicBezTo>
                  <a:cubicBezTo>
                    <a:pt x="20" y="6"/>
                    <a:pt x="20" y="6"/>
                    <a:pt x="20" y="6"/>
                  </a:cubicBezTo>
                  <a:cubicBezTo>
                    <a:pt x="20" y="6"/>
                    <a:pt x="20" y="7"/>
                    <a:pt x="21" y="7"/>
                  </a:cubicBezTo>
                  <a:cubicBezTo>
                    <a:pt x="21" y="7"/>
                    <a:pt x="21" y="7"/>
                    <a:pt x="21" y="7"/>
                  </a:cubicBezTo>
                  <a:cubicBezTo>
                    <a:pt x="21" y="7"/>
                    <a:pt x="22" y="7"/>
                    <a:pt x="22" y="7"/>
                  </a:cubicBezTo>
                  <a:cubicBezTo>
                    <a:pt x="22" y="8"/>
                    <a:pt x="21" y="8"/>
                    <a:pt x="21" y="8"/>
                  </a:cubicBezTo>
                  <a:cubicBezTo>
                    <a:pt x="22" y="9"/>
                    <a:pt x="22" y="9"/>
                    <a:pt x="22" y="9"/>
                  </a:cubicBezTo>
                  <a:cubicBezTo>
                    <a:pt x="22" y="9"/>
                    <a:pt x="23" y="10"/>
                    <a:pt x="23" y="10"/>
                  </a:cubicBezTo>
                  <a:cubicBezTo>
                    <a:pt x="23" y="11"/>
                    <a:pt x="22" y="11"/>
                    <a:pt x="22" y="11"/>
                  </a:cubicBezTo>
                  <a:cubicBezTo>
                    <a:pt x="22" y="11"/>
                    <a:pt x="21" y="11"/>
                    <a:pt x="22" y="12"/>
                  </a:cubicBezTo>
                  <a:cubicBezTo>
                    <a:pt x="24" y="13"/>
                    <a:pt x="24" y="13"/>
                    <a:pt x="24" y="14"/>
                  </a:cubicBezTo>
                  <a:cubicBezTo>
                    <a:pt x="24" y="14"/>
                    <a:pt x="25" y="14"/>
                    <a:pt x="25" y="15"/>
                  </a:cubicBezTo>
                  <a:cubicBezTo>
                    <a:pt x="24" y="15"/>
                    <a:pt x="23" y="16"/>
                    <a:pt x="23" y="16"/>
                  </a:cubicBezTo>
                  <a:cubicBezTo>
                    <a:pt x="23" y="16"/>
                    <a:pt x="23" y="16"/>
                    <a:pt x="23" y="17"/>
                  </a:cubicBezTo>
                  <a:cubicBezTo>
                    <a:pt x="23" y="17"/>
                    <a:pt x="23" y="17"/>
                    <a:pt x="23" y="18"/>
                  </a:cubicBezTo>
                  <a:cubicBezTo>
                    <a:pt x="22" y="18"/>
                    <a:pt x="22" y="18"/>
                    <a:pt x="22" y="18"/>
                  </a:cubicBezTo>
                  <a:cubicBezTo>
                    <a:pt x="22" y="19"/>
                    <a:pt x="22" y="19"/>
                    <a:pt x="22" y="19"/>
                  </a:cubicBezTo>
                  <a:cubicBezTo>
                    <a:pt x="22" y="19"/>
                    <a:pt x="22" y="19"/>
                    <a:pt x="22" y="20"/>
                  </a:cubicBezTo>
                  <a:cubicBezTo>
                    <a:pt x="21" y="20"/>
                    <a:pt x="22" y="20"/>
                    <a:pt x="21" y="21"/>
                  </a:cubicBezTo>
                  <a:cubicBezTo>
                    <a:pt x="20" y="21"/>
                    <a:pt x="19" y="21"/>
                    <a:pt x="19" y="21"/>
                  </a:cubicBezTo>
                  <a:cubicBezTo>
                    <a:pt x="19" y="21"/>
                    <a:pt x="19" y="22"/>
                    <a:pt x="19" y="22"/>
                  </a:cubicBezTo>
                  <a:cubicBezTo>
                    <a:pt x="19" y="22"/>
                    <a:pt x="19" y="23"/>
                    <a:pt x="20" y="23"/>
                  </a:cubicBezTo>
                  <a:cubicBezTo>
                    <a:pt x="20" y="23"/>
                    <a:pt x="21" y="23"/>
                    <a:pt x="21" y="23"/>
                  </a:cubicBezTo>
                  <a:cubicBezTo>
                    <a:pt x="21" y="24"/>
                    <a:pt x="21" y="24"/>
                    <a:pt x="21" y="24"/>
                  </a:cubicBezTo>
                  <a:cubicBezTo>
                    <a:pt x="21" y="24"/>
                    <a:pt x="21" y="24"/>
                    <a:pt x="21" y="24"/>
                  </a:cubicBezTo>
                  <a:cubicBezTo>
                    <a:pt x="21" y="24"/>
                    <a:pt x="22" y="24"/>
                    <a:pt x="21" y="25"/>
                  </a:cubicBezTo>
                  <a:cubicBezTo>
                    <a:pt x="20" y="25"/>
                    <a:pt x="20" y="26"/>
                    <a:pt x="20" y="26"/>
                  </a:cubicBezTo>
                  <a:cubicBezTo>
                    <a:pt x="18" y="26"/>
                    <a:pt x="18" y="26"/>
                    <a:pt x="18" y="26"/>
                  </a:cubicBezTo>
                  <a:cubicBezTo>
                    <a:pt x="18" y="26"/>
                    <a:pt x="18" y="26"/>
                    <a:pt x="18" y="26"/>
                  </a:cubicBezTo>
                  <a:cubicBezTo>
                    <a:pt x="18" y="26"/>
                    <a:pt x="17" y="27"/>
                    <a:pt x="16" y="27"/>
                  </a:cubicBezTo>
                  <a:cubicBezTo>
                    <a:pt x="16" y="27"/>
                    <a:pt x="14" y="27"/>
                    <a:pt x="14" y="27"/>
                  </a:cubicBezTo>
                  <a:cubicBezTo>
                    <a:pt x="13" y="27"/>
                    <a:pt x="12" y="28"/>
                    <a:pt x="12" y="28"/>
                  </a:cubicBezTo>
                  <a:cubicBezTo>
                    <a:pt x="11" y="28"/>
                    <a:pt x="11" y="28"/>
                    <a:pt x="10" y="28"/>
                  </a:cubicBezTo>
                  <a:cubicBezTo>
                    <a:pt x="9" y="28"/>
                    <a:pt x="10" y="27"/>
                    <a:pt x="8" y="28"/>
                  </a:cubicBezTo>
                  <a:cubicBezTo>
                    <a:pt x="7" y="28"/>
                    <a:pt x="6" y="28"/>
                    <a:pt x="6" y="28"/>
                  </a:cubicBezTo>
                  <a:cubicBezTo>
                    <a:pt x="6" y="28"/>
                    <a:pt x="6" y="27"/>
                    <a:pt x="5" y="27"/>
                  </a:cubicBezTo>
                  <a:cubicBezTo>
                    <a:pt x="5" y="27"/>
                    <a:pt x="4" y="27"/>
                    <a:pt x="4" y="27"/>
                  </a:cubicBezTo>
                  <a:cubicBezTo>
                    <a:pt x="4" y="27"/>
                    <a:pt x="4" y="27"/>
                    <a:pt x="3" y="27"/>
                  </a:cubicBezTo>
                  <a:cubicBezTo>
                    <a:pt x="3" y="26"/>
                    <a:pt x="3" y="27"/>
                    <a:pt x="2" y="26"/>
                  </a:cubicBezTo>
                  <a:cubicBezTo>
                    <a:pt x="2" y="26"/>
                    <a:pt x="2" y="26"/>
                    <a:pt x="2" y="26"/>
                  </a:cubicBezTo>
                  <a:cubicBezTo>
                    <a:pt x="1" y="25"/>
                    <a:pt x="1" y="25"/>
                    <a:pt x="1" y="25"/>
                  </a:cubicBezTo>
                  <a:cubicBezTo>
                    <a:pt x="0" y="25"/>
                    <a:pt x="0" y="25"/>
                    <a:pt x="0" y="25"/>
                  </a:cubicBezTo>
                  <a:cubicBezTo>
                    <a:pt x="0" y="25"/>
                    <a:pt x="0" y="25"/>
                    <a:pt x="0" y="24"/>
                  </a:cubicBezTo>
                  <a:cubicBezTo>
                    <a:pt x="0" y="24"/>
                    <a:pt x="0" y="23"/>
                    <a:pt x="0" y="23"/>
                  </a:cubicBezTo>
                  <a:cubicBezTo>
                    <a:pt x="1" y="24"/>
                    <a:pt x="1" y="24"/>
                    <a:pt x="1" y="24"/>
                  </a:cubicBezTo>
                  <a:cubicBezTo>
                    <a:pt x="1" y="24"/>
                    <a:pt x="1" y="24"/>
                    <a:pt x="2" y="24"/>
                  </a:cubicBezTo>
                  <a:cubicBezTo>
                    <a:pt x="3" y="23"/>
                    <a:pt x="3" y="24"/>
                    <a:pt x="3" y="23"/>
                  </a:cubicBezTo>
                  <a:cubicBezTo>
                    <a:pt x="3" y="23"/>
                    <a:pt x="3" y="23"/>
                    <a:pt x="3" y="23"/>
                  </a:cubicBezTo>
                  <a:cubicBezTo>
                    <a:pt x="4" y="22"/>
                    <a:pt x="4" y="22"/>
                    <a:pt x="4" y="22"/>
                  </a:cubicBezTo>
                  <a:cubicBezTo>
                    <a:pt x="4" y="22"/>
                    <a:pt x="5" y="22"/>
                    <a:pt x="5" y="21"/>
                  </a:cubicBezTo>
                  <a:cubicBezTo>
                    <a:pt x="4" y="21"/>
                    <a:pt x="4" y="21"/>
                    <a:pt x="4" y="21"/>
                  </a:cubicBezTo>
                  <a:cubicBezTo>
                    <a:pt x="3" y="20"/>
                    <a:pt x="4" y="20"/>
                    <a:pt x="3" y="20"/>
                  </a:cubicBezTo>
                  <a:cubicBezTo>
                    <a:pt x="3" y="19"/>
                    <a:pt x="3" y="20"/>
                    <a:pt x="3" y="19"/>
                  </a:cubicBezTo>
                  <a:cubicBezTo>
                    <a:pt x="3" y="18"/>
                    <a:pt x="3" y="18"/>
                    <a:pt x="3" y="18"/>
                  </a:cubicBezTo>
                  <a:cubicBezTo>
                    <a:pt x="3" y="18"/>
                    <a:pt x="3" y="18"/>
                    <a:pt x="2" y="17"/>
                  </a:cubicBezTo>
                  <a:cubicBezTo>
                    <a:pt x="2" y="16"/>
                    <a:pt x="1" y="17"/>
                    <a:pt x="2" y="16"/>
                  </a:cubicBezTo>
                  <a:cubicBezTo>
                    <a:pt x="3" y="15"/>
                    <a:pt x="2" y="16"/>
                    <a:pt x="3" y="15"/>
                  </a:cubicBezTo>
                  <a:cubicBezTo>
                    <a:pt x="3" y="14"/>
                    <a:pt x="3" y="14"/>
                    <a:pt x="4" y="14"/>
                  </a:cubicBezTo>
                  <a:cubicBezTo>
                    <a:pt x="4" y="13"/>
                    <a:pt x="4" y="13"/>
                    <a:pt x="4" y="13"/>
                  </a:cubicBezTo>
                  <a:cubicBezTo>
                    <a:pt x="4" y="12"/>
                    <a:pt x="4" y="12"/>
                    <a:pt x="5" y="12"/>
                  </a:cubicBezTo>
                  <a:cubicBezTo>
                    <a:pt x="5" y="11"/>
                    <a:pt x="4" y="12"/>
                    <a:pt x="5" y="11"/>
                  </a:cubicBezTo>
                  <a:cubicBezTo>
                    <a:pt x="6" y="11"/>
                    <a:pt x="7" y="10"/>
                    <a:pt x="7"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1190"/>
            <p:cNvSpPr>
              <a:spLocks/>
            </p:cNvSpPr>
            <p:nvPr/>
          </p:nvSpPr>
          <p:spPr bwMode="auto">
            <a:xfrm>
              <a:off x="11426825" y="5008563"/>
              <a:ext cx="3175" cy="3175"/>
            </a:xfrm>
            <a:custGeom>
              <a:avLst/>
              <a:gdLst>
                <a:gd name="T0" fmla="*/ 1 w 2"/>
                <a:gd name="T1" fmla="*/ 1 h 2"/>
                <a:gd name="T2" fmla="*/ 0 w 2"/>
                <a:gd name="T3" fmla="*/ 0 h 2"/>
                <a:gd name="T4" fmla="*/ 1 w 2"/>
                <a:gd name="T5" fmla="*/ 0 h 2"/>
                <a:gd name="T6" fmla="*/ 2 w 2"/>
                <a:gd name="T7" fmla="*/ 0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0"/>
                  </a:cubicBezTo>
                  <a:cubicBezTo>
                    <a:pt x="0" y="0"/>
                    <a:pt x="1" y="0"/>
                    <a:pt x="1" y="0"/>
                  </a:cubicBezTo>
                  <a:cubicBezTo>
                    <a:pt x="2" y="0"/>
                    <a:pt x="2" y="0"/>
                    <a:pt x="2" y="0"/>
                  </a:cubicBezTo>
                  <a:cubicBezTo>
                    <a:pt x="2" y="1"/>
                    <a:pt x="2" y="1"/>
                    <a:pt x="2" y="1"/>
                  </a:cubicBezTo>
                  <a:cubicBezTo>
                    <a:pt x="2" y="1"/>
                    <a:pt x="1"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1191"/>
            <p:cNvSpPr>
              <a:spLocks/>
            </p:cNvSpPr>
            <p:nvPr/>
          </p:nvSpPr>
          <p:spPr bwMode="auto">
            <a:xfrm>
              <a:off x="11436350" y="5005388"/>
              <a:ext cx="1588" cy="3175"/>
            </a:xfrm>
            <a:custGeom>
              <a:avLst/>
              <a:gdLst>
                <a:gd name="T0" fmla="*/ 0 w 1"/>
                <a:gd name="T1" fmla="*/ 2 h 2"/>
                <a:gd name="T2" fmla="*/ 0 w 1"/>
                <a:gd name="T3" fmla="*/ 1 h 2"/>
                <a:gd name="T4" fmla="*/ 1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1"/>
                    <a:pt x="0" y="1"/>
                  </a:cubicBezTo>
                  <a:cubicBezTo>
                    <a:pt x="1" y="0"/>
                    <a:pt x="1" y="0"/>
                    <a:pt x="1" y="0"/>
                  </a:cubicBezTo>
                  <a:cubicBezTo>
                    <a:pt x="1" y="1"/>
                    <a:pt x="1" y="1"/>
                    <a:pt x="1" y="1"/>
                  </a:cubicBezTo>
                  <a:cubicBezTo>
                    <a:pt x="1" y="1"/>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1192"/>
            <p:cNvSpPr>
              <a:spLocks/>
            </p:cNvSpPr>
            <p:nvPr/>
          </p:nvSpPr>
          <p:spPr bwMode="auto">
            <a:xfrm>
              <a:off x="11431588" y="5018088"/>
              <a:ext cx="1588" cy="3175"/>
            </a:xfrm>
            <a:custGeom>
              <a:avLst/>
              <a:gdLst>
                <a:gd name="T0" fmla="*/ 0 w 1"/>
                <a:gd name="T1" fmla="*/ 2 h 2"/>
                <a:gd name="T2" fmla="*/ 0 w 1"/>
                <a:gd name="T3" fmla="*/ 1 h 2"/>
                <a:gd name="T4" fmla="*/ 0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0" y="1"/>
                    <a:pt x="0" y="0"/>
                    <a:pt x="0" y="0"/>
                  </a:cubicBezTo>
                  <a:cubicBezTo>
                    <a:pt x="1" y="0"/>
                    <a:pt x="1" y="1"/>
                    <a:pt x="1" y="1"/>
                  </a:cubicBezTo>
                  <a:cubicBezTo>
                    <a:pt x="1" y="1"/>
                    <a:pt x="1" y="1"/>
                    <a:pt x="1"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1193"/>
            <p:cNvSpPr>
              <a:spLocks/>
            </p:cNvSpPr>
            <p:nvPr/>
          </p:nvSpPr>
          <p:spPr bwMode="auto">
            <a:xfrm>
              <a:off x="11407775" y="5048251"/>
              <a:ext cx="0" cy="1588"/>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0"/>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1194"/>
            <p:cNvSpPr>
              <a:spLocks/>
            </p:cNvSpPr>
            <p:nvPr/>
          </p:nvSpPr>
          <p:spPr bwMode="auto">
            <a:xfrm>
              <a:off x="11271250" y="3925888"/>
              <a:ext cx="12700" cy="17463"/>
            </a:xfrm>
            <a:custGeom>
              <a:avLst/>
              <a:gdLst>
                <a:gd name="T0" fmla="*/ 1 w 9"/>
                <a:gd name="T1" fmla="*/ 4 h 12"/>
                <a:gd name="T2" fmla="*/ 1 w 9"/>
                <a:gd name="T3" fmla="*/ 4 h 12"/>
                <a:gd name="T4" fmla="*/ 2 w 9"/>
                <a:gd name="T5" fmla="*/ 4 h 12"/>
                <a:gd name="T6" fmla="*/ 2 w 9"/>
                <a:gd name="T7" fmla="*/ 3 h 12"/>
                <a:gd name="T8" fmla="*/ 3 w 9"/>
                <a:gd name="T9" fmla="*/ 3 h 12"/>
                <a:gd name="T10" fmla="*/ 3 w 9"/>
                <a:gd name="T11" fmla="*/ 2 h 12"/>
                <a:gd name="T12" fmla="*/ 3 w 9"/>
                <a:gd name="T13" fmla="*/ 0 h 12"/>
                <a:gd name="T14" fmla="*/ 5 w 9"/>
                <a:gd name="T15" fmla="*/ 1 h 12"/>
                <a:gd name="T16" fmla="*/ 5 w 9"/>
                <a:gd name="T17" fmla="*/ 1 h 12"/>
                <a:gd name="T18" fmla="*/ 5 w 9"/>
                <a:gd name="T19" fmla="*/ 3 h 12"/>
                <a:gd name="T20" fmla="*/ 5 w 9"/>
                <a:gd name="T21" fmla="*/ 3 h 12"/>
                <a:gd name="T22" fmla="*/ 6 w 9"/>
                <a:gd name="T23" fmla="*/ 4 h 12"/>
                <a:gd name="T24" fmla="*/ 5 w 9"/>
                <a:gd name="T25" fmla="*/ 4 h 12"/>
                <a:gd name="T26" fmla="*/ 6 w 9"/>
                <a:gd name="T27" fmla="*/ 5 h 12"/>
                <a:gd name="T28" fmla="*/ 7 w 9"/>
                <a:gd name="T29" fmla="*/ 5 h 12"/>
                <a:gd name="T30" fmla="*/ 7 w 9"/>
                <a:gd name="T31" fmla="*/ 6 h 12"/>
                <a:gd name="T32" fmla="*/ 9 w 9"/>
                <a:gd name="T33" fmla="*/ 6 h 12"/>
                <a:gd name="T34" fmla="*/ 8 w 9"/>
                <a:gd name="T35" fmla="*/ 7 h 12"/>
                <a:gd name="T36" fmla="*/ 8 w 9"/>
                <a:gd name="T37" fmla="*/ 7 h 12"/>
                <a:gd name="T38" fmla="*/ 8 w 9"/>
                <a:gd name="T39" fmla="*/ 8 h 12"/>
                <a:gd name="T40" fmla="*/ 8 w 9"/>
                <a:gd name="T41" fmla="*/ 9 h 12"/>
                <a:gd name="T42" fmla="*/ 8 w 9"/>
                <a:gd name="T43" fmla="*/ 10 h 12"/>
                <a:gd name="T44" fmla="*/ 8 w 9"/>
                <a:gd name="T45" fmla="*/ 11 h 12"/>
                <a:gd name="T46" fmla="*/ 8 w 9"/>
                <a:gd name="T47" fmla="*/ 11 h 12"/>
                <a:gd name="T48" fmla="*/ 9 w 9"/>
                <a:gd name="T49" fmla="*/ 12 h 12"/>
                <a:gd name="T50" fmla="*/ 8 w 9"/>
                <a:gd name="T51" fmla="*/ 12 h 12"/>
                <a:gd name="T52" fmla="*/ 7 w 9"/>
                <a:gd name="T53" fmla="*/ 12 h 12"/>
                <a:gd name="T54" fmla="*/ 7 w 9"/>
                <a:gd name="T55" fmla="*/ 11 h 12"/>
                <a:gd name="T56" fmla="*/ 6 w 9"/>
                <a:gd name="T57" fmla="*/ 11 h 12"/>
                <a:gd name="T58" fmla="*/ 6 w 9"/>
                <a:gd name="T59" fmla="*/ 10 h 12"/>
                <a:gd name="T60" fmla="*/ 5 w 9"/>
                <a:gd name="T61" fmla="*/ 10 h 12"/>
                <a:gd name="T62" fmla="*/ 5 w 9"/>
                <a:gd name="T63" fmla="*/ 10 h 12"/>
                <a:gd name="T64" fmla="*/ 4 w 9"/>
                <a:gd name="T65" fmla="*/ 10 h 12"/>
                <a:gd name="T66" fmla="*/ 5 w 9"/>
                <a:gd name="T67" fmla="*/ 9 h 12"/>
                <a:gd name="T68" fmla="*/ 6 w 9"/>
                <a:gd name="T69" fmla="*/ 9 h 12"/>
                <a:gd name="T70" fmla="*/ 6 w 9"/>
                <a:gd name="T71" fmla="*/ 8 h 12"/>
                <a:gd name="T72" fmla="*/ 6 w 9"/>
                <a:gd name="T73" fmla="*/ 8 h 12"/>
                <a:gd name="T74" fmla="*/ 6 w 9"/>
                <a:gd name="T75" fmla="*/ 7 h 12"/>
                <a:gd name="T76" fmla="*/ 5 w 9"/>
                <a:gd name="T77" fmla="*/ 7 h 12"/>
                <a:gd name="T78" fmla="*/ 4 w 9"/>
                <a:gd name="T79" fmla="*/ 7 h 12"/>
                <a:gd name="T80" fmla="*/ 4 w 9"/>
                <a:gd name="T81" fmla="*/ 6 h 12"/>
                <a:gd name="T82" fmla="*/ 3 w 9"/>
                <a:gd name="T83" fmla="*/ 6 h 12"/>
                <a:gd name="T84" fmla="*/ 3 w 9"/>
                <a:gd name="T85" fmla="*/ 6 h 12"/>
                <a:gd name="T86" fmla="*/ 2 w 9"/>
                <a:gd name="T87" fmla="*/ 5 h 12"/>
                <a:gd name="T88" fmla="*/ 2 w 9"/>
                <a:gd name="T8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2">
                  <a:moveTo>
                    <a:pt x="2" y="4"/>
                  </a:moveTo>
                  <a:cubicBezTo>
                    <a:pt x="1" y="4"/>
                    <a:pt x="1" y="4"/>
                    <a:pt x="1" y="4"/>
                  </a:cubicBezTo>
                  <a:cubicBezTo>
                    <a:pt x="1" y="4"/>
                    <a:pt x="0" y="4"/>
                    <a:pt x="0" y="4"/>
                  </a:cubicBezTo>
                  <a:cubicBezTo>
                    <a:pt x="0" y="4"/>
                    <a:pt x="1" y="4"/>
                    <a:pt x="1" y="4"/>
                  </a:cubicBezTo>
                  <a:cubicBezTo>
                    <a:pt x="1" y="4"/>
                    <a:pt x="1" y="4"/>
                    <a:pt x="1" y="4"/>
                  </a:cubicBezTo>
                  <a:cubicBezTo>
                    <a:pt x="1" y="4"/>
                    <a:pt x="2" y="4"/>
                    <a:pt x="2" y="4"/>
                  </a:cubicBezTo>
                  <a:cubicBezTo>
                    <a:pt x="1" y="3"/>
                    <a:pt x="1" y="3"/>
                    <a:pt x="1" y="3"/>
                  </a:cubicBezTo>
                  <a:cubicBezTo>
                    <a:pt x="1" y="3"/>
                    <a:pt x="1" y="3"/>
                    <a:pt x="2" y="3"/>
                  </a:cubicBezTo>
                  <a:cubicBezTo>
                    <a:pt x="2" y="3"/>
                    <a:pt x="2" y="4"/>
                    <a:pt x="3" y="3"/>
                  </a:cubicBezTo>
                  <a:cubicBezTo>
                    <a:pt x="3" y="3"/>
                    <a:pt x="3" y="3"/>
                    <a:pt x="3" y="3"/>
                  </a:cubicBezTo>
                  <a:cubicBezTo>
                    <a:pt x="3" y="3"/>
                    <a:pt x="3" y="3"/>
                    <a:pt x="3" y="3"/>
                  </a:cubicBezTo>
                  <a:cubicBezTo>
                    <a:pt x="3" y="2"/>
                    <a:pt x="3" y="2"/>
                    <a:pt x="3" y="2"/>
                  </a:cubicBezTo>
                  <a:cubicBezTo>
                    <a:pt x="3" y="1"/>
                    <a:pt x="3" y="1"/>
                    <a:pt x="3" y="1"/>
                  </a:cubicBezTo>
                  <a:cubicBezTo>
                    <a:pt x="3" y="0"/>
                    <a:pt x="3" y="0"/>
                    <a:pt x="3" y="0"/>
                  </a:cubicBezTo>
                  <a:cubicBezTo>
                    <a:pt x="4" y="0"/>
                    <a:pt x="4" y="0"/>
                    <a:pt x="4" y="0"/>
                  </a:cubicBezTo>
                  <a:cubicBezTo>
                    <a:pt x="4" y="1"/>
                    <a:pt x="5" y="1"/>
                    <a:pt x="5" y="1"/>
                  </a:cubicBezTo>
                  <a:cubicBezTo>
                    <a:pt x="5" y="1"/>
                    <a:pt x="5" y="0"/>
                    <a:pt x="5" y="1"/>
                  </a:cubicBezTo>
                  <a:cubicBezTo>
                    <a:pt x="5" y="1"/>
                    <a:pt x="5" y="1"/>
                    <a:pt x="5" y="1"/>
                  </a:cubicBezTo>
                  <a:cubicBezTo>
                    <a:pt x="5" y="1"/>
                    <a:pt x="5" y="2"/>
                    <a:pt x="5" y="2"/>
                  </a:cubicBezTo>
                  <a:cubicBezTo>
                    <a:pt x="5" y="2"/>
                    <a:pt x="5" y="2"/>
                    <a:pt x="5" y="3"/>
                  </a:cubicBezTo>
                  <a:cubicBezTo>
                    <a:pt x="5" y="3"/>
                    <a:pt x="5" y="3"/>
                    <a:pt x="5" y="3"/>
                  </a:cubicBezTo>
                  <a:cubicBezTo>
                    <a:pt x="5" y="3"/>
                    <a:pt x="5" y="3"/>
                    <a:pt x="5" y="3"/>
                  </a:cubicBezTo>
                  <a:cubicBezTo>
                    <a:pt x="5" y="3"/>
                    <a:pt x="5" y="3"/>
                    <a:pt x="5" y="3"/>
                  </a:cubicBezTo>
                  <a:cubicBezTo>
                    <a:pt x="5" y="3"/>
                    <a:pt x="6" y="4"/>
                    <a:pt x="6" y="4"/>
                  </a:cubicBezTo>
                  <a:cubicBezTo>
                    <a:pt x="5" y="4"/>
                    <a:pt x="5" y="4"/>
                    <a:pt x="5" y="4"/>
                  </a:cubicBezTo>
                  <a:cubicBezTo>
                    <a:pt x="5" y="4"/>
                    <a:pt x="5" y="4"/>
                    <a:pt x="5" y="4"/>
                  </a:cubicBezTo>
                  <a:cubicBezTo>
                    <a:pt x="5" y="4"/>
                    <a:pt x="5" y="4"/>
                    <a:pt x="6" y="4"/>
                  </a:cubicBezTo>
                  <a:cubicBezTo>
                    <a:pt x="6" y="5"/>
                    <a:pt x="6" y="5"/>
                    <a:pt x="6" y="5"/>
                  </a:cubicBezTo>
                  <a:cubicBezTo>
                    <a:pt x="6" y="5"/>
                    <a:pt x="6" y="5"/>
                    <a:pt x="6" y="5"/>
                  </a:cubicBezTo>
                  <a:cubicBezTo>
                    <a:pt x="7" y="5"/>
                    <a:pt x="7" y="5"/>
                    <a:pt x="7" y="5"/>
                  </a:cubicBezTo>
                  <a:cubicBezTo>
                    <a:pt x="7" y="5"/>
                    <a:pt x="7" y="5"/>
                    <a:pt x="7" y="5"/>
                  </a:cubicBezTo>
                  <a:cubicBezTo>
                    <a:pt x="7" y="5"/>
                    <a:pt x="7" y="5"/>
                    <a:pt x="7" y="6"/>
                  </a:cubicBezTo>
                  <a:cubicBezTo>
                    <a:pt x="8" y="6"/>
                    <a:pt x="8" y="5"/>
                    <a:pt x="8" y="6"/>
                  </a:cubicBezTo>
                  <a:cubicBezTo>
                    <a:pt x="8" y="6"/>
                    <a:pt x="9" y="6"/>
                    <a:pt x="9" y="6"/>
                  </a:cubicBezTo>
                  <a:cubicBezTo>
                    <a:pt x="9" y="6"/>
                    <a:pt x="8" y="6"/>
                    <a:pt x="9" y="6"/>
                  </a:cubicBezTo>
                  <a:cubicBezTo>
                    <a:pt x="9" y="6"/>
                    <a:pt x="9" y="7"/>
                    <a:pt x="8" y="7"/>
                  </a:cubicBezTo>
                  <a:cubicBezTo>
                    <a:pt x="8" y="7"/>
                    <a:pt x="8" y="7"/>
                    <a:pt x="8" y="7"/>
                  </a:cubicBezTo>
                  <a:cubicBezTo>
                    <a:pt x="8" y="7"/>
                    <a:pt x="8" y="7"/>
                    <a:pt x="8" y="7"/>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8" y="9"/>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9" y="11"/>
                    <a:pt x="9" y="11"/>
                  </a:cubicBezTo>
                  <a:cubicBezTo>
                    <a:pt x="9" y="12"/>
                    <a:pt x="9" y="12"/>
                    <a:pt x="9" y="12"/>
                  </a:cubicBezTo>
                  <a:cubicBezTo>
                    <a:pt x="9" y="12"/>
                    <a:pt x="9" y="12"/>
                    <a:pt x="9" y="12"/>
                  </a:cubicBezTo>
                  <a:cubicBezTo>
                    <a:pt x="9" y="12"/>
                    <a:pt x="8" y="12"/>
                    <a:pt x="8" y="12"/>
                  </a:cubicBezTo>
                  <a:cubicBezTo>
                    <a:pt x="8" y="12"/>
                    <a:pt x="8" y="12"/>
                    <a:pt x="8" y="12"/>
                  </a:cubicBezTo>
                  <a:cubicBezTo>
                    <a:pt x="7" y="12"/>
                    <a:pt x="7" y="12"/>
                    <a:pt x="7" y="12"/>
                  </a:cubicBezTo>
                  <a:cubicBezTo>
                    <a:pt x="7" y="12"/>
                    <a:pt x="7" y="12"/>
                    <a:pt x="7" y="12"/>
                  </a:cubicBezTo>
                  <a:cubicBezTo>
                    <a:pt x="7" y="11"/>
                    <a:pt x="7" y="11"/>
                    <a:pt x="7" y="11"/>
                  </a:cubicBezTo>
                  <a:cubicBezTo>
                    <a:pt x="7" y="11"/>
                    <a:pt x="7" y="11"/>
                    <a:pt x="7" y="11"/>
                  </a:cubicBezTo>
                  <a:cubicBezTo>
                    <a:pt x="6" y="11"/>
                    <a:pt x="6" y="11"/>
                    <a:pt x="6" y="11"/>
                  </a:cubicBezTo>
                  <a:cubicBezTo>
                    <a:pt x="6" y="11"/>
                    <a:pt x="6" y="11"/>
                    <a:pt x="6" y="11"/>
                  </a:cubicBezTo>
                  <a:cubicBezTo>
                    <a:pt x="6" y="10"/>
                    <a:pt x="6" y="10"/>
                    <a:pt x="6" y="10"/>
                  </a:cubicBezTo>
                  <a:cubicBezTo>
                    <a:pt x="6" y="10"/>
                    <a:pt x="6" y="10"/>
                    <a:pt x="6" y="10"/>
                  </a:cubicBezTo>
                  <a:cubicBezTo>
                    <a:pt x="5" y="10"/>
                    <a:pt x="5" y="10"/>
                    <a:pt x="5" y="10"/>
                  </a:cubicBezTo>
                  <a:cubicBezTo>
                    <a:pt x="5" y="10"/>
                    <a:pt x="5" y="10"/>
                    <a:pt x="5" y="10"/>
                  </a:cubicBezTo>
                  <a:cubicBezTo>
                    <a:pt x="5" y="10"/>
                    <a:pt x="5" y="11"/>
                    <a:pt x="5" y="10"/>
                  </a:cubicBezTo>
                  <a:cubicBezTo>
                    <a:pt x="5" y="10"/>
                    <a:pt x="5" y="10"/>
                    <a:pt x="5" y="10"/>
                  </a:cubicBezTo>
                  <a:cubicBezTo>
                    <a:pt x="5" y="10"/>
                    <a:pt x="5" y="10"/>
                    <a:pt x="4" y="10"/>
                  </a:cubicBezTo>
                  <a:cubicBezTo>
                    <a:pt x="4" y="9"/>
                    <a:pt x="4" y="10"/>
                    <a:pt x="4" y="9"/>
                  </a:cubicBezTo>
                  <a:cubicBezTo>
                    <a:pt x="5" y="9"/>
                    <a:pt x="5" y="9"/>
                    <a:pt x="5" y="9"/>
                  </a:cubicBezTo>
                  <a:cubicBezTo>
                    <a:pt x="5" y="9"/>
                    <a:pt x="5" y="9"/>
                    <a:pt x="5" y="9"/>
                  </a:cubicBezTo>
                  <a:cubicBezTo>
                    <a:pt x="6" y="9"/>
                    <a:pt x="6" y="9"/>
                    <a:pt x="6" y="9"/>
                  </a:cubicBezTo>
                  <a:cubicBezTo>
                    <a:pt x="6" y="9"/>
                    <a:pt x="6" y="9"/>
                    <a:pt x="6" y="9"/>
                  </a:cubicBezTo>
                  <a:cubicBezTo>
                    <a:pt x="6" y="8"/>
                    <a:pt x="7" y="9"/>
                    <a:pt x="6" y="8"/>
                  </a:cubicBezTo>
                  <a:cubicBezTo>
                    <a:pt x="6" y="8"/>
                    <a:pt x="6" y="9"/>
                    <a:pt x="6" y="8"/>
                  </a:cubicBezTo>
                  <a:cubicBezTo>
                    <a:pt x="6" y="8"/>
                    <a:pt x="6" y="8"/>
                    <a:pt x="6" y="8"/>
                  </a:cubicBezTo>
                  <a:cubicBezTo>
                    <a:pt x="6" y="8"/>
                    <a:pt x="6" y="8"/>
                    <a:pt x="6" y="7"/>
                  </a:cubicBezTo>
                  <a:cubicBezTo>
                    <a:pt x="6" y="7"/>
                    <a:pt x="6" y="7"/>
                    <a:pt x="6" y="7"/>
                  </a:cubicBezTo>
                  <a:cubicBezTo>
                    <a:pt x="5" y="7"/>
                    <a:pt x="5" y="7"/>
                    <a:pt x="5" y="7"/>
                  </a:cubicBezTo>
                  <a:cubicBezTo>
                    <a:pt x="5" y="7"/>
                    <a:pt x="5" y="7"/>
                    <a:pt x="5" y="7"/>
                  </a:cubicBezTo>
                  <a:cubicBezTo>
                    <a:pt x="5" y="7"/>
                    <a:pt x="5" y="7"/>
                    <a:pt x="5" y="7"/>
                  </a:cubicBezTo>
                  <a:cubicBezTo>
                    <a:pt x="5" y="7"/>
                    <a:pt x="5" y="7"/>
                    <a:pt x="4" y="7"/>
                  </a:cubicBezTo>
                  <a:cubicBezTo>
                    <a:pt x="4" y="7"/>
                    <a:pt x="5" y="7"/>
                    <a:pt x="4" y="6"/>
                  </a:cubicBezTo>
                  <a:cubicBezTo>
                    <a:pt x="4" y="6"/>
                    <a:pt x="4" y="6"/>
                    <a:pt x="4" y="6"/>
                  </a:cubicBezTo>
                  <a:cubicBezTo>
                    <a:pt x="4" y="6"/>
                    <a:pt x="4" y="6"/>
                    <a:pt x="4" y="6"/>
                  </a:cubicBezTo>
                  <a:cubicBezTo>
                    <a:pt x="4" y="6"/>
                    <a:pt x="4" y="5"/>
                    <a:pt x="3" y="6"/>
                  </a:cubicBezTo>
                  <a:cubicBezTo>
                    <a:pt x="3" y="6"/>
                    <a:pt x="3" y="6"/>
                    <a:pt x="3" y="6"/>
                  </a:cubicBezTo>
                  <a:cubicBezTo>
                    <a:pt x="3" y="6"/>
                    <a:pt x="3" y="6"/>
                    <a:pt x="3" y="6"/>
                  </a:cubicBezTo>
                  <a:cubicBezTo>
                    <a:pt x="3" y="5"/>
                    <a:pt x="3" y="5"/>
                    <a:pt x="3" y="5"/>
                  </a:cubicBezTo>
                  <a:cubicBezTo>
                    <a:pt x="2" y="5"/>
                    <a:pt x="2" y="5"/>
                    <a:pt x="2" y="5"/>
                  </a:cubicBezTo>
                  <a:cubicBezTo>
                    <a:pt x="2" y="5"/>
                    <a:pt x="2" y="5"/>
                    <a:pt x="2" y="5"/>
                  </a:cubicBezTo>
                  <a:lnTo>
                    <a:pt x="2" y="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1195"/>
            <p:cNvSpPr>
              <a:spLocks/>
            </p:cNvSpPr>
            <p:nvPr/>
          </p:nvSpPr>
          <p:spPr bwMode="auto">
            <a:xfrm>
              <a:off x="11279188" y="3929063"/>
              <a:ext cx="1588" cy="1588"/>
            </a:xfrm>
            <a:custGeom>
              <a:avLst/>
              <a:gdLst>
                <a:gd name="T0" fmla="*/ 1 w 1"/>
                <a:gd name="T1" fmla="*/ 1 h 1"/>
                <a:gd name="T2" fmla="*/ 0 w 1"/>
                <a:gd name="T3" fmla="*/ 0 h 1"/>
                <a:gd name="T4" fmla="*/ 1 w 1"/>
                <a:gd name="T5" fmla="*/ 0 h 1"/>
                <a:gd name="T6" fmla="*/ 1 w 1"/>
                <a:gd name="T7" fmla="*/ 1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0" y="0"/>
                    <a:pt x="0" y="0"/>
                    <a:pt x="0" y="0"/>
                  </a:cubicBezTo>
                  <a:cubicBezTo>
                    <a:pt x="1" y="0"/>
                    <a:pt x="1" y="0"/>
                    <a:pt x="1" y="0"/>
                  </a:cubicBezTo>
                  <a:cubicBezTo>
                    <a:pt x="1" y="0"/>
                    <a:pt x="1" y="1"/>
                    <a:pt x="1" y="1"/>
                  </a:cubicBezTo>
                  <a:cubicBezTo>
                    <a:pt x="1" y="1"/>
                    <a:pt x="1" y="1"/>
                    <a:pt x="1"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1196"/>
            <p:cNvSpPr>
              <a:spLocks/>
            </p:cNvSpPr>
            <p:nvPr/>
          </p:nvSpPr>
          <p:spPr bwMode="auto">
            <a:xfrm>
              <a:off x="11280775" y="3930651"/>
              <a:ext cx="1588" cy="1588"/>
            </a:xfrm>
            <a:custGeom>
              <a:avLst/>
              <a:gdLst>
                <a:gd name="T0" fmla="*/ 0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1197"/>
            <p:cNvSpPr>
              <a:spLocks/>
            </p:cNvSpPr>
            <p:nvPr/>
          </p:nvSpPr>
          <p:spPr bwMode="auto">
            <a:xfrm>
              <a:off x="11271250" y="3933826"/>
              <a:ext cx="0"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0"/>
                  </a:cubicBezTo>
                  <a:cubicBezTo>
                    <a:pt x="0" y="0"/>
                    <a:pt x="1" y="1"/>
                    <a:pt x="0" y="1"/>
                  </a:cubicBezTo>
                  <a:cubicBezTo>
                    <a:pt x="0" y="0"/>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1198"/>
            <p:cNvSpPr>
              <a:spLocks/>
            </p:cNvSpPr>
            <p:nvPr/>
          </p:nvSpPr>
          <p:spPr bwMode="auto">
            <a:xfrm>
              <a:off x="11271250" y="3935413"/>
              <a:ext cx="3175" cy="1588"/>
            </a:xfrm>
            <a:custGeom>
              <a:avLst/>
              <a:gdLst>
                <a:gd name="T0" fmla="*/ 1 w 2"/>
                <a:gd name="T1" fmla="*/ 0 h 1"/>
                <a:gd name="T2" fmla="*/ 1 w 2"/>
                <a:gd name="T3" fmla="*/ 0 h 1"/>
                <a:gd name="T4" fmla="*/ 1 w 2"/>
                <a:gd name="T5" fmla="*/ 1 h 1"/>
                <a:gd name="T6" fmla="*/ 1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1" y="0"/>
                  </a:cubicBezTo>
                  <a:cubicBezTo>
                    <a:pt x="1" y="0"/>
                    <a:pt x="2" y="1"/>
                    <a:pt x="1" y="1"/>
                  </a:cubicBezTo>
                  <a:cubicBezTo>
                    <a:pt x="1" y="1"/>
                    <a:pt x="1" y="1"/>
                    <a:pt x="1" y="1"/>
                  </a:cubicBezTo>
                  <a:cubicBezTo>
                    <a:pt x="1" y="1"/>
                    <a:pt x="0" y="0"/>
                    <a:pt x="0" y="0"/>
                  </a:cubicBez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Freeform 1199"/>
            <p:cNvSpPr>
              <a:spLocks/>
            </p:cNvSpPr>
            <p:nvPr/>
          </p:nvSpPr>
          <p:spPr bwMode="auto">
            <a:xfrm>
              <a:off x="11291888" y="3908426"/>
              <a:ext cx="7938" cy="4763"/>
            </a:xfrm>
            <a:custGeom>
              <a:avLst/>
              <a:gdLst>
                <a:gd name="T0" fmla="*/ 1 w 6"/>
                <a:gd name="T1" fmla="*/ 2 h 3"/>
                <a:gd name="T2" fmla="*/ 0 w 6"/>
                <a:gd name="T3" fmla="*/ 1 h 3"/>
                <a:gd name="T4" fmla="*/ 0 w 6"/>
                <a:gd name="T5" fmla="*/ 0 h 3"/>
                <a:gd name="T6" fmla="*/ 0 w 6"/>
                <a:gd name="T7" fmla="*/ 0 h 3"/>
                <a:gd name="T8" fmla="*/ 1 w 6"/>
                <a:gd name="T9" fmla="*/ 0 h 3"/>
                <a:gd name="T10" fmla="*/ 2 w 6"/>
                <a:gd name="T11" fmla="*/ 0 h 3"/>
                <a:gd name="T12" fmla="*/ 2 w 6"/>
                <a:gd name="T13" fmla="*/ 0 h 3"/>
                <a:gd name="T14" fmla="*/ 2 w 6"/>
                <a:gd name="T15" fmla="*/ 0 h 3"/>
                <a:gd name="T16" fmla="*/ 3 w 6"/>
                <a:gd name="T17" fmla="*/ 1 h 3"/>
                <a:gd name="T18" fmla="*/ 3 w 6"/>
                <a:gd name="T19" fmla="*/ 1 h 3"/>
                <a:gd name="T20" fmla="*/ 3 w 6"/>
                <a:gd name="T21" fmla="*/ 1 h 3"/>
                <a:gd name="T22" fmla="*/ 4 w 6"/>
                <a:gd name="T23" fmla="*/ 1 h 3"/>
                <a:gd name="T24" fmla="*/ 4 w 6"/>
                <a:gd name="T25" fmla="*/ 1 h 3"/>
                <a:gd name="T26" fmla="*/ 5 w 6"/>
                <a:gd name="T27" fmla="*/ 1 h 3"/>
                <a:gd name="T28" fmla="*/ 5 w 6"/>
                <a:gd name="T29" fmla="*/ 1 h 3"/>
                <a:gd name="T30" fmla="*/ 6 w 6"/>
                <a:gd name="T31" fmla="*/ 2 h 3"/>
                <a:gd name="T32" fmla="*/ 6 w 6"/>
                <a:gd name="T33" fmla="*/ 2 h 3"/>
                <a:gd name="T34" fmla="*/ 6 w 6"/>
                <a:gd name="T35" fmla="*/ 2 h 3"/>
                <a:gd name="T36" fmla="*/ 5 w 6"/>
                <a:gd name="T37" fmla="*/ 2 h 3"/>
                <a:gd name="T38" fmla="*/ 5 w 6"/>
                <a:gd name="T39" fmla="*/ 2 h 3"/>
                <a:gd name="T40" fmla="*/ 5 w 6"/>
                <a:gd name="T41" fmla="*/ 3 h 3"/>
                <a:gd name="T42" fmla="*/ 5 w 6"/>
                <a:gd name="T43" fmla="*/ 3 h 3"/>
                <a:gd name="T44" fmla="*/ 4 w 6"/>
                <a:gd name="T45" fmla="*/ 3 h 3"/>
                <a:gd name="T46" fmla="*/ 3 w 6"/>
                <a:gd name="T47" fmla="*/ 3 h 3"/>
                <a:gd name="T48" fmla="*/ 2 w 6"/>
                <a:gd name="T49" fmla="*/ 3 h 3"/>
                <a:gd name="T50" fmla="*/ 2 w 6"/>
                <a:gd name="T51" fmla="*/ 3 h 3"/>
                <a:gd name="T52" fmla="*/ 2 w 6"/>
                <a:gd name="T53" fmla="*/ 2 h 3"/>
                <a:gd name="T54" fmla="*/ 2 w 6"/>
                <a:gd name="T55" fmla="*/ 2 h 3"/>
                <a:gd name="T56" fmla="*/ 1 w 6"/>
                <a:gd name="T5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3">
                  <a:moveTo>
                    <a:pt x="1" y="2"/>
                  </a:moveTo>
                  <a:cubicBezTo>
                    <a:pt x="1" y="2"/>
                    <a:pt x="1" y="2"/>
                    <a:pt x="0" y="1"/>
                  </a:cubicBezTo>
                  <a:cubicBezTo>
                    <a:pt x="0" y="1"/>
                    <a:pt x="0" y="0"/>
                    <a:pt x="0" y="0"/>
                  </a:cubicBez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3" y="0"/>
                    <a:pt x="3" y="1"/>
                  </a:cubicBezTo>
                  <a:cubicBezTo>
                    <a:pt x="3" y="1"/>
                    <a:pt x="3" y="1"/>
                    <a:pt x="3" y="1"/>
                  </a:cubicBezTo>
                  <a:cubicBezTo>
                    <a:pt x="3" y="1"/>
                    <a:pt x="3" y="1"/>
                    <a:pt x="3" y="1"/>
                  </a:cubicBezTo>
                  <a:cubicBezTo>
                    <a:pt x="4" y="1"/>
                    <a:pt x="4" y="1"/>
                    <a:pt x="4" y="1"/>
                  </a:cubicBezTo>
                  <a:cubicBezTo>
                    <a:pt x="4" y="1"/>
                    <a:pt x="4" y="1"/>
                    <a:pt x="4" y="1"/>
                  </a:cubicBezTo>
                  <a:cubicBezTo>
                    <a:pt x="4" y="1"/>
                    <a:pt x="5" y="1"/>
                    <a:pt x="5" y="1"/>
                  </a:cubicBezTo>
                  <a:cubicBezTo>
                    <a:pt x="5" y="1"/>
                    <a:pt x="5" y="1"/>
                    <a:pt x="5" y="1"/>
                  </a:cubicBezTo>
                  <a:cubicBezTo>
                    <a:pt x="5" y="1"/>
                    <a:pt x="6" y="2"/>
                    <a:pt x="6" y="2"/>
                  </a:cubicBezTo>
                  <a:cubicBezTo>
                    <a:pt x="6" y="2"/>
                    <a:pt x="6" y="2"/>
                    <a:pt x="6" y="2"/>
                  </a:cubicBezTo>
                  <a:cubicBezTo>
                    <a:pt x="6" y="2"/>
                    <a:pt x="6" y="3"/>
                    <a:pt x="6" y="2"/>
                  </a:cubicBezTo>
                  <a:cubicBezTo>
                    <a:pt x="5" y="2"/>
                    <a:pt x="5" y="2"/>
                    <a:pt x="5" y="2"/>
                  </a:cubicBezTo>
                  <a:cubicBezTo>
                    <a:pt x="5" y="2"/>
                    <a:pt x="5" y="2"/>
                    <a:pt x="5" y="2"/>
                  </a:cubicBezTo>
                  <a:cubicBezTo>
                    <a:pt x="5" y="2"/>
                    <a:pt x="4" y="3"/>
                    <a:pt x="5" y="3"/>
                  </a:cubicBezTo>
                  <a:cubicBezTo>
                    <a:pt x="5" y="3"/>
                    <a:pt x="5" y="3"/>
                    <a:pt x="5" y="3"/>
                  </a:cubicBezTo>
                  <a:cubicBezTo>
                    <a:pt x="4" y="3"/>
                    <a:pt x="5" y="3"/>
                    <a:pt x="4" y="3"/>
                  </a:cubicBezTo>
                  <a:cubicBezTo>
                    <a:pt x="4" y="3"/>
                    <a:pt x="3" y="3"/>
                    <a:pt x="3" y="3"/>
                  </a:cubicBezTo>
                  <a:cubicBezTo>
                    <a:pt x="3" y="3"/>
                    <a:pt x="2" y="3"/>
                    <a:pt x="2" y="3"/>
                  </a:cubicBezTo>
                  <a:cubicBezTo>
                    <a:pt x="2" y="3"/>
                    <a:pt x="3" y="3"/>
                    <a:pt x="2" y="3"/>
                  </a:cubicBezTo>
                  <a:cubicBezTo>
                    <a:pt x="2" y="2"/>
                    <a:pt x="2" y="2"/>
                    <a:pt x="2" y="2"/>
                  </a:cubicBezTo>
                  <a:cubicBezTo>
                    <a:pt x="2" y="2"/>
                    <a:pt x="2" y="2"/>
                    <a:pt x="2" y="2"/>
                  </a:cubicBezTo>
                  <a:cubicBezTo>
                    <a:pt x="2"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1200"/>
            <p:cNvSpPr>
              <a:spLocks/>
            </p:cNvSpPr>
            <p:nvPr/>
          </p:nvSpPr>
          <p:spPr bwMode="auto">
            <a:xfrm>
              <a:off x="11295063" y="3906838"/>
              <a:ext cx="3175" cy="1588"/>
            </a:xfrm>
            <a:custGeom>
              <a:avLst/>
              <a:gdLst>
                <a:gd name="T0" fmla="*/ 0 w 3"/>
                <a:gd name="T1" fmla="*/ 0 h 1"/>
                <a:gd name="T2" fmla="*/ 0 w 3"/>
                <a:gd name="T3" fmla="*/ 0 h 1"/>
                <a:gd name="T4" fmla="*/ 1 w 3"/>
                <a:gd name="T5" fmla="*/ 0 h 1"/>
                <a:gd name="T6" fmla="*/ 2 w 3"/>
                <a:gd name="T7" fmla="*/ 0 h 1"/>
                <a:gd name="T8" fmla="*/ 2 w 3"/>
                <a:gd name="T9" fmla="*/ 0 h 1"/>
                <a:gd name="T10" fmla="*/ 2 w 3"/>
                <a:gd name="T11" fmla="*/ 1 h 1"/>
                <a:gd name="T12" fmla="*/ 1 w 3"/>
                <a:gd name="T13" fmla="*/ 1 h 1"/>
                <a:gd name="T14" fmla="*/ 0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0"/>
                  </a:moveTo>
                  <a:cubicBezTo>
                    <a:pt x="0" y="0"/>
                    <a:pt x="0" y="0"/>
                    <a:pt x="0" y="0"/>
                  </a:cubicBezTo>
                  <a:cubicBezTo>
                    <a:pt x="1" y="0"/>
                    <a:pt x="1" y="0"/>
                    <a:pt x="1" y="0"/>
                  </a:cubicBezTo>
                  <a:cubicBezTo>
                    <a:pt x="1" y="0"/>
                    <a:pt x="2" y="0"/>
                    <a:pt x="2" y="0"/>
                  </a:cubicBezTo>
                  <a:cubicBezTo>
                    <a:pt x="2" y="0"/>
                    <a:pt x="2" y="0"/>
                    <a:pt x="2" y="0"/>
                  </a:cubicBezTo>
                  <a:cubicBezTo>
                    <a:pt x="2" y="0"/>
                    <a:pt x="3" y="1"/>
                    <a:pt x="2" y="1"/>
                  </a:cubicBezTo>
                  <a:cubicBezTo>
                    <a:pt x="2" y="1"/>
                    <a:pt x="1" y="1"/>
                    <a:pt x="1" y="1"/>
                  </a:cubicBezTo>
                  <a:cubicBezTo>
                    <a:pt x="1" y="1"/>
                    <a:pt x="1"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1201"/>
            <p:cNvSpPr>
              <a:spLocks/>
            </p:cNvSpPr>
            <p:nvPr/>
          </p:nvSpPr>
          <p:spPr bwMode="auto">
            <a:xfrm>
              <a:off x="11301413" y="3911601"/>
              <a:ext cx="3175" cy="1588"/>
            </a:xfrm>
            <a:custGeom>
              <a:avLst/>
              <a:gdLst>
                <a:gd name="T0" fmla="*/ 0 w 2"/>
                <a:gd name="T1" fmla="*/ 1 h 2"/>
                <a:gd name="T2" fmla="*/ 0 w 2"/>
                <a:gd name="T3" fmla="*/ 0 h 2"/>
                <a:gd name="T4" fmla="*/ 1 w 2"/>
                <a:gd name="T5" fmla="*/ 0 h 2"/>
                <a:gd name="T6" fmla="*/ 1 w 2"/>
                <a:gd name="T7" fmla="*/ 0 h 2"/>
                <a:gd name="T8" fmla="*/ 2 w 2"/>
                <a:gd name="T9" fmla="*/ 0 h 2"/>
                <a:gd name="T10" fmla="*/ 2 w 2"/>
                <a:gd name="T11" fmla="*/ 1 h 2"/>
                <a:gd name="T12" fmla="*/ 2 w 2"/>
                <a:gd name="T13" fmla="*/ 1 h 2"/>
                <a:gd name="T14" fmla="*/ 2 w 2"/>
                <a:gd name="T15" fmla="*/ 2 h 2"/>
                <a:gd name="T16" fmla="*/ 2 w 2"/>
                <a:gd name="T17" fmla="*/ 2 h 2"/>
                <a:gd name="T18" fmla="*/ 1 w 2"/>
                <a:gd name="T19" fmla="*/ 2 h 2"/>
                <a:gd name="T20" fmla="*/ 1 w 2"/>
                <a:gd name="T21" fmla="*/ 2 h 2"/>
                <a:gd name="T22" fmla="*/ 1 w 2"/>
                <a:gd name="T23" fmla="*/ 1 h 2"/>
                <a:gd name="T24" fmla="*/ 0 w 2"/>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1"/>
                  </a:moveTo>
                  <a:cubicBezTo>
                    <a:pt x="0" y="1"/>
                    <a:pt x="0" y="0"/>
                    <a:pt x="0" y="0"/>
                  </a:cubicBezTo>
                  <a:cubicBezTo>
                    <a:pt x="1" y="0"/>
                    <a:pt x="1" y="0"/>
                    <a:pt x="1" y="0"/>
                  </a:cubicBezTo>
                  <a:cubicBezTo>
                    <a:pt x="1" y="0"/>
                    <a:pt x="1" y="0"/>
                    <a:pt x="1" y="0"/>
                  </a:cubicBezTo>
                  <a:cubicBezTo>
                    <a:pt x="1" y="0"/>
                    <a:pt x="1" y="0"/>
                    <a:pt x="2" y="0"/>
                  </a:cubicBezTo>
                  <a:cubicBezTo>
                    <a:pt x="2" y="1"/>
                    <a:pt x="2" y="0"/>
                    <a:pt x="2" y="1"/>
                  </a:cubicBezTo>
                  <a:cubicBezTo>
                    <a:pt x="2" y="1"/>
                    <a:pt x="2" y="1"/>
                    <a:pt x="2" y="1"/>
                  </a:cubicBezTo>
                  <a:cubicBezTo>
                    <a:pt x="2" y="2"/>
                    <a:pt x="2" y="2"/>
                    <a:pt x="2" y="2"/>
                  </a:cubicBezTo>
                  <a:cubicBezTo>
                    <a:pt x="2" y="2"/>
                    <a:pt x="2" y="2"/>
                    <a:pt x="2" y="2"/>
                  </a:cubicBezTo>
                  <a:cubicBezTo>
                    <a:pt x="2" y="2"/>
                    <a:pt x="2" y="2"/>
                    <a:pt x="1" y="2"/>
                  </a:cubicBezTo>
                  <a:cubicBezTo>
                    <a:pt x="1" y="2"/>
                    <a:pt x="1" y="2"/>
                    <a:pt x="1" y="2"/>
                  </a:cubicBezTo>
                  <a:cubicBezTo>
                    <a:pt x="1" y="2"/>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1202"/>
            <p:cNvSpPr>
              <a:spLocks/>
            </p:cNvSpPr>
            <p:nvPr/>
          </p:nvSpPr>
          <p:spPr bwMode="auto">
            <a:xfrm>
              <a:off x="11304588" y="3910013"/>
              <a:ext cx="3175" cy="1588"/>
            </a:xfrm>
            <a:custGeom>
              <a:avLst/>
              <a:gdLst>
                <a:gd name="T0" fmla="*/ 0 w 2"/>
                <a:gd name="T1" fmla="*/ 1 h 1"/>
                <a:gd name="T2" fmla="*/ 1 w 2"/>
                <a:gd name="T3" fmla="*/ 0 h 1"/>
                <a:gd name="T4" fmla="*/ 1 w 2"/>
                <a:gd name="T5" fmla="*/ 0 h 1"/>
                <a:gd name="T6" fmla="*/ 1 w 2"/>
                <a:gd name="T7" fmla="*/ 0 h 1"/>
                <a:gd name="T8" fmla="*/ 2 w 2"/>
                <a:gd name="T9" fmla="*/ 1 h 1"/>
                <a:gd name="T10" fmla="*/ 2 w 2"/>
                <a:gd name="T11" fmla="*/ 1 h 1"/>
                <a:gd name="T12" fmla="*/ 1 w 2"/>
                <a:gd name="T13" fmla="*/ 1 h 1"/>
                <a:gd name="T14" fmla="*/ 1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1" y="1"/>
                    <a:pt x="1" y="0"/>
                  </a:cubicBezTo>
                  <a:cubicBezTo>
                    <a:pt x="1" y="0"/>
                    <a:pt x="1" y="0"/>
                    <a:pt x="1" y="0"/>
                  </a:cubicBezTo>
                  <a:cubicBezTo>
                    <a:pt x="1" y="0"/>
                    <a:pt x="1" y="0"/>
                    <a:pt x="1" y="0"/>
                  </a:cubicBezTo>
                  <a:cubicBezTo>
                    <a:pt x="1" y="0"/>
                    <a:pt x="2" y="0"/>
                    <a:pt x="2" y="1"/>
                  </a:cubicBezTo>
                  <a:cubicBezTo>
                    <a:pt x="2" y="1"/>
                    <a:pt x="2" y="1"/>
                    <a:pt x="2" y="1"/>
                  </a:cubicBezTo>
                  <a:cubicBezTo>
                    <a:pt x="2" y="1"/>
                    <a:pt x="2" y="1"/>
                    <a:pt x="1" y="1"/>
                  </a:cubicBezTo>
                  <a:cubicBezTo>
                    <a:pt x="1" y="1"/>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1203"/>
            <p:cNvSpPr>
              <a:spLocks/>
            </p:cNvSpPr>
            <p:nvPr/>
          </p:nvSpPr>
          <p:spPr bwMode="auto">
            <a:xfrm>
              <a:off x="11306175" y="3906838"/>
              <a:ext cx="0" cy="1588"/>
            </a:xfrm>
            <a:custGeom>
              <a:avLst/>
              <a:gdLst>
                <a:gd name="T0" fmla="*/ 1 h 1"/>
                <a:gd name="T1" fmla="*/ 0 h 1"/>
                <a:gd name="T2" fmla="*/ 0 h 1"/>
                <a:gd name="T3" fmla="*/ 1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1204"/>
            <p:cNvSpPr>
              <a:spLocks/>
            </p:cNvSpPr>
            <p:nvPr/>
          </p:nvSpPr>
          <p:spPr bwMode="auto">
            <a:xfrm>
              <a:off x="11309350" y="3911601"/>
              <a:ext cx="0" cy="1588"/>
            </a:xfrm>
            <a:custGeom>
              <a:avLst/>
              <a:gdLst>
                <a:gd name="T0" fmla="*/ 0 w 1"/>
                <a:gd name="T1" fmla="*/ 0 h 1"/>
                <a:gd name="T2" fmla="*/ 0 w 1"/>
                <a:gd name="T3" fmla="*/ 0 h 1"/>
                <a:gd name="T4" fmla="*/ 0 w 1"/>
                <a:gd name="T5" fmla="*/ 0 h 1"/>
                <a:gd name="T6" fmla="*/ 1 w 1"/>
                <a:gd name="T7" fmla="*/ 0 h 1"/>
                <a:gd name="T8" fmla="*/ 1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0" y="0"/>
                    <a:pt x="1" y="0"/>
                  </a:cubicBezTo>
                  <a:cubicBezTo>
                    <a:pt x="1" y="1"/>
                    <a:pt x="1" y="1"/>
                    <a:pt x="1" y="1"/>
                  </a:cubicBezTo>
                  <a:cubicBezTo>
                    <a:pt x="1" y="1"/>
                    <a:pt x="1" y="1"/>
                    <a:pt x="0" y="1"/>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1205"/>
            <p:cNvSpPr>
              <a:spLocks/>
            </p:cNvSpPr>
            <p:nvPr/>
          </p:nvSpPr>
          <p:spPr bwMode="auto">
            <a:xfrm>
              <a:off x="11290300" y="3902076"/>
              <a:ext cx="1588"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1206"/>
            <p:cNvSpPr>
              <a:spLocks/>
            </p:cNvSpPr>
            <p:nvPr/>
          </p:nvSpPr>
          <p:spPr bwMode="auto">
            <a:xfrm>
              <a:off x="11309350" y="3927476"/>
              <a:ext cx="1588"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1" y="0"/>
                    <a:pt x="1" y="1"/>
                    <a:pt x="1" y="1"/>
                  </a:cubicBezTo>
                  <a:cubicBezTo>
                    <a:pt x="1"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1207"/>
            <p:cNvSpPr>
              <a:spLocks/>
            </p:cNvSpPr>
            <p:nvPr/>
          </p:nvSpPr>
          <p:spPr bwMode="auto">
            <a:xfrm>
              <a:off x="11258550" y="3919538"/>
              <a:ext cx="4763" cy="4763"/>
            </a:xfrm>
            <a:custGeom>
              <a:avLst/>
              <a:gdLst>
                <a:gd name="T0" fmla="*/ 0 w 3"/>
                <a:gd name="T1" fmla="*/ 1 h 3"/>
                <a:gd name="T2" fmla="*/ 0 w 3"/>
                <a:gd name="T3" fmla="*/ 1 h 3"/>
                <a:gd name="T4" fmla="*/ 0 w 3"/>
                <a:gd name="T5" fmla="*/ 0 h 3"/>
                <a:gd name="T6" fmla="*/ 1 w 3"/>
                <a:gd name="T7" fmla="*/ 0 h 3"/>
                <a:gd name="T8" fmla="*/ 1 w 3"/>
                <a:gd name="T9" fmla="*/ 0 h 3"/>
                <a:gd name="T10" fmla="*/ 2 w 3"/>
                <a:gd name="T11" fmla="*/ 1 h 3"/>
                <a:gd name="T12" fmla="*/ 3 w 3"/>
                <a:gd name="T13" fmla="*/ 1 h 3"/>
                <a:gd name="T14" fmla="*/ 3 w 3"/>
                <a:gd name="T15" fmla="*/ 1 h 3"/>
                <a:gd name="T16" fmla="*/ 3 w 3"/>
                <a:gd name="T17" fmla="*/ 2 h 3"/>
                <a:gd name="T18" fmla="*/ 3 w 3"/>
                <a:gd name="T19" fmla="*/ 3 h 3"/>
                <a:gd name="T20" fmla="*/ 2 w 3"/>
                <a:gd name="T21" fmla="*/ 3 h 3"/>
                <a:gd name="T22" fmla="*/ 1 w 3"/>
                <a:gd name="T23" fmla="*/ 3 h 3"/>
                <a:gd name="T24" fmla="*/ 1 w 3"/>
                <a:gd name="T25" fmla="*/ 2 h 3"/>
                <a:gd name="T26" fmla="*/ 1 w 3"/>
                <a:gd name="T27" fmla="*/ 2 h 3"/>
                <a:gd name="T28" fmla="*/ 0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1"/>
                  </a:moveTo>
                  <a:cubicBezTo>
                    <a:pt x="0" y="1"/>
                    <a:pt x="0" y="1"/>
                    <a:pt x="0" y="1"/>
                  </a:cubicBezTo>
                  <a:cubicBezTo>
                    <a:pt x="0" y="1"/>
                    <a:pt x="0" y="0"/>
                    <a:pt x="0" y="0"/>
                  </a:cubicBezTo>
                  <a:cubicBezTo>
                    <a:pt x="1" y="0"/>
                    <a:pt x="1" y="0"/>
                    <a:pt x="1" y="0"/>
                  </a:cubicBezTo>
                  <a:cubicBezTo>
                    <a:pt x="1" y="0"/>
                    <a:pt x="1" y="0"/>
                    <a:pt x="1" y="0"/>
                  </a:cubicBezTo>
                  <a:cubicBezTo>
                    <a:pt x="2" y="0"/>
                    <a:pt x="2" y="0"/>
                    <a:pt x="2" y="1"/>
                  </a:cubicBezTo>
                  <a:cubicBezTo>
                    <a:pt x="2" y="1"/>
                    <a:pt x="3" y="1"/>
                    <a:pt x="3" y="1"/>
                  </a:cubicBezTo>
                  <a:cubicBezTo>
                    <a:pt x="3" y="1"/>
                    <a:pt x="3" y="1"/>
                    <a:pt x="3" y="1"/>
                  </a:cubicBezTo>
                  <a:cubicBezTo>
                    <a:pt x="3" y="2"/>
                    <a:pt x="3" y="1"/>
                    <a:pt x="3" y="2"/>
                  </a:cubicBezTo>
                  <a:cubicBezTo>
                    <a:pt x="3" y="2"/>
                    <a:pt x="3" y="3"/>
                    <a:pt x="3" y="3"/>
                  </a:cubicBezTo>
                  <a:cubicBezTo>
                    <a:pt x="2" y="3"/>
                    <a:pt x="3" y="3"/>
                    <a:pt x="2" y="3"/>
                  </a:cubicBezTo>
                  <a:cubicBezTo>
                    <a:pt x="2" y="3"/>
                    <a:pt x="2" y="3"/>
                    <a:pt x="1" y="3"/>
                  </a:cubicBezTo>
                  <a:cubicBezTo>
                    <a:pt x="1" y="3"/>
                    <a:pt x="1" y="3"/>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1208"/>
            <p:cNvSpPr>
              <a:spLocks/>
            </p:cNvSpPr>
            <p:nvPr/>
          </p:nvSpPr>
          <p:spPr bwMode="auto">
            <a:xfrm>
              <a:off x="11260138" y="3913188"/>
              <a:ext cx="3175" cy="3175"/>
            </a:xfrm>
            <a:custGeom>
              <a:avLst/>
              <a:gdLst>
                <a:gd name="T0" fmla="*/ 1 w 2"/>
                <a:gd name="T1" fmla="*/ 1 h 2"/>
                <a:gd name="T2" fmla="*/ 1 w 2"/>
                <a:gd name="T3" fmla="*/ 0 h 2"/>
                <a:gd name="T4" fmla="*/ 1 w 2"/>
                <a:gd name="T5" fmla="*/ 0 h 2"/>
                <a:gd name="T6" fmla="*/ 1 w 2"/>
                <a:gd name="T7" fmla="*/ 0 h 2"/>
                <a:gd name="T8" fmla="*/ 2 w 2"/>
                <a:gd name="T9" fmla="*/ 1 h 2"/>
                <a:gd name="T10" fmla="*/ 2 w 2"/>
                <a:gd name="T11" fmla="*/ 1 h 2"/>
                <a:gd name="T12" fmla="*/ 2 w 2"/>
                <a:gd name="T13" fmla="*/ 2 h 2"/>
                <a:gd name="T14" fmla="*/ 1 w 2"/>
                <a:gd name="T15" fmla="*/ 2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0"/>
                    <a:pt x="1" y="0"/>
                  </a:cubicBezTo>
                  <a:cubicBezTo>
                    <a:pt x="1" y="0"/>
                    <a:pt x="0" y="0"/>
                    <a:pt x="1" y="0"/>
                  </a:cubicBezTo>
                  <a:cubicBezTo>
                    <a:pt x="1" y="0"/>
                    <a:pt x="1" y="0"/>
                    <a:pt x="1" y="0"/>
                  </a:cubicBezTo>
                  <a:cubicBezTo>
                    <a:pt x="1" y="0"/>
                    <a:pt x="1" y="1"/>
                    <a:pt x="2" y="1"/>
                  </a:cubicBezTo>
                  <a:cubicBezTo>
                    <a:pt x="2" y="1"/>
                    <a:pt x="1" y="1"/>
                    <a:pt x="2" y="1"/>
                  </a:cubicBezTo>
                  <a:cubicBezTo>
                    <a:pt x="2" y="1"/>
                    <a:pt x="2" y="2"/>
                    <a:pt x="2" y="2"/>
                  </a:cubicBezTo>
                  <a:cubicBezTo>
                    <a:pt x="2"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1209"/>
            <p:cNvSpPr>
              <a:spLocks/>
            </p:cNvSpPr>
            <p:nvPr/>
          </p:nvSpPr>
          <p:spPr bwMode="auto">
            <a:xfrm>
              <a:off x="10639425" y="4259263"/>
              <a:ext cx="22225" cy="9525"/>
            </a:xfrm>
            <a:custGeom>
              <a:avLst/>
              <a:gdLst>
                <a:gd name="T0" fmla="*/ 0 w 16"/>
                <a:gd name="T1" fmla="*/ 5 h 7"/>
                <a:gd name="T2" fmla="*/ 0 w 16"/>
                <a:gd name="T3" fmla="*/ 3 h 7"/>
                <a:gd name="T4" fmla="*/ 0 w 16"/>
                <a:gd name="T5" fmla="*/ 1 h 7"/>
                <a:gd name="T6" fmla="*/ 1 w 16"/>
                <a:gd name="T7" fmla="*/ 1 h 7"/>
                <a:gd name="T8" fmla="*/ 2 w 16"/>
                <a:gd name="T9" fmla="*/ 1 h 7"/>
                <a:gd name="T10" fmla="*/ 4 w 16"/>
                <a:gd name="T11" fmla="*/ 1 h 7"/>
                <a:gd name="T12" fmla="*/ 5 w 16"/>
                <a:gd name="T13" fmla="*/ 1 h 7"/>
                <a:gd name="T14" fmla="*/ 7 w 16"/>
                <a:gd name="T15" fmla="*/ 1 h 7"/>
                <a:gd name="T16" fmla="*/ 9 w 16"/>
                <a:gd name="T17" fmla="*/ 0 h 7"/>
                <a:gd name="T18" fmla="*/ 11 w 16"/>
                <a:gd name="T19" fmla="*/ 1 h 7"/>
                <a:gd name="T20" fmla="*/ 12 w 16"/>
                <a:gd name="T21" fmla="*/ 1 h 7"/>
                <a:gd name="T22" fmla="*/ 14 w 16"/>
                <a:gd name="T23" fmla="*/ 1 h 7"/>
                <a:gd name="T24" fmla="*/ 15 w 16"/>
                <a:gd name="T25" fmla="*/ 2 h 7"/>
                <a:gd name="T26" fmla="*/ 16 w 16"/>
                <a:gd name="T27" fmla="*/ 3 h 7"/>
                <a:gd name="T28" fmla="*/ 16 w 16"/>
                <a:gd name="T29" fmla="*/ 4 h 7"/>
                <a:gd name="T30" fmla="*/ 15 w 16"/>
                <a:gd name="T31" fmla="*/ 5 h 7"/>
                <a:gd name="T32" fmla="*/ 14 w 16"/>
                <a:gd name="T33" fmla="*/ 6 h 7"/>
                <a:gd name="T34" fmla="*/ 12 w 16"/>
                <a:gd name="T35" fmla="*/ 5 h 7"/>
                <a:gd name="T36" fmla="*/ 10 w 16"/>
                <a:gd name="T37" fmla="*/ 5 h 7"/>
                <a:gd name="T38" fmla="*/ 8 w 16"/>
                <a:gd name="T39" fmla="*/ 6 h 7"/>
                <a:gd name="T40" fmla="*/ 6 w 16"/>
                <a:gd name="T41" fmla="*/ 7 h 7"/>
                <a:gd name="T42" fmla="*/ 5 w 16"/>
                <a:gd name="T43" fmla="*/ 7 h 7"/>
                <a:gd name="T44" fmla="*/ 3 w 16"/>
                <a:gd name="T45" fmla="*/ 7 h 7"/>
                <a:gd name="T46" fmla="*/ 1 w 16"/>
                <a:gd name="T47" fmla="*/ 7 h 7"/>
                <a:gd name="T48" fmla="*/ 0 w 16"/>
                <a:gd name="T4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7">
                  <a:moveTo>
                    <a:pt x="0" y="5"/>
                  </a:moveTo>
                  <a:cubicBezTo>
                    <a:pt x="0" y="5"/>
                    <a:pt x="0" y="4"/>
                    <a:pt x="0" y="3"/>
                  </a:cubicBezTo>
                  <a:cubicBezTo>
                    <a:pt x="0" y="2"/>
                    <a:pt x="0" y="1"/>
                    <a:pt x="0" y="1"/>
                  </a:cubicBezTo>
                  <a:cubicBezTo>
                    <a:pt x="0" y="1"/>
                    <a:pt x="0" y="1"/>
                    <a:pt x="1" y="1"/>
                  </a:cubicBezTo>
                  <a:cubicBezTo>
                    <a:pt x="1" y="1"/>
                    <a:pt x="2" y="1"/>
                    <a:pt x="2" y="1"/>
                  </a:cubicBezTo>
                  <a:cubicBezTo>
                    <a:pt x="3" y="1"/>
                    <a:pt x="3" y="1"/>
                    <a:pt x="4" y="1"/>
                  </a:cubicBezTo>
                  <a:cubicBezTo>
                    <a:pt x="5" y="1"/>
                    <a:pt x="4" y="1"/>
                    <a:pt x="5" y="1"/>
                  </a:cubicBezTo>
                  <a:cubicBezTo>
                    <a:pt x="6" y="1"/>
                    <a:pt x="6" y="1"/>
                    <a:pt x="7" y="1"/>
                  </a:cubicBezTo>
                  <a:cubicBezTo>
                    <a:pt x="8" y="1"/>
                    <a:pt x="8" y="0"/>
                    <a:pt x="9" y="0"/>
                  </a:cubicBezTo>
                  <a:cubicBezTo>
                    <a:pt x="10" y="0"/>
                    <a:pt x="10" y="0"/>
                    <a:pt x="11" y="1"/>
                  </a:cubicBezTo>
                  <a:cubicBezTo>
                    <a:pt x="11" y="1"/>
                    <a:pt x="11" y="1"/>
                    <a:pt x="12" y="1"/>
                  </a:cubicBezTo>
                  <a:cubicBezTo>
                    <a:pt x="13" y="1"/>
                    <a:pt x="14" y="1"/>
                    <a:pt x="14" y="1"/>
                  </a:cubicBezTo>
                  <a:cubicBezTo>
                    <a:pt x="15" y="2"/>
                    <a:pt x="15" y="2"/>
                    <a:pt x="15" y="2"/>
                  </a:cubicBezTo>
                  <a:cubicBezTo>
                    <a:pt x="16" y="3"/>
                    <a:pt x="16" y="3"/>
                    <a:pt x="16" y="3"/>
                  </a:cubicBezTo>
                  <a:cubicBezTo>
                    <a:pt x="16" y="3"/>
                    <a:pt x="16" y="3"/>
                    <a:pt x="16" y="4"/>
                  </a:cubicBezTo>
                  <a:cubicBezTo>
                    <a:pt x="16" y="4"/>
                    <a:pt x="16" y="5"/>
                    <a:pt x="15" y="5"/>
                  </a:cubicBezTo>
                  <a:cubicBezTo>
                    <a:pt x="15" y="5"/>
                    <a:pt x="14" y="5"/>
                    <a:pt x="14" y="6"/>
                  </a:cubicBezTo>
                  <a:cubicBezTo>
                    <a:pt x="13" y="6"/>
                    <a:pt x="13" y="5"/>
                    <a:pt x="12" y="5"/>
                  </a:cubicBezTo>
                  <a:cubicBezTo>
                    <a:pt x="11" y="5"/>
                    <a:pt x="11" y="5"/>
                    <a:pt x="10" y="5"/>
                  </a:cubicBezTo>
                  <a:cubicBezTo>
                    <a:pt x="9" y="5"/>
                    <a:pt x="9" y="6"/>
                    <a:pt x="8" y="6"/>
                  </a:cubicBezTo>
                  <a:cubicBezTo>
                    <a:pt x="8" y="6"/>
                    <a:pt x="7" y="6"/>
                    <a:pt x="6" y="7"/>
                  </a:cubicBezTo>
                  <a:cubicBezTo>
                    <a:pt x="6" y="7"/>
                    <a:pt x="6" y="7"/>
                    <a:pt x="5" y="7"/>
                  </a:cubicBezTo>
                  <a:cubicBezTo>
                    <a:pt x="5" y="7"/>
                    <a:pt x="5" y="7"/>
                    <a:pt x="3" y="7"/>
                  </a:cubicBezTo>
                  <a:cubicBezTo>
                    <a:pt x="2" y="7"/>
                    <a:pt x="2" y="7"/>
                    <a:pt x="1" y="7"/>
                  </a:cubicBezTo>
                  <a:cubicBezTo>
                    <a:pt x="1" y="6"/>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1210"/>
            <p:cNvSpPr>
              <a:spLocks/>
            </p:cNvSpPr>
            <p:nvPr/>
          </p:nvSpPr>
          <p:spPr bwMode="auto">
            <a:xfrm>
              <a:off x="10660063" y="4283076"/>
              <a:ext cx="3175" cy="4763"/>
            </a:xfrm>
            <a:custGeom>
              <a:avLst/>
              <a:gdLst>
                <a:gd name="T0" fmla="*/ 0 w 2"/>
                <a:gd name="T1" fmla="*/ 2 h 3"/>
                <a:gd name="T2" fmla="*/ 0 w 2"/>
                <a:gd name="T3" fmla="*/ 2 h 3"/>
                <a:gd name="T4" fmla="*/ 1 w 2"/>
                <a:gd name="T5" fmla="*/ 1 h 3"/>
                <a:gd name="T6" fmla="*/ 0 w 2"/>
                <a:gd name="T7" fmla="*/ 1 h 3"/>
                <a:gd name="T8" fmla="*/ 1 w 2"/>
                <a:gd name="T9" fmla="*/ 0 h 3"/>
                <a:gd name="T10" fmla="*/ 2 w 2"/>
                <a:gd name="T11" fmla="*/ 1 h 3"/>
                <a:gd name="T12" fmla="*/ 2 w 2"/>
                <a:gd name="T13" fmla="*/ 2 h 3"/>
                <a:gd name="T14" fmla="*/ 1 w 2"/>
                <a:gd name="T15" fmla="*/ 2 h 3"/>
                <a:gd name="T16" fmla="*/ 0 w 2"/>
                <a:gd name="T17" fmla="*/ 3 h 3"/>
                <a:gd name="T18" fmla="*/ 0 w 2"/>
                <a:gd name="T19" fmla="*/ 3 h 3"/>
                <a:gd name="T20" fmla="*/ 0 w 2"/>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2"/>
                  </a:moveTo>
                  <a:cubicBezTo>
                    <a:pt x="0" y="2"/>
                    <a:pt x="0" y="2"/>
                    <a:pt x="0" y="2"/>
                  </a:cubicBezTo>
                  <a:cubicBezTo>
                    <a:pt x="1" y="1"/>
                    <a:pt x="1" y="1"/>
                    <a:pt x="1" y="1"/>
                  </a:cubicBezTo>
                  <a:cubicBezTo>
                    <a:pt x="0" y="1"/>
                    <a:pt x="0" y="1"/>
                    <a:pt x="0" y="1"/>
                  </a:cubicBezTo>
                  <a:cubicBezTo>
                    <a:pt x="0" y="1"/>
                    <a:pt x="1" y="0"/>
                    <a:pt x="1" y="0"/>
                  </a:cubicBezTo>
                  <a:cubicBezTo>
                    <a:pt x="1" y="0"/>
                    <a:pt x="2" y="0"/>
                    <a:pt x="2" y="1"/>
                  </a:cubicBezTo>
                  <a:cubicBezTo>
                    <a:pt x="2" y="1"/>
                    <a:pt x="2" y="2"/>
                    <a:pt x="2" y="2"/>
                  </a:cubicBezTo>
                  <a:cubicBezTo>
                    <a:pt x="2" y="2"/>
                    <a:pt x="1" y="2"/>
                    <a:pt x="1" y="2"/>
                  </a:cubicBezTo>
                  <a:cubicBezTo>
                    <a:pt x="1" y="3"/>
                    <a:pt x="0" y="3"/>
                    <a:pt x="0" y="3"/>
                  </a:cubicBezTo>
                  <a:cubicBezTo>
                    <a:pt x="0" y="3"/>
                    <a:pt x="0" y="3"/>
                    <a:pt x="0"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211"/>
            <p:cNvSpPr>
              <a:spLocks/>
            </p:cNvSpPr>
            <p:nvPr/>
          </p:nvSpPr>
          <p:spPr bwMode="auto">
            <a:xfrm>
              <a:off x="11152188" y="4003676"/>
              <a:ext cx="4763" cy="3175"/>
            </a:xfrm>
            <a:custGeom>
              <a:avLst/>
              <a:gdLst>
                <a:gd name="T0" fmla="*/ 0 w 3"/>
                <a:gd name="T1" fmla="*/ 1 h 2"/>
                <a:gd name="T2" fmla="*/ 1 w 3"/>
                <a:gd name="T3" fmla="*/ 0 h 2"/>
                <a:gd name="T4" fmla="*/ 2 w 3"/>
                <a:gd name="T5" fmla="*/ 0 h 2"/>
                <a:gd name="T6" fmla="*/ 3 w 3"/>
                <a:gd name="T7" fmla="*/ 0 h 2"/>
                <a:gd name="T8" fmla="*/ 2 w 3"/>
                <a:gd name="T9" fmla="*/ 1 h 2"/>
                <a:gd name="T10" fmla="*/ 2 w 3"/>
                <a:gd name="T11" fmla="*/ 2 h 2"/>
                <a:gd name="T12" fmla="*/ 0 w 3"/>
                <a:gd name="T13" fmla="*/ 2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0" y="1"/>
                    <a:pt x="1" y="0"/>
                    <a:pt x="1" y="0"/>
                  </a:cubicBezTo>
                  <a:cubicBezTo>
                    <a:pt x="1" y="0"/>
                    <a:pt x="2" y="0"/>
                    <a:pt x="2" y="0"/>
                  </a:cubicBezTo>
                  <a:cubicBezTo>
                    <a:pt x="2" y="0"/>
                    <a:pt x="3" y="0"/>
                    <a:pt x="3" y="0"/>
                  </a:cubicBezTo>
                  <a:cubicBezTo>
                    <a:pt x="3" y="0"/>
                    <a:pt x="3" y="0"/>
                    <a:pt x="2" y="1"/>
                  </a:cubicBezTo>
                  <a:cubicBezTo>
                    <a:pt x="2" y="1"/>
                    <a:pt x="2" y="2"/>
                    <a:pt x="2" y="2"/>
                  </a:cubicBezTo>
                  <a:cubicBezTo>
                    <a:pt x="1"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212"/>
            <p:cNvSpPr>
              <a:spLocks/>
            </p:cNvSpPr>
            <p:nvPr/>
          </p:nvSpPr>
          <p:spPr bwMode="auto">
            <a:xfrm>
              <a:off x="11128375" y="4008438"/>
              <a:ext cx="1588" cy="3175"/>
            </a:xfrm>
            <a:custGeom>
              <a:avLst/>
              <a:gdLst>
                <a:gd name="T0" fmla="*/ 0 w 1"/>
                <a:gd name="T1" fmla="*/ 1 h 2"/>
                <a:gd name="T2" fmla="*/ 0 w 1"/>
                <a:gd name="T3" fmla="*/ 0 h 2"/>
                <a:gd name="T4" fmla="*/ 1 w 1"/>
                <a:gd name="T5" fmla="*/ 0 h 2"/>
                <a:gd name="T6" fmla="*/ 1 w 1"/>
                <a:gd name="T7" fmla="*/ 0 h 2"/>
                <a:gd name="T8" fmla="*/ 1 w 1"/>
                <a:gd name="T9" fmla="*/ 1 h 2"/>
                <a:gd name="T10" fmla="*/ 1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0"/>
                    <a:pt x="0" y="0"/>
                    <a:pt x="0" y="0"/>
                  </a:cubicBezTo>
                  <a:cubicBezTo>
                    <a:pt x="1" y="0"/>
                    <a:pt x="1" y="0"/>
                    <a:pt x="1" y="0"/>
                  </a:cubicBezTo>
                  <a:cubicBezTo>
                    <a:pt x="1" y="0"/>
                    <a:pt x="1" y="0"/>
                    <a:pt x="1" y="0"/>
                  </a:cubicBezTo>
                  <a:cubicBezTo>
                    <a:pt x="1" y="0"/>
                    <a:pt x="1" y="1"/>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213"/>
            <p:cNvSpPr>
              <a:spLocks/>
            </p:cNvSpPr>
            <p:nvPr/>
          </p:nvSpPr>
          <p:spPr bwMode="auto">
            <a:xfrm>
              <a:off x="11126788" y="3984626"/>
              <a:ext cx="3175" cy="3175"/>
            </a:xfrm>
            <a:custGeom>
              <a:avLst/>
              <a:gdLst>
                <a:gd name="T0" fmla="*/ 0 w 2"/>
                <a:gd name="T1" fmla="*/ 2 h 2"/>
                <a:gd name="T2" fmla="*/ 1 w 2"/>
                <a:gd name="T3" fmla="*/ 1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1"/>
                    <a:pt x="1" y="1"/>
                    <a:pt x="1" y="1"/>
                  </a:cubicBezTo>
                  <a:cubicBezTo>
                    <a:pt x="1" y="0"/>
                    <a:pt x="1" y="0"/>
                    <a:pt x="1" y="0"/>
                  </a:cubicBezTo>
                  <a:cubicBezTo>
                    <a:pt x="2" y="2"/>
                    <a:pt x="2" y="2"/>
                    <a:pt x="2"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214"/>
            <p:cNvSpPr>
              <a:spLocks/>
            </p:cNvSpPr>
            <p:nvPr/>
          </p:nvSpPr>
          <p:spPr bwMode="auto">
            <a:xfrm>
              <a:off x="11131550" y="3986213"/>
              <a:ext cx="1588" cy="1588"/>
            </a:xfrm>
            <a:custGeom>
              <a:avLst/>
              <a:gdLst>
                <a:gd name="T0" fmla="*/ 0 w 1"/>
                <a:gd name="T1" fmla="*/ 1 h 2"/>
                <a:gd name="T2" fmla="*/ 0 w 1"/>
                <a:gd name="T3" fmla="*/ 1 h 2"/>
                <a:gd name="T4" fmla="*/ 1 w 1"/>
                <a:gd name="T5" fmla="*/ 0 h 2"/>
                <a:gd name="T6" fmla="*/ 1 w 1"/>
                <a:gd name="T7" fmla="*/ 1 h 2"/>
                <a:gd name="T8" fmla="*/ 1 w 1"/>
                <a:gd name="T9" fmla="*/ 2 h 2"/>
                <a:gd name="T10" fmla="*/ 1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1"/>
                    <a:pt x="0" y="1"/>
                    <a:pt x="0" y="1"/>
                  </a:cubicBezTo>
                  <a:cubicBezTo>
                    <a:pt x="0" y="1"/>
                    <a:pt x="0" y="0"/>
                    <a:pt x="1" y="0"/>
                  </a:cubicBezTo>
                  <a:cubicBezTo>
                    <a:pt x="1" y="0"/>
                    <a:pt x="1" y="1"/>
                    <a:pt x="1" y="1"/>
                  </a:cubicBezTo>
                  <a:cubicBezTo>
                    <a:pt x="1" y="2"/>
                    <a:pt x="1" y="2"/>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215"/>
            <p:cNvSpPr>
              <a:spLocks/>
            </p:cNvSpPr>
            <p:nvPr/>
          </p:nvSpPr>
          <p:spPr bwMode="auto">
            <a:xfrm>
              <a:off x="11109325" y="4041776"/>
              <a:ext cx="3175" cy="1588"/>
            </a:xfrm>
            <a:custGeom>
              <a:avLst/>
              <a:gdLst>
                <a:gd name="T0" fmla="*/ 0 w 2"/>
                <a:gd name="T1" fmla="*/ 1 h 1"/>
                <a:gd name="T2" fmla="*/ 0 w 2"/>
                <a:gd name="T3" fmla="*/ 0 h 1"/>
                <a:gd name="T4" fmla="*/ 1 w 2"/>
                <a:gd name="T5" fmla="*/ 0 h 1"/>
                <a:gd name="T6" fmla="*/ 1 w 2"/>
                <a:gd name="T7" fmla="*/ 0 h 1"/>
                <a:gd name="T8" fmla="*/ 1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0"/>
                    <a:pt x="0" y="0"/>
                    <a:pt x="0" y="0"/>
                  </a:cubicBezTo>
                  <a:cubicBezTo>
                    <a:pt x="1" y="0"/>
                    <a:pt x="1" y="0"/>
                    <a:pt x="1" y="0"/>
                  </a:cubicBezTo>
                  <a:cubicBezTo>
                    <a:pt x="1" y="0"/>
                    <a:pt x="1" y="0"/>
                    <a:pt x="1" y="0"/>
                  </a:cubicBezTo>
                  <a:cubicBezTo>
                    <a:pt x="1" y="0"/>
                    <a:pt x="1" y="0"/>
                    <a:pt x="1" y="0"/>
                  </a:cubicBezTo>
                  <a:cubicBezTo>
                    <a:pt x="1" y="0"/>
                    <a:pt x="2"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216"/>
            <p:cNvSpPr>
              <a:spLocks/>
            </p:cNvSpPr>
            <p:nvPr/>
          </p:nvSpPr>
          <p:spPr bwMode="auto">
            <a:xfrm>
              <a:off x="11107738" y="4016376"/>
              <a:ext cx="3175" cy="3175"/>
            </a:xfrm>
            <a:custGeom>
              <a:avLst/>
              <a:gdLst>
                <a:gd name="T0" fmla="*/ 1 w 2"/>
                <a:gd name="T1" fmla="*/ 2 h 2"/>
                <a:gd name="T2" fmla="*/ 1 w 2"/>
                <a:gd name="T3" fmla="*/ 1 h 2"/>
                <a:gd name="T4" fmla="*/ 1 w 2"/>
                <a:gd name="T5" fmla="*/ 1 h 2"/>
                <a:gd name="T6" fmla="*/ 1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1"/>
                    <a:pt x="0" y="1"/>
                    <a:pt x="1" y="1"/>
                  </a:cubicBezTo>
                  <a:cubicBezTo>
                    <a:pt x="1" y="0"/>
                    <a:pt x="1" y="0"/>
                    <a:pt x="1" y="1"/>
                  </a:cubicBezTo>
                  <a:cubicBezTo>
                    <a:pt x="2" y="1"/>
                    <a:pt x="1" y="2"/>
                    <a:pt x="1" y="2"/>
                  </a:cubicBezTo>
                  <a:cubicBezTo>
                    <a:pt x="1"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217"/>
            <p:cNvSpPr>
              <a:spLocks/>
            </p:cNvSpPr>
            <p:nvPr/>
          </p:nvSpPr>
          <p:spPr bwMode="auto">
            <a:xfrm>
              <a:off x="11331575" y="4100513"/>
              <a:ext cx="3175" cy="7938"/>
            </a:xfrm>
            <a:custGeom>
              <a:avLst/>
              <a:gdLst>
                <a:gd name="T0" fmla="*/ 1 w 3"/>
                <a:gd name="T1" fmla="*/ 4 h 5"/>
                <a:gd name="T2" fmla="*/ 1 w 3"/>
                <a:gd name="T3" fmla="*/ 3 h 5"/>
                <a:gd name="T4" fmla="*/ 1 w 3"/>
                <a:gd name="T5" fmla="*/ 2 h 5"/>
                <a:gd name="T6" fmla="*/ 2 w 3"/>
                <a:gd name="T7" fmla="*/ 1 h 5"/>
                <a:gd name="T8" fmla="*/ 2 w 3"/>
                <a:gd name="T9" fmla="*/ 0 h 5"/>
                <a:gd name="T10" fmla="*/ 3 w 3"/>
                <a:gd name="T11" fmla="*/ 2 h 5"/>
                <a:gd name="T12" fmla="*/ 3 w 3"/>
                <a:gd name="T13" fmla="*/ 3 h 5"/>
                <a:gd name="T14" fmla="*/ 2 w 3"/>
                <a:gd name="T15" fmla="*/ 4 h 5"/>
                <a:gd name="T16" fmla="*/ 1 w 3"/>
                <a:gd name="T17" fmla="*/ 4 h 5"/>
                <a:gd name="T18" fmla="*/ 1 w 3"/>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1" y="4"/>
                  </a:moveTo>
                  <a:cubicBezTo>
                    <a:pt x="1" y="4"/>
                    <a:pt x="1" y="3"/>
                    <a:pt x="1" y="3"/>
                  </a:cubicBezTo>
                  <a:cubicBezTo>
                    <a:pt x="2" y="3"/>
                    <a:pt x="1" y="2"/>
                    <a:pt x="1" y="2"/>
                  </a:cubicBezTo>
                  <a:cubicBezTo>
                    <a:pt x="2" y="1"/>
                    <a:pt x="1" y="1"/>
                    <a:pt x="2" y="1"/>
                  </a:cubicBezTo>
                  <a:cubicBezTo>
                    <a:pt x="2" y="0"/>
                    <a:pt x="2" y="0"/>
                    <a:pt x="2" y="0"/>
                  </a:cubicBezTo>
                  <a:cubicBezTo>
                    <a:pt x="2" y="0"/>
                    <a:pt x="3" y="1"/>
                    <a:pt x="3" y="2"/>
                  </a:cubicBezTo>
                  <a:cubicBezTo>
                    <a:pt x="3" y="2"/>
                    <a:pt x="3" y="3"/>
                    <a:pt x="3" y="3"/>
                  </a:cubicBezTo>
                  <a:cubicBezTo>
                    <a:pt x="2" y="4"/>
                    <a:pt x="2" y="4"/>
                    <a:pt x="2" y="4"/>
                  </a:cubicBezTo>
                  <a:cubicBezTo>
                    <a:pt x="1" y="4"/>
                    <a:pt x="1" y="4"/>
                    <a:pt x="1" y="4"/>
                  </a:cubicBezTo>
                  <a:cubicBezTo>
                    <a:pt x="1" y="4"/>
                    <a:pt x="0" y="5"/>
                    <a:pt x="1"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218"/>
            <p:cNvSpPr>
              <a:spLocks/>
            </p:cNvSpPr>
            <p:nvPr/>
          </p:nvSpPr>
          <p:spPr bwMode="auto">
            <a:xfrm>
              <a:off x="11088688" y="4094163"/>
              <a:ext cx="1588" cy="3175"/>
            </a:xfrm>
            <a:custGeom>
              <a:avLst/>
              <a:gdLst>
                <a:gd name="T0" fmla="*/ 0 w 1"/>
                <a:gd name="T1" fmla="*/ 2 h 2"/>
                <a:gd name="T2" fmla="*/ 0 w 1"/>
                <a:gd name="T3" fmla="*/ 1 h 2"/>
                <a:gd name="T4" fmla="*/ 0 w 1"/>
                <a:gd name="T5" fmla="*/ 1 h 2"/>
                <a:gd name="T6" fmla="*/ 0 w 1"/>
                <a:gd name="T7" fmla="*/ 0 h 2"/>
                <a:gd name="T8" fmla="*/ 1 w 1"/>
                <a:gd name="T9" fmla="*/ 1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1"/>
                    <a:pt x="0" y="1"/>
                    <a:pt x="0" y="1"/>
                  </a:cubicBezTo>
                  <a:cubicBezTo>
                    <a:pt x="0" y="1"/>
                    <a:pt x="0" y="1"/>
                    <a:pt x="0" y="1"/>
                  </a:cubicBezTo>
                  <a:cubicBezTo>
                    <a:pt x="0" y="1"/>
                    <a:pt x="0" y="0"/>
                    <a:pt x="0" y="0"/>
                  </a:cubicBezTo>
                  <a:cubicBezTo>
                    <a:pt x="0" y="1"/>
                    <a:pt x="1" y="1"/>
                    <a:pt x="1" y="1"/>
                  </a:cubicBezTo>
                  <a:cubicBezTo>
                    <a:pt x="1" y="1"/>
                    <a:pt x="1" y="2"/>
                    <a:pt x="1" y="2"/>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219"/>
            <p:cNvSpPr>
              <a:spLocks/>
            </p:cNvSpPr>
            <p:nvPr/>
          </p:nvSpPr>
          <p:spPr bwMode="auto">
            <a:xfrm>
              <a:off x="10434638" y="4400551"/>
              <a:ext cx="20638" cy="39688"/>
            </a:xfrm>
            <a:custGeom>
              <a:avLst/>
              <a:gdLst>
                <a:gd name="T0" fmla="*/ 2 w 15"/>
                <a:gd name="T1" fmla="*/ 21 h 29"/>
                <a:gd name="T2" fmla="*/ 0 w 15"/>
                <a:gd name="T3" fmla="*/ 21 h 29"/>
                <a:gd name="T4" fmla="*/ 0 w 15"/>
                <a:gd name="T5" fmla="*/ 20 h 29"/>
                <a:gd name="T6" fmla="*/ 0 w 15"/>
                <a:gd name="T7" fmla="*/ 19 h 29"/>
                <a:gd name="T8" fmla="*/ 0 w 15"/>
                <a:gd name="T9" fmla="*/ 18 h 29"/>
                <a:gd name="T10" fmla="*/ 1 w 15"/>
                <a:gd name="T11" fmla="*/ 16 h 29"/>
                <a:gd name="T12" fmla="*/ 1 w 15"/>
                <a:gd name="T13" fmla="*/ 16 h 29"/>
                <a:gd name="T14" fmla="*/ 1 w 15"/>
                <a:gd name="T15" fmla="*/ 14 h 29"/>
                <a:gd name="T16" fmla="*/ 2 w 15"/>
                <a:gd name="T17" fmla="*/ 13 h 29"/>
                <a:gd name="T18" fmla="*/ 2 w 15"/>
                <a:gd name="T19" fmla="*/ 12 h 29"/>
                <a:gd name="T20" fmla="*/ 2 w 15"/>
                <a:gd name="T21" fmla="*/ 10 h 29"/>
                <a:gd name="T22" fmla="*/ 2 w 15"/>
                <a:gd name="T23" fmla="*/ 9 h 29"/>
                <a:gd name="T24" fmla="*/ 2 w 15"/>
                <a:gd name="T25" fmla="*/ 7 h 29"/>
                <a:gd name="T26" fmla="*/ 2 w 15"/>
                <a:gd name="T27" fmla="*/ 6 h 29"/>
                <a:gd name="T28" fmla="*/ 2 w 15"/>
                <a:gd name="T29" fmla="*/ 4 h 29"/>
                <a:gd name="T30" fmla="*/ 2 w 15"/>
                <a:gd name="T31" fmla="*/ 3 h 29"/>
                <a:gd name="T32" fmla="*/ 3 w 15"/>
                <a:gd name="T33" fmla="*/ 2 h 29"/>
                <a:gd name="T34" fmla="*/ 4 w 15"/>
                <a:gd name="T35" fmla="*/ 1 h 29"/>
                <a:gd name="T36" fmla="*/ 5 w 15"/>
                <a:gd name="T37" fmla="*/ 0 h 29"/>
                <a:gd name="T38" fmla="*/ 7 w 15"/>
                <a:gd name="T39" fmla="*/ 0 h 29"/>
                <a:gd name="T40" fmla="*/ 8 w 15"/>
                <a:gd name="T41" fmla="*/ 1 h 29"/>
                <a:gd name="T42" fmla="*/ 9 w 15"/>
                <a:gd name="T43" fmla="*/ 2 h 29"/>
                <a:gd name="T44" fmla="*/ 9 w 15"/>
                <a:gd name="T45" fmla="*/ 3 h 29"/>
                <a:gd name="T46" fmla="*/ 9 w 15"/>
                <a:gd name="T47" fmla="*/ 5 h 29"/>
                <a:gd name="T48" fmla="*/ 9 w 15"/>
                <a:gd name="T49" fmla="*/ 7 h 29"/>
                <a:gd name="T50" fmla="*/ 9 w 15"/>
                <a:gd name="T51" fmla="*/ 9 h 29"/>
                <a:gd name="T52" fmla="*/ 8 w 15"/>
                <a:gd name="T53" fmla="*/ 11 h 29"/>
                <a:gd name="T54" fmla="*/ 7 w 15"/>
                <a:gd name="T55" fmla="*/ 13 h 29"/>
                <a:gd name="T56" fmla="*/ 9 w 15"/>
                <a:gd name="T57" fmla="*/ 15 h 29"/>
                <a:gd name="T58" fmla="*/ 9 w 15"/>
                <a:gd name="T59" fmla="*/ 16 h 29"/>
                <a:gd name="T60" fmla="*/ 10 w 15"/>
                <a:gd name="T61" fmla="*/ 17 h 29"/>
                <a:gd name="T62" fmla="*/ 10 w 15"/>
                <a:gd name="T63" fmla="*/ 19 h 29"/>
                <a:gd name="T64" fmla="*/ 11 w 15"/>
                <a:gd name="T65" fmla="*/ 20 h 29"/>
                <a:gd name="T66" fmla="*/ 11 w 15"/>
                <a:gd name="T67" fmla="*/ 23 h 29"/>
                <a:gd name="T68" fmla="*/ 12 w 15"/>
                <a:gd name="T69" fmla="*/ 24 h 29"/>
                <a:gd name="T70" fmla="*/ 13 w 15"/>
                <a:gd name="T71" fmla="*/ 25 h 29"/>
                <a:gd name="T72" fmla="*/ 14 w 15"/>
                <a:gd name="T73" fmla="*/ 26 h 29"/>
                <a:gd name="T74" fmla="*/ 14 w 15"/>
                <a:gd name="T75" fmla="*/ 28 h 29"/>
                <a:gd name="T76" fmla="*/ 13 w 15"/>
                <a:gd name="T77" fmla="*/ 28 h 29"/>
                <a:gd name="T78" fmla="*/ 11 w 15"/>
                <a:gd name="T79" fmla="*/ 28 h 29"/>
                <a:gd name="T80" fmla="*/ 10 w 15"/>
                <a:gd name="T81" fmla="*/ 28 h 29"/>
                <a:gd name="T82" fmla="*/ 8 w 15"/>
                <a:gd name="T83" fmla="*/ 26 h 29"/>
                <a:gd name="T84" fmla="*/ 7 w 15"/>
                <a:gd name="T85" fmla="*/ 25 h 29"/>
                <a:gd name="T86" fmla="*/ 6 w 15"/>
                <a:gd name="T87" fmla="*/ 25 h 29"/>
                <a:gd name="T88" fmla="*/ 5 w 15"/>
                <a:gd name="T89" fmla="*/ 25 h 29"/>
                <a:gd name="T90" fmla="*/ 4 w 15"/>
                <a:gd name="T91" fmla="*/ 25 h 29"/>
                <a:gd name="T92" fmla="*/ 3 w 15"/>
                <a:gd name="T93" fmla="*/ 24 h 29"/>
                <a:gd name="T94" fmla="*/ 2 w 15"/>
                <a:gd name="T95" fmla="*/ 23 h 29"/>
                <a:gd name="T96" fmla="*/ 2 w 15"/>
                <a:gd name="T97"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29">
                  <a:moveTo>
                    <a:pt x="2" y="21"/>
                  </a:moveTo>
                  <a:cubicBezTo>
                    <a:pt x="0" y="21"/>
                    <a:pt x="0" y="21"/>
                    <a:pt x="0" y="21"/>
                  </a:cubicBezTo>
                  <a:cubicBezTo>
                    <a:pt x="0" y="21"/>
                    <a:pt x="0" y="20"/>
                    <a:pt x="0" y="20"/>
                  </a:cubicBezTo>
                  <a:cubicBezTo>
                    <a:pt x="0" y="19"/>
                    <a:pt x="0" y="19"/>
                    <a:pt x="0" y="19"/>
                  </a:cubicBezTo>
                  <a:cubicBezTo>
                    <a:pt x="0" y="18"/>
                    <a:pt x="0" y="18"/>
                    <a:pt x="0" y="18"/>
                  </a:cubicBezTo>
                  <a:cubicBezTo>
                    <a:pt x="1" y="17"/>
                    <a:pt x="1" y="17"/>
                    <a:pt x="1" y="16"/>
                  </a:cubicBezTo>
                  <a:cubicBezTo>
                    <a:pt x="1" y="16"/>
                    <a:pt x="1" y="16"/>
                    <a:pt x="1" y="16"/>
                  </a:cubicBezTo>
                  <a:cubicBezTo>
                    <a:pt x="1" y="15"/>
                    <a:pt x="1" y="15"/>
                    <a:pt x="1" y="14"/>
                  </a:cubicBezTo>
                  <a:cubicBezTo>
                    <a:pt x="2" y="13"/>
                    <a:pt x="2" y="14"/>
                    <a:pt x="2" y="13"/>
                  </a:cubicBezTo>
                  <a:cubicBezTo>
                    <a:pt x="2" y="12"/>
                    <a:pt x="1" y="12"/>
                    <a:pt x="2" y="12"/>
                  </a:cubicBezTo>
                  <a:cubicBezTo>
                    <a:pt x="2" y="11"/>
                    <a:pt x="2" y="10"/>
                    <a:pt x="2" y="10"/>
                  </a:cubicBezTo>
                  <a:cubicBezTo>
                    <a:pt x="2" y="10"/>
                    <a:pt x="1" y="10"/>
                    <a:pt x="2" y="9"/>
                  </a:cubicBezTo>
                  <a:cubicBezTo>
                    <a:pt x="2" y="8"/>
                    <a:pt x="2" y="7"/>
                    <a:pt x="2" y="7"/>
                  </a:cubicBezTo>
                  <a:cubicBezTo>
                    <a:pt x="2" y="6"/>
                    <a:pt x="1" y="7"/>
                    <a:pt x="2" y="6"/>
                  </a:cubicBezTo>
                  <a:cubicBezTo>
                    <a:pt x="2" y="5"/>
                    <a:pt x="1" y="5"/>
                    <a:pt x="2" y="4"/>
                  </a:cubicBezTo>
                  <a:cubicBezTo>
                    <a:pt x="2" y="4"/>
                    <a:pt x="2" y="4"/>
                    <a:pt x="2" y="3"/>
                  </a:cubicBezTo>
                  <a:cubicBezTo>
                    <a:pt x="3" y="3"/>
                    <a:pt x="2" y="2"/>
                    <a:pt x="3" y="2"/>
                  </a:cubicBezTo>
                  <a:cubicBezTo>
                    <a:pt x="3" y="1"/>
                    <a:pt x="4" y="1"/>
                    <a:pt x="4" y="1"/>
                  </a:cubicBezTo>
                  <a:cubicBezTo>
                    <a:pt x="4" y="1"/>
                    <a:pt x="5" y="0"/>
                    <a:pt x="5" y="0"/>
                  </a:cubicBezTo>
                  <a:cubicBezTo>
                    <a:pt x="6" y="0"/>
                    <a:pt x="6" y="0"/>
                    <a:pt x="7" y="0"/>
                  </a:cubicBezTo>
                  <a:cubicBezTo>
                    <a:pt x="7" y="0"/>
                    <a:pt x="8" y="0"/>
                    <a:pt x="8" y="1"/>
                  </a:cubicBezTo>
                  <a:cubicBezTo>
                    <a:pt x="8" y="1"/>
                    <a:pt x="8" y="1"/>
                    <a:pt x="9" y="2"/>
                  </a:cubicBezTo>
                  <a:cubicBezTo>
                    <a:pt x="9" y="2"/>
                    <a:pt x="9" y="2"/>
                    <a:pt x="9" y="3"/>
                  </a:cubicBezTo>
                  <a:cubicBezTo>
                    <a:pt x="9" y="4"/>
                    <a:pt x="9" y="4"/>
                    <a:pt x="9" y="5"/>
                  </a:cubicBezTo>
                  <a:cubicBezTo>
                    <a:pt x="9" y="6"/>
                    <a:pt x="9" y="6"/>
                    <a:pt x="9" y="7"/>
                  </a:cubicBezTo>
                  <a:cubicBezTo>
                    <a:pt x="9" y="8"/>
                    <a:pt x="9" y="8"/>
                    <a:pt x="9" y="9"/>
                  </a:cubicBezTo>
                  <a:cubicBezTo>
                    <a:pt x="9" y="9"/>
                    <a:pt x="9" y="10"/>
                    <a:pt x="8" y="11"/>
                  </a:cubicBezTo>
                  <a:cubicBezTo>
                    <a:pt x="8" y="12"/>
                    <a:pt x="7" y="13"/>
                    <a:pt x="7" y="13"/>
                  </a:cubicBezTo>
                  <a:cubicBezTo>
                    <a:pt x="8" y="14"/>
                    <a:pt x="8" y="14"/>
                    <a:pt x="9" y="15"/>
                  </a:cubicBezTo>
                  <a:cubicBezTo>
                    <a:pt x="9" y="15"/>
                    <a:pt x="9" y="15"/>
                    <a:pt x="9" y="16"/>
                  </a:cubicBezTo>
                  <a:cubicBezTo>
                    <a:pt x="10" y="17"/>
                    <a:pt x="10" y="16"/>
                    <a:pt x="10" y="17"/>
                  </a:cubicBezTo>
                  <a:cubicBezTo>
                    <a:pt x="10" y="18"/>
                    <a:pt x="10" y="18"/>
                    <a:pt x="10" y="19"/>
                  </a:cubicBezTo>
                  <a:cubicBezTo>
                    <a:pt x="11" y="20"/>
                    <a:pt x="11" y="19"/>
                    <a:pt x="11" y="20"/>
                  </a:cubicBezTo>
                  <a:cubicBezTo>
                    <a:pt x="11" y="22"/>
                    <a:pt x="11" y="23"/>
                    <a:pt x="11" y="23"/>
                  </a:cubicBezTo>
                  <a:cubicBezTo>
                    <a:pt x="12" y="23"/>
                    <a:pt x="11" y="23"/>
                    <a:pt x="12" y="24"/>
                  </a:cubicBezTo>
                  <a:cubicBezTo>
                    <a:pt x="13" y="24"/>
                    <a:pt x="13" y="24"/>
                    <a:pt x="13" y="25"/>
                  </a:cubicBezTo>
                  <a:cubicBezTo>
                    <a:pt x="14" y="26"/>
                    <a:pt x="14" y="25"/>
                    <a:pt x="14" y="26"/>
                  </a:cubicBezTo>
                  <a:cubicBezTo>
                    <a:pt x="15" y="27"/>
                    <a:pt x="14" y="28"/>
                    <a:pt x="14" y="28"/>
                  </a:cubicBezTo>
                  <a:cubicBezTo>
                    <a:pt x="14" y="28"/>
                    <a:pt x="13" y="28"/>
                    <a:pt x="13" y="28"/>
                  </a:cubicBezTo>
                  <a:cubicBezTo>
                    <a:pt x="12" y="28"/>
                    <a:pt x="12" y="29"/>
                    <a:pt x="11" y="28"/>
                  </a:cubicBezTo>
                  <a:cubicBezTo>
                    <a:pt x="10" y="28"/>
                    <a:pt x="10" y="28"/>
                    <a:pt x="10" y="28"/>
                  </a:cubicBezTo>
                  <a:cubicBezTo>
                    <a:pt x="9" y="27"/>
                    <a:pt x="8" y="27"/>
                    <a:pt x="8" y="26"/>
                  </a:cubicBezTo>
                  <a:cubicBezTo>
                    <a:pt x="8" y="26"/>
                    <a:pt x="8" y="25"/>
                    <a:pt x="7" y="25"/>
                  </a:cubicBezTo>
                  <a:cubicBezTo>
                    <a:pt x="7" y="25"/>
                    <a:pt x="7" y="25"/>
                    <a:pt x="6" y="25"/>
                  </a:cubicBezTo>
                  <a:cubicBezTo>
                    <a:pt x="6" y="25"/>
                    <a:pt x="5" y="26"/>
                    <a:pt x="5" y="25"/>
                  </a:cubicBezTo>
                  <a:cubicBezTo>
                    <a:pt x="4" y="25"/>
                    <a:pt x="4" y="25"/>
                    <a:pt x="4" y="25"/>
                  </a:cubicBezTo>
                  <a:cubicBezTo>
                    <a:pt x="3" y="24"/>
                    <a:pt x="3" y="24"/>
                    <a:pt x="3" y="24"/>
                  </a:cubicBezTo>
                  <a:cubicBezTo>
                    <a:pt x="2" y="23"/>
                    <a:pt x="2" y="23"/>
                    <a:pt x="2" y="23"/>
                  </a:cubicBezTo>
                  <a:lnTo>
                    <a:pt x="2" y="2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220"/>
            <p:cNvSpPr>
              <a:spLocks/>
            </p:cNvSpPr>
            <p:nvPr/>
          </p:nvSpPr>
          <p:spPr bwMode="auto">
            <a:xfrm>
              <a:off x="10461625" y="4462463"/>
              <a:ext cx="17463" cy="9525"/>
            </a:xfrm>
            <a:custGeom>
              <a:avLst/>
              <a:gdLst>
                <a:gd name="T0" fmla="*/ 1 w 13"/>
                <a:gd name="T1" fmla="*/ 4 h 7"/>
                <a:gd name="T2" fmla="*/ 1 w 13"/>
                <a:gd name="T3" fmla="*/ 3 h 7"/>
                <a:gd name="T4" fmla="*/ 0 w 13"/>
                <a:gd name="T5" fmla="*/ 2 h 7"/>
                <a:gd name="T6" fmla="*/ 0 w 13"/>
                <a:gd name="T7" fmla="*/ 1 h 7"/>
                <a:gd name="T8" fmla="*/ 1 w 13"/>
                <a:gd name="T9" fmla="*/ 0 h 7"/>
                <a:gd name="T10" fmla="*/ 2 w 13"/>
                <a:gd name="T11" fmla="*/ 0 h 7"/>
                <a:gd name="T12" fmla="*/ 4 w 13"/>
                <a:gd name="T13" fmla="*/ 1 h 7"/>
                <a:gd name="T14" fmla="*/ 5 w 13"/>
                <a:gd name="T15" fmla="*/ 1 h 7"/>
                <a:gd name="T16" fmla="*/ 7 w 13"/>
                <a:gd name="T17" fmla="*/ 2 h 7"/>
                <a:gd name="T18" fmla="*/ 9 w 13"/>
                <a:gd name="T19" fmla="*/ 3 h 7"/>
                <a:gd name="T20" fmla="*/ 11 w 13"/>
                <a:gd name="T21" fmla="*/ 4 h 7"/>
                <a:gd name="T22" fmla="*/ 12 w 13"/>
                <a:gd name="T23" fmla="*/ 5 h 7"/>
                <a:gd name="T24" fmla="*/ 13 w 13"/>
                <a:gd name="T25" fmla="*/ 6 h 7"/>
                <a:gd name="T26" fmla="*/ 12 w 13"/>
                <a:gd name="T27" fmla="*/ 7 h 7"/>
                <a:gd name="T28" fmla="*/ 11 w 13"/>
                <a:gd name="T29" fmla="*/ 7 h 7"/>
                <a:gd name="T30" fmla="*/ 10 w 13"/>
                <a:gd name="T31" fmla="*/ 6 h 7"/>
                <a:gd name="T32" fmla="*/ 8 w 13"/>
                <a:gd name="T33" fmla="*/ 6 h 7"/>
                <a:gd name="T34" fmla="*/ 8 w 13"/>
                <a:gd name="T35" fmla="*/ 6 h 7"/>
                <a:gd name="T36" fmla="*/ 7 w 13"/>
                <a:gd name="T37" fmla="*/ 6 h 7"/>
                <a:gd name="T38" fmla="*/ 7 w 13"/>
                <a:gd name="T39" fmla="*/ 6 h 7"/>
                <a:gd name="T40" fmla="*/ 6 w 13"/>
                <a:gd name="T41" fmla="*/ 6 h 7"/>
                <a:gd name="T42" fmla="*/ 5 w 13"/>
                <a:gd name="T43" fmla="*/ 6 h 7"/>
                <a:gd name="T44" fmla="*/ 4 w 13"/>
                <a:gd name="T45" fmla="*/ 6 h 7"/>
                <a:gd name="T46" fmla="*/ 3 w 13"/>
                <a:gd name="T47" fmla="*/ 5 h 7"/>
                <a:gd name="T48" fmla="*/ 2 w 13"/>
                <a:gd name="T49" fmla="*/ 5 h 7"/>
                <a:gd name="T50" fmla="*/ 2 w 13"/>
                <a:gd name="T51" fmla="*/ 5 h 7"/>
                <a:gd name="T52" fmla="*/ 2 w 13"/>
                <a:gd name="T53" fmla="*/ 4 h 7"/>
                <a:gd name="T54" fmla="*/ 1 w 13"/>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7">
                  <a:moveTo>
                    <a:pt x="1" y="4"/>
                  </a:moveTo>
                  <a:cubicBezTo>
                    <a:pt x="1" y="4"/>
                    <a:pt x="1" y="3"/>
                    <a:pt x="1" y="3"/>
                  </a:cubicBezTo>
                  <a:cubicBezTo>
                    <a:pt x="1" y="2"/>
                    <a:pt x="0" y="2"/>
                    <a:pt x="0" y="2"/>
                  </a:cubicBezTo>
                  <a:cubicBezTo>
                    <a:pt x="0" y="1"/>
                    <a:pt x="0" y="1"/>
                    <a:pt x="0" y="1"/>
                  </a:cubicBezTo>
                  <a:cubicBezTo>
                    <a:pt x="1" y="0"/>
                    <a:pt x="0" y="0"/>
                    <a:pt x="1" y="0"/>
                  </a:cubicBezTo>
                  <a:cubicBezTo>
                    <a:pt x="1" y="0"/>
                    <a:pt x="2" y="0"/>
                    <a:pt x="2" y="0"/>
                  </a:cubicBezTo>
                  <a:cubicBezTo>
                    <a:pt x="3" y="1"/>
                    <a:pt x="3" y="1"/>
                    <a:pt x="4" y="1"/>
                  </a:cubicBezTo>
                  <a:cubicBezTo>
                    <a:pt x="4" y="1"/>
                    <a:pt x="4" y="1"/>
                    <a:pt x="5" y="1"/>
                  </a:cubicBezTo>
                  <a:cubicBezTo>
                    <a:pt x="6" y="2"/>
                    <a:pt x="6" y="2"/>
                    <a:pt x="7" y="2"/>
                  </a:cubicBezTo>
                  <a:cubicBezTo>
                    <a:pt x="8" y="3"/>
                    <a:pt x="9" y="3"/>
                    <a:pt x="9" y="3"/>
                  </a:cubicBezTo>
                  <a:cubicBezTo>
                    <a:pt x="9" y="4"/>
                    <a:pt x="10" y="3"/>
                    <a:pt x="11" y="4"/>
                  </a:cubicBezTo>
                  <a:cubicBezTo>
                    <a:pt x="11" y="4"/>
                    <a:pt x="12" y="5"/>
                    <a:pt x="12" y="5"/>
                  </a:cubicBezTo>
                  <a:cubicBezTo>
                    <a:pt x="12" y="5"/>
                    <a:pt x="13" y="5"/>
                    <a:pt x="13" y="6"/>
                  </a:cubicBezTo>
                  <a:cubicBezTo>
                    <a:pt x="13" y="7"/>
                    <a:pt x="13" y="7"/>
                    <a:pt x="12" y="7"/>
                  </a:cubicBezTo>
                  <a:cubicBezTo>
                    <a:pt x="12" y="7"/>
                    <a:pt x="11" y="7"/>
                    <a:pt x="11" y="7"/>
                  </a:cubicBezTo>
                  <a:cubicBezTo>
                    <a:pt x="11" y="7"/>
                    <a:pt x="10" y="6"/>
                    <a:pt x="10" y="6"/>
                  </a:cubicBezTo>
                  <a:cubicBezTo>
                    <a:pt x="8" y="6"/>
                    <a:pt x="8" y="6"/>
                    <a:pt x="8" y="6"/>
                  </a:cubicBezTo>
                  <a:cubicBezTo>
                    <a:pt x="8" y="6"/>
                    <a:pt x="8" y="6"/>
                    <a:pt x="8" y="6"/>
                  </a:cubicBezTo>
                  <a:cubicBezTo>
                    <a:pt x="8" y="6"/>
                    <a:pt x="8" y="6"/>
                    <a:pt x="7" y="6"/>
                  </a:cubicBezTo>
                  <a:cubicBezTo>
                    <a:pt x="7" y="6"/>
                    <a:pt x="7" y="6"/>
                    <a:pt x="7" y="6"/>
                  </a:cubicBezTo>
                  <a:cubicBezTo>
                    <a:pt x="6" y="6"/>
                    <a:pt x="6" y="6"/>
                    <a:pt x="6" y="6"/>
                  </a:cubicBezTo>
                  <a:cubicBezTo>
                    <a:pt x="5" y="6"/>
                    <a:pt x="5" y="6"/>
                    <a:pt x="5" y="6"/>
                  </a:cubicBezTo>
                  <a:cubicBezTo>
                    <a:pt x="4" y="6"/>
                    <a:pt x="4" y="6"/>
                    <a:pt x="4" y="6"/>
                  </a:cubicBezTo>
                  <a:cubicBezTo>
                    <a:pt x="4" y="6"/>
                    <a:pt x="4" y="5"/>
                    <a:pt x="3" y="5"/>
                  </a:cubicBezTo>
                  <a:cubicBezTo>
                    <a:pt x="3" y="6"/>
                    <a:pt x="2" y="5"/>
                    <a:pt x="2" y="5"/>
                  </a:cubicBezTo>
                  <a:cubicBezTo>
                    <a:pt x="2" y="5"/>
                    <a:pt x="2" y="5"/>
                    <a:pt x="2" y="5"/>
                  </a:cubicBezTo>
                  <a:cubicBezTo>
                    <a:pt x="2" y="4"/>
                    <a:pt x="2" y="4"/>
                    <a:pt x="2" y="4"/>
                  </a:cubicBezTo>
                  <a:lnTo>
                    <a:pt x="1" y="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Freeform 1221"/>
            <p:cNvSpPr>
              <a:spLocks/>
            </p:cNvSpPr>
            <p:nvPr/>
          </p:nvSpPr>
          <p:spPr bwMode="auto">
            <a:xfrm>
              <a:off x="10501313" y="4449763"/>
              <a:ext cx="23813" cy="22225"/>
            </a:xfrm>
            <a:custGeom>
              <a:avLst/>
              <a:gdLst>
                <a:gd name="T0" fmla="*/ 7 w 17"/>
                <a:gd name="T1" fmla="*/ 9 h 16"/>
                <a:gd name="T2" fmla="*/ 6 w 17"/>
                <a:gd name="T3" fmla="*/ 8 h 16"/>
                <a:gd name="T4" fmla="*/ 3 w 17"/>
                <a:gd name="T5" fmla="*/ 7 h 16"/>
                <a:gd name="T6" fmla="*/ 2 w 17"/>
                <a:gd name="T7" fmla="*/ 7 h 16"/>
                <a:gd name="T8" fmla="*/ 1 w 17"/>
                <a:gd name="T9" fmla="*/ 6 h 16"/>
                <a:gd name="T10" fmla="*/ 0 w 17"/>
                <a:gd name="T11" fmla="*/ 5 h 16"/>
                <a:gd name="T12" fmla="*/ 2 w 17"/>
                <a:gd name="T13" fmla="*/ 5 h 16"/>
                <a:gd name="T14" fmla="*/ 4 w 17"/>
                <a:gd name="T15" fmla="*/ 6 h 16"/>
                <a:gd name="T16" fmla="*/ 6 w 17"/>
                <a:gd name="T17" fmla="*/ 6 h 16"/>
                <a:gd name="T18" fmla="*/ 7 w 17"/>
                <a:gd name="T19" fmla="*/ 6 h 16"/>
                <a:gd name="T20" fmla="*/ 9 w 17"/>
                <a:gd name="T21" fmla="*/ 6 h 16"/>
                <a:gd name="T22" fmla="*/ 10 w 17"/>
                <a:gd name="T23" fmla="*/ 5 h 16"/>
                <a:gd name="T24" fmla="*/ 11 w 17"/>
                <a:gd name="T25" fmla="*/ 4 h 16"/>
                <a:gd name="T26" fmla="*/ 11 w 17"/>
                <a:gd name="T27" fmla="*/ 3 h 16"/>
                <a:gd name="T28" fmla="*/ 11 w 17"/>
                <a:gd name="T29" fmla="*/ 2 h 16"/>
                <a:gd name="T30" fmla="*/ 11 w 17"/>
                <a:gd name="T31" fmla="*/ 1 h 16"/>
                <a:gd name="T32" fmla="*/ 12 w 17"/>
                <a:gd name="T33" fmla="*/ 1 h 16"/>
                <a:gd name="T34" fmla="*/ 14 w 17"/>
                <a:gd name="T35" fmla="*/ 0 h 16"/>
                <a:gd name="T36" fmla="*/ 15 w 17"/>
                <a:gd name="T37" fmla="*/ 1 h 16"/>
                <a:gd name="T38" fmla="*/ 15 w 17"/>
                <a:gd name="T39" fmla="*/ 3 h 16"/>
                <a:gd name="T40" fmla="*/ 15 w 17"/>
                <a:gd name="T41" fmla="*/ 4 h 16"/>
                <a:gd name="T42" fmla="*/ 16 w 17"/>
                <a:gd name="T43" fmla="*/ 5 h 16"/>
                <a:gd name="T44" fmla="*/ 16 w 17"/>
                <a:gd name="T45" fmla="*/ 7 h 16"/>
                <a:gd name="T46" fmla="*/ 16 w 17"/>
                <a:gd name="T47" fmla="*/ 8 h 16"/>
                <a:gd name="T48" fmla="*/ 17 w 17"/>
                <a:gd name="T49" fmla="*/ 9 h 16"/>
                <a:gd name="T50" fmla="*/ 17 w 17"/>
                <a:gd name="T51" fmla="*/ 10 h 16"/>
                <a:gd name="T52" fmla="*/ 17 w 17"/>
                <a:gd name="T53" fmla="*/ 11 h 16"/>
                <a:gd name="T54" fmla="*/ 17 w 17"/>
                <a:gd name="T55" fmla="*/ 12 h 16"/>
                <a:gd name="T56" fmla="*/ 17 w 17"/>
                <a:gd name="T57" fmla="*/ 13 h 16"/>
                <a:gd name="T58" fmla="*/ 17 w 17"/>
                <a:gd name="T59" fmla="*/ 15 h 16"/>
                <a:gd name="T60" fmla="*/ 17 w 17"/>
                <a:gd name="T61" fmla="*/ 15 h 16"/>
                <a:gd name="T62" fmla="*/ 16 w 17"/>
                <a:gd name="T63" fmla="*/ 16 h 16"/>
                <a:gd name="T64" fmla="*/ 15 w 17"/>
                <a:gd name="T65" fmla="*/ 15 h 16"/>
                <a:gd name="T66" fmla="*/ 15 w 17"/>
                <a:gd name="T67" fmla="*/ 15 h 16"/>
                <a:gd name="T68" fmla="*/ 15 w 17"/>
                <a:gd name="T69" fmla="*/ 14 h 16"/>
                <a:gd name="T70" fmla="*/ 14 w 17"/>
                <a:gd name="T71" fmla="*/ 14 h 16"/>
                <a:gd name="T72" fmla="*/ 14 w 17"/>
                <a:gd name="T73" fmla="*/ 13 h 16"/>
                <a:gd name="T74" fmla="*/ 14 w 17"/>
                <a:gd name="T75" fmla="*/ 13 h 16"/>
                <a:gd name="T76" fmla="*/ 13 w 17"/>
                <a:gd name="T77" fmla="*/ 12 h 16"/>
                <a:gd name="T78" fmla="*/ 12 w 17"/>
                <a:gd name="T79" fmla="*/ 12 h 16"/>
                <a:gd name="T80" fmla="*/ 11 w 17"/>
                <a:gd name="T81" fmla="*/ 11 h 16"/>
                <a:gd name="T82" fmla="*/ 10 w 17"/>
                <a:gd name="T83" fmla="*/ 11 h 16"/>
                <a:gd name="T84" fmla="*/ 10 w 17"/>
                <a:gd name="T85" fmla="*/ 10 h 16"/>
                <a:gd name="T86" fmla="*/ 9 w 17"/>
                <a:gd name="T87" fmla="*/ 9 h 16"/>
                <a:gd name="T88" fmla="*/ 8 w 17"/>
                <a:gd name="T89" fmla="*/ 9 h 16"/>
                <a:gd name="T90" fmla="*/ 7 w 17"/>
                <a:gd name="T9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6">
                  <a:moveTo>
                    <a:pt x="7" y="9"/>
                  </a:moveTo>
                  <a:cubicBezTo>
                    <a:pt x="7" y="9"/>
                    <a:pt x="6" y="9"/>
                    <a:pt x="6" y="8"/>
                  </a:cubicBezTo>
                  <a:cubicBezTo>
                    <a:pt x="5" y="8"/>
                    <a:pt x="4" y="7"/>
                    <a:pt x="3" y="7"/>
                  </a:cubicBezTo>
                  <a:cubicBezTo>
                    <a:pt x="3" y="7"/>
                    <a:pt x="3" y="7"/>
                    <a:pt x="2" y="7"/>
                  </a:cubicBezTo>
                  <a:cubicBezTo>
                    <a:pt x="2" y="6"/>
                    <a:pt x="1" y="6"/>
                    <a:pt x="1" y="6"/>
                  </a:cubicBezTo>
                  <a:cubicBezTo>
                    <a:pt x="0" y="5"/>
                    <a:pt x="0" y="5"/>
                    <a:pt x="0" y="5"/>
                  </a:cubicBezTo>
                  <a:cubicBezTo>
                    <a:pt x="0" y="5"/>
                    <a:pt x="1" y="5"/>
                    <a:pt x="2" y="5"/>
                  </a:cubicBezTo>
                  <a:cubicBezTo>
                    <a:pt x="2" y="5"/>
                    <a:pt x="3" y="5"/>
                    <a:pt x="4" y="6"/>
                  </a:cubicBezTo>
                  <a:cubicBezTo>
                    <a:pt x="4" y="6"/>
                    <a:pt x="5" y="6"/>
                    <a:pt x="6" y="6"/>
                  </a:cubicBezTo>
                  <a:cubicBezTo>
                    <a:pt x="7" y="6"/>
                    <a:pt x="7" y="6"/>
                    <a:pt x="7" y="6"/>
                  </a:cubicBezTo>
                  <a:cubicBezTo>
                    <a:pt x="8" y="6"/>
                    <a:pt x="9" y="6"/>
                    <a:pt x="9" y="6"/>
                  </a:cubicBezTo>
                  <a:cubicBezTo>
                    <a:pt x="10" y="5"/>
                    <a:pt x="10" y="5"/>
                    <a:pt x="10" y="5"/>
                  </a:cubicBezTo>
                  <a:cubicBezTo>
                    <a:pt x="11" y="5"/>
                    <a:pt x="11" y="5"/>
                    <a:pt x="11" y="4"/>
                  </a:cubicBezTo>
                  <a:cubicBezTo>
                    <a:pt x="11" y="4"/>
                    <a:pt x="11" y="4"/>
                    <a:pt x="11" y="3"/>
                  </a:cubicBezTo>
                  <a:cubicBezTo>
                    <a:pt x="11" y="3"/>
                    <a:pt x="11" y="3"/>
                    <a:pt x="11" y="2"/>
                  </a:cubicBezTo>
                  <a:cubicBezTo>
                    <a:pt x="11" y="2"/>
                    <a:pt x="10" y="2"/>
                    <a:pt x="11" y="1"/>
                  </a:cubicBezTo>
                  <a:cubicBezTo>
                    <a:pt x="12" y="1"/>
                    <a:pt x="11" y="1"/>
                    <a:pt x="12" y="1"/>
                  </a:cubicBezTo>
                  <a:cubicBezTo>
                    <a:pt x="13" y="0"/>
                    <a:pt x="14" y="0"/>
                    <a:pt x="14" y="0"/>
                  </a:cubicBezTo>
                  <a:cubicBezTo>
                    <a:pt x="14" y="1"/>
                    <a:pt x="15" y="1"/>
                    <a:pt x="15" y="1"/>
                  </a:cubicBezTo>
                  <a:cubicBezTo>
                    <a:pt x="15" y="2"/>
                    <a:pt x="15" y="2"/>
                    <a:pt x="15" y="3"/>
                  </a:cubicBezTo>
                  <a:cubicBezTo>
                    <a:pt x="15" y="3"/>
                    <a:pt x="15" y="3"/>
                    <a:pt x="15" y="4"/>
                  </a:cubicBezTo>
                  <a:cubicBezTo>
                    <a:pt x="15" y="4"/>
                    <a:pt x="15" y="4"/>
                    <a:pt x="16" y="5"/>
                  </a:cubicBezTo>
                  <a:cubicBezTo>
                    <a:pt x="16" y="6"/>
                    <a:pt x="16" y="6"/>
                    <a:pt x="16" y="7"/>
                  </a:cubicBezTo>
                  <a:cubicBezTo>
                    <a:pt x="16" y="7"/>
                    <a:pt x="16" y="7"/>
                    <a:pt x="16" y="8"/>
                  </a:cubicBezTo>
                  <a:cubicBezTo>
                    <a:pt x="17" y="8"/>
                    <a:pt x="17" y="8"/>
                    <a:pt x="17" y="9"/>
                  </a:cubicBezTo>
                  <a:cubicBezTo>
                    <a:pt x="17" y="10"/>
                    <a:pt x="17" y="10"/>
                    <a:pt x="17" y="10"/>
                  </a:cubicBezTo>
                  <a:cubicBezTo>
                    <a:pt x="17" y="10"/>
                    <a:pt x="17" y="11"/>
                    <a:pt x="17" y="11"/>
                  </a:cubicBezTo>
                  <a:cubicBezTo>
                    <a:pt x="17" y="11"/>
                    <a:pt x="17" y="12"/>
                    <a:pt x="17" y="12"/>
                  </a:cubicBezTo>
                  <a:cubicBezTo>
                    <a:pt x="17" y="13"/>
                    <a:pt x="17" y="13"/>
                    <a:pt x="17" y="13"/>
                  </a:cubicBezTo>
                  <a:cubicBezTo>
                    <a:pt x="17" y="13"/>
                    <a:pt x="16" y="14"/>
                    <a:pt x="17" y="15"/>
                  </a:cubicBezTo>
                  <a:cubicBezTo>
                    <a:pt x="17" y="15"/>
                    <a:pt x="17" y="15"/>
                    <a:pt x="17" y="15"/>
                  </a:cubicBezTo>
                  <a:cubicBezTo>
                    <a:pt x="16" y="16"/>
                    <a:pt x="16" y="16"/>
                    <a:pt x="16" y="16"/>
                  </a:cubicBezTo>
                  <a:cubicBezTo>
                    <a:pt x="15" y="15"/>
                    <a:pt x="15" y="15"/>
                    <a:pt x="15" y="15"/>
                  </a:cubicBezTo>
                  <a:cubicBezTo>
                    <a:pt x="15" y="15"/>
                    <a:pt x="15" y="15"/>
                    <a:pt x="15" y="15"/>
                  </a:cubicBezTo>
                  <a:cubicBezTo>
                    <a:pt x="15" y="14"/>
                    <a:pt x="15" y="15"/>
                    <a:pt x="15" y="14"/>
                  </a:cubicBezTo>
                  <a:cubicBezTo>
                    <a:pt x="14" y="14"/>
                    <a:pt x="14" y="14"/>
                    <a:pt x="14" y="14"/>
                  </a:cubicBezTo>
                  <a:cubicBezTo>
                    <a:pt x="14" y="13"/>
                    <a:pt x="14" y="13"/>
                    <a:pt x="14" y="13"/>
                  </a:cubicBezTo>
                  <a:cubicBezTo>
                    <a:pt x="14" y="13"/>
                    <a:pt x="14" y="13"/>
                    <a:pt x="14" y="13"/>
                  </a:cubicBezTo>
                  <a:cubicBezTo>
                    <a:pt x="14" y="13"/>
                    <a:pt x="14" y="12"/>
                    <a:pt x="13" y="12"/>
                  </a:cubicBezTo>
                  <a:cubicBezTo>
                    <a:pt x="13" y="12"/>
                    <a:pt x="13" y="12"/>
                    <a:pt x="12" y="12"/>
                  </a:cubicBezTo>
                  <a:cubicBezTo>
                    <a:pt x="12" y="12"/>
                    <a:pt x="12" y="12"/>
                    <a:pt x="11" y="11"/>
                  </a:cubicBezTo>
                  <a:cubicBezTo>
                    <a:pt x="11" y="11"/>
                    <a:pt x="11" y="11"/>
                    <a:pt x="10" y="11"/>
                  </a:cubicBezTo>
                  <a:cubicBezTo>
                    <a:pt x="10" y="11"/>
                    <a:pt x="10" y="10"/>
                    <a:pt x="10" y="10"/>
                  </a:cubicBezTo>
                  <a:cubicBezTo>
                    <a:pt x="10" y="10"/>
                    <a:pt x="9" y="9"/>
                    <a:pt x="9" y="9"/>
                  </a:cubicBezTo>
                  <a:cubicBezTo>
                    <a:pt x="9" y="9"/>
                    <a:pt x="8" y="9"/>
                    <a:pt x="8" y="9"/>
                  </a:cubicBezTo>
                  <a:cubicBezTo>
                    <a:pt x="8" y="9"/>
                    <a:pt x="7" y="9"/>
                    <a:pt x="7" y="9"/>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222"/>
            <p:cNvSpPr>
              <a:spLocks/>
            </p:cNvSpPr>
            <p:nvPr/>
          </p:nvSpPr>
          <p:spPr bwMode="auto">
            <a:xfrm>
              <a:off x="10466388" y="4471988"/>
              <a:ext cx="0" cy="1588"/>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223"/>
            <p:cNvSpPr>
              <a:spLocks/>
            </p:cNvSpPr>
            <p:nvPr/>
          </p:nvSpPr>
          <p:spPr bwMode="auto">
            <a:xfrm>
              <a:off x="10463213" y="4471988"/>
              <a:ext cx="3175" cy="1588"/>
            </a:xfrm>
            <a:custGeom>
              <a:avLst/>
              <a:gdLst>
                <a:gd name="T0" fmla="*/ 2 w 2"/>
                <a:gd name="T1" fmla="*/ 0 h 1"/>
                <a:gd name="T2" fmla="*/ 2 w 2"/>
                <a:gd name="T3" fmla="*/ 1 h 1"/>
                <a:gd name="T4" fmla="*/ 1 w 2"/>
                <a:gd name="T5" fmla="*/ 1 h 1"/>
                <a:gd name="T6" fmla="*/ 1 w 2"/>
                <a:gd name="T7" fmla="*/ 1 h 1"/>
                <a:gd name="T8" fmla="*/ 0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1"/>
                    <a:pt x="2" y="1"/>
                  </a:cubicBezTo>
                  <a:cubicBezTo>
                    <a:pt x="2" y="1"/>
                    <a:pt x="1" y="1"/>
                    <a:pt x="1" y="1"/>
                  </a:cubicBezTo>
                  <a:cubicBezTo>
                    <a:pt x="1" y="1"/>
                    <a:pt x="1" y="1"/>
                    <a:pt x="1" y="1"/>
                  </a:cubicBezTo>
                  <a:cubicBezTo>
                    <a:pt x="0" y="1"/>
                    <a:pt x="0" y="1"/>
                    <a:pt x="0" y="1"/>
                  </a:cubicBezTo>
                  <a:cubicBezTo>
                    <a:pt x="1" y="1"/>
                    <a:pt x="2" y="0"/>
                    <a:pt x="2"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224"/>
            <p:cNvSpPr>
              <a:spLocks/>
            </p:cNvSpPr>
            <p:nvPr/>
          </p:nvSpPr>
          <p:spPr bwMode="auto">
            <a:xfrm>
              <a:off x="10887075" y="4778376"/>
              <a:ext cx="17463" cy="31750"/>
            </a:xfrm>
            <a:custGeom>
              <a:avLst/>
              <a:gdLst>
                <a:gd name="T0" fmla="*/ 0 w 12"/>
                <a:gd name="T1" fmla="*/ 21 h 22"/>
                <a:gd name="T2" fmla="*/ 0 w 12"/>
                <a:gd name="T3" fmla="*/ 20 h 22"/>
                <a:gd name="T4" fmla="*/ 1 w 12"/>
                <a:gd name="T5" fmla="*/ 20 h 22"/>
                <a:gd name="T6" fmla="*/ 1 w 12"/>
                <a:gd name="T7" fmla="*/ 19 h 22"/>
                <a:gd name="T8" fmla="*/ 1 w 12"/>
                <a:gd name="T9" fmla="*/ 18 h 22"/>
                <a:gd name="T10" fmla="*/ 2 w 12"/>
                <a:gd name="T11" fmla="*/ 17 h 22"/>
                <a:gd name="T12" fmla="*/ 2 w 12"/>
                <a:gd name="T13" fmla="*/ 17 h 22"/>
                <a:gd name="T14" fmla="*/ 2 w 12"/>
                <a:gd name="T15" fmla="*/ 16 h 22"/>
                <a:gd name="T16" fmla="*/ 2 w 12"/>
                <a:gd name="T17" fmla="*/ 14 h 22"/>
                <a:gd name="T18" fmla="*/ 2 w 12"/>
                <a:gd name="T19" fmla="*/ 13 h 22"/>
                <a:gd name="T20" fmla="*/ 3 w 12"/>
                <a:gd name="T21" fmla="*/ 11 h 22"/>
                <a:gd name="T22" fmla="*/ 3 w 12"/>
                <a:gd name="T23" fmla="*/ 10 h 22"/>
                <a:gd name="T24" fmla="*/ 4 w 12"/>
                <a:gd name="T25" fmla="*/ 9 h 22"/>
                <a:gd name="T26" fmla="*/ 4 w 12"/>
                <a:gd name="T27" fmla="*/ 9 h 22"/>
                <a:gd name="T28" fmla="*/ 5 w 12"/>
                <a:gd name="T29" fmla="*/ 8 h 22"/>
                <a:gd name="T30" fmla="*/ 6 w 12"/>
                <a:gd name="T31" fmla="*/ 8 h 22"/>
                <a:gd name="T32" fmla="*/ 6 w 12"/>
                <a:gd name="T33" fmla="*/ 7 h 22"/>
                <a:gd name="T34" fmla="*/ 7 w 12"/>
                <a:gd name="T35" fmla="*/ 6 h 22"/>
                <a:gd name="T36" fmla="*/ 8 w 12"/>
                <a:gd name="T37" fmla="*/ 5 h 22"/>
                <a:gd name="T38" fmla="*/ 8 w 12"/>
                <a:gd name="T39" fmla="*/ 4 h 22"/>
                <a:gd name="T40" fmla="*/ 8 w 12"/>
                <a:gd name="T41" fmla="*/ 3 h 22"/>
                <a:gd name="T42" fmla="*/ 8 w 12"/>
                <a:gd name="T43" fmla="*/ 2 h 22"/>
                <a:gd name="T44" fmla="*/ 9 w 12"/>
                <a:gd name="T45" fmla="*/ 2 h 22"/>
                <a:gd name="T46" fmla="*/ 10 w 12"/>
                <a:gd name="T47" fmla="*/ 1 h 22"/>
                <a:gd name="T48" fmla="*/ 10 w 12"/>
                <a:gd name="T49" fmla="*/ 0 h 22"/>
                <a:gd name="T50" fmla="*/ 11 w 12"/>
                <a:gd name="T51" fmla="*/ 1 h 22"/>
                <a:gd name="T52" fmla="*/ 11 w 12"/>
                <a:gd name="T53" fmla="*/ 2 h 22"/>
                <a:gd name="T54" fmla="*/ 10 w 12"/>
                <a:gd name="T55" fmla="*/ 4 h 22"/>
                <a:gd name="T56" fmla="*/ 9 w 12"/>
                <a:gd name="T57" fmla="*/ 5 h 22"/>
                <a:gd name="T58" fmla="*/ 9 w 12"/>
                <a:gd name="T59" fmla="*/ 7 h 22"/>
                <a:gd name="T60" fmla="*/ 7 w 12"/>
                <a:gd name="T61" fmla="*/ 9 h 22"/>
                <a:gd name="T62" fmla="*/ 7 w 12"/>
                <a:gd name="T63" fmla="*/ 11 h 22"/>
                <a:gd name="T64" fmla="*/ 6 w 12"/>
                <a:gd name="T65" fmla="*/ 12 h 22"/>
                <a:gd name="T66" fmla="*/ 5 w 12"/>
                <a:gd name="T67" fmla="*/ 13 h 22"/>
                <a:gd name="T68" fmla="*/ 5 w 12"/>
                <a:gd name="T69" fmla="*/ 14 h 22"/>
                <a:gd name="T70" fmla="*/ 5 w 12"/>
                <a:gd name="T71" fmla="*/ 15 h 22"/>
                <a:gd name="T72" fmla="*/ 3 w 12"/>
                <a:gd name="T73" fmla="*/ 16 h 22"/>
                <a:gd name="T74" fmla="*/ 3 w 12"/>
                <a:gd name="T75" fmla="*/ 16 h 22"/>
                <a:gd name="T76" fmla="*/ 3 w 12"/>
                <a:gd name="T77" fmla="*/ 17 h 22"/>
                <a:gd name="T78" fmla="*/ 3 w 12"/>
                <a:gd name="T79" fmla="*/ 18 h 22"/>
                <a:gd name="T80" fmla="*/ 2 w 12"/>
                <a:gd name="T81" fmla="*/ 19 h 22"/>
                <a:gd name="T82" fmla="*/ 2 w 12"/>
                <a:gd name="T83" fmla="*/ 19 h 22"/>
                <a:gd name="T84" fmla="*/ 2 w 12"/>
                <a:gd name="T85" fmla="*/ 20 h 22"/>
                <a:gd name="T86" fmla="*/ 1 w 12"/>
                <a:gd name="T87" fmla="*/ 22 h 22"/>
                <a:gd name="T88" fmla="*/ 0 w 12"/>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2">
                  <a:moveTo>
                    <a:pt x="0" y="21"/>
                  </a:moveTo>
                  <a:cubicBezTo>
                    <a:pt x="0" y="21"/>
                    <a:pt x="0" y="20"/>
                    <a:pt x="0" y="20"/>
                  </a:cubicBezTo>
                  <a:cubicBezTo>
                    <a:pt x="0" y="20"/>
                    <a:pt x="0" y="20"/>
                    <a:pt x="1" y="20"/>
                  </a:cubicBezTo>
                  <a:cubicBezTo>
                    <a:pt x="1" y="19"/>
                    <a:pt x="1" y="19"/>
                    <a:pt x="1" y="19"/>
                  </a:cubicBezTo>
                  <a:cubicBezTo>
                    <a:pt x="1" y="18"/>
                    <a:pt x="1" y="18"/>
                    <a:pt x="1" y="18"/>
                  </a:cubicBezTo>
                  <a:cubicBezTo>
                    <a:pt x="2" y="18"/>
                    <a:pt x="2" y="17"/>
                    <a:pt x="2" y="17"/>
                  </a:cubicBezTo>
                  <a:cubicBezTo>
                    <a:pt x="2" y="17"/>
                    <a:pt x="2" y="17"/>
                    <a:pt x="2" y="17"/>
                  </a:cubicBezTo>
                  <a:cubicBezTo>
                    <a:pt x="2" y="16"/>
                    <a:pt x="2" y="17"/>
                    <a:pt x="2" y="16"/>
                  </a:cubicBezTo>
                  <a:cubicBezTo>
                    <a:pt x="2" y="15"/>
                    <a:pt x="2" y="15"/>
                    <a:pt x="2" y="14"/>
                  </a:cubicBezTo>
                  <a:cubicBezTo>
                    <a:pt x="2" y="14"/>
                    <a:pt x="2" y="14"/>
                    <a:pt x="2" y="13"/>
                  </a:cubicBezTo>
                  <a:cubicBezTo>
                    <a:pt x="3" y="12"/>
                    <a:pt x="3" y="12"/>
                    <a:pt x="3" y="11"/>
                  </a:cubicBezTo>
                  <a:cubicBezTo>
                    <a:pt x="3" y="11"/>
                    <a:pt x="3" y="11"/>
                    <a:pt x="3" y="10"/>
                  </a:cubicBezTo>
                  <a:cubicBezTo>
                    <a:pt x="4" y="10"/>
                    <a:pt x="4" y="10"/>
                    <a:pt x="4" y="9"/>
                  </a:cubicBezTo>
                  <a:cubicBezTo>
                    <a:pt x="4" y="9"/>
                    <a:pt x="4" y="9"/>
                    <a:pt x="4" y="9"/>
                  </a:cubicBezTo>
                  <a:cubicBezTo>
                    <a:pt x="4" y="9"/>
                    <a:pt x="5" y="9"/>
                    <a:pt x="5" y="8"/>
                  </a:cubicBezTo>
                  <a:cubicBezTo>
                    <a:pt x="5" y="8"/>
                    <a:pt x="5" y="8"/>
                    <a:pt x="6" y="8"/>
                  </a:cubicBezTo>
                  <a:cubicBezTo>
                    <a:pt x="6" y="7"/>
                    <a:pt x="5" y="7"/>
                    <a:pt x="6" y="7"/>
                  </a:cubicBezTo>
                  <a:cubicBezTo>
                    <a:pt x="6" y="6"/>
                    <a:pt x="7" y="6"/>
                    <a:pt x="7" y="6"/>
                  </a:cubicBezTo>
                  <a:cubicBezTo>
                    <a:pt x="7" y="5"/>
                    <a:pt x="8" y="5"/>
                    <a:pt x="8" y="5"/>
                  </a:cubicBezTo>
                  <a:cubicBezTo>
                    <a:pt x="8" y="5"/>
                    <a:pt x="8" y="4"/>
                    <a:pt x="8" y="4"/>
                  </a:cubicBezTo>
                  <a:cubicBezTo>
                    <a:pt x="8" y="4"/>
                    <a:pt x="8" y="4"/>
                    <a:pt x="8" y="3"/>
                  </a:cubicBezTo>
                  <a:cubicBezTo>
                    <a:pt x="8" y="3"/>
                    <a:pt x="8" y="3"/>
                    <a:pt x="8" y="2"/>
                  </a:cubicBezTo>
                  <a:cubicBezTo>
                    <a:pt x="9" y="2"/>
                    <a:pt x="9" y="2"/>
                    <a:pt x="9" y="2"/>
                  </a:cubicBezTo>
                  <a:cubicBezTo>
                    <a:pt x="9" y="1"/>
                    <a:pt x="9" y="1"/>
                    <a:pt x="10" y="1"/>
                  </a:cubicBezTo>
                  <a:cubicBezTo>
                    <a:pt x="10" y="0"/>
                    <a:pt x="10" y="0"/>
                    <a:pt x="10" y="0"/>
                  </a:cubicBezTo>
                  <a:cubicBezTo>
                    <a:pt x="11" y="0"/>
                    <a:pt x="11" y="0"/>
                    <a:pt x="11" y="1"/>
                  </a:cubicBezTo>
                  <a:cubicBezTo>
                    <a:pt x="12" y="1"/>
                    <a:pt x="11" y="2"/>
                    <a:pt x="11" y="2"/>
                  </a:cubicBezTo>
                  <a:cubicBezTo>
                    <a:pt x="11" y="3"/>
                    <a:pt x="10" y="3"/>
                    <a:pt x="10" y="4"/>
                  </a:cubicBezTo>
                  <a:cubicBezTo>
                    <a:pt x="9" y="4"/>
                    <a:pt x="9" y="4"/>
                    <a:pt x="9" y="5"/>
                  </a:cubicBezTo>
                  <a:cubicBezTo>
                    <a:pt x="9" y="6"/>
                    <a:pt x="9" y="6"/>
                    <a:pt x="9" y="7"/>
                  </a:cubicBezTo>
                  <a:cubicBezTo>
                    <a:pt x="8" y="8"/>
                    <a:pt x="7" y="9"/>
                    <a:pt x="7" y="9"/>
                  </a:cubicBezTo>
                  <a:cubicBezTo>
                    <a:pt x="7" y="10"/>
                    <a:pt x="7" y="10"/>
                    <a:pt x="7" y="11"/>
                  </a:cubicBezTo>
                  <a:cubicBezTo>
                    <a:pt x="7" y="11"/>
                    <a:pt x="6" y="12"/>
                    <a:pt x="6" y="12"/>
                  </a:cubicBezTo>
                  <a:cubicBezTo>
                    <a:pt x="6" y="12"/>
                    <a:pt x="6" y="12"/>
                    <a:pt x="5" y="13"/>
                  </a:cubicBezTo>
                  <a:cubicBezTo>
                    <a:pt x="5" y="13"/>
                    <a:pt x="5" y="14"/>
                    <a:pt x="5" y="14"/>
                  </a:cubicBezTo>
                  <a:cubicBezTo>
                    <a:pt x="5" y="14"/>
                    <a:pt x="5" y="14"/>
                    <a:pt x="5" y="15"/>
                  </a:cubicBezTo>
                  <a:cubicBezTo>
                    <a:pt x="4" y="15"/>
                    <a:pt x="4" y="15"/>
                    <a:pt x="3" y="16"/>
                  </a:cubicBezTo>
                  <a:cubicBezTo>
                    <a:pt x="3" y="16"/>
                    <a:pt x="3" y="16"/>
                    <a:pt x="3" y="16"/>
                  </a:cubicBezTo>
                  <a:cubicBezTo>
                    <a:pt x="3" y="17"/>
                    <a:pt x="3" y="17"/>
                    <a:pt x="3" y="17"/>
                  </a:cubicBezTo>
                  <a:cubicBezTo>
                    <a:pt x="3" y="18"/>
                    <a:pt x="3" y="18"/>
                    <a:pt x="3" y="18"/>
                  </a:cubicBezTo>
                  <a:cubicBezTo>
                    <a:pt x="2" y="18"/>
                    <a:pt x="2" y="19"/>
                    <a:pt x="2" y="19"/>
                  </a:cubicBezTo>
                  <a:cubicBezTo>
                    <a:pt x="2" y="19"/>
                    <a:pt x="2" y="19"/>
                    <a:pt x="2" y="19"/>
                  </a:cubicBezTo>
                  <a:cubicBezTo>
                    <a:pt x="2" y="20"/>
                    <a:pt x="2" y="20"/>
                    <a:pt x="2" y="20"/>
                  </a:cubicBezTo>
                  <a:cubicBezTo>
                    <a:pt x="2" y="20"/>
                    <a:pt x="1" y="21"/>
                    <a:pt x="1" y="22"/>
                  </a:cubicBezTo>
                  <a:cubicBezTo>
                    <a:pt x="1" y="22"/>
                    <a:pt x="0" y="21"/>
                    <a:pt x="0" y="2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225"/>
            <p:cNvSpPr>
              <a:spLocks/>
            </p:cNvSpPr>
            <p:nvPr/>
          </p:nvSpPr>
          <p:spPr bwMode="auto">
            <a:xfrm>
              <a:off x="10785475" y="4546601"/>
              <a:ext cx="4763" cy="4763"/>
            </a:xfrm>
            <a:custGeom>
              <a:avLst/>
              <a:gdLst>
                <a:gd name="T0" fmla="*/ 0 w 3"/>
                <a:gd name="T1" fmla="*/ 1 h 3"/>
                <a:gd name="T2" fmla="*/ 0 w 3"/>
                <a:gd name="T3" fmla="*/ 0 h 3"/>
                <a:gd name="T4" fmla="*/ 1 w 3"/>
                <a:gd name="T5" fmla="*/ 0 h 3"/>
                <a:gd name="T6" fmla="*/ 2 w 3"/>
                <a:gd name="T7" fmla="*/ 0 h 3"/>
                <a:gd name="T8" fmla="*/ 3 w 3"/>
                <a:gd name="T9" fmla="*/ 2 h 3"/>
                <a:gd name="T10" fmla="*/ 2 w 3"/>
                <a:gd name="T11" fmla="*/ 3 h 3"/>
                <a:gd name="T12" fmla="*/ 1 w 3"/>
                <a:gd name="T13" fmla="*/ 3 h 3"/>
                <a:gd name="T14" fmla="*/ 0 w 3"/>
                <a:gd name="T15" fmla="*/ 2 h 3"/>
                <a:gd name="T16" fmla="*/ 0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1"/>
                  </a:moveTo>
                  <a:cubicBezTo>
                    <a:pt x="0" y="1"/>
                    <a:pt x="0" y="0"/>
                    <a:pt x="0" y="0"/>
                  </a:cubicBezTo>
                  <a:cubicBezTo>
                    <a:pt x="1" y="0"/>
                    <a:pt x="1" y="0"/>
                    <a:pt x="1" y="0"/>
                  </a:cubicBezTo>
                  <a:cubicBezTo>
                    <a:pt x="1" y="0"/>
                    <a:pt x="2" y="0"/>
                    <a:pt x="2" y="0"/>
                  </a:cubicBezTo>
                  <a:cubicBezTo>
                    <a:pt x="2" y="1"/>
                    <a:pt x="3" y="1"/>
                    <a:pt x="3" y="2"/>
                  </a:cubicBezTo>
                  <a:cubicBezTo>
                    <a:pt x="2" y="2"/>
                    <a:pt x="2" y="3"/>
                    <a:pt x="2" y="3"/>
                  </a:cubicBezTo>
                  <a:cubicBezTo>
                    <a:pt x="1" y="3"/>
                    <a:pt x="2" y="3"/>
                    <a:pt x="1" y="3"/>
                  </a:cubicBezTo>
                  <a:cubicBezTo>
                    <a:pt x="1" y="3"/>
                    <a:pt x="0" y="3"/>
                    <a:pt x="0" y="2"/>
                  </a:cubicBezTo>
                  <a:cubicBezTo>
                    <a:pt x="0"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226"/>
            <p:cNvSpPr>
              <a:spLocks/>
            </p:cNvSpPr>
            <p:nvPr/>
          </p:nvSpPr>
          <p:spPr bwMode="auto">
            <a:xfrm>
              <a:off x="10772775" y="4529138"/>
              <a:ext cx="14288" cy="15875"/>
            </a:xfrm>
            <a:custGeom>
              <a:avLst/>
              <a:gdLst>
                <a:gd name="T0" fmla="*/ 8 w 10"/>
                <a:gd name="T1" fmla="*/ 11 h 11"/>
                <a:gd name="T2" fmla="*/ 7 w 10"/>
                <a:gd name="T3" fmla="*/ 10 h 11"/>
                <a:gd name="T4" fmla="*/ 6 w 10"/>
                <a:gd name="T5" fmla="*/ 10 h 11"/>
                <a:gd name="T6" fmla="*/ 5 w 10"/>
                <a:gd name="T7" fmla="*/ 10 h 11"/>
                <a:gd name="T8" fmla="*/ 4 w 10"/>
                <a:gd name="T9" fmla="*/ 10 h 11"/>
                <a:gd name="T10" fmla="*/ 4 w 10"/>
                <a:gd name="T11" fmla="*/ 10 h 11"/>
                <a:gd name="T12" fmla="*/ 3 w 10"/>
                <a:gd name="T13" fmla="*/ 10 h 11"/>
                <a:gd name="T14" fmla="*/ 2 w 10"/>
                <a:gd name="T15" fmla="*/ 9 h 11"/>
                <a:gd name="T16" fmla="*/ 2 w 10"/>
                <a:gd name="T17" fmla="*/ 8 h 11"/>
                <a:gd name="T18" fmla="*/ 2 w 10"/>
                <a:gd name="T19" fmla="*/ 7 h 11"/>
                <a:gd name="T20" fmla="*/ 2 w 10"/>
                <a:gd name="T21" fmla="*/ 5 h 11"/>
                <a:gd name="T22" fmla="*/ 1 w 10"/>
                <a:gd name="T23" fmla="*/ 6 h 11"/>
                <a:gd name="T24" fmla="*/ 0 w 10"/>
                <a:gd name="T25" fmla="*/ 5 h 11"/>
                <a:gd name="T26" fmla="*/ 2 w 10"/>
                <a:gd name="T27" fmla="*/ 5 h 11"/>
                <a:gd name="T28" fmla="*/ 3 w 10"/>
                <a:gd name="T29" fmla="*/ 4 h 11"/>
                <a:gd name="T30" fmla="*/ 2 w 10"/>
                <a:gd name="T31" fmla="*/ 4 h 11"/>
                <a:gd name="T32" fmla="*/ 2 w 10"/>
                <a:gd name="T33" fmla="*/ 3 h 11"/>
                <a:gd name="T34" fmla="*/ 2 w 10"/>
                <a:gd name="T35" fmla="*/ 2 h 11"/>
                <a:gd name="T36" fmla="*/ 3 w 10"/>
                <a:gd name="T37" fmla="*/ 3 h 11"/>
                <a:gd name="T38" fmla="*/ 4 w 10"/>
                <a:gd name="T39" fmla="*/ 4 h 11"/>
                <a:gd name="T40" fmla="*/ 4 w 10"/>
                <a:gd name="T41" fmla="*/ 4 h 11"/>
                <a:gd name="T42" fmla="*/ 5 w 10"/>
                <a:gd name="T43" fmla="*/ 4 h 11"/>
                <a:gd name="T44" fmla="*/ 6 w 10"/>
                <a:gd name="T45" fmla="*/ 3 h 11"/>
                <a:gd name="T46" fmla="*/ 6 w 10"/>
                <a:gd name="T47" fmla="*/ 3 h 11"/>
                <a:gd name="T48" fmla="*/ 5 w 10"/>
                <a:gd name="T49" fmla="*/ 1 h 11"/>
                <a:gd name="T50" fmla="*/ 6 w 10"/>
                <a:gd name="T51" fmla="*/ 0 h 11"/>
                <a:gd name="T52" fmla="*/ 7 w 10"/>
                <a:gd name="T53" fmla="*/ 0 h 11"/>
                <a:gd name="T54" fmla="*/ 8 w 10"/>
                <a:gd name="T55" fmla="*/ 1 h 11"/>
                <a:gd name="T56" fmla="*/ 8 w 10"/>
                <a:gd name="T57" fmla="*/ 1 h 11"/>
                <a:gd name="T58" fmla="*/ 8 w 10"/>
                <a:gd name="T59" fmla="*/ 2 h 11"/>
                <a:gd name="T60" fmla="*/ 8 w 10"/>
                <a:gd name="T61" fmla="*/ 3 h 11"/>
                <a:gd name="T62" fmla="*/ 9 w 10"/>
                <a:gd name="T63" fmla="*/ 4 h 11"/>
                <a:gd name="T64" fmla="*/ 9 w 10"/>
                <a:gd name="T65" fmla="*/ 4 h 11"/>
                <a:gd name="T66" fmla="*/ 9 w 10"/>
                <a:gd name="T67" fmla="*/ 4 h 11"/>
                <a:gd name="T68" fmla="*/ 9 w 10"/>
                <a:gd name="T69" fmla="*/ 5 h 11"/>
                <a:gd name="T70" fmla="*/ 10 w 10"/>
                <a:gd name="T71" fmla="*/ 5 h 11"/>
                <a:gd name="T72" fmla="*/ 10 w 10"/>
                <a:gd name="T73" fmla="*/ 7 h 11"/>
                <a:gd name="T74" fmla="*/ 10 w 10"/>
                <a:gd name="T75" fmla="*/ 7 h 11"/>
                <a:gd name="T76" fmla="*/ 9 w 10"/>
                <a:gd name="T77" fmla="*/ 7 h 11"/>
                <a:gd name="T78" fmla="*/ 8 w 10"/>
                <a:gd name="T79" fmla="*/ 8 h 11"/>
                <a:gd name="T80" fmla="*/ 9 w 10"/>
                <a:gd name="T81" fmla="*/ 8 h 11"/>
                <a:gd name="T82" fmla="*/ 10 w 10"/>
                <a:gd name="T83" fmla="*/ 9 h 11"/>
                <a:gd name="T84" fmla="*/ 10 w 10"/>
                <a:gd name="T85" fmla="*/ 9 h 11"/>
                <a:gd name="T86" fmla="*/ 10 w 10"/>
                <a:gd name="T87" fmla="*/ 9 h 11"/>
                <a:gd name="T88" fmla="*/ 10 w 10"/>
                <a:gd name="T89" fmla="*/ 10 h 11"/>
                <a:gd name="T90" fmla="*/ 10 w 10"/>
                <a:gd name="T91" fmla="*/ 10 h 11"/>
                <a:gd name="T92" fmla="*/ 9 w 10"/>
                <a:gd name="T93" fmla="*/ 11 h 11"/>
                <a:gd name="T94" fmla="*/ 9 w 10"/>
                <a:gd name="T95" fmla="*/ 11 h 11"/>
                <a:gd name="T96" fmla="*/ 8 w 10"/>
                <a:gd name="T9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8" y="11"/>
                  </a:moveTo>
                  <a:cubicBezTo>
                    <a:pt x="8" y="10"/>
                    <a:pt x="8" y="10"/>
                    <a:pt x="7" y="10"/>
                  </a:cubicBezTo>
                  <a:cubicBezTo>
                    <a:pt x="7" y="10"/>
                    <a:pt x="6" y="10"/>
                    <a:pt x="6" y="10"/>
                  </a:cubicBezTo>
                  <a:cubicBezTo>
                    <a:pt x="6" y="11"/>
                    <a:pt x="6" y="11"/>
                    <a:pt x="5" y="10"/>
                  </a:cubicBezTo>
                  <a:cubicBezTo>
                    <a:pt x="5" y="10"/>
                    <a:pt x="5" y="10"/>
                    <a:pt x="4" y="10"/>
                  </a:cubicBezTo>
                  <a:cubicBezTo>
                    <a:pt x="4" y="10"/>
                    <a:pt x="4" y="10"/>
                    <a:pt x="4" y="10"/>
                  </a:cubicBezTo>
                  <a:cubicBezTo>
                    <a:pt x="3" y="10"/>
                    <a:pt x="3" y="10"/>
                    <a:pt x="3" y="10"/>
                  </a:cubicBezTo>
                  <a:cubicBezTo>
                    <a:pt x="2" y="10"/>
                    <a:pt x="3" y="9"/>
                    <a:pt x="2" y="9"/>
                  </a:cubicBezTo>
                  <a:cubicBezTo>
                    <a:pt x="2" y="9"/>
                    <a:pt x="2" y="9"/>
                    <a:pt x="2" y="8"/>
                  </a:cubicBezTo>
                  <a:cubicBezTo>
                    <a:pt x="2" y="7"/>
                    <a:pt x="2" y="7"/>
                    <a:pt x="2" y="7"/>
                  </a:cubicBezTo>
                  <a:cubicBezTo>
                    <a:pt x="2" y="6"/>
                    <a:pt x="2" y="5"/>
                    <a:pt x="2" y="5"/>
                  </a:cubicBezTo>
                  <a:cubicBezTo>
                    <a:pt x="1" y="5"/>
                    <a:pt x="1" y="6"/>
                    <a:pt x="1" y="6"/>
                  </a:cubicBezTo>
                  <a:cubicBezTo>
                    <a:pt x="1" y="6"/>
                    <a:pt x="0" y="5"/>
                    <a:pt x="0" y="5"/>
                  </a:cubicBezTo>
                  <a:cubicBezTo>
                    <a:pt x="0" y="5"/>
                    <a:pt x="1" y="5"/>
                    <a:pt x="2" y="5"/>
                  </a:cubicBezTo>
                  <a:cubicBezTo>
                    <a:pt x="2" y="4"/>
                    <a:pt x="3" y="4"/>
                    <a:pt x="3" y="4"/>
                  </a:cubicBezTo>
                  <a:cubicBezTo>
                    <a:pt x="3" y="4"/>
                    <a:pt x="3" y="4"/>
                    <a:pt x="2" y="4"/>
                  </a:cubicBezTo>
                  <a:cubicBezTo>
                    <a:pt x="2" y="3"/>
                    <a:pt x="2" y="3"/>
                    <a:pt x="2" y="3"/>
                  </a:cubicBezTo>
                  <a:cubicBezTo>
                    <a:pt x="2" y="2"/>
                    <a:pt x="2" y="2"/>
                    <a:pt x="2" y="2"/>
                  </a:cubicBezTo>
                  <a:cubicBezTo>
                    <a:pt x="3" y="2"/>
                    <a:pt x="3" y="2"/>
                    <a:pt x="3" y="3"/>
                  </a:cubicBezTo>
                  <a:cubicBezTo>
                    <a:pt x="4" y="3"/>
                    <a:pt x="4" y="4"/>
                    <a:pt x="4" y="4"/>
                  </a:cubicBezTo>
                  <a:cubicBezTo>
                    <a:pt x="4" y="4"/>
                    <a:pt x="4" y="4"/>
                    <a:pt x="4" y="4"/>
                  </a:cubicBezTo>
                  <a:cubicBezTo>
                    <a:pt x="5" y="4"/>
                    <a:pt x="5" y="4"/>
                    <a:pt x="5" y="4"/>
                  </a:cubicBezTo>
                  <a:cubicBezTo>
                    <a:pt x="5" y="4"/>
                    <a:pt x="6" y="4"/>
                    <a:pt x="6" y="3"/>
                  </a:cubicBezTo>
                  <a:cubicBezTo>
                    <a:pt x="6" y="3"/>
                    <a:pt x="6" y="4"/>
                    <a:pt x="6" y="3"/>
                  </a:cubicBezTo>
                  <a:cubicBezTo>
                    <a:pt x="5" y="1"/>
                    <a:pt x="4" y="2"/>
                    <a:pt x="5" y="1"/>
                  </a:cubicBezTo>
                  <a:cubicBezTo>
                    <a:pt x="6" y="1"/>
                    <a:pt x="6" y="1"/>
                    <a:pt x="6" y="0"/>
                  </a:cubicBezTo>
                  <a:cubicBezTo>
                    <a:pt x="7" y="0"/>
                    <a:pt x="7" y="0"/>
                    <a:pt x="7" y="0"/>
                  </a:cubicBezTo>
                  <a:cubicBezTo>
                    <a:pt x="8" y="0"/>
                    <a:pt x="8" y="1"/>
                    <a:pt x="8" y="1"/>
                  </a:cubicBezTo>
                  <a:cubicBezTo>
                    <a:pt x="8" y="1"/>
                    <a:pt x="8" y="0"/>
                    <a:pt x="8" y="1"/>
                  </a:cubicBezTo>
                  <a:cubicBezTo>
                    <a:pt x="8" y="1"/>
                    <a:pt x="8" y="2"/>
                    <a:pt x="8" y="2"/>
                  </a:cubicBezTo>
                  <a:cubicBezTo>
                    <a:pt x="8" y="3"/>
                    <a:pt x="8" y="3"/>
                    <a:pt x="8" y="3"/>
                  </a:cubicBezTo>
                  <a:cubicBezTo>
                    <a:pt x="8" y="3"/>
                    <a:pt x="8" y="4"/>
                    <a:pt x="9" y="4"/>
                  </a:cubicBezTo>
                  <a:cubicBezTo>
                    <a:pt x="9" y="4"/>
                    <a:pt x="9" y="4"/>
                    <a:pt x="9" y="4"/>
                  </a:cubicBezTo>
                  <a:cubicBezTo>
                    <a:pt x="9" y="4"/>
                    <a:pt x="9" y="4"/>
                    <a:pt x="9" y="4"/>
                  </a:cubicBezTo>
                  <a:cubicBezTo>
                    <a:pt x="9" y="5"/>
                    <a:pt x="9" y="5"/>
                    <a:pt x="9" y="5"/>
                  </a:cubicBezTo>
                  <a:cubicBezTo>
                    <a:pt x="10" y="5"/>
                    <a:pt x="10" y="5"/>
                    <a:pt x="10" y="5"/>
                  </a:cubicBezTo>
                  <a:cubicBezTo>
                    <a:pt x="10" y="5"/>
                    <a:pt x="10" y="6"/>
                    <a:pt x="10" y="7"/>
                  </a:cubicBezTo>
                  <a:cubicBezTo>
                    <a:pt x="10" y="7"/>
                    <a:pt x="10" y="7"/>
                    <a:pt x="10" y="7"/>
                  </a:cubicBezTo>
                  <a:cubicBezTo>
                    <a:pt x="10" y="7"/>
                    <a:pt x="10" y="7"/>
                    <a:pt x="9" y="7"/>
                  </a:cubicBezTo>
                  <a:cubicBezTo>
                    <a:pt x="9" y="7"/>
                    <a:pt x="8" y="7"/>
                    <a:pt x="8" y="8"/>
                  </a:cubicBezTo>
                  <a:cubicBezTo>
                    <a:pt x="8" y="8"/>
                    <a:pt x="9" y="8"/>
                    <a:pt x="9" y="8"/>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9" y="10"/>
                    <a:pt x="9" y="11"/>
                    <a:pt x="9" y="11"/>
                  </a:cubicBezTo>
                  <a:cubicBezTo>
                    <a:pt x="9" y="11"/>
                    <a:pt x="9" y="11"/>
                    <a:pt x="9" y="11"/>
                  </a:cubicBezTo>
                  <a:cubicBezTo>
                    <a:pt x="9" y="11"/>
                    <a:pt x="8" y="11"/>
                    <a:pt x="8" y="1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227"/>
            <p:cNvSpPr>
              <a:spLocks/>
            </p:cNvSpPr>
            <p:nvPr/>
          </p:nvSpPr>
          <p:spPr bwMode="auto">
            <a:xfrm>
              <a:off x="10793413" y="4537076"/>
              <a:ext cx="4763" cy="4763"/>
            </a:xfrm>
            <a:custGeom>
              <a:avLst/>
              <a:gdLst>
                <a:gd name="T0" fmla="*/ 1 w 3"/>
                <a:gd name="T1" fmla="*/ 2 h 4"/>
                <a:gd name="T2" fmla="*/ 0 w 3"/>
                <a:gd name="T3" fmla="*/ 0 h 4"/>
                <a:gd name="T4" fmla="*/ 1 w 3"/>
                <a:gd name="T5" fmla="*/ 0 h 4"/>
                <a:gd name="T6" fmla="*/ 2 w 3"/>
                <a:gd name="T7" fmla="*/ 0 h 4"/>
                <a:gd name="T8" fmla="*/ 2 w 3"/>
                <a:gd name="T9" fmla="*/ 1 h 4"/>
                <a:gd name="T10" fmla="*/ 2 w 3"/>
                <a:gd name="T11" fmla="*/ 2 h 4"/>
                <a:gd name="T12" fmla="*/ 2 w 3"/>
                <a:gd name="T13" fmla="*/ 2 h 4"/>
                <a:gd name="T14" fmla="*/ 3 w 3"/>
                <a:gd name="T15" fmla="*/ 3 h 4"/>
                <a:gd name="T16" fmla="*/ 3 w 3"/>
                <a:gd name="T17" fmla="*/ 3 h 4"/>
                <a:gd name="T18" fmla="*/ 3 w 3"/>
                <a:gd name="T19" fmla="*/ 3 h 4"/>
                <a:gd name="T20" fmla="*/ 2 w 3"/>
                <a:gd name="T21" fmla="*/ 3 h 4"/>
                <a:gd name="T22" fmla="*/ 1 w 3"/>
                <a:gd name="T23" fmla="*/ 3 h 4"/>
                <a:gd name="T24" fmla="*/ 1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1" y="2"/>
                  </a:moveTo>
                  <a:cubicBezTo>
                    <a:pt x="1" y="2"/>
                    <a:pt x="1" y="1"/>
                    <a:pt x="0" y="0"/>
                  </a:cubicBezTo>
                  <a:cubicBezTo>
                    <a:pt x="0" y="0"/>
                    <a:pt x="1" y="0"/>
                    <a:pt x="1" y="0"/>
                  </a:cubicBezTo>
                  <a:cubicBezTo>
                    <a:pt x="1" y="0"/>
                    <a:pt x="2" y="0"/>
                    <a:pt x="2" y="0"/>
                  </a:cubicBezTo>
                  <a:cubicBezTo>
                    <a:pt x="2" y="0"/>
                    <a:pt x="2" y="1"/>
                    <a:pt x="2" y="1"/>
                  </a:cubicBezTo>
                  <a:cubicBezTo>
                    <a:pt x="2" y="1"/>
                    <a:pt x="2" y="2"/>
                    <a:pt x="2" y="2"/>
                  </a:cubicBezTo>
                  <a:cubicBezTo>
                    <a:pt x="2" y="2"/>
                    <a:pt x="2" y="2"/>
                    <a:pt x="2" y="2"/>
                  </a:cubicBezTo>
                  <a:cubicBezTo>
                    <a:pt x="2" y="2"/>
                    <a:pt x="3" y="3"/>
                    <a:pt x="3" y="3"/>
                  </a:cubicBezTo>
                  <a:cubicBezTo>
                    <a:pt x="3" y="3"/>
                    <a:pt x="3" y="3"/>
                    <a:pt x="3" y="3"/>
                  </a:cubicBezTo>
                  <a:cubicBezTo>
                    <a:pt x="3" y="3"/>
                    <a:pt x="3" y="3"/>
                    <a:pt x="3" y="3"/>
                  </a:cubicBezTo>
                  <a:cubicBezTo>
                    <a:pt x="3" y="3"/>
                    <a:pt x="2" y="4"/>
                    <a:pt x="2" y="3"/>
                  </a:cubicBezTo>
                  <a:cubicBezTo>
                    <a:pt x="2" y="3"/>
                    <a:pt x="1" y="3"/>
                    <a:pt x="1" y="3"/>
                  </a:cubicBezTo>
                  <a:lnTo>
                    <a:pt x="1"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228"/>
            <p:cNvSpPr>
              <a:spLocks/>
            </p:cNvSpPr>
            <p:nvPr/>
          </p:nvSpPr>
          <p:spPr bwMode="auto">
            <a:xfrm>
              <a:off x="10801350" y="4502151"/>
              <a:ext cx="4763" cy="7938"/>
            </a:xfrm>
            <a:custGeom>
              <a:avLst/>
              <a:gdLst>
                <a:gd name="T0" fmla="*/ 1 w 4"/>
                <a:gd name="T1" fmla="*/ 5 h 6"/>
                <a:gd name="T2" fmla="*/ 0 w 4"/>
                <a:gd name="T3" fmla="*/ 5 h 6"/>
                <a:gd name="T4" fmla="*/ 1 w 4"/>
                <a:gd name="T5" fmla="*/ 4 h 6"/>
                <a:gd name="T6" fmla="*/ 1 w 4"/>
                <a:gd name="T7" fmla="*/ 4 h 6"/>
                <a:gd name="T8" fmla="*/ 2 w 4"/>
                <a:gd name="T9" fmla="*/ 5 h 6"/>
                <a:gd name="T10" fmla="*/ 3 w 4"/>
                <a:gd name="T11" fmla="*/ 4 h 6"/>
                <a:gd name="T12" fmla="*/ 3 w 4"/>
                <a:gd name="T13" fmla="*/ 3 h 6"/>
                <a:gd name="T14" fmla="*/ 4 w 4"/>
                <a:gd name="T15" fmla="*/ 2 h 6"/>
                <a:gd name="T16" fmla="*/ 4 w 4"/>
                <a:gd name="T17" fmla="*/ 2 h 6"/>
                <a:gd name="T18" fmla="*/ 4 w 4"/>
                <a:gd name="T19" fmla="*/ 1 h 6"/>
                <a:gd name="T20" fmla="*/ 4 w 4"/>
                <a:gd name="T21" fmla="*/ 1 h 6"/>
                <a:gd name="T22" fmla="*/ 4 w 4"/>
                <a:gd name="T23" fmla="*/ 2 h 6"/>
                <a:gd name="T24" fmla="*/ 4 w 4"/>
                <a:gd name="T25" fmla="*/ 3 h 6"/>
                <a:gd name="T26" fmla="*/ 4 w 4"/>
                <a:gd name="T27" fmla="*/ 4 h 6"/>
                <a:gd name="T28" fmla="*/ 4 w 4"/>
                <a:gd name="T29" fmla="*/ 5 h 6"/>
                <a:gd name="T30" fmla="*/ 3 w 4"/>
                <a:gd name="T31" fmla="*/ 6 h 6"/>
                <a:gd name="T32" fmla="*/ 3 w 4"/>
                <a:gd name="T33" fmla="*/ 6 h 6"/>
                <a:gd name="T34" fmla="*/ 2 w 4"/>
                <a:gd name="T35" fmla="*/ 6 h 6"/>
                <a:gd name="T36" fmla="*/ 1 w 4"/>
                <a:gd name="T37" fmla="*/ 6 h 6"/>
                <a:gd name="T38" fmla="*/ 1 w 4"/>
                <a:gd name="T3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6">
                  <a:moveTo>
                    <a:pt x="1" y="5"/>
                  </a:moveTo>
                  <a:cubicBezTo>
                    <a:pt x="1" y="5"/>
                    <a:pt x="0" y="5"/>
                    <a:pt x="0" y="5"/>
                  </a:cubicBezTo>
                  <a:cubicBezTo>
                    <a:pt x="0" y="4"/>
                    <a:pt x="0" y="4"/>
                    <a:pt x="1" y="4"/>
                  </a:cubicBezTo>
                  <a:cubicBezTo>
                    <a:pt x="1" y="4"/>
                    <a:pt x="1" y="4"/>
                    <a:pt x="1" y="4"/>
                  </a:cubicBezTo>
                  <a:cubicBezTo>
                    <a:pt x="2" y="4"/>
                    <a:pt x="2" y="5"/>
                    <a:pt x="2" y="5"/>
                  </a:cubicBezTo>
                  <a:cubicBezTo>
                    <a:pt x="2" y="5"/>
                    <a:pt x="2" y="4"/>
                    <a:pt x="3" y="4"/>
                  </a:cubicBezTo>
                  <a:cubicBezTo>
                    <a:pt x="3" y="3"/>
                    <a:pt x="3" y="3"/>
                    <a:pt x="3" y="3"/>
                  </a:cubicBezTo>
                  <a:cubicBezTo>
                    <a:pt x="3" y="2"/>
                    <a:pt x="3" y="2"/>
                    <a:pt x="4" y="2"/>
                  </a:cubicBezTo>
                  <a:cubicBezTo>
                    <a:pt x="4" y="2"/>
                    <a:pt x="3" y="2"/>
                    <a:pt x="4" y="2"/>
                  </a:cubicBezTo>
                  <a:cubicBezTo>
                    <a:pt x="4" y="1"/>
                    <a:pt x="4" y="1"/>
                    <a:pt x="4" y="1"/>
                  </a:cubicBezTo>
                  <a:cubicBezTo>
                    <a:pt x="4" y="1"/>
                    <a:pt x="4" y="0"/>
                    <a:pt x="4" y="1"/>
                  </a:cubicBezTo>
                  <a:cubicBezTo>
                    <a:pt x="4" y="2"/>
                    <a:pt x="4" y="2"/>
                    <a:pt x="4" y="2"/>
                  </a:cubicBezTo>
                  <a:cubicBezTo>
                    <a:pt x="4" y="2"/>
                    <a:pt x="4" y="2"/>
                    <a:pt x="4" y="3"/>
                  </a:cubicBezTo>
                  <a:cubicBezTo>
                    <a:pt x="4" y="3"/>
                    <a:pt x="4" y="3"/>
                    <a:pt x="4" y="4"/>
                  </a:cubicBezTo>
                  <a:cubicBezTo>
                    <a:pt x="4" y="4"/>
                    <a:pt x="4" y="5"/>
                    <a:pt x="4" y="5"/>
                  </a:cubicBezTo>
                  <a:cubicBezTo>
                    <a:pt x="3" y="5"/>
                    <a:pt x="4" y="5"/>
                    <a:pt x="3" y="6"/>
                  </a:cubicBezTo>
                  <a:cubicBezTo>
                    <a:pt x="3" y="6"/>
                    <a:pt x="3" y="6"/>
                    <a:pt x="3" y="6"/>
                  </a:cubicBezTo>
                  <a:cubicBezTo>
                    <a:pt x="2" y="6"/>
                    <a:pt x="2" y="6"/>
                    <a:pt x="2" y="6"/>
                  </a:cubicBezTo>
                  <a:cubicBezTo>
                    <a:pt x="2" y="6"/>
                    <a:pt x="1" y="6"/>
                    <a:pt x="1" y="6"/>
                  </a:cubicBezTo>
                  <a:lnTo>
                    <a:pt x="1" y="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229"/>
            <p:cNvSpPr>
              <a:spLocks/>
            </p:cNvSpPr>
            <p:nvPr/>
          </p:nvSpPr>
          <p:spPr bwMode="auto">
            <a:xfrm>
              <a:off x="10809288" y="4495801"/>
              <a:ext cx="3175" cy="3175"/>
            </a:xfrm>
            <a:custGeom>
              <a:avLst/>
              <a:gdLst>
                <a:gd name="T0" fmla="*/ 0 w 2"/>
                <a:gd name="T1" fmla="*/ 1 h 2"/>
                <a:gd name="T2" fmla="*/ 1 w 2"/>
                <a:gd name="T3" fmla="*/ 0 h 2"/>
                <a:gd name="T4" fmla="*/ 1 w 2"/>
                <a:gd name="T5" fmla="*/ 0 h 2"/>
                <a:gd name="T6" fmla="*/ 2 w 2"/>
                <a:gd name="T7" fmla="*/ 1 h 2"/>
                <a:gd name="T8" fmla="*/ 1 w 2"/>
                <a:gd name="T9" fmla="*/ 2 h 2"/>
                <a:gd name="T10" fmla="*/ 1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1" y="0"/>
                    <a:pt x="1" y="0"/>
                  </a:cubicBezTo>
                  <a:cubicBezTo>
                    <a:pt x="1" y="0"/>
                    <a:pt x="1" y="0"/>
                    <a:pt x="1" y="0"/>
                  </a:cubicBezTo>
                  <a:cubicBezTo>
                    <a:pt x="1" y="0"/>
                    <a:pt x="2" y="1"/>
                    <a:pt x="2" y="1"/>
                  </a:cubicBezTo>
                  <a:cubicBezTo>
                    <a:pt x="1" y="1"/>
                    <a:pt x="1" y="2"/>
                    <a:pt x="1" y="2"/>
                  </a:cubicBezTo>
                  <a:cubicBezTo>
                    <a:pt x="1" y="2"/>
                    <a:pt x="2"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230"/>
            <p:cNvSpPr>
              <a:spLocks/>
            </p:cNvSpPr>
            <p:nvPr/>
          </p:nvSpPr>
          <p:spPr bwMode="auto">
            <a:xfrm>
              <a:off x="10871200" y="4486276"/>
              <a:ext cx="3175" cy="3175"/>
            </a:xfrm>
            <a:custGeom>
              <a:avLst/>
              <a:gdLst>
                <a:gd name="T0" fmla="*/ 1 w 2"/>
                <a:gd name="T1" fmla="*/ 1 h 3"/>
                <a:gd name="T2" fmla="*/ 1 w 2"/>
                <a:gd name="T3" fmla="*/ 0 h 3"/>
                <a:gd name="T4" fmla="*/ 2 w 2"/>
                <a:gd name="T5" fmla="*/ 2 h 3"/>
                <a:gd name="T6" fmla="*/ 2 w 2"/>
                <a:gd name="T7" fmla="*/ 2 h 3"/>
                <a:gd name="T8" fmla="*/ 1 w 2"/>
                <a:gd name="T9" fmla="*/ 3 h 3"/>
                <a:gd name="T10" fmla="*/ 0 w 2"/>
                <a:gd name="T11" fmla="*/ 2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0"/>
                    <a:pt x="1" y="0"/>
                    <a:pt x="1" y="0"/>
                  </a:cubicBezTo>
                  <a:cubicBezTo>
                    <a:pt x="2" y="2"/>
                    <a:pt x="2" y="2"/>
                    <a:pt x="2" y="2"/>
                  </a:cubicBezTo>
                  <a:cubicBezTo>
                    <a:pt x="2" y="2"/>
                    <a:pt x="2" y="2"/>
                    <a:pt x="2" y="2"/>
                  </a:cubicBezTo>
                  <a:cubicBezTo>
                    <a:pt x="1" y="2"/>
                    <a:pt x="1" y="3"/>
                    <a:pt x="1" y="3"/>
                  </a:cubicBezTo>
                  <a:cubicBezTo>
                    <a:pt x="0" y="3"/>
                    <a:pt x="0" y="2"/>
                    <a:pt x="0" y="2"/>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231"/>
            <p:cNvSpPr>
              <a:spLocks/>
            </p:cNvSpPr>
            <p:nvPr/>
          </p:nvSpPr>
          <p:spPr bwMode="auto">
            <a:xfrm>
              <a:off x="10831513" y="4460876"/>
              <a:ext cx="3175" cy="3175"/>
            </a:xfrm>
            <a:custGeom>
              <a:avLst/>
              <a:gdLst>
                <a:gd name="T0" fmla="*/ 1 w 2"/>
                <a:gd name="T1" fmla="*/ 1 h 2"/>
                <a:gd name="T2" fmla="*/ 0 w 2"/>
                <a:gd name="T3" fmla="*/ 0 h 2"/>
                <a:gd name="T4" fmla="*/ 1 w 2"/>
                <a:gd name="T5" fmla="*/ 0 h 2"/>
                <a:gd name="T6" fmla="*/ 2 w 2"/>
                <a:gd name="T7" fmla="*/ 1 h 2"/>
                <a:gd name="T8" fmla="*/ 1 w 2"/>
                <a:gd name="T9" fmla="*/ 2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0" y="0"/>
                    <a:pt x="0" y="0"/>
                    <a:pt x="0" y="0"/>
                  </a:cubicBezTo>
                  <a:cubicBezTo>
                    <a:pt x="0" y="0"/>
                    <a:pt x="1" y="0"/>
                    <a:pt x="1" y="0"/>
                  </a:cubicBezTo>
                  <a:cubicBezTo>
                    <a:pt x="1" y="0"/>
                    <a:pt x="2" y="0"/>
                    <a:pt x="2" y="1"/>
                  </a:cubicBezTo>
                  <a:cubicBezTo>
                    <a:pt x="2" y="1"/>
                    <a:pt x="1" y="2"/>
                    <a:pt x="1" y="2"/>
                  </a:cubicBezTo>
                  <a:cubicBezTo>
                    <a:pt x="0" y="1"/>
                    <a:pt x="0" y="1"/>
                    <a:pt x="0" y="1"/>
                  </a:cubicBezTo>
                  <a:lnTo>
                    <a:pt x="1"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232"/>
            <p:cNvSpPr>
              <a:spLocks/>
            </p:cNvSpPr>
            <p:nvPr/>
          </p:nvSpPr>
          <p:spPr bwMode="auto">
            <a:xfrm>
              <a:off x="10810875" y="4470401"/>
              <a:ext cx="1588" cy="3175"/>
            </a:xfrm>
            <a:custGeom>
              <a:avLst/>
              <a:gdLst>
                <a:gd name="T0" fmla="*/ 0 w 1"/>
                <a:gd name="T1" fmla="*/ 0 h 2"/>
                <a:gd name="T2" fmla="*/ 0 w 1"/>
                <a:gd name="T3" fmla="*/ 1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1"/>
                  </a:lnTo>
                  <a:lnTo>
                    <a:pt x="1" y="2"/>
                  </a:lnTo>
                  <a:lnTo>
                    <a:pt x="1"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233"/>
            <p:cNvSpPr>
              <a:spLocks/>
            </p:cNvSpPr>
            <p:nvPr/>
          </p:nvSpPr>
          <p:spPr bwMode="auto">
            <a:xfrm>
              <a:off x="10433050" y="4440238"/>
              <a:ext cx="501650" cy="996950"/>
            </a:xfrm>
            <a:custGeom>
              <a:avLst/>
              <a:gdLst>
                <a:gd name="T0" fmla="*/ 99 w 356"/>
                <a:gd name="T1" fmla="*/ 201 h 707"/>
                <a:gd name="T2" fmla="*/ 118 w 356"/>
                <a:gd name="T3" fmla="*/ 208 h 707"/>
                <a:gd name="T4" fmla="*/ 132 w 356"/>
                <a:gd name="T5" fmla="*/ 192 h 707"/>
                <a:gd name="T6" fmla="*/ 147 w 356"/>
                <a:gd name="T7" fmla="*/ 190 h 707"/>
                <a:gd name="T8" fmla="*/ 157 w 356"/>
                <a:gd name="T9" fmla="*/ 198 h 707"/>
                <a:gd name="T10" fmla="*/ 182 w 356"/>
                <a:gd name="T11" fmla="*/ 164 h 707"/>
                <a:gd name="T12" fmla="*/ 189 w 356"/>
                <a:gd name="T13" fmla="*/ 162 h 707"/>
                <a:gd name="T14" fmla="*/ 204 w 356"/>
                <a:gd name="T15" fmla="*/ 140 h 707"/>
                <a:gd name="T16" fmla="*/ 212 w 356"/>
                <a:gd name="T17" fmla="*/ 151 h 707"/>
                <a:gd name="T18" fmla="*/ 229 w 356"/>
                <a:gd name="T19" fmla="*/ 137 h 707"/>
                <a:gd name="T20" fmla="*/ 225 w 356"/>
                <a:gd name="T21" fmla="*/ 131 h 707"/>
                <a:gd name="T22" fmla="*/ 225 w 356"/>
                <a:gd name="T23" fmla="*/ 114 h 707"/>
                <a:gd name="T24" fmla="*/ 232 w 356"/>
                <a:gd name="T25" fmla="*/ 120 h 707"/>
                <a:gd name="T26" fmla="*/ 235 w 356"/>
                <a:gd name="T27" fmla="*/ 100 h 707"/>
                <a:gd name="T28" fmla="*/ 234 w 356"/>
                <a:gd name="T29" fmla="*/ 79 h 707"/>
                <a:gd name="T30" fmla="*/ 242 w 356"/>
                <a:gd name="T31" fmla="*/ 88 h 707"/>
                <a:gd name="T32" fmla="*/ 256 w 356"/>
                <a:gd name="T33" fmla="*/ 79 h 707"/>
                <a:gd name="T34" fmla="*/ 275 w 356"/>
                <a:gd name="T35" fmla="*/ 65 h 707"/>
                <a:gd name="T36" fmla="*/ 277 w 356"/>
                <a:gd name="T37" fmla="*/ 29 h 707"/>
                <a:gd name="T38" fmla="*/ 281 w 356"/>
                <a:gd name="T39" fmla="*/ 24 h 707"/>
                <a:gd name="T40" fmla="*/ 288 w 356"/>
                <a:gd name="T41" fmla="*/ 8 h 707"/>
                <a:gd name="T42" fmla="*/ 296 w 356"/>
                <a:gd name="T43" fmla="*/ 1 h 707"/>
                <a:gd name="T44" fmla="*/ 296 w 356"/>
                <a:gd name="T45" fmla="*/ 10 h 707"/>
                <a:gd name="T46" fmla="*/ 300 w 356"/>
                <a:gd name="T47" fmla="*/ 18 h 707"/>
                <a:gd name="T48" fmla="*/ 311 w 356"/>
                <a:gd name="T49" fmla="*/ 26 h 707"/>
                <a:gd name="T50" fmla="*/ 320 w 356"/>
                <a:gd name="T51" fmla="*/ 42 h 707"/>
                <a:gd name="T52" fmla="*/ 328 w 356"/>
                <a:gd name="T53" fmla="*/ 64 h 707"/>
                <a:gd name="T54" fmla="*/ 339 w 356"/>
                <a:gd name="T55" fmla="*/ 95 h 707"/>
                <a:gd name="T56" fmla="*/ 342 w 356"/>
                <a:gd name="T57" fmla="*/ 136 h 707"/>
                <a:gd name="T58" fmla="*/ 355 w 356"/>
                <a:gd name="T59" fmla="*/ 174 h 707"/>
                <a:gd name="T60" fmla="*/ 344 w 356"/>
                <a:gd name="T61" fmla="*/ 200 h 707"/>
                <a:gd name="T62" fmla="*/ 330 w 356"/>
                <a:gd name="T63" fmla="*/ 189 h 707"/>
                <a:gd name="T64" fmla="*/ 314 w 356"/>
                <a:gd name="T65" fmla="*/ 183 h 707"/>
                <a:gd name="T66" fmla="*/ 325 w 356"/>
                <a:gd name="T67" fmla="*/ 216 h 707"/>
                <a:gd name="T68" fmla="*/ 320 w 356"/>
                <a:gd name="T69" fmla="*/ 248 h 707"/>
                <a:gd name="T70" fmla="*/ 307 w 356"/>
                <a:gd name="T71" fmla="*/ 287 h 707"/>
                <a:gd name="T72" fmla="*/ 294 w 356"/>
                <a:gd name="T73" fmla="*/ 343 h 707"/>
                <a:gd name="T74" fmla="*/ 272 w 356"/>
                <a:gd name="T75" fmla="*/ 412 h 707"/>
                <a:gd name="T76" fmla="*/ 241 w 356"/>
                <a:gd name="T77" fmla="*/ 507 h 707"/>
                <a:gd name="T78" fmla="*/ 220 w 356"/>
                <a:gd name="T79" fmla="*/ 584 h 707"/>
                <a:gd name="T80" fmla="*/ 195 w 356"/>
                <a:gd name="T81" fmla="*/ 661 h 707"/>
                <a:gd name="T82" fmla="*/ 181 w 356"/>
                <a:gd name="T83" fmla="*/ 677 h 707"/>
                <a:gd name="T84" fmla="*/ 153 w 356"/>
                <a:gd name="T85" fmla="*/ 685 h 707"/>
                <a:gd name="T86" fmla="*/ 68 w 356"/>
                <a:gd name="T87" fmla="*/ 691 h 707"/>
                <a:gd name="T88" fmla="*/ 39 w 356"/>
                <a:gd name="T89" fmla="*/ 667 h 707"/>
                <a:gd name="T90" fmla="*/ 22 w 356"/>
                <a:gd name="T91" fmla="*/ 622 h 707"/>
                <a:gd name="T92" fmla="*/ 26 w 356"/>
                <a:gd name="T93" fmla="*/ 596 h 707"/>
                <a:gd name="T94" fmla="*/ 7 w 356"/>
                <a:gd name="T95" fmla="*/ 559 h 707"/>
                <a:gd name="T96" fmla="*/ 4 w 356"/>
                <a:gd name="T97" fmla="*/ 523 h 707"/>
                <a:gd name="T98" fmla="*/ 10 w 356"/>
                <a:gd name="T99" fmla="*/ 498 h 707"/>
                <a:gd name="T100" fmla="*/ 32 w 356"/>
                <a:gd name="T101" fmla="*/ 506 h 707"/>
                <a:gd name="T102" fmla="*/ 27 w 356"/>
                <a:gd name="T103" fmla="*/ 494 h 707"/>
                <a:gd name="T104" fmla="*/ 25 w 356"/>
                <a:gd name="T105" fmla="*/ 476 h 707"/>
                <a:gd name="T106" fmla="*/ 40 w 356"/>
                <a:gd name="T107" fmla="*/ 448 h 707"/>
                <a:gd name="T108" fmla="*/ 55 w 356"/>
                <a:gd name="T109" fmla="*/ 420 h 707"/>
                <a:gd name="T110" fmla="*/ 61 w 356"/>
                <a:gd name="T111" fmla="*/ 401 h 707"/>
                <a:gd name="T112" fmla="*/ 61 w 356"/>
                <a:gd name="T113" fmla="*/ 380 h 707"/>
                <a:gd name="T114" fmla="*/ 51 w 356"/>
                <a:gd name="T115" fmla="*/ 353 h 707"/>
                <a:gd name="T116" fmla="*/ 40 w 356"/>
                <a:gd name="T117" fmla="*/ 312 h 707"/>
                <a:gd name="T118" fmla="*/ 36 w 356"/>
                <a:gd name="T119" fmla="*/ 279 h 707"/>
                <a:gd name="T120" fmla="*/ 52 w 356"/>
                <a:gd name="T121" fmla="*/ 252 h 707"/>
                <a:gd name="T122" fmla="*/ 60 w 356"/>
                <a:gd name="T123" fmla="*/ 217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6" h="707">
                  <a:moveTo>
                    <a:pt x="60" y="217"/>
                  </a:moveTo>
                  <a:cubicBezTo>
                    <a:pt x="60" y="217"/>
                    <a:pt x="60" y="215"/>
                    <a:pt x="60" y="215"/>
                  </a:cubicBezTo>
                  <a:cubicBezTo>
                    <a:pt x="60" y="214"/>
                    <a:pt x="60" y="213"/>
                    <a:pt x="61" y="213"/>
                  </a:cubicBezTo>
                  <a:cubicBezTo>
                    <a:pt x="62" y="214"/>
                    <a:pt x="63" y="214"/>
                    <a:pt x="64" y="214"/>
                  </a:cubicBezTo>
                  <a:cubicBezTo>
                    <a:pt x="64" y="214"/>
                    <a:pt x="64" y="214"/>
                    <a:pt x="65" y="214"/>
                  </a:cubicBezTo>
                  <a:cubicBezTo>
                    <a:pt x="66" y="214"/>
                    <a:pt x="70" y="214"/>
                    <a:pt x="70" y="215"/>
                  </a:cubicBezTo>
                  <a:cubicBezTo>
                    <a:pt x="70" y="215"/>
                    <a:pt x="70" y="215"/>
                    <a:pt x="71" y="215"/>
                  </a:cubicBezTo>
                  <a:cubicBezTo>
                    <a:pt x="72" y="215"/>
                    <a:pt x="73" y="215"/>
                    <a:pt x="73" y="215"/>
                  </a:cubicBezTo>
                  <a:cubicBezTo>
                    <a:pt x="74" y="215"/>
                    <a:pt x="75" y="215"/>
                    <a:pt x="76" y="215"/>
                  </a:cubicBezTo>
                  <a:cubicBezTo>
                    <a:pt x="76" y="215"/>
                    <a:pt x="77" y="215"/>
                    <a:pt x="77" y="215"/>
                  </a:cubicBezTo>
                  <a:cubicBezTo>
                    <a:pt x="77" y="215"/>
                    <a:pt x="76" y="215"/>
                    <a:pt x="77" y="216"/>
                  </a:cubicBezTo>
                  <a:cubicBezTo>
                    <a:pt x="77" y="216"/>
                    <a:pt x="78" y="216"/>
                    <a:pt x="78" y="216"/>
                  </a:cubicBezTo>
                  <a:cubicBezTo>
                    <a:pt x="78" y="216"/>
                    <a:pt x="78" y="216"/>
                    <a:pt x="79" y="216"/>
                  </a:cubicBezTo>
                  <a:cubicBezTo>
                    <a:pt x="79" y="217"/>
                    <a:pt x="80" y="217"/>
                    <a:pt x="80" y="216"/>
                  </a:cubicBezTo>
                  <a:cubicBezTo>
                    <a:pt x="80" y="216"/>
                    <a:pt x="80" y="215"/>
                    <a:pt x="81" y="215"/>
                  </a:cubicBezTo>
                  <a:cubicBezTo>
                    <a:pt x="82" y="214"/>
                    <a:pt x="81" y="213"/>
                    <a:pt x="83" y="213"/>
                  </a:cubicBezTo>
                  <a:cubicBezTo>
                    <a:pt x="84" y="214"/>
                    <a:pt x="84" y="214"/>
                    <a:pt x="85" y="214"/>
                  </a:cubicBezTo>
                  <a:cubicBezTo>
                    <a:pt x="85" y="214"/>
                    <a:pt x="87" y="214"/>
                    <a:pt x="87" y="214"/>
                  </a:cubicBezTo>
                  <a:cubicBezTo>
                    <a:pt x="87" y="214"/>
                    <a:pt x="85" y="213"/>
                    <a:pt x="85" y="213"/>
                  </a:cubicBezTo>
                  <a:cubicBezTo>
                    <a:pt x="85" y="213"/>
                    <a:pt x="85" y="213"/>
                    <a:pt x="86" y="212"/>
                  </a:cubicBezTo>
                  <a:cubicBezTo>
                    <a:pt x="87" y="212"/>
                    <a:pt x="88" y="211"/>
                    <a:pt x="89" y="210"/>
                  </a:cubicBezTo>
                  <a:cubicBezTo>
                    <a:pt x="90" y="209"/>
                    <a:pt x="91" y="209"/>
                    <a:pt x="91" y="208"/>
                  </a:cubicBezTo>
                  <a:cubicBezTo>
                    <a:pt x="92" y="207"/>
                    <a:pt x="92" y="207"/>
                    <a:pt x="92" y="206"/>
                  </a:cubicBezTo>
                  <a:cubicBezTo>
                    <a:pt x="93" y="205"/>
                    <a:pt x="94" y="205"/>
                    <a:pt x="94" y="205"/>
                  </a:cubicBezTo>
                  <a:cubicBezTo>
                    <a:pt x="95" y="205"/>
                    <a:pt x="95" y="206"/>
                    <a:pt x="95" y="205"/>
                  </a:cubicBezTo>
                  <a:cubicBezTo>
                    <a:pt x="96" y="204"/>
                    <a:pt x="96" y="203"/>
                    <a:pt x="97" y="203"/>
                  </a:cubicBezTo>
                  <a:cubicBezTo>
                    <a:pt x="97" y="202"/>
                    <a:pt x="98" y="202"/>
                    <a:pt x="98" y="202"/>
                  </a:cubicBezTo>
                  <a:cubicBezTo>
                    <a:pt x="99" y="201"/>
                    <a:pt x="99" y="201"/>
                    <a:pt x="99" y="201"/>
                  </a:cubicBezTo>
                  <a:cubicBezTo>
                    <a:pt x="100" y="201"/>
                    <a:pt x="101" y="202"/>
                    <a:pt x="101" y="203"/>
                  </a:cubicBezTo>
                  <a:cubicBezTo>
                    <a:pt x="101" y="204"/>
                    <a:pt x="101" y="204"/>
                    <a:pt x="101" y="205"/>
                  </a:cubicBezTo>
                  <a:cubicBezTo>
                    <a:pt x="102" y="206"/>
                    <a:pt x="102" y="206"/>
                    <a:pt x="102" y="207"/>
                  </a:cubicBezTo>
                  <a:cubicBezTo>
                    <a:pt x="102" y="208"/>
                    <a:pt x="102" y="208"/>
                    <a:pt x="102" y="208"/>
                  </a:cubicBezTo>
                  <a:cubicBezTo>
                    <a:pt x="102" y="209"/>
                    <a:pt x="101" y="209"/>
                    <a:pt x="101" y="210"/>
                  </a:cubicBezTo>
                  <a:cubicBezTo>
                    <a:pt x="101" y="211"/>
                    <a:pt x="102" y="211"/>
                    <a:pt x="102" y="211"/>
                  </a:cubicBezTo>
                  <a:cubicBezTo>
                    <a:pt x="102" y="211"/>
                    <a:pt x="102" y="211"/>
                    <a:pt x="103" y="211"/>
                  </a:cubicBezTo>
                  <a:cubicBezTo>
                    <a:pt x="103" y="210"/>
                    <a:pt x="103" y="210"/>
                    <a:pt x="103" y="210"/>
                  </a:cubicBezTo>
                  <a:cubicBezTo>
                    <a:pt x="104" y="210"/>
                    <a:pt x="104" y="209"/>
                    <a:pt x="104" y="209"/>
                  </a:cubicBezTo>
                  <a:cubicBezTo>
                    <a:pt x="105" y="208"/>
                    <a:pt x="105" y="208"/>
                    <a:pt x="106" y="208"/>
                  </a:cubicBezTo>
                  <a:cubicBezTo>
                    <a:pt x="107" y="207"/>
                    <a:pt x="107" y="207"/>
                    <a:pt x="107" y="207"/>
                  </a:cubicBezTo>
                  <a:cubicBezTo>
                    <a:pt x="107" y="206"/>
                    <a:pt x="106" y="206"/>
                    <a:pt x="106" y="206"/>
                  </a:cubicBezTo>
                  <a:cubicBezTo>
                    <a:pt x="105" y="206"/>
                    <a:pt x="105" y="206"/>
                    <a:pt x="105" y="205"/>
                  </a:cubicBezTo>
                  <a:cubicBezTo>
                    <a:pt x="105" y="204"/>
                    <a:pt x="105" y="204"/>
                    <a:pt x="105" y="204"/>
                  </a:cubicBezTo>
                  <a:cubicBezTo>
                    <a:pt x="105" y="204"/>
                    <a:pt x="105" y="203"/>
                    <a:pt x="106" y="204"/>
                  </a:cubicBezTo>
                  <a:cubicBezTo>
                    <a:pt x="107" y="204"/>
                    <a:pt x="107" y="203"/>
                    <a:pt x="108" y="204"/>
                  </a:cubicBezTo>
                  <a:cubicBezTo>
                    <a:pt x="109" y="204"/>
                    <a:pt x="110" y="203"/>
                    <a:pt x="111" y="203"/>
                  </a:cubicBezTo>
                  <a:cubicBezTo>
                    <a:pt x="112" y="203"/>
                    <a:pt x="112" y="202"/>
                    <a:pt x="113" y="202"/>
                  </a:cubicBezTo>
                  <a:cubicBezTo>
                    <a:pt x="114" y="202"/>
                    <a:pt x="115" y="200"/>
                    <a:pt x="115" y="202"/>
                  </a:cubicBezTo>
                  <a:cubicBezTo>
                    <a:pt x="115" y="203"/>
                    <a:pt x="115" y="203"/>
                    <a:pt x="115" y="203"/>
                  </a:cubicBezTo>
                  <a:cubicBezTo>
                    <a:pt x="115" y="204"/>
                    <a:pt x="116" y="203"/>
                    <a:pt x="116" y="204"/>
                  </a:cubicBezTo>
                  <a:cubicBezTo>
                    <a:pt x="115" y="205"/>
                    <a:pt x="114" y="206"/>
                    <a:pt x="114" y="206"/>
                  </a:cubicBezTo>
                  <a:cubicBezTo>
                    <a:pt x="115" y="207"/>
                    <a:pt x="115" y="207"/>
                    <a:pt x="116" y="207"/>
                  </a:cubicBezTo>
                  <a:cubicBezTo>
                    <a:pt x="116" y="206"/>
                    <a:pt x="117" y="205"/>
                    <a:pt x="116" y="206"/>
                  </a:cubicBezTo>
                  <a:cubicBezTo>
                    <a:pt x="116" y="207"/>
                    <a:pt x="116" y="208"/>
                    <a:pt x="116" y="208"/>
                  </a:cubicBezTo>
                  <a:cubicBezTo>
                    <a:pt x="116" y="208"/>
                    <a:pt x="116" y="209"/>
                    <a:pt x="116" y="208"/>
                  </a:cubicBezTo>
                  <a:cubicBezTo>
                    <a:pt x="117" y="208"/>
                    <a:pt x="117" y="207"/>
                    <a:pt x="117" y="207"/>
                  </a:cubicBezTo>
                  <a:cubicBezTo>
                    <a:pt x="117" y="207"/>
                    <a:pt x="117" y="208"/>
                    <a:pt x="118" y="208"/>
                  </a:cubicBezTo>
                  <a:cubicBezTo>
                    <a:pt x="118" y="207"/>
                    <a:pt x="118" y="207"/>
                    <a:pt x="118" y="207"/>
                  </a:cubicBezTo>
                  <a:cubicBezTo>
                    <a:pt x="118" y="207"/>
                    <a:pt x="118" y="206"/>
                    <a:pt x="117" y="206"/>
                  </a:cubicBezTo>
                  <a:cubicBezTo>
                    <a:pt x="117" y="206"/>
                    <a:pt x="117" y="206"/>
                    <a:pt x="117" y="205"/>
                  </a:cubicBezTo>
                  <a:cubicBezTo>
                    <a:pt x="117" y="204"/>
                    <a:pt x="117" y="204"/>
                    <a:pt x="117" y="203"/>
                  </a:cubicBezTo>
                  <a:cubicBezTo>
                    <a:pt x="118" y="203"/>
                    <a:pt x="117" y="203"/>
                    <a:pt x="118" y="203"/>
                  </a:cubicBezTo>
                  <a:cubicBezTo>
                    <a:pt x="118" y="203"/>
                    <a:pt x="118" y="203"/>
                    <a:pt x="118" y="203"/>
                  </a:cubicBezTo>
                  <a:cubicBezTo>
                    <a:pt x="118" y="202"/>
                    <a:pt x="118" y="202"/>
                    <a:pt x="118" y="201"/>
                  </a:cubicBezTo>
                  <a:cubicBezTo>
                    <a:pt x="118" y="201"/>
                    <a:pt x="118" y="201"/>
                    <a:pt x="119" y="200"/>
                  </a:cubicBezTo>
                  <a:cubicBezTo>
                    <a:pt x="119" y="199"/>
                    <a:pt x="120" y="200"/>
                    <a:pt x="119" y="199"/>
                  </a:cubicBezTo>
                  <a:cubicBezTo>
                    <a:pt x="119" y="199"/>
                    <a:pt x="119" y="199"/>
                    <a:pt x="118" y="198"/>
                  </a:cubicBezTo>
                  <a:cubicBezTo>
                    <a:pt x="118" y="198"/>
                    <a:pt x="117" y="198"/>
                    <a:pt x="117" y="198"/>
                  </a:cubicBezTo>
                  <a:cubicBezTo>
                    <a:pt x="117" y="197"/>
                    <a:pt x="118" y="197"/>
                    <a:pt x="118" y="197"/>
                  </a:cubicBezTo>
                  <a:cubicBezTo>
                    <a:pt x="118" y="196"/>
                    <a:pt x="119" y="195"/>
                    <a:pt x="120" y="195"/>
                  </a:cubicBezTo>
                  <a:cubicBezTo>
                    <a:pt x="120" y="194"/>
                    <a:pt x="120" y="194"/>
                    <a:pt x="121" y="194"/>
                  </a:cubicBezTo>
                  <a:cubicBezTo>
                    <a:pt x="121" y="193"/>
                    <a:pt x="120" y="192"/>
                    <a:pt x="121" y="193"/>
                  </a:cubicBezTo>
                  <a:cubicBezTo>
                    <a:pt x="122" y="193"/>
                    <a:pt x="122" y="194"/>
                    <a:pt x="123" y="194"/>
                  </a:cubicBezTo>
                  <a:cubicBezTo>
                    <a:pt x="123" y="194"/>
                    <a:pt x="123" y="194"/>
                    <a:pt x="124" y="194"/>
                  </a:cubicBezTo>
                  <a:cubicBezTo>
                    <a:pt x="124" y="194"/>
                    <a:pt x="125" y="194"/>
                    <a:pt x="125" y="194"/>
                  </a:cubicBezTo>
                  <a:cubicBezTo>
                    <a:pt x="124" y="195"/>
                    <a:pt x="124" y="195"/>
                    <a:pt x="124" y="195"/>
                  </a:cubicBezTo>
                  <a:cubicBezTo>
                    <a:pt x="125" y="195"/>
                    <a:pt x="125" y="195"/>
                    <a:pt x="125" y="195"/>
                  </a:cubicBezTo>
                  <a:cubicBezTo>
                    <a:pt x="126" y="195"/>
                    <a:pt x="126" y="195"/>
                    <a:pt x="126" y="195"/>
                  </a:cubicBezTo>
                  <a:cubicBezTo>
                    <a:pt x="127" y="195"/>
                    <a:pt x="127" y="195"/>
                    <a:pt x="127" y="195"/>
                  </a:cubicBezTo>
                  <a:cubicBezTo>
                    <a:pt x="128" y="195"/>
                    <a:pt x="127" y="195"/>
                    <a:pt x="128" y="195"/>
                  </a:cubicBezTo>
                  <a:cubicBezTo>
                    <a:pt x="129" y="194"/>
                    <a:pt x="129" y="194"/>
                    <a:pt x="130" y="194"/>
                  </a:cubicBezTo>
                  <a:cubicBezTo>
                    <a:pt x="130" y="193"/>
                    <a:pt x="131" y="193"/>
                    <a:pt x="132" y="193"/>
                  </a:cubicBezTo>
                  <a:cubicBezTo>
                    <a:pt x="132" y="193"/>
                    <a:pt x="132" y="191"/>
                    <a:pt x="132" y="190"/>
                  </a:cubicBezTo>
                  <a:cubicBezTo>
                    <a:pt x="132" y="190"/>
                    <a:pt x="133" y="189"/>
                    <a:pt x="133" y="190"/>
                  </a:cubicBezTo>
                  <a:cubicBezTo>
                    <a:pt x="133" y="190"/>
                    <a:pt x="132" y="192"/>
                    <a:pt x="132" y="192"/>
                  </a:cubicBezTo>
                  <a:cubicBezTo>
                    <a:pt x="132" y="193"/>
                    <a:pt x="132" y="193"/>
                    <a:pt x="132" y="193"/>
                  </a:cubicBezTo>
                  <a:cubicBezTo>
                    <a:pt x="133" y="193"/>
                    <a:pt x="134" y="194"/>
                    <a:pt x="134" y="194"/>
                  </a:cubicBezTo>
                  <a:cubicBezTo>
                    <a:pt x="134" y="194"/>
                    <a:pt x="134" y="194"/>
                    <a:pt x="134" y="194"/>
                  </a:cubicBezTo>
                  <a:cubicBezTo>
                    <a:pt x="134" y="194"/>
                    <a:pt x="135" y="195"/>
                    <a:pt x="134" y="195"/>
                  </a:cubicBezTo>
                  <a:cubicBezTo>
                    <a:pt x="134" y="195"/>
                    <a:pt x="134" y="196"/>
                    <a:pt x="134" y="196"/>
                  </a:cubicBezTo>
                  <a:cubicBezTo>
                    <a:pt x="134" y="197"/>
                    <a:pt x="134" y="197"/>
                    <a:pt x="135" y="197"/>
                  </a:cubicBezTo>
                  <a:cubicBezTo>
                    <a:pt x="135" y="197"/>
                    <a:pt x="136" y="197"/>
                    <a:pt x="136" y="197"/>
                  </a:cubicBezTo>
                  <a:cubicBezTo>
                    <a:pt x="136" y="197"/>
                    <a:pt x="136" y="197"/>
                    <a:pt x="137" y="197"/>
                  </a:cubicBezTo>
                  <a:cubicBezTo>
                    <a:pt x="137" y="197"/>
                    <a:pt x="138" y="197"/>
                    <a:pt x="138" y="197"/>
                  </a:cubicBezTo>
                  <a:cubicBezTo>
                    <a:pt x="138" y="197"/>
                    <a:pt x="138" y="198"/>
                    <a:pt x="139" y="198"/>
                  </a:cubicBezTo>
                  <a:cubicBezTo>
                    <a:pt x="139" y="198"/>
                    <a:pt x="140" y="198"/>
                    <a:pt x="140" y="198"/>
                  </a:cubicBezTo>
                  <a:cubicBezTo>
                    <a:pt x="140" y="197"/>
                    <a:pt x="140" y="197"/>
                    <a:pt x="139" y="197"/>
                  </a:cubicBezTo>
                  <a:cubicBezTo>
                    <a:pt x="139" y="196"/>
                    <a:pt x="138" y="196"/>
                    <a:pt x="139" y="196"/>
                  </a:cubicBezTo>
                  <a:cubicBezTo>
                    <a:pt x="139" y="196"/>
                    <a:pt x="140" y="195"/>
                    <a:pt x="140" y="195"/>
                  </a:cubicBezTo>
                  <a:cubicBezTo>
                    <a:pt x="141" y="195"/>
                    <a:pt x="142" y="196"/>
                    <a:pt x="142" y="195"/>
                  </a:cubicBezTo>
                  <a:cubicBezTo>
                    <a:pt x="142" y="195"/>
                    <a:pt x="140" y="194"/>
                    <a:pt x="140" y="194"/>
                  </a:cubicBezTo>
                  <a:cubicBezTo>
                    <a:pt x="140" y="194"/>
                    <a:pt x="140" y="194"/>
                    <a:pt x="140" y="194"/>
                  </a:cubicBezTo>
                  <a:cubicBezTo>
                    <a:pt x="141" y="194"/>
                    <a:pt x="142" y="193"/>
                    <a:pt x="142" y="193"/>
                  </a:cubicBezTo>
                  <a:cubicBezTo>
                    <a:pt x="142" y="193"/>
                    <a:pt x="141" y="193"/>
                    <a:pt x="140" y="193"/>
                  </a:cubicBezTo>
                  <a:cubicBezTo>
                    <a:pt x="140" y="193"/>
                    <a:pt x="139" y="195"/>
                    <a:pt x="139" y="195"/>
                  </a:cubicBezTo>
                  <a:cubicBezTo>
                    <a:pt x="139" y="195"/>
                    <a:pt x="138" y="195"/>
                    <a:pt x="138" y="195"/>
                  </a:cubicBezTo>
                  <a:cubicBezTo>
                    <a:pt x="137" y="195"/>
                    <a:pt x="137" y="195"/>
                    <a:pt x="137" y="195"/>
                  </a:cubicBezTo>
                  <a:cubicBezTo>
                    <a:pt x="137" y="195"/>
                    <a:pt x="137" y="195"/>
                    <a:pt x="138" y="194"/>
                  </a:cubicBezTo>
                  <a:cubicBezTo>
                    <a:pt x="138" y="194"/>
                    <a:pt x="138" y="194"/>
                    <a:pt x="138" y="193"/>
                  </a:cubicBezTo>
                  <a:cubicBezTo>
                    <a:pt x="139" y="192"/>
                    <a:pt x="139" y="192"/>
                    <a:pt x="140" y="191"/>
                  </a:cubicBezTo>
                  <a:cubicBezTo>
                    <a:pt x="141" y="190"/>
                    <a:pt x="141" y="190"/>
                    <a:pt x="142" y="189"/>
                  </a:cubicBezTo>
                  <a:cubicBezTo>
                    <a:pt x="143" y="189"/>
                    <a:pt x="144" y="189"/>
                    <a:pt x="144" y="189"/>
                  </a:cubicBezTo>
                  <a:cubicBezTo>
                    <a:pt x="145" y="189"/>
                    <a:pt x="147" y="190"/>
                    <a:pt x="147" y="190"/>
                  </a:cubicBezTo>
                  <a:cubicBezTo>
                    <a:pt x="148" y="190"/>
                    <a:pt x="148" y="190"/>
                    <a:pt x="148" y="191"/>
                  </a:cubicBezTo>
                  <a:cubicBezTo>
                    <a:pt x="148" y="192"/>
                    <a:pt x="148" y="193"/>
                    <a:pt x="148" y="193"/>
                  </a:cubicBezTo>
                  <a:cubicBezTo>
                    <a:pt x="148" y="194"/>
                    <a:pt x="148" y="195"/>
                    <a:pt x="148" y="195"/>
                  </a:cubicBezTo>
                  <a:cubicBezTo>
                    <a:pt x="148" y="195"/>
                    <a:pt x="148" y="196"/>
                    <a:pt x="148" y="196"/>
                  </a:cubicBezTo>
                  <a:cubicBezTo>
                    <a:pt x="148" y="196"/>
                    <a:pt x="148" y="197"/>
                    <a:pt x="149" y="197"/>
                  </a:cubicBezTo>
                  <a:cubicBezTo>
                    <a:pt x="149" y="198"/>
                    <a:pt x="150" y="199"/>
                    <a:pt x="150" y="200"/>
                  </a:cubicBezTo>
                  <a:cubicBezTo>
                    <a:pt x="150" y="200"/>
                    <a:pt x="151" y="202"/>
                    <a:pt x="151" y="202"/>
                  </a:cubicBezTo>
                  <a:cubicBezTo>
                    <a:pt x="152" y="203"/>
                    <a:pt x="152" y="203"/>
                    <a:pt x="152" y="204"/>
                  </a:cubicBezTo>
                  <a:cubicBezTo>
                    <a:pt x="152" y="204"/>
                    <a:pt x="153" y="203"/>
                    <a:pt x="153" y="203"/>
                  </a:cubicBezTo>
                  <a:cubicBezTo>
                    <a:pt x="153" y="203"/>
                    <a:pt x="154" y="203"/>
                    <a:pt x="154" y="203"/>
                  </a:cubicBezTo>
                  <a:cubicBezTo>
                    <a:pt x="154" y="204"/>
                    <a:pt x="155" y="203"/>
                    <a:pt x="155" y="203"/>
                  </a:cubicBezTo>
                  <a:cubicBezTo>
                    <a:pt x="155" y="203"/>
                    <a:pt x="154" y="202"/>
                    <a:pt x="154" y="202"/>
                  </a:cubicBezTo>
                  <a:cubicBezTo>
                    <a:pt x="155" y="203"/>
                    <a:pt x="157" y="204"/>
                    <a:pt x="157" y="204"/>
                  </a:cubicBezTo>
                  <a:cubicBezTo>
                    <a:pt x="157" y="203"/>
                    <a:pt x="157" y="203"/>
                    <a:pt x="157" y="203"/>
                  </a:cubicBezTo>
                  <a:cubicBezTo>
                    <a:pt x="157" y="203"/>
                    <a:pt x="158" y="203"/>
                    <a:pt x="158" y="203"/>
                  </a:cubicBezTo>
                  <a:cubicBezTo>
                    <a:pt x="159" y="203"/>
                    <a:pt x="160" y="204"/>
                    <a:pt x="160" y="204"/>
                  </a:cubicBezTo>
                  <a:cubicBezTo>
                    <a:pt x="161" y="205"/>
                    <a:pt x="161" y="205"/>
                    <a:pt x="161" y="205"/>
                  </a:cubicBezTo>
                  <a:cubicBezTo>
                    <a:pt x="160" y="203"/>
                    <a:pt x="160" y="203"/>
                    <a:pt x="160" y="203"/>
                  </a:cubicBezTo>
                  <a:cubicBezTo>
                    <a:pt x="160" y="203"/>
                    <a:pt x="158" y="202"/>
                    <a:pt x="158" y="201"/>
                  </a:cubicBezTo>
                  <a:cubicBezTo>
                    <a:pt x="158" y="201"/>
                    <a:pt x="157" y="200"/>
                    <a:pt x="157" y="200"/>
                  </a:cubicBezTo>
                  <a:cubicBezTo>
                    <a:pt x="157" y="200"/>
                    <a:pt x="159" y="200"/>
                    <a:pt x="159" y="201"/>
                  </a:cubicBezTo>
                  <a:cubicBezTo>
                    <a:pt x="159" y="201"/>
                    <a:pt x="160" y="201"/>
                    <a:pt x="160" y="202"/>
                  </a:cubicBezTo>
                  <a:cubicBezTo>
                    <a:pt x="160" y="203"/>
                    <a:pt x="161" y="203"/>
                    <a:pt x="161" y="203"/>
                  </a:cubicBezTo>
                  <a:cubicBezTo>
                    <a:pt x="162" y="203"/>
                    <a:pt x="162" y="204"/>
                    <a:pt x="162" y="204"/>
                  </a:cubicBezTo>
                  <a:cubicBezTo>
                    <a:pt x="162" y="204"/>
                    <a:pt x="162" y="203"/>
                    <a:pt x="161" y="202"/>
                  </a:cubicBezTo>
                  <a:cubicBezTo>
                    <a:pt x="161" y="202"/>
                    <a:pt x="160" y="201"/>
                    <a:pt x="160" y="201"/>
                  </a:cubicBezTo>
                  <a:cubicBezTo>
                    <a:pt x="160" y="200"/>
                    <a:pt x="159" y="200"/>
                    <a:pt x="159" y="199"/>
                  </a:cubicBezTo>
                  <a:cubicBezTo>
                    <a:pt x="158" y="199"/>
                    <a:pt x="158" y="198"/>
                    <a:pt x="157" y="198"/>
                  </a:cubicBezTo>
                  <a:cubicBezTo>
                    <a:pt x="157" y="197"/>
                    <a:pt x="156" y="197"/>
                    <a:pt x="155" y="196"/>
                  </a:cubicBezTo>
                  <a:cubicBezTo>
                    <a:pt x="154" y="196"/>
                    <a:pt x="153" y="196"/>
                    <a:pt x="153" y="196"/>
                  </a:cubicBezTo>
                  <a:cubicBezTo>
                    <a:pt x="152" y="196"/>
                    <a:pt x="152" y="196"/>
                    <a:pt x="151" y="195"/>
                  </a:cubicBezTo>
                  <a:cubicBezTo>
                    <a:pt x="150" y="195"/>
                    <a:pt x="150" y="195"/>
                    <a:pt x="150" y="194"/>
                  </a:cubicBezTo>
                  <a:cubicBezTo>
                    <a:pt x="150" y="193"/>
                    <a:pt x="150" y="193"/>
                    <a:pt x="151" y="193"/>
                  </a:cubicBezTo>
                  <a:cubicBezTo>
                    <a:pt x="153" y="193"/>
                    <a:pt x="153" y="193"/>
                    <a:pt x="153" y="193"/>
                  </a:cubicBezTo>
                  <a:cubicBezTo>
                    <a:pt x="154" y="192"/>
                    <a:pt x="154" y="192"/>
                    <a:pt x="154" y="192"/>
                  </a:cubicBezTo>
                  <a:cubicBezTo>
                    <a:pt x="153" y="191"/>
                    <a:pt x="153" y="192"/>
                    <a:pt x="153" y="191"/>
                  </a:cubicBezTo>
                  <a:cubicBezTo>
                    <a:pt x="153" y="190"/>
                    <a:pt x="153" y="190"/>
                    <a:pt x="153" y="190"/>
                  </a:cubicBezTo>
                  <a:cubicBezTo>
                    <a:pt x="152" y="189"/>
                    <a:pt x="152" y="189"/>
                    <a:pt x="152" y="189"/>
                  </a:cubicBezTo>
                  <a:cubicBezTo>
                    <a:pt x="152" y="189"/>
                    <a:pt x="152" y="188"/>
                    <a:pt x="152" y="188"/>
                  </a:cubicBezTo>
                  <a:cubicBezTo>
                    <a:pt x="152" y="187"/>
                    <a:pt x="153" y="188"/>
                    <a:pt x="153" y="187"/>
                  </a:cubicBezTo>
                  <a:cubicBezTo>
                    <a:pt x="154" y="186"/>
                    <a:pt x="154" y="186"/>
                    <a:pt x="154" y="185"/>
                  </a:cubicBezTo>
                  <a:cubicBezTo>
                    <a:pt x="155" y="185"/>
                    <a:pt x="156" y="184"/>
                    <a:pt x="156" y="183"/>
                  </a:cubicBezTo>
                  <a:cubicBezTo>
                    <a:pt x="157" y="182"/>
                    <a:pt x="157" y="182"/>
                    <a:pt x="157" y="182"/>
                  </a:cubicBezTo>
                  <a:cubicBezTo>
                    <a:pt x="158" y="181"/>
                    <a:pt x="158" y="180"/>
                    <a:pt x="159" y="180"/>
                  </a:cubicBezTo>
                  <a:cubicBezTo>
                    <a:pt x="159" y="180"/>
                    <a:pt x="159" y="179"/>
                    <a:pt x="160" y="179"/>
                  </a:cubicBezTo>
                  <a:cubicBezTo>
                    <a:pt x="161" y="179"/>
                    <a:pt x="161" y="179"/>
                    <a:pt x="161" y="179"/>
                  </a:cubicBezTo>
                  <a:cubicBezTo>
                    <a:pt x="161" y="179"/>
                    <a:pt x="162" y="179"/>
                    <a:pt x="163" y="178"/>
                  </a:cubicBezTo>
                  <a:cubicBezTo>
                    <a:pt x="164" y="177"/>
                    <a:pt x="164" y="177"/>
                    <a:pt x="165" y="176"/>
                  </a:cubicBezTo>
                  <a:cubicBezTo>
                    <a:pt x="167" y="175"/>
                    <a:pt x="167" y="175"/>
                    <a:pt x="167" y="175"/>
                  </a:cubicBezTo>
                  <a:cubicBezTo>
                    <a:pt x="168" y="174"/>
                    <a:pt x="168" y="174"/>
                    <a:pt x="169" y="173"/>
                  </a:cubicBezTo>
                  <a:cubicBezTo>
                    <a:pt x="169" y="173"/>
                    <a:pt x="170" y="172"/>
                    <a:pt x="171" y="172"/>
                  </a:cubicBezTo>
                  <a:cubicBezTo>
                    <a:pt x="172" y="171"/>
                    <a:pt x="173" y="170"/>
                    <a:pt x="174" y="170"/>
                  </a:cubicBezTo>
                  <a:cubicBezTo>
                    <a:pt x="174" y="169"/>
                    <a:pt x="175" y="169"/>
                    <a:pt x="175" y="168"/>
                  </a:cubicBezTo>
                  <a:cubicBezTo>
                    <a:pt x="176" y="167"/>
                    <a:pt x="176" y="167"/>
                    <a:pt x="177" y="166"/>
                  </a:cubicBezTo>
                  <a:cubicBezTo>
                    <a:pt x="178" y="165"/>
                    <a:pt x="178" y="165"/>
                    <a:pt x="179" y="165"/>
                  </a:cubicBezTo>
                  <a:cubicBezTo>
                    <a:pt x="180" y="164"/>
                    <a:pt x="181" y="164"/>
                    <a:pt x="182" y="164"/>
                  </a:cubicBezTo>
                  <a:cubicBezTo>
                    <a:pt x="183" y="164"/>
                    <a:pt x="184" y="163"/>
                    <a:pt x="184" y="164"/>
                  </a:cubicBezTo>
                  <a:cubicBezTo>
                    <a:pt x="184" y="164"/>
                    <a:pt x="184" y="165"/>
                    <a:pt x="184" y="166"/>
                  </a:cubicBezTo>
                  <a:cubicBezTo>
                    <a:pt x="184" y="167"/>
                    <a:pt x="183" y="167"/>
                    <a:pt x="184" y="168"/>
                  </a:cubicBezTo>
                  <a:cubicBezTo>
                    <a:pt x="185" y="168"/>
                    <a:pt x="184" y="168"/>
                    <a:pt x="185" y="169"/>
                  </a:cubicBezTo>
                  <a:cubicBezTo>
                    <a:pt x="186" y="169"/>
                    <a:pt x="187" y="170"/>
                    <a:pt x="188" y="170"/>
                  </a:cubicBezTo>
                  <a:cubicBezTo>
                    <a:pt x="188" y="170"/>
                    <a:pt x="189" y="170"/>
                    <a:pt x="189" y="171"/>
                  </a:cubicBezTo>
                  <a:cubicBezTo>
                    <a:pt x="188" y="172"/>
                    <a:pt x="188" y="172"/>
                    <a:pt x="188" y="172"/>
                  </a:cubicBezTo>
                  <a:cubicBezTo>
                    <a:pt x="187" y="173"/>
                    <a:pt x="187" y="173"/>
                    <a:pt x="186" y="174"/>
                  </a:cubicBezTo>
                  <a:cubicBezTo>
                    <a:pt x="186" y="175"/>
                    <a:pt x="186" y="175"/>
                    <a:pt x="185" y="176"/>
                  </a:cubicBezTo>
                  <a:cubicBezTo>
                    <a:pt x="185" y="177"/>
                    <a:pt x="184" y="177"/>
                    <a:pt x="184" y="178"/>
                  </a:cubicBezTo>
                  <a:cubicBezTo>
                    <a:pt x="185" y="178"/>
                    <a:pt x="185" y="179"/>
                    <a:pt x="186" y="178"/>
                  </a:cubicBezTo>
                  <a:cubicBezTo>
                    <a:pt x="187" y="177"/>
                    <a:pt x="188" y="177"/>
                    <a:pt x="189" y="177"/>
                  </a:cubicBezTo>
                  <a:cubicBezTo>
                    <a:pt x="189" y="177"/>
                    <a:pt x="189" y="176"/>
                    <a:pt x="190" y="176"/>
                  </a:cubicBezTo>
                  <a:cubicBezTo>
                    <a:pt x="192" y="177"/>
                    <a:pt x="192" y="176"/>
                    <a:pt x="193" y="177"/>
                  </a:cubicBezTo>
                  <a:cubicBezTo>
                    <a:pt x="194" y="177"/>
                    <a:pt x="194" y="177"/>
                    <a:pt x="194" y="176"/>
                  </a:cubicBezTo>
                  <a:cubicBezTo>
                    <a:pt x="194" y="175"/>
                    <a:pt x="194" y="174"/>
                    <a:pt x="193" y="173"/>
                  </a:cubicBezTo>
                  <a:cubicBezTo>
                    <a:pt x="193" y="173"/>
                    <a:pt x="193" y="173"/>
                    <a:pt x="192" y="172"/>
                  </a:cubicBezTo>
                  <a:cubicBezTo>
                    <a:pt x="192" y="171"/>
                    <a:pt x="192" y="171"/>
                    <a:pt x="192" y="170"/>
                  </a:cubicBezTo>
                  <a:cubicBezTo>
                    <a:pt x="192" y="170"/>
                    <a:pt x="193" y="169"/>
                    <a:pt x="193" y="169"/>
                  </a:cubicBezTo>
                  <a:cubicBezTo>
                    <a:pt x="193" y="169"/>
                    <a:pt x="192" y="168"/>
                    <a:pt x="191" y="169"/>
                  </a:cubicBezTo>
                  <a:cubicBezTo>
                    <a:pt x="191" y="169"/>
                    <a:pt x="190" y="169"/>
                    <a:pt x="190" y="169"/>
                  </a:cubicBezTo>
                  <a:cubicBezTo>
                    <a:pt x="190" y="169"/>
                    <a:pt x="190" y="169"/>
                    <a:pt x="190" y="169"/>
                  </a:cubicBezTo>
                  <a:cubicBezTo>
                    <a:pt x="190" y="168"/>
                    <a:pt x="190" y="167"/>
                    <a:pt x="190" y="167"/>
                  </a:cubicBezTo>
                  <a:cubicBezTo>
                    <a:pt x="189" y="167"/>
                    <a:pt x="189" y="167"/>
                    <a:pt x="189" y="166"/>
                  </a:cubicBezTo>
                  <a:cubicBezTo>
                    <a:pt x="188" y="166"/>
                    <a:pt x="189" y="165"/>
                    <a:pt x="188" y="165"/>
                  </a:cubicBezTo>
                  <a:cubicBezTo>
                    <a:pt x="188" y="165"/>
                    <a:pt x="187" y="165"/>
                    <a:pt x="187" y="165"/>
                  </a:cubicBezTo>
                  <a:cubicBezTo>
                    <a:pt x="187" y="164"/>
                    <a:pt x="187" y="164"/>
                    <a:pt x="187" y="164"/>
                  </a:cubicBezTo>
                  <a:cubicBezTo>
                    <a:pt x="188" y="163"/>
                    <a:pt x="189" y="162"/>
                    <a:pt x="189" y="162"/>
                  </a:cubicBezTo>
                  <a:cubicBezTo>
                    <a:pt x="189" y="162"/>
                    <a:pt x="189" y="161"/>
                    <a:pt x="189" y="160"/>
                  </a:cubicBezTo>
                  <a:cubicBezTo>
                    <a:pt x="190" y="160"/>
                    <a:pt x="189" y="159"/>
                    <a:pt x="190" y="159"/>
                  </a:cubicBezTo>
                  <a:cubicBezTo>
                    <a:pt x="190" y="159"/>
                    <a:pt x="191" y="159"/>
                    <a:pt x="191" y="159"/>
                  </a:cubicBezTo>
                  <a:cubicBezTo>
                    <a:pt x="192" y="159"/>
                    <a:pt x="191" y="159"/>
                    <a:pt x="192" y="159"/>
                  </a:cubicBezTo>
                  <a:cubicBezTo>
                    <a:pt x="193" y="158"/>
                    <a:pt x="192" y="158"/>
                    <a:pt x="193" y="158"/>
                  </a:cubicBezTo>
                  <a:cubicBezTo>
                    <a:pt x="194" y="157"/>
                    <a:pt x="194" y="157"/>
                    <a:pt x="194" y="157"/>
                  </a:cubicBezTo>
                  <a:cubicBezTo>
                    <a:pt x="195" y="156"/>
                    <a:pt x="195" y="156"/>
                    <a:pt x="196" y="155"/>
                  </a:cubicBezTo>
                  <a:cubicBezTo>
                    <a:pt x="196" y="155"/>
                    <a:pt x="196" y="154"/>
                    <a:pt x="196" y="154"/>
                  </a:cubicBezTo>
                  <a:cubicBezTo>
                    <a:pt x="196" y="154"/>
                    <a:pt x="196" y="153"/>
                    <a:pt x="196" y="153"/>
                  </a:cubicBezTo>
                  <a:cubicBezTo>
                    <a:pt x="197" y="153"/>
                    <a:pt x="197" y="152"/>
                    <a:pt x="197" y="152"/>
                  </a:cubicBezTo>
                  <a:cubicBezTo>
                    <a:pt x="197" y="152"/>
                    <a:pt x="198" y="152"/>
                    <a:pt x="198" y="151"/>
                  </a:cubicBezTo>
                  <a:cubicBezTo>
                    <a:pt x="198" y="151"/>
                    <a:pt x="198" y="150"/>
                    <a:pt x="199" y="150"/>
                  </a:cubicBezTo>
                  <a:cubicBezTo>
                    <a:pt x="199" y="150"/>
                    <a:pt x="199" y="151"/>
                    <a:pt x="200" y="150"/>
                  </a:cubicBezTo>
                  <a:cubicBezTo>
                    <a:pt x="200" y="150"/>
                    <a:pt x="201" y="149"/>
                    <a:pt x="201" y="149"/>
                  </a:cubicBezTo>
                  <a:cubicBezTo>
                    <a:pt x="202" y="149"/>
                    <a:pt x="202" y="149"/>
                    <a:pt x="202" y="149"/>
                  </a:cubicBezTo>
                  <a:cubicBezTo>
                    <a:pt x="202" y="150"/>
                    <a:pt x="202" y="150"/>
                    <a:pt x="203" y="150"/>
                  </a:cubicBezTo>
                  <a:cubicBezTo>
                    <a:pt x="203" y="150"/>
                    <a:pt x="203" y="150"/>
                    <a:pt x="203" y="150"/>
                  </a:cubicBezTo>
                  <a:cubicBezTo>
                    <a:pt x="203" y="149"/>
                    <a:pt x="203" y="149"/>
                    <a:pt x="203" y="148"/>
                  </a:cubicBezTo>
                  <a:cubicBezTo>
                    <a:pt x="203" y="148"/>
                    <a:pt x="204" y="147"/>
                    <a:pt x="204" y="147"/>
                  </a:cubicBezTo>
                  <a:cubicBezTo>
                    <a:pt x="203" y="146"/>
                    <a:pt x="203" y="146"/>
                    <a:pt x="203" y="146"/>
                  </a:cubicBezTo>
                  <a:cubicBezTo>
                    <a:pt x="203" y="146"/>
                    <a:pt x="202" y="146"/>
                    <a:pt x="202" y="147"/>
                  </a:cubicBezTo>
                  <a:cubicBezTo>
                    <a:pt x="202" y="147"/>
                    <a:pt x="203" y="147"/>
                    <a:pt x="202" y="148"/>
                  </a:cubicBezTo>
                  <a:cubicBezTo>
                    <a:pt x="201" y="148"/>
                    <a:pt x="200" y="148"/>
                    <a:pt x="200" y="148"/>
                  </a:cubicBezTo>
                  <a:cubicBezTo>
                    <a:pt x="200" y="147"/>
                    <a:pt x="199" y="148"/>
                    <a:pt x="199" y="147"/>
                  </a:cubicBezTo>
                  <a:cubicBezTo>
                    <a:pt x="199" y="147"/>
                    <a:pt x="199" y="147"/>
                    <a:pt x="199" y="146"/>
                  </a:cubicBezTo>
                  <a:cubicBezTo>
                    <a:pt x="200" y="145"/>
                    <a:pt x="200" y="145"/>
                    <a:pt x="200" y="144"/>
                  </a:cubicBezTo>
                  <a:cubicBezTo>
                    <a:pt x="201" y="143"/>
                    <a:pt x="201" y="143"/>
                    <a:pt x="202" y="142"/>
                  </a:cubicBezTo>
                  <a:cubicBezTo>
                    <a:pt x="202" y="141"/>
                    <a:pt x="203" y="140"/>
                    <a:pt x="204" y="140"/>
                  </a:cubicBezTo>
                  <a:cubicBezTo>
                    <a:pt x="205" y="139"/>
                    <a:pt x="205" y="139"/>
                    <a:pt x="206" y="138"/>
                  </a:cubicBezTo>
                  <a:cubicBezTo>
                    <a:pt x="207" y="137"/>
                    <a:pt x="208" y="137"/>
                    <a:pt x="208" y="137"/>
                  </a:cubicBezTo>
                  <a:cubicBezTo>
                    <a:pt x="208" y="137"/>
                    <a:pt x="208" y="137"/>
                    <a:pt x="208" y="137"/>
                  </a:cubicBezTo>
                  <a:cubicBezTo>
                    <a:pt x="208" y="138"/>
                    <a:pt x="208" y="138"/>
                    <a:pt x="208" y="139"/>
                  </a:cubicBezTo>
                  <a:cubicBezTo>
                    <a:pt x="209" y="139"/>
                    <a:pt x="210" y="140"/>
                    <a:pt x="210" y="140"/>
                  </a:cubicBezTo>
                  <a:cubicBezTo>
                    <a:pt x="210" y="140"/>
                    <a:pt x="210" y="141"/>
                    <a:pt x="209" y="141"/>
                  </a:cubicBezTo>
                  <a:cubicBezTo>
                    <a:pt x="209" y="141"/>
                    <a:pt x="208" y="142"/>
                    <a:pt x="209" y="142"/>
                  </a:cubicBezTo>
                  <a:cubicBezTo>
                    <a:pt x="209" y="142"/>
                    <a:pt x="210" y="143"/>
                    <a:pt x="210" y="143"/>
                  </a:cubicBezTo>
                  <a:cubicBezTo>
                    <a:pt x="210" y="144"/>
                    <a:pt x="209" y="144"/>
                    <a:pt x="209" y="144"/>
                  </a:cubicBezTo>
                  <a:cubicBezTo>
                    <a:pt x="209" y="144"/>
                    <a:pt x="210" y="144"/>
                    <a:pt x="210" y="145"/>
                  </a:cubicBezTo>
                  <a:cubicBezTo>
                    <a:pt x="211" y="145"/>
                    <a:pt x="210" y="147"/>
                    <a:pt x="209" y="147"/>
                  </a:cubicBezTo>
                  <a:cubicBezTo>
                    <a:pt x="209" y="148"/>
                    <a:pt x="208" y="149"/>
                    <a:pt x="208" y="149"/>
                  </a:cubicBezTo>
                  <a:cubicBezTo>
                    <a:pt x="206" y="151"/>
                    <a:pt x="206" y="151"/>
                    <a:pt x="206" y="151"/>
                  </a:cubicBezTo>
                  <a:cubicBezTo>
                    <a:pt x="206" y="151"/>
                    <a:pt x="205" y="152"/>
                    <a:pt x="205" y="153"/>
                  </a:cubicBezTo>
                  <a:cubicBezTo>
                    <a:pt x="204" y="153"/>
                    <a:pt x="205" y="153"/>
                    <a:pt x="205" y="153"/>
                  </a:cubicBezTo>
                  <a:cubicBezTo>
                    <a:pt x="205" y="153"/>
                    <a:pt x="205" y="154"/>
                    <a:pt x="205" y="154"/>
                  </a:cubicBezTo>
                  <a:cubicBezTo>
                    <a:pt x="205" y="155"/>
                    <a:pt x="206" y="156"/>
                    <a:pt x="205" y="156"/>
                  </a:cubicBezTo>
                  <a:cubicBezTo>
                    <a:pt x="205" y="156"/>
                    <a:pt x="205" y="157"/>
                    <a:pt x="205" y="157"/>
                  </a:cubicBezTo>
                  <a:cubicBezTo>
                    <a:pt x="205" y="158"/>
                    <a:pt x="205" y="158"/>
                    <a:pt x="205" y="158"/>
                  </a:cubicBezTo>
                  <a:cubicBezTo>
                    <a:pt x="205" y="159"/>
                    <a:pt x="205" y="159"/>
                    <a:pt x="206" y="159"/>
                  </a:cubicBezTo>
                  <a:cubicBezTo>
                    <a:pt x="206" y="159"/>
                    <a:pt x="206" y="159"/>
                    <a:pt x="207" y="158"/>
                  </a:cubicBezTo>
                  <a:cubicBezTo>
                    <a:pt x="208" y="158"/>
                    <a:pt x="209" y="157"/>
                    <a:pt x="209" y="157"/>
                  </a:cubicBezTo>
                  <a:cubicBezTo>
                    <a:pt x="210" y="156"/>
                    <a:pt x="210" y="155"/>
                    <a:pt x="210" y="155"/>
                  </a:cubicBezTo>
                  <a:cubicBezTo>
                    <a:pt x="211" y="154"/>
                    <a:pt x="211" y="154"/>
                    <a:pt x="211" y="153"/>
                  </a:cubicBezTo>
                  <a:cubicBezTo>
                    <a:pt x="212" y="153"/>
                    <a:pt x="212" y="153"/>
                    <a:pt x="212" y="153"/>
                  </a:cubicBezTo>
                  <a:cubicBezTo>
                    <a:pt x="212" y="153"/>
                    <a:pt x="213" y="153"/>
                    <a:pt x="213" y="153"/>
                  </a:cubicBezTo>
                  <a:cubicBezTo>
                    <a:pt x="213" y="152"/>
                    <a:pt x="213" y="151"/>
                    <a:pt x="213" y="151"/>
                  </a:cubicBezTo>
                  <a:cubicBezTo>
                    <a:pt x="213" y="151"/>
                    <a:pt x="212" y="151"/>
                    <a:pt x="212" y="151"/>
                  </a:cubicBezTo>
                  <a:cubicBezTo>
                    <a:pt x="213" y="150"/>
                    <a:pt x="213" y="150"/>
                    <a:pt x="214" y="150"/>
                  </a:cubicBezTo>
                  <a:cubicBezTo>
                    <a:pt x="214" y="149"/>
                    <a:pt x="214" y="149"/>
                    <a:pt x="214" y="148"/>
                  </a:cubicBezTo>
                  <a:cubicBezTo>
                    <a:pt x="214" y="148"/>
                    <a:pt x="214" y="148"/>
                    <a:pt x="214" y="147"/>
                  </a:cubicBezTo>
                  <a:cubicBezTo>
                    <a:pt x="215" y="147"/>
                    <a:pt x="215" y="146"/>
                    <a:pt x="215" y="146"/>
                  </a:cubicBezTo>
                  <a:cubicBezTo>
                    <a:pt x="216" y="146"/>
                    <a:pt x="216" y="146"/>
                    <a:pt x="216" y="146"/>
                  </a:cubicBezTo>
                  <a:cubicBezTo>
                    <a:pt x="216" y="146"/>
                    <a:pt x="216" y="145"/>
                    <a:pt x="216" y="145"/>
                  </a:cubicBezTo>
                  <a:cubicBezTo>
                    <a:pt x="217" y="144"/>
                    <a:pt x="217" y="145"/>
                    <a:pt x="217" y="144"/>
                  </a:cubicBezTo>
                  <a:cubicBezTo>
                    <a:pt x="216" y="144"/>
                    <a:pt x="216" y="144"/>
                    <a:pt x="216" y="144"/>
                  </a:cubicBezTo>
                  <a:cubicBezTo>
                    <a:pt x="216" y="143"/>
                    <a:pt x="217" y="143"/>
                    <a:pt x="217" y="142"/>
                  </a:cubicBezTo>
                  <a:cubicBezTo>
                    <a:pt x="217" y="142"/>
                    <a:pt x="217" y="142"/>
                    <a:pt x="218" y="141"/>
                  </a:cubicBezTo>
                  <a:cubicBezTo>
                    <a:pt x="218" y="141"/>
                    <a:pt x="218" y="141"/>
                    <a:pt x="218" y="140"/>
                  </a:cubicBezTo>
                  <a:cubicBezTo>
                    <a:pt x="218" y="139"/>
                    <a:pt x="218" y="139"/>
                    <a:pt x="218" y="139"/>
                  </a:cubicBezTo>
                  <a:cubicBezTo>
                    <a:pt x="219" y="138"/>
                    <a:pt x="219" y="138"/>
                    <a:pt x="219" y="138"/>
                  </a:cubicBezTo>
                  <a:cubicBezTo>
                    <a:pt x="219" y="138"/>
                    <a:pt x="219" y="138"/>
                    <a:pt x="219" y="138"/>
                  </a:cubicBezTo>
                  <a:cubicBezTo>
                    <a:pt x="219" y="138"/>
                    <a:pt x="220" y="138"/>
                    <a:pt x="220" y="138"/>
                  </a:cubicBezTo>
                  <a:cubicBezTo>
                    <a:pt x="220" y="137"/>
                    <a:pt x="220" y="137"/>
                    <a:pt x="221" y="137"/>
                  </a:cubicBezTo>
                  <a:cubicBezTo>
                    <a:pt x="221" y="136"/>
                    <a:pt x="220" y="136"/>
                    <a:pt x="221" y="136"/>
                  </a:cubicBezTo>
                  <a:cubicBezTo>
                    <a:pt x="221" y="135"/>
                    <a:pt x="221" y="135"/>
                    <a:pt x="222" y="135"/>
                  </a:cubicBezTo>
                  <a:cubicBezTo>
                    <a:pt x="222" y="135"/>
                    <a:pt x="222" y="134"/>
                    <a:pt x="222" y="134"/>
                  </a:cubicBezTo>
                  <a:cubicBezTo>
                    <a:pt x="223" y="134"/>
                    <a:pt x="223" y="134"/>
                    <a:pt x="223" y="134"/>
                  </a:cubicBezTo>
                  <a:cubicBezTo>
                    <a:pt x="223" y="134"/>
                    <a:pt x="224" y="134"/>
                    <a:pt x="224" y="133"/>
                  </a:cubicBezTo>
                  <a:cubicBezTo>
                    <a:pt x="224" y="133"/>
                    <a:pt x="224" y="132"/>
                    <a:pt x="224" y="132"/>
                  </a:cubicBezTo>
                  <a:cubicBezTo>
                    <a:pt x="224" y="132"/>
                    <a:pt x="224" y="133"/>
                    <a:pt x="224" y="133"/>
                  </a:cubicBezTo>
                  <a:cubicBezTo>
                    <a:pt x="224" y="134"/>
                    <a:pt x="225" y="134"/>
                    <a:pt x="225" y="134"/>
                  </a:cubicBezTo>
                  <a:cubicBezTo>
                    <a:pt x="226" y="135"/>
                    <a:pt x="226" y="135"/>
                    <a:pt x="226" y="135"/>
                  </a:cubicBezTo>
                  <a:cubicBezTo>
                    <a:pt x="227" y="135"/>
                    <a:pt x="227" y="135"/>
                    <a:pt x="227" y="136"/>
                  </a:cubicBezTo>
                  <a:cubicBezTo>
                    <a:pt x="228" y="136"/>
                    <a:pt x="228" y="136"/>
                    <a:pt x="228" y="137"/>
                  </a:cubicBezTo>
                  <a:cubicBezTo>
                    <a:pt x="228" y="137"/>
                    <a:pt x="229" y="137"/>
                    <a:pt x="229" y="137"/>
                  </a:cubicBezTo>
                  <a:cubicBezTo>
                    <a:pt x="230" y="138"/>
                    <a:pt x="230" y="138"/>
                    <a:pt x="230" y="138"/>
                  </a:cubicBezTo>
                  <a:cubicBezTo>
                    <a:pt x="230" y="138"/>
                    <a:pt x="231" y="139"/>
                    <a:pt x="230" y="138"/>
                  </a:cubicBezTo>
                  <a:cubicBezTo>
                    <a:pt x="230" y="137"/>
                    <a:pt x="229" y="136"/>
                    <a:pt x="229" y="136"/>
                  </a:cubicBezTo>
                  <a:cubicBezTo>
                    <a:pt x="229" y="136"/>
                    <a:pt x="229" y="135"/>
                    <a:pt x="230" y="135"/>
                  </a:cubicBezTo>
                  <a:cubicBezTo>
                    <a:pt x="230" y="135"/>
                    <a:pt x="231" y="135"/>
                    <a:pt x="231" y="135"/>
                  </a:cubicBezTo>
                  <a:cubicBezTo>
                    <a:pt x="231" y="135"/>
                    <a:pt x="232" y="135"/>
                    <a:pt x="232" y="135"/>
                  </a:cubicBezTo>
                  <a:cubicBezTo>
                    <a:pt x="232" y="135"/>
                    <a:pt x="233" y="135"/>
                    <a:pt x="233" y="136"/>
                  </a:cubicBezTo>
                  <a:cubicBezTo>
                    <a:pt x="233" y="136"/>
                    <a:pt x="233" y="137"/>
                    <a:pt x="233" y="137"/>
                  </a:cubicBezTo>
                  <a:cubicBezTo>
                    <a:pt x="233" y="137"/>
                    <a:pt x="234" y="137"/>
                    <a:pt x="234" y="137"/>
                  </a:cubicBezTo>
                  <a:cubicBezTo>
                    <a:pt x="233" y="138"/>
                    <a:pt x="232" y="138"/>
                    <a:pt x="233" y="138"/>
                  </a:cubicBezTo>
                  <a:cubicBezTo>
                    <a:pt x="234" y="138"/>
                    <a:pt x="234" y="138"/>
                    <a:pt x="234" y="137"/>
                  </a:cubicBezTo>
                  <a:cubicBezTo>
                    <a:pt x="235" y="136"/>
                    <a:pt x="234" y="136"/>
                    <a:pt x="234" y="136"/>
                  </a:cubicBezTo>
                  <a:cubicBezTo>
                    <a:pt x="234" y="135"/>
                    <a:pt x="234" y="135"/>
                    <a:pt x="234" y="135"/>
                  </a:cubicBezTo>
                  <a:cubicBezTo>
                    <a:pt x="234" y="134"/>
                    <a:pt x="234" y="134"/>
                    <a:pt x="233" y="134"/>
                  </a:cubicBezTo>
                  <a:cubicBezTo>
                    <a:pt x="232" y="134"/>
                    <a:pt x="232" y="134"/>
                    <a:pt x="232" y="133"/>
                  </a:cubicBezTo>
                  <a:cubicBezTo>
                    <a:pt x="231" y="133"/>
                    <a:pt x="231" y="133"/>
                    <a:pt x="231" y="133"/>
                  </a:cubicBezTo>
                  <a:cubicBezTo>
                    <a:pt x="231" y="132"/>
                    <a:pt x="231" y="132"/>
                    <a:pt x="231" y="132"/>
                  </a:cubicBezTo>
                  <a:cubicBezTo>
                    <a:pt x="231" y="131"/>
                    <a:pt x="231" y="130"/>
                    <a:pt x="231" y="131"/>
                  </a:cubicBezTo>
                  <a:cubicBezTo>
                    <a:pt x="231" y="131"/>
                    <a:pt x="230" y="133"/>
                    <a:pt x="230" y="133"/>
                  </a:cubicBezTo>
                  <a:cubicBezTo>
                    <a:pt x="229" y="132"/>
                    <a:pt x="229" y="132"/>
                    <a:pt x="229" y="132"/>
                  </a:cubicBezTo>
                  <a:cubicBezTo>
                    <a:pt x="229" y="132"/>
                    <a:pt x="229" y="132"/>
                    <a:pt x="229" y="132"/>
                  </a:cubicBezTo>
                  <a:cubicBezTo>
                    <a:pt x="228" y="133"/>
                    <a:pt x="228" y="133"/>
                    <a:pt x="228" y="133"/>
                  </a:cubicBezTo>
                  <a:cubicBezTo>
                    <a:pt x="228" y="133"/>
                    <a:pt x="228" y="133"/>
                    <a:pt x="228" y="134"/>
                  </a:cubicBezTo>
                  <a:cubicBezTo>
                    <a:pt x="227" y="134"/>
                    <a:pt x="227" y="134"/>
                    <a:pt x="227" y="134"/>
                  </a:cubicBezTo>
                  <a:cubicBezTo>
                    <a:pt x="226" y="133"/>
                    <a:pt x="226" y="133"/>
                    <a:pt x="226" y="133"/>
                  </a:cubicBezTo>
                  <a:cubicBezTo>
                    <a:pt x="226" y="133"/>
                    <a:pt x="226" y="133"/>
                    <a:pt x="226" y="133"/>
                  </a:cubicBezTo>
                  <a:cubicBezTo>
                    <a:pt x="226" y="133"/>
                    <a:pt x="225" y="133"/>
                    <a:pt x="225" y="132"/>
                  </a:cubicBezTo>
                  <a:cubicBezTo>
                    <a:pt x="225" y="132"/>
                    <a:pt x="225" y="131"/>
                    <a:pt x="225" y="131"/>
                  </a:cubicBezTo>
                  <a:cubicBezTo>
                    <a:pt x="224" y="132"/>
                    <a:pt x="224" y="132"/>
                    <a:pt x="224" y="132"/>
                  </a:cubicBezTo>
                  <a:cubicBezTo>
                    <a:pt x="224" y="132"/>
                    <a:pt x="224" y="132"/>
                    <a:pt x="224" y="132"/>
                  </a:cubicBezTo>
                  <a:cubicBezTo>
                    <a:pt x="224" y="132"/>
                    <a:pt x="223" y="132"/>
                    <a:pt x="223" y="132"/>
                  </a:cubicBezTo>
                  <a:cubicBezTo>
                    <a:pt x="223" y="133"/>
                    <a:pt x="224" y="133"/>
                    <a:pt x="223" y="133"/>
                  </a:cubicBezTo>
                  <a:cubicBezTo>
                    <a:pt x="223" y="133"/>
                    <a:pt x="223" y="133"/>
                    <a:pt x="223" y="133"/>
                  </a:cubicBezTo>
                  <a:cubicBezTo>
                    <a:pt x="223" y="133"/>
                    <a:pt x="223" y="133"/>
                    <a:pt x="223" y="133"/>
                  </a:cubicBezTo>
                  <a:cubicBezTo>
                    <a:pt x="223" y="134"/>
                    <a:pt x="223" y="134"/>
                    <a:pt x="222" y="134"/>
                  </a:cubicBezTo>
                  <a:cubicBezTo>
                    <a:pt x="222" y="134"/>
                    <a:pt x="222" y="134"/>
                    <a:pt x="222" y="134"/>
                  </a:cubicBezTo>
                  <a:cubicBezTo>
                    <a:pt x="222" y="134"/>
                    <a:pt x="222" y="134"/>
                    <a:pt x="221" y="134"/>
                  </a:cubicBezTo>
                  <a:cubicBezTo>
                    <a:pt x="221" y="134"/>
                    <a:pt x="221" y="134"/>
                    <a:pt x="221" y="133"/>
                  </a:cubicBezTo>
                  <a:cubicBezTo>
                    <a:pt x="221" y="133"/>
                    <a:pt x="221" y="133"/>
                    <a:pt x="221" y="133"/>
                  </a:cubicBezTo>
                  <a:cubicBezTo>
                    <a:pt x="221" y="132"/>
                    <a:pt x="221" y="133"/>
                    <a:pt x="221" y="132"/>
                  </a:cubicBezTo>
                  <a:cubicBezTo>
                    <a:pt x="220" y="132"/>
                    <a:pt x="220" y="132"/>
                    <a:pt x="221" y="132"/>
                  </a:cubicBezTo>
                  <a:cubicBezTo>
                    <a:pt x="221" y="131"/>
                    <a:pt x="221" y="131"/>
                    <a:pt x="221" y="131"/>
                  </a:cubicBezTo>
                  <a:cubicBezTo>
                    <a:pt x="221" y="130"/>
                    <a:pt x="221" y="130"/>
                    <a:pt x="221" y="130"/>
                  </a:cubicBezTo>
                  <a:cubicBezTo>
                    <a:pt x="221" y="129"/>
                    <a:pt x="220" y="129"/>
                    <a:pt x="220" y="128"/>
                  </a:cubicBezTo>
                  <a:cubicBezTo>
                    <a:pt x="220" y="128"/>
                    <a:pt x="220" y="127"/>
                    <a:pt x="220" y="127"/>
                  </a:cubicBezTo>
                  <a:cubicBezTo>
                    <a:pt x="220" y="127"/>
                    <a:pt x="219" y="127"/>
                    <a:pt x="219" y="126"/>
                  </a:cubicBezTo>
                  <a:cubicBezTo>
                    <a:pt x="219" y="125"/>
                    <a:pt x="219" y="126"/>
                    <a:pt x="219" y="125"/>
                  </a:cubicBezTo>
                  <a:cubicBezTo>
                    <a:pt x="220" y="124"/>
                    <a:pt x="220" y="124"/>
                    <a:pt x="220" y="123"/>
                  </a:cubicBezTo>
                  <a:cubicBezTo>
                    <a:pt x="220" y="123"/>
                    <a:pt x="220" y="123"/>
                    <a:pt x="220" y="122"/>
                  </a:cubicBezTo>
                  <a:cubicBezTo>
                    <a:pt x="221" y="121"/>
                    <a:pt x="221" y="121"/>
                    <a:pt x="221" y="121"/>
                  </a:cubicBezTo>
                  <a:cubicBezTo>
                    <a:pt x="222" y="120"/>
                    <a:pt x="222" y="120"/>
                    <a:pt x="222" y="119"/>
                  </a:cubicBezTo>
                  <a:cubicBezTo>
                    <a:pt x="223" y="119"/>
                    <a:pt x="223" y="119"/>
                    <a:pt x="223" y="118"/>
                  </a:cubicBezTo>
                  <a:cubicBezTo>
                    <a:pt x="223" y="118"/>
                    <a:pt x="223" y="117"/>
                    <a:pt x="223" y="117"/>
                  </a:cubicBezTo>
                  <a:cubicBezTo>
                    <a:pt x="223" y="116"/>
                    <a:pt x="223" y="116"/>
                    <a:pt x="223" y="116"/>
                  </a:cubicBezTo>
                  <a:cubicBezTo>
                    <a:pt x="224" y="115"/>
                    <a:pt x="224" y="115"/>
                    <a:pt x="224" y="115"/>
                  </a:cubicBezTo>
                  <a:cubicBezTo>
                    <a:pt x="225" y="114"/>
                    <a:pt x="225" y="114"/>
                    <a:pt x="225" y="114"/>
                  </a:cubicBezTo>
                  <a:cubicBezTo>
                    <a:pt x="225" y="114"/>
                    <a:pt x="225" y="114"/>
                    <a:pt x="225" y="114"/>
                  </a:cubicBezTo>
                  <a:cubicBezTo>
                    <a:pt x="225" y="115"/>
                    <a:pt x="225" y="115"/>
                    <a:pt x="226" y="115"/>
                  </a:cubicBezTo>
                  <a:cubicBezTo>
                    <a:pt x="226" y="116"/>
                    <a:pt x="226" y="116"/>
                    <a:pt x="226" y="116"/>
                  </a:cubicBezTo>
                  <a:cubicBezTo>
                    <a:pt x="227" y="116"/>
                    <a:pt x="227" y="117"/>
                    <a:pt x="228" y="117"/>
                  </a:cubicBezTo>
                  <a:cubicBezTo>
                    <a:pt x="228" y="117"/>
                    <a:pt x="228" y="116"/>
                    <a:pt x="228" y="116"/>
                  </a:cubicBezTo>
                  <a:cubicBezTo>
                    <a:pt x="229" y="116"/>
                    <a:pt x="229" y="115"/>
                    <a:pt x="229" y="115"/>
                  </a:cubicBezTo>
                  <a:cubicBezTo>
                    <a:pt x="229" y="116"/>
                    <a:pt x="231" y="117"/>
                    <a:pt x="231" y="117"/>
                  </a:cubicBezTo>
                  <a:cubicBezTo>
                    <a:pt x="231" y="116"/>
                    <a:pt x="231" y="116"/>
                    <a:pt x="231" y="116"/>
                  </a:cubicBezTo>
                  <a:cubicBezTo>
                    <a:pt x="231" y="115"/>
                    <a:pt x="231" y="115"/>
                    <a:pt x="231" y="114"/>
                  </a:cubicBezTo>
                  <a:cubicBezTo>
                    <a:pt x="231" y="114"/>
                    <a:pt x="232" y="113"/>
                    <a:pt x="232" y="113"/>
                  </a:cubicBezTo>
                  <a:cubicBezTo>
                    <a:pt x="232" y="113"/>
                    <a:pt x="232" y="112"/>
                    <a:pt x="232" y="112"/>
                  </a:cubicBezTo>
                  <a:cubicBezTo>
                    <a:pt x="232" y="112"/>
                    <a:pt x="232" y="112"/>
                    <a:pt x="231" y="111"/>
                  </a:cubicBezTo>
                  <a:cubicBezTo>
                    <a:pt x="231" y="111"/>
                    <a:pt x="231" y="111"/>
                    <a:pt x="230" y="110"/>
                  </a:cubicBezTo>
                  <a:cubicBezTo>
                    <a:pt x="230" y="110"/>
                    <a:pt x="230" y="109"/>
                    <a:pt x="230" y="109"/>
                  </a:cubicBezTo>
                  <a:cubicBezTo>
                    <a:pt x="230" y="109"/>
                    <a:pt x="230" y="108"/>
                    <a:pt x="229" y="108"/>
                  </a:cubicBezTo>
                  <a:cubicBezTo>
                    <a:pt x="229" y="108"/>
                    <a:pt x="229" y="108"/>
                    <a:pt x="229" y="108"/>
                  </a:cubicBezTo>
                  <a:cubicBezTo>
                    <a:pt x="229" y="108"/>
                    <a:pt x="229" y="108"/>
                    <a:pt x="230" y="108"/>
                  </a:cubicBezTo>
                  <a:cubicBezTo>
                    <a:pt x="230" y="108"/>
                    <a:pt x="231" y="108"/>
                    <a:pt x="231" y="108"/>
                  </a:cubicBezTo>
                  <a:cubicBezTo>
                    <a:pt x="231" y="108"/>
                    <a:pt x="231" y="109"/>
                    <a:pt x="232" y="109"/>
                  </a:cubicBezTo>
                  <a:cubicBezTo>
                    <a:pt x="232" y="109"/>
                    <a:pt x="232" y="109"/>
                    <a:pt x="232" y="109"/>
                  </a:cubicBezTo>
                  <a:cubicBezTo>
                    <a:pt x="233" y="110"/>
                    <a:pt x="233" y="110"/>
                    <a:pt x="233" y="110"/>
                  </a:cubicBezTo>
                  <a:cubicBezTo>
                    <a:pt x="233" y="110"/>
                    <a:pt x="234" y="110"/>
                    <a:pt x="234" y="110"/>
                  </a:cubicBezTo>
                  <a:cubicBezTo>
                    <a:pt x="234" y="110"/>
                    <a:pt x="234" y="111"/>
                    <a:pt x="234" y="111"/>
                  </a:cubicBezTo>
                  <a:cubicBezTo>
                    <a:pt x="234" y="111"/>
                    <a:pt x="235" y="111"/>
                    <a:pt x="234" y="112"/>
                  </a:cubicBezTo>
                  <a:cubicBezTo>
                    <a:pt x="233" y="113"/>
                    <a:pt x="234" y="113"/>
                    <a:pt x="233" y="114"/>
                  </a:cubicBezTo>
                  <a:cubicBezTo>
                    <a:pt x="233" y="115"/>
                    <a:pt x="233" y="116"/>
                    <a:pt x="233" y="117"/>
                  </a:cubicBezTo>
                  <a:cubicBezTo>
                    <a:pt x="233" y="117"/>
                    <a:pt x="232" y="118"/>
                    <a:pt x="232" y="118"/>
                  </a:cubicBezTo>
                  <a:cubicBezTo>
                    <a:pt x="232" y="119"/>
                    <a:pt x="232" y="119"/>
                    <a:pt x="232" y="120"/>
                  </a:cubicBezTo>
                  <a:cubicBezTo>
                    <a:pt x="233" y="120"/>
                    <a:pt x="233" y="120"/>
                    <a:pt x="233" y="120"/>
                  </a:cubicBezTo>
                  <a:cubicBezTo>
                    <a:pt x="233" y="121"/>
                    <a:pt x="233" y="121"/>
                    <a:pt x="233" y="121"/>
                  </a:cubicBezTo>
                  <a:cubicBezTo>
                    <a:pt x="234" y="121"/>
                    <a:pt x="234" y="122"/>
                    <a:pt x="234" y="121"/>
                  </a:cubicBezTo>
                  <a:cubicBezTo>
                    <a:pt x="234" y="120"/>
                    <a:pt x="234" y="120"/>
                    <a:pt x="234" y="119"/>
                  </a:cubicBezTo>
                  <a:cubicBezTo>
                    <a:pt x="234" y="118"/>
                    <a:pt x="234" y="118"/>
                    <a:pt x="234" y="118"/>
                  </a:cubicBezTo>
                  <a:cubicBezTo>
                    <a:pt x="234" y="118"/>
                    <a:pt x="234" y="118"/>
                    <a:pt x="234" y="117"/>
                  </a:cubicBezTo>
                  <a:cubicBezTo>
                    <a:pt x="234" y="116"/>
                    <a:pt x="234" y="117"/>
                    <a:pt x="234" y="116"/>
                  </a:cubicBezTo>
                  <a:cubicBezTo>
                    <a:pt x="234" y="114"/>
                    <a:pt x="234" y="114"/>
                    <a:pt x="234" y="114"/>
                  </a:cubicBezTo>
                  <a:cubicBezTo>
                    <a:pt x="235" y="114"/>
                    <a:pt x="235" y="114"/>
                    <a:pt x="235" y="114"/>
                  </a:cubicBezTo>
                  <a:cubicBezTo>
                    <a:pt x="235" y="113"/>
                    <a:pt x="235" y="113"/>
                    <a:pt x="235" y="112"/>
                  </a:cubicBezTo>
                  <a:cubicBezTo>
                    <a:pt x="236" y="112"/>
                    <a:pt x="235" y="112"/>
                    <a:pt x="236" y="112"/>
                  </a:cubicBezTo>
                  <a:cubicBezTo>
                    <a:pt x="236" y="111"/>
                    <a:pt x="236" y="111"/>
                    <a:pt x="236" y="111"/>
                  </a:cubicBezTo>
                  <a:cubicBezTo>
                    <a:pt x="236" y="111"/>
                    <a:pt x="236" y="110"/>
                    <a:pt x="236" y="110"/>
                  </a:cubicBezTo>
                  <a:cubicBezTo>
                    <a:pt x="236" y="110"/>
                    <a:pt x="236" y="109"/>
                    <a:pt x="236" y="109"/>
                  </a:cubicBezTo>
                  <a:cubicBezTo>
                    <a:pt x="236" y="109"/>
                    <a:pt x="236" y="109"/>
                    <a:pt x="236" y="108"/>
                  </a:cubicBezTo>
                  <a:cubicBezTo>
                    <a:pt x="236" y="108"/>
                    <a:pt x="235" y="108"/>
                    <a:pt x="235" y="108"/>
                  </a:cubicBezTo>
                  <a:cubicBezTo>
                    <a:pt x="235" y="107"/>
                    <a:pt x="236" y="107"/>
                    <a:pt x="236" y="107"/>
                  </a:cubicBezTo>
                  <a:cubicBezTo>
                    <a:pt x="235" y="106"/>
                    <a:pt x="236" y="106"/>
                    <a:pt x="235" y="106"/>
                  </a:cubicBezTo>
                  <a:cubicBezTo>
                    <a:pt x="234" y="106"/>
                    <a:pt x="234" y="106"/>
                    <a:pt x="234" y="106"/>
                  </a:cubicBezTo>
                  <a:cubicBezTo>
                    <a:pt x="233" y="106"/>
                    <a:pt x="233" y="106"/>
                    <a:pt x="232" y="106"/>
                  </a:cubicBezTo>
                  <a:cubicBezTo>
                    <a:pt x="232" y="105"/>
                    <a:pt x="232" y="105"/>
                    <a:pt x="231" y="104"/>
                  </a:cubicBezTo>
                  <a:cubicBezTo>
                    <a:pt x="230" y="104"/>
                    <a:pt x="230" y="103"/>
                    <a:pt x="230" y="103"/>
                  </a:cubicBezTo>
                  <a:cubicBezTo>
                    <a:pt x="231" y="103"/>
                    <a:pt x="231" y="103"/>
                    <a:pt x="232" y="103"/>
                  </a:cubicBezTo>
                  <a:cubicBezTo>
                    <a:pt x="233" y="103"/>
                    <a:pt x="233" y="104"/>
                    <a:pt x="233" y="103"/>
                  </a:cubicBezTo>
                  <a:cubicBezTo>
                    <a:pt x="234" y="102"/>
                    <a:pt x="234" y="102"/>
                    <a:pt x="234" y="102"/>
                  </a:cubicBezTo>
                  <a:cubicBezTo>
                    <a:pt x="235" y="102"/>
                    <a:pt x="235" y="102"/>
                    <a:pt x="235" y="102"/>
                  </a:cubicBezTo>
                  <a:cubicBezTo>
                    <a:pt x="235" y="102"/>
                    <a:pt x="235" y="102"/>
                    <a:pt x="235" y="101"/>
                  </a:cubicBezTo>
                  <a:cubicBezTo>
                    <a:pt x="235" y="101"/>
                    <a:pt x="236" y="100"/>
                    <a:pt x="235" y="100"/>
                  </a:cubicBezTo>
                  <a:cubicBezTo>
                    <a:pt x="234" y="101"/>
                    <a:pt x="234" y="101"/>
                    <a:pt x="234" y="101"/>
                  </a:cubicBezTo>
                  <a:cubicBezTo>
                    <a:pt x="233" y="99"/>
                    <a:pt x="233" y="99"/>
                    <a:pt x="233" y="99"/>
                  </a:cubicBezTo>
                  <a:cubicBezTo>
                    <a:pt x="233" y="99"/>
                    <a:pt x="233" y="99"/>
                    <a:pt x="233" y="99"/>
                  </a:cubicBezTo>
                  <a:cubicBezTo>
                    <a:pt x="232" y="99"/>
                    <a:pt x="232" y="100"/>
                    <a:pt x="231" y="99"/>
                  </a:cubicBezTo>
                  <a:cubicBezTo>
                    <a:pt x="231" y="99"/>
                    <a:pt x="231" y="99"/>
                    <a:pt x="230" y="99"/>
                  </a:cubicBezTo>
                  <a:cubicBezTo>
                    <a:pt x="230" y="99"/>
                    <a:pt x="230" y="99"/>
                    <a:pt x="229" y="98"/>
                  </a:cubicBezTo>
                  <a:cubicBezTo>
                    <a:pt x="228" y="97"/>
                    <a:pt x="228" y="97"/>
                    <a:pt x="228" y="96"/>
                  </a:cubicBezTo>
                  <a:cubicBezTo>
                    <a:pt x="228" y="95"/>
                    <a:pt x="229" y="94"/>
                    <a:pt x="229" y="94"/>
                  </a:cubicBezTo>
                  <a:cubicBezTo>
                    <a:pt x="229" y="94"/>
                    <a:pt x="230" y="94"/>
                    <a:pt x="229" y="94"/>
                  </a:cubicBezTo>
                  <a:cubicBezTo>
                    <a:pt x="229" y="93"/>
                    <a:pt x="228" y="93"/>
                    <a:pt x="228" y="92"/>
                  </a:cubicBezTo>
                  <a:cubicBezTo>
                    <a:pt x="228" y="92"/>
                    <a:pt x="228" y="92"/>
                    <a:pt x="228" y="91"/>
                  </a:cubicBezTo>
                  <a:cubicBezTo>
                    <a:pt x="228" y="90"/>
                    <a:pt x="229" y="90"/>
                    <a:pt x="229" y="89"/>
                  </a:cubicBezTo>
                  <a:cubicBezTo>
                    <a:pt x="229" y="89"/>
                    <a:pt x="229" y="89"/>
                    <a:pt x="229" y="89"/>
                  </a:cubicBezTo>
                  <a:cubicBezTo>
                    <a:pt x="230" y="89"/>
                    <a:pt x="231" y="89"/>
                    <a:pt x="231" y="89"/>
                  </a:cubicBezTo>
                  <a:cubicBezTo>
                    <a:pt x="231" y="89"/>
                    <a:pt x="231" y="89"/>
                    <a:pt x="230" y="88"/>
                  </a:cubicBezTo>
                  <a:cubicBezTo>
                    <a:pt x="230" y="88"/>
                    <a:pt x="231" y="87"/>
                    <a:pt x="230" y="87"/>
                  </a:cubicBezTo>
                  <a:cubicBezTo>
                    <a:pt x="230" y="88"/>
                    <a:pt x="229" y="88"/>
                    <a:pt x="229" y="88"/>
                  </a:cubicBezTo>
                  <a:cubicBezTo>
                    <a:pt x="229" y="88"/>
                    <a:pt x="229" y="88"/>
                    <a:pt x="229" y="88"/>
                  </a:cubicBezTo>
                  <a:cubicBezTo>
                    <a:pt x="229" y="88"/>
                    <a:pt x="228" y="88"/>
                    <a:pt x="229" y="87"/>
                  </a:cubicBezTo>
                  <a:cubicBezTo>
                    <a:pt x="229" y="86"/>
                    <a:pt x="229" y="86"/>
                    <a:pt x="229" y="86"/>
                  </a:cubicBezTo>
                  <a:cubicBezTo>
                    <a:pt x="229" y="85"/>
                    <a:pt x="229" y="83"/>
                    <a:pt x="229" y="83"/>
                  </a:cubicBezTo>
                  <a:cubicBezTo>
                    <a:pt x="230" y="83"/>
                    <a:pt x="230" y="82"/>
                    <a:pt x="230" y="82"/>
                  </a:cubicBezTo>
                  <a:cubicBezTo>
                    <a:pt x="231" y="83"/>
                    <a:pt x="231" y="83"/>
                    <a:pt x="231" y="83"/>
                  </a:cubicBezTo>
                  <a:cubicBezTo>
                    <a:pt x="232" y="82"/>
                    <a:pt x="232" y="82"/>
                    <a:pt x="232" y="82"/>
                  </a:cubicBezTo>
                  <a:cubicBezTo>
                    <a:pt x="232" y="82"/>
                    <a:pt x="231" y="82"/>
                    <a:pt x="231" y="81"/>
                  </a:cubicBezTo>
                  <a:cubicBezTo>
                    <a:pt x="232" y="81"/>
                    <a:pt x="232" y="81"/>
                    <a:pt x="232" y="80"/>
                  </a:cubicBezTo>
                  <a:cubicBezTo>
                    <a:pt x="232" y="80"/>
                    <a:pt x="232" y="80"/>
                    <a:pt x="232" y="79"/>
                  </a:cubicBezTo>
                  <a:cubicBezTo>
                    <a:pt x="232" y="79"/>
                    <a:pt x="233" y="79"/>
                    <a:pt x="234" y="79"/>
                  </a:cubicBezTo>
                  <a:cubicBezTo>
                    <a:pt x="234" y="79"/>
                    <a:pt x="235" y="79"/>
                    <a:pt x="234" y="79"/>
                  </a:cubicBezTo>
                  <a:cubicBezTo>
                    <a:pt x="234" y="80"/>
                    <a:pt x="233" y="80"/>
                    <a:pt x="233" y="80"/>
                  </a:cubicBezTo>
                  <a:cubicBezTo>
                    <a:pt x="233" y="81"/>
                    <a:pt x="234" y="81"/>
                    <a:pt x="234" y="81"/>
                  </a:cubicBezTo>
                  <a:cubicBezTo>
                    <a:pt x="234" y="81"/>
                    <a:pt x="235" y="81"/>
                    <a:pt x="234" y="82"/>
                  </a:cubicBezTo>
                  <a:cubicBezTo>
                    <a:pt x="234" y="82"/>
                    <a:pt x="233" y="82"/>
                    <a:pt x="234" y="82"/>
                  </a:cubicBezTo>
                  <a:cubicBezTo>
                    <a:pt x="234" y="82"/>
                    <a:pt x="234" y="82"/>
                    <a:pt x="234" y="82"/>
                  </a:cubicBezTo>
                  <a:cubicBezTo>
                    <a:pt x="235" y="82"/>
                    <a:pt x="236" y="82"/>
                    <a:pt x="236" y="82"/>
                  </a:cubicBezTo>
                  <a:cubicBezTo>
                    <a:pt x="235" y="81"/>
                    <a:pt x="235" y="81"/>
                    <a:pt x="236" y="81"/>
                  </a:cubicBezTo>
                  <a:cubicBezTo>
                    <a:pt x="236" y="81"/>
                    <a:pt x="236" y="81"/>
                    <a:pt x="236" y="81"/>
                  </a:cubicBezTo>
                  <a:cubicBezTo>
                    <a:pt x="236" y="81"/>
                    <a:pt x="236" y="80"/>
                    <a:pt x="236" y="80"/>
                  </a:cubicBezTo>
                  <a:cubicBezTo>
                    <a:pt x="236" y="80"/>
                    <a:pt x="235" y="80"/>
                    <a:pt x="235" y="80"/>
                  </a:cubicBezTo>
                  <a:cubicBezTo>
                    <a:pt x="235" y="79"/>
                    <a:pt x="235" y="79"/>
                    <a:pt x="236" y="79"/>
                  </a:cubicBezTo>
                  <a:cubicBezTo>
                    <a:pt x="236" y="79"/>
                    <a:pt x="236" y="79"/>
                    <a:pt x="237" y="79"/>
                  </a:cubicBezTo>
                  <a:cubicBezTo>
                    <a:pt x="237" y="80"/>
                    <a:pt x="237" y="80"/>
                    <a:pt x="237" y="80"/>
                  </a:cubicBezTo>
                  <a:cubicBezTo>
                    <a:pt x="238" y="80"/>
                    <a:pt x="238" y="81"/>
                    <a:pt x="238" y="81"/>
                  </a:cubicBezTo>
                  <a:cubicBezTo>
                    <a:pt x="238" y="81"/>
                    <a:pt x="238" y="81"/>
                    <a:pt x="238" y="82"/>
                  </a:cubicBezTo>
                  <a:cubicBezTo>
                    <a:pt x="238" y="82"/>
                    <a:pt x="239" y="81"/>
                    <a:pt x="239" y="82"/>
                  </a:cubicBezTo>
                  <a:cubicBezTo>
                    <a:pt x="238" y="83"/>
                    <a:pt x="239" y="83"/>
                    <a:pt x="238" y="84"/>
                  </a:cubicBezTo>
                  <a:cubicBezTo>
                    <a:pt x="238" y="84"/>
                    <a:pt x="238" y="85"/>
                    <a:pt x="238" y="85"/>
                  </a:cubicBezTo>
                  <a:cubicBezTo>
                    <a:pt x="238" y="85"/>
                    <a:pt x="239" y="85"/>
                    <a:pt x="239" y="84"/>
                  </a:cubicBezTo>
                  <a:cubicBezTo>
                    <a:pt x="239" y="83"/>
                    <a:pt x="239" y="82"/>
                    <a:pt x="239" y="82"/>
                  </a:cubicBezTo>
                  <a:cubicBezTo>
                    <a:pt x="239" y="82"/>
                    <a:pt x="239" y="82"/>
                    <a:pt x="240" y="82"/>
                  </a:cubicBezTo>
                  <a:cubicBezTo>
                    <a:pt x="240" y="83"/>
                    <a:pt x="241" y="83"/>
                    <a:pt x="241" y="84"/>
                  </a:cubicBezTo>
                  <a:cubicBezTo>
                    <a:pt x="241" y="84"/>
                    <a:pt x="242" y="83"/>
                    <a:pt x="242" y="84"/>
                  </a:cubicBezTo>
                  <a:cubicBezTo>
                    <a:pt x="242" y="84"/>
                    <a:pt x="241" y="85"/>
                    <a:pt x="241" y="85"/>
                  </a:cubicBezTo>
                  <a:cubicBezTo>
                    <a:pt x="241" y="86"/>
                    <a:pt x="241" y="86"/>
                    <a:pt x="241" y="86"/>
                  </a:cubicBezTo>
                  <a:cubicBezTo>
                    <a:pt x="241" y="86"/>
                    <a:pt x="242" y="86"/>
                    <a:pt x="242" y="86"/>
                  </a:cubicBezTo>
                  <a:cubicBezTo>
                    <a:pt x="242" y="87"/>
                    <a:pt x="242" y="88"/>
                    <a:pt x="242" y="88"/>
                  </a:cubicBezTo>
                  <a:cubicBezTo>
                    <a:pt x="242" y="88"/>
                    <a:pt x="243" y="88"/>
                    <a:pt x="243" y="89"/>
                  </a:cubicBezTo>
                  <a:cubicBezTo>
                    <a:pt x="242" y="89"/>
                    <a:pt x="242" y="90"/>
                    <a:pt x="242" y="90"/>
                  </a:cubicBezTo>
                  <a:cubicBezTo>
                    <a:pt x="243" y="90"/>
                    <a:pt x="243" y="90"/>
                    <a:pt x="243" y="90"/>
                  </a:cubicBezTo>
                  <a:cubicBezTo>
                    <a:pt x="243" y="90"/>
                    <a:pt x="243" y="91"/>
                    <a:pt x="243" y="91"/>
                  </a:cubicBezTo>
                  <a:cubicBezTo>
                    <a:pt x="242" y="92"/>
                    <a:pt x="242" y="92"/>
                    <a:pt x="243" y="92"/>
                  </a:cubicBezTo>
                  <a:cubicBezTo>
                    <a:pt x="244" y="92"/>
                    <a:pt x="244" y="92"/>
                    <a:pt x="244" y="92"/>
                  </a:cubicBezTo>
                  <a:cubicBezTo>
                    <a:pt x="244" y="92"/>
                    <a:pt x="245" y="93"/>
                    <a:pt x="245" y="93"/>
                  </a:cubicBezTo>
                  <a:cubicBezTo>
                    <a:pt x="245" y="93"/>
                    <a:pt x="245" y="93"/>
                    <a:pt x="246" y="93"/>
                  </a:cubicBezTo>
                  <a:cubicBezTo>
                    <a:pt x="247" y="93"/>
                    <a:pt x="247" y="93"/>
                    <a:pt x="248" y="93"/>
                  </a:cubicBezTo>
                  <a:cubicBezTo>
                    <a:pt x="248" y="93"/>
                    <a:pt x="248" y="93"/>
                    <a:pt x="248" y="93"/>
                  </a:cubicBezTo>
                  <a:cubicBezTo>
                    <a:pt x="249" y="93"/>
                    <a:pt x="249" y="93"/>
                    <a:pt x="250" y="93"/>
                  </a:cubicBezTo>
                  <a:cubicBezTo>
                    <a:pt x="250" y="92"/>
                    <a:pt x="250" y="90"/>
                    <a:pt x="250" y="90"/>
                  </a:cubicBezTo>
                  <a:cubicBezTo>
                    <a:pt x="250" y="89"/>
                    <a:pt x="250" y="89"/>
                    <a:pt x="250" y="88"/>
                  </a:cubicBezTo>
                  <a:cubicBezTo>
                    <a:pt x="249" y="88"/>
                    <a:pt x="250" y="87"/>
                    <a:pt x="250" y="87"/>
                  </a:cubicBezTo>
                  <a:cubicBezTo>
                    <a:pt x="249" y="86"/>
                    <a:pt x="250" y="86"/>
                    <a:pt x="250" y="85"/>
                  </a:cubicBezTo>
                  <a:cubicBezTo>
                    <a:pt x="250" y="84"/>
                    <a:pt x="250" y="84"/>
                    <a:pt x="251" y="84"/>
                  </a:cubicBezTo>
                  <a:cubicBezTo>
                    <a:pt x="251" y="84"/>
                    <a:pt x="251" y="84"/>
                    <a:pt x="251" y="84"/>
                  </a:cubicBezTo>
                  <a:cubicBezTo>
                    <a:pt x="251" y="83"/>
                    <a:pt x="252" y="83"/>
                    <a:pt x="251" y="83"/>
                  </a:cubicBezTo>
                  <a:cubicBezTo>
                    <a:pt x="250" y="82"/>
                    <a:pt x="249" y="82"/>
                    <a:pt x="250" y="81"/>
                  </a:cubicBezTo>
                  <a:cubicBezTo>
                    <a:pt x="250" y="80"/>
                    <a:pt x="250" y="80"/>
                    <a:pt x="250" y="80"/>
                  </a:cubicBezTo>
                  <a:cubicBezTo>
                    <a:pt x="251" y="80"/>
                    <a:pt x="252" y="80"/>
                    <a:pt x="252" y="81"/>
                  </a:cubicBezTo>
                  <a:cubicBezTo>
                    <a:pt x="252" y="81"/>
                    <a:pt x="252" y="81"/>
                    <a:pt x="252" y="81"/>
                  </a:cubicBezTo>
                  <a:cubicBezTo>
                    <a:pt x="253" y="82"/>
                    <a:pt x="253" y="82"/>
                    <a:pt x="253" y="81"/>
                  </a:cubicBezTo>
                  <a:cubicBezTo>
                    <a:pt x="253" y="81"/>
                    <a:pt x="253" y="81"/>
                    <a:pt x="253" y="80"/>
                  </a:cubicBezTo>
                  <a:cubicBezTo>
                    <a:pt x="254" y="80"/>
                    <a:pt x="255" y="80"/>
                    <a:pt x="255" y="79"/>
                  </a:cubicBezTo>
                  <a:cubicBezTo>
                    <a:pt x="255" y="79"/>
                    <a:pt x="255" y="79"/>
                    <a:pt x="255" y="79"/>
                  </a:cubicBezTo>
                  <a:cubicBezTo>
                    <a:pt x="256" y="80"/>
                    <a:pt x="256" y="80"/>
                    <a:pt x="256" y="80"/>
                  </a:cubicBezTo>
                  <a:cubicBezTo>
                    <a:pt x="256" y="80"/>
                    <a:pt x="256" y="80"/>
                    <a:pt x="256" y="79"/>
                  </a:cubicBezTo>
                  <a:cubicBezTo>
                    <a:pt x="257" y="79"/>
                    <a:pt x="257" y="79"/>
                    <a:pt x="257" y="79"/>
                  </a:cubicBezTo>
                  <a:cubicBezTo>
                    <a:pt x="258" y="79"/>
                    <a:pt x="258" y="79"/>
                    <a:pt x="258" y="79"/>
                  </a:cubicBezTo>
                  <a:cubicBezTo>
                    <a:pt x="258" y="79"/>
                    <a:pt x="259" y="80"/>
                    <a:pt x="259" y="80"/>
                  </a:cubicBezTo>
                  <a:cubicBezTo>
                    <a:pt x="259" y="80"/>
                    <a:pt x="260" y="80"/>
                    <a:pt x="260" y="80"/>
                  </a:cubicBezTo>
                  <a:cubicBezTo>
                    <a:pt x="260" y="80"/>
                    <a:pt x="261" y="80"/>
                    <a:pt x="260" y="79"/>
                  </a:cubicBezTo>
                  <a:cubicBezTo>
                    <a:pt x="259" y="78"/>
                    <a:pt x="259" y="78"/>
                    <a:pt x="259" y="78"/>
                  </a:cubicBezTo>
                  <a:cubicBezTo>
                    <a:pt x="259" y="77"/>
                    <a:pt x="259" y="77"/>
                    <a:pt x="259" y="77"/>
                  </a:cubicBezTo>
                  <a:cubicBezTo>
                    <a:pt x="259" y="76"/>
                    <a:pt x="258" y="75"/>
                    <a:pt x="258" y="75"/>
                  </a:cubicBezTo>
                  <a:cubicBezTo>
                    <a:pt x="258" y="74"/>
                    <a:pt x="257" y="74"/>
                    <a:pt x="257" y="73"/>
                  </a:cubicBezTo>
                  <a:cubicBezTo>
                    <a:pt x="257" y="72"/>
                    <a:pt x="257" y="72"/>
                    <a:pt x="257" y="72"/>
                  </a:cubicBezTo>
                  <a:cubicBezTo>
                    <a:pt x="257" y="72"/>
                    <a:pt x="258" y="71"/>
                    <a:pt x="258" y="72"/>
                  </a:cubicBezTo>
                  <a:cubicBezTo>
                    <a:pt x="259" y="72"/>
                    <a:pt x="259" y="72"/>
                    <a:pt x="259" y="72"/>
                  </a:cubicBezTo>
                  <a:cubicBezTo>
                    <a:pt x="259" y="72"/>
                    <a:pt x="259" y="73"/>
                    <a:pt x="259" y="74"/>
                  </a:cubicBezTo>
                  <a:cubicBezTo>
                    <a:pt x="259" y="74"/>
                    <a:pt x="260" y="74"/>
                    <a:pt x="260" y="75"/>
                  </a:cubicBezTo>
                  <a:cubicBezTo>
                    <a:pt x="261" y="75"/>
                    <a:pt x="261" y="75"/>
                    <a:pt x="262" y="75"/>
                  </a:cubicBezTo>
                  <a:cubicBezTo>
                    <a:pt x="262" y="75"/>
                    <a:pt x="262" y="75"/>
                    <a:pt x="263" y="75"/>
                  </a:cubicBezTo>
                  <a:cubicBezTo>
                    <a:pt x="264" y="75"/>
                    <a:pt x="263" y="75"/>
                    <a:pt x="264" y="75"/>
                  </a:cubicBezTo>
                  <a:cubicBezTo>
                    <a:pt x="265" y="75"/>
                    <a:pt x="265" y="74"/>
                    <a:pt x="266" y="74"/>
                  </a:cubicBezTo>
                  <a:cubicBezTo>
                    <a:pt x="267" y="74"/>
                    <a:pt x="268" y="75"/>
                    <a:pt x="268" y="74"/>
                  </a:cubicBezTo>
                  <a:cubicBezTo>
                    <a:pt x="269" y="74"/>
                    <a:pt x="269" y="74"/>
                    <a:pt x="270" y="74"/>
                  </a:cubicBezTo>
                  <a:cubicBezTo>
                    <a:pt x="271" y="73"/>
                    <a:pt x="271" y="73"/>
                    <a:pt x="272" y="73"/>
                  </a:cubicBezTo>
                  <a:cubicBezTo>
                    <a:pt x="273" y="72"/>
                    <a:pt x="273" y="73"/>
                    <a:pt x="273" y="72"/>
                  </a:cubicBezTo>
                  <a:cubicBezTo>
                    <a:pt x="274" y="71"/>
                    <a:pt x="274" y="71"/>
                    <a:pt x="274" y="71"/>
                  </a:cubicBezTo>
                  <a:cubicBezTo>
                    <a:pt x="274" y="71"/>
                    <a:pt x="273" y="72"/>
                    <a:pt x="273" y="70"/>
                  </a:cubicBezTo>
                  <a:cubicBezTo>
                    <a:pt x="273" y="69"/>
                    <a:pt x="273" y="69"/>
                    <a:pt x="273" y="69"/>
                  </a:cubicBezTo>
                  <a:cubicBezTo>
                    <a:pt x="273" y="68"/>
                    <a:pt x="273" y="68"/>
                    <a:pt x="274" y="67"/>
                  </a:cubicBezTo>
                  <a:cubicBezTo>
                    <a:pt x="274" y="67"/>
                    <a:pt x="275" y="66"/>
                    <a:pt x="275" y="66"/>
                  </a:cubicBezTo>
                  <a:cubicBezTo>
                    <a:pt x="276" y="66"/>
                    <a:pt x="275" y="65"/>
                    <a:pt x="275" y="65"/>
                  </a:cubicBezTo>
                  <a:cubicBezTo>
                    <a:pt x="274" y="65"/>
                    <a:pt x="274" y="65"/>
                    <a:pt x="274" y="65"/>
                  </a:cubicBezTo>
                  <a:cubicBezTo>
                    <a:pt x="274" y="65"/>
                    <a:pt x="274" y="66"/>
                    <a:pt x="274" y="65"/>
                  </a:cubicBezTo>
                  <a:cubicBezTo>
                    <a:pt x="274" y="65"/>
                    <a:pt x="274" y="65"/>
                    <a:pt x="274" y="64"/>
                  </a:cubicBezTo>
                  <a:cubicBezTo>
                    <a:pt x="273" y="64"/>
                    <a:pt x="273" y="64"/>
                    <a:pt x="273" y="63"/>
                  </a:cubicBezTo>
                  <a:cubicBezTo>
                    <a:pt x="273" y="62"/>
                    <a:pt x="273" y="62"/>
                    <a:pt x="273" y="61"/>
                  </a:cubicBezTo>
                  <a:cubicBezTo>
                    <a:pt x="273" y="60"/>
                    <a:pt x="274" y="59"/>
                    <a:pt x="274" y="58"/>
                  </a:cubicBezTo>
                  <a:cubicBezTo>
                    <a:pt x="274" y="57"/>
                    <a:pt x="273" y="58"/>
                    <a:pt x="275" y="57"/>
                  </a:cubicBezTo>
                  <a:cubicBezTo>
                    <a:pt x="276" y="55"/>
                    <a:pt x="277" y="54"/>
                    <a:pt x="277" y="54"/>
                  </a:cubicBezTo>
                  <a:cubicBezTo>
                    <a:pt x="277" y="53"/>
                    <a:pt x="277" y="54"/>
                    <a:pt x="277" y="52"/>
                  </a:cubicBezTo>
                  <a:cubicBezTo>
                    <a:pt x="278" y="51"/>
                    <a:pt x="279" y="51"/>
                    <a:pt x="279" y="50"/>
                  </a:cubicBezTo>
                  <a:cubicBezTo>
                    <a:pt x="280" y="50"/>
                    <a:pt x="280" y="50"/>
                    <a:pt x="280" y="49"/>
                  </a:cubicBezTo>
                  <a:cubicBezTo>
                    <a:pt x="280" y="49"/>
                    <a:pt x="279" y="50"/>
                    <a:pt x="280" y="48"/>
                  </a:cubicBezTo>
                  <a:cubicBezTo>
                    <a:pt x="280" y="46"/>
                    <a:pt x="281" y="46"/>
                    <a:pt x="281" y="45"/>
                  </a:cubicBezTo>
                  <a:cubicBezTo>
                    <a:pt x="281" y="44"/>
                    <a:pt x="281" y="44"/>
                    <a:pt x="281" y="44"/>
                  </a:cubicBezTo>
                  <a:cubicBezTo>
                    <a:pt x="280" y="43"/>
                    <a:pt x="280" y="43"/>
                    <a:pt x="280" y="42"/>
                  </a:cubicBezTo>
                  <a:cubicBezTo>
                    <a:pt x="279" y="42"/>
                    <a:pt x="279" y="42"/>
                    <a:pt x="279" y="41"/>
                  </a:cubicBezTo>
                  <a:cubicBezTo>
                    <a:pt x="278" y="40"/>
                    <a:pt x="278" y="39"/>
                    <a:pt x="278" y="39"/>
                  </a:cubicBezTo>
                  <a:cubicBezTo>
                    <a:pt x="278" y="38"/>
                    <a:pt x="278" y="38"/>
                    <a:pt x="278" y="38"/>
                  </a:cubicBezTo>
                  <a:cubicBezTo>
                    <a:pt x="278" y="37"/>
                    <a:pt x="278" y="37"/>
                    <a:pt x="278" y="37"/>
                  </a:cubicBezTo>
                  <a:cubicBezTo>
                    <a:pt x="278" y="36"/>
                    <a:pt x="278" y="36"/>
                    <a:pt x="277" y="36"/>
                  </a:cubicBezTo>
                  <a:cubicBezTo>
                    <a:pt x="277" y="36"/>
                    <a:pt x="277" y="36"/>
                    <a:pt x="277" y="36"/>
                  </a:cubicBezTo>
                  <a:cubicBezTo>
                    <a:pt x="276" y="35"/>
                    <a:pt x="276" y="35"/>
                    <a:pt x="276" y="35"/>
                  </a:cubicBezTo>
                  <a:cubicBezTo>
                    <a:pt x="276" y="35"/>
                    <a:pt x="275" y="35"/>
                    <a:pt x="276" y="34"/>
                  </a:cubicBezTo>
                  <a:cubicBezTo>
                    <a:pt x="277" y="34"/>
                    <a:pt x="278" y="35"/>
                    <a:pt x="277" y="34"/>
                  </a:cubicBezTo>
                  <a:cubicBezTo>
                    <a:pt x="276" y="33"/>
                    <a:pt x="276" y="33"/>
                    <a:pt x="276" y="33"/>
                  </a:cubicBezTo>
                  <a:cubicBezTo>
                    <a:pt x="276" y="32"/>
                    <a:pt x="276" y="32"/>
                    <a:pt x="276" y="32"/>
                  </a:cubicBezTo>
                  <a:cubicBezTo>
                    <a:pt x="276" y="31"/>
                    <a:pt x="276" y="32"/>
                    <a:pt x="277" y="31"/>
                  </a:cubicBezTo>
                  <a:cubicBezTo>
                    <a:pt x="277" y="30"/>
                    <a:pt x="278" y="29"/>
                    <a:pt x="277" y="29"/>
                  </a:cubicBezTo>
                  <a:cubicBezTo>
                    <a:pt x="276" y="29"/>
                    <a:pt x="276" y="30"/>
                    <a:pt x="275" y="30"/>
                  </a:cubicBezTo>
                  <a:cubicBezTo>
                    <a:pt x="275" y="31"/>
                    <a:pt x="274" y="31"/>
                    <a:pt x="274" y="31"/>
                  </a:cubicBezTo>
                  <a:cubicBezTo>
                    <a:pt x="274" y="31"/>
                    <a:pt x="274" y="31"/>
                    <a:pt x="274" y="30"/>
                  </a:cubicBezTo>
                  <a:cubicBezTo>
                    <a:pt x="275" y="30"/>
                    <a:pt x="276" y="30"/>
                    <a:pt x="275" y="29"/>
                  </a:cubicBezTo>
                  <a:cubicBezTo>
                    <a:pt x="274" y="29"/>
                    <a:pt x="274" y="29"/>
                    <a:pt x="273" y="28"/>
                  </a:cubicBezTo>
                  <a:cubicBezTo>
                    <a:pt x="273" y="28"/>
                    <a:pt x="273" y="27"/>
                    <a:pt x="273" y="27"/>
                  </a:cubicBezTo>
                  <a:cubicBezTo>
                    <a:pt x="272" y="27"/>
                    <a:pt x="273" y="27"/>
                    <a:pt x="272" y="27"/>
                  </a:cubicBezTo>
                  <a:cubicBezTo>
                    <a:pt x="272" y="26"/>
                    <a:pt x="272" y="26"/>
                    <a:pt x="272" y="26"/>
                  </a:cubicBezTo>
                  <a:cubicBezTo>
                    <a:pt x="272" y="25"/>
                    <a:pt x="272" y="24"/>
                    <a:pt x="272" y="24"/>
                  </a:cubicBezTo>
                  <a:cubicBezTo>
                    <a:pt x="271" y="24"/>
                    <a:pt x="271" y="25"/>
                    <a:pt x="271" y="25"/>
                  </a:cubicBezTo>
                  <a:cubicBezTo>
                    <a:pt x="271" y="25"/>
                    <a:pt x="271" y="26"/>
                    <a:pt x="271" y="26"/>
                  </a:cubicBezTo>
                  <a:cubicBezTo>
                    <a:pt x="271" y="26"/>
                    <a:pt x="271" y="26"/>
                    <a:pt x="270" y="26"/>
                  </a:cubicBezTo>
                  <a:cubicBezTo>
                    <a:pt x="270" y="25"/>
                    <a:pt x="270" y="25"/>
                    <a:pt x="269" y="25"/>
                  </a:cubicBezTo>
                  <a:cubicBezTo>
                    <a:pt x="269" y="25"/>
                    <a:pt x="268" y="25"/>
                    <a:pt x="269" y="25"/>
                  </a:cubicBezTo>
                  <a:cubicBezTo>
                    <a:pt x="270" y="24"/>
                    <a:pt x="270" y="24"/>
                    <a:pt x="270" y="24"/>
                  </a:cubicBezTo>
                  <a:cubicBezTo>
                    <a:pt x="270" y="24"/>
                    <a:pt x="271" y="24"/>
                    <a:pt x="271" y="23"/>
                  </a:cubicBezTo>
                  <a:cubicBezTo>
                    <a:pt x="271" y="23"/>
                    <a:pt x="270" y="23"/>
                    <a:pt x="271" y="23"/>
                  </a:cubicBezTo>
                  <a:cubicBezTo>
                    <a:pt x="272" y="22"/>
                    <a:pt x="273" y="22"/>
                    <a:pt x="273" y="23"/>
                  </a:cubicBezTo>
                  <a:cubicBezTo>
                    <a:pt x="273" y="23"/>
                    <a:pt x="273" y="23"/>
                    <a:pt x="274" y="23"/>
                  </a:cubicBezTo>
                  <a:cubicBezTo>
                    <a:pt x="274" y="23"/>
                    <a:pt x="275" y="23"/>
                    <a:pt x="275" y="23"/>
                  </a:cubicBezTo>
                  <a:cubicBezTo>
                    <a:pt x="275" y="23"/>
                    <a:pt x="276" y="24"/>
                    <a:pt x="277" y="24"/>
                  </a:cubicBezTo>
                  <a:cubicBezTo>
                    <a:pt x="277" y="25"/>
                    <a:pt x="277" y="25"/>
                    <a:pt x="277" y="25"/>
                  </a:cubicBezTo>
                  <a:cubicBezTo>
                    <a:pt x="277" y="26"/>
                    <a:pt x="277" y="26"/>
                    <a:pt x="277" y="26"/>
                  </a:cubicBezTo>
                  <a:cubicBezTo>
                    <a:pt x="278" y="27"/>
                    <a:pt x="278" y="27"/>
                    <a:pt x="278" y="27"/>
                  </a:cubicBezTo>
                  <a:cubicBezTo>
                    <a:pt x="278" y="27"/>
                    <a:pt x="278" y="27"/>
                    <a:pt x="279" y="27"/>
                  </a:cubicBezTo>
                  <a:cubicBezTo>
                    <a:pt x="279" y="27"/>
                    <a:pt x="280" y="28"/>
                    <a:pt x="280" y="27"/>
                  </a:cubicBezTo>
                  <a:cubicBezTo>
                    <a:pt x="280" y="27"/>
                    <a:pt x="280" y="27"/>
                    <a:pt x="280" y="26"/>
                  </a:cubicBezTo>
                  <a:cubicBezTo>
                    <a:pt x="280" y="25"/>
                    <a:pt x="280" y="25"/>
                    <a:pt x="281" y="24"/>
                  </a:cubicBezTo>
                  <a:cubicBezTo>
                    <a:pt x="281" y="23"/>
                    <a:pt x="281" y="24"/>
                    <a:pt x="281" y="23"/>
                  </a:cubicBezTo>
                  <a:cubicBezTo>
                    <a:pt x="282" y="22"/>
                    <a:pt x="282" y="22"/>
                    <a:pt x="282" y="22"/>
                  </a:cubicBezTo>
                  <a:cubicBezTo>
                    <a:pt x="282" y="22"/>
                    <a:pt x="281" y="22"/>
                    <a:pt x="281" y="22"/>
                  </a:cubicBezTo>
                  <a:cubicBezTo>
                    <a:pt x="281" y="21"/>
                    <a:pt x="281" y="21"/>
                    <a:pt x="282" y="21"/>
                  </a:cubicBezTo>
                  <a:cubicBezTo>
                    <a:pt x="282" y="20"/>
                    <a:pt x="282" y="20"/>
                    <a:pt x="283" y="20"/>
                  </a:cubicBezTo>
                  <a:cubicBezTo>
                    <a:pt x="283" y="20"/>
                    <a:pt x="283" y="19"/>
                    <a:pt x="283" y="19"/>
                  </a:cubicBezTo>
                  <a:cubicBezTo>
                    <a:pt x="284" y="18"/>
                    <a:pt x="284" y="18"/>
                    <a:pt x="284" y="18"/>
                  </a:cubicBezTo>
                  <a:cubicBezTo>
                    <a:pt x="285" y="18"/>
                    <a:pt x="284" y="18"/>
                    <a:pt x="285" y="18"/>
                  </a:cubicBezTo>
                  <a:cubicBezTo>
                    <a:pt x="285" y="17"/>
                    <a:pt x="286" y="18"/>
                    <a:pt x="286" y="18"/>
                  </a:cubicBezTo>
                  <a:cubicBezTo>
                    <a:pt x="286" y="18"/>
                    <a:pt x="286" y="18"/>
                    <a:pt x="287" y="18"/>
                  </a:cubicBezTo>
                  <a:cubicBezTo>
                    <a:pt x="287" y="18"/>
                    <a:pt x="287" y="19"/>
                    <a:pt x="287" y="18"/>
                  </a:cubicBezTo>
                  <a:cubicBezTo>
                    <a:pt x="287" y="17"/>
                    <a:pt x="287" y="17"/>
                    <a:pt x="287" y="16"/>
                  </a:cubicBezTo>
                  <a:cubicBezTo>
                    <a:pt x="287" y="16"/>
                    <a:pt x="287" y="15"/>
                    <a:pt x="288" y="15"/>
                  </a:cubicBezTo>
                  <a:cubicBezTo>
                    <a:pt x="289" y="16"/>
                    <a:pt x="289" y="16"/>
                    <a:pt x="289" y="16"/>
                  </a:cubicBezTo>
                  <a:cubicBezTo>
                    <a:pt x="289" y="16"/>
                    <a:pt x="290" y="16"/>
                    <a:pt x="290" y="16"/>
                  </a:cubicBezTo>
                  <a:cubicBezTo>
                    <a:pt x="290" y="15"/>
                    <a:pt x="290" y="15"/>
                    <a:pt x="290" y="14"/>
                  </a:cubicBezTo>
                  <a:cubicBezTo>
                    <a:pt x="290" y="13"/>
                    <a:pt x="289" y="13"/>
                    <a:pt x="290" y="13"/>
                  </a:cubicBezTo>
                  <a:cubicBezTo>
                    <a:pt x="291" y="12"/>
                    <a:pt x="291" y="12"/>
                    <a:pt x="291" y="12"/>
                  </a:cubicBezTo>
                  <a:cubicBezTo>
                    <a:pt x="291" y="11"/>
                    <a:pt x="291" y="11"/>
                    <a:pt x="291" y="10"/>
                  </a:cubicBezTo>
                  <a:cubicBezTo>
                    <a:pt x="292" y="10"/>
                    <a:pt x="292" y="11"/>
                    <a:pt x="292" y="11"/>
                  </a:cubicBezTo>
                  <a:cubicBezTo>
                    <a:pt x="292" y="11"/>
                    <a:pt x="293" y="11"/>
                    <a:pt x="293" y="10"/>
                  </a:cubicBezTo>
                  <a:cubicBezTo>
                    <a:pt x="292" y="10"/>
                    <a:pt x="292" y="10"/>
                    <a:pt x="292" y="9"/>
                  </a:cubicBezTo>
                  <a:cubicBezTo>
                    <a:pt x="292" y="9"/>
                    <a:pt x="292" y="9"/>
                    <a:pt x="292" y="9"/>
                  </a:cubicBezTo>
                  <a:cubicBezTo>
                    <a:pt x="291" y="10"/>
                    <a:pt x="291" y="10"/>
                    <a:pt x="291" y="10"/>
                  </a:cubicBezTo>
                  <a:cubicBezTo>
                    <a:pt x="290" y="9"/>
                    <a:pt x="290" y="9"/>
                    <a:pt x="290" y="9"/>
                  </a:cubicBezTo>
                  <a:cubicBezTo>
                    <a:pt x="290" y="8"/>
                    <a:pt x="290" y="8"/>
                    <a:pt x="290" y="8"/>
                  </a:cubicBezTo>
                  <a:cubicBezTo>
                    <a:pt x="290" y="8"/>
                    <a:pt x="290" y="8"/>
                    <a:pt x="289" y="8"/>
                  </a:cubicBezTo>
                  <a:cubicBezTo>
                    <a:pt x="288" y="8"/>
                    <a:pt x="288" y="8"/>
                    <a:pt x="288" y="8"/>
                  </a:cubicBezTo>
                  <a:cubicBezTo>
                    <a:pt x="288" y="8"/>
                    <a:pt x="287" y="7"/>
                    <a:pt x="288" y="7"/>
                  </a:cubicBezTo>
                  <a:cubicBezTo>
                    <a:pt x="289" y="7"/>
                    <a:pt x="289" y="7"/>
                    <a:pt x="289" y="7"/>
                  </a:cubicBezTo>
                  <a:cubicBezTo>
                    <a:pt x="289" y="7"/>
                    <a:pt x="289" y="6"/>
                    <a:pt x="290" y="6"/>
                  </a:cubicBezTo>
                  <a:cubicBezTo>
                    <a:pt x="290" y="6"/>
                    <a:pt x="291" y="6"/>
                    <a:pt x="291" y="6"/>
                  </a:cubicBezTo>
                  <a:cubicBezTo>
                    <a:pt x="291" y="7"/>
                    <a:pt x="291" y="7"/>
                    <a:pt x="291" y="7"/>
                  </a:cubicBezTo>
                  <a:cubicBezTo>
                    <a:pt x="292" y="7"/>
                    <a:pt x="292" y="7"/>
                    <a:pt x="292" y="8"/>
                  </a:cubicBezTo>
                  <a:cubicBezTo>
                    <a:pt x="292" y="8"/>
                    <a:pt x="292" y="8"/>
                    <a:pt x="292" y="8"/>
                  </a:cubicBezTo>
                  <a:cubicBezTo>
                    <a:pt x="293" y="8"/>
                    <a:pt x="293" y="8"/>
                    <a:pt x="293" y="8"/>
                  </a:cubicBezTo>
                  <a:cubicBezTo>
                    <a:pt x="293" y="8"/>
                    <a:pt x="294" y="8"/>
                    <a:pt x="294" y="8"/>
                  </a:cubicBezTo>
                  <a:cubicBezTo>
                    <a:pt x="294" y="8"/>
                    <a:pt x="294" y="7"/>
                    <a:pt x="293" y="7"/>
                  </a:cubicBezTo>
                  <a:cubicBezTo>
                    <a:pt x="293" y="7"/>
                    <a:pt x="293" y="7"/>
                    <a:pt x="292" y="6"/>
                  </a:cubicBezTo>
                  <a:cubicBezTo>
                    <a:pt x="292" y="6"/>
                    <a:pt x="292" y="6"/>
                    <a:pt x="292" y="6"/>
                  </a:cubicBezTo>
                  <a:cubicBezTo>
                    <a:pt x="292" y="5"/>
                    <a:pt x="292" y="5"/>
                    <a:pt x="292" y="5"/>
                  </a:cubicBezTo>
                  <a:cubicBezTo>
                    <a:pt x="292" y="5"/>
                    <a:pt x="291" y="5"/>
                    <a:pt x="291" y="5"/>
                  </a:cubicBezTo>
                  <a:cubicBezTo>
                    <a:pt x="292" y="4"/>
                    <a:pt x="292" y="4"/>
                    <a:pt x="292" y="4"/>
                  </a:cubicBezTo>
                  <a:cubicBezTo>
                    <a:pt x="292" y="4"/>
                    <a:pt x="292" y="4"/>
                    <a:pt x="293" y="4"/>
                  </a:cubicBezTo>
                  <a:cubicBezTo>
                    <a:pt x="293" y="4"/>
                    <a:pt x="293" y="4"/>
                    <a:pt x="293" y="4"/>
                  </a:cubicBezTo>
                  <a:cubicBezTo>
                    <a:pt x="293" y="4"/>
                    <a:pt x="293" y="4"/>
                    <a:pt x="293" y="4"/>
                  </a:cubicBezTo>
                  <a:cubicBezTo>
                    <a:pt x="293" y="4"/>
                    <a:pt x="292" y="4"/>
                    <a:pt x="292" y="3"/>
                  </a:cubicBezTo>
                  <a:cubicBezTo>
                    <a:pt x="293" y="3"/>
                    <a:pt x="293" y="2"/>
                    <a:pt x="293" y="2"/>
                  </a:cubicBezTo>
                  <a:cubicBezTo>
                    <a:pt x="294" y="2"/>
                    <a:pt x="294" y="3"/>
                    <a:pt x="294" y="3"/>
                  </a:cubicBezTo>
                  <a:cubicBezTo>
                    <a:pt x="294" y="3"/>
                    <a:pt x="294" y="4"/>
                    <a:pt x="294" y="3"/>
                  </a:cubicBezTo>
                  <a:cubicBezTo>
                    <a:pt x="295" y="3"/>
                    <a:pt x="295" y="3"/>
                    <a:pt x="295" y="3"/>
                  </a:cubicBezTo>
                  <a:cubicBezTo>
                    <a:pt x="295" y="2"/>
                    <a:pt x="294" y="2"/>
                    <a:pt x="294" y="2"/>
                  </a:cubicBezTo>
                  <a:cubicBezTo>
                    <a:pt x="294" y="2"/>
                    <a:pt x="294" y="1"/>
                    <a:pt x="294" y="1"/>
                  </a:cubicBezTo>
                  <a:cubicBezTo>
                    <a:pt x="295" y="1"/>
                    <a:pt x="295" y="1"/>
                    <a:pt x="295" y="1"/>
                  </a:cubicBezTo>
                  <a:cubicBezTo>
                    <a:pt x="295" y="1"/>
                    <a:pt x="296" y="1"/>
                    <a:pt x="296" y="1"/>
                  </a:cubicBezTo>
                  <a:cubicBezTo>
                    <a:pt x="296" y="1"/>
                    <a:pt x="296" y="0"/>
                    <a:pt x="296" y="1"/>
                  </a:cubicBezTo>
                  <a:cubicBezTo>
                    <a:pt x="296" y="1"/>
                    <a:pt x="296" y="1"/>
                    <a:pt x="297" y="1"/>
                  </a:cubicBezTo>
                  <a:cubicBezTo>
                    <a:pt x="297" y="1"/>
                    <a:pt x="297" y="1"/>
                    <a:pt x="298" y="1"/>
                  </a:cubicBezTo>
                  <a:cubicBezTo>
                    <a:pt x="298" y="2"/>
                    <a:pt x="298" y="2"/>
                    <a:pt x="298" y="2"/>
                  </a:cubicBezTo>
                  <a:cubicBezTo>
                    <a:pt x="298" y="4"/>
                    <a:pt x="298" y="4"/>
                    <a:pt x="298" y="4"/>
                  </a:cubicBezTo>
                  <a:cubicBezTo>
                    <a:pt x="298" y="4"/>
                    <a:pt x="298" y="4"/>
                    <a:pt x="298" y="4"/>
                  </a:cubicBezTo>
                  <a:cubicBezTo>
                    <a:pt x="299" y="5"/>
                    <a:pt x="299" y="5"/>
                    <a:pt x="299" y="5"/>
                  </a:cubicBezTo>
                  <a:cubicBezTo>
                    <a:pt x="299" y="5"/>
                    <a:pt x="299" y="5"/>
                    <a:pt x="299" y="6"/>
                  </a:cubicBezTo>
                  <a:cubicBezTo>
                    <a:pt x="299" y="6"/>
                    <a:pt x="299" y="6"/>
                    <a:pt x="299" y="6"/>
                  </a:cubicBezTo>
                  <a:cubicBezTo>
                    <a:pt x="300" y="6"/>
                    <a:pt x="300" y="6"/>
                    <a:pt x="300" y="6"/>
                  </a:cubicBezTo>
                  <a:cubicBezTo>
                    <a:pt x="300" y="7"/>
                    <a:pt x="300" y="7"/>
                    <a:pt x="300" y="7"/>
                  </a:cubicBezTo>
                  <a:cubicBezTo>
                    <a:pt x="300" y="8"/>
                    <a:pt x="301" y="8"/>
                    <a:pt x="301" y="8"/>
                  </a:cubicBezTo>
                  <a:cubicBezTo>
                    <a:pt x="301" y="8"/>
                    <a:pt x="300" y="9"/>
                    <a:pt x="300" y="10"/>
                  </a:cubicBezTo>
                  <a:cubicBezTo>
                    <a:pt x="300" y="10"/>
                    <a:pt x="300" y="10"/>
                    <a:pt x="300" y="10"/>
                  </a:cubicBezTo>
                  <a:cubicBezTo>
                    <a:pt x="300" y="11"/>
                    <a:pt x="300" y="11"/>
                    <a:pt x="300" y="11"/>
                  </a:cubicBezTo>
                  <a:cubicBezTo>
                    <a:pt x="300" y="11"/>
                    <a:pt x="301" y="12"/>
                    <a:pt x="301" y="12"/>
                  </a:cubicBezTo>
                  <a:cubicBezTo>
                    <a:pt x="301" y="13"/>
                    <a:pt x="301" y="13"/>
                    <a:pt x="301" y="13"/>
                  </a:cubicBezTo>
                  <a:cubicBezTo>
                    <a:pt x="300" y="13"/>
                    <a:pt x="301" y="13"/>
                    <a:pt x="300" y="12"/>
                  </a:cubicBezTo>
                  <a:cubicBezTo>
                    <a:pt x="300" y="12"/>
                    <a:pt x="300" y="12"/>
                    <a:pt x="299" y="12"/>
                  </a:cubicBezTo>
                  <a:cubicBezTo>
                    <a:pt x="299" y="12"/>
                    <a:pt x="299" y="11"/>
                    <a:pt x="299" y="11"/>
                  </a:cubicBezTo>
                  <a:cubicBezTo>
                    <a:pt x="299" y="11"/>
                    <a:pt x="298" y="11"/>
                    <a:pt x="298" y="11"/>
                  </a:cubicBezTo>
                  <a:cubicBezTo>
                    <a:pt x="298" y="12"/>
                    <a:pt x="298" y="12"/>
                    <a:pt x="298" y="13"/>
                  </a:cubicBezTo>
                  <a:cubicBezTo>
                    <a:pt x="298" y="13"/>
                    <a:pt x="299" y="13"/>
                    <a:pt x="298" y="13"/>
                  </a:cubicBezTo>
                  <a:cubicBezTo>
                    <a:pt x="297" y="13"/>
                    <a:pt x="297" y="14"/>
                    <a:pt x="297" y="13"/>
                  </a:cubicBezTo>
                  <a:cubicBezTo>
                    <a:pt x="297" y="13"/>
                    <a:pt x="297" y="13"/>
                    <a:pt x="297" y="13"/>
                  </a:cubicBezTo>
                  <a:cubicBezTo>
                    <a:pt x="296" y="12"/>
                    <a:pt x="296" y="12"/>
                    <a:pt x="296" y="12"/>
                  </a:cubicBezTo>
                  <a:cubicBezTo>
                    <a:pt x="296" y="12"/>
                    <a:pt x="297" y="12"/>
                    <a:pt x="296" y="12"/>
                  </a:cubicBezTo>
                  <a:cubicBezTo>
                    <a:pt x="296" y="12"/>
                    <a:pt x="296" y="12"/>
                    <a:pt x="296" y="11"/>
                  </a:cubicBezTo>
                  <a:cubicBezTo>
                    <a:pt x="296" y="11"/>
                    <a:pt x="296" y="11"/>
                    <a:pt x="296" y="10"/>
                  </a:cubicBezTo>
                  <a:cubicBezTo>
                    <a:pt x="295" y="10"/>
                    <a:pt x="295" y="10"/>
                    <a:pt x="295" y="10"/>
                  </a:cubicBezTo>
                  <a:cubicBezTo>
                    <a:pt x="295" y="11"/>
                    <a:pt x="295" y="11"/>
                    <a:pt x="294" y="11"/>
                  </a:cubicBezTo>
                  <a:cubicBezTo>
                    <a:pt x="294" y="12"/>
                    <a:pt x="294" y="12"/>
                    <a:pt x="294" y="12"/>
                  </a:cubicBezTo>
                  <a:cubicBezTo>
                    <a:pt x="294" y="13"/>
                    <a:pt x="294" y="13"/>
                    <a:pt x="295" y="13"/>
                  </a:cubicBezTo>
                  <a:cubicBezTo>
                    <a:pt x="295" y="13"/>
                    <a:pt x="296" y="12"/>
                    <a:pt x="295" y="13"/>
                  </a:cubicBezTo>
                  <a:cubicBezTo>
                    <a:pt x="295" y="13"/>
                    <a:pt x="295" y="13"/>
                    <a:pt x="295" y="13"/>
                  </a:cubicBezTo>
                  <a:cubicBezTo>
                    <a:pt x="295" y="13"/>
                    <a:pt x="295" y="14"/>
                    <a:pt x="295" y="14"/>
                  </a:cubicBezTo>
                  <a:cubicBezTo>
                    <a:pt x="294" y="14"/>
                    <a:pt x="295" y="14"/>
                    <a:pt x="295" y="15"/>
                  </a:cubicBezTo>
                  <a:cubicBezTo>
                    <a:pt x="296" y="15"/>
                    <a:pt x="295" y="14"/>
                    <a:pt x="296" y="15"/>
                  </a:cubicBezTo>
                  <a:cubicBezTo>
                    <a:pt x="296" y="15"/>
                    <a:pt x="296" y="15"/>
                    <a:pt x="296" y="15"/>
                  </a:cubicBezTo>
                  <a:cubicBezTo>
                    <a:pt x="296" y="15"/>
                    <a:pt x="297" y="15"/>
                    <a:pt x="296" y="16"/>
                  </a:cubicBezTo>
                  <a:cubicBezTo>
                    <a:pt x="296" y="16"/>
                    <a:pt x="297" y="16"/>
                    <a:pt x="296" y="16"/>
                  </a:cubicBezTo>
                  <a:cubicBezTo>
                    <a:pt x="296" y="16"/>
                    <a:pt x="297" y="16"/>
                    <a:pt x="296" y="17"/>
                  </a:cubicBezTo>
                  <a:cubicBezTo>
                    <a:pt x="295" y="17"/>
                    <a:pt x="295" y="17"/>
                    <a:pt x="295" y="17"/>
                  </a:cubicBezTo>
                  <a:cubicBezTo>
                    <a:pt x="294" y="16"/>
                    <a:pt x="294" y="16"/>
                    <a:pt x="294" y="16"/>
                  </a:cubicBezTo>
                  <a:cubicBezTo>
                    <a:pt x="294" y="16"/>
                    <a:pt x="293" y="16"/>
                    <a:pt x="293" y="16"/>
                  </a:cubicBezTo>
                  <a:cubicBezTo>
                    <a:pt x="293" y="16"/>
                    <a:pt x="293" y="16"/>
                    <a:pt x="293" y="16"/>
                  </a:cubicBezTo>
                  <a:cubicBezTo>
                    <a:pt x="293" y="16"/>
                    <a:pt x="294" y="16"/>
                    <a:pt x="294" y="17"/>
                  </a:cubicBezTo>
                  <a:cubicBezTo>
                    <a:pt x="293" y="17"/>
                    <a:pt x="293" y="17"/>
                    <a:pt x="293" y="17"/>
                  </a:cubicBezTo>
                  <a:cubicBezTo>
                    <a:pt x="293" y="18"/>
                    <a:pt x="292" y="18"/>
                    <a:pt x="293" y="18"/>
                  </a:cubicBezTo>
                  <a:cubicBezTo>
                    <a:pt x="293" y="18"/>
                    <a:pt x="293" y="19"/>
                    <a:pt x="293" y="19"/>
                  </a:cubicBezTo>
                  <a:cubicBezTo>
                    <a:pt x="294" y="18"/>
                    <a:pt x="293" y="18"/>
                    <a:pt x="294" y="18"/>
                  </a:cubicBezTo>
                  <a:cubicBezTo>
                    <a:pt x="294" y="18"/>
                    <a:pt x="294" y="18"/>
                    <a:pt x="295" y="18"/>
                  </a:cubicBezTo>
                  <a:cubicBezTo>
                    <a:pt x="296" y="18"/>
                    <a:pt x="295" y="18"/>
                    <a:pt x="296" y="18"/>
                  </a:cubicBezTo>
                  <a:cubicBezTo>
                    <a:pt x="297" y="18"/>
                    <a:pt x="297" y="18"/>
                    <a:pt x="297" y="18"/>
                  </a:cubicBezTo>
                  <a:cubicBezTo>
                    <a:pt x="297" y="18"/>
                    <a:pt x="297" y="17"/>
                    <a:pt x="297" y="18"/>
                  </a:cubicBezTo>
                  <a:cubicBezTo>
                    <a:pt x="298" y="18"/>
                    <a:pt x="297" y="19"/>
                    <a:pt x="298" y="19"/>
                  </a:cubicBezTo>
                  <a:cubicBezTo>
                    <a:pt x="299" y="18"/>
                    <a:pt x="300" y="19"/>
                    <a:pt x="300" y="18"/>
                  </a:cubicBezTo>
                  <a:cubicBezTo>
                    <a:pt x="300" y="18"/>
                    <a:pt x="300" y="19"/>
                    <a:pt x="300" y="18"/>
                  </a:cubicBezTo>
                  <a:cubicBezTo>
                    <a:pt x="300" y="17"/>
                    <a:pt x="300" y="17"/>
                    <a:pt x="299" y="16"/>
                  </a:cubicBezTo>
                  <a:cubicBezTo>
                    <a:pt x="299" y="16"/>
                    <a:pt x="299" y="16"/>
                    <a:pt x="299" y="15"/>
                  </a:cubicBezTo>
                  <a:cubicBezTo>
                    <a:pt x="299" y="15"/>
                    <a:pt x="298" y="14"/>
                    <a:pt x="299" y="14"/>
                  </a:cubicBezTo>
                  <a:cubicBezTo>
                    <a:pt x="299" y="14"/>
                    <a:pt x="299" y="14"/>
                    <a:pt x="299" y="14"/>
                  </a:cubicBezTo>
                  <a:cubicBezTo>
                    <a:pt x="300" y="14"/>
                    <a:pt x="300" y="14"/>
                    <a:pt x="300" y="14"/>
                  </a:cubicBezTo>
                  <a:cubicBezTo>
                    <a:pt x="300" y="14"/>
                    <a:pt x="300" y="14"/>
                    <a:pt x="301" y="14"/>
                  </a:cubicBezTo>
                  <a:cubicBezTo>
                    <a:pt x="301" y="14"/>
                    <a:pt x="301" y="14"/>
                    <a:pt x="301" y="14"/>
                  </a:cubicBezTo>
                  <a:cubicBezTo>
                    <a:pt x="302" y="15"/>
                    <a:pt x="302" y="15"/>
                    <a:pt x="302" y="16"/>
                  </a:cubicBezTo>
                  <a:cubicBezTo>
                    <a:pt x="302" y="16"/>
                    <a:pt x="302" y="16"/>
                    <a:pt x="303" y="17"/>
                  </a:cubicBezTo>
                  <a:cubicBezTo>
                    <a:pt x="303" y="18"/>
                    <a:pt x="303" y="18"/>
                    <a:pt x="303" y="18"/>
                  </a:cubicBezTo>
                  <a:cubicBezTo>
                    <a:pt x="303" y="18"/>
                    <a:pt x="303" y="18"/>
                    <a:pt x="303" y="19"/>
                  </a:cubicBezTo>
                  <a:cubicBezTo>
                    <a:pt x="303" y="19"/>
                    <a:pt x="303" y="19"/>
                    <a:pt x="303" y="20"/>
                  </a:cubicBezTo>
                  <a:cubicBezTo>
                    <a:pt x="304" y="20"/>
                    <a:pt x="304" y="19"/>
                    <a:pt x="304" y="20"/>
                  </a:cubicBezTo>
                  <a:cubicBezTo>
                    <a:pt x="304" y="21"/>
                    <a:pt x="304" y="21"/>
                    <a:pt x="304" y="21"/>
                  </a:cubicBezTo>
                  <a:cubicBezTo>
                    <a:pt x="304" y="21"/>
                    <a:pt x="305" y="22"/>
                    <a:pt x="305" y="22"/>
                  </a:cubicBezTo>
                  <a:cubicBezTo>
                    <a:pt x="306" y="21"/>
                    <a:pt x="306" y="22"/>
                    <a:pt x="306" y="21"/>
                  </a:cubicBezTo>
                  <a:cubicBezTo>
                    <a:pt x="307" y="21"/>
                    <a:pt x="307" y="20"/>
                    <a:pt x="307" y="21"/>
                  </a:cubicBezTo>
                  <a:cubicBezTo>
                    <a:pt x="307" y="21"/>
                    <a:pt x="307" y="21"/>
                    <a:pt x="307" y="21"/>
                  </a:cubicBezTo>
                  <a:cubicBezTo>
                    <a:pt x="308" y="21"/>
                    <a:pt x="308" y="20"/>
                    <a:pt x="308" y="21"/>
                  </a:cubicBezTo>
                  <a:cubicBezTo>
                    <a:pt x="308" y="21"/>
                    <a:pt x="308" y="21"/>
                    <a:pt x="309" y="21"/>
                  </a:cubicBezTo>
                  <a:cubicBezTo>
                    <a:pt x="309" y="22"/>
                    <a:pt x="309" y="21"/>
                    <a:pt x="310" y="22"/>
                  </a:cubicBezTo>
                  <a:cubicBezTo>
                    <a:pt x="310" y="23"/>
                    <a:pt x="310" y="23"/>
                    <a:pt x="310" y="23"/>
                  </a:cubicBezTo>
                  <a:cubicBezTo>
                    <a:pt x="310" y="23"/>
                    <a:pt x="310" y="23"/>
                    <a:pt x="310" y="24"/>
                  </a:cubicBezTo>
                  <a:cubicBezTo>
                    <a:pt x="311" y="24"/>
                    <a:pt x="311" y="24"/>
                    <a:pt x="310" y="24"/>
                  </a:cubicBezTo>
                  <a:cubicBezTo>
                    <a:pt x="310" y="24"/>
                    <a:pt x="310" y="24"/>
                    <a:pt x="310" y="24"/>
                  </a:cubicBezTo>
                  <a:cubicBezTo>
                    <a:pt x="310" y="25"/>
                    <a:pt x="311" y="25"/>
                    <a:pt x="311" y="25"/>
                  </a:cubicBezTo>
                  <a:cubicBezTo>
                    <a:pt x="311" y="26"/>
                    <a:pt x="311" y="26"/>
                    <a:pt x="311" y="26"/>
                  </a:cubicBezTo>
                  <a:cubicBezTo>
                    <a:pt x="311" y="26"/>
                    <a:pt x="311" y="26"/>
                    <a:pt x="311" y="27"/>
                  </a:cubicBezTo>
                  <a:cubicBezTo>
                    <a:pt x="311" y="27"/>
                    <a:pt x="311" y="27"/>
                    <a:pt x="312" y="28"/>
                  </a:cubicBezTo>
                  <a:cubicBezTo>
                    <a:pt x="312" y="28"/>
                    <a:pt x="311" y="28"/>
                    <a:pt x="312" y="28"/>
                  </a:cubicBezTo>
                  <a:cubicBezTo>
                    <a:pt x="312" y="29"/>
                    <a:pt x="312" y="30"/>
                    <a:pt x="312" y="30"/>
                  </a:cubicBezTo>
                  <a:cubicBezTo>
                    <a:pt x="312" y="30"/>
                    <a:pt x="312" y="30"/>
                    <a:pt x="312" y="30"/>
                  </a:cubicBezTo>
                  <a:cubicBezTo>
                    <a:pt x="311" y="30"/>
                    <a:pt x="311" y="30"/>
                    <a:pt x="310" y="30"/>
                  </a:cubicBezTo>
                  <a:cubicBezTo>
                    <a:pt x="310" y="30"/>
                    <a:pt x="310" y="31"/>
                    <a:pt x="310" y="31"/>
                  </a:cubicBezTo>
                  <a:cubicBezTo>
                    <a:pt x="310" y="31"/>
                    <a:pt x="310" y="32"/>
                    <a:pt x="310" y="32"/>
                  </a:cubicBezTo>
                  <a:cubicBezTo>
                    <a:pt x="310" y="32"/>
                    <a:pt x="311" y="32"/>
                    <a:pt x="311" y="33"/>
                  </a:cubicBezTo>
                  <a:cubicBezTo>
                    <a:pt x="310" y="33"/>
                    <a:pt x="310" y="34"/>
                    <a:pt x="310" y="34"/>
                  </a:cubicBezTo>
                  <a:cubicBezTo>
                    <a:pt x="310" y="34"/>
                    <a:pt x="310" y="34"/>
                    <a:pt x="310" y="35"/>
                  </a:cubicBezTo>
                  <a:cubicBezTo>
                    <a:pt x="310" y="35"/>
                    <a:pt x="309" y="35"/>
                    <a:pt x="310" y="35"/>
                  </a:cubicBezTo>
                  <a:cubicBezTo>
                    <a:pt x="310" y="36"/>
                    <a:pt x="310" y="36"/>
                    <a:pt x="311" y="36"/>
                  </a:cubicBezTo>
                  <a:cubicBezTo>
                    <a:pt x="311" y="36"/>
                    <a:pt x="311" y="36"/>
                    <a:pt x="311" y="36"/>
                  </a:cubicBezTo>
                  <a:cubicBezTo>
                    <a:pt x="312" y="36"/>
                    <a:pt x="312" y="36"/>
                    <a:pt x="312" y="36"/>
                  </a:cubicBezTo>
                  <a:cubicBezTo>
                    <a:pt x="312" y="36"/>
                    <a:pt x="313" y="36"/>
                    <a:pt x="313" y="37"/>
                  </a:cubicBezTo>
                  <a:cubicBezTo>
                    <a:pt x="313" y="37"/>
                    <a:pt x="313" y="37"/>
                    <a:pt x="314" y="37"/>
                  </a:cubicBezTo>
                  <a:cubicBezTo>
                    <a:pt x="314" y="38"/>
                    <a:pt x="314" y="37"/>
                    <a:pt x="314" y="38"/>
                  </a:cubicBezTo>
                  <a:cubicBezTo>
                    <a:pt x="315" y="39"/>
                    <a:pt x="314" y="38"/>
                    <a:pt x="315" y="39"/>
                  </a:cubicBezTo>
                  <a:cubicBezTo>
                    <a:pt x="315" y="40"/>
                    <a:pt x="315" y="40"/>
                    <a:pt x="315" y="41"/>
                  </a:cubicBezTo>
                  <a:cubicBezTo>
                    <a:pt x="315" y="41"/>
                    <a:pt x="315" y="42"/>
                    <a:pt x="316" y="42"/>
                  </a:cubicBezTo>
                  <a:cubicBezTo>
                    <a:pt x="316" y="42"/>
                    <a:pt x="316" y="42"/>
                    <a:pt x="316" y="42"/>
                  </a:cubicBezTo>
                  <a:cubicBezTo>
                    <a:pt x="316" y="42"/>
                    <a:pt x="317" y="42"/>
                    <a:pt x="317" y="41"/>
                  </a:cubicBezTo>
                  <a:cubicBezTo>
                    <a:pt x="317" y="41"/>
                    <a:pt x="317" y="40"/>
                    <a:pt x="317" y="40"/>
                  </a:cubicBezTo>
                  <a:cubicBezTo>
                    <a:pt x="317" y="40"/>
                    <a:pt x="317" y="40"/>
                    <a:pt x="317" y="40"/>
                  </a:cubicBezTo>
                  <a:cubicBezTo>
                    <a:pt x="318" y="40"/>
                    <a:pt x="318" y="39"/>
                    <a:pt x="318" y="40"/>
                  </a:cubicBezTo>
                  <a:cubicBezTo>
                    <a:pt x="318" y="41"/>
                    <a:pt x="318" y="41"/>
                    <a:pt x="318" y="41"/>
                  </a:cubicBezTo>
                  <a:cubicBezTo>
                    <a:pt x="318" y="42"/>
                    <a:pt x="319" y="42"/>
                    <a:pt x="320" y="42"/>
                  </a:cubicBezTo>
                  <a:cubicBezTo>
                    <a:pt x="321" y="43"/>
                    <a:pt x="321" y="43"/>
                    <a:pt x="321" y="43"/>
                  </a:cubicBezTo>
                  <a:cubicBezTo>
                    <a:pt x="322" y="44"/>
                    <a:pt x="322" y="44"/>
                    <a:pt x="322" y="44"/>
                  </a:cubicBezTo>
                  <a:cubicBezTo>
                    <a:pt x="322" y="44"/>
                    <a:pt x="322" y="44"/>
                    <a:pt x="322" y="45"/>
                  </a:cubicBezTo>
                  <a:cubicBezTo>
                    <a:pt x="322" y="45"/>
                    <a:pt x="322" y="45"/>
                    <a:pt x="322" y="46"/>
                  </a:cubicBezTo>
                  <a:cubicBezTo>
                    <a:pt x="322" y="46"/>
                    <a:pt x="322" y="46"/>
                    <a:pt x="322" y="47"/>
                  </a:cubicBezTo>
                  <a:cubicBezTo>
                    <a:pt x="323" y="48"/>
                    <a:pt x="323" y="48"/>
                    <a:pt x="323" y="48"/>
                  </a:cubicBezTo>
                  <a:cubicBezTo>
                    <a:pt x="324" y="48"/>
                    <a:pt x="324" y="48"/>
                    <a:pt x="324" y="48"/>
                  </a:cubicBezTo>
                  <a:cubicBezTo>
                    <a:pt x="324" y="48"/>
                    <a:pt x="324" y="48"/>
                    <a:pt x="324" y="48"/>
                  </a:cubicBezTo>
                  <a:cubicBezTo>
                    <a:pt x="325" y="48"/>
                    <a:pt x="325" y="48"/>
                    <a:pt x="325" y="48"/>
                  </a:cubicBezTo>
                  <a:cubicBezTo>
                    <a:pt x="325" y="48"/>
                    <a:pt x="324" y="49"/>
                    <a:pt x="324" y="49"/>
                  </a:cubicBezTo>
                  <a:cubicBezTo>
                    <a:pt x="324" y="49"/>
                    <a:pt x="324" y="49"/>
                    <a:pt x="324" y="50"/>
                  </a:cubicBezTo>
                  <a:cubicBezTo>
                    <a:pt x="324" y="51"/>
                    <a:pt x="324" y="51"/>
                    <a:pt x="325" y="51"/>
                  </a:cubicBezTo>
                  <a:cubicBezTo>
                    <a:pt x="325" y="51"/>
                    <a:pt x="325" y="51"/>
                    <a:pt x="325" y="51"/>
                  </a:cubicBezTo>
                  <a:cubicBezTo>
                    <a:pt x="325" y="50"/>
                    <a:pt x="325" y="50"/>
                    <a:pt x="325" y="50"/>
                  </a:cubicBezTo>
                  <a:cubicBezTo>
                    <a:pt x="325" y="50"/>
                    <a:pt x="326" y="50"/>
                    <a:pt x="326" y="51"/>
                  </a:cubicBezTo>
                  <a:cubicBezTo>
                    <a:pt x="326" y="51"/>
                    <a:pt x="326" y="51"/>
                    <a:pt x="326" y="51"/>
                  </a:cubicBezTo>
                  <a:cubicBezTo>
                    <a:pt x="326" y="52"/>
                    <a:pt x="327" y="52"/>
                    <a:pt x="327" y="52"/>
                  </a:cubicBezTo>
                  <a:cubicBezTo>
                    <a:pt x="327" y="53"/>
                    <a:pt x="327" y="54"/>
                    <a:pt x="327" y="54"/>
                  </a:cubicBezTo>
                  <a:cubicBezTo>
                    <a:pt x="327" y="54"/>
                    <a:pt x="327" y="54"/>
                    <a:pt x="328" y="55"/>
                  </a:cubicBezTo>
                  <a:cubicBezTo>
                    <a:pt x="328" y="55"/>
                    <a:pt x="328" y="55"/>
                    <a:pt x="328" y="55"/>
                  </a:cubicBezTo>
                  <a:cubicBezTo>
                    <a:pt x="328" y="55"/>
                    <a:pt x="329" y="55"/>
                    <a:pt x="329" y="55"/>
                  </a:cubicBezTo>
                  <a:cubicBezTo>
                    <a:pt x="329" y="55"/>
                    <a:pt x="328" y="55"/>
                    <a:pt x="328" y="56"/>
                  </a:cubicBezTo>
                  <a:cubicBezTo>
                    <a:pt x="328" y="56"/>
                    <a:pt x="328" y="57"/>
                    <a:pt x="328" y="57"/>
                  </a:cubicBezTo>
                  <a:cubicBezTo>
                    <a:pt x="329" y="58"/>
                    <a:pt x="329" y="58"/>
                    <a:pt x="328" y="58"/>
                  </a:cubicBezTo>
                  <a:cubicBezTo>
                    <a:pt x="328" y="59"/>
                    <a:pt x="328" y="59"/>
                    <a:pt x="328" y="60"/>
                  </a:cubicBezTo>
                  <a:cubicBezTo>
                    <a:pt x="328" y="60"/>
                    <a:pt x="328" y="60"/>
                    <a:pt x="328" y="61"/>
                  </a:cubicBezTo>
                  <a:cubicBezTo>
                    <a:pt x="328" y="62"/>
                    <a:pt x="328" y="62"/>
                    <a:pt x="328" y="63"/>
                  </a:cubicBezTo>
                  <a:cubicBezTo>
                    <a:pt x="328" y="63"/>
                    <a:pt x="328" y="64"/>
                    <a:pt x="328" y="64"/>
                  </a:cubicBezTo>
                  <a:cubicBezTo>
                    <a:pt x="329" y="64"/>
                    <a:pt x="329" y="66"/>
                    <a:pt x="330" y="66"/>
                  </a:cubicBezTo>
                  <a:cubicBezTo>
                    <a:pt x="330" y="67"/>
                    <a:pt x="330" y="67"/>
                    <a:pt x="330" y="67"/>
                  </a:cubicBezTo>
                  <a:cubicBezTo>
                    <a:pt x="330" y="67"/>
                    <a:pt x="330" y="68"/>
                    <a:pt x="331" y="68"/>
                  </a:cubicBezTo>
                  <a:cubicBezTo>
                    <a:pt x="331" y="69"/>
                    <a:pt x="330" y="69"/>
                    <a:pt x="331" y="69"/>
                  </a:cubicBezTo>
                  <a:cubicBezTo>
                    <a:pt x="331" y="69"/>
                    <a:pt x="331" y="70"/>
                    <a:pt x="331" y="70"/>
                  </a:cubicBezTo>
                  <a:cubicBezTo>
                    <a:pt x="331" y="71"/>
                    <a:pt x="332" y="71"/>
                    <a:pt x="332" y="71"/>
                  </a:cubicBezTo>
                  <a:cubicBezTo>
                    <a:pt x="332" y="71"/>
                    <a:pt x="332" y="71"/>
                    <a:pt x="332" y="71"/>
                  </a:cubicBezTo>
                  <a:cubicBezTo>
                    <a:pt x="332" y="71"/>
                    <a:pt x="331" y="69"/>
                    <a:pt x="332" y="71"/>
                  </a:cubicBezTo>
                  <a:cubicBezTo>
                    <a:pt x="333" y="72"/>
                    <a:pt x="333" y="72"/>
                    <a:pt x="333" y="72"/>
                  </a:cubicBezTo>
                  <a:cubicBezTo>
                    <a:pt x="333" y="73"/>
                    <a:pt x="333" y="74"/>
                    <a:pt x="332" y="74"/>
                  </a:cubicBezTo>
                  <a:cubicBezTo>
                    <a:pt x="332" y="75"/>
                    <a:pt x="332" y="77"/>
                    <a:pt x="333" y="77"/>
                  </a:cubicBezTo>
                  <a:cubicBezTo>
                    <a:pt x="333" y="76"/>
                    <a:pt x="333" y="77"/>
                    <a:pt x="334" y="77"/>
                  </a:cubicBezTo>
                  <a:cubicBezTo>
                    <a:pt x="334" y="77"/>
                    <a:pt x="334" y="77"/>
                    <a:pt x="334" y="78"/>
                  </a:cubicBezTo>
                  <a:cubicBezTo>
                    <a:pt x="334" y="78"/>
                    <a:pt x="333" y="79"/>
                    <a:pt x="334" y="79"/>
                  </a:cubicBezTo>
                  <a:cubicBezTo>
                    <a:pt x="334" y="79"/>
                    <a:pt x="334" y="79"/>
                    <a:pt x="334" y="80"/>
                  </a:cubicBezTo>
                  <a:cubicBezTo>
                    <a:pt x="334" y="80"/>
                    <a:pt x="335" y="81"/>
                    <a:pt x="335" y="81"/>
                  </a:cubicBezTo>
                  <a:cubicBezTo>
                    <a:pt x="335" y="81"/>
                    <a:pt x="335" y="81"/>
                    <a:pt x="335" y="81"/>
                  </a:cubicBezTo>
                  <a:cubicBezTo>
                    <a:pt x="335" y="82"/>
                    <a:pt x="335" y="82"/>
                    <a:pt x="335" y="82"/>
                  </a:cubicBezTo>
                  <a:cubicBezTo>
                    <a:pt x="335" y="83"/>
                    <a:pt x="335" y="83"/>
                    <a:pt x="335" y="83"/>
                  </a:cubicBezTo>
                  <a:cubicBezTo>
                    <a:pt x="336" y="84"/>
                    <a:pt x="336" y="84"/>
                    <a:pt x="336" y="84"/>
                  </a:cubicBezTo>
                  <a:cubicBezTo>
                    <a:pt x="336" y="84"/>
                    <a:pt x="336" y="84"/>
                    <a:pt x="336" y="85"/>
                  </a:cubicBezTo>
                  <a:cubicBezTo>
                    <a:pt x="336" y="85"/>
                    <a:pt x="336" y="85"/>
                    <a:pt x="336" y="86"/>
                  </a:cubicBezTo>
                  <a:cubicBezTo>
                    <a:pt x="336" y="87"/>
                    <a:pt x="337" y="87"/>
                    <a:pt x="336" y="87"/>
                  </a:cubicBezTo>
                  <a:cubicBezTo>
                    <a:pt x="336" y="88"/>
                    <a:pt x="336" y="88"/>
                    <a:pt x="336" y="88"/>
                  </a:cubicBezTo>
                  <a:cubicBezTo>
                    <a:pt x="337" y="89"/>
                    <a:pt x="337" y="89"/>
                    <a:pt x="337" y="89"/>
                  </a:cubicBezTo>
                  <a:cubicBezTo>
                    <a:pt x="337" y="90"/>
                    <a:pt x="337" y="90"/>
                    <a:pt x="338" y="90"/>
                  </a:cubicBezTo>
                  <a:cubicBezTo>
                    <a:pt x="338" y="90"/>
                    <a:pt x="338" y="91"/>
                    <a:pt x="338" y="91"/>
                  </a:cubicBezTo>
                  <a:cubicBezTo>
                    <a:pt x="338" y="92"/>
                    <a:pt x="339" y="94"/>
                    <a:pt x="339" y="95"/>
                  </a:cubicBezTo>
                  <a:cubicBezTo>
                    <a:pt x="339" y="95"/>
                    <a:pt x="340" y="96"/>
                    <a:pt x="339" y="97"/>
                  </a:cubicBezTo>
                  <a:cubicBezTo>
                    <a:pt x="339" y="98"/>
                    <a:pt x="339" y="98"/>
                    <a:pt x="339" y="99"/>
                  </a:cubicBezTo>
                  <a:cubicBezTo>
                    <a:pt x="339" y="100"/>
                    <a:pt x="339" y="100"/>
                    <a:pt x="339" y="101"/>
                  </a:cubicBezTo>
                  <a:cubicBezTo>
                    <a:pt x="339" y="102"/>
                    <a:pt x="339" y="103"/>
                    <a:pt x="339" y="103"/>
                  </a:cubicBezTo>
                  <a:cubicBezTo>
                    <a:pt x="339" y="104"/>
                    <a:pt x="339" y="105"/>
                    <a:pt x="339" y="105"/>
                  </a:cubicBezTo>
                  <a:cubicBezTo>
                    <a:pt x="340" y="106"/>
                    <a:pt x="340" y="106"/>
                    <a:pt x="340" y="106"/>
                  </a:cubicBezTo>
                  <a:cubicBezTo>
                    <a:pt x="340" y="106"/>
                    <a:pt x="340" y="106"/>
                    <a:pt x="340" y="106"/>
                  </a:cubicBezTo>
                  <a:cubicBezTo>
                    <a:pt x="340" y="107"/>
                    <a:pt x="340" y="106"/>
                    <a:pt x="340" y="107"/>
                  </a:cubicBezTo>
                  <a:cubicBezTo>
                    <a:pt x="340" y="109"/>
                    <a:pt x="340" y="110"/>
                    <a:pt x="340" y="110"/>
                  </a:cubicBezTo>
                  <a:cubicBezTo>
                    <a:pt x="340" y="111"/>
                    <a:pt x="339" y="111"/>
                    <a:pt x="339" y="111"/>
                  </a:cubicBezTo>
                  <a:cubicBezTo>
                    <a:pt x="340" y="111"/>
                    <a:pt x="340" y="112"/>
                    <a:pt x="340" y="112"/>
                  </a:cubicBezTo>
                  <a:cubicBezTo>
                    <a:pt x="340" y="112"/>
                    <a:pt x="339" y="113"/>
                    <a:pt x="339" y="113"/>
                  </a:cubicBezTo>
                  <a:cubicBezTo>
                    <a:pt x="339" y="113"/>
                    <a:pt x="340" y="114"/>
                    <a:pt x="339" y="114"/>
                  </a:cubicBezTo>
                  <a:cubicBezTo>
                    <a:pt x="339" y="115"/>
                    <a:pt x="339" y="116"/>
                    <a:pt x="340" y="116"/>
                  </a:cubicBezTo>
                  <a:cubicBezTo>
                    <a:pt x="340" y="116"/>
                    <a:pt x="340" y="116"/>
                    <a:pt x="341" y="117"/>
                  </a:cubicBezTo>
                  <a:cubicBezTo>
                    <a:pt x="341" y="117"/>
                    <a:pt x="341" y="117"/>
                    <a:pt x="341" y="118"/>
                  </a:cubicBezTo>
                  <a:cubicBezTo>
                    <a:pt x="342" y="118"/>
                    <a:pt x="342" y="118"/>
                    <a:pt x="342" y="119"/>
                  </a:cubicBezTo>
                  <a:cubicBezTo>
                    <a:pt x="342" y="119"/>
                    <a:pt x="342" y="120"/>
                    <a:pt x="342" y="121"/>
                  </a:cubicBezTo>
                  <a:cubicBezTo>
                    <a:pt x="341" y="121"/>
                    <a:pt x="341" y="122"/>
                    <a:pt x="341" y="122"/>
                  </a:cubicBezTo>
                  <a:cubicBezTo>
                    <a:pt x="341" y="123"/>
                    <a:pt x="341" y="123"/>
                    <a:pt x="341" y="124"/>
                  </a:cubicBezTo>
                  <a:cubicBezTo>
                    <a:pt x="341" y="125"/>
                    <a:pt x="341" y="125"/>
                    <a:pt x="341" y="125"/>
                  </a:cubicBezTo>
                  <a:cubicBezTo>
                    <a:pt x="340" y="126"/>
                    <a:pt x="340" y="127"/>
                    <a:pt x="341" y="127"/>
                  </a:cubicBezTo>
                  <a:cubicBezTo>
                    <a:pt x="341" y="127"/>
                    <a:pt x="341" y="128"/>
                    <a:pt x="341" y="128"/>
                  </a:cubicBezTo>
                  <a:cubicBezTo>
                    <a:pt x="341" y="129"/>
                    <a:pt x="341" y="129"/>
                    <a:pt x="341" y="130"/>
                  </a:cubicBezTo>
                  <a:cubicBezTo>
                    <a:pt x="341" y="131"/>
                    <a:pt x="341" y="131"/>
                    <a:pt x="341" y="132"/>
                  </a:cubicBezTo>
                  <a:cubicBezTo>
                    <a:pt x="341" y="132"/>
                    <a:pt x="341" y="133"/>
                    <a:pt x="341" y="133"/>
                  </a:cubicBezTo>
                  <a:cubicBezTo>
                    <a:pt x="341" y="134"/>
                    <a:pt x="342" y="134"/>
                    <a:pt x="342" y="135"/>
                  </a:cubicBezTo>
                  <a:cubicBezTo>
                    <a:pt x="342" y="135"/>
                    <a:pt x="342" y="135"/>
                    <a:pt x="342" y="136"/>
                  </a:cubicBezTo>
                  <a:cubicBezTo>
                    <a:pt x="343" y="137"/>
                    <a:pt x="343" y="138"/>
                    <a:pt x="343" y="138"/>
                  </a:cubicBezTo>
                  <a:cubicBezTo>
                    <a:pt x="343" y="138"/>
                    <a:pt x="343" y="139"/>
                    <a:pt x="343" y="139"/>
                  </a:cubicBezTo>
                  <a:cubicBezTo>
                    <a:pt x="343" y="140"/>
                    <a:pt x="343" y="140"/>
                    <a:pt x="343" y="141"/>
                  </a:cubicBezTo>
                  <a:cubicBezTo>
                    <a:pt x="344" y="142"/>
                    <a:pt x="344" y="142"/>
                    <a:pt x="344" y="143"/>
                  </a:cubicBezTo>
                  <a:cubicBezTo>
                    <a:pt x="344" y="143"/>
                    <a:pt x="344" y="144"/>
                    <a:pt x="344" y="145"/>
                  </a:cubicBezTo>
                  <a:cubicBezTo>
                    <a:pt x="344" y="146"/>
                    <a:pt x="346" y="148"/>
                    <a:pt x="346" y="149"/>
                  </a:cubicBezTo>
                  <a:cubicBezTo>
                    <a:pt x="346" y="149"/>
                    <a:pt x="346" y="150"/>
                    <a:pt x="347" y="150"/>
                  </a:cubicBezTo>
                  <a:cubicBezTo>
                    <a:pt x="347" y="150"/>
                    <a:pt x="347" y="151"/>
                    <a:pt x="347" y="151"/>
                  </a:cubicBezTo>
                  <a:cubicBezTo>
                    <a:pt x="347" y="151"/>
                    <a:pt x="347" y="151"/>
                    <a:pt x="347" y="152"/>
                  </a:cubicBezTo>
                  <a:cubicBezTo>
                    <a:pt x="348" y="152"/>
                    <a:pt x="348" y="153"/>
                    <a:pt x="348" y="153"/>
                  </a:cubicBezTo>
                  <a:cubicBezTo>
                    <a:pt x="348" y="154"/>
                    <a:pt x="348" y="154"/>
                    <a:pt x="348" y="154"/>
                  </a:cubicBezTo>
                  <a:cubicBezTo>
                    <a:pt x="349" y="155"/>
                    <a:pt x="349" y="157"/>
                    <a:pt x="350" y="157"/>
                  </a:cubicBezTo>
                  <a:cubicBezTo>
                    <a:pt x="351" y="158"/>
                    <a:pt x="350" y="158"/>
                    <a:pt x="351" y="159"/>
                  </a:cubicBezTo>
                  <a:cubicBezTo>
                    <a:pt x="351" y="159"/>
                    <a:pt x="352" y="160"/>
                    <a:pt x="353" y="161"/>
                  </a:cubicBezTo>
                  <a:cubicBezTo>
                    <a:pt x="353" y="161"/>
                    <a:pt x="354" y="161"/>
                    <a:pt x="354" y="162"/>
                  </a:cubicBezTo>
                  <a:cubicBezTo>
                    <a:pt x="353" y="163"/>
                    <a:pt x="354" y="163"/>
                    <a:pt x="354" y="163"/>
                  </a:cubicBezTo>
                  <a:cubicBezTo>
                    <a:pt x="354" y="164"/>
                    <a:pt x="354" y="164"/>
                    <a:pt x="354" y="164"/>
                  </a:cubicBezTo>
                  <a:cubicBezTo>
                    <a:pt x="354" y="164"/>
                    <a:pt x="355" y="164"/>
                    <a:pt x="355" y="164"/>
                  </a:cubicBezTo>
                  <a:cubicBezTo>
                    <a:pt x="355" y="165"/>
                    <a:pt x="355" y="165"/>
                    <a:pt x="355" y="165"/>
                  </a:cubicBezTo>
                  <a:cubicBezTo>
                    <a:pt x="355" y="166"/>
                    <a:pt x="354" y="166"/>
                    <a:pt x="354" y="166"/>
                  </a:cubicBezTo>
                  <a:cubicBezTo>
                    <a:pt x="355" y="166"/>
                    <a:pt x="356" y="166"/>
                    <a:pt x="356" y="167"/>
                  </a:cubicBezTo>
                  <a:cubicBezTo>
                    <a:pt x="356" y="167"/>
                    <a:pt x="356" y="167"/>
                    <a:pt x="356" y="168"/>
                  </a:cubicBezTo>
                  <a:cubicBezTo>
                    <a:pt x="355" y="168"/>
                    <a:pt x="355" y="168"/>
                    <a:pt x="355" y="168"/>
                  </a:cubicBezTo>
                  <a:cubicBezTo>
                    <a:pt x="355" y="169"/>
                    <a:pt x="355" y="169"/>
                    <a:pt x="355" y="169"/>
                  </a:cubicBezTo>
                  <a:cubicBezTo>
                    <a:pt x="355" y="170"/>
                    <a:pt x="355" y="170"/>
                    <a:pt x="355" y="170"/>
                  </a:cubicBezTo>
                  <a:cubicBezTo>
                    <a:pt x="355" y="171"/>
                    <a:pt x="355" y="172"/>
                    <a:pt x="355" y="172"/>
                  </a:cubicBezTo>
                  <a:cubicBezTo>
                    <a:pt x="355" y="172"/>
                    <a:pt x="355" y="173"/>
                    <a:pt x="354" y="173"/>
                  </a:cubicBezTo>
                  <a:cubicBezTo>
                    <a:pt x="354" y="173"/>
                    <a:pt x="355" y="174"/>
                    <a:pt x="355" y="174"/>
                  </a:cubicBezTo>
                  <a:cubicBezTo>
                    <a:pt x="355" y="174"/>
                    <a:pt x="354" y="174"/>
                    <a:pt x="354" y="174"/>
                  </a:cubicBezTo>
                  <a:cubicBezTo>
                    <a:pt x="355" y="175"/>
                    <a:pt x="355" y="175"/>
                    <a:pt x="354" y="175"/>
                  </a:cubicBezTo>
                  <a:cubicBezTo>
                    <a:pt x="354" y="175"/>
                    <a:pt x="354" y="176"/>
                    <a:pt x="354" y="176"/>
                  </a:cubicBezTo>
                  <a:cubicBezTo>
                    <a:pt x="354" y="176"/>
                    <a:pt x="354" y="176"/>
                    <a:pt x="354" y="176"/>
                  </a:cubicBezTo>
                  <a:cubicBezTo>
                    <a:pt x="354" y="177"/>
                    <a:pt x="354" y="177"/>
                    <a:pt x="354" y="177"/>
                  </a:cubicBezTo>
                  <a:cubicBezTo>
                    <a:pt x="354" y="177"/>
                    <a:pt x="354" y="177"/>
                    <a:pt x="353" y="178"/>
                  </a:cubicBezTo>
                  <a:cubicBezTo>
                    <a:pt x="353" y="178"/>
                    <a:pt x="353" y="179"/>
                    <a:pt x="353" y="179"/>
                  </a:cubicBezTo>
                  <a:cubicBezTo>
                    <a:pt x="353" y="180"/>
                    <a:pt x="353" y="180"/>
                    <a:pt x="353" y="180"/>
                  </a:cubicBezTo>
                  <a:cubicBezTo>
                    <a:pt x="353" y="181"/>
                    <a:pt x="353" y="182"/>
                    <a:pt x="352" y="182"/>
                  </a:cubicBezTo>
                  <a:cubicBezTo>
                    <a:pt x="352" y="182"/>
                    <a:pt x="353" y="182"/>
                    <a:pt x="352" y="183"/>
                  </a:cubicBezTo>
                  <a:cubicBezTo>
                    <a:pt x="351" y="185"/>
                    <a:pt x="351" y="185"/>
                    <a:pt x="351" y="185"/>
                  </a:cubicBezTo>
                  <a:cubicBezTo>
                    <a:pt x="351" y="186"/>
                    <a:pt x="351" y="186"/>
                    <a:pt x="350" y="187"/>
                  </a:cubicBezTo>
                  <a:cubicBezTo>
                    <a:pt x="350" y="188"/>
                    <a:pt x="350" y="188"/>
                    <a:pt x="350" y="188"/>
                  </a:cubicBezTo>
                  <a:cubicBezTo>
                    <a:pt x="349" y="189"/>
                    <a:pt x="349" y="189"/>
                    <a:pt x="349" y="190"/>
                  </a:cubicBezTo>
                  <a:cubicBezTo>
                    <a:pt x="349" y="190"/>
                    <a:pt x="349" y="191"/>
                    <a:pt x="349" y="191"/>
                  </a:cubicBezTo>
                  <a:cubicBezTo>
                    <a:pt x="349" y="192"/>
                    <a:pt x="349" y="191"/>
                    <a:pt x="348" y="192"/>
                  </a:cubicBezTo>
                  <a:cubicBezTo>
                    <a:pt x="348" y="193"/>
                    <a:pt x="348" y="192"/>
                    <a:pt x="348" y="194"/>
                  </a:cubicBezTo>
                  <a:cubicBezTo>
                    <a:pt x="348" y="195"/>
                    <a:pt x="348" y="195"/>
                    <a:pt x="348" y="195"/>
                  </a:cubicBezTo>
                  <a:cubicBezTo>
                    <a:pt x="348" y="195"/>
                    <a:pt x="348" y="196"/>
                    <a:pt x="348" y="195"/>
                  </a:cubicBezTo>
                  <a:cubicBezTo>
                    <a:pt x="348" y="195"/>
                    <a:pt x="348" y="195"/>
                    <a:pt x="348" y="195"/>
                  </a:cubicBezTo>
                  <a:cubicBezTo>
                    <a:pt x="347" y="196"/>
                    <a:pt x="347" y="196"/>
                    <a:pt x="347" y="196"/>
                  </a:cubicBezTo>
                  <a:cubicBezTo>
                    <a:pt x="347" y="196"/>
                    <a:pt x="347" y="196"/>
                    <a:pt x="347" y="196"/>
                  </a:cubicBezTo>
                  <a:cubicBezTo>
                    <a:pt x="347" y="196"/>
                    <a:pt x="347" y="197"/>
                    <a:pt x="346" y="197"/>
                  </a:cubicBezTo>
                  <a:cubicBezTo>
                    <a:pt x="346" y="197"/>
                    <a:pt x="346" y="198"/>
                    <a:pt x="346" y="198"/>
                  </a:cubicBezTo>
                  <a:cubicBezTo>
                    <a:pt x="346" y="198"/>
                    <a:pt x="347" y="198"/>
                    <a:pt x="346" y="198"/>
                  </a:cubicBezTo>
                  <a:cubicBezTo>
                    <a:pt x="346" y="198"/>
                    <a:pt x="346" y="199"/>
                    <a:pt x="345" y="199"/>
                  </a:cubicBezTo>
                  <a:cubicBezTo>
                    <a:pt x="345" y="199"/>
                    <a:pt x="345" y="198"/>
                    <a:pt x="345" y="199"/>
                  </a:cubicBezTo>
                  <a:cubicBezTo>
                    <a:pt x="344" y="199"/>
                    <a:pt x="344" y="200"/>
                    <a:pt x="344" y="200"/>
                  </a:cubicBezTo>
                  <a:cubicBezTo>
                    <a:pt x="344" y="200"/>
                    <a:pt x="343" y="200"/>
                    <a:pt x="343" y="201"/>
                  </a:cubicBezTo>
                  <a:cubicBezTo>
                    <a:pt x="344" y="201"/>
                    <a:pt x="344" y="201"/>
                    <a:pt x="344" y="201"/>
                  </a:cubicBezTo>
                  <a:cubicBezTo>
                    <a:pt x="344" y="201"/>
                    <a:pt x="343" y="202"/>
                    <a:pt x="343" y="202"/>
                  </a:cubicBezTo>
                  <a:cubicBezTo>
                    <a:pt x="343" y="202"/>
                    <a:pt x="343" y="202"/>
                    <a:pt x="343" y="202"/>
                  </a:cubicBezTo>
                  <a:cubicBezTo>
                    <a:pt x="343" y="203"/>
                    <a:pt x="343" y="203"/>
                    <a:pt x="343" y="203"/>
                  </a:cubicBezTo>
                  <a:cubicBezTo>
                    <a:pt x="343" y="203"/>
                    <a:pt x="344" y="203"/>
                    <a:pt x="343" y="203"/>
                  </a:cubicBezTo>
                  <a:cubicBezTo>
                    <a:pt x="343" y="203"/>
                    <a:pt x="343" y="204"/>
                    <a:pt x="342" y="204"/>
                  </a:cubicBezTo>
                  <a:cubicBezTo>
                    <a:pt x="342" y="204"/>
                    <a:pt x="342" y="204"/>
                    <a:pt x="342" y="204"/>
                  </a:cubicBezTo>
                  <a:cubicBezTo>
                    <a:pt x="341" y="204"/>
                    <a:pt x="341" y="204"/>
                    <a:pt x="341" y="204"/>
                  </a:cubicBezTo>
                  <a:cubicBezTo>
                    <a:pt x="340" y="204"/>
                    <a:pt x="340" y="205"/>
                    <a:pt x="340" y="204"/>
                  </a:cubicBezTo>
                  <a:cubicBezTo>
                    <a:pt x="340" y="204"/>
                    <a:pt x="340" y="204"/>
                    <a:pt x="339" y="204"/>
                  </a:cubicBezTo>
                  <a:cubicBezTo>
                    <a:pt x="339" y="203"/>
                    <a:pt x="339" y="204"/>
                    <a:pt x="339" y="203"/>
                  </a:cubicBezTo>
                  <a:cubicBezTo>
                    <a:pt x="339" y="202"/>
                    <a:pt x="339" y="202"/>
                    <a:pt x="339" y="202"/>
                  </a:cubicBezTo>
                  <a:cubicBezTo>
                    <a:pt x="339" y="202"/>
                    <a:pt x="337" y="202"/>
                    <a:pt x="337" y="202"/>
                  </a:cubicBezTo>
                  <a:cubicBezTo>
                    <a:pt x="337" y="201"/>
                    <a:pt x="337" y="201"/>
                    <a:pt x="336" y="201"/>
                  </a:cubicBezTo>
                  <a:cubicBezTo>
                    <a:pt x="336" y="201"/>
                    <a:pt x="336" y="201"/>
                    <a:pt x="335" y="201"/>
                  </a:cubicBezTo>
                  <a:cubicBezTo>
                    <a:pt x="335" y="200"/>
                    <a:pt x="334" y="200"/>
                    <a:pt x="334" y="199"/>
                  </a:cubicBezTo>
                  <a:cubicBezTo>
                    <a:pt x="334" y="199"/>
                    <a:pt x="334" y="199"/>
                    <a:pt x="334" y="199"/>
                  </a:cubicBezTo>
                  <a:cubicBezTo>
                    <a:pt x="333" y="199"/>
                    <a:pt x="333" y="199"/>
                    <a:pt x="333" y="198"/>
                  </a:cubicBezTo>
                  <a:cubicBezTo>
                    <a:pt x="332" y="198"/>
                    <a:pt x="332" y="198"/>
                    <a:pt x="332" y="197"/>
                  </a:cubicBezTo>
                  <a:cubicBezTo>
                    <a:pt x="333" y="197"/>
                    <a:pt x="333" y="197"/>
                    <a:pt x="332" y="197"/>
                  </a:cubicBezTo>
                  <a:cubicBezTo>
                    <a:pt x="332" y="196"/>
                    <a:pt x="332" y="196"/>
                    <a:pt x="332" y="196"/>
                  </a:cubicBezTo>
                  <a:cubicBezTo>
                    <a:pt x="332" y="195"/>
                    <a:pt x="332" y="196"/>
                    <a:pt x="332" y="195"/>
                  </a:cubicBezTo>
                  <a:cubicBezTo>
                    <a:pt x="332" y="194"/>
                    <a:pt x="333" y="195"/>
                    <a:pt x="332" y="194"/>
                  </a:cubicBezTo>
                  <a:cubicBezTo>
                    <a:pt x="332" y="193"/>
                    <a:pt x="332" y="193"/>
                    <a:pt x="332" y="193"/>
                  </a:cubicBezTo>
                  <a:cubicBezTo>
                    <a:pt x="332" y="192"/>
                    <a:pt x="332" y="192"/>
                    <a:pt x="331" y="191"/>
                  </a:cubicBezTo>
                  <a:cubicBezTo>
                    <a:pt x="331" y="191"/>
                    <a:pt x="331" y="192"/>
                    <a:pt x="331" y="191"/>
                  </a:cubicBezTo>
                  <a:cubicBezTo>
                    <a:pt x="330" y="190"/>
                    <a:pt x="330" y="190"/>
                    <a:pt x="330" y="189"/>
                  </a:cubicBezTo>
                  <a:cubicBezTo>
                    <a:pt x="330" y="189"/>
                    <a:pt x="330" y="189"/>
                    <a:pt x="330" y="188"/>
                  </a:cubicBezTo>
                  <a:cubicBezTo>
                    <a:pt x="330" y="188"/>
                    <a:pt x="330" y="187"/>
                    <a:pt x="330" y="187"/>
                  </a:cubicBezTo>
                  <a:cubicBezTo>
                    <a:pt x="330" y="186"/>
                    <a:pt x="330" y="186"/>
                    <a:pt x="330" y="185"/>
                  </a:cubicBezTo>
                  <a:cubicBezTo>
                    <a:pt x="329" y="185"/>
                    <a:pt x="329" y="185"/>
                    <a:pt x="329" y="185"/>
                  </a:cubicBezTo>
                  <a:cubicBezTo>
                    <a:pt x="329" y="184"/>
                    <a:pt x="329" y="184"/>
                    <a:pt x="329" y="184"/>
                  </a:cubicBezTo>
                  <a:cubicBezTo>
                    <a:pt x="328" y="184"/>
                    <a:pt x="328" y="184"/>
                    <a:pt x="328" y="184"/>
                  </a:cubicBezTo>
                  <a:cubicBezTo>
                    <a:pt x="328" y="183"/>
                    <a:pt x="327" y="183"/>
                    <a:pt x="327" y="182"/>
                  </a:cubicBezTo>
                  <a:cubicBezTo>
                    <a:pt x="326" y="182"/>
                    <a:pt x="326" y="182"/>
                    <a:pt x="326" y="181"/>
                  </a:cubicBezTo>
                  <a:cubicBezTo>
                    <a:pt x="326" y="181"/>
                    <a:pt x="327" y="181"/>
                    <a:pt x="327" y="180"/>
                  </a:cubicBezTo>
                  <a:cubicBezTo>
                    <a:pt x="327" y="180"/>
                    <a:pt x="327" y="181"/>
                    <a:pt x="327" y="180"/>
                  </a:cubicBezTo>
                  <a:cubicBezTo>
                    <a:pt x="327" y="179"/>
                    <a:pt x="327" y="179"/>
                    <a:pt x="327" y="179"/>
                  </a:cubicBezTo>
                  <a:cubicBezTo>
                    <a:pt x="327" y="178"/>
                    <a:pt x="326" y="178"/>
                    <a:pt x="327" y="178"/>
                  </a:cubicBezTo>
                  <a:cubicBezTo>
                    <a:pt x="327" y="177"/>
                    <a:pt x="327" y="177"/>
                    <a:pt x="327" y="177"/>
                  </a:cubicBezTo>
                  <a:cubicBezTo>
                    <a:pt x="327" y="176"/>
                    <a:pt x="327" y="176"/>
                    <a:pt x="327" y="176"/>
                  </a:cubicBezTo>
                  <a:cubicBezTo>
                    <a:pt x="326" y="176"/>
                    <a:pt x="324" y="176"/>
                    <a:pt x="324" y="176"/>
                  </a:cubicBezTo>
                  <a:cubicBezTo>
                    <a:pt x="324" y="176"/>
                    <a:pt x="323" y="175"/>
                    <a:pt x="323" y="175"/>
                  </a:cubicBezTo>
                  <a:cubicBezTo>
                    <a:pt x="322" y="175"/>
                    <a:pt x="322" y="175"/>
                    <a:pt x="322" y="176"/>
                  </a:cubicBezTo>
                  <a:cubicBezTo>
                    <a:pt x="321" y="176"/>
                    <a:pt x="321" y="176"/>
                    <a:pt x="321" y="176"/>
                  </a:cubicBezTo>
                  <a:cubicBezTo>
                    <a:pt x="321" y="176"/>
                    <a:pt x="320" y="177"/>
                    <a:pt x="320" y="177"/>
                  </a:cubicBezTo>
                  <a:cubicBezTo>
                    <a:pt x="320" y="177"/>
                    <a:pt x="320" y="176"/>
                    <a:pt x="320" y="176"/>
                  </a:cubicBezTo>
                  <a:cubicBezTo>
                    <a:pt x="319" y="176"/>
                    <a:pt x="319" y="176"/>
                    <a:pt x="319" y="176"/>
                  </a:cubicBezTo>
                  <a:cubicBezTo>
                    <a:pt x="319" y="176"/>
                    <a:pt x="319" y="177"/>
                    <a:pt x="318" y="177"/>
                  </a:cubicBezTo>
                  <a:cubicBezTo>
                    <a:pt x="318" y="177"/>
                    <a:pt x="317" y="177"/>
                    <a:pt x="317" y="177"/>
                  </a:cubicBezTo>
                  <a:cubicBezTo>
                    <a:pt x="317" y="177"/>
                    <a:pt x="316" y="178"/>
                    <a:pt x="316" y="178"/>
                  </a:cubicBezTo>
                  <a:cubicBezTo>
                    <a:pt x="316" y="179"/>
                    <a:pt x="316" y="179"/>
                    <a:pt x="315" y="179"/>
                  </a:cubicBezTo>
                  <a:cubicBezTo>
                    <a:pt x="315" y="179"/>
                    <a:pt x="315" y="179"/>
                    <a:pt x="314" y="180"/>
                  </a:cubicBezTo>
                  <a:cubicBezTo>
                    <a:pt x="314" y="180"/>
                    <a:pt x="314" y="181"/>
                    <a:pt x="314" y="181"/>
                  </a:cubicBezTo>
                  <a:cubicBezTo>
                    <a:pt x="314" y="182"/>
                    <a:pt x="314" y="182"/>
                    <a:pt x="314" y="183"/>
                  </a:cubicBezTo>
                  <a:cubicBezTo>
                    <a:pt x="314" y="183"/>
                    <a:pt x="314" y="184"/>
                    <a:pt x="314" y="184"/>
                  </a:cubicBezTo>
                  <a:cubicBezTo>
                    <a:pt x="314" y="184"/>
                    <a:pt x="315" y="184"/>
                    <a:pt x="315" y="185"/>
                  </a:cubicBezTo>
                  <a:cubicBezTo>
                    <a:pt x="315" y="185"/>
                    <a:pt x="315" y="186"/>
                    <a:pt x="315" y="186"/>
                  </a:cubicBezTo>
                  <a:cubicBezTo>
                    <a:pt x="315" y="186"/>
                    <a:pt x="315" y="187"/>
                    <a:pt x="315" y="187"/>
                  </a:cubicBezTo>
                  <a:cubicBezTo>
                    <a:pt x="315" y="188"/>
                    <a:pt x="315" y="188"/>
                    <a:pt x="315" y="189"/>
                  </a:cubicBezTo>
                  <a:cubicBezTo>
                    <a:pt x="315" y="189"/>
                    <a:pt x="315" y="189"/>
                    <a:pt x="315" y="190"/>
                  </a:cubicBezTo>
                  <a:cubicBezTo>
                    <a:pt x="315" y="190"/>
                    <a:pt x="315" y="191"/>
                    <a:pt x="316" y="191"/>
                  </a:cubicBezTo>
                  <a:cubicBezTo>
                    <a:pt x="316" y="192"/>
                    <a:pt x="316" y="192"/>
                    <a:pt x="316" y="193"/>
                  </a:cubicBezTo>
                  <a:cubicBezTo>
                    <a:pt x="316" y="193"/>
                    <a:pt x="316" y="192"/>
                    <a:pt x="317" y="195"/>
                  </a:cubicBezTo>
                  <a:cubicBezTo>
                    <a:pt x="317" y="197"/>
                    <a:pt x="317" y="198"/>
                    <a:pt x="318" y="198"/>
                  </a:cubicBezTo>
                  <a:cubicBezTo>
                    <a:pt x="318" y="199"/>
                    <a:pt x="318" y="200"/>
                    <a:pt x="319" y="200"/>
                  </a:cubicBezTo>
                  <a:cubicBezTo>
                    <a:pt x="319" y="200"/>
                    <a:pt x="320" y="200"/>
                    <a:pt x="319" y="201"/>
                  </a:cubicBezTo>
                  <a:cubicBezTo>
                    <a:pt x="319" y="201"/>
                    <a:pt x="319" y="202"/>
                    <a:pt x="318" y="202"/>
                  </a:cubicBezTo>
                  <a:cubicBezTo>
                    <a:pt x="318" y="202"/>
                    <a:pt x="318" y="203"/>
                    <a:pt x="317" y="203"/>
                  </a:cubicBezTo>
                  <a:cubicBezTo>
                    <a:pt x="317" y="203"/>
                    <a:pt x="317" y="203"/>
                    <a:pt x="317" y="204"/>
                  </a:cubicBezTo>
                  <a:cubicBezTo>
                    <a:pt x="317" y="205"/>
                    <a:pt x="316" y="205"/>
                    <a:pt x="316" y="206"/>
                  </a:cubicBezTo>
                  <a:cubicBezTo>
                    <a:pt x="316" y="206"/>
                    <a:pt x="316" y="207"/>
                    <a:pt x="317" y="208"/>
                  </a:cubicBezTo>
                  <a:cubicBezTo>
                    <a:pt x="317" y="208"/>
                    <a:pt x="317" y="208"/>
                    <a:pt x="317" y="208"/>
                  </a:cubicBezTo>
                  <a:cubicBezTo>
                    <a:pt x="317" y="208"/>
                    <a:pt x="317" y="210"/>
                    <a:pt x="317" y="210"/>
                  </a:cubicBezTo>
                  <a:cubicBezTo>
                    <a:pt x="318" y="210"/>
                    <a:pt x="318" y="210"/>
                    <a:pt x="318" y="210"/>
                  </a:cubicBezTo>
                  <a:cubicBezTo>
                    <a:pt x="319" y="211"/>
                    <a:pt x="319" y="212"/>
                    <a:pt x="319" y="212"/>
                  </a:cubicBezTo>
                  <a:cubicBezTo>
                    <a:pt x="320" y="212"/>
                    <a:pt x="320" y="212"/>
                    <a:pt x="320" y="212"/>
                  </a:cubicBezTo>
                  <a:cubicBezTo>
                    <a:pt x="321" y="212"/>
                    <a:pt x="320" y="212"/>
                    <a:pt x="321" y="212"/>
                  </a:cubicBezTo>
                  <a:cubicBezTo>
                    <a:pt x="322" y="213"/>
                    <a:pt x="322" y="213"/>
                    <a:pt x="322" y="213"/>
                  </a:cubicBezTo>
                  <a:cubicBezTo>
                    <a:pt x="322" y="213"/>
                    <a:pt x="322" y="213"/>
                    <a:pt x="322" y="213"/>
                  </a:cubicBezTo>
                  <a:cubicBezTo>
                    <a:pt x="322" y="213"/>
                    <a:pt x="323" y="213"/>
                    <a:pt x="323" y="213"/>
                  </a:cubicBezTo>
                  <a:cubicBezTo>
                    <a:pt x="323" y="214"/>
                    <a:pt x="325" y="214"/>
                    <a:pt x="325" y="214"/>
                  </a:cubicBezTo>
                  <a:cubicBezTo>
                    <a:pt x="325" y="214"/>
                    <a:pt x="325" y="216"/>
                    <a:pt x="325" y="216"/>
                  </a:cubicBezTo>
                  <a:cubicBezTo>
                    <a:pt x="325" y="216"/>
                    <a:pt x="325" y="216"/>
                    <a:pt x="325" y="216"/>
                  </a:cubicBezTo>
                  <a:cubicBezTo>
                    <a:pt x="324" y="217"/>
                    <a:pt x="324" y="218"/>
                    <a:pt x="324" y="219"/>
                  </a:cubicBezTo>
                  <a:cubicBezTo>
                    <a:pt x="324" y="219"/>
                    <a:pt x="323" y="220"/>
                    <a:pt x="323" y="221"/>
                  </a:cubicBezTo>
                  <a:cubicBezTo>
                    <a:pt x="323" y="221"/>
                    <a:pt x="323" y="222"/>
                    <a:pt x="323" y="223"/>
                  </a:cubicBezTo>
                  <a:cubicBezTo>
                    <a:pt x="323" y="223"/>
                    <a:pt x="324" y="225"/>
                    <a:pt x="324" y="225"/>
                  </a:cubicBezTo>
                  <a:cubicBezTo>
                    <a:pt x="324" y="225"/>
                    <a:pt x="323" y="226"/>
                    <a:pt x="324" y="226"/>
                  </a:cubicBezTo>
                  <a:cubicBezTo>
                    <a:pt x="325" y="226"/>
                    <a:pt x="325" y="227"/>
                    <a:pt x="325" y="227"/>
                  </a:cubicBezTo>
                  <a:cubicBezTo>
                    <a:pt x="325" y="227"/>
                    <a:pt x="325" y="227"/>
                    <a:pt x="325" y="227"/>
                  </a:cubicBezTo>
                  <a:cubicBezTo>
                    <a:pt x="325" y="228"/>
                    <a:pt x="325" y="228"/>
                    <a:pt x="325" y="228"/>
                  </a:cubicBezTo>
                  <a:cubicBezTo>
                    <a:pt x="325" y="228"/>
                    <a:pt x="324" y="228"/>
                    <a:pt x="324" y="229"/>
                  </a:cubicBezTo>
                  <a:cubicBezTo>
                    <a:pt x="325" y="230"/>
                    <a:pt x="325" y="231"/>
                    <a:pt x="325" y="231"/>
                  </a:cubicBezTo>
                  <a:cubicBezTo>
                    <a:pt x="325" y="232"/>
                    <a:pt x="325" y="233"/>
                    <a:pt x="324" y="233"/>
                  </a:cubicBezTo>
                  <a:cubicBezTo>
                    <a:pt x="324" y="233"/>
                    <a:pt x="324" y="234"/>
                    <a:pt x="324" y="234"/>
                  </a:cubicBezTo>
                  <a:cubicBezTo>
                    <a:pt x="324" y="234"/>
                    <a:pt x="323" y="235"/>
                    <a:pt x="323" y="235"/>
                  </a:cubicBezTo>
                  <a:cubicBezTo>
                    <a:pt x="323" y="235"/>
                    <a:pt x="323" y="235"/>
                    <a:pt x="323" y="236"/>
                  </a:cubicBezTo>
                  <a:cubicBezTo>
                    <a:pt x="323" y="236"/>
                    <a:pt x="323" y="236"/>
                    <a:pt x="323" y="237"/>
                  </a:cubicBezTo>
                  <a:cubicBezTo>
                    <a:pt x="322" y="237"/>
                    <a:pt x="322" y="237"/>
                    <a:pt x="322" y="238"/>
                  </a:cubicBezTo>
                  <a:cubicBezTo>
                    <a:pt x="321" y="238"/>
                    <a:pt x="321" y="239"/>
                    <a:pt x="321" y="239"/>
                  </a:cubicBezTo>
                  <a:cubicBezTo>
                    <a:pt x="321" y="239"/>
                    <a:pt x="320" y="240"/>
                    <a:pt x="320" y="240"/>
                  </a:cubicBezTo>
                  <a:cubicBezTo>
                    <a:pt x="320" y="240"/>
                    <a:pt x="320" y="240"/>
                    <a:pt x="319" y="241"/>
                  </a:cubicBezTo>
                  <a:cubicBezTo>
                    <a:pt x="319" y="241"/>
                    <a:pt x="319" y="241"/>
                    <a:pt x="319" y="241"/>
                  </a:cubicBezTo>
                  <a:cubicBezTo>
                    <a:pt x="319" y="241"/>
                    <a:pt x="318" y="241"/>
                    <a:pt x="318" y="242"/>
                  </a:cubicBezTo>
                  <a:cubicBezTo>
                    <a:pt x="319" y="242"/>
                    <a:pt x="319" y="243"/>
                    <a:pt x="319" y="244"/>
                  </a:cubicBezTo>
                  <a:cubicBezTo>
                    <a:pt x="319" y="244"/>
                    <a:pt x="319" y="245"/>
                    <a:pt x="320" y="245"/>
                  </a:cubicBezTo>
                  <a:cubicBezTo>
                    <a:pt x="320" y="246"/>
                    <a:pt x="321" y="246"/>
                    <a:pt x="321" y="246"/>
                  </a:cubicBezTo>
                  <a:cubicBezTo>
                    <a:pt x="321" y="246"/>
                    <a:pt x="321" y="247"/>
                    <a:pt x="321" y="247"/>
                  </a:cubicBezTo>
                  <a:cubicBezTo>
                    <a:pt x="322" y="247"/>
                    <a:pt x="322" y="247"/>
                    <a:pt x="322" y="247"/>
                  </a:cubicBezTo>
                  <a:cubicBezTo>
                    <a:pt x="321" y="248"/>
                    <a:pt x="321" y="248"/>
                    <a:pt x="320" y="248"/>
                  </a:cubicBezTo>
                  <a:cubicBezTo>
                    <a:pt x="319" y="248"/>
                    <a:pt x="318" y="248"/>
                    <a:pt x="317" y="249"/>
                  </a:cubicBezTo>
                  <a:cubicBezTo>
                    <a:pt x="317" y="249"/>
                    <a:pt x="316" y="249"/>
                    <a:pt x="316" y="249"/>
                  </a:cubicBezTo>
                  <a:cubicBezTo>
                    <a:pt x="315" y="249"/>
                    <a:pt x="315" y="249"/>
                    <a:pt x="314" y="250"/>
                  </a:cubicBezTo>
                  <a:cubicBezTo>
                    <a:pt x="312" y="251"/>
                    <a:pt x="312" y="251"/>
                    <a:pt x="312" y="252"/>
                  </a:cubicBezTo>
                  <a:cubicBezTo>
                    <a:pt x="312" y="252"/>
                    <a:pt x="312" y="252"/>
                    <a:pt x="312" y="253"/>
                  </a:cubicBezTo>
                  <a:cubicBezTo>
                    <a:pt x="312" y="253"/>
                    <a:pt x="311" y="254"/>
                    <a:pt x="311" y="254"/>
                  </a:cubicBezTo>
                  <a:cubicBezTo>
                    <a:pt x="310" y="255"/>
                    <a:pt x="310" y="255"/>
                    <a:pt x="310" y="256"/>
                  </a:cubicBezTo>
                  <a:cubicBezTo>
                    <a:pt x="309" y="257"/>
                    <a:pt x="309" y="257"/>
                    <a:pt x="309" y="258"/>
                  </a:cubicBezTo>
                  <a:cubicBezTo>
                    <a:pt x="309" y="259"/>
                    <a:pt x="309" y="259"/>
                    <a:pt x="309" y="260"/>
                  </a:cubicBezTo>
                  <a:cubicBezTo>
                    <a:pt x="308" y="260"/>
                    <a:pt x="309" y="260"/>
                    <a:pt x="308" y="261"/>
                  </a:cubicBezTo>
                  <a:cubicBezTo>
                    <a:pt x="307" y="262"/>
                    <a:pt x="306" y="265"/>
                    <a:pt x="306" y="265"/>
                  </a:cubicBezTo>
                  <a:cubicBezTo>
                    <a:pt x="306" y="265"/>
                    <a:pt x="306" y="266"/>
                    <a:pt x="306" y="267"/>
                  </a:cubicBezTo>
                  <a:cubicBezTo>
                    <a:pt x="305" y="267"/>
                    <a:pt x="305" y="267"/>
                    <a:pt x="305" y="268"/>
                  </a:cubicBezTo>
                  <a:cubicBezTo>
                    <a:pt x="305" y="268"/>
                    <a:pt x="304" y="268"/>
                    <a:pt x="304" y="269"/>
                  </a:cubicBezTo>
                  <a:cubicBezTo>
                    <a:pt x="304" y="270"/>
                    <a:pt x="304" y="271"/>
                    <a:pt x="304" y="271"/>
                  </a:cubicBezTo>
                  <a:cubicBezTo>
                    <a:pt x="303" y="272"/>
                    <a:pt x="303" y="272"/>
                    <a:pt x="303" y="273"/>
                  </a:cubicBezTo>
                  <a:cubicBezTo>
                    <a:pt x="303" y="274"/>
                    <a:pt x="303" y="274"/>
                    <a:pt x="303" y="275"/>
                  </a:cubicBezTo>
                  <a:cubicBezTo>
                    <a:pt x="304" y="275"/>
                    <a:pt x="305" y="276"/>
                    <a:pt x="305" y="277"/>
                  </a:cubicBezTo>
                  <a:cubicBezTo>
                    <a:pt x="305" y="277"/>
                    <a:pt x="306" y="277"/>
                    <a:pt x="305" y="278"/>
                  </a:cubicBezTo>
                  <a:cubicBezTo>
                    <a:pt x="305" y="278"/>
                    <a:pt x="305" y="279"/>
                    <a:pt x="305" y="279"/>
                  </a:cubicBezTo>
                  <a:cubicBezTo>
                    <a:pt x="305" y="279"/>
                    <a:pt x="306" y="279"/>
                    <a:pt x="306" y="280"/>
                  </a:cubicBezTo>
                  <a:cubicBezTo>
                    <a:pt x="306" y="280"/>
                    <a:pt x="306" y="281"/>
                    <a:pt x="306" y="281"/>
                  </a:cubicBezTo>
                  <a:cubicBezTo>
                    <a:pt x="306" y="281"/>
                    <a:pt x="306" y="282"/>
                    <a:pt x="306" y="282"/>
                  </a:cubicBezTo>
                  <a:cubicBezTo>
                    <a:pt x="306" y="283"/>
                    <a:pt x="306" y="283"/>
                    <a:pt x="306" y="284"/>
                  </a:cubicBezTo>
                  <a:cubicBezTo>
                    <a:pt x="306" y="284"/>
                    <a:pt x="307" y="284"/>
                    <a:pt x="307" y="284"/>
                  </a:cubicBezTo>
                  <a:cubicBezTo>
                    <a:pt x="307" y="285"/>
                    <a:pt x="307" y="285"/>
                    <a:pt x="307" y="285"/>
                  </a:cubicBezTo>
                  <a:cubicBezTo>
                    <a:pt x="307" y="286"/>
                    <a:pt x="306" y="286"/>
                    <a:pt x="307" y="286"/>
                  </a:cubicBezTo>
                  <a:cubicBezTo>
                    <a:pt x="307" y="287"/>
                    <a:pt x="308" y="287"/>
                    <a:pt x="307" y="287"/>
                  </a:cubicBezTo>
                  <a:cubicBezTo>
                    <a:pt x="307" y="288"/>
                    <a:pt x="306" y="288"/>
                    <a:pt x="306" y="289"/>
                  </a:cubicBezTo>
                  <a:cubicBezTo>
                    <a:pt x="307" y="289"/>
                    <a:pt x="307" y="289"/>
                    <a:pt x="307" y="289"/>
                  </a:cubicBezTo>
                  <a:cubicBezTo>
                    <a:pt x="308" y="289"/>
                    <a:pt x="308" y="290"/>
                    <a:pt x="308" y="290"/>
                  </a:cubicBezTo>
                  <a:cubicBezTo>
                    <a:pt x="308" y="290"/>
                    <a:pt x="309" y="290"/>
                    <a:pt x="309" y="290"/>
                  </a:cubicBezTo>
                  <a:cubicBezTo>
                    <a:pt x="309" y="290"/>
                    <a:pt x="309" y="290"/>
                    <a:pt x="309" y="290"/>
                  </a:cubicBezTo>
                  <a:cubicBezTo>
                    <a:pt x="309" y="291"/>
                    <a:pt x="308" y="292"/>
                    <a:pt x="308" y="292"/>
                  </a:cubicBezTo>
                  <a:cubicBezTo>
                    <a:pt x="308" y="293"/>
                    <a:pt x="308" y="294"/>
                    <a:pt x="308" y="295"/>
                  </a:cubicBezTo>
                  <a:cubicBezTo>
                    <a:pt x="308" y="295"/>
                    <a:pt x="307" y="297"/>
                    <a:pt x="307" y="297"/>
                  </a:cubicBezTo>
                  <a:cubicBezTo>
                    <a:pt x="307" y="298"/>
                    <a:pt x="306" y="301"/>
                    <a:pt x="305" y="302"/>
                  </a:cubicBezTo>
                  <a:cubicBezTo>
                    <a:pt x="305" y="302"/>
                    <a:pt x="304" y="305"/>
                    <a:pt x="304" y="306"/>
                  </a:cubicBezTo>
                  <a:cubicBezTo>
                    <a:pt x="304" y="306"/>
                    <a:pt x="304" y="307"/>
                    <a:pt x="304" y="308"/>
                  </a:cubicBezTo>
                  <a:cubicBezTo>
                    <a:pt x="304" y="309"/>
                    <a:pt x="303" y="310"/>
                    <a:pt x="303" y="310"/>
                  </a:cubicBezTo>
                  <a:cubicBezTo>
                    <a:pt x="303" y="311"/>
                    <a:pt x="303" y="311"/>
                    <a:pt x="303" y="312"/>
                  </a:cubicBezTo>
                  <a:cubicBezTo>
                    <a:pt x="303" y="313"/>
                    <a:pt x="303" y="313"/>
                    <a:pt x="303" y="313"/>
                  </a:cubicBezTo>
                  <a:cubicBezTo>
                    <a:pt x="304" y="314"/>
                    <a:pt x="304" y="314"/>
                    <a:pt x="304" y="315"/>
                  </a:cubicBezTo>
                  <a:cubicBezTo>
                    <a:pt x="304" y="315"/>
                    <a:pt x="303" y="316"/>
                    <a:pt x="303" y="316"/>
                  </a:cubicBezTo>
                  <a:cubicBezTo>
                    <a:pt x="303" y="316"/>
                    <a:pt x="303" y="316"/>
                    <a:pt x="302" y="317"/>
                  </a:cubicBezTo>
                  <a:cubicBezTo>
                    <a:pt x="302" y="318"/>
                    <a:pt x="302" y="317"/>
                    <a:pt x="302" y="318"/>
                  </a:cubicBezTo>
                  <a:cubicBezTo>
                    <a:pt x="301" y="320"/>
                    <a:pt x="301" y="320"/>
                    <a:pt x="301" y="321"/>
                  </a:cubicBezTo>
                  <a:cubicBezTo>
                    <a:pt x="301" y="322"/>
                    <a:pt x="301" y="322"/>
                    <a:pt x="301" y="323"/>
                  </a:cubicBezTo>
                  <a:cubicBezTo>
                    <a:pt x="300" y="323"/>
                    <a:pt x="300" y="323"/>
                    <a:pt x="300" y="324"/>
                  </a:cubicBezTo>
                  <a:cubicBezTo>
                    <a:pt x="300" y="325"/>
                    <a:pt x="300" y="325"/>
                    <a:pt x="300" y="325"/>
                  </a:cubicBezTo>
                  <a:cubicBezTo>
                    <a:pt x="300" y="326"/>
                    <a:pt x="300" y="327"/>
                    <a:pt x="300" y="327"/>
                  </a:cubicBezTo>
                  <a:cubicBezTo>
                    <a:pt x="300" y="327"/>
                    <a:pt x="300" y="328"/>
                    <a:pt x="299" y="329"/>
                  </a:cubicBezTo>
                  <a:cubicBezTo>
                    <a:pt x="299" y="329"/>
                    <a:pt x="298" y="330"/>
                    <a:pt x="298" y="330"/>
                  </a:cubicBezTo>
                  <a:cubicBezTo>
                    <a:pt x="298" y="331"/>
                    <a:pt x="297" y="333"/>
                    <a:pt x="297" y="334"/>
                  </a:cubicBezTo>
                  <a:cubicBezTo>
                    <a:pt x="297" y="334"/>
                    <a:pt x="296" y="335"/>
                    <a:pt x="296" y="336"/>
                  </a:cubicBezTo>
                  <a:cubicBezTo>
                    <a:pt x="296" y="337"/>
                    <a:pt x="294" y="342"/>
                    <a:pt x="294" y="343"/>
                  </a:cubicBezTo>
                  <a:cubicBezTo>
                    <a:pt x="293" y="343"/>
                    <a:pt x="292" y="346"/>
                    <a:pt x="292" y="347"/>
                  </a:cubicBezTo>
                  <a:cubicBezTo>
                    <a:pt x="292" y="348"/>
                    <a:pt x="291" y="352"/>
                    <a:pt x="290" y="352"/>
                  </a:cubicBezTo>
                  <a:cubicBezTo>
                    <a:pt x="290" y="353"/>
                    <a:pt x="289" y="356"/>
                    <a:pt x="288" y="357"/>
                  </a:cubicBezTo>
                  <a:cubicBezTo>
                    <a:pt x="288" y="357"/>
                    <a:pt x="288" y="359"/>
                    <a:pt x="287" y="359"/>
                  </a:cubicBezTo>
                  <a:cubicBezTo>
                    <a:pt x="287" y="360"/>
                    <a:pt x="286" y="361"/>
                    <a:pt x="286" y="362"/>
                  </a:cubicBezTo>
                  <a:cubicBezTo>
                    <a:pt x="285" y="364"/>
                    <a:pt x="286" y="363"/>
                    <a:pt x="285" y="366"/>
                  </a:cubicBezTo>
                  <a:cubicBezTo>
                    <a:pt x="284" y="368"/>
                    <a:pt x="284" y="369"/>
                    <a:pt x="283" y="369"/>
                  </a:cubicBezTo>
                  <a:cubicBezTo>
                    <a:pt x="283" y="370"/>
                    <a:pt x="283" y="371"/>
                    <a:pt x="283" y="372"/>
                  </a:cubicBezTo>
                  <a:cubicBezTo>
                    <a:pt x="282" y="373"/>
                    <a:pt x="282" y="373"/>
                    <a:pt x="282" y="374"/>
                  </a:cubicBezTo>
                  <a:cubicBezTo>
                    <a:pt x="282" y="375"/>
                    <a:pt x="282" y="376"/>
                    <a:pt x="282" y="376"/>
                  </a:cubicBezTo>
                  <a:cubicBezTo>
                    <a:pt x="282" y="377"/>
                    <a:pt x="282" y="377"/>
                    <a:pt x="281" y="379"/>
                  </a:cubicBezTo>
                  <a:cubicBezTo>
                    <a:pt x="281" y="380"/>
                    <a:pt x="280" y="381"/>
                    <a:pt x="280" y="382"/>
                  </a:cubicBezTo>
                  <a:cubicBezTo>
                    <a:pt x="280" y="382"/>
                    <a:pt x="278" y="386"/>
                    <a:pt x="277" y="387"/>
                  </a:cubicBezTo>
                  <a:cubicBezTo>
                    <a:pt x="277" y="388"/>
                    <a:pt x="277" y="391"/>
                    <a:pt x="276" y="392"/>
                  </a:cubicBezTo>
                  <a:cubicBezTo>
                    <a:pt x="276" y="393"/>
                    <a:pt x="276" y="395"/>
                    <a:pt x="275" y="396"/>
                  </a:cubicBezTo>
                  <a:cubicBezTo>
                    <a:pt x="275" y="397"/>
                    <a:pt x="274" y="400"/>
                    <a:pt x="274" y="401"/>
                  </a:cubicBezTo>
                  <a:cubicBezTo>
                    <a:pt x="274" y="402"/>
                    <a:pt x="274" y="403"/>
                    <a:pt x="274" y="404"/>
                  </a:cubicBezTo>
                  <a:cubicBezTo>
                    <a:pt x="274" y="405"/>
                    <a:pt x="275" y="406"/>
                    <a:pt x="274" y="407"/>
                  </a:cubicBezTo>
                  <a:cubicBezTo>
                    <a:pt x="274" y="408"/>
                    <a:pt x="273" y="409"/>
                    <a:pt x="273" y="409"/>
                  </a:cubicBezTo>
                  <a:cubicBezTo>
                    <a:pt x="273" y="409"/>
                    <a:pt x="273" y="410"/>
                    <a:pt x="273" y="410"/>
                  </a:cubicBezTo>
                  <a:cubicBezTo>
                    <a:pt x="272" y="410"/>
                    <a:pt x="273" y="410"/>
                    <a:pt x="272" y="409"/>
                  </a:cubicBezTo>
                  <a:cubicBezTo>
                    <a:pt x="272" y="409"/>
                    <a:pt x="270" y="408"/>
                    <a:pt x="270" y="408"/>
                  </a:cubicBezTo>
                  <a:cubicBezTo>
                    <a:pt x="270" y="408"/>
                    <a:pt x="269" y="408"/>
                    <a:pt x="269" y="408"/>
                  </a:cubicBezTo>
                  <a:cubicBezTo>
                    <a:pt x="269" y="408"/>
                    <a:pt x="268" y="408"/>
                    <a:pt x="269" y="408"/>
                  </a:cubicBezTo>
                  <a:cubicBezTo>
                    <a:pt x="269" y="408"/>
                    <a:pt x="271" y="409"/>
                    <a:pt x="271" y="409"/>
                  </a:cubicBezTo>
                  <a:cubicBezTo>
                    <a:pt x="271" y="409"/>
                    <a:pt x="271" y="409"/>
                    <a:pt x="271" y="409"/>
                  </a:cubicBezTo>
                  <a:cubicBezTo>
                    <a:pt x="271" y="410"/>
                    <a:pt x="272" y="410"/>
                    <a:pt x="272" y="410"/>
                  </a:cubicBezTo>
                  <a:cubicBezTo>
                    <a:pt x="272" y="411"/>
                    <a:pt x="272" y="411"/>
                    <a:pt x="272" y="412"/>
                  </a:cubicBezTo>
                  <a:cubicBezTo>
                    <a:pt x="272" y="412"/>
                    <a:pt x="272" y="413"/>
                    <a:pt x="271" y="414"/>
                  </a:cubicBezTo>
                  <a:cubicBezTo>
                    <a:pt x="270" y="415"/>
                    <a:pt x="270" y="416"/>
                    <a:pt x="270" y="417"/>
                  </a:cubicBezTo>
                  <a:cubicBezTo>
                    <a:pt x="269" y="418"/>
                    <a:pt x="269" y="418"/>
                    <a:pt x="269" y="419"/>
                  </a:cubicBezTo>
                  <a:cubicBezTo>
                    <a:pt x="268" y="420"/>
                    <a:pt x="268" y="420"/>
                    <a:pt x="267" y="422"/>
                  </a:cubicBezTo>
                  <a:cubicBezTo>
                    <a:pt x="266" y="423"/>
                    <a:pt x="267" y="423"/>
                    <a:pt x="266" y="425"/>
                  </a:cubicBezTo>
                  <a:cubicBezTo>
                    <a:pt x="265" y="427"/>
                    <a:pt x="265" y="428"/>
                    <a:pt x="264" y="429"/>
                  </a:cubicBezTo>
                  <a:cubicBezTo>
                    <a:pt x="264" y="430"/>
                    <a:pt x="264" y="431"/>
                    <a:pt x="263" y="433"/>
                  </a:cubicBezTo>
                  <a:cubicBezTo>
                    <a:pt x="263" y="434"/>
                    <a:pt x="262" y="438"/>
                    <a:pt x="261" y="439"/>
                  </a:cubicBezTo>
                  <a:cubicBezTo>
                    <a:pt x="261" y="440"/>
                    <a:pt x="261" y="441"/>
                    <a:pt x="260" y="443"/>
                  </a:cubicBezTo>
                  <a:cubicBezTo>
                    <a:pt x="259" y="444"/>
                    <a:pt x="259" y="447"/>
                    <a:pt x="259" y="448"/>
                  </a:cubicBezTo>
                  <a:cubicBezTo>
                    <a:pt x="258" y="449"/>
                    <a:pt x="258" y="450"/>
                    <a:pt x="258" y="451"/>
                  </a:cubicBezTo>
                  <a:cubicBezTo>
                    <a:pt x="258" y="452"/>
                    <a:pt x="258" y="454"/>
                    <a:pt x="257" y="455"/>
                  </a:cubicBezTo>
                  <a:cubicBezTo>
                    <a:pt x="257" y="456"/>
                    <a:pt x="257" y="457"/>
                    <a:pt x="257" y="458"/>
                  </a:cubicBezTo>
                  <a:cubicBezTo>
                    <a:pt x="256" y="459"/>
                    <a:pt x="256" y="460"/>
                    <a:pt x="256" y="460"/>
                  </a:cubicBezTo>
                  <a:cubicBezTo>
                    <a:pt x="256" y="461"/>
                    <a:pt x="256" y="462"/>
                    <a:pt x="256" y="462"/>
                  </a:cubicBezTo>
                  <a:cubicBezTo>
                    <a:pt x="256" y="462"/>
                    <a:pt x="255" y="464"/>
                    <a:pt x="255" y="465"/>
                  </a:cubicBezTo>
                  <a:cubicBezTo>
                    <a:pt x="254" y="466"/>
                    <a:pt x="254" y="468"/>
                    <a:pt x="254" y="468"/>
                  </a:cubicBezTo>
                  <a:cubicBezTo>
                    <a:pt x="253" y="469"/>
                    <a:pt x="253" y="471"/>
                    <a:pt x="252" y="472"/>
                  </a:cubicBezTo>
                  <a:cubicBezTo>
                    <a:pt x="252" y="473"/>
                    <a:pt x="252" y="475"/>
                    <a:pt x="251" y="475"/>
                  </a:cubicBezTo>
                  <a:cubicBezTo>
                    <a:pt x="251" y="476"/>
                    <a:pt x="251" y="476"/>
                    <a:pt x="251" y="477"/>
                  </a:cubicBezTo>
                  <a:cubicBezTo>
                    <a:pt x="251" y="478"/>
                    <a:pt x="251" y="478"/>
                    <a:pt x="250" y="480"/>
                  </a:cubicBezTo>
                  <a:cubicBezTo>
                    <a:pt x="250" y="481"/>
                    <a:pt x="250" y="483"/>
                    <a:pt x="250" y="484"/>
                  </a:cubicBezTo>
                  <a:cubicBezTo>
                    <a:pt x="249" y="484"/>
                    <a:pt x="249" y="486"/>
                    <a:pt x="249" y="486"/>
                  </a:cubicBezTo>
                  <a:cubicBezTo>
                    <a:pt x="248" y="487"/>
                    <a:pt x="248" y="489"/>
                    <a:pt x="248" y="490"/>
                  </a:cubicBezTo>
                  <a:cubicBezTo>
                    <a:pt x="247" y="490"/>
                    <a:pt x="246" y="495"/>
                    <a:pt x="245" y="496"/>
                  </a:cubicBezTo>
                  <a:cubicBezTo>
                    <a:pt x="245" y="496"/>
                    <a:pt x="245" y="496"/>
                    <a:pt x="245" y="498"/>
                  </a:cubicBezTo>
                  <a:cubicBezTo>
                    <a:pt x="244" y="501"/>
                    <a:pt x="243" y="503"/>
                    <a:pt x="243" y="504"/>
                  </a:cubicBezTo>
                  <a:cubicBezTo>
                    <a:pt x="242" y="505"/>
                    <a:pt x="242" y="505"/>
                    <a:pt x="241" y="507"/>
                  </a:cubicBezTo>
                  <a:cubicBezTo>
                    <a:pt x="240" y="510"/>
                    <a:pt x="240" y="511"/>
                    <a:pt x="240" y="512"/>
                  </a:cubicBezTo>
                  <a:cubicBezTo>
                    <a:pt x="239" y="513"/>
                    <a:pt x="238" y="515"/>
                    <a:pt x="238" y="515"/>
                  </a:cubicBezTo>
                  <a:cubicBezTo>
                    <a:pt x="238" y="516"/>
                    <a:pt x="237" y="518"/>
                    <a:pt x="237" y="519"/>
                  </a:cubicBezTo>
                  <a:cubicBezTo>
                    <a:pt x="237" y="519"/>
                    <a:pt x="236" y="521"/>
                    <a:pt x="236" y="521"/>
                  </a:cubicBezTo>
                  <a:cubicBezTo>
                    <a:pt x="236" y="522"/>
                    <a:pt x="236" y="522"/>
                    <a:pt x="235" y="523"/>
                  </a:cubicBezTo>
                  <a:cubicBezTo>
                    <a:pt x="235" y="524"/>
                    <a:pt x="235" y="524"/>
                    <a:pt x="234" y="526"/>
                  </a:cubicBezTo>
                  <a:cubicBezTo>
                    <a:pt x="234" y="527"/>
                    <a:pt x="234" y="528"/>
                    <a:pt x="233" y="529"/>
                  </a:cubicBezTo>
                  <a:cubicBezTo>
                    <a:pt x="233" y="530"/>
                    <a:pt x="233" y="530"/>
                    <a:pt x="232" y="531"/>
                  </a:cubicBezTo>
                  <a:cubicBezTo>
                    <a:pt x="232" y="532"/>
                    <a:pt x="232" y="531"/>
                    <a:pt x="232" y="533"/>
                  </a:cubicBezTo>
                  <a:cubicBezTo>
                    <a:pt x="231" y="535"/>
                    <a:pt x="230" y="536"/>
                    <a:pt x="230" y="537"/>
                  </a:cubicBezTo>
                  <a:cubicBezTo>
                    <a:pt x="230" y="537"/>
                    <a:pt x="230" y="537"/>
                    <a:pt x="230" y="537"/>
                  </a:cubicBezTo>
                  <a:cubicBezTo>
                    <a:pt x="229" y="538"/>
                    <a:pt x="230" y="538"/>
                    <a:pt x="229" y="540"/>
                  </a:cubicBezTo>
                  <a:cubicBezTo>
                    <a:pt x="228" y="541"/>
                    <a:pt x="229" y="544"/>
                    <a:pt x="229" y="545"/>
                  </a:cubicBezTo>
                  <a:cubicBezTo>
                    <a:pt x="229" y="545"/>
                    <a:pt x="228" y="546"/>
                    <a:pt x="228" y="547"/>
                  </a:cubicBezTo>
                  <a:cubicBezTo>
                    <a:pt x="227" y="548"/>
                    <a:pt x="227" y="551"/>
                    <a:pt x="227" y="551"/>
                  </a:cubicBezTo>
                  <a:cubicBezTo>
                    <a:pt x="227" y="552"/>
                    <a:pt x="227" y="553"/>
                    <a:pt x="227" y="553"/>
                  </a:cubicBezTo>
                  <a:cubicBezTo>
                    <a:pt x="227" y="554"/>
                    <a:pt x="227" y="555"/>
                    <a:pt x="227" y="555"/>
                  </a:cubicBezTo>
                  <a:cubicBezTo>
                    <a:pt x="227" y="556"/>
                    <a:pt x="227" y="556"/>
                    <a:pt x="227" y="556"/>
                  </a:cubicBezTo>
                  <a:cubicBezTo>
                    <a:pt x="226" y="556"/>
                    <a:pt x="227" y="557"/>
                    <a:pt x="226" y="557"/>
                  </a:cubicBezTo>
                  <a:cubicBezTo>
                    <a:pt x="226" y="557"/>
                    <a:pt x="226" y="558"/>
                    <a:pt x="226" y="558"/>
                  </a:cubicBezTo>
                  <a:cubicBezTo>
                    <a:pt x="226" y="559"/>
                    <a:pt x="226" y="560"/>
                    <a:pt x="226" y="560"/>
                  </a:cubicBezTo>
                  <a:cubicBezTo>
                    <a:pt x="226" y="561"/>
                    <a:pt x="226" y="561"/>
                    <a:pt x="226" y="562"/>
                  </a:cubicBezTo>
                  <a:cubicBezTo>
                    <a:pt x="226" y="562"/>
                    <a:pt x="226" y="563"/>
                    <a:pt x="225" y="564"/>
                  </a:cubicBezTo>
                  <a:cubicBezTo>
                    <a:pt x="225" y="565"/>
                    <a:pt x="224" y="567"/>
                    <a:pt x="224" y="568"/>
                  </a:cubicBezTo>
                  <a:cubicBezTo>
                    <a:pt x="224" y="569"/>
                    <a:pt x="224" y="571"/>
                    <a:pt x="223" y="571"/>
                  </a:cubicBezTo>
                  <a:cubicBezTo>
                    <a:pt x="223" y="572"/>
                    <a:pt x="222" y="577"/>
                    <a:pt x="222" y="578"/>
                  </a:cubicBezTo>
                  <a:cubicBezTo>
                    <a:pt x="222" y="579"/>
                    <a:pt x="222" y="580"/>
                    <a:pt x="222" y="581"/>
                  </a:cubicBezTo>
                  <a:cubicBezTo>
                    <a:pt x="221" y="582"/>
                    <a:pt x="221" y="584"/>
                    <a:pt x="220" y="584"/>
                  </a:cubicBezTo>
                  <a:cubicBezTo>
                    <a:pt x="220" y="585"/>
                    <a:pt x="219" y="586"/>
                    <a:pt x="219" y="586"/>
                  </a:cubicBezTo>
                  <a:cubicBezTo>
                    <a:pt x="219" y="586"/>
                    <a:pt x="219" y="586"/>
                    <a:pt x="219" y="587"/>
                  </a:cubicBezTo>
                  <a:cubicBezTo>
                    <a:pt x="219" y="587"/>
                    <a:pt x="219" y="589"/>
                    <a:pt x="218" y="590"/>
                  </a:cubicBezTo>
                  <a:cubicBezTo>
                    <a:pt x="218" y="590"/>
                    <a:pt x="217" y="593"/>
                    <a:pt x="217" y="595"/>
                  </a:cubicBezTo>
                  <a:cubicBezTo>
                    <a:pt x="216" y="596"/>
                    <a:pt x="216" y="597"/>
                    <a:pt x="216" y="597"/>
                  </a:cubicBezTo>
                  <a:cubicBezTo>
                    <a:pt x="216" y="597"/>
                    <a:pt x="216" y="598"/>
                    <a:pt x="216" y="599"/>
                  </a:cubicBezTo>
                  <a:cubicBezTo>
                    <a:pt x="216" y="599"/>
                    <a:pt x="215" y="599"/>
                    <a:pt x="215" y="600"/>
                  </a:cubicBezTo>
                  <a:cubicBezTo>
                    <a:pt x="215" y="601"/>
                    <a:pt x="214" y="604"/>
                    <a:pt x="214" y="605"/>
                  </a:cubicBezTo>
                  <a:cubicBezTo>
                    <a:pt x="214" y="606"/>
                    <a:pt x="215" y="608"/>
                    <a:pt x="214" y="608"/>
                  </a:cubicBezTo>
                  <a:cubicBezTo>
                    <a:pt x="214" y="609"/>
                    <a:pt x="214" y="610"/>
                    <a:pt x="214" y="611"/>
                  </a:cubicBezTo>
                  <a:cubicBezTo>
                    <a:pt x="213" y="612"/>
                    <a:pt x="213" y="612"/>
                    <a:pt x="212" y="614"/>
                  </a:cubicBezTo>
                  <a:cubicBezTo>
                    <a:pt x="212" y="615"/>
                    <a:pt x="212" y="615"/>
                    <a:pt x="211" y="617"/>
                  </a:cubicBezTo>
                  <a:cubicBezTo>
                    <a:pt x="210" y="618"/>
                    <a:pt x="210" y="619"/>
                    <a:pt x="209" y="621"/>
                  </a:cubicBezTo>
                  <a:cubicBezTo>
                    <a:pt x="209" y="623"/>
                    <a:pt x="207" y="626"/>
                    <a:pt x="207" y="626"/>
                  </a:cubicBezTo>
                  <a:cubicBezTo>
                    <a:pt x="207" y="626"/>
                    <a:pt x="206" y="627"/>
                    <a:pt x="206" y="628"/>
                  </a:cubicBezTo>
                  <a:cubicBezTo>
                    <a:pt x="206" y="629"/>
                    <a:pt x="205" y="630"/>
                    <a:pt x="204" y="631"/>
                  </a:cubicBezTo>
                  <a:cubicBezTo>
                    <a:pt x="204" y="632"/>
                    <a:pt x="204" y="633"/>
                    <a:pt x="204" y="635"/>
                  </a:cubicBezTo>
                  <a:cubicBezTo>
                    <a:pt x="203" y="636"/>
                    <a:pt x="203" y="637"/>
                    <a:pt x="202" y="638"/>
                  </a:cubicBezTo>
                  <a:cubicBezTo>
                    <a:pt x="202" y="639"/>
                    <a:pt x="202" y="639"/>
                    <a:pt x="201" y="641"/>
                  </a:cubicBezTo>
                  <a:cubicBezTo>
                    <a:pt x="201" y="642"/>
                    <a:pt x="200" y="643"/>
                    <a:pt x="200" y="644"/>
                  </a:cubicBezTo>
                  <a:cubicBezTo>
                    <a:pt x="200" y="644"/>
                    <a:pt x="200" y="645"/>
                    <a:pt x="200" y="646"/>
                  </a:cubicBezTo>
                  <a:cubicBezTo>
                    <a:pt x="200" y="647"/>
                    <a:pt x="200" y="646"/>
                    <a:pt x="200" y="647"/>
                  </a:cubicBezTo>
                  <a:cubicBezTo>
                    <a:pt x="199" y="649"/>
                    <a:pt x="199" y="651"/>
                    <a:pt x="199" y="652"/>
                  </a:cubicBezTo>
                  <a:cubicBezTo>
                    <a:pt x="198" y="653"/>
                    <a:pt x="198" y="653"/>
                    <a:pt x="198" y="654"/>
                  </a:cubicBezTo>
                  <a:cubicBezTo>
                    <a:pt x="197" y="655"/>
                    <a:pt x="197" y="655"/>
                    <a:pt x="197" y="656"/>
                  </a:cubicBezTo>
                  <a:cubicBezTo>
                    <a:pt x="197" y="656"/>
                    <a:pt x="196" y="657"/>
                    <a:pt x="196" y="657"/>
                  </a:cubicBezTo>
                  <a:cubicBezTo>
                    <a:pt x="196" y="658"/>
                    <a:pt x="196" y="658"/>
                    <a:pt x="195" y="659"/>
                  </a:cubicBezTo>
                  <a:cubicBezTo>
                    <a:pt x="195" y="659"/>
                    <a:pt x="195" y="660"/>
                    <a:pt x="195" y="661"/>
                  </a:cubicBezTo>
                  <a:cubicBezTo>
                    <a:pt x="195" y="661"/>
                    <a:pt x="195" y="662"/>
                    <a:pt x="195" y="662"/>
                  </a:cubicBezTo>
                  <a:cubicBezTo>
                    <a:pt x="195" y="662"/>
                    <a:pt x="196" y="663"/>
                    <a:pt x="195" y="663"/>
                  </a:cubicBezTo>
                  <a:cubicBezTo>
                    <a:pt x="194" y="663"/>
                    <a:pt x="193" y="664"/>
                    <a:pt x="193" y="665"/>
                  </a:cubicBezTo>
                  <a:cubicBezTo>
                    <a:pt x="192" y="665"/>
                    <a:pt x="192" y="666"/>
                    <a:pt x="192" y="666"/>
                  </a:cubicBezTo>
                  <a:cubicBezTo>
                    <a:pt x="192" y="667"/>
                    <a:pt x="192" y="667"/>
                    <a:pt x="192" y="668"/>
                  </a:cubicBezTo>
                  <a:cubicBezTo>
                    <a:pt x="191" y="668"/>
                    <a:pt x="191" y="669"/>
                    <a:pt x="192" y="669"/>
                  </a:cubicBezTo>
                  <a:cubicBezTo>
                    <a:pt x="192" y="669"/>
                    <a:pt x="192" y="669"/>
                    <a:pt x="192" y="670"/>
                  </a:cubicBezTo>
                  <a:cubicBezTo>
                    <a:pt x="192" y="670"/>
                    <a:pt x="191" y="671"/>
                    <a:pt x="191" y="671"/>
                  </a:cubicBezTo>
                  <a:cubicBezTo>
                    <a:pt x="191" y="671"/>
                    <a:pt x="191" y="671"/>
                    <a:pt x="191" y="671"/>
                  </a:cubicBezTo>
                  <a:cubicBezTo>
                    <a:pt x="191" y="671"/>
                    <a:pt x="191" y="672"/>
                    <a:pt x="191" y="672"/>
                  </a:cubicBezTo>
                  <a:cubicBezTo>
                    <a:pt x="191" y="672"/>
                    <a:pt x="191" y="673"/>
                    <a:pt x="190" y="673"/>
                  </a:cubicBezTo>
                  <a:cubicBezTo>
                    <a:pt x="190" y="673"/>
                    <a:pt x="190" y="674"/>
                    <a:pt x="190" y="674"/>
                  </a:cubicBezTo>
                  <a:cubicBezTo>
                    <a:pt x="189" y="674"/>
                    <a:pt x="189" y="673"/>
                    <a:pt x="189" y="673"/>
                  </a:cubicBezTo>
                  <a:cubicBezTo>
                    <a:pt x="188" y="673"/>
                    <a:pt x="188" y="673"/>
                    <a:pt x="188" y="673"/>
                  </a:cubicBezTo>
                  <a:cubicBezTo>
                    <a:pt x="188" y="673"/>
                    <a:pt x="187" y="674"/>
                    <a:pt x="187" y="674"/>
                  </a:cubicBezTo>
                  <a:cubicBezTo>
                    <a:pt x="187" y="674"/>
                    <a:pt x="186" y="674"/>
                    <a:pt x="186" y="674"/>
                  </a:cubicBezTo>
                  <a:cubicBezTo>
                    <a:pt x="186" y="675"/>
                    <a:pt x="187" y="675"/>
                    <a:pt x="186" y="675"/>
                  </a:cubicBezTo>
                  <a:cubicBezTo>
                    <a:pt x="185" y="676"/>
                    <a:pt x="185" y="676"/>
                    <a:pt x="185" y="676"/>
                  </a:cubicBezTo>
                  <a:cubicBezTo>
                    <a:pt x="185" y="676"/>
                    <a:pt x="185" y="677"/>
                    <a:pt x="185" y="677"/>
                  </a:cubicBezTo>
                  <a:cubicBezTo>
                    <a:pt x="184" y="678"/>
                    <a:pt x="184" y="678"/>
                    <a:pt x="184" y="678"/>
                  </a:cubicBezTo>
                  <a:cubicBezTo>
                    <a:pt x="184" y="678"/>
                    <a:pt x="184" y="679"/>
                    <a:pt x="183" y="679"/>
                  </a:cubicBezTo>
                  <a:cubicBezTo>
                    <a:pt x="183" y="679"/>
                    <a:pt x="183" y="679"/>
                    <a:pt x="183" y="679"/>
                  </a:cubicBezTo>
                  <a:cubicBezTo>
                    <a:pt x="183" y="679"/>
                    <a:pt x="183" y="679"/>
                    <a:pt x="183" y="678"/>
                  </a:cubicBezTo>
                  <a:cubicBezTo>
                    <a:pt x="182" y="678"/>
                    <a:pt x="182" y="678"/>
                    <a:pt x="182" y="678"/>
                  </a:cubicBezTo>
                  <a:cubicBezTo>
                    <a:pt x="182" y="678"/>
                    <a:pt x="182" y="677"/>
                    <a:pt x="182" y="677"/>
                  </a:cubicBezTo>
                  <a:cubicBezTo>
                    <a:pt x="182" y="677"/>
                    <a:pt x="182" y="677"/>
                    <a:pt x="181" y="677"/>
                  </a:cubicBezTo>
                  <a:cubicBezTo>
                    <a:pt x="181" y="677"/>
                    <a:pt x="181" y="677"/>
                    <a:pt x="181" y="677"/>
                  </a:cubicBezTo>
                  <a:cubicBezTo>
                    <a:pt x="181" y="677"/>
                    <a:pt x="181" y="677"/>
                    <a:pt x="181" y="677"/>
                  </a:cubicBezTo>
                  <a:cubicBezTo>
                    <a:pt x="181" y="677"/>
                    <a:pt x="182" y="678"/>
                    <a:pt x="181" y="678"/>
                  </a:cubicBezTo>
                  <a:cubicBezTo>
                    <a:pt x="181" y="678"/>
                    <a:pt x="181" y="679"/>
                    <a:pt x="181" y="678"/>
                  </a:cubicBezTo>
                  <a:cubicBezTo>
                    <a:pt x="180" y="678"/>
                    <a:pt x="180" y="678"/>
                    <a:pt x="179" y="678"/>
                  </a:cubicBezTo>
                  <a:cubicBezTo>
                    <a:pt x="179" y="678"/>
                    <a:pt x="179" y="678"/>
                    <a:pt x="179" y="678"/>
                  </a:cubicBezTo>
                  <a:cubicBezTo>
                    <a:pt x="178" y="678"/>
                    <a:pt x="178" y="679"/>
                    <a:pt x="178" y="679"/>
                  </a:cubicBezTo>
                  <a:cubicBezTo>
                    <a:pt x="178" y="679"/>
                    <a:pt x="178" y="680"/>
                    <a:pt x="178" y="680"/>
                  </a:cubicBezTo>
                  <a:cubicBezTo>
                    <a:pt x="177" y="680"/>
                    <a:pt x="177" y="680"/>
                    <a:pt x="177" y="681"/>
                  </a:cubicBezTo>
                  <a:cubicBezTo>
                    <a:pt x="177" y="681"/>
                    <a:pt x="177" y="681"/>
                    <a:pt x="177" y="682"/>
                  </a:cubicBezTo>
                  <a:cubicBezTo>
                    <a:pt x="176" y="682"/>
                    <a:pt x="176" y="682"/>
                    <a:pt x="175" y="682"/>
                  </a:cubicBezTo>
                  <a:cubicBezTo>
                    <a:pt x="175" y="682"/>
                    <a:pt x="176" y="681"/>
                    <a:pt x="175" y="682"/>
                  </a:cubicBezTo>
                  <a:cubicBezTo>
                    <a:pt x="174" y="683"/>
                    <a:pt x="174" y="683"/>
                    <a:pt x="174" y="683"/>
                  </a:cubicBezTo>
                  <a:cubicBezTo>
                    <a:pt x="174" y="683"/>
                    <a:pt x="173" y="683"/>
                    <a:pt x="173" y="683"/>
                  </a:cubicBezTo>
                  <a:cubicBezTo>
                    <a:pt x="173" y="683"/>
                    <a:pt x="173" y="682"/>
                    <a:pt x="172" y="683"/>
                  </a:cubicBezTo>
                  <a:cubicBezTo>
                    <a:pt x="172" y="683"/>
                    <a:pt x="173" y="683"/>
                    <a:pt x="172" y="684"/>
                  </a:cubicBezTo>
                  <a:cubicBezTo>
                    <a:pt x="172" y="684"/>
                    <a:pt x="172" y="683"/>
                    <a:pt x="172" y="684"/>
                  </a:cubicBezTo>
                  <a:cubicBezTo>
                    <a:pt x="171" y="684"/>
                    <a:pt x="171" y="685"/>
                    <a:pt x="171" y="685"/>
                  </a:cubicBezTo>
                  <a:cubicBezTo>
                    <a:pt x="170" y="685"/>
                    <a:pt x="170" y="685"/>
                    <a:pt x="170" y="685"/>
                  </a:cubicBezTo>
                  <a:cubicBezTo>
                    <a:pt x="169" y="685"/>
                    <a:pt x="169" y="685"/>
                    <a:pt x="168" y="685"/>
                  </a:cubicBezTo>
                  <a:cubicBezTo>
                    <a:pt x="168" y="685"/>
                    <a:pt x="167" y="686"/>
                    <a:pt x="167" y="685"/>
                  </a:cubicBezTo>
                  <a:cubicBezTo>
                    <a:pt x="167" y="685"/>
                    <a:pt x="167" y="685"/>
                    <a:pt x="167" y="685"/>
                  </a:cubicBezTo>
                  <a:cubicBezTo>
                    <a:pt x="166" y="685"/>
                    <a:pt x="167" y="684"/>
                    <a:pt x="166" y="684"/>
                  </a:cubicBezTo>
                  <a:cubicBezTo>
                    <a:pt x="165" y="684"/>
                    <a:pt x="165" y="685"/>
                    <a:pt x="164" y="684"/>
                  </a:cubicBezTo>
                  <a:cubicBezTo>
                    <a:pt x="164" y="684"/>
                    <a:pt x="164" y="684"/>
                    <a:pt x="163" y="684"/>
                  </a:cubicBezTo>
                  <a:cubicBezTo>
                    <a:pt x="163" y="684"/>
                    <a:pt x="162" y="684"/>
                    <a:pt x="161" y="684"/>
                  </a:cubicBezTo>
                  <a:cubicBezTo>
                    <a:pt x="161" y="684"/>
                    <a:pt x="160" y="683"/>
                    <a:pt x="159" y="684"/>
                  </a:cubicBezTo>
                  <a:cubicBezTo>
                    <a:pt x="159" y="684"/>
                    <a:pt x="158" y="684"/>
                    <a:pt x="157" y="684"/>
                  </a:cubicBezTo>
                  <a:cubicBezTo>
                    <a:pt x="157" y="684"/>
                    <a:pt x="156" y="684"/>
                    <a:pt x="155" y="684"/>
                  </a:cubicBezTo>
                  <a:cubicBezTo>
                    <a:pt x="154" y="685"/>
                    <a:pt x="153" y="685"/>
                    <a:pt x="153" y="685"/>
                  </a:cubicBezTo>
                  <a:cubicBezTo>
                    <a:pt x="152" y="685"/>
                    <a:pt x="152" y="685"/>
                    <a:pt x="150" y="686"/>
                  </a:cubicBezTo>
                  <a:cubicBezTo>
                    <a:pt x="148" y="686"/>
                    <a:pt x="147" y="687"/>
                    <a:pt x="146" y="687"/>
                  </a:cubicBezTo>
                  <a:cubicBezTo>
                    <a:pt x="146" y="687"/>
                    <a:pt x="144" y="687"/>
                    <a:pt x="143" y="688"/>
                  </a:cubicBezTo>
                  <a:cubicBezTo>
                    <a:pt x="143" y="688"/>
                    <a:pt x="141" y="689"/>
                    <a:pt x="141" y="689"/>
                  </a:cubicBezTo>
                  <a:cubicBezTo>
                    <a:pt x="140" y="689"/>
                    <a:pt x="132" y="693"/>
                    <a:pt x="131" y="694"/>
                  </a:cubicBezTo>
                  <a:cubicBezTo>
                    <a:pt x="131" y="694"/>
                    <a:pt x="127" y="696"/>
                    <a:pt x="127" y="696"/>
                  </a:cubicBezTo>
                  <a:cubicBezTo>
                    <a:pt x="127" y="697"/>
                    <a:pt x="125" y="698"/>
                    <a:pt x="124" y="699"/>
                  </a:cubicBezTo>
                  <a:cubicBezTo>
                    <a:pt x="124" y="699"/>
                    <a:pt x="122" y="700"/>
                    <a:pt x="121" y="700"/>
                  </a:cubicBezTo>
                  <a:cubicBezTo>
                    <a:pt x="121" y="701"/>
                    <a:pt x="120" y="701"/>
                    <a:pt x="120" y="702"/>
                  </a:cubicBezTo>
                  <a:cubicBezTo>
                    <a:pt x="119" y="703"/>
                    <a:pt x="119" y="703"/>
                    <a:pt x="117" y="704"/>
                  </a:cubicBezTo>
                  <a:cubicBezTo>
                    <a:pt x="116" y="704"/>
                    <a:pt x="116" y="705"/>
                    <a:pt x="115" y="705"/>
                  </a:cubicBezTo>
                  <a:cubicBezTo>
                    <a:pt x="114" y="705"/>
                    <a:pt x="113" y="706"/>
                    <a:pt x="112" y="706"/>
                  </a:cubicBezTo>
                  <a:cubicBezTo>
                    <a:pt x="112" y="706"/>
                    <a:pt x="107" y="706"/>
                    <a:pt x="105" y="706"/>
                  </a:cubicBezTo>
                  <a:cubicBezTo>
                    <a:pt x="103" y="706"/>
                    <a:pt x="101" y="706"/>
                    <a:pt x="100" y="706"/>
                  </a:cubicBezTo>
                  <a:cubicBezTo>
                    <a:pt x="99" y="707"/>
                    <a:pt x="97" y="707"/>
                    <a:pt x="97" y="707"/>
                  </a:cubicBezTo>
                  <a:cubicBezTo>
                    <a:pt x="96" y="707"/>
                    <a:pt x="96" y="707"/>
                    <a:pt x="95" y="707"/>
                  </a:cubicBezTo>
                  <a:cubicBezTo>
                    <a:pt x="94" y="706"/>
                    <a:pt x="94" y="706"/>
                    <a:pt x="94" y="705"/>
                  </a:cubicBezTo>
                  <a:cubicBezTo>
                    <a:pt x="94" y="705"/>
                    <a:pt x="94" y="705"/>
                    <a:pt x="94" y="704"/>
                  </a:cubicBezTo>
                  <a:cubicBezTo>
                    <a:pt x="93" y="704"/>
                    <a:pt x="92" y="703"/>
                    <a:pt x="91" y="702"/>
                  </a:cubicBezTo>
                  <a:cubicBezTo>
                    <a:pt x="90" y="702"/>
                    <a:pt x="89" y="701"/>
                    <a:pt x="88" y="701"/>
                  </a:cubicBezTo>
                  <a:cubicBezTo>
                    <a:pt x="88" y="701"/>
                    <a:pt x="88" y="701"/>
                    <a:pt x="87" y="700"/>
                  </a:cubicBezTo>
                  <a:cubicBezTo>
                    <a:pt x="86" y="699"/>
                    <a:pt x="86" y="700"/>
                    <a:pt x="85" y="699"/>
                  </a:cubicBezTo>
                  <a:cubicBezTo>
                    <a:pt x="85" y="698"/>
                    <a:pt x="85" y="697"/>
                    <a:pt x="84" y="697"/>
                  </a:cubicBezTo>
                  <a:cubicBezTo>
                    <a:pt x="84" y="697"/>
                    <a:pt x="79" y="694"/>
                    <a:pt x="79" y="694"/>
                  </a:cubicBezTo>
                  <a:cubicBezTo>
                    <a:pt x="78" y="693"/>
                    <a:pt x="78" y="693"/>
                    <a:pt x="77" y="692"/>
                  </a:cubicBezTo>
                  <a:cubicBezTo>
                    <a:pt x="76" y="692"/>
                    <a:pt x="75" y="692"/>
                    <a:pt x="74" y="692"/>
                  </a:cubicBezTo>
                  <a:cubicBezTo>
                    <a:pt x="73" y="692"/>
                    <a:pt x="74" y="692"/>
                    <a:pt x="72" y="691"/>
                  </a:cubicBezTo>
                  <a:cubicBezTo>
                    <a:pt x="70" y="691"/>
                    <a:pt x="69" y="690"/>
                    <a:pt x="68" y="691"/>
                  </a:cubicBezTo>
                  <a:cubicBezTo>
                    <a:pt x="66" y="691"/>
                    <a:pt x="63" y="691"/>
                    <a:pt x="63" y="691"/>
                  </a:cubicBezTo>
                  <a:cubicBezTo>
                    <a:pt x="63" y="690"/>
                    <a:pt x="62" y="690"/>
                    <a:pt x="61" y="690"/>
                  </a:cubicBezTo>
                  <a:cubicBezTo>
                    <a:pt x="60" y="690"/>
                    <a:pt x="59" y="689"/>
                    <a:pt x="58" y="689"/>
                  </a:cubicBezTo>
                  <a:cubicBezTo>
                    <a:pt x="57" y="689"/>
                    <a:pt x="56" y="689"/>
                    <a:pt x="56" y="689"/>
                  </a:cubicBezTo>
                  <a:cubicBezTo>
                    <a:pt x="56" y="689"/>
                    <a:pt x="56" y="688"/>
                    <a:pt x="56" y="688"/>
                  </a:cubicBezTo>
                  <a:cubicBezTo>
                    <a:pt x="56" y="687"/>
                    <a:pt x="56" y="686"/>
                    <a:pt x="56" y="686"/>
                  </a:cubicBezTo>
                  <a:cubicBezTo>
                    <a:pt x="55" y="685"/>
                    <a:pt x="55" y="685"/>
                    <a:pt x="55" y="685"/>
                  </a:cubicBezTo>
                  <a:cubicBezTo>
                    <a:pt x="54" y="684"/>
                    <a:pt x="54" y="684"/>
                    <a:pt x="54" y="684"/>
                  </a:cubicBezTo>
                  <a:cubicBezTo>
                    <a:pt x="53" y="683"/>
                    <a:pt x="53" y="683"/>
                    <a:pt x="52" y="682"/>
                  </a:cubicBezTo>
                  <a:cubicBezTo>
                    <a:pt x="52" y="682"/>
                    <a:pt x="52" y="682"/>
                    <a:pt x="51" y="682"/>
                  </a:cubicBezTo>
                  <a:cubicBezTo>
                    <a:pt x="51" y="681"/>
                    <a:pt x="51" y="681"/>
                    <a:pt x="50" y="680"/>
                  </a:cubicBezTo>
                  <a:cubicBezTo>
                    <a:pt x="49" y="680"/>
                    <a:pt x="48" y="680"/>
                    <a:pt x="48" y="679"/>
                  </a:cubicBezTo>
                  <a:cubicBezTo>
                    <a:pt x="48" y="679"/>
                    <a:pt x="47" y="679"/>
                    <a:pt x="47" y="678"/>
                  </a:cubicBezTo>
                  <a:cubicBezTo>
                    <a:pt x="46" y="678"/>
                    <a:pt x="44" y="680"/>
                    <a:pt x="44" y="679"/>
                  </a:cubicBezTo>
                  <a:cubicBezTo>
                    <a:pt x="43" y="678"/>
                    <a:pt x="42" y="677"/>
                    <a:pt x="42" y="677"/>
                  </a:cubicBezTo>
                  <a:cubicBezTo>
                    <a:pt x="42" y="677"/>
                    <a:pt x="41" y="676"/>
                    <a:pt x="42" y="676"/>
                  </a:cubicBezTo>
                  <a:cubicBezTo>
                    <a:pt x="42" y="676"/>
                    <a:pt x="43" y="676"/>
                    <a:pt x="43" y="676"/>
                  </a:cubicBezTo>
                  <a:cubicBezTo>
                    <a:pt x="43" y="676"/>
                    <a:pt x="44" y="675"/>
                    <a:pt x="44" y="675"/>
                  </a:cubicBezTo>
                  <a:cubicBezTo>
                    <a:pt x="42" y="675"/>
                    <a:pt x="42" y="675"/>
                    <a:pt x="42" y="675"/>
                  </a:cubicBezTo>
                  <a:cubicBezTo>
                    <a:pt x="42" y="675"/>
                    <a:pt x="41" y="676"/>
                    <a:pt x="41" y="675"/>
                  </a:cubicBezTo>
                  <a:cubicBezTo>
                    <a:pt x="41" y="675"/>
                    <a:pt x="40" y="675"/>
                    <a:pt x="40" y="675"/>
                  </a:cubicBezTo>
                  <a:cubicBezTo>
                    <a:pt x="40" y="674"/>
                    <a:pt x="40" y="674"/>
                    <a:pt x="40" y="674"/>
                  </a:cubicBezTo>
                  <a:cubicBezTo>
                    <a:pt x="40" y="674"/>
                    <a:pt x="40" y="674"/>
                    <a:pt x="40" y="673"/>
                  </a:cubicBezTo>
                  <a:cubicBezTo>
                    <a:pt x="40" y="673"/>
                    <a:pt x="40" y="673"/>
                    <a:pt x="40" y="673"/>
                  </a:cubicBezTo>
                  <a:cubicBezTo>
                    <a:pt x="41" y="672"/>
                    <a:pt x="41" y="672"/>
                    <a:pt x="40" y="671"/>
                  </a:cubicBezTo>
                  <a:cubicBezTo>
                    <a:pt x="40" y="671"/>
                    <a:pt x="39" y="670"/>
                    <a:pt x="39" y="670"/>
                  </a:cubicBezTo>
                  <a:cubicBezTo>
                    <a:pt x="39" y="669"/>
                    <a:pt x="40" y="669"/>
                    <a:pt x="40" y="668"/>
                  </a:cubicBezTo>
                  <a:cubicBezTo>
                    <a:pt x="40" y="668"/>
                    <a:pt x="40" y="668"/>
                    <a:pt x="39" y="667"/>
                  </a:cubicBezTo>
                  <a:cubicBezTo>
                    <a:pt x="39" y="666"/>
                    <a:pt x="38" y="667"/>
                    <a:pt x="38" y="666"/>
                  </a:cubicBezTo>
                  <a:cubicBezTo>
                    <a:pt x="37" y="666"/>
                    <a:pt x="38" y="666"/>
                    <a:pt x="37" y="665"/>
                  </a:cubicBezTo>
                  <a:cubicBezTo>
                    <a:pt x="36" y="665"/>
                    <a:pt x="36" y="664"/>
                    <a:pt x="36" y="664"/>
                  </a:cubicBezTo>
                  <a:cubicBezTo>
                    <a:pt x="36" y="663"/>
                    <a:pt x="37" y="663"/>
                    <a:pt x="36" y="663"/>
                  </a:cubicBezTo>
                  <a:cubicBezTo>
                    <a:pt x="36" y="662"/>
                    <a:pt x="36" y="662"/>
                    <a:pt x="35" y="662"/>
                  </a:cubicBezTo>
                  <a:cubicBezTo>
                    <a:pt x="35" y="661"/>
                    <a:pt x="35" y="660"/>
                    <a:pt x="35" y="660"/>
                  </a:cubicBezTo>
                  <a:cubicBezTo>
                    <a:pt x="35" y="659"/>
                    <a:pt x="34" y="659"/>
                    <a:pt x="35" y="658"/>
                  </a:cubicBezTo>
                  <a:cubicBezTo>
                    <a:pt x="35" y="658"/>
                    <a:pt x="35" y="658"/>
                    <a:pt x="36" y="658"/>
                  </a:cubicBezTo>
                  <a:cubicBezTo>
                    <a:pt x="36" y="657"/>
                    <a:pt x="36" y="657"/>
                    <a:pt x="36" y="656"/>
                  </a:cubicBezTo>
                  <a:cubicBezTo>
                    <a:pt x="35" y="655"/>
                    <a:pt x="35" y="655"/>
                    <a:pt x="35" y="655"/>
                  </a:cubicBezTo>
                  <a:cubicBezTo>
                    <a:pt x="35" y="654"/>
                    <a:pt x="35" y="654"/>
                    <a:pt x="35" y="653"/>
                  </a:cubicBezTo>
                  <a:cubicBezTo>
                    <a:pt x="34" y="653"/>
                    <a:pt x="34" y="652"/>
                    <a:pt x="33" y="652"/>
                  </a:cubicBezTo>
                  <a:cubicBezTo>
                    <a:pt x="32" y="651"/>
                    <a:pt x="32" y="651"/>
                    <a:pt x="32" y="650"/>
                  </a:cubicBezTo>
                  <a:cubicBezTo>
                    <a:pt x="31" y="650"/>
                    <a:pt x="31" y="649"/>
                    <a:pt x="30" y="648"/>
                  </a:cubicBezTo>
                  <a:cubicBezTo>
                    <a:pt x="29" y="648"/>
                    <a:pt x="29" y="647"/>
                    <a:pt x="28" y="647"/>
                  </a:cubicBezTo>
                  <a:cubicBezTo>
                    <a:pt x="27" y="646"/>
                    <a:pt x="27" y="646"/>
                    <a:pt x="26" y="646"/>
                  </a:cubicBezTo>
                  <a:cubicBezTo>
                    <a:pt x="26" y="645"/>
                    <a:pt x="24" y="642"/>
                    <a:pt x="24" y="642"/>
                  </a:cubicBezTo>
                  <a:cubicBezTo>
                    <a:pt x="23" y="640"/>
                    <a:pt x="23" y="640"/>
                    <a:pt x="23" y="640"/>
                  </a:cubicBezTo>
                  <a:cubicBezTo>
                    <a:pt x="23" y="640"/>
                    <a:pt x="23" y="640"/>
                    <a:pt x="23" y="640"/>
                  </a:cubicBezTo>
                  <a:cubicBezTo>
                    <a:pt x="23" y="639"/>
                    <a:pt x="22" y="639"/>
                    <a:pt x="22" y="638"/>
                  </a:cubicBezTo>
                  <a:cubicBezTo>
                    <a:pt x="22" y="637"/>
                    <a:pt x="22" y="638"/>
                    <a:pt x="22" y="637"/>
                  </a:cubicBezTo>
                  <a:cubicBezTo>
                    <a:pt x="23" y="635"/>
                    <a:pt x="23" y="635"/>
                    <a:pt x="23" y="634"/>
                  </a:cubicBezTo>
                  <a:cubicBezTo>
                    <a:pt x="23" y="633"/>
                    <a:pt x="22" y="633"/>
                    <a:pt x="23" y="632"/>
                  </a:cubicBezTo>
                  <a:cubicBezTo>
                    <a:pt x="23" y="630"/>
                    <a:pt x="23" y="631"/>
                    <a:pt x="23" y="629"/>
                  </a:cubicBezTo>
                  <a:cubicBezTo>
                    <a:pt x="23" y="628"/>
                    <a:pt x="23" y="629"/>
                    <a:pt x="23" y="627"/>
                  </a:cubicBezTo>
                  <a:cubicBezTo>
                    <a:pt x="23" y="625"/>
                    <a:pt x="23" y="625"/>
                    <a:pt x="23" y="624"/>
                  </a:cubicBezTo>
                  <a:cubicBezTo>
                    <a:pt x="23" y="624"/>
                    <a:pt x="24" y="624"/>
                    <a:pt x="23" y="623"/>
                  </a:cubicBezTo>
                  <a:cubicBezTo>
                    <a:pt x="23" y="623"/>
                    <a:pt x="23" y="623"/>
                    <a:pt x="22" y="622"/>
                  </a:cubicBezTo>
                  <a:cubicBezTo>
                    <a:pt x="22" y="621"/>
                    <a:pt x="21" y="622"/>
                    <a:pt x="22" y="621"/>
                  </a:cubicBezTo>
                  <a:cubicBezTo>
                    <a:pt x="22" y="620"/>
                    <a:pt x="22" y="621"/>
                    <a:pt x="22" y="620"/>
                  </a:cubicBezTo>
                  <a:cubicBezTo>
                    <a:pt x="22" y="619"/>
                    <a:pt x="22" y="619"/>
                    <a:pt x="22" y="618"/>
                  </a:cubicBezTo>
                  <a:cubicBezTo>
                    <a:pt x="22" y="617"/>
                    <a:pt x="22" y="617"/>
                    <a:pt x="22" y="617"/>
                  </a:cubicBezTo>
                  <a:cubicBezTo>
                    <a:pt x="22" y="616"/>
                    <a:pt x="22" y="616"/>
                    <a:pt x="22" y="616"/>
                  </a:cubicBezTo>
                  <a:cubicBezTo>
                    <a:pt x="22" y="615"/>
                    <a:pt x="23" y="615"/>
                    <a:pt x="23" y="615"/>
                  </a:cubicBezTo>
                  <a:cubicBezTo>
                    <a:pt x="22" y="614"/>
                    <a:pt x="22" y="614"/>
                    <a:pt x="22" y="614"/>
                  </a:cubicBezTo>
                  <a:cubicBezTo>
                    <a:pt x="22" y="613"/>
                    <a:pt x="22" y="613"/>
                    <a:pt x="22" y="613"/>
                  </a:cubicBezTo>
                  <a:cubicBezTo>
                    <a:pt x="22" y="612"/>
                    <a:pt x="22" y="613"/>
                    <a:pt x="22" y="612"/>
                  </a:cubicBezTo>
                  <a:cubicBezTo>
                    <a:pt x="22" y="611"/>
                    <a:pt x="22" y="611"/>
                    <a:pt x="22" y="611"/>
                  </a:cubicBezTo>
                  <a:cubicBezTo>
                    <a:pt x="22" y="610"/>
                    <a:pt x="22" y="610"/>
                    <a:pt x="21" y="610"/>
                  </a:cubicBezTo>
                  <a:cubicBezTo>
                    <a:pt x="21" y="609"/>
                    <a:pt x="21" y="609"/>
                    <a:pt x="21" y="609"/>
                  </a:cubicBezTo>
                  <a:cubicBezTo>
                    <a:pt x="21" y="608"/>
                    <a:pt x="20" y="608"/>
                    <a:pt x="21" y="608"/>
                  </a:cubicBezTo>
                  <a:cubicBezTo>
                    <a:pt x="21" y="607"/>
                    <a:pt x="22" y="608"/>
                    <a:pt x="22" y="607"/>
                  </a:cubicBezTo>
                  <a:cubicBezTo>
                    <a:pt x="22" y="606"/>
                    <a:pt x="22" y="607"/>
                    <a:pt x="21" y="606"/>
                  </a:cubicBezTo>
                  <a:cubicBezTo>
                    <a:pt x="21" y="606"/>
                    <a:pt x="21" y="606"/>
                    <a:pt x="21" y="605"/>
                  </a:cubicBezTo>
                  <a:cubicBezTo>
                    <a:pt x="21" y="605"/>
                    <a:pt x="21" y="605"/>
                    <a:pt x="21" y="605"/>
                  </a:cubicBezTo>
                  <a:cubicBezTo>
                    <a:pt x="21" y="604"/>
                    <a:pt x="21" y="604"/>
                    <a:pt x="21" y="604"/>
                  </a:cubicBezTo>
                  <a:cubicBezTo>
                    <a:pt x="21" y="603"/>
                    <a:pt x="21" y="603"/>
                    <a:pt x="21" y="603"/>
                  </a:cubicBezTo>
                  <a:cubicBezTo>
                    <a:pt x="21" y="603"/>
                    <a:pt x="22" y="601"/>
                    <a:pt x="22" y="601"/>
                  </a:cubicBezTo>
                  <a:cubicBezTo>
                    <a:pt x="22" y="600"/>
                    <a:pt x="21" y="600"/>
                    <a:pt x="22" y="600"/>
                  </a:cubicBezTo>
                  <a:cubicBezTo>
                    <a:pt x="23" y="600"/>
                    <a:pt x="23" y="600"/>
                    <a:pt x="23" y="600"/>
                  </a:cubicBezTo>
                  <a:cubicBezTo>
                    <a:pt x="24" y="600"/>
                    <a:pt x="25" y="599"/>
                    <a:pt x="25" y="599"/>
                  </a:cubicBezTo>
                  <a:cubicBezTo>
                    <a:pt x="26" y="599"/>
                    <a:pt x="25" y="599"/>
                    <a:pt x="26" y="598"/>
                  </a:cubicBezTo>
                  <a:cubicBezTo>
                    <a:pt x="27" y="598"/>
                    <a:pt x="27" y="599"/>
                    <a:pt x="27" y="598"/>
                  </a:cubicBezTo>
                  <a:cubicBezTo>
                    <a:pt x="28" y="598"/>
                    <a:pt x="28" y="598"/>
                    <a:pt x="28" y="597"/>
                  </a:cubicBezTo>
                  <a:cubicBezTo>
                    <a:pt x="27" y="597"/>
                    <a:pt x="27" y="597"/>
                    <a:pt x="27" y="597"/>
                  </a:cubicBezTo>
                  <a:cubicBezTo>
                    <a:pt x="26" y="596"/>
                    <a:pt x="26" y="596"/>
                    <a:pt x="26" y="596"/>
                  </a:cubicBezTo>
                  <a:cubicBezTo>
                    <a:pt x="27" y="595"/>
                    <a:pt x="27" y="595"/>
                    <a:pt x="27" y="594"/>
                  </a:cubicBezTo>
                  <a:cubicBezTo>
                    <a:pt x="27" y="593"/>
                    <a:pt x="27" y="593"/>
                    <a:pt x="27" y="593"/>
                  </a:cubicBezTo>
                  <a:cubicBezTo>
                    <a:pt x="27" y="592"/>
                    <a:pt x="28" y="592"/>
                    <a:pt x="27" y="591"/>
                  </a:cubicBezTo>
                  <a:cubicBezTo>
                    <a:pt x="26" y="591"/>
                    <a:pt x="25" y="590"/>
                    <a:pt x="25" y="590"/>
                  </a:cubicBezTo>
                  <a:cubicBezTo>
                    <a:pt x="24" y="589"/>
                    <a:pt x="23" y="589"/>
                    <a:pt x="23" y="589"/>
                  </a:cubicBezTo>
                  <a:cubicBezTo>
                    <a:pt x="22" y="588"/>
                    <a:pt x="22" y="588"/>
                    <a:pt x="22" y="587"/>
                  </a:cubicBezTo>
                  <a:cubicBezTo>
                    <a:pt x="21" y="587"/>
                    <a:pt x="21" y="587"/>
                    <a:pt x="21" y="586"/>
                  </a:cubicBezTo>
                  <a:cubicBezTo>
                    <a:pt x="21" y="586"/>
                    <a:pt x="21" y="586"/>
                    <a:pt x="21" y="586"/>
                  </a:cubicBezTo>
                  <a:cubicBezTo>
                    <a:pt x="20" y="585"/>
                    <a:pt x="21" y="585"/>
                    <a:pt x="21" y="584"/>
                  </a:cubicBezTo>
                  <a:cubicBezTo>
                    <a:pt x="21" y="583"/>
                    <a:pt x="21" y="583"/>
                    <a:pt x="20" y="582"/>
                  </a:cubicBezTo>
                  <a:cubicBezTo>
                    <a:pt x="20" y="582"/>
                    <a:pt x="20" y="581"/>
                    <a:pt x="20" y="580"/>
                  </a:cubicBezTo>
                  <a:cubicBezTo>
                    <a:pt x="20" y="580"/>
                    <a:pt x="20" y="580"/>
                    <a:pt x="20" y="579"/>
                  </a:cubicBezTo>
                  <a:cubicBezTo>
                    <a:pt x="20" y="578"/>
                    <a:pt x="20" y="578"/>
                    <a:pt x="20" y="577"/>
                  </a:cubicBezTo>
                  <a:cubicBezTo>
                    <a:pt x="20" y="576"/>
                    <a:pt x="20" y="576"/>
                    <a:pt x="20" y="576"/>
                  </a:cubicBezTo>
                  <a:cubicBezTo>
                    <a:pt x="20" y="575"/>
                    <a:pt x="20" y="573"/>
                    <a:pt x="19" y="573"/>
                  </a:cubicBezTo>
                  <a:cubicBezTo>
                    <a:pt x="19" y="572"/>
                    <a:pt x="19" y="572"/>
                    <a:pt x="19" y="572"/>
                  </a:cubicBezTo>
                  <a:cubicBezTo>
                    <a:pt x="18" y="571"/>
                    <a:pt x="18" y="571"/>
                    <a:pt x="18" y="570"/>
                  </a:cubicBezTo>
                  <a:cubicBezTo>
                    <a:pt x="17" y="570"/>
                    <a:pt x="17" y="570"/>
                    <a:pt x="17" y="569"/>
                  </a:cubicBezTo>
                  <a:cubicBezTo>
                    <a:pt x="16" y="569"/>
                    <a:pt x="17" y="570"/>
                    <a:pt x="16" y="569"/>
                  </a:cubicBezTo>
                  <a:cubicBezTo>
                    <a:pt x="14" y="568"/>
                    <a:pt x="14" y="568"/>
                    <a:pt x="14" y="568"/>
                  </a:cubicBezTo>
                  <a:cubicBezTo>
                    <a:pt x="14" y="568"/>
                    <a:pt x="14" y="568"/>
                    <a:pt x="13" y="568"/>
                  </a:cubicBezTo>
                  <a:cubicBezTo>
                    <a:pt x="13" y="567"/>
                    <a:pt x="13" y="567"/>
                    <a:pt x="12" y="567"/>
                  </a:cubicBezTo>
                  <a:cubicBezTo>
                    <a:pt x="12" y="566"/>
                    <a:pt x="12" y="566"/>
                    <a:pt x="12" y="566"/>
                  </a:cubicBezTo>
                  <a:cubicBezTo>
                    <a:pt x="12" y="566"/>
                    <a:pt x="11" y="565"/>
                    <a:pt x="11" y="564"/>
                  </a:cubicBezTo>
                  <a:cubicBezTo>
                    <a:pt x="11" y="563"/>
                    <a:pt x="11" y="564"/>
                    <a:pt x="10" y="563"/>
                  </a:cubicBezTo>
                  <a:cubicBezTo>
                    <a:pt x="10" y="562"/>
                    <a:pt x="10" y="562"/>
                    <a:pt x="9" y="562"/>
                  </a:cubicBezTo>
                  <a:cubicBezTo>
                    <a:pt x="9" y="561"/>
                    <a:pt x="8" y="561"/>
                    <a:pt x="8" y="560"/>
                  </a:cubicBezTo>
                  <a:cubicBezTo>
                    <a:pt x="8" y="560"/>
                    <a:pt x="8" y="561"/>
                    <a:pt x="7" y="559"/>
                  </a:cubicBezTo>
                  <a:cubicBezTo>
                    <a:pt x="7" y="557"/>
                    <a:pt x="6" y="554"/>
                    <a:pt x="6" y="554"/>
                  </a:cubicBezTo>
                  <a:cubicBezTo>
                    <a:pt x="6" y="554"/>
                    <a:pt x="6" y="553"/>
                    <a:pt x="6" y="552"/>
                  </a:cubicBezTo>
                  <a:cubicBezTo>
                    <a:pt x="6" y="552"/>
                    <a:pt x="6" y="551"/>
                    <a:pt x="6" y="550"/>
                  </a:cubicBezTo>
                  <a:cubicBezTo>
                    <a:pt x="5" y="550"/>
                    <a:pt x="5" y="549"/>
                    <a:pt x="5" y="548"/>
                  </a:cubicBezTo>
                  <a:cubicBezTo>
                    <a:pt x="4" y="547"/>
                    <a:pt x="4" y="547"/>
                    <a:pt x="4" y="546"/>
                  </a:cubicBezTo>
                  <a:cubicBezTo>
                    <a:pt x="4" y="546"/>
                    <a:pt x="4" y="546"/>
                    <a:pt x="4" y="544"/>
                  </a:cubicBezTo>
                  <a:cubicBezTo>
                    <a:pt x="4" y="543"/>
                    <a:pt x="4" y="542"/>
                    <a:pt x="4" y="541"/>
                  </a:cubicBezTo>
                  <a:cubicBezTo>
                    <a:pt x="4" y="541"/>
                    <a:pt x="4" y="541"/>
                    <a:pt x="4" y="540"/>
                  </a:cubicBezTo>
                  <a:cubicBezTo>
                    <a:pt x="3" y="538"/>
                    <a:pt x="3" y="539"/>
                    <a:pt x="3" y="538"/>
                  </a:cubicBezTo>
                  <a:cubicBezTo>
                    <a:pt x="2" y="537"/>
                    <a:pt x="3" y="537"/>
                    <a:pt x="3" y="536"/>
                  </a:cubicBezTo>
                  <a:cubicBezTo>
                    <a:pt x="2" y="535"/>
                    <a:pt x="3" y="536"/>
                    <a:pt x="2" y="535"/>
                  </a:cubicBezTo>
                  <a:cubicBezTo>
                    <a:pt x="2" y="534"/>
                    <a:pt x="2" y="533"/>
                    <a:pt x="1" y="533"/>
                  </a:cubicBezTo>
                  <a:cubicBezTo>
                    <a:pt x="1" y="533"/>
                    <a:pt x="1" y="532"/>
                    <a:pt x="1" y="531"/>
                  </a:cubicBezTo>
                  <a:cubicBezTo>
                    <a:pt x="1" y="531"/>
                    <a:pt x="1" y="530"/>
                    <a:pt x="1" y="530"/>
                  </a:cubicBezTo>
                  <a:cubicBezTo>
                    <a:pt x="1" y="529"/>
                    <a:pt x="2" y="529"/>
                    <a:pt x="1" y="529"/>
                  </a:cubicBezTo>
                  <a:cubicBezTo>
                    <a:pt x="0" y="528"/>
                    <a:pt x="1" y="528"/>
                    <a:pt x="1" y="528"/>
                  </a:cubicBezTo>
                  <a:cubicBezTo>
                    <a:pt x="1" y="528"/>
                    <a:pt x="1" y="527"/>
                    <a:pt x="1" y="527"/>
                  </a:cubicBezTo>
                  <a:cubicBezTo>
                    <a:pt x="2" y="526"/>
                    <a:pt x="2" y="527"/>
                    <a:pt x="2" y="526"/>
                  </a:cubicBezTo>
                  <a:cubicBezTo>
                    <a:pt x="2" y="526"/>
                    <a:pt x="3" y="527"/>
                    <a:pt x="3" y="527"/>
                  </a:cubicBezTo>
                  <a:cubicBezTo>
                    <a:pt x="3" y="527"/>
                    <a:pt x="4" y="527"/>
                    <a:pt x="4" y="527"/>
                  </a:cubicBezTo>
                  <a:cubicBezTo>
                    <a:pt x="4" y="528"/>
                    <a:pt x="4" y="528"/>
                    <a:pt x="4" y="528"/>
                  </a:cubicBezTo>
                  <a:cubicBezTo>
                    <a:pt x="4" y="528"/>
                    <a:pt x="4" y="529"/>
                    <a:pt x="4" y="528"/>
                  </a:cubicBezTo>
                  <a:cubicBezTo>
                    <a:pt x="5" y="528"/>
                    <a:pt x="5" y="528"/>
                    <a:pt x="5" y="528"/>
                  </a:cubicBezTo>
                  <a:cubicBezTo>
                    <a:pt x="5" y="527"/>
                    <a:pt x="5" y="528"/>
                    <a:pt x="5" y="527"/>
                  </a:cubicBezTo>
                  <a:cubicBezTo>
                    <a:pt x="5" y="527"/>
                    <a:pt x="6" y="527"/>
                    <a:pt x="5" y="526"/>
                  </a:cubicBezTo>
                  <a:cubicBezTo>
                    <a:pt x="5" y="526"/>
                    <a:pt x="5" y="526"/>
                    <a:pt x="5" y="526"/>
                  </a:cubicBezTo>
                  <a:cubicBezTo>
                    <a:pt x="5" y="525"/>
                    <a:pt x="5" y="525"/>
                    <a:pt x="5" y="525"/>
                  </a:cubicBezTo>
                  <a:cubicBezTo>
                    <a:pt x="5" y="524"/>
                    <a:pt x="4" y="523"/>
                    <a:pt x="4" y="523"/>
                  </a:cubicBezTo>
                  <a:cubicBezTo>
                    <a:pt x="4" y="523"/>
                    <a:pt x="4" y="524"/>
                    <a:pt x="3" y="524"/>
                  </a:cubicBezTo>
                  <a:cubicBezTo>
                    <a:pt x="3" y="524"/>
                    <a:pt x="3" y="525"/>
                    <a:pt x="3" y="524"/>
                  </a:cubicBezTo>
                  <a:cubicBezTo>
                    <a:pt x="2" y="524"/>
                    <a:pt x="2" y="524"/>
                    <a:pt x="2" y="523"/>
                  </a:cubicBezTo>
                  <a:cubicBezTo>
                    <a:pt x="2" y="523"/>
                    <a:pt x="2" y="523"/>
                    <a:pt x="2" y="523"/>
                  </a:cubicBezTo>
                  <a:cubicBezTo>
                    <a:pt x="2" y="523"/>
                    <a:pt x="2" y="524"/>
                    <a:pt x="1" y="523"/>
                  </a:cubicBezTo>
                  <a:cubicBezTo>
                    <a:pt x="1" y="522"/>
                    <a:pt x="1" y="521"/>
                    <a:pt x="1" y="521"/>
                  </a:cubicBezTo>
                  <a:cubicBezTo>
                    <a:pt x="1" y="520"/>
                    <a:pt x="1" y="520"/>
                    <a:pt x="1" y="520"/>
                  </a:cubicBezTo>
                  <a:cubicBezTo>
                    <a:pt x="2" y="520"/>
                    <a:pt x="2" y="520"/>
                    <a:pt x="1" y="520"/>
                  </a:cubicBezTo>
                  <a:cubicBezTo>
                    <a:pt x="1" y="519"/>
                    <a:pt x="1" y="519"/>
                    <a:pt x="1" y="518"/>
                  </a:cubicBezTo>
                  <a:cubicBezTo>
                    <a:pt x="2" y="517"/>
                    <a:pt x="2" y="517"/>
                    <a:pt x="2" y="517"/>
                  </a:cubicBezTo>
                  <a:cubicBezTo>
                    <a:pt x="2" y="516"/>
                    <a:pt x="2" y="516"/>
                    <a:pt x="2" y="515"/>
                  </a:cubicBezTo>
                  <a:cubicBezTo>
                    <a:pt x="3" y="514"/>
                    <a:pt x="3" y="515"/>
                    <a:pt x="3" y="514"/>
                  </a:cubicBezTo>
                  <a:cubicBezTo>
                    <a:pt x="3" y="513"/>
                    <a:pt x="3" y="514"/>
                    <a:pt x="3" y="513"/>
                  </a:cubicBezTo>
                  <a:cubicBezTo>
                    <a:pt x="3" y="512"/>
                    <a:pt x="2" y="512"/>
                    <a:pt x="3" y="512"/>
                  </a:cubicBezTo>
                  <a:cubicBezTo>
                    <a:pt x="3" y="512"/>
                    <a:pt x="3" y="512"/>
                    <a:pt x="3" y="512"/>
                  </a:cubicBezTo>
                  <a:cubicBezTo>
                    <a:pt x="4" y="512"/>
                    <a:pt x="4" y="512"/>
                    <a:pt x="4" y="512"/>
                  </a:cubicBezTo>
                  <a:cubicBezTo>
                    <a:pt x="4" y="511"/>
                    <a:pt x="4" y="511"/>
                    <a:pt x="4" y="510"/>
                  </a:cubicBezTo>
                  <a:cubicBezTo>
                    <a:pt x="4" y="510"/>
                    <a:pt x="3" y="509"/>
                    <a:pt x="4" y="509"/>
                  </a:cubicBezTo>
                  <a:cubicBezTo>
                    <a:pt x="4" y="509"/>
                    <a:pt x="4" y="508"/>
                    <a:pt x="4" y="508"/>
                  </a:cubicBezTo>
                  <a:cubicBezTo>
                    <a:pt x="5" y="509"/>
                    <a:pt x="5" y="509"/>
                    <a:pt x="5" y="509"/>
                  </a:cubicBezTo>
                  <a:cubicBezTo>
                    <a:pt x="5" y="509"/>
                    <a:pt x="5" y="510"/>
                    <a:pt x="6" y="509"/>
                  </a:cubicBezTo>
                  <a:cubicBezTo>
                    <a:pt x="6" y="508"/>
                    <a:pt x="6" y="509"/>
                    <a:pt x="6" y="507"/>
                  </a:cubicBezTo>
                  <a:cubicBezTo>
                    <a:pt x="6" y="506"/>
                    <a:pt x="6" y="506"/>
                    <a:pt x="6" y="505"/>
                  </a:cubicBezTo>
                  <a:cubicBezTo>
                    <a:pt x="6" y="504"/>
                    <a:pt x="7" y="504"/>
                    <a:pt x="7" y="503"/>
                  </a:cubicBezTo>
                  <a:cubicBezTo>
                    <a:pt x="7" y="502"/>
                    <a:pt x="7" y="503"/>
                    <a:pt x="7" y="502"/>
                  </a:cubicBezTo>
                  <a:cubicBezTo>
                    <a:pt x="7" y="502"/>
                    <a:pt x="7" y="500"/>
                    <a:pt x="8" y="500"/>
                  </a:cubicBezTo>
                  <a:cubicBezTo>
                    <a:pt x="9" y="499"/>
                    <a:pt x="9" y="500"/>
                    <a:pt x="9" y="499"/>
                  </a:cubicBezTo>
                  <a:cubicBezTo>
                    <a:pt x="10" y="498"/>
                    <a:pt x="10" y="498"/>
                    <a:pt x="10" y="498"/>
                  </a:cubicBezTo>
                  <a:cubicBezTo>
                    <a:pt x="10" y="497"/>
                    <a:pt x="10" y="497"/>
                    <a:pt x="11" y="497"/>
                  </a:cubicBezTo>
                  <a:cubicBezTo>
                    <a:pt x="11" y="496"/>
                    <a:pt x="11" y="496"/>
                    <a:pt x="11" y="496"/>
                  </a:cubicBezTo>
                  <a:cubicBezTo>
                    <a:pt x="11" y="496"/>
                    <a:pt x="13" y="496"/>
                    <a:pt x="13" y="495"/>
                  </a:cubicBezTo>
                  <a:cubicBezTo>
                    <a:pt x="13" y="495"/>
                    <a:pt x="13" y="493"/>
                    <a:pt x="13" y="493"/>
                  </a:cubicBezTo>
                  <a:cubicBezTo>
                    <a:pt x="13" y="492"/>
                    <a:pt x="13" y="492"/>
                    <a:pt x="13" y="491"/>
                  </a:cubicBezTo>
                  <a:cubicBezTo>
                    <a:pt x="13" y="490"/>
                    <a:pt x="13" y="491"/>
                    <a:pt x="12" y="490"/>
                  </a:cubicBezTo>
                  <a:cubicBezTo>
                    <a:pt x="12" y="489"/>
                    <a:pt x="13" y="489"/>
                    <a:pt x="12" y="488"/>
                  </a:cubicBezTo>
                  <a:cubicBezTo>
                    <a:pt x="12" y="488"/>
                    <a:pt x="12" y="488"/>
                    <a:pt x="12" y="487"/>
                  </a:cubicBezTo>
                  <a:cubicBezTo>
                    <a:pt x="12" y="486"/>
                    <a:pt x="12" y="486"/>
                    <a:pt x="12" y="486"/>
                  </a:cubicBezTo>
                  <a:cubicBezTo>
                    <a:pt x="12" y="485"/>
                    <a:pt x="11" y="485"/>
                    <a:pt x="11" y="485"/>
                  </a:cubicBezTo>
                  <a:cubicBezTo>
                    <a:pt x="12" y="485"/>
                    <a:pt x="13" y="486"/>
                    <a:pt x="13" y="486"/>
                  </a:cubicBezTo>
                  <a:cubicBezTo>
                    <a:pt x="13" y="486"/>
                    <a:pt x="14" y="486"/>
                    <a:pt x="14" y="486"/>
                  </a:cubicBezTo>
                  <a:cubicBezTo>
                    <a:pt x="14" y="486"/>
                    <a:pt x="14" y="486"/>
                    <a:pt x="15" y="486"/>
                  </a:cubicBezTo>
                  <a:cubicBezTo>
                    <a:pt x="15" y="486"/>
                    <a:pt x="16" y="486"/>
                    <a:pt x="17" y="486"/>
                  </a:cubicBezTo>
                  <a:cubicBezTo>
                    <a:pt x="17" y="486"/>
                    <a:pt x="17" y="486"/>
                    <a:pt x="18" y="486"/>
                  </a:cubicBezTo>
                  <a:cubicBezTo>
                    <a:pt x="18" y="487"/>
                    <a:pt x="19" y="487"/>
                    <a:pt x="19" y="488"/>
                  </a:cubicBezTo>
                  <a:cubicBezTo>
                    <a:pt x="20" y="488"/>
                    <a:pt x="20" y="488"/>
                    <a:pt x="21" y="489"/>
                  </a:cubicBezTo>
                  <a:cubicBezTo>
                    <a:pt x="21" y="489"/>
                    <a:pt x="22" y="490"/>
                    <a:pt x="22" y="490"/>
                  </a:cubicBezTo>
                  <a:cubicBezTo>
                    <a:pt x="23" y="490"/>
                    <a:pt x="24" y="491"/>
                    <a:pt x="24" y="492"/>
                  </a:cubicBezTo>
                  <a:cubicBezTo>
                    <a:pt x="24" y="492"/>
                    <a:pt x="23" y="492"/>
                    <a:pt x="24" y="493"/>
                  </a:cubicBezTo>
                  <a:cubicBezTo>
                    <a:pt x="25" y="495"/>
                    <a:pt x="25" y="495"/>
                    <a:pt x="26" y="495"/>
                  </a:cubicBezTo>
                  <a:cubicBezTo>
                    <a:pt x="26" y="496"/>
                    <a:pt x="26" y="496"/>
                    <a:pt x="26" y="496"/>
                  </a:cubicBezTo>
                  <a:cubicBezTo>
                    <a:pt x="26" y="497"/>
                    <a:pt x="26" y="498"/>
                    <a:pt x="26" y="498"/>
                  </a:cubicBezTo>
                  <a:cubicBezTo>
                    <a:pt x="27" y="499"/>
                    <a:pt x="27" y="499"/>
                    <a:pt x="27" y="499"/>
                  </a:cubicBezTo>
                  <a:cubicBezTo>
                    <a:pt x="28" y="500"/>
                    <a:pt x="28" y="501"/>
                    <a:pt x="29" y="502"/>
                  </a:cubicBezTo>
                  <a:cubicBezTo>
                    <a:pt x="30" y="502"/>
                    <a:pt x="31" y="502"/>
                    <a:pt x="31" y="503"/>
                  </a:cubicBezTo>
                  <a:cubicBezTo>
                    <a:pt x="31" y="503"/>
                    <a:pt x="31" y="504"/>
                    <a:pt x="32" y="504"/>
                  </a:cubicBezTo>
                  <a:cubicBezTo>
                    <a:pt x="32" y="505"/>
                    <a:pt x="32" y="505"/>
                    <a:pt x="32" y="506"/>
                  </a:cubicBezTo>
                  <a:cubicBezTo>
                    <a:pt x="32" y="506"/>
                    <a:pt x="32" y="507"/>
                    <a:pt x="32" y="507"/>
                  </a:cubicBezTo>
                  <a:cubicBezTo>
                    <a:pt x="32" y="507"/>
                    <a:pt x="33" y="508"/>
                    <a:pt x="33" y="508"/>
                  </a:cubicBezTo>
                  <a:cubicBezTo>
                    <a:pt x="34" y="509"/>
                    <a:pt x="36" y="509"/>
                    <a:pt x="36" y="509"/>
                  </a:cubicBezTo>
                  <a:cubicBezTo>
                    <a:pt x="36" y="509"/>
                    <a:pt x="36" y="510"/>
                    <a:pt x="36" y="510"/>
                  </a:cubicBezTo>
                  <a:cubicBezTo>
                    <a:pt x="37" y="510"/>
                    <a:pt x="37" y="510"/>
                    <a:pt x="38" y="510"/>
                  </a:cubicBezTo>
                  <a:cubicBezTo>
                    <a:pt x="38" y="510"/>
                    <a:pt x="40" y="510"/>
                    <a:pt x="40" y="510"/>
                  </a:cubicBezTo>
                  <a:cubicBezTo>
                    <a:pt x="40" y="510"/>
                    <a:pt x="41" y="510"/>
                    <a:pt x="41" y="509"/>
                  </a:cubicBezTo>
                  <a:cubicBezTo>
                    <a:pt x="42" y="509"/>
                    <a:pt x="42" y="508"/>
                    <a:pt x="43" y="508"/>
                  </a:cubicBezTo>
                  <a:cubicBezTo>
                    <a:pt x="43" y="507"/>
                    <a:pt x="44" y="507"/>
                    <a:pt x="44" y="507"/>
                  </a:cubicBezTo>
                  <a:cubicBezTo>
                    <a:pt x="45" y="506"/>
                    <a:pt x="46" y="506"/>
                    <a:pt x="46" y="506"/>
                  </a:cubicBezTo>
                  <a:cubicBezTo>
                    <a:pt x="46" y="505"/>
                    <a:pt x="46" y="505"/>
                    <a:pt x="46" y="505"/>
                  </a:cubicBezTo>
                  <a:cubicBezTo>
                    <a:pt x="46" y="505"/>
                    <a:pt x="45" y="506"/>
                    <a:pt x="44" y="506"/>
                  </a:cubicBezTo>
                  <a:cubicBezTo>
                    <a:pt x="44" y="506"/>
                    <a:pt x="42" y="506"/>
                    <a:pt x="42" y="506"/>
                  </a:cubicBezTo>
                  <a:cubicBezTo>
                    <a:pt x="42" y="506"/>
                    <a:pt x="42" y="507"/>
                    <a:pt x="42" y="507"/>
                  </a:cubicBezTo>
                  <a:cubicBezTo>
                    <a:pt x="41" y="508"/>
                    <a:pt x="41" y="509"/>
                    <a:pt x="41" y="509"/>
                  </a:cubicBezTo>
                  <a:cubicBezTo>
                    <a:pt x="40" y="509"/>
                    <a:pt x="41" y="510"/>
                    <a:pt x="39" y="510"/>
                  </a:cubicBezTo>
                  <a:cubicBezTo>
                    <a:pt x="38" y="509"/>
                    <a:pt x="37" y="510"/>
                    <a:pt x="37" y="509"/>
                  </a:cubicBezTo>
                  <a:cubicBezTo>
                    <a:pt x="36" y="509"/>
                    <a:pt x="36" y="509"/>
                    <a:pt x="36" y="508"/>
                  </a:cubicBezTo>
                  <a:cubicBezTo>
                    <a:pt x="36" y="508"/>
                    <a:pt x="36" y="508"/>
                    <a:pt x="35" y="508"/>
                  </a:cubicBezTo>
                  <a:cubicBezTo>
                    <a:pt x="34" y="508"/>
                    <a:pt x="33" y="508"/>
                    <a:pt x="33" y="507"/>
                  </a:cubicBezTo>
                  <a:cubicBezTo>
                    <a:pt x="33" y="507"/>
                    <a:pt x="32" y="507"/>
                    <a:pt x="32" y="506"/>
                  </a:cubicBezTo>
                  <a:cubicBezTo>
                    <a:pt x="32" y="505"/>
                    <a:pt x="32" y="504"/>
                    <a:pt x="32" y="504"/>
                  </a:cubicBezTo>
                  <a:cubicBezTo>
                    <a:pt x="32" y="503"/>
                    <a:pt x="32" y="503"/>
                    <a:pt x="32" y="502"/>
                  </a:cubicBezTo>
                  <a:cubicBezTo>
                    <a:pt x="31" y="501"/>
                    <a:pt x="30" y="501"/>
                    <a:pt x="30" y="500"/>
                  </a:cubicBezTo>
                  <a:cubicBezTo>
                    <a:pt x="29" y="500"/>
                    <a:pt x="29" y="500"/>
                    <a:pt x="28" y="499"/>
                  </a:cubicBezTo>
                  <a:cubicBezTo>
                    <a:pt x="28" y="498"/>
                    <a:pt x="27" y="499"/>
                    <a:pt x="27" y="497"/>
                  </a:cubicBezTo>
                  <a:cubicBezTo>
                    <a:pt x="27" y="496"/>
                    <a:pt x="27" y="496"/>
                    <a:pt x="27" y="495"/>
                  </a:cubicBezTo>
                  <a:cubicBezTo>
                    <a:pt x="27" y="494"/>
                    <a:pt x="28" y="495"/>
                    <a:pt x="27" y="494"/>
                  </a:cubicBezTo>
                  <a:cubicBezTo>
                    <a:pt x="26" y="493"/>
                    <a:pt x="26" y="493"/>
                    <a:pt x="26" y="493"/>
                  </a:cubicBezTo>
                  <a:cubicBezTo>
                    <a:pt x="26" y="492"/>
                    <a:pt x="26" y="492"/>
                    <a:pt x="25" y="492"/>
                  </a:cubicBezTo>
                  <a:cubicBezTo>
                    <a:pt x="25" y="491"/>
                    <a:pt x="24" y="490"/>
                    <a:pt x="24" y="490"/>
                  </a:cubicBezTo>
                  <a:cubicBezTo>
                    <a:pt x="24" y="490"/>
                    <a:pt x="23" y="489"/>
                    <a:pt x="23" y="489"/>
                  </a:cubicBezTo>
                  <a:cubicBezTo>
                    <a:pt x="23" y="489"/>
                    <a:pt x="22" y="489"/>
                    <a:pt x="22" y="489"/>
                  </a:cubicBezTo>
                  <a:cubicBezTo>
                    <a:pt x="21" y="488"/>
                    <a:pt x="21" y="488"/>
                    <a:pt x="21" y="488"/>
                  </a:cubicBezTo>
                  <a:cubicBezTo>
                    <a:pt x="20" y="488"/>
                    <a:pt x="20" y="488"/>
                    <a:pt x="19" y="487"/>
                  </a:cubicBezTo>
                  <a:cubicBezTo>
                    <a:pt x="19" y="487"/>
                    <a:pt x="19" y="487"/>
                    <a:pt x="19" y="486"/>
                  </a:cubicBezTo>
                  <a:cubicBezTo>
                    <a:pt x="19" y="486"/>
                    <a:pt x="19" y="486"/>
                    <a:pt x="18" y="485"/>
                  </a:cubicBezTo>
                  <a:cubicBezTo>
                    <a:pt x="18" y="485"/>
                    <a:pt x="18" y="484"/>
                    <a:pt x="17" y="485"/>
                  </a:cubicBezTo>
                  <a:cubicBezTo>
                    <a:pt x="16" y="485"/>
                    <a:pt x="16" y="485"/>
                    <a:pt x="16" y="485"/>
                  </a:cubicBezTo>
                  <a:cubicBezTo>
                    <a:pt x="15" y="485"/>
                    <a:pt x="14" y="486"/>
                    <a:pt x="14" y="485"/>
                  </a:cubicBezTo>
                  <a:cubicBezTo>
                    <a:pt x="14" y="485"/>
                    <a:pt x="14" y="485"/>
                    <a:pt x="14" y="485"/>
                  </a:cubicBezTo>
                  <a:cubicBezTo>
                    <a:pt x="14" y="485"/>
                    <a:pt x="13" y="486"/>
                    <a:pt x="13" y="485"/>
                  </a:cubicBezTo>
                  <a:cubicBezTo>
                    <a:pt x="12" y="485"/>
                    <a:pt x="13" y="485"/>
                    <a:pt x="12" y="484"/>
                  </a:cubicBezTo>
                  <a:cubicBezTo>
                    <a:pt x="12" y="484"/>
                    <a:pt x="12" y="483"/>
                    <a:pt x="12" y="483"/>
                  </a:cubicBezTo>
                  <a:cubicBezTo>
                    <a:pt x="13" y="482"/>
                    <a:pt x="13" y="483"/>
                    <a:pt x="13" y="482"/>
                  </a:cubicBezTo>
                  <a:cubicBezTo>
                    <a:pt x="13" y="481"/>
                    <a:pt x="13" y="481"/>
                    <a:pt x="13" y="481"/>
                  </a:cubicBezTo>
                  <a:cubicBezTo>
                    <a:pt x="13" y="480"/>
                    <a:pt x="13" y="481"/>
                    <a:pt x="14" y="480"/>
                  </a:cubicBezTo>
                  <a:cubicBezTo>
                    <a:pt x="14" y="479"/>
                    <a:pt x="14" y="479"/>
                    <a:pt x="14" y="479"/>
                  </a:cubicBezTo>
                  <a:cubicBezTo>
                    <a:pt x="14" y="478"/>
                    <a:pt x="14" y="478"/>
                    <a:pt x="14" y="478"/>
                  </a:cubicBezTo>
                  <a:cubicBezTo>
                    <a:pt x="15" y="478"/>
                    <a:pt x="15" y="478"/>
                    <a:pt x="16" y="477"/>
                  </a:cubicBezTo>
                  <a:cubicBezTo>
                    <a:pt x="16" y="477"/>
                    <a:pt x="17" y="477"/>
                    <a:pt x="18" y="477"/>
                  </a:cubicBezTo>
                  <a:cubicBezTo>
                    <a:pt x="19" y="477"/>
                    <a:pt x="19" y="476"/>
                    <a:pt x="19" y="476"/>
                  </a:cubicBezTo>
                  <a:cubicBezTo>
                    <a:pt x="20" y="476"/>
                    <a:pt x="20" y="476"/>
                    <a:pt x="21" y="476"/>
                  </a:cubicBezTo>
                  <a:cubicBezTo>
                    <a:pt x="22" y="476"/>
                    <a:pt x="22" y="476"/>
                    <a:pt x="23" y="476"/>
                  </a:cubicBezTo>
                  <a:cubicBezTo>
                    <a:pt x="23" y="476"/>
                    <a:pt x="24" y="476"/>
                    <a:pt x="24" y="476"/>
                  </a:cubicBezTo>
                  <a:cubicBezTo>
                    <a:pt x="24" y="476"/>
                    <a:pt x="24" y="476"/>
                    <a:pt x="25" y="476"/>
                  </a:cubicBezTo>
                  <a:cubicBezTo>
                    <a:pt x="26" y="476"/>
                    <a:pt x="26" y="476"/>
                    <a:pt x="27" y="476"/>
                  </a:cubicBezTo>
                  <a:cubicBezTo>
                    <a:pt x="28" y="475"/>
                    <a:pt x="28" y="476"/>
                    <a:pt x="29" y="475"/>
                  </a:cubicBezTo>
                  <a:cubicBezTo>
                    <a:pt x="29" y="474"/>
                    <a:pt x="29" y="475"/>
                    <a:pt x="29" y="474"/>
                  </a:cubicBezTo>
                  <a:cubicBezTo>
                    <a:pt x="30" y="473"/>
                    <a:pt x="30" y="473"/>
                    <a:pt x="30" y="472"/>
                  </a:cubicBezTo>
                  <a:cubicBezTo>
                    <a:pt x="30" y="471"/>
                    <a:pt x="30" y="472"/>
                    <a:pt x="30" y="471"/>
                  </a:cubicBezTo>
                  <a:cubicBezTo>
                    <a:pt x="31" y="470"/>
                    <a:pt x="32" y="469"/>
                    <a:pt x="32" y="468"/>
                  </a:cubicBezTo>
                  <a:cubicBezTo>
                    <a:pt x="31" y="467"/>
                    <a:pt x="32" y="466"/>
                    <a:pt x="32" y="465"/>
                  </a:cubicBezTo>
                  <a:cubicBezTo>
                    <a:pt x="32" y="464"/>
                    <a:pt x="32" y="465"/>
                    <a:pt x="32" y="464"/>
                  </a:cubicBezTo>
                  <a:cubicBezTo>
                    <a:pt x="32" y="463"/>
                    <a:pt x="33" y="463"/>
                    <a:pt x="33" y="462"/>
                  </a:cubicBezTo>
                  <a:cubicBezTo>
                    <a:pt x="33" y="461"/>
                    <a:pt x="33" y="461"/>
                    <a:pt x="33" y="460"/>
                  </a:cubicBezTo>
                  <a:cubicBezTo>
                    <a:pt x="33" y="460"/>
                    <a:pt x="32" y="460"/>
                    <a:pt x="33" y="459"/>
                  </a:cubicBezTo>
                  <a:cubicBezTo>
                    <a:pt x="33" y="458"/>
                    <a:pt x="33" y="457"/>
                    <a:pt x="33" y="456"/>
                  </a:cubicBezTo>
                  <a:cubicBezTo>
                    <a:pt x="34" y="456"/>
                    <a:pt x="34" y="455"/>
                    <a:pt x="34" y="455"/>
                  </a:cubicBezTo>
                  <a:cubicBezTo>
                    <a:pt x="34" y="455"/>
                    <a:pt x="35" y="454"/>
                    <a:pt x="35" y="455"/>
                  </a:cubicBezTo>
                  <a:cubicBezTo>
                    <a:pt x="35" y="455"/>
                    <a:pt x="35" y="455"/>
                    <a:pt x="35" y="454"/>
                  </a:cubicBezTo>
                  <a:cubicBezTo>
                    <a:pt x="35" y="454"/>
                    <a:pt x="34" y="455"/>
                    <a:pt x="35" y="454"/>
                  </a:cubicBezTo>
                  <a:cubicBezTo>
                    <a:pt x="35" y="453"/>
                    <a:pt x="35" y="453"/>
                    <a:pt x="35" y="452"/>
                  </a:cubicBezTo>
                  <a:cubicBezTo>
                    <a:pt x="36" y="452"/>
                    <a:pt x="36" y="451"/>
                    <a:pt x="36" y="451"/>
                  </a:cubicBezTo>
                  <a:cubicBezTo>
                    <a:pt x="36" y="451"/>
                    <a:pt x="36" y="450"/>
                    <a:pt x="37" y="450"/>
                  </a:cubicBezTo>
                  <a:cubicBezTo>
                    <a:pt x="37" y="450"/>
                    <a:pt x="37" y="450"/>
                    <a:pt x="37" y="449"/>
                  </a:cubicBezTo>
                  <a:cubicBezTo>
                    <a:pt x="38" y="448"/>
                    <a:pt x="38" y="448"/>
                    <a:pt x="38" y="448"/>
                  </a:cubicBezTo>
                  <a:cubicBezTo>
                    <a:pt x="38" y="448"/>
                    <a:pt x="39" y="449"/>
                    <a:pt x="39" y="450"/>
                  </a:cubicBezTo>
                  <a:cubicBezTo>
                    <a:pt x="39" y="450"/>
                    <a:pt x="39" y="451"/>
                    <a:pt x="39" y="451"/>
                  </a:cubicBezTo>
                  <a:cubicBezTo>
                    <a:pt x="39" y="451"/>
                    <a:pt x="39" y="451"/>
                    <a:pt x="40" y="451"/>
                  </a:cubicBezTo>
                  <a:cubicBezTo>
                    <a:pt x="40" y="450"/>
                    <a:pt x="40" y="451"/>
                    <a:pt x="40" y="450"/>
                  </a:cubicBezTo>
                  <a:cubicBezTo>
                    <a:pt x="40" y="449"/>
                    <a:pt x="40" y="450"/>
                    <a:pt x="40" y="449"/>
                  </a:cubicBezTo>
                  <a:cubicBezTo>
                    <a:pt x="40" y="449"/>
                    <a:pt x="40" y="449"/>
                    <a:pt x="40" y="449"/>
                  </a:cubicBezTo>
                  <a:cubicBezTo>
                    <a:pt x="40" y="448"/>
                    <a:pt x="39" y="448"/>
                    <a:pt x="40" y="448"/>
                  </a:cubicBezTo>
                  <a:cubicBezTo>
                    <a:pt x="40" y="447"/>
                    <a:pt x="41" y="447"/>
                    <a:pt x="41" y="447"/>
                  </a:cubicBezTo>
                  <a:cubicBezTo>
                    <a:pt x="41" y="446"/>
                    <a:pt x="42" y="447"/>
                    <a:pt x="42" y="445"/>
                  </a:cubicBezTo>
                  <a:cubicBezTo>
                    <a:pt x="42" y="444"/>
                    <a:pt x="42" y="445"/>
                    <a:pt x="43" y="444"/>
                  </a:cubicBezTo>
                  <a:cubicBezTo>
                    <a:pt x="43" y="443"/>
                    <a:pt x="43" y="443"/>
                    <a:pt x="43" y="442"/>
                  </a:cubicBezTo>
                  <a:cubicBezTo>
                    <a:pt x="43" y="441"/>
                    <a:pt x="43" y="441"/>
                    <a:pt x="43" y="440"/>
                  </a:cubicBezTo>
                  <a:cubicBezTo>
                    <a:pt x="43" y="439"/>
                    <a:pt x="44" y="439"/>
                    <a:pt x="44" y="438"/>
                  </a:cubicBezTo>
                  <a:cubicBezTo>
                    <a:pt x="44" y="437"/>
                    <a:pt x="44" y="437"/>
                    <a:pt x="44" y="437"/>
                  </a:cubicBezTo>
                  <a:cubicBezTo>
                    <a:pt x="44" y="436"/>
                    <a:pt x="45" y="435"/>
                    <a:pt x="45" y="435"/>
                  </a:cubicBezTo>
                  <a:cubicBezTo>
                    <a:pt x="45" y="435"/>
                    <a:pt x="45" y="434"/>
                    <a:pt x="45" y="435"/>
                  </a:cubicBezTo>
                  <a:cubicBezTo>
                    <a:pt x="45" y="435"/>
                    <a:pt x="45" y="437"/>
                    <a:pt x="45" y="437"/>
                  </a:cubicBezTo>
                  <a:cubicBezTo>
                    <a:pt x="45" y="437"/>
                    <a:pt x="45" y="437"/>
                    <a:pt x="45" y="437"/>
                  </a:cubicBezTo>
                  <a:cubicBezTo>
                    <a:pt x="45" y="437"/>
                    <a:pt x="46" y="437"/>
                    <a:pt x="46" y="436"/>
                  </a:cubicBezTo>
                  <a:cubicBezTo>
                    <a:pt x="45" y="435"/>
                    <a:pt x="45" y="435"/>
                    <a:pt x="46" y="435"/>
                  </a:cubicBezTo>
                  <a:cubicBezTo>
                    <a:pt x="46" y="434"/>
                    <a:pt x="46" y="434"/>
                    <a:pt x="46" y="434"/>
                  </a:cubicBezTo>
                  <a:cubicBezTo>
                    <a:pt x="46" y="433"/>
                    <a:pt x="46" y="433"/>
                    <a:pt x="47" y="433"/>
                  </a:cubicBezTo>
                  <a:cubicBezTo>
                    <a:pt x="47" y="433"/>
                    <a:pt x="47" y="433"/>
                    <a:pt x="48" y="433"/>
                  </a:cubicBezTo>
                  <a:cubicBezTo>
                    <a:pt x="49" y="432"/>
                    <a:pt x="49" y="432"/>
                    <a:pt x="49" y="432"/>
                  </a:cubicBezTo>
                  <a:cubicBezTo>
                    <a:pt x="50" y="431"/>
                    <a:pt x="50" y="431"/>
                    <a:pt x="50" y="431"/>
                  </a:cubicBezTo>
                  <a:cubicBezTo>
                    <a:pt x="51" y="430"/>
                    <a:pt x="51" y="431"/>
                    <a:pt x="51" y="430"/>
                  </a:cubicBezTo>
                  <a:cubicBezTo>
                    <a:pt x="51" y="429"/>
                    <a:pt x="51" y="430"/>
                    <a:pt x="51" y="429"/>
                  </a:cubicBezTo>
                  <a:cubicBezTo>
                    <a:pt x="51" y="428"/>
                    <a:pt x="52" y="428"/>
                    <a:pt x="52" y="428"/>
                  </a:cubicBezTo>
                  <a:cubicBezTo>
                    <a:pt x="52" y="428"/>
                    <a:pt x="51" y="427"/>
                    <a:pt x="51" y="427"/>
                  </a:cubicBezTo>
                  <a:cubicBezTo>
                    <a:pt x="51" y="427"/>
                    <a:pt x="51" y="426"/>
                    <a:pt x="51" y="426"/>
                  </a:cubicBezTo>
                  <a:cubicBezTo>
                    <a:pt x="51" y="426"/>
                    <a:pt x="51" y="426"/>
                    <a:pt x="52" y="425"/>
                  </a:cubicBezTo>
                  <a:cubicBezTo>
                    <a:pt x="52" y="425"/>
                    <a:pt x="52" y="425"/>
                    <a:pt x="52" y="424"/>
                  </a:cubicBezTo>
                  <a:cubicBezTo>
                    <a:pt x="53" y="424"/>
                    <a:pt x="53" y="424"/>
                    <a:pt x="53" y="423"/>
                  </a:cubicBezTo>
                  <a:cubicBezTo>
                    <a:pt x="54" y="422"/>
                    <a:pt x="54" y="422"/>
                    <a:pt x="54" y="421"/>
                  </a:cubicBezTo>
                  <a:cubicBezTo>
                    <a:pt x="55" y="420"/>
                    <a:pt x="54" y="421"/>
                    <a:pt x="55" y="420"/>
                  </a:cubicBezTo>
                  <a:cubicBezTo>
                    <a:pt x="55" y="420"/>
                    <a:pt x="55" y="420"/>
                    <a:pt x="55" y="419"/>
                  </a:cubicBezTo>
                  <a:cubicBezTo>
                    <a:pt x="56" y="419"/>
                    <a:pt x="55" y="419"/>
                    <a:pt x="56" y="419"/>
                  </a:cubicBezTo>
                  <a:cubicBezTo>
                    <a:pt x="57" y="418"/>
                    <a:pt x="57" y="418"/>
                    <a:pt x="57" y="418"/>
                  </a:cubicBezTo>
                  <a:cubicBezTo>
                    <a:pt x="57" y="418"/>
                    <a:pt x="56" y="418"/>
                    <a:pt x="57" y="417"/>
                  </a:cubicBezTo>
                  <a:cubicBezTo>
                    <a:pt x="57" y="417"/>
                    <a:pt x="57" y="417"/>
                    <a:pt x="57" y="417"/>
                  </a:cubicBezTo>
                  <a:cubicBezTo>
                    <a:pt x="57" y="417"/>
                    <a:pt x="58" y="417"/>
                    <a:pt x="58" y="417"/>
                  </a:cubicBezTo>
                  <a:cubicBezTo>
                    <a:pt x="58" y="417"/>
                    <a:pt x="58" y="416"/>
                    <a:pt x="58" y="416"/>
                  </a:cubicBezTo>
                  <a:cubicBezTo>
                    <a:pt x="58" y="415"/>
                    <a:pt x="58" y="415"/>
                    <a:pt x="58" y="415"/>
                  </a:cubicBezTo>
                  <a:cubicBezTo>
                    <a:pt x="59" y="415"/>
                    <a:pt x="59" y="415"/>
                    <a:pt x="59" y="415"/>
                  </a:cubicBezTo>
                  <a:cubicBezTo>
                    <a:pt x="59" y="415"/>
                    <a:pt x="59" y="415"/>
                    <a:pt x="59" y="415"/>
                  </a:cubicBezTo>
                  <a:cubicBezTo>
                    <a:pt x="59" y="414"/>
                    <a:pt x="59" y="414"/>
                    <a:pt x="60" y="414"/>
                  </a:cubicBezTo>
                  <a:cubicBezTo>
                    <a:pt x="60" y="414"/>
                    <a:pt x="60" y="414"/>
                    <a:pt x="61" y="413"/>
                  </a:cubicBezTo>
                  <a:cubicBezTo>
                    <a:pt x="61" y="413"/>
                    <a:pt x="60" y="413"/>
                    <a:pt x="61" y="412"/>
                  </a:cubicBezTo>
                  <a:cubicBezTo>
                    <a:pt x="61" y="411"/>
                    <a:pt x="61" y="412"/>
                    <a:pt x="61" y="411"/>
                  </a:cubicBezTo>
                  <a:cubicBezTo>
                    <a:pt x="61" y="411"/>
                    <a:pt x="61" y="411"/>
                    <a:pt x="61" y="411"/>
                  </a:cubicBezTo>
                  <a:cubicBezTo>
                    <a:pt x="61" y="410"/>
                    <a:pt x="61" y="410"/>
                    <a:pt x="61" y="409"/>
                  </a:cubicBezTo>
                  <a:cubicBezTo>
                    <a:pt x="61" y="409"/>
                    <a:pt x="61" y="409"/>
                    <a:pt x="62" y="409"/>
                  </a:cubicBezTo>
                  <a:cubicBezTo>
                    <a:pt x="62" y="408"/>
                    <a:pt x="62" y="408"/>
                    <a:pt x="62" y="409"/>
                  </a:cubicBezTo>
                  <a:cubicBezTo>
                    <a:pt x="62" y="409"/>
                    <a:pt x="62" y="409"/>
                    <a:pt x="62" y="410"/>
                  </a:cubicBezTo>
                  <a:cubicBezTo>
                    <a:pt x="62" y="410"/>
                    <a:pt x="63" y="410"/>
                    <a:pt x="63" y="410"/>
                  </a:cubicBezTo>
                  <a:cubicBezTo>
                    <a:pt x="63" y="410"/>
                    <a:pt x="63" y="408"/>
                    <a:pt x="63" y="408"/>
                  </a:cubicBezTo>
                  <a:cubicBezTo>
                    <a:pt x="63" y="407"/>
                    <a:pt x="63" y="408"/>
                    <a:pt x="62" y="407"/>
                  </a:cubicBezTo>
                  <a:cubicBezTo>
                    <a:pt x="62" y="406"/>
                    <a:pt x="62" y="405"/>
                    <a:pt x="62" y="405"/>
                  </a:cubicBezTo>
                  <a:cubicBezTo>
                    <a:pt x="62" y="405"/>
                    <a:pt x="61" y="405"/>
                    <a:pt x="62" y="404"/>
                  </a:cubicBezTo>
                  <a:cubicBezTo>
                    <a:pt x="62" y="404"/>
                    <a:pt x="63" y="403"/>
                    <a:pt x="62" y="403"/>
                  </a:cubicBezTo>
                  <a:cubicBezTo>
                    <a:pt x="61" y="403"/>
                    <a:pt x="61" y="404"/>
                    <a:pt x="61" y="403"/>
                  </a:cubicBezTo>
                  <a:cubicBezTo>
                    <a:pt x="61" y="403"/>
                    <a:pt x="61" y="402"/>
                    <a:pt x="61" y="402"/>
                  </a:cubicBezTo>
                  <a:cubicBezTo>
                    <a:pt x="61" y="402"/>
                    <a:pt x="61" y="401"/>
                    <a:pt x="61" y="401"/>
                  </a:cubicBezTo>
                  <a:cubicBezTo>
                    <a:pt x="60" y="401"/>
                    <a:pt x="60" y="402"/>
                    <a:pt x="59" y="402"/>
                  </a:cubicBezTo>
                  <a:cubicBezTo>
                    <a:pt x="59" y="402"/>
                    <a:pt x="59" y="402"/>
                    <a:pt x="58" y="401"/>
                  </a:cubicBezTo>
                  <a:cubicBezTo>
                    <a:pt x="58" y="401"/>
                    <a:pt x="58" y="401"/>
                    <a:pt x="57" y="400"/>
                  </a:cubicBezTo>
                  <a:cubicBezTo>
                    <a:pt x="57" y="399"/>
                    <a:pt x="57" y="398"/>
                    <a:pt x="58" y="398"/>
                  </a:cubicBezTo>
                  <a:cubicBezTo>
                    <a:pt x="58" y="398"/>
                    <a:pt x="58" y="398"/>
                    <a:pt x="58" y="398"/>
                  </a:cubicBezTo>
                  <a:cubicBezTo>
                    <a:pt x="59" y="398"/>
                    <a:pt x="59" y="399"/>
                    <a:pt x="59" y="398"/>
                  </a:cubicBezTo>
                  <a:cubicBezTo>
                    <a:pt x="59" y="398"/>
                    <a:pt x="59" y="397"/>
                    <a:pt x="59" y="397"/>
                  </a:cubicBezTo>
                  <a:cubicBezTo>
                    <a:pt x="59" y="396"/>
                    <a:pt x="58" y="397"/>
                    <a:pt x="59" y="396"/>
                  </a:cubicBezTo>
                  <a:cubicBezTo>
                    <a:pt x="59" y="395"/>
                    <a:pt x="60" y="395"/>
                    <a:pt x="59" y="395"/>
                  </a:cubicBezTo>
                  <a:cubicBezTo>
                    <a:pt x="59" y="394"/>
                    <a:pt x="59" y="395"/>
                    <a:pt x="59" y="394"/>
                  </a:cubicBezTo>
                  <a:cubicBezTo>
                    <a:pt x="59" y="393"/>
                    <a:pt x="59" y="393"/>
                    <a:pt x="59" y="393"/>
                  </a:cubicBezTo>
                  <a:cubicBezTo>
                    <a:pt x="60" y="393"/>
                    <a:pt x="60" y="394"/>
                    <a:pt x="60" y="394"/>
                  </a:cubicBezTo>
                  <a:cubicBezTo>
                    <a:pt x="60" y="394"/>
                    <a:pt x="61" y="394"/>
                    <a:pt x="61" y="393"/>
                  </a:cubicBezTo>
                  <a:cubicBezTo>
                    <a:pt x="60" y="393"/>
                    <a:pt x="59" y="392"/>
                    <a:pt x="59" y="392"/>
                  </a:cubicBezTo>
                  <a:cubicBezTo>
                    <a:pt x="59" y="392"/>
                    <a:pt x="58" y="392"/>
                    <a:pt x="59" y="391"/>
                  </a:cubicBezTo>
                  <a:cubicBezTo>
                    <a:pt x="60" y="391"/>
                    <a:pt x="60" y="391"/>
                    <a:pt x="60" y="391"/>
                  </a:cubicBezTo>
                  <a:cubicBezTo>
                    <a:pt x="60" y="390"/>
                    <a:pt x="59" y="390"/>
                    <a:pt x="59" y="390"/>
                  </a:cubicBezTo>
                  <a:cubicBezTo>
                    <a:pt x="60" y="389"/>
                    <a:pt x="60" y="389"/>
                    <a:pt x="60" y="389"/>
                  </a:cubicBezTo>
                  <a:cubicBezTo>
                    <a:pt x="61" y="388"/>
                    <a:pt x="61" y="389"/>
                    <a:pt x="61" y="388"/>
                  </a:cubicBezTo>
                  <a:cubicBezTo>
                    <a:pt x="61" y="388"/>
                    <a:pt x="61" y="387"/>
                    <a:pt x="61" y="387"/>
                  </a:cubicBezTo>
                  <a:cubicBezTo>
                    <a:pt x="61" y="386"/>
                    <a:pt x="61" y="385"/>
                    <a:pt x="61" y="386"/>
                  </a:cubicBezTo>
                  <a:cubicBezTo>
                    <a:pt x="62" y="387"/>
                    <a:pt x="62" y="387"/>
                    <a:pt x="62" y="387"/>
                  </a:cubicBezTo>
                  <a:cubicBezTo>
                    <a:pt x="62" y="387"/>
                    <a:pt x="62" y="389"/>
                    <a:pt x="62" y="387"/>
                  </a:cubicBezTo>
                  <a:cubicBezTo>
                    <a:pt x="63" y="386"/>
                    <a:pt x="62" y="386"/>
                    <a:pt x="62" y="386"/>
                  </a:cubicBezTo>
                  <a:cubicBezTo>
                    <a:pt x="62" y="385"/>
                    <a:pt x="62" y="385"/>
                    <a:pt x="62" y="385"/>
                  </a:cubicBezTo>
                  <a:cubicBezTo>
                    <a:pt x="62" y="384"/>
                    <a:pt x="61" y="384"/>
                    <a:pt x="62" y="384"/>
                  </a:cubicBezTo>
                  <a:cubicBezTo>
                    <a:pt x="62" y="383"/>
                    <a:pt x="62" y="384"/>
                    <a:pt x="62" y="382"/>
                  </a:cubicBezTo>
                  <a:cubicBezTo>
                    <a:pt x="62" y="381"/>
                    <a:pt x="61" y="380"/>
                    <a:pt x="61" y="380"/>
                  </a:cubicBezTo>
                  <a:cubicBezTo>
                    <a:pt x="61" y="379"/>
                    <a:pt x="60" y="379"/>
                    <a:pt x="60" y="378"/>
                  </a:cubicBezTo>
                  <a:cubicBezTo>
                    <a:pt x="59" y="378"/>
                    <a:pt x="58" y="377"/>
                    <a:pt x="58" y="377"/>
                  </a:cubicBezTo>
                  <a:cubicBezTo>
                    <a:pt x="58" y="376"/>
                    <a:pt x="58" y="375"/>
                    <a:pt x="58" y="375"/>
                  </a:cubicBezTo>
                  <a:cubicBezTo>
                    <a:pt x="58" y="375"/>
                    <a:pt x="57" y="374"/>
                    <a:pt x="57" y="374"/>
                  </a:cubicBezTo>
                  <a:cubicBezTo>
                    <a:pt x="57" y="374"/>
                    <a:pt x="57" y="374"/>
                    <a:pt x="56" y="373"/>
                  </a:cubicBezTo>
                  <a:cubicBezTo>
                    <a:pt x="56" y="372"/>
                    <a:pt x="56" y="372"/>
                    <a:pt x="55" y="371"/>
                  </a:cubicBezTo>
                  <a:cubicBezTo>
                    <a:pt x="55" y="370"/>
                    <a:pt x="55" y="370"/>
                    <a:pt x="54" y="369"/>
                  </a:cubicBezTo>
                  <a:cubicBezTo>
                    <a:pt x="54" y="369"/>
                    <a:pt x="54" y="369"/>
                    <a:pt x="54" y="368"/>
                  </a:cubicBezTo>
                  <a:cubicBezTo>
                    <a:pt x="53" y="367"/>
                    <a:pt x="52" y="367"/>
                    <a:pt x="52" y="367"/>
                  </a:cubicBezTo>
                  <a:cubicBezTo>
                    <a:pt x="52" y="367"/>
                    <a:pt x="53" y="366"/>
                    <a:pt x="53" y="366"/>
                  </a:cubicBezTo>
                  <a:cubicBezTo>
                    <a:pt x="53" y="367"/>
                    <a:pt x="54" y="367"/>
                    <a:pt x="53" y="366"/>
                  </a:cubicBezTo>
                  <a:cubicBezTo>
                    <a:pt x="53" y="366"/>
                    <a:pt x="53" y="365"/>
                    <a:pt x="52" y="365"/>
                  </a:cubicBezTo>
                  <a:cubicBezTo>
                    <a:pt x="52" y="365"/>
                    <a:pt x="52" y="364"/>
                    <a:pt x="52" y="365"/>
                  </a:cubicBezTo>
                  <a:cubicBezTo>
                    <a:pt x="52" y="365"/>
                    <a:pt x="52" y="366"/>
                    <a:pt x="52" y="365"/>
                  </a:cubicBezTo>
                  <a:cubicBezTo>
                    <a:pt x="51" y="365"/>
                    <a:pt x="51" y="364"/>
                    <a:pt x="51" y="364"/>
                  </a:cubicBezTo>
                  <a:cubicBezTo>
                    <a:pt x="51" y="364"/>
                    <a:pt x="51" y="364"/>
                    <a:pt x="51" y="364"/>
                  </a:cubicBezTo>
                  <a:cubicBezTo>
                    <a:pt x="50" y="363"/>
                    <a:pt x="51" y="364"/>
                    <a:pt x="51" y="363"/>
                  </a:cubicBezTo>
                  <a:cubicBezTo>
                    <a:pt x="50" y="362"/>
                    <a:pt x="50" y="362"/>
                    <a:pt x="50" y="362"/>
                  </a:cubicBezTo>
                  <a:cubicBezTo>
                    <a:pt x="50" y="362"/>
                    <a:pt x="50" y="362"/>
                    <a:pt x="51" y="362"/>
                  </a:cubicBezTo>
                  <a:cubicBezTo>
                    <a:pt x="51" y="362"/>
                    <a:pt x="52" y="362"/>
                    <a:pt x="52" y="361"/>
                  </a:cubicBezTo>
                  <a:cubicBezTo>
                    <a:pt x="51" y="361"/>
                    <a:pt x="50" y="360"/>
                    <a:pt x="50" y="360"/>
                  </a:cubicBezTo>
                  <a:cubicBezTo>
                    <a:pt x="50" y="360"/>
                    <a:pt x="50" y="361"/>
                    <a:pt x="50" y="360"/>
                  </a:cubicBezTo>
                  <a:cubicBezTo>
                    <a:pt x="50" y="359"/>
                    <a:pt x="50" y="359"/>
                    <a:pt x="50" y="359"/>
                  </a:cubicBezTo>
                  <a:cubicBezTo>
                    <a:pt x="50" y="358"/>
                    <a:pt x="50" y="358"/>
                    <a:pt x="50" y="358"/>
                  </a:cubicBezTo>
                  <a:cubicBezTo>
                    <a:pt x="50" y="357"/>
                    <a:pt x="50" y="357"/>
                    <a:pt x="50" y="357"/>
                  </a:cubicBezTo>
                  <a:cubicBezTo>
                    <a:pt x="50" y="356"/>
                    <a:pt x="50" y="356"/>
                    <a:pt x="50" y="355"/>
                  </a:cubicBezTo>
                  <a:cubicBezTo>
                    <a:pt x="50" y="355"/>
                    <a:pt x="51" y="355"/>
                    <a:pt x="51" y="354"/>
                  </a:cubicBezTo>
                  <a:cubicBezTo>
                    <a:pt x="51" y="354"/>
                    <a:pt x="51" y="353"/>
                    <a:pt x="51" y="353"/>
                  </a:cubicBezTo>
                  <a:cubicBezTo>
                    <a:pt x="51" y="353"/>
                    <a:pt x="51" y="353"/>
                    <a:pt x="51" y="352"/>
                  </a:cubicBezTo>
                  <a:cubicBezTo>
                    <a:pt x="51" y="351"/>
                    <a:pt x="52" y="352"/>
                    <a:pt x="51" y="351"/>
                  </a:cubicBezTo>
                  <a:cubicBezTo>
                    <a:pt x="51" y="350"/>
                    <a:pt x="51" y="350"/>
                    <a:pt x="51" y="350"/>
                  </a:cubicBezTo>
                  <a:cubicBezTo>
                    <a:pt x="51" y="349"/>
                    <a:pt x="51" y="348"/>
                    <a:pt x="50" y="346"/>
                  </a:cubicBezTo>
                  <a:cubicBezTo>
                    <a:pt x="49" y="345"/>
                    <a:pt x="50" y="345"/>
                    <a:pt x="49" y="344"/>
                  </a:cubicBezTo>
                  <a:cubicBezTo>
                    <a:pt x="48" y="342"/>
                    <a:pt x="49" y="343"/>
                    <a:pt x="48" y="342"/>
                  </a:cubicBezTo>
                  <a:cubicBezTo>
                    <a:pt x="48" y="341"/>
                    <a:pt x="48" y="341"/>
                    <a:pt x="48" y="340"/>
                  </a:cubicBezTo>
                  <a:cubicBezTo>
                    <a:pt x="47" y="339"/>
                    <a:pt x="48" y="339"/>
                    <a:pt x="47" y="339"/>
                  </a:cubicBezTo>
                  <a:cubicBezTo>
                    <a:pt x="47" y="338"/>
                    <a:pt x="46" y="338"/>
                    <a:pt x="46" y="337"/>
                  </a:cubicBezTo>
                  <a:cubicBezTo>
                    <a:pt x="46" y="337"/>
                    <a:pt x="47" y="337"/>
                    <a:pt x="46" y="336"/>
                  </a:cubicBezTo>
                  <a:cubicBezTo>
                    <a:pt x="46" y="335"/>
                    <a:pt x="46" y="335"/>
                    <a:pt x="45" y="335"/>
                  </a:cubicBezTo>
                  <a:cubicBezTo>
                    <a:pt x="45" y="334"/>
                    <a:pt x="45" y="334"/>
                    <a:pt x="44" y="333"/>
                  </a:cubicBezTo>
                  <a:cubicBezTo>
                    <a:pt x="44" y="333"/>
                    <a:pt x="44" y="333"/>
                    <a:pt x="44" y="333"/>
                  </a:cubicBezTo>
                  <a:cubicBezTo>
                    <a:pt x="44" y="332"/>
                    <a:pt x="44" y="332"/>
                    <a:pt x="43" y="332"/>
                  </a:cubicBezTo>
                  <a:cubicBezTo>
                    <a:pt x="43" y="331"/>
                    <a:pt x="41" y="329"/>
                    <a:pt x="41" y="329"/>
                  </a:cubicBezTo>
                  <a:cubicBezTo>
                    <a:pt x="41" y="328"/>
                    <a:pt x="40" y="327"/>
                    <a:pt x="40" y="326"/>
                  </a:cubicBezTo>
                  <a:cubicBezTo>
                    <a:pt x="40" y="326"/>
                    <a:pt x="40" y="325"/>
                    <a:pt x="40" y="325"/>
                  </a:cubicBezTo>
                  <a:cubicBezTo>
                    <a:pt x="40" y="325"/>
                    <a:pt x="40" y="325"/>
                    <a:pt x="40" y="324"/>
                  </a:cubicBezTo>
                  <a:cubicBezTo>
                    <a:pt x="41" y="324"/>
                    <a:pt x="41" y="323"/>
                    <a:pt x="41" y="323"/>
                  </a:cubicBezTo>
                  <a:cubicBezTo>
                    <a:pt x="41" y="322"/>
                    <a:pt x="41" y="322"/>
                    <a:pt x="41" y="321"/>
                  </a:cubicBezTo>
                  <a:cubicBezTo>
                    <a:pt x="41" y="320"/>
                    <a:pt x="41" y="319"/>
                    <a:pt x="41" y="319"/>
                  </a:cubicBezTo>
                  <a:cubicBezTo>
                    <a:pt x="41" y="318"/>
                    <a:pt x="41" y="318"/>
                    <a:pt x="41" y="318"/>
                  </a:cubicBezTo>
                  <a:cubicBezTo>
                    <a:pt x="41" y="318"/>
                    <a:pt x="42" y="318"/>
                    <a:pt x="41" y="317"/>
                  </a:cubicBezTo>
                  <a:cubicBezTo>
                    <a:pt x="41" y="317"/>
                    <a:pt x="41" y="316"/>
                    <a:pt x="41" y="316"/>
                  </a:cubicBezTo>
                  <a:cubicBezTo>
                    <a:pt x="41" y="316"/>
                    <a:pt x="41" y="315"/>
                    <a:pt x="41" y="315"/>
                  </a:cubicBezTo>
                  <a:cubicBezTo>
                    <a:pt x="41" y="315"/>
                    <a:pt x="40" y="315"/>
                    <a:pt x="40" y="314"/>
                  </a:cubicBezTo>
                  <a:cubicBezTo>
                    <a:pt x="40" y="314"/>
                    <a:pt x="40" y="313"/>
                    <a:pt x="40" y="313"/>
                  </a:cubicBezTo>
                  <a:cubicBezTo>
                    <a:pt x="40" y="313"/>
                    <a:pt x="40" y="312"/>
                    <a:pt x="40" y="312"/>
                  </a:cubicBezTo>
                  <a:cubicBezTo>
                    <a:pt x="40" y="312"/>
                    <a:pt x="40" y="312"/>
                    <a:pt x="40" y="312"/>
                  </a:cubicBezTo>
                  <a:cubicBezTo>
                    <a:pt x="40" y="311"/>
                    <a:pt x="39" y="311"/>
                    <a:pt x="39" y="310"/>
                  </a:cubicBezTo>
                  <a:cubicBezTo>
                    <a:pt x="39" y="310"/>
                    <a:pt x="39" y="310"/>
                    <a:pt x="39" y="309"/>
                  </a:cubicBezTo>
                  <a:cubicBezTo>
                    <a:pt x="39" y="308"/>
                    <a:pt x="40" y="305"/>
                    <a:pt x="40" y="305"/>
                  </a:cubicBezTo>
                  <a:cubicBezTo>
                    <a:pt x="39" y="304"/>
                    <a:pt x="39" y="304"/>
                    <a:pt x="39" y="303"/>
                  </a:cubicBezTo>
                  <a:cubicBezTo>
                    <a:pt x="39" y="302"/>
                    <a:pt x="39" y="302"/>
                    <a:pt x="39" y="301"/>
                  </a:cubicBezTo>
                  <a:cubicBezTo>
                    <a:pt x="40" y="300"/>
                    <a:pt x="40" y="301"/>
                    <a:pt x="40" y="300"/>
                  </a:cubicBezTo>
                  <a:cubicBezTo>
                    <a:pt x="40" y="299"/>
                    <a:pt x="41" y="300"/>
                    <a:pt x="41" y="299"/>
                  </a:cubicBezTo>
                  <a:cubicBezTo>
                    <a:pt x="41" y="297"/>
                    <a:pt x="41" y="297"/>
                    <a:pt x="41" y="296"/>
                  </a:cubicBezTo>
                  <a:cubicBezTo>
                    <a:pt x="41" y="296"/>
                    <a:pt x="41" y="295"/>
                    <a:pt x="41" y="295"/>
                  </a:cubicBezTo>
                  <a:cubicBezTo>
                    <a:pt x="40" y="294"/>
                    <a:pt x="40" y="294"/>
                    <a:pt x="40" y="294"/>
                  </a:cubicBezTo>
                  <a:cubicBezTo>
                    <a:pt x="39" y="293"/>
                    <a:pt x="39" y="293"/>
                    <a:pt x="39" y="293"/>
                  </a:cubicBezTo>
                  <a:cubicBezTo>
                    <a:pt x="39" y="293"/>
                    <a:pt x="39" y="293"/>
                    <a:pt x="39" y="293"/>
                  </a:cubicBezTo>
                  <a:cubicBezTo>
                    <a:pt x="39" y="293"/>
                    <a:pt x="39" y="292"/>
                    <a:pt x="39" y="292"/>
                  </a:cubicBezTo>
                  <a:cubicBezTo>
                    <a:pt x="39" y="292"/>
                    <a:pt x="40" y="292"/>
                    <a:pt x="40" y="292"/>
                  </a:cubicBezTo>
                  <a:cubicBezTo>
                    <a:pt x="41" y="292"/>
                    <a:pt x="41" y="292"/>
                    <a:pt x="41" y="292"/>
                  </a:cubicBezTo>
                  <a:cubicBezTo>
                    <a:pt x="41" y="292"/>
                    <a:pt x="41" y="291"/>
                    <a:pt x="40" y="291"/>
                  </a:cubicBezTo>
                  <a:cubicBezTo>
                    <a:pt x="40" y="291"/>
                    <a:pt x="39" y="291"/>
                    <a:pt x="39" y="291"/>
                  </a:cubicBezTo>
                  <a:cubicBezTo>
                    <a:pt x="38" y="290"/>
                    <a:pt x="38" y="290"/>
                    <a:pt x="38" y="290"/>
                  </a:cubicBezTo>
                  <a:cubicBezTo>
                    <a:pt x="38" y="290"/>
                    <a:pt x="37" y="289"/>
                    <a:pt x="37" y="289"/>
                  </a:cubicBezTo>
                  <a:cubicBezTo>
                    <a:pt x="37" y="289"/>
                    <a:pt x="37" y="288"/>
                    <a:pt x="37" y="288"/>
                  </a:cubicBezTo>
                  <a:cubicBezTo>
                    <a:pt x="37" y="288"/>
                    <a:pt x="37" y="288"/>
                    <a:pt x="37" y="288"/>
                  </a:cubicBezTo>
                  <a:cubicBezTo>
                    <a:pt x="37" y="288"/>
                    <a:pt x="37" y="288"/>
                    <a:pt x="36" y="288"/>
                  </a:cubicBezTo>
                  <a:cubicBezTo>
                    <a:pt x="36" y="287"/>
                    <a:pt x="36" y="287"/>
                    <a:pt x="36" y="286"/>
                  </a:cubicBezTo>
                  <a:cubicBezTo>
                    <a:pt x="36" y="285"/>
                    <a:pt x="36" y="284"/>
                    <a:pt x="36" y="283"/>
                  </a:cubicBezTo>
                  <a:cubicBezTo>
                    <a:pt x="36" y="282"/>
                    <a:pt x="37" y="282"/>
                    <a:pt x="36" y="282"/>
                  </a:cubicBezTo>
                  <a:cubicBezTo>
                    <a:pt x="36" y="281"/>
                    <a:pt x="35" y="282"/>
                    <a:pt x="35" y="281"/>
                  </a:cubicBezTo>
                  <a:cubicBezTo>
                    <a:pt x="35" y="280"/>
                    <a:pt x="35" y="280"/>
                    <a:pt x="36" y="279"/>
                  </a:cubicBezTo>
                  <a:cubicBezTo>
                    <a:pt x="36" y="278"/>
                    <a:pt x="36" y="278"/>
                    <a:pt x="36" y="278"/>
                  </a:cubicBezTo>
                  <a:cubicBezTo>
                    <a:pt x="36" y="278"/>
                    <a:pt x="37" y="278"/>
                    <a:pt x="37" y="277"/>
                  </a:cubicBezTo>
                  <a:cubicBezTo>
                    <a:pt x="37" y="277"/>
                    <a:pt x="37" y="277"/>
                    <a:pt x="37" y="276"/>
                  </a:cubicBezTo>
                  <a:cubicBezTo>
                    <a:pt x="37" y="275"/>
                    <a:pt x="37" y="276"/>
                    <a:pt x="37" y="275"/>
                  </a:cubicBezTo>
                  <a:cubicBezTo>
                    <a:pt x="38" y="275"/>
                    <a:pt x="38" y="275"/>
                    <a:pt x="39" y="274"/>
                  </a:cubicBezTo>
                  <a:cubicBezTo>
                    <a:pt x="39" y="273"/>
                    <a:pt x="39" y="273"/>
                    <a:pt x="39" y="273"/>
                  </a:cubicBezTo>
                  <a:cubicBezTo>
                    <a:pt x="39" y="272"/>
                    <a:pt x="39" y="272"/>
                    <a:pt x="40" y="272"/>
                  </a:cubicBezTo>
                  <a:cubicBezTo>
                    <a:pt x="40" y="271"/>
                    <a:pt x="40" y="271"/>
                    <a:pt x="41" y="271"/>
                  </a:cubicBezTo>
                  <a:cubicBezTo>
                    <a:pt x="41" y="270"/>
                    <a:pt x="42" y="270"/>
                    <a:pt x="42" y="269"/>
                  </a:cubicBezTo>
                  <a:cubicBezTo>
                    <a:pt x="42" y="269"/>
                    <a:pt x="42" y="268"/>
                    <a:pt x="42" y="268"/>
                  </a:cubicBezTo>
                  <a:cubicBezTo>
                    <a:pt x="42" y="268"/>
                    <a:pt x="43" y="269"/>
                    <a:pt x="43" y="268"/>
                  </a:cubicBezTo>
                  <a:cubicBezTo>
                    <a:pt x="43" y="267"/>
                    <a:pt x="43" y="266"/>
                    <a:pt x="43" y="265"/>
                  </a:cubicBezTo>
                  <a:cubicBezTo>
                    <a:pt x="43" y="264"/>
                    <a:pt x="44" y="264"/>
                    <a:pt x="44" y="263"/>
                  </a:cubicBezTo>
                  <a:cubicBezTo>
                    <a:pt x="43" y="263"/>
                    <a:pt x="43" y="263"/>
                    <a:pt x="44" y="263"/>
                  </a:cubicBezTo>
                  <a:cubicBezTo>
                    <a:pt x="44" y="262"/>
                    <a:pt x="44" y="262"/>
                    <a:pt x="44" y="262"/>
                  </a:cubicBezTo>
                  <a:cubicBezTo>
                    <a:pt x="44" y="262"/>
                    <a:pt x="44" y="262"/>
                    <a:pt x="45" y="261"/>
                  </a:cubicBezTo>
                  <a:cubicBezTo>
                    <a:pt x="45" y="260"/>
                    <a:pt x="45" y="260"/>
                    <a:pt x="46" y="260"/>
                  </a:cubicBezTo>
                  <a:cubicBezTo>
                    <a:pt x="46" y="260"/>
                    <a:pt x="46" y="259"/>
                    <a:pt x="46" y="260"/>
                  </a:cubicBezTo>
                  <a:cubicBezTo>
                    <a:pt x="46" y="261"/>
                    <a:pt x="46" y="261"/>
                    <a:pt x="46" y="261"/>
                  </a:cubicBezTo>
                  <a:cubicBezTo>
                    <a:pt x="47" y="261"/>
                    <a:pt x="47" y="261"/>
                    <a:pt x="47" y="260"/>
                  </a:cubicBezTo>
                  <a:cubicBezTo>
                    <a:pt x="47" y="260"/>
                    <a:pt x="46" y="260"/>
                    <a:pt x="47" y="259"/>
                  </a:cubicBezTo>
                  <a:cubicBezTo>
                    <a:pt x="47" y="259"/>
                    <a:pt x="48" y="259"/>
                    <a:pt x="48" y="258"/>
                  </a:cubicBezTo>
                  <a:cubicBezTo>
                    <a:pt x="49" y="257"/>
                    <a:pt x="49" y="257"/>
                    <a:pt x="49" y="257"/>
                  </a:cubicBezTo>
                  <a:cubicBezTo>
                    <a:pt x="49" y="257"/>
                    <a:pt x="48" y="256"/>
                    <a:pt x="49" y="256"/>
                  </a:cubicBezTo>
                  <a:cubicBezTo>
                    <a:pt x="49" y="256"/>
                    <a:pt x="49" y="257"/>
                    <a:pt x="50" y="256"/>
                  </a:cubicBezTo>
                  <a:cubicBezTo>
                    <a:pt x="50" y="255"/>
                    <a:pt x="51" y="255"/>
                    <a:pt x="51" y="254"/>
                  </a:cubicBezTo>
                  <a:cubicBezTo>
                    <a:pt x="51" y="254"/>
                    <a:pt x="51" y="254"/>
                    <a:pt x="51" y="253"/>
                  </a:cubicBezTo>
                  <a:cubicBezTo>
                    <a:pt x="51" y="253"/>
                    <a:pt x="51" y="253"/>
                    <a:pt x="52" y="252"/>
                  </a:cubicBezTo>
                  <a:cubicBezTo>
                    <a:pt x="52" y="251"/>
                    <a:pt x="53" y="251"/>
                    <a:pt x="53" y="251"/>
                  </a:cubicBezTo>
                  <a:cubicBezTo>
                    <a:pt x="53" y="250"/>
                    <a:pt x="53" y="250"/>
                    <a:pt x="53" y="249"/>
                  </a:cubicBezTo>
                  <a:cubicBezTo>
                    <a:pt x="53" y="249"/>
                    <a:pt x="53" y="249"/>
                    <a:pt x="54" y="248"/>
                  </a:cubicBezTo>
                  <a:cubicBezTo>
                    <a:pt x="54" y="247"/>
                    <a:pt x="55" y="247"/>
                    <a:pt x="55" y="246"/>
                  </a:cubicBezTo>
                  <a:cubicBezTo>
                    <a:pt x="55" y="246"/>
                    <a:pt x="55" y="245"/>
                    <a:pt x="55" y="245"/>
                  </a:cubicBezTo>
                  <a:cubicBezTo>
                    <a:pt x="56" y="244"/>
                    <a:pt x="56" y="244"/>
                    <a:pt x="56" y="244"/>
                  </a:cubicBezTo>
                  <a:cubicBezTo>
                    <a:pt x="57" y="244"/>
                    <a:pt x="57" y="244"/>
                    <a:pt x="57" y="244"/>
                  </a:cubicBezTo>
                  <a:cubicBezTo>
                    <a:pt x="57" y="243"/>
                    <a:pt x="58" y="243"/>
                    <a:pt x="58" y="242"/>
                  </a:cubicBezTo>
                  <a:cubicBezTo>
                    <a:pt x="58" y="242"/>
                    <a:pt x="59" y="241"/>
                    <a:pt x="59" y="241"/>
                  </a:cubicBezTo>
                  <a:cubicBezTo>
                    <a:pt x="60" y="241"/>
                    <a:pt x="60" y="240"/>
                    <a:pt x="60" y="239"/>
                  </a:cubicBezTo>
                  <a:cubicBezTo>
                    <a:pt x="60" y="238"/>
                    <a:pt x="60" y="238"/>
                    <a:pt x="60" y="237"/>
                  </a:cubicBezTo>
                  <a:cubicBezTo>
                    <a:pt x="60" y="237"/>
                    <a:pt x="60" y="237"/>
                    <a:pt x="60" y="236"/>
                  </a:cubicBezTo>
                  <a:cubicBezTo>
                    <a:pt x="60" y="236"/>
                    <a:pt x="60" y="235"/>
                    <a:pt x="60" y="235"/>
                  </a:cubicBezTo>
                  <a:cubicBezTo>
                    <a:pt x="60" y="235"/>
                    <a:pt x="59" y="235"/>
                    <a:pt x="59" y="234"/>
                  </a:cubicBezTo>
                  <a:cubicBezTo>
                    <a:pt x="60" y="234"/>
                    <a:pt x="60" y="234"/>
                    <a:pt x="60" y="233"/>
                  </a:cubicBezTo>
                  <a:cubicBezTo>
                    <a:pt x="60" y="233"/>
                    <a:pt x="61" y="232"/>
                    <a:pt x="61" y="232"/>
                  </a:cubicBezTo>
                  <a:cubicBezTo>
                    <a:pt x="61" y="232"/>
                    <a:pt x="61" y="232"/>
                    <a:pt x="61" y="232"/>
                  </a:cubicBezTo>
                  <a:cubicBezTo>
                    <a:pt x="62" y="231"/>
                    <a:pt x="62" y="231"/>
                    <a:pt x="62" y="231"/>
                  </a:cubicBezTo>
                  <a:cubicBezTo>
                    <a:pt x="62" y="230"/>
                    <a:pt x="62" y="229"/>
                    <a:pt x="61" y="228"/>
                  </a:cubicBezTo>
                  <a:cubicBezTo>
                    <a:pt x="61" y="228"/>
                    <a:pt x="61" y="228"/>
                    <a:pt x="61" y="227"/>
                  </a:cubicBezTo>
                  <a:cubicBezTo>
                    <a:pt x="60" y="227"/>
                    <a:pt x="60" y="226"/>
                    <a:pt x="60" y="226"/>
                  </a:cubicBezTo>
                  <a:cubicBezTo>
                    <a:pt x="60" y="225"/>
                    <a:pt x="59" y="225"/>
                    <a:pt x="59" y="224"/>
                  </a:cubicBezTo>
                  <a:cubicBezTo>
                    <a:pt x="59" y="223"/>
                    <a:pt x="59" y="223"/>
                    <a:pt x="59" y="223"/>
                  </a:cubicBezTo>
                  <a:cubicBezTo>
                    <a:pt x="59" y="222"/>
                    <a:pt x="58" y="221"/>
                    <a:pt x="58" y="221"/>
                  </a:cubicBezTo>
                  <a:cubicBezTo>
                    <a:pt x="58" y="220"/>
                    <a:pt x="59" y="220"/>
                    <a:pt x="59" y="220"/>
                  </a:cubicBezTo>
                  <a:cubicBezTo>
                    <a:pt x="59" y="219"/>
                    <a:pt x="60" y="219"/>
                    <a:pt x="60" y="219"/>
                  </a:cubicBezTo>
                  <a:cubicBezTo>
                    <a:pt x="60" y="218"/>
                    <a:pt x="60" y="218"/>
                    <a:pt x="60" y="218"/>
                  </a:cubicBezTo>
                  <a:lnTo>
                    <a:pt x="60" y="217"/>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234"/>
            <p:cNvSpPr>
              <a:spLocks/>
            </p:cNvSpPr>
            <p:nvPr/>
          </p:nvSpPr>
          <p:spPr bwMode="auto">
            <a:xfrm>
              <a:off x="9317038" y="5667376"/>
              <a:ext cx="168275" cy="165100"/>
            </a:xfrm>
            <a:custGeom>
              <a:avLst/>
              <a:gdLst>
                <a:gd name="T0" fmla="*/ 3 w 120"/>
                <a:gd name="T1" fmla="*/ 59 h 118"/>
                <a:gd name="T2" fmla="*/ 5 w 120"/>
                <a:gd name="T3" fmla="*/ 57 h 118"/>
                <a:gd name="T4" fmla="*/ 11 w 120"/>
                <a:gd name="T5" fmla="*/ 55 h 118"/>
                <a:gd name="T6" fmla="*/ 16 w 120"/>
                <a:gd name="T7" fmla="*/ 51 h 118"/>
                <a:gd name="T8" fmla="*/ 19 w 120"/>
                <a:gd name="T9" fmla="*/ 48 h 118"/>
                <a:gd name="T10" fmla="*/ 21 w 120"/>
                <a:gd name="T11" fmla="*/ 45 h 118"/>
                <a:gd name="T12" fmla="*/ 26 w 120"/>
                <a:gd name="T13" fmla="*/ 39 h 118"/>
                <a:gd name="T14" fmla="*/ 30 w 120"/>
                <a:gd name="T15" fmla="*/ 32 h 118"/>
                <a:gd name="T16" fmla="*/ 32 w 120"/>
                <a:gd name="T17" fmla="*/ 29 h 118"/>
                <a:gd name="T18" fmla="*/ 33 w 120"/>
                <a:gd name="T19" fmla="*/ 26 h 118"/>
                <a:gd name="T20" fmla="*/ 35 w 120"/>
                <a:gd name="T21" fmla="*/ 22 h 118"/>
                <a:gd name="T22" fmla="*/ 40 w 120"/>
                <a:gd name="T23" fmla="*/ 19 h 118"/>
                <a:gd name="T24" fmla="*/ 44 w 120"/>
                <a:gd name="T25" fmla="*/ 18 h 118"/>
                <a:gd name="T26" fmla="*/ 48 w 120"/>
                <a:gd name="T27" fmla="*/ 17 h 118"/>
                <a:gd name="T28" fmla="*/ 52 w 120"/>
                <a:gd name="T29" fmla="*/ 14 h 118"/>
                <a:gd name="T30" fmla="*/ 57 w 120"/>
                <a:gd name="T31" fmla="*/ 8 h 118"/>
                <a:gd name="T32" fmla="*/ 64 w 120"/>
                <a:gd name="T33" fmla="*/ 7 h 118"/>
                <a:gd name="T34" fmla="*/ 67 w 120"/>
                <a:gd name="T35" fmla="*/ 5 h 118"/>
                <a:gd name="T36" fmla="*/ 73 w 120"/>
                <a:gd name="T37" fmla="*/ 3 h 118"/>
                <a:gd name="T38" fmla="*/ 78 w 120"/>
                <a:gd name="T39" fmla="*/ 2 h 118"/>
                <a:gd name="T40" fmla="*/ 83 w 120"/>
                <a:gd name="T41" fmla="*/ 4 h 118"/>
                <a:gd name="T42" fmla="*/ 88 w 120"/>
                <a:gd name="T43" fmla="*/ 9 h 118"/>
                <a:gd name="T44" fmla="*/ 93 w 120"/>
                <a:gd name="T45" fmla="*/ 11 h 118"/>
                <a:gd name="T46" fmla="*/ 95 w 120"/>
                <a:gd name="T47" fmla="*/ 15 h 118"/>
                <a:gd name="T48" fmla="*/ 98 w 120"/>
                <a:gd name="T49" fmla="*/ 19 h 118"/>
                <a:gd name="T50" fmla="*/ 103 w 120"/>
                <a:gd name="T51" fmla="*/ 21 h 118"/>
                <a:gd name="T52" fmla="*/ 108 w 120"/>
                <a:gd name="T53" fmla="*/ 26 h 118"/>
                <a:gd name="T54" fmla="*/ 114 w 120"/>
                <a:gd name="T55" fmla="*/ 30 h 118"/>
                <a:gd name="T56" fmla="*/ 117 w 120"/>
                <a:gd name="T57" fmla="*/ 36 h 118"/>
                <a:gd name="T58" fmla="*/ 119 w 120"/>
                <a:gd name="T59" fmla="*/ 42 h 118"/>
                <a:gd name="T60" fmla="*/ 118 w 120"/>
                <a:gd name="T61" fmla="*/ 48 h 118"/>
                <a:gd name="T62" fmla="*/ 112 w 120"/>
                <a:gd name="T63" fmla="*/ 53 h 118"/>
                <a:gd name="T64" fmla="*/ 112 w 120"/>
                <a:gd name="T65" fmla="*/ 57 h 118"/>
                <a:gd name="T66" fmla="*/ 107 w 120"/>
                <a:gd name="T67" fmla="*/ 62 h 118"/>
                <a:gd name="T68" fmla="*/ 104 w 120"/>
                <a:gd name="T69" fmla="*/ 68 h 118"/>
                <a:gd name="T70" fmla="*/ 105 w 120"/>
                <a:gd name="T71" fmla="*/ 73 h 118"/>
                <a:gd name="T72" fmla="*/ 103 w 120"/>
                <a:gd name="T73" fmla="*/ 78 h 118"/>
                <a:gd name="T74" fmla="*/ 97 w 120"/>
                <a:gd name="T75" fmla="*/ 82 h 118"/>
                <a:gd name="T76" fmla="*/ 90 w 120"/>
                <a:gd name="T77" fmla="*/ 85 h 118"/>
                <a:gd name="T78" fmla="*/ 84 w 120"/>
                <a:gd name="T79" fmla="*/ 87 h 118"/>
                <a:gd name="T80" fmla="*/ 74 w 120"/>
                <a:gd name="T81" fmla="*/ 88 h 118"/>
                <a:gd name="T82" fmla="*/ 66 w 120"/>
                <a:gd name="T83" fmla="*/ 90 h 118"/>
                <a:gd name="T84" fmla="*/ 59 w 120"/>
                <a:gd name="T85" fmla="*/ 96 h 118"/>
                <a:gd name="T86" fmla="*/ 62 w 120"/>
                <a:gd name="T87" fmla="*/ 101 h 118"/>
                <a:gd name="T88" fmla="*/ 57 w 120"/>
                <a:gd name="T89" fmla="*/ 106 h 118"/>
                <a:gd name="T90" fmla="*/ 56 w 120"/>
                <a:gd name="T91" fmla="*/ 111 h 118"/>
                <a:gd name="T92" fmla="*/ 54 w 120"/>
                <a:gd name="T93" fmla="*/ 118 h 118"/>
                <a:gd name="T94" fmla="*/ 45 w 120"/>
                <a:gd name="T95" fmla="*/ 116 h 118"/>
                <a:gd name="T96" fmla="*/ 37 w 120"/>
                <a:gd name="T97" fmla="*/ 115 h 118"/>
                <a:gd name="T98" fmla="*/ 31 w 120"/>
                <a:gd name="T99" fmla="*/ 109 h 118"/>
                <a:gd name="T100" fmla="*/ 27 w 120"/>
                <a:gd name="T101" fmla="*/ 104 h 118"/>
                <a:gd name="T102" fmla="*/ 22 w 120"/>
                <a:gd name="T103" fmla="*/ 98 h 118"/>
                <a:gd name="T104" fmla="*/ 18 w 120"/>
                <a:gd name="T105" fmla="*/ 95 h 118"/>
                <a:gd name="T106" fmla="*/ 20 w 120"/>
                <a:gd name="T107" fmla="*/ 88 h 118"/>
                <a:gd name="T108" fmla="*/ 12 w 120"/>
                <a:gd name="T109" fmla="*/ 8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18">
                  <a:moveTo>
                    <a:pt x="1" y="61"/>
                  </a:moveTo>
                  <a:cubicBezTo>
                    <a:pt x="1" y="61"/>
                    <a:pt x="0" y="60"/>
                    <a:pt x="1" y="60"/>
                  </a:cubicBezTo>
                  <a:cubicBezTo>
                    <a:pt x="1" y="60"/>
                    <a:pt x="1" y="60"/>
                    <a:pt x="1" y="60"/>
                  </a:cubicBezTo>
                  <a:cubicBezTo>
                    <a:pt x="1" y="60"/>
                    <a:pt x="1" y="59"/>
                    <a:pt x="1" y="59"/>
                  </a:cubicBezTo>
                  <a:cubicBezTo>
                    <a:pt x="1" y="59"/>
                    <a:pt x="1" y="59"/>
                    <a:pt x="1" y="59"/>
                  </a:cubicBezTo>
                  <a:cubicBezTo>
                    <a:pt x="2" y="59"/>
                    <a:pt x="2" y="58"/>
                    <a:pt x="2" y="59"/>
                  </a:cubicBezTo>
                  <a:cubicBezTo>
                    <a:pt x="2" y="59"/>
                    <a:pt x="3" y="59"/>
                    <a:pt x="3" y="59"/>
                  </a:cubicBezTo>
                  <a:cubicBezTo>
                    <a:pt x="3" y="59"/>
                    <a:pt x="3" y="60"/>
                    <a:pt x="3" y="59"/>
                  </a:cubicBezTo>
                  <a:cubicBezTo>
                    <a:pt x="3" y="59"/>
                    <a:pt x="3" y="59"/>
                    <a:pt x="3" y="58"/>
                  </a:cubicBezTo>
                  <a:cubicBezTo>
                    <a:pt x="3" y="58"/>
                    <a:pt x="3" y="57"/>
                    <a:pt x="3" y="58"/>
                  </a:cubicBezTo>
                  <a:cubicBezTo>
                    <a:pt x="4" y="58"/>
                    <a:pt x="4" y="58"/>
                    <a:pt x="4" y="58"/>
                  </a:cubicBezTo>
                  <a:cubicBezTo>
                    <a:pt x="4" y="59"/>
                    <a:pt x="4" y="59"/>
                    <a:pt x="5" y="58"/>
                  </a:cubicBezTo>
                  <a:cubicBezTo>
                    <a:pt x="5" y="58"/>
                    <a:pt x="5" y="58"/>
                    <a:pt x="5" y="58"/>
                  </a:cubicBezTo>
                  <a:cubicBezTo>
                    <a:pt x="5" y="58"/>
                    <a:pt x="5" y="58"/>
                    <a:pt x="5" y="57"/>
                  </a:cubicBezTo>
                  <a:cubicBezTo>
                    <a:pt x="5" y="57"/>
                    <a:pt x="5" y="57"/>
                    <a:pt x="6" y="57"/>
                  </a:cubicBezTo>
                  <a:cubicBezTo>
                    <a:pt x="6" y="57"/>
                    <a:pt x="7" y="57"/>
                    <a:pt x="7" y="56"/>
                  </a:cubicBezTo>
                  <a:cubicBezTo>
                    <a:pt x="7" y="56"/>
                    <a:pt x="7" y="55"/>
                    <a:pt x="8" y="55"/>
                  </a:cubicBezTo>
                  <a:cubicBezTo>
                    <a:pt x="8" y="56"/>
                    <a:pt x="8" y="56"/>
                    <a:pt x="9" y="56"/>
                  </a:cubicBezTo>
                  <a:cubicBezTo>
                    <a:pt x="9" y="56"/>
                    <a:pt x="10" y="56"/>
                    <a:pt x="10" y="56"/>
                  </a:cubicBezTo>
                  <a:cubicBezTo>
                    <a:pt x="10" y="56"/>
                    <a:pt x="10" y="55"/>
                    <a:pt x="10" y="55"/>
                  </a:cubicBezTo>
                  <a:cubicBezTo>
                    <a:pt x="11" y="55"/>
                    <a:pt x="11" y="55"/>
                    <a:pt x="11" y="55"/>
                  </a:cubicBezTo>
                  <a:cubicBezTo>
                    <a:pt x="12" y="55"/>
                    <a:pt x="12" y="55"/>
                    <a:pt x="12" y="55"/>
                  </a:cubicBezTo>
                  <a:cubicBezTo>
                    <a:pt x="12" y="55"/>
                    <a:pt x="12" y="55"/>
                    <a:pt x="13" y="55"/>
                  </a:cubicBezTo>
                  <a:cubicBezTo>
                    <a:pt x="13" y="54"/>
                    <a:pt x="13" y="54"/>
                    <a:pt x="13" y="54"/>
                  </a:cubicBezTo>
                  <a:cubicBezTo>
                    <a:pt x="14" y="54"/>
                    <a:pt x="14" y="54"/>
                    <a:pt x="14" y="54"/>
                  </a:cubicBezTo>
                  <a:cubicBezTo>
                    <a:pt x="14" y="54"/>
                    <a:pt x="14" y="54"/>
                    <a:pt x="14" y="54"/>
                  </a:cubicBezTo>
                  <a:cubicBezTo>
                    <a:pt x="15" y="54"/>
                    <a:pt x="14" y="52"/>
                    <a:pt x="15" y="52"/>
                  </a:cubicBezTo>
                  <a:cubicBezTo>
                    <a:pt x="15" y="52"/>
                    <a:pt x="16" y="52"/>
                    <a:pt x="16" y="51"/>
                  </a:cubicBezTo>
                  <a:cubicBezTo>
                    <a:pt x="16" y="51"/>
                    <a:pt x="16" y="51"/>
                    <a:pt x="17" y="51"/>
                  </a:cubicBezTo>
                  <a:cubicBezTo>
                    <a:pt x="17" y="51"/>
                    <a:pt x="17" y="52"/>
                    <a:pt x="17" y="51"/>
                  </a:cubicBezTo>
                  <a:cubicBezTo>
                    <a:pt x="17" y="51"/>
                    <a:pt x="18" y="51"/>
                    <a:pt x="18" y="51"/>
                  </a:cubicBezTo>
                  <a:cubicBezTo>
                    <a:pt x="18" y="50"/>
                    <a:pt x="17" y="50"/>
                    <a:pt x="17" y="50"/>
                  </a:cubicBezTo>
                  <a:cubicBezTo>
                    <a:pt x="18" y="49"/>
                    <a:pt x="18" y="49"/>
                    <a:pt x="18" y="49"/>
                  </a:cubicBezTo>
                  <a:cubicBezTo>
                    <a:pt x="18" y="49"/>
                    <a:pt x="19" y="49"/>
                    <a:pt x="19" y="48"/>
                  </a:cubicBezTo>
                  <a:cubicBezTo>
                    <a:pt x="19" y="48"/>
                    <a:pt x="19" y="48"/>
                    <a:pt x="19" y="48"/>
                  </a:cubicBezTo>
                  <a:cubicBezTo>
                    <a:pt x="19" y="48"/>
                    <a:pt x="19" y="48"/>
                    <a:pt x="20" y="47"/>
                  </a:cubicBezTo>
                  <a:cubicBezTo>
                    <a:pt x="20" y="47"/>
                    <a:pt x="20" y="47"/>
                    <a:pt x="20" y="47"/>
                  </a:cubicBezTo>
                  <a:cubicBezTo>
                    <a:pt x="21" y="47"/>
                    <a:pt x="21" y="47"/>
                    <a:pt x="21" y="46"/>
                  </a:cubicBezTo>
                  <a:cubicBezTo>
                    <a:pt x="21" y="46"/>
                    <a:pt x="21" y="46"/>
                    <a:pt x="20" y="46"/>
                  </a:cubicBezTo>
                  <a:cubicBezTo>
                    <a:pt x="20" y="45"/>
                    <a:pt x="20" y="45"/>
                    <a:pt x="20" y="45"/>
                  </a:cubicBezTo>
                  <a:cubicBezTo>
                    <a:pt x="20" y="45"/>
                    <a:pt x="20" y="45"/>
                    <a:pt x="20" y="45"/>
                  </a:cubicBezTo>
                  <a:cubicBezTo>
                    <a:pt x="21" y="45"/>
                    <a:pt x="21" y="45"/>
                    <a:pt x="21" y="45"/>
                  </a:cubicBezTo>
                  <a:cubicBezTo>
                    <a:pt x="22" y="45"/>
                    <a:pt x="22" y="43"/>
                    <a:pt x="22" y="43"/>
                  </a:cubicBezTo>
                  <a:cubicBezTo>
                    <a:pt x="22" y="43"/>
                    <a:pt x="22" y="42"/>
                    <a:pt x="22" y="42"/>
                  </a:cubicBezTo>
                  <a:cubicBezTo>
                    <a:pt x="22" y="42"/>
                    <a:pt x="22" y="42"/>
                    <a:pt x="22" y="42"/>
                  </a:cubicBezTo>
                  <a:cubicBezTo>
                    <a:pt x="23" y="42"/>
                    <a:pt x="23" y="43"/>
                    <a:pt x="23" y="42"/>
                  </a:cubicBezTo>
                  <a:cubicBezTo>
                    <a:pt x="24" y="41"/>
                    <a:pt x="24" y="41"/>
                    <a:pt x="24" y="41"/>
                  </a:cubicBezTo>
                  <a:cubicBezTo>
                    <a:pt x="24" y="41"/>
                    <a:pt x="24" y="40"/>
                    <a:pt x="24" y="40"/>
                  </a:cubicBezTo>
                  <a:cubicBezTo>
                    <a:pt x="25" y="39"/>
                    <a:pt x="25" y="39"/>
                    <a:pt x="26" y="39"/>
                  </a:cubicBezTo>
                  <a:cubicBezTo>
                    <a:pt x="26" y="39"/>
                    <a:pt x="26" y="39"/>
                    <a:pt x="26" y="39"/>
                  </a:cubicBezTo>
                  <a:cubicBezTo>
                    <a:pt x="26" y="38"/>
                    <a:pt x="26" y="38"/>
                    <a:pt x="26" y="38"/>
                  </a:cubicBezTo>
                  <a:cubicBezTo>
                    <a:pt x="26" y="37"/>
                    <a:pt x="25" y="37"/>
                    <a:pt x="26" y="37"/>
                  </a:cubicBezTo>
                  <a:cubicBezTo>
                    <a:pt x="27" y="36"/>
                    <a:pt x="27" y="36"/>
                    <a:pt x="27" y="35"/>
                  </a:cubicBezTo>
                  <a:cubicBezTo>
                    <a:pt x="28" y="35"/>
                    <a:pt x="28" y="35"/>
                    <a:pt x="28" y="34"/>
                  </a:cubicBezTo>
                  <a:cubicBezTo>
                    <a:pt x="29" y="34"/>
                    <a:pt x="28" y="33"/>
                    <a:pt x="29" y="33"/>
                  </a:cubicBezTo>
                  <a:cubicBezTo>
                    <a:pt x="29" y="32"/>
                    <a:pt x="30" y="33"/>
                    <a:pt x="30" y="32"/>
                  </a:cubicBezTo>
                  <a:cubicBezTo>
                    <a:pt x="30" y="32"/>
                    <a:pt x="30" y="32"/>
                    <a:pt x="30" y="32"/>
                  </a:cubicBezTo>
                  <a:cubicBezTo>
                    <a:pt x="30" y="31"/>
                    <a:pt x="30" y="31"/>
                    <a:pt x="30" y="31"/>
                  </a:cubicBezTo>
                  <a:cubicBezTo>
                    <a:pt x="31" y="31"/>
                    <a:pt x="31" y="31"/>
                    <a:pt x="31" y="31"/>
                  </a:cubicBezTo>
                  <a:cubicBezTo>
                    <a:pt x="31" y="31"/>
                    <a:pt x="32" y="30"/>
                    <a:pt x="32" y="30"/>
                  </a:cubicBezTo>
                  <a:cubicBezTo>
                    <a:pt x="32" y="30"/>
                    <a:pt x="32" y="30"/>
                    <a:pt x="31" y="30"/>
                  </a:cubicBezTo>
                  <a:cubicBezTo>
                    <a:pt x="31" y="30"/>
                    <a:pt x="31" y="29"/>
                    <a:pt x="31" y="29"/>
                  </a:cubicBezTo>
                  <a:cubicBezTo>
                    <a:pt x="32" y="29"/>
                    <a:pt x="32" y="29"/>
                    <a:pt x="32" y="29"/>
                  </a:cubicBezTo>
                  <a:cubicBezTo>
                    <a:pt x="33" y="29"/>
                    <a:pt x="33" y="29"/>
                    <a:pt x="33" y="29"/>
                  </a:cubicBezTo>
                  <a:cubicBezTo>
                    <a:pt x="33" y="28"/>
                    <a:pt x="33" y="28"/>
                    <a:pt x="33" y="28"/>
                  </a:cubicBezTo>
                  <a:cubicBezTo>
                    <a:pt x="33" y="28"/>
                    <a:pt x="33" y="28"/>
                    <a:pt x="32" y="27"/>
                  </a:cubicBezTo>
                  <a:cubicBezTo>
                    <a:pt x="32" y="27"/>
                    <a:pt x="30" y="27"/>
                    <a:pt x="31" y="26"/>
                  </a:cubicBezTo>
                  <a:cubicBezTo>
                    <a:pt x="32" y="26"/>
                    <a:pt x="32" y="25"/>
                    <a:pt x="32" y="25"/>
                  </a:cubicBezTo>
                  <a:cubicBezTo>
                    <a:pt x="33" y="26"/>
                    <a:pt x="33" y="26"/>
                    <a:pt x="33" y="26"/>
                  </a:cubicBezTo>
                  <a:cubicBezTo>
                    <a:pt x="33" y="26"/>
                    <a:pt x="33" y="26"/>
                    <a:pt x="33" y="26"/>
                  </a:cubicBezTo>
                  <a:cubicBezTo>
                    <a:pt x="33" y="26"/>
                    <a:pt x="34" y="25"/>
                    <a:pt x="34" y="25"/>
                  </a:cubicBezTo>
                  <a:cubicBezTo>
                    <a:pt x="33" y="25"/>
                    <a:pt x="33" y="25"/>
                    <a:pt x="34" y="25"/>
                  </a:cubicBezTo>
                  <a:cubicBezTo>
                    <a:pt x="34" y="24"/>
                    <a:pt x="34" y="25"/>
                    <a:pt x="34" y="25"/>
                  </a:cubicBezTo>
                  <a:cubicBezTo>
                    <a:pt x="34" y="25"/>
                    <a:pt x="35" y="25"/>
                    <a:pt x="35" y="24"/>
                  </a:cubicBezTo>
                  <a:cubicBezTo>
                    <a:pt x="35" y="24"/>
                    <a:pt x="35" y="24"/>
                    <a:pt x="35" y="23"/>
                  </a:cubicBezTo>
                  <a:cubicBezTo>
                    <a:pt x="35" y="23"/>
                    <a:pt x="34" y="23"/>
                    <a:pt x="35" y="22"/>
                  </a:cubicBezTo>
                  <a:cubicBezTo>
                    <a:pt x="35" y="22"/>
                    <a:pt x="35" y="22"/>
                    <a:pt x="35" y="22"/>
                  </a:cubicBezTo>
                  <a:cubicBezTo>
                    <a:pt x="35" y="21"/>
                    <a:pt x="35" y="21"/>
                    <a:pt x="35" y="21"/>
                  </a:cubicBezTo>
                  <a:cubicBezTo>
                    <a:pt x="36" y="21"/>
                    <a:pt x="35" y="21"/>
                    <a:pt x="36" y="21"/>
                  </a:cubicBezTo>
                  <a:cubicBezTo>
                    <a:pt x="36" y="21"/>
                    <a:pt x="37" y="21"/>
                    <a:pt x="37" y="21"/>
                  </a:cubicBezTo>
                  <a:cubicBezTo>
                    <a:pt x="37" y="20"/>
                    <a:pt x="37" y="20"/>
                    <a:pt x="37" y="20"/>
                  </a:cubicBezTo>
                  <a:cubicBezTo>
                    <a:pt x="37" y="19"/>
                    <a:pt x="36" y="19"/>
                    <a:pt x="37" y="19"/>
                  </a:cubicBezTo>
                  <a:cubicBezTo>
                    <a:pt x="37" y="18"/>
                    <a:pt x="38" y="18"/>
                    <a:pt x="38" y="18"/>
                  </a:cubicBezTo>
                  <a:cubicBezTo>
                    <a:pt x="39" y="19"/>
                    <a:pt x="39" y="19"/>
                    <a:pt x="40" y="19"/>
                  </a:cubicBezTo>
                  <a:cubicBezTo>
                    <a:pt x="40" y="19"/>
                    <a:pt x="41" y="19"/>
                    <a:pt x="41" y="19"/>
                  </a:cubicBezTo>
                  <a:cubicBezTo>
                    <a:pt x="41" y="19"/>
                    <a:pt x="41" y="19"/>
                    <a:pt x="41" y="19"/>
                  </a:cubicBezTo>
                  <a:cubicBezTo>
                    <a:pt x="41" y="19"/>
                    <a:pt x="41" y="19"/>
                    <a:pt x="42" y="19"/>
                  </a:cubicBezTo>
                  <a:cubicBezTo>
                    <a:pt x="42" y="20"/>
                    <a:pt x="42" y="20"/>
                    <a:pt x="43" y="20"/>
                  </a:cubicBezTo>
                  <a:cubicBezTo>
                    <a:pt x="43" y="20"/>
                    <a:pt x="44" y="20"/>
                    <a:pt x="44" y="19"/>
                  </a:cubicBezTo>
                  <a:cubicBezTo>
                    <a:pt x="44" y="19"/>
                    <a:pt x="44" y="19"/>
                    <a:pt x="44" y="19"/>
                  </a:cubicBezTo>
                  <a:cubicBezTo>
                    <a:pt x="44" y="18"/>
                    <a:pt x="44" y="18"/>
                    <a:pt x="44" y="18"/>
                  </a:cubicBezTo>
                  <a:cubicBezTo>
                    <a:pt x="44" y="18"/>
                    <a:pt x="44" y="18"/>
                    <a:pt x="44" y="18"/>
                  </a:cubicBezTo>
                  <a:cubicBezTo>
                    <a:pt x="44" y="17"/>
                    <a:pt x="44" y="17"/>
                    <a:pt x="44" y="17"/>
                  </a:cubicBezTo>
                  <a:cubicBezTo>
                    <a:pt x="45" y="17"/>
                    <a:pt x="45" y="17"/>
                    <a:pt x="45" y="17"/>
                  </a:cubicBezTo>
                  <a:cubicBezTo>
                    <a:pt x="46" y="16"/>
                    <a:pt x="45" y="16"/>
                    <a:pt x="46" y="16"/>
                  </a:cubicBezTo>
                  <a:cubicBezTo>
                    <a:pt x="46" y="16"/>
                    <a:pt x="47" y="16"/>
                    <a:pt x="47" y="16"/>
                  </a:cubicBezTo>
                  <a:cubicBezTo>
                    <a:pt x="47" y="16"/>
                    <a:pt x="47" y="16"/>
                    <a:pt x="48" y="17"/>
                  </a:cubicBezTo>
                  <a:cubicBezTo>
                    <a:pt x="48" y="17"/>
                    <a:pt x="48" y="17"/>
                    <a:pt x="48" y="17"/>
                  </a:cubicBezTo>
                  <a:cubicBezTo>
                    <a:pt x="48" y="17"/>
                    <a:pt x="49" y="18"/>
                    <a:pt x="49" y="18"/>
                  </a:cubicBezTo>
                  <a:cubicBezTo>
                    <a:pt x="49" y="17"/>
                    <a:pt x="50" y="18"/>
                    <a:pt x="50" y="18"/>
                  </a:cubicBezTo>
                  <a:cubicBezTo>
                    <a:pt x="50" y="17"/>
                    <a:pt x="50" y="17"/>
                    <a:pt x="50" y="17"/>
                  </a:cubicBezTo>
                  <a:cubicBezTo>
                    <a:pt x="50" y="17"/>
                    <a:pt x="50" y="17"/>
                    <a:pt x="50" y="16"/>
                  </a:cubicBezTo>
                  <a:cubicBezTo>
                    <a:pt x="51" y="16"/>
                    <a:pt x="51" y="16"/>
                    <a:pt x="51" y="16"/>
                  </a:cubicBezTo>
                  <a:cubicBezTo>
                    <a:pt x="51" y="15"/>
                    <a:pt x="52" y="15"/>
                    <a:pt x="52" y="15"/>
                  </a:cubicBezTo>
                  <a:cubicBezTo>
                    <a:pt x="52" y="14"/>
                    <a:pt x="52" y="14"/>
                    <a:pt x="52" y="14"/>
                  </a:cubicBezTo>
                  <a:cubicBezTo>
                    <a:pt x="52" y="14"/>
                    <a:pt x="52" y="13"/>
                    <a:pt x="53" y="13"/>
                  </a:cubicBezTo>
                  <a:cubicBezTo>
                    <a:pt x="53" y="13"/>
                    <a:pt x="53" y="14"/>
                    <a:pt x="53" y="13"/>
                  </a:cubicBezTo>
                  <a:cubicBezTo>
                    <a:pt x="54" y="13"/>
                    <a:pt x="54" y="11"/>
                    <a:pt x="54" y="11"/>
                  </a:cubicBezTo>
                  <a:cubicBezTo>
                    <a:pt x="55" y="11"/>
                    <a:pt x="55" y="10"/>
                    <a:pt x="55" y="10"/>
                  </a:cubicBezTo>
                  <a:cubicBezTo>
                    <a:pt x="55" y="10"/>
                    <a:pt x="55" y="10"/>
                    <a:pt x="56" y="9"/>
                  </a:cubicBezTo>
                  <a:cubicBezTo>
                    <a:pt x="56" y="9"/>
                    <a:pt x="56" y="9"/>
                    <a:pt x="57" y="8"/>
                  </a:cubicBezTo>
                  <a:cubicBezTo>
                    <a:pt x="57" y="8"/>
                    <a:pt x="57" y="8"/>
                    <a:pt x="57" y="8"/>
                  </a:cubicBezTo>
                  <a:cubicBezTo>
                    <a:pt x="57" y="8"/>
                    <a:pt x="58" y="7"/>
                    <a:pt x="58" y="7"/>
                  </a:cubicBezTo>
                  <a:cubicBezTo>
                    <a:pt x="58" y="7"/>
                    <a:pt x="59" y="7"/>
                    <a:pt x="59" y="7"/>
                  </a:cubicBezTo>
                  <a:cubicBezTo>
                    <a:pt x="59" y="7"/>
                    <a:pt x="59" y="8"/>
                    <a:pt x="60" y="7"/>
                  </a:cubicBezTo>
                  <a:cubicBezTo>
                    <a:pt x="60" y="7"/>
                    <a:pt x="61" y="7"/>
                    <a:pt x="61" y="7"/>
                  </a:cubicBezTo>
                  <a:cubicBezTo>
                    <a:pt x="61" y="7"/>
                    <a:pt x="61" y="7"/>
                    <a:pt x="62" y="8"/>
                  </a:cubicBezTo>
                  <a:cubicBezTo>
                    <a:pt x="62" y="8"/>
                    <a:pt x="63" y="8"/>
                    <a:pt x="63" y="8"/>
                  </a:cubicBezTo>
                  <a:cubicBezTo>
                    <a:pt x="63" y="8"/>
                    <a:pt x="63" y="7"/>
                    <a:pt x="64" y="7"/>
                  </a:cubicBezTo>
                  <a:cubicBezTo>
                    <a:pt x="65" y="7"/>
                    <a:pt x="64" y="6"/>
                    <a:pt x="65" y="7"/>
                  </a:cubicBezTo>
                  <a:cubicBezTo>
                    <a:pt x="65" y="7"/>
                    <a:pt x="65" y="7"/>
                    <a:pt x="65" y="7"/>
                  </a:cubicBezTo>
                  <a:cubicBezTo>
                    <a:pt x="65" y="7"/>
                    <a:pt x="65" y="7"/>
                    <a:pt x="66" y="7"/>
                  </a:cubicBezTo>
                  <a:cubicBezTo>
                    <a:pt x="66" y="7"/>
                    <a:pt x="67" y="7"/>
                    <a:pt x="67" y="7"/>
                  </a:cubicBezTo>
                  <a:cubicBezTo>
                    <a:pt x="67" y="7"/>
                    <a:pt x="67" y="7"/>
                    <a:pt x="67" y="7"/>
                  </a:cubicBezTo>
                  <a:cubicBezTo>
                    <a:pt x="67" y="6"/>
                    <a:pt x="67" y="6"/>
                    <a:pt x="67" y="6"/>
                  </a:cubicBezTo>
                  <a:cubicBezTo>
                    <a:pt x="67" y="6"/>
                    <a:pt x="67" y="5"/>
                    <a:pt x="67" y="5"/>
                  </a:cubicBezTo>
                  <a:cubicBezTo>
                    <a:pt x="68" y="5"/>
                    <a:pt x="67" y="5"/>
                    <a:pt x="68" y="5"/>
                  </a:cubicBezTo>
                  <a:cubicBezTo>
                    <a:pt x="68" y="4"/>
                    <a:pt x="67" y="4"/>
                    <a:pt x="68" y="4"/>
                  </a:cubicBezTo>
                  <a:cubicBezTo>
                    <a:pt x="69" y="4"/>
                    <a:pt x="69" y="4"/>
                    <a:pt x="69" y="3"/>
                  </a:cubicBezTo>
                  <a:cubicBezTo>
                    <a:pt x="69" y="3"/>
                    <a:pt x="70" y="3"/>
                    <a:pt x="70" y="3"/>
                  </a:cubicBezTo>
                  <a:cubicBezTo>
                    <a:pt x="70" y="3"/>
                    <a:pt x="70" y="3"/>
                    <a:pt x="71" y="3"/>
                  </a:cubicBezTo>
                  <a:cubicBezTo>
                    <a:pt x="71" y="3"/>
                    <a:pt x="72" y="2"/>
                    <a:pt x="72" y="3"/>
                  </a:cubicBezTo>
                  <a:cubicBezTo>
                    <a:pt x="72" y="3"/>
                    <a:pt x="72" y="3"/>
                    <a:pt x="73" y="3"/>
                  </a:cubicBezTo>
                  <a:cubicBezTo>
                    <a:pt x="73" y="2"/>
                    <a:pt x="74" y="2"/>
                    <a:pt x="74" y="3"/>
                  </a:cubicBezTo>
                  <a:cubicBezTo>
                    <a:pt x="74" y="3"/>
                    <a:pt x="74" y="3"/>
                    <a:pt x="74" y="3"/>
                  </a:cubicBezTo>
                  <a:cubicBezTo>
                    <a:pt x="75" y="3"/>
                    <a:pt x="75" y="2"/>
                    <a:pt x="75" y="2"/>
                  </a:cubicBezTo>
                  <a:cubicBezTo>
                    <a:pt x="75" y="2"/>
                    <a:pt x="76" y="3"/>
                    <a:pt x="76" y="3"/>
                  </a:cubicBezTo>
                  <a:cubicBezTo>
                    <a:pt x="76" y="3"/>
                    <a:pt x="76" y="2"/>
                    <a:pt x="76" y="2"/>
                  </a:cubicBezTo>
                  <a:cubicBezTo>
                    <a:pt x="77" y="2"/>
                    <a:pt x="78" y="2"/>
                    <a:pt x="78" y="2"/>
                  </a:cubicBezTo>
                  <a:cubicBezTo>
                    <a:pt x="78" y="2"/>
                    <a:pt x="78" y="2"/>
                    <a:pt x="78" y="2"/>
                  </a:cubicBezTo>
                  <a:cubicBezTo>
                    <a:pt x="79" y="2"/>
                    <a:pt x="80" y="1"/>
                    <a:pt x="80" y="1"/>
                  </a:cubicBezTo>
                  <a:cubicBezTo>
                    <a:pt x="80" y="1"/>
                    <a:pt x="81" y="0"/>
                    <a:pt x="81" y="0"/>
                  </a:cubicBezTo>
                  <a:cubicBezTo>
                    <a:pt x="81" y="0"/>
                    <a:pt x="82" y="0"/>
                    <a:pt x="82" y="1"/>
                  </a:cubicBezTo>
                  <a:cubicBezTo>
                    <a:pt x="82" y="1"/>
                    <a:pt x="83" y="2"/>
                    <a:pt x="83" y="2"/>
                  </a:cubicBezTo>
                  <a:cubicBezTo>
                    <a:pt x="83" y="2"/>
                    <a:pt x="83" y="2"/>
                    <a:pt x="83" y="3"/>
                  </a:cubicBezTo>
                  <a:cubicBezTo>
                    <a:pt x="83" y="3"/>
                    <a:pt x="83" y="3"/>
                    <a:pt x="83" y="4"/>
                  </a:cubicBezTo>
                  <a:cubicBezTo>
                    <a:pt x="83" y="4"/>
                    <a:pt x="83" y="4"/>
                    <a:pt x="83" y="4"/>
                  </a:cubicBezTo>
                  <a:cubicBezTo>
                    <a:pt x="83" y="5"/>
                    <a:pt x="84" y="5"/>
                    <a:pt x="83" y="5"/>
                  </a:cubicBezTo>
                  <a:cubicBezTo>
                    <a:pt x="83" y="5"/>
                    <a:pt x="83" y="6"/>
                    <a:pt x="83" y="6"/>
                  </a:cubicBezTo>
                  <a:cubicBezTo>
                    <a:pt x="84" y="6"/>
                    <a:pt x="84" y="6"/>
                    <a:pt x="85" y="6"/>
                  </a:cubicBezTo>
                  <a:cubicBezTo>
                    <a:pt x="85" y="7"/>
                    <a:pt x="85" y="6"/>
                    <a:pt x="86" y="7"/>
                  </a:cubicBezTo>
                  <a:cubicBezTo>
                    <a:pt x="86" y="7"/>
                    <a:pt x="87" y="7"/>
                    <a:pt x="87" y="7"/>
                  </a:cubicBezTo>
                  <a:cubicBezTo>
                    <a:pt x="88" y="8"/>
                    <a:pt x="88" y="7"/>
                    <a:pt x="88" y="8"/>
                  </a:cubicBezTo>
                  <a:cubicBezTo>
                    <a:pt x="88" y="8"/>
                    <a:pt x="88" y="9"/>
                    <a:pt x="88" y="9"/>
                  </a:cubicBezTo>
                  <a:cubicBezTo>
                    <a:pt x="88" y="9"/>
                    <a:pt x="88" y="9"/>
                    <a:pt x="88" y="10"/>
                  </a:cubicBezTo>
                  <a:cubicBezTo>
                    <a:pt x="88" y="10"/>
                    <a:pt x="88" y="11"/>
                    <a:pt x="89" y="11"/>
                  </a:cubicBezTo>
                  <a:cubicBezTo>
                    <a:pt x="89" y="11"/>
                    <a:pt x="89" y="11"/>
                    <a:pt x="89" y="11"/>
                  </a:cubicBezTo>
                  <a:cubicBezTo>
                    <a:pt x="89" y="11"/>
                    <a:pt x="90" y="11"/>
                    <a:pt x="90" y="11"/>
                  </a:cubicBezTo>
                  <a:cubicBezTo>
                    <a:pt x="90" y="11"/>
                    <a:pt x="91" y="11"/>
                    <a:pt x="91" y="11"/>
                  </a:cubicBezTo>
                  <a:cubicBezTo>
                    <a:pt x="91" y="11"/>
                    <a:pt x="92" y="11"/>
                    <a:pt x="92" y="11"/>
                  </a:cubicBezTo>
                  <a:cubicBezTo>
                    <a:pt x="92" y="11"/>
                    <a:pt x="93" y="11"/>
                    <a:pt x="93" y="11"/>
                  </a:cubicBezTo>
                  <a:cubicBezTo>
                    <a:pt x="93" y="11"/>
                    <a:pt x="94" y="11"/>
                    <a:pt x="94" y="11"/>
                  </a:cubicBezTo>
                  <a:cubicBezTo>
                    <a:pt x="95" y="12"/>
                    <a:pt x="95" y="12"/>
                    <a:pt x="95" y="12"/>
                  </a:cubicBezTo>
                  <a:cubicBezTo>
                    <a:pt x="95" y="12"/>
                    <a:pt x="95" y="12"/>
                    <a:pt x="95" y="12"/>
                  </a:cubicBezTo>
                  <a:cubicBezTo>
                    <a:pt x="95" y="13"/>
                    <a:pt x="95" y="13"/>
                    <a:pt x="95" y="13"/>
                  </a:cubicBezTo>
                  <a:cubicBezTo>
                    <a:pt x="95" y="13"/>
                    <a:pt x="95" y="13"/>
                    <a:pt x="95" y="13"/>
                  </a:cubicBezTo>
                  <a:cubicBezTo>
                    <a:pt x="95" y="13"/>
                    <a:pt x="94" y="13"/>
                    <a:pt x="94" y="14"/>
                  </a:cubicBezTo>
                  <a:cubicBezTo>
                    <a:pt x="95" y="14"/>
                    <a:pt x="95" y="15"/>
                    <a:pt x="95" y="15"/>
                  </a:cubicBezTo>
                  <a:cubicBezTo>
                    <a:pt x="95" y="15"/>
                    <a:pt x="95" y="16"/>
                    <a:pt x="95" y="16"/>
                  </a:cubicBezTo>
                  <a:cubicBezTo>
                    <a:pt x="95" y="16"/>
                    <a:pt x="95" y="16"/>
                    <a:pt x="96" y="17"/>
                  </a:cubicBezTo>
                  <a:cubicBezTo>
                    <a:pt x="96" y="17"/>
                    <a:pt x="96" y="17"/>
                    <a:pt x="96" y="17"/>
                  </a:cubicBezTo>
                  <a:cubicBezTo>
                    <a:pt x="96" y="18"/>
                    <a:pt x="96" y="18"/>
                    <a:pt x="96" y="18"/>
                  </a:cubicBezTo>
                  <a:cubicBezTo>
                    <a:pt x="96" y="18"/>
                    <a:pt x="97" y="18"/>
                    <a:pt x="97" y="18"/>
                  </a:cubicBezTo>
                  <a:cubicBezTo>
                    <a:pt x="97" y="19"/>
                    <a:pt x="96" y="19"/>
                    <a:pt x="97" y="19"/>
                  </a:cubicBezTo>
                  <a:cubicBezTo>
                    <a:pt x="97" y="19"/>
                    <a:pt x="98" y="19"/>
                    <a:pt x="98" y="19"/>
                  </a:cubicBezTo>
                  <a:cubicBezTo>
                    <a:pt x="98" y="18"/>
                    <a:pt x="98" y="17"/>
                    <a:pt x="99" y="17"/>
                  </a:cubicBezTo>
                  <a:cubicBezTo>
                    <a:pt x="99" y="17"/>
                    <a:pt x="99" y="18"/>
                    <a:pt x="99" y="18"/>
                  </a:cubicBezTo>
                  <a:cubicBezTo>
                    <a:pt x="99" y="18"/>
                    <a:pt x="99" y="19"/>
                    <a:pt x="100" y="19"/>
                  </a:cubicBezTo>
                  <a:cubicBezTo>
                    <a:pt x="100" y="19"/>
                    <a:pt x="101" y="19"/>
                    <a:pt x="101" y="19"/>
                  </a:cubicBezTo>
                  <a:cubicBezTo>
                    <a:pt x="102" y="20"/>
                    <a:pt x="102" y="19"/>
                    <a:pt x="102" y="20"/>
                  </a:cubicBezTo>
                  <a:cubicBezTo>
                    <a:pt x="102" y="21"/>
                    <a:pt x="102" y="21"/>
                    <a:pt x="102" y="21"/>
                  </a:cubicBezTo>
                  <a:cubicBezTo>
                    <a:pt x="102" y="21"/>
                    <a:pt x="103" y="21"/>
                    <a:pt x="103" y="21"/>
                  </a:cubicBezTo>
                  <a:cubicBezTo>
                    <a:pt x="103" y="21"/>
                    <a:pt x="103" y="22"/>
                    <a:pt x="104" y="22"/>
                  </a:cubicBezTo>
                  <a:cubicBezTo>
                    <a:pt x="104" y="23"/>
                    <a:pt x="104" y="23"/>
                    <a:pt x="104" y="23"/>
                  </a:cubicBezTo>
                  <a:cubicBezTo>
                    <a:pt x="105" y="23"/>
                    <a:pt x="104" y="24"/>
                    <a:pt x="105" y="24"/>
                  </a:cubicBezTo>
                  <a:cubicBezTo>
                    <a:pt x="106" y="24"/>
                    <a:pt x="106" y="24"/>
                    <a:pt x="106" y="24"/>
                  </a:cubicBezTo>
                  <a:cubicBezTo>
                    <a:pt x="106" y="24"/>
                    <a:pt x="106" y="25"/>
                    <a:pt x="107" y="25"/>
                  </a:cubicBezTo>
                  <a:cubicBezTo>
                    <a:pt x="107" y="25"/>
                    <a:pt x="107" y="25"/>
                    <a:pt x="108" y="25"/>
                  </a:cubicBezTo>
                  <a:cubicBezTo>
                    <a:pt x="108" y="26"/>
                    <a:pt x="108" y="26"/>
                    <a:pt x="108" y="26"/>
                  </a:cubicBezTo>
                  <a:cubicBezTo>
                    <a:pt x="109" y="26"/>
                    <a:pt x="108" y="27"/>
                    <a:pt x="108" y="27"/>
                  </a:cubicBezTo>
                  <a:cubicBezTo>
                    <a:pt x="108" y="27"/>
                    <a:pt x="109" y="26"/>
                    <a:pt x="109" y="27"/>
                  </a:cubicBezTo>
                  <a:cubicBezTo>
                    <a:pt x="109" y="28"/>
                    <a:pt x="110" y="28"/>
                    <a:pt x="110" y="29"/>
                  </a:cubicBezTo>
                  <a:cubicBezTo>
                    <a:pt x="110" y="29"/>
                    <a:pt x="110" y="29"/>
                    <a:pt x="110" y="29"/>
                  </a:cubicBezTo>
                  <a:cubicBezTo>
                    <a:pt x="110" y="29"/>
                    <a:pt x="111" y="29"/>
                    <a:pt x="111" y="29"/>
                  </a:cubicBezTo>
                  <a:cubicBezTo>
                    <a:pt x="112" y="28"/>
                    <a:pt x="112" y="28"/>
                    <a:pt x="112" y="28"/>
                  </a:cubicBezTo>
                  <a:cubicBezTo>
                    <a:pt x="112" y="28"/>
                    <a:pt x="114" y="30"/>
                    <a:pt x="114" y="30"/>
                  </a:cubicBezTo>
                  <a:cubicBezTo>
                    <a:pt x="114" y="30"/>
                    <a:pt x="114" y="31"/>
                    <a:pt x="115" y="31"/>
                  </a:cubicBezTo>
                  <a:cubicBezTo>
                    <a:pt x="115" y="31"/>
                    <a:pt x="116" y="32"/>
                    <a:pt x="116" y="32"/>
                  </a:cubicBezTo>
                  <a:cubicBezTo>
                    <a:pt x="116" y="32"/>
                    <a:pt x="115" y="32"/>
                    <a:pt x="115" y="33"/>
                  </a:cubicBezTo>
                  <a:cubicBezTo>
                    <a:pt x="115" y="33"/>
                    <a:pt x="115" y="33"/>
                    <a:pt x="115" y="34"/>
                  </a:cubicBezTo>
                  <a:cubicBezTo>
                    <a:pt x="115" y="34"/>
                    <a:pt x="115" y="34"/>
                    <a:pt x="115" y="34"/>
                  </a:cubicBezTo>
                  <a:cubicBezTo>
                    <a:pt x="115" y="35"/>
                    <a:pt x="115" y="35"/>
                    <a:pt x="116" y="36"/>
                  </a:cubicBezTo>
                  <a:cubicBezTo>
                    <a:pt x="116" y="36"/>
                    <a:pt x="117" y="35"/>
                    <a:pt x="117" y="36"/>
                  </a:cubicBezTo>
                  <a:cubicBezTo>
                    <a:pt x="117" y="36"/>
                    <a:pt x="118" y="37"/>
                    <a:pt x="118" y="37"/>
                  </a:cubicBezTo>
                  <a:cubicBezTo>
                    <a:pt x="118" y="37"/>
                    <a:pt x="118" y="38"/>
                    <a:pt x="118" y="38"/>
                  </a:cubicBezTo>
                  <a:cubicBezTo>
                    <a:pt x="118" y="38"/>
                    <a:pt x="119" y="37"/>
                    <a:pt x="119" y="38"/>
                  </a:cubicBezTo>
                  <a:cubicBezTo>
                    <a:pt x="119" y="39"/>
                    <a:pt x="118" y="39"/>
                    <a:pt x="118" y="39"/>
                  </a:cubicBezTo>
                  <a:cubicBezTo>
                    <a:pt x="119" y="40"/>
                    <a:pt x="119" y="40"/>
                    <a:pt x="119" y="40"/>
                  </a:cubicBezTo>
                  <a:cubicBezTo>
                    <a:pt x="119" y="41"/>
                    <a:pt x="120" y="41"/>
                    <a:pt x="120" y="41"/>
                  </a:cubicBezTo>
                  <a:cubicBezTo>
                    <a:pt x="119" y="42"/>
                    <a:pt x="119" y="41"/>
                    <a:pt x="119" y="42"/>
                  </a:cubicBezTo>
                  <a:cubicBezTo>
                    <a:pt x="120" y="42"/>
                    <a:pt x="120" y="42"/>
                    <a:pt x="120" y="42"/>
                  </a:cubicBezTo>
                  <a:cubicBezTo>
                    <a:pt x="120" y="43"/>
                    <a:pt x="120" y="43"/>
                    <a:pt x="120" y="43"/>
                  </a:cubicBezTo>
                  <a:cubicBezTo>
                    <a:pt x="120" y="44"/>
                    <a:pt x="119" y="44"/>
                    <a:pt x="119" y="44"/>
                  </a:cubicBezTo>
                  <a:cubicBezTo>
                    <a:pt x="119" y="44"/>
                    <a:pt x="120" y="44"/>
                    <a:pt x="120" y="45"/>
                  </a:cubicBezTo>
                  <a:cubicBezTo>
                    <a:pt x="120" y="46"/>
                    <a:pt x="119" y="46"/>
                    <a:pt x="119" y="46"/>
                  </a:cubicBezTo>
                  <a:cubicBezTo>
                    <a:pt x="119" y="46"/>
                    <a:pt x="118" y="47"/>
                    <a:pt x="118" y="47"/>
                  </a:cubicBezTo>
                  <a:cubicBezTo>
                    <a:pt x="118" y="47"/>
                    <a:pt x="118" y="47"/>
                    <a:pt x="118" y="48"/>
                  </a:cubicBezTo>
                  <a:cubicBezTo>
                    <a:pt x="117" y="48"/>
                    <a:pt x="117" y="49"/>
                    <a:pt x="117" y="49"/>
                  </a:cubicBezTo>
                  <a:cubicBezTo>
                    <a:pt x="117" y="49"/>
                    <a:pt x="116" y="50"/>
                    <a:pt x="115" y="50"/>
                  </a:cubicBezTo>
                  <a:cubicBezTo>
                    <a:pt x="115" y="50"/>
                    <a:pt x="114" y="50"/>
                    <a:pt x="114" y="50"/>
                  </a:cubicBezTo>
                  <a:cubicBezTo>
                    <a:pt x="114" y="51"/>
                    <a:pt x="114" y="51"/>
                    <a:pt x="113" y="51"/>
                  </a:cubicBezTo>
                  <a:cubicBezTo>
                    <a:pt x="113" y="51"/>
                    <a:pt x="112" y="51"/>
                    <a:pt x="112" y="51"/>
                  </a:cubicBezTo>
                  <a:cubicBezTo>
                    <a:pt x="112" y="52"/>
                    <a:pt x="112" y="52"/>
                    <a:pt x="112" y="52"/>
                  </a:cubicBezTo>
                  <a:cubicBezTo>
                    <a:pt x="113" y="53"/>
                    <a:pt x="112" y="53"/>
                    <a:pt x="112" y="53"/>
                  </a:cubicBezTo>
                  <a:cubicBezTo>
                    <a:pt x="113" y="53"/>
                    <a:pt x="113" y="53"/>
                    <a:pt x="113" y="53"/>
                  </a:cubicBezTo>
                  <a:cubicBezTo>
                    <a:pt x="113" y="53"/>
                    <a:pt x="112" y="54"/>
                    <a:pt x="112" y="54"/>
                  </a:cubicBezTo>
                  <a:cubicBezTo>
                    <a:pt x="113" y="54"/>
                    <a:pt x="113" y="55"/>
                    <a:pt x="113" y="55"/>
                  </a:cubicBezTo>
                  <a:cubicBezTo>
                    <a:pt x="113" y="55"/>
                    <a:pt x="113" y="56"/>
                    <a:pt x="113" y="56"/>
                  </a:cubicBezTo>
                  <a:cubicBezTo>
                    <a:pt x="113" y="56"/>
                    <a:pt x="114" y="57"/>
                    <a:pt x="114" y="57"/>
                  </a:cubicBezTo>
                  <a:cubicBezTo>
                    <a:pt x="113" y="57"/>
                    <a:pt x="113" y="57"/>
                    <a:pt x="112" y="57"/>
                  </a:cubicBezTo>
                  <a:cubicBezTo>
                    <a:pt x="112" y="57"/>
                    <a:pt x="112" y="57"/>
                    <a:pt x="112" y="57"/>
                  </a:cubicBezTo>
                  <a:cubicBezTo>
                    <a:pt x="112" y="58"/>
                    <a:pt x="112" y="58"/>
                    <a:pt x="112" y="59"/>
                  </a:cubicBezTo>
                  <a:cubicBezTo>
                    <a:pt x="112" y="59"/>
                    <a:pt x="112" y="59"/>
                    <a:pt x="112" y="59"/>
                  </a:cubicBezTo>
                  <a:cubicBezTo>
                    <a:pt x="111" y="59"/>
                    <a:pt x="112" y="59"/>
                    <a:pt x="112" y="60"/>
                  </a:cubicBezTo>
                  <a:cubicBezTo>
                    <a:pt x="111" y="61"/>
                    <a:pt x="110" y="61"/>
                    <a:pt x="110" y="61"/>
                  </a:cubicBezTo>
                  <a:cubicBezTo>
                    <a:pt x="110" y="60"/>
                    <a:pt x="109" y="60"/>
                    <a:pt x="109" y="60"/>
                  </a:cubicBezTo>
                  <a:cubicBezTo>
                    <a:pt x="109" y="60"/>
                    <a:pt x="109" y="61"/>
                    <a:pt x="108" y="61"/>
                  </a:cubicBezTo>
                  <a:cubicBezTo>
                    <a:pt x="107" y="62"/>
                    <a:pt x="107" y="62"/>
                    <a:pt x="107" y="62"/>
                  </a:cubicBezTo>
                  <a:cubicBezTo>
                    <a:pt x="106" y="62"/>
                    <a:pt x="106" y="62"/>
                    <a:pt x="106" y="62"/>
                  </a:cubicBezTo>
                  <a:cubicBezTo>
                    <a:pt x="105" y="63"/>
                    <a:pt x="105" y="63"/>
                    <a:pt x="105" y="64"/>
                  </a:cubicBezTo>
                  <a:cubicBezTo>
                    <a:pt x="105" y="64"/>
                    <a:pt x="106" y="64"/>
                    <a:pt x="105" y="65"/>
                  </a:cubicBezTo>
                  <a:cubicBezTo>
                    <a:pt x="104" y="65"/>
                    <a:pt x="104" y="65"/>
                    <a:pt x="104" y="65"/>
                  </a:cubicBezTo>
                  <a:cubicBezTo>
                    <a:pt x="105" y="66"/>
                    <a:pt x="105" y="66"/>
                    <a:pt x="105" y="66"/>
                  </a:cubicBezTo>
                  <a:cubicBezTo>
                    <a:pt x="104" y="67"/>
                    <a:pt x="104" y="67"/>
                    <a:pt x="104" y="67"/>
                  </a:cubicBezTo>
                  <a:cubicBezTo>
                    <a:pt x="104" y="67"/>
                    <a:pt x="105" y="67"/>
                    <a:pt x="104" y="68"/>
                  </a:cubicBezTo>
                  <a:cubicBezTo>
                    <a:pt x="104" y="69"/>
                    <a:pt x="104" y="69"/>
                    <a:pt x="104" y="69"/>
                  </a:cubicBezTo>
                  <a:cubicBezTo>
                    <a:pt x="103" y="70"/>
                    <a:pt x="104" y="69"/>
                    <a:pt x="104" y="70"/>
                  </a:cubicBezTo>
                  <a:cubicBezTo>
                    <a:pt x="104" y="70"/>
                    <a:pt x="104" y="71"/>
                    <a:pt x="104" y="71"/>
                  </a:cubicBezTo>
                  <a:cubicBezTo>
                    <a:pt x="104" y="71"/>
                    <a:pt x="103" y="71"/>
                    <a:pt x="103" y="71"/>
                  </a:cubicBezTo>
                  <a:cubicBezTo>
                    <a:pt x="103" y="72"/>
                    <a:pt x="103" y="72"/>
                    <a:pt x="104" y="72"/>
                  </a:cubicBezTo>
                  <a:cubicBezTo>
                    <a:pt x="104" y="72"/>
                    <a:pt x="104" y="72"/>
                    <a:pt x="104" y="72"/>
                  </a:cubicBezTo>
                  <a:cubicBezTo>
                    <a:pt x="105" y="73"/>
                    <a:pt x="104" y="73"/>
                    <a:pt x="105" y="73"/>
                  </a:cubicBezTo>
                  <a:cubicBezTo>
                    <a:pt x="105" y="73"/>
                    <a:pt x="105" y="74"/>
                    <a:pt x="105" y="74"/>
                  </a:cubicBezTo>
                  <a:cubicBezTo>
                    <a:pt x="106" y="74"/>
                    <a:pt x="106" y="74"/>
                    <a:pt x="106" y="74"/>
                  </a:cubicBezTo>
                  <a:cubicBezTo>
                    <a:pt x="106" y="74"/>
                    <a:pt x="105" y="74"/>
                    <a:pt x="105" y="75"/>
                  </a:cubicBezTo>
                  <a:cubicBezTo>
                    <a:pt x="106" y="75"/>
                    <a:pt x="107" y="75"/>
                    <a:pt x="106" y="76"/>
                  </a:cubicBezTo>
                  <a:cubicBezTo>
                    <a:pt x="105" y="76"/>
                    <a:pt x="105" y="76"/>
                    <a:pt x="104" y="76"/>
                  </a:cubicBezTo>
                  <a:cubicBezTo>
                    <a:pt x="104" y="77"/>
                    <a:pt x="103" y="77"/>
                    <a:pt x="103" y="77"/>
                  </a:cubicBezTo>
                  <a:cubicBezTo>
                    <a:pt x="103" y="77"/>
                    <a:pt x="103" y="77"/>
                    <a:pt x="103" y="78"/>
                  </a:cubicBezTo>
                  <a:cubicBezTo>
                    <a:pt x="103" y="78"/>
                    <a:pt x="103" y="78"/>
                    <a:pt x="103" y="78"/>
                  </a:cubicBezTo>
                  <a:cubicBezTo>
                    <a:pt x="102" y="78"/>
                    <a:pt x="101" y="77"/>
                    <a:pt x="101" y="77"/>
                  </a:cubicBezTo>
                  <a:cubicBezTo>
                    <a:pt x="101" y="77"/>
                    <a:pt x="101" y="79"/>
                    <a:pt x="100" y="79"/>
                  </a:cubicBezTo>
                  <a:cubicBezTo>
                    <a:pt x="100" y="79"/>
                    <a:pt x="100" y="79"/>
                    <a:pt x="99" y="79"/>
                  </a:cubicBezTo>
                  <a:cubicBezTo>
                    <a:pt x="99" y="80"/>
                    <a:pt x="99" y="80"/>
                    <a:pt x="99" y="80"/>
                  </a:cubicBezTo>
                  <a:cubicBezTo>
                    <a:pt x="98" y="80"/>
                    <a:pt x="98" y="81"/>
                    <a:pt x="97" y="81"/>
                  </a:cubicBezTo>
                  <a:cubicBezTo>
                    <a:pt x="97" y="82"/>
                    <a:pt x="97" y="82"/>
                    <a:pt x="97" y="82"/>
                  </a:cubicBezTo>
                  <a:cubicBezTo>
                    <a:pt x="97" y="82"/>
                    <a:pt x="97" y="82"/>
                    <a:pt x="96" y="82"/>
                  </a:cubicBezTo>
                  <a:cubicBezTo>
                    <a:pt x="96" y="82"/>
                    <a:pt x="95" y="82"/>
                    <a:pt x="95" y="83"/>
                  </a:cubicBezTo>
                  <a:cubicBezTo>
                    <a:pt x="94" y="83"/>
                    <a:pt x="95" y="83"/>
                    <a:pt x="94" y="83"/>
                  </a:cubicBezTo>
                  <a:cubicBezTo>
                    <a:pt x="94" y="84"/>
                    <a:pt x="94" y="83"/>
                    <a:pt x="93" y="84"/>
                  </a:cubicBezTo>
                  <a:cubicBezTo>
                    <a:pt x="92" y="84"/>
                    <a:pt x="91" y="84"/>
                    <a:pt x="91" y="84"/>
                  </a:cubicBezTo>
                  <a:cubicBezTo>
                    <a:pt x="90" y="85"/>
                    <a:pt x="90" y="85"/>
                    <a:pt x="90" y="85"/>
                  </a:cubicBezTo>
                  <a:cubicBezTo>
                    <a:pt x="90" y="85"/>
                    <a:pt x="90" y="85"/>
                    <a:pt x="90" y="85"/>
                  </a:cubicBezTo>
                  <a:cubicBezTo>
                    <a:pt x="90" y="85"/>
                    <a:pt x="90" y="85"/>
                    <a:pt x="89" y="86"/>
                  </a:cubicBezTo>
                  <a:cubicBezTo>
                    <a:pt x="89" y="86"/>
                    <a:pt x="89" y="85"/>
                    <a:pt x="88" y="86"/>
                  </a:cubicBezTo>
                  <a:cubicBezTo>
                    <a:pt x="88" y="86"/>
                    <a:pt x="88" y="86"/>
                    <a:pt x="87" y="86"/>
                  </a:cubicBezTo>
                  <a:cubicBezTo>
                    <a:pt x="87" y="86"/>
                    <a:pt x="87" y="86"/>
                    <a:pt x="86" y="86"/>
                  </a:cubicBezTo>
                  <a:cubicBezTo>
                    <a:pt x="86" y="86"/>
                    <a:pt x="86" y="86"/>
                    <a:pt x="85" y="86"/>
                  </a:cubicBezTo>
                  <a:cubicBezTo>
                    <a:pt x="85" y="87"/>
                    <a:pt x="84" y="87"/>
                    <a:pt x="84" y="87"/>
                  </a:cubicBezTo>
                  <a:cubicBezTo>
                    <a:pt x="84" y="87"/>
                    <a:pt x="84" y="87"/>
                    <a:pt x="84" y="87"/>
                  </a:cubicBezTo>
                  <a:cubicBezTo>
                    <a:pt x="83" y="87"/>
                    <a:pt x="83" y="88"/>
                    <a:pt x="82" y="88"/>
                  </a:cubicBezTo>
                  <a:cubicBezTo>
                    <a:pt x="82" y="88"/>
                    <a:pt x="82" y="88"/>
                    <a:pt x="82" y="88"/>
                  </a:cubicBezTo>
                  <a:cubicBezTo>
                    <a:pt x="82" y="88"/>
                    <a:pt x="82" y="88"/>
                    <a:pt x="81" y="88"/>
                  </a:cubicBezTo>
                  <a:cubicBezTo>
                    <a:pt x="81" y="88"/>
                    <a:pt x="80" y="88"/>
                    <a:pt x="79" y="88"/>
                  </a:cubicBezTo>
                  <a:cubicBezTo>
                    <a:pt x="78" y="88"/>
                    <a:pt x="77" y="87"/>
                    <a:pt x="76" y="87"/>
                  </a:cubicBezTo>
                  <a:cubicBezTo>
                    <a:pt x="76" y="87"/>
                    <a:pt x="75" y="87"/>
                    <a:pt x="75" y="87"/>
                  </a:cubicBezTo>
                  <a:cubicBezTo>
                    <a:pt x="75" y="87"/>
                    <a:pt x="74" y="88"/>
                    <a:pt x="74" y="88"/>
                  </a:cubicBezTo>
                  <a:cubicBezTo>
                    <a:pt x="74" y="88"/>
                    <a:pt x="74" y="88"/>
                    <a:pt x="74" y="88"/>
                  </a:cubicBezTo>
                  <a:cubicBezTo>
                    <a:pt x="73" y="89"/>
                    <a:pt x="73" y="88"/>
                    <a:pt x="72" y="88"/>
                  </a:cubicBezTo>
                  <a:cubicBezTo>
                    <a:pt x="72" y="89"/>
                    <a:pt x="71" y="89"/>
                    <a:pt x="70" y="89"/>
                  </a:cubicBezTo>
                  <a:cubicBezTo>
                    <a:pt x="70" y="89"/>
                    <a:pt x="69" y="88"/>
                    <a:pt x="68" y="88"/>
                  </a:cubicBezTo>
                  <a:cubicBezTo>
                    <a:pt x="68" y="89"/>
                    <a:pt x="69" y="89"/>
                    <a:pt x="68" y="89"/>
                  </a:cubicBezTo>
                  <a:cubicBezTo>
                    <a:pt x="67" y="90"/>
                    <a:pt x="67" y="90"/>
                    <a:pt x="67" y="90"/>
                  </a:cubicBezTo>
                  <a:cubicBezTo>
                    <a:pt x="67" y="90"/>
                    <a:pt x="67" y="89"/>
                    <a:pt x="66" y="90"/>
                  </a:cubicBezTo>
                  <a:cubicBezTo>
                    <a:pt x="66" y="92"/>
                    <a:pt x="65" y="91"/>
                    <a:pt x="65" y="92"/>
                  </a:cubicBezTo>
                  <a:cubicBezTo>
                    <a:pt x="65" y="92"/>
                    <a:pt x="66" y="93"/>
                    <a:pt x="65" y="93"/>
                  </a:cubicBezTo>
                  <a:cubicBezTo>
                    <a:pt x="65" y="94"/>
                    <a:pt x="65" y="94"/>
                    <a:pt x="65" y="94"/>
                  </a:cubicBezTo>
                  <a:cubicBezTo>
                    <a:pt x="64" y="94"/>
                    <a:pt x="64" y="94"/>
                    <a:pt x="64" y="94"/>
                  </a:cubicBezTo>
                  <a:cubicBezTo>
                    <a:pt x="63" y="94"/>
                    <a:pt x="64" y="94"/>
                    <a:pt x="63" y="94"/>
                  </a:cubicBezTo>
                  <a:cubicBezTo>
                    <a:pt x="61" y="94"/>
                    <a:pt x="62" y="94"/>
                    <a:pt x="61" y="95"/>
                  </a:cubicBezTo>
                  <a:cubicBezTo>
                    <a:pt x="60" y="95"/>
                    <a:pt x="60" y="95"/>
                    <a:pt x="59" y="96"/>
                  </a:cubicBezTo>
                  <a:cubicBezTo>
                    <a:pt x="59" y="96"/>
                    <a:pt x="59" y="96"/>
                    <a:pt x="59" y="97"/>
                  </a:cubicBezTo>
                  <a:cubicBezTo>
                    <a:pt x="60" y="97"/>
                    <a:pt x="60" y="98"/>
                    <a:pt x="60" y="98"/>
                  </a:cubicBezTo>
                  <a:cubicBezTo>
                    <a:pt x="61" y="98"/>
                    <a:pt x="61" y="98"/>
                    <a:pt x="61" y="98"/>
                  </a:cubicBezTo>
                  <a:cubicBezTo>
                    <a:pt x="61" y="99"/>
                    <a:pt x="61" y="99"/>
                    <a:pt x="61" y="99"/>
                  </a:cubicBezTo>
                  <a:cubicBezTo>
                    <a:pt x="61" y="100"/>
                    <a:pt x="61" y="100"/>
                    <a:pt x="61" y="100"/>
                  </a:cubicBezTo>
                  <a:cubicBezTo>
                    <a:pt x="62" y="100"/>
                    <a:pt x="62" y="100"/>
                    <a:pt x="62" y="101"/>
                  </a:cubicBezTo>
                  <a:cubicBezTo>
                    <a:pt x="62" y="101"/>
                    <a:pt x="62" y="101"/>
                    <a:pt x="62" y="101"/>
                  </a:cubicBezTo>
                  <a:cubicBezTo>
                    <a:pt x="62" y="102"/>
                    <a:pt x="62" y="102"/>
                    <a:pt x="61" y="102"/>
                  </a:cubicBezTo>
                  <a:cubicBezTo>
                    <a:pt x="61" y="103"/>
                    <a:pt x="61" y="103"/>
                    <a:pt x="61" y="103"/>
                  </a:cubicBezTo>
                  <a:cubicBezTo>
                    <a:pt x="61" y="104"/>
                    <a:pt x="62" y="104"/>
                    <a:pt x="61" y="104"/>
                  </a:cubicBezTo>
                  <a:cubicBezTo>
                    <a:pt x="60" y="104"/>
                    <a:pt x="60" y="104"/>
                    <a:pt x="60" y="104"/>
                  </a:cubicBezTo>
                  <a:cubicBezTo>
                    <a:pt x="59" y="105"/>
                    <a:pt x="60" y="105"/>
                    <a:pt x="59" y="105"/>
                  </a:cubicBezTo>
                  <a:cubicBezTo>
                    <a:pt x="59" y="105"/>
                    <a:pt x="58" y="105"/>
                    <a:pt x="58" y="105"/>
                  </a:cubicBezTo>
                  <a:cubicBezTo>
                    <a:pt x="57" y="105"/>
                    <a:pt x="57" y="105"/>
                    <a:pt x="57" y="106"/>
                  </a:cubicBezTo>
                  <a:cubicBezTo>
                    <a:pt x="57" y="106"/>
                    <a:pt x="56" y="106"/>
                    <a:pt x="56" y="106"/>
                  </a:cubicBezTo>
                  <a:cubicBezTo>
                    <a:pt x="57" y="107"/>
                    <a:pt x="57" y="107"/>
                    <a:pt x="57" y="107"/>
                  </a:cubicBezTo>
                  <a:cubicBezTo>
                    <a:pt x="57" y="108"/>
                    <a:pt x="57" y="108"/>
                    <a:pt x="57" y="108"/>
                  </a:cubicBezTo>
                  <a:cubicBezTo>
                    <a:pt x="57" y="109"/>
                    <a:pt x="57" y="109"/>
                    <a:pt x="57" y="109"/>
                  </a:cubicBezTo>
                  <a:cubicBezTo>
                    <a:pt x="57" y="110"/>
                    <a:pt x="57" y="110"/>
                    <a:pt x="57" y="110"/>
                  </a:cubicBezTo>
                  <a:cubicBezTo>
                    <a:pt x="57" y="110"/>
                    <a:pt x="57" y="111"/>
                    <a:pt x="57" y="111"/>
                  </a:cubicBezTo>
                  <a:cubicBezTo>
                    <a:pt x="57" y="111"/>
                    <a:pt x="56" y="111"/>
                    <a:pt x="56" y="111"/>
                  </a:cubicBezTo>
                  <a:cubicBezTo>
                    <a:pt x="57" y="111"/>
                    <a:pt x="57" y="112"/>
                    <a:pt x="57" y="112"/>
                  </a:cubicBezTo>
                  <a:cubicBezTo>
                    <a:pt x="57" y="112"/>
                    <a:pt x="56" y="113"/>
                    <a:pt x="56" y="113"/>
                  </a:cubicBezTo>
                  <a:cubicBezTo>
                    <a:pt x="56" y="113"/>
                    <a:pt x="55" y="113"/>
                    <a:pt x="55" y="113"/>
                  </a:cubicBezTo>
                  <a:cubicBezTo>
                    <a:pt x="55" y="114"/>
                    <a:pt x="54" y="114"/>
                    <a:pt x="54" y="114"/>
                  </a:cubicBezTo>
                  <a:cubicBezTo>
                    <a:pt x="55" y="115"/>
                    <a:pt x="55" y="115"/>
                    <a:pt x="55" y="116"/>
                  </a:cubicBezTo>
                  <a:cubicBezTo>
                    <a:pt x="55" y="116"/>
                    <a:pt x="55" y="116"/>
                    <a:pt x="54" y="117"/>
                  </a:cubicBezTo>
                  <a:cubicBezTo>
                    <a:pt x="54" y="118"/>
                    <a:pt x="54" y="118"/>
                    <a:pt x="54" y="118"/>
                  </a:cubicBezTo>
                  <a:cubicBezTo>
                    <a:pt x="54" y="118"/>
                    <a:pt x="54" y="118"/>
                    <a:pt x="53" y="118"/>
                  </a:cubicBezTo>
                  <a:cubicBezTo>
                    <a:pt x="53" y="118"/>
                    <a:pt x="53" y="117"/>
                    <a:pt x="53" y="117"/>
                  </a:cubicBezTo>
                  <a:cubicBezTo>
                    <a:pt x="52" y="117"/>
                    <a:pt x="53" y="117"/>
                    <a:pt x="51" y="117"/>
                  </a:cubicBezTo>
                  <a:cubicBezTo>
                    <a:pt x="49" y="117"/>
                    <a:pt x="49" y="117"/>
                    <a:pt x="49" y="117"/>
                  </a:cubicBezTo>
                  <a:cubicBezTo>
                    <a:pt x="48" y="117"/>
                    <a:pt x="47" y="117"/>
                    <a:pt x="47" y="117"/>
                  </a:cubicBezTo>
                  <a:cubicBezTo>
                    <a:pt x="47" y="117"/>
                    <a:pt x="46" y="117"/>
                    <a:pt x="46" y="117"/>
                  </a:cubicBezTo>
                  <a:cubicBezTo>
                    <a:pt x="46" y="116"/>
                    <a:pt x="46" y="116"/>
                    <a:pt x="45" y="116"/>
                  </a:cubicBezTo>
                  <a:cubicBezTo>
                    <a:pt x="45" y="116"/>
                    <a:pt x="45" y="115"/>
                    <a:pt x="45" y="115"/>
                  </a:cubicBezTo>
                  <a:cubicBezTo>
                    <a:pt x="45" y="115"/>
                    <a:pt x="46" y="115"/>
                    <a:pt x="45" y="115"/>
                  </a:cubicBezTo>
                  <a:cubicBezTo>
                    <a:pt x="44" y="114"/>
                    <a:pt x="44" y="115"/>
                    <a:pt x="43" y="115"/>
                  </a:cubicBezTo>
                  <a:cubicBezTo>
                    <a:pt x="42" y="115"/>
                    <a:pt x="42" y="115"/>
                    <a:pt x="42" y="115"/>
                  </a:cubicBezTo>
                  <a:cubicBezTo>
                    <a:pt x="41" y="115"/>
                    <a:pt x="41" y="115"/>
                    <a:pt x="39" y="115"/>
                  </a:cubicBezTo>
                  <a:cubicBezTo>
                    <a:pt x="38" y="115"/>
                    <a:pt x="38" y="115"/>
                    <a:pt x="38" y="115"/>
                  </a:cubicBezTo>
                  <a:cubicBezTo>
                    <a:pt x="37" y="115"/>
                    <a:pt x="37" y="115"/>
                    <a:pt x="37" y="115"/>
                  </a:cubicBezTo>
                  <a:cubicBezTo>
                    <a:pt x="36" y="114"/>
                    <a:pt x="36" y="114"/>
                    <a:pt x="36" y="114"/>
                  </a:cubicBezTo>
                  <a:cubicBezTo>
                    <a:pt x="36" y="113"/>
                    <a:pt x="35" y="113"/>
                    <a:pt x="35" y="113"/>
                  </a:cubicBezTo>
                  <a:cubicBezTo>
                    <a:pt x="35" y="113"/>
                    <a:pt x="35" y="112"/>
                    <a:pt x="34" y="112"/>
                  </a:cubicBezTo>
                  <a:cubicBezTo>
                    <a:pt x="34" y="112"/>
                    <a:pt x="34" y="112"/>
                    <a:pt x="34" y="112"/>
                  </a:cubicBezTo>
                  <a:cubicBezTo>
                    <a:pt x="34" y="111"/>
                    <a:pt x="34" y="111"/>
                    <a:pt x="34" y="111"/>
                  </a:cubicBezTo>
                  <a:cubicBezTo>
                    <a:pt x="33" y="110"/>
                    <a:pt x="33" y="110"/>
                    <a:pt x="32" y="110"/>
                  </a:cubicBezTo>
                  <a:cubicBezTo>
                    <a:pt x="31" y="109"/>
                    <a:pt x="31" y="109"/>
                    <a:pt x="31" y="109"/>
                  </a:cubicBezTo>
                  <a:cubicBezTo>
                    <a:pt x="30" y="108"/>
                    <a:pt x="30" y="109"/>
                    <a:pt x="30" y="108"/>
                  </a:cubicBezTo>
                  <a:cubicBezTo>
                    <a:pt x="30" y="108"/>
                    <a:pt x="30" y="108"/>
                    <a:pt x="30" y="107"/>
                  </a:cubicBezTo>
                  <a:cubicBezTo>
                    <a:pt x="30" y="107"/>
                    <a:pt x="29" y="107"/>
                    <a:pt x="29" y="107"/>
                  </a:cubicBezTo>
                  <a:cubicBezTo>
                    <a:pt x="29" y="106"/>
                    <a:pt x="29" y="106"/>
                    <a:pt x="29" y="106"/>
                  </a:cubicBezTo>
                  <a:cubicBezTo>
                    <a:pt x="29" y="106"/>
                    <a:pt x="30" y="106"/>
                    <a:pt x="29" y="106"/>
                  </a:cubicBezTo>
                  <a:cubicBezTo>
                    <a:pt x="29" y="105"/>
                    <a:pt x="28" y="105"/>
                    <a:pt x="28" y="105"/>
                  </a:cubicBezTo>
                  <a:cubicBezTo>
                    <a:pt x="27" y="105"/>
                    <a:pt x="27" y="105"/>
                    <a:pt x="27" y="104"/>
                  </a:cubicBezTo>
                  <a:cubicBezTo>
                    <a:pt x="27" y="104"/>
                    <a:pt x="27" y="103"/>
                    <a:pt x="27" y="102"/>
                  </a:cubicBezTo>
                  <a:cubicBezTo>
                    <a:pt x="26" y="102"/>
                    <a:pt x="26" y="102"/>
                    <a:pt x="25" y="102"/>
                  </a:cubicBezTo>
                  <a:cubicBezTo>
                    <a:pt x="25" y="102"/>
                    <a:pt x="25" y="102"/>
                    <a:pt x="25" y="102"/>
                  </a:cubicBezTo>
                  <a:cubicBezTo>
                    <a:pt x="24" y="101"/>
                    <a:pt x="24" y="101"/>
                    <a:pt x="24" y="101"/>
                  </a:cubicBezTo>
                  <a:cubicBezTo>
                    <a:pt x="24" y="100"/>
                    <a:pt x="24" y="101"/>
                    <a:pt x="23" y="100"/>
                  </a:cubicBezTo>
                  <a:cubicBezTo>
                    <a:pt x="23" y="100"/>
                    <a:pt x="23" y="99"/>
                    <a:pt x="23" y="99"/>
                  </a:cubicBezTo>
                  <a:cubicBezTo>
                    <a:pt x="23" y="98"/>
                    <a:pt x="23" y="98"/>
                    <a:pt x="22" y="98"/>
                  </a:cubicBezTo>
                  <a:cubicBezTo>
                    <a:pt x="21" y="98"/>
                    <a:pt x="21" y="98"/>
                    <a:pt x="20" y="99"/>
                  </a:cubicBezTo>
                  <a:cubicBezTo>
                    <a:pt x="19" y="99"/>
                    <a:pt x="19" y="99"/>
                    <a:pt x="19" y="99"/>
                  </a:cubicBezTo>
                  <a:cubicBezTo>
                    <a:pt x="19" y="99"/>
                    <a:pt x="18" y="98"/>
                    <a:pt x="19" y="98"/>
                  </a:cubicBezTo>
                  <a:cubicBezTo>
                    <a:pt x="19" y="98"/>
                    <a:pt x="19" y="98"/>
                    <a:pt x="19" y="98"/>
                  </a:cubicBezTo>
                  <a:cubicBezTo>
                    <a:pt x="19" y="97"/>
                    <a:pt x="19" y="97"/>
                    <a:pt x="19" y="97"/>
                  </a:cubicBezTo>
                  <a:cubicBezTo>
                    <a:pt x="19" y="97"/>
                    <a:pt x="19" y="97"/>
                    <a:pt x="19" y="97"/>
                  </a:cubicBezTo>
                  <a:cubicBezTo>
                    <a:pt x="19" y="96"/>
                    <a:pt x="19" y="96"/>
                    <a:pt x="18" y="95"/>
                  </a:cubicBezTo>
                  <a:cubicBezTo>
                    <a:pt x="18" y="95"/>
                    <a:pt x="17" y="95"/>
                    <a:pt x="18" y="94"/>
                  </a:cubicBezTo>
                  <a:cubicBezTo>
                    <a:pt x="18" y="93"/>
                    <a:pt x="18" y="93"/>
                    <a:pt x="18" y="92"/>
                  </a:cubicBezTo>
                  <a:cubicBezTo>
                    <a:pt x="18" y="92"/>
                    <a:pt x="18" y="92"/>
                    <a:pt x="18" y="91"/>
                  </a:cubicBezTo>
                  <a:cubicBezTo>
                    <a:pt x="18" y="91"/>
                    <a:pt x="18" y="91"/>
                    <a:pt x="18" y="91"/>
                  </a:cubicBezTo>
                  <a:cubicBezTo>
                    <a:pt x="19" y="90"/>
                    <a:pt x="18" y="91"/>
                    <a:pt x="19" y="90"/>
                  </a:cubicBezTo>
                  <a:cubicBezTo>
                    <a:pt x="19" y="90"/>
                    <a:pt x="20" y="90"/>
                    <a:pt x="20" y="89"/>
                  </a:cubicBezTo>
                  <a:cubicBezTo>
                    <a:pt x="20" y="89"/>
                    <a:pt x="20" y="89"/>
                    <a:pt x="20" y="88"/>
                  </a:cubicBezTo>
                  <a:cubicBezTo>
                    <a:pt x="20" y="88"/>
                    <a:pt x="20" y="87"/>
                    <a:pt x="19" y="88"/>
                  </a:cubicBezTo>
                  <a:cubicBezTo>
                    <a:pt x="18" y="88"/>
                    <a:pt x="16" y="88"/>
                    <a:pt x="16" y="88"/>
                  </a:cubicBezTo>
                  <a:cubicBezTo>
                    <a:pt x="14" y="84"/>
                    <a:pt x="14" y="84"/>
                    <a:pt x="14" y="84"/>
                  </a:cubicBezTo>
                  <a:cubicBezTo>
                    <a:pt x="14" y="84"/>
                    <a:pt x="15" y="83"/>
                    <a:pt x="14" y="83"/>
                  </a:cubicBezTo>
                  <a:cubicBezTo>
                    <a:pt x="13" y="83"/>
                    <a:pt x="13" y="83"/>
                    <a:pt x="13" y="82"/>
                  </a:cubicBezTo>
                  <a:cubicBezTo>
                    <a:pt x="13" y="82"/>
                    <a:pt x="13" y="81"/>
                    <a:pt x="13" y="81"/>
                  </a:cubicBezTo>
                  <a:cubicBezTo>
                    <a:pt x="12" y="81"/>
                    <a:pt x="12" y="81"/>
                    <a:pt x="12" y="81"/>
                  </a:cubicBezTo>
                  <a:cubicBezTo>
                    <a:pt x="12" y="81"/>
                    <a:pt x="12" y="81"/>
                    <a:pt x="11" y="80"/>
                  </a:cubicBezTo>
                  <a:cubicBezTo>
                    <a:pt x="10" y="80"/>
                    <a:pt x="10" y="80"/>
                    <a:pt x="10" y="80"/>
                  </a:cubicBezTo>
                  <a:cubicBezTo>
                    <a:pt x="10" y="79"/>
                    <a:pt x="5" y="65"/>
                    <a:pt x="5" y="65"/>
                  </a:cubicBezTo>
                  <a:lnTo>
                    <a:pt x="1" y="6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67"/>
            <p:cNvSpPr>
              <a:spLocks/>
            </p:cNvSpPr>
            <p:nvPr/>
          </p:nvSpPr>
          <p:spPr bwMode="auto">
            <a:xfrm>
              <a:off x="8589963" y="5175251"/>
              <a:ext cx="1133475" cy="1000125"/>
            </a:xfrm>
            <a:custGeom>
              <a:avLst/>
              <a:gdLst>
                <a:gd name="T0" fmla="*/ 19 w 804"/>
                <a:gd name="T1" fmla="*/ 330 h 710"/>
                <a:gd name="T2" fmla="*/ 40 w 804"/>
                <a:gd name="T3" fmla="*/ 330 h 710"/>
                <a:gd name="T4" fmla="*/ 55 w 804"/>
                <a:gd name="T5" fmla="*/ 356 h 710"/>
                <a:gd name="T6" fmla="*/ 86 w 804"/>
                <a:gd name="T7" fmla="*/ 367 h 710"/>
                <a:gd name="T8" fmla="*/ 135 w 804"/>
                <a:gd name="T9" fmla="*/ 370 h 710"/>
                <a:gd name="T10" fmla="*/ 153 w 804"/>
                <a:gd name="T11" fmla="*/ 347 h 710"/>
                <a:gd name="T12" fmla="*/ 177 w 804"/>
                <a:gd name="T13" fmla="*/ 143 h 710"/>
                <a:gd name="T14" fmla="*/ 195 w 804"/>
                <a:gd name="T15" fmla="*/ 160 h 710"/>
                <a:gd name="T16" fmla="*/ 204 w 804"/>
                <a:gd name="T17" fmla="*/ 178 h 710"/>
                <a:gd name="T18" fmla="*/ 211 w 804"/>
                <a:gd name="T19" fmla="*/ 198 h 710"/>
                <a:gd name="T20" fmla="*/ 207 w 804"/>
                <a:gd name="T21" fmla="*/ 229 h 710"/>
                <a:gd name="T22" fmla="*/ 208 w 804"/>
                <a:gd name="T23" fmla="*/ 256 h 710"/>
                <a:gd name="T24" fmla="*/ 241 w 804"/>
                <a:gd name="T25" fmla="*/ 253 h 710"/>
                <a:gd name="T26" fmla="*/ 275 w 804"/>
                <a:gd name="T27" fmla="*/ 241 h 710"/>
                <a:gd name="T28" fmla="*/ 293 w 804"/>
                <a:gd name="T29" fmla="*/ 220 h 710"/>
                <a:gd name="T30" fmla="*/ 308 w 804"/>
                <a:gd name="T31" fmla="*/ 201 h 710"/>
                <a:gd name="T32" fmla="*/ 316 w 804"/>
                <a:gd name="T33" fmla="*/ 177 h 710"/>
                <a:gd name="T34" fmla="*/ 335 w 804"/>
                <a:gd name="T35" fmla="*/ 169 h 710"/>
                <a:gd name="T36" fmla="*/ 351 w 804"/>
                <a:gd name="T37" fmla="*/ 175 h 710"/>
                <a:gd name="T38" fmla="*/ 364 w 804"/>
                <a:gd name="T39" fmla="*/ 186 h 710"/>
                <a:gd name="T40" fmla="*/ 381 w 804"/>
                <a:gd name="T41" fmla="*/ 190 h 710"/>
                <a:gd name="T42" fmla="*/ 409 w 804"/>
                <a:gd name="T43" fmla="*/ 198 h 710"/>
                <a:gd name="T44" fmla="*/ 433 w 804"/>
                <a:gd name="T45" fmla="*/ 195 h 710"/>
                <a:gd name="T46" fmla="*/ 459 w 804"/>
                <a:gd name="T47" fmla="*/ 141 h 710"/>
                <a:gd name="T48" fmla="*/ 499 w 804"/>
                <a:gd name="T49" fmla="*/ 119 h 710"/>
                <a:gd name="T50" fmla="*/ 513 w 804"/>
                <a:gd name="T51" fmla="*/ 94 h 710"/>
                <a:gd name="T52" fmla="*/ 524 w 804"/>
                <a:gd name="T53" fmla="*/ 75 h 710"/>
                <a:gd name="T54" fmla="*/ 543 w 804"/>
                <a:gd name="T55" fmla="*/ 65 h 710"/>
                <a:gd name="T56" fmla="*/ 562 w 804"/>
                <a:gd name="T57" fmla="*/ 46 h 710"/>
                <a:gd name="T58" fmla="*/ 597 w 804"/>
                <a:gd name="T59" fmla="*/ 22 h 710"/>
                <a:gd name="T60" fmla="*/ 631 w 804"/>
                <a:gd name="T61" fmla="*/ 4 h 710"/>
                <a:gd name="T62" fmla="*/ 685 w 804"/>
                <a:gd name="T63" fmla="*/ 11 h 710"/>
                <a:gd name="T64" fmla="*/ 723 w 804"/>
                <a:gd name="T65" fmla="*/ 13 h 710"/>
                <a:gd name="T66" fmla="*/ 727 w 804"/>
                <a:gd name="T67" fmla="*/ 194 h 710"/>
                <a:gd name="T68" fmla="*/ 715 w 804"/>
                <a:gd name="T69" fmla="*/ 268 h 710"/>
                <a:gd name="T70" fmla="*/ 803 w 804"/>
                <a:gd name="T71" fmla="*/ 261 h 710"/>
                <a:gd name="T72" fmla="*/ 780 w 804"/>
                <a:gd name="T73" fmla="*/ 346 h 710"/>
                <a:gd name="T74" fmla="*/ 719 w 804"/>
                <a:gd name="T75" fmla="*/ 408 h 710"/>
                <a:gd name="T76" fmla="*/ 697 w 804"/>
                <a:gd name="T77" fmla="*/ 451 h 710"/>
                <a:gd name="T78" fmla="*/ 654 w 804"/>
                <a:gd name="T79" fmla="*/ 511 h 710"/>
                <a:gd name="T80" fmla="*/ 619 w 804"/>
                <a:gd name="T81" fmla="*/ 546 h 710"/>
                <a:gd name="T82" fmla="*/ 587 w 804"/>
                <a:gd name="T83" fmla="*/ 580 h 710"/>
                <a:gd name="T84" fmla="*/ 539 w 804"/>
                <a:gd name="T85" fmla="*/ 618 h 710"/>
                <a:gd name="T86" fmla="*/ 489 w 804"/>
                <a:gd name="T87" fmla="*/ 646 h 710"/>
                <a:gd name="T88" fmla="*/ 451 w 804"/>
                <a:gd name="T89" fmla="*/ 662 h 710"/>
                <a:gd name="T90" fmla="*/ 408 w 804"/>
                <a:gd name="T91" fmla="*/ 672 h 710"/>
                <a:gd name="T92" fmla="*/ 339 w 804"/>
                <a:gd name="T93" fmla="*/ 664 h 710"/>
                <a:gd name="T94" fmla="*/ 284 w 804"/>
                <a:gd name="T95" fmla="*/ 663 h 710"/>
                <a:gd name="T96" fmla="*/ 243 w 804"/>
                <a:gd name="T97" fmla="*/ 684 h 710"/>
                <a:gd name="T98" fmla="*/ 185 w 804"/>
                <a:gd name="T99" fmla="*/ 699 h 710"/>
                <a:gd name="T100" fmla="*/ 150 w 804"/>
                <a:gd name="T101" fmla="*/ 699 h 710"/>
                <a:gd name="T102" fmla="*/ 131 w 804"/>
                <a:gd name="T103" fmla="*/ 684 h 710"/>
                <a:gd name="T104" fmla="*/ 103 w 804"/>
                <a:gd name="T105" fmla="*/ 665 h 710"/>
                <a:gd name="T106" fmla="*/ 93 w 804"/>
                <a:gd name="T107" fmla="*/ 668 h 710"/>
                <a:gd name="T108" fmla="*/ 91 w 804"/>
                <a:gd name="T109" fmla="*/ 633 h 710"/>
                <a:gd name="T110" fmla="*/ 81 w 804"/>
                <a:gd name="T111" fmla="*/ 612 h 710"/>
                <a:gd name="T112" fmla="*/ 69 w 804"/>
                <a:gd name="T113" fmla="*/ 590 h 710"/>
                <a:gd name="T114" fmla="*/ 93 w 804"/>
                <a:gd name="T115" fmla="*/ 571 h 710"/>
                <a:gd name="T116" fmla="*/ 86 w 804"/>
                <a:gd name="T117" fmla="*/ 527 h 710"/>
                <a:gd name="T118" fmla="*/ 56 w 804"/>
                <a:gd name="T119" fmla="*/ 480 h 710"/>
                <a:gd name="T120" fmla="*/ 38 w 804"/>
                <a:gd name="T121" fmla="*/ 437 h 710"/>
                <a:gd name="T122" fmla="*/ 25 w 804"/>
                <a:gd name="T123" fmla="*/ 396 h 710"/>
                <a:gd name="T124" fmla="*/ 6 w 804"/>
                <a:gd name="T125" fmla="*/ 3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710">
                  <a:moveTo>
                    <a:pt x="1" y="352"/>
                  </a:moveTo>
                  <a:cubicBezTo>
                    <a:pt x="1" y="352"/>
                    <a:pt x="0" y="350"/>
                    <a:pt x="1" y="350"/>
                  </a:cubicBezTo>
                  <a:cubicBezTo>
                    <a:pt x="1" y="350"/>
                    <a:pt x="2" y="349"/>
                    <a:pt x="3" y="349"/>
                  </a:cubicBezTo>
                  <a:cubicBezTo>
                    <a:pt x="4" y="348"/>
                    <a:pt x="4" y="349"/>
                    <a:pt x="5" y="349"/>
                  </a:cubicBezTo>
                  <a:cubicBezTo>
                    <a:pt x="6" y="349"/>
                    <a:pt x="6" y="348"/>
                    <a:pt x="7" y="348"/>
                  </a:cubicBezTo>
                  <a:cubicBezTo>
                    <a:pt x="7" y="347"/>
                    <a:pt x="8" y="347"/>
                    <a:pt x="8" y="346"/>
                  </a:cubicBezTo>
                  <a:cubicBezTo>
                    <a:pt x="9" y="346"/>
                    <a:pt x="9" y="346"/>
                    <a:pt x="9" y="345"/>
                  </a:cubicBezTo>
                  <a:cubicBezTo>
                    <a:pt x="10" y="345"/>
                    <a:pt x="10" y="344"/>
                    <a:pt x="11" y="344"/>
                  </a:cubicBezTo>
                  <a:cubicBezTo>
                    <a:pt x="11" y="344"/>
                    <a:pt x="12" y="344"/>
                    <a:pt x="12" y="344"/>
                  </a:cubicBezTo>
                  <a:cubicBezTo>
                    <a:pt x="12" y="344"/>
                    <a:pt x="12" y="344"/>
                    <a:pt x="13" y="345"/>
                  </a:cubicBezTo>
                  <a:cubicBezTo>
                    <a:pt x="13" y="345"/>
                    <a:pt x="13" y="345"/>
                    <a:pt x="14" y="345"/>
                  </a:cubicBezTo>
                  <a:cubicBezTo>
                    <a:pt x="15" y="345"/>
                    <a:pt x="14" y="345"/>
                    <a:pt x="15" y="344"/>
                  </a:cubicBezTo>
                  <a:cubicBezTo>
                    <a:pt x="15" y="344"/>
                    <a:pt x="15" y="343"/>
                    <a:pt x="15" y="343"/>
                  </a:cubicBezTo>
                  <a:cubicBezTo>
                    <a:pt x="16" y="343"/>
                    <a:pt x="16" y="342"/>
                    <a:pt x="16" y="342"/>
                  </a:cubicBezTo>
                  <a:cubicBezTo>
                    <a:pt x="17" y="341"/>
                    <a:pt x="16" y="341"/>
                    <a:pt x="16" y="340"/>
                  </a:cubicBezTo>
                  <a:cubicBezTo>
                    <a:pt x="15" y="339"/>
                    <a:pt x="16" y="339"/>
                    <a:pt x="16" y="339"/>
                  </a:cubicBezTo>
                  <a:cubicBezTo>
                    <a:pt x="16" y="339"/>
                    <a:pt x="17" y="338"/>
                    <a:pt x="18" y="338"/>
                  </a:cubicBezTo>
                  <a:cubicBezTo>
                    <a:pt x="19" y="338"/>
                    <a:pt x="18" y="338"/>
                    <a:pt x="18" y="338"/>
                  </a:cubicBezTo>
                  <a:cubicBezTo>
                    <a:pt x="17" y="337"/>
                    <a:pt x="18" y="337"/>
                    <a:pt x="18" y="337"/>
                  </a:cubicBezTo>
                  <a:cubicBezTo>
                    <a:pt x="17" y="336"/>
                    <a:pt x="17" y="336"/>
                    <a:pt x="16" y="335"/>
                  </a:cubicBezTo>
                  <a:cubicBezTo>
                    <a:pt x="16" y="335"/>
                    <a:pt x="15" y="334"/>
                    <a:pt x="15" y="333"/>
                  </a:cubicBezTo>
                  <a:cubicBezTo>
                    <a:pt x="15" y="332"/>
                    <a:pt x="16" y="332"/>
                    <a:pt x="16" y="332"/>
                  </a:cubicBezTo>
                  <a:cubicBezTo>
                    <a:pt x="16" y="332"/>
                    <a:pt x="16" y="332"/>
                    <a:pt x="17" y="333"/>
                  </a:cubicBezTo>
                  <a:cubicBezTo>
                    <a:pt x="17" y="333"/>
                    <a:pt x="18" y="333"/>
                    <a:pt x="18" y="333"/>
                  </a:cubicBezTo>
                  <a:cubicBezTo>
                    <a:pt x="19" y="333"/>
                    <a:pt x="19" y="332"/>
                    <a:pt x="19" y="331"/>
                  </a:cubicBezTo>
                  <a:cubicBezTo>
                    <a:pt x="19" y="331"/>
                    <a:pt x="19" y="331"/>
                    <a:pt x="18" y="330"/>
                  </a:cubicBezTo>
                  <a:cubicBezTo>
                    <a:pt x="16" y="328"/>
                    <a:pt x="18" y="330"/>
                    <a:pt x="19" y="330"/>
                  </a:cubicBezTo>
                  <a:cubicBezTo>
                    <a:pt x="20" y="329"/>
                    <a:pt x="20" y="329"/>
                    <a:pt x="20" y="329"/>
                  </a:cubicBezTo>
                  <a:cubicBezTo>
                    <a:pt x="20" y="329"/>
                    <a:pt x="20" y="328"/>
                    <a:pt x="19" y="328"/>
                  </a:cubicBezTo>
                  <a:cubicBezTo>
                    <a:pt x="19" y="327"/>
                    <a:pt x="19" y="327"/>
                    <a:pt x="19" y="327"/>
                  </a:cubicBezTo>
                  <a:cubicBezTo>
                    <a:pt x="20" y="327"/>
                    <a:pt x="19" y="327"/>
                    <a:pt x="20" y="327"/>
                  </a:cubicBezTo>
                  <a:cubicBezTo>
                    <a:pt x="20" y="327"/>
                    <a:pt x="20" y="327"/>
                    <a:pt x="21" y="327"/>
                  </a:cubicBezTo>
                  <a:cubicBezTo>
                    <a:pt x="21" y="327"/>
                    <a:pt x="22" y="327"/>
                    <a:pt x="22" y="327"/>
                  </a:cubicBezTo>
                  <a:cubicBezTo>
                    <a:pt x="22" y="327"/>
                    <a:pt x="22" y="325"/>
                    <a:pt x="22" y="324"/>
                  </a:cubicBezTo>
                  <a:cubicBezTo>
                    <a:pt x="22" y="324"/>
                    <a:pt x="22" y="324"/>
                    <a:pt x="22" y="323"/>
                  </a:cubicBezTo>
                  <a:cubicBezTo>
                    <a:pt x="22" y="323"/>
                    <a:pt x="22" y="322"/>
                    <a:pt x="23" y="322"/>
                  </a:cubicBezTo>
                  <a:cubicBezTo>
                    <a:pt x="23" y="322"/>
                    <a:pt x="24" y="322"/>
                    <a:pt x="24" y="322"/>
                  </a:cubicBezTo>
                  <a:cubicBezTo>
                    <a:pt x="25" y="322"/>
                    <a:pt x="25" y="322"/>
                    <a:pt x="26" y="321"/>
                  </a:cubicBezTo>
                  <a:cubicBezTo>
                    <a:pt x="27" y="321"/>
                    <a:pt x="26" y="321"/>
                    <a:pt x="26" y="321"/>
                  </a:cubicBezTo>
                  <a:cubicBezTo>
                    <a:pt x="27" y="321"/>
                    <a:pt x="27" y="321"/>
                    <a:pt x="28" y="322"/>
                  </a:cubicBezTo>
                  <a:cubicBezTo>
                    <a:pt x="28" y="322"/>
                    <a:pt x="28" y="322"/>
                    <a:pt x="28" y="321"/>
                  </a:cubicBezTo>
                  <a:cubicBezTo>
                    <a:pt x="29" y="321"/>
                    <a:pt x="28" y="321"/>
                    <a:pt x="29" y="320"/>
                  </a:cubicBezTo>
                  <a:cubicBezTo>
                    <a:pt x="29" y="320"/>
                    <a:pt x="30" y="320"/>
                    <a:pt x="30" y="320"/>
                  </a:cubicBezTo>
                  <a:cubicBezTo>
                    <a:pt x="31" y="320"/>
                    <a:pt x="31" y="320"/>
                    <a:pt x="31" y="319"/>
                  </a:cubicBezTo>
                  <a:cubicBezTo>
                    <a:pt x="31" y="319"/>
                    <a:pt x="32" y="320"/>
                    <a:pt x="32" y="320"/>
                  </a:cubicBezTo>
                  <a:cubicBezTo>
                    <a:pt x="32" y="321"/>
                    <a:pt x="33" y="321"/>
                    <a:pt x="33" y="322"/>
                  </a:cubicBezTo>
                  <a:cubicBezTo>
                    <a:pt x="34" y="323"/>
                    <a:pt x="34" y="323"/>
                    <a:pt x="34" y="323"/>
                  </a:cubicBezTo>
                  <a:cubicBezTo>
                    <a:pt x="35" y="323"/>
                    <a:pt x="36" y="323"/>
                    <a:pt x="37" y="323"/>
                  </a:cubicBezTo>
                  <a:cubicBezTo>
                    <a:pt x="37" y="323"/>
                    <a:pt x="37" y="324"/>
                    <a:pt x="37" y="324"/>
                  </a:cubicBezTo>
                  <a:cubicBezTo>
                    <a:pt x="37" y="325"/>
                    <a:pt x="36" y="326"/>
                    <a:pt x="36" y="326"/>
                  </a:cubicBezTo>
                  <a:cubicBezTo>
                    <a:pt x="36" y="326"/>
                    <a:pt x="37" y="329"/>
                    <a:pt x="37" y="329"/>
                  </a:cubicBezTo>
                  <a:cubicBezTo>
                    <a:pt x="37" y="330"/>
                    <a:pt x="38" y="330"/>
                    <a:pt x="38" y="331"/>
                  </a:cubicBezTo>
                  <a:cubicBezTo>
                    <a:pt x="39" y="331"/>
                    <a:pt x="39" y="331"/>
                    <a:pt x="40" y="331"/>
                  </a:cubicBezTo>
                  <a:cubicBezTo>
                    <a:pt x="40" y="330"/>
                    <a:pt x="40" y="330"/>
                    <a:pt x="40" y="330"/>
                  </a:cubicBezTo>
                  <a:cubicBezTo>
                    <a:pt x="41" y="330"/>
                    <a:pt x="41" y="331"/>
                    <a:pt x="41" y="331"/>
                  </a:cubicBezTo>
                  <a:cubicBezTo>
                    <a:pt x="41" y="331"/>
                    <a:pt x="42" y="330"/>
                    <a:pt x="42" y="330"/>
                  </a:cubicBezTo>
                  <a:cubicBezTo>
                    <a:pt x="42" y="329"/>
                    <a:pt x="42" y="329"/>
                    <a:pt x="43" y="330"/>
                  </a:cubicBezTo>
                  <a:cubicBezTo>
                    <a:pt x="43" y="330"/>
                    <a:pt x="44" y="330"/>
                    <a:pt x="44" y="330"/>
                  </a:cubicBezTo>
                  <a:cubicBezTo>
                    <a:pt x="44" y="331"/>
                    <a:pt x="44" y="332"/>
                    <a:pt x="44" y="332"/>
                  </a:cubicBezTo>
                  <a:cubicBezTo>
                    <a:pt x="45" y="332"/>
                    <a:pt x="45" y="333"/>
                    <a:pt x="45" y="333"/>
                  </a:cubicBezTo>
                  <a:cubicBezTo>
                    <a:pt x="46" y="334"/>
                    <a:pt x="45" y="334"/>
                    <a:pt x="46" y="335"/>
                  </a:cubicBezTo>
                  <a:cubicBezTo>
                    <a:pt x="46" y="335"/>
                    <a:pt x="47" y="336"/>
                    <a:pt x="47" y="337"/>
                  </a:cubicBezTo>
                  <a:cubicBezTo>
                    <a:pt x="48" y="338"/>
                    <a:pt x="47" y="337"/>
                    <a:pt x="47" y="338"/>
                  </a:cubicBezTo>
                  <a:cubicBezTo>
                    <a:pt x="47" y="340"/>
                    <a:pt x="47" y="340"/>
                    <a:pt x="47" y="340"/>
                  </a:cubicBezTo>
                  <a:cubicBezTo>
                    <a:pt x="47" y="341"/>
                    <a:pt x="46" y="341"/>
                    <a:pt x="46" y="341"/>
                  </a:cubicBezTo>
                  <a:cubicBezTo>
                    <a:pt x="45" y="342"/>
                    <a:pt x="45" y="342"/>
                    <a:pt x="44" y="342"/>
                  </a:cubicBezTo>
                  <a:cubicBezTo>
                    <a:pt x="44" y="342"/>
                    <a:pt x="44" y="342"/>
                    <a:pt x="44" y="343"/>
                  </a:cubicBezTo>
                  <a:cubicBezTo>
                    <a:pt x="43" y="344"/>
                    <a:pt x="44" y="344"/>
                    <a:pt x="44" y="345"/>
                  </a:cubicBezTo>
                  <a:cubicBezTo>
                    <a:pt x="45" y="346"/>
                    <a:pt x="45" y="346"/>
                    <a:pt x="45" y="347"/>
                  </a:cubicBezTo>
                  <a:cubicBezTo>
                    <a:pt x="46" y="348"/>
                    <a:pt x="45" y="348"/>
                    <a:pt x="46" y="348"/>
                  </a:cubicBezTo>
                  <a:cubicBezTo>
                    <a:pt x="46" y="349"/>
                    <a:pt x="47" y="349"/>
                    <a:pt x="47" y="349"/>
                  </a:cubicBezTo>
                  <a:cubicBezTo>
                    <a:pt x="48" y="349"/>
                    <a:pt x="48" y="349"/>
                    <a:pt x="48" y="350"/>
                  </a:cubicBezTo>
                  <a:cubicBezTo>
                    <a:pt x="48" y="350"/>
                    <a:pt x="48" y="350"/>
                    <a:pt x="48" y="350"/>
                  </a:cubicBezTo>
                  <a:cubicBezTo>
                    <a:pt x="48" y="351"/>
                    <a:pt x="48" y="351"/>
                    <a:pt x="48" y="352"/>
                  </a:cubicBezTo>
                  <a:cubicBezTo>
                    <a:pt x="48" y="353"/>
                    <a:pt x="48" y="354"/>
                    <a:pt x="48" y="355"/>
                  </a:cubicBezTo>
                  <a:cubicBezTo>
                    <a:pt x="48" y="356"/>
                    <a:pt x="48" y="355"/>
                    <a:pt x="47" y="356"/>
                  </a:cubicBezTo>
                  <a:cubicBezTo>
                    <a:pt x="47" y="357"/>
                    <a:pt x="47" y="357"/>
                    <a:pt x="48" y="357"/>
                  </a:cubicBezTo>
                  <a:cubicBezTo>
                    <a:pt x="49" y="358"/>
                    <a:pt x="49" y="357"/>
                    <a:pt x="50" y="357"/>
                  </a:cubicBezTo>
                  <a:cubicBezTo>
                    <a:pt x="51" y="357"/>
                    <a:pt x="51" y="356"/>
                    <a:pt x="51" y="356"/>
                  </a:cubicBezTo>
                  <a:cubicBezTo>
                    <a:pt x="52" y="356"/>
                    <a:pt x="52" y="356"/>
                    <a:pt x="53" y="356"/>
                  </a:cubicBezTo>
                  <a:cubicBezTo>
                    <a:pt x="54" y="357"/>
                    <a:pt x="55" y="356"/>
                    <a:pt x="55" y="356"/>
                  </a:cubicBezTo>
                  <a:cubicBezTo>
                    <a:pt x="56" y="356"/>
                    <a:pt x="56" y="356"/>
                    <a:pt x="56" y="356"/>
                  </a:cubicBezTo>
                  <a:cubicBezTo>
                    <a:pt x="56" y="356"/>
                    <a:pt x="56" y="356"/>
                    <a:pt x="56" y="356"/>
                  </a:cubicBezTo>
                  <a:cubicBezTo>
                    <a:pt x="56" y="357"/>
                    <a:pt x="56" y="357"/>
                    <a:pt x="56" y="357"/>
                  </a:cubicBezTo>
                  <a:cubicBezTo>
                    <a:pt x="56" y="358"/>
                    <a:pt x="57" y="358"/>
                    <a:pt x="57" y="359"/>
                  </a:cubicBezTo>
                  <a:cubicBezTo>
                    <a:pt x="57" y="359"/>
                    <a:pt x="57" y="359"/>
                    <a:pt x="57" y="360"/>
                  </a:cubicBezTo>
                  <a:cubicBezTo>
                    <a:pt x="58" y="360"/>
                    <a:pt x="58" y="360"/>
                    <a:pt x="59" y="360"/>
                  </a:cubicBezTo>
                  <a:cubicBezTo>
                    <a:pt x="60" y="360"/>
                    <a:pt x="60" y="359"/>
                    <a:pt x="61" y="359"/>
                  </a:cubicBezTo>
                  <a:cubicBezTo>
                    <a:pt x="62" y="359"/>
                    <a:pt x="61" y="359"/>
                    <a:pt x="62" y="360"/>
                  </a:cubicBezTo>
                  <a:cubicBezTo>
                    <a:pt x="62" y="360"/>
                    <a:pt x="62" y="360"/>
                    <a:pt x="63" y="360"/>
                  </a:cubicBezTo>
                  <a:cubicBezTo>
                    <a:pt x="63" y="359"/>
                    <a:pt x="63" y="359"/>
                    <a:pt x="64" y="359"/>
                  </a:cubicBezTo>
                  <a:cubicBezTo>
                    <a:pt x="65" y="358"/>
                    <a:pt x="65" y="359"/>
                    <a:pt x="65" y="359"/>
                  </a:cubicBezTo>
                  <a:cubicBezTo>
                    <a:pt x="66" y="360"/>
                    <a:pt x="66" y="359"/>
                    <a:pt x="67" y="360"/>
                  </a:cubicBezTo>
                  <a:cubicBezTo>
                    <a:pt x="67" y="360"/>
                    <a:pt x="68" y="360"/>
                    <a:pt x="69" y="360"/>
                  </a:cubicBezTo>
                  <a:cubicBezTo>
                    <a:pt x="70" y="360"/>
                    <a:pt x="70" y="360"/>
                    <a:pt x="71" y="360"/>
                  </a:cubicBezTo>
                  <a:cubicBezTo>
                    <a:pt x="73" y="360"/>
                    <a:pt x="72" y="360"/>
                    <a:pt x="72" y="360"/>
                  </a:cubicBezTo>
                  <a:cubicBezTo>
                    <a:pt x="72" y="361"/>
                    <a:pt x="72" y="361"/>
                    <a:pt x="73" y="361"/>
                  </a:cubicBezTo>
                  <a:cubicBezTo>
                    <a:pt x="73" y="362"/>
                    <a:pt x="74" y="361"/>
                    <a:pt x="74" y="361"/>
                  </a:cubicBezTo>
                  <a:cubicBezTo>
                    <a:pt x="75" y="361"/>
                    <a:pt x="75" y="362"/>
                    <a:pt x="76" y="363"/>
                  </a:cubicBezTo>
                  <a:cubicBezTo>
                    <a:pt x="77" y="363"/>
                    <a:pt x="76" y="364"/>
                    <a:pt x="77" y="364"/>
                  </a:cubicBezTo>
                  <a:cubicBezTo>
                    <a:pt x="78" y="365"/>
                    <a:pt x="78" y="365"/>
                    <a:pt x="78" y="366"/>
                  </a:cubicBezTo>
                  <a:cubicBezTo>
                    <a:pt x="79" y="366"/>
                    <a:pt x="79" y="366"/>
                    <a:pt x="79" y="366"/>
                  </a:cubicBezTo>
                  <a:cubicBezTo>
                    <a:pt x="80" y="366"/>
                    <a:pt x="80" y="366"/>
                    <a:pt x="80" y="366"/>
                  </a:cubicBezTo>
                  <a:cubicBezTo>
                    <a:pt x="81" y="366"/>
                    <a:pt x="81" y="367"/>
                    <a:pt x="81" y="367"/>
                  </a:cubicBezTo>
                  <a:cubicBezTo>
                    <a:pt x="81" y="367"/>
                    <a:pt x="82" y="367"/>
                    <a:pt x="83" y="367"/>
                  </a:cubicBezTo>
                  <a:cubicBezTo>
                    <a:pt x="85" y="367"/>
                    <a:pt x="84" y="367"/>
                    <a:pt x="84" y="368"/>
                  </a:cubicBezTo>
                  <a:cubicBezTo>
                    <a:pt x="85" y="368"/>
                    <a:pt x="85" y="368"/>
                    <a:pt x="86" y="368"/>
                  </a:cubicBezTo>
                  <a:cubicBezTo>
                    <a:pt x="87" y="368"/>
                    <a:pt x="86" y="368"/>
                    <a:pt x="86" y="367"/>
                  </a:cubicBezTo>
                  <a:cubicBezTo>
                    <a:pt x="86" y="367"/>
                    <a:pt x="87" y="367"/>
                    <a:pt x="87" y="368"/>
                  </a:cubicBezTo>
                  <a:cubicBezTo>
                    <a:pt x="88" y="368"/>
                    <a:pt x="88" y="367"/>
                    <a:pt x="89" y="367"/>
                  </a:cubicBezTo>
                  <a:cubicBezTo>
                    <a:pt x="90" y="366"/>
                    <a:pt x="89" y="366"/>
                    <a:pt x="89" y="366"/>
                  </a:cubicBezTo>
                  <a:cubicBezTo>
                    <a:pt x="90" y="366"/>
                    <a:pt x="90" y="366"/>
                    <a:pt x="91" y="366"/>
                  </a:cubicBezTo>
                  <a:cubicBezTo>
                    <a:pt x="92" y="366"/>
                    <a:pt x="92" y="366"/>
                    <a:pt x="93" y="367"/>
                  </a:cubicBezTo>
                  <a:cubicBezTo>
                    <a:pt x="94" y="367"/>
                    <a:pt x="93" y="367"/>
                    <a:pt x="94" y="367"/>
                  </a:cubicBezTo>
                  <a:cubicBezTo>
                    <a:pt x="95" y="368"/>
                    <a:pt x="95" y="368"/>
                    <a:pt x="96" y="368"/>
                  </a:cubicBezTo>
                  <a:cubicBezTo>
                    <a:pt x="97" y="368"/>
                    <a:pt x="97" y="367"/>
                    <a:pt x="98" y="367"/>
                  </a:cubicBezTo>
                  <a:cubicBezTo>
                    <a:pt x="99" y="367"/>
                    <a:pt x="99" y="367"/>
                    <a:pt x="99" y="367"/>
                  </a:cubicBezTo>
                  <a:cubicBezTo>
                    <a:pt x="100" y="367"/>
                    <a:pt x="101" y="367"/>
                    <a:pt x="102" y="366"/>
                  </a:cubicBezTo>
                  <a:cubicBezTo>
                    <a:pt x="103" y="366"/>
                    <a:pt x="103" y="366"/>
                    <a:pt x="103" y="366"/>
                  </a:cubicBezTo>
                  <a:cubicBezTo>
                    <a:pt x="103" y="366"/>
                    <a:pt x="104" y="366"/>
                    <a:pt x="105" y="365"/>
                  </a:cubicBezTo>
                  <a:cubicBezTo>
                    <a:pt x="105" y="365"/>
                    <a:pt x="105" y="364"/>
                    <a:pt x="106" y="364"/>
                  </a:cubicBezTo>
                  <a:cubicBezTo>
                    <a:pt x="107" y="365"/>
                    <a:pt x="108" y="365"/>
                    <a:pt x="109" y="365"/>
                  </a:cubicBezTo>
                  <a:cubicBezTo>
                    <a:pt x="110" y="365"/>
                    <a:pt x="111" y="363"/>
                    <a:pt x="113" y="364"/>
                  </a:cubicBezTo>
                  <a:cubicBezTo>
                    <a:pt x="114" y="364"/>
                    <a:pt x="115" y="364"/>
                    <a:pt x="116" y="364"/>
                  </a:cubicBezTo>
                  <a:cubicBezTo>
                    <a:pt x="117" y="365"/>
                    <a:pt x="117" y="365"/>
                    <a:pt x="118" y="365"/>
                  </a:cubicBezTo>
                  <a:cubicBezTo>
                    <a:pt x="118" y="365"/>
                    <a:pt x="119" y="365"/>
                    <a:pt x="120" y="365"/>
                  </a:cubicBezTo>
                  <a:cubicBezTo>
                    <a:pt x="120" y="365"/>
                    <a:pt x="121" y="365"/>
                    <a:pt x="122" y="366"/>
                  </a:cubicBezTo>
                  <a:cubicBezTo>
                    <a:pt x="124" y="366"/>
                    <a:pt x="124" y="366"/>
                    <a:pt x="124" y="366"/>
                  </a:cubicBezTo>
                  <a:cubicBezTo>
                    <a:pt x="125" y="366"/>
                    <a:pt x="125" y="368"/>
                    <a:pt x="126" y="368"/>
                  </a:cubicBezTo>
                  <a:cubicBezTo>
                    <a:pt x="126" y="369"/>
                    <a:pt x="126" y="369"/>
                    <a:pt x="126" y="369"/>
                  </a:cubicBezTo>
                  <a:cubicBezTo>
                    <a:pt x="126" y="370"/>
                    <a:pt x="126" y="369"/>
                    <a:pt x="127" y="370"/>
                  </a:cubicBezTo>
                  <a:cubicBezTo>
                    <a:pt x="128" y="370"/>
                    <a:pt x="128" y="370"/>
                    <a:pt x="128" y="370"/>
                  </a:cubicBezTo>
                  <a:cubicBezTo>
                    <a:pt x="129" y="370"/>
                    <a:pt x="129" y="371"/>
                    <a:pt x="130" y="371"/>
                  </a:cubicBezTo>
                  <a:cubicBezTo>
                    <a:pt x="130" y="372"/>
                    <a:pt x="132" y="371"/>
                    <a:pt x="132" y="371"/>
                  </a:cubicBezTo>
                  <a:cubicBezTo>
                    <a:pt x="133" y="371"/>
                    <a:pt x="134" y="370"/>
                    <a:pt x="135" y="370"/>
                  </a:cubicBezTo>
                  <a:cubicBezTo>
                    <a:pt x="135" y="370"/>
                    <a:pt x="136" y="369"/>
                    <a:pt x="136" y="368"/>
                  </a:cubicBezTo>
                  <a:cubicBezTo>
                    <a:pt x="137" y="368"/>
                    <a:pt x="137" y="368"/>
                    <a:pt x="137" y="368"/>
                  </a:cubicBezTo>
                  <a:cubicBezTo>
                    <a:pt x="137" y="368"/>
                    <a:pt x="138" y="368"/>
                    <a:pt x="139" y="368"/>
                  </a:cubicBezTo>
                  <a:cubicBezTo>
                    <a:pt x="140" y="368"/>
                    <a:pt x="140" y="367"/>
                    <a:pt x="140" y="367"/>
                  </a:cubicBezTo>
                  <a:cubicBezTo>
                    <a:pt x="140" y="366"/>
                    <a:pt x="139" y="366"/>
                    <a:pt x="139" y="366"/>
                  </a:cubicBezTo>
                  <a:cubicBezTo>
                    <a:pt x="139" y="366"/>
                    <a:pt x="138" y="366"/>
                    <a:pt x="138" y="366"/>
                  </a:cubicBezTo>
                  <a:cubicBezTo>
                    <a:pt x="138" y="365"/>
                    <a:pt x="137" y="365"/>
                    <a:pt x="137" y="365"/>
                  </a:cubicBezTo>
                  <a:cubicBezTo>
                    <a:pt x="137" y="365"/>
                    <a:pt x="137" y="365"/>
                    <a:pt x="137" y="364"/>
                  </a:cubicBezTo>
                  <a:cubicBezTo>
                    <a:pt x="137" y="364"/>
                    <a:pt x="137" y="363"/>
                    <a:pt x="137" y="362"/>
                  </a:cubicBezTo>
                  <a:cubicBezTo>
                    <a:pt x="137" y="361"/>
                    <a:pt x="137" y="361"/>
                    <a:pt x="138" y="361"/>
                  </a:cubicBezTo>
                  <a:cubicBezTo>
                    <a:pt x="138" y="360"/>
                    <a:pt x="138" y="360"/>
                    <a:pt x="139" y="359"/>
                  </a:cubicBezTo>
                  <a:cubicBezTo>
                    <a:pt x="139" y="358"/>
                    <a:pt x="139" y="359"/>
                    <a:pt x="140" y="359"/>
                  </a:cubicBezTo>
                  <a:cubicBezTo>
                    <a:pt x="141" y="358"/>
                    <a:pt x="141" y="359"/>
                    <a:pt x="142" y="359"/>
                  </a:cubicBezTo>
                  <a:cubicBezTo>
                    <a:pt x="142" y="359"/>
                    <a:pt x="142" y="359"/>
                    <a:pt x="143" y="359"/>
                  </a:cubicBezTo>
                  <a:cubicBezTo>
                    <a:pt x="143" y="359"/>
                    <a:pt x="143" y="358"/>
                    <a:pt x="144" y="358"/>
                  </a:cubicBezTo>
                  <a:cubicBezTo>
                    <a:pt x="144" y="358"/>
                    <a:pt x="144" y="358"/>
                    <a:pt x="144" y="358"/>
                  </a:cubicBezTo>
                  <a:cubicBezTo>
                    <a:pt x="145" y="359"/>
                    <a:pt x="145" y="358"/>
                    <a:pt x="146" y="358"/>
                  </a:cubicBezTo>
                  <a:cubicBezTo>
                    <a:pt x="147" y="358"/>
                    <a:pt x="147" y="357"/>
                    <a:pt x="148" y="357"/>
                  </a:cubicBezTo>
                  <a:cubicBezTo>
                    <a:pt x="148" y="356"/>
                    <a:pt x="148" y="356"/>
                    <a:pt x="149" y="356"/>
                  </a:cubicBezTo>
                  <a:cubicBezTo>
                    <a:pt x="149" y="355"/>
                    <a:pt x="149" y="355"/>
                    <a:pt x="149" y="354"/>
                  </a:cubicBezTo>
                  <a:cubicBezTo>
                    <a:pt x="150" y="353"/>
                    <a:pt x="150" y="353"/>
                    <a:pt x="150" y="352"/>
                  </a:cubicBezTo>
                  <a:cubicBezTo>
                    <a:pt x="150" y="351"/>
                    <a:pt x="150" y="351"/>
                    <a:pt x="150" y="351"/>
                  </a:cubicBezTo>
                  <a:cubicBezTo>
                    <a:pt x="150" y="351"/>
                    <a:pt x="150" y="351"/>
                    <a:pt x="151" y="350"/>
                  </a:cubicBezTo>
                  <a:cubicBezTo>
                    <a:pt x="151" y="350"/>
                    <a:pt x="151" y="350"/>
                    <a:pt x="152" y="350"/>
                  </a:cubicBezTo>
                  <a:cubicBezTo>
                    <a:pt x="153" y="349"/>
                    <a:pt x="152" y="349"/>
                    <a:pt x="153" y="349"/>
                  </a:cubicBezTo>
                  <a:cubicBezTo>
                    <a:pt x="153" y="348"/>
                    <a:pt x="152" y="348"/>
                    <a:pt x="152" y="348"/>
                  </a:cubicBezTo>
                  <a:cubicBezTo>
                    <a:pt x="152" y="347"/>
                    <a:pt x="152" y="347"/>
                    <a:pt x="153" y="347"/>
                  </a:cubicBezTo>
                  <a:cubicBezTo>
                    <a:pt x="153" y="347"/>
                    <a:pt x="154" y="347"/>
                    <a:pt x="154" y="347"/>
                  </a:cubicBezTo>
                  <a:cubicBezTo>
                    <a:pt x="155" y="347"/>
                    <a:pt x="154" y="347"/>
                    <a:pt x="155" y="346"/>
                  </a:cubicBezTo>
                  <a:cubicBezTo>
                    <a:pt x="155" y="345"/>
                    <a:pt x="156" y="346"/>
                    <a:pt x="156" y="346"/>
                  </a:cubicBezTo>
                  <a:cubicBezTo>
                    <a:pt x="156" y="346"/>
                    <a:pt x="156" y="347"/>
                    <a:pt x="157" y="347"/>
                  </a:cubicBezTo>
                  <a:cubicBezTo>
                    <a:pt x="157" y="347"/>
                    <a:pt x="157" y="347"/>
                    <a:pt x="158" y="347"/>
                  </a:cubicBezTo>
                  <a:cubicBezTo>
                    <a:pt x="158" y="347"/>
                    <a:pt x="158" y="347"/>
                    <a:pt x="158" y="346"/>
                  </a:cubicBezTo>
                  <a:cubicBezTo>
                    <a:pt x="158" y="346"/>
                    <a:pt x="158" y="346"/>
                    <a:pt x="159" y="346"/>
                  </a:cubicBezTo>
                  <a:cubicBezTo>
                    <a:pt x="160" y="346"/>
                    <a:pt x="159" y="346"/>
                    <a:pt x="160" y="346"/>
                  </a:cubicBezTo>
                  <a:cubicBezTo>
                    <a:pt x="161" y="345"/>
                    <a:pt x="160" y="345"/>
                    <a:pt x="161" y="345"/>
                  </a:cubicBezTo>
                  <a:cubicBezTo>
                    <a:pt x="161" y="344"/>
                    <a:pt x="161" y="344"/>
                    <a:pt x="162" y="345"/>
                  </a:cubicBezTo>
                  <a:cubicBezTo>
                    <a:pt x="162" y="345"/>
                    <a:pt x="162" y="345"/>
                    <a:pt x="163" y="345"/>
                  </a:cubicBezTo>
                  <a:cubicBezTo>
                    <a:pt x="163" y="345"/>
                    <a:pt x="164" y="345"/>
                    <a:pt x="164" y="345"/>
                  </a:cubicBezTo>
                  <a:cubicBezTo>
                    <a:pt x="165" y="345"/>
                    <a:pt x="164" y="346"/>
                    <a:pt x="165" y="346"/>
                  </a:cubicBezTo>
                  <a:cubicBezTo>
                    <a:pt x="166" y="346"/>
                    <a:pt x="165" y="345"/>
                    <a:pt x="166" y="345"/>
                  </a:cubicBezTo>
                  <a:cubicBezTo>
                    <a:pt x="166" y="344"/>
                    <a:pt x="166" y="344"/>
                    <a:pt x="166" y="344"/>
                  </a:cubicBezTo>
                  <a:cubicBezTo>
                    <a:pt x="166" y="344"/>
                    <a:pt x="166" y="343"/>
                    <a:pt x="166" y="343"/>
                  </a:cubicBezTo>
                  <a:cubicBezTo>
                    <a:pt x="166" y="343"/>
                    <a:pt x="167" y="343"/>
                    <a:pt x="168" y="343"/>
                  </a:cubicBezTo>
                  <a:cubicBezTo>
                    <a:pt x="168" y="343"/>
                    <a:pt x="168" y="342"/>
                    <a:pt x="168" y="342"/>
                  </a:cubicBezTo>
                  <a:cubicBezTo>
                    <a:pt x="169" y="342"/>
                    <a:pt x="169" y="342"/>
                    <a:pt x="169" y="342"/>
                  </a:cubicBezTo>
                  <a:cubicBezTo>
                    <a:pt x="170" y="342"/>
                    <a:pt x="170" y="342"/>
                    <a:pt x="170" y="342"/>
                  </a:cubicBezTo>
                  <a:cubicBezTo>
                    <a:pt x="171" y="342"/>
                    <a:pt x="171" y="342"/>
                    <a:pt x="172" y="342"/>
                  </a:cubicBezTo>
                  <a:cubicBezTo>
                    <a:pt x="172" y="341"/>
                    <a:pt x="173" y="341"/>
                    <a:pt x="173" y="341"/>
                  </a:cubicBezTo>
                  <a:cubicBezTo>
                    <a:pt x="174" y="341"/>
                    <a:pt x="174" y="341"/>
                    <a:pt x="174" y="341"/>
                  </a:cubicBezTo>
                  <a:cubicBezTo>
                    <a:pt x="174" y="341"/>
                    <a:pt x="174" y="236"/>
                    <a:pt x="174" y="141"/>
                  </a:cubicBezTo>
                  <a:cubicBezTo>
                    <a:pt x="175" y="142"/>
                    <a:pt x="175" y="142"/>
                    <a:pt x="175" y="142"/>
                  </a:cubicBezTo>
                  <a:cubicBezTo>
                    <a:pt x="175" y="143"/>
                    <a:pt x="175" y="142"/>
                    <a:pt x="176" y="143"/>
                  </a:cubicBezTo>
                  <a:cubicBezTo>
                    <a:pt x="176" y="143"/>
                    <a:pt x="176" y="143"/>
                    <a:pt x="177" y="143"/>
                  </a:cubicBezTo>
                  <a:cubicBezTo>
                    <a:pt x="177" y="143"/>
                    <a:pt x="177" y="143"/>
                    <a:pt x="177" y="144"/>
                  </a:cubicBezTo>
                  <a:cubicBezTo>
                    <a:pt x="177" y="144"/>
                    <a:pt x="177" y="144"/>
                    <a:pt x="178" y="144"/>
                  </a:cubicBezTo>
                  <a:cubicBezTo>
                    <a:pt x="178" y="144"/>
                    <a:pt x="178" y="144"/>
                    <a:pt x="179" y="145"/>
                  </a:cubicBezTo>
                  <a:cubicBezTo>
                    <a:pt x="179" y="145"/>
                    <a:pt x="178" y="145"/>
                    <a:pt x="178" y="145"/>
                  </a:cubicBezTo>
                  <a:cubicBezTo>
                    <a:pt x="178" y="145"/>
                    <a:pt x="178" y="145"/>
                    <a:pt x="179" y="145"/>
                  </a:cubicBezTo>
                  <a:cubicBezTo>
                    <a:pt x="179" y="145"/>
                    <a:pt x="179" y="146"/>
                    <a:pt x="179" y="146"/>
                  </a:cubicBezTo>
                  <a:cubicBezTo>
                    <a:pt x="179" y="147"/>
                    <a:pt x="180" y="147"/>
                    <a:pt x="180" y="147"/>
                  </a:cubicBezTo>
                  <a:cubicBezTo>
                    <a:pt x="180" y="147"/>
                    <a:pt x="180" y="147"/>
                    <a:pt x="181" y="147"/>
                  </a:cubicBezTo>
                  <a:cubicBezTo>
                    <a:pt x="181" y="147"/>
                    <a:pt x="181" y="147"/>
                    <a:pt x="181" y="147"/>
                  </a:cubicBezTo>
                  <a:cubicBezTo>
                    <a:pt x="181" y="147"/>
                    <a:pt x="181" y="148"/>
                    <a:pt x="182" y="149"/>
                  </a:cubicBezTo>
                  <a:cubicBezTo>
                    <a:pt x="182" y="149"/>
                    <a:pt x="182" y="149"/>
                    <a:pt x="183" y="149"/>
                  </a:cubicBezTo>
                  <a:cubicBezTo>
                    <a:pt x="184" y="149"/>
                    <a:pt x="183" y="148"/>
                    <a:pt x="184" y="148"/>
                  </a:cubicBezTo>
                  <a:cubicBezTo>
                    <a:pt x="185" y="148"/>
                    <a:pt x="184" y="148"/>
                    <a:pt x="184" y="148"/>
                  </a:cubicBezTo>
                  <a:cubicBezTo>
                    <a:pt x="185" y="149"/>
                    <a:pt x="184" y="149"/>
                    <a:pt x="184" y="149"/>
                  </a:cubicBezTo>
                  <a:cubicBezTo>
                    <a:pt x="184" y="149"/>
                    <a:pt x="185" y="149"/>
                    <a:pt x="185" y="149"/>
                  </a:cubicBezTo>
                  <a:cubicBezTo>
                    <a:pt x="186" y="149"/>
                    <a:pt x="186" y="149"/>
                    <a:pt x="186" y="149"/>
                  </a:cubicBezTo>
                  <a:cubicBezTo>
                    <a:pt x="186" y="149"/>
                    <a:pt x="187" y="150"/>
                    <a:pt x="188" y="151"/>
                  </a:cubicBezTo>
                  <a:cubicBezTo>
                    <a:pt x="188" y="151"/>
                    <a:pt x="188" y="151"/>
                    <a:pt x="188" y="152"/>
                  </a:cubicBezTo>
                  <a:cubicBezTo>
                    <a:pt x="188" y="153"/>
                    <a:pt x="189" y="152"/>
                    <a:pt x="189" y="153"/>
                  </a:cubicBezTo>
                  <a:cubicBezTo>
                    <a:pt x="190" y="153"/>
                    <a:pt x="190" y="153"/>
                    <a:pt x="190" y="153"/>
                  </a:cubicBezTo>
                  <a:cubicBezTo>
                    <a:pt x="190" y="154"/>
                    <a:pt x="190" y="154"/>
                    <a:pt x="191" y="154"/>
                  </a:cubicBezTo>
                  <a:cubicBezTo>
                    <a:pt x="191" y="155"/>
                    <a:pt x="191" y="155"/>
                    <a:pt x="193" y="156"/>
                  </a:cubicBezTo>
                  <a:cubicBezTo>
                    <a:pt x="194" y="157"/>
                    <a:pt x="193" y="156"/>
                    <a:pt x="193" y="157"/>
                  </a:cubicBezTo>
                  <a:cubicBezTo>
                    <a:pt x="193" y="157"/>
                    <a:pt x="193" y="157"/>
                    <a:pt x="194" y="158"/>
                  </a:cubicBezTo>
                  <a:cubicBezTo>
                    <a:pt x="195" y="158"/>
                    <a:pt x="194" y="158"/>
                    <a:pt x="194" y="158"/>
                  </a:cubicBezTo>
                  <a:cubicBezTo>
                    <a:pt x="194" y="159"/>
                    <a:pt x="194" y="159"/>
                    <a:pt x="194" y="159"/>
                  </a:cubicBezTo>
                  <a:cubicBezTo>
                    <a:pt x="195" y="160"/>
                    <a:pt x="195" y="160"/>
                    <a:pt x="195" y="160"/>
                  </a:cubicBezTo>
                  <a:cubicBezTo>
                    <a:pt x="195" y="161"/>
                    <a:pt x="194" y="161"/>
                    <a:pt x="194" y="161"/>
                  </a:cubicBezTo>
                  <a:cubicBezTo>
                    <a:pt x="194" y="162"/>
                    <a:pt x="195" y="161"/>
                    <a:pt x="195" y="162"/>
                  </a:cubicBezTo>
                  <a:cubicBezTo>
                    <a:pt x="196" y="163"/>
                    <a:pt x="196" y="162"/>
                    <a:pt x="197" y="162"/>
                  </a:cubicBezTo>
                  <a:cubicBezTo>
                    <a:pt x="197" y="162"/>
                    <a:pt x="197" y="163"/>
                    <a:pt x="197" y="163"/>
                  </a:cubicBezTo>
                  <a:cubicBezTo>
                    <a:pt x="197" y="163"/>
                    <a:pt x="196" y="164"/>
                    <a:pt x="196" y="164"/>
                  </a:cubicBezTo>
                  <a:cubicBezTo>
                    <a:pt x="196" y="164"/>
                    <a:pt x="196" y="165"/>
                    <a:pt x="196" y="165"/>
                  </a:cubicBezTo>
                  <a:cubicBezTo>
                    <a:pt x="197" y="166"/>
                    <a:pt x="197" y="166"/>
                    <a:pt x="197" y="166"/>
                  </a:cubicBezTo>
                  <a:cubicBezTo>
                    <a:pt x="198" y="166"/>
                    <a:pt x="198" y="166"/>
                    <a:pt x="198" y="166"/>
                  </a:cubicBezTo>
                  <a:cubicBezTo>
                    <a:pt x="198" y="166"/>
                    <a:pt x="198" y="166"/>
                    <a:pt x="198" y="167"/>
                  </a:cubicBezTo>
                  <a:cubicBezTo>
                    <a:pt x="197" y="167"/>
                    <a:pt x="197" y="167"/>
                    <a:pt x="198" y="167"/>
                  </a:cubicBezTo>
                  <a:cubicBezTo>
                    <a:pt x="198" y="168"/>
                    <a:pt x="198" y="168"/>
                    <a:pt x="198" y="168"/>
                  </a:cubicBezTo>
                  <a:cubicBezTo>
                    <a:pt x="199" y="168"/>
                    <a:pt x="199" y="168"/>
                    <a:pt x="199" y="168"/>
                  </a:cubicBezTo>
                  <a:cubicBezTo>
                    <a:pt x="200" y="169"/>
                    <a:pt x="200" y="169"/>
                    <a:pt x="200" y="169"/>
                  </a:cubicBezTo>
                  <a:cubicBezTo>
                    <a:pt x="201" y="169"/>
                    <a:pt x="200" y="169"/>
                    <a:pt x="200" y="169"/>
                  </a:cubicBezTo>
                  <a:cubicBezTo>
                    <a:pt x="200" y="169"/>
                    <a:pt x="199" y="170"/>
                    <a:pt x="199" y="170"/>
                  </a:cubicBezTo>
                  <a:cubicBezTo>
                    <a:pt x="199" y="170"/>
                    <a:pt x="199" y="170"/>
                    <a:pt x="200" y="170"/>
                  </a:cubicBezTo>
                  <a:cubicBezTo>
                    <a:pt x="200" y="171"/>
                    <a:pt x="200" y="171"/>
                    <a:pt x="201" y="171"/>
                  </a:cubicBezTo>
                  <a:cubicBezTo>
                    <a:pt x="201" y="172"/>
                    <a:pt x="200" y="172"/>
                    <a:pt x="200" y="172"/>
                  </a:cubicBezTo>
                  <a:cubicBezTo>
                    <a:pt x="199" y="172"/>
                    <a:pt x="200" y="172"/>
                    <a:pt x="200" y="172"/>
                  </a:cubicBezTo>
                  <a:cubicBezTo>
                    <a:pt x="200" y="172"/>
                    <a:pt x="200" y="173"/>
                    <a:pt x="201" y="174"/>
                  </a:cubicBezTo>
                  <a:cubicBezTo>
                    <a:pt x="201" y="175"/>
                    <a:pt x="201" y="174"/>
                    <a:pt x="202" y="174"/>
                  </a:cubicBezTo>
                  <a:cubicBezTo>
                    <a:pt x="203" y="174"/>
                    <a:pt x="203" y="175"/>
                    <a:pt x="203" y="175"/>
                  </a:cubicBezTo>
                  <a:cubicBezTo>
                    <a:pt x="204" y="175"/>
                    <a:pt x="203" y="175"/>
                    <a:pt x="203" y="176"/>
                  </a:cubicBezTo>
                  <a:cubicBezTo>
                    <a:pt x="203" y="177"/>
                    <a:pt x="203" y="176"/>
                    <a:pt x="204" y="177"/>
                  </a:cubicBezTo>
                  <a:cubicBezTo>
                    <a:pt x="204" y="177"/>
                    <a:pt x="204" y="176"/>
                    <a:pt x="205" y="177"/>
                  </a:cubicBezTo>
                  <a:cubicBezTo>
                    <a:pt x="205" y="177"/>
                    <a:pt x="205" y="177"/>
                    <a:pt x="205" y="177"/>
                  </a:cubicBezTo>
                  <a:cubicBezTo>
                    <a:pt x="204" y="177"/>
                    <a:pt x="204" y="178"/>
                    <a:pt x="204" y="178"/>
                  </a:cubicBezTo>
                  <a:cubicBezTo>
                    <a:pt x="205" y="179"/>
                    <a:pt x="205" y="178"/>
                    <a:pt x="205" y="178"/>
                  </a:cubicBezTo>
                  <a:cubicBezTo>
                    <a:pt x="206" y="178"/>
                    <a:pt x="205" y="178"/>
                    <a:pt x="206" y="177"/>
                  </a:cubicBezTo>
                  <a:cubicBezTo>
                    <a:pt x="206" y="177"/>
                    <a:pt x="206" y="177"/>
                    <a:pt x="207" y="177"/>
                  </a:cubicBezTo>
                  <a:cubicBezTo>
                    <a:pt x="207" y="177"/>
                    <a:pt x="207" y="178"/>
                    <a:pt x="207" y="179"/>
                  </a:cubicBezTo>
                  <a:cubicBezTo>
                    <a:pt x="207" y="179"/>
                    <a:pt x="206" y="179"/>
                    <a:pt x="206" y="179"/>
                  </a:cubicBezTo>
                  <a:cubicBezTo>
                    <a:pt x="206" y="179"/>
                    <a:pt x="205" y="179"/>
                    <a:pt x="205" y="179"/>
                  </a:cubicBezTo>
                  <a:cubicBezTo>
                    <a:pt x="205" y="179"/>
                    <a:pt x="206" y="180"/>
                    <a:pt x="206" y="180"/>
                  </a:cubicBezTo>
                  <a:cubicBezTo>
                    <a:pt x="206" y="181"/>
                    <a:pt x="205" y="181"/>
                    <a:pt x="205" y="181"/>
                  </a:cubicBezTo>
                  <a:cubicBezTo>
                    <a:pt x="204" y="182"/>
                    <a:pt x="204" y="182"/>
                    <a:pt x="205" y="182"/>
                  </a:cubicBezTo>
                  <a:cubicBezTo>
                    <a:pt x="205" y="183"/>
                    <a:pt x="205" y="183"/>
                    <a:pt x="206" y="183"/>
                  </a:cubicBezTo>
                  <a:cubicBezTo>
                    <a:pt x="206" y="183"/>
                    <a:pt x="207" y="184"/>
                    <a:pt x="208" y="185"/>
                  </a:cubicBezTo>
                  <a:cubicBezTo>
                    <a:pt x="208" y="185"/>
                    <a:pt x="208" y="185"/>
                    <a:pt x="208" y="186"/>
                  </a:cubicBezTo>
                  <a:cubicBezTo>
                    <a:pt x="208" y="187"/>
                    <a:pt x="208" y="186"/>
                    <a:pt x="207" y="186"/>
                  </a:cubicBezTo>
                  <a:cubicBezTo>
                    <a:pt x="206" y="186"/>
                    <a:pt x="206" y="187"/>
                    <a:pt x="206" y="187"/>
                  </a:cubicBezTo>
                  <a:cubicBezTo>
                    <a:pt x="206" y="187"/>
                    <a:pt x="206" y="187"/>
                    <a:pt x="205" y="187"/>
                  </a:cubicBezTo>
                  <a:cubicBezTo>
                    <a:pt x="205" y="188"/>
                    <a:pt x="206" y="188"/>
                    <a:pt x="206" y="188"/>
                  </a:cubicBezTo>
                  <a:cubicBezTo>
                    <a:pt x="206" y="188"/>
                    <a:pt x="208" y="189"/>
                    <a:pt x="208" y="189"/>
                  </a:cubicBezTo>
                  <a:cubicBezTo>
                    <a:pt x="208" y="189"/>
                    <a:pt x="207" y="190"/>
                    <a:pt x="207" y="190"/>
                  </a:cubicBezTo>
                  <a:cubicBezTo>
                    <a:pt x="207" y="190"/>
                    <a:pt x="207" y="191"/>
                    <a:pt x="207" y="191"/>
                  </a:cubicBezTo>
                  <a:cubicBezTo>
                    <a:pt x="208" y="191"/>
                    <a:pt x="208" y="192"/>
                    <a:pt x="209" y="192"/>
                  </a:cubicBezTo>
                  <a:cubicBezTo>
                    <a:pt x="209" y="193"/>
                    <a:pt x="209" y="193"/>
                    <a:pt x="209" y="193"/>
                  </a:cubicBezTo>
                  <a:cubicBezTo>
                    <a:pt x="209" y="194"/>
                    <a:pt x="209" y="194"/>
                    <a:pt x="209" y="194"/>
                  </a:cubicBezTo>
                  <a:cubicBezTo>
                    <a:pt x="209" y="195"/>
                    <a:pt x="210" y="195"/>
                    <a:pt x="210" y="195"/>
                  </a:cubicBezTo>
                  <a:cubicBezTo>
                    <a:pt x="211" y="196"/>
                    <a:pt x="211" y="196"/>
                    <a:pt x="211" y="196"/>
                  </a:cubicBezTo>
                  <a:cubicBezTo>
                    <a:pt x="211" y="197"/>
                    <a:pt x="211" y="196"/>
                    <a:pt x="211" y="197"/>
                  </a:cubicBezTo>
                  <a:cubicBezTo>
                    <a:pt x="210" y="197"/>
                    <a:pt x="210" y="197"/>
                    <a:pt x="210" y="198"/>
                  </a:cubicBezTo>
                  <a:cubicBezTo>
                    <a:pt x="210" y="198"/>
                    <a:pt x="210" y="198"/>
                    <a:pt x="211" y="198"/>
                  </a:cubicBezTo>
                  <a:cubicBezTo>
                    <a:pt x="211" y="198"/>
                    <a:pt x="211" y="197"/>
                    <a:pt x="211" y="197"/>
                  </a:cubicBezTo>
                  <a:cubicBezTo>
                    <a:pt x="212" y="197"/>
                    <a:pt x="212" y="197"/>
                    <a:pt x="212" y="197"/>
                  </a:cubicBezTo>
                  <a:cubicBezTo>
                    <a:pt x="212" y="198"/>
                    <a:pt x="212" y="198"/>
                    <a:pt x="212" y="199"/>
                  </a:cubicBezTo>
                  <a:cubicBezTo>
                    <a:pt x="212" y="200"/>
                    <a:pt x="213" y="200"/>
                    <a:pt x="213" y="201"/>
                  </a:cubicBezTo>
                  <a:cubicBezTo>
                    <a:pt x="214" y="201"/>
                    <a:pt x="213" y="201"/>
                    <a:pt x="213" y="201"/>
                  </a:cubicBezTo>
                  <a:cubicBezTo>
                    <a:pt x="213" y="202"/>
                    <a:pt x="213" y="202"/>
                    <a:pt x="213" y="203"/>
                  </a:cubicBezTo>
                  <a:cubicBezTo>
                    <a:pt x="213" y="204"/>
                    <a:pt x="213" y="204"/>
                    <a:pt x="214" y="205"/>
                  </a:cubicBezTo>
                  <a:cubicBezTo>
                    <a:pt x="215" y="206"/>
                    <a:pt x="214" y="206"/>
                    <a:pt x="215" y="206"/>
                  </a:cubicBezTo>
                  <a:cubicBezTo>
                    <a:pt x="215" y="206"/>
                    <a:pt x="214" y="206"/>
                    <a:pt x="214" y="207"/>
                  </a:cubicBezTo>
                  <a:cubicBezTo>
                    <a:pt x="214" y="207"/>
                    <a:pt x="214" y="208"/>
                    <a:pt x="214" y="208"/>
                  </a:cubicBezTo>
                  <a:cubicBezTo>
                    <a:pt x="214" y="208"/>
                    <a:pt x="214" y="209"/>
                    <a:pt x="215" y="209"/>
                  </a:cubicBezTo>
                  <a:cubicBezTo>
                    <a:pt x="215" y="209"/>
                    <a:pt x="215" y="209"/>
                    <a:pt x="214" y="210"/>
                  </a:cubicBezTo>
                  <a:cubicBezTo>
                    <a:pt x="214" y="210"/>
                    <a:pt x="214" y="210"/>
                    <a:pt x="214" y="211"/>
                  </a:cubicBezTo>
                  <a:cubicBezTo>
                    <a:pt x="214" y="211"/>
                    <a:pt x="214" y="211"/>
                    <a:pt x="215" y="212"/>
                  </a:cubicBezTo>
                  <a:cubicBezTo>
                    <a:pt x="215" y="212"/>
                    <a:pt x="215" y="212"/>
                    <a:pt x="214" y="212"/>
                  </a:cubicBezTo>
                  <a:cubicBezTo>
                    <a:pt x="214" y="213"/>
                    <a:pt x="214" y="213"/>
                    <a:pt x="214" y="213"/>
                  </a:cubicBezTo>
                  <a:cubicBezTo>
                    <a:pt x="214" y="213"/>
                    <a:pt x="215" y="213"/>
                    <a:pt x="216" y="214"/>
                  </a:cubicBezTo>
                  <a:cubicBezTo>
                    <a:pt x="217" y="214"/>
                    <a:pt x="216" y="215"/>
                    <a:pt x="215" y="215"/>
                  </a:cubicBezTo>
                  <a:cubicBezTo>
                    <a:pt x="215" y="216"/>
                    <a:pt x="214" y="216"/>
                    <a:pt x="214" y="217"/>
                  </a:cubicBezTo>
                  <a:cubicBezTo>
                    <a:pt x="213" y="218"/>
                    <a:pt x="214" y="218"/>
                    <a:pt x="214" y="219"/>
                  </a:cubicBezTo>
                  <a:cubicBezTo>
                    <a:pt x="214" y="220"/>
                    <a:pt x="214" y="220"/>
                    <a:pt x="213" y="221"/>
                  </a:cubicBezTo>
                  <a:cubicBezTo>
                    <a:pt x="213" y="222"/>
                    <a:pt x="212" y="223"/>
                    <a:pt x="212" y="223"/>
                  </a:cubicBezTo>
                  <a:cubicBezTo>
                    <a:pt x="211" y="223"/>
                    <a:pt x="211" y="223"/>
                    <a:pt x="211" y="224"/>
                  </a:cubicBezTo>
                  <a:cubicBezTo>
                    <a:pt x="210" y="224"/>
                    <a:pt x="210" y="225"/>
                    <a:pt x="209" y="226"/>
                  </a:cubicBezTo>
                  <a:cubicBezTo>
                    <a:pt x="208" y="227"/>
                    <a:pt x="209" y="226"/>
                    <a:pt x="208" y="227"/>
                  </a:cubicBezTo>
                  <a:cubicBezTo>
                    <a:pt x="208" y="227"/>
                    <a:pt x="208" y="227"/>
                    <a:pt x="208" y="228"/>
                  </a:cubicBezTo>
                  <a:cubicBezTo>
                    <a:pt x="208" y="229"/>
                    <a:pt x="208" y="229"/>
                    <a:pt x="207" y="229"/>
                  </a:cubicBezTo>
                  <a:cubicBezTo>
                    <a:pt x="207" y="230"/>
                    <a:pt x="207" y="229"/>
                    <a:pt x="207" y="229"/>
                  </a:cubicBezTo>
                  <a:cubicBezTo>
                    <a:pt x="207" y="229"/>
                    <a:pt x="206" y="230"/>
                    <a:pt x="206" y="230"/>
                  </a:cubicBezTo>
                  <a:cubicBezTo>
                    <a:pt x="206" y="231"/>
                    <a:pt x="206" y="231"/>
                    <a:pt x="205" y="231"/>
                  </a:cubicBezTo>
                  <a:cubicBezTo>
                    <a:pt x="205" y="231"/>
                    <a:pt x="204" y="231"/>
                    <a:pt x="204" y="231"/>
                  </a:cubicBezTo>
                  <a:cubicBezTo>
                    <a:pt x="204" y="232"/>
                    <a:pt x="203" y="233"/>
                    <a:pt x="204" y="234"/>
                  </a:cubicBezTo>
                  <a:cubicBezTo>
                    <a:pt x="204" y="235"/>
                    <a:pt x="204" y="235"/>
                    <a:pt x="204" y="236"/>
                  </a:cubicBezTo>
                  <a:cubicBezTo>
                    <a:pt x="203" y="237"/>
                    <a:pt x="204" y="237"/>
                    <a:pt x="204" y="238"/>
                  </a:cubicBezTo>
                  <a:cubicBezTo>
                    <a:pt x="204" y="239"/>
                    <a:pt x="204" y="239"/>
                    <a:pt x="204" y="239"/>
                  </a:cubicBezTo>
                  <a:cubicBezTo>
                    <a:pt x="205" y="239"/>
                    <a:pt x="205" y="240"/>
                    <a:pt x="205" y="240"/>
                  </a:cubicBezTo>
                  <a:cubicBezTo>
                    <a:pt x="205" y="241"/>
                    <a:pt x="205" y="242"/>
                    <a:pt x="205" y="243"/>
                  </a:cubicBezTo>
                  <a:cubicBezTo>
                    <a:pt x="205" y="243"/>
                    <a:pt x="205" y="243"/>
                    <a:pt x="205" y="244"/>
                  </a:cubicBezTo>
                  <a:cubicBezTo>
                    <a:pt x="204" y="245"/>
                    <a:pt x="204" y="244"/>
                    <a:pt x="204" y="245"/>
                  </a:cubicBezTo>
                  <a:cubicBezTo>
                    <a:pt x="204" y="245"/>
                    <a:pt x="204" y="245"/>
                    <a:pt x="204" y="246"/>
                  </a:cubicBezTo>
                  <a:cubicBezTo>
                    <a:pt x="204" y="246"/>
                    <a:pt x="204" y="246"/>
                    <a:pt x="204" y="247"/>
                  </a:cubicBezTo>
                  <a:cubicBezTo>
                    <a:pt x="205" y="247"/>
                    <a:pt x="205" y="247"/>
                    <a:pt x="205" y="247"/>
                  </a:cubicBezTo>
                  <a:cubicBezTo>
                    <a:pt x="205" y="248"/>
                    <a:pt x="205" y="248"/>
                    <a:pt x="205" y="248"/>
                  </a:cubicBezTo>
                  <a:cubicBezTo>
                    <a:pt x="205" y="249"/>
                    <a:pt x="205" y="249"/>
                    <a:pt x="205" y="249"/>
                  </a:cubicBezTo>
                  <a:cubicBezTo>
                    <a:pt x="205" y="249"/>
                    <a:pt x="205" y="250"/>
                    <a:pt x="205" y="250"/>
                  </a:cubicBezTo>
                  <a:cubicBezTo>
                    <a:pt x="204" y="250"/>
                    <a:pt x="204" y="251"/>
                    <a:pt x="204" y="251"/>
                  </a:cubicBezTo>
                  <a:cubicBezTo>
                    <a:pt x="204" y="252"/>
                    <a:pt x="205" y="251"/>
                    <a:pt x="205" y="252"/>
                  </a:cubicBezTo>
                  <a:cubicBezTo>
                    <a:pt x="206" y="252"/>
                    <a:pt x="206" y="252"/>
                    <a:pt x="206" y="252"/>
                  </a:cubicBezTo>
                  <a:cubicBezTo>
                    <a:pt x="206" y="252"/>
                    <a:pt x="206" y="253"/>
                    <a:pt x="206" y="253"/>
                  </a:cubicBezTo>
                  <a:cubicBezTo>
                    <a:pt x="206" y="253"/>
                    <a:pt x="206" y="253"/>
                    <a:pt x="206" y="253"/>
                  </a:cubicBezTo>
                  <a:cubicBezTo>
                    <a:pt x="207" y="254"/>
                    <a:pt x="207" y="254"/>
                    <a:pt x="207" y="254"/>
                  </a:cubicBezTo>
                  <a:cubicBezTo>
                    <a:pt x="207" y="254"/>
                    <a:pt x="207" y="255"/>
                    <a:pt x="207" y="255"/>
                  </a:cubicBezTo>
                  <a:cubicBezTo>
                    <a:pt x="207" y="256"/>
                    <a:pt x="207" y="257"/>
                    <a:pt x="207" y="257"/>
                  </a:cubicBezTo>
                  <a:cubicBezTo>
                    <a:pt x="207" y="257"/>
                    <a:pt x="208" y="256"/>
                    <a:pt x="208" y="256"/>
                  </a:cubicBezTo>
                  <a:cubicBezTo>
                    <a:pt x="209" y="256"/>
                    <a:pt x="209" y="255"/>
                    <a:pt x="209" y="255"/>
                  </a:cubicBezTo>
                  <a:cubicBezTo>
                    <a:pt x="209" y="255"/>
                    <a:pt x="211" y="255"/>
                    <a:pt x="211" y="255"/>
                  </a:cubicBezTo>
                  <a:cubicBezTo>
                    <a:pt x="212" y="255"/>
                    <a:pt x="211" y="254"/>
                    <a:pt x="211" y="254"/>
                  </a:cubicBezTo>
                  <a:cubicBezTo>
                    <a:pt x="211" y="254"/>
                    <a:pt x="212" y="254"/>
                    <a:pt x="213" y="254"/>
                  </a:cubicBezTo>
                  <a:cubicBezTo>
                    <a:pt x="213" y="253"/>
                    <a:pt x="213" y="254"/>
                    <a:pt x="213" y="254"/>
                  </a:cubicBezTo>
                  <a:cubicBezTo>
                    <a:pt x="214" y="254"/>
                    <a:pt x="213" y="252"/>
                    <a:pt x="213" y="252"/>
                  </a:cubicBezTo>
                  <a:cubicBezTo>
                    <a:pt x="213" y="252"/>
                    <a:pt x="214" y="253"/>
                    <a:pt x="214" y="252"/>
                  </a:cubicBezTo>
                  <a:cubicBezTo>
                    <a:pt x="215" y="252"/>
                    <a:pt x="215" y="252"/>
                    <a:pt x="216" y="251"/>
                  </a:cubicBezTo>
                  <a:cubicBezTo>
                    <a:pt x="217" y="251"/>
                    <a:pt x="217" y="251"/>
                    <a:pt x="217" y="251"/>
                  </a:cubicBezTo>
                  <a:cubicBezTo>
                    <a:pt x="218" y="251"/>
                    <a:pt x="219" y="251"/>
                    <a:pt x="219" y="251"/>
                  </a:cubicBezTo>
                  <a:cubicBezTo>
                    <a:pt x="220" y="252"/>
                    <a:pt x="219" y="252"/>
                    <a:pt x="220" y="252"/>
                  </a:cubicBezTo>
                  <a:cubicBezTo>
                    <a:pt x="221" y="252"/>
                    <a:pt x="221" y="252"/>
                    <a:pt x="221" y="252"/>
                  </a:cubicBezTo>
                  <a:cubicBezTo>
                    <a:pt x="221" y="252"/>
                    <a:pt x="222" y="253"/>
                    <a:pt x="223" y="253"/>
                  </a:cubicBezTo>
                  <a:cubicBezTo>
                    <a:pt x="223" y="253"/>
                    <a:pt x="223" y="253"/>
                    <a:pt x="224" y="254"/>
                  </a:cubicBezTo>
                  <a:cubicBezTo>
                    <a:pt x="224" y="254"/>
                    <a:pt x="224" y="254"/>
                    <a:pt x="226" y="254"/>
                  </a:cubicBezTo>
                  <a:cubicBezTo>
                    <a:pt x="227" y="254"/>
                    <a:pt x="227" y="254"/>
                    <a:pt x="227" y="254"/>
                  </a:cubicBezTo>
                  <a:cubicBezTo>
                    <a:pt x="228" y="255"/>
                    <a:pt x="228" y="255"/>
                    <a:pt x="228" y="255"/>
                  </a:cubicBezTo>
                  <a:cubicBezTo>
                    <a:pt x="229" y="255"/>
                    <a:pt x="229" y="255"/>
                    <a:pt x="229" y="255"/>
                  </a:cubicBezTo>
                  <a:cubicBezTo>
                    <a:pt x="229" y="255"/>
                    <a:pt x="230" y="255"/>
                    <a:pt x="231" y="255"/>
                  </a:cubicBezTo>
                  <a:cubicBezTo>
                    <a:pt x="233" y="255"/>
                    <a:pt x="232" y="254"/>
                    <a:pt x="233" y="254"/>
                  </a:cubicBezTo>
                  <a:cubicBezTo>
                    <a:pt x="233" y="254"/>
                    <a:pt x="233" y="254"/>
                    <a:pt x="234" y="254"/>
                  </a:cubicBezTo>
                  <a:cubicBezTo>
                    <a:pt x="234" y="254"/>
                    <a:pt x="235" y="253"/>
                    <a:pt x="236" y="254"/>
                  </a:cubicBezTo>
                  <a:cubicBezTo>
                    <a:pt x="237" y="254"/>
                    <a:pt x="236" y="254"/>
                    <a:pt x="237" y="254"/>
                  </a:cubicBezTo>
                  <a:cubicBezTo>
                    <a:pt x="237" y="254"/>
                    <a:pt x="237" y="254"/>
                    <a:pt x="238" y="254"/>
                  </a:cubicBezTo>
                  <a:cubicBezTo>
                    <a:pt x="238" y="253"/>
                    <a:pt x="239" y="253"/>
                    <a:pt x="239" y="253"/>
                  </a:cubicBezTo>
                  <a:cubicBezTo>
                    <a:pt x="240" y="252"/>
                    <a:pt x="240" y="253"/>
                    <a:pt x="240" y="253"/>
                  </a:cubicBezTo>
                  <a:cubicBezTo>
                    <a:pt x="241" y="253"/>
                    <a:pt x="241" y="253"/>
                    <a:pt x="241" y="253"/>
                  </a:cubicBezTo>
                  <a:cubicBezTo>
                    <a:pt x="242" y="253"/>
                    <a:pt x="243" y="252"/>
                    <a:pt x="243" y="252"/>
                  </a:cubicBezTo>
                  <a:cubicBezTo>
                    <a:pt x="243" y="253"/>
                    <a:pt x="244" y="252"/>
                    <a:pt x="244" y="252"/>
                  </a:cubicBezTo>
                  <a:cubicBezTo>
                    <a:pt x="245" y="253"/>
                    <a:pt x="244" y="253"/>
                    <a:pt x="245" y="253"/>
                  </a:cubicBezTo>
                  <a:cubicBezTo>
                    <a:pt x="246" y="254"/>
                    <a:pt x="247" y="254"/>
                    <a:pt x="248" y="255"/>
                  </a:cubicBezTo>
                  <a:cubicBezTo>
                    <a:pt x="248" y="255"/>
                    <a:pt x="248" y="254"/>
                    <a:pt x="248" y="254"/>
                  </a:cubicBezTo>
                  <a:cubicBezTo>
                    <a:pt x="249" y="254"/>
                    <a:pt x="249" y="254"/>
                    <a:pt x="249" y="254"/>
                  </a:cubicBezTo>
                  <a:cubicBezTo>
                    <a:pt x="250" y="255"/>
                    <a:pt x="250" y="255"/>
                    <a:pt x="251" y="254"/>
                  </a:cubicBezTo>
                  <a:cubicBezTo>
                    <a:pt x="251" y="254"/>
                    <a:pt x="251" y="254"/>
                    <a:pt x="252" y="254"/>
                  </a:cubicBezTo>
                  <a:cubicBezTo>
                    <a:pt x="252" y="253"/>
                    <a:pt x="252" y="254"/>
                    <a:pt x="253" y="254"/>
                  </a:cubicBezTo>
                  <a:cubicBezTo>
                    <a:pt x="253" y="255"/>
                    <a:pt x="253" y="255"/>
                    <a:pt x="254" y="255"/>
                  </a:cubicBezTo>
                  <a:cubicBezTo>
                    <a:pt x="254" y="256"/>
                    <a:pt x="255" y="255"/>
                    <a:pt x="255" y="255"/>
                  </a:cubicBezTo>
                  <a:cubicBezTo>
                    <a:pt x="255" y="256"/>
                    <a:pt x="257" y="255"/>
                    <a:pt x="258" y="254"/>
                  </a:cubicBezTo>
                  <a:cubicBezTo>
                    <a:pt x="259" y="254"/>
                    <a:pt x="259" y="253"/>
                    <a:pt x="260" y="253"/>
                  </a:cubicBezTo>
                  <a:cubicBezTo>
                    <a:pt x="261" y="252"/>
                    <a:pt x="261" y="252"/>
                    <a:pt x="261" y="251"/>
                  </a:cubicBezTo>
                  <a:cubicBezTo>
                    <a:pt x="262" y="250"/>
                    <a:pt x="261" y="250"/>
                    <a:pt x="261" y="250"/>
                  </a:cubicBezTo>
                  <a:cubicBezTo>
                    <a:pt x="261" y="250"/>
                    <a:pt x="261" y="249"/>
                    <a:pt x="262" y="249"/>
                  </a:cubicBezTo>
                  <a:cubicBezTo>
                    <a:pt x="262" y="248"/>
                    <a:pt x="261" y="248"/>
                    <a:pt x="261" y="247"/>
                  </a:cubicBezTo>
                  <a:cubicBezTo>
                    <a:pt x="261" y="247"/>
                    <a:pt x="260" y="247"/>
                    <a:pt x="260" y="246"/>
                  </a:cubicBezTo>
                  <a:cubicBezTo>
                    <a:pt x="260" y="246"/>
                    <a:pt x="260" y="245"/>
                    <a:pt x="262" y="245"/>
                  </a:cubicBezTo>
                  <a:cubicBezTo>
                    <a:pt x="263" y="244"/>
                    <a:pt x="262" y="244"/>
                    <a:pt x="263" y="244"/>
                  </a:cubicBezTo>
                  <a:cubicBezTo>
                    <a:pt x="263" y="244"/>
                    <a:pt x="265" y="244"/>
                    <a:pt x="266" y="244"/>
                  </a:cubicBezTo>
                  <a:cubicBezTo>
                    <a:pt x="266" y="244"/>
                    <a:pt x="267" y="244"/>
                    <a:pt x="267" y="244"/>
                  </a:cubicBezTo>
                  <a:cubicBezTo>
                    <a:pt x="268" y="245"/>
                    <a:pt x="268" y="244"/>
                    <a:pt x="270" y="244"/>
                  </a:cubicBezTo>
                  <a:cubicBezTo>
                    <a:pt x="271" y="244"/>
                    <a:pt x="270" y="244"/>
                    <a:pt x="271" y="243"/>
                  </a:cubicBezTo>
                  <a:cubicBezTo>
                    <a:pt x="271" y="243"/>
                    <a:pt x="272" y="243"/>
                    <a:pt x="273" y="243"/>
                  </a:cubicBezTo>
                  <a:cubicBezTo>
                    <a:pt x="273" y="243"/>
                    <a:pt x="274" y="242"/>
                    <a:pt x="274" y="242"/>
                  </a:cubicBezTo>
                  <a:cubicBezTo>
                    <a:pt x="275" y="241"/>
                    <a:pt x="274" y="241"/>
                    <a:pt x="275" y="241"/>
                  </a:cubicBezTo>
                  <a:cubicBezTo>
                    <a:pt x="275" y="241"/>
                    <a:pt x="276" y="239"/>
                    <a:pt x="276" y="239"/>
                  </a:cubicBezTo>
                  <a:cubicBezTo>
                    <a:pt x="277" y="238"/>
                    <a:pt x="277" y="238"/>
                    <a:pt x="278" y="238"/>
                  </a:cubicBezTo>
                  <a:cubicBezTo>
                    <a:pt x="278" y="237"/>
                    <a:pt x="278" y="237"/>
                    <a:pt x="278" y="236"/>
                  </a:cubicBezTo>
                  <a:cubicBezTo>
                    <a:pt x="279" y="236"/>
                    <a:pt x="279" y="236"/>
                    <a:pt x="279" y="236"/>
                  </a:cubicBezTo>
                  <a:cubicBezTo>
                    <a:pt x="279" y="236"/>
                    <a:pt x="279" y="235"/>
                    <a:pt x="279" y="235"/>
                  </a:cubicBezTo>
                  <a:cubicBezTo>
                    <a:pt x="279" y="235"/>
                    <a:pt x="279" y="234"/>
                    <a:pt x="280" y="234"/>
                  </a:cubicBezTo>
                  <a:cubicBezTo>
                    <a:pt x="280" y="234"/>
                    <a:pt x="280" y="234"/>
                    <a:pt x="281" y="233"/>
                  </a:cubicBezTo>
                  <a:cubicBezTo>
                    <a:pt x="282" y="233"/>
                    <a:pt x="281" y="233"/>
                    <a:pt x="281" y="232"/>
                  </a:cubicBezTo>
                  <a:cubicBezTo>
                    <a:pt x="281" y="232"/>
                    <a:pt x="281" y="232"/>
                    <a:pt x="281" y="232"/>
                  </a:cubicBezTo>
                  <a:cubicBezTo>
                    <a:pt x="281" y="232"/>
                    <a:pt x="281" y="231"/>
                    <a:pt x="282" y="231"/>
                  </a:cubicBezTo>
                  <a:cubicBezTo>
                    <a:pt x="282" y="231"/>
                    <a:pt x="281" y="230"/>
                    <a:pt x="281" y="230"/>
                  </a:cubicBezTo>
                  <a:cubicBezTo>
                    <a:pt x="281" y="229"/>
                    <a:pt x="280" y="229"/>
                    <a:pt x="281" y="229"/>
                  </a:cubicBezTo>
                  <a:cubicBezTo>
                    <a:pt x="281" y="228"/>
                    <a:pt x="282" y="228"/>
                    <a:pt x="283" y="228"/>
                  </a:cubicBezTo>
                  <a:cubicBezTo>
                    <a:pt x="283" y="228"/>
                    <a:pt x="283" y="227"/>
                    <a:pt x="283" y="227"/>
                  </a:cubicBezTo>
                  <a:cubicBezTo>
                    <a:pt x="283" y="227"/>
                    <a:pt x="284" y="227"/>
                    <a:pt x="284" y="226"/>
                  </a:cubicBezTo>
                  <a:cubicBezTo>
                    <a:pt x="285" y="226"/>
                    <a:pt x="285" y="227"/>
                    <a:pt x="286" y="227"/>
                  </a:cubicBezTo>
                  <a:cubicBezTo>
                    <a:pt x="287" y="227"/>
                    <a:pt x="286" y="226"/>
                    <a:pt x="287" y="226"/>
                  </a:cubicBezTo>
                  <a:cubicBezTo>
                    <a:pt x="287" y="225"/>
                    <a:pt x="287" y="226"/>
                    <a:pt x="287" y="225"/>
                  </a:cubicBezTo>
                  <a:cubicBezTo>
                    <a:pt x="288" y="225"/>
                    <a:pt x="288" y="225"/>
                    <a:pt x="289" y="225"/>
                  </a:cubicBezTo>
                  <a:cubicBezTo>
                    <a:pt x="289" y="225"/>
                    <a:pt x="289" y="225"/>
                    <a:pt x="289" y="224"/>
                  </a:cubicBezTo>
                  <a:cubicBezTo>
                    <a:pt x="289" y="224"/>
                    <a:pt x="289" y="224"/>
                    <a:pt x="289" y="223"/>
                  </a:cubicBezTo>
                  <a:cubicBezTo>
                    <a:pt x="290" y="223"/>
                    <a:pt x="290" y="223"/>
                    <a:pt x="291" y="223"/>
                  </a:cubicBezTo>
                  <a:cubicBezTo>
                    <a:pt x="291" y="223"/>
                    <a:pt x="291" y="223"/>
                    <a:pt x="291" y="222"/>
                  </a:cubicBezTo>
                  <a:cubicBezTo>
                    <a:pt x="292" y="222"/>
                    <a:pt x="291" y="222"/>
                    <a:pt x="291" y="222"/>
                  </a:cubicBezTo>
                  <a:cubicBezTo>
                    <a:pt x="291" y="221"/>
                    <a:pt x="291" y="221"/>
                    <a:pt x="292" y="221"/>
                  </a:cubicBezTo>
                  <a:cubicBezTo>
                    <a:pt x="292" y="221"/>
                    <a:pt x="292" y="221"/>
                    <a:pt x="292" y="220"/>
                  </a:cubicBezTo>
                  <a:cubicBezTo>
                    <a:pt x="292" y="220"/>
                    <a:pt x="292" y="220"/>
                    <a:pt x="293" y="220"/>
                  </a:cubicBezTo>
                  <a:cubicBezTo>
                    <a:pt x="293" y="220"/>
                    <a:pt x="293" y="220"/>
                    <a:pt x="293" y="220"/>
                  </a:cubicBezTo>
                  <a:cubicBezTo>
                    <a:pt x="293" y="220"/>
                    <a:pt x="294" y="220"/>
                    <a:pt x="294" y="219"/>
                  </a:cubicBezTo>
                  <a:cubicBezTo>
                    <a:pt x="295" y="219"/>
                    <a:pt x="295" y="219"/>
                    <a:pt x="295" y="219"/>
                  </a:cubicBezTo>
                  <a:cubicBezTo>
                    <a:pt x="295" y="220"/>
                    <a:pt x="296" y="219"/>
                    <a:pt x="296" y="219"/>
                  </a:cubicBezTo>
                  <a:cubicBezTo>
                    <a:pt x="296" y="220"/>
                    <a:pt x="296" y="220"/>
                    <a:pt x="297" y="220"/>
                  </a:cubicBezTo>
                  <a:cubicBezTo>
                    <a:pt x="297" y="220"/>
                    <a:pt x="298" y="220"/>
                    <a:pt x="298" y="220"/>
                  </a:cubicBezTo>
                  <a:cubicBezTo>
                    <a:pt x="299" y="220"/>
                    <a:pt x="299" y="219"/>
                    <a:pt x="299" y="219"/>
                  </a:cubicBezTo>
                  <a:cubicBezTo>
                    <a:pt x="300" y="219"/>
                    <a:pt x="299" y="218"/>
                    <a:pt x="300" y="218"/>
                  </a:cubicBezTo>
                  <a:cubicBezTo>
                    <a:pt x="300" y="217"/>
                    <a:pt x="300" y="217"/>
                    <a:pt x="300" y="216"/>
                  </a:cubicBezTo>
                  <a:cubicBezTo>
                    <a:pt x="301" y="215"/>
                    <a:pt x="300" y="216"/>
                    <a:pt x="301" y="216"/>
                  </a:cubicBezTo>
                  <a:cubicBezTo>
                    <a:pt x="301" y="216"/>
                    <a:pt x="301" y="216"/>
                    <a:pt x="301" y="215"/>
                  </a:cubicBezTo>
                  <a:cubicBezTo>
                    <a:pt x="302" y="215"/>
                    <a:pt x="302" y="215"/>
                    <a:pt x="302" y="215"/>
                  </a:cubicBezTo>
                  <a:cubicBezTo>
                    <a:pt x="302" y="215"/>
                    <a:pt x="302" y="215"/>
                    <a:pt x="302" y="214"/>
                  </a:cubicBezTo>
                  <a:cubicBezTo>
                    <a:pt x="303" y="213"/>
                    <a:pt x="302" y="214"/>
                    <a:pt x="303" y="213"/>
                  </a:cubicBezTo>
                  <a:cubicBezTo>
                    <a:pt x="303" y="213"/>
                    <a:pt x="303" y="213"/>
                    <a:pt x="303" y="212"/>
                  </a:cubicBezTo>
                  <a:cubicBezTo>
                    <a:pt x="304" y="212"/>
                    <a:pt x="304" y="212"/>
                    <a:pt x="304" y="212"/>
                  </a:cubicBezTo>
                  <a:cubicBezTo>
                    <a:pt x="305" y="211"/>
                    <a:pt x="304" y="211"/>
                    <a:pt x="304" y="211"/>
                  </a:cubicBezTo>
                  <a:cubicBezTo>
                    <a:pt x="304" y="210"/>
                    <a:pt x="304" y="210"/>
                    <a:pt x="304" y="209"/>
                  </a:cubicBezTo>
                  <a:cubicBezTo>
                    <a:pt x="305" y="208"/>
                    <a:pt x="305" y="209"/>
                    <a:pt x="306" y="209"/>
                  </a:cubicBezTo>
                  <a:cubicBezTo>
                    <a:pt x="306" y="209"/>
                    <a:pt x="306" y="209"/>
                    <a:pt x="307" y="208"/>
                  </a:cubicBezTo>
                  <a:cubicBezTo>
                    <a:pt x="307" y="208"/>
                    <a:pt x="307" y="208"/>
                    <a:pt x="307" y="208"/>
                  </a:cubicBezTo>
                  <a:cubicBezTo>
                    <a:pt x="307" y="207"/>
                    <a:pt x="306" y="206"/>
                    <a:pt x="306" y="206"/>
                  </a:cubicBezTo>
                  <a:cubicBezTo>
                    <a:pt x="306" y="206"/>
                    <a:pt x="307" y="206"/>
                    <a:pt x="307" y="205"/>
                  </a:cubicBezTo>
                  <a:cubicBezTo>
                    <a:pt x="308" y="205"/>
                    <a:pt x="308" y="204"/>
                    <a:pt x="308" y="203"/>
                  </a:cubicBezTo>
                  <a:cubicBezTo>
                    <a:pt x="308" y="203"/>
                    <a:pt x="308" y="203"/>
                    <a:pt x="307" y="203"/>
                  </a:cubicBezTo>
                  <a:cubicBezTo>
                    <a:pt x="307" y="203"/>
                    <a:pt x="307" y="202"/>
                    <a:pt x="307" y="202"/>
                  </a:cubicBezTo>
                  <a:cubicBezTo>
                    <a:pt x="307" y="202"/>
                    <a:pt x="307" y="202"/>
                    <a:pt x="308" y="201"/>
                  </a:cubicBezTo>
                  <a:cubicBezTo>
                    <a:pt x="309" y="201"/>
                    <a:pt x="308" y="201"/>
                    <a:pt x="308" y="201"/>
                  </a:cubicBezTo>
                  <a:cubicBezTo>
                    <a:pt x="308" y="200"/>
                    <a:pt x="308" y="200"/>
                    <a:pt x="308" y="200"/>
                  </a:cubicBezTo>
                  <a:cubicBezTo>
                    <a:pt x="309" y="200"/>
                    <a:pt x="309" y="199"/>
                    <a:pt x="309" y="199"/>
                  </a:cubicBezTo>
                  <a:cubicBezTo>
                    <a:pt x="310" y="199"/>
                    <a:pt x="310" y="198"/>
                    <a:pt x="310" y="198"/>
                  </a:cubicBezTo>
                  <a:cubicBezTo>
                    <a:pt x="310" y="198"/>
                    <a:pt x="309" y="198"/>
                    <a:pt x="308" y="197"/>
                  </a:cubicBezTo>
                  <a:cubicBezTo>
                    <a:pt x="308" y="197"/>
                    <a:pt x="308" y="197"/>
                    <a:pt x="307" y="197"/>
                  </a:cubicBezTo>
                  <a:cubicBezTo>
                    <a:pt x="307" y="196"/>
                    <a:pt x="308" y="196"/>
                    <a:pt x="308" y="196"/>
                  </a:cubicBezTo>
                  <a:cubicBezTo>
                    <a:pt x="309" y="196"/>
                    <a:pt x="309" y="196"/>
                    <a:pt x="309" y="196"/>
                  </a:cubicBezTo>
                  <a:cubicBezTo>
                    <a:pt x="309" y="196"/>
                    <a:pt x="308" y="195"/>
                    <a:pt x="309" y="194"/>
                  </a:cubicBezTo>
                  <a:cubicBezTo>
                    <a:pt x="309" y="194"/>
                    <a:pt x="309" y="194"/>
                    <a:pt x="309" y="194"/>
                  </a:cubicBezTo>
                  <a:cubicBezTo>
                    <a:pt x="309" y="193"/>
                    <a:pt x="311" y="193"/>
                    <a:pt x="311" y="192"/>
                  </a:cubicBezTo>
                  <a:cubicBezTo>
                    <a:pt x="311" y="192"/>
                    <a:pt x="312" y="191"/>
                    <a:pt x="312" y="191"/>
                  </a:cubicBezTo>
                  <a:cubicBezTo>
                    <a:pt x="312" y="190"/>
                    <a:pt x="312" y="189"/>
                    <a:pt x="312" y="189"/>
                  </a:cubicBezTo>
                  <a:cubicBezTo>
                    <a:pt x="312" y="189"/>
                    <a:pt x="312" y="189"/>
                    <a:pt x="311" y="189"/>
                  </a:cubicBezTo>
                  <a:cubicBezTo>
                    <a:pt x="311" y="189"/>
                    <a:pt x="311" y="189"/>
                    <a:pt x="311" y="189"/>
                  </a:cubicBezTo>
                  <a:cubicBezTo>
                    <a:pt x="311" y="189"/>
                    <a:pt x="313" y="187"/>
                    <a:pt x="313" y="187"/>
                  </a:cubicBezTo>
                  <a:cubicBezTo>
                    <a:pt x="313" y="187"/>
                    <a:pt x="313" y="186"/>
                    <a:pt x="313" y="186"/>
                  </a:cubicBezTo>
                  <a:cubicBezTo>
                    <a:pt x="312" y="186"/>
                    <a:pt x="312" y="186"/>
                    <a:pt x="312" y="186"/>
                  </a:cubicBezTo>
                  <a:cubicBezTo>
                    <a:pt x="312" y="185"/>
                    <a:pt x="311" y="185"/>
                    <a:pt x="312" y="184"/>
                  </a:cubicBezTo>
                  <a:cubicBezTo>
                    <a:pt x="313" y="182"/>
                    <a:pt x="313" y="183"/>
                    <a:pt x="313" y="183"/>
                  </a:cubicBezTo>
                  <a:cubicBezTo>
                    <a:pt x="313" y="182"/>
                    <a:pt x="314" y="181"/>
                    <a:pt x="313" y="181"/>
                  </a:cubicBezTo>
                  <a:cubicBezTo>
                    <a:pt x="313" y="180"/>
                    <a:pt x="313" y="181"/>
                    <a:pt x="313" y="180"/>
                  </a:cubicBezTo>
                  <a:cubicBezTo>
                    <a:pt x="313" y="179"/>
                    <a:pt x="313" y="180"/>
                    <a:pt x="314" y="180"/>
                  </a:cubicBezTo>
                  <a:cubicBezTo>
                    <a:pt x="314" y="180"/>
                    <a:pt x="314" y="180"/>
                    <a:pt x="315" y="180"/>
                  </a:cubicBezTo>
                  <a:cubicBezTo>
                    <a:pt x="317" y="180"/>
                    <a:pt x="315" y="180"/>
                    <a:pt x="315" y="179"/>
                  </a:cubicBezTo>
                  <a:cubicBezTo>
                    <a:pt x="316" y="179"/>
                    <a:pt x="315" y="179"/>
                    <a:pt x="315" y="178"/>
                  </a:cubicBezTo>
                  <a:cubicBezTo>
                    <a:pt x="315" y="177"/>
                    <a:pt x="316" y="177"/>
                    <a:pt x="316" y="177"/>
                  </a:cubicBezTo>
                  <a:cubicBezTo>
                    <a:pt x="316" y="176"/>
                    <a:pt x="317" y="176"/>
                    <a:pt x="318" y="176"/>
                  </a:cubicBezTo>
                  <a:cubicBezTo>
                    <a:pt x="318" y="175"/>
                    <a:pt x="319" y="175"/>
                    <a:pt x="319" y="174"/>
                  </a:cubicBezTo>
                  <a:cubicBezTo>
                    <a:pt x="320" y="174"/>
                    <a:pt x="319" y="174"/>
                    <a:pt x="319" y="174"/>
                  </a:cubicBezTo>
                  <a:cubicBezTo>
                    <a:pt x="320" y="173"/>
                    <a:pt x="320" y="172"/>
                    <a:pt x="319" y="172"/>
                  </a:cubicBezTo>
                  <a:cubicBezTo>
                    <a:pt x="319" y="172"/>
                    <a:pt x="320" y="172"/>
                    <a:pt x="320" y="172"/>
                  </a:cubicBezTo>
                  <a:cubicBezTo>
                    <a:pt x="320" y="172"/>
                    <a:pt x="321" y="171"/>
                    <a:pt x="321" y="171"/>
                  </a:cubicBezTo>
                  <a:cubicBezTo>
                    <a:pt x="321" y="171"/>
                    <a:pt x="321" y="171"/>
                    <a:pt x="321" y="170"/>
                  </a:cubicBezTo>
                  <a:cubicBezTo>
                    <a:pt x="321" y="170"/>
                    <a:pt x="321" y="170"/>
                    <a:pt x="321" y="170"/>
                  </a:cubicBezTo>
                  <a:cubicBezTo>
                    <a:pt x="321" y="170"/>
                    <a:pt x="321" y="170"/>
                    <a:pt x="322" y="171"/>
                  </a:cubicBezTo>
                  <a:cubicBezTo>
                    <a:pt x="322" y="171"/>
                    <a:pt x="322" y="170"/>
                    <a:pt x="323" y="170"/>
                  </a:cubicBezTo>
                  <a:cubicBezTo>
                    <a:pt x="323" y="170"/>
                    <a:pt x="323" y="170"/>
                    <a:pt x="323" y="170"/>
                  </a:cubicBezTo>
                  <a:cubicBezTo>
                    <a:pt x="323" y="170"/>
                    <a:pt x="323" y="170"/>
                    <a:pt x="323" y="170"/>
                  </a:cubicBezTo>
                  <a:cubicBezTo>
                    <a:pt x="323" y="171"/>
                    <a:pt x="323" y="171"/>
                    <a:pt x="324" y="171"/>
                  </a:cubicBezTo>
                  <a:cubicBezTo>
                    <a:pt x="325" y="171"/>
                    <a:pt x="325" y="171"/>
                    <a:pt x="325" y="171"/>
                  </a:cubicBezTo>
                  <a:cubicBezTo>
                    <a:pt x="325" y="171"/>
                    <a:pt x="325" y="170"/>
                    <a:pt x="326" y="170"/>
                  </a:cubicBezTo>
                  <a:cubicBezTo>
                    <a:pt x="326" y="170"/>
                    <a:pt x="326" y="170"/>
                    <a:pt x="326" y="171"/>
                  </a:cubicBezTo>
                  <a:cubicBezTo>
                    <a:pt x="326" y="171"/>
                    <a:pt x="327" y="171"/>
                    <a:pt x="327" y="171"/>
                  </a:cubicBezTo>
                  <a:cubicBezTo>
                    <a:pt x="328" y="171"/>
                    <a:pt x="328" y="170"/>
                    <a:pt x="328" y="170"/>
                  </a:cubicBezTo>
                  <a:cubicBezTo>
                    <a:pt x="328" y="170"/>
                    <a:pt x="328" y="170"/>
                    <a:pt x="328" y="170"/>
                  </a:cubicBezTo>
                  <a:cubicBezTo>
                    <a:pt x="328" y="170"/>
                    <a:pt x="329" y="169"/>
                    <a:pt x="329" y="169"/>
                  </a:cubicBezTo>
                  <a:cubicBezTo>
                    <a:pt x="329" y="169"/>
                    <a:pt x="330" y="169"/>
                    <a:pt x="330" y="168"/>
                  </a:cubicBezTo>
                  <a:cubicBezTo>
                    <a:pt x="330" y="168"/>
                    <a:pt x="331" y="168"/>
                    <a:pt x="331" y="168"/>
                  </a:cubicBezTo>
                  <a:cubicBezTo>
                    <a:pt x="331" y="168"/>
                    <a:pt x="331" y="169"/>
                    <a:pt x="332" y="169"/>
                  </a:cubicBezTo>
                  <a:cubicBezTo>
                    <a:pt x="333" y="169"/>
                    <a:pt x="333" y="168"/>
                    <a:pt x="333" y="168"/>
                  </a:cubicBezTo>
                  <a:cubicBezTo>
                    <a:pt x="333" y="168"/>
                    <a:pt x="333" y="168"/>
                    <a:pt x="333" y="169"/>
                  </a:cubicBezTo>
                  <a:cubicBezTo>
                    <a:pt x="334" y="169"/>
                    <a:pt x="334" y="169"/>
                    <a:pt x="335" y="169"/>
                  </a:cubicBezTo>
                  <a:cubicBezTo>
                    <a:pt x="335" y="169"/>
                    <a:pt x="335" y="169"/>
                    <a:pt x="335" y="169"/>
                  </a:cubicBezTo>
                  <a:cubicBezTo>
                    <a:pt x="336" y="169"/>
                    <a:pt x="336" y="169"/>
                    <a:pt x="336" y="169"/>
                  </a:cubicBezTo>
                  <a:cubicBezTo>
                    <a:pt x="336" y="169"/>
                    <a:pt x="337" y="170"/>
                    <a:pt x="337" y="169"/>
                  </a:cubicBezTo>
                  <a:cubicBezTo>
                    <a:pt x="337" y="169"/>
                    <a:pt x="338" y="169"/>
                    <a:pt x="338" y="169"/>
                  </a:cubicBezTo>
                  <a:cubicBezTo>
                    <a:pt x="338" y="169"/>
                    <a:pt x="338" y="169"/>
                    <a:pt x="338" y="170"/>
                  </a:cubicBezTo>
                  <a:cubicBezTo>
                    <a:pt x="339" y="170"/>
                    <a:pt x="339" y="170"/>
                    <a:pt x="339" y="170"/>
                  </a:cubicBezTo>
                  <a:cubicBezTo>
                    <a:pt x="340" y="170"/>
                    <a:pt x="340" y="170"/>
                    <a:pt x="340" y="170"/>
                  </a:cubicBezTo>
                  <a:cubicBezTo>
                    <a:pt x="340" y="170"/>
                    <a:pt x="340" y="170"/>
                    <a:pt x="341" y="170"/>
                  </a:cubicBezTo>
                  <a:cubicBezTo>
                    <a:pt x="342" y="170"/>
                    <a:pt x="341" y="170"/>
                    <a:pt x="342" y="170"/>
                  </a:cubicBezTo>
                  <a:cubicBezTo>
                    <a:pt x="342" y="169"/>
                    <a:pt x="342" y="169"/>
                    <a:pt x="342" y="168"/>
                  </a:cubicBezTo>
                  <a:cubicBezTo>
                    <a:pt x="343" y="168"/>
                    <a:pt x="343" y="168"/>
                    <a:pt x="344" y="168"/>
                  </a:cubicBezTo>
                  <a:cubicBezTo>
                    <a:pt x="344" y="169"/>
                    <a:pt x="344" y="169"/>
                    <a:pt x="343" y="169"/>
                  </a:cubicBezTo>
                  <a:cubicBezTo>
                    <a:pt x="343" y="169"/>
                    <a:pt x="343" y="170"/>
                    <a:pt x="343" y="170"/>
                  </a:cubicBezTo>
                  <a:cubicBezTo>
                    <a:pt x="343" y="170"/>
                    <a:pt x="344" y="170"/>
                    <a:pt x="344" y="170"/>
                  </a:cubicBezTo>
                  <a:cubicBezTo>
                    <a:pt x="345" y="170"/>
                    <a:pt x="344" y="170"/>
                    <a:pt x="345" y="171"/>
                  </a:cubicBezTo>
                  <a:cubicBezTo>
                    <a:pt x="345" y="171"/>
                    <a:pt x="345" y="171"/>
                    <a:pt x="345" y="172"/>
                  </a:cubicBezTo>
                  <a:cubicBezTo>
                    <a:pt x="345" y="173"/>
                    <a:pt x="345" y="172"/>
                    <a:pt x="346" y="172"/>
                  </a:cubicBezTo>
                  <a:cubicBezTo>
                    <a:pt x="346" y="172"/>
                    <a:pt x="346" y="172"/>
                    <a:pt x="346" y="172"/>
                  </a:cubicBezTo>
                  <a:cubicBezTo>
                    <a:pt x="347" y="172"/>
                    <a:pt x="346" y="172"/>
                    <a:pt x="347" y="172"/>
                  </a:cubicBezTo>
                  <a:cubicBezTo>
                    <a:pt x="347" y="172"/>
                    <a:pt x="347" y="173"/>
                    <a:pt x="347" y="172"/>
                  </a:cubicBezTo>
                  <a:cubicBezTo>
                    <a:pt x="347" y="172"/>
                    <a:pt x="348" y="173"/>
                    <a:pt x="348" y="173"/>
                  </a:cubicBezTo>
                  <a:cubicBezTo>
                    <a:pt x="348" y="173"/>
                    <a:pt x="348" y="173"/>
                    <a:pt x="348" y="174"/>
                  </a:cubicBezTo>
                  <a:cubicBezTo>
                    <a:pt x="348" y="174"/>
                    <a:pt x="348" y="174"/>
                    <a:pt x="349" y="174"/>
                  </a:cubicBezTo>
                  <a:cubicBezTo>
                    <a:pt x="349" y="174"/>
                    <a:pt x="349" y="174"/>
                    <a:pt x="349" y="174"/>
                  </a:cubicBezTo>
                  <a:cubicBezTo>
                    <a:pt x="349" y="175"/>
                    <a:pt x="349" y="175"/>
                    <a:pt x="350" y="175"/>
                  </a:cubicBezTo>
                  <a:cubicBezTo>
                    <a:pt x="350" y="175"/>
                    <a:pt x="350" y="174"/>
                    <a:pt x="350" y="174"/>
                  </a:cubicBezTo>
                  <a:cubicBezTo>
                    <a:pt x="350" y="174"/>
                    <a:pt x="351" y="174"/>
                    <a:pt x="350" y="175"/>
                  </a:cubicBezTo>
                  <a:cubicBezTo>
                    <a:pt x="350" y="175"/>
                    <a:pt x="350" y="175"/>
                    <a:pt x="351" y="175"/>
                  </a:cubicBezTo>
                  <a:cubicBezTo>
                    <a:pt x="351" y="176"/>
                    <a:pt x="351" y="175"/>
                    <a:pt x="351" y="175"/>
                  </a:cubicBezTo>
                  <a:cubicBezTo>
                    <a:pt x="352" y="175"/>
                    <a:pt x="352" y="176"/>
                    <a:pt x="351" y="176"/>
                  </a:cubicBezTo>
                  <a:cubicBezTo>
                    <a:pt x="351" y="177"/>
                    <a:pt x="352" y="177"/>
                    <a:pt x="352" y="177"/>
                  </a:cubicBezTo>
                  <a:cubicBezTo>
                    <a:pt x="353" y="177"/>
                    <a:pt x="352" y="177"/>
                    <a:pt x="353" y="177"/>
                  </a:cubicBezTo>
                  <a:cubicBezTo>
                    <a:pt x="353" y="176"/>
                    <a:pt x="353" y="176"/>
                    <a:pt x="353" y="176"/>
                  </a:cubicBezTo>
                  <a:cubicBezTo>
                    <a:pt x="354" y="176"/>
                    <a:pt x="354" y="177"/>
                    <a:pt x="354" y="177"/>
                  </a:cubicBezTo>
                  <a:cubicBezTo>
                    <a:pt x="354" y="177"/>
                    <a:pt x="353" y="177"/>
                    <a:pt x="353" y="177"/>
                  </a:cubicBezTo>
                  <a:cubicBezTo>
                    <a:pt x="353" y="178"/>
                    <a:pt x="354" y="178"/>
                    <a:pt x="354" y="178"/>
                  </a:cubicBezTo>
                  <a:cubicBezTo>
                    <a:pt x="354" y="178"/>
                    <a:pt x="354" y="178"/>
                    <a:pt x="355" y="178"/>
                  </a:cubicBezTo>
                  <a:cubicBezTo>
                    <a:pt x="355" y="179"/>
                    <a:pt x="355" y="179"/>
                    <a:pt x="355" y="178"/>
                  </a:cubicBezTo>
                  <a:cubicBezTo>
                    <a:pt x="356" y="178"/>
                    <a:pt x="356" y="178"/>
                    <a:pt x="356" y="178"/>
                  </a:cubicBezTo>
                  <a:cubicBezTo>
                    <a:pt x="356" y="177"/>
                    <a:pt x="356" y="178"/>
                    <a:pt x="357" y="178"/>
                  </a:cubicBezTo>
                  <a:cubicBezTo>
                    <a:pt x="357" y="178"/>
                    <a:pt x="357" y="178"/>
                    <a:pt x="357" y="178"/>
                  </a:cubicBezTo>
                  <a:cubicBezTo>
                    <a:pt x="357" y="178"/>
                    <a:pt x="357" y="179"/>
                    <a:pt x="358" y="179"/>
                  </a:cubicBezTo>
                  <a:cubicBezTo>
                    <a:pt x="358" y="180"/>
                    <a:pt x="358" y="180"/>
                    <a:pt x="358" y="181"/>
                  </a:cubicBezTo>
                  <a:cubicBezTo>
                    <a:pt x="358" y="181"/>
                    <a:pt x="358" y="181"/>
                    <a:pt x="359" y="181"/>
                  </a:cubicBezTo>
                  <a:cubicBezTo>
                    <a:pt x="359" y="181"/>
                    <a:pt x="359" y="181"/>
                    <a:pt x="360" y="181"/>
                  </a:cubicBezTo>
                  <a:cubicBezTo>
                    <a:pt x="361" y="181"/>
                    <a:pt x="360" y="181"/>
                    <a:pt x="360" y="181"/>
                  </a:cubicBezTo>
                  <a:cubicBezTo>
                    <a:pt x="360" y="182"/>
                    <a:pt x="360" y="182"/>
                    <a:pt x="359" y="182"/>
                  </a:cubicBezTo>
                  <a:cubicBezTo>
                    <a:pt x="359" y="183"/>
                    <a:pt x="360" y="183"/>
                    <a:pt x="360" y="183"/>
                  </a:cubicBezTo>
                  <a:cubicBezTo>
                    <a:pt x="360" y="183"/>
                    <a:pt x="360" y="183"/>
                    <a:pt x="361" y="183"/>
                  </a:cubicBezTo>
                  <a:cubicBezTo>
                    <a:pt x="361" y="183"/>
                    <a:pt x="361" y="183"/>
                    <a:pt x="361" y="183"/>
                  </a:cubicBezTo>
                  <a:cubicBezTo>
                    <a:pt x="362" y="183"/>
                    <a:pt x="361" y="184"/>
                    <a:pt x="362" y="184"/>
                  </a:cubicBezTo>
                  <a:cubicBezTo>
                    <a:pt x="362" y="184"/>
                    <a:pt x="362" y="184"/>
                    <a:pt x="363" y="185"/>
                  </a:cubicBezTo>
                  <a:cubicBezTo>
                    <a:pt x="364" y="185"/>
                    <a:pt x="363" y="185"/>
                    <a:pt x="363" y="185"/>
                  </a:cubicBezTo>
                  <a:cubicBezTo>
                    <a:pt x="363" y="185"/>
                    <a:pt x="363" y="185"/>
                    <a:pt x="364" y="186"/>
                  </a:cubicBezTo>
                  <a:cubicBezTo>
                    <a:pt x="364" y="186"/>
                    <a:pt x="364" y="186"/>
                    <a:pt x="364" y="186"/>
                  </a:cubicBezTo>
                  <a:cubicBezTo>
                    <a:pt x="364" y="186"/>
                    <a:pt x="364" y="187"/>
                    <a:pt x="365" y="187"/>
                  </a:cubicBezTo>
                  <a:cubicBezTo>
                    <a:pt x="365" y="187"/>
                    <a:pt x="365" y="187"/>
                    <a:pt x="366" y="188"/>
                  </a:cubicBezTo>
                  <a:cubicBezTo>
                    <a:pt x="367" y="188"/>
                    <a:pt x="367" y="187"/>
                    <a:pt x="367" y="187"/>
                  </a:cubicBezTo>
                  <a:cubicBezTo>
                    <a:pt x="367" y="187"/>
                    <a:pt x="368" y="187"/>
                    <a:pt x="368" y="187"/>
                  </a:cubicBezTo>
                  <a:cubicBezTo>
                    <a:pt x="368" y="187"/>
                    <a:pt x="368" y="187"/>
                    <a:pt x="369" y="186"/>
                  </a:cubicBezTo>
                  <a:cubicBezTo>
                    <a:pt x="369" y="186"/>
                    <a:pt x="369" y="187"/>
                    <a:pt x="369" y="187"/>
                  </a:cubicBezTo>
                  <a:cubicBezTo>
                    <a:pt x="370" y="187"/>
                    <a:pt x="369" y="187"/>
                    <a:pt x="369" y="188"/>
                  </a:cubicBezTo>
                  <a:cubicBezTo>
                    <a:pt x="369" y="188"/>
                    <a:pt x="369" y="188"/>
                    <a:pt x="369" y="188"/>
                  </a:cubicBezTo>
                  <a:cubicBezTo>
                    <a:pt x="370" y="188"/>
                    <a:pt x="369" y="188"/>
                    <a:pt x="370" y="188"/>
                  </a:cubicBezTo>
                  <a:cubicBezTo>
                    <a:pt x="372" y="188"/>
                    <a:pt x="371" y="188"/>
                    <a:pt x="371" y="188"/>
                  </a:cubicBezTo>
                  <a:cubicBezTo>
                    <a:pt x="371" y="189"/>
                    <a:pt x="371" y="189"/>
                    <a:pt x="372" y="189"/>
                  </a:cubicBezTo>
                  <a:cubicBezTo>
                    <a:pt x="373" y="189"/>
                    <a:pt x="372" y="189"/>
                    <a:pt x="372" y="188"/>
                  </a:cubicBezTo>
                  <a:cubicBezTo>
                    <a:pt x="372" y="188"/>
                    <a:pt x="372" y="188"/>
                    <a:pt x="373" y="188"/>
                  </a:cubicBezTo>
                  <a:cubicBezTo>
                    <a:pt x="373" y="187"/>
                    <a:pt x="373" y="188"/>
                    <a:pt x="373" y="188"/>
                  </a:cubicBezTo>
                  <a:cubicBezTo>
                    <a:pt x="374" y="188"/>
                    <a:pt x="374" y="188"/>
                    <a:pt x="374" y="188"/>
                  </a:cubicBezTo>
                  <a:cubicBezTo>
                    <a:pt x="374" y="187"/>
                    <a:pt x="375" y="188"/>
                    <a:pt x="375" y="188"/>
                  </a:cubicBezTo>
                  <a:cubicBezTo>
                    <a:pt x="375" y="188"/>
                    <a:pt x="375" y="188"/>
                    <a:pt x="376" y="187"/>
                  </a:cubicBezTo>
                  <a:cubicBezTo>
                    <a:pt x="376" y="187"/>
                    <a:pt x="376" y="187"/>
                    <a:pt x="376" y="186"/>
                  </a:cubicBezTo>
                  <a:cubicBezTo>
                    <a:pt x="376" y="186"/>
                    <a:pt x="377" y="186"/>
                    <a:pt x="377" y="186"/>
                  </a:cubicBezTo>
                  <a:cubicBezTo>
                    <a:pt x="378" y="186"/>
                    <a:pt x="377" y="187"/>
                    <a:pt x="377" y="187"/>
                  </a:cubicBezTo>
                  <a:cubicBezTo>
                    <a:pt x="378" y="188"/>
                    <a:pt x="378" y="187"/>
                    <a:pt x="378" y="187"/>
                  </a:cubicBezTo>
                  <a:cubicBezTo>
                    <a:pt x="379" y="187"/>
                    <a:pt x="378" y="187"/>
                    <a:pt x="379" y="187"/>
                  </a:cubicBezTo>
                  <a:cubicBezTo>
                    <a:pt x="379" y="187"/>
                    <a:pt x="379" y="187"/>
                    <a:pt x="379" y="188"/>
                  </a:cubicBezTo>
                  <a:cubicBezTo>
                    <a:pt x="380" y="188"/>
                    <a:pt x="379" y="188"/>
                    <a:pt x="380" y="188"/>
                  </a:cubicBezTo>
                  <a:cubicBezTo>
                    <a:pt x="381" y="188"/>
                    <a:pt x="380" y="188"/>
                    <a:pt x="380" y="189"/>
                  </a:cubicBezTo>
                  <a:cubicBezTo>
                    <a:pt x="381" y="189"/>
                    <a:pt x="381" y="189"/>
                    <a:pt x="381" y="189"/>
                  </a:cubicBezTo>
                  <a:cubicBezTo>
                    <a:pt x="381" y="190"/>
                    <a:pt x="381" y="190"/>
                    <a:pt x="381" y="190"/>
                  </a:cubicBezTo>
                  <a:cubicBezTo>
                    <a:pt x="381" y="191"/>
                    <a:pt x="381" y="191"/>
                    <a:pt x="382" y="191"/>
                  </a:cubicBezTo>
                  <a:cubicBezTo>
                    <a:pt x="382" y="192"/>
                    <a:pt x="382" y="192"/>
                    <a:pt x="382" y="191"/>
                  </a:cubicBezTo>
                  <a:cubicBezTo>
                    <a:pt x="382" y="191"/>
                    <a:pt x="383" y="191"/>
                    <a:pt x="383" y="191"/>
                  </a:cubicBezTo>
                  <a:cubicBezTo>
                    <a:pt x="383" y="191"/>
                    <a:pt x="383" y="191"/>
                    <a:pt x="383" y="192"/>
                  </a:cubicBezTo>
                  <a:cubicBezTo>
                    <a:pt x="383" y="192"/>
                    <a:pt x="383" y="192"/>
                    <a:pt x="383" y="193"/>
                  </a:cubicBezTo>
                  <a:cubicBezTo>
                    <a:pt x="383" y="193"/>
                    <a:pt x="383" y="193"/>
                    <a:pt x="383" y="193"/>
                  </a:cubicBezTo>
                  <a:cubicBezTo>
                    <a:pt x="384" y="193"/>
                    <a:pt x="384" y="192"/>
                    <a:pt x="384" y="192"/>
                  </a:cubicBezTo>
                  <a:cubicBezTo>
                    <a:pt x="384" y="191"/>
                    <a:pt x="385" y="192"/>
                    <a:pt x="385" y="193"/>
                  </a:cubicBezTo>
                  <a:cubicBezTo>
                    <a:pt x="385" y="193"/>
                    <a:pt x="385" y="193"/>
                    <a:pt x="386" y="193"/>
                  </a:cubicBezTo>
                  <a:cubicBezTo>
                    <a:pt x="386" y="194"/>
                    <a:pt x="386" y="194"/>
                    <a:pt x="386" y="194"/>
                  </a:cubicBezTo>
                  <a:cubicBezTo>
                    <a:pt x="386" y="195"/>
                    <a:pt x="387" y="194"/>
                    <a:pt x="387" y="194"/>
                  </a:cubicBezTo>
                  <a:cubicBezTo>
                    <a:pt x="388" y="194"/>
                    <a:pt x="388" y="195"/>
                    <a:pt x="388" y="194"/>
                  </a:cubicBezTo>
                  <a:cubicBezTo>
                    <a:pt x="389" y="194"/>
                    <a:pt x="389" y="194"/>
                    <a:pt x="389" y="194"/>
                  </a:cubicBezTo>
                  <a:cubicBezTo>
                    <a:pt x="390" y="194"/>
                    <a:pt x="390" y="194"/>
                    <a:pt x="390" y="194"/>
                  </a:cubicBezTo>
                  <a:cubicBezTo>
                    <a:pt x="391" y="193"/>
                    <a:pt x="391" y="194"/>
                    <a:pt x="391" y="194"/>
                  </a:cubicBezTo>
                  <a:cubicBezTo>
                    <a:pt x="392" y="194"/>
                    <a:pt x="392" y="194"/>
                    <a:pt x="393" y="194"/>
                  </a:cubicBezTo>
                  <a:cubicBezTo>
                    <a:pt x="394" y="195"/>
                    <a:pt x="395" y="195"/>
                    <a:pt x="395" y="195"/>
                  </a:cubicBezTo>
                  <a:cubicBezTo>
                    <a:pt x="395" y="195"/>
                    <a:pt x="396" y="195"/>
                    <a:pt x="397" y="195"/>
                  </a:cubicBezTo>
                  <a:cubicBezTo>
                    <a:pt x="398" y="195"/>
                    <a:pt x="397" y="196"/>
                    <a:pt x="398" y="196"/>
                  </a:cubicBezTo>
                  <a:cubicBezTo>
                    <a:pt x="398" y="196"/>
                    <a:pt x="399" y="197"/>
                    <a:pt x="400" y="197"/>
                  </a:cubicBezTo>
                  <a:cubicBezTo>
                    <a:pt x="401" y="198"/>
                    <a:pt x="400" y="197"/>
                    <a:pt x="401" y="198"/>
                  </a:cubicBezTo>
                  <a:cubicBezTo>
                    <a:pt x="402" y="198"/>
                    <a:pt x="402" y="198"/>
                    <a:pt x="402" y="198"/>
                  </a:cubicBezTo>
                  <a:cubicBezTo>
                    <a:pt x="403" y="198"/>
                    <a:pt x="404" y="198"/>
                    <a:pt x="404" y="197"/>
                  </a:cubicBezTo>
                  <a:cubicBezTo>
                    <a:pt x="405" y="197"/>
                    <a:pt x="405" y="197"/>
                    <a:pt x="406" y="197"/>
                  </a:cubicBezTo>
                  <a:cubicBezTo>
                    <a:pt x="407" y="197"/>
                    <a:pt x="407" y="198"/>
                    <a:pt x="407" y="198"/>
                  </a:cubicBezTo>
                  <a:cubicBezTo>
                    <a:pt x="408" y="198"/>
                    <a:pt x="408" y="198"/>
                    <a:pt x="409" y="198"/>
                  </a:cubicBezTo>
                  <a:cubicBezTo>
                    <a:pt x="410" y="198"/>
                    <a:pt x="409" y="198"/>
                    <a:pt x="409" y="198"/>
                  </a:cubicBezTo>
                  <a:cubicBezTo>
                    <a:pt x="410" y="198"/>
                    <a:pt x="410" y="198"/>
                    <a:pt x="410" y="197"/>
                  </a:cubicBezTo>
                  <a:cubicBezTo>
                    <a:pt x="411" y="197"/>
                    <a:pt x="411" y="197"/>
                    <a:pt x="412" y="197"/>
                  </a:cubicBezTo>
                  <a:cubicBezTo>
                    <a:pt x="412" y="197"/>
                    <a:pt x="412" y="197"/>
                    <a:pt x="413" y="197"/>
                  </a:cubicBezTo>
                  <a:cubicBezTo>
                    <a:pt x="413" y="197"/>
                    <a:pt x="413" y="197"/>
                    <a:pt x="413" y="197"/>
                  </a:cubicBezTo>
                  <a:cubicBezTo>
                    <a:pt x="414" y="197"/>
                    <a:pt x="414" y="197"/>
                    <a:pt x="414" y="196"/>
                  </a:cubicBezTo>
                  <a:cubicBezTo>
                    <a:pt x="414" y="196"/>
                    <a:pt x="414" y="196"/>
                    <a:pt x="415" y="196"/>
                  </a:cubicBezTo>
                  <a:cubicBezTo>
                    <a:pt x="415" y="196"/>
                    <a:pt x="415" y="196"/>
                    <a:pt x="415" y="196"/>
                  </a:cubicBezTo>
                  <a:cubicBezTo>
                    <a:pt x="415" y="196"/>
                    <a:pt x="416" y="195"/>
                    <a:pt x="416" y="195"/>
                  </a:cubicBezTo>
                  <a:cubicBezTo>
                    <a:pt x="416" y="195"/>
                    <a:pt x="416" y="195"/>
                    <a:pt x="417" y="194"/>
                  </a:cubicBezTo>
                  <a:cubicBezTo>
                    <a:pt x="417" y="194"/>
                    <a:pt x="418" y="194"/>
                    <a:pt x="418" y="194"/>
                  </a:cubicBezTo>
                  <a:cubicBezTo>
                    <a:pt x="418" y="193"/>
                    <a:pt x="418" y="193"/>
                    <a:pt x="419" y="193"/>
                  </a:cubicBezTo>
                  <a:cubicBezTo>
                    <a:pt x="419" y="193"/>
                    <a:pt x="419" y="193"/>
                    <a:pt x="419" y="193"/>
                  </a:cubicBezTo>
                  <a:cubicBezTo>
                    <a:pt x="420" y="193"/>
                    <a:pt x="420" y="193"/>
                    <a:pt x="420" y="193"/>
                  </a:cubicBezTo>
                  <a:cubicBezTo>
                    <a:pt x="420" y="193"/>
                    <a:pt x="420" y="193"/>
                    <a:pt x="420" y="193"/>
                  </a:cubicBezTo>
                  <a:cubicBezTo>
                    <a:pt x="421" y="194"/>
                    <a:pt x="421" y="193"/>
                    <a:pt x="421" y="193"/>
                  </a:cubicBezTo>
                  <a:cubicBezTo>
                    <a:pt x="421" y="193"/>
                    <a:pt x="422" y="193"/>
                    <a:pt x="422" y="193"/>
                  </a:cubicBezTo>
                  <a:cubicBezTo>
                    <a:pt x="423" y="193"/>
                    <a:pt x="423" y="193"/>
                    <a:pt x="423" y="193"/>
                  </a:cubicBezTo>
                  <a:cubicBezTo>
                    <a:pt x="423" y="193"/>
                    <a:pt x="423" y="193"/>
                    <a:pt x="423" y="194"/>
                  </a:cubicBezTo>
                  <a:cubicBezTo>
                    <a:pt x="423" y="194"/>
                    <a:pt x="423" y="194"/>
                    <a:pt x="424" y="194"/>
                  </a:cubicBezTo>
                  <a:cubicBezTo>
                    <a:pt x="424" y="195"/>
                    <a:pt x="424" y="195"/>
                    <a:pt x="424" y="195"/>
                  </a:cubicBezTo>
                  <a:cubicBezTo>
                    <a:pt x="424" y="195"/>
                    <a:pt x="425" y="195"/>
                    <a:pt x="425" y="194"/>
                  </a:cubicBezTo>
                  <a:cubicBezTo>
                    <a:pt x="426" y="194"/>
                    <a:pt x="425" y="195"/>
                    <a:pt x="426" y="195"/>
                  </a:cubicBezTo>
                  <a:cubicBezTo>
                    <a:pt x="427" y="195"/>
                    <a:pt x="427" y="195"/>
                    <a:pt x="427" y="195"/>
                  </a:cubicBezTo>
                  <a:cubicBezTo>
                    <a:pt x="428" y="195"/>
                    <a:pt x="428" y="195"/>
                    <a:pt x="428" y="194"/>
                  </a:cubicBezTo>
                  <a:cubicBezTo>
                    <a:pt x="429" y="194"/>
                    <a:pt x="429" y="195"/>
                    <a:pt x="429" y="195"/>
                  </a:cubicBezTo>
                  <a:cubicBezTo>
                    <a:pt x="430" y="196"/>
                    <a:pt x="430" y="195"/>
                    <a:pt x="431" y="195"/>
                  </a:cubicBezTo>
                  <a:cubicBezTo>
                    <a:pt x="431" y="195"/>
                    <a:pt x="432" y="195"/>
                    <a:pt x="433" y="195"/>
                  </a:cubicBezTo>
                  <a:cubicBezTo>
                    <a:pt x="434" y="195"/>
                    <a:pt x="434" y="195"/>
                    <a:pt x="434" y="195"/>
                  </a:cubicBezTo>
                  <a:cubicBezTo>
                    <a:pt x="435" y="195"/>
                    <a:pt x="435" y="195"/>
                    <a:pt x="436" y="195"/>
                  </a:cubicBezTo>
                  <a:cubicBezTo>
                    <a:pt x="437" y="194"/>
                    <a:pt x="437" y="194"/>
                    <a:pt x="438" y="194"/>
                  </a:cubicBezTo>
                  <a:cubicBezTo>
                    <a:pt x="438" y="193"/>
                    <a:pt x="439" y="193"/>
                    <a:pt x="440" y="192"/>
                  </a:cubicBezTo>
                  <a:cubicBezTo>
                    <a:pt x="441" y="192"/>
                    <a:pt x="440" y="191"/>
                    <a:pt x="441" y="191"/>
                  </a:cubicBezTo>
                  <a:cubicBezTo>
                    <a:pt x="441" y="191"/>
                    <a:pt x="442" y="191"/>
                    <a:pt x="443" y="191"/>
                  </a:cubicBezTo>
                  <a:cubicBezTo>
                    <a:pt x="444" y="191"/>
                    <a:pt x="444" y="190"/>
                    <a:pt x="445" y="190"/>
                  </a:cubicBezTo>
                  <a:cubicBezTo>
                    <a:pt x="446" y="189"/>
                    <a:pt x="446" y="189"/>
                    <a:pt x="447" y="188"/>
                  </a:cubicBezTo>
                  <a:cubicBezTo>
                    <a:pt x="447" y="187"/>
                    <a:pt x="448" y="186"/>
                    <a:pt x="448" y="185"/>
                  </a:cubicBezTo>
                  <a:cubicBezTo>
                    <a:pt x="448" y="184"/>
                    <a:pt x="449" y="183"/>
                    <a:pt x="449" y="182"/>
                  </a:cubicBezTo>
                  <a:cubicBezTo>
                    <a:pt x="450" y="181"/>
                    <a:pt x="450" y="180"/>
                    <a:pt x="450" y="179"/>
                  </a:cubicBezTo>
                  <a:cubicBezTo>
                    <a:pt x="450" y="178"/>
                    <a:pt x="451" y="175"/>
                    <a:pt x="452" y="174"/>
                  </a:cubicBezTo>
                  <a:cubicBezTo>
                    <a:pt x="452" y="172"/>
                    <a:pt x="452" y="171"/>
                    <a:pt x="453" y="170"/>
                  </a:cubicBezTo>
                  <a:cubicBezTo>
                    <a:pt x="453" y="169"/>
                    <a:pt x="453" y="169"/>
                    <a:pt x="453" y="168"/>
                  </a:cubicBezTo>
                  <a:cubicBezTo>
                    <a:pt x="453" y="168"/>
                    <a:pt x="454" y="168"/>
                    <a:pt x="454" y="167"/>
                  </a:cubicBezTo>
                  <a:cubicBezTo>
                    <a:pt x="455" y="167"/>
                    <a:pt x="455" y="166"/>
                    <a:pt x="455" y="165"/>
                  </a:cubicBezTo>
                  <a:cubicBezTo>
                    <a:pt x="455" y="165"/>
                    <a:pt x="455" y="164"/>
                    <a:pt x="455" y="164"/>
                  </a:cubicBezTo>
                  <a:cubicBezTo>
                    <a:pt x="455" y="164"/>
                    <a:pt x="459" y="151"/>
                    <a:pt x="460" y="150"/>
                  </a:cubicBezTo>
                  <a:cubicBezTo>
                    <a:pt x="460" y="149"/>
                    <a:pt x="460" y="150"/>
                    <a:pt x="460" y="149"/>
                  </a:cubicBezTo>
                  <a:cubicBezTo>
                    <a:pt x="461" y="148"/>
                    <a:pt x="460" y="149"/>
                    <a:pt x="461" y="148"/>
                  </a:cubicBezTo>
                  <a:cubicBezTo>
                    <a:pt x="462" y="148"/>
                    <a:pt x="461" y="147"/>
                    <a:pt x="461" y="147"/>
                  </a:cubicBezTo>
                  <a:cubicBezTo>
                    <a:pt x="462" y="147"/>
                    <a:pt x="461" y="147"/>
                    <a:pt x="461" y="146"/>
                  </a:cubicBezTo>
                  <a:cubicBezTo>
                    <a:pt x="461" y="146"/>
                    <a:pt x="461" y="146"/>
                    <a:pt x="460" y="145"/>
                  </a:cubicBezTo>
                  <a:cubicBezTo>
                    <a:pt x="460" y="145"/>
                    <a:pt x="460" y="145"/>
                    <a:pt x="460" y="144"/>
                  </a:cubicBezTo>
                  <a:cubicBezTo>
                    <a:pt x="461" y="143"/>
                    <a:pt x="460" y="143"/>
                    <a:pt x="460" y="143"/>
                  </a:cubicBezTo>
                  <a:cubicBezTo>
                    <a:pt x="460" y="143"/>
                    <a:pt x="459" y="142"/>
                    <a:pt x="459" y="142"/>
                  </a:cubicBezTo>
                  <a:cubicBezTo>
                    <a:pt x="459" y="142"/>
                    <a:pt x="459" y="141"/>
                    <a:pt x="459" y="141"/>
                  </a:cubicBezTo>
                  <a:cubicBezTo>
                    <a:pt x="459" y="140"/>
                    <a:pt x="460" y="140"/>
                    <a:pt x="461" y="141"/>
                  </a:cubicBezTo>
                  <a:cubicBezTo>
                    <a:pt x="463" y="141"/>
                    <a:pt x="463" y="141"/>
                    <a:pt x="463" y="140"/>
                  </a:cubicBezTo>
                  <a:cubicBezTo>
                    <a:pt x="463" y="140"/>
                    <a:pt x="463" y="140"/>
                    <a:pt x="463" y="140"/>
                  </a:cubicBezTo>
                  <a:cubicBezTo>
                    <a:pt x="464" y="140"/>
                    <a:pt x="466" y="140"/>
                    <a:pt x="466" y="139"/>
                  </a:cubicBezTo>
                  <a:cubicBezTo>
                    <a:pt x="466" y="139"/>
                    <a:pt x="467" y="139"/>
                    <a:pt x="467" y="138"/>
                  </a:cubicBezTo>
                  <a:cubicBezTo>
                    <a:pt x="468" y="138"/>
                    <a:pt x="471" y="138"/>
                    <a:pt x="471" y="138"/>
                  </a:cubicBezTo>
                  <a:cubicBezTo>
                    <a:pt x="471" y="137"/>
                    <a:pt x="483" y="135"/>
                    <a:pt x="484" y="135"/>
                  </a:cubicBezTo>
                  <a:cubicBezTo>
                    <a:pt x="485" y="134"/>
                    <a:pt x="485" y="134"/>
                    <a:pt x="485" y="134"/>
                  </a:cubicBezTo>
                  <a:cubicBezTo>
                    <a:pt x="486" y="135"/>
                    <a:pt x="486" y="135"/>
                    <a:pt x="487" y="135"/>
                  </a:cubicBezTo>
                  <a:cubicBezTo>
                    <a:pt x="487" y="135"/>
                    <a:pt x="487" y="134"/>
                    <a:pt x="488" y="134"/>
                  </a:cubicBezTo>
                  <a:cubicBezTo>
                    <a:pt x="488" y="133"/>
                    <a:pt x="488" y="133"/>
                    <a:pt x="489" y="133"/>
                  </a:cubicBezTo>
                  <a:cubicBezTo>
                    <a:pt x="490" y="133"/>
                    <a:pt x="489" y="133"/>
                    <a:pt x="490" y="132"/>
                  </a:cubicBezTo>
                  <a:cubicBezTo>
                    <a:pt x="490" y="132"/>
                    <a:pt x="490" y="132"/>
                    <a:pt x="490" y="131"/>
                  </a:cubicBezTo>
                  <a:cubicBezTo>
                    <a:pt x="490" y="130"/>
                    <a:pt x="490" y="130"/>
                    <a:pt x="490" y="130"/>
                  </a:cubicBezTo>
                  <a:cubicBezTo>
                    <a:pt x="491" y="129"/>
                    <a:pt x="491" y="129"/>
                    <a:pt x="492" y="128"/>
                  </a:cubicBezTo>
                  <a:cubicBezTo>
                    <a:pt x="492" y="127"/>
                    <a:pt x="492" y="127"/>
                    <a:pt x="492" y="127"/>
                  </a:cubicBezTo>
                  <a:cubicBezTo>
                    <a:pt x="492" y="126"/>
                    <a:pt x="492" y="126"/>
                    <a:pt x="493" y="126"/>
                  </a:cubicBezTo>
                  <a:cubicBezTo>
                    <a:pt x="493" y="126"/>
                    <a:pt x="493" y="125"/>
                    <a:pt x="494" y="125"/>
                  </a:cubicBezTo>
                  <a:cubicBezTo>
                    <a:pt x="495" y="125"/>
                    <a:pt x="494" y="124"/>
                    <a:pt x="494" y="124"/>
                  </a:cubicBezTo>
                  <a:cubicBezTo>
                    <a:pt x="494" y="124"/>
                    <a:pt x="494" y="124"/>
                    <a:pt x="495" y="123"/>
                  </a:cubicBezTo>
                  <a:cubicBezTo>
                    <a:pt x="495" y="123"/>
                    <a:pt x="495" y="123"/>
                    <a:pt x="496" y="123"/>
                  </a:cubicBezTo>
                  <a:cubicBezTo>
                    <a:pt x="496" y="123"/>
                    <a:pt x="496" y="122"/>
                    <a:pt x="496" y="122"/>
                  </a:cubicBezTo>
                  <a:cubicBezTo>
                    <a:pt x="497" y="122"/>
                    <a:pt x="497" y="122"/>
                    <a:pt x="497" y="122"/>
                  </a:cubicBezTo>
                  <a:cubicBezTo>
                    <a:pt x="497" y="122"/>
                    <a:pt x="498" y="122"/>
                    <a:pt x="498" y="121"/>
                  </a:cubicBezTo>
                  <a:cubicBezTo>
                    <a:pt x="498" y="121"/>
                    <a:pt x="498" y="121"/>
                    <a:pt x="499" y="120"/>
                  </a:cubicBezTo>
                  <a:cubicBezTo>
                    <a:pt x="499" y="120"/>
                    <a:pt x="499" y="121"/>
                    <a:pt x="499" y="121"/>
                  </a:cubicBezTo>
                  <a:cubicBezTo>
                    <a:pt x="499" y="121"/>
                    <a:pt x="499" y="120"/>
                    <a:pt x="499" y="119"/>
                  </a:cubicBezTo>
                  <a:cubicBezTo>
                    <a:pt x="499" y="119"/>
                    <a:pt x="500" y="119"/>
                    <a:pt x="500" y="119"/>
                  </a:cubicBezTo>
                  <a:cubicBezTo>
                    <a:pt x="501" y="118"/>
                    <a:pt x="501" y="118"/>
                    <a:pt x="501" y="118"/>
                  </a:cubicBezTo>
                  <a:cubicBezTo>
                    <a:pt x="501" y="117"/>
                    <a:pt x="501" y="117"/>
                    <a:pt x="502" y="117"/>
                  </a:cubicBezTo>
                  <a:cubicBezTo>
                    <a:pt x="502" y="117"/>
                    <a:pt x="502" y="117"/>
                    <a:pt x="503" y="116"/>
                  </a:cubicBezTo>
                  <a:cubicBezTo>
                    <a:pt x="503" y="116"/>
                    <a:pt x="503" y="116"/>
                    <a:pt x="503" y="117"/>
                  </a:cubicBezTo>
                  <a:cubicBezTo>
                    <a:pt x="504" y="117"/>
                    <a:pt x="504" y="117"/>
                    <a:pt x="504" y="116"/>
                  </a:cubicBezTo>
                  <a:cubicBezTo>
                    <a:pt x="505" y="116"/>
                    <a:pt x="505" y="116"/>
                    <a:pt x="505" y="116"/>
                  </a:cubicBezTo>
                  <a:cubicBezTo>
                    <a:pt x="506" y="116"/>
                    <a:pt x="506" y="116"/>
                    <a:pt x="507" y="115"/>
                  </a:cubicBezTo>
                  <a:cubicBezTo>
                    <a:pt x="508" y="115"/>
                    <a:pt x="507" y="115"/>
                    <a:pt x="507" y="114"/>
                  </a:cubicBezTo>
                  <a:cubicBezTo>
                    <a:pt x="508" y="114"/>
                    <a:pt x="508" y="115"/>
                    <a:pt x="508" y="114"/>
                  </a:cubicBezTo>
                  <a:cubicBezTo>
                    <a:pt x="509" y="114"/>
                    <a:pt x="509" y="114"/>
                    <a:pt x="510" y="113"/>
                  </a:cubicBezTo>
                  <a:cubicBezTo>
                    <a:pt x="510" y="113"/>
                    <a:pt x="509" y="113"/>
                    <a:pt x="509" y="113"/>
                  </a:cubicBezTo>
                  <a:cubicBezTo>
                    <a:pt x="509" y="112"/>
                    <a:pt x="509" y="112"/>
                    <a:pt x="510" y="112"/>
                  </a:cubicBezTo>
                  <a:cubicBezTo>
                    <a:pt x="510" y="112"/>
                    <a:pt x="510" y="111"/>
                    <a:pt x="510" y="110"/>
                  </a:cubicBezTo>
                  <a:cubicBezTo>
                    <a:pt x="510" y="110"/>
                    <a:pt x="510" y="110"/>
                    <a:pt x="509" y="110"/>
                  </a:cubicBezTo>
                  <a:cubicBezTo>
                    <a:pt x="509" y="109"/>
                    <a:pt x="509" y="109"/>
                    <a:pt x="510" y="109"/>
                  </a:cubicBezTo>
                  <a:cubicBezTo>
                    <a:pt x="510" y="108"/>
                    <a:pt x="510" y="108"/>
                    <a:pt x="510" y="108"/>
                  </a:cubicBezTo>
                  <a:cubicBezTo>
                    <a:pt x="509" y="108"/>
                    <a:pt x="509" y="108"/>
                    <a:pt x="509" y="108"/>
                  </a:cubicBezTo>
                  <a:cubicBezTo>
                    <a:pt x="509" y="107"/>
                    <a:pt x="509" y="107"/>
                    <a:pt x="509" y="106"/>
                  </a:cubicBezTo>
                  <a:cubicBezTo>
                    <a:pt x="509" y="106"/>
                    <a:pt x="509" y="106"/>
                    <a:pt x="510" y="105"/>
                  </a:cubicBezTo>
                  <a:cubicBezTo>
                    <a:pt x="510" y="105"/>
                    <a:pt x="510" y="105"/>
                    <a:pt x="510" y="103"/>
                  </a:cubicBezTo>
                  <a:cubicBezTo>
                    <a:pt x="511" y="102"/>
                    <a:pt x="511" y="103"/>
                    <a:pt x="511" y="102"/>
                  </a:cubicBezTo>
                  <a:cubicBezTo>
                    <a:pt x="512" y="101"/>
                    <a:pt x="511" y="101"/>
                    <a:pt x="511" y="100"/>
                  </a:cubicBezTo>
                  <a:cubicBezTo>
                    <a:pt x="511" y="100"/>
                    <a:pt x="511" y="100"/>
                    <a:pt x="512" y="99"/>
                  </a:cubicBezTo>
                  <a:cubicBezTo>
                    <a:pt x="512" y="99"/>
                    <a:pt x="512" y="98"/>
                    <a:pt x="512" y="98"/>
                  </a:cubicBezTo>
                  <a:cubicBezTo>
                    <a:pt x="512" y="97"/>
                    <a:pt x="512" y="97"/>
                    <a:pt x="512" y="96"/>
                  </a:cubicBezTo>
                  <a:cubicBezTo>
                    <a:pt x="512" y="95"/>
                    <a:pt x="512" y="95"/>
                    <a:pt x="513" y="94"/>
                  </a:cubicBezTo>
                  <a:cubicBezTo>
                    <a:pt x="514" y="93"/>
                    <a:pt x="513" y="93"/>
                    <a:pt x="513" y="93"/>
                  </a:cubicBezTo>
                  <a:cubicBezTo>
                    <a:pt x="513" y="93"/>
                    <a:pt x="513" y="93"/>
                    <a:pt x="513" y="92"/>
                  </a:cubicBezTo>
                  <a:cubicBezTo>
                    <a:pt x="513" y="92"/>
                    <a:pt x="513" y="91"/>
                    <a:pt x="514" y="91"/>
                  </a:cubicBezTo>
                  <a:cubicBezTo>
                    <a:pt x="514" y="91"/>
                    <a:pt x="513" y="91"/>
                    <a:pt x="513" y="90"/>
                  </a:cubicBezTo>
                  <a:cubicBezTo>
                    <a:pt x="513" y="90"/>
                    <a:pt x="513" y="90"/>
                    <a:pt x="514" y="89"/>
                  </a:cubicBezTo>
                  <a:cubicBezTo>
                    <a:pt x="514" y="89"/>
                    <a:pt x="514" y="88"/>
                    <a:pt x="514" y="88"/>
                  </a:cubicBezTo>
                  <a:cubicBezTo>
                    <a:pt x="514" y="88"/>
                    <a:pt x="515" y="86"/>
                    <a:pt x="515" y="85"/>
                  </a:cubicBezTo>
                  <a:cubicBezTo>
                    <a:pt x="515" y="85"/>
                    <a:pt x="514" y="84"/>
                    <a:pt x="515" y="84"/>
                  </a:cubicBezTo>
                  <a:cubicBezTo>
                    <a:pt x="515" y="83"/>
                    <a:pt x="515" y="84"/>
                    <a:pt x="516" y="83"/>
                  </a:cubicBezTo>
                  <a:cubicBezTo>
                    <a:pt x="516" y="83"/>
                    <a:pt x="516" y="82"/>
                    <a:pt x="516" y="82"/>
                  </a:cubicBezTo>
                  <a:cubicBezTo>
                    <a:pt x="516" y="81"/>
                    <a:pt x="516" y="80"/>
                    <a:pt x="517" y="81"/>
                  </a:cubicBezTo>
                  <a:cubicBezTo>
                    <a:pt x="517" y="81"/>
                    <a:pt x="517" y="81"/>
                    <a:pt x="517" y="81"/>
                  </a:cubicBezTo>
                  <a:cubicBezTo>
                    <a:pt x="517" y="81"/>
                    <a:pt x="517" y="82"/>
                    <a:pt x="518" y="82"/>
                  </a:cubicBezTo>
                  <a:cubicBezTo>
                    <a:pt x="518" y="82"/>
                    <a:pt x="518" y="82"/>
                    <a:pt x="519" y="82"/>
                  </a:cubicBezTo>
                  <a:cubicBezTo>
                    <a:pt x="519" y="82"/>
                    <a:pt x="519" y="82"/>
                    <a:pt x="520" y="82"/>
                  </a:cubicBezTo>
                  <a:cubicBezTo>
                    <a:pt x="520" y="81"/>
                    <a:pt x="520" y="81"/>
                    <a:pt x="519" y="80"/>
                  </a:cubicBezTo>
                  <a:cubicBezTo>
                    <a:pt x="519" y="80"/>
                    <a:pt x="519" y="80"/>
                    <a:pt x="519" y="80"/>
                  </a:cubicBezTo>
                  <a:cubicBezTo>
                    <a:pt x="519" y="79"/>
                    <a:pt x="519" y="79"/>
                    <a:pt x="520" y="79"/>
                  </a:cubicBezTo>
                  <a:cubicBezTo>
                    <a:pt x="520" y="79"/>
                    <a:pt x="519" y="79"/>
                    <a:pt x="519" y="79"/>
                  </a:cubicBezTo>
                  <a:cubicBezTo>
                    <a:pt x="519" y="79"/>
                    <a:pt x="520" y="78"/>
                    <a:pt x="521" y="78"/>
                  </a:cubicBezTo>
                  <a:cubicBezTo>
                    <a:pt x="521" y="78"/>
                    <a:pt x="521" y="78"/>
                    <a:pt x="521" y="77"/>
                  </a:cubicBezTo>
                  <a:cubicBezTo>
                    <a:pt x="521" y="76"/>
                    <a:pt x="521" y="77"/>
                    <a:pt x="522" y="77"/>
                  </a:cubicBezTo>
                  <a:cubicBezTo>
                    <a:pt x="522" y="77"/>
                    <a:pt x="522" y="77"/>
                    <a:pt x="523" y="77"/>
                  </a:cubicBezTo>
                  <a:cubicBezTo>
                    <a:pt x="524" y="77"/>
                    <a:pt x="523" y="77"/>
                    <a:pt x="523" y="76"/>
                  </a:cubicBezTo>
                  <a:cubicBezTo>
                    <a:pt x="523" y="76"/>
                    <a:pt x="523" y="76"/>
                    <a:pt x="522" y="76"/>
                  </a:cubicBezTo>
                  <a:cubicBezTo>
                    <a:pt x="522" y="75"/>
                    <a:pt x="522" y="75"/>
                    <a:pt x="523" y="74"/>
                  </a:cubicBezTo>
                  <a:cubicBezTo>
                    <a:pt x="523" y="74"/>
                    <a:pt x="523" y="75"/>
                    <a:pt x="524" y="75"/>
                  </a:cubicBezTo>
                  <a:cubicBezTo>
                    <a:pt x="524" y="75"/>
                    <a:pt x="524" y="75"/>
                    <a:pt x="525" y="75"/>
                  </a:cubicBezTo>
                  <a:cubicBezTo>
                    <a:pt x="525" y="75"/>
                    <a:pt x="525" y="74"/>
                    <a:pt x="525" y="74"/>
                  </a:cubicBezTo>
                  <a:cubicBezTo>
                    <a:pt x="525" y="74"/>
                    <a:pt x="525" y="75"/>
                    <a:pt x="525" y="75"/>
                  </a:cubicBezTo>
                  <a:cubicBezTo>
                    <a:pt x="525" y="75"/>
                    <a:pt x="526" y="75"/>
                    <a:pt x="526" y="74"/>
                  </a:cubicBezTo>
                  <a:cubicBezTo>
                    <a:pt x="526" y="74"/>
                    <a:pt x="526" y="74"/>
                    <a:pt x="525" y="74"/>
                  </a:cubicBezTo>
                  <a:cubicBezTo>
                    <a:pt x="525" y="73"/>
                    <a:pt x="526" y="73"/>
                    <a:pt x="526" y="73"/>
                  </a:cubicBezTo>
                  <a:cubicBezTo>
                    <a:pt x="526" y="72"/>
                    <a:pt x="527" y="73"/>
                    <a:pt x="527" y="73"/>
                  </a:cubicBezTo>
                  <a:cubicBezTo>
                    <a:pt x="528" y="73"/>
                    <a:pt x="528" y="73"/>
                    <a:pt x="528" y="72"/>
                  </a:cubicBezTo>
                  <a:cubicBezTo>
                    <a:pt x="528" y="72"/>
                    <a:pt x="528" y="72"/>
                    <a:pt x="529" y="72"/>
                  </a:cubicBezTo>
                  <a:cubicBezTo>
                    <a:pt x="529" y="72"/>
                    <a:pt x="529" y="72"/>
                    <a:pt x="530" y="72"/>
                  </a:cubicBezTo>
                  <a:cubicBezTo>
                    <a:pt x="530" y="71"/>
                    <a:pt x="530" y="71"/>
                    <a:pt x="530" y="71"/>
                  </a:cubicBezTo>
                  <a:cubicBezTo>
                    <a:pt x="531" y="71"/>
                    <a:pt x="531" y="71"/>
                    <a:pt x="531" y="70"/>
                  </a:cubicBezTo>
                  <a:cubicBezTo>
                    <a:pt x="532" y="70"/>
                    <a:pt x="531" y="70"/>
                    <a:pt x="531" y="69"/>
                  </a:cubicBezTo>
                  <a:cubicBezTo>
                    <a:pt x="531" y="69"/>
                    <a:pt x="531" y="69"/>
                    <a:pt x="532" y="68"/>
                  </a:cubicBezTo>
                  <a:cubicBezTo>
                    <a:pt x="532" y="68"/>
                    <a:pt x="533" y="68"/>
                    <a:pt x="533" y="68"/>
                  </a:cubicBezTo>
                  <a:cubicBezTo>
                    <a:pt x="533" y="68"/>
                    <a:pt x="533" y="68"/>
                    <a:pt x="533" y="69"/>
                  </a:cubicBezTo>
                  <a:cubicBezTo>
                    <a:pt x="533" y="69"/>
                    <a:pt x="534" y="69"/>
                    <a:pt x="534" y="69"/>
                  </a:cubicBezTo>
                  <a:cubicBezTo>
                    <a:pt x="535" y="69"/>
                    <a:pt x="535" y="69"/>
                    <a:pt x="535" y="69"/>
                  </a:cubicBezTo>
                  <a:cubicBezTo>
                    <a:pt x="534" y="68"/>
                    <a:pt x="535" y="68"/>
                    <a:pt x="535" y="68"/>
                  </a:cubicBezTo>
                  <a:cubicBezTo>
                    <a:pt x="535" y="67"/>
                    <a:pt x="535" y="67"/>
                    <a:pt x="536" y="68"/>
                  </a:cubicBezTo>
                  <a:cubicBezTo>
                    <a:pt x="536" y="68"/>
                    <a:pt x="536" y="68"/>
                    <a:pt x="536" y="68"/>
                  </a:cubicBezTo>
                  <a:cubicBezTo>
                    <a:pt x="536" y="68"/>
                    <a:pt x="536" y="68"/>
                    <a:pt x="536" y="69"/>
                  </a:cubicBezTo>
                  <a:cubicBezTo>
                    <a:pt x="536" y="69"/>
                    <a:pt x="537" y="69"/>
                    <a:pt x="537" y="69"/>
                  </a:cubicBezTo>
                  <a:cubicBezTo>
                    <a:pt x="538" y="67"/>
                    <a:pt x="538" y="67"/>
                    <a:pt x="538" y="67"/>
                  </a:cubicBezTo>
                  <a:cubicBezTo>
                    <a:pt x="538" y="67"/>
                    <a:pt x="539" y="67"/>
                    <a:pt x="539" y="67"/>
                  </a:cubicBezTo>
                  <a:cubicBezTo>
                    <a:pt x="539" y="67"/>
                    <a:pt x="541" y="67"/>
                    <a:pt x="542" y="67"/>
                  </a:cubicBezTo>
                  <a:cubicBezTo>
                    <a:pt x="542" y="67"/>
                    <a:pt x="543" y="66"/>
                    <a:pt x="543" y="65"/>
                  </a:cubicBezTo>
                  <a:cubicBezTo>
                    <a:pt x="544" y="65"/>
                    <a:pt x="544" y="64"/>
                    <a:pt x="544" y="64"/>
                  </a:cubicBezTo>
                  <a:cubicBezTo>
                    <a:pt x="543" y="63"/>
                    <a:pt x="543" y="63"/>
                    <a:pt x="543" y="63"/>
                  </a:cubicBezTo>
                  <a:cubicBezTo>
                    <a:pt x="543" y="63"/>
                    <a:pt x="544" y="62"/>
                    <a:pt x="544" y="62"/>
                  </a:cubicBezTo>
                  <a:cubicBezTo>
                    <a:pt x="544" y="62"/>
                    <a:pt x="544" y="61"/>
                    <a:pt x="544" y="61"/>
                  </a:cubicBezTo>
                  <a:cubicBezTo>
                    <a:pt x="544" y="60"/>
                    <a:pt x="545" y="60"/>
                    <a:pt x="545" y="60"/>
                  </a:cubicBezTo>
                  <a:cubicBezTo>
                    <a:pt x="545" y="60"/>
                    <a:pt x="545" y="60"/>
                    <a:pt x="546" y="59"/>
                  </a:cubicBezTo>
                  <a:cubicBezTo>
                    <a:pt x="546" y="59"/>
                    <a:pt x="546" y="59"/>
                    <a:pt x="546" y="58"/>
                  </a:cubicBezTo>
                  <a:cubicBezTo>
                    <a:pt x="546" y="58"/>
                    <a:pt x="546" y="58"/>
                    <a:pt x="547" y="58"/>
                  </a:cubicBezTo>
                  <a:cubicBezTo>
                    <a:pt x="547" y="59"/>
                    <a:pt x="547" y="59"/>
                    <a:pt x="548" y="59"/>
                  </a:cubicBezTo>
                  <a:cubicBezTo>
                    <a:pt x="548" y="59"/>
                    <a:pt x="549" y="58"/>
                    <a:pt x="549" y="58"/>
                  </a:cubicBezTo>
                  <a:cubicBezTo>
                    <a:pt x="549" y="57"/>
                    <a:pt x="550" y="57"/>
                    <a:pt x="550" y="57"/>
                  </a:cubicBezTo>
                  <a:cubicBezTo>
                    <a:pt x="550" y="57"/>
                    <a:pt x="551" y="58"/>
                    <a:pt x="551" y="58"/>
                  </a:cubicBezTo>
                  <a:cubicBezTo>
                    <a:pt x="552" y="59"/>
                    <a:pt x="552" y="58"/>
                    <a:pt x="553" y="58"/>
                  </a:cubicBezTo>
                  <a:cubicBezTo>
                    <a:pt x="554" y="58"/>
                    <a:pt x="553" y="57"/>
                    <a:pt x="553" y="57"/>
                  </a:cubicBezTo>
                  <a:cubicBezTo>
                    <a:pt x="553" y="57"/>
                    <a:pt x="553" y="57"/>
                    <a:pt x="554" y="56"/>
                  </a:cubicBezTo>
                  <a:cubicBezTo>
                    <a:pt x="554" y="56"/>
                    <a:pt x="554" y="56"/>
                    <a:pt x="554" y="56"/>
                  </a:cubicBezTo>
                  <a:cubicBezTo>
                    <a:pt x="553" y="55"/>
                    <a:pt x="553" y="55"/>
                    <a:pt x="553" y="55"/>
                  </a:cubicBezTo>
                  <a:cubicBezTo>
                    <a:pt x="553" y="55"/>
                    <a:pt x="553" y="55"/>
                    <a:pt x="553" y="54"/>
                  </a:cubicBezTo>
                  <a:cubicBezTo>
                    <a:pt x="553" y="53"/>
                    <a:pt x="554" y="54"/>
                    <a:pt x="554" y="54"/>
                  </a:cubicBezTo>
                  <a:cubicBezTo>
                    <a:pt x="554" y="54"/>
                    <a:pt x="555" y="54"/>
                    <a:pt x="555" y="54"/>
                  </a:cubicBezTo>
                  <a:cubicBezTo>
                    <a:pt x="556" y="54"/>
                    <a:pt x="556" y="53"/>
                    <a:pt x="556" y="53"/>
                  </a:cubicBezTo>
                  <a:cubicBezTo>
                    <a:pt x="556" y="52"/>
                    <a:pt x="556" y="52"/>
                    <a:pt x="556" y="52"/>
                  </a:cubicBezTo>
                  <a:cubicBezTo>
                    <a:pt x="557" y="52"/>
                    <a:pt x="557" y="52"/>
                    <a:pt x="558" y="52"/>
                  </a:cubicBezTo>
                  <a:cubicBezTo>
                    <a:pt x="559" y="52"/>
                    <a:pt x="559" y="51"/>
                    <a:pt x="560" y="51"/>
                  </a:cubicBezTo>
                  <a:cubicBezTo>
                    <a:pt x="561" y="50"/>
                    <a:pt x="560" y="50"/>
                    <a:pt x="561" y="50"/>
                  </a:cubicBezTo>
                  <a:cubicBezTo>
                    <a:pt x="562" y="50"/>
                    <a:pt x="562" y="49"/>
                    <a:pt x="562" y="49"/>
                  </a:cubicBezTo>
                  <a:cubicBezTo>
                    <a:pt x="562" y="48"/>
                    <a:pt x="561" y="47"/>
                    <a:pt x="562" y="46"/>
                  </a:cubicBezTo>
                  <a:cubicBezTo>
                    <a:pt x="562" y="44"/>
                    <a:pt x="561" y="45"/>
                    <a:pt x="561" y="45"/>
                  </a:cubicBezTo>
                  <a:cubicBezTo>
                    <a:pt x="561" y="45"/>
                    <a:pt x="563" y="44"/>
                    <a:pt x="564" y="44"/>
                  </a:cubicBezTo>
                  <a:cubicBezTo>
                    <a:pt x="564" y="44"/>
                    <a:pt x="564" y="43"/>
                    <a:pt x="566" y="42"/>
                  </a:cubicBezTo>
                  <a:cubicBezTo>
                    <a:pt x="567" y="42"/>
                    <a:pt x="567" y="42"/>
                    <a:pt x="567" y="41"/>
                  </a:cubicBezTo>
                  <a:cubicBezTo>
                    <a:pt x="567" y="40"/>
                    <a:pt x="567" y="40"/>
                    <a:pt x="567" y="39"/>
                  </a:cubicBezTo>
                  <a:cubicBezTo>
                    <a:pt x="567" y="39"/>
                    <a:pt x="566" y="39"/>
                    <a:pt x="566" y="38"/>
                  </a:cubicBezTo>
                  <a:cubicBezTo>
                    <a:pt x="566" y="37"/>
                    <a:pt x="568" y="37"/>
                    <a:pt x="569" y="37"/>
                  </a:cubicBezTo>
                  <a:cubicBezTo>
                    <a:pt x="569" y="37"/>
                    <a:pt x="569" y="37"/>
                    <a:pt x="570" y="36"/>
                  </a:cubicBezTo>
                  <a:cubicBezTo>
                    <a:pt x="570" y="36"/>
                    <a:pt x="570" y="35"/>
                    <a:pt x="571" y="35"/>
                  </a:cubicBezTo>
                  <a:cubicBezTo>
                    <a:pt x="571" y="35"/>
                    <a:pt x="572" y="34"/>
                    <a:pt x="573" y="34"/>
                  </a:cubicBezTo>
                  <a:cubicBezTo>
                    <a:pt x="573" y="33"/>
                    <a:pt x="572" y="33"/>
                    <a:pt x="572" y="32"/>
                  </a:cubicBezTo>
                  <a:cubicBezTo>
                    <a:pt x="572" y="31"/>
                    <a:pt x="573" y="31"/>
                    <a:pt x="573" y="31"/>
                  </a:cubicBezTo>
                  <a:cubicBezTo>
                    <a:pt x="573" y="30"/>
                    <a:pt x="574" y="30"/>
                    <a:pt x="575" y="29"/>
                  </a:cubicBezTo>
                  <a:cubicBezTo>
                    <a:pt x="575" y="29"/>
                    <a:pt x="576" y="29"/>
                    <a:pt x="576" y="29"/>
                  </a:cubicBezTo>
                  <a:cubicBezTo>
                    <a:pt x="577" y="29"/>
                    <a:pt x="577" y="29"/>
                    <a:pt x="578" y="28"/>
                  </a:cubicBezTo>
                  <a:cubicBezTo>
                    <a:pt x="578" y="28"/>
                    <a:pt x="578" y="27"/>
                    <a:pt x="578" y="27"/>
                  </a:cubicBezTo>
                  <a:cubicBezTo>
                    <a:pt x="578" y="27"/>
                    <a:pt x="579" y="26"/>
                    <a:pt x="579" y="26"/>
                  </a:cubicBezTo>
                  <a:cubicBezTo>
                    <a:pt x="579" y="26"/>
                    <a:pt x="580" y="26"/>
                    <a:pt x="580" y="25"/>
                  </a:cubicBezTo>
                  <a:cubicBezTo>
                    <a:pt x="581" y="25"/>
                    <a:pt x="581" y="24"/>
                    <a:pt x="581" y="24"/>
                  </a:cubicBezTo>
                  <a:cubicBezTo>
                    <a:pt x="582" y="23"/>
                    <a:pt x="582" y="24"/>
                    <a:pt x="584" y="23"/>
                  </a:cubicBezTo>
                  <a:cubicBezTo>
                    <a:pt x="586" y="23"/>
                    <a:pt x="585" y="23"/>
                    <a:pt x="587" y="23"/>
                  </a:cubicBezTo>
                  <a:cubicBezTo>
                    <a:pt x="589" y="23"/>
                    <a:pt x="589" y="24"/>
                    <a:pt x="590" y="24"/>
                  </a:cubicBezTo>
                  <a:cubicBezTo>
                    <a:pt x="590" y="25"/>
                    <a:pt x="590" y="24"/>
                    <a:pt x="591" y="24"/>
                  </a:cubicBezTo>
                  <a:cubicBezTo>
                    <a:pt x="591" y="24"/>
                    <a:pt x="592" y="24"/>
                    <a:pt x="592" y="23"/>
                  </a:cubicBezTo>
                  <a:cubicBezTo>
                    <a:pt x="593" y="23"/>
                    <a:pt x="594" y="23"/>
                    <a:pt x="595" y="23"/>
                  </a:cubicBezTo>
                  <a:cubicBezTo>
                    <a:pt x="596" y="23"/>
                    <a:pt x="596" y="23"/>
                    <a:pt x="596" y="23"/>
                  </a:cubicBezTo>
                  <a:cubicBezTo>
                    <a:pt x="597" y="22"/>
                    <a:pt x="597" y="22"/>
                    <a:pt x="597" y="22"/>
                  </a:cubicBezTo>
                  <a:cubicBezTo>
                    <a:pt x="598" y="22"/>
                    <a:pt x="599" y="22"/>
                    <a:pt x="600" y="21"/>
                  </a:cubicBezTo>
                  <a:cubicBezTo>
                    <a:pt x="601" y="20"/>
                    <a:pt x="601" y="20"/>
                    <a:pt x="602" y="20"/>
                  </a:cubicBezTo>
                  <a:cubicBezTo>
                    <a:pt x="602" y="20"/>
                    <a:pt x="604" y="20"/>
                    <a:pt x="604" y="20"/>
                  </a:cubicBezTo>
                  <a:cubicBezTo>
                    <a:pt x="605" y="20"/>
                    <a:pt x="606" y="19"/>
                    <a:pt x="606" y="19"/>
                  </a:cubicBezTo>
                  <a:cubicBezTo>
                    <a:pt x="606" y="18"/>
                    <a:pt x="606" y="18"/>
                    <a:pt x="606" y="18"/>
                  </a:cubicBezTo>
                  <a:cubicBezTo>
                    <a:pt x="606" y="18"/>
                    <a:pt x="607" y="17"/>
                    <a:pt x="608" y="17"/>
                  </a:cubicBezTo>
                  <a:cubicBezTo>
                    <a:pt x="609" y="17"/>
                    <a:pt x="609" y="18"/>
                    <a:pt x="609" y="18"/>
                  </a:cubicBezTo>
                  <a:cubicBezTo>
                    <a:pt x="609" y="18"/>
                    <a:pt x="610" y="18"/>
                    <a:pt x="611" y="17"/>
                  </a:cubicBezTo>
                  <a:cubicBezTo>
                    <a:pt x="612" y="16"/>
                    <a:pt x="611" y="16"/>
                    <a:pt x="611" y="16"/>
                  </a:cubicBezTo>
                  <a:cubicBezTo>
                    <a:pt x="611" y="15"/>
                    <a:pt x="612" y="14"/>
                    <a:pt x="612" y="14"/>
                  </a:cubicBezTo>
                  <a:cubicBezTo>
                    <a:pt x="612" y="13"/>
                    <a:pt x="612" y="12"/>
                    <a:pt x="612" y="11"/>
                  </a:cubicBezTo>
                  <a:cubicBezTo>
                    <a:pt x="612" y="10"/>
                    <a:pt x="612" y="10"/>
                    <a:pt x="612" y="10"/>
                  </a:cubicBezTo>
                  <a:cubicBezTo>
                    <a:pt x="612" y="9"/>
                    <a:pt x="614" y="8"/>
                    <a:pt x="614" y="8"/>
                  </a:cubicBezTo>
                  <a:cubicBezTo>
                    <a:pt x="614" y="8"/>
                    <a:pt x="615" y="7"/>
                    <a:pt x="615" y="6"/>
                  </a:cubicBezTo>
                  <a:cubicBezTo>
                    <a:pt x="615" y="6"/>
                    <a:pt x="615" y="5"/>
                    <a:pt x="615" y="5"/>
                  </a:cubicBezTo>
                  <a:cubicBezTo>
                    <a:pt x="615" y="5"/>
                    <a:pt x="617" y="5"/>
                    <a:pt x="617" y="5"/>
                  </a:cubicBezTo>
                  <a:cubicBezTo>
                    <a:pt x="618" y="5"/>
                    <a:pt x="619" y="5"/>
                    <a:pt x="620" y="5"/>
                  </a:cubicBezTo>
                  <a:cubicBezTo>
                    <a:pt x="621" y="5"/>
                    <a:pt x="621" y="5"/>
                    <a:pt x="621" y="5"/>
                  </a:cubicBezTo>
                  <a:cubicBezTo>
                    <a:pt x="622" y="4"/>
                    <a:pt x="622" y="4"/>
                    <a:pt x="623" y="4"/>
                  </a:cubicBezTo>
                  <a:cubicBezTo>
                    <a:pt x="623" y="4"/>
                    <a:pt x="624" y="3"/>
                    <a:pt x="624" y="3"/>
                  </a:cubicBezTo>
                  <a:cubicBezTo>
                    <a:pt x="624" y="3"/>
                    <a:pt x="625" y="3"/>
                    <a:pt x="625" y="4"/>
                  </a:cubicBezTo>
                  <a:cubicBezTo>
                    <a:pt x="626" y="4"/>
                    <a:pt x="626" y="4"/>
                    <a:pt x="627" y="4"/>
                  </a:cubicBezTo>
                  <a:cubicBezTo>
                    <a:pt x="627" y="4"/>
                    <a:pt x="628" y="4"/>
                    <a:pt x="628" y="4"/>
                  </a:cubicBezTo>
                  <a:cubicBezTo>
                    <a:pt x="629" y="4"/>
                    <a:pt x="629" y="4"/>
                    <a:pt x="630" y="4"/>
                  </a:cubicBezTo>
                  <a:cubicBezTo>
                    <a:pt x="630" y="4"/>
                    <a:pt x="630" y="4"/>
                    <a:pt x="630" y="4"/>
                  </a:cubicBezTo>
                  <a:cubicBezTo>
                    <a:pt x="630" y="5"/>
                    <a:pt x="631" y="4"/>
                    <a:pt x="631" y="4"/>
                  </a:cubicBezTo>
                  <a:cubicBezTo>
                    <a:pt x="631" y="4"/>
                    <a:pt x="631" y="3"/>
                    <a:pt x="631" y="4"/>
                  </a:cubicBezTo>
                  <a:cubicBezTo>
                    <a:pt x="632" y="4"/>
                    <a:pt x="633" y="3"/>
                    <a:pt x="634" y="3"/>
                  </a:cubicBezTo>
                  <a:cubicBezTo>
                    <a:pt x="635" y="2"/>
                    <a:pt x="635" y="2"/>
                    <a:pt x="636" y="2"/>
                  </a:cubicBezTo>
                  <a:cubicBezTo>
                    <a:pt x="637" y="2"/>
                    <a:pt x="637" y="2"/>
                    <a:pt x="638" y="3"/>
                  </a:cubicBezTo>
                  <a:cubicBezTo>
                    <a:pt x="638" y="3"/>
                    <a:pt x="639" y="3"/>
                    <a:pt x="639" y="2"/>
                  </a:cubicBezTo>
                  <a:cubicBezTo>
                    <a:pt x="639" y="2"/>
                    <a:pt x="640" y="1"/>
                    <a:pt x="642" y="1"/>
                  </a:cubicBezTo>
                  <a:cubicBezTo>
                    <a:pt x="643" y="0"/>
                    <a:pt x="643" y="2"/>
                    <a:pt x="643" y="2"/>
                  </a:cubicBezTo>
                  <a:cubicBezTo>
                    <a:pt x="643" y="2"/>
                    <a:pt x="645" y="1"/>
                    <a:pt x="645" y="1"/>
                  </a:cubicBezTo>
                  <a:cubicBezTo>
                    <a:pt x="645" y="0"/>
                    <a:pt x="646" y="0"/>
                    <a:pt x="646" y="0"/>
                  </a:cubicBezTo>
                  <a:cubicBezTo>
                    <a:pt x="646" y="0"/>
                    <a:pt x="646" y="1"/>
                    <a:pt x="647" y="1"/>
                  </a:cubicBezTo>
                  <a:cubicBezTo>
                    <a:pt x="648" y="1"/>
                    <a:pt x="649" y="1"/>
                    <a:pt x="650" y="1"/>
                  </a:cubicBezTo>
                  <a:cubicBezTo>
                    <a:pt x="651" y="1"/>
                    <a:pt x="653" y="2"/>
                    <a:pt x="654" y="2"/>
                  </a:cubicBezTo>
                  <a:cubicBezTo>
                    <a:pt x="655" y="3"/>
                    <a:pt x="655" y="3"/>
                    <a:pt x="656" y="3"/>
                  </a:cubicBezTo>
                  <a:cubicBezTo>
                    <a:pt x="657" y="3"/>
                    <a:pt x="658" y="3"/>
                    <a:pt x="659" y="4"/>
                  </a:cubicBezTo>
                  <a:cubicBezTo>
                    <a:pt x="659" y="4"/>
                    <a:pt x="660" y="4"/>
                    <a:pt x="660" y="5"/>
                  </a:cubicBezTo>
                  <a:cubicBezTo>
                    <a:pt x="661" y="6"/>
                    <a:pt x="661" y="5"/>
                    <a:pt x="662" y="5"/>
                  </a:cubicBezTo>
                  <a:cubicBezTo>
                    <a:pt x="663" y="5"/>
                    <a:pt x="663" y="6"/>
                    <a:pt x="663" y="6"/>
                  </a:cubicBezTo>
                  <a:cubicBezTo>
                    <a:pt x="664" y="6"/>
                    <a:pt x="664" y="7"/>
                    <a:pt x="664" y="7"/>
                  </a:cubicBezTo>
                  <a:cubicBezTo>
                    <a:pt x="665" y="7"/>
                    <a:pt x="666" y="7"/>
                    <a:pt x="666" y="8"/>
                  </a:cubicBezTo>
                  <a:cubicBezTo>
                    <a:pt x="666" y="8"/>
                    <a:pt x="667" y="9"/>
                    <a:pt x="668" y="10"/>
                  </a:cubicBezTo>
                  <a:cubicBezTo>
                    <a:pt x="668" y="10"/>
                    <a:pt x="670" y="10"/>
                    <a:pt x="671" y="10"/>
                  </a:cubicBezTo>
                  <a:cubicBezTo>
                    <a:pt x="672" y="9"/>
                    <a:pt x="673" y="10"/>
                    <a:pt x="674" y="10"/>
                  </a:cubicBezTo>
                  <a:cubicBezTo>
                    <a:pt x="674" y="10"/>
                    <a:pt x="676" y="12"/>
                    <a:pt x="676" y="12"/>
                  </a:cubicBezTo>
                  <a:cubicBezTo>
                    <a:pt x="677" y="12"/>
                    <a:pt x="677" y="12"/>
                    <a:pt x="677" y="12"/>
                  </a:cubicBezTo>
                  <a:cubicBezTo>
                    <a:pt x="677" y="12"/>
                    <a:pt x="679" y="12"/>
                    <a:pt x="679" y="12"/>
                  </a:cubicBezTo>
                  <a:cubicBezTo>
                    <a:pt x="680" y="12"/>
                    <a:pt x="680" y="12"/>
                    <a:pt x="681" y="12"/>
                  </a:cubicBezTo>
                  <a:cubicBezTo>
                    <a:pt x="682" y="12"/>
                    <a:pt x="682" y="12"/>
                    <a:pt x="683" y="12"/>
                  </a:cubicBezTo>
                  <a:cubicBezTo>
                    <a:pt x="683" y="11"/>
                    <a:pt x="684" y="11"/>
                    <a:pt x="685" y="11"/>
                  </a:cubicBezTo>
                  <a:cubicBezTo>
                    <a:pt x="685" y="11"/>
                    <a:pt x="686" y="10"/>
                    <a:pt x="687" y="10"/>
                  </a:cubicBezTo>
                  <a:cubicBezTo>
                    <a:pt x="687" y="10"/>
                    <a:pt x="688" y="11"/>
                    <a:pt x="688" y="11"/>
                  </a:cubicBezTo>
                  <a:cubicBezTo>
                    <a:pt x="689" y="12"/>
                    <a:pt x="689" y="11"/>
                    <a:pt x="690" y="11"/>
                  </a:cubicBezTo>
                  <a:cubicBezTo>
                    <a:pt x="690" y="11"/>
                    <a:pt x="691" y="10"/>
                    <a:pt x="692" y="10"/>
                  </a:cubicBezTo>
                  <a:cubicBezTo>
                    <a:pt x="692" y="10"/>
                    <a:pt x="692" y="11"/>
                    <a:pt x="692" y="11"/>
                  </a:cubicBezTo>
                  <a:cubicBezTo>
                    <a:pt x="692" y="12"/>
                    <a:pt x="693" y="11"/>
                    <a:pt x="694" y="11"/>
                  </a:cubicBezTo>
                  <a:cubicBezTo>
                    <a:pt x="696" y="11"/>
                    <a:pt x="695" y="10"/>
                    <a:pt x="695" y="10"/>
                  </a:cubicBezTo>
                  <a:cubicBezTo>
                    <a:pt x="696" y="10"/>
                    <a:pt x="696" y="10"/>
                    <a:pt x="697" y="10"/>
                  </a:cubicBezTo>
                  <a:cubicBezTo>
                    <a:pt x="698" y="10"/>
                    <a:pt x="698" y="10"/>
                    <a:pt x="699" y="10"/>
                  </a:cubicBezTo>
                  <a:cubicBezTo>
                    <a:pt x="700" y="10"/>
                    <a:pt x="701" y="10"/>
                    <a:pt x="702" y="9"/>
                  </a:cubicBezTo>
                  <a:cubicBezTo>
                    <a:pt x="704" y="9"/>
                    <a:pt x="703" y="9"/>
                    <a:pt x="703" y="9"/>
                  </a:cubicBezTo>
                  <a:cubicBezTo>
                    <a:pt x="704" y="9"/>
                    <a:pt x="704" y="10"/>
                    <a:pt x="705" y="10"/>
                  </a:cubicBezTo>
                  <a:cubicBezTo>
                    <a:pt x="705" y="10"/>
                    <a:pt x="705" y="10"/>
                    <a:pt x="706" y="10"/>
                  </a:cubicBezTo>
                  <a:cubicBezTo>
                    <a:pt x="706" y="9"/>
                    <a:pt x="707" y="9"/>
                    <a:pt x="708" y="9"/>
                  </a:cubicBezTo>
                  <a:cubicBezTo>
                    <a:pt x="708" y="9"/>
                    <a:pt x="708" y="10"/>
                    <a:pt x="708" y="10"/>
                  </a:cubicBezTo>
                  <a:cubicBezTo>
                    <a:pt x="709" y="10"/>
                    <a:pt x="708" y="10"/>
                    <a:pt x="709" y="10"/>
                  </a:cubicBezTo>
                  <a:cubicBezTo>
                    <a:pt x="710" y="10"/>
                    <a:pt x="710" y="10"/>
                    <a:pt x="710" y="10"/>
                  </a:cubicBezTo>
                  <a:cubicBezTo>
                    <a:pt x="710" y="11"/>
                    <a:pt x="710" y="11"/>
                    <a:pt x="711" y="11"/>
                  </a:cubicBezTo>
                  <a:cubicBezTo>
                    <a:pt x="711" y="11"/>
                    <a:pt x="711" y="11"/>
                    <a:pt x="711" y="11"/>
                  </a:cubicBezTo>
                  <a:cubicBezTo>
                    <a:pt x="711" y="10"/>
                    <a:pt x="712" y="10"/>
                    <a:pt x="712" y="11"/>
                  </a:cubicBezTo>
                  <a:cubicBezTo>
                    <a:pt x="712" y="11"/>
                    <a:pt x="713" y="11"/>
                    <a:pt x="714" y="11"/>
                  </a:cubicBezTo>
                  <a:cubicBezTo>
                    <a:pt x="715" y="12"/>
                    <a:pt x="715" y="12"/>
                    <a:pt x="716" y="12"/>
                  </a:cubicBezTo>
                  <a:cubicBezTo>
                    <a:pt x="716" y="12"/>
                    <a:pt x="717" y="12"/>
                    <a:pt x="717" y="11"/>
                  </a:cubicBezTo>
                  <a:cubicBezTo>
                    <a:pt x="718" y="11"/>
                    <a:pt x="720" y="11"/>
                    <a:pt x="720" y="11"/>
                  </a:cubicBezTo>
                  <a:cubicBezTo>
                    <a:pt x="720" y="11"/>
                    <a:pt x="721" y="12"/>
                    <a:pt x="721" y="12"/>
                  </a:cubicBezTo>
                  <a:cubicBezTo>
                    <a:pt x="721" y="13"/>
                    <a:pt x="722" y="13"/>
                    <a:pt x="722" y="13"/>
                  </a:cubicBezTo>
                  <a:cubicBezTo>
                    <a:pt x="722" y="14"/>
                    <a:pt x="723" y="13"/>
                    <a:pt x="723" y="13"/>
                  </a:cubicBezTo>
                  <a:cubicBezTo>
                    <a:pt x="723" y="13"/>
                    <a:pt x="724" y="13"/>
                    <a:pt x="724" y="13"/>
                  </a:cubicBezTo>
                  <a:cubicBezTo>
                    <a:pt x="725" y="13"/>
                    <a:pt x="725" y="14"/>
                    <a:pt x="725" y="14"/>
                  </a:cubicBezTo>
                  <a:cubicBezTo>
                    <a:pt x="725" y="14"/>
                    <a:pt x="726" y="16"/>
                    <a:pt x="726" y="16"/>
                  </a:cubicBezTo>
                  <a:cubicBezTo>
                    <a:pt x="739" y="56"/>
                    <a:pt x="739" y="56"/>
                    <a:pt x="739" y="56"/>
                  </a:cubicBezTo>
                  <a:cubicBezTo>
                    <a:pt x="738" y="68"/>
                    <a:pt x="738" y="68"/>
                    <a:pt x="738" y="68"/>
                  </a:cubicBezTo>
                  <a:cubicBezTo>
                    <a:pt x="739" y="72"/>
                    <a:pt x="739" y="72"/>
                    <a:pt x="739" y="72"/>
                  </a:cubicBezTo>
                  <a:cubicBezTo>
                    <a:pt x="745" y="79"/>
                    <a:pt x="745" y="79"/>
                    <a:pt x="745" y="79"/>
                  </a:cubicBezTo>
                  <a:cubicBezTo>
                    <a:pt x="745" y="85"/>
                    <a:pt x="745" y="85"/>
                    <a:pt x="745" y="85"/>
                  </a:cubicBezTo>
                  <a:cubicBezTo>
                    <a:pt x="749" y="94"/>
                    <a:pt x="749" y="94"/>
                    <a:pt x="749" y="94"/>
                  </a:cubicBezTo>
                  <a:cubicBezTo>
                    <a:pt x="754" y="97"/>
                    <a:pt x="754" y="97"/>
                    <a:pt x="754" y="97"/>
                  </a:cubicBezTo>
                  <a:cubicBezTo>
                    <a:pt x="756" y="109"/>
                    <a:pt x="756" y="109"/>
                    <a:pt x="756" y="109"/>
                  </a:cubicBezTo>
                  <a:cubicBezTo>
                    <a:pt x="756" y="109"/>
                    <a:pt x="759" y="115"/>
                    <a:pt x="760" y="116"/>
                  </a:cubicBezTo>
                  <a:cubicBezTo>
                    <a:pt x="760" y="116"/>
                    <a:pt x="761" y="124"/>
                    <a:pt x="761" y="125"/>
                  </a:cubicBezTo>
                  <a:cubicBezTo>
                    <a:pt x="761" y="126"/>
                    <a:pt x="761" y="142"/>
                    <a:pt x="761" y="143"/>
                  </a:cubicBezTo>
                  <a:cubicBezTo>
                    <a:pt x="760" y="143"/>
                    <a:pt x="762" y="158"/>
                    <a:pt x="762" y="159"/>
                  </a:cubicBezTo>
                  <a:cubicBezTo>
                    <a:pt x="762" y="161"/>
                    <a:pt x="762" y="163"/>
                    <a:pt x="762" y="164"/>
                  </a:cubicBezTo>
                  <a:cubicBezTo>
                    <a:pt x="762" y="165"/>
                    <a:pt x="761" y="175"/>
                    <a:pt x="761" y="175"/>
                  </a:cubicBezTo>
                  <a:cubicBezTo>
                    <a:pt x="760" y="178"/>
                    <a:pt x="760" y="178"/>
                    <a:pt x="760" y="178"/>
                  </a:cubicBezTo>
                  <a:cubicBezTo>
                    <a:pt x="759" y="182"/>
                    <a:pt x="759" y="182"/>
                    <a:pt x="759" y="182"/>
                  </a:cubicBezTo>
                  <a:cubicBezTo>
                    <a:pt x="760" y="182"/>
                    <a:pt x="760" y="182"/>
                    <a:pt x="760" y="182"/>
                  </a:cubicBezTo>
                  <a:cubicBezTo>
                    <a:pt x="760" y="190"/>
                    <a:pt x="760" y="190"/>
                    <a:pt x="760" y="190"/>
                  </a:cubicBezTo>
                  <a:cubicBezTo>
                    <a:pt x="759" y="191"/>
                    <a:pt x="759" y="191"/>
                    <a:pt x="759" y="191"/>
                  </a:cubicBezTo>
                  <a:cubicBezTo>
                    <a:pt x="757" y="200"/>
                    <a:pt x="757" y="200"/>
                    <a:pt x="757" y="200"/>
                  </a:cubicBezTo>
                  <a:cubicBezTo>
                    <a:pt x="759" y="206"/>
                    <a:pt x="759" y="206"/>
                    <a:pt x="759" y="206"/>
                  </a:cubicBezTo>
                  <a:cubicBezTo>
                    <a:pt x="754" y="208"/>
                    <a:pt x="754" y="208"/>
                    <a:pt x="754" y="208"/>
                  </a:cubicBezTo>
                  <a:cubicBezTo>
                    <a:pt x="732" y="193"/>
                    <a:pt x="732" y="193"/>
                    <a:pt x="732" y="193"/>
                  </a:cubicBezTo>
                  <a:cubicBezTo>
                    <a:pt x="727" y="194"/>
                    <a:pt x="727" y="194"/>
                    <a:pt x="727" y="194"/>
                  </a:cubicBezTo>
                  <a:cubicBezTo>
                    <a:pt x="727" y="194"/>
                    <a:pt x="726" y="195"/>
                    <a:pt x="726" y="196"/>
                  </a:cubicBezTo>
                  <a:cubicBezTo>
                    <a:pt x="726" y="196"/>
                    <a:pt x="725" y="197"/>
                    <a:pt x="724" y="198"/>
                  </a:cubicBezTo>
                  <a:cubicBezTo>
                    <a:pt x="723" y="199"/>
                    <a:pt x="723" y="199"/>
                    <a:pt x="722" y="200"/>
                  </a:cubicBezTo>
                  <a:cubicBezTo>
                    <a:pt x="722" y="200"/>
                    <a:pt x="720" y="202"/>
                    <a:pt x="719" y="202"/>
                  </a:cubicBezTo>
                  <a:cubicBezTo>
                    <a:pt x="719" y="202"/>
                    <a:pt x="718" y="204"/>
                    <a:pt x="718" y="204"/>
                  </a:cubicBezTo>
                  <a:cubicBezTo>
                    <a:pt x="718" y="204"/>
                    <a:pt x="718" y="205"/>
                    <a:pt x="717" y="206"/>
                  </a:cubicBezTo>
                  <a:cubicBezTo>
                    <a:pt x="717" y="207"/>
                    <a:pt x="716" y="208"/>
                    <a:pt x="716" y="209"/>
                  </a:cubicBezTo>
                  <a:cubicBezTo>
                    <a:pt x="716" y="210"/>
                    <a:pt x="715" y="212"/>
                    <a:pt x="714" y="213"/>
                  </a:cubicBezTo>
                  <a:cubicBezTo>
                    <a:pt x="714" y="214"/>
                    <a:pt x="711" y="218"/>
                    <a:pt x="711" y="219"/>
                  </a:cubicBezTo>
                  <a:cubicBezTo>
                    <a:pt x="711" y="220"/>
                    <a:pt x="710" y="222"/>
                    <a:pt x="709" y="222"/>
                  </a:cubicBezTo>
                  <a:cubicBezTo>
                    <a:pt x="708" y="223"/>
                    <a:pt x="706" y="226"/>
                    <a:pt x="706" y="226"/>
                  </a:cubicBezTo>
                  <a:cubicBezTo>
                    <a:pt x="706" y="226"/>
                    <a:pt x="705" y="228"/>
                    <a:pt x="705" y="229"/>
                  </a:cubicBezTo>
                  <a:cubicBezTo>
                    <a:pt x="704" y="229"/>
                    <a:pt x="704" y="230"/>
                    <a:pt x="704" y="230"/>
                  </a:cubicBezTo>
                  <a:cubicBezTo>
                    <a:pt x="704" y="230"/>
                    <a:pt x="703" y="231"/>
                    <a:pt x="702" y="232"/>
                  </a:cubicBezTo>
                  <a:cubicBezTo>
                    <a:pt x="702" y="233"/>
                    <a:pt x="702" y="235"/>
                    <a:pt x="701" y="236"/>
                  </a:cubicBezTo>
                  <a:cubicBezTo>
                    <a:pt x="701" y="238"/>
                    <a:pt x="701" y="243"/>
                    <a:pt x="701" y="244"/>
                  </a:cubicBezTo>
                  <a:cubicBezTo>
                    <a:pt x="701" y="246"/>
                    <a:pt x="701" y="251"/>
                    <a:pt x="702" y="252"/>
                  </a:cubicBezTo>
                  <a:cubicBezTo>
                    <a:pt x="702" y="253"/>
                    <a:pt x="702" y="254"/>
                    <a:pt x="702" y="254"/>
                  </a:cubicBezTo>
                  <a:cubicBezTo>
                    <a:pt x="704" y="252"/>
                    <a:pt x="704" y="252"/>
                    <a:pt x="704" y="252"/>
                  </a:cubicBezTo>
                  <a:cubicBezTo>
                    <a:pt x="705" y="252"/>
                    <a:pt x="705" y="252"/>
                    <a:pt x="705" y="252"/>
                  </a:cubicBezTo>
                  <a:cubicBezTo>
                    <a:pt x="705" y="252"/>
                    <a:pt x="706" y="251"/>
                    <a:pt x="706" y="252"/>
                  </a:cubicBezTo>
                  <a:cubicBezTo>
                    <a:pt x="707" y="252"/>
                    <a:pt x="707" y="255"/>
                    <a:pt x="707" y="255"/>
                  </a:cubicBezTo>
                  <a:cubicBezTo>
                    <a:pt x="710" y="257"/>
                    <a:pt x="710" y="257"/>
                    <a:pt x="710" y="257"/>
                  </a:cubicBezTo>
                  <a:cubicBezTo>
                    <a:pt x="710" y="257"/>
                    <a:pt x="710" y="260"/>
                    <a:pt x="710" y="260"/>
                  </a:cubicBezTo>
                  <a:cubicBezTo>
                    <a:pt x="710" y="260"/>
                    <a:pt x="710" y="262"/>
                    <a:pt x="710" y="262"/>
                  </a:cubicBezTo>
                  <a:cubicBezTo>
                    <a:pt x="711" y="265"/>
                    <a:pt x="711" y="265"/>
                    <a:pt x="711" y="265"/>
                  </a:cubicBezTo>
                  <a:cubicBezTo>
                    <a:pt x="715" y="268"/>
                    <a:pt x="715" y="268"/>
                    <a:pt x="715" y="268"/>
                  </a:cubicBezTo>
                  <a:cubicBezTo>
                    <a:pt x="719" y="273"/>
                    <a:pt x="719" y="273"/>
                    <a:pt x="719" y="273"/>
                  </a:cubicBezTo>
                  <a:cubicBezTo>
                    <a:pt x="736" y="280"/>
                    <a:pt x="736" y="280"/>
                    <a:pt x="736" y="280"/>
                  </a:cubicBezTo>
                  <a:cubicBezTo>
                    <a:pt x="759" y="280"/>
                    <a:pt x="759" y="280"/>
                    <a:pt x="759" y="280"/>
                  </a:cubicBezTo>
                  <a:cubicBezTo>
                    <a:pt x="759" y="280"/>
                    <a:pt x="759" y="276"/>
                    <a:pt x="759" y="276"/>
                  </a:cubicBezTo>
                  <a:cubicBezTo>
                    <a:pt x="759" y="275"/>
                    <a:pt x="759" y="270"/>
                    <a:pt x="759" y="270"/>
                  </a:cubicBezTo>
                  <a:cubicBezTo>
                    <a:pt x="759" y="266"/>
                    <a:pt x="759" y="266"/>
                    <a:pt x="759" y="266"/>
                  </a:cubicBezTo>
                  <a:cubicBezTo>
                    <a:pt x="759" y="266"/>
                    <a:pt x="761" y="253"/>
                    <a:pt x="761" y="252"/>
                  </a:cubicBezTo>
                  <a:cubicBezTo>
                    <a:pt x="761" y="252"/>
                    <a:pt x="762" y="252"/>
                    <a:pt x="762" y="252"/>
                  </a:cubicBezTo>
                  <a:cubicBezTo>
                    <a:pt x="763" y="252"/>
                    <a:pt x="763" y="252"/>
                    <a:pt x="763" y="252"/>
                  </a:cubicBezTo>
                  <a:cubicBezTo>
                    <a:pt x="763" y="252"/>
                    <a:pt x="764" y="252"/>
                    <a:pt x="765" y="252"/>
                  </a:cubicBezTo>
                  <a:cubicBezTo>
                    <a:pt x="765" y="251"/>
                    <a:pt x="765" y="252"/>
                    <a:pt x="765" y="252"/>
                  </a:cubicBezTo>
                  <a:cubicBezTo>
                    <a:pt x="765" y="252"/>
                    <a:pt x="766" y="254"/>
                    <a:pt x="766" y="254"/>
                  </a:cubicBezTo>
                  <a:cubicBezTo>
                    <a:pt x="768" y="254"/>
                    <a:pt x="768" y="254"/>
                    <a:pt x="768" y="254"/>
                  </a:cubicBezTo>
                  <a:cubicBezTo>
                    <a:pt x="769" y="255"/>
                    <a:pt x="769" y="255"/>
                    <a:pt x="769" y="255"/>
                  </a:cubicBezTo>
                  <a:cubicBezTo>
                    <a:pt x="769" y="255"/>
                    <a:pt x="770" y="255"/>
                    <a:pt x="771" y="254"/>
                  </a:cubicBezTo>
                  <a:cubicBezTo>
                    <a:pt x="772" y="253"/>
                    <a:pt x="771" y="253"/>
                    <a:pt x="772" y="253"/>
                  </a:cubicBezTo>
                  <a:cubicBezTo>
                    <a:pt x="772" y="253"/>
                    <a:pt x="772" y="253"/>
                    <a:pt x="772" y="254"/>
                  </a:cubicBezTo>
                  <a:cubicBezTo>
                    <a:pt x="773" y="254"/>
                    <a:pt x="773" y="254"/>
                    <a:pt x="774" y="254"/>
                  </a:cubicBezTo>
                  <a:cubicBezTo>
                    <a:pt x="774" y="254"/>
                    <a:pt x="774" y="254"/>
                    <a:pt x="775" y="254"/>
                  </a:cubicBezTo>
                  <a:cubicBezTo>
                    <a:pt x="776" y="254"/>
                    <a:pt x="776" y="254"/>
                    <a:pt x="776" y="254"/>
                  </a:cubicBezTo>
                  <a:cubicBezTo>
                    <a:pt x="776" y="254"/>
                    <a:pt x="777" y="255"/>
                    <a:pt x="777" y="255"/>
                  </a:cubicBezTo>
                  <a:cubicBezTo>
                    <a:pt x="778" y="255"/>
                    <a:pt x="779" y="255"/>
                    <a:pt x="780" y="255"/>
                  </a:cubicBezTo>
                  <a:cubicBezTo>
                    <a:pt x="782" y="255"/>
                    <a:pt x="784" y="255"/>
                    <a:pt x="785" y="255"/>
                  </a:cubicBezTo>
                  <a:cubicBezTo>
                    <a:pt x="787" y="255"/>
                    <a:pt x="790" y="255"/>
                    <a:pt x="791" y="255"/>
                  </a:cubicBezTo>
                  <a:cubicBezTo>
                    <a:pt x="793" y="255"/>
                    <a:pt x="804" y="254"/>
                    <a:pt x="804" y="254"/>
                  </a:cubicBezTo>
                  <a:cubicBezTo>
                    <a:pt x="803" y="257"/>
                    <a:pt x="803" y="257"/>
                    <a:pt x="803" y="257"/>
                  </a:cubicBezTo>
                  <a:cubicBezTo>
                    <a:pt x="803" y="257"/>
                    <a:pt x="803" y="260"/>
                    <a:pt x="803" y="261"/>
                  </a:cubicBezTo>
                  <a:cubicBezTo>
                    <a:pt x="803" y="261"/>
                    <a:pt x="803" y="262"/>
                    <a:pt x="803" y="262"/>
                  </a:cubicBezTo>
                  <a:cubicBezTo>
                    <a:pt x="803" y="263"/>
                    <a:pt x="803" y="264"/>
                    <a:pt x="802" y="264"/>
                  </a:cubicBezTo>
                  <a:cubicBezTo>
                    <a:pt x="802" y="265"/>
                    <a:pt x="802" y="266"/>
                    <a:pt x="802" y="267"/>
                  </a:cubicBezTo>
                  <a:cubicBezTo>
                    <a:pt x="802" y="268"/>
                    <a:pt x="802" y="269"/>
                    <a:pt x="801" y="270"/>
                  </a:cubicBezTo>
                  <a:cubicBezTo>
                    <a:pt x="801" y="271"/>
                    <a:pt x="800" y="272"/>
                    <a:pt x="800" y="273"/>
                  </a:cubicBezTo>
                  <a:cubicBezTo>
                    <a:pt x="799" y="275"/>
                    <a:pt x="799" y="276"/>
                    <a:pt x="799" y="277"/>
                  </a:cubicBezTo>
                  <a:cubicBezTo>
                    <a:pt x="799" y="277"/>
                    <a:pt x="798" y="277"/>
                    <a:pt x="798" y="279"/>
                  </a:cubicBezTo>
                  <a:cubicBezTo>
                    <a:pt x="797" y="280"/>
                    <a:pt x="797" y="281"/>
                    <a:pt x="797" y="281"/>
                  </a:cubicBezTo>
                  <a:cubicBezTo>
                    <a:pt x="796" y="282"/>
                    <a:pt x="796" y="284"/>
                    <a:pt x="796" y="285"/>
                  </a:cubicBezTo>
                  <a:cubicBezTo>
                    <a:pt x="795" y="286"/>
                    <a:pt x="795" y="287"/>
                    <a:pt x="794" y="288"/>
                  </a:cubicBezTo>
                  <a:cubicBezTo>
                    <a:pt x="794" y="289"/>
                    <a:pt x="793" y="290"/>
                    <a:pt x="793" y="291"/>
                  </a:cubicBezTo>
                  <a:cubicBezTo>
                    <a:pt x="793" y="292"/>
                    <a:pt x="793" y="293"/>
                    <a:pt x="793" y="293"/>
                  </a:cubicBezTo>
                  <a:cubicBezTo>
                    <a:pt x="793" y="294"/>
                    <a:pt x="792" y="298"/>
                    <a:pt x="792" y="298"/>
                  </a:cubicBezTo>
                  <a:cubicBezTo>
                    <a:pt x="792" y="298"/>
                    <a:pt x="792" y="300"/>
                    <a:pt x="791" y="301"/>
                  </a:cubicBezTo>
                  <a:cubicBezTo>
                    <a:pt x="791" y="302"/>
                    <a:pt x="790" y="303"/>
                    <a:pt x="790" y="305"/>
                  </a:cubicBezTo>
                  <a:cubicBezTo>
                    <a:pt x="790" y="307"/>
                    <a:pt x="789" y="313"/>
                    <a:pt x="789" y="313"/>
                  </a:cubicBezTo>
                  <a:cubicBezTo>
                    <a:pt x="789" y="314"/>
                    <a:pt x="790" y="314"/>
                    <a:pt x="789" y="315"/>
                  </a:cubicBezTo>
                  <a:cubicBezTo>
                    <a:pt x="789" y="317"/>
                    <a:pt x="788" y="321"/>
                    <a:pt x="788" y="322"/>
                  </a:cubicBezTo>
                  <a:cubicBezTo>
                    <a:pt x="788" y="322"/>
                    <a:pt x="788" y="324"/>
                    <a:pt x="787" y="324"/>
                  </a:cubicBezTo>
                  <a:cubicBezTo>
                    <a:pt x="787" y="324"/>
                    <a:pt x="787" y="325"/>
                    <a:pt x="787" y="325"/>
                  </a:cubicBezTo>
                  <a:cubicBezTo>
                    <a:pt x="787" y="326"/>
                    <a:pt x="788" y="326"/>
                    <a:pt x="787" y="327"/>
                  </a:cubicBezTo>
                  <a:cubicBezTo>
                    <a:pt x="787" y="327"/>
                    <a:pt x="786" y="330"/>
                    <a:pt x="785" y="331"/>
                  </a:cubicBezTo>
                  <a:cubicBezTo>
                    <a:pt x="785" y="332"/>
                    <a:pt x="784" y="335"/>
                    <a:pt x="784" y="335"/>
                  </a:cubicBezTo>
                  <a:cubicBezTo>
                    <a:pt x="783" y="336"/>
                    <a:pt x="783" y="337"/>
                    <a:pt x="782" y="338"/>
                  </a:cubicBezTo>
                  <a:cubicBezTo>
                    <a:pt x="782" y="338"/>
                    <a:pt x="781" y="338"/>
                    <a:pt x="781" y="339"/>
                  </a:cubicBezTo>
                  <a:cubicBezTo>
                    <a:pt x="780" y="341"/>
                    <a:pt x="781" y="342"/>
                    <a:pt x="781" y="343"/>
                  </a:cubicBezTo>
                  <a:cubicBezTo>
                    <a:pt x="780" y="344"/>
                    <a:pt x="781" y="344"/>
                    <a:pt x="780" y="346"/>
                  </a:cubicBezTo>
                  <a:cubicBezTo>
                    <a:pt x="779" y="348"/>
                    <a:pt x="779" y="349"/>
                    <a:pt x="778" y="349"/>
                  </a:cubicBezTo>
                  <a:cubicBezTo>
                    <a:pt x="778" y="350"/>
                    <a:pt x="776" y="351"/>
                    <a:pt x="775" y="352"/>
                  </a:cubicBezTo>
                  <a:cubicBezTo>
                    <a:pt x="775" y="353"/>
                    <a:pt x="771" y="357"/>
                    <a:pt x="770" y="357"/>
                  </a:cubicBezTo>
                  <a:cubicBezTo>
                    <a:pt x="770" y="357"/>
                    <a:pt x="768" y="360"/>
                    <a:pt x="768" y="360"/>
                  </a:cubicBezTo>
                  <a:cubicBezTo>
                    <a:pt x="768" y="360"/>
                    <a:pt x="765" y="362"/>
                    <a:pt x="765" y="362"/>
                  </a:cubicBezTo>
                  <a:cubicBezTo>
                    <a:pt x="765" y="362"/>
                    <a:pt x="763" y="362"/>
                    <a:pt x="763" y="362"/>
                  </a:cubicBezTo>
                  <a:cubicBezTo>
                    <a:pt x="763" y="362"/>
                    <a:pt x="761" y="362"/>
                    <a:pt x="762" y="362"/>
                  </a:cubicBezTo>
                  <a:cubicBezTo>
                    <a:pt x="762" y="362"/>
                    <a:pt x="763" y="362"/>
                    <a:pt x="763" y="363"/>
                  </a:cubicBezTo>
                  <a:cubicBezTo>
                    <a:pt x="763" y="363"/>
                    <a:pt x="763" y="364"/>
                    <a:pt x="763" y="364"/>
                  </a:cubicBezTo>
                  <a:cubicBezTo>
                    <a:pt x="762" y="365"/>
                    <a:pt x="761" y="366"/>
                    <a:pt x="761" y="367"/>
                  </a:cubicBezTo>
                  <a:cubicBezTo>
                    <a:pt x="760" y="367"/>
                    <a:pt x="760" y="367"/>
                    <a:pt x="758" y="368"/>
                  </a:cubicBezTo>
                  <a:cubicBezTo>
                    <a:pt x="757" y="369"/>
                    <a:pt x="757" y="369"/>
                    <a:pt x="755" y="369"/>
                  </a:cubicBezTo>
                  <a:cubicBezTo>
                    <a:pt x="754" y="369"/>
                    <a:pt x="753" y="369"/>
                    <a:pt x="752" y="370"/>
                  </a:cubicBezTo>
                  <a:cubicBezTo>
                    <a:pt x="751" y="370"/>
                    <a:pt x="750" y="370"/>
                    <a:pt x="749" y="371"/>
                  </a:cubicBezTo>
                  <a:cubicBezTo>
                    <a:pt x="748" y="371"/>
                    <a:pt x="748" y="372"/>
                    <a:pt x="747" y="373"/>
                  </a:cubicBezTo>
                  <a:cubicBezTo>
                    <a:pt x="746" y="374"/>
                    <a:pt x="745" y="375"/>
                    <a:pt x="744" y="376"/>
                  </a:cubicBezTo>
                  <a:cubicBezTo>
                    <a:pt x="744" y="377"/>
                    <a:pt x="743" y="378"/>
                    <a:pt x="742" y="379"/>
                  </a:cubicBezTo>
                  <a:cubicBezTo>
                    <a:pt x="741" y="380"/>
                    <a:pt x="737" y="384"/>
                    <a:pt x="737" y="385"/>
                  </a:cubicBezTo>
                  <a:cubicBezTo>
                    <a:pt x="737" y="385"/>
                    <a:pt x="735" y="386"/>
                    <a:pt x="735" y="387"/>
                  </a:cubicBezTo>
                  <a:cubicBezTo>
                    <a:pt x="735" y="387"/>
                    <a:pt x="734" y="389"/>
                    <a:pt x="733" y="389"/>
                  </a:cubicBezTo>
                  <a:cubicBezTo>
                    <a:pt x="733" y="389"/>
                    <a:pt x="731" y="390"/>
                    <a:pt x="731" y="392"/>
                  </a:cubicBezTo>
                  <a:cubicBezTo>
                    <a:pt x="730" y="393"/>
                    <a:pt x="730" y="394"/>
                    <a:pt x="729" y="394"/>
                  </a:cubicBezTo>
                  <a:cubicBezTo>
                    <a:pt x="728" y="395"/>
                    <a:pt x="727" y="396"/>
                    <a:pt x="726" y="397"/>
                  </a:cubicBezTo>
                  <a:cubicBezTo>
                    <a:pt x="726" y="398"/>
                    <a:pt x="726" y="398"/>
                    <a:pt x="725" y="399"/>
                  </a:cubicBezTo>
                  <a:cubicBezTo>
                    <a:pt x="724" y="400"/>
                    <a:pt x="724" y="402"/>
                    <a:pt x="723" y="403"/>
                  </a:cubicBezTo>
                  <a:cubicBezTo>
                    <a:pt x="722" y="404"/>
                    <a:pt x="722" y="404"/>
                    <a:pt x="721" y="405"/>
                  </a:cubicBezTo>
                  <a:cubicBezTo>
                    <a:pt x="720" y="406"/>
                    <a:pt x="720" y="406"/>
                    <a:pt x="719" y="408"/>
                  </a:cubicBezTo>
                  <a:cubicBezTo>
                    <a:pt x="718" y="410"/>
                    <a:pt x="718" y="410"/>
                    <a:pt x="717" y="411"/>
                  </a:cubicBezTo>
                  <a:cubicBezTo>
                    <a:pt x="716" y="413"/>
                    <a:pt x="716" y="415"/>
                    <a:pt x="715" y="416"/>
                  </a:cubicBezTo>
                  <a:cubicBezTo>
                    <a:pt x="715" y="417"/>
                    <a:pt x="714" y="419"/>
                    <a:pt x="714" y="419"/>
                  </a:cubicBezTo>
                  <a:cubicBezTo>
                    <a:pt x="713" y="420"/>
                    <a:pt x="714" y="421"/>
                    <a:pt x="714" y="421"/>
                  </a:cubicBezTo>
                  <a:cubicBezTo>
                    <a:pt x="714" y="422"/>
                    <a:pt x="714" y="422"/>
                    <a:pt x="714" y="422"/>
                  </a:cubicBezTo>
                  <a:cubicBezTo>
                    <a:pt x="714" y="422"/>
                    <a:pt x="714" y="422"/>
                    <a:pt x="713" y="422"/>
                  </a:cubicBezTo>
                  <a:cubicBezTo>
                    <a:pt x="713" y="422"/>
                    <a:pt x="712" y="422"/>
                    <a:pt x="712" y="422"/>
                  </a:cubicBezTo>
                  <a:cubicBezTo>
                    <a:pt x="712" y="423"/>
                    <a:pt x="711" y="423"/>
                    <a:pt x="711" y="424"/>
                  </a:cubicBezTo>
                  <a:cubicBezTo>
                    <a:pt x="712" y="424"/>
                    <a:pt x="712" y="423"/>
                    <a:pt x="712" y="423"/>
                  </a:cubicBezTo>
                  <a:cubicBezTo>
                    <a:pt x="713" y="423"/>
                    <a:pt x="713" y="423"/>
                    <a:pt x="713" y="423"/>
                  </a:cubicBezTo>
                  <a:cubicBezTo>
                    <a:pt x="714" y="422"/>
                    <a:pt x="714" y="422"/>
                    <a:pt x="714" y="422"/>
                  </a:cubicBezTo>
                  <a:cubicBezTo>
                    <a:pt x="714" y="422"/>
                    <a:pt x="715" y="422"/>
                    <a:pt x="715" y="422"/>
                  </a:cubicBezTo>
                  <a:cubicBezTo>
                    <a:pt x="714" y="422"/>
                    <a:pt x="714" y="423"/>
                    <a:pt x="714" y="423"/>
                  </a:cubicBezTo>
                  <a:cubicBezTo>
                    <a:pt x="714" y="423"/>
                    <a:pt x="713" y="424"/>
                    <a:pt x="713" y="424"/>
                  </a:cubicBezTo>
                  <a:cubicBezTo>
                    <a:pt x="713" y="424"/>
                    <a:pt x="713" y="425"/>
                    <a:pt x="712" y="425"/>
                  </a:cubicBezTo>
                  <a:cubicBezTo>
                    <a:pt x="711" y="426"/>
                    <a:pt x="711" y="427"/>
                    <a:pt x="710" y="427"/>
                  </a:cubicBezTo>
                  <a:cubicBezTo>
                    <a:pt x="710" y="428"/>
                    <a:pt x="710" y="428"/>
                    <a:pt x="709" y="428"/>
                  </a:cubicBezTo>
                  <a:cubicBezTo>
                    <a:pt x="709" y="429"/>
                    <a:pt x="708" y="430"/>
                    <a:pt x="708" y="431"/>
                  </a:cubicBezTo>
                  <a:cubicBezTo>
                    <a:pt x="707" y="431"/>
                    <a:pt x="706" y="433"/>
                    <a:pt x="706" y="433"/>
                  </a:cubicBezTo>
                  <a:cubicBezTo>
                    <a:pt x="706" y="434"/>
                    <a:pt x="706" y="434"/>
                    <a:pt x="705" y="435"/>
                  </a:cubicBezTo>
                  <a:cubicBezTo>
                    <a:pt x="705" y="436"/>
                    <a:pt x="704" y="437"/>
                    <a:pt x="703" y="438"/>
                  </a:cubicBezTo>
                  <a:cubicBezTo>
                    <a:pt x="703" y="439"/>
                    <a:pt x="702" y="440"/>
                    <a:pt x="702" y="441"/>
                  </a:cubicBezTo>
                  <a:cubicBezTo>
                    <a:pt x="702" y="441"/>
                    <a:pt x="701" y="443"/>
                    <a:pt x="701" y="444"/>
                  </a:cubicBezTo>
                  <a:cubicBezTo>
                    <a:pt x="700" y="444"/>
                    <a:pt x="700" y="446"/>
                    <a:pt x="700" y="446"/>
                  </a:cubicBezTo>
                  <a:cubicBezTo>
                    <a:pt x="699" y="446"/>
                    <a:pt x="699" y="447"/>
                    <a:pt x="699" y="447"/>
                  </a:cubicBezTo>
                  <a:cubicBezTo>
                    <a:pt x="699" y="448"/>
                    <a:pt x="699" y="449"/>
                    <a:pt x="699" y="449"/>
                  </a:cubicBezTo>
                  <a:cubicBezTo>
                    <a:pt x="698" y="449"/>
                    <a:pt x="698" y="450"/>
                    <a:pt x="697" y="451"/>
                  </a:cubicBezTo>
                  <a:cubicBezTo>
                    <a:pt x="697" y="452"/>
                    <a:pt x="695" y="454"/>
                    <a:pt x="695" y="455"/>
                  </a:cubicBezTo>
                  <a:cubicBezTo>
                    <a:pt x="694" y="455"/>
                    <a:pt x="694" y="457"/>
                    <a:pt x="694" y="457"/>
                  </a:cubicBezTo>
                  <a:cubicBezTo>
                    <a:pt x="693" y="458"/>
                    <a:pt x="692" y="460"/>
                    <a:pt x="692" y="461"/>
                  </a:cubicBezTo>
                  <a:cubicBezTo>
                    <a:pt x="691" y="462"/>
                    <a:pt x="690" y="463"/>
                    <a:pt x="690" y="463"/>
                  </a:cubicBezTo>
                  <a:cubicBezTo>
                    <a:pt x="689" y="464"/>
                    <a:pt x="689" y="464"/>
                    <a:pt x="689" y="465"/>
                  </a:cubicBezTo>
                  <a:cubicBezTo>
                    <a:pt x="688" y="467"/>
                    <a:pt x="688" y="467"/>
                    <a:pt x="687" y="468"/>
                  </a:cubicBezTo>
                  <a:cubicBezTo>
                    <a:pt x="687" y="469"/>
                    <a:pt x="686" y="469"/>
                    <a:pt x="686" y="470"/>
                  </a:cubicBezTo>
                  <a:cubicBezTo>
                    <a:pt x="685" y="471"/>
                    <a:pt x="685" y="471"/>
                    <a:pt x="684" y="472"/>
                  </a:cubicBezTo>
                  <a:cubicBezTo>
                    <a:pt x="683" y="474"/>
                    <a:pt x="683" y="475"/>
                    <a:pt x="682" y="476"/>
                  </a:cubicBezTo>
                  <a:cubicBezTo>
                    <a:pt x="681" y="477"/>
                    <a:pt x="680" y="480"/>
                    <a:pt x="679" y="480"/>
                  </a:cubicBezTo>
                  <a:cubicBezTo>
                    <a:pt x="679" y="481"/>
                    <a:pt x="678" y="481"/>
                    <a:pt x="678" y="482"/>
                  </a:cubicBezTo>
                  <a:cubicBezTo>
                    <a:pt x="677" y="483"/>
                    <a:pt x="677" y="484"/>
                    <a:pt x="677" y="485"/>
                  </a:cubicBezTo>
                  <a:cubicBezTo>
                    <a:pt x="676" y="485"/>
                    <a:pt x="676" y="486"/>
                    <a:pt x="675" y="486"/>
                  </a:cubicBezTo>
                  <a:cubicBezTo>
                    <a:pt x="675" y="487"/>
                    <a:pt x="675" y="487"/>
                    <a:pt x="674" y="488"/>
                  </a:cubicBezTo>
                  <a:cubicBezTo>
                    <a:pt x="674" y="488"/>
                    <a:pt x="673" y="490"/>
                    <a:pt x="672" y="491"/>
                  </a:cubicBezTo>
                  <a:cubicBezTo>
                    <a:pt x="672" y="491"/>
                    <a:pt x="672" y="491"/>
                    <a:pt x="671" y="492"/>
                  </a:cubicBezTo>
                  <a:cubicBezTo>
                    <a:pt x="671" y="493"/>
                    <a:pt x="670" y="494"/>
                    <a:pt x="670" y="494"/>
                  </a:cubicBezTo>
                  <a:cubicBezTo>
                    <a:pt x="670" y="495"/>
                    <a:pt x="670" y="495"/>
                    <a:pt x="669" y="495"/>
                  </a:cubicBezTo>
                  <a:cubicBezTo>
                    <a:pt x="668" y="496"/>
                    <a:pt x="668" y="496"/>
                    <a:pt x="668" y="497"/>
                  </a:cubicBezTo>
                  <a:cubicBezTo>
                    <a:pt x="667" y="497"/>
                    <a:pt x="667" y="499"/>
                    <a:pt x="666" y="499"/>
                  </a:cubicBezTo>
                  <a:cubicBezTo>
                    <a:pt x="665" y="500"/>
                    <a:pt x="665" y="500"/>
                    <a:pt x="664" y="501"/>
                  </a:cubicBezTo>
                  <a:cubicBezTo>
                    <a:pt x="663" y="502"/>
                    <a:pt x="663" y="503"/>
                    <a:pt x="663" y="503"/>
                  </a:cubicBezTo>
                  <a:cubicBezTo>
                    <a:pt x="662" y="504"/>
                    <a:pt x="661" y="504"/>
                    <a:pt x="661" y="505"/>
                  </a:cubicBezTo>
                  <a:cubicBezTo>
                    <a:pt x="660" y="506"/>
                    <a:pt x="660" y="506"/>
                    <a:pt x="659" y="507"/>
                  </a:cubicBezTo>
                  <a:cubicBezTo>
                    <a:pt x="658" y="508"/>
                    <a:pt x="658" y="508"/>
                    <a:pt x="657" y="509"/>
                  </a:cubicBezTo>
                  <a:cubicBezTo>
                    <a:pt x="657" y="509"/>
                    <a:pt x="657" y="510"/>
                    <a:pt x="656" y="510"/>
                  </a:cubicBezTo>
                  <a:cubicBezTo>
                    <a:pt x="655" y="511"/>
                    <a:pt x="655" y="511"/>
                    <a:pt x="654" y="511"/>
                  </a:cubicBezTo>
                  <a:cubicBezTo>
                    <a:pt x="653" y="511"/>
                    <a:pt x="653" y="510"/>
                    <a:pt x="652" y="511"/>
                  </a:cubicBezTo>
                  <a:cubicBezTo>
                    <a:pt x="650" y="512"/>
                    <a:pt x="650" y="512"/>
                    <a:pt x="650" y="512"/>
                  </a:cubicBezTo>
                  <a:cubicBezTo>
                    <a:pt x="649" y="513"/>
                    <a:pt x="649" y="514"/>
                    <a:pt x="648" y="515"/>
                  </a:cubicBezTo>
                  <a:cubicBezTo>
                    <a:pt x="647" y="516"/>
                    <a:pt x="648" y="516"/>
                    <a:pt x="647" y="517"/>
                  </a:cubicBezTo>
                  <a:cubicBezTo>
                    <a:pt x="646" y="519"/>
                    <a:pt x="643" y="519"/>
                    <a:pt x="643" y="520"/>
                  </a:cubicBezTo>
                  <a:cubicBezTo>
                    <a:pt x="643" y="520"/>
                    <a:pt x="643" y="520"/>
                    <a:pt x="642" y="521"/>
                  </a:cubicBezTo>
                  <a:cubicBezTo>
                    <a:pt x="641" y="521"/>
                    <a:pt x="641" y="521"/>
                    <a:pt x="641" y="522"/>
                  </a:cubicBezTo>
                  <a:cubicBezTo>
                    <a:pt x="640" y="522"/>
                    <a:pt x="638" y="524"/>
                    <a:pt x="638" y="524"/>
                  </a:cubicBezTo>
                  <a:cubicBezTo>
                    <a:pt x="638" y="524"/>
                    <a:pt x="637" y="524"/>
                    <a:pt x="637" y="524"/>
                  </a:cubicBezTo>
                  <a:cubicBezTo>
                    <a:pt x="637" y="525"/>
                    <a:pt x="636" y="525"/>
                    <a:pt x="635" y="525"/>
                  </a:cubicBezTo>
                  <a:cubicBezTo>
                    <a:pt x="635" y="525"/>
                    <a:pt x="634" y="526"/>
                    <a:pt x="634" y="527"/>
                  </a:cubicBezTo>
                  <a:cubicBezTo>
                    <a:pt x="634" y="527"/>
                    <a:pt x="634" y="527"/>
                    <a:pt x="634" y="527"/>
                  </a:cubicBezTo>
                  <a:cubicBezTo>
                    <a:pt x="634" y="528"/>
                    <a:pt x="634" y="528"/>
                    <a:pt x="633" y="528"/>
                  </a:cubicBezTo>
                  <a:cubicBezTo>
                    <a:pt x="632" y="528"/>
                    <a:pt x="631" y="529"/>
                    <a:pt x="631" y="530"/>
                  </a:cubicBezTo>
                  <a:cubicBezTo>
                    <a:pt x="630" y="530"/>
                    <a:pt x="631" y="531"/>
                    <a:pt x="631" y="532"/>
                  </a:cubicBezTo>
                  <a:cubicBezTo>
                    <a:pt x="631" y="532"/>
                    <a:pt x="630" y="532"/>
                    <a:pt x="630" y="533"/>
                  </a:cubicBezTo>
                  <a:cubicBezTo>
                    <a:pt x="629" y="533"/>
                    <a:pt x="629" y="532"/>
                    <a:pt x="629" y="533"/>
                  </a:cubicBezTo>
                  <a:cubicBezTo>
                    <a:pt x="629" y="534"/>
                    <a:pt x="629" y="534"/>
                    <a:pt x="628" y="534"/>
                  </a:cubicBezTo>
                  <a:cubicBezTo>
                    <a:pt x="627" y="535"/>
                    <a:pt x="628" y="535"/>
                    <a:pt x="627" y="535"/>
                  </a:cubicBezTo>
                  <a:cubicBezTo>
                    <a:pt x="627" y="536"/>
                    <a:pt x="627" y="537"/>
                    <a:pt x="626" y="537"/>
                  </a:cubicBezTo>
                  <a:cubicBezTo>
                    <a:pt x="625" y="538"/>
                    <a:pt x="626" y="538"/>
                    <a:pt x="625" y="538"/>
                  </a:cubicBezTo>
                  <a:cubicBezTo>
                    <a:pt x="624" y="539"/>
                    <a:pt x="625" y="539"/>
                    <a:pt x="624" y="539"/>
                  </a:cubicBezTo>
                  <a:cubicBezTo>
                    <a:pt x="624" y="540"/>
                    <a:pt x="624" y="540"/>
                    <a:pt x="623" y="541"/>
                  </a:cubicBezTo>
                  <a:cubicBezTo>
                    <a:pt x="623" y="541"/>
                    <a:pt x="623" y="541"/>
                    <a:pt x="622" y="541"/>
                  </a:cubicBezTo>
                  <a:cubicBezTo>
                    <a:pt x="622" y="542"/>
                    <a:pt x="621" y="542"/>
                    <a:pt x="621" y="543"/>
                  </a:cubicBezTo>
                  <a:cubicBezTo>
                    <a:pt x="620" y="544"/>
                    <a:pt x="620" y="543"/>
                    <a:pt x="620" y="544"/>
                  </a:cubicBezTo>
                  <a:cubicBezTo>
                    <a:pt x="619" y="545"/>
                    <a:pt x="620" y="546"/>
                    <a:pt x="619" y="546"/>
                  </a:cubicBezTo>
                  <a:cubicBezTo>
                    <a:pt x="618" y="547"/>
                    <a:pt x="618" y="548"/>
                    <a:pt x="618" y="548"/>
                  </a:cubicBezTo>
                  <a:cubicBezTo>
                    <a:pt x="618" y="548"/>
                    <a:pt x="618" y="549"/>
                    <a:pt x="617" y="549"/>
                  </a:cubicBezTo>
                  <a:cubicBezTo>
                    <a:pt x="616" y="550"/>
                    <a:pt x="616" y="550"/>
                    <a:pt x="615" y="551"/>
                  </a:cubicBezTo>
                  <a:cubicBezTo>
                    <a:pt x="614" y="551"/>
                    <a:pt x="614" y="551"/>
                    <a:pt x="613" y="552"/>
                  </a:cubicBezTo>
                  <a:cubicBezTo>
                    <a:pt x="613" y="553"/>
                    <a:pt x="613" y="553"/>
                    <a:pt x="613" y="554"/>
                  </a:cubicBezTo>
                  <a:cubicBezTo>
                    <a:pt x="612" y="554"/>
                    <a:pt x="611" y="554"/>
                    <a:pt x="610" y="555"/>
                  </a:cubicBezTo>
                  <a:cubicBezTo>
                    <a:pt x="610" y="556"/>
                    <a:pt x="610" y="556"/>
                    <a:pt x="609" y="557"/>
                  </a:cubicBezTo>
                  <a:cubicBezTo>
                    <a:pt x="609" y="558"/>
                    <a:pt x="609" y="558"/>
                    <a:pt x="608" y="559"/>
                  </a:cubicBezTo>
                  <a:cubicBezTo>
                    <a:pt x="607" y="560"/>
                    <a:pt x="607" y="560"/>
                    <a:pt x="607" y="560"/>
                  </a:cubicBezTo>
                  <a:cubicBezTo>
                    <a:pt x="606" y="561"/>
                    <a:pt x="606" y="561"/>
                    <a:pt x="605" y="562"/>
                  </a:cubicBezTo>
                  <a:cubicBezTo>
                    <a:pt x="605" y="562"/>
                    <a:pt x="605" y="562"/>
                    <a:pt x="604" y="563"/>
                  </a:cubicBezTo>
                  <a:cubicBezTo>
                    <a:pt x="603" y="563"/>
                    <a:pt x="602" y="564"/>
                    <a:pt x="602" y="565"/>
                  </a:cubicBezTo>
                  <a:cubicBezTo>
                    <a:pt x="601" y="565"/>
                    <a:pt x="601" y="565"/>
                    <a:pt x="601" y="566"/>
                  </a:cubicBezTo>
                  <a:cubicBezTo>
                    <a:pt x="601" y="566"/>
                    <a:pt x="601" y="566"/>
                    <a:pt x="600" y="567"/>
                  </a:cubicBezTo>
                  <a:cubicBezTo>
                    <a:pt x="600" y="567"/>
                    <a:pt x="599" y="567"/>
                    <a:pt x="599" y="568"/>
                  </a:cubicBezTo>
                  <a:cubicBezTo>
                    <a:pt x="599" y="568"/>
                    <a:pt x="598" y="568"/>
                    <a:pt x="598" y="569"/>
                  </a:cubicBezTo>
                  <a:cubicBezTo>
                    <a:pt x="597" y="569"/>
                    <a:pt x="598" y="569"/>
                    <a:pt x="597" y="570"/>
                  </a:cubicBezTo>
                  <a:cubicBezTo>
                    <a:pt x="596" y="570"/>
                    <a:pt x="597" y="570"/>
                    <a:pt x="597" y="571"/>
                  </a:cubicBezTo>
                  <a:cubicBezTo>
                    <a:pt x="596" y="571"/>
                    <a:pt x="595" y="572"/>
                    <a:pt x="595" y="572"/>
                  </a:cubicBezTo>
                  <a:cubicBezTo>
                    <a:pt x="595" y="572"/>
                    <a:pt x="595" y="572"/>
                    <a:pt x="594" y="573"/>
                  </a:cubicBezTo>
                  <a:cubicBezTo>
                    <a:pt x="594" y="574"/>
                    <a:pt x="593" y="574"/>
                    <a:pt x="592" y="574"/>
                  </a:cubicBezTo>
                  <a:cubicBezTo>
                    <a:pt x="592" y="575"/>
                    <a:pt x="592" y="575"/>
                    <a:pt x="592" y="576"/>
                  </a:cubicBezTo>
                  <a:cubicBezTo>
                    <a:pt x="591" y="576"/>
                    <a:pt x="592" y="576"/>
                    <a:pt x="591" y="577"/>
                  </a:cubicBezTo>
                  <a:cubicBezTo>
                    <a:pt x="591" y="577"/>
                    <a:pt x="591" y="577"/>
                    <a:pt x="590" y="578"/>
                  </a:cubicBezTo>
                  <a:cubicBezTo>
                    <a:pt x="590" y="578"/>
                    <a:pt x="590" y="578"/>
                    <a:pt x="589" y="578"/>
                  </a:cubicBezTo>
                  <a:cubicBezTo>
                    <a:pt x="588" y="579"/>
                    <a:pt x="589" y="578"/>
                    <a:pt x="588" y="579"/>
                  </a:cubicBezTo>
                  <a:cubicBezTo>
                    <a:pt x="588" y="579"/>
                    <a:pt x="588" y="580"/>
                    <a:pt x="587" y="580"/>
                  </a:cubicBezTo>
                  <a:cubicBezTo>
                    <a:pt x="586" y="580"/>
                    <a:pt x="586" y="580"/>
                    <a:pt x="586" y="581"/>
                  </a:cubicBezTo>
                  <a:cubicBezTo>
                    <a:pt x="585" y="581"/>
                    <a:pt x="585" y="581"/>
                    <a:pt x="584" y="582"/>
                  </a:cubicBezTo>
                  <a:cubicBezTo>
                    <a:pt x="583" y="583"/>
                    <a:pt x="583" y="584"/>
                    <a:pt x="582" y="585"/>
                  </a:cubicBezTo>
                  <a:cubicBezTo>
                    <a:pt x="582" y="585"/>
                    <a:pt x="581" y="585"/>
                    <a:pt x="581" y="585"/>
                  </a:cubicBezTo>
                  <a:cubicBezTo>
                    <a:pt x="580" y="586"/>
                    <a:pt x="580" y="586"/>
                    <a:pt x="579" y="587"/>
                  </a:cubicBezTo>
                  <a:cubicBezTo>
                    <a:pt x="578" y="587"/>
                    <a:pt x="579" y="587"/>
                    <a:pt x="577" y="588"/>
                  </a:cubicBezTo>
                  <a:cubicBezTo>
                    <a:pt x="575" y="588"/>
                    <a:pt x="574" y="589"/>
                    <a:pt x="573" y="589"/>
                  </a:cubicBezTo>
                  <a:cubicBezTo>
                    <a:pt x="572" y="590"/>
                    <a:pt x="571" y="590"/>
                    <a:pt x="571" y="590"/>
                  </a:cubicBezTo>
                  <a:cubicBezTo>
                    <a:pt x="571" y="591"/>
                    <a:pt x="570" y="591"/>
                    <a:pt x="570" y="592"/>
                  </a:cubicBezTo>
                  <a:cubicBezTo>
                    <a:pt x="570" y="592"/>
                    <a:pt x="570" y="592"/>
                    <a:pt x="570" y="593"/>
                  </a:cubicBezTo>
                  <a:cubicBezTo>
                    <a:pt x="569" y="594"/>
                    <a:pt x="568" y="595"/>
                    <a:pt x="568" y="596"/>
                  </a:cubicBezTo>
                  <a:cubicBezTo>
                    <a:pt x="567" y="597"/>
                    <a:pt x="567" y="597"/>
                    <a:pt x="566" y="598"/>
                  </a:cubicBezTo>
                  <a:cubicBezTo>
                    <a:pt x="566" y="598"/>
                    <a:pt x="566" y="599"/>
                    <a:pt x="565" y="599"/>
                  </a:cubicBezTo>
                  <a:cubicBezTo>
                    <a:pt x="563" y="600"/>
                    <a:pt x="562" y="601"/>
                    <a:pt x="561" y="602"/>
                  </a:cubicBezTo>
                  <a:cubicBezTo>
                    <a:pt x="561" y="602"/>
                    <a:pt x="561" y="602"/>
                    <a:pt x="560" y="603"/>
                  </a:cubicBezTo>
                  <a:cubicBezTo>
                    <a:pt x="559" y="603"/>
                    <a:pt x="558" y="605"/>
                    <a:pt x="557" y="605"/>
                  </a:cubicBezTo>
                  <a:cubicBezTo>
                    <a:pt x="557" y="606"/>
                    <a:pt x="556" y="606"/>
                    <a:pt x="555" y="607"/>
                  </a:cubicBezTo>
                  <a:cubicBezTo>
                    <a:pt x="555" y="607"/>
                    <a:pt x="554" y="608"/>
                    <a:pt x="553" y="608"/>
                  </a:cubicBezTo>
                  <a:cubicBezTo>
                    <a:pt x="552" y="608"/>
                    <a:pt x="552" y="608"/>
                    <a:pt x="552" y="608"/>
                  </a:cubicBezTo>
                  <a:cubicBezTo>
                    <a:pt x="551" y="609"/>
                    <a:pt x="550" y="609"/>
                    <a:pt x="550" y="610"/>
                  </a:cubicBezTo>
                  <a:cubicBezTo>
                    <a:pt x="550" y="610"/>
                    <a:pt x="549" y="611"/>
                    <a:pt x="548" y="612"/>
                  </a:cubicBezTo>
                  <a:cubicBezTo>
                    <a:pt x="548" y="612"/>
                    <a:pt x="548" y="613"/>
                    <a:pt x="547" y="613"/>
                  </a:cubicBezTo>
                  <a:cubicBezTo>
                    <a:pt x="546" y="614"/>
                    <a:pt x="546" y="614"/>
                    <a:pt x="545" y="614"/>
                  </a:cubicBezTo>
                  <a:cubicBezTo>
                    <a:pt x="543" y="615"/>
                    <a:pt x="543" y="616"/>
                    <a:pt x="543" y="616"/>
                  </a:cubicBezTo>
                  <a:cubicBezTo>
                    <a:pt x="542" y="616"/>
                    <a:pt x="542" y="617"/>
                    <a:pt x="541" y="617"/>
                  </a:cubicBezTo>
                  <a:cubicBezTo>
                    <a:pt x="541" y="617"/>
                    <a:pt x="540" y="618"/>
                    <a:pt x="540" y="618"/>
                  </a:cubicBezTo>
                  <a:cubicBezTo>
                    <a:pt x="540" y="618"/>
                    <a:pt x="539" y="618"/>
                    <a:pt x="539" y="618"/>
                  </a:cubicBezTo>
                  <a:cubicBezTo>
                    <a:pt x="539" y="618"/>
                    <a:pt x="539" y="618"/>
                    <a:pt x="539" y="619"/>
                  </a:cubicBezTo>
                  <a:cubicBezTo>
                    <a:pt x="538" y="619"/>
                    <a:pt x="539" y="619"/>
                    <a:pt x="538" y="620"/>
                  </a:cubicBezTo>
                  <a:cubicBezTo>
                    <a:pt x="537" y="620"/>
                    <a:pt x="536" y="620"/>
                    <a:pt x="535" y="621"/>
                  </a:cubicBezTo>
                  <a:cubicBezTo>
                    <a:pt x="535" y="621"/>
                    <a:pt x="534" y="622"/>
                    <a:pt x="533" y="623"/>
                  </a:cubicBezTo>
                  <a:cubicBezTo>
                    <a:pt x="532" y="624"/>
                    <a:pt x="532" y="624"/>
                    <a:pt x="531" y="625"/>
                  </a:cubicBezTo>
                  <a:cubicBezTo>
                    <a:pt x="530" y="626"/>
                    <a:pt x="528" y="627"/>
                    <a:pt x="528" y="627"/>
                  </a:cubicBezTo>
                  <a:cubicBezTo>
                    <a:pt x="527" y="627"/>
                    <a:pt x="527" y="628"/>
                    <a:pt x="527" y="628"/>
                  </a:cubicBezTo>
                  <a:cubicBezTo>
                    <a:pt x="527" y="628"/>
                    <a:pt x="526" y="629"/>
                    <a:pt x="526" y="629"/>
                  </a:cubicBezTo>
                  <a:cubicBezTo>
                    <a:pt x="525" y="629"/>
                    <a:pt x="525" y="628"/>
                    <a:pt x="524" y="629"/>
                  </a:cubicBezTo>
                  <a:cubicBezTo>
                    <a:pt x="524" y="629"/>
                    <a:pt x="524" y="630"/>
                    <a:pt x="523" y="630"/>
                  </a:cubicBezTo>
                  <a:cubicBezTo>
                    <a:pt x="522" y="631"/>
                    <a:pt x="522" y="631"/>
                    <a:pt x="522" y="632"/>
                  </a:cubicBezTo>
                  <a:cubicBezTo>
                    <a:pt x="521" y="632"/>
                    <a:pt x="521" y="632"/>
                    <a:pt x="520" y="632"/>
                  </a:cubicBezTo>
                  <a:cubicBezTo>
                    <a:pt x="519" y="633"/>
                    <a:pt x="519" y="633"/>
                    <a:pt x="519" y="633"/>
                  </a:cubicBezTo>
                  <a:cubicBezTo>
                    <a:pt x="518" y="633"/>
                    <a:pt x="518" y="633"/>
                    <a:pt x="517" y="634"/>
                  </a:cubicBezTo>
                  <a:cubicBezTo>
                    <a:pt x="516" y="635"/>
                    <a:pt x="515" y="635"/>
                    <a:pt x="514" y="635"/>
                  </a:cubicBezTo>
                  <a:cubicBezTo>
                    <a:pt x="512" y="636"/>
                    <a:pt x="513" y="636"/>
                    <a:pt x="512" y="636"/>
                  </a:cubicBezTo>
                  <a:cubicBezTo>
                    <a:pt x="511" y="637"/>
                    <a:pt x="511" y="637"/>
                    <a:pt x="510" y="637"/>
                  </a:cubicBezTo>
                  <a:cubicBezTo>
                    <a:pt x="509" y="638"/>
                    <a:pt x="506" y="639"/>
                    <a:pt x="506" y="639"/>
                  </a:cubicBezTo>
                  <a:cubicBezTo>
                    <a:pt x="505" y="639"/>
                    <a:pt x="505" y="639"/>
                    <a:pt x="504" y="639"/>
                  </a:cubicBezTo>
                  <a:cubicBezTo>
                    <a:pt x="503" y="639"/>
                    <a:pt x="503" y="640"/>
                    <a:pt x="502" y="640"/>
                  </a:cubicBezTo>
                  <a:cubicBezTo>
                    <a:pt x="501" y="641"/>
                    <a:pt x="502" y="641"/>
                    <a:pt x="501" y="641"/>
                  </a:cubicBezTo>
                  <a:cubicBezTo>
                    <a:pt x="500" y="642"/>
                    <a:pt x="499" y="643"/>
                    <a:pt x="498" y="643"/>
                  </a:cubicBezTo>
                  <a:cubicBezTo>
                    <a:pt x="497" y="643"/>
                    <a:pt x="496" y="644"/>
                    <a:pt x="496" y="644"/>
                  </a:cubicBezTo>
                  <a:cubicBezTo>
                    <a:pt x="495" y="644"/>
                    <a:pt x="495" y="645"/>
                    <a:pt x="494" y="645"/>
                  </a:cubicBezTo>
                  <a:cubicBezTo>
                    <a:pt x="493" y="646"/>
                    <a:pt x="493" y="646"/>
                    <a:pt x="492" y="646"/>
                  </a:cubicBezTo>
                  <a:cubicBezTo>
                    <a:pt x="492" y="646"/>
                    <a:pt x="491" y="646"/>
                    <a:pt x="490" y="646"/>
                  </a:cubicBezTo>
                  <a:cubicBezTo>
                    <a:pt x="490" y="647"/>
                    <a:pt x="489" y="647"/>
                    <a:pt x="489" y="646"/>
                  </a:cubicBezTo>
                  <a:cubicBezTo>
                    <a:pt x="488" y="646"/>
                    <a:pt x="487" y="646"/>
                    <a:pt x="487" y="646"/>
                  </a:cubicBezTo>
                  <a:cubicBezTo>
                    <a:pt x="486" y="645"/>
                    <a:pt x="484" y="646"/>
                    <a:pt x="483" y="646"/>
                  </a:cubicBezTo>
                  <a:cubicBezTo>
                    <a:pt x="483" y="646"/>
                    <a:pt x="483" y="646"/>
                    <a:pt x="481" y="646"/>
                  </a:cubicBezTo>
                  <a:cubicBezTo>
                    <a:pt x="480" y="645"/>
                    <a:pt x="480" y="646"/>
                    <a:pt x="478" y="645"/>
                  </a:cubicBezTo>
                  <a:cubicBezTo>
                    <a:pt x="477" y="644"/>
                    <a:pt x="476" y="644"/>
                    <a:pt x="475" y="643"/>
                  </a:cubicBezTo>
                  <a:cubicBezTo>
                    <a:pt x="474" y="643"/>
                    <a:pt x="474" y="643"/>
                    <a:pt x="473" y="643"/>
                  </a:cubicBezTo>
                  <a:cubicBezTo>
                    <a:pt x="471" y="643"/>
                    <a:pt x="470" y="642"/>
                    <a:pt x="469" y="642"/>
                  </a:cubicBezTo>
                  <a:cubicBezTo>
                    <a:pt x="468" y="642"/>
                    <a:pt x="467" y="643"/>
                    <a:pt x="466" y="643"/>
                  </a:cubicBezTo>
                  <a:cubicBezTo>
                    <a:pt x="465" y="643"/>
                    <a:pt x="465" y="643"/>
                    <a:pt x="463" y="643"/>
                  </a:cubicBezTo>
                  <a:cubicBezTo>
                    <a:pt x="461" y="643"/>
                    <a:pt x="461" y="643"/>
                    <a:pt x="460" y="644"/>
                  </a:cubicBezTo>
                  <a:cubicBezTo>
                    <a:pt x="459" y="644"/>
                    <a:pt x="456" y="645"/>
                    <a:pt x="455" y="646"/>
                  </a:cubicBezTo>
                  <a:cubicBezTo>
                    <a:pt x="454" y="646"/>
                    <a:pt x="454" y="646"/>
                    <a:pt x="453" y="647"/>
                  </a:cubicBezTo>
                  <a:cubicBezTo>
                    <a:pt x="452" y="648"/>
                    <a:pt x="452" y="648"/>
                    <a:pt x="451" y="649"/>
                  </a:cubicBezTo>
                  <a:cubicBezTo>
                    <a:pt x="451" y="649"/>
                    <a:pt x="450" y="651"/>
                    <a:pt x="450" y="651"/>
                  </a:cubicBezTo>
                  <a:cubicBezTo>
                    <a:pt x="450" y="651"/>
                    <a:pt x="449" y="651"/>
                    <a:pt x="449" y="651"/>
                  </a:cubicBezTo>
                  <a:cubicBezTo>
                    <a:pt x="449" y="651"/>
                    <a:pt x="447" y="651"/>
                    <a:pt x="448" y="651"/>
                  </a:cubicBezTo>
                  <a:cubicBezTo>
                    <a:pt x="448" y="652"/>
                    <a:pt x="449" y="653"/>
                    <a:pt x="449" y="653"/>
                  </a:cubicBezTo>
                  <a:cubicBezTo>
                    <a:pt x="449" y="653"/>
                    <a:pt x="450" y="653"/>
                    <a:pt x="449" y="653"/>
                  </a:cubicBezTo>
                  <a:cubicBezTo>
                    <a:pt x="449" y="653"/>
                    <a:pt x="449" y="654"/>
                    <a:pt x="449" y="654"/>
                  </a:cubicBezTo>
                  <a:cubicBezTo>
                    <a:pt x="448" y="654"/>
                    <a:pt x="449" y="655"/>
                    <a:pt x="448" y="655"/>
                  </a:cubicBezTo>
                  <a:cubicBezTo>
                    <a:pt x="448" y="656"/>
                    <a:pt x="447" y="656"/>
                    <a:pt x="448" y="657"/>
                  </a:cubicBezTo>
                  <a:cubicBezTo>
                    <a:pt x="449" y="657"/>
                    <a:pt x="449" y="657"/>
                    <a:pt x="449" y="657"/>
                  </a:cubicBezTo>
                  <a:cubicBezTo>
                    <a:pt x="450" y="657"/>
                    <a:pt x="450" y="657"/>
                    <a:pt x="450" y="658"/>
                  </a:cubicBezTo>
                  <a:cubicBezTo>
                    <a:pt x="451" y="658"/>
                    <a:pt x="451" y="659"/>
                    <a:pt x="451" y="659"/>
                  </a:cubicBezTo>
                  <a:cubicBezTo>
                    <a:pt x="452" y="660"/>
                    <a:pt x="452" y="660"/>
                    <a:pt x="452" y="660"/>
                  </a:cubicBezTo>
                  <a:cubicBezTo>
                    <a:pt x="452" y="661"/>
                    <a:pt x="452" y="662"/>
                    <a:pt x="452" y="662"/>
                  </a:cubicBezTo>
                  <a:cubicBezTo>
                    <a:pt x="452" y="662"/>
                    <a:pt x="452" y="662"/>
                    <a:pt x="451" y="662"/>
                  </a:cubicBezTo>
                  <a:cubicBezTo>
                    <a:pt x="451" y="662"/>
                    <a:pt x="449" y="662"/>
                    <a:pt x="449" y="662"/>
                  </a:cubicBezTo>
                  <a:cubicBezTo>
                    <a:pt x="449" y="662"/>
                    <a:pt x="449" y="663"/>
                    <a:pt x="448" y="663"/>
                  </a:cubicBezTo>
                  <a:cubicBezTo>
                    <a:pt x="447" y="663"/>
                    <a:pt x="446" y="663"/>
                    <a:pt x="445" y="663"/>
                  </a:cubicBezTo>
                  <a:cubicBezTo>
                    <a:pt x="444" y="663"/>
                    <a:pt x="444" y="662"/>
                    <a:pt x="443" y="662"/>
                  </a:cubicBezTo>
                  <a:cubicBezTo>
                    <a:pt x="442" y="662"/>
                    <a:pt x="442" y="662"/>
                    <a:pt x="441" y="662"/>
                  </a:cubicBezTo>
                  <a:cubicBezTo>
                    <a:pt x="440" y="662"/>
                    <a:pt x="439" y="662"/>
                    <a:pt x="438" y="662"/>
                  </a:cubicBezTo>
                  <a:cubicBezTo>
                    <a:pt x="437" y="662"/>
                    <a:pt x="437" y="662"/>
                    <a:pt x="436" y="662"/>
                  </a:cubicBezTo>
                  <a:cubicBezTo>
                    <a:pt x="436" y="661"/>
                    <a:pt x="436" y="661"/>
                    <a:pt x="435" y="661"/>
                  </a:cubicBezTo>
                  <a:cubicBezTo>
                    <a:pt x="434" y="660"/>
                    <a:pt x="434" y="660"/>
                    <a:pt x="433" y="659"/>
                  </a:cubicBezTo>
                  <a:cubicBezTo>
                    <a:pt x="432" y="659"/>
                    <a:pt x="431" y="659"/>
                    <a:pt x="430" y="658"/>
                  </a:cubicBezTo>
                  <a:cubicBezTo>
                    <a:pt x="429" y="658"/>
                    <a:pt x="429" y="658"/>
                    <a:pt x="428" y="658"/>
                  </a:cubicBezTo>
                  <a:cubicBezTo>
                    <a:pt x="427" y="658"/>
                    <a:pt x="427" y="658"/>
                    <a:pt x="426" y="658"/>
                  </a:cubicBezTo>
                  <a:cubicBezTo>
                    <a:pt x="424" y="658"/>
                    <a:pt x="423" y="658"/>
                    <a:pt x="422" y="658"/>
                  </a:cubicBezTo>
                  <a:cubicBezTo>
                    <a:pt x="421" y="658"/>
                    <a:pt x="419" y="659"/>
                    <a:pt x="419" y="659"/>
                  </a:cubicBezTo>
                  <a:cubicBezTo>
                    <a:pt x="418" y="659"/>
                    <a:pt x="418" y="659"/>
                    <a:pt x="417" y="659"/>
                  </a:cubicBezTo>
                  <a:cubicBezTo>
                    <a:pt x="416" y="659"/>
                    <a:pt x="415" y="659"/>
                    <a:pt x="415" y="660"/>
                  </a:cubicBezTo>
                  <a:cubicBezTo>
                    <a:pt x="415" y="660"/>
                    <a:pt x="414" y="661"/>
                    <a:pt x="415" y="661"/>
                  </a:cubicBezTo>
                  <a:cubicBezTo>
                    <a:pt x="415" y="662"/>
                    <a:pt x="415" y="662"/>
                    <a:pt x="415" y="663"/>
                  </a:cubicBezTo>
                  <a:cubicBezTo>
                    <a:pt x="415" y="664"/>
                    <a:pt x="415" y="664"/>
                    <a:pt x="414" y="665"/>
                  </a:cubicBezTo>
                  <a:cubicBezTo>
                    <a:pt x="413" y="665"/>
                    <a:pt x="412" y="667"/>
                    <a:pt x="411" y="668"/>
                  </a:cubicBezTo>
                  <a:cubicBezTo>
                    <a:pt x="411" y="668"/>
                    <a:pt x="410" y="668"/>
                    <a:pt x="410" y="669"/>
                  </a:cubicBezTo>
                  <a:cubicBezTo>
                    <a:pt x="410" y="669"/>
                    <a:pt x="410" y="670"/>
                    <a:pt x="410" y="670"/>
                  </a:cubicBezTo>
                  <a:cubicBezTo>
                    <a:pt x="411" y="670"/>
                    <a:pt x="411" y="670"/>
                    <a:pt x="412" y="671"/>
                  </a:cubicBezTo>
                  <a:cubicBezTo>
                    <a:pt x="412" y="671"/>
                    <a:pt x="410" y="672"/>
                    <a:pt x="410" y="672"/>
                  </a:cubicBezTo>
                  <a:cubicBezTo>
                    <a:pt x="410" y="672"/>
                    <a:pt x="410" y="672"/>
                    <a:pt x="410" y="672"/>
                  </a:cubicBezTo>
                  <a:cubicBezTo>
                    <a:pt x="410" y="672"/>
                    <a:pt x="410" y="673"/>
                    <a:pt x="409" y="672"/>
                  </a:cubicBezTo>
                  <a:cubicBezTo>
                    <a:pt x="409" y="672"/>
                    <a:pt x="410" y="672"/>
                    <a:pt x="408" y="672"/>
                  </a:cubicBezTo>
                  <a:cubicBezTo>
                    <a:pt x="406" y="672"/>
                    <a:pt x="405" y="671"/>
                    <a:pt x="404" y="671"/>
                  </a:cubicBezTo>
                  <a:cubicBezTo>
                    <a:pt x="404" y="671"/>
                    <a:pt x="405" y="671"/>
                    <a:pt x="404" y="671"/>
                  </a:cubicBezTo>
                  <a:cubicBezTo>
                    <a:pt x="403" y="671"/>
                    <a:pt x="403" y="671"/>
                    <a:pt x="402" y="671"/>
                  </a:cubicBezTo>
                  <a:cubicBezTo>
                    <a:pt x="402" y="671"/>
                    <a:pt x="402" y="670"/>
                    <a:pt x="401" y="670"/>
                  </a:cubicBezTo>
                  <a:cubicBezTo>
                    <a:pt x="401" y="670"/>
                    <a:pt x="401" y="670"/>
                    <a:pt x="399" y="670"/>
                  </a:cubicBezTo>
                  <a:cubicBezTo>
                    <a:pt x="398" y="671"/>
                    <a:pt x="398" y="671"/>
                    <a:pt x="397" y="671"/>
                  </a:cubicBezTo>
                  <a:cubicBezTo>
                    <a:pt x="396" y="670"/>
                    <a:pt x="396" y="670"/>
                    <a:pt x="395" y="670"/>
                  </a:cubicBezTo>
                  <a:cubicBezTo>
                    <a:pt x="394" y="670"/>
                    <a:pt x="395" y="669"/>
                    <a:pt x="394" y="669"/>
                  </a:cubicBezTo>
                  <a:cubicBezTo>
                    <a:pt x="393" y="669"/>
                    <a:pt x="392" y="669"/>
                    <a:pt x="391" y="668"/>
                  </a:cubicBezTo>
                  <a:cubicBezTo>
                    <a:pt x="391" y="668"/>
                    <a:pt x="391" y="668"/>
                    <a:pt x="390" y="668"/>
                  </a:cubicBezTo>
                  <a:cubicBezTo>
                    <a:pt x="389" y="667"/>
                    <a:pt x="389" y="666"/>
                    <a:pt x="389" y="666"/>
                  </a:cubicBezTo>
                  <a:cubicBezTo>
                    <a:pt x="388" y="666"/>
                    <a:pt x="387" y="666"/>
                    <a:pt x="386" y="666"/>
                  </a:cubicBezTo>
                  <a:cubicBezTo>
                    <a:pt x="386" y="666"/>
                    <a:pt x="383" y="665"/>
                    <a:pt x="382" y="665"/>
                  </a:cubicBezTo>
                  <a:cubicBezTo>
                    <a:pt x="382" y="665"/>
                    <a:pt x="380" y="664"/>
                    <a:pt x="378" y="664"/>
                  </a:cubicBezTo>
                  <a:cubicBezTo>
                    <a:pt x="377" y="663"/>
                    <a:pt x="376" y="663"/>
                    <a:pt x="375" y="663"/>
                  </a:cubicBezTo>
                  <a:cubicBezTo>
                    <a:pt x="373" y="663"/>
                    <a:pt x="371" y="663"/>
                    <a:pt x="370" y="663"/>
                  </a:cubicBezTo>
                  <a:cubicBezTo>
                    <a:pt x="369" y="662"/>
                    <a:pt x="366" y="663"/>
                    <a:pt x="365" y="662"/>
                  </a:cubicBezTo>
                  <a:cubicBezTo>
                    <a:pt x="364" y="662"/>
                    <a:pt x="362" y="661"/>
                    <a:pt x="360" y="661"/>
                  </a:cubicBezTo>
                  <a:cubicBezTo>
                    <a:pt x="359" y="661"/>
                    <a:pt x="357" y="661"/>
                    <a:pt x="356" y="660"/>
                  </a:cubicBezTo>
                  <a:cubicBezTo>
                    <a:pt x="355" y="659"/>
                    <a:pt x="354" y="659"/>
                    <a:pt x="353" y="659"/>
                  </a:cubicBezTo>
                  <a:cubicBezTo>
                    <a:pt x="352" y="659"/>
                    <a:pt x="352" y="658"/>
                    <a:pt x="350" y="658"/>
                  </a:cubicBezTo>
                  <a:cubicBezTo>
                    <a:pt x="348" y="658"/>
                    <a:pt x="347" y="658"/>
                    <a:pt x="346" y="659"/>
                  </a:cubicBezTo>
                  <a:cubicBezTo>
                    <a:pt x="346" y="660"/>
                    <a:pt x="346" y="660"/>
                    <a:pt x="345" y="661"/>
                  </a:cubicBezTo>
                  <a:cubicBezTo>
                    <a:pt x="344" y="661"/>
                    <a:pt x="343" y="661"/>
                    <a:pt x="342" y="661"/>
                  </a:cubicBezTo>
                  <a:cubicBezTo>
                    <a:pt x="341" y="661"/>
                    <a:pt x="341" y="661"/>
                    <a:pt x="340" y="661"/>
                  </a:cubicBezTo>
                  <a:cubicBezTo>
                    <a:pt x="340" y="662"/>
                    <a:pt x="339" y="662"/>
                    <a:pt x="339" y="663"/>
                  </a:cubicBezTo>
                  <a:cubicBezTo>
                    <a:pt x="338" y="663"/>
                    <a:pt x="338" y="663"/>
                    <a:pt x="339" y="664"/>
                  </a:cubicBezTo>
                  <a:cubicBezTo>
                    <a:pt x="339" y="665"/>
                    <a:pt x="339" y="665"/>
                    <a:pt x="339" y="665"/>
                  </a:cubicBezTo>
                  <a:cubicBezTo>
                    <a:pt x="338" y="666"/>
                    <a:pt x="338" y="666"/>
                    <a:pt x="337" y="666"/>
                  </a:cubicBezTo>
                  <a:cubicBezTo>
                    <a:pt x="337" y="666"/>
                    <a:pt x="335" y="665"/>
                    <a:pt x="334" y="665"/>
                  </a:cubicBezTo>
                  <a:cubicBezTo>
                    <a:pt x="333" y="665"/>
                    <a:pt x="333" y="665"/>
                    <a:pt x="332" y="665"/>
                  </a:cubicBezTo>
                  <a:cubicBezTo>
                    <a:pt x="331" y="665"/>
                    <a:pt x="331" y="665"/>
                    <a:pt x="330" y="665"/>
                  </a:cubicBezTo>
                  <a:cubicBezTo>
                    <a:pt x="329" y="665"/>
                    <a:pt x="327" y="665"/>
                    <a:pt x="327" y="665"/>
                  </a:cubicBezTo>
                  <a:cubicBezTo>
                    <a:pt x="327" y="665"/>
                    <a:pt x="327" y="665"/>
                    <a:pt x="326" y="665"/>
                  </a:cubicBezTo>
                  <a:cubicBezTo>
                    <a:pt x="325" y="665"/>
                    <a:pt x="325" y="665"/>
                    <a:pt x="325" y="665"/>
                  </a:cubicBezTo>
                  <a:cubicBezTo>
                    <a:pt x="324" y="665"/>
                    <a:pt x="323" y="665"/>
                    <a:pt x="323" y="665"/>
                  </a:cubicBezTo>
                  <a:cubicBezTo>
                    <a:pt x="323" y="664"/>
                    <a:pt x="323" y="664"/>
                    <a:pt x="322" y="664"/>
                  </a:cubicBezTo>
                  <a:cubicBezTo>
                    <a:pt x="322" y="664"/>
                    <a:pt x="321" y="665"/>
                    <a:pt x="321" y="665"/>
                  </a:cubicBezTo>
                  <a:cubicBezTo>
                    <a:pt x="320" y="665"/>
                    <a:pt x="320" y="665"/>
                    <a:pt x="319" y="665"/>
                  </a:cubicBezTo>
                  <a:cubicBezTo>
                    <a:pt x="319" y="665"/>
                    <a:pt x="319" y="665"/>
                    <a:pt x="318" y="665"/>
                  </a:cubicBezTo>
                  <a:cubicBezTo>
                    <a:pt x="317" y="664"/>
                    <a:pt x="317" y="664"/>
                    <a:pt x="316" y="664"/>
                  </a:cubicBezTo>
                  <a:cubicBezTo>
                    <a:pt x="315" y="663"/>
                    <a:pt x="316" y="664"/>
                    <a:pt x="314" y="663"/>
                  </a:cubicBezTo>
                  <a:cubicBezTo>
                    <a:pt x="313" y="662"/>
                    <a:pt x="312" y="663"/>
                    <a:pt x="311" y="662"/>
                  </a:cubicBezTo>
                  <a:cubicBezTo>
                    <a:pt x="311" y="662"/>
                    <a:pt x="310" y="662"/>
                    <a:pt x="310" y="662"/>
                  </a:cubicBezTo>
                  <a:cubicBezTo>
                    <a:pt x="309" y="662"/>
                    <a:pt x="308" y="662"/>
                    <a:pt x="307" y="661"/>
                  </a:cubicBezTo>
                  <a:cubicBezTo>
                    <a:pt x="306" y="661"/>
                    <a:pt x="304" y="660"/>
                    <a:pt x="304" y="660"/>
                  </a:cubicBezTo>
                  <a:cubicBezTo>
                    <a:pt x="303" y="660"/>
                    <a:pt x="304" y="660"/>
                    <a:pt x="303" y="660"/>
                  </a:cubicBezTo>
                  <a:cubicBezTo>
                    <a:pt x="301" y="660"/>
                    <a:pt x="300" y="660"/>
                    <a:pt x="300" y="660"/>
                  </a:cubicBezTo>
                  <a:cubicBezTo>
                    <a:pt x="299" y="660"/>
                    <a:pt x="299" y="660"/>
                    <a:pt x="298" y="661"/>
                  </a:cubicBezTo>
                  <a:cubicBezTo>
                    <a:pt x="297" y="662"/>
                    <a:pt x="296" y="662"/>
                    <a:pt x="296" y="662"/>
                  </a:cubicBezTo>
                  <a:cubicBezTo>
                    <a:pt x="295" y="663"/>
                    <a:pt x="294" y="663"/>
                    <a:pt x="293" y="663"/>
                  </a:cubicBezTo>
                  <a:cubicBezTo>
                    <a:pt x="293" y="663"/>
                    <a:pt x="292" y="663"/>
                    <a:pt x="291" y="663"/>
                  </a:cubicBezTo>
                  <a:cubicBezTo>
                    <a:pt x="290" y="663"/>
                    <a:pt x="287" y="663"/>
                    <a:pt x="286" y="663"/>
                  </a:cubicBezTo>
                  <a:cubicBezTo>
                    <a:pt x="285" y="663"/>
                    <a:pt x="287" y="662"/>
                    <a:pt x="284" y="663"/>
                  </a:cubicBezTo>
                  <a:cubicBezTo>
                    <a:pt x="282" y="663"/>
                    <a:pt x="281" y="664"/>
                    <a:pt x="280" y="664"/>
                  </a:cubicBezTo>
                  <a:cubicBezTo>
                    <a:pt x="279" y="665"/>
                    <a:pt x="279" y="665"/>
                    <a:pt x="278" y="666"/>
                  </a:cubicBezTo>
                  <a:cubicBezTo>
                    <a:pt x="278" y="667"/>
                    <a:pt x="277" y="667"/>
                    <a:pt x="277" y="668"/>
                  </a:cubicBezTo>
                  <a:cubicBezTo>
                    <a:pt x="278" y="669"/>
                    <a:pt x="277" y="670"/>
                    <a:pt x="278" y="670"/>
                  </a:cubicBezTo>
                  <a:cubicBezTo>
                    <a:pt x="278" y="670"/>
                    <a:pt x="279" y="671"/>
                    <a:pt x="279" y="671"/>
                  </a:cubicBezTo>
                  <a:cubicBezTo>
                    <a:pt x="279" y="671"/>
                    <a:pt x="279" y="672"/>
                    <a:pt x="278" y="672"/>
                  </a:cubicBezTo>
                  <a:cubicBezTo>
                    <a:pt x="277" y="672"/>
                    <a:pt x="277" y="672"/>
                    <a:pt x="276" y="672"/>
                  </a:cubicBezTo>
                  <a:cubicBezTo>
                    <a:pt x="275" y="672"/>
                    <a:pt x="274" y="672"/>
                    <a:pt x="273" y="672"/>
                  </a:cubicBezTo>
                  <a:cubicBezTo>
                    <a:pt x="272" y="672"/>
                    <a:pt x="272" y="672"/>
                    <a:pt x="271" y="673"/>
                  </a:cubicBezTo>
                  <a:cubicBezTo>
                    <a:pt x="270" y="673"/>
                    <a:pt x="270" y="673"/>
                    <a:pt x="269" y="674"/>
                  </a:cubicBezTo>
                  <a:cubicBezTo>
                    <a:pt x="268" y="674"/>
                    <a:pt x="268" y="674"/>
                    <a:pt x="268" y="675"/>
                  </a:cubicBezTo>
                  <a:cubicBezTo>
                    <a:pt x="268" y="676"/>
                    <a:pt x="268" y="676"/>
                    <a:pt x="268" y="677"/>
                  </a:cubicBezTo>
                  <a:cubicBezTo>
                    <a:pt x="268" y="677"/>
                    <a:pt x="269" y="677"/>
                    <a:pt x="269" y="677"/>
                  </a:cubicBezTo>
                  <a:cubicBezTo>
                    <a:pt x="269" y="678"/>
                    <a:pt x="268" y="678"/>
                    <a:pt x="268" y="678"/>
                  </a:cubicBezTo>
                  <a:cubicBezTo>
                    <a:pt x="267" y="678"/>
                    <a:pt x="267" y="678"/>
                    <a:pt x="267" y="679"/>
                  </a:cubicBezTo>
                  <a:cubicBezTo>
                    <a:pt x="267" y="679"/>
                    <a:pt x="268" y="680"/>
                    <a:pt x="267" y="680"/>
                  </a:cubicBezTo>
                  <a:cubicBezTo>
                    <a:pt x="267" y="681"/>
                    <a:pt x="267" y="680"/>
                    <a:pt x="266" y="681"/>
                  </a:cubicBezTo>
                  <a:cubicBezTo>
                    <a:pt x="265" y="681"/>
                    <a:pt x="265" y="681"/>
                    <a:pt x="264" y="682"/>
                  </a:cubicBezTo>
                  <a:cubicBezTo>
                    <a:pt x="263" y="682"/>
                    <a:pt x="263" y="682"/>
                    <a:pt x="262" y="683"/>
                  </a:cubicBezTo>
                  <a:cubicBezTo>
                    <a:pt x="260" y="683"/>
                    <a:pt x="259" y="683"/>
                    <a:pt x="259" y="683"/>
                  </a:cubicBezTo>
                  <a:cubicBezTo>
                    <a:pt x="258" y="683"/>
                    <a:pt x="256" y="683"/>
                    <a:pt x="256" y="683"/>
                  </a:cubicBezTo>
                  <a:cubicBezTo>
                    <a:pt x="255" y="683"/>
                    <a:pt x="254" y="682"/>
                    <a:pt x="253" y="682"/>
                  </a:cubicBezTo>
                  <a:cubicBezTo>
                    <a:pt x="252" y="682"/>
                    <a:pt x="251" y="681"/>
                    <a:pt x="250" y="681"/>
                  </a:cubicBezTo>
                  <a:cubicBezTo>
                    <a:pt x="249" y="681"/>
                    <a:pt x="249" y="681"/>
                    <a:pt x="248" y="681"/>
                  </a:cubicBezTo>
                  <a:cubicBezTo>
                    <a:pt x="247" y="681"/>
                    <a:pt x="246" y="681"/>
                    <a:pt x="246" y="681"/>
                  </a:cubicBezTo>
                  <a:cubicBezTo>
                    <a:pt x="245" y="681"/>
                    <a:pt x="245" y="681"/>
                    <a:pt x="244" y="682"/>
                  </a:cubicBezTo>
                  <a:cubicBezTo>
                    <a:pt x="243" y="682"/>
                    <a:pt x="245" y="683"/>
                    <a:pt x="243" y="684"/>
                  </a:cubicBezTo>
                  <a:cubicBezTo>
                    <a:pt x="241" y="685"/>
                    <a:pt x="240" y="685"/>
                    <a:pt x="239" y="685"/>
                  </a:cubicBezTo>
                  <a:cubicBezTo>
                    <a:pt x="239" y="685"/>
                    <a:pt x="238" y="685"/>
                    <a:pt x="237" y="685"/>
                  </a:cubicBezTo>
                  <a:cubicBezTo>
                    <a:pt x="236" y="685"/>
                    <a:pt x="233" y="684"/>
                    <a:pt x="232" y="684"/>
                  </a:cubicBezTo>
                  <a:cubicBezTo>
                    <a:pt x="232" y="684"/>
                    <a:pt x="231" y="683"/>
                    <a:pt x="230" y="683"/>
                  </a:cubicBezTo>
                  <a:cubicBezTo>
                    <a:pt x="228" y="682"/>
                    <a:pt x="225" y="681"/>
                    <a:pt x="223" y="681"/>
                  </a:cubicBezTo>
                  <a:cubicBezTo>
                    <a:pt x="222" y="681"/>
                    <a:pt x="221" y="682"/>
                    <a:pt x="220" y="682"/>
                  </a:cubicBezTo>
                  <a:cubicBezTo>
                    <a:pt x="220" y="682"/>
                    <a:pt x="219" y="682"/>
                    <a:pt x="218" y="682"/>
                  </a:cubicBezTo>
                  <a:cubicBezTo>
                    <a:pt x="218" y="682"/>
                    <a:pt x="218" y="682"/>
                    <a:pt x="217" y="683"/>
                  </a:cubicBezTo>
                  <a:cubicBezTo>
                    <a:pt x="216" y="683"/>
                    <a:pt x="213" y="684"/>
                    <a:pt x="213" y="684"/>
                  </a:cubicBezTo>
                  <a:cubicBezTo>
                    <a:pt x="213" y="684"/>
                    <a:pt x="215" y="683"/>
                    <a:pt x="215" y="684"/>
                  </a:cubicBezTo>
                  <a:cubicBezTo>
                    <a:pt x="215" y="684"/>
                    <a:pt x="216" y="685"/>
                    <a:pt x="216" y="685"/>
                  </a:cubicBezTo>
                  <a:cubicBezTo>
                    <a:pt x="216" y="685"/>
                    <a:pt x="216" y="685"/>
                    <a:pt x="216" y="686"/>
                  </a:cubicBezTo>
                  <a:cubicBezTo>
                    <a:pt x="216" y="686"/>
                    <a:pt x="217" y="686"/>
                    <a:pt x="216" y="687"/>
                  </a:cubicBezTo>
                  <a:cubicBezTo>
                    <a:pt x="216" y="687"/>
                    <a:pt x="214" y="688"/>
                    <a:pt x="213" y="688"/>
                  </a:cubicBezTo>
                  <a:cubicBezTo>
                    <a:pt x="212" y="687"/>
                    <a:pt x="212" y="687"/>
                    <a:pt x="210" y="687"/>
                  </a:cubicBezTo>
                  <a:cubicBezTo>
                    <a:pt x="209" y="687"/>
                    <a:pt x="208" y="686"/>
                    <a:pt x="206" y="686"/>
                  </a:cubicBezTo>
                  <a:cubicBezTo>
                    <a:pt x="205" y="686"/>
                    <a:pt x="204" y="686"/>
                    <a:pt x="203" y="686"/>
                  </a:cubicBezTo>
                  <a:cubicBezTo>
                    <a:pt x="202" y="687"/>
                    <a:pt x="202" y="687"/>
                    <a:pt x="201" y="687"/>
                  </a:cubicBezTo>
                  <a:cubicBezTo>
                    <a:pt x="200" y="687"/>
                    <a:pt x="199" y="688"/>
                    <a:pt x="198" y="688"/>
                  </a:cubicBezTo>
                  <a:cubicBezTo>
                    <a:pt x="197" y="689"/>
                    <a:pt x="196" y="689"/>
                    <a:pt x="196" y="690"/>
                  </a:cubicBezTo>
                  <a:cubicBezTo>
                    <a:pt x="196" y="690"/>
                    <a:pt x="196" y="690"/>
                    <a:pt x="195" y="691"/>
                  </a:cubicBezTo>
                  <a:cubicBezTo>
                    <a:pt x="195" y="691"/>
                    <a:pt x="195" y="692"/>
                    <a:pt x="194" y="693"/>
                  </a:cubicBezTo>
                  <a:cubicBezTo>
                    <a:pt x="193" y="693"/>
                    <a:pt x="192" y="694"/>
                    <a:pt x="191" y="694"/>
                  </a:cubicBezTo>
                  <a:cubicBezTo>
                    <a:pt x="191" y="694"/>
                    <a:pt x="191" y="694"/>
                    <a:pt x="191" y="695"/>
                  </a:cubicBezTo>
                  <a:cubicBezTo>
                    <a:pt x="190" y="696"/>
                    <a:pt x="190" y="696"/>
                    <a:pt x="189" y="697"/>
                  </a:cubicBezTo>
                  <a:cubicBezTo>
                    <a:pt x="188" y="697"/>
                    <a:pt x="187" y="697"/>
                    <a:pt x="186" y="698"/>
                  </a:cubicBezTo>
                  <a:cubicBezTo>
                    <a:pt x="185" y="698"/>
                    <a:pt x="185" y="699"/>
                    <a:pt x="185" y="699"/>
                  </a:cubicBezTo>
                  <a:cubicBezTo>
                    <a:pt x="185" y="700"/>
                    <a:pt x="186" y="700"/>
                    <a:pt x="184" y="701"/>
                  </a:cubicBezTo>
                  <a:cubicBezTo>
                    <a:pt x="183" y="701"/>
                    <a:pt x="183" y="702"/>
                    <a:pt x="182" y="702"/>
                  </a:cubicBezTo>
                  <a:cubicBezTo>
                    <a:pt x="181" y="702"/>
                    <a:pt x="181" y="702"/>
                    <a:pt x="180" y="702"/>
                  </a:cubicBezTo>
                  <a:cubicBezTo>
                    <a:pt x="179" y="703"/>
                    <a:pt x="178" y="703"/>
                    <a:pt x="177" y="704"/>
                  </a:cubicBezTo>
                  <a:cubicBezTo>
                    <a:pt x="177" y="704"/>
                    <a:pt x="176" y="705"/>
                    <a:pt x="176" y="705"/>
                  </a:cubicBezTo>
                  <a:cubicBezTo>
                    <a:pt x="176" y="706"/>
                    <a:pt x="176" y="706"/>
                    <a:pt x="176" y="706"/>
                  </a:cubicBezTo>
                  <a:cubicBezTo>
                    <a:pt x="177" y="706"/>
                    <a:pt x="177" y="706"/>
                    <a:pt x="177" y="707"/>
                  </a:cubicBezTo>
                  <a:cubicBezTo>
                    <a:pt x="176" y="708"/>
                    <a:pt x="176" y="708"/>
                    <a:pt x="176" y="708"/>
                  </a:cubicBezTo>
                  <a:cubicBezTo>
                    <a:pt x="175" y="708"/>
                    <a:pt x="176" y="708"/>
                    <a:pt x="175" y="709"/>
                  </a:cubicBezTo>
                  <a:cubicBezTo>
                    <a:pt x="174" y="709"/>
                    <a:pt x="174" y="710"/>
                    <a:pt x="173" y="709"/>
                  </a:cubicBezTo>
                  <a:cubicBezTo>
                    <a:pt x="172" y="709"/>
                    <a:pt x="172" y="709"/>
                    <a:pt x="171" y="708"/>
                  </a:cubicBezTo>
                  <a:cubicBezTo>
                    <a:pt x="171" y="708"/>
                    <a:pt x="171" y="708"/>
                    <a:pt x="170" y="707"/>
                  </a:cubicBezTo>
                  <a:cubicBezTo>
                    <a:pt x="169" y="707"/>
                    <a:pt x="167" y="706"/>
                    <a:pt x="167" y="706"/>
                  </a:cubicBezTo>
                  <a:cubicBezTo>
                    <a:pt x="167" y="706"/>
                    <a:pt x="167" y="705"/>
                    <a:pt x="166" y="705"/>
                  </a:cubicBezTo>
                  <a:cubicBezTo>
                    <a:pt x="165" y="705"/>
                    <a:pt x="165" y="705"/>
                    <a:pt x="164" y="705"/>
                  </a:cubicBezTo>
                  <a:cubicBezTo>
                    <a:pt x="163" y="705"/>
                    <a:pt x="161" y="705"/>
                    <a:pt x="160" y="705"/>
                  </a:cubicBezTo>
                  <a:cubicBezTo>
                    <a:pt x="159" y="705"/>
                    <a:pt x="159" y="705"/>
                    <a:pt x="158" y="705"/>
                  </a:cubicBezTo>
                  <a:cubicBezTo>
                    <a:pt x="157" y="706"/>
                    <a:pt x="157" y="706"/>
                    <a:pt x="157" y="706"/>
                  </a:cubicBezTo>
                  <a:cubicBezTo>
                    <a:pt x="156" y="706"/>
                    <a:pt x="156" y="706"/>
                    <a:pt x="156" y="705"/>
                  </a:cubicBezTo>
                  <a:cubicBezTo>
                    <a:pt x="156" y="705"/>
                    <a:pt x="156" y="705"/>
                    <a:pt x="156" y="705"/>
                  </a:cubicBezTo>
                  <a:cubicBezTo>
                    <a:pt x="155" y="704"/>
                    <a:pt x="155" y="704"/>
                    <a:pt x="154" y="704"/>
                  </a:cubicBezTo>
                  <a:cubicBezTo>
                    <a:pt x="154" y="704"/>
                    <a:pt x="154" y="703"/>
                    <a:pt x="154" y="703"/>
                  </a:cubicBezTo>
                  <a:cubicBezTo>
                    <a:pt x="154" y="703"/>
                    <a:pt x="154" y="703"/>
                    <a:pt x="153" y="703"/>
                  </a:cubicBezTo>
                  <a:cubicBezTo>
                    <a:pt x="152" y="702"/>
                    <a:pt x="152" y="703"/>
                    <a:pt x="152" y="702"/>
                  </a:cubicBezTo>
                  <a:cubicBezTo>
                    <a:pt x="152" y="701"/>
                    <a:pt x="152" y="702"/>
                    <a:pt x="152" y="701"/>
                  </a:cubicBezTo>
                  <a:cubicBezTo>
                    <a:pt x="151" y="700"/>
                    <a:pt x="151" y="700"/>
                    <a:pt x="151" y="700"/>
                  </a:cubicBezTo>
                  <a:cubicBezTo>
                    <a:pt x="151" y="700"/>
                    <a:pt x="151" y="700"/>
                    <a:pt x="150" y="699"/>
                  </a:cubicBezTo>
                  <a:cubicBezTo>
                    <a:pt x="149" y="699"/>
                    <a:pt x="149" y="700"/>
                    <a:pt x="148" y="699"/>
                  </a:cubicBezTo>
                  <a:cubicBezTo>
                    <a:pt x="148" y="699"/>
                    <a:pt x="147" y="699"/>
                    <a:pt x="147" y="699"/>
                  </a:cubicBezTo>
                  <a:cubicBezTo>
                    <a:pt x="147" y="698"/>
                    <a:pt x="147" y="698"/>
                    <a:pt x="147" y="698"/>
                  </a:cubicBezTo>
                  <a:cubicBezTo>
                    <a:pt x="146" y="697"/>
                    <a:pt x="146" y="696"/>
                    <a:pt x="146" y="696"/>
                  </a:cubicBezTo>
                  <a:cubicBezTo>
                    <a:pt x="145" y="696"/>
                    <a:pt x="145" y="695"/>
                    <a:pt x="145" y="695"/>
                  </a:cubicBezTo>
                  <a:cubicBezTo>
                    <a:pt x="144" y="696"/>
                    <a:pt x="144" y="696"/>
                    <a:pt x="143" y="696"/>
                  </a:cubicBezTo>
                  <a:cubicBezTo>
                    <a:pt x="143" y="696"/>
                    <a:pt x="142" y="696"/>
                    <a:pt x="142" y="696"/>
                  </a:cubicBezTo>
                  <a:cubicBezTo>
                    <a:pt x="142" y="696"/>
                    <a:pt x="142" y="697"/>
                    <a:pt x="141" y="697"/>
                  </a:cubicBezTo>
                  <a:cubicBezTo>
                    <a:pt x="140" y="697"/>
                    <a:pt x="140" y="696"/>
                    <a:pt x="140" y="697"/>
                  </a:cubicBezTo>
                  <a:cubicBezTo>
                    <a:pt x="139" y="697"/>
                    <a:pt x="138" y="697"/>
                    <a:pt x="139" y="697"/>
                  </a:cubicBezTo>
                  <a:cubicBezTo>
                    <a:pt x="139" y="696"/>
                    <a:pt x="141" y="695"/>
                    <a:pt x="141" y="695"/>
                  </a:cubicBezTo>
                  <a:cubicBezTo>
                    <a:pt x="141" y="695"/>
                    <a:pt x="141" y="695"/>
                    <a:pt x="141" y="695"/>
                  </a:cubicBezTo>
                  <a:cubicBezTo>
                    <a:pt x="142" y="694"/>
                    <a:pt x="142" y="695"/>
                    <a:pt x="142" y="694"/>
                  </a:cubicBezTo>
                  <a:cubicBezTo>
                    <a:pt x="142" y="693"/>
                    <a:pt x="143" y="694"/>
                    <a:pt x="143" y="693"/>
                  </a:cubicBezTo>
                  <a:cubicBezTo>
                    <a:pt x="143" y="692"/>
                    <a:pt x="143" y="692"/>
                    <a:pt x="143" y="691"/>
                  </a:cubicBezTo>
                  <a:cubicBezTo>
                    <a:pt x="143" y="690"/>
                    <a:pt x="144" y="691"/>
                    <a:pt x="143" y="690"/>
                  </a:cubicBezTo>
                  <a:cubicBezTo>
                    <a:pt x="142" y="689"/>
                    <a:pt x="142" y="689"/>
                    <a:pt x="142" y="688"/>
                  </a:cubicBezTo>
                  <a:cubicBezTo>
                    <a:pt x="142" y="687"/>
                    <a:pt x="141" y="687"/>
                    <a:pt x="141" y="687"/>
                  </a:cubicBezTo>
                  <a:cubicBezTo>
                    <a:pt x="140" y="686"/>
                    <a:pt x="140" y="685"/>
                    <a:pt x="140" y="685"/>
                  </a:cubicBezTo>
                  <a:cubicBezTo>
                    <a:pt x="139" y="684"/>
                    <a:pt x="139" y="684"/>
                    <a:pt x="139" y="684"/>
                  </a:cubicBezTo>
                  <a:cubicBezTo>
                    <a:pt x="139" y="684"/>
                    <a:pt x="138" y="684"/>
                    <a:pt x="138" y="684"/>
                  </a:cubicBezTo>
                  <a:cubicBezTo>
                    <a:pt x="138" y="685"/>
                    <a:pt x="137" y="685"/>
                    <a:pt x="137" y="685"/>
                  </a:cubicBezTo>
                  <a:cubicBezTo>
                    <a:pt x="136" y="686"/>
                    <a:pt x="136" y="686"/>
                    <a:pt x="136" y="686"/>
                  </a:cubicBezTo>
                  <a:cubicBezTo>
                    <a:pt x="136" y="686"/>
                    <a:pt x="136" y="686"/>
                    <a:pt x="135" y="685"/>
                  </a:cubicBezTo>
                  <a:cubicBezTo>
                    <a:pt x="134" y="685"/>
                    <a:pt x="133" y="684"/>
                    <a:pt x="133" y="684"/>
                  </a:cubicBezTo>
                  <a:cubicBezTo>
                    <a:pt x="133" y="684"/>
                    <a:pt x="133" y="684"/>
                    <a:pt x="132" y="684"/>
                  </a:cubicBezTo>
                  <a:cubicBezTo>
                    <a:pt x="131" y="685"/>
                    <a:pt x="131" y="684"/>
                    <a:pt x="131" y="684"/>
                  </a:cubicBezTo>
                  <a:cubicBezTo>
                    <a:pt x="131" y="683"/>
                    <a:pt x="131" y="683"/>
                    <a:pt x="131" y="683"/>
                  </a:cubicBezTo>
                  <a:cubicBezTo>
                    <a:pt x="131" y="682"/>
                    <a:pt x="130" y="682"/>
                    <a:pt x="129" y="681"/>
                  </a:cubicBezTo>
                  <a:cubicBezTo>
                    <a:pt x="129" y="681"/>
                    <a:pt x="128" y="680"/>
                    <a:pt x="128" y="680"/>
                  </a:cubicBezTo>
                  <a:cubicBezTo>
                    <a:pt x="128" y="680"/>
                    <a:pt x="128" y="680"/>
                    <a:pt x="127" y="680"/>
                  </a:cubicBezTo>
                  <a:cubicBezTo>
                    <a:pt x="126" y="680"/>
                    <a:pt x="125" y="680"/>
                    <a:pt x="125" y="680"/>
                  </a:cubicBezTo>
                  <a:cubicBezTo>
                    <a:pt x="125" y="680"/>
                    <a:pt x="124" y="681"/>
                    <a:pt x="124" y="681"/>
                  </a:cubicBezTo>
                  <a:cubicBezTo>
                    <a:pt x="123" y="681"/>
                    <a:pt x="123" y="681"/>
                    <a:pt x="122" y="681"/>
                  </a:cubicBezTo>
                  <a:cubicBezTo>
                    <a:pt x="122" y="681"/>
                    <a:pt x="121" y="681"/>
                    <a:pt x="121" y="681"/>
                  </a:cubicBezTo>
                  <a:cubicBezTo>
                    <a:pt x="120" y="682"/>
                    <a:pt x="120" y="682"/>
                    <a:pt x="120" y="682"/>
                  </a:cubicBezTo>
                  <a:cubicBezTo>
                    <a:pt x="120" y="682"/>
                    <a:pt x="120" y="683"/>
                    <a:pt x="118" y="683"/>
                  </a:cubicBezTo>
                  <a:cubicBezTo>
                    <a:pt x="117" y="683"/>
                    <a:pt x="116" y="683"/>
                    <a:pt x="116" y="682"/>
                  </a:cubicBezTo>
                  <a:cubicBezTo>
                    <a:pt x="115" y="682"/>
                    <a:pt x="116" y="681"/>
                    <a:pt x="116" y="680"/>
                  </a:cubicBezTo>
                  <a:cubicBezTo>
                    <a:pt x="116" y="680"/>
                    <a:pt x="117" y="681"/>
                    <a:pt x="116" y="679"/>
                  </a:cubicBezTo>
                  <a:cubicBezTo>
                    <a:pt x="116" y="678"/>
                    <a:pt x="116" y="677"/>
                    <a:pt x="116" y="676"/>
                  </a:cubicBezTo>
                  <a:cubicBezTo>
                    <a:pt x="116" y="676"/>
                    <a:pt x="117" y="676"/>
                    <a:pt x="117" y="676"/>
                  </a:cubicBezTo>
                  <a:cubicBezTo>
                    <a:pt x="117" y="675"/>
                    <a:pt x="117" y="676"/>
                    <a:pt x="117" y="675"/>
                  </a:cubicBezTo>
                  <a:cubicBezTo>
                    <a:pt x="117" y="674"/>
                    <a:pt x="117" y="674"/>
                    <a:pt x="117" y="673"/>
                  </a:cubicBezTo>
                  <a:cubicBezTo>
                    <a:pt x="117" y="673"/>
                    <a:pt x="116" y="673"/>
                    <a:pt x="116" y="672"/>
                  </a:cubicBezTo>
                  <a:cubicBezTo>
                    <a:pt x="116" y="671"/>
                    <a:pt x="115" y="671"/>
                    <a:pt x="116" y="670"/>
                  </a:cubicBezTo>
                  <a:cubicBezTo>
                    <a:pt x="117" y="670"/>
                    <a:pt x="118" y="669"/>
                    <a:pt x="118" y="669"/>
                  </a:cubicBezTo>
                  <a:cubicBezTo>
                    <a:pt x="118" y="669"/>
                    <a:pt x="119" y="669"/>
                    <a:pt x="118" y="668"/>
                  </a:cubicBezTo>
                  <a:cubicBezTo>
                    <a:pt x="117" y="667"/>
                    <a:pt x="117" y="668"/>
                    <a:pt x="116" y="667"/>
                  </a:cubicBezTo>
                  <a:cubicBezTo>
                    <a:pt x="116" y="666"/>
                    <a:pt x="116" y="666"/>
                    <a:pt x="115" y="666"/>
                  </a:cubicBezTo>
                  <a:cubicBezTo>
                    <a:pt x="115" y="666"/>
                    <a:pt x="114" y="666"/>
                    <a:pt x="114" y="665"/>
                  </a:cubicBezTo>
                  <a:cubicBezTo>
                    <a:pt x="113" y="665"/>
                    <a:pt x="113" y="665"/>
                    <a:pt x="111" y="665"/>
                  </a:cubicBezTo>
                  <a:cubicBezTo>
                    <a:pt x="110" y="665"/>
                    <a:pt x="105" y="664"/>
                    <a:pt x="105" y="664"/>
                  </a:cubicBezTo>
                  <a:cubicBezTo>
                    <a:pt x="104" y="664"/>
                    <a:pt x="104" y="665"/>
                    <a:pt x="103" y="665"/>
                  </a:cubicBezTo>
                  <a:cubicBezTo>
                    <a:pt x="102" y="665"/>
                    <a:pt x="102" y="665"/>
                    <a:pt x="101" y="665"/>
                  </a:cubicBezTo>
                  <a:cubicBezTo>
                    <a:pt x="100" y="666"/>
                    <a:pt x="100" y="665"/>
                    <a:pt x="99" y="666"/>
                  </a:cubicBezTo>
                  <a:cubicBezTo>
                    <a:pt x="99" y="667"/>
                    <a:pt x="99" y="667"/>
                    <a:pt x="99" y="667"/>
                  </a:cubicBezTo>
                  <a:cubicBezTo>
                    <a:pt x="98" y="668"/>
                    <a:pt x="98" y="668"/>
                    <a:pt x="98" y="668"/>
                  </a:cubicBezTo>
                  <a:cubicBezTo>
                    <a:pt x="98" y="668"/>
                    <a:pt x="98" y="669"/>
                    <a:pt x="98" y="669"/>
                  </a:cubicBezTo>
                  <a:cubicBezTo>
                    <a:pt x="97" y="670"/>
                    <a:pt x="97" y="670"/>
                    <a:pt x="97" y="670"/>
                  </a:cubicBezTo>
                  <a:cubicBezTo>
                    <a:pt x="97" y="671"/>
                    <a:pt x="98" y="670"/>
                    <a:pt x="98" y="671"/>
                  </a:cubicBezTo>
                  <a:cubicBezTo>
                    <a:pt x="98" y="671"/>
                    <a:pt x="98" y="672"/>
                    <a:pt x="99" y="672"/>
                  </a:cubicBezTo>
                  <a:cubicBezTo>
                    <a:pt x="99" y="672"/>
                    <a:pt x="99" y="672"/>
                    <a:pt x="99" y="673"/>
                  </a:cubicBezTo>
                  <a:cubicBezTo>
                    <a:pt x="99" y="674"/>
                    <a:pt x="100" y="674"/>
                    <a:pt x="100" y="675"/>
                  </a:cubicBezTo>
                  <a:cubicBezTo>
                    <a:pt x="99" y="675"/>
                    <a:pt x="99" y="675"/>
                    <a:pt x="99" y="676"/>
                  </a:cubicBezTo>
                  <a:cubicBezTo>
                    <a:pt x="99" y="676"/>
                    <a:pt x="99" y="675"/>
                    <a:pt x="99" y="676"/>
                  </a:cubicBezTo>
                  <a:cubicBezTo>
                    <a:pt x="99" y="677"/>
                    <a:pt x="99" y="678"/>
                    <a:pt x="99" y="678"/>
                  </a:cubicBezTo>
                  <a:cubicBezTo>
                    <a:pt x="99" y="679"/>
                    <a:pt x="99" y="678"/>
                    <a:pt x="99" y="679"/>
                  </a:cubicBezTo>
                  <a:cubicBezTo>
                    <a:pt x="99" y="680"/>
                    <a:pt x="99" y="680"/>
                    <a:pt x="100" y="680"/>
                  </a:cubicBezTo>
                  <a:cubicBezTo>
                    <a:pt x="100" y="680"/>
                    <a:pt x="101" y="680"/>
                    <a:pt x="100" y="681"/>
                  </a:cubicBezTo>
                  <a:cubicBezTo>
                    <a:pt x="100" y="681"/>
                    <a:pt x="100" y="682"/>
                    <a:pt x="99" y="681"/>
                  </a:cubicBezTo>
                  <a:cubicBezTo>
                    <a:pt x="99" y="680"/>
                    <a:pt x="99" y="681"/>
                    <a:pt x="99" y="680"/>
                  </a:cubicBezTo>
                  <a:cubicBezTo>
                    <a:pt x="98" y="680"/>
                    <a:pt x="98" y="679"/>
                    <a:pt x="97" y="679"/>
                  </a:cubicBezTo>
                  <a:cubicBezTo>
                    <a:pt x="96" y="679"/>
                    <a:pt x="96" y="679"/>
                    <a:pt x="96" y="678"/>
                  </a:cubicBezTo>
                  <a:cubicBezTo>
                    <a:pt x="95" y="677"/>
                    <a:pt x="95" y="677"/>
                    <a:pt x="95" y="676"/>
                  </a:cubicBezTo>
                  <a:cubicBezTo>
                    <a:pt x="95" y="675"/>
                    <a:pt x="95" y="673"/>
                    <a:pt x="94" y="673"/>
                  </a:cubicBezTo>
                  <a:cubicBezTo>
                    <a:pt x="94" y="672"/>
                    <a:pt x="94" y="672"/>
                    <a:pt x="94" y="671"/>
                  </a:cubicBezTo>
                  <a:cubicBezTo>
                    <a:pt x="93" y="671"/>
                    <a:pt x="93" y="671"/>
                    <a:pt x="93" y="670"/>
                  </a:cubicBezTo>
                  <a:cubicBezTo>
                    <a:pt x="92" y="670"/>
                    <a:pt x="92" y="670"/>
                    <a:pt x="92" y="669"/>
                  </a:cubicBezTo>
                  <a:cubicBezTo>
                    <a:pt x="92" y="669"/>
                    <a:pt x="91" y="668"/>
                    <a:pt x="92" y="668"/>
                  </a:cubicBezTo>
                  <a:cubicBezTo>
                    <a:pt x="92" y="668"/>
                    <a:pt x="93" y="668"/>
                    <a:pt x="93" y="668"/>
                  </a:cubicBezTo>
                  <a:cubicBezTo>
                    <a:pt x="93" y="667"/>
                    <a:pt x="92" y="667"/>
                    <a:pt x="93" y="666"/>
                  </a:cubicBezTo>
                  <a:cubicBezTo>
                    <a:pt x="93" y="665"/>
                    <a:pt x="93" y="665"/>
                    <a:pt x="93" y="665"/>
                  </a:cubicBezTo>
                  <a:cubicBezTo>
                    <a:pt x="94" y="664"/>
                    <a:pt x="94" y="664"/>
                    <a:pt x="94" y="664"/>
                  </a:cubicBezTo>
                  <a:cubicBezTo>
                    <a:pt x="94" y="663"/>
                    <a:pt x="94" y="663"/>
                    <a:pt x="94" y="662"/>
                  </a:cubicBezTo>
                  <a:cubicBezTo>
                    <a:pt x="93" y="662"/>
                    <a:pt x="93" y="662"/>
                    <a:pt x="93" y="661"/>
                  </a:cubicBezTo>
                  <a:cubicBezTo>
                    <a:pt x="93" y="660"/>
                    <a:pt x="93" y="660"/>
                    <a:pt x="93" y="659"/>
                  </a:cubicBezTo>
                  <a:cubicBezTo>
                    <a:pt x="93" y="659"/>
                    <a:pt x="93" y="659"/>
                    <a:pt x="93" y="658"/>
                  </a:cubicBezTo>
                  <a:cubicBezTo>
                    <a:pt x="94" y="658"/>
                    <a:pt x="94" y="658"/>
                    <a:pt x="94" y="657"/>
                  </a:cubicBezTo>
                  <a:cubicBezTo>
                    <a:pt x="94" y="657"/>
                    <a:pt x="94" y="657"/>
                    <a:pt x="94" y="656"/>
                  </a:cubicBezTo>
                  <a:cubicBezTo>
                    <a:pt x="94" y="655"/>
                    <a:pt x="95" y="655"/>
                    <a:pt x="95" y="655"/>
                  </a:cubicBezTo>
                  <a:cubicBezTo>
                    <a:pt x="95" y="654"/>
                    <a:pt x="95" y="654"/>
                    <a:pt x="96" y="654"/>
                  </a:cubicBezTo>
                  <a:cubicBezTo>
                    <a:pt x="97" y="654"/>
                    <a:pt x="97" y="654"/>
                    <a:pt x="97" y="654"/>
                  </a:cubicBezTo>
                  <a:cubicBezTo>
                    <a:pt x="98" y="654"/>
                    <a:pt x="98" y="654"/>
                    <a:pt x="98" y="654"/>
                  </a:cubicBezTo>
                  <a:cubicBezTo>
                    <a:pt x="98" y="654"/>
                    <a:pt x="98" y="655"/>
                    <a:pt x="99" y="654"/>
                  </a:cubicBezTo>
                  <a:cubicBezTo>
                    <a:pt x="100" y="654"/>
                    <a:pt x="100" y="654"/>
                    <a:pt x="100" y="653"/>
                  </a:cubicBezTo>
                  <a:cubicBezTo>
                    <a:pt x="100" y="653"/>
                    <a:pt x="101" y="653"/>
                    <a:pt x="100" y="652"/>
                  </a:cubicBezTo>
                  <a:cubicBezTo>
                    <a:pt x="100" y="651"/>
                    <a:pt x="101" y="652"/>
                    <a:pt x="100" y="651"/>
                  </a:cubicBezTo>
                  <a:cubicBezTo>
                    <a:pt x="100" y="650"/>
                    <a:pt x="99" y="649"/>
                    <a:pt x="99" y="648"/>
                  </a:cubicBezTo>
                  <a:cubicBezTo>
                    <a:pt x="99" y="647"/>
                    <a:pt x="98" y="646"/>
                    <a:pt x="98" y="645"/>
                  </a:cubicBezTo>
                  <a:cubicBezTo>
                    <a:pt x="98" y="644"/>
                    <a:pt x="97" y="643"/>
                    <a:pt x="97" y="642"/>
                  </a:cubicBezTo>
                  <a:cubicBezTo>
                    <a:pt x="97" y="641"/>
                    <a:pt x="96" y="639"/>
                    <a:pt x="96" y="639"/>
                  </a:cubicBezTo>
                  <a:cubicBezTo>
                    <a:pt x="96" y="639"/>
                    <a:pt x="96" y="638"/>
                    <a:pt x="96" y="638"/>
                  </a:cubicBezTo>
                  <a:cubicBezTo>
                    <a:pt x="95" y="637"/>
                    <a:pt x="94" y="637"/>
                    <a:pt x="94" y="637"/>
                  </a:cubicBezTo>
                  <a:cubicBezTo>
                    <a:pt x="94" y="637"/>
                    <a:pt x="94" y="636"/>
                    <a:pt x="93" y="636"/>
                  </a:cubicBezTo>
                  <a:cubicBezTo>
                    <a:pt x="93" y="635"/>
                    <a:pt x="93" y="635"/>
                    <a:pt x="93" y="635"/>
                  </a:cubicBezTo>
                  <a:cubicBezTo>
                    <a:pt x="92" y="634"/>
                    <a:pt x="92" y="635"/>
                    <a:pt x="91" y="635"/>
                  </a:cubicBezTo>
                  <a:cubicBezTo>
                    <a:pt x="91" y="634"/>
                    <a:pt x="91" y="634"/>
                    <a:pt x="91" y="633"/>
                  </a:cubicBezTo>
                  <a:cubicBezTo>
                    <a:pt x="92" y="633"/>
                    <a:pt x="92" y="633"/>
                    <a:pt x="92" y="632"/>
                  </a:cubicBezTo>
                  <a:cubicBezTo>
                    <a:pt x="92" y="631"/>
                    <a:pt x="92" y="630"/>
                    <a:pt x="92" y="630"/>
                  </a:cubicBezTo>
                  <a:cubicBezTo>
                    <a:pt x="91" y="629"/>
                    <a:pt x="90" y="629"/>
                    <a:pt x="90" y="628"/>
                  </a:cubicBezTo>
                  <a:cubicBezTo>
                    <a:pt x="89" y="628"/>
                    <a:pt x="89" y="627"/>
                    <a:pt x="88" y="626"/>
                  </a:cubicBezTo>
                  <a:cubicBezTo>
                    <a:pt x="88" y="626"/>
                    <a:pt x="88" y="626"/>
                    <a:pt x="87" y="625"/>
                  </a:cubicBezTo>
                  <a:cubicBezTo>
                    <a:pt x="86" y="624"/>
                    <a:pt x="86" y="624"/>
                    <a:pt x="85" y="623"/>
                  </a:cubicBezTo>
                  <a:cubicBezTo>
                    <a:pt x="84" y="622"/>
                    <a:pt x="84" y="622"/>
                    <a:pt x="84" y="622"/>
                  </a:cubicBezTo>
                  <a:cubicBezTo>
                    <a:pt x="84" y="621"/>
                    <a:pt x="84" y="621"/>
                    <a:pt x="84" y="620"/>
                  </a:cubicBezTo>
                  <a:cubicBezTo>
                    <a:pt x="84" y="619"/>
                    <a:pt x="84" y="620"/>
                    <a:pt x="84" y="619"/>
                  </a:cubicBezTo>
                  <a:cubicBezTo>
                    <a:pt x="83" y="618"/>
                    <a:pt x="82" y="616"/>
                    <a:pt x="81" y="615"/>
                  </a:cubicBezTo>
                  <a:cubicBezTo>
                    <a:pt x="81" y="615"/>
                    <a:pt x="81" y="615"/>
                    <a:pt x="80" y="614"/>
                  </a:cubicBezTo>
                  <a:cubicBezTo>
                    <a:pt x="80" y="613"/>
                    <a:pt x="79" y="612"/>
                    <a:pt x="79" y="612"/>
                  </a:cubicBezTo>
                  <a:cubicBezTo>
                    <a:pt x="78" y="612"/>
                    <a:pt x="78" y="611"/>
                    <a:pt x="77" y="611"/>
                  </a:cubicBezTo>
                  <a:cubicBezTo>
                    <a:pt x="77" y="610"/>
                    <a:pt x="77" y="611"/>
                    <a:pt x="77" y="610"/>
                  </a:cubicBezTo>
                  <a:cubicBezTo>
                    <a:pt x="76" y="610"/>
                    <a:pt x="76" y="610"/>
                    <a:pt x="75" y="609"/>
                  </a:cubicBezTo>
                  <a:cubicBezTo>
                    <a:pt x="75" y="609"/>
                    <a:pt x="75" y="609"/>
                    <a:pt x="75" y="608"/>
                  </a:cubicBezTo>
                  <a:cubicBezTo>
                    <a:pt x="75" y="607"/>
                    <a:pt x="75" y="607"/>
                    <a:pt x="75" y="606"/>
                  </a:cubicBezTo>
                  <a:cubicBezTo>
                    <a:pt x="75" y="606"/>
                    <a:pt x="75" y="605"/>
                    <a:pt x="76" y="605"/>
                  </a:cubicBezTo>
                  <a:cubicBezTo>
                    <a:pt x="76" y="606"/>
                    <a:pt x="77" y="606"/>
                    <a:pt x="77" y="606"/>
                  </a:cubicBezTo>
                  <a:cubicBezTo>
                    <a:pt x="77" y="607"/>
                    <a:pt x="77" y="607"/>
                    <a:pt x="77" y="608"/>
                  </a:cubicBezTo>
                  <a:cubicBezTo>
                    <a:pt x="77" y="608"/>
                    <a:pt x="78" y="608"/>
                    <a:pt x="78" y="608"/>
                  </a:cubicBezTo>
                  <a:cubicBezTo>
                    <a:pt x="78" y="609"/>
                    <a:pt x="77" y="610"/>
                    <a:pt x="78" y="610"/>
                  </a:cubicBezTo>
                  <a:cubicBezTo>
                    <a:pt x="78" y="610"/>
                    <a:pt x="78" y="610"/>
                    <a:pt x="78" y="611"/>
                  </a:cubicBezTo>
                  <a:cubicBezTo>
                    <a:pt x="79" y="611"/>
                    <a:pt x="79" y="612"/>
                    <a:pt x="80" y="612"/>
                  </a:cubicBezTo>
                  <a:cubicBezTo>
                    <a:pt x="80" y="612"/>
                    <a:pt x="80" y="612"/>
                    <a:pt x="80" y="612"/>
                  </a:cubicBezTo>
                  <a:cubicBezTo>
                    <a:pt x="81" y="612"/>
                    <a:pt x="81" y="613"/>
                    <a:pt x="81" y="613"/>
                  </a:cubicBezTo>
                  <a:cubicBezTo>
                    <a:pt x="81" y="613"/>
                    <a:pt x="82" y="612"/>
                    <a:pt x="81" y="612"/>
                  </a:cubicBezTo>
                  <a:cubicBezTo>
                    <a:pt x="81" y="612"/>
                    <a:pt x="80" y="612"/>
                    <a:pt x="81" y="611"/>
                  </a:cubicBezTo>
                  <a:cubicBezTo>
                    <a:pt x="81" y="610"/>
                    <a:pt x="81" y="610"/>
                    <a:pt x="81" y="610"/>
                  </a:cubicBezTo>
                  <a:cubicBezTo>
                    <a:pt x="81" y="609"/>
                    <a:pt x="81" y="609"/>
                    <a:pt x="80" y="609"/>
                  </a:cubicBezTo>
                  <a:cubicBezTo>
                    <a:pt x="80" y="609"/>
                    <a:pt x="80" y="609"/>
                    <a:pt x="79" y="608"/>
                  </a:cubicBezTo>
                  <a:cubicBezTo>
                    <a:pt x="79" y="608"/>
                    <a:pt x="79" y="608"/>
                    <a:pt x="78" y="607"/>
                  </a:cubicBezTo>
                  <a:cubicBezTo>
                    <a:pt x="78" y="606"/>
                    <a:pt x="77" y="606"/>
                    <a:pt x="78" y="605"/>
                  </a:cubicBezTo>
                  <a:cubicBezTo>
                    <a:pt x="79" y="604"/>
                    <a:pt x="79" y="604"/>
                    <a:pt x="79" y="604"/>
                  </a:cubicBezTo>
                  <a:cubicBezTo>
                    <a:pt x="79" y="603"/>
                    <a:pt x="78" y="602"/>
                    <a:pt x="77" y="602"/>
                  </a:cubicBezTo>
                  <a:cubicBezTo>
                    <a:pt x="77" y="602"/>
                    <a:pt x="76" y="602"/>
                    <a:pt x="76" y="602"/>
                  </a:cubicBezTo>
                  <a:cubicBezTo>
                    <a:pt x="76" y="602"/>
                    <a:pt x="76" y="603"/>
                    <a:pt x="75" y="602"/>
                  </a:cubicBezTo>
                  <a:cubicBezTo>
                    <a:pt x="75" y="601"/>
                    <a:pt x="75" y="601"/>
                    <a:pt x="75" y="601"/>
                  </a:cubicBezTo>
                  <a:cubicBezTo>
                    <a:pt x="74" y="601"/>
                    <a:pt x="74" y="601"/>
                    <a:pt x="74" y="601"/>
                  </a:cubicBezTo>
                  <a:cubicBezTo>
                    <a:pt x="74" y="602"/>
                    <a:pt x="74" y="602"/>
                    <a:pt x="74" y="603"/>
                  </a:cubicBezTo>
                  <a:cubicBezTo>
                    <a:pt x="74" y="603"/>
                    <a:pt x="74" y="603"/>
                    <a:pt x="73" y="603"/>
                  </a:cubicBezTo>
                  <a:cubicBezTo>
                    <a:pt x="73" y="604"/>
                    <a:pt x="73" y="604"/>
                    <a:pt x="72" y="604"/>
                  </a:cubicBezTo>
                  <a:cubicBezTo>
                    <a:pt x="71" y="604"/>
                    <a:pt x="71" y="604"/>
                    <a:pt x="70" y="603"/>
                  </a:cubicBezTo>
                  <a:cubicBezTo>
                    <a:pt x="70" y="602"/>
                    <a:pt x="70" y="602"/>
                    <a:pt x="70" y="601"/>
                  </a:cubicBezTo>
                  <a:cubicBezTo>
                    <a:pt x="70" y="600"/>
                    <a:pt x="70" y="600"/>
                    <a:pt x="70" y="600"/>
                  </a:cubicBezTo>
                  <a:cubicBezTo>
                    <a:pt x="70" y="599"/>
                    <a:pt x="71" y="599"/>
                    <a:pt x="71" y="598"/>
                  </a:cubicBezTo>
                  <a:cubicBezTo>
                    <a:pt x="70" y="597"/>
                    <a:pt x="70" y="597"/>
                    <a:pt x="70" y="597"/>
                  </a:cubicBezTo>
                  <a:cubicBezTo>
                    <a:pt x="70" y="596"/>
                    <a:pt x="71" y="596"/>
                    <a:pt x="70" y="596"/>
                  </a:cubicBezTo>
                  <a:cubicBezTo>
                    <a:pt x="70" y="595"/>
                    <a:pt x="70" y="596"/>
                    <a:pt x="70" y="595"/>
                  </a:cubicBezTo>
                  <a:cubicBezTo>
                    <a:pt x="70" y="594"/>
                    <a:pt x="70" y="594"/>
                    <a:pt x="70" y="594"/>
                  </a:cubicBezTo>
                  <a:cubicBezTo>
                    <a:pt x="70" y="594"/>
                    <a:pt x="70" y="594"/>
                    <a:pt x="70" y="593"/>
                  </a:cubicBezTo>
                  <a:cubicBezTo>
                    <a:pt x="70" y="593"/>
                    <a:pt x="70" y="593"/>
                    <a:pt x="70" y="592"/>
                  </a:cubicBezTo>
                  <a:cubicBezTo>
                    <a:pt x="69" y="592"/>
                    <a:pt x="69" y="592"/>
                    <a:pt x="69" y="592"/>
                  </a:cubicBezTo>
                  <a:cubicBezTo>
                    <a:pt x="69" y="591"/>
                    <a:pt x="68" y="591"/>
                    <a:pt x="69" y="590"/>
                  </a:cubicBezTo>
                  <a:cubicBezTo>
                    <a:pt x="70" y="590"/>
                    <a:pt x="70" y="590"/>
                    <a:pt x="70" y="590"/>
                  </a:cubicBezTo>
                  <a:cubicBezTo>
                    <a:pt x="70" y="590"/>
                    <a:pt x="71" y="590"/>
                    <a:pt x="71" y="590"/>
                  </a:cubicBezTo>
                  <a:cubicBezTo>
                    <a:pt x="71" y="590"/>
                    <a:pt x="71" y="590"/>
                    <a:pt x="71" y="589"/>
                  </a:cubicBezTo>
                  <a:cubicBezTo>
                    <a:pt x="71" y="588"/>
                    <a:pt x="71" y="588"/>
                    <a:pt x="71" y="587"/>
                  </a:cubicBezTo>
                  <a:cubicBezTo>
                    <a:pt x="71" y="586"/>
                    <a:pt x="71" y="586"/>
                    <a:pt x="71" y="586"/>
                  </a:cubicBezTo>
                  <a:cubicBezTo>
                    <a:pt x="72" y="585"/>
                    <a:pt x="73" y="585"/>
                    <a:pt x="73" y="585"/>
                  </a:cubicBezTo>
                  <a:cubicBezTo>
                    <a:pt x="73" y="585"/>
                    <a:pt x="74" y="585"/>
                    <a:pt x="74" y="585"/>
                  </a:cubicBezTo>
                  <a:cubicBezTo>
                    <a:pt x="75" y="584"/>
                    <a:pt x="75" y="584"/>
                    <a:pt x="75" y="584"/>
                  </a:cubicBezTo>
                  <a:cubicBezTo>
                    <a:pt x="75" y="584"/>
                    <a:pt x="76" y="584"/>
                    <a:pt x="75" y="585"/>
                  </a:cubicBezTo>
                  <a:cubicBezTo>
                    <a:pt x="75" y="585"/>
                    <a:pt x="75" y="585"/>
                    <a:pt x="75" y="585"/>
                  </a:cubicBezTo>
                  <a:cubicBezTo>
                    <a:pt x="76" y="586"/>
                    <a:pt x="76" y="585"/>
                    <a:pt x="77" y="586"/>
                  </a:cubicBezTo>
                  <a:cubicBezTo>
                    <a:pt x="77" y="586"/>
                    <a:pt x="77" y="587"/>
                    <a:pt x="78" y="587"/>
                  </a:cubicBezTo>
                  <a:cubicBezTo>
                    <a:pt x="78" y="587"/>
                    <a:pt x="79" y="587"/>
                    <a:pt x="80" y="587"/>
                  </a:cubicBezTo>
                  <a:cubicBezTo>
                    <a:pt x="80" y="587"/>
                    <a:pt x="80" y="588"/>
                    <a:pt x="81" y="588"/>
                  </a:cubicBezTo>
                  <a:cubicBezTo>
                    <a:pt x="82" y="588"/>
                    <a:pt x="83" y="588"/>
                    <a:pt x="83" y="588"/>
                  </a:cubicBezTo>
                  <a:cubicBezTo>
                    <a:pt x="83" y="589"/>
                    <a:pt x="83" y="589"/>
                    <a:pt x="83" y="589"/>
                  </a:cubicBezTo>
                  <a:cubicBezTo>
                    <a:pt x="83" y="589"/>
                    <a:pt x="83" y="589"/>
                    <a:pt x="84" y="589"/>
                  </a:cubicBezTo>
                  <a:cubicBezTo>
                    <a:pt x="84" y="588"/>
                    <a:pt x="84" y="589"/>
                    <a:pt x="84" y="588"/>
                  </a:cubicBezTo>
                  <a:cubicBezTo>
                    <a:pt x="84" y="588"/>
                    <a:pt x="84" y="587"/>
                    <a:pt x="84" y="587"/>
                  </a:cubicBezTo>
                  <a:cubicBezTo>
                    <a:pt x="85" y="586"/>
                    <a:pt x="85" y="585"/>
                    <a:pt x="85" y="585"/>
                  </a:cubicBezTo>
                  <a:cubicBezTo>
                    <a:pt x="85" y="585"/>
                    <a:pt x="85" y="585"/>
                    <a:pt x="86" y="585"/>
                  </a:cubicBezTo>
                  <a:cubicBezTo>
                    <a:pt x="86" y="584"/>
                    <a:pt x="88" y="583"/>
                    <a:pt x="88" y="582"/>
                  </a:cubicBezTo>
                  <a:cubicBezTo>
                    <a:pt x="89" y="582"/>
                    <a:pt x="89" y="582"/>
                    <a:pt x="89" y="581"/>
                  </a:cubicBezTo>
                  <a:cubicBezTo>
                    <a:pt x="90" y="580"/>
                    <a:pt x="91" y="579"/>
                    <a:pt x="91" y="578"/>
                  </a:cubicBezTo>
                  <a:cubicBezTo>
                    <a:pt x="91" y="577"/>
                    <a:pt x="92" y="576"/>
                    <a:pt x="92" y="575"/>
                  </a:cubicBezTo>
                  <a:cubicBezTo>
                    <a:pt x="92" y="575"/>
                    <a:pt x="92" y="574"/>
                    <a:pt x="92" y="573"/>
                  </a:cubicBezTo>
                  <a:cubicBezTo>
                    <a:pt x="93" y="572"/>
                    <a:pt x="93" y="572"/>
                    <a:pt x="93" y="571"/>
                  </a:cubicBezTo>
                  <a:cubicBezTo>
                    <a:pt x="93" y="570"/>
                    <a:pt x="93" y="569"/>
                    <a:pt x="93" y="568"/>
                  </a:cubicBezTo>
                  <a:cubicBezTo>
                    <a:pt x="93" y="567"/>
                    <a:pt x="93" y="565"/>
                    <a:pt x="92" y="565"/>
                  </a:cubicBezTo>
                  <a:cubicBezTo>
                    <a:pt x="92" y="564"/>
                    <a:pt x="92" y="564"/>
                    <a:pt x="92" y="563"/>
                  </a:cubicBezTo>
                  <a:cubicBezTo>
                    <a:pt x="92" y="562"/>
                    <a:pt x="92" y="562"/>
                    <a:pt x="92" y="561"/>
                  </a:cubicBezTo>
                  <a:cubicBezTo>
                    <a:pt x="92" y="561"/>
                    <a:pt x="92" y="561"/>
                    <a:pt x="92" y="561"/>
                  </a:cubicBezTo>
                  <a:cubicBezTo>
                    <a:pt x="92" y="561"/>
                    <a:pt x="93" y="561"/>
                    <a:pt x="93" y="560"/>
                  </a:cubicBezTo>
                  <a:cubicBezTo>
                    <a:pt x="93" y="560"/>
                    <a:pt x="93" y="560"/>
                    <a:pt x="93" y="559"/>
                  </a:cubicBezTo>
                  <a:cubicBezTo>
                    <a:pt x="93" y="558"/>
                    <a:pt x="93" y="557"/>
                    <a:pt x="92" y="557"/>
                  </a:cubicBezTo>
                  <a:cubicBezTo>
                    <a:pt x="92" y="556"/>
                    <a:pt x="92" y="555"/>
                    <a:pt x="92" y="555"/>
                  </a:cubicBezTo>
                  <a:cubicBezTo>
                    <a:pt x="93" y="555"/>
                    <a:pt x="93" y="555"/>
                    <a:pt x="93" y="555"/>
                  </a:cubicBezTo>
                  <a:cubicBezTo>
                    <a:pt x="93" y="555"/>
                    <a:pt x="93" y="555"/>
                    <a:pt x="93" y="555"/>
                  </a:cubicBezTo>
                  <a:cubicBezTo>
                    <a:pt x="92" y="554"/>
                    <a:pt x="92" y="554"/>
                    <a:pt x="92" y="553"/>
                  </a:cubicBezTo>
                  <a:cubicBezTo>
                    <a:pt x="91" y="553"/>
                    <a:pt x="92" y="554"/>
                    <a:pt x="91" y="552"/>
                  </a:cubicBezTo>
                  <a:cubicBezTo>
                    <a:pt x="91" y="550"/>
                    <a:pt x="90" y="549"/>
                    <a:pt x="91" y="549"/>
                  </a:cubicBezTo>
                  <a:cubicBezTo>
                    <a:pt x="91" y="548"/>
                    <a:pt x="91" y="548"/>
                    <a:pt x="91" y="547"/>
                  </a:cubicBezTo>
                  <a:cubicBezTo>
                    <a:pt x="91" y="547"/>
                    <a:pt x="91" y="546"/>
                    <a:pt x="91" y="546"/>
                  </a:cubicBezTo>
                  <a:cubicBezTo>
                    <a:pt x="90" y="545"/>
                    <a:pt x="91" y="545"/>
                    <a:pt x="91" y="544"/>
                  </a:cubicBezTo>
                  <a:cubicBezTo>
                    <a:pt x="90" y="543"/>
                    <a:pt x="91" y="543"/>
                    <a:pt x="90" y="542"/>
                  </a:cubicBezTo>
                  <a:cubicBezTo>
                    <a:pt x="90" y="542"/>
                    <a:pt x="89" y="540"/>
                    <a:pt x="89" y="540"/>
                  </a:cubicBezTo>
                  <a:cubicBezTo>
                    <a:pt x="89" y="540"/>
                    <a:pt x="90" y="539"/>
                    <a:pt x="90" y="538"/>
                  </a:cubicBezTo>
                  <a:cubicBezTo>
                    <a:pt x="90" y="538"/>
                    <a:pt x="90" y="537"/>
                    <a:pt x="90" y="537"/>
                  </a:cubicBezTo>
                  <a:cubicBezTo>
                    <a:pt x="90" y="536"/>
                    <a:pt x="89" y="536"/>
                    <a:pt x="89" y="535"/>
                  </a:cubicBezTo>
                  <a:cubicBezTo>
                    <a:pt x="89" y="534"/>
                    <a:pt x="89" y="534"/>
                    <a:pt x="88" y="533"/>
                  </a:cubicBezTo>
                  <a:cubicBezTo>
                    <a:pt x="88" y="532"/>
                    <a:pt x="88" y="532"/>
                    <a:pt x="88" y="532"/>
                  </a:cubicBezTo>
                  <a:cubicBezTo>
                    <a:pt x="87" y="531"/>
                    <a:pt x="88" y="531"/>
                    <a:pt x="88" y="530"/>
                  </a:cubicBezTo>
                  <a:cubicBezTo>
                    <a:pt x="87" y="529"/>
                    <a:pt x="88" y="529"/>
                    <a:pt x="87" y="528"/>
                  </a:cubicBezTo>
                  <a:cubicBezTo>
                    <a:pt x="86" y="528"/>
                    <a:pt x="86" y="528"/>
                    <a:pt x="86" y="527"/>
                  </a:cubicBezTo>
                  <a:cubicBezTo>
                    <a:pt x="85" y="526"/>
                    <a:pt x="85" y="526"/>
                    <a:pt x="85" y="525"/>
                  </a:cubicBezTo>
                  <a:cubicBezTo>
                    <a:pt x="84" y="524"/>
                    <a:pt x="85" y="524"/>
                    <a:pt x="84" y="523"/>
                  </a:cubicBezTo>
                  <a:cubicBezTo>
                    <a:pt x="84" y="523"/>
                    <a:pt x="83" y="522"/>
                    <a:pt x="83" y="522"/>
                  </a:cubicBezTo>
                  <a:cubicBezTo>
                    <a:pt x="83" y="521"/>
                    <a:pt x="83" y="521"/>
                    <a:pt x="82" y="521"/>
                  </a:cubicBezTo>
                  <a:cubicBezTo>
                    <a:pt x="82" y="520"/>
                    <a:pt x="82" y="520"/>
                    <a:pt x="82" y="520"/>
                  </a:cubicBezTo>
                  <a:cubicBezTo>
                    <a:pt x="82" y="519"/>
                    <a:pt x="81" y="518"/>
                    <a:pt x="81" y="517"/>
                  </a:cubicBezTo>
                  <a:cubicBezTo>
                    <a:pt x="80" y="517"/>
                    <a:pt x="80" y="517"/>
                    <a:pt x="79" y="516"/>
                  </a:cubicBezTo>
                  <a:cubicBezTo>
                    <a:pt x="79" y="515"/>
                    <a:pt x="78" y="515"/>
                    <a:pt x="78" y="515"/>
                  </a:cubicBezTo>
                  <a:cubicBezTo>
                    <a:pt x="77" y="514"/>
                    <a:pt x="77" y="514"/>
                    <a:pt x="76" y="513"/>
                  </a:cubicBezTo>
                  <a:cubicBezTo>
                    <a:pt x="75" y="512"/>
                    <a:pt x="75" y="512"/>
                    <a:pt x="74" y="510"/>
                  </a:cubicBezTo>
                  <a:cubicBezTo>
                    <a:pt x="73" y="509"/>
                    <a:pt x="73" y="509"/>
                    <a:pt x="73" y="508"/>
                  </a:cubicBezTo>
                  <a:cubicBezTo>
                    <a:pt x="72" y="508"/>
                    <a:pt x="72" y="507"/>
                    <a:pt x="71" y="506"/>
                  </a:cubicBezTo>
                  <a:cubicBezTo>
                    <a:pt x="71" y="506"/>
                    <a:pt x="71" y="505"/>
                    <a:pt x="71" y="505"/>
                  </a:cubicBezTo>
                  <a:cubicBezTo>
                    <a:pt x="71" y="504"/>
                    <a:pt x="70" y="504"/>
                    <a:pt x="70" y="504"/>
                  </a:cubicBezTo>
                  <a:cubicBezTo>
                    <a:pt x="70" y="503"/>
                    <a:pt x="70" y="503"/>
                    <a:pt x="70" y="503"/>
                  </a:cubicBezTo>
                  <a:cubicBezTo>
                    <a:pt x="70" y="502"/>
                    <a:pt x="71" y="502"/>
                    <a:pt x="70" y="501"/>
                  </a:cubicBezTo>
                  <a:cubicBezTo>
                    <a:pt x="69" y="500"/>
                    <a:pt x="69" y="499"/>
                    <a:pt x="69" y="499"/>
                  </a:cubicBezTo>
                  <a:cubicBezTo>
                    <a:pt x="68" y="499"/>
                    <a:pt x="68" y="499"/>
                    <a:pt x="67" y="498"/>
                  </a:cubicBezTo>
                  <a:cubicBezTo>
                    <a:pt x="67" y="498"/>
                    <a:pt x="67" y="498"/>
                    <a:pt x="66" y="497"/>
                  </a:cubicBezTo>
                  <a:cubicBezTo>
                    <a:pt x="65" y="495"/>
                    <a:pt x="65" y="496"/>
                    <a:pt x="64" y="494"/>
                  </a:cubicBezTo>
                  <a:cubicBezTo>
                    <a:pt x="64" y="493"/>
                    <a:pt x="63" y="493"/>
                    <a:pt x="63" y="492"/>
                  </a:cubicBezTo>
                  <a:cubicBezTo>
                    <a:pt x="63" y="491"/>
                    <a:pt x="62" y="489"/>
                    <a:pt x="62" y="489"/>
                  </a:cubicBezTo>
                  <a:cubicBezTo>
                    <a:pt x="61" y="488"/>
                    <a:pt x="61" y="488"/>
                    <a:pt x="61" y="487"/>
                  </a:cubicBezTo>
                  <a:cubicBezTo>
                    <a:pt x="60" y="485"/>
                    <a:pt x="61" y="486"/>
                    <a:pt x="60" y="485"/>
                  </a:cubicBezTo>
                  <a:cubicBezTo>
                    <a:pt x="59" y="484"/>
                    <a:pt x="59" y="484"/>
                    <a:pt x="59" y="483"/>
                  </a:cubicBezTo>
                  <a:cubicBezTo>
                    <a:pt x="58" y="483"/>
                    <a:pt x="58" y="483"/>
                    <a:pt x="57" y="482"/>
                  </a:cubicBezTo>
                  <a:cubicBezTo>
                    <a:pt x="57" y="481"/>
                    <a:pt x="57" y="482"/>
                    <a:pt x="56" y="480"/>
                  </a:cubicBezTo>
                  <a:cubicBezTo>
                    <a:pt x="56" y="479"/>
                    <a:pt x="56" y="480"/>
                    <a:pt x="56" y="478"/>
                  </a:cubicBezTo>
                  <a:cubicBezTo>
                    <a:pt x="55" y="477"/>
                    <a:pt x="56" y="477"/>
                    <a:pt x="55" y="476"/>
                  </a:cubicBezTo>
                  <a:cubicBezTo>
                    <a:pt x="54" y="474"/>
                    <a:pt x="54" y="475"/>
                    <a:pt x="53" y="474"/>
                  </a:cubicBezTo>
                  <a:cubicBezTo>
                    <a:pt x="53" y="473"/>
                    <a:pt x="53" y="472"/>
                    <a:pt x="53" y="472"/>
                  </a:cubicBezTo>
                  <a:cubicBezTo>
                    <a:pt x="52" y="471"/>
                    <a:pt x="53" y="471"/>
                    <a:pt x="52" y="470"/>
                  </a:cubicBezTo>
                  <a:cubicBezTo>
                    <a:pt x="52" y="470"/>
                    <a:pt x="52" y="469"/>
                    <a:pt x="51" y="469"/>
                  </a:cubicBezTo>
                  <a:cubicBezTo>
                    <a:pt x="51" y="468"/>
                    <a:pt x="51" y="468"/>
                    <a:pt x="50" y="468"/>
                  </a:cubicBezTo>
                  <a:cubicBezTo>
                    <a:pt x="50" y="467"/>
                    <a:pt x="50" y="467"/>
                    <a:pt x="50" y="466"/>
                  </a:cubicBezTo>
                  <a:cubicBezTo>
                    <a:pt x="49" y="465"/>
                    <a:pt x="48" y="465"/>
                    <a:pt x="48" y="464"/>
                  </a:cubicBezTo>
                  <a:cubicBezTo>
                    <a:pt x="49" y="463"/>
                    <a:pt x="49" y="464"/>
                    <a:pt x="49" y="463"/>
                  </a:cubicBezTo>
                  <a:cubicBezTo>
                    <a:pt x="49" y="463"/>
                    <a:pt x="49" y="463"/>
                    <a:pt x="49" y="462"/>
                  </a:cubicBezTo>
                  <a:cubicBezTo>
                    <a:pt x="48" y="462"/>
                    <a:pt x="48" y="462"/>
                    <a:pt x="48" y="461"/>
                  </a:cubicBezTo>
                  <a:cubicBezTo>
                    <a:pt x="47" y="460"/>
                    <a:pt x="47" y="460"/>
                    <a:pt x="47" y="460"/>
                  </a:cubicBezTo>
                  <a:cubicBezTo>
                    <a:pt x="46" y="459"/>
                    <a:pt x="46" y="459"/>
                    <a:pt x="46" y="458"/>
                  </a:cubicBezTo>
                  <a:cubicBezTo>
                    <a:pt x="45" y="457"/>
                    <a:pt x="45" y="457"/>
                    <a:pt x="45" y="457"/>
                  </a:cubicBezTo>
                  <a:cubicBezTo>
                    <a:pt x="44" y="456"/>
                    <a:pt x="44" y="456"/>
                    <a:pt x="44" y="455"/>
                  </a:cubicBezTo>
                  <a:cubicBezTo>
                    <a:pt x="44" y="454"/>
                    <a:pt x="44" y="455"/>
                    <a:pt x="44" y="454"/>
                  </a:cubicBezTo>
                  <a:cubicBezTo>
                    <a:pt x="43" y="452"/>
                    <a:pt x="43" y="452"/>
                    <a:pt x="43" y="451"/>
                  </a:cubicBezTo>
                  <a:cubicBezTo>
                    <a:pt x="42" y="451"/>
                    <a:pt x="42" y="450"/>
                    <a:pt x="42" y="450"/>
                  </a:cubicBezTo>
                  <a:cubicBezTo>
                    <a:pt x="41" y="450"/>
                    <a:pt x="41" y="449"/>
                    <a:pt x="41" y="449"/>
                  </a:cubicBezTo>
                  <a:cubicBezTo>
                    <a:pt x="41" y="449"/>
                    <a:pt x="40" y="448"/>
                    <a:pt x="40" y="447"/>
                  </a:cubicBezTo>
                  <a:cubicBezTo>
                    <a:pt x="40" y="446"/>
                    <a:pt x="40" y="447"/>
                    <a:pt x="40" y="446"/>
                  </a:cubicBezTo>
                  <a:cubicBezTo>
                    <a:pt x="40" y="445"/>
                    <a:pt x="40" y="445"/>
                    <a:pt x="40" y="444"/>
                  </a:cubicBezTo>
                  <a:cubicBezTo>
                    <a:pt x="40" y="444"/>
                    <a:pt x="40" y="443"/>
                    <a:pt x="40" y="443"/>
                  </a:cubicBezTo>
                  <a:cubicBezTo>
                    <a:pt x="39" y="442"/>
                    <a:pt x="39" y="442"/>
                    <a:pt x="39" y="441"/>
                  </a:cubicBezTo>
                  <a:cubicBezTo>
                    <a:pt x="38" y="440"/>
                    <a:pt x="39" y="439"/>
                    <a:pt x="38" y="439"/>
                  </a:cubicBezTo>
                  <a:cubicBezTo>
                    <a:pt x="38" y="438"/>
                    <a:pt x="38" y="438"/>
                    <a:pt x="38" y="437"/>
                  </a:cubicBezTo>
                  <a:cubicBezTo>
                    <a:pt x="37" y="437"/>
                    <a:pt x="37" y="437"/>
                    <a:pt x="37" y="436"/>
                  </a:cubicBezTo>
                  <a:cubicBezTo>
                    <a:pt x="36" y="435"/>
                    <a:pt x="36" y="435"/>
                    <a:pt x="36" y="434"/>
                  </a:cubicBezTo>
                  <a:cubicBezTo>
                    <a:pt x="36" y="433"/>
                    <a:pt x="36" y="433"/>
                    <a:pt x="36" y="432"/>
                  </a:cubicBezTo>
                  <a:cubicBezTo>
                    <a:pt x="36" y="432"/>
                    <a:pt x="36" y="431"/>
                    <a:pt x="35" y="430"/>
                  </a:cubicBezTo>
                  <a:cubicBezTo>
                    <a:pt x="35" y="430"/>
                    <a:pt x="35" y="430"/>
                    <a:pt x="35" y="429"/>
                  </a:cubicBezTo>
                  <a:cubicBezTo>
                    <a:pt x="35" y="428"/>
                    <a:pt x="35" y="429"/>
                    <a:pt x="35" y="428"/>
                  </a:cubicBezTo>
                  <a:cubicBezTo>
                    <a:pt x="34" y="427"/>
                    <a:pt x="34" y="427"/>
                    <a:pt x="34" y="426"/>
                  </a:cubicBezTo>
                  <a:cubicBezTo>
                    <a:pt x="33" y="426"/>
                    <a:pt x="33" y="426"/>
                    <a:pt x="33" y="425"/>
                  </a:cubicBezTo>
                  <a:cubicBezTo>
                    <a:pt x="33" y="425"/>
                    <a:pt x="33" y="424"/>
                    <a:pt x="33" y="423"/>
                  </a:cubicBezTo>
                  <a:cubicBezTo>
                    <a:pt x="33" y="422"/>
                    <a:pt x="33" y="422"/>
                    <a:pt x="33" y="422"/>
                  </a:cubicBezTo>
                  <a:cubicBezTo>
                    <a:pt x="32" y="421"/>
                    <a:pt x="31" y="419"/>
                    <a:pt x="31" y="419"/>
                  </a:cubicBezTo>
                  <a:cubicBezTo>
                    <a:pt x="31" y="418"/>
                    <a:pt x="31" y="418"/>
                    <a:pt x="31" y="418"/>
                  </a:cubicBezTo>
                  <a:cubicBezTo>
                    <a:pt x="31" y="418"/>
                    <a:pt x="31" y="417"/>
                    <a:pt x="31" y="417"/>
                  </a:cubicBezTo>
                  <a:cubicBezTo>
                    <a:pt x="31" y="416"/>
                    <a:pt x="30" y="416"/>
                    <a:pt x="30" y="416"/>
                  </a:cubicBezTo>
                  <a:cubicBezTo>
                    <a:pt x="30" y="415"/>
                    <a:pt x="30" y="415"/>
                    <a:pt x="30" y="414"/>
                  </a:cubicBezTo>
                  <a:cubicBezTo>
                    <a:pt x="30" y="414"/>
                    <a:pt x="31" y="414"/>
                    <a:pt x="30" y="413"/>
                  </a:cubicBezTo>
                  <a:cubicBezTo>
                    <a:pt x="30" y="412"/>
                    <a:pt x="30" y="412"/>
                    <a:pt x="30" y="411"/>
                  </a:cubicBezTo>
                  <a:cubicBezTo>
                    <a:pt x="30" y="410"/>
                    <a:pt x="30" y="410"/>
                    <a:pt x="29" y="409"/>
                  </a:cubicBezTo>
                  <a:cubicBezTo>
                    <a:pt x="29" y="408"/>
                    <a:pt x="29" y="408"/>
                    <a:pt x="29" y="408"/>
                  </a:cubicBezTo>
                  <a:cubicBezTo>
                    <a:pt x="29" y="407"/>
                    <a:pt x="29" y="407"/>
                    <a:pt x="29" y="406"/>
                  </a:cubicBezTo>
                  <a:cubicBezTo>
                    <a:pt x="28" y="405"/>
                    <a:pt x="27" y="406"/>
                    <a:pt x="27" y="405"/>
                  </a:cubicBezTo>
                  <a:cubicBezTo>
                    <a:pt x="27" y="404"/>
                    <a:pt x="27" y="404"/>
                    <a:pt x="27" y="403"/>
                  </a:cubicBezTo>
                  <a:cubicBezTo>
                    <a:pt x="27" y="402"/>
                    <a:pt x="27" y="402"/>
                    <a:pt x="27" y="401"/>
                  </a:cubicBezTo>
                  <a:cubicBezTo>
                    <a:pt x="27" y="401"/>
                    <a:pt x="27" y="401"/>
                    <a:pt x="27" y="400"/>
                  </a:cubicBezTo>
                  <a:cubicBezTo>
                    <a:pt x="27" y="399"/>
                    <a:pt x="26" y="399"/>
                    <a:pt x="26" y="398"/>
                  </a:cubicBezTo>
                  <a:cubicBezTo>
                    <a:pt x="26" y="398"/>
                    <a:pt x="26" y="398"/>
                    <a:pt x="26" y="397"/>
                  </a:cubicBezTo>
                  <a:cubicBezTo>
                    <a:pt x="25" y="396"/>
                    <a:pt x="25" y="396"/>
                    <a:pt x="25" y="396"/>
                  </a:cubicBezTo>
                  <a:cubicBezTo>
                    <a:pt x="25" y="395"/>
                    <a:pt x="25" y="395"/>
                    <a:pt x="24" y="395"/>
                  </a:cubicBezTo>
                  <a:cubicBezTo>
                    <a:pt x="24" y="394"/>
                    <a:pt x="24" y="393"/>
                    <a:pt x="24" y="393"/>
                  </a:cubicBezTo>
                  <a:cubicBezTo>
                    <a:pt x="23" y="392"/>
                    <a:pt x="23" y="392"/>
                    <a:pt x="23" y="392"/>
                  </a:cubicBezTo>
                  <a:cubicBezTo>
                    <a:pt x="22" y="391"/>
                    <a:pt x="22" y="391"/>
                    <a:pt x="22" y="390"/>
                  </a:cubicBezTo>
                  <a:cubicBezTo>
                    <a:pt x="22" y="389"/>
                    <a:pt x="22" y="390"/>
                    <a:pt x="22" y="389"/>
                  </a:cubicBezTo>
                  <a:cubicBezTo>
                    <a:pt x="21" y="388"/>
                    <a:pt x="22" y="388"/>
                    <a:pt x="22" y="387"/>
                  </a:cubicBezTo>
                  <a:cubicBezTo>
                    <a:pt x="21" y="387"/>
                    <a:pt x="21" y="387"/>
                    <a:pt x="20" y="386"/>
                  </a:cubicBezTo>
                  <a:cubicBezTo>
                    <a:pt x="20" y="385"/>
                    <a:pt x="20" y="385"/>
                    <a:pt x="19" y="384"/>
                  </a:cubicBezTo>
                  <a:cubicBezTo>
                    <a:pt x="19" y="383"/>
                    <a:pt x="19" y="383"/>
                    <a:pt x="19" y="382"/>
                  </a:cubicBezTo>
                  <a:cubicBezTo>
                    <a:pt x="19" y="381"/>
                    <a:pt x="19" y="382"/>
                    <a:pt x="19" y="381"/>
                  </a:cubicBezTo>
                  <a:cubicBezTo>
                    <a:pt x="18" y="379"/>
                    <a:pt x="19" y="380"/>
                    <a:pt x="18" y="379"/>
                  </a:cubicBezTo>
                  <a:cubicBezTo>
                    <a:pt x="18" y="378"/>
                    <a:pt x="18" y="378"/>
                    <a:pt x="18" y="378"/>
                  </a:cubicBezTo>
                  <a:cubicBezTo>
                    <a:pt x="17" y="377"/>
                    <a:pt x="17" y="377"/>
                    <a:pt x="16" y="377"/>
                  </a:cubicBezTo>
                  <a:cubicBezTo>
                    <a:pt x="16" y="376"/>
                    <a:pt x="16" y="376"/>
                    <a:pt x="16" y="376"/>
                  </a:cubicBezTo>
                  <a:cubicBezTo>
                    <a:pt x="15" y="375"/>
                    <a:pt x="15" y="374"/>
                    <a:pt x="14" y="374"/>
                  </a:cubicBezTo>
                  <a:cubicBezTo>
                    <a:pt x="14" y="373"/>
                    <a:pt x="13" y="373"/>
                    <a:pt x="13" y="372"/>
                  </a:cubicBezTo>
                  <a:cubicBezTo>
                    <a:pt x="13" y="371"/>
                    <a:pt x="13" y="370"/>
                    <a:pt x="13" y="370"/>
                  </a:cubicBezTo>
                  <a:cubicBezTo>
                    <a:pt x="12" y="369"/>
                    <a:pt x="12" y="369"/>
                    <a:pt x="12" y="368"/>
                  </a:cubicBezTo>
                  <a:cubicBezTo>
                    <a:pt x="11" y="368"/>
                    <a:pt x="11" y="367"/>
                    <a:pt x="11" y="367"/>
                  </a:cubicBezTo>
                  <a:cubicBezTo>
                    <a:pt x="10" y="367"/>
                    <a:pt x="10" y="367"/>
                    <a:pt x="9" y="367"/>
                  </a:cubicBezTo>
                  <a:cubicBezTo>
                    <a:pt x="9" y="367"/>
                    <a:pt x="9" y="367"/>
                    <a:pt x="8" y="366"/>
                  </a:cubicBezTo>
                  <a:cubicBezTo>
                    <a:pt x="8" y="366"/>
                    <a:pt x="8" y="366"/>
                    <a:pt x="7" y="365"/>
                  </a:cubicBezTo>
                  <a:cubicBezTo>
                    <a:pt x="7" y="364"/>
                    <a:pt x="7" y="364"/>
                    <a:pt x="7" y="363"/>
                  </a:cubicBezTo>
                  <a:cubicBezTo>
                    <a:pt x="7" y="363"/>
                    <a:pt x="7" y="363"/>
                    <a:pt x="6" y="363"/>
                  </a:cubicBezTo>
                  <a:cubicBezTo>
                    <a:pt x="6" y="362"/>
                    <a:pt x="6" y="362"/>
                    <a:pt x="6" y="361"/>
                  </a:cubicBezTo>
                  <a:cubicBezTo>
                    <a:pt x="7" y="361"/>
                    <a:pt x="7" y="361"/>
                    <a:pt x="6" y="361"/>
                  </a:cubicBezTo>
                  <a:cubicBezTo>
                    <a:pt x="6" y="360"/>
                    <a:pt x="6" y="360"/>
                    <a:pt x="6" y="360"/>
                  </a:cubicBezTo>
                  <a:cubicBezTo>
                    <a:pt x="6" y="360"/>
                    <a:pt x="6" y="360"/>
                    <a:pt x="6" y="359"/>
                  </a:cubicBezTo>
                  <a:cubicBezTo>
                    <a:pt x="7" y="359"/>
                    <a:pt x="7" y="359"/>
                    <a:pt x="6" y="359"/>
                  </a:cubicBezTo>
                  <a:cubicBezTo>
                    <a:pt x="6" y="358"/>
                    <a:pt x="6" y="357"/>
                    <a:pt x="6" y="357"/>
                  </a:cubicBezTo>
                  <a:cubicBezTo>
                    <a:pt x="6" y="357"/>
                    <a:pt x="6" y="357"/>
                    <a:pt x="5" y="357"/>
                  </a:cubicBezTo>
                  <a:cubicBezTo>
                    <a:pt x="5" y="357"/>
                    <a:pt x="5" y="357"/>
                    <a:pt x="4" y="356"/>
                  </a:cubicBezTo>
                  <a:cubicBezTo>
                    <a:pt x="4" y="356"/>
                    <a:pt x="4" y="356"/>
                    <a:pt x="4" y="356"/>
                  </a:cubicBezTo>
                  <a:cubicBezTo>
                    <a:pt x="3" y="355"/>
                    <a:pt x="3" y="355"/>
                    <a:pt x="3" y="355"/>
                  </a:cubicBezTo>
                  <a:cubicBezTo>
                    <a:pt x="2" y="354"/>
                    <a:pt x="1" y="353"/>
                    <a:pt x="1" y="353"/>
                  </a:cubicBezTo>
                  <a:cubicBezTo>
                    <a:pt x="1" y="353"/>
                    <a:pt x="1" y="353"/>
                    <a:pt x="1" y="352"/>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68"/>
            <p:cNvSpPr>
              <a:spLocks/>
            </p:cNvSpPr>
            <p:nvPr/>
          </p:nvSpPr>
          <p:spPr bwMode="auto">
            <a:xfrm>
              <a:off x="9577388" y="5446713"/>
              <a:ext cx="93663" cy="122238"/>
            </a:xfrm>
            <a:custGeom>
              <a:avLst/>
              <a:gdLst>
                <a:gd name="T0" fmla="*/ 63 w 66"/>
                <a:gd name="T1" fmla="*/ 15 h 87"/>
                <a:gd name="T2" fmla="*/ 65 w 66"/>
                <a:gd name="T3" fmla="*/ 24 h 87"/>
                <a:gd name="T4" fmla="*/ 63 w 66"/>
                <a:gd name="T5" fmla="*/ 30 h 87"/>
                <a:gd name="T6" fmla="*/ 63 w 66"/>
                <a:gd name="T7" fmla="*/ 37 h 87"/>
                <a:gd name="T8" fmla="*/ 65 w 66"/>
                <a:gd name="T9" fmla="*/ 43 h 87"/>
                <a:gd name="T10" fmla="*/ 66 w 66"/>
                <a:gd name="T11" fmla="*/ 60 h 87"/>
                <a:gd name="T12" fmla="*/ 66 w 66"/>
                <a:gd name="T13" fmla="*/ 61 h 87"/>
                <a:gd name="T14" fmla="*/ 65 w 66"/>
                <a:gd name="T15" fmla="*/ 61 h 87"/>
                <a:gd name="T16" fmla="*/ 64 w 66"/>
                <a:gd name="T17" fmla="*/ 59 h 87"/>
                <a:gd name="T18" fmla="*/ 64 w 66"/>
                <a:gd name="T19" fmla="*/ 59 h 87"/>
                <a:gd name="T20" fmla="*/ 62 w 66"/>
                <a:gd name="T21" fmla="*/ 59 h 87"/>
                <a:gd name="T22" fmla="*/ 61 w 66"/>
                <a:gd name="T23" fmla="*/ 59 h 87"/>
                <a:gd name="T24" fmla="*/ 60 w 66"/>
                <a:gd name="T25" fmla="*/ 59 h 87"/>
                <a:gd name="T26" fmla="*/ 58 w 66"/>
                <a:gd name="T27" fmla="*/ 73 h 87"/>
                <a:gd name="T28" fmla="*/ 58 w 66"/>
                <a:gd name="T29" fmla="*/ 77 h 87"/>
                <a:gd name="T30" fmla="*/ 58 w 66"/>
                <a:gd name="T31" fmla="*/ 83 h 87"/>
                <a:gd name="T32" fmla="*/ 58 w 66"/>
                <a:gd name="T33" fmla="*/ 87 h 87"/>
                <a:gd name="T34" fmla="*/ 35 w 66"/>
                <a:gd name="T35" fmla="*/ 87 h 87"/>
                <a:gd name="T36" fmla="*/ 18 w 66"/>
                <a:gd name="T37" fmla="*/ 80 h 87"/>
                <a:gd name="T38" fmla="*/ 14 w 66"/>
                <a:gd name="T39" fmla="*/ 75 h 87"/>
                <a:gd name="T40" fmla="*/ 10 w 66"/>
                <a:gd name="T41" fmla="*/ 72 h 87"/>
                <a:gd name="T42" fmla="*/ 9 w 66"/>
                <a:gd name="T43" fmla="*/ 69 h 87"/>
                <a:gd name="T44" fmla="*/ 9 w 66"/>
                <a:gd name="T45" fmla="*/ 67 h 87"/>
                <a:gd name="T46" fmla="*/ 9 w 66"/>
                <a:gd name="T47" fmla="*/ 64 h 87"/>
                <a:gd name="T48" fmla="*/ 6 w 66"/>
                <a:gd name="T49" fmla="*/ 62 h 87"/>
                <a:gd name="T50" fmla="*/ 5 w 66"/>
                <a:gd name="T51" fmla="*/ 59 h 87"/>
                <a:gd name="T52" fmla="*/ 4 w 66"/>
                <a:gd name="T53" fmla="*/ 59 h 87"/>
                <a:gd name="T54" fmla="*/ 3 w 66"/>
                <a:gd name="T55" fmla="*/ 59 h 87"/>
                <a:gd name="T56" fmla="*/ 1 w 66"/>
                <a:gd name="T57" fmla="*/ 61 h 87"/>
                <a:gd name="T58" fmla="*/ 1 w 66"/>
                <a:gd name="T59" fmla="*/ 59 h 87"/>
                <a:gd name="T60" fmla="*/ 0 w 66"/>
                <a:gd name="T61" fmla="*/ 51 h 87"/>
                <a:gd name="T62" fmla="*/ 0 w 66"/>
                <a:gd name="T63" fmla="*/ 43 h 87"/>
                <a:gd name="T64" fmla="*/ 1 w 66"/>
                <a:gd name="T65" fmla="*/ 39 h 87"/>
                <a:gd name="T66" fmla="*/ 3 w 66"/>
                <a:gd name="T67" fmla="*/ 37 h 87"/>
                <a:gd name="T68" fmla="*/ 4 w 66"/>
                <a:gd name="T69" fmla="*/ 36 h 87"/>
                <a:gd name="T70" fmla="*/ 5 w 66"/>
                <a:gd name="T71" fmla="*/ 33 h 87"/>
                <a:gd name="T72" fmla="*/ 8 w 66"/>
                <a:gd name="T73" fmla="*/ 29 h 87"/>
                <a:gd name="T74" fmla="*/ 10 w 66"/>
                <a:gd name="T75" fmla="*/ 26 h 87"/>
                <a:gd name="T76" fmla="*/ 13 w 66"/>
                <a:gd name="T77" fmla="*/ 20 h 87"/>
                <a:gd name="T78" fmla="*/ 15 w 66"/>
                <a:gd name="T79" fmla="*/ 16 h 87"/>
                <a:gd name="T80" fmla="*/ 16 w 66"/>
                <a:gd name="T81" fmla="*/ 13 h 87"/>
                <a:gd name="T82" fmla="*/ 17 w 66"/>
                <a:gd name="T83" fmla="*/ 11 h 87"/>
                <a:gd name="T84" fmla="*/ 18 w 66"/>
                <a:gd name="T85" fmla="*/ 9 h 87"/>
                <a:gd name="T86" fmla="*/ 21 w 66"/>
                <a:gd name="T87" fmla="*/ 7 h 87"/>
                <a:gd name="T88" fmla="*/ 23 w 66"/>
                <a:gd name="T89" fmla="*/ 5 h 87"/>
                <a:gd name="T90" fmla="*/ 25 w 66"/>
                <a:gd name="T91" fmla="*/ 3 h 87"/>
                <a:gd name="T92" fmla="*/ 26 w 66"/>
                <a:gd name="T93" fmla="*/ 1 h 87"/>
                <a:gd name="T94" fmla="*/ 31 w 66"/>
                <a:gd name="T95" fmla="*/ 0 h 87"/>
                <a:gd name="T96" fmla="*/ 53 w 66"/>
                <a:gd name="T97" fmla="*/ 15 h 87"/>
                <a:gd name="T98" fmla="*/ 58 w 66"/>
                <a:gd name="T99" fmla="*/ 13 h 87"/>
                <a:gd name="T100" fmla="*/ 59 w 66"/>
                <a:gd name="T101" fmla="*/ 14 h 87"/>
                <a:gd name="T102" fmla="*/ 60 w 66"/>
                <a:gd name="T103" fmla="*/ 14 h 87"/>
                <a:gd name="T104" fmla="*/ 61 w 66"/>
                <a:gd name="T105" fmla="*/ 14 h 87"/>
                <a:gd name="T106" fmla="*/ 63 w 66"/>
                <a:gd name="T107"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87">
                  <a:moveTo>
                    <a:pt x="63" y="15"/>
                  </a:moveTo>
                  <a:cubicBezTo>
                    <a:pt x="65" y="24"/>
                    <a:pt x="65" y="24"/>
                    <a:pt x="65" y="24"/>
                  </a:cubicBezTo>
                  <a:cubicBezTo>
                    <a:pt x="63" y="30"/>
                    <a:pt x="63" y="30"/>
                    <a:pt x="63" y="30"/>
                  </a:cubicBezTo>
                  <a:cubicBezTo>
                    <a:pt x="63" y="30"/>
                    <a:pt x="63" y="37"/>
                    <a:pt x="63" y="37"/>
                  </a:cubicBezTo>
                  <a:cubicBezTo>
                    <a:pt x="63" y="37"/>
                    <a:pt x="65" y="43"/>
                    <a:pt x="65" y="43"/>
                  </a:cubicBezTo>
                  <a:cubicBezTo>
                    <a:pt x="66" y="60"/>
                    <a:pt x="66" y="60"/>
                    <a:pt x="66" y="60"/>
                  </a:cubicBezTo>
                  <a:cubicBezTo>
                    <a:pt x="66" y="61"/>
                    <a:pt x="66" y="61"/>
                    <a:pt x="66" y="61"/>
                  </a:cubicBezTo>
                  <a:cubicBezTo>
                    <a:pt x="65" y="61"/>
                    <a:pt x="65" y="61"/>
                    <a:pt x="65" y="61"/>
                  </a:cubicBezTo>
                  <a:cubicBezTo>
                    <a:pt x="65" y="61"/>
                    <a:pt x="64" y="59"/>
                    <a:pt x="64" y="59"/>
                  </a:cubicBezTo>
                  <a:cubicBezTo>
                    <a:pt x="64" y="59"/>
                    <a:pt x="64" y="58"/>
                    <a:pt x="64" y="59"/>
                  </a:cubicBezTo>
                  <a:cubicBezTo>
                    <a:pt x="63" y="59"/>
                    <a:pt x="62" y="59"/>
                    <a:pt x="62" y="59"/>
                  </a:cubicBezTo>
                  <a:cubicBezTo>
                    <a:pt x="62" y="59"/>
                    <a:pt x="62" y="59"/>
                    <a:pt x="61" y="59"/>
                  </a:cubicBezTo>
                  <a:cubicBezTo>
                    <a:pt x="61" y="59"/>
                    <a:pt x="60" y="59"/>
                    <a:pt x="60" y="59"/>
                  </a:cubicBezTo>
                  <a:cubicBezTo>
                    <a:pt x="60" y="60"/>
                    <a:pt x="58" y="73"/>
                    <a:pt x="58" y="73"/>
                  </a:cubicBezTo>
                  <a:cubicBezTo>
                    <a:pt x="58" y="77"/>
                    <a:pt x="58" y="77"/>
                    <a:pt x="58" y="77"/>
                  </a:cubicBezTo>
                  <a:cubicBezTo>
                    <a:pt x="58" y="77"/>
                    <a:pt x="58" y="82"/>
                    <a:pt x="58" y="83"/>
                  </a:cubicBezTo>
                  <a:cubicBezTo>
                    <a:pt x="58" y="83"/>
                    <a:pt x="58" y="87"/>
                    <a:pt x="58" y="87"/>
                  </a:cubicBezTo>
                  <a:cubicBezTo>
                    <a:pt x="35" y="87"/>
                    <a:pt x="35" y="87"/>
                    <a:pt x="35" y="87"/>
                  </a:cubicBezTo>
                  <a:cubicBezTo>
                    <a:pt x="18" y="80"/>
                    <a:pt x="18" y="80"/>
                    <a:pt x="18" y="80"/>
                  </a:cubicBezTo>
                  <a:cubicBezTo>
                    <a:pt x="14" y="75"/>
                    <a:pt x="14" y="75"/>
                    <a:pt x="14" y="75"/>
                  </a:cubicBezTo>
                  <a:cubicBezTo>
                    <a:pt x="10" y="72"/>
                    <a:pt x="10" y="72"/>
                    <a:pt x="10" y="72"/>
                  </a:cubicBezTo>
                  <a:cubicBezTo>
                    <a:pt x="9" y="69"/>
                    <a:pt x="9" y="69"/>
                    <a:pt x="9" y="69"/>
                  </a:cubicBezTo>
                  <a:cubicBezTo>
                    <a:pt x="9" y="69"/>
                    <a:pt x="9" y="67"/>
                    <a:pt x="9" y="67"/>
                  </a:cubicBezTo>
                  <a:cubicBezTo>
                    <a:pt x="9" y="67"/>
                    <a:pt x="9" y="64"/>
                    <a:pt x="9" y="64"/>
                  </a:cubicBezTo>
                  <a:cubicBezTo>
                    <a:pt x="6" y="62"/>
                    <a:pt x="6" y="62"/>
                    <a:pt x="6" y="62"/>
                  </a:cubicBezTo>
                  <a:cubicBezTo>
                    <a:pt x="6" y="62"/>
                    <a:pt x="6" y="59"/>
                    <a:pt x="5" y="59"/>
                  </a:cubicBezTo>
                  <a:cubicBezTo>
                    <a:pt x="5" y="58"/>
                    <a:pt x="4" y="59"/>
                    <a:pt x="4" y="59"/>
                  </a:cubicBezTo>
                  <a:cubicBezTo>
                    <a:pt x="3" y="59"/>
                    <a:pt x="3" y="59"/>
                    <a:pt x="3" y="59"/>
                  </a:cubicBezTo>
                  <a:cubicBezTo>
                    <a:pt x="1" y="61"/>
                    <a:pt x="1" y="61"/>
                    <a:pt x="1" y="61"/>
                  </a:cubicBezTo>
                  <a:cubicBezTo>
                    <a:pt x="1" y="61"/>
                    <a:pt x="1" y="60"/>
                    <a:pt x="1" y="59"/>
                  </a:cubicBezTo>
                  <a:cubicBezTo>
                    <a:pt x="0" y="58"/>
                    <a:pt x="0" y="53"/>
                    <a:pt x="0" y="51"/>
                  </a:cubicBezTo>
                  <a:cubicBezTo>
                    <a:pt x="0" y="50"/>
                    <a:pt x="0" y="45"/>
                    <a:pt x="0" y="43"/>
                  </a:cubicBezTo>
                  <a:cubicBezTo>
                    <a:pt x="1" y="42"/>
                    <a:pt x="1" y="40"/>
                    <a:pt x="1" y="39"/>
                  </a:cubicBezTo>
                  <a:cubicBezTo>
                    <a:pt x="2" y="38"/>
                    <a:pt x="3" y="37"/>
                    <a:pt x="3" y="37"/>
                  </a:cubicBezTo>
                  <a:cubicBezTo>
                    <a:pt x="3" y="37"/>
                    <a:pt x="3" y="36"/>
                    <a:pt x="4" y="36"/>
                  </a:cubicBezTo>
                  <a:cubicBezTo>
                    <a:pt x="4" y="35"/>
                    <a:pt x="5" y="33"/>
                    <a:pt x="5" y="33"/>
                  </a:cubicBezTo>
                  <a:cubicBezTo>
                    <a:pt x="5" y="33"/>
                    <a:pt x="7" y="30"/>
                    <a:pt x="8" y="29"/>
                  </a:cubicBezTo>
                  <a:cubicBezTo>
                    <a:pt x="9" y="29"/>
                    <a:pt x="10" y="27"/>
                    <a:pt x="10" y="26"/>
                  </a:cubicBezTo>
                  <a:cubicBezTo>
                    <a:pt x="10" y="25"/>
                    <a:pt x="13" y="21"/>
                    <a:pt x="13" y="20"/>
                  </a:cubicBezTo>
                  <a:cubicBezTo>
                    <a:pt x="14" y="19"/>
                    <a:pt x="15" y="17"/>
                    <a:pt x="15" y="16"/>
                  </a:cubicBezTo>
                  <a:cubicBezTo>
                    <a:pt x="15" y="15"/>
                    <a:pt x="16" y="14"/>
                    <a:pt x="16" y="13"/>
                  </a:cubicBezTo>
                  <a:cubicBezTo>
                    <a:pt x="17" y="12"/>
                    <a:pt x="17" y="11"/>
                    <a:pt x="17" y="11"/>
                  </a:cubicBezTo>
                  <a:cubicBezTo>
                    <a:pt x="17" y="11"/>
                    <a:pt x="18" y="9"/>
                    <a:pt x="18" y="9"/>
                  </a:cubicBezTo>
                  <a:cubicBezTo>
                    <a:pt x="19" y="9"/>
                    <a:pt x="21" y="7"/>
                    <a:pt x="21" y="7"/>
                  </a:cubicBezTo>
                  <a:cubicBezTo>
                    <a:pt x="22" y="6"/>
                    <a:pt x="22" y="6"/>
                    <a:pt x="23" y="5"/>
                  </a:cubicBezTo>
                  <a:cubicBezTo>
                    <a:pt x="24" y="4"/>
                    <a:pt x="25" y="3"/>
                    <a:pt x="25" y="3"/>
                  </a:cubicBezTo>
                  <a:cubicBezTo>
                    <a:pt x="25" y="2"/>
                    <a:pt x="26" y="1"/>
                    <a:pt x="26" y="1"/>
                  </a:cubicBezTo>
                  <a:cubicBezTo>
                    <a:pt x="31" y="0"/>
                    <a:pt x="31" y="0"/>
                    <a:pt x="31" y="0"/>
                  </a:cubicBezTo>
                  <a:cubicBezTo>
                    <a:pt x="53" y="15"/>
                    <a:pt x="53" y="15"/>
                    <a:pt x="53" y="15"/>
                  </a:cubicBezTo>
                  <a:cubicBezTo>
                    <a:pt x="58" y="13"/>
                    <a:pt x="58" y="13"/>
                    <a:pt x="58" y="13"/>
                  </a:cubicBezTo>
                  <a:cubicBezTo>
                    <a:pt x="59" y="14"/>
                    <a:pt x="59" y="14"/>
                    <a:pt x="59" y="14"/>
                  </a:cubicBezTo>
                  <a:cubicBezTo>
                    <a:pt x="60" y="14"/>
                    <a:pt x="60" y="14"/>
                    <a:pt x="60" y="14"/>
                  </a:cubicBezTo>
                  <a:cubicBezTo>
                    <a:pt x="61" y="14"/>
                    <a:pt x="61" y="14"/>
                    <a:pt x="61" y="14"/>
                  </a:cubicBezTo>
                  <a:lnTo>
                    <a:pt x="63" y="15"/>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Freeform 69"/>
            <p:cNvSpPr>
              <a:spLocks/>
            </p:cNvSpPr>
            <p:nvPr/>
          </p:nvSpPr>
          <p:spPr bwMode="auto">
            <a:xfrm>
              <a:off x="8834438" y="4856163"/>
              <a:ext cx="646113" cy="681038"/>
            </a:xfrm>
            <a:custGeom>
              <a:avLst/>
              <a:gdLst>
                <a:gd name="T0" fmla="*/ 164 w 458"/>
                <a:gd name="T1" fmla="*/ 18 h 483"/>
                <a:gd name="T2" fmla="*/ 174 w 458"/>
                <a:gd name="T3" fmla="*/ 30 h 483"/>
                <a:gd name="T4" fmla="*/ 182 w 458"/>
                <a:gd name="T5" fmla="*/ 34 h 483"/>
                <a:gd name="T6" fmla="*/ 192 w 458"/>
                <a:gd name="T7" fmla="*/ 23 h 483"/>
                <a:gd name="T8" fmla="*/ 202 w 458"/>
                <a:gd name="T9" fmla="*/ 15 h 483"/>
                <a:gd name="T10" fmla="*/ 214 w 458"/>
                <a:gd name="T11" fmla="*/ 8 h 483"/>
                <a:gd name="T12" fmla="*/ 225 w 458"/>
                <a:gd name="T13" fmla="*/ 14 h 483"/>
                <a:gd name="T14" fmla="*/ 240 w 458"/>
                <a:gd name="T15" fmla="*/ 2 h 483"/>
                <a:gd name="T16" fmla="*/ 247 w 458"/>
                <a:gd name="T17" fmla="*/ 2 h 483"/>
                <a:gd name="T18" fmla="*/ 256 w 458"/>
                <a:gd name="T19" fmla="*/ 5 h 483"/>
                <a:gd name="T20" fmla="*/ 277 w 458"/>
                <a:gd name="T21" fmla="*/ 39 h 483"/>
                <a:gd name="T22" fmla="*/ 291 w 458"/>
                <a:gd name="T23" fmla="*/ 67 h 483"/>
                <a:gd name="T24" fmla="*/ 305 w 458"/>
                <a:gd name="T25" fmla="*/ 93 h 483"/>
                <a:gd name="T26" fmla="*/ 325 w 458"/>
                <a:gd name="T27" fmla="*/ 108 h 483"/>
                <a:gd name="T28" fmla="*/ 354 w 458"/>
                <a:gd name="T29" fmla="*/ 123 h 483"/>
                <a:gd name="T30" fmla="*/ 373 w 458"/>
                <a:gd name="T31" fmla="*/ 140 h 483"/>
                <a:gd name="T32" fmla="*/ 376 w 458"/>
                <a:gd name="T33" fmla="*/ 160 h 483"/>
                <a:gd name="T34" fmla="*/ 382 w 458"/>
                <a:gd name="T35" fmla="*/ 177 h 483"/>
                <a:gd name="T36" fmla="*/ 396 w 458"/>
                <a:gd name="T37" fmla="*/ 197 h 483"/>
                <a:gd name="T38" fmla="*/ 428 w 458"/>
                <a:gd name="T39" fmla="*/ 205 h 483"/>
                <a:gd name="T40" fmla="*/ 452 w 458"/>
                <a:gd name="T41" fmla="*/ 223 h 483"/>
                <a:gd name="T42" fmla="*/ 441 w 458"/>
                <a:gd name="T43" fmla="*/ 231 h 483"/>
                <a:gd name="T44" fmla="*/ 422 w 458"/>
                <a:gd name="T45" fmla="*/ 249 h 483"/>
                <a:gd name="T46" fmla="*/ 399 w 458"/>
                <a:gd name="T47" fmla="*/ 260 h 483"/>
                <a:gd name="T48" fmla="*/ 382 w 458"/>
                <a:gd name="T49" fmla="*/ 279 h 483"/>
                <a:gd name="T50" fmla="*/ 371 w 458"/>
                <a:gd name="T51" fmla="*/ 286 h 483"/>
                <a:gd name="T52" fmla="*/ 359 w 458"/>
                <a:gd name="T53" fmla="*/ 295 h 483"/>
                <a:gd name="T54" fmla="*/ 350 w 458"/>
                <a:gd name="T55" fmla="*/ 301 h 483"/>
                <a:gd name="T56" fmla="*/ 343 w 458"/>
                <a:gd name="T57" fmla="*/ 307 h 483"/>
                <a:gd name="T58" fmla="*/ 337 w 458"/>
                <a:gd name="T59" fmla="*/ 328 h 483"/>
                <a:gd name="T60" fmla="*/ 330 w 458"/>
                <a:gd name="T61" fmla="*/ 342 h 483"/>
                <a:gd name="T62" fmla="*/ 319 w 458"/>
                <a:gd name="T63" fmla="*/ 352 h 483"/>
                <a:gd name="T64" fmla="*/ 287 w 458"/>
                <a:gd name="T65" fmla="*/ 367 h 483"/>
                <a:gd name="T66" fmla="*/ 278 w 458"/>
                <a:gd name="T67" fmla="*/ 400 h 483"/>
                <a:gd name="T68" fmla="*/ 253 w 458"/>
                <a:gd name="T69" fmla="*/ 421 h 483"/>
                <a:gd name="T70" fmla="*/ 241 w 458"/>
                <a:gd name="T71" fmla="*/ 422 h 483"/>
                <a:gd name="T72" fmla="*/ 223 w 458"/>
                <a:gd name="T73" fmla="*/ 421 h 483"/>
                <a:gd name="T74" fmla="*/ 208 w 458"/>
                <a:gd name="T75" fmla="*/ 417 h 483"/>
                <a:gd name="T76" fmla="*/ 199 w 458"/>
                <a:gd name="T77" fmla="*/ 414 h 483"/>
                <a:gd name="T78" fmla="*/ 189 w 458"/>
                <a:gd name="T79" fmla="*/ 411 h 483"/>
                <a:gd name="T80" fmla="*/ 180 w 458"/>
                <a:gd name="T81" fmla="*/ 404 h 483"/>
                <a:gd name="T82" fmla="*/ 173 w 458"/>
                <a:gd name="T83" fmla="*/ 398 h 483"/>
                <a:gd name="T84" fmla="*/ 164 w 458"/>
                <a:gd name="T85" fmla="*/ 395 h 483"/>
                <a:gd name="T86" fmla="*/ 151 w 458"/>
                <a:gd name="T87" fmla="*/ 397 h 483"/>
                <a:gd name="T88" fmla="*/ 141 w 458"/>
                <a:gd name="T89" fmla="*/ 405 h 483"/>
                <a:gd name="T90" fmla="*/ 135 w 458"/>
                <a:gd name="T91" fmla="*/ 420 h 483"/>
                <a:gd name="T92" fmla="*/ 133 w 458"/>
                <a:gd name="T93" fmla="*/ 434 h 483"/>
                <a:gd name="T94" fmla="*/ 122 w 458"/>
                <a:gd name="T95" fmla="*/ 445 h 483"/>
                <a:gd name="T96" fmla="*/ 110 w 458"/>
                <a:gd name="T97" fmla="*/ 452 h 483"/>
                <a:gd name="T98" fmla="*/ 100 w 458"/>
                <a:gd name="T99" fmla="*/ 468 h 483"/>
                <a:gd name="T100" fmla="*/ 80 w 458"/>
                <a:gd name="T101" fmla="*/ 481 h 483"/>
                <a:gd name="T102" fmla="*/ 60 w 458"/>
                <a:gd name="T103" fmla="*/ 480 h 483"/>
                <a:gd name="T104" fmla="*/ 39 w 458"/>
                <a:gd name="T105" fmla="*/ 480 h 483"/>
                <a:gd name="T106" fmla="*/ 31 w 458"/>
                <a:gd name="T107" fmla="*/ 474 h 483"/>
                <a:gd name="T108" fmla="*/ 33 w 458"/>
                <a:gd name="T109" fmla="*/ 455 h 483"/>
                <a:gd name="T110" fmla="*/ 41 w 458"/>
                <a:gd name="T111" fmla="*/ 435 h 483"/>
                <a:gd name="T112" fmla="*/ 35 w 458"/>
                <a:gd name="T113" fmla="*/ 420 h 483"/>
                <a:gd name="T114" fmla="*/ 31 w 458"/>
                <a:gd name="T115" fmla="*/ 405 h 483"/>
                <a:gd name="T116" fmla="*/ 27 w 458"/>
                <a:gd name="T117" fmla="*/ 397 h 483"/>
                <a:gd name="T118" fmla="*/ 20 w 458"/>
                <a:gd name="T119" fmla="*/ 387 h 483"/>
                <a:gd name="T120" fmla="*/ 10 w 458"/>
                <a:gd name="T121" fmla="*/ 374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483">
                  <a:moveTo>
                    <a:pt x="0" y="367"/>
                  </a:moveTo>
                  <a:cubicBezTo>
                    <a:pt x="0" y="290"/>
                    <a:pt x="0" y="220"/>
                    <a:pt x="0" y="220"/>
                  </a:cubicBezTo>
                  <a:cubicBezTo>
                    <a:pt x="49" y="220"/>
                    <a:pt x="49" y="220"/>
                    <a:pt x="49" y="220"/>
                  </a:cubicBezTo>
                  <a:cubicBezTo>
                    <a:pt x="49" y="28"/>
                    <a:pt x="49" y="28"/>
                    <a:pt x="49" y="28"/>
                  </a:cubicBezTo>
                  <a:cubicBezTo>
                    <a:pt x="71" y="28"/>
                    <a:pt x="71" y="28"/>
                    <a:pt x="71" y="28"/>
                  </a:cubicBezTo>
                  <a:cubicBezTo>
                    <a:pt x="151" y="12"/>
                    <a:pt x="151" y="12"/>
                    <a:pt x="151" y="12"/>
                  </a:cubicBezTo>
                  <a:cubicBezTo>
                    <a:pt x="161" y="12"/>
                    <a:pt x="161" y="12"/>
                    <a:pt x="161" y="12"/>
                  </a:cubicBezTo>
                  <a:cubicBezTo>
                    <a:pt x="161" y="12"/>
                    <a:pt x="162" y="12"/>
                    <a:pt x="161" y="13"/>
                  </a:cubicBezTo>
                  <a:cubicBezTo>
                    <a:pt x="161" y="13"/>
                    <a:pt x="161" y="13"/>
                    <a:pt x="161" y="13"/>
                  </a:cubicBezTo>
                  <a:cubicBezTo>
                    <a:pt x="162" y="14"/>
                    <a:pt x="162" y="13"/>
                    <a:pt x="162" y="14"/>
                  </a:cubicBezTo>
                  <a:cubicBezTo>
                    <a:pt x="163" y="14"/>
                    <a:pt x="162" y="15"/>
                    <a:pt x="162" y="15"/>
                  </a:cubicBezTo>
                  <a:cubicBezTo>
                    <a:pt x="162" y="15"/>
                    <a:pt x="162" y="15"/>
                    <a:pt x="162" y="15"/>
                  </a:cubicBezTo>
                  <a:cubicBezTo>
                    <a:pt x="162" y="16"/>
                    <a:pt x="162" y="15"/>
                    <a:pt x="162" y="16"/>
                  </a:cubicBezTo>
                  <a:cubicBezTo>
                    <a:pt x="163" y="16"/>
                    <a:pt x="163" y="16"/>
                    <a:pt x="163" y="17"/>
                  </a:cubicBezTo>
                  <a:cubicBezTo>
                    <a:pt x="163" y="17"/>
                    <a:pt x="163" y="17"/>
                    <a:pt x="164" y="17"/>
                  </a:cubicBezTo>
                  <a:cubicBezTo>
                    <a:pt x="164" y="18"/>
                    <a:pt x="164" y="17"/>
                    <a:pt x="164" y="18"/>
                  </a:cubicBezTo>
                  <a:cubicBezTo>
                    <a:pt x="164" y="18"/>
                    <a:pt x="164" y="18"/>
                    <a:pt x="165" y="19"/>
                  </a:cubicBezTo>
                  <a:cubicBezTo>
                    <a:pt x="166" y="20"/>
                    <a:pt x="165" y="20"/>
                    <a:pt x="165" y="20"/>
                  </a:cubicBezTo>
                  <a:cubicBezTo>
                    <a:pt x="166" y="21"/>
                    <a:pt x="166" y="20"/>
                    <a:pt x="166" y="21"/>
                  </a:cubicBezTo>
                  <a:cubicBezTo>
                    <a:pt x="166" y="21"/>
                    <a:pt x="166" y="22"/>
                    <a:pt x="167" y="22"/>
                  </a:cubicBezTo>
                  <a:cubicBezTo>
                    <a:pt x="168" y="22"/>
                    <a:pt x="168" y="22"/>
                    <a:pt x="169" y="23"/>
                  </a:cubicBezTo>
                  <a:cubicBezTo>
                    <a:pt x="170" y="24"/>
                    <a:pt x="169" y="24"/>
                    <a:pt x="170" y="24"/>
                  </a:cubicBezTo>
                  <a:cubicBezTo>
                    <a:pt x="170" y="24"/>
                    <a:pt x="170" y="24"/>
                    <a:pt x="171" y="24"/>
                  </a:cubicBezTo>
                  <a:cubicBezTo>
                    <a:pt x="171" y="24"/>
                    <a:pt x="171" y="24"/>
                    <a:pt x="171" y="25"/>
                  </a:cubicBezTo>
                  <a:cubicBezTo>
                    <a:pt x="171" y="25"/>
                    <a:pt x="171" y="25"/>
                    <a:pt x="172" y="25"/>
                  </a:cubicBezTo>
                  <a:cubicBezTo>
                    <a:pt x="173" y="25"/>
                    <a:pt x="172" y="26"/>
                    <a:pt x="172" y="26"/>
                  </a:cubicBezTo>
                  <a:cubicBezTo>
                    <a:pt x="172" y="26"/>
                    <a:pt x="172" y="26"/>
                    <a:pt x="173" y="26"/>
                  </a:cubicBezTo>
                  <a:cubicBezTo>
                    <a:pt x="173" y="27"/>
                    <a:pt x="172" y="27"/>
                    <a:pt x="172" y="27"/>
                  </a:cubicBezTo>
                  <a:cubicBezTo>
                    <a:pt x="172" y="28"/>
                    <a:pt x="173" y="27"/>
                    <a:pt x="173" y="28"/>
                  </a:cubicBezTo>
                  <a:cubicBezTo>
                    <a:pt x="174" y="28"/>
                    <a:pt x="173" y="28"/>
                    <a:pt x="174" y="29"/>
                  </a:cubicBezTo>
                  <a:cubicBezTo>
                    <a:pt x="174" y="29"/>
                    <a:pt x="174" y="29"/>
                    <a:pt x="173" y="29"/>
                  </a:cubicBezTo>
                  <a:cubicBezTo>
                    <a:pt x="173" y="30"/>
                    <a:pt x="173" y="30"/>
                    <a:pt x="174" y="30"/>
                  </a:cubicBezTo>
                  <a:cubicBezTo>
                    <a:pt x="174" y="31"/>
                    <a:pt x="174" y="31"/>
                    <a:pt x="174" y="31"/>
                  </a:cubicBezTo>
                  <a:cubicBezTo>
                    <a:pt x="174" y="31"/>
                    <a:pt x="174" y="31"/>
                    <a:pt x="173" y="31"/>
                  </a:cubicBezTo>
                  <a:cubicBezTo>
                    <a:pt x="173" y="31"/>
                    <a:pt x="173" y="31"/>
                    <a:pt x="173" y="32"/>
                  </a:cubicBezTo>
                  <a:cubicBezTo>
                    <a:pt x="174" y="32"/>
                    <a:pt x="174" y="32"/>
                    <a:pt x="174" y="33"/>
                  </a:cubicBezTo>
                  <a:cubicBezTo>
                    <a:pt x="174" y="33"/>
                    <a:pt x="174" y="32"/>
                    <a:pt x="173" y="33"/>
                  </a:cubicBezTo>
                  <a:cubicBezTo>
                    <a:pt x="173" y="34"/>
                    <a:pt x="173" y="33"/>
                    <a:pt x="173" y="34"/>
                  </a:cubicBezTo>
                  <a:cubicBezTo>
                    <a:pt x="174" y="34"/>
                    <a:pt x="174" y="34"/>
                    <a:pt x="175" y="35"/>
                  </a:cubicBezTo>
                  <a:cubicBezTo>
                    <a:pt x="176" y="36"/>
                    <a:pt x="175" y="35"/>
                    <a:pt x="174" y="36"/>
                  </a:cubicBezTo>
                  <a:cubicBezTo>
                    <a:pt x="174" y="37"/>
                    <a:pt x="174" y="36"/>
                    <a:pt x="175" y="37"/>
                  </a:cubicBezTo>
                  <a:cubicBezTo>
                    <a:pt x="175" y="37"/>
                    <a:pt x="175" y="37"/>
                    <a:pt x="176" y="37"/>
                  </a:cubicBezTo>
                  <a:cubicBezTo>
                    <a:pt x="177" y="38"/>
                    <a:pt x="177" y="37"/>
                    <a:pt x="177" y="37"/>
                  </a:cubicBezTo>
                  <a:cubicBezTo>
                    <a:pt x="177" y="37"/>
                    <a:pt x="177" y="37"/>
                    <a:pt x="178" y="37"/>
                  </a:cubicBezTo>
                  <a:cubicBezTo>
                    <a:pt x="179" y="37"/>
                    <a:pt x="179" y="36"/>
                    <a:pt x="179" y="35"/>
                  </a:cubicBezTo>
                  <a:cubicBezTo>
                    <a:pt x="180" y="35"/>
                    <a:pt x="179" y="34"/>
                    <a:pt x="180" y="34"/>
                  </a:cubicBezTo>
                  <a:cubicBezTo>
                    <a:pt x="180" y="33"/>
                    <a:pt x="181" y="34"/>
                    <a:pt x="181" y="34"/>
                  </a:cubicBezTo>
                  <a:cubicBezTo>
                    <a:pt x="181" y="34"/>
                    <a:pt x="182" y="34"/>
                    <a:pt x="182" y="34"/>
                  </a:cubicBezTo>
                  <a:cubicBezTo>
                    <a:pt x="182" y="34"/>
                    <a:pt x="184" y="32"/>
                    <a:pt x="185" y="31"/>
                  </a:cubicBezTo>
                  <a:cubicBezTo>
                    <a:pt x="185" y="31"/>
                    <a:pt x="185" y="31"/>
                    <a:pt x="185" y="31"/>
                  </a:cubicBezTo>
                  <a:cubicBezTo>
                    <a:pt x="185" y="31"/>
                    <a:pt x="185" y="31"/>
                    <a:pt x="185" y="31"/>
                  </a:cubicBezTo>
                  <a:cubicBezTo>
                    <a:pt x="185" y="31"/>
                    <a:pt x="186" y="30"/>
                    <a:pt x="186" y="30"/>
                  </a:cubicBezTo>
                  <a:cubicBezTo>
                    <a:pt x="186" y="30"/>
                    <a:pt x="185" y="29"/>
                    <a:pt x="185" y="29"/>
                  </a:cubicBezTo>
                  <a:cubicBezTo>
                    <a:pt x="185" y="29"/>
                    <a:pt x="186" y="29"/>
                    <a:pt x="186" y="29"/>
                  </a:cubicBezTo>
                  <a:cubicBezTo>
                    <a:pt x="186" y="28"/>
                    <a:pt x="187" y="28"/>
                    <a:pt x="187" y="28"/>
                  </a:cubicBezTo>
                  <a:cubicBezTo>
                    <a:pt x="188" y="28"/>
                    <a:pt x="188" y="28"/>
                    <a:pt x="188" y="28"/>
                  </a:cubicBezTo>
                  <a:cubicBezTo>
                    <a:pt x="188" y="27"/>
                    <a:pt x="188" y="28"/>
                    <a:pt x="188" y="27"/>
                  </a:cubicBezTo>
                  <a:cubicBezTo>
                    <a:pt x="189" y="27"/>
                    <a:pt x="189" y="27"/>
                    <a:pt x="189" y="27"/>
                  </a:cubicBezTo>
                  <a:cubicBezTo>
                    <a:pt x="190" y="26"/>
                    <a:pt x="190" y="26"/>
                    <a:pt x="190" y="26"/>
                  </a:cubicBezTo>
                  <a:cubicBezTo>
                    <a:pt x="190" y="26"/>
                    <a:pt x="191" y="25"/>
                    <a:pt x="191" y="25"/>
                  </a:cubicBezTo>
                  <a:cubicBezTo>
                    <a:pt x="191" y="25"/>
                    <a:pt x="191" y="25"/>
                    <a:pt x="192" y="24"/>
                  </a:cubicBezTo>
                  <a:cubicBezTo>
                    <a:pt x="192" y="24"/>
                    <a:pt x="192" y="24"/>
                    <a:pt x="192" y="24"/>
                  </a:cubicBezTo>
                  <a:cubicBezTo>
                    <a:pt x="192" y="24"/>
                    <a:pt x="191" y="23"/>
                    <a:pt x="191" y="23"/>
                  </a:cubicBezTo>
                  <a:cubicBezTo>
                    <a:pt x="191" y="23"/>
                    <a:pt x="191" y="23"/>
                    <a:pt x="192" y="23"/>
                  </a:cubicBezTo>
                  <a:cubicBezTo>
                    <a:pt x="192" y="22"/>
                    <a:pt x="192" y="22"/>
                    <a:pt x="192" y="22"/>
                  </a:cubicBezTo>
                  <a:cubicBezTo>
                    <a:pt x="193" y="22"/>
                    <a:pt x="193" y="22"/>
                    <a:pt x="194" y="22"/>
                  </a:cubicBezTo>
                  <a:cubicBezTo>
                    <a:pt x="194" y="22"/>
                    <a:pt x="194" y="22"/>
                    <a:pt x="194" y="21"/>
                  </a:cubicBezTo>
                  <a:cubicBezTo>
                    <a:pt x="194" y="21"/>
                    <a:pt x="194" y="21"/>
                    <a:pt x="194" y="21"/>
                  </a:cubicBezTo>
                  <a:cubicBezTo>
                    <a:pt x="195" y="21"/>
                    <a:pt x="195" y="21"/>
                    <a:pt x="195" y="21"/>
                  </a:cubicBezTo>
                  <a:cubicBezTo>
                    <a:pt x="195" y="21"/>
                    <a:pt x="195" y="20"/>
                    <a:pt x="195" y="20"/>
                  </a:cubicBezTo>
                  <a:cubicBezTo>
                    <a:pt x="196" y="20"/>
                    <a:pt x="196" y="19"/>
                    <a:pt x="196" y="19"/>
                  </a:cubicBezTo>
                  <a:cubicBezTo>
                    <a:pt x="196" y="19"/>
                    <a:pt x="196" y="19"/>
                    <a:pt x="196" y="19"/>
                  </a:cubicBezTo>
                  <a:cubicBezTo>
                    <a:pt x="196" y="19"/>
                    <a:pt x="197" y="19"/>
                    <a:pt x="197" y="19"/>
                  </a:cubicBezTo>
                  <a:cubicBezTo>
                    <a:pt x="198" y="19"/>
                    <a:pt x="198" y="19"/>
                    <a:pt x="198" y="19"/>
                  </a:cubicBezTo>
                  <a:cubicBezTo>
                    <a:pt x="198" y="19"/>
                    <a:pt x="198" y="18"/>
                    <a:pt x="198" y="18"/>
                  </a:cubicBezTo>
                  <a:cubicBezTo>
                    <a:pt x="197" y="17"/>
                    <a:pt x="198" y="17"/>
                    <a:pt x="198" y="18"/>
                  </a:cubicBezTo>
                  <a:cubicBezTo>
                    <a:pt x="199" y="18"/>
                    <a:pt x="199" y="18"/>
                    <a:pt x="200" y="18"/>
                  </a:cubicBezTo>
                  <a:cubicBezTo>
                    <a:pt x="202" y="17"/>
                    <a:pt x="201" y="17"/>
                    <a:pt x="201" y="17"/>
                  </a:cubicBezTo>
                  <a:cubicBezTo>
                    <a:pt x="201" y="17"/>
                    <a:pt x="201" y="17"/>
                    <a:pt x="202" y="16"/>
                  </a:cubicBezTo>
                  <a:cubicBezTo>
                    <a:pt x="202" y="16"/>
                    <a:pt x="202" y="16"/>
                    <a:pt x="202" y="15"/>
                  </a:cubicBezTo>
                  <a:cubicBezTo>
                    <a:pt x="202" y="15"/>
                    <a:pt x="202" y="15"/>
                    <a:pt x="203" y="15"/>
                  </a:cubicBezTo>
                  <a:cubicBezTo>
                    <a:pt x="205" y="14"/>
                    <a:pt x="204" y="14"/>
                    <a:pt x="203" y="14"/>
                  </a:cubicBezTo>
                  <a:cubicBezTo>
                    <a:pt x="203" y="13"/>
                    <a:pt x="204" y="13"/>
                    <a:pt x="204" y="13"/>
                  </a:cubicBezTo>
                  <a:cubicBezTo>
                    <a:pt x="204" y="14"/>
                    <a:pt x="205" y="13"/>
                    <a:pt x="205" y="13"/>
                  </a:cubicBezTo>
                  <a:cubicBezTo>
                    <a:pt x="205" y="13"/>
                    <a:pt x="205" y="12"/>
                    <a:pt x="206" y="12"/>
                  </a:cubicBezTo>
                  <a:cubicBezTo>
                    <a:pt x="207" y="12"/>
                    <a:pt x="206" y="13"/>
                    <a:pt x="206" y="13"/>
                  </a:cubicBezTo>
                  <a:cubicBezTo>
                    <a:pt x="207" y="14"/>
                    <a:pt x="207" y="13"/>
                    <a:pt x="208" y="13"/>
                  </a:cubicBezTo>
                  <a:cubicBezTo>
                    <a:pt x="208" y="13"/>
                    <a:pt x="208" y="12"/>
                    <a:pt x="208" y="12"/>
                  </a:cubicBezTo>
                  <a:cubicBezTo>
                    <a:pt x="209" y="12"/>
                    <a:pt x="209" y="12"/>
                    <a:pt x="209" y="13"/>
                  </a:cubicBezTo>
                  <a:cubicBezTo>
                    <a:pt x="209" y="13"/>
                    <a:pt x="209" y="14"/>
                    <a:pt x="210" y="14"/>
                  </a:cubicBezTo>
                  <a:cubicBezTo>
                    <a:pt x="211" y="14"/>
                    <a:pt x="210" y="13"/>
                    <a:pt x="210" y="12"/>
                  </a:cubicBezTo>
                  <a:cubicBezTo>
                    <a:pt x="210" y="12"/>
                    <a:pt x="210" y="12"/>
                    <a:pt x="211" y="12"/>
                  </a:cubicBezTo>
                  <a:cubicBezTo>
                    <a:pt x="211" y="12"/>
                    <a:pt x="211" y="12"/>
                    <a:pt x="211" y="12"/>
                  </a:cubicBezTo>
                  <a:cubicBezTo>
                    <a:pt x="212" y="12"/>
                    <a:pt x="211" y="10"/>
                    <a:pt x="212" y="10"/>
                  </a:cubicBezTo>
                  <a:cubicBezTo>
                    <a:pt x="212" y="10"/>
                    <a:pt x="213" y="9"/>
                    <a:pt x="213" y="9"/>
                  </a:cubicBezTo>
                  <a:cubicBezTo>
                    <a:pt x="214" y="8"/>
                    <a:pt x="214" y="8"/>
                    <a:pt x="214" y="8"/>
                  </a:cubicBezTo>
                  <a:cubicBezTo>
                    <a:pt x="214" y="8"/>
                    <a:pt x="215" y="9"/>
                    <a:pt x="215" y="9"/>
                  </a:cubicBezTo>
                  <a:cubicBezTo>
                    <a:pt x="215" y="9"/>
                    <a:pt x="215" y="9"/>
                    <a:pt x="216" y="9"/>
                  </a:cubicBezTo>
                  <a:cubicBezTo>
                    <a:pt x="217" y="9"/>
                    <a:pt x="216" y="9"/>
                    <a:pt x="216" y="9"/>
                  </a:cubicBezTo>
                  <a:cubicBezTo>
                    <a:pt x="217" y="10"/>
                    <a:pt x="217" y="10"/>
                    <a:pt x="217" y="10"/>
                  </a:cubicBezTo>
                  <a:cubicBezTo>
                    <a:pt x="217" y="11"/>
                    <a:pt x="217" y="10"/>
                    <a:pt x="217" y="11"/>
                  </a:cubicBezTo>
                  <a:cubicBezTo>
                    <a:pt x="218" y="11"/>
                    <a:pt x="218" y="11"/>
                    <a:pt x="219" y="12"/>
                  </a:cubicBezTo>
                  <a:cubicBezTo>
                    <a:pt x="220" y="12"/>
                    <a:pt x="219" y="12"/>
                    <a:pt x="219" y="13"/>
                  </a:cubicBezTo>
                  <a:cubicBezTo>
                    <a:pt x="220" y="13"/>
                    <a:pt x="219" y="13"/>
                    <a:pt x="219" y="14"/>
                  </a:cubicBezTo>
                  <a:cubicBezTo>
                    <a:pt x="219" y="14"/>
                    <a:pt x="219" y="14"/>
                    <a:pt x="219" y="14"/>
                  </a:cubicBezTo>
                  <a:cubicBezTo>
                    <a:pt x="219" y="15"/>
                    <a:pt x="220" y="15"/>
                    <a:pt x="220" y="15"/>
                  </a:cubicBezTo>
                  <a:cubicBezTo>
                    <a:pt x="220" y="15"/>
                    <a:pt x="221" y="14"/>
                    <a:pt x="221" y="14"/>
                  </a:cubicBezTo>
                  <a:cubicBezTo>
                    <a:pt x="221" y="14"/>
                    <a:pt x="221" y="14"/>
                    <a:pt x="222" y="15"/>
                  </a:cubicBezTo>
                  <a:cubicBezTo>
                    <a:pt x="222" y="16"/>
                    <a:pt x="222" y="15"/>
                    <a:pt x="223" y="15"/>
                  </a:cubicBezTo>
                  <a:cubicBezTo>
                    <a:pt x="223" y="15"/>
                    <a:pt x="223" y="15"/>
                    <a:pt x="223" y="15"/>
                  </a:cubicBezTo>
                  <a:cubicBezTo>
                    <a:pt x="224" y="15"/>
                    <a:pt x="223" y="16"/>
                    <a:pt x="223" y="16"/>
                  </a:cubicBezTo>
                  <a:cubicBezTo>
                    <a:pt x="223" y="16"/>
                    <a:pt x="225" y="14"/>
                    <a:pt x="225" y="14"/>
                  </a:cubicBezTo>
                  <a:cubicBezTo>
                    <a:pt x="225" y="14"/>
                    <a:pt x="225" y="13"/>
                    <a:pt x="225" y="13"/>
                  </a:cubicBezTo>
                  <a:cubicBezTo>
                    <a:pt x="225" y="13"/>
                    <a:pt x="226" y="12"/>
                    <a:pt x="226" y="12"/>
                  </a:cubicBezTo>
                  <a:cubicBezTo>
                    <a:pt x="227" y="11"/>
                    <a:pt x="227" y="11"/>
                    <a:pt x="228" y="10"/>
                  </a:cubicBezTo>
                  <a:cubicBezTo>
                    <a:pt x="228" y="9"/>
                    <a:pt x="228" y="9"/>
                    <a:pt x="228" y="9"/>
                  </a:cubicBezTo>
                  <a:cubicBezTo>
                    <a:pt x="229" y="9"/>
                    <a:pt x="229" y="8"/>
                    <a:pt x="229" y="8"/>
                  </a:cubicBezTo>
                  <a:cubicBezTo>
                    <a:pt x="229" y="8"/>
                    <a:pt x="230" y="8"/>
                    <a:pt x="230" y="8"/>
                  </a:cubicBezTo>
                  <a:cubicBezTo>
                    <a:pt x="230" y="7"/>
                    <a:pt x="231" y="7"/>
                    <a:pt x="231" y="7"/>
                  </a:cubicBezTo>
                  <a:cubicBezTo>
                    <a:pt x="232" y="6"/>
                    <a:pt x="231" y="6"/>
                    <a:pt x="232" y="6"/>
                  </a:cubicBezTo>
                  <a:cubicBezTo>
                    <a:pt x="233" y="6"/>
                    <a:pt x="232" y="6"/>
                    <a:pt x="233" y="5"/>
                  </a:cubicBezTo>
                  <a:cubicBezTo>
                    <a:pt x="233" y="5"/>
                    <a:pt x="234" y="5"/>
                    <a:pt x="234" y="5"/>
                  </a:cubicBezTo>
                  <a:cubicBezTo>
                    <a:pt x="235" y="5"/>
                    <a:pt x="235" y="4"/>
                    <a:pt x="235" y="4"/>
                  </a:cubicBezTo>
                  <a:cubicBezTo>
                    <a:pt x="236" y="3"/>
                    <a:pt x="236" y="4"/>
                    <a:pt x="236" y="4"/>
                  </a:cubicBezTo>
                  <a:cubicBezTo>
                    <a:pt x="236" y="3"/>
                    <a:pt x="236" y="4"/>
                    <a:pt x="237" y="4"/>
                  </a:cubicBezTo>
                  <a:cubicBezTo>
                    <a:pt x="238" y="4"/>
                    <a:pt x="238" y="3"/>
                    <a:pt x="238" y="3"/>
                  </a:cubicBezTo>
                  <a:cubicBezTo>
                    <a:pt x="238" y="3"/>
                    <a:pt x="239" y="3"/>
                    <a:pt x="240" y="3"/>
                  </a:cubicBezTo>
                  <a:cubicBezTo>
                    <a:pt x="240" y="2"/>
                    <a:pt x="240" y="2"/>
                    <a:pt x="240" y="2"/>
                  </a:cubicBezTo>
                  <a:cubicBezTo>
                    <a:pt x="240" y="1"/>
                    <a:pt x="240" y="2"/>
                    <a:pt x="240" y="2"/>
                  </a:cubicBezTo>
                  <a:cubicBezTo>
                    <a:pt x="241" y="2"/>
                    <a:pt x="240" y="2"/>
                    <a:pt x="241" y="2"/>
                  </a:cubicBezTo>
                  <a:cubicBezTo>
                    <a:pt x="241" y="3"/>
                    <a:pt x="241" y="2"/>
                    <a:pt x="242" y="2"/>
                  </a:cubicBezTo>
                  <a:cubicBezTo>
                    <a:pt x="242" y="1"/>
                    <a:pt x="242" y="1"/>
                    <a:pt x="242" y="1"/>
                  </a:cubicBezTo>
                  <a:cubicBezTo>
                    <a:pt x="243" y="0"/>
                    <a:pt x="243" y="1"/>
                    <a:pt x="243" y="1"/>
                  </a:cubicBezTo>
                  <a:cubicBezTo>
                    <a:pt x="243" y="1"/>
                    <a:pt x="243" y="1"/>
                    <a:pt x="243" y="1"/>
                  </a:cubicBezTo>
                  <a:cubicBezTo>
                    <a:pt x="243" y="1"/>
                    <a:pt x="243" y="1"/>
                    <a:pt x="243" y="2"/>
                  </a:cubicBezTo>
                  <a:cubicBezTo>
                    <a:pt x="242" y="2"/>
                    <a:pt x="243" y="2"/>
                    <a:pt x="243" y="2"/>
                  </a:cubicBezTo>
                  <a:cubicBezTo>
                    <a:pt x="243" y="2"/>
                    <a:pt x="243" y="2"/>
                    <a:pt x="243" y="2"/>
                  </a:cubicBezTo>
                  <a:cubicBezTo>
                    <a:pt x="243" y="3"/>
                    <a:pt x="243" y="3"/>
                    <a:pt x="244" y="3"/>
                  </a:cubicBezTo>
                  <a:cubicBezTo>
                    <a:pt x="244" y="3"/>
                    <a:pt x="244" y="3"/>
                    <a:pt x="244" y="2"/>
                  </a:cubicBezTo>
                  <a:cubicBezTo>
                    <a:pt x="244" y="2"/>
                    <a:pt x="245" y="2"/>
                    <a:pt x="245" y="2"/>
                  </a:cubicBezTo>
                  <a:cubicBezTo>
                    <a:pt x="245" y="2"/>
                    <a:pt x="245" y="3"/>
                    <a:pt x="245" y="3"/>
                  </a:cubicBezTo>
                  <a:cubicBezTo>
                    <a:pt x="245" y="3"/>
                    <a:pt x="245" y="3"/>
                    <a:pt x="245" y="3"/>
                  </a:cubicBezTo>
                  <a:cubicBezTo>
                    <a:pt x="246" y="3"/>
                    <a:pt x="246" y="2"/>
                    <a:pt x="246" y="2"/>
                  </a:cubicBezTo>
                  <a:cubicBezTo>
                    <a:pt x="246" y="2"/>
                    <a:pt x="247" y="2"/>
                    <a:pt x="247" y="2"/>
                  </a:cubicBezTo>
                  <a:cubicBezTo>
                    <a:pt x="248" y="2"/>
                    <a:pt x="247" y="2"/>
                    <a:pt x="247" y="3"/>
                  </a:cubicBezTo>
                  <a:cubicBezTo>
                    <a:pt x="247" y="3"/>
                    <a:pt x="247" y="3"/>
                    <a:pt x="247" y="3"/>
                  </a:cubicBezTo>
                  <a:cubicBezTo>
                    <a:pt x="248" y="3"/>
                    <a:pt x="248" y="3"/>
                    <a:pt x="249" y="3"/>
                  </a:cubicBezTo>
                  <a:cubicBezTo>
                    <a:pt x="249" y="3"/>
                    <a:pt x="250" y="2"/>
                    <a:pt x="250" y="2"/>
                  </a:cubicBezTo>
                  <a:cubicBezTo>
                    <a:pt x="251" y="2"/>
                    <a:pt x="250" y="2"/>
                    <a:pt x="250" y="1"/>
                  </a:cubicBezTo>
                  <a:cubicBezTo>
                    <a:pt x="251" y="1"/>
                    <a:pt x="251" y="2"/>
                    <a:pt x="251" y="2"/>
                  </a:cubicBezTo>
                  <a:cubicBezTo>
                    <a:pt x="252" y="2"/>
                    <a:pt x="252" y="2"/>
                    <a:pt x="252" y="2"/>
                  </a:cubicBezTo>
                  <a:cubicBezTo>
                    <a:pt x="252" y="2"/>
                    <a:pt x="252" y="1"/>
                    <a:pt x="252" y="0"/>
                  </a:cubicBezTo>
                  <a:cubicBezTo>
                    <a:pt x="252" y="0"/>
                    <a:pt x="253" y="0"/>
                    <a:pt x="253" y="0"/>
                  </a:cubicBezTo>
                  <a:cubicBezTo>
                    <a:pt x="253" y="0"/>
                    <a:pt x="253" y="1"/>
                    <a:pt x="254" y="1"/>
                  </a:cubicBezTo>
                  <a:cubicBezTo>
                    <a:pt x="256" y="1"/>
                    <a:pt x="255" y="1"/>
                    <a:pt x="256" y="1"/>
                  </a:cubicBezTo>
                  <a:cubicBezTo>
                    <a:pt x="257" y="1"/>
                    <a:pt x="257" y="1"/>
                    <a:pt x="257" y="1"/>
                  </a:cubicBezTo>
                  <a:cubicBezTo>
                    <a:pt x="257" y="1"/>
                    <a:pt x="257" y="1"/>
                    <a:pt x="257" y="1"/>
                  </a:cubicBezTo>
                  <a:cubicBezTo>
                    <a:pt x="257" y="1"/>
                    <a:pt x="257" y="3"/>
                    <a:pt x="257" y="3"/>
                  </a:cubicBezTo>
                  <a:cubicBezTo>
                    <a:pt x="257" y="3"/>
                    <a:pt x="256" y="4"/>
                    <a:pt x="256" y="4"/>
                  </a:cubicBezTo>
                  <a:cubicBezTo>
                    <a:pt x="255" y="5"/>
                    <a:pt x="256" y="5"/>
                    <a:pt x="256" y="5"/>
                  </a:cubicBezTo>
                  <a:cubicBezTo>
                    <a:pt x="256" y="6"/>
                    <a:pt x="256" y="6"/>
                    <a:pt x="256" y="7"/>
                  </a:cubicBezTo>
                  <a:cubicBezTo>
                    <a:pt x="255" y="7"/>
                    <a:pt x="256" y="7"/>
                    <a:pt x="256" y="8"/>
                  </a:cubicBezTo>
                  <a:cubicBezTo>
                    <a:pt x="257" y="8"/>
                    <a:pt x="257" y="9"/>
                    <a:pt x="258" y="10"/>
                  </a:cubicBezTo>
                  <a:cubicBezTo>
                    <a:pt x="258" y="11"/>
                    <a:pt x="258" y="11"/>
                    <a:pt x="258" y="12"/>
                  </a:cubicBezTo>
                  <a:cubicBezTo>
                    <a:pt x="258" y="12"/>
                    <a:pt x="259" y="13"/>
                    <a:pt x="259" y="13"/>
                  </a:cubicBezTo>
                  <a:cubicBezTo>
                    <a:pt x="259" y="14"/>
                    <a:pt x="259" y="14"/>
                    <a:pt x="260" y="15"/>
                  </a:cubicBezTo>
                  <a:cubicBezTo>
                    <a:pt x="260" y="15"/>
                    <a:pt x="261" y="15"/>
                    <a:pt x="261" y="15"/>
                  </a:cubicBezTo>
                  <a:cubicBezTo>
                    <a:pt x="261" y="15"/>
                    <a:pt x="261" y="17"/>
                    <a:pt x="262" y="17"/>
                  </a:cubicBezTo>
                  <a:cubicBezTo>
                    <a:pt x="262" y="18"/>
                    <a:pt x="264" y="18"/>
                    <a:pt x="264" y="18"/>
                  </a:cubicBezTo>
                  <a:cubicBezTo>
                    <a:pt x="264" y="18"/>
                    <a:pt x="265" y="20"/>
                    <a:pt x="265" y="21"/>
                  </a:cubicBezTo>
                  <a:cubicBezTo>
                    <a:pt x="266" y="22"/>
                    <a:pt x="267" y="24"/>
                    <a:pt x="267" y="25"/>
                  </a:cubicBezTo>
                  <a:cubicBezTo>
                    <a:pt x="267" y="26"/>
                    <a:pt x="269" y="29"/>
                    <a:pt x="269" y="29"/>
                  </a:cubicBezTo>
                  <a:cubicBezTo>
                    <a:pt x="269" y="30"/>
                    <a:pt x="270" y="32"/>
                    <a:pt x="271" y="33"/>
                  </a:cubicBezTo>
                  <a:cubicBezTo>
                    <a:pt x="272" y="34"/>
                    <a:pt x="272" y="34"/>
                    <a:pt x="273" y="35"/>
                  </a:cubicBezTo>
                  <a:cubicBezTo>
                    <a:pt x="274" y="36"/>
                    <a:pt x="275" y="36"/>
                    <a:pt x="275" y="37"/>
                  </a:cubicBezTo>
                  <a:cubicBezTo>
                    <a:pt x="276" y="37"/>
                    <a:pt x="276" y="38"/>
                    <a:pt x="277" y="39"/>
                  </a:cubicBezTo>
                  <a:cubicBezTo>
                    <a:pt x="278" y="40"/>
                    <a:pt x="278" y="41"/>
                    <a:pt x="278" y="41"/>
                  </a:cubicBezTo>
                  <a:cubicBezTo>
                    <a:pt x="278" y="41"/>
                    <a:pt x="281" y="42"/>
                    <a:pt x="281" y="43"/>
                  </a:cubicBezTo>
                  <a:cubicBezTo>
                    <a:pt x="282" y="43"/>
                    <a:pt x="282" y="44"/>
                    <a:pt x="282" y="44"/>
                  </a:cubicBezTo>
                  <a:cubicBezTo>
                    <a:pt x="282" y="44"/>
                    <a:pt x="284" y="46"/>
                    <a:pt x="283" y="47"/>
                  </a:cubicBezTo>
                  <a:cubicBezTo>
                    <a:pt x="283" y="47"/>
                    <a:pt x="283" y="48"/>
                    <a:pt x="283" y="48"/>
                  </a:cubicBezTo>
                  <a:cubicBezTo>
                    <a:pt x="282" y="49"/>
                    <a:pt x="283" y="50"/>
                    <a:pt x="283" y="51"/>
                  </a:cubicBezTo>
                  <a:cubicBezTo>
                    <a:pt x="283" y="51"/>
                    <a:pt x="283" y="53"/>
                    <a:pt x="283" y="53"/>
                  </a:cubicBezTo>
                  <a:cubicBezTo>
                    <a:pt x="284" y="54"/>
                    <a:pt x="284" y="54"/>
                    <a:pt x="285" y="55"/>
                  </a:cubicBezTo>
                  <a:cubicBezTo>
                    <a:pt x="285" y="55"/>
                    <a:pt x="287" y="56"/>
                    <a:pt x="287" y="56"/>
                  </a:cubicBezTo>
                  <a:cubicBezTo>
                    <a:pt x="288" y="57"/>
                    <a:pt x="288" y="57"/>
                    <a:pt x="289" y="58"/>
                  </a:cubicBezTo>
                  <a:cubicBezTo>
                    <a:pt x="290" y="59"/>
                    <a:pt x="290" y="59"/>
                    <a:pt x="290" y="59"/>
                  </a:cubicBezTo>
                  <a:cubicBezTo>
                    <a:pt x="290" y="59"/>
                    <a:pt x="291" y="60"/>
                    <a:pt x="292" y="60"/>
                  </a:cubicBezTo>
                  <a:cubicBezTo>
                    <a:pt x="292" y="61"/>
                    <a:pt x="292" y="61"/>
                    <a:pt x="292" y="62"/>
                  </a:cubicBezTo>
                  <a:cubicBezTo>
                    <a:pt x="293" y="63"/>
                    <a:pt x="293" y="63"/>
                    <a:pt x="293" y="64"/>
                  </a:cubicBezTo>
                  <a:cubicBezTo>
                    <a:pt x="293" y="65"/>
                    <a:pt x="293" y="65"/>
                    <a:pt x="292" y="66"/>
                  </a:cubicBezTo>
                  <a:cubicBezTo>
                    <a:pt x="292" y="66"/>
                    <a:pt x="291" y="66"/>
                    <a:pt x="291" y="67"/>
                  </a:cubicBezTo>
                  <a:cubicBezTo>
                    <a:pt x="291" y="67"/>
                    <a:pt x="291" y="68"/>
                    <a:pt x="292" y="69"/>
                  </a:cubicBezTo>
                  <a:cubicBezTo>
                    <a:pt x="292" y="70"/>
                    <a:pt x="293" y="70"/>
                    <a:pt x="293" y="71"/>
                  </a:cubicBezTo>
                  <a:cubicBezTo>
                    <a:pt x="293" y="71"/>
                    <a:pt x="294" y="73"/>
                    <a:pt x="294" y="73"/>
                  </a:cubicBezTo>
                  <a:cubicBezTo>
                    <a:pt x="295" y="74"/>
                    <a:pt x="295" y="74"/>
                    <a:pt x="295" y="74"/>
                  </a:cubicBezTo>
                  <a:cubicBezTo>
                    <a:pt x="295" y="74"/>
                    <a:pt x="295" y="75"/>
                    <a:pt x="295" y="76"/>
                  </a:cubicBezTo>
                  <a:cubicBezTo>
                    <a:pt x="295" y="76"/>
                    <a:pt x="296" y="76"/>
                    <a:pt x="296" y="77"/>
                  </a:cubicBezTo>
                  <a:cubicBezTo>
                    <a:pt x="297" y="77"/>
                    <a:pt x="297" y="77"/>
                    <a:pt x="297" y="78"/>
                  </a:cubicBezTo>
                  <a:cubicBezTo>
                    <a:pt x="297" y="79"/>
                    <a:pt x="297" y="79"/>
                    <a:pt x="298" y="80"/>
                  </a:cubicBezTo>
                  <a:cubicBezTo>
                    <a:pt x="298" y="81"/>
                    <a:pt x="298" y="81"/>
                    <a:pt x="299" y="81"/>
                  </a:cubicBezTo>
                  <a:cubicBezTo>
                    <a:pt x="299" y="82"/>
                    <a:pt x="299" y="84"/>
                    <a:pt x="299" y="85"/>
                  </a:cubicBezTo>
                  <a:cubicBezTo>
                    <a:pt x="299" y="85"/>
                    <a:pt x="299" y="85"/>
                    <a:pt x="300" y="85"/>
                  </a:cubicBezTo>
                  <a:cubicBezTo>
                    <a:pt x="300" y="86"/>
                    <a:pt x="300" y="86"/>
                    <a:pt x="300" y="87"/>
                  </a:cubicBezTo>
                  <a:cubicBezTo>
                    <a:pt x="300" y="87"/>
                    <a:pt x="301" y="88"/>
                    <a:pt x="301" y="89"/>
                  </a:cubicBezTo>
                  <a:cubicBezTo>
                    <a:pt x="301" y="89"/>
                    <a:pt x="301" y="90"/>
                    <a:pt x="301" y="91"/>
                  </a:cubicBezTo>
                  <a:cubicBezTo>
                    <a:pt x="302" y="92"/>
                    <a:pt x="303" y="92"/>
                    <a:pt x="303" y="92"/>
                  </a:cubicBezTo>
                  <a:cubicBezTo>
                    <a:pt x="303" y="92"/>
                    <a:pt x="304" y="93"/>
                    <a:pt x="305" y="93"/>
                  </a:cubicBezTo>
                  <a:cubicBezTo>
                    <a:pt x="305" y="93"/>
                    <a:pt x="306" y="93"/>
                    <a:pt x="307" y="93"/>
                  </a:cubicBezTo>
                  <a:cubicBezTo>
                    <a:pt x="307" y="93"/>
                    <a:pt x="308" y="93"/>
                    <a:pt x="308" y="93"/>
                  </a:cubicBezTo>
                  <a:cubicBezTo>
                    <a:pt x="308" y="93"/>
                    <a:pt x="309" y="93"/>
                    <a:pt x="310" y="94"/>
                  </a:cubicBezTo>
                  <a:cubicBezTo>
                    <a:pt x="310" y="94"/>
                    <a:pt x="310" y="95"/>
                    <a:pt x="310" y="95"/>
                  </a:cubicBezTo>
                  <a:cubicBezTo>
                    <a:pt x="310" y="96"/>
                    <a:pt x="310" y="96"/>
                    <a:pt x="309" y="97"/>
                  </a:cubicBezTo>
                  <a:cubicBezTo>
                    <a:pt x="309" y="97"/>
                    <a:pt x="310" y="98"/>
                    <a:pt x="310" y="98"/>
                  </a:cubicBezTo>
                  <a:cubicBezTo>
                    <a:pt x="310" y="98"/>
                    <a:pt x="310" y="98"/>
                    <a:pt x="311" y="98"/>
                  </a:cubicBezTo>
                  <a:cubicBezTo>
                    <a:pt x="312" y="98"/>
                    <a:pt x="312" y="98"/>
                    <a:pt x="312" y="98"/>
                  </a:cubicBezTo>
                  <a:cubicBezTo>
                    <a:pt x="312" y="98"/>
                    <a:pt x="314" y="100"/>
                    <a:pt x="314" y="101"/>
                  </a:cubicBezTo>
                  <a:cubicBezTo>
                    <a:pt x="314" y="102"/>
                    <a:pt x="315" y="102"/>
                    <a:pt x="315" y="102"/>
                  </a:cubicBezTo>
                  <a:cubicBezTo>
                    <a:pt x="319" y="103"/>
                    <a:pt x="319" y="103"/>
                    <a:pt x="319" y="103"/>
                  </a:cubicBezTo>
                  <a:cubicBezTo>
                    <a:pt x="319" y="103"/>
                    <a:pt x="319" y="103"/>
                    <a:pt x="319" y="103"/>
                  </a:cubicBezTo>
                  <a:cubicBezTo>
                    <a:pt x="321" y="104"/>
                    <a:pt x="321" y="104"/>
                    <a:pt x="321" y="104"/>
                  </a:cubicBezTo>
                  <a:cubicBezTo>
                    <a:pt x="321" y="104"/>
                    <a:pt x="321" y="104"/>
                    <a:pt x="322" y="105"/>
                  </a:cubicBezTo>
                  <a:cubicBezTo>
                    <a:pt x="323" y="105"/>
                    <a:pt x="323" y="108"/>
                    <a:pt x="323" y="109"/>
                  </a:cubicBezTo>
                  <a:cubicBezTo>
                    <a:pt x="324" y="109"/>
                    <a:pt x="325" y="108"/>
                    <a:pt x="325" y="108"/>
                  </a:cubicBezTo>
                  <a:cubicBezTo>
                    <a:pt x="325" y="108"/>
                    <a:pt x="327" y="109"/>
                    <a:pt x="327" y="109"/>
                  </a:cubicBezTo>
                  <a:cubicBezTo>
                    <a:pt x="327" y="109"/>
                    <a:pt x="328" y="110"/>
                    <a:pt x="328" y="110"/>
                  </a:cubicBezTo>
                  <a:cubicBezTo>
                    <a:pt x="328" y="112"/>
                    <a:pt x="328" y="112"/>
                    <a:pt x="328" y="112"/>
                  </a:cubicBezTo>
                  <a:cubicBezTo>
                    <a:pt x="328" y="112"/>
                    <a:pt x="330" y="111"/>
                    <a:pt x="332" y="112"/>
                  </a:cubicBezTo>
                  <a:cubicBezTo>
                    <a:pt x="333" y="112"/>
                    <a:pt x="332" y="112"/>
                    <a:pt x="333" y="113"/>
                  </a:cubicBezTo>
                  <a:cubicBezTo>
                    <a:pt x="333" y="113"/>
                    <a:pt x="334" y="113"/>
                    <a:pt x="335" y="113"/>
                  </a:cubicBezTo>
                  <a:cubicBezTo>
                    <a:pt x="336" y="113"/>
                    <a:pt x="336" y="113"/>
                    <a:pt x="336" y="114"/>
                  </a:cubicBezTo>
                  <a:cubicBezTo>
                    <a:pt x="337" y="114"/>
                    <a:pt x="337" y="114"/>
                    <a:pt x="338" y="114"/>
                  </a:cubicBezTo>
                  <a:cubicBezTo>
                    <a:pt x="339" y="115"/>
                    <a:pt x="339" y="115"/>
                    <a:pt x="340" y="115"/>
                  </a:cubicBezTo>
                  <a:cubicBezTo>
                    <a:pt x="341" y="116"/>
                    <a:pt x="343" y="115"/>
                    <a:pt x="344" y="116"/>
                  </a:cubicBezTo>
                  <a:cubicBezTo>
                    <a:pt x="344" y="116"/>
                    <a:pt x="345" y="116"/>
                    <a:pt x="346" y="116"/>
                  </a:cubicBezTo>
                  <a:cubicBezTo>
                    <a:pt x="346" y="117"/>
                    <a:pt x="347" y="117"/>
                    <a:pt x="347" y="118"/>
                  </a:cubicBezTo>
                  <a:cubicBezTo>
                    <a:pt x="348" y="119"/>
                    <a:pt x="348" y="119"/>
                    <a:pt x="349" y="119"/>
                  </a:cubicBezTo>
                  <a:cubicBezTo>
                    <a:pt x="350" y="119"/>
                    <a:pt x="350" y="119"/>
                    <a:pt x="351" y="119"/>
                  </a:cubicBezTo>
                  <a:cubicBezTo>
                    <a:pt x="352" y="119"/>
                    <a:pt x="353" y="120"/>
                    <a:pt x="353" y="120"/>
                  </a:cubicBezTo>
                  <a:cubicBezTo>
                    <a:pt x="353" y="120"/>
                    <a:pt x="354" y="122"/>
                    <a:pt x="354" y="123"/>
                  </a:cubicBezTo>
                  <a:cubicBezTo>
                    <a:pt x="355" y="124"/>
                    <a:pt x="355" y="126"/>
                    <a:pt x="355" y="126"/>
                  </a:cubicBezTo>
                  <a:cubicBezTo>
                    <a:pt x="355" y="126"/>
                    <a:pt x="356" y="127"/>
                    <a:pt x="356" y="127"/>
                  </a:cubicBezTo>
                  <a:cubicBezTo>
                    <a:pt x="356" y="127"/>
                    <a:pt x="356" y="129"/>
                    <a:pt x="356" y="130"/>
                  </a:cubicBezTo>
                  <a:cubicBezTo>
                    <a:pt x="357" y="131"/>
                    <a:pt x="357" y="132"/>
                    <a:pt x="356" y="133"/>
                  </a:cubicBezTo>
                  <a:cubicBezTo>
                    <a:pt x="356" y="135"/>
                    <a:pt x="356" y="139"/>
                    <a:pt x="356" y="140"/>
                  </a:cubicBezTo>
                  <a:cubicBezTo>
                    <a:pt x="356" y="141"/>
                    <a:pt x="356" y="141"/>
                    <a:pt x="356" y="141"/>
                  </a:cubicBezTo>
                  <a:cubicBezTo>
                    <a:pt x="356" y="141"/>
                    <a:pt x="357" y="140"/>
                    <a:pt x="358" y="140"/>
                  </a:cubicBezTo>
                  <a:cubicBezTo>
                    <a:pt x="359" y="139"/>
                    <a:pt x="360" y="139"/>
                    <a:pt x="360" y="139"/>
                  </a:cubicBezTo>
                  <a:cubicBezTo>
                    <a:pt x="361" y="139"/>
                    <a:pt x="362" y="140"/>
                    <a:pt x="362" y="140"/>
                  </a:cubicBezTo>
                  <a:cubicBezTo>
                    <a:pt x="363" y="140"/>
                    <a:pt x="363" y="140"/>
                    <a:pt x="364" y="140"/>
                  </a:cubicBezTo>
                  <a:cubicBezTo>
                    <a:pt x="364" y="139"/>
                    <a:pt x="365" y="139"/>
                    <a:pt x="365" y="139"/>
                  </a:cubicBezTo>
                  <a:cubicBezTo>
                    <a:pt x="365" y="139"/>
                    <a:pt x="366" y="139"/>
                    <a:pt x="366" y="139"/>
                  </a:cubicBezTo>
                  <a:cubicBezTo>
                    <a:pt x="366" y="139"/>
                    <a:pt x="368" y="140"/>
                    <a:pt x="369" y="140"/>
                  </a:cubicBezTo>
                  <a:cubicBezTo>
                    <a:pt x="370" y="141"/>
                    <a:pt x="370" y="140"/>
                    <a:pt x="370" y="140"/>
                  </a:cubicBezTo>
                  <a:cubicBezTo>
                    <a:pt x="371" y="140"/>
                    <a:pt x="372" y="140"/>
                    <a:pt x="372" y="139"/>
                  </a:cubicBezTo>
                  <a:cubicBezTo>
                    <a:pt x="373" y="139"/>
                    <a:pt x="373" y="140"/>
                    <a:pt x="373" y="140"/>
                  </a:cubicBezTo>
                  <a:cubicBezTo>
                    <a:pt x="373" y="141"/>
                    <a:pt x="374" y="140"/>
                    <a:pt x="374" y="140"/>
                  </a:cubicBezTo>
                  <a:cubicBezTo>
                    <a:pt x="376" y="140"/>
                    <a:pt x="376" y="140"/>
                    <a:pt x="376" y="140"/>
                  </a:cubicBezTo>
                  <a:cubicBezTo>
                    <a:pt x="376" y="140"/>
                    <a:pt x="377" y="141"/>
                    <a:pt x="377" y="141"/>
                  </a:cubicBezTo>
                  <a:cubicBezTo>
                    <a:pt x="377" y="142"/>
                    <a:pt x="378" y="142"/>
                    <a:pt x="377" y="143"/>
                  </a:cubicBezTo>
                  <a:cubicBezTo>
                    <a:pt x="377" y="144"/>
                    <a:pt x="377" y="144"/>
                    <a:pt x="377" y="145"/>
                  </a:cubicBezTo>
                  <a:cubicBezTo>
                    <a:pt x="377" y="145"/>
                    <a:pt x="376" y="146"/>
                    <a:pt x="376" y="146"/>
                  </a:cubicBezTo>
                  <a:cubicBezTo>
                    <a:pt x="376" y="147"/>
                    <a:pt x="376" y="147"/>
                    <a:pt x="376" y="148"/>
                  </a:cubicBezTo>
                  <a:cubicBezTo>
                    <a:pt x="376" y="148"/>
                    <a:pt x="376" y="149"/>
                    <a:pt x="376" y="149"/>
                  </a:cubicBezTo>
                  <a:cubicBezTo>
                    <a:pt x="377" y="150"/>
                    <a:pt x="377" y="150"/>
                    <a:pt x="377" y="150"/>
                  </a:cubicBezTo>
                  <a:cubicBezTo>
                    <a:pt x="378" y="151"/>
                    <a:pt x="377" y="152"/>
                    <a:pt x="377" y="153"/>
                  </a:cubicBezTo>
                  <a:cubicBezTo>
                    <a:pt x="377" y="153"/>
                    <a:pt x="378" y="153"/>
                    <a:pt x="378" y="154"/>
                  </a:cubicBezTo>
                  <a:cubicBezTo>
                    <a:pt x="378" y="154"/>
                    <a:pt x="378" y="154"/>
                    <a:pt x="378" y="155"/>
                  </a:cubicBezTo>
                  <a:cubicBezTo>
                    <a:pt x="378" y="155"/>
                    <a:pt x="378" y="156"/>
                    <a:pt x="378" y="156"/>
                  </a:cubicBezTo>
                  <a:cubicBezTo>
                    <a:pt x="378" y="156"/>
                    <a:pt x="377" y="156"/>
                    <a:pt x="377" y="157"/>
                  </a:cubicBezTo>
                  <a:cubicBezTo>
                    <a:pt x="377" y="157"/>
                    <a:pt x="377" y="158"/>
                    <a:pt x="377" y="158"/>
                  </a:cubicBezTo>
                  <a:cubicBezTo>
                    <a:pt x="377" y="159"/>
                    <a:pt x="376" y="159"/>
                    <a:pt x="376" y="160"/>
                  </a:cubicBezTo>
                  <a:cubicBezTo>
                    <a:pt x="376" y="160"/>
                    <a:pt x="376" y="161"/>
                    <a:pt x="376" y="161"/>
                  </a:cubicBezTo>
                  <a:cubicBezTo>
                    <a:pt x="376" y="162"/>
                    <a:pt x="376" y="162"/>
                    <a:pt x="376" y="162"/>
                  </a:cubicBezTo>
                  <a:cubicBezTo>
                    <a:pt x="376" y="163"/>
                    <a:pt x="376" y="163"/>
                    <a:pt x="376" y="164"/>
                  </a:cubicBezTo>
                  <a:cubicBezTo>
                    <a:pt x="376" y="164"/>
                    <a:pt x="377" y="165"/>
                    <a:pt x="377" y="165"/>
                  </a:cubicBezTo>
                  <a:cubicBezTo>
                    <a:pt x="377" y="165"/>
                    <a:pt x="376" y="166"/>
                    <a:pt x="376" y="166"/>
                  </a:cubicBezTo>
                  <a:cubicBezTo>
                    <a:pt x="376" y="166"/>
                    <a:pt x="377" y="167"/>
                    <a:pt x="377" y="167"/>
                  </a:cubicBezTo>
                  <a:cubicBezTo>
                    <a:pt x="377" y="167"/>
                    <a:pt x="376" y="168"/>
                    <a:pt x="376" y="168"/>
                  </a:cubicBezTo>
                  <a:cubicBezTo>
                    <a:pt x="376" y="169"/>
                    <a:pt x="376" y="168"/>
                    <a:pt x="377" y="169"/>
                  </a:cubicBezTo>
                  <a:cubicBezTo>
                    <a:pt x="377" y="169"/>
                    <a:pt x="376" y="169"/>
                    <a:pt x="376" y="169"/>
                  </a:cubicBezTo>
                  <a:cubicBezTo>
                    <a:pt x="375" y="170"/>
                    <a:pt x="375" y="170"/>
                    <a:pt x="375" y="171"/>
                  </a:cubicBezTo>
                  <a:cubicBezTo>
                    <a:pt x="376" y="172"/>
                    <a:pt x="376" y="173"/>
                    <a:pt x="377" y="173"/>
                  </a:cubicBezTo>
                  <a:cubicBezTo>
                    <a:pt x="377" y="174"/>
                    <a:pt x="377" y="174"/>
                    <a:pt x="378" y="175"/>
                  </a:cubicBezTo>
                  <a:cubicBezTo>
                    <a:pt x="378" y="175"/>
                    <a:pt x="379" y="175"/>
                    <a:pt x="379" y="175"/>
                  </a:cubicBezTo>
                  <a:cubicBezTo>
                    <a:pt x="379" y="175"/>
                    <a:pt x="380" y="176"/>
                    <a:pt x="380" y="176"/>
                  </a:cubicBezTo>
                  <a:cubicBezTo>
                    <a:pt x="381" y="176"/>
                    <a:pt x="381" y="176"/>
                    <a:pt x="381" y="176"/>
                  </a:cubicBezTo>
                  <a:cubicBezTo>
                    <a:pt x="382" y="176"/>
                    <a:pt x="382" y="177"/>
                    <a:pt x="382" y="177"/>
                  </a:cubicBezTo>
                  <a:cubicBezTo>
                    <a:pt x="382" y="178"/>
                    <a:pt x="382" y="178"/>
                    <a:pt x="383" y="178"/>
                  </a:cubicBezTo>
                  <a:cubicBezTo>
                    <a:pt x="383" y="179"/>
                    <a:pt x="383" y="179"/>
                    <a:pt x="383" y="180"/>
                  </a:cubicBezTo>
                  <a:cubicBezTo>
                    <a:pt x="384" y="181"/>
                    <a:pt x="385" y="182"/>
                    <a:pt x="385" y="182"/>
                  </a:cubicBezTo>
                  <a:cubicBezTo>
                    <a:pt x="386" y="183"/>
                    <a:pt x="386" y="183"/>
                    <a:pt x="386" y="183"/>
                  </a:cubicBezTo>
                  <a:cubicBezTo>
                    <a:pt x="387" y="184"/>
                    <a:pt x="387" y="185"/>
                    <a:pt x="387" y="186"/>
                  </a:cubicBezTo>
                  <a:cubicBezTo>
                    <a:pt x="386" y="187"/>
                    <a:pt x="387" y="187"/>
                    <a:pt x="387" y="187"/>
                  </a:cubicBezTo>
                  <a:cubicBezTo>
                    <a:pt x="388" y="188"/>
                    <a:pt x="389" y="188"/>
                    <a:pt x="389" y="189"/>
                  </a:cubicBezTo>
                  <a:cubicBezTo>
                    <a:pt x="389" y="189"/>
                    <a:pt x="388" y="190"/>
                    <a:pt x="388" y="190"/>
                  </a:cubicBezTo>
                  <a:cubicBezTo>
                    <a:pt x="388" y="190"/>
                    <a:pt x="390" y="191"/>
                    <a:pt x="390" y="191"/>
                  </a:cubicBezTo>
                  <a:cubicBezTo>
                    <a:pt x="389" y="192"/>
                    <a:pt x="389" y="192"/>
                    <a:pt x="389" y="192"/>
                  </a:cubicBezTo>
                  <a:cubicBezTo>
                    <a:pt x="389" y="192"/>
                    <a:pt x="390" y="193"/>
                    <a:pt x="390" y="193"/>
                  </a:cubicBezTo>
                  <a:cubicBezTo>
                    <a:pt x="390" y="194"/>
                    <a:pt x="389" y="194"/>
                    <a:pt x="390" y="194"/>
                  </a:cubicBezTo>
                  <a:cubicBezTo>
                    <a:pt x="391" y="194"/>
                    <a:pt x="391" y="194"/>
                    <a:pt x="391" y="195"/>
                  </a:cubicBezTo>
                  <a:cubicBezTo>
                    <a:pt x="391" y="195"/>
                    <a:pt x="391" y="196"/>
                    <a:pt x="391" y="196"/>
                  </a:cubicBezTo>
                  <a:cubicBezTo>
                    <a:pt x="391" y="197"/>
                    <a:pt x="393" y="197"/>
                    <a:pt x="394" y="197"/>
                  </a:cubicBezTo>
                  <a:cubicBezTo>
                    <a:pt x="394" y="197"/>
                    <a:pt x="395" y="197"/>
                    <a:pt x="396" y="197"/>
                  </a:cubicBezTo>
                  <a:cubicBezTo>
                    <a:pt x="397" y="197"/>
                    <a:pt x="399" y="198"/>
                    <a:pt x="400" y="198"/>
                  </a:cubicBezTo>
                  <a:cubicBezTo>
                    <a:pt x="401" y="199"/>
                    <a:pt x="402" y="199"/>
                    <a:pt x="403" y="198"/>
                  </a:cubicBezTo>
                  <a:cubicBezTo>
                    <a:pt x="403" y="198"/>
                    <a:pt x="405" y="198"/>
                    <a:pt x="405" y="198"/>
                  </a:cubicBezTo>
                  <a:cubicBezTo>
                    <a:pt x="406" y="198"/>
                    <a:pt x="407" y="199"/>
                    <a:pt x="407" y="199"/>
                  </a:cubicBezTo>
                  <a:cubicBezTo>
                    <a:pt x="407" y="199"/>
                    <a:pt x="408" y="199"/>
                    <a:pt x="408" y="198"/>
                  </a:cubicBezTo>
                  <a:cubicBezTo>
                    <a:pt x="408" y="198"/>
                    <a:pt x="409" y="199"/>
                    <a:pt x="409" y="199"/>
                  </a:cubicBezTo>
                  <a:cubicBezTo>
                    <a:pt x="410" y="199"/>
                    <a:pt x="414" y="202"/>
                    <a:pt x="415" y="202"/>
                  </a:cubicBezTo>
                  <a:cubicBezTo>
                    <a:pt x="416" y="202"/>
                    <a:pt x="416" y="202"/>
                    <a:pt x="416" y="202"/>
                  </a:cubicBezTo>
                  <a:cubicBezTo>
                    <a:pt x="416" y="202"/>
                    <a:pt x="416" y="201"/>
                    <a:pt x="418" y="201"/>
                  </a:cubicBezTo>
                  <a:cubicBezTo>
                    <a:pt x="419" y="201"/>
                    <a:pt x="418" y="201"/>
                    <a:pt x="419" y="200"/>
                  </a:cubicBezTo>
                  <a:cubicBezTo>
                    <a:pt x="420" y="200"/>
                    <a:pt x="420" y="200"/>
                    <a:pt x="420" y="201"/>
                  </a:cubicBezTo>
                  <a:cubicBezTo>
                    <a:pt x="420" y="201"/>
                    <a:pt x="421" y="201"/>
                    <a:pt x="421" y="201"/>
                  </a:cubicBezTo>
                  <a:cubicBezTo>
                    <a:pt x="421" y="201"/>
                    <a:pt x="423" y="201"/>
                    <a:pt x="423" y="202"/>
                  </a:cubicBezTo>
                  <a:cubicBezTo>
                    <a:pt x="423" y="202"/>
                    <a:pt x="423" y="202"/>
                    <a:pt x="424" y="203"/>
                  </a:cubicBezTo>
                  <a:cubicBezTo>
                    <a:pt x="424" y="203"/>
                    <a:pt x="424" y="203"/>
                    <a:pt x="425" y="203"/>
                  </a:cubicBezTo>
                  <a:cubicBezTo>
                    <a:pt x="426" y="203"/>
                    <a:pt x="427" y="204"/>
                    <a:pt x="428" y="205"/>
                  </a:cubicBezTo>
                  <a:cubicBezTo>
                    <a:pt x="428" y="205"/>
                    <a:pt x="428" y="205"/>
                    <a:pt x="429" y="205"/>
                  </a:cubicBezTo>
                  <a:cubicBezTo>
                    <a:pt x="430" y="205"/>
                    <a:pt x="430" y="205"/>
                    <a:pt x="431" y="205"/>
                  </a:cubicBezTo>
                  <a:cubicBezTo>
                    <a:pt x="432" y="206"/>
                    <a:pt x="432" y="206"/>
                    <a:pt x="432" y="206"/>
                  </a:cubicBezTo>
                  <a:cubicBezTo>
                    <a:pt x="433" y="207"/>
                    <a:pt x="434" y="207"/>
                    <a:pt x="435" y="207"/>
                  </a:cubicBezTo>
                  <a:cubicBezTo>
                    <a:pt x="436" y="208"/>
                    <a:pt x="436" y="208"/>
                    <a:pt x="436" y="208"/>
                  </a:cubicBezTo>
                  <a:cubicBezTo>
                    <a:pt x="437" y="208"/>
                    <a:pt x="438" y="208"/>
                    <a:pt x="439" y="207"/>
                  </a:cubicBezTo>
                  <a:cubicBezTo>
                    <a:pt x="440" y="206"/>
                    <a:pt x="440" y="208"/>
                    <a:pt x="440" y="208"/>
                  </a:cubicBezTo>
                  <a:cubicBezTo>
                    <a:pt x="441" y="209"/>
                    <a:pt x="441" y="209"/>
                    <a:pt x="442" y="209"/>
                  </a:cubicBezTo>
                  <a:cubicBezTo>
                    <a:pt x="443" y="210"/>
                    <a:pt x="443" y="209"/>
                    <a:pt x="443" y="209"/>
                  </a:cubicBezTo>
                  <a:cubicBezTo>
                    <a:pt x="444" y="210"/>
                    <a:pt x="443" y="211"/>
                    <a:pt x="443" y="211"/>
                  </a:cubicBezTo>
                  <a:cubicBezTo>
                    <a:pt x="443" y="211"/>
                    <a:pt x="442" y="212"/>
                    <a:pt x="441" y="213"/>
                  </a:cubicBezTo>
                  <a:cubicBezTo>
                    <a:pt x="440" y="214"/>
                    <a:pt x="441" y="215"/>
                    <a:pt x="441" y="216"/>
                  </a:cubicBezTo>
                  <a:cubicBezTo>
                    <a:pt x="441" y="218"/>
                    <a:pt x="442" y="220"/>
                    <a:pt x="443" y="221"/>
                  </a:cubicBezTo>
                  <a:cubicBezTo>
                    <a:pt x="444" y="222"/>
                    <a:pt x="447" y="223"/>
                    <a:pt x="447" y="223"/>
                  </a:cubicBezTo>
                  <a:cubicBezTo>
                    <a:pt x="448" y="223"/>
                    <a:pt x="450" y="223"/>
                    <a:pt x="450" y="223"/>
                  </a:cubicBezTo>
                  <a:cubicBezTo>
                    <a:pt x="451" y="223"/>
                    <a:pt x="451" y="223"/>
                    <a:pt x="452" y="223"/>
                  </a:cubicBezTo>
                  <a:cubicBezTo>
                    <a:pt x="452" y="223"/>
                    <a:pt x="452" y="223"/>
                    <a:pt x="453" y="224"/>
                  </a:cubicBezTo>
                  <a:cubicBezTo>
                    <a:pt x="453" y="224"/>
                    <a:pt x="453" y="225"/>
                    <a:pt x="453" y="226"/>
                  </a:cubicBezTo>
                  <a:cubicBezTo>
                    <a:pt x="453" y="226"/>
                    <a:pt x="455" y="228"/>
                    <a:pt x="456" y="229"/>
                  </a:cubicBezTo>
                  <a:cubicBezTo>
                    <a:pt x="457" y="230"/>
                    <a:pt x="457" y="229"/>
                    <a:pt x="457" y="230"/>
                  </a:cubicBezTo>
                  <a:cubicBezTo>
                    <a:pt x="458" y="230"/>
                    <a:pt x="457" y="230"/>
                    <a:pt x="457" y="230"/>
                  </a:cubicBezTo>
                  <a:cubicBezTo>
                    <a:pt x="457" y="230"/>
                    <a:pt x="456" y="231"/>
                    <a:pt x="456" y="230"/>
                  </a:cubicBezTo>
                  <a:cubicBezTo>
                    <a:pt x="456" y="230"/>
                    <a:pt x="456" y="230"/>
                    <a:pt x="456" y="230"/>
                  </a:cubicBezTo>
                  <a:cubicBezTo>
                    <a:pt x="455" y="230"/>
                    <a:pt x="455" y="230"/>
                    <a:pt x="454" y="230"/>
                  </a:cubicBezTo>
                  <a:cubicBezTo>
                    <a:pt x="454" y="230"/>
                    <a:pt x="453" y="230"/>
                    <a:pt x="453" y="230"/>
                  </a:cubicBezTo>
                  <a:cubicBezTo>
                    <a:pt x="452" y="230"/>
                    <a:pt x="452" y="230"/>
                    <a:pt x="451" y="230"/>
                  </a:cubicBezTo>
                  <a:cubicBezTo>
                    <a:pt x="451" y="229"/>
                    <a:pt x="450" y="229"/>
                    <a:pt x="450" y="229"/>
                  </a:cubicBezTo>
                  <a:cubicBezTo>
                    <a:pt x="450" y="229"/>
                    <a:pt x="449" y="230"/>
                    <a:pt x="449" y="230"/>
                  </a:cubicBezTo>
                  <a:cubicBezTo>
                    <a:pt x="448" y="230"/>
                    <a:pt x="448" y="230"/>
                    <a:pt x="447" y="231"/>
                  </a:cubicBezTo>
                  <a:cubicBezTo>
                    <a:pt x="447" y="231"/>
                    <a:pt x="447" y="231"/>
                    <a:pt x="446" y="231"/>
                  </a:cubicBezTo>
                  <a:cubicBezTo>
                    <a:pt x="445" y="231"/>
                    <a:pt x="444" y="231"/>
                    <a:pt x="443" y="231"/>
                  </a:cubicBezTo>
                  <a:cubicBezTo>
                    <a:pt x="443" y="231"/>
                    <a:pt x="441" y="231"/>
                    <a:pt x="441" y="231"/>
                  </a:cubicBezTo>
                  <a:cubicBezTo>
                    <a:pt x="441" y="231"/>
                    <a:pt x="441" y="232"/>
                    <a:pt x="441" y="232"/>
                  </a:cubicBezTo>
                  <a:cubicBezTo>
                    <a:pt x="441" y="233"/>
                    <a:pt x="440" y="234"/>
                    <a:pt x="440" y="234"/>
                  </a:cubicBezTo>
                  <a:cubicBezTo>
                    <a:pt x="440" y="234"/>
                    <a:pt x="438" y="235"/>
                    <a:pt x="438" y="236"/>
                  </a:cubicBezTo>
                  <a:cubicBezTo>
                    <a:pt x="438" y="236"/>
                    <a:pt x="438" y="236"/>
                    <a:pt x="438" y="237"/>
                  </a:cubicBezTo>
                  <a:cubicBezTo>
                    <a:pt x="438" y="238"/>
                    <a:pt x="438" y="239"/>
                    <a:pt x="438" y="240"/>
                  </a:cubicBezTo>
                  <a:cubicBezTo>
                    <a:pt x="438" y="240"/>
                    <a:pt x="437" y="241"/>
                    <a:pt x="437" y="242"/>
                  </a:cubicBezTo>
                  <a:cubicBezTo>
                    <a:pt x="437" y="242"/>
                    <a:pt x="438" y="242"/>
                    <a:pt x="437" y="243"/>
                  </a:cubicBezTo>
                  <a:cubicBezTo>
                    <a:pt x="436" y="244"/>
                    <a:pt x="435" y="244"/>
                    <a:pt x="435" y="244"/>
                  </a:cubicBezTo>
                  <a:cubicBezTo>
                    <a:pt x="435" y="244"/>
                    <a:pt x="435" y="243"/>
                    <a:pt x="434" y="243"/>
                  </a:cubicBezTo>
                  <a:cubicBezTo>
                    <a:pt x="433" y="243"/>
                    <a:pt x="432" y="244"/>
                    <a:pt x="432" y="244"/>
                  </a:cubicBezTo>
                  <a:cubicBezTo>
                    <a:pt x="432" y="244"/>
                    <a:pt x="432" y="244"/>
                    <a:pt x="432" y="245"/>
                  </a:cubicBezTo>
                  <a:cubicBezTo>
                    <a:pt x="432" y="245"/>
                    <a:pt x="431" y="246"/>
                    <a:pt x="430" y="246"/>
                  </a:cubicBezTo>
                  <a:cubicBezTo>
                    <a:pt x="430" y="246"/>
                    <a:pt x="428" y="246"/>
                    <a:pt x="428" y="246"/>
                  </a:cubicBezTo>
                  <a:cubicBezTo>
                    <a:pt x="427" y="246"/>
                    <a:pt x="427" y="246"/>
                    <a:pt x="426" y="247"/>
                  </a:cubicBezTo>
                  <a:cubicBezTo>
                    <a:pt x="425" y="248"/>
                    <a:pt x="424" y="248"/>
                    <a:pt x="423" y="248"/>
                  </a:cubicBezTo>
                  <a:cubicBezTo>
                    <a:pt x="423" y="248"/>
                    <a:pt x="423" y="248"/>
                    <a:pt x="422" y="249"/>
                  </a:cubicBezTo>
                  <a:cubicBezTo>
                    <a:pt x="422" y="249"/>
                    <a:pt x="422" y="249"/>
                    <a:pt x="421" y="249"/>
                  </a:cubicBezTo>
                  <a:cubicBezTo>
                    <a:pt x="420" y="249"/>
                    <a:pt x="419" y="249"/>
                    <a:pt x="418" y="249"/>
                  </a:cubicBezTo>
                  <a:cubicBezTo>
                    <a:pt x="418" y="250"/>
                    <a:pt x="417" y="250"/>
                    <a:pt x="417" y="250"/>
                  </a:cubicBezTo>
                  <a:cubicBezTo>
                    <a:pt x="416" y="250"/>
                    <a:pt x="416" y="251"/>
                    <a:pt x="416" y="250"/>
                  </a:cubicBezTo>
                  <a:cubicBezTo>
                    <a:pt x="415" y="250"/>
                    <a:pt x="415" y="249"/>
                    <a:pt x="413" y="249"/>
                  </a:cubicBezTo>
                  <a:cubicBezTo>
                    <a:pt x="411" y="249"/>
                    <a:pt x="412" y="249"/>
                    <a:pt x="410" y="249"/>
                  </a:cubicBezTo>
                  <a:cubicBezTo>
                    <a:pt x="408" y="250"/>
                    <a:pt x="408" y="249"/>
                    <a:pt x="407" y="250"/>
                  </a:cubicBezTo>
                  <a:cubicBezTo>
                    <a:pt x="407" y="250"/>
                    <a:pt x="407" y="251"/>
                    <a:pt x="406" y="251"/>
                  </a:cubicBezTo>
                  <a:cubicBezTo>
                    <a:pt x="406" y="252"/>
                    <a:pt x="405" y="252"/>
                    <a:pt x="405" y="252"/>
                  </a:cubicBezTo>
                  <a:cubicBezTo>
                    <a:pt x="405" y="252"/>
                    <a:pt x="404" y="253"/>
                    <a:pt x="404" y="253"/>
                  </a:cubicBezTo>
                  <a:cubicBezTo>
                    <a:pt x="404" y="253"/>
                    <a:pt x="404" y="254"/>
                    <a:pt x="404" y="254"/>
                  </a:cubicBezTo>
                  <a:cubicBezTo>
                    <a:pt x="403" y="255"/>
                    <a:pt x="403" y="255"/>
                    <a:pt x="402" y="255"/>
                  </a:cubicBezTo>
                  <a:cubicBezTo>
                    <a:pt x="402" y="255"/>
                    <a:pt x="401" y="255"/>
                    <a:pt x="401" y="255"/>
                  </a:cubicBezTo>
                  <a:cubicBezTo>
                    <a:pt x="400" y="256"/>
                    <a:pt x="399" y="256"/>
                    <a:pt x="399" y="257"/>
                  </a:cubicBezTo>
                  <a:cubicBezTo>
                    <a:pt x="399" y="257"/>
                    <a:pt x="398" y="257"/>
                    <a:pt x="398" y="258"/>
                  </a:cubicBezTo>
                  <a:cubicBezTo>
                    <a:pt x="398" y="259"/>
                    <a:pt x="399" y="259"/>
                    <a:pt x="399" y="260"/>
                  </a:cubicBezTo>
                  <a:cubicBezTo>
                    <a:pt x="398" y="260"/>
                    <a:pt x="397" y="261"/>
                    <a:pt x="397" y="261"/>
                  </a:cubicBezTo>
                  <a:cubicBezTo>
                    <a:pt x="396" y="261"/>
                    <a:pt x="396" y="262"/>
                    <a:pt x="396" y="262"/>
                  </a:cubicBezTo>
                  <a:cubicBezTo>
                    <a:pt x="395" y="263"/>
                    <a:pt x="395" y="263"/>
                    <a:pt x="395" y="263"/>
                  </a:cubicBezTo>
                  <a:cubicBezTo>
                    <a:pt x="394" y="263"/>
                    <a:pt x="392" y="263"/>
                    <a:pt x="392" y="264"/>
                  </a:cubicBezTo>
                  <a:cubicBezTo>
                    <a:pt x="392" y="265"/>
                    <a:pt x="393" y="265"/>
                    <a:pt x="393" y="265"/>
                  </a:cubicBezTo>
                  <a:cubicBezTo>
                    <a:pt x="393" y="266"/>
                    <a:pt x="393" y="266"/>
                    <a:pt x="393" y="267"/>
                  </a:cubicBezTo>
                  <a:cubicBezTo>
                    <a:pt x="393" y="268"/>
                    <a:pt x="393" y="268"/>
                    <a:pt x="392" y="268"/>
                  </a:cubicBezTo>
                  <a:cubicBezTo>
                    <a:pt x="390" y="269"/>
                    <a:pt x="390" y="270"/>
                    <a:pt x="390" y="270"/>
                  </a:cubicBezTo>
                  <a:cubicBezTo>
                    <a:pt x="389" y="270"/>
                    <a:pt x="387" y="271"/>
                    <a:pt x="387" y="271"/>
                  </a:cubicBezTo>
                  <a:cubicBezTo>
                    <a:pt x="387" y="271"/>
                    <a:pt x="388" y="270"/>
                    <a:pt x="388" y="272"/>
                  </a:cubicBezTo>
                  <a:cubicBezTo>
                    <a:pt x="387" y="273"/>
                    <a:pt x="388" y="274"/>
                    <a:pt x="388" y="275"/>
                  </a:cubicBezTo>
                  <a:cubicBezTo>
                    <a:pt x="388" y="275"/>
                    <a:pt x="388" y="276"/>
                    <a:pt x="387" y="276"/>
                  </a:cubicBezTo>
                  <a:cubicBezTo>
                    <a:pt x="386" y="276"/>
                    <a:pt x="387" y="276"/>
                    <a:pt x="386" y="277"/>
                  </a:cubicBezTo>
                  <a:cubicBezTo>
                    <a:pt x="385" y="277"/>
                    <a:pt x="385" y="278"/>
                    <a:pt x="384" y="278"/>
                  </a:cubicBezTo>
                  <a:cubicBezTo>
                    <a:pt x="383" y="278"/>
                    <a:pt x="383" y="278"/>
                    <a:pt x="382" y="278"/>
                  </a:cubicBezTo>
                  <a:cubicBezTo>
                    <a:pt x="382" y="278"/>
                    <a:pt x="382" y="278"/>
                    <a:pt x="382" y="279"/>
                  </a:cubicBezTo>
                  <a:cubicBezTo>
                    <a:pt x="382" y="279"/>
                    <a:pt x="382" y="280"/>
                    <a:pt x="381" y="280"/>
                  </a:cubicBezTo>
                  <a:cubicBezTo>
                    <a:pt x="381" y="280"/>
                    <a:pt x="380" y="280"/>
                    <a:pt x="380" y="280"/>
                  </a:cubicBezTo>
                  <a:cubicBezTo>
                    <a:pt x="380" y="280"/>
                    <a:pt x="379" y="279"/>
                    <a:pt x="379" y="280"/>
                  </a:cubicBezTo>
                  <a:cubicBezTo>
                    <a:pt x="379" y="281"/>
                    <a:pt x="379" y="281"/>
                    <a:pt x="379" y="281"/>
                  </a:cubicBezTo>
                  <a:cubicBezTo>
                    <a:pt x="380" y="282"/>
                    <a:pt x="380" y="282"/>
                    <a:pt x="380" y="282"/>
                  </a:cubicBezTo>
                  <a:cubicBezTo>
                    <a:pt x="380" y="282"/>
                    <a:pt x="380" y="282"/>
                    <a:pt x="380" y="282"/>
                  </a:cubicBezTo>
                  <a:cubicBezTo>
                    <a:pt x="379" y="283"/>
                    <a:pt x="379" y="283"/>
                    <a:pt x="379" y="283"/>
                  </a:cubicBezTo>
                  <a:cubicBezTo>
                    <a:pt x="379" y="283"/>
                    <a:pt x="380" y="284"/>
                    <a:pt x="379" y="284"/>
                  </a:cubicBezTo>
                  <a:cubicBezTo>
                    <a:pt x="378" y="284"/>
                    <a:pt x="378" y="285"/>
                    <a:pt x="377" y="284"/>
                  </a:cubicBezTo>
                  <a:cubicBezTo>
                    <a:pt x="377" y="284"/>
                    <a:pt x="376" y="283"/>
                    <a:pt x="376" y="283"/>
                  </a:cubicBezTo>
                  <a:cubicBezTo>
                    <a:pt x="376" y="283"/>
                    <a:pt x="375" y="283"/>
                    <a:pt x="375" y="284"/>
                  </a:cubicBezTo>
                  <a:cubicBezTo>
                    <a:pt x="375" y="284"/>
                    <a:pt x="374" y="285"/>
                    <a:pt x="374" y="285"/>
                  </a:cubicBezTo>
                  <a:cubicBezTo>
                    <a:pt x="373" y="285"/>
                    <a:pt x="373" y="285"/>
                    <a:pt x="373" y="284"/>
                  </a:cubicBezTo>
                  <a:cubicBezTo>
                    <a:pt x="372" y="284"/>
                    <a:pt x="372" y="284"/>
                    <a:pt x="372" y="284"/>
                  </a:cubicBezTo>
                  <a:cubicBezTo>
                    <a:pt x="372" y="285"/>
                    <a:pt x="372" y="285"/>
                    <a:pt x="372" y="285"/>
                  </a:cubicBezTo>
                  <a:cubicBezTo>
                    <a:pt x="371" y="286"/>
                    <a:pt x="371" y="286"/>
                    <a:pt x="371" y="286"/>
                  </a:cubicBezTo>
                  <a:cubicBezTo>
                    <a:pt x="371" y="286"/>
                    <a:pt x="370" y="286"/>
                    <a:pt x="370" y="287"/>
                  </a:cubicBezTo>
                  <a:cubicBezTo>
                    <a:pt x="370" y="287"/>
                    <a:pt x="370" y="288"/>
                    <a:pt x="370" y="288"/>
                  </a:cubicBezTo>
                  <a:cubicBezTo>
                    <a:pt x="370" y="288"/>
                    <a:pt x="369" y="289"/>
                    <a:pt x="369" y="289"/>
                  </a:cubicBezTo>
                  <a:cubicBezTo>
                    <a:pt x="369" y="289"/>
                    <a:pt x="369" y="289"/>
                    <a:pt x="370" y="290"/>
                  </a:cubicBezTo>
                  <a:cubicBezTo>
                    <a:pt x="370" y="290"/>
                    <a:pt x="370" y="291"/>
                    <a:pt x="369" y="291"/>
                  </a:cubicBezTo>
                  <a:cubicBezTo>
                    <a:pt x="369" y="292"/>
                    <a:pt x="368" y="293"/>
                    <a:pt x="368" y="293"/>
                  </a:cubicBezTo>
                  <a:cubicBezTo>
                    <a:pt x="367" y="293"/>
                    <a:pt x="365" y="293"/>
                    <a:pt x="365" y="293"/>
                  </a:cubicBezTo>
                  <a:cubicBezTo>
                    <a:pt x="365" y="293"/>
                    <a:pt x="364" y="293"/>
                    <a:pt x="364" y="293"/>
                  </a:cubicBezTo>
                  <a:cubicBezTo>
                    <a:pt x="363" y="295"/>
                    <a:pt x="363" y="295"/>
                    <a:pt x="363" y="295"/>
                  </a:cubicBezTo>
                  <a:cubicBezTo>
                    <a:pt x="363" y="295"/>
                    <a:pt x="362" y="295"/>
                    <a:pt x="362" y="295"/>
                  </a:cubicBezTo>
                  <a:cubicBezTo>
                    <a:pt x="362" y="294"/>
                    <a:pt x="362" y="294"/>
                    <a:pt x="362" y="294"/>
                  </a:cubicBezTo>
                  <a:cubicBezTo>
                    <a:pt x="362" y="294"/>
                    <a:pt x="362" y="294"/>
                    <a:pt x="362" y="294"/>
                  </a:cubicBezTo>
                  <a:cubicBezTo>
                    <a:pt x="361" y="293"/>
                    <a:pt x="361" y="293"/>
                    <a:pt x="361" y="294"/>
                  </a:cubicBezTo>
                  <a:cubicBezTo>
                    <a:pt x="361" y="294"/>
                    <a:pt x="360" y="294"/>
                    <a:pt x="361" y="295"/>
                  </a:cubicBezTo>
                  <a:cubicBezTo>
                    <a:pt x="361" y="295"/>
                    <a:pt x="361" y="295"/>
                    <a:pt x="360" y="295"/>
                  </a:cubicBezTo>
                  <a:cubicBezTo>
                    <a:pt x="360" y="295"/>
                    <a:pt x="359" y="295"/>
                    <a:pt x="359" y="295"/>
                  </a:cubicBezTo>
                  <a:cubicBezTo>
                    <a:pt x="359" y="294"/>
                    <a:pt x="359" y="294"/>
                    <a:pt x="359" y="294"/>
                  </a:cubicBezTo>
                  <a:cubicBezTo>
                    <a:pt x="359" y="294"/>
                    <a:pt x="358" y="294"/>
                    <a:pt x="358" y="294"/>
                  </a:cubicBezTo>
                  <a:cubicBezTo>
                    <a:pt x="357" y="295"/>
                    <a:pt x="357" y="295"/>
                    <a:pt x="357" y="295"/>
                  </a:cubicBezTo>
                  <a:cubicBezTo>
                    <a:pt x="357" y="296"/>
                    <a:pt x="358" y="296"/>
                    <a:pt x="357" y="296"/>
                  </a:cubicBezTo>
                  <a:cubicBezTo>
                    <a:pt x="357" y="297"/>
                    <a:pt x="357" y="297"/>
                    <a:pt x="356" y="297"/>
                  </a:cubicBezTo>
                  <a:cubicBezTo>
                    <a:pt x="356" y="297"/>
                    <a:pt x="356" y="297"/>
                    <a:pt x="356" y="298"/>
                  </a:cubicBezTo>
                  <a:cubicBezTo>
                    <a:pt x="355" y="298"/>
                    <a:pt x="355" y="298"/>
                    <a:pt x="355" y="298"/>
                  </a:cubicBezTo>
                  <a:cubicBezTo>
                    <a:pt x="354" y="298"/>
                    <a:pt x="354" y="298"/>
                    <a:pt x="354" y="298"/>
                  </a:cubicBezTo>
                  <a:cubicBezTo>
                    <a:pt x="354" y="299"/>
                    <a:pt x="354" y="299"/>
                    <a:pt x="353" y="299"/>
                  </a:cubicBezTo>
                  <a:cubicBezTo>
                    <a:pt x="353" y="299"/>
                    <a:pt x="352" y="298"/>
                    <a:pt x="352" y="299"/>
                  </a:cubicBezTo>
                  <a:cubicBezTo>
                    <a:pt x="352" y="299"/>
                    <a:pt x="351" y="299"/>
                    <a:pt x="351" y="300"/>
                  </a:cubicBezTo>
                  <a:cubicBezTo>
                    <a:pt x="352" y="300"/>
                    <a:pt x="352" y="300"/>
                    <a:pt x="352" y="300"/>
                  </a:cubicBezTo>
                  <a:cubicBezTo>
                    <a:pt x="352" y="301"/>
                    <a:pt x="351" y="301"/>
                    <a:pt x="351" y="301"/>
                  </a:cubicBezTo>
                  <a:cubicBezTo>
                    <a:pt x="351" y="301"/>
                    <a:pt x="351" y="300"/>
                    <a:pt x="351" y="300"/>
                  </a:cubicBezTo>
                  <a:cubicBezTo>
                    <a:pt x="351" y="300"/>
                    <a:pt x="351" y="301"/>
                    <a:pt x="351" y="301"/>
                  </a:cubicBezTo>
                  <a:cubicBezTo>
                    <a:pt x="350" y="301"/>
                    <a:pt x="350" y="301"/>
                    <a:pt x="350" y="301"/>
                  </a:cubicBezTo>
                  <a:cubicBezTo>
                    <a:pt x="349" y="301"/>
                    <a:pt x="349" y="300"/>
                    <a:pt x="349" y="300"/>
                  </a:cubicBezTo>
                  <a:cubicBezTo>
                    <a:pt x="348" y="301"/>
                    <a:pt x="348" y="301"/>
                    <a:pt x="348" y="302"/>
                  </a:cubicBezTo>
                  <a:cubicBezTo>
                    <a:pt x="349" y="302"/>
                    <a:pt x="349" y="302"/>
                    <a:pt x="349" y="302"/>
                  </a:cubicBezTo>
                  <a:cubicBezTo>
                    <a:pt x="349" y="303"/>
                    <a:pt x="350" y="303"/>
                    <a:pt x="349" y="303"/>
                  </a:cubicBezTo>
                  <a:cubicBezTo>
                    <a:pt x="348" y="303"/>
                    <a:pt x="348" y="303"/>
                    <a:pt x="348" y="303"/>
                  </a:cubicBezTo>
                  <a:cubicBezTo>
                    <a:pt x="347" y="303"/>
                    <a:pt x="347" y="302"/>
                    <a:pt x="347" y="303"/>
                  </a:cubicBezTo>
                  <a:cubicBezTo>
                    <a:pt x="347" y="304"/>
                    <a:pt x="347" y="304"/>
                    <a:pt x="347" y="304"/>
                  </a:cubicBezTo>
                  <a:cubicBezTo>
                    <a:pt x="346" y="304"/>
                    <a:pt x="345" y="305"/>
                    <a:pt x="345" y="305"/>
                  </a:cubicBezTo>
                  <a:cubicBezTo>
                    <a:pt x="345" y="305"/>
                    <a:pt x="346" y="305"/>
                    <a:pt x="346" y="305"/>
                  </a:cubicBezTo>
                  <a:cubicBezTo>
                    <a:pt x="345" y="305"/>
                    <a:pt x="345" y="305"/>
                    <a:pt x="345" y="306"/>
                  </a:cubicBezTo>
                  <a:cubicBezTo>
                    <a:pt x="345" y="306"/>
                    <a:pt x="345" y="306"/>
                    <a:pt x="345" y="306"/>
                  </a:cubicBezTo>
                  <a:cubicBezTo>
                    <a:pt x="346" y="307"/>
                    <a:pt x="346" y="307"/>
                    <a:pt x="346" y="308"/>
                  </a:cubicBezTo>
                  <a:cubicBezTo>
                    <a:pt x="345" y="308"/>
                    <a:pt x="345" y="308"/>
                    <a:pt x="345" y="308"/>
                  </a:cubicBezTo>
                  <a:cubicBezTo>
                    <a:pt x="344" y="308"/>
                    <a:pt x="344" y="308"/>
                    <a:pt x="344" y="308"/>
                  </a:cubicBezTo>
                  <a:cubicBezTo>
                    <a:pt x="343" y="308"/>
                    <a:pt x="343" y="307"/>
                    <a:pt x="343" y="307"/>
                  </a:cubicBezTo>
                  <a:cubicBezTo>
                    <a:pt x="343" y="307"/>
                    <a:pt x="343" y="307"/>
                    <a:pt x="343" y="307"/>
                  </a:cubicBezTo>
                  <a:cubicBezTo>
                    <a:pt x="342" y="306"/>
                    <a:pt x="342" y="307"/>
                    <a:pt x="342" y="308"/>
                  </a:cubicBezTo>
                  <a:cubicBezTo>
                    <a:pt x="342" y="308"/>
                    <a:pt x="342" y="309"/>
                    <a:pt x="342" y="309"/>
                  </a:cubicBezTo>
                  <a:cubicBezTo>
                    <a:pt x="341" y="310"/>
                    <a:pt x="341" y="309"/>
                    <a:pt x="341" y="310"/>
                  </a:cubicBezTo>
                  <a:cubicBezTo>
                    <a:pt x="340" y="310"/>
                    <a:pt x="341" y="311"/>
                    <a:pt x="341" y="311"/>
                  </a:cubicBezTo>
                  <a:cubicBezTo>
                    <a:pt x="341" y="312"/>
                    <a:pt x="340" y="314"/>
                    <a:pt x="340" y="314"/>
                  </a:cubicBezTo>
                  <a:cubicBezTo>
                    <a:pt x="340" y="314"/>
                    <a:pt x="340" y="315"/>
                    <a:pt x="340" y="315"/>
                  </a:cubicBezTo>
                  <a:cubicBezTo>
                    <a:pt x="339" y="316"/>
                    <a:pt x="339" y="316"/>
                    <a:pt x="339" y="316"/>
                  </a:cubicBezTo>
                  <a:cubicBezTo>
                    <a:pt x="339" y="317"/>
                    <a:pt x="340" y="317"/>
                    <a:pt x="340" y="317"/>
                  </a:cubicBezTo>
                  <a:cubicBezTo>
                    <a:pt x="339" y="317"/>
                    <a:pt x="339" y="318"/>
                    <a:pt x="339" y="318"/>
                  </a:cubicBezTo>
                  <a:cubicBezTo>
                    <a:pt x="339" y="319"/>
                    <a:pt x="339" y="319"/>
                    <a:pt x="339" y="319"/>
                  </a:cubicBezTo>
                  <a:cubicBezTo>
                    <a:pt x="339" y="319"/>
                    <a:pt x="340" y="319"/>
                    <a:pt x="339" y="320"/>
                  </a:cubicBezTo>
                  <a:cubicBezTo>
                    <a:pt x="338" y="321"/>
                    <a:pt x="338" y="321"/>
                    <a:pt x="338" y="322"/>
                  </a:cubicBezTo>
                  <a:cubicBezTo>
                    <a:pt x="338" y="323"/>
                    <a:pt x="338" y="323"/>
                    <a:pt x="338" y="324"/>
                  </a:cubicBezTo>
                  <a:cubicBezTo>
                    <a:pt x="338" y="324"/>
                    <a:pt x="338" y="325"/>
                    <a:pt x="338" y="325"/>
                  </a:cubicBezTo>
                  <a:cubicBezTo>
                    <a:pt x="337" y="326"/>
                    <a:pt x="337" y="326"/>
                    <a:pt x="337" y="326"/>
                  </a:cubicBezTo>
                  <a:cubicBezTo>
                    <a:pt x="337" y="327"/>
                    <a:pt x="338" y="327"/>
                    <a:pt x="337" y="328"/>
                  </a:cubicBezTo>
                  <a:cubicBezTo>
                    <a:pt x="337" y="329"/>
                    <a:pt x="337" y="328"/>
                    <a:pt x="336" y="329"/>
                  </a:cubicBezTo>
                  <a:cubicBezTo>
                    <a:pt x="336" y="331"/>
                    <a:pt x="336" y="331"/>
                    <a:pt x="336" y="331"/>
                  </a:cubicBezTo>
                  <a:cubicBezTo>
                    <a:pt x="335" y="332"/>
                    <a:pt x="335" y="332"/>
                    <a:pt x="335" y="332"/>
                  </a:cubicBezTo>
                  <a:cubicBezTo>
                    <a:pt x="335" y="333"/>
                    <a:pt x="335" y="333"/>
                    <a:pt x="335" y="334"/>
                  </a:cubicBezTo>
                  <a:cubicBezTo>
                    <a:pt x="335" y="334"/>
                    <a:pt x="335" y="334"/>
                    <a:pt x="336" y="334"/>
                  </a:cubicBezTo>
                  <a:cubicBezTo>
                    <a:pt x="336" y="334"/>
                    <a:pt x="336" y="334"/>
                    <a:pt x="336" y="335"/>
                  </a:cubicBezTo>
                  <a:cubicBezTo>
                    <a:pt x="335" y="335"/>
                    <a:pt x="335" y="335"/>
                    <a:pt x="335" y="336"/>
                  </a:cubicBezTo>
                  <a:cubicBezTo>
                    <a:pt x="336" y="336"/>
                    <a:pt x="336" y="336"/>
                    <a:pt x="336" y="336"/>
                  </a:cubicBezTo>
                  <a:cubicBezTo>
                    <a:pt x="336" y="337"/>
                    <a:pt x="336" y="338"/>
                    <a:pt x="336" y="338"/>
                  </a:cubicBezTo>
                  <a:cubicBezTo>
                    <a:pt x="335" y="338"/>
                    <a:pt x="335" y="338"/>
                    <a:pt x="335" y="339"/>
                  </a:cubicBezTo>
                  <a:cubicBezTo>
                    <a:pt x="335" y="339"/>
                    <a:pt x="336" y="339"/>
                    <a:pt x="336" y="339"/>
                  </a:cubicBezTo>
                  <a:cubicBezTo>
                    <a:pt x="335" y="340"/>
                    <a:pt x="335" y="340"/>
                    <a:pt x="334" y="340"/>
                  </a:cubicBezTo>
                  <a:cubicBezTo>
                    <a:pt x="334" y="341"/>
                    <a:pt x="334" y="340"/>
                    <a:pt x="333" y="340"/>
                  </a:cubicBezTo>
                  <a:cubicBezTo>
                    <a:pt x="333" y="341"/>
                    <a:pt x="334" y="341"/>
                    <a:pt x="333" y="341"/>
                  </a:cubicBezTo>
                  <a:cubicBezTo>
                    <a:pt x="332" y="342"/>
                    <a:pt x="332" y="342"/>
                    <a:pt x="331" y="342"/>
                  </a:cubicBezTo>
                  <a:cubicBezTo>
                    <a:pt x="331" y="342"/>
                    <a:pt x="331" y="342"/>
                    <a:pt x="330" y="342"/>
                  </a:cubicBezTo>
                  <a:cubicBezTo>
                    <a:pt x="330" y="343"/>
                    <a:pt x="330" y="343"/>
                    <a:pt x="329" y="343"/>
                  </a:cubicBezTo>
                  <a:cubicBezTo>
                    <a:pt x="329" y="342"/>
                    <a:pt x="329" y="342"/>
                    <a:pt x="329" y="342"/>
                  </a:cubicBezTo>
                  <a:cubicBezTo>
                    <a:pt x="328" y="343"/>
                    <a:pt x="328" y="343"/>
                    <a:pt x="328" y="343"/>
                  </a:cubicBezTo>
                  <a:cubicBezTo>
                    <a:pt x="327" y="343"/>
                    <a:pt x="327" y="343"/>
                    <a:pt x="327" y="344"/>
                  </a:cubicBezTo>
                  <a:cubicBezTo>
                    <a:pt x="327" y="344"/>
                    <a:pt x="327" y="344"/>
                    <a:pt x="326" y="345"/>
                  </a:cubicBezTo>
                  <a:cubicBezTo>
                    <a:pt x="326" y="345"/>
                    <a:pt x="325" y="345"/>
                    <a:pt x="325" y="345"/>
                  </a:cubicBezTo>
                  <a:cubicBezTo>
                    <a:pt x="325" y="346"/>
                    <a:pt x="325" y="347"/>
                    <a:pt x="325" y="347"/>
                  </a:cubicBezTo>
                  <a:cubicBezTo>
                    <a:pt x="325" y="347"/>
                    <a:pt x="325" y="346"/>
                    <a:pt x="325" y="346"/>
                  </a:cubicBezTo>
                  <a:cubicBezTo>
                    <a:pt x="324" y="347"/>
                    <a:pt x="324" y="347"/>
                    <a:pt x="324" y="347"/>
                  </a:cubicBezTo>
                  <a:cubicBezTo>
                    <a:pt x="324" y="348"/>
                    <a:pt x="323" y="348"/>
                    <a:pt x="323" y="348"/>
                  </a:cubicBezTo>
                  <a:cubicBezTo>
                    <a:pt x="323" y="348"/>
                    <a:pt x="323" y="348"/>
                    <a:pt x="322" y="348"/>
                  </a:cubicBezTo>
                  <a:cubicBezTo>
                    <a:pt x="322" y="348"/>
                    <a:pt x="322" y="349"/>
                    <a:pt x="322" y="349"/>
                  </a:cubicBezTo>
                  <a:cubicBezTo>
                    <a:pt x="321" y="349"/>
                    <a:pt x="321" y="349"/>
                    <a:pt x="321" y="349"/>
                  </a:cubicBezTo>
                  <a:cubicBezTo>
                    <a:pt x="320" y="350"/>
                    <a:pt x="320" y="350"/>
                    <a:pt x="320" y="350"/>
                  </a:cubicBezTo>
                  <a:cubicBezTo>
                    <a:pt x="320" y="350"/>
                    <a:pt x="321" y="351"/>
                    <a:pt x="320" y="351"/>
                  </a:cubicBezTo>
                  <a:cubicBezTo>
                    <a:pt x="319" y="351"/>
                    <a:pt x="319" y="352"/>
                    <a:pt x="319" y="352"/>
                  </a:cubicBezTo>
                  <a:cubicBezTo>
                    <a:pt x="318" y="352"/>
                    <a:pt x="318" y="352"/>
                    <a:pt x="318" y="353"/>
                  </a:cubicBezTo>
                  <a:cubicBezTo>
                    <a:pt x="318" y="353"/>
                    <a:pt x="318" y="353"/>
                    <a:pt x="318" y="354"/>
                  </a:cubicBezTo>
                  <a:cubicBezTo>
                    <a:pt x="317" y="355"/>
                    <a:pt x="317" y="355"/>
                    <a:pt x="316" y="356"/>
                  </a:cubicBezTo>
                  <a:cubicBezTo>
                    <a:pt x="316" y="356"/>
                    <a:pt x="316" y="356"/>
                    <a:pt x="316" y="357"/>
                  </a:cubicBezTo>
                  <a:cubicBezTo>
                    <a:pt x="316" y="358"/>
                    <a:pt x="316" y="358"/>
                    <a:pt x="316" y="358"/>
                  </a:cubicBezTo>
                  <a:cubicBezTo>
                    <a:pt x="315" y="359"/>
                    <a:pt x="316" y="359"/>
                    <a:pt x="315" y="359"/>
                  </a:cubicBezTo>
                  <a:cubicBezTo>
                    <a:pt x="314" y="359"/>
                    <a:pt x="314" y="359"/>
                    <a:pt x="314" y="360"/>
                  </a:cubicBezTo>
                  <a:cubicBezTo>
                    <a:pt x="313" y="360"/>
                    <a:pt x="313" y="361"/>
                    <a:pt x="313" y="361"/>
                  </a:cubicBezTo>
                  <a:cubicBezTo>
                    <a:pt x="312" y="361"/>
                    <a:pt x="312" y="361"/>
                    <a:pt x="311" y="360"/>
                  </a:cubicBezTo>
                  <a:cubicBezTo>
                    <a:pt x="311" y="360"/>
                    <a:pt x="311" y="360"/>
                    <a:pt x="310" y="361"/>
                  </a:cubicBezTo>
                  <a:cubicBezTo>
                    <a:pt x="309" y="361"/>
                    <a:pt x="297" y="363"/>
                    <a:pt x="297" y="364"/>
                  </a:cubicBezTo>
                  <a:cubicBezTo>
                    <a:pt x="297" y="364"/>
                    <a:pt x="294" y="364"/>
                    <a:pt x="293" y="364"/>
                  </a:cubicBezTo>
                  <a:cubicBezTo>
                    <a:pt x="293" y="365"/>
                    <a:pt x="292" y="365"/>
                    <a:pt x="292" y="365"/>
                  </a:cubicBezTo>
                  <a:cubicBezTo>
                    <a:pt x="292" y="366"/>
                    <a:pt x="290" y="366"/>
                    <a:pt x="289" y="366"/>
                  </a:cubicBezTo>
                  <a:cubicBezTo>
                    <a:pt x="289" y="366"/>
                    <a:pt x="289" y="366"/>
                    <a:pt x="289" y="366"/>
                  </a:cubicBezTo>
                  <a:cubicBezTo>
                    <a:pt x="289" y="367"/>
                    <a:pt x="289" y="367"/>
                    <a:pt x="287" y="367"/>
                  </a:cubicBezTo>
                  <a:cubicBezTo>
                    <a:pt x="286" y="366"/>
                    <a:pt x="285" y="366"/>
                    <a:pt x="285" y="367"/>
                  </a:cubicBezTo>
                  <a:cubicBezTo>
                    <a:pt x="285" y="367"/>
                    <a:pt x="285" y="368"/>
                    <a:pt x="285" y="368"/>
                  </a:cubicBezTo>
                  <a:cubicBezTo>
                    <a:pt x="285" y="368"/>
                    <a:pt x="286" y="369"/>
                    <a:pt x="286" y="369"/>
                  </a:cubicBezTo>
                  <a:cubicBezTo>
                    <a:pt x="286" y="369"/>
                    <a:pt x="287" y="369"/>
                    <a:pt x="286" y="370"/>
                  </a:cubicBezTo>
                  <a:cubicBezTo>
                    <a:pt x="286" y="371"/>
                    <a:pt x="286" y="371"/>
                    <a:pt x="286" y="371"/>
                  </a:cubicBezTo>
                  <a:cubicBezTo>
                    <a:pt x="287" y="372"/>
                    <a:pt x="287" y="372"/>
                    <a:pt x="287" y="372"/>
                  </a:cubicBezTo>
                  <a:cubicBezTo>
                    <a:pt x="287" y="373"/>
                    <a:pt x="288" y="373"/>
                    <a:pt x="287" y="373"/>
                  </a:cubicBezTo>
                  <a:cubicBezTo>
                    <a:pt x="287" y="373"/>
                    <a:pt x="288" y="374"/>
                    <a:pt x="287" y="374"/>
                  </a:cubicBezTo>
                  <a:cubicBezTo>
                    <a:pt x="286" y="375"/>
                    <a:pt x="287" y="374"/>
                    <a:pt x="286" y="375"/>
                  </a:cubicBezTo>
                  <a:cubicBezTo>
                    <a:pt x="286" y="376"/>
                    <a:pt x="286" y="375"/>
                    <a:pt x="286" y="376"/>
                  </a:cubicBezTo>
                  <a:cubicBezTo>
                    <a:pt x="285" y="377"/>
                    <a:pt x="281" y="390"/>
                    <a:pt x="281" y="390"/>
                  </a:cubicBezTo>
                  <a:cubicBezTo>
                    <a:pt x="281" y="390"/>
                    <a:pt x="281" y="391"/>
                    <a:pt x="281" y="391"/>
                  </a:cubicBezTo>
                  <a:cubicBezTo>
                    <a:pt x="281" y="392"/>
                    <a:pt x="281" y="393"/>
                    <a:pt x="280" y="393"/>
                  </a:cubicBezTo>
                  <a:cubicBezTo>
                    <a:pt x="280" y="394"/>
                    <a:pt x="279" y="394"/>
                    <a:pt x="279" y="394"/>
                  </a:cubicBezTo>
                  <a:cubicBezTo>
                    <a:pt x="279" y="395"/>
                    <a:pt x="279" y="395"/>
                    <a:pt x="279" y="396"/>
                  </a:cubicBezTo>
                  <a:cubicBezTo>
                    <a:pt x="278" y="397"/>
                    <a:pt x="278" y="398"/>
                    <a:pt x="278" y="400"/>
                  </a:cubicBezTo>
                  <a:cubicBezTo>
                    <a:pt x="277" y="401"/>
                    <a:pt x="276" y="404"/>
                    <a:pt x="276" y="405"/>
                  </a:cubicBezTo>
                  <a:cubicBezTo>
                    <a:pt x="276" y="406"/>
                    <a:pt x="276" y="407"/>
                    <a:pt x="275" y="408"/>
                  </a:cubicBezTo>
                  <a:cubicBezTo>
                    <a:pt x="275" y="409"/>
                    <a:pt x="274" y="410"/>
                    <a:pt x="274" y="411"/>
                  </a:cubicBezTo>
                  <a:cubicBezTo>
                    <a:pt x="274" y="412"/>
                    <a:pt x="273" y="413"/>
                    <a:pt x="273" y="414"/>
                  </a:cubicBezTo>
                  <a:cubicBezTo>
                    <a:pt x="272" y="415"/>
                    <a:pt x="272" y="415"/>
                    <a:pt x="271" y="416"/>
                  </a:cubicBezTo>
                  <a:cubicBezTo>
                    <a:pt x="270" y="416"/>
                    <a:pt x="270" y="417"/>
                    <a:pt x="269" y="417"/>
                  </a:cubicBezTo>
                  <a:cubicBezTo>
                    <a:pt x="268" y="417"/>
                    <a:pt x="267" y="417"/>
                    <a:pt x="267" y="417"/>
                  </a:cubicBezTo>
                  <a:cubicBezTo>
                    <a:pt x="266" y="417"/>
                    <a:pt x="267" y="418"/>
                    <a:pt x="266" y="418"/>
                  </a:cubicBezTo>
                  <a:cubicBezTo>
                    <a:pt x="265" y="419"/>
                    <a:pt x="264" y="419"/>
                    <a:pt x="264" y="420"/>
                  </a:cubicBezTo>
                  <a:cubicBezTo>
                    <a:pt x="263" y="420"/>
                    <a:pt x="263" y="420"/>
                    <a:pt x="262" y="421"/>
                  </a:cubicBezTo>
                  <a:cubicBezTo>
                    <a:pt x="261" y="421"/>
                    <a:pt x="261" y="421"/>
                    <a:pt x="260" y="421"/>
                  </a:cubicBezTo>
                  <a:cubicBezTo>
                    <a:pt x="260" y="421"/>
                    <a:pt x="260" y="421"/>
                    <a:pt x="259" y="421"/>
                  </a:cubicBezTo>
                  <a:cubicBezTo>
                    <a:pt x="258" y="421"/>
                    <a:pt x="257" y="421"/>
                    <a:pt x="257" y="421"/>
                  </a:cubicBezTo>
                  <a:cubicBezTo>
                    <a:pt x="256" y="421"/>
                    <a:pt x="256" y="422"/>
                    <a:pt x="255" y="421"/>
                  </a:cubicBezTo>
                  <a:cubicBezTo>
                    <a:pt x="255" y="421"/>
                    <a:pt x="255" y="420"/>
                    <a:pt x="254" y="420"/>
                  </a:cubicBezTo>
                  <a:cubicBezTo>
                    <a:pt x="254" y="421"/>
                    <a:pt x="254" y="421"/>
                    <a:pt x="253" y="421"/>
                  </a:cubicBezTo>
                  <a:cubicBezTo>
                    <a:pt x="253" y="421"/>
                    <a:pt x="253" y="421"/>
                    <a:pt x="252" y="421"/>
                  </a:cubicBezTo>
                  <a:cubicBezTo>
                    <a:pt x="251" y="421"/>
                    <a:pt x="252" y="420"/>
                    <a:pt x="251" y="420"/>
                  </a:cubicBezTo>
                  <a:cubicBezTo>
                    <a:pt x="251" y="421"/>
                    <a:pt x="250" y="421"/>
                    <a:pt x="250" y="421"/>
                  </a:cubicBezTo>
                  <a:cubicBezTo>
                    <a:pt x="250" y="421"/>
                    <a:pt x="250" y="421"/>
                    <a:pt x="250" y="420"/>
                  </a:cubicBezTo>
                  <a:cubicBezTo>
                    <a:pt x="249" y="420"/>
                    <a:pt x="249" y="420"/>
                    <a:pt x="249" y="420"/>
                  </a:cubicBezTo>
                  <a:cubicBezTo>
                    <a:pt x="249" y="419"/>
                    <a:pt x="249" y="419"/>
                    <a:pt x="249" y="419"/>
                  </a:cubicBezTo>
                  <a:cubicBezTo>
                    <a:pt x="249" y="419"/>
                    <a:pt x="249" y="419"/>
                    <a:pt x="248" y="419"/>
                  </a:cubicBezTo>
                  <a:cubicBezTo>
                    <a:pt x="248" y="419"/>
                    <a:pt x="247" y="419"/>
                    <a:pt x="247" y="419"/>
                  </a:cubicBezTo>
                  <a:cubicBezTo>
                    <a:pt x="247" y="419"/>
                    <a:pt x="247" y="420"/>
                    <a:pt x="246" y="419"/>
                  </a:cubicBezTo>
                  <a:cubicBezTo>
                    <a:pt x="246" y="419"/>
                    <a:pt x="246" y="419"/>
                    <a:pt x="246" y="419"/>
                  </a:cubicBezTo>
                  <a:cubicBezTo>
                    <a:pt x="246" y="419"/>
                    <a:pt x="246" y="419"/>
                    <a:pt x="245" y="419"/>
                  </a:cubicBezTo>
                  <a:cubicBezTo>
                    <a:pt x="245" y="419"/>
                    <a:pt x="245" y="419"/>
                    <a:pt x="245" y="419"/>
                  </a:cubicBezTo>
                  <a:cubicBezTo>
                    <a:pt x="244" y="419"/>
                    <a:pt x="244" y="419"/>
                    <a:pt x="244" y="420"/>
                  </a:cubicBezTo>
                  <a:cubicBezTo>
                    <a:pt x="244" y="420"/>
                    <a:pt x="243" y="420"/>
                    <a:pt x="243" y="420"/>
                  </a:cubicBezTo>
                  <a:cubicBezTo>
                    <a:pt x="242" y="421"/>
                    <a:pt x="242" y="421"/>
                    <a:pt x="242" y="421"/>
                  </a:cubicBezTo>
                  <a:cubicBezTo>
                    <a:pt x="242" y="421"/>
                    <a:pt x="241" y="422"/>
                    <a:pt x="241" y="422"/>
                  </a:cubicBezTo>
                  <a:cubicBezTo>
                    <a:pt x="241" y="422"/>
                    <a:pt x="241" y="422"/>
                    <a:pt x="241" y="422"/>
                  </a:cubicBezTo>
                  <a:cubicBezTo>
                    <a:pt x="240" y="422"/>
                    <a:pt x="240" y="422"/>
                    <a:pt x="240" y="422"/>
                  </a:cubicBezTo>
                  <a:cubicBezTo>
                    <a:pt x="240" y="423"/>
                    <a:pt x="240" y="423"/>
                    <a:pt x="239" y="423"/>
                  </a:cubicBezTo>
                  <a:cubicBezTo>
                    <a:pt x="239" y="423"/>
                    <a:pt x="239" y="423"/>
                    <a:pt x="239" y="423"/>
                  </a:cubicBezTo>
                  <a:cubicBezTo>
                    <a:pt x="238" y="423"/>
                    <a:pt x="238" y="423"/>
                    <a:pt x="238" y="423"/>
                  </a:cubicBezTo>
                  <a:cubicBezTo>
                    <a:pt x="237" y="423"/>
                    <a:pt x="237" y="423"/>
                    <a:pt x="236" y="423"/>
                  </a:cubicBezTo>
                  <a:cubicBezTo>
                    <a:pt x="236" y="424"/>
                    <a:pt x="236" y="424"/>
                    <a:pt x="235" y="424"/>
                  </a:cubicBezTo>
                  <a:cubicBezTo>
                    <a:pt x="235" y="424"/>
                    <a:pt x="236" y="424"/>
                    <a:pt x="235" y="424"/>
                  </a:cubicBezTo>
                  <a:cubicBezTo>
                    <a:pt x="234" y="424"/>
                    <a:pt x="234" y="424"/>
                    <a:pt x="233" y="424"/>
                  </a:cubicBezTo>
                  <a:cubicBezTo>
                    <a:pt x="233" y="424"/>
                    <a:pt x="233" y="423"/>
                    <a:pt x="232" y="423"/>
                  </a:cubicBezTo>
                  <a:cubicBezTo>
                    <a:pt x="231" y="423"/>
                    <a:pt x="231" y="423"/>
                    <a:pt x="230" y="423"/>
                  </a:cubicBezTo>
                  <a:cubicBezTo>
                    <a:pt x="230" y="424"/>
                    <a:pt x="229" y="424"/>
                    <a:pt x="228" y="424"/>
                  </a:cubicBezTo>
                  <a:cubicBezTo>
                    <a:pt x="228" y="424"/>
                    <a:pt x="228" y="424"/>
                    <a:pt x="227" y="424"/>
                  </a:cubicBezTo>
                  <a:cubicBezTo>
                    <a:pt x="226" y="423"/>
                    <a:pt x="227" y="424"/>
                    <a:pt x="226" y="423"/>
                  </a:cubicBezTo>
                  <a:cubicBezTo>
                    <a:pt x="225" y="423"/>
                    <a:pt x="224" y="422"/>
                    <a:pt x="224" y="422"/>
                  </a:cubicBezTo>
                  <a:cubicBezTo>
                    <a:pt x="223" y="422"/>
                    <a:pt x="224" y="421"/>
                    <a:pt x="223" y="421"/>
                  </a:cubicBezTo>
                  <a:cubicBezTo>
                    <a:pt x="222" y="421"/>
                    <a:pt x="221" y="421"/>
                    <a:pt x="221" y="421"/>
                  </a:cubicBezTo>
                  <a:cubicBezTo>
                    <a:pt x="221" y="421"/>
                    <a:pt x="220" y="421"/>
                    <a:pt x="219" y="420"/>
                  </a:cubicBezTo>
                  <a:cubicBezTo>
                    <a:pt x="218" y="420"/>
                    <a:pt x="218" y="420"/>
                    <a:pt x="217" y="420"/>
                  </a:cubicBezTo>
                  <a:cubicBezTo>
                    <a:pt x="217" y="420"/>
                    <a:pt x="217" y="419"/>
                    <a:pt x="216" y="420"/>
                  </a:cubicBezTo>
                  <a:cubicBezTo>
                    <a:pt x="216" y="420"/>
                    <a:pt x="216" y="420"/>
                    <a:pt x="215" y="420"/>
                  </a:cubicBezTo>
                  <a:cubicBezTo>
                    <a:pt x="215" y="420"/>
                    <a:pt x="215" y="420"/>
                    <a:pt x="214" y="420"/>
                  </a:cubicBezTo>
                  <a:cubicBezTo>
                    <a:pt x="214" y="421"/>
                    <a:pt x="214" y="420"/>
                    <a:pt x="213" y="420"/>
                  </a:cubicBezTo>
                  <a:cubicBezTo>
                    <a:pt x="213" y="420"/>
                    <a:pt x="212" y="421"/>
                    <a:pt x="212" y="420"/>
                  </a:cubicBezTo>
                  <a:cubicBezTo>
                    <a:pt x="212" y="420"/>
                    <a:pt x="212" y="420"/>
                    <a:pt x="212" y="419"/>
                  </a:cubicBezTo>
                  <a:cubicBezTo>
                    <a:pt x="211" y="419"/>
                    <a:pt x="211" y="419"/>
                    <a:pt x="211" y="419"/>
                  </a:cubicBezTo>
                  <a:cubicBezTo>
                    <a:pt x="211" y="418"/>
                    <a:pt x="210" y="417"/>
                    <a:pt x="210" y="418"/>
                  </a:cubicBezTo>
                  <a:cubicBezTo>
                    <a:pt x="210" y="418"/>
                    <a:pt x="210" y="419"/>
                    <a:pt x="209" y="419"/>
                  </a:cubicBezTo>
                  <a:cubicBezTo>
                    <a:pt x="209" y="419"/>
                    <a:pt x="209" y="419"/>
                    <a:pt x="209" y="419"/>
                  </a:cubicBezTo>
                  <a:cubicBezTo>
                    <a:pt x="209" y="418"/>
                    <a:pt x="209" y="418"/>
                    <a:pt x="209" y="418"/>
                  </a:cubicBezTo>
                  <a:cubicBezTo>
                    <a:pt x="209" y="417"/>
                    <a:pt x="209" y="417"/>
                    <a:pt x="209" y="417"/>
                  </a:cubicBezTo>
                  <a:cubicBezTo>
                    <a:pt x="209" y="417"/>
                    <a:pt x="208" y="417"/>
                    <a:pt x="208" y="417"/>
                  </a:cubicBezTo>
                  <a:cubicBezTo>
                    <a:pt x="208" y="418"/>
                    <a:pt x="208" y="418"/>
                    <a:pt x="208" y="417"/>
                  </a:cubicBezTo>
                  <a:cubicBezTo>
                    <a:pt x="207" y="417"/>
                    <a:pt x="207" y="417"/>
                    <a:pt x="207" y="416"/>
                  </a:cubicBezTo>
                  <a:cubicBezTo>
                    <a:pt x="207" y="416"/>
                    <a:pt x="207" y="416"/>
                    <a:pt x="207" y="415"/>
                  </a:cubicBezTo>
                  <a:cubicBezTo>
                    <a:pt x="207" y="415"/>
                    <a:pt x="207" y="415"/>
                    <a:pt x="206" y="415"/>
                  </a:cubicBezTo>
                  <a:cubicBezTo>
                    <a:pt x="206" y="414"/>
                    <a:pt x="207" y="414"/>
                    <a:pt x="206" y="414"/>
                  </a:cubicBezTo>
                  <a:cubicBezTo>
                    <a:pt x="205" y="414"/>
                    <a:pt x="206" y="414"/>
                    <a:pt x="205" y="414"/>
                  </a:cubicBezTo>
                  <a:cubicBezTo>
                    <a:pt x="205" y="413"/>
                    <a:pt x="205" y="413"/>
                    <a:pt x="205" y="413"/>
                  </a:cubicBezTo>
                  <a:cubicBezTo>
                    <a:pt x="204" y="413"/>
                    <a:pt x="205" y="413"/>
                    <a:pt x="204" y="413"/>
                  </a:cubicBezTo>
                  <a:cubicBezTo>
                    <a:pt x="204" y="413"/>
                    <a:pt x="204" y="414"/>
                    <a:pt x="203" y="413"/>
                  </a:cubicBezTo>
                  <a:cubicBezTo>
                    <a:pt x="203" y="413"/>
                    <a:pt x="204" y="412"/>
                    <a:pt x="203" y="412"/>
                  </a:cubicBezTo>
                  <a:cubicBezTo>
                    <a:pt x="203" y="412"/>
                    <a:pt x="202" y="412"/>
                    <a:pt x="202" y="412"/>
                  </a:cubicBezTo>
                  <a:cubicBezTo>
                    <a:pt x="202" y="413"/>
                    <a:pt x="202" y="413"/>
                    <a:pt x="202" y="413"/>
                  </a:cubicBezTo>
                  <a:cubicBezTo>
                    <a:pt x="201" y="414"/>
                    <a:pt x="201" y="414"/>
                    <a:pt x="201" y="414"/>
                  </a:cubicBezTo>
                  <a:cubicBezTo>
                    <a:pt x="201" y="414"/>
                    <a:pt x="200" y="413"/>
                    <a:pt x="200" y="414"/>
                  </a:cubicBezTo>
                  <a:cubicBezTo>
                    <a:pt x="200" y="414"/>
                    <a:pt x="200" y="414"/>
                    <a:pt x="199" y="414"/>
                  </a:cubicBezTo>
                  <a:cubicBezTo>
                    <a:pt x="199" y="414"/>
                    <a:pt x="199" y="413"/>
                    <a:pt x="199" y="414"/>
                  </a:cubicBezTo>
                  <a:cubicBezTo>
                    <a:pt x="198" y="414"/>
                    <a:pt x="198" y="414"/>
                    <a:pt x="198" y="414"/>
                  </a:cubicBezTo>
                  <a:cubicBezTo>
                    <a:pt x="198" y="415"/>
                    <a:pt x="199" y="415"/>
                    <a:pt x="198" y="415"/>
                  </a:cubicBezTo>
                  <a:cubicBezTo>
                    <a:pt x="197" y="415"/>
                    <a:pt x="197" y="415"/>
                    <a:pt x="197" y="414"/>
                  </a:cubicBezTo>
                  <a:cubicBezTo>
                    <a:pt x="197" y="414"/>
                    <a:pt x="198" y="414"/>
                    <a:pt x="196" y="414"/>
                  </a:cubicBezTo>
                  <a:cubicBezTo>
                    <a:pt x="195" y="414"/>
                    <a:pt x="196" y="414"/>
                    <a:pt x="195" y="414"/>
                  </a:cubicBezTo>
                  <a:cubicBezTo>
                    <a:pt x="195" y="414"/>
                    <a:pt x="195" y="414"/>
                    <a:pt x="195" y="414"/>
                  </a:cubicBezTo>
                  <a:cubicBezTo>
                    <a:pt x="195" y="413"/>
                    <a:pt x="196" y="413"/>
                    <a:pt x="195" y="413"/>
                  </a:cubicBezTo>
                  <a:cubicBezTo>
                    <a:pt x="195" y="413"/>
                    <a:pt x="195" y="412"/>
                    <a:pt x="195" y="412"/>
                  </a:cubicBezTo>
                  <a:cubicBezTo>
                    <a:pt x="194" y="413"/>
                    <a:pt x="194" y="413"/>
                    <a:pt x="194" y="413"/>
                  </a:cubicBezTo>
                  <a:cubicBezTo>
                    <a:pt x="194" y="413"/>
                    <a:pt x="193" y="413"/>
                    <a:pt x="193" y="413"/>
                  </a:cubicBezTo>
                  <a:cubicBezTo>
                    <a:pt x="193" y="413"/>
                    <a:pt x="193" y="414"/>
                    <a:pt x="192" y="414"/>
                  </a:cubicBezTo>
                  <a:cubicBezTo>
                    <a:pt x="191" y="413"/>
                    <a:pt x="191" y="413"/>
                    <a:pt x="191" y="413"/>
                  </a:cubicBezTo>
                  <a:cubicBezTo>
                    <a:pt x="190" y="413"/>
                    <a:pt x="190" y="412"/>
                    <a:pt x="190" y="412"/>
                  </a:cubicBezTo>
                  <a:cubicBezTo>
                    <a:pt x="190" y="412"/>
                    <a:pt x="190" y="412"/>
                    <a:pt x="190" y="412"/>
                  </a:cubicBezTo>
                  <a:cubicBezTo>
                    <a:pt x="189" y="411"/>
                    <a:pt x="189" y="411"/>
                    <a:pt x="189" y="411"/>
                  </a:cubicBezTo>
                  <a:cubicBezTo>
                    <a:pt x="189" y="411"/>
                    <a:pt x="190" y="411"/>
                    <a:pt x="189" y="411"/>
                  </a:cubicBezTo>
                  <a:cubicBezTo>
                    <a:pt x="188" y="410"/>
                    <a:pt x="188" y="410"/>
                    <a:pt x="188" y="410"/>
                  </a:cubicBezTo>
                  <a:cubicBezTo>
                    <a:pt x="187" y="410"/>
                    <a:pt x="188" y="409"/>
                    <a:pt x="187" y="409"/>
                  </a:cubicBezTo>
                  <a:cubicBezTo>
                    <a:pt x="187" y="409"/>
                    <a:pt x="187" y="409"/>
                    <a:pt x="187" y="409"/>
                  </a:cubicBezTo>
                  <a:cubicBezTo>
                    <a:pt x="186" y="409"/>
                    <a:pt x="186" y="409"/>
                    <a:pt x="186" y="409"/>
                  </a:cubicBezTo>
                  <a:cubicBezTo>
                    <a:pt x="186" y="409"/>
                    <a:pt x="185" y="409"/>
                    <a:pt x="185" y="408"/>
                  </a:cubicBezTo>
                  <a:cubicBezTo>
                    <a:pt x="186" y="408"/>
                    <a:pt x="186" y="408"/>
                    <a:pt x="186" y="407"/>
                  </a:cubicBezTo>
                  <a:cubicBezTo>
                    <a:pt x="186" y="407"/>
                    <a:pt x="187" y="407"/>
                    <a:pt x="186" y="407"/>
                  </a:cubicBezTo>
                  <a:cubicBezTo>
                    <a:pt x="185" y="407"/>
                    <a:pt x="185" y="407"/>
                    <a:pt x="185" y="407"/>
                  </a:cubicBezTo>
                  <a:cubicBezTo>
                    <a:pt x="184" y="407"/>
                    <a:pt x="184" y="407"/>
                    <a:pt x="184" y="407"/>
                  </a:cubicBezTo>
                  <a:cubicBezTo>
                    <a:pt x="184" y="406"/>
                    <a:pt x="184" y="406"/>
                    <a:pt x="184" y="405"/>
                  </a:cubicBezTo>
                  <a:cubicBezTo>
                    <a:pt x="183" y="405"/>
                    <a:pt x="183" y="404"/>
                    <a:pt x="183" y="404"/>
                  </a:cubicBezTo>
                  <a:cubicBezTo>
                    <a:pt x="183" y="404"/>
                    <a:pt x="183" y="404"/>
                    <a:pt x="183" y="404"/>
                  </a:cubicBezTo>
                  <a:cubicBezTo>
                    <a:pt x="182" y="404"/>
                    <a:pt x="182" y="403"/>
                    <a:pt x="182" y="404"/>
                  </a:cubicBezTo>
                  <a:cubicBezTo>
                    <a:pt x="182" y="404"/>
                    <a:pt x="182" y="404"/>
                    <a:pt x="181" y="404"/>
                  </a:cubicBezTo>
                  <a:cubicBezTo>
                    <a:pt x="181" y="405"/>
                    <a:pt x="181" y="405"/>
                    <a:pt x="181" y="404"/>
                  </a:cubicBezTo>
                  <a:cubicBezTo>
                    <a:pt x="180" y="404"/>
                    <a:pt x="180" y="404"/>
                    <a:pt x="180" y="404"/>
                  </a:cubicBezTo>
                  <a:cubicBezTo>
                    <a:pt x="180" y="404"/>
                    <a:pt x="179" y="404"/>
                    <a:pt x="179" y="403"/>
                  </a:cubicBezTo>
                  <a:cubicBezTo>
                    <a:pt x="179" y="403"/>
                    <a:pt x="180" y="403"/>
                    <a:pt x="180" y="403"/>
                  </a:cubicBezTo>
                  <a:cubicBezTo>
                    <a:pt x="180" y="403"/>
                    <a:pt x="180" y="402"/>
                    <a:pt x="179" y="402"/>
                  </a:cubicBezTo>
                  <a:cubicBezTo>
                    <a:pt x="179" y="402"/>
                    <a:pt x="179" y="402"/>
                    <a:pt x="179" y="403"/>
                  </a:cubicBezTo>
                  <a:cubicBezTo>
                    <a:pt x="178" y="403"/>
                    <a:pt x="179" y="403"/>
                    <a:pt x="178" y="403"/>
                  </a:cubicBezTo>
                  <a:cubicBezTo>
                    <a:pt x="178" y="403"/>
                    <a:pt x="177" y="403"/>
                    <a:pt x="177" y="402"/>
                  </a:cubicBezTo>
                  <a:cubicBezTo>
                    <a:pt x="178" y="402"/>
                    <a:pt x="178" y="401"/>
                    <a:pt x="177" y="401"/>
                  </a:cubicBezTo>
                  <a:cubicBezTo>
                    <a:pt x="177" y="401"/>
                    <a:pt x="177" y="402"/>
                    <a:pt x="177" y="401"/>
                  </a:cubicBezTo>
                  <a:cubicBezTo>
                    <a:pt x="176" y="401"/>
                    <a:pt x="176" y="401"/>
                    <a:pt x="176" y="401"/>
                  </a:cubicBezTo>
                  <a:cubicBezTo>
                    <a:pt x="177" y="400"/>
                    <a:pt x="176" y="400"/>
                    <a:pt x="176" y="400"/>
                  </a:cubicBezTo>
                  <a:cubicBezTo>
                    <a:pt x="176" y="400"/>
                    <a:pt x="176" y="401"/>
                    <a:pt x="176" y="401"/>
                  </a:cubicBezTo>
                  <a:cubicBezTo>
                    <a:pt x="175" y="401"/>
                    <a:pt x="175" y="401"/>
                    <a:pt x="175" y="400"/>
                  </a:cubicBezTo>
                  <a:cubicBezTo>
                    <a:pt x="175" y="400"/>
                    <a:pt x="175" y="400"/>
                    <a:pt x="175" y="400"/>
                  </a:cubicBezTo>
                  <a:cubicBezTo>
                    <a:pt x="174" y="400"/>
                    <a:pt x="174" y="400"/>
                    <a:pt x="174" y="400"/>
                  </a:cubicBezTo>
                  <a:cubicBezTo>
                    <a:pt x="174" y="399"/>
                    <a:pt x="174" y="399"/>
                    <a:pt x="174" y="399"/>
                  </a:cubicBezTo>
                  <a:cubicBezTo>
                    <a:pt x="174" y="399"/>
                    <a:pt x="173" y="398"/>
                    <a:pt x="173" y="398"/>
                  </a:cubicBezTo>
                  <a:cubicBezTo>
                    <a:pt x="173" y="399"/>
                    <a:pt x="173" y="398"/>
                    <a:pt x="173" y="398"/>
                  </a:cubicBezTo>
                  <a:cubicBezTo>
                    <a:pt x="172" y="398"/>
                    <a:pt x="173" y="398"/>
                    <a:pt x="172" y="398"/>
                  </a:cubicBezTo>
                  <a:cubicBezTo>
                    <a:pt x="172" y="398"/>
                    <a:pt x="172" y="398"/>
                    <a:pt x="172" y="398"/>
                  </a:cubicBezTo>
                  <a:cubicBezTo>
                    <a:pt x="171" y="398"/>
                    <a:pt x="171" y="399"/>
                    <a:pt x="171" y="398"/>
                  </a:cubicBezTo>
                  <a:cubicBezTo>
                    <a:pt x="171" y="397"/>
                    <a:pt x="171" y="397"/>
                    <a:pt x="171" y="397"/>
                  </a:cubicBezTo>
                  <a:cubicBezTo>
                    <a:pt x="170" y="396"/>
                    <a:pt x="171" y="396"/>
                    <a:pt x="170" y="396"/>
                  </a:cubicBezTo>
                  <a:cubicBezTo>
                    <a:pt x="170" y="396"/>
                    <a:pt x="169" y="396"/>
                    <a:pt x="169" y="396"/>
                  </a:cubicBezTo>
                  <a:cubicBezTo>
                    <a:pt x="169" y="396"/>
                    <a:pt x="169" y="395"/>
                    <a:pt x="169" y="395"/>
                  </a:cubicBezTo>
                  <a:cubicBezTo>
                    <a:pt x="170" y="395"/>
                    <a:pt x="170" y="395"/>
                    <a:pt x="170" y="394"/>
                  </a:cubicBezTo>
                  <a:cubicBezTo>
                    <a:pt x="169" y="394"/>
                    <a:pt x="169" y="394"/>
                    <a:pt x="168" y="394"/>
                  </a:cubicBezTo>
                  <a:cubicBezTo>
                    <a:pt x="168" y="395"/>
                    <a:pt x="168" y="395"/>
                    <a:pt x="168" y="396"/>
                  </a:cubicBezTo>
                  <a:cubicBezTo>
                    <a:pt x="167" y="396"/>
                    <a:pt x="168" y="396"/>
                    <a:pt x="167" y="396"/>
                  </a:cubicBezTo>
                  <a:cubicBezTo>
                    <a:pt x="166" y="396"/>
                    <a:pt x="166" y="396"/>
                    <a:pt x="166" y="396"/>
                  </a:cubicBezTo>
                  <a:cubicBezTo>
                    <a:pt x="166" y="396"/>
                    <a:pt x="166" y="396"/>
                    <a:pt x="165" y="396"/>
                  </a:cubicBezTo>
                  <a:cubicBezTo>
                    <a:pt x="165" y="396"/>
                    <a:pt x="165" y="396"/>
                    <a:pt x="164" y="396"/>
                  </a:cubicBezTo>
                  <a:cubicBezTo>
                    <a:pt x="164" y="395"/>
                    <a:pt x="164" y="395"/>
                    <a:pt x="164" y="395"/>
                  </a:cubicBezTo>
                  <a:cubicBezTo>
                    <a:pt x="164" y="395"/>
                    <a:pt x="163" y="395"/>
                    <a:pt x="163" y="395"/>
                  </a:cubicBezTo>
                  <a:cubicBezTo>
                    <a:pt x="163" y="396"/>
                    <a:pt x="162" y="395"/>
                    <a:pt x="162" y="395"/>
                  </a:cubicBezTo>
                  <a:cubicBezTo>
                    <a:pt x="162" y="395"/>
                    <a:pt x="162" y="395"/>
                    <a:pt x="161" y="395"/>
                  </a:cubicBezTo>
                  <a:cubicBezTo>
                    <a:pt x="161" y="395"/>
                    <a:pt x="161" y="395"/>
                    <a:pt x="161" y="395"/>
                  </a:cubicBezTo>
                  <a:cubicBezTo>
                    <a:pt x="160" y="395"/>
                    <a:pt x="160" y="395"/>
                    <a:pt x="159" y="395"/>
                  </a:cubicBezTo>
                  <a:cubicBezTo>
                    <a:pt x="159" y="394"/>
                    <a:pt x="159" y="394"/>
                    <a:pt x="159" y="394"/>
                  </a:cubicBezTo>
                  <a:cubicBezTo>
                    <a:pt x="159" y="394"/>
                    <a:pt x="159" y="395"/>
                    <a:pt x="158" y="395"/>
                  </a:cubicBezTo>
                  <a:cubicBezTo>
                    <a:pt x="157" y="395"/>
                    <a:pt x="157" y="394"/>
                    <a:pt x="157" y="394"/>
                  </a:cubicBezTo>
                  <a:cubicBezTo>
                    <a:pt x="157" y="394"/>
                    <a:pt x="156" y="394"/>
                    <a:pt x="156" y="394"/>
                  </a:cubicBezTo>
                  <a:cubicBezTo>
                    <a:pt x="156" y="395"/>
                    <a:pt x="155" y="395"/>
                    <a:pt x="155" y="395"/>
                  </a:cubicBezTo>
                  <a:cubicBezTo>
                    <a:pt x="155" y="395"/>
                    <a:pt x="154" y="396"/>
                    <a:pt x="154" y="396"/>
                  </a:cubicBezTo>
                  <a:cubicBezTo>
                    <a:pt x="154" y="396"/>
                    <a:pt x="154" y="396"/>
                    <a:pt x="154" y="396"/>
                  </a:cubicBezTo>
                  <a:cubicBezTo>
                    <a:pt x="154" y="396"/>
                    <a:pt x="154" y="397"/>
                    <a:pt x="153" y="397"/>
                  </a:cubicBezTo>
                  <a:cubicBezTo>
                    <a:pt x="153" y="397"/>
                    <a:pt x="152" y="397"/>
                    <a:pt x="152" y="397"/>
                  </a:cubicBezTo>
                  <a:cubicBezTo>
                    <a:pt x="152" y="396"/>
                    <a:pt x="152" y="396"/>
                    <a:pt x="152" y="396"/>
                  </a:cubicBezTo>
                  <a:cubicBezTo>
                    <a:pt x="151" y="396"/>
                    <a:pt x="151" y="397"/>
                    <a:pt x="151" y="397"/>
                  </a:cubicBezTo>
                  <a:cubicBezTo>
                    <a:pt x="151" y="397"/>
                    <a:pt x="151" y="397"/>
                    <a:pt x="150" y="397"/>
                  </a:cubicBezTo>
                  <a:cubicBezTo>
                    <a:pt x="149" y="397"/>
                    <a:pt x="149" y="397"/>
                    <a:pt x="149" y="396"/>
                  </a:cubicBezTo>
                  <a:cubicBezTo>
                    <a:pt x="149" y="396"/>
                    <a:pt x="149" y="396"/>
                    <a:pt x="149" y="396"/>
                  </a:cubicBezTo>
                  <a:cubicBezTo>
                    <a:pt x="149" y="396"/>
                    <a:pt x="149" y="396"/>
                    <a:pt x="149" y="396"/>
                  </a:cubicBezTo>
                  <a:cubicBezTo>
                    <a:pt x="148" y="396"/>
                    <a:pt x="148" y="397"/>
                    <a:pt x="148" y="397"/>
                  </a:cubicBezTo>
                  <a:cubicBezTo>
                    <a:pt x="147" y="396"/>
                    <a:pt x="147" y="396"/>
                    <a:pt x="147" y="396"/>
                  </a:cubicBezTo>
                  <a:cubicBezTo>
                    <a:pt x="147" y="396"/>
                    <a:pt x="147" y="396"/>
                    <a:pt x="147" y="396"/>
                  </a:cubicBezTo>
                  <a:cubicBezTo>
                    <a:pt x="147" y="397"/>
                    <a:pt x="147" y="397"/>
                    <a:pt x="147" y="397"/>
                  </a:cubicBezTo>
                  <a:cubicBezTo>
                    <a:pt x="147" y="397"/>
                    <a:pt x="146" y="398"/>
                    <a:pt x="146" y="398"/>
                  </a:cubicBezTo>
                  <a:cubicBezTo>
                    <a:pt x="146" y="398"/>
                    <a:pt x="145" y="398"/>
                    <a:pt x="145" y="398"/>
                  </a:cubicBezTo>
                  <a:cubicBezTo>
                    <a:pt x="146" y="398"/>
                    <a:pt x="146" y="399"/>
                    <a:pt x="145" y="400"/>
                  </a:cubicBezTo>
                  <a:cubicBezTo>
                    <a:pt x="145" y="400"/>
                    <a:pt x="146" y="400"/>
                    <a:pt x="145" y="400"/>
                  </a:cubicBezTo>
                  <a:cubicBezTo>
                    <a:pt x="145" y="401"/>
                    <a:pt x="144" y="401"/>
                    <a:pt x="144" y="402"/>
                  </a:cubicBezTo>
                  <a:cubicBezTo>
                    <a:pt x="143" y="402"/>
                    <a:pt x="142" y="402"/>
                    <a:pt x="142" y="403"/>
                  </a:cubicBezTo>
                  <a:cubicBezTo>
                    <a:pt x="142" y="403"/>
                    <a:pt x="141" y="403"/>
                    <a:pt x="141" y="404"/>
                  </a:cubicBezTo>
                  <a:cubicBezTo>
                    <a:pt x="141" y="405"/>
                    <a:pt x="142" y="405"/>
                    <a:pt x="141" y="405"/>
                  </a:cubicBezTo>
                  <a:cubicBezTo>
                    <a:pt x="141" y="406"/>
                    <a:pt x="143" y="406"/>
                    <a:pt x="141" y="406"/>
                  </a:cubicBezTo>
                  <a:cubicBezTo>
                    <a:pt x="140" y="406"/>
                    <a:pt x="140" y="406"/>
                    <a:pt x="140" y="406"/>
                  </a:cubicBezTo>
                  <a:cubicBezTo>
                    <a:pt x="139" y="406"/>
                    <a:pt x="139" y="405"/>
                    <a:pt x="139" y="406"/>
                  </a:cubicBezTo>
                  <a:cubicBezTo>
                    <a:pt x="139" y="407"/>
                    <a:pt x="139" y="406"/>
                    <a:pt x="139" y="407"/>
                  </a:cubicBezTo>
                  <a:cubicBezTo>
                    <a:pt x="140" y="407"/>
                    <a:pt x="139" y="408"/>
                    <a:pt x="139" y="409"/>
                  </a:cubicBezTo>
                  <a:cubicBezTo>
                    <a:pt x="139" y="409"/>
                    <a:pt x="139" y="408"/>
                    <a:pt x="138" y="410"/>
                  </a:cubicBezTo>
                  <a:cubicBezTo>
                    <a:pt x="137" y="411"/>
                    <a:pt x="138" y="411"/>
                    <a:pt x="138" y="412"/>
                  </a:cubicBezTo>
                  <a:cubicBezTo>
                    <a:pt x="138" y="412"/>
                    <a:pt x="138" y="412"/>
                    <a:pt x="139" y="412"/>
                  </a:cubicBezTo>
                  <a:cubicBezTo>
                    <a:pt x="139" y="412"/>
                    <a:pt x="139" y="413"/>
                    <a:pt x="139" y="413"/>
                  </a:cubicBezTo>
                  <a:cubicBezTo>
                    <a:pt x="139" y="413"/>
                    <a:pt x="137" y="415"/>
                    <a:pt x="137" y="415"/>
                  </a:cubicBezTo>
                  <a:cubicBezTo>
                    <a:pt x="137" y="415"/>
                    <a:pt x="137" y="415"/>
                    <a:pt x="137" y="415"/>
                  </a:cubicBezTo>
                  <a:cubicBezTo>
                    <a:pt x="138" y="415"/>
                    <a:pt x="138" y="415"/>
                    <a:pt x="138" y="415"/>
                  </a:cubicBezTo>
                  <a:cubicBezTo>
                    <a:pt x="138" y="415"/>
                    <a:pt x="138" y="416"/>
                    <a:pt x="138" y="417"/>
                  </a:cubicBezTo>
                  <a:cubicBezTo>
                    <a:pt x="138" y="417"/>
                    <a:pt x="137" y="418"/>
                    <a:pt x="137" y="418"/>
                  </a:cubicBezTo>
                  <a:cubicBezTo>
                    <a:pt x="137" y="419"/>
                    <a:pt x="135" y="419"/>
                    <a:pt x="135" y="420"/>
                  </a:cubicBezTo>
                  <a:cubicBezTo>
                    <a:pt x="135" y="420"/>
                    <a:pt x="135" y="420"/>
                    <a:pt x="135" y="420"/>
                  </a:cubicBezTo>
                  <a:cubicBezTo>
                    <a:pt x="134" y="421"/>
                    <a:pt x="135" y="422"/>
                    <a:pt x="135" y="422"/>
                  </a:cubicBezTo>
                  <a:cubicBezTo>
                    <a:pt x="134" y="422"/>
                    <a:pt x="134" y="422"/>
                    <a:pt x="134" y="422"/>
                  </a:cubicBezTo>
                  <a:cubicBezTo>
                    <a:pt x="134" y="422"/>
                    <a:pt x="133" y="422"/>
                    <a:pt x="133" y="423"/>
                  </a:cubicBezTo>
                  <a:cubicBezTo>
                    <a:pt x="134" y="423"/>
                    <a:pt x="134" y="423"/>
                    <a:pt x="134" y="423"/>
                  </a:cubicBezTo>
                  <a:cubicBezTo>
                    <a:pt x="135" y="424"/>
                    <a:pt x="136" y="424"/>
                    <a:pt x="136" y="424"/>
                  </a:cubicBezTo>
                  <a:cubicBezTo>
                    <a:pt x="136" y="424"/>
                    <a:pt x="136" y="425"/>
                    <a:pt x="135" y="425"/>
                  </a:cubicBezTo>
                  <a:cubicBezTo>
                    <a:pt x="135" y="425"/>
                    <a:pt x="135" y="426"/>
                    <a:pt x="134" y="426"/>
                  </a:cubicBezTo>
                  <a:cubicBezTo>
                    <a:pt x="134" y="426"/>
                    <a:pt x="134" y="426"/>
                    <a:pt x="134" y="427"/>
                  </a:cubicBezTo>
                  <a:cubicBezTo>
                    <a:pt x="134" y="427"/>
                    <a:pt x="135" y="427"/>
                    <a:pt x="134" y="427"/>
                  </a:cubicBezTo>
                  <a:cubicBezTo>
                    <a:pt x="133" y="428"/>
                    <a:pt x="133" y="428"/>
                    <a:pt x="133" y="428"/>
                  </a:cubicBezTo>
                  <a:cubicBezTo>
                    <a:pt x="133" y="428"/>
                    <a:pt x="133" y="429"/>
                    <a:pt x="133" y="429"/>
                  </a:cubicBezTo>
                  <a:cubicBezTo>
                    <a:pt x="134" y="429"/>
                    <a:pt x="134" y="429"/>
                    <a:pt x="134" y="429"/>
                  </a:cubicBezTo>
                  <a:cubicBezTo>
                    <a:pt x="134" y="430"/>
                    <a:pt x="134" y="431"/>
                    <a:pt x="133" y="431"/>
                  </a:cubicBezTo>
                  <a:cubicBezTo>
                    <a:pt x="133" y="432"/>
                    <a:pt x="132" y="432"/>
                    <a:pt x="132" y="432"/>
                  </a:cubicBezTo>
                  <a:cubicBezTo>
                    <a:pt x="132" y="432"/>
                    <a:pt x="133" y="433"/>
                    <a:pt x="133" y="434"/>
                  </a:cubicBezTo>
                  <a:cubicBezTo>
                    <a:pt x="133" y="434"/>
                    <a:pt x="133" y="434"/>
                    <a:pt x="133" y="434"/>
                  </a:cubicBezTo>
                  <a:cubicBezTo>
                    <a:pt x="132" y="435"/>
                    <a:pt x="132" y="435"/>
                    <a:pt x="132" y="435"/>
                  </a:cubicBezTo>
                  <a:cubicBezTo>
                    <a:pt x="131" y="435"/>
                    <a:pt x="131" y="434"/>
                    <a:pt x="130" y="435"/>
                  </a:cubicBezTo>
                  <a:cubicBezTo>
                    <a:pt x="130" y="436"/>
                    <a:pt x="130" y="436"/>
                    <a:pt x="130" y="437"/>
                  </a:cubicBezTo>
                  <a:cubicBezTo>
                    <a:pt x="130" y="437"/>
                    <a:pt x="131" y="437"/>
                    <a:pt x="130" y="438"/>
                  </a:cubicBezTo>
                  <a:cubicBezTo>
                    <a:pt x="130" y="438"/>
                    <a:pt x="130" y="438"/>
                    <a:pt x="129" y="438"/>
                  </a:cubicBezTo>
                  <a:cubicBezTo>
                    <a:pt x="129" y="439"/>
                    <a:pt x="129" y="439"/>
                    <a:pt x="129" y="439"/>
                  </a:cubicBezTo>
                  <a:cubicBezTo>
                    <a:pt x="128" y="440"/>
                    <a:pt x="129" y="439"/>
                    <a:pt x="128" y="440"/>
                  </a:cubicBezTo>
                  <a:cubicBezTo>
                    <a:pt x="128" y="441"/>
                    <a:pt x="128" y="441"/>
                    <a:pt x="128" y="441"/>
                  </a:cubicBezTo>
                  <a:cubicBezTo>
                    <a:pt x="128" y="441"/>
                    <a:pt x="128" y="441"/>
                    <a:pt x="127" y="441"/>
                  </a:cubicBezTo>
                  <a:cubicBezTo>
                    <a:pt x="127" y="442"/>
                    <a:pt x="127" y="442"/>
                    <a:pt x="127" y="442"/>
                  </a:cubicBezTo>
                  <a:cubicBezTo>
                    <a:pt x="126" y="442"/>
                    <a:pt x="127" y="441"/>
                    <a:pt x="126" y="442"/>
                  </a:cubicBezTo>
                  <a:cubicBezTo>
                    <a:pt x="126" y="443"/>
                    <a:pt x="126" y="443"/>
                    <a:pt x="126" y="444"/>
                  </a:cubicBezTo>
                  <a:cubicBezTo>
                    <a:pt x="125" y="444"/>
                    <a:pt x="126" y="445"/>
                    <a:pt x="125" y="445"/>
                  </a:cubicBezTo>
                  <a:cubicBezTo>
                    <a:pt x="125" y="445"/>
                    <a:pt x="125" y="446"/>
                    <a:pt x="124" y="446"/>
                  </a:cubicBezTo>
                  <a:cubicBezTo>
                    <a:pt x="124" y="446"/>
                    <a:pt x="123" y="446"/>
                    <a:pt x="123" y="446"/>
                  </a:cubicBezTo>
                  <a:cubicBezTo>
                    <a:pt x="122" y="446"/>
                    <a:pt x="122" y="446"/>
                    <a:pt x="122" y="445"/>
                  </a:cubicBezTo>
                  <a:cubicBezTo>
                    <a:pt x="122" y="445"/>
                    <a:pt x="121" y="446"/>
                    <a:pt x="121" y="445"/>
                  </a:cubicBezTo>
                  <a:cubicBezTo>
                    <a:pt x="121" y="445"/>
                    <a:pt x="121" y="445"/>
                    <a:pt x="120" y="445"/>
                  </a:cubicBezTo>
                  <a:cubicBezTo>
                    <a:pt x="120" y="446"/>
                    <a:pt x="119" y="446"/>
                    <a:pt x="119" y="446"/>
                  </a:cubicBezTo>
                  <a:cubicBezTo>
                    <a:pt x="119" y="446"/>
                    <a:pt x="119" y="446"/>
                    <a:pt x="119" y="446"/>
                  </a:cubicBezTo>
                  <a:cubicBezTo>
                    <a:pt x="118" y="446"/>
                    <a:pt x="118" y="446"/>
                    <a:pt x="118" y="446"/>
                  </a:cubicBezTo>
                  <a:cubicBezTo>
                    <a:pt x="118" y="447"/>
                    <a:pt x="118" y="447"/>
                    <a:pt x="118" y="447"/>
                  </a:cubicBezTo>
                  <a:cubicBezTo>
                    <a:pt x="117" y="447"/>
                    <a:pt x="117" y="447"/>
                    <a:pt x="117" y="448"/>
                  </a:cubicBezTo>
                  <a:cubicBezTo>
                    <a:pt x="117" y="448"/>
                    <a:pt x="118" y="448"/>
                    <a:pt x="117" y="448"/>
                  </a:cubicBezTo>
                  <a:cubicBezTo>
                    <a:pt x="117" y="449"/>
                    <a:pt x="117" y="449"/>
                    <a:pt x="117" y="449"/>
                  </a:cubicBezTo>
                  <a:cubicBezTo>
                    <a:pt x="116" y="449"/>
                    <a:pt x="116" y="449"/>
                    <a:pt x="115" y="449"/>
                  </a:cubicBezTo>
                  <a:cubicBezTo>
                    <a:pt x="115" y="450"/>
                    <a:pt x="115" y="450"/>
                    <a:pt x="115" y="450"/>
                  </a:cubicBezTo>
                  <a:cubicBezTo>
                    <a:pt x="115" y="451"/>
                    <a:pt x="115" y="451"/>
                    <a:pt x="115" y="451"/>
                  </a:cubicBezTo>
                  <a:cubicBezTo>
                    <a:pt x="114" y="451"/>
                    <a:pt x="114" y="451"/>
                    <a:pt x="113" y="451"/>
                  </a:cubicBezTo>
                  <a:cubicBezTo>
                    <a:pt x="113" y="452"/>
                    <a:pt x="113" y="451"/>
                    <a:pt x="113" y="452"/>
                  </a:cubicBezTo>
                  <a:cubicBezTo>
                    <a:pt x="112" y="452"/>
                    <a:pt x="113" y="453"/>
                    <a:pt x="112" y="453"/>
                  </a:cubicBezTo>
                  <a:cubicBezTo>
                    <a:pt x="111" y="453"/>
                    <a:pt x="111" y="452"/>
                    <a:pt x="110" y="452"/>
                  </a:cubicBezTo>
                  <a:cubicBezTo>
                    <a:pt x="110" y="453"/>
                    <a:pt x="109" y="453"/>
                    <a:pt x="109" y="453"/>
                  </a:cubicBezTo>
                  <a:cubicBezTo>
                    <a:pt x="109" y="453"/>
                    <a:pt x="109" y="454"/>
                    <a:pt x="109" y="454"/>
                  </a:cubicBezTo>
                  <a:cubicBezTo>
                    <a:pt x="108" y="454"/>
                    <a:pt x="107" y="454"/>
                    <a:pt x="107" y="455"/>
                  </a:cubicBezTo>
                  <a:cubicBezTo>
                    <a:pt x="106" y="455"/>
                    <a:pt x="107" y="455"/>
                    <a:pt x="107" y="456"/>
                  </a:cubicBezTo>
                  <a:cubicBezTo>
                    <a:pt x="107" y="456"/>
                    <a:pt x="108" y="457"/>
                    <a:pt x="108" y="457"/>
                  </a:cubicBezTo>
                  <a:cubicBezTo>
                    <a:pt x="107" y="457"/>
                    <a:pt x="107" y="458"/>
                    <a:pt x="107" y="458"/>
                  </a:cubicBezTo>
                  <a:cubicBezTo>
                    <a:pt x="107" y="458"/>
                    <a:pt x="107" y="458"/>
                    <a:pt x="107" y="458"/>
                  </a:cubicBezTo>
                  <a:cubicBezTo>
                    <a:pt x="107" y="459"/>
                    <a:pt x="108" y="459"/>
                    <a:pt x="107" y="459"/>
                  </a:cubicBezTo>
                  <a:cubicBezTo>
                    <a:pt x="106" y="460"/>
                    <a:pt x="106" y="460"/>
                    <a:pt x="106" y="460"/>
                  </a:cubicBezTo>
                  <a:cubicBezTo>
                    <a:pt x="105" y="460"/>
                    <a:pt x="105" y="461"/>
                    <a:pt x="105" y="461"/>
                  </a:cubicBezTo>
                  <a:cubicBezTo>
                    <a:pt x="105" y="461"/>
                    <a:pt x="105" y="462"/>
                    <a:pt x="105" y="462"/>
                  </a:cubicBezTo>
                  <a:cubicBezTo>
                    <a:pt x="105" y="462"/>
                    <a:pt x="105" y="462"/>
                    <a:pt x="104" y="462"/>
                  </a:cubicBezTo>
                  <a:cubicBezTo>
                    <a:pt x="104" y="463"/>
                    <a:pt x="104" y="463"/>
                    <a:pt x="104" y="464"/>
                  </a:cubicBezTo>
                  <a:cubicBezTo>
                    <a:pt x="103" y="464"/>
                    <a:pt x="103" y="464"/>
                    <a:pt x="102" y="465"/>
                  </a:cubicBezTo>
                  <a:cubicBezTo>
                    <a:pt x="102" y="465"/>
                    <a:pt x="101" y="467"/>
                    <a:pt x="101" y="467"/>
                  </a:cubicBezTo>
                  <a:cubicBezTo>
                    <a:pt x="100" y="467"/>
                    <a:pt x="101" y="467"/>
                    <a:pt x="100" y="468"/>
                  </a:cubicBezTo>
                  <a:cubicBezTo>
                    <a:pt x="100" y="468"/>
                    <a:pt x="99" y="469"/>
                    <a:pt x="99" y="469"/>
                  </a:cubicBezTo>
                  <a:cubicBezTo>
                    <a:pt x="98" y="469"/>
                    <a:pt x="97" y="469"/>
                    <a:pt x="97" y="469"/>
                  </a:cubicBezTo>
                  <a:cubicBezTo>
                    <a:pt x="96" y="470"/>
                    <a:pt x="97" y="470"/>
                    <a:pt x="96" y="470"/>
                  </a:cubicBezTo>
                  <a:cubicBezTo>
                    <a:pt x="94" y="470"/>
                    <a:pt x="94" y="471"/>
                    <a:pt x="93" y="470"/>
                  </a:cubicBezTo>
                  <a:cubicBezTo>
                    <a:pt x="93" y="470"/>
                    <a:pt x="92" y="470"/>
                    <a:pt x="92" y="470"/>
                  </a:cubicBezTo>
                  <a:cubicBezTo>
                    <a:pt x="91" y="470"/>
                    <a:pt x="89" y="470"/>
                    <a:pt x="89" y="470"/>
                  </a:cubicBezTo>
                  <a:cubicBezTo>
                    <a:pt x="88" y="470"/>
                    <a:pt x="89" y="470"/>
                    <a:pt x="88" y="471"/>
                  </a:cubicBezTo>
                  <a:cubicBezTo>
                    <a:pt x="86" y="471"/>
                    <a:pt x="86" y="472"/>
                    <a:pt x="86" y="472"/>
                  </a:cubicBezTo>
                  <a:cubicBezTo>
                    <a:pt x="86" y="473"/>
                    <a:pt x="87" y="473"/>
                    <a:pt x="87" y="473"/>
                  </a:cubicBezTo>
                  <a:cubicBezTo>
                    <a:pt x="87" y="474"/>
                    <a:pt x="88" y="474"/>
                    <a:pt x="88" y="475"/>
                  </a:cubicBezTo>
                  <a:cubicBezTo>
                    <a:pt x="87" y="475"/>
                    <a:pt x="87" y="476"/>
                    <a:pt x="87" y="476"/>
                  </a:cubicBezTo>
                  <a:cubicBezTo>
                    <a:pt x="87" y="476"/>
                    <a:pt x="88" y="476"/>
                    <a:pt x="87" y="477"/>
                  </a:cubicBezTo>
                  <a:cubicBezTo>
                    <a:pt x="87" y="478"/>
                    <a:pt x="87" y="478"/>
                    <a:pt x="86" y="479"/>
                  </a:cubicBezTo>
                  <a:cubicBezTo>
                    <a:pt x="85" y="479"/>
                    <a:pt x="85" y="480"/>
                    <a:pt x="84" y="480"/>
                  </a:cubicBezTo>
                  <a:cubicBezTo>
                    <a:pt x="83" y="481"/>
                    <a:pt x="81" y="482"/>
                    <a:pt x="81" y="481"/>
                  </a:cubicBezTo>
                  <a:cubicBezTo>
                    <a:pt x="81" y="481"/>
                    <a:pt x="80" y="482"/>
                    <a:pt x="80" y="481"/>
                  </a:cubicBezTo>
                  <a:cubicBezTo>
                    <a:pt x="79" y="481"/>
                    <a:pt x="79" y="481"/>
                    <a:pt x="79" y="480"/>
                  </a:cubicBezTo>
                  <a:cubicBezTo>
                    <a:pt x="78" y="480"/>
                    <a:pt x="78" y="479"/>
                    <a:pt x="78" y="480"/>
                  </a:cubicBezTo>
                  <a:cubicBezTo>
                    <a:pt x="77" y="480"/>
                    <a:pt x="77" y="480"/>
                    <a:pt x="77" y="480"/>
                  </a:cubicBezTo>
                  <a:cubicBezTo>
                    <a:pt x="76" y="481"/>
                    <a:pt x="76" y="481"/>
                    <a:pt x="75" y="480"/>
                  </a:cubicBezTo>
                  <a:cubicBezTo>
                    <a:pt x="75" y="480"/>
                    <a:pt x="75" y="480"/>
                    <a:pt x="74" y="480"/>
                  </a:cubicBezTo>
                  <a:cubicBezTo>
                    <a:pt x="74" y="480"/>
                    <a:pt x="74" y="481"/>
                    <a:pt x="74" y="481"/>
                  </a:cubicBezTo>
                  <a:cubicBezTo>
                    <a:pt x="73" y="480"/>
                    <a:pt x="72" y="480"/>
                    <a:pt x="71" y="479"/>
                  </a:cubicBezTo>
                  <a:cubicBezTo>
                    <a:pt x="70" y="479"/>
                    <a:pt x="71" y="479"/>
                    <a:pt x="70" y="478"/>
                  </a:cubicBezTo>
                  <a:cubicBezTo>
                    <a:pt x="70" y="478"/>
                    <a:pt x="69" y="479"/>
                    <a:pt x="69" y="478"/>
                  </a:cubicBezTo>
                  <a:cubicBezTo>
                    <a:pt x="69" y="478"/>
                    <a:pt x="68" y="479"/>
                    <a:pt x="67" y="479"/>
                  </a:cubicBezTo>
                  <a:cubicBezTo>
                    <a:pt x="67" y="479"/>
                    <a:pt x="67" y="479"/>
                    <a:pt x="66" y="479"/>
                  </a:cubicBezTo>
                  <a:cubicBezTo>
                    <a:pt x="66" y="479"/>
                    <a:pt x="66" y="478"/>
                    <a:pt x="65" y="479"/>
                  </a:cubicBezTo>
                  <a:cubicBezTo>
                    <a:pt x="65" y="479"/>
                    <a:pt x="64" y="479"/>
                    <a:pt x="64" y="480"/>
                  </a:cubicBezTo>
                  <a:cubicBezTo>
                    <a:pt x="63" y="480"/>
                    <a:pt x="63" y="480"/>
                    <a:pt x="63" y="480"/>
                  </a:cubicBezTo>
                  <a:cubicBezTo>
                    <a:pt x="62" y="480"/>
                    <a:pt x="63" y="480"/>
                    <a:pt x="62" y="480"/>
                  </a:cubicBezTo>
                  <a:cubicBezTo>
                    <a:pt x="61" y="479"/>
                    <a:pt x="60" y="480"/>
                    <a:pt x="60" y="480"/>
                  </a:cubicBezTo>
                  <a:cubicBezTo>
                    <a:pt x="59" y="480"/>
                    <a:pt x="59" y="480"/>
                    <a:pt x="59" y="480"/>
                  </a:cubicBezTo>
                  <a:cubicBezTo>
                    <a:pt x="58" y="480"/>
                    <a:pt x="59" y="481"/>
                    <a:pt x="57" y="481"/>
                  </a:cubicBezTo>
                  <a:cubicBezTo>
                    <a:pt x="56" y="481"/>
                    <a:pt x="55" y="481"/>
                    <a:pt x="55" y="481"/>
                  </a:cubicBezTo>
                  <a:cubicBezTo>
                    <a:pt x="55" y="481"/>
                    <a:pt x="55" y="481"/>
                    <a:pt x="54" y="481"/>
                  </a:cubicBezTo>
                  <a:cubicBezTo>
                    <a:pt x="54" y="481"/>
                    <a:pt x="54" y="481"/>
                    <a:pt x="53" y="480"/>
                  </a:cubicBezTo>
                  <a:cubicBezTo>
                    <a:pt x="53" y="480"/>
                    <a:pt x="53" y="480"/>
                    <a:pt x="52" y="480"/>
                  </a:cubicBezTo>
                  <a:cubicBezTo>
                    <a:pt x="50" y="480"/>
                    <a:pt x="50" y="480"/>
                    <a:pt x="50" y="480"/>
                  </a:cubicBezTo>
                  <a:cubicBezTo>
                    <a:pt x="49" y="479"/>
                    <a:pt x="49" y="479"/>
                    <a:pt x="49" y="479"/>
                  </a:cubicBezTo>
                  <a:cubicBezTo>
                    <a:pt x="48" y="479"/>
                    <a:pt x="47" y="478"/>
                    <a:pt x="47" y="478"/>
                  </a:cubicBezTo>
                  <a:cubicBezTo>
                    <a:pt x="47" y="478"/>
                    <a:pt x="47" y="478"/>
                    <a:pt x="46" y="478"/>
                  </a:cubicBezTo>
                  <a:cubicBezTo>
                    <a:pt x="45" y="478"/>
                    <a:pt x="46" y="478"/>
                    <a:pt x="45" y="477"/>
                  </a:cubicBezTo>
                  <a:cubicBezTo>
                    <a:pt x="45" y="477"/>
                    <a:pt x="44" y="477"/>
                    <a:pt x="43" y="477"/>
                  </a:cubicBezTo>
                  <a:cubicBezTo>
                    <a:pt x="43" y="477"/>
                    <a:pt x="43" y="477"/>
                    <a:pt x="42" y="477"/>
                  </a:cubicBezTo>
                  <a:cubicBezTo>
                    <a:pt x="41" y="478"/>
                    <a:pt x="41" y="478"/>
                    <a:pt x="40" y="478"/>
                  </a:cubicBezTo>
                  <a:cubicBezTo>
                    <a:pt x="40" y="479"/>
                    <a:pt x="39" y="478"/>
                    <a:pt x="39" y="478"/>
                  </a:cubicBezTo>
                  <a:cubicBezTo>
                    <a:pt x="39" y="478"/>
                    <a:pt x="40" y="480"/>
                    <a:pt x="39" y="480"/>
                  </a:cubicBezTo>
                  <a:cubicBezTo>
                    <a:pt x="39" y="480"/>
                    <a:pt x="39" y="479"/>
                    <a:pt x="39" y="480"/>
                  </a:cubicBezTo>
                  <a:cubicBezTo>
                    <a:pt x="38" y="480"/>
                    <a:pt x="37" y="480"/>
                    <a:pt x="37" y="480"/>
                  </a:cubicBezTo>
                  <a:cubicBezTo>
                    <a:pt x="37" y="480"/>
                    <a:pt x="38" y="481"/>
                    <a:pt x="37" y="481"/>
                  </a:cubicBezTo>
                  <a:cubicBezTo>
                    <a:pt x="37" y="481"/>
                    <a:pt x="35" y="481"/>
                    <a:pt x="35" y="481"/>
                  </a:cubicBezTo>
                  <a:cubicBezTo>
                    <a:pt x="35" y="481"/>
                    <a:pt x="35" y="482"/>
                    <a:pt x="34" y="482"/>
                  </a:cubicBezTo>
                  <a:cubicBezTo>
                    <a:pt x="34" y="482"/>
                    <a:pt x="33" y="483"/>
                    <a:pt x="33" y="483"/>
                  </a:cubicBezTo>
                  <a:cubicBezTo>
                    <a:pt x="33" y="483"/>
                    <a:pt x="33" y="482"/>
                    <a:pt x="33" y="481"/>
                  </a:cubicBezTo>
                  <a:cubicBezTo>
                    <a:pt x="33" y="481"/>
                    <a:pt x="33" y="480"/>
                    <a:pt x="33" y="480"/>
                  </a:cubicBezTo>
                  <a:cubicBezTo>
                    <a:pt x="32" y="479"/>
                    <a:pt x="32" y="479"/>
                    <a:pt x="32" y="479"/>
                  </a:cubicBezTo>
                  <a:cubicBezTo>
                    <a:pt x="32" y="479"/>
                    <a:pt x="32" y="479"/>
                    <a:pt x="32" y="479"/>
                  </a:cubicBezTo>
                  <a:cubicBezTo>
                    <a:pt x="32" y="479"/>
                    <a:pt x="32" y="478"/>
                    <a:pt x="32" y="478"/>
                  </a:cubicBezTo>
                  <a:cubicBezTo>
                    <a:pt x="32" y="478"/>
                    <a:pt x="32" y="478"/>
                    <a:pt x="31" y="478"/>
                  </a:cubicBezTo>
                  <a:cubicBezTo>
                    <a:pt x="31" y="477"/>
                    <a:pt x="30" y="478"/>
                    <a:pt x="30" y="477"/>
                  </a:cubicBezTo>
                  <a:cubicBezTo>
                    <a:pt x="30" y="477"/>
                    <a:pt x="30" y="476"/>
                    <a:pt x="31" y="476"/>
                  </a:cubicBezTo>
                  <a:cubicBezTo>
                    <a:pt x="31" y="476"/>
                    <a:pt x="31" y="475"/>
                    <a:pt x="31" y="475"/>
                  </a:cubicBezTo>
                  <a:cubicBezTo>
                    <a:pt x="31" y="475"/>
                    <a:pt x="31" y="475"/>
                    <a:pt x="31" y="474"/>
                  </a:cubicBezTo>
                  <a:cubicBezTo>
                    <a:pt x="31" y="474"/>
                    <a:pt x="31" y="474"/>
                    <a:pt x="31" y="473"/>
                  </a:cubicBezTo>
                  <a:cubicBezTo>
                    <a:pt x="31" y="473"/>
                    <a:pt x="31" y="473"/>
                    <a:pt x="30" y="473"/>
                  </a:cubicBezTo>
                  <a:cubicBezTo>
                    <a:pt x="30" y="472"/>
                    <a:pt x="30" y="472"/>
                    <a:pt x="30" y="472"/>
                  </a:cubicBezTo>
                  <a:cubicBezTo>
                    <a:pt x="30" y="471"/>
                    <a:pt x="30" y="471"/>
                    <a:pt x="30" y="471"/>
                  </a:cubicBezTo>
                  <a:cubicBezTo>
                    <a:pt x="30" y="470"/>
                    <a:pt x="30" y="471"/>
                    <a:pt x="31" y="470"/>
                  </a:cubicBezTo>
                  <a:cubicBezTo>
                    <a:pt x="31" y="469"/>
                    <a:pt x="31" y="469"/>
                    <a:pt x="31" y="469"/>
                  </a:cubicBezTo>
                  <a:cubicBezTo>
                    <a:pt x="31" y="468"/>
                    <a:pt x="31" y="467"/>
                    <a:pt x="31" y="466"/>
                  </a:cubicBezTo>
                  <a:cubicBezTo>
                    <a:pt x="31" y="466"/>
                    <a:pt x="31" y="465"/>
                    <a:pt x="30" y="465"/>
                  </a:cubicBezTo>
                  <a:cubicBezTo>
                    <a:pt x="30" y="465"/>
                    <a:pt x="30" y="465"/>
                    <a:pt x="30" y="464"/>
                  </a:cubicBezTo>
                  <a:cubicBezTo>
                    <a:pt x="30" y="463"/>
                    <a:pt x="29" y="463"/>
                    <a:pt x="30" y="462"/>
                  </a:cubicBezTo>
                  <a:cubicBezTo>
                    <a:pt x="30" y="461"/>
                    <a:pt x="30" y="461"/>
                    <a:pt x="30" y="460"/>
                  </a:cubicBezTo>
                  <a:cubicBezTo>
                    <a:pt x="29" y="459"/>
                    <a:pt x="30" y="458"/>
                    <a:pt x="30" y="457"/>
                  </a:cubicBezTo>
                  <a:cubicBezTo>
                    <a:pt x="30" y="457"/>
                    <a:pt x="31" y="457"/>
                    <a:pt x="31" y="457"/>
                  </a:cubicBezTo>
                  <a:cubicBezTo>
                    <a:pt x="32" y="457"/>
                    <a:pt x="32" y="457"/>
                    <a:pt x="32" y="456"/>
                  </a:cubicBezTo>
                  <a:cubicBezTo>
                    <a:pt x="32" y="456"/>
                    <a:pt x="33" y="455"/>
                    <a:pt x="33" y="455"/>
                  </a:cubicBezTo>
                  <a:cubicBezTo>
                    <a:pt x="33" y="455"/>
                    <a:pt x="33" y="456"/>
                    <a:pt x="33" y="455"/>
                  </a:cubicBezTo>
                  <a:cubicBezTo>
                    <a:pt x="34" y="455"/>
                    <a:pt x="34" y="455"/>
                    <a:pt x="34" y="454"/>
                  </a:cubicBezTo>
                  <a:cubicBezTo>
                    <a:pt x="34" y="453"/>
                    <a:pt x="34" y="453"/>
                    <a:pt x="34" y="453"/>
                  </a:cubicBezTo>
                  <a:cubicBezTo>
                    <a:pt x="35" y="452"/>
                    <a:pt x="34" y="453"/>
                    <a:pt x="35" y="452"/>
                  </a:cubicBezTo>
                  <a:cubicBezTo>
                    <a:pt x="36" y="451"/>
                    <a:pt x="36" y="450"/>
                    <a:pt x="37" y="450"/>
                  </a:cubicBezTo>
                  <a:cubicBezTo>
                    <a:pt x="37" y="449"/>
                    <a:pt x="37" y="449"/>
                    <a:pt x="38" y="449"/>
                  </a:cubicBezTo>
                  <a:cubicBezTo>
                    <a:pt x="38" y="449"/>
                    <a:pt x="39" y="448"/>
                    <a:pt x="39" y="447"/>
                  </a:cubicBezTo>
                  <a:cubicBezTo>
                    <a:pt x="40" y="446"/>
                    <a:pt x="40" y="446"/>
                    <a:pt x="40" y="445"/>
                  </a:cubicBezTo>
                  <a:cubicBezTo>
                    <a:pt x="40" y="444"/>
                    <a:pt x="39" y="444"/>
                    <a:pt x="40" y="443"/>
                  </a:cubicBezTo>
                  <a:cubicBezTo>
                    <a:pt x="40" y="442"/>
                    <a:pt x="41" y="442"/>
                    <a:pt x="41" y="441"/>
                  </a:cubicBezTo>
                  <a:cubicBezTo>
                    <a:pt x="42" y="441"/>
                    <a:pt x="43" y="440"/>
                    <a:pt x="42" y="440"/>
                  </a:cubicBezTo>
                  <a:cubicBezTo>
                    <a:pt x="41" y="439"/>
                    <a:pt x="40" y="439"/>
                    <a:pt x="40" y="439"/>
                  </a:cubicBezTo>
                  <a:cubicBezTo>
                    <a:pt x="40" y="439"/>
                    <a:pt x="40" y="439"/>
                    <a:pt x="40" y="438"/>
                  </a:cubicBezTo>
                  <a:cubicBezTo>
                    <a:pt x="41" y="438"/>
                    <a:pt x="41" y="438"/>
                    <a:pt x="41" y="438"/>
                  </a:cubicBezTo>
                  <a:cubicBezTo>
                    <a:pt x="40" y="437"/>
                    <a:pt x="40" y="437"/>
                    <a:pt x="40" y="437"/>
                  </a:cubicBezTo>
                  <a:cubicBezTo>
                    <a:pt x="40" y="436"/>
                    <a:pt x="40" y="436"/>
                    <a:pt x="40" y="436"/>
                  </a:cubicBezTo>
                  <a:cubicBezTo>
                    <a:pt x="41" y="435"/>
                    <a:pt x="41" y="435"/>
                    <a:pt x="41" y="435"/>
                  </a:cubicBezTo>
                  <a:cubicBezTo>
                    <a:pt x="40" y="435"/>
                    <a:pt x="40" y="434"/>
                    <a:pt x="40" y="434"/>
                  </a:cubicBezTo>
                  <a:cubicBezTo>
                    <a:pt x="40" y="434"/>
                    <a:pt x="40" y="433"/>
                    <a:pt x="40" y="433"/>
                  </a:cubicBezTo>
                  <a:cubicBezTo>
                    <a:pt x="40" y="432"/>
                    <a:pt x="41" y="432"/>
                    <a:pt x="41" y="432"/>
                  </a:cubicBezTo>
                  <a:cubicBezTo>
                    <a:pt x="40" y="432"/>
                    <a:pt x="41" y="432"/>
                    <a:pt x="40" y="431"/>
                  </a:cubicBezTo>
                  <a:cubicBezTo>
                    <a:pt x="39" y="430"/>
                    <a:pt x="39" y="430"/>
                    <a:pt x="39" y="429"/>
                  </a:cubicBezTo>
                  <a:cubicBezTo>
                    <a:pt x="39" y="428"/>
                    <a:pt x="39" y="428"/>
                    <a:pt x="39" y="427"/>
                  </a:cubicBezTo>
                  <a:cubicBezTo>
                    <a:pt x="39" y="427"/>
                    <a:pt x="40" y="427"/>
                    <a:pt x="39" y="427"/>
                  </a:cubicBezTo>
                  <a:cubicBezTo>
                    <a:pt x="39" y="426"/>
                    <a:pt x="38" y="426"/>
                    <a:pt x="38" y="425"/>
                  </a:cubicBezTo>
                  <a:cubicBezTo>
                    <a:pt x="38" y="424"/>
                    <a:pt x="38" y="424"/>
                    <a:pt x="38" y="423"/>
                  </a:cubicBezTo>
                  <a:cubicBezTo>
                    <a:pt x="38" y="423"/>
                    <a:pt x="38" y="423"/>
                    <a:pt x="37" y="423"/>
                  </a:cubicBezTo>
                  <a:cubicBezTo>
                    <a:pt x="37" y="423"/>
                    <a:pt x="37" y="424"/>
                    <a:pt x="37" y="424"/>
                  </a:cubicBezTo>
                  <a:cubicBezTo>
                    <a:pt x="36" y="424"/>
                    <a:pt x="36" y="424"/>
                    <a:pt x="36" y="424"/>
                  </a:cubicBezTo>
                  <a:cubicBezTo>
                    <a:pt x="36" y="423"/>
                    <a:pt x="36" y="423"/>
                    <a:pt x="37" y="423"/>
                  </a:cubicBezTo>
                  <a:cubicBezTo>
                    <a:pt x="37" y="422"/>
                    <a:pt x="37" y="423"/>
                    <a:pt x="37" y="422"/>
                  </a:cubicBezTo>
                  <a:cubicBezTo>
                    <a:pt x="37" y="422"/>
                    <a:pt x="37" y="422"/>
                    <a:pt x="36" y="421"/>
                  </a:cubicBezTo>
                  <a:cubicBezTo>
                    <a:pt x="36" y="421"/>
                    <a:pt x="35" y="421"/>
                    <a:pt x="35" y="420"/>
                  </a:cubicBezTo>
                  <a:cubicBezTo>
                    <a:pt x="35" y="420"/>
                    <a:pt x="35" y="420"/>
                    <a:pt x="35" y="419"/>
                  </a:cubicBezTo>
                  <a:cubicBezTo>
                    <a:pt x="35" y="419"/>
                    <a:pt x="35" y="419"/>
                    <a:pt x="35" y="418"/>
                  </a:cubicBezTo>
                  <a:cubicBezTo>
                    <a:pt x="34" y="418"/>
                    <a:pt x="34" y="417"/>
                    <a:pt x="33" y="417"/>
                  </a:cubicBezTo>
                  <a:cubicBezTo>
                    <a:pt x="33" y="417"/>
                    <a:pt x="33" y="416"/>
                    <a:pt x="33" y="416"/>
                  </a:cubicBezTo>
                  <a:cubicBezTo>
                    <a:pt x="33" y="416"/>
                    <a:pt x="34" y="415"/>
                    <a:pt x="34" y="415"/>
                  </a:cubicBezTo>
                  <a:cubicBezTo>
                    <a:pt x="34" y="415"/>
                    <a:pt x="32" y="414"/>
                    <a:pt x="32" y="414"/>
                  </a:cubicBezTo>
                  <a:cubicBezTo>
                    <a:pt x="32" y="414"/>
                    <a:pt x="31" y="414"/>
                    <a:pt x="31" y="413"/>
                  </a:cubicBezTo>
                  <a:cubicBezTo>
                    <a:pt x="32" y="413"/>
                    <a:pt x="32" y="413"/>
                    <a:pt x="32" y="413"/>
                  </a:cubicBezTo>
                  <a:cubicBezTo>
                    <a:pt x="32" y="413"/>
                    <a:pt x="32" y="412"/>
                    <a:pt x="33" y="412"/>
                  </a:cubicBezTo>
                  <a:cubicBezTo>
                    <a:pt x="34" y="412"/>
                    <a:pt x="34" y="413"/>
                    <a:pt x="34" y="412"/>
                  </a:cubicBezTo>
                  <a:cubicBezTo>
                    <a:pt x="34" y="411"/>
                    <a:pt x="34" y="411"/>
                    <a:pt x="34" y="411"/>
                  </a:cubicBezTo>
                  <a:cubicBezTo>
                    <a:pt x="33" y="410"/>
                    <a:pt x="32" y="409"/>
                    <a:pt x="32" y="409"/>
                  </a:cubicBezTo>
                  <a:cubicBezTo>
                    <a:pt x="31" y="409"/>
                    <a:pt x="31" y="409"/>
                    <a:pt x="31" y="408"/>
                  </a:cubicBezTo>
                  <a:cubicBezTo>
                    <a:pt x="30" y="408"/>
                    <a:pt x="30" y="408"/>
                    <a:pt x="31" y="407"/>
                  </a:cubicBezTo>
                  <a:cubicBezTo>
                    <a:pt x="31" y="407"/>
                    <a:pt x="32" y="407"/>
                    <a:pt x="32" y="406"/>
                  </a:cubicBezTo>
                  <a:cubicBezTo>
                    <a:pt x="32" y="406"/>
                    <a:pt x="31" y="405"/>
                    <a:pt x="31" y="405"/>
                  </a:cubicBezTo>
                  <a:cubicBezTo>
                    <a:pt x="31" y="405"/>
                    <a:pt x="32" y="405"/>
                    <a:pt x="32" y="405"/>
                  </a:cubicBezTo>
                  <a:cubicBezTo>
                    <a:pt x="32" y="405"/>
                    <a:pt x="33" y="405"/>
                    <a:pt x="33" y="405"/>
                  </a:cubicBezTo>
                  <a:cubicBezTo>
                    <a:pt x="33" y="404"/>
                    <a:pt x="33" y="403"/>
                    <a:pt x="33" y="403"/>
                  </a:cubicBezTo>
                  <a:cubicBezTo>
                    <a:pt x="32" y="403"/>
                    <a:pt x="32" y="403"/>
                    <a:pt x="32" y="403"/>
                  </a:cubicBezTo>
                  <a:cubicBezTo>
                    <a:pt x="31" y="404"/>
                    <a:pt x="32" y="404"/>
                    <a:pt x="31" y="404"/>
                  </a:cubicBezTo>
                  <a:cubicBezTo>
                    <a:pt x="31" y="404"/>
                    <a:pt x="31" y="405"/>
                    <a:pt x="30" y="404"/>
                  </a:cubicBezTo>
                  <a:cubicBezTo>
                    <a:pt x="30" y="404"/>
                    <a:pt x="30" y="403"/>
                    <a:pt x="31" y="403"/>
                  </a:cubicBezTo>
                  <a:cubicBezTo>
                    <a:pt x="31" y="403"/>
                    <a:pt x="31" y="403"/>
                    <a:pt x="31" y="403"/>
                  </a:cubicBezTo>
                  <a:cubicBezTo>
                    <a:pt x="30" y="402"/>
                    <a:pt x="30" y="403"/>
                    <a:pt x="30" y="403"/>
                  </a:cubicBezTo>
                  <a:cubicBezTo>
                    <a:pt x="29" y="402"/>
                    <a:pt x="29" y="403"/>
                    <a:pt x="29" y="402"/>
                  </a:cubicBezTo>
                  <a:cubicBezTo>
                    <a:pt x="29" y="401"/>
                    <a:pt x="30" y="401"/>
                    <a:pt x="29" y="401"/>
                  </a:cubicBezTo>
                  <a:cubicBezTo>
                    <a:pt x="29" y="401"/>
                    <a:pt x="29" y="400"/>
                    <a:pt x="28" y="400"/>
                  </a:cubicBezTo>
                  <a:cubicBezTo>
                    <a:pt x="27" y="400"/>
                    <a:pt x="27" y="401"/>
                    <a:pt x="27" y="400"/>
                  </a:cubicBezTo>
                  <a:cubicBezTo>
                    <a:pt x="26" y="399"/>
                    <a:pt x="26" y="398"/>
                    <a:pt x="26" y="398"/>
                  </a:cubicBezTo>
                  <a:cubicBezTo>
                    <a:pt x="26" y="398"/>
                    <a:pt x="25" y="398"/>
                    <a:pt x="26" y="398"/>
                  </a:cubicBezTo>
                  <a:cubicBezTo>
                    <a:pt x="26" y="398"/>
                    <a:pt x="27" y="398"/>
                    <a:pt x="27" y="397"/>
                  </a:cubicBezTo>
                  <a:cubicBezTo>
                    <a:pt x="26" y="397"/>
                    <a:pt x="26" y="397"/>
                    <a:pt x="26" y="396"/>
                  </a:cubicBezTo>
                  <a:cubicBezTo>
                    <a:pt x="25" y="396"/>
                    <a:pt x="25" y="396"/>
                    <a:pt x="25" y="396"/>
                  </a:cubicBezTo>
                  <a:cubicBezTo>
                    <a:pt x="25" y="396"/>
                    <a:pt x="26" y="395"/>
                    <a:pt x="26" y="395"/>
                  </a:cubicBezTo>
                  <a:cubicBezTo>
                    <a:pt x="26" y="395"/>
                    <a:pt x="27" y="395"/>
                    <a:pt x="26" y="395"/>
                  </a:cubicBezTo>
                  <a:cubicBezTo>
                    <a:pt x="26" y="395"/>
                    <a:pt x="26" y="395"/>
                    <a:pt x="25" y="394"/>
                  </a:cubicBezTo>
                  <a:cubicBezTo>
                    <a:pt x="25" y="394"/>
                    <a:pt x="25" y="394"/>
                    <a:pt x="24" y="394"/>
                  </a:cubicBezTo>
                  <a:cubicBezTo>
                    <a:pt x="24" y="394"/>
                    <a:pt x="24" y="394"/>
                    <a:pt x="24" y="393"/>
                  </a:cubicBezTo>
                  <a:cubicBezTo>
                    <a:pt x="23" y="393"/>
                    <a:pt x="23" y="393"/>
                    <a:pt x="24" y="393"/>
                  </a:cubicBezTo>
                  <a:cubicBezTo>
                    <a:pt x="24" y="392"/>
                    <a:pt x="24" y="392"/>
                    <a:pt x="24" y="392"/>
                  </a:cubicBezTo>
                  <a:cubicBezTo>
                    <a:pt x="24" y="392"/>
                    <a:pt x="24" y="392"/>
                    <a:pt x="23" y="392"/>
                  </a:cubicBezTo>
                  <a:cubicBezTo>
                    <a:pt x="23" y="392"/>
                    <a:pt x="23" y="392"/>
                    <a:pt x="22" y="391"/>
                  </a:cubicBezTo>
                  <a:cubicBezTo>
                    <a:pt x="22" y="391"/>
                    <a:pt x="22" y="390"/>
                    <a:pt x="22" y="390"/>
                  </a:cubicBezTo>
                  <a:cubicBezTo>
                    <a:pt x="22" y="390"/>
                    <a:pt x="23" y="389"/>
                    <a:pt x="23" y="389"/>
                  </a:cubicBezTo>
                  <a:cubicBezTo>
                    <a:pt x="23" y="389"/>
                    <a:pt x="23" y="388"/>
                    <a:pt x="23" y="388"/>
                  </a:cubicBezTo>
                  <a:cubicBezTo>
                    <a:pt x="22" y="388"/>
                    <a:pt x="22" y="389"/>
                    <a:pt x="21" y="388"/>
                  </a:cubicBezTo>
                  <a:cubicBezTo>
                    <a:pt x="21" y="387"/>
                    <a:pt x="20" y="388"/>
                    <a:pt x="20" y="387"/>
                  </a:cubicBezTo>
                  <a:cubicBezTo>
                    <a:pt x="20" y="387"/>
                    <a:pt x="21" y="387"/>
                    <a:pt x="21" y="386"/>
                  </a:cubicBezTo>
                  <a:cubicBezTo>
                    <a:pt x="21" y="386"/>
                    <a:pt x="21" y="386"/>
                    <a:pt x="20" y="385"/>
                  </a:cubicBezTo>
                  <a:cubicBezTo>
                    <a:pt x="20" y="385"/>
                    <a:pt x="20" y="385"/>
                    <a:pt x="20" y="384"/>
                  </a:cubicBezTo>
                  <a:cubicBezTo>
                    <a:pt x="20" y="384"/>
                    <a:pt x="21" y="384"/>
                    <a:pt x="20" y="384"/>
                  </a:cubicBezTo>
                  <a:cubicBezTo>
                    <a:pt x="19" y="383"/>
                    <a:pt x="19" y="383"/>
                    <a:pt x="19" y="383"/>
                  </a:cubicBezTo>
                  <a:cubicBezTo>
                    <a:pt x="19" y="382"/>
                    <a:pt x="20" y="383"/>
                    <a:pt x="19" y="382"/>
                  </a:cubicBezTo>
                  <a:cubicBezTo>
                    <a:pt x="17" y="381"/>
                    <a:pt x="17" y="381"/>
                    <a:pt x="17" y="380"/>
                  </a:cubicBezTo>
                  <a:cubicBezTo>
                    <a:pt x="16" y="380"/>
                    <a:pt x="16" y="380"/>
                    <a:pt x="16" y="379"/>
                  </a:cubicBezTo>
                  <a:cubicBezTo>
                    <a:pt x="16" y="379"/>
                    <a:pt x="16" y="379"/>
                    <a:pt x="15" y="379"/>
                  </a:cubicBezTo>
                  <a:cubicBezTo>
                    <a:pt x="15" y="378"/>
                    <a:pt x="14" y="379"/>
                    <a:pt x="14" y="378"/>
                  </a:cubicBezTo>
                  <a:cubicBezTo>
                    <a:pt x="14" y="377"/>
                    <a:pt x="14" y="377"/>
                    <a:pt x="14" y="377"/>
                  </a:cubicBezTo>
                  <a:cubicBezTo>
                    <a:pt x="13" y="376"/>
                    <a:pt x="12" y="375"/>
                    <a:pt x="12" y="375"/>
                  </a:cubicBezTo>
                  <a:cubicBezTo>
                    <a:pt x="11" y="375"/>
                    <a:pt x="11" y="375"/>
                    <a:pt x="11" y="375"/>
                  </a:cubicBezTo>
                  <a:cubicBezTo>
                    <a:pt x="11" y="375"/>
                    <a:pt x="10" y="375"/>
                    <a:pt x="10" y="375"/>
                  </a:cubicBezTo>
                  <a:cubicBezTo>
                    <a:pt x="10" y="375"/>
                    <a:pt x="11" y="375"/>
                    <a:pt x="10" y="374"/>
                  </a:cubicBezTo>
                  <a:cubicBezTo>
                    <a:pt x="10" y="374"/>
                    <a:pt x="11" y="374"/>
                    <a:pt x="10" y="374"/>
                  </a:cubicBezTo>
                  <a:cubicBezTo>
                    <a:pt x="9" y="374"/>
                    <a:pt x="10" y="375"/>
                    <a:pt x="9" y="375"/>
                  </a:cubicBezTo>
                  <a:cubicBezTo>
                    <a:pt x="8" y="375"/>
                    <a:pt x="8" y="375"/>
                    <a:pt x="8" y="375"/>
                  </a:cubicBezTo>
                  <a:cubicBezTo>
                    <a:pt x="7" y="374"/>
                    <a:pt x="7" y="373"/>
                    <a:pt x="7" y="373"/>
                  </a:cubicBezTo>
                  <a:cubicBezTo>
                    <a:pt x="7" y="373"/>
                    <a:pt x="7" y="373"/>
                    <a:pt x="7" y="373"/>
                  </a:cubicBezTo>
                  <a:cubicBezTo>
                    <a:pt x="6" y="373"/>
                    <a:pt x="6" y="373"/>
                    <a:pt x="6" y="373"/>
                  </a:cubicBezTo>
                  <a:cubicBezTo>
                    <a:pt x="6" y="373"/>
                    <a:pt x="5" y="373"/>
                    <a:pt x="5" y="372"/>
                  </a:cubicBezTo>
                  <a:cubicBezTo>
                    <a:pt x="5" y="372"/>
                    <a:pt x="5" y="371"/>
                    <a:pt x="5" y="371"/>
                  </a:cubicBezTo>
                  <a:cubicBezTo>
                    <a:pt x="4" y="371"/>
                    <a:pt x="4" y="371"/>
                    <a:pt x="4" y="371"/>
                  </a:cubicBezTo>
                  <a:cubicBezTo>
                    <a:pt x="4" y="371"/>
                    <a:pt x="5" y="371"/>
                    <a:pt x="5" y="371"/>
                  </a:cubicBezTo>
                  <a:cubicBezTo>
                    <a:pt x="4" y="370"/>
                    <a:pt x="4" y="370"/>
                    <a:pt x="4" y="370"/>
                  </a:cubicBezTo>
                  <a:cubicBezTo>
                    <a:pt x="3" y="370"/>
                    <a:pt x="3" y="370"/>
                    <a:pt x="3" y="370"/>
                  </a:cubicBezTo>
                  <a:cubicBezTo>
                    <a:pt x="3" y="369"/>
                    <a:pt x="3" y="369"/>
                    <a:pt x="3" y="369"/>
                  </a:cubicBezTo>
                  <a:cubicBezTo>
                    <a:pt x="2" y="369"/>
                    <a:pt x="2" y="369"/>
                    <a:pt x="2" y="369"/>
                  </a:cubicBezTo>
                  <a:cubicBezTo>
                    <a:pt x="1" y="368"/>
                    <a:pt x="1" y="369"/>
                    <a:pt x="1" y="368"/>
                  </a:cubicBezTo>
                  <a:cubicBezTo>
                    <a:pt x="1" y="368"/>
                    <a:pt x="0" y="368"/>
                    <a:pt x="0" y="367"/>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70"/>
            <p:cNvSpPr>
              <a:spLocks/>
            </p:cNvSpPr>
            <p:nvPr/>
          </p:nvSpPr>
          <p:spPr bwMode="auto">
            <a:xfrm>
              <a:off x="8266113" y="4797426"/>
              <a:ext cx="930275" cy="901700"/>
            </a:xfrm>
            <a:custGeom>
              <a:avLst/>
              <a:gdLst>
                <a:gd name="T0" fmla="*/ 105 w 661"/>
                <a:gd name="T1" fmla="*/ 21 h 640"/>
                <a:gd name="T2" fmla="*/ 327 w 661"/>
                <a:gd name="T3" fmla="*/ 22 h 640"/>
                <a:gd name="T4" fmla="*/ 343 w 661"/>
                <a:gd name="T5" fmla="*/ 39 h 640"/>
                <a:gd name="T6" fmla="*/ 360 w 661"/>
                <a:gd name="T7" fmla="*/ 45 h 640"/>
                <a:gd name="T8" fmla="*/ 377 w 661"/>
                <a:gd name="T9" fmla="*/ 46 h 640"/>
                <a:gd name="T10" fmla="*/ 400 w 661"/>
                <a:gd name="T11" fmla="*/ 47 h 640"/>
                <a:gd name="T12" fmla="*/ 418 w 661"/>
                <a:gd name="T13" fmla="*/ 47 h 640"/>
                <a:gd name="T14" fmla="*/ 433 w 661"/>
                <a:gd name="T15" fmla="*/ 53 h 640"/>
                <a:gd name="T16" fmla="*/ 449 w 661"/>
                <a:gd name="T17" fmla="*/ 53 h 640"/>
                <a:gd name="T18" fmla="*/ 467 w 661"/>
                <a:gd name="T19" fmla="*/ 52 h 640"/>
                <a:gd name="T20" fmla="*/ 620 w 661"/>
                <a:gd name="T21" fmla="*/ 26 h 640"/>
                <a:gd name="T22" fmla="*/ 638 w 661"/>
                <a:gd name="T23" fmla="*/ 29 h 640"/>
                <a:gd name="T24" fmla="*/ 651 w 661"/>
                <a:gd name="T25" fmla="*/ 34 h 640"/>
                <a:gd name="T26" fmla="*/ 661 w 661"/>
                <a:gd name="T27" fmla="*/ 43 h 640"/>
                <a:gd name="T28" fmla="*/ 649 w 661"/>
                <a:gd name="T29" fmla="*/ 44 h 640"/>
                <a:gd name="T30" fmla="*/ 640 w 661"/>
                <a:gd name="T31" fmla="*/ 46 h 640"/>
                <a:gd name="T32" fmla="*/ 626 w 661"/>
                <a:gd name="T33" fmla="*/ 57 h 640"/>
                <a:gd name="T34" fmla="*/ 615 w 661"/>
                <a:gd name="T35" fmla="*/ 54 h 640"/>
                <a:gd name="T36" fmla="*/ 602 w 661"/>
                <a:gd name="T37" fmla="*/ 60 h 640"/>
                <a:gd name="T38" fmla="*/ 595 w 661"/>
                <a:gd name="T39" fmla="*/ 67 h 640"/>
                <a:gd name="T40" fmla="*/ 582 w 661"/>
                <a:gd name="T41" fmla="*/ 79 h 640"/>
                <a:gd name="T42" fmla="*/ 576 w 661"/>
                <a:gd name="T43" fmla="*/ 69 h 640"/>
                <a:gd name="T44" fmla="*/ 566 w 661"/>
                <a:gd name="T45" fmla="*/ 57 h 640"/>
                <a:gd name="T46" fmla="*/ 398 w 661"/>
                <a:gd name="T47" fmla="*/ 610 h 640"/>
                <a:gd name="T48" fmla="*/ 385 w 661"/>
                <a:gd name="T49" fmla="*/ 614 h 640"/>
                <a:gd name="T50" fmla="*/ 372 w 661"/>
                <a:gd name="T51" fmla="*/ 627 h 640"/>
                <a:gd name="T52" fmla="*/ 358 w 661"/>
                <a:gd name="T53" fmla="*/ 638 h 640"/>
                <a:gd name="T54" fmla="*/ 328 w 661"/>
                <a:gd name="T55" fmla="*/ 635 h 640"/>
                <a:gd name="T56" fmla="*/ 307 w 661"/>
                <a:gd name="T57" fmla="*/ 632 h 640"/>
                <a:gd name="T58" fmla="*/ 286 w 661"/>
                <a:gd name="T59" fmla="*/ 625 h 640"/>
                <a:gd name="T60" fmla="*/ 274 w 661"/>
                <a:gd name="T61" fmla="*/ 613 h 640"/>
                <a:gd name="T62" fmla="*/ 268 w 661"/>
                <a:gd name="T63" fmla="*/ 599 h 640"/>
                <a:gd name="T64" fmla="*/ 253 w 661"/>
                <a:gd name="T65" fmla="*/ 590 h 640"/>
                <a:gd name="T66" fmla="*/ 246 w 661"/>
                <a:gd name="T67" fmla="*/ 603 h 640"/>
                <a:gd name="T68" fmla="*/ 235 w 661"/>
                <a:gd name="T69" fmla="*/ 617 h 640"/>
                <a:gd name="T70" fmla="*/ 215 w 661"/>
                <a:gd name="T71" fmla="*/ 605 h 640"/>
                <a:gd name="T72" fmla="*/ 185 w 661"/>
                <a:gd name="T73" fmla="*/ 569 h 640"/>
                <a:gd name="T74" fmla="*/ 173 w 661"/>
                <a:gd name="T75" fmla="*/ 543 h 640"/>
                <a:gd name="T76" fmla="*/ 166 w 661"/>
                <a:gd name="T77" fmla="*/ 522 h 640"/>
                <a:gd name="T78" fmla="*/ 166 w 661"/>
                <a:gd name="T79" fmla="*/ 511 h 640"/>
                <a:gd name="T80" fmla="*/ 164 w 661"/>
                <a:gd name="T81" fmla="*/ 497 h 640"/>
                <a:gd name="T82" fmla="*/ 157 w 661"/>
                <a:gd name="T83" fmla="*/ 483 h 640"/>
                <a:gd name="T84" fmla="*/ 152 w 661"/>
                <a:gd name="T85" fmla="*/ 463 h 640"/>
                <a:gd name="T86" fmla="*/ 150 w 661"/>
                <a:gd name="T87" fmla="*/ 441 h 640"/>
                <a:gd name="T88" fmla="*/ 152 w 661"/>
                <a:gd name="T89" fmla="*/ 421 h 640"/>
                <a:gd name="T90" fmla="*/ 140 w 661"/>
                <a:gd name="T91" fmla="*/ 396 h 640"/>
                <a:gd name="T92" fmla="*/ 134 w 661"/>
                <a:gd name="T93" fmla="*/ 344 h 640"/>
                <a:gd name="T94" fmla="*/ 134 w 661"/>
                <a:gd name="T95" fmla="*/ 326 h 640"/>
                <a:gd name="T96" fmla="*/ 133 w 661"/>
                <a:gd name="T97" fmla="*/ 315 h 640"/>
                <a:gd name="T98" fmla="*/ 136 w 661"/>
                <a:gd name="T99" fmla="*/ 291 h 640"/>
                <a:gd name="T100" fmla="*/ 115 w 661"/>
                <a:gd name="T101" fmla="*/ 256 h 640"/>
                <a:gd name="T102" fmla="*/ 108 w 661"/>
                <a:gd name="T103" fmla="*/ 245 h 640"/>
                <a:gd name="T104" fmla="*/ 94 w 661"/>
                <a:gd name="T105" fmla="*/ 221 h 640"/>
                <a:gd name="T106" fmla="*/ 75 w 661"/>
                <a:gd name="T107" fmla="*/ 183 h 640"/>
                <a:gd name="T108" fmla="*/ 56 w 661"/>
                <a:gd name="T109" fmla="*/ 142 h 640"/>
                <a:gd name="T110" fmla="*/ 35 w 661"/>
                <a:gd name="T111" fmla="*/ 100 h 640"/>
                <a:gd name="T112" fmla="*/ 9 w 661"/>
                <a:gd name="T113" fmla="*/ 64 h 640"/>
                <a:gd name="T114" fmla="*/ 0 w 661"/>
                <a:gd name="T115" fmla="*/ 27 h 640"/>
                <a:gd name="T116" fmla="*/ 13 w 661"/>
                <a:gd name="T117" fmla="*/ 11 h 640"/>
                <a:gd name="T118" fmla="*/ 31 w 661"/>
                <a:gd name="T119" fmla="*/ 14 h 640"/>
                <a:gd name="T120" fmla="*/ 46 w 661"/>
                <a:gd name="T121" fmla="*/ 11 h 640"/>
                <a:gd name="T122" fmla="*/ 60 w 661"/>
                <a:gd name="T123" fmla="*/ 3 h 640"/>
                <a:gd name="T124" fmla="*/ 79 w 661"/>
                <a:gd name="T125" fmla="*/ 1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1" h="640">
                  <a:moveTo>
                    <a:pt x="86" y="4"/>
                  </a:moveTo>
                  <a:cubicBezTo>
                    <a:pt x="86" y="5"/>
                    <a:pt x="86" y="5"/>
                    <a:pt x="86" y="6"/>
                  </a:cubicBezTo>
                  <a:cubicBezTo>
                    <a:pt x="87" y="6"/>
                    <a:pt x="87" y="6"/>
                    <a:pt x="87" y="7"/>
                  </a:cubicBezTo>
                  <a:cubicBezTo>
                    <a:pt x="87" y="7"/>
                    <a:pt x="88" y="7"/>
                    <a:pt x="87" y="7"/>
                  </a:cubicBezTo>
                  <a:cubicBezTo>
                    <a:pt x="87" y="8"/>
                    <a:pt x="86" y="8"/>
                    <a:pt x="87" y="9"/>
                  </a:cubicBezTo>
                  <a:cubicBezTo>
                    <a:pt x="87" y="9"/>
                    <a:pt x="88" y="10"/>
                    <a:pt x="88" y="10"/>
                  </a:cubicBezTo>
                  <a:cubicBezTo>
                    <a:pt x="88" y="10"/>
                    <a:pt x="91" y="11"/>
                    <a:pt x="91" y="11"/>
                  </a:cubicBezTo>
                  <a:cubicBezTo>
                    <a:pt x="91" y="12"/>
                    <a:pt x="93" y="12"/>
                    <a:pt x="93" y="13"/>
                  </a:cubicBezTo>
                  <a:cubicBezTo>
                    <a:pt x="93" y="13"/>
                    <a:pt x="93" y="13"/>
                    <a:pt x="94" y="14"/>
                  </a:cubicBezTo>
                  <a:cubicBezTo>
                    <a:pt x="94" y="14"/>
                    <a:pt x="94" y="15"/>
                    <a:pt x="95" y="15"/>
                  </a:cubicBezTo>
                  <a:cubicBezTo>
                    <a:pt x="95" y="15"/>
                    <a:pt x="95" y="15"/>
                    <a:pt x="96" y="15"/>
                  </a:cubicBezTo>
                  <a:cubicBezTo>
                    <a:pt x="96" y="15"/>
                    <a:pt x="98" y="17"/>
                    <a:pt x="99" y="17"/>
                  </a:cubicBezTo>
                  <a:cubicBezTo>
                    <a:pt x="100" y="17"/>
                    <a:pt x="100" y="18"/>
                    <a:pt x="101" y="18"/>
                  </a:cubicBezTo>
                  <a:cubicBezTo>
                    <a:pt x="102" y="19"/>
                    <a:pt x="102" y="18"/>
                    <a:pt x="102" y="19"/>
                  </a:cubicBezTo>
                  <a:cubicBezTo>
                    <a:pt x="103" y="19"/>
                    <a:pt x="103" y="19"/>
                    <a:pt x="104" y="20"/>
                  </a:cubicBezTo>
                  <a:cubicBezTo>
                    <a:pt x="105" y="20"/>
                    <a:pt x="105" y="20"/>
                    <a:pt x="105" y="21"/>
                  </a:cubicBezTo>
                  <a:cubicBezTo>
                    <a:pt x="106" y="21"/>
                    <a:pt x="107" y="21"/>
                    <a:pt x="107" y="22"/>
                  </a:cubicBezTo>
                  <a:cubicBezTo>
                    <a:pt x="107" y="23"/>
                    <a:pt x="107" y="23"/>
                    <a:pt x="107" y="23"/>
                  </a:cubicBezTo>
                  <a:cubicBezTo>
                    <a:pt x="107" y="24"/>
                    <a:pt x="108" y="24"/>
                    <a:pt x="108" y="24"/>
                  </a:cubicBezTo>
                  <a:cubicBezTo>
                    <a:pt x="108" y="24"/>
                    <a:pt x="108" y="25"/>
                    <a:pt x="109" y="25"/>
                  </a:cubicBezTo>
                  <a:cubicBezTo>
                    <a:pt x="110" y="25"/>
                    <a:pt x="110" y="25"/>
                    <a:pt x="110" y="25"/>
                  </a:cubicBezTo>
                  <a:cubicBezTo>
                    <a:pt x="111" y="24"/>
                    <a:pt x="110" y="24"/>
                    <a:pt x="111" y="24"/>
                  </a:cubicBezTo>
                  <a:cubicBezTo>
                    <a:pt x="112" y="23"/>
                    <a:pt x="111" y="23"/>
                    <a:pt x="112" y="24"/>
                  </a:cubicBezTo>
                  <a:cubicBezTo>
                    <a:pt x="112" y="24"/>
                    <a:pt x="113" y="24"/>
                    <a:pt x="114" y="24"/>
                  </a:cubicBezTo>
                  <a:cubicBezTo>
                    <a:pt x="114" y="24"/>
                    <a:pt x="115" y="25"/>
                    <a:pt x="115" y="25"/>
                  </a:cubicBezTo>
                  <a:cubicBezTo>
                    <a:pt x="116" y="25"/>
                    <a:pt x="116" y="24"/>
                    <a:pt x="117" y="24"/>
                  </a:cubicBezTo>
                  <a:cubicBezTo>
                    <a:pt x="117" y="24"/>
                    <a:pt x="117" y="24"/>
                    <a:pt x="117" y="24"/>
                  </a:cubicBezTo>
                  <a:cubicBezTo>
                    <a:pt x="118" y="25"/>
                    <a:pt x="118" y="25"/>
                    <a:pt x="118" y="24"/>
                  </a:cubicBezTo>
                  <a:cubicBezTo>
                    <a:pt x="118" y="24"/>
                    <a:pt x="119" y="24"/>
                    <a:pt x="119" y="24"/>
                  </a:cubicBezTo>
                  <a:cubicBezTo>
                    <a:pt x="120" y="24"/>
                    <a:pt x="120" y="24"/>
                    <a:pt x="120" y="24"/>
                  </a:cubicBezTo>
                  <a:cubicBezTo>
                    <a:pt x="121" y="24"/>
                    <a:pt x="121" y="22"/>
                    <a:pt x="121" y="22"/>
                  </a:cubicBezTo>
                  <a:cubicBezTo>
                    <a:pt x="327" y="22"/>
                    <a:pt x="327" y="22"/>
                    <a:pt x="327" y="22"/>
                  </a:cubicBezTo>
                  <a:cubicBezTo>
                    <a:pt x="329" y="25"/>
                    <a:pt x="329" y="25"/>
                    <a:pt x="329" y="25"/>
                  </a:cubicBezTo>
                  <a:cubicBezTo>
                    <a:pt x="330" y="27"/>
                    <a:pt x="330" y="27"/>
                    <a:pt x="330" y="27"/>
                  </a:cubicBezTo>
                  <a:cubicBezTo>
                    <a:pt x="330" y="27"/>
                    <a:pt x="330" y="27"/>
                    <a:pt x="330" y="27"/>
                  </a:cubicBezTo>
                  <a:cubicBezTo>
                    <a:pt x="331" y="27"/>
                    <a:pt x="331" y="28"/>
                    <a:pt x="331" y="28"/>
                  </a:cubicBezTo>
                  <a:cubicBezTo>
                    <a:pt x="332" y="28"/>
                    <a:pt x="332" y="28"/>
                    <a:pt x="332" y="29"/>
                  </a:cubicBezTo>
                  <a:cubicBezTo>
                    <a:pt x="332" y="29"/>
                    <a:pt x="333" y="29"/>
                    <a:pt x="333" y="30"/>
                  </a:cubicBezTo>
                  <a:cubicBezTo>
                    <a:pt x="333" y="30"/>
                    <a:pt x="333" y="31"/>
                    <a:pt x="333" y="31"/>
                  </a:cubicBezTo>
                  <a:cubicBezTo>
                    <a:pt x="334" y="31"/>
                    <a:pt x="333" y="32"/>
                    <a:pt x="334" y="32"/>
                  </a:cubicBezTo>
                  <a:cubicBezTo>
                    <a:pt x="335" y="32"/>
                    <a:pt x="335" y="31"/>
                    <a:pt x="336" y="32"/>
                  </a:cubicBezTo>
                  <a:cubicBezTo>
                    <a:pt x="336" y="32"/>
                    <a:pt x="336" y="32"/>
                    <a:pt x="336" y="33"/>
                  </a:cubicBezTo>
                  <a:cubicBezTo>
                    <a:pt x="337" y="33"/>
                    <a:pt x="337" y="33"/>
                    <a:pt x="337" y="34"/>
                  </a:cubicBezTo>
                  <a:cubicBezTo>
                    <a:pt x="337" y="35"/>
                    <a:pt x="336" y="35"/>
                    <a:pt x="337" y="35"/>
                  </a:cubicBezTo>
                  <a:cubicBezTo>
                    <a:pt x="337" y="35"/>
                    <a:pt x="337" y="35"/>
                    <a:pt x="338" y="36"/>
                  </a:cubicBezTo>
                  <a:cubicBezTo>
                    <a:pt x="338" y="36"/>
                    <a:pt x="340" y="38"/>
                    <a:pt x="340" y="38"/>
                  </a:cubicBezTo>
                  <a:cubicBezTo>
                    <a:pt x="340" y="38"/>
                    <a:pt x="342" y="38"/>
                    <a:pt x="342" y="38"/>
                  </a:cubicBezTo>
                  <a:cubicBezTo>
                    <a:pt x="342" y="39"/>
                    <a:pt x="342" y="39"/>
                    <a:pt x="343" y="39"/>
                  </a:cubicBezTo>
                  <a:cubicBezTo>
                    <a:pt x="343" y="40"/>
                    <a:pt x="343" y="40"/>
                    <a:pt x="343" y="40"/>
                  </a:cubicBezTo>
                  <a:cubicBezTo>
                    <a:pt x="343" y="40"/>
                    <a:pt x="343" y="40"/>
                    <a:pt x="344" y="40"/>
                  </a:cubicBezTo>
                  <a:cubicBezTo>
                    <a:pt x="344" y="40"/>
                    <a:pt x="344" y="40"/>
                    <a:pt x="345" y="41"/>
                  </a:cubicBezTo>
                  <a:cubicBezTo>
                    <a:pt x="345" y="41"/>
                    <a:pt x="345" y="42"/>
                    <a:pt x="345" y="42"/>
                  </a:cubicBezTo>
                  <a:cubicBezTo>
                    <a:pt x="346" y="42"/>
                    <a:pt x="347" y="42"/>
                    <a:pt x="347" y="42"/>
                  </a:cubicBezTo>
                  <a:cubicBezTo>
                    <a:pt x="348" y="42"/>
                    <a:pt x="348" y="42"/>
                    <a:pt x="348" y="43"/>
                  </a:cubicBezTo>
                  <a:cubicBezTo>
                    <a:pt x="348" y="43"/>
                    <a:pt x="349" y="43"/>
                    <a:pt x="350" y="43"/>
                  </a:cubicBezTo>
                  <a:cubicBezTo>
                    <a:pt x="350" y="44"/>
                    <a:pt x="350" y="44"/>
                    <a:pt x="350" y="44"/>
                  </a:cubicBezTo>
                  <a:cubicBezTo>
                    <a:pt x="351" y="44"/>
                    <a:pt x="351" y="44"/>
                    <a:pt x="351" y="44"/>
                  </a:cubicBezTo>
                  <a:cubicBezTo>
                    <a:pt x="352" y="44"/>
                    <a:pt x="352" y="44"/>
                    <a:pt x="353" y="44"/>
                  </a:cubicBezTo>
                  <a:cubicBezTo>
                    <a:pt x="353" y="44"/>
                    <a:pt x="354" y="45"/>
                    <a:pt x="354" y="45"/>
                  </a:cubicBezTo>
                  <a:cubicBezTo>
                    <a:pt x="354" y="45"/>
                    <a:pt x="355" y="45"/>
                    <a:pt x="355" y="45"/>
                  </a:cubicBezTo>
                  <a:cubicBezTo>
                    <a:pt x="356" y="45"/>
                    <a:pt x="356" y="44"/>
                    <a:pt x="356" y="45"/>
                  </a:cubicBezTo>
                  <a:cubicBezTo>
                    <a:pt x="357" y="45"/>
                    <a:pt x="357" y="45"/>
                    <a:pt x="358" y="45"/>
                  </a:cubicBezTo>
                  <a:cubicBezTo>
                    <a:pt x="359" y="45"/>
                    <a:pt x="358" y="45"/>
                    <a:pt x="359" y="45"/>
                  </a:cubicBezTo>
                  <a:cubicBezTo>
                    <a:pt x="360" y="45"/>
                    <a:pt x="360" y="45"/>
                    <a:pt x="360" y="45"/>
                  </a:cubicBezTo>
                  <a:cubicBezTo>
                    <a:pt x="361" y="45"/>
                    <a:pt x="361" y="44"/>
                    <a:pt x="362" y="44"/>
                  </a:cubicBezTo>
                  <a:cubicBezTo>
                    <a:pt x="362" y="44"/>
                    <a:pt x="362" y="43"/>
                    <a:pt x="362" y="44"/>
                  </a:cubicBezTo>
                  <a:cubicBezTo>
                    <a:pt x="363" y="44"/>
                    <a:pt x="363" y="44"/>
                    <a:pt x="363" y="44"/>
                  </a:cubicBezTo>
                  <a:cubicBezTo>
                    <a:pt x="364" y="44"/>
                    <a:pt x="363" y="43"/>
                    <a:pt x="364" y="44"/>
                  </a:cubicBezTo>
                  <a:cubicBezTo>
                    <a:pt x="365" y="44"/>
                    <a:pt x="365" y="44"/>
                    <a:pt x="366" y="44"/>
                  </a:cubicBezTo>
                  <a:cubicBezTo>
                    <a:pt x="366" y="44"/>
                    <a:pt x="367" y="45"/>
                    <a:pt x="367" y="44"/>
                  </a:cubicBezTo>
                  <a:cubicBezTo>
                    <a:pt x="367" y="44"/>
                    <a:pt x="367" y="44"/>
                    <a:pt x="368" y="44"/>
                  </a:cubicBezTo>
                  <a:cubicBezTo>
                    <a:pt x="368" y="44"/>
                    <a:pt x="368" y="44"/>
                    <a:pt x="369" y="44"/>
                  </a:cubicBezTo>
                  <a:cubicBezTo>
                    <a:pt x="369" y="45"/>
                    <a:pt x="369" y="45"/>
                    <a:pt x="369" y="45"/>
                  </a:cubicBezTo>
                  <a:cubicBezTo>
                    <a:pt x="369" y="45"/>
                    <a:pt x="370" y="45"/>
                    <a:pt x="370" y="45"/>
                  </a:cubicBezTo>
                  <a:cubicBezTo>
                    <a:pt x="371" y="45"/>
                    <a:pt x="371" y="46"/>
                    <a:pt x="371" y="46"/>
                  </a:cubicBezTo>
                  <a:cubicBezTo>
                    <a:pt x="371" y="46"/>
                    <a:pt x="371" y="45"/>
                    <a:pt x="372" y="46"/>
                  </a:cubicBezTo>
                  <a:cubicBezTo>
                    <a:pt x="372" y="46"/>
                    <a:pt x="373" y="46"/>
                    <a:pt x="373" y="46"/>
                  </a:cubicBezTo>
                  <a:cubicBezTo>
                    <a:pt x="373" y="46"/>
                    <a:pt x="374" y="46"/>
                    <a:pt x="374" y="46"/>
                  </a:cubicBezTo>
                  <a:cubicBezTo>
                    <a:pt x="374" y="46"/>
                    <a:pt x="374" y="47"/>
                    <a:pt x="375" y="47"/>
                  </a:cubicBezTo>
                  <a:cubicBezTo>
                    <a:pt x="376" y="47"/>
                    <a:pt x="376" y="46"/>
                    <a:pt x="377" y="46"/>
                  </a:cubicBezTo>
                  <a:cubicBezTo>
                    <a:pt x="377" y="46"/>
                    <a:pt x="378" y="46"/>
                    <a:pt x="378" y="46"/>
                  </a:cubicBezTo>
                  <a:cubicBezTo>
                    <a:pt x="379" y="47"/>
                    <a:pt x="379" y="47"/>
                    <a:pt x="379" y="47"/>
                  </a:cubicBezTo>
                  <a:cubicBezTo>
                    <a:pt x="380" y="47"/>
                    <a:pt x="380" y="47"/>
                    <a:pt x="380" y="47"/>
                  </a:cubicBezTo>
                  <a:cubicBezTo>
                    <a:pt x="381" y="47"/>
                    <a:pt x="381" y="47"/>
                    <a:pt x="382" y="47"/>
                  </a:cubicBezTo>
                  <a:cubicBezTo>
                    <a:pt x="382" y="47"/>
                    <a:pt x="384" y="46"/>
                    <a:pt x="384" y="46"/>
                  </a:cubicBezTo>
                  <a:cubicBezTo>
                    <a:pt x="384" y="46"/>
                    <a:pt x="384" y="46"/>
                    <a:pt x="385" y="46"/>
                  </a:cubicBezTo>
                  <a:cubicBezTo>
                    <a:pt x="385" y="47"/>
                    <a:pt x="386" y="47"/>
                    <a:pt x="386" y="46"/>
                  </a:cubicBezTo>
                  <a:cubicBezTo>
                    <a:pt x="386" y="46"/>
                    <a:pt x="386" y="46"/>
                    <a:pt x="387" y="46"/>
                  </a:cubicBezTo>
                  <a:cubicBezTo>
                    <a:pt x="387" y="46"/>
                    <a:pt x="388" y="46"/>
                    <a:pt x="388" y="46"/>
                  </a:cubicBezTo>
                  <a:cubicBezTo>
                    <a:pt x="389" y="47"/>
                    <a:pt x="389" y="47"/>
                    <a:pt x="390" y="47"/>
                  </a:cubicBezTo>
                  <a:cubicBezTo>
                    <a:pt x="391" y="48"/>
                    <a:pt x="391" y="48"/>
                    <a:pt x="392" y="48"/>
                  </a:cubicBezTo>
                  <a:cubicBezTo>
                    <a:pt x="392" y="48"/>
                    <a:pt x="395" y="47"/>
                    <a:pt x="395" y="47"/>
                  </a:cubicBezTo>
                  <a:cubicBezTo>
                    <a:pt x="395" y="47"/>
                    <a:pt x="395" y="47"/>
                    <a:pt x="396" y="47"/>
                  </a:cubicBezTo>
                  <a:cubicBezTo>
                    <a:pt x="397" y="48"/>
                    <a:pt x="397" y="48"/>
                    <a:pt x="398" y="48"/>
                  </a:cubicBezTo>
                  <a:cubicBezTo>
                    <a:pt x="398" y="47"/>
                    <a:pt x="398" y="47"/>
                    <a:pt x="399" y="47"/>
                  </a:cubicBezTo>
                  <a:cubicBezTo>
                    <a:pt x="400" y="47"/>
                    <a:pt x="399" y="46"/>
                    <a:pt x="400" y="47"/>
                  </a:cubicBezTo>
                  <a:cubicBezTo>
                    <a:pt x="401" y="47"/>
                    <a:pt x="401" y="47"/>
                    <a:pt x="402" y="47"/>
                  </a:cubicBezTo>
                  <a:cubicBezTo>
                    <a:pt x="403" y="47"/>
                    <a:pt x="403" y="47"/>
                    <a:pt x="403" y="48"/>
                  </a:cubicBezTo>
                  <a:cubicBezTo>
                    <a:pt x="404" y="48"/>
                    <a:pt x="404" y="47"/>
                    <a:pt x="405" y="48"/>
                  </a:cubicBezTo>
                  <a:cubicBezTo>
                    <a:pt x="405" y="49"/>
                    <a:pt x="405" y="49"/>
                    <a:pt x="406" y="49"/>
                  </a:cubicBezTo>
                  <a:cubicBezTo>
                    <a:pt x="406" y="49"/>
                    <a:pt x="406" y="49"/>
                    <a:pt x="407" y="49"/>
                  </a:cubicBezTo>
                  <a:cubicBezTo>
                    <a:pt x="407" y="48"/>
                    <a:pt x="409" y="48"/>
                    <a:pt x="409" y="48"/>
                  </a:cubicBezTo>
                  <a:cubicBezTo>
                    <a:pt x="409" y="48"/>
                    <a:pt x="409" y="48"/>
                    <a:pt x="409" y="49"/>
                  </a:cubicBezTo>
                  <a:cubicBezTo>
                    <a:pt x="409" y="49"/>
                    <a:pt x="409" y="49"/>
                    <a:pt x="410" y="49"/>
                  </a:cubicBezTo>
                  <a:cubicBezTo>
                    <a:pt x="410" y="49"/>
                    <a:pt x="411" y="49"/>
                    <a:pt x="411" y="48"/>
                  </a:cubicBezTo>
                  <a:cubicBezTo>
                    <a:pt x="411" y="48"/>
                    <a:pt x="412" y="48"/>
                    <a:pt x="412" y="47"/>
                  </a:cubicBezTo>
                  <a:cubicBezTo>
                    <a:pt x="413" y="47"/>
                    <a:pt x="413" y="47"/>
                    <a:pt x="413" y="47"/>
                  </a:cubicBezTo>
                  <a:cubicBezTo>
                    <a:pt x="413" y="47"/>
                    <a:pt x="414" y="47"/>
                    <a:pt x="414" y="47"/>
                  </a:cubicBezTo>
                  <a:cubicBezTo>
                    <a:pt x="414" y="47"/>
                    <a:pt x="415" y="48"/>
                    <a:pt x="416" y="48"/>
                  </a:cubicBezTo>
                  <a:cubicBezTo>
                    <a:pt x="416" y="48"/>
                    <a:pt x="416" y="48"/>
                    <a:pt x="416" y="48"/>
                  </a:cubicBezTo>
                  <a:cubicBezTo>
                    <a:pt x="416" y="48"/>
                    <a:pt x="416" y="47"/>
                    <a:pt x="417" y="47"/>
                  </a:cubicBezTo>
                  <a:cubicBezTo>
                    <a:pt x="417" y="47"/>
                    <a:pt x="418" y="47"/>
                    <a:pt x="418" y="47"/>
                  </a:cubicBezTo>
                  <a:cubicBezTo>
                    <a:pt x="418" y="47"/>
                    <a:pt x="418" y="47"/>
                    <a:pt x="418" y="47"/>
                  </a:cubicBezTo>
                  <a:cubicBezTo>
                    <a:pt x="418" y="47"/>
                    <a:pt x="418" y="47"/>
                    <a:pt x="419" y="47"/>
                  </a:cubicBezTo>
                  <a:cubicBezTo>
                    <a:pt x="419" y="47"/>
                    <a:pt x="420" y="47"/>
                    <a:pt x="420" y="47"/>
                  </a:cubicBezTo>
                  <a:cubicBezTo>
                    <a:pt x="420" y="47"/>
                    <a:pt x="420" y="47"/>
                    <a:pt x="421" y="48"/>
                  </a:cubicBezTo>
                  <a:cubicBezTo>
                    <a:pt x="421" y="48"/>
                    <a:pt x="422" y="48"/>
                    <a:pt x="422" y="48"/>
                  </a:cubicBezTo>
                  <a:cubicBezTo>
                    <a:pt x="422" y="48"/>
                    <a:pt x="423" y="48"/>
                    <a:pt x="423" y="48"/>
                  </a:cubicBezTo>
                  <a:cubicBezTo>
                    <a:pt x="424" y="48"/>
                    <a:pt x="424" y="49"/>
                    <a:pt x="425" y="49"/>
                  </a:cubicBezTo>
                  <a:cubicBezTo>
                    <a:pt x="425" y="49"/>
                    <a:pt x="425" y="49"/>
                    <a:pt x="425" y="49"/>
                  </a:cubicBezTo>
                  <a:cubicBezTo>
                    <a:pt x="426" y="49"/>
                    <a:pt x="426" y="48"/>
                    <a:pt x="427" y="49"/>
                  </a:cubicBezTo>
                  <a:cubicBezTo>
                    <a:pt x="427" y="50"/>
                    <a:pt x="427" y="50"/>
                    <a:pt x="427" y="50"/>
                  </a:cubicBezTo>
                  <a:cubicBezTo>
                    <a:pt x="427" y="51"/>
                    <a:pt x="426" y="51"/>
                    <a:pt x="427" y="51"/>
                  </a:cubicBezTo>
                  <a:cubicBezTo>
                    <a:pt x="428" y="51"/>
                    <a:pt x="428" y="51"/>
                    <a:pt x="428" y="51"/>
                  </a:cubicBezTo>
                  <a:cubicBezTo>
                    <a:pt x="429" y="51"/>
                    <a:pt x="429" y="51"/>
                    <a:pt x="429" y="52"/>
                  </a:cubicBezTo>
                  <a:cubicBezTo>
                    <a:pt x="430" y="52"/>
                    <a:pt x="429" y="52"/>
                    <a:pt x="430" y="53"/>
                  </a:cubicBezTo>
                  <a:cubicBezTo>
                    <a:pt x="430" y="53"/>
                    <a:pt x="431" y="53"/>
                    <a:pt x="431" y="53"/>
                  </a:cubicBezTo>
                  <a:cubicBezTo>
                    <a:pt x="432" y="53"/>
                    <a:pt x="432" y="52"/>
                    <a:pt x="433" y="53"/>
                  </a:cubicBezTo>
                  <a:cubicBezTo>
                    <a:pt x="433" y="53"/>
                    <a:pt x="434" y="52"/>
                    <a:pt x="434" y="52"/>
                  </a:cubicBezTo>
                  <a:cubicBezTo>
                    <a:pt x="435" y="52"/>
                    <a:pt x="435" y="52"/>
                    <a:pt x="435" y="53"/>
                  </a:cubicBezTo>
                  <a:cubicBezTo>
                    <a:pt x="436" y="53"/>
                    <a:pt x="436" y="53"/>
                    <a:pt x="436" y="53"/>
                  </a:cubicBezTo>
                  <a:cubicBezTo>
                    <a:pt x="436" y="53"/>
                    <a:pt x="436" y="53"/>
                    <a:pt x="437" y="53"/>
                  </a:cubicBezTo>
                  <a:cubicBezTo>
                    <a:pt x="437" y="54"/>
                    <a:pt x="437" y="53"/>
                    <a:pt x="437" y="54"/>
                  </a:cubicBezTo>
                  <a:cubicBezTo>
                    <a:pt x="438" y="54"/>
                    <a:pt x="439" y="54"/>
                    <a:pt x="439" y="54"/>
                  </a:cubicBezTo>
                  <a:cubicBezTo>
                    <a:pt x="439" y="54"/>
                    <a:pt x="440" y="54"/>
                    <a:pt x="440" y="54"/>
                  </a:cubicBezTo>
                  <a:cubicBezTo>
                    <a:pt x="440" y="54"/>
                    <a:pt x="441" y="54"/>
                    <a:pt x="441" y="54"/>
                  </a:cubicBezTo>
                  <a:cubicBezTo>
                    <a:pt x="441" y="55"/>
                    <a:pt x="442" y="55"/>
                    <a:pt x="442" y="55"/>
                  </a:cubicBezTo>
                  <a:cubicBezTo>
                    <a:pt x="442" y="55"/>
                    <a:pt x="442" y="54"/>
                    <a:pt x="443" y="55"/>
                  </a:cubicBezTo>
                  <a:cubicBezTo>
                    <a:pt x="443" y="55"/>
                    <a:pt x="443" y="55"/>
                    <a:pt x="443" y="55"/>
                  </a:cubicBezTo>
                  <a:cubicBezTo>
                    <a:pt x="444" y="55"/>
                    <a:pt x="444" y="55"/>
                    <a:pt x="445" y="55"/>
                  </a:cubicBezTo>
                  <a:cubicBezTo>
                    <a:pt x="445" y="55"/>
                    <a:pt x="445" y="55"/>
                    <a:pt x="446" y="55"/>
                  </a:cubicBezTo>
                  <a:cubicBezTo>
                    <a:pt x="446" y="55"/>
                    <a:pt x="446" y="55"/>
                    <a:pt x="446" y="54"/>
                  </a:cubicBezTo>
                  <a:cubicBezTo>
                    <a:pt x="447" y="54"/>
                    <a:pt x="446" y="53"/>
                    <a:pt x="447" y="53"/>
                  </a:cubicBezTo>
                  <a:cubicBezTo>
                    <a:pt x="448" y="53"/>
                    <a:pt x="449" y="53"/>
                    <a:pt x="449" y="53"/>
                  </a:cubicBezTo>
                  <a:cubicBezTo>
                    <a:pt x="450" y="53"/>
                    <a:pt x="450" y="53"/>
                    <a:pt x="450" y="52"/>
                  </a:cubicBezTo>
                  <a:cubicBezTo>
                    <a:pt x="451" y="52"/>
                    <a:pt x="451" y="52"/>
                    <a:pt x="451" y="52"/>
                  </a:cubicBezTo>
                  <a:cubicBezTo>
                    <a:pt x="451" y="52"/>
                    <a:pt x="452" y="51"/>
                    <a:pt x="452" y="51"/>
                  </a:cubicBezTo>
                  <a:cubicBezTo>
                    <a:pt x="452" y="51"/>
                    <a:pt x="453" y="51"/>
                    <a:pt x="453" y="51"/>
                  </a:cubicBezTo>
                  <a:cubicBezTo>
                    <a:pt x="453" y="51"/>
                    <a:pt x="453" y="51"/>
                    <a:pt x="454" y="51"/>
                  </a:cubicBezTo>
                  <a:cubicBezTo>
                    <a:pt x="455" y="51"/>
                    <a:pt x="454" y="51"/>
                    <a:pt x="455" y="51"/>
                  </a:cubicBezTo>
                  <a:cubicBezTo>
                    <a:pt x="456" y="51"/>
                    <a:pt x="456" y="50"/>
                    <a:pt x="456" y="51"/>
                  </a:cubicBezTo>
                  <a:cubicBezTo>
                    <a:pt x="457" y="51"/>
                    <a:pt x="457" y="51"/>
                    <a:pt x="457" y="51"/>
                  </a:cubicBezTo>
                  <a:cubicBezTo>
                    <a:pt x="458" y="50"/>
                    <a:pt x="458" y="50"/>
                    <a:pt x="458" y="50"/>
                  </a:cubicBezTo>
                  <a:cubicBezTo>
                    <a:pt x="459" y="50"/>
                    <a:pt x="459" y="50"/>
                    <a:pt x="460" y="50"/>
                  </a:cubicBezTo>
                  <a:cubicBezTo>
                    <a:pt x="461" y="50"/>
                    <a:pt x="460" y="50"/>
                    <a:pt x="461" y="50"/>
                  </a:cubicBezTo>
                  <a:cubicBezTo>
                    <a:pt x="461" y="50"/>
                    <a:pt x="462" y="50"/>
                    <a:pt x="463" y="50"/>
                  </a:cubicBezTo>
                  <a:cubicBezTo>
                    <a:pt x="463" y="50"/>
                    <a:pt x="464" y="50"/>
                    <a:pt x="464" y="50"/>
                  </a:cubicBezTo>
                  <a:cubicBezTo>
                    <a:pt x="464" y="51"/>
                    <a:pt x="464" y="51"/>
                    <a:pt x="465" y="51"/>
                  </a:cubicBezTo>
                  <a:cubicBezTo>
                    <a:pt x="465" y="52"/>
                    <a:pt x="465" y="52"/>
                    <a:pt x="466" y="52"/>
                  </a:cubicBezTo>
                  <a:cubicBezTo>
                    <a:pt x="466" y="52"/>
                    <a:pt x="467" y="52"/>
                    <a:pt x="467" y="52"/>
                  </a:cubicBezTo>
                  <a:cubicBezTo>
                    <a:pt x="468" y="52"/>
                    <a:pt x="468" y="53"/>
                    <a:pt x="468" y="53"/>
                  </a:cubicBezTo>
                  <a:cubicBezTo>
                    <a:pt x="468" y="53"/>
                    <a:pt x="469" y="52"/>
                    <a:pt x="469" y="53"/>
                  </a:cubicBezTo>
                  <a:cubicBezTo>
                    <a:pt x="469" y="53"/>
                    <a:pt x="470" y="52"/>
                    <a:pt x="470" y="52"/>
                  </a:cubicBezTo>
                  <a:cubicBezTo>
                    <a:pt x="471" y="53"/>
                    <a:pt x="471" y="52"/>
                    <a:pt x="471" y="53"/>
                  </a:cubicBezTo>
                  <a:cubicBezTo>
                    <a:pt x="471" y="54"/>
                    <a:pt x="471" y="54"/>
                    <a:pt x="471" y="54"/>
                  </a:cubicBezTo>
                  <a:cubicBezTo>
                    <a:pt x="472" y="54"/>
                    <a:pt x="472" y="54"/>
                    <a:pt x="473" y="54"/>
                  </a:cubicBezTo>
                  <a:cubicBezTo>
                    <a:pt x="473" y="54"/>
                    <a:pt x="474" y="54"/>
                    <a:pt x="474" y="54"/>
                  </a:cubicBezTo>
                  <a:cubicBezTo>
                    <a:pt x="474" y="55"/>
                    <a:pt x="477" y="54"/>
                    <a:pt x="477" y="54"/>
                  </a:cubicBezTo>
                  <a:cubicBezTo>
                    <a:pt x="572" y="35"/>
                    <a:pt x="572" y="35"/>
                    <a:pt x="572" y="35"/>
                  </a:cubicBezTo>
                  <a:cubicBezTo>
                    <a:pt x="612" y="26"/>
                    <a:pt x="612" y="26"/>
                    <a:pt x="612" y="26"/>
                  </a:cubicBezTo>
                  <a:cubicBezTo>
                    <a:pt x="612" y="28"/>
                    <a:pt x="612" y="28"/>
                    <a:pt x="612" y="28"/>
                  </a:cubicBezTo>
                  <a:cubicBezTo>
                    <a:pt x="612" y="28"/>
                    <a:pt x="613" y="27"/>
                    <a:pt x="614" y="27"/>
                  </a:cubicBezTo>
                  <a:cubicBezTo>
                    <a:pt x="614" y="27"/>
                    <a:pt x="615" y="27"/>
                    <a:pt x="615" y="27"/>
                  </a:cubicBezTo>
                  <a:cubicBezTo>
                    <a:pt x="615" y="27"/>
                    <a:pt x="616" y="27"/>
                    <a:pt x="616" y="27"/>
                  </a:cubicBezTo>
                  <a:cubicBezTo>
                    <a:pt x="617" y="27"/>
                    <a:pt x="618" y="27"/>
                    <a:pt x="618" y="26"/>
                  </a:cubicBezTo>
                  <a:cubicBezTo>
                    <a:pt x="619" y="26"/>
                    <a:pt x="619" y="26"/>
                    <a:pt x="620" y="26"/>
                  </a:cubicBezTo>
                  <a:cubicBezTo>
                    <a:pt x="621" y="27"/>
                    <a:pt x="622" y="27"/>
                    <a:pt x="622" y="27"/>
                  </a:cubicBezTo>
                  <a:cubicBezTo>
                    <a:pt x="622" y="27"/>
                    <a:pt x="623" y="27"/>
                    <a:pt x="623" y="28"/>
                  </a:cubicBezTo>
                  <a:cubicBezTo>
                    <a:pt x="624" y="28"/>
                    <a:pt x="624" y="28"/>
                    <a:pt x="624" y="28"/>
                  </a:cubicBezTo>
                  <a:cubicBezTo>
                    <a:pt x="625" y="28"/>
                    <a:pt x="625" y="28"/>
                    <a:pt x="625" y="28"/>
                  </a:cubicBezTo>
                  <a:cubicBezTo>
                    <a:pt x="626" y="28"/>
                    <a:pt x="627" y="29"/>
                    <a:pt x="627" y="29"/>
                  </a:cubicBezTo>
                  <a:cubicBezTo>
                    <a:pt x="627" y="29"/>
                    <a:pt x="626" y="29"/>
                    <a:pt x="627" y="29"/>
                  </a:cubicBezTo>
                  <a:cubicBezTo>
                    <a:pt x="627" y="30"/>
                    <a:pt x="628" y="29"/>
                    <a:pt x="628" y="29"/>
                  </a:cubicBezTo>
                  <a:cubicBezTo>
                    <a:pt x="629" y="30"/>
                    <a:pt x="629" y="29"/>
                    <a:pt x="629" y="29"/>
                  </a:cubicBezTo>
                  <a:cubicBezTo>
                    <a:pt x="630" y="29"/>
                    <a:pt x="630" y="29"/>
                    <a:pt x="630" y="29"/>
                  </a:cubicBezTo>
                  <a:cubicBezTo>
                    <a:pt x="630" y="29"/>
                    <a:pt x="631" y="29"/>
                    <a:pt x="631" y="29"/>
                  </a:cubicBezTo>
                  <a:cubicBezTo>
                    <a:pt x="631" y="28"/>
                    <a:pt x="630" y="28"/>
                    <a:pt x="631" y="28"/>
                  </a:cubicBezTo>
                  <a:cubicBezTo>
                    <a:pt x="632" y="27"/>
                    <a:pt x="633" y="27"/>
                    <a:pt x="634" y="28"/>
                  </a:cubicBezTo>
                  <a:cubicBezTo>
                    <a:pt x="634" y="28"/>
                    <a:pt x="635" y="28"/>
                    <a:pt x="635" y="28"/>
                  </a:cubicBezTo>
                  <a:cubicBezTo>
                    <a:pt x="636" y="28"/>
                    <a:pt x="636" y="28"/>
                    <a:pt x="636" y="28"/>
                  </a:cubicBezTo>
                  <a:cubicBezTo>
                    <a:pt x="637" y="29"/>
                    <a:pt x="637" y="28"/>
                    <a:pt x="637" y="28"/>
                  </a:cubicBezTo>
                  <a:cubicBezTo>
                    <a:pt x="637" y="28"/>
                    <a:pt x="638" y="29"/>
                    <a:pt x="638" y="29"/>
                  </a:cubicBezTo>
                  <a:cubicBezTo>
                    <a:pt x="638" y="29"/>
                    <a:pt x="638" y="30"/>
                    <a:pt x="638" y="30"/>
                  </a:cubicBezTo>
                  <a:cubicBezTo>
                    <a:pt x="639" y="30"/>
                    <a:pt x="639" y="29"/>
                    <a:pt x="639" y="29"/>
                  </a:cubicBezTo>
                  <a:cubicBezTo>
                    <a:pt x="640" y="29"/>
                    <a:pt x="640" y="28"/>
                    <a:pt x="640" y="29"/>
                  </a:cubicBezTo>
                  <a:cubicBezTo>
                    <a:pt x="641" y="29"/>
                    <a:pt x="641" y="29"/>
                    <a:pt x="641" y="29"/>
                  </a:cubicBezTo>
                  <a:cubicBezTo>
                    <a:pt x="642" y="30"/>
                    <a:pt x="642" y="29"/>
                    <a:pt x="642" y="29"/>
                  </a:cubicBezTo>
                  <a:cubicBezTo>
                    <a:pt x="643" y="29"/>
                    <a:pt x="643" y="30"/>
                    <a:pt x="643" y="30"/>
                  </a:cubicBezTo>
                  <a:cubicBezTo>
                    <a:pt x="643" y="30"/>
                    <a:pt x="645" y="31"/>
                    <a:pt x="645" y="31"/>
                  </a:cubicBezTo>
                  <a:cubicBezTo>
                    <a:pt x="645" y="30"/>
                    <a:pt x="645" y="30"/>
                    <a:pt x="646" y="31"/>
                  </a:cubicBezTo>
                  <a:cubicBezTo>
                    <a:pt x="646" y="31"/>
                    <a:pt x="646" y="31"/>
                    <a:pt x="646" y="31"/>
                  </a:cubicBezTo>
                  <a:cubicBezTo>
                    <a:pt x="646" y="31"/>
                    <a:pt x="646" y="31"/>
                    <a:pt x="647" y="31"/>
                  </a:cubicBezTo>
                  <a:cubicBezTo>
                    <a:pt x="647" y="31"/>
                    <a:pt x="647" y="31"/>
                    <a:pt x="647" y="31"/>
                  </a:cubicBezTo>
                  <a:cubicBezTo>
                    <a:pt x="648" y="32"/>
                    <a:pt x="647" y="32"/>
                    <a:pt x="648" y="32"/>
                  </a:cubicBezTo>
                  <a:cubicBezTo>
                    <a:pt x="649" y="33"/>
                    <a:pt x="649" y="32"/>
                    <a:pt x="649" y="32"/>
                  </a:cubicBezTo>
                  <a:cubicBezTo>
                    <a:pt x="650" y="32"/>
                    <a:pt x="650" y="32"/>
                    <a:pt x="650" y="32"/>
                  </a:cubicBezTo>
                  <a:cubicBezTo>
                    <a:pt x="650" y="33"/>
                    <a:pt x="650" y="33"/>
                    <a:pt x="650" y="33"/>
                  </a:cubicBezTo>
                  <a:cubicBezTo>
                    <a:pt x="650" y="34"/>
                    <a:pt x="651" y="34"/>
                    <a:pt x="651" y="34"/>
                  </a:cubicBezTo>
                  <a:cubicBezTo>
                    <a:pt x="651" y="34"/>
                    <a:pt x="651" y="34"/>
                    <a:pt x="651" y="34"/>
                  </a:cubicBezTo>
                  <a:cubicBezTo>
                    <a:pt x="652" y="34"/>
                    <a:pt x="652" y="34"/>
                    <a:pt x="652" y="35"/>
                  </a:cubicBezTo>
                  <a:cubicBezTo>
                    <a:pt x="652" y="35"/>
                    <a:pt x="652" y="36"/>
                    <a:pt x="653" y="36"/>
                  </a:cubicBezTo>
                  <a:cubicBezTo>
                    <a:pt x="653" y="36"/>
                    <a:pt x="653" y="36"/>
                    <a:pt x="653" y="36"/>
                  </a:cubicBezTo>
                  <a:cubicBezTo>
                    <a:pt x="653" y="37"/>
                    <a:pt x="653" y="37"/>
                    <a:pt x="653" y="37"/>
                  </a:cubicBezTo>
                  <a:cubicBezTo>
                    <a:pt x="653" y="38"/>
                    <a:pt x="653" y="38"/>
                    <a:pt x="653" y="38"/>
                  </a:cubicBezTo>
                  <a:cubicBezTo>
                    <a:pt x="653" y="38"/>
                    <a:pt x="654" y="38"/>
                    <a:pt x="654" y="38"/>
                  </a:cubicBezTo>
                  <a:cubicBezTo>
                    <a:pt x="654" y="38"/>
                    <a:pt x="655" y="38"/>
                    <a:pt x="655" y="38"/>
                  </a:cubicBezTo>
                  <a:cubicBezTo>
                    <a:pt x="655" y="38"/>
                    <a:pt x="655" y="38"/>
                    <a:pt x="655" y="39"/>
                  </a:cubicBezTo>
                  <a:cubicBezTo>
                    <a:pt x="655" y="39"/>
                    <a:pt x="655" y="38"/>
                    <a:pt x="656" y="39"/>
                  </a:cubicBezTo>
                  <a:cubicBezTo>
                    <a:pt x="656" y="39"/>
                    <a:pt x="656" y="40"/>
                    <a:pt x="656" y="40"/>
                  </a:cubicBezTo>
                  <a:cubicBezTo>
                    <a:pt x="656" y="40"/>
                    <a:pt x="656" y="40"/>
                    <a:pt x="656" y="40"/>
                  </a:cubicBezTo>
                  <a:cubicBezTo>
                    <a:pt x="656" y="41"/>
                    <a:pt x="657" y="41"/>
                    <a:pt x="657" y="41"/>
                  </a:cubicBezTo>
                  <a:cubicBezTo>
                    <a:pt x="657" y="41"/>
                    <a:pt x="658" y="42"/>
                    <a:pt x="659" y="42"/>
                  </a:cubicBezTo>
                  <a:cubicBezTo>
                    <a:pt x="659" y="41"/>
                    <a:pt x="660" y="42"/>
                    <a:pt x="660" y="42"/>
                  </a:cubicBezTo>
                  <a:cubicBezTo>
                    <a:pt x="660" y="42"/>
                    <a:pt x="661" y="43"/>
                    <a:pt x="661" y="43"/>
                  </a:cubicBezTo>
                  <a:cubicBezTo>
                    <a:pt x="661" y="43"/>
                    <a:pt x="661" y="43"/>
                    <a:pt x="660" y="43"/>
                  </a:cubicBezTo>
                  <a:cubicBezTo>
                    <a:pt x="659" y="43"/>
                    <a:pt x="659" y="43"/>
                    <a:pt x="658" y="43"/>
                  </a:cubicBezTo>
                  <a:cubicBezTo>
                    <a:pt x="658" y="42"/>
                    <a:pt x="657" y="42"/>
                    <a:pt x="657" y="42"/>
                  </a:cubicBezTo>
                  <a:cubicBezTo>
                    <a:pt x="657" y="42"/>
                    <a:pt x="656" y="42"/>
                    <a:pt x="656" y="42"/>
                  </a:cubicBezTo>
                  <a:cubicBezTo>
                    <a:pt x="656" y="43"/>
                    <a:pt x="656" y="44"/>
                    <a:pt x="656" y="44"/>
                  </a:cubicBezTo>
                  <a:cubicBezTo>
                    <a:pt x="655" y="44"/>
                    <a:pt x="655" y="44"/>
                    <a:pt x="655" y="44"/>
                  </a:cubicBezTo>
                  <a:cubicBezTo>
                    <a:pt x="655" y="44"/>
                    <a:pt x="655" y="43"/>
                    <a:pt x="654" y="43"/>
                  </a:cubicBezTo>
                  <a:cubicBezTo>
                    <a:pt x="654" y="44"/>
                    <a:pt x="655" y="44"/>
                    <a:pt x="654" y="44"/>
                  </a:cubicBezTo>
                  <a:cubicBezTo>
                    <a:pt x="654" y="44"/>
                    <a:pt x="653" y="45"/>
                    <a:pt x="653" y="45"/>
                  </a:cubicBezTo>
                  <a:cubicBezTo>
                    <a:pt x="652" y="45"/>
                    <a:pt x="652" y="45"/>
                    <a:pt x="651" y="45"/>
                  </a:cubicBezTo>
                  <a:cubicBezTo>
                    <a:pt x="651" y="45"/>
                    <a:pt x="651" y="45"/>
                    <a:pt x="651" y="45"/>
                  </a:cubicBezTo>
                  <a:cubicBezTo>
                    <a:pt x="651" y="44"/>
                    <a:pt x="652" y="44"/>
                    <a:pt x="651" y="44"/>
                  </a:cubicBezTo>
                  <a:cubicBezTo>
                    <a:pt x="651" y="44"/>
                    <a:pt x="650" y="44"/>
                    <a:pt x="650" y="44"/>
                  </a:cubicBezTo>
                  <a:cubicBezTo>
                    <a:pt x="650" y="44"/>
                    <a:pt x="650" y="45"/>
                    <a:pt x="649" y="45"/>
                  </a:cubicBezTo>
                  <a:cubicBezTo>
                    <a:pt x="649" y="45"/>
                    <a:pt x="649" y="45"/>
                    <a:pt x="649" y="45"/>
                  </a:cubicBezTo>
                  <a:cubicBezTo>
                    <a:pt x="649" y="45"/>
                    <a:pt x="649" y="44"/>
                    <a:pt x="649" y="44"/>
                  </a:cubicBezTo>
                  <a:cubicBezTo>
                    <a:pt x="649" y="44"/>
                    <a:pt x="648" y="44"/>
                    <a:pt x="648" y="44"/>
                  </a:cubicBezTo>
                  <a:cubicBezTo>
                    <a:pt x="648" y="45"/>
                    <a:pt x="648" y="45"/>
                    <a:pt x="648" y="45"/>
                  </a:cubicBezTo>
                  <a:cubicBezTo>
                    <a:pt x="647" y="45"/>
                    <a:pt x="647" y="45"/>
                    <a:pt x="647" y="44"/>
                  </a:cubicBezTo>
                  <a:cubicBezTo>
                    <a:pt x="647" y="44"/>
                    <a:pt x="647" y="44"/>
                    <a:pt x="647" y="44"/>
                  </a:cubicBezTo>
                  <a:cubicBezTo>
                    <a:pt x="647" y="44"/>
                    <a:pt x="646" y="44"/>
                    <a:pt x="647" y="44"/>
                  </a:cubicBezTo>
                  <a:cubicBezTo>
                    <a:pt x="647" y="43"/>
                    <a:pt x="647" y="43"/>
                    <a:pt x="647" y="43"/>
                  </a:cubicBezTo>
                  <a:cubicBezTo>
                    <a:pt x="647" y="43"/>
                    <a:pt x="647" y="43"/>
                    <a:pt x="647" y="43"/>
                  </a:cubicBezTo>
                  <a:cubicBezTo>
                    <a:pt x="647" y="43"/>
                    <a:pt x="647" y="42"/>
                    <a:pt x="646" y="43"/>
                  </a:cubicBezTo>
                  <a:cubicBezTo>
                    <a:pt x="646" y="43"/>
                    <a:pt x="646" y="43"/>
                    <a:pt x="646" y="44"/>
                  </a:cubicBezTo>
                  <a:cubicBezTo>
                    <a:pt x="645" y="44"/>
                    <a:pt x="645" y="45"/>
                    <a:pt x="645" y="44"/>
                  </a:cubicBezTo>
                  <a:cubicBezTo>
                    <a:pt x="644" y="44"/>
                    <a:pt x="645" y="44"/>
                    <a:pt x="644" y="44"/>
                  </a:cubicBezTo>
                  <a:cubicBezTo>
                    <a:pt x="644" y="44"/>
                    <a:pt x="644" y="43"/>
                    <a:pt x="644" y="44"/>
                  </a:cubicBezTo>
                  <a:cubicBezTo>
                    <a:pt x="644" y="44"/>
                    <a:pt x="644" y="44"/>
                    <a:pt x="644" y="45"/>
                  </a:cubicBezTo>
                  <a:cubicBezTo>
                    <a:pt x="643" y="45"/>
                    <a:pt x="642" y="45"/>
                    <a:pt x="642" y="45"/>
                  </a:cubicBezTo>
                  <a:cubicBezTo>
                    <a:pt x="642" y="45"/>
                    <a:pt x="642" y="46"/>
                    <a:pt x="641" y="46"/>
                  </a:cubicBezTo>
                  <a:cubicBezTo>
                    <a:pt x="640" y="46"/>
                    <a:pt x="640" y="45"/>
                    <a:pt x="640" y="46"/>
                  </a:cubicBezTo>
                  <a:cubicBezTo>
                    <a:pt x="640" y="46"/>
                    <a:pt x="640" y="45"/>
                    <a:pt x="639" y="46"/>
                  </a:cubicBezTo>
                  <a:cubicBezTo>
                    <a:pt x="639" y="46"/>
                    <a:pt x="639" y="47"/>
                    <a:pt x="638" y="47"/>
                  </a:cubicBezTo>
                  <a:cubicBezTo>
                    <a:pt x="638" y="47"/>
                    <a:pt x="637" y="47"/>
                    <a:pt x="637" y="47"/>
                  </a:cubicBezTo>
                  <a:cubicBezTo>
                    <a:pt x="636" y="48"/>
                    <a:pt x="637" y="48"/>
                    <a:pt x="636" y="48"/>
                  </a:cubicBezTo>
                  <a:cubicBezTo>
                    <a:pt x="635" y="48"/>
                    <a:pt x="636" y="48"/>
                    <a:pt x="635" y="49"/>
                  </a:cubicBezTo>
                  <a:cubicBezTo>
                    <a:pt x="635" y="49"/>
                    <a:pt x="634" y="49"/>
                    <a:pt x="634" y="50"/>
                  </a:cubicBezTo>
                  <a:cubicBezTo>
                    <a:pt x="634" y="50"/>
                    <a:pt x="633" y="50"/>
                    <a:pt x="633" y="50"/>
                  </a:cubicBezTo>
                  <a:cubicBezTo>
                    <a:pt x="633" y="50"/>
                    <a:pt x="633" y="51"/>
                    <a:pt x="632" y="51"/>
                  </a:cubicBezTo>
                  <a:cubicBezTo>
                    <a:pt x="632" y="51"/>
                    <a:pt x="632" y="51"/>
                    <a:pt x="632" y="52"/>
                  </a:cubicBezTo>
                  <a:cubicBezTo>
                    <a:pt x="631" y="53"/>
                    <a:pt x="631" y="53"/>
                    <a:pt x="630" y="54"/>
                  </a:cubicBezTo>
                  <a:cubicBezTo>
                    <a:pt x="630" y="54"/>
                    <a:pt x="629" y="55"/>
                    <a:pt x="629" y="55"/>
                  </a:cubicBezTo>
                  <a:cubicBezTo>
                    <a:pt x="629" y="55"/>
                    <a:pt x="629" y="56"/>
                    <a:pt x="629" y="56"/>
                  </a:cubicBezTo>
                  <a:cubicBezTo>
                    <a:pt x="629" y="56"/>
                    <a:pt x="627" y="58"/>
                    <a:pt x="627" y="58"/>
                  </a:cubicBezTo>
                  <a:cubicBezTo>
                    <a:pt x="627" y="58"/>
                    <a:pt x="628" y="57"/>
                    <a:pt x="627" y="57"/>
                  </a:cubicBezTo>
                  <a:cubicBezTo>
                    <a:pt x="627" y="57"/>
                    <a:pt x="627" y="57"/>
                    <a:pt x="627" y="57"/>
                  </a:cubicBezTo>
                  <a:cubicBezTo>
                    <a:pt x="626" y="57"/>
                    <a:pt x="626" y="58"/>
                    <a:pt x="626" y="57"/>
                  </a:cubicBezTo>
                  <a:cubicBezTo>
                    <a:pt x="625" y="56"/>
                    <a:pt x="625" y="56"/>
                    <a:pt x="625" y="56"/>
                  </a:cubicBezTo>
                  <a:cubicBezTo>
                    <a:pt x="625" y="56"/>
                    <a:pt x="624" y="57"/>
                    <a:pt x="624" y="57"/>
                  </a:cubicBezTo>
                  <a:cubicBezTo>
                    <a:pt x="624" y="57"/>
                    <a:pt x="623" y="57"/>
                    <a:pt x="623" y="56"/>
                  </a:cubicBezTo>
                  <a:cubicBezTo>
                    <a:pt x="623" y="56"/>
                    <a:pt x="623" y="56"/>
                    <a:pt x="623" y="56"/>
                  </a:cubicBezTo>
                  <a:cubicBezTo>
                    <a:pt x="623" y="55"/>
                    <a:pt x="624" y="55"/>
                    <a:pt x="623" y="55"/>
                  </a:cubicBezTo>
                  <a:cubicBezTo>
                    <a:pt x="623" y="54"/>
                    <a:pt x="624" y="54"/>
                    <a:pt x="623" y="54"/>
                  </a:cubicBezTo>
                  <a:cubicBezTo>
                    <a:pt x="622" y="53"/>
                    <a:pt x="622" y="53"/>
                    <a:pt x="621" y="53"/>
                  </a:cubicBezTo>
                  <a:cubicBezTo>
                    <a:pt x="621" y="52"/>
                    <a:pt x="621" y="53"/>
                    <a:pt x="621" y="52"/>
                  </a:cubicBezTo>
                  <a:cubicBezTo>
                    <a:pt x="621" y="52"/>
                    <a:pt x="621" y="52"/>
                    <a:pt x="620" y="51"/>
                  </a:cubicBezTo>
                  <a:cubicBezTo>
                    <a:pt x="620" y="51"/>
                    <a:pt x="621" y="51"/>
                    <a:pt x="620" y="51"/>
                  </a:cubicBezTo>
                  <a:cubicBezTo>
                    <a:pt x="619" y="51"/>
                    <a:pt x="619" y="51"/>
                    <a:pt x="619" y="51"/>
                  </a:cubicBezTo>
                  <a:cubicBezTo>
                    <a:pt x="619" y="51"/>
                    <a:pt x="618" y="50"/>
                    <a:pt x="618" y="50"/>
                  </a:cubicBezTo>
                  <a:cubicBezTo>
                    <a:pt x="617" y="51"/>
                    <a:pt x="617" y="51"/>
                    <a:pt x="617" y="51"/>
                  </a:cubicBezTo>
                  <a:cubicBezTo>
                    <a:pt x="617" y="51"/>
                    <a:pt x="616" y="52"/>
                    <a:pt x="616" y="52"/>
                  </a:cubicBezTo>
                  <a:cubicBezTo>
                    <a:pt x="615" y="52"/>
                    <a:pt x="616" y="54"/>
                    <a:pt x="615" y="54"/>
                  </a:cubicBezTo>
                  <a:cubicBezTo>
                    <a:pt x="615" y="54"/>
                    <a:pt x="615" y="54"/>
                    <a:pt x="615" y="54"/>
                  </a:cubicBezTo>
                  <a:cubicBezTo>
                    <a:pt x="614" y="54"/>
                    <a:pt x="614" y="54"/>
                    <a:pt x="614" y="54"/>
                  </a:cubicBezTo>
                  <a:cubicBezTo>
                    <a:pt x="614" y="55"/>
                    <a:pt x="615" y="56"/>
                    <a:pt x="614" y="56"/>
                  </a:cubicBezTo>
                  <a:cubicBezTo>
                    <a:pt x="613" y="56"/>
                    <a:pt x="613" y="55"/>
                    <a:pt x="613" y="55"/>
                  </a:cubicBezTo>
                  <a:cubicBezTo>
                    <a:pt x="613" y="54"/>
                    <a:pt x="613" y="54"/>
                    <a:pt x="612" y="54"/>
                  </a:cubicBezTo>
                  <a:cubicBezTo>
                    <a:pt x="612" y="54"/>
                    <a:pt x="612" y="55"/>
                    <a:pt x="612" y="55"/>
                  </a:cubicBezTo>
                  <a:cubicBezTo>
                    <a:pt x="611" y="55"/>
                    <a:pt x="611" y="56"/>
                    <a:pt x="610" y="55"/>
                  </a:cubicBezTo>
                  <a:cubicBezTo>
                    <a:pt x="610" y="55"/>
                    <a:pt x="611" y="54"/>
                    <a:pt x="610" y="54"/>
                  </a:cubicBezTo>
                  <a:cubicBezTo>
                    <a:pt x="609" y="54"/>
                    <a:pt x="609" y="55"/>
                    <a:pt x="609" y="55"/>
                  </a:cubicBezTo>
                  <a:cubicBezTo>
                    <a:pt x="609" y="55"/>
                    <a:pt x="608" y="56"/>
                    <a:pt x="608" y="55"/>
                  </a:cubicBezTo>
                  <a:cubicBezTo>
                    <a:pt x="608" y="55"/>
                    <a:pt x="607" y="55"/>
                    <a:pt x="607" y="56"/>
                  </a:cubicBezTo>
                  <a:cubicBezTo>
                    <a:pt x="608" y="56"/>
                    <a:pt x="609" y="56"/>
                    <a:pt x="607" y="57"/>
                  </a:cubicBezTo>
                  <a:cubicBezTo>
                    <a:pt x="606" y="57"/>
                    <a:pt x="606" y="57"/>
                    <a:pt x="606" y="57"/>
                  </a:cubicBezTo>
                  <a:cubicBezTo>
                    <a:pt x="606" y="58"/>
                    <a:pt x="606" y="58"/>
                    <a:pt x="606" y="58"/>
                  </a:cubicBezTo>
                  <a:cubicBezTo>
                    <a:pt x="605" y="59"/>
                    <a:pt x="605" y="59"/>
                    <a:pt x="605" y="59"/>
                  </a:cubicBezTo>
                  <a:cubicBezTo>
                    <a:pt x="605" y="59"/>
                    <a:pt x="606" y="59"/>
                    <a:pt x="604" y="60"/>
                  </a:cubicBezTo>
                  <a:cubicBezTo>
                    <a:pt x="603" y="60"/>
                    <a:pt x="603" y="60"/>
                    <a:pt x="602" y="60"/>
                  </a:cubicBezTo>
                  <a:cubicBezTo>
                    <a:pt x="602" y="59"/>
                    <a:pt x="601" y="59"/>
                    <a:pt x="602" y="60"/>
                  </a:cubicBezTo>
                  <a:cubicBezTo>
                    <a:pt x="602" y="60"/>
                    <a:pt x="602" y="61"/>
                    <a:pt x="602" y="61"/>
                  </a:cubicBezTo>
                  <a:cubicBezTo>
                    <a:pt x="602" y="61"/>
                    <a:pt x="602" y="61"/>
                    <a:pt x="601" y="61"/>
                  </a:cubicBezTo>
                  <a:cubicBezTo>
                    <a:pt x="601" y="61"/>
                    <a:pt x="600" y="61"/>
                    <a:pt x="600" y="61"/>
                  </a:cubicBezTo>
                  <a:cubicBezTo>
                    <a:pt x="600" y="61"/>
                    <a:pt x="600" y="61"/>
                    <a:pt x="600" y="61"/>
                  </a:cubicBezTo>
                  <a:cubicBezTo>
                    <a:pt x="600" y="61"/>
                    <a:pt x="600" y="62"/>
                    <a:pt x="599" y="62"/>
                  </a:cubicBezTo>
                  <a:cubicBezTo>
                    <a:pt x="599" y="62"/>
                    <a:pt x="599" y="63"/>
                    <a:pt x="599" y="63"/>
                  </a:cubicBezTo>
                  <a:cubicBezTo>
                    <a:pt x="599" y="63"/>
                    <a:pt x="599" y="63"/>
                    <a:pt x="598" y="63"/>
                  </a:cubicBezTo>
                  <a:cubicBezTo>
                    <a:pt x="598" y="63"/>
                    <a:pt x="598" y="63"/>
                    <a:pt x="598" y="63"/>
                  </a:cubicBezTo>
                  <a:cubicBezTo>
                    <a:pt x="598" y="64"/>
                    <a:pt x="598" y="64"/>
                    <a:pt x="598" y="64"/>
                  </a:cubicBezTo>
                  <a:cubicBezTo>
                    <a:pt x="597" y="64"/>
                    <a:pt x="597" y="64"/>
                    <a:pt x="596" y="64"/>
                  </a:cubicBezTo>
                  <a:cubicBezTo>
                    <a:pt x="596" y="64"/>
                    <a:pt x="596" y="64"/>
                    <a:pt x="596" y="65"/>
                  </a:cubicBezTo>
                  <a:cubicBezTo>
                    <a:pt x="595" y="65"/>
                    <a:pt x="595" y="65"/>
                    <a:pt x="595" y="65"/>
                  </a:cubicBezTo>
                  <a:cubicBezTo>
                    <a:pt x="595" y="65"/>
                    <a:pt x="596" y="66"/>
                    <a:pt x="596" y="66"/>
                  </a:cubicBezTo>
                  <a:cubicBezTo>
                    <a:pt x="596" y="66"/>
                    <a:pt x="596" y="66"/>
                    <a:pt x="596" y="66"/>
                  </a:cubicBezTo>
                  <a:cubicBezTo>
                    <a:pt x="595" y="67"/>
                    <a:pt x="595" y="67"/>
                    <a:pt x="595" y="67"/>
                  </a:cubicBezTo>
                  <a:cubicBezTo>
                    <a:pt x="595" y="67"/>
                    <a:pt x="594" y="68"/>
                    <a:pt x="594" y="68"/>
                  </a:cubicBezTo>
                  <a:cubicBezTo>
                    <a:pt x="593" y="69"/>
                    <a:pt x="593" y="69"/>
                    <a:pt x="593" y="69"/>
                  </a:cubicBezTo>
                  <a:cubicBezTo>
                    <a:pt x="593" y="69"/>
                    <a:pt x="593" y="69"/>
                    <a:pt x="592" y="69"/>
                  </a:cubicBezTo>
                  <a:cubicBezTo>
                    <a:pt x="592" y="70"/>
                    <a:pt x="592" y="69"/>
                    <a:pt x="592" y="70"/>
                  </a:cubicBezTo>
                  <a:cubicBezTo>
                    <a:pt x="592" y="70"/>
                    <a:pt x="592" y="70"/>
                    <a:pt x="591" y="70"/>
                  </a:cubicBezTo>
                  <a:cubicBezTo>
                    <a:pt x="591" y="70"/>
                    <a:pt x="590" y="70"/>
                    <a:pt x="590" y="71"/>
                  </a:cubicBezTo>
                  <a:cubicBezTo>
                    <a:pt x="590" y="71"/>
                    <a:pt x="589" y="71"/>
                    <a:pt x="589" y="71"/>
                  </a:cubicBezTo>
                  <a:cubicBezTo>
                    <a:pt x="589" y="71"/>
                    <a:pt x="590" y="72"/>
                    <a:pt x="590" y="72"/>
                  </a:cubicBezTo>
                  <a:cubicBezTo>
                    <a:pt x="590" y="72"/>
                    <a:pt x="589" y="73"/>
                    <a:pt x="589" y="73"/>
                  </a:cubicBezTo>
                  <a:cubicBezTo>
                    <a:pt x="589" y="73"/>
                    <a:pt x="589" y="73"/>
                    <a:pt x="589" y="73"/>
                  </a:cubicBezTo>
                  <a:cubicBezTo>
                    <a:pt x="589" y="73"/>
                    <a:pt x="589" y="73"/>
                    <a:pt x="589" y="73"/>
                  </a:cubicBezTo>
                  <a:cubicBezTo>
                    <a:pt x="588" y="74"/>
                    <a:pt x="586" y="76"/>
                    <a:pt x="586" y="76"/>
                  </a:cubicBezTo>
                  <a:cubicBezTo>
                    <a:pt x="586" y="76"/>
                    <a:pt x="585" y="76"/>
                    <a:pt x="585" y="76"/>
                  </a:cubicBezTo>
                  <a:cubicBezTo>
                    <a:pt x="585" y="76"/>
                    <a:pt x="584" y="75"/>
                    <a:pt x="584" y="76"/>
                  </a:cubicBezTo>
                  <a:cubicBezTo>
                    <a:pt x="583" y="76"/>
                    <a:pt x="584" y="77"/>
                    <a:pt x="583" y="77"/>
                  </a:cubicBezTo>
                  <a:cubicBezTo>
                    <a:pt x="583" y="78"/>
                    <a:pt x="583" y="79"/>
                    <a:pt x="582" y="79"/>
                  </a:cubicBezTo>
                  <a:cubicBezTo>
                    <a:pt x="581" y="79"/>
                    <a:pt x="581" y="79"/>
                    <a:pt x="581" y="79"/>
                  </a:cubicBezTo>
                  <a:cubicBezTo>
                    <a:pt x="581" y="79"/>
                    <a:pt x="581" y="80"/>
                    <a:pt x="580" y="79"/>
                  </a:cubicBezTo>
                  <a:cubicBezTo>
                    <a:pt x="579" y="79"/>
                    <a:pt x="579" y="79"/>
                    <a:pt x="579" y="79"/>
                  </a:cubicBezTo>
                  <a:cubicBezTo>
                    <a:pt x="578" y="78"/>
                    <a:pt x="578" y="79"/>
                    <a:pt x="578" y="78"/>
                  </a:cubicBezTo>
                  <a:cubicBezTo>
                    <a:pt x="579" y="77"/>
                    <a:pt x="580" y="78"/>
                    <a:pt x="579" y="77"/>
                  </a:cubicBezTo>
                  <a:cubicBezTo>
                    <a:pt x="578" y="76"/>
                    <a:pt x="578" y="76"/>
                    <a:pt x="577" y="76"/>
                  </a:cubicBezTo>
                  <a:cubicBezTo>
                    <a:pt x="577" y="75"/>
                    <a:pt x="577" y="76"/>
                    <a:pt x="577" y="75"/>
                  </a:cubicBezTo>
                  <a:cubicBezTo>
                    <a:pt x="578" y="74"/>
                    <a:pt x="578" y="75"/>
                    <a:pt x="578" y="75"/>
                  </a:cubicBezTo>
                  <a:cubicBezTo>
                    <a:pt x="578" y="74"/>
                    <a:pt x="578" y="74"/>
                    <a:pt x="577" y="74"/>
                  </a:cubicBezTo>
                  <a:cubicBezTo>
                    <a:pt x="577" y="73"/>
                    <a:pt x="577" y="73"/>
                    <a:pt x="577" y="73"/>
                  </a:cubicBezTo>
                  <a:cubicBezTo>
                    <a:pt x="578" y="73"/>
                    <a:pt x="578" y="73"/>
                    <a:pt x="578" y="73"/>
                  </a:cubicBezTo>
                  <a:cubicBezTo>
                    <a:pt x="578" y="73"/>
                    <a:pt x="578" y="73"/>
                    <a:pt x="578" y="72"/>
                  </a:cubicBezTo>
                  <a:cubicBezTo>
                    <a:pt x="577" y="72"/>
                    <a:pt x="577" y="72"/>
                    <a:pt x="577" y="71"/>
                  </a:cubicBezTo>
                  <a:cubicBezTo>
                    <a:pt x="578" y="71"/>
                    <a:pt x="578" y="71"/>
                    <a:pt x="578" y="71"/>
                  </a:cubicBezTo>
                  <a:cubicBezTo>
                    <a:pt x="577" y="70"/>
                    <a:pt x="578" y="70"/>
                    <a:pt x="577" y="70"/>
                  </a:cubicBezTo>
                  <a:cubicBezTo>
                    <a:pt x="577" y="69"/>
                    <a:pt x="576" y="70"/>
                    <a:pt x="576" y="69"/>
                  </a:cubicBezTo>
                  <a:cubicBezTo>
                    <a:pt x="576" y="69"/>
                    <a:pt x="577" y="69"/>
                    <a:pt x="577" y="68"/>
                  </a:cubicBezTo>
                  <a:cubicBezTo>
                    <a:pt x="576" y="68"/>
                    <a:pt x="576" y="68"/>
                    <a:pt x="576" y="68"/>
                  </a:cubicBezTo>
                  <a:cubicBezTo>
                    <a:pt x="576" y="68"/>
                    <a:pt x="577" y="67"/>
                    <a:pt x="576" y="67"/>
                  </a:cubicBezTo>
                  <a:cubicBezTo>
                    <a:pt x="575" y="67"/>
                    <a:pt x="575" y="67"/>
                    <a:pt x="575" y="67"/>
                  </a:cubicBezTo>
                  <a:cubicBezTo>
                    <a:pt x="575" y="66"/>
                    <a:pt x="575" y="66"/>
                    <a:pt x="575" y="66"/>
                  </a:cubicBezTo>
                  <a:cubicBezTo>
                    <a:pt x="574" y="66"/>
                    <a:pt x="574" y="66"/>
                    <a:pt x="574" y="66"/>
                  </a:cubicBezTo>
                  <a:cubicBezTo>
                    <a:pt x="573" y="66"/>
                    <a:pt x="574" y="66"/>
                    <a:pt x="573" y="65"/>
                  </a:cubicBezTo>
                  <a:cubicBezTo>
                    <a:pt x="572" y="64"/>
                    <a:pt x="572" y="64"/>
                    <a:pt x="571" y="64"/>
                  </a:cubicBezTo>
                  <a:cubicBezTo>
                    <a:pt x="570" y="64"/>
                    <a:pt x="570" y="63"/>
                    <a:pt x="570" y="63"/>
                  </a:cubicBezTo>
                  <a:cubicBezTo>
                    <a:pt x="570" y="62"/>
                    <a:pt x="570" y="63"/>
                    <a:pt x="569" y="62"/>
                  </a:cubicBezTo>
                  <a:cubicBezTo>
                    <a:pt x="569" y="62"/>
                    <a:pt x="570" y="62"/>
                    <a:pt x="569" y="61"/>
                  </a:cubicBezTo>
                  <a:cubicBezTo>
                    <a:pt x="568" y="60"/>
                    <a:pt x="568" y="60"/>
                    <a:pt x="568" y="60"/>
                  </a:cubicBezTo>
                  <a:cubicBezTo>
                    <a:pt x="568" y="59"/>
                    <a:pt x="568" y="60"/>
                    <a:pt x="568" y="59"/>
                  </a:cubicBezTo>
                  <a:cubicBezTo>
                    <a:pt x="567" y="59"/>
                    <a:pt x="567" y="59"/>
                    <a:pt x="567" y="59"/>
                  </a:cubicBezTo>
                  <a:cubicBezTo>
                    <a:pt x="567" y="58"/>
                    <a:pt x="567" y="58"/>
                    <a:pt x="566" y="58"/>
                  </a:cubicBezTo>
                  <a:cubicBezTo>
                    <a:pt x="566" y="57"/>
                    <a:pt x="566" y="58"/>
                    <a:pt x="566" y="57"/>
                  </a:cubicBezTo>
                  <a:cubicBezTo>
                    <a:pt x="566" y="57"/>
                    <a:pt x="566" y="57"/>
                    <a:pt x="566" y="57"/>
                  </a:cubicBezTo>
                  <a:cubicBezTo>
                    <a:pt x="566" y="57"/>
                    <a:pt x="567" y="56"/>
                    <a:pt x="566" y="56"/>
                  </a:cubicBezTo>
                  <a:cubicBezTo>
                    <a:pt x="566" y="55"/>
                    <a:pt x="566" y="56"/>
                    <a:pt x="565" y="55"/>
                  </a:cubicBezTo>
                  <a:cubicBezTo>
                    <a:pt x="565" y="55"/>
                    <a:pt x="565" y="55"/>
                    <a:pt x="565" y="55"/>
                  </a:cubicBezTo>
                  <a:cubicBezTo>
                    <a:pt x="566" y="54"/>
                    <a:pt x="565" y="54"/>
                    <a:pt x="565" y="54"/>
                  </a:cubicBezTo>
                  <a:cubicBezTo>
                    <a:pt x="555" y="54"/>
                    <a:pt x="555" y="54"/>
                    <a:pt x="555" y="54"/>
                  </a:cubicBezTo>
                  <a:cubicBezTo>
                    <a:pt x="475" y="70"/>
                    <a:pt x="475" y="70"/>
                    <a:pt x="475" y="70"/>
                  </a:cubicBezTo>
                  <a:cubicBezTo>
                    <a:pt x="453" y="70"/>
                    <a:pt x="453" y="70"/>
                    <a:pt x="453" y="70"/>
                  </a:cubicBezTo>
                  <a:cubicBezTo>
                    <a:pt x="453" y="262"/>
                    <a:pt x="453" y="262"/>
                    <a:pt x="453" y="262"/>
                  </a:cubicBezTo>
                  <a:cubicBezTo>
                    <a:pt x="404" y="262"/>
                    <a:pt x="404" y="262"/>
                    <a:pt x="404" y="262"/>
                  </a:cubicBezTo>
                  <a:cubicBezTo>
                    <a:pt x="404" y="609"/>
                    <a:pt x="404" y="609"/>
                    <a:pt x="404" y="609"/>
                  </a:cubicBezTo>
                  <a:cubicBezTo>
                    <a:pt x="403" y="609"/>
                    <a:pt x="403" y="609"/>
                    <a:pt x="403" y="609"/>
                  </a:cubicBezTo>
                  <a:cubicBezTo>
                    <a:pt x="403" y="609"/>
                    <a:pt x="402" y="609"/>
                    <a:pt x="402" y="610"/>
                  </a:cubicBezTo>
                  <a:cubicBezTo>
                    <a:pt x="401" y="610"/>
                    <a:pt x="401" y="610"/>
                    <a:pt x="400" y="610"/>
                  </a:cubicBezTo>
                  <a:cubicBezTo>
                    <a:pt x="400" y="610"/>
                    <a:pt x="400" y="610"/>
                    <a:pt x="399" y="610"/>
                  </a:cubicBezTo>
                  <a:cubicBezTo>
                    <a:pt x="399" y="610"/>
                    <a:pt x="399" y="610"/>
                    <a:pt x="398" y="610"/>
                  </a:cubicBezTo>
                  <a:cubicBezTo>
                    <a:pt x="398" y="610"/>
                    <a:pt x="398" y="611"/>
                    <a:pt x="398" y="611"/>
                  </a:cubicBezTo>
                  <a:cubicBezTo>
                    <a:pt x="397" y="611"/>
                    <a:pt x="396" y="611"/>
                    <a:pt x="396" y="611"/>
                  </a:cubicBezTo>
                  <a:cubicBezTo>
                    <a:pt x="396" y="611"/>
                    <a:pt x="396" y="612"/>
                    <a:pt x="396" y="612"/>
                  </a:cubicBezTo>
                  <a:cubicBezTo>
                    <a:pt x="396" y="612"/>
                    <a:pt x="396" y="612"/>
                    <a:pt x="396" y="613"/>
                  </a:cubicBezTo>
                  <a:cubicBezTo>
                    <a:pt x="395" y="613"/>
                    <a:pt x="396" y="614"/>
                    <a:pt x="395" y="614"/>
                  </a:cubicBezTo>
                  <a:cubicBezTo>
                    <a:pt x="394" y="614"/>
                    <a:pt x="395" y="613"/>
                    <a:pt x="394" y="613"/>
                  </a:cubicBezTo>
                  <a:cubicBezTo>
                    <a:pt x="394" y="613"/>
                    <a:pt x="393" y="613"/>
                    <a:pt x="393" y="613"/>
                  </a:cubicBezTo>
                  <a:cubicBezTo>
                    <a:pt x="392" y="613"/>
                    <a:pt x="392" y="613"/>
                    <a:pt x="392" y="613"/>
                  </a:cubicBezTo>
                  <a:cubicBezTo>
                    <a:pt x="391" y="612"/>
                    <a:pt x="391" y="612"/>
                    <a:pt x="391" y="613"/>
                  </a:cubicBezTo>
                  <a:cubicBezTo>
                    <a:pt x="390" y="613"/>
                    <a:pt x="391" y="613"/>
                    <a:pt x="390" y="614"/>
                  </a:cubicBezTo>
                  <a:cubicBezTo>
                    <a:pt x="389" y="614"/>
                    <a:pt x="390" y="614"/>
                    <a:pt x="389" y="614"/>
                  </a:cubicBezTo>
                  <a:cubicBezTo>
                    <a:pt x="388" y="614"/>
                    <a:pt x="388" y="614"/>
                    <a:pt x="388" y="614"/>
                  </a:cubicBezTo>
                  <a:cubicBezTo>
                    <a:pt x="388" y="615"/>
                    <a:pt x="388" y="615"/>
                    <a:pt x="388" y="615"/>
                  </a:cubicBezTo>
                  <a:cubicBezTo>
                    <a:pt x="387" y="615"/>
                    <a:pt x="387" y="615"/>
                    <a:pt x="387" y="615"/>
                  </a:cubicBezTo>
                  <a:cubicBezTo>
                    <a:pt x="386" y="615"/>
                    <a:pt x="386" y="614"/>
                    <a:pt x="386" y="614"/>
                  </a:cubicBezTo>
                  <a:cubicBezTo>
                    <a:pt x="386" y="614"/>
                    <a:pt x="385" y="613"/>
                    <a:pt x="385" y="614"/>
                  </a:cubicBezTo>
                  <a:cubicBezTo>
                    <a:pt x="384" y="615"/>
                    <a:pt x="385" y="615"/>
                    <a:pt x="384" y="615"/>
                  </a:cubicBezTo>
                  <a:cubicBezTo>
                    <a:pt x="384" y="615"/>
                    <a:pt x="383" y="615"/>
                    <a:pt x="383" y="615"/>
                  </a:cubicBezTo>
                  <a:cubicBezTo>
                    <a:pt x="382" y="615"/>
                    <a:pt x="382" y="615"/>
                    <a:pt x="382" y="616"/>
                  </a:cubicBezTo>
                  <a:cubicBezTo>
                    <a:pt x="382" y="616"/>
                    <a:pt x="383" y="616"/>
                    <a:pt x="383" y="617"/>
                  </a:cubicBezTo>
                  <a:cubicBezTo>
                    <a:pt x="382" y="617"/>
                    <a:pt x="383" y="617"/>
                    <a:pt x="382" y="618"/>
                  </a:cubicBezTo>
                  <a:cubicBezTo>
                    <a:pt x="381" y="618"/>
                    <a:pt x="381" y="618"/>
                    <a:pt x="381" y="618"/>
                  </a:cubicBezTo>
                  <a:cubicBezTo>
                    <a:pt x="380" y="619"/>
                    <a:pt x="380" y="619"/>
                    <a:pt x="380" y="619"/>
                  </a:cubicBezTo>
                  <a:cubicBezTo>
                    <a:pt x="380" y="619"/>
                    <a:pt x="380" y="619"/>
                    <a:pt x="380" y="620"/>
                  </a:cubicBezTo>
                  <a:cubicBezTo>
                    <a:pt x="380" y="621"/>
                    <a:pt x="380" y="621"/>
                    <a:pt x="379" y="622"/>
                  </a:cubicBezTo>
                  <a:cubicBezTo>
                    <a:pt x="379" y="623"/>
                    <a:pt x="379" y="623"/>
                    <a:pt x="379" y="624"/>
                  </a:cubicBezTo>
                  <a:cubicBezTo>
                    <a:pt x="378" y="624"/>
                    <a:pt x="378" y="624"/>
                    <a:pt x="378" y="625"/>
                  </a:cubicBezTo>
                  <a:cubicBezTo>
                    <a:pt x="377" y="625"/>
                    <a:pt x="377" y="626"/>
                    <a:pt x="376" y="626"/>
                  </a:cubicBezTo>
                  <a:cubicBezTo>
                    <a:pt x="375" y="626"/>
                    <a:pt x="375" y="627"/>
                    <a:pt x="374" y="626"/>
                  </a:cubicBezTo>
                  <a:cubicBezTo>
                    <a:pt x="374" y="626"/>
                    <a:pt x="374" y="626"/>
                    <a:pt x="374" y="626"/>
                  </a:cubicBezTo>
                  <a:cubicBezTo>
                    <a:pt x="373" y="626"/>
                    <a:pt x="373" y="627"/>
                    <a:pt x="373" y="627"/>
                  </a:cubicBezTo>
                  <a:cubicBezTo>
                    <a:pt x="372" y="627"/>
                    <a:pt x="372" y="627"/>
                    <a:pt x="372" y="627"/>
                  </a:cubicBezTo>
                  <a:cubicBezTo>
                    <a:pt x="371" y="627"/>
                    <a:pt x="371" y="626"/>
                    <a:pt x="370" y="627"/>
                  </a:cubicBezTo>
                  <a:cubicBezTo>
                    <a:pt x="369" y="627"/>
                    <a:pt x="369" y="626"/>
                    <a:pt x="369" y="627"/>
                  </a:cubicBezTo>
                  <a:cubicBezTo>
                    <a:pt x="368" y="628"/>
                    <a:pt x="368" y="628"/>
                    <a:pt x="368" y="629"/>
                  </a:cubicBezTo>
                  <a:cubicBezTo>
                    <a:pt x="367" y="629"/>
                    <a:pt x="367" y="629"/>
                    <a:pt x="367" y="630"/>
                  </a:cubicBezTo>
                  <a:cubicBezTo>
                    <a:pt x="367" y="631"/>
                    <a:pt x="367" y="632"/>
                    <a:pt x="367" y="632"/>
                  </a:cubicBezTo>
                  <a:cubicBezTo>
                    <a:pt x="367" y="633"/>
                    <a:pt x="367" y="633"/>
                    <a:pt x="367" y="633"/>
                  </a:cubicBezTo>
                  <a:cubicBezTo>
                    <a:pt x="367" y="633"/>
                    <a:pt x="368" y="633"/>
                    <a:pt x="368" y="634"/>
                  </a:cubicBezTo>
                  <a:cubicBezTo>
                    <a:pt x="368" y="634"/>
                    <a:pt x="369" y="634"/>
                    <a:pt x="369" y="634"/>
                  </a:cubicBezTo>
                  <a:cubicBezTo>
                    <a:pt x="369" y="634"/>
                    <a:pt x="370" y="634"/>
                    <a:pt x="370" y="635"/>
                  </a:cubicBezTo>
                  <a:cubicBezTo>
                    <a:pt x="370" y="635"/>
                    <a:pt x="370" y="636"/>
                    <a:pt x="369" y="636"/>
                  </a:cubicBezTo>
                  <a:cubicBezTo>
                    <a:pt x="368" y="636"/>
                    <a:pt x="367" y="636"/>
                    <a:pt x="367" y="636"/>
                  </a:cubicBezTo>
                  <a:cubicBezTo>
                    <a:pt x="367" y="636"/>
                    <a:pt x="367" y="636"/>
                    <a:pt x="366" y="636"/>
                  </a:cubicBezTo>
                  <a:cubicBezTo>
                    <a:pt x="366" y="637"/>
                    <a:pt x="365" y="638"/>
                    <a:pt x="365" y="638"/>
                  </a:cubicBezTo>
                  <a:cubicBezTo>
                    <a:pt x="364" y="638"/>
                    <a:pt x="363" y="639"/>
                    <a:pt x="362" y="639"/>
                  </a:cubicBezTo>
                  <a:cubicBezTo>
                    <a:pt x="362" y="639"/>
                    <a:pt x="360" y="640"/>
                    <a:pt x="360" y="639"/>
                  </a:cubicBezTo>
                  <a:cubicBezTo>
                    <a:pt x="359" y="639"/>
                    <a:pt x="359" y="638"/>
                    <a:pt x="358" y="638"/>
                  </a:cubicBezTo>
                  <a:cubicBezTo>
                    <a:pt x="358" y="638"/>
                    <a:pt x="358" y="638"/>
                    <a:pt x="357" y="638"/>
                  </a:cubicBezTo>
                  <a:cubicBezTo>
                    <a:pt x="356" y="637"/>
                    <a:pt x="356" y="638"/>
                    <a:pt x="356" y="637"/>
                  </a:cubicBezTo>
                  <a:cubicBezTo>
                    <a:pt x="356" y="637"/>
                    <a:pt x="356" y="637"/>
                    <a:pt x="356" y="636"/>
                  </a:cubicBezTo>
                  <a:cubicBezTo>
                    <a:pt x="355" y="636"/>
                    <a:pt x="355" y="634"/>
                    <a:pt x="354" y="634"/>
                  </a:cubicBezTo>
                  <a:cubicBezTo>
                    <a:pt x="354" y="634"/>
                    <a:pt x="354" y="634"/>
                    <a:pt x="352" y="634"/>
                  </a:cubicBezTo>
                  <a:cubicBezTo>
                    <a:pt x="351" y="633"/>
                    <a:pt x="350" y="633"/>
                    <a:pt x="350" y="633"/>
                  </a:cubicBezTo>
                  <a:cubicBezTo>
                    <a:pt x="349" y="633"/>
                    <a:pt x="348" y="633"/>
                    <a:pt x="348" y="633"/>
                  </a:cubicBezTo>
                  <a:cubicBezTo>
                    <a:pt x="347" y="633"/>
                    <a:pt x="347" y="633"/>
                    <a:pt x="346" y="632"/>
                  </a:cubicBezTo>
                  <a:cubicBezTo>
                    <a:pt x="345" y="632"/>
                    <a:pt x="344" y="632"/>
                    <a:pt x="343" y="632"/>
                  </a:cubicBezTo>
                  <a:cubicBezTo>
                    <a:pt x="341" y="631"/>
                    <a:pt x="340" y="633"/>
                    <a:pt x="339" y="633"/>
                  </a:cubicBezTo>
                  <a:cubicBezTo>
                    <a:pt x="338" y="633"/>
                    <a:pt x="337" y="633"/>
                    <a:pt x="336" y="632"/>
                  </a:cubicBezTo>
                  <a:cubicBezTo>
                    <a:pt x="335" y="632"/>
                    <a:pt x="335" y="633"/>
                    <a:pt x="335" y="633"/>
                  </a:cubicBezTo>
                  <a:cubicBezTo>
                    <a:pt x="334" y="634"/>
                    <a:pt x="333" y="634"/>
                    <a:pt x="333" y="634"/>
                  </a:cubicBezTo>
                  <a:cubicBezTo>
                    <a:pt x="333" y="634"/>
                    <a:pt x="333" y="634"/>
                    <a:pt x="332" y="634"/>
                  </a:cubicBezTo>
                  <a:cubicBezTo>
                    <a:pt x="331" y="635"/>
                    <a:pt x="330" y="635"/>
                    <a:pt x="329" y="635"/>
                  </a:cubicBezTo>
                  <a:cubicBezTo>
                    <a:pt x="329" y="635"/>
                    <a:pt x="329" y="635"/>
                    <a:pt x="328" y="635"/>
                  </a:cubicBezTo>
                  <a:cubicBezTo>
                    <a:pt x="327" y="635"/>
                    <a:pt x="327" y="636"/>
                    <a:pt x="326" y="636"/>
                  </a:cubicBezTo>
                  <a:cubicBezTo>
                    <a:pt x="325" y="636"/>
                    <a:pt x="325" y="636"/>
                    <a:pt x="324" y="635"/>
                  </a:cubicBezTo>
                  <a:cubicBezTo>
                    <a:pt x="323" y="635"/>
                    <a:pt x="324" y="635"/>
                    <a:pt x="323" y="635"/>
                  </a:cubicBezTo>
                  <a:cubicBezTo>
                    <a:pt x="322" y="634"/>
                    <a:pt x="322" y="634"/>
                    <a:pt x="321" y="634"/>
                  </a:cubicBezTo>
                  <a:cubicBezTo>
                    <a:pt x="320" y="634"/>
                    <a:pt x="320" y="634"/>
                    <a:pt x="319" y="634"/>
                  </a:cubicBezTo>
                  <a:cubicBezTo>
                    <a:pt x="319" y="634"/>
                    <a:pt x="320" y="634"/>
                    <a:pt x="319" y="635"/>
                  </a:cubicBezTo>
                  <a:cubicBezTo>
                    <a:pt x="318" y="635"/>
                    <a:pt x="318" y="636"/>
                    <a:pt x="317" y="636"/>
                  </a:cubicBezTo>
                  <a:cubicBezTo>
                    <a:pt x="317" y="635"/>
                    <a:pt x="316" y="635"/>
                    <a:pt x="316" y="635"/>
                  </a:cubicBezTo>
                  <a:cubicBezTo>
                    <a:pt x="316" y="636"/>
                    <a:pt x="317" y="636"/>
                    <a:pt x="316" y="636"/>
                  </a:cubicBezTo>
                  <a:cubicBezTo>
                    <a:pt x="315" y="636"/>
                    <a:pt x="315" y="636"/>
                    <a:pt x="314" y="636"/>
                  </a:cubicBezTo>
                  <a:cubicBezTo>
                    <a:pt x="314" y="635"/>
                    <a:pt x="315" y="635"/>
                    <a:pt x="313" y="635"/>
                  </a:cubicBezTo>
                  <a:cubicBezTo>
                    <a:pt x="312" y="635"/>
                    <a:pt x="311" y="635"/>
                    <a:pt x="311" y="635"/>
                  </a:cubicBezTo>
                  <a:cubicBezTo>
                    <a:pt x="311" y="635"/>
                    <a:pt x="311" y="634"/>
                    <a:pt x="310" y="634"/>
                  </a:cubicBezTo>
                  <a:cubicBezTo>
                    <a:pt x="310" y="634"/>
                    <a:pt x="310" y="634"/>
                    <a:pt x="309" y="634"/>
                  </a:cubicBezTo>
                  <a:cubicBezTo>
                    <a:pt x="309" y="634"/>
                    <a:pt x="309" y="634"/>
                    <a:pt x="308" y="634"/>
                  </a:cubicBezTo>
                  <a:cubicBezTo>
                    <a:pt x="308" y="633"/>
                    <a:pt x="308" y="633"/>
                    <a:pt x="307" y="632"/>
                  </a:cubicBezTo>
                  <a:cubicBezTo>
                    <a:pt x="306" y="632"/>
                    <a:pt x="307" y="631"/>
                    <a:pt x="306" y="631"/>
                  </a:cubicBezTo>
                  <a:cubicBezTo>
                    <a:pt x="305" y="630"/>
                    <a:pt x="305" y="629"/>
                    <a:pt x="304" y="629"/>
                  </a:cubicBezTo>
                  <a:cubicBezTo>
                    <a:pt x="304" y="629"/>
                    <a:pt x="303" y="630"/>
                    <a:pt x="303" y="629"/>
                  </a:cubicBezTo>
                  <a:cubicBezTo>
                    <a:pt x="302" y="629"/>
                    <a:pt x="302" y="629"/>
                    <a:pt x="302" y="628"/>
                  </a:cubicBezTo>
                  <a:cubicBezTo>
                    <a:pt x="302" y="628"/>
                    <a:pt x="303" y="628"/>
                    <a:pt x="301" y="628"/>
                  </a:cubicBezTo>
                  <a:cubicBezTo>
                    <a:pt x="300" y="628"/>
                    <a:pt x="300" y="628"/>
                    <a:pt x="299" y="628"/>
                  </a:cubicBezTo>
                  <a:cubicBezTo>
                    <a:pt x="298" y="628"/>
                    <a:pt x="297" y="628"/>
                    <a:pt x="297" y="628"/>
                  </a:cubicBezTo>
                  <a:cubicBezTo>
                    <a:pt x="296" y="627"/>
                    <a:pt x="296" y="628"/>
                    <a:pt x="295" y="627"/>
                  </a:cubicBezTo>
                  <a:cubicBezTo>
                    <a:pt x="295" y="627"/>
                    <a:pt x="295" y="626"/>
                    <a:pt x="294" y="627"/>
                  </a:cubicBezTo>
                  <a:cubicBezTo>
                    <a:pt x="293" y="627"/>
                    <a:pt x="293" y="627"/>
                    <a:pt x="293" y="628"/>
                  </a:cubicBezTo>
                  <a:cubicBezTo>
                    <a:pt x="292" y="628"/>
                    <a:pt x="292" y="628"/>
                    <a:pt x="292" y="628"/>
                  </a:cubicBezTo>
                  <a:cubicBezTo>
                    <a:pt x="291" y="627"/>
                    <a:pt x="292" y="627"/>
                    <a:pt x="291" y="627"/>
                  </a:cubicBezTo>
                  <a:cubicBezTo>
                    <a:pt x="290" y="627"/>
                    <a:pt x="290" y="628"/>
                    <a:pt x="289" y="628"/>
                  </a:cubicBezTo>
                  <a:cubicBezTo>
                    <a:pt x="288" y="628"/>
                    <a:pt x="288" y="628"/>
                    <a:pt x="287" y="628"/>
                  </a:cubicBezTo>
                  <a:cubicBezTo>
                    <a:pt x="287" y="627"/>
                    <a:pt x="287" y="627"/>
                    <a:pt x="287" y="627"/>
                  </a:cubicBezTo>
                  <a:cubicBezTo>
                    <a:pt x="287" y="626"/>
                    <a:pt x="286" y="626"/>
                    <a:pt x="286" y="625"/>
                  </a:cubicBezTo>
                  <a:cubicBezTo>
                    <a:pt x="286" y="625"/>
                    <a:pt x="286" y="625"/>
                    <a:pt x="286" y="624"/>
                  </a:cubicBezTo>
                  <a:cubicBezTo>
                    <a:pt x="286" y="624"/>
                    <a:pt x="286" y="624"/>
                    <a:pt x="286" y="624"/>
                  </a:cubicBezTo>
                  <a:cubicBezTo>
                    <a:pt x="285" y="624"/>
                    <a:pt x="285" y="624"/>
                    <a:pt x="285" y="624"/>
                  </a:cubicBezTo>
                  <a:cubicBezTo>
                    <a:pt x="285" y="624"/>
                    <a:pt x="284" y="625"/>
                    <a:pt x="283" y="624"/>
                  </a:cubicBezTo>
                  <a:cubicBezTo>
                    <a:pt x="282" y="624"/>
                    <a:pt x="282" y="624"/>
                    <a:pt x="281" y="624"/>
                  </a:cubicBezTo>
                  <a:cubicBezTo>
                    <a:pt x="281" y="624"/>
                    <a:pt x="281" y="625"/>
                    <a:pt x="280" y="625"/>
                  </a:cubicBezTo>
                  <a:cubicBezTo>
                    <a:pt x="279" y="625"/>
                    <a:pt x="279" y="626"/>
                    <a:pt x="278" y="625"/>
                  </a:cubicBezTo>
                  <a:cubicBezTo>
                    <a:pt x="277" y="625"/>
                    <a:pt x="277" y="625"/>
                    <a:pt x="277" y="624"/>
                  </a:cubicBezTo>
                  <a:cubicBezTo>
                    <a:pt x="278" y="623"/>
                    <a:pt x="278" y="624"/>
                    <a:pt x="278" y="623"/>
                  </a:cubicBezTo>
                  <a:cubicBezTo>
                    <a:pt x="278" y="622"/>
                    <a:pt x="278" y="621"/>
                    <a:pt x="278" y="620"/>
                  </a:cubicBezTo>
                  <a:cubicBezTo>
                    <a:pt x="278" y="619"/>
                    <a:pt x="278" y="619"/>
                    <a:pt x="278" y="618"/>
                  </a:cubicBezTo>
                  <a:cubicBezTo>
                    <a:pt x="278" y="618"/>
                    <a:pt x="278" y="618"/>
                    <a:pt x="278" y="618"/>
                  </a:cubicBezTo>
                  <a:cubicBezTo>
                    <a:pt x="278" y="617"/>
                    <a:pt x="278" y="617"/>
                    <a:pt x="277" y="617"/>
                  </a:cubicBezTo>
                  <a:cubicBezTo>
                    <a:pt x="277" y="617"/>
                    <a:pt x="276" y="617"/>
                    <a:pt x="276" y="616"/>
                  </a:cubicBezTo>
                  <a:cubicBezTo>
                    <a:pt x="275" y="616"/>
                    <a:pt x="276" y="616"/>
                    <a:pt x="275" y="615"/>
                  </a:cubicBezTo>
                  <a:cubicBezTo>
                    <a:pt x="275" y="614"/>
                    <a:pt x="275" y="614"/>
                    <a:pt x="274" y="613"/>
                  </a:cubicBezTo>
                  <a:cubicBezTo>
                    <a:pt x="274" y="612"/>
                    <a:pt x="273" y="612"/>
                    <a:pt x="274" y="611"/>
                  </a:cubicBezTo>
                  <a:cubicBezTo>
                    <a:pt x="274" y="610"/>
                    <a:pt x="274" y="610"/>
                    <a:pt x="274" y="610"/>
                  </a:cubicBezTo>
                  <a:cubicBezTo>
                    <a:pt x="275" y="610"/>
                    <a:pt x="275" y="610"/>
                    <a:pt x="276" y="609"/>
                  </a:cubicBezTo>
                  <a:cubicBezTo>
                    <a:pt x="276" y="609"/>
                    <a:pt x="277" y="609"/>
                    <a:pt x="277" y="608"/>
                  </a:cubicBezTo>
                  <a:cubicBezTo>
                    <a:pt x="277" y="608"/>
                    <a:pt x="277" y="608"/>
                    <a:pt x="277" y="606"/>
                  </a:cubicBezTo>
                  <a:cubicBezTo>
                    <a:pt x="277" y="605"/>
                    <a:pt x="278" y="606"/>
                    <a:pt x="277" y="605"/>
                  </a:cubicBezTo>
                  <a:cubicBezTo>
                    <a:pt x="277" y="604"/>
                    <a:pt x="276" y="603"/>
                    <a:pt x="276" y="603"/>
                  </a:cubicBezTo>
                  <a:cubicBezTo>
                    <a:pt x="275" y="602"/>
                    <a:pt x="276" y="602"/>
                    <a:pt x="275" y="601"/>
                  </a:cubicBezTo>
                  <a:cubicBezTo>
                    <a:pt x="275" y="601"/>
                    <a:pt x="275" y="600"/>
                    <a:pt x="274" y="600"/>
                  </a:cubicBezTo>
                  <a:cubicBezTo>
                    <a:pt x="274" y="600"/>
                    <a:pt x="274" y="599"/>
                    <a:pt x="274" y="598"/>
                  </a:cubicBezTo>
                  <a:cubicBezTo>
                    <a:pt x="274" y="598"/>
                    <a:pt x="273" y="598"/>
                    <a:pt x="273" y="598"/>
                  </a:cubicBezTo>
                  <a:cubicBezTo>
                    <a:pt x="272" y="597"/>
                    <a:pt x="272" y="597"/>
                    <a:pt x="272" y="598"/>
                  </a:cubicBezTo>
                  <a:cubicBezTo>
                    <a:pt x="272" y="598"/>
                    <a:pt x="271" y="599"/>
                    <a:pt x="271" y="599"/>
                  </a:cubicBezTo>
                  <a:cubicBezTo>
                    <a:pt x="271" y="599"/>
                    <a:pt x="271" y="598"/>
                    <a:pt x="270" y="598"/>
                  </a:cubicBezTo>
                  <a:cubicBezTo>
                    <a:pt x="270" y="598"/>
                    <a:pt x="270" y="598"/>
                    <a:pt x="270" y="599"/>
                  </a:cubicBezTo>
                  <a:cubicBezTo>
                    <a:pt x="269" y="599"/>
                    <a:pt x="269" y="599"/>
                    <a:pt x="268" y="599"/>
                  </a:cubicBezTo>
                  <a:cubicBezTo>
                    <a:pt x="268" y="598"/>
                    <a:pt x="267" y="598"/>
                    <a:pt x="267" y="597"/>
                  </a:cubicBezTo>
                  <a:cubicBezTo>
                    <a:pt x="267" y="597"/>
                    <a:pt x="266" y="594"/>
                    <a:pt x="266" y="594"/>
                  </a:cubicBezTo>
                  <a:cubicBezTo>
                    <a:pt x="266" y="594"/>
                    <a:pt x="267" y="593"/>
                    <a:pt x="267" y="592"/>
                  </a:cubicBezTo>
                  <a:cubicBezTo>
                    <a:pt x="267" y="592"/>
                    <a:pt x="267" y="591"/>
                    <a:pt x="267" y="591"/>
                  </a:cubicBezTo>
                  <a:cubicBezTo>
                    <a:pt x="266" y="591"/>
                    <a:pt x="265" y="591"/>
                    <a:pt x="264" y="591"/>
                  </a:cubicBezTo>
                  <a:cubicBezTo>
                    <a:pt x="264" y="591"/>
                    <a:pt x="264" y="591"/>
                    <a:pt x="263" y="590"/>
                  </a:cubicBezTo>
                  <a:cubicBezTo>
                    <a:pt x="263" y="589"/>
                    <a:pt x="262" y="589"/>
                    <a:pt x="262" y="588"/>
                  </a:cubicBezTo>
                  <a:cubicBezTo>
                    <a:pt x="262" y="588"/>
                    <a:pt x="261" y="587"/>
                    <a:pt x="261" y="587"/>
                  </a:cubicBezTo>
                  <a:cubicBezTo>
                    <a:pt x="261" y="588"/>
                    <a:pt x="261" y="588"/>
                    <a:pt x="260" y="588"/>
                  </a:cubicBezTo>
                  <a:cubicBezTo>
                    <a:pt x="260" y="588"/>
                    <a:pt x="259" y="588"/>
                    <a:pt x="259" y="588"/>
                  </a:cubicBezTo>
                  <a:cubicBezTo>
                    <a:pt x="258" y="589"/>
                    <a:pt x="259" y="589"/>
                    <a:pt x="258" y="589"/>
                  </a:cubicBezTo>
                  <a:cubicBezTo>
                    <a:pt x="258" y="590"/>
                    <a:pt x="258" y="590"/>
                    <a:pt x="258" y="590"/>
                  </a:cubicBezTo>
                  <a:cubicBezTo>
                    <a:pt x="257" y="589"/>
                    <a:pt x="257" y="589"/>
                    <a:pt x="256" y="589"/>
                  </a:cubicBezTo>
                  <a:cubicBezTo>
                    <a:pt x="256" y="589"/>
                    <a:pt x="257" y="589"/>
                    <a:pt x="256" y="589"/>
                  </a:cubicBezTo>
                  <a:cubicBezTo>
                    <a:pt x="255" y="590"/>
                    <a:pt x="255" y="590"/>
                    <a:pt x="254" y="590"/>
                  </a:cubicBezTo>
                  <a:cubicBezTo>
                    <a:pt x="254" y="590"/>
                    <a:pt x="253" y="590"/>
                    <a:pt x="253" y="590"/>
                  </a:cubicBezTo>
                  <a:cubicBezTo>
                    <a:pt x="252" y="590"/>
                    <a:pt x="252" y="591"/>
                    <a:pt x="252" y="591"/>
                  </a:cubicBezTo>
                  <a:cubicBezTo>
                    <a:pt x="252" y="592"/>
                    <a:pt x="252" y="592"/>
                    <a:pt x="252" y="592"/>
                  </a:cubicBezTo>
                  <a:cubicBezTo>
                    <a:pt x="252" y="593"/>
                    <a:pt x="252" y="595"/>
                    <a:pt x="252" y="595"/>
                  </a:cubicBezTo>
                  <a:cubicBezTo>
                    <a:pt x="252" y="595"/>
                    <a:pt x="251" y="595"/>
                    <a:pt x="251" y="595"/>
                  </a:cubicBezTo>
                  <a:cubicBezTo>
                    <a:pt x="250" y="595"/>
                    <a:pt x="250" y="595"/>
                    <a:pt x="250" y="595"/>
                  </a:cubicBezTo>
                  <a:cubicBezTo>
                    <a:pt x="249" y="595"/>
                    <a:pt x="250" y="595"/>
                    <a:pt x="249" y="595"/>
                  </a:cubicBezTo>
                  <a:cubicBezTo>
                    <a:pt x="249" y="595"/>
                    <a:pt x="249" y="595"/>
                    <a:pt x="249" y="596"/>
                  </a:cubicBezTo>
                  <a:cubicBezTo>
                    <a:pt x="250" y="596"/>
                    <a:pt x="250" y="597"/>
                    <a:pt x="250" y="597"/>
                  </a:cubicBezTo>
                  <a:cubicBezTo>
                    <a:pt x="250" y="597"/>
                    <a:pt x="250" y="597"/>
                    <a:pt x="249" y="598"/>
                  </a:cubicBezTo>
                  <a:cubicBezTo>
                    <a:pt x="248" y="598"/>
                    <a:pt x="246" y="596"/>
                    <a:pt x="248" y="598"/>
                  </a:cubicBezTo>
                  <a:cubicBezTo>
                    <a:pt x="249" y="599"/>
                    <a:pt x="249" y="599"/>
                    <a:pt x="249" y="599"/>
                  </a:cubicBezTo>
                  <a:cubicBezTo>
                    <a:pt x="249" y="600"/>
                    <a:pt x="249" y="601"/>
                    <a:pt x="248" y="601"/>
                  </a:cubicBezTo>
                  <a:cubicBezTo>
                    <a:pt x="248" y="601"/>
                    <a:pt x="247" y="601"/>
                    <a:pt x="247" y="601"/>
                  </a:cubicBezTo>
                  <a:cubicBezTo>
                    <a:pt x="246" y="600"/>
                    <a:pt x="246" y="600"/>
                    <a:pt x="246" y="600"/>
                  </a:cubicBezTo>
                  <a:cubicBezTo>
                    <a:pt x="246" y="600"/>
                    <a:pt x="245" y="600"/>
                    <a:pt x="245" y="601"/>
                  </a:cubicBezTo>
                  <a:cubicBezTo>
                    <a:pt x="245" y="602"/>
                    <a:pt x="246" y="603"/>
                    <a:pt x="246" y="603"/>
                  </a:cubicBezTo>
                  <a:cubicBezTo>
                    <a:pt x="247" y="604"/>
                    <a:pt x="247" y="604"/>
                    <a:pt x="248" y="605"/>
                  </a:cubicBezTo>
                  <a:cubicBezTo>
                    <a:pt x="248" y="605"/>
                    <a:pt x="247" y="605"/>
                    <a:pt x="248" y="606"/>
                  </a:cubicBezTo>
                  <a:cubicBezTo>
                    <a:pt x="248" y="606"/>
                    <a:pt x="249" y="606"/>
                    <a:pt x="248" y="606"/>
                  </a:cubicBezTo>
                  <a:cubicBezTo>
                    <a:pt x="247" y="606"/>
                    <a:pt x="246" y="607"/>
                    <a:pt x="246" y="607"/>
                  </a:cubicBezTo>
                  <a:cubicBezTo>
                    <a:pt x="246" y="607"/>
                    <a:pt x="245" y="607"/>
                    <a:pt x="246" y="608"/>
                  </a:cubicBezTo>
                  <a:cubicBezTo>
                    <a:pt x="246" y="609"/>
                    <a:pt x="247" y="609"/>
                    <a:pt x="246" y="610"/>
                  </a:cubicBezTo>
                  <a:cubicBezTo>
                    <a:pt x="246" y="610"/>
                    <a:pt x="246" y="611"/>
                    <a:pt x="245" y="611"/>
                  </a:cubicBezTo>
                  <a:cubicBezTo>
                    <a:pt x="245" y="611"/>
                    <a:pt x="245" y="612"/>
                    <a:pt x="245" y="612"/>
                  </a:cubicBezTo>
                  <a:cubicBezTo>
                    <a:pt x="244" y="613"/>
                    <a:pt x="245" y="613"/>
                    <a:pt x="244" y="613"/>
                  </a:cubicBezTo>
                  <a:cubicBezTo>
                    <a:pt x="243" y="613"/>
                    <a:pt x="243" y="613"/>
                    <a:pt x="243" y="613"/>
                  </a:cubicBezTo>
                  <a:cubicBezTo>
                    <a:pt x="242" y="612"/>
                    <a:pt x="242" y="612"/>
                    <a:pt x="242" y="612"/>
                  </a:cubicBezTo>
                  <a:cubicBezTo>
                    <a:pt x="242" y="612"/>
                    <a:pt x="241" y="612"/>
                    <a:pt x="241" y="612"/>
                  </a:cubicBezTo>
                  <a:cubicBezTo>
                    <a:pt x="240" y="612"/>
                    <a:pt x="240" y="613"/>
                    <a:pt x="239" y="613"/>
                  </a:cubicBezTo>
                  <a:cubicBezTo>
                    <a:pt x="239" y="614"/>
                    <a:pt x="239" y="614"/>
                    <a:pt x="238" y="614"/>
                  </a:cubicBezTo>
                  <a:cubicBezTo>
                    <a:pt x="238" y="615"/>
                    <a:pt x="237" y="615"/>
                    <a:pt x="237" y="616"/>
                  </a:cubicBezTo>
                  <a:cubicBezTo>
                    <a:pt x="236" y="616"/>
                    <a:pt x="236" y="617"/>
                    <a:pt x="235" y="617"/>
                  </a:cubicBezTo>
                  <a:cubicBezTo>
                    <a:pt x="234" y="617"/>
                    <a:pt x="234" y="616"/>
                    <a:pt x="233" y="617"/>
                  </a:cubicBezTo>
                  <a:cubicBezTo>
                    <a:pt x="232" y="617"/>
                    <a:pt x="231" y="618"/>
                    <a:pt x="231" y="618"/>
                  </a:cubicBezTo>
                  <a:cubicBezTo>
                    <a:pt x="230" y="618"/>
                    <a:pt x="231" y="620"/>
                    <a:pt x="231" y="620"/>
                  </a:cubicBezTo>
                  <a:cubicBezTo>
                    <a:pt x="231" y="621"/>
                    <a:pt x="230" y="621"/>
                    <a:pt x="230" y="621"/>
                  </a:cubicBezTo>
                  <a:cubicBezTo>
                    <a:pt x="230" y="620"/>
                    <a:pt x="230" y="620"/>
                    <a:pt x="230" y="620"/>
                  </a:cubicBezTo>
                  <a:cubicBezTo>
                    <a:pt x="228" y="619"/>
                    <a:pt x="228" y="619"/>
                    <a:pt x="228" y="619"/>
                  </a:cubicBezTo>
                  <a:cubicBezTo>
                    <a:pt x="228" y="618"/>
                    <a:pt x="228" y="618"/>
                    <a:pt x="228" y="618"/>
                  </a:cubicBezTo>
                  <a:cubicBezTo>
                    <a:pt x="227" y="618"/>
                    <a:pt x="227" y="618"/>
                    <a:pt x="227" y="618"/>
                  </a:cubicBezTo>
                  <a:cubicBezTo>
                    <a:pt x="227" y="618"/>
                    <a:pt x="228" y="618"/>
                    <a:pt x="227" y="618"/>
                  </a:cubicBezTo>
                  <a:cubicBezTo>
                    <a:pt x="227" y="617"/>
                    <a:pt x="226" y="618"/>
                    <a:pt x="226" y="617"/>
                  </a:cubicBezTo>
                  <a:cubicBezTo>
                    <a:pt x="226" y="617"/>
                    <a:pt x="225" y="616"/>
                    <a:pt x="224" y="616"/>
                  </a:cubicBezTo>
                  <a:cubicBezTo>
                    <a:pt x="224" y="615"/>
                    <a:pt x="223" y="613"/>
                    <a:pt x="222" y="613"/>
                  </a:cubicBezTo>
                  <a:cubicBezTo>
                    <a:pt x="222" y="613"/>
                    <a:pt x="221" y="612"/>
                    <a:pt x="221" y="611"/>
                  </a:cubicBezTo>
                  <a:cubicBezTo>
                    <a:pt x="220" y="610"/>
                    <a:pt x="219" y="610"/>
                    <a:pt x="218" y="609"/>
                  </a:cubicBezTo>
                  <a:cubicBezTo>
                    <a:pt x="218" y="609"/>
                    <a:pt x="218" y="608"/>
                    <a:pt x="217" y="607"/>
                  </a:cubicBezTo>
                  <a:cubicBezTo>
                    <a:pt x="216" y="606"/>
                    <a:pt x="216" y="606"/>
                    <a:pt x="215" y="605"/>
                  </a:cubicBezTo>
                  <a:cubicBezTo>
                    <a:pt x="214" y="604"/>
                    <a:pt x="214" y="604"/>
                    <a:pt x="213" y="602"/>
                  </a:cubicBezTo>
                  <a:cubicBezTo>
                    <a:pt x="211" y="601"/>
                    <a:pt x="210" y="600"/>
                    <a:pt x="209" y="599"/>
                  </a:cubicBezTo>
                  <a:cubicBezTo>
                    <a:pt x="209" y="598"/>
                    <a:pt x="207" y="597"/>
                    <a:pt x="205" y="596"/>
                  </a:cubicBezTo>
                  <a:cubicBezTo>
                    <a:pt x="204" y="594"/>
                    <a:pt x="203" y="594"/>
                    <a:pt x="202" y="592"/>
                  </a:cubicBezTo>
                  <a:cubicBezTo>
                    <a:pt x="201" y="591"/>
                    <a:pt x="199" y="590"/>
                    <a:pt x="198" y="589"/>
                  </a:cubicBezTo>
                  <a:cubicBezTo>
                    <a:pt x="198" y="588"/>
                    <a:pt x="197" y="588"/>
                    <a:pt x="196" y="587"/>
                  </a:cubicBezTo>
                  <a:cubicBezTo>
                    <a:pt x="195" y="586"/>
                    <a:pt x="195" y="586"/>
                    <a:pt x="194" y="585"/>
                  </a:cubicBezTo>
                  <a:cubicBezTo>
                    <a:pt x="193" y="584"/>
                    <a:pt x="193" y="583"/>
                    <a:pt x="193" y="583"/>
                  </a:cubicBezTo>
                  <a:cubicBezTo>
                    <a:pt x="193" y="582"/>
                    <a:pt x="193" y="581"/>
                    <a:pt x="193" y="581"/>
                  </a:cubicBezTo>
                  <a:cubicBezTo>
                    <a:pt x="193" y="580"/>
                    <a:pt x="193" y="579"/>
                    <a:pt x="192" y="578"/>
                  </a:cubicBezTo>
                  <a:cubicBezTo>
                    <a:pt x="191" y="578"/>
                    <a:pt x="191" y="578"/>
                    <a:pt x="191" y="577"/>
                  </a:cubicBezTo>
                  <a:cubicBezTo>
                    <a:pt x="191" y="577"/>
                    <a:pt x="191" y="576"/>
                    <a:pt x="190" y="576"/>
                  </a:cubicBezTo>
                  <a:cubicBezTo>
                    <a:pt x="190" y="575"/>
                    <a:pt x="189" y="575"/>
                    <a:pt x="189" y="574"/>
                  </a:cubicBezTo>
                  <a:cubicBezTo>
                    <a:pt x="188" y="573"/>
                    <a:pt x="188" y="573"/>
                    <a:pt x="187" y="572"/>
                  </a:cubicBezTo>
                  <a:cubicBezTo>
                    <a:pt x="187" y="571"/>
                    <a:pt x="186" y="571"/>
                    <a:pt x="186" y="570"/>
                  </a:cubicBezTo>
                  <a:cubicBezTo>
                    <a:pt x="185" y="569"/>
                    <a:pt x="185" y="569"/>
                    <a:pt x="185" y="569"/>
                  </a:cubicBezTo>
                  <a:cubicBezTo>
                    <a:pt x="185" y="568"/>
                    <a:pt x="186" y="569"/>
                    <a:pt x="185" y="568"/>
                  </a:cubicBezTo>
                  <a:cubicBezTo>
                    <a:pt x="185" y="567"/>
                    <a:pt x="185" y="567"/>
                    <a:pt x="185" y="567"/>
                  </a:cubicBezTo>
                  <a:cubicBezTo>
                    <a:pt x="185" y="566"/>
                    <a:pt x="185" y="567"/>
                    <a:pt x="185" y="566"/>
                  </a:cubicBezTo>
                  <a:cubicBezTo>
                    <a:pt x="185" y="565"/>
                    <a:pt x="184" y="565"/>
                    <a:pt x="184" y="564"/>
                  </a:cubicBezTo>
                  <a:cubicBezTo>
                    <a:pt x="184" y="564"/>
                    <a:pt x="184" y="564"/>
                    <a:pt x="183" y="563"/>
                  </a:cubicBezTo>
                  <a:cubicBezTo>
                    <a:pt x="183" y="563"/>
                    <a:pt x="183" y="562"/>
                    <a:pt x="183" y="562"/>
                  </a:cubicBezTo>
                  <a:cubicBezTo>
                    <a:pt x="183" y="561"/>
                    <a:pt x="182" y="560"/>
                    <a:pt x="181" y="559"/>
                  </a:cubicBezTo>
                  <a:cubicBezTo>
                    <a:pt x="181" y="559"/>
                    <a:pt x="182" y="559"/>
                    <a:pt x="181" y="558"/>
                  </a:cubicBezTo>
                  <a:cubicBezTo>
                    <a:pt x="180" y="557"/>
                    <a:pt x="180" y="556"/>
                    <a:pt x="179" y="556"/>
                  </a:cubicBezTo>
                  <a:cubicBezTo>
                    <a:pt x="179" y="555"/>
                    <a:pt x="179" y="555"/>
                    <a:pt x="178" y="554"/>
                  </a:cubicBezTo>
                  <a:cubicBezTo>
                    <a:pt x="177" y="553"/>
                    <a:pt x="177" y="553"/>
                    <a:pt x="177" y="552"/>
                  </a:cubicBezTo>
                  <a:cubicBezTo>
                    <a:pt x="177" y="552"/>
                    <a:pt x="176" y="552"/>
                    <a:pt x="176" y="551"/>
                  </a:cubicBezTo>
                  <a:cubicBezTo>
                    <a:pt x="175" y="550"/>
                    <a:pt x="175" y="550"/>
                    <a:pt x="175" y="549"/>
                  </a:cubicBezTo>
                  <a:cubicBezTo>
                    <a:pt x="174" y="548"/>
                    <a:pt x="174" y="548"/>
                    <a:pt x="174" y="547"/>
                  </a:cubicBezTo>
                  <a:cubicBezTo>
                    <a:pt x="174" y="547"/>
                    <a:pt x="174" y="546"/>
                    <a:pt x="174" y="546"/>
                  </a:cubicBezTo>
                  <a:cubicBezTo>
                    <a:pt x="174" y="545"/>
                    <a:pt x="173" y="544"/>
                    <a:pt x="173" y="543"/>
                  </a:cubicBezTo>
                  <a:cubicBezTo>
                    <a:pt x="173" y="542"/>
                    <a:pt x="172" y="542"/>
                    <a:pt x="172" y="541"/>
                  </a:cubicBezTo>
                  <a:cubicBezTo>
                    <a:pt x="172" y="541"/>
                    <a:pt x="173" y="539"/>
                    <a:pt x="173" y="539"/>
                  </a:cubicBezTo>
                  <a:cubicBezTo>
                    <a:pt x="173" y="539"/>
                    <a:pt x="172" y="539"/>
                    <a:pt x="172" y="538"/>
                  </a:cubicBezTo>
                  <a:cubicBezTo>
                    <a:pt x="172" y="537"/>
                    <a:pt x="172" y="538"/>
                    <a:pt x="172" y="537"/>
                  </a:cubicBezTo>
                  <a:cubicBezTo>
                    <a:pt x="172" y="536"/>
                    <a:pt x="173" y="536"/>
                    <a:pt x="172" y="535"/>
                  </a:cubicBezTo>
                  <a:cubicBezTo>
                    <a:pt x="172" y="534"/>
                    <a:pt x="171" y="534"/>
                    <a:pt x="171" y="534"/>
                  </a:cubicBezTo>
                  <a:cubicBezTo>
                    <a:pt x="171" y="533"/>
                    <a:pt x="171" y="533"/>
                    <a:pt x="171" y="532"/>
                  </a:cubicBezTo>
                  <a:cubicBezTo>
                    <a:pt x="171" y="531"/>
                    <a:pt x="171" y="531"/>
                    <a:pt x="171" y="530"/>
                  </a:cubicBezTo>
                  <a:cubicBezTo>
                    <a:pt x="171" y="529"/>
                    <a:pt x="171" y="529"/>
                    <a:pt x="171" y="528"/>
                  </a:cubicBezTo>
                  <a:cubicBezTo>
                    <a:pt x="171" y="527"/>
                    <a:pt x="171" y="527"/>
                    <a:pt x="171" y="526"/>
                  </a:cubicBezTo>
                  <a:cubicBezTo>
                    <a:pt x="170" y="526"/>
                    <a:pt x="170" y="526"/>
                    <a:pt x="170" y="526"/>
                  </a:cubicBezTo>
                  <a:cubicBezTo>
                    <a:pt x="169" y="526"/>
                    <a:pt x="169" y="526"/>
                    <a:pt x="169" y="526"/>
                  </a:cubicBezTo>
                  <a:cubicBezTo>
                    <a:pt x="168" y="525"/>
                    <a:pt x="167" y="525"/>
                    <a:pt x="167" y="525"/>
                  </a:cubicBezTo>
                  <a:cubicBezTo>
                    <a:pt x="167" y="525"/>
                    <a:pt x="167" y="525"/>
                    <a:pt x="167" y="524"/>
                  </a:cubicBezTo>
                  <a:cubicBezTo>
                    <a:pt x="167" y="523"/>
                    <a:pt x="168" y="523"/>
                    <a:pt x="167" y="523"/>
                  </a:cubicBezTo>
                  <a:cubicBezTo>
                    <a:pt x="167" y="522"/>
                    <a:pt x="167" y="522"/>
                    <a:pt x="166" y="522"/>
                  </a:cubicBezTo>
                  <a:cubicBezTo>
                    <a:pt x="166" y="521"/>
                    <a:pt x="167" y="521"/>
                    <a:pt x="166" y="520"/>
                  </a:cubicBezTo>
                  <a:cubicBezTo>
                    <a:pt x="166" y="520"/>
                    <a:pt x="166" y="520"/>
                    <a:pt x="165" y="519"/>
                  </a:cubicBezTo>
                  <a:cubicBezTo>
                    <a:pt x="165" y="519"/>
                    <a:pt x="165" y="519"/>
                    <a:pt x="165" y="518"/>
                  </a:cubicBezTo>
                  <a:cubicBezTo>
                    <a:pt x="165" y="518"/>
                    <a:pt x="164" y="518"/>
                    <a:pt x="165" y="518"/>
                  </a:cubicBezTo>
                  <a:cubicBezTo>
                    <a:pt x="165" y="517"/>
                    <a:pt x="166" y="516"/>
                    <a:pt x="165" y="516"/>
                  </a:cubicBezTo>
                  <a:cubicBezTo>
                    <a:pt x="165" y="516"/>
                    <a:pt x="165" y="515"/>
                    <a:pt x="165" y="515"/>
                  </a:cubicBezTo>
                  <a:cubicBezTo>
                    <a:pt x="164" y="515"/>
                    <a:pt x="164" y="516"/>
                    <a:pt x="164" y="515"/>
                  </a:cubicBezTo>
                  <a:cubicBezTo>
                    <a:pt x="164" y="515"/>
                    <a:pt x="164" y="515"/>
                    <a:pt x="164" y="514"/>
                  </a:cubicBezTo>
                  <a:cubicBezTo>
                    <a:pt x="164" y="514"/>
                    <a:pt x="164" y="514"/>
                    <a:pt x="163" y="513"/>
                  </a:cubicBezTo>
                  <a:cubicBezTo>
                    <a:pt x="163" y="512"/>
                    <a:pt x="163" y="512"/>
                    <a:pt x="163" y="512"/>
                  </a:cubicBezTo>
                  <a:cubicBezTo>
                    <a:pt x="163" y="511"/>
                    <a:pt x="164" y="511"/>
                    <a:pt x="164" y="511"/>
                  </a:cubicBezTo>
                  <a:cubicBezTo>
                    <a:pt x="164" y="510"/>
                    <a:pt x="164" y="510"/>
                    <a:pt x="164" y="510"/>
                  </a:cubicBezTo>
                  <a:cubicBezTo>
                    <a:pt x="164" y="510"/>
                    <a:pt x="164" y="511"/>
                    <a:pt x="164" y="511"/>
                  </a:cubicBezTo>
                  <a:cubicBezTo>
                    <a:pt x="164" y="511"/>
                    <a:pt x="164" y="511"/>
                    <a:pt x="165" y="511"/>
                  </a:cubicBezTo>
                  <a:cubicBezTo>
                    <a:pt x="165" y="510"/>
                    <a:pt x="165" y="510"/>
                    <a:pt x="166" y="510"/>
                  </a:cubicBezTo>
                  <a:cubicBezTo>
                    <a:pt x="166" y="510"/>
                    <a:pt x="166" y="510"/>
                    <a:pt x="166" y="511"/>
                  </a:cubicBezTo>
                  <a:cubicBezTo>
                    <a:pt x="166" y="512"/>
                    <a:pt x="166" y="512"/>
                    <a:pt x="166" y="513"/>
                  </a:cubicBezTo>
                  <a:cubicBezTo>
                    <a:pt x="166" y="513"/>
                    <a:pt x="167" y="514"/>
                    <a:pt x="167" y="514"/>
                  </a:cubicBezTo>
                  <a:cubicBezTo>
                    <a:pt x="167" y="514"/>
                    <a:pt x="167" y="513"/>
                    <a:pt x="167" y="512"/>
                  </a:cubicBezTo>
                  <a:cubicBezTo>
                    <a:pt x="167" y="512"/>
                    <a:pt x="167" y="511"/>
                    <a:pt x="167" y="511"/>
                  </a:cubicBezTo>
                  <a:cubicBezTo>
                    <a:pt x="167" y="510"/>
                    <a:pt x="168" y="509"/>
                    <a:pt x="168" y="509"/>
                  </a:cubicBezTo>
                  <a:cubicBezTo>
                    <a:pt x="168" y="509"/>
                    <a:pt x="168" y="510"/>
                    <a:pt x="168" y="509"/>
                  </a:cubicBezTo>
                  <a:cubicBezTo>
                    <a:pt x="168" y="509"/>
                    <a:pt x="168" y="508"/>
                    <a:pt x="168" y="508"/>
                  </a:cubicBezTo>
                  <a:cubicBezTo>
                    <a:pt x="168" y="508"/>
                    <a:pt x="168" y="508"/>
                    <a:pt x="167" y="507"/>
                  </a:cubicBezTo>
                  <a:cubicBezTo>
                    <a:pt x="166" y="507"/>
                    <a:pt x="166" y="508"/>
                    <a:pt x="166" y="506"/>
                  </a:cubicBezTo>
                  <a:cubicBezTo>
                    <a:pt x="166" y="504"/>
                    <a:pt x="166" y="504"/>
                    <a:pt x="166" y="503"/>
                  </a:cubicBezTo>
                  <a:cubicBezTo>
                    <a:pt x="166" y="502"/>
                    <a:pt x="166" y="502"/>
                    <a:pt x="166" y="502"/>
                  </a:cubicBezTo>
                  <a:cubicBezTo>
                    <a:pt x="165" y="501"/>
                    <a:pt x="165" y="501"/>
                    <a:pt x="165" y="501"/>
                  </a:cubicBezTo>
                  <a:cubicBezTo>
                    <a:pt x="165" y="501"/>
                    <a:pt x="166" y="501"/>
                    <a:pt x="166" y="500"/>
                  </a:cubicBezTo>
                  <a:cubicBezTo>
                    <a:pt x="166" y="500"/>
                    <a:pt x="165" y="499"/>
                    <a:pt x="165" y="499"/>
                  </a:cubicBezTo>
                  <a:cubicBezTo>
                    <a:pt x="165" y="499"/>
                    <a:pt x="165" y="499"/>
                    <a:pt x="165" y="498"/>
                  </a:cubicBezTo>
                  <a:cubicBezTo>
                    <a:pt x="164" y="498"/>
                    <a:pt x="165" y="497"/>
                    <a:pt x="164" y="497"/>
                  </a:cubicBezTo>
                  <a:cubicBezTo>
                    <a:pt x="163" y="497"/>
                    <a:pt x="163" y="497"/>
                    <a:pt x="163" y="497"/>
                  </a:cubicBezTo>
                  <a:cubicBezTo>
                    <a:pt x="162" y="497"/>
                    <a:pt x="161" y="495"/>
                    <a:pt x="161" y="495"/>
                  </a:cubicBezTo>
                  <a:cubicBezTo>
                    <a:pt x="160" y="495"/>
                    <a:pt x="160" y="495"/>
                    <a:pt x="160" y="495"/>
                  </a:cubicBezTo>
                  <a:cubicBezTo>
                    <a:pt x="159" y="495"/>
                    <a:pt x="159" y="495"/>
                    <a:pt x="158" y="494"/>
                  </a:cubicBezTo>
                  <a:cubicBezTo>
                    <a:pt x="158" y="494"/>
                    <a:pt x="158" y="494"/>
                    <a:pt x="158" y="494"/>
                  </a:cubicBezTo>
                  <a:cubicBezTo>
                    <a:pt x="157" y="493"/>
                    <a:pt x="157" y="493"/>
                    <a:pt x="157" y="493"/>
                  </a:cubicBezTo>
                  <a:cubicBezTo>
                    <a:pt x="157" y="493"/>
                    <a:pt x="158" y="493"/>
                    <a:pt x="158" y="492"/>
                  </a:cubicBezTo>
                  <a:cubicBezTo>
                    <a:pt x="158" y="492"/>
                    <a:pt x="157" y="492"/>
                    <a:pt x="157" y="491"/>
                  </a:cubicBezTo>
                  <a:cubicBezTo>
                    <a:pt x="157" y="491"/>
                    <a:pt x="157" y="490"/>
                    <a:pt x="157" y="490"/>
                  </a:cubicBezTo>
                  <a:cubicBezTo>
                    <a:pt x="157" y="489"/>
                    <a:pt x="158" y="489"/>
                    <a:pt x="158" y="488"/>
                  </a:cubicBezTo>
                  <a:cubicBezTo>
                    <a:pt x="158" y="487"/>
                    <a:pt x="158" y="488"/>
                    <a:pt x="158" y="487"/>
                  </a:cubicBezTo>
                  <a:cubicBezTo>
                    <a:pt x="158" y="487"/>
                    <a:pt x="158" y="487"/>
                    <a:pt x="158" y="486"/>
                  </a:cubicBezTo>
                  <a:cubicBezTo>
                    <a:pt x="158" y="486"/>
                    <a:pt x="158" y="485"/>
                    <a:pt x="157" y="485"/>
                  </a:cubicBezTo>
                  <a:cubicBezTo>
                    <a:pt x="157" y="485"/>
                    <a:pt x="156" y="484"/>
                    <a:pt x="156" y="484"/>
                  </a:cubicBezTo>
                  <a:cubicBezTo>
                    <a:pt x="156" y="484"/>
                    <a:pt x="156" y="483"/>
                    <a:pt x="156" y="483"/>
                  </a:cubicBezTo>
                  <a:cubicBezTo>
                    <a:pt x="157" y="483"/>
                    <a:pt x="157" y="483"/>
                    <a:pt x="157" y="483"/>
                  </a:cubicBezTo>
                  <a:cubicBezTo>
                    <a:pt x="158" y="483"/>
                    <a:pt x="158" y="483"/>
                    <a:pt x="158" y="483"/>
                  </a:cubicBezTo>
                  <a:cubicBezTo>
                    <a:pt x="158" y="483"/>
                    <a:pt x="158" y="483"/>
                    <a:pt x="158" y="483"/>
                  </a:cubicBezTo>
                  <a:cubicBezTo>
                    <a:pt x="159" y="482"/>
                    <a:pt x="159" y="483"/>
                    <a:pt x="159" y="482"/>
                  </a:cubicBezTo>
                  <a:cubicBezTo>
                    <a:pt x="159" y="480"/>
                    <a:pt x="159" y="480"/>
                    <a:pt x="159" y="480"/>
                  </a:cubicBezTo>
                  <a:cubicBezTo>
                    <a:pt x="158" y="479"/>
                    <a:pt x="158" y="480"/>
                    <a:pt x="158" y="479"/>
                  </a:cubicBezTo>
                  <a:cubicBezTo>
                    <a:pt x="158" y="478"/>
                    <a:pt x="158" y="478"/>
                    <a:pt x="158" y="477"/>
                  </a:cubicBezTo>
                  <a:cubicBezTo>
                    <a:pt x="157" y="476"/>
                    <a:pt x="158" y="475"/>
                    <a:pt x="158" y="475"/>
                  </a:cubicBezTo>
                  <a:cubicBezTo>
                    <a:pt x="157" y="475"/>
                    <a:pt x="157" y="474"/>
                    <a:pt x="156" y="474"/>
                  </a:cubicBezTo>
                  <a:cubicBezTo>
                    <a:pt x="156" y="473"/>
                    <a:pt x="155" y="473"/>
                    <a:pt x="155" y="472"/>
                  </a:cubicBezTo>
                  <a:cubicBezTo>
                    <a:pt x="155" y="472"/>
                    <a:pt x="155" y="472"/>
                    <a:pt x="155" y="471"/>
                  </a:cubicBezTo>
                  <a:cubicBezTo>
                    <a:pt x="155" y="471"/>
                    <a:pt x="155" y="469"/>
                    <a:pt x="155" y="469"/>
                  </a:cubicBezTo>
                  <a:cubicBezTo>
                    <a:pt x="155" y="469"/>
                    <a:pt x="155" y="469"/>
                    <a:pt x="155" y="468"/>
                  </a:cubicBezTo>
                  <a:cubicBezTo>
                    <a:pt x="155" y="468"/>
                    <a:pt x="155" y="467"/>
                    <a:pt x="155" y="467"/>
                  </a:cubicBezTo>
                  <a:cubicBezTo>
                    <a:pt x="154" y="466"/>
                    <a:pt x="155" y="466"/>
                    <a:pt x="154" y="466"/>
                  </a:cubicBezTo>
                  <a:cubicBezTo>
                    <a:pt x="153" y="465"/>
                    <a:pt x="153" y="465"/>
                    <a:pt x="153" y="464"/>
                  </a:cubicBezTo>
                  <a:cubicBezTo>
                    <a:pt x="152" y="464"/>
                    <a:pt x="152" y="464"/>
                    <a:pt x="152" y="463"/>
                  </a:cubicBezTo>
                  <a:cubicBezTo>
                    <a:pt x="152" y="463"/>
                    <a:pt x="152" y="463"/>
                    <a:pt x="151" y="462"/>
                  </a:cubicBezTo>
                  <a:cubicBezTo>
                    <a:pt x="151" y="462"/>
                    <a:pt x="151" y="462"/>
                    <a:pt x="151" y="461"/>
                  </a:cubicBezTo>
                  <a:cubicBezTo>
                    <a:pt x="152" y="461"/>
                    <a:pt x="152" y="462"/>
                    <a:pt x="152" y="461"/>
                  </a:cubicBezTo>
                  <a:cubicBezTo>
                    <a:pt x="152" y="461"/>
                    <a:pt x="153" y="460"/>
                    <a:pt x="152" y="460"/>
                  </a:cubicBezTo>
                  <a:cubicBezTo>
                    <a:pt x="152" y="459"/>
                    <a:pt x="152" y="458"/>
                    <a:pt x="152" y="457"/>
                  </a:cubicBezTo>
                  <a:cubicBezTo>
                    <a:pt x="152" y="457"/>
                    <a:pt x="151" y="457"/>
                    <a:pt x="152" y="456"/>
                  </a:cubicBezTo>
                  <a:cubicBezTo>
                    <a:pt x="152" y="455"/>
                    <a:pt x="153" y="454"/>
                    <a:pt x="153" y="453"/>
                  </a:cubicBezTo>
                  <a:cubicBezTo>
                    <a:pt x="153" y="453"/>
                    <a:pt x="154" y="453"/>
                    <a:pt x="154" y="452"/>
                  </a:cubicBezTo>
                  <a:cubicBezTo>
                    <a:pt x="154" y="451"/>
                    <a:pt x="154" y="451"/>
                    <a:pt x="154" y="450"/>
                  </a:cubicBezTo>
                  <a:cubicBezTo>
                    <a:pt x="153" y="450"/>
                    <a:pt x="153" y="449"/>
                    <a:pt x="153" y="449"/>
                  </a:cubicBezTo>
                  <a:cubicBezTo>
                    <a:pt x="153" y="448"/>
                    <a:pt x="152" y="449"/>
                    <a:pt x="152" y="448"/>
                  </a:cubicBezTo>
                  <a:cubicBezTo>
                    <a:pt x="152" y="447"/>
                    <a:pt x="152" y="447"/>
                    <a:pt x="152" y="446"/>
                  </a:cubicBezTo>
                  <a:cubicBezTo>
                    <a:pt x="152" y="445"/>
                    <a:pt x="152" y="446"/>
                    <a:pt x="152" y="445"/>
                  </a:cubicBezTo>
                  <a:cubicBezTo>
                    <a:pt x="152" y="445"/>
                    <a:pt x="152" y="445"/>
                    <a:pt x="151" y="444"/>
                  </a:cubicBezTo>
                  <a:cubicBezTo>
                    <a:pt x="151" y="443"/>
                    <a:pt x="151" y="443"/>
                    <a:pt x="151" y="443"/>
                  </a:cubicBezTo>
                  <a:cubicBezTo>
                    <a:pt x="150" y="442"/>
                    <a:pt x="150" y="442"/>
                    <a:pt x="150" y="441"/>
                  </a:cubicBezTo>
                  <a:cubicBezTo>
                    <a:pt x="150" y="441"/>
                    <a:pt x="150" y="439"/>
                    <a:pt x="150" y="439"/>
                  </a:cubicBezTo>
                  <a:cubicBezTo>
                    <a:pt x="150" y="438"/>
                    <a:pt x="150" y="438"/>
                    <a:pt x="150" y="438"/>
                  </a:cubicBezTo>
                  <a:cubicBezTo>
                    <a:pt x="150" y="437"/>
                    <a:pt x="150" y="437"/>
                    <a:pt x="150" y="437"/>
                  </a:cubicBezTo>
                  <a:cubicBezTo>
                    <a:pt x="151" y="436"/>
                    <a:pt x="151" y="436"/>
                    <a:pt x="151" y="436"/>
                  </a:cubicBezTo>
                  <a:cubicBezTo>
                    <a:pt x="151" y="435"/>
                    <a:pt x="151" y="435"/>
                    <a:pt x="151" y="435"/>
                  </a:cubicBezTo>
                  <a:cubicBezTo>
                    <a:pt x="151" y="434"/>
                    <a:pt x="151" y="434"/>
                    <a:pt x="151" y="433"/>
                  </a:cubicBezTo>
                  <a:cubicBezTo>
                    <a:pt x="151" y="433"/>
                    <a:pt x="151" y="433"/>
                    <a:pt x="152" y="432"/>
                  </a:cubicBezTo>
                  <a:cubicBezTo>
                    <a:pt x="152" y="431"/>
                    <a:pt x="152" y="431"/>
                    <a:pt x="152" y="431"/>
                  </a:cubicBezTo>
                  <a:cubicBezTo>
                    <a:pt x="152" y="430"/>
                    <a:pt x="152" y="431"/>
                    <a:pt x="152" y="430"/>
                  </a:cubicBezTo>
                  <a:cubicBezTo>
                    <a:pt x="152" y="429"/>
                    <a:pt x="152" y="429"/>
                    <a:pt x="152" y="429"/>
                  </a:cubicBezTo>
                  <a:cubicBezTo>
                    <a:pt x="153" y="428"/>
                    <a:pt x="153" y="428"/>
                    <a:pt x="153" y="428"/>
                  </a:cubicBezTo>
                  <a:cubicBezTo>
                    <a:pt x="153" y="427"/>
                    <a:pt x="153" y="427"/>
                    <a:pt x="153" y="427"/>
                  </a:cubicBezTo>
                  <a:cubicBezTo>
                    <a:pt x="153" y="426"/>
                    <a:pt x="153" y="426"/>
                    <a:pt x="153" y="426"/>
                  </a:cubicBezTo>
                  <a:cubicBezTo>
                    <a:pt x="153" y="425"/>
                    <a:pt x="153" y="426"/>
                    <a:pt x="153" y="425"/>
                  </a:cubicBezTo>
                  <a:cubicBezTo>
                    <a:pt x="153" y="424"/>
                    <a:pt x="153" y="424"/>
                    <a:pt x="152" y="423"/>
                  </a:cubicBezTo>
                  <a:cubicBezTo>
                    <a:pt x="152" y="422"/>
                    <a:pt x="152" y="421"/>
                    <a:pt x="152" y="421"/>
                  </a:cubicBezTo>
                  <a:cubicBezTo>
                    <a:pt x="152" y="421"/>
                    <a:pt x="151" y="420"/>
                    <a:pt x="151" y="419"/>
                  </a:cubicBezTo>
                  <a:cubicBezTo>
                    <a:pt x="151" y="418"/>
                    <a:pt x="151" y="418"/>
                    <a:pt x="150" y="417"/>
                  </a:cubicBezTo>
                  <a:cubicBezTo>
                    <a:pt x="150" y="417"/>
                    <a:pt x="150" y="417"/>
                    <a:pt x="150" y="415"/>
                  </a:cubicBezTo>
                  <a:cubicBezTo>
                    <a:pt x="149" y="414"/>
                    <a:pt x="149" y="414"/>
                    <a:pt x="149" y="413"/>
                  </a:cubicBezTo>
                  <a:cubicBezTo>
                    <a:pt x="150" y="412"/>
                    <a:pt x="150" y="413"/>
                    <a:pt x="150" y="412"/>
                  </a:cubicBezTo>
                  <a:cubicBezTo>
                    <a:pt x="149" y="411"/>
                    <a:pt x="149" y="410"/>
                    <a:pt x="149" y="410"/>
                  </a:cubicBezTo>
                  <a:cubicBezTo>
                    <a:pt x="148" y="409"/>
                    <a:pt x="148" y="408"/>
                    <a:pt x="148" y="408"/>
                  </a:cubicBezTo>
                  <a:cubicBezTo>
                    <a:pt x="148" y="407"/>
                    <a:pt x="146" y="406"/>
                    <a:pt x="146" y="406"/>
                  </a:cubicBezTo>
                  <a:cubicBezTo>
                    <a:pt x="146" y="405"/>
                    <a:pt x="146" y="405"/>
                    <a:pt x="145" y="405"/>
                  </a:cubicBezTo>
                  <a:cubicBezTo>
                    <a:pt x="145" y="404"/>
                    <a:pt x="145" y="404"/>
                    <a:pt x="144" y="403"/>
                  </a:cubicBezTo>
                  <a:cubicBezTo>
                    <a:pt x="144" y="403"/>
                    <a:pt x="144" y="402"/>
                    <a:pt x="143" y="402"/>
                  </a:cubicBezTo>
                  <a:cubicBezTo>
                    <a:pt x="143" y="402"/>
                    <a:pt x="143" y="402"/>
                    <a:pt x="143" y="401"/>
                  </a:cubicBezTo>
                  <a:cubicBezTo>
                    <a:pt x="142" y="400"/>
                    <a:pt x="142" y="400"/>
                    <a:pt x="141" y="400"/>
                  </a:cubicBezTo>
                  <a:cubicBezTo>
                    <a:pt x="141" y="399"/>
                    <a:pt x="141" y="399"/>
                    <a:pt x="140" y="399"/>
                  </a:cubicBezTo>
                  <a:cubicBezTo>
                    <a:pt x="140" y="398"/>
                    <a:pt x="140" y="398"/>
                    <a:pt x="140" y="398"/>
                  </a:cubicBezTo>
                  <a:cubicBezTo>
                    <a:pt x="140" y="397"/>
                    <a:pt x="139" y="397"/>
                    <a:pt x="140" y="396"/>
                  </a:cubicBezTo>
                  <a:cubicBezTo>
                    <a:pt x="140" y="396"/>
                    <a:pt x="141" y="396"/>
                    <a:pt x="141" y="395"/>
                  </a:cubicBezTo>
                  <a:cubicBezTo>
                    <a:pt x="141" y="394"/>
                    <a:pt x="141" y="393"/>
                    <a:pt x="141" y="393"/>
                  </a:cubicBezTo>
                  <a:cubicBezTo>
                    <a:pt x="141" y="393"/>
                    <a:pt x="140" y="390"/>
                    <a:pt x="139" y="388"/>
                  </a:cubicBezTo>
                  <a:cubicBezTo>
                    <a:pt x="139" y="387"/>
                    <a:pt x="136" y="383"/>
                    <a:pt x="136" y="381"/>
                  </a:cubicBezTo>
                  <a:cubicBezTo>
                    <a:pt x="135" y="380"/>
                    <a:pt x="134" y="376"/>
                    <a:pt x="134" y="375"/>
                  </a:cubicBezTo>
                  <a:cubicBezTo>
                    <a:pt x="133" y="373"/>
                    <a:pt x="133" y="367"/>
                    <a:pt x="133" y="366"/>
                  </a:cubicBezTo>
                  <a:cubicBezTo>
                    <a:pt x="133" y="366"/>
                    <a:pt x="134" y="364"/>
                    <a:pt x="134" y="364"/>
                  </a:cubicBezTo>
                  <a:cubicBezTo>
                    <a:pt x="134" y="364"/>
                    <a:pt x="135" y="364"/>
                    <a:pt x="136" y="363"/>
                  </a:cubicBezTo>
                  <a:cubicBezTo>
                    <a:pt x="136" y="362"/>
                    <a:pt x="136" y="363"/>
                    <a:pt x="136" y="361"/>
                  </a:cubicBezTo>
                  <a:cubicBezTo>
                    <a:pt x="136" y="360"/>
                    <a:pt x="136" y="360"/>
                    <a:pt x="136" y="358"/>
                  </a:cubicBezTo>
                  <a:cubicBezTo>
                    <a:pt x="136" y="357"/>
                    <a:pt x="135" y="356"/>
                    <a:pt x="135" y="355"/>
                  </a:cubicBezTo>
                  <a:cubicBezTo>
                    <a:pt x="135" y="354"/>
                    <a:pt x="135" y="353"/>
                    <a:pt x="135" y="352"/>
                  </a:cubicBezTo>
                  <a:cubicBezTo>
                    <a:pt x="135" y="351"/>
                    <a:pt x="135" y="351"/>
                    <a:pt x="135" y="350"/>
                  </a:cubicBezTo>
                  <a:cubicBezTo>
                    <a:pt x="135" y="350"/>
                    <a:pt x="136" y="350"/>
                    <a:pt x="136" y="349"/>
                  </a:cubicBezTo>
                  <a:cubicBezTo>
                    <a:pt x="135" y="348"/>
                    <a:pt x="135" y="347"/>
                    <a:pt x="135" y="347"/>
                  </a:cubicBezTo>
                  <a:cubicBezTo>
                    <a:pt x="135" y="346"/>
                    <a:pt x="135" y="345"/>
                    <a:pt x="134" y="344"/>
                  </a:cubicBezTo>
                  <a:cubicBezTo>
                    <a:pt x="134" y="343"/>
                    <a:pt x="134" y="343"/>
                    <a:pt x="134" y="342"/>
                  </a:cubicBezTo>
                  <a:cubicBezTo>
                    <a:pt x="133" y="342"/>
                    <a:pt x="134" y="341"/>
                    <a:pt x="133" y="341"/>
                  </a:cubicBezTo>
                  <a:cubicBezTo>
                    <a:pt x="133" y="340"/>
                    <a:pt x="133" y="340"/>
                    <a:pt x="133" y="339"/>
                  </a:cubicBezTo>
                  <a:cubicBezTo>
                    <a:pt x="132" y="338"/>
                    <a:pt x="132" y="336"/>
                    <a:pt x="132" y="336"/>
                  </a:cubicBezTo>
                  <a:cubicBezTo>
                    <a:pt x="132" y="335"/>
                    <a:pt x="133" y="334"/>
                    <a:pt x="133" y="334"/>
                  </a:cubicBezTo>
                  <a:cubicBezTo>
                    <a:pt x="133" y="334"/>
                    <a:pt x="133" y="335"/>
                    <a:pt x="133" y="336"/>
                  </a:cubicBezTo>
                  <a:cubicBezTo>
                    <a:pt x="133" y="336"/>
                    <a:pt x="133" y="336"/>
                    <a:pt x="133" y="337"/>
                  </a:cubicBezTo>
                  <a:cubicBezTo>
                    <a:pt x="133" y="338"/>
                    <a:pt x="133" y="339"/>
                    <a:pt x="133" y="339"/>
                  </a:cubicBezTo>
                  <a:cubicBezTo>
                    <a:pt x="133" y="339"/>
                    <a:pt x="134" y="340"/>
                    <a:pt x="134" y="340"/>
                  </a:cubicBezTo>
                  <a:cubicBezTo>
                    <a:pt x="134" y="339"/>
                    <a:pt x="134" y="338"/>
                    <a:pt x="134" y="337"/>
                  </a:cubicBezTo>
                  <a:cubicBezTo>
                    <a:pt x="134" y="337"/>
                    <a:pt x="134" y="336"/>
                    <a:pt x="134" y="336"/>
                  </a:cubicBezTo>
                  <a:cubicBezTo>
                    <a:pt x="134" y="336"/>
                    <a:pt x="134" y="336"/>
                    <a:pt x="135" y="336"/>
                  </a:cubicBezTo>
                  <a:cubicBezTo>
                    <a:pt x="135" y="335"/>
                    <a:pt x="135" y="333"/>
                    <a:pt x="135" y="333"/>
                  </a:cubicBezTo>
                  <a:cubicBezTo>
                    <a:pt x="135" y="332"/>
                    <a:pt x="135" y="332"/>
                    <a:pt x="135" y="331"/>
                  </a:cubicBezTo>
                  <a:cubicBezTo>
                    <a:pt x="135" y="330"/>
                    <a:pt x="134" y="329"/>
                    <a:pt x="134" y="328"/>
                  </a:cubicBezTo>
                  <a:cubicBezTo>
                    <a:pt x="134" y="327"/>
                    <a:pt x="134" y="327"/>
                    <a:pt x="134" y="326"/>
                  </a:cubicBezTo>
                  <a:cubicBezTo>
                    <a:pt x="133" y="325"/>
                    <a:pt x="133" y="325"/>
                    <a:pt x="133" y="324"/>
                  </a:cubicBezTo>
                  <a:cubicBezTo>
                    <a:pt x="132" y="323"/>
                    <a:pt x="132" y="320"/>
                    <a:pt x="132" y="320"/>
                  </a:cubicBezTo>
                  <a:cubicBezTo>
                    <a:pt x="131" y="319"/>
                    <a:pt x="131" y="319"/>
                    <a:pt x="131" y="318"/>
                  </a:cubicBezTo>
                  <a:cubicBezTo>
                    <a:pt x="131" y="317"/>
                    <a:pt x="130" y="316"/>
                    <a:pt x="130" y="316"/>
                  </a:cubicBezTo>
                  <a:cubicBezTo>
                    <a:pt x="130" y="316"/>
                    <a:pt x="131" y="315"/>
                    <a:pt x="130" y="315"/>
                  </a:cubicBezTo>
                  <a:cubicBezTo>
                    <a:pt x="130" y="314"/>
                    <a:pt x="130" y="314"/>
                    <a:pt x="130" y="313"/>
                  </a:cubicBezTo>
                  <a:cubicBezTo>
                    <a:pt x="130" y="313"/>
                    <a:pt x="130" y="313"/>
                    <a:pt x="130" y="312"/>
                  </a:cubicBezTo>
                  <a:cubicBezTo>
                    <a:pt x="131" y="312"/>
                    <a:pt x="131" y="311"/>
                    <a:pt x="131" y="311"/>
                  </a:cubicBezTo>
                  <a:cubicBezTo>
                    <a:pt x="132" y="310"/>
                    <a:pt x="132" y="310"/>
                    <a:pt x="132" y="310"/>
                  </a:cubicBezTo>
                  <a:cubicBezTo>
                    <a:pt x="132" y="310"/>
                    <a:pt x="133" y="310"/>
                    <a:pt x="133" y="310"/>
                  </a:cubicBezTo>
                  <a:cubicBezTo>
                    <a:pt x="132" y="311"/>
                    <a:pt x="132" y="312"/>
                    <a:pt x="132" y="312"/>
                  </a:cubicBezTo>
                  <a:cubicBezTo>
                    <a:pt x="132" y="312"/>
                    <a:pt x="132" y="313"/>
                    <a:pt x="132" y="313"/>
                  </a:cubicBezTo>
                  <a:cubicBezTo>
                    <a:pt x="133" y="313"/>
                    <a:pt x="133" y="312"/>
                    <a:pt x="133" y="312"/>
                  </a:cubicBezTo>
                  <a:cubicBezTo>
                    <a:pt x="133" y="312"/>
                    <a:pt x="134" y="312"/>
                    <a:pt x="134" y="313"/>
                  </a:cubicBezTo>
                  <a:cubicBezTo>
                    <a:pt x="134" y="313"/>
                    <a:pt x="134" y="313"/>
                    <a:pt x="134" y="314"/>
                  </a:cubicBezTo>
                  <a:cubicBezTo>
                    <a:pt x="134" y="314"/>
                    <a:pt x="133" y="315"/>
                    <a:pt x="133" y="315"/>
                  </a:cubicBezTo>
                  <a:cubicBezTo>
                    <a:pt x="133" y="315"/>
                    <a:pt x="134" y="316"/>
                    <a:pt x="134" y="315"/>
                  </a:cubicBezTo>
                  <a:cubicBezTo>
                    <a:pt x="134" y="314"/>
                    <a:pt x="135" y="314"/>
                    <a:pt x="135" y="313"/>
                  </a:cubicBezTo>
                  <a:cubicBezTo>
                    <a:pt x="135" y="313"/>
                    <a:pt x="134" y="312"/>
                    <a:pt x="134" y="312"/>
                  </a:cubicBezTo>
                  <a:cubicBezTo>
                    <a:pt x="135" y="312"/>
                    <a:pt x="135" y="312"/>
                    <a:pt x="135" y="312"/>
                  </a:cubicBezTo>
                  <a:cubicBezTo>
                    <a:pt x="135" y="311"/>
                    <a:pt x="135" y="311"/>
                    <a:pt x="136" y="311"/>
                  </a:cubicBezTo>
                  <a:cubicBezTo>
                    <a:pt x="136" y="310"/>
                    <a:pt x="136" y="310"/>
                    <a:pt x="136" y="310"/>
                  </a:cubicBezTo>
                  <a:cubicBezTo>
                    <a:pt x="136" y="309"/>
                    <a:pt x="136" y="309"/>
                    <a:pt x="137" y="308"/>
                  </a:cubicBezTo>
                  <a:cubicBezTo>
                    <a:pt x="137" y="307"/>
                    <a:pt x="137" y="307"/>
                    <a:pt x="137" y="306"/>
                  </a:cubicBezTo>
                  <a:cubicBezTo>
                    <a:pt x="137" y="305"/>
                    <a:pt x="137" y="305"/>
                    <a:pt x="137" y="304"/>
                  </a:cubicBezTo>
                  <a:cubicBezTo>
                    <a:pt x="137" y="303"/>
                    <a:pt x="137" y="303"/>
                    <a:pt x="137" y="302"/>
                  </a:cubicBezTo>
                  <a:cubicBezTo>
                    <a:pt x="136" y="301"/>
                    <a:pt x="136" y="301"/>
                    <a:pt x="136" y="300"/>
                  </a:cubicBezTo>
                  <a:cubicBezTo>
                    <a:pt x="136" y="300"/>
                    <a:pt x="136" y="299"/>
                    <a:pt x="136" y="298"/>
                  </a:cubicBezTo>
                  <a:cubicBezTo>
                    <a:pt x="136" y="298"/>
                    <a:pt x="136" y="298"/>
                    <a:pt x="136" y="297"/>
                  </a:cubicBezTo>
                  <a:cubicBezTo>
                    <a:pt x="136" y="296"/>
                    <a:pt x="137" y="296"/>
                    <a:pt x="136" y="295"/>
                  </a:cubicBezTo>
                  <a:cubicBezTo>
                    <a:pt x="136" y="295"/>
                    <a:pt x="136" y="293"/>
                    <a:pt x="136" y="292"/>
                  </a:cubicBezTo>
                  <a:cubicBezTo>
                    <a:pt x="136" y="292"/>
                    <a:pt x="136" y="292"/>
                    <a:pt x="136" y="291"/>
                  </a:cubicBezTo>
                  <a:cubicBezTo>
                    <a:pt x="135" y="290"/>
                    <a:pt x="135" y="290"/>
                    <a:pt x="135" y="289"/>
                  </a:cubicBezTo>
                  <a:cubicBezTo>
                    <a:pt x="134" y="288"/>
                    <a:pt x="134" y="288"/>
                    <a:pt x="134" y="287"/>
                  </a:cubicBezTo>
                  <a:cubicBezTo>
                    <a:pt x="134" y="287"/>
                    <a:pt x="134" y="286"/>
                    <a:pt x="133" y="286"/>
                  </a:cubicBezTo>
                  <a:cubicBezTo>
                    <a:pt x="133" y="286"/>
                    <a:pt x="132" y="282"/>
                    <a:pt x="132" y="282"/>
                  </a:cubicBezTo>
                  <a:cubicBezTo>
                    <a:pt x="131" y="281"/>
                    <a:pt x="131" y="277"/>
                    <a:pt x="131" y="277"/>
                  </a:cubicBezTo>
                  <a:cubicBezTo>
                    <a:pt x="131" y="277"/>
                    <a:pt x="130" y="276"/>
                    <a:pt x="129" y="275"/>
                  </a:cubicBezTo>
                  <a:cubicBezTo>
                    <a:pt x="128" y="274"/>
                    <a:pt x="128" y="274"/>
                    <a:pt x="127" y="272"/>
                  </a:cubicBezTo>
                  <a:cubicBezTo>
                    <a:pt x="126" y="271"/>
                    <a:pt x="125" y="271"/>
                    <a:pt x="125" y="270"/>
                  </a:cubicBezTo>
                  <a:cubicBezTo>
                    <a:pt x="124" y="269"/>
                    <a:pt x="125" y="268"/>
                    <a:pt x="125" y="268"/>
                  </a:cubicBezTo>
                  <a:cubicBezTo>
                    <a:pt x="124" y="267"/>
                    <a:pt x="124" y="267"/>
                    <a:pt x="123" y="266"/>
                  </a:cubicBezTo>
                  <a:cubicBezTo>
                    <a:pt x="123" y="265"/>
                    <a:pt x="122" y="266"/>
                    <a:pt x="122" y="265"/>
                  </a:cubicBezTo>
                  <a:cubicBezTo>
                    <a:pt x="121" y="264"/>
                    <a:pt x="120" y="264"/>
                    <a:pt x="120" y="263"/>
                  </a:cubicBezTo>
                  <a:cubicBezTo>
                    <a:pt x="120" y="262"/>
                    <a:pt x="119" y="262"/>
                    <a:pt x="119" y="261"/>
                  </a:cubicBezTo>
                  <a:cubicBezTo>
                    <a:pt x="118" y="260"/>
                    <a:pt x="118" y="260"/>
                    <a:pt x="118" y="260"/>
                  </a:cubicBezTo>
                  <a:cubicBezTo>
                    <a:pt x="117" y="259"/>
                    <a:pt x="117" y="259"/>
                    <a:pt x="117" y="258"/>
                  </a:cubicBezTo>
                  <a:cubicBezTo>
                    <a:pt x="116" y="257"/>
                    <a:pt x="116" y="257"/>
                    <a:pt x="115" y="256"/>
                  </a:cubicBezTo>
                  <a:cubicBezTo>
                    <a:pt x="114" y="256"/>
                    <a:pt x="114" y="256"/>
                    <a:pt x="114" y="255"/>
                  </a:cubicBezTo>
                  <a:cubicBezTo>
                    <a:pt x="113" y="254"/>
                    <a:pt x="113" y="254"/>
                    <a:pt x="113" y="254"/>
                  </a:cubicBezTo>
                  <a:cubicBezTo>
                    <a:pt x="112" y="253"/>
                    <a:pt x="112" y="253"/>
                    <a:pt x="111" y="252"/>
                  </a:cubicBezTo>
                  <a:cubicBezTo>
                    <a:pt x="111" y="252"/>
                    <a:pt x="110" y="251"/>
                    <a:pt x="110" y="251"/>
                  </a:cubicBezTo>
                  <a:cubicBezTo>
                    <a:pt x="110" y="251"/>
                    <a:pt x="111" y="251"/>
                    <a:pt x="111" y="251"/>
                  </a:cubicBezTo>
                  <a:cubicBezTo>
                    <a:pt x="111" y="251"/>
                    <a:pt x="112" y="250"/>
                    <a:pt x="112" y="250"/>
                  </a:cubicBezTo>
                  <a:cubicBezTo>
                    <a:pt x="111" y="250"/>
                    <a:pt x="111" y="249"/>
                    <a:pt x="111" y="249"/>
                  </a:cubicBezTo>
                  <a:cubicBezTo>
                    <a:pt x="110" y="249"/>
                    <a:pt x="110" y="249"/>
                    <a:pt x="110" y="249"/>
                  </a:cubicBezTo>
                  <a:cubicBezTo>
                    <a:pt x="109" y="249"/>
                    <a:pt x="109" y="249"/>
                    <a:pt x="109" y="250"/>
                  </a:cubicBezTo>
                  <a:cubicBezTo>
                    <a:pt x="109" y="250"/>
                    <a:pt x="110" y="250"/>
                    <a:pt x="109" y="250"/>
                  </a:cubicBezTo>
                  <a:cubicBezTo>
                    <a:pt x="109" y="250"/>
                    <a:pt x="108" y="250"/>
                    <a:pt x="108" y="250"/>
                  </a:cubicBezTo>
                  <a:cubicBezTo>
                    <a:pt x="108" y="250"/>
                    <a:pt x="109" y="249"/>
                    <a:pt x="109" y="249"/>
                  </a:cubicBezTo>
                  <a:cubicBezTo>
                    <a:pt x="109" y="248"/>
                    <a:pt x="110" y="248"/>
                    <a:pt x="110" y="248"/>
                  </a:cubicBezTo>
                  <a:cubicBezTo>
                    <a:pt x="110" y="248"/>
                    <a:pt x="110" y="247"/>
                    <a:pt x="110" y="247"/>
                  </a:cubicBezTo>
                  <a:cubicBezTo>
                    <a:pt x="110" y="247"/>
                    <a:pt x="110" y="246"/>
                    <a:pt x="110" y="246"/>
                  </a:cubicBezTo>
                  <a:cubicBezTo>
                    <a:pt x="109" y="246"/>
                    <a:pt x="108" y="245"/>
                    <a:pt x="108" y="245"/>
                  </a:cubicBezTo>
                  <a:cubicBezTo>
                    <a:pt x="108" y="244"/>
                    <a:pt x="108" y="244"/>
                    <a:pt x="107" y="244"/>
                  </a:cubicBezTo>
                  <a:cubicBezTo>
                    <a:pt x="107" y="243"/>
                    <a:pt x="107" y="243"/>
                    <a:pt x="106" y="242"/>
                  </a:cubicBezTo>
                  <a:cubicBezTo>
                    <a:pt x="106" y="242"/>
                    <a:pt x="105" y="242"/>
                    <a:pt x="105" y="241"/>
                  </a:cubicBezTo>
                  <a:cubicBezTo>
                    <a:pt x="105" y="240"/>
                    <a:pt x="104" y="239"/>
                    <a:pt x="104" y="238"/>
                  </a:cubicBezTo>
                  <a:cubicBezTo>
                    <a:pt x="104" y="238"/>
                    <a:pt x="104" y="237"/>
                    <a:pt x="104" y="236"/>
                  </a:cubicBezTo>
                  <a:cubicBezTo>
                    <a:pt x="104" y="235"/>
                    <a:pt x="104" y="235"/>
                    <a:pt x="103" y="234"/>
                  </a:cubicBezTo>
                  <a:cubicBezTo>
                    <a:pt x="102" y="233"/>
                    <a:pt x="102" y="234"/>
                    <a:pt x="101" y="233"/>
                  </a:cubicBezTo>
                  <a:cubicBezTo>
                    <a:pt x="101" y="232"/>
                    <a:pt x="101" y="232"/>
                    <a:pt x="100" y="231"/>
                  </a:cubicBezTo>
                  <a:cubicBezTo>
                    <a:pt x="100" y="230"/>
                    <a:pt x="100" y="230"/>
                    <a:pt x="100" y="230"/>
                  </a:cubicBezTo>
                  <a:cubicBezTo>
                    <a:pt x="99" y="229"/>
                    <a:pt x="99" y="229"/>
                    <a:pt x="99" y="228"/>
                  </a:cubicBezTo>
                  <a:cubicBezTo>
                    <a:pt x="98" y="228"/>
                    <a:pt x="98" y="228"/>
                    <a:pt x="98" y="227"/>
                  </a:cubicBezTo>
                  <a:cubicBezTo>
                    <a:pt x="98" y="227"/>
                    <a:pt x="98" y="227"/>
                    <a:pt x="98" y="226"/>
                  </a:cubicBezTo>
                  <a:cubicBezTo>
                    <a:pt x="98" y="226"/>
                    <a:pt x="98" y="226"/>
                    <a:pt x="97" y="225"/>
                  </a:cubicBezTo>
                  <a:cubicBezTo>
                    <a:pt x="97" y="225"/>
                    <a:pt x="97" y="225"/>
                    <a:pt x="96" y="224"/>
                  </a:cubicBezTo>
                  <a:cubicBezTo>
                    <a:pt x="96" y="223"/>
                    <a:pt x="96" y="223"/>
                    <a:pt x="96" y="222"/>
                  </a:cubicBezTo>
                  <a:cubicBezTo>
                    <a:pt x="95" y="222"/>
                    <a:pt x="95" y="222"/>
                    <a:pt x="94" y="221"/>
                  </a:cubicBezTo>
                  <a:cubicBezTo>
                    <a:pt x="94" y="221"/>
                    <a:pt x="94" y="220"/>
                    <a:pt x="93" y="220"/>
                  </a:cubicBezTo>
                  <a:cubicBezTo>
                    <a:pt x="93" y="220"/>
                    <a:pt x="93" y="220"/>
                    <a:pt x="92" y="219"/>
                  </a:cubicBezTo>
                  <a:cubicBezTo>
                    <a:pt x="92" y="218"/>
                    <a:pt x="92" y="218"/>
                    <a:pt x="91" y="217"/>
                  </a:cubicBezTo>
                  <a:cubicBezTo>
                    <a:pt x="90" y="217"/>
                    <a:pt x="91" y="217"/>
                    <a:pt x="90" y="216"/>
                  </a:cubicBezTo>
                  <a:cubicBezTo>
                    <a:pt x="89" y="215"/>
                    <a:pt x="89" y="215"/>
                    <a:pt x="89" y="214"/>
                  </a:cubicBezTo>
                  <a:cubicBezTo>
                    <a:pt x="89" y="213"/>
                    <a:pt x="89" y="213"/>
                    <a:pt x="89" y="213"/>
                  </a:cubicBezTo>
                  <a:cubicBezTo>
                    <a:pt x="89" y="212"/>
                    <a:pt x="87" y="208"/>
                    <a:pt x="86" y="208"/>
                  </a:cubicBezTo>
                  <a:cubicBezTo>
                    <a:pt x="86" y="207"/>
                    <a:pt x="84" y="206"/>
                    <a:pt x="84" y="206"/>
                  </a:cubicBezTo>
                  <a:cubicBezTo>
                    <a:pt x="84" y="205"/>
                    <a:pt x="83" y="203"/>
                    <a:pt x="83" y="203"/>
                  </a:cubicBezTo>
                  <a:cubicBezTo>
                    <a:pt x="82" y="202"/>
                    <a:pt x="81" y="202"/>
                    <a:pt x="81" y="201"/>
                  </a:cubicBezTo>
                  <a:cubicBezTo>
                    <a:pt x="80" y="199"/>
                    <a:pt x="80" y="199"/>
                    <a:pt x="80" y="198"/>
                  </a:cubicBezTo>
                  <a:cubicBezTo>
                    <a:pt x="80" y="197"/>
                    <a:pt x="80" y="195"/>
                    <a:pt x="80" y="194"/>
                  </a:cubicBezTo>
                  <a:cubicBezTo>
                    <a:pt x="79" y="193"/>
                    <a:pt x="79" y="193"/>
                    <a:pt x="79" y="192"/>
                  </a:cubicBezTo>
                  <a:cubicBezTo>
                    <a:pt x="78" y="190"/>
                    <a:pt x="79" y="190"/>
                    <a:pt x="78" y="189"/>
                  </a:cubicBezTo>
                  <a:cubicBezTo>
                    <a:pt x="78" y="189"/>
                    <a:pt x="77" y="188"/>
                    <a:pt x="77" y="187"/>
                  </a:cubicBezTo>
                  <a:cubicBezTo>
                    <a:pt x="77" y="186"/>
                    <a:pt x="76" y="184"/>
                    <a:pt x="75" y="183"/>
                  </a:cubicBezTo>
                  <a:cubicBezTo>
                    <a:pt x="75" y="182"/>
                    <a:pt x="75" y="181"/>
                    <a:pt x="75" y="181"/>
                  </a:cubicBezTo>
                  <a:cubicBezTo>
                    <a:pt x="74" y="180"/>
                    <a:pt x="74" y="181"/>
                    <a:pt x="74" y="180"/>
                  </a:cubicBezTo>
                  <a:cubicBezTo>
                    <a:pt x="74" y="178"/>
                    <a:pt x="75" y="178"/>
                    <a:pt x="75" y="177"/>
                  </a:cubicBezTo>
                  <a:cubicBezTo>
                    <a:pt x="74" y="176"/>
                    <a:pt x="75" y="176"/>
                    <a:pt x="74" y="175"/>
                  </a:cubicBezTo>
                  <a:cubicBezTo>
                    <a:pt x="74" y="174"/>
                    <a:pt x="72" y="171"/>
                    <a:pt x="72" y="170"/>
                  </a:cubicBezTo>
                  <a:cubicBezTo>
                    <a:pt x="72" y="169"/>
                    <a:pt x="72" y="169"/>
                    <a:pt x="72" y="168"/>
                  </a:cubicBezTo>
                  <a:cubicBezTo>
                    <a:pt x="71" y="168"/>
                    <a:pt x="69" y="165"/>
                    <a:pt x="69" y="165"/>
                  </a:cubicBezTo>
                  <a:cubicBezTo>
                    <a:pt x="68" y="164"/>
                    <a:pt x="69" y="165"/>
                    <a:pt x="68" y="164"/>
                  </a:cubicBezTo>
                  <a:cubicBezTo>
                    <a:pt x="67" y="163"/>
                    <a:pt x="67" y="163"/>
                    <a:pt x="66" y="162"/>
                  </a:cubicBezTo>
                  <a:cubicBezTo>
                    <a:pt x="65" y="161"/>
                    <a:pt x="65" y="162"/>
                    <a:pt x="64" y="160"/>
                  </a:cubicBezTo>
                  <a:cubicBezTo>
                    <a:pt x="63" y="158"/>
                    <a:pt x="63" y="158"/>
                    <a:pt x="63" y="157"/>
                  </a:cubicBezTo>
                  <a:cubicBezTo>
                    <a:pt x="63" y="155"/>
                    <a:pt x="62" y="155"/>
                    <a:pt x="62" y="154"/>
                  </a:cubicBezTo>
                  <a:cubicBezTo>
                    <a:pt x="62" y="154"/>
                    <a:pt x="62" y="154"/>
                    <a:pt x="61" y="152"/>
                  </a:cubicBezTo>
                  <a:cubicBezTo>
                    <a:pt x="61" y="151"/>
                    <a:pt x="60" y="151"/>
                    <a:pt x="60" y="148"/>
                  </a:cubicBezTo>
                  <a:cubicBezTo>
                    <a:pt x="59" y="146"/>
                    <a:pt x="59" y="146"/>
                    <a:pt x="58" y="145"/>
                  </a:cubicBezTo>
                  <a:cubicBezTo>
                    <a:pt x="57" y="143"/>
                    <a:pt x="57" y="144"/>
                    <a:pt x="56" y="142"/>
                  </a:cubicBezTo>
                  <a:cubicBezTo>
                    <a:pt x="55" y="140"/>
                    <a:pt x="55" y="141"/>
                    <a:pt x="55" y="139"/>
                  </a:cubicBezTo>
                  <a:cubicBezTo>
                    <a:pt x="54" y="137"/>
                    <a:pt x="55" y="137"/>
                    <a:pt x="54" y="135"/>
                  </a:cubicBezTo>
                  <a:cubicBezTo>
                    <a:pt x="52" y="133"/>
                    <a:pt x="52" y="133"/>
                    <a:pt x="51" y="131"/>
                  </a:cubicBezTo>
                  <a:cubicBezTo>
                    <a:pt x="50" y="130"/>
                    <a:pt x="50" y="130"/>
                    <a:pt x="49" y="129"/>
                  </a:cubicBezTo>
                  <a:cubicBezTo>
                    <a:pt x="49" y="128"/>
                    <a:pt x="49" y="127"/>
                    <a:pt x="48" y="126"/>
                  </a:cubicBezTo>
                  <a:cubicBezTo>
                    <a:pt x="47" y="125"/>
                    <a:pt x="47" y="124"/>
                    <a:pt x="47" y="124"/>
                  </a:cubicBezTo>
                  <a:cubicBezTo>
                    <a:pt x="47" y="123"/>
                    <a:pt x="48" y="123"/>
                    <a:pt x="47" y="122"/>
                  </a:cubicBezTo>
                  <a:cubicBezTo>
                    <a:pt x="46" y="120"/>
                    <a:pt x="47" y="121"/>
                    <a:pt x="46" y="120"/>
                  </a:cubicBezTo>
                  <a:cubicBezTo>
                    <a:pt x="46" y="119"/>
                    <a:pt x="45" y="119"/>
                    <a:pt x="45" y="118"/>
                  </a:cubicBezTo>
                  <a:cubicBezTo>
                    <a:pt x="44" y="117"/>
                    <a:pt x="44" y="117"/>
                    <a:pt x="43" y="116"/>
                  </a:cubicBezTo>
                  <a:cubicBezTo>
                    <a:pt x="43" y="115"/>
                    <a:pt x="43" y="114"/>
                    <a:pt x="42" y="113"/>
                  </a:cubicBezTo>
                  <a:cubicBezTo>
                    <a:pt x="42" y="111"/>
                    <a:pt x="42" y="111"/>
                    <a:pt x="41" y="109"/>
                  </a:cubicBezTo>
                  <a:cubicBezTo>
                    <a:pt x="40" y="108"/>
                    <a:pt x="41" y="108"/>
                    <a:pt x="39" y="107"/>
                  </a:cubicBezTo>
                  <a:cubicBezTo>
                    <a:pt x="38" y="107"/>
                    <a:pt x="37" y="107"/>
                    <a:pt x="37" y="105"/>
                  </a:cubicBezTo>
                  <a:cubicBezTo>
                    <a:pt x="36" y="104"/>
                    <a:pt x="36" y="103"/>
                    <a:pt x="36" y="102"/>
                  </a:cubicBezTo>
                  <a:cubicBezTo>
                    <a:pt x="35" y="101"/>
                    <a:pt x="36" y="101"/>
                    <a:pt x="35" y="100"/>
                  </a:cubicBezTo>
                  <a:cubicBezTo>
                    <a:pt x="34" y="98"/>
                    <a:pt x="32" y="96"/>
                    <a:pt x="31" y="95"/>
                  </a:cubicBezTo>
                  <a:cubicBezTo>
                    <a:pt x="30" y="93"/>
                    <a:pt x="30" y="93"/>
                    <a:pt x="30" y="93"/>
                  </a:cubicBezTo>
                  <a:cubicBezTo>
                    <a:pt x="29" y="92"/>
                    <a:pt x="29" y="92"/>
                    <a:pt x="28" y="91"/>
                  </a:cubicBezTo>
                  <a:cubicBezTo>
                    <a:pt x="27" y="89"/>
                    <a:pt x="26" y="89"/>
                    <a:pt x="25" y="88"/>
                  </a:cubicBezTo>
                  <a:cubicBezTo>
                    <a:pt x="24" y="87"/>
                    <a:pt x="24" y="86"/>
                    <a:pt x="22" y="85"/>
                  </a:cubicBezTo>
                  <a:cubicBezTo>
                    <a:pt x="21" y="84"/>
                    <a:pt x="20" y="84"/>
                    <a:pt x="19" y="83"/>
                  </a:cubicBezTo>
                  <a:cubicBezTo>
                    <a:pt x="17" y="82"/>
                    <a:pt x="17" y="81"/>
                    <a:pt x="16" y="81"/>
                  </a:cubicBezTo>
                  <a:cubicBezTo>
                    <a:pt x="16" y="80"/>
                    <a:pt x="16" y="80"/>
                    <a:pt x="15" y="79"/>
                  </a:cubicBezTo>
                  <a:cubicBezTo>
                    <a:pt x="14" y="78"/>
                    <a:pt x="13" y="78"/>
                    <a:pt x="13" y="78"/>
                  </a:cubicBezTo>
                  <a:cubicBezTo>
                    <a:pt x="13" y="77"/>
                    <a:pt x="14" y="76"/>
                    <a:pt x="13" y="76"/>
                  </a:cubicBezTo>
                  <a:cubicBezTo>
                    <a:pt x="13" y="75"/>
                    <a:pt x="13" y="74"/>
                    <a:pt x="13" y="73"/>
                  </a:cubicBezTo>
                  <a:cubicBezTo>
                    <a:pt x="13" y="73"/>
                    <a:pt x="12" y="71"/>
                    <a:pt x="12" y="70"/>
                  </a:cubicBezTo>
                  <a:cubicBezTo>
                    <a:pt x="11" y="70"/>
                    <a:pt x="11" y="69"/>
                    <a:pt x="11" y="69"/>
                  </a:cubicBezTo>
                  <a:cubicBezTo>
                    <a:pt x="11" y="69"/>
                    <a:pt x="11" y="69"/>
                    <a:pt x="11" y="68"/>
                  </a:cubicBezTo>
                  <a:cubicBezTo>
                    <a:pt x="11" y="67"/>
                    <a:pt x="11" y="67"/>
                    <a:pt x="11" y="66"/>
                  </a:cubicBezTo>
                  <a:cubicBezTo>
                    <a:pt x="10" y="66"/>
                    <a:pt x="9" y="65"/>
                    <a:pt x="9" y="64"/>
                  </a:cubicBezTo>
                  <a:cubicBezTo>
                    <a:pt x="9" y="64"/>
                    <a:pt x="6" y="61"/>
                    <a:pt x="6" y="60"/>
                  </a:cubicBezTo>
                  <a:cubicBezTo>
                    <a:pt x="5" y="59"/>
                    <a:pt x="5" y="58"/>
                    <a:pt x="5" y="57"/>
                  </a:cubicBezTo>
                  <a:cubicBezTo>
                    <a:pt x="5" y="57"/>
                    <a:pt x="5" y="57"/>
                    <a:pt x="5" y="55"/>
                  </a:cubicBezTo>
                  <a:cubicBezTo>
                    <a:pt x="4" y="54"/>
                    <a:pt x="5" y="54"/>
                    <a:pt x="4" y="53"/>
                  </a:cubicBezTo>
                  <a:cubicBezTo>
                    <a:pt x="4" y="52"/>
                    <a:pt x="4" y="53"/>
                    <a:pt x="3" y="52"/>
                  </a:cubicBezTo>
                  <a:cubicBezTo>
                    <a:pt x="3" y="51"/>
                    <a:pt x="3" y="51"/>
                    <a:pt x="3" y="50"/>
                  </a:cubicBezTo>
                  <a:cubicBezTo>
                    <a:pt x="3" y="48"/>
                    <a:pt x="3" y="48"/>
                    <a:pt x="3" y="47"/>
                  </a:cubicBezTo>
                  <a:cubicBezTo>
                    <a:pt x="3" y="46"/>
                    <a:pt x="2" y="46"/>
                    <a:pt x="2" y="45"/>
                  </a:cubicBezTo>
                  <a:cubicBezTo>
                    <a:pt x="2" y="44"/>
                    <a:pt x="2" y="43"/>
                    <a:pt x="2" y="42"/>
                  </a:cubicBezTo>
                  <a:cubicBezTo>
                    <a:pt x="2" y="41"/>
                    <a:pt x="2" y="41"/>
                    <a:pt x="2" y="40"/>
                  </a:cubicBezTo>
                  <a:cubicBezTo>
                    <a:pt x="1" y="39"/>
                    <a:pt x="1" y="39"/>
                    <a:pt x="1" y="37"/>
                  </a:cubicBezTo>
                  <a:cubicBezTo>
                    <a:pt x="1" y="36"/>
                    <a:pt x="1" y="36"/>
                    <a:pt x="1" y="35"/>
                  </a:cubicBezTo>
                  <a:cubicBezTo>
                    <a:pt x="1" y="34"/>
                    <a:pt x="1" y="35"/>
                    <a:pt x="0" y="33"/>
                  </a:cubicBezTo>
                  <a:cubicBezTo>
                    <a:pt x="0" y="32"/>
                    <a:pt x="0" y="32"/>
                    <a:pt x="0" y="31"/>
                  </a:cubicBezTo>
                  <a:cubicBezTo>
                    <a:pt x="0" y="30"/>
                    <a:pt x="0" y="29"/>
                    <a:pt x="0" y="29"/>
                  </a:cubicBezTo>
                  <a:cubicBezTo>
                    <a:pt x="0" y="28"/>
                    <a:pt x="0" y="28"/>
                    <a:pt x="0" y="27"/>
                  </a:cubicBezTo>
                  <a:cubicBezTo>
                    <a:pt x="0" y="26"/>
                    <a:pt x="0" y="26"/>
                    <a:pt x="0" y="25"/>
                  </a:cubicBezTo>
                  <a:cubicBezTo>
                    <a:pt x="1" y="24"/>
                    <a:pt x="1" y="24"/>
                    <a:pt x="1" y="23"/>
                  </a:cubicBezTo>
                  <a:cubicBezTo>
                    <a:pt x="1" y="22"/>
                    <a:pt x="1" y="21"/>
                    <a:pt x="1" y="20"/>
                  </a:cubicBezTo>
                  <a:cubicBezTo>
                    <a:pt x="1" y="20"/>
                    <a:pt x="1" y="19"/>
                    <a:pt x="1" y="18"/>
                  </a:cubicBezTo>
                  <a:cubicBezTo>
                    <a:pt x="1" y="17"/>
                    <a:pt x="1" y="16"/>
                    <a:pt x="1" y="16"/>
                  </a:cubicBezTo>
                  <a:cubicBezTo>
                    <a:pt x="1" y="15"/>
                    <a:pt x="1" y="15"/>
                    <a:pt x="1" y="15"/>
                  </a:cubicBezTo>
                  <a:cubicBezTo>
                    <a:pt x="1" y="15"/>
                    <a:pt x="2" y="16"/>
                    <a:pt x="2" y="16"/>
                  </a:cubicBezTo>
                  <a:cubicBezTo>
                    <a:pt x="3" y="16"/>
                    <a:pt x="2" y="17"/>
                    <a:pt x="3" y="16"/>
                  </a:cubicBezTo>
                  <a:cubicBezTo>
                    <a:pt x="4" y="16"/>
                    <a:pt x="4" y="15"/>
                    <a:pt x="5" y="15"/>
                  </a:cubicBezTo>
                  <a:cubicBezTo>
                    <a:pt x="5" y="15"/>
                    <a:pt x="5" y="14"/>
                    <a:pt x="5" y="14"/>
                  </a:cubicBezTo>
                  <a:cubicBezTo>
                    <a:pt x="6" y="15"/>
                    <a:pt x="6" y="15"/>
                    <a:pt x="6" y="15"/>
                  </a:cubicBezTo>
                  <a:cubicBezTo>
                    <a:pt x="7" y="14"/>
                    <a:pt x="6" y="14"/>
                    <a:pt x="7" y="14"/>
                  </a:cubicBezTo>
                  <a:cubicBezTo>
                    <a:pt x="7" y="13"/>
                    <a:pt x="7" y="13"/>
                    <a:pt x="8" y="13"/>
                  </a:cubicBezTo>
                  <a:cubicBezTo>
                    <a:pt x="8" y="12"/>
                    <a:pt x="9" y="12"/>
                    <a:pt x="9" y="12"/>
                  </a:cubicBezTo>
                  <a:cubicBezTo>
                    <a:pt x="10" y="12"/>
                    <a:pt x="9" y="11"/>
                    <a:pt x="11" y="11"/>
                  </a:cubicBezTo>
                  <a:cubicBezTo>
                    <a:pt x="12" y="11"/>
                    <a:pt x="13" y="11"/>
                    <a:pt x="13" y="11"/>
                  </a:cubicBezTo>
                  <a:cubicBezTo>
                    <a:pt x="14" y="11"/>
                    <a:pt x="13" y="10"/>
                    <a:pt x="14" y="10"/>
                  </a:cubicBezTo>
                  <a:cubicBezTo>
                    <a:pt x="15" y="10"/>
                    <a:pt x="15" y="10"/>
                    <a:pt x="15" y="10"/>
                  </a:cubicBezTo>
                  <a:cubicBezTo>
                    <a:pt x="16" y="10"/>
                    <a:pt x="15" y="11"/>
                    <a:pt x="16" y="10"/>
                  </a:cubicBezTo>
                  <a:cubicBezTo>
                    <a:pt x="17" y="10"/>
                    <a:pt x="17" y="10"/>
                    <a:pt x="17" y="10"/>
                  </a:cubicBezTo>
                  <a:cubicBezTo>
                    <a:pt x="18" y="10"/>
                    <a:pt x="17" y="10"/>
                    <a:pt x="18" y="10"/>
                  </a:cubicBezTo>
                  <a:cubicBezTo>
                    <a:pt x="19" y="11"/>
                    <a:pt x="19" y="10"/>
                    <a:pt x="20" y="11"/>
                  </a:cubicBezTo>
                  <a:cubicBezTo>
                    <a:pt x="21" y="11"/>
                    <a:pt x="21" y="11"/>
                    <a:pt x="21" y="11"/>
                  </a:cubicBezTo>
                  <a:cubicBezTo>
                    <a:pt x="22" y="11"/>
                    <a:pt x="21" y="11"/>
                    <a:pt x="22" y="12"/>
                  </a:cubicBezTo>
                  <a:cubicBezTo>
                    <a:pt x="23" y="13"/>
                    <a:pt x="23" y="13"/>
                    <a:pt x="23" y="13"/>
                  </a:cubicBezTo>
                  <a:cubicBezTo>
                    <a:pt x="23" y="13"/>
                    <a:pt x="25" y="14"/>
                    <a:pt x="25" y="14"/>
                  </a:cubicBezTo>
                  <a:cubicBezTo>
                    <a:pt x="25" y="15"/>
                    <a:pt x="25" y="14"/>
                    <a:pt x="26" y="14"/>
                  </a:cubicBezTo>
                  <a:cubicBezTo>
                    <a:pt x="26" y="15"/>
                    <a:pt x="26" y="15"/>
                    <a:pt x="26" y="15"/>
                  </a:cubicBezTo>
                  <a:cubicBezTo>
                    <a:pt x="27" y="15"/>
                    <a:pt x="27" y="15"/>
                    <a:pt x="27" y="14"/>
                  </a:cubicBezTo>
                  <a:cubicBezTo>
                    <a:pt x="28" y="14"/>
                    <a:pt x="28" y="14"/>
                    <a:pt x="29" y="14"/>
                  </a:cubicBezTo>
                  <a:cubicBezTo>
                    <a:pt x="30" y="13"/>
                    <a:pt x="30" y="13"/>
                    <a:pt x="31" y="13"/>
                  </a:cubicBezTo>
                  <a:cubicBezTo>
                    <a:pt x="31" y="14"/>
                    <a:pt x="31" y="14"/>
                    <a:pt x="31" y="14"/>
                  </a:cubicBezTo>
                  <a:cubicBezTo>
                    <a:pt x="32" y="14"/>
                    <a:pt x="32" y="14"/>
                    <a:pt x="32" y="14"/>
                  </a:cubicBezTo>
                  <a:cubicBezTo>
                    <a:pt x="32" y="13"/>
                    <a:pt x="32" y="13"/>
                    <a:pt x="33" y="13"/>
                  </a:cubicBezTo>
                  <a:cubicBezTo>
                    <a:pt x="34" y="13"/>
                    <a:pt x="33" y="13"/>
                    <a:pt x="34" y="13"/>
                  </a:cubicBezTo>
                  <a:cubicBezTo>
                    <a:pt x="34" y="14"/>
                    <a:pt x="35" y="13"/>
                    <a:pt x="35" y="14"/>
                  </a:cubicBezTo>
                  <a:cubicBezTo>
                    <a:pt x="35" y="15"/>
                    <a:pt x="34" y="16"/>
                    <a:pt x="35" y="16"/>
                  </a:cubicBezTo>
                  <a:cubicBezTo>
                    <a:pt x="35" y="16"/>
                    <a:pt x="35" y="16"/>
                    <a:pt x="35" y="15"/>
                  </a:cubicBezTo>
                  <a:cubicBezTo>
                    <a:pt x="36" y="15"/>
                    <a:pt x="36" y="15"/>
                    <a:pt x="36" y="15"/>
                  </a:cubicBezTo>
                  <a:cubicBezTo>
                    <a:pt x="37" y="15"/>
                    <a:pt x="36" y="15"/>
                    <a:pt x="37" y="14"/>
                  </a:cubicBezTo>
                  <a:cubicBezTo>
                    <a:pt x="37" y="14"/>
                    <a:pt x="39" y="15"/>
                    <a:pt x="39" y="15"/>
                  </a:cubicBezTo>
                  <a:cubicBezTo>
                    <a:pt x="39" y="15"/>
                    <a:pt x="40" y="14"/>
                    <a:pt x="40" y="14"/>
                  </a:cubicBezTo>
                  <a:cubicBezTo>
                    <a:pt x="40" y="14"/>
                    <a:pt x="40" y="14"/>
                    <a:pt x="41" y="14"/>
                  </a:cubicBezTo>
                  <a:cubicBezTo>
                    <a:pt x="41" y="14"/>
                    <a:pt x="41" y="14"/>
                    <a:pt x="42" y="14"/>
                  </a:cubicBezTo>
                  <a:cubicBezTo>
                    <a:pt x="42" y="14"/>
                    <a:pt x="42" y="14"/>
                    <a:pt x="42" y="14"/>
                  </a:cubicBezTo>
                  <a:cubicBezTo>
                    <a:pt x="43" y="13"/>
                    <a:pt x="43" y="13"/>
                    <a:pt x="43" y="13"/>
                  </a:cubicBezTo>
                  <a:cubicBezTo>
                    <a:pt x="43" y="13"/>
                    <a:pt x="43" y="12"/>
                    <a:pt x="44" y="12"/>
                  </a:cubicBezTo>
                  <a:cubicBezTo>
                    <a:pt x="45" y="12"/>
                    <a:pt x="46" y="12"/>
                    <a:pt x="46" y="11"/>
                  </a:cubicBezTo>
                  <a:cubicBezTo>
                    <a:pt x="46" y="11"/>
                    <a:pt x="46" y="11"/>
                    <a:pt x="47" y="11"/>
                  </a:cubicBezTo>
                  <a:cubicBezTo>
                    <a:pt x="47" y="11"/>
                    <a:pt x="48" y="11"/>
                    <a:pt x="48" y="11"/>
                  </a:cubicBezTo>
                  <a:cubicBezTo>
                    <a:pt x="48" y="11"/>
                    <a:pt x="48" y="11"/>
                    <a:pt x="48" y="10"/>
                  </a:cubicBezTo>
                  <a:cubicBezTo>
                    <a:pt x="48" y="10"/>
                    <a:pt x="48" y="10"/>
                    <a:pt x="48" y="10"/>
                  </a:cubicBezTo>
                  <a:cubicBezTo>
                    <a:pt x="49" y="9"/>
                    <a:pt x="51" y="9"/>
                    <a:pt x="51" y="9"/>
                  </a:cubicBezTo>
                  <a:cubicBezTo>
                    <a:pt x="51" y="8"/>
                    <a:pt x="52" y="8"/>
                    <a:pt x="52" y="8"/>
                  </a:cubicBezTo>
                  <a:cubicBezTo>
                    <a:pt x="53" y="8"/>
                    <a:pt x="53" y="8"/>
                    <a:pt x="53" y="7"/>
                  </a:cubicBezTo>
                  <a:cubicBezTo>
                    <a:pt x="53" y="7"/>
                    <a:pt x="53" y="7"/>
                    <a:pt x="53" y="7"/>
                  </a:cubicBezTo>
                  <a:cubicBezTo>
                    <a:pt x="54" y="6"/>
                    <a:pt x="55" y="6"/>
                    <a:pt x="55" y="6"/>
                  </a:cubicBezTo>
                  <a:cubicBezTo>
                    <a:pt x="55" y="6"/>
                    <a:pt x="56" y="5"/>
                    <a:pt x="56" y="5"/>
                  </a:cubicBezTo>
                  <a:cubicBezTo>
                    <a:pt x="56" y="5"/>
                    <a:pt x="56" y="5"/>
                    <a:pt x="56" y="4"/>
                  </a:cubicBezTo>
                  <a:cubicBezTo>
                    <a:pt x="56" y="4"/>
                    <a:pt x="57" y="4"/>
                    <a:pt x="57" y="4"/>
                  </a:cubicBezTo>
                  <a:cubicBezTo>
                    <a:pt x="58" y="4"/>
                    <a:pt x="57" y="3"/>
                    <a:pt x="58" y="3"/>
                  </a:cubicBezTo>
                  <a:cubicBezTo>
                    <a:pt x="59" y="3"/>
                    <a:pt x="59" y="4"/>
                    <a:pt x="59" y="3"/>
                  </a:cubicBezTo>
                  <a:cubicBezTo>
                    <a:pt x="59" y="3"/>
                    <a:pt x="59" y="3"/>
                    <a:pt x="60" y="3"/>
                  </a:cubicBezTo>
                  <a:cubicBezTo>
                    <a:pt x="60" y="3"/>
                    <a:pt x="60" y="3"/>
                    <a:pt x="60" y="3"/>
                  </a:cubicBezTo>
                  <a:cubicBezTo>
                    <a:pt x="60" y="3"/>
                    <a:pt x="60" y="2"/>
                    <a:pt x="60" y="2"/>
                  </a:cubicBezTo>
                  <a:cubicBezTo>
                    <a:pt x="60" y="2"/>
                    <a:pt x="61" y="1"/>
                    <a:pt x="61" y="1"/>
                  </a:cubicBezTo>
                  <a:cubicBezTo>
                    <a:pt x="62" y="1"/>
                    <a:pt x="62" y="1"/>
                    <a:pt x="63" y="1"/>
                  </a:cubicBezTo>
                  <a:cubicBezTo>
                    <a:pt x="64" y="1"/>
                    <a:pt x="65" y="2"/>
                    <a:pt x="65" y="1"/>
                  </a:cubicBezTo>
                  <a:cubicBezTo>
                    <a:pt x="65" y="1"/>
                    <a:pt x="66" y="0"/>
                    <a:pt x="66" y="1"/>
                  </a:cubicBezTo>
                  <a:cubicBezTo>
                    <a:pt x="66" y="1"/>
                    <a:pt x="66" y="1"/>
                    <a:pt x="67" y="1"/>
                  </a:cubicBezTo>
                  <a:cubicBezTo>
                    <a:pt x="67" y="1"/>
                    <a:pt x="67" y="1"/>
                    <a:pt x="68" y="1"/>
                  </a:cubicBezTo>
                  <a:cubicBezTo>
                    <a:pt x="69" y="1"/>
                    <a:pt x="69" y="1"/>
                    <a:pt x="70" y="0"/>
                  </a:cubicBezTo>
                  <a:cubicBezTo>
                    <a:pt x="71" y="0"/>
                    <a:pt x="71" y="0"/>
                    <a:pt x="71" y="0"/>
                  </a:cubicBezTo>
                  <a:cubicBezTo>
                    <a:pt x="71" y="1"/>
                    <a:pt x="71" y="1"/>
                    <a:pt x="71" y="1"/>
                  </a:cubicBezTo>
                  <a:cubicBezTo>
                    <a:pt x="72" y="1"/>
                    <a:pt x="72" y="1"/>
                    <a:pt x="72" y="2"/>
                  </a:cubicBezTo>
                  <a:cubicBezTo>
                    <a:pt x="72" y="2"/>
                    <a:pt x="71" y="2"/>
                    <a:pt x="72" y="2"/>
                  </a:cubicBezTo>
                  <a:cubicBezTo>
                    <a:pt x="73" y="2"/>
                    <a:pt x="73" y="1"/>
                    <a:pt x="74" y="2"/>
                  </a:cubicBezTo>
                  <a:cubicBezTo>
                    <a:pt x="74" y="2"/>
                    <a:pt x="74" y="2"/>
                    <a:pt x="74" y="2"/>
                  </a:cubicBezTo>
                  <a:cubicBezTo>
                    <a:pt x="74" y="2"/>
                    <a:pt x="75" y="2"/>
                    <a:pt x="76" y="2"/>
                  </a:cubicBezTo>
                  <a:cubicBezTo>
                    <a:pt x="77" y="1"/>
                    <a:pt x="78" y="1"/>
                    <a:pt x="79" y="1"/>
                  </a:cubicBezTo>
                  <a:cubicBezTo>
                    <a:pt x="79" y="1"/>
                    <a:pt x="79" y="1"/>
                    <a:pt x="79" y="1"/>
                  </a:cubicBezTo>
                  <a:cubicBezTo>
                    <a:pt x="80" y="2"/>
                    <a:pt x="79" y="2"/>
                    <a:pt x="80" y="2"/>
                  </a:cubicBezTo>
                  <a:cubicBezTo>
                    <a:pt x="81" y="2"/>
                    <a:pt x="81" y="2"/>
                    <a:pt x="82" y="3"/>
                  </a:cubicBezTo>
                  <a:cubicBezTo>
                    <a:pt x="83" y="3"/>
                    <a:pt x="84" y="3"/>
                    <a:pt x="84" y="3"/>
                  </a:cubicBezTo>
                  <a:cubicBezTo>
                    <a:pt x="84" y="3"/>
                    <a:pt x="85" y="3"/>
                    <a:pt x="85" y="3"/>
                  </a:cubicBezTo>
                  <a:cubicBezTo>
                    <a:pt x="85" y="3"/>
                    <a:pt x="85" y="4"/>
                    <a:pt x="86"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71"/>
            <p:cNvSpPr>
              <a:spLocks/>
            </p:cNvSpPr>
            <p:nvPr/>
          </p:nvSpPr>
          <p:spPr bwMode="auto">
            <a:xfrm>
              <a:off x="9194800" y="4700588"/>
              <a:ext cx="541338" cy="496888"/>
            </a:xfrm>
            <a:custGeom>
              <a:avLst/>
              <a:gdLst>
                <a:gd name="T0" fmla="*/ 16 w 384"/>
                <a:gd name="T1" fmla="*/ 114 h 353"/>
                <a:gd name="T2" fmla="*/ 31 w 384"/>
                <a:gd name="T3" fmla="*/ 119 h 353"/>
                <a:gd name="T4" fmla="*/ 43 w 384"/>
                <a:gd name="T5" fmla="*/ 120 h 353"/>
                <a:gd name="T6" fmla="*/ 56 w 384"/>
                <a:gd name="T7" fmla="*/ 119 h 353"/>
                <a:gd name="T8" fmla="*/ 71 w 384"/>
                <a:gd name="T9" fmla="*/ 126 h 353"/>
                <a:gd name="T10" fmla="*/ 84 w 384"/>
                <a:gd name="T11" fmla="*/ 122 h 353"/>
                <a:gd name="T12" fmla="*/ 101 w 384"/>
                <a:gd name="T13" fmla="*/ 104 h 353"/>
                <a:gd name="T14" fmla="*/ 167 w 384"/>
                <a:gd name="T15" fmla="*/ 49 h 353"/>
                <a:gd name="T16" fmla="*/ 177 w 384"/>
                <a:gd name="T17" fmla="*/ 35 h 353"/>
                <a:gd name="T18" fmla="*/ 186 w 384"/>
                <a:gd name="T19" fmla="*/ 17 h 353"/>
                <a:gd name="T20" fmla="*/ 211 w 384"/>
                <a:gd name="T21" fmla="*/ 3 h 353"/>
                <a:gd name="T22" fmla="*/ 232 w 384"/>
                <a:gd name="T23" fmla="*/ 2 h 353"/>
                <a:gd name="T24" fmla="*/ 253 w 384"/>
                <a:gd name="T25" fmla="*/ 2 h 353"/>
                <a:gd name="T26" fmla="*/ 283 w 384"/>
                <a:gd name="T27" fmla="*/ 22 h 353"/>
                <a:gd name="T28" fmla="*/ 292 w 384"/>
                <a:gd name="T29" fmla="*/ 20 h 353"/>
                <a:gd name="T30" fmla="*/ 299 w 384"/>
                <a:gd name="T31" fmla="*/ 24 h 353"/>
                <a:gd name="T32" fmla="*/ 308 w 384"/>
                <a:gd name="T33" fmla="*/ 29 h 353"/>
                <a:gd name="T34" fmla="*/ 321 w 384"/>
                <a:gd name="T35" fmla="*/ 33 h 353"/>
                <a:gd name="T36" fmla="*/ 328 w 384"/>
                <a:gd name="T37" fmla="*/ 39 h 353"/>
                <a:gd name="T38" fmla="*/ 377 w 384"/>
                <a:gd name="T39" fmla="*/ 56 h 353"/>
                <a:gd name="T40" fmla="*/ 380 w 384"/>
                <a:gd name="T41" fmla="*/ 93 h 353"/>
                <a:gd name="T42" fmla="*/ 383 w 384"/>
                <a:gd name="T43" fmla="*/ 104 h 353"/>
                <a:gd name="T44" fmla="*/ 380 w 384"/>
                <a:gd name="T45" fmla="*/ 112 h 353"/>
                <a:gd name="T46" fmla="*/ 377 w 384"/>
                <a:gd name="T47" fmla="*/ 122 h 353"/>
                <a:gd name="T48" fmla="*/ 380 w 384"/>
                <a:gd name="T49" fmla="*/ 130 h 353"/>
                <a:gd name="T50" fmla="*/ 381 w 384"/>
                <a:gd name="T51" fmla="*/ 143 h 353"/>
                <a:gd name="T52" fmla="*/ 376 w 384"/>
                <a:gd name="T53" fmla="*/ 154 h 353"/>
                <a:gd name="T54" fmla="*/ 366 w 384"/>
                <a:gd name="T55" fmla="*/ 165 h 353"/>
                <a:gd name="T56" fmla="*/ 372 w 384"/>
                <a:gd name="T57" fmla="*/ 175 h 353"/>
                <a:gd name="T58" fmla="*/ 372 w 384"/>
                <a:gd name="T59" fmla="*/ 192 h 353"/>
                <a:gd name="T60" fmla="*/ 373 w 384"/>
                <a:gd name="T61" fmla="*/ 206 h 353"/>
                <a:gd name="T62" fmla="*/ 379 w 384"/>
                <a:gd name="T63" fmla="*/ 212 h 353"/>
                <a:gd name="T64" fmla="*/ 378 w 384"/>
                <a:gd name="T65" fmla="*/ 228 h 353"/>
                <a:gd name="T66" fmla="*/ 373 w 384"/>
                <a:gd name="T67" fmla="*/ 237 h 353"/>
                <a:gd name="T68" fmla="*/ 356 w 384"/>
                <a:gd name="T69" fmla="*/ 258 h 353"/>
                <a:gd name="T70" fmla="*/ 355 w 384"/>
                <a:gd name="T71" fmla="*/ 278 h 353"/>
                <a:gd name="T72" fmla="*/ 352 w 384"/>
                <a:gd name="T73" fmla="*/ 291 h 353"/>
                <a:gd name="T74" fmla="*/ 291 w 384"/>
                <a:gd name="T75" fmla="*/ 348 h 353"/>
                <a:gd name="T76" fmla="*/ 277 w 384"/>
                <a:gd name="T77" fmla="*/ 347 h 353"/>
                <a:gd name="T78" fmla="*/ 259 w 384"/>
                <a:gd name="T79" fmla="*/ 348 h 353"/>
                <a:gd name="T80" fmla="*/ 237 w 384"/>
                <a:gd name="T81" fmla="*/ 345 h 353"/>
                <a:gd name="T82" fmla="*/ 216 w 384"/>
                <a:gd name="T83" fmla="*/ 338 h 353"/>
                <a:gd name="T84" fmla="*/ 197 w 384"/>
                <a:gd name="T85" fmla="*/ 334 h 353"/>
                <a:gd name="T86" fmla="*/ 181 w 384"/>
                <a:gd name="T87" fmla="*/ 319 h 353"/>
                <a:gd name="T88" fmla="*/ 164 w 384"/>
                <a:gd name="T89" fmla="*/ 311 h 353"/>
                <a:gd name="T90" fmla="*/ 139 w 384"/>
                <a:gd name="T91" fmla="*/ 308 h 353"/>
                <a:gd name="T92" fmla="*/ 131 w 384"/>
                <a:gd name="T93" fmla="*/ 294 h 353"/>
                <a:gd name="T94" fmla="*/ 121 w 384"/>
                <a:gd name="T95" fmla="*/ 280 h 353"/>
                <a:gd name="T96" fmla="*/ 122 w 384"/>
                <a:gd name="T97" fmla="*/ 268 h 353"/>
                <a:gd name="T98" fmla="*/ 122 w 384"/>
                <a:gd name="T99" fmla="*/ 252 h 353"/>
                <a:gd name="T100" fmla="*/ 105 w 384"/>
                <a:gd name="T101" fmla="*/ 250 h 353"/>
                <a:gd name="T102" fmla="*/ 94 w 384"/>
                <a:gd name="T103" fmla="*/ 230 h 353"/>
                <a:gd name="T104" fmla="*/ 73 w 384"/>
                <a:gd name="T105" fmla="*/ 221 h 353"/>
                <a:gd name="T106" fmla="*/ 56 w 384"/>
                <a:gd name="T107" fmla="*/ 209 h 353"/>
                <a:gd name="T108" fmla="*/ 45 w 384"/>
                <a:gd name="T109" fmla="*/ 198 h 353"/>
                <a:gd name="T110" fmla="*/ 37 w 384"/>
                <a:gd name="T111" fmla="*/ 180 h 353"/>
                <a:gd name="T112" fmla="*/ 28 w 384"/>
                <a:gd name="T113" fmla="*/ 162 h 353"/>
                <a:gd name="T114" fmla="*/ 12 w 384"/>
                <a:gd name="T115" fmla="*/ 136 h 353"/>
                <a:gd name="T116" fmla="*/ 1 w 384"/>
                <a:gd name="T117" fmla="*/ 11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4" h="353">
                  <a:moveTo>
                    <a:pt x="2" y="112"/>
                  </a:moveTo>
                  <a:cubicBezTo>
                    <a:pt x="2" y="112"/>
                    <a:pt x="3" y="113"/>
                    <a:pt x="4" y="113"/>
                  </a:cubicBezTo>
                  <a:cubicBezTo>
                    <a:pt x="4" y="113"/>
                    <a:pt x="6" y="114"/>
                    <a:pt x="6" y="114"/>
                  </a:cubicBezTo>
                  <a:cubicBezTo>
                    <a:pt x="6" y="114"/>
                    <a:pt x="7" y="114"/>
                    <a:pt x="7" y="114"/>
                  </a:cubicBezTo>
                  <a:cubicBezTo>
                    <a:pt x="8" y="114"/>
                    <a:pt x="8" y="114"/>
                    <a:pt x="9" y="115"/>
                  </a:cubicBezTo>
                  <a:cubicBezTo>
                    <a:pt x="9" y="115"/>
                    <a:pt x="10" y="115"/>
                    <a:pt x="10" y="115"/>
                  </a:cubicBezTo>
                  <a:cubicBezTo>
                    <a:pt x="10" y="115"/>
                    <a:pt x="12" y="115"/>
                    <a:pt x="12" y="115"/>
                  </a:cubicBezTo>
                  <a:cubicBezTo>
                    <a:pt x="12" y="115"/>
                    <a:pt x="13" y="115"/>
                    <a:pt x="13" y="115"/>
                  </a:cubicBezTo>
                  <a:cubicBezTo>
                    <a:pt x="13" y="115"/>
                    <a:pt x="14" y="116"/>
                    <a:pt x="14" y="116"/>
                  </a:cubicBezTo>
                  <a:cubicBezTo>
                    <a:pt x="14" y="116"/>
                    <a:pt x="15" y="116"/>
                    <a:pt x="15" y="115"/>
                  </a:cubicBezTo>
                  <a:cubicBezTo>
                    <a:pt x="16" y="115"/>
                    <a:pt x="15" y="114"/>
                    <a:pt x="16" y="114"/>
                  </a:cubicBezTo>
                  <a:cubicBezTo>
                    <a:pt x="17" y="114"/>
                    <a:pt x="18" y="115"/>
                    <a:pt x="19" y="115"/>
                  </a:cubicBezTo>
                  <a:cubicBezTo>
                    <a:pt x="19" y="115"/>
                    <a:pt x="20" y="115"/>
                    <a:pt x="20" y="114"/>
                  </a:cubicBezTo>
                  <a:cubicBezTo>
                    <a:pt x="21" y="114"/>
                    <a:pt x="21" y="114"/>
                    <a:pt x="22" y="113"/>
                  </a:cubicBezTo>
                  <a:cubicBezTo>
                    <a:pt x="23" y="113"/>
                    <a:pt x="24" y="113"/>
                    <a:pt x="24" y="113"/>
                  </a:cubicBezTo>
                  <a:cubicBezTo>
                    <a:pt x="24" y="114"/>
                    <a:pt x="24" y="114"/>
                    <a:pt x="24" y="115"/>
                  </a:cubicBezTo>
                  <a:cubicBezTo>
                    <a:pt x="24" y="115"/>
                    <a:pt x="24" y="115"/>
                    <a:pt x="25" y="115"/>
                  </a:cubicBezTo>
                  <a:cubicBezTo>
                    <a:pt x="26" y="115"/>
                    <a:pt x="26" y="114"/>
                    <a:pt x="27" y="115"/>
                  </a:cubicBezTo>
                  <a:cubicBezTo>
                    <a:pt x="27" y="115"/>
                    <a:pt x="28" y="116"/>
                    <a:pt x="28" y="116"/>
                  </a:cubicBezTo>
                  <a:cubicBezTo>
                    <a:pt x="28" y="117"/>
                    <a:pt x="29" y="118"/>
                    <a:pt x="29" y="118"/>
                  </a:cubicBezTo>
                  <a:cubicBezTo>
                    <a:pt x="30" y="118"/>
                    <a:pt x="30" y="117"/>
                    <a:pt x="30" y="117"/>
                  </a:cubicBezTo>
                  <a:cubicBezTo>
                    <a:pt x="31" y="118"/>
                    <a:pt x="31" y="118"/>
                    <a:pt x="31" y="119"/>
                  </a:cubicBezTo>
                  <a:cubicBezTo>
                    <a:pt x="31" y="119"/>
                    <a:pt x="30" y="118"/>
                    <a:pt x="31" y="119"/>
                  </a:cubicBezTo>
                  <a:cubicBezTo>
                    <a:pt x="31" y="120"/>
                    <a:pt x="32" y="121"/>
                    <a:pt x="33" y="121"/>
                  </a:cubicBezTo>
                  <a:cubicBezTo>
                    <a:pt x="33" y="121"/>
                    <a:pt x="34" y="122"/>
                    <a:pt x="35" y="122"/>
                  </a:cubicBezTo>
                  <a:cubicBezTo>
                    <a:pt x="36" y="122"/>
                    <a:pt x="36" y="122"/>
                    <a:pt x="37" y="122"/>
                  </a:cubicBezTo>
                  <a:cubicBezTo>
                    <a:pt x="37" y="123"/>
                    <a:pt x="38" y="122"/>
                    <a:pt x="38" y="122"/>
                  </a:cubicBezTo>
                  <a:cubicBezTo>
                    <a:pt x="38" y="121"/>
                    <a:pt x="39" y="121"/>
                    <a:pt x="40" y="122"/>
                  </a:cubicBezTo>
                  <a:cubicBezTo>
                    <a:pt x="40" y="122"/>
                    <a:pt x="40" y="121"/>
                    <a:pt x="41" y="121"/>
                  </a:cubicBezTo>
                  <a:cubicBezTo>
                    <a:pt x="41" y="121"/>
                    <a:pt x="41" y="121"/>
                    <a:pt x="41" y="122"/>
                  </a:cubicBezTo>
                  <a:cubicBezTo>
                    <a:pt x="41" y="122"/>
                    <a:pt x="42" y="122"/>
                    <a:pt x="42" y="122"/>
                  </a:cubicBezTo>
                  <a:cubicBezTo>
                    <a:pt x="43" y="122"/>
                    <a:pt x="43" y="122"/>
                    <a:pt x="43" y="122"/>
                  </a:cubicBezTo>
                  <a:cubicBezTo>
                    <a:pt x="43" y="121"/>
                    <a:pt x="43" y="120"/>
                    <a:pt x="43" y="120"/>
                  </a:cubicBezTo>
                  <a:cubicBezTo>
                    <a:pt x="43" y="120"/>
                    <a:pt x="42" y="120"/>
                    <a:pt x="42" y="120"/>
                  </a:cubicBezTo>
                  <a:cubicBezTo>
                    <a:pt x="42" y="119"/>
                    <a:pt x="42" y="119"/>
                    <a:pt x="43" y="119"/>
                  </a:cubicBezTo>
                  <a:cubicBezTo>
                    <a:pt x="44" y="118"/>
                    <a:pt x="44" y="118"/>
                    <a:pt x="45" y="118"/>
                  </a:cubicBezTo>
                  <a:cubicBezTo>
                    <a:pt x="46" y="118"/>
                    <a:pt x="47" y="118"/>
                    <a:pt x="47" y="118"/>
                  </a:cubicBezTo>
                  <a:cubicBezTo>
                    <a:pt x="47" y="118"/>
                    <a:pt x="48" y="117"/>
                    <a:pt x="48" y="117"/>
                  </a:cubicBezTo>
                  <a:cubicBezTo>
                    <a:pt x="48" y="117"/>
                    <a:pt x="49" y="116"/>
                    <a:pt x="49" y="117"/>
                  </a:cubicBezTo>
                  <a:cubicBezTo>
                    <a:pt x="49" y="117"/>
                    <a:pt x="49" y="118"/>
                    <a:pt x="50" y="118"/>
                  </a:cubicBezTo>
                  <a:cubicBezTo>
                    <a:pt x="51" y="118"/>
                    <a:pt x="51" y="119"/>
                    <a:pt x="52" y="119"/>
                  </a:cubicBezTo>
                  <a:cubicBezTo>
                    <a:pt x="53" y="119"/>
                    <a:pt x="54" y="119"/>
                    <a:pt x="54" y="119"/>
                  </a:cubicBezTo>
                  <a:cubicBezTo>
                    <a:pt x="54" y="119"/>
                    <a:pt x="54" y="120"/>
                    <a:pt x="54" y="120"/>
                  </a:cubicBezTo>
                  <a:cubicBezTo>
                    <a:pt x="55" y="119"/>
                    <a:pt x="55" y="119"/>
                    <a:pt x="56" y="119"/>
                  </a:cubicBezTo>
                  <a:cubicBezTo>
                    <a:pt x="57" y="119"/>
                    <a:pt x="57" y="119"/>
                    <a:pt x="58" y="119"/>
                  </a:cubicBezTo>
                  <a:cubicBezTo>
                    <a:pt x="59" y="120"/>
                    <a:pt x="61" y="121"/>
                    <a:pt x="61" y="121"/>
                  </a:cubicBezTo>
                  <a:cubicBezTo>
                    <a:pt x="61" y="121"/>
                    <a:pt x="61" y="121"/>
                    <a:pt x="62" y="122"/>
                  </a:cubicBezTo>
                  <a:cubicBezTo>
                    <a:pt x="62" y="122"/>
                    <a:pt x="62" y="122"/>
                    <a:pt x="63" y="122"/>
                  </a:cubicBezTo>
                  <a:cubicBezTo>
                    <a:pt x="63" y="122"/>
                    <a:pt x="64" y="122"/>
                    <a:pt x="65" y="122"/>
                  </a:cubicBezTo>
                  <a:cubicBezTo>
                    <a:pt x="65" y="122"/>
                    <a:pt x="66" y="122"/>
                    <a:pt x="66" y="123"/>
                  </a:cubicBezTo>
                  <a:cubicBezTo>
                    <a:pt x="66" y="123"/>
                    <a:pt x="67" y="122"/>
                    <a:pt x="67" y="123"/>
                  </a:cubicBezTo>
                  <a:cubicBezTo>
                    <a:pt x="67" y="124"/>
                    <a:pt x="67" y="124"/>
                    <a:pt x="67" y="124"/>
                  </a:cubicBezTo>
                  <a:cubicBezTo>
                    <a:pt x="67" y="125"/>
                    <a:pt x="67" y="125"/>
                    <a:pt x="67" y="125"/>
                  </a:cubicBezTo>
                  <a:cubicBezTo>
                    <a:pt x="68" y="125"/>
                    <a:pt x="68" y="125"/>
                    <a:pt x="69" y="125"/>
                  </a:cubicBezTo>
                  <a:cubicBezTo>
                    <a:pt x="70" y="125"/>
                    <a:pt x="71" y="125"/>
                    <a:pt x="71" y="126"/>
                  </a:cubicBezTo>
                  <a:cubicBezTo>
                    <a:pt x="71" y="126"/>
                    <a:pt x="72" y="126"/>
                    <a:pt x="72" y="126"/>
                  </a:cubicBezTo>
                  <a:cubicBezTo>
                    <a:pt x="72" y="126"/>
                    <a:pt x="73" y="125"/>
                    <a:pt x="73" y="125"/>
                  </a:cubicBezTo>
                  <a:cubicBezTo>
                    <a:pt x="73" y="124"/>
                    <a:pt x="74" y="124"/>
                    <a:pt x="75" y="124"/>
                  </a:cubicBezTo>
                  <a:cubicBezTo>
                    <a:pt x="76" y="124"/>
                    <a:pt x="75" y="124"/>
                    <a:pt x="76" y="124"/>
                  </a:cubicBezTo>
                  <a:cubicBezTo>
                    <a:pt x="77" y="124"/>
                    <a:pt x="77" y="124"/>
                    <a:pt x="78" y="124"/>
                  </a:cubicBezTo>
                  <a:cubicBezTo>
                    <a:pt x="78" y="124"/>
                    <a:pt x="78" y="123"/>
                    <a:pt x="78" y="123"/>
                  </a:cubicBezTo>
                  <a:cubicBezTo>
                    <a:pt x="79" y="123"/>
                    <a:pt x="79" y="123"/>
                    <a:pt x="79" y="123"/>
                  </a:cubicBezTo>
                  <a:cubicBezTo>
                    <a:pt x="79" y="123"/>
                    <a:pt x="79" y="122"/>
                    <a:pt x="79" y="122"/>
                  </a:cubicBezTo>
                  <a:cubicBezTo>
                    <a:pt x="79" y="122"/>
                    <a:pt x="79" y="122"/>
                    <a:pt x="80" y="122"/>
                  </a:cubicBezTo>
                  <a:cubicBezTo>
                    <a:pt x="81" y="122"/>
                    <a:pt x="81" y="121"/>
                    <a:pt x="82" y="122"/>
                  </a:cubicBezTo>
                  <a:cubicBezTo>
                    <a:pt x="82" y="122"/>
                    <a:pt x="84" y="122"/>
                    <a:pt x="84" y="122"/>
                  </a:cubicBezTo>
                  <a:cubicBezTo>
                    <a:pt x="85" y="121"/>
                    <a:pt x="85" y="121"/>
                    <a:pt x="85" y="121"/>
                  </a:cubicBezTo>
                  <a:cubicBezTo>
                    <a:pt x="85" y="121"/>
                    <a:pt x="86" y="121"/>
                    <a:pt x="86" y="121"/>
                  </a:cubicBezTo>
                  <a:cubicBezTo>
                    <a:pt x="86" y="121"/>
                    <a:pt x="87" y="120"/>
                    <a:pt x="87" y="120"/>
                  </a:cubicBezTo>
                  <a:cubicBezTo>
                    <a:pt x="87" y="120"/>
                    <a:pt x="88" y="120"/>
                    <a:pt x="88" y="120"/>
                  </a:cubicBezTo>
                  <a:cubicBezTo>
                    <a:pt x="88" y="120"/>
                    <a:pt x="89" y="121"/>
                    <a:pt x="89" y="121"/>
                  </a:cubicBezTo>
                  <a:cubicBezTo>
                    <a:pt x="89" y="121"/>
                    <a:pt x="91" y="119"/>
                    <a:pt x="91" y="118"/>
                  </a:cubicBezTo>
                  <a:cubicBezTo>
                    <a:pt x="91" y="117"/>
                    <a:pt x="93" y="116"/>
                    <a:pt x="93" y="115"/>
                  </a:cubicBezTo>
                  <a:cubicBezTo>
                    <a:pt x="94" y="115"/>
                    <a:pt x="95" y="114"/>
                    <a:pt x="95" y="114"/>
                  </a:cubicBezTo>
                  <a:cubicBezTo>
                    <a:pt x="95" y="114"/>
                    <a:pt x="94" y="113"/>
                    <a:pt x="94" y="112"/>
                  </a:cubicBezTo>
                  <a:cubicBezTo>
                    <a:pt x="94" y="112"/>
                    <a:pt x="95" y="111"/>
                    <a:pt x="95" y="111"/>
                  </a:cubicBezTo>
                  <a:cubicBezTo>
                    <a:pt x="101" y="104"/>
                    <a:pt x="101" y="104"/>
                    <a:pt x="101" y="104"/>
                  </a:cubicBezTo>
                  <a:cubicBezTo>
                    <a:pt x="102" y="102"/>
                    <a:pt x="102" y="102"/>
                    <a:pt x="102" y="102"/>
                  </a:cubicBezTo>
                  <a:cubicBezTo>
                    <a:pt x="113" y="94"/>
                    <a:pt x="113" y="94"/>
                    <a:pt x="113" y="94"/>
                  </a:cubicBezTo>
                  <a:cubicBezTo>
                    <a:pt x="117" y="89"/>
                    <a:pt x="117" y="89"/>
                    <a:pt x="117" y="89"/>
                  </a:cubicBezTo>
                  <a:cubicBezTo>
                    <a:pt x="118" y="84"/>
                    <a:pt x="118" y="84"/>
                    <a:pt x="118" y="84"/>
                  </a:cubicBezTo>
                  <a:cubicBezTo>
                    <a:pt x="121" y="79"/>
                    <a:pt x="121" y="79"/>
                    <a:pt x="121" y="79"/>
                  </a:cubicBezTo>
                  <a:cubicBezTo>
                    <a:pt x="125" y="73"/>
                    <a:pt x="125" y="73"/>
                    <a:pt x="125" y="73"/>
                  </a:cubicBezTo>
                  <a:cubicBezTo>
                    <a:pt x="128" y="69"/>
                    <a:pt x="128" y="69"/>
                    <a:pt x="128" y="69"/>
                  </a:cubicBezTo>
                  <a:cubicBezTo>
                    <a:pt x="128" y="69"/>
                    <a:pt x="133" y="67"/>
                    <a:pt x="133" y="67"/>
                  </a:cubicBezTo>
                  <a:cubicBezTo>
                    <a:pt x="134" y="67"/>
                    <a:pt x="143" y="62"/>
                    <a:pt x="143" y="62"/>
                  </a:cubicBezTo>
                  <a:cubicBezTo>
                    <a:pt x="148" y="57"/>
                    <a:pt x="148" y="57"/>
                    <a:pt x="148" y="57"/>
                  </a:cubicBezTo>
                  <a:cubicBezTo>
                    <a:pt x="167" y="49"/>
                    <a:pt x="167" y="49"/>
                    <a:pt x="167" y="49"/>
                  </a:cubicBezTo>
                  <a:cubicBezTo>
                    <a:pt x="172" y="48"/>
                    <a:pt x="172" y="48"/>
                    <a:pt x="172" y="48"/>
                  </a:cubicBezTo>
                  <a:cubicBezTo>
                    <a:pt x="176" y="45"/>
                    <a:pt x="176" y="45"/>
                    <a:pt x="176" y="45"/>
                  </a:cubicBezTo>
                  <a:cubicBezTo>
                    <a:pt x="176" y="45"/>
                    <a:pt x="176" y="43"/>
                    <a:pt x="176" y="42"/>
                  </a:cubicBezTo>
                  <a:cubicBezTo>
                    <a:pt x="176" y="42"/>
                    <a:pt x="176" y="41"/>
                    <a:pt x="177" y="41"/>
                  </a:cubicBezTo>
                  <a:cubicBezTo>
                    <a:pt x="177" y="41"/>
                    <a:pt x="177" y="40"/>
                    <a:pt x="177" y="40"/>
                  </a:cubicBezTo>
                  <a:cubicBezTo>
                    <a:pt x="178" y="40"/>
                    <a:pt x="178" y="39"/>
                    <a:pt x="177" y="39"/>
                  </a:cubicBezTo>
                  <a:cubicBezTo>
                    <a:pt x="177" y="39"/>
                    <a:pt x="177" y="39"/>
                    <a:pt x="177" y="38"/>
                  </a:cubicBezTo>
                  <a:cubicBezTo>
                    <a:pt x="177" y="38"/>
                    <a:pt x="177" y="38"/>
                    <a:pt x="177" y="38"/>
                  </a:cubicBezTo>
                  <a:cubicBezTo>
                    <a:pt x="177" y="37"/>
                    <a:pt x="177" y="37"/>
                    <a:pt x="177" y="37"/>
                  </a:cubicBezTo>
                  <a:cubicBezTo>
                    <a:pt x="177" y="37"/>
                    <a:pt x="176" y="37"/>
                    <a:pt x="176" y="36"/>
                  </a:cubicBezTo>
                  <a:cubicBezTo>
                    <a:pt x="176" y="36"/>
                    <a:pt x="176" y="36"/>
                    <a:pt x="177" y="35"/>
                  </a:cubicBezTo>
                  <a:cubicBezTo>
                    <a:pt x="177" y="34"/>
                    <a:pt x="178" y="33"/>
                    <a:pt x="178" y="33"/>
                  </a:cubicBezTo>
                  <a:cubicBezTo>
                    <a:pt x="178" y="33"/>
                    <a:pt x="177" y="33"/>
                    <a:pt x="177" y="32"/>
                  </a:cubicBezTo>
                  <a:cubicBezTo>
                    <a:pt x="177" y="31"/>
                    <a:pt x="177" y="31"/>
                    <a:pt x="177" y="31"/>
                  </a:cubicBezTo>
                  <a:cubicBezTo>
                    <a:pt x="177" y="30"/>
                    <a:pt x="177" y="29"/>
                    <a:pt x="177" y="29"/>
                  </a:cubicBezTo>
                  <a:cubicBezTo>
                    <a:pt x="177" y="28"/>
                    <a:pt x="178" y="27"/>
                    <a:pt x="178" y="27"/>
                  </a:cubicBezTo>
                  <a:cubicBezTo>
                    <a:pt x="178" y="27"/>
                    <a:pt x="179" y="26"/>
                    <a:pt x="178" y="26"/>
                  </a:cubicBezTo>
                  <a:cubicBezTo>
                    <a:pt x="178" y="25"/>
                    <a:pt x="177" y="24"/>
                    <a:pt x="177" y="23"/>
                  </a:cubicBezTo>
                  <a:cubicBezTo>
                    <a:pt x="178" y="22"/>
                    <a:pt x="181" y="18"/>
                    <a:pt x="181" y="18"/>
                  </a:cubicBezTo>
                  <a:cubicBezTo>
                    <a:pt x="181" y="18"/>
                    <a:pt x="182" y="17"/>
                    <a:pt x="183" y="17"/>
                  </a:cubicBezTo>
                  <a:cubicBezTo>
                    <a:pt x="184" y="17"/>
                    <a:pt x="184" y="17"/>
                    <a:pt x="185" y="17"/>
                  </a:cubicBezTo>
                  <a:cubicBezTo>
                    <a:pt x="185" y="17"/>
                    <a:pt x="185" y="18"/>
                    <a:pt x="186" y="17"/>
                  </a:cubicBezTo>
                  <a:cubicBezTo>
                    <a:pt x="186" y="17"/>
                    <a:pt x="187" y="15"/>
                    <a:pt x="187" y="15"/>
                  </a:cubicBezTo>
                  <a:cubicBezTo>
                    <a:pt x="187" y="15"/>
                    <a:pt x="187" y="15"/>
                    <a:pt x="188" y="14"/>
                  </a:cubicBezTo>
                  <a:cubicBezTo>
                    <a:pt x="189" y="14"/>
                    <a:pt x="189" y="14"/>
                    <a:pt x="190" y="14"/>
                  </a:cubicBezTo>
                  <a:cubicBezTo>
                    <a:pt x="190" y="13"/>
                    <a:pt x="193" y="12"/>
                    <a:pt x="193" y="11"/>
                  </a:cubicBezTo>
                  <a:cubicBezTo>
                    <a:pt x="194" y="11"/>
                    <a:pt x="195" y="9"/>
                    <a:pt x="195" y="9"/>
                  </a:cubicBezTo>
                  <a:cubicBezTo>
                    <a:pt x="196" y="9"/>
                    <a:pt x="197" y="8"/>
                    <a:pt x="198" y="8"/>
                  </a:cubicBezTo>
                  <a:cubicBezTo>
                    <a:pt x="198" y="8"/>
                    <a:pt x="199" y="8"/>
                    <a:pt x="200" y="7"/>
                  </a:cubicBezTo>
                  <a:cubicBezTo>
                    <a:pt x="200" y="7"/>
                    <a:pt x="205" y="5"/>
                    <a:pt x="205" y="5"/>
                  </a:cubicBezTo>
                  <a:cubicBezTo>
                    <a:pt x="205" y="5"/>
                    <a:pt x="206" y="5"/>
                    <a:pt x="207" y="5"/>
                  </a:cubicBezTo>
                  <a:cubicBezTo>
                    <a:pt x="208" y="5"/>
                    <a:pt x="209" y="5"/>
                    <a:pt x="209" y="4"/>
                  </a:cubicBezTo>
                  <a:cubicBezTo>
                    <a:pt x="210" y="4"/>
                    <a:pt x="211" y="4"/>
                    <a:pt x="211" y="3"/>
                  </a:cubicBezTo>
                  <a:cubicBezTo>
                    <a:pt x="211" y="3"/>
                    <a:pt x="212" y="2"/>
                    <a:pt x="212" y="2"/>
                  </a:cubicBezTo>
                  <a:cubicBezTo>
                    <a:pt x="213" y="2"/>
                    <a:pt x="213" y="2"/>
                    <a:pt x="214" y="2"/>
                  </a:cubicBezTo>
                  <a:cubicBezTo>
                    <a:pt x="214" y="3"/>
                    <a:pt x="214" y="3"/>
                    <a:pt x="215" y="3"/>
                  </a:cubicBezTo>
                  <a:cubicBezTo>
                    <a:pt x="215" y="3"/>
                    <a:pt x="219" y="2"/>
                    <a:pt x="219" y="2"/>
                  </a:cubicBezTo>
                  <a:cubicBezTo>
                    <a:pt x="219" y="2"/>
                    <a:pt x="221" y="1"/>
                    <a:pt x="222" y="1"/>
                  </a:cubicBezTo>
                  <a:cubicBezTo>
                    <a:pt x="223" y="1"/>
                    <a:pt x="224" y="0"/>
                    <a:pt x="224" y="0"/>
                  </a:cubicBezTo>
                  <a:cubicBezTo>
                    <a:pt x="225" y="1"/>
                    <a:pt x="226" y="1"/>
                    <a:pt x="227" y="1"/>
                  </a:cubicBezTo>
                  <a:cubicBezTo>
                    <a:pt x="227" y="1"/>
                    <a:pt x="228" y="1"/>
                    <a:pt x="228" y="1"/>
                  </a:cubicBezTo>
                  <a:cubicBezTo>
                    <a:pt x="228" y="1"/>
                    <a:pt x="228" y="1"/>
                    <a:pt x="229" y="1"/>
                  </a:cubicBezTo>
                  <a:cubicBezTo>
                    <a:pt x="230" y="1"/>
                    <a:pt x="230" y="1"/>
                    <a:pt x="231" y="1"/>
                  </a:cubicBezTo>
                  <a:cubicBezTo>
                    <a:pt x="231" y="2"/>
                    <a:pt x="231" y="2"/>
                    <a:pt x="232" y="2"/>
                  </a:cubicBezTo>
                  <a:cubicBezTo>
                    <a:pt x="232" y="2"/>
                    <a:pt x="234" y="2"/>
                    <a:pt x="235" y="2"/>
                  </a:cubicBezTo>
                  <a:cubicBezTo>
                    <a:pt x="236" y="1"/>
                    <a:pt x="240" y="1"/>
                    <a:pt x="241" y="1"/>
                  </a:cubicBezTo>
                  <a:cubicBezTo>
                    <a:pt x="242" y="1"/>
                    <a:pt x="242" y="1"/>
                    <a:pt x="242" y="1"/>
                  </a:cubicBezTo>
                  <a:cubicBezTo>
                    <a:pt x="242" y="1"/>
                    <a:pt x="243" y="2"/>
                    <a:pt x="243" y="2"/>
                  </a:cubicBezTo>
                  <a:cubicBezTo>
                    <a:pt x="243" y="3"/>
                    <a:pt x="243" y="3"/>
                    <a:pt x="244" y="3"/>
                  </a:cubicBezTo>
                  <a:cubicBezTo>
                    <a:pt x="244" y="3"/>
                    <a:pt x="245" y="2"/>
                    <a:pt x="245" y="2"/>
                  </a:cubicBezTo>
                  <a:cubicBezTo>
                    <a:pt x="246" y="2"/>
                    <a:pt x="246" y="1"/>
                    <a:pt x="247" y="2"/>
                  </a:cubicBezTo>
                  <a:cubicBezTo>
                    <a:pt x="247" y="2"/>
                    <a:pt x="248" y="3"/>
                    <a:pt x="249" y="3"/>
                  </a:cubicBezTo>
                  <a:cubicBezTo>
                    <a:pt x="249" y="3"/>
                    <a:pt x="250" y="3"/>
                    <a:pt x="250" y="3"/>
                  </a:cubicBezTo>
                  <a:cubicBezTo>
                    <a:pt x="251" y="3"/>
                    <a:pt x="252" y="2"/>
                    <a:pt x="252" y="2"/>
                  </a:cubicBezTo>
                  <a:cubicBezTo>
                    <a:pt x="252" y="2"/>
                    <a:pt x="253" y="2"/>
                    <a:pt x="253" y="2"/>
                  </a:cubicBezTo>
                  <a:cubicBezTo>
                    <a:pt x="254" y="1"/>
                    <a:pt x="254" y="1"/>
                    <a:pt x="254" y="1"/>
                  </a:cubicBezTo>
                  <a:cubicBezTo>
                    <a:pt x="254" y="21"/>
                    <a:pt x="254" y="21"/>
                    <a:pt x="254" y="21"/>
                  </a:cubicBezTo>
                  <a:cubicBezTo>
                    <a:pt x="255" y="20"/>
                    <a:pt x="255" y="20"/>
                    <a:pt x="255" y="20"/>
                  </a:cubicBezTo>
                  <a:cubicBezTo>
                    <a:pt x="278" y="20"/>
                    <a:pt x="278" y="20"/>
                    <a:pt x="278" y="20"/>
                  </a:cubicBezTo>
                  <a:cubicBezTo>
                    <a:pt x="280" y="21"/>
                    <a:pt x="280" y="21"/>
                    <a:pt x="280" y="21"/>
                  </a:cubicBezTo>
                  <a:cubicBezTo>
                    <a:pt x="280" y="21"/>
                    <a:pt x="280" y="21"/>
                    <a:pt x="281" y="22"/>
                  </a:cubicBezTo>
                  <a:cubicBezTo>
                    <a:pt x="281" y="22"/>
                    <a:pt x="281" y="22"/>
                    <a:pt x="281" y="22"/>
                  </a:cubicBezTo>
                  <a:cubicBezTo>
                    <a:pt x="281" y="22"/>
                    <a:pt x="282" y="23"/>
                    <a:pt x="282" y="23"/>
                  </a:cubicBezTo>
                  <a:cubicBezTo>
                    <a:pt x="282" y="24"/>
                    <a:pt x="283" y="23"/>
                    <a:pt x="283" y="23"/>
                  </a:cubicBezTo>
                  <a:cubicBezTo>
                    <a:pt x="283" y="23"/>
                    <a:pt x="283" y="23"/>
                    <a:pt x="283" y="22"/>
                  </a:cubicBezTo>
                  <a:cubicBezTo>
                    <a:pt x="284" y="22"/>
                    <a:pt x="283" y="22"/>
                    <a:pt x="283" y="22"/>
                  </a:cubicBezTo>
                  <a:cubicBezTo>
                    <a:pt x="284" y="21"/>
                    <a:pt x="284" y="22"/>
                    <a:pt x="284" y="22"/>
                  </a:cubicBezTo>
                  <a:cubicBezTo>
                    <a:pt x="284" y="21"/>
                    <a:pt x="284" y="21"/>
                    <a:pt x="284" y="21"/>
                  </a:cubicBezTo>
                  <a:cubicBezTo>
                    <a:pt x="285" y="21"/>
                    <a:pt x="285" y="21"/>
                    <a:pt x="285" y="21"/>
                  </a:cubicBezTo>
                  <a:cubicBezTo>
                    <a:pt x="286" y="21"/>
                    <a:pt x="286" y="21"/>
                    <a:pt x="286" y="21"/>
                  </a:cubicBezTo>
                  <a:cubicBezTo>
                    <a:pt x="286" y="21"/>
                    <a:pt x="286" y="21"/>
                    <a:pt x="286" y="21"/>
                  </a:cubicBezTo>
                  <a:cubicBezTo>
                    <a:pt x="286" y="21"/>
                    <a:pt x="287" y="21"/>
                    <a:pt x="287" y="21"/>
                  </a:cubicBezTo>
                  <a:cubicBezTo>
                    <a:pt x="288" y="20"/>
                    <a:pt x="288" y="20"/>
                    <a:pt x="288" y="20"/>
                  </a:cubicBezTo>
                  <a:cubicBezTo>
                    <a:pt x="288" y="20"/>
                    <a:pt x="288" y="20"/>
                    <a:pt x="288" y="20"/>
                  </a:cubicBezTo>
                  <a:cubicBezTo>
                    <a:pt x="289" y="20"/>
                    <a:pt x="290" y="20"/>
                    <a:pt x="290" y="20"/>
                  </a:cubicBezTo>
                  <a:cubicBezTo>
                    <a:pt x="291" y="20"/>
                    <a:pt x="291" y="20"/>
                    <a:pt x="291" y="20"/>
                  </a:cubicBezTo>
                  <a:cubicBezTo>
                    <a:pt x="291" y="20"/>
                    <a:pt x="291" y="20"/>
                    <a:pt x="292" y="20"/>
                  </a:cubicBezTo>
                  <a:cubicBezTo>
                    <a:pt x="292" y="21"/>
                    <a:pt x="292" y="21"/>
                    <a:pt x="292" y="21"/>
                  </a:cubicBezTo>
                  <a:cubicBezTo>
                    <a:pt x="292" y="21"/>
                    <a:pt x="293" y="20"/>
                    <a:pt x="293" y="21"/>
                  </a:cubicBezTo>
                  <a:cubicBezTo>
                    <a:pt x="293" y="21"/>
                    <a:pt x="293" y="21"/>
                    <a:pt x="293" y="21"/>
                  </a:cubicBezTo>
                  <a:cubicBezTo>
                    <a:pt x="293" y="21"/>
                    <a:pt x="294" y="21"/>
                    <a:pt x="295" y="21"/>
                  </a:cubicBezTo>
                  <a:cubicBezTo>
                    <a:pt x="295" y="21"/>
                    <a:pt x="295" y="21"/>
                    <a:pt x="295" y="21"/>
                  </a:cubicBezTo>
                  <a:cubicBezTo>
                    <a:pt x="295" y="21"/>
                    <a:pt x="296" y="21"/>
                    <a:pt x="297" y="21"/>
                  </a:cubicBezTo>
                  <a:cubicBezTo>
                    <a:pt x="297" y="21"/>
                    <a:pt x="297" y="21"/>
                    <a:pt x="297" y="21"/>
                  </a:cubicBezTo>
                  <a:cubicBezTo>
                    <a:pt x="298" y="21"/>
                    <a:pt x="298" y="21"/>
                    <a:pt x="298" y="22"/>
                  </a:cubicBezTo>
                  <a:cubicBezTo>
                    <a:pt x="298" y="22"/>
                    <a:pt x="298" y="22"/>
                    <a:pt x="299" y="22"/>
                  </a:cubicBezTo>
                  <a:cubicBezTo>
                    <a:pt x="299" y="23"/>
                    <a:pt x="299" y="23"/>
                    <a:pt x="299" y="23"/>
                  </a:cubicBezTo>
                  <a:cubicBezTo>
                    <a:pt x="299" y="23"/>
                    <a:pt x="299" y="23"/>
                    <a:pt x="299" y="24"/>
                  </a:cubicBezTo>
                  <a:cubicBezTo>
                    <a:pt x="299" y="24"/>
                    <a:pt x="299" y="24"/>
                    <a:pt x="300" y="25"/>
                  </a:cubicBezTo>
                  <a:cubicBezTo>
                    <a:pt x="300" y="25"/>
                    <a:pt x="300" y="25"/>
                    <a:pt x="301" y="25"/>
                  </a:cubicBezTo>
                  <a:cubicBezTo>
                    <a:pt x="301" y="25"/>
                    <a:pt x="301" y="26"/>
                    <a:pt x="301" y="26"/>
                  </a:cubicBezTo>
                  <a:cubicBezTo>
                    <a:pt x="301" y="27"/>
                    <a:pt x="302" y="27"/>
                    <a:pt x="302" y="27"/>
                  </a:cubicBezTo>
                  <a:cubicBezTo>
                    <a:pt x="302" y="27"/>
                    <a:pt x="302" y="27"/>
                    <a:pt x="302" y="28"/>
                  </a:cubicBezTo>
                  <a:cubicBezTo>
                    <a:pt x="302" y="28"/>
                    <a:pt x="304" y="28"/>
                    <a:pt x="304" y="28"/>
                  </a:cubicBezTo>
                  <a:cubicBezTo>
                    <a:pt x="304" y="28"/>
                    <a:pt x="304" y="28"/>
                    <a:pt x="305" y="28"/>
                  </a:cubicBezTo>
                  <a:cubicBezTo>
                    <a:pt x="306" y="27"/>
                    <a:pt x="305" y="28"/>
                    <a:pt x="305" y="28"/>
                  </a:cubicBezTo>
                  <a:cubicBezTo>
                    <a:pt x="305" y="28"/>
                    <a:pt x="306" y="28"/>
                    <a:pt x="307" y="28"/>
                  </a:cubicBezTo>
                  <a:cubicBezTo>
                    <a:pt x="307" y="28"/>
                    <a:pt x="307" y="29"/>
                    <a:pt x="307" y="29"/>
                  </a:cubicBezTo>
                  <a:cubicBezTo>
                    <a:pt x="307" y="30"/>
                    <a:pt x="308" y="29"/>
                    <a:pt x="308" y="29"/>
                  </a:cubicBezTo>
                  <a:cubicBezTo>
                    <a:pt x="308" y="29"/>
                    <a:pt x="308" y="29"/>
                    <a:pt x="309" y="29"/>
                  </a:cubicBezTo>
                  <a:cubicBezTo>
                    <a:pt x="309" y="29"/>
                    <a:pt x="310" y="29"/>
                    <a:pt x="311" y="29"/>
                  </a:cubicBezTo>
                  <a:cubicBezTo>
                    <a:pt x="311" y="29"/>
                    <a:pt x="311" y="29"/>
                    <a:pt x="311" y="29"/>
                  </a:cubicBezTo>
                  <a:cubicBezTo>
                    <a:pt x="311" y="29"/>
                    <a:pt x="312" y="29"/>
                    <a:pt x="312" y="29"/>
                  </a:cubicBezTo>
                  <a:cubicBezTo>
                    <a:pt x="313" y="29"/>
                    <a:pt x="313" y="30"/>
                    <a:pt x="313" y="30"/>
                  </a:cubicBezTo>
                  <a:cubicBezTo>
                    <a:pt x="314" y="31"/>
                    <a:pt x="314" y="30"/>
                    <a:pt x="315" y="30"/>
                  </a:cubicBezTo>
                  <a:cubicBezTo>
                    <a:pt x="316" y="30"/>
                    <a:pt x="316" y="30"/>
                    <a:pt x="316" y="30"/>
                  </a:cubicBezTo>
                  <a:cubicBezTo>
                    <a:pt x="317" y="30"/>
                    <a:pt x="317" y="31"/>
                    <a:pt x="318" y="31"/>
                  </a:cubicBezTo>
                  <a:cubicBezTo>
                    <a:pt x="319" y="31"/>
                    <a:pt x="318" y="31"/>
                    <a:pt x="319" y="32"/>
                  </a:cubicBezTo>
                  <a:cubicBezTo>
                    <a:pt x="319" y="32"/>
                    <a:pt x="320" y="32"/>
                    <a:pt x="320" y="32"/>
                  </a:cubicBezTo>
                  <a:cubicBezTo>
                    <a:pt x="320" y="33"/>
                    <a:pt x="320" y="33"/>
                    <a:pt x="321" y="33"/>
                  </a:cubicBezTo>
                  <a:cubicBezTo>
                    <a:pt x="321" y="33"/>
                    <a:pt x="321" y="34"/>
                    <a:pt x="321" y="34"/>
                  </a:cubicBezTo>
                  <a:cubicBezTo>
                    <a:pt x="322" y="34"/>
                    <a:pt x="322" y="34"/>
                    <a:pt x="322" y="34"/>
                  </a:cubicBezTo>
                  <a:cubicBezTo>
                    <a:pt x="322" y="34"/>
                    <a:pt x="322" y="35"/>
                    <a:pt x="322" y="35"/>
                  </a:cubicBezTo>
                  <a:cubicBezTo>
                    <a:pt x="322" y="35"/>
                    <a:pt x="322" y="35"/>
                    <a:pt x="323" y="36"/>
                  </a:cubicBezTo>
                  <a:cubicBezTo>
                    <a:pt x="323" y="36"/>
                    <a:pt x="323" y="36"/>
                    <a:pt x="323" y="36"/>
                  </a:cubicBezTo>
                  <a:cubicBezTo>
                    <a:pt x="324" y="36"/>
                    <a:pt x="324" y="36"/>
                    <a:pt x="324" y="37"/>
                  </a:cubicBezTo>
                  <a:cubicBezTo>
                    <a:pt x="324" y="37"/>
                    <a:pt x="324" y="37"/>
                    <a:pt x="325" y="37"/>
                  </a:cubicBezTo>
                  <a:cubicBezTo>
                    <a:pt x="326" y="37"/>
                    <a:pt x="325" y="37"/>
                    <a:pt x="326" y="38"/>
                  </a:cubicBezTo>
                  <a:cubicBezTo>
                    <a:pt x="326" y="38"/>
                    <a:pt x="326" y="37"/>
                    <a:pt x="326" y="38"/>
                  </a:cubicBezTo>
                  <a:cubicBezTo>
                    <a:pt x="326" y="38"/>
                    <a:pt x="326" y="38"/>
                    <a:pt x="326" y="39"/>
                  </a:cubicBezTo>
                  <a:cubicBezTo>
                    <a:pt x="326" y="39"/>
                    <a:pt x="328" y="39"/>
                    <a:pt x="328" y="39"/>
                  </a:cubicBezTo>
                  <a:cubicBezTo>
                    <a:pt x="327" y="40"/>
                    <a:pt x="327" y="40"/>
                    <a:pt x="327" y="40"/>
                  </a:cubicBezTo>
                  <a:cubicBezTo>
                    <a:pt x="327" y="41"/>
                    <a:pt x="327" y="41"/>
                    <a:pt x="327" y="41"/>
                  </a:cubicBezTo>
                  <a:cubicBezTo>
                    <a:pt x="327" y="41"/>
                    <a:pt x="333" y="43"/>
                    <a:pt x="333" y="43"/>
                  </a:cubicBezTo>
                  <a:cubicBezTo>
                    <a:pt x="334" y="43"/>
                    <a:pt x="345" y="42"/>
                    <a:pt x="345" y="42"/>
                  </a:cubicBezTo>
                  <a:cubicBezTo>
                    <a:pt x="358" y="47"/>
                    <a:pt x="358" y="47"/>
                    <a:pt x="358" y="47"/>
                  </a:cubicBezTo>
                  <a:cubicBezTo>
                    <a:pt x="366" y="51"/>
                    <a:pt x="366" y="51"/>
                    <a:pt x="366" y="51"/>
                  </a:cubicBezTo>
                  <a:cubicBezTo>
                    <a:pt x="366" y="55"/>
                    <a:pt x="366" y="55"/>
                    <a:pt x="366" y="55"/>
                  </a:cubicBezTo>
                  <a:cubicBezTo>
                    <a:pt x="370" y="57"/>
                    <a:pt x="370" y="57"/>
                    <a:pt x="370" y="57"/>
                  </a:cubicBezTo>
                  <a:cubicBezTo>
                    <a:pt x="373" y="56"/>
                    <a:pt x="373" y="56"/>
                    <a:pt x="373" y="56"/>
                  </a:cubicBezTo>
                  <a:cubicBezTo>
                    <a:pt x="375" y="56"/>
                    <a:pt x="375" y="56"/>
                    <a:pt x="375" y="56"/>
                  </a:cubicBezTo>
                  <a:cubicBezTo>
                    <a:pt x="377" y="56"/>
                    <a:pt x="377" y="56"/>
                    <a:pt x="377" y="56"/>
                  </a:cubicBezTo>
                  <a:cubicBezTo>
                    <a:pt x="380" y="56"/>
                    <a:pt x="380" y="56"/>
                    <a:pt x="380" y="56"/>
                  </a:cubicBezTo>
                  <a:cubicBezTo>
                    <a:pt x="376" y="66"/>
                    <a:pt x="376" y="66"/>
                    <a:pt x="376" y="66"/>
                  </a:cubicBezTo>
                  <a:cubicBezTo>
                    <a:pt x="376" y="66"/>
                    <a:pt x="372" y="67"/>
                    <a:pt x="372" y="68"/>
                  </a:cubicBezTo>
                  <a:cubicBezTo>
                    <a:pt x="371" y="68"/>
                    <a:pt x="377" y="75"/>
                    <a:pt x="377" y="75"/>
                  </a:cubicBezTo>
                  <a:cubicBezTo>
                    <a:pt x="377" y="75"/>
                    <a:pt x="380" y="81"/>
                    <a:pt x="380" y="81"/>
                  </a:cubicBezTo>
                  <a:cubicBezTo>
                    <a:pt x="380" y="82"/>
                    <a:pt x="380" y="86"/>
                    <a:pt x="380" y="87"/>
                  </a:cubicBezTo>
                  <a:cubicBezTo>
                    <a:pt x="380" y="87"/>
                    <a:pt x="382" y="89"/>
                    <a:pt x="382" y="89"/>
                  </a:cubicBezTo>
                  <a:cubicBezTo>
                    <a:pt x="382" y="89"/>
                    <a:pt x="382" y="90"/>
                    <a:pt x="382" y="90"/>
                  </a:cubicBezTo>
                  <a:cubicBezTo>
                    <a:pt x="382" y="90"/>
                    <a:pt x="382" y="91"/>
                    <a:pt x="381" y="91"/>
                  </a:cubicBezTo>
                  <a:cubicBezTo>
                    <a:pt x="381" y="91"/>
                    <a:pt x="381" y="91"/>
                    <a:pt x="381" y="92"/>
                  </a:cubicBezTo>
                  <a:cubicBezTo>
                    <a:pt x="380" y="92"/>
                    <a:pt x="380" y="92"/>
                    <a:pt x="380" y="93"/>
                  </a:cubicBezTo>
                  <a:cubicBezTo>
                    <a:pt x="380" y="94"/>
                    <a:pt x="380" y="94"/>
                    <a:pt x="380" y="94"/>
                  </a:cubicBezTo>
                  <a:cubicBezTo>
                    <a:pt x="380" y="94"/>
                    <a:pt x="379" y="95"/>
                    <a:pt x="379" y="95"/>
                  </a:cubicBezTo>
                  <a:cubicBezTo>
                    <a:pt x="379" y="95"/>
                    <a:pt x="378" y="96"/>
                    <a:pt x="379" y="97"/>
                  </a:cubicBezTo>
                  <a:cubicBezTo>
                    <a:pt x="379" y="97"/>
                    <a:pt x="379" y="98"/>
                    <a:pt x="379" y="98"/>
                  </a:cubicBezTo>
                  <a:cubicBezTo>
                    <a:pt x="379" y="99"/>
                    <a:pt x="379" y="100"/>
                    <a:pt x="380" y="100"/>
                  </a:cubicBezTo>
                  <a:cubicBezTo>
                    <a:pt x="380" y="101"/>
                    <a:pt x="380" y="100"/>
                    <a:pt x="380" y="100"/>
                  </a:cubicBezTo>
                  <a:cubicBezTo>
                    <a:pt x="380" y="100"/>
                    <a:pt x="381" y="100"/>
                    <a:pt x="381" y="101"/>
                  </a:cubicBezTo>
                  <a:cubicBezTo>
                    <a:pt x="381" y="101"/>
                    <a:pt x="382" y="101"/>
                    <a:pt x="382" y="101"/>
                  </a:cubicBezTo>
                  <a:cubicBezTo>
                    <a:pt x="383" y="102"/>
                    <a:pt x="383" y="102"/>
                    <a:pt x="383" y="102"/>
                  </a:cubicBezTo>
                  <a:cubicBezTo>
                    <a:pt x="383" y="103"/>
                    <a:pt x="383" y="103"/>
                    <a:pt x="383" y="103"/>
                  </a:cubicBezTo>
                  <a:cubicBezTo>
                    <a:pt x="383" y="104"/>
                    <a:pt x="383" y="104"/>
                    <a:pt x="383" y="104"/>
                  </a:cubicBezTo>
                  <a:cubicBezTo>
                    <a:pt x="383" y="104"/>
                    <a:pt x="381" y="105"/>
                    <a:pt x="381" y="105"/>
                  </a:cubicBezTo>
                  <a:cubicBezTo>
                    <a:pt x="381" y="106"/>
                    <a:pt x="381" y="106"/>
                    <a:pt x="381" y="106"/>
                  </a:cubicBezTo>
                  <a:cubicBezTo>
                    <a:pt x="381" y="106"/>
                    <a:pt x="381" y="106"/>
                    <a:pt x="381" y="107"/>
                  </a:cubicBezTo>
                  <a:cubicBezTo>
                    <a:pt x="381" y="107"/>
                    <a:pt x="381" y="107"/>
                    <a:pt x="381" y="107"/>
                  </a:cubicBezTo>
                  <a:cubicBezTo>
                    <a:pt x="382" y="108"/>
                    <a:pt x="381" y="108"/>
                    <a:pt x="381" y="108"/>
                  </a:cubicBezTo>
                  <a:cubicBezTo>
                    <a:pt x="381" y="108"/>
                    <a:pt x="381" y="108"/>
                    <a:pt x="381" y="108"/>
                  </a:cubicBezTo>
                  <a:cubicBezTo>
                    <a:pt x="381" y="108"/>
                    <a:pt x="381" y="109"/>
                    <a:pt x="381" y="109"/>
                  </a:cubicBezTo>
                  <a:cubicBezTo>
                    <a:pt x="382" y="110"/>
                    <a:pt x="381" y="111"/>
                    <a:pt x="381" y="111"/>
                  </a:cubicBezTo>
                  <a:cubicBezTo>
                    <a:pt x="381" y="111"/>
                    <a:pt x="381" y="111"/>
                    <a:pt x="381" y="112"/>
                  </a:cubicBezTo>
                  <a:cubicBezTo>
                    <a:pt x="382" y="112"/>
                    <a:pt x="381" y="112"/>
                    <a:pt x="381" y="112"/>
                  </a:cubicBezTo>
                  <a:cubicBezTo>
                    <a:pt x="380" y="112"/>
                    <a:pt x="380" y="112"/>
                    <a:pt x="380" y="112"/>
                  </a:cubicBezTo>
                  <a:cubicBezTo>
                    <a:pt x="380" y="112"/>
                    <a:pt x="379" y="112"/>
                    <a:pt x="379" y="112"/>
                  </a:cubicBezTo>
                  <a:cubicBezTo>
                    <a:pt x="378" y="113"/>
                    <a:pt x="378" y="113"/>
                    <a:pt x="379" y="113"/>
                  </a:cubicBezTo>
                  <a:cubicBezTo>
                    <a:pt x="379" y="114"/>
                    <a:pt x="379" y="114"/>
                    <a:pt x="379" y="115"/>
                  </a:cubicBezTo>
                  <a:cubicBezTo>
                    <a:pt x="379" y="116"/>
                    <a:pt x="378" y="116"/>
                    <a:pt x="378" y="116"/>
                  </a:cubicBezTo>
                  <a:cubicBezTo>
                    <a:pt x="378" y="116"/>
                    <a:pt x="378" y="117"/>
                    <a:pt x="378" y="118"/>
                  </a:cubicBezTo>
                  <a:cubicBezTo>
                    <a:pt x="378" y="118"/>
                    <a:pt x="378" y="118"/>
                    <a:pt x="379" y="118"/>
                  </a:cubicBezTo>
                  <a:cubicBezTo>
                    <a:pt x="380" y="118"/>
                    <a:pt x="379" y="118"/>
                    <a:pt x="379" y="119"/>
                  </a:cubicBezTo>
                  <a:cubicBezTo>
                    <a:pt x="379" y="119"/>
                    <a:pt x="379" y="120"/>
                    <a:pt x="379" y="120"/>
                  </a:cubicBezTo>
                  <a:cubicBezTo>
                    <a:pt x="379" y="121"/>
                    <a:pt x="379" y="120"/>
                    <a:pt x="379" y="120"/>
                  </a:cubicBezTo>
                  <a:cubicBezTo>
                    <a:pt x="379" y="120"/>
                    <a:pt x="378" y="121"/>
                    <a:pt x="378" y="121"/>
                  </a:cubicBezTo>
                  <a:cubicBezTo>
                    <a:pt x="378" y="121"/>
                    <a:pt x="377" y="122"/>
                    <a:pt x="377" y="122"/>
                  </a:cubicBezTo>
                  <a:cubicBezTo>
                    <a:pt x="378" y="123"/>
                    <a:pt x="378" y="123"/>
                    <a:pt x="378" y="123"/>
                  </a:cubicBezTo>
                  <a:cubicBezTo>
                    <a:pt x="377" y="123"/>
                    <a:pt x="377" y="123"/>
                    <a:pt x="377" y="123"/>
                  </a:cubicBezTo>
                  <a:cubicBezTo>
                    <a:pt x="378" y="124"/>
                    <a:pt x="378" y="124"/>
                    <a:pt x="378" y="124"/>
                  </a:cubicBezTo>
                  <a:cubicBezTo>
                    <a:pt x="378" y="124"/>
                    <a:pt x="377" y="124"/>
                    <a:pt x="377" y="125"/>
                  </a:cubicBezTo>
                  <a:cubicBezTo>
                    <a:pt x="377" y="125"/>
                    <a:pt x="378" y="126"/>
                    <a:pt x="378" y="126"/>
                  </a:cubicBezTo>
                  <a:cubicBezTo>
                    <a:pt x="378" y="126"/>
                    <a:pt x="378" y="126"/>
                    <a:pt x="379" y="126"/>
                  </a:cubicBezTo>
                  <a:cubicBezTo>
                    <a:pt x="379" y="126"/>
                    <a:pt x="379" y="127"/>
                    <a:pt x="379" y="128"/>
                  </a:cubicBezTo>
                  <a:cubicBezTo>
                    <a:pt x="378" y="128"/>
                    <a:pt x="379" y="128"/>
                    <a:pt x="379" y="128"/>
                  </a:cubicBezTo>
                  <a:cubicBezTo>
                    <a:pt x="380" y="129"/>
                    <a:pt x="379" y="128"/>
                    <a:pt x="379" y="129"/>
                  </a:cubicBezTo>
                  <a:cubicBezTo>
                    <a:pt x="379" y="129"/>
                    <a:pt x="379" y="130"/>
                    <a:pt x="380" y="130"/>
                  </a:cubicBezTo>
                  <a:cubicBezTo>
                    <a:pt x="381" y="130"/>
                    <a:pt x="380" y="130"/>
                    <a:pt x="380" y="130"/>
                  </a:cubicBezTo>
                  <a:cubicBezTo>
                    <a:pt x="381" y="131"/>
                    <a:pt x="381" y="131"/>
                    <a:pt x="381" y="132"/>
                  </a:cubicBezTo>
                  <a:cubicBezTo>
                    <a:pt x="381" y="133"/>
                    <a:pt x="381" y="133"/>
                    <a:pt x="381" y="133"/>
                  </a:cubicBezTo>
                  <a:cubicBezTo>
                    <a:pt x="382" y="134"/>
                    <a:pt x="381" y="135"/>
                    <a:pt x="381" y="135"/>
                  </a:cubicBezTo>
                  <a:cubicBezTo>
                    <a:pt x="381" y="135"/>
                    <a:pt x="381" y="136"/>
                    <a:pt x="381" y="137"/>
                  </a:cubicBezTo>
                  <a:cubicBezTo>
                    <a:pt x="381" y="137"/>
                    <a:pt x="381" y="138"/>
                    <a:pt x="381" y="138"/>
                  </a:cubicBezTo>
                  <a:cubicBezTo>
                    <a:pt x="381" y="138"/>
                    <a:pt x="382" y="139"/>
                    <a:pt x="382" y="139"/>
                  </a:cubicBezTo>
                  <a:cubicBezTo>
                    <a:pt x="382" y="139"/>
                    <a:pt x="383" y="140"/>
                    <a:pt x="383" y="140"/>
                  </a:cubicBezTo>
                  <a:cubicBezTo>
                    <a:pt x="383" y="140"/>
                    <a:pt x="384" y="140"/>
                    <a:pt x="384" y="141"/>
                  </a:cubicBezTo>
                  <a:cubicBezTo>
                    <a:pt x="384" y="141"/>
                    <a:pt x="383" y="142"/>
                    <a:pt x="383" y="142"/>
                  </a:cubicBezTo>
                  <a:cubicBezTo>
                    <a:pt x="382" y="142"/>
                    <a:pt x="383" y="142"/>
                    <a:pt x="382" y="142"/>
                  </a:cubicBezTo>
                  <a:cubicBezTo>
                    <a:pt x="382" y="142"/>
                    <a:pt x="382" y="142"/>
                    <a:pt x="381" y="143"/>
                  </a:cubicBezTo>
                  <a:cubicBezTo>
                    <a:pt x="381" y="144"/>
                    <a:pt x="381" y="144"/>
                    <a:pt x="381" y="144"/>
                  </a:cubicBezTo>
                  <a:cubicBezTo>
                    <a:pt x="382" y="145"/>
                    <a:pt x="382" y="145"/>
                    <a:pt x="382" y="146"/>
                  </a:cubicBezTo>
                  <a:cubicBezTo>
                    <a:pt x="382" y="147"/>
                    <a:pt x="381" y="147"/>
                    <a:pt x="381" y="147"/>
                  </a:cubicBezTo>
                  <a:cubicBezTo>
                    <a:pt x="380" y="148"/>
                    <a:pt x="380" y="147"/>
                    <a:pt x="380" y="147"/>
                  </a:cubicBezTo>
                  <a:cubicBezTo>
                    <a:pt x="379" y="147"/>
                    <a:pt x="379" y="147"/>
                    <a:pt x="378" y="147"/>
                  </a:cubicBezTo>
                  <a:cubicBezTo>
                    <a:pt x="378" y="147"/>
                    <a:pt x="377" y="148"/>
                    <a:pt x="376" y="148"/>
                  </a:cubicBezTo>
                  <a:cubicBezTo>
                    <a:pt x="376" y="149"/>
                    <a:pt x="374" y="149"/>
                    <a:pt x="374" y="149"/>
                  </a:cubicBezTo>
                  <a:cubicBezTo>
                    <a:pt x="374" y="149"/>
                    <a:pt x="374" y="150"/>
                    <a:pt x="374" y="151"/>
                  </a:cubicBezTo>
                  <a:cubicBezTo>
                    <a:pt x="375" y="151"/>
                    <a:pt x="375" y="151"/>
                    <a:pt x="375" y="151"/>
                  </a:cubicBezTo>
                  <a:cubicBezTo>
                    <a:pt x="376" y="152"/>
                    <a:pt x="376" y="152"/>
                    <a:pt x="376" y="152"/>
                  </a:cubicBezTo>
                  <a:cubicBezTo>
                    <a:pt x="375" y="153"/>
                    <a:pt x="376" y="153"/>
                    <a:pt x="376" y="154"/>
                  </a:cubicBezTo>
                  <a:cubicBezTo>
                    <a:pt x="377" y="155"/>
                    <a:pt x="378" y="157"/>
                    <a:pt x="378" y="157"/>
                  </a:cubicBezTo>
                  <a:cubicBezTo>
                    <a:pt x="378" y="157"/>
                    <a:pt x="378" y="158"/>
                    <a:pt x="378" y="159"/>
                  </a:cubicBezTo>
                  <a:cubicBezTo>
                    <a:pt x="378" y="159"/>
                    <a:pt x="378" y="160"/>
                    <a:pt x="377" y="161"/>
                  </a:cubicBezTo>
                  <a:cubicBezTo>
                    <a:pt x="377" y="162"/>
                    <a:pt x="377" y="162"/>
                    <a:pt x="377" y="162"/>
                  </a:cubicBezTo>
                  <a:cubicBezTo>
                    <a:pt x="377" y="162"/>
                    <a:pt x="376" y="163"/>
                    <a:pt x="376" y="163"/>
                  </a:cubicBezTo>
                  <a:cubicBezTo>
                    <a:pt x="375" y="164"/>
                    <a:pt x="375" y="164"/>
                    <a:pt x="374" y="163"/>
                  </a:cubicBezTo>
                  <a:cubicBezTo>
                    <a:pt x="373" y="163"/>
                    <a:pt x="372" y="163"/>
                    <a:pt x="372" y="162"/>
                  </a:cubicBezTo>
                  <a:cubicBezTo>
                    <a:pt x="371" y="162"/>
                    <a:pt x="371" y="163"/>
                    <a:pt x="370" y="163"/>
                  </a:cubicBezTo>
                  <a:cubicBezTo>
                    <a:pt x="369" y="164"/>
                    <a:pt x="370" y="164"/>
                    <a:pt x="369" y="164"/>
                  </a:cubicBezTo>
                  <a:cubicBezTo>
                    <a:pt x="368" y="165"/>
                    <a:pt x="368" y="164"/>
                    <a:pt x="367" y="164"/>
                  </a:cubicBezTo>
                  <a:cubicBezTo>
                    <a:pt x="367" y="165"/>
                    <a:pt x="366" y="165"/>
                    <a:pt x="366" y="165"/>
                  </a:cubicBezTo>
                  <a:cubicBezTo>
                    <a:pt x="365" y="166"/>
                    <a:pt x="366" y="166"/>
                    <a:pt x="366" y="167"/>
                  </a:cubicBezTo>
                  <a:cubicBezTo>
                    <a:pt x="367" y="167"/>
                    <a:pt x="367" y="168"/>
                    <a:pt x="367" y="168"/>
                  </a:cubicBezTo>
                  <a:cubicBezTo>
                    <a:pt x="367" y="169"/>
                    <a:pt x="367" y="169"/>
                    <a:pt x="367" y="170"/>
                  </a:cubicBezTo>
                  <a:cubicBezTo>
                    <a:pt x="367" y="170"/>
                    <a:pt x="366" y="171"/>
                    <a:pt x="366" y="171"/>
                  </a:cubicBezTo>
                  <a:cubicBezTo>
                    <a:pt x="365" y="171"/>
                    <a:pt x="366" y="172"/>
                    <a:pt x="366" y="173"/>
                  </a:cubicBezTo>
                  <a:cubicBezTo>
                    <a:pt x="366" y="173"/>
                    <a:pt x="366" y="175"/>
                    <a:pt x="366" y="175"/>
                  </a:cubicBezTo>
                  <a:cubicBezTo>
                    <a:pt x="367" y="175"/>
                    <a:pt x="367" y="175"/>
                    <a:pt x="367" y="175"/>
                  </a:cubicBezTo>
                  <a:cubicBezTo>
                    <a:pt x="368" y="176"/>
                    <a:pt x="368" y="176"/>
                    <a:pt x="369" y="175"/>
                  </a:cubicBezTo>
                  <a:cubicBezTo>
                    <a:pt x="370" y="175"/>
                    <a:pt x="370" y="175"/>
                    <a:pt x="370" y="175"/>
                  </a:cubicBezTo>
                  <a:cubicBezTo>
                    <a:pt x="370" y="175"/>
                    <a:pt x="370" y="175"/>
                    <a:pt x="371" y="175"/>
                  </a:cubicBezTo>
                  <a:cubicBezTo>
                    <a:pt x="372" y="175"/>
                    <a:pt x="372" y="175"/>
                    <a:pt x="372" y="175"/>
                  </a:cubicBezTo>
                  <a:cubicBezTo>
                    <a:pt x="373" y="177"/>
                    <a:pt x="373" y="177"/>
                    <a:pt x="373" y="177"/>
                  </a:cubicBezTo>
                  <a:cubicBezTo>
                    <a:pt x="374" y="178"/>
                    <a:pt x="374" y="178"/>
                    <a:pt x="374" y="178"/>
                  </a:cubicBezTo>
                  <a:cubicBezTo>
                    <a:pt x="374" y="179"/>
                    <a:pt x="374" y="179"/>
                    <a:pt x="374" y="179"/>
                  </a:cubicBezTo>
                  <a:cubicBezTo>
                    <a:pt x="374" y="180"/>
                    <a:pt x="374" y="180"/>
                    <a:pt x="374" y="180"/>
                  </a:cubicBezTo>
                  <a:cubicBezTo>
                    <a:pt x="374" y="181"/>
                    <a:pt x="374" y="181"/>
                    <a:pt x="374" y="181"/>
                  </a:cubicBezTo>
                  <a:cubicBezTo>
                    <a:pt x="374" y="181"/>
                    <a:pt x="374" y="183"/>
                    <a:pt x="374" y="184"/>
                  </a:cubicBezTo>
                  <a:cubicBezTo>
                    <a:pt x="374" y="184"/>
                    <a:pt x="373" y="185"/>
                    <a:pt x="373" y="185"/>
                  </a:cubicBezTo>
                  <a:cubicBezTo>
                    <a:pt x="373" y="185"/>
                    <a:pt x="373" y="186"/>
                    <a:pt x="373" y="187"/>
                  </a:cubicBezTo>
                  <a:cubicBezTo>
                    <a:pt x="373" y="188"/>
                    <a:pt x="373" y="187"/>
                    <a:pt x="373" y="188"/>
                  </a:cubicBezTo>
                  <a:cubicBezTo>
                    <a:pt x="373" y="189"/>
                    <a:pt x="373" y="190"/>
                    <a:pt x="373" y="190"/>
                  </a:cubicBezTo>
                  <a:cubicBezTo>
                    <a:pt x="372" y="191"/>
                    <a:pt x="372" y="191"/>
                    <a:pt x="372" y="192"/>
                  </a:cubicBezTo>
                  <a:cubicBezTo>
                    <a:pt x="371" y="192"/>
                    <a:pt x="369" y="193"/>
                    <a:pt x="369" y="193"/>
                  </a:cubicBezTo>
                  <a:cubicBezTo>
                    <a:pt x="369" y="193"/>
                    <a:pt x="370" y="194"/>
                    <a:pt x="370" y="194"/>
                  </a:cubicBezTo>
                  <a:cubicBezTo>
                    <a:pt x="370" y="194"/>
                    <a:pt x="370" y="194"/>
                    <a:pt x="370" y="195"/>
                  </a:cubicBezTo>
                  <a:cubicBezTo>
                    <a:pt x="369" y="195"/>
                    <a:pt x="369" y="195"/>
                    <a:pt x="369" y="196"/>
                  </a:cubicBezTo>
                  <a:cubicBezTo>
                    <a:pt x="369" y="196"/>
                    <a:pt x="370" y="198"/>
                    <a:pt x="370" y="198"/>
                  </a:cubicBezTo>
                  <a:cubicBezTo>
                    <a:pt x="370" y="199"/>
                    <a:pt x="371" y="199"/>
                    <a:pt x="372" y="199"/>
                  </a:cubicBezTo>
                  <a:cubicBezTo>
                    <a:pt x="372" y="199"/>
                    <a:pt x="373" y="199"/>
                    <a:pt x="373" y="199"/>
                  </a:cubicBezTo>
                  <a:cubicBezTo>
                    <a:pt x="373" y="199"/>
                    <a:pt x="373" y="199"/>
                    <a:pt x="373" y="200"/>
                  </a:cubicBezTo>
                  <a:cubicBezTo>
                    <a:pt x="372" y="200"/>
                    <a:pt x="373" y="201"/>
                    <a:pt x="373" y="202"/>
                  </a:cubicBezTo>
                  <a:cubicBezTo>
                    <a:pt x="374" y="202"/>
                    <a:pt x="373" y="204"/>
                    <a:pt x="373" y="204"/>
                  </a:cubicBezTo>
                  <a:cubicBezTo>
                    <a:pt x="373" y="205"/>
                    <a:pt x="373" y="205"/>
                    <a:pt x="373" y="206"/>
                  </a:cubicBezTo>
                  <a:cubicBezTo>
                    <a:pt x="373" y="206"/>
                    <a:pt x="373" y="206"/>
                    <a:pt x="373" y="206"/>
                  </a:cubicBezTo>
                  <a:cubicBezTo>
                    <a:pt x="373" y="207"/>
                    <a:pt x="373" y="207"/>
                    <a:pt x="373" y="207"/>
                  </a:cubicBezTo>
                  <a:cubicBezTo>
                    <a:pt x="372" y="208"/>
                    <a:pt x="372" y="209"/>
                    <a:pt x="373" y="209"/>
                  </a:cubicBezTo>
                  <a:cubicBezTo>
                    <a:pt x="373" y="209"/>
                    <a:pt x="374" y="209"/>
                    <a:pt x="374" y="209"/>
                  </a:cubicBezTo>
                  <a:cubicBezTo>
                    <a:pt x="374" y="209"/>
                    <a:pt x="375" y="209"/>
                    <a:pt x="376" y="209"/>
                  </a:cubicBezTo>
                  <a:cubicBezTo>
                    <a:pt x="376" y="209"/>
                    <a:pt x="377" y="209"/>
                    <a:pt x="377" y="209"/>
                  </a:cubicBezTo>
                  <a:cubicBezTo>
                    <a:pt x="377" y="209"/>
                    <a:pt x="378" y="208"/>
                    <a:pt x="379" y="207"/>
                  </a:cubicBezTo>
                  <a:cubicBezTo>
                    <a:pt x="379" y="207"/>
                    <a:pt x="379" y="208"/>
                    <a:pt x="379" y="208"/>
                  </a:cubicBezTo>
                  <a:cubicBezTo>
                    <a:pt x="379" y="208"/>
                    <a:pt x="379" y="210"/>
                    <a:pt x="379" y="210"/>
                  </a:cubicBezTo>
                  <a:cubicBezTo>
                    <a:pt x="378" y="210"/>
                    <a:pt x="378" y="211"/>
                    <a:pt x="378" y="211"/>
                  </a:cubicBezTo>
                  <a:cubicBezTo>
                    <a:pt x="378" y="211"/>
                    <a:pt x="379" y="212"/>
                    <a:pt x="379" y="212"/>
                  </a:cubicBezTo>
                  <a:cubicBezTo>
                    <a:pt x="380" y="213"/>
                    <a:pt x="380" y="213"/>
                    <a:pt x="381" y="213"/>
                  </a:cubicBezTo>
                  <a:cubicBezTo>
                    <a:pt x="382" y="213"/>
                    <a:pt x="381" y="213"/>
                    <a:pt x="382" y="214"/>
                  </a:cubicBezTo>
                  <a:cubicBezTo>
                    <a:pt x="384" y="214"/>
                    <a:pt x="383" y="215"/>
                    <a:pt x="383" y="215"/>
                  </a:cubicBezTo>
                  <a:cubicBezTo>
                    <a:pt x="382" y="215"/>
                    <a:pt x="382" y="216"/>
                    <a:pt x="382" y="217"/>
                  </a:cubicBezTo>
                  <a:cubicBezTo>
                    <a:pt x="382" y="218"/>
                    <a:pt x="382" y="218"/>
                    <a:pt x="382" y="219"/>
                  </a:cubicBezTo>
                  <a:cubicBezTo>
                    <a:pt x="381" y="220"/>
                    <a:pt x="381" y="222"/>
                    <a:pt x="381" y="222"/>
                  </a:cubicBezTo>
                  <a:cubicBezTo>
                    <a:pt x="381" y="223"/>
                    <a:pt x="382" y="227"/>
                    <a:pt x="382" y="227"/>
                  </a:cubicBezTo>
                  <a:cubicBezTo>
                    <a:pt x="382" y="228"/>
                    <a:pt x="381" y="228"/>
                    <a:pt x="381" y="228"/>
                  </a:cubicBezTo>
                  <a:cubicBezTo>
                    <a:pt x="381" y="227"/>
                    <a:pt x="381" y="227"/>
                    <a:pt x="381" y="227"/>
                  </a:cubicBezTo>
                  <a:cubicBezTo>
                    <a:pt x="381" y="227"/>
                    <a:pt x="380" y="227"/>
                    <a:pt x="380" y="228"/>
                  </a:cubicBezTo>
                  <a:cubicBezTo>
                    <a:pt x="379" y="228"/>
                    <a:pt x="379" y="228"/>
                    <a:pt x="378" y="228"/>
                  </a:cubicBezTo>
                  <a:cubicBezTo>
                    <a:pt x="378" y="228"/>
                    <a:pt x="376" y="229"/>
                    <a:pt x="376" y="229"/>
                  </a:cubicBezTo>
                  <a:cubicBezTo>
                    <a:pt x="377" y="231"/>
                    <a:pt x="377" y="231"/>
                    <a:pt x="377" y="231"/>
                  </a:cubicBezTo>
                  <a:cubicBezTo>
                    <a:pt x="377" y="231"/>
                    <a:pt x="377" y="231"/>
                    <a:pt x="376" y="231"/>
                  </a:cubicBezTo>
                  <a:cubicBezTo>
                    <a:pt x="376" y="231"/>
                    <a:pt x="376" y="231"/>
                    <a:pt x="376" y="231"/>
                  </a:cubicBezTo>
                  <a:cubicBezTo>
                    <a:pt x="374" y="231"/>
                    <a:pt x="374" y="231"/>
                    <a:pt x="374" y="231"/>
                  </a:cubicBezTo>
                  <a:cubicBezTo>
                    <a:pt x="373" y="233"/>
                    <a:pt x="373" y="233"/>
                    <a:pt x="373" y="233"/>
                  </a:cubicBezTo>
                  <a:cubicBezTo>
                    <a:pt x="374" y="233"/>
                    <a:pt x="374" y="233"/>
                    <a:pt x="374" y="233"/>
                  </a:cubicBezTo>
                  <a:cubicBezTo>
                    <a:pt x="374" y="234"/>
                    <a:pt x="374" y="234"/>
                    <a:pt x="374" y="234"/>
                  </a:cubicBezTo>
                  <a:cubicBezTo>
                    <a:pt x="374" y="236"/>
                    <a:pt x="374" y="236"/>
                    <a:pt x="374" y="236"/>
                  </a:cubicBezTo>
                  <a:cubicBezTo>
                    <a:pt x="373" y="236"/>
                    <a:pt x="373" y="236"/>
                    <a:pt x="373" y="236"/>
                  </a:cubicBezTo>
                  <a:cubicBezTo>
                    <a:pt x="373" y="237"/>
                    <a:pt x="373" y="237"/>
                    <a:pt x="373" y="237"/>
                  </a:cubicBezTo>
                  <a:cubicBezTo>
                    <a:pt x="374" y="239"/>
                    <a:pt x="374" y="239"/>
                    <a:pt x="374" y="239"/>
                  </a:cubicBezTo>
                  <a:cubicBezTo>
                    <a:pt x="374" y="239"/>
                    <a:pt x="374" y="239"/>
                    <a:pt x="374" y="239"/>
                  </a:cubicBezTo>
                  <a:cubicBezTo>
                    <a:pt x="374" y="240"/>
                    <a:pt x="374" y="240"/>
                    <a:pt x="374" y="240"/>
                  </a:cubicBezTo>
                  <a:cubicBezTo>
                    <a:pt x="370" y="243"/>
                    <a:pt x="370" y="243"/>
                    <a:pt x="370" y="243"/>
                  </a:cubicBezTo>
                  <a:cubicBezTo>
                    <a:pt x="371" y="245"/>
                    <a:pt x="371" y="245"/>
                    <a:pt x="371" y="245"/>
                  </a:cubicBezTo>
                  <a:cubicBezTo>
                    <a:pt x="366" y="251"/>
                    <a:pt x="366" y="251"/>
                    <a:pt x="366" y="251"/>
                  </a:cubicBezTo>
                  <a:cubicBezTo>
                    <a:pt x="365" y="255"/>
                    <a:pt x="365" y="255"/>
                    <a:pt x="365" y="255"/>
                  </a:cubicBezTo>
                  <a:cubicBezTo>
                    <a:pt x="359" y="255"/>
                    <a:pt x="359" y="255"/>
                    <a:pt x="359" y="255"/>
                  </a:cubicBezTo>
                  <a:cubicBezTo>
                    <a:pt x="358" y="256"/>
                    <a:pt x="358" y="256"/>
                    <a:pt x="358" y="256"/>
                  </a:cubicBezTo>
                  <a:cubicBezTo>
                    <a:pt x="358" y="256"/>
                    <a:pt x="357" y="256"/>
                    <a:pt x="356" y="257"/>
                  </a:cubicBezTo>
                  <a:cubicBezTo>
                    <a:pt x="356" y="257"/>
                    <a:pt x="356" y="258"/>
                    <a:pt x="356" y="258"/>
                  </a:cubicBezTo>
                  <a:cubicBezTo>
                    <a:pt x="356" y="258"/>
                    <a:pt x="356" y="258"/>
                    <a:pt x="356" y="258"/>
                  </a:cubicBezTo>
                  <a:cubicBezTo>
                    <a:pt x="356" y="258"/>
                    <a:pt x="356" y="259"/>
                    <a:pt x="356" y="259"/>
                  </a:cubicBezTo>
                  <a:cubicBezTo>
                    <a:pt x="355" y="259"/>
                    <a:pt x="355" y="260"/>
                    <a:pt x="355" y="260"/>
                  </a:cubicBezTo>
                  <a:cubicBezTo>
                    <a:pt x="355" y="260"/>
                    <a:pt x="355" y="260"/>
                    <a:pt x="355" y="260"/>
                  </a:cubicBezTo>
                  <a:cubicBezTo>
                    <a:pt x="355" y="260"/>
                    <a:pt x="355" y="261"/>
                    <a:pt x="355" y="261"/>
                  </a:cubicBezTo>
                  <a:cubicBezTo>
                    <a:pt x="355" y="261"/>
                    <a:pt x="355" y="261"/>
                    <a:pt x="355" y="261"/>
                  </a:cubicBezTo>
                  <a:cubicBezTo>
                    <a:pt x="355" y="261"/>
                    <a:pt x="355" y="262"/>
                    <a:pt x="356" y="262"/>
                  </a:cubicBezTo>
                  <a:cubicBezTo>
                    <a:pt x="356" y="262"/>
                    <a:pt x="356" y="263"/>
                    <a:pt x="356" y="263"/>
                  </a:cubicBezTo>
                  <a:cubicBezTo>
                    <a:pt x="356" y="268"/>
                    <a:pt x="356" y="268"/>
                    <a:pt x="356" y="268"/>
                  </a:cubicBezTo>
                  <a:cubicBezTo>
                    <a:pt x="357" y="273"/>
                    <a:pt x="357" y="273"/>
                    <a:pt x="357" y="273"/>
                  </a:cubicBezTo>
                  <a:cubicBezTo>
                    <a:pt x="355" y="278"/>
                    <a:pt x="355" y="278"/>
                    <a:pt x="355" y="278"/>
                  </a:cubicBezTo>
                  <a:cubicBezTo>
                    <a:pt x="352" y="283"/>
                    <a:pt x="352" y="283"/>
                    <a:pt x="352" y="283"/>
                  </a:cubicBezTo>
                  <a:cubicBezTo>
                    <a:pt x="349" y="286"/>
                    <a:pt x="349" y="286"/>
                    <a:pt x="349" y="286"/>
                  </a:cubicBezTo>
                  <a:cubicBezTo>
                    <a:pt x="349" y="286"/>
                    <a:pt x="349" y="286"/>
                    <a:pt x="350" y="286"/>
                  </a:cubicBezTo>
                  <a:cubicBezTo>
                    <a:pt x="351" y="285"/>
                    <a:pt x="350" y="286"/>
                    <a:pt x="350" y="286"/>
                  </a:cubicBezTo>
                  <a:cubicBezTo>
                    <a:pt x="350" y="287"/>
                    <a:pt x="351" y="287"/>
                    <a:pt x="351" y="287"/>
                  </a:cubicBezTo>
                  <a:cubicBezTo>
                    <a:pt x="351" y="287"/>
                    <a:pt x="351" y="287"/>
                    <a:pt x="351" y="287"/>
                  </a:cubicBezTo>
                  <a:cubicBezTo>
                    <a:pt x="351" y="287"/>
                    <a:pt x="351" y="287"/>
                    <a:pt x="351" y="287"/>
                  </a:cubicBezTo>
                  <a:cubicBezTo>
                    <a:pt x="351" y="287"/>
                    <a:pt x="351" y="288"/>
                    <a:pt x="351" y="288"/>
                  </a:cubicBezTo>
                  <a:cubicBezTo>
                    <a:pt x="350" y="288"/>
                    <a:pt x="351" y="289"/>
                    <a:pt x="351" y="290"/>
                  </a:cubicBezTo>
                  <a:cubicBezTo>
                    <a:pt x="351" y="290"/>
                    <a:pt x="352" y="290"/>
                    <a:pt x="352" y="290"/>
                  </a:cubicBezTo>
                  <a:cubicBezTo>
                    <a:pt x="352" y="291"/>
                    <a:pt x="352" y="291"/>
                    <a:pt x="352" y="291"/>
                  </a:cubicBezTo>
                  <a:cubicBezTo>
                    <a:pt x="355" y="296"/>
                    <a:pt x="355" y="296"/>
                    <a:pt x="355" y="296"/>
                  </a:cubicBezTo>
                  <a:cubicBezTo>
                    <a:pt x="353" y="294"/>
                    <a:pt x="353" y="294"/>
                    <a:pt x="353" y="294"/>
                  </a:cubicBezTo>
                  <a:cubicBezTo>
                    <a:pt x="351" y="295"/>
                    <a:pt x="351" y="295"/>
                    <a:pt x="351" y="295"/>
                  </a:cubicBezTo>
                  <a:cubicBezTo>
                    <a:pt x="301" y="350"/>
                    <a:pt x="301" y="350"/>
                    <a:pt x="301" y="350"/>
                  </a:cubicBezTo>
                  <a:cubicBezTo>
                    <a:pt x="297" y="353"/>
                    <a:pt x="297" y="353"/>
                    <a:pt x="297" y="353"/>
                  </a:cubicBezTo>
                  <a:cubicBezTo>
                    <a:pt x="297" y="353"/>
                    <a:pt x="296" y="351"/>
                    <a:pt x="296" y="351"/>
                  </a:cubicBezTo>
                  <a:cubicBezTo>
                    <a:pt x="296" y="351"/>
                    <a:pt x="296" y="350"/>
                    <a:pt x="295" y="350"/>
                  </a:cubicBezTo>
                  <a:cubicBezTo>
                    <a:pt x="295" y="350"/>
                    <a:pt x="294" y="350"/>
                    <a:pt x="294" y="350"/>
                  </a:cubicBezTo>
                  <a:cubicBezTo>
                    <a:pt x="294" y="350"/>
                    <a:pt x="293" y="351"/>
                    <a:pt x="293" y="350"/>
                  </a:cubicBezTo>
                  <a:cubicBezTo>
                    <a:pt x="293" y="350"/>
                    <a:pt x="292" y="350"/>
                    <a:pt x="292" y="349"/>
                  </a:cubicBezTo>
                  <a:cubicBezTo>
                    <a:pt x="292" y="349"/>
                    <a:pt x="291" y="348"/>
                    <a:pt x="291" y="348"/>
                  </a:cubicBezTo>
                  <a:cubicBezTo>
                    <a:pt x="291" y="348"/>
                    <a:pt x="289" y="348"/>
                    <a:pt x="288" y="348"/>
                  </a:cubicBezTo>
                  <a:cubicBezTo>
                    <a:pt x="288" y="349"/>
                    <a:pt x="287" y="349"/>
                    <a:pt x="287" y="349"/>
                  </a:cubicBezTo>
                  <a:cubicBezTo>
                    <a:pt x="286" y="349"/>
                    <a:pt x="286" y="349"/>
                    <a:pt x="285" y="348"/>
                  </a:cubicBezTo>
                  <a:cubicBezTo>
                    <a:pt x="284" y="348"/>
                    <a:pt x="283" y="348"/>
                    <a:pt x="283" y="348"/>
                  </a:cubicBezTo>
                  <a:cubicBezTo>
                    <a:pt x="283" y="347"/>
                    <a:pt x="282" y="347"/>
                    <a:pt x="282" y="348"/>
                  </a:cubicBezTo>
                  <a:cubicBezTo>
                    <a:pt x="282" y="348"/>
                    <a:pt x="282" y="348"/>
                    <a:pt x="282" y="348"/>
                  </a:cubicBezTo>
                  <a:cubicBezTo>
                    <a:pt x="281" y="348"/>
                    <a:pt x="281" y="348"/>
                    <a:pt x="281" y="347"/>
                  </a:cubicBezTo>
                  <a:cubicBezTo>
                    <a:pt x="281" y="347"/>
                    <a:pt x="281" y="347"/>
                    <a:pt x="280" y="347"/>
                  </a:cubicBezTo>
                  <a:cubicBezTo>
                    <a:pt x="279" y="347"/>
                    <a:pt x="280" y="347"/>
                    <a:pt x="279" y="347"/>
                  </a:cubicBezTo>
                  <a:cubicBezTo>
                    <a:pt x="279" y="347"/>
                    <a:pt x="279" y="346"/>
                    <a:pt x="279" y="346"/>
                  </a:cubicBezTo>
                  <a:cubicBezTo>
                    <a:pt x="278" y="346"/>
                    <a:pt x="277" y="346"/>
                    <a:pt x="277" y="347"/>
                  </a:cubicBezTo>
                  <a:cubicBezTo>
                    <a:pt x="276" y="347"/>
                    <a:pt x="276" y="347"/>
                    <a:pt x="276" y="347"/>
                  </a:cubicBezTo>
                  <a:cubicBezTo>
                    <a:pt x="275" y="347"/>
                    <a:pt x="275" y="346"/>
                    <a:pt x="274" y="346"/>
                  </a:cubicBezTo>
                  <a:cubicBezTo>
                    <a:pt x="274" y="346"/>
                    <a:pt x="275" y="346"/>
                    <a:pt x="273" y="346"/>
                  </a:cubicBezTo>
                  <a:cubicBezTo>
                    <a:pt x="272" y="347"/>
                    <a:pt x="271" y="347"/>
                    <a:pt x="270" y="347"/>
                  </a:cubicBezTo>
                  <a:cubicBezTo>
                    <a:pt x="269" y="347"/>
                    <a:pt x="269" y="347"/>
                    <a:pt x="268" y="347"/>
                  </a:cubicBezTo>
                  <a:cubicBezTo>
                    <a:pt x="267" y="347"/>
                    <a:pt x="267" y="347"/>
                    <a:pt x="266" y="347"/>
                  </a:cubicBezTo>
                  <a:cubicBezTo>
                    <a:pt x="266" y="347"/>
                    <a:pt x="267" y="348"/>
                    <a:pt x="265" y="348"/>
                  </a:cubicBezTo>
                  <a:cubicBezTo>
                    <a:pt x="264" y="348"/>
                    <a:pt x="263" y="349"/>
                    <a:pt x="263" y="348"/>
                  </a:cubicBezTo>
                  <a:cubicBezTo>
                    <a:pt x="263" y="348"/>
                    <a:pt x="263" y="347"/>
                    <a:pt x="263" y="347"/>
                  </a:cubicBezTo>
                  <a:cubicBezTo>
                    <a:pt x="262" y="347"/>
                    <a:pt x="261" y="348"/>
                    <a:pt x="261" y="348"/>
                  </a:cubicBezTo>
                  <a:cubicBezTo>
                    <a:pt x="260" y="348"/>
                    <a:pt x="260" y="349"/>
                    <a:pt x="259" y="348"/>
                  </a:cubicBezTo>
                  <a:cubicBezTo>
                    <a:pt x="259" y="348"/>
                    <a:pt x="258" y="347"/>
                    <a:pt x="258" y="347"/>
                  </a:cubicBezTo>
                  <a:cubicBezTo>
                    <a:pt x="257" y="347"/>
                    <a:pt x="256" y="348"/>
                    <a:pt x="256" y="348"/>
                  </a:cubicBezTo>
                  <a:cubicBezTo>
                    <a:pt x="255" y="348"/>
                    <a:pt x="254" y="348"/>
                    <a:pt x="254" y="349"/>
                  </a:cubicBezTo>
                  <a:cubicBezTo>
                    <a:pt x="253" y="349"/>
                    <a:pt x="253" y="349"/>
                    <a:pt x="252" y="349"/>
                  </a:cubicBezTo>
                  <a:cubicBezTo>
                    <a:pt x="251" y="349"/>
                    <a:pt x="251" y="349"/>
                    <a:pt x="250" y="349"/>
                  </a:cubicBezTo>
                  <a:cubicBezTo>
                    <a:pt x="250" y="349"/>
                    <a:pt x="248" y="349"/>
                    <a:pt x="248" y="349"/>
                  </a:cubicBezTo>
                  <a:cubicBezTo>
                    <a:pt x="247" y="349"/>
                    <a:pt x="247" y="349"/>
                    <a:pt x="247" y="349"/>
                  </a:cubicBezTo>
                  <a:cubicBezTo>
                    <a:pt x="247" y="349"/>
                    <a:pt x="245" y="347"/>
                    <a:pt x="245" y="347"/>
                  </a:cubicBezTo>
                  <a:cubicBezTo>
                    <a:pt x="244" y="347"/>
                    <a:pt x="243" y="346"/>
                    <a:pt x="242" y="347"/>
                  </a:cubicBezTo>
                  <a:cubicBezTo>
                    <a:pt x="241" y="347"/>
                    <a:pt x="239" y="347"/>
                    <a:pt x="239" y="347"/>
                  </a:cubicBezTo>
                  <a:cubicBezTo>
                    <a:pt x="238" y="346"/>
                    <a:pt x="237" y="345"/>
                    <a:pt x="237" y="345"/>
                  </a:cubicBezTo>
                  <a:cubicBezTo>
                    <a:pt x="237" y="344"/>
                    <a:pt x="236" y="344"/>
                    <a:pt x="235" y="344"/>
                  </a:cubicBezTo>
                  <a:cubicBezTo>
                    <a:pt x="235" y="344"/>
                    <a:pt x="235" y="343"/>
                    <a:pt x="234" y="343"/>
                  </a:cubicBezTo>
                  <a:cubicBezTo>
                    <a:pt x="234" y="343"/>
                    <a:pt x="234" y="342"/>
                    <a:pt x="233" y="342"/>
                  </a:cubicBezTo>
                  <a:cubicBezTo>
                    <a:pt x="232" y="342"/>
                    <a:pt x="232" y="343"/>
                    <a:pt x="231" y="342"/>
                  </a:cubicBezTo>
                  <a:cubicBezTo>
                    <a:pt x="231" y="341"/>
                    <a:pt x="230" y="341"/>
                    <a:pt x="230" y="341"/>
                  </a:cubicBezTo>
                  <a:cubicBezTo>
                    <a:pt x="229" y="340"/>
                    <a:pt x="228" y="340"/>
                    <a:pt x="227" y="340"/>
                  </a:cubicBezTo>
                  <a:cubicBezTo>
                    <a:pt x="226" y="340"/>
                    <a:pt x="226" y="340"/>
                    <a:pt x="225" y="339"/>
                  </a:cubicBezTo>
                  <a:cubicBezTo>
                    <a:pt x="224" y="339"/>
                    <a:pt x="222" y="338"/>
                    <a:pt x="221" y="338"/>
                  </a:cubicBezTo>
                  <a:cubicBezTo>
                    <a:pt x="220" y="338"/>
                    <a:pt x="219" y="338"/>
                    <a:pt x="218" y="338"/>
                  </a:cubicBezTo>
                  <a:cubicBezTo>
                    <a:pt x="217" y="338"/>
                    <a:pt x="217" y="337"/>
                    <a:pt x="217" y="337"/>
                  </a:cubicBezTo>
                  <a:cubicBezTo>
                    <a:pt x="217" y="337"/>
                    <a:pt x="216" y="337"/>
                    <a:pt x="216" y="338"/>
                  </a:cubicBezTo>
                  <a:cubicBezTo>
                    <a:pt x="216" y="338"/>
                    <a:pt x="214" y="339"/>
                    <a:pt x="214" y="339"/>
                  </a:cubicBezTo>
                  <a:cubicBezTo>
                    <a:pt x="214" y="339"/>
                    <a:pt x="214" y="337"/>
                    <a:pt x="213" y="338"/>
                  </a:cubicBezTo>
                  <a:cubicBezTo>
                    <a:pt x="211" y="338"/>
                    <a:pt x="210" y="339"/>
                    <a:pt x="210" y="339"/>
                  </a:cubicBezTo>
                  <a:cubicBezTo>
                    <a:pt x="210" y="340"/>
                    <a:pt x="209" y="340"/>
                    <a:pt x="209" y="340"/>
                  </a:cubicBezTo>
                  <a:cubicBezTo>
                    <a:pt x="208" y="339"/>
                    <a:pt x="208" y="339"/>
                    <a:pt x="207" y="339"/>
                  </a:cubicBezTo>
                  <a:cubicBezTo>
                    <a:pt x="206" y="339"/>
                    <a:pt x="206" y="339"/>
                    <a:pt x="205" y="340"/>
                  </a:cubicBezTo>
                  <a:cubicBezTo>
                    <a:pt x="204" y="340"/>
                    <a:pt x="203" y="341"/>
                    <a:pt x="202" y="341"/>
                  </a:cubicBezTo>
                  <a:cubicBezTo>
                    <a:pt x="202" y="340"/>
                    <a:pt x="202" y="341"/>
                    <a:pt x="201" y="340"/>
                  </a:cubicBezTo>
                  <a:cubicBezTo>
                    <a:pt x="200" y="339"/>
                    <a:pt x="198" y="337"/>
                    <a:pt x="198" y="337"/>
                  </a:cubicBezTo>
                  <a:cubicBezTo>
                    <a:pt x="198" y="336"/>
                    <a:pt x="198" y="335"/>
                    <a:pt x="198" y="335"/>
                  </a:cubicBezTo>
                  <a:cubicBezTo>
                    <a:pt x="197" y="334"/>
                    <a:pt x="197" y="334"/>
                    <a:pt x="197" y="334"/>
                  </a:cubicBezTo>
                  <a:cubicBezTo>
                    <a:pt x="196" y="334"/>
                    <a:pt x="196" y="334"/>
                    <a:pt x="195" y="334"/>
                  </a:cubicBezTo>
                  <a:cubicBezTo>
                    <a:pt x="195" y="334"/>
                    <a:pt x="193" y="334"/>
                    <a:pt x="192" y="334"/>
                  </a:cubicBezTo>
                  <a:cubicBezTo>
                    <a:pt x="192" y="334"/>
                    <a:pt x="189" y="333"/>
                    <a:pt x="188" y="332"/>
                  </a:cubicBezTo>
                  <a:cubicBezTo>
                    <a:pt x="187" y="331"/>
                    <a:pt x="186" y="329"/>
                    <a:pt x="186" y="327"/>
                  </a:cubicBezTo>
                  <a:cubicBezTo>
                    <a:pt x="186" y="326"/>
                    <a:pt x="185" y="325"/>
                    <a:pt x="186" y="324"/>
                  </a:cubicBezTo>
                  <a:cubicBezTo>
                    <a:pt x="187" y="323"/>
                    <a:pt x="188" y="322"/>
                    <a:pt x="188" y="322"/>
                  </a:cubicBezTo>
                  <a:cubicBezTo>
                    <a:pt x="188" y="322"/>
                    <a:pt x="189" y="321"/>
                    <a:pt x="188" y="320"/>
                  </a:cubicBezTo>
                  <a:cubicBezTo>
                    <a:pt x="188" y="320"/>
                    <a:pt x="188" y="321"/>
                    <a:pt x="187" y="320"/>
                  </a:cubicBezTo>
                  <a:cubicBezTo>
                    <a:pt x="186" y="320"/>
                    <a:pt x="186" y="320"/>
                    <a:pt x="185" y="319"/>
                  </a:cubicBezTo>
                  <a:cubicBezTo>
                    <a:pt x="185" y="319"/>
                    <a:pt x="185" y="317"/>
                    <a:pt x="184" y="318"/>
                  </a:cubicBezTo>
                  <a:cubicBezTo>
                    <a:pt x="183" y="319"/>
                    <a:pt x="182" y="319"/>
                    <a:pt x="181" y="319"/>
                  </a:cubicBezTo>
                  <a:cubicBezTo>
                    <a:pt x="181" y="319"/>
                    <a:pt x="181" y="319"/>
                    <a:pt x="180" y="318"/>
                  </a:cubicBezTo>
                  <a:cubicBezTo>
                    <a:pt x="179" y="318"/>
                    <a:pt x="178" y="318"/>
                    <a:pt x="177" y="317"/>
                  </a:cubicBezTo>
                  <a:cubicBezTo>
                    <a:pt x="177" y="317"/>
                    <a:pt x="177" y="317"/>
                    <a:pt x="176" y="316"/>
                  </a:cubicBezTo>
                  <a:cubicBezTo>
                    <a:pt x="175" y="316"/>
                    <a:pt x="175" y="316"/>
                    <a:pt x="174" y="316"/>
                  </a:cubicBezTo>
                  <a:cubicBezTo>
                    <a:pt x="173" y="316"/>
                    <a:pt x="173" y="316"/>
                    <a:pt x="173" y="316"/>
                  </a:cubicBezTo>
                  <a:cubicBezTo>
                    <a:pt x="172" y="315"/>
                    <a:pt x="171" y="314"/>
                    <a:pt x="170" y="314"/>
                  </a:cubicBezTo>
                  <a:cubicBezTo>
                    <a:pt x="169" y="314"/>
                    <a:pt x="169" y="314"/>
                    <a:pt x="169" y="314"/>
                  </a:cubicBezTo>
                  <a:cubicBezTo>
                    <a:pt x="168" y="313"/>
                    <a:pt x="168" y="313"/>
                    <a:pt x="168" y="313"/>
                  </a:cubicBezTo>
                  <a:cubicBezTo>
                    <a:pt x="168" y="312"/>
                    <a:pt x="166" y="312"/>
                    <a:pt x="166" y="312"/>
                  </a:cubicBezTo>
                  <a:cubicBezTo>
                    <a:pt x="166" y="312"/>
                    <a:pt x="165" y="312"/>
                    <a:pt x="165" y="312"/>
                  </a:cubicBezTo>
                  <a:cubicBezTo>
                    <a:pt x="165" y="311"/>
                    <a:pt x="165" y="311"/>
                    <a:pt x="164" y="311"/>
                  </a:cubicBezTo>
                  <a:cubicBezTo>
                    <a:pt x="163" y="312"/>
                    <a:pt x="164" y="312"/>
                    <a:pt x="163" y="312"/>
                  </a:cubicBezTo>
                  <a:cubicBezTo>
                    <a:pt x="161" y="312"/>
                    <a:pt x="161" y="313"/>
                    <a:pt x="161" y="313"/>
                  </a:cubicBezTo>
                  <a:cubicBezTo>
                    <a:pt x="161" y="313"/>
                    <a:pt x="161" y="313"/>
                    <a:pt x="160" y="313"/>
                  </a:cubicBezTo>
                  <a:cubicBezTo>
                    <a:pt x="159" y="313"/>
                    <a:pt x="155" y="310"/>
                    <a:pt x="154" y="310"/>
                  </a:cubicBezTo>
                  <a:cubicBezTo>
                    <a:pt x="154" y="310"/>
                    <a:pt x="153" y="309"/>
                    <a:pt x="153" y="309"/>
                  </a:cubicBezTo>
                  <a:cubicBezTo>
                    <a:pt x="153" y="310"/>
                    <a:pt x="152" y="310"/>
                    <a:pt x="152" y="310"/>
                  </a:cubicBezTo>
                  <a:cubicBezTo>
                    <a:pt x="152" y="310"/>
                    <a:pt x="151" y="309"/>
                    <a:pt x="150" y="309"/>
                  </a:cubicBezTo>
                  <a:cubicBezTo>
                    <a:pt x="150" y="309"/>
                    <a:pt x="148" y="309"/>
                    <a:pt x="148" y="309"/>
                  </a:cubicBezTo>
                  <a:cubicBezTo>
                    <a:pt x="147" y="310"/>
                    <a:pt x="146" y="310"/>
                    <a:pt x="145" y="309"/>
                  </a:cubicBezTo>
                  <a:cubicBezTo>
                    <a:pt x="144" y="309"/>
                    <a:pt x="142" y="308"/>
                    <a:pt x="141" y="308"/>
                  </a:cubicBezTo>
                  <a:cubicBezTo>
                    <a:pt x="140" y="308"/>
                    <a:pt x="139" y="308"/>
                    <a:pt x="139" y="308"/>
                  </a:cubicBezTo>
                  <a:cubicBezTo>
                    <a:pt x="138" y="308"/>
                    <a:pt x="136" y="308"/>
                    <a:pt x="136" y="307"/>
                  </a:cubicBezTo>
                  <a:cubicBezTo>
                    <a:pt x="136" y="307"/>
                    <a:pt x="136" y="306"/>
                    <a:pt x="136" y="306"/>
                  </a:cubicBezTo>
                  <a:cubicBezTo>
                    <a:pt x="136" y="305"/>
                    <a:pt x="136" y="305"/>
                    <a:pt x="135" y="305"/>
                  </a:cubicBezTo>
                  <a:cubicBezTo>
                    <a:pt x="134" y="305"/>
                    <a:pt x="135" y="305"/>
                    <a:pt x="135" y="304"/>
                  </a:cubicBezTo>
                  <a:cubicBezTo>
                    <a:pt x="135" y="304"/>
                    <a:pt x="134" y="303"/>
                    <a:pt x="134" y="303"/>
                  </a:cubicBezTo>
                  <a:cubicBezTo>
                    <a:pt x="135" y="302"/>
                    <a:pt x="135" y="302"/>
                    <a:pt x="135" y="302"/>
                  </a:cubicBezTo>
                  <a:cubicBezTo>
                    <a:pt x="135" y="302"/>
                    <a:pt x="133" y="301"/>
                    <a:pt x="133" y="301"/>
                  </a:cubicBezTo>
                  <a:cubicBezTo>
                    <a:pt x="133" y="301"/>
                    <a:pt x="134" y="300"/>
                    <a:pt x="134" y="300"/>
                  </a:cubicBezTo>
                  <a:cubicBezTo>
                    <a:pt x="134" y="299"/>
                    <a:pt x="133" y="299"/>
                    <a:pt x="132" y="298"/>
                  </a:cubicBezTo>
                  <a:cubicBezTo>
                    <a:pt x="132" y="298"/>
                    <a:pt x="131" y="298"/>
                    <a:pt x="132" y="297"/>
                  </a:cubicBezTo>
                  <a:cubicBezTo>
                    <a:pt x="132" y="296"/>
                    <a:pt x="132" y="295"/>
                    <a:pt x="131" y="294"/>
                  </a:cubicBezTo>
                  <a:cubicBezTo>
                    <a:pt x="131" y="294"/>
                    <a:pt x="131" y="294"/>
                    <a:pt x="130" y="293"/>
                  </a:cubicBezTo>
                  <a:cubicBezTo>
                    <a:pt x="130" y="293"/>
                    <a:pt x="129" y="292"/>
                    <a:pt x="128" y="291"/>
                  </a:cubicBezTo>
                  <a:cubicBezTo>
                    <a:pt x="128" y="290"/>
                    <a:pt x="128" y="290"/>
                    <a:pt x="128" y="289"/>
                  </a:cubicBezTo>
                  <a:cubicBezTo>
                    <a:pt x="127" y="289"/>
                    <a:pt x="127" y="289"/>
                    <a:pt x="127" y="288"/>
                  </a:cubicBezTo>
                  <a:cubicBezTo>
                    <a:pt x="127" y="288"/>
                    <a:pt x="127" y="287"/>
                    <a:pt x="126" y="287"/>
                  </a:cubicBezTo>
                  <a:cubicBezTo>
                    <a:pt x="126" y="287"/>
                    <a:pt x="126" y="287"/>
                    <a:pt x="125" y="287"/>
                  </a:cubicBezTo>
                  <a:cubicBezTo>
                    <a:pt x="125" y="287"/>
                    <a:pt x="124" y="286"/>
                    <a:pt x="124" y="286"/>
                  </a:cubicBezTo>
                  <a:cubicBezTo>
                    <a:pt x="124" y="286"/>
                    <a:pt x="123" y="286"/>
                    <a:pt x="123" y="286"/>
                  </a:cubicBezTo>
                  <a:cubicBezTo>
                    <a:pt x="122" y="285"/>
                    <a:pt x="122" y="285"/>
                    <a:pt x="122" y="284"/>
                  </a:cubicBezTo>
                  <a:cubicBezTo>
                    <a:pt x="121" y="284"/>
                    <a:pt x="121" y="283"/>
                    <a:pt x="120" y="282"/>
                  </a:cubicBezTo>
                  <a:cubicBezTo>
                    <a:pt x="120" y="281"/>
                    <a:pt x="120" y="281"/>
                    <a:pt x="121" y="280"/>
                  </a:cubicBezTo>
                  <a:cubicBezTo>
                    <a:pt x="121" y="280"/>
                    <a:pt x="122" y="280"/>
                    <a:pt x="122" y="280"/>
                  </a:cubicBezTo>
                  <a:cubicBezTo>
                    <a:pt x="121" y="279"/>
                    <a:pt x="121" y="280"/>
                    <a:pt x="121" y="279"/>
                  </a:cubicBezTo>
                  <a:cubicBezTo>
                    <a:pt x="121" y="279"/>
                    <a:pt x="122" y="278"/>
                    <a:pt x="122" y="278"/>
                  </a:cubicBezTo>
                  <a:cubicBezTo>
                    <a:pt x="122" y="278"/>
                    <a:pt x="121" y="277"/>
                    <a:pt x="121" y="277"/>
                  </a:cubicBezTo>
                  <a:cubicBezTo>
                    <a:pt x="121" y="277"/>
                    <a:pt x="122" y="276"/>
                    <a:pt x="122" y="276"/>
                  </a:cubicBezTo>
                  <a:cubicBezTo>
                    <a:pt x="122" y="276"/>
                    <a:pt x="121" y="275"/>
                    <a:pt x="121" y="275"/>
                  </a:cubicBezTo>
                  <a:cubicBezTo>
                    <a:pt x="121" y="274"/>
                    <a:pt x="121" y="274"/>
                    <a:pt x="121" y="273"/>
                  </a:cubicBezTo>
                  <a:cubicBezTo>
                    <a:pt x="121" y="273"/>
                    <a:pt x="121" y="273"/>
                    <a:pt x="121" y="272"/>
                  </a:cubicBezTo>
                  <a:cubicBezTo>
                    <a:pt x="121" y="272"/>
                    <a:pt x="121" y="271"/>
                    <a:pt x="121" y="271"/>
                  </a:cubicBezTo>
                  <a:cubicBezTo>
                    <a:pt x="121" y="270"/>
                    <a:pt x="122" y="270"/>
                    <a:pt x="122" y="269"/>
                  </a:cubicBezTo>
                  <a:cubicBezTo>
                    <a:pt x="122" y="269"/>
                    <a:pt x="122" y="268"/>
                    <a:pt x="122" y="268"/>
                  </a:cubicBezTo>
                  <a:cubicBezTo>
                    <a:pt x="122" y="267"/>
                    <a:pt x="123" y="267"/>
                    <a:pt x="123" y="267"/>
                  </a:cubicBezTo>
                  <a:cubicBezTo>
                    <a:pt x="123" y="267"/>
                    <a:pt x="123" y="266"/>
                    <a:pt x="123" y="266"/>
                  </a:cubicBezTo>
                  <a:cubicBezTo>
                    <a:pt x="123" y="265"/>
                    <a:pt x="123" y="265"/>
                    <a:pt x="123" y="265"/>
                  </a:cubicBezTo>
                  <a:cubicBezTo>
                    <a:pt x="123" y="264"/>
                    <a:pt x="122" y="264"/>
                    <a:pt x="122" y="264"/>
                  </a:cubicBezTo>
                  <a:cubicBezTo>
                    <a:pt x="122" y="263"/>
                    <a:pt x="123" y="262"/>
                    <a:pt x="122" y="261"/>
                  </a:cubicBezTo>
                  <a:cubicBezTo>
                    <a:pt x="122" y="261"/>
                    <a:pt x="122" y="261"/>
                    <a:pt x="121" y="260"/>
                  </a:cubicBezTo>
                  <a:cubicBezTo>
                    <a:pt x="121" y="260"/>
                    <a:pt x="121" y="259"/>
                    <a:pt x="121" y="259"/>
                  </a:cubicBezTo>
                  <a:cubicBezTo>
                    <a:pt x="121" y="258"/>
                    <a:pt x="121" y="258"/>
                    <a:pt x="121" y="257"/>
                  </a:cubicBezTo>
                  <a:cubicBezTo>
                    <a:pt x="121" y="257"/>
                    <a:pt x="122" y="256"/>
                    <a:pt x="122" y="256"/>
                  </a:cubicBezTo>
                  <a:cubicBezTo>
                    <a:pt x="122" y="255"/>
                    <a:pt x="122" y="255"/>
                    <a:pt x="122" y="254"/>
                  </a:cubicBezTo>
                  <a:cubicBezTo>
                    <a:pt x="123" y="253"/>
                    <a:pt x="122" y="253"/>
                    <a:pt x="122" y="252"/>
                  </a:cubicBezTo>
                  <a:cubicBezTo>
                    <a:pt x="122" y="252"/>
                    <a:pt x="121" y="251"/>
                    <a:pt x="121" y="251"/>
                  </a:cubicBezTo>
                  <a:cubicBezTo>
                    <a:pt x="119" y="251"/>
                    <a:pt x="119" y="251"/>
                    <a:pt x="119" y="251"/>
                  </a:cubicBezTo>
                  <a:cubicBezTo>
                    <a:pt x="119" y="251"/>
                    <a:pt x="118" y="252"/>
                    <a:pt x="118" y="251"/>
                  </a:cubicBezTo>
                  <a:cubicBezTo>
                    <a:pt x="118" y="251"/>
                    <a:pt x="118" y="250"/>
                    <a:pt x="117" y="250"/>
                  </a:cubicBezTo>
                  <a:cubicBezTo>
                    <a:pt x="117" y="251"/>
                    <a:pt x="116" y="251"/>
                    <a:pt x="115" y="251"/>
                  </a:cubicBezTo>
                  <a:cubicBezTo>
                    <a:pt x="115" y="251"/>
                    <a:pt x="115" y="252"/>
                    <a:pt x="114" y="251"/>
                  </a:cubicBezTo>
                  <a:cubicBezTo>
                    <a:pt x="113" y="251"/>
                    <a:pt x="111" y="250"/>
                    <a:pt x="111" y="250"/>
                  </a:cubicBezTo>
                  <a:cubicBezTo>
                    <a:pt x="111" y="250"/>
                    <a:pt x="110" y="250"/>
                    <a:pt x="110" y="250"/>
                  </a:cubicBezTo>
                  <a:cubicBezTo>
                    <a:pt x="110" y="250"/>
                    <a:pt x="109" y="250"/>
                    <a:pt x="109" y="251"/>
                  </a:cubicBezTo>
                  <a:cubicBezTo>
                    <a:pt x="108" y="251"/>
                    <a:pt x="108" y="251"/>
                    <a:pt x="107" y="251"/>
                  </a:cubicBezTo>
                  <a:cubicBezTo>
                    <a:pt x="107" y="251"/>
                    <a:pt x="106" y="250"/>
                    <a:pt x="105" y="250"/>
                  </a:cubicBezTo>
                  <a:cubicBezTo>
                    <a:pt x="105" y="250"/>
                    <a:pt x="104" y="250"/>
                    <a:pt x="103" y="251"/>
                  </a:cubicBezTo>
                  <a:cubicBezTo>
                    <a:pt x="102" y="251"/>
                    <a:pt x="101" y="252"/>
                    <a:pt x="101" y="252"/>
                  </a:cubicBezTo>
                  <a:cubicBezTo>
                    <a:pt x="101" y="252"/>
                    <a:pt x="101" y="252"/>
                    <a:pt x="101" y="251"/>
                  </a:cubicBezTo>
                  <a:cubicBezTo>
                    <a:pt x="101" y="250"/>
                    <a:pt x="101" y="246"/>
                    <a:pt x="101" y="244"/>
                  </a:cubicBezTo>
                  <a:cubicBezTo>
                    <a:pt x="102" y="243"/>
                    <a:pt x="102" y="242"/>
                    <a:pt x="101" y="241"/>
                  </a:cubicBezTo>
                  <a:cubicBezTo>
                    <a:pt x="101" y="240"/>
                    <a:pt x="101" y="238"/>
                    <a:pt x="101" y="238"/>
                  </a:cubicBezTo>
                  <a:cubicBezTo>
                    <a:pt x="101" y="238"/>
                    <a:pt x="100" y="237"/>
                    <a:pt x="100" y="237"/>
                  </a:cubicBezTo>
                  <a:cubicBezTo>
                    <a:pt x="100" y="237"/>
                    <a:pt x="100" y="235"/>
                    <a:pt x="99" y="234"/>
                  </a:cubicBezTo>
                  <a:cubicBezTo>
                    <a:pt x="99" y="233"/>
                    <a:pt x="98" y="231"/>
                    <a:pt x="98" y="231"/>
                  </a:cubicBezTo>
                  <a:cubicBezTo>
                    <a:pt x="98" y="231"/>
                    <a:pt x="97" y="230"/>
                    <a:pt x="96" y="230"/>
                  </a:cubicBezTo>
                  <a:cubicBezTo>
                    <a:pt x="95" y="230"/>
                    <a:pt x="95" y="230"/>
                    <a:pt x="94" y="230"/>
                  </a:cubicBezTo>
                  <a:cubicBezTo>
                    <a:pt x="93" y="230"/>
                    <a:pt x="93" y="230"/>
                    <a:pt x="92" y="229"/>
                  </a:cubicBezTo>
                  <a:cubicBezTo>
                    <a:pt x="92" y="228"/>
                    <a:pt x="91" y="228"/>
                    <a:pt x="91" y="227"/>
                  </a:cubicBezTo>
                  <a:cubicBezTo>
                    <a:pt x="90" y="227"/>
                    <a:pt x="89" y="227"/>
                    <a:pt x="89" y="227"/>
                  </a:cubicBezTo>
                  <a:cubicBezTo>
                    <a:pt x="88" y="226"/>
                    <a:pt x="86" y="227"/>
                    <a:pt x="85" y="226"/>
                  </a:cubicBezTo>
                  <a:cubicBezTo>
                    <a:pt x="84" y="226"/>
                    <a:pt x="84" y="226"/>
                    <a:pt x="83" y="225"/>
                  </a:cubicBezTo>
                  <a:cubicBezTo>
                    <a:pt x="82" y="225"/>
                    <a:pt x="82" y="225"/>
                    <a:pt x="81" y="225"/>
                  </a:cubicBezTo>
                  <a:cubicBezTo>
                    <a:pt x="81" y="224"/>
                    <a:pt x="81" y="224"/>
                    <a:pt x="80" y="224"/>
                  </a:cubicBezTo>
                  <a:cubicBezTo>
                    <a:pt x="79" y="224"/>
                    <a:pt x="78" y="224"/>
                    <a:pt x="78" y="224"/>
                  </a:cubicBezTo>
                  <a:cubicBezTo>
                    <a:pt x="77" y="223"/>
                    <a:pt x="78" y="223"/>
                    <a:pt x="77" y="223"/>
                  </a:cubicBezTo>
                  <a:cubicBezTo>
                    <a:pt x="75" y="222"/>
                    <a:pt x="73" y="223"/>
                    <a:pt x="73" y="223"/>
                  </a:cubicBezTo>
                  <a:cubicBezTo>
                    <a:pt x="73" y="221"/>
                    <a:pt x="73" y="221"/>
                    <a:pt x="73" y="221"/>
                  </a:cubicBezTo>
                  <a:cubicBezTo>
                    <a:pt x="73" y="221"/>
                    <a:pt x="72" y="220"/>
                    <a:pt x="72" y="220"/>
                  </a:cubicBezTo>
                  <a:cubicBezTo>
                    <a:pt x="72" y="220"/>
                    <a:pt x="70" y="219"/>
                    <a:pt x="70" y="219"/>
                  </a:cubicBezTo>
                  <a:cubicBezTo>
                    <a:pt x="70" y="219"/>
                    <a:pt x="69" y="220"/>
                    <a:pt x="68" y="220"/>
                  </a:cubicBezTo>
                  <a:cubicBezTo>
                    <a:pt x="68" y="219"/>
                    <a:pt x="68" y="216"/>
                    <a:pt x="67" y="216"/>
                  </a:cubicBezTo>
                  <a:cubicBezTo>
                    <a:pt x="66" y="215"/>
                    <a:pt x="66" y="215"/>
                    <a:pt x="66" y="215"/>
                  </a:cubicBezTo>
                  <a:cubicBezTo>
                    <a:pt x="64" y="214"/>
                    <a:pt x="64" y="214"/>
                    <a:pt x="64" y="214"/>
                  </a:cubicBezTo>
                  <a:cubicBezTo>
                    <a:pt x="64" y="214"/>
                    <a:pt x="64" y="214"/>
                    <a:pt x="64" y="214"/>
                  </a:cubicBezTo>
                  <a:cubicBezTo>
                    <a:pt x="60" y="213"/>
                    <a:pt x="60" y="213"/>
                    <a:pt x="60" y="213"/>
                  </a:cubicBezTo>
                  <a:cubicBezTo>
                    <a:pt x="60" y="213"/>
                    <a:pt x="59" y="213"/>
                    <a:pt x="59" y="212"/>
                  </a:cubicBezTo>
                  <a:cubicBezTo>
                    <a:pt x="59" y="211"/>
                    <a:pt x="57" y="209"/>
                    <a:pt x="57" y="209"/>
                  </a:cubicBezTo>
                  <a:cubicBezTo>
                    <a:pt x="57" y="209"/>
                    <a:pt x="57" y="209"/>
                    <a:pt x="56" y="209"/>
                  </a:cubicBezTo>
                  <a:cubicBezTo>
                    <a:pt x="55" y="209"/>
                    <a:pt x="55" y="209"/>
                    <a:pt x="55" y="209"/>
                  </a:cubicBezTo>
                  <a:cubicBezTo>
                    <a:pt x="55" y="209"/>
                    <a:pt x="54" y="208"/>
                    <a:pt x="54" y="208"/>
                  </a:cubicBezTo>
                  <a:cubicBezTo>
                    <a:pt x="55" y="207"/>
                    <a:pt x="55" y="207"/>
                    <a:pt x="55" y="206"/>
                  </a:cubicBezTo>
                  <a:cubicBezTo>
                    <a:pt x="55" y="206"/>
                    <a:pt x="55" y="205"/>
                    <a:pt x="55" y="205"/>
                  </a:cubicBezTo>
                  <a:cubicBezTo>
                    <a:pt x="54" y="204"/>
                    <a:pt x="53" y="204"/>
                    <a:pt x="53" y="204"/>
                  </a:cubicBezTo>
                  <a:cubicBezTo>
                    <a:pt x="53" y="204"/>
                    <a:pt x="52" y="204"/>
                    <a:pt x="52" y="204"/>
                  </a:cubicBezTo>
                  <a:cubicBezTo>
                    <a:pt x="51" y="204"/>
                    <a:pt x="50" y="204"/>
                    <a:pt x="50" y="204"/>
                  </a:cubicBezTo>
                  <a:cubicBezTo>
                    <a:pt x="49" y="204"/>
                    <a:pt x="48" y="203"/>
                    <a:pt x="48" y="203"/>
                  </a:cubicBezTo>
                  <a:cubicBezTo>
                    <a:pt x="48" y="203"/>
                    <a:pt x="47" y="203"/>
                    <a:pt x="46" y="202"/>
                  </a:cubicBezTo>
                  <a:cubicBezTo>
                    <a:pt x="46" y="201"/>
                    <a:pt x="46" y="200"/>
                    <a:pt x="46" y="200"/>
                  </a:cubicBezTo>
                  <a:cubicBezTo>
                    <a:pt x="46" y="199"/>
                    <a:pt x="45" y="198"/>
                    <a:pt x="45" y="198"/>
                  </a:cubicBezTo>
                  <a:cubicBezTo>
                    <a:pt x="45" y="197"/>
                    <a:pt x="45" y="197"/>
                    <a:pt x="45" y="196"/>
                  </a:cubicBezTo>
                  <a:cubicBezTo>
                    <a:pt x="44" y="196"/>
                    <a:pt x="44" y="196"/>
                    <a:pt x="44" y="196"/>
                  </a:cubicBezTo>
                  <a:cubicBezTo>
                    <a:pt x="44" y="195"/>
                    <a:pt x="44" y="193"/>
                    <a:pt x="44" y="192"/>
                  </a:cubicBezTo>
                  <a:cubicBezTo>
                    <a:pt x="43" y="192"/>
                    <a:pt x="43" y="192"/>
                    <a:pt x="43" y="191"/>
                  </a:cubicBezTo>
                  <a:cubicBezTo>
                    <a:pt x="42" y="190"/>
                    <a:pt x="42" y="190"/>
                    <a:pt x="42" y="189"/>
                  </a:cubicBezTo>
                  <a:cubicBezTo>
                    <a:pt x="42" y="188"/>
                    <a:pt x="42" y="188"/>
                    <a:pt x="41" y="188"/>
                  </a:cubicBezTo>
                  <a:cubicBezTo>
                    <a:pt x="41" y="187"/>
                    <a:pt x="40" y="187"/>
                    <a:pt x="40" y="187"/>
                  </a:cubicBezTo>
                  <a:cubicBezTo>
                    <a:pt x="40" y="186"/>
                    <a:pt x="40" y="185"/>
                    <a:pt x="40" y="185"/>
                  </a:cubicBezTo>
                  <a:cubicBezTo>
                    <a:pt x="40" y="185"/>
                    <a:pt x="40" y="185"/>
                    <a:pt x="39" y="184"/>
                  </a:cubicBezTo>
                  <a:cubicBezTo>
                    <a:pt x="39" y="184"/>
                    <a:pt x="38" y="182"/>
                    <a:pt x="38" y="182"/>
                  </a:cubicBezTo>
                  <a:cubicBezTo>
                    <a:pt x="38" y="181"/>
                    <a:pt x="37" y="181"/>
                    <a:pt x="37" y="180"/>
                  </a:cubicBezTo>
                  <a:cubicBezTo>
                    <a:pt x="36" y="179"/>
                    <a:pt x="36" y="178"/>
                    <a:pt x="36" y="178"/>
                  </a:cubicBezTo>
                  <a:cubicBezTo>
                    <a:pt x="36" y="177"/>
                    <a:pt x="37" y="177"/>
                    <a:pt x="37" y="177"/>
                  </a:cubicBezTo>
                  <a:cubicBezTo>
                    <a:pt x="38" y="176"/>
                    <a:pt x="38" y="176"/>
                    <a:pt x="38" y="175"/>
                  </a:cubicBezTo>
                  <a:cubicBezTo>
                    <a:pt x="38" y="174"/>
                    <a:pt x="38" y="174"/>
                    <a:pt x="37" y="173"/>
                  </a:cubicBezTo>
                  <a:cubicBezTo>
                    <a:pt x="37" y="172"/>
                    <a:pt x="37" y="172"/>
                    <a:pt x="37" y="171"/>
                  </a:cubicBezTo>
                  <a:cubicBezTo>
                    <a:pt x="36" y="171"/>
                    <a:pt x="35" y="170"/>
                    <a:pt x="35" y="170"/>
                  </a:cubicBezTo>
                  <a:cubicBezTo>
                    <a:pt x="35" y="170"/>
                    <a:pt x="35" y="170"/>
                    <a:pt x="34" y="169"/>
                  </a:cubicBezTo>
                  <a:cubicBezTo>
                    <a:pt x="33" y="168"/>
                    <a:pt x="33" y="168"/>
                    <a:pt x="32" y="167"/>
                  </a:cubicBezTo>
                  <a:cubicBezTo>
                    <a:pt x="32" y="167"/>
                    <a:pt x="30" y="166"/>
                    <a:pt x="30" y="166"/>
                  </a:cubicBezTo>
                  <a:cubicBezTo>
                    <a:pt x="29" y="165"/>
                    <a:pt x="29" y="165"/>
                    <a:pt x="28" y="164"/>
                  </a:cubicBezTo>
                  <a:cubicBezTo>
                    <a:pt x="28" y="164"/>
                    <a:pt x="28" y="162"/>
                    <a:pt x="28" y="162"/>
                  </a:cubicBezTo>
                  <a:cubicBezTo>
                    <a:pt x="28" y="161"/>
                    <a:pt x="27" y="160"/>
                    <a:pt x="28" y="159"/>
                  </a:cubicBezTo>
                  <a:cubicBezTo>
                    <a:pt x="28" y="159"/>
                    <a:pt x="28" y="158"/>
                    <a:pt x="28" y="158"/>
                  </a:cubicBezTo>
                  <a:cubicBezTo>
                    <a:pt x="29" y="157"/>
                    <a:pt x="27" y="155"/>
                    <a:pt x="27" y="155"/>
                  </a:cubicBezTo>
                  <a:cubicBezTo>
                    <a:pt x="27" y="155"/>
                    <a:pt x="27" y="154"/>
                    <a:pt x="26" y="154"/>
                  </a:cubicBezTo>
                  <a:cubicBezTo>
                    <a:pt x="26" y="153"/>
                    <a:pt x="23" y="152"/>
                    <a:pt x="23" y="152"/>
                  </a:cubicBezTo>
                  <a:cubicBezTo>
                    <a:pt x="23" y="152"/>
                    <a:pt x="23" y="151"/>
                    <a:pt x="22" y="150"/>
                  </a:cubicBezTo>
                  <a:cubicBezTo>
                    <a:pt x="21" y="149"/>
                    <a:pt x="21" y="148"/>
                    <a:pt x="20" y="148"/>
                  </a:cubicBezTo>
                  <a:cubicBezTo>
                    <a:pt x="20" y="147"/>
                    <a:pt x="19" y="147"/>
                    <a:pt x="18" y="146"/>
                  </a:cubicBezTo>
                  <a:cubicBezTo>
                    <a:pt x="17" y="145"/>
                    <a:pt x="17" y="145"/>
                    <a:pt x="16" y="144"/>
                  </a:cubicBezTo>
                  <a:cubicBezTo>
                    <a:pt x="15" y="143"/>
                    <a:pt x="14" y="141"/>
                    <a:pt x="14" y="140"/>
                  </a:cubicBezTo>
                  <a:cubicBezTo>
                    <a:pt x="14" y="140"/>
                    <a:pt x="12" y="137"/>
                    <a:pt x="12" y="136"/>
                  </a:cubicBezTo>
                  <a:cubicBezTo>
                    <a:pt x="12" y="135"/>
                    <a:pt x="11" y="133"/>
                    <a:pt x="10" y="132"/>
                  </a:cubicBezTo>
                  <a:cubicBezTo>
                    <a:pt x="10" y="131"/>
                    <a:pt x="9" y="129"/>
                    <a:pt x="9" y="129"/>
                  </a:cubicBezTo>
                  <a:cubicBezTo>
                    <a:pt x="9" y="129"/>
                    <a:pt x="7" y="129"/>
                    <a:pt x="7" y="128"/>
                  </a:cubicBezTo>
                  <a:cubicBezTo>
                    <a:pt x="6" y="128"/>
                    <a:pt x="6" y="126"/>
                    <a:pt x="6" y="126"/>
                  </a:cubicBezTo>
                  <a:cubicBezTo>
                    <a:pt x="6" y="126"/>
                    <a:pt x="5" y="126"/>
                    <a:pt x="5" y="126"/>
                  </a:cubicBezTo>
                  <a:cubicBezTo>
                    <a:pt x="4" y="125"/>
                    <a:pt x="4" y="125"/>
                    <a:pt x="4" y="124"/>
                  </a:cubicBezTo>
                  <a:cubicBezTo>
                    <a:pt x="4" y="124"/>
                    <a:pt x="3" y="123"/>
                    <a:pt x="3" y="123"/>
                  </a:cubicBezTo>
                  <a:cubicBezTo>
                    <a:pt x="3" y="122"/>
                    <a:pt x="3" y="122"/>
                    <a:pt x="3" y="121"/>
                  </a:cubicBezTo>
                  <a:cubicBezTo>
                    <a:pt x="2" y="120"/>
                    <a:pt x="2" y="119"/>
                    <a:pt x="1" y="119"/>
                  </a:cubicBezTo>
                  <a:cubicBezTo>
                    <a:pt x="1" y="118"/>
                    <a:pt x="0" y="118"/>
                    <a:pt x="1" y="118"/>
                  </a:cubicBezTo>
                  <a:cubicBezTo>
                    <a:pt x="1" y="117"/>
                    <a:pt x="1" y="117"/>
                    <a:pt x="1" y="116"/>
                  </a:cubicBezTo>
                  <a:cubicBezTo>
                    <a:pt x="1" y="116"/>
                    <a:pt x="0" y="116"/>
                    <a:pt x="1" y="115"/>
                  </a:cubicBezTo>
                  <a:cubicBezTo>
                    <a:pt x="1" y="115"/>
                    <a:pt x="2" y="114"/>
                    <a:pt x="2" y="114"/>
                  </a:cubicBezTo>
                  <a:cubicBezTo>
                    <a:pt x="2" y="114"/>
                    <a:pt x="2" y="113"/>
                    <a:pt x="2" y="112"/>
                  </a:cubicBezTo>
                  <a:cubicBezTo>
                    <a:pt x="2" y="112"/>
                    <a:pt x="2" y="112"/>
                    <a:pt x="2" y="11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72"/>
            <p:cNvSpPr>
              <a:spLocks/>
            </p:cNvSpPr>
            <p:nvPr/>
          </p:nvSpPr>
          <p:spPr bwMode="auto">
            <a:xfrm>
              <a:off x="9723438" y="5465763"/>
              <a:ext cx="1588" cy="1588"/>
            </a:xfrm>
            <a:custGeom>
              <a:avLst/>
              <a:gdLst>
                <a:gd name="T0" fmla="*/ 0 w 1"/>
                <a:gd name="T1" fmla="*/ 1 h 1"/>
                <a:gd name="T2" fmla="*/ 0 w 1"/>
                <a:gd name="T3" fmla="*/ 0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73"/>
            <p:cNvSpPr>
              <a:spLocks/>
            </p:cNvSpPr>
            <p:nvPr/>
          </p:nvSpPr>
          <p:spPr bwMode="auto">
            <a:xfrm>
              <a:off x="9710738" y="5454651"/>
              <a:ext cx="1588" cy="3175"/>
            </a:xfrm>
            <a:custGeom>
              <a:avLst/>
              <a:gdLst>
                <a:gd name="T0" fmla="*/ 0 w 1"/>
                <a:gd name="T1" fmla="*/ 1 h 3"/>
                <a:gd name="T2" fmla="*/ 0 w 1"/>
                <a:gd name="T3" fmla="*/ 1 h 3"/>
                <a:gd name="T4" fmla="*/ 1 w 1"/>
                <a:gd name="T5" fmla="*/ 0 h 3"/>
                <a:gd name="T6" fmla="*/ 1 w 1"/>
                <a:gd name="T7" fmla="*/ 1 h 3"/>
                <a:gd name="T8" fmla="*/ 1 w 1"/>
                <a:gd name="T9" fmla="*/ 2 h 3"/>
                <a:gd name="T10" fmla="*/ 0 w 1"/>
                <a:gd name="T11" fmla="*/ 3 h 3"/>
                <a:gd name="T12" fmla="*/ 0 w 1"/>
                <a:gd name="T13" fmla="*/ 2 h 3"/>
                <a:gd name="T14" fmla="*/ 0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1"/>
                  </a:moveTo>
                  <a:cubicBezTo>
                    <a:pt x="0" y="1"/>
                    <a:pt x="0" y="1"/>
                    <a:pt x="0" y="1"/>
                  </a:cubicBezTo>
                  <a:cubicBezTo>
                    <a:pt x="1" y="0"/>
                    <a:pt x="1" y="0"/>
                    <a:pt x="1" y="0"/>
                  </a:cubicBezTo>
                  <a:cubicBezTo>
                    <a:pt x="1" y="1"/>
                    <a:pt x="1" y="1"/>
                    <a:pt x="1" y="1"/>
                  </a:cubicBezTo>
                  <a:cubicBezTo>
                    <a:pt x="1" y="2"/>
                    <a:pt x="1" y="2"/>
                    <a:pt x="1" y="2"/>
                  </a:cubicBezTo>
                  <a:cubicBezTo>
                    <a:pt x="1" y="3"/>
                    <a:pt x="0" y="3"/>
                    <a:pt x="0" y="3"/>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74"/>
            <p:cNvSpPr>
              <a:spLocks/>
            </p:cNvSpPr>
            <p:nvPr/>
          </p:nvSpPr>
          <p:spPr bwMode="auto">
            <a:xfrm>
              <a:off x="9896475" y="5151438"/>
              <a:ext cx="4763" cy="7938"/>
            </a:xfrm>
            <a:custGeom>
              <a:avLst/>
              <a:gdLst>
                <a:gd name="T0" fmla="*/ 0 w 3"/>
                <a:gd name="T1" fmla="*/ 4 h 6"/>
                <a:gd name="T2" fmla="*/ 0 w 3"/>
                <a:gd name="T3" fmla="*/ 4 h 6"/>
                <a:gd name="T4" fmla="*/ 0 w 3"/>
                <a:gd name="T5" fmla="*/ 3 h 6"/>
                <a:gd name="T6" fmla="*/ 1 w 3"/>
                <a:gd name="T7" fmla="*/ 3 h 6"/>
                <a:gd name="T8" fmla="*/ 1 w 3"/>
                <a:gd name="T9" fmla="*/ 3 h 6"/>
                <a:gd name="T10" fmla="*/ 2 w 3"/>
                <a:gd name="T11" fmla="*/ 2 h 6"/>
                <a:gd name="T12" fmla="*/ 2 w 3"/>
                <a:gd name="T13" fmla="*/ 1 h 6"/>
                <a:gd name="T14" fmla="*/ 3 w 3"/>
                <a:gd name="T15" fmla="*/ 1 h 6"/>
                <a:gd name="T16" fmla="*/ 3 w 3"/>
                <a:gd name="T17" fmla="*/ 2 h 6"/>
                <a:gd name="T18" fmla="*/ 2 w 3"/>
                <a:gd name="T19" fmla="*/ 3 h 6"/>
                <a:gd name="T20" fmla="*/ 2 w 3"/>
                <a:gd name="T21" fmla="*/ 4 h 6"/>
                <a:gd name="T22" fmla="*/ 2 w 3"/>
                <a:gd name="T23" fmla="*/ 6 h 6"/>
                <a:gd name="T24" fmla="*/ 1 w 3"/>
                <a:gd name="T25" fmla="*/ 6 h 6"/>
                <a:gd name="T26" fmla="*/ 1 w 3"/>
                <a:gd name="T27" fmla="*/ 6 h 6"/>
                <a:gd name="T28" fmla="*/ 0 w 3"/>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0" y="4"/>
                  </a:moveTo>
                  <a:cubicBezTo>
                    <a:pt x="0" y="4"/>
                    <a:pt x="0" y="4"/>
                    <a:pt x="0" y="4"/>
                  </a:cubicBezTo>
                  <a:cubicBezTo>
                    <a:pt x="0" y="4"/>
                    <a:pt x="0" y="4"/>
                    <a:pt x="0" y="3"/>
                  </a:cubicBezTo>
                  <a:cubicBezTo>
                    <a:pt x="0" y="3"/>
                    <a:pt x="0" y="3"/>
                    <a:pt x="1" y="3"/>
                  </a:cubicBezTo>
                  <a:cubicBezTo>
                    <a:pt x="1" y="3"/>
                    <a:pt x="1" y="3"/>
                    <a:pt x="1" y="3"/>
                  </a:cubicBezTo>
                  <a:cubicBezTo>
                    <a:pt x="2" y="2"/>
                    <a:pt x="2" y="2"/>
                    <a:pt x="2" y="2"/>
                  </a:cubicBezTo>
                  <a:cubicBezTo>
                    <a:pt x="2" y="1"/>
                    <a:pt x="2" y="1"/>
                    <a:pt x="2" y="1"/>
                  </a:cubicBezTo>
                  <a:cubicBezTo>
                    <a:pt x="2" y="1"/>
                    <a:pt x="2" y="0"/>
                    <a:pt x="3" y="1"/>
                  </a:cubicBezTo>
                  <a:cubicBezTo>
                    <a:pt x="3" y="1"/>
                    <a:pt x="3" y="1"/>
                    <a:pt x="3" y="2"/>
                  </a:cubicBezTo>
                  <a:cubicBezTo>
                    <a:pt x="3" y="2"/>
                    <a:pt x="3" y="3"/>
                    <a:pt x="2" y="3"/>
                  </a:cubicBezTo>
                  <a:cubicBezTo>
                    <a:pt x="2" y="4"/>
                    <a:pt x="2" y="4"/>
                    <a:pt x="2" y="4"/>
                  </a:cubicBezTo>
                  <a:cubicBezTo>
                    <a:pt x="2" y="5"/>
                    <a:pt x="2" y="5"/>
                    <a:pt x="2" y="6"/>
                  </a:cubicBezTo>
                  <a:cubicBezTo>
                    <a:pt x="2" y="6"/>
                    <a:pt x="2" y="6"/>
                    <a:pt x="1" y="6"/>
                  </a:cubicBezTo>
                  <a:cubicBezTo>
                    <a:pt x="1" y="6"/>
                    <a:pt x="1" y="6"/>
                    <a:pt x="1" y="6"/>
                  </a:cubicBezTo>
                  <a:cubicBezTo>
                    <a:pt x="1" y="5"/>
                    <a:pt x="1" y="5"/>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75"/>
            <p:cNvSpPr>
              <a:spLocks/>
            </p:cNvSpPr>
            <p:nvPr/>
          </p:nvSpPr>
          <p:spPr bwMode="auto">
            <a:xfrm>
              <a:off x="9901238" y="5151438"/>
              <a:ext cx="1588" cy="3175"/>
            </a:xfrm>
            <a:custGeom>
              <a:avLst/>
              <a:gdLst>
                <a:gd name="T0" fmla="*/ 0 w 1"/>
                <a:gd name="T1" fmla="*/ 0 h 2"/>
                <a:gd name="T2" fmla="*/ 0 w 1"/>
                <a:gd name="T3" fmla="*/ 0 h 2"/>
                <a:gd name="T4" fmla="*/ 1 w 1"/>
                <a:gd name="T5" fmla="*/ 1 h 2"/>
                <a:gd name="T6" fmla="*/ 1 w 1"/>
                <a:gd name="T7" fmla="*/ 2 h 2"/>
                <a:gd name="T8" fmla="*/ 0 w 1"/>
                <a:gd name="T9" fmla="*/ 2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1" y="1"/>
                    <a:pt x="1" y="1"/>
                    <a:pt x="1" y="1"/>
                  </a:cubicBezTo>
                  <a:cubicBezTo>
                    <a:pt x="1" y="1"/>
                    <a:pt x="1" y="2"/>
                    <a:pt x="1" y="2"/>
                  </a:cubicBezTo>
                  <a:cubicBezTo>
                    <a:pt x="0" y="2"/>
                    <a:pt x="0" y="2"/>
                    <a:pt x="0" y="2"/>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Freeform 76"/>
            <p:cNvSpPr>
              <a:spLocks/>
            </p:cNvSpPr>
            <p:nvPr/>
          </p:nvSpPr>
          <p:spPr bwMode="auto">
            <a:xfrm>
              <a:off x="9896475" y="5162551"/>
              <a:ext cx="1588" cy="3175"/>
            </a:xfrm>
            <a:custGeom>
              <a:avLst/>
              <a:gdLst>
                <a:gd name="T0" fmla="*/ 1 w 1"/>
                <a:gd name="T1" fmla="*/ 1 h 2"/>
                <a:gd name="T2" fmla="*/ 1 w 1"/>
                <a:gd name="T3" fmla="*/ 0 h 2"/>
                <a:gd name="T4" fmla="*/ 1 w 1"/>
                <a:gd name="T5" fmla="*/ 1 h 2"/>
                <a:gd name="T6" fmla="*/ 1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1" y="0"/>
                    <a:pt x="1" y="1"/>
                    <a:pt x="1" y="1"/>
                  </a:cubicBezTo>
                  <a:cubicBezTo>
                    <a:pt x="1" y="1"/>
                    <a:pt x="1" y="1"/>
                    <a:pt x="1" y="2"/>
                  </a:cubicBezTo>
                  <a:cubicBezTo>
                    <a:pt x="1" y="2"/>
                    <a:pt x="0" y="2"/>
                    <a:pt x="0" y="2"/>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Freeform 77"/>
            <p:cNvSpPr>
              <a:spLocks/>
            </p:cNvSpPr>
            <p:nvPr/>
          </p:nvSpPr>
          <p:spPr bwMode="auto">
            <a:xfrm>
              <a:off x="9898063" y="5129213"/>
              <a:ext cx="4763" cy="22225"/>
            </a:xfrm>
            <a:custGeom>
              <a:avLst/>
              <a:gdLst>
                <a:gd name="T0" fmla="*/ 0 w 4"/>
                <a:gd name="T1" fmla="*/ 13 h 15"/>
                <a:gd name="T2" fmla="*/ 0 w 4"/>
                <a:gd name="T3" fmla="*/ 12 h 15"/>
                <a:gd name="T4" fmla="*/ 0 w 4"/>
                <a:gd name="T5" fmla="*/ 11 h 15"/>
                <a:gd name="T6" fmla="*/ 0 w 4"/>
                <a:gd name="T7" fmla="*/ 10 h 15"/>
                <a:gd name="T8" fmla="*/ 1 w 4"/>
                <a:gd name="T9" fmla="*/ 9 h 15"/>
                <a:gd name="T10" fmla="*/ 0 w 4"/>
                <a:gd name="T11" fmla="*/ 8 h 15"/>
                <a:gd name="T12" fmla="*/ 0 w 4"/>
                <a:gd name="T13" fmla="*/ 8 h 15"/>
                <a:gd name="T14" fmla="*/ 1 w 4"/>
                <a:gd name="T15" fmla="*/ 7 h 15"/>
                <a:gd name="T16" fmla="*/ 1 w 4"/>
                <a:gd name="T17" fmla="*/ 4 h 15"/>
                <a:gd name="T18" fmla="*/ 1 w 4"/>
                <a:gd name="T19" fmla="*/ 3 h 15"/>
                <a:gd name="T20" fmla="*/ 2 w 4"/>
                <a:gd name="T21" fmla="*/ 2 h 15"/>
                <a:gd name="T22" fmla="*/ 2 w 4"/>
                <a:gd name="T23" fmla="*/ 0 h 15"/>
                <a:gd name="T24" fmla="*/ 4 w 4"/>
                <a:gd name="T25" fmla="*/ 0 h 15"/>
                <a:gd name="T26" fmla="*/ 4 w 4"/>
                <a:gd name="T27" fmla="*/ 3 h 15"/>
                <a:gd name="T28" fmla="*/ 3 w 4"/>
                <a:gd name="T29" fmla="*/ 5 h 15"/>
                <a:gd name="T30" fmla="*/ 3 w 4"/>
                <a:gd name="T31" fmla="*/ 6 h 15"/>
                <a:gd name="T32" fmla="*/ 3 w 4"/>
                <a:gd name="T33" fmla="*/ 8 h 15"/>
                <a:gd name="T34" fmla="*/ 3 w 4"/>
                <a:gd name="T35" fmla="*/ 9 h 15"/>
                <a:gd name="T36" fmla="*/ 2 w 4"/>
                <a:gd name="T37" fmla="*/ 10 h 15"/>
                <a:gd name="T38" fmla="*/ 2 w 4"/>
                <a:gd name="T39" fmla="*/ 11 h 15"/>
                <a:gd name="T40" fmla="*/ 2 w 4"/>
                <a:gd name="T41" fmla="*/ 13 h 15"/>
                <a:gd name="T42" fmla="*/ 2 w 4"/>
                <a:gd name="T43" fmla="*/ 14 h 15"/>
                <a:gd name="T44" fmla="*/ 2 w 4"/>
                <a:gd name="T45" fmla="*/ 15 h 15"/>
                <a:gd name="T46" fmla="*/ 1 w 4"/>
                <a:gd name="T47" fmla="*/ 15 h 15"/>
                <a:gd name="T48" fmla="*/ 0 w 4"/>
                <a:gd name="T4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5">
                  <a:moveTo>
                    <a:pt x="0" y="13"/>
                  </a:moveTo>
                  <a:cubicBezTo>
                    <a:pt x="0" y="13"/>
                    <a:pt x="0" y="12"/>
                    <a:pt x="0" y="12"/>
                  </a:cubicBezTo>
                  <a:cubicBezTo>
                    <a:pt x="0" y="11"/>
                    <a:pt x="0" y="11"/>
                    <a:pt x="0" y="11"/>
                  </a:cubicBezTo>
                  <a:cubicBezTo>
                    <a:pt x="0" y="11"/>
                    <a:pt x="0" y="11"/>
                    <a:pt x="0" y="10"/>
                  </a:cubicBezTo>
                  <a:cubicBezTo>
                    <a:pt x="1" y="10"/>
                    <a:pt x="1" y="10"/>
                    <a:pt x="1" y="9"/>
                  </a:cubicBezTo>
                  <a:cubicBezTo>
                    <a:pt x="0" y="8"/>
                    <a:pt x="0" y="8"/>
                    <a:pt x="0" y="8"/>
                  </a:cubicBezTo>
                  <a:cubicBezTo>
                    <a:pt x="0" y="8"/>
                    <a:pt x="0" y="8"/>
                    <a:pt x="0" y="8"/>
                  </a:cubicBezTo>
                  <a:cubicBezTo>
                    <a:pt x="0" y="7"/>
                    <a:pt x="0" y="7"/>
                    <a:pt x="1" y="7"/>
                  </a:cubicBezTo>
                  <a:cubicBezTo>
                    <a:pt x="1" y="6"/>
                    <a:pt x="1" y="5"/>
                    <a:pt x="1" y="4"/>
                  </a:cubicBezTo>
                  <a:cubicBezTo>
                    <a:pt x="1" y="4"/>
                    <a:pt x="1" y="4"/>
                    <a:pt x="1" y="3"/>
                  </a:cubicBezTo>
                  <a:cubicBezTo>
                    <a:pt x="2" y="2"/>
                    <a:pt x="2" y="2"/>
                    <a:pt x="2" y="2"/>
                  </a:cubicBezTo>
                  <a:cubicBezTo>
                    <a:pt x="3" y="1"/>
                    <a:pt x="2" y="0"/>
                    <a:pt x="2" y="0"/>
                  </a:cubicBezTo>
                  <a:cubicBezTo>
                    <a:pt x="3" y="0"/>
                    <a:pt x="3" y="0"/>
                    <a:pt x="4" y="0"/>
                  </a:cubicBezTo>
                  <a:cubicBezTo>
                    <a:pt x="4" y="1"/>
                    <a:pt x="4" y="2"/>
                    <a:pt x="4" y="3"/>
                  </a:cubicBezTo>
                  <a:cubicBezTo>
                    <a:pt x="4" y="3"/>
                    <a:pt x="3" y="4"/>
                    <a:pt x="3" y="5"/>
                  </a:cubicBezTo>
                  <a:cubicBezTo>
                    <a:pt x="3" y="6"/>
                    <a:pt x="3" y="6"/>
                    <a:pt x="3" y="6"/>
                  </a:cubicBezTo>
                  <a:cubicBezTo>
                    <a:pt x="3" y="7"/>
                    <a:pt x="3" y="8"/>
                    <a:pt x="3" y="8"/>
                  </a:cubicBezTo>
                  <a:cubicBezTo>
                    <a:pt x="3" y="8"/>
                    <a:pt x="3" y="9"/>
                    <a:pt x="3" y="9"/>
                  </a:cubicBezTo>
                  <a:cubicBezTo>
                    <a:pt x="3" y="9"/>
                    <a:pt x="2" y="10"/>
                    <a:pt x="2" y="10"/>
                  </a:cubicBezTo>
                  <a:cubicBezTo>
                    <a:pt x="2" y="11"/>
                    <a:pt x="2" y="10"/>
                    <a:pt x="2" y="11"/>
                  </a:cubicBezTo>
                  <a:cubicBezTo>
                    <a:pt x="2" y="12"/>
                    <a:pt x="2" y="12"/>
                    <a:pt x="2" y="13"/>
                  </a:cubicBezTo>
                  <a:cubicBezTo>
                    <a:pt x="2" y="14"/>
                    <a:pt x="2" y="14"/>
                    <a:pt x="2" y="14"/>
                  </a:cubicBezTo>
                  <a:cubicBezTo>
                    <a:pt x="2" y="15"/>
                    <a:pt x="2" y="15"/>
                    <a:pt x="2" y="15"/>
                  </a:cubicBezTo>
                  <a:cubicBezTo>
                    <a:pt x="1" y="15"/>
                    <a:pt x="1" y="15"/>
                    <a:pt x="1" y="15"/>
                  </a:cubicBezTo>
                  <a:cubicBezTo>
                    <a:pt x="0" y="14"/>
                    <a:pt x="0" y="13"/>
                    <a:pt x="0" y="1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Freeform 78"/>
            <p:cNvSpPr>
              <a:spLocks/>
            </p:cNvSpPr>
            <p:nvPr/>
          </p:nvSpPr>
          <p:spPr bwMode="auto">
            <a:xfrm>
              <a:off x="9859963" y="5064126"/>
              <a:ext cx="4763" cy="3175"/>
            </a:xfrm>
            <a:custGeom>
              <a:avLst/>
              <a:gdLst>
                <a:gd name="T0" fmla="*/ 1 w 4"/>
                <a:gd name="T1" fmla="*/ 1 h 3"/>
                <a:gd name="T2" fmla="*/ 0 w 4"/>
                <a:gd name="T3" fmla="*/ 0 h 3"/>
                <a:gd name="T4" fmla="*/ 1 w 4"/>
                <a:gd name="T5" fmla="*/ 0 h 3"/>
                <a:gd name="T6" fmla="*/ 2 w 4"/>
                <a:gd name="T7" fmla="*/ 1 h 3"/>
                <a:gd name="T8" fmla="*/ 2 w 4"/>
                <a:gd name="T9" fmla="*/ 1 h 3"/>
                <a:gd name="T10" fmla="*/ 3 w 4"/>
                <a:gd name="T11" fmla="*/ 1 h 3"/>
                <a:gd name="T12" fmla="*/ 3 w 4"/>
                <a:gd name="T13" fmla="*/ 2 h 3"/>
                <a:gd name="T14" fmla="*/ 4 w 4"/>
                <a:gd name="T15" fmla="*/ 2 h 3"/>
                <a:gd name="T16" fmla="*/ 4 w 4"/>
                <a:gd name="T17" fmla="*/ 3 h 3"/>
                <a:gd name="T18" fmla="*/ 3 w 4"/>
                <a:gd name="T19" fmla="*/ 3 h 3"/>
                <a:gd name="T20" fmla="*/ 3 w 4"/>
                <a:gd name="T21" fmla="*/ 3 h 3"/>
                <a:gd name="T22" fmla="*/ 2 w 4"/>
                <a:gd name="T23" fmla="*/ 3 h 3"/>
                <a:gd name="T24" fmla="*/ 2 w 4"/>
                <a:gd name="T25" fmla="*/ 3 h 3"/>
                <a:gd name="T26" fmla="*/ 2 w 4"/>
                <a:gd name="T27" fmla="*/ 2 h 3"/>
                <a:gd name="T28" fmla="*/ 2 w 4"/>
                <a:gd name="T29" fmla="*/ 2 h 3"/>
                <a:gd name="T30" fmla="*/ 1 w 4"/>
                <a:gd name="T3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1" y="1"/>
                  </a:moveTo>
                  <a:cubicBezTo>
                    <a:pt x="1" y="1"/>
                    <a:pt x="0" y="0"/>
                    <a:pt x="0" y="0"/>
                  </a:cubicBezTo>
                  <a:cubicBezTo>
                    <a:pt x="1" y="0"/>
                    <a:pt x="1" y="0"/>
                    <a:pt x="1" y="0"/>
                  </a:cubicBezTo>
                  <a:cubicBezTo>
                    <a:pt x="1" y="1"/>
                    <a:pt x="1" y="1"/>
                    <a:pt x="2" y="1"/>
                  </a:cubicBezTo>
                  <a:cubicBezTo>
                    <a:pt x="2" y="1"/>
                    <a:pt x="2" y="1"/>
                    <a:pt x="2" y="1"/>
                  </a:cubicBezTo>
                  <a:cubicBezTo>
                    <a:pt x="2" y="1"/>
                    <a:pt x="3" y="1"/>
                    <a:pt x="3" y="1"/>
                  </a:cubicBezTo>
                  <a:cubicBezTo>
                    <a:pt x="3" y="1"/>
                    <a:pt x="3" y="2"/>
                    <a:pt x="3" y="2"/>
                  </a:cubicBezTo>
                  <a:cubicBezTo>
                    <a:pt x="3" y="2"/>
                    <a:pt x="4" y="2"/>
                    <a:pt x="4" y="2"/>
                  </a:cubicBezTo>
                  <a:cubicBezTo>
                    <a:pt x="4" y="3"/>
                    <a:pt x="4" y="2"/>
                    <a:pt x="4" y="3"/>
                  </a:cubicBezTo>
                  <a:cubicBezTo>
                    <a:pt x="4" y="3"/>
                    <a:pt x="4" y="3"/>
                    <a:pt x="3" y="3"/>
                  </a:cubicBezTo>
                  <a:cubicBezTo>
                    <a:pt x="3" y="3"/>
                    <a:pt x="3" y="2"/>
                    <a:pt x="3" y="3"/>
                  </a:cubicBezTo>
                  <a:cubicBezTo>
                    <a:pt x="3" y="3"/>
                    <a:pt x="3" y="3"/>
                    <a:pt x="2" y="3"/>
                  </a:cubicBezTo>
                  <a:cubicBezTo>
                    <a:pt x="2" y="3"/>
                    <a:pt x="2" y="3"/>
                    <a:pt x="2" y="3"/>
                  </a:cubicBezTo>
                  <a:cubicBezTo>
                    <a:pt x="2" y="3"/>
                    <a:pt x="2" y="2"/>
                    <a:pt x="2" y="2"/>
                  </a:cubicBezTo>
                  <a:cubicBezTo>
                    <a:pt x="2" y="2"/>
                    <a:pt x="2" y="2"/>
                    <a:pt x="2" y="2"/>
                  </a:cubicBezTo>
                  <a:cubicBezTo>
                    <a:pt x="2" y="2"/>
                    <a:pt x="1"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Freeform 79"/>
            <p:cNvSpPr>
              <a:spLocks/>
            </p:cNvSpPr>
            <p:nvPr/>
          </p:nvSpPr>
          <p:spPr bwMode="auto">
            <a:xfrm>
              <a:off x="10198100" y="4748213"/>
              <a:ext cx="11113" cy="11113"/>
            </a:xfrm>
            <a:custGeom>
              <a:avLst/>
              <a:gdLst>
                <a:gd name="T0" fmla="*/ 2 w 8"/>
                <a:gd name="T1" fmla="*/ 7 h 8"/>
                <a:gd name="T2" fmla="*/ 3 w 8"/>
                <a:gd name="T3" fmla="*/ 8 h 8"/>
                <a:gd name="T4" fmla="*/ 3 w 8"/>
                <a:gd name="T5" fmla="*/ 8 h 8"/>
                <a:gd name="T6" fmla="*/ 4 w 8"/>
                <a:gd name="T7" fmla="*/ 8 h 8"/>
                <a:gd name="T8" fmla="*/ 5 w 8"/>
                <a:gd name="T9" fmla="*/ 8 h 8"/>
                <a:gd name="T10" fmla="*/ 5 w 8"/>
                <a:gd name="T11" fmla="*/ 8 h 8"/>
                <a:gd name="T12" fmla="*/ 6 w 8"/>
                <a:gd name="T13" fmla="*/ 7 h 8"/>
                <a:gd name="T14" fmla="*/ 6 w 8"/>
                <a:gd name="T15" fmla="*/ 6 h 8"/>
                <a:gd name="T16" fmla="*/ 6 w 8"/>
                <a:gd name="T17" fmla="*/ 6 h 8"/>
                <a:gd name="T18" fmla="*/ 7 w 8"/>
                <a:gd name="T19" fmla="*/ 5 h 8"/>
                <a:gd name="T20" fmla="*/ 7 w 8"/>
                <a:gd name="T21" fmla="*/ 4 h 8"/>
                <a:gd name="T22" fmla="*/ 8 w 8"/>
                <a:gd name="T23" fmla="*/ 3 h 8"/>
                <a:gd name="T24" fmla="*/ 8 w 8"/>
                <a:gd name="T25" fmla="*/ 2 h 8"/>
                <a:gd name="T26" fmla="*/ 8 w 8"/>
                <a:gd name="T27" fmla="*/ 2 h 8"/>
                <a:gd name="T28" fmla="*/ 7 w 8"/>
                <a:gd name="T29" fmla="*/ 3 h 8"/>
                <a:gd name="T30" fmla="*/ 6 w 8"/>
                <a:gd name="T31" fmla="*/ 4 h 8"/>
                <a:gd name="T32" fmla="*/ 7 w 8"/>
                <a:gd name="T33" fmla="*/ 2 h 8"/>
                <a:gd name="T34" fmla="*/ 7 w 8"/>
                <a:gd name="T35" fmla="*/ 2 h 8"/>
                <a:gd name="T36" fmla="*/ 6 w 8"/>
                <a:gd name="T37" fmla="*/ 2 h 8"/>
                <a:gd name="T38" fmla="*/ 6 w 8"/>
                <a:gd name="T39" fmla="*/ 2 h 8"/>
                <a:gd name="T40" fmla="*/ 6 w 8"/>
                <a:gd name="T41" fmla="*/ 2 h 8"/>
                <a:gd name="T42" fmla="*/ 6 w 8"/>
                <a:gd name="T43" fmla="*/ 1 h 8"/>
                <a:gd name="T44" fmla="*/ 6 w 8"/>
                <a:gd name="T45" fmla="*/ 1 h 8"/>
                <a:gd name="T46" fmla="*/ 6 w 8"/>
                <a:gd name="T47" fmla="*/ 0 h 8"/>
                <a:gd name="T48" fmla="*/ 5 w 8"/>
                <a:gd name="T49" fmla="*/ 0 h 8"/>
                <a:gd name="T50" fmla="*/ 3 w 8"/>
                <a:gd name="T51" fmla="*/ 1 h 8"/>
                <a:gd name="T52" fmla="*/ 3 w 8"/>
                <a:gd name="T53" fmla="*/ 1 h 8"/>
                <a:gd name="T54" fmla="*/ 2 w 8"/>
                <a:gd name="T55" fmla="*/ 1 h 8"/>
                <a:gd name="T56" fmla="*/ 2 w 8"/>
                <a:gd name="T57" fmla="*/ 2 h 8"/>
                <a:gd name="T58" fmla="*/ 1 w 8"/>
                <a:gd name="T59" fmla="*/ 2 h 8"/>
                <a:gd name="T60" fmla="*/ 1 w 8"/>
                <a:gd name="T61" fmla="*/ 3 h 8"/>
                <a:gd name="T62" fmla="*/ 0 w 8"/>
                <a:gd name="T63" fmla="*/ 2 h 8"/>
                <a:gd name="T64" fmla="*/ 0 w 8"/>
                <a:gd name="T65" fmla="*/ 3 h 8"/>
                <a:gd name="T66" fmla="*/ 0 w 8"/>
                <a:gd name="T67" fmla="*/ 4 h 8"/>
                <a:gd name="T68" fmla="*/ 1 w 8"/>
                <a:gd name="T69" fmla="*/ 5 h 8"/>
                <a:gd name="T70" fmla="*/ 1 w 8"/>
                <a:gd name="T71" fmla="*/ 5 h 8"/>
                <a:gd name="T72" fmla="*/ 2 w 8"/>
                <a:gd name="T73" fmla="*/ 6 h 8"/>
                <a:gd name="T74" fmla="*/ 2 w 8"/>
                <a:gd name="T7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8">
                  <a:moveTo>
                    <a:pt x="2" y="7"/>
                  </a:moveTo>
                  <a:cubicBezTo>
                    <a:pt x="2" y="7"/>
                    <a:pt x="2" y="8"/>
                    <a:pt x="3" y="8"/>
                  </a:cubicBezTo>
                  <a:cubicBezTo>
                    <a:pt x="3" y="7"/>
                    <a:pt x="3" y="7"/>
                    <a:pt x="3" y="8"/>
                  </a:cubicBezTo>
                  <a:cubicBezTo>
                    <a:pt x="4" y="8"/>
                    <a:pt x="3" y="8"/>
                    <a:pt x="4" y="8"/>
                  </a:cubicBezTo>
                  <a:cubicBezTo>
                    <a:pt x="5" y="8"/>
                    <a:pt x="4" y="8"/>
                    <a:pt x="5" y="8"/>
                  </a:cubicBezTo>
                  <a:cubicBezTo>
                    <a:pt x="5" y="8"/>
                    <a:pt x="5" y="8"/>
                    <a:pt x="5" y="8"/>
                  </a:cubicBezTo>
                  <a:cubicBezTo>
                    <a:pt x="6" y="7"/>
                    <a:pt x="5" y="8"/>
                    <a:pt x="6" y="7"/>
                  </a:cubicBezTo>
                  <a:cubicBezTo>
                    <a:pt x="6" y="7"/>
                    <a:pt x="7" y="7"/>
                    <a:pt x="6" y="6"/>
                  </a:cubicBezTo>
                  <a:cubicBezTo>
                    <a:pt x="6" y="6"/>
                    <a:pt x="5" y="6"/>
                    <a:pt x="6" y="6"/>
                  </a:cubicBezTo>
                  <a:cubicBezTo>
                    <a:pt x="6" y="5"/>
                    <a:pt x="7" y="5"/>
                    <a:pt x="7" y="5"/>
                  </a:cubicBezTo>
                  <a:cubicBezTo>
                    <a:pt x="7" y="5"/>
                    <a:pt x="7" y="5"/>
                    <a:pt x="7" y="4"/>
                  </a:cubicBezTo>
                  <a:cubicBezTo>
                    <a:pt x="7" y="4"/>
                    <a:pt x="8" y="4"/>
                    <a:pt x="8" y="3"/>
                  </a:cubicBezTo>
                  <a:cubicBezTo>
                    <a:pt x="8" y="3"/>
                    <a:pt x="8" y="2"/>
                    <a:pt x="8" y="2"/>
                  </a:cubicBezTo>
                  <a:cubicBezTo>
                    <a:pt x="8" y="2"/>
                    <a:pt x="8" y="2"/>
                    <a:pt x="8" y="2"/>
                  </a:cubicBezTo>
                  <a:cubicBezTo>
                    <a:pt x="8" y="2"/>
                    <a:pt x="7" y="2"/>
                    <a:pt x="7" y="3"/>
                  </a:cubicBezTo>
                  <a:cubicBezTo>
                    <a:pt x="7" y="3"/>
                    <a:pt x="6" y="4"/>
                    <a:pt x="6" y="4"/>
                  </a:cubicBezTo>
                  <a:cubicBezTo>
                    <a:pt x="6" y="3"/>
                    <a:pt x="6" y="3"/>
                    <a:pt x="7" y="2"/>
                  </a:cubicBezTo>
                  <a:cubicBezTo>
                    <a:pt x="7" y="2"/>
                    <a:pt x="7" y="2"/>
                    <a:pt x="7" y="2"/>
                  </a:cubicBezTo>
                  <a:cubicBezTo>
                    <a:pt x="7" y="2"/>
                    <a:pt x="6" y="2"/>
                    <a:pt x="6" y="2"/>
                  </a:cubicBezTo>
                  <a:cubicBezTo>
                    <a:pt x="6" y="2"/>
                    <a:pt x="6" y="2"/>
                    <a:pt x="6" y="2"/>
                  </a:cubicBezTo>
                  <a:cubicBezTo>
                    <a:pt x="6" y="2"/>
                    <a:pt x="6" y="2"/>
                    <a:pt x="6" y="2"/>
                  </a:cubicBezTo>
                  <a:cubicBezTo>
                    <a:pt x="6" y="2"/>
                    <a:pt x="6" y="2"/>
                    <a:pt x="6" y="1"/>
                  </a:cubicBezTo>
                  <a:cubicBezTo>
                    <a:pt x="6" y="1"/>
                    <a:pt x="6" y="1"/>
                    <a:pt x="6" y="1"/>
                  </a:cubicBezTo>
                  <a:cubicBezTo>
                    <a:pt x="6" y="0"/>
                    <a:pt x="6" y="0"/>
                    <a:pt x="6" y="0"/>
                  </a:cubicBezTo>
                  <a:cubicBezTo>
                    <a:pt x="5" y="0"/>
                    <a:pt x="5" y="0"/>
                    <a:pt x="5" y="0"/>
                  </a:cubicBezTo>
                  <a:cubicBezTo>
                    <a:pt x="4" y="0"/>
                    <a:pt x="4" y="0"/>
                    <a:pt x="3" y="1"/>
                  </a:cubicBezTo>
                  <a:cubicBezTo>
                    <a:pt x="3" y="1"/>
                    <a:pt x="3" y="0"/>
                    <a:pt x="3" y="1"/>
                  </a:cubicBezTo>
                  <a:cubicBezTo>
                    <a:pt x="2" y="1"/>
                    <a:pt x="2" y="1"/>
                    <a:pt x="2" y="1"/>
                  </a:cubicBezTo>
                  <a:cubicBezTo>
                    <a:pt x="2" y="1"/>
                    <a:pt x="2" y="2"/>
                    <a:pt x="2" y="2"/>
                  </a:cubicBezTo>
                  <a:cubicBezTo>
                    <a:pt x="1" y="2"/>
                    <a:pt x="1" y="2"/>
                    <a:pt x="1" y="2"/>
                  </a:cubicBezTo>
                  <a:cubicBezTo>
                    <a:pt x="1" y="3"/>
                    <a:pt x="1" y="3"/>
                    <a:pt x="1" y="3"/>
                  </a:cubicBezTo>
                  <a:cubicBezTo>
                    <a:pt x="0" y="2"/>
                    <a:pt x="0" y="2"/>
                    <a:pt x="0" y="2"/>
                  </a:cubicBezTo>
                  <a:cubicBezTo>
                    <a:pt x="0" y="2"/>
                    <a:pt x="0" y="3"/>
                    <a:pt x="0" y="3"/>
                  </a:cubicBezTo>
                  <a:cubicBezTo>
                    <a:pt x="0" y="3"/>
                    <a:pt x="0" y="3"/>
                    <a:pt x="0" y="4"/>
                  </a:cubicBezTo>
                  <a:cubicBezTo>
                    <a:pt x="0" y="4"/>
                    <a:pt x="1" y="4"/>
                    <a:pt x="1" y="5"/>
                  </a:cubicBezTo>
                  <a:cubicBezTo>
                    <a:pt x="1" y="5"/>
                    <a:pt x="1" y="5"/>
                    <a:pt x="1" y="5"/>
                  </a:cubicBezTo>
                  <a:cubicBezTo>
                    <a:pt x="1" y="5"/>
                    <a:pt x="2" y="6"/>
                    <a:pt x="2" y="6"/>
                  </a:cubicBezTo>
                  <a:cubicBezTo>
                    <a:pt x="2" y="6"/>
                    <a:pt x="2" y="7"/>
                    <a:pt x="2"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80"/>
            <p:cNvSpPr>
              <a:spLocks/>
            </p:cNvSpPr>
            <p:nvPr/>
          </p:nvSpPr>
          <p:spPr bwMode="auto">
            <a:xfrm>
              <a:off x="10213975" y="4752976"/>
              <a:ext cx="1588" cy="3175"/>
            </a:xfrm>
            <a:custGeom>
              <a:avLst/>
              <a:gdLst>
                <a:gd name="T0" fmla="*/ 0 w 1"/>
                <a:gd name="T1" fmla="*/ 1 h 2"/>
                <a:gd name="T2" fmla="*/ 0 w 1"/>
                <a:gd name="T3" fmla="*/ 0 h 2"/>
                <a:gd name="T4" fmla="*/ 1 w 1"/>
                <a:gd name="T5" fmla="*/ 0 h 2"/>
                <a:gd name="T6" fmla="*/ 1 w 1"/>
                <a:gd name="T7" fmla="*/ 1 h 2"/>
                <a:gd name="T8" fmla="*/ 1 w 1"/>
                <a:gd name="T9" fmla="*/ 1 h 2"/>
                <a:gd name="T10" fmla="*/ 1 w 1"/>
                <a:gd name="T11" fmla="*/ 1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0"/>
                    <a:pt x="0" y="0"/>
                    <a:pt x="0" y="0"/>
                  </a:cubicBezTo>
                  <a:cubicBezTo>
                    <a:pt x="1" y="0"/>
                    <a:pt x="1" y="0"/>
                    <a:pt x="1" y="0"/>
                  </a:cubicBezTo>
                  <a:cubicBezTo>
                    <a:pt x="1" y="0"/>
                    <a:pt x="1" y="0"/>
                    <a:pt x="1" y="1"/>
                  </a:cubicBezTo>
                  <a:cubicBezTo>
                    <a:pt x="1" y="1"/>
                    <a:pt x="1" y="1"/>
                    <a:pt x="1" y="1"/>
                  </a:cubicBezTo>
                  <a:cubicBezTo>
                    <a:pt x="1" y="1"/>
                    <a:pt x="1" y="2"/>
                    <a:pt x="1" y="1"/>
                  </a:cubicBezTo>
                  <a:cubicBezTo>
                    <a:pt x="0" y="1"/>
                    <a:pt x="1"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81"/>
            <p:cNvSpPr>
              <a:spLocks/>
            </p:cNvSpPr>
            <p:nvPr/>
          </p:nvSpPr>
          <p:spPr bwMode="auto">
            <a:xfrm>
              <a:off x="10191750" y="4773613"/>
              <a:ext cx="3175" cy="3175"/>
            </a:xfrm>
            <a:custGeom>
              <a:avLst/>
              <a:gdLst>
                <a:gd name="T0" fmla="*/ 0 w 2"/>
                <a:gd name="T1" fmla="*/ 1 h 2"/>
                <a:gd name="T2" fmla="*/ 1 w 2"/>
                <a:gd name="T3" fmla="*/ 1 h 2"/>
                <a:gd name="T4" fmla="*/ 1 w 2"/>
                <a:gd name="T5" fmla="*/ 1 h 2"/>
                <a:gd name="T6" fmla="*/ 2 w 2"/>
                <a:gd name="T7" fmla="*/ 1 h 2"/>
                <a:gd name="T8" fmla="*/ 2 w 2"/>
                <a:gd name="T9" fmla="*/ 2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1" y="1"/>
                  </a:cubicBezTo>
                  <a:cubicBezTo>
                    <a:pt x="1" y="1"/>
                    <a:pt x="1" y="0"/>
                    <a:pt x="1" y="1"/>
                  </a:cubicBezTo>
                  <a:cubicBezTo>
                    <a:pt x="2" y="1"/>
                    <a:pt x="2" y="0"/>
                    <a:pt x="2" y="1"/>
                  </a:cubicBezTo>
                  <a:cubicBezTo>
                    <a:pt x="2" y="1"/>
                    <a:pt x="2" y="1"/>
                    <a:pt x="2" y="2"/>
                  </a:cubicBezTo>
                  <a:cubicBezTo>
                    <a:pt x="1" y="2"/>
                    <a:pt x="1" y="2"/>
                    <a:pt x="1" y="2"/>
                  </a:cubicBezTo>
                  <a:cubicBezTo>
                    <a:pt x="1"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Freeform 82"/>
            <p:cNvSpPr>
              <a:spLocks/>
            </p:cNvSpPr>
            <p:nvPr/>
          </p:nvSpPr>
          <p:spPr bwMode="auto">
            <a:xfrm>
              <a:off x="10198100" y="4767263"/>
              <a:ext cx="3175" cy="3175"/>
            </a:xfrm>
            <a:custGeom>
              <a:avLst/>
              <a:gdLst>
                <a:gd name="T0" fmla="*/ 0 w 2"/>
                <a:gd name="T1" fmla="*/ 1 h 2"/>
                <a:gd name="T2" fmla="*/ 1 w 2"/>
                <a:gd name="T3" fmla="*/ 1 h 2"/>
                <a:gd name="T4" fmla="*/ 1 w 2"/>
                <a:gd name="T5" fmla="*/ 1 h 2"/>
                <a:gd name="T6" fmla="*/ 2 w 2"/>
                <a:gd name="T7" fmla="*/ 1 h 2"/>
                <a:gd name="T8" fmla="*/ 1 w 2"/>
                <a:gd name="T9" fmla="*/ 2 h 2"/>
                <a:gd name="T10" fmla="*/ 1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1" y="1"/>
                    <a:pt x="1" y="1"/>
                  </a:cubicBezTo>
                  <a:cubicBezTo>
                    <a:pt x="1" y="1"/>
                    <a:pt x="1" y="0"/>
                    <a:pt x="1" y="1"/>
                  </a:cubicBezTo>
                  <a:cubicBezTo>
                    <a:pt x="1" y="1"/>
                    <a:pt x="2" y="1"/>
                    <a:pt x="2" y="1"/>
                  </a:cubicBezTo>
                  <a:cubicBezTo>
                    <a:pt x="1" y="2"/>
                    <a:pt x="2" y="2"/>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83"/>
            <p:cNvSpPr>
              <a:spLocks/>
            </p:cNvSpPr>
            <p:nvPr/>
          </p:nvSpPr>
          <p:spPr bwMode="auto">
            <a:xfrm>
              <a:off x="10267950" y="4646613"/>
              <a:ext cx="1588" cy="1588"/>
            </a:xfrm>
            <a:custGeom>
              <a:avLst/>
              <a:gdLst>
                <a:gd name="T0" fmla="*/ 0 w 1"/>
                <a:gd name="T1" fmla="*/ 1 h 1"/>
                <a:gd name="T2" fmla="*/ 0 w 1"/>
                <a:gd name="T3" fmla="*/ 0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1" y="0"/>
                    <a:pt x="1" y="0"/>
                    <a:pt x="1" y="0"/>
                  </a:cubicBezTo>
                  <a:cubicBezTo>
                    <a:pt x="1" y="0"/>
                    <a:pt x="1" y="0"/>
                    <a:pt x="1" y="1"/>
                  </a:cubicBezTo>
                  <a:cubicBezTo>
                    <a:pt x="1" y="1"/>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Freeform 84"/>
            <p:cNvSpPr>
              <a:spLocks/>
            </p:cNvSpPr>
            <p:nvPr/>
          </p:nvSpPr>
          <p:spPr bwMode="auto">
            <a:xfrm>
              <a:off x="10253663" y="4481513"/>
              <a:ext cx="0" cy="3175"/>
            </a:xfrm>
            <a:custGeom>
              <a:avLst/>
              <a:gdLst>
                <a:gd name="T0" fmla="*/ 0 w 1"/>
                <a:gd name="T1" fmla="*/ 1 h 2"/>
                <a:gd name="T2" fmla="*/ 0 w 1"/>
                <a:gd name="T3" fmla="*/ 1 h 2"/>
                <a:gd name="T4" fmla="*/ 1 w 1"/>
                <a:gd name="T5" fmla="*/ 0 h 2"/>
                <a:gd name="T6" fmla="*/ 1 w 1"/>
                <a:gd name="T7" fmla="*/ 1 h 2"/>
                <a:gd name="T8" fmla="*/ 1 w 1"/>
                <a:gd name="T9" fmla="*/ 2 h 2"/>
                <a:gd name="T10" fmla="*/ 0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1"/>
                    <a:pt x="0" y="1"/>
                    <a:pt x="0" y="1"/>
                  </a:cubicBezTo>
                  <a:cubicBezTo>
                    <a:pt x="0" y="0"/>
                    <a:pt x="0" y="0"/>
                    <a:pt x="1" y="0"/>
                  </a:cubicBezTo>
                  <a:cubicBezTo>
                    <a:pt x="1" y="0"/>
                    <a:pt x="1" y="0"/>
                    <a:pt x="1" y="1"/>
                  </a:cubicBezTo>
                  <a:cubicBezTo>
                    <a:pt x="1" y="2"/>
                    <a:pt x="1" y="2"/>
                    <a:pt x="1" y="2"/>
                  </a:cubicBezTo>
                  <a:cubicBezTo>
                    <a:pt x="1" y="2"/>
                    <a:pt x="1" y="2"/>
                    <a:pt x="0" y="2"/>
                  </a:cubicBezTo>
                  <a:cubicBezTo>
                    <a:pt x="0"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85"/>
            <p:cNvSpPr>
              <a:spLocks/>
            </p:cNvSpPr>
            <p:nvPr/>
          </p:nvSpPr>
          <p:spPr bwMode="auto">
            <a:xfrm>
              <a:off x="10253663" y="4486276"/>
              <a:ext cx="1588" cy="1588"/>
            </a:xfrm>
            <a:custGeom>
              <a:avLst/>
              <a:gdLst>
                <a:gd name="T0" fmla="*/ 0 w 1"/>
                <a:gd name="T1" fmla="*/ 1 h 1"/>
                <a:gd name="T2" fmla="*/ 0 w 1"/>
                <a:gd name="T3" fmla="*/ 0 h 1"/>
                <a:gd name="T4" fmla="*/ 0 w 1"/>
                <a:gd name="T5" fmla="*/ 0 h 1"/>
                <a:gd name="T6" fmla="*/ 1 w 1"/>
                <a:gd name="T7" fmla="*/ 1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0"/>
                  </a:cubicBezTo>
                  <a:cubicBezTo>
                    <a:pt x="0" y="0"/>
                    <a:pt x="0" y="0"/>
                    <a:pt x="0" y="0"/>
                  </a:cubicBezTo>
                  <a:cubicBezTo>
                    <a:pt x="1" y="1"/>
                    <a:pt x="1" y="1"/>
                    <a:pt x="1" y="1"/>
                  </a:cubicBezTo>
                  <a:cubicBezTo>
                    <a:pt x="1" y="1"/>
                    <a:pt x="1" y="1"/>
                    <a:pt x="0"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Freeform 86"/>
            <p:cNvSpPr>
              <a:spLocks/>
            </p:cNvSpPr>
            <p:nvPr/>
          </p:nvSpPr>
          <p:spPr bwMode="auto">
            <a:xfrm>
              <a:off x="10253663" y="4473576"/>
              <a:ext cx="1588" cy="3175"/>
            </a:xfrm>
            <a:custGeom>
              <a:avLst/>
              <a:gdLst>
                <a:gd name="T0" fmla="*/ 0 w 2"/>
                <a:gd name="T1" fmla="*/ 2 h 3"/>
                <a:gd name="T2" fmla="*/ 0 w 2"/>
                <a:gd name="T3" fmla="*/ 1 h 3"/>
                <a:gd name="T4" fmla="*/ 0 w 2"/>
                <a:gd name="T5" fmla="*/ 0 h 3"/>
                <a:gd name="T6" fmla="*/ 1 w 2"/>
                <a:gd name="T7" fmla="*/ 0 h 3"/>
                <a:gd name="T8" fmla="*/ 1 w 2"/>
                <a:gd name="T9" fmla="*/ 1 h 3"/>
                <a:gd name="T10" fmla="*/ 1 w 2"/>
                <a:gd name="T11" fmla="*/ 2 h 3"/>
                <a:gd name="T12" fmla="*/ 1 w 2"/>
                <a:gd name="T13" fmla="*/ 3 h 3"/>
                <a:gd name="T14" fmla="*/ 1 w 2"/>
                <a:gd name="T15" fmla="*/ 3 h 3"/>
                <a:gd name="T16" fmla="*/ 0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2"/>
                  </a:moveTo>
                  <a:cubicBezTo>
                    <a:pt x="0" y="2"/>
                    <a:pt x="0" y="1"/>
                    <a:pt x="0" y="1"/>
                  </a:cubicBezTo>
                  <a:cubicBezTo>
                    <a:pt x="0" y="1"/>
                    <a:pt x="0" y="1"/>
                    <a:pt x="0" y="0"/>
                  </a:cubicBezTo>
                  <a:cubicBezTo>
                    <a:pt x="0" y="0"/>
                    <a:pt x="0" y="0"/>
                    <a:pt x="1" y="0"/>
                  </a:cubicBezTo>
                  <a:cubicBezTo>
                    <a:pt x="1" y="0"/>
                    <a:pt x="1" y="0"/>
                    <a:pt x="1" y="1"/>
                  </a:cubicBezTo>
                  <a:cubicBezTo>
                    <a:pt x="1" y="1"/>
                    <a:pt x="1" y="2"/>
                    <a:pt x="1" y="2"/>
                  </a:cubicBezTo>
                  <a:cubicBezTo>
                    <a:pt x="1" y="2"/>
                    <a:pt x="2" y="2"/>
                    <a:pt x="1" y="3"/>
                  </a:cubicBezTo>
                  <a:cubicBezTo>
                    <a:pt x="1" y="3"/>
                    <a:pt x="1" y="3"/>
                    <a:pt x="1" y="3"/>
                  </a:cubicBezTo>
                  <a:cubicBezTo>
                    <a:pt x="1" y="3"/>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87"/>
            <p:cNvSpPr>
              <a:spLocks/>
            </p:cNvSpPr>
            <p:nvPr/>
          </p:nvSpPr>
          <p:spPr bwMode="auto">
            <a:xfrm>
              <a:off x="10252075" y="4457701"/>
              <a:ext cx="3175" cy="6350"/>
            </a:xfrm>
            <a:custGeom>
              <a:avLst/>
              <a:gdLst>
                <a:gd name="T0" fmla="*/ 0 w 3"/>
                <a:gd name="T1" fmla="*/ 1 h 4"/>
                <a:gd name="T2" fmla="*/ 0 w 3"/>
                <a:gd name="T3" fmla="*/ 0 h 4"/>
                <a:gd name="T4" fmla="*/ 1 w 3"/>
                <a:gd name="T5" fmla="*/ 0 h 4"/>
                <a:gd name="T6" fmla="*/ 1 w 3"/>
                <a:gd name="T7" fmla="*/ 0 h 4"/>
                <a:gd name="T8" fmla="*/ 2 w 3"/>
                <a:gd name="T9" fmla="*/ 1 h 4"/>
                <a:gd name="T10" fmla="*/ 2 w 3"/>
                <a:gd name="T11" fmla="*/ 1 h 4"/>
                <a:gd name="T12" fmla="*/ 2 w 3"/>
                <a:gd name="T13" fmla="*/ 3 h 4"/>
                <a:gd name="T14" fmla="*/ 2 w 3"/>
                <a:gd name="T15" fmla="*/ 4 h 4"/>
                <a:gd name="T16" fmla="*/ 1 w 3"/>
                <a:gd name="T17" fmla="*/ 4 h 4"/>
                <a:gd name="T18" fmla="*/ 1 w 3"/>
                <a:gd name="T19" fmla="*/ 3 h 4"/>
                <a:gd name="T20" fmla="*/ 1 w 3"/>
                <a:gd name="T21" fmla="*/ 2 h 4"/>
                <a:gd name="T22" fmla="*/ 1 w 3"/>
                <a:gd name="T23" fmla="*/ 2 h 4"/>
                <a:gd name="T24" fmla="*/ 0 w 3"/>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0" y="1"/>
                  </a:moveTo>
                  <a:cubicBezTo>
                    <a:pt x="0" y="0"/>
                    <a:pt x="0" y="0"/>
                    <a:pt x="0" y="0"/>
                  </a:cubicBezTo>
                  <a:cubicBezTo>
                    <a:pt x="0" y="0"/>
                    <a:pt x="1" y="0"/>
                    <a:pt x="1" y="0"/>
                  </a:cubicBezTo>
                  <a:cubicBezTo>
                    <a:pt x="1" y="0"/>
                    <a:pt x="1" y="0"/>
                    <a:pt x="1" y="0"/>
                  </a:cubicBezTo>
                  <a:cubicBezTo>
                    <a:pt x="2" y="1"/>
                    <a:pt x="2" y="1"/>
                    <a:pt x="2" y="1"/>
                  </a:cubicBezTo>
                  <a:cubicBezTo>
                    <a:pt x="2" y="1"/>
                    <a:pt x="2" y="1"/>
                    <a:pt x="2" y="1"/>
                  </a:cubicBezTo>
                  <a:cubicBezTo>
                    <a:pt x="3" y="2"/>
                    <a:pt x="2" y="2"/>
                    <a:pt x="2" y="3"/>
                  </a:cubicBezTo>
                  <a:cubicBezTo>
                    <a:pt x="2" y="3"/>
                    <a:pt x="3" y="3"/>
                    <a:pt x="2" y="4"/>
                  </a:cubicBezTo>
                  <a:cubicBezTo>
                    <a:pt x="2" y="4"/>
                    <a:pt x="1" y="4"/>
                    <a:pt x="1" y="4"/>
                  </a:cubicBezTo>
                  <a:cubicBezTo>
                    <a:pt x="1" y="4"/>
                    <a:pt x="0" y="3"/>
                    <a:pt x="1" y="3"/>
                  </a:cubicBezTo>
                  <a:cubicBezTo>
                    <a:pt x="1" y="3"/>
                    <a:pt x="1" y="2"/>
                    <a:pt x="1" y="2"/>
                  </a:cubicBezTo>
                  <a:cubicBezTo>
                    <a:pt x="1"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Freeform 88"/>
            <p:cNvSpPr>
              <a:spLocks/>
            </p:cNvSpPr>
            <p:nvPr/>
          </p:nvSpPr>
          <p:spPr bwMode="auto">
            <a:xfrm>
              <a:off x="10252075" y="4441826"/>
              <a:ext cx="1588" cy="3175"/>
            </a:xfrm>
            <a:custGeom>
              <a:avLst/>
              <a:gdLst>
                <a:gd name="T0" fmla="*/ 1 w 1"/>
                <a:gd name="T1" fmla="*/ 1 h 2"/>
                <a:gd name="T2" fmla="*/ 0 w 1"/>
                <a:gd name="T3" fmla="*/ 1 h 2"/>
                <a:gd name="T4" fmla="*/ 1 w 1"/>
                <a:gd name="T5" fmla="*/ 0 h 2"/>
                <a:gd name="T6" fmla="*/ 1 w 1"/>
                <a:gd name="T7" fmla="*/ 1 h 2"/>
                <a:gd name="T8" fmla="*/ 1 w 1"/>
                <a:gd name="T9" fmla="*/ 1 h 2"/>
                <a:gd name="T10" fmla="*/ 1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0" y="1"/>
                    <a:pt x="0" y="1"/>
                    <a:pt x="0" y="1"/>
                  </a:cubicBezTo>
                  <a:cubicBezTo>
                    <a:pt x="0" y="1"/>
                    <a:pt x="0" y="0"/>
                    <a:pt x="1" y="0"/>
                  </a:cubicBezTo>
                  <a:cubicBezTo>
                    <a:pt x="1" y="1"/>
                    <a:pt x="0" y="0"/>
                    <a:pt x="1" y="1"/>
                  </a:cubicBezTo>
                  <a:cubicBezTo>
                    <a:pt x="1" y="1"/>
                    <a:pt x="1" y="1"/>
                    <a:pt x="1" y="1"/>
                  </a:cubicBezTo>
                  <a:cubicBezTo>
                    <a:pt x="1"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89"/>
            <p:cNvSpPr>
              <a:spLocks/>
            </p:cNvSpPr>
            <p:nvPr/>
          </p:nvSpPr>
          <p:spPr bwMode="auto">
            <a:xfrm>
              <a:off x="10250488" y="4418013"/>
              <a:ext cx="6350" cy="6350"/>
            </a:xfrm>
            <a:custGeom>
              <a:avLst/>
              <a:gdLst>
                <a:gd name="T0" fmla="*/ 2 w 5"/>
                <a:gd name="T1" fmla="*/ 4 h 4"/>
                <a:gd name="T2" fmla="*/ 2 w 5"/>
                <a:gd name="T3" fmla="*/ 3 h 4"/>
                <a:gd name="T4" fmla="*/ 3 w 5"/>
                <a:gd name="T5" fmla="*/ 3 h 4"/>
                <a:gd name="T6" fmla="*/ 3 w 5"/>
                <a:gd name="T7" fmla="*/ 3 h 4"/>
                <a:gd name="T8" fmla="*/ 3 w 5"/>
                <a:gd name="T9" fmla="*/ 2 h 4"/>
                <a:gd name="T10" fmla="*/ 3 w 5"/>
                <a:gd name="T11" fmla="*/ 2 h 4"/>
                <a:gd name="T12" fmla="*/ 2 w 5"/>
                <a:gd name="T13" fmla="*/ 2 h 4"/>
                <a:gd name="T14" fmla="*/ 1 w 5"/>
                <a:gd name="T15" fmla="*/ 1 h 4"/>
                <a:gd name="T16" fmla="*/ 0 w 5"/>
                <a:gd name="T17" fmla="*/ 1 h 4"/>
                <a:gd name="T18" fmla="*/ 1 w 5"/>
                <a:gd name="T19" fmla="*/ 0 h 4"/>
                <a:gd name="T20" fmla="*/ 1 w 5"/>
                <a:gd name="T21" fmla="*/ 0 h 4"/>
                <a:gd name="T22" fmla="*/ 2 w 5"/>
                <a:gd name="T23" fmla="*/ 1 h 4"/>
                <a:gd name="T24" fmla="*/ 2 w 5"/>
                <a:gd name="T25" fmla="*/ 1 h 4"/>
                <a:gd name="T26" fmla="*/ 4 w 5"/>
                <a:gd name="T27" fmla="*/ 2 h 4"/>
                <a:gd name="T28" fmla="*/ 4 w 5"/>
                <a:gd name="T29" fmla="*/ 1 h 4"/>
                <a:gd name="T30" fmla="*/ 4 w 5"/>
                <a:gd name="T31" fmla="*/ 1 h 4"/>
                <a:gd name="T32" fmla="*/ 3 w 5"/>
                <a:gd name="T33" fmla="*/ 0 h 4"/>
                <a:gd name="T34" fmla="*/ 2 w 5"/>
                <a:gd name="T35" fmla="*/ 0 h 4"/>
                <a:gd name="T36" fmla="*/ 3 w 5"/>
                <a:gd name="T37" fmla="*/ 0 h 4"/>
                <a:gd name="T38" fmla="*/ 5 w 5"/>
                <a:gd name="T39" fmla="*/ 0 h 4"/>
                <a:gd name="T40" fmla="*/ 5 w 5"/>
                <a:gd name="T41" fmla="*/ 1 h 4"/>
                <a:gd name="T42" fmla="*/ 5 w 5"/>
                <a:gd name="T43" fmla="*/ 2 h 4"/>
                <a:gd name="T44" fmla="*/ 5 w 5"/>
                <a:gd name="T45" fmla="*/ 3 h 4"/>
                <a:gd name="T46" fmla="*/ 5 w 5"/>
                <a:gd name="T47" fmla="*/ 4 h 4"/>
                <a:gd name="T48" fmla="*/ 4 w 5"/>
                <a:gd name="T49" fmla="*/ 4 h 4"/>
                <a:gd name="T50" fmla="*/ 3 w 5"/>
                <a:gd name="T51" fmla="*/ 4 h 4"/>
                <a:gd name="T52" fmla="*/ 2 w 5"/>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4">
                  <a:moveTo>
                    <a:pt x="2" y="4"/>
                  </a:moveTo>
                  <a:cubicBezTo>
                    <a:pt x="2" y="3"/>
                    <a:pt x="2" y="3"/>
                    <a:pt x="2" y="3"/>
                  </a:cubicBezTo>
                  <a:cubicBezTo>
                    <a:pt x="3" y="3"/>
                    <a:pt x="3" y="3"/>
                    <a:pt x="3" y="3"/>
                  </a:cubicBezTo>
                  <a:cubicBezTo>
                    <a:pt x="3" y="3"/>
                    <a:pt x="3" y="3"/>
                    <a:pt x="3" y="3"/>
                  </a:cubicBezTo>
                  <a:cubicBezTo>
                    <a:pt x="4" y="3"/>
                    <a:pt x="4" y="2"/>
                    <a:pt x="3" y="2"/>
                  </a:cubicBezTo>
                  <a:cubicBezTo>
                    <a:pt x="3" y="2"/>
                    <a:pt x="3" y="2"/>
                    <a:pt x="3" y="2"/>
                  </a:cubicBezTo>
                  <a:cubicBezTo>
                    <a:pt x="2" y="2"/>
                    <a:pt x="2" y="2"/>
                    <a:pt x="2" y="2"/>
                  </a:cubicBezTo>
                  <a:cubicBezTo>
                    <a:pt x="1" y="2"/>
                    <a:pt x="1" y="1"/>
                    <a:pt x="1" y="1"/>
                  </a:cubicBezTo>
                  <a:cubicBezTo>
                    <a:pt x="1" y="1"/>
                    <a:pt x="1" y="1"/>
                    <a:pt x="0" y="1"/>
                  </a:cubicBezTo>
                  <a:cubicBezTo>
                    <a:pt x="0" y="0"/>
                    <a:pt x="1" y="0"/>
                    <a:pt x="1" y="0"/>
                  </a:cubicBezTo>
                  <a:cubicBezTo>
                    <a:pt x="1" y="0"/>
                    <a:pt x="1" y="0"/>
                    <a:pt x="1" y="0"/>
                  </a:cubicBezTo>
                  <a:cubicBezTo>
                    <a:pt x="2" y="1"/>
                    <a:pt x="2" y="1"/>
                    <a:pt x="2" y="1"/>
                  </a:cubicBezTo>
                  <a:cubicBezTo>
                    <a:pt x="2" y="1"/>
                    <a:pt x="1" y="1"/>
                    <a:pt x="2" y="1"/>
                  </a:cubicBezTo>
                  <a:cubicBezTo>
                    <a:pt x="3" y="1"/>
                    <a:pt x="3" y="2"/>
                    <a:pt x="4" y="2"/>
                  </a:cubicBezTo>
                  <a:cubicBezTo>
                    <a:pt x="4" y="2"/>
                    <a:pt x="4" y="2"/>
                    <a:pt x="4" y="1"/>
                  </a:cubicBezTo>
                  <a:cubicBezTo>
                    <a:pt x="4" y="1"/>
                    <a:pt x="4" y="1"/>
                    <a:pt x="4" y="1"/>
                  </a:cubicBezTo>
                  <a:cubicBezTo>
                    <a:pt x="4" y="0"/>
                    <a:pt x="4" y="0"/>
                    <a:pt x="3" y="0"/>
                  </a:cubicBezTo>
                  <a:cubicBezTo>
                    <a:pt x="3" y="0"/>
                    <a:pt x="2" y="0"/>
                    <a:pt x="2" y="0"/>
                  </a:cubicBezTo>
                  <a:cubicBezTo>
                    <a:pt x="2" y="0"/>
                    <a:pt x="3" y="0"/>
                    <a:pt x="3" y="0"/>
                  </a:cubicBezTo>
                  <a:cubicBezTo>
                    <a:pt x="4" y="0"/>
                    <a:pt x="5" y="0"/>
                    <a:pt x="5" y="0"/>
                  </a:cubicBezTo>
                  <a:cubicBezTo>
                    <a:pt x="5" y="0"/>
                    <a:pt x="5" y="0"/>
                    <a:pt x="5" y="1"/>
                  </a:cubicBezTo>
                  <a:cubicBezTo>
                    <a:pt x="5" y="1"/>
                    <a:pt x="5" y="1"/>
                    <a:pt x="5" y="2"/>
                  </a:cubicBezTo>
                  <a:cubicBezTo>
                    <a:pt x="5" y="2"/>
                    <a:pt x="5" y="3"/>
                    <a:pt x="5" y="3"/>
                  </a:cubicBezTo>
                  <a:cubicBezTo>
                    <a:pt x="5" y="3"/>
                    <a:pt x="5" y="3"/>
                    <a:pt x="5" y="4"/>
                  </a:cubicBezTo>
                  <a:cubicBezTo>
                    <a:pt x="4" y="4"/>
                    <a:pt x="4" y="4"/>
                    <a:pt x="4" y="4"/>
                  </a:cubicBezTo>
                  <a:cubicBezTo>
                    <a:pt x="3" y="4"/>
                    <a:pt x="3" y="4"/>
                    <a:pt x="3" y="4"/>
                  </a:cubicBezTo>
                  <a:cubicBezTo>
                    <a:pt x="3" y="4"/>
                    <a:pt x="2" y="4"/>
                    <a:pt x="2"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Freeform 90"/>
            <p:cNvSpPr>
              <a:spLocks/>
            </p:cNvSpPr>
            <p:nvPr/>
          </p:nvSpPr>
          <p:spPr bwMode="auto">
            <a:xfrm>
              <a:off x="10250488" y="4413251"/>
              <a:ext cx="3175" cy="1588"/>
            </a:xfrm>
            <a:custGeom>
              <a:avLst/>
              <a:gdLst>
                <a:gd name="T0" fmla="*/ 1 w 3"/>
                <a:gd name="T1" fmla="*/ 1 h 1"/>
                <a:gd name="T2" fmla="*/ 0 w 3"/>
                <a:gd name="T3" fmla="*/ 1 h 1"/>
                <a:gd name="T4" fmla="*/ 0 w 3"/>
                <a:gd name="T5" fmla="*/ 0 h 1"/>
                <a:gd name="T6" fmla="*/ 1 w 3"/>
                <a:gd name="T7" fmla="*/ 0 h 1"/>
                <a:gd name="T8" fmla="*/ 2 w 3"/>
                <a:gd name="T9" fmla="*/ 0 h 1"/>
                <a:gd name="T10" fmla="*/ 3 w 3"/>
                <a:gd name="T11" fmla="*/ 0 h 1"/>
                <a:gd name="T12" fmla="*/ 3 w 3"/>
                <a:gd name="T13" fmla="*/ 1 h 1"/>
                <a:gd name="T14" fmla="*/ 2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cubicBezTo>
                    <a:pt x="1" y="1"/>
                    <a:pt x="0" y="1"/>
                    <a:pt x="0" y="1"/>
                  </a:cubicBezTo>
                  <a:cubicBezTo>
                    <a:pt x="0" y="1"/>
                    <a:pt x="0" y="1"/>
                    <a:pt x="0" y="0"/>
                  </a:cubicBezTo>
                  <a:cubicBezTo>
                    <a:pt x="1" y="0"/>
                    <a:pt x="0" y="0"/>
                    <a:pt x="1" y="0"/>
                  </a:cubicBezTo>
                  <a:cubicBezTo>
                    <a:pt x="2" y="0"/>
                    <a:pt x="1" y="0"/>
                    <a:pt x="2" y="0"/>
                  </a:cubicBezTo>
                  <a:cubicBezTo>
                    <a:pt x="2" y="0"/>
                    <a:pt x="2" y="0"/>
                    <a:pt x="3" y="0"/>
                  </a:cubicBezTo>
                  <a:cubicBezTo>
                    <a:pt x="3" y="0"/>
                    <a:pt x="3" y="0"/>
                    <a:pt x="3" y="1"/>
                  </a:cubicBezTo>
                  <a:cubicBezTo>
                    <a:pt x="2" y="1"/>
                    <a:pt x="2" y="1"/>
                    <a:pt x="2" y="1"/>
                  </a:cubicBezTo>
                  <a:cubicBezTo>
                    <a:pt x="2"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91"/>
            <p:cNvSpPr>
              <a:spLocks/>
            </p:cNvSpPr>
            <p:nvPr/>
          </p:nvSpPr>
          <p:spPr bwMode="auto">
            <a:xfrm>
              <a:off x="10253663" y="4406901"/>
              <a:ext cx="4763" cy="4763"/>
            </a:xfrm>
            <a:custGeom>
              <a:avLst/>
              <a:gdLst>
                <a:gd name="T0" fmla="*/ 0 w 3"/>
                <a:gd name="T1" fmla="*/ 3 h 3"/>
                <a:gd name="T2" fmla="*/ 0 w 3"/>
                <a:gd name="T3" fmla="*/ 2 h 3"/>
                <a:gd name="T4" fmla="*/ 1 w 3"/>
                <a:gd name="T5" fmla="*/ 1 h 3"/>
                <a:gd name="T6" fmla="*/ 2 w 3"/>
                <a:gd name="T7" fmla="*/ 1 h 3"/>
                <a:gd name="T8" fmla="*/ 2 w 3"/>
                <a:gd name="T9" fmla="*/ 1 h 3"/>
                <a:gd name="T10" fmla="*/ 1 w 3"/>
                <a:gd name="T11" fmla="*/ 0 h 3"/>
                <a:gd name="T12" fmla="*/ 1 w 3"/>
                <a:gd name="T13" fmla="*/ 0 h 3"/>
                <a:gd name="T14" fmla="*/ 2 w 3"/>
                <a:gd name="T15" fmla="*/ 0 h 3"/>
                <a:gd name="T16" fmla="*/ 2 w 3"/>
                <a:gd name="T17" fmla="*/ 0 h 3"/>
                <a:gd name="T18" fmla="*/ 3 w 3"/>
                <a:gd name="T19" fmla="*/ 0 h 3"/>
                <a:gd name="T20" fmla="*/ 2 w 3"/>
                <a:gd name="T21" fmla="*/ 1 h 3"/>
                <a:gd name="T22" fmla="*/ 2 w 3"/>
                <a:gd name="T23" fmla="*/ 2 h 3"/>
                <a:gd name="T24" fmla="*/ 1 w 3"/>
                <a:gd name="T25" fmla="*/ 3 h 3"/>
                <a:gd name="T26" fmla="*/ 1 w 3"/>
                <a:gd name="T27" fmla="*/ 3 h 3"/>
                <a:gd name="T28" fmla="*/ 0 w 3"/>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3"/>
                  </a:moveTo>
                  <a:cubicBezTo>
                    <a:pt x="0" y="2"/>
                    <a:pt x="0" y="2"/>
                    <a:pt x="0" y="2"/>
                  </a:cubicBezTo>
                  <a:cubicBezTo>
                    <a:pt x="0" y="2"/>
                    <a:pt x="0" y="2"/>
                    <a:pt x="1" y="1"/>
                  </a:cubicBezTo>
                  <a:cubicBezTo>
                    <a:pt x="1" y="1"/>
                    <a:pt x="1" y="1"/>
                    <a:pt x="2" y="1"/>
                  </a:cubicBezTo>
                  <a:cubicBezTo>
                    <a:pt x="2" y="1"/>
                    <a:pt x="2" y="1"/>
                    <a:pt x="2" y="1"/>
                  </a:cubicBezTo>
                  <a:cubicBezTo>
                    <a:pt x="2" y="0"/>
                    <a:pt x="1" y="0"/>
                    <a:pt x="1" y="0"/>
                  </a:cubicBezTo>
                  <a:cubicBezTo>
                    <a:pt x="1" y="0"/>
                    <a:pt x="1" y="0"/>
                    <a:pt x="1" y="0"/>
                  </a:cubicBezTo>
                  <a:cubicBezTo>
                    <a:pt x="1" y="0"/>
                    <a:pt x="1" y="0"/>
                    <a:pt x="2" y="0"/>
                  </a:cubicBezTo>
                  <a:cubicBezTo>
                    <a:pt x="2" y="0"/>
                    <a:pt x="2" y="0"/>
                    <a:pt x="2" y="0"/>
                  </a:cubicBezTo>
                  <a:cubicBezTo>
                    <a:pt x="2" y="0"/>
                    <a:pt x="3" y="0"/>
                    <a:pt x="3" y="0"/>
                  </a:cubicBezTo>
                  <a:cubicBezTo>
                    <a:pt x="2" y="1"/>
                    <a:pt x="2" y="1"/>
                    <a:pt x="2" y="1"/>
                  </a:cubicBezTo>
                  <a:cubicBezTo>
                    <a:pt x="2" y="2"/>
                    <a:pt x="2" y="2"/>
                    <a:pt x="2" y="2"/>
                  </a:cubicBezTo>
                  <a:cubicBezTo>
                    <a:pt x="2" y="2"/>
                    <a:pt x="1" y="2"/>
                    <a:pt x="1" y="3"/>
                  </a:cubicBezTo>
                  <a:cubicBezTo>
                    <a:pt x="1" y="3"/>
                    <a:pt x="2" y="3"/>
                    <a:pt x="1" y="3"/>
                  </a:cubicBezTo>
                  <a:cubicBezTo>
                    <a:pt x="0"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92"/>
            <p:cNvSpPr>
              <a:spLocks/>
            </p:cNvSpPr>
            <p:nvPr/>
          </p:nvSpPr>
          <p:spPr bwMode="auto">
            <a:xfrm>
              <a:off x="10255250" y="4392613"/>
              <a:ext cx="4763" cy="3175"/>
            </a:xfrm>
            <a:custGeom>
              <a:avLst/>
              <a:gdLst>
                <a:gd name="T0" fmla="*/ 0 w 3"/>
                <a:gd name="T1" fmla="*/ 2 h 2"/>
                <a:gd name="T2" fmla="*/ 0 w 3"/>
                <a:gd name="T3" fmla="*/ 1 h 2"/>
                <a:gd name="T4" fmla="*/ 0 w 3"/>
                <a:gd name="T5" fmla="*/ 0 h 2"/>
                <a:gd name="T6" fmla="*/ 1 w 3"/>
                <a:gd name="T7" fmla="*/ 0 h 2"/>
                <a:gd name="T8" fmla="*/ 2 w 3"/>
                <a:gd name="T9" fmla="*/ 0 h 2"/>
                <a:gd name="T10" fmla="*/ 3 w 3"/>
                <a:gd name="T11" fmla="*/ 0 h 2"/>
                <a:gd name="T12" fmla="*/ 3 w 3"/>
                <a:gd name="T13" fmla="*/ 1 h 2"/>
                <a:gd name="T14" fmla="*/ 2 w 3"/>
                <a:gd name="T15" fmla="*/ 1 h 2"/>
                <a:gd name="T16" fmla="*/ 1 w 3"/>
                <a:gd name="T17" fmla="*/ 2 h 2"/>
                <a:gd name="T18" fmla="*/ 0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0" y="2"/>
                  </a:moveTo>
                  <a:cubicBezTo>
                    <a:pt x="0" y="1"/>
                    <a:pt x="0" y="1"/>
                    <a:pt x="0" y="1"/>
                  </a:cubicBezTo>
                  <a:cubicBezTo>
                    <a:pt x="0" y="0"/>
                    <a:pt x="0" y="0"/>
                    <a:pt x="0" y="0"/>
                  </a:cubicBezTo>
                  <a:cubicBezTo>
                    <a:pt x="0" y="0"/>
                    <a:pt x="1" y="0"/>
                    <a:pt x="1" y="0"/>
                  </a:cubicBezTo>
                  <a:cubicBezTo>
                    <a:pt x="1" y="0"/>
                    <a:pt x="1" y="1"/>
                    <a:pt x="2" y="0"/>
                  </a:cubicBezTo>
                  <a:cubicBezTo>
                    <a:pt x="2" y="0"/>
                    <a:pt x="2" y="0"/>
                    <a:pt x="3" y="0"/>
                  </a:cubicBezTo>
                  <a:cubicBezTo>
                    <a:pt x="3" y="0"/>
                    <a:pt x="3" y="0"/>
                    <a:pt x="3" y="1"/>
                  </a:cubicBezTo>
                  <a:cubicBezTo>
                    <a:pt x="3" y="1"/>
                    <a:pt x="3" y="1"/>
                    <a:pt x="2" y="1"/>
                  </a:cubicBezTo>
                  <a:cubicBezTo>
                    <a:pt x="1" y="2"/>
                    <a:pt x="1" y="2"/>
                    <a:pt x="1"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93"/>
            <p:cNvSpPr>
              <a:spLocks/>
            </p:cNvSpPr>
            <p:nvPr/>
          </p:nvSpPr>
          <p:spPr bwMode="auto">
            <a:xfrm>
              <a:off x="10253663" y="4387851"/>
              <a:ext cx="3175" cy="1588"/>
            </a:xfrm>
            <a:custGeom>
              <a:avLst/>
              <a:gdLst>
                <a:gd name="T0" fmla="*/ 1 w 3"/>
                <a:gd name="T1" fmla="*/ 1 h 1"/>
                <a:gd name="T2" fmla="*/ 0 w 3"/>
                <a:gd name="T3" fmla="*/ 0 h 1"/>
                <a:gd name="T4" fmla="*/ 0 w 3"/>
                <a:gd name="T5" fmla="*/ 0 h 1"/>
                <a:gd name="T6" fmla="*/ 0 w 3"/>
                <a:gd name="T7" fmla="*/ 0 h 1"/>
                <a:gd name="T8" fmla="*/ 1 w 3"/>
                <a:gd name="T9" fmla="*/ 0 h 1"/>
                <a:gd name="T10" fmla="*/ 2 w 3"/>
                <a:gd name="T11" fmla="*/ 0 h 1"/>
                <a:gd name="T12" fmla="*/ 3 w 3"/>
                <a:gd name="T13" fmla="*/ 0 h 1"/>
                <a:gd name="T14" fmla="*/ 3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cubicBezTo>
                    <a:pt x="1" y="1"/>
                    <a:pt x="1" y="1"/>
                    <a:pt x="0" y="0"/>
                  </a:cubicBezTo>
                  <a:cubicBezTo>
                    <a:pt x="0" y="0"/>
                    <a:pt x="0" y="0"/>
                    <a:pt x="0" y="0"/>
                  </a:cubicBezTo>
                  <a:cubicBezTo>
                    <a:pt x="0" y="0"/>
                    <a:pt x="0" y="0"/>
                    <a:pt x="0" y="0"/>
                  </a:cubicBezTo>
                  <a:cubicBezTo>
                    <a:pt x="1" y="0"/>
                    <a:pt x="1" y="0"/>
                    <a:pt x="1" y="0"/>
                  </a:cubicBezTo>
                  <a:cubicBezTo>
                    <a:pt x="1" y="0"/>
                    <a:pt x="1" y="1"/>
                    <a:pt x="2" y="0"/>
                  </a:cubicBezTo>
                  <a:cubicBezTo>
                    <a:pt x="2" y="0"/>
                    <a:pt x="3" y="0"/>
                    <a:pt x="3" y="0"/>
                  </a:cubicBezTo>
                  <a:cubicBezTo>
                    <a:pt x="3" y="0"/>
                    <a:pt x="3" y="1"/>
                    <a:pt x="3" y="1"/>
                  </a:cubicBezTo>
                  <a:cubicBezTo>
                    <a:pt x="2" y="1"/>
                    <a:pt x="2"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Freeform 94"/>
            <p:cNvSpPr>
              <a:spLocks/>
            </p:cNvSpPr>
            <p:nvPr/>
          </p:nvSpPr>
          <p:spPr bwMode="auto">
            <a:xfrm>
              <a:off x="10256838" y="4384676"/>
              <a:ext cx="4763" cy="3175"/>
            </a:xfrm>
            <a:custGeom>
              <a:avLst/>
              <a:gdLst>
                <a:gd name="T0" fmla="*/ 0 w 3"/>
                <a:gd name="T1" fmla="*/ 1 h 2"/>
                <a:gd name="T2" fmla="*/ 1 w 3"/>
                <a:gd name="T3" fmla="*/ 0 h 2"/>
                <a:gd name="T4" fmla="*/ 1 w 3"/>
                <a:gd name="T5" fmla="*/ 0 h 2"/>
                <a:gd name="T6" fmla="*/ 2 w 3"/>
                <a:gd name="T7" fmla="*/ 0 h 2"/>
                <a:gd name="T8" fmla="*/ 2 w 3"/>
                <a:gd name="T9" fmla="*/ 1 h 2"/>
                <a:gd name="T10" fmla="*/ 2 w 3"/>
                <a:gd name="T11" fmla="*/ 1 h 2"/>
                <a:gd name="T12" fmla="*/ 2 w 3"/>
                <a:gd name="T13" fmla="*/ 2 h 2"/>
                <a:gd name="T14" fmla="*/ 1 w 3"/>
                <a:gd name="T15" fmla="*/ 2 h 2"/>
                <a:gd name="T16" fmla="*/ 0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1"/>
                  </a:moveTo>
                  <a:cubicBezTo>
                    <a:pt x="1" y="1"/>
                    <a:pt x="1" y="0"/>
                    <a:pt x="1" y="0"/>
                  </a:cubicBezTo>
                  <a:cubicBezTo>
                    <a:pt x="1" y="0"/>
                    <a:pt x="1" y="0"/>
                    <a:pt x="1" y="0"/>
                  </a:cubicBezTo>
                  <a:cubicBezTo>
                    <a:pt x="1" y="0"/>
                    <a:pt x="2" y="0"/>
                    <a:pt x="2" y="0"/>
                  </a:cubicBezTo>
                  <a:cubicBezTo>
                    <a:pt x="2" y="0"/>
                    <a:pt x="3" y="0"/>
                    <a:pt x="2" y="1"/>
                  </a:cubicBezTo>
                  <a:cubicBezTo>
                    <a:pt x="2" y="1"/>
                    <a:pt x="3" y="1"/>
                    <a:pt x="2" y="1"/>
                  </a:cubicBezTo>
                  <a:cubicBezTo>
                    <a:pt x="2" y="2"/>
                    <a:pt x="2" y="2"/>
                    <a:pt x="2" y="2"/>
                  </a:cubicBezTo>
                  <a:cubicBezTo>
                    <a:pt x="1" y="2"/>
                    <a:pt x="1" y="1"/>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Freeform 95"/>
            <p:cNvSpPr>
              <a:spLocks/>
            </p:cNvSpPr>
            <p:nvPr/>
          </p:nvSpPr>
          <p:spPr bwMode="auto">
            <a:xfrm>
              <a:off x="10253663" y="4373563"/>
              <a:ext cx="9525" cy="3175"/>
            </a:xfrm>
            <a:custGeom>
              <a:avLst/>
              <a:gdLst>
                <a:gd name="T0" fmla="*/ 0 w 6"/>
                <a:gd name="T1" fmla="*/ 3 h 3"/>
                <a:gd name="T2" fmla="*/ 0 w 6"/>
                <a:gd name="T3" fmla="*/ 3 h 3"/>
                <a:gd name="T4" fmla="*/ 0 w 6"/>
                <a:gd name="T5" fmla="*/ 2 h 3"/>
                <a:gd name="T6" fmla="*/ 1 w 6"/>
                <a:gd name="T7" fmla="*/ 2 h 3"/>
                <a:gd name="T8" fmla="*/ 2 w 6"/>
                <a:gd name="T9" fmla="*/ 2 h 3"/>
                <a:gd name="T10" fmla="*/ 3 w 6"/>
                <a:gd name="T11" fmla="*/ 2 h 3"/>
                <a:gd name="T12" fmla="*/ 4 w 6"/>
                <a:gd name="T13" fmla="*/ 1 h 3"/>
                <a:gd name="T14" fmla="*/ 5 w 6"/>
                <a:gd name="T15" fmla="*/ 1 h 3"/>
                <a:gd name="T16" fmla="*/ 6 w 6"/>
                <a:gd name="T17" fmla="*/ 0 h 3"/>
                <a:gd name="T18" fmla="*/ 6 w 6"/>
                <a:gd name="T19" fmla="*/ 1 h 3"/>
                <a:gd name="T20" fmla="*/ 5 w 6"/>
                <a:gd name="T21" fmla="*/ 2 h 3"/>
                <a:gd name="T22" fmla="*/ 4 w 6"/>
                <a:gd name="T23" fmla="*/ 2 h 3"/>
                <a:gd name="T24" fmla="*/ 3 w 6"/>
                <a:gd name="T25" fmla="*/ 3 h 3"/>
                <a:gd name="T26" fmla="*/ 2 w 6"/>
                <a:gd name="T27" fmla="*/ 3 h 3"/>
                <a:gd name="T28" fmla="*/ 2 w 6"/>
                <a:gd name="T29" fmla="*/ 3 h 3"/>
                <a:gd name="T30" fmla="*/ 0 w 6"/>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3">
                  <a:moveTo>
                    <a:pt x="0" y="3"/>
                  </a:moveTo>
                  <a:cubicBezTo>
                    <a:pt x="0" y="3"/>
                    <a:pt x="0" y="3"/>
                    <a:pt x="0" y="3"/>
                  </a:cubicBezTo>
                  <a:cubicBezTo>
                    <a:pt x="0" y="3"/>
                    <a:pt x="0" y="2"/>
                    <a:pt x="0" y="2"/>
                  </a:cubicBezTo>
                  <a:cubicBezTo>
                    <a:pt x="1" y="2"/>
                    <a:pt x="0" y="2"/>
                    <a:pt x="1" y="2"/>
                  </a:cubicBezTo>
                  <a:cubicBezTo>
                    <a:pt x="2" y="2"/>
                    <a:pt x="1" y="3"/>
                    <a:pt x="2" y="2"/>
                  </a:cubicBezTo>
                  <a:cubicBezTo>
                    <a:pt x="3" y="2"/>
                    <a:pt x="3" y="2"/>
                    <a:pt x="3" y="2"/>
                  </a:cubicBezTo>
                  <a:cubicBezTo>
                    <a:pt x="3" y="1"/>
                    <a:pt x="4" y="1"/>
                    <a:pt x="4" y="1"/>
                  </a:cubicBezTo>
                  <a:cubicBezTo>
                    <a:pt x="4" y="1"/>
                    <a:pt x="4" y="1"/>
                    <a:pt x="5" y="1"/>
                  </a:cubicBezTo>
                  <a:cubicBezTo>
                    <a:pt x="5" y="1"/>
                    <a:pt x="6" y="0"/>
                    <a:pt x="6" y="0"/>
                  </a:cubicBezTo>
                  <a:cubicBezTo>
                    <a:pt x="6" y="0"/>
                    <a:pt x="6" y="1"/>
                    <a:pt x="6" y="1"/>
                  </a:cubicBezTo>
                  <a:cubicBezTo>
                    <a:pt x="6" y="1"/>
                    <a:pt x="5" y="2"/>
                    <a:pt x="5" y="2"/>
                  </a:cubicBezTo>
                  <a:cubicBezTo>
                    <a:pt x="5" y="2"/>
                    <a:pt x="5" y="2"/>
                    <a:pt x="4" y="2"/>
                  </a:cubicBezTo>
                  <a:cubicBezTo>
                    <a:pt x="4" y="2"/>
                    <a:pt x="3" y="3"/>
                    <a:pt x="3" y="3"/>
                  </a:cubicBezTo>
                  <a:cubicBezTo>
                    <a:pt x="3" y="3"/>
                    <a:pt x="3" y="3"/>
                    <a:pt x="2" y="3"/>
                  </a:cubicBezTo>
                  <a:cubicBezTo>
                    <a:pt x="2" y="3"/>
                    <a:pt x="2" y="3"/>
                    <a:pt x="2" y="3"/>
                  </a:cubicBezTo>
                  <a:cubicBezTo>
                    <a:pt x="1"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Freeform 96"/>
            <p:cNvSpPr>
              <a:spLocks/>
            </p:cNvSpPr>
            <p:nvPr/>
          </p:nvSpPr>
          <p:spPr bwMode="auto">
            <a:xfrm>
              <a:off x="10255250" y="4362451"/>
              <a:ext cx="4763" cy="3175"/>
            </a:xfrm>
            <a:custGeom>
              <a:avLst/>
              <a:gdLst>
                <a:gd name="T0" fmla="*/ 1 w 3"/>
                <a:gd name="T1" fmla="*/ 2 h 3"/>
                <a:gd name="T2" fmla="*/ 1 w 3"/>
                <a:gd name="T3" fmla="*/ 1 h 3"/>
                <a:gd name="T4" fmla="*/ 2 w 3"/>
                <a:gd name="T5" fmla="*/ 1 h 3"/>
                <a:gd name="T6" fmla="*/ 1 w 3"/>
                <a:gd name="T7" fmla="*/ 0 h 3"/>
                <a:gd name="T8" fmla="*/ 2 w 3"/>
                <a:gd name="T9" fmla="*/ 1 h 3"/>
                <a:gd name="T10" fmla="*/ 3 w 3"/>
                <a:gd name="T11" fmla="*/ 1 h 3"/>
                <a:gd name="T12" fmla="*/ 3 w 3"/>
                <a:gd name="T13" fmla="*/ 2 h 3"/>
                <a:gd name="T14" fmla="*/ 2 w 3"/>
                <a:gd name="T15" fmla="*/ 2 h 3"/>
                <a:gd name="T16" fmla="*/ 2 w 3"/>
                <a:gd name="T17" fmla="*/ 3 h 3"/>
                <a:gd name="T18" fmla="*/ 1 w 3"/>
                <a:gd name="T19" fmla="*/ 3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1"/>
                    <a:pt x="1" y="1"/>
                  </a:cubicBezTo>
                  <a:cubicBezTo>
                    <a:pt x="1" y="1"/>
                    <a:pt x="2" y="1"/>
                    <a:pt x="2" y="1"/>
                  </a:cubicBezTo>
                  <a:cubicBezTo>
                    <a:pt x="1" y="0"/>
                    <a:pt x="1" y="0"/>
                    <a:pt x="1" y="0"/>
                  </a:cubicBezTo>
                  <a:cubicBezTo>
                    <a:pt x="2" y="1"/>
                    <a:pt x="2" y="1"/>
                    <a:pt x="2" y="1"/>
                  </a:cubicBezTo>
                  <a:cubicBezTo>
                    <a:pt x="3" y="1"/>
                    <a:pt x="3" y="1"/>
                    <a:pt x="3" y="1"/>
                  </a:cubicBezTo>
                  <a:cubicBezTo>
                    <a:pt x="3" y="2"/>
                    <a:pt x="3" y="2"/>
                    <a:pt x="3" y="2"/>
                  </a:cubicBezTo>
                  <a:cubicBezTo>
                    <a:pt x="2" y="2"/>
                    <a:pt x="2" y="2"/>
                    <a:pt x="2" y="2"/>
                  </a:cubicBezTo>
                  <a:cubicBezTo>
                    <a:pt x="2" y="2"/>
                    <a:pt x="2" y="2"/>
                    <a:pt x="2" y="3"/>
                  </a:cubicBezTo>
                  <a:cubicBezTo>
                    <a:pt x="1" y="3"/>
                    <a:pt x="1" y="3"/>
                    <a:pt x="1" y="3"/>
                  </a:cubicBezTo>
                  <a:cubicBezTo>
                    <a:pt x="1" y="3"/>
                    <a:pt x="0" y="3"/>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Freeform 97"/>
            <p:cNvSpPr>
              <a:spLocks/>
            </p:cNvSpPr>
            <p:nvPr/>
          </p:nvSpPr>
          <p:spPr bwMode="auto">
            <a:xfrm>
              <a:off x="10255250" y="4357688"/>
              <a:ext cx="1588" cy="3175"/>
            </a:xfrm>
            <a:custGeom>
              <a:avLst/>
              <a:gdLst>
                <a:gd name="T0" fmla="*/ 0 w 1"/>
                <a:gd name="T1" fmla="*/ 1 h 2"/>
                <a:gd name="T2" fmla="*/ 0 w 1"/>
                <a:gd name="T3" fmla="*/ 0 h 2"/>
                <a:gd name="T4" fmla="*/ 1 w 1"/>
                <a:gd name="T5" fmla="*/ 0 h 2"/>
                <a:gd name="T6" fmla="*/ 1 w 1"/>
                <a:gd name="T7" fmla="*/ 0 h 2"/>
                <a:gd name="T8" fmla="*/ 1 w 1"/>
                <a:gd name="T9" fmla="*/ 2 h 2"/>
                <a:gd name="T10" fmla="*/ 1 w 1"/>
                <a:gd name="T11" fmla="*/ 2 h 2"/>
                <a:gd name="T12" fmla="*/ 1 w 1"/>
                <a:gd name="T13" fmla="*/ 2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1"/>
                    <a:pt x="0" y="0"/>
                    <a:pt x="0" y="0"/>
                  </a:cubicBezTo>
                  <a:cubicBezTo>
                    <a:pt x="0" y="0"/>
                    <a:pt x="1" y="0"/>
                    <a:pt x="1" y="0"/>
                  </a:cubicBezTo>
                  <a:cubicBezTo>
                    <a:pt x="1" y="0"/>
                    <a:pt x="1" y="0"/>
                    <a:pt x="1" y="0"/>
                  </a:cubicBezTo>
                  <a:cubicBezTo>
                    <a:pt x="1" y="1"/>
                    <a:pt x="1" y="1"/>
                    <a:pt x="1" y="2"/>
                  </a:cubicBezTo>
                  <a:cubicBezTo>
                    <a:pt x="1" y="2"/>
                    <a:pt x="1" y="2"/>
                    <a:pt x="1" y="2"/>
                  </a:cubicBezTo>
                  <a:cubicBezTo>
                    <a:pt x="1" y="2"/>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98"/>
            <p:cNvSpPr>
              <a:spLocks/>
            </p:cNvSpPr>
            <p:nvPr/>
          </p:nvSpPr>
          <p:spPr bwMode="auto">
            <a:xfrm>
              <a:off x="9537700" y="4338638"/>
              <a:ext cx="731838" cy="1195388"/>
            </a:xfrm>
            <a:custGeom>
              <a:avLst/>
              <a:gdLst>
                <a:gd name="T0" fmla="*/ 133 w 519"/>
                <a:gd name="T1" fmla="*/ 815 h 849"/>
                <a:gd name="T2" fmla="*/ 121 w 519"/>
                <a:gd name="T3" fmla="*/ 814 h 849"/>
                <a:gd name="T4" fmla="*/ 124 w 519"/>
                <a:gd name="T5" fmla="*/ 795 h 849"/>
                <a:gd name="T6" fmla="*/ 197 w 519"/>
                <a:gd name="T7" fmla="*/ 744 h 849"/>
                <a:gd name="T8" fmla="*/ 257 w 519"/>
                <a:gd name="T9" fmla="*/ 703 h 849"/>
                <a:gd name="T10" fmla="*/ 253 w 519"/>
                <a:gd name="T11" fmla="*/ 688 h 849"/>
                <a:gd name="T12" fmla="*/ 255 w 519"/>
                <a:gd name="T13" fmla="*/ 676 h 849"/>
                <a:gd name="T14" fmla="*/ 259 w 519"/>
                <a:gd name="T15" fmla="*/ 619 h 849"/>
                <a:gd name="T16" fmla="*/ 253 w 519"/>
                <a:gd name="T17" fmla="*/ 598 h 849"/>
                <a:gd name="T18" fmla="*/ 240 w 519"/>
                <a:gd name="T19" fmla="*/ 556 h 849"/>
                <a:gd name="T20" fmla="*/ 237 w 519"/>
                <a:gd name="T21" fmla="*/ 543 h 849"/>
                <a:gd name="T22" fmla="*/ 237 w 519"/>
                <a:gd name="T23" fmla="*/ 528 h 849"/>
                <a:gd name="T24" fmla="*/ 226 w 519"/>
                <a:gd name="T25" fmla="*/ 514 h 849"/>
                <a:gd name="T26" fmla="*/ 219 w 519"/>
                <a:gd name="T27" fmla="*/ 501 h 849"/>
                <a:gd name="T28" fmla="*/ 220 w 519"/>
                <a:gd name="T29" fmla="*/ 477 h 849"/>
                <a:gd name="T30" fmla="*/ 234 w 519"/>
                <a:gd name="T31" fmla="*/ 471 h 849"/>
                <a:gd name="T32" fmla="*/ 263 w 519"/>
                <a:gd name="T33" fmla="*/ 443 h 849"/>
                <a:gd name="T34" fmla="*/ 286 w 519"/>
                <a:gd name="T35" fmla="*/ 427 h 849"/>
                <a:gd name="T36" fmla="*/ 294 w 519"/>
                <a:gd name="T37" fmla="*/ 417 h 849"/>
                <a:gd name="T38" fmla="*/ 306 w 519"/>
                <a:gd name="T39" fmla="*/ 410 h 849"/>
                <a:gd name="T40" fmla="*/ 327 w 519"/>
                <a:gd name="T41" fmla="*/ 387 h 849"/>
                <a:gd name="T42" fmla="*/ 348 w 519"/>
                <a:gd name="T43" fmla="*/ 363 h 849"/>
                <a:gd name="T44" fmla="*/ 385 w 519"/>
                <a:gd name="T45" fmla="*/ 344 h 849"/>
                <a:gd name="T46" fmla="*/ 409 w 519"/>
                <a:gd name="T47" fmla="*/ 334 h 849"/>
                <a:gd name="T48" fmla="*/ 442 w 519"/>
                <a:gd name="T49" fmla="*/ 318 h 849"/>
                <a:gd name="T50" fmla="*/ 468 w 519"/>
                <a:gd name="T51" fmla="*/ 292 h 849"/>
                <a:gd name="T52" fmla="*/ 492 w 519"/>
                <a:gd name="T53" fmla="*/ 268 h 849"/>
                <a:gd name="T54" fmla="*/ 506 w 519"/>
                <a:gd name="T55" fmla="*/ 237 h 849"/>
                <a:gd name="T56" fmla="*/ 516 w 519"/>
                <a:gd name="T57" fmla="*/ 219 h 849"/>
                <a:gd name="T58" fmla="*/ 509 w 519"/>
                <a:gd name="T59" fmla="*/ 206 h 849"/>
                <a:gd name="T60" fmla="*/ 507 w 519"/>
                <a:gd name="T61" fmla="*/ 186 h 849"/>
                <a:gd name="T62" fmla="*/ 508 w 519"/>
                <a:gd name="T63" fmla="*/ 155 h 849"/>
                <a:gd name="T64" fmla="*/ 499 w 519"/>
                <a:gd name="T65" fmla="*/ 122 h 849"/>
                <a:gd name="T66" fmla="*/ 506 w 519"/>
                <a:gd name="T67" fmla="*/ 106 h 849"/>
                <a:gd name="T68" fmla="*/ 500 w 519"/>
                <a:gd name="T69" fmla="*/ 90 h 849"/>
                <a:gd name="T70" fmla="*/ 500 w 519"/>
                <a:gd name="T71" fmla="*/ 59 h 849"/>
                <a:gd name="T72" fmla="*/ 503 w 519"/>
                <a:gd name="T73" fmla="*/ 27 h 849"/>
                <a:gd name="T74" fmla="*/ 504 w 519"/>
                <a:gd name="T75" fmla="*/ 1 h 849"/>
                <a:gd name="T76" fmla="*/ 461 w 519"/>
                <a:gd name="T77" fmla="*/ 23 h 849"/>
                <a:gd name="T78" fmla="*/ 409 w 519"/>
                <a:gd name="T79" fmla="*/ 44 h 849"/>
                <a:gd name="T80" fmla="*/ 370 w 519"/>
                <a:gd name="T81" fmla="*/ 48 h 849"/>
                <a:gd name="T82" fmla="*/ 326 w 519"/>
                <a:gd name="T83" fmla="*/ 55 h 849"/>
                <a:gd name="T84" fmla="*/ 295 w 519"/>
                <a:gd name="T85" fmla="*/ 61 h 849"/>
                <a:gd name="T86" fmla="*/ 272 w 519"/>
                <a:gd name="T87" fmla="*/ 49 h 849"/>
                <a:gd name="T88" fmla="*/ 216 w 519"/>
                <a:gd name="T89" fmla="*/ 59 h 849"/>
                <a:gd name="T90" fmla="*/ 279 w 519"/>
                <a:gd name="T91" fmla="*/ 221 h 849"/>
                <a:gd name="T92" fmla="*/ 243 w 519"/>
                <a:gd name="T93" fmla="*/ 303 h 849"/>
                <a:gd name="T94" fmla="*/ 241 w 519"/>
                <a:gd name="T95" fmla="*/ 319 h 849"/>
                <a:gd name="T96" fmla="*/ 206 w 519"/>
                <a:gd name="T97" fmla="*/ 282 h 849"/>
                <a:gd name="T98" fmla="*/ 213 w 519"/>
                <a:gd name="T99" fmla="*/ 238 h 849"/>
                <a:gd name="T100" fmla="*/ 195 w 519"/>
                <a:gd name="T101" fmla="*/ 198 h 849"/>
                <a:gd name="T102" fmla="*/ 152 w 519"/>
                <a:gd name="T103" fmla="*/ 180 h 849"/>
                <a:gd name="T104" fmla="*/ 1 w 519"/>
                <a:gd name="T105" fmla="*/ 226 h 849"/>
                <a:gd name="T106" fmla="*/ 7 w 519"/>
                <a:gd name="T107" fmla="*/ 254 h 849"/>
                <a:gd name="T108" fmla="*/ 54 w 519"/>
                <a:gd name="T109" fmla="*/ 279 h 849"/>
                <a:gd name="T110" fmla="*/ 82 w 519"/>
                <a:gd name="T111" fmla="*/ 295 h 849"/>
                <a:gd name="T112" fmla="*/ 138 w 519"/>
                <a:gd name="T113" fmla="*/ 358 h 849"/>
                <a:gd name="T114" fmla="*/ 135 w 519"/>
                <a:gd name="T115" fmla="*/ 385 h 849"/>
                <a:gd name="T116" fmla="*/ 126 w 519"/>
                <a:gd name="T117" fmla="*/ 420 h 849"/>
                <a:gd name="T118" fmla="*/ 129 w 519"/>
                <a:gd name="T119" fmla="*/ 457 h 849"/>
                <a:gd name="T120" fmla="*/ 130 w 519"/>
                <a:gd name="T121" fmla="*/ 491 h 849"/>
                <a:gd name="T122" fmla="*/ 107 w 519"/>
                <a:gd name="T123" fmla="*/ 545 h 849"/>
                <a:gd name="T124" fmla="*/ 91 w 519"/>
                <a:gd name="T125" fmla="*/ 802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9" h="849">
                  <a:moveTo>
                    <a:pt x="91" y="802"/>
                  </a:moveTo>
                  <a:cubicBezTo>
                    <a:pt x="93" y="811"/>
                    <a:pt x="93" y="811"/>
                    <a:pt x="93" y="811"/>
                  </a:cubicBezTo>
                  <a:cubicBezTo>
                    <a:pt x="91" y="817"/>
                    <a:pt x="91" y="817"/>
                    <a:pt x="91" y="817"/>
                  </a:cubicBezTo>
                  <a:cubicBezTo>
                    <a:pt x="91" y="817"/>
                    <a:pt x="91" y="824"/>
                    <a:pt x="91" y="824"/>
                  </a:cubicBezTo>
                  <a:cubicBezTo>
                    <a:pt x="91" y="824"/>
                    <a:pt x="93" y="830"/>
                    <a:pt x="93" y="830"/>
                  </a:cubicBezTo>
                  <a:cubicBezTo>
                    <a:pt x="94" y="847"/>
                    <a:pt x="94" y="847"/>
                    <a:pt x="94" y="847"/>
                  </a:cubicBezTo>
                  <a:cubicBezTo>
                    <a:pt x="95" y="848"/>
                    <a:pt x="95" y="848"/>
                    <a:pt x="95" y="848"/>
                  </a:cubicBezTo>
                  <a:cubicBezTo>
                    <a:pt x="96" y="849"/>
                    <a:pt x="96" y="849"/>
                    <a:pt x="96" y="849"/>
                  </a:cubicBezTo>
                  <a:cubicBezTo>
                    <a:pt x="96" y="849"/>
                    <a:pt x="97" y="849"/>
                    <a:pt x="98" y="848"/>
                  </a:cubicBezTo>
                  <a:cubicBezTo>
                    <a:pt x="99" y="847"/>
                    <a:pt x="98" y="847"/>
                    <a:pt x="99" y="847"/>
                  </a:cubicBezTo>
                  <a:cubicBezTo>
                    <a:pt x="99" y="847"/>
                    <a:pt x="99" y="847"/>
                    <a:pt x="99" y="848"/>
                  </a:cubicBezTo>
                  <a:cubicBezTo>
                    <a:pt x="100" y="848"/>
                    <a:pt x="100" y="848"/>
                    <a:pt x="101" y="848"/>
                  </a:cubicBezTo>
                  <a:cubicBezTo>
                    <a:pt x="101" y="848"/>
                    <a:pt x="101" y="848"/>
                    <a:pt x="102" y="848"/>
                  </a:cubicBezTo>
                  <a:cubicBezTo>
                    <a:pt x="103" y="848"/>
                    <a:pt x="103" y="848"/>
                    <a:pt x="103" y="848"/>
                  </a:cubicBezTo>
                  <a:cubicBezTo>
                    <a:pt x="103" y="848"/>
                    <a:pt x="104" y="849"/>
                    <a:pt x="104" y="849"/>
                  </a:cubicBezTo>
                  <a:cubicBezTo>
                    <a:pt x="105" y="849"/>
                    <a:pt x="106" y="849"/>
                    <a:pt x="107" y="849"/>
                  </a:cubicBezTo>
                  <a:cubicBezTo>
                    <a:pt x="109" y="849"/>
                    <a:pt x="111" y="849"/>
                    <a:pt x="112" y="849"/>
                  </a:cubicBezTo>
                  <a:cubicBezTo>
                    <a:pt x="114" y="849"/>
                    <a:pt x="117" y="849"/>
                    <a:pt x="118" y="849"/>
                  </a:cubicBezTo>
                  <a:cubicBezTo>
                    <a:pt x="120" y="849"/>
                    <a:pt x="131" y="848"/>
                    <a:pt x="131" y="848"/>
                  </a:cubicBezTo>
                  <a:cubicBezTo>
                    <a:pt x="131" y="847"/>
                    <a:pt x="131" y="847"/>
                    <a:pt x="131" y="847"/>
                  </a:cubicBezTo>
                  <a:cubicBezTo>
                    <a:pt x="131" y="847"/>
                    <a:pt x="131" y="846"/>
                    <a:pt x="131" y="845"/>
                  </a:cubicBezTo>
                  <a:cubicBezTo>
                    <a:pt x="131" y="845"/>
                    <a:pt x="131" y="844"/>
                    <a:pt x="131" y="844"/>
                  </a:cubicBezTo>
                  <a:cubicBezTo>
                    <a:pt x="131" y="843"/>
                    <a:pt x="132" y="840"/>
                    <a:pt x="132" y="840"/>
                  </a:cubicBezTo>
                  <a:cubicBezTo>
                    <a:pt x="131" y="839"/>
                    <a:pt x="132" y="839"/>
                    <a:pt x="131" y="838"/>
                  </a:cubicBezTo>
                  <a:cubicBezTo>
                    <a:pt x="131" y="836"/>
                    <a:pt x="132" y="837"/>
                    <a:pt x="132" y="836"/>
                  </a:cubicBezTo>
                  <a:cubicBezTo>
                    <a:pt x="132" y="836"/>
                    <a:pt x="132" y="835"/>
                    <a:pt x="132" y="834"/>
                  </a:cubicBezTo>
                  <a:cubicBezTo>
                    <a:pt x="132" y="832"/>
                    <a:pt x="132" y="832"/>
                    <a:pt x="132" y="832"/>
                  </a:cubicBezTo>
                  <a:cubicBezTo>
                    <a:pt x="132" y="831"/>
                    <a:pt x="132" y="829"/>
                    <a:pt x="132" y="828"/>
                  </a:cubicBezTo>
                  <a:cubicBezTo>
                    <a:pt x="132" y="827"/>
                    <a:pt x="132" y="827"/>
                    <a:pt x="133" y="826"/>
                  </a:cubicBezTo>
                  <a:cubicBezTo>
                    <a:pt x="133" y="825"/>
                    <a:pt x="133" y="823"/>
                    <a:pt x="133" y="822"/>
                  </a:cubicBezTo>
                  <a:cubicBezTo>
                    <a:pt x="133" y="821"/>
                    <a:pt x="133" y="821"/>
                    <a:pt x="133" y="820"/>
                  </a:cubicBezTo>
                  <a:cubicBezTo>
                    <a:pt x="133" y="820"/>
                    <a:pt x="133" y="819"/>
                    <a:pt x="133" y="819"/>
                  </a:cubicBezTo>
                  <a:cubicBezTo>
                    <a:pt x="132" y="818"/>
                    <a:pt x="133" y="817"/>
                    <a:pt x="133" y="815"/>
                  </a:cubicBezTo>
                  <a:cubicBezTo>
                    <a:pt x="134" y="814"/>
                    <a:pt x="133" y="813"/>
                    <a:pt x="134" y="812"/>
                  </a:cubicBezTo>
                  <a:cubicBezTo>
                    <a:pt x="134" y="810"/>
                    <a:pt x="134" y="811"/>
                    <a:pt x="134" y="810"/>
                  </a:cubicBezTo>
                  <a:cubicBezTo>
                    <a:pt x="134" y="810"/>
                    <a:pt x="135" y="808"/>
                    <a:pt x="135" y="808"/>
                  </a:cubicBezTo>
                  <a:cubicBezTo>
                    <a:pt x="135" y="805"/>
                    <a:pt x="135" y="805"/>
                    <a:pt x="135" y="805"/>
                  </a:cubicBezTo>
                  <a:cubicBezTo>
                    <a:pt x="135" y="805"/>
                    <a:pt x="135" y="803"/>
                    <a:pt x="136" y="802"/>
                  </a:cubicBezTo>
                  <a:cubicBezTo>
                    <a:pt x="136" y="802"/>
                    <a:pt x="136" y="802"/>
                    <a:pt x="136" y="801"/>
                  </a:cubicBezTo>
                  <a:cubicBezTo>
                    <a:pt x="136" y="801"/>
                    <a:pt x="136" y="801"/>
                    <a:pt x="136" y="800"/>
                  </a:cubicBezTo>
                  <a:cubicBezTo>
                    <a:pt x="136" y="799"/>
                    <a:pt x="135" y="800"/>
                    <a:pt x="135" y="800"/>
                  </a:cubicBezTo>
                  <a:cubicBezTo>
                    <a:pt x="135" y="800"/>
                    <a:pt x="135" y="801"/>
                    <a:pt x="134" y="802"/>
                  </a:cubicBezTo>
                  <a:cubicBezTo>
                    <a:pt x="134" y="802"/>
                    <a:pt x="134" y="801"/>
                    <a:pt x="133" y="801"/>
                  </a:cubicBezTo>
                  <a:cubicBezTo>
                    <a:pt x="133" y="800"/>
                    <a:pt x="133" y="801"/>
                    <a:pt x="133" y="801"/>
                  </a:cubicBezTo>
                  <a:cubicBezTo>
                    <a:pt x="133" y="801"/>
                    <a:pt x="132" y="801"/>
                    <a:pt x="132" y="802"/>
                  </a:cubicBezTo>
                  <a:cubicBezTo>
                    <a:pt x="132" y="802"/>
                    <a:pt x="131" y="803"/>
                    <a:pt x="131" y="803"/>
                  </a:cubicBezTo>
                  <a:cubicBezTo>
                    <a:pt x="131" y="804"/>
                    <a:pt x="131" y="804"/>
                    <a:pt x="131" y="805"/>
                  </a:cubicBezTo>
                  <a:cubicBezTo>
                    <a:pt x="131" y="805"/>
                    <a:pt x="131" y="805"/>
                    <a:pt x="132" y="805"/>
                  </a:cubicBezTo>
                  <a:cubicBezTo>
                    <a:pt x="132" y="806"/>
                    <a:pt x="132" y="805"/>
                    <a:pt x="132" y="805"/>
                  </a:cubicBezTo>
                  <a:cubicBezTo>
                    <a:pt x="132" y="804"/>
                    <a:pt x="132" y="804"/>
                    <a:pt x="132" y="803"/>
                  </a:cubicBezTo>
                  <a:cubicBezTo>
                    <a:pt x="132" y="803"/>
                    <a:pt x="133" y="803"/>
                    <a:pt x="133" y="804"/>
                  </a:cubicBezTo>
                  <a:cubicBezTo>
                    <a:pt x="133" y="804"/>
                    <a:pt x="134" y="805"/>
                    <a:pt x="134" y="805"/>
                  </a:cubicBezTo>
                  <a:cubicBezTo>
                    <a:pt x="134" y="806"/>
                    <a:pt x="134" y="806"/>
                    <a:pt x="134" y="806"/>
                  </a:cubicBezTo>
                  <a:cubicBezTo>
                    <a:pt x="134" y="807"/>
                    <a:pt x="133" y="807"/>
                    <a:pt x="132" y="808"/>
                  </a:cubicBezTo>
                  <a:cubicBezTo>
                    <a:pt x="132" y="808"/>
                    <a:pt x="132" y="808"/>
                    <a:pt x="132" y="808"/>
                  </a:cubicBezTo>
                  <a:cubicBezTo>
                    <a:pt x="131" y="809"/>
                    <a:pt x="131" y="809"/>
                    <a:pt x="130" y="810"/>
                  </a:cubicBezTo>
                  <a:cubicBezTo>
                    <a:pt x="130" y="811"/>
                    <a:pt x="130" y="811"/>
                    <a:pt x="129" y="812"/>
                  </a:cubicBezTo>
                  <a:cubicBezTo>
                    <a:pt x="129" y="813"/>
                    <a:pt x="128" y="816"/>
                    <a:pt x="128" y="816"/>
                  </a:cubicBezTo>
                  <a:cubicBezTo>
                    <a:pt x="128" y="816"/>
                    <a:pt x="128" y="816"/>
                    <a:pt x="128" y="816"/>
                  </a:cubicBezTo>
                  <a:cubicBezTo>
                    <a:pt x="127" y="816"/>
                    <a:pt x="127" y="816"/>
                    <a:pt x="127" y="816"/>
                  </a:cubicBezTo>
                  <a:cubicBezTo>
                    <a:pt x="127" y="816"/>
                    <a:pt x="127" y="816"/>
                    <a:pt x="126" y="815"/>
                  </a:cubicBezTo>
                  <a:cubicBezTo>
                    <a:pt x="126" y="815"/>
                    <a:pt x="126" y="814"/>
                    <a:pt x="126" y="814"/>
                  </a:cubicBezTo>
                  <a:cubicBezTo>
                    <a:pt x="126" y="814"/>
                    <a:pt x="124" y="813"/>
                    <a:pt x="124" y="813"/>
                  </a:cubicBezTo>
                  <a:cubicBezTo>
                    <a:pt x="123" y="812"/>
                    <a:pt x="123" y="812"/>
                    <a:pt x="123" y="812"/>
                  </a:cubicBezTo>
                  <a:cubicBezTo>
                    <a:pt x="122" y="812"/>
                    <a:pt x="121" y="812"/>
                    <a:pt x="121" y="812"/>
                  </a:cubicBezTo>
                  <a:cubicBezTo>
                    <a:pt x="121" y="812"/>
                    <a:pt x="121" y="814"/>
                    <a:pt x="121" y="814"/>
                  </a:cubicBezTo>
                  <a:cubicBezTo>
                    <a:pt x="121" y="815"/>
                    <a:pt x="121" y="814"/>
                    <a:pt x="121" y="814"/>
                  </a:cubicBezTo>
                  <a:cubicBezTo>
                    <a:pt x="120" y="813"/>
                    <a:pt x="120" y="813"/>
                    <a:pt x="120" y="812"/>
                  </a:cubicBezTo>
                  <a:cubicBezTo>
                    <a:pt x="120" y="811"/>
                    <a:pt x="120" y="811"/>
                    <a:pt x="120" y="811"/>
                  </a:cubicBezTo>
                  <a:cubicBezTo>
                    <a:pt x="120" y="810"/>
                    <a:pt x="120" y="809"/>
                    <a:pt x="120" y="808"/>
                  </a:cubicBezTo>
                  <a:cubicBezTo>
                    <a:pt x="120" y="808"/>
                    <a:pt x="120" y="808"/>
                    <a:pt x="120" y="807"/>
                  </a:cubicBezTo>
                  <a:cubicBezTo>
                    <a:pt x="120" y="807"/>
                    <a:pt x="120" y="807"/>
                    <a:pt x="119" y="806"/>
                  </a:cubicBezTo>
                  <a:cubicBezTo>
                    <a:pt x="119" y="805"/>
                    <a:pt x="119" y="805"/>
                    <a:pt x="118" y="805"/>
                  </a:cubicBezTo>
                  <a:cubicBezTo>
                    <a:pt x="118" y="804"/>
                    <a:pt x="118" y="804"/>
                    <a:pt x="118" y="804"/>
                  </a:cubicBezTo>
                  <a:cubicBezTo>
                    <a:pt x="117" y="803"/>
                    <a:pt x="117" y="803"/>
                    <a:pt x="117" y="803"/>
                  </a:cubicBezTo>
                  <a:cubicBezTo>
                    <a:pt x="117" y="803"/>
                    <a:pt x="116" y="802"/>
                    <a:pt x="116" y="801"/>
                  </a:cubicBezTo>
                  <a:cubicBezTo>
                    <a:pt x="116" y="801"/>
                    <a:pt x="114" y="800"/>
                    <a:pt x="114" y="800"/>
                  </a:cubicBezTo>
                  <a:cubicBezTo>
                    <a:pt x="114" y="800"/>
                    <a:pt x="113" y="801"/>
                    <a:pt x="113" y="801"/>
                  </a:cubicBezTo>
                  <a:cubicBezTo>
                    <a:pt x="112" y="800"/>
                    <a:pt x="112" y="801"/>
                    <a:pt x="112" y="801"/>
                  </a:cubicBezTo>
                  <a:cubicBezTo>
                    <a:pt x="112" y="801"/>
                    <a:pt x="112" y="801"/>
                    <a:pt x="112" y="802"/>
                  </a:cubicBezTo>
                  <a:cubicBezTo>
                    <a:pt x="112" y="802"/>
                    <a:pt x="111" y="802"/>
                    <a:pt x="111" y="802"/>
                  </a:cubicBezTo>
                  <a:cubicBezTo>
                    <a:pt x="111" y="802"/>
                    <a:pt x="110" y="801"/>
                    <a:pt x="110" y="801"/>
                  </a:cubicBezTo>
                  <a:cubicBezTo>
                    <a:pt x="110" y="801"/>
                    <a:pt x="111" y="800"/>
                    <a:pt x="112" y="800"/>
                  </a:cubicBezTo>
                  <a:cubicBezTo>
                    <a:pt x="113" y="800"/>
                    <a:pt x="112" y="799"/>
                    <a:pt x="113" y="799"/>
                  </a:cubicBezTo>
                  <a:cubicBezTo>
                    <a:pt x="113" y="799"/>
                    <a:pt x="114" y="799"/>
                    <a:pt x="114" y="799"/>
                  </a:cubicBezTo>
                  <a:cubicBezTo>
                    <a:pt x="114" y="800"/>
                    <a:pt x="114" y="800"/>
                    <a:pt x="114" y="800"/>
                  </a:cubicBezTo>
                  <a:cubicBezTo>
                    <a:pt x="114" y="800"/>
                    <a:pt x="115" y="800"/>
                    <a:pt x="115" y="800"/>
                  </a:cubicBezTo>
                  <a:cubicBezTo>
                    <a:pt x="115" y="799"/>
                    <a:pt x="116" y="800"/>
                    <a:pt x="116" y="800"/>
                  </a:cubicBezTo>
                  <a:cubicBezTo>
                    <a:pt x="116" y="800"/>
                    <a:pt x="117" y="800"/>
                    <a:pt x="118" y="799"/>
                  </a:cubicBezTo>
                  <a:cubicBezTo>
                    <a:pt x="118" y="798"/>
                    <a:pt x="118" y="798"/>
                    <a:pt x="119" y="797"/>
                  </a:cubicBezTo>
                  <a:cubicBezTo>
                    <a:pt x="119" y="797"/>
                    <a:pt x="119" y="797"/>
                    <a:pt x="120" y="796"/>
                  </a:cubicBezTo>
                  <a:cubicBezTo>
                    <a:pt x="121" y="795"/>
                    <a:pt x="120" y="795"/>
                    <a:pt x="121" y="795"/>
                  </a:cubicBezTo>
                  <a:cubicBezTo>
                    <a:pt x="122" y="795"/>
                    <a:pt x="122" y="795"/>
                    <a:pt x="122" y="795"/>
                  </a:cubicBezTo>
                  <a:cubicBezTo>
                    <a:pt x="122" y="794"/>
                    <a:pt x="122" y="794"/>
                    <a:pt x="122" y="793"/>
                  </a:cubicBezTo>
                  <a:cubicBezTo>
                    <a:pt x="122" y="793"/>
                    <a:pt x="122" y="792"/>
                    <a:pt x="122" y="792"/>
                  </a:cubicBezTo>
                  <a:cubicBezTo>
                    <a:pt x="122" y="792"/>
                    <a:pt x="123" y="792"/>
                    <a:pt x="123" y="791"/>
                  </a:cubicBezTo>
                  <a:cubicBezTo>
                    <a:pt x="123" y="791"/>
                    <a:pt x="123" y="792"/>
                    <a:pt x="123" y="792"/>
                  </a:cubicBezTo>
                  <a:cubicBezTo>
                    <a:pt x="123" y="792"/>
                    <a:pt x="124" y="794"/>
                    <a:pt x="124" y="795"/>
                  </a:cubicBezTo>
                  <a:cubicBezTo>
                    <a:pt x="124" y="795"/>
                    <a:pt x="124" y="795"/>
                    <a:pt x="124" y="795"/>
                  </a:cubicBezTo>
                  <a:cubicBezTo>
                    <a:pt x="124" y="795"/>
                    <a:pt x="124" y="794"/>
                    <a:pt x="124" y="794"/>
                  </a:cubicBezTo>
                  <a:cubicBezTo>
                    <a:pt x="124" y="793"/>
                    <a:pt x="124" y="793"/>
                    <a:pt x="124" y="793"/>
                  </a:cubicBezTo>
                  <a:cubicBezTo>
                    <a:pt x="124" y="794"/>
                    <a:pt x="124" y="792"/>
                    <a:pt x="124" y="791"/>
                  </a:cubicBezTo>
                  <a:cubicBezTo>
                    <a:pt x="124" y="791"/>
                    <a:pt x="124" y="789"/>
                    <a:pt x="124" y="788"/>
                  </a:cubicBezTo>
                  <a:cubicBezTo>
                    <a:pt x="124" y="788"/>
                    <a:pt x="124" y="787"/>
                    <a:pt x="124" y="786"/>
                  </a:cubicBezTo>
                  <a:cubicBezTo>
                    <a:pt x="125" y="785"/>
                    <a:pt x="125" y="784"/>
                    <a:pt x="125" y="783"/>
                  </a:cubicBezTo>
                  <a:cubicBezTo>
                    <a:pt x="125" y="782"/>
                    <a:pt x="126" y="781"/>
                    <a:pt x="127" y="780"/>
                  </a:cubicBezTo>
                  <a:cubicBezTo>
                    <a:pt x="127" y="779"/>
                    <a:pt x="129" y="778"/>
                    <a:pt x="130" y="777"/>
                  </a:cubicBezTo>
                  <a:cubicBezTo>
                    <a:pt x="131" y="776"/>
                    <a:pt x="133" y="774"/>
                    <a:pt x="134" y="773"/>
                  </a:cubicBezTo>
                  <a:cubicBezTo>
                    <a:pt x="135" y="772"/>
                    <a:pt x="136" y="772"/>
                    <a:pt x="137" y="772"/>
                  </a:cubicBezTo>
                  <a:cubicBezTo>
                    <a:pt x="139" y="771"/>
                    <a:pt x="139" y="770"/>
                    <a:pt x="140" y="770"/>
                  </a:cubicBezTo>
                  <a:cubicBezTo>
                    <a:pt x="141" y="769"/>
                    <a:pt x="142" y="768"/>
                    <a:pt x="143" y="768"/>
                  </a:cubicBezTo>
                  <a:cubicBezTo>
                    <a:pt x="145" y="767"/>
                    <a:pt x="144" y="767"/>
                    <a:pt x="145" y="767"/>
                  </a:cubicBezTo>
                  <a:cubicBezTo>
                    <a:pt x="146" y="766"/>
                    <a:pt x="147" y="766"/>
                    <a:pt x="148" y="766"/>
                  </a:cubicBezTo>
                  <a:cubicBezTo>
                    <a:pt x="149" y="765"/>
                    <a:pt x="149" y="765"/>
                    <a:pt x="151" y="764"/>
                  </a:cubicBezTo>
                  <a:cubicBezTo>
                    <a:pt x="152" y="763"/>
                    <a:pt x="152" y="763"/>
                    <a:pt x="153" y="762"/>
                  </a:cubicBezTo>
                  <a:cubicBezTo>
                    <a:pt x="154" y="762"/>
                    <a:pt x="155" y="762"/>
                    <a:pt x="156" y="761"/>
                  </a:cubicBezTo>
                  <a:cubicBezTo>
                    <a:pt x="157" y="760"/>
                    <a:pt x="157" y="761"/>
                    <a:pt x="158" y="760"/>
                  </a:cubicBezTo>
                  <a:cubicBezTo>
                    <a:pt x="159" y="760"/>
                    <a:pt x="159" y="760"/>
                    <a:pt x="159" y="760"/>
                  </a:cubicBezTo>
                  <a:cubicBezTo>
                    <a:pt x="160" y="760"/>
                    <a:pt x="160" y="759"/>
                    <a:pt x="161" y="759"/>
                  </a:cubicBezTo>
                  <a:cubicBezTo>
                    <a:pt x="161" y="759"/>
                    <a:pt x="161" y="758"/>
                    <a:pt x="162" y="758"/>
                  </a:cubicBezTo>
                  <a:cubicBezTo>
                    <a:pt x="162" y="757"/>
                    <a:pt x="162" y="758"/>
                    <a:pt x="162" y="758"/>
                  </a:cubicBezTo>
                  <a:cubicBezTo>
                    <a:pt x="162" y="758"/>
                    <a:pt x="163" y="758"/>
                    <a:pt x="164" y="758"/>
                  </a:cubicBezTo>
                  <a:cubicBezTo>
                    <a:pt x="166" y="757"/>
                    <a:pt x="165" y="757"/>
                    <a:pt x="166" y="757"/>
                  </a:cubicBezTo>
                  <a:cubicBezTo>
                    <a:pt x="167" y="756"/>
                    <a:pt x="169" y="755"/>
                    <a:pt x="170" y="755"/>
                  </a:cubicBezTo>
                  <a:cubicBezTo>
                    <a:pt x="171" y="754"/>
                    <a:pt x="172" y="754"/>
                    <a:pt x="175" y="753"/>
                  </a:cubicBezTo>
                  <a:cubicBezTo>
                    <a:pt x="177" y="752"/>
                    <a:pt x="176" y="752"/>
                    <a:pt x="179" y="751"/>
                  </a:cubicBezTo>
                  <a:cubicBezTo>
                    <a:pt x="181" y="751"/>
                    <a:pt x="181" y="751"/>
                    <a:pt x="183" y="750"/>
                  </a:cubicBezTo>
                  <a:cubicBezTo>
                    <a:pt x="184" y="750"/>
                    <a:pt x="184" y="750"/>
                    <a:pt x="185" y="749"/>
                  </a:cubicBezTo>
                  <a:cubicBezTo>
                    <a:pt x="186" y="749"/>
                    <a:pt x="189" y="748"/>
                    <a:pt x="189" y="748"/>
                  </a:cubicBezTo>
                  <a:cubicBezTo>
                    <a:pt x="189" y="748"/>
                    <a:pt x="191" y="747"/>
                    <a:pt x="192" y="747"/>
                  </a:cubicBezTo>
                  <a:cubicBezTo>
                    <a:pt x="192" y="746"/>
                    <a:pt x="193" y="746"/>
                    <a:pt x="195" y="745"/>
                  </a:cubicBezTo>
                  <a:cubicBezTo>
                    <a:pt x="197" y="745"/>
                    <a:pt x="196" y="745"/>
                    <a:pt x="197" y="744"/>
                  </a:cubicBezTo>
                  <a:cubicBezTo>
                    <a:pt x="199" y="744"/>
                    <a:pt x="199" y="744"/>
                    <a:pt x="200" y="743"/>
                  </a:cubicBezTo>
                  <a:cubicBezTo>
                    <a:pt x="201" y="743"/>
                    <a:pt x="203" y="742"/>
                    <a:pt x="204" y="742"/>
                  </a:cubicBezTo>
                  <a:cubicBezTo>
                    <a:pt x="206" y="741"/>
                    <a:pt x="205" y="741"/>
                    <a:pt x="206" y="741"/>
                  </a:cubicBezTo>
                  <a:cubicBezTo>
                    <a:pt x="207" y="741"/>
                    <a:pt x="208" y="741"/>
                    <a:pt x="209" y="740"/>
                  </a:cubicBezTo>
                  <a:cubicBezTo>
                    <a:pt x="210" y="740"/>
                    <a:pt x="211" y="739"/>
                    <a:pt x="213" y="739"/>
                  </a:cubicBezTo>
                  <a:cubicBezTo>
                    <a:pt x="214" y="738"/>
                    <a:pt x="213" y="738"/>
                    <a:pt x="214" y="738"/>
                  </a:cubicBezTo>
                  <a:cubicBezTo>
                    <a:pt x="215" y="738"/>
                    <a:pt x="215" y="738"/>
                    <a:pt x="216" y="737"/>
                  </a:cubicBezTo>
                  <a:cubicBezTo>
                    <a:pt x="217" y="737"/>
                    <a:pt x="218" y="737"/>
                    <a:pt x="219" y="737"/>
                  </a:cubicBezTo>
                  <a:cubicBezTo>
                    <a:pt x="220" y="736"/>
                    <a:pt x="220" y="736"/>
                    <a:pt x="221" y="735"/>
                  </a:cubicBezTo>
                  <a:cubicBezTo>
                    <a:pt x="223" y="735"/>
                    <a:pt x="223" y="735"/>
                    <a:pt x="224" y="734"/>
                  </a:cubicBezTo>
                  <a:cubicBezTo>
                    <a:pt x="225" y="734"/>
                    <a:pt x="225" y="734"/>
                    <a:pt x="227" y="733"/>
                  </a:cubicBezTo>
                  <a:cubicBezTo>
                    <a:pt x="228" y="733"/>
                    <a:pt x="229" y="732"/>
                    <a:pt x="231" y="732"/>
                  </a:cubicBezTo>
                  <a:cubicBezTo>
                    <a:pt x="233" y="731"/>
                    <a:pt x="232" y="731"/>
                    <a:pt x="233" y="731"/>
                  </a:cubicBezTo>
                  <a:cubicBezTo>
                    <a:pt x="234" y="730"/>
                    <a:pt x="235" y="730"/>
                    <a:pt x="236" y="729"/>
                  </a:cubicBezTo>
                  <a:cubicBezTo>
                    <a:pt x="237" y="728"/>
                    <a:pt x="237" y="728"/>
                    <a:pt x="238" y="727"/>
                  </a:cubicBezTo>
                  <a:cubicBezTo>
                    <a:pt x="239" y="726"/>
                    <a:pt x="239" y="727"/>
                    <a:pt x="240" y="726"/>
                  </a:cubicBezTo>
                  <a:cubicBezTo>
                    <a:pt x="240" y="726"/>
                    <a:pt x="241" y="725"/>
                    <a:pt x="242" y="725"/>
                  </a:cubicBezTo>
                  <a:cubicBezTo>
                    <a:pt x="242" y="725"/>
                    <a:pt x="242" y="725"/>
                    <a:pt x="242" y="724"/>
                  </a:cubicBezTo>
                  <a:cubicBezTo>
                    <a:pt x="242" y="724"/>
                    <a:pt x="242" y="724"/>
                    <a:pt x="243" y="723"/>
                  </a:cubicBezTo>
                  <a:cubicBezTo>
                    <a:pt x="243" y="723"/>
                    <a:pt x="243" y="723"/>
                    <a:pt x="243" y="722"/>
                  </a:cubicBezTo>
                  <a:cubicBezTo>
                    <a:pt x="244" y="722"/>
                    <a:pt x="244" y="722"/>
                    <a:pt x="244" y="722"/>
                  </a:cubicBezTo>
                  <a:cubicBezTo>
                    <a:pt x="244" y="722"/>
                    <a:pt x="244" y="722"/>
                    <a:pt x="244" y="721"/>
                  </a:cubicBezTo>
                  <a:cubicBezTo>
                    <a:pt x="244" y="721"/>
                    <a:pt x="244" y="721"/>
                    <a:pt x="244" y="720"/>
                  </a:cubicBezTo>
                  <a:cubicBezTo>
                    <a:pt x="244" y="720"/>
                    <a:pt x="245" y="719"/>
                    <a:pt x="245" y="719"/>
                  </a:cubicBezTo>
                  <a:cubicBezTo>
                    <a:pt x="245" y="719"/>
                    <a:pt x="246" y="718"/>
                    <a:pt x="246" y="717"/>
                  </a:cubicBezTo>
                  <a:cubicBezTo>
                    <a:pt x="247" y="717"/>
                    <a:pt x="247" y="716"/>
                    <a:pt x="249" y="715"/>
                  </a:cubicBezTo>
                  <a:cubicBezTo>
                    <a:pt x="250" y="713"/>
                    <a:pt x="249" y="714"/>
                    <a:pt x="249" y="714"/>
                  </a:cubicBezTo>
                  <a:cubicBezTo>
                    <a:pt x="250" y="713"/>
                    <a:pt x="251" y="712"/>
                    <a:pt x="251" y="711"/>
                  </a:cubicBezTo>
                  <a:cubicBezTo>
                    <a:pt x="252" y="710"/>
                    <a:pt x="252" y="710"/>
                    <a:pt x="252" y="710"/>
                  </a:cubicBezTo>
                  <a:cubicBezTo>
                    <a:pt x="253" y="709"/>
                    <a:pt x="252" y="709"/>
                    <a:pt x="254" y="708"/>
                  </a:cubicBezTo>
                  <a:cubicBezTo>
                    <a:pt x="255" y="707"/>
                    <a:pt x="254" y="706"/>
                    <a:pt x="254" y="706"/>
                  </a:cubicBezTo>
                  <a:cubicBezTo>
                    <a:pt x="254" y="706"/>
                    <a:pt x="255" y="705"/>
                    <a:pt x="256" y="705"/>
                  </a:cubicBezTo>
                  <a:cubicBezTo>
                    <a:pt x="256" y="705"/>
                    <a:pt x="256" y="704"/>
                    <a:pt x="257" y="703"/>
                  </a:cubicBezTo>
                  <a:cubicBezTo>
                    <a:pt x="258" y="702"/>
                    <a:pt x="257" y="703"/>
                    <a:pt x="257" y="702"/>
                  </a:cubicBezTo>
                  <a:cubicBezTo>
                    <a:pt x="258" y="701"/>
                    <a:pt x="258" y="702"/>
                    <a:pt x="259" y="700"/>
                  </a:cubicBezTo>
                  <a:cubicBezTo>
                    <a:pt x="259" y="699"/>
                    <a:pt x="258" y="700"/>
                    <a:pt x="259" y="699"/>
                  </a:cubicBezTo>
                  <a:cubicBezTo>
                    <a:pt x="259" y="699"/>
                    <a:pt x="259" y="699"/>
                    <a:pt x="259" y="698"/>
                  </a:cubicBezTo>
                  <a:cubicBezTo>
                    <a:pt x="259" y="698"/>
                    <a:pt x="258" y="698"/>
                    <a:pt x="258" y="697"/>
                  </a:cubicBezTo>
                  <a:cubicBezTo>
                    <a:pt x="258" y="697"/>
                    <a:pt x="258" y="697"/>
                    <a:pt x="259" y="696"/>
                  </a:cubicBezTo>
                  <a:cubicBezTo>
                    <a:pt x="259" y="696"/>
                    <a:pt x="259" y="696"/>
                    <a:pt x="259" y="696"/>
                  </a:cubicBezTo>
                  <a:cubicBezTo>
                    <a:pt x="259" y="696"/>
                    <a:pt x="258" y="695"/>
                    <a:pt x="258" y="695"/>
                  </a:cubicBezTo>
                  <a:cubicBezTo>
                    <a:pt x="258" y="694"/>
                    <a:pt x="259" y="693"/>
                    <a:pt x="259" y="693"/>
                  </a:cubicBezTo>
                  <a:cubicBezTo>
                    <a:pt x="260" y="693"/>
                    <a:pt x="259" y="692"/>
                    <a:pt x="259" y="691"/>
                  </a:cubicBezTo>
                  <a:cubicBezTo>
                    <a:pt x="259" y="691"/>
                    <a:pt x="259" y="691"/>
                    <a:pt x="259" y="690"/>
                  </a:cubicBezTo>
                  <a:cubicBezTo>
                    <a:pt x="259" y="689"/>
                    <a:pt x="259" y="690"/>
                    <a:pt x="260" y="689"/>
                  </a:cubicBezTo>
                  <a:cubicBezTo>
                    <a:pt x="260" y="689"/>
                    <a:pt x="262" y="686"/>
                    <a:pt x="262" y="686"/>
                  </a:cubicBezTo>
                  <a:cubicBezTo>
                    <a:pt x="262" y="686"/>
                    <a:pt x="261" y="686"/>
                    <a:pt x="260" y="686"/>
                  </a:cubicBezTo>
                  <a:cubicBezTo>
                    <a:pt x="260" y="686"/>
                    <a:pt x="260" y="685"/>
                    <a:pt x="260" y="684"/>
                  </a:cubicBezTo>
                  <a:cubicBezTo>
                    <a:pt x="261" y="684"/>
                    <a:pt x="260" y="684"/>
                    <a:pt x="260" y="683"/>
                  </a:cubicBezTo>
                  <a:cubicBezTo>
                    <a:pt x="260" y="682"/>
                    <a:pt x="260" y="683"/>
                    <a:pt x="259" y="683"/>
                  </a:cubicBezTo>
                  <a:cubicBezTo>
                    <a:pt x="258" y="683"/>
                    <a:pt x="259" y="682"/>
                    <a:pt x="258" y="682"/>
                  </a:cubicBezTo>
                  <a:cubicBezTo>
                    <a:pt x="258" y="682"/>
                    <a:pt x="257" y="682"/>
                    <a:pt x="257" y="682"/>
                  </a:cubicBezTo>
                  <a:cubicBezTo>
                    <a:pt x="257" y="682"/>
                    <a:pt x="257" y="682"/>
                    <a:pt x="257" y="682"/>
                  </a:cubicBezTo>
                  <a:cubicBezTo>
                    <a:pt x="257" y="682"/>
                    <a:pt x="257" y="683"/>
                    <a:pt x="257" y="683"/>
                  </a:cubicBezTo>
                  <a:cubicBezTo>
                    <a:pt x="258" y="683"/>
                    <a:pt x="258" y="683"/>
                    <a:pt x="258" y="683"/>
                  </a:cubicBezTo>
                  <a:cubicBezTo>
                    <a:pt x="259" y="683"/>
                    <a:pt x="258" y="683"/>
                    <a:pt x="258" y="684"/>
                  </a:cubicBezTo>
                  <a:cubicBezTo>
                    <a:pt x="258" y="684"/>
                    <a:pt x="258" y="684"/>
                    <a:pt x="258" y="684"/>
                  </a:cubicBezTo>
                  <a:cubicBezTo>
                    <a:pt x="259" y="685"/>
                    <a:pt x="258" y="685"/>
                    <a:pt x="258" y="686"/>
                  </a:cubicBezTo>
                  <a:cubicBezTo>
                    <a:pt x="258" y="686"/>
                    <a:pt x="258" y="686"/>
                    <a:pt x="257" y="686"/>
                  </a:cubicBezTo>
                  <a:cubicBezTo>
                    <a:pt x="257" y="686"/>
                    <a:pt x="257" y="686"/>
                    <a:pt x="256" y="686"/>
                  </a:cubicBezTo>
                  <a:cubicBezTo>
                    <a:pt x="256" y="686"/>
                    <a:pt x="256" y="686"/>
                    <a:pt x="256" y="686"/>
                  </a:cubicBezTo>
                  <a:cubicBezTo>
                    <a:pt x="255" y="686"/>
                    <a:pt x="255" y="686"/>
                    <a:pt x="254" y="686"/>
                  </a:cubicBezTo>
                  <a:cubicBezTo>
                    <a:pt x="254" y="686"/>
                    <a:pt x="254" y="686"/>
                    <a:pt x="254" y="685"/>
                  </a:cubicBezTo>
                  <a:cubicBezTo>
                    <a:pt x="254" y="685"/>
                    <a:pt x="253" y="685"/>
                    <a:pt x="253" y="685"/>
                  </a:cubicBezTo>
                  <a:cubicBezTo>
                    <a:pt x="252" y="685"/>
                    <a:pt x="253" y="686"/>
                    <a:pt x="253" y="687"/>
                  </a:cubicBezTo>
                  <a:cubicBezTo>
                    <a:pt x="253" y="687"/>
                    <a:pt x="253" y="687"/>
                    <a:pt x="253" y="688"/>
                  </a:cubicBezTo>
                  <a:cubicBezTo>
                    <a:pt x="254" y="688"/>
                    <a:pt x="253" y="689"/>
                    <a:pt x="253" y="689"/>
                  </a:cubicBezTo>
                  <a:cubicBezTo>
                    <a:pt x="253" y="690"/>
                    <a:pt x="253" y="690"/>
                    <a:pt x="252" y="690"/>
                  </a:cubicBezTo>
                  <a:cubicBezTo>
                    <a:pt x="252" y="690"/>
                    <a:pt x="252" y="690"/>
                    <a:pt x="252" y="691"/>
                  </a:cubicBezTo>
                  <a:cubicBezTo>
                    <a:pt x="251" y="691"/>
                    <a:pt x="251" y="691"/>
                    <a:pt x="251" y="691"/>
                  </a:cubicBezTo>
                  <a:cubicBezTo>
                    <a:pt x="251" y="691"/>
                    <a:pt x="251" y="691"/>
                    <a:pt x="251" y="691"/>
                  </a:cubicBezTo>
                  <a:cubicBezTo>
                    <a:pt x="251" y="690"/>
                    <a:pt x="250" y="690"/>
                    <a:pt x="250" y="689"/>
                  </a:cubicBezTo>
                  <a:cubicBezTo>
                    <a:pt x="250" y="689"/>
                    <a:pt x="250" y="688"/>
                    <a:pt x="250" y="687"/>
                  </a:cubicBezTo>
                  <a:cubicBezTo>
                    <a:pt x="250" y="686"/>
                    <a:pt x="250" y="686"/>
                    <a:pt x="250" y="686"/>
                  </a:cubicBezTo>
                  <a:cubicBezTo>
                    <a:pt x="250" y="686"/>
                    <a:pt x="251" y="684"/>
                    <a:pt x="251" y="683"/>
                  </a:cubicBezTo>
                  <a:cubicBezTo>
                    <a:pt x="251" y="682"/>
                    <a:pt x="251" y="682"/>
                    <a:pt x="252" y="682"/>
                  </a:cubicBezTo>
                  <a:cubicBezTo>
                    <a:pt x="252" y="681"/>
                    <a:pt x="252" y="682"/>
                    <a:pt x="252" y="683"/>
                  </a:cubicBezTo>
                  <a:cubicBezTo>
                    <a:pt x="252" y="683"/>
                    <a:pt x="252" y="684"/>
                    <a:pt x="252" y="685"/>
                  </a:cubicBezTo>
                  <a:cubicBezTo>
                    <a:pt x="252" y="685"/>
                    <a:pt x="253" y="684"/>
                    <a:pt x="253" y="684"/>
                  </a:cubicBezTo>
                  <a:cubicBezTo>
                    <a:pt x="254" y="684"/>
                    <a:pt x="254" y="684"/>
                    <a:pt x="255" y="684"/>
                  </a:cubicBezTo>
                  <a:cubicBezTo>
                    <a:pt x="256" y="684"/>
                    <a:pt x="256" y="684"/>
                    <a:pt x="256" y="683"/>
                  </a:cubicBezTo>
                  <a:cubicBezTo>
                    <a:pt x="256" y="683"/>
                    <a:pt x="256" y="683"/>
                    <a:pt x="256" y="682"/>
                  </a:cubicBezTo>
                  <a:cubicBezTo>
                    <a:pt x="257" y="682"/>
                    <a:pt x="255" y="682"/>
                    <a:pt x="255" y="681"/>
                  </a:cubicBezTo>
                  <a:cubicBezTo>
                    <a:pt x="254" y="681"/>
                    <a:pt x="254" y="681"/>
                    <a:pt x="253" y="681"/>
                  </a:cubicBezTo>
                  <a:cubicBezTo>
                    <a:pt x="253" y="681"/>
                    <a:pt x="252" y="681"/>
                    <a:pt x="252" y="681"/>
                  </a:cubicBezTo>
                  <a:cubicBezTo>
                    <a:pt x="252" y="681"/>
                    <a:pt x="252" y="681"/>
                    <a:pt x="252" y="680"/>
                  </a:cubicBezTo>
                  <a:cubicBezTo>
                    <a:pt x="252" y="679"/>
                    <a:pt x="252" y="679"/>
                    <a:pt x="252" y="678"/>
                  </a:cubicBezTo>
                  <a:cubicBezTo>
                    <a:pt x="253" y="678"/>
                    <a:pt x="252" y="678"/>
                    <a:pt x="252" y="677"/>
                  </a:cubicBezTo>
                  <a:cubicBezTo>
                    <a:pt x="252" y="677"/>
                    <a:pt x="252" y="677"/>
                    <a:pt x="251" y="678"/>
                  </a:cubicBezTo>
                  <a:cubicBezTo>
                    <a:pt x="251" y="678"/>
                    <a:pt x="251" y="678"/>
                    <a:pt x="251" y="678"/>
                  </a:cubicBezTo>
                  <a:cubicBezTo>
                    <a:pt x="251" y="678"/>
                    <a:pt x="250" y="679"/>
                    <a:pt x="249" y="679"/>
                  </a:cubicBezTo>
                  <a:cubicBezTo>
                    <a:pt x="249" y="679"/>
                    <a:pt x="250" y="678"/>
                    <a:pt x="250" y="678"/>
                  </a:cubicBezTo>
                  <a:cubicBezTo>
                    <a:pt x="250" y="677"/>
                    <a:pt x="251" y="677"/>
                    <a:pt x="252" y="677"/>
                  </a:cubicBezTo>
                  <a:cubicBezTo>
                    <a:pt x="252" y="676"/>
                    <a:pt x="252" y="677"/>
                    <a:pt x="253" y="677"/>
                  </a:cubicBezTo>
                  <a:cubicBezTo>
                    <a:pt x="253" y="677"/>
                    <a:pt x="253" y="678"/>
                    <a:pt x="253" y="678"/>
                  </a:cubicBezTo>
                  <a:cubicBezTo>
                    <a:pt x="253" y="679"/>
                    <a:pt x="253" y="679"/>
                    <a:pt x="253" y="679"/>
                  </a:cubicBezTo>
                  <a:cubicBezTo>
                    <a:pt x="254" y="680"/>
                    <a:pt x="254" y="680"/>
                    <a:pt x="254" y="680"/>
                  </a:cubicBezTo>
                  <a:cubicBezTo>
                    <a:pt x="254" y="680"/>
                    <a:pt x="254" y="679"/>
                    <a:pt x="255" y="678"/>
                  </a:cubicBezTo>
                  <a:cubicBezTo>
                    <a:pt x="255" y="676"/>
                    <a:pt x="255" y="676"/>
                    <a:pt x="255" y="676"/>
                  </a:cubicBezTo>
                  <a:cubicBezTo>
                    <a:pt x="255" y="675"/>
                    <a:pt x="255" y="675"/>
                    <a:pt x="254" y="675"/>
                  </a:cubicBezTo>
                  <a:cubicBezTo>
                    <a:pt x="254" y="675"/>
                    <a:pt x="255" y="674"/>
                    <a:pt x="255" y="673"/>
                  </a:cubicBezTo>
                  <a:cubicBezTo>
                    <a:pt x="255" y="672"/>
                    <a:pt x="254" y="671"/>
                    <a:pt x="255" y="669"/>
                  </a:cubicBezTo>
                  <a:cubicBezTo>
                    <a:pt x="255" y="667"/>
                    <a:pt x="255" y="668"/>
                    <a:pt x="255" y="667"/>
                  </a:cubicBezTo>
                  <a:cubicBezTo>
                    <a:pt x="256" y="666"/>
                    <a:pt x="255" y="665"/>
                    <a:pt x="256" y="664"/>
                  </a:cubicBezTo>
                  <a:cubicBezTo>
                    <a:pt x="256" y="663"/>
                    <a:pt x="256" y="663"/>
                    <a:pt x="256" y="662"/>
                  </a:cubicBezTo>
                  <a:cubicBezTo>
                    <a:pt x="257" y="660"/>
                    <a:pt x="257" y="659"/>
                    <a:pt x="257" y="658"/>
                  </a:cubicBezTo>
                  <a:cubicBezTo>
                    <a:pt x="258" y="657"/>
                    <a:pt x="258" y="657"/>
                    <a:pt x="258" y="656"/>
                  </a:cubicBezTo>
                  <a:cubicBezTo>
                    <a:pt x="258" y="655"/>
                    <a:pt x="258" y="655"/>
                    <a:pt x="258" y="655"/>
                  </a:cubicBezTo>
                  <a:cubicBezTo>
                    <a:pt x="258" y="654"/>
                    <a:pt x="258" y="653"/>
                    <a:pt x="258" y="653"/>
                  </a:cubicBezTo>
                  <a:cubicBezTo>
                    <a:pt x="258" y="653"/>
                    <a:pt x="258" y="652"/>
                    <a:pt x="258" y="652"/>
                  </a:cubicBezTo>
                  <a:cubicBezTo>
                    <a:pt x="258" y="652"/>
                    <a:pt x="257" y="651"/>
                    <a:pt x="258" y="651"/>
                  </a:cubicBezTo>
                  <a:cubicBezTo>
                    <a:pt x="258" y="650"/>
                    <a:pt x="258" y="647"/>
                    <a:pt x="259" y="645"/>
                  </a:cubicBezTo>
                  <a:cubicBezTo>
                    <a:pt x="260" y="644"/>
                    <a:pt x="260" y="645"/>
                    <a:pt x="260" y="644"/>
                  </a:cubicBezTo>
                  <a:cubicBezTo>
                    <a:pt x="261" y="643"/>
                    <a:pt x="261" y="643"/>
                    <a:pt x="261" y="642"/>
                  </a:cubicBezTo>
                  <a:cubicBezTo>
                    <a:pt x="261" y="642"/>
                    <a:pt x="263" y="639"/>
                    <a:pt x="263" y="639"/>
                  </a:cubicBezTo>
                  <a:cubicBezTo>
                    <a:pt x="263" y="639"/>
                    <a:pt x="263" y="638"/>
                    <a:pt x="263" y="638"/>
                  </a:cubicBezTo>
                  <a:cubicBezTo>
                    <a:pt x="264" y="637"/>
                    <a:pt x="263" y="637"/>
                    <a:pt x="263" y="637"/>
                  </a:cubicBezTo>
                  <a:cubicBezTo>
                    <a:pt x="263" y="637"/>
                    <a:pt x="263" y="636"/>
                    <a:pt x="263" y="636"/>
                  </a:cubicBezTo>
                  <a:cubicBezTo>
                    <a:pt x="263" y="636"/>
                    <a:pt x="262" y="636"/>
                    <a:pt x="262" y="636"/>
                  </a:cubicBezTo>
                  <a:cubicBezTo>
                    <a:pt x="261" y="636"/>
                    <a:pt x="261" y="635"/>
                    <a:pt x="261" y="635"/>
                  </a:cubicBezTo>
                  <a:cubicBezTo>
                    <a:pt x="261" y="635"/>
                    <a:pt x="261" y="634"/>
                    <a:pt x="261" y="634"/>
                  </a:cubicBezTo>
                  <a:cubicBezTo>
                    <a:pt x="261" y="634"/>
                    <a:pt x="260" y="634"/>
                    <a:pt x="260" y="634"/>
                  </a:cubicBezTo>
                  <a:cubicBezTo>
                    <a:pt x="260" y="634"/>
                    <a:pt x="261" y="635"/>
                    <a:pt x="261" y="636"/>
                  </a:cubicBezTo>
                  <a:cubicBezTo>
                    <a:pt x="261" y="636"/>
                    <a:pt x="260" y="637"/>
                    <a:pt x="260" y="637"/>
                  </a:cubicBezTo>
                  <a:cubicBezTo>
                    <a:pt x="260" y="637"/>
                    <a:pt x="260" y="636"/>
                    <a:pt x="260" y="635"/>
                  </a:cubicBezTo>
                  <a:cubicBezTo>
                    <a:pt x="260" y="635"/>
                    <a:pt x="260" y="634"/>
                    <a:pt x="260" y="634"/>
                  </a:cubicBezTo>
                  <a:cubicBezTo>
                    <a:pt x="260" y="634"/>
                    <a:pt x="259" y="632"/>
                    <a:pt x="259" y="631"/>
                  </a:cubicBezTo>
                  <a:cubicBezTo>
                    <a:pt x="260" y="629"/>
                    <a:pt x="259" y="629"/>
                    <a:pt x="259" y="628"/>
                  </a:cubicBezTo>
                  <a:cubicBezTo>
                    <a:pt x="259" y="627"/>
                    <a:pt x="259" y="626"/>
                    <a:pt x="259" y="626"/>
                  </a:cubicBezTo>
                  <a:cubicBezTo>
                    <a:pt x="259" y="625"/>
                    <a:pt x="259" y="624"/>
                    <a:pt x="259" y="624"/>
                  </a:cubicBezTo>
                  <a:cubicBezTo>
                    <a:pt x="259" y="623"/>
                    <a:pt x="259" y="623"/>
                    <a:pt x="259" y="622"/>
                  </a:cubicBezTo>
                  <a:cubicBezTo>
                    <a:pt x="259" y="620"/>
                    <a:pt x="258" y="620"/>
                    <a:pt x="259" y="619"/>
                  </a:cubicBezTo>
                  <a:cubicBezTo>
                    <a:pt x="259" y="618"/>
                    <a:pt x="258" y="618"/>
                    <a:pt x="259" y="618"/>
                  </a:cubicBezTo>
                  <a:cubicBezTo>
                    <a:pt x="259" y="617"/>
                    <a:pt x="259" y="617"/>
                    <a:pt x="259" y="616"/>
                  </a:cubicBezTo>
                  <a:cubicBezTo>
                    <a:pt x="259" y="616"/>
                    <a:pt x="259" y="615"/>
                    <a:pt x="260" y="614"/>
                  </a:cubicBezTo>
                  <a:cubicBezTo>
                    <a:pt x="261" y="613"/>
                    <a:pt x="260" y="611"/>
                    <a:pt x="260" y="610"/>
                  </a:cubicBezTo>
                  <a:cubicBezTo>
                    <a:pt x="261" y="608"/>
                    <a:pt x="260" y="609"/>
                    <a:pt x="260" y="608"/>
                  </a:cubicBezTo>
                  <a:cubicBezTo>
                    <a:pt x="261" y="607"/>
                    <a:pt x="260" y="607"/>
                    <a:pt x="260" y="606"/>
                  </a:cubicBezTo>
                  <a:cubicBezTo>
                    <a:pt x="260" y="606"/>
                    <a:pt x="261" y="606"/>
                    <a:pt x="261" y="605"/>
                  </a:cubicBezTo>
                  <a:cubicBezTo>
                    <a:pt x="261" y="604"/>
                    <a:pt x="261" y="604"/>
                    <a:pt x="261" y="604"/>
                  </a:cubicBezTo>
                  <a:cubicBezTo>
                    <a:pt x="261" y="604"/>
                    <a:pt x="260" y="603"/>
                    <a:pt x="260" y="602"/>
                  </a:cubicBezTo>
                  <a:cubicBezTo>
                    <a:pt x="260" y="602"/>
                    <a:pt x="260" y="602"/>
                    <a:pt x="260" y="601"/>
                  </a:cubicBezTo>
                  <a:cubicBezTo>
                    <a:pt x="260" y="600"/>
                    <a:pt x="260" y="600"/>
                    <a:pt x="260" y="600"/>
                  </a:cubicBezTo>
                  <a:cubicBezTo>
                    <a:pt x="260" y="600"/>
                    <a:pt x="260" y="599"/>
                    <a:pt x="260" y="599"/>
                  </a:cubicBezTo>
                  <a:cubicBezTo>
                    <a:pt x="260" y="598"/>
                    <a:pt x="260" y="598"/>
                    <a:pt x="260" y="598"/>
                  </a:cubicBezTo>
                  <a:cubicBezTo>
                    <a:pt x="261" y="597"/>
                    <a:pt x="260" y="597"/>
                    <a:pt x="260" y="596"/>
                  </a:cubicBezTo>
                  <a:cubicBezTo>
                    <a:pt x="260" y="596"/>
                    <a:pt x="260" y="595"/>
                    <a:pt x="261" y="595"/>
                  </a:cubicBezTo>
                  <a:cubicBezTo>
                    <a:pt x="261" y="595"/>
                    <a:pt x="260" y="594"/>
                    <a:pt x="260" y="595"/>
                  </a:cubicBezTo>
                  <a:cubicBezTo>
                    <a:pt x="260" y="595"/>
                    <a:pt x="260" y="595"/>
                    <a:pt x="260" y="596"/>
                  </a:cubicBezTo>
                  <a:cubicBezTo>
                    <a:pt x="260" y="597"/>
                    <a:pt x="260" y="597"/>
                    <a:pt x="260" y="598"/>
                  </a:cubicBezTo>
                  <a:cubicBezTo>
                    <a:pt x="259" y="600"/>
                    <a:pt x="259" y="599"/>
                    <a:pt x="259" y="599"/>
                  </a:cubicBezTo>
                  <a:cubicBezTo>
                    <a:pt x="259" y="599"/>
                    <a:pt x="259" y="599"/>
                    <a:pt x="259" y="598"/>
                  </a:cubicBezTo>
                  <a:cubicBezTo>
                    <a:pt x="259" y="597"/>
                    <a:pt x="259" y="598"/>
                    <a:pt x="259" y="597"/>
                  </a:cubicBezTo>
                  <a:cubicBezTo>
                    <a:pt x="259" y="597"/>
                    <a:pt x="259" y="597"/>
                    <a:pt x="258" y="596"/>
                  </a:cubicBezTo>
                  <a:cubicBezTo>
                    <a:pt x="258" y="596"/>
                    <a:pt x="258" y="595"/>
                    <a:pt x="258" y="595"/>
                  </a:cubicBezTo>
                  <a:cubicBezTo>
                    <a:pt x="258" y="595"/>
                    <a:pt x="257" y="594"/>
                    <a:pt x="257" y="594"/>
                  </a:cubicBezTo>
                  <a:cubicBezTo>
                    <a:pt x="257" y="594"/>
                    <a:pt x="258" y="593"/>
                    <a:pt x="257" y="593"/>
                  </a:cubicBezTo>
                  <a:cubicBezTo>
                    <a:pt x="257" y="593"/>
                    <a:pt x="257" y="593"/>
                    <a:pt x="257" y="593"/>
                  </a:cubicBezTo>
                  <a:cubicBezTo>
                    <a:pt x="257" y="593"/>
                    <a:pt x="256" y="593"/>
                    <a:pt x="256" y="594"/>
                  </a:cubicBezTo>
                  <a:cubicBezTo>
                    <a:pt x="256" y="594"/>
                    <a:pt x="256" y="594"/>
                    <a:pt x="256" y="594"/>
                  </a:cubicBezTo>
                  <a:cubicBezTo>
                    <a:pt x="255" y="595"/>
                    <a:pt x="256" y="595"/>
                    <a:pt x="256" y="595"/>
                  </a:cubicBezTo>
                  <a:cubicBezTo>
                    <a:pt x="256" y="596"/>
                    <a:pt x="255" y="595"/>
                    <a:pt x="255" y="596"/>
                  </a:cubicBezTo>
                  <a:cubicBezTo>
                    <a:pt x="255" y="597"/>
                    <a:pt x="255" y="596"/>
                    <a:pt x="254" y="596"/>
                  </a:cubicBezTo>
                  <a:cubicBezTo>
                    <a:pt x="254" y="597"/>
                    <a:pt x="254" y="596"/>
                    <a:pt x="254" y="597"/>
                  </a:cubicBezTo>
                  <a:cubicBezTo>
                    <a:pt x="254" y="598"/>
                    <a:pt x="254" y="597"/>
                    <a:pt x="253" y="598"/>
                  </a:cubicBezTo>
                  <a:cubicBezTo>
                    <a:pt x="253" y="598"/>
                    <a:pt x="253" y="598"/>
                    <a:pt x="253" y="599"/>
                  </a:cubicBezTo>
                  <a:cubicBezTo>
                    <a:pt x="252" y="599"/>
                    <a:pt x="252" y="599"/>
                    <a:pt x="252" y="599"/>
                  </a:cubicBezTo>
                  <a:cubicBezTo>
                    <a:pt x="251" y="600"/>
                    <a:pt x="251" y="599"/>
                    <a:pt x="250" y="599"/>
                  </a:cubicBezTo>
                  <a:cubicBezTo>
                    <a:pt x="250" y="599"/>
                    <a:pt x="251" y="599"/>
                    <a:pt x="251" y="598"/>
                  </a:cubicBezTo>
                  <a:cubicBezTo>
                    <a:pt x="251" y="598"/>
                    <a:pt x="250" y="597"/>
                    <a:pt x="250" y="597"/>
                  </a:cubicBezTo>
                  <a:cubicBezTo>
                    <a:pt x="250" y="596"/>
                    <a:pt x="250" y="596"/>
                    <a:pt x="250" y="595"/>
                  </a:cubicBezTo>
                  <a:cubicBezTo>
                    <a:pt x="250" y="595"/>
                    <a:pt x="250" y="595"/>
                    <a:pt x="250" y="594"/>
                  </a:cubicBezTo>
                  <a:cubicBezTo>
                    <a:pt x="250" y="593"/>
                    <a:pt x="250" y="593"/>
                    <a:pt x="250" y="593"/>
                  </a:cubicBezTo>
                  <a:cubicBezTo>
                    <a:pt x="250" y="592"/>
                    <a:pt x="250" y="592"/>
                    <a:pt x="250" y="591"/>
                  </a:cubicBezTo>
                  <a:cubicBezTo>
                    <a:pt x="250" y="591"/>
                    <a:pt x="250" y="590"/>
                    <a:pt x="250" y="590"/>
                  </a:cubicBezTo>
                  <a:cubicBezTo>
                    <a:pt x="250" y="589"/>
                    <a:pt x="250" y="588"/>
                    <a:pt x="250" y="587"/>
                  </a:cubicBezTo>
                  <a:cubicBezTo>
                    <a:pt x="250" y="587"/>
                    <a:pt x="250" y="587"/>
                    <a:pt x="249" y="587"/>
                  </a:cubicBezTo>
                  <a:cubicBezTo>
                    <a:pt x="249" y="586"/>
                    <a:pt x="249" y="586"/>
                    <a:pt x="249" y="586"/>
                  </a:cubicBezTo>
                  <a:cubicBezTo>
                    <a:pt x="250" y="585"/>
                    <a:pt x="249" y="584"/>
                    <a:pt x="249" y="584"/>
                  </a:cubicBezTo>
                  <a:cubicBezTo>
                    <a:pt x="249" y="583"/>
                    <a:pt x="249" y="583"/>
                    <a:pt x="249" y="583"/>
                  </a:cubicBezTo>
                  <a:cubicBezTo>
                    <a:pt x="249" y="583"/>
                    <a:pt x="249" y="582"/>
                    <a:pt x="249" y="582"/>
                  </a:cubicBezTo>
                  <a:cubicBezTo>
                    <a:pt x="249" y="582"/>
                    <a:pt x="249" y="581"/>
                    <a:pt x="249" y="581"/>
                  </a:cubicBezTo>
                  <a:cubicBezTo>
                    <a:pt x="249" y="580"/>
                    <a:pt x="249" y="580"/>
                    <a:pt x="249" y="580"/>
                  </a:cubicBezTo>
                  <a:cubicBezTo>
                    <a:pt x="249" y="579"/>
                    <a:pt x="248" y="579"/>
                    <a:pt x="248" y="579"/>
                  </a:cubicBezTo>
                  <a:cubicBezTo>
                    <a:pt x="248" y="578"/>
                    <a:pt x="248" y="577"/>
                    <a:pt x="248" y="577"/>
                  </a:cubicBezTo>
                  <a:cubicBezTo>
                    <a:pt x="248" y="576"/>
                    <a:pt x="248" y="576"/>
                    <a:pt x="248" y="574"/>
                  </a:cubicBezTo>
                  <a:cubicBezTo>
                    <a:pt x="248" y="573"/>
                    <a:pt x="248" y="574"/>
                    <a:pt x="248" y="573"/>
                  </a:cubicBezTo>
                  <a:cubicBezTo>
                    <a:pt x="248" y="573"/>
                    <a:pt x="247" y="572"/>
                    <a:pt x="247" y="572"/>
                  </a:cubicBezTo>
                  <a:cubicBezTo>
                    <a:pt x="247" y="571"/>
                    <a:pt x="248" y="571"/>
                    <a:pt x="248" y="570"/>
                  </a:cubicBezTo>
                  <a:cubicBezTo>
                    <a:pt x="248" y="569"/>
                    <a:pt x="248" y="570"/>
                    <a:pt x="248" y="569"/>
                  </a:cubicBezTo>
                  <a:cubicBezTo>
                    <a:pt x="247" y="568"/>
                    <a:pt x="247" y="568"/>
                    <a:pt x="247" y="568"/>
                  </a:cubicBezTo>
                  <a:cubicBezTo>
                    <a:pt x="247" y="567"/>
                    <a:pt x="247" y="567"/>
                    <a:pt x="247" y="566"/>
                  </a:cubicBezTo>
                  <a:cubicBezTo>
                    <a:pt x="247" y="566"/>
                    <a:pt x="246" y="565"/>
                    <a:pt x="246" y="565"/>
                  </a:cubicBezTo>
                  <a:cubicBezTo>
                    <a:pt x="246" y="565"/>
                    <a:pt x="245" y="564"/>
                    <a:pt x="245" y="564"/>
                  </a:cubicBezTo>
                  <a:cubicBezTo>
                    <a:pt x="244" y="564"/>
                    <a:pt x="244" y="563"/>
                    <a:pt x="244" y="562"/>
                  </a:cubicBezTo>
                  <a:cubicBezTo>
                    <a:pt x="243" y="562"/>
                    <a:pt x="243" y="561"/>
                    <a:pt x="243" y="561"/>
                  </a:cubicBezTo>
                  <a:cubicBezTo>
                    <a:pt x="242" y="561"/>
                    <a:pt x="241" y="559"/>
                    <a:pt x="241" y="558"/>
                  </a:cubicBezTo>
                  <a:cubicBezTo>
                    <a:pt x="241" y="558"/>
                    <a:pt x="240" y="557"/>
                    <a:pt x="240" y="556"/>
                  </a:cubicBezTo>
                  <a:cubicBezTo>
                    <a:pt x="240" y="555"/>
                    <a:pt x="239" y="552"/>
                    <a:pt x="239" y="552"/>
                  </a:cubicBezTo>
                  <a:cubicBezTo>
                    <a:pt x="239" y="552"/>
                    <a:pt x="239" y="552"/>
                    <a:pt x="239" y="551"/>
                  </a:cubicBezTo>
                  <a:cubicBezTo>
                    <a:pt x="240" y="551"/>
                    <a:pt x="240" y="550"/>
                    <a:pt x="240" y="550"/>
                  </a:cubicBezTo>
                  <a:cubicBezTo>
                    <a:pt x="240" y="550"/>
                    <a:pt x="240" y="549"/>
                    <a:pt x="239" y="549"/>
                  </a:cubicBezTo>
                  <a:cubicBezTo>
                    <a:pt x="239" y="550"/>
                    <a:pt x="239" y="549"/>
                    <a:pt x="239" y="550"/>
                  </a:cubicBezTo>
                  <a:cubicBezTo>
                    <a:pt x="238" y="551"/>
                    <a:pt x="239" y="551"/>
                    <a:pt x="239" y="551"/>
                  </a:cubicBezTo>
                  <a:cubicBezTo>
                    <a:pt x="239" y="552"/>
                    <a:pt x="238" y="552"/>
                    <a:pt x="238" y="552"/>
                  </a:cubicBezTo>
                  <a:cubicBezTo>
                    <a:pt x="238" y="553"/>
                    <a:pt x="238" y="552"/>
                    <a:pt x="238" y="552"/>
                  </a:cubicBezTo>
                  <a:cubicBezTo>
                    <a:pt x="237" y="553"/>
                    <a:pt x="237" y="553"/>
                    <a:pt x="237" y="553"/>
                  </a:cubicBezTo>
                  <a:cubicBezTo>
                    <a:pt x="237" y="553"/>
                    <a:pt x="237" y="553"/>
                    <a:pt x="237" y="553"/>
                  </a:cubicBezTo>
                  <a:cubicBezTo>
                    <a:pt x="237" y="552"/>
                    <a:pt x="237" y="552"/>
                    <a:pt x="237" y="552"/>
                  </a:cubicBezTo>
                  <a:cubicBezTo>
                    <a:pt x="238" y="551"/>
                    <a:pt x="238" y="551"/>
                    <a:pt x="238" y="551"/>
                  </a:cubicBezTo>
                  <a:cubicBezTo>
                    <a:pt x="237" y="551"/>
                    <a:pt x="237" y="551"/>
                    <a:pt x="237" y="551"/>
                  </a:cubicBezTo>
                  <a:cubicBezTo>
                    <a:pt x="237" y="551"/>
                    <a:pt x="237" y="550"/>
                    <a:pt x="237" y="550"/>
                  </a:cubicBezTo>
                  <a:cubicBezTo>
                    <a:pt x="237" y="549"/>
                    <a:pt x="237" y="549"/>
                    <a:pt x="237" y="549"/>
                  </a:cubicBezTo>
                  <a:cubicBezTo>
                    <a:pt x="237" y="549"/>
                    <a:pt x="237" y="549"/>
                    <a:pt x="237" y="548"/>
                  </a:cubicBezTo>
                  <a:cubicBezTo>
                    <a:pt x="237" y="548"/>
                    <a:pt x="237" y="548"/>
                    <a:pt x="237" y="548"/>
                  </a:cubicBezTo>
                  <a:cubicBezTo>
                    <a:pt x="237" y="548"/>
                    <a:pt x="237" y="548"/>
                    <a:pt x="236" y="548"/>
                  </a:cubicBezTo>
                  <a:cubicBezTo>
                    <a:pt x="236" y="548"/>
                    <a:pt x="236" y="548"/>
                    <a:pt x="236" y="548"/>
                  </a:cubicBezTo>
                  <a:cubicBezTo>
                    <a:pt x="236" y="548"/>
                    <a:pt x="236" y="547"/>
                    <a:pt x="236" y="547"/>
                  </a:cubicBezTo>
                  <a:cubicBezTo>
                    <a:pt x="236" y="547"/>
                    <a:pt x="236" y="547"/>
                    <a:pt x="237" y="547"/>
                  </a:cubicBezTo>
                  <a:cubicBezTo>
                    <a:pt x="237" y="548"/>
                    <a:pt x="237" y="547"/>
                    <a:pt x="237" y="547"/>
                  </a:cubicBezTo>
                  <a:cubicBezTo>
                    <a:pt x="237" y="547"/>
                    <a:pt x="238" y="548"/>
                    <a:pt x="238" y="548"/>
                  </a:cubicBezTo>
                  <a:cubicBezTo>
                    <a:pt x="238" y="548"/>
                    <a:pt x="238" y="548"/>
                    <a:pt x="239" y="548"/>
                  </a:cubicBezTo>
                  <a:cubicBezTo>
                    <a:pt x="239" y="548"/>
                    <a:pt x="239" y="548"/>
                    <a:pt x="239" y="547"/>
                  </a:cubicBezTo>
                  <a:cubicBezTo>
                    <a:pt x="239" y="547"/>
                    <a:pt x="239" y="546"/>
                    <a:pt x="239" y="546"/>
                  </a:cubicBezTo>
                  <a:cubicBezTo>
                    <a:pt x="240" y="545"/>
                    <a:pt x="239" y="545"/>
                    <a:pt x="239" y="545"/>
                  </a:cubicBezTo>
                  <a:cubicBezTo>
                    <a:pt x="238" y="545"/>
                    <a:pt x="239" y="546"/>
                    <a:pt x="238" y="546"/>
                  </a:cubicBezTo>
                  <a:cubicBezTo>
                    <a:pt x="238" y="546"/>
                    <a:pt x="238" y="546"/>
                    <a:pt x="238" y="546"/>
                  </a:cubicBezTo>
                  <a:cubicBezTo>
                    <a:pt x="237" y="546"/>
                    <a:pt x="238" y="545"/>
                    <a:pt x="238" y="545"/>
                  </a:cubicBezTo>
                  <a:cubicBezTo>
                    <a:pt x="238" y="545"/>
                    <a:pt x="237" y="545"/>
                    <a:pt x="237" y="544"/>
                  </a:cubicBezTo>
                  <a:cubicBezTo>
                    <a:pt x="237" y="544"/>
                    <a:pt x="237" y="544"/>
                    <a:pt x="237" y="544"/>
                  </a:cubicBezTo>
                  <a:cubicBezTo>
                    <a:pt x="236" y="544"/>
                    <a:pt x="236" y="543"/>
                    <a:pt x="237" y="543"/>
                  </a:cubicBezTo>
                  <a:cubicBezTo>
                    <a:pt x="237" y="543"/>
                    <a:pt x="237" y="543"/>
                    <a:pt x="238" y="542"/>
                  </a:cubicBezTo>
                  <a:cubicBezTo>
                    <a:pt x="238" y="542"/>
                    <a:pt x="237" y="542"/>
                    <a:pt x="237" y="541"/>
                  </a:cubicBezTo>
                  <a:cubicBezTo>
                    <a:pt x="236" y="541"/>
                    <a:pt x="236" y="542"/>
                    <a:pt x="236" y="542"/>
                  </a:cubicBezTo>
                  <a:cubicBezTo>
                    <a:pt x="236" y="542"/>
                    <a:pt x="236" y="541"/>
                    <a:pt x="235" y="541"/>
                  </a:cubicBezTo>
                  <a:cubicBezTo>
                    <a:pt x="235" y="541"/>
                    <a:pt x="235" y="541"/>
                    <a:pt x="235" y="541"/>
                  </a:cubicBezTo>
                  <a:cubicBezTo>
                    <a:pt x="235" y="541"/>
                    <a:pt x="235" y="541"/>
                    <a:pt x="235" y="540"/>
                  </a:cubicBezTo>
                  <a:cubicBezTo>
                    <a:pt x="236" y="540"/>
                    <a:pt x="236" y="540"/>
                    <a:pt x="235" y="539"/>
                  </a:cubicBezTo>
                  <a:cubicBezTo>
                    <a:pt x="235" y="539"/>
                    <a:pt x="236" y="539"/>
                    <a:pt x="236" y="540"/>
                  </a:cubicBezTo>
                  <a:cubicBezTo>
                    <a:pt x="236" y="540"/>
                    <a:pt x="237" y="540"/>
                    <a:pt x="237" y="540"/>
                  </a:cubicBezTo>
                  <a:cubicBezTo>
                    <a:pt x="238" y="540"/>
                    <a:pt x="237" y="540"/>
                    <a:pt x="238" y="540"/>
                  </a:cubicBezTo>
                  <a:cubicBezTo>
                    <a:pt x="239" y="540"/>
                    <a:pt x="238" y="540"/>
                    <a:pt x="238" y="539"/>
                  </a:cubicBezTo>
                  <a:cubicBezTo>
                    <a:pt x="239" y="539"/>
                    <a:pt x="238" y="539"/>
                    <a:pt x="238" y="538"/>
                  </a:cubicBezTo>
                  <a:cubicBezTo>
                    <a:pt x="238" y="537"/>
                    <a:pt x="238" y="538"/>
                    <a:pt x="238" y="537"/>
                  </a:cubicBezTo>
                  <a:cubicBezTo>
                    <a:pt x="238" y="537"/>
                    <a:pt x="238" y="537"/>
                    <a:pt x="238" y="537"/>
                  </a:cubicBezTo>
                  <a:cubicBezTo>
                    <a:pt x="238" y="537"/>
                    <a:pt x="238" y="536"/>
                    <a:pt x="238" y="536"/>
                  </a:cubicBezTo>
                  <a:cubicBezTo>
                    <a:pt x="238" y="535"/>
                    <a:pt x="238" y="536"/>
                    <a:pt x="239" y="536"/>
                  </a:cubicBezTo>
                  <a:cubicBezTo>
                    <a:pt x="239" y="536"/>
                    <a:pt x="239" y="537"/>
                    <a:pt x="239" y="537"/>
                  </a:cubicBezTo>
                  <a:cubicBezTo>
                    <a:pt x="239" y="538"/>
                    <a:pt x="239" y="537"/>
                    <a:pt x="239" y="537"/>
                  </a:cubicBezTo>
                  <a:cubicBezTo>
                    <a:pt x="239" y="536"/>
                    <a:pt x="239" y="535"/>
                    <a:pt x="239" y="535"/>
                  </a:cubicBezTo>
                  <a:cubicBezTo>
                    <a:pt x="239" y="534"/>
                    <a:pt x="240" y="534"/>
                    <a:pt x="240" y="534"/>
                  </a:cubicBezTo>
                  <a:cubicBezTo>
                    <a:pt x="240" y="533"/>
                    <a:pt x="240" y="533"/>
                    <a:pt x="240" y="533"/>
                  </a:cubicBezTo>
                  <a:cubicBezTo>
                    <a:pt x="240" y="533"/>
                    <a:pt x="240" y="533"/>
                    <a:pt x="239" y="533"/>
                  </a:cubicBezTo>
                  <a:cubicBezTo>
                    <a:pt x="239" y="533"/>
                    <a:pt x="239" y="533"/>
                    <a:pt x="239" y="532"/>
                  </a:cubicBezTo>
                  <a:cubicBezTo>
                    <a:pt x="239" y="532"/>
                    <a:pt x="239" y="532"/>
                    <a:pt x="240" y="532"/>
                  </a:cubicBezTo>
                  <a:cubicBezTo>
                    <a:pt x="240" y="532"/>
                    <a:pt x="240" y="532"/>
                    <a:pt x="240" y="532"/>
                  </a:cubicBezTo>
                  <a:cubicBezTo>
                    <a:pt x="240" y="532"/>
                    <a:pt x="240" y="531"/>
                    <a:pt x="239" y="531"/>
                  </a:cubicBezTo>
                  <a:cubicBezTo>
                    <a:pt x="239" y="530"/>
                    <a:pt x="239" y="530"/>
                    <a:pt x="239" y="530"/>
                  </a:cubicBezTo>
                  <a:cubicBezTo>
                    <a:pt x="238" y="530"/>
                    <a:pt x="238" y="530"/>
                    <a:pt x="238" y="530"/>
                  </a:cubicBezTo>
                  <a:cubicBezTo>
                    <a:pt x="237" y="531"/>
                    <a:pt x="237" y="531"/>
                    <a:pt x="237" y="531"/>
                  </a:cubicBezTo>
                  <a:cubicBezTo>
                    <a:pt x="237" y="530"/>
                    <a:pt x="237" y="530"/>
                    <a:pt x="237" y="530"/>
                  </a:cubicBezTo>
                  <a:cubicBezTo>
                    <a:pt x="237" y="529"/>
                    <a:pt x="237" y="529"/>
                    <a:pt x="237" y="529"/>
                  </a:cubicBezTo>
                  <a:cubicBezTo>
                    <a:pt x="237" y="529"/>
                    <a:pt x="237" y="529"/>
                    <a:pt x="237" y="529"/>
                  </a:cubicBezTo>
                  <a:cubicBezTo>
                    <a:pt x="237" y="528"/>
                    <a:pt x="237" y="528"/>
                    <a:pt x="237" y="528"/>
                  </a:cubicBezTo>
                  <a:cubicBezTo>
                    <a:pt x="236" y="528"/>
                    <a:pt x="236" y="528"/>
                    <a:pt x="236" y="527"/>
                  </a:cubicBezTo>
                  <a:cubicBezTo>
                    <a:pt x="236" y="527"/>
                    <a:pt x="236" y="527"/>
                    <a:pt x="236" y="526"/>
                  </a:cubicBezTo>
                  <a:cubicBezTo>
                    <a:pt x="236" y="525"/>
                    <a:pt x="235" y="526"/>
                    <a:pt x="235" y="526"/>
                  </a:cubicBezTo>
                  <a:cubicBezTo>
                    <a:pt x="235" y="526"/>
                    <a:pt x="235" y="526"/>
                    <a:pt x="235" y="526"/>
                  </a:cubicBezTo>
                  <a:cubicBezTo>
                    <a:pt x="234" y="527"/>
                    <a:pt x="235" y="527"/>
                    <a:pt x="235" y="527"/>
                  </a:cubicBezTo>
                  <a:cubicBezTo>
                    <a:pt x="235" y="528"/>
                    <a:pt x="234" y="528"/>
                    <a:pt x="234" y="528"/>
                  </a:cubicBezTo>
                  <a:cubicBezTo>
                    <a:pt x="234" y="528"/>
                    <a:pt x="234" y="527"/>
                    <a:pt x="234" y="527"/>
                  </a:cubicBezTo>
                  <a:cubicBezTo>
                    <a:pt x="234" y="527"/>
                    <a:pt x="234" y="527"/>
                    <a:pt x="234" y="526"/>
                  </a:cubicBezTo>
                  <a:cubicBezTo>
                    <a:pt x="233" y="526"/>
                    <a:pt x="233" y="526"/>
                    <a:pt x="233" y="526"/>
                  </a:cubicBezTo>
                  <a:cubicBezTo>
                    <a:pt x="233" y="526"/>
                    <a:pt x="233" y="525"/>
                    <a:pt x="233" y="525"/>
                  </a:cubicBezTo>
                  <a:cubicBezTo>
                    <a:pt x="233" y="525"/>
                    <a:pt x="233" y="525"/>
                    <a:pt x="234" y="525"/>
                  </a:cubicBezTo>
                  <a:cubicBezTo>
                    <a:pt x="234" y="525"/>
                    <a:pt x="234" y="525"/>
                    <a:pt x="234" y="525"/>
                  </a:cubicBezTo>
                  <a:cubicBezTo>
                    <a:pt x="235" y="526"/>
                    <a:pt x="235" y="525"/>
                    <a:pt x="235" y="525"/>
                  </a:cubicBezTo>
                  <a:cubicBezTo>
                    <a:pt x="235" y="525"/>
                    <a:pt x="235" y="525"/>
                    <a:pt x="235" y="524"/>
                  </a:cubicBezTo>
                  <a:cubicBezTo>
                    <a:pt x="235" y="522"/>
                    <a:pt x="235" y="523"/>
                    <a:pt x="235" y="523"/>
                  </a:cubicBezTo>
                  <a:cubicBezTo>
                    <a:pt x="234" y="523"/>
                    <a:pt x="234" y="523"/>
                    <a:pt x="234" y="523"/>
                  </a:cubicBezTo>
                  <a:cubicBezTo>
                    <a:pt x="234" y="522"/>
                    <a:pt x="234" y="522"/>
                    <a:pt x="234" y="522"/>
                  </a:cubicBezTo>
                  <a:cubicBezTo>
                    <a:pt x="234" y="522"/>
                    <a:pt x="234" y="521"/>
                    <a:pt x="234" y="521"/>
                  </a:cubicBezTo>
                  <a:cubicBezTo>
                    <a:pt x="234" y="520"/>
                    <a:pt x="234" y="520"/>
                    <a:pt x="234" y="520"/>
                  </a:cubicBezTo>
                  <a:cubicBezTo>
                    <a:pt x="233" y="520"/>
                    <a:pt x="233" y="520"/>
                    <a:pt x="233" y="520"/>
                  </a:cubicBezTo>
                  <a:cubicBezTo>
                    <a:pt x="233" y="520"/>
                    <a:pt x="233" y="520"/>
                    <a:pt x="232" y="520"/>
                  </a:cubicBezTo>
                  <a:cubicBezTo>
                    <a:pt x="232" y="520"/>
                    <a:pt x="232" y="519"/>
                    <a:pt x="232" y="519"/>
                  </a:cubicBezTo>
                  <a:cubicBezTo>
                    <a:pt x="232" y="519"/>
                    <a:pt x="231" y="519"/>
                    <a:pt x="231" y="519"/>
                  </a:cubicBezTo>
                  <a:cubicBezTo>
                    <a:pt x="231" y="519"/>
                    <a:pt x="229" y="519"/>
                    <a:pt x="229" y="519"/>
                  </a:cubicBezTo>
                  <a:cubicBezTo>
                    <a:pt x="229" y="519"/>
                    <a:pt x="229" y="518"/>
                    <a:pt x="229" y="518"/>
                  </a:cubicBezTo>
                  <a:cubicBezTo>
                    <a:pt x="229" y="518"/>
                    <a:pt x="229" y="518"/>
                    <a:pt x="229" y="517"/>
                  </a:cubicBezTo>
                  <a:cubicBezTo>
                    <a:pt x="229" y="516"/>
                    <a:pt x="229" y="517"/>
                    <a:pt x="229" y="517"/>
                  </a:cubicBezTo>
                  <a:cubicBezTo>
                    <a:pt x="229" y="517"/>
                    <a:pt x="228" y="517"/>
                    <a:pt x="228" y="518"/>
                  </a:cubicBezTo>
                  <a:cubicBezTo>
                    <a:pt x="227" y="518"/>
                    <a:pt x="227" y="518"/>
                    <a:pt x="227" y="518"/>
                  </a:cubicBezTo>
                  <a:cubicBezTo>
                    <a:pt x="227" y="518"/>
                    <a:pt x="226" y="518"/>
                    <a:pt x="226" y="518"/>
                  </a:cubicBezTo>
                  <a:cubicBezTo>
                    <a:pt x="226" y="518"/>
                    <a:pt x="227" y="517"/>
                    <a:pt x="227" y="517"/>
                  </a:cubicBezTo>
                  <a:cubicBezTo>
                    <a:pt x="227" y="516"/>
                    <a:pt x="226" y="516"/>
                    <a:pt x="226" y="515"/>
                  </a:cubicBezTo>
                  <a:cubicBezTo>
                    <a:pt x="226" y="515"/>
                    <a:pt x="226" y="514"/>
                    <a:pt x="226" y="514"/>
                  </a:cubicBezTo>
                  <a:cubicBezTo>
                    <a:pt x="225" y="514"/>
                    <a:pt x="225" y="514"/>
                    <a:pt x="225" y="514"/>
                  </a:cubicBezTo>
                  <a:cubicBezTo>
                    <a:pt x="225" y="513"/>
                    <a:pt x="224" y="513"/>
                    <a:pt x="224" y="513"/>
                  </a:cubicBezTo>
                  <a:cubicBezTo>
                    <a:pt x="224" y="513"/>
                    <a:pt x="224" y="513"/>
                    <a:pt x="224" y="513"/>
                  </a:cubicBezTo>
                  <a:cubicBezTo>
                    <a:pt x="224" y="513"/>
                    <a:pt x="223" y="513"/>
                    <a:pt x="223" y="512"/>
                  </a:cubicBezTo>
                  <a:cubicBezTo>
                    <a:pt x="223" y="512"/>
                    <a:pt x="223" y="512"/>
                    <a:pt x="222" y="511"/>
                  </a:cubicBezTo>
                  <a:cubicBezTo>
                    <a:pt x="221" y="511"/>
                    <a:pt x="222" y="511"/>
                    <a:pt x="221" y="511"/>
                  </a:cubicBezTo>
                  <a:cubicBezTo>
                    <a:pt x="221" y="510"/>
                    <a:pt x="222" y="510"/>
                    <a:pt x="222" y="510"/>
                  </a:cubicBezTo>
                  <a:cubicBezTo>
                    <a:pt x="222" y="510"/>
                    <a:pt x="221" y="510"/>
                    <a:pt x="221" y="510"/>
                  </a:cubicBezTo>
                  <a:cubicBezTo>
                    <a:pt x="220" y="510"/>
                    <a:pt x="220" y="510"/>
                    <a:pt x="220" y="510"/>
                  </a:cubicBezTo>
                  <a:cubicBezTo>
                    <a:pt x="220" y="511"/>
                    <a:pt x="220" y="511"/>
                    <a:pt x="219" y="510"/>
                  </a:cubicBezTo>
                  <a:cubicBezTo>
                    <a:pt x="219" y="510"/>
                    <a:pt x="219" y="510"/>
                    <a:pt x="219" y="510"/>
                  </a:cubicBezTo>
                  <a:cubicBezTo>
                    <a:pt x="218" y="513"/>
                    <a:pt x="218" y="513"/>
                    <a:pt x="218" y="513"/>
                  </a:cubicBezTo>
                  <a:cubicBezTo>
                    <a:pt x="218" y="513"/>
                    <a:pt x="218" y="512"/>
                    <a:pt x="218" y="511"/>
                  </a:cubicBezTo>
                  <a:cubicBezTo>
                    <a:pt x="218" y="511"/>
                    <a:pt x="218" y="511"/>
                    <a:pt x="218" y="510"/>
                  </a:cubicBezTo>
                  <a:cubicBezTo>
                    <a:pt x="218" y="510"/>
                    <a:pt x="217" y="510"/>
                    <a:pt x="216" y="511"/>
                  </a:cubicBezTo>
                  <a:cubicBezTo>
                    <a:pt x="216" y="511"/>
                    <a:pt x="217" y="510"/>
                    <a:pt x="217" y="510"/>
                  </a:cubicBezTo>
                  <a:cubicBezTo>
                    <a:pt x="218" y="510"/>
                    <a:pt x="218" y="510"/>
                    <a:pt x="218" y="510"/>
                  </a:cubicBezTo>
                  <a:cubicBezTo>
                    <a:pt x="220" y="510"/>
                    <a:pt x="220" y="510"/>
                    <a:pt x="220" y="510"/>
                  </a:cubicBezTo>
                  <a:cubicBezTo>
                    <a:pt x="220" y="508"/>
                    <a:pt x="220" y="508"/>
                    <a:pt x="220" y="508"/>
                  </a:cubicBezTo>
                  <a:cubicBezTo>
                    <a:pt x="220" y="508"/>
                    <a:pt x="220" y="508"/>
                    <a:pt x="220" y="507"/>
                  </a:cubicBezTo>
                  <a:cubicBezTo>
                    <a:pt x="220" y="505"/>
                    <a:pt x="220" y="506"/>
                    <a:pt x="220" y="506"/>
                  </a:cubicBezTo>
                  <a:cubicBezTo>
                    <a:pt x="219" y="506"/>
                    <a:pt x="219" y="506"/>
                    <a:pt x="219" y="506"/>
                  </a:cubicBezTo>
                  <a:cubicBezTo>
                    <a:pt x="219" y="506"/>
                    <a:pt x="219" y="506"/>
                    <a:pt x="219" y="506"/>
                  </a:cubicBezTo>
                  <a:cubicBezTo>
                    <a:pt x="219" y="507"/>
                    <a:pt x="218" y="506"/>
                    <a:pt x="218" y="506"/>
                  </a:cubicBezTo>
                  <a:cubicBezTo>
                    <a:pt x="218" y="505"/>
                    <a:pt x="218" y="505"/>
                    <a:pt x="218" y="505"/>
                  </a:cubicBezTo>
                  <a:cubicBezTo>
                    <a:pt x="218" y="504"/>
                    <a:pt x="218" y="505"/>
                    <a:pt x="217" y="505"/>
                  </a:cubicBezTo>
                  <a:cubicBezTo>
                    <a:pt x="217" y="506"/>
                    <a:pt x="217" y="505"/>
                    <a:pt x="217" y="505"/>
                  </a:cubicBezTo>
                  <a:cubicBezTo>
                    <a:pt x="217" y="505"/>
                    <a:pt x="217" y="505"/>
                    <a:pt x="217" y="504"/>
                  </a:cubicBezTo>
                  <a:cubicBezTo>
                    <a:pt x="217" y="504"/>
                    <a:pt x="218" y="504"/>
                    <a:pt x="218" y="504"/>
                  </a:cubicBezTo>
                  <a:cubicBezTo>
                    <a:pt x="218" y="504"/>
                    <a:pt x="218" y="504"/>
                    <a:pt x="219" y="504"/>
                  </a:cubicBezTo>
                  <a:cubicBezTo>
                    <a:pt x="219" y="503"/>
                    <a:pt x="220" y="503"/>
                    <a:pt x="220" y="502"/>
                  </a:cubicBezTo>
                  <a:cubicBezTo>
                    <a:pt x="220" y="502"/>
                    <a:pt x="220" y="502"/>
                    <a:pt x="220" y="501"/>
                  </a:cubicBezTo>
                  <a:cubicBezTo>
                    <a:pt x="220" y="501"/>
                    <a:pt x="219" y="501"/>
                    <a:pt x="219" y="501"/>
                  </a:cubicBezTo>
                  <a:cubicBezTo>
                    <a:pt x="217" y="501"/>
                    <a:pt x="217" y="501"/>
                    <a:pt x="217" y="501"/>
                  </a:cubicBezTo>
                  <a:cubicBezTo>
                    <a:pt x="217" y="501"/>
                    <a:pt x="218" y="500"/>
                    <a:pt x="219" y="500"/>
                  </a:cubicBezTo>
                  <a:cubicBezTo>
                    <a:pt x="219" y="500"/>
                    <a:pt x="220" y="499"/>
                    <a:pt x="220" y="499"/>
                  </a:cubicBezTo>
                  <a:cubicBezTo>
                    <a:pt x="220" y="498"/>
                    <a:pt x="220" y="498"/>
                    <a:pt x="220" y="498"/>
                  </a:cubicBezTo>
                  <a:cubicBezTo>
                    <a:pt x="221" y="497"/>
                    <a:pt x="221" y="497"/>
                    <a:pt x="221" y="496"/>
                  </a:cubicBezTo>
                  <a:cubicBezTo>
                    <a:pt x="221" y="496"/>
                    <a:pt x="221" y="496"/>
                    <a:pt x="221" y="496"/>
                  </a:cubicBezTo>
                  <a:cubicBezTo>
                    <a:pt x="221" y="496"/>
                    <a:pt x="221" y="495"/>
                    <a:pt x="221" y="495"/>
                  </a:cubicBezTo>
                  <a:cubicBezTo>
                    <a:pt x="221" y="494"/>
                    <a:pt x="221" y="494"/>
                    <a:pt x="221" y="494"/>
                  </a:cubicBezTo>
                  <a:cubicBezTo>
                    <a:pt x="221" y="494"/>
                    <a:pt x="221" y="493"/>
                    <a:pt x="221" y="493"/>
                  </a:cubicBezTo>
                  <a:cubicBezTo>
                    <a:pt x="221" y="493"/>
                    <a:pt x="220" y="492"/>
                    <a:pt x="220" y="492"/>
                  </a:cubicBezTo>
                  <a:cubicBezTo>
                    <a:pt x="219" y="491"/>
                    <a:pt x="219" y="491"/>
                    <a:pt x="220" y="491"/>
                  </a:cubicBezTo>
                  <a:cubicBezTo>
                    <a:pt x="220" y="491"/>
                    <a:pt x="222" y="492"/>
                    <a:pt x="222" y="492"/>
                  </a:cubicBezTo>
                  <a:cubicBezTo>
                    <a:pt x="222" y="492"/>
                    <a:pt x="222" y="492"/>
                    <a:pt x="223" y="492"/>
                  </a:cubicBezTo>
                  <a:cubicBezTo>
                    <a:pt x="223" y="492"/>
                    <a:pt x="223" y="492"/>
                    <a:pt x="223" y="492"/>
                  </a:cubicBezTo>
                  <a:cubicBezTo>
                    <a:pt x="223" y="490"/>
                    <a:pt x="223" y="490"/>
                    <a:pt x="223" y="490"/>
                  </a:cubicBezTo>
                  <a:cubicBezTo>
                    <a:pt x="223" y="490"/>
                    <a:pt x="223" y="489"/>
                    <a:pt x="223" y="489"/>
                  </a:cubicBezTo>
                  <a:cubicBezTo>
                    <a:pt x="222" y="488"/>
                    <a:pt x="222" y="488"/>
                    <a:pt x="222" y="487"/>
                  </a:cubicBezTo>
                  <a:cubicBezTo>
                    <a:pt x="221" y="487"/>
                    <a:pt x="222" y="486"/>
                    <a:pt x="222" y="486"/>
                  </a:cubicBezTo>
                  <a:cubicBezTo>
                    <a:pt x="222" y="486"/>
                    <a:pt x="223" y="487"/>
                    <a:pt x="223" y="487"/>
                  </a:cubicBezTo>
                  <a:cubicBezTo>
                    <a:pt x="224" y="487"/>
                    <a:pt x="224" y="487"/>
                    <a:pt x="224" y="486"/>
                  </a:cubicBezTo>
                  <a:cubicBezTo>
                    <a:pt x="225" y="486"/>
                    <a:pt x="224" y="486"/>
                    <a:pt x="224" y="486"/>
                  </a:cubicBezTo>
                  <a:cubicBezTo>
                    <a:pt x="224" y="485"/>
                    <a:pt x="224" y="485"/>
                    <a:pt x="224" y="485"/>
                  </a:cubicBezTo>
                  <a:cubicBezTo>
                    <a:pt x="223" y="484"/>
                    <a:pt x="223" y="484"/>
                    <a:pt x="223" y="484"/>
                  </a:cubicBezTo>
                  <a:cubicBezTo>
                    <a:pt x="223" y="484"/>
                    <a:pt x="222" y="484"/>
                    <a:pt x="221" y="484"/>
                  </a:cubicBezTo>
                  <a:cubicBezTo>
                    <a:pt x="221" y="483"/>
                    <a:pt x="221" y="483"/>
                    <a:pt x="222" y="482"/>
                  </a:cubicBezTo>
                  <a:cubicBezTo>
                    <a:pt x="222" y="482"/>
                    <a:pt x="222" y="480"/>
                    <a:pt x="222" y="479"/>
                  </a:cubicBezTo>
                  <a:cubicBezTo>
                    <a:pt x="222" y="479"/>
                    <a:pt x="222" y="479"/>
                    <a:pt x="222" y="478"/>
                  </a:cubicBezTo>
                  <a:cubicBezTo>
                    <a:pt x="222" y="478"/>
                    <a:pt x="223" y="478"/>
                    <a:pt x="222" y="477"/>
                  </a:cubicBezTo>
                  <a:cubicBezTo>
                    <a:pt x="222" y="477"/>
                    <a:pt x="222" y="477"/>
                    <a:pt x="221" y="478"/>
                  </a:cubicBezTo>
                  <a:cubicBezTo>
                    <a:pt x="221" y="478"/>
                    <a:pt x="221" y="478"/>
                    <a:pt x="221" y="478"/>
                  </a:cubicBezTo>
                  <a:cubicBezTo>
                    <a:pt x="220" y="478"/>
                    <a:pt x="220" y="478"/>
                    <a:pt x="220" y="478"/>
                  </a:cubicBezTo>
                  <a:cubicBezTo>
                    <a:pt x="220" y="478"/>
                    <a:pt x="219" y="478"/>
                    <a:pt x="219" y="477"/>
                  </a:cubicBezTo>
                  <a:cubicBezTo>
                    <a:pt x="219" y="477"/>
                    <a:pt x="219" y="477"/>
                    <a:pt x="220" y="477"/>
                  </a:cubicBezTo>
                  <a:cubicBezTo>
                    <a:pt x="221" y="478"/>
                    <a:pt x="221" y="477"/>
                    <a:pt x="222" y="476"/>
                  </a:cubicBezTo>
                  <a:cubicBezTo>
                    <a:pt x="223" y="475"/>
                    <a:pt x="222" y="476"/>
                    <a:pt x="223" y="476"/>
                  </a:cubicBezTo>
                  <a:cubicBezTo>
                    <a:pt x="223" y="475"/>
                    <a:pt x="223" y="475"/>
                    <a:pt x="223" y="475"/>
                  </a:cubicBezTo>
                  <a:cubicBezTo>
                    <a:pt x="223" y="474"/>
                    <a:pt x="222" y="474"/>
                    <a:pt x="222" y="473"/>
                  </a:cubicBezTo>
                  <a:cubicBezTo>
                    <a:pt x="222" y="473"/>
                    <a:pt x="222" y="473"/>
                    <a:pt x="222" y="472"/>
                  </a:cubicBezTo>
                  <a:cubicBezTo>
                    <a:pt x="222" y="472"/>
                    <a:pt x="221" y="471"/>
                    <a:pt x="220" y="470"/>
                  </a:cubicBezTo>
                  <a:cubicBezTo>
                    <a:pt x="219" y="469"/>
                    <a:pt x="220" y="470"/>
                    <a:pt x="219" y="470"/>
                  </a:cubicBezTo>
                  <a:cubicBezTo>
                    <a:pt x="217" y="470"/>
                    <a:pt x="218" y="470"/>
                    <a:pt x="218" y="469"/>
                  </a:cubicBezTo>
                  <a:cubicBezTo>
                    <a:pt x="217" y="469"/>
                    <a:pt x="217" y="468"/>
                    <a:pt x="218" y="468"/>
                  </a:cubicBezTo>
                  <a:cubicBezTo>
                    <a:pt x="218" y="468"/>
                    <a:pt x="218" y="468"/>
                    <a:pt x="218" y="467"/>
                  </a:cubicBezTo>
                  <a:cubicBezTo>
                    <a:pt x="218" y="466"/>
                    <a:pt x="218" y="467"/>
                    <a:pt x="217" y="467"/>
                  </a:cubicBezTo>
                  <a:cubicBezTo>
                    <a:pt x="217" y="466"/>
                    <a:pt x="217" y="466"/>
                    <a:pt x="217" y="466"/>
                  </a:cubicBezTo>
                  <a:cubicBezTo>
                    <a:pt x="216" y="465"/>
                    <a:pt x="216" y="465"/>
                    <a:pt x="216" y="465"/>
                  </a:cubicBezTo>
                  <a:cubicBezTo>
                    <a:pt x="216" y="464"/>
                    <a:pt x="215" y="463"/>
                    <a:pt x="215" y="463"/>
                  </a:cubicBezTo>
                  <a:cubicBezTo>
                    <a:pt x="214" y="462"/>
                    <a:pt x="215" y="462"/>
                    <a:pt x="215" y="462"/>
                  </a:cubicBezTo>
                  <a:cubicBezTo>
                    <a:pt x="215" y="462"/>
                    <a:pt x="215" y="462"/>
                    <a:pt x="215" y="463"/>
                  </a:cubicBezTo>
                  <a:cubicBezTo>
                    <a:pt x="215" y="463"/>
                    <a:pt x="215" y="463"/>
                    <a:pt x="216" y="464"/>
                  </a:cubicBezTo>
                  <a:cubicBezTo>
                    <a:pt x="216" y="465"/>
                    <a:pt x="218" y="466"/>
                    <a:pt x="218" y="466"/>
                  </a:cubicBezTo>
                  <a:cubicBezTo>
                    <a:pt x="218" y="467"/>
                    <a:pt x="218" y="467"/>
                    <a:pt x="219" y="467"/>
                  </a:cubicBezTo>
                  <a:cubicBezTo>
                    <a:pt x="220" y="468"/>
                    <a:pt x="219" y="468"/>
                    <a:pt x="219" y="468"/>
                  </a:cubicBezTo>
                  <a:cubicBezTo>
                    <a:pt x="219" y="469"/>
                    <a:pt x="219" y="469"/>
                    <a:pt x="220" y="469"/>
                  </a:cubicBezTo>
                  <a:cubicBezTo>
                    <a:pt x="220" y="469"/>
                    <a:pt x="221" y="470"/>
                    <a:pt x="222" y="470"/>
                  </a:cubicBezTo>
                  <a:cubicBezTo>
                    <a:pt x="222" y="469"/>
                    <a:pt x="222" y="470"/>
                    <a:pt x="223" y="470"/>
                  </a:cubicBezTo>
                  <a:cubicBezTo>
                    <a:pt x="223" y="470"/>
                    <a:pt x="223" y="470"/>
                    <a:pt x="224" y="471"/>
                  </a:cubicBezTo>
                  <a:cubicBezTo>
                    <a:pt x="225" y="471"/>
                    <a:pt x="225" y="471"/>
                    <a:pt x="226" y="472"/>
                  </a:cubicBezTo>
                  <a:cubicBezTo>
                    <a:pt x="226" y="472"/>
                    <a:pt x="226" y="472"/>
                    <a:pt x="225" y="473"/>
                  </a:cubicBezTo>
                  <a:cubicBezTo>
                    <a:pt x="225" y="474"/>
                    <a:pt x="225" y="474"/>
                    <a:pt x="226" y="474"/>
                  </a:cubicBezTo>
                  <a:cubicBezTo>
                    <a:pt x="226" y="475"/>
                    <a:pt x="227" y="475"/>
                    <a:pt x="227" y="475"/>
                  </a:cubicBezTo>
                  <a:cubicBezTo>
                    <a:pt x="227" y="475"/>
                    <a:pt x="228" y="475"/>
                    <a:pt x="229" y="475"/>
                  </a:cubicBezTo>
                  <a:cubicBezTo>
                    <a:pt x="230" y="474"/>
                    <a:pt x="230" y="474"/>
                    <a:pt x="231" y="474"/>
                  </a:cubicBezTo>
                  <a:cubicBezTo>
                    <a:pt x="231" y="474"/>
                    <a:pt x="231" y="474"/>
                    <a:pt x="232" y="473"/>
                  </a:cubicBezTo>
                  <a:cubicBezTo>
                    <a:pt x="233" y="473"/>
                    <a:pt x="233" y="473"/>
                    <a:pt x="233" y="472"/>
                  </a:cubicBezTo>
                  <a:cubicBezTo>
                    <a:pt x="234" y="472"/>
                    <a:pt x="233" y="472"/>
                    <a:pt x="234" y="471"/>
                  </a:cubicBezTo>
                  <a:cubicBezTo>
                    <a:pt x="235" y="471"/>
                    <a:pt x="235" y="470"/>
                    <a:pt x="235" y="470"/>
                  </a:cubicBezTo>
                  <a:cubicBezTo>
                    <a:pt x="236" y="470"/>
                    <a:pt x="237" y="469"/>
                    <a:pt x="238" y="469"/>
                  </a:cubicBezTo>
                  <a:cubicBezTo>
                    <a:pt x="239" y="468"/>
                    <a:pt x="239" y="468"/>
                    <a:pt x="239" y="468"/>
                  </a:cubicBezTo>
                  <a:cubicBezTo>
                    <a:pt x="240" y="468"/>
                    <a:pt x="239" y="468"/>
                    <a:pt x="239" y="467"/>
                  </a:cubicBezTo>
                  <a:cubicBezTo>
                    <a:pt x="240" y="467"/>
                    <a:pt x="239" y="466"/>
                    <a:pt x="240" y="467"/>
                  </a:cubicBezTo>
                  <a:cubicBezTo>
                    <a:pt x="240" y="467"/>
                    <a:pt x="240" y="467"/>
                    <a:pt x="241" y="466"/>
                  </a:cubicBezTo>
                  <a:cubicBezTo>
                    <a:pt x="242" y="466"/>
                    <a:pt x="242" y="466"/>
                    <a:pt x="242" y="466"/>
                  </a:cubicBezTo>
                  <a:cubicBezTo>
                    <a:pt x="243" y="465"/>
                    <a:pt x="244" y="464"/>
                    <a:pt x="245" y="463"/>
                  </a:cubicBezTo>
                  <a:cubicBezTo>
                    <a:pt x="246" y="462"/>
                    <a:pt x="246" y="462"/>
                    <a:pt x="247" y="461"/>
                  </a:cubicBezTo>
                  <a:cubicBezTo>
                    <a:pt x="248" y="460"/>
                    <a:pt x="251" y="457"/>
                    <a:pt x="251" y="457"/>
                  </a:cubicBezTo>
                  <a:cubicBezTo>
                    <a:pt x="251" y="457"/>
                    <a:pt x="251" y="457"/>
                    <a:pt x="252" y="456"/>
                  </a:cubicBezTo>
                  <a:cubicBezTo>
                    <a:pt x="252" y="456"/>
                    <a:pt x="252" y="456"/>
                    <a:pt x="253" y="456"/>
                  </a:cubicBezTo>
                  <a:cubicBezTo>
                    <a:pt x="253" y="455"/>
                    <a:pt x="253" y="455"/>
                    <a:pt x="253" y="455"/>
                  </a:cubicBezTo>
                  <a:cubicBezTo>
                    <a:pt x="253" y="454"/>
                    <a:pt x="253" y="454"/>
                    <a:pt x="254" y="454"/>
                  </a:cubicBezTo>
                  <a:cubicBezTo>
                    <a:pt x="254" y="454"/>
                    <a:pt x="254" y="454"/>
                    <a:pt x="254" y="453"/>
                  </a:cubicBezTo>
                  <a:cubicBezTo>
                    <a:pt x="254" y="452"/>
                    <a:pt x="255" y="452"/>
                    <a:pt x="255" y="452"/>
                  </a:cubicBezTo>
                  <a:cubicBezTo>
                    <a:pt x="255" y="453"/>
                    <a:pt x="255" y="453"/>
                    <a:pt x="255" y="453"/>
                  </a:cubicBezTo>
                  <a:cubicBezTo>
                    <a:pt x="255" y="453"/>
                    <a:pt x="255" y="453"/>
                    <a:pt x="256" y="452"/>
                  </a:cubicBezTo>
                  <a:cubicBezTo>
                    <a:pt x="256" y="452"/>
                    <a:pt x="256" y="452"/>
                    <a:pt x="256" y="452"/>
                  </a:cubicBezTo>
                  <a:cubicBezTo>
                    <a:pt x="256" y="451"/>
                    <a:pt x="256" y="451"/>
                    <a:pt x="256" y="450"/>
                  </a:cubicBezTo>
                  <a:cubicBezTo>
                    <a:pt x="256" y="450"/>
                    <a:pt x="256" y="451"/>
                    <a:pt x="257" y="450"/>
                  </a:cubicBezTo>
                  <a:cubicBezTo>
                    <a:pt x="257" y="450"/>
                    <a:pt x="257" y="450"/>
                    <a:pt x="257" y="450"/>
                  </a:cubicBezTo>
                  <a:cubicBezTo>
                    <a:pt x="258" y="449"/>
                    <a:pt x="257" y="449"/>
                    <a:pt x="257" y="449"/>
                  </a:cubicBezTo>
                  <a:cubicBezTo>
                    <a:pt x="258" y="448"/>
                    <a:pt x="258" y="449"/>
                    <a:pt x="258" y="449"/>
                  </a:cubicBezTo>
                  <a:cubicBezTo>
                    <a:pt x="259" y="448"/>
                    <a:pt x="258" y="448"/>
                    <a:pt x="259" y="448"/>
                  </a:cubicBezTo>
                  <a:cubicBezTo>
                    <a:pt x="259" y="448"/>
                    <a:pt x="259" y="448"/>
                    <a:pt x="259" y="447"/>
                  </a:cubicBezTo>
                  <a:cubicBezTo>
                    <a:pt x="259" y="447"/>
                    <a:pt x="259" y="447"/>
                    <a:pt x="259" y="446"/>
                  </a:cubicBezTo>
                  <a:cubicBezTo>
                    <a:pt x="259" y="446"/>
                    <a:pt x="259" y="447"/>
                    <a:pt x="260" y="446"/>
                  </a:cubicBezTo>
                  <a:cubicBezTo>
                    <a:pt x="260" y="446"/>
                    <a:pt x="260" y="446"/>
                    <a:pt x="261" y="446"/>
                  </a:cubicBezTo>
                  <a:cubicBezTo>
                    <a:pt x="262" y="445"/>
                    <a:pt x="262" y="445"/>
                    <a:pt x="262" y="445"/>
                  </a:cubicBezTo>
                  <a:cubicBezTo>
                    <a:pt x="262" y="445"/>
                    <a:pt x="262" y="445"/>
                    <a:pt x="263" y="445"/>
                  </a:cubicBezTo>
                  <a:cubicBezTo>
                    <a:pt x="263" y="444"/>
                    <a:pt x="263" y="444"/>
                    <a:pt x="263" y="444"/>
                  </a:cubicBezTo>
                  <a:cubicBezTo>
                    <a:pt x="264" y="444"/>
                    <a:pt x="263" y="443"/>
                    <a:pt x="263" y="443"/>
                  </a:cubicBezTo>
                  <a:cubicBezTo>
                    <a:pt x="263" y="443"/>
                    <a:pt x="262" y="443"/>
                    <a:pt x="262" y="443"/>
                  </a:cubicBezTo>
                  <a:cubicBezTo>
                    <a:pt x="262" y="443"/>
                    <a:pt x="262" y="443"/>
                    <a:pt x="263" y="442"/>
                  </a:cubicBezTo>
                  <a:cubicBezTo>
                    <a:pt x="264" y="442"/>
                    <a:pt x="264" y="442"/>
                    <a:pt x="264" y="442"/>
                  </a:cubicBezTo>
                  <a:cubicBezTo>
                    <a:pt x="264" y="441"/>
                    <a:pt x="265" y="441"/>
                    <a:pt x="265" y="441"/>
                  </a:cubicBezTo>
                  <a:cubicBezTo>
                    <a:pt x="265" y="441"/>
                    <a:pt x="266" y="440"/>
                    <a:pt x="266" y="440"/>
                  </a:cubicBezTo>
                  <a:cubicBezTo>
                    <a:pt x="267" y="439"/>
                    <a:pt x="267" y="439"/>
                    <a:pt x="267" y="439"/>
                  </a:cubicBezTo>
                  <a:cubicBezTo>
                    <a:pt x="268" y="438"/>
                    <a:pt x="267" y="438"/>
                    <a:pt x="267" y="438"/>
                  </a:cubicBezTo>
                  <a:cubicBezTo>
                    <a:pt x="267" y="438"/>
                    <a:pt x="266" y="438"/>
                    <a:pt x="266" y="438"/>
                  </a:cubicBezTo>
                  <a:cubicBezTo>
                    <a:pt x="266" y="438"/>
                    <a:pt x="266" y="438"/>
                    <a:pt x="267" y="438"/>
                  </a:cubicBezTo>
                  <a:cubicBezTo>
                    <a:pt x="267" y="437"/>
                    <a:pt x="268" y="438"/>
                    <a:pt x="268" y="437"/>
                  </a:cubicBezTo>
                  <a:cubicBezTo>
                    <a:pt x="269" y="437"/>
                    <a:pt x="269" y="437"/>
                    <a:pt x="270" y="437"/>
                  </a:cubicBezTo>
                  <a:cubicBezTo>
                    <a:pt x="270" y="436"/>
                    <a:pt x="270" y="436"/>
                    <a:pt x="269" y="436"/>
                  </a:cubicBezTo>
                  <a:cubicBezTo>
                    <a:pt x="269" y="436"/>
                    <a:pt x="269" y="436"/>
                    <a:pt x="270" y="435"/>
                  </a:cubicBezTo>
                  <a:cubicBezTo>
                    <a:pt x="270" y="435"/>
                    <a:pt x="270" y="435"/>
                    <a:pt x="271" y="434"/>
                  </a:cubicBezTo>
                  <a:cubicBezTo>
                    <a:pt x="272" y="434"/>
                    <a:pt x="272" y="433"/>
                    <a:pt x="273" y="433"/>
                  </a:cubicBezTo>
                  <a:cubicBezTo>
                    <a:pt x="274" y="432"/>
                    <a:pt x="274" y="432"/>
                    <a:pt x="275" y="431"/>
                  </a:cubicBezTo>
                  <a:cubicBezTo>
                    <a:pt x="276" y="431"/>
                    <a:pt x="276" y="431"/>
                    <a:pt x="276" y="431"/>
                  </a:cubicBezTo>
                  <a:cubicBezTo>
                    <a:pt x="277" y="431"/>
                    <a:pt x="278" y="430"/>
                    <a:pt x="278" y="430"/>
                  </a:cubicBezTo>
                  <a:cubicBezTo>
                    <a:pt x="278" y="430"/>
                    <a:pt x="277" y="430"/>
                    <a:pt x="277" y="430"/>
                  </a:cubicBezTo>
                  <a:cubicBezTo>
                    <a:pt x="277" y="430"/>
                    <a:pt x="277" y="430"/>
                    <a:pt x="276" y="430"/>
                  </a:cubicBezTo>
                  <a:cubicBezTo>
                    <a:pt x="275" y="430"/>
                    <a:pt x="276" y="429"/>
                    <a:pt x="277" y="429"/>
                  </a:cubicBezTo>
                  <a:cubicBezTo>
                    <a:pt x="277" y="429"/>
                    <a:pt x="277" y="429"/>
                    <a:pt x="278" y="429"/>
                  </a:cubicBezTo>
                  <a:cubicBezTo>
                    <a:pt x="278" y="429"/>
                    <a:pt x="279" y="429"/>
                    <a:pt x="279" y="429"/>
                  </a:cubicBezTo>
                  <a:cubicBezTo>
                    <a:pt x="279" y="429"/>
                    <a:pt x="279" y="429"/>
                    <a:pt x="279" y="429"/>
                  </a:cubicBezTo>
                  <a:cubicBezTo>
                    <a:pt x="279" y="429"/>
                    <a:pt x="280" y="429"/>
                    <a:pt x="281" y="428"/>
                  </a:cubicBezTo>
                  <a:cubicBezTo>
                    <a:pt x="281" y="428"/>
                    <a:pt x="281" y="428"/>
                    <a:pt x="281" y="428"/>
                  </a:cubicBezTo>
                  <a:cubicBezTo>
                    <a:pt x="280" y="428"/>
                    <a:pt x="281" y="427"/>
                    <a:pt x="281" y="427"/>
                  </a:cubicBezTo>
                  <a:cubicBezTo>
                    <a:pt x="281" y="427"/>
                    <a:pt x="281" y="427"/>
                    <a:pt x="282" y="427"/>
                  </a:cubicBezTo>
                  <a:cubicBezTo>
                    <a:pt x="282" y="427"/>
                    <a:pt x="282" y="427"/>
                    <a:pt x="283" y="427"/>
                  </a:cubicBezTo>
                  <a:cubicBezTo>
                    <a:pt x="284" y="427"/>
                    <a:pt x="283" y="427"/>
                    <a:pt x="283" y="427"/>
                  </a:cubicBezTo>
                  <a:cubicBezTo>
                    <a:pt x="283" y="427"/>
                    <a:pt x="284" y="427"/>
                    <a:pt x="284" y="427"/>
                  </a:cubicBezTo>
                  <a:cubicBezTo>
                    <a:pt x="285" y="427"/>
                    <a:pt x="285" y="427"/>
                    <a:pt x="285" y="427"/>
                  </a:cubicBezTo>
                  <a:cubicBezTo>
                    <a:pt x="286" y="428"/>
                    <a:pt x="285" y="427"/>
                    <a:pt x="286" y="427"/>
                  </a:cubicBezTo>
                  <a:cubicBezTo>
                    <a:pt x="286" y="427"/>
                    <a:pt x="287" y="427"/>
                    <a:pt x="287" y="427"/>
                  </a:cubicBezTo>
                  <a:cubicBezTo>
                    <a:pt x="287" y="427"/>
                    <a:pt x="288" y="427"/>
                    <a:pt x="288" y="427"/>
                  </a:cubicBezTo>
                  <a:cubicBezTo>
                    <a:pt x="289" y="426"/>
                    <a:pt x="288" y="426"/>
                    <a:pt x="289" y="426"/>
                  </a:cubicBezTo>
                  <a:cubicBezTo>
                    <a:pt x="289" y="426"/>
                    <a:pt x="289" y="426"/>
                    <a:pt x="289" y="425"/>
                  </a:cubicBezTo>
                  <a:cubicBezTo>
                    <a:pt x="289" y="425"/>
                    <a:pt x="289" y="425"/>
                    <a:pt x="289" y="424"/>
                  </a:cubicBezTo>
                  <a:cubicBezTo>
                    <a:pt x="289" y="423"/>
                    <a:pt x="288" y="424"/>
                    <a:pt x="289" y="423"/>
                  </a:cubicBezTo>
                  <a:cubicBezTo>
                    <a:pt x="289" y="422"/>
                    <a:pt x="289" y="422"/>
                    <a:pt x="289" y="422"/>
                  </a:cubicBezTo>
                  <a:cubicBezTo>
                    <a:pt x="290" y="421"/>
                    <a:pt x="290" y="421"/>
                    <a:pt x="290" y="421"/>
                  </a:cubicBezTo>
                  <a:cubicBezTo>
                    <a:pt x="291" y="420"/>
                    <a:pt x="291" y="420"/>
                    <a:pt x="291" y="420"/>
                  </a:cubicBezTo>
                  <a:cubicBezTo>
                    <a:pt x="291" y="420"/>
                    <a:pt x="291" y="420"/>
                    <a:pt x="290" y="421"/>
                  </a:cubicBezTo>
                  <a:cubicBezTo>
                    <a:pt x="290" y="421"/>
                    <a:pt x="290" y="421"/>
                    <a:pt x="290" y="421"/>
                  </a:cubicBezTo>
                  <a:cubicBezTo>
                    <a:pt x="289" y="422"/>
                    <a:pt x="289" y="422"/>
                    <a:pt x="289" y="423"/>
                  </a:cubicBezTo>
                  <a:cubicBezTo>
                    <a:pt x="289" y="423"/>
                    <a:pt x="290" y="423"/>
                    <a:pt x="290" y="424"/>
                  </a:cubicBezTo>
                  <a:cubicBezTo>
                    <a:pt x="290" y="424"/>
                    <a:pt x="290" y="424"/>
                    <a:pt x="290" y="425"/>
                  </a:cubicBezTo>
                  <a:cubicBezTo>
                    <a:pt x="290" y="425"/>
                    <a:pt x="290" y="425"/>
                    <a:pt x="290" y="426"/>
                  </a:cubicBezTo>
                  <a:cubicBezTo>
                    <a:pt x="290" y="426"/>
                    <a:pt x="290" y="426"/>
                    <a:pt x="290" y="426"/>
                  </a:cubicBezTo>
                  <a:cubicBezTo>
                    <a:pt x="291" y="426"/>
                    <a:pt x="291" y="426"/>
                    <a:pt x="292" y="426"/>
                  </a:cubicBezTo>
                  <a:cubicBezTo>
                    <a:pt x="292" y="426"/>
                    <a:pt x="293" y="426"/>
                    <a:pt x="294" y="426"/>
                  </a:cubicBezTo>
                  <a:cubicBezTo>
                    <a:pt x="295" y="425"/>
                    <a:pt x="295" y="425"/>
                    <a:pt x="296" y="425"/>
                  </a:cubicBezTo>
                  <a:cubicBezTo>
                    <a:pt x="296" y="425"/>
                    <a:pt x="296" y="425"/>
                    <a:pt x="296" y="426"/>
                  </a:cubicBezTo>
                  <a:cubicBezTo>
                    <a:pt x="297" y="426"/>
                    <a:pt x="297" y="425"/>
                    <a:pt x="297" y="425"/>
                  </a:cubicBezTo>
                  <a:cubicBezTo>
                    <a:pt x="297" y="425"/>
                    <a:pt x="298" y="425"/>
                    <a:pt x="298" y="425"/>
                  </a:cubicBezTo>
                  <a:cubicBezTo>
                    <a:pt x="297" y="424"/>
                    <a:pt x="297" y="424"/>
                    <a:pt x="297" y="424"/>
                  </a:cubicBezTo>
                  <a:cubicBezTo>
                    <a:pt x="297" y="424"/>
                    <a:pt x="297" y="424"/>
                    <a:pt x="297" y="424"/>
                  </a:cubicBezTo>
                  <a:cubicBezTo>
                    <a:pt x="297" y="424"/>
                    <a:pt x="296" y="424"/>
                    <a:pt x="296" y="424"/>
                  </a:cubicBezTo>
                  <a:cubicBezTo>
                    <a:pt x="296" y="424"/>
                    <a:pt x="296" y="424"/>
                    <a:pt x="296" y="424"/>
                  </a:cubicBezTo>
                  <a:cubicBezTo>
                    <a:pt x="296" y="424"/>
                    <a:pt x="296" y="424"/>
                    <a:pt x="296" y="423"/>
                  </a:cubicBezTo>
                  <a:cubicBezTo>
                    <a:pt x="296" y="423"/>
                    <a:pt x="296" y="423"/>
                    <a:pt x="295" y="422"/>
                  </a:cubicBezTo>
                  <a:cubicBezTo>
                    <a:pt x="295" y="421"/>
                    <a:pt x="295" y="422"/>
                    <a:pt x="295" y="421"/>
                  </a:cubicBezTo>
                  <a:cubicBezTo>
                    <a:pt x="294" y="421"/>
                    <a:pt x="294" y="420"/>
                    <a:pt x="294" y="419"/>
                  </a:cubicBezTo>
                  <a:cubicBezTo>
                    <a:pt x="295" y="419"/>
                    <a:pt x="294" y="418"/>
                    <a:pt x="294" y="418"/>
                  </a:cubicBezTo>
                  <a:cubicBezTo>
                    <a:pt x="294" y="418"/>
                    <a:pt x="294" y="418"/>
                    <a:pt x="294" y="417"/>
                  </a:cubicBezTo>
                  <a:cubicBezTo>
                    <a:pt x="294" y="417"/>
                    <a:pt x="294" y="417"/>
                    <a:pt x="294" y="417"/>
                  </a:cubicBezTo>
                  <a:cubicBezTo>
                    <a:pt x="293" y="416"/>
                    <a:pt x="293" y="416"/>
                    <a:pt x="293" y="415"/>
                  </a:cubicBezTo>
                  <a:cubicBezTo>
                    <a:pt x="293" y="415"/>
                    <a:pt x="293" y="415"/>
                    <a:pt x="293" y="414"/>
                  </a:cubicBezTo>
                  <a:cubicBezTo>
                    <a:pt x="292" y="413"/>
                    <a:pt x="293" y="412"/>
                    <a:pt x="294" y="411"/>
                  </a:cubicBezTo>
                  <a:cubicBezTo>
                    <a:pt x="294" y="411"/>
                    <a:pt x="295" y="410"/>
                    <a:pt x="295" y="410"/>
                  </a:cubicBezTo>
                  <a:cubicBezTo>
                    <a:pt x="295" y="410"/>
                    <a:pt x="295" y="410"/>
                    <a:pt x="295" y="410"/>
                  </a:cubicBezTo>
                  <a:cubicBezTo>
                    <a:pt x="295" y="410"/>
                    <a:pt x="295" y="411"/>
                    <a:pt x="295" y="412"/>
                  </a:cubicBezTo>
                  <a:cubicBezTo>
                    <a:pt x="295" y="412"/>
                    <a:pt x="295" y="412"/>
                    <a:pt x="295" y="413"/>
                  </a:cubicBezTo>
                  <a:cubicBezTo>
                    <a:pt x="295" y="413"/>
                    <a:pt x="295" y="414"/>
                    <a:pt x="295" y="415"/>
                  </a:cubicBezTo>
                  <a:cubicBezTo>
                    <a:pt x="295" y="416"/>
                    <a:pt x="295" y="417"/>
                    <a:pt x="295" y="417"/>
                  </a:cubicBezTo>
                  <a:cubicBezTo>
                    <a:pt x="295" y="417"/>
                    <a:pt x="295" y="417"/>
                    <a:pt x="296" y="418"/>
                  </a:cubicBezTo>
                  <a:cubicBezTo>
                    <a:pt x="296" y="419"/>
                    <a:pt x="295" y="418"/>
                    <a:pt x="295" y="419"/>
                  </a:cubicBezTo>
                  <a:cubicBezTo>
                    <a:pt x="295" y="420"/>
                    <a:pt x="295" y="420"/>
                    <a:pt x="295" y="420"/>
                  </a:cubicBezTo>
                  <a:cubicBezTo>
                    <a:pt x="296" y="421"/>
                    <a:pt x="296" y="421"/>
                    <a:pt x="296" y="421"/>
                  </a:cubicBezTo>
                  <a:cubicBezTo>
                    <a:pt x="296" y="421"/>
                    <a:pt x="297" y="422"/>
                    <a:pt x="297" y="422"/>
                  </a:cubicBezTo>
                  <a:cubicBezTo>
                    <a:pt x="298" y="422"/>
                    <a:pt x="297" y="422"/>
                    <a:pt x="297" y="423"/>
                  </a:cubicBezTo>
                  <a:cubicBezTo>
                    <a:pt x="298" y="423"/>
                    <a:pt x="298" y="424"/>
                    <a:pt x="298" y="424"/>
                  </a:cubicBezTo>
                  <a:cubicBezTo>
                    <a:pt x="298" y="424"/>
                    <a:pt x="298" y="423"/>
                    <a:pt x="299" y="423"/>
                  </a:cubicBezTo>
                  <a:cubicBezTo>
                    <a:pt x="300" y="423"/>
                    <a:pt x="299" y="423"/>
                    <a:pt x="300" y="422"/>
                  </a:cubicBezTo>
                  <a:cubicBezTo>
                    <a:pt x="301" y="422"/>
                    <a:pt x="301" y="421"/>
                    <a:pt x="301" y="421"/>
                  </a:cubicBezTo>
                  <a:cubicBezTo>
                    <a:pt x="301" y="421"/>
                    <a:pt x="301" y="421"/>
                    <a:pt x="301" y="420"/>
                  </a:cubicBezTo>
                  <a:cubicBezTo>
                    <a:pt x="302" y="420"/>
                    <a:pt x="301" y="420"/>
                    <a:pt x="302" y="420"/>
                  </a:cubicBezTo>
                  <a:cubicBezTo>
                    <a:pt x="302" y="420"/>
                    <a:pt x="301" y="419"/>
                    <a:pt x="301" y="419"/>
                  </a:cubicBezTo>
                  <a:cubicBezTo>
                    <a:pt x="301" y="419"/>
                    <a:pt x="302" y="418"/>
                    <a:pt x="303" y="417"/>
                  </a:cubicBezTo>
                  <a:cubicBezTo>
                    <a:pt x="303" y="416"/>
                    <a:pt x="302" y="417"/>
                    <a:pt x="302" y="416"/>
                  </a:cubicBezTo>
                  <a:cubicBezTo>
                    <a:pt x="302" y="415"/>
                    <a:pt x="302" y="415"/>
                    <a:pt x="301" y="415"/>
                  </a:cubicBezTo>
                  <a:cubicBezTo>
                    <a:pt x="301" y="415"/>
                    <a:pt x="302" y="415"/>
                    <a:pt x="303" y="415"/>
                  </a:cubicBezTo>
                  <a:cubicBezTo>
                    <a:pt x="303" y="414"/>
                    <a:pt x="303" y="414"/>
                    <a:pt x="303" y="414"/>
                  </a:cubicBezTo>
                  <a:cubicBezTo>
                    <a:pt x="303" y="413"/>
                    <a:pt x="302" y="414"/>
                    <a:pt x="303" y="413"/>
                  </a:cubicBezTo>
                  <a:cubicBezTo>
                    <a:pt x="303" y="413"/>
                    <a:pt x="303" y="413"/>
                    <a:pt x="304" y="412"/>
                  </a:cubicBezTo>
                  <a:cubicBezTo>
                    <a:pt x="305" y="412"/>
                    <a:pt x="304" y="412"/>
                    <a:pt x="305" y="412"/>
                  </a:cubicBezTo>
                  <a:cubicBezTo>
                    <a:pt x="306" y="411"/>
                    <a:pt x="306" y="411"/>
                    <a:pt x="306" y="411"/>
                  </a:cubicBezTo>
                  <a:cubicBezTo>
                    <a:pt x="306" y="411"/>
                    <a:pt x="307" y="410"/>
                    <a:pt x="307" y="410"/>
                  </a:cubicBezTo>
                  <a:cubicBezTo>
                    <a:pt x="307" y="410"/>
                    <a:pt x="306" y="410"/>
                    <a:pt x="306" y="410"/>
                  </a:cubicBezTo>
                  <a:cubicBezTo>
                    <a:pt x="305" y="409"/>
                    <a:pt x="305" y="409"/>
                    <a:pt x="305" y="409"/>
                  </a:cubicBezTo>
                  <a:cubicBezTo>
                    <a:pt x="305" y="409"/>
                    <a:pt x="304" y="409"/>
                    <a:pt x="304" y="409"/>
                  </a:cubicBezTo>
                  <a:cubicBezTo>
                    <a:pt x="304" y="409"/>
                    <a:pt x="304" y="409"/>
                    <a:pt x="303" y="409"/>
                  </a:cubicBezTo>
                  <a:cubicBezTo>
                    <a:pt x="303" y="409"/>
                    <a:pt x="303" y="408"/>
                    <a:pt x="303" y="408"/>
                  </a:cubicBezTo>
                  <a:cubicBezTo>
                    <a:pt x="303" y="408"/>
                    <a:pt x="304" y="408"/>
                    <a:pt x="304" y="408"/>
                  </a:cubicBezTo>
                  <a:cubicBezTo>
                    <a:pt x="304" y="408"/>
                    <a:pt x="304" y="408"/>
                    <a:pt x="305" y="408"/>
                  </a:cubicBezTo>
                  <a:cubicBezTo>
                    <a:pt x="306" y="408"/>
                    <a:pt x="305" y="408"/>
                    <a:pt x="306" y="409"/>
                  </a:cubicBezTo>
                  <a:cubicBezTo>
                    <a:pt x="306" y="409"/>
                    <a:pt x="307" y="409"/>
                    <a:pt x="307" y="409"/>
                  </a:cubicBezTo>
                  <a:cubicBezTo>
                    <a:pt x="308" y="408"/>
                    <a:pt x="307" y="408"/>
                    <a:pt x="307" y="408"/>
                  </a:cubicBezTo>
                  <a:cubicBezTo>
                    <a:pt x="307" y="408"/>
                    <a:pt x="308" y="407"/>
                    <a:pt x="309" y="406"/>
                  </a:cubicBezTo>
                  <a:cubicBezTo>
                    <a:pt x="310" y="405"/>
                    <a:pt x="310" y="405"/>
                    <a:pt x="310" y="405"/>
                  </a:cubicBezTo>
                  <a:cubicBezTo>
                    <a:pt x="311" y="404"/>
                    <a:pt x="311" y="404"/>
                    <a:pt x="312" y="403"/>
                  </a:cubicBezTo>
                  <a:cubicBezTo>
                    <a:pt x="312" y="402"/>
                    <a:pt x="312" y="402"/>
                    <a:pt x="313" y="402"/>
                  </a:cubicBezTo>
                  <a:cubicBezTo>
                    <a:pt x="314" y="401"/>
                    <a:pt x="314" y="401"/>
                    <a:pt x="315" y="400"/>
                  </a:cubicBezTo>
                  <a:cubicBezTo>
                    <a:pt x="316" y="399"/>
                    <a:pt x="316" y="399"/>
                    <a:pt x="317" y="399"/>
                  </a:cubicBezTo>
                  <a:cubicBezTo>
                    <a:pt x="317" y="399"/>
                    <a:pt x="318" y="396"/>
                    <a:pt x="318" y="396"/>
                  </a:cubicBezTo>
                  <a:cubicBezTo>
                    <a:pt x="319" y="395"/>
                    <a:pt x="319" y="395"/>
                    <a:pt x="319" y="395"/>
                  </a:cubicBezTo>
                  <a:cubicBezTo>
                    <a:pt x="320" y="395"/>
                    <a:pt x="321" y="394"/>
                    <a:pt x="321" y="393"/>
                  </a:cubicBezTo>
                  <a:cubicBezTo>
                    <a:pt x="321" y="393"/>
                    <a:pt x="321" y="393"/>
                    <a:pt x="322" y="392"/>
                  </a:cubicBezTo>
                  <a:cubicBezTo>
                    <a:pt x="322" y="392"/>
                    <a:pt x="323" y="391"/>
                    <a:pt x="323" y="391"/>
                  </a:cubicBezTo>
                  <a:cubicBezTo>
                    <a:pt x="323" y="391"/>
                    <a:pt x="323" y="391"/>
                    <a:pt x="324" y="390"/>
                  </a:cubicBezTo>
                  <a:cubicBezTo>
                    <a:pt x="324" y="389"/>
                    <a:pt x="324" y="390"/>
                    <a:pt x="323" y="390"/>
                  </a:cubicBezTo>
                  <a:cubicBezTo>
                    <a:pt x="323" y="390"/>
                    <a:pt x="323" y="390"/>
                    <a:pt x="323" y="390"/>
                  </a:cubicBezTo>
                  <a:cubicBezTo>
                    <a:pt x="322" y="390"/>
                    <a:pt x="322" y="390"/>
                    <a:pt x="322" y="390"/>
                  </a:cubicBezTo>
                  <a:cubicBezTo>
                    <a:pt x="321" y="390"/>
                    <a:pt x="321" y="390"/>
                    <a:pt x="321" y="390"/>
                  </a:cubicBezTo>
                  <a:cubicBezTo>
                    <a:pt x="321" y="389"/>
                    <a:pt x="322" y="390"/>
                    <a:pt x="322" y="390"/>
                  </a:cubicBezTo>
                  <a:cubicBezTo>
                    <a:pt x="322" y="390"/>
                    <a:pt x="323" y="389"/>
                    <a:pt x="323" y="389"/>
                  </a:cubicBezTo>
                  <a:cubicBezTo>
                    <a:pt x="323" y="388"/>
                    <a:pt x="323" y="389"/>
                    <a:pt x="323" y="389"/>
                  </a:cubicBezTo>
                  <a:cubicBezTo>
                    <a:pt x="323" y="389"/>
                    <a:pt x="324" y="389"/>
                    <a:pt x="325" y="390"/>
                  </a:cubicBezTo>
                  <a:cubicBezTo>
                    <a:pt x="325" y="390"/>
                    <a:pt x="325" y="389"/>
                    <a:pt x="326" y="389"/>
                  </a:cubicBezTo>
                  <a:cubicBezTo>
                    <a:pt x="327" y="388"/>
                    <a:pt x="325" y="388"/>
                    <a:pt x="325" y="388"/>
                  </a:cubicBezTo>
                  <a:cubicBezTo>
                    <a:pt x="325" y="388"/>
                    <a:pt x="326" y="388"/>
                    <a:pt x="326" y="388"/>
                  </a:cubicBezTo>
                  <a:cubicBezTo>
                    <a:pt x="326" y="388"/>
                    <a:pt x="326" y="388"/>
                    <a:pt x="327" y="387"/>
                  </a:cubicBezTo>
                  <a:cubicBezTo>
                    <a:pt x="327" y="387"/>
                    <a:pt x="327" y="387"/>
                    <a:pt x="327" y="386"/>
                  </a:cubicBezTo>
                  <a:cubicBezTo>
                    <a:pt x="327" y="386"/>
                    <a:pt x="327" y="386"/>
                    <a:pt x="328" y="386"/>
                  </a:cubicBezTo>
                  <a:cubicBezTo>
                    <a:pt x="328" y="385"/>
                    <a:pt x="329" y="384"/>
                    <a:pt x="329" y="384"/>
                  </a:cubicBezTo>
                  <a:cubicBezTo>
                    <a:pt x="330" y="383"/>
                    <a:pt x="329" y="384"/>
                    <a:pt x="330" y="383"/>
                  </a:cubicBezTo>
                  <a:cubicBezTo>
                    <a:pt x="331" y="383"/>
                    <a:pt x="330" y="383"/>
                    <a:pt x="330" y="382"/>
                  </a:cubicBezTo>
                  <a:cubicBezTo>
                    <a:pt x="330" y="381"/>
                    <a:pt x="330" y="382"/>
                    <a:pt x="330" y="382"/>
                  </a:cubicBezTo>
                  <a:cubicBezTo>
                    <a:pt x="330" y="382"/>
                    <a:pt x="329" y="381"/>
                    <a:pt x="329" y="381"/>
                  </a:cubicBezTo>
                  <a:cubicBezTo>
                    <a:pt x="329" y="381"/>
                    <a:pt x="329" y="381"/>
                    <a:pt x="328" y="381"/>
                  </a:cubicBezTo>
                  <a:cubicBezTo>
                    <a:pt x="328" y="381"/>
                    <a:pt x="328" y="381"/>
                    <a:pt x="329" y="380"/>
                  </a:cubicBezTo>
                  <a:cubicBezTo>
                    <a:pt x="329" y="380"/>
                    <a:pt x="329" y="380"/>
                    <a:pt x="329" y="380"/>
                  </a:cubicBezTo>
                  <a:cubicBezTo>
                    <a:pt x="329" y="378"/>
                    <a:pt x="329" y="378"/>
                    <a:pt x="329" y="378"/>
                  </a:cubicBezTo>
                  <a:cubicBezTo>
                    <a:pt x="329" y="378"/>
                    <a:pt x="329" y="379"/>
                    <a:pt x="329" y="379"/>
                  </a:cubicBezTo>
                  <a:cubicBezTo>
                    <a:pt x="330" y="379"/>
                    <a:pt x="330" y="380"/>
                    <a:pt x="330" y="380"/>
                  </a:cubicBezTo>
                  <a:cubicBezTo>
                    <a:pt x="330" y="381"/>
                    <a:pt x="331" y="380"/>
                    <a:pt x="331" y="380"/>
                  </a:cubicBezTo>
                  <a:cubicBezTo>
                    <a:pt x="331" y="380"/>
                    <a:pt x="332" y="379"/>
                    <a:pt x="333" y="378"/>
                  </a:cubicBezTo>
                  <a:cubicBezTo>
                    <a:pt x="334" y="376"/>
                    <a:pt x="334" y="377"/>
                    <a:pt x="334" y="376"/>
                  </a:cubicBezTo>
                  <a:cubicBezTo>
                    <a:pt x="334" y="375"/>
                    <a:pt x="335" y="375"/>
                    <a:pt x="336" y="374"/>
                  </a:cubicBezTo>
                  <a:cubicBezTo>
                    <a:pt x="337" y="372"/>
                    <a:pt x="337" y="373"/>
                    <a:pt x="337" y="372"/>
                  </a:cubicBezTo>
                  <a:cubicBezTo>
                    <a:pt x="338" y="370"/>
                    <a:pt x="338" y="371"/>
                    <a:pt x="339" y="370"/>
                  </a:cubicBezTo>
                  <a:cubicBezTo>
                    <a:pt x="339" y="370"/>
                    <a:pt x="339" y="370"/>
                    <a:pt x="340" y="369"/>
                  </a:cubicBezTo>
                  <a:cubicBezTo>
                    <a:pt x="341" y="369"/>
                    <a:pt x="341" y="368"/>
                    <a:pt x="341" y="368"/>
                  </a:cubicBezTo>
                  <a:cubicBezTo>
                    <a:pt x="342" y="367"/>
                    <a:pt x="342" y="367"/>
                    <a:pt x="342" y="367"/>
                  </a:cubicBezTo>
                  <a:cubicBezTo>
                    <a:pt x="342" y="367"/>
                    <a:pt x="343" y="367"/>
                    <a:pt x="344" y="366"/>
                  </a:cubicBezTo>
                  <a:cubicBezTo>
                    <a:pt x="344" y="366"/>
                    <a:pt x="344" y="366"/>
                    <a:pt x="344" y="366"/>
                  </a:cubicBezTo>
                  <a:cubicBezTo>
                    <a:pt x="345" y="365"/>
                    <a:pt x="345" y="365"/>
                    <a:pt x="345" y="364"/>
                  </a:cubicBezTo>
                  <a:cubicBezTo>
                    <a:pt x="346" y="364"/>
                    <a:pt x="346" y="364"/>
                    <a:pt x="346" y="364"/>
                  </a:cubicBezTo>
                  <a:cubicBezTo>
                    <a:pt x="346" y="364"/>
                    <a:pt x="347" y="364"/>
                    <a:pt x="347" y="364"/>
                  </a:cubicBezTo>
                  <a:cubicBezTo>
                    <a:pt x="348" y="364"/>
                    <a:pt x="347" y="363"/>
                    <a:pt x="347" y="363"/>
                  </a:cubicBezTo>
                  <a:cubicBezTo>
                    <a:pt x="348" y="362"/>
                    <a:pt x="348" y="362"/>
                    <a:pt x="348" y="362"/>
                  </a:cubicBezTo>
                  <a:cubicBezTo>
                    <a:pt x="350" y="361"/>
                    <a:pt x="350" y="361"/>
                    <a:pt x="350" y="361"/>
                  </a:cubicBezTo>
                  <a:cubicBezTo>
                    <a:pt x="350" y="361"/>
                    <a:pt x="349" y="362"/>
                    <a:pt x="348" y="362"/>
                  </a:cubicBezTo>
                  <a:cubicBezTo>
                    <a:pt x="348" y="363"/>
                    <a:pt x="348" y="363"/>
                    <a:pt x="348" y="363"/>
                  </a:cubicBezTo>
                  <a:cubicBezTo>
                    <a:pt x="348" y="362"/>
                    <a:pt x="348" y="363"/>
                    <a:pt x="348" y="363"/>
                  </a:cubicBezTo>
                  <a:cubicBezTo>
                    <a:pt x="348" y="364"/>
                    <a:pt x="349" y="363"/>
                    <a:pt x="349" y="363"/>
                  </a:cubicBezTo>
                  <a:cubicBezTo>
                    <a:pt x="349" y="363"/>
                    <a:pt x="350" y="362"/>
                    <a:pt x="350" y="362"/>
                  </a:cubicBezTo>
                  <a:cubicBezTo>
                    <a:pt x="350" y="362"/>
                    <a:pt x="351" y="361"/>
                    <a:pt x="351" y="361"/>
                  </a:cubicBezTo>
                  <a:cubicBezTo>
                    <a:pt x="351" y="361"/>
                    <a:pt x="352" y="361"/>
                    <a:pt x="352" y="361"/>
                  </a:cubicBezTo>
                  <a:cubicBezTo>
                    <a:pt x="353" y="361"/>
                    <a:pt x="353" y="360"/>
                    <a:pt x="354" y="360"/>
                  </a:cubicBezTo>
                  <a:cubicBezTo>
                    <a:pt x="355" y="360"/>
                    <a:pt x="355" y="359"/>
                    <a:pt x="356" y="359"/>
                  </a:cubicBezTo>
                  <a:cubicBezTo>
                    <a:pt x="357" y="358"/>
                    <a:pt x="356" y="358"/>
                    <a:pt x="357" y="358"/>
                  </a:cubicBezTo>
                  <a:cubicBezTo>
                    <a:pt x="358" y="358"/>
                    <a:pt x="358" y="358"/>
                    <a:pt x="359" y="357"/>
                  </a:cubicBezTo>
                  <a:cubicBezTo>
                    <a:pt x="360" y="357"/>
                    <a:pt x="359" y="357"/>
                    <a:pt x="360" y="357"/>
                  </a:cubicBezTo>
                  <a:cubicBezTo>
                    <a:pt x="361" y="356"/>
                    <a:pt x="360" y="356"/>
                    <a:pt x="360" y="356"/>
                  </a:cubicBezTo>
                  <a:cubicBezTo>
                    <a:pt x="360" y="356"/>
                    <a:pt x="359" y="356"/>
                    <a:pt x="359" y="356"/>
                  </a:cubicBezTo>
                  <a:cubicBezTo>
                    <a:pt x="359" y="356"/>
                    <a:pt x="358" y="357"/>
                    <a:pt x="358" y="357"/>
                  </a:cubicBezTo>
                  <a:cubicBezTo>
                    <a:pt x="357" y="357"/>
                    <a:pt x="357" y="357"/>
                    <a:pt x="357" y="357"/>
                  </a:cubicBezTo>
                  <a:cubicBezTo>
                    <a:pt x="357" y="357"/>
                    <a:pt x="358" y="356"/>
                    <a:pt x="359" y="355"/>
                  </a:cubicBezTo>
                  <a:cubicBezTo>
                    <a:pt x="359" y="355"/>
                    <a:pt x="359" y="355"/>
                    <a:pt x="360" y="355"/>
                  </a:cubicBezTo>
                  <a:cubicBezTo>
                    <a:pt x="360" y="356"/>
                    <a:pt x="361" y="356"/>
                    <a:pt x="362" y="356"/>
                  </a:cubicBezTo>
                  <a:cubicBezTo>
                    <a:pt x="362" y="355"/>
                    <a:pt x="362" y="355"/>
                    <a:pt x="363" y="355"/>
                  </a:cubicBezTo>
                  <a:cubicBezTo>
                    <a:pt x="363" y="355"/>
                    <a:pt x="364" y="354"/>
                    <a:pt x="364" y="354"/>
                  </a:cubicBezTo>
                  <a:cubicBezTo>
                    <a:pt x="365" y="354"/>
                    <a:pt x="365" y="354"/>
                    <a:pt x="365" y="354"/>
                  </a:cubicBezTo>
                  <a:cubicBezTo>
                    <a:pt x="366" y="353"/>
                    <a:pt x="365" y="353"/>
                    <a:pt x="365" y="352"/>
                  </a:cubicBezTo>
                  <a:cubicBezTo>
                    <a:pt x="365" y="352"/>
                    <a:pt x="366" y="352"/>
                    <a:pt x="366" y="352"/>
                  </a:cubicBezTo>
                  <a:cubicBezTo>
                    <a:pt x="366" y="351"/>
                    <a:pt x="366" y="352"/>
                    <a:pt x="366" y="353"/>
                  </a:cubicBezTo>
                  <a:cubicBezTo>
                    <a:pt x="366" y="354"/>
                    <a:pt x="366" y="353"/>
                    <a:pt x="367" y="353"/>
                  </a:cubicBezTo>
                  <a:cubicBezTo>
                    <a:pt x="368" y="352"/>
                    <a:pt x="368" y="353"/>
                    <a:pt x="368" y="352"/>
                  </a:cubicBezTo>
                  <a:cubicBezTo>
                    <a:pt x="368" y="352"/>
                    <a:pt x="368" y="351"/>
                    <a:pt x="368" y="351"/>
                  </a:cubicBezTo>
                  <a:cubicBezTo>
                    <a:pt x="368" y="351"/>
                    <a:pt x="369" y="352"/>
                    <a:pt x="370" y="351"/>
                  </a:cubicBezTo>
                  <a:cubicBezTo>
                    <a:pt x="372" y="350"/>
                    <a:pt x="372" y="350"/>
                    <a:pt x="373" y="350"/>
                  </a:cubicBezTo>
                  <a:cubicBezTo>
                    <a:pt x="373" y="349"/>
                    <a:pt x="374" y="349"/>
                    <a:pt x="375" y="348"/>
                  </a:cubicBezTo>
                  <a:cubicBezTo>
                    <a:pt x="376" y="348"/>
                    <a:pt x="376" y="348"/>
                    <a:pt x="377" y="348"/>
                  </a:cubicBezTo>
                  <a:cubicBezTo>
                    <a:pt x="378" y="347"/>
                    <a:pt x="378" y="347"/>
                    <a:pt x="379" y="347"/>
                  </a:cubicBezTo>
                  <a:cubicBezTo>
                    <a:pt x="379" y="346"/>
                    <a:pt x="379" y="346"/>
                    <a:pt x="380" y="346"/>
                  </a:cubicBezTo>
                  <a:cubicBezTo>
                    <a:pt x="381" y="345"/>
                    <a:pt x="381" y="345"/>
                    <a:pt x="383" y="345"/>
                  </a:cubicBezTo>
                  <a:cubicBezTo>
                    <a:pt x="384" y="345"/>
                    <a:pt x="384" y="345"/>
                    <a:pt x="385" y="344"/>
                  </a:cubicBezTo>
                  <a:cubicBezTo>
                    <a:pt x="385" y="344"/>
                    <a:pt x="386" y="344"/>
                    <a:pt x="386" y="344"/>
                  </a:cubicBezTo>
                  <a:cubicBezTo>
                    <a:pt x="386" y="343"/>
                    <a:pt x="386" y="343"/>
                    <a:pt x="386" y="343"/>
                  </a:cubicBezTo>
                  <a:cubicBezTo>
                    <a:pt x="386" y="343"/>
                    <a:pt x="385" y="343"/>
                    <a:pt x="385" y="343"/>
                  </a:cubicBezTo>
                  <a:cubicBezTo>
                    <a:pt x="384" y="342"/>
                    <a:pt x="384" y="342"/>
                    <a:pt x="383" y="341"/>
                  </a:cubicBezTo>
                  <a:cubicBezTo>
                    <a:pt x="383" y="341"/>
                    <a:pt x="384" y="342"/>
                    <a:pt x="385" y="342"/>
                  </a:cubicBezTo>
                  <a:cubicBezTo>
                    <a:pt x="385" y="342"/>
                    <a:pt x="385" y="342"/>
                    <a:pt x="386" y="342"/>
                  </a:cubicBezTo>
                  <a:cubicBezTo>
                    <a:pt x="387" y="341"/>
                    <a:pt x="386" y="341"/>
                    <a:pt x="386" y="341"/>
                  </a:cubicBezTo>
                  <a:cubicBezTo>
                    <a:pt x="386" y="341"/>
                    <a:pt x="386" y="340"/>
                    <a:pt x="385" y="340"/>
                  </a:cubicBezTo>
                  <a:cubicBezTo>
                    <a:pt x="385" y="339"/>
                    <a:pt x="384" y="339"/>
                    <a:pt x="384" y="339"/>
                  </a:cubicBezTo>
                  <a:cubicBezTo>
                    <a:pt x="383" y="338"/>
                    <a:pt x="384" y="338"/>
                    <a:pt x="384" y="338"/>
                  </a:cubicBezTo>
                  <a:cubicBezTo>
                    <a:pt x="385" y="339"/>
                    <a:pt x="385" y="339"/>
                    <a:pt x="385" y="339"/>
                  </a:cubicBezTo>
                  <a:cubicBezTo>
                    <a:pt x="385" y="339"/>
                    <a:pt x="385" y="339"/>
                    <a:pt x="386" y="338"/>
                  </a:cubicBezTo>
                  <a:cubicBezTo>
                    <a:pt x="387" y="338"/>
                    <a:pt x="386" y="338"/>
                    <a:pt x="387" y="339"/>
                  </a:cubicBezTo>
                  <a:cubicBezTo>
                    <a:pt x="387" y="339"/>
                    <a:pt x="387" y="339"/>
                    <a:pt x="387" y="340"/>
                  </a:cubicBezTo>
                  <a:cubicBezTo>
                    <a:pt x="387" y="341"/>
                    <a:pt x="387" y="342"/>
                    <a:pt x="387" y="343"/>
                  </a:cubicBezTo>
                  <a:cubicBezTo>
                    <a:pt x="387" y="343"/>
                    <a:pt x="388" y="343"/>
                    <a:pt x="388" y="343"/>
                  </a:cubicBezTo>
                  <a:cubicBezTo>
                    <a:pt x="388" y="343"/>
                    <a:pt x="388" y="343"/>
                    <a:pt x="389" y="343"/>
                  </a:cubicBezTo>
                  <a:cubicBezTo>
                    <a:pt x="390" y="343"/>
                    <a:pt x="389" y="342"/>
                    <a:pt x="390" y="342"/>
                  </a:cubicBezTo>
                  <a:cubicBezTo>
                    <a:pt x="390" y="341"/>
                    <a:pt x="390" y="342"/>
                    <a:pt x="391" y="341"/>
                  </a:cubicBezTo>
                  <a:cubicBezTo>
                    <a:pt x="391" y="341"/>
                    <a:pt x="391" y="341"/>
                    <a:pt x="392" y="340"/>
                  </a:cubicBezTo>
                  <a:cubicBezTo>
                    <a:pt x="392" y="340"/>
                    <a:pt x="394" y="340"/>
                    <a:pt x="394" y="340"/>
                  </a:cubicBezTo>
                  <a:cubicBezTo>
                    <a:pt x="395" y="340"/>
                    <a:pt x="402" y="337"/>
                    <a:pt x="403" y="336"/>
                  </a:cubicBezTo>
                  <a:cubicBezTo>
                    <a:pt x="404" y="336"/>
                    <a:pt x="405" y="335"/>
                    <a:pt x="405" y="335"/>
                  </a:cubicBezTo>
                  <a:cubicBezTo>
                    <a:pt x="405" y="335"/>
                    <a:pt x="405" y="336"/>
                    <a:pt x="404" y="336"/>
                  </a:cubicBezTo>
                  <a:cubicBezTo>
                    <a:pt x="403" y="336"/>
                    <a:pt x="403" y="336"/>
                    <a:pt x="403" y="336"/>
                  </a:cubicBezTo>
                  <a:cubicBezTo>
                    <a:pt x="402" y="336"/>
                    <a:pt x="403" y="336"/>
                    <a:pt x="404" y="335"/>
                  </a:cubicBezTo>
                  <a:cubicBezTo>
                    <a:pt x="405" y="334"/>
                    <a:pt x="404" y="334"/>
                    <a:pt x="405" y="333"/>
                  </a:cubicBezTo>
                  <a:cubicBezTo>
                    <a:pt x="405" y="333"/>
                    <a:pt x="405" y="334"/>
                    <a:pt x="405" y="334"/>
                  </a:cubicBezTo>
                  <a:cubicBezTo>
                    <a:pt x="405" y="334"/>
                    <a:pt x="405" y="334"/>
                    <a:pt x="406" y="334"/>
                  </a:cubicBezTo>
                  <a:cubicBezTo>
                    <a:pt x="407" y="335"/>
                    <a:pt x="406" y="335"/>
                    <a:pt x="407" y="335"/>
                  </a:cubicBezTo>
                  <a:cubicBezTo>
                    <a:pt x="407" y="336"/>
                    <a:pt x="407" y="335"/>
                    <a:pt x="408" y="335"/>
                  </a:cubicBezTo>
                  <a:cubicBezTo>
                    <a:pt x="408" y="335"/>
                    <a:pt x="408" y="335"/>
                    <a:pt x="409" y="335"/>
                  </a:cubicBezTo>
                  <a:cubicBezTo>
                    <a:pt x="409" y="335"/>
                    <a:pt x="409" y="335"/>
                    <a:pt x="409" y="334"/>
                  </a:cubicBezTo>
                  <a:cubicBezTo>
                    <a:pt x="410" y="333"/>
                    <a:pt x="409" y="333"/>
                    <a:pt x="409" y="332"/>
                  </a:cubicBezTo>
                  <a:cubicBezTo>
                    <a:pt x="409" y="332"/>
                    <a:pt x="410" y="333"/>
                    <a:pt x="410" y="333"/>
                  </a:cubicBezTo>
                  <a:cubicBezTo>
                    <a:pt x="410" y="334"/>
                    <a:pt x="410" y="334"/>
                    <a:pt x="410" y="334"/>
                  </a:cubicBezTo>
                  <a:cubicBezTo>
                    <a:pt x="411" y="334"/>
                    <a:pt x="411" y="334"/>
                    <a:pt x="412" y="333"/>
                  </a:cubicBezTo>
                  <a:cubicBezTo>
                    <a:pt x="413" y="333"/>
                    <a:pt x="412" y="333"/>
                    <a:pt x="413" y="333"/>
                  </a:cubicBezTo>
                  <a:cubicBezTo>
                    <a:pt x="413" y="333"/>
                    <a:pt x="413" y="331"/>
                    <a:pt x="413" y="331"/>
                  </a:cubicBezTo>
                  <a:cubicBezTo>
                    <a:pt x="414" y="332"/>
                    <a:pt x="414" y="332"/>
                    <a:pt x="414" y="332"/>
                  </a:cubicBezTo>
                  <a:cubicBezTo>
                    <a:pt x="414" y="332"/>
                    <a:pt x="415" y="332"/>
                    <a:pt x="415" y="333"/>
                  </a:cubicBezTo>
                  <a:cubicBezTo>
                    <a:pt x="415" y="333"/>
                    <a:pt x="416" y="332"/>
                    <a:pt x="418" y="332"/>
                  </a:cubicBezTo>
                  <a:cubicBezTo>
                    <a:pt x="420" y="332"/>
                    <a:pt x="418" y="332"/>
                    <a:pt x="420" y="332"/>
                  </a:cubicBezTo>
                  <a:cubicBezTo>
                    <a:pt x="421" y="332"/>
                    <a:pt x="421" y="332"/>
                    <a:pt x="422" y="331"/>
                  </a:cubicBezTo>
                  <a:cubicBezTo>
                    <a:pt x="424" y="331"/>
                    <a:pt x="424" y="331"/>
                    <a:pt x="425" y="330"/>
                  </a:cubicBezTo>
                  <a:cubicBezTo>
                    <a:pt x="426" y="329"/>
                    <a:pt x="426" y="330"/>
                    <a:pt x="428" y="329"/>
                  </a:cubicBezTo>
                  <a:cubicBezTo>
                    <a:pt x="429" y="329"/>
                    <a:pt x="429" y="329"/>
                    <a:pt x="430" y="329"/>
                  </a:cubicBezTo>
                  <a:cubicBezTo>
                    <a:pt x="431" y="329"/>
                    <a:pt x="431" y="329"/>
                    <a:pt x="432" y="329"/>
                  </a:cubicBezTo>
                  <a:cubicBezTo>
                    <a:pt x="433" y="330"/>
                    <a:pt x="433" y="329"/>
                    <a:pt x="433" y="329"/>
                  </a:cubicBezTo>
                  <a:cubicBezTo>
                    <a:pt x="433" y="328"/>
                    <a:pt x="433" y="328"/>
                    <a:pt x="434" y="327"/>
                  </a:cubicBezTo>
                  <a:cubicBezTo>
                    <a:pt x="434" y="327"/>
                    <a:pt x="435" y="326"/>
                    <a:pt x="435" y="326"/>
                  </a:cubicBezTo>
                  <a:cubicBezTo>
                    <a:pt x="436" y="325"/>
                    <a:pt x="435" y="325"/>
                    <a:pt x="435" y="325"/>
                  </a:cubicBezTo>
                  <a:cubicBezTo>
                    <a:pt x="434" y="325"/>
                    <a:pt x="434" y="325"/>
                    <a:pt x="434" y="325"/>
                  </a:cubicBezTo>
                  <a:cubicBezTo>
                    <a:pt x="433" y="325"/>
                    <a:pt x="434" y="326"/>
                    <a:pt x="434" y="326"/>
                  </a:cubicBezTo>
                  <a:cubicBezTo>
                    <a:pt x="434" y="326"/>
                    <a:pt x="433" y="326"/>
                    <a:pt x="433" y="326"/>
                  </a:cubicBezTo>
                  <a:cubicBezTo>
                    <a:pt x="433" y="326"/>
                    <a:pt x="432" y="326"/>
                    <a:pt x="432" y="326"/>
                  </a:cubicBezTo>
                  <a:cubicBezTo>
                    <a:pt x="431" y="326"/>
                    <a:pt x="432" y="326"/>
                    <a:pt x="432" y="325"/>
                  </a:cubicBezTo>
                  <a:cubicBezTo>
                    <a:pt x="432" y="325"/>
                    <a:pt x="433" y="325"/>
                    <a:pt x="434" y="325"/>
                  </a:cubicBezTo>
                  <a:cubicBezTo>
                    <a:pt x="434" y="324"/>
                    <a:pt x="434" y="324"/>
                    <a:pt x="435" y="324"/>
                  </a:cubicBezTo>
                  <a:cubicBezTo>
                    <a:pt x="435" y="324"/>
                    <a:pt x="435" y="324"/>
                    <a:pt x="436" y="323"/>
                  </a:cubicBezTo>
                  <a:cubicBezTo>
                    <a:pt x="437" y="323"/>
                    <a:pt x="437" y="323"/>
                    <a:pt x="437" y="323"/>
                  </a:cubicBezTo>
                  <a:cubicBezTo>
                    <a:pt x="437" y="322"/>
                    <a:pt x="438" y="321"/>
                    <a:pt x="439" y="321"/>
                  </a:cubicBezTo>
                  <a:cubicBezTo>
                    <a:pt x="439" y="320"/>
                    <a:pt x="440" y="320"/>
                    <a:pt x="440" y="319"/>
                  </a:cubicBezTo>
                  <a:cubicBezTo>
                    <a:pt x="441" y="319"/>
                    <a:pt x="441" y="319"/>
                    <a:pt x="442" y="319"/>
                  </a:cubicBezTo>
                  <a:cubicBezTo>
                    <a:pt x="442" y="318"/>
                    <a:pt x="442" y="318"/>
                    <a:pt x="442" y="318"/>
                  </a:cubicBezTo>
                  <a:cubicBezTo>
                    <a:pt x="442" y="318"/>
                    <a:pt x="442" y="317"/>
                    <a:pt x="442" y="318"/>
                  </a:cubicBezTo>
                  <a:cubicBezTo>
                    <a:pt x="441" y="318"/>
                    <a:pt x="441" y="318"/>
                    <a:pt x="441" y="318"/>
                  </a:cubicBezTo>
                  <a:cubicBezTo>
                    <a:pt x="441" y="318"/>
                    <a:pt x="441" y="317"/>
                    <a:pt x="441" y="316"/>
                  </a:cubicBezTo>
                  <a:cubicBezTo>
                    <a:pt x="441" y="315"/>
                    <a:pt x="442" y="316"/>
                    <a:pt x="442" y="316"/>
                  </a:cubicBezTo>
                  <a:cubicBezTo>
                    <a:pt x="442" y="317"/>
                    <a:pt x="442" y="317"/>
                    <a:pt x="443" y="317"/>
                  </a:cubicBezTo>
                  <a:cubicBezTo>
                    <a:pt x="444" y="317"/>
                    <a:pt x="443" y="317"/>
                    <a:pt x="444" y="317"/>
                  </a:cubicBezTo>
                  <a:cubicBezTo>
                    <a:pt x="445" y="317"/>
                    <a:pt x="445" y="316"/>
                    <a:pt x="445" y="316"/>
                  </a:cubicBezTo>
                  <a:cubicBezTo>
                    <a:pt x="445" y="316"/>
                    <a:pt x="446" y="316"/>
                    <a:pt x="447" y="315"/>
                  </a:cubicBezTo>
                  <a:cubicBezTo>
                    <a:pt x="448" y="315"/>
                    <a:pt x="448" y="315"/>
                    <a:pt x="449" y="314"/>
                  </a:cubicBezTo>
                  <a:cubicBezTo>
                    <a:pt x="450" y="313"/>
                    <a:pt x="450" y="313"/>
                    <a:pt x="451" y="312"/>
                  </a:cubicBezTo>
                  <a:cubicBezTo>
                    <a:pt x="452" y="312"/>
                    <a:pt x="453" y="311"/>
                    <a:pt x="455" y="311"/>
                  </a:cubicBezTo>
                  <a:cubicBezTo>
                    <a:pt x="456" y="311"/>
                    <a:pt x="456" y="310"/>
                    <a:pt x="456" y="310"/>
                  </a:cubicBezTo>
                  <a:cubicBezTo>
                    <a:pt x="455" y="309"/>
                    <a:pt x="456" y="310"/>
                    <a:pt x="457" y="309"/>
                  </a:cubicBezTo>
                  <a:cubicBezTo>
                    <a:pt x="458" y="309"/>
                    <a:pt x="457" y="309"/>
                    <a:pt x="458" y="308"/>
                  </a:cubicBezTo>
                  <a:cubicBezTo>
                    <a:pt x="459" y="308"/>
                    <a:pt x="459" y="308"/>
                    <a:pt x="460" y="307"/>
                  </a:cubicBezTo>
                  <a:cubicBezTo>
                    <a:pt x="461" y="307"/>
                    <a:pt x="461" y="306"/>
                    <a:pt x="463" y="305"/>
                  </a:cubicBezTo>
                  <a:cubicBezTo>
                    <a:pt x="465" y="304"/>
                    <a:pt x="464" y="305"/>
                    <a:pt x="464" y="304"/>
                  </a:cubicBezTo>
                  <a:cubicBezTo>
                    <a:pt x="465" y="304"/>
                    <a:pt x="465" y="304"/>
                    <a:pt x="466" y="303"/>
                  </a:cubicBezTo>
                  <a:cubicBezTo>
                    <a:pt x="467" y="303"/>
                    <a:pt x="468" y="302"/>
                    <a:pt x="468" y="302"/>
                  </a:cubicBezTo>
                  <a:cubicBezTo>
                    <a:pt x="468" y="302"/>
                    <a:pt x="468" y="301"/>
                    <a:pt x="469" y="301"/>
                  </a:cubicBezTo>
                  <a:cubicBezTo>
                    <a:pt x="470" y="301"/>
                    <a:pt x="470" y="301"/>
                    <a:pt x="471" y="300"/>
                  </a:cubicBezTo>
                  <a:cubicBezTo>
                    <a:pt x="471" y="300"/>
                    <a:pt x="471" y="299"/>
                    <a:pt x="470" y="299"/>
                  </a:cubicBezTo>
                  <a:cubicBezTo>
                    <a:pt x="470" y="299"/>
                    <a:pt x="470" y="299"/>
                    <a:pt x="470" y="299"/>
                  </a:cubicBezTo>
                  <a:cubicBezTo>
                    <a:pt x="469" y="299"/>
                    <a:pt x="469" y="299"/>
                    <a:pt x="469" y="299"/>
                  </a:cubicBezTo>
                  <a:cubicBezTo>
                    <a:pt x="468" y="298"/>
                    <a:pt x="469" y="298"/>
                    <a:pt x="469" y="298"/>
                  </a:cubicBezTo>
                  <a:cubicBezTo>
                    <a:pt x="469" y="298"/>
                    <a:pt x="469" y="297"/>
                    <a:pt x="468" y="297"/>
                  </a:cubicBezTo>
                  <a:cubicBezTo>
                    <a:pt x="468" y="297"/>
                    <a:pt x="468" y="297"/>
                    <a:pt x="468" y="296"/>
                  </a:cubicBezTo>
                  <a:cubicBezTo>
                    <a:pt x="468" y="296"/>
                    <a:pt x="468" y="295"/>
                    <a:pt x="467" y="295"/>
                  </a:cubicBezTo>
                  <a:cubicBezTo>
                    <a:pt x="467" y="294"/>
                    <a:pt x="467" y="294"/>
                    <a:pt x="466" y="294"/>
                  </a:cubicBezTo>
                  <a:cubicBezTo>
                    <a:pt x="466" y="294"/>
                    <a:pt x="467" y="294"/>
                    <a:pt x="467" y="293"/>
                  </a:cubicBezTo>
                  <a:cubicBezTo>
                    <a:pt x="468" y="293"/>
                    <a:pt x="468" y="293"/>
                    <a:pt x="468" y="293"/>
                  </a:cubicBezTo>
                  <a:cubicBezTo>
                    <a:pt x="469" y="292"/>
                    <a:pt x="466" y="292"/>
                    <a:pt x="466" y="291"/>
                  </a:cubicBezTo>
                  <a:cubicBezTo>
                    <a:pt x="465" y="291"/>
                    <a:pt x="468" y="292"/>
                    <a:pt x="468" y="292"/>
                  </a:cubicBezTo>
                  <a:cubicBezTo>
                    <a:pt x="468" y="292"/>
                    <a:pt x="468" y="292"/>
                    <a:pt x="468" y="292"/>
                  </a:cubicBezTo>
                  <a:cubicBezTo>
                    <a:pt x="467" y="292"/>
                    <a:pt x="470" y="291"/>
                    <a:pt x="470" y="291"/>
                  </a:cubicBezTo>
                  <a:cubicBezTo>
                    <a:pt x="471" y="291"/>
                    <a:pt x="471" y="291"/>
                    <a:pt x="471" y="290"/>
                  </a:cubicBezTo>
                  <a:cubicBezTo>
                    <a:pt x="471" y="290"/>
                    <a:pt x="470" y="290"/>
                    <a:pt x="470" y="290"/>
                  </a:cubicBezTo>
                  <a:cubicBezTo>
                    <a:pt x="470" y="290"/>
                    <a:pt x="470" y="290"/>
                    <a:pt x="470" y="290"/>
                  </a:cubicBezTo>
                  <a:cubicBezTo>
                    <a:pt x="470" y="290"/>
                    <a:pt x="471" y="290"/>
                    <a:pt x="472" y="290"/>
                  </a:cubicBezTo>
                  <a:cubicBezTo>
                    <a:pt x="472" y="290"/>
                    <a:pt x="473" y="290"/>
                    <a:pt x="473" y="290"/>
                  </a:cubicBezTo>
                  <a:cubicBezTo>
                    <a:pt x="473" y="290"/>
                    <a:pt x="471" y="289"/>
                    <a:pt x="471" y="289"/>
                  </a:cubicBezTo>
                  <a:cubicBezTo>
                    <a:pt x="470" y="288"/>
                    <a:pt x="471" y="289"/>
                    <a:pt x="472" y="289"/>
                  </a:cubicBezTo>
                  <a:cubicBezTo>
                    <a:pt x="473" y="289"/>
                    <a:pt x="473" y="289"/>
                    <a:pt x="473" y="289"/>
                  </a:cubicBezTo>
                  <a:cubicBezTo>
                    <a:pt x="473" y="289"/>
                    <a:pt x="474" y="290"/>
                    <a:pt x="474" y="290"/>
                  </a:cubicBezTo>
                  <a:cubicBezTo>
                    <a:pt x="475" y="290"/>
                    <a:pt x="475" y="290"/>
                    <a:pt x="476" y="290"/>
                  </a:cubicBezTo>
                  <a:cubicBezTo>
                    <a:pt x="477" y="290"/>
                    <a:pt x="477" y="290"/>
                    <a:pt x="478" y="289"/>
                  </a:cubicBezTo>
                  <a:cubicBezTo>
                    <a:pt x="478" y="289"/>
                    <a:pt x="478" y="288"/>
                    <a:pt x="479" y="288"/>
                  </a:cubicBezTo>
                  <a:cubicBezTo>
                    <a:pt x="479" y="288"/>
                    <a:pt x="480" y="286"/>
                    <a:pt x="480" y="286"/>
                  </a:cubicBezTo>
                  <a:cubicBezTo>
                    <a:pt x="480" y="286"/>
                    <a:pt x="480" y="286"/>
                    <a:pt x="481" y="285"/>
                  </a:cubicBezTo>
                  <a:cubicBezTo>
                    <a:pt x="481" y="285"/>
                    <a:pt x="481" y="284"/>
                    <a:pt x="482" y="284"/>
                  </a:cubicBezTo>
                  <a:cubicBezTo>
                    <a:pt x="482" y="283"/>
                    <a:pt x="482" y="283"/>
                    <a:pt x="483" y="282"/>
                  </a:cubicBezTo>
                  <a:cubicBezTo>
                    <a:pt x="483" y="281"/>
                    <a:pt x="483" y="281"/>
                    <a:pt x="483" y="281"/>
                  </a:cubicBezTo>
                  <a:cubicBezTo>
                    <a:pt x="484" y="281"/>
                    <a:pt x="483" y="281"/>
                    <a:pt x="483" y="281"/>
                  </a:cubicBezTo>
                  <a:cubicBezTo>
                    <a:pt x="483" y="280"/>
                    <a:pt x="484" y="280"/>
                    <a:pt x="484" y="280"/>
                  </a:cubicBezTo>
                  <a:cubicBezTo>
                    <a:pt x="484" y="280"/>
                    <a:pt x="484" y="279"/>
                    <a:pt x="484" y="278"/>
                  </a:cubicBezTo>
                  <a:cubicBezTo>
                    <a:pt x="485" y="278"/>
                    <a:pt x="485" y="278"/>
                    <a:pt x="485" y="277"/>
                  </a:cubicBezTo>
                  <a:cubicBezTo>
                    <a:pt x="485" y="276"/>
                    <a:pt x="485" y="276"/>
                    <a:pt x="485" y="276"/>
                  </a:cubicBezTo>
                  <a:cubicBezTo>
                    <a:pt x="484" y="278"/>
                    <a:pt x="484" y="278"/>
                    <a:pt x="484" y="278"/>
                  </a:cubicBezTo>
                  <a:cubicBezTo>
                    <a:pt x="484" y="278"/>
                    <a:pt x="484" y="277"/>
                    <a:pt x="484" y="277"/>
                  </a:cubicBezTo>
                  <a:cubicBezTo>
                    <a:pt x="485" y="276"/>
                    <a:pt x="484" y="276"/>
                    <a:pt x="484" y="276"/>
                  </a:cubicBezTo>
                  <a:cubicBezTo>
                    <a:pt x="484" y="275"/>
                    <a:pt x="484" y="275"/>
                    <a:pt x="484" y="275"/>
                  </a:cubicBezTo>
                  <a:cubicBezTo>
                    <a:pt x="484" y="275"/>
                    <a:pt x="485" y="274"/>
                    <a:pt x="485" y="274"/>
                  </a:cubicBezTo>
                  <a:cubicBezTo>
                    <a:pt x="485" y="274"/>
                    <a:pt x="485" y="275"/>
                    <a:pt x="486" y="275"/>
                  </a:cubicBezTo>
                  <a:cubicBezTo>
                    <a:pt x="487" y="274"/>
                    <a:pt x="486" y="274"/>
                    <a:pt x="486" y="274"/>
                  </a:cubicBezTo>
                  <a:cubicBezTo>
                    <a:pt x="487" y="273"/>
                    <a:pt x="487" y="272"/>
                    <a:pt x="488" y="271"/>
                  </a:cubicBezTo>
                  <a:cubicBezTo>
                    <a:pt x="489" y="270"/>
                    <a:pt x="489" y="270"/>
                    <a:pt x="490" y="270"/>
                  </a:cubicBezTo>
                  <a:cubicBezTo>
                    <a:pt x="491" y="269"/>
                    <a:pt x="492" y="268"/>
                    <a:pt x="492" y="268"/>
                  </a:cubicBezTo>
                  <a:cubicBezTo>
                    <a:pt x="493" y="267"/>
                    <a:pt x="493" y="267"/>
                    <a:pt x="494" y="266"/>
                  </a:cubicBezTo>
                  <a:cubicBezTo>
                    <a:pt x="495" y="265"/>
                    <a:pt x="496" y="265"/>
                    <a:pt x="496" y="264"/>
                  </a:cubicBezTo>
                  <a:cubicBezTo>
                    <a:pt x="497" y="264"/>
                    <a:pt x="496" y="263"/>
                    <a:pt x="497" y="262"/>
                  </a:cubicBezTo>
                  <a:cubicBezTo>
                    <a:pt x="497" y="261"/>
                    <a:pt x="497" y="261"/>
                    <a:pt x="498" y="260"/>
                  </a:cubicBezTo>
                  <a:cubicBezTo>
                    <a:pt x="499" y="259"/>
                    <a:pt x="499" y="259"/>
                    <a:pt x="499" y="258"/>
                  </a:cubicBezTo>
                  <a:cubicBezTo>
                    <a:pt x="500" y="258"/>
                    <a:pt x="500" y="258"/>
                    <a:pt x="500" y="257"/>
                  </a:cubicBezTo>
                  <a:cubicBezTo>
                    <a:pt x="501" y="257"/>
                    <a:pt x="501" y="257"/>
                    <a:pt x="501" y="257"/>
                  </a:cubicBezTo>
                  <a:cubicBezTo>
                    <a:pt x="501" y="257"/>
                    <a:pt x="499" y="257"/>
                    <a:pt x="500" y="257"/>
                  </a:cubicBezTo>
                  <a:cubicBezTo>
                    <a:pt x="501" y="256"/>
                    <a:pt x="501" y="256"/>
                    <a:pt x="501" y="255"/>
                  </a:cubicBezTo>
                  <a:cubicBezTo>
                    <a:pt x="502" y="255"/>
                    <a:pt x="502" y="255"/>
                    <a:pt x="503" y="254"/>
                  </a:cubicBezTo>
                  <a:cubicBezTo>
                    <a:pt x="503" y="254"/>
                    <a:pt x="503" y="254"/>
                    <a:pt x="503" y="254"/>
                  </a:cubicBezTo>
                  <a:cubicBezTo>
                    <a:pt x="503" y="253"/>
                    <a:pt x="503" y="254"/>
                    <a:pt x="504" y="254"/>
                  </a:cubicBezTo>
                  <a:cubicBezTo>
                    <a:pt x="504" y="254"/>
                    <a:pt x="505" y="253"/>
                    <a:pt x="505" y="253"/>
                  </a:cubicBezTo>
                  <a:cubicBezTo>
                    <a:pt x="506" y="252"/>
                    <a:pt x="506" y="251"/>
                    <a:pt x="506" y="250"/>
                  </a:cubicBezTo>
                  <a:cubicBezTo>
                    <a:pt x="506" y="250"/>
                    <a:pt x="506" y="250"/>
                    <a:pt x="506" y="250"/>
                  </a:cubicBezTo>
                  <a:cubicBezTo>
                    <a:pt x="506" y="249"/>
                    <a:pt x="505" y="249"/>
                    <a:pt x="506" y="249"/>
                  </a:cubicBezTo>
                  <a:cubicBezTo>
                    <a:pt x="506" y="249"/>
                    <a:pt x="506" y="248"/>
                    <a:pt x="506" y="248"/>
                  </a:cubicBezTo>
                  <a:cubicBezTo>
                    <a:pt x="506" y="247"/>
                    <a:pt x="507" y="247"/>
                    <a:pt x="507" y="246"/>
                  </a:cubicBezTo>
                  <a:cubicBezTo>
                    <a:pt x="508" y="246"/>
                    <a:pt x="509" y="246"/>
                    <a:pt x="509" y="245"/>
                  </a:cubicBezTo>
                  <a:cubicBezTo>
                    <a:pt x="509" y="245"/>
                    <a:pt x="508" y="245"/>
                    <a:pt x="508" y="244"/>
                  </a:cubicBezTo>
                  <a:cubicBezTo>
                    <a:pt x="509" y="244"/>
                    <a:pt x="509" y="244"/>
                    <a:pt x="510" y="243"/>
                  </a:cubicBezTo>
                  <a:cubicBezTo>
                    <a:pt x="510" y="242"/>
                    <a:pt x="510" y="242"/>
                    <a:pt x="511" y="241"/>
                  </a:cubicBezTo>
                  <a:cubicBezTo>
                    <a:pt x="512" y="240"/>
                    <a:pt x="511" y="241"/>
                    <a:pt x="512" y="240"/>
                  </a:cubicBezTo>
                  <a:cubicBezTo>
                    <a:pt x="512" y="239"/>
                    <a:pt x="511" y="239"/>
                    <a:pt x="511" y="238"/>
                  </a:cubicBezTo>
                  <a:cubicBezTo>
                    <a:pt x="511" y="238"/>
                    <a:pt x="511" y="238"/>
                    <a:pt x="511" y="237"/>
                  </a:cubicBezTo>
                  <a:cubicBezTo>
                    <a:pt x="511" y="236"/>
                    <a:pt x="511" y="237"/>
                    <a:pt x="511" y="236"/>
                  </a:cubicBezTo>
                  <a:cubicBezTo>
                    <a:pt x="511" y="236"/>
                    <a:pt x="510" y="236"/>
                    <a:pt x="510" y="235"/>
                  </a:cubicBezTo>
                  <a:cubicBezTo>
                    <a:pt x="509" y="235"/>
                    <a:pt x="509" y="235"/>
                    <a:pt x="509" y="234"/>
                  </a:cubicBezTo>
                  <a:cubicBezTo>
                    <a:pt x="509" y="234"/>
                    <a:pt x="508" y="234"/>
                    <a:pt x="508" y="234"/>
                  </a:cubicBezTo>
                  <a:cubicBezTo>
                    <a:pt x="507" y="234"/>
                    <a:pt x="508" y="234"/>
                    <a:pt x="507" y="234"/>
                  </a:cubicBezTo>
                  <a:cubicBezTo>
                    <a:pt x="507" y="234"/>
                    <a:pt x="507" y="235"/>
                    <a:pt x="507" y="235"/>
                  </a:cubicBezTo>
                  <a:cubicBezTo>
                    <a:pt x="507" y="236"/>
                    <a:pt x="507" y="236"/>
                    <a:pt x="507" y="236"/>
                  </a:cubicBezTo>
                  <a:cubicBezTo>
                    <a:pt x="507" y="236"/>
                    <a:pt x="507" y="236"/>
                    <a:pt x="506" y="237"/>
                  </a:cubicBezTo>
                  <a:cubicBezTo>
                    <a:pt x="506" y="237"/>
                    <a:pt x="506" y="237"/>
                    <a:pt x="505" y="237"/>
                  </a:cubicBezTo>
                  <a:cubicBezTo>
                    <a:pt x="505" y="237"/>
                    <a:pt x="505" y="237"/>
                    <a:pt x="504" y="236"/>
                  </a:cubicBezTo>
                  <a:cubicBezTo>
                    <a:pt x="504" y="236"/>
                    <a:pt x="504" y="236"/>
                    <a:pt x="504" y="236"/>
                  </a:cubicBezTo>
                  <a:cubicBezTo>
                    <a:pt x="503" y="236"/>
                    <a:pt x="503" y="236"/>
                    <a:pt x="503" y="236"/>
                  </a:cubicBezTo>
                  <a:cubicBezTo>
                    <a:pt x="503" y="236"/>
                    <a:pt x="504" y="236"/>
                    <a:pt x="504" y="235"/>
                  </a:cubicBezTo>
                  <a:cubicBezTo>
                    <a:pt x="504" y="234"/>
                    <a:pt x="504" y="234"/>
                    <a:pt x="504" y="234"/>
                  </a:cubicBezTo>
                  <a:cubicBezTo>
                    <a:pt x="504" y="233"/>
                    <a:pt x="504" y="233"/>
                    <a:pt x="504" y="233"/>
                  </a:cubicBezTo>
                  <a:cubicBezTo>
                    <a:pt x="504" y="233"/>
                    <a:pt x="506" y="233"/>
                    <a:pt x="506" y="234"/>
                  </a:cubicBezTo>
                  <a:cubicBezTo>
                    <a:pt x="506" y="234"/>
                    <a:pt x="507" y="233"/>
                    <a:pt x="508" y="233"/>
                  </a:cubicBezTo>
                  <a:cubicBezTo>
                    <a:pt x="509" y="233"/>
                    <a:pt x="508" y="233"/>
                    <a:pt x="508" y="232"/>
                  </a:cubicBezTo>
                  <a:cubicBezTo>
                    <a:pt x="508" y="232"/>
                    <a:pt x="509" y="232"/>
                    <a:pt x="510" y="232"/>
                  </a:cubicBezTo>
                  <a:cubicBezTo>
                    <a:pt x="510" y="232"/>
                    <a:pt x="511" y="233"/>
                    <a:pt x="512" y="232"/>
                  </a:cubicBezTo>
                  <a:cubicBezTo>
                    <a:pt x="513" y="232"/>
                    <a:pt x="513" y="233"/>
                    <a:pt x="514" y="232"/>
                  </a:cubicBezTo>
                  <a:cubicBezTo>
                    <a:pt x="514" y="232"/>
                    <a:pt x="514" y="231"/>
                    <a:pt x="514" y="231"/>
                  </a:cubicBezTo>
                  <a:cubicBezTo>
                    <a:pt x="513" y="230"/>
                    <a:pt x="513" y="230"/>
                    <a:pt x="513" y="230"/>
                  </a:cubicBezTo>
                  <a:cubicBezTo>
                    <a:pt x="513" y="229"/>
                    <a:pt x="512" y="228"/>
                    <a:pt x="512" y="228"/>
                  </a:cubicBezTo>
                  <a:cubicBezTo>
                    <a:pt x="512" y="228"/>
                    <a:pt x="512" y="228"/>
                    <a:pt x="511" y="228"/>
                  </a:cubicBezTo>
                  <a:cubicBezTo>
                    <a:pt x="510" y="228"/>
                    <a:pt x="510" y="227"/>
                    <a:pt x="510" y="227"/>
                  </a:cubicBezTo>
                  <a:cubicBezTo>
                    <a:pt x="510" y="226"/>
                    <a:pt x="512" y="227"/>
                    <a:pt x="512" y="227"/>
                  </a:cubicBezTo>
                  <a:cubicBezTo>
                    <a:pt x="512" y="227"/>
                    <a:pt x="514" y="226"/>
                    <a:pt x="515" y="227"/>
                  </a:cubicBezTo>
                  <a:cubicBezTo>
                    <a:pt x="515" y="227"/>
                    <a:pt x="515" y="227"/>
                    <a:pt x="516" y="227"/>
                  </a:cubicBezTo>
                  <a:cubicBezTo>
                    <a:pt x="516" y="227"/>
                    <a:pt x="516" y="227"/>
                    <a:pt x="516" y="226"/>
                  </a:cubicBezTo>
                  <a:cubicBezTo>
                    <a:pt x="516" y="226"/>
                    <a:pt x="515" y="226"/>
                    <a:pt x="515" y="225"/>
                  </a:cubicBezTo>
                  <a:cubicBezTo>
                    <a:pt x="515" y="225"/>
                    <a:pt x="515" y="225"/>
                    <a:pt x="515" y="224"/>
                  </a:cubicBezTo>
                  <a:cubicBezTo>
                    <a:pt x="515" y="224"/>
                    <a:pt x="515" y="224"/>
                    <a:pt x="514" y="223"/>
                  </a:cubicBezTo>
                  <a:cubicBezTo>
                    <a:pt x="514" y="223"/>
                    <a:pt x="514" y="223"/>
                    <a:pt x="513" y="223"/>
                  </a:cubicBezTo>
                  <a:cubicBezTo>
                    <a:pt x="512" y="223"/>
                    <a:pt x="512" y="223"/>
                    <a:pt x="511" y="223"/>
                  </a:cubicBezTo>
                  <a:cubicBezTo>
                    <a:pt x="510" y="222"/>
                    <a:pt x="510" y="222"/>
                    <a:pt x="510" y="222"/>
                  </a:cubicBezTo>
                  <a:cubicBezTo>
                    <a:pt x="510" y="222"/>
                    <a:pt x="511" y="222"/>
                    <a:pt x="512" y="221"/>
                  </a:cubicBezTo>
                  <a:cubicBezTo>
                    <a:pt x="513" y="221"/>
                    <a:pt x="512" y="221"/>
                    <a:pt x="513" y="221"/>
                  </a:cubicBezTo>
                  <a:cubicBezTo>
                    <a:pt x="514" y="221"/>
                    <a:pt x="514" y="221"/>
                    <a:pt x="515" y="221"/>
                  </a:cubicBezTo>
                  <a:cubicBezTo>
                    <a:pt x="516" y="221"/>
                    <a:pt x="515" y="220"/>
                    <a:pt x="516" y="220"/>
                  </a:cubicBezTo>
                  <a:cubicBezTo>
                    <a:pt x="516" y="220"/>
                    <a:pt x="516" y="219"/>
                    <a:pt x="516" y="219"/>
                  </a:cubicBezTo>
                  <a:cubicBezTo>
                    <a:pt x="517" y="219"/>
                    <a:pt x="518" y="219"/>
                    <a:pt x="518" y="219"/>
                  </a:cubicBezTo>
                  <a:cubicBezTo>
                    <a:pt x="519" y="219"/>
                    <a:pt x="519" y="218"/>
                    <a:pt x="519" y="217"/>
                  </a:cubicBezTo>
                  <a:cubicBezTo>
                    <a:pt x="519" y="217"/>
                    <a:pt x="519" y="216"/>
                    <a:pt x="519" y="216"/>
                  </a:cubicBezTo>
                  <a:cubicBezTo>
                    <a:pt x="519" y="216"/>
                    <a:pt x="519" y="215"/>
                    <a:pt x="519" y="215"/>
                  </a:cubicBezTo>
                  <a:cubicBezTo>
                    <a:pt x="519" y="214"/>
                    <a:pt x="519" y="213"/>
                    <a:pt x="519" y="213"/>
                  </a:cubicBezTo>
                  <a:cubicBezTo>
                    <a:pt x="519" y="212"/>
                    <a:pt x="519" y="210"/>
                    <a:pt x="519" y="210"/>
                  </a:cubicBezTo>
                  <a:cubicBezTo>
                    <a:pt x="519" y="210"/>
                    <a:pt x="518" y="210"/>
                    <a:pt x="518" y="209"/>
                  </a:cubicBezTo>
                  <a:cubicBezTo>
                    <a:pt x="518" y="208"/>
                    <a:pt x="517" y="208"/>
                    <a:pt x="518" y="208"/>
                  </a:cubicBezTo>
                  <a:cubicBezTo>
                    <a:pt x="518" y="207"/>
                    <a:pt x="518" y="207"/>
                    <a:pt x="518" y="207"/>
                  </a:cubicBezTo>
                  <a:cubicBezTo>
                    <a:pt x="518" y="207"/>
                    <a:pt x="519" y="205"/>
                    <a:pt x="519" y="204"/>
                  </a:cubicBezTo>
                  <a:cubicBezTo>
                    <a:pt x="519" y="204"/>
                    <a:pt x="519" y="204"/>
                    <a:pt x="519" y="204"/>
                  </a:cubicBezTo>
                  <a:cubicBezTo>
                    <a:pt x="519" y="204"/>
                    <a:pt x="519" y="204"/>
                    <a:pt x="519" y="203"/>
                  </a:cubicBezTo>
                  <a:cubicBezTo>
                    <a:pt x="519" y="203"/>
                    <a:pt x="518" y="203"/>
                    <a:pt x="518" y="203"/>
                  </a:cubicBezTo>
                  <a:cubicBezTo>
                    <a:pt x="518" y="203"/>
                    <a:pt x="517" y="203"/>
                    <a:pt x="517" y="203"/>
                  </a:cubicBezTo>
                  <a:cubicBezTo>
                    <a:pt x="517" y="204"/>
                    <a:pt x="516" y="204"/>
                    <a:pt x="516" y="203"/>
                  </a:cubicBezTo>
                  <a:cubicBezTo>
                    <a:pt x="516" y="203"/>
                    <a:pt x="516" y="203"/>
                    <a:pt x="516" y="202"/>
                  </a:cubicBezTo>
                  <a:cubicBezTo>
                    <a:pt x="517" y="202"/>
                    <a:pt x="517" y="203"/>
                    <a:pt x="518" y="202"/>
                  </a:cubicBezTo>
                  <a:cubicBezTo>
                    <a:pt x="519" y="202"/>
                    <a:pt x="519" y="202"/>
                    <a:pt x="519" y="201"/>
                  </a:cubicBezTo>
                  <a:cubicBezTo>
                    <a:pt x="519" y="201"/>
                    <a:pt x="519" y="200"/>
                    <a:pt x="519" y="199"/>
                  </a:cubicBezTo>
                  <a:cubicBezTo>
                    <a:pt x="519" y="198"/>
                    <a:pt x="519" y="199"/>
                    <a:pt x="518" y="198"/>
                  </a:cubicBezTo>
                  <a:cubicBezTo>
                    <a:pt x="518" y="198"/>
                    <a:pt x="518" y="197"/>
                    <a:pt x="518" y="197"/>
                  </a:cubicBezTo>
                  <a:cubicBezTo>
                    <a:pt x="518" y="196"/>
                    <a:pt x="515" y="197"/>
                    <a:pt x="515" y="198"/>
                  </a:cubicBezTo>
                  <a:cubicBezTo>
                    <a:pt x="514" y="198"/>
                    <a:pt x="514" y="198"/>
                    <a:pt x="514" y="198"/>
                  </a:cubicBezTo>
                  <a:cubicBezTo>
                    <a:pt x="514" y="198"/>
                    <a:pt x="513" y="199"/>
                    <a:pt x="513" y="199"/>
                  </a:cubicBezTo>
                  <a:cubicBezTo>
                    <a:pt x="513" y="199"/>
                    <a:pt x="511" y="199"/>
                    <a:pt x="511" y="199"/>
                  </a:cubicBezTo>
                  <a:cubicBezTo>
                    <a:pt x="511" y="200"/>
                    <a:pt x="511" y="200"/>
                    <a:pt x="511" y="200"/>
                  </a:cubicBezTo>
                  <a:cubicBezTo>
                    <a:pt x="511" y="200"/>
                    <a:pt x="511" y="200"/>
                    <a:pt x="511" y="200"/>
                  </a:cubicBezTo>
                  <a:cubicBezTo>
                    <a:pt x="511" y="201"/>
                    <a:pt x="511" y="201"/>
                    <a:pt x="511" y="201"/>
                  </a:cubicBezTo>
                  <a:cubicBezTo>
                    <a:pt x="511" y="201"/>
                    <a:pt x="511" y="201"/>
                    <a:pt x="511" y="202"/>
                  </a:cubicBezTo>
                  <a:cubicBezTo>
                    <a:pt x="511" y="203"/>
                    <a:pt x="511" y="203"/>
                    <a:pt x="511" y="203"/>
                  </a:cubicBezTo>
                  <a:cubicBezTo>
                    <a:pt x="511" y="204"/>
                    <a:pt x="511" y="204"/>
                    <a:pt x="510" y="205"/>
                  </a:cubicBezTo>
                  <a:cubicBezTo>
                    <a:pt x="509" y="206"/>
                    <a:pt x="510" y="205"/>
                    <a:pt x="510" y="205"/>
                  </a:cubicBezTo>
                  <a:cubicBezTo>
                    <a:pt x="510" y="205"/>
                    <a:pt x="509" y="206"/>
                    <a:pt x="509" y="206"/>
                  </a:cubicBezTo>
                  <a:cubicBezTo>
                    <a:pt x="508" y="205"/>
                    <a:pt x="509" y="205"/>
                    <a:pt x="509" y="205"/>
                  </a:cubicBezTo>
                  <a:cubicBezTo>
                    <a:pt x="509" y="204"/>
                    <a:pt x="509" y="204"/>
                    <a:pt x="509" y="203"/>
                  </a:cubicBezTo>
                  <a:cubicBezTo>
                    <a:pt x="509" y="203"/>
                    <a:pt x="509" y="203"/>
                    <a:pt x="509" y="202"/>
                  </a:cubicBezTo>
                  <a:cubicBezTo>
                    <a:pt x="509" y="202"/>
                    <a:pt x="510" y="202"/>
                    <a:pt x="510" y="201"/>
                  </a:cubicBezTo>
                  <a:cubicBezTo>
                    <a:pt x="510" y="201"/>
                    <a:pt x="509" y="201"/>
                    <a:pt x="509" y="201"/>
                  </a:cubicBezTo>
                  <a:cubicBezTo>
                    <a:pt x="509" y="200"/>
                    <a:pt x="510" y="200"/>
                    <a:pt x="510" y="200"/>
                  </a:cubicBezTo>
                  <a:cubicBezTo>
                    <a:pt x="510" y="200"/>
                    <a:pt x="511" y="200"/>
                    <a:pt x="511" y="199"/>
                  </a:cubicBezTo>
                  <a:cubicBezTo>
                    <a:pt x="511" y="199"/>
                    <a:pt x="510" y="199"/>
                    <a:pt x="510" y="199"/>
                  </a:cubicBezTo>
                  <a:cubicBezTo>
                    <a:pt x="509" y="198"/>
                    <a:pt x="510" y="198"/>
                    <a:pt x="510" y="197"/>
                  </a:cubicBezTo>
                  <a:cubicBezTo>
                    <a:pt x="510" y="197"/>
                    <a:pt x="510" y="196"/>
                    <a:pt x="510" y="196"/>
                  </a:cubicBezTo>
                  <a:cubicBezTo>
                    <a:pt x="510" y="196"/>
                    <a:pt x="510" y="196"/>
                    <a:pt x="510" y="195"/>
                  </a:cubicBezTo>
                  <a:cubicBezTo>
                    <a:pt x="510" y="195"/>
                    <a:pt x="510" y="195"/>
                    <a:pt x="510" y="194"/>
                  </a:cubicBezTo>
                  <a:cubicBezTo>
                    <a:pt x="509" y="193"/>
                    <a:pt x="509" y="193"/>
                    <a:pt x="509" y="193"/>
                  </a:cubicBezTo>
                  <a:cubicBezTo>
                    <a:pt x="509" y="193"/>
                    <a:pt x="510" y="193"/>
                    <a:pt x="510" y="194"/>
                  </a:cubicBezTo>
                  <a:cubicBezTo>
                    <a:pt x="511" y="194"/>
                    <a:pt x="511" y="195"/>
                    <a:pt x="511" y="195"/>
                  </a:cubicBezTo>
                  <a:cubicBezTo>
                    <a:pt x="512" y="196"/>
                    <a:pt x="512" y="195"/>
                    <a:pt x="512" y="195"/>
                  </a:cubicBezTo>
                  <a:cubicBezTo>
                    <a:pt x="512" y="195"/>
                    <a:pt x="513" y="194"/>
                    <a:pt x="513" y="194"/>
                  </a:cubicBezTo>
                  <a:cubicBezTo>
                    <a:pt x="513" y="194"/>
                    <a:pt x="514" y="193"/>
                    <a:pt x="514" y="192"/>
                  </a:cubicBezTo>
                  <a:cubicBezTo>
                    <a:pt x="515" y="192"/>
                    <a:pt x="514" y="191"/>
                    <a:pt x="515" y="191"/>
                  </a:cubicBezTo>
                  <a:cubicBezTo>
                    <a:pt x="515" y="190"/>
                    <a:pt x="514" y="190"/>
                    <a:pt x="514" y="190"/>
                  </a:cubicBezTo>
                  <a:cubicBezTo>
                    <a:pt x="513" y="189"/>
                    <a:pt x="513" y="189"/>
                    <a:pt x="513" y="188"/>
                  </a:cubicBezTo>
                  <a:cubicBezTo>
                    <a:pt x="513" y="187"/>
                    <a:pt x="513" y="187"/>
                    <a:pt x="513" y="187"/>
                  </a:cubicBezTo>
                  <a:cubicBezTo>
                    <a:pt x="513" y="186"/>
                    <a:pt x="513" y="186"/>
                    <a:pt x="513" y="186"/>
                  </a:cubicBezTo>
                  <a:cubicBezTo>
                    <a:pt x="513" y="186"/>
                    <a:pt x="512" y="186"/>
                    <a:pt x="512" y="186"/>
                  </a:cubicBezTo>
                  <a:cubicBezTo>
                    <a:pt x="512" y="187"/>
                    <a:pt x="511" y="186"/>
                    <a:pt x="511" y="186"/>
                  </a:cubicBezTo>
                  <a:cubicBezTo>
                    <a:pt x="511" y="186"/>
                    <a:pt x="510" y="186"/>
                    <a:pt x="510" y="186"/>
                  </a:cubicBezTo>
                  <a:cubicBezTo>
                    <a:pt x="510" y="187"/>
                    <a:pt x="510" y="187"/>
                    <a:pt x="510" y="187"/>
                  </a:cubicBezTo>
                  <a:cubicBezTo>
                    <a:pt x="510" y="187"/>
                    <a:pt x="509" y="187"/>
                    <a:pt x="509" y="187"/>
                  </a:cubicBezTo>
                  <a:cubicBezTo>
                    <a:pt x="508" y="187"/>
                    <a:pt x="509" y="188"/>
                    <a:pt x="508" y="189"/>
                  </a:cubicBezTo>
                  <a:cubicBezTo>
                    <a:pt x="508" y="190"/>
                    <a:pt x="508" y="189"/>
                    <a:pt x="508" y="190"/>
                  </a:cubicBezTo>
                  <a:cubicBezTo>
                    <a:pt x="508" y="190"/>
                    <a:pt x="507" y="190"/>
                    <a:pt x="508" y="189"/>
                  </a:cubicBezTo>
                  <a:cubicBezTo>
                    <a:pt x="508" y="189"/>
                    <a:pt x="507" y="189"/>
                    <a:pt x="507" y="188"/>
                  </a:cubicBezTo>
                  <a:cubicBezTo>
                    <a:pt x="507" y="188"/>
                    <a:pt x="507" y="187"/>
                    <a:pt x="507" y="186"/>
                  </a:cubicBezTo>
                  <a:cubicBezTo>
                    <a:pt x="507" y="186"/>
                    <a:pt x="506" y="187"/>
                    <a:pt x="506" y="188"/>
                  </a:cubicBezTo>
                  <a:cubicBezTo>
                    <a:pt x="506" y="188"/>
                    <a:pt x="506" y="188"/>
                    <a:pt x="505" y="188"/>
                  </a:cubicBezTo>
                  <a:cubicBezTo>
                    <a:pt x="505" y="187"/>
                    <a:pt x="505" y="187"/>
                    <a:pt x="505" y="187"/>
                  </a:cubicBezTo>
                  <a:cubicBezTo>
                    <a:pt x="505" y="186"/>
                    <a:pt x="504" y="186"/>
                    <a:pt x="504" y="186"/>
                  </a:cubicBezTo>
                  <a:cubicBezTo>
                    <a:pt x="504" y="185"/>
                    <a:pt x="504" y="185"/>
                    <a:pt x="504" y="185"/>
                  </a:cubicBezTo>
                  <a:cubicBezTo>
                    <a:pt x="504" y="185"/>
                    <a:pt x="506" y="185"/>
                    <a:pt x="507" y="184"/>
                  </a:cubicBezTo>
                  <a:cubicBezTo>
                    <a:pt x="507" y="184"/>
                    <a:pt x="507" y="184"/>
                    <a:pt x="508" y="184"/>
                  </a:cubicBezTo>
                  <a:cubicBezTo>
                    <a:pt x="509" y="183"/>
                    <a:pt x="508" y="183"/>
                    <a:pt x="508" y="183"/>
                  </a:cubicBezTo>
                  <a:cubicBezTo>
                    <a:pt x="508" y="182"/>
                    <a:pt x="508" y="182"/>
                    <a:pt x="507" y="181"/>
                  </a:cubicBezTo>
                  <a:cubicBezTo>
                    <a:pt x="507" y="180"/>
                    <a:pt x="508" y="181"/>
                    <a:pt x="508" y="181"/>
                  </a:cubicBezTo>
                  <a:cubicBezTo>
                    <a:pt x="509" y="181"/>
                    <a:pt x="509" y="181"/>
                    <a:pt x="509" y="180"/>
                  </a:cubicBezTo>
                  <a:cubicBezTo>
                    <a:pt x="510" y="179"/>
                    <a:pt x="510" y="178"/>
                    <a:pt x="510" y="177"/>
                  </a:cubicBezTo>
                  <a:cubicBezTo>
                    <a:pt x="509" y="177"/>
                    <a:pt x="509" y="177"/>
                    <a:pt x="509" y="176"/>
                  </a:cubicBezTo>
                  <a:cubicBezTo>
                    <a:pt x="508" y="176"/>
                    <a:pt x="508" y="177"/>
                    <a:pt x="508" y="177"/>
                  </a:cubicBezTo>
                  <a:cubicBezTo>
                    <a:pt x="507" y="177"/>
                    <a:pt x="507" y="177"/>
                    <a:pt x="506" y="176"/>
                  </a:cubicBezTo>
                  <a:cubicBezTo>
                    <a:pt x="506" y="176"/>
                    <a:pt x="507" y="175"/>
                    <a:pt x="507" y="176"/>
                  </a:cubicBezTo>
                  <a:cubicBezTo>
                    <a:pt x="508" y="176"/>
                    <a:pt x="508" y="176"/>
                    <a:pt x="509" y="175"/>
                  </a:cubicBezTo>
                  <a:cubicBezTo>
                    <a:pt x="509" y="174"/>
                    <a:pt x="509" y="174"/>
                    <a:pt x="508" y="173"/>
                  </a:cubicBezTo>
                  <a:cubicBezTo>
                    <a:pt x="508" y="172"/>
                    <a:pt x="508" y="172"/>
                    <a:pt x="508" y="172"/>
                  </a:cubicBezTo>
                  <a:cubicBezTo>
                    <a:pt x="507" y="171"/>
                    <a:pt x="507" y="171"/>
                    <a:pt x="507" y="171"/>
                  </a:cubicBezTo>
                  <a:cubicBezTo>
                    <a:pt x="506" y="171"/>
                    <a:pt x="507" y="170"/>
                    <a:pt x="507" y="169"/>
                  </a:cubicBezTo>
                  <a:cubicBezTo>
                    <a:pt x="507" y="168"/>
                    <a:pt x="507" y="167"/>
                    <a:pt x="507" y="166"/>
                  </a:cubicBezTo>
                  <a:cubicBezTo>
                    <a:pt x="507" y="166"/>
                    <a:pt x="506" y="166"/>
                    <a:pt x="506" y="165"/>
                  </a:cubicBezTo>
                  <a:cubicBezTo>
                    <a:pt x="506" y="164"/>
                    <a:pt x="506" y="164"/>
                    <a:pt x="507" y="163"/>
                  </a:cubicBezTo>
                  <a:cubicBezTo>
                    <a:pt x="507" y="162"/>
                    <a:pt x="506" y="162"/>
                    <a:pt x="506" y="162"/>
                  </a:cubicBezTo>
                  <a:cubicBezTo>
                    <a:pt x="506" y="161"/>
                    <a:pt x="505" y="161"/>
                    <a:pt x="505" y="160"/>
                  </a:cubicBezTo>
                  <a:cubicBezTo>
                    <a:pt x="505" y="160"/>
                    <a:pt x="505" y="160"/>
                    <a:pt x="505" y="158"/>
                  </a:cubicBezTo>
                  <a:cubicBezTo>
                    <a:pt x="505" y="157"/>
                    <a:pt x="505" y="158"/>
                    <a:pt x="505" y="157"/>
                  </a:cubicBezTo>
                  <a:cubicBezTo>
                    <a:pt x="506" y="156"/>
                    <a:pt x="506" y="156"/>
                    <a:pt x="506" y="156"/>
                  </a:cubicBezTo>
                  <a:cubicBezTo>
                    <a:pt x="507" y="156"/>
                    <a:pt x="507" y="156"/>
                    <a:pt x="507" y="156"/>
                  </a:cubicBezTo>
                  <a:cubicBezTo>
                    <a:pt x="507" y="156"/>
                    <a:pt x="507" y="157"/>
                    <a:pt x="507" y="158"/>
                  </a:cubicBezTo>
                  <a:cubicBezTo>
                    <a:pt x="507" y="159"/>
                    <a:pt x="507" y="158"/>
                    <a:pt x="507" y="157"/>
                  </a:cubicBezTo>
                  <a:cubicBezTo>
                    <a:pt x="507" y="156"/>
                    <a:pt x="508" y="156"/>
                    <a:pt x="508" y="155"/>
                  </a:cubicBezTo>
                  <a:cubicBezTo>
                    <a:pt x="509" y="155"/>
                    <a:pt x="508" y="155"/>
                    <a:pt x="508" y="154"/>
                  </a:cubicBezTo>
                  <a:cubicBezTo>
                    <a:pt x="508" y="153"/>
                    <a:pt x="508" y="154"/>
                    <a:pt x="507" y="154"/>
                  </a:cubicBezTo>
                  <a:cubicBezTo>
                    <a:pt x="507" y="153"/>
                    <a:pt x="507" y="154"/>
                    <a:pt x="507" y="155"/>
                  </a:cubicBezTo>
                  <a:cubicBezTo>
                    <a:pt x="507" y="155"/>
                    <a:pt x="506" y="155"/>
                    <a:pt x="506" y="155"/>
                  </a:cubicBezTo>
                  <a:cubicBezTo>
                    <a:pt x="505" y="154"/>
                    <a:pt x="505" y="153"/>
                    <a:pt x="505" y="152"/>
                  </a:cubicBezTo>
                  <a:cubicBezTo>
                    <a:pt x="505" y="152"/>
                    <a:pt x="504" y="151"/>
                    <a:pt x="504" y="150"/>
                  </a:cubicBezTo>
                  <a:cubicBezTo>
                    <a:pt x="504" y="150"/>
                    <a:pt x="504" y="148"/>
                    <a:pt x="505" y="148"/>
                  </a:cubicBezTo>
                  <a:cubicBezTo>
                    <a:pt x="505" y="147"/>
                    <a:pt x="505" y="147"/>
                    <a:pt x="507" y="146"/>
                  </a:cubicBezTo>
                  <a:cubicBezTo>
                    <a:pt x="508" y="146"/>
                    <a:pt x="507" y="145"/>
                    <a:pt x="507" y="143"/>
                  </a:cubicBezTo>
                  <a:cubicBezTo>
                    <a:pt x="507" y="142"/>
                    <a:pt x="507" y="142"/>
                    <a:pt x="506" y="141"/>
                  </a:cubicBezTo>
                  <a:cubicBezTo>
                    <a:pt x="506" y="140"/>
                    <a:pt x="506" y="140"/>
                    <a:pt x="506" y="139"/>
                  </a:cubicBezTo>
                  <a:cubicBezTo>
                    <a:pt x="505" y="138"/>
                    <a:pt x="506" y="138"/>
                    <a:pt x="506" y="137"/>
                  </a:cubicBezTo>
                  <a:cubicBezTo>
                    <a:pt x="506" y="136"/>
                    <a:pt x="506" y="136"/>
                    <a:pt x="506" y="135"/>
                  </a:cubicBezTo>
                  <a:cubicBezTo>
                    <a:pt x="506" y="134"/>
                    <a:pt x="506" y="131"/>
                    <a:pt x="505" y="130"/>
                  </a:cubicBezTo>
                  <a:cubicBezTo>
                    <a:pt x="505" y="129"/>
                    <a:pt x="506" y="129"/>
                    <a:pt x="506" y="128"/>
                  </a:cubicBezTo>
                  <a:cubicBezTo>
                    <a:pt x="506" y="127"/>
                    <a:pt x="506" y="127"/>
                    <a:pt x="506" y="126"/>
                  </a:cubicBezTo>
                  <a:cubicBezTo>
                    <a:pt x="506" y="125"/>
                    <a:pt x="507" y="125"/>
                    <a:pt x="507" y="125"/>
                  </a:cubicBezTo>
                  <a:cubicBezTo>
                    <a:pt x="507" y="125"/>
                    <a:pt x="507" y="124"/>
                    <a:pt x="507" y="124"/>
                  </a:cubicBezTo>
                  <a:cubicBezTo>
                    <a:pt x="506" y="124"/>
                    <a:pt x="506" y="124"/>
                    <a:pt x="506" y="124"/>
                  </a:cubicBezTo>
                  <a:cubicBezTo>
                    <a:pt x="505" y="124"/>
                    <a:pt x="505" y="124"/>
                    <a:pt x="504" y="124"/>
                  </a:cubicBezTo>
                  <a:cubicBezTo>
                    <a:pt x="504" y="124"/>
                    <a:pt x="504" y="124"/>
                    <a:pt x="504" y="123"/>
                  </a:cubicBezTo>
                  <a:cubicBezTo>
                    <a:pt x="505" y="123"/>
                    <a:pt x="504" y="123"/>
                    <a:pt x="504" y="123"/>
                  </a:cubicBezTo>
                  <a:cubicBezTo>
                    <a:pt x="503" y="123"/>
                    <a:pt x="503" y="123"/>
                    <a:pt x="503" y="123"/>
                  </a:cubicBezTo>
                  <a:cubicBezTo>
                    <a:pt x="502" y="124"/>
                    <a:pt x="503" y="124"/>
                    <a:pt x="503" y="124"/>
                  </a:cubicBezTo>
                  <a:cubicBezTo>
                    <a:pt x="503" y="125"/>
                    <a:pt x="503" y="124"/>
                    <a:pt x="503" y="125"/>
                  </a:cubicBezTo>
                  <a:cubicBezTo>
                    <a:pt x="504" y="126"/>
                    <a:pt x="503" y="126"/>
                    <a:pt x="503" y="127"/>
                  </a:cubicBezTo>
                  <a:cubicBezTo>
                    <a:pt x="503" y="128"/>
                    <a:pt x="503" y="128"/>
                    <a:pt x="503" y="128"/>
                  </a:cubicBezTo>
                  <a:cubicBezTo>
                    <a:pt x="502" y="128"/>
                    <a:pt x="502" y="128"/>
                    <a:pt x="502" y="128"/>
                  </a:cubicBezTo>
                  <a:cubicBezTo>
                    <a:pt x="502" y="128"/>
                    <a:pt x="501" y="128"/>
                    <a:pt x="501" y="127"/>
                  </a:cubicBezTo>
                  <a:cubicBezTo>
                    <a:pt x="500" y="126"/>
                    <a:pt x="500" y="127"/>
                    <a:pt x="500" y="126"/>
                  </a:cubicBezTo>
                  <a:cubicBezTo>
                    <a:pt x="499" y="126"/>
                    <a:pt x="499" y="126"/>
                    <a:pt x="499" y="125"/>
                  </a:cubicBezTo>
                  <a:cubicBezTo>
                    <a:pt x="499" y="124"/>
                    <a:pt x="499" y="124"/>
                    <a:pt x="499" y="123"/>
                  </a:cubicBezTo>
                  <a:cubicBezTo>
                    <a:pt x="498" y="123"/>
                    <a:pt x="498" y="123"/>
                    <a:pt x="499" y="122"/>
                  </a:cubicBezTo>
                  <a:cubicBezTo>
                    <a:pt x="499" y="122"/>
                    <a:pt x="500" y="121"/>
                    <a:pt x="500" y="121"/>
                  </a:cubicBezTo>
                  <a:cubicBezTo>
                    <a:pt x="501" y="120"/>
                    <a:pt x="501" y="120"/>
                    <a:pt x="501" y="120"/>
                  </a:cubicBezTo>
                  <a:cubicBezTo>
                    <a:pt x="502" y="120"/>
                    <a:pt x="502" y="120"/>
                    <a:pt x="503" y="120"/>
                  </a:cubicBezTo>
                  <a:cubicBezTo>
                    <a:pt x="503" y="120"/>
                    <a:pt x="503" y="121"/>
                    <a:pt x="503" y="122"/>
                  </a:cubicBezTo>
                  <a:cubicBezTo>
                    <a:pt x="503" y="123"/>
                    <a:pt x="503" y="122"/>
                    <a:pt x="504" y="122"/>
                  </a:cubicBezTo>
                  <a:cubicBezTo>
                    <a:pt x="504" y="122"/>
                    <a:pt x="504" y="122"/>
                    <a:pt x="504" y="121"/>
                  </a:cubicBezTo>
                  <a:cubicBezTo>
                    <a:pt x="504" y="121"/>
                    <a:pt x="504" y="121"/>
                    <a:pt x="504" y="121"/>
                  </a:cubicBezTo>
                  <a:cubicBezTo>
                    <a:pt x="504" y="121"/>
                    <a:pt x="504" y="120"/>
                    <a:pt x="505" y="119"/>
                  </a:cubicBezTo>
                  <a:cubicBezTo>
                    <a:pt x="505" y="118"/>
                    <a:pt x="505" y="119"/>
                    <a:pt x="505" y="118"/>
                  </a:cubicBezTo>
                  <a:cubicBezTo>
                    <a:pt x="505" y="118"/>
                    <a:pt x="505" y="118"/>
                    <a:pt x="505" y="117"/>
                  </a:cubicBezTo>
                  <a:cubicBezTo>
                    <a:pt x="506" y="117"/>
                    <a:pt x="506" y="117"/>
                    <a:pt x="505" y="116"/>
                  </a:cubicBezTo>
                  <a:cubicBezTo>
                    <a:pt x="505" y="116"/>
                    <a:pt x="506" y="115"/>
                    <a:pt x="506" y="115"/>
                  </a:cubicBezTo>
                  <a:cubicBezTo>
                    <a:pt x="506" y="115"/>
                    <a:pt x="506" y="116"/>
                    <a:pt x="507" y="116"/>
                  </a:cubicBezTo>
                  <a:cubicBezTo>
                    <a:pt x="507" y="117"/>
                    <a:pt x="507" y="116"/>
                    <a:pt x="507" y="117"/>
                  </a:cubicBezTo>
                  <a:cubicBezTo>
                    <a:pt x="508" y="117"/>
                    <a:pt x="508" y="116"/>
                    <a:pt x="508" y="116"/>
                  </a:cubicBezTo>
                  <a:cubicBezTo>
                    <a:pt x="508" y="116"/>
                    <a:pt x="509" y="114"/>
                    <a:pt x="509" y="114"/>
                  </a:cubicBezTo>
                  <a:cubicBezTo>
                    <a:pt x="509" y="114"/>
                    <a:pt x="509" y="113"/>
                    <a:pt x="509" y="113"/>
                  </a:cubicBezTo>
                  <a:cubicBezTo>
                    <a:pt x="509" y="113"/>
                    <a:pt x="509" y="113"/>
                    <a:pt x="508" y="114"/>
                  </a:cubicBezTo>
                  <a:cubicBezTo>
                    <a:pt x="508" y="114"/>
                    <a:pt x="508" y="113"/>
                    <a:pt x="508" y="113"/>
                  </a:cubicBezTo>
                  <a:cubicBezTo>
                    <a:pt x="508" y="112"/>
                    <a:pt x="508" y="113"/>
                    <a:pt x="508" y="112"/>
                  </a:cubicBezTo>
                  <a:cubicBezTo>
                    <a:pt x="508" y="111"/>
                    <a:pt x="508" y="112"/>
                    <a:pt x="508" y="111"/>
                  </a:cubicBezTo>
                  <a:cubicBezTo>
                    <a:pt x="508" y="111"/>
                    <a:pt x="507" y="111"/>
                    <a:pt x="507" y="111"/>
                  </a:cubicBezTo>
                  <a:cubicBezTo>
                    <a:pt x="507" y="111"/>
                    <a:pt x="507" y="111"/>
                    <a:pt x="506" y="112"/>
                  </a:cubicBezTo>
                  <a:cubicBezTo>
                    <a:pt x="506" y="112"/>
                    <a:pt x="505" y="112"/>
                    <a:pt x="506" y="112"/>
                  </a:cubicBezTo>
                  <a:cubicBezTo>
                    <a:pt x="506" y="111"/>
                    <a:pt x="506" y="111"/>
                    <a:pt x="506" y="111"/>
                  </a:cubicBezTo>
                  <a:cubicBezTo>
                    <a:pt x="506" y="110"/>
                    <a:pt x="506" y="110"/>
                    <a:pt x="506" y="109"/>
                  </a:cubicBezTo>
                  <a:cubicBezTo>
                    <a:pt x="506" y="109"/>
                    <a:pt x="506" y="109"/>
                    <a:pt x="507" y="109"/>
                  </a:cubicBezTo>
                  <a:cubicBezTo>
                    <a:pt x="507" y="109"/>
                    <a:pt x="507" y="109"/>
                    <a:pt x="508" y="109"/>
                  </a:cubicBezTo>
                  <a:cubicBezTo>
                    <a:pt x="508" y="110"/>
                    <a:pt x="508" y="109"/>
                    <a:pt x="508" y="109"/>
                  </a:cubicBezTo>
                  <a:cubicBezTo>
                    <a:pt x="509" y="108"/>
                    <a:pt x="508" y="108"/>
                    <a:pt x="508" y="108"/>
                  </a:cubicBezTo>
                  <a:cubicBezTo>
                    <a:pt x="508" y="108"/>
                    <a:pt x="507" y="108"/>
                    <a:pt x="507" y="108"/>
                  </a:cubicBezTo>
                  <a:cubicBezTo>
                    <a:pt x="506" y="108"/>
                    <a:pt x="506" y="107"/>
                    <a:pt x="506" y="107"/>
                  </a:cubicBezTo>
                  <a:cubicBezTo>
                    <a:pt x="506" y="107"/>
                    <a:pt x="506" y="107"/>
                    <a:pt x="506" y="106"/>
                  </a:cubicBezTo>
                  <a:cubicBezTo>
                    <a:pt x="506" y="106"/>
                    <a:pt x="505" y="105"/>
                    <a:pt x="505" y="105"/>
                  </a:cubicBezTo>
                  <a:cubicBezTo>
                    <a:pt x="505" y="104"/>
                    <a:pt x="505" y="104"/>
                    <a:pt x="505" y="104"/>
                  </a:cubicBezTo>
                  <a:cubicBezTo>
                    <a:pt x="505" y="104"/>
                    <a:pt x="506" y="103"/>
                    <a:pt x="506" y="103"/>
                  </a:cubicBezTo>
                  <a:cubicBezTo>
                    <a:pt x="506" y="103"/>
                    <a:pt x="505" y="103"/>
                    <a:pt x="505" y="103"/>
                  </a:cubicBezTo>
                  <a:cubicBezTo>
                    <a:pt x="505" y="103"/>
                    <a:pt x="505" y="103"/>
                    <a:pt x="504" y="103"/>
                  </a:cubicBezTo>
                  <a:cubicBezTo>
                    <a:pt x="503" y="103"/>
                    <a:pt x="503" y="103"/>
                    <a:pt x="502" y="102"/>
                  </a:cubicBezTo>
                  <a:cubicBezTo>
                    <a:pt x="502" y="102"/>
                    <a:pt x="502" y="102"/>
                    <a:pt x="502" y="101"/>
                  </a:cubicBezTo>
                  <a:cubicBezTo>
                    <a:pt x="502" y="101"/>
                    <a:pt x="501" y="101"/>
                    <a:pt x="501" y="101"/>
                  </a:cubicBezTo>
                  <a:cubicBezTo>
                    <a:pt x="501" y="100"/>
                    <a:pt x="501" y="101"/>
                    <a:pt x="502" y="100"/>
                  </a:cubicBezTo>
                  <a:cubicBezTo>
                    <a:pt x="502" y="99"/>
                    <a:pt x="502" y="100"/>
                    <a:pt x="502" y="99"/>
                  </a:cubicBezTo>
                  <a:cubicBezTo>
                    <a:pt x="503" y="99"/>
                    <a:pt x="502" y="99"/>
                    <a:pt x="503" y="99"/>
                  </a:cubicBezTo>
                  <a:cubicBezTo>
                    <a:pt x="503" y="98"/>
                    <a:pt x="503" y="98"/>
                    <a:pt x="503" y="98"/>
                  </a:cubicBezTo>
                  <a:cubicBezTo>
                    <a:pt x="504" y="98"/>
                    <a:pt x="504" y="97"/>
                    <a:pt x="505" y="97"/>
                  </a:cubicBezTo>
                  <a:cubicBezTo>
                    <a:pt x="505" y="96"/>
                    <a:pt x="505" y="96"/>
                    <a:pt x="505" y="96"/>
                  </a:cubicBezTo>
                  <a:cubicBezTo>
                    <a:pt x="505" y="96"/>
                    <a:pt x="506" y="97"/>
                    <a:pt x="506" y="96"/>
                  </a:cubicBezTo>
                  <a:cubicBezTo>
                    <a:pt x="507" y="96"/>
                    <a:pt x="507" y="96"/>
                    <a:pt x="508" y="96"/>
                  </a:cubicBezTo>
                  <a:cubicBezTo>
                    <a:pt x="508" y="95"/>
                    <a:pt x="508" y="95"/>
                    <a:pt x="508" y="94"/>
                  </a:cubicBezTo>
                  <a:cubicBezTo>
                    <a:pt x="508" y="94"/>
                    <a:pt x="508" y="94"/>
                    <a:pt x="508" y="93"/>
                  </a:cubicBezTo>
                  <a:cubicBezTo>
                    <a:pt x="509" y="93"/>
                    <a:pt x="508" y="93"/>
                    <a:pt x="508" y="93"/>
                  </a:cubicBezTo>
                  <a:cubicBezTo>
                    <a:pt x="509" y="92"/>
                    <a:pt x="508" y="92"/>
                    <a:pt x="507" y="92"/>
                  </a:cubicBezTo>
                  <a:cubicBezTo>
                    <a:pt x="507" y="92"/>
                    <a:pt x="507" y="92"/>
                    <a:pt x="507" y="92"/>
                  </a:cubicBezTo>
                  <a:cubicBezTo>
                    <a:pt x="506" y="92"/>
                    <a:pt x="506" y="93"/>
                    <a:pt x="506" y="93"/>
                  </a:cubicBezTo>
                  <a:cubicBezTo>
                    <a:pt x="505" y="93"/>
                    <a:pt x="504" y="94"/>
                    <a:pt x="503" y="95"/>
                  </a:cubicBezTo>
                  <a:cubicBezTo>
                    <a:pt x="502" y="95"/>
                    <a:pt x="503" y="95"/>
                    <a:pt x="503" y="94"/>
                  </a:cubicBezTo>
                  <a:cubicBezTo>
                    <a:pt x="503" y="94"/>
                    <a:pt x="503" y="94"/>
                    <a:pt x="503" y="93"/>
                  </a:cubicBezTo>
                  <a:cubicBezTo>
                    <a:pt x="503" y="93"/>
                    <a:pt x="503" y="93"/>
                    <a:pt x="504" y="92"/>
                  </a:cubicBezTo>
                  <a:cubicBezTo>
                    <a:pt x="504" y="92"/>
                    <a:pt x="503" y="92"/>
                    <a:pt x="503" y="92"/>
                  </a:cubicBezTo>
                  <a:cubicBezTo>
                    <a:pt x="503" y="92"/>
                    <a:pt x="503" y="91"/>
                    <a:pt x="503" y="91"/>
                  </a:cubicBezTo>
                  <a:cubicBezTo>
                    <a:pt x="503" y="90"/>
                    <a:pt x="503" y="90"/>
                    <a:pt x="503" y="90"/>
                  </a:cubicBezTo>
                  <a:cubicBezTo>
                    <a:pt x="503" y="89"/>
                    <a:pt x="502" y="90"/>
                    <a:pt x="502" y="89"/>
                  </a:cubicBezTo>
                  <a:cubicBezTo>
                    <a:pt x="502" y="89"/>
                    <a:pt x="501" y="89"/>
                    <a:pt x="501" y="89"/>
                  </a:cubicBezTo>
                  <a:cubicBezTo>
                    <a:pt x="501" y="89"/>
                    <a:pt x="500" y="89"/>
                    <a:pt x="500" y="89"/>
                  </a:cubicBezTo>
                  <a:cubicBezTo>
                    <a:pt x="500" y="90"/>
                    <a:pt x="500" y="90"/>
                    <a:pt x="500" y="90"/>
                  </a:cubicBezTo>
                  <a:cubicBezTo>
                    <a:pt x="500" y="90"/>
                    <a:pt x="500" y="89"/>
                    <a:pt x="500" y="89"/>
                  </a:cubicBezTo>
                  <a:cubicBezTo>
                    <a:pt x="501" y="88"/>
                    <a:pt x="501" y="88"/>
                    <a:pt x="501" y="88"/>
                  </a:cubicBezTo>
                  <a:cubicBezTo>
                    <a:pt x="501" y="87"/>
                    <a:pt x="501" y="88"/>
                    <a:pt x="501" y="88"/>
                  </a:cubicBezTo>
                  <a:cubicBezTo>
                    <a:pt x="501" y="88"/>
                    <a:pt x="502" y="89"/>
                    <a:pt x="502" y="89"/>
                  </a:cubicBezTo>
                  <a:cubicBezTo>
                    <a:pt x="502" y="89"/>
                    <a:pt x="502" y="89"/>
                    <a:pt x="503" y="89"/>
                  </a:cubicBezTo>
                  <a:cubicBezTo>
                    <a:pt x="503" y="89"/>
                    <a:pt x="503" y="88"/>
                    <a:pt x="503" y="88"/>
                  </a:cubicBezTo>
                  <a:cubicBezTo>
                    <a:pt x="503" y="87"/>
                    <a:pt x="503" y="86"/>
                    <a:pt x="503" y="85"/>
                  </a:cubicBezTo>
                  <a:cubicBezTo>
                    <a:pt x="503" y="85"/>
                    <a:pt x="503" y="85"/>
                    <a:pt x="503" y="85"/>
                  </a:cubicBezTo>
                  <a:cubicBezTo>
                    <a:pt x="503" y="85"/>
                    <a:pt x="503" y="84"/>
                    <a:pt x="503" y="84"/>
                  </a:cubicBezTo>
                  <a:cubicBezTo>
                    <a:pt x="503" y="84"/>
                    <a:pt x="502" y="83"/>
                    <a:pt x="502" y="82"/>
                  </a:cubicBezTo>
                  <a:cubicBezTo>
                    <a:pt x="502" y="82"/>
                    <a:pt x="503" y="82"/>
                    <a:pt x="503" y="81"/>
                  </a:cubicBezTo>
                  <a:cubicBezTo>
                    <a:pt x="504" y="81"/>
                    <a:pt x="503" y="80"/>
                    <a:pt x="503" y="80"/>
                  </a:cubicBezTo>
                  <a:cubicBezTo>
                    <a:pt x="503" y="79"/>
                    <a:pt x="502" y="79"/>
                    <a:pt x="502" y="79"/>
                  </a:cubicBezTo>
                  <a:cubicBezTo>
                    <a:pt x="502" y="78"/>
                    <a:pt x="503" y="78"/>
                    <a:pt x="503" y="77"/>
                  </a:cubicBezTo>
                  <a:cubicBezTo>
                    <a:pt x="503" y="76"/>
                    <a:pt x="503" y="76"/>
                    <a:pt x="503" y="75"/>
                  </a:cubicBezTo>
                  <a:cubicBezTo>
                    <a:pt x="503" y="75"/>
                    <a:pt x="502" y="73"/>
                    <a:pt x="502" y="72"/>
                  </a:cubicBezTo>
                  <a:cubicBezTo>
                    <a:pt x="502" y="72"/>
                    <a:pt x="502" y="72"/>
                    <a:pt x="502" y="71"/>
                  </a:cubicBezTo>
                  <a:cubicBezTo>
                    <a:pt x="502" y="70"/>
                    <a:pt x="502" y="70"/>
                    <a:pt x="503" y="70"/>
                  </a:cubicBezTo>
                  <a:cubicBezTo>
                    <a:pt x="503" y="69"/>
                    <a:pt x="503" y="69"/>
                    <a:pt x="503" y="68"/>
                  </a:cubicBezTo>
                  <a:cubicBezTo>
                    <a:pt x="504" y="68"/>
                    <a:pt x="503" y="68"/>
                    <a:pt x="502" y="68"/>
                  </a:cubicBezTo>
                  <a:cubicBezTo>
                    <a:pt x="502" y="67"/>
                    <a:pt x="502" y="67"/>
                    <a:pt x="501" y="67"/>
                  </a:cubicBezTo>
                  <a:cubicBezTo>
                    <a:pt x="500" y="66"/>
                    <a:pt x="501" y="66"/>
                    <a:pt x="501" y="65"/>
                  </a:cubicBezTo>
                  <a:cubicBezTo>
                    <a:pt x="501" y="65"/>
                    <a:pt x="501" y="64"/>
                    <a:pt x="501" y="64"/>
                  </a:cubicBezTo>
                  <a:cubicBezTo>
                    <a:pt x="501" y="64"/>
                    <a:pt x="501" y="64"/>
                    <a:pt x="502" y="64"/>
                  </a:cubicBezTo>
                  <a:cubicBezTo>
                    <a:pt x="502" y="64"/>
                    <a:pt x="502" y="63"/>
                    <a:pt x="502" y="63"/>
                  </a:cubicBezTo>
                  <a:cubicBezTo>
                    <a:pt x="501" y="63"/>
                    <a:pt x="501" y="63"/>
                    <a:pt x="501" y="63"/>
                  </a:cubicBezTo>
                  <a:cubicBezTo>
                    <a:pt x="501" y="63"/>
                    <a:pt x="500" y="63"/>
                    <a:pt x="500" y="63"/>
                  </a:cubicBezTo>
                  <a:cubicBezTo>
                    <a:pt x="500" y="63"/>
                    <a:pt x="500" y="63"/>
                    <a:pt x="500" y="62"/>
                  </a:cubicBezTo>
                  <a:cubicBezTo>
                    <a:pt x="500" y="62"/>
                    <a:pt x="500" y="61"/>
                    <a:pt x="500" y="61"/>
                  </a:cubicBezTo>
                  <a:cubicBezTo>
                    <a:pt x="500" y="60"/>
                    <a:pt x="500" y="60"/>
                    <a:pt x="500" y="60"/>
                  </a:cubicBezTo>
                  <a:cubicBezTo>
                    <a:pt x="499" y="60"/>
                    <a:pt x="499" y="60"/>
                    <a:pt x="499" y="60"/>
                  </a:cubicBezTo>
                  <a:cubicBezTo>
                    <a:pt x="499" y="60"/>
                    <a:pt x="500" y="59"/>
                    <a:pt x="500" y="59"/>
                  </a:cubicBezTo>
                  <a:cubicBezTo>
                    <a:pt x="500" y="59"/>
                    <a:pt x="500" y="59"/>
                    <a:pt x="500" y="59"/>
                  </a:cubicBezTo>
                  <a:cubicBezTo>
                    <a:pt x="500" y="58"/>
                    <a:pt x="500" y="58"/>
                    <a:pt x="500" y="58"/>
                  </a:cubicBezTo>
                  <a:cubicBezTo>
                    <a:pt x="500" y="58"/>
                    <a:pt x="500" y="57"/>
                    <a:pt x="501" y="57"/>
                  </a:cubicBezTo>
                  <a:cubicBezTo>
                    <a:pt x="501" y="57"/>
                    <a:pt x="501" y="56"/>
                    <a:pt x="500" y="56"/>
                  </a:cubicBezTo>
                  <a:cubicBezTo>
                    <a:pt x="499" y="55"/>
                    <a:pt x="500" y="55"/>
                    <a:pt x="500" y="55"/>
                  </a:cubicBezTo>
                  <a:cubicBezTo>
                    <a:pt x="500" y="54"/>
                    <a:pt x="499" y="54"/>
                    <a:pt x="499" y="54"/>
                  </a:cubicBezTo>
                  <a:cubicBezTo>
                    <a:pt x="499" y="54"/>
                    <a:pt x="499" y="54"/>
                    <a:pt x="499" y="54"/>
                  </a:cubicBezTo>
                  <a:cubicBezTo>
                    <a:pt x="499" y="54"/>
                    <a:pt x="499" y="53"/>
                    <a:pt x="499" y="53"/>
                  </a:cubicBezTo>
                  <a:cubicBezTo>
                    <a:pt x="499" y="52"/>
                    <a:pt x="499" y="53"/>
                    <a:pt x="500" y="53"/>
                  </a:cubicBezTo>
                  <a:cubicBezTo>
                    <a:pt x="500" y="52"/>
                    <a:pt x="500" y="52"/>
                    <a:pt x="500" y="52"/>
                  </a:cubicBezTo>
                  <a:cubicBezTo>
                    <a:pt x="500" y="52"/>
                    <a:pt x="500" y="52"/>
                    <a:pt x="500" y="51"/>
                  </a:cubicBezTo>
                  <a:cubicBezTo>
                    <a:pt x="500" y="51"/>
                    <a:pt x="500" y="51"/>
                    <a:pt x="501" y="50"/>
                  </a:cubicBezTo>
                  <a:cubicBezTo>
                    <a:pt x="501" y="50"/>
                    <a:pt x="501" y="50"/>
                    <a:pt x="501" y="49"/>
                  </a:cubicBezTo>
                  <a:cubicBezTo>
                    <a:pt x="500" y="49"/>
                    <a:pt x="501" y="48"/>
                    <a:pt x="501" y="48"/>
                  </a:cubicBezTo>
                  <a:cubicBezTo>
                    <a:pt x="501" y="47"/>
                    <a:pt x="501" y="46"/>
                    <a:pt x="501" y="46"/>
                  </a:cubicBezTo>
                  <a:cubicBezTo>
                    <a:pt x="501" y="46"/>
                    <a:pt x="500" y="46"/>
                    <a:pt x="500" y="46"/>
                  </a:cubicBezTo>
                  <a:cubicBezTo>
                    <a:pt x="500" y="46"/>
                    <a:pt x="500" y="46"/>
                    <a:pt x="500" y="46"/>
                  </a:cubicBezTo>
                  <a:cubicBezTo>
                    <a:pt x="499" y="45"/>
                    <a:pt x="500" y="45"/>
                    <a:pt x="500" y="45"/>
                  </a:cubicBezTo>
                  <a:cubicBezTo>
                    <a:pt x="500" y="45"/>
                    <a:pt x="499" y="44"/>
                    <a:pt x="497" y="43"/>
                  </a:cubicBezTo>
                  <a:cubicBezTo>
                    <a:pt x="496" y="42"/>
                    <a:pt x="497" y="44"/>
                    <a:pt x="496" y="43"/>
                  </a:cubicBezTo>
                  <a:cubicBezTo>
                    <a:pt x="496" y="43"/>
                    <a:pt x="496" y="43"/>
                    <a:pt x="497" y="42"/>
                  </a:cubicBezTo>
                  <a:cubicBezTo>
                    <a:pt x="497" y="42"/>
                    <a:pt x="497" y="42"/>
                    <a:pt x="498" y="41"/>
                  </a:cubicBezTo>
                  <a:cubicBezTo>
                    <a:pt x="498" y="41"/>
                    <a:pt x="499" y="40"/>
                    <a:pt x="499" y="40"/>
                  </a:cubicBezTo>
                  <a:cubicBezTo>
                    <a:pt x="500" y="40"/>
                    <a:pt x="499" y="39"/>
                    <a:pt x="500" y="39"/>
                  </a:cubicBezTo>
                  <a:cubicBezTo>
                    <a:pt x="500" y="38"/>
                    <a:pt x="501" y="38"/>
                    <a:pt x="501" y="38"/>
                  </a:cubicBezTo>
                  <a:cubicBezTo>
                    <a:pt x="502" y="37"/>
                    <a:pt x="502" y="37"/>
                    <a:pt x="503" y="36"/>
                  </a:cubicBezTo>
                  <a:cubicBezTo>
                    <a:pt x="503" y="36"/>
                    <a:pt x="503" y="36"/>
                    <a:pt x="503" y="36"/>
                  </a:cubicBezTo>
                  <a:cubicBezTo>
                    <a:pt x="503" y="35"/>
                    <a:pt x="502" y="35"/>
                    <a:pt x="502" y="35"/>
                  </a:cubicBezTo>
                  <a:cubicBezTo>
                    <a:pt x="502" y="34"/>
                    <a:pt x="503" y="33"/>
                    <a:pt x="503" y="33"/>
                  </a:cubicBezTo>
                  <a:cubicBezTo>
                    <a:pt x="503" y="32"/>
                    <a:pt x="505" y="31"/>
                    <a:pt x="505" y="30"/>
                  </a:cubicBezTo>
                  <a:cubicBezTo>
                    <a:pt x="505" y="30"/>
                    <a:pt x="506" y="29"/>
                    <a:pt x="506" y="29"/>
                  </a:cubicBezTo>
                  <a:cubicBezTo>
                    <a:pt x="506" y="29"/>
                    <a:pt x="506" y="28"/>
                    <a:pt x="505" y="27"/>
                  </a:cubicBezTo>
                  <a:cubicBezTo>
                    <a:pt x="505" y="27"/>
                    <a:pt x="505" y="27"/>
                    <a:pt x="505" y="27"/>
                  </a:cubicBezTo>
                  <a:cubicBezTo>
                    <a:pt x="504" y="27"/>
                    <a:pt x="504" y="27"/>
                    <a:pt x="503" y="27"/>
                  </a:cubicBezTo>
                  <a:cubicBezTo>
                    <a:pt x="502" y="26"/>
                    <a:pt x="503" y="27"/>
                    <a:pt x="503" y="27"/>
                  </a:cubicBezTo>
                  <a:cubicBezTo>
                    <a:pt x="503" y="26"/>
                    <a:pt x="502" y="26"/>
                    <a:pt x="502" y="26"/>
                  </a:cubicBezTo>
                  <a:cubicBezTo>
                    <a:pt x="501" y="26"/>
                    <a:pt x="502" y="26"/>
                    <a:pt x="502" y="25"/>
                  </a:cubicBezTo>
                  <a:cubicBezTo>
                    <a:pt x="503" y="24"/>
                    <a:pt x="502" y="25"/>
                    <a:pt x="502" y="24"/>
                  </a:cubicBezTo>
                  <a:cubicBezTo>
                    <a:pt x="502" y="23"/>
                    <a:pt x="502" y="23"/>
                    <a:pt x="503" y="22"/>
                  </a:cubicBezTo>
                  <a:cubicBezTo>
                    <a:pt x="504" y="21"/>
                    <a:pt x="503" y="22"/>
                    <a:pt x="504" y="21"/>
                  </a:cubicBezTo>
                  <a:cubicBezTo>
                    <a:pt x="505" y="21"/>
                    <a:pt x="505" y="21"/>
                    <a:pt x="507" y="20"/>
                  </a:cubicBezTo>
                  <a:cubicBezTo>
                    <a:pt x="508" y="19"/>
                    <a:pt x="508" y="19"/>
                    <a:pt x="508" y="18"/>
                  </a:cubicBezTo>
                  <a:cubicBezTo>
                    <a:pt x="509" y="18"/>
                    <a:pt x="508" y="17"/>
                    <a:pt x="508" y="17"/>
                  </a:cubicBezTo>
                  <a:cubicBezTo>
                    <a:pt x="508" y="17"/>
                    <a:pt x="507" y="17"/>
                    <a:pt x="507" y="17"/>
                  </a:cubicBezTo>
                  <a:cubicBezTo>
                    <a:pt x="506" y="17"/>
                    <a:pt x="506" y="17"/>
                    <a:pt x="505" y="16"/>
                  </a:cubicBezTo>
                  <a:cubicBezTo>
                    <a:pt x="505" y="16"/>
                    <a:pt x="503" y="15"/>
                    <a:pt x="503" y="15"/>
                  </a:cubicBezTo>
                  <a:cubicBezTo>
                    <a:pt x="502" y="15"/>
                    <a:pt x="502" y="14"/>
                    <a:pt x="502" y="14"/>
                  </a:cubicBezTo>
                  <a:cubicBezTo>
                    <a:pt x="502" y="14"/>
                    <a:pt x="502" y="14"/>
                    <a:pt x="503" y="14"/>
                  </a:cubicBezTo>
                  <a:cubicBezTo>
                    <a:pt x="503" y="14"/>
                    <a:pt x="503" y="13"/>
                    <a:pt x="504" y="13"/>
                  </a:cubicBezTo>
                  <a:cubicBezTo>
                    <a:pt x="505" y="12"/>
                    <a:pt x="505" y="12"/>
                    <a:pt x="506" y="12"/>
                  </a:cubicBezTo>
                  <a:cubicBezTo>
                    <a:pt x="507" y="11"/>
                    <a:pt x="507" y="11"/>
                    <a:pt x="507" y="11"/>
                  </a:cubicBezTo>
                  <a:cubicBezTo>
                    <a:pt x="507" y="11"/>
                    <a:pt x="508" y="11"/>
                    <a:pt x="508" y="11"/>
                  </a:cubicBezTo>
                  <a:cubicBezTo>
                    <a:pt x="509" y="11"/>
                    <a:pt x="509" y="11"/>
                    <a:pt x="510" y="11"/>
                  </a:cubicBezTo>
                  <a:cubicBezTo>
                    <a:pt x="510" y="11"/>
                    <a:pt x="509" y="10"/>
                    <a:pt x="509" y="9"/>
                  </a:cubicBezTo>
                  <a:cubicBezTo>
                    <a:pt x="508" y="9"/>
                    <a:pt x="508" y="9"/>
                    <a:pt x="507" y="9"/>
                  </a:cubicBezTo>
                  <a:cubicBezTo>
                    <a:pt x="506" y="9"/>
                    <a:pt x="507" y="9"/>
                    <a:pt x="506" y="8"/>
                  </a:cubicBezTo>
                  <a:cubicBezTo>
                    <a:pt x="506" y="8"/>
                    <a:pt x="507" y="8"/>
                    <a:pt x="507" y="8"/>
                  </a:cubicBezTo>
                  <a:cubicBezTo>
                    <a:pt x="507" y="8"/>
                    <a:pt x="507" y="7"/>
                    <a:pt x="507" y="7"/>
                  </a:cubicBezTo>
                  <a:cubicBezTo>
                    <a:pt x="507" y="7"/>
                    <a:pt x="507" y="6"/>
                    <a:pt x="507" y="6"/>
                  </a:cubicBezTo>
                  <a:cubicBezTo>
                    <a:pt x="506" y="6"/>
                    <a:pt x="506" y="6"/>
                    <a:pt x="506" y="6"/>
                  </a:cubicBezTo>
                  <a:cubicBezTo>
                    <a:pt x="506" y="5"/>
                    <a:pt x="505" y="5"/>
                    <a:pt x="504" y="5"/>
                  </a:cubicBezTo>
                  <a:cubicBezTo>
                    <a:pt x="504" y="4"/>
                    <a:pt x="504" y="5"/>
                    <a:pt x="504" y="5"/>
                  </a:cubicBezTo>
                  <a:cubicBezTo>
                    <a:pt x="503" y="4"/>
                    <a:pt x="504" y="4"/>
                    <a:pt x="504" y="4"/>
                  </a:cubicBezTo>
                  <a:cubicBezTo>
                    <a:pt x="504" y="4"/>
                    <a:pt x="505" y="4"/>
                    <a:pt x="505" y="3"/>
                  </a:cubicBezTo>
                  <a:cubicBezTo>
                    <a:pt x="505" y="3"/>
                    <a:pt x="505" y="3"/>
                    <a:pt x="505" y="3"/>
                  </a:cubicBezTo>
                  <a:cubicBezTo>
                    <a:pt x="505" y="2"/>
                    <a:pt x="505" y="2"/>
                    <a:pt x="505" y="2"/>
                  </a:cubicBezTo>
                  <a:cubicBezTo>
                    <a:pt x="505" y="1"/>
                    <a:pt x="504" y="1"/>
                    <a:pt x="504" y="1"/>
                  </a:cubicBezTo>
                  <a:cubicBezTo>
                    <a:pt x="503" y="0"/>
                    <a:pt x="503" y="1"/>
                    <a:pt x="503" y="1"/>
                  </a:cubicBezTo>
                  <a:cubicBezTo>
                    <a:pt x="503" y="1"/>
                    <a:pt x="503" y="1"/>
                    <a:pt x="503" y="1"/>
                  </a:cubicBezTo>
                  <a:cubicBezTo>
                    <a:pt x="503" y="1"/>
                    <a:pt x="502" y="1"/>
                    <a:pt x="501" y="1"/>
                  </a:cubicBezTo>
                  <a:cubicBezTo>
                    <a:pt x="501" y="1"/>
                    <a:pt x="501" y="0"/>
                    <a:pt x="500" y="0"/>
                  </a:cubicBezTo>
                  <a:cubicBezTo>
                    <a:pt x="500" y="0"/>
                    <a:pt x="500" y="1"/>
                    <a:pt x="499" y="2"/>
                  </a:cubicBezTo>
                  <a:cubicBezTo>
                    <a:pt x="499" y="2"/>
                    <a:pt x="499" y="2"/>
                    <a:pt x="499" y="2"/>
                  </a:cubicBezTo>
                  <a:cubicBezTo>
                    <a:pt x="499" y="2"/>
                    <a:pt x="498" y="3"/>
                    <a:pt x="497" y="3"/>
                  </a:cubicBezTo>
                  <a:cubicBezTo>
                    <a:pt x="497" y="3"/>
                    <a:pt x="497" y="4"/>
                    <a:pt x="497" y="4"/>
                  </a:cubicBezTo>
                  <a:cubicBezTo>
                    <a:pt x="497" y="4"/>
                    <a:pt x="496" y="4"/>
                    <a:pt x="496" y="5"/>
                  </a:cubicBezTo>
                  <a:cubicBezTo>
                    <a:pt x="495" y="5"/>
                    <a:pt x="494" y="5"/>
                    <a:pt x="494" y="5"/>
                  </a:cubicBezTo>
                  <a:cubicBezTo>
                    <a:pt x="493" y="5"/>
                    <a:pt x="493" y="5"/>
                    <a:pt x="493" y="5"/>
                  </a:cubicBezTo>
                  <a:cubicBezTo>
                    <a:pt x="492" y="5"/>
                    <a:pt x="492" y="5"/>
                    <a:pt x="492" y="5"/>
                  </a:cubicBezTo>
                  <a:cubicBezTo>
                    <a:pt x="491" y="5"/>
                    <a:pt x="491" y="5"/>
                    <a:pt x="491" y="5"/>
                  </a:cubicBezTo>
                  <a:cubicBezTo>
                    <a:pt x="491" y="5"/>
                    <a:pt x="490" y="6"/>
                    <a:pt x="490" y="6"/>
                  </a:cubicBezTo>
                  <a:cubicBezTo>
                    <a:pt x="489" y="6"/>
                    <a:pt x="489" y="7"/>
                    <a:pt x="489" y="8"/>
                  </a:cubicBezTo>
                  <a:cubicBezTo>
                    <a:pt x="488" y="8"/>
                    <a:pt x="488" y="8"/>
                    <a:pt x="488" y="9"/>
                  </a:cubicBezTo>
                  <a:cubicBezTo>
                    <a:pt x="488" y="9"/>
                    <a:pt x="487" y="9"/>
                    <a:pt x="487" y="9"/>
                  </a:cubicBezTo>
                  <a:cubicBezTo>
                    <a:pt x="487" y="9"/>
                    <a:pt x="485" y="10"/>
                    <a:pt x="484" y="10"/>
                  </a:cubicBezTo>
                  <a:cubicBezTo>
                    <a:pt x="483" y="11"/>
                    <a:pt x="484" y="11"/>
                    <a:pt x="483" y="12"/>
                  </a:cubicBezTo>
                  <a:cubicBezTo>
                    <a:pt x="483" y="12"/>
                    <a:pt x="483" y="12"/>
                    <a:pt x="482" y="13"/>
                  </a:cubicBezTo>
                  <a:cubicBezTo>
                    <a:pt x="482" y="14"/>
                    <a:pt x="482" y="13"/>
                    <a:pt x="482" y="13"/>
                  </a:cubicBezTo>
                  <a:cubicBezTo>
                    <a:pt x="481" y="13"/>
                    <a:pt x="481" y="14"/>
                    <a:pt x="481" y="14"/>
                  </a:cubicBezTo>
                  <a:cubicBezTo>
                    <a:pt x="481" y="14"/>
                    <a:pt x="480" y="14"/>
                    <a:pt x="480" y="15"/>
                  </a:cubicBezTo>
                  <a:cubicBezTo>
                    <a:pt x="480" y="15"/>
                    <a:pt x="479" y="15"/>
                    <a:pt x="479" y="16"/>
                  </a:cubicBezTo>
                  <a:cubicBezTo>
                    <a:pt x="479" y="16"/>
                    <a:pt x="478" y="16"/>
                    <a:pt x="476" y="17"/>
                  </a:cubicBezTo>
                  <a:cubicBezTo>
                    <a:pt x="475" y="17"/>
                    <a:pt x="475" y="17"/>
                    <a:pt x="475" y="17"/>
                  </a:cubicBezTo>
                  <a:cubicBezTo>
                    <a:pt x="474" y="17"/>
                    <a:pt x="474" y="17"/>
                    <a:pt x="474" y="17"/>
                  </a:cubicBezTo>
                  <a:cubicBezTo>
                    <a:pt x="473" y="17"/>
                    <a:pt x="473" y="18"/>
                    <a:pt x="473" y="18"/>
                  </a:cubicBezTo>
                  <a:cubicBezTo>
                    <a:pt x="473" y="18"/>
                    <a:pt x="471" y="19"/>
                    <a:pt x="471" y="19"/>
                  </a:cubicBezTo>
                  <a:cubicBezTo>
                    <a:pt x="471" y="19"/>
                    <a:pt x="469" y="20"/>
                    <a:pt x="469" y="20"/>
                  </a:cubicBezTo>
                  <a:cubicBezTo>
                    <a:pt x="469" y="20"/>
                    <a:pt x="468" y="21"/>
                    <a:pt x="467" y="21"/>
                  </a:cubicBezTo>
                  <a:cubicBezTo>
                    <a:pt x="466" y="21"/>
                    <a:pt x="465" y="22"/>
                    <a:pt x="464" y="23"/>
                  </a:cubicBezTo>
                  <a:cubicBezTo>
                    <a:pt x="463" y="23"/>
                    <a:pt x="461" y="23"/>
                    <a:pt x="461" y="23"/>
                  </a:cubicBezTo>
                  <a:cubicBezTo>
                    <a:pt x="461" y="23"/>
                    <a:pt x="460" y="23"/>
                    <a:pt x="459" y="24"/>
                  </a:cubicBezTo>
                  <a:cubicBezTo>
                    <a:pt x="458" y="24"/>
                    <a:pt x="458" y="24"/>
                    <a:pt x="458" y="24"/>
                  </a:cubicBezTo>
                  <a:cubicBezTo>
                    <a:pt x="457" y="24"/>
                    <a:pt x="457" y="24"/>
                    <a:pt x="457" y="24"/>
                  </a:cubicBezTo>
                  <a:cubicBezTo>
                    <a:pt x="457" y="24"/>
                    <a:pt x="457" y="25"/>
                    <a:pt x="455" y="25"/>
                  </a:cubicBezTo>
                  <a:cubicBezTo>
                    <a:pt x="453" y="26"/>
                    <a:pt x="454" y="26"/>
                    <a:pt x="453" y="27"/>
                  </a:cubicBezTo>
                  <a:cubicBezTo>
                    <a:pt x="453" y="27"/>
                    <a:pt x="453" y="27"/>
                    <a:pt x="453" y="28"/>
                  </a:cubicBezTo>
                  <a:cubicBezTo>
                    <a:pt x="452" y="28"/>
                    <a:pt x="450" y="29"/>
                    <a:pt x="450" y="29"/>
                  </a:cubicBezTo>
                  <a:cubicBezTo>
                    <a:pt x="449" y="29"/>
                    <a:pt x="448" y="30"/>
                    <a:pt x="448" y="30"/>
                  </a:cubicBezTo>
                  <a:cubicBezTo>
                    <a:pt x="447" y="31"/>
                    <a:pt x="447" y="30"/>
                    <a:pt x="446" y="31"/>
                  </a:cubicBezTo>
                  <a:cubicBezTo>
                    <a:pt x="446" y="31"/>
                    <a:pt x="445" y="32"/>
                    <a:pt x="444" y="33"/>
                  </a:cubicBezTo>
                  <a:cubicBezTo>
                    <a:pt x="443" y="34"/>
                    <a:pt x="443" y="34"/>
                    <a:pt x="443" y="34"/>
                  </a:cubicBezTo>
                  <a:cubicBezTo>
                    <a:pt x="442" y="34"/>
                    <a:pt x="442" y="34"/>
                    <a:pt x="442" y="34"/>
                  </a:cubicBezTo>
                  <a:cubicBezTo>
                    <a:pt x="442" y="34"/>
                    <a:pt x="441" y="34"/>
                    <a:pt x="440" y="34"/>
                  </a:cubicBezTo>
                  <a:cubicBezTo>
                    <a:pt x="439" y="34"/>
                    <a:pt x="439" y="34"/>
                    <a:pt x="439" y="34"/>
                  </a:cubicBezTo>
                  <a:cubicBezTo>
                    <a:pt x="439" y="34"/>
                    <a:pt x="439" y="34"/>
                    <a:pt x="439" y="33"/>
                  </a:cubicBezTo>
                  <a:cubicBezTo>
                    <a:pt x="438" y="33"/>
                    <a:pt x="438" y="33"/>
                    <a:pt x="436" y="33"/>
                  </a:cubicBezTo>
                  <a:cubicBezTo>
                    <a:pt x="435" y="33"/>
                    <a:pt x="434" y="34"/>
                    <a:pt x="433" y="34"/>
                  </a:cubicBezTo>
                  <a:cubicBezTo>
                    <a:pt x="433" y="34"/>
                    <a:pt x="432" y="34"/>
                    <a:pt x="432" y="34"/>
                  </a:cubicBezTo>
                  <a:cubicBezTo>
                    <a:pt x="432" y="34"/>
                    <a:pt x="432" y="34"/>
                    <a:pt x="431" y="34"/>
                  </a:cubicBezTo>
                  <a:cubicBezTo>
                    <a:pt x="431" y="34"/>
                    <a:pt x="430" y="34"/>
                    <a:pt x="430" y="34"/>
                  </a:cubicBezTo>
                  <a:cubicBezTo>
                    <a:pt x="430" y="34"/>
                    <a:pt x="428" y="35"/>
                    <a:pt x="428" y="35"/>
                  </a:cubicBezTo>
                  <a:cubicBezTo>
                    <a:pt x="427" y="35"/>
                    <a:pt x="427" y="34"/>
                    <a:pt x="427" y="34"/>
                  </a:cubicBezTo>
                  <a:cubicBezTo>
                    <a:pt x="427" y="34"/>
                    <a:pt x="425" y="35"/>
                    <a:pt x="423" y="35"/>
                  </a:cubicBezTo>
                  <a:cubicBezTo>
                    <a:pt x="421" y="36"/>
                    <a:pt x="423" y="36"/>
                    <a:pt x="422" y="36"/>
                  </a:cubicBezTo>
                  <a:cubicBezTo>
                    <a:pt x="421" y="37"/>
                    <a:pt x="421" y="37"/>
                    <a:pt x="420" y="37"/>
                  </a:cubicBezTo>
                  <a:cubicBezTo>
                    <a:pt x="419" y="37"/>
                    <a:pt x="420" y="37"/>
                    <a:pt x="419" y="38"/>
                  </a:cubicBezTo>
                  <a:cubicBezTo>
                    <a:pt x="418" y="39"/>
                    <a:pt x="418" y="39"/>
                    <a:pt x="417" y="39"/>
                  </a:cubicBezTo>
                  <a:cubicBezTo>
                    <a:pt x="417" y="40"/>
                    <a:pt x="417" y="39"/>
                    <a:pt x="417" y="39"/>
                  </a:cubicBezTo>
                  <a:cubicBezTo>
                    <a:pt x="417" y="39"/>
                    <a:pt x="416" y="39"/>
                    <a:pt x="416" y="39"/>
                  </a:cubicBezTo>
                  <a:cubicBezTo>
                    <a:pt x="415" y="40"/>
                    <a:pt x="415" y="39"/>
                    <a:pt x="414" y="39"/>
                  </a:cubicBezTo>
                  <a:cubicBezTo>
                    <a:pt x="413" y="39"/>
                    <a:pt x="412" y="41"/>
                    <a:pt x="411" y="41"/>
                  </a:cubicBezTo>
                  <a:cubicBezTo>
                    <a:pt x="410" y="42"/>
                    <a:pt x="411" y="42"/>
                    <a:pt x="410" y="42"/>
                  </a:cubicBezTo>
                  <a:cubicBezTo>
                    <a:pt x="410" y="43"/>
                    <a:pt x="410" y="43"/>
                    <a:pt x="409" y="44"/>
                  </a:cubicBezTo>
                  <a:cubicBezTo>
                    <a:pt x="409" y="44"/>
                    <a:pt x="409" y="44"/>
                    <a:pt x="407" y="44"/>
                  </a:cubicBezTo>
                  <a:cubicBezTo>
                    <a:pt x="406" y="45"/>
                    <a:pt x="407" y="45"/>
                    <a:pt x="406" y="46"/>
                  </a:cubicBezTo>
                  <a:cubicBezTo>
                    <a:pt x="406" y="46"/>
                    <a:pt x="405" y="46"/>
                    <a:pt x="405" y="47"/>
                  </a:cubicBezTo>
                  <a:cubicBezTo>
                    <a:pt x="404" y="47"/>
                    <a:pt x="404" y="47"/>
                    <a:pt x="403" y="46"/>
                  </a:cubicBezTo>
                  <a:cubicBezTo>
                    <a:pt x="402" y="46"/>
                    <a:pt x="402" y="46"/>
                    <a:pt x="401" y="46"/>
                  </a:cubicBezTo>
                  <a:cubicBezTo>
                    <a:pt x="400" y="46"/>
                    <a:pt x="400" y="45"/>
                    <a:pt x="399" y="45"/>
                  </a:cubicBezTo>
                  <a:cubicBezTo>
                    <a:pt x="398" y="45"/>
                    <a:pt x="398" y="44"/>
                    <a:pt x="398" y="44"/>
                  </a:cubicBezTo>
                  <a:cubicBezTo>
                    <a:pt x="398" y="44"/>
                    <a:pt x="398" y="43"/>
                    <a:pt x="398" y="43"/>
                  </a:cubicBezTo>
                  <a:cubicBezTo>
                    <a:pt x="397" y="42"/>
                    <a:pt x="397" y="42"/>
                    <a:pt x="396" y="42"/>
                  </a:cubicBezTo>
                  <a:cubicBezTo>
                    <a:pt x="394" y="42"/>
                    <a:pt x="394" y="43"/>
                    <a:pt x="394" y="43"/>
                  </a:cubicBezTo>
                  <a:cubicBezTo>
                    <a:pt x="394" y="43"/>
                    <a:pt x="394" y="42"/>
                    <a:pt x="394" y="41"/>
                  </a:cubicBezTo>
                  <a:cubicBezTo>
                    <a:pt x="394" y="39"/>
                    <a:pt x="392" y="40"/>
                    <a:pt x="392" y="40"/>
                  </a:cubicBezTo>
                  <a:cubicBezTo>
                    <a:pt x="392" y="40"/>
                    <a:pt x="391" y="40"/>
                    <a:pt x="391" y="40"/>
                  </a:cubicBezTo>
                  <a:cubicBezTo>
                    <a:pt x="391" y="40"/>
                    <a:pt x="391" y="40"/>
                    <a:pt x="390" y="40"/>
                  </a:cubicBezTo>
                  <a:cubicBezTo>
                    <a:pt x="389" y="40"/>
                    <a:pt x="388" y="39"/>
                    <a:pt x="388" y="39"/>
                  </a:cubicBezTo>
                  <a:cubicBezTo>
                    <a:pt x="388" y="39"/>
                    <a:pt x="388" y="40"/>
                    <a:pt x="387" y="40"/>
                  </a:cubicBezTo>
                  <a:cubicBezTo>
                    <a:pt x="387" y="40"/>
                    <a:pt x="386" y="40"/>
                    <a:pt x="385" y="39"/>
                  </a:cubicBezTo>
                  <a:cubicBezTo>
                    <a:pt x="384" y="39"/>
                    <a:pt x="385" y="39"/>
                    <a:pt x="384" y="40"/>
                  </a:cubicBezTo>
                  <a:cubicBezTo>
                    <a:pt x="382" y="40"/>
                    <a:pt x="383" y="39"/>
                    <a:pt x="383" y="39"/>
                  </a:cubicBezTo>
                  <a:cubicBezTo>
                    <a:pt x="383" y="39"/>
                    <a:pt x="381" y="40"/>
                    <a:pt x="381" y="39"/>
                  </a:cubicBezTo>
                  <a:cubicBezTo>
                    <a:pt x="381" y="39"/>
                    <a:pt x="381" y="39"/>
                    <a:pt x="381" y="39"/>
                  </a:cubicBezTo>
                  <a:cubicBezTo>
                    <a:pt x="381" y="39"/>
                    <a:pt x="379" y="39"/>
                    <a:pt x="378" y="39"/>
                  </a:cubicBezTo>
                  <a:cubicBezTo>
                    <a:pt x="377" y="39"/>
                    <a:pt x="378" y="39"/>
                    <a:pt x="377" y="39"/>
                  </a:cubicBezTo>
                  <a:cubicBezTo>
                    <a:pt x="377" y="38"/>
                    <a:pt x="377" y="39"/>
                    <a:pt x="376" y="39"/>
                  </a:cubicBezTo>
                  <a:cubicBezTo>
                    <a:pt x="376" y="40"/>
                    <a:pt x="375" y="39"/>
                    <a:pt x="375" y="39"/>
                  </a:cubicBezTo>
                  <a:cubicBezTo>
                    <a:pt x="374" y="40"/>
                    <a:pt x="375" y="40"/>
                    <a:pt x="374" y="41"/>
                  </a:cubicBezTo>
                  <a:cubicBezTo>
                    <a:pt x="373" y="41"/>
                    <a:pt x="374" y="41"/>
                    <a:pt x="373" y="41"/>
                  </a:cubicBezTo>
                  <a:cubicBezTo>
                    <a:pt x="373" y="40"/>
                    <a:pt x="373" y="41"/>
                    <a:pt x="373" y="41"/>
                  </a:cubicBezTo>
                  <a:cubicBezTo>
                    <a:pt x="372" y="42"/>
                    <a:pt x="373" y="43"/>
                    <a:pt x="373" y="43"/>
                  </a:cubicBezTo>
                  <a:cubicBezTo>
                    <a:pt x="373" y="43"/>
                    <a:pt x="373" y="44"/>
                    <a:pt x="372" y="45"/>
                  </a:cubicBezTo>
                  <a:cubicBezTo>
                    <a:pt x="372" y="45"/>
                    <a:pt x="371" y="45"/>
                    <a:pt x="371" y="46"/>
                  </a:cubicBezTo>
                  <a:cubicBezTo>
                    <a:pt x="371" y="46"/>
                    <a:pt x="371" y="47"/>
                    <a:pt x="371" y="47"/>
                  </a:cubicBezTo>
                  <a:cubicBezTo>
                    <a:pt x="371" y="47"/>
                    <a:pt x="370" y="48"/>
                    <a:pt x="370" y="48"/>
                  </a:cubicBezTo>
                  <a:cubicBezTo>
                    <a:pt x="370" y="48"/>
                    <a:pt x="370" y="49"/>
                    <a:pt x="370" y="50"/>
                  </a:cubicBezTo>
                  <a:cubicBezTo>
                    <a:pt x="370" y="51"/>
                    <a:pt x="370" y="51"/>
                    <a:pt x="370" y="51"/>
                  </a:cubicBezTo>
                  <a:cubicBezTo>
                    <a:pt x="370" y="52"/>
                    <a:pt x="369" y="52"/>
                    <a:pt x="369" y="52"/>
                  </a:cubicBezTo>
                  <a:cubicBezTo>
                    <a:pt x="369" y="53"/>
                    <a:pt x="368" y="53"/>
                    <a:pt x="368" y="53"/>
                  </a:cubicBezTo>
                  <a:cubicBezTo>
                    <a:pt x="368" y="53"/>
                    <a:pt x="367" y="53"/>
                    <a:pt x="366" y="54"/>
                  </a:cubicBezTo>
                  <a:cubicBezTo>
                    <a:pt x="366" y="54"/>
                    <a:pt x="365" y="54"/>
                    <a:pt x="364" y="54"/>
                  </a:cubicBezTo>
                  <a:cubicBezTo>
                    <a:pt x="363" y="55"/>
                    <a:pt x="364" y="55"/>
                    <a:pt x="363" y="55"/>
                  </a:cubicBezTo>
                  <a:cubicBezTo>
                    <a:pt x="363" y="55"/>
                    <a:pt x="361" y="56"/>
                    <a:pt x="361" y="57"/>
                  </a:cubicBezTo>
                  <a:cubicBezTo>
                    <a:pt x="361" y="57"/>
                    <a:pt x="360" y="57"/>
                    <a:pt x="359" y="57"/>
                  </a:cubicBezTo>
                  <a:cubicBezTo>
                    <a:pt x="358" y="57"/>
                    <a:pt x="357" y="57"/>
                    <a:pt x="356" y="57"/>
                  </a:cubicBezTo>
                  <a:cubicBezTo>
                    <a:pt x="356" y="57"/>
                    <a:pt x="355" y="58"/>
                    <a:pt x="354" y="58"/>
                  </a:cubicBezTo>
                  <a:cubicBezTo>
                    <a:pt x="352" y="59"/>
                    <a:pt x="353" y="59"/>
                    <a:pt x="353" y="60"/>
                  </a:cubicBezTo>
                  <a:cubicBezTo>
                    <a:pt x="353" y="60"/>
                    <a:pt x="352" y="60"/>
                    <a:pt x="351" y="60"/>
                  </a:cubicBezTo>
                  <a:cubicBezTo>
                    <a:pt x="350" y="60"/>
                    <a:pt x="349" y="60"/>
                    <a:pt x="349" y="60"/>
                  </a:cubicBezTo>
                  <a:cubicBezTo>
                    <a:pt x="348" y="60"/>
                    <a:pt x="348" y="60"/>
                    <a:pt x="348" y="59"/>
                  </a:cubicBezTo>
                  <a:cubicBezTo>
                    <a:pt x="347" y="59"/>
                    <a:pt x="347" y="59"/>
                    <a:pt x="347" y="59"/>
                  </a:cubicBezTo>
                  <a:cubicBezTo>
                    <a:pt x="346" y="58"/>
                    <a:pt x="347" y="58"/>
                    <a:pt x="347" y="58"/>
                  </a:cubicBezTo>
                  <a:cubicBezTo>
                    <a:pt x="345" y="57"/>
                    <a:pt x="345" y="57"/>
                    <a:pt x="345" y="57"/>
                  </a:cubicBezTo>
                  <a:cubicBezTo>
                    <a:pt x="345" y="57"/>
                    <a:pt x="344" y="58"/>
                    <a:pt x="343" y="58"/>
                  </a:cubicBezTo>
                  <a:cubicBezTo>
                    <a:pt x="342" y="59"/>
                    <a:pt x="342" y="58"/>
                    <a:pt x="342" y="58"/>
                  </a:cubicBezTo>
                  <a:cubicBezTo>
                    <a:pt x="341" y="58"/>
                    <a:pt x="341" y="58"/>
                    <a:pt x="340" y="58"/>
                  </a:cubicBezTo>
                  <a:cubicBezTo>
                    <a:pt x="340" y="57"/>
                    <a:pt x="339" y="58"/>
                    <a:pt x="338" y="57"/>
                  </a:cubicBezTo>
                  <a:cubicBezTo>
                    <a:pt x="337" y="57"/>
                    <a:pt x="337" y="57"/>
                    <a:pt x="336" y="57"/>
                  </a:cubicBezTo>
                  <a:cubicBezTo>
                    <a:pt x="336" y="57"/>
                    <a:pt x="335" y="57"/>
                    <a:pt x="334" y="56"/>
                  </a:cubicBezTo>
                  <a:cubicBezTo>
                    <a:pt x="334" y="56"/>
                    <a:pt x="333" y="56"/>
                    <a:pt x="333" y="55"/>
                  </a:cubicBezTo>
                  <a:cubicBezTo>
                    <a:pt x="333" y="55"/>
                    <a:pt x="332" y="55"/>
                    <a:pt x="332" y="55"/>
                  </a:cubicBezTo>
                  <a:cubicBezTo>
                    <a:pt x="332" y="55"/>
                    <a:pt x="332" y="55"/>
                    <a:pt x="332" y="55"/>
                  </a:cubicBezTo>
                  <a:cubicBezTo>
                    <a:pt x="331" y="55"/>
                    <a:pt x="331" y="55"/>
                    <a:pt x="331" y="55"/>
                  </a:cubicBezTo>
                  <a:cubicBezTo>
                    <a:pt x="330" y="55"/>
                    <a:pt x="330" y="55"/>
                    <a:pt x="330" y="55"/>
                  </a:cubicBezTo>
                  <a:cubicBezTo>
                    <a:pt x="328" y="56"/>
                    <a:pt x="328" y="56"/>
                    <a:pt x="328" y="56"/>
                  </a:cubicBezTo>
                  <a:cubicBezTo>
                    <a:pt x="328" y="56"/>
                    <a:pt x="328" y="56"/>
                    <a:pt x="328" y="56"/>
                  </a:cubicBezTo>
                  <a:cubicBezTo>
                    <a:pt x="327" y="56"/>
                    <a:pt x="327" y="55"/>
                    <a:pt x="327" y="55"/>
                  </a:cubicBezTo>
                  <a:cubicBezTo>
                    <a:pt x="326" y="55"/>
                    <a:pt x="326" y="55"/>
                    <a:pt x="326" y="55"/>
                  </a:cubicBezTo>
                  <a:cubicBezTo>
                    <a:pt x="326" y="55"/>
                    <a:pt x="325" y="55"/>
                    <a:pt x="325" y="56"/>
                  </a:cubicBezTo>
                  <a:cubicBezTo>
                    <a:pt x="324" y="56"/>
                    <a:pt x="324" y="55"/>
                    <a:pt x="323" y="55"/>
                  </a:cubicBezTo>
                  <a:cubicBezTo>
                    <a:pt x="323" y="54"/>
                    <a:pt x="323" y="53"/>
                    <a:pt x="323" y="53"/>
                  </a:cubicBezTo>
                  <a:cubicBezTo>
                    <a:pt x="323" y="53"/>
                    <a:pt x="322" y="54"/>
                    <a:pt x="322" y="54"/>
                  </a:cubicBezTo>
                  <a:cubicBezTo>
                    <a:pt x="322" y="55"/>
                    <a:pt x="322" y="56"/>
                    <a:pt x="322" y="57"/>
                  </a:cubicBezTo>
                  <a:cubicBezTo>
                    <a:pt x="321" y="58"/>
                    <a:pt x="321" y="57"/>
                    <a:pt x="321" y="58"/>
                  </a:cubicBezTo>
                  <a:cubicBezTo>
                    <a:pt x="320" y="58"/>
                    <a:pt x="319" y="59"/>
                    <a:pt x="319" y="59"/>
                  </a:cubicBezTo>
                  <a:cubicBezTo>
                    <a:pt x="319" y="59"/>
                    <a:pt x="318" y="59"/>
                    <a:pt x="317" y="60"/>
                  </a:cubicBezTo>
                  <a:cubicBezTo>
                    <a:pt x="317" y="60"/>
                    <a:pt x="317" y="61"/>
                    <a:pt x="317" y="61"/>
                  </a:cubicBezTo>
                  <a:cubicBezTo>
                    <a:pt x="317" y="61"/>
                    <a:pt x="315" y="62"/>
                    <a:pt x="314" y="63"/>
                  </a:cubicBezTo>
                  <a:cubicBezTo>
                    <a:pt x="313" y="63"/>
                    <a:pt x="313" y="63"/>
                    <a:pt x="313" y="62"/>
                  </a:cubicBezTo>
                  <a:cubicBezTo>
                    <a:pt x="312" y="62"/>
                    <a:pt x="312" y="62"/>
                    <a:pt x="312" y="62"/>
                  </a:cubicBezTo>
                  <a:cubicBezTo>
                    <a:pt x="311" y="61"/>
                    <a:pt x="311" y="61"/>
                    <a:pt x="311" y="61"/>
                  </a:cubicBezTo>
                  <a:cubicBezTo>
                    <a:pt x="310" y="61"/>
                    <a:pt x="310" y="61"/>
                    <a:pt x="310" y="61"/>
                  </a:cubicBezTo>
                  <a:cubicBezTo>
                    <a:pt x="310" y="61"/>
                    <a:pt x="310" y="62"/>
                    <a:pt x="309" y="63"/>
                  </a:cubicBezTo>
                  <a:cubicBezTo>
                    <a:pt x="309" y="63"/>
                    <a:pt x="309" y="64"/>
                    <a:pt x="309" y="64"/>
                  </a:cubicBezTo>
                  <a:cubicBezTo>
                    <a:pt x="309" y="64"/>
                    <a:pt x="308" y="64"/>
                    <a:pt x="308" y="64"/>
                  </a:cubicBezTo>
                  <a:cubicBezTo>
                    <a:pt x="307" y="63"/>
                    <a:pt x="308" y="63"/>
                    <a:pt x="308" y="63"/>
                  </a:cubicBezTo>
                  <a:cubicBezTo>
                    <a:pt x="308" y="63"/>
                    <a:pt x="308" y="62"/>
                    <a:pt x="308" y="62"/>
                  </a:cubicBezTo>
                  <a:cubicBezTo>
                    <a:pt x="308" y="62"/>
                    <a:pt x="308" y="61"/>
                    <a:pt x="308" y="61"/>
                  </a:cubicBezTo>
                  <a:cubicBezTo>
                    <a:pt x="308" y="61"/>
                    <a:pt x="307" y="61"/>
                    <a:pt x="307" y="60"/>
                  </a:cubicBezTo>
                  <a:cubicBezTo>
                    <a:pt x="306" y="60"/>
                    <a:pt x="306" y="60"/>
                    <a:pt x="306" y="60"/>
                  </a:cubicBezTo>
                  <a:cubicBezTo>
                    <a:pt x="305" y="60"/>
                    <a:pt x="305" y="60"/>
                    <a:pt x="305" y="60"/>
                  </a:cubicBezTo>
                  <a:cubicBezTo>
                    <a:pt x="304" y="60"/>
                    <a:pt x="303" y="60"/>
                    <a:pt x="303" y="60"/>
                  </a:cubicBezTo>
                  <a:cubicBezTo>
                    <a:pt x="303" y="60"/>
                    <a:pt x="303" y="60"/>
                    <a:pt x="302" y="60"/>
                  </a:cubicBezTo>
                  <a:cubicBezTo>
                    <a:pt x="302" y="60"/>
                    <a:pt x="301" y="60"/>
                    <a:pt x="301" y="60"/>
                  </a:cubicBezTo>
                  <a:cubicBezTo>
                    <a:pt x="300" y="60"/>
                    <a:pt x="301" y="60"/>
                    <a:pt x="301" y="61"/>
                  </a:cubicBezTo>
                  <a:cubicBezTo>
                    <a:pt x="301" y="62"/>
                    <a:pt x="300" y="61"/>
                    <a:pt x="300" y="61"/>
                  </a:cubicBezTo>
                  <a:cubicBezTo>
                    <a:pt x="300" y="61"/>
                    <a:pt x="300" y="61"/>
                    <a:pt x="299" y="61"/>
                  </a:cubicBezTo>
                  <a:cubicBezTo>
                    <a:pt x="299" y="61"/>
                    <a:pt x="298" y="62"/>
                    <a:pt x="298" y="62"/>
                  </a:cubicBezTo>
                  <a:cubicBezTo>
                    <a:pt x="297" y="63"/>
                    <a:pt x="297" y="62"/>
                    <a:pt x="297" y="62"/>
                  </a:cubicBezTo>
                  <a:cubicBezTo>
                    <a:pt x="296" y="62"/>
                    <a:pt x="296" y="61"/>
                    <a:pt x="296" y="61"/>
                  </a:cubicBezTo>
                  <a:cubicBezTo>
                    <a:pt x="296" y="61"/>
                    <a:pt x="295" y="61"/>
                    <a:pt x="295" y="61"/>
                  </a:cubicBezTo>
                  <a:cubicBezTo>
                    <a:pt x="294" y="61"/>
                    <a:pt x="294" y="61"/>
                    <a:pt x="294" y="61"/>
                  </a:cubicBezTo>
                  <a:cubicBezTo>
                    <a:pt x="294" y="61"/>
                    <a:pt x="293" y="61"/>
                    <a:pt x="293" y="61"/>
                  </a:cubicBezTo>
                  <a:cubicBezTo>
                    <a:pt x="292" y="61"/>
                    <a:pt x="292" y="60"/>
                    <a:pt x="292" y="60"/>
                  </a:cubicBezTo>
                  <a:cubicBezTo>
                    <a:pt x="292" y="59"/>
                    <a:pt x="292" y="59"/>
                    <a:pt x="292" y="58"/>
                  </a:cubicBezTo>
                  <a:cubicBezTo>
                    <a:pt x="293" y="57"/>
                    <a:pt x="293" y="57"/>
                    <a:pt x="293" y="57"/>
                  </a:cubicBezTo>
                  <a:cubicBezTo>
                    <a:pt x="293" y="57"/>
                    <a:pt x="293" y="57"/>
                    <a:pt x="293" y="56"/>
                  </a:cubicBezTo>
                  <a:cubicBezTo>
                    <a:pt x="294" y="56"/>
                    <a:pt x="293" y="55"/>
                    <a:pt x="292" y="55"/>
                  </a:cubicBezTo>
                  <a:cubicBezTo>
                    <a:pt x="292" y="55"/>
                    <a:pt x="293" y="54"/>
                    <a:pt x="293" y="54"/>
                  </a:cubicBezTo>
                  <a:cubicBezTo>
                    <a:pt x="292" y="53"/>
                    <a:pt x="292" y="53"/>
                    <a:pt x="292" y="53"/>
                  </a:cubicBezTo>
                  <a:cubicBezTo>
                    <a:pt x="292" y="53"/>
                    <a:pt x="292" y="54"/>
                    <a:pt x="291" y="54"/>
                  </a:cubicBezTo>
                  <a:cubicBezTo>
                    <a:pt x="291" y="55"/>
                    <a:pt x="291" y="54"/>
                    <a:pt x="290" y="54"/>
                  </a:cubicBezTo>
                  <a:cubicBezTo>
                    <a:pt x="289" y="54"/>
                    <a:pt x="290" y="53"/>
                    <a:pt x="290" y="53"/>
                  </a:cubicBezTo>
                  <a:cubicBezTo>
                    <a:pt x="290" y="52"/>
                    <a:pt x="289" y="52"/>
                    <a:pt x="289" y="52"/>
                  </a:cubicBezTo>
                  <a:cubicBezTo>
                    <a:pt x="289" y="51"/>
                    <a:pt x="288" y="52"/>
                    <a:pt x="288" y="52"/>
                  </a:cubicBezTo>
                  <a:cubicBezTo>
                    <a:pt x="288" y="52"/>
                    <a:pt x="288" y="52"/>
                    <a:pt x="288" y="53"/>
                  </a:cubicBezTo>
                  <a:cubicBezTo>
                    <a:pt x="288" y="53"/>
                    <a:pt x="287" y="53"/>
                    <a:pt x="286" y="53"/>
                  </a:cubicBezTo>
                  <a:cubicBezTo>
                    <a:pt x="286" y="53"/>
                    <a:pt x="285" y="52"/>
                    <a:pt x="285" y="52"/>
                  </a:cubicBezTo>
                  <a:cubicBezTo>
                    <a:pt x="285" y="51"/>
                    <a:pt x="285" y="51"/>
                    <a:pt x="285" y="51"/>
                  </a:cubicBezTo>
                  <a:cubicBezTo>
                    <a:pt x="285" y="50"/>
                    <a:pt x="284" y="51"/>
                    <a:pt x="284" y="50"/>
                  </a:cubicBezTo>
                  <a:cubicBezTo>
                    <a:pt x="283" y="50"/>
                    <a:pt x="283" y="50"/>
                    <a:pt x="283" y="50"/>
                  </a:cubicBezTo>
                  <a:cubicBezTo>
                    <a:pt x="283" y="50"/>
                    <a:pt x="283" y="49"/>
                    <a:pt x="282" y="49"/>
                  </a:cubicBezTo>
                  <a:cubicBezTo>
                    <a:pt x="282" y="49"/>
                    <a:pt x="281" y="49"/>
                    <a:pt x="281" y="49"/>
                  </a:cubicBezTo>
                  <a:cubicBezTo>
                    <a:pt x="280" y="49"/>
                    <a:pt x="280" y="48"/>
                    <a:pt x="280" y="47"/>
                  </a:cubicBezTo>
                  <a:cubicBezTo>
                    <a:pt x="280" y="46"/>
                    <a:pt x="280" y="47"/>
                    <a:pt x="280" y="47"/>
                  </a:cubicBezTo>
                  <a:cubicBezTo>
                    <a:pt x="280" y="48"/>
                    <a:pt x="279" y="48"/>
                    <a:pt x="279" y="48"/>
                  </a:cubicBezTo>
                  <a:cubicBezTo>
                    <a:pt x="278" y="48"/>
                    <a:pt x="279" y="47"/>
                    <a:pt x="278" y="47"/>
                  </a:cubicBezTo>
                  <a:cubicBezTo>
                    <a:pt x="278" y="47"/>
                    <a:pt x="277" y="47"/>
                    <a:pt x="276" y="47"/>
                  </a:cubicBezTo>
                  <a:cubicBezTo>
                    <a:pt x="275" y="48"/>
                    <a:pt x="275" y="47"/>
                    <a:pt x="275" y="47"/>
                  </a:cubicBezTo>
                  <a:cubicBezTo>
                    <a:pt x="275" y="47"/>
                    <a:pt x="274" y="47"/>
                    <a:pt x="274" y="47"/>
                  </a:cubicBezTo>
                  <a:cubicBezTo>
                    <a:pt x="273" y="47"/>
                    <a:pt x="273" y="48"/>
                    <a:pt x="273" y="48"/>
                  </a:cubicBezTo>
                  <a:cubicBezTo>
                    <a:pt x="273" y="48"/>
                    <a:pt x="273" y="48"/>
                    <a:pt x="272" y="48"/>
                  </a:cubicBezTo>
                  <a:cubicBezTo>
                    <a:pt x="272" y="47"/>
                    <a:pt x="272" y="48"/>
                    <a:pt x="272" y="49"/>
                  </a:cubicBezTo>
                  <a:cubicBezTo>
                    <a:pt x="271" y="49"/>
                    <a:pt x="272" y="49"/>
                    <a:pt x="272" y="49"/>
                  </a:cubicBezTo>
                  <a:cubicBezTo>
                    <a:pt x="271" y="49"/>
                    <a:pt x="271" y="49"/>
                    <a:pt x="271" y="49"/>
                  </a:cubicBezTo>
                  <a:cubicBezTo>
                    <a:pt x="271" y="49"/>
                    <a:pt x="271" y="49"/>
                    <a:pt x="271" y="50"/>
                  </a:cubicBezTo>
                  <a:cubicBezTo>
                    <a:pt x="271" y="50"/>
                    <a:pt x="270" y="50"/>
                    <a:pt x="270" y="50"/>
                  </a:cubicBezTo>
                  <a:cubicBezTo>
                    <a:pt x="270" y="50"/>
                    <a:pt x="269" y="49"/>
                    <a:pt x="269" y="50"/>
                  </a:cubicBezTo>
                  <a:cubicBezTo>
                    <a:pt x="269" y="50"/>
                    <a:pt x="268" y="50"/>
                    <a:pt x="268" y="50"/>
                  </a:cubicBezTo>
                  <a:cubicBezTo>
                    <a:pt x="268" y="50"/>
                    <a:pt x="268" y="50"/>
                    <a:pt x="268" y="51"/>
                  </a:cubicBezTo>
                  <a:cubicBezTo>
                    <a:pt x="268" y="51"/>
                    <a:pt x="268" y="52"/>
                    <a:pt x="268" y="52"/>
                  </a:cubicBezTo>
                  <a:cubicBezTo>
                    <a:pt x="268" y="52"/>
                    <a:pt x="267" y="52"/>
                    <a:pt x="267" y="53"/>
                  </a:cubicBezTo>
                  <a:cubicBezTo>
                    <a:pt x="266" y="53"/>
                    <a:pt x="266" y="53"/>
                    <a:pt x="266" y="54"/>
                  </a:cubicBezTo>
                  <a:cubicBezTo>
                    <a:pt x="266" y="54"/>
                    <a:pt x="265" y="54"/>
                    <a:pt x="264" y="54"/>
                  </a:cubicBezTo>
                  <a:cubicBezTo>
                    <a:pt x="264" y="54"/>
                    <a:pt x="264" y="54"/>
                    <a:pt x="264" y="54"/>
                  </a:cubicBezTo>
                  <a:cubicBezTo>
                    <a:pt x="264" y="54"/>
                    <a:pt x="263" y="54"/>
                    <a:pt x="262" y="54"/>
                  </a:cubicBezTo>
                  <a:cubicBezTo>
                    <a:pt x="262" y="53"/>
                    <a:pt x="262" y="54"/>
                    <a:pt x="262" y="54"/>
                  </a:cubicBezTo>
                  <a:cubicBezTo>
                    <a:pt x="262" y="55"/>
                    <a:pt x="262" y="55"/>
                    <a:pt x="262" y="55"/>
                  </a:cubicBezTo>
                  <a:cubicBezTo>
                    <a:pt x="262" y="55"/>
                    <a:pt x="261" y="54"/>
                    <a:pt x="260" y="54"/>
                  </a:cubicBezTo>
                  <a:cubicBezTo>
                    <a:pt x="260" y="53"/>
                    <a:pt x="260" y="54"/>
                    <a:pt x="260" y="54"/>
                  </a:cubicBezTo>
                  <a:cubicBezTo>
                    <a:pt x="260" y="54"/>
                    <a:pt x="260" y="55"/>
                    <a:pt x="260" y="55"/>
                  </a:cubicBezTo>
                  <a:cubicBezTo>
                    <a:pt x="260" y="56"/>
                    <a:pt x="259" y="55"/>
                    <a:pt x="259" y="55"/>
                  </a:cubicBezTo>
                  <a:cubicBezTo>
                    <a:pt x="259" y="54"/>
                    <a:pt x="259" y="54"/>
                    <a:pt x="259" y="54"/>
                  </a:cubicBezTo>
                  <a:cubicBezTo>
                    <a:pt x="257" y="54"/>
                    <a:pt x="257" y="54"/>
                    <a:pt x="257" y="54"/>
                  </a:cubicBezTo>
                  <a:cubicBezTo>
                    <a:pt x="257" y="54"/>
                    <a:pt x="258" y="55"/>
                    <a:pt x="257" y="55"/>
                  </a:cubicBezTo>
                  <a:cubicBezTo>
                    <a:pt x="257" y="55"/>
                    <a:pt x="257" y="55"/>
                    <a:pt x="256" y="54"/>
                  </a:cubicBezTo>
                  <a:cubicBezTo>
                    <a:pt x="256" y="54"/>
                    <a:pt x="256" y="55"/>
                    <a:pt x="255" y="55"/>
                  </a:cubicBezTo>
                  <a:cubicBezTo>
                    <a:pt x="254" y="55"/>
                    <a:pt x="255" y="55"/>
                    <a:pt x="255" y="55"/>
                  </a:cubicBezTo>
                  <a:cubicBezTo>
                    <a:pt x="254" y="54"/>
                    <a:pt x="254" y="54"/>
                    <a:pt x="254" y="54"/>
                  </a:cubicBezTo>
                  <a:cubicBezTo>
                    <a:pt x="254" y="54"/>
                    <a:pt x="254" y="55"/>
                    <a:pt x="254" y="55"/>
                  </a:cubicBezTo>
                  <a:cubicBezTo>
                    <a:pt x="253" y="55"/>
                    <a:pt x="253" y="55"/>
                    <a:pt x="253" y="55"/>
                  </a:cubicBezTo>
                  <a:cubicBezTo>
                    <a:pt x="252" y="55"/>
                    <a:pt x="252" y="54"/>
                    <a:pt x="252" y="54"/>
                  </a:cubicBezTo>
                  <a:cubicBezTo>
                    <a:pt x="232" y="55"/>
                    <a:pt x="232" y="55"/>
                    <a:pt x="232" y="55"/>
                  </a:cubicBezTo>
                  <a:cubicBezTo>
                    <a:pt x="219" y="54"/>
                    <a:pt x="219" y="54"/>
                    <a:pt x="219" y="54"/>
                  </a:cubicBezTo>
                  <a:cubicBezTo>
                    <a:pt x="219" y="54"/>
                    <a:pt x="217" y="54"/>
                    <a:pt x="216" y="54"/>
                  </a:cubicBezTo>
                  <a:cubicBezTo>
                    <a:pt x="216" y="55"/>
                    <a:pt x="216" y="55"/>
                    <a:pt x="216" y="55"/>
                  </a:cubicBezTo>
                  <a:cubicBezTo>
                    <a:pt x="216" y="56"/>
                    <a:pt x="216" y="59"/>
                    <a:pt x="216" y="59"/>
                  </a:cubicBezTo>
                  <a:cubicBezTo>
                    <a:pt x="216" y="60"/>
                    <a:pt x="216" y="61"/>
                    <a:pt x="216" y="62"/>
                  </a:cubicBezTo>
                  <a:cubicBezTo>
                    <a:pt x="216" y="64"/>
                    <a:pt x="215" y="64"/>
                    <a:pt x="214" y="65"/>
                  </a:cubicBezTo>
                  <a:cubicBezTo>
                    <a:pt x="214" y="67"/>
                    <a:pt x="214" y="67"/>
                    <a:pt x="213" y="68"/>
                  </a:cubicBezTo>
                  <a:cubicBezTo>
                    <a:pt x="213" y="69"/>
                    <a:pt x="211" y="71"/>
                    <a:pt x="210" y="72"/>
                  </a:cubicBezTo>
                  <a:cubicBezTo>
                    <a:pt x="209" y="73"/>
                    <a:pt x="207" y="77"/>
                    <a:pt x="206" y="77"/>
                  </a:cubicBezTo>
                  <a:cubicBezTo>
                    <a:pt x="206" y="78"/>
                    <a:pt x="204" y="82"/>
                    <a:pt x="204" y="83"/>
                  </a:cubicBezTo>
                  <a:cubicBezTo>
                    <a:pt x="204" y="84"/>
                    <a:pt x="203" y="85"/>
                    <a:pt x="203" y="86"/>
                  </a:cubicBezTo>
                  <a:cubicBezTo>
                    <a:pt x="203" y="87"/>
                    <a:pt x="203" y="87"/>
                    <a:pt x="203" y="88"/>
                  </a:cubicBezTo>
                  <a:cubicBezTo>
                    <a:pt x="204" y="89"/>
                    <a:pt x="204" y="89"/>
                    <a:pt x="205" y="90"/>
                  </a:cubicBezTo>
                  <a:cubicBezTo>
                    <a:pt x="205" y="90"/>
                    <a:pt x="205" y="91"/>
                    <a:pt x="205" y="92"/>
                  </a:cubicBezTo>
                  <a:cubicBezTo>
                    <a:pt x="205" y="92"/>
                    <a:pt x="205" y="94"/>
                    <a:pt x="205" y="95"/>
                  </a:cubicBezTo>
                  <a:cubicBezTo>
                    <a:pt x="206" y="95"/>
                    <a:pt x="207" y="100"/>
                    <a:pt x="207" y="101"/>
                  </a:cubicBezTo>
                  <a:cubicBezTo>
                    <a:pt x="207" y="102"/>
                    <a:pt x="208" y="104"/>
                    <a:pt x="209" y="105"/>
                  </a:cubicBezTo>
                  <a:cubicBezTo>
                    <a:pt x="210" y="107"/>
                    <a:pt x="210" y="110"/>
                    <a:pt x="211" y="111"/>
                  </a:cubicBezTo>
                  <a:cubicBezTo>
                    <a:pt x="211" y="112"/>
                    <a:pt x="211" y="115"/>
                    <a:pt x="211" y="117"/>
                  </a:cubicBezTo>
                  <a:cubicBezTo>
                    <a:pt x="212" y="119"/>
                    <a:pt x="212" y="123"/>
                    <a:pt x="212" y="124"/>
                  </a:cubicBezTo>
                  <a:cubicBezTo>
                    <a:pt x="211" y="124"/>
                    <a:pt x="213" y="130"/>
                    <a:pt x="213" y="130"/>
                  </a:cubicBezTo>
                  <a:cubicBezTo>
                    <a:pt x="213" y="136"/>
                    <a:pt x="213" y="136"/>
                    <a:pt x="213" y="136"/>
                  </a:cubicBezTo>
                  <a:cubicBezTo>
                    <a:pt x="213" y="136"/>
                    <a:pt x="213" y="142"/>
                    <a:pt x="213" y="142"/>
                  </a:cubicBezTo>
                  <a:cubicBezTo>
                    <a:pt x="213" y="143"/>
                    <a:pt x="213" y="144"/>
                    <a:pt x="213" y="144"/>
                  </a:cubicBezTo>
                  <a:cubicBezTo>
                    <a:pt x="213" y="145"/>
                    <a:pt x="216" y="148"/>
                    <a:pt x="216" y="148"/>
                  </a:cubicBezTo>
                  <a:cubicBezTo>
                    <a:pt x="217" y="151"/>
                    <a:pt x="217" y="151"/>
                    <a:pt x="217" y="151"/>
                  </a:cubicBezTo>
                  <a:cubicBezTo>
                    <a:pt x="226" y="151"/>
                    <a:pt x="226" y="151"/>
                    <a:pt x="226" y="151"/>
                  </a:cubicBezTo>
                  <a:cubicBezTo>
                    <a:pt x="229" y="152"/>
                    <a:pt x="229" y="152"/>
                    <a:pt x="229" y="152"/>
                  </a:cubicBezTo>
                  <a:cubicBezTo>
                    <a:pt x="239" y="161"/>
                    <a:pt x="239" y="161"/>
                    <a:pt x="239" y="161"/>
                  </a:cubicBezTo>
                  <a:cubicBezTo>
                    <a:pt x="245" y="169"/>
                    <a:pt x="245" y="169"/>
                    <a:pt x="245" y="169"/>
                  </a:cubicBezTo>
                  <a:cubicBezTo>
                    <a:pt x="258" y="184"/>
                    <a:pt x="258" y="184"/>
                    <a:pt x="258" y="184"/>
                  </a:cubicBezTo>
                  <a:cubicBezTo>
                    <a:pt x="260" y="189"/>
                    <a:pt x="260" y="189"/>
                    <a:pt x="260" y="189"/>
                  </a:cubicBezTo>
                  <a:cubicBezTo>
                    <a:pt x="266" y="196"/>
                    <a:pt x="266" y="196"/>
                    <a:pt x="266" y="196"/>
                  </a:cubicBezTo>
                  <a:cubicBezTo>
                    <a:pt x="273" y="206"/>
                    <a:pt x="273" y="206"/>
                    <a:pt x="273" y="206"/>
                  </a:cubicBezTo>
                  <a:cubicBezTo>
                    <a:pt x="277" y="209"/>
                    <a:pt x="277" y="209"/>
                    <a:pt x="277" y="209"/>
                  </a:cubicBezTo>
                  <a:cubicBezTo>
                    <a:pt x="277" y="221"/>
                    <a:pt x="277" y="221"/>
                    <a:pt x="277" y="221"/>
                  </a:cubicBezTo>
                  <a:cubicBezTo>
                    <a:pt x="279" y="221"/>
                    <a:pt x="279" y="221"/>
                    <a:pt x="279" y="221"/>
                  </a:cubicBezTo>
                  <a:cubicBezTo>
                    <a:pt x="273" y="235"/>
                    <a:pt x="273" y="235"/>
                    <a:pt x="273" y="235"/>
                  </a:cubicBezTo>
                  <a:cubicBezTo>
                    <a:pt x="277" y="248"/>
                    <a:pt x="277" y="248"/>
                    <a:pt x="277" y="248"/>
                  </a:cubicBezTo>
                  <a:cubicBezTo>
                    <a:pt x="275" y="272"/>
                    <a:pt x="275" y="272"/>
                    <a:pt x="275" y="272"/>
                  </a:cubicBezTo>
                  <a:cubicBezTo>
                    <a:pt x="275" y="272"/>
                    <a:pt x="274" y="274"/>
                    <a:pt x="274" y="275"/>
                  </a:cubicBezTo>
                  <a:cubicBezTo>
                    <a:pt x="274" y="275"/>
                    <a:pt x="273" y="276"/>
                    <a:pt x="274" y="277"/>
                  </a:cubicBezTo>
                  <a:cubicBezTo>
                    <a:pt x="274" y="277"/>
                    <a:pt x="274" y="277"/>
                    <a:pt x="274" y="278"/>
                  </a:cubicBezTo>
                  <a:cubicBezTo>
                    <a:pt x="273" y="279"/>
                    <a:pt x="273" y="279"/>
                    <a:pt x="273" y="279"/>
                  </a:cubicBezTo>
                  <a:cubicBezTo>
                    <a:pt x="273" y="279"/>
                    <a:pt x="273" y="280"/>
                    <a:pt x="273" y="280"/>
                  </a:cubicBezTo>
                  <a:cubicBezTo>
                    <a:pt x="273" y="280"/>
                    <a:pt x="272" y="281"/>
                    <a:pt x="271" y="281"/>
                  </a:cubicBezTo>
                  <a:cubicBezTo>
                    <a:pt x="271" y="282"/>
                    <a:pt x="270" y="282"/>
                    <a:pt x="270" y="282"/>
                  </a:cubicBezTo>
                  <a:cubicBezTo>
                    <a:pt x="269" y="283"/>
                    <a:pt x="269" y="283"/>
                    <a:pt x="268" y="283"/>
                  </a:cubicBezTo>
                  <a:cubicBezTo>
                    <a:pt x="268" y="283"/>
                    <a:pt x="268" y="283"/>
                    <a:pt x="267" y="283"/>
                  </a:cubicBezTo>
                  <a:cubicBezTo>
                    <a:pt x="266" y="283"/>
                    <a:pt x="265" y="283"/>
                    <a:pt x="265" y="283"/>
                  </a:cubicBezTo>
                  <a:cubicBezTo>
                    <a:pt x="265" y="284"/>
                    <a:pt x="264" y="284"/>
                    <a:pt x="264" y="284"/>
                  </a:cubicBezTo>
                  <a:cubicBezTo>
                    <a:pt x="263" y="284"/>
                    <a:pt x="262" y="284"/>
                    <a:pt x="261" y="284"/>
                  </a:cubicBezTo>
                  <a:cubicBezTo>
                    <a:pt x="261" y="284"/>
                    <a:pt x="261" y="285"/>
                    <a:pt x="261" y="285"/>
                  </a:cubicBezTo>
                  <a:cubicBezTo>
                    <a:pt x="261" y="285"/>
                    <a:pt x="261" y="285"/>
                    <a:pt x="261" y="286"/>
                  </a:cubicBezTo>
                  <a:cubicBezTo>
                    <a:pt x="260" y="286"/>
                    <a:pt x="260" y="286"/>
                    <a:pt x="259" y="286"/>
                  </a:cubicBezTo>
                  <a:cubicBezTo>
                    <a:pt x="258" y="286"/>
                    <a:pt x="259" y="286"/>
                    <a:pt x="259" y="285"/>
                  </a:cubicBezTo>
                  <a:cubicBezTo>
                    <a:pt x="258" y="285"/>
                    <a:pt x="258" y="284"/>
                    <a:pt x="258" y="284"/>
                  </a:cubicBezTo>
                  <a:cubicBezTo>
                    <a:pt x="257" y="284"/>
                    <a:pt x="256" y="284"/>
                    <a:pt x="255" y="283"/>
                  </a:cubicBezTo>
                  <a:cubicBezTo>
                    <a:pt x="254" y="283"/>
                    <a:pt x="254" y="284"/>
                    <a:pt x="254" y="284"/>
                  </a:cubicBezTo>
                  <a:cubicBezTo>
                    <a:pt x="253" y="284"/>
                    <a:pt x="253" y="285"/>
                    <a:pt x="253" y="285"/>
                  </a:cubicBezTo>
                  <a:cubicBezTo>
                    <a:pt x="248" y="290"/>
                    <a:pt x="248" y="290"/>
                    <a:pt x="248" y="290"/>
                  </a:cubicBezTo>
                  <a:cubicBezTo>
                    <a:pt x="248" y="290"/>
                    <a:pt x="247" y="293"/>
                    <a:pt x="247" y="294"/>
                  </a:cubicBezTo>
                  <a:cubicBezTo>
                    <a:pt x="247" y="294"/>
                    <a:pt x="247" y="294"/>
                    <a:pt x="247" y="295"/>
                  </a:cubicBezTo>
                  <a:cubicBezTo>
                    <a:pt x="248" y="295"/>
                    <a:pt x="248" y="295"/>
                    <a:pt x="248" y="296"/>
                  </a:cubicBezTo>
                  <a:cubicBezTo>
                    <a:pt x="248" y="297"/>
                    <a:pt x="248" y="296"/>
                    <a:pt x="248" y="296"/>
                  </a:cubicBezTo>
                  <a:cubicBezTo>
                    <a:pt x="247" y="297"/>
                    <a:pt x="247" y="297"/>
                    <a:pt x="247" y="297"/>
                  </a:cubicBezTo>
                  <a:cubicBezTo>
                    <a:pt x="246" y="298"/>
                    <a:pt x="246" y="298"/>
                    <a:pt x="246" y="299"/>
                  </a:cubicBezTo>
                  <a:cubicBezTo>
                    <a:pt x="246" y="299"/>
                    <a:pt x="246" y="301"/>
                    <a:pt x="246" y="301"/>
                  </a:cubicBezTo>
                  <a:cubicBezTo>
                    <a:pt x="246" y="302"/>
                    <a:pt x="245" y="302"/>
                    <a:pt x="245" y="302"/>
                  </a:cubicBezTo>
                  <a:cubicBezTo>
                    <a:pt x="245" y="302"/>
                    <a:pt x="243" y="303"/>
                    <a:pt x="243" y="303"/>
                  </a:cubicBezTo>
                  <a:cubicBezTo>
                    <a:pt x="243" y="303"/>
                    <a:pt x="241" y="305"/>
                    <a:pt x="241" y="306"/>
                  </a:cubicBezTo>
                  <a:cubicBezTo>
                    <a:pt x="241" y="306"/>
                    <a:pt x="242" y="309"/>
                    <a:pt x="242" y="309"/>
                  </a:cubicBezTo>
                  <a:cubicBezTo>
                    <a:pt x="242" y="309"/>
                    <a:pt x="245" y="310"/>
                    <a:pt x="245" y="310"/>
                  </a:cubicBezTo>
                  <a:cubicBezTo>
                    <a:pt x="245" y="310"/>
                    <a:pt x="245" y="311"/>
                    <a:pt x="246" y="311"/>
                  </a:cubicBezTo>
                  <a:cubicBezTo>
                    <a:pt x="246" y="311"/>
                    <a:pt x="247" y="312"/>
                    <a:pt x="247" y="312"/>
                  </a:cubicBezTo>
                  <a:cubicBezTo>
                    <a:pt x="247" y="313"/>
                    <a:pt x="247" y="313"/>
                    <a:pt x="248" y="314"/>
                  </a:cubicBezTo>
                  <a:cubicBezTo>
                    <a:pt x="248" y="314"/>
                    <a:pt x="248" y="315"/>
                    <a:pt x="248" y="315"/>
                  </a:cubicBezTo>
                  <a:cubicBezTo>
                    <a:pt x="248" y="316"/>
                    <a:pt x="248" y="317"/>
                    <a:pt x="248" y="318"/>
                  </a:cubicBezTo>
                  <a:cubicBezTo>
                    <a:pt x="248" y="318"/>
                    <a:pt x="249" y="319"/>
                    <a:pt x="249" y="319"/>
                  </a:cubicBezTo>
                  <a:cubicBezTo>
                    <a:pt x="250" y="320"/>
                    <a:pt x="249" y="320"/>
                    <a:pt x="249" y="321"/>
                  </a:cubicBezTo>
                  <a:cubicBezTo>
                    <a:pt x="249" y="321"/>
                    <a:pt x="248" y="321"/>
                    <a:pt x="248" y="322"/>
                  </a:cubicBezTo>
                  <a:cubicBezTo>
                    <a:pt x="247" y="322"/>
                    <a:pt x="248" y="322"/>
                    <a:pt x="248" y="323"/>
                  </a:cubicBezTo>
                  <a:cubicBezTo>
                    <a:pt x="248" y="324"/>
                    <a:pt x="248" y="324"/>
                    <a:pt x="248" y="325"/>
                  </a:cubicBezTo>
                  <a:cubicBezTo>
                    <a:pt x="247" y="325"/>
                    <a:pt x="247" y="326"/>
                    <a:pt x="248" y="326"/>
                  </a:cubicBezTo>
                  <a:cubicBezTo>
                    <a:pt x="248" y="326"/>
                    <a:pt x="248" y="326"/>
                    <a:pt x="248" y="326"/>
                  </a:cubicBezTo>
                  <a:cubicBezTo>
                    <a:pt x="249" y="326"/>
                    <a:pt x="249" y="327"/>
                    <a:pt x="249" y="328"/>
                  </a:cubicBezTo>
                  <a:cubicBezTo>
                    <a:pt x="250" y="328"/>
                    <a:pt x="249" y="328"/>
                    <a:pt x="249" y="328"/>
                  </a:cubicBezTo>
                  <a:cubicBezTo>
                    <a:pt x="249" y="329"/>
                    <a:pt x="248" y="329"/>
                    <a:pt x="248" y="330"/>
                  </a:cubicBezTo>
                  <a:cubicBezTo>
                    <a:pt x="248" y="331"/>
                    <a:pt x="249" y="330"/>
                    <a:pt x="249" y="331"/>
                  </a:cubicBezTo>
                  <a:cubicBezTo>
                    <a:pt x="249" y="332"/>
                    <a:pt x="249" y="332"/>
                    <a:pt x="249" y="333"/>
                  </a:cubicBezTo>
                  <a:cubicBezTo>
                    <a:pt x="249" y="334"/>
                    <a:pt x="249" y="333"/>
                    <a:pt x="249" y="334"/>
                  </a:cubicBezTo>
                  <a:cubicBezTo>
                    <a:pt x="249" y="334"/>
                    <a:pt x="248" y="335"/>
                    <a:pt x="248" y="335"/>
                  </a:cubicBezTo>
                  <a:cubicBezTo>
                    <a:pt x="238" y="335"/>
                    <a:pt x="238" y="335"/>
                    <a:pt x="238" y="335"/>
                  </a:cubicBezTo>
                  <a:cubicBezTo>
                    <a:pt x="238" y="335"/>
                    <a:pt x="238" y="334"/>
                    <a:pt x="238" y="334"/>
                  </a:cubicBezTo>
                  <a:cubicBezTo>
                    <a:pt x="239" y="334"/>
                    <a:pt x="239" y="333"/>
                    <a:pt x="239" y="333"/>
                  </a:cubicBezTo>
                  <a:cubicBezTo>
                    <a:pt x="239" y="333"/>
                    <a:pt x="238" y="332"/>
                    <a:pt x="238" y="332"/>
                  </a:cubicBezTo>
                  <a:cubicBezTo>
                    <a:pt x="238" y="331"/>
                    <a:pt x="237" y="331"/>
                    <a:pt x="237" y="330"/>
                  </a:cubicBezTo>
                  <a:cubicBezTo>
                    <a:pt x="236" y="329"/>
                    <a:pt x="237" y="329"/>
                    <a:pt x="237" y="329"/>
                  </a:cubicBezTo>
                  <a:cubicBezTo>
                    <a:pt x="237" y="329"/>
                    <a:pt x="238" y="328"/>
                    <a:pt x="239" y="327"/>
                  </a:cubicBezTo>
                  <a:cubicBezTo>
                    <a:pt x="239" y="327"/>
                    <a:pt x="240" y="327"/>
                    <a:pt x="240" y="326"/>
                  </a:cubicBezTo>
                  <a:cubicBezTo>
                    <a:pt x="240" y="326"/>
                    <a:pt x="241" y="326"/>
                    <a:pt x="241" y="325"/>
                  </a:cubicBezTo>
                  <a:cubicBezTo>
                    <a:pt x="241" y="325"/>
                    <a:pt x="241" y="321"/>
                    <a:pt x="241" y="321"/>
                  </a:cubicBezTo>
                  <a:cubicBezTo>
                    <a:pt x="241" y="320"/>
                    <a:pt x="241" y="320"/>
                    <a:pt x="241" y="319"/>
                  </a:cubicBezTo>
                  <a:cubicBezTo>
                    <a:pt x="241" y="319"/>
                    <a:pt x="240" y="319"/>
                    <a:pt x="239" y="319"/>
                  </a:cubicBezTo>
                  <a:cubicBezTo>
                    <a:pt x="239" y="319"/>
                    <a:pt x="238" y="319"/>
                    <a:pt x="238" y="319"/>
                  </a:cubicBezTo>
                  <a:cubicBezTo>
                    <a:pt x="238" y="319"/>
                    <a:pt x="236" y="319"/>
                    <a:pt x="235" y="319"/>
                  </a:cubicBezTo>
                  <a:cubicBezTo>
                    <a:pt x="235" y="318"/>
                    <a:pt x="234" y="318"/>
                    <a:pt x="234" y="317"/>
                  </a:cubicBezTo>
                  <a:cubicBezTo>
                    <a:pt x="234" y="317"/>
                    <a:pt x="233" y="317"/>
                    <a:pt x="233" y="317"/>
                  </a:cubicBezTo>
                  <a:cubicBezTo>
                    <a:pt x="233" y="316"/>
                    <a:pt x="232" y="316"/>
                    <a:pt x="232" y="316"/>
                  </a:cubicBezTo>
                  <a:cubicBezTo>
                    <a:pt x="232" y="316"/>
                    <a:pt x="231" y="315"/>
                    <a:pt x="231" y="315"/>
                  </a:cubicBezTo>
                  <a:cubicBezTo>
                    <a:pt x="230" y="315"/>
                    <a:pt x="230" y="314"/>
                    <a:pt x="230" y="314"/>
                  </a:cubicBezTo>
                  <a:cubicBezTo>
                    <a:pt x="230" y="314"/>
                    <a:pt x="229" y="313"/>
                    <a:pt x="229" y="313"/>
                  </a:cubicBezTo>
                  <a:cubicBezTo>
                    <a:pt x="229" y="312"/>
                    <a:pt x="228" y="312"/>
                    <a:pt x="227" y="312"/>
                  </a:cubicBezTo>
                  <a:cubicBezTo>
                    <a:pt x="227" y="312"/>
                    <a:pt x="227" y="311"/>
                    <a:pt x="227" y="311"/>
                  </a:cubicBezTo>
                  <a:cubicBezTo>
                    <a:pt x="227" y="310"/>
                    <a:pt x="226" y="309"/>
                    <a:pt x="226" y="309"/>
                  </a:cubicBezTo>
                  <a:cubicBezTo>
                    <a:pt x="225" y="309"/>
                    <a:pt x="226" y="308"/>
                    <a:pt x="225" y="308"/>
                  </a:cubicBezTo>
                  <a:cubicBezTo>
                    <a:pt x="224" y="308"/>
                    <a:pt x="224" y="307"/>
                    <a:pt x="223" y="307"/>
                  </a:cubicBezTo>
                  <a:cubicBezTo>
                    <a:pt x="223" y="307"/>
                    <a:pt x="223" y="307"/>
                    <a:pt x="223" y="306"/>
                  </a:cubicBezTo>
                  <a:cubicBezTo>
                    <a:pt x="223" y="305"/>
                    <a:pt x="222" y="305"/>
                    <a:pt x="222" y="305"/>
                  </a:cubicBezTo>
                  <a:cubicBezTo>
                    <a:pt x="222" y="305"/>
                    <a:pt x="222" y="304"/>
                    <a:pt x="221" y="304"/>
                  </a:cubicBezTo>
                  <a:cubicBezTo>
                    <a:pt x="221" y="304"/>
                    <a:pt x="220" y="303"/>
                    <a:pt x="219" y="303"/>
                  </a:cubicBezTo>
                  <a:cubicBezTo>
                    <a:pt x="219" y="302"/>
                    <a:pt x="218" y="302"/>
                    <a:pt x="218" y="302"/>
                  </a:cubicBezTo>
                  <a:cubicBezTo>
                    <a:pt x="218" y="302"/>
                    <a:pt x="218" y="301"/>
                    <a:pt x="217" y="301"/>
                  </a:cubicBezTo>
                  <a:cubicBezTo>
                    <a:pt x="217" y="300"/>
                    <a:pt x="217" y="300"/>
                    <a:pt x="216" y="299"/>
                  </a:cubicBezTo>
                  <a:cubicBezTo>
                    <a:pt x="216" y="299"/>
                    <a:pt x="215" y="299"/>
                    <a:pt x="215" y="299"/>
                  </a:cubicBezTo>
                  <a:cubicBezTo>
                    <a:pt x="214" y="298"/>
                    <a:pt x="214" y="298"/>
                    <a:pt x="214" y="297"/>
                  </a:cubicBezTo>
                  <a:cubicBezTo>
                    <a:pt x="214" y="297"/>
                    <a:pt x="213" y="295"/>
                    <a:pt x="213" y="294"/>
                  </a:cubicBezTo>
                  <a:cubicBezTo>
                    <a:pt x="213" y="294"/>
                    <a:pt x="213" y="294"/>
                    <a:pt x="212" y="293"/>
                  </a:cubicBezTo>
                  <a:cubicBezTo>
                    <a:pt x="212" y="293"/>
                    <a:pt x="212" y="293"/>
                    <a:pt x="211" y="293"/>
                  </a:cubicBezTo>
                  <a:cubicBezTo>
                    <a:pt x="210" y="292"/>
                    <a:pt x="210" y="292"/>
                    <a:pt x="209" y="292"/>
                  </a:cubicBezTo>
                  <a:cubicBezTo>
                    <a:pt x="209" y="292"/>
                    <a:pt x="208" y="292"/>
                    <a:pt x="208" y="292"/>
                  </a:cubicBezTo>
                  <a:cubicBezTo>
                    <a:pt x="207" y="292"/>
                    <a:pt x="207" y="291"/>
                    <a:pt x="206" y="290"/>
                  </a:cubicBezTo>
                  <a:cubicBezTo>
                    <a:pt x="206" y="290"/>
                    <a:pt x="206" y="289"/>
                    <a:pt x="205" y="288"/>
                  </a:cubicBezTo>
                  <a:cubicBezTo>
                    <a:pt x="205" y="287"/>
                    <a:pt x="205" y="286"/>
                    <a:pt x="205" y="285"/>
                  </a:cubicBezTo>
                  <a:cubicBezTo>
                    <a:pt x="205" y="285"/>
                    <a:pt x="205" y="284"/>
                    <a:pt x="205" y="283"/>
                  </a:cubicBezTo>
                  <a:cubicBezTo>
                    <a:pt x="205" y="283"/>
                    <a:pt x="206" y="282"/>
                    <a:pt x="206" y="282"/>
                  </a:cubicBezTo>
                  <a:cubicBezTo>
                    <a:pt x="206" y="281"/>
                    <a:pt x="206" y="280"/>
                    <a:pt x="206" y="280"/>
                  </a:cubicBezTo>
                  <a:cubicBezTo>
                    <a:pt x="206" y="280"/>
                    <a:pt x="204" y="278"/>
                    <a:pt x="204" y="278"/>
                  </a:cubicBezTo>
                  <a:cubicBezTo>
                    <a:pt x="204" y="278"/>
                    <a:pt x="201" y="275"/>
                    <a:pt x="201" y="275"/>
                  </a:cubicBezTo>
                  <a:cubicBezTo>
                    <a:pt x="200" y="274"/>
                    <a:pt x="199" y="274"/>
                    <a:pt x="199" y="274"/>
                  </a:cubicBezTo>
                  <a:cubicBezTo>
                    <a:pt x="198" y="273"/>
                    <a:pt x="198" y="273"/>
                    <a:pt x="198" y="272"/>
                  </a:cubicBezTo>
                  <a:cubicBezTo>
                    <a:pt x="198" y="272"/>
                    <a:pt x="198" y="271"/>
                    <a:pt x="197" y="270"/>
                  </a:cubicBezTo>
                  <a:cubicBezTo>
                    <a:pt x="197" y="269"/>
                    <a:pt x="197" y="269"/>
                    <a:pt x="198" y="269"/>
                  </a:cubicBezTo>
                  <a:cubicBezTo>
                    <a:pt x="198" y="269"/>
                    <a:pt x="198" y="268"/>
                    <a:pt x="198" y="268"/>
                  </a:cubicBezTo>
                  <a:cubicBezTo>
                    <a:pt x="198" y="268"/>
                    <a:pt x="198" y="267"/>
                    <a:pt x="198" y="267"/>
                  </a:cubicBezTo>
                  <a:cubicBezTo>
                    <a:pt x="199" y="267"/>
                    <a:pt x="199" y="266"/>
                    <a:pt x="200" y="265"/>
                  </a:cubicBezTo>
                  <a:cubicBezTo>
                    <a:pt x="201" y="265"/>
                    <a:pt x="201" y="265"/>
                    <a:pt x="201" y="264"/>
                  </a:cubicBezTo>
                  <a:cubicBezTo>
                    <a:pt x="201" y="264"/>
                    <a:pt x="202" y="264"/>
                    <a:pt x="202" y="264"/>
                  </a:cubicBezTo>
                  <a:cubicBezTo>
                    <a:pt x="203" y="264"/>
                    <a:pt x="203" y="264"/>
                    <a:pt x="203" y="264"/>
                  </a:cubicBezTo>
                  <a:cubicBezTo>
                    <a:pt x="204" y="263"/>
                    <a:pt x="204" y="263"/>
                    <a:pt x="203" y="263"/>
                  </a:cubicBezTo>
                  <a:cubicBezTo>
                    <a:pt x="203" y="262"/>
                    <a:pt x="205" y="261"/>
                    <a:pt x="205" y="261"/>
                  </a:cubicBezTo>
                  <a:cubicBezTo>
                    <a:pt x="205" y="261"/>
                    <a:pt x="206" y="260"/>
                    <a:pt x="206" y="259"/>
                  </a:cubicBezTo>
                  <a:cubicBezTo>
                    <a:pt x="207" y="259"/>
                    <a:pt x="207" y="258"/>
                    <a:pt x="207" y="257"/>
                  </a:cubicBezTo>
                  <a:cubicBezTo>
                    <a:pt x="207" y="257"/>
                    <a:pt x="207" y="254"/>
                    <a:pt x="206" y="254"/>
                  </a:cubicBezTo>
                  <a:cubicBezTo>
                    <a:pt x="206" y="253"/>
                    <a:pt x="206" y="253"/>
                    <a:pt x="206" y="252"/>
                  </a:cubicBezTo>
                  <a:cubicBezTo>
                    <a:pt x="206" y="252"/>
                    <a:pt x="206" y="252"/>
                    <a:pt x="206" y="251"/>
                  </a:cubicBezTo>
                  <a:cubicBezTo>
                    <a:pt x="206" y="251"/>
                    <a:pt x="206" y="251"/>
                    <a:pt x="206" y="250"/>
                  </a:cubicBezTo>
                  <a:cubicBezTo>
                    <a:pt x="206" y="250"/>
                    <a:pt x="207" y="250"/>
                    <a:pt x="207" y="250"/>
                  </a:cubicBezTo>
                  <a:cubicBezTo>
                    <a:pt x="208" y="250"/>
                    <a:pt x="208" y="250"/>
                    <a:pt x="208" y="250"/>
                  </a:cubicBezTo>
                  <a:cubicBezTo>
                    <a:pt x="208" y="250"/>
                    <a:pt x="208" y="248"/>
                    <a:pt x="209" y="248"/>
                  </a:cubicBezTo>
                  <a:cubicBezTo>
                    <a:pt x="209" y="248"/>
                    <a:pt x="210" y="248"/>
                    <a:pt x="210" y="247"/>
                  </a:cubicBezTo>
                  <a:cubicBezTo>
                    <a:pt x="210" y="247"/>
                    <a:pt x="210" y="245"/>
                    <a:pt x="210" y="245"/>
                  </a:cubicBezTo>
                  <a:cubicBezTo>
                    <a:pt x="211" y="244"/>
                    <a:pt x="211" y="244"/>
                    <a:pt x="211" y="243"/>
                  </a:cubicBezTo>
                  <a:cubicBezTo>
                    <a:pt x="211" y="243"/>
                    <a:pt x="212" y="244"/>
                    <a:pt x="212" y="244"/>
                  </a:cubicBezTo>
                  <a:cubicBezTo>
                    <a:pt x="212" y="244"/>
                    <a:pt x="212" y="243"/>
                    <a:pt x="213" y="243"/>
                  </a:cubicBezTo>
                  <a:cubicBezTo>
                    <a:pt x="213" y="242"/>
                    <a:pt x="213" y="242"/>
                    <a:pt x="213" y="242"/>
                  </a:cubicBezTo>
                  <a:cubicBezTo>
                    <a:pt x="213" y="242"/>
                    <a:pt x="213" y="241"/>
                    <a:pt x="214" y="241"/>
                  </a:cubicBezTo>
                  <a:cubicBezTo>
                    <a:pt x="214" y="240"/>
                    <a:pt x="214" y="239"/>
                    <a:pt x="214" y="239"/>
                  </a:cubicBezTo>
                  <a:cubicBezTo>
                    <a:pt x="214" y="239"/>
                    <a:pt x="213" y="238"/>
                    <a:pt x="213" y="238"/>
                  </a:cubicBezTo>
                  <a:cubicBezTo>
                    <a:pt x="213" y="237"/>
                    <a:pt x="213" y="237"/>
                    <a:pt x="213" y="237"/>
                  </a:cubicBezTo>
                  <a:cubicBezTo>
                    <a:pt x="213" y="236"/>
                    <a:pt x="213" y="236"/>
                    <a:pt x="213" y="236"/>
                  </a:cubicBezTo>
                  <a:cubicBezTo>
                    <a:pt x="213" y="235"/>
                    <a:pt x="213" y="234"/>
                    <a:pt x="213" y="234"/>
                  </a:cubicBezTo>
                  <a:cubicBezTo>
                    <a:pt x="213" y="234"/>
                    <a:pt x="213" y="233"/>
                    <a:pt x="212" y="233"/>
                  </a:cubicBezTo>
                  <a:cubicBezTo>
                    <a:pt x="212" y="233"/>
                    <a:pt x="213" y="232"/>
                    <a:pt x="213" y="232"/>
                  </a:cubicBezTo>
                  <a:cubicBezTo>
                    <a:pt x="214" y="231"/>
                    <a:pt x="213" y="231"/>
                    <a:pt x="213" y="231"/>
                  </a:cubicBezTo>
                  <a:cubicBezTo>
                    <a:pt x="213" y="231"/>
                    <a:pt x="213" y="230"/>
                    <a:pt x="213" y="230"/>
                  </a:cubicBezTo>
                  <a:cubicBezTo>
                    <a:pt x="213" y="229"/>
                    <a:pt x="214" y="227"/>
                    <a:pt x="214" y="226"/>
                  </a:cubicBezTo>
                  <a:cubicBezTo>
                    <a:pt x="214" y="225"/>
                    <a:pt x="214" y="226"/>
                    <a:pt x="214" y="225"/>
                  </a:cubicBezTo>
                  <a:cubicBezTo>
                    <a:pt x="214" y="225"/>
                    <a:pt x="213" y="224"/>
                    <a:pt x="213" y="224"/>
                  </a:cubicBezTo>
                  <a:cubicBezTo>
                    <a:pt x="213" y="223"/>
                    <a:pt x="213" y="223"/>
                    <a:pt x="213" y="223"/>
                  </a:cubicBezTo>
                  <a:cubicBezTo>
                    <a:pt x="213" y="222"/>
                    <a:pt x="212" y="221"/>
                    <a:pt x="212" y="221"/>
                  </a:cubicBezTo>
                  <a:cubicBezTo>
                    <a:pt x="212" y="220"/>
                    <a:pt x="213" y="219"/>
                    <a:pt x="213" y="219"/>
                  </a:cubicBezTo>
                  <a:cubicBezTo>
                    <a:pt x="213" y="219"/>
                    <a:pt x="213" y="218"/>
                    <a:pt x="212" y="218"/>
                  </a:cubicBezTo>
                  <a:cubicBezTo>
                    <a:pt x="212" y="217"/>
                    <a:pt x="213" y="216"/>
                    <a:pt x="213" y="215"/>
                  </a:cubicBezTo>
                  <a:cubicBezTo>
                    <a:pt x="213" y="215"/>
                    <a:pt x="212" y="214"/>
                    <a:pt x="211" y="213"/>
                  </a:cubicBezTo>
                  <a:cubicBezTo>
                    <a:pt x="210" y="212"/>
                    <a:pt x="210" y="211"/>
                    <a:pt x="210" y="211"/>
                  </a:cubicBezTo>
                  <a:cubicBezTo>
                    <a:pt x="210" y="210"/>
                    <a:pt x="210" y="210"/>
                    <a:pt x="211" y="209"/>
                  </a:cubicBezTo>
                  <a:cubicBezTo>
                    <a:pt x="212" y="209"/>
                    <a:pt x="212" y="208"/>
                    <a:pt x="212" y="207"/>
                  </a:cubicBezTo>
                  <a:cubicBezTo>
                    <a:pt x="211" y="206"/>
                    <a:pt x="211" y="205"/>
                    <a:pt x="210" y="205"/>
                  </a:cubicBezTo>
                  <a:cubicBezTo>
                    <a:pt x="210" y="204"/>
                    <a:pt x="209" y="204"/>
                    <a:pt x="209" y="203"/>
                  </a:cubicBezTo>
                  <a:cubicBezTo>
                    <a:pt x="208" y="203"/>
                    <a:pt x="208" y="202"/>
                    <a:pt x="207" y="202"/>
                  </a:cubicBezTo>
                  <a:cubicBezTo>
                    <a:pt x="207" y="201"/>
                    <a:pt x="205" y="199"/>
                    <a:pt x="205" y="198"/>
                  </a:cubicBezTo>
                  <a:cubicBezTo>
                    <a:pt x="205" y="198"/>
                    <a:pt x="205" y="197"/>
                    <a:pt x="205" y="197"/>
                  </a:cubicBezTo>
                  <a:cubicBezTo>
                    <a:pt x="204" y="197"/>
                    <a:pt x="204" y="196"/>
                    <a:pt x="203" y="196"/>
                  </a:cubicBezTo>
                  <a:cubicBezTo>
                    <a:pt x="203" y="196"/>
                    <a:pt x="203" y="196"/>
                    <a:pt x="202" y="196"/>
                  </a:cubicBezTo>
                  <a:cubicBezTo>
                    <a:pt x="202" y="196"/>
                    <a:pt x="202" y="196"/>
                    <a:pt x="202" y="197"/>
                  </a:cubicBezTo>
                  <a:cubicBezTo>
                    <a:pt x="201" y="197"/>
                    <a:pt x="201" y="197"/>
                    <a:pt x="201" y="197"/>
                  </a:cubicBezTo>
                  <a:cubicBezTo>
                    <a:pt x="200" y="197"/>
                    <a:pt x="200" y="197"/>
                    <a:pt x="200" y="197"/>
                  </a:cubicBezTo>
                  <a:cubicBezTo>
                    <a:pt x="200" y="197"/>
                    <a:pt x="199" y="197"/>
                    <a:pt x="199" y="198"/>
                  </a:cubicBezTo>
                  <a:cubicBezTo>
                    <a:pt x="199" y="198"/>
                    <a:pt x="198" y="197"/>
                    <a:pt x="198" y="197"/>
                  </a:cubicBezTo>
                  <a:cubicBezTo>
                    <a:pt x="197" y="197"/>
                    <a:pt x="197" y="198"/>
                    <a:pt x="197" y="198"/>
                  </a:cubicBezTo>
                  <a:cubicBezTo>
                    <a:pt x="196" y="198"/>
                    <a:pt x="196" y="198"/>
                    <a:pt x="195" y="198"/>
                  </a:cubicBezTo>
                  <a:cubicBezTo>
                    <a:pt x="195" y="198"/>
                    <a:pt x="194" y="198"/>
                    <a:pt x="194" y="198"/>
                  </a:cubicBezTo>
                  <a:cubicBezTo>
                    <a:pt x="190" y="199"/>
                    <a:pt x="190" y="199"/>
                    <a:pt x="190" y="199"/>
                  </a:cubicBezTo>
                  <a:cubicBezTo>
                    <a:pt x="190" y="199"/>
                    <a:pt x="190" y="199"/>
                    <a:pt x="190" y="199"/>
                  </a:cubicBezTo>
                  <a:cubicBezTo>
                    <a:pt x="189" y="201"/>
                    <a:pt x="189" y="201"/>
                    <a:pt x="189" y="201"/>
                  </a:cubicBezTo>
                  <a:cubicBezTo>
                    <a:pt x="189" y="201"/>
                    <a:pt x="183" y="200"/>
                    <a:pt x="183" y="201"/>
                  </a:cubicBezTo>
                  <a:cubicBezTo>
                    <a:pt x="182" y="201"/>
                    <a:pt x="181" y="200"/>
                    <a:pt x="181" y="201"/>
                  </a:cubicBezTo>
                  <a:cubicBezTo>
                    <a:pt x="181" y="201"/>
                    <a:pt x="178" y="203"/>
                    <a:pt x="177" y="203"/>
                  </a:cubicBezTo>
                  <a:cubicBezTo>
                    <a:pt x="177" y="204"/>
                    <a:pt x="176" y="203"/>
                    <a:pt x="176" y="203"/>
                  </a:cubicBezTo>
                  <a:cubicBezTo>
                    <a:pt x="175" y="203"/>
                    <a:pt x="174" y="202"/>
                    <a:pt x="174" y="202"/>
                  </a:cubicBezTo>
                  <a:cubicBezTo>
                    <a:pt x="173" y="202"/>
                    <a:pt x="172" y="201"/>
                    <a:pt x="172" y="201"/>
                  </a:cubicBezTo>
                  <a:cubicBezTo>
                    <a:pt x="172" y="201"/>
                    <a:pt x="171" y="201"/>
                    <a:pt x="171" y="201"/>
                  </a:cubicBezTo>
                  <a:cubicBezTo>
                    <a:pt x="171" y="202"/>
                    <a:pt x="171" y="202"/>
                    <a:pt x="171" y="202"/>
                  </a:cubicBezTo>
                  <a:cubicBezTo>
                    <a:pt x="171" y="203"/>
                    <a:pt x="170" y="206"/>
                    <a:pt x="170" y="206"/>
                  </a:cubicBezTo>
                  <a:cubicBezTo>
                    <a:pt x="170" y="207"/>
                    <a:pt x="170" y="207"/>
                    <a:pt x="169" y="207"/>
                  </a:cubicBezTo>
                  <a:cubicBezTo>
                    <a:pt x="169" y="206"/>
                    <a:pt x="168" y="206"/>
                    <a:pt x="167" y="205"/>
                  </a:cubicBezTo>
                  <a:cubicBezTo>
                    <a:pt x="167" y="205"/>
                    <a:pt x="167" y="204"/>
                    <a:pt x="167" y="204"/>
                  </a:cubicBezTo>
                  <a:cubicBezTo>
                    <a:pt x="167" y="203"/>
                    <a:pt x="166" y="201"/>
                    <a:pt x="166" y="201"/>
                  </a:cubicBezTo>
                  <a:cubicBezTo>
                    <a:pt x="165" y="201"/>
                    <a:pt x="164" y="200"/>
                    <a:pt x="164" y="200"/>
                  </a:cubicBezTo>
                  <a:cubicBezTo>
                    <a:pt x="163" y="200"/>
                    <a:pt x="164" y="199"/>
                    <a:pt x="163" y="199"/>
                  </a:cubicBezTo>
                  <a:cubicBezTo>
                    <a:pt x="163" y="198"/>
                    <a:pt x="162" y="198"/>
                    <a:pt x="161" y="198"/>
                  </a:cubicBezTo>
                  <a:cubicBezTo>
                    <a:pt x="161" y="198"/>
                    <a:pt x="160" y="197"/>
                    <a:pt x="159" y="197"/>
                  </a:cubicBezTo>
                  <a:cubicBezTo>
                    <a:pt x="159" y="196"/>
                    <a:pt x="159" y="195"/>
                    <a:pt x="159" y="194"/>
                  </a:cubicBezTo>
                  <a:cubicBezTo>
                    <a:pt x="159" y="194"/>
                    <a:pt x="158" y="193"/>
                    <a:pt x="158" y="192"/>
                  </a:cubicBezTo>
                  <a:cubicBezTo>
                    <a:pt x="157" y="192"/>
                    <a:pt x="157" y="191"/>
                    <a:pt x="157" y="191"/>
                  </a:cubicBezTo>
                  <a:cubicBezTo>
                    <a:pt x="156" y="190"/>
                    <a:pt x="155" y="189"/>
                    <a:pt x="155" y="189"/>
                  </a:cubicBezTo>
                  <a:cubicBezTo>
                    <a:pt x="155" y="189"/>
                    <a:pt x="155" y="188"/>
                    <a:pt x="155" y="188"/>
                  </a:cubicBezTo>
                  <a:cubicBezTo>
                    <a:pt x="155" y="188"/>
                    <a:pt x="154" y="187"/>
                    <a:pt x="154" y="187"/>
                  </a:cubicBezTo>
                  <a:cubicBezTo>
                    <a:pt x="154" y="187"/>
                    <a:pt x="154" y="187"/>
                    <a:pt x="153" y="187"/>
                  </a:cubicBezTo>
                  <a:cubicBezTo>
                    <a:pt x="153" y="187"/>
                    <a:pt x="153" y="186"/>
                    <a:pt x="152" y="185"/>
                  </a:cubicBezTo>
                  <a:cubicBezTo>
                    <a:pt x="151" y="184"/>
                    <a:pt x="151" y="184"/>
                    <a:pt x="151" y="184"/>
                  </a:cubicBezTo>
                  <a:cubicBezTo>
                    <a:pt x="151" y="183"/>
                    <a:pt x="151" y="184"/>
                    <a:pt x="151" y="183"/>
                  </a:cubicBezTo>
                  <a:cubicBezTo>
                    <a:pt x="151" y="182"/>
                    <a:pt x="151" y="182"/>
                    <a:pt x="151" y="182"/>
                  </a:cubicBezTo>
                  <a:cubicBezTo>
                    <a:pt x="151" y="182"/>
                    <a:pt x="152" y="180"/>
                    <a:pt x="152" y="180"/>
                  </a:cubicBezTo>
                  <a:cubicBezTo>
                    <a:pt x="151" y="179"/>
                    <a:pt x="151" y="180"/>
                    <a:pt x="151" y="179"/>
                  </a:cubicBezTo>
                  <a:cubicBezTo>
                    <a:pt x="151" y="179"/>
                    <a:pt x="151" y="179"/>
                    <a:pt x="151" y="178"/>
                  </a:cubicBezTo>
                  <a:cubicBezTo>
                    <a:pt x="151" y="178"/>
                    <a:pt x="151" y="178"/>
                    <a:pt x="150" y="177"/>
                  </a:cubicBezTo>
                  <a:cubicBezTo>
                    <a:pt x="150" y="177"/>
                    <a:pt x="150" y="178"/>
                    <a:pt x="149" y="177"/>
                  </a:cubicBezTo>
                  <a:cubicBezTo>
                    <a:pt x="149" y="177"/>
                    <a:pt x="149" y="177"/>
                    <a:pt x="149" y="177"/>
                  </a:cubicBezTo>
                  <a:cubicBezTo>
                    <a:pt x="149" y="177"/>
                    <a:pt x="148" y="176"/>
                    <a:pt x="148" y="176"/>
                  </a:cubicBezTo>
                  <a:cubicBezTo>
                    <a:pt x="148" y="176"/>
                    <a:pt x="148" y="176"/>
                    <a:pt x="148" y="176"/>
                  </a:cubicBezTo>
                  <a:cubicBezTo>
                    <a:pt x="146" y="177"/>
                    <a:pt x="146" y="177"/>
                    <a:pt x="146" y="177"/>
                  </a:cubicBezTo>
                  <a:cubicBezTo>
                    <a:pt x="140" y="179"/>
                    <a:pt x="140" y="179"/>
                    <a:pt x="140" y="179"/>
                  </a:cubicBezTo>
                  <a:cubicBezTo>
                    <a:pt x="140" y="179"/>
                    <a:pt x="126" y="183"/>
                    <a:pt x="125" y="184"/>
                  </a:cubicBezTo>
                  <a:cubicBezTo>
                    <a:pt x="124" y="184"/>
                    <a:pt x="122" y="185"/>
                    <a:pt x="119" y="186"/>
                  </a:cubicBezTo>
                  <a:cubicBezTo>
                    <a:pt x="117" y="187"/>
                    <a:pt x="117" y="187"/>
                    <a:pt x="115" y="188"/>
                  </a:cubicBezTo>
                  <a:cubicBezTo>
                    <a:pt x="114" y="189"/>
                    <a:pt x="111" y="190"/>
                    <a:pt x="110" y="190"/>
                  </a:cubicBezTo>
                  <a:cubicBezTo>
                    <a:pt x="108" y="191"/>
                    <a:pt x="108" y="191"/>
                    <a:pt x="106" y="191"/>
                  </a:cubicBezTo>
                  <a:cubicBezTo>
                    <a:pt x="104" y="191"/>
                    <a:pt x="104" y="192"/>
                    <a:pt x="102" y="192"/>
                  </a:cubicBezTo>
                  <a:cubicBezTo>
                    <a:pt x="100" y="192"/>
                    <a:pt x="97" y="194"/>
                    <a:pt x="95" y="194"/>
                  </a:cubicBezTo>
                  <a:cubicBezTo>
                    <a:pt x="93" y="195"/>
                    <a:pt x="91" y="196"/>
                    <a:pt x="89" y="196"/>
                  </a:cubicBezTo>
                  <a:cubicBezTo>
                    <a:pt x="88" y="196"/>
                    <a:pt x="82" y="199"/>
                    <a:pt x="82" y="199"/>
                  </a:cubicBezTo>
                  <a:cubicBezTo>
                    <a:pt x="82" y="199"/>
                    <a:pt x="80" y="199"/>
                    <a:pt x="79" y="200"/>
                  </a:cubicBezTo>
                  <a:cubicBezTo>
                    <a:pt x="79" y="201"/>
                    <a:pt x="77" y="201"/>
                    <a:pt x="76" y="201"/>
                  </a:cubicBezTo>
                  <a:cubicBezTo>
                    <a:pt x="75" y="202"/>
                    <a:pt x="74" y="202"/>
                    <a:pt x="72" y="202"/>
                  </a:cubicBezTo>
                  <a:cubicBezTo>
                    <a:pt x="70" y="203"/>
                    <a:pt x="70" y="203"/>
                    <a:pt x="69" y="203"/>
                  </a:cubicBezTo>
                  <a:cubicBezTo>
                    <a:pt x="68" y="204"/>
                    <a:pt x="67" y="205"/>
                    <a:pt x="65" y="206"/>
                  </a:cubicBezTo>
                  <a:cubicBezTo>
                    <a:pt x="63" y="208"/>
                    <a:pt x="62" y="207"/>
                    <a:pt x="61" y="208"/>
                  </a:cubicBezTo>
                  <a:cubicBezTo>
                    <a:pt x="60" y="208"/>
                    <a:pt x="57" y="208"/>
                    <a:pt x="56" y="209"/>
                  </a:cubicBezTo>
                  <a:cubicBezTo>
                    <a:pt x="55" y="209"/>
                    <a:pt x="47" y="211"/>
                    <a:pt x="47" y="211"/>
                  </a:cubicBezTo>
                  <a:cubicBezTo>
                    <a:pt x="47" y="211"/>
                    <a:pt x="41" y="213"/>
                    <a:pt x="41" y="213"/>
                  </a:cubicBezTo>
                  <a:cubicBezTo>
                    <a:pt x="40" y="213"/>
                    <a:pt x="37" y="214"/>
                    <a:pt x="35" y="214"/>
                  </a:cubicBezTo>
                  <a:cubicBezTo>
                    <a:pt x="34" y="215"/>
                    <a:pt x="30" y="215"/>
                    <a:pt x="29" y="216"/>
                  </a:cubicBezTo>
                  <a:cubicBezTo>
                    <a:pt x="28" y="216"/>
                    <a:pt x="25" y="217"/>
                    <a:pt x="24" y="218"/>
                  </a:cubicBezTo>
                  <a:cubicBezTo>
                    <a:pt x="22" y="218"/>
                    <a:pt x="15" y="221"/>
                    <a:pt x="14" y="222"/>
                  </a:cubicBezTo>
                  <a:cubicBezTo>
                    <a:pt x="13" y="223"/>
                    <a:pt x="9" y="224"/>
                    <a:pt x="9" y="224"/>
                  </a:cubicBezTo>
                  <a:cubicBezTo>
                    <a:pt x="9" y="224"/>
                    <a:pt x="1" y="226"/>
                    <a:pt x="1" y="226"/>
                  </a:cubicBezTo>
                  <a:cubicBezTo>
                    <a:pt x="0" y="227"/>
                    <a:pt x="0" y="227"/>
                    <a:pt x="0" y="227"/>
                  </a:cubicBezTo>
                  <a:cubicBezTo>
                    <a:pt x="0" y="227"/>
                    <a:pt x="1" y="228"/>
                    <a:pt x="1" y="228"/>
                  </a:cubicBezTo>
                  <a:cubicBezTo>
                    <a:pt x="1" y="229"/>
                    <a:pt x="1" y="229"/>
                    <a:pt x="1" y="229"/>
                  </a:cubicBezTo>
                  <a:cubicBezTo>
                    <a:pt x="1" y="230"/>
                    <a:pt x="1" y="230"/>
                    <a:pt x="1" y="230"/>
                  </a:cubicBezTo>
                  <a:cubicBezTo>
                    <a:pt x="0" y="230"/>
                    <a:pt x="0" y="230"/>
                    <a:pt x="0" y="231"/>
                  </a:cubicBezTo>
                  <a:cubicBezTo>
                    <a:pt x="0" y="231"/>
                    <a:pt x="0" y="231"/>
                    <a:pt x="0" y="231"/>
                  </a:cubicBezTo>
                  <a:cubicBezTo>
                    <a:pt x="0" y="231"/>
                    <a:pt x="0" y="231"/>
                    <a:pt x="1" y="231"/>
                  </a:cubicBezTo>
                  <a:cubicBezTo>
                    <a:pt x="2" y="232"/>
                    <a:pt x="1" y="232"/>
                    <a:pt x="1" y="232"/>
                  </a:cubicBezTo>
                  <a:cubicBezTo>
                    <a:pt x="1" y="233"/>
                    <a:pt x="1" y="233"/>
                    <a:pt x="1" y="234"/>
                  </a:cubicBezTo>
                  <a:cubicBezTo>
                    <a:pt x="2" y="234"/>
                    <a:pt x="2" y="234"/>
                    <a:pt x="2" y="235"/>
                  </a:cubicBezTo>
                  <a:cubicBezTo>
                    <a:pt x="2" y="235"/>
                    <a:pt x="2" y="235"/>
                    <a:pt x="3" y="235"/>
                  </a:cubicBezTo>
                  <a:cubicBezTo>
                    <a:pt x="3" y="235"/>
                    <a:pt x="3" y="235"/>
                    <a:pt x="3" y="236"/>
                  </a:cubicBezTo>
                  <a:cubicBezTo>
                    <a:pt x="3" y="236"/>
                    <a:pt x="2" y="237"/>
                    <a:pt x="2" y="237"/>
                  </a:cubicBezTo>
                  <a:cubicBezTo>
                    <a:pt x="2" y="238"/>
                    <a:pt x="2" y="238"/>
                    <a:pt x="2" y="238"/>
                  </a:cubicBezTo>
                  <a:cubicBezTo>
                    <a:pt x="3" y="238"/>
                    <a:pt x="3" y="238"/>
                    <a:pt x="3" y="239"/>
                  </a:cubicBezTo>
                  <a:cubicBezTo>
                    <a:pt x="3" y="239"/>
                    <a:pt x="3" y="239"/>
                    <a:pt x="3" y="239"/>
                  </a:cubicBezTo>
                  <a:cubicBezTo>
                    <a:pt x="3" y="239"/>
                    <a:pt x="3" y="240"/>
                    <a:pt x="4" y="240"/>
                  </a:cubicBezTo>
                  <a:cubicBezTo>
                    <a:pt x="4" y="240"/>
                    <a:pt x="4" y="240"/>
                    <a:pt x="4" y="241"/>
                  </a:cubicBezTo>
                  <a:cubicBezTo>
                    <a:pt x="5" y="241"/>
                    <a:pt x="4" y="242"/>
                    <a:pt x="4" y="242"/>
                  </a:cubicBezTo>
                  <a:cubicBezTo>
                    <a:pt x="4" y="242"/>
                    <a:pt x="5" y="242"/>
                    <a:pt x="5" y="242"/>
                  </a:cubicBezTo>
                  <a:cubicBezTo>
                    <a:pt x="6" y="242"/>
                    <a:pt x="5" y="242"/>
                    <a:pt x="5" y="242"/>
                  </a:cubicBezTo>
                  <a:cubicBezTo>
                    <a:pt x="5" y="242"/>
                    <a:pt x="6" y="242"/>
                    <a:pt x="7" y="243"/>
                  </a:cubicBezTo>
                  <a:cubicBezTo>
                    <a:pt x="7" y="243"/>
                    <a:pt x="7" y="243"/>
                    <a:pt x="7" y="244"/>
                  </a:cubicBezTo>
                  <a:cubicBezTo>
                    <a:pt x="8" y="244"/>
                    <a:pt x="8" y="244"/>
                    <a:pt x="8" y="245"/>
                  </a:cubicBezTo>
                  <a:cubicBezTo>
                    <a:pt x="8" y="245"/>
                    <a:pt x="8" y="245"/>
                    <a:pt x="8" y="245"/>
                  </a:cubicBezTo>
                  <a:cubicBezTo>
                    <a:pt x="8" y="246"/>
                    <a:pt x="8" y="246"/>
                    <a:pt x="8" y="246"/>
                  </a:cubicBezTo>
                  <a:cubicBezTo>
                    <a:pt x="8" y="246"/>
                    <a:pt x="8" y="247"/>
                    <a:pt x="8" y="247"/>
                  </a:cubicBezTo>
                  <a:cubicBezTo>
                    <a:pt x="8" y="248"/>
                    <a:pt x="8" y="248"/>
                    <a:pt x="8" y="248"/>
                  </a:cubicBezTo>
                  <a:cubicBezTo>
                    <a:pt x="8" y="249"/>
                    <a:pt x="8" y="249"/>
                    <a:pt x="8" y="249"/>
                  </a:cubicBezTo>
                  <a:cubicBezTo>
                    <a:pt x="8" y="250"/>
                    <a:pt x="8" y="249"/>
                    <a:pt x="9" y="250"/>
                  </a:cubicBezTo>
                  <a:cubicBezTo>
                    <a:pt x="10" y="250"/>
                    <a:pt x="9" y="250"/>
                    <a:pt x="9" y="251"/>
                  </a:cubicBezTo>
                  <a:cubicBezTo>
                    <a:pt x="9" y="252"/>
                    <a:pt x="9" y="252"/>
                    <a:pt x="8" y="253"/>
                  </a:cubicBezTo>
                  <a:cubicBezTo>
                    <a:pt x="7" y="253"/>
                    <a:pt x="7" y="254"/>
                    <a:pt x="7" y="254"/>
                  </a:cubicBezTo>
                  <a:cubicBezTo>
                    <a:pt x="7" y="255"/>
                    <a:pt x="7" y="255"/>
                    <a:pt x="8" y="256"/>
                  </a:cubicBezTo>
                  <a:cubicBezTo>
                    <a:pt x="8" y="256"/>
                    <a:pt x="10" y="256"/>
                    <a:pt x="10" y="256"/>
                  </a:cubicBezTo>
                  <a:cubicBezTo>
                    <a:pt x="9" y="257"/>
                    <a:pt x="9" y="257"/>
                    <a:pt x="9" y="257"/>
                  </a:cubicBezTo>
                  <a:cubicBezTo>
                    <a:pt x="10" y="258"/>
                    <a:pt x="10" y="258"/>
                    <a:pt x="10" y="258"/>
                  </a:cubicBezTo>
                  <a:cubicBezTo>
                    <a:pt x="10" y="278"/>
                    <a:pt x="10" y="278"/>
                    <a:pt x="10" y="278"/>
                  </a:cubicBezTo>
                  <a:cubicBezTo>
                    <a:pt x="11" y="277"/>
                    <a:pt x="11" y="277"/>
                    <a:pt x="11" y="277"/>
                  </a:cubicBezTo>
                  <a:cubicBezTo>
                    <a:pt x="34" y="277"/>
                    <a:pt x="34" y="277"/>
                    <a:pt x="34" y="277"/>
                  </a:cubicBezTo>
                  <a:cubicBezTo>
                    <a:pt x="36" y="278"/>
                    <a:pt x="36" y="278"/>
                    <a:pt x="36" y="278"/>
                  </a:cubicBezTo>
                  <a:cubicBezTo>
                    <a:pt x="36" y="278"/>
                    <a:pt x="36" y="278"/>
                    <a:pt x="37" y="279"/>
                  </a:cubicBezTo>
                  <a:cubicBezTo>
                    <a:pt x="37" y="279"/>
                    <a:pt x="37" y="279"/>
                    <a:pt x="37" y="279"/>
                  </a:cubicBezTo>
                  <a:cubicBezTo>
                    <a:pt x="37" y="279"/>
                    <a:pt x="38" y="280"/>
                    <a:pt x="38" y="280"/>
                  </a:cubicBezTo>
                  <a:cubicBezTo>
                    <a:pt x="38" y="281"/>
                    <a:pt x="39" y="280"/>
                    <a:pt x="39" y="280"/>
                  </a:cubicBezTo>
                  <a:cubicBezTo>
                    <a:pt x="39" y="280"/>
                    <a:pt x="39" y="280"/>
                    <a:pt x="39" y="279"/>
                  </a:cubicBezTo>
                  <a:cubicBezTo>
                    <a:pt x="40" y="279"/>
                    <a:pt x="39" y="279"/>
                    <a:pt x="39" y="279"/>
                  </a:cubicBezTo>
                  <a:cubicBezTo>
                    <a:pt x="40" y="278"/>
                    <a:pt x="40" y="279"/>
                    <a:pt x="40" y="279"/>
                  </a:cubicBezTo>
                  <a:cubicBezTo>
                    <a:pt x="40" y="278"/>
                    <a:pt x="40" y="278"/>
                    <a:pt x="40" y="278"/>
                  </a:cubicBezTo>
                  <a:cubicBezTo>
                    <a:pt x="41" y="278"/>
                    <a:pt x="41" y="278"/>
                    <a:pt x="41" y="278"/>
                  </a:cubicBezTo>
                  <a:cubicBezTo>
                    <a:pt x="42" y="278"/>
                    <a:pt x="42" y="278"/>
                    <a:pt x="42" y="278"/>
                  </a:cubicBezTo>
                  <a:cubicBezTo>
                    <a:pt x="42" y="278"/>
                    <a:pt x="42" y="278"/>
                    <a:pt x="42" y="278"/>
                  </a:cubicBezTo>
                  <a:cubicBezTo>
                    <a:pt x="42" y="278"/>
                    <a:pt x="43" y="278"/>
                    <a:pt x="43" y="278"/>
                  </a:cubicBezTo>
                  <a:cubicBezTo>
                    <a:pt x="44" y="277"/>
                    <a:pt x="44" y="277"/>
                    <a:pt x="44" y="277"/>
                  </a:cubicBezTo>
                  <a:cubicBezTo>
                    <a:pt x="44" y="277"/>
                    <a:pt x="44" y="277"/>
                    <a:pt x="44" y="277"/>
                  </a:cubicBezTo>
                  <a:cubicBezTo>
                    <a:pt x="45" y="277"/>
                    <a:pt x="46" y="277"/>
                    <a:pt x="46" y="277"/>
                  </a:cubicBezTo>
                  <a:cubicBezTo>
                    <a:pt x="47" y="277"/>
                    <a:pt x="47" y="277"/>
                    <a:pt x="47" y="277"/>
                  </a:cubicBezTo>
                  <a:cubicBezTo>
                    <a:pt x="47" y="277"/>
                    <a:pt x="47" y="277"/>
                    <a:pt x="48" y="277"/>
                  </a:cubicBezTo>
                  <a:cubicBezTo>
                    <a:pt x="48" y="278"/>
                    <a:pt x="48" y="278"/>
                    <a:pt x="48" y="278"/>
                  </a:cubicBezTo>
                  <a:cubicBezTo>
                    <a:pt x="48" y="278"/>
                    <a:pt x="49" y="277"/>
                    <a:pt x="49" y="278"/>
                  </a:cubicBezTo>
                  <a:cubicBezTo>
                    <a:pt x="49" y="278"/>
                    <a:pt x="49" y="278"/>
                    <a:pt x="49" y="278"/>
                  </a:cubicBezTo>
                  <a:cubicBezTo>
                    <a:pt x="49" y="278"/>
                    <a:pt x="50" y="278"/>
                    <a:pt x="51" y="278"/>
                  </a:cubicBezTo>
                  <a:cubicBezTo>
                    <a:pt x="51" y="278"/>
                    <a:pt x="51" y="278"/>
                    <a:pt x="51" y="278"/>
                  </a:cubicBezTo>
                  <a:cubicBezTo>
                    <a:pt x="51" y="278"/>
                    <a:pt x="52" y="278"/>
                    <a:pt x="53" y="278"/>
                  </a:cubicBezTo>
                  <a:cubicBezTo>
                    <a:pt x="53" y="278"/>
                    <a:pt x="53" y="278"/>
                    <a:pt x="53" y="278"/>
                  </a:cubicBezTo>
                  <a:cubicBezTo>
                    <a:pt x="54" y="278"/>
                    <a:pt x="54" y="278"/>
                    <a:pt x="54" y="279"/>
                  </a:cubicBezTo>
                  <a:cubicBezTo>
                    <a:pt x="54" y="279"/>
                    <a:pt x="54" y="279"/>
                    <a:pt x="55" y="279"/>
                  </a:cubicBezTo>
                  <a:cubicBezTo>
                    <a:pt x="55" y="280"/>
                    <a:pt x="55" y="280"/>
                    <a:pt x="55" y="280"/>
                  </a:cubicBezTo>
                  <a:cubicBezTo>
                    <a:pt x="55" y="280"/>
                    <a:pt x="55" y="280"/>
                    <a:pt x="55" y="281"/>
                  </a:cubicBezTo>
                  <a:cubicBezTo>
                    <a:pt x="55" y="281"/>
                    <a:pt x="55" y="281"/>
                    <a:pt x="56" y="282"/>
                  </a:cubicBezTo>
                  <a:cubicBezTo>
                    <a:pt x="56" y="282"/>
                    <a:pt x="56" y="282"/>
                    <a:pt x="57" y="282"/>
                  </a:cubicBezTo>
                  <a:cubicBezTo>
                    <a:pt x="57" y="282"/>
                    <a:pt x="57" y="283"/>
                    <a:pt x="57" y="283"/>
                  </a:cubicBezTo>
                  <a:cubicBezTo>
                    <a:pt x="57" y="284"/>
                    <a:pt x="58" y="284"/>
                    <a:pt x="58" y="284"/>
                  </a:cubicBezTo>
                  <a:cubicBezTo>
                    <a:pt x="58" y="284"/>
                    <a:pt x="58" y="284"/>
                    <a:pt x="58" y="285"/>
                  </a:cubicBezTo>
                  <a:cubicBezTo>
                    <a:pt x="58" y="285"/>
                    <a:pt x="60" y="285"/>
                    <a:pt x="60" y="285"/>
                  </a:cubicBezTo>
                  <a:cubicBezTo>
                    <a:pt x="60" y="285"/>
                    <a:pt x="60" y="285"/>
                    <a:pt x="61" y="285"/>
                  </a:cubicBezTo>
                  <a:cubicBezTo>
                    <a:pt x="62" y="284"/>
                    <a:pt x="61" y="285"/>
                    <a:pt x="61" y="285"/>
                  </a:cubicBezTo>
                  <a:cubicBezTo>
                    <a:pt x="61" y="285"/>
                    <a:pt x="62" y="285"/>
                    <a:pt x="63" y="285"/>
                  </a:cubicBezTo>
                  <a:cubicBezTo>
                    <a:pt x="63" y="285"/>
                    <a:pt x="63" y="286"/>
                    <a:pt x="63" y="286"/>
                  </a:cubicBezTo>
                  <a:cubicBezTo>
                    <a:pt x="63" y="287"/>
                    <a:pt x="64" y="286"/>
                    <a:pt x="64" y="286"/>
                  </a:cubicBezTo>
                  <a:cubicBezTo>
                    <a:pt x="64" y="286"/>
                    <a:pt x="64" y="286"/>
                    <a:pt x="65" y="286"/>
                  </a:cubicBezTo>
                  <a:cubicBezTo>
                    <a:pt x="65" y="286"/>
                    <a:pt x="66" y="286"/>
                    <a:pt x="67" y="286"/>
                  </a:cubicBezTo>
                  <a:cubicBezTo>
                    <a:pt x="67" y="286"/>
                    <a:pt x="67" y="286"/>
                    <a:pt x="67" y="286"/>
                  </a:cubicBezTo>
                  <a:cubicBezTo>
                    <a:pt x="67" y="286"/>
                    <a:pt x="68" y="286"/>
                    <a:pt x="68" y="286"/>
                  </a:cubicBezTo>
                  <a:cubicBezTo>
                    <a:pt x="69" y="286"/>
                    <a:pt x="69" y="287"/>
                    <a:pt x="69" y="287"/>
                  </a:cubicBezTo>
                  <a:cubicBezTo>
                    <a:pt x="70" y="288"/>
                    <a:pt x="70" y="287"/>
                    <a:pt x="71" y="287"/>
                  </a:cubicBezTo>
                  <a:cubicBezTo>
                    <a:pt x="72" y="287"/>
                    <a:pt x="72" y="287"/>
                    <a:pt x="72" y="287"/>
                  </a:cubicBezTo>
                  <a:cubicBezTo>
                    <a:pt x="73" y="287"/>
                    <a:pt x="73" y="288"/>
                    <a:pt x="74" y="288"/>
                  </a:cubicBezTo>
                  <a:cubicBezTo>
                    <a:pt x="75" y="288"/>
                    <a:pt x="74" y="288"/>
                    <a:pt x="75" y="289"/>
                  </a:cubicBezTo>
                  <a:cubicBezTo>
                    <a:pt x="75" y="289"/>
                    <a:pt x="76" y="289"/>
                    <a:pt x="76" y="289"/>
                  </a:cubicBezTo>
                  <a:cubicBezTo>
                    <a:pt x="76" y="290"/>
                    <a:pt x="76" y="290"/>
                    <a:pt x="77" y="290"/>
                  </a:cubicBezTo>
                  <a:cubicBezTo>
                    <a:pt x="77" y="290"/>
                    <a:pt x="77" y="291"/>
                    <a:pt x="77" y="291"/>
                  </a:cubicBezTo>
                  <a:cubicBezTo>
                    <a:pt x="78" y="291"/>
                    <a:pt x="78" y="291"/>
                    <a:pt x="78" y="291"/>
                  </a:cubicBezTo>
                  <a:cubicBezTo>
                    <a:pt x="78" y="291"/>
                    <a:pt x="78" y="292"/>
                    <a:pt x="78" y="292"/>
                  </a:cubicBezTo>
                  <a:cubicBezTo>
                    <a:pt x="78" y="292"/>
                    <a:pt x="78" y="292"/>
                    <a:pt x="79" y="293"/>
                  </a:cubicBezTo>
                  <a:cubicBezTo>
                    <a:pt x="79" y="293"/>
                    <a:pt x="79" y="293"/>
                    <a:pt x="79" y="293"/>
                  </a:cubicBezTo>
                  <a:cubicBezTo>
                    <a:pt x="80" y="293"/>
                    <a:pt x="80" y="293"/>
                    <a:pt x="80" y="294"/>
                  </a:cubicBezTo>
                  <a:cubicBezTo>
                    <a:pt x="80" y="294"/>
                    <a:pt x="80" y="294"/>
                    <a:pt x="81" y="294"/>
                  </a:cubicBezTo>
                  <a:cubicBezTo>
                    <a:pt x="82" y="294"/>
                    <a:pt x="81" y="294"/>
                    <a:pt x="82" y="295"/>
                  </a:cubicBezTo>
                  <a:cubicBezTo>
                    <a:pt x="82" y="295"/>
                    <a:pt x="82" y="294"/>
                    <a:pt x="82" y="295"/>
                  </a:cubicBezTo>
                  <a:cubicBezTo>
                    <a:pt x="82" y="295"/>
                    <a:pt x="82" y="295"/>
                    <a:pt x="82" y="296"/>
                  </a:cubicBezTo>
                  <a:cubicBezTo>
                    <a:pt x="82" y="296"/>
                    <a:pt x="84" y="296"/>
                    <a:pt x="84" y="296"/>
                  </a:cubicBezTo>
                  <a:cubicBezTo>
                    <a:pt x="83" y="297"/>
                    <a:pt x="83" y="297"/>
                    <a:pt x="83" y="297"/>
                  </a:cubicBezTo>
                  <a:cubicBezTo>
                    <a:pt x="83" y="298"/>
                    <a:pt x="83" y="298"/>
                    <a:pt x="83" y="298"/>
                  </a:cubicBezTo>
                  <a:cubicBezTo>
                    <a:pt x="83" y="298"/>
                    <a:pt x="89" y="300"/>
                    <a:pt x="89" y="300"/>
                  </a:cubicBezTo>
                  <a:cubicBezTo>
                    <a:pt x="90" y="300"/>
                    <a:pt x="101" y="299"/>
                    <a:pt x="101" y="299"/>
                  </a:cubicBezTo>
                  <a:cubicBezTo>
                    <a:pt x="114" y="304"/>
                    <a:pt x="114" y="304"/>
                    <a:pt x="114" y="304"/>
                  </a:cubicBezTo>
                  <a:cubicBezTo>
                    <a:pt x="122" y="308"/>
                    <a:pt x="122" y="308"/>
                    <a:pt x="122" y="308"/>
                  </a:cubicBezTo>
                  <a:cubicBezTo>
                    <a:pt x="122" y="312"/>
                    <a:pt x="122" y="312"/>
                    <a:pt x="122" y="312"/>
                  </a:cubicBezTo>
                  <a:cubicBezTo>
                    <a:pt x="126" y="314"/>
                    <a:pt x="126" y="314"/>
                    <a:pt x="126" y="314"/>
                  </a:cubicBezTo>
                  <a:cubicBezTo>
                    <a:pt x="129" y="313"/>
                    <a:pt x="129" y="313"/>
                    <a:pt x="129" y="313"/>
                  </a:cubicBezTo>
                  <a:cubicBezTo>
                    <a:pt x="131" y="313"/>
                    <a:pt x="131" y="313"/>
                    <a:pt x="131" y="313"/>
                  </a:cubicBezTo>
                  <a:cubicBezTo>
                    <a:pt x="133" y="313"/>
                    <a:pt x="133" y="313"/>
                    <a:pt x="133" y="313"/>
                  </a:cubicBezTo>
                  <a:cubicBezTo>
                    <a:pt x="136" y="313"/>
                    <a:pt x="136" y="313"/>
                    <a:pt x="136" y="313"/>
                  </a:cubicBezTo>
                  <a:cubicBezTo>
                    <a:pt x="132" y="323"/>
                    <a:pt x="132" y="323"/>
                    <a:pt x="132" y="323"/>
                  </a:cubicBezTo>
                  <a:cubicBezTo>
                    <a:pt x="132" y="323"/>
                    <a:pt x="128" y="324"/>
                    <a:pt x="128" y="325"/>
                  </a:cubicBezTo>
                  <a:cubicBezTo>
                    <a:pt x="127" y="325"/>
                    <a:pt x="133" y="332"/>
                    <a:pt x="133" y="332"/>
                  </a:cubicBezTo>
                  <a:cubicBezTo>
                    <a:pt x="133" y="332"/>
                    <a:pt x="136" y="338"/>
                    <a:pt x="136" y="338"/>
                  </a:cubicBezTo>
                  <a:cubicBezTo>
                    <a:pt x="136" y="339"/>
                    <a:pt x="136" y="343"/>
                    <a:pt x="136" y="344"/>
                  </a:cubicBezTo>
                  <a:cubicBezTo>
                    <a:pt x="136" y="344"/>
                    <a:pt x="138" y="346"/>
                    <a:pt x="138" y="346"/>
                  </a:cubicBezTo>
                  <a:cubicBezTo>
                    <a:pt x="138" y="346"/>
                    <a:pt x="138" y="347"/>
                    <a:pt x="138" y="347"/>
                  </a:cubicBezTo>
                  <a:cubicBezTo>
                    <a:pt x="138" y="347"/>
                    <a:pt x="138" y="348"/>
                    <a:pt x="137" y="348"/>
                  </a:cubicBezTo>
                  <a:cubicBezTo>
                    <a:pt x="137" y="348"/>
                    <a:pt x="137" y="348"/>
                    <a:pt x="137" y="349"/>
                  </a:cubicBezTo>
                  <a:cubicBezTo>
                    <a:pt x="136" y="349"/>
                    <a:pt x="136" y="349"/>
                    <a:pt x="136" y="350"/>
                  </a:cubicBezTo>
                  <a:cubicBezTo>
                    <a:pt x="136" y="351"/>
                    <a:pt x="136" y="351"/>
                    <a:pt x="136" y="351"/>
                  </a:cubicBezTo>
                  <a:cubicBezTo>
                    <a:pt x="136" y="351"/>
                    <a:pt x="135" y="352"/>
                    <a:pt x="135" y="352"/>
                  </a:cubicBezTo>
                  <a:cubicBezTo>
                    <a:pt x="135" y="352"/>
                    <a:pt x="134" y="353"/>
                    <a:pt x="135" y="354"/>
                  </a:cubicBezTo>
                  <a:cubicBezTo>
                    <a:pt x="135" y="354"/>
                    <a:pt x="135" y="355"/>
                    <a:pt x="135" y="355"/>
                  </a:cubicBezTo>
                  <a:cubicBezTo>
                    <a:pt x="135" y="356"/>
                    <a:pt x="135" y="357"/>
                    <a:pt x="136" y="357"/>
                  </a:cubicBezTo>
                  <a:cubicBezTo>
                    <a:pt x="136" y="358"/>
                    <a:pt x="136" y="357"/>
                    <a:pt x="136" y="357"/>
                  </a:cubicBezTo>
                  <a:cubicBezTo>
                    <a:pt x="136" y="357"/>
                    <a:pt x="137" y="357"/>
                    <a:pt x="137" y="358"/>
                  </a:cubicBezTo>
                  <a:cubicBezTo>
                    <a:pt x="137" y="358"/>
                    <a:pt x="138" y="358"/>
                    <a:pt x="138" y="358"/>
                  </a:cubicBezTo>
                  <a:cubicBezTo>
                    <a:pt x="139" y="359"/>
                    <a:pt x="139" y="359"/>
                    <a:pt x="139" y="359"/>
                  </a:cubicBezTo>
                  <a:cubicBezTo>
                    <a:pt x="139" y="360"/>
                    <a:pt x="139" y="360"/>
                    <a:pt x="139" y="360"/>
                  </a:cubicBezTo>
                  <a:cubicBezTo>
                    <a:pt x="139" y="361"/>
                    <a:pt x="139" y="361"/>
                    <a:pt x="139" y="361"/>
                  </a:cubicBezTo>
                  <a:cubicBezTo>
                    <a:pt x="139" y="361"/>
                    <a:pt x="137" y="362"/>
                    <a:pt x="137" y="362"/>
                  </a:cubicBezTo>
                  <a:cubicBezTo>
                    <a:pt x="137" y="363"/>
                    <a:pt x="137" y="363"/>
                    <a:pt x="137" y="363"/>
                  </a:cubicBezTo>
                  <a:cubicBezTo>
                    <a:pt x="137" y="363"/>
                    <a:pt x="137" y="363"/>
                    <a:pt x="137" y="364"/>
                  </a:cubicBezTo>
                  <a:cubicBezTo>
                    <a:pt x="137" y="364"/>
                    <a:pt x="137" y="364"/>
                    <a:pt x="137" y="364"/>
                  </a:cubicBezTo>
                  <a:cubicBezTo>
                    <a:pt x="138" y="365"/>
                    <a:pt x="137" y="365"/>
                    <a:pt x="137" y="365"/>
                  </a:cubicBezTo>
                  <a:cubicBezTo>
                    <a:pt x="137" y="365"/>
                    <a:pt x="137" y="365"/>
                    <a:pt x="137" y="365"/>
                  </a:cubicBezTo>
                  <a:cubicBezTo>
                    <a:pt x="137" y="365"/>
                    <a:pt x="137" y="366"/>
                    <a:pt x="137" y="366"/>
                  </a:cubicBezTo>
                  <a:cubicBezTo>
                    <a:pt x="138" y="367"/>
                    <a:pt x="137" y="368"/>
                    <a:pt x="137" y="368"/>
                  </a:cubicBezTo>
                  <a:cubicBezTo>
                    <a:pt x="137" y="368"/>
                    <a:pt x="137" y="368"/>
                    <a:pt x="137" y="369"/>
                  </a:cubicBezTo>
                  <a:cubicBezTo>
                    <a:pt x="138" y="369"/>
                    <a:pt x="137" y="369"/>
                    <a:pt x="137" y="369"/>
                  </a:cubicBezTo>
                  <a:cubicBezTo>
                    <a:pt x="136" y="369"/>
                    <a:pt x="136" y="369"/>
                    <a:pt x="136" y="369"/>
                  </a:cubicBezTo>
                  <a:cubicBezTo>
                    <a:pt x="136" y="369"/>
                    <a:pt x="135" y="369"/>
                    <a:pt x="135" y="369"/>
                  </a:cubicBezTo>
                  <a:cubicBezTo>
                    <a:pt x="134" y="370"/>
                    <a:pt x="134" y="370"/>
                    <a:pt x="135" y="370"/>
                  </a:cubicBezTo>
                  <a:cubicBezTo>
                    <a:pt x="135" y="371"/>
                    <a:pt x="135" y="371"/>
                    <a:pt x="135" y="372"/>
                  </a:cubicBezTo>
                  <a:cubicBezTo>
                    <a:pt x="135" y="373"/>
                    <a:pt x="134" y="373"/>
                    <a:pt x="134" y="373"/>
                  </a:cubicBezTo>
                  <a:cubicBezTo>
                    <a:pt x="134" y="373"/>
                    <a:pt x="134" y="374"/>
                    <a:pt x="134" y="375"/>
                  </a:cubicBezTo>
                  <a:cubicBezTo>
                    <a:pt x="134" y="375"/>
                    <a:pt x="134" y="375"/>
                    <a:pt x="135" y="375"/>
                  </a:cubicBezTo>
                  <a:cubicBezTo>
                    <a:pt x="136" y="375"/>
                    <a:pt x="135" y="375"/>
                    <a:pt x="135" y="376"/>
                  </a:cubicBezTo>
                  <a:cubicBezTo>
                    <a:pt x="135" y="376"/>
                    <a:pt x="135" y="377"/>
                    <a:pt x="135" y="377"/>
                  </a:cubicBezTo>
                  <a:cubicBezTo>
                    <a:pt x="135" y="378"/>
                    <a:pt x="135" y="377"/>
                    <a:pt x="135" y="377"/>
                  </a:cubicBezTo>
                  <a:cubicBezTo>
                    <a:pt x="135" y="377"/>
                    <a:pt x="134" y="378"/>
                    <a:pt x="134" y="378"/>
                  </a:cubicBezTo>
                  <a:cubicBezTo>
                    <a:pt x="134" y="378"/>
                    <a:pt x="133" y="379"/>
                    <a:pt x="133" y="379"/>
                  </a:cubicBezTo>
                  <a:cubicBezTo>
                    <a:pt x="134" y="380"/>
                    <a:pt x="134" y="380"/>
                    <a:pt x="134" y="380"/>
                  </a:cubicBezTo>
                  <a:cubicBezTo>
                    <a:pt x="133" y="380"/>
                    <a:pt x="133" y="380"/>
                    <a:pt x="133" y="380"/>
                  </a:cubicBezTo>
                  <a:cubicBezTo>
                    <a:pt x="134" y="381"/>
                    <a:pt x="134" y="381"/>
                    <a:pt x="134" y="381"/>
                  </a:cubicBezTo>
                  <a:cubicBezTo>
                    <a:pt x="134" y="381"/>
                    <a:pt x="133" y="381"/>
                    <a:pt x="133" y="382"/>
                  </a:cubicBezTo>
                  <a:cubicBezTo>
                    <a:pt x="133" y="382"/>
                    <a:pt x="134" y="383"/>
                    <a:pt x="134" y="383"/>
                  </a:cubicBezTo>
                  <a:cubicBezTo>
                    <a:pt x="134" y="383"/>
                    <a:pt x="134" y="383"/>
                    <a:pt x="135" y="383"/>
                  </a:cubicBezTo>
                  <a:cubicBezTo>
                    <a:pt x="135" y="383"/>
                    <a:pt x="135" y="384"/>
                    <a:pt x="135" y="385"/>
                  </a:cubicBezTo>
                  <a:cubicBezTo>
                    <a:pt x="134" y="385"/>
                    <a:pt x="135" y="385"/>
                    <a:pt x="135" y="385"/>
                  </a:cubicBezTo>
                  <a:cubicBezTo>
                    <a:pt x="136" y="386"/>
                    <a:pt x="135" y="385"/>
                    <a:pt x="135" y="386"/>
                  </a:cubicBezTo>
                  <a:cubicBezTo>
                    <a:pt x="135" y="386"/>
                    <a:pt x="135" y="387"/>
                    <a:pt x="136" y="387"/>
                  </a:cubicBezTo>
                  <a:cubicBezTo>
                    <a:pt x="137" y="387"/>
                    <a:pt x="136" y="387"/>
                    <a:pt x="136" y="387"/>
                  </a:cubicBezTo>
                  <a:cubicBezTo>
                    <a:pt x="137" y="388"/>
                    <a:pt x="137" y="388"/>
                    <a:pt x="137" y="389"/>
                  </a:cubicBezTo>
                  <a:cubicBezTo>
                    <a:pt x="137" y="390"/>
                    <a:pt x="137" y="390"/>
                    <a:pt x="137" y="390"/>
                  </a:cubicBezTo>
                  <a:cubicBezTo>
                    <a:pt x="138" y="391"/>
                    <a:pt x="137" y="392"/>
                    <a:pt x="137" y="392"/>
                  </a:cubicBezTo>
                  <a:cubicBezTo>
                    <a:pt x="137" y="392"/>
                    <a:pt x="137" y="393"/>
                    <a:pt x="137" y="394"/>
                  </a:cubicBezTo>
                  <a:cubicBezTo>
                    <a:pt x="137" y="394"/>
                    <a:pt x="137" y="395"/>
                    <a:pt x="137" y="395"/>
                  </a:cubicBezTo>
                  <a:cubicBezTo>
                    <a:pt x="137" y="395"/>
                    <a:pt x="138" y="396"/>
                    <a:pt x="138" y="396"/>
                  </a:cubicBezTo>
                  <a:cubicBezTo>
                    <a:pt x="138" y="396"/>
                    <a:pt x="139" y="397"/>
                    <a:pt x="139" y="397"/>
                  </a:cubicBezTo>
                  <a:cubicBezTo>
                    <a:pt x="139" y="397"/>
                    <a:pt x="140" y="397"/>
                    <a:pt x="140" y="398"/>
                  </a:cubicBezTo>
                  <a:cubicBezTo>
                    <a:pt x="140" y="398"/>
                    <a:pt x="139" y="399"/>
                    <a:pt x="139" y="399"/>
                  </a:cubicBezTo>
                  <a:cubicBezTo>
                    <a:pt x="138" y="399"/>
                    <a:pt x="139" y="399"/>
                    <a:pt x="138" y="399"/>
                  </a:cubicBezTo>
                  <a:cubicBezTo>
                    <a:pt x="138" y="399"/>
                    <a:pt x="138" y="399"/>
                    <a:pt x="137" y="400"/>
                  </a:cubicBezTo>
                  <a:cubicBezTo>
                    <a:pt x="137" y="401"/>
                    <a:pt x="137" y="401"/>
                    <a:pt x="137" y="401"/>
                  </a:cubicBezTo>
                  <a:cubicBezTo>
                    <a:pt x="138" y="402"/>
                    <a:pt x="138" y="402"/>
                    <a:pt x="138" y="403"/>
                  </a:cubicBezTo>
                  <a:cubicBezTo>
                    <a:pt x="138" y="404"/>
                    <a:pt x="137" y="404"/>
                    <a:pt x="137" y="404"/>
                  </a:cubicBezTo>
                  <a:cubicBezTo>
                    <a:pt x="136" y="405"/>
                    <a:pt x="136" y="404"/>
                    <a:pt x="136" y="404"/>
                  </a:cubicBezTo>
                  <a:cubicBezTo>
                    <a:pt x="135" y="404"/>
                    <a:pt x="135" y="404"/>
                    <a:pt x="134" y="404"/>
                  </a:cubicBezTo>
                  <a:cubicBezTo>
                    <a:pt x="134" y="404"/>
                    <a:pt x="133" y="405"/>
                    <a:pt x="132" y="405"/>
                  </a:cubicBezTo>
                  <a:cubicBezTo>
                    <a:pt x="132" y="406"/>
                    <a:pt x="130" y="406"/>
                    <a:pt x="130" y="406"/>
                  </a:cubicBezTo>
                  <a:cubicBezTo>
                    <a:pt x="130" y="406"/>
                    <a:pt x="130" y="407"/>
                    <a:pt x="130" y="408"/>
                  </a:cubicBezTo>
                  <a:cubicBezTo>
                    <a:pt x="131" y="408"/>
                    <a:pt x="131" y="408"/>
                    <a:pt x="131" y="408"/>
                  </a:cubicBezTo>
                  <a:cubicBezTo>
                    <a:pt x="132" y="409"/>
                    <a:pt x="132" y="409"/>
                    <a:pt x="132" y="409"/>
                  </a:cubicBezTo>
                  <a:cubicBezTo>
                    <a:pt x="131" y="410"/>
                    <a:pt x="132" y="410"/>
                    <a:pt x="132" y="411"/>
                  </a:cubicBezTo>
                  <a:cubicBezTo>
                    <a:pt x="133" y="412"/>
                    <a:pt x="134" y="414"/>
                    <a:pt x="134" y="414"/>
                  </a:cubicBezTo>
                  <a:cubicBezTo>
                    <a:pt x="134" y="414"/>
                    <a:pt x="134" y="415"/>
                    <a:pt x="134" y="416"/>
                  </a:cubicBezTo>
                  <a:cubicBezTo>
                    <a:pt x="134" y="416"/>
                    <a:pt x="134" y="417"/>
                    <a:pt x="133" y="418"/>
                  </a:cubicBezTo>
                  <a:cubicBezTo>
                    <a:pt x="133" y="419"/>
                    <a:pt x="133" y="419"/>
                    <a:pt x="133" y="419"/>
                  </a:cubicBezTo>
                  <a:cubicBezTo>
                    <a:pt x="133" y="419"/>
                    <a:pt x="132" y="420"/>
                    <a:pt x="132" y="420"/>
                  </a:cubicBezTo>
                  <a:cubicBezTo>
                    <a:pt x="131" y="421"/>
                    <a:pt x="131" y="421"/>
                    <a:pt x="130" y="420"/>
                  </a:cubicBezTo>
                  <a:cubicBezTo>
                    <a:pt x="129" y="420"/>
                    <a:pt x="128" y="420"/>
                    <a:pt x="128" y="419"/>
                  </a:cubicBezTo>
                  <a:cubicBezTo>
                    <a:pt x="127" y="419"/>
                    <a:pt x="127" y="420"/>
                    <a:pt x="126" y="420"/>
                  </a:cubicBezTo>
                  <a:cubicBezTo>
                    <a:pt x="125" y="421"/>
                    <a:pt x="126" y="421"/>
                    <a:pt x="125" y="421"/>
                  </a:cubicBezTo>
                  <a:cubicBezTo>
                    <a:pt x="124" y="422"/>
                    <a:pt x="124" y="421"/>
                    <a:pt x="123" y="421"/>
                  </a:cubicBezTo>
                  <a:cubicBezTo>
                    <a:pt x="123" y="422"/>
                    <a:pt x="122" y="422"/>
                    <a:pt x="122" y="422"/>
                  </a:cubicBezTo>
                  <a:cubicBezTo>
                    <a:pt x="121" y="423"/>
                    <a:pt x="122" y="423"/>
                    <a:pt x="122" y="424"/>
                  </a:cubicBezTo>
                  <a:cubicBezTo>
                    <a:pt x="123" y="424"/>
                    <a:pt x="123" y="425"/>
                    <a:pt x="123" y="425"/>
                  </a:cubicBezTo>
                  <a:cubicBezTo>
                    <a:pt x="123" y="426"/>
                    <a:pt x="123" y="426"/>
                    <a:pt x="123" y="427"/>
                  </a:cubicBezTo>
                  <a:cubicBezTo>
                    <a:pt x="123" y="427"/>
                    <a:pt x="122" y="428"/>
                    <a:pt x="122" y="428"/>
                  </a:cubicBezTo>
                  <a:cubicBezTo>
                    <a:pt x="121" y="428"/>
                    <a:pt x="122" y="429"/>
                    <a:pt x="122" y="430"/>
                  </a:cubicBezTo>
                  <a:cubicBezTo>
                    <a:pt x="122" y="430"/>
                    <a:pt x="122" y="432"/>
                    <a:pt x="122" y="432"/>
                  </a:cubicBezTo>
                  <a:cubicBezTo>
                    <a:pt x="123" y="432"/>
                    <a:pt x="123" y="432"/>
                    <a:pt x="123" y="432"/>
                  </a:cubicBezTo>
                  <a:cubicBezTo>
                    <a:pt x="124" y="433"/>
                    <a:pt x="124" y="433"/>
                    <a:pt x="125" y="432"/>
                  </a:cubicBezTo>
                  <a:cubicBezTo>
                    <a:pt x="126" y="432"/>
                    <a:pt x="126" y="432"/>
                    <a:pt x="126" y="432"/>
                  </a:cubicBezTo>
                  <a:cubicBezTo>
                    <a:pt x="126" y="432"/>
                    <a:pt x="126" y="432"/>
                    <a:pt x="127" y="432"/>
                  </a:cubicBezTo>
                  <a:cubicBezTo>
                    <a:pt x="128" y="432"/>
                    <a:pt x="128" y="432"/>
                    <a:pt x="128" y="432"/>
                  </a:cubicBezTo>
                  <a:cubicBezTo>
                    <a:pt x="129" y="434"/>
                    <a:pt x="129" y="434"/>
                    <a:pt x="129" y="434"/>
                  </a:cubicBezTo>
                  <a:cubicBezTo>
                    <a:pt x="130" y="435"/>
                    <a:pt x="130" y="435"/>
                    <a:pt x="130" y="435"/>
                  </a:cubicBezTo>
                  <a:cubicBezTo>
                    <a:pt x="130" y="436"/>
                    <a:pt x="130" y="436"/>
                    <a:pt x="130" y="436"/>
                  </a:cubicBezTo>
                  <a:cubicBezTo>
                    <a:pt x="130" y="437"/>
                    <a:pt x="130" y="437"/>
                    <a:pt x="130" y="437"/>
                  </a:cubicBezTo>
                  <a:cubicBezTo>
                    <a:pt x="130" y="438"/>
                    <a:pt x="130" y="438"/>
                    <a:pt x="130" y="438"/>
                  </a:cubicBezTo>
                  <a:cubicBezTo>
                    <a:pt x="130" y="438"/>
                    <a:pt x="130" y="440"/>
                    <a:pt x="130" y="441"/>
                  </a:cubicBezTo>
                  <a:cubicBezTo>
                    <a:pt x="130" y="441"/>
                    <a:pt x="129" y="442"/>
                    <a:pt x="129" y="442"/>
                  </a:cubicBezTo>
                  <a:cubicBezTo>
                    <a:pt x="129" y="442"/>
                    <a:pt x="129" y="443"/>
                    <a:pt x="129" y="444"/>
                  </a:cubicBezTo>
                  <a:cubicBezTo>
                    <a:pt x="129" y="445"/>
                    <a:pt x="129" y="444"/>
                    <a:pt x="129" y="445"/>
                  </a:cubicBezTo>
                  <a:cubicBezTo>
                    <a:pt x="129" y="446"/>
                    <a:pt x="129" y="447"/>
                    <a:pt x="129" y="447"/>
                  </a:cubicBezTo>
                  <a:cubicBezTo>
                    <a:pt x="128" y="448"/>
                    <a:pt x="128" y="448"/>
                    <a:pt x="128" y="449"/>
                  </a:cubicBezTo>
                  <a:cubicBezTo>
                    <a:pt x="127" y="449"/>
                    <a:pt x="125" y="450"/>
                    <a:pt x="125" y="450"/>
                  </a:cubicBezTo>
                  <a:cubicBezTo>
                    <a:pt x="125" y="450"/>
                    <a:pt x="126" y="451"/>
                    <a:pt x="126" y="451"/>
                  </a:cubicBezTo>
                  <a:cubicBezTo>
                    <a:pt x="126" y="451"/>
                    <a:pt x="126" y="451"/>
                    <a:pt x="126" y="452"/>
                  </a:cubicBezTo>
                  <a:cubicBezTo>
                    <a:pt x="125" y="452"/>
                    <a:pt x="125" y="452"/>
                    <a:pt x="125" y="453"/>
                  </a:cubicBezTo>
                  <a:cubicBezTo>
                    <a:pt x="125" y="453"/>
                    <a:pt x="126" y="455"/>
                    <a:pt x="126" y="455"/>
                  </a:cubicBezTo>
                  <a:cubicBezTo>
                    <a:pt x="126" y="456"/>
                    <a:pt x="127" y="456"/>
                    <a:pt x="128" y="456"/>
                  </a:cubicBezTo>
                  <a:cubicBezTo>
                    <a:pt x="128" y="456"/>
                    <a:pt x="129" y="456"/>
                    <a:pt x="129" y="456"/>
                  </a:cubicBezTo>
                  <a:cubicBezTo>
                    <a:pt x="129" y="456"/>
                    <a:pt x="129" y="456"/>
                    <a:pt x="129" y="457"/>
                  </a:cubicBezTo>
                  <a:cubicBezTo>
                    <a:pt x="128" y="457"/>
                    <a:pt x="129" y="458"/>
                    <a:pt x="129" y="459"/>
                  </a:cubicBezTo>
                  <a:cubicBezTo>
                    <a:pt x="130" y="459"/>
                    <a:pt x="129" y="461"/>
                    <a:pt x="129" y="461"/>
                  </a:cubicBezTo>
                  <a:cubicBezTo>
                    <a:pt x="129" y="462"/>
                    <a:pt x="129" y="462"/>
                    <a:pt x="129" y="463"/>
                  </a:cubicBezTo>
                  <a:cubicBezTo>
                    <a:pt x="129" y="463"/>
                    <a:pt x="129" y="463"/>
                    <a:pt x="129" y="463"/>
                  </a:cubicBezTo>
                  <a:cubicBezTo>
                    <a:pt x="129" y="464"/>
                    <a:pt x="129" y="464"/>
                    <a:pt x="129" y="464"/>
                  </a:cubicBezTo>
                  <a:cubicBezTo>
                    <a:pt x="128" y="465"/>
                    <a:pt x="128" y="466"/>
                    <a:pt x="129" y="466"/>
                  </a:cubicBezTo>
                  <a:cubicBezTo>
                    <a:pt x="129" y="466"/>
                    <a:pt x="130" y="466"/>
                    <a:pt x="130" y="466"/>
                  </a:cubicBezTo>
                  <a:cubicBezTo>
                    <a:pt x="130" y="466"/>
                    <a:pt x="131" y="466"/>
                    <a:pt x="132" y="466"/>
                  </a:cubicBezTo>
                  <a:cubicBezTo>
                    <a:pt x="132" y="466"/>
                    <a:pt x="133" y="466"/>
                    <a:pt x="133" y="466"/>
                  </a:cubicBezTo>
                  <a:cubicBezTo>
                    <a:pt x="133" y="466"/>
                    <a:pt x="134" y="465"/>
                    <a:pt x="135" y="464"/>
                  </a:cubicBezTo>
                  <a:cubicBezTo>
                    <a:pt x="135" y="464"/>
                    <a:pt x="135" y="465"/>
                    <a:pt x="135" y="465"/>
                  </a:cubicBezTo>
                  <a:cubicBezTo>
                    <a:pt x="135" y="465"/>
                    <a:pt x="135" y="467"/>
                    <a:pt x="135" y="467"/>
                  </a:cubicBezTo>
                  <a:cubicBezTo>
                    <a:pt x="134" y="467"/>
                    <a:pt x="134" y="468"/>
                    <a:pt x="134" y="468"/>
                  </a:cubicBezTo>
                  <a:cubicBezTo>
                    <a:pt x="134" y="468"/>
                    <a:pt x="135" y="469"/>
                    <a:pt x="135" y="469"/>
                  </a:cubicBezTo>
                  <a:cubicBezTo>
                    <a:pt x="136" y="470"/>
                    <a:pt x="136" y="470"/>
                    <a:pt x="137" y="470"/>
                  </a:cubicBezTo>
                  <a:cubicBezTo>
                    <a:pt x="138" y="470"/>
                    <a:pt x="137" y="470"/>
                    <a:pt x="138" y="471"/>
                  </a:cubicBezTo>
                  <a:cubicBezTo>
                    <a:pt x="140" y="471"/>
                    <a:pt x="139" y="472"/>
                    <a:pt x="139" y="472"/>
                  </a:cubicBezTo>
                  <a:cubicBezTo>
                    <a:pt x="138" y="472"/>
                    <a:pt x="138" y="473"/>
                    <a:pt x="138" y="474"/>
                  </a:cubicBezTo>
                  <a:cubicBezTo>
                    <a:pt x="138" y="475"/>
                    <a:pt x="138" y="475"/>
                    <a:pt x="138" y="476"/>
                  </a:cubicBezTo>
                  <a:cubicBezTo>
                    <a:pt x="137" y="477"/>
                    <a:pt x="137" y="479"/>
                    <a:pt x="137" y="479"/>
                  </a:cubicBezTo>
                  <a:cubicBezTo>
                    <a:pt x="137" y="480"/>
                    <a:pt x="138" y="484"/>
                    <a:pt x="138" y="484"/>
                  </a:cubicBezTo>
                  <a:cubicBezTo>
                    <a:pt x="138" y="485"/>
                    <a:pt x="137" y="485"/>
                    <a:pt x="137" y="485"/>
                  </a:cubicBezTo>
                  <a:cubicBezTo>
                    <a:pt x="137" y="484"/>
                    <a:pt x="137" y="484"/>
                    <a:pt x="137" y="484"/>
                  </a:cubicBezTo>
                  <a:cubicBezTo>
                    <a:pt x="137" y="484"/>
                    <a:pt x="136" y="484"/>
                    <a:pt x="136" y="485"/>
                  </a:cubicBezTo>
                  <a:cubicBezTo>
                    <a:pt x="135" y="485"/>
                    <a:pt x="135" y="485"/>
                    <a:pt x="134" y="485"/>
                  </a:cubicBezTo>
                  <a:cubicBezTo>
                    <a:pt x="134" y="485"/>
                    <a:pt x="132" y="486"/>
                    <a:pt x="132" y="486"/>
                  </a:cubicBezTo>
                  <a:cubicBezTo>
                    <a:pt x="133" y="488"/>
                    <a:pt x="133" y="488"/>
                    <a:pt x="133" y="488"/>
                  </a:cubicBezTo>
                  <a:cubicBezTo>
                    <a:pt x="133" y="488"/>
                    <a:pt x="133" y="488"/>
                    <a:pt x="132" y="488"/>
                  </a:cubicBezTo>
                  <a:cubicBezTo>
                    <a:pt x="132" y="488"/>
                    <a:pt x="132" y="488"/>
                    <a:pt x="132" y="488"/>
                  </a:cubicBezTo>
                  <a:cubicBezTo>
                    <a:pt x="130" y="488"/>
                    <a:pt x="130" y="488"/>
                    <a:pt x="130" y="488"/>
                  </a:cubicBezTo>
                  <a:cubicBezTo>
                    <a:pt x="129" y="490"/>
                    <a:pt x="129" y="490"/>
                    <a:pt x="129" y="490"/>
                  </a:cubicBezTo>
                  <a:cubicBezTo>
                    <a:pt x="130" y="490"/>
                    <a:pt x="130" y="490"/>
                    <a:pt x="130" y="490"/>
                  </a:cubicBezTo>
                  <a:cubicBezTo>
                    <a:pt x="130" y="491"/>
                    <a:pt x="130" y="491"/>
                    <a:pt x="130" y="491"/>
                  </a:cubicBezTo>
                  <a:cubicBezTo>
                    <a:pt x="130" y="493"/>
                    <a:pt x="130" y="493"/>
                    <a:pt x="130" y="493"/>
                  </a:cubicBezTo>
                  <a:cubicBezTo>
                    <a:pt x="129" y="493"/>
                    <a:pt x="129" y="493"/>
                    <a:pt x="129" y="493"/>
                  </a:cubicBezTo>
                  <a:cubicBezTo>
                    <a:pt x="129" y="494"/>
                    <a:pt x="129" y="494"/>
                    <a:pt x="129" y="494"/>
                  </a:cubicBezTo>
                  <a:cubicBezTo>
                    <a:pt x="130" y="496"/>
                    <a:pt x="130" y="496"/>
                    <a:pt x="130" y="496"/>
                  </a:cubicBezTo>
                  <a:cubicBezTo>
                    <a:pt x="130" y="496"/>
                    <a:pt x="130" y="496"/>
                    <a:pt x="130" y="496"/>
                  </a:cubicBezTo>
                  <a:cubicBezTo>
                    <a:pt x="130" y="497"/>
                    <a:pt x="130" y="497"/>
                    <a:pt x="130" y="497"/>
                  </a:cubicBezTo>
                  <a:cubicBezTo>
                    <a:pt x="126" y="500"/>
                    <a:pt x="126" y="500"/>
                    <a:pt x="126" y="500"/>
                  </a:cubicBezTo>
                  <a:cubicBezTo>
                    <a:pt x="127" y="502"/>
                    <a:pt x="127" y="502"/>
                    <a:pt x="127" y="502"/>
                  </a:cubicBezTo>
                  <a:cubicBezTo>
                    <a:pt x="122" y="508"/>
                    <a:pt x="122" y="508"/>
                    <a:pt x="122" y="508"/>
                  </a:cubicBezTo>
                  <a:cubicBezTo>
                    <a:pt x="121" y="512"/>
                    <a:pt x="121" y="512"/>
                    <a:pt x="121" y="512"/>
                  </a:cubicBezTo>
                  <a:cubicBezTo>
                    <a:pt x="115" y="512"/>
                    <a:pt x="115" y="512"/>
                    <a:pt x="115" y="512"/>
                  </a:cubicBezTo>
                  <a:cubicBezTo>
                    <a:pt x="114" y="513"/>
                    <a:pt x="114" y="513"/>
                    <a:pt x="114" y="513"/>
                  </a:cubicBezTo>
                  <a:cubicBezTo>
                    <a:pt x="114" y="513"/>
                    <a:pt x="113" y="513"/>
                    <a:pt x="112" y="514"/>
                  </a:cubicBezTo>
                  <a:cubicBezTo>
                    <a:pt x="112" y="514"/>
                    <a:pt x="112" y="515"/>
                    <a:pt x="112" y="515"/>
                  </a:cubicBezTo>
                  <a:cubicBezTo>
                    <a:pt x="112" y="515"/>
                    <a:pt x="112" y="515"/>
                    <a:pt x="112" y="515"/>
                  </a:cubicBezTo>
                  <a:cubicBezTo>
                    <a:pt x="112" y="515"/>
                    <a:pt x="112" y="516"/>
                    <a:pt x="112" y="516"/>
                  </a:cubicBezTo>
                  <a:cubicBezTo>
                    <a:pt x="111" y="516"/>
                    <a:pt x="111" y="517"/>
                    <a:pt x="111" y="517"/>
                  </a:cubicBezTo>
                  <a:cubicBezTo>
                    <a:pt x="111" y="517"/>
                    <a:pt x="111" y="517"/>
                    <a:pt x="111" y="517"/>
                  </a:cubicBezTo>
                  <a:cubicBezTo>
                    <a:pt x="111" y="517"/>
                    <a:pt x="111" y="518"/>
                    <a:pt x="111" y="518"/>
                  </a:cubicBezTo>
                  <a:cubicBezTo>
                    <a:pt x="111" y="518"/>
                    <a:pt x="111" y="518"/>
                    <a:pt x="111" y="518"/>
                  </a:cubicBezTo>
                  <a:cubicBezTo>
                    <a:pt x="111" y="518"/>
                    <a:pt x="111" y="519"/>
                    <a:pt x="112" y="519"/>
                  </a:cubicBezTo>
                  <a:cubicBezTo>
                    <a:pt x="112" y="519"/>
                    <a:pt x="112" y="520"/>
                    <a:pt x="112" y="520"/>
                  </a:cubicBezTo>
                  <a:cubicBezTo>
                    <a:pt x="112" y="525"/>
                    <a:pt x="112" y="525"/>
                    <a:pt x="112" y="525"/>
                  </a:cubicBezTo>
                  <a:cubicBezTo>
                    <a:pt x="113" y="530"/>
                    <a:pt x="113" y="530"/>
                    <a:pt x="113" y="530"/>
                  </a:cubicBezTo>
                  <a:cubicBezTo>
                    <a:pt x="111" y="535"/>
                    <a:pt x="111" y="535"/>
                    <a:pt x="111" y="535"/>
                  </a:cubicBezTo>
                  <a:cubicBezTo>
                    <a:pt x="108" y="540"/>
                    <a:pt x="108" y="540"/>
                    <a:pt x="108" y="540"/>
                  </a:cubicBezTo>
                  <a:cubicBezTo>
                    <a:pt x="105" y="543"/>
                    <a:pt x="105" y="543"/>
                    <a:pt x="105" y="543"/>
                  </a:cubicBezTo>
                  <a:cubicBezTo>
                    <a:pt x="105" y="543"/>
                    <a:pt x="105" y="543"/>
                    <a:pt x="106" y="543"/>
                  </a:cubicBezTo>
                  <a:cubicBezTo>
                    <a:pt x="107" y="542"/>
                    <a:pt x="106" y="543"/>
                    <a:pt x="106" y="543"/>
                  </a:cubicBezTo>
                  <a:cubicBezTo>
                    <a:pt x="106" y="544"/>
                    <a:pt x="107" y="544"/>
                    <a:pt x="107" y="544"/>
                  </a:cubicBezTo>
                  <a:cubicBezTo>
                    <a:pt x="107" y="544"/>
                    <a:pt x="107" y="544"/>
                    <a:pt x="107" y="544"/>
                  </a:cubicBezTo>
                  <a:cubicBezTo>
                    <a:pt x="107" y="544"/>
                    <a:pt x="107" y="544"/>
                    <a:pt x="107" y="544"/>
                  </a:cubicBezTo>
                  <a:cubicBezTo>
                    <a:pt x="107" y="544"/>
                    <a:pt x="107" y="545"/>
                    <a:pt x="107" y="545"/>
                  </a:cubicBezTo>
                  <a:cubicBezTo>
                    <a:pt x="106" y="545"/>
                    <a:pt x="107" y="546"/>
                    <a:pt x="107" y="547"/>
                  </a:cubicBezTo>
                  <a:cubicBezTo>
                    <a:pt x="107" y="547"/>
                    <a:pt x="108" y="547"/>
                    <a:pt x="108" y="547"/>
                  </a:cubicBezTo>
                  <a:cubicBezTo>
                    <a:pt x="108" y="548"/>
                    <a:pt x="108" y="548"/>
                    <a:pt x="108" y="548"/>
                  </a:cubicBezTo>
                  <a:cubicBezTo>
                    <a:pt x="111" y="553"/>
                    <a:pt x="111" y="553"/>
                    <a:pt x="111" y="553"/>
                  </a:cubicBezTo>
                  <a:cubicBezTo>
                    <a:pt x="109" y="551"/>
                    <a:pt x="109" y="551"/>
                    <a:pt x="109" y="551"/>
                  </a:cubicBezTo>
                  <a:cubicBezTo>
                    <a:pt x="107" y="552"/>
                    <a:pt x="107" y="552"/>
                    <a:pt x="107" y="552"/>
                  </a:cubicBezTo>
                  <a:cubicBezTo>
                    <a:pt x="57" y="607"/>
                    <a:pt x="57" y="607"/>
                    <a:pt x="57" y="607"/>
                  </a:cubicBezTo>
                  <a:cubicBezTo>
                    <a:pt x="53" y="610"/>
                    <a:pt x="53" y="610"/>
                    <a:pt x="53" y="610"/>
                  </a:cubicBezTo>
                  <a:cubicBezTo>
                    <a:pt x="66" y="650"/>
                    <a:pt x="66" y="650"/>
                    <a:pt x="66" y="650"/>
                  </a:cubicBezTo>
                  <a:cubicBezTo>
                    <a:pt x="65" y="662"/>
                    <a:pt x="65" y="662"/>
                    <a:pt x="65" y="662"/>
                  </a:cubicBezTo>
                  <a:cubicBezTo>
                    <a:pt x="66" y="666"/>
                    <a:pt x="66" y="666"/>
                    <a:pt x="66" y="666"/>
                  </a:cubicBezTo>
                  <a:cubicBezTo>
                    <a:pt x="72" y="673"/>
                    <a:pt x="72" y="673"/>
                    <a:pt x="72" y="673"/>
                  </a:cubicBezTo>
                  <a:cubicBezTo>
                    <a:pt x="72" y="679"/>
                    <a:pt x="72" y="679"/>
                    <a:pt x="72" y="679"/>
                  </a:cubicBezTo>
                  <a:cubicBezTo>
                    <a:pt x="76" y="688"/>
                    <a:pt x="76" y="688"/>
                    <a:pt x="76" y="688"/>
                  </a:cubicBezTo>
                  <a:cubicBezTo>
                    <a:pt x="81" y="691"/>
                    <a:pt x="81" y="691"/>
                    <a:pt x="81" y="691"/>
                  </a:cubicBezTo>
                  <a:cubicBezTo>
                    <a:pt x="83" y="703"/>
                    <a:pt x="83" y="703"/>
                    <a:pt x="83" y="703"/>
                  </a:cubicBezTo>
                  <a:cubicBezTo>
                    <a:pt x="83" y="703"/>
                    <a:pt x="86" y="709"/>
                    <a:pt x="87" y="710"/>
                  </a:cubicBezTo>
                  <a:cubicBezTo>
                    <a:pt x="87" y="710"/>
                    <a:pt x="88" y="718"/>
                    <a:pt x="88" y="719"/>
                  </a:cubicBezTo>
                  <a:cubicBezTo>
                    <a:pt x="88" y="720"/>
                    <a:pt x="88" y="736"/>
                    <a:pt x="88" y="737"/>
                  </a:cubicBezTo>
                  <a:cubicBezTo>
                    <a:pt x="87" y="737"/>
                    <a:pt x="89" y="752"/>
                    <a:pt x="89" y="753"/>
                  </a:cubicBezTo>
                  <a:cubicBezTo>
                    <a:pt x="89" y="755"/>
                    <a:pt x="89" y="757"/>
                    <a:pt x="89" y="758"/>
                  </a:cubicBezTo>
                  <a:cubicBezTo>
                    <a:pt x="89" y="759"/>
                    <a:pt x="88" y="769"/>
                    <a:pt x="88" y="769"/>
                  </a:cubicBezTo>
                  <a:cubicBezTo>
                    <a:pt x="87" y="772"/>
                    <a:pt x="87" y="772"/>
                    <a:pt x="87" y="772"/>
                  </a:cubicBezTo>
                  <a:cubicBezTo>
                    <a:pt x="86" y="776"/>
                    <a:pt x="86" y="776"/>
                    <a:pt x="86" y="776"/>
                  </a:cubicBezTo>
                  <a:cubicBezTo>
                    <a:pt x="87" y="776"/>
                    <a:pt x="87" y="776"/>
                    <a:pt x="87" y="776"/>
                  </a:cubicBezTo>
                  <a:cubicBezTo>
                    <a:pt x="87" y="784"/>
                    <a:pt x="87" y="784"/>
                    <a:pt x="87" y="784"/>
                  </a:cubicBezTo>
                  <a:cubicBezTo>
                    <a:pt x="86" y="785"/>
                    <a:pt x="86" y="785"/>
                    <a:pt x="86" y="785"/>
                  </a:cubicBezTo>
                  <a:cubicBezTo>
                    <a:pt x="84" y="794"/>
                    <a:pt x="84" y="794"/>
                    <a:pt x="84" y="794"/>
                  </a:cubicBezTo>
                  <a:cubicBezTo>
                    <a:pt x="86" y="800"/>
                    <a:pt x="86" y="800"/>
                    <a:pt x="86" y="800"/>
                  </a:cubicBezTo>
                  <a:cubicBezTo>
                    <a:pt x="87" y="801"/>
                    <a:pt x="87" y="801"/>
                    <a:pt x="87" y="801"/>
                  </a:cubicBezTo>
                  <a:cubicBezTo>
                    <a:pt x="88" y="801"/>
                    <a:pt x="88" y="801"/>
                    <a:pt x="88" y="801"/>
                  </a:cubicBezTo>
                  <a:cubicBezTo>
                    <a:pt x="89" y="801"/>
                    <a:pt x="89" y="801"/>
                    <a:pt x="89" y="801"/>
                  </a:cubicBezTo>
                  <a:lnTo>
                    <a:pt x="91" y="80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99"/>
            <p:cNvSpPr>
              <a:spLocks/>
            </p:cNvSpPr>
            <p:nvPr/>
          </p:nvSpPr>
          <p:spPr bwMode="auto">
            <a:xfrm>
              <a:off x="9707563" y="4260851"/>
              <a:ext cx="223838" cy="549275"/>
            </a:xfrm>
            <a:custGeom>
              <a:avLst/>
              <a:gdLst>
                <a:gd name="T0" fmla="*/ 103 w 159"/>
                <a:gd name="T1" fmla="*/ 96 h 390"/>
                <a:gd name="T2" fmla="*/ 96 w 159"/>
                <a:gd name="T3" fmla="*/ 85 h 390"/>
                <a:gd name="T4" fmla="*/ 98 w 159"/>
                <a:gd name="T5" fmla="*/ 68 h 390"/>
                <a:gd name="T6" fmla="*/ 94 w 159"/>
                <a:gd name="T7" fmla="*/ 54 h 390"/>
                <a:gd name="T8" fmla="*/ 92 w 159"/>
                <a:gd name="T9" fmla="*/ 39 h 390"/>
                <a:gd name="T10" fmla="*/ 80 w 159"/>
                <a:gd name="T11" fmla="*/ 18 h 390"/>
                <a:gd name="T12" fmla="*/ 63 w 159"/>
                <a:gd name="T13" fmla="*/ 12 h 390"/>
                <a:gd name="T14" fmla="*/ 56 w 159"/>
                <a:gd name="T15" fmla="*/ 13 h 390"/>
                <a:gd name="T16" fmla="*/ 42 w 159"/>
                <a:gd name="T17" fmla="*/ 12 h 390"/>
                <a:gd name="T18" fmla="*/ 31 w 159"/>
                <a:gd name="T19" fmla="*/ 6 h 390"/>
                <a:gd name="T20" fmla="*/ 14 w 159"/>
                <a:gd name="T21" fmla="*/ 2 h 390"/>
                <a:gd name="T22" fmla="*/ 16 w 159"/>
                <a:gd name="T23" fmla="*/ 9 h 390"/>
                <a:gd name="T24" fmla="*/ 21 w 159"/>
                <a:gd name="T25" fmla="*/ 13 h 390"/>
                <a:gd name="T26" fmla="*/ 28 w 159"/>
                <a:gd name="T27" fmla="*/ 14 h 390"/>
                <a:gd name="T28" fmla="*/ 35 w 159"/>
                <a:gd name="T29" fmla="*/ 26 h 390"/>
                <a:gd name="T30" fmla="*/ 37 w 159"/>
                <a:gd name="T31" fmla="*/ 37 h 390"/>
                <a:gd name="T32" fmla="*/ 43 w 159"/>
                <a:gd name="T33" fmla="*/ 48 h 390"/>
                <a:gd name="T34" fmla="*/ 50 w 159"/>
                <a:gd name="T35" fmla="*/ 59 h 390"/>
                <a:gd name="T36" fmla="*/ 43 w 159"/>
                <a:gd name="T37" fmla="*/ 67 h 390"/>
                <a:gd name="T38" fmla="*/ 35 w 159"/>
                <a:gd name="T39" fmla="*/ 71 h 390"/>
                <a:gd name="T40" fmla="*/ 29 w 159"/>
                <a:gd name="T41" fmla="*/ 76 h 390"/>
                <a:gd name="T42" fmla="*/ 36 w 159"/>
                <a:gd name="T43" fmla="*/ 91 h 390"/>
                <a:gd name="T44" fmla="*/ 29 w 159"/>
                <a:gd name="T45" fmla="*/ 101 h 390"/>
                <a:gd name="T46" fmla="*/ 32 w 159"/>
                <a:gd name="T47" fmla="*/ 112 h 390"/>
                <a:gd name="T48" fmla="*/ 30 w 159"/>
                <a:gd name="T49" fmla="*/ 134 h 390"/>
                <a:gd name="T50" fmla="*/ 37 w 159"/>
                <a:gd name="T51" fmla="*/ 148 h 390"/>
                <a:gd name="T52" fmla="*/ 41 w 159"/>
                <a:gd name="T53" fmla="*/ 151 h 390"/>
                <a:gd name="T54" fmla="*/ 32 w 159"/>
                <a:gd name="T55" fmla="*/ 157 h 390"/>
                <a:gd name="T56" fmla="*/ 23 w 159"/>
                <a:gd name="T57" fmla="*/ 160 h 390"/>
                <a:gd name="T58" fmla="*/ 15 w 159"/>
                <a:gd name="T59" fmla="*/ 174 h 390"/>
                <a:gd name="T60" fmla="*/ 15 w 159"/>
                <a:gd name="T61" fmla="*/ 194 h 390"/>
                <a:gd name="T62" fmla="*/ 8 w 159"/>
                <a:gd name="T63" fmla="*/ 205 h 390"/>
                <a:gd name="T64" fmla="*/ 1 w 159"/>
                <a:gd name="T65" fmla="*/ 212 h 390"/>
                <a:gd name="T66" fmla="*/ 7 w 159"/>
                <a:gd name="T67" fmla="*/ 220 h 390"/>
                <a:gd name="T68" fmla="*/ 17 w 159"/>
                <a:gd name="T69" fmla="*/ 228 h 390"/>
                <a:gd name="T70" fmla="*/ 23 w 159"/>
                <a:gd name="T71" fmla="*/ 229 h 390"/>
                <a:gd name="T72" fmla="*/ 29 w 159"/>
                <a:gd name="T73" fmla="*/ 232 h 390"/>
                <a:gd name="T74" fmla="*/ 32 w 159"/>
                <a:gd name="T75" fmla="*/ 240 h 390"/>
                <a:gd name="T76" fmla="*/ 41 w 159"/>
                <a:gd name="T77" fmla="*/ 253 h 390"/>
                <a:gd name="T78" fmla="*/ 51 w 159"/>
                <a:gd name="T79" fmla="*/ 256 h 390"/>
                <a:gd name="T80" fmla="*/ 70 w 159"/>
                <a:gd name="T81" fmla="*/ 254 h 390"/>
                <a:gd name="T82" fmla="*/ 82 w 159"/>
                <a:gd name="T83" fmla="*/ 251 h 390"/>
                <a:gd name="T84" fmla="*/ 90 w 159"/>
                <a:gd name="T85" fmla="*/ 266 h 390"/>
                <a:gd name="T86" fmla="*/ 94 w 159"/>
                <a:gd name="T87" fmla="*/ 281 h 390"/>
                <a:gd name="T88" fmla="*/ 94 w 159"/>
                <a:gd name="T89" fmla="*/ 294 h 390"/>
                <a:gd name="T90" fmla="*/ 88 w 159"/>
                <a:gd name="T91" fmla="*/ 305 h 390"/>
                <a:gd name="T92" fmla="*/ 83 w 159"/>
                <a:gd name="T93" fmla="*/ 318 h 390"/>
                <a:gd name="T94" fmla="*/ 78 w 159"/>
                <a:gd name="T95" fmla="*/ 327 h 390"/>
                <a:gd name="T96" fmla="*/ 86 w 159"/>
                <a:gd name="T97" fmla="*/ 345 h 390"/>
                <a:gd name="T98" fmla="*/ 97 w 159"/>
                <a:gd name="T99" fmla="*/ 356 h 390"/>
                <a:gd name="T100" fmla="*/ 107 w 159"/>
                <a:gd name="T101" fmla="*/ 366 h 390"/>
                <a:gd name="T102" fmla="*/ 118 w 159"/>
                <a:gd name="T103" fmla="*/ 374 h 390"/>
                <a:gd name="T104" fmla="*/ 118 w 159"/>
                <a:gd name="T105" fmla="*/ 387 h 390"/>
                <a:gd name="T106" fmla="*/ 129 w 159"/>
                <a:gd name="T107" fmla="*/ 383 h 390"/>
                <a:gd name="T108" fmla="*/ 128 w 159"/>
                <a:gd name="T109" fmla="*/ 373 h 390"/>
                <a:gd name="T110" fmla="*/ 125 w 159"/>
                <a:gd name="T111" fmla="*/ 357 h 390"/>
                <a:gd name="T112" fmla="*/ 133 w 159"/>
                <a:gd name="T113" fmla="*/ 340 h 390"/>
                <a:gd name="T114" fmla="*/ 144 w 159"/>
                <a:gd name="T115" fmla="*/ 339 h 390"/>
                <a:gd name="T116" fmla="*/ 154 w 159"/>
                <a:gd name="T117" fmla="*/ 332 h 390"/>
                <a:gd name="T118" fmla="*/ 146 w 159"/>
                <a:gd name="T119" fmla="*/ 251 h 390"/>
                <a:gd name="T120" fmla="*/ 93 w 159"/>
                <a:gd name="T121" fmla="*/ 199 h 390"/>
                <a:gd name="T122" fmla="*/ 85 w 159"/>
                <a:gd name="T123" fmla="*/ 150 h 390"/>
                <a:gd name="T124" fmla="*/ 94 w 159"/>
                <a:gd name="T125"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390">
                  <a:moveTo>
                    <a:pt x="112" y="110"/>
                  </a:moveTo>
                  <a:cubicBezTo>
                    <a:pt x="112" y="110"/>
                    <a:pt x="112" y="107"/>
                    <a:pt x="112" y="106"/>
                  </a:cubicBezTo>
                  <a:cubicBezTo>
                    <a:pt x="112" y="106"/>
                    <a:pt x="112" y="106"/>
                    <a:pt x="111" y="105"/>
                  </a:cubicBezTo>
                  <a:cubicBezTo>
                    <a:pt x="111" y="104"/>
                    <a:pt x="110" y="104"/>
                    <a:pt x="110" y="103"/>
                  </a:cubicBezTo>
                  <a:cubicBezTo>
                    <a:pt x="111" y="102"/>
                    <a:pt x="111" y="102"/>
                    <a:pt x="111" y="101"/>
                  </a:cubicBezTo>
                  <a:cubicBezTo>
                    <a:pt x="111" y="100"/>
                    <a:pt x="110" y="101"/>
                    <a:pt x="110" y="100"/>
                  </a:cubicBezTo>
                  <a:cubicBezTo>
                    <a:pt x="109" y="100"/>
                    <a:pt x="107" y="98"/>
                    <a:pt x="107" y="98"/>
                  </a:cubicBezTo>
                  <a:cubicBezTo>
                    <a:pt x="107" y="98"/>
                    <a:pt x="105" y="98"/>
                    <a:pt x="104" y="97"/>
                  </a:cubicBezTo>
                  <a:cubicBezTo>
                    <a:pt x="104" y="97"/>
                    <a:pt x="104" y="97"/>
                    <a:pt x="103" y="96"/>
                  </a:cubicBezTo>
                  <a:cubicBezTo>
                    <a:pt x="103" y="94"/>
                    <a:pt x="104" y="95"/>
                    <a:pt x="104" y="95"/>
                  </a:cubicBezTo>
                  <a:cubicBezTo>
                    <a:pt x="105" y="94"/>
                    <a:pt x="104" y="94"/>
                    <a:pt x="103" y="94"/>
                  </a:cubicBezTo>
                  <a:cubicBezTo>
                    <a:pt x="103" y="94"/>
                    <a:pt x="103" y="94"/>
                    <a:pt x="103" y="93"/>
                  </a:cubicBezTo>
                  <a:cubicBezTo>
                    <a:pt x="102" y="92"/>
                    <a:pt x="102" y="92"/>
                    <a:pt x="102" y="91"/>
                  </a:cubicBezTo>
                  <a:cubicBezTo>
                    <a:pt x="102" y="91"/>
                    <a:pt x="100" y="91"/>
                    <a:pt x="100" y="90"/>
                  </a:cubicBezTo>
                  <a:cubicBezTo>
                    <a:pt x="99" y="89"/>
                    <a:pt x="99" y="90"/>
                    <a:pt x="100" y="89"/>
                  </a:cubicBezTo>
                  <a:cubicBezTo>
                    <a:pt x="100" y="89"/>
                    <a:pt x="99" y="88"/>
                    <a:pt x="98" y="88"/>
                  </a:cubicBezTo>
                  <a:cubicBezTo>
                    <a:pt x="97" y="88"/>
                    <a:pt x="97" y="87"/>
                    <a:pt x="97" y="87"/>
                  </a:cubicBezTo>
                  <a:cubicBezTo>
                    <a:pt x="96" y="86"/>
                    <a:pt x="96" y="86"/>
                    <a:pt x="96" y="85"/>
                  </a:cubicBezTo>
                  <a:cubicBezTo>
                    <a:pt x="96" y="85"/>
                    <a:pt x="96" y="85"/>
                    <a:pt x="96" y="84"/>
                  </a:cubicBezTo>
                  <a:cubicBezTo>
                    <a:pt x="96" y="84"/>
                    <a:pt x="95" y="83"/>
                    <a:pt x="95" y="83"/>
                  </a:cubicBezTo>
                  <a:cubicBezTo>
                    <a:pt x="95" y="83"/>
                    <a:pt x="96" y="81"/>
                    <a:pt x="97" y="80"/>
                  </a:cubicBezTo>
                  <a:cubicBezTo>
                    <a:pt x="97" y="80"/>
                    <a:pt x="98" y="78"/>
                    <a:pt x="98" y="78"/>
                  </a:cubicBezTo>
                  <a:cubicBezTo>
                    <a:pt x="98" y="78"/>
                    <a:pt x="98" y="78"/>
                    <a:pt x="98" y="77"/>
                  </a:cubicBezTo>
                  <a:cubicBezTo>
                    <a:pt x="98" y="76"/>
                    <a:pt x="98" y="76"/>
                    <a:pt x="98" y="75"/>
                  </a:cubicBezTo>
                  <a:cubicBezTo>
                    <a:pt x="98" y="74"/>
                    <a:pt x="99" y="72"/>
                    <a:pt x="99" y="71"/>
                  </a:cubicBezTo>
                  <a:cubicBezTo>
                    <a:pt x="99" y="70"/>
                    <a:pt x="98" y="70"/>
                    <a:pt x="98" y="69"/>
                  </a:cubicBezTo>
                  <a:cubicBezTo>
                    <a:pt x="97" y="68"/>
                    <a:pt x="98" y="68"/>
                    <a:pt x="98" y="68"/>
                  </a:cubicBezTo>
                  <a:cubicBezTo>
                    <a:pt x="98" y="68"/>
                    <a:pt x="97" y="66"/>
                    <a:pt x="97" y="65"/>
                  </a:cubicBezTo>
                  <a:cubicBezTo>
                    <a:pt x="96" y="64"/>
                    <a:pt x="97" y="64"/>
                    <a:pt x="97" y="64"/>
                  </a:cubicBezTo>
                  <a:cubicBezTo>
                    <a:pt x="97" y="63"/>
                    <a:pt x="96" y="63"/>
                    <a:pt x="96" y="63"/>
                  </a:cubicBezTo>
                  <a:cubicBezTo>
                    <a:pt x="96" y="63"/>
                    <a:pt x="96" y="62"/>
                    <a:pt x="96" y="61"/>
                  </a:cubicBezTo>
                  <a:cubicBezTo>
                    <a:pt x="96" y="61"/>
                    <a:pt x="95" y="61"/>
                    <a:pt x="95" y="61"/>
                  </a:cubicBezTo>
                  <a:cubicBezTo>
                    <a:pt x="95" y="61"/>
                    <a:pt x="94" y="60"/>
                    <a:pt x="94" y="60"/>
                  </a:cubicBezTo>
                  <a:cubicBezTo>
                    <a:pt x="93" y="59"/>
                    <a:pt x="93" y="58"/>
                    <a:pt x="93" y="57"/>
                  </a:cubicBezTo>
                  <a:cubicBezTo>
                    <a:pt x="93" y="57"/>
                    <a:pt x="94" y="57"/>
                    <a:pt x="94" y="56"/>
                  </a:cubicBezTo>
                  <a:cubicBezTo>
                    <a:pt x="94" y="55"/>
                    <a:pt x="94" y="55"/>
                    <a:pt x="94" y="54"/>
                  </a:cubicBezTo>
                  <a:cubicBezTo>
                    <a:pt x="94" y="54"/>
                    <a:pt x="93" y="54"/>
                    <a:pt x="93" y="54"/>
                  </a:cubicBezTo>
                  <a:cubicBezTo>
                    <a:pt x="93" y="54"/>
                    <a:pt x="92" y="53"/>
                    <a:pt x="92" y="52"/>
                  </a:cubicBezTo>
                  <a:cubicBezTo>
                    <a:pt x="92" y="51"/>
                    <a:pt x="93" y="51"/>
                    <a:pt x="93" y="50"/>
                  </a:cubicBezTo>
                  <a:cubicBezTo>
                    <a:pt x="93" y="49"/>
                    <a:pt x="93" y="48"/>
                    <a:pt x="93" y="47"/>
                  </a:cubicBezTo>
                  <a:cubicBezTo>
                    <a:pt x="94" y="46"/>
                    <a:pt x="94" y="46"/>
                    <a:pt x="93" y="46"/>
                  </a:cubicBezTo>
                  <a:cubicBezTo>
                    <a:pt x="93" y="45"/>
                    <a:pt x="93" y="44"/>
                    <a:pt x="93" y="44"/>
                  </a:cubicBezTo>
                  <a:cubicBezTo>
                    <a:pt x="92" y="43"/>
                    <a:pt x="93" y="43"/>
                    <a:pt x="93" y="42"/>
                  </a:cubicBezTo>
                  <a:cubicBezTo>
                    <a:pt x="93" y="42"/>
                    <a:pt x="93" y="42"/>
                    <a:pt x="93" y="41"/>
                  </a:cubicBezTo>
                  <a:cubicBezTo>
                    <a:pt x="92" y="40"/>
                    <a:pt x="92" y="40"/>
                    <a:pt x="92" y="39"/>
                  </a:cubicBezTo>
                  <a:cubicBezTo>
                    <a:pt x="91" y="38"/>
                    <a:pt x="91" y="38"/>
                    <a:pt x="91" y="37"/>
                  </a:cubicBezTo>
                  <a:cubicBezTo>
                    <a:pt x="91" y="36"/>
                    <a:pt x="92" y="36"/>
                    <a:pt x="92" y="36"/>
                  </a:cubicBezTo>
                  <a:cubicBezTo>
                    <a:pt x="92" y="35"/>
                    <a:pt x="92" y="35"/>
                    <a:pt x="92" y="35"/>
                  </a:cubicBezTo>
                  <a:cubicBezTo>
                    <a:pt x="91" y="34"/>
                    <a:pt x="91" y="33"/>
                    <a:pt x="90" y="32"/>
                  </a:cubicBezTo>
                  <a:cubicBezTo>
                    <a:pt x="90" y="30"/>
                    <a:pt x="90" y="31"/>
                    <a:pt x="89" y="30"/>
                  </a:cubicBezTo>
                  <a:cubicBezTo>
                    <a:pt x="89" y="30"/>
                    <a:pt x="88" y="29"/>
                    <a:pt x="87" y="27"/>
                  </a:cubicBezTo>
                  <a:cubicBezTo>
                    <a:pt x="85" y="25"/>
                    <a:pt x="85" y="25"/>
                    <a:pt x="84" y="24"/>
                  </a:cubicBezTo>
                  <a:cubicBezTo>
                    <a:pt x="84" y="24"/>
                    <a:pt x="83" y="22"/>
                    <a:pt x="83" y="21"/>
                  </a:cubicBezTo>
                  <a:cubicBezTo>
                    <a:pt x="83" y="20"/>
                    <a:pt x="81" y="19"/>
                    <a:pt x="80" y="18"/>
                  </a:cubicBezTo>
                  <a:cubicBezTo>
                    <a:pt x="79" y="17"/>
                    <a:pt x="78" y="16"/>
                    <a:pt x="77" y="15"/>
                  </a:cubicBezTo>
                  <a:cubicBezTo>
                    <a:pt x="75" y="14"/>
                    <a:pt x="75" y="13"/>
                    <a:pt x="74" y="13"/>
                  </a:cubicBezTo>
                  <a:cubicBezTo>
                    <a:pt x="74" y="12"/>
                    <a:pt x="72" y="11"/>
                    <a:pt x="72" y="10"/>
                  </a:cubicBezTo>
                  <a:cubicBezTo>
                    <a:pt x="71" y="10"/>
                    <a:pt x="68" y="8"/>
                    <a:pt x="68" y="7"/>
                  </a:cubicBezTo>
                  <a:cubicBezTo>
                    <a:pt x="67" y="7"/>
                    <a:pt x="67" y="6"/>
                    <a:pt x="67" y="6"/>
                  </a:cubicBezTo>
                  <a:cubicBezTo>
                    <a:pt x="66" y="6"/>
                    <a:pt x="65" y="7"/>
                    <a:pt x="65" y="7"/>
                  </a:cubicBezTo>
                  <a:cubicBezTo>
                    <a:pt x="64" y="8"/>
                    <a:pt x="64" y="8"/>
                    <a:pt x="63" y="9"/>
                  </a:cubicBezTo>
                  <a:cubicBezTo>
                    <a:pt x="62" y="11"/>
                    <a:pt x="63" y="10"/>
                    <a:pt x="63" y="11"/>
                  </a:cubicBezTo>
                  <a:cubicBezTo>
                    <a:pt x="63" y="11"/>
                    <a:pt x="63" y="11"/>
                    <a:pt x="63" y="12"/>
                  </a:cubicBezTo>
                  <a:cubicBezTo>
                    <a:pt x="63" y="13"/>
                    <a:pt x="63" y="12"/>
                    <a:pt x="63" y="13"/>
                  </a:cubicBezTo>
                  <a:cubicBezTo>
                    <a:pt x="63" y="13"/>
                    <a:pt x="63" y="13"/>
                    <a:pt x="63" y="14"/>
                  </a:cubicBezTo>
                  <a:cubicBezTo>
                    <a:pt x="62" y="14"/>
                    <a:pt x="62" y="14"/>
                    <a:pt x="62" y="16"/>
                  </a:cubicBezTo>
                  <a:cubicBezTo>
                    <a:pt x="62" y="17"/>
                    <a:pt x="61" y="17"/>
                    <a:pt x="61" y="17"/>
                  </a:cubicBezTo>
                  <a:cubicBezTo>
                    <a:pt x="61" y="17"/>
                    <a:pt x="61" y="17"/>
                    <a:pt x="61" y="16"/>
                  </a:cubicBezTo>
                  <a:cubicBezTo>
                    <a:pt x="61" y="16"/>
                    <a:pt x="60" y="16"/>
                    <a:pt x="60" y="15"/>
                  </a:cubicBezTo>
                  <a:cubicBezTo>
                    <a:pt x="60" y="15"/>
                    <a:pt x="60" y="15"/>
                    <a:pt x="59" y="14"/>
                  </a:cubicBezTo>
                  <a:cubicBezTo>
                    <a:pt x="57" y="14"/>
                    <a:pt x="58" y="14"/>
                    <a:pt x="57" y="13"/>
                  </a:cubicBezTo>
                  <a:cubicBezTo>
                    <a:pt x="57" y="13"/>
                    <a:pt x="57" y="13"/>
                    <a:pt x="56" y="13"/>
                  </a:cubicBezTo>
                  <a:cubicBezTo>
                    <a:pt x="56" y="12"/>
                    <a:pt x="56" y="12"/>
                    <a:pt x="55" y="12"/>
                  </a:cubicBezTo>
                  <a:cubicBezTo>
                    <a:pt x="55" y="11"/>
                    <a:pt x="54" y="11"/>
                    <a:pt x="54" y="11"/>
                  </a:cubicBezTo>
                  <a:cubicBezTo>
                    <a:pt x="53" y="10"/>
                    <a:pt x="53" y="11"/>
                    <a:pt x="52" y="11"/>
                  </a:cubicBezTo>
                  <a:cubicBezTo>
                    <a:pt x="52" y="11"/>
                    <a:pt x="52" y="11"/>
                    <a:pt x="51" y="12"/>
                  </a:cubicBezTo>
                  <a:cubicBezTo>
                    <a:pt x="51" y="12"/>
                    <a:pt x="50" y="12"/>
                    <a:pt x="49" y="12"/>
                  </a:cubicBezTo>
                  <a:cubicBezTo>
                    <a:pt x="48" y="12"/>
                    <a:pt x="47" y="12"/>
                    <a:pt x="47" y="11"/>
                  </a:cubicBezTo>
                  <a:cubicBezTo>
                    <a:pt x="47" y="11"/>
                    <a:pt x="47" y="11"/>
                    <a:pt x="46" y="11"/>
                  </a:cubicBezTo>
                  <a:cubicBezTo>
                    <a:pt x="46" y="11"/>
                    <a:pt x="44" y="11"/>
                    <a:pt x="43" y="11"/>
                  </a:cubicBezTo>
                  <a:cubicBezTo>
                    <a:pt x="43" y="12"/>
                    <a:pt x="43" y="12"/>
                    <a:pt x="42" y="12"/>
                  </a:cubicBezTo>
                  <a:cubicBezTo>
                    <a:pt x="42" y="12"/>
                    <a:pt x="41" y="12"/>
                    <a:pt x="40" y="12"/>
                  </a:cubicBezTo>
                  <a:cubicBezTo>
                    <a:pt x="39" y="12"/>
                    <a:pt x="39" y="12"/>
                    <a:pt x="38" y="12"/>
                  </a:cubicBezTo>
                  <a:cubicBezTo>
                    <a:pt x="38" y="11"/>
                    <a:pt x="38" y="11"/>
                    <a:pt x="37" y="11"/>
                  </a:cubicBezTo>
                  <a:cubicBezTo>
                    <a:pt x="36" y="10"/>
                    <a:pt x="37" y="10"/>
                    <a:pt x="37" y="9"/>
                  </a:cubicBezTo>
                  <a:cubicBezTo>
                    <a:pt x="37" y="8"/>
                    <a:pt x="36" y="8"/>
                    <a:pt x="36" y="8"/>
                  </a:cubicBezTo>
                  <a:cubicBezTo>
                    <a:pt x="35" y="8"/>
                    <a:pt x="35" y="8"/>
                    <a:pt x="34" y="7"/>
                  </a:cubicBezTo>
                  <a:cubicBezTo>
                    <a:pt x="34" y="6"/>
                    <a:pt x="33" y="6"/>
                    <a:pt x="33" y="6"/>
                  </a:cubicBezTo>
                  <a:cubicBezTo>
                    <a:pt x="33" y="6"/>
                    <a:pt x="32" y="6"/>
                    <a:pt x="32" y="6"/>
                  </a:cubicBezTo>
                  <a:cubicBezTo>
                    <a:pt x="31" y="6"/>
                    <a:pt x="31" y="6"/>
                    <a:pt x="31" y="6"/>
                  </a:cubicBezTo>
                  <a:cubicBezTo>
                    <a:pt x="31" y="6"/>
                    <a:pt x="30" y="6"/>
                    <a:pt x="29" y="6"/>
                  </a:cubicBezTo>
                  <a:cubicBezTo>
                    <a:pt x="28" y="6"/>
                    <a:pt x="27" y="6"/>
                    <a:pt x="26" y="6"/>
                  </a:cubicBezTo>
                  <a:cubicBezTo>
                    <a:pt x="24" y="6"/>
                    <a:pt x="24" y="6"/>
                    <a:pt x="23" y="6"/>
                  </a:cubicBezTo>
                  <a:cubicBezTo>
                    <a:pt x="22" y="5"/>
                    <a:pt x="22" y="5"/>
                    <a:pt x="22" y="5"/>
                  </a:cubicBezTo>
                  <a:cubicBezTo>
                    <a:pt x="22" y="4"/>
                    <a:pt x="21" y="4"/>
                    <a:pt x="21" y="4"/>
                  </a:cubicBezTo>
                  <a:cubicBezTo>
                    <a:pt x="20" y="3"/>
                    <a:pt x="18" y="3"/>
                    <a:pt x="18" y="2"/>
                  </a:cubicBezTo>
                  <a:cubicBezTo>
                    <a:pt x="18" y="2"/>
                    <a:pt x="18" y="2"/>
                    <a:pt x="17" y="1"/>
                  </a:cubicBezTo>
                  <a:cubicBezTo>
                    <a:pt x="17" y="1"/>
                    <a:pt x="16" y="0"/>
                    <a:pt x="16" y="0"/>
                  </a:cubicBezTo>
                  <a:cubicBezTo>
                    <a:pt x="14" y="2"/>
                    <a:pt x="14" y="2"/>
                    <a:pt x="14" y="2"/>
                  </a:cubicBezTo>
                  <a:cubicBezTo>
                    <a:pt x="14" y="2"/>
                    <a:pt x="13" y="3"/>
                    <a:pt x="13" y="3"/>
                  </a:cubicBezTo>
                  <a:cubicBezTo>
                    <a:pt x="13" y="3"/>
                    <a:pt x="14" y="5"/>
                    <a:pt x="14" y="5"/>
                  </a:cubicBezTo>
                  <a:cubicBezTo>
                    <a:pt x="14" y="6"/>
                    <a:pt x="14" y="6"/>
                    <a:pt x="14" y="6"/>
                  </a:cubicBezTo>
                  <a:cubicBezTo>
                    <a:pt x="14" y="6"/>
                    <a:pt x="15" y="6"/>
                    <a:pt x="15" y="6"/>
                  </a:cubicBezTo>
                  <a:cubicBezTo>
                    <a:pt x="15" y="6"/>
                    <a:pt x="15" y="6"/>
                    <a:pt x="15" y="6"/>
                  </a:cubicBezTo>
                  <a:cubicBezTo>
                    <a:pt x="16" y="6"/>
                    <a:pt x="16" y="6"/>
                    <a:pt x="16" y="6"/>
                  </a:cubicBezTo>
                  <a:cubicBezTo>
                    <a:pt x="16" y="6"/>
                    <a:pt x="17" y="6"/>
                    <a:pt x="17" y="6"/>
                  </a:cubicBezTo>
                  <a:cubicBezTo>
                    <a:pt x="17" y="7"/>
                    <a:pt x="17" y="7"/>
                    <a:pt x="17" y="7"/>
                  </a:cubicBezTo>
                  <a:cubicBezTo>
                    <a:pt x="17" y="8"/>
                    <a:pt x="17" y="8"/>
                    <a:pt x="16" y="9"/>
                  </a:cubicBezTo>
                  <a:cubicBezTo>
                    <a:pt x="16" y="9"/>
                    <a:pt x="16" y="9"/>
                    <a:pt x="16" y="10"/>
                  </a:cubicBezTo>
                  <a:cubicBezTo>
                    <a:pt x="16" y="11"/>
                    <a:pt x="16" y="11"/>
                    <a:pt x="16" y="12"/>
                  </a:cubicBezTo>
                  <a:cubicBezTo>
                    <a:pt x="16" y="12"/>
                    <a:pt x="17" y="13"/>
                    <a:pt x="17" y="13"/>
                  </a:cubicBezTo>
                  <a:cubicBezTo>
                    <a:pt x="18" y="13"/>
                    <a:pt x="18" y="13"/>
                    <a:pt x="18" y="12"/>
                  </a:cubicBezTo>
                  <a:cubicBezTo>
                    <a:pt x="18" y="12"/>
                    <a:pt x="19" y="12"/>
                    <a:pt x="19" y="12"/>
                  </a:cubicBezTo>
                  <a:cubicBezTo>
                    <a:pt x="19" y="12"/>
                    <a:pt x="20" y="13"/>
                    <a:pt x="20" y="13"/>
                  </a:cubicBezTo>
                  <a:cubicBezTo>
                    <a:pt x="20" y="13"/>
                    <a:pt x="20" y="14"/>
                    <a:pt x="21" y="14"/>
                  </a:cubicBezTo>
                  <a:cubicBezTo>
                    <a:pt x="21" y="15"/>
                    <a:pt x="21" y="14"/>
                    <a:pt x="21" y="14"/>
                  </a:cubicBezTo>
                  <a:cubicBezTo>
                    <a:pt x="21" y="14"/>
                    <a:pt x="21" y="14"/>
                    <a:pt x="21" y="13"/>
                  </a:cubicBezTo>
                  <a:cubicBezTo>
                    <a:pt x="22" y="12"/>
                    <a:pt x="22" y="12"/>
                    <a:pt x="22" y="12"/>
                  </a:cubicBezTo>
                  <a:cubicBezTo>
                    <a:pt x="22" y="11"/>
                    <a:pt x="22" y="11"/>
                    <a:pt x="22" y="10"/>
                  </a:cubicBezTo>
                  <a:cubicBezTo>
                    <a:pt x="22" y="10"/>
                    <a:pt x="23" y="11"/>
                    <a:pt x="23" y="11"/>
                  </a:cubicBezTo>
                  <a:cubicBezTo>
                    <a:pt x="23" y="11"/>
                    <a:pt x="24" y="11"/>
                    <a:pt x="24" y="11"/>
                  </a:cubicBezTo>
                  <a:cubicBezTo>
                    <a:pt x="25" y="11"/>
                    <a:pt x="24" y="11"/>
                    <a:pt x="25" y="11"/>
                  </a:cubicBezTo>
                  <a:cubicBezTo>
                    <a:pt x="25" y="11"/>
                    <a:pt x="25" y="12"/>
                    <a:pt x="26" y="12"/>
                  </a:cubicBezTo>
                  <a:cubicBezTo>
                    <a:pt x="26" y="12"/>
                    <a:pt x="26" y="12"/>
                    <a:pt x="27" y="11"/>
                  </a:cubicBezTo>
                  <a:cubicBezTo>
                    <a:pt x="27" y="11"/>
                    <a:pt x="27" y="12"/>
                    <a:pt x="27" y="13"/>
                  </a:cubicBezTo>
                  <a:cubicBezTo>
                    <a:pt x="27" y="13"/>
                    <a:pt x="27" y="13"/>
                    <a:pt x="28" y="14"/>
                  </a:cubicBezTo>
                  <a:cubicBezTo>
                    <a:pt x="28" y="14"/>
                    <a:pt x="28" y="15"/>
                    <a:pt x="27" y="15"/>
                  </a:cubicBezTo>
                  <a:cubicBezTo>
                    <a:pt x="27" y="15"/>
                    <a:pt x="27" y="16"/>
                    <a:pt x="27" y="16"/>
                  </a:cubicBezTo>
                  <a:cubicBezTo>
                    <a:pt x="27" y="17"/>
                    <a:pt x="27" y="17"/>
                    <a:pt x="28" y="18"/>
                  </a:cubicBezTo>
                  <a:cubicBezTo>
                    <a:pt x="29" y="18"/>
                    <a:pt x="29" y="18"/>
                    <a:pt x="30" y="18"/>
                  </a:cubicBezTo>
                  <a:cubicBezTo>
                    <a:pt x="30" y="19"/>
                    <a:pt x="30" y="20"/>
                    <a:pt x="31" y="21"/>
                  </a:cubicBezTo>
                  <a:cubicBezTo>
                    <a:pt x="31" y="21"/>
                    <a:pt x="31" y="21"/>
                    <a:pt x="32" y="21"/>
                  </a:cubicBezTo>
                  <a:cubicBezTo>
                    <a:pt x="32" y="22"/>
                    <a:pt x="33" y="22"/>
                    <a:pt x="34" y="22"/>
                  </a:cubicBezTo>
                  <a:cubicBezTo>
                    <a:pt x="34" y="22"/>
                    <a:pt x="34" y="23"/>
                    <a:pt x="34" y="23"/>
                  </a:cubicBezTo>
                  <a:cubicBezTo>
                    <a:pt x="34" y="23"/>
                    <a:pt x="35" y="26"/>
                    <a:pt x="35" y="26"/>
                  </a:cubicBezTo>
                  <a:cubicBezTo>
                    <a:pt x="36" y="26"/>
                    <a:pt x="35" y="27"/>
                    <a:pt x="35" y="27"/>
                  </a:cubicBezTo>
                  <a:cubicBezTo>
                    <a:pt x="35" y="28"/>
                    <a:pt x="34" y="28"/>
                    <a:pt x="34" y="28"/>
                  </a:cubicBezTo>
                  <a:cubicBezTo>
                    <a:pt x="34" y="29"/>
                    <a:pt x="34" y="29"/>
                    <a:pt x="33" y="29"/>
                  </a:cubicBezTo>
                  <a:cubicBezTo>
                    <a:pt x="33" y="30"/>
                    <a:pt x="33" y="31"/>
                    <a:pt x="32" y="31"/>
                  </a:cubicBezTo>
                  <a:cubicBezTo>
                    <a:pt x="32" y="32"/>
                    <a:pt x="32" y="32"/>
                    <a:pt x="32" y="34"/>
                  </a:cubicBezTo>
                  <a:cubicBezTo>
                    <a:pt x="32" y="35"/>
                    <a:pt x="32" y="34"/>
                    <a:pt x="32" y="35"/>
                  </a:cubicBezTo>
                  <a:cubicBezTo>
                    <a:pt x="33" y="35"/>
                    <a:pt x="33" y="35"/>
                    <a:pt x="34" y="36"/>
                  </a:cubicBezTo>
                  <a:cubicBezTo>
                    <a:pt x="34" y="36"/>
                    <a:pt x="34" y="36"/>
                    <a:pt x="35" y="36"/>
                  </a:cubicBezTo>
                  <a:cubicBezTo>
                    <a:pt x="35" y="36"/>
                    <a:pt x="36" y="36"/>
                    <a:pt x="37" y="37"/>
                  </a:cubicBezTo>
                  <a:cubicBezTo>
                    <a:pt x="38" y="37"/>
                    <a:pt x="37" y="37"/>
                    <a:pt x="38" y="38"/>
                  </a:cubicBezTo>
                  <a:cubicBezTo>
                    <a:pt x="38" y="38"/>
                    <a:pt x="38" y="38"/>
                    <a:pt x="39" y="39"/>
                  </a:cubicBezTo>
                  <a:cubicBezTo>
                    <a:pt x="39" y="40"/>
                    <a:pt x="39" y="40"/>
                    <a:pt x="39" y="40"/>
                  </a:cubicBezTo>
                  <a:cubicBezTo>
                    <a:pt x="40" y="40"/>
                    <a:pt x="40" y="40"/>
                    <a:pt x="41" y="40"/>
                  </a:cubicBezTo>
                  <a:cubicBezTo>
                    <a:pt x="41" y="40"/>
                    <a:pt x="41" y="41"/>
                    <a:pt x="42" y="41"/>
                  </a:cubicBezTo>
                  <a:cubicBezTo>
                    <a:pt x="42" y="42"/>
                    <a:pt x="43" y="42"/>
                    <a:pt x="43" y="42"/>
                  </a:cubicBezTo>
                  <a:cubicBezTo>
                    <a:pt x="44" y="43"/>
                    <a:pt x="44" y="43"/>
                    <a:pt x="44" y="43"/>
                  </a:cubicBezTo>
                  <a:cubicBezTo>
                    <a:pt x="44" y="44"/>
                    <a:pt x="43" y="46"/>
                    <a:pt x="43" y="46"/>
                  </a:cubicBezTo>
                  <a:cubicBezTo>
                    <a:pt x="43" y="47"/>
                    <a:pt x="43" y="47"/>
                    <a:pt x="43" y="48"/>
                  </a:cubicBezTo>
                  <a:cubicBezTo>
                    <a:pt x="43" y="49"/>
                    <a:pt x="43" y="49"/>
                    <a:pt x="44" y="50"/>
                  </a:cubicBezTo>
                  <a:cubicBezTo>
                    <a:pt x="44" y="50"/>
                    <a:pt x="45" y="51"/>
                    <a:pt x="45" y="51"/>
                  </a:cubicBezTo>
                  <a:cubicBezTo>
                    <a:pt x="45" y="52"/>
                    <a:pt x="46" y="53"/>
                    <a:pt x="46" y="53"/>
                  </a:cubicBezTo>
                  <a:cubicBezTo>
                    <a:pt x="47" y="54"/>
                    <a:pt x="47" y="55"/>
                    <a:pt x="48" y="56"/>
                  </a:cubicBezTo>
                  <a:cubicBezTo>
                    <a:pt x="48" y="56"/>
                    <a:pt x="48" y="56"/>
                    <a:pt x="48" y="56"/>
                  </a:cubicBezTo>
                  <a:cubicBezTo>
                    <a:pt x="49" y="57"/>
                    <a:pt x="49" y="57"/>
                    <a:pt x="49" y="57"/>
                  </a:cubicBezTo>
                  <a:cubicBezTo>
                    <a:pt x="49" y="57"/>
                    <a:pt x="50" y="57"/>
                    <a:pt x="50" y="57"/>
                  </a:cubicBezTo>
                  <a:cubicBezTo>
                    <a:pt x="50" y="57"/>
                    <a:pt x="50" y="58"/>
                    <a:pt x="50" y="58"/>
                  </a:cubicBezTo>
                  <a:cubicBezTo>
                    <a:pt x="50" y="59"/>
                    <a:pt x="50" y="59"/>
                    <a:pt x="50" y="59"/>
                  </a:cubicBezTo>
                  <a:cubicBezTo>
                    <a:pt x="50" y="59"/>
                    <a:pt x="50" y="59"/>
                    <a:pt x="50" y="60"/>
                  </a:cubicBezTo>
                  <a:cubicBezTo>
                    <a:pt x="50" y="60"/>
                    <a:pt x="50" y="60"/>
                    <a:pt x="50" y="60"/>
                  </a:cubicBezTo>
                  <a:cubicBezTo>
                    <a:pt x="49" y="61"/>
                    <a:pt x="49" y="61"/>
                    <a:pt x="49" y="62"/>
                  </a:cubicBezTo>
                  <a:cubicBezTo>
                    <a:pt x="48" y="62"/>
                    <a:pt x="47" y="62"/>
                    <a:pt x="47" y="63"/>
                  </a:cubicBezTo>
                  <a:cubicBezTo>
                    <a:pt x="47" y="63"/>
                    <a:pt x="47" y="63"/>
                    <a:pt x="47" y="63"/>
                  </a:cubicBezTo>
                  <a:cubicBezTo>
                    <a:pt x="47" y="64"/>
                    <a:pt x="47" y="63"/>
                    <a:pt x="46" y="64"/>
                  </a:cubicBezTo>
                  <a:cubicBezTo>
                    <a:pt x="46" y="64"/>
                    <a:pt x="46" y="64"/>
                    <a:pt x="46" y="64"/>
                  </a:cubicBezTo>
                  <a:cubicBezTo>
                    <a:pt x="45" y="64"/>
                    <a:pt x="45" y="65"/>
                    <a:pt x="45" y="65"/>
                  </a:cubicBezTo>
                  <a:cubicBezTo>
                    <a:pt x="45" y="65"/>
                    <a:pt x="43" y="66"/>
                    <a:pt x="43" y="67"/>
                  </a:cubicBezTo>
                  <a:cubicBezTo>
                    <a:pt x="42" y="67"/>
                    <a:pt x="43" y="67"/>
                    <a:pt x="43" y="68"/>
                  </a:cubicBezTo>
                  <a:cubicBezTo>
                    <a:pt x="43" y="68"/>
                    <a:pt x="42" y="68"/>
                    <a:pt x="42" y="69"/>
                  </a:cubicBezTo>
                  <a:cubicBezTo>
                    <a:pt x="42" y="69"/>
                    <a:pt x="41" y="70"/>
                    <a:pt x="41" y="70"/>
                  </a:cubicBezTo>
                  <a:cubicBezTo>
                    <a:pt x="41" y="70"/>
                    <a:pt x="40" y="70"/>
                    <a:pt x="40" y="70"/>
                  </a:cubicBezTo>
                  <a:cubicBezTo>
                    <a:pt x="40" y="70"/>
                    <a:pt x="40" y="70"/>
                    <a:pt x="39" y="71"/>
                  </a:cubicBezTo>
                  <a:cubicBezTo>
                    <a:pt x="39" y="71"/>
                    <a:pt x="39" y="71"/>
                    <a:pt x="38" y="71"/>
                  </a:cubicBezTo>
                  <a:cubicBezTo>
                    <a:pt x="38" y="71"/>
                    <a:pt x="38" y="71"/>
                    <a:pt x="38" y="71"/>
                  </a:cubicBezTo>
                  <a:cubicBezTo>
                    <a:pt x="37" y="71"/>
                    <a:pt x="37" y="71"/>
                    <a:pt x="37" y="71"/>
                  </a:cubicBezTo>
                  <a:cubicBezTo>
                    <a:pt x="36" y="71"/>
                    <a:pt x="36" y="71"/>
                    <a:pt x="35" y="71"/>
                  </a:cubicBezTo>
                  <a:cubicBezTo>
                    <a:pt x="35" y="71"/>
                    <a:pt x="35" y="72"/>
                    <a:pt x="35" y="72"/>
                  </a:cubicBezTo>
                  <a:cubicBezTo>
                    <a:pt x="35" y="72"/>
                    <a:pt x="34" y="72"/>
                    <a:pt x="33" y="72"/>
                  </a:cubicBezTo>
                  <a:cubicBezTo>
                    <a:pt x="32" y="72"/>
                    <a:pt x="33" y="72"/>
                    <a:pt x="32" y="72"/>
                  </a:cubicBezTo>
                  <a:cubicBezTo>
                    <a:pt x="32" y="72"/>
                    <a:pt x="32" y="73"/>
                    <a:pt x="31" y="74"/>
                  </a:cubicBezTo>
                  <a:cubicBezTo>
                    <a:pt x="31" y="74"/>
                    <a:pt x="31" y="74"/>
                    <a:pt x="31" y="74"/>
                  </a:cubicBezTo>
                  <a:cubicBezTo>
                    <a:pt x="31" y="74"/>
                    <a:pt x="31" y="74"/>
                    <a:pt x="30" y="74"/>
                  </a:cubicBezTo>
                  <a:cubicBezTo>
                    <a:pt x="30" y="73"/>
                    <a:pt x="29" y="74"/>
                    <a:pt x="29" y="75"/>
                  </a:cubicBezTo>
                  <a:cubicBezTo>
                    <a:pt x="29" y="75"/>
                    <a:pt x="28" y="75"/>
                    <a:pt x="28" y="76"/>
                  </a:cubicBezTo>
                  <a:cubicBezTo>
                    <a:pt x="29" y="76"/>
                    <a:pt x="29" y="76"/>
                    <a:pt x="29" y="76"/>
                  </a:cubicBezTo>
                  <a:cubicBezTo>
                    <a:pt x="29" y="76"/>
                    <a:pt x="30" y="76"/>
                    <a:pt x="31" y="76"/>
                  </a:cubicBezTo>
                  <a:cubicBezTo>
                    <a:pt x="31" y="76"/>
                    <a:pt x="31" y="77"/>
                    <a:pt x="31" y="77"/>
                  </a:cubicBezTo>
                  <a:cubicBezTo>
                    <a:pt x="31" y="77"/>
                    <a:pt x="31" y="78"/>
                    <a:pt x="31" y="79"/>
                  </a:cubicBezTo>
                  <a:cubicBezTo>
                    <a:pt x="31" y="80"/>
                    <a:pt x="31" y="81"/>
                    <a:pt x="32" y="82"/>
                  </a:cubicBezTo>
                  <a:cubicBezTo>
                    <a:pt x="32" y="82"/>
                    <a:pt x="33" y="84"/>
                    <a:pt x="34" y="85"/>
                  </a:cubicBezTo>
                  <a:cubicBezTo>
                    <a:pt x="34" y="85"/>
                    <a:pt x="34" y="85"/>
                    <a:pt x="34" y="86"/>
                  </a:cubicBezTo>
                  <a:cubicBezTo>
                    <a:pt x="35" y="86"/>
                    <a:pt x="35" y="87"/>
                    <a:pt x="36" y="88"/>
                  </a:cubicBezTo>
                  <a:cubicBezTo>
                    <a:pt x="36" y="88"/>
                    <a:pt x="37" y="89"/>
                    <a:pt x="37" y="89"/>
                  </a:cubicBezTo>
                  <a:cubicBezTo>
                    <a:pt x="36" y="89"/>
                    <a:pt x="36" y="90"/>
                    <a:pt x="36" y="91"/>
                  </a:cubicBezTo>
                  <a:cubicBezTo>
                    <a:pt x="36" y="92"/>
                    <a:pt x="35" y="92"/>
                    <a:pt x="35" y="92"/>
                  </a:cubicBezTo>
                  <a:cubicBezTo>
                    <a:pt x="35" y="92"/>
                    <a:pt x="33" y="95"/>
                    <a:pt x="32" y="96"/>
                  </a:cubicBezTo>
                  <a:cubicBezTo>
                    <a:pt x="32" y="96"/>
                    <a:pt x="32" y="97"/>
                    <a:pt x="32" y="97"/>
                  </a:cubicBezTo>
                  <a:cubicBezTo>
                    <a:pt x="31" y="98"/>
                    <a:pt x="32" y="98"/>
                    <a:pt x="32" y="98"/>
                  </a:cubicBezTo>
                  <a:cubicBezTo>
                    <a:pt x="32" y="98"/>
                    <a:pt x="32" y="98"/>
                    <a:pt x="31" y="98"/>
                  </a:cubicBezTo>
                  <a:cubicBezTo>
                    <a:pt x="31" y="99"/>
                    <a:pt x="31" y="99"/>
                    <a:pt x="30" y="100"/>
                  </a:cubicBezTo>
                  <a:cubicBezTo>
                    <a:pt x="30" y="100"/>
                    <a:pt x="31" y="101"/>
                    <a:pt x="31" y="101"/>
                  </a:cubicBezTo>
                  <a:cubicBezTo>
                    <a:pt x="30" y="102"/>
                    <a:pt x="30" y="102"/>
                    <a:pt x="30" y="102"/>
                  </a:cubicBezTo>
                  <a:cubicBezTo>
                    <a:pt x="29" y="102"/>
                    <a:pt x="29" y="101"/>
                    <a:pt x="29" y="101"/>
                  </a:cubicBezTo>
                  <a:cubicBezTo>
                    <a:pt x="29" y="101"/>
                    <a:pt x="28" y="101"/>
                    <a:pt x="28" y="101"/>
                  </a:cubicBezTo>
                  <a:cubicBezTo>
                    <a:pt x="28" y="101"/>
                    <a:pt x="29" y="103"/>
                    <a:pt x="29" y="103"/>
                  </a:cubicBezTo>
                  <a:cubicBezTo>
                    <a:pt x="29" y="104"/>
                    <a:pt x="29" y="106"/>
                    <a:pt x="29" y="107"/>
                  </a:cubicBezTo>
                  <a:cubicBezTo>
                    <a:pt x="29" y="107"/>
                    <a:pt x="28" y="107"/>
                    <a:pt x="28" y="108"/>
                  </a:cubicBezTo>
                  <a:cubicBezTo>
                    <a:pt x="27" y="109"/>
                    <a:pt x="27" y="109"/>
                    <a:pt x="28" y="110"/>
                  </a:cubicBezTo>
                  <a:cubicBezTo>
                    <a:pt x="28" y="110"/>
                    <a:pt x="30" y="109"/>
                    <a:pt x="30" y="109"/>
                  </a:cubicBezTo>
                  <a:cubicBezTo>
                    <a:pt x="30" y="109"/>
                    <a:pt x="30" y="109"/>
                    <a:pt x="30" y="109"/>
                  </a:cubicBezTo>
                  <a:cubicBezTo>
                    <a:pt x="30" y="109"/>
                    <a:pt x="31" y="110"/>
                    <a:pt x="32" y="110"/>
                  </a:cubicBezTo>
                  <a:cubicBezTo>
                    <a:pt x="32" y="111"/>
                    <a:pt x="32" y="111"/>
                    <a:pt x="32" y="112"/>
                  </a:cubicBezTo>
                  <a:cubicBezTo>
                    <a:pt x="32" y="112"/>
                    <a:pt x="32" y="114"/>
                    <a:pt x="32" y="115"/>
                  </a:cubicBezTo>
                  <a:cubicBezTo>
                    <a:pt x="33" y="115"/>
                    <a:pt x="32" y="120"/>
                    <a:pt x="32" y="120"/>
                  </a:cubicBezTo>
                  <a:cubicBezTo>
                    <a:pt x="32" y="120"/>
                    <a:pt x="32" y="122"/>
                    <a:pt x="32" y="123"/>
                  </a:cubicBezTo>
                  <a:cubicBezTo>
                    <a:pt x="32" y="123"/>
                    <a:pt x="32" y="123"/>
                    <a:pt x="32" y="124"/>
                  </a:cubicBezTo>
                  <a:cubicBezTo>
                    <a:pt x="32" y="125"/>
                    <a:pt x="32" y="125"/>
                    <a:pt x="32" y="125"/>
                  </a:cubicBezTo>
                  <a:cubicBezTo>
                    <a:pt x="33" y="126"/>
                    <a:pt x="32" y="126"/>
                    <a:pt x="32" y="126"/>
                  </a:cubicBezTo>
                  <a:cubicBezTo>
                    <a:pt x="32" y="127"/>
                    <a:pt x="32" y="129"/>
                    <a:pt x="32" y="129"/>
                  </a:cubicBezTo>
                  <a:cubicBezTo>
                    <a:pt x="32" y="130"/>
                    <a:pt x="31" y="131"/>
                    <a:pt x="31" y="132"/>
                  </a:cubicBezTo>
                  <a:cubicBezTo>
                    <a:pt x="31" y="132"/>
                    <a:pt x="30" y="134"/>
                    <a:pt x="30" y="134"/>
                  </a:cubicBezTo>
                  <a:cubicBezTo>
                    <a:pt x="29" y="138"/>
                    <a:pt x="29" y="138"/>
                    <a:pt x="29" y="138"/>
                  </a:cubicBezTo>
                  <a:cubicBezTo>
                    <a:pt x="32" y="141"/>
                    <a:pt x="32" y="141"/>
                    <a:pt x="32" y="141"/>
                  </a:cubicBezTo>
                  <a:cubicBezTo>
                    <a:pt x="32" y="143"/>
                    <a:pt x="32" y="143"/>
                    <a:pt x="32" y="143"/>
                  </a:cubicBezTo>
                  <a:cubicBezTo>
                    <a:pt x="33" y="144"/>
                    <a:pt x="33" y="144"/>
                    <a:pt x="33" y="144"/>
                  </a:cubicBezTo>
                  <a:cubicBezTo>
                    <a:pt x="33" y="144"/>
                    <a:pt x="33" y="146"/>
                    <a:pt x="33" y="146"/>
                  </a:cubicBezTo>
                  <a:cubicBezTo>
                    <a:pt x="33" y="146"/>
                    <a:pt x="34" y="147"/>
                    <a:pt x="34" y="147"/>
                  </a:cubicBezTo>
                  <a:cubicBezTo>
                    <a:pt x="34" y="147"/>
                    <a:pt x="35" y="148"/>
                    <a:pt x="35" y="148"/>
                  </a:cubicBezTo>
                  <a:cubicBezTo>
                    <a:pt x="35" y="148"/>
                    <a:pt x="35" y="148"/>
                    <a:pt x="35" y="148"/>
                  </a:cubicBezTo>
                  <a:cubicBezTo>
                    <a:pt x="35" y="148"/>
                    <a:pt x="36" y="148"/>
                    <a:pt x="37" y="148"/>
                  </a:cubicBezTo>
                  <a:cubicBezTo>
                    <a:pt x="37" y="148"/>
                    <a:pt x="38" y="148"/>
                    <a:pt x="38" y="148"/>
                  </a:cubicBezTo>
                  <a:cubicBezTo>
                    <a:pt x="38" y="148"/>
                    <a:pt x="39" y="147"/>
                    <a:pt x="40" y="147"/>
                  </a:cubicBezTo>
                  <a:cubicBezTo>
                    <a:pt x="40" y="147"/>
                    <a:pt x="40" y="147"/>
                    <a:pt x="41" y="147"/>
                  </a:cubicBezTo>
                  <a:cubicBezTo>
                    <a:pt x="41" y="147"/>
                    <a:pt x="41" y="147"/>
                    <a:pt x="42" y="148"/>
                  </a:cubicBezTo>
                  <a:cubicBezTo>
                    <a:pt x="42" y="148"/>
                    <a:pt x="42" y="147"/>
                    <a:pt x="43" y="147"/>
                  </a:cubicBezTo>
                  <a:cubicBezTo>
                    <a:pt x="43" y="147"/>
                    <a:pt x="43" y="148"/>
                    <a:pt x="43" y="148"/>
                  </a:cubicBezTo>
                  <a:cubicBezTo>
                    <a:pt x="43" y="149"/>
                    <a:pt x="43" y="149"/>
                    <a:pt x="42" y="150"/>
                  </a:cubicBezTo>
                  <a:cubicBezTo>
                    <a:pt x="41" y="150"/>
                    <a:pt x="41" y="150"/>
                    <a:pt x="41" y="150"/>
                  </a:cubicBezTo>
                  <a:cubicBezTo>
                    <a:pt x="41" y="150"/>
                    <a:pt x="41" y="151"/>
                    <a:pt x="41" y="151"/>
                  </a:cubicBezTo>
                  <a:cubicBezTo>
                    <a:pt x="41" y="151"/>
                    <a:pt x="40" y="151"/>
                    <a:pt x="39" y="151"/>
                  </a:cubicBezTo>
                  <a:cubicBezTo>
                    <a:pt x="39" y="152"/>
                    <a:pt x="39" y="152"/>
                    <a:pt x="40" y="152"/>
                  </a:cubicBezTo>
                  <a:cubicBezTo>
                    <a:pt x="40" y="153"/>
                    <a:pt x="39" y="153"/>
                    <a:pt x="39" y="153"/>
                  </a:cubicBezTo>
                  <a:cubicBezTo>
                    <a:pt x="39" y="153"/>
                    <a:pt x="39" y="154"/>
                    <a:pt x="38" y="154"/>
                  </a:cubicBezTo>
                  <a:cubicBezTo>
                    <a:pt x="38" y="154"/>
                    <a:pt x="37" y="155"/>
                    <a:pt x="37" y="155"/>
                  </a:cubicBezTo>
                  <a:cubicBezTo>
                    <a:pt x="36" y="156"/>
                    <a:pt x="36" y="156"/>
                    <a:pt x="36" y="156"/>
                  </a:cubicBezTo>
                  <a:cubicBezTo>
                    <a:pt x="36" y="157"/>
                    <a:pt x="34" y="158"/>
                    <a:pt x="34" y="158"/>
                  </a:cubicBezTo>
                  <a:cubicBezTo>
                    <a:pt x="33" y="158"/>
                    <a:pt x="33" y="158"/>
                    <a:pt x="33" y="157"/>
                  </a:cubicBezTo>
                  <a:cubicBezTo>
                    <a:pt x="33" y="157"/>
                    <a:pt x="33" y="157"/>
                    <a:pt x="32" y="157"/>
                  </a:cubicBezTo>
                  <a:cubicBezTo>
                    <a:pt x="31" y="157"/>
                    <a:pt x="31" y="157"/>
                    <a:pt x="30" y="157"/>
                  </a:cubicBezTo>
                  <a:cubicBezTo>
                    <a:pt x="30" y="158"/>
                    <a:pt x="29" y="158"/>
                    <a:pt x="29" y="158"/>
                  </a:cubicBezTo>
                  <a:cubicBezTo>
                    <a:pt x="28" y="159"/>
                    <a:pt x="28" y="159"/>
                    <a:pt x="28" y="160"/>
                  </a:cubicBezTo>
                  <a:cubicBezTo>
                    <a:pt x="28" y="160"/>
                    <a:pt x="28" y="160"/>
                    <a:pt x="27" y="160"/>
                  </a:cubicBezTo>
                  <a:cubicBezTo>
                    <a:pt x="27" y="160"/>
                    <a:pt x="26" y="160"/>
                    <a:pt x="26" y="160"/>
                  </a:cubicBezTo>
                  <a:cubicBezTo>
                    <a:pt x="26" y="161"/>
                    <a:pt x="26" y="161"/>
                    <a:pt x="26" y="162"/>
                  </a:cubicBezTo>
                  <a:cubicBezTo>
                    <a:pt x="26" y="162"/>
                    <a:pt x="25" y="162"/>
                    <a:pt x="25" y="162"/>
                  </a:cubicBezTo>
                  <a:cubicBezTo>
                    <a:pt x="25" y="162"/>
                    <a:pt x="24" y="161"/>
                    <a:pt x="24" y="160"/>
                  </a:cubicBezTo>
                  <a:cubicBezTo>
                    <a:pt x="24" y="160"/>
                    <a:pt x="23" y="160"/>
                    <a:pt x="23" y="160"/>
                  </a:cubicBezTo>
                  <a:cubicBezTo>
                    <a:pt x="22" y="160"/>
                    <a:pt x="22" y="160"/>
                    <a:pt x="22" y="160"/>
                  </a:cubicBezTo>
                  <a:cubicBezTo>
                    <a:pt x="21" y="161"/>
                    <a:pt x="21" y="161"/>
                    <a:pt x="21" y="161"/>
                  </a:cubicBezTo>
                  <a:cubicBezTo>
                    <a:pt x="21" y="161"/>
                    <a:pt x="20" y="160"/>
                    <a:pt x="20" y="160"/>
                  </a:cubicBezTo>
                  <a:cubicBezTo>
                    <a:pt x="20" y="160"/>
                    <a:pt x="19" y="161"/>
                    <a:pt x="19" y="161"/>
                  </a:cubicBezTo>
                  <a:cubicBezTo>
                    <a:pt x="19" y="161"/>
                    <a:pt x="18" y="163"/>
                    <a:pt x="18" y="163"/>
                  </a:cubicBezTo>
                  <a:cubicBezTo>
                    <a:pt x="17" y="164"/>
                    <a:pt x="17" y="166"/>
                    <a:pt x="16" y="166"/>
                  </a:cubicBezTo>
                  <a:cubicBezTo>
                    <a:pt x="16" y="167"/>
                    <a:pt x="15" y="168"/>
                    <a:pt x="15" y="168"/>
                  </a:cubicBezTo>
                  <a:cubicBezTo>
                    <a:pt x="14" y="168"/>
                    <a:pt x="14" y="169"/>
                    <a:pt x="15" y="169"/>
                  </a:cubicBezTo>
                  <a:cubicBezTo>
                    <a:pt x="15" y="169"/>
                    <a:pt x="15" y="174"/>
                    <a:pt x="15" y="174"/>
                  </a:cubicBezTo>
                  <a:cubicBezTo>
                    <a:pt x="17" y="174"/>
                    <a:pt x="17" y="174"/>
                    <a:pt x="17" y="174"/>
                  </a:cubicBezTo>
                  <a:cubicBezTo>
                    <a:pt x="17" y="174"/>
                    <a:pt x="18" y="175"/>
                    <a:pt x="18" y="177"/>
                  </a:cubicBezTo>
                  <a:cubicBezTo>
                    <a:pt x="18" y="178"/>
                    <a:pt x="18" y="177"/>
                    <a:pt x="17" y="178"/>
                  </a:cubicBezTo>
                  <a:cubicBezTo>
                    <a:pt x="17" y="179"/>
                    <a:pt x="16" y="183"/>
                    <a:pt x="16" y="184"/>
                  </a:cubicBezTo>
                  <a:cubicBezTo>
                    <a:pt x="16" y="185"/>
                    <a:pt x="15" y="187"/>
                    <a:pt x="16" y="188"/>
                  </a:cubicBezTo>
                  <a:cubicBezTo>
                    <a:pt x="16" y="189"/>
                    <a:pt x="17" y="190"/>
                    <a:pt x="17" y="191"/>
                  </a:cubicBezTo>
                  <a:cubicBezTo>
                    <a:pt x="18" y="191"/>
                    <a:pt x="17" y="191"/>
                    <a:pt x="17" y="192"/>
                  </a:cubicBezTo>
                  <a:cubicBezTo>
                    <a:pt x="17" y="192"/>
                    <a:pt x="16" y="192"/>
                    <a:pt x="16" y="192"/>
                  </a:cubicBezTo>
                  <a:cubicBezTo>
                    <a:pt x="15" y="193"/>
                    <a:pt x="15" y="193"/>
                    <a:pt x="15" y="194"/>
                  </a:cubicBezTo>
                  <a:cubicBezTo>
                    <a:pt x="15" y="194"/>
                    <a:pt x="14" y="194"/>
                    <a:pt x="13" y="195"/>
                  </a:cubicBezTo>
                  <a:cubicBezTo>
                    <a:pt x="13" y="195"/>
                    <a:pt x="13" y="195"/>
                    <a:pt x="13" y="196"/>
                  </a:cubicBezTo>
                  <a:cubicBezTo>
                    <a:pt x="13" y="196"/>
                    <a:pt x="13" y="197"/>
                    <a:pt x="12" y="198"/>
                  </a:cubicBezTo>
                  <a:cubicBezTo>
                    <a:pt x="12" y="198"/>
                    <a:pt x="12" y="199"/>
                    <a:pt x="12" y="199"/>
                  </a:cubicBezTo>
                  <a:cubicBezTo>
                    <a:pt x="13" y="200"/>
                    <a:pt x="12" y="200"/>
                    <a:pt x="12" y="200"/>
                  </a:cubicBezTo>
                  <a:cubicBezTo>
                    <a:pt x="12" y="201"/>
                    <a:pt x="12" y="201"/>
                    <a:pt x="12" y="201"/>
                  </a:cubicBezTo>
                  <a:cubicBezTo>
                    <a:pt x="12" y="202"/>
                    <a:pt x="11" y="202"/>
                    <a:pt x="11" y="203"/>
                  </a:cubicBezTo>
                  <a:cubicBezTo>
                    <a:pt x="11" y="203"/>
                    <a:pt x="10" y="204"/>
                    <a:pt x="9" y="204"/>
                  </a:cubicBezTo>
                  <a:cubicBezTo>
                    <a:pt x="8" y="204"/>
                    <a:pt x="8" y="204"/>
                    <a:pt x="8" y="205"/>
                  </a:cubicBezTo>
                  <a:cubicBezTo>
                    <a:pt x="8" y="205"/>
                    <a:pt x="8" y="206"/>
                    <a:pt x="8" y="207"/>
                  </a:cubicBezTo>
                  <a:cubicBezTo>
                    <a:pt x="8" y="207"/>
                    <a:pt x="8" y="207"/>
                    <a:pt x="8" y="208"/>
                  </a:cubicBezTo>
                  <a:cubicBezTo>
                    <a:pt x="7" y="208"/>
                    <a:pt x="7" y="208"/>
                    <a:pt x="7" y="208"/>
                  </a:cubicBezTo>
                  <a:cubicBezTo>
                    <a:pt x="6" y="208"/>
                    <a:pt x="5" y="208"/>
                    <a:pt x="5" y="208"/>
                  </a:cubicBezTo>
                  <a:cubicBezTo>
                    <a:pt x="4" y="208"/>
                    <a:pt x="5" y="209"/>
                    <a:pt x="4" y="209"/>
                  </a:cubicBezTo>
                  <a:cubicBezTo>
                    <a:pt x="4" y="210"/>
                    <a:pt x="3" y="210"/>
                    <a:pt x="3" y="210"/>
                  </a:cubicBezTo>
                  <a:cubicBezTo>
                    <a:pt x="2" y="210"/>
                    <a:pt x="2" y="209"/>
                    <a:pt x="2" y="209"/>
                  </a:cubicBezTo>
                  <a:cubicBezTo>
                    <a:pt x="1" y="209"/>
                    <a:pt x="1" y="210"/>
                    <a:pt x="1" y="210"/>
                  </a:cubicBezTo>
                  <a:cubicBezTo>
                    <a:pt x="1" y="210"/>
                    <a:pt x="0" y="211"/>
                    <a:pt x="1" y="212"/>
                  </a:cubicBezTo>
                  <a:cubicBezTo>
                    <a:pt x="1" y="212"/>
                    <a:pt x="2" y="213"/>
                    <a:pt x="2" y="213"/>
                  </a:cubicBezTo>
                  <a:cubicBezTo>
                    <a:pt x="2" y="213"/>
                    <a:pt x="4" y="213"/>
                    <a:pt x="5" y="213"/>
                  </a:cubicBezTo>
                  <a:cubicBezTo>
                    <a:pt x="5" y="213"/>
                    <a:pt x="6" y="213"/>
                    <a:pt x="6" y="213"/>
                  </a:cubicBezTo>
                  <a:cubicBezTo>
                    <a:pt x="8" y="217"/>
                    <a:pt x="8" y="217"/>
                    <a:pt x="8" y="217"/>
                  </a:cubicBezTo>
                  <a:cubicBezTo>
                    <a:pt x="8" y="217"/>
                    <a:pt x="6" y="218"/>
                    <a:pt x="5" y="218"/>
                  </a:cubicBezTo>
                  <a:cubicBezTo>
                    <a:pt x="5" y="219"/>
                    <a:pt x="5" y="219"/>
                    <a:pt x="5" y="220"/>
                  </a:cubicBezTo>
                  <a:cubicBezTo>
                    <a:pt x="5" y="220"/>
                    <a:pt x="6" y="220"/>
                    <a:pt x="6" y="221"/>
                  </a:cubicBezTo>
                  <a:cubicBezTo>
                    <a:pt x="7" y="221"/>
                    <a:pt x="7" y="221"/>
                    <a:pt x="7" y="221"/>
                  </a:cubicBezTo>
                  <a:cubicBezTo>
                    <a:pt x="7" y="220"/>
                    <a:pt x="7" y="220"/>
                    <a:pt x="7" y="220"/>
                  </a:cubicBezTo>
                  <a:cubicBezTo>
                    <a:pt x="9" y="221"/>
                    <a:pt x="9" y="221"/>
                    <a:pt x="9" y="221"/>
                  </a:cubicBezTo>
                  <a:cubicBezTo>
                    <a:pt x="9" y="221"/>
                    <a:pt x="11" y="222"/>
                    <a:pt x="11" y="222"/>
                  </a:cubicBezTo>
                  <a:cubicBezTo>
                    <a:pt x="12" y="222"/>
                    <a:pt x="11" y="222"/>
                    <a:pt x="11" y="223"/>
                  </a:cubicBezTo>
                  <a:cubicBezTo>
                    <a:pt x="11" y="223"/>
                    <a:pt x="12" y="223"/>
                    <a:pt x="12" y="224"/>
                  </a:cubicBezTo>
                  <a:cubicBezTo>
                    <a:pt x="12" y="224"/>
                    <a:pt x="13" y="225"/>
                    <a:pt x="14" y="225"/>
                  </a:cubicBezTo>
                  <a:cubicBezTo>
                    <a:pt x="14" y="226"/>
                    <a:pt x="14" y="226"/>
                    <a:pt x="14" y="226"/>
                  </a:cubicBezTo>
                  <a:cubicBezTo>
                    <a:pt x="14" y="227"/>
                    <a:pt x="14" y="228"/>
                    <a:pt x="14" y="228"/>
                  </a:cubicBezTo>
                  <a:cubicBezTo>
                    <a:pt x="14" y="228"/>
                    <a:pt x="15" y="228"/>
                    <a:pt x="15" y="228"/>
                  </a:cubicBezTo>
                  <a:cubicBezTo>
                    <a:pt x="16" y="228"/>
                    <a:pt x="17" y="228"/>
                    <a:pt x="17" y="228"/>
                  </a:cubicBezTo>
                  <a:cubicBezTo>
                    <a:pt x="17" y="228"/>
                    <a:pt x="17" y="229"/>
                    <a:pt x="16" y="230"/>
                  </a:cubicBezTo>
                  <a:cubicBezTo>
                    <a:pt x="16" y="231"/>
                    <a:pt x="16" y="231"/>
                    <a:pt x="16" y="231"/>
                  </a:cubicBezTo>
                  <a:cubicBezTo>
                    <a:pt x="16" y="232"/>
                    <a:pt x="16" y="232"/>
                    <a:pt x="17" y="233"/>
                  </a:cubicBezTo>
                  <a:cubicBezTo>
                    <a:pt x="17" y="233"/>
                    <a:pt x="17" y="234"/>
                    <a:pt x="17" y="234"/>
                  </a:cubicBezTo>
                  <a:cubicBezTo>
                    <a:pt x="18" y="234"/>
                    <a:pt x="18" y="234"/>
                    <a:pt x="19" y="234"/>
                  </a:cubicBezTo>
                  <a:cubicBezTo>
                    <a:pt x="19" y="233"/>
                    <a:pt x="19" y="233"/>
                    <a:pt x="19" y="232"/>
                  </a:cubicBezTo>
                  <a:cubicBezTo>
                    <a:pt x="20" y="231"/>
                    <a:pt x="20" y="231"/>
                    <a:pt x="20" y="230"/>
                  </a:cubicBezTo>
                  <a:cubicBezTo>
                    <a:pt x="20" y="230"/>
                    <a:pt x="21" y="230"/>
                    <a:pt x="21" y="230"/>
                  </a:cubicBezTo>
                  <a:cubicBezTo>
                    <a:pt x="22" y="230"/>
                    <a:pt x="23" y="230"/>
                    <a:pt x="23" y="229"/>
                  </a:cubicBezTo>
                  <a:cubicBezTo>
                    <a:pt x="24" y="229"/>
                    <a:pt x="23" y="229"/>
                    <a:pt x="24" y="228"/>
                  </a:cubicBezTo>
                  <a:cubicBezTo>
                    <a:pt x="24" y="227"/>
                    <a:pt x="24" y="228"/>
                    <a:pt x="24" y="228"/>
                  </a:cubicBezTo>
                  <a:cubicBezTo>
                    <a:pt x="24" y="228"/>
                    <a:pt x="24" y="228"/>
                    <a:pt x="24" y="229"/>
                  </a:cubicBezTo>
                  <a:cubicBezTo>
                    <a:pt x="25" y="229"/>
                    <a:pt x="25" y="229"/>
                    <a:pt x="25" y="229"/>
                  </a:cubicBezTo>
                  <a:cubicBezTo>
                    <a:pt x="26" y="230"/>
                    <a:pt x="25" y="229"/>
                    <a:pt x="26" y="230"/>
                  </a:cubicBezTo>
                  <a:cubicBezTo>
                    <a:pt x="26" y="230"/>
                    <a:pt x="27" y="231"/>
                    <a:pt x="27" y="231"/>
                  </a:cubicBezTo>
                  <a:cubicBezTo>
                    <a:pt x="28" y="231"/>
                    <a:pt x="28" y="231"/>
                    <a:pt x="28" y="231"/>
                  </a:cubicBezTo>
                  <a:cubicBezTo>
                    <a:pt x="28" y="231"/>
                    <a:pt x="28" y="231"/>
                    <a:pt x="28" y="231"/>
                  </a:cubicBezTo>
                  <a:cubicBezTo>
                    <a:pt x="28" y="231"/>
                    <a:pt x="29" y="232"/>
                    <a:pt x="29" y="232"/>
                  </a:cubicBezTo>
                  <a:cubicBezTo>
                    <a:pt x="29" y="232"/>
                    <a:pt x="29" y="232"/>
                    <a:pt x="29" y="232"/>
                  </a:cubicBezTo>
                  <a:cubicBezTo>
                    <a:pt x="30" y="233"/>
                    <a:pt x="30" y="232"/>
                    <a:pt x="30" y="232"/>
                  </a:cubicBezTo>
                  <a:cubicBezTo>
                    <a:pt x="31" y="233"/>
                    <a:pt x="31" y="233"/>
                    <a:pt x="31" y="233"/>
                  </a:cubicBezTo>
                  <a:cubicBezTo>
                    <a:pt x="31" y="234"/>
                    <a:pt x="31" y="234"/>
                    <a:pt x="31" y="234"/>
                  </a:cubicBezTo>
                  <a:cubicBezTo>
                    <a:pt x="31" y="235"/>
                    <a:pt x="31" y="234"/>
                    <a:pt x="32" y="235"/>
                  </a:cubicBezTo>
                  <a:cubicBezTo>
                    <a:pt x="32" y="235"/>
                    <a:pt x="31" y="237"/>
                    <a:pt x="31" y="237"/>
                  </a:cubicBezTo>
                  <a:cubicBezTo>
                    <a:pt x="31" y="237"/>
                    <a:pt x="31" y="237"/>
                    <a:pt x="31" y="238"/>
                  </a:cubicBezTo>
                  <a:cubicBezTo>
                    <a:pt x="31" y="239"/>
                    <a:pt x="31" y="238"/>
                    <a:pt x="31" y="239"/>
                  </a:cubicBezTo>
                  <a:cubicBezTo>
                    <a:pt x="31" y="239"/>
                    <a:pt x="31" y="239"/>
                    <a:pt x="32" y="240"/>
                  </a:cubicBezTo>
                  <a:cubicBezTo>
                    <a:pt x="33" y="241"/>
                    <a:pt x="33" y="242"/>
                    <a:pt x="33" y="242"/>
                  </a:cubicBezTo>
                  <a:cubicBezTo>
                    <a:pt x="34" y="242"/>
                    <a:pt x="34" y="242"/>
                    <a:pt x="34" y="242"/>
                  </a:cubicBezTo>
                  <a:cubicBezTo>
                    <a:pt x="34" y="242"/>
                    <a:pt x="35" y="243"/>
                    <a:pt x="35" y="243"/>
                  </a:cubicBezTo>
                  <a:cubicBezTo>
                    <a:pt x="35" y="243"/>
                    <a:pt x="35" y="244"/>
                    <a:pt x="35" y="244"/>
                  </a:cubicBezTo>
                  <a:cubicBezTo>
                    <a:pt x="35" y="244"/>
                    <a:pt x="36" y="245"/>
                    <a:pt x="37" y="246"/>
                  </a:cubicBezTo>
                  <a:cubicBezTo>
                    <a:pt x="37" y="246"/>
                    <a:pt x="37" y="247"/>
                    <a:pt x="38" y="247"/>
                  </a:cubicBezTo>
                  <a:cubicBezTo>
                    <a:pt x="38" y="248"/>
                    <a:pt x="39" y="249"/>
                    <a:pt x="39" y="249"/>
                  </a:cubicBezTo>
                  <a:cubicBezTo>
                    <a:pt x="39" y="250"/>
                    <a:pt x="39" y="251"/>
                    <a:pt x="39" y="252"/>
                  </a:cubicBezTo>
                  <a:cubicBezTo>
                    <a:pt x="40" y="252"/>
                    <a:pt x="41" y="253"/>
                    <a:pt x="41" y="253"/>
                  </a:cubicBezTo>
                  <a:cubicBezTo>
                    <a:pt x="42" y="253"/>
                    <a:pt x="43" y="253"/>
                    <a:pt x="43" y="254"/>
                  </a:cubicBezTo>
                  <a:cubicBezTo>
                    <a:pt x="44" y="254"/>
                    <a:pt x="43" y="255"/>
                    <a:pt x="44" y="255"/>
                  </a:cubicBezTo>
                  <a:cubicBezTo>
                    <a:pt x="44" y="255"/>
                    <a:pt x="45" y="256"/>
                    <a:pt x="46" y="256"/>
                  </a:cubicBezTo>
                  <a:cubicBezTo>
                    <a:pt x="46" y="256"/>
                    <a:pt x="47" y="258"/>
                    <a:pt x="47" y="259"/>
                  </a:cubicBezTo>
                  <a:cubicBezTo>
                    <a:pt x="47" y="259"/>
                    <a:pt x="47" y="260"/>
                    <a:pt x="47" y="260"/>
                  </a:cubicBezTo>
                  <a:cubicBezTo>
                    <a:pt x="48" y="261"/>
                    <a:pt x="49" y="261"/>
                    <a:pt x="49" y="262"/>
                  </a:cubicBezTo>
                  <a:cubicBezTo>
                    <a:pt x="50" y="262"/>
                    <a:pt x="50" y="262"/>
                    <a:pt x="50" y="261"/>
                  </a:cubicBezTo>
                  <a:cubicBezTo>
                    <a:pt x="50" y="261"/>
                    <a:pt x="51" y="258"/>
                    <a:pt x="51" y="257"/>
                  </a:cubicBezTo>
                  <a:cubicBezTo>
                    <a:pt x="51" y="257"/>
                    <a:pt x="51" y="257"/>
                    <a:pt x="51" y="256"/>
                  </a:cubicBezTo>
                  <a:cubicBezTo>
                    <a:pt x="51" y="256"/>
                    <a:pt x="52" y="256"/>
                    <a:pt x="52" y="256"/>
                  </a:cubicBezTo>
                  <a:cubicBezTo>
                    <a:pt x="52" y="256"/>
                    <a:pt x="53" y="257"/>
                    <a:pt x="54" y="257"/>
                  </a:cubicBezTo>
                  <a:cubicBezTo>
                    <a:pt x="54" y="257"/>
                    <a:pt x="55" y="258"/>
                    <a:pt x="56" y="258"/>
                  </a:cubicBezTo>
                  <a:cubicBezTo>
                    <a:pt x="56" y="258"/>
                    <a:pt x="57" y="259"/>
                    <a:pt x="57" y="258"/>
                  </a:cubicBezTo>
                  <a:cubicBezTo>
                    <a:pt x="58" y="258"/>
                    <a:pt x="61" y="256"/>
                    <a:pt x="61" y="256"/>
                  </a:cubicBezTo>
                  <a:cubicBezTo>
                    <a:pt x="61" y="255"/>
                    <a:pt x="62" y="256"/>
                    <a:pt x="63" y="256"/>
                  </a:cubicBezTo>
                  <a:cubicBezTo>
                    <a:pt x="63" y="255"/>
                    <a:pt x="69" y="256"/>
                    <a:pt x="69" y="256"/>
                  </a:cubicBezTo>
                  <a:cubicBezTo>
                    <a:pt x="70" y="254"/>
                    <a:pt x="70" y="254"/>
                    <a:pt x="70" y="254"/>
                  </a:cubicBezTo>
                  <a:cubicBezTo>
                    <a:pt x="70" y="254"/>
                    <a:pt x="70" y="254"/>
                    <a:pt x="70" y="254"/>
                  </a:cubicBezTo>
                  <a:cubicBezTo>
                    <a:pt x="74" y="253"/>
                    <a:pt x="74" y="253"/>
                    <a:pt x="74" y="253"/>
                  </a:cubicBezTo>
                  <a:cubicBezTo>
                    <a:pt x="74" y="253"/>
                    <a:pt x="75" y="253"/>
                    <a:pt x="75" y="253"/>
                  </a:cubicBezTo>
                  <a:cubicBezTo>
                    <a:pt x="76" y="253"/>
                    <a:pt x="76" y="253"/>
                    <a:pt x="77" y="253"/>
                  </a:cubicBezTo>
                  <a:cubicBezTo>
                    <a:pt x="77" y="253"/>
                    <a:pt x="77" y="252"/>
                    <a:pt x="78" y="252"/>
                  </a:cubicBezTo>
                  <a:cubicBezTo>
                    <a:pt x="78" y="252"/>
                    <a:pt x="79" y="253"/>
                    <a:pt x="79" y="253"/>
                  </a:cubicBezTo>
                  <a:cubicBezTo>
                    <a:pt x="79" y="252"/>
                    <a:pt x="80" y="252"/>
                    <a:pt x="80" y="252"/>
                  </a:cubicBezTo>
                  <a:cubicBezTo>
                    <a:pt x="80" y="252"/>
                    <a:pt x="80" y="252"/>
                    <a:pt x="81" y="252"/>
                  </a:cubicBezTo>
                  <a:cubicBezTo>
                    <a:pt x="81" y="252"/>
                    <a:pt x="81" y="252"/>
                    <a:pt x="82" y="252"/>
                  </a:cubicBezTo>
                  <a:cubicBezTo>
                    <a:pt x="82" y="251"/>
                    <a:pt x="82" y="251"/>
                    <a:pt x="82" y="251"/>
                  </a:cubicBezTo>
                  <a:cubicBezTo>
                    <a:pt x="83" y="251"/>
                    <a:pt x="83" y="251"/>
                    <a:pt x="83" y="251"/>
                  </a:cubicBezTo>
                  <a:cubicBezTo>
                    <a:pt x="84" y="251"/>
                    <a:pt x="84" y="252"/>
                    <a:pt x="85" y="252"/>
                  </a:cubicBezTo>
                  <a:cubicBezTo>
                    <a:pt x="85" y="252"/>
                    <a:pt x="85" y="253"/>
                    <a:pt x="85" y="253"/>
                  </a:cubicBezTo>
                  <a:cubicBezTo>
                    <a:pt x="85" y="254"/>
                    <a:pt x="87" y="256"/>
                    <a:pt x="87" y="257"/>
                  </a:cubicBezTo>
                  <a:cubicBezTo>
                    <a:pt x="88" y="257"/>
                    <a:pt x="88" y="258"/>
                    <a:pt x="89" y="258"/>
                  </a:cubicBezTo>
                  <a:cubicBezTo>
                    <a:pt x="89" y="259"/>
                    <a:pt x="90" y="259"/>
                    <a:pt x="90" y="260"/>
                  </a:cubicBezTo>
                  <a:cubicBezTo>
                    <a:pt x="91" y="260"/>
                    <a:pt x="91" y="261"/>
                    <a:pt x="92" y="262"/>
                  </a:cubicBezTo>
                  <a:cubicBezTo>
                    <a:pt x="92" y="263"/>
                    <a:pt x="92" y="264"/>
                    <a:pt x="91" y="264"/>
                  </a:cubicBezTo>
                  <a:cubicBezTo>
                    <a:pt x="90" y="265"/>
                    <a:pt x="90" y="265"/>
                    <a:pt x="90" y="266"/>
                  </a:cubicBezTo>
                  <a:cubicBezTo>
                    <a:pt x="90" y="266"/>
                    <a:pt x="90" y="267"/>
                    <a:pt x="91" y="268"/>
                  </a:cubicBezTo>
                  <a:cubicBezTo>
                    <a:pt x="92" y="269"/>
                    <a:pt x="93" y="270"/>
                    <a:pt x="93" y="270"/>
                  </a:cubicBezTo>
                  <a:cubicBezTo>
                    <a:pt x="93" y="271"/>
                    <a:pt x="92" y="272"/>
                    <a:pt x="92" y="273"/>
                  </a:cubicBezTo>
                  <a:cubicBezTo>
                    <a:pt x="93" y="273"/>
                    <a:pt x="93" y="274"/>
                    <a:pt x="93" y="274"/>
                  </a:cubicBezTo>
                  <a:cubicBezTo>
                    <a:pt x="93" y="274"/>
                    <a:pt x="92" y="275"/>
                    <a:pt x="92" y="276"/>
                  </a:cubicBezTo>
                  <a:cubicBezTo>
                    <a:pt x="92" y="276"/>
                    <a:pt x="93" y="277"/>
                    <a:pt x="93" y="278"/>
                  </a:cubicBezTo>
                  <a:cubicBezTo>
                    <a:pt x="93" y="278"/>
                    <a:pt x="93" y="278"/>
                    <a:pt x="93" y="279"/>
                  </a:cubicBezTo>
                  <a:cubicBezTo>
                    <a:pt x="93" y="279"/>
                    <a:pt x="94" y="280"/>
                    <a:pt x="94" y="280"/>
                  </a:cubicBezTo>
                  <a:cubicBezTo>
                    <a:pt x="94" y="281"/>
                    <a:pt x="94" y="280"/>
                    <a:pt x="94" y="281"/>
                  </a:cubicBezTo>
                  <a:cubicBezTo>
                    <a:pt x="94" y="282"/>
                    <a:pt x="93" y="284"/>
                    <a:pt x="93" y="285"/>
                  </a:cubicBezTo>
                  <a:cubicBezTo>
                    <a:pt x="93" y="285"/>
                    <a:pt x="93" y="286"/>
                    <a:pt x="93" y="286"/>
                  </a:cubicBezTo>
                  <a:cubicBezTo>
                    <a:pt x="93" y="286"/>
                    <a:pt x="94" y="286"/>
                    <a:pt x="93" y="287"/>
                  </a:cubicBezTo>
                  <a:cubicBezTo>
                    <a:pt x="93" y="287"/>
                    <a:pt x="92" y="288"/>
                    <a:pt x="92" y="288"/>
                  </a:cubicBezTo>
                  <a:cubicBezTo>
                    <a:pt x="93" y="288"/>
                    <a:pt x="93" y="289"/>
                    <a:pt x="93" y="289"/>
                  </a:cubicBezTo>
                  <a:cubicBezTo>
                    <a:pt x="93" y="289"/>
                    <a:pt x="93" y="290"/>
                    <a:pt x="93" y="291"/>
                  </a:cubicBezTo>
                  <a:cubicBezTo>
                    <a:pt x="93" y="291"/>
                    <a:pt x="93" y="291"/>
                    <a:pt x="93" y="292"/>
                  </a:cubicBezTo>
                  <a:cubicBezTo>
                    <a:pt x="93" y="292"/>
                    <a:pt x="93" y="292"/>
                    <a:pt x="93" y="293"/>
                  </a:cubicBezTo>
                  <a:cubicBezTo>
                    <a:pt x="93" y="293"/>
                    <a:pt x="94" y="294"/>
                    <a:pt x="94" y="294"/>
                  </a:cubicBezTo>
                  <a:cubicBezTo>
                    <a:pt x="94" y="294"/>
                    <a:pt x="94" y="295"/>
                    <a:pt x="94" y="296"/>
                  </a:cubicBezTo>
                  <a:cubicBezTo>
                    <a:pt x="93" y="296"/>
                    <a:pt x="93" y="297"/>
                    <a:pt x="93" y="297"/>
                  </a:cubicBezTo>
                  <a:cubicBezTo>
                    <a:pt x="93" y="297"/>
                    <a:pt x="93" y="297"/>
                    <a:pt x="93" y="298"/>
                  </a:cubicBezTo>
                  <a:cubicBezTo>
                    <a:pt x="92" y="298"/>
                    <a:pt x="92" y="299"/>
                    <a:pt x="92" y="299"/>
                  </a:cubicBezTo>
                  <a:cubicBezTo>
                    <a:pt x="92" y="299"/>
                    <a:pt x="91" y="298"/>
                    <a:pt x="91" y="298"/>
                  </a:cubicBezTo>
                  <a:cubicBezTo>
                    <a:pt x="91" y="299"/>
                    <a:pt x="91" y="299"/>
                    <a:pt x="90" y="300"/>
                  </a:cubicBezTo>
                  <a:cubicBezTo>
                    <a:pt x="90" y="300"/>
                    <a:pt x="90" y="302"/>
                    <a:pt x="90" y="302"/>
                  </a:cubicBezTo>
                  <a:cubicBezTo>
                    <a:pt x="90" y="303"/>
                    <a:pt x="89" y="303"/>
                    <a:pt x="89" y="303"/>
                  </a:cubicBezTo>
                  <a:cubicBezTo>
                    <a:pt x="88" y="303"/>
                    <a:pt x="88" y="305"/>
                    <a:pt x="88" y="305"/>
                  </a:cubicBezTo>
                  <a:cubicBezTo>
                    <a:pt x="88" y="305"/>
                    <a:pt x="88" y="305"/>
                    <a:pt x="87" y="305"/>
                  </a:cubicBezTo>
                  <a:cubicBezTo>
                    <a:pt x="87" y="305"/>
                    <a:pt x="86" y="305"/>
                    <a:pt x="86" y="305"/>
                  </a:cubicBezTo>
                  <a:cubicBezTo>
                    <a:pt x="86" y="306"/>
                    <a:pt x="86" y="306"/>
                    <a:pt x="86" y="306"/>
                  </a:cubicBezTo>
                  <a:cubicBezTo>
                    <a:pt x="86" y="307"/>
                    <a:pt x="86" y="307"/>
                    <a:pt x="86" y="307"/>
                  </a:cubicBezTo>
                  <a:cubicBezTo>
                    <a:pt x="86" y="308"/>
                    <a:pt x="86" y="308"/>
                    <a:pt x="86" y="309"/>
                  </a:cubicBezTo>
                  <a:cubicBezTo>
                    <a:pt x="87" y="309"/>
                    <a:pt x="87" y="312"/>
                    <a:pt x="87" y="312"/>
                  </a:cubicBezTo>
                  <a:cubicBezTo>
                    <a:pt x="87" y="313"/>
                    <a:pt x="87" y="314"/>
                    <a:pt x="86" y="314"/>
                  </a:cubicBezTo>
                  <a:cubicBezTo>
                    <a:pt x="86" y="315"/>
                    <a:pt x="85" y="316"/>
                    <a:pt x="85" y="316"/>
                  </a:cubicBezTo>
                  <a:cubicBezTo>
                    <a:pt x="85" y="316"/>
                    <a:pt x="83" y="317"/>
                    <a:pt x="83" y="318"/>
                  </a:cubicBezTo>
                  <a:cubicBezTo>
                    <a:pt x="84" y="318"/>
                    <a:pt x="84" y="318"/>
                    <a:pt x="83" y="319"/>
                  </a:cubicBezTo>
                  <a:cubicBezTo>
                    <a:pt x="83" y="319"/>
                    <a:pt x="83" y="319"/>
                    <a:pt x="82" y="319"/>
                  </a:cubicBezTo>
                  <a:cubicBezTo>
                    <a:pt x="82" y="319"/>
                    <a:pt x="81" y="319"/>
                    <a:pt x="81" y="319"/>
                  </a:cubicBezTo>
                  <a:cubicBezTo>
                    <a:pt x="81" y="320"/>
                    <a:pt x="81" y="320"/>
                    <a:pt x="80" y="320"/>
                  </a:cubicBezTo>
                  <a:cubicBezTo>
                    <a:pt x="79" y="321"/>
                    <a:pt x="79" y="322"/>
                    <a:pt x="78" y="322"/>
                  </a:cubicBezTo>
                  <a:cubicBezTo>
                    <a:pt x="78" y="322"/>
                    <a:pt x="78" y="323"/>
                    <a:pt x="78" y="323"/>
                  </a:cubicBezTo>
                  <a:cubicBezTo>
                    <a:pt x="78" y="323"/>
                    <a:pt x="78" y="324"/>
                    <a:pt x="78" y="324"/>
                  </a:cubicBezTo>
                  <a:cubicBezTo>
                    <a:pt x="77" y="324"/>
                    <a:pt x="77" y="324"/>
                    <a:pt x="77" y="325"/>
                  </a:cubicBezTo>
                  <a:cubicBezTo>
                    <a:pt x="78" y="326"/>
                    <a:pt x="78" y="327"/>
                    <a:pt x="78" y="327"/>
                  </a:cubicBezTo>
                  <a:cubicBezTo>
                    <a:pt x="78" y="328"/>
                    <a:pt x="78" y="328"/>
                    <a:pt x="79" y="329"/>
                  </a:cubicBezTo>
                  <a:cubicBezTo>
                    <a:pt x="79" y="329"/>
                    <a:pt x="80" y="329"/>
                    <a:pt x="81" y="330"/>
                  </a:cubicBezTo>
                  <a:cubicBezTo>
                    <a:pt x="81" y="330"/>
                    <a:pt x="84" y="333"/>
                    <a:pt x="84" y="333"/>
                  </a:cubicBezTo>
                  <a:cubicBezTo>
                    <a:pt x="84" y="333"/>
                    <a:pt x="86" y="335"/>
                    <a:pt x="86" y="335"/>
                  </a:cubicBezTo>
                  <a:cubicBezTo>
                    <a:pt x="86" y="335"/>
                    <a:pt x="86" y="336"/>
                    <a:pt x="86" y="337"/>
                  </a:cubicBezTo>
                  <a:cubicBezTo>
                    <a:pt x="86" y="337"/>
                    <a:pt x="85" y="338"/>
                    <a:pt x="85" y="338"/>
                  </a:cubicBezTo>
                  <a:cubicBezTo>
                    <a:pt x="85" y="339"/>
                    <a:pt x="85" y="340"/>
                    <a:pt x="85" y="340"/>
                  </a:cubicBezTo>
                  <a:cubicBezTo>
                    <a:pt x="85" y="341"/>
                    <a:pt x="85" y="342"/>
                    <a:pt x="85" y="343"/>
                  </a:cubicBezTo>
                  <a:cubicBezTo>
                    <a:pt x="86" y="344"/>
                    <a:pt x="86" y="345"/>
                    <a:pt x="86" y="345"/>
                  </a:cubicBezTo>
                  <a:cubicBezTo>
                    <a:pt x="87" y="346"/>
                    <a:pt x="87" y="347"/>
                    <a:pt x="88" y="347"/>
                  </a:cubicBezTo>
                  <a:cubicBezTo>
                    <a:pt x="88" y="347"/>
                    <a:pt x="89" y="347"/>
                    <a:pt x="89" y="347"/>
                  </a:cubicBezTo>
                  <a:cubicBezTo>
                    <a:pt x="90" y="347"/>
                    <a:pt x="90" y="347"/>
                    <a:pt x="91" y="348"/>
                  </a:cubicBezTo>
                  <a:cubicBezTo>
                    <a:pt x="92" y="348"/>
                    <a:pt x="92" y="348"/>
                    <a:pt x="92" y="348"/>
                  </a:cubicBezTo>
                  <a:cubicBezTo>
                    <a:pt x="93" y="349"/>
                    <a:pt x="93" y="349"/>
                    <a:pt x="93" y="349"/>
                  </a:cubicBezTo>
                  <a:cubicBezTo>
                    <a:pt x="93" y="350"/>
                    <a:pt x="94" y="352"/>
                    <a:pt x="94" y="352"/>
                  </a:cubicBezTo>
                  <a:cubicBezTo>
                    <a:pt x="94" y="353"/>
                    <a:pt x="94" y="353"/>
                    <a:pt x="95" y="354"/>
                  </a:cubicBezTo>
                  <a:cubicBezTo>
                    <a:pt x="95" y="354"/>
                    <a:pt x="96" y="354"/>
                    <a:pt x="96" y="354"/>
                  </a:cubicBezTo>
                  <a:cubicBezTo>
                    <a:pt x="97" y="355"/>
                    <a:pt x="97" y="355"/>
                    <a:pt x="97" y="356"/>
                  </a:cubicBezTo>
                  <a:cubicBezTo>
                    <a:pt x="98" y="356"/>
                    <a:pt x="98" y="357"/>
                    <a:pt x="98" y="357"/>
                  </a:cubicBezTo>
                  <a:cubicBezTo>
                    <a:pt x="98" y="357"/>
                    <a:pt x="99" y="357"/>
                    <a:pt x="99" y="358"/>
                  </a:cubicBezTo>
                  <a:cubicBezTo>
                    <a:pt x="100" y="358"/>
                    <a:pt x="101" y="359"/>
                    <a:pt x="101" y="359"/>
                  </a:cubicBezTo>
                  <a:cubicBezTo>
                    <a:pt x="102" y="359"/>
                    <a:pt x="102" y="360"/>
                    <a:pt x="102" y="360"/>
                  </a:cubicBezTo>
                  <a:cubicBezTo>
                    <a:pt x="102" y="360"/>
                    <a:pt x="103" y="360"/>
                    <a:pt x="103" y="361"/>
                  </a:cubicBezTo>
                  <a:cubicBezTo>
                    <a:pt x="103" y="362"/>
                    <a:pt x="103" y="362"/>
                    <a:pt x="103" y="362"/>
                  </a:cubicBezTo>
                  <a:cubicBezTo>
                    <a:pt x="104" y="362"/>
                    <a:pt x="104" y="363"/>
                    <a:pt x="105" y="363"/>
                  </a:cubicBezTo>
                  <a:cubicBezTo>
                    <a:pt x="106" y="363"/>
                    <a:pt x="105" y="364"/>
                    <a:pt x="106" y="364"/>
                  </a:cubicBezTo>
                  <a:cubicBezTo>
                    <a:pt x="106" y="364"/>
                    <a:pt x="107" y="365"/>
                    <a:pt x="107" y="366"/>
                  </a:cubicBezTo>
                  <a:cubicBezTo>
                    <a:pt x="107" y="366"/>
                    <a:pt x="107" y="367"/>
                    <a:pt x="107" y="367"/>
                  </a:cubicBezTo>
                  <a:cubicBezTo>
                    <a:pt x="108" y="367"/>
                    <a:pt x="109" y="367"/>
                    <a:pt x="109" y="368"/>
                  </a:cubicBezTo>
                  <a:cubicBezTo>
                    <a:pt x="109" y="368"/>
                    <a:pt x="110" y="369"/>
                    <a:pt x="110" y="369"/>
                  </a:cubicBezTo>
                  <a:cubicBezTo>
                    <a:pt x="110" y="369"/>
                    <a:pt x="110" y="370"/>
                    <a:pt x="111" y="370"/>
                  </a:cubicBezTo>
                  <a:cubicBezTo>
                    <a:pt x="111" y="370"/>
                    <a:pt x="112" y="371"/>
                    <a:pt x="112" y="371"/>
                  </a:cubicBezTo>
                  <a:cubicBezTo>
                    <a:pt x="112" y="371"/>
                    <a:pt x="113" y="371"/>
                    <a:pt x="113" y="372"/>
                  </a:cubicBezTo>
                  <a:cubicBezTo>
                    <a:pt x="113" y="372"/>
                    <a:pt x="114" y="372"/>
                    <a:pt x="114" y="372"/>
                  </a:cubicBezTo>
                  <a:cubicBezTo>
                    <a:pt x="114" y="373"/>
                    <a:pt x="115" y="373"/>
                    <a:pt x="115" y="374"/>
                  </a:cubicBezTo>
                  <a:cubicBezTo>
                    <a:pt x="116" y="374"/>
                    <a:pt x="118" y="374"/>
                    <a:pt x="118" y="374"/>
                  </a:cubicBezTo>
                  <a:cubicBezTo>
                    <a:pt x="118" y="374"/>
                    <a:pt x="119" y="374"/>
                    <a:pt x="119" y="374"/>
                  </a:cubicBezTo>
                  <a:cubicBezTo>
                    <a:pt x="120" y="374"/>
                    <a:pt x="121" y="374"/>
                    <a:pt x="121" y="374"/>
                  </a:cubicBezTo>
                  <a:cubicBezTo>
                    <a:pt x="121" y="375"/>
                    <a:pt x="121" y="375"/>
                    <a:pt x="121" y="376"/>
                  </a:cubicBezTo>
                  <a:cubicBezTo>
                    <a:pt x="121" y="376"/>
                    <a:pt x="121" y="380"/>
                    <a:pt x="121" y="380"/>
                  </a:cubicBezTo>
                  <a:cubicBezTo>
                    <a:pt x="121" y="381"/>
                    <a:pt x="120" y="381"/>
                    <a:pt x="120" y="381"/>
                  </a:cubicBezTo>
                  <a:cubicBezTo>
                    <a:pt x="120" y="382"/>
                    <a:pt x="119" y="382"/>
                    <a:pt x="119" y="382"/>
                  </a:cubicBezTo>
                  <a:cubicBezTo>
                    <a:pt x="118" y="383"/>
                    <a:pt x="117" y="384"/>
                    <a:pt x="117" y="384"/>
                  </a:cubicBezTo>
                  <a:cubicBezTo>
                    <a:pt x="117" y="384"/>
                    <a:pt x="116" y="384"/>
                    <a:pt x="117" y="385"/>
                  </a:cubicBezTo>
                  <a:cubicBezTo>
                    <a:pt x="117" y="386"/>
                    <a:pt x="118" y="386"/>
                    <a:pt x="118" y="387"/>
                  </a:cubicBezTo>
                  <a:cubicBezTo>
                    <a:pt x="118" y="387"/>
                    <a:pt x="119" y="388"/>
                    <a:pt x="119" y="388"/>
                  </a:cubicBezTo>
                  <a:cubicBezTo>
                    <a:pt x="119" y="388"/>
                    <a:pt x="119" y="389"/>
                    <a:pt x="118" y="389"/>
                  </a:cubicBezTo>
                  <a:cubicBezTo>
                    <a:pt x="118" y="389"/>
                    <a:pt x="118" y="390"/>
                    <a:pt x="118" y="390"/>
                  </a:cubicBezTo>
                  <a:cubicBezTo>
                    <a:pt x="128" y="390"/>
                    <a:pt x="128" y="390"/>
                    <a:pt x="128" y="390"/>
                  </a:cubicBezTo>
                  <a:cubicBezTo>
                    <a:pt x="128" y="390"/>
                    <a:pt x="129" y="389"/>
                    <a:pt x="129" y="389"/>
                  </a:cubicBezTo>
                  <a:cubicBezTo>
                    <a:pt x="129" y="388"/>
                    <a:pt x="129" y="389"/>
                    <a:pt x="129" y="388"/>
                  </a:cubicBezTo>
                  <a:cubicBezTo>
                    <a:pt x="129" y="387"/>
                    <a:pt x="129" y="387"/>
                    <a:pt x="129" y="386"/>
                  </a:cubicBezTo>
                  <a:cubicBezTo>
                    <a:pt x="129" y="385"/>
                    <a:pt x="128" y="386"/>
                    <a:pt x="128" y="385"/>
                  </a:cubicBezTo>
                  <a:cubicBezTo>
                    <a:pt x="128" y="384"/>
                    <a:pt x="129" y="384"/>
                    <a:pt x="129" y="383"/>
                  </a:cubicBezTo>
                  <a:cubicBezTo>
                    <a:pt x="129" y="383"/>
                    <a:pt x="130" y="383"/>
                    <a:pt x="129" y="383"/>
                  </a:cubicBezTo>
                  <a:cubicBezTo>
                    <a:pt x="129" y="382"/>
                    <a:pt x="129" y="381"/>
                    <a:pt x="128" y="381"/>
                  </a:cubicBezTo>
                  <a:cubicBezTo>
                    <a:pt x="128" y="381"/>
                    <a:pt x="128" y="381"/>
                    <a:pt x="128" y="381"/>
                  </a:cubicBezTo>
                  <a:cubicBezTo>
                    <a:pt x="127" y="381"/>
                    <a:pt x="127" y="380"/>
                    <a:pt x="128" y="380"/>
                  </a:cubicBezTo>
                  <a:cubicBezTo>
                    <a:pt x="128" y="379"/>
                    <a:pt x="128" y="379"/>
                    <a:pt x="128" y="378"/>
                  </a:cubicBezTo>
                  <a:cubicBezTo>
                    <a:pt x="128" y="377"/>
                    <a:pt x="127" y="377"/>
                    <a:pt x="128" y="377"/>
                  </a:cubicBezTo>
                  <a:cubicBezTo>
                    <a:pt x="128" y="376"/>
                    <a:pt x="129" y="376"/>
                    <a:pt x="129" y="376"/>
                  </a:cubicBezTo>
                  <a:cubicBezTo>
                    <a:pt x="129" y="375"/>
                    <a:pt x="130" y="375"/>
                    <a:pt x="129" y="374"/>
                  </a:cubicBezTo>
                  <a:cubicBezTo>
                    <a:pt x="129" y="374"/>
                    <a:pt x="128" y="373"/>
                    <a:pt x="128" y="373"/>
                  </a:cubicBezTo>
                  <a:cubicBezTo>
                    <a:pt x="128" y="372"/>
                    <a:pt x="128" y="371"/>
                    <a:pt x="128" y="370"/>
                  </a:cubicBezTo>
                  <a:cubicBezTo>
                    <a:pt x="128" y="370"/>
                    <a:pt x="128" y="369"/>
                    <a:pt x="128" y="369"/>
                  </a:cubicBezTo>
                  <a:cubicBezTo>
                    <a:pt x="127" y="368"/>
                    <a:pt x="127" y="368"/>
                    <a:pt x="127" y="367"/>
                  </a:cubicBezTo>
                  <a:cubicBezTo>
                    <a:pt x="127" y="367"/>
                    <a:pt x="126" y="366"/>
                    <a:pt x="126" y="366"/>
                  </a:cubicBezTo>
                  <a:cubicBezTo>
                    <a:pt x="125" y="366"/>
                    <a:pt x="125" y="365"/>
                    <a:pt x="125" y="365"/>
                  </a:cubicBezTo>
                  <a:cubicBezTo>
                    <a:pt x="125" y="365"/>
                    <a:pt x="122" y="364"/>
                    <a:pt x="122" y="364"/>
                  </a:cubicBezTo>
                  <a:cubicBezTo>
                    <a:pt x="122" y="364"/>
                    <a:pt x="121" y="361"/>
                    <a:pt x="121" y="361"/>
                  </a:cubicBezTo>
                  <a:cubicBezTo>
                    <a:pt x="121" y="360"/>
                    <a:pt x="123" y="358"/>
                    <a:pt x="123" y="358"/>
                  </a:cubicBezTo>
                  <a:cubicBezTo>
                    <a:pt x="123" y="358"/>
                    <a:pt x="125" y="357"/>
                    <a:pt x="125" y="357"/>
                  </a:cubicBezTo>
                  <a:cubicBezTo>
                    <a:pt x="125" y="357"/>
                    <a:pt x="126" y="357"/>
                    <a:pt x="126" y="356"/>
                  </a:cubicBezTo>
                  <a:cubicBezTo>
                    <a:pt x="126" y="356"/>
                    <a:pt x="126" y="354"/>
                    <a:pt x="126" y="354"/>
                  </a:cubicBezTo>
                  <a:cubicBezTo>
                    <a:pt x="126" y="353"/>
                    <a:pt x="126" y="353"/>
                    <a:pt x="127" y="352"/>
                  </a:cubicBezTo>
                  <a:cubicBezTo>
                    <a:pt x="127" y="352"/>
                    <a:pt x="127" y="352"/>
                    <a:pt x="128" y="351"/>
                  </a:cubicBezTo>
                  <a:cubicBezTo>
                    <a:pt x="128" y="351"/>
                    <a:pt x="128" y="352"/>
                    <a:pt x="128" y="351"/>
                  </a:cubicBezTo>
                  <a:cubicBezTo>
                    <a:pt x="128" y="350"/>
                    <a:pt x="128" y="350"/>
                    <a:pt x="127" y="350"/>
                  </a:cubicBezTo>
                  <a:cubicBezTo>
                    <a:pt x="127" y="349"/>
                    <a:pt x="127" y="349"/>
                    <a:pt x="127" y="349"/>
                  </a:cubicBezTo>
                  <a:cubicBezTo>
                    <a:pt x="127" y="348"/>
                    <a:pt x="128" y="345"/>
                    <a:pt x="128" y="345"/>
                  </a:cubicBezTo>
                  <a:cubicBezTo>
                    <a:pt x="133" y="340"/>
                    <a:pt x="133" y="340"/>
                    <a:pt x="133" y="340"/>
                  </a:cubicBezTo>
                  <a:cubicBezTo>
                    <a:pt x="133" y="340"/>
                    <a:pt x="133" y="339"/>
                    <a:pt x="134" y="339"/>
                  </a:cubicBezTo>
                  <a:cubicBezTo>
                    <a:pt x="134" y="339"/>
                    <a:pt x="134" y="338"/>
                    <a:pt x="135" y="338"/>
                  </a:cubicBezTo>
                  <a:cubicBezTo>
                    <a:pt x="136" y="339"/>
                    <a:pt x="137" y="339"/>
                    <a:pt x="138" y="339"/>
                  </a:cubicBezTo>
                  <a:cubicBezTo>
                    <a:pt x="138" y="339"/>
                    <a:pt x="138" y="340"/>
                    <a:pt x="139" y="340"/>
                  </a:cubicBezTo>
                  <a:cubicBezTo>
                    <a:pt x="139" y="341"/>
                    <a:pt x="138" y="341"/>
                    <a:pt x="139" y="341"/>
                  </a:cubicBezTo>
                  <a:cubicBezTo>
                    <a:pt x="140" y="341"/>
                    <a:pt x="140" y="341"/>
                    <a:pt x="141" y="341"/>
                  </a:cubicBezTo>
                  <a:cubicBezTo>
                    <a:pt x="141" y="340"/>
                    <a:pt x="141" y="340"/>
                    <a:pt x="141" y="340"/>
                  </a:cubicBezTo>
                  <a:cubicBezTo>
                    <a:pt x="141" y="340"/>
                    <a:pt x="141" y="339"/>
                    <a:pt x="141" y="339"/>
                  </a:cubicBezTo>
                  <a:cubicBezTo>
                    <a:pt x="142" y="339"/>
                    <a:pt x="143" y="339"/>
                    <a:pt x="144" y="339"/>
                  </a:cubicBezTo>
                  <a:cubicBezTo>
                    <a:pt x="144" y="339"/>
                    <a:pt x="145" y="339"/>
                    <a:pt x="145" y="338"/>
                  </a:cubicBezTo>
                  <a:cubicBezTo>
                    <a:pt x="145" y="338"/>
                    <a:pt x="146" y="338"/>
                    <a:pt x="147" y="338"/>
                  </a:cubicBezTo>
                  <a:cubicBezTo>
                    <a:pt x="148" y="338"/>
                    <a:pt x="148" y="338"/>
                    <a:pt x="148" y="338"/>
                  </a:cubicBezTo>
                  <a:cubicBezTo>
                    <a:pt x="149" y="338"/>
                    <a:pt x="149" y="338"/>
                    <a:pt x="150" y="337"/>
                  </a:cubicBezTo>
                  <a:cubicBezTo>
                    <a:pt x="150" y="337"/>
                    <a:pt x="151" y="337"/>
                    <a:pt x="151" y="336"/>
                  </a:cubicBezTo>
                  <a:cubicBezTo>
                    <a:pt x="152" y="336"/>
                    <a:pt x="153" y="335"/>
                    <a:pt x="153" y="335"/>
                  </a:cubicBezTo>
                  <a:cubicBezTo>
                    <a:pt x="153" y="335"/>
                    <a:pt x="153" y="334"/>
                    <a:pt x="153" y="334"/>
                  </a:cubicBezTo>
                  <a:cubicBezTo>
                    <a:pt x="153" y="334"/>
                    <a:pt x="153" y="334"/>
                    <a:pt x="154" y="333"/>
                  </a:cubicBezTo>
                  <a:cubicBezTo>
                    <a:pt x="154" y="332"/>
                    <a:pt x="154" y="332"/>
                    <a:pt x="154" y="332"/>
                  </a:cubicBezTo>
                  <a:cubicBezTo>
                    <a:pt x="153" y="331"/>
                    <a:pt x="154" y="330"/>
                    <a:pt x="154" y="330"/>
                  </a:cubicBezTo>
                  <a:cubicBezTo>
                    <a:pt x="154" y="329"/>
                    <a:pt x="155" y="327"/>
                    <a:pt x="155" y="327"/>
                  </a:cubicBezTo>
                  <a:cubicBezTo>
                    <a:pt x="157" y="303"/>
                    <a:pt x="157" y="303"/>
                    <a:pt x="157" y="303"/>
                  </a:cubicBezTo>
                  <a:cubicBezTo>
                    <a:pt x="153" y="290"/>
                    <a:pt x="153" y="290"/>
                    <a:pt x="153" y="290"/>
                  </a:cubicBezTo>
                  <a:cubicBezTo>
                    <a:pt x="159" y="276"/>
                    <a:pt x="159" y="276"/>
                    <a:pt x="159" y="276"/>
                  </a:cubicBezTo>
                  <a:cubicBezTo>
                    <a:pt x="157" y="276"/>
                    <a:pt x="157" y="276"/>
                    <a:pt x="157" y="276"/>
                  </a:cubicBezTo>
                  <a:cubicBezTo>
                    <a:pt x="157" y="264"/>
                    <a:pt x="157" y="264"/>
                    <a:pt x="157" y="264"/>
                  </a:cubicBezTo>
                  <a:cubicBezTo>
                    <a:pt x="153" y="261"/>
                    <a:pt x="153" y="261"/>
                    <a:pt x="153" y="261"/>
                  </a:cubicBezTo>
                  <a:cubicBezTo>
                    <a:pt x="146" y="251"/>
                    <a:pt x="146" y="251"/>
                    <a:pt x="146" y="251"/>
                  </a:cubicBezTo>
                  <a:cubicBezTo>
                    <a:pt x="140" y="244"/>
                    <a:pt x="140" y="244"/>
                    <a:pt x="140" y="244"/>
                  </a:cubicBezTo>
                  <a:cubicBezTo>
                    <a:pt x="138" y="239"/>
                    <a:pt x="138" y="239"/>
                    <a:pt x="138" y="239"/>
                  </a:cubicBezTo>
                  <a:cubicBezTo>
                    <a:pt x="125" y="224"/>
                    <a:pt x="125" y="224"/>
                    <a:pt x="125" y="224"/>
                  </a:cubicBezTo>
                  <a:cubicBezTo>
                    <a:pt x="119" y="216"/>
                    <a:pt x="119" y="216"/>
                    <a:pt x="119" y="216"/>
                  </a:cubicBezTo>
                  <a:cubicBezTo>
                    <a:pt x="109" y="207"/>
                    <a:pt x="109" y="207"/>
                    <a:pt x="109" y="207"/>
                  </a:cubicBezTo>
                  <a:cubicBezTo>
                    <a:pt x="106" y="206"/>
                    <a:pt x="106" y="206"/>
                    <a:pt x="106" y="206"/>
                  </a:cubicBezTo>
                  <a:cubicBezTo>
                    <a:pt x="97" y="206"/>
                    <a:pt x="97" y="206"/>
                    <a:pt x="97" y="206"/>
                  </a:cubicBezTo>
                  <a:cubicBezTo>
                    <a:pt x="96" y="203"/>
                    <a:pt x="96" y="203"/>
                    <a:pt x="96" y="203"/>
                  </a:cubicBezTo>
                  <a:cubicBezTo>
                    <a:pt x="96" y="203"/>
                    <a:pt x="93" y="200"/>
                    <a:pt x="93" y="199"/>
                  </a:cubicBezTo>
                  <a:cubicBezTo>
                    <a:pt x="93" y="199"/>
                    <a:pt x="93" y="198"/>
                    <a:pt x="93" y="197"/>
                  </a:cubicBezTo>
                  <a:cubicBezTo>
                    <a:pt x="93" y="197"/>
                    <a:pt x="93" y="191"/>
                    <a:pt x="93" y="191"/>
                  </a:cubicBezTo>
                  <a:cubicBezTo>
                    <a:pt x="93" y="185"/>
                    <a:pt x="93" y="185"/>
                    <a:pt x="93" y="185"/>
                  </a:cubicBezTo>
                  <a:cubicBezTo>
                    <a:pt x="93" y="185"/>
                    <a:pt x="91" y="179"/>
                    <a:pt x="92" y="179"/>
                  </a:cubicBezTo>
                  <a:cubicBezTo>
                    <a:pt x="92" y="178"/>
                    <a:pt x="92" y="174"/>
                    <a:pt x="91" y="172"/>
                  </a:cubicBezTo>
                  <a:cubicBezTo>
                    <a:pt x="91" y="170"/>
                    <a:pt x="91" y="167"/>
                    <a:pt x="91" y="166"/>
                  </a:cubicBezTo>
                  <a:cubicBezTo>
                    <a:pt x="90" y="165"/>
                    <a:pt x="90" y="162"/>
                    <a:pt x="89" y="160"/>
                  </a:cubicBezTo>
                  <a:cubicBezTo>
                    <a:pt x="88" y="159"/>
                    <a:pt x="87" y="157"/>
                    <a:pt x="87" y="156"/>
                  </a:cubicBezTo>
                  <a:cubicBezTo>
                    <a:pt x="87" y="155"/>
                    <a:pt x="86" y="150"/>
                    <a:pt x="85" y="150"/>
                  </a:cubicBezTo>
                  <a:cubicBezTo>
                    <a:pt x="85" y="149"/>
                    <a:pt x="85" y="147"/>
                    <a:pt x="85" y="147"/>
                  </a:cubicBezTo>
                  <a:cubicBezTo>
                    <a:pt x="85" y="146"/>
                    <a:pt x="85" y="145"/>
                    <a:pt x="85" y="145"/>
                  </a:cubicBezTo>
                  <a:cubicBezTo>
                    <a:pt x="84" y="144"/>
                    <a:pt x="84" y="144"/>
                    <a:pt x="83" y="143"/>
                  </a:cubicBezTo>
                  <a:cubicBezTo>
                    <a:pt x="83" y="142"/>
                    <a:pt x="83" y="142"/>
                    <a:pt x="83" y="141"/>
                  </a:cubicBezTo>
                  <a:cubicBezTo>
                    <a:pt x="83" y="140"/>
                    <a:pt x="84" y="139"/>
                    <a:pt x="84" y="138"/>
                  </a:cubicBezTo>
                  <a:cubicBezTo>
                    <a:pt x="84" y="137"/>
                    <a:pt x="86" y="133"/>
                    <a:pt x="86" y="132"/>
                  </a:cubicBezTo>
                  <a:cubicBezTo>
                    <a:pt x="87" y="132"/>
                    <a:pt x="89" y="128"/>
                    <a:pt x="90" y="127"/>
                  </a:cubicBezTo>
                  <a:cubicBezTo>
                    <a:pt x="91" y="126"/>
                    <a:pt x="93" y="124"/>
                    <a:pt x="93" y="123"/>
                  </a:cubicBezTo>
                  <a:cubicBezTo>
                    <a:pt x="94" y="122"/>
                    <a:pt x="94" y="122"/>
                    <a:pt x="94" y="120"/>
                  </a:cubicBezTo>
                  <a:cubicBezTo>
                    <a:pt x="95" y="119"/>
                    <a:pt x="96" y="119"/>
                    <a:pt x="96" y="117"/>
                  </a:cubicBezTo>
                  <a:cubicBezTo>
                    <a:pt x="96" y="116"/>
                    <a:pt x="96" y="115"/>
                    <a:pt x="96" y="114"/>
                  </a:cubicBezTo>
                  <a:cubicBezTo>
                    <a:pt x="96" y="114"/>
                    <a:pt x="96" y="111"/>
                    <a:pt x="96" y="110"/>
                  </a:cubicBezTo>
                  <a:cubicBezTo>
                    <a:pt x="96" y="110"/>
                    <a:pt x="96" y="110"/>
                    <a:pt x="96" y="109"/>
                  </a:cubicBezTo>
                  <a:cubicBezTo>
                    <a:pt x="97" y="109"/>
                    <a:pt x="99" y="109"/>
                    <a:pt x="99" y="109"/>
                  </a:cubicBezTo>
                  <a:lnTo>
                    <a:pt x="112" y="110"/>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100"/>
            <p:cNvSpPr>
              <a:spLocks/>
            </p:cNvSpPr>
            <p:nvPr/>
          </p:nvSpPr>
          <p:spPr bwMode="auto">
            <a:xfrm>
              <a:off x="8972550" y="4178301"/>
              <a:ext cx="804863" cy="700088"/>
            </a:xfrm>
            <a:custGeom>
              <a:avLst/>
              <a:gdLst>
                <a:gd name="T0" fmla="*/ 514 w 571"/>
                <a:gd name="T1" fmla="*/ 51 h 496"/>
                <a:gd name="T2" fmla="*/ 485 w 571"/>
                <a:gd name="T3" fmla="*/ 38 h 496"/>
                <a:gd name="T4" fmla="*/ 467 w 571"/>
                <a:gd name="T5" fmla="*/ 24 h 496"/>
                <a:gd name="T6" fmla="*/ 443 w 571"/>
                <a:gd name="T7" fmla="*/ 21 h 496"/>
                <a:gd name="T8" fmla="*/ 328 w 571"/>
                <a:gd name="T9" fmla="*/ 40 h 496"/>
                <a:gd name="T10" fmla="*/ 319 w 571"/>
                <a:gd name="T11" fmla="*/ 63 h 496"/>
                <a:gd name="T12" fmla="*/ 323 w 571"/>
                <a:gd name="T13" fmla="*/ 73 h 496"/>
                <a:gd name="T14" fmla="*/ 324 w 571"/>
                <a:gd name="T15" fmla="*/ 93 h 496"/>
                <a:gd name="T16" fmla="*/ 326 w 571"/>
                <a:gd name="T17" fmla="*/ 118 h 496"/>
                <a:gd name="T18" fmla="*/ 318 w 571"/>
                <a:gd name="T19" fmla="*/ 137 h 496"/>
                <a:gd name="T20" fmla="*/ 314 w 571"/>
                <a:gd name="T21" fmla="*/ 159 h 496"/>
                <a:gd name="T22" fmla="*/ 315 w 571"/>
                <a:gd name="T23" fmla="*/ 180 h 496"/>
                <a:gd name="T24" fmla="*/ 334 w 571"/>
                <a:gd name="T25" fmla="*/ 195 h 496"/>
                <a:gd name="T26" fmla="*/ 359 w 571"/>
                <a:gd name="T27" fmla="*/ 210 h 496"/>
                <a:gd name="T28" fmla="*/ 376 w 571"/>
                <a:gd name="T29" fmla="*/ 200 h 496"/>
                <a:gd name="T30" fmla="*/ 374 w 571"/>
                <a:gd name="T31" fmla="*/ 254 h 496"/>
                <a:gd name="T32" fmla="*/ 351 w 571"/>
                <a:gd name="T33" fmla="*/ 260 h 496"/>
                <a:gd name="T34" fmla="*/ 333 w 571"/>
                <a:gd name="T35" fmla="*/ 244 h 496"/>
                <a:gd name="T36" fmla="*/ 319 w 571"/>
                <a:gd name="T37" fmla="*/ 230 h 496"/>
                <a:gd name="T38" fmla="*/ 307 w 571"/>
                <a:gd name="T39" fmla="*/ 210 h 496"/>
                <a:gd name="T40" fmla="*/ 287 w 571"/>
                <a:gd name="T41" fmla="*/ 201 h 496"/>
                <a:gd name="T42" fmla="*/ 267 w 571"/>
                <a:gd name="T43" fmla="*/ 192 h 496"/>
                <a:gd name="T44" fmla="*/ 253 w 571"/>
                <a:gd name="T45" fmla="*/ 167 h 496"/>
                <a:gd name="T46" fmla="*/ 244 w 571"/>
                <a:gd name="T47" fmla="*/ 181 h 496"/>
                <a:gd name="T48" fmla="*/ 225 w 571"/>
                <a:gd name="T49" fmla="*/ 188 h 496"/>
                <a:gd name="T50" fmla="*/ 195 w 571"/>
                <a:gd name="T51" fmla="*/ 185 h 496"/>
                <a:gd name="T52" fmla="*/ 174 w 571"/>
                <a:gd name="T53" fmla="*/ 177 h 496"/>
                <a:gd name="T54" fmla="*/ 161 w 571"/>
                <a:gd name="T55" fmla="*/ 161 h 496"/>
                <a:gd name="T56" fmla="*/ 147 w 571"/>
                <a:gd name="T57" fmla="*/ 151 h 496"/>
                <a:gd name="T58" fmla="*/ 121 w 571"/>
                <a:gd name="T59" fmla="*/ 162 h 496"/>
                <a:gd name="T60" fmla="*/ 114 w 571"/>
                <a:gd name="T61" fmla="*/ 141 h 496"/>
                <a:gd name="T62" fmla="*/ 99 w 571"/>
                <a:gd name="T63" fmla="*/ 153 h 496"/>
                <a:gd name="T64" fmla="*/ 94 w 571"/>
                <a:gd name="T65" fmla="*/ 217 h 496"/>
                <a:gd name="T66" fmla="*/ 6 w 571"/>
                <a:gd name="T67" fmla="*/ 410 h 496"/>
                <a:gd name="T68" fmla="*/ 70 w 571"/>
                <a:gd name="T69" fmla="*/ 474 h 496"/>
                <a:gd name="T70" fmla="*/ 132 w 571"/>
                <a:gd name="T71" fmla="*/ 467 h 496"/>
                <a:gd name="T72" fmla="*/ 148 w 571"/>
                <a:gd name="T73" fmla="*/ 472 h 496"/>
                <a:gd name="T74" fmla="*/ 163 w 571"/>
                <a:gd name="T75" fmla="*/ 484 h 496"/>
                <a:gd name="T76" fmla="*/ 188 w 571"/>
                <a:gd name="T77" fmla="*/ 489 h 496"/>
                <a:gd name="T78" fmla="*/ 209 w 571"/>
                <a:gd name="T79" fmla="*/ 489 h 496"/>
                <a:gd name="T80" fmla="*/ 235 w 571"/>
                <a:gd name="T81" fmla="*/ 494 h 496"/>
                <a:gd name="T82" fmla="*/ 270 w 571"/>
                <a:gd name="T83" fmla="*/ 464 h 496"/>
                <a:gd name="T84" fmla="*/ 333 w 571"/>
                <a:gd name="T85" fmla="*/ 406 h 496"/>
                <a:gd name="T86" fmla="*/ 357 w 571"/>
                <a:gd name="T87" fmla="*/ 377 h 496"/>
                <a:gd name="T88" fmla="*/ 400 w 571"/>
                <a:gd name="T89" fmla="*/ 372 h 496"/>
                <a:gd name="T90" fmla="*/ 409 w 571"/>
                <a:gd name="T91" fmla="*/ 359 h 496"/>
                <a:gd name="T92" fmla="*/ 402 w 571"/>
                <a:gd name="T93" fmla="*/ 344 h 496"/>
                <a:gd name="T94" fmla="*/ 466 w 571"/>
                <a:gd name="T95" fmla="*/ 319 h 496"/>
                <a:gd name="T96" fmla="*/ 548 w 571"/>
                <a:gd name="T97" fmla="*/ 289 h 496"/>
                <a:gd name="T98" fmla="*/ 535 w 571"/>
                <a:gd name="T99" fmla="*/ 283 h 496"/>
                <a:gd name="T100" fmla="*/ 526 w 571"/>
                <a:gd name="T101" fmla="*/ 266 h 496"/>
                <a:gd name="T102" fmla="*/ 538 w 571"/>
                <a:gd name="T103" fmla="*/ 236 h 496"/>
                <a:gd name="T104" fmla="*/ 550 w 571"/>
                <a:gd name="T105" fmla="*/ 216 h 496"/>
                <a:gd name="T106" fmla="*/ 559 w 571"/>
                <a:gd name="T107" fmla="*/ 206 h 496"/>
                <a:gd name="T108" fmla="*/ 553 w 571"/>
                <a:gd name="T109" fmla="*/ 170 h 496"/>
                <a:gd name="T110" fmla="*/ 558 w 571"/>
                <a:gd name="T111" fmla="*/ 147 h 496"/>
                <a:gd name="T112" fmla="*/ 559 w 571"/>
                <a:gd name="T113" fmla="*/ 129 h 496"/>
                <a:gd name="T114" fmla="*/ 570 w 571"/>
                <a:gd name="T115" fmla="*/ 115 h 496"/>
                <a:gd name="T116" fmla="*/ 553 w 571"/>
                <a:gd name="T117" fmla="*/ 92 h 496"/>
                <a:gd name="T118" fmla="*/ 545 w 571"/>
                <a:gd name="T119" fmla="*/ 69 h 496"/>
                <a:gd name="T120" fmla="*/ 535 w 571"/>
                <a:gd name="T121" fmla="*/ 6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1" h="496">
                  <a:moveTo>
                    <a:pt x="535" y="60"/>
                  </a:moveTo>
                  <a:cubicBezTo>
                    <a:pt x="535" y="60"/>
                    <a:pt x="534" y="60"/>
                    <a:pt x="534" y="60"/>
                  </a:cubicBezTo>
                  <a:cubicBezTo>
                    <a:pt x="533" y="60"/>
                    <a:pt x="533" y="59"/>
                    <a:pt x="534" y="59"/>
                  </a:cubicBezTo>
                  <a:cubicBezTo>
                    <a:pt x="534" y="58"/>
                    <a:pt x="533" y="59"/>
                    <a:pt x="533" y="59"/>
                  </a:cubicBezTo>
                  <a:cubicBezTo>
                    <a:pt x="532" y="59"/>
                    <a:pt x="532" y="58"/>
                    <a:pt x="532" y="58"/>
                  </a:cubicBezTo>
                  <a:cubicBezTo>
                    <a:pt x="532" y="58"/>
                    <a:pt x="532" y="58"/>
                    <a:pt x="532" y="58"/>
                  </a:cubicBezTo>
                  <a:cubicBezTo>
                    <a:pt x="532" y="58"/>
                    <a:pt x="531" y="58"/>
                    <a:pt x="531" y="58"/>
                  </a:cubicBezTo>
                  <a:cubicBezTo>
                    <a:pt x="531" y="58"/>
                    <a:pt x="531" y="58"/>
                    <a:pt x="531" y="58"/>
                  </a:cubicBezTo>
                  <a:cubicBezTo>
                    <a:pt x="531" y="58"/>
                    <a:pt x="530" y="58"/>
                    <a:pt x="529" y="58"/>
                  </a:cubicBezTo>
                  <a:cubicBezTo>
                    <a:pt x="529" y="58"/>
                    <a:pt x="529" y="57"/>
                    <a:pt x="528" y="57"/>
                  </a:cubicBezTo>
                  <a:cubicBezTo>
                    <a:pt x="528" y="56"/>
                    <a:pt x="528" y="56"/>
                    <a:pt x="528" y="56"/>
                  </a:cubicBezTo>
                  <a:cubicBezTo>
                    <a:pt x="527" y="56"/>
                    <a:pt x="527" y="56"/>
                    <a:pt x="527" y="56"/>
                  </a:cubicBezTo>
                  <a:cubicBezTo>
                    <a:pt x="526" y="56"/>
                    <a:pt x="526" y="55"/>
                    <a:pt x="526" y="55"/>
                  </a:cubicBezTo>
                  <a:cubicBezTo>
                    <a:pt x="526" y="55"/>
                    <a:pt x="525" y="54"/>
                    <a:pt x="525" y="54"/>
                  </a:cubicBezTo>
                  <a:cubicBezTo>
                    <a:pt x="524" y="54"/>
                    <a:pt x="523" y="54"/>
                    <a:pt x="522" y="54"/>
                  </a:cubicBezTo>
                  <a:cubicBezTo>
                    <a:pt x="522" y="54"/>
                    <a:pt x="520" y="54"/>
                    <a:pt x="519" y="53"/>
                  </a:cubicBezTo>
                  <a:cubicBezTo>
                    <a:pt x="518" y="52"/>
                    <a:pt x="517" y="52"/>
                    <a:pt x="517" y="52"/>
                  </a:cubicBezTo>
                  <a:cubicBezTo>
                    <a:pt x="517" y="52"/>
                    <a:pt x="516" y="52"/>
                    <a:pt x="515" y="52"/>
                  </a:cubicBezTo>
                  <a:cubicBezTo>
                    <a:pt x="515" y="52"/>
                    <a:pt x="515" y="52"/>
                    <a:pt x="514" y="51"/>
                  </a:cubicBezTo>
                  <a:cubicBezTo>
                    <a:pt x="514" y="50"/>
                    <a:pt x="514" y="50"/>
                    <a:pt x="513" y="50"/>
                  </a:cubicBezTo>
                  <a:cubicBezTo>
                    <a:pt x="512" y="50"/>
                    <a:pt x="512" y="49"/>
                    <a:pt x="512" y="48"/>
                  </a:cubicBezTo>
                  <a:cubicBezTo>
                    <a:pt x="512" y="48"/>
                    <a:pt x="513" y="47"/>
                    <a:pt x="513" y="47"/>
                  </a:cubicBezTo>
                  <a:cubicBezTo>
                    <a:pt x="513" y="47"/>
                    <a:pt x="511" y="46"/>
                    <a:pt x="510" y="46"/>
                  </a:cubicBezTo>
                  <a:cubicBezTo>
                    <a:pt x="510" y="45"/>
                    <a:pt x="509" y="46"/>
                    <a:pt x="509" y="46"/>
                  </a:cubicBezTo>
                  <a:cubicBezTo>
                    <a:pt x="509" y="46"/>
                    <a:pt x="505" y="46"/>
                    <a:pt x="504" y="46"/>
                  </a:cubicBezTo>
                  <a:cubicBezTo>
                    <a:pt x="503" y="46"/>
                    <a:pt x="501" y="46"/>
                    <a:pt x="501" y="46"/>
                  </a:cubicBezTo>
                  <a:cubicBezTo>
                    <a:pt x="500" y="46"/>
                    <a:pt x="499" y="45"/>
                    <a:pt x="499" y="45"/>
                  </a:cubicBezTo>
                  <a:cubicBezTo>
                    <a:pt x="498" y="45"/>
                    <a:pt x="498" y="45"/>
                    <a:pt x="498" y="45"/>
                  </a:cubicBezTo>
                  <a:cubicBezTo>
                    <a:pt x="498" y="45"/>
                    <a:pt x="496" y="43"/>
                    <a:pt x="497" y="43"/>
                  </a:cubicBezTo>
                  <a:cubicBezTo>
                    <a:pt x="497" y="42"/>
                    <a:pt x="496" y="43"/>
                    <a:pt x="496" y="43"/>
                  </a:cubicBezTo>
                  <a:cubicBezTo>
                    <a:pt x="496" y="43"/>
                    <a:pt x="496" y="43"/>
                    <a:pt x="495" y="43"/>
                  </a:cubicBezTo>
                  <a:cubicBezTo>
                    <a:pt x="494" y="42"/>
                    <a:pt x="494" y="42"/>
                    <a:pt x="493" y="42"/>
                  </a:cubicBezTo>
                  <a:cubicBezTo>
                    <a:pt x="492" y="42"/>
                    <a:pt x="492" y="42"/>
                    <a:pt x="491" y="42"/>
                  </a:cubicBezTo>
                  <a:cubicBezTo>
                    <a:pt x="491" y="42"/>
                    <a:pt x="490" y="42"/>
                    <a:pt x="489" y="43"/>
                  </a:cubicBezTo>
                  <a:cubicBezTo>
                    <a:pt x="488" y="43"/>
                    <a:pt x="488" y="43"/>
                    <a:pt x="488" y="43"/>
                  </a:cubicBezTo>
                  <a:cubicBezTo>
                    <a:pt x="487" y="43"/>
                    <a:pt x="487" y="42"/>
                    <a:pt x="486" y="42"/>
                  </a:cubicBezTo>
                  <a:cubicBezTo>
                    <a:pt x="486" y="42"/>
                    <a:pt x="485" y="41"/>
                    <a:pt x="485" y="40"/>
                  </a:cubicBezTo>
                  <a:cubicBezTo>
                    <a:pt x="484" y="40"/>
                    <a:pt x="485" y="39"/>
                    <a:pt x="485" y="38"/>
                  </a:cubicBezTo>
                  <a:cubicBezTo>
                    <a:pt x="486" y="38"/>
                    <a:pt x="486" y="37"/>
                    <a:pt x="486" y="37"/>
                  </a:cubicBezTo>
                  <a:cubicBezTo>
                    <a:pt x="485" y="36"/>
                    <a:pt x="485" y="36"/>
                    <a:pt x="485" y="36"/>
                  </a:cubicBezTo>
                  <a:cubicBezTo>
                    <a:pt x="485" y="36"/>
                    <a:pt x="483" y="35"/>
                    <a:pt x="483" y="35"/>
                  </a:cubicBezTo>
                  <a:cubicBezTo>
                    <a:pt x="482" y="35"/>
                    <a:pt x="481" y="35"/>
                    <a:pt x="481" y="35"/>
                  </a:cubicBezTo>
                  <a:cubicBezTo>
                    <a:pt x="480" y="35"/>
                    <a:pt x="479" y="34"/>
                    <a:pt x="478" y="34"/>
                  </a:cubicBezTo>
                  <a:cubicBezTo>
                    <a:pt x="478" y="34"/>
                    <a:pt x="478" y="35"/>
                    <a:pt x="478" y="35"/>
                  </a:cubicBezTo>
                  <a:cubicBezTo>
                    <a:pt x="478" y="35"/>
                    <a:pt x="477" y="35"/>
                    <a:pt x="477" y="36"/>
                  </a:cubicBezTo>
                  <a:cubicBezTo>
                    <a:pt x="477" y="36"/>
                    <a:pt x="476" y="36"/>
                    <a:pt x="476" y="36"/>
                  </a:cubicBezTo>
                  <a:cubicBezTo>
                    <a:pt x="475" y="36"/>
                    <a:pt x="475" y="36"/>
                    <a:pt x="475" y="36"/>
                  </a:cubicBezTo>
                  <a:cubicBezTo>
                    <a:pt x="473" y="35"/>
                    <a:pt x="473" y="35"/>
                    <a:pt x="473" y="35"/>
                  </a:cubicBezTo>
                  <a:cubicBezTo>
                    <a:pt x="472" y="35"/>
                    <a:pt x="472" y="35"/>
                    <a:pt x="472" y="35"/>
                  </a:cubicBezTo>
                  <a:cubicBezTo>
                    <a:pt x="472" y="35"/>
                    <a:pt x="472" y="34"/>
                    <a:pt x="472" y="34"/>
                  </a:cubicBezTo>
                  <a:cubicBezTo>
                    <a:pt x="471" y="33"/>
                    <a:pt x="471" y="33"/>
                    <a:pt x="470" y="33"/>
                  </a:cubicBezTo>
                  <a:cubicBezTo>
                    <a:pt x="469" y="32"/>
                    <a:pt x="468" y="32"/>
                    <a:pt x="468" y="32"/>
                  </a:cubicBezTo>
                  <a:cubicBezTo>
                    <a:pt x="467" y="31"/>
                    <a:pt x="468" y="31"/>
                    <a:pt x="468" y="31"/>
                  </a:cubicBezTo>
                  <a:cubicBezTo>
                    <a:pt x="468" y="31"/>
                    <a:pt x="468" y="30"/>
                    <a:pt x="468" y="30"/>
                  </a:cubicBezTo>
                  <a:cubicBezTo>
                    <a:pt x="467" y="29"/>
                    <a:pt x="467" y="29"/>
                    <a:pt x="467" y="28"/>
                  </a:cubicBezTo>
                  <a:cubicBezTo>
                    <a:pt x="467" y="27"/>
                    <a:pt x="468" y="26"/>
                    <a:pt x="468" y="26"/>
                  </a:cubicBezTo>
                  <a:cubicBezTo>
                    <a:pt x="469" y="25"/>
                    <a:pt x="468" y="25"/>
                    <a:pt x="467" y="24"/>
                  </a:cubicBezTo>
                  <a:cubicBezTo>
                    <a:pt x="466" y="23"/>
                    <a:pt x="466" y="24"/>
                    <a:pt x="465" y="24"/>
                  </a:cubicBezTo>
                  <a:cubicBezTo>
                    <a:pt x="464" y="24"/>
                    <a:pt x="463" y="24"/>
                    <a:pt x="463" y="23"/>
                  </a:cubicBezTo>
                  <a:cubicBezTo>
                    <a:pt x="463" y="22"/>
                    <a:pt x="462" y="22"/>
                    <a:pt x="461" y="22"/>
                  </a:cubicBezTo>
                  <a:cubicBezTo>
                    <a:pt x="459" y="21"/>
                    <a:pt x="459" y="21"/>
                    <a:pt x="459" y="21"/>
                  </a:cubicBezTo>
                  <a:cubicBezTo>
                    <a:pt x="459" y="21"/>
                    <a:pt x="459" y="21"/>
                    <a:pt x="458" y="20"/>
                  </a:cubicBezTo>
                  <a:cubicBezTo>
                    <a:pt x="458" y="20"/>
                    <a:pt x="458" y="19"/>
                    <a:pt x="458" y="19"/>
                  </a:cubicBezTo>
                  <a:cubicBezTo>
                    <a:pt x="456" y="21"/>
                    <a:pt x="456" y="21"/>
                    <a:pt x="456" y="21"/>
                  </a:cubicBezTo>
                  <a:cubicBezTo>
                    <a:pt x="455" y="20"/>
                    <a:pt x="455" y="20"/>
                    <a:pt x="455" y="20"/>
                  </a:cubicBezTo>
                  <a:cubicBezTo>
                    <a:pt x="455" y="20"/>
                    <a:pt x="454" y="21"/>
                    <a:pt x="454" y="21"/>
                  </a:cubicBezTo>
                  <a:cubicBezTo>
                    <a:pt x="454" y="22"/>
                    <a:pt x="453" y="21"/>
                    <a:pt x="453" y="21"/>
                  </a:cubicBezTo>
                  <a:cubicBezTo>
                    <a:pt x="453" y="21"/>
                    <a:pt x="452" y="21"/>
                    <a:pt x="452" y="21"/>
                  </a:cubicBezTo>
                  <a:cubicBezTo>
                    <a:pt x="452" y="20"/>
                    <a:pt x="451" y="20"/>
                    <a:pt x="451" y="20"/>
                  </a:cubicBezTo>
                  <a:cubicBezTo>
                    <a:pt x="451" y="20"/>
                    <a:pt x="451" y="20"/>
                    <a:pt x="451" y="20"/>
                  </a:cubicBezTo>
                  <a:cubicBezTo>
                    <a:pt x="451" y="20"/>
                    <a:pt x="450" y="20"/>
                    <a:pt x="450" y="19"/>
                  </a:cubicBezTo>
                  <a:cubicBezTo>
                    <a:pt x="450" y="19"/>
                    <a:pt x="449" y="19"/>
                    <a:pt x="449" y="19"/>
                  </a:cubicBezTo>
                  <a:cubicBezTo>
                    <a:pt x="448" y="20"/>
                    <a:pt x="448" y="20"/>
                    <a:pt x="448" y="20"/>
                  </a:cubicBezTo>
                  <a:cubicBezTo>
                    <a:pt x="448" y="20"/>
                    <a:pt x="448" y="21"/>
                    <a:pt x="447" y="21"/>
                  </a:cubicBezTo>
                  <a:cubicBezTo>
                    <a:pt x="447" y="22"/>
                    <a:pt x="446" y="21"/>
                    <a:pt x="445" y="21"/>
                  </a:cubicBezTo>
                  <a:cubicBezTo>
                    <a:pt x="445" y="21"/>
                    <a:pt x="444" y="21"/>
                    <a:pt x="443" y="21"/>
                  </a:cubicBezTo>
                  <a:cubicBezTo>
                    <a:pt x="443" y="21"/>
                    <a:pt x="443" y="21"/>
                    <a:pt x="442" y="20"/>
                  </a:cubicBezTo>
                  <a:cubicBezTo>
                    <a:pt x="442" y="20"/>
                    <a:pt x="440" y="19"/>
                    <a:pt x="440" y="18"/>
                  </a:cubicBezTo>
                  <a:cubicBezTo>
                    <a:pt x="439" y="17"/>
                    <a:pt x="438" y="17"/>
                    <a:pt x="438" y="16"/>
                  </a:cubicBezTo>
                  <a:cubicBezTo>
                    <a:pt x="438" y="16"/>
                    <a:pt x="436" y="13"/>
                    <a:pt x="435" y="12"/>
                  </a:cubicBezTo>
                  <a:cubicBezTo>
                    <a:pt x="435" y="12"/>
                    <a:pt x="433" y="10"/>
                    <a:pt x="433" y="10"/>
                  </a:cubicBezTo>
                  <a:cubicBezTo>
                    <a:pt x="431" y="7"/>
                    <a:pt x="431" y="7"/>
                    <a:pt x="431" y="7"/>
                  </a:cubicBezTo>
                  <a:cubicBezTo>
                    <a:pt x="430" y="5"/>
                    <a:pt x="430" y="5"/>
                    <a:pt x="430" y="5"/>
                  </a:cubicBezTo>
                  <a:cubicBezTo>
                    <a:pt x="428" y="0"/>
                    <a:pt x="428" y="0"/>
                    <a:pt x="428" y="0"/>
                  </a:cubicBezTo>
                  <a:cubicBezTo>
                    <a:pt x="337" y="14"/>
                    <a:pt x="337" y="14"/>
                    <a:pt x="337" y="14"/>
                  </a:cubicBezTo>
                  <a:cubicBezTo>
                    <a:pt x="337" y="14"/>
                    <a:pt x="337" y="16"/>
                    <a:pt x="338" y="16"/>
                  </a:cubicBezTo>
                  <a:cubicBezTo>
                    <a:pt x="338" y="17"/>
                    <a:pt x="338" y="17"/>
                    <a:pt x="339" y="18"/>
                  </a:cubicBezTo>
                  <a:cubicBezTo>
                    <a:pt x="339" y="18"/>
                    <a:pt x="339" y="19"/>
                    <a:pt x="340" y="20"/>
                  </a:cubicBezTo>
                  <a:cubicBezTo>
                    <a:pt x="340" y="21"/>
                    <a:pt x="340" y="21"/>
                    <a:pt x="340" y="22"/>
                  </a:cubicBezTo>
                  <a:cubicBezTo>
                    <a:pt x="340" y="23"/>
                    <a:pt x="339" y="24"/>
                    <a:pt x="339" y="24"/>
                  </a:cubicBezTo>
                  <a:cubicBezTo>
                    <a:pt x="339" y="24"/>
                    <a:pt x="337" y="27"/>
                    <a:pt x="337" y="28"/>
                  </a:cubicBezTo>
                  <a:cubicBezTo>
                    <a:pt x="337" y="29"/>
                    <a:pt x="336" y="30"/>
                    <a:pt x="336" y="31"/>
                  </a:cubicBezTo>
                  <a:cubicBezTo>
                    <a:pt x="336" y="31"/>
                    <a:pt x="334" y="34"/>
                    <a:pt x="333" y="35"/>
                  </a:cubicBezTo>
                  <a:cubicBezTo>
                    <a:pt x="331" y="37"/>
                    <a:pt x="331" y="37"/>
                    <a:pt x="330" y="38"/>
                  </a:cubicBezTo>
                  <a:cubicBezTo>
                    <a:pt x="330" y="39"/>
                    <a:pt x="329" y="39"/>
                    <a:pt x="328" y="40"/>
                  </a:cubicBezTo>
                  <a:cubicBezTo>
                    <a:pt x="327" y="41"/>
                    <a:pt x="327" y="41"/>
                    <a:pt x="326" y="42"/>
                  </a:cubicBezTo>
                  <a:cubicBezTo>
                    <a:pt x="325" y="43"/>
                    <a:pt x="324" y="44"/>
                    <a:pt x="323" y="45"/>
                  </a:cubicBezTo>
                  <a:cubicBezTo>
                    <a:pt x="322" y="45"/>
                    <a:pt x="321" y="46"/>
                    <a:pt x="319" y="47"/>
                  </a:cubicBezTo>
                  <a:cubicBezTo>
                    <a:pt x="318" y="48"/>
                    <a:pt x="317" y="48"/>
                    <a:pt x="316" y="49"/>
                  </a:cubicBezTo>
                  <a:cubicBezTo>
                    <a:pt x="314" y="50"/>
                    <a:pt x="314" y="50"/>
                    <a:pt x="314" y="50"/>
                  </a:cubicBezTo>
                  <a:cubicBezTo>
                    <a:pt x="313" y="51"/>
                    <a:pt x="312" y="52"/>
                    <a:pt x="312" y="52"/>
                  </a:cubicBezTo>
                  <a:cubicBezTo>
                    <a:pt x="312" y="52"/>
                    <a:pt x="312" y="53"/>
                    <a:pt x="313" y="53"/>
                  </a:cubicBezTo>
                  <a:cubicBezTo>
                    <a:pt x="313" y="53"/>
                    <a:pt x="315" y="55"/>
                    <a:pt x="315" y="55"/>
                  </a:cubicBezTo>
                  <a:cubicBezTo>
                    <a:pt x="316" y="55"/>
                    <a:pt x="316" y="56"/>
                    <a:pt x="316" y="56"/>
                  </a:cubicBezTo>
                  <a:cubicBezTo>
                    <a:pt x="317" y="56"/>
                    <a:pt x="317" y="56"/>
                    <a:pt x="318" y="57"/>
                  </a:cubicBezTo>
                  <a:cubicBezTo>
                    <a:pt x="318" y="57"/>
                    <a:pt x="318" y="57"/>
                    <a:pt x="318" y="57"/>
                  </a:cubicBezTo>
                  <a:cubicBezTo>
                    <a:pt x="319" y="58"/>
                    <a:pt x="319" y="58"/>
                    <a:pt x="319" y="58"/>
                  </a:cubicBezTo>
                  <a:cubicBezTo>
                    <a:pt x="319" y="58"/>
                    <a:pt x="319" y="59"/>
                    <a:pt x="319" y="59"/>
                  </a:cubicBezTo>
                  <a:cubicBezTo>
                    <a:pt x="319" y="59"/>
                    <a:pt x="319" y="59"/>
                    <a:pt x="319" y="60"/>
                  </a:cubicBezTo>
                  <a:cubicBezTo>
                    <a:pt x="318" y="60"/>
                    <a:pt x="318" y="61"/>
                    <a:pt x="318" y="61"/>
                  </a:cubicBezTo>
                  <a:cubicBezTo>
                    <a:pt x="318" y="62"/>
                    <a:pt x="318" y="62"/>
                    <a:pt x="318" y="62"/>
                  </a:cubicBezTo>
                  <a:cubicBezTo>
                    <a:pt x="318" y="62"/>
                    <a:pt x="318" y="62"/>
                    <a:pt x="318" y="62"/>
                  </a:cubicBezTo>
                  <a:cubicBezTo>
                    <a:pt x="319" y="63"/>
                    <a:pt x="319" y="63"/>
                    <a:pt x="319" y="63"/>
                  </a:cubicBezTo>
                  <a:cubicBezTo>
                    <a:pt x="319" y="63"/>
                    <a:pt x="319" y="63"/>
                    <a:pt x="319" y="63"/>
                  </a:cubicBezTo>
                  <a:cubicBezTo>
                    <a:pt x="319" y="63"/>
                    <a:pt x="319" y="63"/>
                    <a:pt x="319" y="63"/>
                  </a:cubicBezTo>
                  <a:cubicBezTo>
                    <a:pt x="320" y="63"/>
                    <a:pt x="320" y="63"/>
                    <a:pt x="320" y="63"/>
                  </a:cubicBezTo>
                  <a:cubicBezTo>
                    <a:pt x="320" y="64"/>
                    <a:pt x="320" y="64"/>
                    <a:pt x="320" y="64"/>
                  </a:cubicBezTo>
                  <a:cubicBezTo>
                    <a:pt x="320" y="64"/>
                    <a:pt x="321" y="64"/>
                    <a:pt x="321" y="65"/>
                  </a:cubicBezTo>
                  <a:cubicBezTo>
                    <a:pt x="321" y="65"/>
                    <a:pt x="321" y="65"/>
                    <a:pt x="320" y="66"/>
                  </a:cubicBezTo>
                  <a:cubicBezTo>
                    <a:pt x="320" y="66"/>
                    <a:pt x="320" y="66"/>
                    <a:pt x="320" y="66"/>
                  </a:cubicBezTo>
                  <a:cubicBezTo>
                    <a:pt x="320" y="67"/>
                    <a:pt x="321" y="67"/>
                    <a:pt x="321" y="67"/>
                  </a:cubicBezTo>
                  <a:cubicBezTo>
                    <a:pt x="321" y="67"/>
                    <a:pt x="321" y="67"/>
                    <a:pt x="322" y="66"/>
                  </a:cubicBezTo>
                  <a:cubicBezTo>
                    <a:pt x="323" y="66"/>
                    <a:pt x="323" y="66"/>
                    <a:pt x="323" y="66"/>
                  </a:cubicBezTo>
                  <a:cubicBezTo>
                    <a:pt x="323" y="67"/>
                    <a:pt x="323" y="67"/>
                    <a:pt x="323" y="67"/>
                  </a:cubicBezTo>
                  <a:cubicBezTo>
                    <a:pt x="323" y="67"/>
                    <a:pt x="323" y="67"/>
                    <a:pt x="322" y="67"/>
                  </a:cubicBezTo>
                  <a:cubicBezTo>
                    <a:pt x="322" y="67"/>
                    <a:pt x="322" y="68"/>
                    <a:pt x="322" y="68"/>
                  </a:cubicBezTo>
                  <a:cubicBezTo>
                    <a:pt x="321" y="68"/>
                    <a:pt x="322" y="68"/>
                    <a:pt x="322" y="68"/>
                  </a:cubicBezTo>
                  <a:cubicBezTo>
                    <a:pt x="322" y="68"/>
                    <a:pt x="322" y="68"/>
                    <a:pt x="322" y="68"/>
                  </a:cubicBezTo>
                  <a:cubicBezTo>
                    <a:pt x="323" y="69"/>
                    <a:pt x="323" y="69"/>
                    <a:pt x="323" y="69"/>
                  </a:cubicBezTo>
                  <a:cubicBezTo>
                    <a:pt x="323" y="69"/>
                    <a:pt x="323" y="69"/>
                    <a:pt x="323" y="70"/>
                  </a:cubicBezTo>
                  <a:cubicBezTo>
                    <a:pt x="322" y="70"/>
                    <a:pt x="322" y="70"/>
                    <a:pt x="323" y="71"/>
                  </a:cubicBezTo>
                  <a:cubicBezTo>
                    <a:pt x="323" y="71"/>
                    <a:pt x="323" y="71"/>
                    <a:pt x="323" y="72"/>
                  </a:cubicBezTo>
                  <a:cubicBezTo>
                    <a:pt x="323" y="72"/>
                    <a:pt x="323" y="72"/>
                    <a:pt x="323" y="73"/>
                  </a:cubicBezTo>
                  <a:cubicBezTo>
                    <a:pt x="323" y="74"/>
                    <a:pt x="323" y="75"/>
                    <a:pt x="323" y="75"/>
                  </a:cubicBezTo>
                  <a:cubicBezTo>
                    <a:pt x="323" y="76"/>
                    <a:pt x="323" y="76"/>
                    <a:pt x="324" y="76"/>
                  </a:cubicBezTo>
                  <a:cubicBezTo>
                    <a:pt x="325" y="76"/>
                    <a:pt x="324" y="76"/>
                    <a:pt x="325" y="76"/>
                  </a:cubicBezTo>
                  <a:cubicBezTo>
                    <a:pt x="325" y="76"/>
                    <a:pt x="326" y="76"/>
                    <a:pt x="326" y="76"/>
                  </a:cubicBezTo>
                  <a:cubicBezTo>
                    <a:pt x="326" y="77"/>
                    <a:pt x="326" y="78"/>
                    <a:pt x="326" y="78"/>
                  </a:cubicBezTo>
                  <a:cubicBezTo>
                    <a:pt x="326" y="78"/>
                    <a:pt x="326" y="78"/>
                    <a:pt x="326" y="78"/>
                  </a:cubicBezTo>
                  <a:cubicBezTo>
                    <a:pt x="327" y="79"/>
                    <a:pt x="327" y="79"/>
                    <a:pt x="327" y="79"/>
                  </a:cubicBezTo>
                  <a:cubicBezTo>
                    <a:pt x="327" y="79"/>
                    <a:pt x="326" y="79"/>
                    <a:pt x="326" y="80"/>
                  </a:cubicBezTo>
                  <a:cubicBezTo>
                    <a:pt x="326" y="80"/>
                    <a:pt x="326" y="80"/>
                    <a:pt x="326" y="81"/>
                  </a:cubicBezTo>
                  <a:cubicBezTo>
                    <a:pt x="326" y="82"/>
                    <a:pt x="326" y="82"/>
                    <a:pt x="326" y="83"/>
                  </a:cubicBezTo>
                  <a:cubicBezTo>
                    <a:pt x="326" y="84"/>
                    <a:pt x="325" y="83"/>
                    <a:pt x="325" y="84"/>
                  </a:cubicBezTo>
                  <a:cubicBezTo>
                    <a:pt x="324" y="85"/>
                    <a:pt x="324" y="85"/>
                    <a:pt x="324" y="86"/>
                  </a:cubicBezTo>
                  <a:cubicBezTo>
                    <a:pt x="324" y="87"/>
                    <a:pt x="324" y="87"/>
                    <a:pt x="324" y="87"/>
                  </a:cubicBezTo>
                  <a:cubicBezTo>
                    <a:pt x="324" y="88"/>
                    <a:pt x="324" y="87"/>
                    <a:pt x="323" y="88"/>
                  </a:cubicBezTo>
                  <a:cubicBezTo>
                    <a:pt x="323" y="89"/>
                    <a:pt x="323" y="89"/>
                    <a:pt x="324" y="89"/>
                  </a:cubicBezTo>
                  <a:cubicBezTo>
                    <a:pt x="324" y="89"/>
                    <a:pt x="324" y="90"/>
                    <a:pt x="325" y="90"/>
                  </a:cubicBezTo>
                  <a:cubicBezTo>
                    <a:pt x="325" y="91"/>
                    <a:pt x="325" y="91"/>
                    <a:pt x="325" y="91"/>
                  </a:cubicBezTo>
                  <a:cubicBezTo>
                    <a:pt x="325" y="92"/>
                    <a:pt x="324" y="92"/>
                    <a:pt x="324" y="92"/>
                  </a:cubicBezTo>
                  <a:cubicBezTo>
                    <a:pt x="323" y="92"/>
                    <a:pt x="324" y="92"/>
                    <a:pt x="324" y="93"/>
                  </a:cubicBezTo>
                  <a:cubicBezTo>
                    <a:pt x="324" y="95"/>
                    <a:pt x="324" y="96"/>
                    <a:pt x="324" y="97"/>
                  </a:cubicBezTo>
                  <a:cubicBezTo>
                    <a:pt x="324" y="99"/>
                    <a:pt x="323" y="98"/>
                    <a:pt x="323" y="98"/>
                  </a:cubicBezTo>
                  <a:cubicBezTo>
                    <a:pt x="323" y="98"/>
                    <a:pt x="323" y="98"/>
                    <a:pt x="322" y="98"/>
                  </a:cubicBezTo>
                  <a:cubicBezTo>
                    <a:pt x="322" y="99"/>
                    <a:pt x="321" y="100"/>
                    <a:pt x="322" y="101"/>
                  </a:cubicBezTo>
                  <a:cubicBezTo>
                    <a:pt x="322" y="102"/>
                    <a:pt x="322" y="101"/>
                    <a:pt x="323" y="102"/>
                  </a:cubicBezTo>
                  <a:cubicBezTo>
                    <a:pt x="323" y="103"/>
                    <a:pt x="323" y="102"/>
                    <a:pt x="323" y="103"/>
                  </a:cubicBezTo>
                  <a:cubicBezTo>
                    <a:pt x="324" y="103"/>
                    <a:pt x="324" y="103"/>
                    <a:pt x="324" y="104"/>
                  </a:cubicBezTo>
                  <a:cubicBezTo>
                    <a:pt x="324" y="106"/>
                    <a:pt x="324" y="105"/>
                    <a:pt x="323" y="106"/>
                  </a:cubicBezTo>
                  <a:cubicBezTo>
                    <a:pt x="323" y="107"/>
                    <a:pt x="323" y="107"/>
                    <a:pt x="323" y="107"/>
                  </a:cubicBezTo>
                  <a:cubicBezTo>
                    <a:pt x="323" y="108"/>
                    <a:pt x="323" y="108"/>
                    <a:pt x="324" y="109"/>
                  </a:cubicBezTo>
                  <a:cubicBezTo>
                    <a:pt x="324" y="109"/>
                    <a:pt x="325" y="109"/>
                    <a:pt x="325" y="109"/>
                  </a:cubicBezTo>
                  <a:cubicBezTo>
                    <a:pt x="325" y="109"/>
                    <a:pt x="325" y="110"/>
                    <a:pt x="325" y="111"/>
                  </a:cubicBezTo>
                  <a:cubicBezTo>
                    <a:pt x="324" y="111"/>
                    <a:pt x="324" y="111"/>
                    <a:pt x="324" y="112"/>
                  </a:cubicBezTo>
                  <a:cubicBezTo>
                    <a:pt x="324" y="113"/>
                    <a:pt x="325" y="113"/>
                    <a:pt x="325" y="113"/>
                  </a:cubicBezTo>
                  <a:cubicBezTo>
                    <a:pt x="324" y="114"/>
                    <a:pt x="325" y="114"/>
                    <a:pt x="325" y="114"/>
                  </a:cubicBezTo>
                  <a:cubicBezTo>
                    <a:pt x="325" y="115"/>
                    <a:pt x="325" y="115"/>
                    <a:pt x="325" y="115"/>
                  </a:cubicBezTo>
                  <a:cubicBezTo>
                    <a:pt x="325" y="115"/>
                    <a:pt x="325" y="116"/>
                    <a:pt x="326" y="116"/>
                  </a:cubicBezTo>
                  <a:cubicBezTo>
                    <a:pt x="326" y="117"/>
                    <a:pt x="326" y="117"/>
                    <a:pt x="326" y="117"/>
                  </a:cubicBezTo>
                  <a:cubicBezTo>
                    <a:pt x="326" y="118"/>
                    <a:pt x="326" y="117"/>
                    <a:pt x="326" y="118"/>
                  </a:cubicBezTo>
                  <a:cubicBezTo>
                    <a:pt x="326" y="118"/>
                    <a:pt x="325" y="119"/>
                    <a:pt x="325" y="119"/>
                  </a:cubicBezTo>
                  <a:cubicBezTo>
                    <a:pt x="325" y="120"/>
                    <a:pt x="325" y="120"/>
                    <a:pt x="326" y="120"/>
                  </a:cubicBezTo>
                  <a:cubicBezTo>
                    <a:pt x="326" y="120"/>
                    <a:pt x="326" y="120"/>
                    <a:pt x="327" y="121"/>
                  </a:cubicBezTo>
                  <a:cubicBezTo>
                    <a:pt x="327" y="121"/>
                    <a:pt x="328" y="122"/>
                    <a:pt x="327" y="122"/>
                  </a:cubicBezTo>
                  <a:cubicBezTo>
                    <a:pt x="327" y="123"/>
                    <a:pt x="326" y="123"/>
                    <a:pt x="326" y="123"/>
                  </a:cubicBezTo>
                  <a:cubicBezTo>
                    <a:pt x="325" y="123"/>
                    <a:pt x="325" y="124"/>
                    <a:pt x="325" y="124"/>
                  </a:cubicBezTo>
                  <a:cubicBezTo>
                    <a:pt x="325" y="125"/>
                    <a:pt x="325" y="125"/>
                    <a:pt x="325" y="125"/>
                  </a:cubicBezTo>
                  <a:cubicBezTo>
                    <a:pt x="325" y="125"/>
                    <a:pt x="324" y="124"/>
                    <a:pt x="324" y="124"/>
                  </a:cubicBezTo>
                  <a:cubicBezTo>
                    <a:pt x="324" y="124"/>
                    <a:pt x="324" y="124"/>
                    <a:pt x="323" y="125"/>
                  </a:cubicBezTo>
                  <a:cubicBezTo>
                    <a:pt x="323" y="125"/>
                    <a:pt x="323" y="125"/>
                    <a:pt x="323" y="126"/>
                  </a:cubicBezTo>
                  <a:cubicBezTo>
                    <a:pt x="323" y="127"/>
                    <a:pt x="323" y="127"/>
                    <a:pt x="322" y="127"/>
                  </a:cubicBezTo>
                  <a:cubicBezTo>
                    <a:pt x="321" y="128"/>
                    <a:pt x="322" y="128"/>
                    <a:pt x="322" y="128"/>
                  </a:cubicBezTo>
                  <a:cubicBezTo>
                    <a:pt x="322" y="128"/>
                    <a:pt x="322" y="129"/>
                    <a:pt x="322" y="129"/>
                  </a:cubicBezTo>
                  <a:cubicBezTo>
                    <a:pt x="321" y="129"/>
                    <a:pt x="321" y="129"/>
                    <a:pt x="320" y="130"/>
                  </a:cubicBezTo>
                  <a:cubicBezTo>
                    <a:pt x="320" y="131"/>
                    <a:pt x="320" y="131"/>
                    <a:pt x="320" y="131"/>
                  </a:cubicBezTo>
                  <a:cubicBezTo>
                    <a:pt x="319" y="131"/>
                    <a:pt x="319" y="131"/>
                    <a:pt x="319" y="132"/>
                  </a:cubicBezTo>
                  <a:cubicBezTo>
                    <a:pt x="319" y="133"/>
                    <a:pt x="319" y="133"/>
                    <a:pt x="319" y="134"/>
                  </a:cubicBezTo>
                  <a:cubicBezTo>
                    <a:pt x="319" y="136"/>
                    <a:pt x="319" y="136"/>
                    <a:pt x="319" y="136"/>
                  </a:cubicBezTo>
                  <a:cubicBezTo>
                    <a:pt x="319" y="137"/>
                    <a:pt x="318" y="137"/>
                    <a:pt x="318" y="137"/>
                  </a:cubicBezTo>
                  <a:cubicBezTo>
                    <a:pt x="317" y="137"/>
                    <a:pt x="318" y="138"/>
                    <a:pt x="318" y="138"/>
                  </a:cubicBezTo>
                  <a:cubicBezTo>
                    <a:pt x="318" y="138"/>
                    <a:pt x="318" y="139"/>
                    <a:pt x="318" y="140"/>
                  </a:cubicBezTo>
                  <a:cubicBezTo>
                    <a:pt x="318" y="140"/>
                    <a:pt x="318" y="140"/>
                    <a:pt x="318" y="141"/>
                  </a:cubicBezTo>
                  <a:cubicBezTo>
                    <a:pt x="318" y="142"/>
                    <a:pt x="318" y="142"/>
                    <a:pt x="318" y="142"/>
                  </a:cubicBezTo>
                  <a:cubicBezTo>
                    <a:pt x="317" y="142"/>
                    <a:pt x="317" y="143"/>
                    <a:pt x="316" y="143"/>
                  </a:cubicBezTo>
                  <a:cubicBezTo>
                    <a:pt x="316" y="144"/>
                    <a:pt x="317" y="144"/>
                    <a:pt x="317" y="145"/>
                  </a:cubicBezTo>
                  <a:cubicBezTo>
                    <a:pt x="317" y="146"/>
                    <a:pt x="317" y="146"/>
                    <a:pt x="318" y="147"/>
                  </a:cubicBezTo>
                  <a:cubicBezTo>
                    <a:pt x="318" y="147"/>
                    <a:pt x="317" y="147"/>
                    <a:pt x="317" y="148"/>
                  </a:cubicBezTo>
                  <a:cubicBezTo>
                    <a:pt x="317" y="149"/>
                    <a:pt x="317" y="148"/>
                    <a:pt x="317" y="149"/>
                  </a:cubicBezTo>
                  <a:cubicBezTo>
                    <a:pt x="317" y="149"/>
                    <a:pt x="316" y="150"/>
                    <a:pt x="316" y="150"/>
                  </a:cubicBezTo>
                  <a:cubicBezTo>
                    <a:pt x="316" y="151"/>
                    <a:pt x="316" y="151"/>
                    <a:pt x="316" y="152"/>
                  </a:cubicBezTo>
                  <a:cubicBezTo>
                    <a:pt x="317" y="152"/>
                    <a:pt x="316" y="152"/>
                    <a:pt x="316" y="153"/>
                  </a:cubicBezTo>
                  <a:cubicBezTo>
                    <a:pt x="317" y="153"/>
                    <a:pt x="316" y="153"/>
                    <a:pt x="315" y="154"/>
                  </a:cubicBezTo>
                  <a:cubicBezTo>
                    <a:pt x="315" y="154"/>
                    <a:pt x="315" y="154"/>
                    <a:pt x="315" y="155"/>
                  </a:cubicBezTo>
                  <a:cubicBezTo>
                    <a:pt x="315" y="155"/>
                    <a:pt x="315" y="155"/>
                    <a:pt x="315" y="156"/>
                  </a:cubicBezTo>
                  <a:cubicBezTo>
                    <a:pt x="316" y="156"/>
                    <a:pt x="315" y="156"/>
                    <a:pt x="315" y="157"/>
                  </a:cubicBezTo>
                  <a:cubicBezTo>
                    <a:pt x="315" y="158"/>
                    <a:pt x="315" y="157"/>
                    <a:pt x="315" y="158"/>
                  </a:cubicBezTo>
                  <a:cubicBezTo>
                    <a:pt x="314" y="158"/>
                    <a:pt x="314" y="158"/>
                    <a:pt x="314" y="159"/>
                  </a:cubicBezTo>
                  <a:cubicBezTo>
                    <a:pt x="313" y="159"/>
                    <a:pt x="314" y="159"/>
                    <a:pt x="314" y="159"/>
                  </a:cubicBezTo>
                  <a:cubicBezTo>
                    <a:pt x="314" y="160"/>
                    <a:pt x="314" y="160"/>
                    <a:pt x="314" y="161"/>
                  </a:cubicBezTo>
                  <a:cubicBezTo>
                    <a:pt x="314" y="161"/>
                    <a:pt x="314" y="161"/>
                    <a:pt x="313" y="161"/>
                  </a:cubicBezTo>
                  <a:cubicBezTo>
                    <a:pt x="312" y="162"/>
                    <a:pt x="313" y="162"/>
                    <a:pt x="312" y="162"/>
                  </a:cubicBezTo>
                  <a:cubicBezTo>
                    <a:pt x="312" y="163"/>
                    <a:pt x="312" y="163"/>
                    <a:pt x="312" y="163"/>
                  </a:cubicBezTo>
                  <a:cubicBezTo>
                    <a:pt x="312" y="164"/>
                    <a:pt x="312" y="164"/>
                    <a:pt x="312" y="165"/>
                  </a:cubicBezTo>
                  <a:cubicBezTo>
                    <a:pt x="313" y="166"/>
                    <a:pt x="312" y="165"/>
                    <a:pt x="312" y="166"/>
                  </a:cubicBezTo>
                  <a:cubicBezTo>
                    <a:pt x="312" y="167"/>
                    <a:pt x="312" y="167"/>
                    <a:pt x="312" y="167"/>
                  </a:cubicBezTo>
                  <a:cubicBezTo>
                    <a:pt x="312" y="168"/>
                    <a:pt x="312" y="168"/>
                    <a:pt x="312" y="169"/>
                  </a:cubicBezTo>
                  <a:cubicBezTo>
                    <a:pt x="313" y="169"/>
                    <a:pt x="313" y="169"/>
                    <a:pt x="314" y="170"/>
                  </a:cubicBezTo>
                  <a:cubicBezTo>
                    <a:pt x="314" y="170"/>
                    <a:pt x="314" y="171"/>
                    <a:pt x="314" y="172"/>
                  </a:cubicBezTo>
                  <a:cubicBezTo>
                    <a:pt x="313" y="173"/>
                    <a:pt x="313" y="172"/>
                    <a:pt x="314" y="173"/>
                  </a:cubicBezTo>
                  <a:cubicBezTo>
                    <a:pt x="314" y="173"/>
                    <a:pt x="314" y="173"/>
                    <a:pt x="314" y="173"/>
                  </a:cubicBezTo>
                  <a:cubicBezTo>
                    <a:pt x="315" y="174"/>
                    <a:pt x="314" y="174"/>
                    <a:pt x="315" y="174"/>
                  </a:cubicBezTo>
                  <a:cubicBezTo>
                    <a:pt x="315" y="175"/>
                    <a:pt x="314" y="175"/>
                    <a:pt x="314" y="175"/>
                  </a:cubicBezTo>
                  <a:cubicBezTo>
                    <a:pt x="314" y="176"/>
                    <a:pt x="314" y="176"/>
                    <a:pt x="314" y="176"/>
                  </a:cubicBezTo>
                  <a:cubicBezTo>
                    <a:pt x="314" y="177"/>
                    <a:pt x="315" y="176"/>
                    <a:pt x="315" y="177"/>
                  </a:cubicBezTo>
                  <a:cubicBezTo>
                    <a:pt x="316" y="177"/>
                    <a:pt x="315" y="177"/>
                    <a:pt x="315" y="178"/>
                  </a:cubicBezTo>
                  <a:cubicBezTo>
                    <a:pt x="315" y="179"/>
                    <a:pt x="315" y="179"/>
                    <a:pt x="315" y="180"/>
                  </a:cubicBezTo>
                  <a:cubicBezTo>
                    <a:pt x="315" y="181"/>
                    <a:pt x="314" y="180"/>
                    <a:pt x="315" y="180"/>
                  </a:cubicBezTo>
                  <a:cubicBezTo>
                    <a:pt x="315" y="181"/>
                    <a:pt x="315" y="181"/>
                    <a:pt x="316" y="180"/>
                  </a:cubicBezTo>
                  <a:cubicBezTo>
                    <a:pt x="316" y="180"/>
                    <a:pt x="317" y="180"/>
                    <a:pt x="317" y="180"/>
                  </a:cubicBezTo>
                  <a:cubicBezTo>
                    <a:pt x="317" y="180"/>
                    <a:pt x="317" y="181"/>
                    <a:pt x="317" y="182"/>
                  </a:cubicBezTo>
                  <a:cubicBezTo>
                    <a:pt x="317" y="183"/>
                    <a:pt x="317" y="182"/>
                    <a:pt x="317" y="183"/>
                  </a:cubicBezTo>
                  <a:cubicBezTo>
                    <a:pt x="317" y="183"/>
                    <a:pt x="318" y="182"/>
                    <a:pt x="318" y="183"/>
                  </a:cubicBezTo>
                  <a:cubicBezTo>
                    <a:pt x="318" y="183"/>
                    <a:pt x="318" y="183"/>
                    <a:pt x="319" y="183"/>
                  </a:cubicBezTo>
                  <a:cubicBezTo>
                    <a:pt x="319" y="184"/>
                    <a:pt x="321" y="184"/>
                    <a:pt x="323" y="184"/>
                  </a:cubicBezTo>
                  <a:cubicBezTo>
                    <a:pt x="324" y="184"/>
                    <a:pt x="324" y="185"/>
                    <a:pt x="324" y="185"/>
                  </a:cubicBezTo>
                  <a:cubicBezTo>
                    <a:pt x="325" y="186"/>
                    <a:pt x="325" y="186"/>
                    <a:pt x="325" y="186"/>
                  </a:cubicBezTo>
                  <a:cubicBezTo>
                    <a:pt x="325" y="187"/>
                    <a:pt x="326" y="187"/>
                    <a:pt x="326" y="187"/>
                  </a:cubicBezTo>
                  <a:cubicBezTo>
                    <a:pt x="327" y="188"/>
                    <a:pt x="328" y="188"/>
                    <a:pt x="328" y="188"/>
                  </a:cubicBezTo>
                  <a:cubicBezTo>
                    <a:pt x="328" y="188"/>
                    <a:pt x="329" y="188"/>
                    <a:pt x="329" y="188"/>
                  </a:cubicBezTo>
                  <a:cubicBezTo>
                    <a:pt x="329" y="188"/>
                    <a:pt x="329" y="188"/>
                    <a:pt x="329" y="188"/>
                  </a:cubicBezTo>
                  <a:cubicBezTo>
                    <a:pt x="329" y="187"/>
                    <a:pt x="329" y="187"/>
                    <a:pt x="330" y="187"/>
                  </a:cubicBezTo>
                  <a:cubicBezTo>
                    <a:pt x="330" y="187"/>
                    <a:pt x="330" y="188"/>
                    <a:pt x="330" y="188"/>
                  </a:cubicBezTo>
                  <a:cubicBezTo>
                    <a:pt x="331" y="189"/>
                    <a:pt x="331" y="189"/>
                    <a:pt x="331" y="189"/>
                  </a:cubicBezTo>
                  <a:cubicBezTo>
                    <a:pt x="331" y="189"/>
                    <a:pt x="331" y="191"/>
                    <a:pt x="331" y="192"/>
                  </a:cubicBezTo>
                  <a:cubicBezTo>
                    <a:pt x="332" y="193"/>
                    <a:pt x="332" y="192"/>
                    <a:pt x="333" y="193"/>
                  </a:cubicBezTo>
                  <a:cubicBezTo>
                    <a:pt x="333" y="193"/>
                    <a:pt x="333" y="194"/>
                    <a:pt x="334" y="195"/>
                  </a:cubicBezTo>
                  <a:cubicBezTo>
                    <a:pt x="335" y="195"/>
                    <a:pt x="335" y="195"/>
                    <a:pt x="336" y="196"/>
                  </a:cubicBezTo>
                  <a:cubicBezTo>
                    <a:pt x="337" y="198"/>
                    <a:pt x="337" y="197"/>
                    <a:pt x="338" y="198"/>
                  </a:cubicBezTo>
                  <a:cubicBezTo>
                    <a:pt x="339" y="199"/>
                    <a:pt x="339" y="200"/>
                    <a:pt x="340" y="201"/>
                  </a:cubicBezTo>
                  <a:cubicBezTo>
                    <a:pt x="341" y="202"/>
                    <a:pt x="340" y="202"/>
                    <a:pt x="341" y="203"/>
                  </a:cubicBezTo>
                  <a:cubicBezTo>
                    <a:pt x="341" y="203"/>
                    <a:pt x="341" y="203"/>
                    <a:pt x="343" y="205"/>
                  </a:cubicBezTo>
                  <a:cubicBezTo>
                    <a:pt x="344" y="206"/>
                    <a:pt x="343" y="206"/>
                    <a:pt x="343" y="206"/>
                  </a:cubicBezTo>
                  <a:cubicBezTo>
                    <a:pt x="344" y="207"/>
                    <a:pt x="343" y="207"/>
                    <a:pt x="344" y="207"/>
                  </a:cubicBezTo>
                  <a:cubicBezTo>
                    <a:pt x="344" y="208"/>
                    <a:pt x="344" y="208"/>
                    <a:pt x="346" y="208"/>
                  </a:cubicBezTo>
                  <a:cubicBezTo>
                    <a:pt x="347" y="208"/>
                    <a:pt x="346" y="208"/>
                    <a:pt x="346" y="208"/>
                  </a:cubicBezTo>
                  <a:cubicBezTo>
                    <a:pt x="346" y="208"/>
                    <a:pt x="346" y="208"/>
                    <a:pt x="347" y="209"/>
                  </a:cubicBezTo>
                  <a:cubicBezTo>
                    <a:pt x="347" y="209"/>
                    <a:pt x="348" y="208"/>
                    <a:pt x="349" y="208"/>
                  </a:cubicBezTo>
                  <a:cubicBezTo>
                    <a:pt x="349" y="208"/>
                    <a:pt x="350" y="208"/>
                    <a:pt x="351" y="208"/>
                  </a:cubicBezTo>
                  <a:cubicBezTo>
                    <a:pt x="351" y="208"/>
                    <a:pt x="351" y="208"/>
                    <a:pt x="352" y="208"/>
                  </a:cubicBezTo>
                  <a:cubicBezTo>
                    <a:pt x="353" y="208"/>
                    <a:pt x="353" y="208"/>
                    <a:pt x="354" y="208"/>
                  </a:cubicBezTo>
                  <a:cubicBezTo>
                    <a:pt x="354" y="207"/>
                    <a:pt x="353" y="207"/>
                    <a:pt x="354" y="207"/>
                  </a:cubicBezTo>
                  <a:cubicBezTo>
                    <a:pt x="355" y="207"/>
                    <a:pt x="355" y="207"/>
                    <a:pt x="356" y="208"/>
                  </a:cubicBezTo>
                  <a:cubicBezTo>
                    <a:pt x="357" y="208"/>
                    <a:pt x="356" y="208"/>
                    <a:pt x="356" y="209"/>
                  </a:cubicBezTo>
                  <a:cubicBezTo>
                    <a:pt x="356" y="210"/>
                    <a:pt x="357" y="209"/>
                    <a:pt x="358" y="210"/>
                  </a:cubicBezTo>
                  <a:cubicBezTo>
                    <a:pt x="359" y="210"/>
                    <a:pt x="359" y="210"/>
                    <a:pt x="359" y="210"/>
                  </a:cubicBezTo>
                  <a:cubicBezTo>
                    <a:pt x="360" y="210"/>
                    <a:pt x="360" y="210"/>
                    <a:pt x="360" y="210"/>
                  </a:cubicBezTo>
                  <a:cubicBezTo>
                    <a:pt x="360" y="210"/>
                    <a:pt x="361" y="210"/>
                    <a:pt x="362" y="210"/>
                  </a:cubicBezTo>
                  <a:cubicBezTo>
                    <a:pt x="363" y="211"/>
                    <a:pt x="363" y="211"/>
                    <a:pt x="364" y="212"/>
                  </a:cubicBezTo>
                  <a:cubicBezTo>
                    <a:pt x="365" y="212"/>
                    <a:pt x="365" y="211"/>
                    <a:pt x="367" y="210"/>
                  </a:cubicBezTo>
                  <a:cubicBezTo>
                    <a:pt x="368" y="210"/>
                    <a:pt x="367" y="210"/>
                    <a:pt x="367" y="210"/>
                  </a:cubicBezTo>
                  <a:cubicBezTo>
                    <a:pt x="367" y="210"/>
                    <a:pt x="368" y="209"/>
                    <a:pt x="368" y="209"/>
                  </a:cubicBezTo>
                  <a:cubicBezTo>
                    <a:pt x="369" y="208"/>
                    <a:pt x="368" y="209"/>
                    <a:pt x="367" y="209"/>
                  </a:cubicBezTo>
                  <a:cubicBezTo>
                    <a:pt x="366" y="209"/>
                    <a:pt x="366" y="208"/>
                    <a:pt x="365" y="208"/>
                  </a:cubicBezTo>
                  <a:cubicBezTo>
                    <a:pt x="364" y="207"/>
                    <a:pt x="364" y="206"/>
                    <a:pt x="364" y="205"/>
                  </a:cubicBezTo>
                  <a:cubicBezTo>
                    <a:pt x="364" y="204"/>
                    <a:pt x="364" y="203"/>
                    <a:pt x="365" y="202"/>
                  </a:cubicBezTo>
                  <a:cubicBezTo>
                    <a:pt x="365" y="201"/>
                    <a:pt x="365" y="201"/>
                    <a:pt x="366" y="201"/>
                  </a:cubicBezTo>
                  <a:cubicBezTo>
                    <a:pt x="366" y="200"/>
                    <a:pt x="367" y="200"/>
                    <a:pt x="367" y="200"/>
                  </a:cubicBezTo>
                  <a:cubicBezTo>
                    <a:pt x="368" y="200"/>
                    <a:pt x="369" y="199"/>
                    <a:pt x="369" y="199"/>
                  </a:cubicBezTo>
                  <a:cubicBezTo>
                    <a:pt x="370" y="198"/>
                    <a:pt x="370" y="198"/>
                    <a:pt x="370" y="198"/>
                  </a:cubicBezTo>
                  <a:cubicBezTo>
                    <a:pt x="370" y="198"/>
                    <a:pt x="371" y="199"/>
                    <a:pt x="372" y="199"/>
                  </a:cubicBezTo>
                  <a:cubicBezTo>
                    <a:pt x="372" y="199"/>
                    <a:pt x="372" y="199"/>
                    <a:pt x="372" y="199"/>
                  </a:cubicBezTo>
                  <a:cubicBezTo>
                    <a:pt x="372" y="200"/>
                    <a:pt x="373" y="200"/>
                    <a:pt x="373" y="200"/>
                  </a:cubicBezTo>
                  <a:cubicBezTo>
                    <a:pt x="373" y="200"/>
                    <a:pt x="373" y="200"/>
                    <a:pt x="374" y="200"/>
                  </a:cubicBezTo>
                  <a:cubicBezTo>
                    <a:pt x="375" y="200"/>
                    <a:pt x="375" y="200"/>
                    <a:pt x="376" y="200"/>
                  </a:cubicBezTo>
                  <a:cubicBezTo>
                    <a:pt x="377" y="200"/>
                    <a:pt x="377" y="199"/>
                    <a:pt x="377" y="199"/>
                  </a:cubicBezTo>
                  <a:cubicBezTo>
                    <a:pt x="377" y="199"/>
                    <a:pt x="378" y="199"/>
                    <a:pt x="378" y="199"/>
                  </a:cubicBezTo>
                  <a:cubicBezTo>
                    <a:pt x="379" y="199"/>
                    <a:pt x="378" y="199"/>
                    <a:pt x="377" y="198"/>
                  </a:cubicBezTo>
                  <a:cubicBezTo>
                    <a:pt x="377" y="198"/>
                    <a:pt x="378" y="198"/>
                    <a:pt x="378" y="198"/>
                  </a:cubicBezTo>
                  <a:cubicBezTo>
                    <a:pt x="379" y="197"/>
                    <a:pt x="379" y="196"/>
                    <a:pt x="380" y="196"/>
                  </a:cubicBezTo>
                  <a:cubicBezTo>
                    <a:pt x="380" y="196"/>
                    <a:pt x="382" y="196"/>
                    <a:pt x="382" y="196"/>
                  </a:cubicBezTo>
                  <a:cubicBezTo>
                    <a:pt x="382" y="261"/>
                    <a:pt x="382" y="261"/>
                    <a:pt x="382" y="261"/>
                  </a:cubicBezTo>
                  <a:cubicBezTo>
                    <a:pt x="382" y="261"/>
                    <a:pt x="380" y="261"/>
                    <a:pt x="380" y="261"/>
                  </a:cubicBezTo>
                  <a:cubicBezTo>
                    <a:pt x="379" y="261"/>
                    <a:pt x="378" y="262"/>
                    <a:pt x="378" y="262"/>
                  </a:cubicBezTo>
                  <a:cubicBezTo>
                    <a:pt x="377" y="262"/>
                    <a:pt x="376" y="261"/>
                    <a:pt x="376" y="261"/>
                  </a:cubicBezTo>
                  <a:cubicBezTo>
                    <a:pt x="375" y="261"/>
                    <a:pt x="375" y="261"/>
                    <a:pt x="375" y="261"/>
                  </a:cubicBezTo>
                  <a:cubicBezTo>
                    <a:pt x="375" y="260"/>
                    <a:pt x="374" y="260"/>
                    <a:pt x="374" y="260"/>
                  </a:cubicBezTo>
                  <a:cubicBezTo>
                    <a:pt x="373" y="260"/>
                    <a:pt x="373" y="260"/>
                    <a:pt x="372" y="260"/>
                  </a:cubicBezTo>
                  <a:cubicBezTo>
                    <a:pt x="372" y="259"/>
                    <a:pt x="373" y="259"/>
                    <a:pt x="372" y="258"/>
                  </a:cubicBezTo>
                  <a:cubicBezTo>
                    <a:pt x="372" y="258"/>
                    <a:pt x="372" y="258"/>
                    <a:pt x="371" y="257"/>
                  </a:cubicBezTo>
                  <a:cubicBezTo>
                    <a:pt x="371" y="257"/>
                    <a:pt x="372" y="257"/>
                    <a:pt x="373" y="257"/>
                  </a:cubicBezTo>
                  <a:cubicBezTo>
                    <a:pt x="373" y="256"/>
                    <a:pt x="373" y="256"/>
                    <a:pt x="374" y="256"/>
                  </a:cubicBezTo>
                  <a:cubicBezTo>
                    <a:pt x="375" y="256"/>
                    <a:pt x="374" y="256"/>
                    <a:pt x="374" y="255"/>
                  </a:cubicBezTo>
                  <a:cubicBezTo>
                    <a:pt x="374" y="255"/>
                    <a:pt x="374" y="254"/>
                    <a:pt x="374" y="254"/>
                  </a:cubicBezTo>
                  <a:cubicBezTo>
                    <a:pt x="374" y="254"/>
                    <a:pt x="374" y="253"/>
                    <a:pt x="374" y="253"/>
                  </a:cubicBezTo>
                  <a:cubicBezTo>
                    <a:pt x="375" y="253"/>
                    <a:pt x="374" y="252"/>
                    <a:pt x="375" y="252"/>
                  </a:cubicBezTo>
                  <a:cubicBezTo>
                    <a:pt x="375" y="251"/>
                    <a:pt x="376" y="250"/>
                    <a:pt x="375" y="250"/>
                  </a:cubicBezTo>
                  <a:cubicBezTo>
                    <a:pt x="374" y="250"/>
                    <a:pt x="374" y="250"/>
                    <a:pt x="373" y="250"/>
                  </a:cubicBezTo>
                  <a:cubicBezTo>
                    <a:pt x="371" y="250"/>
                    <a:pt x="371" y="250"/>
                    <a:pt x="371" y="250"/>
                  </a:cubicBezTo>
                  <a:cubicBezTo>
                    <a:pt x="371" y="250"/>
                    <a:pt x="371" y="250"/>
                    <a:pt x="371" y="249"/>
                  </a:cubicBezTo>
                  <a:cubicBezTo>
                    <a:pt x="371" y="249"/>
                    <a:pt x="370" y="249"/>
                    <a:pt x="369" y="250"/>
                  </a:cubicBezTo>
                  <a:cubicBezTo>
                    <a:pt x="368" y="250"/>
                    <a:pt x="369" y="250"/>
                    <a:pt x="368" y="250"/>
                  </a:cubicBezTo>
                  <a:cubicBezTo>
                    <a:pt x="367" y="251"/>
                    <a:pt x="367" y="251"/>
                    <a:pt x="367" y="251"/>
                  </a:cubicBezTo>
                  <a:cubicBezTo>
                    <a:pt x="367" y="251"/>
                    <a:pt x="366" y="251"/>
                    <a:pt x="363" y="254"/>
                  </a:cubicBezTo>
                  <a:cubicBezTo>
                    <a:pt x="360" y="256"/>
                    <a:pt x="362" y="254"/>
                    <a:pt x="362" y="254"/>
                  </a:cubicBezTo>
                  <a:cubicBezTo>
                    <a:pt x="361" y="255"/>
                    <a:pt x="360" y="255"/>
                    <a:pt x="359" y="255"/>
                  </a:cubicBezTo>
                  <a:cubicBezTo>
                    <a:pt x="358" y="255"/>
                    <a:pt x="359" y="256"/>
                    <a:pt x="359" y="256"/>
                  </a:cubicBezTo>
                  <a:cubicBezTo>
                    <a:pt x="359" y="256"/>
                    <a:pt x="359" y="256"/>
                    <a:pt x="358" y="256"/>
                  </a:cubicBezTo>
                  <a:cubicBezTo>
                    <a:pt x="358" y="256"/>
                    <a:pt x="358" y="256"/>
                    <a:pt x="357" y="257"/>
                  </a:cubicBezTo>
                  <a:cubicBezTo>
                    <a:pt x="357" y="257"/>
                    <a:pt x="357" y="257"/>
                    <a:pt x="356" y="258"/>
                  </a:cubicBezTo>
                  <a:cubicBezTo>
                    <a:pt x="356" y="259"/>
                    <a:pt x="356" y="258"/>
                    <a:pt x="355" y="258"/>
                  </a:cubicBezTo>
                  <a:cubicBezTo>
                    <a:pt x="355" y="259"/>
                    <a:pt x="351" y="261"/>
                    <a:pt x="351" y="261"/>
                  </a:cubicBezTo>
                  <a:cubicBezTo>
                    <a:pt x="351" y="261"/>
                    <a:pt x="351" y="260"/>
                    <a:pt x="351" y="260"/>
                  </a:cubicBezTo>
                  <a:cubicBezTo>
                    <a:pt x="351" y="260"/>
                    <a:pt x="350" y="259"/>
                    <a:pt x="349" y="259"/>
                  </a:cubicBezTo>
                  <a:cubicBezTo>
                    <a:pt x="349" y="258"/>
                    <a:pt x="349" y="258"/>
                    <a:pt x="348" y="258"/>
                  </a:cubicBezTo>
                  <a:cubicBezTo>
                    <a:pt x="348" y="257"/>
                    <a:pt x="347" y="258"/>
                    <a:pt x="347" y="258"/>
                  </a:cubicBezTo>
                  <a:cubicBezTo>
                    <a:pt x="346" y="258"/>
                    <a:pt x="346" y="258"/>
                    <a:pt x="345" y="259"/>
                  </a:cubicBezTo>
                  <a:cubicBezTo>
                    <a:pt x="344" y="259"/>
                    <a:pt x="343" y="259"/>
                    <a:pt x="343" y="260"/>
                  </a:cubicBezTo>
                  <a:cubicBezTo>
                    <a:pt x="342" y="260"/>
                    <a:pt x="342" y="259"/>
                    <a:pt x="341" y="259"/>
                  </a:cubicBezTo>
                  <a:cubicBezTo>
                    <a:pt x="341" y="259"/>
                    <a:pt x="341" y="259"/>
                    <a:pt x="342" y="258"/>
                  </a:cubicBezTo>
                  <a:cubicBezTo>
                    <a:pt x="343" y="258"/>
                    <a:pt x="342" y="257"/>
                    <a:pt x="342" y="257"/>
                  </a:cubicBezTo>
                  <a:cubicBezTo>
                    <a:pt x="342" y="257"/>
                    <a:pt x="341" y="258"/>
                    <a:pt x="340" y="258"/>
                  </a:cubicBezTo>
                  <a:cubicBezTo>
                    <a:pt x="339" y="258"/>
                    <a:pt x="340" y="257"/>
                    <a:pt x="340" y="256"/>
                  </a:cubicBezTo>
                  <a:cubicBezTo>
                    <a:pt x="339" y="255"/>
                    <a:pt x="339" y="255"/>
                    <a:pt x="339" y="254"/>
                  </a:cubicBezTo>
                  <a:cubicBezTo>
                    <a:pt x="339" y="254"/>
                    <a:pt x="339" y="254"/>
                    <a:pt x="339" y="254"/>
                  </a:cubicBezTo>
                  <a:cubicBezTo>
                    <a:pt x="339" y="254"/>
                    <a:pt x="338" y="253"/>
                    <a:pt x="338" y="252"/>
                  </a:cubicBezTo>
                  <a:cubicBezTo>
                    <a:pt x="338" y="251"/>
                    <a:pt x="338" y="251"/>
                    <a:pt x="338" y="249"/>
                  </a:cubicBezTo>
                  <a:cubicBezTo>
                    <a:pt x="338" y="248"/>
                    <a:pt x="338" y="249"/>
                    <a:pt x="338" y="248"/>
                  </a:cubicBezTo>
                  <a:cubicBezTo>
                    <a:pt x="338" y="247"/>
                    <a:pt x="337" y="247"/>
                    <a:pt x="337" y="247"/>
                  </a:cubicBezTo>
                  <a:cubicBezTo>
                    <a:pt x="336" y="247"/>
                    <a:pt x="336" y="247"/>
                    <a:pt x="334" y="246"/>
                  </a:cubicBezTo>
                  <a:cubicBezTo>
                    <a:pt x="333" y="246"/>
                    <a:pt x="334" y="246"/>
                    <a:pt x="334" y="246"/>
                  </a:cubicBezTo>
                  <a:cubicBezTo>
                    <a:pt x="334" y="245"/>
                    <a:pt x="334" y="245"/>
                    <a:pt x="333" y="244"/>
                  </a:cubicBezTo>
                  <a:cubicBezTo>
                    <a:pt x="333" y="243"/>
                    <a:pt x="333" y="244"/>
                    <a:pt x="333" y="243"/>
                  </a:cubicBezTo>
                  <a:cubicBezTo>
                    <a:pt x="333" y="242"/>
                    <a:pt x="333" y="242"/>
                    <a:pt x="333" y="242"/>
                  </a:cubicBezTo>
                  <a:cubicBezTo>
                    <a:pt x="333" y="241"/>
                    <a:pt x="333" y="241"/>
                    <a:pt x="333" y="241"/>
                  </a:cubicBezTo>
                  <a:cubicBezTo>
                    <a:pt x="334" y="240"/>
                    <a:pt x="333" y="240"/>
                    <a:pt x="333" y="239"/>
                  </a:cubicBezTo>
                  <a:cubicBezTo>
                    <a:pt x="333" y="239"/>
                    <a:pt x="333" y="239"/>
                    <a:pt x="332" y="238"/>
                  </a:cubicBezTo>
                  <a:cubicBezTo>
                    <a:pt x="331" y="237"/>
                    <a:pt x="332" y="238"/>
                    <a:pt x="332" y="237"/>
                  </a:cubicBezTo>
                  <a:cubicBezTo>
                    <a:pt x="332" y="236"/>
                    <a:pt x="332" y="236"/>
                    <a:pt x="331" y="236"/>
                  </a:cubicBezTo>
                  <a:cubicBezTo>
                    <a:pt x="331" y="236"/>
                    <a:pt x="330" y="235"/>
                    <a:pt x="330" y="235"/>
                  </a:cubicBezTo>
                  <a:cubicBezTo>
                    <a:pt x="330" y="235"/>
                    <a:pt x="329" y="234"/>
                    <a:pt x="329" y="233"/>
                  </a:cubicBezTo>
                  <a:cubicBezTo>
                    <a:pt x="329" y="233"/>
                    <a:pt x="328" y="232"/>
                    <a:pt x="327" y="232"/>
                  </a:cubicBezTo>
                  <a:cubicBezTo>
                    <a:pt x="327" y="231"/>
                    <a:pt x="326" y="232"/>
                    <a:pt x="326" y="231"/>
                  </a:cubicBezTo>
                  <a:cubicBezTo>
                    <a:pt x="325" y="231"/>
                    <a:pt x="325" y="231"/>
                    <a:pt x="324" y="230"/>
                  </a:cubicBezTo>
                  <a:cubicBezTo>
                    <a:pt x="324" y="230"/>
                    <a:pt x="323" y="230"/>
                    <a:pt x="323" y="230"/>
                  </a:cubicBezTo>
                  <a:cubicBezTo>
                    <a:pt x="323" y="230"/>
                    <a:pt x="323" y="230"/>
                    <a:pt x="323" y="231"/>
                  </a:cubicBezTo>
                  <a:cubicBezTo>
                    <a:pt x="322" y="232"/>
                    <a:pt x="322" y="232"/>
                    <a:pt x="322" y="233"/>
                  </a:cubicBezTo>
                  <a:cubicBezTo>
                    <a:pt x="322" y="234"/>
                    <a:pt x="321" y="235"/>
                    <a:pt x="321" y="235"/>
                  </a:cubicBezTo>
                  <a:cubicBezTo>
                    <a:pt x="321" y="235"/>
                    <a:pt x="321" y="235"/>
                    <a:pt x="320" y="234"/>
                  </a:cubicBezTo>
                  <a:cubicBezTo>
                    <a:pt x="320" y="232"/>
                    <a:pt x="320" y="233"/>
                    <a:pt x="320" y="231"/>
                  </a:cubicBezTo>
                  <a:cubicBezTo>
                    <a:pt x="320" y="230"/>
                    <a:pt x="319" y="230"/>
                    <a:pt x="319" y="230"/>
                  </a:cubicBezTo>
                  <a:cubicBezTo>
                    <a:pt x="319" y="229"/>
                    <a:pt x="319" y="229"/>
                    <a:pt x="319" y="229"/>
                  </a:cubicBezTo>
                  <a:cubicBezTo>
                    <a:pt x="319" y="229"/>
                    <a:pt x="317" y="227"/>
                    <a:pt x="317" y="226"/>
                  </a:cubicBezTo>
                  <a:cubicBezTo>
                    <a:pt x="316" y="226"/>
                    <a:pt x="316" y="226"/>
                    <a:pt x="316" y="225"/>
                  </a:cubicBezTo>
                  <a:cubicBezTo>
                    <a:pt x="316" y="225"/>
                    <a:pt x="315" y="224"/>
                    <a:pt x="315" y="224"/>
                  </a:cubicBezTo>
                  <a:cubicBezTo>
                    <a:pt x="315" y="223"/>
                    <a:pt x="316" y="224"/>
                    <a:pt x="317" y="223"/>
                  </a:cubicBezTo>
                  <a:cubicBezTo>
                    <a:pt x="318" y="223"/>
                    <a:pt x="318" y="223"/>
                    <a:pt x="319" y="222"/>
                  </a:cubicBezTo>
                  <a:cubicBezTo>
                    <a:pt x="319" y="222"/>
                    <a:pt x="319" y="221"/>
                    <a:pt x="319" y="221"/>
                  </a:cubicBezTo>
                  <a:cubicBezTo>
                    <a:pt x="319" y="220"/>
                    <a:pt x="319" y="221"/>
                    <a:pt x="319" y="220"/>
                  </a:cubicBezTo>
                  <a:cubicBezTo>
                    <a:pt x="319" y="220"/>
                    <a:pt x="319" y="220"/>
                    <a:pt x="319" y="220"/>
                  </a:cubicBezTo>
                  <a:cubicBezTo>
                    <a:pt x="319" y="220"/>
                    <a:pt x="317" y="218"/>
                    <a:pt x="317" y="218"/>
                  </a:cubicBezTo>
                  <a:cubicBezTo>
                    <a:pt x="317" y="218"/>
                    <a:pt x="314" y="217"/>
                    <a:pt x="314" y="216"/>
                  </a:cubicBezTo>
                  <a:cubicBezTo>
                    <a:pt x="314" y="215"/>
                    <a:pt x="315" y="215"/>
                    <a:pt x="315" y="215"/>
                  </a:cubicBezTo>
                  <a:cubicBezTo>
                    <a:pt x="315" y="215"/>
                    <a:pt x="314" y="214"/>
                    <a:pt x="314" y="214"/>
                  </a:cubicBezTo>
                  <a:cubicBezTo>
                    <a:pt x="313" y="214"/>
                    <a:pt x="312" y="212"/>
                    <a:pt x="312" y="212"/>
                  </a:cubicBezTo>
                  <a:cubicBezTo>
                    <a:pt x="312" y="212"/>
                    <a:pt x="311" y="212"/>
                    <a:pt x="311" y="212"/>
                  </a:cubicBezTo>
                  <a:cubicBezTo>
                    <a:pt x="310" y="212"/>
                    <a:pt x="310" y="211"/>
                    <a:pt x="310" y="211"/>
                  </a:cubicBezTo>
                  <a:cubicBezTo>
                    <a:pt x="309" y="211"/>
                    <a:pt x="309" y="211"/>
                    <a:pt x="309" y="210"/>
                  </a:cubicBezTo>
                  <a:cubicBezTo>
                    <a:pt x="309" y="210"/>
                    <a:pt x="308" y="210"/>
                    <a:pt x="308" y="210"/>
                  </a:cubicBezTo>
                  <a:cubicBezTo>
                    <a:pt x="307" y="210"/>
                    <a:pt x="307" y="210"/>
                    <a:pt x="307" y="210"/>
                  </a:cubicBezTo>
                  <a:cubicBezTo>
                    <a:pt x="306" y="210"/>
                    <a:pt x="306" y="210"/>
                    <a:pt x="305" y="209"/>
                  </a:cubicBezTo>
                  <a:cubicBezTo>
                    <a:pt x="305" y="209"/>
                    <a:pt x="303" y="209"/>
                    <a:pt x="303" y="209"/>
                  </a:cubicBezTo>
                  <a:cubicBezTo>
                    <a:pt x="303" y="209"/>
                    <a:pt x="303" y="209"/>
                    <a:pt x="303" y="208"/>
                  </a:cubicBezTo>
                  <a:cubicBezTo>
                    <a:pt x="302" y="208"/>
                    <a:pt x="301" y="208"/>
                    <a:pt x="301" y="208"/>
                  </a:cubicBezTo>
                  <a:cubicBezTo>
                    <a:pt x="301" y="208"/>
                    <a:pt x="301" y="208"/>
                    <a:pt x="301" y="209"/>
                  </a:cubicBezTo>
                  <a:cubicBezTo>
                    <a:pt x="301" y="209"/>
                    <a:pt x="300" y="209"/>
                    <a:pt x="300" y="210"/>
                  </a:cubicBezTo>
                  <a:cubicBezTo>
                    <a:pt x="299" y="210"/>
                    <a:pt x="300" y="210"/>
                    <a:pt x="299" y="210"/>
                  </a:cubicBezTo>
                  <a:cubicBezTo>
                    <a:pt x="299" y="210"/>
                    <a:pt x="299" y="210"/>
                    <a:pt x="298" y="210"/>
                  </a:cubicBezTo>
                  <a:cubicBezTo>
                    <a:pt x="298" y="210"/>
                    <a:pt x="297" y="209"/>
                    <a:pt x="297" y="209"/>
                  </a:cubicBezTo>
                  <a:cubicBezTo>
                    <a:pt x="297" y="208"/>
                    <a:pt x="297" y="208"/>
                    <a:pt x="297" y="207"/>
                  </a:cubicBezTo>
                  <a:cubicBezTo>
                    <a:pt x="297" y="207"/>
                    <a:pt x="296" y="207"/>
                    <a:pt x="296" y="207"/>
                  </a:cubicBezTo>
                  <a:cubicBezTo>
                    <a:pt x="296" y="207"/>
                    <a:pt x="296" y="207"/>
                    <a:pt x="295" y="206"/>
                  </a:cubicBezTo>
                  <a:cubicBezTo>
                    <a:pt x="295" y="206"/>
                    <a:pt x="294" y="206"/>
                    <a:pt x="293" y="206"/>
                  </a:cubicBezTo>
                  <a:cubicBezTo>
                    <a:pt x="292" y="205"/>
                    <a:pt x="292" y="205"/>
                    <a:pt x="292" y="205"/>
                  </a:cubicBezTo>
                  <a:cubicBezTo>
                    <a:pt x="291" y="204"/>
                    <a:pt x="291" y="204"/>
                    <a:pt x="291" y="203"/>
                  </a:cubicBezTo>
                  <a:cubicBezTo>
                    <a:pt x="290" y="203"/>
                    <a:pt x="289" y="202"/>
                    <a:pt x="289" y="202"/>
                  </a:cubicBezTo>
                  <a:cubicBezTo>
                    <a:pt x="289" y="202"/>
                    <a:pt x="290" y="201"/>
                    <a:pt x="290" y="201"/>
                  </a:cubicBezTo>
                  <a:cubicBezTo>
                    <a:pt x="290" y="201"/>
                    <a:pt x="289" y="201"/>
                    <a:pt x="289" y="201"/>
                  </a:cubicBezTo>
                  <a:cubicBezTo>
                    <a:pt x="288" y="201"/>
                    <a:pt x="288" y="201"/>
                    <a:pt x="287" y="201"/>
                  </a:cubicBezTo>
                  <a:cubicBezTo>
                    <a:pt x="286" y="201"/>
                    <a:pt x="286" y="201"/>
                    <a:pt x="285" y="201"/>
                  </a:cubicBezTo>
                  <a:cubicBezTo>
                    <a:pt x="284" y="200"/>
                    <a:pt x="284" y="200"/>
                    <a:pt x="283" y="200"/>
                  </a:cubicBezTo>
                  <a:cubicBezTo>
                    <a:pt x="283" y="200"/>
                    <a:pt x="284" y="201"/>
                    <a:pt x="284" y="201"/>
                  </a:cubicBezTo>
                  <a:cubicBezTo>
                    <a:pt x="285" y="202"/>
                    <a:pt x="284" y="202"/>
                    <a:pt x="284" y="202"/>
                  </a:cubicBezTo>
                  <a:cubicBezTo>
                    <a:pt x="284" y="202"/>
                    <a:pt x="283" y="202"/>
                    <a:pt x="282" y="202"/>
                  </a:cubicBezTo>
                  <a:cubicBezTo>
                    <a:pt x="281" y="202"/>
                    <a:pt x="282" y="202"/>
                    <a:pt x="282" y="203"/>
                  </a:cubicBezTo>
                  <a:cubicBezTo>
                    <a:pt x="282" y="203"/>
                    <a:pt x="281" y="203"/>
                    <a:pt x="280" y="203"/>
                  </a:cubicBezTo>
                  <a:cubicBezTo>
                    <a:pt x="280" y="202"/>
                    <a:pt x="280" y="203"/>
                    <a:pt x="279" y="203"/>
                  </a:cubicBezTo>
                  <a:cubicBezTo>
                    <a:pt x="278" y="203"/>
                    <a:pt x="278" y="203"/>
                    <a:pt x="278" y="203"/>
                  </a:cubicBezTo>
                  <a:cubicBezTo>
                    <a:pt x="277" y="203"/>
                    <a:pt x="277" y="203"/>
                    <a:pt x="276" y="203"/>
                  </a:cubicBezTo>
                  <a:cubicBezTo>
                    <a:pt x="275" y="202"/>
                    <a:pt x="276" y="202"/>
                    <a:pt x="275" y="202"/>
                  </a:cubicBezTo>
                  <a:cubicBezTo>
                    <a:pt x="275" y="201"/>
                    <a:pt x="274" y="201"/>
                    <a:pt x="274" y="201"/>
                  </a:cubicBezTo>
                  <a:cubicBezTo>
                    <a:pt x="274" y="200"/>
                    <a:pt x="274" y="200"/>
                    <a:pt x="274" y="200"/>
                  </a:cubicBezTo>
                  <a:cubicBezTo>
                    <a:pt x="273" y="199"/>
                    <a:pt x="273" y="199"/>
                    <a:pt x="273" y="199"/>
                  </a:cubicBezTo>
                  <a:cubicBezTo>
                    <a:pt x="273" y="199"/>
                    <a:pt x="272" y="199"/>
                    <a:pt x="271" y="199"/>
                  </a:cubicBezTo>
                  <a:cubicBezTo>
                    <a:pt x="271" y="199"/>
                    <a:pt x="270" y="198"/>
                    <a:pt x="270" y="197"/>
                  </a:cubicBezTo>
                  <a:cubicBezTo>
                    <a:pt x="270" y="197"/>
                    <a:pt x="269" y="196"/>
                    <a:pt x="269" y="196"/>
                  </a:cubicBezTo>
                  <a:cubicBezTo>
                    <a:pt x="269" y="195"/>
                    <a:pt x="269" y="193"/>
                    <a:pt x="269" y="192"/>
                  </a:cubicBezTo>
                  <a:cubicBezTo>
                    <a:pt x="269" y="191"/>
                    <a:pt x="268" y="192"/>
                    <a:pt x="267" y="192"/>
                  </a:cubicBezTo>
                  <a:cubicBezTo>
                    <a:pt x="266" y="191"/>
                    <a:pt x="267" y="191"/>
                    <a:pt x="267" y="190"/>
                  </a:cubicBezTo>
                  <a:cubicBezTo>
                    <a:pt x="267" y="189"/>
                    <a:pt x="267" y="189"/>
                    <a:pt x="267" y="189"/>
                  </a:cubicBezTo>
                  <a:cubicBezTo>
                    <a:pt x="267" y="188"/>
                    <a:pt x="267" y="188"/>
                    <a:pt x="267" y="187"/>
                  </a:cubicBezTo>
                  <a:cubicBezTo>
                    <a:pt x="267" y="186"/>
                    <a:pt x="267" y="185"/>
                    <a:pt x="267" y="185"/>
                  </a:cubicBezTo>
                  <a:cubicBezTo>
                    <a:pt x="267" y="185"/>
                    <a:pt x="266" y="185"/>
                    <a:pt x="266" y="184"/>
                  </a:cubicBezTo>
                  <a:cubicBezTo>
                    <a:pt x="265" y="184"/>
                    <a:pt x="265" y="184"/>
                    <a:pt x="265" y="184"/>
                  </a:cubicBezTo>
                  <a:cubicBezTo>
                    <a:pt x="265" y="184"/>
                    <a:pt x="265" y="183"/>
                    <a:pt x="264" y="183"/>
                  </a:cubicBezTo>
                  <a:cubicBezTo>
                    <a:pt x="264" y="183"/>
                    <a:pt x="263" y="183"/>
                    <a:pt x="263" y="182"/>
                  </a:cubicBezTo>
                  <a:cubicBezTo>
                    <a:pt x="262" y="182"/>
                    <a:pt x="262" y="182"/>
                    <a:pt x="260" y="181"/>
                  </a:cubicBezTo>
                  <a:cubicBezTo>
                    <a:pt x="259" y="180"/>
                    <a:pt x="259" y="180"/>
                    <a:pt x="258" y="180"/>
                  </a:cubicBezTo>
                  <a:cubicBezTo>
                    <a:pt x="258" y="179"/>
                    <a:pt x="257" y="179"/>
                    <a:pt x="257" y="179"/>
                  </a:cubicBezTo>
                  <a:cubicBezTo>
                    <a:pt x="257" y="178"/>
                    <a:pt x="257" y="178"/>
                    <a:pt x="256" y="178"/>
                  </a:cubicBezTo>
                  <a:cubicBezTo>
                    <a:pt x="256" y="178"/>
                    <a:pt x="256" y="177"/>
                    <a:pt x="256" y="177"/>
                  </a:cubicBezTo>
                  <a:cubicBezTo>
                    <a:pt x="256" y="177"/>
                    <a:pt x="256" y="176"/>
                    <a:pt x="256" y="176"/>
                  </a:cubicBezTo>
                  <a:cubicBezTo>
                    <a:pt x="256" y="175"/>
                    <a:pt x="256" y="174"/>
                    <a:pt x="256" y="173"/>
                  </a:cubicBezTo>
                  <a:cubicBezTo>
                    <a:pt x="255" y="172"/>
                    <a:pt x="255" y="172"/>
                    <a:pt x="255" y="172"/>
                  </a:cubicBezTo>
                  <a:cubicBezTo>
                    <a:pt x="254" y="171"/>
                    <a:pt x="254" y="170"/>
                    <a:pt x="254" y="170"/>
                  </a:cubicBezTo>
                  <a:cubicBezTo>
                    <a:pt x="254" y="169"/>
                    <a:pt x="255" y="169"/>
                    <a:pt x="254" y="168"/>
                  </a:cubicBezTo>
                  <a:cubicBezTo>
                    <a:pt x="254" y="167"/>
                    <a:pt x="254" y="168"/>
                    <a:pt x="253" y="167"/>
                  </a:cubicBezTo>
                  <a:cubicBezTo>
                    <a:pt x="253" y="167"/>
                    <a:pt x="253" y="168"/>
                    <a:pt x="252" y="168"/>
                  </a:cubicBezTo>
                  <a:cubicBezTo>
                    <a:pt x="252" y="169"/>
                    <a:pt x="251" y="168"/>
                    <a:pt x="251" y="168"/>
                  </a:cubicBezTo>
                  <a:cubicBezTo>
                    <a:pt x="250" y="168"/>
                    <a:pt x="250" y="168"/>
                    <a:pt x="249" y="169"/>
                  </a:cubicBezTo>
                  <a:cubicBezTo>
                    <a:pt x="248" y="169"/>
                    <a:pt x="249" y="169"/>
                    <a:pt x="248" y="169"/>
                  </a:cubicBezTo>
                  <a:cubicBezTo>
                    <a:pt x="248" y="168"/>
                    <a:pt x="248" y="168"/>
                    <a:pt x="247" y="169"/>
                  </a:cubicBezTo>
                  <a:cubicBezTo>
                    <a:pt x="247" y="169"/>
                    <a:pt x="246" y="169"/>
                    <a:pt x="246" y="170"/>
                  </a:cubicBezTo>
                  <a:cubicBezTo>
                    <a:pt x="245" y="170"/>
                    <a:pt x="246" y="170"/>
                    <a:pt x="245" y="170"/>
                  </a:cubicBezTo>
                  <a:cubicBezTo>
                    <a:pt x="245" y="171"/>
                    <a:pt x="245" y="171"/>
                    <a:pt x="246" y="172"/>
                  </a:cubicBezTo>
                  <a:cubicBezTo>
                    <a:pt x="246" y="172"/>
                    <a:pt x="246" y="172"/>
                    <a:pt x="246" y="172"/>
                  </a:cubicBezTo>
                  <a:cubicBezTo>
                    <a:pt x="246" y="173"/>
                    <a:pt x="247" y="173"/>
                    <a:pt x="247" y="173"/>
                  </a:cubicBezTo>
                  <a:cubicBezTo>
                    <a:pt x="247" y="174"/>
                    <a:pt x="246" y="174"/>
                    <a:pt x="246" y="175"/>
                  </a:cubicBezTo>
                  <a:cubicBezTo>
                    <a:pt x="245" y="176"/>
                    <a:pt x="246" y="175"/>
                    <a:pt x="246" y="175"/>
                  </a:cubicBezTo>
                  <a:cubicBezTo>
                    <a:pt x="246" y="176"/>
                    <a:pt x="245" y="176"/>
                    <a:pt x="245" y="176"/>
                  </a:cubicBezTo>
                  <a:cubicBezTo>
                    <a:pt x="245" y="176"/>
                    <a:pt x="245" y="176"/>
                    <a:pt x="245" y="177"/>
                  </a:cubicBezTo>
                  <a:cubicBezTo>
                    <a:pt x="244" y="177"/>
                    <a:pt x="244" y="177"/>
                    <a:pt x="245" y="178"/>
                  </a:cubicBezTo>
                  <a:cubicBezTo>
                    <a:pt x="245" y="179"/>
                    <a:pt x="245" y="179"/>
                    <a:pt x="245" y="179"/>
                  </a:cubicBezTo>
                  <a:cubicBezTo>
                    <a:pt x="245" y="179"/>
                    <a:pt x="245" y="179"/>
                    <a:pt x="244" y="180"/>
                  </a:cubicBezTo>
                  <a:cubicBezTo>
                    <a:pt x="243" y="180"/>
                    <a:pt x="244" y="180"/>
                    <a:pt x="244" y="180"/>
                  </a:cubicBezTo>
                  <a:cubicBezTo>
                    <a:pt x="244" y="181"/>
                    <a:pt x="244" y="180"/>
                    <a:pt x="244" y="181"/>
                  </a:cubicBezTo>
                  <a:cubicBezTo>
                    <a:pt x="245" y="181"/>
                    <a:pt x="244" y="181"/>
                    <a:pt x="243" y="182"/>
                  </a:cubicBezTo>
                  <a:cubicBezTo>
                    <a:pt x="242" y="183"/>
                    <a:pt x="243" y="183"/>
                    <a:pt x="243" y="183"/>
                  </a:cubicBezTo>
                  <a:cubicBezTo>
                    <a:pt x="243" y="183"/>
                    <a:pt x="243" y="183"/>
                    <a:pt x="242" y="184"/>
                  </a:cubicBezTo>
                  <a:cubicBezTo>
                    <a:pt x="241" y="184"/>
                    <a:pt x="241" y="184"/>
                    <a:pt x="242" y="185"/>
                  </a:cubicBezTo>
                  <a:cubicBezTo>
                    <a:pt x="242" y="185"/>
                    <a:pt x="242" y="185"/>
                    <a:pt x="241" y="185"/>
                  </a:cubicBezTo>
                  <a:cubicBezTo>
                    <a:pt x="241" y="185"/>
                    <a:pt x="240" y="186"/>
                    <a:pt x="240" y="186"/>
                  </a:cubicBezTo>
                  <a:cubicBezTo>
                    <a:pt x="240" y="186"/>
                    <a:pt x="240" y="187"/>
                    <a:pt x="239" y="187"/>
                  </a:cubicBezTo>
                  <a:cubicBezTo>
                    <a:pt x="239" y="188"/>
                    <a:pt x="239" y="187"/>
                    <a:pt x="239" y="187"/>
                  </a:cubicBezTo>
                  <a:cubicBezTo>
                    <a:pt x="238" y="187"/>
                    <a:pt x="237" y="188"/>
                    <a:pt x="236" y="188"/>
                  </a:cubicBezTo>
                  <a:cubicBezTo>
                    <a:pt x="235" y="188"/>
                    <a:pt x="235" y="188"/>
                    <a:pt x="235" y="188"/>
                  </a:cubicBezTo>
                  <a:cubicBezTo>
                    <a:pt x="234" y="187"/>
                    <a:pt x="235" y="188"/>
                    <a:pt x="234" y="187"/>
                  </a:cubicBezTo>
                  <a:cubicBezTo>
                    <a:pt x="234" y="187"/>
                    <a:pt x="233" y="187"/>
                    <a:pt x="233" y="187"/>
                  </a:cubicBezTo>
                  <a:cubicBezTo>
                    <a:pt x="232" y="187"/>
                    <a:pt x="231" y="187"/>
                    <a:pt x="231" y="188"/>
                  </a:cubicBezTo>
                  <a:cubicBezTo>
                    <a:pt x="231" y="188"/>
                    <a:pt x="231" y="188"/>
                    <a:pt x="230" y="189"/>
                  </a:cubicBezTo>
                  <a:cubicBezTo>
                    <a:pt x="230" y="189"/>
                    <a:pt x="229" y="188"/>
                    <a:pt x="229" y="188"/>
                  </a:cubicBezTo>
                  <a:cubicBezTo>
                    <a:pt x="228" y="188"/>
                    <a:pt x="228" y="188"/>
                    <a:pt x="228" y="188"/>
                  </a:cubicBezTo>
                  <a:cubicBezTo>
                    <a:pt x="227" y="189"/>
                    <a:pt x="227" y="188"/>
                    <a:pt x="227" y="188"/>
                  </a:cubicBezTo>
                  <a:cubicBezTo>
                    <a:pt x="227" y="188"/>
                    <a:pt x="226" y="187"/>
                    <a:pt x="225" y="187"/>
                  </a:cubicBezTo>
                  <a:cubicBezTo>
                    <a:pt x="225" y="187"/>
                    <a:pt x="225" y="188"/>
                    <a:pt x="225" y="188"/>
                  </a:cubicBezTo>
                  <a:cubicBezTo>
                    <a:pt x="225" y="188"/>
                    <a:pt x="224" y="188"/>
                    <a:pt x="223" y="187"/>
                  </a:cubicBezTo>
                  <a:cubicBezTo>
                    <a:pt x="222" y="187"/>
                    <a:pt x="223" y="187"/>
                    <a:pt x="222" y="187"/>
                  </a:cubicBezTo>
                  <a:cubicBezTo>
                    <a:pt x="222" y="187"/>
                    <a:pt x="219" y="186"/>
                    <a:pt x="219" y="186"/>
                  </a:cubicBezTo>
                  <a:cubicBezTo>
                    <a:pt x="219" y="186"/>
                    <a:pt x="219" y="185"/>
                    <a:pt x="219" y="185"/>
                  </a:cubicBezTo>
                  <a:cubicBezTo>
                    <a:pt x="219" y="185"/>
                    <a:pt x="218" y="185"/>
                    <a:pt x="217" y="184"/>
                  </a:cubicBezTo>
                  <a:cubicBezTo>
                    <a:pt x="217" y="184"/>
                    <a:pt x="217" y="184"/>
                    <a:pt x="217" y="184"/>
                  </a:cubicBezTo>
                  <a:cubicBezTo>
                    <a:pt x="217" y="184"/>
                    <a:pt x="216" y="185"/>
                    <a:pt x="214" y="185"/>
                  </a:cubicBezTo>
                  <a:cubicBezTo>
                    <a:pt x="213" y="186"/>
                    <a:pt x="213" y="186"/>
                    <a:pt x="213" y="186"/>
                  </a:cubicBezTo>
                  <a:cubicBezTo>
                    <a:pt x="212" y="187"/>
                    <a:pt x="211" y="186"/>
                    <a:pt x="210" y="186"/>
                  </a:cubicBezTo>
                  <a:cubicBezTo>
                    <a:pt x="210" y="186"/>
                    <a:pt x="210" y="186"/>
                    <a:pt x="209" y="186"/>
                  </a:cubicBezTo>
                  <a:cubicBezTo>
                    <a:pt x="209" y="186"/>
                    <a:pt x="209" y="186"/>
                    <a:pt x="208" y="186"/>
                  </a:cubicBezTo>
                  <a:cubicBezTo>
                    <a:pt x="208" y="186"/>
                    <a:pt x="207" y="185"/>
                    <a:pt x="207" y="185"/>
                  </a:cubicBezTo>
                  <a:cubicBezTo>
                    <a:pt x="207" y="185"/>
                    <a:pt x="206" y="185"/>
                    <a:pt x="206" y="185"/>
                  </a:cubicBezTo>
                  <a:cubicBezTo>
                    <a:pt x="205" y="185"/>
                    <a:pt x="206" y="185"/>
                    <a:pt x="206" y="185"/>
                  </a:cubicBezTo>
                  <a:cubicBezTo>
                    <a:pt x="206" y="185"/>
                    <a:pt x="204" y="186"/>
                    <a:pt x="204" y="186"/>
                  </a:cubicBezTo>
                  <a:cubicBezTo>
                    <a:pt x="203" y="186"/>
                    <a:pt x="202" y="186"/>
                    <a:pt x="202" y="186"/>
                  </a:cubicBezTo>
                  <a:cubicBezTo>
                    <a:pt x="201" y="186"/>
                    <a:pt x="201" y="186"/>
                    <a:pt x="198" y="185"/>
                  </a:cubicBezTo>
                  <a:cubicBezTo>
                    <a:pt x="194" y="185"/>
                    <a:pt x="197" y="186"/>
                    <a:pt x="196" y="186"/>
                  </a:cubicBezTo>
                  <a:cubicBezTo>
                    <a:pt x="195" y="186"/>
                    <a:pt x="195" y="185"/>
                    <a:pt x="195" y="185"/>
                  </a:cubicBezTo>
                  <a:cubicBezTo>
                    <a:pt x="195" y="185"/>
                    <a:pt x="195" y="184"/>
                    <a:pt x="195" y="184"/>
                  </a:cubicBezTo>
                  <a:cubicBezTo>
                    <a:pt x="195" y="184"/>
                    <a:pt x="195" y="183"/>
                    <a:pt x="194" y="183"/>
                  </a:cubicBezTo>
                  <a:cubicBezTo>
                    <a:pt x="192" y="183"/>
                    <a:pt x="193" y="183"/>
                    <a:pt x="192" y="183"/>
                  </a:cubicBezTo>
                  <a:cubicBezTo>
                    <a:pt x="192" y="182"/>
                    <a:pt x="192" y="182"/>
                    <a:pt x="191" y="182"/>
                  </a:cubicBezTo>
                  <a:cubicBezTo>
                    <a:pt x="190" y="182"/>
                    <a:pt x="190" y="182"/>
                    <a:pt x="190" y="182"/>
                  </a:cubicBezTo>
                  <a:cubicBezTo>
                    <a:pt x="190" y="182"/>
                    <a:pt x="190" y="181"/>
                    <a:pt x="190" y="180"/>
                  </a:cubicBezTo>
                  <a:cubicBezTo>
                    <a:pt x="190" y="180"/>
                    <a:pt x="190" y="179"/>
                    <a:pt x="190" y="179"/>
                  </a:cubicBezTo>
                  <a:cubicBezTo>
                    <a:pt x="190" y="178"/>
                    <a:pt x="189" y="179"/>
                    <a:pt x="189" y="180"/>
                  </a:cubicBezTo>
                  <a:cubicBezTo>
                    <a:pt x="188" y="181"/>
                    <a:pt x="188" y="180"/>
                    <a:pt x="187" y="180"/>
                  </a:cubicBezTo>
                  <a:cubicBezTo>
                    <a:pt x="186" y="180"/>
                    <a:pt x="186" y="180"/>
                    <a:pt x="185" y="180"/>
                  </a:cubicBezTo>
                  <a:cubicBezTo>
                    <a:pt x="183" y="180"/>
                    <a:pt x="184" y="180"/>
                    <a:pt x="183" y="180"/>
                  </a:cubicBezTo>
                  <a:cubicBezTo>
                    <a:pt x="183" y="180"/>
                    <a:pt x="183" y="180"/>
                    <a:pt x="182" y="180"/>
                  </a:cubicBezTo>
                  <a:cubicBezTo>
                    <a:pt x="181" y="179"/>
                    <a:pt x="181" y="179"/>
                    <a:pt x="180" y="178"/>
                  </a:cubicBezTo>
                  <a:cubicBezTo>
                    <a:pt x="180" y="178"/>
                    <a:pt x="180" y="178"/>
                    <a:pt x="179" y="178"/>
                  </a:cubicBezTo>
                  <a:cubicBezTo>
                    <a:pt x="179" y="177"/>
                    <a:pt x="179" y="177"/>
                    <a:pt x="179" y="177"/>
                  </a:cubicBezTo>
                  <a:cubicBezTo>
                    <a:pt x="179" y="176"/>
                    <a:pt x="179" y="176"/>
                    <a:pt x="178" y="175"/>
                  </a:cubicBezTo>
                  <a:cubicBezTo>
                    <a:pt x="178" y="175"/>
                    <a:pt x="177" y="175"/>
                    <a:pt x="176" y="175"/>
                  </a:cubicBezTo>
                  <a:cubicBezTo>
                    <a:pt x="176" y="175"/>
                    <a:pt x="175" y="176"/>
                    <a:pt x="174" y="176"/>
                  </a:cubicBezTo>
                  <a:cubicBezTo>
                    <a:pt x="173" y="176"/>
                    <a:pt x="174" y="176"/>
                    <a:pt x="174" y="177"/>
                  </a:cubicBezTo>
                  <a:cubicBezTo>
                    <a:pt x="173" y="177"/>
                    <a:pt x="173" y="177"/>
                    <a:pt x="173" y="178"/>
                  </a:cubicBezTo>
                  <a:cubicBezTo>
                    <a:pt x="172" y="178"/>
                    <a:pt x="172" y="178"/>
                    <a:pt x="172" y="178"/>
                  </a:cubicBezTo>
                  <a:cubicBezTo>
                    <a:pt x="172" y="178"/>
                    <a:pt x="171" y="178"/>
                    <a:pt x="171" y="177"/>
                  </a:cubicBezTo>
                  <a:cubicBezTo>
                    <a:pt x="171" y="177"/>
                    <a:pt x="171" y="177"/>
                    <a:pt x="171" y="177"/>
                  </a:cubicBezTo>
                  <a:cubicBezTo>
                    <a:pt x="171" y="177"/>
                    <a:pt x="171" y="175"/>
                    <a:pt x="171" y="175"/>
                  </a:cubicBezTo>
                  <a:cubicBezTo>
                    <a:pt x="171" y="174"/>
                    <a:pt x="170" y="174"/>
                    <a:pt x="170" y="173"/>
                  </a:cubicBezTo>
                  <a:cubicBezTo>
                    <a:pt x="169" y="173"/>
                    <a:pt x="169" y="173"/>
                    <a:pt x="169" y="172"/>
                  </a:cubicBezTo>
                  <a:cubicBezTo>
                    <a:pt x="168" y="172"/>
                    <a:pt x="168" y="173"/>
                    <a:pt x="167" y="173"/>
                  </a:cubicBezTo>
                  <a:cubicBezTo>
                    <a:pt x="166" y="172"/>
                    <a:pt x="167" y="172"/>
                    <a:pt x="166" y="172"/>
                  </a:cubicBezTo>
                  <a:cubicBezTo>
                    <a:pt x="166" y="171"/>
                    <a:pt x="165" y="171"/>
                    <a:pt x="165" y="171"/>
                  </a:cubicBezTo>
                  <a:cubicBezTo>
                    <a:pt x="164" y="171"/>
                    <a:pt x="163" y="170"/>
                    <a:pt x="162" y="169"/>
                  </a:cubicBezTo>
                  <a:cubicBezTo>
                    <a:pt x="162" y="167"/>
                    <a:pt x="162" y="168"/>
                    <a:pt x="162" y="168"/>
                  </a:cubicBezTo>
                  <a:cubicBezTo>
                    <a:pt x="161" y="167"/>
                    <a:pt x="162" y="167"/>
                    <a:pt x="162" y="167"/>
                  </a:cubicBezTo>
                  <a:cubicBezTo>
                    <a:pt x="161" y="166"/>
                    <a:pt x="161" y="166"/>
                    <a:pt x="161" y="166"/>
                  </a:cubicBezTo>
                  <a:cubicBezTo>
                    <a:pt x="161" y="166"/>
                    <a:pt x="160" y="165"/>
                    <a:pt x="161" y="165"/>
                  </a:cubicBezTo>
                  <a:cubicBezTo>
                    <a:pt x="161" y="165"/>
                    <a:pt x="162" y="165"/>
                    <a:pt x="162" y="165"/>
                  </a:cubicBezTo>
                  <a:cubicBezTo>
                    <a:pt x="162" y="165"/>
                    <a:pt x="162" y="164"/>
                    <a:pt x="162" y="163"/>
                  </a:cubicBezTo>
                  <a:cubicBezTo>
                    <a:pt x="161" y="162"/>
                    <a:pt x="161" y="163"/>
                    <a:pt x="161" y="162"/>
                  </a:cubicBezTo>
                  <a:cubicBezTo>
                    <a:pt x="161" y="161"/>
                    <a:pt x="161" y="161"/>
                    <a:pt x="161" y="161"/>
                  </a:cubicBezTo>
                  <a:cubicBezTo>
                    <a:pt x="161" y="161"/>
                    <a:pt x="161" y="161"/>
                    <a:pt x="161" y="160"/>
                  </a:cubicBezTo>
                  <a:cubicBezTo>
                    <a:pt x="161" y="159"/>
                    <a:pt x="161" y="159"/>
                    <a:pt x="161" y="159"/>
                  </a:cubicBezTo>
                  <a:cubicBezTo>
                    <a:pt x="160" y="158"/>
                    <a:pt x="160" y="157"/>
                    <a:pt x="160" y="156"/>
                  </a:cubicBezTo>
                  <a:cubicBezTo>
                    <a:pt x="161" y="156"/>
                    <a:pt x="161" y="156"/>
                    <a:pt x="161" y="156"/>
                  </a:cubicBezTo>
                  <a:cubicBezTo>
                    <a:pt x="161" y="156"/>
                    <a:pt x="161" y="155"/>
                    <a:pt x="161" y="155"/>
                  </a:cubicBezTo>
                  <a:cubicBezTo>
                    <a:pt x="161" y="154"/>
                    <a:pt x="161" y="154"/>
                    <a:pt x="161" y="154"/>
                  </a:cubicBezTo>
                  <a:cubicBezTo>
                    <a:pt x="160" y="153"/>
                    <a:pt x="161" y="154"/>
                    <a:pt x="161" y="154"/>
                  </a:cubicBezTo>
                  <a:cubicBezTo>
                    <a:pt x="162" y="154"/>
                    <a:pt x="162" y="153"/>
                    <a:pt x="163" y="153"/>
                  </a:cubicBezTo>
                  <a:cubicBezTo>
                    <a:pt x="163" y="153"/>
                    <a:pt x="161" y="152"/>
                    <a:pt x="162" y="151"/>
                  </a:cubicBezTo>
                  <a:cubicBezTo>
                    <a:pt x="162" y="151"/>
                    <a:pt x="162" y="150"/>
                    <a:pt x="163" y="150"/>
                  </a:cubicBezTo>
                  <a:cubicBezTo>
                    <a:pt x="163" y="149"/>
                    <a:pt x="164" y="149"/>
                    <a:pt x="164" y="148"/>
                  </a:cubicBezTo>
                  <a:cubicBezTo>
                    <a:pt x="164" y="148"/>
                    <a:pt x="160" y="149"/>
                    <a:pt x="159" y="149"/>
                  </a:cubicBezTo>
                  <a:cubicBezTo>
                    <a:pt x="158" y="149"/>
                    <a:pt x="158" y="149"/>
                    <a:pt x="157" y="150"/>
                  </a:cubicBezTo>
                  <a:cubicBezTo>
                    <a:pt x="156" y="151"/>
                    <a:pt x="156" y="151"/>
                    <a:pt x="155" y="151"/>
                  </a:cubicBezTo>
                  <a:cubicBezTo>
                    <a:pt x="154" y="151"/>
                    <a:pt x="155" y="151"/>
                    <a:pt x="154" y="151"/>
                  </a:cubicBezTo>
                  <a:cubicBezTo>
                    <a:pt x="153" y="151"/>
                    <a:pt x="153" y="151"/>
                    <a:pt x="152" y="152"/>
                  </a:cubicBezTo>
                  <a:cubicBezTo>
                    <a:pt x="151" y="152"/>
                    <a:pt x="151" y="152"/>
                    <a:pt x="150" y="151"/>
                  </a:cubicBezTo>
                  <a:cubicBezTo>
                    <a:pt x="149" y="151"/>
                    <a:pt x="149" y="151"/>
                    <a:pt x="148" y="151"/>
                  </a:cubicBezTo>
                  <a:cubicBezTo>
                    <a:pt x="148" y="151"/>
                    <a:pt x="148" y="151"/>
                    <a:pt x="147" y="151"/>
                  </a:cubicBezTo>
                  <a:cubicBezTo>
                    <a:pt x="145" y="152"/>
                    <a:pt x="145" y="152"/>
                    <a:pt x="144" y="152"/>
                  </a:cubicBezTo>
                  <a:cubicBezTo>
                    <a:pt x="143" y="152"/>
                    <a:pt x="143" y="152"/>
                    <a:pt x="143" y="152"/>
                  </a:cubicBezTo>
                  <a:cubicBezTo>
                    <a:pt x="142" y="152"/>
                    <a:pt x="142" y="152"/>
                    <a:pt x="141" y="152"/>
                  </a:cubicBezTo>
                  <a:cubicBezTo>
                    <a:pt x="140" y="152"/>
                    <a:pt x="141" y="152"/>
                    <a:pt x="141" y="152"/>
                  </a:cubicBezTo>
                  <a:cubicBezTo>
                    <a:pt x="141" y="152"/>
                    <a:pt x="138" y="154"/>
                    <a:pt x="137" y="154"/>
                  </a:cubicBezTo>
                  <a:cubicBezTo>
                    <a:pt x="137" y="154"/>
                    <a:pt x="137" y="153"/>
                    <a:pt x="136" y="153"/>
                  </a:cubicBezTo>
                  <a:cubicBezTo>
                    <a:pt x="134" y="153"/>
                    <a:pt x="135" y="153"/>
                    <a:pt x="134" y="154"/>
                  </a:cubicBezTo>
                  <a:cubicBezTo>
                    <a:pt x="133" y="154"/>
                    <a:pt x="133" y="155"/>
                    <a:pt x="133" y="155"/>
                  </a:cubicBezTo>
                  <a:cubicBezTo>
                    <a:pt x="133" y="155"/>
                    <a:pt x="133" y="155"/>
                    <a:pt x="132" y="155"/>
                  </a:cubicBezTo>
                  <a:cubicBezTo>
                    <a:pt x="131" y="156"/>
                    <a:pt x="131" y="156"/>
                    <a:pt x="131" y="156"/>
                  </a:cubicBezTo>
                  <a:cubicBezTo>
                    <a:pt x="130" y="157"/>
                    <a:pt x="130" y="157"/>
                    <a:pt x="130" y="158"/>
                  </a:cubicBezTo>
                  <a:cubicBezTo>
                    <a:pt x="130" y="158"/>
                    <a:pt x="130" y="158"/>
                    <a:pt x="129" y="159"/>
                  </a:cubicBezTo>
                  <a:cubicBezTo>
                    <a:pt x="128" y="159"/>
                    <a:pt x="128" y="159"/>
                    <a:pt x="127" y="159"/>
                  </a:cubicBezTo>
                  <a:cubicBezTo>
                    <a:pt x="127" y="159"/>
                    <a:pt x="127" y="159"/>
                    <a:pt x="126" y="160"/>
                  </a:cubicBezTo>
                  <a:cubicBezTo>
                    <a:pt x="126" y="161"/>
                    <a:pt x="126" y="161"/>
                    <a:pt x="126" y="161"/>
                  </a:cubicBezTo>
                  <a:cubicBezTo>
                    <a:pt x="126" y="162"/>
                    <a:pt x="125" y="161"/>
                    <a:pt x="125" y="161"/>
                  </a:cubicBezTo>
                  <a:cubicBezTo>
                    <a:pt x="125" y="162"/>
                    <a:pt x="125" y="162"/>
                    <a:pt x="125" y="162"/>
                  </a:cubicBezTo>
                  <a:cubicBezTo>
                    <a:pt x="125" y="162"/>
                    <a:pt x="124" y="162"/>
                    <a:pt x="123" y="162"/>
                  </a:cubicBezTo>
                  <a:cubicBezTo>
                    <a:pt x="122" y="162"/>
                    <a:pt x="121" y="162"/>
                    <a:pt x="121" y="162"/>
                  </a:cubicBezTo>
                  <a:cubicBezTo>
                    <a:pt x="120" y="162"/>
                    <a:pt x="120" y="162"/>
                    <a:pt x="120" y="162"/>
                  </a:cubicBezTo>
                  <a:cubicBezTo>
                    <a:pt x="120" y="161"/>
                    <a:pt x="119" y="161"/>
                    <a:pt x="118" y="161"/>
                  </a:cubicBezTo>
                  <a:cubicBezTo>
                    <a:pt x="118" y="160"/>
                    <a:pt x="117" y="160"/>
                    <a:pt x="117" y="160"/>
                  </a:cubicBezTo>
                  <a:cubicBezTo>
                    <a:pt x="117" y="160"/>
                    <a:pt x="116" y="159"/>
                    <a:pt x="116" y="159"/>
                  </a:cubicBezTo>
                  <a:cubicBezTo>
                    <a:pt x="115" y="159"/>
                    <a:pt x="115" y="159"/>
                    <a:pt x="115" y="159"/>
                  </a:cubicBezTo>
                  <a:cubicBezTo>
                    <a:pt x="114" y="159"/>
                    <a:pt x="114" y="159"/>
                    <a:pt x="113" y="159"/>
                  </a:cubicBezTo>
                  <a:cubicBezTo>
                    <a:pt x="112" y="159"/>
                    <a:pt x="112" y="159"/>
                    <a:pt x="112" y="158"/>
                  </a:cubicBezTo>
                  <a:cubicBezTo>
                    <a:pt x="111" y="157"/>
                    <a:pt x="113" y="157"/>
                    <a:pt x="114" y="157"/>
                  </a:cubicBezTo>
                  <a:cubicBezTo>
                    <a:pt x="114" y="157"/>
                    <a:pt x="115" y="157"/>
                    <a:pt x="115" y="156"/>
                  </a:cubicBezTo>
                  <a:cubicBezTo>
                    <a:pt x="115" y="156"/>
                    <a:pt x="116" y="155"/>
                    <a:pt x="117" y="155"/>
                  </a:cubicBezTo>
                  <a:cubicBezTo>
                    <a:pt x="118" y="154"/>
                    <a:pt x="117" y="153"/>
                    <a:pt x="116" y="153"/>
                  </a:cubicBezTo>
                  <a:cubicBezTo>
                    <a:pt x="116" y="152"/>
                    <a:pt x="117" y="152"/>
                    <a:pt x="117" y="152"/>
                  </a:cubicBezTo>
                  <a:cubicBezTo>
                    <a:pt x="118" y="151"/>
                    <a:pt x="117" y="151"/>
                    <a:pt x="117" y="151"/>
                  </a:cubicBezTo>
                  <a:cubicBezTo>
                    <a:pt x="117" y="151"/>
                    <a:pt x="117" y="150"/>
                    <a:pt x="116" y="149"/>
                  </a:cubicBezTo>
                  <a:cubicBezTo>
                    <a:pt x="116" y="149"/>
                    <a:pt x="116" y="148"/>
                    <a:pt x="116" y="147"/>
                  </a:cubicBezTo>
                  <a:cubicBezTo>
                    <a:pt x="116" y="146"/>
                    <a:pt x="116" y="146"/>
                    <a:pt x="117" y="145"/>
                  </a:cubicBezTo>
                  <a:cubicBezTo>
                    <a:pt x="117" y="145"/>
                    <a:pt x="117" y="144"/>
                    <a:pt x="117" y="144"/>
                  </a:cubicBezTo>
                  <a:cubicBezTo>
                    <a:pt x="117" y="144"/>
                    <a:pt x="116" y="143"/>
                    <a:pt x="115" y="143"/>
                  </a:cubicBezTo>
                  <a:cubicBezTo>
                    <a:pt x="114" y="142"/>
                    <a:pt x="114" y="142"/>
                    <a:pt x="114" y="141"/>
                  </a:cubicBezTo>
                  <a:cubicBezTo>
                    <a:pt x="114" y="141"/>
                    <a:pt x="113" y="141"/>
                    <a:pt x="112" y="141"/>
                  </a:cubicBezTo>
                  <a:cubicBezTo>
                    <a:pt x="111" y="141"/>
                    <a:pt x="110" y="141"/>
                    <a:pt x="110" y="141"/>
                  </a:cubicBezTo>
                  <a:cubicBezTo>
                    <a:pt x="110" y="141"/>
                    <a:pt x="109" y="141"/>
                    <a:pt x="108" y="140"/>
                  </a:cubicBezTo>
                  <a:cubicBezTo>
                    <a:pt x="107" y="139"/>
                    <a:pt x="107" y="140"/>
                    <a:pt x="106" y="140"/>
                  </a:cubicBezTo>
                  <a:cubicBezTo>
                    <a:pt x="106" y="140"/>
                    <a:pt x="106" y="141"/>
                    <a:pt x="105" y="141"/>
                  </a:cubicBezTo>
                  <a:cubicBezTo>
                    <a:pt x="105" y="141"/>
                    <a:pt x="104" y="140"/>
                    <a:pt x="104" y="140"/>
                  </a:cubicBezTo>
                  <a:cubicBezTo>
                    <a:pt x="104" y="140"/>
                    <a:pt x="104" y="139"/>
                    <a:pt x="104" y="138"/>
                  </a:cubicBezTo>
                  <a:cubicBezTo>
                    <a:pt x="104" y="138"/>
                    <a:pt x="104" y="137"/>
                    <a:pt x="104" y="137"/>
                  </a:cubicBezTo>
                  <a:cubicBezTo>
                    <a:pt x="103" y="136"/>
                    <a:pt x="103" y="136"/>
                    <a:pt x="103" y="136"/>
                  </a:cubicBezTo>
                  <a:cubicBezTo>
                    <a:pt x="103" y="136"/>
                    <a:pt x="104" y="136"/>
                    <a:pt x="104" y="136"/>
                  </a:cubicBezTo>
                  <a:cubicBezTo>
                    <a:pt x="104" y="135"/>
                    <a:pt x="102" y="135"/>
                    <a:pt x="102" y="135"/>
                  </a:cubicBezTo>
                  <a:cubicBezTo>
                    <a:pt x="102" y="134"/>
                    <a:pt x="101" y="134"/>
                    <a:pt x="101" y="133"/>
                  </a:cubicBezTo>
                  <a:cubicBezTo>
                    <a:pt x="100" y="133"/>
                    <a:pt x="98" y="134"/>
                    <a:pt x="98" y="134"/>
                  </a:cubicBezTo>
                  <a:cubicBezTo>
                    <a:pt x="97" y="134"/>
                    <a:pt x="97" y="134"/>
                    <a:pt x="97" y="134"/>
                  </a:cubicBezTo>
                  <a:cubicBezTo>
                    <a:pt x="97" y="135"/>
                    <a:pt x="97" y="135"/>
                    <a:pt x="97" y="135"/>
                  </a:cubicBezTo>
                  <a:cubicBezTo>
                    <a:pt x="98" y="137"/>
                    <a:pt x="98" y="137"/>
                    <a:pt x="98" y="137"/>
                  </a:cubicBezTo>
                  <a:cubicBezTo>
                    <a:pt x="98" y="145"/>
                    <a:pt x="98" y="145"/>
                    <a:pt x="98" y="145"/>
                  </a:cubicBezTo>
                  <a:cubicBezTo>
                    <a:pt x="99" y="145"/>
                    <a:pt x="99" y="145"/>
                    <a:pt x="99" y="145"/>
                  </a:cubicBezTo>
                  <a:cubicBezTo>
                    <a:pt x="99" y="153"/>
                    <a:pt x="99" y="153"/>
                    <a:pt x="99" y="153"/>
                  </a:cubicBezTo>
                  <a:cubicBezTo>
                    <a:pt x="101" y="160"/>
                    <a:pt x="101" y="160"/>
                    <a:pt x="101" y="160"/>
                  </a:cubicBezTo>
                  <a:cubicBezTo>
                    <a:pt x="101" y="160"/>
                    <a:pt x="99" y="162"/>
                    <a:pt x="99" y="162"/>
                  </a:cubicBezTo>
                  <a:cubicBezTo>
                    <a:pt x="99" y="162"/>
                    <a:pt x="99" y="165"/>
                    <a:pt x="99" y="166"/>
                  </a:cubicBezTo>
                  <a:cubicBezTo>
                    <a:pt x="99" y="167"/>
                    <a:pt x="98" y="166"/>
                    <a:pt x="98" y="167"/>
                  </a:cubicBezTo>
                  <a:cubicBezTo>
                    <a:pt x="97" y="167"/>
                    <a:pt x="97" y="168"/>
                    <a:pt x="97" y="169"/>
                  </a:cubicBezTo>
                  <a:cubicBezTo>
                    <a:pt x="96" y="169"/>
                    <a:pt x="96" y="172"/>
                    <a:pt x="96" y="172"/>
                  </a:cubicBezTo>
                  <a:cubicBezTo>
                    <a:pt x="97" y="175"/>
                    <a:pt x="97" y="175"/>
                    <a:pt x="97" y="175"/>
                  </a:cubicBezTo>
                  <a:cubicBezTo>
                    <a:pt x="97" y="178"/>
                    <a:pt x="97" y="178"/>
                    <a:pt x="97" y="178"/>
                  </a:cubicBezTo>
                  <a:cubicBezTo>
                    <a:pt x="98" y="180"/>
                    <a:pt x="98" y="180"/>
                    <a:pt x="98" y="180"/>
                  </a:cubicBezTo>
                  <a:cubicBezTo>
                    <a:pt x="98" y="180"/>
                    <a:pt x="98" y="181"/>
                    <a:pt x="98" y="181"/>
                  </a:cubicBezTo>
                  <a:cubicBezTo>
                    <a:pt x="97" y="182"/>
                    <a:pt x="97" y="183"/>
                    <a:pt x="97" y="183"/>
                  </a:cubicBezTo>
                  <a:cubicBezTo>
                    <a:pt x="96" y="199"/>
                    <a:pt x="96" y="199"/>
                    <a:pt x="96" y="199"/>
                  </a:cubicBezTo>
                  <a:cubicBezTo>
                    <a:pt x="96" y="199"/>
                    <a:pt x="98" y="200"/>
                    <a:pt x="98" y="201"/>
                  </a:cubicBezTo>
                  <a:cubicBezTo>
                    <a:pt x="99" y="202"/>
                    <a:pt x="99" y="202"/>
                    <a:pt x="99" y="202"/>
                  </a:cubicBezTo>
                  <a:cubicBezTo>
                    <a:pt x="100" y="203"/>
                    <a:pt x="99" y="203"/>
                    <a:pt x="99" y="204"/>
                  </a:cubicBezTo>
                  <a:cubicBezTo>
                    <a:pt x="99" y="205"/>
                    <a:pt x="99" y="206"/>
                    <a:pt x="100" y="206"/>
                  </a:cubicBezTo>
                  <a:cubicBezTo>
                    <a:pt x="100" y="207"/>
                    <a:pt x="100" y="208"/>
                    <a:pt x="100" y="208"/>
                  </a:cubicBezTo>
                  <a:cubicBezTo>
                    <a:pt x="100" y="208"/>
                    <a:pt x="96" y="214"/>
                    <a:pt x="95" y="215"/>
                  </a:cubicBezTo>
                  <a:cubicBezTo>
                    <a:pt x="95" y="216"/>
                    <a:pt x="94" y="217"/>
                    <a:pt x="94" y="217"/>
                  </a:cubicBezTo>
                  <a:cubicBezTo>
                    <a:pt x="94" y="218"/>
                    <a:pt x="95" y="220"/>
                    <a:pt x="94" y="220"/>
                  </a:cubicBezTo>
                  <a:cubicBezTo>
                    <a:pt x="93" y="221"/>
                    <a:pt x="93" y="222"/>
                    <a:pt x="93" y="223"/>
                  </a:cubicBezTo>
                  <a:cubicBezTo>
                    <a:pt x="93" y="223"/>
                    <a:pt x="93" y="225"/>
                    <a:pt x="93" y="225"/>
                  </a:cubicBezTo>
                  <a:cubicBezTo>
                    <a:pt x="93" y="225"/>
                    <a:pt x="93" y="225"/>
                    <a:pt x="93" y="226"/>
                  </a:cubicBezTo>
                  <a:cubicBezTo>
                    <a:pt x="92" y="227"/>
                    <a:pt x="93" y="227"/>
                    <a:pt x="93" y="227"/>
                  </a:cubicBezTo>
                  <a:cubicBezTo>
                    <a:pt x="93" y="227"/>
                    <a:pt x="92" y="228"/>
                    <a:pt x="92" y="229"/>
                  </a:cubicBezTo>
                  <a:cubicBezTo>
                    <a:pt x="92" y="230"/>
                    <a:pt x="92" y="230"/>
                    <a:pt x="93" y="231"/>
                  </a:cubicBezTo>
                  <a:cubicBezTo>
                    <a:pt x="93" y="232"/>
                    <a:pt x="93" y="232"/>
                    <a:pt x="94" y="232"/>
                  </a:cubicBezTo>
                  <a:cubicBezTo>
                    <a:pt x="95" y="233"/>
                    <a:pt x="96" y="234"/>
                    <a:pt x="96" y="235"/>
                  </a:cubicBezTo>
                  <a:cubicBezTo>
                    <a:pt x="97" y="235"/>
                    <a:pt x="97" y="236"/>
                    <a:pt x="97" y="236"/>
                  </a:cubicBezTo>
                  <a:cubicBezTo>
                    <a:pt x="98" y="239"/>
                    <a:pt x="98" y="239"/>
                    <a:pt x="98" y="239"/>
                  </a:cubicBezTo>
                  <a:cubicBezTo>
                    <a:pt x="0" y="239"/>
                    <a:pt x="0" y="239"/>
                    <a:pt x="0" y="239"/>
                  </a:cubicBezTo>
                  <a:cubicBezTo>
                    <a:pt x="0" y="399"/>
                    <a:pt x="0" y="399"/>
                    <a:pt x="0" y="399"/>
                  </a:cubicBezTo>
                  <a:cubicBezTo>
                    <a:pt x="0" y="399"/>
                    <a:pt x="3" y="402"/>
                    <a:pt x="3" y="402"/>
                  </a:cubicBezTo>
                  <a:cubicBezTo>
                    <a:pt x="3" y="402"/>
                    <a:pt x="3" y="402"/>
                    <a:pt x="3" y="403"/>
                  </a:cubicBezTo>
                  <a:cubicBezTo>
                    <a:pt x="3" y="404"/>
                    <a:pt x="3" y="404"/>
                    <a:pt x="3" y="405"/>
                  </a:cubicBezTo>
                  <a:cubicBezTo>
                    <a:pt x="4" y="405"/>
                    <a:pt x="4" y="405"/>
                    <a:pt x="5" y="406"/>
                  </a:cubicBezTo>
                  <a:cubicBezTo>
                    <a:pt x="5" y="407"/>
                    <a:pt x="5" y="407"/>
                    <a:pt x="6" y="408"/>
                  </a:cubicBezTo>
                  <a:cubicBezTo>
                    <a:pt x="6" y="409"/>
                    <a:pt x="6" y="409"/>
                    <a:pt x="6" y="410"/>
                  </a:cubicBezTo>
                  <a:cubicBezTo>
                    <a:pt x="6" y="411"/>
                    <a:pt x="6" y="412"/>
                    <a:pt x="6" y="413"/>
                  </a:cubicBezTo>
                  <a:cubicBezTo>
                    <a:pt x="6" y="414"/>
                    <a:pt x="6" y="414"/>
                    <a:pt x="6" y="415"/>
                  </a:cubicBezTo>
                  <a:cubicBezTo>
                    <a:pt x="6" y="415"/>
                    <a:pt x="6" y="415"/>
                    <a:pt x="7" y="416"/>
                  </a:cubicBezTo>
                  <a:cubicBezTo>
                    <a:pt x="7" y="416"/>
                    <a:pt x="8" y="416"/>
                    <a:pt x="8" y="416"/>
                  </a:cubicBezTo>
                  <a:cubicBezTo>
                    <a:pt x="8" y="416"/>
                    <a:pt x="8" y="417"/>
                    <a:pt x="8" y="417"/>
                  </a:cubicBezTo>
                  <a:cubicBezTo>
                    <a:pt x="8" y="418"/>
                    <a:pt x="8" y="418"/>
                    <a:pt x="9" y="418"/>
                  </a:cubicBezTo>
                  <a:cubicBezTo>
                    <a:pt x="10" y="419"/>
                    <a:pt x="9" y="418"/>
                    <a:pt x="10" y="418"/>
                  </a:cubicBezTo>
                  <a:cubicBezTo>
                    <a:pt x="10" y="418"/>
                    <a:pt x="10" y="418"/>
                    <a:pt x="10" y="419"/>
                  </a:cubicBezTo>
                  <a:cubicBezTo>
                    <a:pt x="10" y="419"/>
                    <a:pt x="11" y="419"/>
                    <a:pt x="11" y="419"/>
                  </a:cubicBezTo>
                  <a:cubicBezTo>
                    <a:pt x="11" y="419"/>
                    <a:pt x="12" y="419"/>
                    <a:pt x="12" y="419"/>
                  </a:cubicBezTo>
                  <a:cubicBezTo>
                    <a:pt x="13" y="419"/>
                    <a:pt x="12" y="420"/>
                    <a:pt x="13" y="420"/>
                  </a:cubicBezTo>
                  <a:cubicBezTo>
                    <a:pt x="13" y="421"/>
                    <a:pt x="13" y="421"/>
                    <a:pt x="13" y="421"/>
                  </a:cubicBezTo>
                  <a:cubicBezTo>
                    <a:pt x="13" y="421"/>
                    <a:pt x="14" y="421"/>
                    <a:pt x="14" y="421"/>
                  </a:cubicBezTo>
                  <a:cubicBezTo>
                    <a:pt x="25" y="431"/>
                    <a:pt x="25" y="431"/>
                    <a:pt x="25" y="431"/>
                  </a:cubicBezTo>
                  <a:cubicBezTo>
                    <a:pt x="36" y="444"/>
                    <a:pt x="36" y="444"/>
                    <a:pt x="36" y="444"/>
                  </a:cubicBezTo>
                  <a:cubicBezTo>
                    <a:pt x="51" y="458"/>
                    <a:pt x="51" y="458"/>
                    <a:pt x="51" y="458"/>
                  </a:cubicBezTo>
                  <a:cubicBezTo>
                    <a:pt x="58" y="466"/>
                    <a:pt x="58" y="466"/>
                    <a:pt x="58" y="466"/>
                  </a:cubicBezTo>
                  <a:cubicBezTo>
                    <a:pt x="70" y="472"/>
                    <a:pt x="70" y="472"/>
                    <a:pt x="70" y="472"/>
                  </a:cubicBezTo>
                  <a:cubicBezTo>
                    <a:pt x="70" y="474"/>
                    <a:pt x="70" y="474"/>
                    <a:pt x="70" y="474"/>
                  </a:cubicBezTo>
                  <a:cubicBezTo>
                    <a:pt x="110" y="465"/>
                    <a:pt x="110" y="465"/>
                    <a:pt x="110" y="465"/>
                  </a:cubicBezTo>
                  <a:cubicBezTo>
                    <a:pt x="110" y="467"/>
                    <a:pt x="110" y="467"/>
                    <a:pt x="110" y="467"/>
                  </a:cubicBezTo>
                  <a:cubicBezTo>
                    <a:pt x="110" y="467"/>
                    <a:pt x="111" y="466"/>
                    <a:pt x="112" y="466"/>
                  </a:cubicBezTo>
                  <a:cubicBezTo>
                    <a:pt x="112" y="466"/>
                    <a:pt x="113" y="466"/>
                    <a:pt x="113" y="466"/>
                  </a:cubicBezTo>
                  <a:cubicBezTo>
                    <a:pt x="113" y="466"/>
                    <a:pt x="114" y="466"/>
                    <a:pt x="114" y="466"/>
                  </a:cubicBezTo>
                  <a:cubicBezTo>
                    <a:pt x="115" y="466"/>
                    <a:pt x="116" y="466"/>
                    <a:pt x="116" y="465"/>
                  </a:cubicBezTo>
                  <a:cubicBezTo>
                    <a:pt x="117" y="465"/>
                    <a:pt x="117" y="465"/>
                    <a:pt x="118" y="465"/>
                  </a:cubicBezTo>
                  <a:cubicBezTo>
                    <a:pt x="119" y="466"/>
                    <a:pt x="120" y="466"/>
                    <a:pt x="120" y="466"/>
                  </a:cubicBezTo>
                  <a:cubicBezTo>
                    <a:pt x="120" y="466"/>
                    <a:pt x="121" y="466"/>
                    <a:pt x="121" y="467"/>
                  </a:cubicBezTo>
                  <a:cubicBezTo>
                    <a:pt x="122" y="467"/>
                    <a:pt x="122" y="467"/>
                    <a:pt x="122" y="467"/>
                  </a:cubicBezTo>
                  <a:cubicBezTo>
                    <a:pt x="123" y="467"/>
                    <a:pt x="123" y="467"/>
                    <a:pt x="123" y="467"/>
                  </a:cubicBezTo>
                  <a:cubicBezTo>
                    <a:pt x="124" y="467"/>
                    <a:pt x="125" y="468"/>
                    <a:pt x="125" y="468"/>
                  </a:cubicBezTo>
                  <a:cubicBezTo>
                    <a:pt x="125" y="468"/>
                    <a:pt x="124" y="468"/>
                    <a:pt x="125" y="468"/>
                  </a:cubicBezTo>
                  <a:cubicBezTo>
                    <a:pt x="125" y="469"/>
                    <a:pt x="126" y="468"/>
                    <a:pt x="126" y="468"/>
                  </a:cubicBezTo>
                  <a:cubicBezTo>
                    <a:pt x="127" y="469"/>
                    <a:pt x="127" y="468"/>
                    <a:pt x="127" y="468"/>
                  </a:cubicBezTo>
                  <a:cubicBezTo>
                    <a:pt x="128" y="468"/>
                    <a:pt x="128" y="468"/>
                    <a:pt x="128" y="468"/>
                  </a:cubicBezTo>
                  <a:cubicBezTo>
                    <a:pt x="128" y="468"/>
                    <a:pt x="129" y="468"/>
                    <a:pt x="129" y="468"/>
                  </a:cubicBezTo>
                  <a:cubicBezTo>
                    <a:pt x="129" y="467"/>
                    <a:pt x="128" y="467"/>
                    <a:pt x="129" y="467"/>
                  </a:cubicBezTo>
                  <a:cubicBezTo>
                    <a:pt x="130" y="466"/>
                    <a:pt x="131" y="466"/>
                    <a:pt x="132" y="467"/>
                  </a:cubicBezTo>
                  <a:cubicBezTo>
                    <a:pt x="132" y="467"/>
                    <a:pt x="133" y="467"/>
                    <a:pt x="133" y="467"/>
                  </a:cubicBezTo>
                  <a:cubicBezTo>
                    <a:pt x="134" y="467"/>
                    <a:pt x="134" y="467"/>
                    <a:pt x="134" y="467"/>
                  </a:cubicBezTo>
                  <a:cubicBezTo>
                    <a:pt x="135" y="468"/>
                    <a:pt x="135" y="467"/>
                    <a:pt x="135" y="467"/>
                  </a:cubicBezTo>
                  <a:cubicBezTo>
                    <a:pt x="135" y="467"/>
                    <a:pt x="136" y="468"/>
                    <a:pt x="136" y="468"/>
                  </a:cubicBezTo>
                  <a:cubicBezTo>
                    <a:pt x="136" y="468"/>
                    <a:pt x="136" y="469"/>
                    <a:pt x="136" y="469"/>
                  </a:cubicBezTo>
                  <a:cubicBezTo>
                    <a:pt x="137" y="469"/>
                    <a:pt x="137" y="468"/>
                    <a:pt x="137" y="468"/>
                  </a:cubicBezTo>
                  <a:cubicBezTo>
                    <a:pt x="138" y="468"/>
                    <a:pt x="138" y="467"/>
                    <a:pt x="138" y="468"/>
                  </a:cubicBezTo>
                  <a:cubicBezTo>
                    <a:pt x="139" y="468"/>
                    <a:pt x="139" y="468"/>
                    <a:pt x="139" y="468"/>
                  </a:cubicBezTo>
                  <a:cubicBezTo>
                    <a:pt x="140" y="469"/>
                    <a:pt x="140" y="468"/>
                    <a:pt x="140" y="468"/>
                  </a:cubicBezTo>
                  <a:cubicBezTo>
                    <a:pt x="141" y="468"/>
                    <a:pt x="141" y="469"/>
                    <a:pt x="141" y="469"/>
                  </a:cubicBezTo>
                  <a:cubicBezTo>
                    <a:pt x="141" y="469"/>
                    <a:pt x="143" y="470"/>
                    <a:pt x="143" y="470"/>
                  </a:cubicBezTo>
                  <a:cubicBezTo>
                    <a:pt x="143" y="469"/>
                    <a:pt x="143" y="469"/>
                    <a:pt x="144" y="470"/>
                  </a:cubicBezTo>
                  <a:cubicBezTo>
                    <a:pt x="144" y="470"/>
                    <a:pt x="144" y="470"/>
                    <a:pt x="144" y="470"/>
                  </a:cubicBezTo>
                  <a:cubicBezTo>
                    <a:pt x="144" y="470"/>
                    <a:pt x="144" y="470"/>
                    <a:pt x="145" y="470"/>
                  </a:cubicBezTo>
                  <a:cubicBezTo>
                    <a:pt x="145" y="470"/>
                    <a:pt x="145" y="470"/>
                    <a:pt x="145" y="470"/>
                  </a:cubicBezTo>
                  <a:cubicBezTo>
                    <a:pt x="146" y="471"/>
                    <a:pt x="145" y="471"/>
                    <a:pt x="146" y="471"/>
                  </a:cubicBezTo>
                  <a:cubicBezTo>
                    <a:pt x="147" y="472"/>
                    <a:pt x="147" y="471"/>
                    <a:pt x="147" y="471"/>
                  </a:cubicBezTo>
                  <a:cubicBezTo>
                    <a:pt x="148" y="471"/>
                    <a:pt x="148" y="471"/>
                    <a:pt x="148" y="471"/>
                  </a:cubicBezTo>
                  <a:cubicBezTo>
                    <a:pt x="148" y="472"/>
                    <a:pt x="148" y="472"/>
                    <a:pt x="148" y="472"/>
                  </a:cubicBezTo>
                  <a:cubicBezTo>
                    <a:pt x="148" y="473"/>
                    <a:pt x="149" y="473"/>
                    <a:pt x="149" y="473"/>
                  </a:cubicBezTo>
                  <a:cubicBezTo>
                    <a:pt x="149" y="473"/>
                    <a:pt x="149" y="473"/>
                    <a:pt x="149" y="473"/>
                  </a:cubicBezTo>
                  <a:cubicBezTo>
                    <a:pt x="150" y="473"/>
                    <a:pt x="150" y="473"/>
                    <a:pt x="150" y="474"/>
                  </a:cubicBezTo>
                  <a:cubicBezTo>
                    <a:pt x="150" y="474"/>
                    <a:pt x="150" y="475"/>
                    <a:pt x="151" y="475"/>
                  </a:cubicBezTo>
                  <a:cubicBezTo>
                    <a:pt x="151" y="475"/>
                    <a:pt x="151" y="475"/>
                    <a:pt x="151" y="475"/>
                  </a:cubicBezTo>
                  <a:cubicBezTo>
                    <a:pt x="151" y="476"/>
                    <a:pt x="151" y="476"/>
                    <a:pt x="151" y="476"/>
                  </a:cubicBezTo>
                  <a:cubicBezTo>
                    <a:pt x="151" y="477"/>
                    <a:pt x="151" y="477"/>
                    <a:pt x="151" y="477"/>
                  </a:cubicBezTo>
                  <a:cubicBezTo>
                    <a:pt x="151" y="477"/>
                    <a:pt x="152" y="477"/>
                    <a:pt x="152" y="477"/>
                  </a:cubicBezTo>
                  <a:cubicBezTo>
                    <a:pt x="152" y="477"/>
                    <a:pt x="153" y="477"/>
                    <a:pt x="153" y="477"/>
                  </a:cubicBezTo>
                  <a:cubicBezTo>
                    <a:pt x="153" y="477"/>
                    <a:pt x="153" y="477"/>
                    <a:pt x="153" y="478"/>
                  </a:cubicBezTo>
                  <a:cubicBezTo>
                    <a:pt x="153" y="478"/>
                    <a:pt x="153" y="477"/>
                    <a:pt x="154" y="478"/>
                  </a:cubicBezTo>
                  <a:cubicBezTo>
                    <a:pt x="154" y="478"/>
                    <a:pt x="154" y="479"/>
                    <a:pt x="154" y="479"/>
                  </a:cubicBezTo>
                  <a:cubicBezTo>
                    <a:pt x="154" y="479"/>
                    <a:pt x="154" y="479"/>
                    <a:pt x="154" y="479"/>
                  </a:cubicBezTo>
                  <a:cubicBezTo>
                    <a:pt x="154" y="480"/>
                    <a:pt x="155" y="480"/>
                    <a:pt x="155" y="480"/>
                  </a:cubicBezTo>
                  <a:cubicBezTo>
                    <a:pt x="155" y="480"/>
                    <a:pt x="156" y="481"/>
                    <a:pt x="157" y="481"/>
                  </a:cubicBezTo>
                  <a:cubicBezTo>
                    <a:pt x="157" y="480"/>
                    <a:pt x="158" y="481"/>
                    <a:pt x="158" y="481"/>
                  </a:cubicBezTo>
                  <a:cubicBezTo>
                    <a:pt x="158" y="481"/>
                    <a:pt x="159" y="482"/>
                    <a:pt x="159" y="482"/>
                  </a:cubicBezTo>
                  <a:cubicBezTo>
                    <a:pt x="159" y="482"/>
                    <a:pt x="160" y="483"/>
                    <a:pt x="161" y="483"/>
                  </a:cubicBezTo>
                  <a:cubicBezTo>
                    <a:pt x="161" y="483"/>
                    <a:pt x="163" y="484"/>
                    <a:pt x="163" y="484"/>
                  </a:cubicBezTo>
                  <a:cubicBezTo>
                    <a:pt x="163" y="484"/>
                    <a:pt x="164" y="484"/>
                    <a:pt x="164" y="484"/>
                  </a:cubicBezTo>
                  <a:cubicBezTo>
                    <a:pt x="165" y="484"/>
                    <a:pt x="165" y="484"/>
                    <a:pt x="166" y="485"/>
                  </a:cubicBezTo>
                  <a:cubicBezTo>
                    <a:pt x="166" y="485"/>
                    <a:pt x="167" y="485"/>
                    <a:pt x="167" y="485"/>
                  </a:cubicBezTo>
                  <a:cubicBezTo>
                    <a:pt x="167" y="485"/>
                    <a:pt x="169" y="485"/>
                    <a:pt x="169" y="485"/>
                  </a:cubicBezTo>
                  <a:cubicBezTo>
                    <a:pt x="169" y="485"/>
                    <a:pt x="170" y="485"/>
                    <a:pt x="170" y="485"/>
                  </a:cubicBezTo>
                  <a:cubicBezTo>
                    <a:pt x="170" y="485"/>
                    <a:pt x="171" y="486"/>
                    <a:pt x="171" y="486"/>
                  </a:cubicBezTo>
                  <a:cubicBezTo>
                    <a:pt x="171" y="486"/>
                    <a:pt x="172" y="486"/>
                    <a:pt x="172" y="485"/>
                  </a:cubicBezTo>
                  <a:cubicBezTo>
                    <a:pt x="173" y="485"/>
                    <a:pt x="172" y="484"/>
                    <a:pt x="173" y="484"/>
                  </a:cubicBezTo>
                  <a:cubicBezTo>
                    <a:pt x="174" y="484"/>
                    <a:pt x="175" y="485"/>
                    <a:pt x="176" y="485"/>
                  </a:cubicBezTo>
                  <a:cubicBezTo>
                    <a:pt x="176" y="485"/>
                    <a:pt x="177" y="485"/>
                    <a:pt x="177" y="484"/>
                  </a:cubicBezTo>
                  <a:cubicBezTo>
                    <a:pt x="178" y="484"/>
                    <a:pt x="178" y="484"/>
                    <a:pt x="179" y="483"/>
                  </a:cubicBezTo>
                  <a:cubicBezTo>
                    <a:pt x="180" y="483"/>
                    <a:pt x="181" y="483"/>
                    <a:pt x="181" y="483"/>
                  </a:cubicBezTo>
                  <a:cubicBezTo>
                    <a:pt x="181" y="484"/>
                    <a:pt x="181" y="484"/>
                    <a:pt x="181" y="485"/>
                  </a:cubicBezTo>
                  <a:cubicBezTo>
                    <a:pt x="181" y="485"/>
                    <a:pt x="181" y="485"/>
                    <a:pt x="182" y="485"/>
                  </a:cubicBezTo>
                  <a:cubicBezTo>
                    <a:pt x="183" y="485"/>
                    <a:pt x="183" y="484"/>
                    <a:pt x="184" y="485"/>
                  </a:cubicBezTo>
                  <a:cubicBezTo>
                    <a:pt x="184" y="485"/>
                    <a:pt x="185" y="486"/>
                    <a:pt x="185" y="486"/>
                  </a:cubicBezTo>
                  <a:cubicBezTo>
                    <a:pt x="185" y="487"/>
                    <a:pt x="186" y="488"/>
                    <a:pt x="186" y="488"/>
                  </a:cubicBezTo>
                  <a:cubicBezTo>
                    <a:pt x="187" y="488"/>
                    <a:pt x="187" y="487"/>
                    <a:pt x="187" y="487"/>
                  </a:cubicBezTo>
                  <a:cubicBezTo>
                    <a:pt x="188" y="488"/>
                    <a:pt x="188" y="488"/>
                    <a:pt x="188" y="489"/>
                  </a:cubicBezTo>
                  <a:cubicBezTo>
                    <a:pt x="188" y="489"/>
                    <a:pt x="187" y="488"/>
                    <a:pt x="188" y="489"/>
                  </a:cubicBezTo>
                  <a:cubicBezTo>
                    <a:pt x="188" y="490"/>
                    <a:pt x="189" y="491"/>
                    <a:pt x="190" y="491"/>
                  </a:cubicBezTo>
                  <a:cubicBezTo>
                    <a:pt x="190" y="491"/>
                    <a:pt x="191" y="492"/>
                    <a:pt x="192" y="492"/>
                  </a:cubicBezTo>
                  <a:cubicBezTo>
                    <a:pt x="193" y="492"/>
                    <a:pt x="193" y="492"/>
                    <a:pt x="194" y="492"/>
                  </a:cubicBezTo>
                  <a:cubicBezTo>
                    <a:pt x="194" y="493"/>
                    <a:pt x="195" y="492"/>
                    <a:pt x="195" y="492"/>
                  </a:cubicBezTo>
                  <a:cubicBezTo>
                    <a:pt x="195" y="491"/>
                    <a:pt x="196" y="491"/>
                    <a:pt x="197" y="492"/>
                  </a:cubicBezTo>
                  <a:cubicBezTo>
                    <a:pt x="197" y="492"/>
                    <a:pt x="197" y="491"/>
                    <a:pt x="198" y="491"/>
                  </a:cubicBezTo>
                  <a:cubicBezTo>
                    <a:pt x="198" y="491"/>
                    <a:pt x="198" y="491"/>
                    <a:pt x="198" y="492"/>
                  </a:cubicBezTo>
                  <a:cubicBezTo>
                    <a:pt x="198" y="492"/>
                    <a:pt x="199" y="492"/>
                    <a:pt x="199" y="492"/>
                  </a:cubicBezTo>
                  <a:cubicBezTo>
                    <a:pt x="200" y="492"/>
                    <a:pt x="200" y="492"/>
                    <a:pt x="200" y="492"/>
                  </a:cubicBezTo>
                  <a:cubicBezTo>
                    <a:pt x="200" y="491"/>
                    <a:pt x="200" y="490"/>
                    <a:pt x="200" y="490"/>
                  </a:cubicBezTo>
                  <a:cubicBezTo>
                    <a:pt x="200" y="490"/>
                    <a:pt x="199" y="490"/>
                    <a:pt x="199" y="490"/>
                  </a:cubicBezTo>
                  <a:cubicBezTo>
                    <a:pt x="199" y="489"/>
                    <a:pt x="199" y="489"/>
                    <a:pt x="200" y="489"/>
                  </a:cubicBezTo>
                  <a:cubicBezTo>
                    <a:pt x="201" y="488"/>
                    <a:pt x="201" y="488"/>
                    <a:pt x="202" y="488"/>
                  </a:cubicBezTo>
                  <a:cubicBezTo>
                    <a:pt x="203" y="488"/>
                    <a:pt x="204" y="488"/>
                    <a:pt x="204" y="488"/>
                  </a:cubicBezTo>
                  <a:cubicBezTo>
                    <a:pt x="204" y="488"/>
                    <a:pt x="205" y="487"/>
                    <a:pt x="205" y="487"/>
                  </a:cubicBezTo>
                  <a:cubicBezTo>
                    <a:pt x="205" y="487"/>
                    <a:pt x="206" y="486"/>
                    <a:pt x="206" y="487"/>
                  </a:cubicBezTo>
                  <a:cubicBezTo>
                    <a:pt x="206" y="487"/>
                    <a:pt x="206" y="488"/>
                    <a:pt x="207" y="488"/>
                  </a:cubicBezTo>
                  <a:cubicBezTo>
                    <a:pt x="208" y="488"/>
                    <a:pt x="208" y="489"/>
                    <a:pt x="209" y="489"/>
                  </a:cubicBezTo>
                  <a:cubicBezTo>
                    <a:pt x="210" y="489"/>
                    <a:pt x="211" y="489"/>
                    <a:pt x="211" y="489"/>
                  </a:cubicBezTo>
                  <a:cubicBezTo>
                    <a:pt x="211" y="489"/>
                    <a:pt x="211" y="490"/>
                    <a:pt x="211" y="490"/>
                  </a:cubicBezTo>
                  <a:cubicBezTo>
                    <a:pt x="212" y="489"/>
                    <a:pt x="212" y="489"/>
                    <a:pt x="213" y="489"/>
                  </a:cubicBezTo>
                  <a:cubicBezTo>
                    <a:pt x="214" y="489"/>
                    <a:pt x="214" y="489"/>
                    <a:pt x="215" y="489"/>
                  </a:cubicBezTo>
                  <a:cubicBezTo>
                    <a:pt x="216" y="490"/>
                    <a:pt x="218" y="491"/>
                    <a:pt x="218" y="491"/>
                  </a:cubicBezTo>
                  <a:cubicBezTo>
                    <a:pt x="218" y="491"/>
                    <a:pt x="218" y="491"/>
                    <a:pt x="219" y="492"/>
                  </a:cubicBezTo>
                  <a:cubicBezTo>
                    <a:pt x="219" y="492"/>
                    <a:pt x="219" y="492"/>
                    <a:pt x="220" y="492"/>
                  </a:cubicBezTo>
                  <a:cubicBezTo>
                    <a:pt x="220" y="492"/>
                    <a:pt x="221" y="492"/>
                    <a:pt x="222" y="492"/>
                  </a:cubicBezTo>
                  <a:cubicBezTo>
                    <a:pt x="222" y="492"/>
                    <a:pt x="223" y="492"/>
                    <a:pt x="223" y="493"/>
                  </a:cubicBezTo>
                  <a:cubicBezTo>
                    <a:pt x="223" y="493"/>
                    <a:pt x="224" y="492"/>
                    <a:pt x="224" y="493"/>
                  </a:cubicBezTo>
                  <a:cubicBezTo>
                    <a:pt x="224" y="494"/>
                    <a:pt x="224" y="494"/>
                    <a:pt x="224" y="494"/>
                  </a:cubicBezTo>
                  <a:cubicBezTo>
                    <a:pt x="224" y="495"/>
                    <a:pt x="224" y="495"/>
                    <a:pt x="224" y="495"/>
                  </a:cubicBezTo>
                  <a:cubicBezTo>
                    <a:pt x="225" y="495"/>
                    <a:pt x="225" y="495"/>
                    <a:pt x="226" y="495"/>
                  </a:cubicBezTo>
                  <a:cubicBezTo>
                    <a:pt x="227" y="495"/>
                    <a:pt x="228" y="495"/>
                    <a:pt x="228" y="496"/>
                  </a:cubicBezTo>
                  <a:cubicBezTo>
                    <a:pt x="228" y="496"/>
                    <a:pt x="229" y="496"/>
                    <a:pt x="229" y="496"/>
                  </a:cubicBezTo>
                  <a:cubicBezTo>
                    <a:pt x="229" y="496"/>
                    <a:pt x="230" y="495"/>
                    <a:pt x="230" y="495"/>
                  </a:cubicBezTo>
                  <a:cubicBezTo>
                    <a:pt x="230" y="494"/>
                    <a:pt x="231" y="494"/>
                    <a:pt x="232" y="494"/>
                  </a:cubicBezTo>
                  <a:cubicBezTo>
                    <a:pt x="233" y="494"/>
                    <a:pt x="232" y="494"/>
                    <a:pt x="233" y="494"/>
                  </a:cubicBezTo>
                  <a:cubicBezTo>
                    <a:pt x="234" y="494"/>
                    <a:pt x="234" y="494"/>
                    <a:pt x="235" y="494"/>
                  </a:cubicBezTo>
                  <a:cubicBezTo>
                    <a:pt x="235" y="494"/>
                    <a:pt x="235" y="493"/>
                    <a:pt x="235" y="493"/>
                  </a:cubicBezTo>
                  <a:cubicBezTo>
                    <a:pt x="236" y="493"/>
                    <a:pt x="236" y="493"/>
                    <a:pt x="236" y="493"/>
                  </a:cubicBezTo>
                  <a:cubicBezTo>
                    <a:pt x="236" y="493"/>
                    <a:pt x="236" y="492"/>
                    <a:pt x="236" y="492"/>
                  </a:cubicBezTo>
                  <a:cubicBezTo>
                    <a:pt x="236" y="492"/>
                    <a:pt x="236" y="492"/>
                    <a:pt x="237" y="492"/>
                  </a:cubicBezTo>
                  <a:cubicBezTo>
                    <a:pt x="238" y="492"/>
                    <a:pt x="238" y="491"/>
                    <a:pt x="239" y="492"/>
                  </a:cubicBezTo>
                  <a:cubicBezTo>
                    <a:pt x="239" y="492"/>
                    <a:pt x="241" y="492"/>
                    <a:pt x="241" y="492"/>
                  </a:cubicBezTo>
                  <a:cubicBezTo>
                    <a:pt x="242" y="491"/>
                    <a:pt x="242" y="491"/>
                    <a:pt x="242" y="491"/>
                  </a:cubicBezTo>
                  <a:cubicBezTo>
                    <a:pt x="242" y="491"/>
                    <a:pt x="243" y="491"/>
                    <a:pt x="243" y="491"/>
                  </a:cubicBezTo>
                  <a:cubicBezTo>
                    <a:pt x="243" y="491"/>
                    <a:pt x="244" y="490"/>
                    <a:pt x="244" y="490"/>
                  </a:cubicBezTo>
                  <a:cubicBezTo>
                    <a:pt x="244" y="490"/>
                    <a:pt x="245" y="490"/>
                    <a:pt x="245" y="490"/>
                  </a:cubicBezTo>
                  <a:cubicBezTo>
                    <a:pt x="245" y="490"/>
                    <a:pt x="246" y="491"/>
                    <a:pt x="246" y="491"/>
                  </a:cubicBezTo>
                  <a:cubicBezTo>
                    <a:pt x="246" y="491"/>
                    <a:pt x="248" y="489"/>
                    <a:pt x="248" y="488"/>
                  </a:cubicBezTo>
                  <a:cubicBezTo>
                    <a:pt x="248" y="487"/>
                    <a:pt x="250" y="486"/>
                    <a:pt x="250" y="485"/>
                  </a:cubicBezTo>
                  <a:cubicBezTo>
                    <a:pt x="251" y="485"/>
                    <a:pt x="252" y="484"/>
                    <a:pt x="252" y="484"/>
                  </a:cubicBezTo>
                  <a:cubicBezTo>
                    <a:pt x="252" y="484"/>
                    <a:pt x="251" y="483"/>
                    <a:pt x="251" y="482"/>
                  </a:cubicBezTo>
                  <a:cubicBezTo>
                    <a:pt x="251" y="482"/>
                    <a:pt x="252" y="481"/>
                    <a:pt x="252" y="481"/>
                  </a:cubicBezTo>
                  <a:cubicBezTo>
                    <a:pt x="258" y="474"/>
                    <a:pt x="258" y="474"/>
                    <a:pt x="258" y="474"/>
                  </a:cubicBezTo>
                  <a:cubicBezTo>
                    <a:pt x="259" y="472"/>
                    <a:pt x="259" y="472"/>
                    <a:pt x="259" y="472"/>
                  </a:cubicBezTo>
                  <a:cubicBezTo>
                    <a:pt x="270" y="464"/>
                    <a:pt x="270" y="464"/>
                    <a:pt x="270" y="464"/>
                  </a:cubicBezTo>
                  <a:cubicBezTo>
                    <a:pt x="274" y="459"/>
                    <a:pt x="274" y="459"/>
                    <a:pt x="274" y="459"/>
                  </a:cubicBezTo>
                  <a:cubicBezTo>
                    <a:pt x="275" y="454"/>
                    <a:pt x="275" y="454"/>
                    <a:pt x="275" y="454"/>
                  </a:cubicBezTo>
                  <a:cubicBezTo>
                    <a:pt x="278" y="449"/>
                    <a:pt x="278" y="449"/>
                    <a:pt x="278" y="449"/>
                  </a:cubicBezTo>
                  <a:cubicBezTo>
                    <a:pt x="282" y="443"/>
                    <a:pt x="282" y="443"/>
                    <a:pt x="282" y="443"/>
                  </a:cubicBezTo>
                  <a:cubicBezTo>
                    <a:pt x="285" y="439"/>
                    <a:pt x="285" y="439"/>
                    <a:pt x="285" y="439"/>
                  </a:cubicBezTo>
                  <a:cubicBezTo>
                    <a:pt x="285" y="439"/>
                    <a:pt x="290" y="437"/>
                    <a:pt x="290" y="437"/>
                  </a:cubicBezTo>
                  <a:cubicBezTo>
                    <a:pt x="291" y="437"/>
                    <a:pt x="300" y="432"/>
                    <a:pt x="300" y="432"/>
                  </a:cubicBezTo>
                  <a:cubicBezTo>
                    <a:pt x="305" y="427"/>
                    <a:pt x="305" y="427"/>
                    <a:pt x="305" y="427"/>
                  </a:cubicBezTo>
                  <a:cubicBezTo>
                    <a:pt x="324" y="419"/>
                    <a:pt x="324" y="419"/>
                    <a:pt x="324" y="419"/>
                  </a:cubicBezTo>
                  <a:cubicBezTo>
                    <a:pt x="329" y="418"/>
                    <a:pt x="329" y="418"/>
                    <a:pt x="329" y="418"/>
                  </a:cubicBezTo>
                  <a:cubicBezTo>
                    <a:pt x="333" y="415"/>
                    <a:pt x="333" y="415"/>
                    <a:pt x="333" y="415"/>
                  </a:cubicBezTo>
                  <a:cubicBezTo>
                    <a:pt x="333" y="415"/>
                    <a:pt x="333" y="413"/>
                    <a:pt x="333" y="412"/>
                  </a:cubicBezTo>
                  <a:cubicBezTo>
                    <a:pt x="333" y="412"/>
                    <a:pt x="333" y="411"/>
                    <a:pt x="334" y="411"/>
                  </a:cubicBezTo>
                  <a:cubicBezTo>
                    <a:pt x="334" y="411"/>
                    <a:pt x="334" y="410"/>
                    <a:pt x="334" y="410"/>
                  </a:cubicBezTo>
                  <a:cubicBezTo>
                    <a:pt x="335" y="410"/>
                    <a:pt x="335" y="409"/>
                    <a:pt x="334" y="409"/>
                  </a:cubicBezTo>
                  <a:cubicBezTo>
                    <a:pt x="334" y="409"/>
                    <a:pt x="334" y="409"/>
                    <a:pt x="334" y="408"/>
                  </a:cubicBezTo>
                  <a:cubicBezTo>
                    <a:pt x="334" y="408"/>
                    <a:pt x="334" y="408"/>
                    <a:pt x="334" y="408"/>
                  </a:cubicBezTo>
                  <a:cubicBezTo>
                    <a:pt x="334" y="407"/>
                    <a:pt x="334" y="407"/>
                    <a:pt x="334" y="407"/>
                  </a:cubicBezTo>
                  <a:cubicBezTo>
                    <a:pt x="334" y="407"/>
                    <a:pt x="333" y="407"/>
                    <a:pt x="333" y="406"/>
                  </a:cubicBezTo>
                  <a:cubicBezTo>
                    <a:pt x="333" y="406"/>
                    <a:pt x="333" y="406"/>
                    <a:pt x="334" y="405"/>
                  </a:cubicBezTo>
                  <a:cubicBezTo>
                    <a:pt x="334" y="404"/>
                    <a:pt x="335" y="403"/>
                    <a:pt x="335" y="403"/>
                  </a:cubicBezTo>
                  <a:cubicBezTo>
                    <a:pt x="335" y="403"/>
                    <a:pt x="334" y="403"/>
                    <a:pt x="334" y="402"/>
                  </a:cubicBezTo>
                  <a:cubicBezTo>
                    <a:pt x="334" y="401"/>
                    <a:pt x="334" y="401"/>
                    <a:pt x="334" y="401"/>
                  </a:cubicBezTo>
                  <a:cubicBezTo>
                    <a:pt x="334" y="400"/>
                    <a:pt x="334" y="399"/>
                    <a:pt x="334" y="399"/>
                  </a:cubicBezTo>
                  <a:cubicBezTo>
                    <a:pt x="334" y="398"/>
                    <a:pt x="335" y="397"/>
                    <a:pt x="335" y="397"/>
                  </a:cubicBezTo>
                  <a:cubicBezTo>
                    <a:pt x="335" y="397"/>
                    <a:pt x="336" y="396"/>
                    <a:pt x="335" y="396"/>
                  </a:cubicBezTo>
                  <a:cubicBezTo>
                    <a:pt x="335" y="395"/>
                    <a:pt x="334" y="394"/>
                    <a:pt x="334" y="393"/>
                  </a:cubicBezTo>
                  <a:cubicBezTo>
                    <a:pt x="335" y="392"/>
                    <a:pt x="338" y="388"/>
                    <a:pt x="338" y="388"/>
                  </a:cubicBezTo>
                  <a:cubicBezTo>
                    <a:pt x="338" y="388"/>
                    <a:pt x="339" y="387"/>
                    <a:pt x="340" y="387"/>
                  </a:cubicBezTo>
                  <a:cubicBezTo>
                    <a:pt x="341" y="387"/>
                    <a:pt x="341" y="387"/>
                    <a:pt x="342" y="387"/>
                  </a:cubicBezTo>
                  <a:cubicBezTo>
                    <a:pt x="342" y="387"/>
                    <a:pt x="342" y="388"/>
                    <a:pt x="343" y="387"/>
                  </a:cubicBezTo>
                  <a:cubicBezTo>
                    <a:pt x="343" y="387"/>
                    <a:pt x="344" y="385"/>
                    <a:pt x="344" y="385"/>
                  </a:cubicBezTo>
                  <a:cubicBezTo>
                    <a:pt x="344" y="385"/>
                    <a:pt x="344" y="385"/>
                    <a:pt x="345" y="384"/>
                  </a:cubicBezTo>
                  <a:cubicBezTo>
                    <a:pt x="346" y="384"/>
                    <a:pt x="346" y="384"/>
                    <a:pt x="347" y="384"/>
                  </a:cubicBezTo>
                  <a:cubicBezTo>
                    <a:pt x="347" y="383"/>
                    <a:pt x="350" y="382"/>
                    <a:pt x="350" y="381"/>
                  </a:cubicBezTo>
                  <a:cubicBezTo>
                    <a:pt x="351" y="381"/>
                    <a:pt x="352" y="379"/>
                    <a:pt x="352" y="379"/>
                  </a:cubicBezTo>
                  <a:cubicBezTo>
                    <a:pt x="353" y="379"/>
                    <a:pt x="354" y="378"/>
                    <a:pt x="355" y="378"/>
                  </a:cubicBezTo>
                  <a:cubicBezTo>
                    <a:pt x="355" y="378"/>
                    <a:pt x="356" y="378"/>
                    <a:pt x="357" y="377"/>
                  </a:cubicBezTo>
                  <a:cubicBezTo>
                    <a:pt x="357" y="377"/>
                    <a:pt x="362" y="375"/>
                    <a:pt x="362" y="375"/>
                  </a:cubicBezTo>
                  <a:cubicBezTo>
                    <a:pt x="362" y="375"/>
                    <a:pt x="363" y="375"/>
                    <a:pt x="364" y="375"/>
                  </a:cubicBezTo>
                  <a:cubicBezTo>
                    <a:pt x="365" y="375"/>
                    <a:pt x="366" y="375"/>
                    <a:pt x="366" y="374"/>
                  </a:cubicBezTo>
                  <a:cubicBezTo>
                    <a:pt x="367" y="374"/>
                    <a:pt x="368" y="374"/>
                    <a:pt x="368" y="373"/>
                  </a:cubicBezTo>
                  <a:cubicBezTo>
                    <a:pt x="368" y="373"/>
                    <a:pt x="369" y="372"/>
                    <a:pt x="369" y="372"/>
                  </a:cubicBezTo>
                  <a:cubicBezTo>
                    <a:pt x="370" y="372"/>
                    <a:pt x="370" y="372"/>
                    <a:pt x="371" y="372"/>
                  </a:cubicBezTo>
                  <a:cubicBezTo>
                    <a:pt x="371" y="373"/>
                    <a:pt x="371" y="373"/>
                    <a:pt x="372" y="373"/>
                  </a:cubicBezTo>
                  <a:cubicBezTo>
                    <a:pt x="372" y="373"/>
                    <a:pt x="376" y="372"/>
                    <a:pt x="376" y="372"/>
                  </a:cubicBezTo>
                  <a:cubicBezTo>
                    <a:pt x="376" y="372"/>
                    <a:pt x="378" y="371"/>
                    <a:pt x="379" y="371"/>
                  </a:cubicBezTo>
                  <a:cubicBezTo>
                    <a:pt x="380" y="371"/>
                    <a:pt x="381" y="370"/>
                    <a:pt x="381" y="370"/>
                  </a:cubicBezTo>
                  <a:cubicBezTo>
                    <a:pt x="382" y="371"/>
                    <a:pt x="383" y="371"/>
                    <a:pt x="384" y="371"/>
                  </a:cubicBezTo>
                  <a:cubicBezTo>
                    <a:pt x="384" y="371"/>
                    <a:pt x="385" y="371"/>
                    <a:pt x="385" y="371"/>
                  </a:cubicBezTo>
                  <a:cubicBezTo>
                    <a:pt x="385" y="371"/>
                    <a:pt x="385" y="371"/>
                    <a:pt x="386" y="371"/>
                  </a:cubicBezTo>
                  <a:cubicBezTo>
                    <a:pt x="387" y="371"/>
                    <a:pt x="387" y="371"/>
                    <a:pt x="388" y="371"/>
                  </a:cubicBezTo>
                  <a:cubicBezTo>
                    <a:pt x="388" y="372"/>
                    <a:pt x="388" y="372"/>
                    <a:pt x="389" y="372"/>
                  </a:cubicBezTo>
                  <a:cubicBezTo>
                    <a:pt x="389" y="372"/>
                    <a:pt x="391" y="372"/>
                    <a:pt x="392" y="372"/>
                  </a:cubicBezTo>
                  <a:cubicBezTo>
                    <a:pt x="393" y="371"/>
                    <a:pt x="397" y="371"/>
                    <a:pt x="398" y="371"/>
                  </a:cubicBezTo>
                  <a:cubicBezTo>
                    <a:pt x="399" y="371"/>
                    <a:pt x="399" y="371"/>
                    <a:pt x="399" y="371"/>
                  </a:cubicBezTo>
                  <a:cubicBezTo>
                    <a:pt x="399" y="371"/>
                    <a:pt x="400" y="372"/>
                    <a:pt x="400" y="372"/>
                  </a:cubicBezTo>
                  <a:cubicBezTo>
                    <a:pt x="400" y="373"/>
                    <a:pt x="400" y="373"/>
                    <a:pt x="401" y="373"/>
                  </a:cubicBezTo>
                  <a:cubicBezTo>
                    <a:pt x="401" y="373"/>
                    <a:pt x="402" y="372"/>
                    <a:pt x="402" y="372"/>
                  </a:cubicBezTo>
                  <a:cubicBezTo>
                    <a:pt x="403" y="372"/>
                    <a:pt x="403" y="371"/>
                    <a:pt x="404" y="372"/>
                  </a:cubicBezTo>
                  <a:cubicBezTo>
                    <a:pt x="404" y="372"/>
                    <a:pt x="405" y="373"/>
                    <a:pt x="406" y="373"/>
                  </a:cubicBezTo>
                  <a:cubicBezTo>
                    <a:pt x="406" y="373"/>
                    <a:pt x="407" y="373"/>
                    <a:pt x="407" y="373"/>
                  </a:cubicBezTo>
                  <a:cubicBezTo>
                    <a:pt x="408" y="373"/>
                    <a:pt x="409" y="372"/>
                    <a:pt x="409" y="372"/>
                  </a:cubicBezTo>
                  <a:cubicBezTo>
                    <a:pt x="409" y="372"/>
                    <a:pt x="410" y="372"/>
                    <a:pt x="410" y="372"/>
                  </a:cubicBezTo>
                  <a:cubicBezTo>
                    <a:pt x="411" y="371"/>
                    <a:pt x="411" y="371"/>
                    <a:pt x="411" y="371"/>
                  </a:cubicBezTo>
                  <a:cubicBezTo>
                    <a:pt x="411" y="371"/>
                    <a:pt x="411" y="371"/>
                    <a:pt x="411" y="371"/>
                  </a:cubicBezTo>
                  <a:cubicBezTo>
                    <a:pt x="411" y="371"/>
                    <a:pt x="410" y="371"/>
                    <a:pt x="410" y="370"/>
                  </a:cubicBezTo>
                  <a:cubicBezTo>
                    <a:pt x="410" y="370"/>
                    <a:pt x="411" y="370"/>
                    <a:pt x="410" y="370"/>
                  </a:cubicBezTo>
                  <a:cubicBezTo>
                    <a:pt x="410" y="369"/>
                    <a:pt x="410" y="369"/>
                    <a:pt x="409" y="369"/>
                  </a:cubicBezTo>
                  <a:cubicBezTo>
                    <a:pt x="409" y="368"/>
                    <a:pt x="408" y="368"/>
                    <a:pt x="408" y="367"/>
                  </a:cubicBezTo>
                  <a:cubicBezTo>
                    <a:pt x="408" y="367"/>
                    <a:pt x="409" y="366"/>
                    <a:pt x="409" y="366"/>
                  </a:cubicBezTo>
                  <a:cubicBezTo>
                    <a:pt x="409" y="365"/>
                    <a:pt x="410" y="365"/>
                    <a:pt x="410" y="364"/>
                  </a:cubicBezTo>
                  <a:cubicBezTo>
                    <a:pt x="410" y="364"/>
                    <a:pt x="410" y="363"/>
                    <a:pt x="410" y="363"/>
                  </a:cubicBezTo>
                  <a:cubicBezTo>
                    <a:pt x="410" y="363"/>
                    <a:pt x="409" y="364"/>
                    <a:pt x="409" y="363"/>
                  </a:cubicBezTo>
                  <a:cubicBezTo>
                    <a:pt x="409" y="362"/>
                    <a:pt x="409" y="360"/>
                    <a:pt x="409" y="360"/>
                  </a:cubicBezTo>
                  <a:cubicBezTo>
                    <a:pt x="409" y="359"/>
                    <a:pt x="409" y="359"/>
                    <a:pt x="409" y="359"/>
                  </a:cubicBezTo>
                  <a:cubicBezTo>
                    <a:pt x="409" y="359"/>
                    <a:pt x="409" y="358"/>
                    <a:pt x="409" y="358"/>
                  </a:cubicBezTo>
                  <a:cubicBezTo>
                    <a:pt x="409" y="358"/>
                    <a:pt x="409" y="358"/>
                    <a:pt x="409" y="358"/>
                  </a:cubicBezTo>
                  <a:cubicBezTo>
                    <a:pt x="409" y="358"/>
                    <a:pt x="409" y="357"/>
                    <a:pt x="409" y="357"/>
                  </a:cubicBezTo>
                  <a:cubicBezTo>
                    <a:pt x="408" y="357"/>
                    <a:pt x="408" y="357"/>
                    <a:pt x="408" y="356"/>
                  </a:cubicBezTo>
                  <a:cubicBezTo>
                    <a:pt x="408" y="356"/>
                    <a:pt x="408" y="356"/>
                    <a:pt x="408" y="356"/>
                  </a:cubicBezTo>
                  <a:cubicBezTo>
                    <a:pt x="407" y="356"/>
                    <a:pt x="407" y="356"/>
                    <a:pt x="407" y="355"/>
                  </a:cubicBezTo>
                  <a:cubicBezTo>
                    <a:pt x="407" y="355"/>
                    <a:pt x="407" y="355"/>
                    <a:pt x="407" y="355"/>
                  </a:cubicBezTo>
                  <a:cubicBezTo>
                    <a:pt x="406" y="355"/>
                    <a:pt x="406" y="355"/>
                    <a:pt x="406" y="354"/>
                  </a:cubicBezTo>
                  <a:cubicBezTo>
                    <a:pt x="406" y="354"/>
                    <a:pt x="406" y="354"/>
                    <a:pt x="406" y="354"/>
                  </a:cubicBezTo>
                  <a:cubicBezTo>
                    <a:pt x="405" y="353"/>
                    <a:pt x="405" y="353"/>
                    <a:pt x="405" y="352"/>
                  </a:cubicBezTo>
                  <a:cubicBezTo>
                    <a:pt x="405" y="352"/>
                    <a:pt x="405" y="352"/>
                    <a:pt x="404" y="352"/>
                  </a:cubicBezTo>
                  <a:cubicBezTo>
                    <a:pt x="404" y="352"/>
                    <a:pt x="404" y="351"/>
                    <a:pt x="404" y="351"/>
                  </a:cubicBezTo>
                  <a:cubicBezTo>
                    <a:pt x="403" y="351"/>
                    <a:pt x="403" y="351"/>
                    <a:pt x="403" y="351"/>
                  </a:cubicBezTo>
                  <a:cubicBezTo>
                    <a:pt x="404" y="350"/>
                    <a:pt x="404" y="349"/>
                    <a:pt x="404" y="349"/>
                  </a:cubicBezTo>
                  <a:cubicBezTo>
                    <a:pt x="404" y="348"/>
                    <a:pt x="403" y="348"/>
                    <a:pt x="403" y="348"/>
                  </a:cubicBezTo>
                  <a:cubicBezTo>
                    <a:pt x="403" y="347"/>
                    <a:pt x="403" y="347"/>
                    <a:pt x="402" y="347"/>
                  </a:cubicBezTo>
                  <a:cubicBezTo>
                    <a:pt x="402" y="346"/>
                    <a:pt x="402" y="347"/>
                    <a:pt x="402" y="346"/>
                  </a:cubicBezTo>
                  <a:cubicBezTo>
                    <a:pt x="402" y="346"/>
                    <a:pt x="402" y="345"/>
                    <a:pt x="402" y="345"/>
                  </a:cubicBezTo>
                  <a:cubicBezTo>
                    <a:pt x="402" y="344"/>
                    <a:pt x="402" y="344"/>
                    <a:pt x="402" y="344"/>
                  </a:cubicBezTo>
                  <a:cubicBezTo>
                    <a:pt x="401" y="344"/>
                    <a:pt x="401" y="344"/>
                    <a:pt x="401" y="344"/>
                  </a:cubicBezTo>
                  <a:cubicBezTo>
                    <a:pt x="401" y="343"/>
                    <a:pt x="401" y="343"/>
                    <a:pt x="401" y="343"/>
                  </a:cubicBezTo>
                  <a:cubicBezTo>
                    <a:pt x="402" y="343"/>
                    <a:pt x="402" y="343"/>
                    <a:pt x="402" y="343"/>
                  </a:cubicBezTo>
                  <a:cubicBezTo>
                    <a:pt x="402" y="342"/>
                    <a:pt x="402" y="342"/>
                    <a:pt x="402" y="342"/>
                  </a:cubicBezTo>
                  <a:cubicBezTo>
                    <a:pt x="402" y="341"/>
                    <a:pt x="402" y="341"/>
                    <a:pt x="402" y="341"/>
                  </a:cubicBezTo>
                  <a:cubicBezTo>
                    <a:pt x="402" y="340"/>
                    <a:pt x="402" y="340"/>
                    <a:pt x="402" y="340"/>
                  </a:cubicBezTo>
                  <a:cubicBezTo>
                    <a:pt x="402" y="340"/>
                    <a:pt x="401" y="340"/>
                    <a:pt x="401" y="340"/>
                  </a:cubicBezTo>
                  <a:cubicBezTo>
                    <a:pt x="401" y="339"/>
                    <a:pt x="402" y="339"/>
                    <a:pt x="403" y="339"/>
                  </a:cubicBezTo>
                  <a:cubicBezTo>
                    <a:pt x="404" y="339"/>
                    <a:pt x="408" y="338"/>
                    <a:pt x="408" y="338"/>
                  </a:cubicBezTo>
                  <a:cubicBezTo>
                    <a:pt x="409" y="337"/>
                    <a:pt x="414" y="336"/>
                    <a:pt x="415" y="335"/>
                  </a:cubicBezTo>
                  <a:cubicBezTo>
                    <a:pt x="416" y="334"/>
                    <a:pt x="420" y="333"/>
                    <a:pt x="422" y="332"/>
                  </a:cubicBezTo>
                  <a:cubicBezTo>
                    <a:pt x="424" y="331"/>
                    <a:pt x="426" y="331"/>
                    <a:pt x="427" y="330"/>
                  </a:cubicBezTo>
                  <a:cubicBezTo>
                    <a:pt x="428" y="330"/>
                    <a:pt x="431" y="329"/>
                    <a:pt x="433" y="328"/>
                  </a:cubicBezTo>
                  <a:cubicBezTo>
                    <a:pt x="434" y="328"/>
                    <a:pt x="437" y="327"/>
                    <a:pt x="439" y="327"/>
                  </a:cubicBezTo>
                  <a:cubicBezTo>
                    <a:pt x="442" y="326"/>
                    <a:pt x="445" y="325"/>
                    <a:pt x="446" y="325"/>
                  </a:cubicBezTo>
                  <a:cubicBezTo>
                    <a:pt x="447" y="324"/>
                    <a:pt x="449" y="324"/>
                    <a:pt x="451" y="323"/>
                  </a:cubicBezTo>
                  <a:cubicBezTo>
                    <a:pt x="453" y="323"/>
                    <a:pt x="456" y="322"/>
                    <a:pt x="458" y="322"/>
                  </a:cubicBezTo>
                  <a:cubicBezTo>
                    <a:pt x="459" y="322"/>
                    <a:pt x="461" y="321"/>
                    <a:pt x="462" y="321"/>
                  </a:cubicBezTo>
                  <a:cubicBezTo>
                    <a:pt x="463" y="320"/>
                    <a:pt x="465" y="319"/>
                    <a:pt x="466" y="319"/>
                  </a:cubicBezTo>
                  <a:cubicBezTo>
                    <a:pt x="467" y="318"/>
                    <a:pt x="470" y="317"/>
                    <a:pt x="471" y="316"/>
                  </a:cubicBezTo>
                  <a:cubicBezTo>
                    <a:pt x="472" y="316"/>
                    <a:pt x="473" y="315"/>
                    <a:pt x="474" y="315"/>
                  </a:cubicBezTo>
                  <a:cubicBezTo>
                    <a:pt x="475" y="315"/>
                    <a:pt x="477" y="314"/>
                    <a:pt x="478" y="314"/>
                  </a:cubicBezTo>
                  <a:cubicBezTo>
                    <a:pt x="479" y="314"/>
                    <a:pt x="481" y="313"/>
                    <a:pt x="482" y="313"/>
                  </a:cubicBezTo>
                  <a:cubicBezTo>
                    <a:pt x="482" y="312"/>
                    <a:pt x="485" y="311"/>
                    <a:pt x="486" y="310"/>
                  </a:cubicBezTo>
                  <a:cubicBezTo>
                    <a:pt x="486" y="310"/>
                    <a:pt x="487" y="310"/>
                    <a:pt x="487" y="310"/>
                  </a:cubicBezTo>
                  <a:cubicBezTo>
                    <a:pt x="488" y="310"/>
                    <a:pt x="491" y="309"/>
                    <a:pt x="492" y="308"/>
                  </a:cubicBezTo>
                  <a:cubicBezTo>
                    <a:pt x="493" y="308"/>
                    <a:pt x="495" y="307"/>
                    <a:pt x="496" y="307"/>
                  </a:cubicBezTo>
                  <a:cubicBezTo>
                    <a:pt x="498" y="306"/>
                    <a:pt x="500" y="306"/>
                    <a:pt x="501" y="305"/>
                  </a:cubicBezTo>
                  <a:cubicBezTo>
                    <a:pt x="502" y="305"/>
                    <a:pt x="503" y="305"/>
                    <a:pt x="504" y="305"/>
                  </a:cubicBezTo>
                  <a:cubicBezTo>
                    <a:pt x="506" y="304"/>
                    <a:pt x="508" y="304"/>
                    <a:pt x="509" y="303"/>
                  </a:cubicBezTo>
                  <a:cubicBezTo>
                    <a:pt x="511" y="303"/>
                    <a:pt x="514" y="302"/>
                    <a:pt x="515" y="301"/>
                  </a:cubicBezTo>
                  <a:cubicBezTo>
                    <a:pt x="517" y="301"/>
                    <a:pt x="521" y="299"/>
                    <a:pt x="522" y="298"/>
                  </a:cubicBezTo>
                  <a:cubicBezTo>
                    <a:pt x="523" y="298"/>
                    <a:pt x="530" y="296"/>
                    <a:pt x="531" y="296"/>
                  </a:cubicBezTo>
                  <a:cubicBezTo>
                    <a:pt x="531" y="295"/>
                    <a:pt x="539" y="293"/>
                    <a:pt x="539" y="293"/>
                  </a:cubicBezTo>
                  <a:cubicBezTo>
                    <a:pt x="544" y="291"/>
                    <a:pt x="544" y="291"/>
                    <a:pt x="544" y="291"/>
                  </a:cubicBezTo>
                  <a:cubicBezTo>
                    <a:pt x="548" y="290"/>
                    <a:pt x="548" y="290"/>
                    <a:pt x="548" y="290"/>
                  </a:cubicBezTo>
                  <a:cubicBezTo>
                    <a:pt x="549" y="289"/>
                    <a:pt x="549" y="289"/>
                    <a:pt x="549" y="289"/>
                  </a:cubicBezTo>
                  <a:cubicBezTo>
                    <a:pt x="548" y="289"/>
                    <a:pt x="548" y="289"/>
                    <a:pt x="548" y="289"/>
                  </a:cubicBezTo>
                  <a:cubicBezTo>
                    <a:pt x="548" y="289"/>
                    <a:pt x="547" y="288"/>
                    <a:pt x="547" y="288"/>
                  </a:cubicBezTo>
                  <a:cubicBezTo>
                    <a:pt x="546" y="287"/>
                    <a:pt x="547" y="288"/>
                    <a:pt x="546" y="287"/>
                  </a:cubicBezTo>
                  <a:cubicBezTo>
                    <a:pt x="546" y="287"/>
                    <a:pt x="546" y="287"/>
                    <a:pt x="545" y="287"/>
                  </a:cubicBezTo>
                  <a:cubicBezTo>
                    <a:pt x="545" y="286"/>
                    <a:pt x="545" y="286"/>
                    <a:pt x="545" y="286"/>
                  </a:cubicBezTo>
                  <a:cubicBezTo>
                    <a:pt x="545" y="286"/>
                    <a:pt x="545" y="285"/>
                    <a:pt x="545" y="286"/>
                  </a:cubicBezTo>
                  <a:cubicBezTo>
                    <a:pt x="544" y="287"/>
                    <a:pt x="545" y="287"/>
                    <a:pt x="544" y="287"/>
                  </a:cubicBezTo>
                  <a:cubicBezTo>
                    <a:pt x="544" y="288"/>
                    <a:pt x="543" y="288"/>
                    <a:pt x="542" y="288"/>
                  </a:cubicBezTo>
                  <a:cubicBezTo>
                    <a:pt x="542" y="288"/>
                    <a:pt x="541" y="288"/>
                    <a:pt x="541" y="288"/>
                  </a:cubicBezTo>
                  <a:cubicBezTo>
                    <a:pt x="541" y="289"/>
                    <a:pt x="541" y="289"/>
                    <a:pt x="540" y="290"/>
                  </a:cubicBezTo>
                  <a:cubicBezTo>
                    <a:pt x="540" y="291"/>
                    <a:pt x="540" y="291"/>
                    <a:pt x="540" y="292"/>
                  </a:cubicBezTo>
                  <a:cubicBezTo>
                    <a:pt x="539" y="292"/>
                    <a:pt x="539" y="292"/>
                    <a:pt x="538" y="292"/>
                  </a:cubicBezTo>
                  <a:cubicBezTo>
                    <a:pt x="538" y="292"/>
                    <a:pt x="538" y="291"/>
                    <a:pt x="538" y="291"/>
                  </a:cubicBezTo>
                  <a:cubicBezTo>
                    <a:pt x="537" y="290"/>
                    <a:pt x="537" y="290"/>
                    <a:pt x="537" y="289"/>
                  </a:cubicBezTo>
                  <a:cubicBezTo>
                    <a:pt x="537" y="289"/>
                    <a:pt x="537" y="289"/>
                    <a:pt x="537" y="288"/>
                  </a:cubicBezTo>
                  <a:cubicBezTo>
                    <a:pt x="538" y="287"/>
                    <a:pt x="538" y="286"/>
                    <a:pt x="538" y="286"/>
                  </a:cubicBezTo>
                  <a:cubicBezTo>
                    <a:pt x="538" y="286"/>
                    <a:pt x="537" y="286"/>
                    <a:pt x="536" y="286"/>
                  </a:cubicBezTo>
                  <a:cubicBezTo>
                    <a:pt x="536" y="286"/>
                    <a:pt x="535" y="286"/>
                    <a:pt x="535" y="286"/>
                  </a:cubicBezTo>
                  <a:cubicBezTo>
                    <a:pt x="535" y="286"/>
                    <a:pt x="535" y="285"/>
                    <a:pt x="535" y="284"/>
                  </a:cubicBezTo>
                  <a:cubicBezTo>
                    <a:pt x="535" y="284"/>
                    <a:pt x="535" y="284"/>
                    <a:pt x="535" y="283"/>
                  </a:cubicBezTo>
                  <a:cubicBezTo>
                    <a:pt x="534" y="283"/>
                    <a:pt x="533" y="282"/>
                    <a:pt x="533" y="282"/>
                  </a:cubicBezTo>
                  <a:cubicBezTo>
                    <a:pt x="533" y="281"/>
                    <a:pt x="532" y="281"/>
                    <a:pt x="532" y="281"/>
                  </a:cubicBezTo>
                  <a:cubicBezTo>
                    <a:pt x="532" y="280"/>
                    <a:pt x="533" y="280"/>
                    <a:pt x="532" y="280"/>
                  </a:cubicBezTo>
                  <a:cubicBezTo>
                    <a:pt x="532" y="280"/>
                    <a:pt x="530" y="279"/>
                    <a:pt x="530" y="279"/>
                  </a:cubicBezTo>
                  <a:cubicBezTo>
                    <a:pt x="528" y="278"/>
                    <a:pt x="528" y="278"/>
                    <a:pt x="528" y="278"/>
                  </a:cubicBezTo>
                  <a:cubicBezTo>
                    <a:pt x="528" y="279"/>
                    <a:pt x="528" y="279"/>
                    <a:pt x="528" y="279"/>
                  </a:cubicBezTo>
                  <a:cubicBezTo>
                    <a:pt x="528" y="279"/>
                    <a:pt x="528" y="279"/>
                    <a:pt x="527" y="279"/>
                  </a:cubicBezTo>
                  <a:cubicBezTo>
                    <a:pt x="527" y="278"/>
                    <a:pt x="526" y="278"/>
                    <a:pt x="526" y="278"/>
                  </a:cubicBezTo>
                  <a:cubicBezTo>
                    <a:pt x="526" y="277"/>
                    <a:pt x="526" y="277"/>
                    <a:pt x="526" y="276"/>
                  </a:cubicBezTo>
                  <a:cubicBezTo>
                    <a:pt x="527" y="276"/>
                    <a:pt x="529" y="275"/>
                    <a:pt x="529" y="275"/>
                  </a:cubicBezTo>
                  <a:cubicBezTo>
                    <a:pt x="527" y="271"/>
                    <a:pt x="527" y="271"/>
                    <a:pt x="527" y="271"/>
                  </a:cubicBezTo>
                  <a:cubicBezTo>
                    <a:pt x="527" y="271"/>
                    <a:pt x="526" y="271"/>
                    <a:pt x="526" y="271"/>
                  </a:cubicBezTo>
                  <a:cubicBezTo>
                    <a:pt x="525" y="271"/>
                    <a:pt x="523" y="271"/>
                    <a:pt x="523" y="271"/>
                  </a:cubicBezTo>
                  <a:cubicBezTo>
                    <a:pt x="523" y="271"/>
                    <a:pt x="522" y="270"/>
                    <a:pt x="522" y="270"/>
                  </a:cubicBezTo>
                  <a:cubicBezTo>
                    <a:pt x="521" y="269"/>
                    <a:pt x="522" y="268"/>
                    <a:pt x="522" y="268"/>
                  </a:cubicBezTo>
                  <a:cubicBezTo>
                    <a:pt x="522" y="268"/>
                    <a:pt x="522" y="267"/>
                    <a:pt x="523" y="267"/>
                  </a:cubicBezTo>
                  <a:cubicBezTo>
                    <a:pt x="523" y="267"/>
                    <a:pt x="523" y="268"/>
                    <a:pt x="524" y="268"/>
                  </a:cubicBezTo>
                  <a:cubicBezTo>
                    <a:pt x="524" y="268"/>
                    <a:pt x="525" y="268"/>
                    <a:pt x="525" y="267"/>
                  </a:cubicBezTo>
                  <a:cubicBezTo>
                    <a:pt x="526" y="267"/>
                    <a:pt x="525" y="266"/>
                    <a:pt x="526" y="266"/>
                  </a:cubicBezTo>
                  <a:cubicBezTo>
                    <a:pt x="526" y="266"/>
                    <a:pt x="527" y="266"/>
                    <a:pt x="528" y="266"/>
                  </a:cubicBezTo>
                  <a:cubicBezTo>
                    <a:pt x="528" y="266"/>
                    <a:pt x="528" y="266"/>
                    <a:pt x="529" y="266"/>
                  </a:cubicBezTo>
                  <a:cubicBezTo>
                    <a:pt x="529" y="265"/>
                    <a:pt x="529" y="265"/>
                    <a:pt x="529" y="265"/>
                  </a:cubicBezTo>
                  <a:cubicBezTo>
                    <a:pt x="529" y="264"/>
                    <a:pt x="529" y="263"/>
                    <a:pt x="529" y="263"/>
                  </a:cubicBezTo>
                  <a:cubicBezTo>
                    <a:pt x="529" y="262"/>
                    <a:pt x="529" y="262"/>
                    <a:pt x="530" y="262"/>
                  </a:cubicBezTo>
                  <a:cubicBezTo>
                    <a:pt x="531" y="262"/>
                    <a:pt x="532" y="261"/>
                    <a:pt x="532" y="261"/>
                  </a:cubicBezTo>
                  <a:cubicBezTo>
                    <a:pt x="532" y="260"/>
                    <a:pt x="533" y="260"/>
                    <a:pt x="533" y="259"/>
                  </a:cubicBezTo>
                  <a:cubicBezTo>
                    <a:pt x="533" y="259"/>
                    <a:pt x="533" y="259"/>
                    <a:pt x="533" y="258"/>
                  </a:cubicBezTo>
                  <a:cubicBezTo>
                    <a:pt x="533" y="258"/>
                    <a:pt x="534" y="258"/>
                    <a:pt x="533" y="257"/>
                  </a:cubicBezTo>
                  <a:cubicBezTo>
                    <a:pt x="533" y="257"/>
                    <a:pt x="533" y="256"/>
                    <a:pt x="533" y="256"/>
                  </a:cubicBezTo>
                  <a:cubicBezTo>
                    <a:pt x="534" y="255"/>
                    <a:pt x="534" y="254"/>
                    <a:pt x="534" y="254"/>
                  </a:cubicBezTo>
                  <a:cubicBezTo>
                    <a:pt x="534" y="253"/>
                    <a:pt x="534" y="253"/>
                    <a:pt x="534" y="253"/>
                  </a:cubicBezTo>
                  <a:cubicBezTo>
                    <a:pt x="535" y="252"/>
                    <a:pt x="536" y="252"/>
                    <a:pt x="536" y="252"/>
                  </a:cubicBezTo>
                  <a:cubicBezTo>
                    <a:pt x="536" y="251"/>
                    <a:pt x="536" y="251"/>
                    <a:pt x="537" y="250"/>
                  </a:cubicBezTo>
                  <a:cubicBezTo>
                    <a:pt x="537" y="250"/>
                    <a:pt x="538" y="250"/>
                    <a:pt x="538" y="250"/>
                  </a:cubicBezTo>
                  <a:cubicBezTo>
                    <a:pt x="538" y="249"/>
                    <a:pt x="539" y="249"/>
                    <a:pt x="538" y="249"/>
                  </a:cubicBezTo>
                  <a:cubicBezTo>
                    <a:pt x="538" y="248"/>
                    <a:pt x="537" y="247"/>
                    <a:pt x="537" y="246"/>
                  </a:cubicBezTo>
                  <a:cubicBezTo>
                    <a:pt x="536" y="245"/>
                    <a:pt x="537" y="243"/>
                    <a:pt x="537" y="242"/>
                  </a:cubicBezTo>
                  <a:cubicBezTo>
                    <a:pt x="537" y="241"/>
                    <a:pt x="538" y="237"/>
                    <a:pt x="538" y="236"/>
                  </a:cubicBezTo>
                  <a:cubicBezTo>
                    <a:pt x="539" y="235"/>
                    <a:pt x="539" y="236"/>
                    <a:pt x="539" y="235"/>
                  </a:cubicBezTo>
                  <a:cubicBezTo>
                    <a:pt x="539" y="233"/>
                    <a:pt x="538" y="232"/>
                    <a:pt x="538" y="232"/>
                  </a:cubicBezTo>
                  <a:cubicBezTo>
                    <a:pt x="536" y="232"/>
                    <a:pt x="536" y="232"/>
                    <a:pt x="536" y="232"/>
                  </a:cubicBezTo>
                  <a:cubicBezTo>
                    <a:pt x="536" y="232"/>
                    <a:pt x="536" y="227"/>
                    <a:pt x="536" y="227"/>
                  </a:cubicBezTo>
                  <a:cubicBezTo>
                    <a:pt x="535" y="227"/>
                    <a:pt x="535" y="226"/>
                    <a:pt x="536" y="226"/>
                  </a:cubicBezTo>
                  <a:cubicBezTo>
                    <a:pt x="536" y="226"/>
                    <a:pt x="537" y="225"/>
                    <a:pt x="537" y="224"/>
                  </a:cubicBezTo>
                  <a:cubicBezTo>
                    <a:pt x="538" y="224"/>
                    <a:pt x="538" y="222"/>
                    <a:pt x="539" y="221"/>
                  </a:cubicBezTo>
                  <a:cubicBezTo>
                    <a:pt x="539" y="221"/>
                    <a:pt x="540" y="219"/>
                    <a:pt x="540" y="219"/>
                  </a:cubicBezTo>
                  <a:cubicBezTo>
                    <a:pt x="540" y="219"/>
                    <a:pt x="541" y="218"/>
                    <a:pt x="541" y="218"/>
                  </a:cubicBezTo>
                  <a:cubicBezTo>
                    <a:pt x="541" y="218"/>
                    <a:pt x="542" y="219"/>
                    <a:pt x="542" y="219"/>
                  </a:cubicBezTo>
                  <a:cubicBezTo>
                    <a:pt x="542" y="219"/>
                    <a:pt x="542" y="219"/>
                    <a:pt x="543" y="218"/>
                  </a:cubicBezTo>
                  <a:cubicBezTo>
                    <a:pt x="543" y="218"/>
                    <a:pt x="543" y="218"/>
                    <a:pt x="544" y="218"/>
                  </a:cubicBezTo>
                  <a:cubicBezTo>
                    <a:pt x="544" y="218"/>
                    <a:pt x="545" y="218"/>
                    <a:pt x="545" y="218"/>
                  </a:cubicBezTo>
                  <a:cubicBezTo>
                    <a:pt x="545" y="219"/>
                    <a:pt x="546" y="220"/>
                    <a:pt x="546" y="220"/>
                  </a:cubicBezTo>
                  <a:cubicBezTo>
                    <a:pt x="546" y="220"/>
                    <a:pt x="547" y="220"/>
                    <a:pt x="547" y="220"/>
                  </a:cubicBezTo>
                  <a:cubicBezTo>
                    <a:pt x="547" y="219"/>
                    <a:pt x="547" y="219"/>
                    <a:pt x="547" y="218"/>
                  </a:cubicBezTo>
                  <a:cubicBezTo>
                    <a:pt x="547" y="218"/>
                    <a:pt x="548" y="218"/>
                    <a:pt x="548" y="218"/>
                  </a:cubicBezTo>
                  <a:cubicBezTo>
                    <a:pt x="549" y="218"/>
                    <a:pt x="549" y="218"/>
                    <a:pt x="549" y="218"/>
                  </a:cubicBezTo>
                  <a:cubicBezTo>
                    <a:pt x="549" y="217"/>
                    <a:pt x="549" y="217"/>
                    <a:pt x="550" y="216"/>
                  </a:cubicBezTo>
                  <a:cubicBezTo>
                    <a:pt x="550" y="216"/>
                    <a:pt x="551" y="216"/>
                    <a:pt x="551" y="215"/>
                  </a:cubicBezTo>
                  <a:cubicBezTo>
                    <a:pt x="552" y="215"/>
                    <a:pt x="552" y="215"/>
                    <a:pt x="553" y="215"/>
                  </a:cubicBezTo>
                  <a:cubicBezTo>
                    <a:pt x="554" y="215"/>
                    <a:pt x="554" y="215"/>
                    <a:pt x="554" y="215"/>
                  </a:cubicBezTo>
                  <a:cubicBezTo>
                    <a:pt x="554" y="216"/>
                    <a:pt x="554" y="216"/>
                    <a:pt x="555" y="216"/>
                  </a:cubicBezTo>
                  <a:cubicBezTo>
                    <a:pt x="555" y="216"/>
                    <a:pt x="557" y="215"/>
                    <a:pt x="557" y="214"/>
                  </a:cubicBezTo>
                  <a:cubicBezTo>
                    <a:pt x="557" y="214"/>
                    <a:pt x="557" y="214"/>
                    <a:pt x="558" y="213"/>
                  </a:cubicBezTo>
                  <a:cubicBezTo>
                    <a:pt x="558" y="213"/>
                    <a:pt x="559" y="212"/>
                    <a:pt x="559" y="212"/>
                  </a:cubicBezTo>
                  <a:cubicBezTo>
                    <a:pt x="560" y="212"/>
                    <a:pt x="560" y="211"/>
                    <a:pt x="560" y="211"/>
                  </a:cubicBezTo>
                  <a:cubicBezTo>
                    <a:pt x="560" y="211"/>
                    <a:pt x="561" y="211"/>
                    <a:pt x="561" y="210"/>
                  </a:cubicBezTo>
                  <a:cubicBezTo>
                    <a:pt x="560" y="210"/>
                    <a:pt x="560" y="210"/>
                    <a:pt x="560" y="209"/>
                  </a:cubicBezTo>
                  <a:cubicBezTo>
                    <a:pt x="561" y="209"/>
                    <a:pt x="562" y="209"/>
                    <a:pt x="562" y="209"/>
                  </a:cubicBezTo>
                  <a:cubicBezTo>
                    <a:pt x="562" y="209"/>
                    <a:pt x="562" y="208"/>
                    <a:pt x="562" y="208"/>
                  </a:cubicBezTo>
                  <a:cubicBezTo>
                    <a:pt x="562" y="208"/>
                    <a:pt x="562" y="208"/>
                    <a:pt x="563" y="208"/>
                  </a:cubicBezTo>
                  <a:cubicBezTo>
                    <a:pt x="564" y="207"/>
                    <a:pt x="564" y="207"/>
                    <a:pt x="564" y="206"/>
                  </a:cubicBezTo>
                  <a:cubicBezTo>
                    <a:pt x="564" y="206"/>
                    <a:pt x="564" y="205"/>
                    <a:pt x="564" y="205"/>
                  </a:cubicBezTo>
                  <a:cubicBezTo>
                    <a:pt x="563" y="205"/>
                    <a:pt x="563" y="206"/>
                    <a:pt x="563" y="206"/>
                  </a:cubicBezTo>
                  <a:cubicBezTo>
                    <a:pt x="562" y="205"/>
                    <a:pt x="562" y="205"/>
                    <a:pt x="562" y="205"/>
                  </a:cubicBezTo>
                  <a:cubicBezTo>
                    <a:pt x="561" y="205"/>
                    <a:pt x="561" y="205"/>
                    <a:pt x="561" y="205"/>
                  </a:cubicBezTo>
                  <a:cubicBezTo>
                    <a:pt x="560" y="205"/>
                    <a:pt x="559" y="206"/>
                    <a:pt x="559" y="206"/>
                  </a:cubicBezTo>
                  <a:cubicBezTo>
                    <a:pt x="559" y="206"/>
                    <a:pt x="558" y="206"/>
                    <a:pt x="558" y="206"/>
                  </a:cubicBezTo>
                  <a:cubicBezTo>
                    <a:pt x="557" y="206"/>
                    <a:pt x="556" y="206"/>
                    <a:pt x="556" y="206"/>
                  </a:cubicBezTo>
                  <a:cubicBezTo>
                    <a:pt x="556" y="206"/>
                    <a:pt x="556" y="206"/>
                    <a:pt x="556" y="206"/>
                  </a:cubicBezTo>
                  <a:cubicBezTo>
                    <a:pt x="556" y="206"/>
                    <a:pt x="555" y="205"/>
                    <a:pt x="555" y="205"/>
                  </a:cubicBezTo>
                  <a:cubicBezTo>
                    <a:pt x="555" y="205"/>
                    <a:pt x="554" y="204"/>
                    <a:pt x="554" y="204"/>
                  </a:cubicBezTo>
                  <a:cubicBezTo>
                    <a:pt x="554" y="204"/>
                    <a:pt x="554" y="202"/>
                    <a:pt x="554" y="202"/>
                  </a:cubicBezTo>
                  <a:cubicBezTo>
                    <a:pt x="553" y="201"/>
                    <a:pt x="553" y="201"/>
                    <a:pt x="553" y="201"/>
                  </a:cubicBezTo>
                  <a:cubicBezTo>
                    <a:pt x="553" y="199"/>
                    <a:pt x="553" y="199"/>
                    <a:pt x="553" y="199"/>
                  </a:cubicBezTo>
                  <a:cubicBezTo>
                    <a:pt x="550" y="196"/>
                    <a:pt x="550" y="196"/>
                    <a:pt x="550" y="196"/>
                  </a:cubicBezTo>
                  <a:cubicBezTo>
                    <a:pt x="551" y="192"/>
                    <a:pt x="551" y="192"/>
                    <a:pt x="551" y="192"/>
                  </a:cubicBezTo>
                  <a:cubicBezTo>
                    <a:pt x="551" y="192"/>
                    <a:pt x="552" y="190"/>
                    <a:pt x="552" y="190"/>
                  </a:cubicBezTo>
                  <a:cubicBezTo>
                    <a:pt x="552" y="189"/>
                    <a:pt x="553" y="188"/>
                    <a:pt x="553" y="187"/>
                  </a:cubicBezTo>
                  <a:cubicBezTo>
                    <a:pt x="553" y="187"/>
                    <a:pt x="553" y="185"/>
                    <a:pt x="553" y="184"/>
                  </a:cubicBezTo>
                  <a:cubicBezTo>
                    <a:pt x="553" y="184"/>
                    <a:pt x="554" y="184"/>
                    <a:pt x="553" y="183"/>
                  </a:cubicBezTo>
                  <a:cubicBezTo>
                    <a:pt x="553" y="183"/>
                    <a:pt x="553" y="183"/>
                    <a:pt x="553" y="182"/>
                  </a:cubicBezTo>
                  <a:cubicBezTo>
                    <a:pt x="553" y="181"/>
                    <a:pt x="553" y="181"/>
                    <a:pt x="553" y="181"/>
                  </a:cubicBezTo>
                  <a:cubicBezTo>
                    <a:pt x="553" y="180"/>
                    <a:pt x="553" y="178"/>
                    <a:pt x="553" y="178"/>
                  </a:cubicBezTo>
                  <a:cubicBezTo>
                    <a:pt x="553" y="178"/>
                    <a:pt x="554" y="173"/>
                    <a:pt x="553" y="173"/>
                  </a:cubicBezTo>
                  <a:cubicBezTo>
                    <a:pt x="553" y="172"/>
                    <a:pt x="553" y="170"/>
                    <a:pt x="553" y="170"/>
                  </a:cubicBezTo>
                  <a:cubicBezTo>
                    <a:pt x="553" y="169"/>
                    <a:pt x="553" y="169"/>
                    <a:pt x="553" y="168"/>
                  </a:cubicBezTo>
                  <a:cubicBezTo>
                    <a:pt x="552" y="168"/>
                    <a:pt x="551" y="167"/>
                    <a:pt x="551" y="167"/>
                  </a:cubicBezTo>
                  <a:cubicBezTo>
                    <a:pt x="551" y="167"/>
                    <a:pt x="551" y="167"/>
                    <a:pt x="551" y="167"/>
                  </a:cubicBezTo>
                  <a:cubicBezTo>
                    <a:pt x="551" y="167"/>
                    <a:pt x="549" y="168"/>
                    <a:pt x="549" y="168"/>
                  </a:cubicBezTo>
                  <a:cubicBezTo>
                    <a:pt x="548" y="167"/>
                    <a:pt x="548" y="167"/>
                    <a:pt x="549" y="166"/>
                  </a:cubicBezTo>
                  <a:cubicBezTo>
                    <a:pt x="549" y="165"/>
                    <a:pt x="550" y="165"/>
                    <a:pt x="550" y="165"/>
                  </a:cubicBezTo>
                  <a:cubicBezTo>
                    <a:pt x="550" y="164"/>
                    <a:pt x="550" y="162"/>
                    <a:pt x="550" y="161"/>
                  </a:cubicBezTo>
                  <a:cubicBezTo>
                    <a:pt x="550" y="161"/>
                    <a:pt x="549" y="159"/>
                    <a:pt x="549" y="159"/>
                  </a:cubicBezTo>
                  <a:cubicBezTo>
                    <a:pt x="549" y="159"/>
                    <a:pt x="550" y="159"/>
                    <a:pt x="550" y="159"/>
                  </a:cubicBezTo>
                  <a:cubicBezTo>
                    <a:pt x="550" y="159"/>
                    <a:pt x="550" y="160"/>
                    <a:pt x="551" y="160"/>
                  </a:cubicBezTo>
                  <a:cubicBezTo>
                    <a:pt x="551" y="160"/>
                    <a:pt x="551" y="160"/>
                    <a:pt x="552" y="159"/>
                  </a:cubicBezTo>
                  <a:cubicBezTo>
                    <a:pt x="552" y="159"/>
                    <a:pt x="551" y="158"/>
                    <a:pt x="551" y="158"/>
                  </a:cubicBezTo>
                  <a:cubicBezTo>
                    <a:pt x="552" y="157"/>
                    <a:pt x="552" y="157"/>
                    <a:pt x="552" y="156"/>
                  </a:cubicBezTo>
                  <a:cubicBezTo>
                    <a:pt x="553" y="156"/>
                    <a:pt x="553" y="156"/>
                    <a:pt x="553" y="156"/>
                  </a:cubicBezTo>
                  <a:cubicBezTo>
                    <a:pt x="553" y="156"/>
                    <a:pt x="552" y="156"/>
                    <a:pt x="553" y="155"/>
                  </a:cubicBezTo>
                  <a:cubicBezTo>
                    <a:pt x="553" y="155"/>
                    <a:pt x="553" y="154"/>
                    <a:pt x="553" y="154"/>
                  </a:cubicBezTo>
                  <a:cubicBezTo>
                    <a:pt x="554" y="153"/>
                    <a:pt x="556" y="150"/>
                    <a:pt x="556" y="150"/>
                  </a:cubicBezTo>
                  <a:cubicBezTo>
                    <a:pt x="556" y="150"/>
                    <a:pt x="557" y="150"/>
                    <a:pt x="557" y="149"/>
                  </a:cubicBezTo>
                  <a:cubicBezTo>
                    <a:pt x="557" y="148"/>
                    <a:pt x="557" y="147"/>
                    <a:pt x="558" y="147"/>
                  </a:cubicBezTo>
                  <a:cubicBezTo>
                    <a:pt x="558" y="147"/>
                    <a:pt x="557" y="146"/>
                    <a:pt x="557" y="146"/>
                  </a:cubicBezTo>
                  <a:cubicBezTo>
                    <a:pt x="556" y="145"/>
                    <a:pt x="556" y="144"/>
                    <a:pt x="555" y="144"/>
                  </a:cubicBezTo>
                  <a:cubicBezTo>
                    <a:pt x="555" y="143"/>
                    <a:pt x="555" y="143"/>
                    <a:pt x="555" y="143"/>
                  </a:cubicBezTo>
                  <a:cubicBezTo>
                    <a:pt x="554" y="142"/>
                    <a:pt x="553" y="140"/>
                    <a:pt x="553" y="140"/>
                  </a:cubicBezTo>
                  <a:cubicBezTo>
                    <a:pt x="552" y="139"/>
                    <a:pt x="552" y="138"/>
                    <a:pt x="552" y="137"/>
                  </a:cubicBezTo>
                  <a:cubicBezTo>
                    <a:pt x="552" y="136"/>
                    <a:pt x="552" y="135"/>
                    <a:pt x="552" y="135"/>
                  </a:cubicBezTo>
                  <a:cubicBezTo>
                    <a:pt x="552" y="135"/>
                    <a:pt x="552" y="134"/>
                    <a:pt x="552" y="134"/>
                  </a:cubicBezTo>
                  <a:cubicBezTo>
                    <a:pt x="551" y="134"/>
                    <a:pt x="550" y="134"/>
                    <a:pt x="550" y="134"/>
                  </a:cubicBezTo>
                  <a:cubicBezTo>
                    <a:pt x="550" y="134"/>
                    <a:pt x="550" y="134"/>
                    <a:pt x="549" y="134"/>
                  </a:cubicBezTo>
                  <a:cubicBezTo>
                    <a:pt x="549" y="133"/>
                    <a:pt x="550" y="133"/>
                    <a:pt x="550" y="133"/>
                  </a:cubicBezTo>
                  <a:cubicBezTo>
                    <a:pt x="550" y="132"/>
                    <a:pt x="551" y="131"/>
                    <a:pt x="551" y="132"/>
                  </a:cubicBezTo>
                  <a:cubicBezTo>
                    <a:pt x="552" y="132"/>
                    <a:pt x="552" y="132"/>
                    <a:pt x="552" y="132"/>
                  </a:cubicBezTo>
                  <a:cubicBezTo>
                    <a:pt x="552" y="132"/>
                    <a:pt x="552" y="132"/>
                    <a:pt x="552" y="132"/>
                  </a:cubicBezTo>
                  <a:cubicBezTo>
                    <a:pt x="553" y="131"/>
                    <a:pt x="553" y="130"/>
                    <a:pt x="553" y="130"/>
                  </a:cubicBezTo>
                  <a:cubicBezTo>
                    <a:pt x="554" y="130"/>
                    <a:pt x="553" y="130"/>
                    <a:pt x="554" y="130"/>
                  </a:cubicBezTo>
                  <a:cubicBezTo>
                    <a:pt x="555" y="130"/>
                    <a:pt x="556" y="130"/>
                    <a:pt x="556" y="130"/>
                  </a:cubicBezTo>
                  <a:cubicBezTo>
                    <a:pt x="556" y="130"/>
                    <a:pt x="556" y="129"/>
                    <a:pt x="556" y="129"/>
                  </a:cubicBezTo>
                  <a:cubicBezTo>
                    <a:pt x="557" y="129"/>
                    <a:pt x="557" y="129"/>
                    <a:pt x="558" y="129"/>
                  </a:cubicBezTo>
                  <a:cubicBezTo>
                    <a:pt x="558" y="129"/>
                    <a:pt x="558" y="129"/>
                    <a:pt x="559" y="129"/>
                  </a:cubicBezTo>
                  <a:cubicBezTo>
                    <a:pt x="559" y="129"/>
                    <a:pt x="559" y="129"/>
                    <a:pt x="559" y="129"/>
                  </a:cubicBezTo>
                  <a:cubicBezTo>
                    <a:pt x="560" y="129"/>
                    <a:pt x="560" y="129"/>
                    <a:pt x="560" y="129"/>
                  </a:cubicBezTo>
                  <a:cubicBezTo>
                    <a:pt x="561" y="128"/>
                    <a:pt x="561" y="128"/>
                    <a:pt x="561" y="128"/>
                  </a:cubicBezTo>
                  <a:cubicBezTo>
                    <a:pt x="561" y="128"/>
                    <a:pt x="562" y="128"/>
                    <a:pt x="562" y="128"/>
                  </a:cubicBezTo>
                  <a:cubicBezTo>
                    <a:pt x="562" y="128"/>
                    <a:pt x="563" y="127"/>
                    <a:pt x="563" y="127"/>
                  </a:cubicBezTo>
                  <a:cubicBezTo>
                    <a:pt x="563" y="126"/>
                    <a:pt x="564" y="126"/>
                    <a:pt x="564" y="126"/>
                  </a:cubicBezTo>
                  <a:cubicBezTo>
                    <a:pt x="564" y="125"/>
                    <a:pt x="563" y="125"/>
                    <a:pt x="564" y="125"/>
                  </a:cubicBezTo>
                  <a:cubicBezTo>
                    <a:pt x="564" y="124"/>
                    <a:pt x="566" y="123"/>
                    <a:pt x="566" y="123"/>
                  </a:cubicBezTo>
                  <a:cubicBezTo>
                    <a:pt x="566" y="123"/>
                    <a:pt x="566" y="122"/>
                    <a:pt x="567" y="122"/>
                  </a:cubicBezTo>
                  <a:cubicBezTo>
                    <a:pt x="567" y="122"/>
                    <a:pt x="567" y="122"/>
                    <a:pt x="567" y="122"/>
                  </a:cubicBezTo>
                  <a:cubicBezTo>
                    <a:pt x="568" y="121"/>
                    <a:pt x="568" y="122"/>
                    <a:pt x="568" y="121"/>
                  </a:cubicBezTo>
                  <a:cubicBezTo>
                    <a:pt x="568" y="121"/>
                    <a:pt x="568" y="121"/>
                    <a:pt x="568" y="121"/>
                  </a:cubicBezTo>
                  <a:cubicBezTo>
                    <a:pt x="568" y="120"/>
                    <a:pt x="569" y="120"/>
                    <a:pt x="570" y="120"/>
                  </a:cubicBezTo>
                  <a:cubicBezTo>
                    <a:pt x="570" y="119"/>
                    <a:pt x="570" y="119"/>
                    <a:pt x="571" y="118"/>
                  </a:cubicBezTo>
                  <a:cubicBezTo>
                    <a:pt x="571" y="118"/>
                    <a:pt x="571" y="118"/>
                    <a:pt x="571" y="118"/>
                  </a:cubicBezTo>
                  <a:cubicBezTo>
                    <a:pt x="571" y="117"/>
                    <a:pt x="571" y="117"/>
                    <a:pt x="571" y="117"/>
                  </a:cubicBezTo>
                  <a:cubicBezTo>
                    <a:pt x="571" y="117"/>
                    <a:pt x="571" y="117"/>
                    <a:pt x="571" y="116"/>
                  </a:cubicBezTo>
                  <a:cubicBezTo>
                    <a:pt x="571" y="116"/>
                    <a:pt x="571" y="115"/>
                    <a:pt x="571" y="115"/>
                  </a:cubicBezTo>
                  <a:cubicBezTo>
                    <a:pt x="571" y="115"/>
                    <a:pt x="570" y="115"/>
                    <a:pt x="570" y="115"/>
                  </a:cubicBezTo>
                  <a:cubicBezTo>
                    <a:pt x="570" y="115"/>
                    <a:pt x="570" y="115"/>
                    <a:pt x="569" y="114"/>
                  </a:cubicBezTo>
                  <a:cubicBezTo>
                    <a:pt x="569" y="114"/>
                    <a:pt x="569" y="114"/>
                    <a:pt x="569" y="114"/>
                  </a:cubicBezTo>
                  <a:cubicBezTo>
                    <a:pt x="568" y="113"/>
                    <a:pt x="568" y="112"/>
                    <a:pt x="567" y="111"/>
                  </a:cubicBezTo>
                  <a:cubicBezTo>
                    <a:pt x="567" y="111"/>
                    <a:pt x="566" y="110"/>
                    <a:pt x="566" y="109"/>
                  </a:cubicBezTo>
                  <a:cubicBezTo>
                    <a:pt x="566" y="109"/>
                    <a:pt x="565" y="108"/>
                    <a:pt x="565" y="108"/>
                  </a:cubicBezTo>
                  <a:cubicBezTo>
                    <a:pt x="564" y="107"/>
                    <a:pt x="564" y="107"/>
                    <a:pt x="564" y="106"/>
                  </a:cubicBezTo>
                  <a:cubicBezTo>
                    <a:pt x="564" y="105"/>
                    <a:pt x="564" y="105"/>
                    <a:pt x="564" y="104"/>
                  </a:cubicBezTo>
                  <a:cubicBezTo>
                    <a:pt x="564" y="104"/>
                    <a:pt x="565" y="102"/>
                    <a:pt x="565" y="101"/>
                  </a:cubicBezTo>
                  <a:cubicBezTo>
                    <a:pt x="565" y="101"/>
                    <a:pt x="565" y="101"/>
                    <a:pt x="564" y="100"/>
                  </a:cubicBezTo>
                  <a:cubicBezTo>
                    <a:pt x="564" y="100"/>
                    <a:pt x="563" y="100"/>
                    <a:pt x="563" y="99"/>
                  </a:cubicBezTo>
                  <a:cubicBezTo>
                    <a:pt x="562" y="99"/>
                    <a:pt x="562" y="98"/>
                    <a:pt x="562" y="98"/>
                  </a:cubicBezTo>
                  <a:cubicBezTo>
                    <a:pt x="561" y="98"/>
                    <a:pt x="561" y="98"/>
                    <a:pt x="560" y="98"/>
                  </a:cubicBezTo>
                  <a:cubicBezTo>
                    <a:pt x="560" y="98"/>
                    <a:pt x="560" y="98"/>
                    <a:pt x="560" y="97"/>
                  </a:cubicBezTo>
                  <a:cubicBezTo>
                    <a:pt x="559" y="96"/>
                    <a:pt x="559" y="96"/>
                    <a:pt x="559" y="96"/>
                  </a:cubicBezTo>
                  <a:cubicBezTo>
                    <a:pt x="558" y="95"/>
                    <a:pt x="559" y="95"/>
                    <a:pt x="558" y="95"/>
                  </a:cubicBezTo>
                  <a:cubicBezTo>
                    <a:pt x="557" y="94"/>
                    <a:pt x="556" y="94"/>
                    <a:pt x="556" y="94"/>
                  </a:cubicBezTo>
                  <a:cubicBezTo>
                    <a:pt x="555" y="94"/>
                    <a:pt x="555" y="94"/>
                    <a:pt x="555" y="94"/>
                  </a:cubicBezTo>
                  <a:cubicBezTo>
                    <a:pt x="554" y="93"/>
                    <a:pt x="554" y="93"/>
                    <a:pt x="553" y="93"/>
                  </a:cubicBezTo>
                  <a:cubicBezTo>
                    <a:pt x="553" y="92"/>
                    <a:pt x="553" y="93"/>
                    <a:pt x="553" y="92"/>
                  </a:cubicBezTo>
                  <a:cubicBezTo>
                    <a:pt x="553" y="90"/>
                    <a:pt x="553" y="90"/>
                    <a:pt x="553" y="89"/>
                  </a:cubicBezTo>
                  <a:cubicBezTo>
                    <a:pt x="554" y="89"/>
                    <a:pt x="554" y="88"/>
                    <a:pt x="554" y="87"/>
                  </a:cubicBezTo>
                  <a:cubicBezTo>
                    <a:pt x="555" y="87"/>
                    <a:pt x="555" y="87"/>
                    <a:pt x="555" y="86"/>
                  </a:cubicBezTo>
                  <a:cubicBezTo>
                    <a:pt x="555" y="86"/>
                    <a:pt x="556" y="86"/>
                    <a:pt x="556" y="85"/>
                  </a:cubicBezTo>
                  <a:cubicBezTo>
                    <a:pt x="556" y="85"/>
                    <a:pt x="557" y="84"/>
                    <a:pt x="556" y="84"/>
                  </a:cubicBezTo>
                  <a:cubicBezTo>
                    <a:pt x="556" y="84"/>
                    <a:pt x="555" y="81"/>
                    <a:pt x="555" y="81"/>
                  </a:cubicBezTo>
                  <a:cubicBezTo>
                    <a:pt x="555" y="81"/>
                    <a:pt x="555" y="80"/>
                    <a:pt x="555" y="80"/>
                  </a:cubicBezTo>
                  <a:cubicBezTo>
                    <a:pt x="554" y="80"/>
                    <a:pt x="553" y="80"/>
                    <a:pt x="553" y="79"/>
                  </a:cubicBezTo>
                  <a:cubicBezTo>
                    <a:pt x="552" y="79"/>
                    <a:pt x="552" y="79"/>
                    <a:pt x="552" y="79"/>
                  </a:cubicBezTo>
                  <a:cubicBezTo>
                    <a:pt x="551" y="78"/>
                    <a:pt x="551" y="77"/>
                    <a:pt x="551" y="76"/>
                  </a:cubicBezTo>
                  <a:cubicBezTo>
                    <a:pt x="550" y="76"/>
                    <a:pt x="550" y="76"/>
                    <a:pt x="549" y="76"/>
                  </a:cubicBezTo>
                  <a:cubicBezTo>
                    <a:pt x="548" y="75"/>
                    <a:pt x="548" y="75"/>
                    <a:pt x="548" y="74"/>
                  </a:cubicBezTo>
                  <a:cubicBezTo>
                    <a:pt x="548" y="74"/>
                    <a:pt x="548" y="73"/>
                    <a:pt x="548" y="73"/>
                  </a:cubicBezTo>
                  <a:cubicBezTo>
                    <a:pt x="549" y="73"/>
                    <a:pt x="549" y="72"/>
                    <a:pt x="549" y="72"/>
                  </a:cubicBezTo>
                  <a:cubicBezTo>
                    <a:pt x="548" y="71"/>
                    <a:pt x="548" y="71"/>
                    <a:pt x="548" y="71"/>
                  </a:cubicBezTo>
                  <a:cubicBezTo>
                    <a:pt x="548" y="70"/>
                    <a:pt x="548" y="69"/>
                    <a:pt x="548" y="69"/>
                  </a:cubicBezTo>
                  <a:cubicBezTo>
                    <a:pt x="547" y="70"/>
                    <a:pt x="547" y="70"/>
                    <a:pt x="547" y="70"/>
                  </a:cubicBezTo>
                  <a:cubicBezTo>
                    <a:pt x="546" y="70"/>
                    <a:pt x="546" y="69"/>
                    <a:pt x="546" y="69"/>
                  </a:cubicBezTo>
                  <a:cubicBezTo>
                    <a:pt x="545" y="69"/>
                    <a:pt x="546" y="69"/>
                    <a:pt x="545" y="69"/>
                  </a:cubicBezTo>
                  <a:cubicBezTo>
                    <a:pt x="545" y="69"/>
                    <a:pt x="544" y="69"/>
                    <a:pt x="544" y="69"/>
                  </a:cubicBezTo>
                  <a:cubicBezTo>
                    <a:pt x="544" y="69"/>
                    <a:pt x="543" y="68"/>
                    <a:pt x="543" y="68"/>
                  </a:cubicBezTo>
                  <a:cubicBezTo>
                    <a:pt x="543" y="69"/>
                    <a:pt x="543" y="69"/>
                    <a:pt x="543" y="70"/>
                  </a:cubicBezTo>
                  <a:cubicBezTo>
                    <a:pt x="543" y="70"/>
                    <a:pt x="543" y="70"/>
                    <a:pt x="542" y="71"/>
                  </a:cubicBezTo>
                  <a:cubicBezTo>
                    <a:pt x="542" y="72"/>
                    <a:pt x="542" y="72"/>
                    <a:pt x="542" y="72"/>
                  </a:cubicBezTo>
                  <a:cubicBezTo>
                    <a:pt x="542" y="72"/>
                    <a:pt x="542" y="73"/>
                    <a:pt x="542" y="72"/>
                  </a:cubicBezTo>
                  <a:cubicBezTo>
                    <a:pt x="541" y="72"/>
                    <a:pt x="541" y="71"/>
                    <a:pt x="541" y="71"/>
                  </a:cubicBezTo>
                  <a:cubicBezTo>
                    <a:pt x="541" y="71"/>
                    <a:pt x="540" y="70"/>
                    <a:pt x="540" y="70"/>
                  </a:cubicBezTo>
                  <a:cubicBezTo>
                    <a:pt x="540" y="70"/>
                    <a:pt x="539" y="70"/>
                    <a:pt x="539" y="70"/>
                  </a:cubicBezTo>
                  <a:cubicBezTo>
                    <a:pt x="539" y="71"/>
                    <a:pt x="539" y="71"/>
                    <a:pt x="538" y="71"/>
                  </a:cubicBezTo>
                  <a:cubicBezTo>
                    <a:pt x="538" y="71"/>
                    <a:pt x="537" y="70"/>
                    <a:pt x="537" y="70"/>
                  </a:cubicBezTo>
                  <a:cubicBezTo>
                    <a:pt x="537" y="69"/>
                    <a:pt x="537" y="69"/>
                    <a:pt x="537" y="68"/>
                  </a:cubicBezTo>
                  <a:cubicBezTo>
                    <a:pt x="537" y="67"/>
                    <a:pt x="537" y="67"/>
                    <a:pt x="537" y="67"/>
                  </a:cubicBezTo>
                  <a:cubicBezTo>
                    <a:pt x="538" y="66"/>
                    <a:pt x="538" y="66"/>
                    <a:pt x="538" y="65"/>
                  </a:cubicBezTo>
                  <a:cubicBezTo>
                    <a:pt x="538" y="65"/>
                    <a:pt x="538" y="65"/>
                    <a:pt x="538" y="64"/>
                  </a:cubicBezTo>
                  <a:cubicBezTo>
                    <a:pt x="538" y="64"/>
                    <a:pt x="537" y="64"/>
                    <a:pt x="537" y="64"/>
                  </a:cubicBezTo>
                  <a:cubicBezTo>
                    <a:pt x="536" y="64"/>
                    <a:pt x="536" y="64"/>
                    <a:pt x="536" y="64"/>
                  </a:cubicBezTo>
                  <a:cubicBezTo>
                    <a:pt x="536" y="64"/>
                    <a:pt x="536" y="64"/>
                    <a:pt x="536" y="64"/>
                  </a:cubicBezTo>
                  <a:cubicBezTo>
                    <a:pt x="536" y="64"/>
                    <a:pt x="535" y="64"/>
                    <a:pt x="535" y="64"/>
                  </a:cubicBezTo>
                  <a:cubicBezTo>
                    <a:pt x="535" y="64"/>
                    <a:pt x="535" y="64"/>
                    <a:pt x="535" y="63"/>
                  </a:cubicBezTo>
                  <a:cubicBezTo>
                    <a:pt x="535" y="63"/>
                    <a:pt x="534" y="61"/>
                    <a:pt x="534" y="61"/>
                  </a:cubicBezTo>
                  <a:cubicBezTo>
                    <a:pt x="534" y="61"/>
                    <a:pt x="535" y="60"/>
                    <a:pt x="535" y="60"/>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101"/>
            <p:cNvSpPr>
              <a:spLocks/>
            </p:cNvSpPr>
            <p:nvPr/>
          </p:nvSpPr>
          <p:spPr bwMode="auto">
            <a:xfrm>
              <a:off x="9478963" y="3679826"/>
              <a:ext cx="763588" cy="747713"/>
            </a:xfrm>
            <a:custGeom>
              <a:avLst/>
              <a:gdLst>
                <a:gd name="T0" fmla="*/ 407 w 542"/>
                <a:gd name="T1" fmla="*/ 116 h 531"/>
                <a:gd name="T2" fmla="*/ 64 w 542"/>
                <a:gd name="T3" fmla="*/ 4 h 531"/>
                <a:gd name="T4" fmla="*/ 59 w 542"/>
                <a:gd name="T5" fmla="*/ 14 h 531"/>
                <a:gd name="T6" fmla="*/ 72 w 542"/>
                <a:gd name="T7" fmla="*/ 34 h 531"/>
                <a:gd name="T8" fmla="*/ 68 w 542"/>
                <a:gd name="T9" fmla="*/ 69 h 531"/>
                <a:gd name="T10" fmla="*/ 55 w 542"/>
                <a:gd name="T11" fmla="*/ 76 h 531"/>
                <a:gd name="T12" fmla="*/ 54 w 542"/>
                <a:gd name="T13" fmla="*/ 86 h 531"/>
                <a:gd name="T14" fmla="*/ 61 w 542"/>
                <a:gd name="T15" fmla="*/ 95 h 531"/>
                <a:gd name="T16" fmla="*/ 73 w 542"/>
                <a:gd name="T17" fmla="*/ 103 h 531"/>
                <a:gd name="T18" fmla="*/ 64 w 542"/>
                <a:gd name="T19" fmla="*/ 114 h 531"/>
                <a:gd name="T20" fmla="*/ 53 w 542"/>
                <a:gd name="T21" fmla="*/ 129 h 531"/>
                <a:gd name="T22" fmla="*/ 46 w 542"/>
                <a:gd name="T23" fmla="*/ 141 h 531"/>
                <a:gd name="T24" fmla="*/ 37 w 542"/>
                <a:gd name="T25" fmla="*/ 154 h 531"/>
                <a:gd name="T26" fmla="*/ 28 w 542"/>
                <a:gd name="T27" fmla="*/ 164 h 531"/>
                <a:gd name="T28" fmla="*/ 18 w 542"/>
                <a:gd name="T29" fmla="*/ 170 h 531"/>
                <a:gd name="T30" fmla="*/ 13 w 542"/>
                <a:gd name="T31" fmla="*/ 232 h 531"/>
                <a:gd name="T32" fmla="*/ 46 w 542"/>
                <a:gd name="T33" fmla="*/ 300 h 531"/>
                <a:gd name="T34" fmla="*/ 88 w 542"/>
                <a:gd name="T35" fmla="*/ 375 h 531"/>
                <a:gd name="T36" fmla="*/ 109 w 542"/>
                <a:gd name="T37" fmla="*/ 380 h 531"/>
                <a:gd name="T38" fmla="*/ 126 w 542"/>
                <a:gd name="T39" fmla="*/ 392 h 531"/>
                <a:gd name="T40" fmla="*/ 154 w 542"/>
                <a:gd name="T41" fmla="*/ 404 h 531"/>
                <a:gd name="T42" fmla="*/ 175 w 542"/>
                <a:gd name="T43" fmla="*/ 414 h 531"/>
                <a:gd name="T44" fmla="*/ 200 w 542"/>
                <a:gd name="T45" fmla="*/ 424 h 531"/>
                <a:gd name="T46" fmla="*/ 225 w 542"/>
                <a:gd name="T47" fmla="*/ 426 h 531"/>
                <a:gd name="T48" fmla="*/ 254 w 542"/>
                <a:gd name="T49" fmla="*/ 448 h 531"/>
                <a:gd name="T50" fmla="*/ 259 w 542"/>
                <a:gd name="T51" fmla="*/ 476 h 531"/>
                <a:gd name="T52" fmla="*/ 265 w 542"/>
                <a:gd name="T53" fmla="*/ 506 h 531"/>
                <a:gd name="T54" fmla="*/ 299 w 542"/>
                <a:gd name="T55" fmla="*/ 522 h 531"/>
                <a:gd name="T56" fmla="*/ 312 w 542"/>
                <a:gd name="T57" fmla="*/ 517 h 531"/>
                <a:gd name="T58" fmla="*/ 327 w 542"/>
                <a:gd name="T59" fmla="*/ 518 h 531"/>
                <a:gd name="T60" fmla="*/ 337 w 542"/>
                <a:gd name="T61" fmla="*/ 528 h 531"/>
                <a:gd name="T62" fmla="*/ 351 w 542"/>
                <a:gd name="T63" fmla="*/ 530 h 531"/>
                <a:gd name="T64" fmla="*/ 370 w 542"/>
                <a:gd name="T65" fmla="*/ 523 h 531"/>
                <a:gd name="T66" fmla="*/ 395 w 542"/>
                <a:gd name="T67" fmla="*/ 527 h 531"/>
                <a:gd name="T68" fmla="*/ 415 w 542"/>
                <a:gd name="T69" fmla="*/ 508 h 531"/>
                <a:gd name="T70" fmla="*/ 438 w 542"/>
                <a:gd name="T71" fmla="*/ 509 h 531"/>
                <a:gd name="T72" fmla="*/ 464 w 542"/>
                <a:gd name="T73" fmla="*/ 503 h 531"/>
                <a:gd name="T74" fmla="*/ 495 w 542"/>
                <a:gd name="T75" fmla="*/ 495 h 531"/>
                <a:gd name="T76" fmla="*/ 524 w 542"/>
                <a:gd name="T77" fmla="*/ 480 h 531"/>
                <a:gd name="T78" fmla="*/ 541 w 542"/>
                <a:gd name="T79" fmla="*/ 465 h 531"/>
                <a:gd name="T80" fmla="*/ 539 w 542"/>
                <a:gd name="T81" fmla="*/ 457 h 531"/>
                <a:gd name="T82" fmla="*/ 532 w 542"/>
                <a:gd name="T83" fmla="*/ 454 h 531"/>
                <a:gd name="T84" fmla="*/ 525 w 542"/>
                <a:gd name="T85" fmla="*/ 451 h 531"/>
                <a:gd name="T86" fmla="*/ 508 w 542"/>
                <a:gd name="T87" fmla="*/ 440 h 531"/>
                <a:gd name="T88" fmla="*/ 506 w 542"/>
                <a:gd name="T89" fmla="*/ 419 h 531"/>
                <a:gd name="T90" fmla="*/ 504 w 542"/>
                <a:gd name="T91" fmla="*/ 410 h 531"/>
                <a:gd name="T92" fmla="*/ 499 w 542"/>
                <a:gd name="T93" fmla="*/ 395 h 531"/>
                <a:gd name="T94" fmla="*/ 498 w 542"/>
                <a:gd name="T95" fmla="*/ 389 h 531"/>
                <a:gd name="T96" fmla="*/ 489 w 542"/>
                <a:gd name="T97" fmla="*/ 374 h 531"/>
                <a:gd name="T98" fmla="*/ 488 w 542"/>
                <a:gd name="T99" fmla="*/ 357 h 531"/>
                <a:gd name="T100" fmla="*/ 493 w 542"/>
                <a:gd name="T101" fmla="*/ 335 h 531"/>
                <a:gd name="T102" fmla="*/ 486 w 542"/>
                <a:gd name="T103" fmla="*/ 337 h 531"/>
                <a:gd name="T104" fmla="*/ 485 w 542"/>
                <a:gd name="T105" fmla="*/ 334 h 531"/>
                <a:gd name="T106" fmla="*/ 489 w 542"/>
                <a:gd name="T107" fmla="*/ 314 h 531"/>
                <a:gd name="T108" fmla="*/ 497 w 542"/>
                <a:gd name="T109" fmla="*/ 302 h 531"/>
                <a:gd name="T110" fmla="*/ 491 w 542"/>
                <a:gd name="T111" fmla="*/ 288 h 531"/>
                <a:gd name="T112" fmla="*/ 478 w 542"/>
                <a:gd name="T113" fmla="*/ 274 h 531"/>
                <a:gd name="T114" fmla="*/ 468 w 542"/>
                <a:gd name="T115" fmla="*/ 268 h 531"/>
                <a:gd name="T116" fmla="*/ 461 w 542"/>
                <a:gd name="T117" fmla="*/ 248 h 531"/>
                <a:gd name="T118" fmla="*/ 472 w 542"/>
                <a:gd name="T119" fmla="*/ 219 h 531"/>
                <a:gd name="T120" fmla="*/ 478 w 542"/>
                <a:gd name="T121" fmla="*/ 201 h 531"/>
                <a:gd name="T122" fmla="*/ 478 w 542"/>
                <a:gd name="T123" fmla="*/ 194 h 531"/>
                <a:gd name="T124" fmla="*/ 481 w 542"/>
                <a:gd name="T125" fmla="*/ 18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2" h="531">
                  <a:moveTo>
                    <a:pt x="482" y="181"/>
                  </a:moveTo>
                  <a:cubicBezTo>
                    <a:pt x="412" y="132"/>
                    <a:pt x="412" y="132"/>
                    <a:pt x="412" y="132"/>
                  </a:cubicBezTo>
                  <a:cubicBezTo>
                    <a:pt x="412" y="130"/>
                    <a:pt x="412" y="130"/>
                    <a:pt x="412" y="130"/>
                  </a:cubicBezTo>
                  <a:cubicBezTo>
                    <a:pt x="411" y="128"/>
                    <a:pt x="411" y="128"/>
                    <a:pt x="411" y="128"/>
                  </a:cubicBezTo>
                  <a:cubicBezTo>
                    <a:pt x="411" y="128"/>
                    <a:pt x="410" y="126"/>
                    <a:pt x="410" y="125"/>
                  </a:cubicBezTo>
                  <a:cubicBezTo>
                    <a:pt x="410" y="125"/>
                    <a:pt x="409" y="125"/>
                    <a:pt x="409" y="125"/>
                  </a:cubicBezTo>
                  <a:cubicBezTo>
                    <a:pt x="408" y="125"/>
                    <a:pt x="407" y="124"/>
                    <a:pt x="407" y="124"/>
                  </a:cubicBezTo>
                  <a:cubicBezTo>
                    <a:pt x="407" y="124"/>
                    <a:pt x="407" y="124"/>
                    <a:pt x="407" y="124"/>
                  </a:cubicBezTo>
                  <a:cubicBezTo>
                    <a:pt x="407" y="124"/>
                    <a:pt x="406" y="124"/>
                    <a:pt x="405" y="124"/>
                  </a:cubicBezTo>
                  <a:cubicBezTo>
                    <a:pt x="405" y="124"/>
                    <a:pt x="404" y="124"/>
                    <a:pt x="404" y="124"/>
                  </a:cubicBezTo>
                  <a:cubicBezTo>
                    <a:pt x="404" y="124"/>
                    <a:pt x="404" y="125"/>
                    <a:pt x="404" y="124"/>
                  </a:cubicBezTo>
                  <a:cubicBezTo>
                    <a:pt x="403" y="124"/>
                    <a:pt x="404" y="123"/>
                    <a:pt x="404" y="123"/>
                  </a:cubicBezTo>
                  <a:cubicBezTo>
                    <a:pt x="404" y="123"/>
                    <a:pt x="405" y="122"/>
                    <a:pt x="405" y="122"/>
                  </a:cubicBezTo>
                  <a:cubicBezTo>
                    <a:pt x="405" y="121"/>
                    <a:pt x="404" y="122"/>
                    <a:pt x="404" y="121"/>
                  </a:cubicBezTo>
                  <a:cubicBezTo>
                    <a:pt x="403" y="121"/>
                    <a:pt x="403" y="121"/>
                    <a:pt x="403" y="121"/>
                  </a:cubicBezTo>
                  <a:cubicBezTo>
                    <a:pt x="403" y="120"/>
                    <a:pt x="403" y="120"/>
                    <a:pt x="403" y="120"/>
                  </a:cubicBezTo>
                  <a:cubicBezTo>
                    <a:pt x="403" y="120"/>
                    <a:pt x="406" y="117"/>
                    <a:pt x="406" y="116"/>
                  </a:cubicBezTo>
                  <a:cubicBezTo>
                    <a:pt x="407" y="116"/>
                    <a:pt x="407" y="116"/>
                    <a:pt x="407" y="116"/>
                  </a:cubicBezTo>
                  <a:cubicBezTo>
                    <a:pt x="407" y="114"/>
                    <a:pt x="407" y="114"/>
                    <a:pt x="407" y="114"/>
                  </a:cubicBezTo>
                  <a:cubicBezTo>
                    <a:pt x="409" y="114"/>
                    <a:pt x="409" y="114"/>
                    <a:pt x="409" y="114"/>
                  </a:cubicBezTo>
                  <a:cubicBezTo>
                    <a:pt x="407" y="102"/>
                    <a:pt x="407" y="102"/>
                    <a:pt x="407" y="102"/>
                  </a:cubicBezTo>
                  <a:cubicBezTo>
                    <a:pt x="398" y="96"/>
                    <a:pt x="398" y="96"/>
                    <a:pt x="398" y="96"/>
                  </a:cubicBezTo>
                  <a:cubicBezTo>
                    <a:pt x="373" y="82"/>
                    <a:pt x="373" y="82"/>
                    <a:pt x="373" y="82"/>
                  </a:cubicBezTo>
                  <a:cubicBezTo>
                    <a:pt x="231" y="2"/>
                    <a:pt x="231" y="2"/>
                    <a:pt x="231" y="2"/>
                  </a:cubicBezTo>
                  <a:cubicBezTo>
                    <a:pt x="231" y="2"/>
                    <a:pt x="230" y="2"/>
                    <a:pt x="230" y="3"/>
                  </a:cubicBezTo>
                  <a:cubicBezTo>
                    <a:pt x="230" y="3"/>
                    <a:pt x="229" y="3"/>
                    <a:pt x="229" y="3"/>
                  </a:cubicBezTo>
                  <a:cubicBezTo>
                    <a:pt x="228" y="4"/>
                    <a:pt x="228" y="3"/>
                    <a:pt x="228" y="3"/>
                  </a:cubicBezTo>
                  <a:cubicBezTo>
                    <a:pt x="229" y="1"/>
                    <a:pt x="229" y="1"/>
                    <a:pt x="229" y="1"/>
                  </a:cubicBezTo>
                  <a:cubicBezTo>
                    <a:pt x="228" y="1"/>
                    <a:pt x="228" y="1"/>
                    <a:pt x="228" y="1"/>
                  </a:cubicBezTo>
                  <a:cubicBezTo>
                    <a:pt x="224" y="1"/>
                    <a:pt x="224" y="1"/>
                    <a:pt x="224" y="1"/>
                  </a:cubicBezTo>
                  <a:cubicBezTo>
                    <a:pt x="70" y="1"/>
                    <a:pt x="70" y="1"/>
                    <a:pt x="70" y="1"/>
                  </a:cubicBezTo>
                  <a:cubicBezTo>
                    <a:pt x="69" y="0"/>
                    <a:pt x="69" y="0"/>
                    <a:pt x="69" y="0"/>
                  </a:cubicBezTo>
                  <a:cubicBezTo>
                    <a:pt x="67" y="1"/>
                    <a:pt x="67" y="1"/>
                    <a:pt x="67" y="1"/>
                  </a:cubicBezTo>
                  <a:cubicBezTo>
                    <a:pt x="67" y="1"/>
                    <a:pt x="67" y="1"/>
                    <a:pt x="66" y="1"/>
                  </a:cubicBezTo>
                  <a:cubicBezTo>
                    <a:pt x="65" y="2"/>
                    <a:pt x="65" y="3"/>
                    <a:pt x="65" y="3"/>
                  </a:cubicBezTo>
                  <a:cubicBezTo>
                    <a:pt x="64" y="3"/>
                    <a:pt x="64" y="4"/>
                    <a:pt x="64" y="4"/>
                  </a:cubicBezTo>
                  <a:cubicBezTo>
                    <a:pt x="63" y="4"/>
                    <a:pt x="63" y="4"/>
                    <a:pt x="62" y="4"/>
                  </a:cubicBezTo>
                  <a:cubicBezTo>
                    <a:pt x="62" y="4"/>
                    <a:pt x="62" y="4"/>
                    <a:pt x="61" y="4"/>
                  </a:cubicBezTo>
                  <a:cubicBezTo>
                    <a:pt x="59" y="4"/>
                    <a:pt x="59" y="4"/>
                    <a:pt x="59" y="4"/>
                  </a:cubicBezTo>
                  <a:cubicBezTo>
                    <a:pt x="58" y="4"/>
                    <a:pt x="58" y="4"/>
                    <a:pt x="57" y="4"/>
                  </a:cubicBezTo>
                  <a:cubicBezTo>
                    <a:pt x="56" y="4"/>
                    <a:pt x="56" y="4"/>
                    <a:pt x="56" y="4"/>
                  </a:cubicBezTo>
                  <a:cubicBezTo>
                    <a:pt x="55" y="4"/>
                    <a:pt x="55" y="4"/>
                    <a:pt x="55" y="4"/>
                  </a:cubicBezTo>
                  <a:cubicBezTo>
                    <a:pt x="54" y="5"/>
                    <a:pt x="54" y="5"/>
                    <a:pt x="54" y="5"/>
                  </a:cubicBezTo>
                  <a:cubicBezTo>
                    <a:pt x="54" y="5"/>
                    <a:pt x="54" y="5"/>
                    <a:pt x="54" y="5"/>
                  </a:cubicBezTo>
                  <a:cubicBezTo>
                    <a:pt x="54" y="6"/>
                    <a:pt x="54" y="6"/>
                    <a:pt x="54" y="6"/>
                  </a:cubicBezTo>
                  <a:cubicBezTo>
                    <a:pt x="55" y="7"/>
                    <a:pt x="55" y="7"/>
                    <a:pt x="55" y="7"/>
                  </a:cubicBezTo>
                  <a:cubicBezTo>
                    <a:pt x="55" y="8"/>
                    <a:pt x="55" y="8"/>
                    <a:pt x="55" y="8"/>
                  </a:cubicBezTo>
                  <a:cubicBezTo>
                    <a:pt x="55" y="8"/>
                    <a:pt x="54" y="8"/>
                    <a:pt x="54" y="8"/>
                  </a:cubicBezTo>
                  <a:cubicBezTo>
                    <a:pt x="55" y="9"/>
                    <a:pt x="55" y="9"/>
                    <a:pt x="55" y="9"/>
                  </a:cubicBezTo>
                  <a:cubicBezTo>
                    <a:pt x="57" y="10"/>
                    <a:pt x="57" y="10"/>
                    <a:pt x="57" y="10"/>
                  </a:cubicBezTo>
                  <a:cubicBezTo>
                    <a:pt x="57" y="10"/>
                    <a:pt x="57" y="10"/>
                    <a:pt x="57" y="11"/>
                  </a:cubicBezTo>
                  <a:cubicBezTo>
                    <a:pt x="57" y="11"/>
                    <a:pt x="58" y="12"/>
                    <a:pt x="58" y="12"/>
                  </a:cubicBezTo>
                  <a:cubicBezTo>
                    <a:pt x="58" y="12"/>
                    <a:pt x="58" y="12"/>
                    <a:pt x="58" y="13"/>
                  </a:cubicBezTo>
                  <a:cubicBezTo>
                    <a:pt x="59" y="13"/>
                    <a:pt x="59" y="14"/>
                    <a:pt x="59" y="14"/>
                  </a:cubicBezTo>
                  <a:cubicBezTo>
                    <a:pt x="59" y="15"/>
                    <a:pt x="59" y="15"/>
                    <a:pt x="59" y="15"/>
                  </a:cubicBezTo>
                  <a:cubicBezTo>
                    <a:pt x="59" y="15"/>
                    <a:pt x="59" y="16"/>
                    <a:pt x="59" y="16"/>
                  </a:cubicBezTo>
                  <a:cubicBezTo>
                    <a:pt x="59" y="16"/>
                    <a:pt x="58" y="17"/>
                    <a:pt x="59" y="17"/>
                  </a:cubicBezTo>
                  <a:cubicBezTo>
                    <a:pt x="59" y="17"/>
                    <a:pt x="61" y="18"/>
                    <a:pt x="61" y="18"/>
                  </a:cubicBezTo>
                  <a:cubicBezTo>
                    <a:pt x="62" y="19"/>
                    <a:pt x="62" y="19"/>
                    <a:pt x="62" y="19"/>
                  </a:cubicBezTo>
                  <a:cubicBezTo>
                    <a:pt x="62" y="19"/>
                    <a:pt x="62" y="19"/>
                    <a:pt x="62" y="19"/>
                  </a:cubicBezTo>
                  <a:cubicBezTo>
                    <a:pt x="62" y="19"/>
                    <a:pt x="63" y="19"/>
                    <a:pt x="64" y="19"/>
                  </a:cubicBezTo>
                  <a:cubicBezTo>
                    <a:pt x="64" y="20"/>
                    <a:pt x="65" y="20"/>
                    <a:pt x="65" y="20"/>
                  </a:cubicBezTo>
                  <a:cubicBezTo>
                    <a:pt x="66" y="21"/>
                    <a:pt x="66" y="21"/>
                    <a:pt x="66" y="21"/>
                  </a:cubicBezTo>
                  <a:cubicBezTo>
                    <a:pt x="67" y="22"/>
                    <a:pt x="67" y="22"/>
                    <a:pt x="67" y="22"/>
                  </a:cubicBezTo>
                  <a:cubicBezTo>
                    <a:pt x="68" y="22"/>
                    <a:pt x="68" y="22"/>
                    <a:pt x="68" y="22"/>
                  </a:cubicBezTo>
                  <a:cubicBezTo>
                    <a:pt x="68" y="22"/>
                    <a:pt x="68" y="23"/>
                    <a:pt x="68" y="23"/>
                  </a:cubicBezTo>
                  <a:cubicBezTo>
                    <a:pt x="68" y="24"/>
                    <a:pt x="68" y="25"/>
                    <a:pt x="68" y="25"/>
                  </a:cubicBezTo>
                  <a:cubicBezTo>
                    <a:pt x="68" y="26"/>
                    <a:pt x="68" y="26"/>
                    <a:pt x="68" y="26"/>
                  </a:cubicBezTo>
                  <a:cubicBezTo>
                    <a:pt x="69" y="27"/>
                    <a:pt x="69" y="27"/>
                    <a:pt x="70" y="28"/>
                  </a:cubicBezTo>
                  <a:cubicBezTo>
                    <a:pt x="70" y="28"/>
                    <a:pt x="71" y="30"/>
                    <a:pt x="71" y="30"/>
                  </a:cubicBezTo>
                  <a:cubicBezTo>
                    <a:pt x="71" y="30"/>
                    <a:pt x="73" y="32"/>
                    <a:pt x="73" y="33"/>
                  </a:cubicBezTo>
                  <a:cubicBezTo>
                    <a:pt x="72" y="33"/>
                    <a:pt x="72" y="34"/>
                    <a:pt x="72" y="34"/>
                  </a:cubicBezTo>
                  <a:cubicBezTo>
                    <a:pt x="72" y="34"/>
                    <a:pt x="71" y="35"/>
                    <a:pt x="72" y="36"/>
                  </a:cubicBezTo>
                  <a:cubicBezTo>
                    <a:pt x="72" y="36"/>
                    <a:pt x="72" y="35"/>
                    <a:pt x="72" y="37"/>
                  </a:cubicBezTo>
                  <a:cubicBezTo>
                    <a:pt x="72" y="40"/>
                    <a:pt x="72" y="41"/>
                    <a:pt x="72" y="43"/>
                  </a:cubicBezTo>
                  <a:cubicBezTo>
                    <a:pt x="72" y="44"/>
                    <a:pt x="72" y="45"/>
                    <a:pt x="72" y="45"/>
                  </a:cubicBezTo>
                  <a:cubicBezTo>
                    <a:pt x="71" y="46"/>
                    <a:pt x="71" y="46"/>
                    <a:pt x="71" y="47"/>
                  </a:cubicBezTo>
                  <a:cubicBezTo>
                    <a:pt x="71" y="47"/>
                    <a:pt x="75" y="53"/>
                    <a:pt x="75" y="53"/>
                  </a:cubicBezTo>
                  <a:cubicBezTo>
                    <a:pt x="75" y="53"/>
                    <a:pt x="75" y="55"/>
                    <a:pt x="75" y="55"/>
                  </a:cubicBezTo>
                  <a:cubicBezTo>
                    <a:pt x="74" y="55"/>
                    <a:pt x="75" y="56"/>
                    <a:pt x="74" y="56"/>
                  </a:cubicBezTo>
                  <a:cubicBezTo>
                    <a:pt x="74" y="57"/>
                    <a:pt x="75" y="58"/>
                    <a:pt x="74" y="58"/>
                  </a:cubicBezTo>
                  <a:cubicBezTo>
                    <a:pt x="73" y="59"/>
                    <a:pt x="73" y="59"/>
                    <a:pt x="73" y="60"/>
                  </a:cubicBezTo>
                  <a:cubicBezTo>
                    <a:pt x="73" y="61"/>
                    <a:pt x="73" y="63"/>
                    <a:pt x="73" y="63"/>
                  </a:cubicBezTo>
                  <a:cubicBezTo>
                    <a:pt x="73" y="63"/>
                    <a:pt x="73" y="64"/>
                    <a:pt x="73" y="64"/>
                  </a:cubicBezTo>
                  <a:cubicBezTo>
                    <a:pt x="73" y="65"/>
                    <a:pt x="73" y="65"/>
                    <a:pt x="73" y="65"/>
                  </a:cubicBezTo>
                  <a:cubicBezTo>
                    <a:pt x="73" y="66"/>
                    <a:pt x="73" y="67"/>
                    <a:pt x="73" y="67"/>
                  </a:cubicBezTo>
                  <a:cubicBezTo>
                    <a:pt x="72" y="68"/>
                    <a:pt x="72" y="68"/>
                    <a:pt x="72" y="68"/>
                  </a:cubicBezTo>
                  <a:cubicBezTo>
                    <a:pt x="72" y="68"/>
                    <a:pt x="71" y="69"/>
                    <a:pt x="71" y="69"/>
                  </a:cubicBezTo>
                  <a:cubicBezTo>
                    <a:pt x="70" y="68"/>
                    <a:pt x="70" y="69"/>
                    <a:pt x="69" y="69"/>
                  </a:cubicBezTo>
                  <a:cubicBezTo>
                    <a:pt x="69" y="69"/>
                    <a:pt x="69" y="69"/>
                    <a:pt x="68" y="69"/>
                  </a:cubicBezTo>
                  <a:cubicBezTo>
                    <a:pt x="68" y="68"/>
                    <a:pt x="68" y="68"/>
                    <a:pt x="68" y="68"/>
                  </a:cubicBezTo>
                  <a:cubicBezTo>
                    <a:pt x="67" y="68"/>
                    <a:pt x="67" y="67"/>
                    <a:pt x="67" y="67"/>
                  </a:cubicBezTo>
                  <a:cubicBezTo>
                    <a:pt x="66" y="67"/>
                    <a:pt x="66" y="67"/>
                    <a:pt x="66" y="67"/>
                  </a:cubicBezTo>
                  <a:cubicBezTo>
                    <a:pt x="66" y="67"/>
                    <a:pt x="65" y="68"/>
                    <a:pt x="65" y="68"/>
                  </a:cubicBezTo>
                  <a:cubicBezTo>
                    <a:pt x="65" y="69"/>
                    <a:pt x="64" y="69"/>
                    <a:pt x="64" y="69"/>
                  </a:cubicBezTo>
                  <a:cubicBezTo>
                    <a:pt x="64" y="69"/>
                    <a:pt x="63" y="70"/>
                    <a:pt x="63" y="70"/>
                  </a:cubicBezTo>
                  <a:cubicBezTo>
                    <a:pt x="62" y="70"/>
                    <a:pt x="62" y="69"/>
                    <a:pt x="62" y="69"/>
                  </a:cubicBezTo>
                  <a:cubicBezTo>
                    <a:pt x="61" y="69"/>
                    <a:pt x="61" y="69"/>
                    <a:pt x="61" y="69"/>
                  </a:cubicBezTo>
                  <a:cubicBezTo>
                    <a:pt x="59" y="70"/>
                    <a:pt x="59" y="70"/>
                    <a:pt x="59" y="70"/>
                  </a:cubicBezTo>
                  <a:cubicBezTo>
                    <a:pt x="58" y="70"/>
                    <a:pt x="58" y="70"/>
                    <a:pt x="58" y="70"/>
                  </a:cubicBezTo>
                  <a:cubicBezTo>
                    <a:pt x="58" y="71"/>
                    <a:pt x="58" y="71"/>
                    <a:pt x="58" y="71"/>
                  </a:cubicBezTo>
                  <a:cubicBezTo>
                    <a:pt x="58" y="71"/>
                    <a:pt x="57" y="72"/>
                    <a:pt x="57" y="73"/>
                  </a:cubicBezTo>
                  <a:cubicBezTo>
                    <a:pt x="57" y="73"/>
                    <a:pt x="57" y="74"/>
                    <a:pt x="57" y="74"/>
                  </a:cubicBezTo>
                  <a:cubicBezTo>
                    <a:pt x="57" y="74"/>
                    <a:pt x="57" y="74"/>
                    <a:pt x="57" y="74"/>
                  </a:cubicBezTo>
                  <a:cubicBezTo>
                    <a:pt x="56" y="74"/>
                    <a:pt x="56" y="74"/>
                    <a:pt x="56" y="74"/>
                  </a:cubicBezTo>
                  <a:cubicBezTo>
                    <a:pt x="56" y="74"/>
                    <a:pt x="57" y="75"/>
                    <a:pt x="56" y="75"/>
                  </a:cubicBezTo>
                  <a:cubicBezTo>
                    <a:pt x="56" y="75"/>
                    <a:pt x="55" y="75"/>
                    <a:pt x="55" y="75"/>
                  </a:cubicBezTo>
                  <a:cubicBezTo>
                    <a:pt x="55" y="76"/>
                    <a:pt x="55" y="76"/>
                    <a:pt x="55" y="76"/>
                  </a:cubicBezTo>
                  <a:cubicBezTo>
                    <a:pt x="55" y="76"/>
                    <a:pt x="56" y="77"/>
                    <a:pt x="55" y="77"/>
                  </a:cubicBezTo>
                  <a:cubicBezTo>
                    <a:pt x="55" y="77"/>
                    <a:pt x="55" y="78"/>
                    <a:pt x="54" y="79"/>
                  </a:cubicBezTo>
                  <a:cubicBezTo>
                    <a:pt x="53" y="80"/>
                    <a:pt x="53" y="81"/>
                    <a:pt x="53" y="81"/>
                  </a:cubicBezTo>
                  <a:cubicBezTo>
                    <a:pt x="53" y="81"/>
                    <a:pt x="52" y="82"/>
                    <a:pt x="52" y="82"/>
                  </a:cubicBezTo>
                  <a:cubicBezTo>
                    <a:pt x="52" y="82"/>
                    <a:pt x="52" y="83"/>
                    <a:pt x="52" y="83"/>
                  </a:cubicBezTo>
                  <a:cubicBezTo>
                    <a:pt x="52" y="83"/>
                    <a:pt x="53" y="83"/>
                    <a:pt x="53" y="83"/>
                  </a:cubicBezTo>
                  <a:cubicBezTo>
                    <a:pt x="53" y="83"/>
                    <a:pt x="54" y="83"/>
                    <a:pt x="54" y="83"/>
                  </a:cubicBezTo>
                  <a:cubicBezTo>
                    <a:pt x="54" y="83"/>
                    <a:pt x="54" y="83"/>
                    <a:pt x="54" y="83"/>
                  </a:cubicBezTo>
                  <a:cubicBezTo>
                    <a:pt x="55" y="83"/>
                    <a:pt x="56" y="82"/>
                    <a:pt x="56" y="82"/>
                  </a:cubicBezTo>
                  <a:cubicBezTo>
                    <a:pt x="56" y="82"/>
                    <a:pt x="57" y="82"/>
                    <a:pt x="57" y="82"/>
                  </a:cubicBezTo>
                  <a:cubicBezTo>
                    <a:pt x="57" y="82"/>
                    <a:pt x="58" y="82"/>
                    <a:pt x="58" y="82"/>
                  </a:cubicBezTo>
                  <a:cubicBezTo>
                    <a:pt x="58" y="83"/>
                    <a:pt x="57" y="83"/>
                    <a:pt x="57" y="83"/>
                  </a:cubicBezTo>
                  <a:cubicBezTo>
                    <a:pt x="57" y="83"/>
                    <a:pt x="57" y="83"/>
                    <a:pt x="57" y="84"/>
                  </a:cubicBezTo>
                  <a:cubicBezTo>
                    <a:pt x="56" y="84"/>
                    <a:pt x="56" y="84"/>
                    <a:pt x="56" y="84"/>
                  </a:cubicBezTo>
                  <a:cubicBezTo>
                    <a:pt x="56" y="85"/>
                    <a:pt x="56" y="85"/>
                    <a:pt x="55" y="85"/>
                  </a:cubicBezTo>
                  <a:cubicBezTo>
                    <a:pt x="55" y="85"/>
                    <a:pt x="55" y="84"/>
                    <a:pt x="54" y="85"/>
                  </a:cubicBezTo>
                  <a:cubicBezTo>
                    <a:pt x="54" y="85"/>
                    <a:pt x="54" y="85"/>
                    <a:pt x="54" y="86"/>
                  </a:cubicBezTo>
                  <a:cubicBezTo>
                    <a:pt x="54" y="86"/>
                    <a:pt x="54" y="86"/>
                    <a:pt x="54" y="86"/>
                  </a:cubicBezTo>
                  <a:cubicBezTo>
                    <a:pt x="53" y="86"/>
                    <a:pt x="54" y="86"/>
                    <a:pt x="53" y="86"/>
                  </a:cubicBezTo>
                  <a:cubicBezTo>
                    <a:pt x="53" y="87"/>
                    <a:pt x="53" y="88"/>
                    <a:pt x="53" y="88"/>
                  </a:cubicBezTo>
                  <a:cubicBezTo>
                    <a:pt x="53" y="88"/>
                    <a:pt x="54" y="88"/>
                    <a:pt x="53" y="88"/>
                  </a:cubicBezTo>
                  <a:cubicBezTo>
                    <a:pt x="53" y="89"/>
                    <a:pt x="53" y="89"/>
                    <a:pt x="53" y="89"/>
                  </a:cubicBezTo>
                  <a:cubicBezTo>
                    <a:pt x="53" y="90"/>
                    <a:pt x="53" y="90"/>
                    <a:pt x="52" y="91"/>
                  </a:cubicBezTo>
                  <a:cubicBezTo>
                    <a:pt x="52" y="91"/>
                    <a:pt x="52" y="91"/>
                    <a:pt x="52" y="92"/>
                  </a:cubicBezTo>
                  <a:cubicBezTo>
                    <a:pt x="52" y="92"/>
                    <a:pt x="52" y="92"/>
                    <a:pt x="52" y="92"/>
                  </a:cubicBezTo>
                  <a:cubicBezTo>
                    <a:pt x="52" y="92"/>
                    <a:pt x="53" y="93"/>
                    <a:pt x="53" y="93"/>
                  </a:cubicBezTo>
                  <a:cubicBezTo>
                    <a:pt x="53" y="93"/>
                    <a:pt x="53" y="94"/>
                    <a:pt x="53" y="94"/>
                  </a:cubicBezTo>
                  <a:cubicBezTo>
                    <a:pt x="53" y="94"/>
                    <a:pt x="53" y="95"/>
                    <a:pt x="54" y="95"/>
                  </a:cubicBezTo>
                  <a:cubicBezTo>
                    <a:pt x="54" y="95"/>
                    <a:pt x="55" y="94"/>
                    <a:pt x="55" y="95"/>
                  </a:cubicBezTo>
                  <a:cubicBezTo>
                    <a:pt x="55" y="95"/>
                    <a:pt x="55" y="96"/>
                    <a:pt x="55" y="96"/>
                  </a:cubicBezTo>
                  <a:cubicBezTo>
                    <a:pt x="55" y="96"/>
                    <a:pt x="56" y="96"/>
                    <a:pt x="56" y="96"/>
                  </a:cubicBezTo>
                  <a:cubicBezTo>
                    <a:pt x="56" y="96"/>
                    <a:pt x="56" y="96"/>
                    <a:pt x="56" y="96"/>
                  </a:cubicBezTo>
                  <a:cubicBezTo>
                    <a:pt x="57" y="96"/>
                    <a:pt x="56" y="96"/>
                    <a:pt x="57" y="96"/>
                  </a:cubicBezTo>
                  <a:cubicBezTo>
                    <a:pt x="58" y="95"/>
                    <a:pt x="57" y="96"/>
                    <a:pt x="58" y="95"/>
                  </a:cubicBezTo>
                  <a:cubicBezTo>
                    <a:pt x="59" y="94"/>
                    <a:pt x="59" y="94"/>
                    <a:pt x="59" y="94"/>
                  </a:cubicBezTo>
                  <a:cubicBezTo>
                    <a:pt x="59" y="94"/>
                    <a:pt x="60" y="94"/>
                    <a:pt x="61" y="95"/>
                  </a:cubicBezTo>
                  <a:cubicBezTo>
                    <a:pt x="61" y="95"/>
                    <a:pt x="62" y="95"/>
                    <a:pt x="62" y="95"/>
                  </a:cubicBezTo>
                  <a:cubicBezTo>
                    <a:pt x="62" y="95"/>
                    <a:pt x="62" y="96"/>
                    <a:pt x="63" y="96"/>
                  </a:cubicBezTo>
                  <a:cubicBezTo>
                    <a:pt x="63" y="96"/>
                    <a:pt x="63" y="96"/>
                    <a:pt x="63" y="96"/>
                  </a:cubicBezTo>
                  <a:cubicBezTo>
                    <a:pt x="63" y="97"/>
                    <a:pt x="63" y="97"/>
                    <a:pt x="63" y="97"/>
                  </a:cubicBezTo>
                  <a:cubicBezTo>
                    <a:pt x="64" y="98"/>
                    <a:pt x="64" y="98"/>
                    <a:pt x="64" y="98"/>
                  </a:cubicBezTo>
                  <a:cubicBezTo>
                    <a:pt x="64" y="98"/>
                    <a:pt x="65" y="98"/>
                    <a:pt x="65" y="98"/>
                  </a:cubicBezTo>
                  <a:cubicBezTo>
                    <a:pt x="65" y="98"/>
                    <a:pt x="66" y="97"/>
                    <a:pt x="66" y="97"/>
                  </a:cubicBezTo>
                  <a:cubicBezTo>
                    <a:pt x="67" y="97"/>
                    <a:pt x="67" y="97"/>
                    <a:pt x="67" y="98"/>
                  </a:cubicBezTo>
                  <a:cubicBezTo>
                    <a:pt x="67" y="98"/>
                    <a:pt x="67" y="98"/>
                    <a:pt x="68" y="98"/>
                  </a:cubicBezTo>
                  <a:cubicBezTo>
                    <a:pt x="69" y="99"/>
                    <a:pt x="69" y="99"/>
                    <a:pt x="70" y="99"/>
                  </a:cubicBezTo>
                  <a:cubicBezTo>
                    <a:pt x="71" y="99"/>
                    <a:pt x="70" y="99"/>
                    <a:pt x="71" y="99"/>
                  </a:cubicBezTo>
                  <a:cubicBezTo>
                    <a:pt x="72" y="99"/>
                    <a:pt x="73" y="98"/>
                    <a:pt x="73" y="98"/>
                  </a:cubicBezTo>
                  <a:cubicBezTo>
                    <a:pt x="73" y="98"/>
                    <a:pt x="74" y="98"/>
                    <a:pt x="73" y="98"/>
                  </a:cubicBezTo>
                  <a:cubicBezTo>
                    <a:pt x="73" y="99"/>
                    <a:pt x="72" y="99"/>
                    <a:pt x="72" y="100"/>
                  </a:cubicBezTo>
                  <a:cubicBezTo>
                    <a:pt x="72" y="100"/>
                    <a:pt x="71" y="101"/>
                    <a:pt x="71" y="101"/>
                  </a:cubicBezTo>
                  <a:cubicBezTo>
                    <a:pt x="71" y="102"/>
                    <a:pt x="71" y="102"/>
                    <a:pt x="71" y="102"/>
                  </a:cubicBezTo>
                  <a:cubicBezTo>
                    <a:pt x="71" y="102"/>
                    <a:pt x="72" y="102"/>
                    <a:pt x="72" y="103"/>
                  </a:cubicBezTo>
                  <a:cubicBezTo>
                    <a:pt x="73" y="103"/>
                    <a:pt x="73" y="103"/>
                    <a:pt x="73" y="103"/>
                  </a:cubicBezTo>
                  <a:cubicBezTo>
                    <a:pt x="73" y="104"/>
                    <a:pt x="73" y="104"/>
                    <a:pt x="73" y="104"/>
                  </a:cubicBezTo>
                  <a:cubicBezTo>
                    <a:pt x="73" y="105"/>
                    <a:pt x="73" y="105"/>
                    <a:pt x="73" y="105"/>
                  </a:cubicBezTo>
                  <a:cubicBezTo>
                    <a:pt x="72" y="106"/>
                    <a:pt x="72" y="105"/>
                    <a:pt x="72" y="106"/>
                  </a:cubicBezTo>
                  <a:cubicBezTo>
                    <a:pt x="73" y="107"/>
                    <a:pt x="73" y="108"/>
                    <a:pt x="73" y="108"/>
                  </a:cubicBezTo>
                  <a:cubicBezTo>
                    <a:pt x="73" y="108"/>
                    <a:pt x="72" y="107"/>
                    <a:pt x="73" y="108"/>
                  </a:cubicBezTo>
                  <a:cubicBezTo>
                    <a:pt x="73" y="109"/>
                    <a:pt x="73" y="109"/>
                    <a:pt x="73" y="109"/>
                  </a:cubicBezTo>
                  <a:cubicBezTo>
                    <a:pt x="72" y="109"/>
                    <a:pt x="71" y="110"/>
                    <a:pt x="71" y="110"/>
                  </a:cubicBezTo>
                  <a:cubicBezTo>
                    <a:pt x="71" y="110"/>
                    <a:pt x="71" y="110"/>
                    <a:pt x="72" y="110"/>
                  </a:cubicBezTo>
                  <a:cubicBezTo>
                    <a:pt x="72" y="111"/>
                    <a:pt x="72" y="111"/>
                    <a:pt x="72" y="111"/>
                  </a:cubicBezTo>
                  <a:cubicBezTo>
                    <a:pt x="72" y="111"/>
                    <a:pt x="72" y="112"/>
                    <a:pt x="71" y="112"/>
                  </a:cubicBezTo>
                  <a:cubicBezTo>
                    <a:pt x="71" y="112"/>
                    <a:pt x="71" y="112"/>
                    <a:pt x="70" y="112"/>
                  </a:cubicBezTo>
                  <a:cubicBezTo>
                    <a:pt x="70" y="112"/>
                    <a:pt x="70" y="113"/>
                    <a:pt x="69" y="113"/>
                  </a:cubicBezTo>
                  <a:cubicBezTo>
                    <a:pt x="68" y="113"/>
                    <a:pt x="68" y="113"/>
                    <a:pt x="68" y="113"/>
                  </a:cubicBezTo>
                  <a:cubicBezTo>
                    <a:pt x="68" y="112"/>
                    <a:pt x="68" y="112"/>
                    <a:pt x="68" y="112"/>
                  </a:cubicBezTo>
                  <a:cubicBezTo>
                    <a:pt x="68" y="112"/>
                    <a:pt x="68" y="111"/>
                    <a:pt x="68" y="112"/>
                  </a:cubicBezTo>
                  <a:cubicBezTo>
                    <a:pt x="67" y="113"/>
                    <a:pt x="67" y="113"/>
                    <a:pt x="66" y="113"/>
                  </a:cubicBezTo>
                  <a:cubicBezTo>
                    <a:pt x="66" y="114"/>
                    <a:pt x="66" y="114"/>
                    <a:pt x="66" y="114"/>
                  </a:cubicBezTo>
                  <a:cubicBezTo>
                    <a:pt x="65" y="114"/>
                    <a:pt x="64" y="114"/>
                    <a:pt x="64" y="114"/>
                  </a:cubicBezTo>
                  <a:cubicBezTo>
                    <a:pt x="64" y="114"/>
                    <a:pt x="62" y="116"/>
                    <a:pt x="62" y="116"/>
                  </a:cubicBezTo>
                  <a:cubicBezTo>
                    <a:pt x="63" y="117"/>
                    <a:pt x="62" y="117"/>
                    <a:pt x="63" y="117"/>
                  </a:cubicBezTo>
                  <a:cubicBezTo>
                    <a:pt x="63" y="118"/>
                    <a:pt x="64" y="117"/>
                    <a:pt x="64" y="118"/>
                  </a:cubicBezTo>
                  <a:cubicBezTo>
                    <a:pt x="64" y="118"/>
                    <a:pt x="64" y="118"/>
                    <a:pt x="64" y="118"/>
                  </a:cubicBezTo>
                  <a:cubicBezTo>
                    <a:pt x="64" y="119"/>
                    <a:pt x="64" y="120"/>
                    <a:pt x="63" y="120"/>
                  </a:cubicBezTo>
                  <a:cubicBezTo>
                    <a:pt x="63" y="120"/>
                    <a:pt x="63" y="121"/>
                    <a:pt x="63" y="121"/>
                  </a:cubicBezTo>
                  <a:cubicBezTo>
                    <a:pt x="62" y="121"/>
                    <a:pt x="62" y="121"/>
                    <a:pt x="61" y="122"/>
                  </a:cubicBezTo>
                  <a:cubicBezTo>
                    <a:pt x="61" y="122"/>
                    <a:pt x="60" y="122"/>
                    <a:pt x="59" y="123"/>
                  </a:cubicBezTo>
                  <a:cubicBezTo>
                    <a:pt x="59" y="123"/>
                    <a:pt x="59" y="123"/>
                    <a:pt x="58" y="123"/>
                  </a:cubicBezTo>
                  <a:cubicBezTo>
                    <a:pt x="58" y="123"/>
                    <a:pt x="58" y="124"/>
                    <a:pt x="57" y="124"/>
                  </a:cubicBezTo>
                  <a:cubicBezTo>
                    <a:pt x="57" y="124"/>
                    <a:pt x="57" y="125"/>
                    <a:pt x="57" y="124"/>
                  </a:cubicBezTo>
                  <a:cubicBezTo>
                    <a:pt x="56" y="124"/>
                    <a:pt x="56" y="124"/>
                    <a:pt x="56" y="124"/>
                  </a:cubicBezTo>
                  <a:cubicBezTo>
                    <a:pt x="55" y="124"/>
                    <a:pt x="55" y="124"/>
                    <a:pt x="55" y="124"/>
                  </a:cubicBezTo>
                  <a:cubicBezTo>
                    <a:pt x="55" y="125"/>
                    <a:pt x="55" y="125"/>
                    <a:pt x="54" y="126"/>
                  </a:cubicBezTo>
                  <a:cubicBezTo>
                    <a:pt x="54" y="126"/>
                    <a:pt x="54" y="126"/>
                    <a:pt x="54" y="127"/>
                  </a:cubicBezTo>
                  <a:cubicBezTo>
                    <a:pt x="54" y="127"/>
                    <a:pt x="54" y="127"/>
                    <a:pt x="54" y="127"/>
                  </a:cubicBezTo>
                  <a:cubicBezTo>
                    <a:pt x="54" y="127"/>
                    <a:pt x="55" y="128"/>
                    <a:pt x="54" y="128"/>
                  </a:cubicBezTo>
                  <a:cubicBezTo>
                    <a:pt x="54" y="128"/>
                    <a:pt x="53" y="129"/>
                    <a:pt x="53" y="129"/>
                  </a:cubicBezTo>
                  <a:cubicBezTo>
                    <a:pt x="53" y="129"/>
                    <a:pt x="53" y="129"/>
                    <a:pt x="53" y="129"/>
                  </a:cubicBezTo>
                  <a:cubicBezTo>
                    <a:pt x="52" y="130"/>
                    <a:pt x="53" y="130"/>
                    <a:pt x="52" y="130"/>
                  </a:cubicBezTo>
                  <a:cubicBezTo>
                    <a:pt x="52" y="131"/>
                    <a:pt x="52" y="131"/>
                    <a:pt x="52" y="131"/>
                  </a:cubicBezTo>
                  <a:cubicBezTo>
                    <a:pt x="51" y="131"/>
                    <a:pt x="51" y="131"/>
                    <a:pt x="51" y="132"/>
                  </a:cubicBezTo>
                  <a:cubicBezTo>
                    <a:pt x="51" y="132"/>
                    <a:pt x="51" y="132"/>
                    <a:pt x="51" y="132"/>
                  </a:cubicBezTo>
                  <a:cubicBezTo>
                    <a:pt x="51" y="133"/>
                    <a:pt x="51" y="133"/>
                    <a:pt x="51" y="133"/>
                  </a:cubicBezTo>
                  <a:cubicBezTo>
                    <a:pt x="51" y="133"/>
                    <a:pt x="51" y="134"/>
                    <a:pt x="51" y="134"/>
                  </a:cubicBezTo>
                  <a:cubicBezTo>
                    <a:pt x="50" y="134"/>
                    <a:pt x="50" y="134"/>
                    <a:pt x="51" y="134"/>
                  </a:cubicBezTo>
                  <a:cubicBezTo>
                    <a:pt x="51" y="135"/>
                    <a:pt x="51" y="135"/>
                    <a:pt x="51" y="135"/>
                  </a:cubicBezTo>
                  <a:cubicBezTo>
                    <a:pt x="51" y="135"/>
                    <a:pt x="52" y="136"/>
                    <a:pt x="51" y="136"/>
                  </a:cubicBezTo>
                  <a:cubicBezTo>
                    <a:pt x="51" y="136"/>
                    <a:pt x="52" y="137"/>
                    <a:pt x="51" y="137"/>
                  </a:cubicBezTo>
                  <a:cubicBezTo>
                    <a:pt x="51" y="138"/>
                    <a:pt x="51" y="138"/>
                    <a:pt x="51" y="138"/>
                  </a:cubicBezTo>
                  <a:cubicBezTo>
                    <a:pt x="50" y="137"/>
                    <a:pt x="51" y="137"/>
                    <a:pt x="50" y="137"/>
                  </a:cubicBezTo>
                  <a:cubicBezTo>
                    <a:pt x="50" y="137"/>
                    <a:pt x="50" y="137"/>
                    <a:pt x="49" y="137"/>
                  </a:cubicBezTo>
                  <a:cubicBezTo>
                    <a:pt x="48" y="137"/>
                    <a:pt x="48" y="137"/>
                    <a:pt x="48" y="138"/>
                  </a:cubicBezTo>
                  <a:cubicBezTo>
                    <a:pt x="47" y="138"/>
                    <a:pt x="48" y="138"/>
                    <a:pt x="47" y="139"/>
                  </a:cubicBezTo>
                  <a:cubicBezTo>
                    <a:pt x="47" y="139"/>
                    <a:pt x="47" y="139"/>
                    <a:pt x="47" y="140"/>
                  </a:cubicBezTo>
                  <a:cubicBezTo>
                    <a:pt x="46" y="140"/>
                    <a:pt x="46" y="140"/>
                    <a:pt x="46" y="141"/>
                  </a:cubicBezTo>
                  <a:cubicBezTo>
                    <a:pt x="46" y="141"/>
                    <a:pt x="45" y="141"/>
                    <a:pt x="45" y="141"/>
                  </a:cubicBezTo>
                  <a:cubicBezTo>
                    <a:pt x="44" y="142"/>
                    <a:pt x="45" y="142"/>
                    <a:pt x="44" y="142"/>
                  </a:cubicBezTo>
                  <a:cubicBezTo>
                    <a:pt x="44" y="143"/>
                    <a:pt x="43" y="143"/>
                    <a:pt x="43" y="143"/>
                  </a:cubicBezTo>
                  <a:cubicBezTo>
                    <a:pt x="43" y="144"/>
                    <a:pt x="43" y="144"/>
                    <a:pt x="43" y="145"/>
                  </a:cubicBezTo>
                  <a:cubicBezTo>
                    <a:pt x="43" y="145"/>
                    <a:pt x="43" y="146"/>
                    <a:pt x="43" y="146"/>
                  </a:cubicBezTo>
                  <a:cubicBezTo>
                    <a:pt x="42" y="146"/>
                    <a:pt x="42" y="146"/>
                    <a:pt x="42" y="147"/>
                  </a:cubicBezTo>
                  <a:cubicBezTo>
                    <a:pt x="42" y="147"/>
                    <a:pt x="42" y="147"/>
                    <a:pt x="42" y="147"/>
                  </a:cubicBezTo>
                  <a:cubicBezTo>
                    <a:pt x="42" y="148"/>
                    <a:pt x="43" y="148"/>
                    <a:pt x="43" y="148"/>
                  </a:cubicBezTo>
                  <a:cubicBezTo>
                    <a:pt x="43" y="148"/>
                    <a:pt x="43" y="148"/>
                    <a:pt x="43" y="149"/>
                  </a:cubicBezTo>
                  <a:cubicBezTo>
                    <a:pt x="42" y="149"/>
                    <a:pt x="43" y="150"/>
                    <a:pt x="43" y="150"/>
                  </a:cubicBezTo>
                  <a:cubicBezTo>
                    <a:pt x="43" y="150"/>
                    <a:pt x="42" y="150"/>
                    <a:pt x="42" y="150"/>
                  </a:cubicBezTo>
                  <a:cubicBezTo>
                    <a:pt x="41" y="150"/>
                    <a:pt x="41" y="149"/>
                    <a:pt x="41" y="150"/>
                  </a:cubicBezTo>
                  <a:cubicBezTo>
                    <a:pt x="41" y="151"/>
                    <a:pt x="41" y="151"/>
                    <a:pt x="41" y="151"/>
                  </a:cubicBezTo>
                  <a:cubicBezTo>
                    <a:pt x="41" y="152"/>
                    <a:pt x="41" y="152"/>
                    <a:pt x="41" y="152"/>
                  </a:cubicBezTo>
                  <a:cubicBezTo>
                    <a:pt x="41" y="152"/>
                    <a:pt x="41" y="152"/>
                    <a:pt x="41" y="152"/>
                  </a:cubicBezTo>
                  <a:cubicBezTo>
                    <a:pt x="40" y="153"/>
                    <a:pt x="39" y="153"/>
                    <a:pt x="39" y="153"/>
                  </a:cubicBezTo>
                  <a:cubicBezTo>
                    <a:pt x="38" y="154"/>
                    <a:pt x="38" y="155"/>
                    <a:pt x="38" y="154"/>
                  </a:cubicBezTo>
                  <a:cubicBezTo>
                    <a:pt x="38" y="154"/>
                    <a:pt x="37" y="154"/>
                    <a:pt x="37" y="154"/>
                  </a:cubicBezTo>
                  <a:cubicBezTo>
                    <a:pt x="37" y="155"/>
                    <a:pt x="37" y="155"/>
                    <a:pt x="37" y="155"/>
                  </a:cubicBezTo>
                  <a:cubicBezTo>
                    <a:pt x="36" y="155"/>
                    <a:pt x="36" y="156"/>
                    <a:pt x="36" y="156"/>
                  </a:cubicBezTo>
                  <a:cubicBezTo>
                    <a:pt x="36" y="156"/>
                    <a:pt x="36" y="155"/>
                    <a:pt x="36" y="156"/>
                  </a:cubicBezTo>
                  <a:cubicBezTo>
                    <a:pt x="35" y="156"/>
                    <a:pt x="36" y="156"/>
                    <a:pt x="35" y="157"/>
                  </a:cubicBezTo>
                  <a:cubicBezTo>
                    <a:pt x="35" y="158"/>
                    <a:pt x="35" y="158"/>
                    <a:pt x="35" y="158"/>
                  </a:cubicBezTo>
                  <a:cubicBezTo>
                    <a:pt x="34" y="158"/>
                    <a:pt x="35" y="158"/>
                    <a:pt x="35" y="159"/>
                  </a:cubicBezTo>
                  <a:cubicBezTo>
                    <a:pt x="34" y="159"/>
                    <a:pt x="34" y="159"/>
                    <a:pt x="34" y="160"/>
                  </a:cubicBezTo>
                  <a:cubicBezTo>
                    <a:pt x="34" y="160"/>
                    <a:pt x="34" y="161"/>
                    <a:pt x="34" y="161"/>
                  </a:cubicBezTo>
                  <a:cubicBezTo>
                    <a:pt x="34" y="161"/>
                    <a:pt x="34" y="161"/>
                    <a:pt x="34" y="161"/>
                  </a:cubicBezTo>
                  <a:cubicBezTo>
                    <a:pt x="34" y="161"/>
                    <a:pt x="33" y="161"/>
                    <a:pt x="33" y="161"/>
                  </a:cubicBezTo>
                  <a:cubicBezTo>
                    <a:pt x="33" y="161"/>
                    <a:pt x="33" y="161"/>
                    <a:pt x="33" y="161"/>
                  </a:cubicBezTo>
                  <a:cubicBezTo>
                    <a:pt x="32" y="162"/>
                    <a:pt x="32" y="161"/>
                    <a:pt x="32" y="161"/>
                  </a:cubicBezTo>
                  <a:cubicBezTo>
                    <a:pt x="32" y="161"/>
                    <a:pt x="32" y="162"/>
                    <a:pt x="32" y="162"/>
                  </a:cubicBezTo>
                  <a:cubicBezTo>
                    <a:pt x="31" y="162"/>
                    <a:pt x="31" y="162"/>
                    <a:pt x="31" y="162"/>
                  </a:cubicBezTo>
                  <a:cubicBezTo>
                    <a:pt x="31" y="162"/>
                    <a:pt x="30" y="162"/>
                    <a:pt x="30" y="163"/>
                  </a:cubicBezTo>
                  <a:cubicBezTo>
                    <a:pt x="30" y="163"/>
                    <a:pt x="30" y="163"/>
                    <a:pt x="30" y="163"/>
                  </a:cubicBezTo>
                  <a:cubicBezTo>
                    <a:pt x="29" y="164"/>
                    <a:pt x="30" y="164"/>
                    <a:pt x="29" y="164"/>
                  </a:cubicBezTo>
                  <a:cubicBezTo>
                    <a:pt x="29" y="164"/>
                    <a:pt x="28" y="164"/>
                    <a:pt x="28" y="164"/>
                  </a:cubicBezTo>
                  <a:cubicBezTo>
                    <a:pt x="28" y="165"/>
                    <a:pt x="28" y="165"/>
                    <a:pt x="27" y="165"/>
                  </a:cubicBezTo>
                  <a:cubicBezTo>
                    <a:pt x="27" y="165"/>
                    <a:pt x="27" y="165"/>
                    <a:pt x="26" y="165"/>
                  </a:cubicBezTo>
                  <a:cubicBezTo>
                    <a:pt x="26" y="165"/>
                    <a:pt x="26" y="165"/>
                    <a:pt x="26" y="165"/>
                  </a:cubicBezTo>
                  <a:cubicBezTo>
                    <a:pt x="26" y="165"/>
                    <a:pt x="25" y="166"/>
                    <a:pt x="25" y="166"/>
                  </a:cubicBezTo>
                  <a:cubicBezTo>
                    <a:pt x="25" y="166"/>
                    <a:pt x="26" y="167"/>
                    <a:pt x="25" y="167"/>
                  </a:cubicBezTo>
                  <a:cubicBezTo>
                    <a:pt x="24" y="166"/>
                    <a:pt x="24" y="166"/>
                    <a:pt x="24" y="166"/>
                  </a:cubicBezTo>
                  <a:cubicBezTo>
                    <a:pt x="24" y="166"/>
                    <a:pt x="24" y="165"/>
                    <a:pt x="23" y="165"/>
                  </a:cubicBezTo>
                  <a:cubicBezTo>
                    <a:pt x="23" y="165"/>
                    <a:pt x="23" y="165"/>
                    <a:pt x="22" y="165"/>
                  </a:cubicBezTo>
                  <a:cubicBezTo>
                    <a:pt x="22" y="166"/>
                    <a:pt x="22" y="166"/>
                    <a:pt x="22" y="166"/>
                  </a:cubicBezTo>
                  <a:cubicBezTo>
                    <a:pt x="22" y="167"/>
                    <a:pt x="22" y="167"/>
                    <a:pt x="21" y="167"/>
                  </a:cubicBezTo>
                  <a:cubicBezTo>
                    <a:pt x="21" y="167"/>
                    <a:pt x="21" y="168"/>
                    <a:pt x="21" y="168"/>
                  </a:cubicBezTo>
                  <a:cubicBezTo>
                    <a:pt x="21" y="168"/>
                    <a:pt x="20" y="168"/>
                    <a:pt x="20" y="168"/>
                  </a:cubicBezTo>
                  <a:cubicBezTo>
                    <a:pt x="20" y="169"/>
                    <a:pt x="20" y="168"/>
                    <a:pt x="20" y="169"/>
                  </a:cubicBezTo>
                  <a:cubicBezTo>
                    <a:pt x="20" y="170"/>
                    <a:pt x="20" y="170"/>
                    <a:pt x="20" y="170"/>
                  </a:cubicBezTo>
                  <a:cubicBezTo>
                    <a:pt x="20" y="170"/>
                    <a:pt x="20" y="171"/>
                    <a:pt x="19" y="171"/>
                  </a:cubicBezTo>
                  <a:cubicBezTo>
                    <a:pt x="19" y="171"/>
                    <a:pt x="20" y="171"/>
                    <a:pt x="19" y="171"/>
                  </a:cubicBezTo>
                  <a:cubicBezTo>
                    <a:pt x="19" y="170"/>
                    <a:pt x="19" y="170"/>
                    <a:pt x="18" y="170"/>
                  </a:cubicBezTo>
                  <a:cubicBezTo>
                    <a:pt x="18" y="170"/>
                    <a:pt x="19" y="170"/>
                    <a:pt x="18" y="170"/>
                  </a:cubicBezTo>
                  <a:cubicBezTo>
                    <a:pt x="17" y="170"/>
                    <a:pt x="17" y="170"/>
                    <a:pt x="17" y="170"/>
                  </a:cubicBezTo>
                  <a:cubicBezTo>
                    <a:pt x="17" y="170"/>
                    <a:pt x="17" y="170"/>
                    <a:pt x="17" y="170"/>
                  </a:cubicBezTo>
                  <a:cubicBezTo>
                    <a:pt x="17" y="170"/>
                    <a:pt x="17" y="170"/>
                    <a:pt x="17" y="170"/>
                  </a:cubicBezTo>
                  <a:cubicBezTo>
                    <a:pt x="16" y="170"/>
                    <a:pt x="16" y="170"/>
                    <a:pt x="16" y="170"/>
                  </a:cubicBezTo>
                  <a:cubicBezTo>
                    <a:pt x="15" y="170"/>
                    <a:pt x="3" y="170"/>
                    <a:pt x="3" y="170"/>
                  </a:cubicBezTo>
                  <a:cubicBezTo>
                    <a:pt x="3" y="170"/>
                    <a:pt x="4" y="174"/>
                    <a:pt x="4" y="174"/>
                  </a:cubicBezTo>
                  <a:cubicBezTo>
                    <a:pt x="4" y="175"/>
                    <a:pt x="1" y="182"/>
                    <a:pt x="1" y="183"/>
                  </a:cubicBezTo>
                  <a:cubicBezTo>
                    <a:pt x="0" y="184"/>
                    <a:pt x="0" y="184"/>
                    <a:pt x="0" y="186"/>
                  </a:cubicBezTo>
                  <a:cubicBezTo>
                    <a:pt x="0" y="187"/>
                    <a:pt x="0" y="189"/>
                    <a:pt x="0" y="191"/>
                  </a:cubicBezTo>
                  <a:cubicBezTo>
                    <a:pt x="0" y="194"/>
                    <a:pt x="0" y="194"/>
                    <a:pt x="0" y="195"/>
                  </a:cubicBezTo>
                  <a:cubicBezTo>
                    <a:pt x="0" y="196"/>
                    <a:pt x="2" y="198"/>
                    <a:pt x="3" y="201"/>
                  </a:cubicBezTo>
                  <a:cubicBezTo>
                    <a:pt x="4" y="203"/>
                    <a:pt x="4" y="204"/>
                    <a:pt x="5" y="204"/>
                  </a:cubicBezTo>
                  <a:cubicBezTo>
                    <a:pt x="5" y="205"/>
                    <a:pt x="5" y="206"/>
                    <a:pt x="6" y="207"/>
                  </a:cubicBezTo>
                  <a:cubicBezTo>
                    <a:pt x="6" y="209"/>
                    <a:pt x="7" y="212"/>
                    <a:pt x="7" y="214"/>
                  </a:cubicBezTo>
                  <a:cubicBezTo>
                    <a:pt x="7" y="215"/>
                    <a:pt x="10" y="220"/>
                    <a:pt x="11" y="222"/>
                  </a:cubicBezTo>
                  <a:cubicBezTo>
                    <a:pt x="11" y="223"/>
                    <a:pt x="11" y="224"/>
                    <a:pt x="12" y="225"/>
                  </a:cubicBezTo>
                  <a:cubicBezTo>
                    <a:pt x="13" y="227"/>
                    <a:pt x="12" y="228"/>
                    <a:pt x="13" y="229"/>
                  </a:cubicBezTo>
                  <a:cubicBezTo>
                    <a:pt x="13" y="231"/>
                    <a:pt x="13" y="231"/>
                    <a:pt x="13" y="232"/>
                  </a:cubicBezTo>
                  <a:cubicBezTo>
                    <a:pt x="13" y="234"/>
                    <a:pt x="13" y="234"/>
                    <a:pt x="12" y="236"/>
                  </a:cubicBezTo>
                  <a:cubicBezTo>
                    <a:pt x="12" y="237"/>
                    <a:pt x="11" y="237"/>
                    <a:pt x="10" y="239"/>
                  </a:cubicBezTo>
                  <a:cubicBezTo>
                    <a:pt x="9" y="240"/>
                    <a:pt x="9" y="241"/>
                    <a:pt x="8" y="242"/>
                  </a:cubicBezTo>
                  <a:cubicBezTo>
                    <a:pt x="7" y="243"/>
                    <a:pt x="7" y="244"/>
                    <a:pt x="7" y="245"/>
                  </a:cubicBezTo>
                  <a:cubicBezTo>
                    <a:pt x="7" y="246"/>
                    <a:pt x="7" y="250"/>
                    <a:pt x="8" y="252"/>
                  </a:cubicBezTo>
                  <a:cubicBezTo>
                    <a:pt x="9" y="254"/>
                    <a:pt x="9" y="254"/>
                    <a:pt x="10" y="255"/>
                  </a:cubicBezTo>
                  <a:cubicBezTo>
                    <a:pt x="10" y="256"/>
                    <a:pt x="10" y="259"/>
                    <a:pt x="10" y="261"/>
                  </a:cubicBezTo>
                  <a:cubicBezTo>
                    <a:pt x="11" y="262"/>
                    <a:pt x="11" y="262"/>
                    <a:pt x="11" y="263"/>
                  </a:cubicBezTo>
                  <a:cubicBezTo>
                    <a:pt x="12" y="265"/>
                    <a:pt x="13" y="266"/>
                    <a:pt x="14" y="266"/>
                  </a:cubicBezTo>
                  <a:cubicBezTo>
                    <a:pt x="14" y="267"/>
                    <a:pt x="15" y="269"/>
                    <a:pt x="15" y="270"/>
                  </a:cubicBezTo>
                  <a:cubicBezTo>
                    <a:pt x="15" y="271"/>
                    <a:pt x="16" y="273"/>
                    <a:pt x="17" y="274"/>
                  </a:cubicBezTo>
                  <a:cubicBezTo>
                    <a:pt x="17" y="274"/>
                    <a:pt x="18" y="275"/>
                    <a:pt x="19" y="276"/>
                  </a:cubicBezTo>
                  <a:cubicBezTo>
                    <a:pt x="20" y="277"/>
                    <a:pt x="23" y="280"/>
                    <a:pt x="24" y="281"/>
                  </a:cubicBezTo>
                  <a:cubicBezTo>
                    <a:pt x="25" y="281"/>
                    <a:pt x="26" y="282"/>
                    <a:pt x="26" y="283"/>
                  </a:cubicBezTo>
                  <a:cubicBezTo>
                    <a:pt x="27" y="283"/>
                    <a:pt x="31" y="284"/>
                    <a:pt x="32" y="285"/>
                  </a:cubicBezTo>
                  <a:cubicBezTo>
                    <a:pt x="34" y="286"/>
                    <a:pt x="35" y="287"/>
                    <a:pt x="37" y="289"/>
                  </a:cubicBezTo>
                  <a:cubicBezTo>
                    <a:pt x="39" y="291"/>
                    <a:pt x="39" y="291"/>
                    <a:pt x="40" y="293"/>
                  </a:cubicBezTo>
                  <a:cubicBezTo>
                    <a:pt x="41" y="294"/>
                    <a:pt x="44" y="298"/>
                    <a:pt x="46" y="300"/>
                  </a:cubicBezTo>
                  <a:cubicBezTo>
                    <a:pt x="47" y="302"/>
                    <a:pt x="49" y="306"/>
                    <a:pt x="50" y="307"/>
                  </a:cubicBezTo>
                  <a:cubicBezTo>
                    <a:pt x="50" y="309"/>
                    <a:pt x="51" y="310"/>
                    <a:pt x="51" y="312"/>
                  </a:cubicBezTo>
                  <a:cubicBezTo>
                    <a:pt x="52" y="313"/>
                    <a:pt x="53" y="318"/>
                    <a:pt x="53" y="319"/>
                  </a:cubicBezTo>
                  <a:cubicBezTo>
                    <a:pt x="53" y="319"/>
                    <a:pt x="54" y="324"/>
                    <a:pt x="54" y="324"/>
                  </a:cubicBezTo>
                  <a:cubicBezTo>
                    <a:pt x="54" y="324"/>
                    <a:pt x="62" y="338"/>
                    <a:pt x="63" y="338"/>
                  </a:cubicBezTo>
                  <a:cubicBezTo>
                    <a:pt x="65" y="339"/>
                    <a:pt x="65" y="341"/>
                    <a:pt x="66" y="342"/>
                  </a:cubicBezTo>
                  <a:cubicBezTo>
                    <a:pt x="67" y="344"/>
                    <a:pt x="67" y="348"/>
                    <a:pt x="68" y="349"/>
                  </a:cubicBezTo>
                  <a:cubicBezTo>
                    <a:pt x="68" y="350"/>
                    <a:pt x="69" y="354"/>
                    <a:pt x="69" y="354"/>
                  </a:cubicBezTo>
                  <a:cubicBezTo>
                    <a:pt x="71" y="359"/>
                    <a:pt x="71" y="359"/>
                    <a:pt x="71" y="359"/>
                  </a:cubicBezTo>
                  <a:cubicBezTo>
                    <a:pt x="72" y="361"/>
                    <a:pt x="72" y="361"/>
                    <a:pt x="72" y="361"/>
                  </a:cubicBezTo>
                  <a:cubicBezTo>
                    <a:pt x="74" y="364"/>
                    <a:pt x="74" y="364"/>
                    <a:pt x="74" y="364"/>
                  </a:cubicBezTo>
                  <a:cubicBezTo>
                    <a:pt x="74" y="364"/>
                    <a:pt x="76" y="366"/>
                    <a:pt x="76" y="366"/>
                  </a:cubicBezTo>
                  <a:cubicBezTo>
                    <a:pt x="77" y="367"/>
                    <a:pt x="79" y="370"/>
                    <a:pt x="79" y="370"/>
                  </a:cubicBezTo>
                  <a:cubicBezTo>
                    <a:pt x="79" y="371"/>
                    <a:pt x="80" y="371"/>
                    <a:pt x="81" y="372"/>
                  </a:cubicBezTo>
                  <a:cubicBezTo>
                    <a:pt x="81" y="373"/>
                    <a:pt x="83" y="374"/>
                    <a:pt x="83" y="374"/>
                  </a:cubicBezTo>
                  <a:cubicBezTo>
                    <a:pt x="84" y="375"/>
                    <a:pt x="84" y="375"/>
                    <a:pt x="84" y="375"/>
                  </a:cubicBezTo>
                  <a:cubicBezTo>
                    <a:pt x="85" y="375"/>
                    <a:pt x="86" y="375"/>
                    <a:pt x="86" y="375"/>
                  </a:cubicBezTo>
                  <a:cubicBezTo>
                    <a:pt x="87" y="375"/>
                    <a:pt x="88" y="376"/>
                    <a:pt x="88" y="375"/>
                  </a:cubicBezTo>
                  <a:cubicBezTo>
                    <a:pt x="89" y="375"/>
                    <a:pt x="89" y="374"/>
                    <a:pt x="89" y="374"/>
                  </a:cubicBezTo>
                  <a:cubicBezTo>
                    <a:pt x="90" y="373"/>
                    <a:pt x="90" y="373"/>
                    <a:pt x="90" y="373"/>
                  </a:cubicBezTo>
                  <a:cubicBezTo>
                    <a:pt x="90" y="373"/>
                    <a:pt x="91" y="373"/>
                    <a:pt x="91" y="373"/>
                  </a:cubicBezTo>
                  <a:cubicBezTo>
                    <a:pt x="91" y="374"/>
                    <a:pt x="92" y="374"/>
                    <a:pt x="92" y="374"/>
                  </a:cubicBezTo>
                  <a:cubicBezTo>
                    <a:pt x="92" y="374"/>
                    <a:pt x="92" y="374"/>
                    <a:pt x="92" y="374"/>
                  </a:cubicBezTo>
                  <a:cubicBezTo>
                    <a:pt x="92" y="374"/>
                    <a:pt x="93" y="374"/>
                    <a:pt x="93" y="375"/>
                  </a:cubicBezTo>
                  <a:cubicBezTo>
                    <a:pt x="93" y="375"/>
                    <a:pt x="94" y="375"/>
                    <a:pt x="94" y="375"/>
                  </a:cubicBezTo>
                  <a:cubicBezTo>
                    <a:pt x="94" y="375"/>
                    <a:pt x="95" y="376"/>
                    <a:pt x="95" y="375"/>
                  </a:cubicBezTo>
                  <a:cubicBezTo>
                    <a:pt x="95" y="375"/>
                    <a:pt x="96" y="374"/>
                    <a:pt x="96" y="374"/>
                  </a:cubicBezTo>
                  <a:cubicBezTo>
                    <a:pt x="97" y="375"/>
                    <a:pt x="97" y="375"/>
                    <a:pt x="97" y="375"/>
                  </a:cubicBezTo>
                  <a:cubicBezTo>
                    <a:pt x="99" y="373"/>
                    <a:pt x="99" y="373"/>
                    <a:pt x="99" y="373"/>
                  </a:cubicBezTo>
                  <a:cubicBezTo>
                    <a:pt x="99" y="373"/>
                    <a:pt x="99" y="374"/>
                    <a:pt x="99" y="374"/>
                  </a:cubicBezTo>
                  <a:cubicBezTo>
                    <a:pt x="100" y="375"/>
                    <a:pt x="100" y="375"/>
                    <a:pt x="100" y="375"/>
                  </a:cubicBezTo>
                  <a:cubicBezTo>
                    <a:pt x="100" y="375"/>
                    <a:pt x="100" y="375"/>
                    <a:pt x="102" y="376"/>
                  </a:cubicBezTo>
                  <a:cubicBezTo>
                    <a:pt x="103" y="376"/>
                    <a:pt x="104" y="376"/>
                    <a:pt x="104" y="377"/>
                  </a:cubicBezTo>
                  <a:cubicBezTo>
                    <a:pt x="104" y="378"/>
                    <a:pt x="105" y="378"/>
                    <a:pt x="106" y="378"/>
                  </a:cubicBezTo>
                  <a:cubicBezTo>
                    <a:pt x="107" y="378"/>
                    <a:pt x="107" y="377"/>
                    <a:pt x="108" y="378"/>
                  </a:cubicBezTo>
                  <a:cubicBezTo>
                    <a:pt x="109" y="379"/>
                    <a:pt x="110" y="379"/>
                    <a:pt x="109" y="380"/>
                  </a:cubicBezTo>
                  <a:cubicBezTo>
                    <a:pt x="109" y="380"/>
                    <a:pt x="108" y="381"/>
                    <a:pt x="108" y="382"/>
                  </a:cubicBezTo>
                  <a:cubicBezTo>
                    <a:pt x="108" y="383"/>
                    <a:pt x="108" y="383"/>
                    <a:pt x="109" y="384"/>
                  </a:cubicBezTo>
                  <a:cubicBezTo>
                    <a:pt x="109" y="384"/>
                    <a:pt x="109" y="385"/>
                    <a:pt x="109" y="385"/>
                  </a:cubicBezTo>
                  <a:cubicBezTo>
                    <a:pt x="109" y="385"/>
                    <a:pt x="108" y="385"/>
                    <a:pt x="109" y="386"/>
                  </a:cubicBezTo>
                  <a:cubicBezTo>
                    <a:pt x="109" y="386"/>
                    <a:pt x="110" y="386"/>
                    <a:pt x="111" y="387"/>
                  </a:cubicBezTo>
                  <a:cubicBezTo>
                    <a:pt x="112" y="387"/>
                    <a:pt x="112" y="387"/>
                    <a:pt x="113" y="388"/>
                  </a:cubicBezTo>
                  <a:cubicBezTo>
                    <a:pt x="113" y="388"/>
                    <a:pt x="113" y="389"/>
                    <a:pt x="113" y="389"/>
                  </a:cubicBezTo>
                  <a:cubicBezTo>
                    <a:pt x="114" y="389"/>
                    <a:pt x="114" y="389"/>
                    <a:pt x="114" y="389"/>
                  </a:cubicBezTo>
                  <a:cubicBezTo>
                    <a:pt x="116" y="390"/>
                    <a:pt x="116" y="390"/>
                    <a:pt x="116" y="390"/>
                  </a:cubicBezTo>
                  <a:cubicBezTo>
                    <a:pt x="117" y="390"/>
                    <a:pt x="117" y="390"/>
                    <a:pt x="117" y="390"/>
                  </a:cubicBezTo>
                  <a:cubicBezTo>
                    <a:pt x="117" y="390"/>
                    <a:pt x="118" y="390"/>
                    <a:pt x="118" y="390"/>
                  </a:cubicBezTo>
                  <a:cubicBezTo>
                    <a:pt x="118" y="389"/>
                    <a:pt x="119" y="389"/>
                    <a:pt x="119" y="389"/>
                  </a:cubicBezTo>
                  <a:cubicBezTo>
                    <a:pt x="119" y="389"/>
                    <a:pt x="119" y="388"/>
                    <a:pt x="119" y="388"/>
                  </a:cubicBezTo>
                  <a:cubicBezTo>
                    <a:pt x="120" y="388"/>
                    <a:pt x="121" y="389"/>
                    <a:pt x="122" y="389"/>
                  </a:cubicBezTo>
                  <a:cubicBezTo>
                    <a:pt x="122" y="389"/>
                    <a:pt x="123" y="389"/>
                    <a:pt x="124" y="389"/>
                  </a:cubicBezTo>
                  <a:cubicBezTo>
                    <a:pt x="124" y="389"/>
                    <a:pt x="126" y="390"/>
                    <a:pt x="126" y="390"/>
                  </a:cubicBezTo>
                  <a:cubicBezTo>
                    <a:pt x="127" y="391"/>
                    <a:pt x="127" y="391"/>
                    <a:pt x="127" y="391"/>
                  </a:cubicBezTo>
                  <a:cubicBezTo>
                    <a:pt x="127" y="391"/>
                    <a:pt x="127" y="392"/>
                    <a:pt x="126" y="392"/>
                  </a:cubicBezTo>
                  <a:cubicBezTo>
                    <a:pt x="126" y="393"/>
                    <a:pt x="125" y="394"/>
                    <a:pt x="126" y="394"/>
                  </a:cubicBezTo>
                  <a:cubicBezTo>
                    <a:pt x="126" y="395"/>
                    <a:pt x="127" y="396"/>
                    <a:pt x="127" y="396"/>
                  </a:cubicBezTo>
                  <a:cubicBezTo>
                    <a:pt x="128" y="396"/>
                    <a:pt x="128" y="397"/>
                    <a:pt x="129" y="397"/>
                  </a:cubicBezTo>
                  <a:cubicBezTo>
                    <a:pt x="129" y="397"/>
                    <a:pt x="129" y="397"/>
                    <a:pt x="130" y="397"/>
                  </a:cubicBezTo>
                  <a:cubicBezTo>
                    <a:pt x="131" y="396"/>
                    <a:pt x="132" y="396"/>
                    <a:pt x="132" y="396"/>
                  </a:cubicBezTo>
                  <a:cubicBezTo>
                    <a:pt x="133" y="396"/>
                    <a:pt x="133" y="396"/>
                    <a:pt x="134" y="396"/>
                  </a:cubicBezTo>
                  <a:cubicBezTo>
                    <a:pt x="135" y="396"/>
                    <a:pt x="135" y="396"/>
                    <a:pt x="136" y="397"/>
                  </a:cubicBezTo>
                  <a:cubicBezTo>
                    <a:pt x="137" y="397"/>
                    <a:pt x="137" y="397"/>
                    <a:pt x="137" y="397"/>
                  </a:cubicBezTo>
                  <a:cubicBezTo>
                    <a:pt x="137" y="397"/>
                    <a:pt x="138" y="396"/>
                    <a:pt x="138" y="397"/>
                  </a:cubicBezTo>
                  <a:cubicBezTo>
                    <a:pt x="137" y="397"/>
                    <a:pt x="139" y="399"/>
                    <a:pt x="139" y="399"/>
                  </a:cubicBezTo>
                  <a:cubicBezTo>
                    <a:pt x="140" y="399"/>
                    <a:pt x="140" y="399"/>
                    <a:pt x="140" y="399"/>
                  </a:cubicBezTo>
                  <a:cubicBezTo>
                    <a:pt x="140" y="399"/>
                    <a:pt x="141" y="400"/>
                    <a:pt x="142" y="400"/>
                  </a:cubicBezTo>
                  <a:cubicBezTo>
                    <a:pt x="142" y="400"/>
                    <a:pt x="144" y="400"/>
                    <a:pt x="145" y="400"/>
                  </a:cubicBezTo>
                  <a:cubicBezTo>
                    <a:pt x="146" y="400"/>
                    <a:pt x="150" y="400"/>
                    <a:pt x="150" y="400"/>
                  </a:cubicBezTo>
                  <a:cubicBezTo>
                    <a:pt x="150" y="400"/>
                    <a:pt x="151" y="399"/>
                    <a:pt x="151" y="400"/>
                  </a:cubicBezTo>
                  <a:cubicBezTo>
                    <a:pt x="152" y="400"/>
                    <a:pt x="154" y="401"/>
                    <a:pt x="154" y="401"/>
                  </a:cubicBezTo>
                  <a:cubicBezTo>
                    <a:pt x="154" y="401"/>
                    <a:pt x="153" y="402"/>
                    <a:pt x="153" y="402"/>
                  </a:cubicBezTo>
                  <a:cubicBezTo>
                    <a:pt x="153" y="403"/>
                    <a:pt x="153" y="404"/>
                    <a:pt x="154" y="404"/>
                  </a:cubicBezTo>
                  <a:cubicBezTo>
                    <a:pt x="155" y="404"/>
                    <a:pt x="155" y="404"/>
                    <a:pt x="155" y="405"/>
                  </a:cubicBezTo>
                  <a:cubicBezTo>
                    <a:pt x="156" y="406"/>
                    <a:pt x="156" y="406"/>
                    <a:pt x="156" y="406"/>
                  </a:cubicBezTo>
                  <a:cubicBezTo>
                    <a:pt x="157" y="406"/>
                    <a:pt x="158" y="406"/>
                    <a:pt x="158" y="406"/>
                  </a:cubicBezTo>
                  <a:cubicBezTo>
                    <a:pt x="158" y="406"/>
                    <a:pt x="159" y="406"/>
                    <a:pt x="160" y="407"/>
                  </a:cubicBezTo>
                  <a:cubicBezTo>
                    <a:pt x="161" y="408"/>
                    <a:pt x="163" y="408"/>
                    <a:pt x="163" y="408"/>
                  </a:cubicBezTo>
                  <a:cubicBezTo>
                    <a:pt x="164" y="408"/>
                    <a:pt x="165" y="408"/>
                    <a:pt x="166" y="408"/>
                  </a:cubicBezTo>
                  <a:cubicBezTo>
                    <a:pt x="166" y="408"/>
                    <a:pt x="167" y="409"/>
                    <a:pt x="167" y="409"/>
                  </a:cubicBezTo>
                  <a:cubicBezTo>
                    <a:pt x="167" y="409"/>
                    <a:pt x="167" y="410"/>
                    <a:pt x="168" y="410"/>
                  </a:cubicBezTo>
                  <a:cubicBezTo>
                    <a:pt x="168" y="410"/>
                    <a:pt x="168" y="410"/>
                    <a:pt x="169" y="410"/>
                  </a:cubicBezTo>
                  <a:cubicBezTo>
                    <a:pt x="169" y="410"/>
                    <a:pt x="169" y="410"/>
                    <a:pt x="169" y="411"/>
                  </a:cubicBezTo>
                  <a:cubicBezTo>
                    <a:pt x="170" y="411"/>
                    <a:pt x="170" y="412"/>
                    <a:pt x="170" y="412"/>
                  </a:cubicBezTo>
                  <a:cubicBezTo>
                    <a:pt x="171" y="412"/>
                    <a:pt x="172" y="412"/>
                    <a:pt x="172" y="412"/>
                  </a:cubicBezTo>
                  <a:cubicBezTo>
                    <a:pt x="172" y="412"/>
                    <a:pt x="172" y="412"/>
                    <a:pt x="172" y="412"/>
                  </a:cubicBezTo>
                  <a:cubicBezTo>
                    <a:pt x="172" y="412"/>
                    <a:pt x="173" y="412"/>
                    <a:pt x="173" y="412"/>
                  </a:cubicBezTo>
                  <a:cubicBezTo>
                    <a:pt x="173" y="412"/>
                    <a:pt x="173" y="412"/>
                    <a:pt x="173" y="412"/>
                  </a:cubicBezTo>
                  <a:cubicBezTo>
                    <a:pt x="173" y="412"/>
                    <a:pt x="173" y="413"/>
                    <a:pt x="174" y="413"/>
                  </a:cubicBezTo>
                  <a:cubicBezTo>
                    <a:pt x="174" y="413"/>
                    <a:pt x="175" y="412"/>
                    <a:pt x="175" y="413"/>
                  </a:cubicBezTo>
                  <a:cubicBezTo>
                    <a:pt x="174" y="413"/>
                    <a:pt x="174" y="414"/>
                    <a:pt x="175" y="414"/>
                  </a:cubicBezTo>
                  <a:cubicBezTo>
                    <a:pt x="175" y="414"/>
                    <a:pt x="176" y="414"/>
                    <a:pt x="176" y="414"/>
                  </a:cubicBezTo>
                  <a:cubicBezTo>
                    <a:pt x="178" y="412"/>
                    <a:pt x="178" y="412"/>
                    <a:pt x="178" y="412"/>
                  </a:cubicBezTo>
                  <a:cubicBezTo>
                    <a:pt x="178" y="412"/>
                    <a:pt x="178" y="412"/>
                    <a:pt x="178" y="412"/>
                  </a:cubicBezTo>
                  <a:cubicBezTo>
                    <a:pt x="178" y="412"/>
                    <a:pt x="179" y="413"/>
                    <a:pt x="179" y="413"/>
                  </a:cubicBezTo>
                  <a:cubicBezTo>
                    <a:pt x="180" y="414"/>
                    <a:pt x="180" y="414"/>
                    <a:pt x="180" y="414"/>
                  </a:cubicBezTo>
                  <a:cubicBezTo>
                    <a:pt x="180" y="415"/>
                    <a:pt x="182" y="415"/>
                    <a:pt x="183" y="416"/>
                  </a:cubicBezTo>
                  <a:cubicBezTo>
                    <a:pt x="183" y="416"/>
                    <a:pt x="184" y="416"/>
                    <a:pt x="184" y="417"/>
                  </a:cubicBezTo>
                  <a:cubicBezTo>
                    <a:pt x="184" y="417"/>
                    <a:pt x="184" y="417"/>
                    <a:pt x="185" y="418"/>
                  </a:cubicBezTo>
                  <a:cubicBezTo>
                    <a:pt x="186" y="418"/>
                    <a:pt x="186" y="418"/>
                    <a:pt x="188" y="418"/>
                  </a:cubicBezTo>
                  <a:cubicBezTo>
                    <a:pt x="189" y="418"/>
                    <a:pt x="190" y="418"/>
                    <a:pt x="191" y="418"/>
                  </a:cubicBezTo>
                  <a:cubicBezTo>
                    <a:pt x="192" y="418"/>
                    <a:pt x="193" y="418"/>
                    <a:pt x="193" y="418"/>
                  </a:cubicBezTo>
                  <a:cubicBezTo>
                    <a:pt x="193" y="418"/>
                    <a:pt x="193" y="418"/>
                    <a:pt x="194" y="418"/>
                  </a:cubicBezTo>
                  <a:cubicBezTo>
                    <a:pt x="194" y="418"/>
                    <a:pt x="195" y="418"/>
                    <a:pt x="195" y="418"/>
                  </a:cubicBezTo>
                  <a:cubicBezTo>
                    <a:pt x="195" y="418"/>
                    <a:pt x="196" y="418"/>
                    <a:pt x="196" y="419"/>
                  </a:cubicBezTo>
                  <a:cubicBezTo>
                    <a:pt x="197" y="420"/>
                    <a:pt x="197" y="420"/>
                    <a:pt x="198" y="420"/>
                  </a:cubicBezTo>
                  <a:cubicBezTo>
                    <a:pt x="198" y="420"/>
                    <a:pt x="199" y="420"/>
                    <a:pt x="199" y="421"/>
                  </a:cubicBezTo>
                  <a:cubicBezTo>
                    <a:pt x="199" y="422"/>
                    <a:pt x="198" y="422"/>
                    <a:pt x="199" y="423"/>
                  </a:cubicBezTo>
                  <a:cubicBezTo>
                    <a:pt x="200" y="423"/>
                    <a:pt x="200" y="423"/>
                    <a:pt x="200" y="424"/>
                  </a:cubicBezTo>
                  <a:cubicBezTo>
                    <a:pt x="201" y="424"/>
                    <a:pt x="201" y="424"/>
                    <a:pt x="202" y="424"/>
                  </a:cubicBezTo>
                  <a:cubicBezTo>
                    <a:pt x="203" y="424"/>
                    <a:pt x="204" y="424"/>
                    <a:pt x="204" y="424"/>
                  </a:cubicBezTo>
                  <a:cubicBezTo>
                    <a:pt x="205" y="424"/>
                    <a:pt x="205" y="424"/>
                    <a:pt x="205" y="423"/>
                  </a:cubicBezTo>
                  <a:cubicBezTo>
                    <a:pt x="206" y="423"/>
                    <a:pt x="208" y="423"/>
                    <a:pt x="208" y="423"/>
                  </a:cubicBezTo>
                  <a:cubicBezTo>
                    <a:pt x="209" y="423"/>
                    <a:pt x="209" y="423"/>
                    <a:pt x="209" y="423"/>
                  </a:cubicBezTo>
                  <a:cubicBezTo>
                    <a:pt x="209" y="424"/>
                    <a:pt x="210" y="424"/>
                    <a:pt x="211" y="424"/>
                  </a:cubicBezTo>
                  <a:cubicBezTo>
                    <a:pt x="212" y="424"/>
                    <a:pt x="213" y="424"/>
                    <a:pt x="213" y="424"/>
                  </a:cubicBezTo>
                  <a:cubicBezTo>
                    <a:pt x="214" y="423"/>
                    <a:pt x="214" y="423"/>
                    <a:pt x="214" y="423"/>
                  </a:cubicBezTo>
                  <a:cubicBezTo>
                    <a:pt x="215" y="423"/>
                    <a:pt x="215" y="422"/>
                    <a:pt x="216" y="423"/>
                  </a:cubicBezTo>
                  <a:cubicBezTo>
                    <a:pt x="216" y="423"/>
                    <a:pt x="217" y="423"/>
                    <a:pt x="217" y="424"/>
                  </a:cubicBezTo>
                  <a:cubicBezTo>
                    <a:pt x="218" y="424"/>
                    <a:pt x="218" y="424"/>
                    <a:pt x="218" y="425"/>
                  </a:cubicBezTo>
                  <a:cubicBezTo>
                    <a:pt x="219" y="425"/>
                    <a:pt x="219" y="425"/>
                    <a:pt x="219" y="425"/>
                  </a:cubicBezTo>
                  <a:cubicBezTo>
                    <a:pt x="220" y="426"/>
                    <a:pt x="219" y="426"/>
                    <a:pt x="221" y="426"/>
                  </a:cubicBezTo>
                  <a:cubicBezTo>
                    <a:pt x="222" y="427"/>
                    <a:pt x="222" y="427"/>
                    <a:pt x="222" y="427"/>
                  </a:cubicBezTo>
                  <a:cubicBezTo>
                    <a:pt x="222" y="428"/>
                    <a:pt x="223" y="428"/>
                    <a:pt x="223" y="428"/>
                  </a:cubicBezTo>
                  <a:cubicBezTo>
                    <a:pt x="223" y="429"/>
                    <a:pt x="223" y="429"/>
                    <a:pt x="223" y="429"/>
                  </a:cubicBezTo>
                  <a:cubicBezTo>
                    <a:pt x="223" y="429"/>
                    <a:pt x="224" y="429"/>
                    <a:pt x="224" y="428"/>
                  </a:cubicBezTo>
                  <a:cubicBezTo>
                    <a:pt x="224" y="426"/>
                    <a:pt x="224" y="426"/>
                    <a:pt x="225" y="426"/>
                  </a:cubicBezTo>
                  <a:cubicBezTo>
                    <a:pt x="225" y="425"/>
                    <a:pt x="225" y="425"/>
                    <a:pt x="225" y="425"/>
                  </a:cubicBezTo>
                  <a:cubicBezTo>
                    <a:pt x="225" y="424"/>
                    <a:pt x="225" y="425"/>
                    <a:pt x="225" y="424"/>
                  </a:cubicBezTo>
                  <a:cubicBezTo>
                    <a:pt x="225" y="423"/>
                    <a:pt x="225" y="423"/>
                    <a:pt x="225" y="423"/>
                  </a:cubicBezTo>
                  <a:cubicBezTo>
                    <a:pt x="225" y="422"/>
                    <a:pt x="224" y="423"/>
                    <a:pt x="225" y="421"/>
                  </a:cubicBezTo>
                  <a:cubicBezTo>
                    <a:pt x="226" y="420"/>
                    <a:pt x="226" y="420"/>
                    <a:pt x="227" y="419"/>
                  </a:cubicBezTo>
                  <a:cubicBezTo>
                    <a:pt x="227" y="419"/>
                    <a:pt x="228" y="418"/>
                    <a:pt x="229" y="418"/>
                  </a:cubicBezTo>
                  <a:cubicBezTo>
                    <a:pt x="229" y="418"/>
                    <a:pt x="229" y="419"/>
                    <a:pt x="230" y="419"/>
                  </a:cubicBezTo>
                  <a:cubicBezTo>
                    <a:pt x="230" y="420"/>
                    <a:pt x="233" y="422"/>
                    <a:pt x="234" y="422"/>
                  </a:cubicBezTo>
                  <a:cubicBezTo>
                    <a:pt x="234" y="423"/>
                    <a:pt x="236" y="424"/>
                    <a:pt x="236" y="425"/>
                  </a:cubicBezTo>
                  <a:cubicBezTo>
                    <a:pt x="237" y="425"/>
                    <a:pt x="237" y="426"/>
                    <a:pt x="239" y="427"/>
                  </a:cubicBezTo>
                  <a:cubicBezTo>
                    <a:pt x="240" y="428"/>
                    <a:pt x="241" y="429"/>
                    <a:pt x="242" y="430"/>
                  </a:cubicBezTo>
                  <a:cubicBezTo>
                    <a:pt x="243" y="431"/>
                    <a:pt x="245" y="432"/>
                    <a:pt x="245" y="433"/>
                  </a:cubicBezTo>
                  <a:cubicBezTo>
                    <a:pt x="245" y="434"/>
                    <a:pt x="246" y="436"/>
                    <a:pt x="246" y="436"/>
                  </a:cubicBezTo>
                  <a:cubicBezTo>
                    <a:pt x="247" y="437"/>
                    <a:pt x="247" y="437"/>
                    <a:pt x="249" y="439"/>
                  </a:cubicBezTo>
                  <a:cubicBezTo>
                    <a:pt x="250" y="441"/>
                    <a:pt x="251" y="442"/>
                    <a:pt x="251" y="442"/>
                  </a:cubicBezTo>
                  <a:cubicBezTo>
                    <a:pt x="252" y="443"/>
                    <a:pt x="252" y="442"/>
                    <a:pt x="252" y="444"/>
                  </a:cubicBezTo>
                  <a:cubicBezTo>
                    <a:pt x="253" y="445"/>
                    <a:pt x="253" y="446"/>
                    <a:pt x="254" y="447"/>
                  </a:cubicBezTo>
                  <a:cubicBezTo>
                    <a:pt x="254" y="447"/>
                    <a:pt x="254" y="447"/>
                    <a:pt x="254" y="448"/>
                  </a:cubicBezTo>
                  <a:cubicBezTo>
                    <a:pt x="254" y="448"/>
                    <a:pt x="253" y="448"/>
                    <a:pt x="253" y="449"/>
                  </a:cubicBezTo>
                  <a:cubicBezTo>
                    <a:pt x="253" y="450"/>
                    <a:pt x="253" y="450"/>
                    <a:pt x="254" y="451"/>
                  </a:cubicBezTo>
                  <a:cubicBezTo>
                    <a:pt x="254" y="452"/>
                    <a:pt x="254" y="452"/>
                    <a:pt x="255" y="453"/>
                  </a:cubicBezTo>
                  <a:cubicBezTo>
                    <a:pt x="255" y="454"/>
                    <a:pt x="255" y="454"/>
                    <a:pt x="255" y="454"/>
                  </a:cubicBezTo>
                  <a:cubicBezTo>
                    <a:pt x="255" y="455"/>
                    <a:pt x="254" y="455"/>
                    <a:pt x="255" y="456"/>
                  </a:cubicBezTo>
                  <a:cubicBezTo>
                    <a:pt x="255" y="456"/>
                    <a:pt x="255" y="457"/>
                    <a:pt x="255" y="458"/>
                  </a:cubicBezTo>
                  <a:cubicBezTo>
                    <a:pt x="256" y="458"/>
                    <a:pt x="256" y="458"/>
                    <a:pt x="255" y="459"/>
                  </a:cubicBezTo>
                  <a:cubicBezTo>
                    <a:pt x="255" y="460"/>
                    <a:pt x="255" y="461"/>
                    <a:pt x="255" y="462"/>
                  </a:cubicBezTo>
                  <a:cubicBezTo>
                    <a:pt x="255" y="463"/>
                    <a:pt x="254" y="463"/>
                    <a:pt x="254" y="464"/>
                  </a:cubicBezTo>
                  <a:cubicBezTo>
                    <a:pt x="254" y="465"/>
                    <a:pt x="255" y="466"/>
                    <a:pt x="255" y="466"/>
                  </a:cubicBezTo>
                  <a:cubicBezTo>
                    <a:pt x="255" y="466"/>
                    <a:pt x="256" y="466"/>
                    <a:pt x="256" y="466"/>
                  </a:cubicBezTo>
                  <a:cubicBezTo>
                    <a:pt x="256" y="467"/>
                    <a:pt x="256" y="467"/>
                    <a:pt x="256" y="468"/>
                  </a:cubicBezTo>
                  <a:cubicBezTo>
                    <a:pt x="256" y="469"/>
                    <a:pt x="255" y="469"/>
                    <a:pt x="255" y="469"/>
                  </a:cubicBezTo>
                  <a:cubicBezTo>
                    <a:pt x="255" y="470"/>
                    <a:pt x="255" y="471"/>
                    <a:pt x="256" y="472"/>
                  </a:cubicBezTo>
                  <a:cubicBezTo>
                    <a:pt x="256" y="472"/>
                    <a:pt x="257" y="473"/>
                    <a:pt x="257" y="473"/>
                  </a:cubicBezTo>
                  <a:cubicBezTo>
                    <a:pt x="257" y="473"/>
                    <a:pt x="258" y="473"/>
                    <a:pt x="258" y="473"/>
                  </a:cubicBezTo>
                  <a:cubicBezTo>
                    <a:pt x="258" y="474"/>
                    <a:pt x="258" y="475"/>
                    <a:pt x="258" y="475"/>
                  </a:cubicBezTo>
                  <a:cubicBezTo>
                    <a:pt x="258" y="475"/>
                    <a:pt x="259" y="475"/>
                    <a:pt x="259" y="476"/>
                  </a:cubicBezTo>
                  <a:cubicBezTo>
                    <a:pt x="259" y="476"/>
                    <a:pt x="258" y="476"/>
                    <a:pt x="259" y="477"/>
                  </a:cubicBezTo>
                  <a:cubicBezTo>
                    <a:pt x="259" y="478"/>
                    <a:pt x="260" y="480"/>
                    <a:pt x="260" y="480"/>
                  </a:cubicBezTo>
                  <a:cubicBezTo>
                    <a:pt x="260" y="480"/>
                    <a:pt x="259" y="480"/>
                    <a:pt x="260" y="481"/>
                  </a:cubicBezTo>
                  <a:cubicBezTo>
                    <a:pt x="260" y="482"/>
                    <a:pt x="261" y="482"/>
                    <a:pt x="261" y="483"/>
                  </a:cubicBezTo>
                  <a:cubicBezTo>
                    <a:pt x="261" y="484"/>
                    <a:pt x="260" y="486"/>
                    <a:pt x="260" y="487"/>
                  </a:cubicBezTo>
                  <a:cubicBezTo>
                    <a:pt x="260" y="488"/>
                    <a:pt x="260" y="488"/>
                    <a:pt x="260" y="489"/>
                  </a:cubicBezTo>
                  <a:cubicBezTo>
                    <a:pt x="260" y="490"/>
                    <a:pt x="260" y="490"/>
                    <a:pt x="260" y="490"/>
                  </a:cubicBezTo>
                  <a:cubicBezTo>
                    <a:pt x="260" y="490"/>
                    <a:pt x="259" y="492"/>
                    <a:pt x="259" y="492"/>
                  </a:cubicBezTo>
                  <a:cubicBezTo>
                    <a:pt x="258" y="493"/>
                    <a:pt x="257" y="495"/>
                    <a:pt x="257" y="495"/>
                  </a:cubicBezTo>
                  <a:cubicBezTo>
                    <a:pt x="257" y="495"/>
                    <a:pt x="258" y="496"/>
                    <a:pt x="258" y="496"/>
                  </a:cubicBezTo>
                  <a:cubicBezTo>
                    <a:pt x="258" y="497"/>
                    <a:pt x="258" y="497"/>
                    <a:pt x="258" y="497"/>
                  </a:cubicBezTo>
                  <a:cubicBezTo>
                    <a:pt x="258" y="498"/>
                    <a:pt x="258" y="498"/>
                    <a:pt x="259" y="499"/>
                  </a:cubicBezTo>
                  <a:cubicBezTo>
                    <a:pt x="259" y="499"/>
                    <a:pt x="259" y="500"/>
                    <a:pt x="260" y="500"/>
                  </a:cubicBezTo>
                  <a:cubicBezTo>
                    <a:pt x="261" y="500"/>
                    <a:pt x="262" y="501"/>
                    <a:pt x="262" y="501"/>
                  </a:cubicBezTo>
                  <a:cubicBezTo>
                    <a:pt x="261" y="502"/>
                    <a:pt x="261" y="501"/>
                    <a:pt x="262" y="502"/>
                  </a:cubicBezTo>
                  <a:cubicBezTo>
                    <a:pt x="262" y="503"/>
                    <a:pt x="264" y="503"/>
                    <a:pt x="264" y="503"/>
                  </a:cubicBezTo>
                  <a:cubicBezTo>
                    <a:pt x="264" y="504"/>
                    <a:pt x="264" y="504"/>
                    <a:pt x="265" y="505"/>
                  </a:cubicBezTo>
                  <a:cubicBezTo>
                    <a:pt x="265" y="506"/>
                    <a:pt x="265" y="506"/>
                    <a:pt x="265" y="506"/>
                  </a:cubicBezTo>
                  <a:cubicBezTo>
                    <a:pt x="266" y="506"/>
                    <a:pt x="267" y="506"/>
                    <a:pt x="266" y="507"/>
                  </a:cubicBezTo>
                  <a:cubicBezTo>
                    <a:pt x="266" y="507"/>
                    <a:pt x="265" y="506"/>
                    <a:pt x="265" y="508"/>
                  </a:cubicBezTo>
                  <a:cubicBezTo>
                    <a:pt x="266" y="509"/>
                    <a:pt x="266" y="509"/>
                    <a:pt x="266" y="509"/>
                  </a:cubicBezTo>
                  <a:cubicBezTo>
                    <a:pt x="267" y="510"/>
                    <a:pt x="269" y="510"/>
                    <a:pt x="269" y="510"/>
                  </a:cubicBezTo>
                  <a:cubicBezTo>
                    <a:pt x="269" y="510"/>
                    <a:pt x="271" y="512"/>
                    <a:pt x="272" y="512"/>
                  </a:cubicBezTo>
                  <a:cubicBezTo>
                    <a:pt x="272" y="513"/>
                    <a:pt x="273" y="512"/>
                    <a:pt x="273" y="513"/>
                  </a:cubicBezTo>
                  <a:cubicBezTo>
                    <a:pt x="273" y="514"/>
                    <a:pt x="273" y="514"/>
                    <a:pt x="272" y="515"/>
                  </a:cubicBezTo>
                  <a:cubicBezTo>
                    <a:pt x="272" y="516"/>
                    <a:pt x="273" y="516"/>
                    <a:pt x="273" y="517"/>
                  </a:cubicBezTo>
                  <a:cubicBezTo>
                    <a:pt x="274" y="518"/>
                    <a:pt x="274" y="518"/>
                    <a:pt x="274" y="518"/>
                  </a:cubicBezTo>
                  <a:cubicBezTo>
                    <a:pt x="274" y="519"/>
                    <a:pt x="274" y="522"/>
                    <a:pt x="274" y="522"/>
                  </a:cubicBezTo>
                  <a:cubicBezTo>
                    <a:pt x="294" y="521"/>
                    <a:pt x="294" y="521"/>
                    <a:pt x="294" y="521"/>
                  </a:cubicBezTo>
                  <a:cubicBezTo>
                    <a:pt x="294" y="521"/>
                    <a:pt x="294" y="522"/>
                    <a:pt x="295" y="522"/>
                  </a:cubicBezTo>
                  <a:cubicBezTo>
                    <a:pt x="295" y="522"/>
                    <a:pt x="295" y="522"/>
                    <a:pt x="296" y="522"/>
                  </a:cubicBezTo>
                  <a:cubicBezTo>
                    <a:pt x="296" y="522"/>
                    <a:pt x="296" y="521"/>
                    <a:pt x="296" y="521"/>
                  </a:cubicBezTo>
                  <a:cubicBezTo>
                    <a:pt x="297" y="522"/>
                    <a:pt x="297" y="522"/>
                    <a:pt x="297" y="522"/>
                  </a:cubicBezTo>
                  <a:cubicBezTo>
                    <a:pt x="297" y="522"/>
                    <a:pt x="296" y="522"/>
                    <a:pt x="297" y="522"/>
                  </a:cubicBezTo>
                  <a:cubicBezTo>
                    <a:pt x="298" y="522"/>
                    <a:pt x="298" y="521"/>
                    <a:pt x="298" y="521"/>
                  </a:cubicBezTo>
                  <a:cubicBezTo>
                    <a:pt x="299" y="522"/>
                    <a:pt x="299" y="522"/>
                    <a:pt x="299" y="522"/>
                  </a:cubicBezTo>
                  <a:cubicBezTo>
                    <a:pt x="300" y="522"/>
                    <a:pt x="299" y="521"/>
                    <a:pt x="299" y="521"/>
                  </a:cubicBezTo>
                  <a:cubicBezTo>
                    <a:pt x="301" y="521"/>
                    <a:pt x="301" y="521"/>
                    <a:pt x="301" y="521"/>
                  </a:cubicBezTo>
                  <a:cubicBezTo>
                    <a:pt x="301" y="522"/>
                    <a:pt x="301" y="522"/>
                    <a:pt x="301" y="522"/>
                  </a:cubicBezTo>
                  <a:cubicBezTo>
                    <a:pt x="301" y="522"/>
                    <a:pt x="302" y="523"/>
                    <a:pt x="302" y="522"/>
                  </a:cubicBezTo>
                  <a:cubicBezTo>
                    <a:pt x="302" y="522"/>
                    <a:pt x="302" y="521"/>
                    <a:pt x="302" y="521"/>
                  </a:cubicBezTo>
                  <a:cubicBezTo>
                    <a:pt x="302" y="521"/>
                    <a:pt x="302" y="520"/>
                    <a:pt x="302" y="521"/>
                  </a:cubicBezTo>
                  <a:cubicBezTo>
                    <a:pt x="303" y="521"/>
                    <a:pt x="304" y="522"/>
                    <a:pt x="304" y="522"/>
                  </a:cubicBezTo>
                  <a:cubicBezTo>
                    <a:pt x="304" y="521"/>
                    <a:pt x="304" y="521"/>
                    <a:pt x="304" y="521"/>
                  </a:cubicBezTo>
                  <a:cubicBezTo>
                    <a:pt x="304" y="521"/>
                    <a:pt x="304" y="520"/>
                    <a:pt x="304" y="521"/>
                  </a:cubicBezTo>
                  <a:cubicBezTo>
                    <a:pt x="305" y="521"/>
                    <a:pt x="306" y="521"/>
                    <a:pt x="306" y="521"/>
                  </a:cubicBezTo>
                  <a:cubicBezTo>
                    <a:pt x="306" y="521"/>
                    <a:pt x="306" y="521"/>
                    <a:pt x="306" y="521"/>
                  </a:cubicBezTo>
                  <a:cubicBezTo>
                    <a:pt x="307" y="521"/>
                    <a:pt x="308" y="521"/>
                    <a:pt x="308" y="521"/>
                  </a:cubicBezTo>
                  <a:cubicBezTo>
                    <a:pt x="308" y="520"/>
                    <a:pt x="308" y="520"/>
                    <a:pt x="309" y="520"/>
                  </a:cubicBezTo>
                  <a:cubicBezTo>
                    <a:pt x="309" y="519"/>
                    <a:pt x="310" y="519"/>
                    <a:pt x="310" y="519"/>
                  </a:cubicBezTo>
                  <a:cubicBezTo>
                    <a:pt x="310" y="519"/>
                    <a:pt x="310" y="518"/>
                    <a:pt x="310" y="518"/>
                  </a:cubicBezTo>
                  <a:cubicBezTo>
                    <a:pt x="310" y="517"/>
                    <a:pt x="310" y="517"/>
                    <a:pt x="310" y="517"/>
                  </a:cubicBezTo>
                  <a:cubicBezTo>
                    <a:pt x="310" y="517"/>
                    <a:pt x="311" y="517"/>
                    <a:pt x="311" y="517"/>
                  </a:cubicBezTo>
                  <a:cubicBezTo>
                    <a:pt x="311" y="516"/>
                    <a:pt x="312" y="517"/>
                    <a:pt x="312" y="517"/>
                  </a:cubicBezTo>
                  <a:cubicBezTo>
                    <a:pt x="312" y="517"/>
                    <a:pt x="313" y="517"/>
                    <a:pt x="313" y="517"/>
                  </a:cubicBezTo>
                  <a:cubicBezTo>
                    <a:pt x="313" y="516"/>
                    <a:pt x="313" y="516"/>
                    <a:pt x="313" y="516"/>
                  </a:cubicBezTo>
                  <a:cubicBezTo>
                    <a:pt x="314" y="516"/>
                    <a:pt x="314" y="516"/>
                    <a:pt x="314" y="516"/>
                  </a:cubicBezTo>
                  <a:cubicBezTo>
                    <a:pt x="314" y="516"/>
                    <a:pt x="313" y="516"/>
                    <a:pt x="314" y="516"/>
                  </a:cubicBezTo>
                  <a:cubicBezTo>
                    <a:pt x="314" y="515"/>
                    <a:pt x="314" y="514"/>
                    <a:pt x="314" y="515"/>
                  </a:cubicBezTo>
                  <a:cubicBezTo>
                    <a:pt x="315" y="515"/>
                    <a:pt x="315" y="515"/>
                    <a:pt x="315" y="515"/>
                  </a:cubicBezTo>
                  <a:cubicBezTo>
                    <a:pt x="315" y="515"/>
                    <a:pt x="315" y="514"/>
                    <a:pt x="316" y="514"/>
                  </a:cubicBezTo>
                  <a:cubicBezTo>
                    <a:pt x="316" y="514"/>
                    <a:pt x="317" y="514"/>
                    <a:pt x="317" y="514"/>
                  </a:cubicBezTo>
                  <a:cubicBezTo>
                    <a:pt x="317" y="514"/>
                    <a:pt x="317" y="515"/>
                    <a:pt x="318" y="514"/>
                  </a:cubicBezTo>
                  <a:cubicBezTo>
                    <a:pt x="319" y="514"/>
                    <a:pt x="320" y="514"/>
                    <a:pt x="320" y="514"/>
                  </a:cubicBezTo>
                  <a:cubicBezTo>
                    <a:pt x="321" y="514"/>
                    <a:pt x="320" y="515"/>
                    <a:pt x="321" y="515"/>
                  </a:cubicBezTo>
                  <a:cubicBezTo>
                    <a:pt x="321" y="515"/>
                    <a:pt x="322" y="515"/>
                    <a:pt x="322" y="514"/>
                  </a:cubicBezTo>
                  <a:cubicBezTo>
                    <a:pt x="322" y="514"/>
                    <a:pt x="322" y="513"/>
                    <a:pt x="322" y="514"/>
                  </a:cubicBezTo>
                  <a:cubicBezTo>
                    <a:pt x="322" y="515"/>
                    <a:pt x="322" y="516"/>
                    <a:pt x="323" y="516"/>
                  </a:cubicBezTo>
                  <a:cubicBezTo>
                    <a:pt x="323" y="516"/>
                    <a:pt x="324" y="516"/>
                    <a:pt x="324" y="516"/>
                  </a:cubicBezTo>
                  <a:cubicBezTo>
                    <a:pt x="325" y="516"/>
                    <a:pt x="325" y="517"/>
                    <a:pt x="325" y="517"/>
                  </a:cubicBezTo>
                  <a:cubicBezTo>
                    <a:pt x="325" y="517"/>
                    <a:pt x="325" y="517"/>
                    <a:pt x="326" y="517"/>
                  </a:cubicBezTo>
                  <a:cubicBezTo>
                    <a:pt x="326" y="518"/>
                    <a:pt x="327" y="517"/>
                    <a:pt x="327" y="518"/>
                  </a:cubicBezTo>
                  <a:cubicBezTo>
                    <a:pt x="327" y="518"/>
                    <a:pt x="327" y="518"/>
                    <a:pt x="327" y="519"/>
                  </a:cubicBezTo>
                  <a:cubicBezTo>
                    <a:pt x="327" y="519"/>
                    <a:pt x="328" y="520"/>
                    <a:pt x="328" y="520"/>
                  </a:cubicBezTo>
                  <a:cubicBezTo>
                    <a:pt x="329" y="520"/>
                    <a:pt x="330" y="520"/>
                    <a:pt x="330" y="520"/>
                  </a:cubicBezTo>
                  <a:cubicBezTo>
                    <a:pt x="330" y="519"/>
                    <a:pt x="330" y="519"/>
                    <a:pt x="330" y="519"/>
                  </a:cubicBezTo>
                  <a:cubicBezTo>
                    <a:pt x="330" y="519"/>
                    <a:pt x="331" y="518"/>
                    <a:pt x="331" y="519"/>
                  </a:cubicBezTo>
                  <a:cubicBezTo>
                    <a:pt x="331" y="519"/>
                    <a:pt x="332" y="519"/>
                    <a:pt x="332" y="520"/>
                  </a:cubicBezTo>
                  <a:cubicBezTo>
                    <a:pt x="332" y="520"/>
                    <a:pt x="331" y="521"/>
                    <a:pt x="332" y="521"/>
                  </a:cubicBezTo>
                  <a:cubicBezTo>
                    <a:pt x="333" y="521"/>
                    <a:pt x="333" y="522"/>
                    <a:pt x="333" y="521"/>
                  </a:cubicBezTo>
                  <a:cubicBezTo>
                    <a:pt x="334" y="521"/>
                    <a:pt x="334" y="520"/>
                    <a:pt x="334" y="520"/>
                  </a:cubicBezTo>
                  <a:cubicBezTo>
                    <a:pt x="335" y="521"/>
                    <a:pt x="335" y="521"/>
                    <a:pt x="335" y="521"/>
                  </a:cubicBezTo>
                  <a:cubicBezTo>
                    <a:pt x="335" y="521"/>
                    <a:pt x="334" y="522"/>
                    <a:pt x="334" y="522"/>
                  </a:cubicBezTo>
                  <a:cubicBezTo>
                    <a:pt x="335" y="522"/>
                    <a:pt x="336" y="523"/>
                    <a:pt x="335" y="523"/>
                  </a:cubicBezTo>
                  <a:cubicBezTo>
                    <a:pt x="335" y="524"/>
                    <a:pt x="335" y="524"/>
                    <a:pt x="335" y="524"/>
                  </a:cubicBezTo>
                  <a:cubicBezTo>
                    <a:pt x="335" y="524"/>
                    <a:pt x="335" y="524"/>
                    <a:pt x="334" y="525"/>
                  </a:cubicBezTo>
                  <a:cubicBezTo>
                    <a:pt x="334" y="526"/>
                    <a:pt x="334" y="526"/>
                    <a:pt x="334" y="527"/>
                  </a:cubicBezTo>
                  <a:cubicBezTo>
                    <a:pt x="334" y="527"/>
                    <a:pt x="334" y="528"/>
                    <a:pt x="335" y="528"/>
                  </a:cubicBezTo>
                  <a:cubicBezTo>
                    <a:pt x="335" y="528"/>
                    <a:pt x="336" y="528"/>
                    <a:pt x="336" y="528"/>
                  </a:cubicBezTo>
                  <a:cubicBezTo>
                    <a:pt x="336" y="528"/>
                    <a:pt x="336" y="528"/>
                    <a:pt x="337" y="528"/>
                  </a:cubicBezTo>
                  <a:cubicBezTo>
                    <a:pt x="337" y="528"/>
                    <a:pt x="338" y="528"/>
                    <a:pt x="338" y="528"/>
                  </a:cubicBezTo>
                  <a:cubicBezTo>
                    <a:pt x="338" y="528"/>
                    <a:pt x="338" y="529"/>
                    <a:pt x="339" y="529"/>
                  </a:cubicBezTo>
                  <a:cubicBezTo>
                    <a:pt x="339" y="529"/>
                    <a:pt x="339" y="530"/>
                    <a:pt x="340" y="529"/>
                  </a:cubicBezTo>
                  <a:cubicBezTo>
                    <a:pt x="340" y="529"/>
                    <a:pt x="341" y="528"/>
                    <a:pt x="341" y="528"/>
                  </a:cubicBezTo>
                  <a:cubicBezTo>
                    <a:pt x="342" y="528"/>
                    <a:pt x="342" y="528"/>
                    <a:pt x="342" y="528"/>
                  </a:cubicBezTo>
                  <a:cubicBezTo>
                    <a:pt x="342" y="528"/>
                    <a:pt x="343" y="529"/>
                    <a:pt x="343" y="528"/>
                  </a:cubicBezTo>
                  <a:cubicBezTo>
                    <a:pt x="343" y="527"/>
                    <a:pt x="342" y="527"/>
                    <a:pt x="343" y="527"/>
                  </a:cubicBezTo>
                  <a:cubicBezTo>
                    <a:pt x="343" y="527"/>
                    <a:pt x="344" y="527"/>
                    <a:pt x="344" y="527"/>
                  </a:cubicBezTo>
                  <a:cubicBezTo>
                    <a:pt x="345" y="527"/>
                    <a:pt x="345" y="527"/>
                    <a:pt x="345" y="527"/>
                  </a:cubicBezTo>
                  <a:cubicBezTo>
                    <a:pt x="345" y="527"/>
                    <a:pt x="346" y="527"/>
                    <a:pt x="347" y="527"/>
                  </a:cubicBezTo>
                  <a:cubicBezTo>
                    <a:pt x="347" y="527"/>
                    <a:pt x="347" y="527"/>
                    <a:pt x="348" y="527"/>
                  </a:cubicBezTo>
                  <a:cubicBezTo>
                    <a:pt x="348" y="527"/>
                    <a:pt x="348" y="527"/>
                    <a:pt x="349" y="527"/>
                  </a:cubicBezTo>
                  <a:cubicBezTo>
                    <a:pt x="349" y="528"/>
                    <a:pt x="350" y="528"/>
                    <a:pt x="350" y="528"/>
                  </a:cubicBezTo>
                  <a:cubicBezTo>
                    <a:pt x="350" y="528"/>
                    <a:pt x="350" y="529"/>
                    <a:pt x="350" y="529"/>
                  </a:cubicBezTo>
                  <a:cubicBezTo>
                    <a:pt x="350" y="529"/>
                    <a:pt x="350" y="530"/>
                    <a:pt x="350" y="530"/>
                  </a:cubicBezTo>
                  <a:cubicBezTo>
                    <a:pt x="350" y="530"/>
                    <a:pt x="349" y="530"/>
                    <a:pt x="350" y="531"/>
                  </a:cubicBezTo>
                  <a:cubicBezTo>
                    <a:pt x="350" y="531"/>
                    <a:pt x="351" y="531"/>
                    <a:pt x="351" y="531"/>
                  </a:cubicBezTo>
                  <a:cubicBezTo>
                    <a:pt x="351" y="531"/>
                    <a:pt x="351" y="530"/>
                    <a:pt x="351" y="530"/>
                  </a:cubicBezTo>
                  <a:cubicBezTo>
                    <a:pt x="352" y="529"/>
                    <a:pt x="352" y="528"/>
                    <a:pt x="352" y="528"/>
                  </a:cubicBezTo>
                  <a:cubicBezTo>
                    <a:pt x="353" y="528"/>
                    <a:pt x="353" y="528"/>
                    <a:pt x="353" y="528"/>
                  </a:cubicBezTo>
                  <a:cubicBezTo>
                    <a:pt x="354" y="529"/>
                    <a:pt x="354" y="529"/>
                    <a:pt x="354" y="529"/>
                  </a:cubicBezTo>
                  <a:cubicBezTo>
                    <a:pt x="354" y="529"/>
                    <a:pt x="354" y="529"/>
                    <a:pt x="355" y="529"/>
                  </a:cubicBezTo>
                  <a:cubicBezTo>
                    <a:pt x="355" y="530"/>
                    <a:pt x="355" y="530"/>
                    <a:pt x="356" y="530"/>
                  </a:cubicBezTo>
                  <a:cubicBezTo>
                    <a:pt x="357" y="529"/>
                    <a:pt x="359" y="528"/>
                    <a:pt x="359" y="528"/>
                  </a:cubicBezTo>
                  <a:cubicBezTo>
                    <a:pt x="359" y="528"/>
                    <a:pt x="359" y="527"/>
                    <a:pt x="359" y="527"/>
                  </a:cubicBezTo>
                  <a:cubicBezTo>
                    <a:pt x="360" y="526"/>
                    <a:pt x="361" y="526"/>
                    <a:pt x="361" y="526"/>
                  </a:cubicBezTo>
                  <a:cubicBezTo>
                    <a:pt x="361" y="526"/>
                    <a:pt x="362" y="525"/>
                    <a:pt x="363" y="525"/>
                  </a:cubicBezTo>
                  <a:cubicBezTo>
                    <a:pt x="363" y="524"/>
                    <a:pt x="363" y="525"/>
                    <a:pt x="364" y="524"/>
                  </a:cubicBezTo>
                  <a:cubicBezTo>
                    <a:pt x="364" y="523"/>
                    <a:pt x="364" y="522"/>
                    <a:pt x="364" y="521"/>
                  </a:cubicBezTo>
                  <a:cubicBezTo>
                    <a:pt x="364" y="521"/>
                    <a:pt x="365" y="520"/>
                    <a:pt x="365" y="520"/>
                  </a:cubicBezTo>
                  <a:cubicBezTo>
                    <a:pt x="365" y="520"/>
                    <a:pt x="365" y="521"/>
                    <a:pt x="365" y="522"/>
                  </a:cubicBezTo>
                  <a:cubicBezTo>
                    <a:pt x="366" y="522"/>
                    <a:pt x="366" y="523"/>
                    <a:pt x="367" y="523"/>
                  </a:cubicBezTo>
                  <a:cubicBezTo>
                    <a:pt x="367" y="522"/>
                    <a:pt x="368" y="522"/>
                    <a:pt x="368" y="522"/>
                  </a:cubicBezTo>
                  <a:cubicBezTo>
                    <a:pt x="369" y="522"/>
                    <a:pt x="369" y="522"/>
                    <a:pt x="369" y="522"/>
                  </a:cubicBezTo>
                  <a:cubicBezTo>
                    <a:pt x="369" y="522"/>
                    <a:pt x="369" y="523"/>
                    <a:pt x="370" y="523"/>
                  </a:cubicBezTo>
                  <a:cubicBezTo>
                    <a:pt x="370" y="523"/>
                    <a:pt x="370" y="523"/>
                    <a:pt x="370" y="523"/>
                  </a:cubicBezTo>
                  <a:cubicBezTo>
                    <a:pt x="372" y="522"/>
                    <a:pt x="372" y="522"/>
                    <a:pt x="372" y="522"/>
                  </a:cubicBezTo>
                  <a:cubicBezTo>
                    <a:pt x="373" y="522"/>
                    <a:pt x="373" y="522"/>
                    <a:pt x="373" y="522"/>
                  </a:cubicBezTo>
                  <a:cubicBezTo>
                    <a:pt x="374" y="522"/>
                    <a:pt x="374" y="522"/>
                    <a:pt x="374" y="522"/>
                  </a:cubicBezTo>
                  <a:cubicBezTo>
                    <a:pt x="374" y="522"/>
                    <a:pt x="374" y="522"/>
                    <a:pt x="374" y="522"/>
                  </a:cubicBezTo>
                  <a:cubicBezTo>
                    <a:pt x="374" y="522"/>
                    <a:pt x="375" y="522"/>
                    <a:pt x="375" y="522"/>
                  </a:cubicBezTo>
                  <a:cubicBezTo>
                    <a:pt x="375" y="523"/>
                    <a:pt x="376" y="523"/>
                    <a:pt x="376" y="523"/>
                  </a:cubicBezTo>
                  <a:cubicBezTo>
                    <a:pt x="377" y="524"/>
                    <a:pt x="378" y="524"/>
                    <a:pt x="378" y="524"/>
                  </a:cubicBezTo>
                  <a:cubicBezTo>
                    <a:pt x="379" y="524"/>
                    <a:pt x="379" y="524"/>
                    <a:pt x="380" y="524"/>
                  </a:cubicBezTo>
                  <a:cubicBezTo>
                    <a:pt x="381" y="525"/>
                    <a:pt x="382" y="524"/>
                    <a:pt x="382" y="525"/>
                  </a:cubicBezTo>
                  <a:cubicBezTo>
                    <a:pt x="383" y="525"/>
                    <a:pt x="383" y="525"/>
                    <a:pt x="384" y="525"/>
                  </a:cubicBezTo>
                  <a:cubicBezTo>
                    <a:pt x="384" y="525"/>
                    <a:pt x="384" y="526"/>
                    <a:pt x="385" y="525"/>
                  </a:cubicBezTo>
                  <a:cubicBezTo>
                    <a:pt x="386" y="525"/>
                    <a:pt x="387" y="524"/>
                    <a:pt x="387" y="524"/>
                  </a:cubicBezTo>
                  <a:cubicBezTo>
                    <a:pt x="389" y="525"/>
                    <a:pt x="389" y="525"/>
                    <a:pt x="389" y="525"/>
                  </a:cubicBezTo>
                  <a:cubicBezTo>
                    <a:pt x="389" y="525"/>
                    <a:pt x="388" y="525"/>
                    <a:pt x="389" y="526"/>
                  </a:cubicBezTo>
                  <a:cubicBezTo>
                    <a:pt x="389" y="526"/>
                    <a:pt x="389" y="526"/>
                    <a:pt x="390" y="526"/>
                  </a:cubicBezTo>
                  <a:cubicBezTo>
                    <a:pt x="390" y="527"/>
                    <a:pt x="390" y="527"/>
                    <a:pt x="391" y="527"/>
                  </a:cubicBezTo>
                  <a:cubicBezTo>
                    <a:pt x="391" y="527"/>
                    <a:pt x="392" y="527"/>
                    <a:pt x="393" y="527"/>
                  </a:cubicBezTo>
                  <a:cubicBezTo>
                    <a:pt x="394" y="527"/>
                    <a:pt x="395" y="527"/>
                    <a:pt x="395" y="527"/>
                  </a:cubicBezTo>
                  <a:cubicBezTo>
                    <a:pt x="395" y="526"/>
                    <a:pt x="394" y="526"/>
                    <a:pt x="396" y="525"/>
                  </a:cubicBezTo>
                  <a:cubicBezTo>
                    <a:pt x="397" y="525"/>
                    <a:pt x="398" y="524"/>
                    <a:pt x="398" y="524"/>
                  </a:cubicBezTo>
                  <a:cubicBezTo>
                    <a:pt x="399" y="524"/>
                    <a:pt x="400" y="524"/>
                    <a:pt x="401" y="524"/>
                  </a:cubicBezTo>
                  <a:cubicBezTo>
                    <a:pt x="402" y="524"/>
                    <a:pt x="403" y="524"/>
                    <a:pt x="403" y="524"/>
                  </a:cubicBezTo>
                  <a:cubicBezTo>
                    <a:pt x="403" y="523"/>
                    <a:pt x="405" y="522"/>
                    <a:pt x="405" y="522"/>
                  </a:cubicBezTo>
                  <a:cubicBezTo>
                    <a:pt x="406" y="522"/>
                    <a:pt x="405" y="522"/>
                    <a:pt x="406" y="521"/>
                  </a:cubicBezTo>
                  <a:cubicBezTo>
                    <a:pt x="407" y="521"/>
                    <a:pt x="408" y="521"/>
                    <a:pt x="408" y="521"/>
                  </a:cubicBezTo>
                  <a:cubicBezTo>
                    <a:pt x="409" y="520"/>
                    <a:pt x="410" y="520"/>
                    <a:pt x="410" y="520"/>
                  </a:cubicBezTo>
                  <a:cubicBezTo>
                    <a:pt x="410" y="520"/>
                    <a:pt x="411" y="520"/>
                    <a:pt x="411" y="519"/>
                  </a:cubicBezTo>
                  <a:cubicBezTo>
                    <a:pt x="411" y="519"/>
                    <a:pt x="412" y="519"/>
                    <a:pt x="412" y="518"/>
                  </a:cubicBezTo>
                  <a:cubicBezTo>
                    <a:pt x="412" y="518"/>
                    <a:pt x="412" y="518"/>
                    <a:pt x="412" y="517"/>
                  </a:cubicBezTo>
                  <a:cubicBezTo>
                    <a:pt x="412" y="516"/>
                    <a:pt x="412" y="515"/>
                    <a:pt x="412" y="515"/>
                  </a:cubicBezTo>
                  <a:cubicBezTo>
                    <a:pt x="412" y="515"/>
                    <a:pt x="413" y="514"/>
                    <a:pt x="413" y="514"/>
                  </a:cubicBezTo>
                  <a:cubicBezTo>
                    <a:pt x="413" y="514"/>
                    <a:pt x="413" y="513"/>
                    <a:pt x="413" y="513"/>
                  </a:cubicBezTo>
                  <a:cubicBezTo>
                    <a:pt x="413" y="512"/>
                    <a:pt x="414" y="512"/>
                    <a:pt x="414" y="512"/>
                  </a:cubicBezTo>
                  <a:cubicBezTo>
                    <a:pt x="415" y="511"/>
                    <a:pt x="415" y="510"/>
                    <a:pt x="415" y="510"/>
                  </a:cubicBezTo>
                  <a:cubicBezTo>
                    <a:pt x="415" y="510"/>
                    <a:pt x="414" y="509"/>
                    <a:pt x="415" y="508"/>
                  </a:cubicBezTo>
                  <a:cubicBezTo>
                    <a:pt x="415" y="508"/>
                    <a:pt x="415" y="507"/>
                    <a:pt x="415" y="508"/>
                  </a:cubicBezTo>
                  <a:cubicBezTo>
                    <a:pt x="416" y="508"/>
                    <a:pt x="415" y="508"/>
                    <a:pt x="416" y="508"/>
                  </a:cubicBezTo>
                  <a:cubicBezTo>
                    <a:pt x="417" y="507"/>
                    <a:pt x="416" y="507"/>
                    <a:pt x="417" y="506"/>
                  </a:cubicBezTo>
                  <a:cubicBezTo>
                    <a:pt x="417" y="506"/>
                    <a:pt x="418" y="507"/>
                    <a:pt x="418" y="506"/>
                  </a:cubicBezTo>
                  <a:cubicBezTo>
                    <a:pt x="419" y="506"/>
                    <a:pt x="419" y="505"/>
                    <a:pt x="419" y="506"/>
                  </a:cubicBezTo>
                  <a:cubicBezTo>
                    <a:pt x="420" y="506"/>
                    <a:pt x="419" y="506"/>
                    <a:pt x="420" y="506"/>
                  </a:cubicBezTo>
                  <a:cubicBezTo>
                    <a:pt x="421" y="506"/>
                    <a:pt x="423" y="506"/>
                    <a:pt x="423" y="506"/>
                  </a:cubicBezTo>
                  <a:cubicBezTo>
                    <a:pt x="423" y="506"/>
                    <a:pt x="423" y="506"/>
                    <a:pt x="423" y="506"/>
                  </a:cubicBezTo>
                  <a:cubicBezTo>
                    <a:pt x="423" y="507"/>
                    <a:pt x="425" y="506"/>
                    <a:pt x="425" y="506"/>
                  </a:cubicBezTo>
                  <a:cubicBezTo>
                    <a:pt x="425" y="506"/>
                    <a:pt x="424" y="507"/>
                    <a:pt x="426" y="507"/>
                  </a:cubicBezTo>
                  <a:cubicBezTo>
                    <a:pt x="427" y="506"/>
                    <a:pt x="426" y="506"/>
                    <a:pt x="427" y="506"/>
                  </a:cubicBezTo>
                  <a:cubicBezTo>
                    <a:pt x="428" y="507"/>
                    <a:pt x="429" y="507"/>
                    <a:pt x="429" y="507"/>
                  </a:cubicBezTo>
                  <a:cubicBezTo>
                    <a:pt x="430" y="507"/>
                    <a:pt x="430" y="506"/>
                    <a:pt x="430" y="506"/>
                  </a:cubicBezTo>
                  <a:cubicBezTo>
                    <a:pt x="430" y="506"/>
                    <a:pt x="431" y="507"/>
                    <a:pt x="432" y="507"/>
                  </a:cubicBezTo>
                  <a:cubicBezTo>
                    <a:pt x="433" y="507"/>
                    <a:pt x="433" y="507"/>
                    <a:pt x="433" y="507"/>
                  </a:cubicBezTo>
                  <a:cubicBezTo>
                    <a:pt x="433" y="507"/>
                    <a:pt x="434" y="507"/>
                    <a:pt x="434" y="507"/>
                  </a:cubicBezTo>
                  <a:cubicBezTo>
                    <a:pt x="434" y="507"/>
                    <a:pt x="436" y="506"/>
                    <a:pt x="436" y="508"/>
                  </a:cubicBezTo>
                  <a:cubicBezTo>
                    <a:pt x="436" y="509"/>
                    <a:pt x="436" y="510"/>
                    <a:pt x="436" y="510"/>
                  </a:cubicBezTo>
                  <a:cubicBezTo>
                    <a:pt x="436" y="510"/>
                    <a:pt x="436" y="509"/>
                    <a:pt x="438" y="509"/>
                  </a:cubicBezTo>
                  <a:cubicBezTo>
                    <a:pt x="439" y="509"/>
                    <a:pt x="439" y="509"/>
                    <a:pt x="440" y="510"/>
                  </a:cubicBezTo>
                  <a:cubicBezTo>
                    <a:pt x="440" y="510"/>
                    <a:pt x="440" y="511"/>
                    <a:pt x="440" y="511"/>
                  </a:cubicBezTo>
                  <a:cubicBezTo>
                    <a:pt x="440" y="511"/>
                    <a:pt x="440" y="512"/>
                    <a:pt x="441" y="512"/>
                  </a:cubicBezTo>
                  <a:cubicBezTo>
                    <a:pt x="442" y="512"/>
                    <a:pt x="442" y="513"/>
                    <a:pt x="443" y="513"/>
                  </a:cubicBezTo>
                  <a:cubicBezTo>
                    <a:pt x="444" y="513"/>
                    <a:pt x="444" y="513"/>
                    <a:pt x="445" y="513"/>
                  </a:cubicBezTo>
                  <a:cubicBezTo>
                    <a:pt x="446" y="514"/>
                    <a:pt x="446" y="514"/>
                    <a:pt x="447" y="514"/>
                  </a:cubicBezTo>
                  <a:cubicBezTo>
                    <a:pt x="447" y="513"/>
                    <a:pt x="448" y="513"/>
                    <a:pt x="448" y="513"/>
                  </a:cubicBezTo>
                  <a:cubicBezTo>
                    <a:pt x="449" y="512"/>
                    <a:pt x="448" y="512"/>
                    <a:pt x="449" y="511"/>
                  </a:cubicBezTo>
                  <a:cubicBezTo>
                    <a:pt x="451" y="511"/>
                    <a:pt x="451" y="511"/>
                    <a:pt x="451" y="511"/>
                  </a:cubicBezTo>
                  <a:cubicBezTo>
                    <a:pt x="452" y="510"/>
                    <a:pt x="452" y="510"/>
                    <a:pt x="452" y="509"/>
                  </a:cubicBezTo>
                  <a:cubicBezTo>
                    <a:pt x="453" y="509"/>
                    <a:pt x="452" y="509"/>
                    <a:pt x="453" y="508"/>
                  </a:cubicBezTo>
                  <a:cubicBezTo>
                    <a:pt x="454" y="508"/>
                    <a:pt x="455" y="506"/>
                    <a:pt x="456" y="506"/>
                  </a:cubicBezTo>
                  <a:cubicBezTo>
                    <a:pt x="457" y="506"/>
                    <a:pt x="457" y="507"/>
                    <a:pt x="458" y="506"/>
                  </a:cubicBezTo>
                  <a:cubicBezTo>
                    <a:pt x="458" y="506"/>
                    <a:pt x="459" y="506"/>
                    <a:pt x="459" y="506"/>
                  </a:cubicBezTo>
                  <a:cubicBezTo>
                    <a:pt x="459" y="506"/>
                    <a:pt x="459" y="507"/>
                    <a:pt x="459" y="506"/>
                  </a:cubicBezTo>
                  <a:cubicBezTo>
                    <a:pt x="460" y="506"/>
                    <a:pt x="460" y="506"/>
                    <a:pt x="461" y="505"/>
                  </a:cubicBezTo>
                  <a:cubicBezTo>
                    <a:pt x="462" y="504"/>
                    <a:pt x="461" y="504"/>
                    <a:pt x="462" y="504"/>
                  </a:cubicBezTo>
                  <a:cubicBezTo>
                    <a:pt x="463" y="504"/>
                    <a:pt x="463" y="504"/>
                    <a:pt x="464" y="503"/>
                  </a:cubicBezTo>
                  <a:cubicBezTo>
                    <a:pt x="465" y="503"/>
                    <a:pt x="463" y="503"/>
                    <a:pt x="465" y="502"/>
                  </a:cubicBezTo>
                  <a:cubicBezTo>
                    <a:pt x="467" y="502"/>
                    <a:pt x="469" y="501"/>
                    <a:pt x="469" y="501"/>
                  </a:cubicBezTo>
                  <a:cubicBezTo>
                    <a:pt x="469" y="501"/>
                    <a:pt x="469" y="502"/>
                    <a:pt x="470" y="502"/>
                  </a:cubicBezTo>
                  <a:cubicBezTo>
                    <a:pt x="470" y="502"/>
                    <a:pt x="472" y="501"/>
                    <a:pt x="472" y="501"/>
                  </a:cubicBezTo>
                  <a:cubicBezTo>
                    <a:pt x="472" y="501"/>
                    <a:pt x="473" y="501"/>
                    <a:pt x="473" y="501"/>
                  </a:cubicBezTo>
                  <a:cubicBezTo>
                    <a:pt x="474" y="501"/>
                    <a:pt x="474" y="501"/>
                    <a:pt x="474" y="501"/>
                  </a:cubicBezTo>
                  <a:cubicBezTo>
                    <a:pt x="474" y="501"/>
                    <a:pt x="475" y="501"/>
                    <a:pt x="475" y="501"/>
                  </a:cubicBezTo>
                  <a:cubicBezTo>
                    <a:pt x="476" y="501"/>
                    <a:pt x="477" y="500"/>
                    <a:pt x="478" y="500"/>
                  </a:cubicBezTo>
                  <a:cubicBezTo>
                    <a:pt x="480" y="500"/>
                    <a:pt x="480" y="500"/>
                    <a:pt x="481" y="500"/>
                  </a:cubicBezTo>
                  <a:cubicBezTo>
                    <a:pt x="481" y="501"/>
                    <a:pt x="481" y="501"/>
                    <a:pt x="481" y="501"/>
                  </a:cubicBezTo>
                  <a:cubicBezTo>
                    <a:pt x="481" y="501"/>
                    <a:pt x="481" y="501"/>
                    <a:pt x="482" y="501"/>
                  </a:cubicBezTo>
                  <a:cubicBezTo>
                    <a:pt x="483" y="501"/>
                    <a:pt x="484" y="501"/>
                    <a:pt x="484" y="501"/>
                  </a:cubicBezTo>
                  <a:cubicBezTo>
                    <a:pt x="485" y="501"/>
                    <a:pt x="485" y="501"/>
                    <a:pt x="485" y="501"/>
                  </a:cubicBezTo>
                  <a:cubicBezTo>
                    <a:pt x="485" y="501"/>
                    <a:pt x="485" y="501"/>
                    <a:pt x="486" y="500"/>
                  </a:cubicBezTo>
                  <a:cubicBezTo>
                    <a:pt x="487" y="499"/>
                    <a:pt x="488" y="498"/>
                    <a:pt x="488" y="498"/>
                  </a:cubicBezTo>
                  <a:cubicBezTo>
                    <a:pt x="489" y="497"/>
                    <a:pt x="489" y="498"/>
                    <a:pt x="490" y="497"/>
                  </a:cubicBezTo>
                  <a:cubicBezTo>
                    <a:pt x="490" y="497"/>
                    <a:pt x="491" y="496"/>
                    <a:pt x="492" y="496"/>
                  </a:cubicBezTo>
                  <a:cubicBezTo>
                    <a:pt x="492" y="496"/>
                    <a:pt x="494" y="495"/>
                    <a:pt x="495" y="495"/>
                  </a:cubicBezTo>
                  <a:cubicBezTo>
                    <a:pt x="495" y="494"/>
                    <a:pt x="495" y="494"/>
                    <a:pt x="495" y="494"/>
                  </a:cubicBezTo>
                  <a:cubicBezTo>
                    <a:pt x="496" y="493"/>
                    <a:pt x="495" y="493"/>
                    <a:pt x="497" y="492"/>
                  </a:cubicBezTo>
                  <a:cubicBezTo>
                    <a:pt x="499" y="492"/>
                    <a:pt x="499" y="491"/>
                    <a:pt x="499" y="491"/>
                  </a:cubicBezTo>
                  <a:cubicBezTo>
                    <a:pt x="500" y="491"/>
                    <a:pt x="500" y="491"/>
                    <a:pt x="500" y="491"/>
                  </a:cubicBezTo>
                  <a:cubicBezTo>
                    <a:pt x="500" y="491"/>
                    <a:pt x="500" y="491"/>
                    <a:pt x="501" y="491"/>
                  </a:cubicBezTo>
                  <a:cubicBezTo>
                    <a:pt x="502" y="490"/>
                    <a:pt x="503" y="490"/>
                    <a:pt x="503" y="490"/>
                  </a:cubicBezTo>
                  <a:cubicBezTo>
                    <a:pt x="503" y="490"/>
                    <a:pt x="505" y="490"/>
                    <a:pt x="506" y="490"/>
                  </a:cubicBezTo>
                  <a:cubicBezTo>
                    <a:pt x="507" y="489"/>
                    <a:pt x="508" y="488"/>
                    <a:pt x="509" y="488"/>
                  </a:cubicBezTo>
                  <a:cubicBezTo>
                    <a:pt x="510" y="488"/>
                    <a:pt x="511" y="487"/>
                    <a:pt x="511" y="487"/>
                  </a:cubicBezTo>
                  <a:cubicBezTo>
                    <a:pt x="511" y="487"/>
                    <a:pt x="513" y="486"/>
                    <a:pt x="513" y="486"/>
                  </a:cubicBezTo>
                  <a:cubicBezTo>
                    <a:pt x="513" y="486"/>
                    <a:pt x="515" y="485"/>
                    <a:pt x="515" y="485"/>
                  </a:cubicBezTo>
                  <a:cubicBezTo>
                    <a:pt x="515" y="485"/>
                    <a:pt x="515" y="484"/>
                    <a:pt x="516" y="484"/>
                  </a:cubicBezTo>
                  <a:cubicBezTo>
                    <a:pt x="516" y="484"/>
                    <a:pt x="516" y="484"/>
                    <a:pt x="517" y="484"/>
                  </a:cubicBezTo>
                  <a:cubicBezTo>
                    <a:pt x="517" y="484"/>
                    <a:pt x="517" y="484"/>
                    <a:pt x="518" y="484"/>
                  </a:cubicBezTo>
                  <a:cubicBezTo>
                    <a:pt x="520" y="483"/>
                    <a:pt x="521" y="483"/>
                    <a:pt x="521" y="483"/>
                  </a:cubicBezTo>
                  <a:cubicBezTo>
                    <a:pt x="521" y="482"/>
                    <a:pt x="522" y="482"/>
                    <a:pt x="522" y="482"/>
                  </a:cubicBezTo>
                  <a:cubicBezTo>
                    <a:pt x="522" y="481"/>
                    <a:pt x="523" y="481"/>
                    <a:pt x="523" y="481"/>
                  </a:cubicBezTo>
                  <a:cubicBezTo>
                    <a:pt x="523" y="481"/>
                    <a:pt x="523" y="480"/>
                    <a:pt x="524" y="480"/>
                  </a:cubicBezTo>
                  <a:cubicBezTo>
                    <a:pt x="524" y="480"/>
                    <a:pt x="524" y="481"/>
                    <a:pt x="524" y="480"/>
                  </a:cubicBezTo>
                  <a:cubicBezTo>
                    <a:pt x="525" y="479"/>
                    <a:pt x="525" y="479"/>
                    <a:pt x="525" y="479"/>
                  </a:cubicBezTo>
                  <a:cubicBezTo>
                    <a:pt x="526" y="478"/>
                    <a:pt x="525" y="478"/>
                    <a:pt x="526" y="477"/>
                  </a:cubicBezTo>
                  <a:cubicBezTo>
                    <a:pt x="527" y="477"/>
                    <a:pt x="529" y="476"/>
                    <a:pt x="529" y="476"/>
                  </a:cubicBezTo>
                  <a:cubicBezTo>
                    <a:pt x="529" y="476"/>
                    <a:pt x="530" y="476"/>
                    <a:pt x="530" y="476"/>
                  </a:cubicBezTo>
                  <a:cubicBezTo>
                    <a:pt x="530" y="475"/>
                    <a:pt x="530" y="475"/>
                    <a:pt x="531" y="475"/>
                  </a:cubicBezTo>
                  <a:cubicBezTo>
                    <a:pt x="531" y="474"/>
                    <a:pt x="531" y="473"/>
                    <a:pt x="532" y="473"/>
                  </a:cubicBezTo>
                  <a:cubicBezTo>
                    <a:pt x="532" y="473"/>
                    <a:pt x="533" y="472"/>
                    <a:pt x="533" y="472"/>
                  </a:cubicBezTo>
                  <a:cubicBezTo>
                    <a:pt x="534" y="472"/>
                    <a:pt x="534" y="472"/>
                    <a:pt x="534" y="472"/>
                  </a:cubicBezTo>
                  <a:cubicBezTo>
                    <a:pt x="535" y="472"/>
                    <a:pt x="535" y="472"/>
                    <a:pt x="535" y="472"/>
                  </a:cubicBezTo>
                  <a:cubicBezTo>
                    <a:pt x="536" y="472"/>
                    <a:pt x="536" y="472"/>
                    <a:pt x="536" y="472"/>
                  </a:cubicBezTo>
                  <a:cubicBezTo>
                    <a:pt x="536" y="472"/>
                    <a:pt x="537" y="472"/>
                    <a:pt x="538" y="472"/>
                  </a:cubicBezTo>
                  <a:cubicBezTo>
                    <a:pt x="538" y="471"/>
                    <a:pt x="539" y="469"/>
                    <a:pt x="539" y="469"/>
                  </a:cubicBezTo>
                  <a:cubicBezTo>
                    <a:pt x="540" y="468"/>
                    <a:pt x="540" y="468"/>
                    <a:pt x="540" y="468"/>
                  </a:cubicBezTo>
                  <a:cubicBezTo>
                    <a:pt x="541" y="467"/>
                    <a:pt x="541" y="467"/>
                    <a:pt x="541" y="467"/>
                  </a:cubicBezTo>
                  <a:cubicBezTo>
                    <a:pt x="541" y="466"/>
                    <a:pt x="541" y="466"/>
                    <a:pt x="541" y="466"/>
                  </a:cubicBezTo>
                  <a:cubicBezTo>
                    <a:pt x="541" y="465"/>
                    <a:pt x="541" y="465"/>
                    <a:pt x="541" y="465"/>
                  </a:cubicBezTo>
                  <a:cubicBezTo>
                    <a:pt x="541" y="465"/>
                    <a:pt x="541" y="465"/>
                    <a:pt x="541" y="465"/>
                  </a:cubicBezTo>
                  <a:cubicBezTo>
                    <a:pt x="541" y="465"/>
                    <a:pt x="541" y="464"/>
                    <a:pt x="541" y="464"/>
                  </a:cubicBezTo>
                  <a:cubicBezTo>
                    <a:pt x="541" y="464"/>
                    <a:pt x="542" y="464"/>
                    <a:pt x="541" y="463"/>
                  </a:cubicBezTo>
                  <a:cubicBezTo>
                    <a:pt x="541" y="463"/>
                    <a:pt x="541" y="462"/>
                    <a:pt x="541" y="462"/>
                  </a:cubicBezTo>
                  <a:cubicBezTo>
                    <a:pt x="541" y="462"/>
                    <a:pt x="541" y="463"/>
                    <a:pt x="541" y="463"/>
                  </a:cubicBezTo>
                  <a:cubicBezTo>
                    <a:pt x="540" y="463"/>
                    <a:pt x="540" y="463"/>
                    <a:pt x="540" y="463"/>
                  </a:cubicBezTo>
                  <a:cubicBezTo>
                    <a:pt x="539" y="463"/>
                    <a:pt x="540" y="464"/>
                    <a:pt x="539" y="464"/>
                  </a:cubicBezTo>
                  <a:cubicBezTo>
                    <a:pt x="539" y="464"/>
                    <a:pt x="539" y="465"/>
                    <a:pt x="539" y="464"/>
                  </a:cubicBezTo>
                  <a:cubicBezTo>
                    <a:pt x="539" y="463"/>
                    <a:pt x="539" y="463"/>
                    <a:pt x="539" y="463"/>
                  </a:cubicBezTo>
                  <a:cubicBezTo>
                    <a:pt x="539" y="463"/>
                    <a:pt x="539" y="462"/>
                    <a:pt x="539" y="462"/>
                  </a:cubicBezTo>
                  <a:cubicBezTo>
                    <a:pt x="540" y="462"/>
                    <a:pt x="540" y="462"/>
                    <a:pt x="540" y="462"/>
                  </a:cubicBezTo>
                  <a:cubicBezTo>
                    <a:pt x="540" y="462"/>
                    <a:pt x="540" y="462"/>
                    <a:pt x="541" y="462"/>
                  </a:cubicBezTo>
                  <a:cubicBezTo>
                    <a:pt x="541" y="461"/>
                    <a:pt x="542" y="461"/>
                    <a:pt x="542" y="461"/>
                  </a:cubicBezTo>
                  <a:cubicBezTo>
                    <a:pt x="542" y="461"/>
                    <a:pt x="542" y="461"/>
                    <a:pt x="542" y="461"/>
                  </a:cubicBezTo>
                  <a:cubicBezTo>
                    <a:pt x="542" y="460"/>
                    <a:pt x="542" y="460"/>
                    <a:pt x="542" y="459"/>
                  </a:cubicBezTo>
                  <a:cubicBezTo>
                    <a:pt x="541" y="459"/>
                    <a:pt x="541" y="459"/>
                    <a:pt x="541" y="459"/>
                  </a:cubicBezTo>
                  <a:cubicBezTo>
                    <a:pt x="541" y="458"/>
                    <a:pt x="541" y="458"/>
                    <a:pt x="540" y="458"/>
                  </a:cubicBezTo>
                  <a:cubicBezTo>
                    <a:pt x="540" y="457"/>
                    <a:pt x="540" y="457"/>
                    <a:pt x="539" y="457"/>
                  </a:cubicBezTo>
                  <a:cubicBezTo>
                    <a:pt x="539" y="457"/>
                    <a:pt x="539" y="457"/>
                    <a:pt x="539" y="457"/>
                  </a:cubicBezTo>
                  <a:cubicBezTo>
                    <a:pt x="538" y="457"/>
                    <a:pt x="538" y="457"/>
                    <a:pt x="538" y="457"/>
                  </a:cubicBezTo>
                  <a:cubicBezTo>
                    <a:pt x="538" y="458"/>
                    <a:pt x="538" y="458"/>
                    <a:pt x="538" y="458"/>
                  </a:cubicBezTo>
                  <a:cubicBezTo>
                    <a:pt x="538" y="458"/>
                    <a:pt x="539" y="459"/>
                    <a:pt x="539" y="459"/>
                  </a:cubicBezTo>
                  <a:cubicBezTo>
                    <a:pt x="539" y="459"/>
                    <a:pt x="539" y="459"/>
                    <a:pt x="539" y="459"/>
                  </a:cubicBezTo>
                  <a:cubicBezTo>
                    <a:pt x="540" y="459"/>
                    <a:pt x="540" y="460"/>
                    <a:pt x="540" y="460"/>
                  </a:cubicBezTo>
                  <a:cubicBezTo>
                    <a:pt x="540" y="460"/>
                    <a:pt x="541" y="461"/>
                    <a:pt x="541" y="461"/>
                  </a:cubicBezTo>
                  <a:cubicBezTo>
                    <a:pt x="540" y="461"/>
                    <a:pt x="540" y="461"/>
                    <a:pt x="539" y="461"/>
                  </a:cubicBezTo>
                  <a:cubicBezTo>
                    <a:pt x="539" y="461"/>
                    <a:pt x="538" y="461"/>
                    <a:pt x="538" y="461"/>
                  </a:cubicBezTo>
                  <a:cubicBezTo>
                    <a:pt x="537" y="461"/>
                    <a:pt x="538" y="461"/>
                    <a:pt x="537" y="461"/>
                  </a:cubicBezTo>
                  <a:cubicBezTo>
                    <a:pt x="537" y="461"/>
                    <a:pt x="537" y="461"/>
                    <a:pt x="536" y="461"/>
                  </a:cubicBezTo>
                  <a:cubicBezTo>
                    <a:pt x="536" y="460"/>
                    <a:pt x="536" y="460"/>
                    <a:pt x="535" y="459"/>
                  </a:cubicBezTo>
                  <a:cubicBezTo>
                    <a:pt x="535" y="459"/>
                    <a:pt x="536" y="459"/>
                    <a:pt x="535" y="458"/>
                  </a:cubicBezTo>
                  <a:cubicBezTo>
                    <a:pt x="535" y="458"/>
                    <a:pt x="535" y="457"/>
                    <a:pt x="535" y="457"/>
                  </a:cubicBezTo>
                  <a:cubicBezTo>
                    <a:pt x="535" y="457"/>
                    <a:pt x="535" y="456"/>
                    <a:pt x="535" y="456"/>
                  </a:cubicBezTo>
                  <a:cubicBezTo>
                    <a:pt x="535" y="456"/>
                    <a:pt x="535" y="456"/>
                    <a:pt x="534" y="456"/>
                  </a:cubicBezTo>
                  <a:cubicBezTo>
                    <a:pt x="533" y="456"/>
                    <a:pt x="534" y="457"/>
                    <a:pt x="533" y="456"/>
                  </a:cubicBezTo>
                  <a:cubicBezTo>
                    <a:pt x="533" y="455"/>
                    <a:pt x="533" y="455"/>
                    <a:pt x="532" y="455"/>
                  </a:cubicBezTo>
                  <a:cubicBezTo>
                    <a:pt x="532" y="454"/>
                    <a:pt x="532" y="454"/>
                    <a:pt x="532" y="454"/>
                  </a:cubicBezTo>
                  <a:cubicBezTo>
                    <a:pt x="532" y="453"/>
                    <a:pt x="532" y="452"/>
                    <a:pt x="531" y="453"/>
                  </a:cubicBezTo>
                  <a:cubicBezTo>
                    <a:pt x="531" y="454"/>
                    <a:pt x="531" y="454"/>
                    <a:pt x="531" y="454"/>
                  </a:cubicBezTo>
                  <a:cubicBezTo>
                    <a:pt x="531" y="455"/>
                    <a:pt x="531" y="456"/>
                    <a:pt x="530" y="456"/>
                  </a:cubicBezTo>
                  <a:cubicBezTo>
                    <a:pt x="530" y="456"/>
                    <a:pt x="529" y="456"/>
                    <a:pt x="529" y="456"/>
                  </a:cubicBezTo>
                  <a:cubicBezTo>
                    <a:pt x="529" y="456"/>
                    <a:pt x="529" y="456"/>
                    <a:pt x="529" y="456"/>
                  </a:cubicBezTo>
                  <a:cubicBezTo>
                    <a:pt x="528" y="456"/>
                    <a:pt x="528" y="457"/>
                    <a:pt x="528" y="457"/>
                  </a:cubicBezTo>
                  <a:cubicBezTo>
                    <a:pt x="528" y="457"/>
                    <a:pt x="528" y="457"/>
                    <a:pt x="528" y="458"/>
                  </a:cubicBezTo>
                  <a:cubicBezTo>
                    <a:pt x="528" y="458"/>
                    <a:pt x="528" y="458"/>
                    <a:pt x="527" y="458"/>
                  </a:cubicBezTo>
                  <a:cubicBezTo>
                    <a:pt x="527" y="457"/>
                    <a:pt x="527" y="457"/>
                    <a:pt x="527" y="457"/>
                  </a:cubicBezTo>
                  <a:cubicBezTo>
                    <a:pt x="526" y="457"/>
                    <a:pt x="526" y="457"/>
                    <a:pt x="526" y="457"/>
                  </a:cubicBezTo>
                  <a:cubicBezTo>
                    <a:pt x="525" y="457"/>
                    <a:pt x="525" y="457"/>
                    <a:pt x="525" y="456"/>
                  </a:cubicBezTo>
                  <a:cubicBezTo>
                    <a:pt x="525" y="456"/>
                    <a:pt x="525" y="456"/>
                    <a:pt x="526" y="456"/>
                  </a:cubicBezTo>
                  <a:cubicBezTo>
                    <a:pt x="526" y="455"/>
                    <a:pt x="526" y="456"/>
                    <a:pt x="526" y="455"/>
                  </a:cubicBezTo>
                  <a:cubicBezTo>
                    <a:pt x="526" y="455"/>
                    <a:pt x="526" y="454"/>
                    <a:pt x="526" y="454"/>
                  </a:cubicBezTo>
                  <a:cubicBezTo>
                    <a:pt x="526" y="454"/>
                    <a:pt x="526" y="453"/>
                    <a:pt x="526" y="453"/>
                  </a:cubicBezTo>
                  <a:cubicBezTo>
                    <a:pt x="527" y="453"/>
                    <a:pt x="527" y="453"/>
                    <a:pt x="527" y="453"/>
                  </a:cubicBezTo>
                  <a:cubicBezTo>
                    <a:pt x="527" y="452"/>
                    <a:pt x="527" y="452"/>
                    <a:pt x="526" y="452"/>
                  </a:cubicBezTo>
                  <a:cubicBezTo>
                    <a:pt x="526" y="452"/>
                    <a:pt x="527" y="452"/>
                    <a:pt x="525" y="451"/>
                  </a:cubicBezTo>
                  <a:cubicBezTo>
                    <a:pt x="524" y="451"/>
                    <a:pt x="523" y="451"/>
                    <a:pt x="523" y="451"/>
                  </a:cubicBezTo>
                  <a:cubicBezTo>
                    <a:pt x="523" y="451"/>
                    <a:pt x="523" y="451"/>
                    <a:pt x="522" y="450"/>
                  </a:cubicBezTo>
                  <a:cubicBezTo>
                    <a:pt x="521" y="450"/>
                    <a:pt x="520" y="449"/>
                    <a:pt x="519" y="450"/>
                  </a:cubicBezTo>
                  <a:cubicBezTo>
                    <a:pt x="518" y="450"/>
                    <a:pt x="518" y="450"/>
                    <a:pt x="518" y="450"/>
                  </a:cubicBezTo>
                  <a:cubicBezTo>
                    <a:pt x="518" y="449"/>
                    <a:pt x="518" y="449"/>
                    <a:pt x="518" y="448"/>
                  </a:cubicBezTo>
                  <a:cubicBezTo>
                    <a:pt x="517" y="448"/>
                    <a:pt x="517" y="448"/>
                    <a:pt x="517" y="447"/>
                  </a:cubicBezTo>
                  <a:cubicBezTo>
                    <a:pt x="517" y="447"/>
                    <a:pt x="516" y="446"/>
                    <a:pt x="516" y="446"/>
                  </a:cubicBezTo>
                  <a:cubicBezTo>
                    <a:pt x="516" y="446"/>
                    <a:pt x="516" y="446"/>
                    <a:pt x="516" y="446"/>
                  </a:cubicBezTo>
                  <a:cubicBezTo>
                    <a:pt x="515" y="445"/>
                    <a:pt x="515" y="445"/>
                    <a:pt x="515" y="445"/>
                  </a:cubicBezTo>
                  <a:cubicBezTo>
                    <a:pt x="514" y="445"/>
                    <a:pt x="514" y="444"/>
                    <a:pt x="514" y="444"/>
                  </a:cubicBezTo>
                  <a:cubicBezTo>
                    <a:pt x="512" y="444"/>
                    <a:pt x="512" y="444"/>
                    <a:pt x="512" y="444"/>
                  </a:cubicBezTo>
                  <a:cubicBezTo>
                    <a:pt x="512" y="444"/>
                    <a:pt x="512" y="444"/>
                    <a:pt x="512" y="443"/>
                  </a:cubicBezTo>
                  <a:cubicBezTo>
                    <a:pt x="511" y="443"/>
                    <a:pt x="512" y="443"/>
                    <a:pt x="511" y="442"/>
                  </a:cubicBezTo>
                  <a:cubicBezTo>
                    <a:pt x="510" y="442"/>
                    <a:pt x="510" y="441"/>
                    <a:pt x="509" y="441"/>
                  </a:cubicBezTo>
                  <a:cubicBezTo>
                    <a:pt x="509" y="441"/>
                    <a:pt x="508" y="442"/>
                    <a:pt x="508" y="442"/>
                  </a:cubicBezTo>
                  <a:cubicBezTo>
                    <a:pt x="508" y="442"/>
                    <a:pt x="507" y="443"/>
                    <a:pt x="507" y="442"/>
                  </a:cubicBezTo>
                  <a:cubicBezTo>
                    <a:pt x="507" y="441"/>
                    <a:pt x="507" y="441"/>
                    <a:pt x="507" y="441"/>
                  </a:cubicBezTo>
                  <a:cubicBezTo>
                    <a:pt x="508" y="441"/>
                    <a:pt x="508" y="441"/>
                    <a:pt x="508" y="440"/>
                  </a:cubicBezTo>
                  <a:cubicBezTo>
                    <a:pt x="509" y="440"/>
                    <a:pt x="509" y="440"/>
                    <a:pt x="509" y="439"/>
                  </a:cubicBezTo>
                  <a:cubicBezTo>
                    <a:pt x="510" y="439"/>
                    <a:pt x="510" y="437"/>
                    <a:pt x="510" y="437"/>
                  </a:cubicBezTo>
                  <a:cubicBezTo>
                    <a:pt x="510" y="437"/>
                    <a:pt x="511" y="437"/>
                    <a:pt x="510" y="436"/>
                  </a:cubicBezTo>
                  <a:cubicBezTo>
                    <a:pt x="510" y="436"/>
                    <a:pt x="511" y="435"/>
                    <a:pt x="510" y="434"/>
                  </a:cubicBezTo>
                  <a:cubicBezTo>
                    <a:pt x="509" y="433"/>
                    <a:pt x="510" y="434"/>
                    <a:pt x="509" y="433"/>
                  </a:cubicBezTo>
                  <a:cubicBezTo>
                    <a:pt x="509" y="432"/>
                    <a:pt x="508" y="432"/>
                    <a:pt x="508" y="432"/>
                  </a:cubicBezTo>
                  <a:cubicBezTo>
                    <a:pt x="508" y="431"/>
                    <a:pt x="509" y="431"/>
                    <a:pt x="508" y="431"/>
                  </a:cubicBezTo>
                  <a:cubicBezTo>
                    <a:pt x="507" y="430"/>
                    <a:pt x="506" y="431"/>
                    <a:pt x="506" y="430"/>
                  </a:cubicBezTo>
                  <a:cubicBezTo>
                    <a:pt x="506" y="430"/>
                    <a:pt x="506" y="430"/>
                    <a:pt x="506" y="429"/>
                  </a:cubicBezTo>
                  <a:cubicBezTo>
                    <a:pt x="507" y="429"/>
                    <a:pt x="507" y="429"/>
                    <a:pt x="507" y="428"/>
                  </a:cubicBezTo>
                  <a:cubicBezTo>
                    <a:pt x="508" y="428"/>
                    <a:pt x="508" y="428"/>
                    <a:pt x="508" y="427"/>
                  </a:cubicBezTo>
                  <a:cubicBezTo>
                    <a:pt x="507" y="427"/>
                    <a:pt x="507" y="427"/>
                    <a:pt x="507" y="426"/>
                  </a:cubicBezTo>
                  <a:cubicBezTo>
                    <a:pt x="508" y="426"/>
                    <a:pt x="508" y="426"/>
                    <a:pt x="507" y="425"/>
                  </a:cubicBezTo>
                  <a:cubicBezTo>
                    <a:pt x="507" y="425"/>
                    <a:pt x="507" y="427"/>
                    <a:pt x="507" y="425"/>
                  </a:cubicBezTo>
                  <a:cubicBezTo>
                    <a:pt x="507" y="423"/>
                    <a:pt x="507" y="423"/>
                    <a:pt x="507" y="423"/>
                  </a:cubicBezTo>
                  <a:cubicBezTo>
                    <a:pt x="507" y="422"/>
                    <a:pt x="507" y="422"/>
                    <a:pt x="506" y="422"/>
                  </a:cubicBezTo>
                  <a:cubicBezTo>
                    <a:pt x="506" y="421"/>
                    <a:pt x="506" y="421"/>
                    <a:pt x="506" y="421"/>
                  </a:cubicBezTo>
                  <a:cubicBezTo>
                    <a:pt x="506" y="421"/>
                    <a:pt x="506" y="420"/>
                    <a:pt x="506" y="419"/>
                  </a:cubicBezTo>
                  <a:cubicBezTo>
                    <a:pt x="506" y="419"/>
                    <a:pt x="506" y="419"/>
                    <a:pt x="506" y="419"/>
                  </a:cubicBezTo>
                  <a:cubicBezTo>
                    <a:pt x="506" y="419"/>
                    <a:pt x="505" y="417"/>
                    <a:pt x="505" y="418"/>
                  </a:cubicBezTo>
                  <a:cubicBezTo>
                    <a:pt x="504" y="418"/>
                    <a:pt x="504" y="419"/>
                    <a:pt x="504" y="418"/>
                  </a:cubicBezTo>
                  <a:cubicBezTo>
                    <a:pt x="504" y="417"/>
                    <a:pt x="504" y="416"/>
                    <a:pt x="503" y="416"/>
                  </a:cubicBezTo>
                  <a:cubicBezTo>
                    <a:pt x="503" y="416"/>
                    <a:pt x="504" y="416"/>
                    <a:pt x="503" y="415"/>
                  </a:cubicBezTo>
                  <a:cubicBezTo>
                    <a:pt x="503" y="415"/>
                    <a:pt x="503" y="415"/>
                    <a:pt x="503" y="415"/>
                  </a:cubicBezTo>
                  <a:cubicBezTo>
                    <a:pt x="502" y="415"/>
                    <a:pt x="501" y="415"/>
                    <a:pt x="501" y="415"/>
                  </a:cubicBezTo>
                  <a:cubicBezTo>
                    <a:pt x="501" y="415"/>
                    <a:pt x="500" y="415"/>
                    <a:pt x="500" y="415"/>
                  </a:cubicBezTo>
                  <a:cubicBezTo>
                    <a:pt x="500" y="415"/>
                    <a:pt x="500" y="415"/>
                    <a:pt x="499" y="415"/>
                  </a:cubicBezTo>
                  <a:cubicBezTo>
                    <a:pt x="499" y="415"/>
                    <a:pt x="499" y="414"/>
                    <a:pt x="499" y="414"/>
                  </a:cubicBezTo>
                  <a:cubicBezTo>
                    <a:pt x="499" y="414"/>
                    <a:pt x="499" y="414"/>
                    <a:pt x="499" y="413"/>
                  </a:cubicBezTo>
                  <a:cubicBezTo>
                    <a:pt x="499" y="412"/>
                    <a:pt x="500" y="413"/>
                    <a:pt x="500" y="414"/>
                  </a:cubicBezTo>
                  <a:cubicBezTo>
                    <a:pt x="500" y="414"/>
                    <a:pt x="500" y="414"/>
                    <a:pt x="501" y="414"/>
                  </a:cubicBezTo>
                  <a:cubicBezTo>
                    <a:pt x="501" y="414"/>
                    <a:pt x="501" y="414"/>
                    <a:pt x="501" y="414"/>
                  </a:cubicBezTo>
                  <a:cubicBezTo>
                    <a:pt x="501" y="413"/>
                    <a:pt x="501" y="413"/>
                    <a:pt x="502" y="412"/>
                  </a:cubicBezTo>
                  <a:cubicBezTo>
                    <a:pt x="502" y="412"/>
                    <a:pt x="502" y="412"/>
                    <a:pt x="503" y="412"/>
                  </a:cubicBezTo>
                  <a:cubicBezTo>
                    <a:pt x="504" y="412"/>
                    <a:pt x="504" y="413"/>
                    <a:pt x="504" y="412"/>
                  </a:cubicBezTo>
                  <a:cubicBezTo>
                    <a:pt x="504" y="411"/>
                    <a:pt x="504" y="411"/>
                    <a:pt x="504" y="410"/>
                  </a:cubicBezTo>
                  <a:cubicBezTo>
                    <a:pt x="504" y="409"/>
                    <a:pt x="503" y="409"/>
                    <a:pt x="503" y="408"/>
                  </a:cubicBezTo>
                  <a:cubicBezTo>
                    <a:pt x="503" y="407"/>
                    <a:pt x="503" y="407"/>
                    <a:pt x="503" y="407"/>
                  </a:cubicBezTo>
                  <a:cubicBezTo>
                    <a:pt x="503" y="407"/>
                    <a:pt x="503" y="407"/>
                    <a:pt x="502" y="407"/>
                  </a:cubicBezTo>
                  <a:cubicBezTo>
                    <a:pt x="502" y="407"/>
                    <a:pt x="502" y="406"/>
                    <a:pt x="502" y="406"/>
                  </a:cubicBezTo>
                  <a:cubicBezTo>
                    <a:pt x="502" y="406"/>
                    <a:pt x="503" y="406"/>
                    <a:pt x="503" y="406"/>
                  </a:cubicBezTo>
                  <a:cubicBezTo>
                    <a:pt x="503" y="405"/>
                    <a:pt x="503" y="405"/>
                    <a:pt x="503" y="404"/>
                  </a:cubicBezTo>
                  <a:cubicBezTo>
                    <a:pt x="503" y="404"/>
                    <a:pt x="503" y="403"/>
                    <a:pt x="503" y="403"/>
                  </a:cubicBezTo>
                  <a:cubicBezTo>
                    <a:pt x="502" y="402"/>
                    <a:pt x="502" y="402"/>
                    <a:pt x="502" y="402"/>
                  </a:cubicBezTo>
                  <a:cubicBezTo>
                    <a:pt x="501" y="401"/>
                    <a:pt x="501" y="401"/>
                    <a:pt x="501" y="401"/>
                  </a:cubicBezTo>
                  <a:cubicBezTo>
                    <a:pt x="501" y="401"/>
                    <a:pt x="501" y="400"/>
                    <a:pt x="501" y="400"/>
                  </a:cubicBezTo>
                  <a:cubicBezTo>
                    <a:pt x="501" y="399"/>
                    <a:pt x="501" y="400"/>
                    <a:pt x="501" y="399"/>
                  </a:cubicBezTo>
                  <a:cubicBezTo>
                    <a:pt x="502" y="398"/>
                    <a:pt x="502" y="398"/>
                    <a:pt x="502" y="398"/>
                  </a:cubicBezTo>
                  <a:cubicBezTo>
                    <a:pt x="502" y="397"/>
                    <a:pt x="502" y="397"/>
                    <a:pt x="502" y="397"/>
                  </a:cubicBezTo>
                  <a:cubicBezTo>
                    <a:pt x="502" y="397"/>
                    <a:pt x="501" y="396"/>
                    <a:pt x="501" y="396"/>
                  </a:cubicBezTo>
                  <a:cubicBezTo>
                    <a:pt x="501" y="396"/>
                    <a:pt x="501" y="397"/>
                    <a:pt x="501" y="396"/>
                  </a:cubicBezTo>
                  <a:cubicBezTo>
                    <a:pt x="500" y="396"/>
                    <a:pt x="501" y="396"/>
                    <a:pt x="500" y="396"/>
                  </a:cubicBezTo>
                  <a:cubicBezTo>
                    <a:pt x="500" y="395"/>
                    <a:pt x="499" y="396"/>
                    <a:pt x="499" y="395"/>
                  </a:cubicBezTo>
                  <a:cubicBezTo>
                    <a:pt x="499" y="395"/>
                    <a:pt x="499" y="395"/>
                    <a:pt x="499" y="395"/>
                  </a:cubicBezTo>
                  <a:cubicBezTo>
                    <a:pt x="498" y="395"/>
                    <a:pt x="498" y="394"/>
                    <a:pt x="498" y="394"/>
                  </a:cubicBezTo>
                  <a:cubicBezTo>
                    <a:pt x="498" y="394"/>
                    <a:pt x="498" y="395"/>
                    <a:pt x="498" y="394"/>
                  </a:cubicBezTo>
                  <a:cubicBezTo>
                    <a:pt x="498" y="393"/>
                    <a:pt x="498" y="393"/>
                    <a:pt x="498" y="393"/>
                  </a:cubicBezTo>
                  <a:cubicBezTo>
                    <a:pt x="498" y="392"/>
                    <a:pt x="497" y="392"/>
                    <a:pt x="498" y="392"/>
                  </a:cubicBezTo>
                  <a:cubicBezTo>
                    <a:pt x="498" y="392"/>
                    <a:pt x="498" y="392"/>
                    <a:pt x="498" y="392"/>
                  </a:cubicBezTo>
                  <a:cubicBezTo>
                    <a:pt x="498" y="391"/>
                    <a:pt x="499" y="391"/>
                    <a:pt x="498" y="391"/>
                  </a:cubicBezTo>
                  <a:cubicBezTo>
                    <a:pt x="498" y="391"/>
                    <a:pt x="498" y="390"/>
                    <a:pt x="498" y="390"/>
                  </a:cubicBezTo>
                  <a:cubicBezTo>
                    <a:pt x="498" y="390"/>
                    <a:pt x="498" y="390"/>
                    <a:pt x="499" y="390"/>
                  </a:cubicBezTo>
                  <a:cubicBezTo>
                    <a:pt x="499" y="390"/>
                    <a:pt x="498" y="390"/>
                    <a:pt x="499" y="390"/>
                  </a:cubicBezTo>
                  <a:cubicBezTo>
                    <a:pt x="500" y="390"/>
                    <a:pt x="500" y="390"/>
                    <a:pt x="500" y="390"/>
                  </a:cubicBezTo>
                  <a:cubicBezTo>
                    <a:pt x="501" y="390"/>
                    <a:pt x="501" y="390"/>
                    <a:pt x="501" y="390"/>
                  </a:cubicBezTo>
                  <a:cubicBezTo>
                    <a:pt x="501" y="389"/>
                    <a:pt x="501" y="390"/>
                    <a:pt x="501" y="389"/>
                  </a:cubicBezTo>
                  <a:cubicBezTo>
                    <a:pt x="501" y="389"/>
                    <a:pt x="501" y="389"/>
                    <a:pt x="501" y="388"/>
                  </a:cubicBezTo>
                  <a:cubicBezTo>
                    <a:pt x="501" y="388"/>
                    <a:pt x="501" y="387"/>
                    <a:pt x="501" y="388"/>
                  </a:cubicBezTo>
                  <a:cubicBezTo>
                    <a:pt x="501" y="388"/>
                    <a:pt x="501" y="389"/>
                    <a:pt x="501" y="389"/>
                  </a:cubicBezTo>
                  <a:cubicBezTo>
                    <a:pt x="500" y="389"/>
                    <a:pt x="500" y="389"/>
                    <a:pt x="500" y="389"/>
                  </a:cubicBezTo>
                  <a:cubicBezTo>
                    <a:pt x="499" y="389"/>
                    <a:pt x="499" y="389"/>
                    <a:pt x="499" y="389"/>
                  </a:cubicBezTo>
                  <a:cubicBezTo>
                    <a:pt x="499" y="389"/>
                    <a:pt x="498" y="390"/>
                    <a:pt x="498" y="389"/>
                  </a:cubicBezTo>
                  <a:cubicBezTo>
                    <a:pt x="497" y="389"/>
                    <a:pt x="497" y="389"/>
                    <a:pt x="497" y="389"/>
                  </a:cubicBezTo>
                  <a:cubicBezTo>
                    <a:pt x="497" y="389"/>
                    <a:pt x="496" y="388"/>
                    <a:pt x="496" y="388"/>
                  </a:cubicBezTo>
                  <a:cubicBezTo>
                    <a:pt x="496" y="387"/>
                    <a:pt x="496" y="387"/>
                    <a:pt x="496" y="387"/>
                  </a:cubicBezTo>
                  <a:cubicBezTo>
                    <a:pt x="496" y="386"/>
                    <a:pt x="496" y="386"/>
                    <a:pt x="496" y="385"/>
                  </a:cubicBezTo>
                  <a:cubicBezTo>
                    <a:pt x="496" y="385"/>
                    <a:pt x="496" y="384"/>
                    <a:pt x="496" y="384"/>
                  </a:cubicBezTo>
                  <a:cubicBezTo>
                    <a:pt x="496" y="385"/>
                    <a:pt x="495" y="385"/>
                    <a:pt x="495" y="385"/>
                  </a:cubicBezTo>
                  <a:cubicBezTo>
                    <a:pt x="495" y="385"/>
                    <a:pt x="495" y="386"/>
                    <a:pt x="494" y="385"/>
                  </a:cubicBezTo>
                  <a:cubicBezTo>
                    <a:pt x="494" y="384"/>
                    <a:pt x="494" y="384"/>
                    <a:pt x="494" y="383"/>
                  </a:cubicBezTo>
                  <a:cubicBezTo>
                    <a:pt x="493" y="383"/>
                    <a:pt x="493" y="382"/>
                    <a:pt x="493" y="382"/>
                  </a:cubicBezTo>
                  <a:cubicBezTo>
                    <a:pt x="493" y="381"/>
                    <a:pt x="493" y="381"/>
                    <a:pt x="493" y="381"/>
                  </a:cubicBezTo>
                  <a:cubicBezTo>
                    <a:pt x="492" y="381"/>
                    <a:pt x="492" y="381"/>
                    <a:pt x="491" y="381"/>
                  </a:cubicBezTo>
                  <a:cubicBezTo>
                    <a:pt x="491" y="380"/>
                    <a:pt x="491" y="380"/>
                    <a:pt x="491" y="380"/>
                  </a:cubicBezTo>
                  <a:cubicBezTo>
                    <a:pt x="490" y="380"/>
                    <a:pt x="490" y="380"/>
                    <a:pt x="490" y="379"/>
                  </a:cubicBezTo>
                  <a:cubicBezTo>
                    <a:pt x="490" y="379"/>
                    <a:pt x="489" y="379"/>
                    <a:pt x="489" y="379"/>
                  </a:cubicBezTo>
                  <a:cubicBezTo>
                    <a:pt x="489" y="378"/>
                    <a:pt x="489" y="378"/>
                    <a:pt x="489" y="377"/>
                  </a:cubicBezTo>
                  <a:cubicBezTo>
                    <a:pt x="489" y="377"/>
                    <a:pt x="489" y="377"/>
                    <a:pt x="489" y="376"/>
                  </a:cubicBezTo>
                  <a:cubicBezTo>
                    <a:pt x="489" y="375"/>
                    <a:pt x="489" y="375"/>
                    <a:pt x="489" y="375"/>
                  </a:cubicBezTo>
                  <a:cubicBezTo>
                    <a:pt x="489" y="374"/>
                    <a:pt x="490" y="375"/>
                    <a:pt x="489" y="374"/>
                  </a:cubicBezTo>
                  <a:cubicBezTo>
                    <a:pt x="488" y="373"/>
                    <a:pt x="488" y="373"/>
                    <a:pt x="488" y="372"/>
                  </a:cubicBezTo>
                  <a:cubicBezTo>
                    <a:pt x="488" y="371"/>
                    <a:pt x="488" y="371"/>
                    <a:pt x="488" y="371"/>
                  </a:cubicBezTo>
                  <a:cubicBezTo>
                    <a:pt x="487" y="370"/>
                    <a:pt x="487" y="370"/>
                    <a:pt x="487" y="370"/>
                  </a:cubicBezTo>
                  <a:cubicBezTo>
                    <a:pt x="486" y="370"/>
                    <a:pt x="486" y="369"/>
                    <a:pt x="486" y="369"/>
                  </a:cubicBezTo>
                  <a:cubicBezTo>
                    <a:pt x="486" y="369"/>
                    <a:pt x="486" y="369"/>
                    <a:pt x="486" y="368"/>
                  </a:cubicBezTo>
                  <a:cubicBezTo>
                    <a:pt x="486" y="368"/>
                    <a:pt x="486" y="368"/>
                    <a:pt x="486" y="367"/>
                  </a:cubicBezTo>
                  <a:cubicBezTo>
                    <a:pt x="485" y="367"/>
                    <a:pt x="485" y="367"/>
                    <a:pt x="485" y="366"/>
                  </a:cubicBezTo>
                  <a:cubicBezTo>
                    <a:pt x="486" y="365"/>
                    <a:pt x="486" y="365"/>
                    <a:pt x="486" y="364"/>
                  </a:cubicBezTo>
                  <a:cubicBezTo>
                    <a:pt x="486" y="364"/>
                    <a:pt x="486" y="364"/>
                    <a:pt x="486" y="363"/>
                  </a:cubicBezTo>
                  <a:cubicBezTo>
                    <a:pt x="486" y="363"/>
                    <a:pt x="486" y="363"/>
                    <a:pt x="486" y="362"/>
                  </a:cubicBezTo>
                  <a:cubicBezTo>
                    <a:pt x="486" y="362"/>
                    <a:pt x="486" y="362"/>
                    <a:pt x="485" y="361"/>
                  </a:cubicBezTo>
                  <a:cubicBezTo>
                    <a:pt x="485" y="361"/>
                    <a:pt x="485" y="361"/>
                    <a:pt x="485" y="360"/>
                  </a:cubicBezTo>
                  <a:cubicBezTo>
                    <a:pt x="485" y="360"/>
                    <a:pt x="485" y="360"/>
                    <a:pt x="485" y="360"/>
                  </a:cubicBezTo>
                  <a:cubicBezTo>
                    <a:pt x="486" y="359"/>
                    <a:pt x="486" y="359"/>
                    <a:pt x="487" y="359"/>
                  </a:cubicBezTo>
                  <a:cubicBezTo>
                    <a:pt x="487" y="359"/>
                    <a:pt x="488" y="359"/>
                    <a:pt x="488" y="359"/>
                  </a:cubicBezTo>
                  <a:cubicBezTo>
                    <a:pt x="488" y="358"/>
                    <a:pt x="488" y="358"/>
                    <a:pt x="488" y="358"/>
                  </a:cubicBezTo>
                  <a:cubicBezTo>
                    <a:pt x="488" y="358"/>
                    <a:pt x="488" y="359"/>
                    <a:pt x="489" y="358"/>
                  </a:cubicBezTo>
                  <a:cubicBezTo>
                    <a:pt x="489" y="358"/>
                    <a:pt x="489" y="358"/>
                    <a:pt x="488" y="357"/>
                  </a:cubicBezTo>
                  <a:cubicBezTo>
                    <a:pt x="488" y="357"/>
                    <a:pt x="488" y="358"/>
                    <a:pt x="488" y="357"/>
                  </a:cubicBezTo>
                  <a:cubicBezTo>
                    <a:pt x="488" y="356"/>
                    <a:pt x="489" y="357"/>
                    <a:pt x="489" y="356"/>
                  </a:cubicBezTo>
                  <a:cubicBezTo>
                    <a:pt x="488" y="355"/>
                    <a:pt x="488" y="356"/>
                    <a:pt x="488" y="355"/>
                  </a:cubicBezTo>
                  <a:cubicBezTo>
                    <a:pt x="489" y="354"/>
                    <a:pt x="489" y="354"/>
                    <a:pt x="489" y="354"/>
                  </a:cubicBezTo>
                  <a:cubicBezTo>
                    <a:pt x="490" y="353"/>
                    <a:pt x="490" y="353"/>
                    <a:pt x="490" y="353"/>
                  </a:cubicBezTo>
                  <a:cubicBezTo>
                    <a:pt x="490" y="352"/>
                    <a:pt x="490" y="352"/>
                    <a:pt x="490" y="352"/>
                  </a:cubicBezTo>
                  <a:cubicBezTo>
                    <a:pt x="490" y="351"/>
                    <a:pt x="491" y="350"/>
                    <a:pt x="491" y="350"/>
                  </a:cubicBezTo>
                  <a:cubicBezTo>
                    <a:pt x="491" y="350"/>
                    <a:pt x="491" y="350"/>
                    <a:pt x="491" y="349"/>
                  </a:cubicBezTo>
                  <a:cubicBezTo>
                    <a:pt x="492" y="349"/>
                    <a:pt x="492" y="349"/>
                    <a:pt x="492" y="348"/>
                  </a:cubicBezTo>
                  <a:cubicBezTo>
                    <a:pt x="492" y="347"/>
                    <a:pt x="492" y="347"/>
                    <a:pt x="492" y="347"/>
                  </a:cubicBezTo>
                  <a:cubicBezTo>
                    <a:pt x="492" y="346"/>
                    <a:pt x="493" y="346"/>
                    <a:pt x="493" y="345"/>
                  </a:cubicBezTo>
                  <a:cubicBezTo>
                    <a:pt x="493" y="344"/>
                    <a:pt x="494" y="344"/>
                    <a:pt x="493" y="343"/>
                  </a:cubicBezTo>
                  <a:cubicBezTo>
                    <a:pt x="493" y="343"/>
                    <a:pt x="493" y="343"/>
                    <a:pt x="493" y="343"/>
                  </a:cubicBezTo>
                  <a:cubicBezTo>
                    <a:pt x="492" y="342"/>
                    <a:pt x="492" y="340"/>
                    <a:pt x="492" y="340"/>
                  </a:cubicBezTo>
                  <a:cubicBezTo>
                    <a:pt x="492" y="340"/>
                    <a:pt x="491" y="340"/>
                    <a:pt x="492" y="339"/>
                  </a:cubicBezTo>
                  <a:cubicBezTo>
                    <a:pt x="492" y="338"/>
                    <a:pt x="492" y="339"/>
                    <a:pt x="493" y="338"/>
                  </a:cubicBezTo>
                  <a:cubicBezTo>
                    <a:pt x="493" y="337"/>
                    <a:pt x="493" y="337"/>
                    <a:pt x="493" y="336"/>
                  </a:cubicBezTo>
                  <a:cubicBezTo>
                    <a:pt x="493" y="336"/>
                    <a:pt x="493" y="336"/>
                    <a:pt x="493" y="335"/>
                  </a:cubicBezTo>
                  <a:cubicBezTo>
                    <a:pt x="493" y="335"/>
                    <a:pt x="493" y="335"/>
                    <a:pt x="493" y="335"/>
                  </a:cubicBezTo>
                  <a:cubicBezTo>
                    <a:pt x="492" y="334"/>
                    <a:pt x="492" y="335"/>
                    <a:pt x="492" y="334"/>
                  </a:cubicBezTo>
                  <a:cubicBezTo>
                    <a:pt x="491" y="334"/>
                    <a:pt x="491" y="334"/>
                    <a:pt x="491" y="334"/>
                  </a:cubicBezTo>
                  <a:cubicBezTo>
                    <a:pt x="491" y="334"/>
                    <a:pt x="490" y="333"/>
                    <a:pt x="490" y="333"/>
                  </a:cubicBezTo>
                  <a:cubicBezTo>
                    <a:pt x="489" y="333"/>
                    <a:pt x="489" y="333"/>
                    <a:pt x="489" y="333"/>
                  </a:cubicBezTo>
                  <a:cubicBezTo>
                    <a:pt x="489" y="333"/>
                    <a:pt x="491" y="334"/>
                    <a:pt x="490" y="334"/>
                  </a:cubicBezTo>
                  <a:cubicBezTo>
                    <a:pt x="490" y="335"/>
                    <a:pt x="490" y="335"/>
                    <a:pt x="490" y="335"/>
                  </a:cubicBezTo>
                  <a:cubicBezTo>
                    <a:pt x="489" y="335"/>
                    <a:pt x="488" y="335"/>
                    <a:pt x="488" y="335"/>
                  </a:cubicBezTo>
                  <a:cubicBezTo>
                    <a:pt x="488" y="336"/>
                    <a:pt x="488" y="337"/>
                    <a:pt x="488" y="337"/>
                  </a:cubicBezTo>
                  <a:cubicBezTo>
                    <a:pt x="488" y="335"/>
                    <a:pt x="488" y="335"/>
                    <a:pt x="488" y="335"/>
                  </a:cubicBezTo>
                  <a:cubicBezTo>
                    <a:pt x="488" y="335"/>
                    <a:pt x="488" y="335"/>
                    <a:pt x="488" y="335"/>
                  </a:cubicBezTo>
                  <a:cubicBezTo>
                    <a:pt x="489" y="335"/>
                    <a:pt x="489" y="334"/>
                    <a:pt x="489" y="334"/>
                  </a:cubicBezTo>
                  <a:cubicBezTo>
                    <a:pt x="489" y="334"/>
                    <a:pt x="490" y="334"/>
                    <a:pt x="490" y="334"/>
                  </a:cubicBezTo>
                  <a:cubicBezTo>
                    <a:pt x="489" y="334"/>
                    <a:pt x="489" y="334"/>
                    <a:pt x="489" y="334"/>
                  </a:cubicBezTo>
                  <a:cubicBezTo>
                    <a:pt x="489" y="334"/>
                    <a:pt x="488" y="333"/>
                    <a:pt x="488" y="334"/>
                  </a:cubicBezTo>
                  <a:cubicBezTo>
                    <a:pt x="488" y="334"/>
                    <a:pt x="488" y="335"/>
                    <a:pt x="487" y="335"/>
                  </a:cubicBezTo>
                  <a:cubicBezTo>
                    <a:pt x="487" y="335"/>
                    <a:pt x="487" y="335"/>
                    <a:pt x="487" y="336"/>
                  </a:cubicBezTo>
                  <a:cubicBezTo>
                    <a:pt x="486" y="336"/>
                    <a:pt x="486" y="337"/>
                    <a:pt x="486" y="337"/>
                  </a:cubicBezTo>
                  <a:cubicBezTo>
                    <a:pt x="486" y="337"/>
                    <a:pt x="485" y="337"/>
                    <a:pt x="485" y="337"/>
                  </a:cubicBezTo>
                  <a:cubicBezTo>
                    <a:pt x="486" y="336"/>
                    <a:pt x="487" y="335"/>
                    <a:pt x="487" y="335"/>
                  </a:cubicBezTo>
                  <a:cubicBezTo>
                    <a:pt x="487" y="334"/>
                    <a:pt x="487" y="334"/>
                    <a:pt x="487" y="334"/>
                  </a:cubicBezTo>
                  <a:cubicBezTo>
                    <a:pt x="487" y="334"/>
                    <a:pt x="487" y="333"/>
                    <a:pt x="488" y="333"/>
                  </a:cubicBezTo>
                  <a:cubicBezTo>
                    <a:pt x="488" y="333"/>
                    <a:pt x="488" y="333"/>
                    <a:pt x="488" y="333"/>
                  </a:cubicBezTo>
                  <a:cubicBezTo>
                    <a:pt x="488" y="333"/>
                    <a:pt x="489" y="333"/>
                    <a:pt x="489" y="333"/>
                  </a:cubicBezTo>
                  <a:cubicBezTo>
                    <a:pt x="488" y="332"/>
                    <a:pt x="489" y="332"/>
                    <a:pt x="488" y="332"/>
                  </a:cubicBezTo>
                  <a:cubicBezTo>
                    <a:pt x="488" y="331"/>
                    <a:pt x="488" y="331"/>
                    <a:pt x="488" y="331"/>
                  </a:cubicBezTo>
                  <a:cubicBezTo>
                    <a:pt x="488" y="331"/>
                    <a:pt x="487" y="331"/>
                    <a:pt x="487" y="332"/>
                  </a:cubicBezTo>
                  <a:cubicBezTo>
                    <a:pt x="487" y="332"/>
                    <a:pt x="487" y="332"/>
                    <a:pt x="487" y="333"/>
                  </a:cubicBezTo>
                  <a:cubicBezTo>
                    <a:pt x="486" y="333"/>
                    <a:pt x="486" y="333"/>
                    <a:pt x="486" y="334"/>
                  </a:cubicBezTo>
                  <a:cubicBezTo>
                    <a:pt x="486" y="334"/>
                    <a:pt x="486" y="334"/>
                    <a:pt x="486" y="334"/>
                  </a:cubicBezTo>
                  <a:cubicBezTo>
                    <a:pt x="486" y="334"/>
                    <a:pt x="485" y="335"/>
                    <a:pt x="485" y="335"/>
                  </a:cubicBezTo>
                  <a:cubicBezTo>
                    <a:pt x="485" y="335"/>
                    <a:pt x="485" y="336"/>
                    <a:pt x="484" y="336"/>
                  </a:cubicBezTo>
                  <a:cubicBezTo>
                    <a:pt x="484" y="336"/>
                    <a:pt x="484" y="336"/>
                    <a:pt x="484" y="336"/>
                  </a:cubicBezTo>
                  <a:cubicBezTo>
                    <a:pt x="484" y="336"/>
                    <a:pt x="483" y="335"/>
                    <a:pt x="483" y="335"/>
                  </a:cubicBezTo>
                  <a:cubicBezTo>
                    <a:pt x="484" y="335"/>
                    <a:pt x="484" y="335"/>
                    <a:pt x="484" y="335"/>
                  </a:cubicBezTo>
                  <a:cubicBezTo>
                    <a:pt x="485" y="334"/>
                    <a:pt x="485" y="334"/>
                    <a:pt x="485" y="334"/>
                  </a:cubicBezTo>
                  <a:cubicBezTo>
                    <a:pt x="485" y="334"/>
                    <a:pt x="485" y="334"/>
                    <a:pt x="485" y="334"/>
                  </a:cubicBezTo>
                  <a:cubicBezTo>
                    <a:pt x="485" y="333"/>
                    <a:pt x="485" y="333"/>
                    <a:pt x="485" y="333"/>
                  </a:cubicBezTo>
                  <a:cubicBezTo>
                    <a:pt x="486" y="332"/>
                    <a:pt x="486" y="332"/>
                    <a:pt x="486" y="332"/>
                  </a:cubicBezTo>
                  <a:cubicBezTo>
                    <a:pt x="486" y="332"/>
                    <a:pt x="486" y="332"/>
                    <a:pt x="486" y="332"/>
                  </a:cubicBezTo>
                  <a:cubicBezTo>
                    <a:pt x="486" y="331"/>
                    <a:pt x="487" y="332"/>
                    <a:pt x="486" y="331"/>
                  </a:cubicBezTo>
                  <a:cubicBezTo>
                    <a:pt x="486" y="331"/>
                    <a:pt x="486" y="331"/>
                    <a:pt x="486" y="330"/>
                  </a:cubicBezTo>
                  <a:cubicBezTo>
                    <a:pt x="486" y="330"/>
                    <a:pt x="485" y="330"/>
                    <a:pt x="486" y="330"/>
                  </a:cubicBezTo>
                  <a:cubicBezTo>
                    <a:pt x="486" y="329"/>
                    <a:pt x="486" y="329"/>
                    <a:pt x="486" y="329"/>
                  </a:cubicBezTo>
                  <a:cubicBezTo>
                    <a:pt x="486" y="328"/>
                    <a:pt x="486" y="328"/>
                    <a:pt x="486" y="328"/>
                  </a:cubicBezTo>
                  <a:cubicBezTo>
                    <a:pt x="486" y="327"/>
                    <a:pt x="486" y="328"/>
                    <a:pt x="485" y="327"/>
                  </a:cubicBezTo>
                  <a:cubicBezTo>
                    <a:pt x="485" y="326"/>
                    <a:pt x="485" y="326"/>
                    <a:pt x="485" y="325"/>
                  </a:cubicBezTo>
                  <a:cubicBezTo>
                    <a:pt x="485" y="325"/>
                    <a:pt x="485" y="323"/>
                    <a:pt x="485" y="323"/>
                  </a:cubicBezTo>
                  <a:cubicBezTo>
                    <a:pt x="486" y="322"/>
                    <a:pt x="485" y="322"/>
                    <a:pt x="486" y="321"/>
                  </a:cubicBezTo>
                  <a:cubicBezTo>
                    <a:pt x="486" y="320"/>
                    <a:pt x="486" y="321"/>
                    <a:pt x="486" y="320"/>
                  </a:cubicBezTo>
                  <a:cubicBezTo>
                    <a:pt x="487" y="318"/>
                    <a:pt x="487" y="318"/>
                    <a:pt x="487" y="318"/>
                  </a:cubicBezTo>
                  <a:cubicBezTo>
                    <a:pt x="487" y="317"/>
                    <a:pt x="487" y="317"/>
                    <a:pt x="487" y="316"/>
                  </a:cubicBezTo>
                  <a:cubicBezTo>
                    <a:pt x="488" y="316"/>
                    <a:pt x="488" y="315"/>
                    <a:pt x="488" y="315"/>
                  </a:cubicBezTo>
                  <a:cubicBezTo>
                    <a:pt x="488" y="314"/>
                    <a:pt x="489" y="314"/>
                    <a:pt x="489" y="314"/>
                  </a:cubicBezTo>
                  <a:cubicBezTo>
                    <a:pt x="489" y="313"/>
                    <a:pt x="489" y="313"/>
                    <a:pt x="489" y="313"/>
                  </a:cubicBezTo>
                  <a:cubicBezTo>
                    <a:pt x="489" y="312"/>
                    <a:pt x="489" y="312"/>
                    <a:pt x="489" y="312"/>
                  </a:cubicBezTo>
                  <a:cubicBezTo>
                    <a:pt x="489" y="311"/>
                    <a:pt x="489" y="311"/>
                    <a:pt x="489" y="310"/>
                  </a:cubicBezTo>
                  <a:cubicBezTo>
                    <a:pt x="489" y="310"/>
                    <a:pt x="489" y="310"/>
                    <a:pt x="489" y="310"/>
                  </a:cubicBezTo>
                  <a:cubicBezTo>
                    <a:pt x="490" y="310"/>
                    <a:pt x="490" y="310"/>
                    <a:pt x="490" y="309"/>
                  </a:cubicBezTo>
                  <a:cubicBezTo>
                    <a:pt x="491" y="309"/>
                    <a:pt x="490" y="309"/>
                    <a:pt x="491" y="309"/>
                  </a:cubicBezTo>
                  <a:cubicBezTo>
                    <a:pt x="491" y="308"/>
                    <a:pt x="492" y="307"/>
                    <a:pt x="492" y="307"/>
                  </a:cubicBezTo>
                  <a:cubicBezTo>
                    <a:pt x="492" y="307"/>
                    <a:pt x="492" y="306"/>
                    <a:pt x="492" y="306"/>
                  </a:cubicBezTo>
                  <a:cubicBezTo>
                    <a:pt x="493" y="305"/>
                    <a:pt x="493" y="305"/>
                    <a:pt x="493" y="304"/>
                  </a:cubicBezTo>
                  <a:cubicBezTo>
                    <a:pt x="494" y="304"/>
                    <a:pt x="494" y="303"/>
                    <a:pt x="495" y="303"/>
                  </a:cubicBezTo>
                  <a:cubicBezTo>
                    <a:pt x="495" y="303"/>
                    <a:pt x="495" y="303"/>
                    <a:pt x="495" y="303"/>
                  </a:cubicBezTo>
                  <a:cubicBezTo>
                    <a:pt x="496" y="303"/>
                    <a:pt x="496" y="303"/>
                    <a:pt x="496" y="304"/>
                  </a:cubicBezTo>
                  <a:cubicBezTo>
                    <a:pt x="496" y="304"/>
                    <a:pt x="496" y="304"/>
                    <a:pt x="496" y="304"/>
                  </a:cubicBezTo>
                  <a:cubicBezTo>
                    <a:pt x="497" y="304"/>
                    <a:pt x="497" y="304"/>
                    <a:pt x="497" y="304"/>
                  </a:cubicBezTo>
                  <a:cubicBezTo>
                    <a:pt x="497" y="304"/>
                    <a:pt x="497" y="304"/>
                    <a:pt x="497" y="303"/>
                  </a:cubicBezTo>
                  <a:cubicBezTo>
                    <a:pt x="497" y="303"/>
                    <a:pt x="497" y="303"/>
                    <a:pt x="497" y="303"/>
                  </a:cubicBezTo>
                  <a:cubicBezTo>
                    <a:pt x="497" y="303"/>
                    <a:pt x="497" y="303"/>
                    <a:pt x="497" y="302"/>
                  </a:cubicBezTo>
                  <a:cubicBezTo>
                    <a:pt x="497" y="302"/>
                    <a:pt x="497" y="302"/>
                    <a:pt x="497" y="302"/>
                  </a:cubicBezTo>
                  <a:cubicBezTo>
                    <a:pt x="497" y="301"/>
                    <a:pt x="497" y="301"/>
                    <a:pt x="498" y="301"/>
                  </a:cubicBezTo>
                  <a:cubicBezTo>
                    <a:pt x="498" y="301"/>
                    <a:pt x="499" y="301"/>
                    <a:pt x="499" y="301"/>
                  </a:cubicBezTo>
                  <a:cubicBezTo>
                    <a:pt x="499" y="301"/>
                    <a:pt x="499" y="301"/>
                    <a:pt x="499" y="300"/>
                  </a:cubicBezTo>
                  <a:cubicBezTo>
                    <a:pt x="498" y="300"/>
                    <a:pt x="498" y="300"/>
                    <a:pt x="498" y="300"/>
                  </a:cubicBezTo>
                  <a:cubicBezTo>
                    <a:pt x="498" y="299"/>
                    <a:pt x="498" y="299"/>
                    <a:pt x="498" y="299"/>
                  </a:cubicBezTo>
                  <a:cubicBezTo>
                    <a:pt x="498" y="299"/>
                    <a:pt x="498" y="298"/>
                    <a:pt x="498" y="298"/>
                  </a:cubicBezTo>
                  <a:cubicBezTo>
                    <a:pt x="499" y="298"/>
                    <a:pt x="499" y="298"/>
                    <a:pt x="499" y="297"/>
                  </a:cubicBezTo>
                  <a:cubicBezTo>
                    <a:pt x="499" y="296"/>
                    <a:pt x="499" y="296"/>
                    <a:pt x="499" y="296"/>
                  </a:cubicBezTo>
                  <a:cubicBezTo>
                    <a:pt x="499" y="295"/>
                    <a:pt x="499" y="295"/>
                    <a:pt x="498" y="295"/>
                  </a:cubicBezTo>
                  <a:cubicBezTo>
                    <a:pt x="498" y="294"/>
                    <a:pt x="498" y="294"/>
                    <a:pt x="498" y="294"/>
                  </a:cubicBezTo>
                  <a:cubicBezTo>
                    <a:pt x="497" y="294"/>
                    <a:pt x="497" y="293"/>
                    <a:pt x="497" y="293"/>
                  </a:cubicBezTo>
                  <a:cubicBezTo>
                    <a:pt x="497" y="293"/>
                    <a:pt x="496" y="292"/>
                    <a:pt x="496" y="291"/>
                  </a:cubicBezTo>
                  <a:cubicBezTo>
                    <a:pt x="496" y="291"/>
                    <a:pt x="496" y="290"/>
                    <a:pt x="496" y="290"/>
                  </a:cubicBezTo>
                  <a:cubicBezTo>
                    <a:pt x="496" y="290"/>
                    <a:pt x="496" y="289"/>
                    <a:pt x="496" y="289"/>
                  </a:cubicBezTo>
                  <a:cubicBezTo>
                    <a:pt x="495" y="289"/>
                    <a:pt x="495" y="288"/>
                    <a:pt x="495" y="288"/>
                  </a:cubicBezTo>
                  <a:cubicBezTo>
                    <a:pt x="495" y="288"/>
                    <a:pt x="495" y="289"/>
                    <a:pt x="494" y="289"/>
                  </a:cubicBezTo>
                  <a:cubicBezTo>
                    <a:pt x="494" y="289"/>
                    <a:pt x="493" y="288"/>
                    <a:pt x="492" y="288"/>
                  </a:cubicBezTo>
                  <a:cubicBezTo>
                    <a:pt x="492" y="288"/>
                    <a:pt x="492" y="288"/>
                    <a:pt x="491" y="288"/>
                  </a:cubicBezTo>
                  <a:cubicBezTo>
                    <a:pt x="490" y="287"/>
                    <a:pt x="491" y="288"/>
                    <a:pt x="490" y="287"/>
                  </a:cubicBezTo>
                  <a:cubicBezTo>
                    <a:pt x="489" y="287"/>
                    <a:pt x="489" y="288"/>
                    <a:pt x="489" y="287"/>
                  </a:cubicBezTo>
                  <a:cubicBezTo>
                    <a:pt x="488" y="287"/>
                    <a:pt x="489" y="287"/>
                    <a:pt x="488" y="287"/>
                  </a:cubicBezTo>
                  <a:cubicBezTo>
                    <a:pt x="488" y="286"/>
                    <a:pt x="488" y="286"/>
                    <a:pt x="487" y="286"/>
                  </a:cubicBezTo>
                  <a:cubicBezTo>
                    <a:pt x="487" y="286"/>
                    <a:pt x="486" y="285"/>
                    <a:pt x="486" y="286"/>
                  </a:cubicBezTo>
                  <a:cubicBezTo>
                    <a:pt x="486" y="286"/>
                    <a:pt x="486" y="287"/>
                    <a:pt x="486" y="287"/>
                  </a:cubicBezTo>
                  <a:cubicBezTo>
                    <a:pt x="486" y="287"/>
                    <a:pt x="486" y="286"/>
                    <a:pt x="486" y="285"/>
                  </a:cubicBezTo>
                  <a:cubicBezTo>
                    <a:pt x="485" y="285"/>
                    <a:pt x="486" y="284"/>
                    <a:pt x="485" y="284"/>
                  </a:cubicBezTo>
                  <a:cubicBezTo>
                    <a:pt x="485" y="283"/>
                    <a:pt x="486" y="283"/>
                    <a:pt x="485" y="283"/>
                  </a:cubicBezTo>
                  <a:cubicBezTo>
                    <a:pt x="485" y="282"/>
                    <a:pt x="484" y="283"/>
                    <a:pt x="484" y="282"/>
                  </a:cubicBezTo>
                  <a:cubicBezTo>
                    <a:pt x="483" y="281"/>
                    <a:pt x="483" y="281"/>
                    <a:pt x="483" y="281"/>
                  </a:cubicBezTo>
                  <a:cubicBezTo>
                    <a:pt x="482" y="280"/>
                    <a:pt x="483" y="280"/>
                    <a:pt x="483" y="280"/>
                  </a:cubicBezTo>
                  <a:cubicBezTo>
                    <a:pt x="482" y="279"/>
                    <a:pt x="482" y="279"/>
                    <a:pt x="482" y="278"/>
                  </a:cubicBezTo>
                  <a:cubicBezTo>
                    <a:pt x="482" y="278"/>
                    <a:pt x="481" y="278"/>
                    <a:pt x="481" y="277"/>
                  </a:cubicBezTo>
                  <a:cubicBezTo>
                    <a:pt x="481" y="277"/>
                    <a:pt x="482" y="276"/>
                    <a:pt x="481" y="276"/>
                  </a:cubicBezTo>
                  <a:cubicBezTo>
                    <a:pt x="480" y="275"/>
                    <a:pt x="480" y="276"/>
                    <a:pt x="480" y="275"/>
                  </a:cubicBezTo>
                  <a:cubicBezTo>
                    <a:pt x="479" y="275"/>
                    <a:pt x="479" y="275"/>
                    <a:pt x="479" y="274"/>
                  </a:cubicBezTo>
                  <a:cubicBezTo>
                    <a:pt x="478" y="274"/>
                    <a:pt x="479" y="274"/>
                    <a:pt x="478" y="274"/>
                  </a:cubicBezTo>
                  <a:cubicBezTo>
                    <a:pt x="477" y="273"/>
                    <a:pt x="477" y="273"/>
                    <a:pt x="476" y="272"/>
                  </a:cubicBezTo>
                  <a:cubicBezTo>
                    <a:pt x="476" y="271"/>
                    <a:pt x="476" y="271"/>
                    <a:pt x="475" y="271"/>
                  </a:cubicBezTo>
                  <a:cubicBezTo>
                    <a:pt x="475" y="271"/>
                    <a:pt x="474" y="270"/>
                    <a:pt x="474" y="270"/>
                  </a:cubicBezTo>
                  <a:cubicBezTo>
                    <a:pt x="474" y="270"/>
                    <a:pt x="473" y="269"/>
                    <a:pt x="473" y="269"/>
                  </a:cubicBezTo>
                  <a:cubicBezTo>
                    <a:pt x="473" y="270"/>
                    <a:pt x="473" y="270"/>
                    <a:pt x="473" y="270"/>
                  </a:cubicBezTo>
                  <a:cubicBezTo>
                    <a:pt x="473" y="270"/>
                    <a:pt x="474" y="270"/>
                    <a:pt x="473" y="270"/>
                  </a:cubicBezTo>
                  <a:cubicBezTo>
                    <a:pt x="473" y="270"/>
                    <a:pt x="473" y="270"/>
                    <a:pt x="473" y="270"/>
                  </a:cubicBezTo>
                  <a:cubicBezTo>
                    <a:pt x="472" y="270"/>
                    <a:pt x="472" y="270"/>
                    <a:pt x="472" y="270"/>
                  </a:cubicBezTo>
                  <a:cubicBezTo>
                    <a:pt x="472" y="270"/>
                    <a:pt x="472" y="270"/>
                    <a:pt x="472" y="270"/>
                  </a:cubicBezTo>
                  <a:cubicBezTo>
                    <a:pt x="472" y="269"/>
                    <a:pt x="472" y="270"/>
                    <a:pt x="472" y="269"/>
                  </a:cubicBezTo>
                  <a:cubicBezTo>
                    <a:pt x="472" y="268"/>
                    <a:pt x="473" y="268"/>
                    <a:pt x="472" y="268"/>
                  </a:cubicBezTo>
                  <a:cubicBezTo>
                    <a:pt x="472" y="268"/>
                    <a:pt x="471" y="268"/>
                    <a:pt x="471" y="268"/>
                  </a:cubicBezTo>
                  <a:cubicBezTo>
                    <a:pt x="471" y="268"/>
                    <a:pt x="472" y="269"/>
                    <a:pt x="472" y="269"/>
                  </a:cubicBezTo>
                  <a:cubicBezTo>
                    <a:pt x="471" y="269"/>
                    <a:pt x="472" y="270"/>
                    <a:pt x="472" y="270"/>
                  </a:cubicBezTo>
                  <a:cubicBezTo>
                    <a:pt x="471" y="270"/>
                    <a:pt x="471" y="270"/>
                    <a:pt x="471" y="270"/>
                  </a:cubicBezTo>
                  <a:cubicBezTo>
                    <a:pt x="470" y="270"/>
                    <a:pt x="470" y="270"/>
                    <a:pt x="470" y="269"/>
                  </a:cubicBezTo>
                  <a:cubicBezTo>
                    <a:pt x="470" y="269"/>
                    <a:pt x="469" y="269"/>
                    <a:pt x="469" y="269"/>
                  </a:cubicBezTo>
                  <a:cubicBezTo>
                    <a:pt x="468" y="268"/>
                    <a:pt x="468" y="268"/>
                    <a:pt x="468" y="268"/>
                  </a:cubicBezTo>
                  <a:cubicBezTo>
                    <a:pt x="468" y="268"/>
                    <a:pt x="468" y="268"/>
                    <a:pt x="467" y="268"/>
                  </a:cubicBezTo>
                  <a:cubicBezTo>
                    <a:pt x="467" y="268"/>
                    <a:pt x="468" y="268"/>
                    <a:pt x="467" y="268"/>
                  </a:cubicBezTo>
                  <a:cubicBezTo>
                    <a:pt x="467" y="267"/>
                    <a:pt x="467" y="268"/>
                    <a:pt x="466" y="267"/>
                  </a:cubicBezTo>
                  <a:cubicBezTo>
                    <a:pt x="466" y="266"/>
                    <a:pt x="466" y="267"/>
                    <a:pt x="466" y="266"/>
                  </a:cubicBezTo>
                  <a:cubicBezTo>
                    <a:pt x="465" y="265"/>
                    <a:pt x="465" y="265"/>
                    <a:pt x="465" y="265"/>
                  </a:cubicBezTo>
                  <a:cubicBezTo>
                    <a:pt x="465" y="265"/>
                    <a:pt x="465" y="266"/>
                    <a:pt x="465" y="265"/>
                  </a:cubicBezTo>
                  <a:cubicBezTo>
                    <a:pt x="464" y="263"/>
                    <a:pt x="464" y="264"/>
                    <a:pt x="464" y="263"/>
                  </a:cubicBezTo>
                  <a:cubicBezTo>
                    <a:pt x="464" y="262"/>
                    <a:pt x="464" y="263"/>
                    <a:pt x="464" y="262"/>
                  </a:cubicBezTo>
                  <a:cubicBezTo>
                    <a:pt x="464" y="261"/>
                    <a:pt x="463" y="262"/>
                    <a:pt x="463" y="261"/>
                  </a:cubicBezTo>
                  <a:cubicBezTo>
                    <a:pt x="464" y="260"/>
                    <a:pt x="464" y="260"/>
                    <a:pt x="464" y="259"/>
                  </a:cubicBezTo>
                  <a:cubicBezTo>
                    <a:pt x="464" y="258"/>
                    <a:pt x="464" y="258"/>
                    <a:pt x="465" y="257"/>
                  </a:cubicBezTo>
                  <a:cubicBezTo>
                    <a:pt x="465" y="257"/>
                    <a:pt x="465" y="256"/>
                    <a:pt x="465" y="256"/>
                  </a:cubicBezTo>
                  <a:cubicBezTo>
                    <a:pt x="465" y="255"/>
                    <a:pt x="465" y="255"/>
                    <a:pt x="465" y="255"/>
                  </a:cubicBezTo>
                  <a:cubicBezTo>
                    <a:pt x="464" y="254"/>
                    <a:pt x="465" y="254"/>
                    <a:pt x="464" y="254"/>
                  </a:cubicBezTo>
                  <a:cubicBezTo>
                    <a:pt x="464" y="253"/>
                    <a:pt x="463" y="253"/>
                    <a:pt x="463" y="252"/>
                  </a:cubicBezTo>
                  <a:cubicBezTo>
                    <a:pt x="463" y="252"/>
                    <a:pt x="462" y="252"/>
                    <a:pt x="462" y="251"/>
                  </a:cubicBezTo>
                  <a:cubicBezTo>
                    <a:pt x="461" y="250"/>
                    <a:pt x="461" y="250"/>
                    <a:pt x="461" y="249"/>
                  </a:cubicBezTo>
                  <a:cubicBezTo>
                    <a:pt x="461" y="248"/>
                    <a:pt x="461" y="248"/>
                    <a:pt x="461" y="248"/>
                  </a:cubicBezTo>
                  <a:cubicBezTo>
                    <a:pt x="461" y="247"/>
                    <a:pt x="461" y="246"/>
                    <a:pt x="461" y="246"/>
                  </a:cubicBezTo>
                  <a:cubicBezTo>
                    <a:pt x="461" y="246"/>
                    <a:pt x="462" y="245"/>
                    <a:pt x="462" y="244"/>
                  </a:cubicBezTo>
                  <a:cubicBezTo>
                    <a:pt x="462" y="244"/>
                    <a:pt x="462" y="244"/>
                    <a:pt x="462" y="243"/>
                  </a:cubicBezTo>
                  <a:cubicBezTo>
                    <a:pt x="463" y="243"/>
                    <a:pt x="463" y="243"/>
                    <a:pt x="463" y="242"/>
                  </a:cubicBezTo>
                  <a:cubicBezTo>
                    <a:pt x="463" y="241"/>
                    <a:pt x="463" y="242"/>
                    <a:pt x="463" y="240"/>
                  </a:cubicBezTo>
                  <a:cubicBezTo>
                    <a:pt x="463" y="239"/>
                    <a:pt x="463" y="237"/>
                    <a:pt x="463" y="237"/>
                  </a:cubicBezTo>
                  <a:cubicBezTo>
                    <a:pt x="463" y="236"/>
                    <a:pt x="463" y="237"/>
                    <a:pt x="464" y="235"/>
                  </a:cubicBezTo>
                  <a:cubicBezTo>
                    <a:pt x="465" y="234"/>
                    <a:pt x="465" y="234"/>
                    <a:pt x="466" y="233"/>
                  </a:cubicBezTo>
                  <a:cubicBezTo>
                    <a:pt x="466" y="232"/>
                    <a:pt x="467" y="232"/>
                    <a:pt x="467" y="231"/>
                  </a:cubicBezTo>
                  <a:cubicBezTo>
                    <a:pt x="467" y="230"/>
                    <a:pt x="467" y="231"/>
                    <a:pt x="467" y="230"/>
                  </a:cubicBezTo>
                  <a:cubicBezTo>
                    <a:pt x="467" y="230"/>
                    <a:pt x="467" y="230"/>
                    <a:pt x="467" y="229"/>
                  </a:cubicBezTo>
                  <a:cubicBezTo>
                    <a:pt x="467" y="229"/>
                    <a:pt x="467" y="229"/>
                    <a:pt x="468" y="228"/>
                  </a:cubicBezTo>
                  <a:cubicBezTo>
                    <a:pt x="468" y="227"/>
                    <a:pt x="468" y="227"/>
                    <a:pt x="468" y="227"/>
                  </a:cubicBezTo>
                  <a:cubicBezTo>
                    <a:pt x="468" y="226"/>
                    <a:pt x="469" y="226"/>
                    <a:pt x="469" y="226"/>
                  </a:cubicBezTo>
                  <a:cubicBezTo>
                    <a:pt x="469" y="225"/>
                    <a:pt x="471" y="224"/>
                    <a:pt x="470" y="224"/>
                  </a:cubicBezTo>
                  <a:cubicBezTo>
                    <a:pt x="470" y="224"/>
                    <a:pt x="470" y="223"/>
                    <a:pt x="470" y="222"/>
                  </a:cubicBezTo>
                  <a:cubicBezTo>
                    <a:pt x="471" y="222"/>
                    <a:pt x="471" y="222"/>
                    <a:pt x="471" y="221"/>
                  </a:cubicBezTo>
                  <a:cubicBezTo>
                    <a:pt x="471" y="221"/>
                    <a:pt x="472" y="220"/>
                    <a:pt x="472" y="219"/>
                  </a:cubicBezTo>
                  <a:cubicBezTo>
                    <a:pt x="472" y="219"/>
                    <a:pt x="471" y="219"/>
                    <a:pt x="471" y="218"/>
                  </a:cubicBezTo>
                  <a:cubicBezTo>
                    <a:pt x="471" y="218"/>
                    <a:pt x="470" y="218"/>
                    <a:pt x="471" y="217"/>
                  </a:cubicBezTo>
                  <a:cubicBezTo>
                    <a:pt x="471" y="217"/>
                    <a:pt x="471" y="217"/>
                    <a:pt x="472" y="216"/>
                  </a:cubicBezTo>
                  <a:cubicBezTo>
                    <a:pt x="472" y="216"/>
                    <a:pt x="472" y="216"/>
                    <a:pt x="472" y="216"/>
                  </a:cubicBezTo>
                  <a:cubicBezTo>
                    <a:pt x="473" y="216"/>
                    <a:pt x="473" y="216"/>
                    <a:pt x="473" y="216"/>
                  </a:cubicBezTo>
                  <a:cubicBezTo>
                    <a:pt x="473" y="215"/>
                    <a:pt x="474" y="215"/>
                    <a:pt x="474" y="214"/>
                  </a:cubicBezTo>
                  <a:cubicBezTo>
                    <a:pt x="474" y="213"/>
                    <a:pt x="474" y="214"/>
                    <a:pt x="474" y="212"/>
                  </a:cubicBezTo>
                  <a:cubicBezTo>
                    <a:pt x="475" y="211"/>
                    <a:pt x="475" y="211"/>
                    <a:pt x="475" y="210"/>
                  </a:cubicBezTo>
                  <a:cubicBezTo>
                    <a:pt x="475" y="209"/>
                    <a:pt x="476" y="208"/>
                    <a:pt x="476" y="208"/>
                  </a:cubicBezTo>
                  <a:cubicBezTo>
                    <a:pt x="476" y="208"/>
                    <a:pt x="476" y="208"/>
                    <a:pt x="476" y="208"/>
                  </a:cubicBezTo>
                  <a:cubicBezTo>
                    <a:pt x="475" y="207"/>
                    <a:pt x="475" y="208"/>
                    <a:pt x="475" y="207"/>
                  </a:cubicBezTo>
                  <a:cubicBezTo>
                    <a:pt x="476" y="206"/>
                    <a:pt x="476" y="206"/>
                    <a:pt x="476" y="206"/>
                  </a:cubicBezTo>
                  <a:cubicBezTo>
                    <a:pt x="477" y="206"/>
                    <a:pt x="477" y="205"/>
                    <a:pt x="477" y="205"/>
                  </a:cubicBezTo>
                  <a:cubicBezTo>
                    <a:pt x="477" y="205"/>
                    <a:pt x="477" y="205"/>
                    <a:pt x="477" y="205"/>
                  </a:cubicBezTo>
                  <a:cubicBezTo>
                    <a:pt x="477" y="204"/>
                    <a:pt x="477" y="205"/>
                    <a:pt x="477" y="204"/>
                  </a:cubicBezTo>
                  <a:cubicBezTo>
                    <a:pt x="477" y="204"/>
                    <a:pt x="477" y="203"/>
                    <a:pt x="477" y="203"/>
                  </a:cubicBezTo>
                  <a:cubicBezTo>
                    <a:pt x="478" y="202"/>
                    <a:pt x="478" y="202"/>
                    <a:pt x="478" y="202"/>
                  </a:cubicBezTo>
                  <a:cubicBezTo>
                    <a:pt x="478" y="202"/>
                    <a:pt x="478" y="202"/>
                    <a:pt x="478" y="201"/>
                  </a:cubicBezTo>
                  <a:cubicBezTo>
                    <a:pt x="478" y="201"/>
                    <a:pt x="478" y="201"/>
                    <a:pt x="478" y="201"/>
                  </a:cubicBezTo>
                  <a:cubicBezTo>
                    <a:pt x="478" y="201"/>
                    <a:pt x="478" y="200"/>
                    <a:pt x="478" y="200"/>
                  </a:cubicBezTo>
                  <a:cubicBezTo>
                    <a:pt x="479" y="200"/>
                    <a:pt x="479" y="200"/>
                    <a:pt x="479" y="200"/>
                  </a:cubicBezTo>
                  <a:cubicBezTo>
                    <a:pt x="479" y="199"/>
                    <a:pt x="479" y="199"/>
                    <a:pt x="479" y="199"/>
                  </a:cubicBezTo>
                  <a:cubicBezTo>
                    <a:pt x="479" y="199"/>
                    <a:pt x="480" y="199"/>
                    <a:pt x="480" y="199"/>
                  </a:cubicBezTo>
                  <a:cubicBezTo>
                    <a:pt x="479" y="198"/>
                    <a:pt x="479" y="198"/>
                    <a:pt x="479" y="198"/>
                  </a:cubicBezTo>
                  <a:cubicBezTo>
                    <a:pt x="478" y="197"/>
                    <a:pt x="477" y="196"/>
                    <a:pt x="477" y="196"/>
                  </a:cubicBezTo>
                  <a:cubicBezTo>
                    <a:pt x="477" y="196"/>
                    <a:pt x="478" y="196"/>
                    <a:pt x="478" y="196"/>
                  </a:cubicBezTo>
                  <a:cubicBezTo>
                    <a:pt x="478" y="196"/>
                    <a:pt x="478" y="196"/>
                    <a:pt x="478" y="196"/>
                  </a:cubicBezTo>
                  <a:cubicBezTo>
                    <a:pt x="479" y="196"/>
                    <a:pt x="479" y="196"/>
                    <a:pt x="479" y="196"/>
                  </a:cubicBezTo>
                  <a:cubicBezTo>
                    <a:pt x="479" y="196"/>
                    <a:pt x="479" y="197"/>
                    <a:pt x="479" y="197"/>
                  </a:cubicBezTo>
                  <a:cubicBezTo>
                    <a:pt x="479" y="197"/>
                    <a:pt x="480" y="197"/>
                    <a:pt x="480" y="196"/>
                  </a:cubicBezTo>
                  <a:cubicBezTo>
                    <a:pt x="480" y="196"/>
                    <a:pt x="480" y="196"/>
                    <a:pt x="480" y="196"/>
                  </a:cubicBezTo>
                  <a:cubicBezTo>
                    <a:pt x="480" y="195"/>
                    <a:pt x="480" y="195"/>
                    <a:pt x="480" y="195"/>
                  </a:cubicBezTo>
                  <a:cubicBezTo>
                    <a:pt x="480" y="195"/>
                    <a:pt x="481" y="194"/>
                    <a:pt x="480" y="194"/>
                  </a:cubicBezTo>
                  <a:cubicBezTo>
                    <a:pt x="479" y="194"/>
                    <a:pt x="479" y="195"/>
                    <a:pt x="479" y="194"/>
                  </a:cubicBezTo>
                  <a:cubicBezTo>
                    <a:pt x="479" y="194"/>
                    <a:pt x="478" y="194"/>
                    <a:pt x="478" y="194"/>
                  </a:cubicBezTo>
                  <a:cubicBezTo>
                    <a:pt x="478" y="194"/>
                    <a:pt x="478" y="194"/>
                    <a:pt x="478" y="194"/>
                  </a:cubicBezTo>
                  <a:cubicBezTo>
                    <a:pt x="478" y="193"/>
                    <a:pt x="477" y="193"/>
                    <a:pt x="477" y="193"/>
                  </a:cubicBezTo>
                  <a:cubicBezTo>
                    <a:pt x="477" y="193"/>
                    <a:pt x="478" y="192"/>
                    <a:pt x="478" y="192"/>
                  </a:cubicBezTo>
                  <a:cubicBezTo>
                    <a:pt x="478" y="192"/>
                    <a:pt x="479" y="191"/>
                    <a:pt x="479" y="191"/>
                  </a:cubicBezTo>
                  <a:cubicBezTo>
                    <a:pt x="479" y="190"/>
                    <a:pt x="479" y="190"/>
                    <a:pt x="479" y="190"/>
                  </a:cubicBezTo>
                  <a:cubicBezTo>
                    <a:pt x="479" y="190"/>
                    <a:pt x="480" y="189"/>
                    <a:pt x="480" y="190"/>
                  </a:cubicBezTo>
                  <a:cubicBezTo>
                    <a:pt x="480" y="191"/>
                    <a:pt x="479" y="191"/>
                    <a:pt x="479" y="192"/>
                  </a:cubicBezTo>
                  <a:cubicBezTo>
                    <a:pt x="479" y="192"/>
                    <a:pt x="479" y="192"/>
                    <a:pt x="479" y="193"/>
                  </a:cubicBezTo>
                  <a:cubicBezTo>
                    <a:pt x="479" y="193"/>
                    <a:pt x="479" y="193"/>
                    <a:pt x="479" y="193"/>
                  </a:cubicBezTo>
                  <a:cubicBezTo>
                    <a:pt x="480" y="194"/>
                    <a:pt x="480" y="194"/>
                    <a:pt x="480" y="193"/>
                  </a:cubicBezTo>
                  <a:cubicBezTo>
                    <a:pt x="480" y="193"/>
                    <a:pt x="481" y="193"/>
                    <a:pt x="481" y="192"/>
                  </a:cubicBezTo>
                  <a:cubicBezTo>
                    <a:pt x="481" y="192"/>
                    <a:pt x="481" y="192"/>
                    <a:pt x="481" y="192"/>
                  </a:cubicBezTo>
                  <a:cubicBezTo>
                    <a:pt x="481" y="191"/>
                    <a:pt x="481" y="192"/>
                    <a:pt x="481" y="191"/>
                  </a:cubicBezTo>
                  <a:cubicBezTo>
                    <a:pt x="482" y="190"/>
                    <a:pt x="482" y="190"/>
                    <a:pt x="482" y="190"/>
                  </a:cubicBezTo>
                  <a:cubicBezTo>
                    <a:pt x="482" y="189"/>
                    <a:pt x="482" y="189"/>
                    <a:pt x="482" y="189"/>
                  </a:cubicBezTo>
                  <a:cubicBezTo>
                    <a:pt x="482" y="188"/>
                    <a:pt x="482" y="189"/>
                    <a:pt x="482" y="188"/>
                  </a:cubicBezTo>
                  <a:cubicBezTo>
                    <a:pt x="482" y="188"/>
                    <a:pt x="482" y="188"/>
                    <a:pt x="482" y="188"/>
                  </a:cubicBezTo>
                  <a:cubicBezTo>
                    <a:pt x="482" y="188"/>
                    <a:pt x="482" y="187"/>
                    <a:pt x="482" y="187"/>
                  </a:cubicBezTo>
                  <a:cubicBezTo>
                    <a:pt x="482" y="187"/>
                    <a:pt x="481" y="187"/>
                    <a:pt x="481" y="186"/>
                  </a:cubicBezTo>
                  <a:cubicBezTo>
                    <a:pt x="481" y="186"/>
                    <a:pt x="482" y="185"/>
                    <a:pt x="482" y="185"/>
                  </a:cubicBezTo>
                  <a:cubicBezTo>
                    <a:pt x="482" y="185"/>
                    <a:pt x="482" y="185"/>
                    <a:pt x="482" y="184"/>
                  </a:cubicBezTo>
                  <a:cubicBezTo>
                    <a:pt x="482" y="183"/>
                    <a:pt x="482" y="184"/>
                    <a:pt x="482" y="183"/>
                  </a:cubicBezTo>
                  <a:cubicBezTo>
                    <a:pt x="482" y="183"/>
                    <a:pt x="482" y="182"/>
                    <a:pt x="482" y="182"/>
                  </a:cubicBezTo>
                  <a:lnTo>
                    <a:pt x="482" y="181"/>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102"/>
            <p:cNvSpPr>
              <a:spLocks/>
            </p:cNvSpPr>
            <p:nvPr/>
          </p:nvSpPr>
          <p:spPr bwMode="auto">
            <a:xfrm>
              <a:off x="10186988" y="3948113"/>
              <a:ext cx="17463" cy="41275"/>
            </a:xfrm>
            <a:custGeom>
              <a:avLst/>
              <a:gdLst>
                <a:gd name="T0" fmla="*/ 3 w 13"/>
                <a:gd name="T1" fmla="*/ 6 h 30"/>
                <a:gd name="T2" fmla="*/ 4 w 13"/>
                <a:gd name="T3" fmla="*/ 5 h 30"/>
                <a:gd name="T4" fmla="*/ 3 w 13"/>
                <a:gd name="T5" fmla="*/ 3 h 30"/>
                <a:gd name="T6" fmla="*/ 3 w 13"/>
                <a:gd name="T7" fmla="*/ 1 h 30"/>
                <a:gd name="T8" fmla="*/ 4 w 13"/>
                <a:gd name="T9" fmla="*/ 2 h 30"/>
                <a:gd name="T10" fmla="*/ 6 w 13"/>
                <a:gd name="T11" fmla="*/ 2 h 30"/>
                <a:gd name="T12" fmla="*/ 8 w 13"/>
                <a:gd name="T13" fmla="*/ 4 h 30"/>
                <a:gd name="T14" fmla="*/ 10 w 13"/>
                <a:gd name="T15" fmla="*/ 6 h 30"/>
                <a:gd name="T16" fmla="*/ 9 w 13"/>
                <a:gd name="T17" fmla="*/ 4 h 30"/>
                <a:gd name="T18" fmla="*/ 10 w 13"/>
                <a:gd name="T19" fmla="*/ 3 h 30"/>
                <a:gd name="T20" fmla="*/ 11 w 13"/>
                <a:gd name="T21" fmla="*/ 2 h 30"/>
                <a:gd name="T22" fmla="*/ 12 w 13"/>
                <a:gd name="T23" fmla="*/ 3 h 30"/>
                <a:gd name="T24" fmla="*/ 12 w 13"/>
                <a:gd name="T25" fmla="*/ 6 h 30"/>
                <a:gd name="T26" fmla="*/ 12 w 13"/>
                <a:gd name="T27" fmla="*/ 8 h 30"/>
                <a:gd name="T28" fmla="*/ 10 w 13"/>
                <a:gd name="T29" fmla="*/ 8 h 30"/>
                <a:gd name="T30" fmla="*/ 12 w 13"/>
                <a:gd name="T31" fmla="*/ 10 h 30"/>
                <a:gd name="T32" fmla="*/ 12 w 13"/>
                <a:gd name="T33" fmla="*/ 12 h 30"/>
                <a:gd name="T34" fmla="*/ 11 w 13"/>
                <a:gd name="T35" fmla="*/ 15 h 30"/>
                <a:gd name="T36" fmla="*/ 11 w 13"/>
                <a:gd name="T37" fmla="*/ 18 h 30"/>
                <a:gd name="T38" fmla="*/ 10 w 13"/>
                <a:gd name="T39" fmla="*/ 22 h 30"/>
                <a:gd name="T40" fmla="*/ 9 w 13"/>
                <a:gd name="T41" fmla="*/ 24 h 30"/>
                <a:gd name="T42" fmla="*/ 8 w 13"/>
                <a:gd name="T43" fmla="*/ 26 h 30"/>
                <a:gd name="T44" fmla="*/ 6 w 13"/>
                <a:gd name="T45" fmla="*/ 29 h 30"/>
                <a:gd name="T46" fmla="*/ 5 w 13"/>
                <a:gd name="T47" fmla="*/ 30 h 30"/>
                <a:gd name="T48" fmla="*/ 5 w 13"/>
                <a:gd name="T49" fmla="*/ 28 h 30"/>
                <a:gd name="T50" fmla="*/ 3 w 13"/>
                <a:gd name="T51" fmla="*/ 28 h 30"/>
                <a:gd name="T52" fmla="*/ 1 w 13"/>
                <a:gd name="T53" fmla="*/ 28 h 30"/>
                <a:gd name="T54" fmla="*/ 1 w 13"/>
                <a:gd name="T55" fmla="*/ 25 h 30"/>
                <a:gd name="T56" fmla="*/ 1 w 13"/>
                <a:gd name="T57" fmla="*/ 23 h 30"/>
                <a:gd name="T58" fmla="*/ 2 w 13"/>
                <a:gd name="T59" fmla="*/ 23 h 30"/>
                <a:gd name="T60" fmla="*/ 2 w 13"/>
                <a:gd name="T61" fmla="*/ 20 h 30"/>
                <a:gd name="T62" fmla="*/ 3 w 13"/>
                <a:gd name="T63" fmla="*/ 21 h 30"/>
                <a:gd name="T64" fmla="*/ 3 w 13"/>
                <a:gd name="T65" fmla="*/ 19 h 30"/>
                <a:gd name="T66" fmla="*/ 6 w 13"/>
                <a:gd name="T67" fmla="*/ 19 h 30"/>
                <a:gd name="T68" fmla="*/ 4 w 13"/>
                <a:gd name="T69" fmla="*/ 17 h 30"/>
                <a:gd name="T70" fmla="*/ 2 w 13"/>
                <a:gd name="T71" fmla="*/ 17 h 30"/>
                <a:gd name="T72" fmla="*/ 5 w 13"/>
                <a:gd name="T73" fmla="*/ 17 h 30"/>
                <a:gd name="T74" fmla="*/ 6 w 13"/>
                <a:gd name="T75" fmla="*/ 16 h 30"/>
                <a:gd name="T76" fmla="*/ 6 w 13"/>
                <a:gd name="T77" fmla="*/ 15 h 30"/>
                <a:gd name="T78" fmla="*/ 4 w 13"/>
                <a:gd name="T79" fmla="*/ 15 h 30"/>
                <a:gd name="T80" fmla="*/ 3 w 13"/>
                <a:gd name="T81" fmla="*/ 13 h 30"/>
                <a:gd name="T82" fmla="*/ 4 w 13"/>
                <a:gd name="T83" fmla="*/ 12 h 30"/>
                <a:gd name="T84" fmla="*/ 3 w 13"/>
                <a:gd name="T85" fmla="*/ 11 h 30"/>
                <a:gd name="T86" fmla="*/ 3 w 13"/>
                <a:gd name="T87" fmla="*/ 9 h 30"/>
                <a:gd name="T88" fmla="*/ 3 w 13"/>
                <a:gd name="T89" fmla="*/ 8 h 30"/>
                <a:gd name="T90" fmla="*/ 3 w 13"/>
                <a:gd name="T9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30">
                  <a:moveTo>
                    <a:pt x="3" y="7"/>
                  </a:moveTo>
                  <a:cubicBezTo>
                    <a:pt x="3" y="6"/>
                    <a:pt x="3" y="6"/>
                    <a:pt x="3" y="6"/>
                  </a:cubicBezTo>
                  <a:cubicBezTo>
                    <a:pt x="3" y="6"/>
                    <a:pt x="4" y="6"/>
                    <a:pt x="4" y="6"/>
                  </a:cubicBezTo>
                  <a:cubicBezTo>
                    <a:pt x="4" y="5"/>
                    <a:pt x="4" y="5"/>
                    <a:pt x="4" y="5"/>
                  </a:cubicBezTo>
                  <a:cubicBezTo>
                    <a:pt x="4" y="5"/>
                    <a:pt x="3" y="5"/>
                    <a:pt x="3" y="4"/>
                  </a:cubicBezTo>
                  <a:cubicBezTo>
                    <a:pt x="3" y="4"/>
                    <a:pt x="3" y="3"/>
                    <a:pt x="3" y="3"/>
                  </a:cubicBezTo>
                  <a:cubicBezTo>
                    <a:pt x="3" y="2"/>
                    <a:pt x="3" y="2"/>
                    <a:pt x="3" y="2"/>
                  </a:cubicBezTo>
                  <a:cubicBezTo>
                    <a:pt x="3" y="1"/>
                    <a:pt x="2" y="1"/>
                    <a:pt x="3" y="1"/>
                  </a:cubicBezTo>
                  <a:cubicBezTo>
                    <a:pt x="3" y="1"/>
                    <a:pt x="3" y="0"/>
                    <a:pt x="3" y="1"/>
                  </a:cubicBezTo>
                  <a:cubicBezTo>
                    <a:pt x="3" y="1"/>
                    <a:pt x="4" y="2"/>
                    <a:pt x="4" y="2"/>
                  </a:cubicBezTo>
                  <a:cubicBezTo>
                    <a:pt x="4" y="2"/>
                    <a:pt x="5" y="2"/>
                    <a:pt x="5" y="2"/>
                  </a:cubicBezTo>
                  <a:cubicBezTo>
                    <a:pt x="6" y="2"/>
                    <a:pt x="6" y="2"/>
                    <a:pt x="6" y="2"/>
                  </a:cubicBezTo>
                  <a:cubicBezTo>
                    <a:pt x="7" y="3"/>
                    <a:pt x="7" y="3"/>
                    <a:pt x="7" y="3"/>
                  </a:cubicBezTo>
                  <a:cubicBezTo>
                    <a:pt x="7" y="3"/>
                    <a:pt x="8" y="3"/>
                    <a:pt x="8" y="4"/>
                  </a:cubicBezTo>
                  <a:cubicBezTo>
                    <a:pt x="8" y="4"/>
                    <a:pt x="9" y="6"/>
                    <a:pt x="9" y="6"/>
                  </a:cubicBezTo>
                  <a:cubicBezTo>
                    <a:pt x="9" y="6"/>
                    <a:pt x="10" y="7"/>
                    <a:pt x="10" y="6"/>
                  </a:cubicBezTo>
                  <a:cubicBezTo>
                    <a:pt x="10" y="6"/>
                    <a:pt x="9" y="6"/>
                    <a:pt x="10" y="5"/>
                  </a:cubicBezTo>
                  <a:cubicBezTo>
                    <a:pt x="10" y="5"/>
                    <a:pt x="9" y="4"/>
                    <a:pt x="9" y="4"/>
                  </a:cubicBezTo>
                  <a:cubicBezTo>
                    <a:pt x="9" y="4"/>
                    <a:pt x="9" y="2"/>
                    <a:pt x="10" y="3"/>
                  </a:cubicBezTo>
                  <a:cubicBezTo>
                    <a:pt x="10" y="4"/>
                    <a:pt x="10" y="3"/>
                    <a:pt x="10" y="3"/>
                  </a:cubicBezTo>
                  <a:cubicBezTo>
                    <a:pt x="11" y="3"/>
                    <a:pt x="11" y="3"/>
                    <a:pt x="11" y="3"/>
                  </a:cubicBezTo>
                  <a:cubicBezTo>
                    <a:pt x="11" y="2"/>
                    <a:pt x="11" y="2"/>
                    <a:pt x="11" y="2"/>
                  </a:cubicBezTo>
                  <a:cubicBezTo>
                    <a:pt x="11" y="2"/>
                    <a:pt x="12" y="1"/>
                    <a:pt x="12" y="2"/>
                  </a:cubicBezTo>
                  <a:cubicBezTo>
                    <a:pt x="12" y="2"/>
                    <a:pt x="13" y="2"/>
                    <a:pt x="12" y="3"/>
                  </a:cubicBezTo>
                  <a:cubicBezTo>
                    <a:pt x="12" y="3"/>
                    <a:pt x="12" y="3"/>
                    <a:pt x="12" y="4"/>
                  </a:cubicBezTo>
                  <a:cubicBezTo>
                    <a:pt x="12" y="5"/>
                    <a:pt x="12" y="5"/>
                    <a:pt x="12" y="6"/>
                  </a:cubicBezTo>
                  <a:cubicBezTo>
                    <a:pt x="12" y="6"/>
                    <a:pt x="12" y="7"/>
                    <a:pt x="12" y="7"/>
                  </a:cubicBezTo>
                  <a:cubicBezTo>
                    <a:pt x="12" y="8"/>
                    <a:pt x="13" y="8"/>
                    <a:pt x="12" y="8"/>
                  </a:cubicBezTo>
                  <a:cubicBezTo>
                    <a:pt x="11" y="8"/>
                    <a:pt x="10" y="7"/>
                    <a:pt x="10" y="7"/>
                  </a:cubicBezTo>
                  <a:cubicBezTo>
                    <a:pt x="10" y="8"/>
                    <a:pt x="9" y="8"/>
                    <a:pt x="10" y="8"/>
                  </a:cubicBezTo>
                  <a:cubicBezTo>
                    <a:pt x="10" y="8"/>
                    <a:pt x="11" y="9"/>
                    <a:pt x="11" y="9"/>
                  </a:cubicBezTo>
                  <a:cubicBezTo>
                    <a:pt x="11" y="9"/>
                    <a:pt x="12" y="9"/>
                    <a:pt x="12" y="10"/>
                  </a:cubicBezTo>
                  <a:cubicBezTo>
                    <a:pt x="12" y="10"/>
                    <a:pt x="12" y="10"/>
                    <a:pt x="11" y="11"/>
                  </a:cubicBezTo>
                  <a:cubicBezTo>
                    <a:pt x="11" y="11"/>
                    <a:pt x="12" y="12"/>
                    <a:pt x="12" y="12"/>
                  </a:cubicBezTo>
                  <a:cubicBezTo>
                    <a:pt x="12" y="12"/>
                    <a:pt x="12" y="12"/>
                    <a:pt x="12" y="13"/>
                  </a:cubicBezTo>
                  <a:cubicBezTo>
                    <a:pt x="11" y="14"/>
                    <a:pt x="11" y="15"/>
                    <a:pt x="11" y="15"/>
                  </a:cubicBezTo>
                  <a:cubicBezTo>
                    <a:pt x="11" y="15"/>
                    <a:pt x="12" y="15"/>
                    <a:pt x="11" y="16"/>
                  </a:cubicBezTo>
                  <a:cubicBezTo>
                    <a:pt x="11" y="17"/>
                    <a:pt x="11" y="18"/>
                    <a:pt x="11" y="18"/>
                  </a:cubicBezTo>
                  <a:cubicBezTo>
                    <a:pt x="10" y="19"/>
                    <a:pt x="10" y="19"/>
                    <a:pt x="10" y="20"/>
                  </a:cubicBezTo>
                  <a:cubicBezTo>
                    <a:pt x="10" y="20"/>
                    <a:pt x="10" y="22"/>
                    <a:pt x="10" y="22"/>
                  </a:cubicBezTo>
                  <a:cubicBezTo>
                    <a:pt x="10" y="22"/>
                    <a:pt x="11" y="22"/>
                    <a:pt x="10" y="23"/>
                  </a:cubicBezTo>
                  <a:cubicBezTo>
                    <a:pt x="9" y="23"/>
                    <a:pt x="9" y="24"/>
                    <a:pt x="9" y="24"/>
                  </a:cubicBezTo>
                  <a:cubicBezTo>
                    <a:pt x="9" y="25"/>
                    <a:pt x="9" y="25"/>
                    <a:pt x="9" y="25"/>
                  </a:cubicBezTo>
                  <a:cubicBezTo>
                    <a:pt x="9" y="25"/>
                    <a:pt x="9" y="25"/>
                    <a:pt x="8" y="26"/>
                  </a:cubicBezTo>
                  <a:cubicBezTo>
                    <a:pt x="8" y="26"/>
                    <a:pt x="8" y="26"/>
                    <a:pt x="7" y="27"/>
                  </a:cubicBezTo>
                  <a:cubicBezTo>
                    <a:pt x="7" y="28"/>
                    <a:pt x="6" y="29"/>
                    <a:pt x="6" y="29"/>
                  </a:cubicBezTo>
                  <a:cubicBezTo>
                    <a:pt x="6" y="29"/>
                    <a:pt x="6" y="29"/>
                    <a:pt x="5" y="29"/>
                  </a:cubicBezTo>
                  <a:cubicBezTo>
                    <a:pt x="5" y="29"/>
                    <a:pt x="5" y="30"/>
                    <a:pt x="5" y="30"/>
                  </a:cubicBezTo>
                  <a:cubicBezTo>
                    <a:pt x="5" y="29"/>
                    <a:pt x="4" y="29"/>
                    <a:pt x="4" y="29"/>
                  </a:cubicBezTo>
                  <a:cubicBezTo>
                    <a:pt x="4" y="29"/>
                    <a:pt x="5" y="28"/>
                    <a:pt x="5" y="28"/>
                  </a:cubicBezTo>
                  <a:cubicBezTo>
                    <a:pt x="4" y="28"/>
                    <a:pt x="4" y="28"/>
                    <a:pt x="4" y="28"/>
                  </a:cubicBezTo>
                  <a:cubicBezTo>
                    <a:pt x="4" y="28"/>
                    <a:pt x="4" y="28"/>
                    <a:pt x="3" y="28"/>
                  </a:cubicBezTo>
                  <a:cubicBezTo>
                    <a:pt x="1" y="28"/>
                    <a:pt x="1" y="28"/>
                    <a:pt x="1" y="28"/>
                  </a:cubicBezTo>
                  <a:cubicBezTo>
                    <a:pt x="1" y="28"/>
                    <a:pt x="1" y="29"/>
                    <a:pt x="1" y="28"/>
                  </a:cubicBezTo>
                  <a:cubicBezTo>
                    <a:pt x="0" y="26"/>
                    <a:pt x="1" y="26"/>
                    <a:pt x="0" y="26"/>
                  </a:cubicBezTo>
                  <a:cubicBezTo>
                    <a:pt x="0" y="26"/>
                    <a:pt x="1" y="25"/>
                    <a:pt x="1" y="25"/>
                  </a:cubicBezTo>
                  <a:cubicBezTo>
                    <a:pt x="1" y="25"/>
                    <a:pt x="2" y="26"/>
                    <a:pt x="1" y="25"/>
                  </a:cubicBezTo>
                  <a:cubicBezTo>
                    <a:pt x="1" y="24"/>
                    <a:pt x="1" y="23"/>
                    <a:pt x="1" y="23"/>
                  </a:cubicBezTo>
                  <a:cubicBezTo>
                    <a:pt x="1" y="23"/>
                    <a:pt x="1" y="23"/>
                    <a:pt x="1" y="23"/>
                  </a:cubicBezTo>
                  <a:cubicBezTo>
                    <a:pt x="1" y="23"/>
                    <a:pt x="2" y="24"/>
                    <a:pt x="2" y="23"/>
                  </a:cubicBezTo>
                  <a:cubicBezTo>
                    <a:pt x="2" y="22"/>
                    <a:pt x="2" y="22"/>
                    <a:pt x="1" y="21"/>
                  </a:cubicBezTo>
                  <a:cubicBezTo>
                    <a:pt x="1" y="21"/>
                    <a:pt x="1" y="20"/>
                    <a:pt x="2" y="20"/>
                  </a:cubicBezTo>
                  <a:cubicBezTo>
                    <a:pt x="2" y="20"/>
                    <a:pt x="3" y="20"/>
                    <a:pt x="3" y="20"/>
                  </a:cubicBezTo>
                  <a:cubicBezTo>
                    <a:pt x="3" y="20"/>
                    <a:pt x="3" y="21"/>
                    <a:pt x="3" y="21"/>
                  </a:cubicBezTo>
                  <a:cubicBezTo>
                    <a:pt x="3" y="20"/>
                    <a:pt x="3" y="20"/>
                    <a:pt x="3" y="20"/>
                  </a:cubicBezTo>
                  <a:cubicBezTo>
                    <a:pt x="3" y="19"/>
                    <a:pt x="3" y="19"/>
                    <a:pt x="3" y="19"/>
                  </a:cubicBezTo>
                  <a:cubicBezTo>
                    <a:pt x="4" y="19"/>
                    <a:pt x="5" y="19"/>
                    <a:pt x="5" y="19"/>
                  </a:cubicBezTo>
                  <a:cubicBezTo>
                    <a:pt x="5" y="19"/>
                    <a:pt x="5" y="19"/>
                    <a:pt x="6" y="19"/>
                  </a:cubicBezTo>
                  <a:cubicBezTo>
                    <a:pt x="6" y="19"/>
                    <a:pt x="7" y="19"/>
                    <a:pt x="6" y="18"/>
                  </a:cubicBezTo>
                  <a:cubicBezTo>
                    <a:pt x="5" y="18"/>
                    <a:pt x="4" y="17"/>
                    <a:pt x="4" y="17"/>
                  </a:cubicBezTo>
                  <a:cubicBezTo>
                    <a:pt x="4" y="17"/>
                    <a:pt x="4" y="17"/>
                    <a:pt x="3" y="17"/>
                  </a:cubicBezTo>
                  <a:cubicBezTo>
                    <a:pt x="2" y="17"/>
                    <a:pt x="2" y="17"/>
                    <a:pt x="2" y="17"/>
                  </a:cubicBezTo>
                  <a:cubicBezTo>
                    <a:pt x="3" y="17"/>
                    <a:pt x="4" y="17"/>
                    <a:pt x="4" y="17"/>
                  </a:cubicBezTo>
                  <a:cubicBezTo>
                    <a:pt x="5" y="17"/>
                    <a:pt x="5" y="17"/>
                    <a:pt x="5" y="17"/>
                  </a:cubicBezTo>
                  <a:cubicBezTo>
                    <a:pt x="6" y="17"/>
                    <a:pt x="6" y="17"/>
                    <a:pt x="6" y="17"/>
                  </a:cubicBezTo>
                  <a:cubicBezTo>
                    <a:pt x="6" y="16"/>
                    <a:pt x="6" y="16"/>
                    <a:pt x="6" y="16"/>
                  </a:cubicBezTo>
                  <a:cubicBezTo>
                    <a:pt x="6" y="16"/>
                    <a:pt x="6" y="16"/>
                    <a:pt x="6" y="16"/>
                  </a:cubicBezTo>
                  <a:cubicBezTo>
                    <a:pt x="6" y="15"/>
                    <a:pt x="6" y="15"/>
                    <a:pt x="6" y="15"/>
                  </a:cubicBezTo>
                  <a:cubicBezTo>
                    <a:pt x="6" y="15"/>
                    <a:pt x="6" y="14"/>
                    <a:pt x="5" y="14"/>
                  </a:cubicBezTo>
                  <a:cubicBezTo>
                    <a:pt x="5" y="15"/>
                    <a:pt x="4" y="15"/>
                    <a:pt x="4" y="15"/>
                  </a:cubicBezTo>
                  <a:cubicBezTo>
                    <a:pt x="4" y="15"/>
                    <a:pt x="5" y="15"/>
                    <a:pt x="4" y="14"/>
                  </a:cubicBezTo>
                  <a:cubicBezTo>
                    <a:pt x="4" y="14"/>
                    <a:pt x="4" y="14"/>
                    <a:pt x="3" y="13"/>
                  </a:cubicBezTo>
                  <a:cubicBezTo>
                    <a:pt x="3" y="13"/>
                    <a:pt x="3" y="13"/>
                    <a:pt x="3" y="13"/>
                  </a:cubicBezTo>
                  <a:cubicBezTo>
                    <a:pt x="3" y="12"/>
                    <a:pt x="4" y="12"/>
                    <a:pt x="4" y="12"/>
                  </a:cubicBezTo>
                  <a:cubicBezTo>
                    <a:pt x="3" y="11"/>
                    <a:pt x="3" y="11"/>
                    <a:pt x="3" y="11"/>
                  </a:cubicBezTo>
                  <a:cubicBezTo>
                    <a:pt x="3" y="11"/>
                    <a:pt x="3" y="11"/>
                    <a:pt x="3" y="11"/>
                  </a:cubicBezTo>
                  <a:cubicBezTo>
                    <a:pt x="3" y="10"/>
                    <a:pt x="3" y="11"/>
                    <a:pt x="3" y="10"/>
                  </a:cubicBezTo>
                  <a:cubicBezTo>
                    <a:pt x="3" y="10"/>
                    <a:pt x="4" y="10"/>
                    <a:pt x="3" y="9"/>
                  </a:cubicBezTo>
                  <a:cubicBezTo>
                    <a:pt x="3" y="9"/>
                    <a:pt x="3" y="9"/>
                    <a:pt x="3" y="9"/>
                  </a:cubicBezTo>
                  <a:cubicBezTo>
                    <a:pt x="3" y="9"/>
                    <a:pt x="2" y="9"/>
                    <a:pt x="3" y="8"/>
                  </a:cubicBezTo>
                  <a:cubicBezTo>
                    <a:pt x="3" y="8"/>
                    <a:pt x="3" y="8"/>
                    <a:pt x="3" y="8"/>
                  </a:cubicBezTo>
                  <a:lnTo>
                    <a:pt x="3" y="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103"/>
            <p:cNvSpPr>
              <a:spLocks/>
            </p:cNvSpPr>
            <p:nvPr/>
          </p:nvSpPr>
          <p:spPr bwMode="auto">
            <a:xfrm>
              <a:off x="10182225" y="3984626"/>
              <a:ext cx="7938" cy="6350"/>
            </a:xfrm>
            <a:custGeom>
              <a:avLst/>
              <a:gdLst>
                <a:gd name="T0" fmla="*/ 2 w 6"/>
                <a:gd name="T1" fmla="*/ 3 h 5"/>
                <a:gd name="T2" fmla="*/ 2 w 6"/>
                <a:gd name="T3" fmla="*/ 2 h 5"/>
                <a:gd name="T4" fmla="*/ 1 w 6"/>
                <a:gd name="T5" fmla="*/ 2 h 5"/>
                <a:gd name="T6" fmla="*/ 0 w 6"/>
                <a:gd name="T7" fmla="*/ 0 h 5"/>
                <a:gd name="T8" fmla="*/ 2 w 6"/>
                <a:gd name="T9" fmla="*/ 1 h 5"/>
                <a:gd name="T10" fmla="*/ 2 w 6"/>
                <a:gd name="T11" fmla="*/ 1 h 5"/>
                <a:gd name="T12" fmla="*/ 2 w 6"/>
                <a:gd name="T13" fmla="*/ 2 h 5"/>
                <a:gd name="T14" fmla="*/ 3 w 6"/>
                <a:gd name="T15" fmla="*/ 2 h 5"/>
                <a:gd name="T16" fmla="*/ 3 w 6"/>
                <a:gd name="T17" fmla="*/ 3 h 5"/>
                <a:gd name="T18" fmla="*/ 4 w 6"/>
                <a:gd name="T19" fmla="*/ 3 h 5"/>
                <a:gd name="T20" fmla="*/ 4 w 6"/>
                <a:gd name="T21" fmla="*/ 3 h 5"/>
                <a:gd name="T22" fmla="*/ 5 w 6"/>
                <a:gd name="T23" fmla="*/ 3 h 5"/>
                <a:gd name="T24" fmla="*/ 5 w 6"/>
                <a:gd name="T25" fmla="*/ 3 h 5"/>
                <a:gd name="T26" fmla="*/ 4 w 6"/>
                <a:gd name="T27" fmla="*/ 3 h 5"/>
                <a:gd name="T28" fmla="*/ 4 w 6"/>
                <a:gd name="T29" fmla="*/ 4 h 5"/>
                <a:gd name="T30" fmla="*/ 4 w 6"/>
                <a:gd name="T31" fmla="*/ 4 h 5"/>
                <a:gd name="T32" fmla="*/ 3 w 6"/>
                <a:gd name="T33" fmla="*/ 4 h 5"/>
                <a:gd name="T34" fmla="*/ 3 w 6"/>
                <a:gd name="T35" fmla="*/ 3 h 5"/>
                <a:gd name="T36" fmla="*/ 2 w 6"/>
                <a:gd name="T37" fmla="*/ 3 h 5"/>
                <a:gd name="T38" fmla="*/ 2 w 6"/>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2" y="3"/>
                  </a:moveTo>
                  <a:cubicBezTo>
                    <a:pt x="2" y="3"/>
                    <a:pt x="2" y="2"/>
                    <a:pt x="2" y="2"/>
                  </a:cubicBezTo>
                  <a:cubicBezTo>
                    <a:pt x="1" y="2"/>
                    <a:pt x="1" y="2"/>
                    <a:pt x="1" y="2"/>
                  </a:cubicBezTo>
                  <a:cubicBezTo>
                    <a:pt x="1" y="1"/>
                    <a:pt x="0" y="1"/>
                    <a:pt x="0" y="0"/>
                  </a:cubicBezTo>
                  <a:cubicBezTo>
                    <a:pt x="1" y="0"/>
                    <a:pt x="1" y="0"/>
                    <a:pt x="2" y="1"/>
                  </a:cubicBezTo>
                  <a:cubicBezTo>
                    <a:pt x="2" y="1"/>
                    <a:pt x="2" y="1"/>
                    <a:pt x="2" y="1"/>
                  </a:cubicBezTo>
                  <a:cubicBezTo>
                    <a:pt x="2" y="2"/>
                    <a:pt x="2" y="2"/>
                    <a:pt x="2" y="2"/>
                  </a:cubicBezTo>
                  <a:cubicBezTo>
                    <a:pt x="2" y="2"/>
                    <a:pt x="2" y="2"/>
                    <a:pt x="3" y="2"/>
                  </a:cubicBezTo>
                  <a:cubicBezTo>
                    <a:pt x="3" y="3"/>
                    <a:pt x="3" y="3"/>
                    <a:pt x="3" y="3"/>
                  </a:cubicBezTo>
                  <a:cubicBezTo>
                    <a:pt x="3" y="3"/>
                    <a:pt x="3" y="3"/>
                    <a:pt x="4" y="3"/>
                  </a:cubicBezTo>
                  <a:cubicBezTo>
                    <a:pt x="4" y="3"/>
                    <a:pt x="4" y="3"/>
                    <a:pt x="4" y="3"/>
                  </a:cubicBezTo>
                  <a:cubicBezTo>
                    <a:pt x="5" y="3"/>
                    <a:pt x="5" y="3"/>
                    <a:pt x="5" y="3"/>
                  </a:cubicBezTo>
                  <a:cubicBezTo>
                    <a:pt x="5" y="3"/>
                    <a:pt x="6" y="3"/>
                    <a:pt x="5" y="3"/>
                  </a:cubicBezTo>
                  <a:cubicBezTo>
                    <a:pt x="4" y="4"/>
                    <a:pt x="4" y="3"/>
                    <a:pt x="4" y="3"/>
                  </a:cubicBezTo>
                  <a:cubicBezTo>
                    <a:pt x="4" y="4"/>
                    <a:pt x="4" y="4"/>
                    <a:pt x="4" y="4"/>
                  </a:cubicBezTo>
                  <a:cubicBezTo>
                    <a:pt x="4" y="4"/>
                    <a:pt x="4" y="4"/>
                    <a:pt x="4" y="4"/>
                  </a:cubicBezTo>
                  <a:cubicBezTo>
                    <a:pt x="3" y="4"/>
                    <a:pt x="4" y="5"/>
                    <a:pt x="3" y="4"/>
                  </a:cubicBezTo>
                  <a:cubicBezTo>
                    <a:pt x="3" y="4"/>
                    <a:pt x="3" y="4"/>
                    <a:pt x="3" y="3"/>
                  </a:cubicBezTo>
                  <a:cubicBezTo>
                    <a:pt x="2" y="3"/>
                    <a:pt x="2" y="3"/>
                    <a:pt x="2" y="3"/>
                  </a:cubicBezTo>
                  <a:cubicBezTo>
                    <a:pt x="2" y="3"/>
                    <a:pt x="2" y="3"/>
                    <a:pt x="2"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104"/>
            <p:cNvSpPr>
              <a:spLocks/>
            </p:cNvSpPr>
            <p:nvPr/>
          </p:nvSpPr>
          <p:spPr bwMode="auto">
            <a:xfrm>
              <a:off x="10185400" y="3981451"/>
              <a:ext cx="1588" cy="3175"/>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0"/>
                    <a:pt x="1" y="0"/>
                    <a:pt x="1" y="1"/>
                  </a:cubicBezTo>
                  <a:cubicBezTo>
                    <a:pt x="1" y="1"/>
                    <a:pt x="1" y="1"/>
                    <a:pt x="1" y="1"/>
                  </a:cubicBezTo>
                  <a:cubicBezTo>
                    <a:pt x="1" y="1"/>
                    <a:pt x="1"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Freeform 105"/>
            <p:cNvSpPr>
              <a:spLocks/>
            </p:cNvSpPr>
            <p:nvPr/>
          </p:nvSpPr>
          <p:spPr bwMode="auto">
            <a:xfrm>
              <a:off x="10186988" y="3957638"/>
              <a:ext cx="3175" cy="6350"/>
            </a:xfrm>
            <a:custGeom>
              <a:avLst/>
              <a:gdLst>
                <a:gd name="T0" fmla="*/ 0 w 2"/>
                <a:gd name="T1" fmla="*/ 4 h 5"/>
                <a:gd name="T2" fmla="*/ 1 w 2"/>
                <a:gd name="T3" fmla="*/ 3 h 5"/>
                <a:gd name="T4" fmla="*/ 1 w 2"/>
                <a:gd name="T5" fmla="*/ 2 h 5"/>
                <a:gd name="T6" fmla="*/ 1 w 2"/>
                <a:gd name="T7" fmla="*/ 0 h 5"/>
                <a:gd name="T8" fmla="*/ 2 w 2"/>
                <a:gd name="T9" fmla="*/ 1 h 5"/>
                <a:gd name="T10" fmla="*/ 1 w 2"/>
                <a:gd name="T11" fmla="*/ 2 h 5"/>
                <a:gd name="T12" fmla="*/ 1 w 2"/>
                <a:gd name="T13" fmla="*/ 3 h 5"/>
                <a:gd name="T14" fmla="*/ 1 w 2"/>
                <a:gd name="T15" fmla="*/ 4 h 5"/>
                <a:gd name="T16" fmla="*/ 1 w 2"/>
                <a:gd name="T17" fmla="*/ 5 h 5"/>
                <a:gd name="T18" fmla="*/ 0 w 2"/>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0" y="4"/>
                  </a:moveTo>
                  <a:cubicBezTo>
                    <a:pt x="0" y="3"/>
                    <a:pt x="1" y="3"/>
                    <a:pt x="1" y="3"/>
                  </a:cubicBezTo>
                  <a:cubicBezTo>
                    <a:pt x="1" y="2"/>
                    <a:pt x="1" y="3"/>
                    <a:pt x="1" y="2"/>
                  </a:cubicBezTo>
                  <a:cubicBezTo>
                    <a:pt x="1" y="1"/>
                    <a:pt x="1" y="0"/>
                    <a:pt x="1" y="0"/>
                  </a:cubicBezTo>
                  <a:cubicBezTo>
                    <a:pt x="2" y="0"/>
                    <a:pt x="2" y="1"/>
                    <a:pt x="2" y="1"/>
                  </a:cubicBezTo>
                  <a:cubicBezTo>
                    <a:pt x="2" y="2"/>
                    <a:pt x="2" y="2"/>
                    <a:pt x="1" y="2"/>
                  </a:cubicBezTo>
                  <a:cubicBezTo>
                    <a:pt x="1" y="3"/>
                    <a:pt x="2" y="3"/>
                    <a:pt x="1" y="3"/>
                  </a:cubicBezTo>
                  <a:cubicBezTo>
                    <a:pt x="1" y="3"/>
                    <a:pt x="1" y="4"/>
                    <a:pt x="1" y="4"/>
                  </a:cubicBezTo>
                  <a:cubicBezTo>
                    <a:pt x="1" y="4"/>
                    <a:pt x="1" y="5"/>
                    <a:pt x="1" y="5"/>
                  </a:cubicBezTo>
                  <a:cubicBezTo>
                    <a:pt x="0" y="5"/>
                    <a:pt x="0" y="5"/>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Freeform 106"/>
            <p:cNvSpPr>
              <a:spLocks/>
            </p:cNvSpPr>
            <p:nvPr/>
          </p:nvSpPr>
          <p:spPr bwMode="auto">
            <a:xfrm>
              <a:off x="10188575" y="3954463"/>
              <a:ext cx="1588" cy="158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1"/>
                    <a:pt x="0" y="1"/>
                  </a:cubicBezTo>
                  <a:cubicBezTo>
                    <a:pt x="0" y="1"/>
                    <a:pt x="0" y="1"/>
                    <a:pt x="0" y="1"/>
                  </a:cubicBezTo>
                  <a:cubicBezTo>
                    <a:pt x="0" y="1"/>
                    <a:pt x="1" y="1"/>
                    <a:pt x="1" y="1"/>
                  </a:cubicBezTo>
                  <a:cubicBezTo>
                    <a:pt x="1" y="1"/>
                    <a:pt x="1" y="1"/>
                    <a:pt x="1" y="1"/>
                  </a:cubicBezTo>
                  <a:cubicBezTo>
                    <a:pt x="1"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Freeform 107"/>
            <p:cNvSpPr>
              <a:spLocks/>
            </p:cNvSpPr>
            <p:nvPr/>
          </p:nvSpPr>
          <p:spPr bwMode="auto">
            <a:xfrm>
              <a:off x="10155238" y="4005263"/>
              <a:ext cx="30163" cy="53975"/>
            </a:xfrm>
            <a:custGeom>
              <a:avLst/>
              <a:gdLst>
                <a:gd name="T0" fmla="*/ 2 w 21"/>
                <a:gd name="T1" fmla="*/ 21 h 38"/>
                <a:gd name="T2" fmla="*/ 2 w 21"/>
                <a:gd name="T3" fmla="*/ 17 h 38"/>
                <a:gd name="T4" fmla="*/ 0 w 21"/>
                <a:gd name="T5" fmla="*/ 14 h 38"/>
                <a:gd name="T6" fmla="*/ 0 w 21"/>
                <a:gd name="T7" fmla="*/ 11 h 38"/>
                <a:gd name="T8" fmla="*/ 1 w 21"/>
                <a:gd name="T9" fmla="*/ 10 h 38"/>
                <a:gd name="T10" fmla="*/ 1 w 21"/>
                <a:gd name="T11" fmla="*/ 11 h 38"/>
                <a:gd name="T12" fmla="*/ 2 w 21"/>
                <a:gd name="T13" fmla="*/ 11 h 38"/>
                <a:gd name="T14" fmla="*/ 3 w 21"/>
                <a:gd name="T15" fmla="*/ 9 h 38"/>
                <a:gd name="T16" fmla="*/ 6 w 21"/>
                <a:gd name="T17" fmla="*/ 6 h 38"/>
                <a:gd name="T18" fmla="*/ 5 w 21"/>
                <a:gd name="T19" fmla="*/ 1 h 38"/>
                <a:gd name="T20" fmla="*/ 7 w 21"/>
                <a:gd name="T21" fmla="*/ 2 h 38"/>
                <a:gd name="T22" fmla="*/ 9 w 21"/>
                <a:gd name="T23" fmla="*/ 5 h 38"/>
                <a:gd name="T24" fmla="*/ 9 w 21"/>
                <a:gd name="T25" fmla="*/ 9 h 38"/>
                <a:gd name="T26" fmla="*/ 10 w 21"/>
                <a:gd name="T27" fmla="*/ 14 h 38"/>
                <a:gd name="T28" fmla="*/ 12 w 21"/>
                <a:gd name="T29" fmla="*/ 17 h 38"/>
                <a:gd name="T30" fmla="*/ 12 w 21"/>
                <a:gd name="T31" fmla="*/ 21 h 38"/>
                <a:gd name="T32" fmla="*/ 13 w 21"/>
                <a:gd name="T33" fmla="*/ 24 h 38"/>
                <a:gd name="T34" fmla="*/ 15 w 21"/>
                <a:gd name="T35" fmla="*/ 24 h 38"/>
                <a:gd name="T36" fmla="*/ 16 w 21"/>
                <a:gd name="T37" fmla="*/ 24 h 38"/>
                <a:gd name="T38" fmla="*/ 16 w 21"/>
                <a:gd name="T39" fmla="*/ 22 h 38"/>
                <a:gd name="T40" fmla="*/ 16 w 21"/>
                <a:gd name="T41" fmla="*/ 21 h 38"/>
                <a:gd name="T42" fmla="*/ 17 w 21"/>
                <a:gd name="T43" fmla="*/ 23 h 38"/>
                <a:gd name="T44" fmla="*/ 17 w 21"/>
                <a:gd name="T45" fmla="*/ 26 h 38"/>
                <a:gd name="T46" fmla="*/ 18 w 21"/>
                <a:gd name="T47" fmla="*/ 29 h 38"/>
                <a:gd name="T48" fmla="*/ 19 w 21"/>
                <a:gd name="T49" fmla="*/ 32 h 38"/>
                <a:gd name="T50" fmla="*/ 20 w 21"/>
                <a:gd name="T51" fmla="*/ 34 h 38"/>
                <a:gd name="T52" fmla="*/ 19 w 21"/>
                <a:gd name="T53" fmla="*/ 37 h 38"/>
                <a:gd name="T54" fmla="*/ 16 w 21"/>
                <a:gd name="T55" fmla="*/ 38 h 38"/>
                <a:gd name="T56" fmla="*/ 14 w 21"/>
                <a:gd name="T57" fmla="*/ 37 h 38"/>
                <a:gd name="T58" fmla="*/ 13 w 21"/>
                <a:gd name="T59" fmla="*/ 35 h 38"/>
                <a:gd name="T60" fmla="*/ 12 w 21"/>
                <a:gd name="T61" fmla="*/ 32 h 38"/>
                <a:gd name="T62" fmla="*/ 11 w 21"/>
                <a:gd name="T63" fmla="*/ 30 h 38"/>
                <a:gd name="T64" fmla="*/ 12 w 21"/>
                <a:gd name="T65" fmla="*/ 32 h 38"/>
                <a:gd name="T66" fmla="*/ 12 w 21"/>
                <a:gd name="T67" fmla="*/ 34 h 38"/>
                <a:gd name="T68" fmla="*/ 11 w 21"/>
                <a:gd name="T69" fmla="*/ 34 h 38"/>
                <a:gd name="T70" fmla="*/ 10 w 21"/>
                <a:gd name="T71" fmla="*/ 31 h 38"/>
                <a:gd name="T72" fmla="*/ 8 w 21"/>
                <a:gd name="T73" fmla="*/ 30 h 38"/>
                <a:gd name="T74" fmla="*/ 8 w 21"/>
                <a:gd name="T75" fmla="*/ 28 h 38"/>
                <a:gd name="T76" fmla="*/ 5 w 21"/>
                <a:gd name="T77" fmla="*/ 27 h 38"/>
                <a:gd name="T78" fmla="*/ 5 w 21"/>
                <a:gd name="T79" fmla="*/ 28 h 38"/>
                <a:gd name="T80" fmla="*/ 6 w 21"/>
                <a:gd name="T81" fmla="*/ 30 h 38"/>
                <a:gd name="T82" fmla="*/ 4 w 21"/>
                <a:gd name="T83" fmla="*/ 30 h 38"/>
                <a:gd name="T84" fmla="*/ 3 w 21"/>
                <a:gd name="T85" fmla="*/ 28 h 38"/>
                <a:gd name="T86" fmla="*/ 1 w 21"/>
                <a:gd name="T87" fmla="*/ 25 h 38"/>
                <a:gd name="T88" fmla="*/ 1 w 21"/>
                <a:gd name="T8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38">
                  <a:moveTo>
                    <a:pt x="1" y="23"/>
                  </a:moveTo>
                  <a:cubicBezTo>
                    <a:pt x="1" y="22"/>
                    <a:pt x="2" y="21"/>
                    <a:pt x="2" y="21"/>
                  </a:cubicBezTo>
                  <a:cubicBezTo>
                    <a:pt x="2" y="20"/>
                    <a:pt x="2" y="19"/>
                    <a:pt x="2" y="19"/>
                  </a:cubicBezTo>
                  <a:cubicBezTo>
                    <a:pt x="2" y="18"/>
                    <a:pt x="2" y="18"/>
                    <a:pt x="2" y="17"/>
                  </a:cubicBezTo>
                  <a:cubicBezTo>
                    <a:pt x="1" y="16"/>
                    <a:pt x="1" y="16"/>
                    <a:pt x="1" y="15"/>
                  </a:cubicBezTo>
                  <a:cubicBezTo>
                    <a:pt x="0" y="15"/>
                    <a:pt x="1" y="15"/>
                    <a:pt x="0" y="14"/>
                  </a:cubicBezTo>
                  <a:cubicBezTo>
                    <a:pt x="0" y="13"/>
                    <a:pt x="0" y="14"/>
                    <a:pt x="0" y="13"/>
                  </a:cubicBezTo>
                  <a:cubicBezTo>
                    <a:pt x="0" y="12"/>
                    <a:pt x="0" y="11"/>
                    <a:pt x="0" y="11"/>
                  </a:cubicBezTo>
                  <a:cubicBezTo>
                    <a:pt x="0" y="11"/>
                    <a:pt x="0" y="10"/>
                    <a:pt x="1" y="10"/>
                  </a:cubicBezTo>
                  <a:cubicBezTo>
                    <a:pt x="1" y="10"/>
                    <a:pt x="1" y="9"/>
                    <a:pt x="1" y="10"/>
                  </a:cubicBezTo>
                  <a:cubicBezTo>
                    <a:pt x="1" y="10"/>
                    <a:pt x="1" y="11"/>
                    <a:pt x="1" y="11"/>
                  </a:cubicBezTo>
                  <a:cubicBezTo>
                    <a:pt x="1" y="11"/>
                    <a:pt x="1" y="11"/>
                    <a:pt x="1" y="11"/>
                  </a:cubicBezTo>
                  <a:cubicBezTo>
                    <a:pt x="2" y="12"/>
                    <a:pt x="2" y="12"/>
                    <a:pt x="2" y="12"/>
                  </a:cubicBezTo>
                  <a:cubicBezTo>
                    <a:pt x="2" y="12"/>
                    <a:pt x="2" y="11"/>
                    <a:pt x="2" y="11"/>
                  </a:cubicBezTo>
                  <a:cubicBezTo>
                    <a:pt x="2" y="10"/>
                    <a:pt x="2" y="10"/>
                    <a:pt x="3" y="10"/>
                  </a:cubicBezTo>
                  <a:cubicBezTo>
                    <a:pt x="3" y="9"/>
                    <a:pt x="3" y="9"/>
                    <a:pt x="3" y="9"/>
                  </a:cubicBezTo>
                  <a:cubicBezTo>
                    <a:pt x="4" y="9"/>
                    <a:pt x="5" y="8"/>
                    <a:pt x="5" y="7"/>
                  </a:cubicBezTo>
                  <a:cubicBezTo>
                    <a:pt x="6" y="6"/>
                    <a:pt x="6" y="7"/>
                    <a:pt x="6" y="6"/>
                  </a:cubicBezTo>
                  <a:cubicBezTo>
                    <a:pt x="6" y="4"/>
                    <a:pt x="6" y="3"/>
                    <a:pt x="6" y="3"/>
                  </a:cubicBezTo>
                  <a:cubicBezTo>
                    <a:pt x="5" y="2"/>
                    <a:pt x="5" y="1"/>
                    <a:pt x="5" y="1"/>
                  </a:cubicBezTo>
                  <a:cubicBezTo>
                    <a:pt x="5" y="1"/>
                    <a:pt x="5" y="0"/>
                    <a:pt x="6" y="1"/>
                  </a:cubicBezTo>
                  <a:cubicBezTo>
                    <a:pt x="7" y="1"/>
                    <a:pt x="7" y="1"/>
                    <a:pt x="7" y="2"/>
                  </a:cubicBezTo>
                  <a:cubicBezTo>
                    <a:pt x="7" y="2"/>
                    <a:pt x="8" y="3"/>
                    <a:pt x="8" y="3"/>
                  </a:cubicBezTo>
                  <a:cubicBezTo>
                    <a:pt x="8" y="4"/>
                    <a:pt x="8" y="4"/>
                    <a:pt x="9" y="5"/>
                  </a:cubicBezTo>
                  <a:cubicBezTo>
                    <a:pt x="9" y="5"/>
                    <a:pt x="9" y="6"/>
                    <a:pt x="9" y="7"/>
                  </a:cubicBezTo>
                  <a:cubicBezTo>
                    <a:pt x="9" y="8"/>
                    <a:pt x="9" y="8"/>
                    <a:pt x="9" y="9"/>
                  </a:cubicBezTo>
                  <a:cubicBezTo>
                    <a:pt x="9" y="10"/>
                    <a:pt x="9" y="11"/>
                    <a:pt x="9" y="11"/>
                  </a:cubicBezTo>
                  <a:cubicBezTo>
                    <a:pt x="9" y="12"/>
                    <a:pt x="10" y="13"/>
                    <a:pt x="10" y="14"/>
                  </a:cubicBezTo>
                  <a:cubicBezTo>
                    <a:pt x="10" y="14"/>
                    <a:pt x="10" y="15"/>
                    <a:pt x="11" y="16"/>
                  </a:cubicBezTo>
                  <a:cubicBezTo>
                    <a:pt x="11" y="16"/>
                    <a:pt x="12" y="17"/>
                    <a:pt x="12" y="17"/>
                  </a:cubicBezTo>
                  <a:cubicBezTo>
                    <a:pt x="13" y="17"/>
                    <a:pt x="13" y="19"/>
                    <a:pt x="13" y="19"/>
                  </a:cubicBezTo>
                  <a:cubicBezTo>
                    <a:pt x="13" y="20"/>
                    <a:pt x="12" y="21"/>
                    <a:pt x="12" y="21"/>
                  </a:cubicBezTo>
                  <a:cubicBezTo>
                    <a:pt x="12" y="22"/>
                    <a:pt x="12" y="22"/>
                    <a:pt x="12" y="23"/>
                  </a:cubicBezTo>
                  <a:cubicBezTo>
                    <a:pt x="13" y="23"/>
                    <a:pt x="13" y="24"/>
                    <a:pt x="13" y="24"/>
                  </a:cubicBezTo>
                  <a:cubicBezTo>
                    <a:pt x="13" y="24"/>
                    <a:pt x="13" y="24"/>
                    <a:pt x="14" y="24"/>
                  </a:cubicBezTo>
                  <a:cubicBezTo>
                    <a:pt x="14" y="24"/>
                    <a:pt x="15" y="24"/>
                    <a:pt x="15" y="24"/>
                  </a:cubicBezTo>
                  <a:cubicBezTo>
                    <a:pt x="15" y="24"/>
                    <a:pt x="16" y="24"/>
                    <a:pt x="16" y="24"/>
                  </a:cubicBezTo>
                  <a:cubicBezTo>
                    <a:pt x="16" y="24"/>
                    <a:pt x="16" y="25"/>
                    <a:pt x="16" y="24"/>
                  </a:cubicBezTo>
                  <a:cubicBezTo>
                    <a:pt x="16" y="23"/>
                    <a:pt x="17" y="23"/>
                    <a:pt x="16" y="23"/>
                  </a:cubicBezTo>
                  <a:cubicBezTo>
                    <a:pt x="16" y="22"/>
                    <a:pt x="16" y="22"/>
                    <a:pt x="16" y="22"/>
                  </a:cubicBezTo>
                  <a:cubicBezTo>
                    <a:pt x="16" y="22"/>
                    <a:pt x="15" y="21"/>
                    <a:pt x="15" y="21"/>
                  </a:cubicBezTo>
                  <a:cubicBezTo>
                    <a:pt x="15" y="21"/>
                    <a:pt x="16" y="21"/>
                    <a:pt x="16" y="21"/>
                  </a:cubicBezTo>
                  <a:cubicBezTo>
                    <a:pt x="16" y="22"/>
                    <a:pt x="17" y="22"/>
                    <a:pt x="17" y="22"/>
                  </a:cubicBezTo>
                  <a:cubicBezTo>
                    <a:pt x="17" y="22"/>
                    <a:pt x="17" y="22"/>
                    <a:pt x="17" y="23"/>
                  </a:cubicBezTo>
                  <a:cubicBezTo>
                    <a:pt x="17" y="23"/>
                    <a:pt x="17" y="24"/>
                    <a:pt x="17" y="24"/>
                  </a:cubicBezTo>
                  <a:cubicBezTo>
                    <a:pt x="17" y="25"/>
                    <a:pt x="17" y="25"/>
                    <a:pt x="17" y="26"/>
                  </a:cubicBezTo>
                  <a:cubicBezTo>
                    <a:pt x="18" y="27"/>
                    <a:pt x="18" y="27"/>
                    <a:pt x="18" y="28"/>
                  </a:cubicBezTo>
                  <a:cubicBezTo>
                    <a:pt x="18" y="29"/>
                    <a:pt x="18" y="28"/>
                    <a:pt x="18" y="29"/>
                  </a:cubicBezTo>
                  <a:cubicBezTo>
                    <a:pt x="18" y="30"/>
                    <a:pt x="18" y="29"/>
                    <a:pt x="18" y="30"/>
                  </a:cubicBezTo>
                  <a:cubicBezTo>
                    <a:pt x="19" y="31"/>
                    <a:pt x="19" y="32"/>
                    <a:pt x="19" y="32"/>
                  </a:cubicBezTo>
                  <a:cubicBezTo>
                    <a:pt x="19" y="32"/>
                    <a:pt x="19" y="32"/>
                    <a:pt x="19" y="33"/>
                  </a:cubicBezTo>
                  <a:cubicBezTo>
                    <a:pt x="20" y="33"/>
                    <a:pt x="20" y="33"/>
                    <a:pt x="20" y="34"/>
                  </a:cubicBezTo>
                  <a:cubicBezTo>
                    <a:pt x="20" y="34"/>
                    <a:pt x="21" y="34"/>
                    <a:pt x="20" y="35"/>
                  </a:cubicBezTo>
                  <a:cubicBezTo>
                    <a:pt x="19" y="36"/>
                    <a:pt x="20" y="35"/>
                    <a:pt x="19" y="37"/>
                  </a:cubicBezTo>
                  <a:cubicBezTo>
                    <a:pt x="18" y="38"/>
                    <a:pt x="18" y="38"/>
                    <a:pt x="18" y="38"/>
                  </a:cubicBezTo>
                  <a:cubicBezTo>
                    <a:pt x="17" y="38"/>
                    <a:pt x="16" y="38"/>
                    <a:pt x="16" y="38"/>
                  </a:cubicBezTo>
                  <a:cubicBezTo>
                    <a:pt x="15" y="38"/>
                    <a:pt x="15" y="37"/>
                    <a:pt x="15" y="37"/>
                  </a:cubicBezTo>
                  <a:cubicBezTo>
                    <a:pt x="15" y="37"/>
                    <a:pt x="15" y="37"/>
                    <a:pt x="14" y="37"/>
                  </a:cubicBezTo>
                  <a:cubicBezTo>
                    <a:pt x="14" y="36"/>
                    <a:pt x="13" y="36"/>
                    <a:pt x="13" y="36"/>
                  </a:cubicBezTo>
                  <a:cubicBezTo>
                    <a:pt x="13" y="35"/>
                    <a:pt x="13" y="35"/>
                    <a:pt x="13" y="35"/>
                  </a:cubicBezTo>
                  <a:cubicBezTo>
                    <a:pt x="13" y="34"/>
                    <a:pt x="13" y="34"/>
                    <a:pt x="13" y="34"/>
                  </a:cubicBezTo>
                  <a:cubicBezTo>
                    <a:pt x="13" y="33"/>
                    <a:pt x="13" y="33"/>
                    <a:pt x="12" y="32"/>
                  </a:cubicBezTo>
                  <a:cubicBezTo>
                    <a:pt x="12" y="31"/>
                    <a:pt x="13" y="31"/>
                    <a:pt x="12" y="31"/>
                  </a:cubicBezTo>
                  <a:cubicBezTo>
                    <a:pt x="12" y="30"/>
                    <a:pt x="11" y="30"/>
                    <a:pt x="11" y="30"/>
                  </a:cubicBezTo>
                  <a:cubicBezTo>
                    <a:pt x="11" y="31"/>
                    <a:pt x="11" y="31"/>
                    <a:pt x="11" y="31"/>
                  </a:cubicBezTo>
                  <a:cubicBezTo>
                    <a:pt x="11" y="32"/>
                    <a:pt x="12" y="32"/>
                    <a:pt x="12" y="32"/>
                  </a:cubicBezTo>
                  <a:cubicBezTo>
                    <a:pt x="12" y="33"/>
                    <a:pt x="12" y="33"/>
                    <a:pt x="12" y="33"/>
                  </a:cubicBezTo>
                  <a:cubicBezTo>
                    <a:pt x="12" y="34"/>
                    <a:pt x="12" y="34"/>
                    <a:pt x="12" y="34"/>
                  </a:cubicBezTo>
                  <a:cubicBezTo>
                    <a:pt x="12" y="35"/>
                    <a:pt x="12" y="35"/>
                    <a:pt x="12" y="35"/>
                  </a:cubicBezTo>
                  <a:cubicBezTo>
                    <a:pt x="11" y="35"/>
                    <a:pt x="11" y="34"/>
                    <a:pt x="11" y="34"/>
                  </a:cubicBezTo>
                  <a:cubicBezTo>
                    <a:pt x="10" y="33"/>
                    <a:pt x="10" y="32"/>
                    <a:pt x="10" y="32"/>
                  </a:cubicBezTo>
                  <a:cubicBezTo>
                    <a:pt x="10" y="31"/>
                    <a:pt x="10" y="32"/>
                    <a:pt x="10" y="31"/>
                  </a:cubicBezTo>
                  <a:cubicBezTo>
                    <a:pt x="9" y="30"/>
                    <a:pt x="9" y="30"/>
                    <a:pt x="9" y="30"/>
                  </a:cubicBezTo>
                  <a:cubicBezTo>
                    <a:pt x="8" y="30"/>
                    <a:pt x="8" y="30"/>
                    <a:pt x="8" y="30"/>
                  </a:cubicBezTo>
                  <a:cubicBezTo>
                    <a:pt x="8" y="29"/>
                    <a:pt x="8" y="29"/>
                    <a:pt x="8" y="29"/>
                  </a:cubicBezTo>
                  <a:cubicBezTo>
                    <a:pt x="8" y="28"/>
                    <a:pt x="8" y="28"/>
                    <a:pt x="8" y="28"/>
                  </a:cubicBezTo>
                  <a:cubicBezTo>
                    <a:pt x="7" y="27"/>
                    <a:pt x="6" y="26"/>
                    <a:pt x="6" y="26"/>
                  </a:cubicBezTo>
                  <a:cubicBezTo>
                    <a:pt x="6" y="26"/>
                    <a:pt x="6" y="26"/>
                    <a:pt x="5" y="27"/>
                  </a:cubicBezTo>
                  <a:cubicBezTo>
                    <a:pt x="5" y="27"/>
                    <a:pt x="5" y="27"/>
                    <a:pt x="5" y="28"/>
                  </a:cubicBezTo>
                  <a:cubicBezTo>
                    <a:pt x="5" y="28"/>
                    <a:pt x="5" y="28"/>
                    <a:pt x="5" y="28"/>
                  </a:cubicBezTo>
                  <a:cubicBezTo>
                    <a:pt x="6" y="29"/>
                    <a:pt x="6" y="30"/>
                    <a:pt x="6" y="30"/>
                  </a:cubicBezTo>
                  <a:cubicBezTo>
                    <a:pt x="6" y="30"/>
                    <a:pt x="6" y="30"/>
                    <a:pt x="6" y="30"/>
                  </a:cubicBezTo>
                  <a:cubicBezTo>
                    <a:pt x="6" y="30"/>
                    <a:pt x="5" y="31"/>
                    <a:pt x="5" y="31"/>
                  </a:cubicBezTo>
                  <a:cubicBezTo>
                    <a:pt x="5" y="30"/>
                    <a:pt x="4" y="30"/>
                    <a:pt x="4" y="30"/>
                  </a:cubicBezTo>
                  <a:cubicBezTo>
                    <a:pt x="4" y="29"/>
                    <a:pt x="4" y="28"/>
                    <a:pt x="3" y="28"/>
                  </a:cubicBezTo>
                  <a:cubicBezTo>
                    <a:pt x="3" y="28"/>
                    <a:pt x="3" y="28"/>
                    <a:pt x="3" y="28"/>
                  </a:cubicBezTo>
                  <a:cubicBezTo>
                    <a:pt x="2" y="27"/>
                    <a:pt x="2" y="27"/>
                    <a:pt x="1" y="27"/>
                  </a:cubicBezTo>
                  <a:cubicBezTo>
                    <a:pt x="1" y="26"/>
                    <a:pt x="1" y="26"/>
                    <a:pt x="1" y="25"/>
                  </a:cubicBezTo>
                  <a:cubicBezTo>
                    <a:pt x="1" y="25"/>
                    <a:pt x="1" y="25"/>
                    <a:pt x="1" y="24"/>
                  </a:cubicBezTo>
                  <a:cubicBezTo>
                    <a:pt x="1" y="24"/>
                    <a:pt x="1" y="23"/>
                    <a:pt x="1" y="2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Freeform 108"/>
            <p:cNvSpPr>
              <a:spLocks/>
            </p:cNvSpPr>
            <p:nvPr/>
          </p:nvSpPr>
          <p:spPr bwMode="auto">
            <a:xfrm>
              <a:off x="10150475" y="4038601"/>
              <a:ext cx="1588" cy="1588"/>
            </a:xfrm>
            <a:custGeom>
              <a:avLst/>
              <a:gdLst>
                <a:gd name="T0" fmla="*/ 1 w 2"/>
                <a:gd name="T1" fmla="*/ 1 h 2"/>
                <a:gd name="T2" fmla="*/ 1 w 2"/>
                <a:gd name="T3" fmla="*/ 0 h 2"/>
                <a:gd name="T4" fmla="*/ 2 w 2"/>
                <a:gd name="T5" fmla="*/ 1 h 2"/>
                <a:gd name="T6" fmla="*/ 2 w 2"/>
                <a:gd name="T7" fmla="*/ 1 h 2"/>
                <a:gd name="T8" fmla="*/ 1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1" y="0"/>
                    <a:pt x="1" y="0"/>
                  </a:cubicBezTo>
                  <a:cubicBezTo>
                    <a:pt x="1" y="0"/>
                    <a:pt x="2" y="0"/>
                    <a:pt x="2" y="1"/>
                  </a:cubicBezTo>
                  <a:cubicBezTo>
                    <a:pt x="2" y="1"/>
                    <a:pt x="2" y="1"/>
                    <a:pt x="2" y="1"/>
                  </a:cubicBezTo>
                  <a:cubicBezTo>
                    <a:pt x="2" y="2"/>
                    <a:pt x="2" y="2"/>
                    <a:pt x="1" y="2"/>
                  </a:cubicBezTo>
                  <a:cubicBezTo>
                    <a:pt x="1"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Freeform 109"/>
            <p:cNvSpPr>
              <a:spLocks/>
            </p:cNvSpPr>
            <p:nvPr/>
          </p:nvSpPr>
          <p:spPr bwMode="auto">
            <a:xfrm>
              <a:off x="10152063" y="4040188"/>
              <a:ext cx="1588" cy="3175"/>
            </a:xfrm>
            <a:custGeom>
              <a:avLst/>
              <a:gdLst>
                <a:gd name="T0" fmla="*/ 0 w 2"/>
                <a:gd name="T1" fmla="*/ 1 h 2"/>
                <a:gd name="T2" fmla="*/ 1 w 2"/>
                <a:gd name="T3" fmla="*/ 0 h 2"/>
                <a:gd name="T4" fmla="*/ 1 w 2"/>
                <a:gd name="T5" fmla="*/ 0 h 2"/>
                <a:gd name="T6" fmla="*/ 1 w 2"/>
                <a:gd name="T7" fmla="*/ 2 h 2"/>
                <a:gd name="T8" fmla="*/ 0 w 2"/>
                <a:gd name="T9" fmla="*/ 2 h 2"/>
                <a:gd name="T10" fmla="*/ 0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1"/>
                    <a:pt x="1" y="1"/>
                    <a:pt x="1" y="0"/>
                  </a:cubicBezTo>
                  <a:cubicBezTo>
                    <a:pt x="1" y="0"/>
                    <a:pt x="1" y="0"/>
                    <a:pt x="1" y="0"/>
                  </a:cubicBezTo>
                  <a:cubicBezTo>
                    <a:pt x="2" y="1"/>
                    <a:pt x="1" y="2"/>
                    <a:pt x="1" y="2"/>
                  </a:cubicBezTo>
                  <a:cubicBezTo>
                    <a:pt x="1" y="2"/>
                    <a:pt x="1" y="2"/>
                    <a:pt x="0" y="2"/>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Freeform 110"/>
            <p:cNvSpPr>
              <a:spLocks/>
            </p:cNvSpPr>
            <p:nvPr/>
          </p:nvSpPr>
          <p:spPr bwMode="auto">
            <a:xfrm>
              <a:off x="10158413" y="4010026"/>
              <a:ext cx="3175" cy="6350"/>
            </a:xfrm>
            <a:custGeom>
              <a:avLst/>
              <a:gdLst>
                <a:gd name="T0" fmla="*/ 0 w 2"/>
                <a:gd name="T1" fmla="*/ 4 h 5"/>
                <a:gd name="T2" fmla="*/ 0 w 2"/>
                <a:gd name="T3" fmla="*/ 2 h 5"/>
                <a:gd name="T4" fmla="*/ 0 w 2"/>
                <a:gd name="T5" fmla="*/ 1 h 5"/>
                <a:gd name="T6" fmla="*/ 0 w 2"/>
                <a:gd name="T7" fmla="*/ 0 h 5"/>
                <a:gd name="T8" fmla="*/ 1 w 2"/>
                <a:gd name="T9" fmla="*/ 1 h 5"/>
                <a:gd name="T10" fmla="*/ 1 w 2"/>
                <a:gd name="T11" fmla="*/ 2 h 5"/>
                <a:gd name="T12" fmla="*/ 1 w 2"/>
                <a:gd name="T13" fmla="*/ 2 h 5"/>
                <a:gd name="T14" fmla="*/ 1 w 2"/>
                <a:gd name="T15" fmla="*/ 3 h 5"/>
                <a:gd name="T16" fmla="*/ 1 w 2"/>
                <a:gd name="T17" fmla="*/ 4 h 5"/>
                <a:gd name="T18" fmla="*/ 1 w 2"/>
                <a:gd name="T19" fmla="*/ 4 h 5"/>
                <a:gd name="T20" fmla="*/ 1 w 2"/>
                <a:gd name="T21" fmla="*/ 5 h 5"/>
                <a:gd name="T22" fmla="*/ 0 w 2"/>
                <a:gd name="T23" fmla="*/ 5 h 5"/>
                <a:gd name="T24" fmla="*/ 0 w 2"/>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4"/>
                  </a:moveTo>
                  <a:cubicBezTo>
                    <a:pt x="0" y="3"/>
                    <a:pt x="0" y="3"/>
                    <a:pt x="0" y="2"/>
                  </a:cubicBezTo>
                  <a:cubicBezTo>
                    <a:pt x="0" y="1"/>
                    <a:pt x="0" y="2"/>
                    <a:pt x="0" y="1"/>
                  </a:cubicBezTo>
                  <a:cubicBezTo>
                    <a:pt x="0" y="0"/>
                    <a:pt x="0" y="0"/>
                    <a:pt x="0" y="0"/>
                  </a:cubicBezTo>
                  <a:cubicBezTo>
                    <a:pt x="0" y="0"/>
                    <a:pt x="1" y="0"/>
                    <a:pt x="1" y="1"/>
                  </a:cubicBezTo>
                  <a:cubicBezTo>
                    <a:pt x="1" y="1"/>
                    <a:pt x="1" y="2"/>
                    <a:pt x="1" y="2"/>
                  </a:cubicBezTo>
                  <a:cubicBezTo>
                    <a:pt x="1" y="2"/>
                    <a:pt x="1" y="2"/>
                    <a:pt x="1" y="2"/>
                  </a:cubicBezTo>
                  <a:cubicBezTo>
                    <a:pt x="1" y="2"/>
                    <a:pt x="2" y="2"/>
                    <a:pt x="1" y="3"/>
                  </a:cubicBezTo>
                  <a:cubicBezTo>
                    <a:pt x="1" y="3"/>
                    <a:pt x="1" y="4"/>
                    <a:pt x="1" y="4"/>
                  </a:cubicBezTo>
                  <a:cubicBezTo>
                    <a:pt x="1" y="4"/>
                    <a:pt x="1" y="4"/>
                    <a:pt x="1" y="4"/>
                  </a:cubicBezTo>
                  <a:cubicBezTo>
                    <a:pt x="1" y="4"/>
                    <a:pt x="1" y="4"/>
                    <a:pt x="1" y="5"/>
                  </a:cubicBezTo>
                  <a:cubicBezTo>
                    <a:pt x="0" y="5"/>
                    <a:pt x="0" y="5"/>
                    <a:pt x="0"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Freeform 111"/>
            <p:cNvSpPr>
              <a:spLocks/>
            </p:cNvSpPr>
            <p:nvPr/>
          </p:nvSpPr>
          <p:spPr bwMode="auto">
            <a:xfrm>
              <a:off x="10175875" y="4113213"/>
              <a:ext cx="3175" cy="0"/>
            </a:xfrm>
            <a:custGeom>
              <a:avLst/>
              <a:gdLst>
                <a:gd name="T0" fmla="*/ 0 w 3"/>
                <a:gd name="T1" fmla="*/ 1 h 1"/>
                <a:gd name="T2" fmla="*/ 1 w 3"/>
                <a:gd name="T3" fmla="*/ 0 h 1"/>
                <a:gd name="T4" fmla="*/ 2 w 3"/>
                <a:gd name="T5" fmla="*/ 0 h 1"/>
                <a:gd name="T6" fmla="*/ 2 w 3"/>
                <a:gd name="T7" fmla="*/ 1 h 1"/>
                <a:gd name="T8" fmla="*/ 1 w 3"/>
                <a:gd name="T9" fmla="*/ 1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1" y="0"/>
                    <a:pt x="1" y="0"/>
                    <a:pt x="1" y="0"/>
                  </a:cubicBezTo>
                  <a:cubicBezTo>
                    <a:pt x="2" y="0"/>
                    <a:pt x="2" y="0"/>
                    <a:pt x="2" y="0"/>
                  </a:cubicBezTo>
                  <a:cubicBezTo>
                    <a:pt x="2" y="0"/>
                    <a:pt x="3" y="1"/>
                    <a:pt x="2"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Freeform 112"/>
            <p:cNvSpPr>
              <a:spLocks/>
            </p:cNvSpPr>
            <p:nvPr/>
          </p:nvSpPr>
          <p:spPr bwMode="auto">
            <a:xfrm>
              <a:off x="10177463" y="4113213"/>
              <a:ext cx="1588" cy="3175"/>
            </a:xfrm>
            <a:custGeom>
              <a:avLst/>
              <a:gdLst>
                <a:gd name="T0" fmla="*/ 0 w 2"/>
                <a:gd name="T1" fmla="*/ 1 h 2"/>
                <a:gd name="T2" fmla="*/ 1 w 2"/>
                <a:gd name="T3" fmla="*/ 1 h 2"/>
                <a:gd name="T4" fmla="*/ 2 w 2"/>
                <a:gd name="T5" fmla="*/ 1 h 2"/>
                <a:gd name="T6" fmla="*/ 1 w 2"/>
                <a:gd name="T7" fmla="*/ 2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1" y="0"/>
                    <a:pt x="1" y="1"/>
                  </a:cubicBezTo>
                  <a:cubicBezTo>
                    <a:pt x="2" y="1"/>
                    <a:pt x="2" y="1"/>
                    <a:pt x="2" y="1"/>
                  </a:cubicBezTo>
                  <a:cubicBezTo>
                    <a:pt x="2" y="2"/>
                    <a:pt x="2" y="2"/>
                    <a:pt x="1" y="2"/>
                  </a:cubicBezTo>
                  <a:cubicBezTo>
                    <a:pt x="1"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Freeform 113"/>
            <p:cNvSpPr>
              <a:spLocks/>
            </p:cNvSpPr>
            <p:nvPr/>
          </p:nvSpPr>
          <p:spPr bwMode="auto">
            <a:xfrm>
              <a:off x="10169525" y="4122738"/>
              <a:ext cx="3175" cy="3175"/>
            </a:xfrm>
            <a:custGeom>
              <a:avLst/>
              <a:gdLst>
                <a:gd name="T0" fmla="*/ 0 w 2"/>
                <a:gd name="T1" fmla="*/ 1 h 2"/>
                <a:gd name="T2" fmla="*/ 1 w 2"/>
                <a:gd name="T3" fmla="*/ 0 h 2"/>
                <a:gd name="T4" fmla="*/ 2 w 2"/>
                <a:gd name="T5" fmla="*/ 0 h 2"/>
                <a:gd name="T6" fmla="*/ 2 w 2"/>
                <a:gd name="T7" fmla="*/ 1 h 2"/>
                <a:gd name="T8" fmla="*/ 2 w 2"/>
                <a:gd name="T9" fmla="*/ 2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1" y="0"/>
                    <a:pt x="1" y="0"/>
                  </a:cubicBezTo>
                  <a:cubicBezTo>
                    <a:pt x="1" y="0"/>
                    <a:pt x="2" y="0"/>
                    <a:pt x="2" y="0"/>
                  </a:cubicBezTo>
                  <a:cubicBezTo>
                    <a:pt x="2" y="1"/>
                    <a:pt x="2" y="1"/>
                    <a:pt x="2" y="1"/>
                  </a:cubicBezTo>
                  <a:cubicBezTo>
                    <a:pt x="2" y="1"/>
                    <a:pt x="2" y="2"/>
                    <a:pt x="2" y="2"/>
                  </a:cubicBezTo>
                  <a:cubicBezTo>
                    <a:pt x="1" y="2"/>
                    <a:pt x="2" y="2"/>
                    <a:pt x="1" y="2"/>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114"/>
            <p:cNvSpPr>
              <a:spLocks/>
            </p:cNvSpPr>
            <p:nvPr/>
          </p:nvSpPr>
          <p:spPr bwMode="auto">
            <a:xfrm>
              <a:off x="10190163" y="4137026"/>
              <a:ext cx="1588" cy="3175"/>
            </a:xfrm>
            <a:custGeom>
              <a:avLst/>
              <a:gdLst>
                <a:gd name="T0" fmla="*/ 0 w 2"/>
                <a:gd name="T1" fmla="*/ 1 h 3"/>
                <a:gd name="T2" fmla="*/ 1 w 2"/>
                <a:gd name="T3" fmla="*/ 0 h 3"/>
                <a:gd name="T4" fmla="*/ 2 w 2"/>
                <a:gd name="T5" fmla="*/ 1 h 3"/>
                <a:gd name="T6" fmla="*/ 1 w 2"/>
                <a:gd name="T7" fmla="*/ 3 h 3"/>
                <a:gd name="T8" fmla="*/ 1 w 2"/>
                <a:gd name="T9" fmla="*/ 2 h 3"/>
                <a:gd name="T10" fmla="*/ 0 w 2"/>
                <a:gd name="T11" fmla="*/ 2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1" y="0"/>
                    <a:pt x="1" y="0"/>
                    <a:pt x="1" y="0"/>
                  </a:cubicBezTo>
                  <a:cubicBezTo>
                    <a:pt x="1" y="0"/>
                    <a:pt x="2" y="1"/>
                    <a:pt x="2" y="1"/>
                  </a:cubicBezTo>
                  <a:cubicBezTo>
                    <a:pt x="2" y="1"/>
                    <a:pt x="2" y="3"/>
                    <a:pt x="1" y="3"/>
                  </a:cubicBezTo>
                  <a:cubicBezTo>
                    <a:pt x="1" y="3"/>
                    <a:pt x="1" y="3"/>
                    <a:pt x="1" y="2"/>
                  </a:cubicBezTo>
                  <a:cubicBezTo>
                    <a:pt x="0" y="2"/>
                    <a:pt x="0" y="2"/>
                    <a:pt x="0" y="2"/>
                  </a:cubicBezTo>
                  <a:cubicBezTo>
                    <a:pt x="0" y="2"/>
                    <a:pt x="0" y="0"/>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Freeform 115"/>
            <p:cNvSpPr>
              <a:spLocks/>
            </p:cNvSpPr>
            <p:nvPr/>
          </p:nvSpPr>
          <p:spPr bwMode="auto">
            <a:xfrm>
              <a:off x="10177463" y="4159251"/>
              <a:ext cx="4763" cy="4763"/>
            </a:xfrm>
            <a:custGeom>
              <a:avLst/>
              <a:gdLst>
                <a:gd name="T0" fmla="*/ 0 w 3"/>
                <a:gd name="T1" fmla="*/ 2 h 3"/>
                <a:gd name="T2" fmla="*/ 0 w 3"/>
                <a:gd name="T3" fmla="*/ 1 h 3"/>
                <a:gd name="T4" fmla="*/ 2 w 3"/>
                <a:gd name="T5" fmla="*/ 0 h 3"/>
                <a:gd name="T6" fmla="*/ 3 w 3"/>
                <a:gd name="T7" fmla="*/ 1 h 3"/>
                <a:gd name="T8" fmla="*/ 2 w 3"/>
                <a:gd name="T9" fmla="*/ 2 h 3"/>
                <a:gd name="T10" fmla="*/ 2 w 3"/>
                <a:gd name="T11" fmla="*/ 3 h 3"/>
                <a:gd name="T12" fmla="*/ 1 w 3"/>
                <a:gd name="T13" fmla="*/ 3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cubicBezTo>
                    <a:pt x="1" y="1"/>
                    <a:pt x="0" y="1"/>
                    <a:pt x="0" y="1"/>
                  </a:cubicBezTo>
                  <a:cubicBezTo>
                    <a:pt x="1" y="0"/>
                    <a:pt x="1" y="0"/>
                    <a:pt x="2" y="0"/>
                  </a:cubicBezTo>
                  <a:cubicBezTo>
                    <a:pt x="2" y="1"/>
                    <a:pt x="3" y="0"/>
                    <a:pt x="3" y="1"/>
                  </a:cubicBezTo>
                  <a:cubicBezTo>
                    <a:pt x="3" y="2"/>
                    <a:pt x="2" y="2"/>
                    <a:pt x="2" y="2"/>
                  </a:cubicBezTo>
                  <a:cubicBezTo>
                    <a:pt x="2" y="2"/>
                    <a:pt x="2" y="3"/>
                    <a:pt x="2" y="3"/>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Freeform 116"/>
            <p:cNvSpPr>
              <a:spLocks/>
            </p:cNvSpPr>
            <p:nvPr/>
          </p:nvSpPr>
          <p:spPr bwMode="auto">
            <a:xfrm>
              <a:off x="10182225" y="4181476"/>
              <a:ext cx="4763" cy="3175"/>
            </a:xfrm>
            <a:custGeom>
              <a:avLst/>
              <a:gdLst>
                <a:gd name="T0" fmla="*/ 0 w 3"/>
                <a:gd name="T1" fmla="*/ 1 h 2"/>
                <a:gd name="T2" fmla="*/ 0 w 3"/>
                <a:gd name="T3" fmla="*/ 0 h 2"/>
                <a:gd name="T4" fmla="*/ 1 w 3"/>
                <a:gd name="T5" fmla="*/ 0 h 2"/>
                <a:gd name="T6" fmla="*/ 2 w 3"/>
                <a:gd name="T7" fmla="*/ 1 h 2"/>
                <a:gd name="T8" fmla="*/ 2 w 3"/>
                <a:gd name="T9" fmla="*/ 2 h 2"/>
                <a:gd name="T10" fmla="*/ 2 w 3"/>
                <a:gd name="T11" fmla="*/ 2 h 2"/>
                <a:gd name="T12" fmla="*/ 1 w 3"/>
                <a:gd name="T13" fmla="*/ 2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0" y="1"/>
                    <a:pt x="0" y="0"/>
                    <a:pt x="0" y="0"/>
                  </a:cubicBezTo>
                  <a:cubicBezTo>
                    <a:pt x="0" y="0"/>
                    <a:pt x="1" y="0"/>
                    <a:pt x="1" y="0"/>
                  </a:cubicBezTo>
                  <a:cubicBezTo>
                    <a:pt x="2" y="1"/>
                    <a:pt x="2" y="1"/>
                    <a:pt x="2" y="1"/>
                  </a:cubicBezTo>
                  <a:cubicBezTo>
                    <a:pt x="2" y="1"/>
                    <a:pt x="3" y="2"/>
                    <a:pt x="2" y="2"/>
                  </a:cubicBezTo>
                  <a:cubicBezTo>
                    <a:pt x="2" y="2"/>
                    <a:pt x="2" y="2"/>
                    <a:pt x="2" y="2"/>
                  </a:cubicBezTo>
                  <a:cubicBezTo>
                    <a:pt x="1" y="2"/>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Freeform 117"/>
            <p:cNvSpPr>
              <a:spLocks/>
            </p:cNvSpPr>
            <p:nvPr/>
          </p:nvSpPr>
          <p:spPr bwMode="auto">
            <a:xfrm>
              <a:off x="10177463" y="4198938"/>
              <a:ext cx="3175" cy="4763"/>
            </a:xfrm>
            <a:custGeom>
              <a:avLst/>
              <a:gdLst>
                <a:gd name="T0" fmla="*/ 0 w 3"/>
                <a:gd name="T1" fmla="*/ 2 h 4"/>
                <a:gd name="T2" fmla="*/ 0 w 3"/>
                <a:gd name="T3" fmla="*/ 2 h 4"/>
                <a:gd name="T4" fmla="*/ 0 w 3"/>
                <a:gd name="T5" fmla="*/ 1 h 4"/>
                <a:gd name="T6" fmla="*/ 1 w 3"/>
                <a:gd name="T7" fmla="*/ 1 h 4"/>
                <a:gd name="T8" fmla="*/ 1 w 3"/>
                <a:gd name="T9" fmla="*/ 2 h 4"/>
                <a:gd name="T10" fmla="*/ 1 w 3"/>
                <a:gd name="T11" fmla="*/ 2 h 4"/>
                <a:gd name="T12" fmla="*/ 2 w 3"/>
                <a:gd name="T13" fmla="*/ 2 h 4"/>
                <a:gd name="T14" fmla="*/ 3 w 3"/>
                <a:gd name="T15" fmla="*/ 2 h 4"/>
                <a:gd name="T16" fmla="*/ 2 w 3"/>
                <a:gd name="T17" fmla="*/ 4 h 4"/>
                <a:gd name="T18" fmla="*/ 1 w 3"/>
                <a:gd name="T19" fmla="*/ 3 h 4"/>
                <a:gd name="T20" fmla="*/ 1 w 3"/>
                <a:gd name="T21" fmla="*/ 3 h 4"/>
                <a:gd name="T22" fmla="*/ 0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2"/>
                  </a:moveTo>
                  <a:cubicBezTo>
                    <a:pt x="0" y="2"/>
                    <a:pt x="0" y="2"/>
                    <a:pt x="0" y="2"/>
                  </a:cubicBezTo>
                  <a:cubicBezTo>
                    <a:pt x="0" y="1"/>
                    <a:pt x="0" y="1"/>
                    <a:pt x="0" y="1"/>
                  </a:cubicBezTo>
                  <a:cubicBezTo>
                    <a:pt x="0" y="1"/>
                    <a:pt x="1" y="0"/>
                    <a:pt x="1" y="1"/>
                  </a:cubicBezTo>
                  <a:cubicBezTo>
                    <a:pt x="1" y="1"/>
                    <a:pt x="1" y="2"/>
                    <a:pt x="1" y="2"/>
                  </a:cubicBezTo>
                  <a:cubicBezTo>
                    <a:pt x="1" y="2"/>
                    <a:pt x="1" y="2"/>
                    <a:pt x="1" y="2"/>
                  </a:cubicBezTo>
                  <a:cubicBezTo>
                    <a:pt x="2" y="2"/>
                    <a:pt x="2" y="2"/>
                    <a:pt x="2" y="2"/>
                  </a:cubicBezTo>
                  <a:cubicBezTo>
                    <a:pt x="2" y="2"/>
                    <a:pt x="2" y="1"/>
                    <a:pt x="3" y="2"/>
                  </a:cubicBezTo>
                  <a:cubicBezTo>
                    <a:pt x="3" y="3"/>
                    <a:pt x="3" y="4"/>
                    <a:pt x="2" y="4"/>
                  </a:cubicBezTo>
                  <a:cubicBezTo>
                    <a:pt x="2" y="4"/>
                    <a:pt x="2" y="4"/>
                    <a:pt x="1" y="3"/>
                  </a:cubicBezTo>
                  <a:cubicBezTo>
                    <a:pt x="1" y="3"/>
                    <a:pt x="1" y="3"/>
                    <a:pt x="1"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Freeform 118"/>
            <p:cNvSpPr>
              <a:spLocks/>
            </p:cNvSpPr>
            <p:nvPr/>
          </p:nvSpPr>
          <p:spPr bwMode="auto">
            <a:xfrm>
              <a:off x="10174288" y="4208463"/>
              <a:ext cx="3175" cy="3175"/>
            </a:xfrm>
            <a:custGeom>
              <a:avLst/>
              <a:gdLst>
                <a:gd name="T0" fmla="*/ 0 w 2"/>
                <a:gd name="T1" fmla="*/ 1 h 2"/>
                <a:gd name="T2" fmla="*/ 1 w 2"/>
                <a:gd name="T3" fmla="*/ 0 h 2"/>
                <a:gd name="T4" fmla="*/ 2 w 2"/>
                <a:gd name="T5" fmla="*/ 1 h 2"/>
                <a:gd name="T6" fmla="*/ 1 w 2"/>
                <a:gd name="T7" fmla="*/ 2 h 2"/>
                <a:gd name="T8" fmla="*/ 0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1" y="0"/>
                    <a:pt x="1" y="0"/>
                    <a:pt x="1" y="0"/>
                  </a:cubicBezTo>
                  <a:cubicBezTo>
                    <a:pt x="1" y="1"/>
                    <a:pt x="2" y="1"/>
                    <a:pt x="2" y="1"/>
                  </a:cubicBezTo>
                  <a:cubicBezTo>
                    <a:pt x="2" y="1"/>
                    <a:pt x="2"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9"/>
            <p:cNvSpPr>
              <a:spLocks/>
            </p:cNvSpPr>
            <p:nvPr/>
          </p:nvSpPr>
          <p:spPr bwMode="auto">
            <a:xfrm>
              <a:off x="10183813" y="4138613"/>
              <a:ext cx="23813" cy="25400"/>
            </a:xfrm>
            <a:custGeom>
              <a:avLst/>
              <a:gdLst>
                <a:gd name="T0" fmla="*/ 1 w 17"/>
                <a:gd name="T1" fmla="*/ 18 h 19"/>
                <a:gd name="T2" fmla="*/ 1 w 17"/>
                <a:gd name="T3" fmla="*/ 17 h 19"/>
                <a:gd name="T4" fmla="*/ 0 w 17"/>
                <a:gd name="T5" fmla="*/ 17 h 19"/>
                <a:gd name="T6" fmla="*/ 2 w 17"/>
                <a:gd name="T7" fmla="*/ 16 h 19"/>
                <a:gd name="T8" fmla="*/ 2 w 17"/>
                <a:gd name="T9" fmla="*/ 16 h 19"/>
                <a:gd name="T10" fmla="*/ 3 w 17"/>
                <a:gd name="T11" fmla="*/ 14 h 19"/>
                <a:gd name="T12" fmla="*/ 5 w 17"/>
                <a:gd name="T13" fmla="*/ 14 h 19"/>
                <a:gd name="T14" fmla="*/ 5 w 17"/>
                <a:gd name="T15" fmla="*/ 13 h 19"/>
                <a:gd name="T16" fmla="*/ 6 w 17"/>
                <a:gd name="T17" fmla="*/ 12 h 19"/>
                <a:gd name="T18" fmla="*/ 6 w 17"/>
                <a:gd name="T19" fmla="*/ 10 h 19"/>
                <a:gd name="T20" fmla="*/ 7 w 17"/>
                <a:gd name="T21" fmla="*/ 10 h 19"/>
                <a:gd name="T22" fmla="*/ 9 w 17"/>
                <a:gd name="T23" fmla="*/ 10 h 19"/>
                <a:gd name="T24" fmla="*/ 9 w 17"/>
                <a:gd name="T25" fmla="*/ 9 h 19"/>
                <a:gd name="T26" fmla="*/ 10 w 17"/>
                <a:gd name="T27" fmla="*/ 9 h 19"/>
                <a:gd name="T28" fmla="*/ 10 w 17"/>
                <a:gd name="T29" fmla="*/ 8 h 19"/>
                <a:gd name="T30" fmla="*/ 11 w 17"/>
                <a:gd name="T31" fmla="*/ 7 h 19"/>
                <a:gd name="T32" fmla="*/ 12 w 17"/>
                <a:gd name="T33" fmla="*/ 6 h 19"/>
                <a:gd name="T34" fmla="*/ 14 w 17"/>
                <a:gd name="T35" fmla="*/ 4 h 19"/>
                <a:gd name="T36" fmla="*/ 14 w 17"/>
                <a:gd name="T37" fmla="*/ 2 h 19"/>
                <a:gd name="T38" fmla="*/ 16 w 17"/>
                <a:gd name="T39" fmla="*/ 1 h 19"/>
                <a:gd name="T40" fmla="*/ 16 w 17"/>
                <a:gd name="T41" fmla="*/ 2 h 19"/>
                <a:gd name="T42" fmla="*/ 16 w 17"/>
                <a:gd name="T43" fmla="*/ 4 h 19"/>
                <a:gd name="T44" fmla="*/ 16 w 17"/>
                <a:gd name="T45" fmla="*/ 7 h 19"/>
                <a:gd name="T46" fmla="*/ 14 w 17"/>
                <a:gd name="T47" fmla="*/ 10 h 19"/>
                <a:gd name="T48" fmla="*/ 13 w 17"/>
                <a:gd name="T49" fmla="*/ 12 h 19"/>
                <a:gd name="T50" fmla="*/ 13 w 17"/>
                <a:gd name="T51" fmla="*/ 12 h 19"/>
                <a:gd name="T52" fmla="*/ 13 w 17"/>
                <a:gd name="T53" fmla="*/ 13 h 19"/>
                <a:gd name="T54" fmla="*/ 13 w 17"/>
                <a:gd name="T55" fmla="*/ 14 h 19"/>
                <a:gd name="T56" fmla="*/ 12 w 17"/>
                <a:gd name="T57" fmla="*/ 15 h 19"/>
                <a:gd name="T58" fmla="*/ 10 w 17"/>
                <a:gd name="T59" fmla="*/ 15 h 19"/>
                <a:gd name="T60" fmla="*/ 9 w 17"/>
                <a:gd name="T61" fmla="*/ 15 h 19"/>
                <a:gd name="T62" fmla="*/ 8 w 17"/>
                <a:gd name="T63" fmla="*/ 15 h 19"/>
                <a:gd name="T64" fmla="*/ 7 w 17"/>
                <a:gd name="T65" fmla="*/ 15 h 19"/>
                <a:gd name="T66" fmla="*/ 7 w 17"/>
                <a:gd name="T67" fmla="*/ 16 h 19"/>
                <a:gd name="T68" fmla="*/ 8 w 17"/>
                <a:gd name="T69" fmla="*/ 18 h 19"/>
                <a:gd name="T70" fmla="*/ 8 w 17"/>
                <a:gd name="T71" fmla="*/ 18 h 19"/>
                <a:gd name="T72" fmla="*/ 7 w 17"/>
                <a:gd name="T73" fmla="*/ 18 h 19"/>
                <a:gd name="T74" fmla="*/ 6 w 17"/>
                <a:gd name="T75" fmla="*/ 19 h 19"/>
                <a:gd name="T76" fmla="*/ 4 w 17"/>
                <a:gd name="T77" fmla="*/ 19 h 19"/>
                <a:gd name="T78" fmla="*/ 3 w 17"/>
                <a:gd name="T79" fmla="*/ 19 h 19"/>
                <a:gd name="T80" fmla="*/ 1 w 17"/>
                <a:gd name="T8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9">
                  <a:moveTo>
                    <a:pt x="1" y="18"/>
                  </a:moveTo>
                  <a:cubicBezTo>
                    <a:pt x="1" y="17"/>
                    <a:pt x="1" y="17"/>
                    <a:pt x="1" y="17"/>
                  </a:cubicBezTo>
                  <a:cubicBezTo>
                    <a:pt x="1" y="17"/>
                    <a:pt x="0" y="17"/>
                    <a:pt x="0" y="17"/>
                  </a:cubicBezTo>
                  <a:cubicBezTo>
                    <a:pt x="1" y="16"/>
                    <a:pt x="1" y="16"/>
                    <a:pt x="2" y="16"/>
                  </a:cubicBezTo>
                  <a:cubicBezTo>
                    <a:pt x="2" y="16"/>
                    <a:pt x="2" y="16"/>
                    <a:pt x="2" y="16"/>
                  </a:cubicBezTo>
                  <a:cubicBezTo>
                    <a:pt x="3" y="15"/>
                    <a:pt x="3" y="15"/>
                    <a:pt x="3" y="14"/>
                  </a:cubicBezTo>
                  <a:cubicBezTo>
                    <a:pt x="4" y="14"/>
                    <a:pt x="5" y="14"/>
                    <a:pt x="5" y="14"/>
                  </a:cubicBezTo>
                  <a:cubicBezTo>
                    <a:pt x="5" y="13"/>
                    <a:pt x="5" y="13"/>
                    <a:pt x="5" y="13"/>
                  </a:cubicBezTo>
                  <a:cubicBezTo>
                    <a:pt x="6" y="13"/>
                    <a:pt x="6" y="12"/>
                    <a:pt x="6" y="12"/>
                  </a:cubicBezTo>
                  <a:cubicBezTo>
                    <a:pt x="6" y="12"/>
                    <a:pt x="5" y="11"/>
                    <a:pt x="6" y="10"/>
                  </a:cubicBezTo>
                  <a:cubicBezTo>
                    <a:pt x="6" y="10"/>
                    <a:pt x="6" y="10"/>
                    <a:pt x="7" y="10"/>
                  </a:cubicBezTo>
                  <a:cubicBezTo>
                    <a:pt x="8" y="10"/>
                    <a:pt x="8" y="10"/>
                    <a:pt x="9" y="10"/>
                  </a:cubicBezTo>
                  <a:cubicBezTo>
                    <a:pt x="9" y="10"/>
                    <a:pt x="8" y="10"/>
                    <a:pt x="9" y="9"/>
                  </a:cubicBezTo>
                  <a:cubicBezTo>
                    <a:pt x="10" y="9"/>
                    <a:pt x="10" y="9"/>
                    <a:pt x="10" y="9"/>
                  </a:cubicBezTo>
                  <a:cubicBezTo>
                    <a:pt x="10" y="9"/>
                    <a:pt x="9" y="8"/>
                    <a:pt x="10" y="8"/>
                  </a:cubicBezTo>
                  <a:cubicBezTo>
                    <a:pt x="10" y="8"/>
                    <a:pt x="11" y="8"/>
                    <a:pt x="11" y="7"/>
                  </a:cubicBezTo>
                  <a:cubicBezTo>
                    <a:pt x="11" y="7"/>
                    <a:pt x="12" y="7"/>
                    <a:pt x="12" y="6"/>
                  </a:cubicBezTo>
                  <a:cubicBezTo>
                    <a:pt x="13" y="5"/>
                    <a:pt x="14" y="4"/>
                    <a:pt x="14" y="4"/>
                  </a:cubicBezTo>
                  <a:cubicBezTo>
                    <a:pt x="14" y="3"/>
                    <a:pt x="14" y="3"/>
                    <a:pt x="14" y="2"/>
                  </a:cubicBezTo>
                  <a:cubicBezTo>
                    <a:pt x="15" y="1"/>
                    <a:pt x="16" y="1"/>
                    <a:pt x="16" y="1"/>
                  </a:cubicBezTo>
                  <a:cubicBezTo>
                    <a:pt x="16" y="1"/>
                    <a:pt x="17" y="0"/>
                    <a:pt x="16" y="2"/>
                  </a:cubicBezTo>
                  <a:cubicBezTo>
                    <a:pt x="16" y="3"/>
                    <a:pt x="16" y="4"/>
                    <a:pt x="16" y="4"/>
                  </a:cubicBezTo>
                  <a:cubicBezTo>
                    <a:pt x="16" y="5"/>
                    <a:pt x="16" y="6"/>
                    <a:pt x="16" y="7"/>
                  </a:cubicBezTo>
                  <a:cubicBezTo>
                    <a:pt x="15" y="7"/>
                    <a:pt x="15" y="9"/>
                    <a:pt x="14" y="10"/>
                  </a:cubicBezTo>
                  <a:cubicBezTo>
                    <a:pt x="14" y="11"/>
                    <a:pt x="13" y="12"/>
                    <a:pt x="13" y="12"/>
                  </a:cubicBezTo>
                  <a:cubicBezTo>
                    <a:pt x="13" y="12"/>
                    <a:pt x="13" y="12"/>
                    <a:pt x="13" y="12"/>
                  </a:cubicBezTo>
                  <a:cubicBezTo>
                    <a:pt x="13" y="13"/>
                    <a:pt x="13" y="13"/>
                    <a:pt x="13" y="13"/>
                  </a:cubicBezTo>
                  <a:cubicBezTo>
                    <a:pt x="13" y="14"/>
                    <a:pt x="13" y="14"/>
                    <a:pt x="13" y="14"/>
                  </a:cubicBezTo>
                  <a:cubicBezTo>
                    <a:pt x="13" y="14"/>
                    <a:pt x="12" y="15"/>
                    <a:pt x="12" y="15"/>
                  </a:cubicBezTo>
                  <a:cubicBezTo>
                    <a:pt x="11" y="15"/>
                    <a:pt x="11" y="15"/>
                    <a:pt x="10" y="15"/>
                  </a:cubicBezTo>
                  <a:cubicBezTo>
                    <a:pt x="10" y="15"/>
                    <a:pt x="9" y="15"/>
                    <a:pt x="9" y="15"/>
                  </a:cubicBezTo>
                  <a:cubicBezTo>
                    <a:pt x="8" y="15"/>
                    <a:pt x="8" y="15"/>
                    <a:pt x="8" y="15"/>
                  </a:cubicBezTo>
                  <a:cubicBezTo>
                    <a:pt x="7" y="15"/>
                    <a:pt x="7" y="15"/>
                    <a:pt x="7" y="15"/>
                  </a:cubicBezTo>
                  <a:cubicBezTo>
                    <a:pt x="7" y="15"/>
                    <a:pt x="8" y="16"/>
                    <a:pt x="7" y="16"/>
                  </a:cubicBezTo>
                  <a:cubicBezTo>
                    <a:pt x="7" y="17"/>
                    <a:pt x="8" y="18"/>
                    <a:pt x="8" y="18"/>
                  </a:cubicBezTo>
                  <a:cubicBezTo>
                    <a:pt x="8" y="18"/>
                    <a:pt x="8" y="18"/>
                    <a:pt x="8" y="18"/>
                  </a:cubicBezTo>
                  <a:cubicBezTo>
                    <a:pt x="8" y="19"/>
                    <a:pt x="7" y="18"/>
                    <a:pt x="7" y="18"/>
                  </a:cubicBezTo>
                  <a:cubicBezTo>
                    <a:pt x="7" y="19"/>
                    <a:pt x="6" y="19"/>
                    <a:pt x="6" y="19"/>
                  </a:cubicBezTo>
                  <a:cubicBezTo>
                    <a:pt x="5" y="19"/>
                    <a:pt x="5" y="19"/>
                    <a:pt x="4" y="19"/>
                  </a:cubicBezTo>
                  <a:cubicBezTo>
                    <a:pt x="3" y="19"/>
                    <a:pt x="3" y="19"/>
                    <a:pt x="3" y="19"/>
                  </a:cubicBezTo>
                  <a:cubicBezTo>
                    <a:pt x="2" y="19"/>
                    <a:pt x="1" y="18"/>
                    <a:pt x="1" y="1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Freeform 120"/>
            <p:cNvSpPr>
              <a:spLocks/>
            </p:cNvSpPr>
            <p:nvPr/>
          </p:nvSpPr>
          <p:spPr bwMode="auto">
            <a:xfrm>
              <a:off x="10194925" y="4164013"/>
              <a:ext cx="4763" cy="3175"/>
            </a:xfrm>
            <a:custGeom>
              <a:avLst/>
              <a:gdLst>
                <a:gd name="T0" fmla="*/ 1 w 3"/>
                <a:gd name="T1" fmla="*/ 1 h 3"/>
                <a:gd name="T2" fmla="*/ 1 w 3"/>
                <a:gd name="T3" fmla="*/ 1 h 3"/>
                <a:gd name="T4" fmla="*/ 1 w 3"/>
                <a:gd name="T5" fmla="*/ 0 h 3"/>
                <a:gd name="T6" fmla="*/ 2 w 3"/>
                <a:gd name="T7" fmla="*/ 1 h 3"/>
                <a:gd name="T8" fmla="*/ 2 w 3"/>
                <a:gd name="T9" fmla="*/ 0 h 3"/>
                <a:gd name="T10" fmla="*/ 3 w 3"/>
                <a:gd name="T11" fmla="*/ 0 h 3"/>
                <a:gd name="T12" fmla="*/ 3 w 3"/>
                <a:gd name="T13" fmla="*/ 0 h 3"/>
                <a:gd name="T14" fmla="*/ 2 w 3"/>
                <a:gd name="T15" fmla="*/ 2 h 3"/>
                <a:gd name="T16" fmla="*/ 2 w 3"/>
                <a:gd name="T17" fmla="*/ 2 h 3"/>
                <a:gd name="T18" fmla="*/ 1 w 3"/>
                <a:gd name="T19" fmla="*/ 3 h 3"/>
                <a:gd name="T20" fmla="*/ 0 w 3"/>
                <a:gd name="T21" fmla="*/ 3 h 3"/>
                <a:gd name="T22" fmla="*/ 1 w 3"/>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1"/>
                  </a:moveTo>
                  <a:cubicBezTo>
                    <a:pt x="1" y="1"/>
                    <a:pt x="0" y="1"/>
                    <a:pt x="1" y="1"/>
                  </a:cubicBezTo>
                  <a:cubicBezTo>
                    <a:pt x="1" y="0"/>
                    <a:pt x="1" y="0"/>
                    <a:pt x="1" y="0"/>
                  </a:cubicBezTo>
                  <a:cubicBezTo>
                    <a:pt x="2" y="1"/>
                    <a:pt x="2" y="1"/>
                    <a:pt x="2" y="1"/>
                  </a:cubicBezTo>
                  <a:cubicBezTo>
                    <a:pt x="2" y="1"/>
                    <a:pt x="2" y="1"/>
                    <a:pt x="2" y="0"/>
                  </a:cubicBezTo>
                  <a:cubicBezTo>
                    <a:pt x="3" y="0"/>
                    <a:pt x="3" y="0"/>
                    <a:pt x="3" y="0"/>
                  </a:cubicBezTo>
                  <a:cubicBezTo>
                    <a:pt x="3" y="0"/>
                    <a:pt x="3" y="0"/>
                    <a:pt x="3" y="0"/>
                  </a:cubicBezTo>
                  <a:cubicBezTo>
                    <a:pt x="3" y="1"/>
                    <a:pt x="2" y="2"/>
                    <a:pt x="2" y="2"/>
                  </a:cubicBezTo>
                  <a:cubicBezTo>
                    <a:pt x="2" y="2"/>
                    <a:pt x="2" y="2"/>
                    <a:pt x="2" y="2"/>
                  </a:cubicBezTo>
                  <a:cubicBezTo>
                    <a:pt x="2" y="2"/>
                    <a:pt x="2" y="3"/>
                    <a:pt x="1" y="3"/>
                  </a:cubicBezTo>
                  <a:cubicBezTo>
                    <a:pt x="0" y="3"/>
                    <a:pt x="0" y="3"/>
                    <a:pt x="0" y="3"/>
                  </a:cubicBezTo>
                  <a:cubicBezTo>
                    <a:pt x="0" y="2"/>
                    <a:pt x="0"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Freeform 121"/>
            <p:cNvSpPr>
              <a:spLocks/>
            </p:cNvSpPr>
            <p:nvPr/>
          </p:nvSpPr>
          <p:spPr bwMode="auto">
            <a:xfrm>
              <a:off x="10190163" y="4167188"/>
              <a:ext cx="4763" cy="3175"/>
            </a:xfrm>
            <a:custGeom>
              <a:avLst/>
              <a:gdLst>
                <a:gd name="T0" fmla="*/ 1 w 3"/>
                <a:gd name="T1" fmla="*/ 1 h 2"/>
                <a:gd name="T2" fmla="*/ 1 w 3"/>
                <a:gd name="T3" fmla="*/ 0 h 2"/>
                <a:gd name="T4" fmla="*/ 2 w 3"/>
                <a:gd name="T5" fmla="*/ 1 h 2"/>
                <a:gd name="T6" fmla="*/ 2 w 3"/>
                <a:gd name="T7" fmla="*/ 2 h 2"/>
                <a:gd name="T8" fmla="*/ 1 w 3"/>
                <a:gd name="T9" fmla="*/ 2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1" y="1"/>
                    <a:pt x="0" y="0"/>
                    <a:pt x="1" y="0"/>
                  </a:cubicBezTo>
                  <a:cubicBezTo>
                    <a:pt x="2" y="1"/>
                    <a:pt x="2" y="1"/>
                    <a:pt x="2" y="1"/>
                  </a:cubicBezTo>
                  <a:cubicBezTo>
                    <a:pt x="2" y="1"/>
                    <a:pt x="3" y="1"/>
                    <a:pt x="2" y="2"/>
                  </a:cubicBezTo>
                  <a:cubicBezTo>
                    <a:pt x="2"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Freeform 122"/>
            <p:cNvSpPr>
              <a:spLocks/>
            </p:cNvSpPr>
            <p:nvPr/>
          </p:nvSpPr>
          <p:spPr bwMode="auto">
            <a:xfrm>
              <a:off x="9455150" y="3770313"/>
              <a:ext cx="128588" cy="150813"/>
            </a:xfrm>
            <a:custGeom>
              <a:avLst/>
              <a:gdLst>
                <a:gd name="T0" fmla="*/ 12 w 91"/>
                <a:gd name="T1" fmla="*/ 80 h 107"/>
                <a:gd name="T2" fmla="*/ 11 w 91"/>
                <a:gd name="T3" fmla="*/ 53 h 107"/>
                <a:gd name="T4" fmla="*/ 11 w 91"/>
                <a:gd name="T5" fmla="*/ 43 h 107"/>
                <a:gd name="T6" fmla="*/ 11 w 91"/>
                <a:gd name="T7" fmla="*/ 36 h 107"/>
                <a:gd name="T8" fmla="*/ 8 w 91"/>
                <a:gd name="T9" fmla="*/ 33 h 107"/>
                <a:gd name="T10" fmla="*/ 4 w 91"/>
                <a:gd name="T11" fmla="*/ 28 h 107"/>
                <a:gd name="T12" fmla="*/ 2 w 91"/>
                <a:gd name="T13" fmla="*/ 23 h 107"/>
                <a:gd name="T14" fmla="*/ 2 w 91"/>
                <a:gd name="T15" fmla="*/ 18 h 107"/>
                <a:gd name="T16" fmla="*/ 5 w 91"/>
                <a:gd name="T17" fmla="*/ 15 h 107"/>
                <a:gd name="T18" fmla="*/ 10 w 91"/>
                <a:gd name="T19" fmla="*/ 17 h 107"/>
                <a:gd name="T20" fmla="*/ 16 w 91"/>
                <a:gd name="T21" fmla="*/ 18 h 107"/>
                <a:gd name="T22" fmla="*/ 16 w 91"/>
                <a:gd name="T23" fmla="*/ 23 h 107"/>
                <a:gd name="T24" fmla="*/ 18 w 91"/>
                <a:gd name="T25" fmla="*/ 27 h 107"/>
                <a:gd name="T26" fmla="*/ 22 w 91"/>
                <a:gd name="T27" fmla="*/ 25 h 107"/>
                <a:gd name="T28" fmla="*/ 28 w 91"/>
                <a:gd name="T29" fmla="*/ 25 h 107"/>
                <a:gd name="T30" fmla="*/ 34 w 91"/>
                <a:gd name="T31" fmla="*/ 26 h 107"/>
                <a:gd name="T32" fmla="*/ 38 w 91"/>
                <a:gd name="T33" fmla="*/ 23 h 107"/>
                <a:gd name="T34" fmla="*/ 42 w 91"/>
                <a:gd name="T35" fmla="*/ 23 h 107"/>
                <a:gd name="T36" fmla="*/ 45 w 91"/>
                <a:gd name="T37" fmla="*/ 18 h 107"/>
                <a:gd name="T38" fmla="*/ 46 w 91"/>
                <a:gd name="T39" fmla="*/ 12 h 107"/>
                <a:gd name="T40" fmla="*/ 46 w 91"/>
                <a:gd name="T41" fmla="*/ 4 h 107"/>
                <a:gd name="T42" fmla="*/ 52 w 91"/>
                <a:gd name="T43" fmla="*/ 5 h 107"/>
                <a:gd name="T44" fmla="*/ 58 w 91"/>
                <a:gd name="T45" fmla="*/ 6 h 107"/>
                <a:gd name="T46" fmla="*/ 65 w 91"/>
                <a:gd name="T47" fmla="*/ 3 h 107"/>
                <a:gd name="T48" fmla="*/ 69 w 91"/>
                <a:gd name="T49" fmla="*/ 2 h 107"/>
                <a:gd name="T50" fmla="*/ 73 w 91"/>
                <a:gd name="T51" fmla="*/ 5 h 107"/>
                <a:gd name="T52" fmla="*/ 74 w 91"/>
                <a:gd name="T53" fmla="*/ 10 h 107"/>
                <a:gd name="T54" fmla="*/ 71 w 91"/>
                <a:gd name="T55" fmla="*/ 15 h 107"/>
                <a:gd name="T56" fmla="*/ 71 w 91"/>
                <a:gd name="T57" fmla="*/ 19 h 107"/>
                <a:gd name="T58" fmla="*/ 73 w 91"/>
                <a:gd name="T59" fmla="*/ 20 h 107"/>
                <a:gd name="T60" fmla="*/ 70 w 91"/>
                <a:gd name="T61" fmla="*/ 24 h 107"/>
                <a:gd name="T62" fmla="*/ 70 w 91"/>
                <a:gd name="T63" fmla="*/ 29 h 107"/>
                <a:gd name="T64" fmla="*/ 73 w 91"/>
                <a:gd name="T65" fmla="*/ 32 h 107"/>
                <a:gd name="T66" fmla="*/ 80 w 91"/>
                <a:gd name="T67" fmla="*/ 32 h 107"/>
                <a:gd name="T68" fmla="*/ 84 w 91"/>
                <a:gd name="T69" fmla="*/ 34 h 107"/>
                <a:gd name="T70" fmla="*/ 89 w 91"/>
                <a:gd name="T71" fmla="*/ 36 h 107"/>
                <a:gd name="T72" fmla="*/ 90 w 91"/>
                <a:gd name="T73" fmla="*/ 41 h 107"/>
                <a:gd name="T74" fmla="*/ 89 w 91"/>
                <a:gd name="T75" fmla="*/ 46 h 107"/>
                <a:gd name="T76" fmla="*/ 85 w 91"/>
                <a:gd name="T77" fmla="*/ 48 h 107"/>
                <a:gd name="T78" fmla="*/ 80 w 91"/>
                <a:gd name="T79" fmla="*/ 53 h 107"/>
                <a:gd name="T80" fmla="*/ 76 w 91"/>
                <a:gd name="T81" fmla="*/ 59 h 107"/>
                <a:gd name="T82" fmla="*/ 71 w 91"/>
                <a:gd name="T83" fmla="*/ 62 h 107"/>
                <a:gd name="T84" fmla="*/ 69 w 91"/>
                <a:gd name="T85" fmla="*/ 66 h 107"/>
                <a:gd name="T86" fmla="*/ 68 w 91"/>
                <a:gd name="T87" fmla="*/ 70 h 107"/>
                <a:gd name="T88" fmla="*/ 66 w 91"/>
                <a:gd name="T89" fmla="*/ 73 h 107"/>
                <a:gd name="T90" fmla="*/ 61 w 91"/>
                <a:gd name="T91" fmla="*/ 78 h 107"/>
                <a:gd name="T92" fmla="*/ 60 w 91"/>
                <a:gd name="T93" fmla="*/ 84 h 107"/>
                <a:gd name="T94" fmla="*/ 58 w 91"/>
                <a:gd name="T95" fmla="*/ 88 h 107"/>
                <a:gd name="T96" fmla="*/ 53 w 91"/>
                <a:gd name="T97" fmla="*/ 92 h 107"/>
                <a:gd name="T98" fmla="*/ 51 w 91"/>
                <a:gd name="T99" fmla="*/ 97 h 107"/>
                <a:gd name="T100" fmla="*/ 48 w 91"/>
                <a:gd name="T101" fmla="*/ 98 h 107"/>
                <a:gd name="T102" fmla="*/ 43 w 91"/>
                <a:gd name="T103" fmla="*/ 101 h 107"/>
                <a:gd name="T104" fmla="*/ 39 w 91"/>
                <a:gd name="T105" fmla="*/ 101 h 107"/>
                <a:gd name="T106" fmla="*/ 37 w 91"/>
                <a:gd name="T107" fmla="*/ 106 h 107"/>
                <a:gd name="T108" fmla="*/ 34 w 91"/>
                <a:gd name="T109"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 h="107">
                  <a:moveTo>
                    <a:pt x="20" y="106"/>
                  </a:moveTo>
                  <a:cubicBezTo>
                    <a:pt x="20" y="106"/>
                    <a:pt x="19" y="98"/>
                    <a:pt x="19" y="97"/>
                  </a:cubicBezTo>
                  <a:cubicBezTo>
                    <a:pt x="19" y="95"/>
                    <a:pt x="19" y="93"/>
                    <a:pt x="19" y="92"/>
                  </a:cubicBezTo>
                  <a:cubicBezTo>
                    <a:pt x="18" y="91"/>
                    <a:pt x="17" y="88"/>
                    <a:pt x="17" y="87"/>
                  </a:cubicBezTo>
                  <a:cubicBezTo>
                    <a:pt x="16" y="87"/>
                    <a:pt x="15" y="84"/>
                    <a:pt x="15" y="83"/>
                  </a:cubicBezTo>
                  <a:cubicBezTo>
                    <a:pt x="14" y="83"/>
                    <a:pt x="12" y="82"/>
                    <a:pt x="12" y="80"/>
                  </a:cubicBezTo>
                  <a:cubicBezTo>
                    <a:pt x="12" y="78"/>
                    <a:pt x="11" y="76"/>
                    <a:pt x="11" y="76"/>
                  </a:cubicBezTo>
                  <a:cubicBezTo>
                    <a:pt x="11" y="75"/>
                    <a:pt x="12" y="71"/>
                    <a:pt x="12" y="70"/>
                  </a:cubicBezTo>
                  <a:cubicBezTo>
                    <a:pt x="12" y="69"/>
                    <a:pt x="11" y="66"/>
                    <a:pt x="11" y="65"/>
                  </a:cubicBezTo>
                  <a:cubicBezTo>
                    <a:pt x="11" y="64"/>
                    <a:pt x="12" y="62"/>
                    <a:pt x="12" y="60"/>
                  </a:cubicBezTo>
                  <a:cubicBezTo>
                    <a:pt x="11" y="59"/>
                    <a:pt x="11" y="57"/>
                    <a:pt x="11" y="56"/>
                  </a:cubicBezTo>
                  <a:cubicBezTo>
                    <a:pt x="11" y="56"/>
                    <a:pt x="11" y="53"/>
                    <a:pt x="11" y="53"/>
                  </a:cubicBezTo>
                  <a:cubicBezTo>
                    <a:pt x="11" y="52"/>
                    <a:pt x="10" y="50"/>
                    <a:pt x="10" y="50"/>
                  </a:cubicBezTo>
                  <a:cubicBezTo>
                    <a:pt x="10" y="50"/>
                    <a:pt x="11" y="49"/>
                    <a:pt x="11" y="48"/>
                  </a:cubicBezTo>
                  <a:cubicBezTo>
                    <a:pt x="11" y="48"/>
                    <a:pt x="12" y="48"/>
                    <a:pt x="11" y="47"/>
                  </a:cubicBezTo>
                  <a:cubicBezTo>
                    <a:pt x="11" y="46"/>
                    <a:pt x="10" y="46"/>
                    <a:pt x="10" y="45"/>
                  </a:cubicBezTo>
                  <a:cubicBezTo>
                    <a:pt x="11" y="44"/>
                    <a:pt x="11" y="45"/>
                    <a:pt x="11" y="44"/>
                  </a:cubicBezTo>
                  <a:cubicBezTo>
                    <a:pt x="11" y="44"/>
                    <a:pt x="10" y="43"/>
                    <a:pt x="11" y="43"/>
                  </a:cubicBezTo>
                  <a:cubicBezTo>
                    <a:pt x="11" y="42"/>
                    <a:pt x="11" y="43"/>
                    <a:pt x="12" y="42"/>
                  </a:cubicBezTo>
                  <a:cubicBezTo>
                    <a:pt x="12" y="41"/>
                    <a:pt x="11" y="41"/>
                    <a:pt x="12" y="41"/>
                  </a:cubicBezTo>
                  <a:cubicBezTo>
                    <a:pt x="12" y="40"/>
                    <a:pt x="13" y="40"/>
                    <a:pt x="13" y="40"/>
                  </a:cubicBezTo>
                  <a:cubicBezTo>
                    <a:pt x="13" y="39"/>
                    <a:pt x="13" y="40"/>
                    <a:pt x="12" y="39"/>
                  </a:cubicBezTo>
                  <a:cubicBezTo>
                    <a:pt x="12" y="38"/>
                    <a:pt x="13" y="39"/>
                    <a:pt x="12" y="37"/>
                  </a:cubicBezTo>
                  <a:cubicBezTo>
                    <a:pt x="12" y="36"/>
                    <a:pt x="11" y="36"/>
                    <a:pt x="11" y="36"/>
                  </a:cubicBezTo>
                  <a:cubicBezTo>
                    <a:pt x="10" y="36"/>
                    <a:pt x="10" y="36"/>
                    <a:pt x="10" y="36"/>
                  </a:cubicBezTo>
                  <a:cubicBezTo>
                    <a:pt x="10" y="36"/>
                    <a:pt x="10" y="36"/>
                    <a:pt x="10" y="36"/>
                  </a:cubicBezTo>
                  <a:cubicBezTo>
                    <a:pt x="9" y="35"/>
                    <a:pt x="9" y="35"/>
                    <a:pt x="9" y="35"/>
                  </a:cubicBezTo>
                  <a:cubicBezTo>
                    <a:pt x="9" y="34"/>
                    <a:pt x="8" y="34"/>
                    <a:pt x="8" y="34"/>
                  </a:cubicBezTo>
                  <a:cubicBezTo>
                    <a:pt x="8" y="34"/>
                    <a:pt x="8" y="35"/>
                    <a:pt x="8" y="34"/>
                  </a:cubicBezTo>
                  <a:cubicBezTo>
                    <a:pt x="8" y="33"/>
                    <a:pt x="9" y="33"/>
                    <a:pt x="8" y="33"/>
                  </a:cubicBezTo>
                  <a:cubicBezTo>
                    <a:pt x="8" y="32"/>
                    <a:pt x="7" y="32"/>
                    <a:pt x="7" y="32"/>
                  </a:cubicBezTo>
                  <a:cubicBezTo>
                    <a:pt x="7" y="32"/>
                    <a:pt x="7" y="32"/>
                    <a:pt x="7" y="31"/>
                  </a:cubicBezTo>
                  <a:cubicBezTo>
                    <a:pt x="6" y="31"/>
                    <a:pt x="6" y="31"/>
                    <a:pt x="6" y="30"/>
                  </a:cubicBezTo>
                  <a:cubicBezTo>
                    <a:pt x="6" y="30"/>
                    <a:pt x="6" y="30"/>
                    <a:pt x="6" y="29"/>
                  </a:cubicBezTo>
                  <a:cubicBezTo>
                    <a:pt x="5" y="28"/>
                    <a:pt x="5" y="28"/>
                    <a:pt x="5" y="28"/>
                  </a:cubicBezTo>
                  <a:cubicBezTo>
                    <a:pt x="4" y="28"/>
                    <a:pt x="4" y="29"/>
                    <a:pt x="4" y="28"/>
                  </a:cubicBezTo>
                  <a:cubicBezTo>
                    <a:pt x="4" y="28"/>
                    <a:pt x="4" y="28"/>
                    <a:pt x="3" y="27"/>
                  </a:cubicBezTo>
                  <a:cubicBezTo>
                    <a:pt x="3" y="26"/>
                    <a:pt x="2" y="26"/>
                    <a:pt x="2" y="26"/>
                  </a:cubicBezTo>
                  <a:cubicBezTo>
                    <a:pt x="2" y="26"/>
                    <a:pt x="1" y="26"/>
                    <a:pt x="1" y="26"/>
                  </a:cubicBezTo>
                  <a:cubicBezTo>
                    <a:pt x="0" y="25"/>
                    <a:pt x="0" y="26"/>
                    <a:pt x="0" y="25"/>
                  </a:cubicBezTo>
                  <a:cubicBezTo>
                    <a:pt x="0" y="23"/>
                    <a:pt x="0" y="24"/>
                    <a:pt x="1" y="23"/>
                  </a:cubicBezTo>
                  <a:cubicBezTo>
                    <a:pt x="1" y="23"/>
                    <a:pt x="1" y="23"/>
                    <a:pt x="2" y="23"/>
                  </a:cubicBezTo>
                  <a:cubicBezTo>
                    <a:pt x="2" y="22"/>
                    <a:pt x="2" y="22"/>
                    <a:pt x="2" y="22"/>
                  </a:cubicBezTo>
                  <a:cubicBezTo>
                    <a:pt x="2" y="21"/>
                    <a:pt x="2" y="21"/>
                    <a:pt x="2" y="21"/>
                  </a:cubicBezTo>
                  <a:cubicBezTo>
                    <a:pt x="2" y="20"/>
                    <a:pt x="2" y="20"/>
                    <a:pt x="2" y="20"/>
                  </a:cubicBezTo>
                  <a:cubicBezTo>
                    <a:pt x="2" y="20"/>
                    <a:pt x="2" y="20"/>
                    <a:pt x="2" y="20"/>
                  </a:cubicBezTo>
                  <a:cubicBezTo>
                    <a:pt x="2" y="19"/>
                    <a:pt x="3" y="19"/>
                    <a:pt x="3" y="19"/>
                  </a:cubicBezTo>
                  <a:cubicBezTo>
                    <a:pt x="3" y="19"/>
                    <a:pt x="2" y="19"/>
                    <a:pt x="2" y="18"/>
                  </a:cubicBezTo>
                  <a:cubicBezTo>
                    <a:pt x="1" y="18"/>
                    <a:pt x="2" y="18"/>
                    <a:pt x="2" y="18"/>
                  </a:cubicBezTo>
                  <a:cubicBezTo>
                    <a:pt x="3" y="18"/>
                    <a:pt x="3" y="17"/>
                    <a:pt x="3" y="17"/>
                  </a:cubicBezTo>
                  <a:cubicBezTo>
                    <a:pt x="3" y="17"/>
                    <a:pt x="2" y="17"/>
                    <a:pt x="2" y="17"/>
                  </a:cubicBezTo>
                  <a:cubicBezTo>
                    <a:pt x="2" y="17"/>
                    <a:pt x="2" y="16"/>
                    <a:pt x="2" y="16"/>
                  </a:cubicBezTo>
                  <a:cubicBezTo>
                    <a:pt x="2" y="16"/>
                    <a:pt x="3" y="15"/>
                    <a:pt x="4" y="15"/>
                  </a:cubicBezTo>
                  <a:cubicBezTo>
                    <a:pt x="4" y="15"/>
                    <a:pt x="5" y="15"/>
                    <a:pt x="5" y="15"/>
                  </a:cubicBezTo>
                  <a:cubicBezTo>
                    <a:pt x="5" y="15"/>
                    <a:pt x="6" y="15"/>
                    <a:pt x="6" y="15"/>
                  </a:cubicBezTo>
                  <a:cubicBezTo>
                    <a:pt x="6" y="15"/>
                    <a:pt x="6" y="15"/>
                    <a:pt x="7" y="16"/>
                  </a:cubicBezTo>
                  <a:cubicBezTo>
                    <a:pt x="8" y="16"/>
                    <a:pt x="8" y="16"/>
                    <a:pt x="8" y="16"/>
                  </a:cubicBezTo>
                  <a:cubicBezTo>
                    <a:pt x="8" y="16"/>
                    <a:pt x="9" y="16"/>
                    <a:pt x="9" y="16"/>
                  </a:cubicBezTo>
                  <a:cubicBezTo>
                    <a:pt x="10" y="16"/>
                    <a:pt x="9" y="16"/>
                    <a:pt x="9" y="16"/>
                  </a:cubicBezTo>
                  <a:cubicBezTo>
                    <a:pt x="9" y="16"/>
                    <a:pt x="10" y="17"/>
                    <a:pt x="10" y="17"/>
                  </a:cubicBezTo>
                  <a:cubicBezTo>
                    <a:pt x="11" y="17"/>
                    <a:pt x="12" y="16"/>
                    <a:pt x="12" y="16"/>
                  </a:cubicBezTo>
                  <a:cubicBezTo>
                    <a:pt x="12" y="16"/>
                    <a:pt x="12" y="16"/>
                    <a:pt x="12" y="16"/>
                  </a:cubicBezTo>
                  <a:cubicBezTo>
                    <a:pt x="13" y="16"/>
                    <a:pt x="13" y="16"/>
                    <a:pt x="13" y="16"/>
                  </a:cubicBezTo>
                  <a:cubicBezTo>
                    <a:pt x="14" y="16"/>
                    <a:pt x="13" y="16"/>
                    <a:pt x="14" y="16"/>
                  </a:cubicBezTo>
                  <a:cubicBezTo>
                    <a:pt x="14" y="16"/>
                    <a:pt x="14" y="17"/>
                    <a:pt x="15" y="17"/>
                  </a:cubicBezTo>
                  <a:cubicBezTo>
                    <a:pt x="15" y="18"/>
                    <a:pt x="15" y="18"/>
                    <a:pt x="16" y="18"/>
                  </a:cubicBezTo>
                  <a:cubicBezTo>
                    <a:pt x="16" y="18"/>
                    <a:pt x="16" y="18"/>
                    <a:pt x="16" y="19"/>
                  </a:cubicBezTo>
                  <a:cubicBezTo>
                    <a:pt x="15" y="20"/>
                    <a:pt x="16" y="19"/>
                    <a:pt x="16" y="20"/>
                  </a:cubicBezTo>
                  <a:cubicBezTo>
                    <a:pt x="16" y="21"/>
                    <a:pt x="16" y="20"/>
                    <a:pt x="16" y="21"/>
                  </a:cubicBezTo>
                  <a:cubicBezTo>
                    <a:pt x="17" y="21"/>
                    <a:pt x="17" y="21"/>
                    <a:pt x="17" y="21"/>
                  </a:cubicBezTo>
                  <a:cubicBezTo>
                    <a:pt x="17" y="22"/>
                    <a:pt x="17" y="22"/>
                    <a:pt x="17" y="22"/>
                  </a:cubicBezTo>
                  <a:cubicBezTo>
                    <a:pt x="16" y="22"/>
                    <a:pt x="16" y="22"/>
                    <a:pt x="16" y="23"/>
                  </a:cubicBezTo>
                  <a:cubicBezTo>
                    <a:pt x="15" y="23"/>
                    <a:pt x="16" y="23"/>
                    <a:pt x="16" y="23"/>
                  </a:cubicBezTo>
                  <a:cubicBezTo>
                    <a:pt x="17" y="23"/>
                    <a:pt x="17" y="23"/>
                    <a:pt x="17" y="24"/>
                  </a:cubicBezTo>
                  <a:cubicBezTo>
                    <a:pt x="17" y="25"/>
                    <a:pt x="17" y="24"/>
                    <a:pt x="17" y="25"/>
                  </a:cubicBezTo>
                  <a:cubicBezTo>
                    <a:pt x="18" y="26"/>
                    <a:pt x="17" y="25"/>
                    <a:pt x="17" y="26"/>
                  </a:cubicBezTo>
                  <a:cubicBezTo>
                    <a:pt x="17" y="26"/>
                    <a:pt x="17" y="26"/>
                    <a:pt x="18" y="27"/>
                  </a:cubicBezTo>
                  <a:cubicBezTo>
                    <a:pt x="18" y="27"/>
                    <a:pt x="18" y="27"/>
                    <a:pt x="18" y="27"/>
                  </a:cubicBezTo>
                  <a:cubicBezTo>
                    <a:pt x="19" y="27"/>
                    <a:pt x="18" y="26"/>
                    <a:pt x="18" y="26"/>
                  </a:cubicBezTo>
                  <a:cubicBezTo>
                    <a:pt x="18" y="26"/>
                    <a:pt x="19" y="26"/>
                    <a:pt x="19" y="26"/>
                  </a:cubicBezTo>
                  <a:cubicBezTo>
                    <a:pt x="20" y="26"/>
                    <a:pt x="20" y="26"/>
                    <a:pt x="20" y="26"/>
                  </a:cubicBezTo>
                  <a:cubicBezTo>
                    <a:pt x="20" y="26"/>
                    <a:pt x="20" y="25"/>
                    <a:pt x="21" y="25"/>
                  </a:cubicBezTo>
                  <a:cubicBezTo>
                    <a:pt x="21" y="24"/>
                    <a:pt x="21" y="25"/>
                    <a:pt x="21" y="25"/>
                  </a:cubicBezTo>
                  <a:cubicBezTo>
                    <a:pt x="21" y="25"/>
                    <a:pt x="21" y="25"/>
                    <a:pt x="22" y="25"/>
                  </a:cubicBezTo>
                  <a:cubicBezTo>
                    <a:pt x="23" y="25"/>
                    <a:pt x="22" y="25"/>
                    <a:pt x="23" y="25"/>
                  </a:cubicBezTo>
                  <a:cubicBezTo>
                    <a:pt x="23" y="25"/>
                    <a:pt x="25" y="26"/>
                    <a:pt x="25" y="26"/>
                  </a:cubicBezTo>
                  <a:cubicBezTo>
                    <a:pt x="25" y="26"/>
                    <a:pt x="25" y="26"/>
                    <a:pt x="25" y="26"/>
                  </a:cubicBezTo>
                  <a:cubicBezTo>
                    <a:pt x="26" y="26"/>
                    <a:pt x="25" y="26"/>
                    <a:pt x="26" y="26"/>
                  </a:cubicBezTo>
                  <a:cubicBezTo>
                    <a:pt x="26" y="26"/>
                    <a:pt x="26" y="26"/>
                    <a:pt x="27" y="26"/>
                  </a:cubicBezTo>
                  <a:cubicBezTo>
                    <a:pt x="27" y="26"/>
                    <a:pt x="27" y="25"/>
                    <a:pt x="28" y="25"/>
                  </a:cubicBezTo>
                  <a:cubicBezTo>
                    <a:pt x="28" y="25"/>
                    <a:pt x="29" y="25"/>
                    <a:pt x="29" y="26"/>
                  </a:cubicBezTo>
                  <a:cubicBezTo>
                    <a:pt x="30" y="26"/>
                    <a:pt x="29" y="25"/>
                    <a:pt x="30" y="26"/>
                  </a:cubicBezTo>
                  <a:cubicBezTo>
                    <a:pt x="30" y="26"/>
                    <a:pt x="30" y="25"/>
                    <a:pt x="31" y="25"/>
                  </a:cubicBezTo>
                  <a:cubicBezTo>
                    <a:pt x="31" y="24"/>
                    <a:pt x="31" y="24"/>
                    <a:pt x="31" y="24"/>
                  </a:cubicBezTo>
                  <a:cubicBezTo>
                    <a:pt x="32" y="24"/>
                    <a:pt x="32" y="24"/>
                    <a:pt x="32" y="25"/>
                  </a:cubicBezTo>
                  <a:cubicBezTo>
                    <a:pt x="33" y="26"/>
                    <a:pt x="33" y="25"/>
                    <a:pt x="34" y="26"/>
                  </a:cubicBezTo>
                  <a:cubicBezTo>
                    <a:pt x="34" y="26"/>
                    <a:pt x="34" y="26"/>
                    <a:pt x="35" y="26"/>
                  </a:cubicBezTo>
                  <a:cubicBezTo>
                    <a:pt x="35" y="26"/>
                    <a:pt x="35" y="26"/>
                    <a:pt x="35" y="26"/>
                  </a:cubicBezTo>
                  <a:cubicBezTo>
                    <a:pt x="36" y="25"/>
                    <a:pt x="36" y="25"/>
                    <a:pt x="36" y="25"/>
                  </a:cubicBezTo>
                  <a:cubicBezTo>
                    <a:pt x="37" y="25"/>
                    <a:pt x="37" y="25"/>
                    <a:pt x="37" y="25"/>
                  </a:cubicBezTo>
                  <a:cubicBezTo>
                    <a:pt x="37" y="25"/>
                    <a:pt x="37" y="25"/>
                    <a:pt x="37" y="24"/>
                  </a:cubicBezTo>
                  <a:cubicBezTo>
                    <a:pt x="37" y="24"/>
                    <a:pt x="38" y="23"/>
                    <a:pt x="38" y="23"/>
                  </a:cubicBezTo>
                  <a:cubicBezTo>
                    <a:pt x="38" y="23"/>
                    <a:pt x="38" y="23"/>
                    <a:pt x="38" y="23"/>
                  </a:cubicBezTo>
                  <a:cubicBezTo>
                    <a:pt x="39" y="23"/>
                    <a:pt x="39" y="23"/>
                    <a:pt x="39" y="23"/>
                  </a:cubicBezTo>
                  <a:cubicBezTo>
                    <a:pt x="39" y="23"/>
                    <a:pt x="39" y="24"/>
                    <a:pt x="40" y="24"/>
                  </a:cubicBezTo>
                  <a:cubicBezTo>
                    <a:pt x="40" y="24"/>
                    <a:pt x="40" y="24"/>
                    <a:pt x="40" y="24"/>
                  </a:cubicBezTo>
                  <a:cubicBezTo>
                    <a:pt x="40" y="24"/>
                    <a:pt x="41" y="23"/>
                    <a:pt x="41" y="23"/>
                  </a:cubicBezTo>
                  <a:cubicBezTo>
                    <a:pt x="41" y="23"/>
                    <a:pt x="41" y="23"/>
                    <a:pt x="42" y="23"/>
                  </a:cubicBezTo>
                  <a:cubicBezTo>
                    <a:pt x="43" y="23"/>
                    <a:pt x="43" y="23"/>
                    <a:pt x="43" y="23"/>
                  </a:cubicBezTo>
                  <a:cubicBezTo>
                    <a:pt x="43" y="22"/>
                    <a:pt x="43" y="22"/>
                    <a:pt x="44" y="22"/>
                  </a:cubicBezTo>
                  <a:cubicBezTo>
                    <a:pt x="44" y="22"/>
                    <a:pt x="44" y="21"/>
                    <a:pt x="45" y="21"/>
                  </a:cubicBezTo>
                  <a:cubicBezTo>
                    <a:pt x="45" y="20"/>
                    <a:pt x="45" y="20"/>
                    <a:pt x="45" y="20"/>
                  </a:cubicBezTo>
                  <a:cubicBezTo>
                    <a:pt x="45" y="20"/>
                    <a:pt x="45" y="19"/>
                    <a:pt x="45" y="19"/>
                  </a:cubicBezTo>
                  <a:cubicBezTo>
                    <a:pt x="45" y="18"/>
                    <a:pt x="45" y="18"/>
                    <a:pt x="45" y="18"/>
                  </a:cubicBezTo>
                  <a:cubicBezTo>
                    <a:pt x="46" y="18"/>
                    <a:pt x="46" y="17"/>
                    <a:pt x="46" y="17"/>
                  </a:cubicBezTo>
                  <a:cubicBezTo>
                    <a:pt x="46" y="17"/>
                    <a:pt x="45" y="17"/>
                    <a:pt x="45" y="16"/>
                  </a:cubicBezTo>
                  <a:cubicBezTo>
                    <a:pt x="45" y="16"/>
                    <a:pt x="45" y="16"/>
                    <a:pt x="45" y="15"/>
                  </a:cubicBezTo>
                  <a:cubicBezTo>
                    <a:pt x="45" y="15"/>
                    <a:pt x="45" y="15"/>
                    <a:pt x="45" y="14"/>
                  </a:cubicBezTo>
                  <a:cubicBezTo>
                    <a:pt x="45" y="13"/>
                    <a:pt x="45" y="14"/>
                    <a:pt x="45" y="13"/>
                  </a:cubicBezTo>
                  <a:cubicBezTo>
                    <a:pt x="44" y="13"/>
                    <a:pt x="45" y="12"/>
                    <a:pt x="46" y="12"/>
                  </a:cubicBezTo>
                  <a:cubicBezTo>
                    <a:pt x="46" y="11"/>
                    <a:pt x="46" y="11"/>
                    <a:pt x="46" y="11"/>
                  </a:cubicBezTo>
                  <a:cubicBezTo>
                    <a:pt x="46" y="10"/>
                    <a:pt x="46" y="10"/>
                    <a:pt x="46" y="10"/>
                  </a:cubicBezTo>
                  <a:cubicBezTo>
                    <a:pt x="46" y="9"/>
                    <a:pt x="47" y="10"/>
                    <a:pt x="47" y="9"/>
                  </a:cubicBezTo>
                  <a:cubicBezTo>
                    <a:pt x="47" y="9"/>
                    <a:pt x="47" y="8"/>
                    <a:pt x="47" y="7"/>
                  </a:cubicBezTo>
                  <a:cubicBezTo>
                    <a:pt x="47" y="6"/>
                    <a:pt x="47" y="6"/>
                    <a:pt x="47" y="5"/>
                  </a:cubicBezTo>
                  <a:cubicBezTo>
                    <a:pt x="46" y="5"/>
                    <a:pt x="46" y="5"/>
                    <a:pt x="46" y="4"/>
                  </a:cubicBezTo>
                  <a:cubicBezTo>
                    <a:pt x="45" y="4"/>
                    <a:pt x="46" y="4"/>
                    <a:pt x="46" y="3"/>
                  </a:cubicBezTo>
                  <a:cubicBezTo>
                    <a:pt x="46" y="3"/>
                    <a:pt x="46" y="3"/>
                    <a:pt x="47" y="2"/>
                  </a:cubicBezTo>
                  <a:cubicBezTo>
                    <a:pt x="47" y="2"/>
                    <a:pt x="47" y="2"/>
                    <a:pt x="47" y="2"/>
                  </a:cubicBezTo>
                  <a:cubicBezTo>
                    <a:pt x="47" y="2"/>
                    <a:pt x="48" y="2"/>
                    <a:pt x="49" y="3"/>
                  </a:cubicBezTo>
                  <a:cubicBezTo>
                    <a:pt x="50" y="3"/>
                    <a:pt x="50" y="3"/>
                    <a:pt x="50" y="3"/>
                  </a:cubicBezTo>
                  <a:cubicBezTo>
                    <a:pt x="50" y="3"/>
                    <a:pt x="52" y="5"/>
                    <a:pt x="52" y="5"/>
                  </a:cubicBezTo>
                  <a:cubicBezTo>
                    <a:pt x="52" y="5"/>
                    <a:pt x="52" y="5"/>
                    <a:pt x="52" y="5"/>
                  </a:cubicBezTo>
                  <a:cubicBezTo>
                    <a:pt x="52" y="5"/>
                    <a:pt x="53" y="6"/>
                    <a:pt x="54" y="6"/>
                  </a:cubicBezTo>
                  <a:cubicBezTo>
                    <a:pt x="54" y="7"/>
                    <a:pt x="55" y="7"/>
                    <a:pt x="56" y="7"/>
                  </a:cubicBezTo>
                  <a:cubicBezTo>
                    <a:pt x="57" y="7"/>
                    <a:pt x="56" y="7"/>
                    <a:pt x="57" y="7"/>
                  </a:cubicBezTo>
                  <a:cubicBezTo>
                    <a:pt x="58" y="7"/>
                    <a:pt x="58" y="6"/>
                    <a:pt x="58" y="6"/>
                  </a:cubicBezTo>
                  <a:cubicBezTo>
                    <a:pt x="58" y="6"/>
                    <a:pt x="58" y="6"/>
                    <a:pt x="58" y="6"/>
                  </a:cubicBezTo>
                  <a:cubicBezTo>
                    <a:pt x="59" y="5"/>
                    <a:pt x="58" y="5"/>
                    <a:pt x="59" y="4"/>
                  </a:cubicBezTo>
                  <a:cubicBezTo>
                    <a:pt x="60" y="3"/>
                    <a:pt x="60" y="3"/>
                    <a:pt x="60" y="3"/>
                  </a:cubicBezTo>
                  <a:cubicBezTo>
                    <a:pt x="60" y="3"/>
                    <a:pt x="60" y="4"/>
                    <a:pt x="61" y="4"/>
                  </a:cubicBezTo>
                  <a:cubicBezTo>
                    <a:pt x="61" y="4"/>
                    <a:pt x="62" y="4"/>
                    <a:pt x="62" y="4"/>
                  </a:cubicBezTo>
                  <a:cubicBezTo>
                    <a:pt x="62" y="4"/>
                    <a:pt x="62" y="4"/>
                    <a:pt x="63" y="3"/>
                  </a:cubicBezTo>
                  <a:cubicBezTo>
                    <a:pt x="65" y="3"/>
                    <a:pt x="64" y="3"/>
                    <a:pt x="65" y="3"/>
                  </a:cubicBezTo>
                  <a:cubicBezTo>
                    <a:pt x="66" y="3"/>
                    <a:pt x="65" y="3"/>
                    <a:pt x="66" y="3"/>
                  </a:cubicBezTo>
                  <a:cubicBezTo>
                    <a:pt x="67" y="3"/>
                    <a:pt x="67" y="3"/>
                    <a:pt x="67" y="2"/>
                  </a:cubicBezTo>
                  <a:cubicBezTo>
                    <a:pt x="67" y="2"/>
                    <a:pt x="67" y="2"/>
                    <a:pt x="67" y="1"/>
                  </a:cubicBezTo>
                  <a:cubicBezTo>
                    <a:pt x="67" y="0"/>
                    <a:pt x="67" y="1"/>
                    <a:pt x="68" y="1"/>
                  </a:cubicBezTo>
                  <a:cubicBezTo>
                    <a:pt x="69" y="1"/>
                    <a:pt x="68" y="1"/>
                    <a:pt x="69" y="1"/>
                  </a:cubicBezTo>
                  <a:cubicBezTo>
                    <a:pt x="69" y="2"/>
                    <a:pt x="69" y="2"/>
                    <a:pt x="69" y="2"/>
                  </a:cubicBezTo>
                  <a:cubicBezTo>
                    <a:pt x="71" y="1"/>
                    <a:pt x="71" y="1"/>
                    <a:pt x="71" y="1"/>
                  </a:cubicBezTo>
                  <a:cubicBezTo>
                    <a:pt x="71" y="2"/>
                    <a:pt x="71" y="2"/>
                    <a:pt x="71" y="2"/>
                  </a:cubicBezTo>
                  <a:cubicBezTo>
                    <a:pt x="71" y="3"/>
                    <a:pt x="71" y="3"/>
                    <a:pt x="71" y="3"/>
                  </a:cubicBezTo>
                  <a:cubicBezTo>
                    <a:pt x="71" y="3"/>
                    <a:pt x="71" y="3"/>
                    <a:pt x="72" y="3"/>
                  </a:cubicBezTo>
                  <a:cubicBezTo>
                    <a:pt x="73" y="4"/>
                    <a:pt x="72" y="3"/>
                    <a:pt x="72" y="4"/>
                  </a:cubicBezTo>
                  <a:cubicBezTo>
                    <a:pt x="73" y="5"/>
                    <a:pt x="73" y="4"/>
                    <a:pt x="73" y="5"/>
                  </a:cubicBezTo>
                  <a:cubicBezTo>
                    <a:pt x="74" y="5"/>
                    <a:pt x="74" y="5"/>
                    <a:pt x="74" y="6"/>
                  </a:cubicBezTo>
                  <a:cubicBezTo>
                    <a:pt x="75" y="6"/>
                    <a:pt x="75" y="6"/>
                    <a:pt x="75" y="6"/>
                  </a:cubicBezTo>
                  <a:cubicBezTo>
                    <a:pt x="75" y="7"/>
                    <a:pt x="75" y="7"/>
                    <a:pt x="75" y="7"/>
                  </a:cubicBezTo>
                  <a:cubicBezTo>
                    <a:pt x="75" y="7"/>
                    <a:pt x="74" y="8"/>
                    <a:pt x="74" y="9"/>
                  </a:cubicBezTo>
                  <a:cubicBezTo>
                    <a:pt x="74" y="9"/>
                    <a:pt x="74" y="10"/>
                    <a:pt x="74" y="10"/>
                  </a:cubicBezTo>
                  <a:cubicBezTo>
                    <a:pt x="74" y="10"/>
                    <a:pt x="74" y="10"/>
                    <a:pt x="74" y="10"/>
                  </a:cubicBezTo>
                  <a:cubicBezTo>
                    <a:pt x="73" y="10"/>
                    <a:pt x="73" y="10"/>
                    <a:pt x="73" y="10"/>
                  </a:cubicBezTo>
                  <a:cubicBezTo>
                    <a:pt x="73" y="10"/>
                    <a:pt x="74" y="11"/>
                    <a:pt x="73" y="11"/>
                  </a:cubicBezTo>
                  <a:cubicBezTo>
                    <a:pt x="73" y="11"/>
                    <a:pt x="72" y="11"/>
                    <a:pt x="72" y="11"/>
                  </a:cubicBezTo>
                  <a:cubicBezTo>
                    <a:pt x="72" y="12"/>
                    <a:pt x="72" y="12"/>
                    <a:pt x="72" y="12"/>
                  </a:cubicBezTo>
                  <a:cubicBezTo>
                    <a:pt x="72" y="12"/>
                    <a:pt x="73" y="13"/>
                    <a:pt x="72" y="13"/>
                  </a:cubicBezTo>
                  <a:cubicBezTo>
                    <a:pt x="72" y="13"/>
                    <a:pt x="72" y="14"/>
                    <a:pt x="71" y="15"/>
                  </a:cubicBezTo>
                  <a:cubicBezTo>
                    <a:pt x="70" y="16"/>
                    <a:pt x="70" y="17"/>
                    <a:pt x="70" y="17"/>
                  </a:cubicBezTo>
                  <a:cubicBezTo>
                    <a:pt x="70" y="17"/>
                    <a:pt x="69" y="18"/>
                    <a:pt x="69" y="18"/>
                  </a:cubicBezTo>
                  <a:cubicBezTo>
                    <a:pt x="69" y="18"/>
                    <a:pt x="69" y="19"/>
                    <a:pt x="69" y="19"/>
                  </a:cubicBezTo>
                  <a:cubicBezTo>
                    <a:pt x="69" y="19"/>
                    <a:pt x="70" y="19"/>
                    <a:pt x="70" y="19"/>
                  </a:cubicBezTo>
                  <a:cubicBezTo>
                    <a:pt x="70" y="19"/>
                    <a:pt x="71" y="19"/>
                    <a:pt x="71" y="19"/>
                  </a:cubicBezTo>
                  <a:cubicBezTo>
                    <a:pt x="71" y="19"/>
                    <a:pt x="71" y="19"/>
                    <a:pt x="71" y="19"/>
                  </a:cubicBezTo>
                  <a:cubicBezTo>
                    <a:pt x="72" y="19"/>
                    <a:pt x="73" y="18"/>
                    <a:pt x="73" y="18"/>
                  </a:cubicBezTo>
                  <a:cubicBezTo>
                    <a:pt x="73" y="18"/>
                    <a:pt x="74" y="18"/>
                    <a:pt x="74" y="18"/>
                  </a:cubicBezTo>
                  <a:cubicBezTo>
                    <a:pt x="74" y="18"/>
                    <a:pt x="75" y="18"/>
                    <a:pt x="75" y="18"/>
                  </a:cubicBezTo>
                  <a:cubicBezTo>
                    <a:pt x="75" y="19"/>
                    <a:pt x="74" y="19"/>
                    <a:pt x="74" y="19"/>
                  </a:cubicBezTo>
                  <a:cubicBezTo>
                    <a:pt x="74" y="19"/>
                    <a:pt x="74" y="19"/>
                    <a:pt x="74" y="20"/>
                  </a:cubicBezTo>
                  <a:cubicBezTo>
                    <a:pt x="73" y="20"/>
                    <a:pt x="73" y="20"/>
                    <a:pt x="73" y="20"/>
                  </a:cubicBezTo>
                  <a:cubicBezTo>
                    <a:pt x="73" y="21"/>
                    <a:pt x="73" y="21"/>
                    <a:pt x="72" y="21"/>
                  </a:cubicBezTo>
                  <a:cubicBezTo>
                    <a:pt x="72" y="21"/>
                    <a:pt x="72" y="20"/>
                    <a:pt x="71" y="21"/>
                  </a:cubicBezTo>
                  <a:cubicBezTo>
                    <a:pt x="71" y="21"/>
                    <a:pt x="71" y="21"/>
                    <a:pt x="71" y="22"/>
                  </a:cubicBezTo>
                  <a:cubicBezTo>
                    <a:pt x="71" y="22"/>
                    <a:pt x="71" y="22"/>
                    <a:pt x="71" y="22"/>
                  </a:cubicBezTo>
                  <a:cubicBezTo>
                    <a:pt x="70" y="22"/>
                    <a:pt x="71" y="22"/>
                    <a:pt x="70" y="22"/>
                  </a:cubicBezTo>
                  <a:cubicBezTo>
                    <a:pt x="70" y="23"/>
                    <a:pt x="70" y="24"/>
                    <a:pt x="70" y="24"/>
                  </a:cubicBezTo>
                  <a:cubicBezTo>
                    <a:pt x="70" y="24"/>
                    <a:pt x="71" y="24"/>
                    <a:pt x="70" y="24"/>
                  </a:cubicBezTo>
                  <a:cubicBezTo>
                    <a:pt x="70" y="25"/>
                    <a:pt x="70" y="25"/>
                    <a:pt x="70" y="25"/>
                  </a:cubicBezTo>
                  <a:cubicBezTo>
                    <a:pt x="70" y="26"/>
                    <a:pt x="70" y="26"/>
                    <a:pt x="69" y="27"/>
                  </a:cubicBezTo>
                  <a:cubicBezTo>
                    <a:pt x="69" y="27"/>
                    <a:pt x="69" y="27"/>
                    <a:pt x="69" y="28"/>
                  </a:cubicBezTo>
                  <a:cubicBezTo>
                    <a:pt x="69" y="28"/>
                    <a:pt x="69" y="28"/>
                    <a:pt x="69" y="28"/>
                  </a:cubicBezTo>
                  <a:cubicBezTo>
                    <a:pt x="69" y="28"/>
                    <a:pt x="70" y="29"/>
                    <a:pt x="70" y="29"/>
                  </a:cubicBezTo>
                  <a:cubicBezTo>
                    <a:pt x="70" y="29"/>
                    <a:pt x="70" y="30"/>
                    <a:pt x="70" y="30"/>
                  </a:cubicBezTo>
                  <a:cubicBezTo>
                    <a:pt x="70" y="30"/>
                    <a:pt x="70" y="31"/>
                    <a:pt x="71" y="31"/>
                  </a:cubicBezTo>
                  <a:cubicBezTo>
                    <a:pt x="71" y="31"/>
                    <a:pt x="72" y="30"/>
                    <a:pt x="72" y="31"/>
                  </a:cubicBezTo>
                  <a:cubicBezTo>
                    <a:pt x="72" y="31"/>
                    <a:pt x="72" y="32"/>
                    <a:pt x="72" y="32"/>
                  </a:cubicBezTo>
                  <a:cubicBezTo>
                    <a:pt x="72" y="32"/>
                    <a:pt x="73" y="32"/>
                    <a:pt x="73" y="32"/>
                  </a:cubicBezTo>
                  <a:cubicBezTo>
                    <a:pt x="73" y="32"/>
                    <a:pt x="73" y="32"/>
                    <a:pt x="73" y="32"/>
                  </a:cubicBezTo>
                  <a:cubicBezTo>
                    <a:pt x="74" y="32"/>
                    <a:pt x="73" y="32"/>
                    <a:pt x="74" y="32"/>
                  </a:cubicBezTo>
                  <a:cubicBezTo>
                    <a:pt x="75" y="31"/>
                    <a:pt x="74" y="32"/>
                    <a:pt x="75" y="31"/>
                  </a:cubicBezTo>
                  <a:cubicBezTo>
                    <a:pt x="76" y="30"/>
                    <a:pt x="76" y="30"/>
                    <a:pt x="76" y="30"/>
                  </a:cubicBezTo>
                  <a:cubicBezTo>
                    <a:pt x="76" y="30"/>
                    <a:pt x="77" y="30"/>
                    <a:pt x="78" y="31"/>
                  </a:cubicBezTo>
                  <a:cubicBezTo>
                    <a:pt x="78" y="31"/>
                    <a:pt x="79" y="31"/>
                    <a:pt x="79" y="31"/>
                  </a:cubicBezTo>
                  <a:cubicBezTo>
                    <a:pt x="79" y="31"/>
                    <a:pt x="79" y="32"/>
                    <a:pt x="80" y="32"/>
                  </a:cubicBezTo>
                  <a:cubicBezTo>
                    <a:pt x="80" y="32"/>
                    <a:pt x="80" y="32"/>
                    <a:pt x="80" y="32"/>
                  </a:cubicBezTo>
                  <a:cubicBezTo>
                    <a:pt x="80" y="33"/>
                    <a:pt x="80" y="33"/>
                    <a:pt x="80" y="33"/>
                  </a:cubicBezTo>
                  <a:cubicBezTo>
                    <a:pt x="81" y="34"/>
                    <a:pt x="81" y="34"/>
                    <a:pt x="81" y="34"/>
                  </a:cubicBezTo>
                  <a:cubicBezTo>
                    <a:pt x="81" y="34"/>
                    <a:pt x="82" y="34"/>
                    <a:pt x="82" y="34"/>
                  </a:cubicBezTo>
                  <a:cubicBezTo>
                    <a:pt x="82" y="34"/>
                    <a:pt x="83" y="33"/>
                    <a:pt x="83" y="33"/>
                  </a:cubicBezTo>
                  <a:cubicBezTo>
                    <a:pt x="84" y="33"/>
                    <a:pt x="84" y="33"/>
                    <a:pt x="84" y="34"/>
                  </a:cubicBezTo>
                  <a:cubicBezTo>
                    <a:pt x="84" y="34"/>
                    <a:pt x="84" y="34"/>
                    <a:pt x="85" y="34"/>
                  </a:cubicBezTo>
                  <a:cubicBezTo>
                    <a:pt x="86" y="35"/>
                    <a:pt x="86" y="35"/>
                    <a:pt x="87" y="35"/>
                  </a:cubicBezTo>
                  <a:cubicBezTo>
                    <a:pt x="88" y="35"/>
                    <a:pt x="87" y="35"/>
                    <a:pt x="88" y="35"/>
                  </a:cubicBezTo>
                  <a:cubicBezTo>
                    <a:pt x="89" y="35"/>
                    <a:pt x="90" y="34"/>
                    <a:pt x="90" y="34"/>
                  </a:cubicBezTo>
                  <a:cubicBezTo>
                    <a:pt x="90" y="34"/>
                    <a:pt x="91" y="34"/>
                    <a:pt x="90" y="34"/>
                  </a:cubicBezTo>
                  <a:cubicBezTo>
                    <a:pt x="90" y="35"/>
                    <a:pt x="89" y="35"/>
                    <a:pt x="89" y="36"/>
                  </a:cubicBezTo>
                  <a:cubicBezTo>
                    <a:pt x="89" y="36"/>
                    <a:pt x="88" y="37"/>
                    <a:pt x="88" y="37"/>
                  </a:cubicBezTo>
                  <a:cubicBezTo>
                    <a:pt x="88" y="38"/>
                    <a:pt x="88" y="38"/>
                    <a:pt x="88" y="38"/>
                  </a:cubicBezTo>
                  <a:cubicBezTo>
                    <a:pt x="88" y="38"/>
                    <a:pt x="89" y="38"/>
                    <a:pt x="89" y="39"/>
                  </a:cubicBezTo>
                  <a:cubicBezTo>
                    <a:pt x="90" y="39"/>
                    <a:pt x="90" y="39"/>
                    <a:pt x="90" y="39"/>
                  </a:cubicBezTo>
                  <a:cubicBezTo>
                    <a:pt x="90" y="40"/>
                    <a:pt x="90" y="40"/>
                    <a:pt x="90" y="40"/>
                  </a:cubicBezTo>
                  <a:cubicBezTo>
                    <a:pt x="90" y="41"/>
                    <a:pt x="90" y="41"/>
                    <a:pt x="90" y="41"/>
                  </a:cubicBezTo>
                  <a:cubicBezTo>
                    <a:pt x="89" y="42"/>
                    <a:pt x="89" y="41"/>
                    <a:pt x="89" y="42"/>
                  </a:cubicBezTo>
                  <a:cubicBezTo>
                    <a:pt x="90" y="43"/>
                    <a:pt x="90" y="44"/>
                    <a:pt x="90" y="44"/>
                  </a:cubicBezTo>
                  <a:cubicBezTo>
                    <a:pt x="90" y="44"/>
                    <a:pt x="89" y="43"/>
                    <a:pt x="90" y="44"/>
                  </a:cubicBezTo>
                  <a:cubicBezTo>
                    <a:pt x="90" y="45"/>
                    <a:pt x="90" y="45"/>
                    <a:pt x="90" y="45"/>
                  </a:cubicBezTo>
                  <a:cubicBezTo>
                    <a:pt x="89" y="45"/>
                    <a:pt x="88" y="46"/>
                    <a:pt x="88" y="46"/>
                  </a:cubicBezTo>
                  <a:cubicBezTo>
                    <a:pt x="88" y="46"/>
                    <a:pt x="88" y="46"/>
                    <a:pt x="89" y="46"/>
                  </a:cubicBezTo>
                  <a:cubicBezTo>
                    <a:pt x="89" y="47"/>
                    <a:pt x="89" y="47"/>
                    <a:pt x="89" y="47"/>
                  </a:cubicBezTo>
                  <a:cubicBezTo>
                    <a:pt x="89" y="47"/>
                    <a:pt x="89" y="48"/>
                    <a:pt x="88" y="48"/>
                  </a:cubicBezTo>
                  <a:cubicBezTo>
                    <a:pt x="88" y="48"/>
                    <a:pt x="88" y="48"/>
                    <a:pt x="87" y="48"/>
                  </a:cubicBezTo>
                  <a:cubicBezTo>
                    <a:pt x="87" y="48"/>
                    <a:pt x="87" y="49"/>
                    <a:pt x="86" y="49"/>
                  </a:cubicBezTo>
                  <a:cubicBezTo>
                    <a:pt x="85" y="49"/>
                    <a:pt x="85" y="49"/>
                    <a:pt x="85" y="49"/>
                  </a:cubicBezTo>
                  <a:cubicBezTo>
                    <a:pt x="85" y="48"/>
                    <a:pt x="85" y="48"/>
                    <a:pt x="85" y="48"/>
                  </a:cubicBezTo>
                  <a:cubicBezTo>
                    <a:pt x="85" y="48"/>
                    <a:pt x="85" y="47"/>
                    <a:pt x="85" y="48"/>
                  </a:cubicBezTo>
                  <a:cubicBezTo>
                    <a:pt x="84" y="49"/>
                    <a:pt x="84" y="49"/>
                    <a:pt x="83" y="49"/>
                  </a:cubicBezTo>
                  <a:cubicBezTo>
                    <a:pt x="83" y="50"/>
                    <a:pt x="83" y="50"/>
                    <a:pt x="83" y="50"/>
                  </a:cubicBezTo>
                  <a:cubicBezTo>
                    <a:pt x="82" y="50"/>
                    <a:pt x="81" y="50"/>
                    <a:pt x="81" y="50"/>
                  </a:cubicBezTo>
                  <a:cubicBezTo>
                    <a:pt x="81" y="50"/>
                    <a:pt x="79" y="52"/>
                    <a:pt x="79" y="52"/>
                  </a:cubicBezTo>
                  <a:cubicBezTo>
                    <a:pt x="80" y="53"/>
                    <a:pt x="79" y="53"/>
                    <a:pt x="80" y="53"/>
                  </a:cubicBezTo>
                  <a:cubicBezTo>
                    <a:pt x="80" y="54"/>
                    <a:pt x="81" y="53"/>
                    <a:pt x="81" y="54"/>
                  </a:cubicBezTo>
                  <a:cubicBezTo>
                    <a:pt x="81" y="54"/>
                    <a:pt x="81" y="54"/>
                    <a:pt x="81" y="54"/>
                  </a:cubicBezTo>
                  <a:cubicBezTo>
                    <a:pt x="81" y="55"/>
                    <a:pt x="81" y="56"/>
                    <a:pt x="80" y="56"/>
                  </a:cubicBezTo>
                  <a:cubicBezTo>
                    <a:pt x="80" y="56"/>
                    <a:pt x="80" y="57"/>
                    <a:pt x="80" y="57"/>
                  </a:cubicBezTo>
                  <a:cubicBezTo>
                    <a:pt x="79" y="57"/>
                    <a:pt x="79" y="57"/>
                    <a:pt x="78" y="58"/>
                  </a:cubicBezTo>
                  <a:cubicBezTo>
                    <a:pt x="78" y="58"/>
                    <a:pt x="77" y="58"/>
                    <a:pt x="76" y="59"/>
                  </a:cubicBezTo>
                  <a:cubicBezTo>
                    <a:pt x="76" y="59"/>
                    <a:pt x="76" y="59"/>
                    <a:pt x="75" y="59"/>
                  </a:cubicBezTo>
                  <a:cubicBezTo>
                    <a:pt x="75" y="59"/>
                    <a:pt x="75" y="60"/>
                    <a:pt x="74" y="60"/>
                  </a:cubicBezTo>
                  <a:cubicBezTo>
                    <a:pt x="74" y="60"/>
                    <a:pt x="74" y="61"/>
                    <a:pt x="74" y="60"/>
                  </a:cubicBezTo>
                  <a:cubicBezTo>
                    <a:pt x="73" y="60"/>
                    <a:pt x="73" y="60"/>
                    <a:pt x="73" y="60"/>
                  </a:cubicBezTo>
                  <a:cubicBezTo>
                    <a:pt x="72" y="60"/>
                    <a:pt x="72" y="60"/>
                    <a:pt x="72" y="60"/>
                  </a:cubicBezTo>
                  <a:cubicBezTo>
                    <a:pt x="72" y="61"/>
                    <a:pt x="72" y="61"/>
                    <a:pt x="71" y="62"/>
                  </a:cubicBezTo>
                  <a:cubicBezTo>
                    <a:pt x="71" y="62"/>
                    <a:pt x="71" y="62"/>
                    <a:pt x="71" y="63"/>
                  </a:cubicBezTo>
                  <a:cubicBezTo>
                    <a:pt x="71" y="63"/>
                    <a:pt x="71" y="63"/>
                    <a:pt x="71" y="63"/>
                  </a:cubicBezTo>
                  <a:cubicBezTo>
                    <a:pt x="71" y="63"/>
                    <a:pt x="72" y="64"/>
                    <a:pt x="71" y="64"/>
                  </a:cubicBezTo>
                  <a:cubicBezTo>
                    <a:pt x="71" y="64"/>
                    <a:pt x="70" y="65"/>
                    <a:pt x="70" y="65"/>
                  </a:cubicBezTo>
                  <a:cubicBezTo>
                    <a:pt x="70" y="65"/>
                    <a:pt x="70" y="65"/>
                    <a:pt x="70" y="65"/>
                  </a:cubicBezTo>
                  <a:cubicBezTo>
                    <a:pt x="69" y="66"/>
                    <a:pt x="70" y="66"/>
                    <a:pt x="69" y="66"/>
                  </a:cubicBezTo>
                  <a:cubicBezTo>
                    <a:pt x="69" y="67"/>
                    <a:pt x="69" y="67"/>
                    <a:pt x="69" y="67"/>
                  </a:cubicBezTo>
                  <a:cubicBezTo>
                    <a:pt x="68" y="67"/>
                    <a:pt x="68" y="67"/>
                    <a:pt x="68" y="68"/>
                  </a:cubicBezTo>
                  <a:cubicBezTo>
                    <a:pt x="68" y="68"/>
                    <a:pt x="68" y="68"/>
                    <a:pt x="68" y="68"/>
                  </a:cubicBezTo>
                  <a:cubicBezTo>
                    <a:pt x="68" y="69"/>
                    <a:pt x="68" y="69"/>
                    <a:pt x="68" y="69"/>
                  </a:cubicBezTo>
                  <a:cubicBezTo>
                    <a:pt x="68" y="69"/>
                    <a:pt x="68" y="70"/>
                    <a:pt x="68" y="70"/>
                  </a:cubicBezTo>
                  <a:cubicBezTo>
                    <a:pt x="67" y="70"/>
                    <a:pt x="67" y="70"/>
                    <a:pt x="68" y="70"/>
                  </a:cubicBezTo>
                  <a:cubicBezTo>
                    <a:pt x="68" y="71"/>
                    <a:pt x="68" y="71"/>
                    <a:pt x="68" y="71"/>
                  </a:cubicBezTo>
                  <a:cubicBezTo>
                    <a:pt x="68" y="71"/>
                    <a:pt x="69" y="72"/>
                    <a:pt x="68" y="72"/>
                  </a:cubicBezTo>
                  <a:cubicBezTo>
                    <a:pt x="68" y="72"/>
                    <a:pt x="69" y="73"/>
                    <a:pt x="68" y="73"/>
                  </a:cubicBezTo>
                  <a:cubicBezTo>
                    <a:pt x="68" y="74"/>
                    <a:pt x="68" y="74"/>
                    <a:pt x="68" y="74"/>
                  </a:cubicBezTo>
                  <a:cubicBezTo>
                    <a:pt x="67" y="73"/>
                    <a:pt x="68" y="73"/>
                    <a:pt x="67" y="73"/>
                  </a:cubicBezTo>
                  <a:cubicBezTo>
                    <a:pt x="67" y="73"/>
                    <a:pt x="67" y="73"/>
                    <a:pt x="66" y="73"/>
                  </a:cubicBezTo>
                  <a:cubicBezTo>
                    <a:pt x="65" y="73"/>
                    <a:pt x="65" y="73"/>
                    <a:pt x="65" y="74"/>
                  </a:cubicBezTo>
                  <a:cubicBezTo>
                    <a:pt x="64" y="74"/>
                    <a:pt x="65" y="74"/>
                    <a:pt x="64" y="75"/>
                  </a:cubicBezTo>
                  <a:cubicBezTo>
                    <a:pt x="64" y="75"/>
                    <a:pt x="64" y="75"/>
                    <a:pt x="64" y="76"/>
                  </a:cubicBezTo>
                  <a:cubicBezTo>
                    <a:pt x="63" y="76"/>
                    <a:pt x="63" y="76"/>
                    <a:pt x="63" y="77"/>
                  </a:cubicBezTo>
                  <a:cubicBezTo>
                    <a:pt x="63" y="77"/>
                    <a:pt x="62" y="77"/>
                    <a:pt x="62" y="77"/>
                  </a:cubicBezTo>
                  <a:cubicBezTo>
                    <a:pt x="61" y="78"/>
                    <a:pt x="62" y="78"/>
                    <a:pt x="61" y="78"/>
                  </a:cubicBezTo>
                  <a:cubicBezTo>
                    <a:pt x="61" y="79"/>
                    <a:pt x="60" y="79"/>
                    <a:pt x="60" y="79"/>
                  </a:cubicBezTo>
                  <a:cubicBezTo>
                    <a:pt x="60" y="80"/>
                    <a:pt x="60" y="80"/>
                    <a:pt x="60" y="81"/>
                  </a:cubicBezTo>
                  <a:cubicBezTo>
                    <a:pt x="60" y="81"/>
                    <a:pt x="60" y="82"/>
                    <a:pt x="60" y="82"/>
                  </a:cubicBezTo>
                  <a:cubicBezTo>
                    <a:pt x="59" y="82"/>
                    <a:pt x="59" y="82"/>
                    <a:pt x="59" y="83"/>
                  </a:cubicBezTo>
                  <a:cubicBezTo>
                    <a:pt x="59" y="83"/>
                    <a:pt x="59" y="83"/>
                    <a:pt x="59" y="83"/>
                  </a:cubicBezTo>
                  <a:cubicBezTo>
                    <a:pt x="59" y="84"/>
                    <a:pt x="60" y="84"/>
                    <a:pt x="60" y="84"/>
                  </a:cubicBezTo>
                  <a:cubicBezTo>
                    <a:pt x="60" y="84"/>
                    <a:pt x="60" y="84"/>
                    <a:pt x="60" y="85"/>
                  </a:cubicBezTo>
                  <a:cubicBezTo>
                    <a:pt x="59" y="85"/>
                    <a:pt x="60" y="86"/>
                    <a:pt x="60" y="86"/>
                  </a:cubicBezTo>
                  <a:cubicBezTo>
                    <a:pt x="60" y="86"/>
                    <a:pt x="59" y="86"/>
                    <a:pt x="59" y="86"/>
                  </a:cubicBezTo>
                  <a:cubicBezTo>
                    <a:pt x="58" y="86"/>
                    <a:pt x="58" y="85"/>
                    <a:pt x="58" y="86"/>
                  </a:cubicBezTo>
                  <a:cubicBezTo>
                    <a:pt x="58" y="87"/>
                    <a:pt x="58" y="87"/>
                    <a:pt x="58" y="87"/>
                  </a:cubicBezTo>
                  <a:cubicBezTo>
                    <a:pt x="58" y="88"/>
                    <a:pt x="58" y="88"/>
                    <a:pt x="58" y="88"/>
                  </a:cubicBezTo>
                  <a:cubicBezTo>
                    <a:pt x="58" y="88"/>
                    <a:pt x="58" y="88"/>
                    <a:pt x="58" y="88"/>
                  </a:cubicBezTo>
                  <a:cubicBezTo>
                    <a:pt x="57" y="89"/>
                    <a:pt x="56" y="89"/>
                    <a:pt x="56" y="89"/>
                  </a:cubicBezTo>
                  <a:cubicBezTo>
                    <a:pt x="55" y="90"/>
                    <a:pt x="55" y="91"/>
                    <a:pt x="55" y="90"/>
                  </a:cubicBezTo>
                  <a:cubicBezTo>
                    <a:pt x="55" y="90"/>
                    <a:pt x="54" y="90"/>
                    <a:pt x="54" y="90"/>
                  </a:cubicBezTo>
                  <a:cubicBezTo>
                    <a:pt x="54" y="91"/>
                    <a:pt x="54" y="91"/>
                    <a:pt x="54" y="91"/>
                  </a:cubicBezTo>
                  <a:cubicBezTo>
                    <a:pt x="53" y="91"/>
                    <a:pt x="53" y="92"/>
                    <a:pt x="53" y="92"/>
                  </a:cubicBezTo>
                  <a:cubicBezTo>
                    <a:pt x="53" y="92"/>
                    <a:pt x="53" y="91"/>
                    <a:pt x="53" y="92"/>
                  </a:cubicBezTo>
                  <a:cubicBezTo>
                    <a:pt x="52" y="92"/>
                    <a:pt x="53" y="92"/>
                    <a:pt x="52" y="93"/>
                  </a:cubicBezTo>
                  <a:cubicBezTo>
                    <a:pt x="52" y="94"/>
                    <a:pt x="52" y="94"/>
                    <a:pt x="52" y="94"/>
                  </a:cubicBezTo>
                  <a:cubicBezTo>
                    <a:pt x="51" y="94"/>
                    <a:pt x="52" y="94"/>
                    <a:pt x="52" y="95"/>
                  </a:cubicBezTo>
                  <a:cubicBezTo>
                    <a:pt x="51" y="95"/>
                    <a:pt x="51" y="95"/>
                    <a:pt x="51" y="96"/>
                  </a:cubicBezTo>
                  <a:cubicBezTo>
                    <a:pt x="51" y="96"/>
                    <a:pt x="51" y="97"/>
                    <a:pt x="51" y="97"/>
                  </a:cubicBezTo>
                  <a:cubicBezTo>
                    <a:pt x="51" y="97"/>
                    <a:pt x="51" y="97"/>
                    <a:pt x="51" y="97"/>
                  </a:cubicBezTo>
                  <a:cubicBezTo>
                    <a:pt x="51" y="97"/>
                    <a:pt x="50" y="97"/>
                    <a:pt x="50" y="97"/>
                  </a:cubicBezTo>
                  <a:cubicBezTo>
                    <a:pt x="50" y="97"/>
                    <a:pt x="50" y="97"/>
                    <a:pt x="50" y="97"/>
                  </a:cubicBezTo>
                  <a:cubicBezTo>
                    <a:pt x="49" y="98"/>
                    <a:pt x="49" y="97"/>
                    <a:pt x="49" y="97"/>
                  </a:cubicBezTo>
                  <a:cubicBezTo>
                    <a:pt x="49" y="97"/>
                    <a:pt x="49" y="98"/>
                    <a:pt x="49" y="98"/>
                  </a:cubicBezTo>
                  <a:cubicBezTo>
                    <a:pt x="48" y="98"/>
                    <a:pt x="48" y="98"/>
                    <a:pt x="48" y="98"/>
                  </a:cubicBezTo>
                  <a:cubicBezTo>
                    <a:pt x="48" y="98"/>
                    <a:pt x="47" y="98"/>
                    <a:pt x="47" y="99"/>
                  </a:cubicBezTo>
                  <a:cubicBezTo>
                    <a:pt x="47" y="99"/>
                    <a:pt x="47" y="99"/>
                    <a:pt x="47" y="99"/>
                  </a:cubicBezTo>
                  <a:cubicBezTo>
                    <a:pt x="46" y="100"/>
                    <a:pt x="47" y="100"/>
                    <a:pt x="46" y="100"/>
                  </a:cubicBezTo>
                  <a:cubicBezTo>
                    <a:pt x="46" y="100"/>
                    <a:pt x="45" y="100"/>
                    <a:pt x="45" y="100"/>
                  </a:cubicBezTo>
                  <a:cubicBezTo>
                    <a:pt x="45" y="101"/>
                    <a:pt x="45" y="101"/>
                    <a:pt x="44" y="101"/>
                  </a:cubicBezTo>
                  <a:cubicBezTo>
                    <a:pt x="44" y="101"/>
                    <a:pt x="44" y="101"/>
                    <a:pt x="43" y="101"/>
                  </a:cubicBezTo>
                  <a:cubicBezTo>
                    <a:pt x="43" y="101"/>
                    <a:pt x="43" y="101"/>
                    <a:pt x="43" y="101"/>
                  </a:cubicBezTo>
                  <a:cubicBezTo>
                    <a:pt x="43" y="101"/>
                    <a:pt x="42" y="102"/>
                    <a:pt x="42" y="102"/>
                  </a:cubicBezTo>
                  <a:cubicBezTo>
                    <a:pt x="42" y="102"/>
                    <a:pt x="43" y="103"/>
                    <a:pt x="42" y="103"/>
                  </a:cubicBezTo>
                  <a:cubicBezTo>
                    <a:pt x="41" y="102"/>
                    <a:pt x="41" y="102"/>
                    <a:pt x="41" y="102"/>
                  </a:cubicBezTo>
                  <a:cubicBezTo>
                    <a:pt x="41" y="102"/>
                    <a:pt x="41" y="101"/>
                    <a:pt x="40" y="101"/>
                  </a:cubicBezTo>
                  <a:cubicBezTo>
                    <a:pt x="40" y="101"/>
                    <a:pt x="40" y="101"/>
                    <a:pt x="39" y="101"/>
                  </a:cubicBezTo>
                  <a:cubicBezTo>
                    <a:pt x="39" y="102"/>
                    <a:pt x="39" y="102"/>
                    <a:pt x="39" y="102"/>
                  </a:cubicBezTo>
                  <a:cubicBezTo>
                    <a:pt x="39" y="103"/>
                    <a:pt x="39" y="103"/>
                    <a:pt x="38" y="103"/>
                  </a:cubicBezTo>
                  <a:cubicBezTo>
                    <a:pt x="38" y="103"/>
                    <a:pt x="38" y="104"/>
                    <a:pt x="38" y="104"/>
                  </a:cubicBezTo>
                  <a:cubicBezTo>
                    <a:pt x="38" y="104"/>
                    <a:pt x="37" y="104"/>
                    <a:pt x="37" y="104"/>
                  </a:cubicBezTo>
                  <a:cubicBezTo>
                    <a:pt x="37" y="105"/>
                    <a:pt x="37" y="104"/>
                    <a:pt x="37" y="105"/>
                  </a:cubicBezTo>
                  <a:cubicBezTo>
                    <a:pt x="37" y="106"/>
                    <a:pt x="37" y="106"/>
                    <a:pt x="37" y="106"/>
                  </a:cubicBezTo>
                  <a:cubicBezTo>
                    <a:pt x="37" y="106"/>
                    <a:pt x="37" y="107"/>
                    <a:pt x="36" y="107"/>
                  </a:cubicBezTo>
                  <a:cubicBezTo>
                    <a:pt x="36" y="107"/>
                    <a:pt x="37" y="107"/>
                    <a:pt x="36" y="107"/>
                  </a:cubicBezTo>
                  <a:cubicBezTo>
                    <a:pt x="36" y="106"/>
                    <a:pt x="36" y="106"/>
                    <a:pt x="35" y="106"/>
                  </a:cubicBezTo>
                  <a:cubicBezTo>
                    <a:pt x="35" y="106"/>
                    <a:pt x="36" y="106"/>
                    <a:pt x="35" y="106"/>
                  </a:cubicBezTo>
                  <a:cubicBezTo>
                    <a:pt x="34" y="106"/>
                    <a:pt x="34" y="106"/>
                    <a:pt x="34" y="106"/>
                  </a:cubicBezTo>
                  <a:cubicBezTo>
                    <a:pt x="34" y="106"/>
                    <a:pt x="34" y="106"/>
                    <a:pt x="34" y="106"/>
                  </a:cubicBezTo>
                  <a:cubicBezTo>
                    <a:pt x="34" y="106"/>
                    <a:pt x="34" y="106"/>
                    <a:pt x="34" y="106"/>
                  </a:cubicBezTo>
                  <a:cubicBezTo>
                    <a:pt x="33" y="106"/>
                    <a:pt x="33" y="106"/>
                    <a:pt x="33" y="106"/>
                  </a:cubicBezTo>
                  <a:cubicBezTo>
                    <a:pt x="32" y="106"/>
                    <a:pt x="20" y="106"/>
                    <a:pt x="20" y="106"/>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Freeform 123"/>
            <p:cNvSpPr>
              <a:spLocks/>
            </p:cNvSpPr>
            <p:nvPr/>
          </p:nvSpPr>
          <p:spPr bwMode="auto">
            <a:xfrm>
              <a:off x="9445625" y="3684588"/>
              <a:ext cx="139700" cy="123825"/>
            </a:xfrm>
            <a:custGeom>
              <a:avLst/>
              <a:gdLst>
                <a:gd name="T0" fmla="*/ 5 w 99"/>
                <a:gd name="T1" fmla="*/ 81 h 88"/>
                <a:gd name="T2" fmla="*/ 2 w 99"/>
                <a:gd name="T3" fmla="*/ 77 h 88"/>
                <a:gd name="T4" fmla="*/ 1 w 99"/>
                <a:gd name="T5" fmla="*/ 72 h 88"/>
                <a:gd name="T6" fmla="*/ 1 w 99"/>
                <a:gd name="T7" fmla="*/ 67 h 88"/>
                <a:gd name="T8" fmla="*/ 6 w 99"/>
                <a:gd name="T9" fmla="*/ 63 h 88"/>
                <a:gd name="T10" fmla="*/ 13 w 99"/>
                <a:gd name="T11" fmla="*/ 60 h 88"/>
                <a:gd name="T12" fmla="*/ 16 w 99"/>
                <a:gd name="T13" fmla="*/ 52 h 88"/>
                <a:gd name="T14" fmla="*/ 13 w 99"/>
                <a:gd name="T15" fmla="*/ 44 h 88"/>
                <a:gd name="T16" fmla="*/ 18 w 99"/>
                <a:gd name="T17" fmla="*/ 34 h 88"/>
                <a:gd name="T18" fmla="*/ 22 w 99"/>
                <a:gd name="T19" fmla="*/ 27 h 88"/>
                <a:gd name="T20" fmla="*/ 27 w 99"/>
                <a:gd name="T21" fmla="*/ 23 h 88"/>
                <a:gd name="T22" fmla="*/ 34 w 99"/>
                <a:gd name="T23" fmla="*/ 17 h 88"/>
                <a:gd name="T24" fmla="*/ 41 w 99"/>
                <a:gd name="T25" fmla="*/ 15 h 88"/>
                <a:gd name="T26" fmla="*/ 47 w 99"/>
                <a:gd name="T27" fmla="*/ 13 h 88"/>
                <a:gd name="T28" fmla="*/ 50 w 99"/>
                <a:gd name="T29" fmla="*/ 19 h 88"/>
                <a:gd name="T30" fmla="*/ 54 w 99"/>
                <a:gd name="T31" fmla="*/ 20 h 88"/>
                <a:gd name="T32" fmla="*/ 58 w 99"/>
                <a:gd name="T33" fmla="*/ 18 h 88"/>
                <a:gd name="T34" fmla="*/ 62 w 99"/>
                <a:gd name="T35" fmla="*/ 15 h 88"/>
                <a:gd name="T36" fmla="*/ 63 w 99"/>
                <a:gd name="T37" fmla="*/ 11 h 88"/>
                <a:gd name="T38" fmla="*/ 70 w 99"/>
                <a:gd name="T39" fmla="*/ 7 h 88"/>
                <a:gd name="T40" fmla="*/ 73 w 99"/>
                <a:gd name="T41" fmla="*/ 1 h 88"/>
                <a:gd name="T42" fmla="*/ 79 w 99"/>
                <a:gd name="T43" fmla="*/ 1 h 88"/>
                <a:gd name="T44" fmla="*/ 79 w 99"/>
                <a:gd name="T45" fmla="*/ 5 h 88"/>
                <a:gd name="T46" fmla="*/ 82 w 99"/>
                <a:gd name="T47" fmla="*/ 9 h 88"/>
                <a:gd name="T48" fmla="*/ 83 w 99"/>
                <a:gd name="T49" fmla="*/ 14 h 88"/>
                <a:gd name="T50" fmla="*/ 89 w 99"/>
                <a:gd name="T51" fmla="*/ 17 h 88"/>
                <a:gd name="T52" fmla="*/ 92 w 99"/>
                <a:gd name="T53" fmla="*/ 22 h 88"/>
                <a:gd name="T54" fmla="*/ 96 w 99"/>
                <a:gd name="T55" fmla="*/ 31 h 88"/>
                <a:gd name="T56" fmla="*/ 95 w 99"/>
                <a:gd name="T57" fmla="*/ 44 h 88"/>
                <a:gd name="T58" fmla="*/ 97 w 99"/>
                <a:gd name="T59" fmla="*/ 57 h 88"/>
                <a:gd name="T60" fmla="*/ 96 w 99"/>
                <a:gd name="T61" fmla="*/ 65 h 88"/>
                <a:gd name="T62" fmla="*/ 91 w 99"/>
                <a:gd name="T63" fmla="*/ 64 h 88"/>
                <a:gd name="T64" fmla="*/ 86 w 99"/>
                <a:gd name="T65" fmla="*/ 66 h 88"/>
                <a:gd name="T66" fmla="*/ 80 w 99"/>
                <a:gd name="T67" fmla="*/ 66 h 88"/>
                <a:gd name="T68" fmla="*/ 78 w 99"/>
                <a:gd name="T69" fmla="*/ 62 h 88"/>
                <a:gd name="T70" fmla="*/ 74 w 99"/>
                <a:gd name="T71" fmla="*/ 63 h 88"/>
                <a:gd name="T72" fmla="*/ 68 w 99"/>
                <a:gd name="T73" fmla="*/ 65 h 88"/>
                <a:gd name="T74" fmla="*/ 64 w 99"/>
                <a:gd name="T75" fmla="*/ 68 h 88"/>
                <a:gd name="T76" fmla="*/ 57 w 99"/>
                <a:gd name="T77" fmla="*/ 64 h 88"/>
                <a:gd name="T78" fmla="*/ 53 w 99"/>
                <a:gd name="T79" fmla="*/ 65 h 88"/>
                <a:gd name="T80" fmla="*/ 53 w 99"/>
                <a:gd name="T81" fmla="*/ 72 h 88"/>
                <a:gd name="T82" fmla="*/ 52 w 99"/>
                <a:gd name="T83" fmla="*/ 77 h 88"/>
                <a:gd name="T84" fmla="*/ 52 w 99"/>
                <a:gd name="T85" fmla="*/ 82 h 88"/>
                <a:gd name="T86" fmla="*/ 47 w 99"/>
                <a:gd name="T87" fmla="*/ 85 h 88"/>
                <a:gd name="T88" fmla="*/ 44 w 99"/>
                <a:gd name="T89" fmla="*/ 85 h 88"/>
                <a:gd name="T90" fmla="*/ 41 w 99"/>
                <a:gd name="T91" fmla="*/ 87 h 88"/>
                <a:gd name="T92" fmla="*/ 36 w 99"/>
                <a:gd name="T93" fmla="*/ 87 h 88"/>
                <a:gd name="T94" fmla="*/ 32 w 99"/>
                <a:gd name="T95" fmla="*/ 87 h 88"/>
                <a:gd name="T96" fmla="*/ 27 w 99"/>
                <a:gd name="T97" fmla="*/ 87 h 88"/>
                <a:gd name="T98" fmla="*/ 24 w 99"/>
                <a:gd name="T99" fmla="*/ 87 h 88"/>
                <a:gd name="T100" fmla="*/ 24 w 99"/>
                <a:gd name="T101" fmla="*/ 83 h 88"/>
                <a:gd name="T102" fmla="*/ 23 w 99"/>
                <a:gd name="T103" fmla="*/ 79 h 88"/>
                <a:gd name="T104" fmla="*/ 19 w 99"/>
                <a:gd name="T105" fmla="*/ 77 h 88"/>
                <a:gd name="T106" fmla="*/ 14 w 99"/>
                <a:gd name="T107" fmla="*/ 77 h 88"/>
                <a:gd name="T108" fmla="*/ 9 w 99"/>
                <a:gd name="T109" fmla="*/ 78 h 88"/>
                <a:gd name="T110" fmla="*/ 9 w 99"/>
                <a:gd name="T111"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88">
                  <a:moveTo>
                    <a:pt x="9" y="83"/>
                  </a:moveTo>
                  <a:cubicBezTo>
                    <a:pt x="9" y="83"/>
                    <a:pt x="8" y="82"/>
                    <a:pt x="8" y="82"/>
                  </a:cubicBezTo>
                  <a:cubicBezTo>
                    <a:pt x="8" y="82"/>
                    <a:pt x="8" y="82"/>
                    <a:pt x="7" y="81"/>
                  </a:cubicBezTo>
                  <a:cubicBezTo>
                    <a:pt x="7" y="81"/>
                    <a:pt x="7" y="81"/>
                    <a:pt x="7" y="81"/>
                  </a:cubicBezTo>
                  <a:cubicBezTo>
                    <a:pt x="7" y="81"/>
                    <a:pt x="5" y="81"/>
                    <a:pt x="5" y="81"/>
                  </a:cubicBezTo>
                  <a:cubicBezTo>
                    <a:pt x="4" y="81"/>
                    <a:pt x="4" y="80"/>
                    <a:pt x="3" y="80"/>
                  </a:cubicBezTo>
                  <a:cubicBezTo>
                    <a:pt x="3" y="80"/>
                    <a:pt x="3" y="80"/>
                    <a:pt x="3" y="80"/>
                  </a:cubicBezTo>
                  <a:cubicBezTo>
                    <a:pt x="3" y="80"/>
                    <a:pt x="2" y="79"/>
                    <a:pt x="2" y="79"/>
                  </a:cubicBezTo>
                  <a:cubicBezTo>
                    <a:pt x="2" y="79"/>
                    <a:pt x="2" y="79"/>
                    <a:pt x="2" y="78"/>
                  </a:cubicBezTo>
                  <a:cubicBezTo>
                    <a:pt x="2" y="78"/>
                    <a:pt x="2" y="78"/>
                    <a:pt x="2" y="77"/>
                  </a:cubicBezTo>
                  <a:cubicBezTo>
                    <a:pt x="2" y="77"/>
                    <a:pt x="2" y="77"/>
                    <a:pt x="2" y="76"/>
                  </a:cubicBezTo>
                  <a:cubicBezTo>
                    <a:pt x="2" y="75"/>
                    <a:pt x="2" y="74"/>
                    <a:pt x="1" y="74"/>
                  </a:cubicBezTo>
                  <a:cubicBezTo>
                    <a:pt x="1" y="74"/>
                    <a:pt x="0" y="74"/>
                    <a:pt x="0" y="73"/>
                  </a:cubicBezTo>
                  <a:cubicBezTo>
                    <a:pt x="0" y="73"/>
                    <a:pt x="0" y="73"/>
                    <a:pt x="0" y="73"/>
                  </a:cubicBezTo>
                  <a:cubicBezTo>
                    <a:pt x="0" y="72"/>
                    <a:pt x="1" y="72"/>
                    <a:pt x="1" y="72"/>
                  </a:cubicBezTo>
                  <a:cubicBezTo>
                    <a:pt x="2" y="71"/>
                    <a:pt x="2" y="71"/>
                    <a:pt x="2" y="71"/>
                  </a:cubicBezTo>
                  <a:cubicBezTo>
                    <a:pt x="1" y="70"/>
                    <a:pt x="1" y="70"/>
                    <a:pt x="1" y="70"/>
                  </a:cubicBezTo>
                  <a:cubicBezTo>
                    <a:pt x="1" y="69"/>
                    <a:pt x="1" y="70"/>
                    <a:pt x="1" y="69"/>
                  </a:cubicBezTo>
                  <a:cubicBezTo>
                    <a:pt x="0" y="68"/>
                    <a:pt x="1" y="68"/>
                    <a:pt x="1" y="68"/>
                  </a:cubicBezTo>
                  <a:cubicBezTo>
                    <a:pt x="0" y="68"/>
                    <a:pt x="0" y="68"/>
                    <a:pt x="1" y="67"/>
                  </a:cubicBezTo>
                  <a:cubicBezTo>
                    <a:pt x="1" y="66"/>
                    <a:pt x="2" y="66"/>
                    <a:pt x="2" y="66"/>
                  </a:cubicBezTo>
                  <a:cubicBezTo>
                    <a:pt x="2" y="65"/>
                    <a:pt x="2" y="65"/>
                    <a:pt x="3" y="65"/>
                  </a:cubicBezTo>
                  <a:cubicBezTo>
                    <a:pt x="4" y="65"/>
                    <a:pt x="4" y="64"/>
                    <a:pt x="4" y="64"/>
                  </a:cubicBezTo>
                  <a:cubicBezTo>
                    <a:pt x="4" y="65"/>
                    <a:pt x="5" y="66"/>
                    <a:pt x="5" y="64"/>
                  </a:cubicBezTo>
                  <a:cubicBezTo>
                    <a:pt x="6" y="63"/>
                    <a:pt x="6" y="63"/>
                    <a:pt x="6" y="63"/>
                  </a:cubicBezTo>
                  <a:cubicBezTo>
                    <a:pt x="7" y="62"/>
                    <a:pt x="7" y="62"/>
                    <a:pt x="7" y="62"/>
                  </a:cubicBezTo>
                  <a:cubicBezTo>
                    <a:pt x="7" y="61"/>
                    <a:pt x="7" y="61"/>
                    <a:pt x="8" y="61"/>
                  </a:cubicBezTo>
                  <a:cubicBezTo>
                    <a:pt x="8" y="61"/>
                    <a:pt x="8" y="61"/>
                    <a:pt x="8" y="61"/>
                  </a:cubicBezTo>
                  <a:cubicBezTo>
                    <a:pt x="9" y="61"/>
                    <a:pt x="6" y="61"/>
                    <a:pt x="9" y="60"/>
                  </a:cubicBezTo>
                  <a:cubicBezTo>
                    <a:pt x="12" y="60"/>
                    <a:pt x="13" y="60"/>
                    <a:pt x="13" y="60"/>
                  </a:cubicBezTo>
                  <a:cubicBezTo>
                    <a:pt x="13" y="60"/>
                    <a:pt x="13" y="59"/>
                    <a:pt x="13" y="59"/>
                  </a:cubicBezTo>
                  <a:cubicBezTo>
                    <a:pt x="13" y="58"/>
                    <a:pt x="13" y="58"/>
                    <a:pt x="13" y="57"/>
                  </a:cubicBezTo>
                  <a:cubicBezTo>
                    <a:pt x="14" y="56"/>
                    <a:pt x="14" y="55"/>
                    <a:pt x="14" y="55"/>
                  </a:cubicBezTo>
                  <a:cubicBezTo>
                    <a:pt x="15" y="54"/>
                    <a:pt x="15" y="54"/>
                    <a:pt x="15" y="53"/>
                  </a:cubicBezTo>
                  <a:cubicBezTo>
                    <a:pt x="15" y="53"/>
                    <a:pt x="16" y="52"/>
                    <a:pt x="16" y="52"/>
                  </a:cubicBezTo>
                  <a:cubicBezTo>
                    <a:pt x="16" y="52"/>
                    <a:pt x="15" y="51"/>
                    <a:pt x="15" y="51"/>
                  </a:cubicBezTo>
                  <a:cubicBezTo>
                    <a:pt x="15" y="50"/>
                    <a:pt x="16" y="50"/>
                    <a:pt x="15" y="49"/>
                  </a:cubicBezTo>
                  <a:cubicBezTo>
                    <a:pt x="15" y="48"/>
                    <a:pt x="15" y="47"/>
                    <a:pt x="14" y="47"/>
                  </a:cubicBezTo>
                  <a:cubicBezTo>
                    <a:pt x="14" y="46"/>
                    <a:pt x="14" y="46"/>
                    <a:pt x="14" y="45"/>
                  </a:cubicBezTo>
                  <a:cubicBezTo>
                    <a:pt x="14" y="45"/>
                    <a:pt x="13" y="45"/>
                    <a:pt x="13" y="44"/>
                  </a:cubicBezTo>
                  <a:cubicBezTo>
                    <a:pt x="13" y="42"/>
                    <a:pt x="13" y="43"/>
                    <a:pt x="13" y="42"/>
                  </a:cubicBezTo>
                  <a:cubicBezTo>
                    <a:pt x="14" y="41"/>
                    <a:pt x="14" y="40"/>
                    <a:pt x="14" y="40"/>
                  </a:cubicBezTo>
                  <a:cubicBezTo>
                    <a:pt x="14" y="39"/>
                    <a:pt x="14" y="39"/>
                    <a:pt x="15" y="38"/>
                  </a:cubicBezTo>
                  <a:cubicBezTo>
                    <a:pt x="16" y="37"/>
                    <a:pt x="16" y="36"/>
                    <a:pt x="16" y="35"/>
                  </a:cubicBezTo>
                  <a:cubicBezTo>
                    <a:pt x="17" y="35"/>
                    <a:pt x="17" y="35"/>
                    <a:pt x="18" y="34"/>
                  </a:cubicBezTo>
                  <a:cubicBezTo>
                    <a:pt x="18" y="34"/>
                    <a:pt x="18" y="33"/>
                    <a:pt x="19" y="33"/>
                  </a:cubicBezTo>
                  <a:cubicBezTo>
                    <a:pt x="19" y="32"/>
                    <a:pt x="19" y="32"/>
                    <a:pt x="19" y="31"/>
                  </a:cubicBezTo>
                  <a:cubicBezTo>
                    <a:pt x="19" y="30"/>
                    <a:pt x="19" y="31"/>
                    <a:pt x="19" y="30"/>
                  </a:cubicBezTo>
                  <a:cubicBezTo>
                    <a:pt x="20" y="29"/>
                    <a:pt x="20" y="29"/>
                    <a:pt x="20" y="28"/>
                  </a:cubicBezTo>
                  <a:cubicBezTo>
                    <a:pt x="21" y="28"/>
                    <a:pt x="21" y="28"/>
                    <a:pt x="22" y="27"/>
                  </a:cubicBezTo>
                  <a:cubicBezTo>
                    <a:pt x="22" y="27"/>
                    <a:pt x="23" y="27"/>
                    <a:pt x="23" y="26"/>
                  </a:cubicBezTo>
                  <a:cubicBezTo>
                    <a:pt x="23" y="25"/>
                    <a:pt x="23" y="25"/>
                    <a:pt x="24" y="24"/>
                  </a:cubicBezTo>
                  <a:cubicBezTo>
                    <a:pt x="24" y="24"/>
                    <a:pt x="24" y="23"/>
                    <a:pt x="24" y="23"/>
                  </a:cubicBezTo>
                  <a:cubicBezTo>
                    <a:pt x="25" y="23"/>
                    <a:pt x="25" y="23"/>
                    <a:pt x="25" y="23"/>
                  </a:cubicBezTo>
                  <a:cubicBezTo>
                    <a:pt x="26" y="23"/>
                    <a:pt x="26" y="23"/>
                    <a:pt x="27" y="23"/>
                  </a:cubicBezTo>
                  <a:cubicBezTo>
                    <a:pt x="28" y="23"/>
                    <a:pt x="30" y="22"/>
                    <a:pt x="30" y="22"/>
                  </a:cubicBezTo>
                  <a:cubicBezTo>
                    <a:pt x="31" y="20"/>
                    <a:pt x="31" y="20"/>
                    <a:pt x="31" y="20"/>
                  </a:cubicBezTo>
                  <a:cubicBezTo>
                    <a:pt x="31" y="20"/>
                    <a:pt x="31" y="20"/>
                    <a:pt x="31" y="20"/>
                  </a:cubicBezTo>
                  <a:cubicBezTo>
                    <a:pt x="32" y="19"/>
                    <a:pt x="33" y="18"/>
                    <a:pt x="33" y="18"/>
                  </a:cubicBezTo>
                  <a:cubicBezTo>
                    <a:pt x="33" y="18"/>
                    <a:pt x="34" y="17"/>
                    <a:pt x="34" y="17"/>
                  </a:cubicBezTo>
                  <a:cubicBezTo>
                    <a:pt x="36" y="16"/>
                    <a:pt x="36" y="16"/>
                    <a:pt x="36" y="16"/>
                  </a:cubicBezTo>
                  <a:cubicBezTo>
                    <a:pt x="38" y="17"/>
                    <a:pt x="38" y="17"/>
                    <a:pt x="38" y="17"/>
                  </a:cubicBezTo>
                  <a:cubicBezTo>
                    <a:pt x="40" y="17"/>
                    <a:pt x="40" y="17"/>
                    <a:pt x="40" y="17"/>
                  </a:cubicBezTo>
                  <a:cubicBezTo>
                    <a:pt x="40" y="16"/>
                    <a:pt x="40" y="16"/>
                    <a:pt x="40" y="16"/>
                  </a:cubicBezTo>
                  <a:cubicBezTo>
                    <a:pt x="40" y="16"/>
                    <a:pt x="41" y="15"/>
                    <a:pt x="41" y="15"/>
                  </a:cubicBezTo>
                  <a:cubicBezTo>
                    <a:pt x="42" y="15"/>
                    <a:pt x="43" y="14"/>
                    <a:pt x="43" y="14"/>
                  </a:cubicBezTo>
                  <a:cubicBezTo>
                    <a:pt x="44" y="14"/>
                    <a:pt x="44" y="14"/>
                    <a:pt x="44" y="14"/>
                  </a:cubicBezTo>
                  <a:cubicBezTo>
                    <a:pt x="45" y="15"/>
                    <a:pt x="45" y="15"/>
                    <a:pt x="45" y="15"/>
                  </a:cubicBezTo>
                  <a:cubicBezTo>
                    <a:pt x="46" y="15"/>
                    <a:pt x="46" y="15"/>
                    <a:pt x="46" y="15"/>
                  </a:cubicBezTo>
                  <a:cubicBezTo>
                    <a:pt x="46" y="15"/>
                    <a:pt x="47" y="14"/>
                    <a:pt x="47" y="13"/>
                  </a:cubicBezTo>
                  <a:cubicBezTo>
                    <a:pt x="47" y="13"/>
                    <a:pt x="48" y="13"/>
                    <a:pt x="48" y="13"/>
                  </a:cubicBezTo>
                  <a:cubicBezTo>
                    <a:pt x="48" y="14"/>
                    <a:pt x="48" y="14"/>
                    <a:pt x="48" y="15"/>
                  </a:cubicBezTo>
                  <a:cubicBezTo>
                    <a:pt x="49" y="15"/>
                    <a:pt x="49" y="16"/>
                    <a:pt x="50" y="16"/>
                  </a:cubicBezTo>
                  <a:cubicBezTo>
                    <a:pt x="50" y="17"/>
                    <a:pt x="50" y="17"/>
                    <a:pt x="50" y="18"/>
                  </a:cubicBezTo>
                  <a:cubicBezTo>
                    <a:pt x="50" y="19"/>
                    <a:pt x="50" y="18"/>
                    <a:pt x="50" y="19"/>
                  </a:cubicBezTo>
                  <a:cubicBezTo>
                    <a:pt x="50" y="19"/>
                    <a:pt x="50" y="20"/>
                    <a:pt x="50" y="20"/>
                  </a:cubicBezTo>
                  <a:cubicBezTo>
                    <a:pt x="51" y="21"/>
                    <a:pt x="50" y="21"/>
                    <a:pt x="51" y="22"/>
                  </a:cubicBezTo>
                  <a:cubicBezTo>
                    <a:pt x="52" y="23"/>
                    <a:pt x="52" y="22"/>
                    <a:pt x="52" y="22"/>
                  </a:cubicBezTo>
                  <a:cubicBezTo>
                    <a:pt x="53" y="21"/>
                    <a:pt x="53" y="21"/>
                    <a:pt x="53" y="21"/>
                  </a:cubicBezTo>
                  <a:cubicBezTo>
                    <a:pt x="53" y="21"/>
                    <a:pt x="53" y="20"/>
                    <a:pt x="54" y="20"/>
                  </a:cubicBezTo>
                  <a:cubicBezTo>
                    <a:pt x="54" y="20"/>
                    <a:pt x="56" y="19"/>
                    <a:pt x="56" y="19"/>
                  </a:cubicBezTo>
                  <a:cubicBezTo>
                    <a:pt x="57" y="18"/>
                    <a:pt x="57" y="18"/>
                    <a:pt x="57" y="18"/>
                  </a:cubicBezTo>
                  <a:cubicBezTo>
                    <a:pt x="59" y="19"/>
                    <a:pt x="59" y="19"/>
                    <a:pt x="59" y="19"/>
                  </a:cubicBezTo>
                  <a:cubicBezTo>
                    <a:pt x="58" y="18"/>
                    <a:pt x="58" y="18"/>
                    <a:pt x="58" y="18"/>
                  </a:cubicBezTo>
                  <a:cubicBezTo>
                    <a:pt x="58" y="18"/>
                    <a:pt x="58" y="18"/>
                    <a:pt x="58" y="18"/>
                  </a:cubicBezTo>
                  <a:cubicBezTo>
                    <a:pt x="60" y="16"/>
                    <a:pt x="60" y="16"/>
                    <a:pt x="60" y="16"/>
                  </a:cubicBezTo>
                  <a:cubicBezTo>
                    <a:pt x="60" y="16"/>
                    <a:pt x="60" y="16"/>
                    <a:pt x="60" y="16"/>
                  </a:cubicBezTo>
                  <a:cubicBezTo>
                    <a:pt x="61" y="16"/>
                    <a:pt x="61" y="16"/>
                    <a:pt x="61" y="17"/>
                  </a:cubicBezTo>
                  <a:cubicBezTo>
                    <a:pt x="62" y="17"/>
                    <a:pt x="61" y="17"/>
                    <a:pt x="62" y="16"/>
                  </a:cubicBezTo>
                  <a:cubicBezTo>
                    <a:pt x="62" y="16"/>
                    <a:pt x="62" y="15"/>
                    <a:pt x="62" y="15"/>
                  </a:cubicBezTo>
                  <a:cubicBezTo>
                    <a:pt x="62" y="15"/>
                    <a:pt x="63" y="15"/>
                    <a:pt x="64" y="15"/>
                  </a:cubicBezTo>
                  <a:cubicBezTo>
                    <a:pt x="65" y="15"/>
                    <a:pt x="64" y="15"/>
                    <a:pt x="64" y="14"/>
                  </a:cubicBezTo>
                  <a:cubicBezTo>
                    <a:pt x="64" y="14"/>
                    <a:pt x="64" y="13"/>
                    <a:pt x="64" y="13"/>
                  </a:cubicBezTo>
                  <a:cubicBezTo>
                    <a:pt x="64" y="12"/>
                    <a:pt x="64" y="12"/>
                    <a:pt x="64" y="12"/>
                  </a:cubicBezTo>
                  <a:cubicBezTo>
                    <a:pt x="64" y="12"/>
                    <a:pt x="63" y="12"/>
                    <a:pt x="63" y="11"/>
                  </a:cubicBezTo>
                  <a:cubicBezTo>
                    <a:pt x="63" y="11"/>
                    <a:pt x="64" y="11"/>
                    <a:pt x="65" y="11"/>
                  </a:cubicBezTo>
                  <a:cubicBezTo>
                    <a:pt x="65" y="11"/>
                    <a:pt x="66" y="11"/>
                    <a:pt x="66" y="11"/>
                  </a:cubicBezTo>
                  <a:cubicBezTo>
                    <a:pt x="66" y="10"/>
                    <a:pt x="67" y="10"/>
                    <a:pt x="67" y="9"/>
                  </a:cubicBezTo>
                  <a:cubicBezTo>
                    <a:pt x="68" y="9"/>
                    <a:pt x="68" y="9"/>
                    <a:pt x="69" y="8"/>
                  </a:cubicBezTo>
                  <a:cubicBezTo>
                    <a:pt x="69" y="7"/>
                    <a:pt x="70" y="7"/>
                    <a:pt x="70" y="7"/>
                  </a:cubicBezTo>
                  <a:cubicBezTo>
                    <a:pt x="70" y="6"/>
                    <a:pt x="70" y="6"/>
                    <a:pt x="71" y="5"/>
                  </a:cubicBezTo>
                  <a:cubicBezTo>
                    <a:pt x="71" y="5"/>
                    <a:pt x="72" y="5"/>
                    <a:pt x="72" y="5"/>
                  </a:cubicBezTo>
                  <a:cubicBezTo>
                    <a:pt x="72" y="5"/>
                    <a:pt x="73" y="4"/>
                    <a:pt x="73" y="4"/>
                  </a:cubicBezTo>
                  <a:cubicBezTo>
                    <a:pt x="73" y="3"/>
                    <a:pt x="72" y="3"/>
                    <a:pt x="72" y="2"/>
                  </a:cubicBezTo>
                  <a:cubicBezTo>
                    <a:pt x="72" y="2"/>
                    <a:pt x="73" y="2"/>
                    <a:pt x="73" y="1"/>
                  </a:cubicBezTo>
                  <a:cubicBezTo>
                    <a:pt x="73" y="1"/>
                    <a:pt x="74" y="1"/>
                    <a:pt x="74" y="1"/>
                  </a:cubicBezTo>
                  <a:cubicBezTo>
                    <a:pt x="74" y="1"/>
                    <a:pt x="75" y="1"/>
                    <a:pt x="76" y="1"/>
                  </a:cubicBezTo>
                  <a:cubicBezTo>
                    <a:pt x="76" y="1"/>
                    <a:pt x="76" y="1"/>
                    <a:pt x="76" y="1"/>
                  </a:cubicBezTo>
                  <a:cubicBezTo>
                    <a:pt x="77" y="1"/>
                    <a:pt x="78" y="0"/>
                    <a:pt x="78" y="0"/>
                  </a:cubicBezTo>
                  <a:cubicBezTo>
                    <a:pt x="79" y="1"/>
                    <a:pt x="79" y="1"/>
                    <a:pt x="79" y="1"/>
                  </a:cubicBezTo>
                  <a:cubicBezTo>
                    <a:pt x="78" y="2"/>
                    <a:pt x="78" y="2"/>
                    <a:pt x="78" y="2"/>
                  </a:cubicBezTo>
                  <a:cubicBezTo>
                    <a:pt x="78" y="2"/>
                    <a:pt x="78" y="2"/>
                    <a:pt x="78" y="2"/>
                  </a:cubicBezTo>
                  <a:cubicBezTo>
                    <a:pt x="78" y="3"/>
                    <a:pt x="78" y="3"/>
                    <a:pt x="78" y="3"/>
                  </a:cubicBezTo>
                  <a:cubicBezTo>
                    <a:pt x="79" y="4"/>
                    <a:pt x="79" y="4"/>
                    <a:pt x="79" y="4"/>
                  </a:cubicBezTo>
                  <a:cubicBezTo>
                    <a:pt x="79" y="5"/>
                    <a:pt x="79" y="5"/>
                    <a:pt x="79" y="5"/>
                  </a:cubicBezTo>
                  <a:cubicBezTo>
                    <a:pt x="79" y="5"/>
                    <a:pt x="78" y="5"/>
                    <a:pt x="78" y="5"/>
                  </a:cubicBezTo>
                  <a:cubicBezTo>
                    <a:pt x="79" y="6"/>
                    <a:pt x="79" y="6"/>
                    <a:pt x="79" y="6"/>
                  </a:cubicBezTo>
                  <a:cubicBezTo>
                    <a:pt x="81" y="7"/>
                    <a:pt x="81" y="7"/>
                    <a:pt x="81" y="7"/>
                  </a:cubicBezTo>
                  <a:cubicBezTo>
                    <a:pt x="81" y="7"/>
                    <a:pt x="81" y="7"/>
                    <a:pt x="81" y="8"/>
                  </a:cubicBezTo>
                  <a:cubicBezTo>
                    <a:pt x="81" y="8"/>
                    <a:pt x="82" y="9"/>
                    <a:pt x="82" y="9"/>
                  </a:cubicBezTo>
                  <a:cubicBezTo>
                    <a:pt x="82" y="9"/>
                    <a:pt x="82" y="9"/>
                    <a:pt x="82" y="10"/>
                  </a:cubicBezTo>
                  <a:cubicBezTo>
                    <a:pt x="83" y="10"/>
                    <a:pt x="83" y="11"/>
                    <a:pt x="83" y="11"/>
                  </a:cubicBezTo>
                  <a:cubicBezTo>
                    <a:pt x="83" y="12"/>
                    <a:pt x="83" y="12"/>
                    <a:pt x="83" y="12"/>
                  </a:cubicBezTo>
                  <a:cubicBezTo>
                    <a:pt x="83" y="12"/>
                    <a:pt x="83" y="13"/>
                    <a:pt x="83" y="13"/>
                  </a:cubicBezTo>
                  <a:cubicBezTo>
                    <a:pt x="83" y="13"/>
                    <a:pt x="82" y="14"/>
                    <a:pt x="83" y="14"/>
                  </a:cubicBezTo>
                  <a:cubicBezTo>
                    <a:pt x="83" y="14"/>
                    <a:pt x="85" y="15"/>
                    <a:pt x="85" y="15"/>
                  </a:cubicBezTo>
                  <a:cubicBezTo>
                    <a:pt x="86" y="16"/>
                    <a:pt x="86" y="16"/>
                    <a:pt x="86" y="16"/>
                  </a:cubicBezTo>
                  <a:cubicBezTo>
                    <a:pt x="86" y="16"/>
                    <a:pt x="86" y="16"/>
                    <a:pt x="86" y="16"/>
                  </a:cubicBezTo>
                  <a:cubicBezTo>
                    <a:pt x="86" y="16"/>
                    <a:pt x="87" y="16"/>
                    <a:pt x="88" y="16"/>
                  </a:cubicBezTo>
                  <a:cubicBezTo>
                    <a:pt x="88" y="17"/>
                    <a:pt x="89" y="17"/>
                    <a:pt x="89" y="17"/>
                  </a:cubicBezTo>
                  <a:cubicBezTo>
                    <a:pt x="90" y="18"/>
                    <a:pt x="90" y="18"/>
                    <a:pt x="90" y="18"/>
                  </a:cubicBezTo>
                  <a:cubicBezTo>
                    <a:pt x="91" y="19"/>
                    <a:pt x="91" y="19"/>
                    <a:pt x="91" y="19"/>
                  </a:cubicBezTo>
                  <a:cubicBezTo>
                    <a:pt x="92" y="19"/>
                    <a:pt x="92" y="19"/>
                    <a:pt x="92" y="19"/>
                  </a:cubicBezTo>
                  <a:cubicBezTo>
                    <a:pt x="92" y="19"/>
                    <a:pt x="92" y="20"/>
                    <a:pt x="92" y="20"/>
                  </a:cubicBezTo>
                  <a:cubicBezTo>
                    <a:pt x="92" y="21"/>
                    <a:pt x="92" y="22"/>
                    <a:pt x="92" y="22"/>
                  </a:cubicBezTo>
                  <a:cubicBezTo>
                    <a:pt x="92" y="23"/>
                    <a:pt x="92" y="23"/>
                    <a:pt x="92" y="23"/>
                  </a:cubicBezTo>
                  <a:cubicBezTo>
                    <a:pt x="93" y="24"/>
                    <a:pt x="93" y="24"/>
                    <a:pt x="94" y="25"/>
                  </a:cubicBezTo>
                  <a:cubicBezTo>
                    <a:pt x="94" y="25"/>
                    <a:pt x="95" y="27"/>
                    <a:pt x="95" y="27"/>
                  </a:cubicBezTo>
                  <a:cubicBezTo>
                    <a:pt x="95" y="27"/>
                    <a:pt x="97" y="29"/>
                    <a:pt x="97" y="30"/>
                  </a:cubicBezTo>
                  <a:cubicBezTo>
                    <a:pt x="96" y="30"/>
                    <a:pt x="96" y="31"/>
                    <a:pt x="96" y="31"/>
                  </a:cubicBezTo>
                  <a:cubicBezTo>
                    <a:pt x="96" y="31"/>
                    <a:pt x="95" y="32"/>
                    <a:pt x="96" y="33"/>
                  </a:cubicBezTo>
                  <a:cubicBezTo>
                    <a:pt x="96" y="33"/>
                    <a:pt x="96" y="32"/>
                    <a:pt x="96" y="34"/>
                  </a:cubicBezTo>
                  <a:cubicBezTo>
                    <a:pt x="96" y="37"/>
                    <a:pt x="96" y="38"/>
                    <a:pt x="96" y="40"/>
                  </a:cubicBezTo>
                  <a:cubicBezTo>
                    <a:pt x="96" y="41"/>
                    <a:pt x="96" y="42"/>
                    <a:pt x="96" y="42"/>
                  </a:cubicBezTo>
                  <a:cubicBezTo>
                    <a:pt x="95" y="43"/>
                    <a:pt x="95" y="43"/>
                    <a:pt x="95" y="44"/>
                  </a:cubicBezTo>
                  <a:cubicBezTo>
                    <a:pt x="95" y="44"/>
                    <a:pt x="99" y="50"/>
                    <a:pt x="99" y="50"/>
                  </a:cubicBezTo>
                  <a:cubicBezTo>
                    <a:pt x="99" y="50"/>
                    <a:pt x="99" y="52"/>
                    <a:pt x="99" y="52"/>
                  </a:cubicBezTo>
                  <a:cubicBezTo>
                    <a:pt x="98" y="52"/>
                    <a:pt x="99" y="53"/>
                    <a:pt x="98" y="53"/>
                  </a:cubicBezTo>
                  <a:cubicBezTo>
                    <a:pt x="98" y="54"/>
                    <a:pt x="99" y="55"/>
                    <a:pt x="98" y="55"/>
                  </a:cubicBezTo>
                  <a:cubicBezTo>
                    <a:pt x="97" y="56"/>
                    <a:pt x="97" y="56"/>
                    <a:pt x="97" y="57"/>
                  </a:cubicBezTo>
                  <a:cubicBezTo>
                    <a:pt x="97" y="58"/>
                    <a:pt x="97" y="60"/>
                    <a:pt x="97" y="60"/>
                  </a:cubicBezTo>
                  <a:cubicBezTo>
                    <a:pt x="97" y="60"/>
                    <a:pt x="97" y="61"/>
                    <a:pt x="97" y="61"/>
                  </a:cubicBezTo>
                  <a:cubicBezTo>
                    <a:pt x="97" y="62"/>
                    <a:pt x="97" y="62"/>
                    <a:pt x="97" y="62"/>
                  </a:cubicBezTo>
                  <a:cubicBezTo>
                    <a:pt x="97" y="63"/>
                    <a:pt x="97" y="64"/>
                    <a:pt x="97" y="64"/>
                  </a:cubicBezTo>
                  <a:cubicBezTo>
                    <a:pt x="96" y="65"/>
                    <a:pt x="96" y="65"/>
                    <a:pt x="96" y="65"/>
                  </a:cubicBezTo>
                  <a:cubicBezTo>
                    <a:pt x="96" y="65"/>
                    <a:pt x="95" y="66"/>
                    <a:pt x="95" y="66"/>
                  </a:cubicBezTo>
                  <a:cubicBezTo>
                    <a:pt x="94" y="65"/>
                    <a:pt x="94" y="66"/>
                    <a:pt x="93" y="66"/>
                  </a:cubicBezTo>
                  <a:cubicBezTo>
                    <a:pt x="93" y="66"/>
                    <a:pt x="93" y="66"/>
                    <a:pt x="92" y="66"/>
                  </a:cubicBezTo>
                  <a:cubicBezTo>
                    <a:pt x="92" y="65"/>
                    <a:pt x="92" y="65"/>
                    <a:pt x="92" y="65"/>
                  </a:cubicBezTo>
                  <a:cubicBezTo>
                    <a:pt x="91" y="65"/>
                    <a:pt x="91" y="64"/>
                    <a:pt x="91" y="64"/>
                  </a:cubicBezTo>
                  <a:cubicBezTo>
                    <a:pt x="90" y="64"/>
                    <a:pt x="90" y="64"/>
                    <a:pt x="90" y="64"/>
                  </a:cubicBezTo>
                  <a:cubicBezTo>
                    <a:pt x="90" y="64"/>
                    <a:pt x="89" y="65"/>
                    <a:pt x="89" y="65"/>
                  </a:cubicBezTo>
                  <a:cubicBezTo>
                    <a:pt x="89" y="66"/>
                    <a:pt x="88" y="66"/>
                    <a:pt x="88" y="66"/>
                  </a:cubicBezTo>
                  <a:cubicBezTo>
                    <a:pt x="88" y="66"/>
                    <a:pt x="87" y="67"/>
                    <a:pt x="87" y="67"/>
                  </a:cubicBezTo>
                  <a:cubicBezTo>
                    <a:pt x="86" y="67"/>
                    <a:pt x="86" y="66"/>
                    <a:pt x="86" y="66"/>
                  </a:cubicBezTo>
                  <a:cubicBezTo>
                    <a:pt x="85" y="66"/>
                    <a:pt x="85" y="66"/>
                    <a:pt x="85" y="66"/>
                  </a:cubicBezTo>
                  <a:cubicBezTo>
                    <a:pt x="83" y="67"/>
                    <a:pt x="83" y="67"/>
                    <a:pt x="83" y="67"/>
                  </a:cubicBezTo>
                  <a:cubicBezTo>
                    <a:pt x="82" y="67"/>
                    <a:pt x="82" y="67"/>
                    <a:pt x="82" y="67"/>
                  </a:cubicBezTo>
                  <a:cubicBezTo>
                    <a:pt x="82" y="67"/>
                    <a:pt x="82" y="67"/>
                    <a:pt x="81" y="67"/>
                  </a:cubicBezTo>
                  <a:cubicBezTo>
                    <a:pt x="81" y="66"/>
                    <a:pt x="81" y="66"/>
                    <a:pt x="80" y="66"/>
                  </a:cubicBezTo>
                  <a:cubicBezTo>
                    <a:pt x="80" y="65"/>
                    <a:pt x="80" y="66"/>
                    <a:pt x="79" y="65"/>
                  </a:cubicBezTo>
                  <a:cubicBezTo>
                    <a:pt x="79" y="64"/>
                    <a:pt x="80" y="65"/>
                    <a:pt x="79" y="64"/>
                  </a:cubicBezTo>
                  <a:cubicBezTo>
                    <a:pt x="78" y="64"/>
                    <a:pt x="78" y="64"/>
                    <a:pt x="78" y="64"/>
                  </a:cubicBezTo>
                  <a:cubicBezTo>
                    <a:pt x="78" y="63"/>
                    <a:pt x="78" y="63"/>
                    <a:pt x="78" y="63"/>
                  </a:cubicBezTo>
                  <a:cubicBezTo>
                    <a:pt x="78" y="62"/>
                    <a:pt x="78" y="62"/>
                    <a:pt x="78" y="62"/>
                  </a:cubicBezTo>
                  <a:cubicBezTo>
                    <a:pt x="76" y="63"/>
                    <a:pt x="76" y="63"/>
                    <a:pt x="76" y="63"/>
                  </a:cubicBezTo>
                  <a:cubicBezTo>
                    <a:pt x="76" y="63"/>
                    <a:pt x="76" y="63"/>
                    <a:pt x="76" y="62"/>
                  </a:cubicBezTo>
                  <a:cubicBezTo>
                    <a:pt x="75" y="62"/>
                    <a:pt x="76" y="62"/>
                    <a:pt x="75" y="62"/>
                  </a:cubicBezTo>
                  <a:cubicBezTo>
                    <a:pt x="74" y="62"/>
                    <a:pt x="74" y="61"/>
                    <a:pt x="74" y="62"/>
                  </a:cubicBezTo>
                  <a:cubicBezTo>
                    <a:pt x="74" y="63"/>
                    <a:pt x="74" y="63"/>
                    <a:pt x="74" y="63"/>
                  </a:cubicBezTo>
                  <a:cubicBezTo>
                    <a:pt x="74" y="64"/>
                    <a:pt x="74" y="64"/>
                    <a:pt x="73" y="64"/>
                  </a:cubicBezTo>
                  <a:cubicBezTo>
                    <a:pt x="72" y="64"/>
                    <a:pt x="73" y="64"/>
                    <a:pt x="72" y="64"/>
                  </a:cubicBezTo>
                  <a:cubicBezTo>
                    <a:pt x="71" y="64"/>
                    <a:pt x="72" y="64"/>
                    <a:pt x="70" y="64"/>
                  </a:cubicBezTo>
                  <a:cubicBezTo>
                    <a:pt x="69" y="65"/>
                    <a:pt x="69" y="65"/>
                    <a:pt x="69" y="65"/>
                  </a:cubicBezTo>
                  <a:cubicBezTo>
                    <a:pt x="69" y="65"/>
                    <a:pt x="68" y="65"/>
                    <a:pt x="68" y="65"/>
                  </a:cubicBezTo>
                  <a:cubicBezTo>
                    <a:pt x="67" y="65"/>
                    <a:pt x="67" y="64"/>
                    <a:pt x="67" y="64"/>
                  </a:cubicBezTo>
                  <a:cubicBezTo>
                    <a:pt x="67" y="64"/>
                    <a:pt x="67" y="64"/>
                    <a:pt x="66" y="65"/>
                  </a:cubicBezTo>
                  <a:cubicBezTo>
                    <a:pt x="65" y="66"/>
                    <a:pt x="66" y="66"/>
                    <a:pt x="65" y="67"/>
                  </a:cubicBezTo>
                  <a:cubicBezTo>
                    <a:pt x="65" y="67"/>
                    <a:pt x="65" y="67"/>
                    <a:pt x="65" y="67"/>
                  </a:cubicBezTo>
                  <a:cubicBezTo>
                    <a:pt x="65" y="67"/>
                    <a:pt x="65" y="68"/>
                    <a:pt x="64" y="68"/>
                  </a:cubicBezTo>
                  <a:cubicBezTo>
                    <a:pt x="63" y="68"/>
                    <a:pt x="64" y="68"/>
                    <a:pt x="63" y="68"/>
                  </a:cubicBezTo>
                  <a:cubicBezTo>
                    <a:pt x="62" y="68"/>
                    <a:pt x="61" y="68"/>
                    <a:pt x="61" y="67"/>
                  </a:cubicBezTo>
                  <a:cubicBezTo>
                    <a:pt x="60" y="67"/>
                    <a:pt x="59" y="66"/>
                    <a:pt x="59" y="66"/>
                  </a:cubicBezTo>
                  <a:cubicBezTo>
                    <a:pt x="59" y="66"/>
                    <a:pt x="59" y="66"/>
                    <a:pt x="59" y="66"/>
                  </a:cubicBezTo>
                  <a:cubicBezTo>
                    <a:pt x="59" y="66"/>
                    <a:pt x="57" y="64"/>
                    <a:pt x="57" y="64"/>
                  </a:cubicBezTo>
                  <a:cubicBezTo>
                    <a:pt x="57" y="64"/>
                    <a:pt x="57" y="64"/>
                    <a:pt x="56" y="64"/>
                  </a:cubicBezTo>
                  <a:cubicBezTo>
                    <a:pt x="55" y="63"/>
                    <a:pt x="54" y="63"/>
                    <a:pt x="54" y="63"/>
                  </a:cubicBezTo>
                  <a:cubicBezTo>
                    <a:pt x="54" y="63"/>
                    <a:pt x="54" y="63"/>
                    <a:pt x="54" y="63"/>
                  </a:cubicBezTo>
                  <a:cubicBezTo>
                    <a:pt x="53" y="64"/>
                    <a:pt x="53" y="64"/>
                    <a:pt x="53" y="64"/>
                  </a:cubicBezTo>
                  <a:cubicBezTo>
                    <a:pt x="53" y="65"/>
                    <a:pt x="52" y="65"/>
                    <a:pt x="53" y="65"/>
                  </a:cubicBezTo>
                  <a:cubicBezTo>
                    <a:pt x="53" y="66"/>
                    <a:pt x="53" y="66"/>
                    <a:pt x="54" y="66"/>
                  </a:cubicBezTo>
                  <a:cubicBezTo>
                    <a:pt x="54" y="67"/>
                    <a:pt x="54" y="67"/>
                    <a:pt x="54" y="68"/>
                  </a:cubicBezTo>
                  <a:cubicBezTo>
                    <a:pt x="54" y="69"/>
                    <a:pt x="54" y="70"/>
                    <a:pt x="54" y="70"/>
                  </a:cubicBezTo>
                  <a:cubicBezTo>
                    <a:pt x="54" y="71"/>
                    <a:pt x="53" y="70"/>
                    <a:pt x="53" y="71"/>
                  </a:cubicBezTo>
                  <a:cubicBezTo>
                    <a:pt x="53" y="71"/>
                    <a:pt x="53" y="71"/>
                    <a:pt x="53" y="72"/>
                  </a:cubicBezTo>
                  <a:cubicBezTo>
                    <a:pt x="53" y="72"/>
                    <a:pt x="53" y="72"/>
                    <a:pt x="53" y="73"/>
                  </a:cubicBezTo>
                  <a:cubicBezTo>
                    <a:pt x="52" y="73"/>
                    <a:pt x="51" y="74"/>
                    <a:pt x="52" y="74"/>
                  </a:cubicBezTo>
                  <a:cubicBezTo>
                    <a:pt x="52" y="75"/>
                    <a:pt x="52" y="74"/>
                    <a:pt x="52" y="75"/>
                  </a:cubicBezTo>
                  <a:cubicBezTo>
                    <a:pt x="52" y="76"/>
                    <a:pt x="52" y="76"/>
                    <a:pt x="52" y="76"/>
                  </a:cubicBezTo>
                  <a:cubicBezTo>
                    <a:pt x="52" y="77"/>
                    <a:pt x="52" y="77"/>
                    <a:pt x="52" y="77"/>
                  </a:cubicBezTo>
                  <a:cubicBezTo>
                    <a:pt x="52" y="78"/>
                    <a:pt x="53" y="78"/>
                    <a:pt x="53" y="78"/>
                  </a:cubicBezTo>
                  <a:cubicBezTo>
                    <a:pt x="53" y="78"/>
                    <a:pt x="53" y="79"/>
                    <a:pt x="52" y="79"/>
                  </a:cubicBezTo>
                  <a:cubicBezTo>
                    <a:pt x="52" y="79"/>
                    <a:pt x="52" y="79"/>
                    <a:pt x="52" y="80"/>
                  </a:cubicBezTo>
                  <a:cubicBezTo>
                    <a:pt x="52" y="80"/>
                    <a:pt x="52" y="81"/>
                    <a:pt x="52" y="81"/>
                  </a:cubicBezTo>
                  <a:cubicBezTo>
                    <a:pt x="52" y="81"/>
                    <a:pt x="52" y="81"/>
                    <a:pt x="52" y="82"/>
                  </a:cubicBezTo>
                  <a:cubicBezTo>
                    <a:pt x="51" y="82"/>
                    <a:pt x="51" y="83"/>
                    <a:pt x="51" y="83"/>
                  </a:cubicBezTo>
                  <a:cubicBezTo>
                    <a:pt x="50" y="83"/>
                    <a:pt x="50" y="83"/>
                    <a:pt x="50" y="84"/>
                  </a:cubicBezTo>
                  <a:cubicBezTo>
                    <a:pt x="50" y="84"/>
                    <a:pt x="50" y="84"/>
                    <a:pt x="49" y="84"/>
                  </a:cubicBezTo>
                  <a:cubicBezTo>
                    <a:pt x="48" y="84"/>
                    <a:pt x="48" y="84"/>
                    <a:pt x="48" y="84"/>
                  </a:cubicBezTo>
                  <a:cubicBezTo>
                    <a:pt x="48" y="84"/>
                    <a:pt x="47" y="85"/>
                    <a:pt x="47" y="85"/>
                  </a:cubicBezTo>
                  <a:cubicBezTo>
                    <a:pt x="47" y="85"/>
                    <a:pt x="47" y="85"/>
                    <a:pt x="47" y="85"/>
                  </a:cubicBezTo>
                  <a:cubicBezTo>
                    <a:pt x="46" y="85"/>
                    <a:pt x="46" y="84"/>
                    <a:pt x="46" y="84"/>
                  </a:cubicBezTo>
                  <a:cubicBezTo>
                    <a:pt x="45" y="84"/>
                    <a:pt x="45" y="84"/>
                    <a:pt x="45" y="84"/>
                  </a:cubicBezTo>
                  <a:cubicBezTo>
                    <a:pt x="45" y="84"/>
                    <a:pt x="45" y="84"/>
                    <a:pt x="45" y="84"/>
                  </a:cubicBezTo>
                  <a:cubicBezTo>
                    <a:pt x="45" y="84"/>
                    <a:pt x="44" y="85"/>
                    <a:pt x="44" y="85"/>
                  </a:cubicBezTo>
                  <a:cubicBezTo>
                    <a:pt x="44" y="86"/>
                    <a:pt x="44" y="86"/>
                    <a:pt x="44" y="86"/>
                  </a:cubicBezTo>
                  <a:cubicBezTo>
                    <a:pt x="44" y="86"/>
                    <a:pt x="44" y="86"/>
                    <a:pt x="43" y="86"/>
                  </a:cubicBezTo>
                  <a:cubicBezTo>
                    <a:pt x="43" y="86"/>
                    <a:pt x="43" y="86"/>
                    <a:pt x="42" y="87"/>
                  </a:cubicBezTo>
                  <a:cubicBezTo>
                    <a:pt x="42" y="87"/>
                    <a:pt x="42" y="87"/>
                    <a:pt x="42" y="87"/>
                  </a:cubicBezTo>
                  <a:cubicBezTo>
                    <a:pt x="41" y="87"/>
                    <a:pt x="41" y="87"/>
                    <a:pt x="41" y="87"/>
                  </a:cubicBezTo>
                  <a:cubicBezTo>
                    <a:pt x="40" y="86"/>
                    <a:pt x="40" y="87"/>
                    <a:pt x="39" y="86"/>
                  </a:cubicBezTo>
                  <a:cubicBezTo>
                    <a:pt x="39" y="85"/>
                    <a:pt x="39" y="85"/>
                    <a:pt x="38" y="85"/>
                  </a:cubicBezTo>
                  <a:cubicBezTo>
                    <a:pt x="38" y="85"/>
                    <a:pt x="38" y="85"/>
                    <a:pt x="38" y="86"/>
                  </a:cubicBezTo>
                  <a:cubicBezTo>
                    <a:pt x="37" y="86"/>
                    <a:pt x="37" y="87"/>
                    <a:pt x="37" y="87"/>
                  </a:cubicBezTo>
                  <a:cubicBezTo>
                    <a:pt x="36" y="86"/>
                    <a:pt x="37" y="87"/>
                    <a:pt x="36" y="87"/>
                  </a:cubicBezTo>
                  <a:cubicBezTo>
                    <a:pt x="36" y="86"/>
                    <a:pt x="35" y="86"/>
                    <a:pt x="35" y="86"/>
                  </a:cubicBezTo>
                  <a:cubicBezTo>
                    <a:pt x="34" y="86"/>
                    <a:pt x="34" y="87"/>
                    <a:pt x="34" y="87"/>
                  </a:cubicBezTo>
                  <a:cubicBezTo>
                    <a:pt x="33" y="87"/>
                    <a:pt x="33" y="87"/>
                    <a:pt x="33" y="87"/>
                  </a:cubicBezTo>
                  <a:cubicBezTo>
                    <a:pt x="32" y="87"/>
                    <a:pt x="33" y="87"/>
                    <a:pt x="32" y="87"/>
                  </a:cubicBezTo>
                  <a:cubicBezTo>
                    <a:pt x="32" y="87"/>
                    <a:pt x="32" y="87"/>
                    <a:pt x="32" y="87"/>
                  </a:cubicBezTo>
                  <a:cubicBezTo>
                    <a:pt x="32" y="87"/>
                    <a:pt x="30" y="86"/>
                    <a:pt x="30" y="86"/>
                  </a:cubicBezTo>
                  <a:cubicBezTo>
                    <a:pt x="29" y="86"/>
                    <a:pt x="30" y="86"/>
                    <a:pt x="29" y="86"/>
                  </a:cubicBezTo>
                  <a:cubicBezTo>
                    <a:pt x="28" y="86"/>
                    <a:pt x="28" y="86"/>
                    <a:pt x="28" y="86"/>
                  </a:cubicBezTo>
                  <a:cubicBezTo>
                    <a:pt x="28" y="86"/>
                    <a:pt x="28" y="85"/>
                    <a:pt x="28" y="86"/>
                  </a:cubicBezTo>
                  <a:cubicBezTo>
                    <a:pt x="27" y="86"/>
                    <a:pt x="27" y="87"/>
                    <a:pt x="27" y="87"/>
                  </a:cubicBezTo>
                  <a:cubicBezTo>
                    <a:pt x="27" y="87"/>
                    <a:pt x="27" y="87"/>
                    <a:pt x="26" y="87"/>
                  </a:cubicBezTo>
                  <a:cubicBezTo>
                    <a:pt x="26" y="87"/>
                    <a:pt x="25" y="87"/>
                    <a:pt x="25" y="87"/>
                  </a:cubicBezTo>
                  <a:cubicBezTo>
                    <a:pt x="25" y="87"/>
                    <a:pt x="26" y="88"/>
                    <a:pt x="25" y="88"/>
                  </a:cubicBezTo>
                  <a:cubicBezTo>
                    <a:pt x="25" y="88"/>
                    <a:pt x="25" y="88"/>
                    <a:pt x="25" y="88"/>
                  </a:cubicBezTo>
                  <a:cubicBezTo>
                    <a:pt x="24" y="87"/>
                    <a:pt x="24" y="87"/>
                    <a:pt x="24" y="87"/>
                  </a:cubicBezTo>
                  <a:cubicBezTo>
                    <a:pt x="24" y="86"/>
                    <a:pt x="25" y="87"/>
                    <a:pt x="24" y="86"/>
                  </a:cubicBezTo>
                  <a:cubicBezTo>
                    <a:pt x="24" y="85"/>
                    <a:pt x="24" y="86"/>
                    <a:pt x="24" y="85"/>
                  </a:cubicBezTo>
                  <a:cubicBezTo>
                    <a:pt x="24" y="84"/>
                    <a:pt x="24" y="84"/>
                    <a:pt x="23" y="84"/>
                  </a:cubicBezTo>
                  <a:cubicBezTo>
                    <a:pt x="23" y="84"/>
                    <a:pt x="22" y="84"/>
                    <a:pt x="23" y="84"/>
                  </a:cubicBezTo>
                  <a:cubicBezTo>
                    <a:pt x="23" y="83"/>
                    <a:pt x="23" y="83"/>
                    <a:pt x="24" y="83"/>
                  </a:cubicBezTo>
                  <a:cubicBezTo>
                    <a:pt x="24" y="83"/>
                    <a:pt x="24" y="83"/>
                    <a:pt x="24" y="82"/>
                  </a:cubicBezTo>
                  <a:cubicBezTo>
                    <a:pt x="24" y="82"/>
                    <a:pt x="24" y="82"/>
                    <a:pt x="23" y="82"/>
                  </a:cubicBezTo>
                  <a:cubicBezTo>
                    <a:pt x="23" y="81"/>
                    <a:pt x="23" y="82"/>
                    <a:pt x="23" y="81"/>
                  </a:cubicBezTo>
                  <a:cubicBezTo>
                    <a:pt x="23" y="80"/>
                    <a:pt x="22" y="81"/>
                    <a:pt x="23" y="80"/>
                  </a:cubicBezTo>
                  <a:cubicBezTo>
                    <a:pt x="23" y="79"/>
                    <a:pt x="23" y="79"/>
                    <a:pt x="23" y="79"/>
                  </a:cubicBezTo>
                  <a:cubicBezTo>
                    <a:pt x="22" y="79"/>
                    <a:pt x="22" y="79"/>
                    <a:pt x="22" y="78"/>
                  </a:cubicBezTo>
                  <a:cubicBezTo>
                    <a:pt x="21" y="78"/>
                    <a:pt x="21" y="77"/>
                    <a:pt x="21" y="77"/>
                  </a:cubicBezTo>
                  <a:cubicBezTo>
                    <a:pt x="20" y="77"/>
                    <a:pt x="21" y="77"/>
                    <a:pt x="20" y="77"/>
                  </a:cubicBezTo>
                  <a:cubicBezTo>
                    <a:pt x="20" y="77"/>
                    <a:pt x="20" y="77"/>
                    <a:pt x="19" y="77"/>
                  </a:cubicBezTo>
                  <a:cubicBezTo>
                    <a:pt x="19" y="77"/>
                    <a:pt x="19" y="77"/>
                    <a:pt x="19" y="77"/>
                  </a:cubicBezTo>
                  <a:cubicBezTo>
                    <a:pt x="19" y="77"/>
                    <a:pt x="18" y="78"/>
                    <a:pt x="17" y="78"/>
                  </a:cubicBezTo>
                  <a:cubicBezTo>
                    <a:pt x="17" y="78"/>
                    <a:pt x="16" y="77"/>
                    <a:pt x="16" y="77"/>
                  </a:cubicBezTo>
                  <a:cubicBezTo>
                    <a:pt x="16" y="77"/>
                    <a:pt x="17" y="77"/>
                    <a:pt x="16" y="77"/>
                  </a:cubicBezTo>
                  <a:cubicBezTo>
                    <a:pt x="16" y="77"/>
                    <a:pt x="15" y="77"/>
                    <a:pt x="15" y="77"/>
                  </a:cubicBezTo>
                  <a:cubicBezTo>
                    <a:pt x="15" y="77"/>
                    <a:pt x="15" y="77"/>
                    <a:pt x="14" y="77"/>
                  </a:cubicBezTo>
                  <a:cubicBezTo>
                    <a:pt x="13" y="76"/>
                    <a:pt x="13" y="76"/>
                    <a:pt x="13" y="76"/>
                  </a:cubicBezTo>
                  <a:cubicBezTo>
                    <a:pt x="13" y="76"/>
                    <a:pt x="12" y="76"/>
                    <a:pt x="12" y="76"/>
                  </a:cubicBezTo>
                  <a:cubicBezTo>
                    <a:pt x="12" y="76"/>
                    <a:pt x="11" y="76"/>
                    <a:pt x="11" y="76"/>
                  </a:cubicBezTo>
                  <a:cubicBezTo>
                    <a:pt x="10" y="76"/>
                    <a:pt x="9" y="77"/>
                    <a:pt x="9" y="77"/>
                  </a:cubicBezTo>
                  <a:cubicBezTo>
                    <a:pt x="9" y="77"/>
                    <a:pt x="9" y="78"/>
                    <a:pt x="9" y="78"/>
                  </a:cubicBezTo>
                  <a:cubicBezTo>
                    <a:pt x="9" y="78"/>
                    <a:pt x="10" y="78"/>
                    <a:pt x="10" y="78"/>
                  </a:cubicBezTo>
                  <a:cubicBezTo>
                    <a:pt x="10" y="78"/>
                    <a:pt x="10" y="79"/>
                    <a:pt x="9" y="79"/>
                  </a:cubicBezTo>
                  <a:cubicBezTo>
                    <a:pt x="9" y="79"/>
                    <a:pt x="8" y="79"/>
                    <a:pt x="9" y="79"/>
                  </a:cubicBezTo>
                  <a:cubicBezTo>
                    <a:pt x="9" y="80"/>
                    <a:pt x="10" y="80"/>
                    <a:pt x="10" y="80"/>
                  </a:cubicBezTo>
                  <a:cubicBezTo>
                    <a:pt x="10" y="80"/>
                    <a:pt x="9" y="80"/>
                    <a:pt x="9" y="81"/>
                  </a:cubicBezTo>
                  <a:cubicBezTo>
                    <a:pt x="9" y="81"/>
                    <a:pt x="9" y="81"/>
                    <a:pt x="9" y="81"/>
                  </a:cubicBezTo>
                  <a:cubicBezTo>
                    <a:pt x="9" y="82"/>
                    <a:pt x="9" y="82"/>
                    <a:pt x="9" y="82"/>
                  </a:cubicBezTo>
                  <a:lnTo>
                    <a:pt x="9" y="8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Freeform 124"/>
            <p:cNvSpPr>
              <a:spLocks/>
            </p:cNvSpPr>
            <p:nvPr/>
          </p:nvSpPr>
          <p:spPr bwMode="auto">
            <a:xfrm>
              <a:off x="9793288" y="3263901"/>
              <a:ext cx="550863" cy="671513"/>
            </a:xfrm>
            <a:custGeom>
              <a:avLst/>
              <a:gdLst>
                <a:gd name="T0" fmla="*/ 387 w 391"/>
                <a:gd name="T1" fmla="*/ 54 h 476"/>
                <a:gd name="T2" fmla="*/ 379 w 391"/>
                <a:gd name="T3" fmla="*/ 53 h 476"/>
                <a:gd name="T4" fmla="*/ 367 w 391"/>
                <a:gd name="T5" fmla="*/ 53 h 476"/>
                <a:gd name="T6" fmla="*/ 358 w 391"/>
                <a:gd name="T7" fmla="*/ 54 h 476"/>
                <a:gd name="T8" fmla="*/ 348 w 391"/>
                <a:gd name="T9" fmla="*/ 48 h 476"/>
                <a:gd name="T10" fmla="*/ 339 w 391"/>
                <a:gd name="T11" fmla="*/ 39 h 476"/>
                <a:gd name="T12" fmla="*/ 286 w 391"/>
                <a:gd name="T13" fmla="*/ 67 h 476"/>
                <a:gd name="T14" fmla="*/ 265 w 391"/>
                <a:gd name="T15" fmla="*/ 75 h 476"/>
                <a:gd name="T16" fmla="*/ 249 w 391"/>
                <a:gd name="T17" fmla="*/ 74 h 476"/>
                <a:gd name="T18" fmla="*/ 232 w 391"/>
                <a:gd name="T19" fmla="*/ 71 h 476"/>
                <a:gd name="T20" fmla="*/ 202 w 391"/>
                <a:gd name="T21" fmla="*/ 67 h 476"/>
                <a:gd name="T22" fmla="*/ 134 w 391"/>
                <a:gd name="T23" fmla="*/ 29 h 476"/>
                <a:gd name="T24" fmla="*/ 91 w 391"/>
                <a:gd name="T25" fmla="*/ 21 h 476"/>
                <a:gd name="T26" fmla="*/ 73 w 391"/>
                <a:gd name="T27" fmla="*/ 0 h 476"/>
                <a:gd name="T28" fmla="*/ 7 w 391"/>
                <a:gd name="T29" fmla="*/ 45 h 476"/>
                <a:gd name="T30" fmla="*/ 10 w 391"/>
                <a:gd name="T31" fmla="*/ 57 h 476"/>
                <a:gd name="T32" fmla="*/ 14 w 391"/>
                <a:gd name="T33" fmla="*/ 63 h 476"/>
                <a:gd name="T34" fmla="*/ 20 w 391"/>
                <a:gd name="T35" fmla="*/ 66 h 476"/>
                <a:gd name="T36" fmla="*/ 23 w 391"/>
                <a:gd name="T37" fmla="*/ 76 h 476"/>
                <a:gd name="T38" fmla="*/ 28 w 391"/>
                <a:gd name="T39" fmla="*/ 92 h 476"/>
                <a:gd name="T40" fmla="*/ 34 w 391"/>
                <a:gd name="T41" fmla="*/ 104 h 476"/>
                <a:gd name="T42" fmla="*/ 42 w 391"/>
                <a:gd name="T43" fmla="*/ 109 h 476"/>
                <a:gd name="T44" fmla="*/ 48 w 391"/>
                <a:gd name="T45" fmla="*/ 120 h 476"/>
                <a:gd name="T46" fmla="*/ 52 w 391"/>
                <a:gd name="T47" fmla="*/ 150 h 476"/>
                <a:gd name="T48" fmla="*/ 46 w 391"/>
                <a:gd name="T49" fmla="*/ 177 h 476"/>
                <a:gd name="T50" fmla="*/ 43 w 391"/>
                <a:gd name="T51" fmla="*/ 187 h 476"/>
                <a:gd name="T52" fmla="*/ 27 w 391"/>
                <a:gd name="T53" fmla="*/ 202 h 476"/>
                <a:gd name="T54" fmla="*/ 18 w 391"/>
                <a:gd name="T55" fmla="*/ 215 h 476"/>
                <a:gd name="T56" fmla="*/ 9 w 391"/>
                <a:gd name="T57" fmla="*/ 225 h 476"/>
                <a:gd name="T58" fmla="*/ 3 w 391"/>
                <a:gd name="T59" fmla="*/ 253 h 476"/>
                <a:gd name="T60" fmla="*/ 175 w 391"/>
                <a:gd name="T61" fmla="*/ 391 h 476"/>
                <a:gd name="T62" fmla="*/ 181 w 391"/>
                <a:gd name="T63" fmla="*/ 418 h 476"/>
                <a:gd name="T64" fmla="*/ 189 w 391"/>
                <a:gd name="T65" fmla="*/ 427 h 476"/>
                <a:gd name="T66" fmla="*/ 262 w 391"/>
                <a:gd name="T67" fmla="*/ 471 h 476"/>
                <a:gd name="T68" fmla="*/ 265 w 391"/>
                <a:gd name="T69" fmla="*/ 474 h 476"/>
                <a:gd name="T70" fmla="*/ 268 w 391"/>
                <a:gd name="T71" fmla="*/ 470 h 476"/>
                <a:gd name="T72" fmla="*/ 270 w 391"/>
                <a:gd name="T73" fmla="*/ 471 h 476"/>
                <a:gd name="T74" fmla="*/ 274 w 391"/>
                <a:gd name="T75" fmla="*/ 463 h 476"/>
                <a:gd name="T76" fmla="*/ 277 w 391"/>
                <a:gd name="T77" fmla="*/ 455 h 476"/>
                <a:gd name="T78" fmla="*/ 281 w 391"/>
                <a:gd name="T79" fmla="*/ 447 h 476"/>
                <a:gd name="T80" fmla="*/ 278 w 391"/>
                <a:gd name="T81" fmla="*/ 442 h 476"/>
                <a:gd name="T82" fmla="*/ 283 w 391"/>
                <a:gd name="T83" fmla="*/ 445 h 476"/>
                <a:gd name="T84" fmla="*/ 290 w 391"/>
                <a:gd name="T85" fmla="*/ 431 h 476"/>
                <a:gd name="T86" fmla="*/ 298 w 391"/>
                <a:gd name="T87" fmla="*/ 412 h 476"/>
                <a:gd name="T88" fmla="*/ 307 w 391"/>
                <a:gd name="T89" fmla="*/ 396 h 476"/>
                <a:gd name="T90" fmla="*/ 305 w 391"/>
                <a:gd name="T91" fmla="*/ 394 h 476"/>
                <a:gd name="T92" fmla="*/ 307 w 391"/>
                <a:gd name="T93" fmla="*/ 383 h 476"/>
                <a:gd name="T94" fmla="*/ 323 w 391"/>
                <a:gd name="T95" fmla="*/ 371 h 476"/>
                <a:gd name="T96" fmla="*/ 335 w 391"/>
                <a:gd name="T97" fmla="*/ 367 h 476"/>
                <a:gd name="T98" fmla="*/ 333 w 391"/>
                <a:gd name="T99" fmla="*/ 360 h 476"/>
                <a:gd name="T100" fmla="*/ 336 w 391"/>
                <a:gd name="T101" fmla="*/ 360 h 476"/>
                <a:gd name="T102" fmla="*/ 338 w 391"/>
                <a:gd name="T103" fmla="*/ 359 h 476"/>
                <a:gd name="T104" fmla="*/ 341 w 391"/>
                <a:gd name="T105" fmla="*/ 357 h 476"/>
                <a:gd name="T106" fmla="*/ 345 w 391"/>
                <a:gd name="T107" fmla="*/ 356 h 476"/>
                <a:gd name="T108" fmla="*/ 342 w 391"/>
                <a:gd name="T109" fmla="*/ 346 h 476"/>
                <a:gd name="T110" fmla="*/ 342 w 391"/>
                <a:gd name="T111" fmla="*/ 344 h 476"/>
                <a:gd name="T112" fmla="*/ 344 w 391"/>
                <a:gd name="T113" fmla="*/ 345 h 476"/>
                <a:gd name="T114" fmla="*/ 348 w 391"/>
                <a:gd name="T115" fmla="*/ 346 h 476"/>
                <a:gd name="T116" fmla="*/ 355 w 391"/>
                <a:gd name="T117" fmla="*/ 344 h 476"/>
                <a:gd name="T118" fmla="*/ 359 w 391"/>
                <a:gd name="T119" fmla="*/ 342 h 476"/>
                <a:gd name="T120" fmla="*/ 359 w 391"/>
                <a:gd name="T121" fmla="*/ 346 h 476"/>
                <a:gd name="T122" fmla="*/ 367 w 391"/>
                <a:gd name="T123" fmla="*/ 33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476">
                  <a:moveTo>
                    <a:pt x="373" y="328"/>
                  </a:moveTo>
                  <a:cubicBezTo>
                    <a:pt x="373" y="325"/>
                    <a:pt x="373" y="325"/>
                    <a:pt x="373" y="325"/>
                  </a:cubicBezTo>
                  <a:cubicBezTo>
                    <a:pt x="346" y="288"/>
                    <a:pt x="346" y="288"/>
                    <a:pt x="346" y="288"/>
                  </a:cubicBezTo>
                  <a:cubicBezTo>
                    <a:pt x="346" y="109"/>
                    <a:pt x="346" y="109"/>
                    <a:pt x="346" y="109"/>
                  </a:cubicBezTo>
                  <a:cubicBezTo>
                    <a:pt x="362" y="93"/>
                    <a:pt x="362" y="93"/>
                    <a:pt x="362" y="93"/>
                  </a:cubicBezTo>
                  <a:cubicBezTo>
                    <a:pt x="387" y="57"/>
                    <a:pt x="387" y="57"/>
                    <a:pt x="387" y="57"/>
                  </a:cubicBezTo>
                  <a:cubicBezTo>
                    <a:pt x="391" y="51"/>
                    <a:pt x="391" y="51"/>
                    <a:pt x="391" y="51"/>
                  </a:cubicBezTo>
                  <a:cubicBezTo>
                    <a:pt x="388" y="53"/>
                    <a:pt x="388" y="53"/>
                    <a:pt x="388" y="53"/>
                  </a:cubicBezTo>
                  <a:cubicBezTo>
                    <a:pt x="387" y="53"/>
                    <a:pt x="387" y="53"/>
                    <a:pt x="387" y="53"/>
                  </a:cubicBezTo>
                  <a:cubicBezTo>
                    <a:pt x="387" y="54"/>
                    <a:pt x="387" y="54"/>
                    <a:pt x="387" y="54"/>
                  </a:cubicBezTo>
                  <a:cubicBezTo>
                    <a:pt x="386" y="53"/>
                    <a:pt x="386" y="53"/>
                    <a:pt x="386" y="53"/>
                  </a:cubicBezTo>
                  <a:cubicBezTo>
                    <a:pt x="385" y="54"/>
                    <a:pt x="385" y="54"/>
                    <a:pt x="385" y="54"/>
                  </a:cubicBezTo>
                  <a:cubicBezTo>
                    <a:pt x="385" y="52"/>
                    <a:pt x="385" y="52"/>
                    <a:pt x="385" y="52"/>
                  </a:cubicBezTo>
                  <a:cubicBezTo>
                    <a:pt x="383" y="53"/>
                    <a:pt x="383" y="53"/>
                    <a:pt x="383" y="53"/>
                  </a:cubicBezTo>
                  <a:cubicBezTo>
                    <a:pt x="382" y="52"/>
                    <a:pt x="382" y="52"/>
                    <a:pt x="382" y="52"/>
                  </a:cubicBezTo>
                  <a:cubicBezTo>
                    <a:pt x="381" y="52"/>
                    <a:pt x="381" y="52"/>
                    <a:pt x="381" y="52"/>
                  </a:cubicBezTo>
                  <a:cubicBezTo>
                    <a:pt x="381" y="51"/>
                    <a:pt x="381" y="51"/>
                    <a:pt x="381" y="51"/>
                  </a:cubicBezTo>
                  <a:cubicBezTo>
                    <a:pt x="381" y="51"/>
                    <a:pt x="381" y="52"/>
                    <a:pt x="381" y="52"/>
                  </a:cubicBezTo>
                  <a:cubicBezTo>
                    <a:pt x="380" y="52"/>
                    <a:pt x="380" y="53"/>
                    <a:pt x="380" y="53"/>
                  </a:cubicBezTo>
                  <a:cubicBezTo>
                    <a:pt x="380" y="53"/>
                    <a:pt x="379" y="54"/>
                    <a:pt x="379" y="53"/>
                  </a:cubicBezTo>
                  <a:cubicBezTo>
                    <a:pt x="378" y="53"/>
                    <a:pt x="378" y="52"/>
                    <a:pt x="378" y="52"/>
                  </a:cubicBezTo>
                  <a:cubicBezTo>
                    <a:pt x="377" y="52"/>
                    <a:pt x="377" y="52"/>
                    <a:pt x="377" y="52"/>
                  </a:cubicBezTo>
                  <a:cubicBezTo>
                    <a:pt x="376" y="53"/>
                    <a:pt x="376" y="53"/>
                    <a:pt x="376" y="53"/>
                  </a:cubicBezTo>
                  <a:cubicBezTo>
                    <a:pt x="375" y="53"/>
                    <a:pt x="375" y="53"/>
                    <a:pt x="375" y="53"/>
                  </a:cubicBezTo>
                  <a:cubicBezTo>
                    <a:pt x="373" y="52"/>
                    <a:pt x="373" y="52"/>
                    <a:pt x="373" y="52"/>
                  </a:cubicBezTo>
                  <a:cubicBezTo>
                    <a:pt x="372" y="53"/>
                    <a:pt x="372" y="53"/>
                    <a:pt x="372" y="53"/>
                  </a:cubicBezTo>
                  <a:cubicBezTo>
                    <a:pt x="370" y="53"/>
                    <a:pt x="370" y="53"/>
                    <a:pt x="370" y="53"/>
                  </a:cubicBezTo>
                  <a:cubicBezTo>
                    <a:pt x="370" y="54"/>
                    <a:pt x="370" y="54"/>
                    <a:pt x="370" y="54"/>
                  </a:cubicBezTo>
                  <a:cubicBezTo>
                    <a:pt x="368" y="53"/>
                    <a:pt x="368" y="53"/>
                    <a:pt x="368" y="53"/>
                  </a:cubicBezTo>
                  <a:cubicBezTo>
                    <a:pt x="368" y="53"/>
                    <a:pt x="367" y="53"/>
                    <a:pt x="367" y="53"/>
                  </a:cubicBezTo>
                  <a:cubicBezTo>
                    <a:pt x="367" y="54"/>
                    <a:pt x="366" y="54"/>
                    <a:pt x="366" y="54"/>
                  </a:cubicBezTo>
                  <a:cubicBezTo>
                    <a:pt x="365" y="53"/>
                    <a:pt x="365" y="53"/>
                    <a:pt x="365" y="53"/>
                  </a:cubicBezTo>
                  <a:cubicBezTo>
                    <a:pt x="365" y="54"/>
                    <a:pt x="365" y="54"/>
                    <a:pt x="365" y="54"/>
                  </a:cubicBezTo>
                  <a:cubicBezTo>
                    <a:pt x="364" y="53"/>
                    <a:pt x="364" y="53"/>
                    <a:pt x="364" y="53"/>
                  </a:cubicBezTo>
                  <a:cubicBezTo>
                    <a:pt x="363" y="54"/>
                    <a:pt x="363" y="54"/>
                    <a:pt x="363" y="54"/>
                  </a:cubicBezTo>
                  <a:cubicBezTo>
                    <a:pt x="361" y="53"/>
                    <a:pt x="361" y="53"/>
                    <a:pt x="361" y="53"/>
                  </a:cubicBezTo>
                  <a:cubicBezTo>
                    <a:pt x="361" y="53"/>
                    <a:pt x="361" y="54"/>
                    <a:pt x="360" y="54"/>
                  </a:cubicBezTo>
                  <a:cubicBezTo>
                    <a:pt x="360" y="54"/>
                    <a:pt x="359" y="53"/>
                    <a:pt x="359" y="53"/>
                  </a:cubicBezTo>
                  <a:cubicBezTo>
                    <a:pt x="358" y="53"/>
                    <a:pt x="358" y="53"/>
                    <a:pt x="358" y="53"/>
                  </a:cubicBezTo>
                  <a:cubicBezTo>
                    <a:pt x="358" y="54"/>
                    <a:pt x="358" y="54"/>
                    <a:pt x="358" y="54"/>
                  </a:cubicBezTo>
                  <a:cubicBezTo>
                    <a:pt x="357" y="53"/>
                    <a:pt x="357" y="53"/>
                    <a:pt x="357" y="53"/>
                  </a:cubicBezTo>
                  <a:cubicBezTo>
                    <a:pt x="356" y="54"/>
                    <a:pt x="356" y="54"/>
                    <a:pt x="356" y="54"/>
                  </a:cubicBezTo>
                  <a:cubicBezTo>
                    <a:pt x="354" y="54"/>
                    <a:pt x="354" y="54"/>
                    <a:pt x="354" y="54"/>
                  </a:cubicBezTo>
                  <a:cubicBezTo>
                    <a:pt x="353" y="52"/>
                    <a:pt x="353" y="52"/>
                    <a:pt x="353" y="52"/>
                  </a:cubicBezTo>
                  <a:cubicBezTo>
                    <a:pt x="352" y="52"/>
                    <a:pt x="352" y="52"/>
                    <a:pt x="352" y="52"/>
                  </a:cubicBezTo>
                  <a:cubicBezTo>
                    <a:pt x="352" y="52"/>
                    <a:pt x="353" y="52"/>
                    <a:pt x="352" y="52"/>
                  </a:cubicBezTo>
                  <a:cubicBezTo>
                    <a:pt x="352" y="52"/>
                    <a:pt x="351" y="52"/>
                    <a:pt x="351" y="52"/>
                  </a:cubicBezTo>
                  <a:cubicBezTo>
                    <a:pt x="351" y="51"/>
                    <a:pt x="351" y="51"/>
                    <a:pt x="351" y="51"/>
                  </a:cubicBezTo>
                  <a:cubicBezTo>
                    <a:pt x="349" y="50"/>
                    <a:pt x="349" y="50"/>
                    <a:pt x="349" y="50"/>
                  </a:cubicBezTo>
                  <a:cubicBezTo>
                    <a:pt x="348" y="48"/>
                    <a:pt x="348" y="48"/>
                    <a:pt x="348" y="48"/>
                  </a:cubicBezTo>
                  <a:cubicBezTo>
                    <a:pt x="347" y="47"/>
                    <a:pt x="347" y="47"/>
                    <a:pt x="347" y="47"/>
                  </a:cubicBezTo>
                  <a:cubicBezTo>
                    <a:pt x="344" y="45"/>
                    <a:pt x="344" y="45"/>
                    <a:pt x="344" y="45"/>
                  </a:cubicBezTo>
                  <a:cubicBezTo>
                    <a:pt x="342" y="44"/>
                    <a:pt x="342" y="44"/>
                    <a:pt x="342" y="44"/>
                  </a:cubicBezTo>
                  <a:cubicBezTo>
                    <a:pt x="341" y="43"/>
                    <a:pt x="341" y="43"/>
                    <a:pt x="341" y="43"/>
                  </a:cubicBezTo>
                  <a:cubicBezTo>
                    <a:pt x="341" y="42"/>
                    <a:pt x="341" y="42"/>
                    <a:pt x="341" y="42"/>
                  </a:cubicBezTo>
                  <a:cubicBezTo>
                    <a:pt x="341" y="42"/>
                    <a:pt x="341" y="42"/>
                    <a:pt x="341" y="42"/>
                  </a:cubicBezTo>
                  <a:cubicBezTo>
                    <a:pt x="341" y="41"/>
                    <a:pt x="341" y="41"/>
                    <a:pt x="341" y="41"/>
                  </a:cubicBezTo>
                  <a:cubicBezTo>
                    <a:pt x="340" y="40"/>
                    <a:pt x="340" y="40"/>
                    <a:pt x="340" y="40"/>
                  </a:cubicBezTo>
                  <a:cubicBezTo>
                    <a:pt x="340" y="40"/>
                    <a:pt x="338" y="41"/>
                    <a:pt x="338" y="40"/>
                  </a:cubicBezTo>
                  <a:cubicBezTo>
                    <a:pt x="339" y="40"/>
                    <a:pt x="339" y="39"/>
                    <a:pt x="339" y="39"/>
                  </a:cubicBezTo>
                  <a:cubicBezTo>
                    <a:pt x="338" y="39"/>
                    <a:pt x="338" y="39"/>
                    <a:pt x="338" y="39"/>
                  </a:cubicBezTo>
                  <a:cubicBezTo>
                    <a:pt x="336" y="38"/>
                    <a:pt x="336" y="38"/>
                    <a:pt x="336" y="38"/>
                  </a:cubicBezTo>
                  <a:cubicBezTo>
                    <a:pt x="335" y="37"/>
                    <a:pt x="335" y="37"/>
                    <a:pt x="335" y="37"/>
                  </a:cubicBezTo>
                  <a:cubicBezTo>
                    <a:pt x="333" y="39"/>
                    <a:pt x="333" y="39"/>
                    <a:pt x="333" y="39"/>
                  </a:cubicBezTo>
                  <a:cubicBezTo>
                    <a:pt x="331" y="39"/>
                    <a:pt x="331" y="39"/>
                    <a:pt x="331" y="39"/>
                  </a:cubicBezTo>
                  <a:cubicBezTo>
                    <a:pt x="307" y="49"/>
                    <a:pt x="307" y="49"/>
                    <a:pt x="307" y="49"/>
                  </a:cubicBezTo>
                  <a:cubicBezTo>
                    <a:pt x="306" y="49"/>
                    <a:pt x="306" y="49"/>
                    <a:pt x="306" y="49"/>
                  </a:cubicBezTo>
                  <a:cubicBezTo>
                    <a:pt x="307" y="50"/>
                    <a:pt x="307" y="50"/>
                    <a:pt x="307" y="50"/>
                  </a:cubicBezTo>
                  <a:cubicBezTo>
                    <a:pt x="291" y="58"/>
                    <a:pt x="291" y="58"/>
                    <a:pt x="291" y="58"/>
                  </a:cubicBezTo>
                  <a:cubicBezTo>
                    <a:pt x="286" y="67"/>
                    <a:pt x="286" y="67"/>
                    <a:pt x="286" y="67"/>
                  </a:cubicBezTo>
                  <a:cubicBezTo>
                    <a:pt x="277" y="76"/>
                    <a:pt x="277" y="76"/>
                    <a:pt x="277" y="76"/>
                  </a:cubicBezTo>
                  <a:cubicBezTo>
                    <a:pt x="276" y="80"/>
                    <a:pt x="276" y="80"/>
                    <a:pt x="276" y="80"/>
                  </a:cubicBezTo>
                  <a:cubicBezTo>
                    <a:pt x="273" y="80"/>
                    <a:pt x="273" y="80"/>
                    <a:pt x="273" y="80"/>
                  </a:cubicBezTo>
                  <a:cubicBezTo>
                    <a:pt x="273" y="77"/>
                    <a:pt x="273" y="77"/>
                    <a:pt x="273" y="77"/>
                  </a:cubicBezTo>
                  <a:cubicBezTo>
                    <a:pt x="273" y="77"/>
                    <a:pt x="272" y="78"/>
                    <a:pt x="271" y="78"/>
                  </a:cubicBezTo>
                  <a:cubicBezTo>
                    <a:pt x="271" y="78"/>
                    <a:pt x="269" y="78"/>
                    <a:pt x="269" y="78"/>
                  </a:cubicBezTo>
                  <a:cubicBezTo>
                    <a:pt x="269" y="78"/>
                    <a:pt x="269" y="78"/>
                    <a:pt x="269" y="77"/>
                  </a:cubicBezTo>
                  <a:cubicBezTo>
                    <a:pt x="268" y="77"/>
                    <a:pt x="267" y="77"/>
                    <a:pt x="267" y="77"/>
                  </a:cubicBezTo>
                  <a:cubicBezTo>
                    <a:pt x="266" y="77"/>
                    <a:pt x="265" y="77"/>
                    <a:pt x="265" y="77"/>
                  </a:cubicBezTo>
                  <a:cubicBezTo>
                    <a:pt x="265" y="75"/>
                    <a:pt x="265" y="75"/>
                    <a:pt x="265" y="75"/>
                  </a:cubicBezTo>
                  <a:cubicBezTo>
                    <a:pt x="263" y="77"/>
                    <a:pt x="263" y="77"/>
                    <a:pt x="263" y="77"/>
                  </a:cubicBezTo>
                  <a:cubicBezTo>
                    <a:pt x="258" y="76"/>
                    <a:pt x="258" y="76"/>
                    <a:pt x="258" y="76"/>
                  </a:cubicBezTo>
                  <a:cubicBezTo>
                    <a:pt x="258" y="76"/>
                    <a:pt x="258" y="76"/>
                    <a:pt x="258" y="76"/>
                  </a:cubicBezTo>
                  <a:cubicBezTo>
                    <a:pt x="256" y="76"/>
                    <a:pt x="256" y="76"/>
                    <a:pt x="256" y="76"/>
                  </a:cubicBezTo>
                  <a:cubicBezTo>
                    <a:pt x="256" y="75"/>
                    <a:pt x="256" y="75"/>
                    <a:pt x="256" y="75"/>
                  </a:cubicBezTo>
                  <a:cubicBezTo>
                    <a:pt x="254" y="74"/>
                    <a:pt x="254" y="74"/>
                    <a:pt x="254" y="74"/>
                  </a:cubicBezTo>
                  <a:cubicBezTo>
                    <a:pt x="252" y="74"/>
                    <a:pt x="252" y="74"/>
                    <a:pt x="252" y="74"/>
                  </a:cubicBezTo>
                  <a:cubicBezTo>
                    <a:pt x="252" y="74"/>
                    <a:pt x="252" y="74"/>
                    <a:pt x="252" y="74"/>
                  </a:cubicBezTo>
                  <a:cubicBezTo>
                    <a:pt x="251" y="75"/>
                    <a:pt x="250" y="75"/>
                    <a:pt x="250" y="75"/>
                  </a:cubicBezTo>
                  <a:cubicBezTo>
                    <a:pt x="249" y="74"/>
                    <a:pt x="249" y="74"/>
                    <a:pt x="249" y="74"/>
                  </a:cubicBezTo>
                  <a:cubicBezTo>
                    <a:pt x="249" y="75"/>
                    <a:pt x="249" y="75"/>
                    <a:pt x="249" y="75"/>
                  </a:cubicBezTo>
                  <a:cubicBezTo>
                    <a:pt x="249" y="74"/>
                    <a:pt x="249" y="74"/>
                    <a:pt x="249" y="74"/>
                  </a:cubicBezTo>
                  <a:cubicBezTo>
                    <a:pt x="248" y="75"/>
                    <a:pt x="248" y="75"/>
                    <a:pt x="248" y="75"/>
                  </a:cubicBezTo>
                  <a:cubicBezTo>
                    <a:pt x="247" y="74"/>
                    <a:pt x="247" y="74"/>
                    <a:pt x="247" y="74"/>
                  </a:cubicBezTo>
                  <a:cubicBezTo>
                    <a:pt x="246" y="75"/>
                    <a:pt x="246" y="75"/>
                    <a:pt x="246" y="75"/>
                  </a:cubicBezTo>
                  <a:cubicBezTo>
                    <a:pt x="244" y="75"/>
                    <a:pt x="244" y="75"/>
                    <a:pt x="244" y="75"/>
                  </a:cubicBezTo>
                  <a:cubicBezTo>
                    <a:pt x="234" y="72"/>
                    <a:pt x="234" y="72"/>
                    <a:pt x="234" y="72"/>
                  </a:cubicBezTo>
                  <a:cubicBezTo>
                    <a:pt x="233" y="70"/>
                    <a:pt x="233" y="70"/>
                    <a:pt x="233" y="70"/>
                  </a:cubicBezTo>
                  <a:cubicBezTo>
                    <a:pt x="232" y="69"/>
                    <a:pt x="232" y="69"/>
                    <a:pt x="232" y="69"/>
                  </a:cubicBezTo>
                  <a:cubicBezTo>
                    <a:pt x="232" y="71"/>
                    <a:pt x="232" y="71"/>
                    <a:pt x="232" y="71"/>
                  </a:cubicBezTo>
                  <a:cubicBezTo>
                    <a:pt x="230" y="71"/>
                    <a:pt x="230" y="71"/>
                    <a:pt x="230" y="71"/>
                  </a:cubicBezTo>
                  <a:cubicBezTo>
                    <a:pt x="229" y="70"/>
                    <a:pt x="229" y="70"/>
                    <a:pt x="229" y="70"/>
                  </a:cubicBezTo>
                  <a:cubicBezTo>
                    <a:pt x="227" y="70"/>
                    <a:pt x="227" y="70"/>
                    <a:pt x="227" y="70"/>
                  </a:cubicBezTo>
                  <a:cubicBezTo>
                    <a:pt x="226" y="68"/>
                    <a:pt x="226" y="68"/>
                    <a:pt x="226" y="68"/>
                  </a:cubicBezTo>
                  <a:cubicBezTo>
                    <a:pt x="224" y="68"/>
                    <a:pt x="224" y="68"/>
                    <a:pt x="224" y="68"/>
                  </a:cubicBezTo>
                  <a:cubicBezTo>
                    <a:pt x="224" y="69"/>
                    <a:pt x="224" y="69"/>
                    <a:pt x="224" y="69"/>
                  </a:cubicBezTo>
                  <a:cubicBezTo>
                    <a:pt x="221" y="71"/>
                    <a:pt x="221" y="71"/>
                    <a:pt x="221" y="71"/>
                  </a:cubicBezTo>
                  <a:cubicBezTo>
                    <a:pt x="208" y="70"/>
                    <a:pt x="208" y="70"/>
                    <a:pt x="208" y="70"/>
                  </a:cubicBezTo>
                  <a:cubicBezTo>
                    <a:pt x="206" y="70"/>
                    <a:pt x="206" y="70"/>
                    <a:pt x="206" y="70"/>
                  </a:cubicBezTo>
                  <a:cubicBezTo>
                    <a:pt x="202" y="67"/>
                    <a:pt x="202" y="67"/>
                    <a:pt x="202" y="67"/>
                  </a:cubicBezTo>
                  <a:cubicBezTo>
                    <a:pt x="200" y="65"/>
                    <a:pt x="200" y="65"/>
                    <a:pt x="200" y="65"/>
                  </a:cubicBezTo>
                  <a:cubicBezTo>
                    <a:pt x="157" y="37"/>
                    <a:pt x="157" y="37"/>
                    <a:pt x="157" y="37"/>
                  </a:cubicBezTo>
                  <a:cubicBezTo>
                    <a:pt x="155" y="34"/>
                    <a:pt x="155" y="34"/>
                    <a:pt x="155" y="34"/>
                  </a:cubicBezTo>
                  <a:cubicBezTo>
                    <a:pt x="153" y="34"/>
                    <a:pt x="153" y="34"/>
                    <a:pt x="153" y="34"/>
                  </a:cubicBezTo>
                  <a:cubicBezTo>
                    <a:pt x="153" y="33"/>
                    <a:pt x="153" y="33"/>
                    <a:pt x="153" y="33"/>
                  </a:cubicBezTo>
                  <a:cubicBezTo>
                    <a:pt x="152" y="33"/>
                    <a:pt x="152" y="33"/>
                    <a:pt x="152" y="33"/>
                  </a:cubicBezTo>
                  <a:cubicBezTo>
                    <a:pt x="150" y="32"/>
                    <a:pt x="150" y="32"/>
                    <a:pt x="150" y="32"/>
                  </a:cubicBezTo>
                  <a:cubicBezTo>
                    <a:pt x="148" y="32"/>
                    <a:pt x="148" y="32"/>
                    <a:pt x="148" y="32"/>
                  </a:cubicBezTo>
                  <a:cubicBezTo>
                    <a:pt x="143" y="29"/>
                    <a:pt x="143" y="29"/>
                    <a:pt x="143" y="29"/>
                  </a:cubicBezTo>
                  <a:cubicBezTo>
                    <a:pt x="134" y="29"/>
                    <a:pt x="134" y="29"/>
                    <a:pt x="134" y="29"/>
                  </a:cubicBezTo>
                  <a:cubicBezTo>
                    <a:pt x="134" y="29"/>
                    <a:pt x="134" y="29"/>
                    <a:pt x="134" y="29"/>
                  </a:cubicBezTo>
                  <a:cubicBezTo>
                    <a:pt x="131" y="29"/>
                    <a:pt x="131" y="29"/>
                    <a:pt x="131" y="29"/>
                  </a:cubicBezTo>
                  <a:cubicBezTo>
                    <a:pt x="130" y="29"/>
                    <a:pt x="130" y="29"/>
                    <a:pt x="130" y="29"/>
                  </a:cubicBezTo>
                  <a:cubicBezTo>
                    <a:pt x="104" y="29"/>
                    <a:pt x="104" y="29"/>
                    <a:pt x="104" y="29"/>
                  </a:cubicBezTo>
                  <a:cubicBezTo>
                    <a:pt x="99" y="24"/>
                    <a:pt x="99" y="24"/>
                    <a:pt x="99" y="24"/>
                  </a:cubicBezTo>
                  <a:cubicBezTo>
                    <a:pt x="100" y="24"/>
                    <a:pt x="100" y="24"/>
                    <a:pt x="100" y="24"/>
                  </a:cubicBezTo>
                  <a:cubicBezTo>
                    <a:pt x="100" y="24"/>
                    <a:pt x="101" y="23"/>
                    <a:pt x="100" y="23"/>
                  </a:cubicBezTo>
                  <a:cubicBezTo>
                    <a:pt x="100" y="23"/>
                    <a:pt x="99" y="23"/>
                    <a:pt x="99" y="23"/>
                  </a:cubicBezTo>
                  <a:cubicBezTo>
                    <a:pt x="99" y="21"/>
                    <a:pt x="99" y="21"/>
                    <a:pt x="99" y="21"/>
                  </a:cubicBezTo>
                  <a:cubicBezTo>
                    <a:pt x="91" y="21"/>
                    <a:pt x="91" y="21"/>
                    <a:pt x="91" y="21"/>
                  </a:cubicBezTo>
                  <a:cubicBezTo>
                    <a:pt x="91" y="18"/>
                    <a:pt x="91" y="18"/>
                    <a:pt x="91" y="18"/>
                  </a:cubicBezTo>
                  <a:cubicBezTo>
                    <a:pt x="87" y="19"/>
                    <a:pt x="87" y="19"/>
                    <a:pt x="87" y="19"/>
                  </a:cubicBezTo>
                  <a:cubicBezTo>
                    <a:pt x="87" y="22"/>
                    <a:pt x="87" y="22"/>
                    <a:pt x="87" y="22"/>
                  </a:cubicBezTo>
                  <a:cubicBezTo>
                    <a:pt x="83" y="21"/>
                    <a:pt x="83" y="21"/>
                    <a:pt x="83" y="21"/>
                  </a:cubicBezTo>
                  <a:cubicBezTo>
                    <a:pt x="78" y="13"/>
                    <a:pt x="78" y="13"/>
                    <a:pt x="78" y="13"/>
                  </a:cubicBezTo>
                  <a:cubicBezTo>
                    <a:pt x="81" y="6"/>
                    <a:pt x="81" y="6"/>
                    <a:pt x="81" y="6"/>
                  </a:cubicBezTo>
                  <a:cubicBezTo>
                    <a:pt x="76" y="6"/>
                    <a:pt x="76" y="6"/>
                    <a:pt x="76" y="6"/>
                  </a:cubicBezTo>
                  <a:cubicBezTo>
                    <a:pt x="72" y="6"/>
                    <a:pt x="72" y="6"/>
                    <a:pt x="72" y="6"/>
                  </a:cubicBezTo>
                  <a:cubicBezTo>
                    <a:pt x="73" y="2"/>
                    <a:pt x="73" y="2"/>
                    <a:pt x="73" y="2"/>
                  </a:cubicBezTo>
                  <a:cubicBezTo>
                    <a:pt x="73" y="0"/>
                    <a:pt x="73" y="0"/>
                    <a:pt x="73" y="0"/>
                  </a:cubicBezTo>
                  <a:cubicBezTo>
                    <a:pt x="67" y="4"/>
                    <a:pt x="67" y="4"/>
                    <a:pt x="67" y="4"/>
                  </a:cubicBezTo>
                  <a:cubicBezTo>
                    <a:pt x="65" y="3"/>
                    <a:pt x="65" y="3"/>
                    <a:pt x="65" y="3"/>
                  </a:cubicBezTo>
                  <a:cubicBezTo>
                    <a:pt x="36" y="13"/>
                    <a:pt x="36" y="13"/>
                    <a:pt x="36" y="13"/>
                  </a:cubicBezTo>
                  <a:cubicBezTo>
                    <a:pt x="25" y="20"/>
                    <a:pt x="25" y="20"/>
                    <a:pt x="25" y="20"/>
                  </a:cubicBezTo>
                  <a:cubicBezTo>
                    <a:pt x="23" y="21"/>
                    <a:pt x="23" y="21"/>
                    <a:pt x="23" y="21"/>
                  </a:cubicBezTo>
                  <a:cubicBezTo>
                    <a:pt x="3" y="41"/>
                    <a:pt x="3" y="41"/>
                    <a:pt x="3" y="41"/>
                  </a:cubicBezTo>
                  <a:cubicBezTo>
                    <a:pt x="5" y="42"/>
                    <a:pt x="5" y="42"/>
                    <a:pt x="5" y="42"/>
                  </a:cubicBezTo>
                  <a:cubicBezTo>
                    <a:pt x="5" y="42"/>
                    <a:pt x="6" y="43"/>
                    <a:pt x="7" y="43"/>
                  </a:cubicBezTo>
                  <a:cubicBezTo>
                    <a:pt x="7" y="43"/>
                    <a:pt x="7" y="44"/>
                    <a:pt x="7" y="45"/>
                  </a:cubicBezTo>
                  <a:cubicBezTo>
                    <a:pt x="7" y="45"/>
                    <a:pt x="7" y="45"/>
                    <a:pt x="7" y="45"/>
                  </a:cubicBezTo>
                  <a:cubicBezTo>
                    <a:pt x="7" y="45"/>
                    <a:pt x="7" y="46"/>
                    <a:pt x="7" y="47"/>
                  </a:cubicBezTo>
                  <a:cubicBezTo>
                    <a:pt x="8" y="48"/>
                    <a:pt x="8" y="48"/>
                    <a:pt x="8" y="48"/>
                  </a:cubicBezTo>
                  <a:cubicBezTo>
                    <a:pt x="8" y="49"/>
                    <a:pt x="9" y="49"/>
                    <a:pt x="9" y="50"/>
                  </a:cubicBezTo>
                  <a:cubicBezTo>
                    <a:pt x="9" y="50"/>
                    <a:pt x="9" y="50"/>
                    <a:pt x="8" y="51"/>
                  </a:cubicBezTo>
                  <a:cubicBezTo>
                    <a:pt x="7" y="51"/>
                    <a:pt x="7" y="51"/>
                    <a:pt x="7" y="51"/>
                  </a:cubicBezTo>
                  <a:cubicBezTo>
                    <a:pt x="8" y="52"/>
                    <a:pt x="8" y="52"/>
                    <a:pt x="9" y="52"/>
                  </a:cubicBezTo>
                  <a:cubicBezTo>
                    <a:pt x="9" y="52"/>
                    <a:pt x="9" y="52"/>
                    <a:pt x="10" y="52"/>
                  </a:cubicBezTo>
                  <a:cubicBezTo>
                    <a:pt x="10" y="53"/>
                    <a:pt x="11" y="53"/>
                    <a:pt x="11" y="53"/>
                  </a:cubicBezTo>
                  <a:cubicBezTo>
                    <a:pt x="11" y="54"/>
                    <a:pt x="10" y="55"/>
                    <a:pt x="10" y="55"/>
                  </a:cubicBezTo>
                  <a:cubicBezTo>
                    <a:pt x="10" y="56"/>
                    <a:pt x="11" y="56"/>
                    <a:pt x="10" y="57"/>
                  </a:cubicBezTo>
                  <a:cubicBezTo>
                    <a:pt x="9" y="57"/>
                    <a:pt x="9" y="58"/>
                    <a:pt x="9" y="58"/>
                  </a:cubicBezTo>
                  <a:cubicBezTo>
                    <a:pt x="9" y="58"/>
                    <a:pt x="11" y="57"/>
                    <a:pt x="12" y="58"/>
                  </a:cubicBezTo>
                  <a:cubicBezTo>
                    <a:pt x="13" y="58"/>
                    <a:pt x="15" y="57"/>
                    <a:pt x="15" y="57"/>
                  </a:cubicBezTo>
                  <a:cubicBezTo>
                    <a:pt x="15" y="57"/>
                    <a:pt x="15" y="58"/>
                    <a:pt x="15" y="59"/>
                  </a:cubicBezTo>
                  <a:cubicBezTo>
                    <a:pt x="15" y="59"/>
                    <a:pt x="13" y="60"/>
                    <a:pt x="13" y="60"/>
                  </a:cubicBezTo>
                  <a:cubicBezTo>
                    <a:pt x="13" y="60"/>
                    <a:pt x="12" y="59"/>
                    <a:pt x="12" y="60"/>
                  </a:cubicBezTo>
                  <a:cubicBezTo>
                    <a:pt x="12" y="61"/>
                    <a:pt x="12" y="61"/>
                    <a:pt x="12" y="61"/>
                  </a:cubicBezTo>
                  <a:cubicBezTo>
                    <a:pt x="13" y="61"/>
                    <a:pt x="14" y="61"/>
                    <a:pt x="14" y="62"/>
                  </a:cubicBezTo>
                  <a:cubicBezTo>
                    <a:pt x="13" y="62"/>
                    <a:pt x="13" y="63"/>
                    <a:pt x="13" y="63"/>
                  </a:cubicBezTo>
                  <a:cubicBezTo>
                    <a:pt x="14" y="63"/>
                    <a:pt x="14" y="63"/>
                    <a:pt x="14" y="63"/>
                  </a:cubicBezTo>
                  <a:cubicBezTo>
                    <a:pt x="14" y="62"/>
                    <a:pt x="14" y="62"/>
                    <a:pt x="14" y="62"/>
                  </a:cubicBezTo>
                  <a:cubicBezTo>
                    <a:pt x="15" y="63"/>
                    <a:pt x="15" y="63"/>
                    <a:pt x="15" y="63"/>
                  </a:cubicBezTo>
                  <a:cubicBezTo>
                    <a:pt x="16" y="62"/>
                    <a:pt x="16" y="62"/>
                    <a:pt x="16" y="62"/>
                  </a:cubicBezTo>
                  <a:cubicBezTo>
                    <a:pt x="16" y="62"/>
                    <a:pt x="16" y="62"/>
                    <a:pt x="17" y="63"/>
                  </a:cubicBezTo>
                  <a:cubicBezTo>
                    <a:pt x="17" y="63"/>
                    <a:pt x="17" y="64"/>
                    <a:pt x="17" y="64"/>
                  </a:cubicBezTo>
                  <a:cubicBezTo>
                    <a:pt x="18" y="64"/>
                    <a:pt x="18" y="64"/>
                    <a:pt x="18" y="64"/>
                  </a:cubicBezTo>
                  <a:cubicBezTo>
                    <a:pt x="18" y="64"/>
                    <a:pt x="19" y="65"/>
                    <a:pt x="19" y="65"/>
                  </a:cubicBezTo>
                  <a:cubicBezTo>
                    <a:pt x="19" y="66"/>
                    <a:pt x="19" y="66"/>
                    <a:pt x="19" y="66"/>
                  </a:cubicBezTo>
                  <a:cubicBezTo>
                    <a:pt x="19" y="67"/>
                    <a:pt x="19" y="67"/>
                    <a:pt x="19" y="67"/>
                  </a:cubicBezTo>
                  <a:cubicBezTo>
                    <a:pt x="19" y="67"/>
                    <a:pt x="20" y="66"/>
                    <a:pt x="20" y="66"/>
                  </a:cubicBezTo>
                  <a:cubicBezTo>
                    <a:pt x="20" y="65"/>
                    <a:pt x="19" y="65"/>
                    <a:pt x="20" y="65"/>
                  </a:cubicBezTo>
                  <a:cubicBezTo>
                    <a:pt x="21" y="65"/>
                    <a:pt x="22" y="64"/>
                    <a:pt x="22" y="64"/>
                  </a:cubicBezTo>
                  <a:cubicBezTo>
                    <a:pt x="22" y="64"/>
                    <a:pt x="22" y="65"/>
                    <a:pt x="23" y="66"/>
                  </a:cubicBezTo>
                  <a:cubicBezTo>
                    <a:pt x="23" y="66"/>
                    <a:pt x="23" y="66"/>
                    <a:pt x="24" y="66"/>
                  </a:cubicBezTo>
                  <a:cubicBezTo>
                    <a:pt x="25" y="67"/>
                    <a:pt x="26" y="67"/>
                    <a:pt x="26" y="67"/>
                  </a:cubicBezTo>
                  <a:cubicBezTo>
                    <a:pt x="26" y="67"/>
                    <a:pt x="27" y="67"/>
                    <a:pt x="27" y="68"/>
                  </a:cubicBezTo>
                  <a:cubicBezTo>
                    <a:pt x="27" y="69"/>
                    <a:pt x="26" y="75"/>
                    <a:pt x="26" y="75"/>
                  </a:cubicBezTo>
                  <a:cubicBezTo>
                    <a:pt x="26" y="75"/>
                    <a:pt x="26" y="76"/>
                    <a:pt x="26" y="76"/>
                  </a:cubicBezTo>
                  <a:cubicBezTo>
                    <a:pt x="24" y="77"/>
                    <a:pt x="24" y="77"/>
                    <a:pt x="24" y="77"/>
                  </a:cubicBezTo>
                  <a:cubicBezTo>
                    <a:pt x="23" y="76"/>
                    <a:pt x="23" y="76"/>
                    <a:pt x="23" y="76"/>
                  </a:cubicBezTo>
                  <a:cubicBezTo>
                    <a:pt x="24" y="78"/>
                    <a:pt x="24" y="78"/>
                    <a:pt x="24" y="78"/>
                  </a:cubicBezTo>
                  <a:cubicBezTo>
                    <a:pt x="24" y="80"/>
                    <a:pt x="24" y="80"/>
                    <a:pt x="24" y="80"/>
                  </a:cubicBezTo>
                  <a:cubicBezTo>
                    <a:pt x="24" y="80"/>
                    <a:pt x="24" y="80"/>
                    <a:pt x="24" y="80"/>
                  </a:cubicBezTo>
                  <a:cubicBezTo>
                    <a:pt x="24" y="82"/>
                    <a:pt x="24" y="82"/>
                    <a:pt x="24" y="82"/>
                  </a:cubicBezTo>
                  <a:cubicBezTo>
                    <a:pt x="25" y="83"/>
                    <a:pt x="25" y="83"/>
                    <a:pt x="25" y="83"/>
                  </a:cubicBezTo>
                  <a:cubicBezTo>
                    <a:pt x="25" y="83"/>
                    <a:pt x="26" y="84"/>
                    <a:pt x="26" y="85"/>
                  </a:cubicBezTo>
                  <a:cubicBezTo>
                    <a:pt x="26" y="86"/>
                    <a:pt x="26" y="87"/>
                    <a:pt x="26" y="88"/>
                  </a:cubicBezTo>
                  <a:cubicBezTo>
                    <a:pt x="26" y="88"/>
                    <a:pt x="26" y="89"/>
                    <a:pt x="26" y="90"/>
                  </a:cubicBezTo>
                  <a:cubicBezTo>
                    <a:pt x="26" y="91"/>
                    <a:pt x="26" y="92"/>
                    <a:pt x="27" y="92"/>
                  </a:cubicBezTo>
                  <a:cubicBezTo>
                    <a:pt x="27" y="92"/>
                    <a:pt x="28" y="92"/>
                    <a:pt x="28" y="92"/>
                  </a:cubicBezTo>
                  <a:cubicBezTo>
                    <a:pt x="28" y="93"/>
                    <a:pt x="27" y="94"/>
                    <a:pt x="28" y="94"/>
                  </a:cubicBezTo>
                  <a:cubicBezTo>
                    <a:pt x="29" y="93"/>
                    <a:pt x="29" y="93"/>
                    <a:pt x="30" y="93"/>
                  </a:cubicBezTo>
                  <a:cubicBezTo>
                    <a:pt x="31" y="94"/>
                    <a:pt x="31" y="93"/>
                    <a:pt x="31" y="94"/>
                  </a:cubicBezTo>
                  <a:cubicBezTo>
                    <a:pt x="32" y="95"/>
                    <a:pt x="32" y="95"/>
                    <a:pt x="32" y="95"/>
                  </a:cubicBezTo>
                  <a:cubicBezTo>
                    <a:pt x="32" y="96"/>
                    <a:pt x="32" y="96"/>
                    <a:pt x="32" y="97"/>
                  </a:cubicBezTo>
                  <a:cubicBezTo>
                    <a:pt x="32" y="98"/>
                    <a:pt x="33" y="99"/>
                    <a:pt x="32" y="100"/>
                  </a:cubicBezTo>
                  <a:cubicBezTo>
                    <a:pt x="32" y="100"/>
                    <a:pt x="33" y="100"/>
                    <a:pt x="33" y="100"/>
                  </a:cubicBezTo>
                  <a:cubicBezTo>
                    <a:pt x="33" y="101"/>
                    <a:pt x="33" y="101"/>
                    <a:pt x="33" y="102"/>
                  </a:cubicBezTo>
                  <a:cubicBezTo>
                    <a:pt x="33" y="103"/>
                    <a:pt x="33" y="104"/>
                    <a:pt x="33" y="104"/>
                  </a:cubicBezTo>
                  <a:cubicBezTo>
                    <a:pt x="34" y="104"/>
                    <a:pt x="34" y="104"/>
                    <a:pt x="34" y="104"/>
                  </a:cubicBezTo>
                  <a:cubicBezTo>
                    <a:pt x="34" y="104"/>
                    <a:pt x="35" y="104"/>
                    <a:pt x="35" y="104"/>
                  </a:cubicBezTo>
                  <a:cubicBezTo>
                    <a:pt x="35" y="105"/>
                    <a:pt x="35" y="105"/>
                    <a:pt x="36" y="106"/>
                  </a:cubicBezTo>
                  <a:cubicBezTo>
                    <a:pt x="36" y="107"/>
                    <a:pt x="35" y="107"/>
                    <a:pt x="36" y="107"/>
                  </a:cubicBezTo>
                  <a:cubicBezTo>
                    <a:pt x="37" y="107"/>
                    <a:pt x="37" y="107"/>
                    <a:pt x="37" y="107"/>
                  </a:cubicBezTo>
                  <a:cubicBezTo>
                    <a:pt x="38" y="107"/>
                    <a:pt x="38" y="107"/>
                    <a:pt x="38" y="107"/>
                  </a:cubicBezTo>
                  <a:cubicBezTo>
                    <a:pt x="39" y="106"/>
                    <a:pt x="39" y="106"/>
                    <a:pt x="39" y="106"/>
                  </a:cubicBezTo>
                  <a:cubicBezTo>
                    <a:pt x="40" y="107"/>
                    <a:pt x="40" y="107"/>
                    <a:pt x="40" y="107"/>
                  </a:cubicBezTo>
                  <a:cubicBezTo>
                    <a:pt x="40" y="107"/>
                    <a:pt x="40" y="108"/>
                    <a:pt x="40" y="108"/>
                  </a:cubicBezTo>
                  <a:cubicBezTo>
                    <a:pt x="40" y="109"/>
                    <a:pt x="40" y="109"/>
                    <a:pt x="41" y="109"/>
                  </a:cubicBezTo>
                  <a:cubicBezTo>
                    <a:pt x="41" y="109"/>
                    <a:pt x="41" y="108"/>
                    <a:pt x="42" y="109"/>
                  </a:cubicBezTo>
                  <a:cubicBezTo>
                    <a:pt x="42" y="110"/>
                    <a:pt x="42" y="110"/>
                    <a:pt x="42" y="110"/>
                  </a:cubicBezTo>
                  <a:cubicBezTo>
                    <a:pt x="42" y="111"/>
                    <a:pt x="42" y="112"/>
                    <a:pt x="42" y="113"/>
                  </a:cubicBezTo>
                  <a:cubicBezTo>
                    <a:pt x="43" y="113"/>
                    <a:pt x="43" y="113"/>
                    <a:pt x="43" y="114"/>
                  </a:cubicBezTo>
                  <a:cubicBezTo>
                    <a:pt x="42" y="115"/>
                    <a:pt x="41" y="115"/>
                    <a:pt x="42" y="115"/>
                  </a:cubicBezTo>
                  <a:cubicBezTo>
                    <a:pt x="43" y="116"/>
                    <a:pt x="43" y="117"/>
                    <a:pt x="44" y="118"/>
                  </a:cubicBezTo>
                  <a:cubicBezTo>
                    <a:pt x="44" y="118"/>
                    <a:pt x="45" y="120"/>
                    <a:pt x="45" y="120"/>
                  </a:cubicBezTo>
                  <a:cubicBezTo>
                    <a:pt x="45" y="120"/>
                    <a:pt x="46" y="121"/>
                    <a:pt x="46" y="121"/>
                  </a:cubicBezTo>
                  <a:cubicBezTo>
                    <a:pt x="46" y="121"/>
                    <a:pt x="47" y="121"/>
                    <a:pt x="47" y="121"/>
                  </a:cubicBezTo>
                  <a:cubicBezTo>
                    <a:pt x="47" y="121"/>
                    <a:pt x="47" y="121"/>
                    <a:pt x="47" y="121"/>
                  </a:cubicBezTo>
                  <a:cubicBezTo>
                    <a:pt x="48" y="120"/>
                    <a:pt x="48" y="120"/>
                    <a:pt x="48" y="120"/>
                  </a:cubicBezTo>
                  <a:cubicBezTo>
                    <a:pt x="48" y="120"/>
                    <a:pt x="48" y="121"/>
                    <a:pt x="48" y="121"/>
                  </a:cubicBezTo>
                  <a:cubicBezTo>
                    <a:pt x="48" y="122"/>
                    <a:pt x="48" y="123"/>
                    <a:pt x="48" y="123"/>
                  </a:cubicBezTo>
                  <a:cubicBezTo>
                    <a:pt x="48" y="123"/>
                    <a:pt x="49" y="124"/>
                    <a:pt x="49" y="124"/>
                  </a:cubicBezTo>
                  <a:cubicBezTo>
                    <a:pt x="49" y="124"/>
                    <a:pt x="50" y="125"/>
                    <a:pt x="50" y="125"/>
                  </a:cubicBezTo>
                  <a:cubicBezTo>
                    <a:pt x="51" y="126"/>
                    <a:pt x="51" y="127"/>
                    <a:pt x="51" y="127"/>
                  </a:cubicBezTo>
                  <a:cubicBezTo>
                    <a:pt x="50" y="128"/>
                    <a:pt x="50" y="128"/>
                    <a:pt x="50" y="128"/>
                  </a:cubicBezTo>
                  <a:cubicBezTo>
                    <a:pt x="50" y="128"/>
                    <a:pt x="50" y="128"/>
                    <a:pt x="50" y="128"/>
                  </a:cubicBezTo>
                  <a:cubicBezTo>
                    <a:pt x="49" y="129"/>
                    <a:pt x="49" y="129"/>
                    <a:pt x="49" y="129"/>
                  </a:cubicBezTo>
                  <a:cubicBezTo>
                    <a:pt x="52" y="146"/>
                    <a:pt x="52" y="146"/>
                    <a:pt x="52" y="146"/>
                  </a:cubicBezTo>
                  <a:cubicBezTo>
                    <a:pt x="52" y="150"/>
                    <a:pt x="52" y="150"/>
                    <a:pt x="52" y="150"/>
                  </a:cubicBezTo>
                  <a:cubicBezTo>
                    <a:pt x="55" y="153"/>
                    <a:pt x="55" y="153"/>
                    <a:pt x="55" y="153"/>
                  </a:cubicBezTo>
                  <a:cubicBezTo>
                    <a:pt x="53" y="165"/>
                    <a:pt x="53" y="165"/>
                    <a:pt x="53" y="165"/>
                  </a:cubicBezTo>
                  <a:cubicBezTo>
                    <a:pt x="50" y="170"/>
                    <a:pt x="50" y="170"/>
                    <a:pt x="50" y="170"/>
                  </a:cubicBezTo>
                  <a:cubicBezTo>
                    <a:pt x="48" y="171"/>
                    <a:pt x="48" y="171"/>
                    <a:pt x="48" y="171"/>
                  </a:cubicBezTo>
                  <a:cubicBezTo>
                    <a:pt x="48" y="171"/>
                    <a:pt x="48" y="171"/>
                    <a:pt x="48" y="171"/>
                  </a:cubicBezTo>
                  <a:cubicBezTo>
                    <a:pt x="48" y="171"/>
                    <a:pt x="48" y="171"/>
                    <a:pt x="47" y="172"/>
                  </a:cubicBezTo>
                  <a:cubicBezTo>
                    <a:pt x="47" y="172"/>
                    <a:pt x="46" y="172"/>
                    <a:pt x="46" y="173"/>
                  </a:cubicBezTo>
                  <a:cubicBezTo>
                    <a:pt x="46" y="174"/>
                    <a:pt x="46" y="175"/>
                    <a:pt x="46" y="175"/>
                  </a:cubicBezTo>
                  <a:cubicBezTo>
                    <a:pt x="46" y="176"/>
                    <a:pt x="45" y="176"/>
                    <a:pt x="45" y="176"/>
                  </a:cubicBezTo>
                  <a:cubicBezTo>
                    <a:pt x="45" y="177"/>
                    <a:pt x="46" y="177"/>
                    <a:pt x="46" y="177"/>
                  </a:cubicBezTo>
                  <a:cubicBezTo>
                    <a:pt x="45" y="177"/>
                    <a:pt x="44" y="177"/>
                    <a:pt x="44" y="177"/>
                  </a:cubicBezTo>
                  <a:cubicBezTo>
                    <a:pt x="43" y="177"/>
                    <a:pt x="42" y="177"/>
                    <a:pt x="42" y="177"/>
                  </a:cubicBezTo>
                  <a:cubicBezTo>
                    <a:pt x="42" y="177"/>
                    <a:pt x="42" y="177"/>
                    <a:pt x="42" y="178"/>
                  </a:cubicBezTo>
                  <a:cubicBezTo>
                    <a:pt x="42" y="178"/>
                    <a:pt x="43" y="178"/>
                    <a:pt x="43" y="179"/>
                  </a:cubicBezTo>
                  <a:cubicBezTo>
                    <a:pt x="42" y="180"/>
                    <a:pt x="42" y="180"/>
                    <a:pt x="43" y="180"/>
                  </a:cubicBezTo>
                  <a:cubicBezTo>
                    <a:pt x="43" y="181"/>
                    <a:pt x="43" y="181"/>
                    <a:pt x="43" y="181"/>
                  </a:cubicBezTo>
                  <a:cubicBezTo>
                    <a:pt x="43" y="181"/>
                    <a:pt x="44" y="182"/>
                    <a:pt x="44" y="182"/>
                  </a:cubicBezTo>
                  <a:cubicBezTo>
                    <a:pt x="44" y="183"/>
                    <a:pt x="45" y="183"/>
                    <a:pt x="45" y="184"/>
                  </a:cubicBezTo>
                  <a:cubicBezTo>
                    <a:pt x="45" y="185"/>
                    <a:pt x="45" y="185"/>
                    <a:pt x="45" y="186"/>
                  </a:cubicBezTo>
                  <a:cubicBezTo>
                    <a:pt x="44" y="187"/>
                    <a:pt x="44" y="187"/>
                    <a:pt x="43" y="187"/>
                  </a:cubicBezTo>
                  <a:cubicBezTo>
                    <a:pt x="43" y="188"/>
                    <a:pt x="44" y="188"/>
                    <a:pt x="42" y="188"/>
                  </a:cubicBezTo>
                  <a:cubicBezTo>
                    <a:pt x="39" y="188"/>
                    <a:pt x="38" y="188"/>
                    <a:pt x="38" y="188"/>
                  </a:cubicBezTo>
                  <a:cubicBezTo>
                    <a:pt x="37" y="188"/>
                    <a:pt x="36" y="189"/>
                    <a:pt x="36" y="189"/>
                  </a:cubicBezTo>
                  <a:cubicBezTo>
                    <a:pt x="32" y="191"/>
                    <a:pt x="32" y="191"/>
                    <a:pt x="32" y="191"/>
                  </a:cubicBezTo>
                  <a:cubicBezTo>
                    <a:pt x="32" y="193"/>
                    <a:pt x="32" y="193"/>
                    <a:pt x="32" y="193"/>
                  </a:cubicBezTo>
                  <a:cubicBezTo>
                    <a:pt x="29" y="193"/>
                    <a:pt x="29" y="193"/>
                    <a:pt x="29" y="193"/>
                  </a:cubicBezTo>
                  <a:cubicBezTo>
                    <a:pt x="29" y="196"/>
                    <a:pt x="29" y="196"/>
                    <a:pt x="29" y="196"/>
                  </a:cubicBezTo>
                  <a:cubicBezTo>
                    <a:pt x="29" y="196"/>
                    <a:pt x="28" y="196"/>
                    <a:pt x="28" y="198"/>
                  </a:cubicBezTo>
                  <a:cubicBezTo>
                    <a:pt x="28" y="199"/>
                    <a:pt x="28" y="199"/>
                    <a:pt x="28" y="200"/>
                  </a:cubicBezTo>
                  <a:cubicBezTo>
                    <a:pt x="27" y="201"/>
                    <a:pt x="27" y="202"/>
                    <a:pt x="27" y="202"/>
                  </a:cubicBezTo>
                  <a:cubicBezTo>
                    <a:pt x="26" y="203"/>
                    <a:pt x="26" y="203"/>
                    <a:pt x="26" y="204"/>
                  </a:cubicBezTo>
                  <a:cubicBezTo>
                    <a:pt x="26" y="205"/>
                    <a:pt x="26" y="205"/>
                    <a:pt x="26" y="205"/>
                  </a:cubicBezTo>
                  <a:cubicBezTo>
                    <a:pt x="25" y="206"/>
                    <a:pt x="25" y="206"/>
                    <a:pt x="24" y="207"/>
                  </a:cubicBezTo>
                  <a:cubicBezTo>
                    <a:pt x="23" y="208"/>
                    <a:pt x="24" y="208"/>
                    <a:pt x="23" y="208"/>
                  </a:cubicBezTo>
                  <a:cubicBezTo>
                    <a:pt x="23" y="209"/>
                    <a:pt x="23" y="208"/>
                    <a:pt x="22" y="209"/>
                  </a:cubicBezTo>
                  <a:cubicBezTo>
                    <a:pt x="21" y="210"/>
                    <a:pt x="21" y="210"/>
                    <a:pt x="20" y="210"/>
                  </a:cubicBezTo>
                  <a:cubicBezTo>
                    <a:pt x="20" y="210"/>
                    <a:pt x="19" y="211"/>
                    <a:pt x="19" y="211"/>
                  </a:cubicBezTo>
                  <a:cubicBezTo>
                    <a:pt x="19" y="212"/>
                    <a:pt x="20" y="213"/>
                    <a:pt x="20" y="213"/>
                  </a:cubicBezTo>
                  <a:cubicBezTo>
                    <a:pt x="18" y="214"/>
                    <a:pt x="18" y="214"/>
                    <a:pt x="18" y="214"/>
                  </a:cubicBezTo>
                  <a:cubicBezTo>
                    <a:pt x="18" y="214"/>
                    <a:pt x="18" y="214"/>
                    <a:pt x="18" y="215"/>
                  </a:cubicBezTo>
                  <a:cubicBezTo>
                    <a:pt x="18" y="215"/>
                    <a:pt x="18" y="215"/>
                    <a:pt x="18" y="216"/>
                  </a:cubicBezTo>
                  <a:cubicBezTo>
                    <a:pt x="17" y="216"/>
                    <a:pt x="17" y="216"/>
                    <a:pt x="16" y="216"/>
                  </a:cubicBezTo>
                  <a:cubicBezTo>
                    <a:pt x="15" y="216"/>
                    <a:pt x="14" y="216"/>
                    <a:pt x="14" y="216"/>
                  </a:cubicBezTo>
                  <a:cubicBezTo>
                    <a:pt x="14" y="216"/>
                    <a:pt x="14" y="217"/>
                    <a:pt x="13" y="218"/>
                  </a:cubicBezTo>
                  <a:cubicBezTo>
                    <a:pt x="13" y="218"/>
                    <a:pt x="13" y="217"/>
                    <a:pt x="12" y="218"/>
                  </a:cubicBezTo>
                  <a:cubicBezTo>
                    <a:pt x="11" y="218"/>
                    <a:pt x="11" y="219"/>
                    <a:pt x="11" y="220"/>
                  </a:cubicBezTo>
                  <a:cubicBezTo>
                    <a:pt x="11" y="220"/>
                    <a:pt x="9" y="221"/>
                    <a:pt x="10" y="222"/>
                  </a:cubicBezTo>
                  <a:cubicBezTo>
                    <a:pt x="10" y="222"/>
                    <a:pt x="10" y="222"/>
                    <a:pt x="10" y="223"/>
                  </a:cubicBezTo>
                  <a:cubicBezTo>
                    <a:pt x="10" y="224"/>
                    <a:pt x="10" y="224"/>
                    <a:pt x="9" y="224"/>
                  </a:cubicBezTo>
                  <a:cubicBezTo>
                    <a:pt x="9" y="224"/>
                    <a:pt x="9" y="224"/>
                    <a:pt x="9" y="225"/>
                  </a:cubicBezTo>
                  <a:cubicBezTo>
                    <a:pt x="9" y="225"/>
                    <a:pt x="8" y="226"/>
                    <a:pt x="9" y="226"/>
                  </a:cubicBezTo>
                  <a:cubicBezTo>
                    <a:pt x="9" y="227"/>
                    <a:pt x="9" y="227"/>
                    <a:pt x="9" y="228"/>
                  </a:cubicBezTo>
                  <a:cubicBezTo>
                    <a:pt x="9" y="228"/>
                    <a:pt x="9" y="228"/>
                    <a:pt x="9" y="229"/>
                  </a:cubicBezTo>
                  <a:cubicBezTo>
                    <a:pt x="8" y="230"/>
                    <a:pt x="9" y="231"/>
                    <a:pt x="8" y="231"/>
                  </a:cubicBezTo>
                  <a:cubicBezTo>
                    <a:pt x="8" y="231"/>
                    <a:pt x="7" y="231"/>
                    <a:pt x="7" y="231"/>
                  </a:cubicBezTo>
                  <a:cubicBezTo>
                    <a:pt x="7" y="233"/>
                    <a:pt x="7" y="233"/>
                    <a:pt x="7" y="233"/>
                  </a:cubicBezTo>
                  <a:cubicBezTo>
                    <a:pt x="6" y="234"/>
                    <a:pt x="6" y="234"/>
                    <a:pt x="6" y="234"/>
                  </a:cubicBezTo>
                  <a:cubicBezTo>
                    <a:pt x="5" y="234"/>
                    <a:pt x="5" y="234"/>
                    <a:pt x="5" y="234"/>
                  </a:cubicBezTo>
                  <a:cubicBezTo>
                    <a:pt x="5" y="234"/>
                    <a:pt x="0" y="241"/>
                    <a:pt x="0" y="242"/>
                  </a:cubicBezTo>
                  <a:cubicBezTo>
                    <a:pt x="0" y="242"/>
                    <a:pt x="3" y="253"/>
                    <a:pt x="3" y="253"/>
                  </a:cubicBezTo>
                  <a:cubicBezTo>
                    <a:pt x="1" y="268"/>
                    <a:pt x="1" y="268"/>
                    <a:pt x="1" y="268"/>
                  </a:cubicBezTo>
                  <a:cubicBezTo>
                    <a:pt x="1" y="296"/>
                    <a:pt x="1" y="296"/>
                    <a:pt x="1" y="296"/>
                  </a:cubicBezTo>
                  <a:cubicBezTo>
                    <a:pt x="5" y="296"/>
                    <a:pt x="5" y="296"/>
                    <a:pt x="5" y="296"/>
                  </a:cubicBezTo>
                  <a:cubicBezTo>
                    <a:pt x="6" y="296"/>
                    <a:pt x="6" y="296"/>
                    <a:pt x="6" y="296"/>
                  </a:cubicBezTo>
                  <a:cubicBezTo>
                    <a:pt x="5" y="298"/>
                    <a:pt x="5" y="298"/>
                    <a:pt x="5" y="298"/>
                  </a:cubicBezTo>
                  <a:cubicBezTo>
                    <a:pt x="5" y="298"/>
                    <a:pt x="5" y="299"/>
                    <a:pt x="6" y="298"/>
                  </a:cubicBezTo>
                  <a:cubicBezTo>
                    <a:pt x="6" y="298"/>
                    <a:pt x="7" y="298"/>
                    <a:pt x="7" y="298"/>
                  </a:cubicBezTo>
                  <a:cubicBezTo>
                    <a:pt x="7" y="297"/>
                    <a:pt x="8" y="297"/>
                    <a:pt x="8" y="297"/>
                  </a:cubicBezTo>
                  <a:cubicBezTo>
                    <a:pt x="150" y="377"/>
                    <a:pt x="150" y="377"/>
                    <a:pt x="150" y="377"/>
                  </a:cubicBezTo>
                  <a:cubicBezTo>
                    <a:pt x="175" y="391"/>
                    <a:pt x="175" y="391"/>
                    <a:pt x="175" y="391"/>
                  </a:cubicBezTo>
                  <a:cubicBezTo>
                    <a:pt x="184" y="397"/>
                    <a:pt x="184" y="397"/>
                    <a:pt x="184" y="397"/>
                  </a:cubicBezTo>
                  <a:cubicBezTo>
                    <a:pt x="186" y="409"/>
                    <a:pt x="186" y="409"/>
                    <a:pt x="186" y="409"/>
                  </a:cubicBezTo>
                  <a:cubicBezTo>
                    <a:pt x="184" y="409"/>
                    <a:pt x="184" y="409"/>
                    <a:pt x="184" y="409"/>
                  </a:cubicBezTo>
                  <a:cubicBezTo>
                    <a:pt x="184" y="411"/>
                    <a:pt x="184" y="411"/>
                    <a:pt x="184" y="411"/>
                  </a:cubicBezTo>
                  <a:cubicBezTo>
                    <a:pt x="184" y="411"/>
                    <a:pt x="184" y="411"/>
                    <a:pt x="183" y="411"/>
                  </a:cubicBezTo>
                  <a:cubicBezTo>
                    <a:pt x="183" y="412"/>
                    <a:pt x="180" y="415"/>
                    <a:pt x="180" y="415"/>
                  </a:cubicBezTo>
                  <a:cubicBezTo>
                    <a:pt x="180" y="416"/>
                    <a:pt x="180" y="416"/>
                    <a:pt x="180" y="416"/>
                  </a:cubicBezTo>
                  <a:cubicBezTo>
                    <a:pt x="180" y="416"/>
                    <a:pt x="180" y="416"/>
                    <a:pt x="181" y="416"/>
                  </a:cubicBezTo>
                  <a:cubicBezTo>
                    <a:pt x="181" y="417"/>
                    <a:pt x="182" y="416"/>
                    <a:pt x="182" y="417"/>
                  </a:cubicBezTo>
                  <a:cubicBezTo>
                    <a:pt x="182" y="417"/>
                    <a:pt x="181" y="418"/>
                    <a:pt x="181" y="418"/>
                  </a:cubicBezTo>
                  <a:cubicBezTo>
                    <a:pt x="181" y="418"/>
                    <a:pt x="180" y="419"/>
                    <a:pt x="181" y="419"/>
                  </a:cubicBezTo>
                  <a:cubicBezTo>
                    <a:pt x="181" y="420"/>
                    <a:pt x="181" y="419"/>
                    <a:pt x="181" y="419"/>
                  </a:cubicBezTo>
                  <a:cubicBezTo>
                    <a:pt x="181" y="419"/>
                    <a:pt x="182" y="419"/>
                    <a:pt x="182" y="419"/>
                  </a:cubicBezTo>
                  <a:cubicBezTo>
                    <a:pt x="183" y="419"/>
                    <a:pt x="184" y="419"/>
                    <a:pt x="184" y="419"/>
                  </a:cubicBezTo>
                  <a:cubicBezTo>
                    <a:pt x="184" y="419"/>
                    <a:pt x="184" y="419"/>
                    <a:pt x="184" y="419"/>
                  </a:cubicBezTo>
                  <a:cubicBezTo>
                    <a:pt x="184" y="419"/>
                    <a:pt x="185" y="420"/>
                    <a:pt x="186" y="420"/>
                  </a:cubicBezTo>
                  <a:cubicBezTo>
                    <a:pt x="186" y="420"/>
                    <a:pt x="187" y="420"/>
                    <a:pt x="187" y="420"/>
                  </a:cubicBezTo>
                  <a:cubicBezTo>
                    <a:pt x="187" y="421"/>
                    <a:pt x="188" y="423"/>
                    <a:pt x="188" y="423"/>
                  </a:cubicBezTo>
                  <a:cubicBezTo>
                    <a:pt x="189" y="425"/>
                    <a:pt x="189" y="425"/>
                    <a:pt x="189" y="425"/>
                  </a:cubicBezTo>
                  <a:cubicBezTo>
                    <a:pt x="189" y="427"/>
                    <a:pt x="189" y="427"/>
                    <a:pt x="189" y="427"/>
                  </a:cubicBezTo>
                  <a:cubicBezTo>
                    <a:pt x="259" y="476"/>
                    <a:pt x="259" y="476"/>
                    <a:pt x="259" y="476"/>
                  </a:cubicBezTo>
                  <a:cubicBezTo>
                    <a:pt x="259" y="476"/>
                    <a:pt x="259" y="476"/>
                    <a:pt x="259" y="476"/>
                  </a:cubicBezTo>
                  <a:cubicBezTo>
                    <a:pt x="260" y="475"/>
                    <a:pt x="260" y="475"/>
                    <a:pt x="260" y="475"/>
                  </a:cubicBezTo>
                  <a:cubicBezTo>
                    <a:pt x="260" y="475"/>
                    <a:pt x="259" y="475"/>
                    <a:pt x="260" y="474"/>
                  </a:cubicBezTo>
                  <a:cubicBezTo>
                    <a:pt x="260" y="474"/>
                    <a:pt x="261" y="474"/>
                    <a:pt x="261" y="474"/>
                  </a:cubicBezTo>
                  <a:cubicBezTo>
                    <a:pt x="261" y="474"/>
                    <a:pt x="261" y="474"/>
                    <a:pt x="261" y="474"/>
                  </a:cubicBezTo>
                  <a:cubicBezTo>
                    <a:pt x="261" y="473"/>
                    <a:pt x="261" y="473"/>
                    <a:pt x="261" y="473"/>
                  </a:cubicBezTo>
                  <a:cubicBezTo>
                    <a:pt x="262" y="473"/>
                    <a:pt x="262" y="473"/>
                    <a:pt x="262" y="473"/>
                  </a:cubicBezTo>
                  <a:cubicBezTo>
                    <a:pt x="262" y="472"/>
                    <a:pt x="262" y="472"/>
                    <a:pt x="262" y="472"/>
                  </a:cubicBezTo>
                  <a:cubicBezTo>
                    <a:pt x="262" y="471"/>
                    <a:pt x="262" y="471"/>
                    <a:pt x="262" y="471"/>
                  </a:cubicBezTo>
                  <a:cubicBezTo>
                    <a:pt x="262" y="471"/>
                    <a:pt x="263" y="472"/>
                    <a:pt x="263" y="472"/>
                  </a:cubicBezTo>
                  <a:cubicBezTo>
                    <a:pt x="263" y="472"/>
                    <a:pt x="263" y="472"/>
                    <a:pt x="263" y="472"/>
                  </a:cubicBezTo>
                  <a:cubicBezTo>
                    <a:pt x="263" y="472"/>
                    <a:pt x="263" y="473"/>
                    <a:pt x="263" y="472"/>
                  </a:cubicBezTo>
                  <a:cubicBezTo>
                    <a:pt x="263" y="472"/>
                    <a:pt x="263" y="471"/>
                    <a:pt x="264" y="471"/>
                  </a:cubicBezTo>
                  <a:cubicBezTo>
                    <a:pt x="264" y="471"/>
                    <a:pt x="264" y="471"/>
                    <a:pt x="264" y="471"/>
                  </a:cubicBezTo>
                  <a:cubicBezTo>
                    <a:pt x="264" y="471"/>
                    <a:pt x="264" y="472"/>
                    <a:pt x="264" y="472"/>
                  </a:cubicBezTo>
                  <a:cubicBezTo>
                    <a:pt x="263" y="473"/>
                    <a:pt x="263" y="473"/>
                    <a:pt x="263" y="473"/>
                  </a:cubicBezTo>
                  <a:cubicBezTo>
                    <a:pt x="263" y="473"/>
                    <a:pt x="263" y="473"/>
                    <a:pt x="263" y="474"/>
                  </a:cubicBezTo>
                  <a:cubicBezTo>
                    <a:pt x="264" y="474"/>
                    <a:pt x="264" y="474"/>
                    <a:pt x="264" y="474"/>
                  </a:cubicBezTo>
                  <a:cubicBezTo>
                    <a:pt x="264" y="474"/>
                    <a:pt x="264" y="475"/>
                    <a:pt x="265" y="474"/>
                  </a:cubicBezTo>
                  <a:cubicBezTo>
                    <a:pt x="265" y="474"/>
                    <a:pt x="265" y="474"/>
                    <a:pt x="266" y="474"/>
                  </a:cubicBezTo>
                  <a:cubicBezTo>
                    <a:pt x="266" y="474"/>
                    <a:pt x="266" y="474"/>
                    <a:pt x="266" y="474"/>
                  </a:cubicBezTo>
                  <a:cubicBezTo>
                    <a:pt x="267" y="474"/>
                    <a:pt x="267" y="475"/>
                    <a:pt x="267" y="474"/>
                  </a:cubicBezTo>
                  <a:cubicBezTo>
                    <a:pt x="268" y="474"/>
                    <a:pt x="268" y="475"/>
                    <a:pt x="268" y="474"/>
                  </a:cubicBezTo>
                  <a:cubicBezTo>
                    <a:pt x="268" y="474"/>
                    <a:pt x="269" y="474"/>
                    <a:pt x="268" y="474"/>
                  </a:cubicBezTo>
                  <a:cubicBezTo>
                    <a:pt x="268" y="473"/>
                    <a:pt x="269" y="474"/>
                    <a:pt x="268" y="473"/>
                  </a:cubicBezTo>
                  <a:cubicBezTo>
                    <a:pt x="268" y="472"/>
                    <a:pt x="268" y="473"/>
                    <a:pt x="268" y="472"/>
                  </a:cubicBezTo>
                  <a:cubicBezTo>
                    <a:pt x="268" y="472"/>
                    <a:pt x="268" y="472"/>
                    <a:pt x="268" y="471"/>
                  </a:cubicBezTo>
                  <a:cubicBezTo>
                    <a:pt x="268" y="470"/>
                    <a:pt x="268" y="470"/>
                    <a:pt x="268" y="470"/>
                  </a:cubicBezTo>
                  <a:cubicBezTo>
                    <a:pt x="268" y="470"/>
                    <a:pt x="268" y="470"/>
                    <a:pt x="268" y="470"/>
                  </a:cubicBezTo>
                  <a:cubicBezTo>
                    <a:pt x="268" y="471"/>
                    <a:pt x="269" y="471"/>
                    <a:pt x="269" y="471"/>
                  </a:cubicBezTo>
                  <a:cubicBezTo>
                    <a:pt x="269" y="471"/>
                    <a:pt x="269" y="471"/>
                    <a:pt x="269" y="470"/>
                  </a:cubicBezTo>
                  <a:cubicBezTo>
                    <a:pt x="269" y="470"/>
                    <a:pt x="268" y="470"/>
                    <a:pt x="269" y="470"/>
                  </a:cubicBezTo>
                  <a:cubicBezTo>
                    <a:pt x="269" y="469"/>
                    <a:pt x="270" y="469"/>
                    <a:pt x="270" y="469"/>
                  </a:cubicBezTo>
                  <a:cubicBezTo>
                    <a:pt x="270" y="469"/>
                    <a:pt x="270" y="469"/>
                    <a:pt x="270" y="469"/>
                  </a:cubicBezTo>
                  <a:cubicBezTo>
                    <a:pt x="270" y="469"/>
                    <a:pt x="270" y="469"/>
                    <a:pt x="270" y="469"/>
                  </a:cubicBezTo>
                  <a:cubicBezTo>
                    <a:pt x="271" y="469"/>
                    <a:pt x="271" y="469"/>
                    <a:pt x="271" y="469"/>
                  </a:cubicBezTo>
                  <a:cubicBezTo>
                    <a:pt x="270" y="470"/>
                    <a:pt x="270" y="470"/>
                    <a:pt x="270" y="470"/>
                  </a:cubicBezTo>
                  <a:cubicBezTo>
                    <a:pt x="270" y="470"/>
                    <a:pt x="270" y="470"/>
                    <a:pt x="269" y="470"/>
                  </a:cubicBezTo>
                  <a:cubicBezTo>
                    <a:pt x="269" y="471"/>
                    <a:pt x="270" y="471"/>
                    <a:pt x="270" y="471"/>
                  </a:cubicBezTo>
                  <a:cubicBezTo>
                    <a:pt x="270" y="471"/>
                    <a:pt x="271" y="471"/>
                    <a:pt x="271" y="471"/>
                  </a:cubicBezTo>
                  <a:cubicBezTo>
                    <a:pt x="271" y="471"/>
                    <a:pt x="271" y="471"/>
                    <a:pt x="271" y="470"/>
                  </a:cubicBezTo>
                  <a:cubicBezTo>
                    <a:pt x="271" y="470"/>
                    <a:pt x="271" y="470"/>
                    <a:pt x="271" y="469"/>
                  </a:cubicBezTo>
                  <a:cubicBezTo>
                    <a:pt x="271" y="469"/>
                    <a:pt x="272" y="468"/>
                    <a:pt x="272" y="468"/>
                  </a:cubicBezTo>
                  <a:cubicBezTo>
                    <a:pt x="272" y="467"/>
                    <a:pt x="271" y="467"/>
                    <a:pt x="272" y="467"/>
                  </a:cubicBezTo>
                  <a:cubicBezTo>
                    <a:pt x="272" y="467"/>
                    <a:pt x="272" y="467"/>
                    <a:pt x="272" y="466"/>
                  </a:cubicBezTo>
                  <a:cubicBezTo>
                    <a:pt x="273" y="466"/>
                    <a:pt x="273" y="466"/>
                    <a:pt x="273" y="466"/>
                  </a:cubicBezTo>
                  <a:cubicBezTo>
                    <a:pt x="273" y="465"/>
                    <a:pt x="273" y="465"/>
                    <a:pt x="273" y="465"/>
                  </a:cubicBezTo>
                  <a:cubicBezTo>
                    <a:pt x="273" y="464"/>
                    <a:pt x="273" y="464"/>
                    <a:pt x="273" y="464"/>
                  </a:cubicBezTo>
                  <a:cubicBezTo>
                    <a:pt x="274" y="464"/>
                    <a:pt x="274" y="463"/>
                    <a:pt x="274" y="463"/>
                  </a:cubicBezTo>
                  <a:cubicBezTo>
                    <a:pt x="275" y="464"/>
                    <a:pt x="275" y="464"/>
                    <a:pt x="275" y="464"/>
                  </a:cubicBezTo>
                  <a:cubicBezTo>
                    <a:pt x="275" y="464"/>
                    <a:pt x="275" y="464"/>
                    <a:pt x="275" y="463"/>
                  </a:cubicBezTo>
                  <a:cubicBezTo>
                    <a:pt x="275" y="463"/>
                    <a:pt x="276" y="462"/>
                    <a:pt x="276" y="461"/>
                  </a:cubicBezTo>
                  <a:cubicBezTo>
                    <a:pt x="276" y="461"/>
                    <a:pt x="276" y="462"/>
                    <a:pt x="276" y="461"/>
                  </a:cubicBezTo>
                  <a:cubicBezTo>
                    <a:pt x="276" y="460"/>
                    <a:pt x="276" y="460"/>
                    <a:pt x="276" y="459"/>
                  </a:cubicBezTo>
                  <a:cubicBezTo>
                    <a:pt x="277" y="459"/>
                    <a:pt x="276" y="459"/>
                    <a:pt x="277" y="458"/>
                  </a:cubicBezTo>
                  <a:cubicBezTo>
                    <a:pt x="277" y="458"/>
                    <a:pt x="277" y="458"/>
                    <a:pt x="277" y="458"/>
                  </a:cubicBezTo>
                  <a:cubicBezTo>
                    <a:pt x="277" y="457"/>
                    <a:pt x="278" y="457"/>
                    <a:pt x="278" y="456"/>
                  </a:cubicBezTo>
                  <a:cubicBezTo>
                    <a:pt x="278" y="456"/>
                    <a:pt x="278" y="456"/>
                    <a:pt x="278" y="455"/>
                  </a:cubicBezTo>
                  <a:cubicBezTo>
                    <a:pt x="277" y="455"/>
                    <a:pt x="277" y="455"/>
                    <a:pt x="277" y="455"/>
                  </a:cubicBezTo>
                  <a:cubicBezTo>
                    <a:pt x="277" y="455"/>
                    <a:pt x="277" y="456"/>
                    <a:pt x="278" y="455"/>
                  </a:cubicBezTo>
                  <a:cubicBezTo>
                    <a:pt x="279" y="454"/>
                    <a:pt x="278" y="454"/>
                    <a:pt x="279" y="454"/>
                  </a:cubicBezTo>
                  <a:cubicBezTo>
                    <a:pt x="279" y="453"/>
                    <a:pt x="279" y="454"/>
                    <a:pt x="279" y="453"/>
                  </a:cubicBezTo>
                  <a:cubicBezTo>
                    <a:pt x="279" y="452"/>
                    <a:pt x="279" y="451"/>
                    <a:pt x="279" y="451"/>
                  </a:cubicBezTo>
                  <a:cubicBezTo>
                    <a:pt x="280" y="451"/>
                    <a:pt x="280" y="451"/>
                    <a:pt x="280" y="450"/>
                  </a:cubicBezTo>
                  <a:cubicBezTo>
                    <a:pt x="280" y="450"/>
                    <a:pt x="280" y="449"/>
                    <a:pt x="280" y="449"/>
                  </a:cubicBezTo>
                  <a:cubicBezTo>
                    <a:pt x="281" y="449"/>
                    <a:pt x="281" y="449"/>
                    <a:pt x="281" y="448"/>
                  </a:cubicBezTo>
                  <a:cubicBezTo>
                    <a:pt x="281" y="448"/>
                    <a:pt x="281" y="448"/>
                    <a:pt x="281" y="448"/>
                  </a:cubicBezTo>
                  <a:cubicBezTo>
                    <a:pt x="281" y="447"/>
                    <a:pt x="281" y="447"/>
                    <a:pt x="281" y="447"/>
                  </a:cubicBezTo>
                  <a:cubicBezTo>
                    <a:pt x="281" y="447"/>
                    <a:pt x="281" y="447"/>
                    <a:pt x="281" y="447"/>
                  </a:cubicBezTo>
                  <a:cubicBezTo>
                    <a:pt x="280" y="446"/>
                    <a:pt x="280" y="446"/>
                    <a:pt x="280" y="446"/>
                  </a:cubicBezTo>
                  <a:cubicBezTo>
                    <a:pt x="279" y="445"/>
                    <a:pt x="279" y="445"/>
                    <a:pt x="279" y="445"/>
                  </a:cubicBezTo>
                  <a:cubicBezTo>
                    <a:pt x="278" y="446"/>
                    <a:pt x="278" y="446"/>
                    <a:pt x="278" y="446"/>
                  </a:cubicBezTo>
                  <a:cubicBezTo>
                    <a:pt x="278" y="446"/>
                    <a:pt x="278" y="446"/>
                    <a:pt x="278" y="446"/>
                  </a:cubicBezTo>
                  <a:cubicBezTo>
                    <a:pt x="277" y="446"/>
                    <a:pt x="277" y="446"/>
                    <a:pt x="277" y="446"/>
                  </a:cubicBezTo>
                  <a:cubicBezTo>
                    <a:pt x="277" y="446"/>
                    <a:pt x="277" y="446"/>
                    <a:pt x="277" y="446"/>
                  </a:cubicBezTo>
                  <a:cubicBezTo>
                    <a:pt x="277" y="445"/>
                    <a:pt x="276" y="445"/>
                    <a:pt x="276" y="445"/>
                  </a:cubicBezTo>
                  <a:cubicBezTo>
                    <a:pt x="277" y="444"/>
                    <a:pt x="277" y="444"/>
                    <a:pt x="277" y="444"/>
                  </a:cubicBezTo>
                  <a:cubicBezTo>
                    <a:pt x="278" y="443"/>
                    <a:pt x="278" y="443"/>
                    <a:pt x="278" y="443"/>
                  </a:cubicBezTo>
                  <a:cubicBezTo>
                    <a:pt x="278" y="443"/>
                    <a:pt x="278" y="443"/>
                    <a:pt x="278" y="442"/>
                  </a:cubicBezTo>
                  <a:cubicBezTo>
                    <a:pt x="279" y="442"/>
                    <a:pt x="280" y="442"/>
                    <a:pt x="280" y="442"/>
                  </a:cubicBezTo>
                  <a:cubicBezTo>
                    <a:pt x="281" y="443"/>
                    <a:pt x="281" y="443"/>
                    <a:pt x="281" y="443"/>
                  </a:cubicBezTo>
                  <a:cubicBezTo>
                    <a:pt x="281" y="443"/>
                    <a:pt x="281" y="443"/>
                    <a:pt x="281" y="443"/>
                  </a:cubicBezTo>
                  <a:cubicBezTo>
                    <a:pt x="281" y="444"/>
                    <a:pt x="280" y="444"/>
                    <a:pt x="280" y="444"/>
                  </a:cubicBezTo>
                  <a:cubicBezTo>
                    <a:pt x="281" y="445"/>
                    <a:pt x="280" y="445"/>
                    <a:pt x="280" y="445"/>
                  </a:cubicBezTo>
                  <a:cubicBezTo>
                    <a:pt x="280" y="445"/>
                    <a:pt x="280" y="446"/>
                    <a:pt x="280" y="446"/>
                  </a:cubicBezTo>
                  <a:cubicBezTo>
                    <a:pt x="281" y="446"/>
                    <a:pt x="281" y="446"/>
                    <a:pt x="281" y="446"/>
                  </a:cubicBezTo>
                  <a:cubicBezTo>
                    <a:pt x="281" y="446"/>
                    <a:pt x="281" y="446"/>
                    <a:pt x="282" y="446"/>
                  </a:cubicBezTo>
                  <a:cubicBezTo>
                    <a:pt x="282" y="446"/>
                    <a:pt x="282" y="446"/>
                    <a:pt x="282" y="446"/>
                  </a:cubicBezTo>
                  <a:cubicBezTo>
                    <a:pt x="283" y="446"/>
                    <a:pt x="283" y="446"/>
                    <a:pt x="283" y="445"/>
                  </a:cubicBezTo>
                  <a:cubicBezTo>
                    <a:pt x="283" y="445"/>
                    <a:pt x="283" y="444"/>
                    <a:pt x="284" y="444"/>
                  </a:cubicBezTo>
                  <a:cubicBezTo>
                    <a:pt x="284" y="444"/>
                    <a:pt x="284" y="444"/>
                    <a:pt x="284" y="443"/>
                  </a:cubicBezTo>
                  <a:cubicBezTo>
                    <a:pt x="285" y="442"/>
                    <a:pt x="285" y="443"/>
                    <a:pt x="285" y="442"/>
                  </a:cubicBezTo>
                  <a:cubicBezTo>
                    <a:pt x="285" y="441"/>
                    <a:pt x="285" y="441"/>
                    <a:pt x="286" y="441"/>
                  </a:cubicBezTo>
                  <a:cubicBezTo>
                    <a:pt x="286" y="440"/>
                    <a:pt x="286" y="440"/>
                    <a:pt x="286" y="440"/>
                  </a:cubicBezTo>
                  <a:cubicBezTo>
                    <a:pt x="286" y="440"/>
                    <a:pt x="287" y="439"/>
                    <a:pt x="288" y="438"/>
                  </a:cubicBezTo>
                  <a:cubicBezTo>
                    <a:pt x="288" y="437"/>
                    <a:pt x="288" y="437"/>
                    <a:pt x="289" y="436"/>
                  </a:cubicBezTo>
                  <a:cubicBezTo>
                    <a:pt x="289" y="435"/>
                    <a:pt x="289" y="434"/>
                    <a:pt x="289" y="434"/>
                  </a:cubicBezTo>
                  <a:cubicBezTo>
                    <a:pt x="290" y="433"/>
                    <a:pt x="290" y="432"/>
                    <a:pt x="290" y="432"/>
                  </a:cubicBezTo>
                  <a:cubicBezTo>
                    <a:pt x="290" y="432"/>
                    <a:pt x="290" y="432"/>
                    <a:pt x="290" y="431"/>
                  </a:cubicBezTo>
                  <a:cubicBezTo>
                    <a:pt x="291" y="430"/>
                    <a:pt x="291" y="430"/>
                    <a:pt x="291" y="429"/>
                  </a:cubicBezTo>
                  <a:cubicBezTo>
                    <a:pt x="291" y="428"/>
                    <a:pt x="292" y="428"/>
                    <a:pt x="291" y="427"/>
                  </a:cubicBezTo>
                  <a:cubicBezTo>
                    <a:pt x="291" y="426"/>
                    <a:pt x="291" y="426"/>
                    <a:pt x="291" y="425"/>
                  </a:cubicBezTo>
                  <a:cubicBezTo>
                    <a:pt x="291" y="424"/>
                    <a:pt x="291" y="425"/>
                    <a:pt x="291" y="424"/>
                  </a:cubicBezTo>
                  <a:cubicBezTo>
                    <a:pt x="292" y="423"/>
                    <a:pt x="292" y="423"/>
                    <a:pt x="293" y="422"/>
                  </a:cubicBezTo>
                  <a:cubicBezTo>
                    <a:pt x="293" y="421"/>
                    <a:pt x="293" y="419"/>
                    <a:pt x="294" y="418"/>
                  </a:cubicBezTo>
                  <a:cubicBezTo>
                    <a:pt x="294" y="417"/>
                    <a:pt x="294" y="417"/>
                    <a:pt x="295" y="416"/>
                  </a:cubicBezTo>
                  <a:cubicBezTo>
                    <a:pt x="295" y="415"/>
                    <a:pt x="295" y="415"/>
                    <a:pt x="295" y="414"/>
                  </a:cubicBezTo>
                  <a:cubicBezTo>
                    <a:pt x="296" y="414"/>
                    <a:pt x="296" y="414"/>
                    <a:pt x="296" y="413"/>
                  </a:cubicBezTo>
                  <a:cubicBezTo>
                    <a:pt x="297" y="412"/>
                    <a:pt x="295" y="413"/>
                    <a:pt x="298" y="412"/>
                  </a:cubicBezTo>
                  <a:cubicBezTo>
                    <a:pt x="300" y="411"/>
                    <a:pt x="301" y="410"/>
                    <a:pt x="301" y="410"/>
                  </a:cubicBezTo>
                  <a:cubicBezTo>
                    <a:pt x="301" y="410"/>
                    <a:pt x="303" y="408"/>
                    <a:pt x="304" y="408"/>
                  </a:cubicBezTo>
                  <a:cubicBezTo>
                    <a:pt x="304" y="407"/>
                    <a:pt x="304" y="407"/>
                    <a:pt x="304" y="406"/>
                  </a:cubicBezTo>
                  <a:cubicBezTo>
                    <a:pt x="304" y="406"/>
                    <a:pt x="304" y="406"/>
                    <a:pt x="304" y="405"/>
                  </a:cubicBezTo>
                  <a:cubicBezTo>
                    <a:pt x="304" y="404"/>
                    <a:pt x="303" y="404"/>
                    <a:pt x="303" y="403"/>
                  </a:cubicBezTo>
                  <a:cubicBezTo>
                    <a:pt x="303" y="402"/>
                    <a:pt x="303" y="402"/>
                    <a:pt x="304" y="401"/>
                  </a:cubicBezTo>
                  <a:cubicBezTo>
                    <a:pt x="305" y="400"/>
                    <a:pt x="305" y="400"/>
                    <a:pt x="305" y="400"/>
                  </a:cubicBezTo>
                  <a:cubicBezTo>
                    <a:pt x="305" y="399"/>
                    <a:pt x="305" y="398"/>
                    <a:pt x="305" y="398"/>
                  </a:cubicBezTo>
                  <a:cubicBezTo>
                    <a:pt x="305" y="398"/>
                    <a:pt x="305" y="398"/>
                    <a:pt x="306" y="397"/>
                  </a:cubicBezTo>
                  <a:cubicBezTo>
                    <a:pt x="306" y="396"/>
                    <a:pt x="306" y="396"/>
                    <a:pt x="307" y="396"/>
                  </a:cubicBezTo>
                  <a:cubicBezTo>
                    <a:pt x="307" y="396"/>
                    <a:pt x="306" y="396"/>
                    <a:pt x="307" y="395"/>
                  </a:cubicBezTo>
                  <a:cubicBezTo>
                    <a:pt x="307" y="395"/>
                    <a:pt x="307" y="394"/>
                    <a:pt x="307" y="394"/>
                  </a:cubicBezTo>
                  <a:cubicBezTo>
                    <a:pt x="308" y="394"/>
                    <a:pt x="308" y="394"/>
                    <a:pt x="308" y="394"/>
                  </a:cubicBezTo>
                  <a:cubicBezTo>
                    <a:pt x="309" y="393"/>
                    <a:pt x="309" y="393"/>
                    <a:pt x="309" y="393"/>
                  </a:cubicBezTo>
                  <a:cubicBezTo>
                    <a:pt x="310" y="393"/>
                    <a:pt x="310" y="393"/>
                    <a:pt x="310" y="393"/>
                  </a:cubicBezTo>
                  <a:cubicBezTo>
                    <a:pt x="310" y="393"/>
                    <a:pt x="310" y="392"/>
                    <a:pt x="309" y="392"/>
                  </a:cubicBezTo>
                  <a:cubicBezTo>
                    <a:pt x="309" y="392"/>
                    <a:pt x="308" y="393"/>
                    <a:pt x="308" y="393"/>
                  </a:cubicBezTo>
                  <a:cubicBezTo>
                    <a:pt x="308" y="393"/>
                    <a:pt x="306" y="393"/>
                    <a:pt x="306" y="393"/>
                  </a:cubicBezTo>
                  <a:cubicBezTo>
                    <a:pt x="306" y="394"/>
                    <a:pt x="306" y="394"/>
                    <a:pt x="306" y="394"/>
                  </a:cubicBezTo>
                  <a:cubicBezTo>
                    <a:pt x="306" y="394"/>
                    <a:pt x="306" y="394"/>
                    <a:pt x="305" y="394"/>
                  </a:cubicBezTo>
                  <a:cubicBezTo>
                    <a:pt x="305" y="394"/>
                    <a:pt x="306" y="392"/>
                    <a:pt x="306" y="392"/>
                  </a:cubicBezTo>
                  <a:cubicBezTo>
                    <a:pt x="306" y="392"/>
                    <a:pt x="306" y="393"/>
                    <a:pt x="306" y="391"/>
                  </a:cubicBezTo>
                  <a:cubicBezTo>
                    <a:pt x="306" y="390"/>
                    <a:pt x="306" y="389"/>
                    <a:pt x="306" y="389"/>
                  </a:cubicBezTo>
                  <a:cubicBezTo>
                    <a:pt x="306" y="389"/>
                    <a:pt x="306" y="389"/>
                    <a:pt x="306" y="389"/>
                  </a:cubicBezTo>
                  <a:cubicBezTo>
                    <a:pt x="305" y="389"/>
                    <a:pt x="304" y="389"/>
                    <a:pt x="304" y="389"/>
                  </a:cubicBezTo>
                  <a:cubicBezTo>
                    <a:pt x="304" y="389"/>
                    <a:pt x="305" y="389"/>
                    <a:pt x="305" y="388"/>
                  </a:cubicBezTo>
                  <a:cubicBezTo>
                    <a:pt x="306" y="387"/>
                    <a:pt x="306" y="386"/>
                    <a:pt x="306" y="386"/>
                  </a:cubicBezTo>
                  <a:cubicBezTo>
                    <a:pt x="306" y="385"/>
                    <a:pt x="306" y="385"/>
                    <a:pt x="307" y="385"/>
                  </a:cubicBezTo>
                  <a:cubicBezTo>
                    <a:pt x="307" y="384"/>
                    <a:pt x="306" y="383"/>
                    <a:pt x="306" y="383"/>
                  </a:cubicBezTo>
                  <a:cubicBezTo>
                    <a:pt x="306" y="383"/>
                    <a:pt x="307" y="383"/>
                    <a:pt x="307" y="383"/>
                  </a:cubicBezTo>
                  <a:cubicBezTo>
                    <a:pt x="306" y="382"/>
                    <a:pt x="308" y="380"/>
                    <a:pt x="308" y="380"/>
                  </a:cubicBezTo>
                  <a:cubicBezTo>
                    <a:pt x="308" y="380"/>
                    <a:pt x="308" y="380"/>
                    <a:pt x="308" y="380"/>
                  </a:cubicBezTo>
                  <a:cubicBezTo>
                    <a:pt x="308" y="379"/>
                    <a:pt x="309" y="379"/>
                    <a:pt x="309" y="378"/>
                  </a:cubicBezTo>
                  <a:cubicBezTo>
                    <a:pt x="309" y="378"/>
                    <a:pt x="310" y="377"/>
                    <a:pt x="311" y="376"/>
                  </a:cubicBezTo>
                  <a:cubicBezTo>
                    <a:pt x="312" y="375"/>
                    <a:pt x="311" y="376"/>
                    <a:pt x="312" y="375"/>
                  </a:cubicBezTo>
                  <a:cubicBezTo>
                    <a:pt x="313" y="374"/>
                    <a:pt x="313" y="374"/>
                    <a:pt x="314" y="374"/>
                  </a:cubicBezTo>
                  <a:cubicBezTo>
                    <a:pt x="315" y="373"/>
                    <a:pt x="315" y="373"/>
                    <a:pt x="316" y="372"/>
                  </a:cubicBezTo>
                  <a:cubicBezTo>
                    <a:pt x="318" y="372"/>
                    <a:pt x="318" y="372"/>
                    <a:pt x="319" y="372"/>
                  </a:cubicBezTo>
                  <a:cubicBezTo>
                    <a:pt x="320" y="371"/>
                    <a:pt x="321" y="370"/>
                    <a:pt x="322" y="371"/>
                  </a:cubicBezTo>
                  <a:cubicBezTo>
                    <a:pt x="322" y="371"/>
                    <a:pt x="323" y="370"/>
                    <a:pt x="323" y="371"/>
                  </a:cubicBezTo>
                  <a:cubicBezTo>
                    <a:pt x="324" y="371"/>
                    <a:pt x="324" y="371"/>
                    <a:pt x="324" y="371"/>
                  </a:cubicBezTo>
                  <a:cubicBezTo>
                    <a:pt x="325" y="371"/>
                    <a:pt x="325" y="371"/>
                    <a:pt x="326" y="371"/>
                  </a:cubicBezTo>
                  <a:cubicBezTo>
                    <a:pt x="326" y="372"/>
                    <a:pt x="326" y="372"/>
                    <a:pt x="327" y="372"/>
                  </a:cubicBezTo>
                  <a:cubicBezTo>
                    <a:pt x="327" y="372"/>
                    <a:pt x="327" y="372"/>
                    <a:pt x="328" y="372"/>
                  </a:cubicBezTo>
                  <a:cubicBezTo>
                    <a:pt x="329" y="371"/>
                    <a:pt x="330" y="371"/>
                    <a:pt x="330" y="371"/>
                  </a:cubicBezTo>
                  <a:cubicBezTo>
                    <a:pt x="330" y="370"/>
                    <a:pt x="330" y="371"/>
                    <a:pt x="330" y="370"/>
                  </a:cubicBezTo>
                  <a:cubicBezTo>
                    <a:pt x="331" y="369"/>
                    <a:pt x="331" y="369"/>
                    <a:pt x="332" y="368"/>
                  </a:cubicBezTo>
                  <a:cubicBezTo>
                    <a:pt x="333" y="368"/>
                    <a:pt x="333" y="368"/>
                    <a:pt x="333" y="367"/>
                  </a:cubicBezTo>
                  <a:cubicBezTo>
                    <a:pt x="334" y="367"/>
                    <a:pt x="334" y="367"/>
                    <a:pt x="334" y="367"/>
                  </a:cubicBezTo>
                  <a:cubicBezTo>
                    <a:pt x="335" y="367"/>
                    <a:pt x="335" y="367"/>
                    <a:pt x="335" y="367"/>
                  </a:cubicBezTo>
                  <a:cubicBezTo>
                    <a:pt x="336" y="366"/>
                    <a:pt x="335" y="366"/>
                    <a:pt x="336" y="366"/>
                  </a:cubicBezTo>
                  <a:cubicBezTo>
                    <a:pt x="336" y="365"/>
                    <a:pt x="336" y="365"/>
                    <a:pt x="337" y="365"/>
                  </a:cubicBezTo>
                  <a:cubicBezTo>
                    <a:pt x="337" y="365"/>
                    <a:pt x="338" y="363"/>
                    <a:pt x="338" y="363"/>
                  </a:cubicBezTo>
                  <a:cubicBezTo>
                    <a:pt x="338" y="362"/>
                    <a:pt x="338" y="362"/>
                    <a:pt x="338" y="362"/>
                  </a:cubicBezTo>
                  <a:cubicBezTo>
                    <a:pt x="337" y="362"/>
                    <a:pt x="337" y="362"/>
                    <a:pt x="337" y="362"/>
                  </a:cubicBezTo>
                  <a:cubicBezTo>
                    <a:pt x="337" y="362"/>
                    <a:pt x="337" y="362"/>
                    <a:pt x="337" y="362"/>
                  </a:cubicBezTo>
                  <a:cubicBezTo>
                    <a:pt x="336" y="362"/>
                    <a:pt x="336" y="361"/>
                    <a:pt x="336" y="361"/>
                  </a:cubicBezTo>
                  <a:cubicBezTo>
                    <a:pt x="335" y="361"/>
                    <a:pt x="336" y="361"/>
                    <a:pt x="335" y="361"/>
                  </a:cubicBezTo>
                  <a:cubicBezTo>
                    <a:pt x="334" y="360"/>
                    <a:pt x="334" y="360"/>
                    <a:pt x="334" y="360"/>
                  </a:cubicBezTo>
                  <a:cubicBezTo>
                    <a:pt x="334" y="360"/>
                    <a:pt x="333" y="360"/>
                    <a:pt x="333" y="360"/>
                  </a:cubicBezTo>
                  <a:cubicBezTo>
                    <a:pt x="334" y="359"/>
                    <a:pt x="334" y="359"/>
                    <a:pt x="334" y="360"/>
                  </a:cubicBezTo>
                  <a:cubicBezTo>
                    <a:pt x="335" y="360"/>
                    <a:pt x="335" y="360"/>
                    <a:pt x="335" y="360"/>
                  </a:cubicBezTo>
                  <a:cubicBezTo>
                    <a:pt x="336" y="360"/>
                    <a:pt x="336" y="360"/>
                    <a:pt x="336" y="360"/>
                  </a:cubicBezTo>
                  <a:cubicBezTo>
                    <a:pt x="336" y="360"/>
                    <a:pt x="336" y="360"/>
                    <a:pt x="336" y="360"/>
                  </a:cubicBezTo>
                  <a:cubicBezTo>
                    <a:pt x="336" y="359"/>
                    <a:pt x="335" y="359"/>
                    <a:pt x="335" y="358"/>
                  </a:cubicBezTo>
                  <a:cubicBezTo>
                    <a:pt x="335" y="358"/>
                    <a:pt x="335" y="357"/>
                    <a:pt x="335" y="357"/>
                  </a:cubicBezTo>
                  <a:cubicBezTo>
                    <a:pt x="335" y="357"/>
                    <a:pt x="335" y="357"/>
                    <a:pt x="335" y="357"/>
                  </a:cubicBezTo>
                  <a:cubicBezTo>
                    <a:pt x="336" y="358"/>
                    <a:pt x="336" y="358"/>
                    <a:pt x="336" y="358"/>
                  </a:cubicBezTo>
                  <a:cubicBezTo>
                    <a:pt x="336" y="358"/>
                    <a:pt x="336" y="358"/>
                    <a:pt x="336" y="359"/>
                  </a:cubicBezTo>
                  <a:cubicBezTo>
                    <a:pt x="336" y="359"/>
                    <a:pt x="336" y="360"/>
                    <a:pt x="336" y="360"/>
                  </a:cubicBezTo>
                  <a:cubicBezTo>
                    <a:pt x="336" y="359"/>
                    <a:pt x="336" y="359"/>
                    <a:pt x="337" y="359"/>
                  </a:cubicBezTo>
                  <a:cubicBezTo>
                    <a:pt x="337" y="358"/>
                    <a:pt x="336" y="359"/>
                    <a:pt x="337" y="358"/>
                  </a:cubicBezTo>
                  <a:cubicBezTo>
                    <a:pt x="337" y="357"/>
                    <a:pt x="337" y="357"/>
                    <a:pt x="337" y="357"/>
                  </a:cubicBezTo>
                  <a:cubicBezTo>
                    <a:pt x="337" y="357"/>
                    <a:pt x="338" y="357"/>
                    <a:pt x="338" y="357"/>
                  </a:cubicBezTo>
                  <a:cubicBezTo>
                    <a:pt x="338" y="358"/>
                    <a:pt x="338" y="358"/>
                    <a:pt x="338" y="358"/>
                  </a:cubicBezTo>
                  <a:cubicBezTo>
                    <a:pt x="338" y="358"/>
                    <a:pt x="337" y="358"/>
                    <a:pt x="337" y="358"/>
                  </a:cubicBezTo>
                  <a:cubicBezTo>
                    <a:pt x="338" y="358"/>
                    <a:pt x="338" y="358"/>
                    <a:pt x="338" y="358"/>
                  </a:cubicBezTo>
                  <a:cubicBezTo>
                    <a:pt x="339" y="358"/>
                    <a:pt x="339" y="357"/>
                    <a:pt x="339" y="357"/>
                  </a:cubicBezTo>
                  <a:cubicBezTo>
                    <a:pt x="339" y="358"/>
                    <a:pt x="338" y="358"/>
                    <a:pt x="338" y="358"/>
                  </a:cubicBezTo>
                  <a:cubicBezTo>
                    <a:pt x="338" y="358"/>
                    <a:pt x="338" y="359"/>
                    <a:pt x="338" y="359"/>
                  </a:cubicBezTo>
                  <a:cubicBezTo>
                    <a:pt x="337" y="359"/>
                    <a:pt x="337" y="359"/>
                    <a:pt x="337" y="359"/>
                  </a:cubicBezTo>
                  <a:cubicBezTo>
                    <a:pt x="337" y="359"/>
                    <a:pt x="337" y="359"/>
                    <a:pt x="337" y="360"/>
                  </a:cubicBezTo>
                  <a:cubicBezTo>
                    <a:pt x="337" y="360"/>
                    <a:pt x="337" y="361"/>
                    <a:pt x="337" y="361"/>
                  </a:cubicBezTo>
                  <a:cubicBezTo>
                    <a:pt x="338" y="361"/>
                    <a:pt x="338" y="361"/>
                    <a:pt x="338" y="360"/>
                  </a:cubicBezTo>
                  <a:cubicBezTo>
                    <a:pt x="339" y="360"/>
                    <a:pt x="339" y="360"/>
                    <a:pt x="340" y="360"/>
                  </a:cubicBezTo>
                  <a:cubicBezTo>
                    <a:pt x="340" y="360"/>
                    <a:pt x="341" y="360"/>
                    <a:pt x="341" y="360"/>
                  </a:cubicBezTo>
                  <a:cubicBezTo>
                    <a:pt x="341" y="360"/>
                    <a:pt x="341" y="360"/>
                    <a:pt x="341" y="360"/>
                  </a:cubicBezTo>
                  <a:cubicBezTo>
                    <a:pt x="341" y="360"/>
                    <a:pt x="341" y="359"/>
                    <a:pt x="341" y="359"/>
                  </a:cubicBezTo>
                  <a:cubicBezTo>
                    <a:pt x="341" y="359"/>
                    <a:pt x="342" y="358"/>
                    <a:pt x="341" y="358"/>
                  </a:cubicBezTo>
                  <a:cubicBezTo>
                    <a:pt x="341" y="358"/>
                    <a:pt x="341" y="357"/>
                    <a:pt x="341" y="357"/>
                  </a:cubicBezTo>
                  <a:cubicBezTo>
                    <a:pt x="342" y="357"/>
                    <a:pt x="342" y="358"/>
                    <a:pt x="342" y="358"/>
                  </a:cubicBezTo>
                  <a:cubicBezTo>
                    <a:pt x="342" y="358"/>
                    <a:pt x="342" y="359"/>
                    <a:pt x="342" y="359"/>
                  </a:cubicBezTo>
                  <a:cubicBezTo>
                    <a:pt x="342" y="359"/>
                    <a:pt x="343" y="359"/>
                    <a:pt x="342" y="360"/>
                  </a:cubicBezTo>
                  <a:cubicBezTo>
                    <a:pt x="342" y="360"/>
                    <a:pt x="342" y="360"/>
                    <a:pt x="342" y="360"/>
                  </a:cubicBezTo>
                  <a:cubicBezTo>
                    <a:pt x="342" y="360"/>
                    <a:pt x="342" y="360"/>
                    <a:pt x="342" y="360"/>
                  </a:cubicBezTo>
                  <a:cubicBezTo>
                    <a:pt x="343" y="360"/>
                    <a:pt x="343" y="360"/>
                    <a:pt x="343" y="360"/>
                  </a:cubicBezTo>
                  <a:cubicBezTo>
                    <a:pt x="344" y="360"/>
                    <a:pt x="344" y="360"/>
                    <a:pt x="344" y="360"/>
                  </a:cubicBezTo>
                  <a:cubicBezTo>
                    <a:pt x="344" y="359"/>
                    <a:pt x="345" y="359"/>
                    <a:pt x="345" y="359"/>
                  </a:cubicBezTo>
                  <a:cubicBezTo>
                    <a:pt x="345" y="359"/>
                    <a:pt x="345" y="358"/>
                    <a:pt x="345" y="357"/>
                  </a:cubicBezTo>
                  <a:cubicBezTo>
                    <a:pt x="346" y="357"/>
                    <a:pt x="346" y="357"/>
                    <a:pt x="345" y="356"/>
                  </a:cubicBezTo>
                  <a:cubicBezTo>
                    <a:pt x="345" y="356"/>
                    <a:pt x="345" y="356"/>
                    <a:pt x="345" y="356"/>
                  </a:cubicBezTo>
                  <a:cubicBezTo>
                    <a:pt x="345" y="355"/>
                    <a:pt x="345" y="355"/>
                    <a:pt x="345" y="355"/>
                  </a:cubicBezTo>
                  <a:cubicBezTo>
                    <a:pt x="344" y="355"/>
                    <a:pt x="344" y="355"/>
                    <a:pt x="344" y="355"/>
                  </a:cubicBezTo>
                  <a:cubicBezTo>
                    <a:pt x="343" y="355"/>
                    <a:pt x="344" y="355"/>
                    <a:pt x="343" y="355"/>
                  </a:cubicBezTo>
                  <a:cubicBezTo>
                    <a:pt x="343" y="354"/>
                    <a:pt x="343" y="355"/>
                    <a:pt x="343" y="354"/>
                  </a:cubicBezTo>
                  <a:cubicBezTo>
                    <a:pt x="342" y="354"/>
                    <a:pt x="343" y="354"/>
                    <a:pt x="342" y="353"/>
                  </a:cubicBezTo>
                  <a:cubicBezTo>
                    <a:pt x="342" y="352"/>
                    <a:pt x="343" y="350"/>
                    <a:pt x="343" y="349"/>
                  </a:cubicBezTo>
                  <a:cubicBezTo>
                    <a:pt x="342" y="349"/>
                    <a:pt x="342" y="349"/>
                    <a:pt x="342" y="349"/>
                  </a:cubicBezTo>
                  <a:cubicBezTo>
                    <a:pt x="342" y="348"/>
                    <a:pt x="342" y="348"/>
                    <a:pt x="342" y="347"/>
                  </a:cubicBezTo>
                  <a:cubicBezTo>
                    <a:pt x="342" y="347"/>
                    <a:pt x="342" y="347"/>
                    <a:pt x="342" y="346"/>
                  </a:cubicBezTo>
                  <a:cubicBezTo>
                    <a:pt x="341" y="346"/>
                    <a:pt x="342" y="346"/>
                    <a:pt x="341" y="346"/>
                  </a:cubicBezTo>
                  <a:cubicBezTo>
                    <a:pt x="341" y="345"/>
                    <a:pt x="341" y="345"/>
                    <a:pt x="341" y="345"/>
                  </a:cubicBezTo>
                  <a:cubicBezTo>
                    <a:pt x="340" y="345"/>
                    <a:pt x="340" y="345"/>
                    <a:pt x="340" y="345"/>
                  </a:cubicBezTo>
                  <a:cubicBezTo>
                    <a:pt x="339" y="345"/>
                    <a:pt x="339" y="345"/>
                    <a:pt x="339" y="345"/>
                  </a:cubicBezTo>
                  <a:cubicBezTo>
                    <a:pt x="339" y="345"/>
                    <a:pt x="339" y="344"/>
                    <a:pt x="338" y="344"/>
                  </a:cubicBezTo>
                  <a:cubicBezTo>
                    <a:pt x="338" y="343"/>
                    <a:pt x="338" y="343"/>
                    <a:pt x="338" y="343"/>
                  </a:cubicBezTo>
                  <a:cubicBezTo>
                    <a:pt x="339" y="343"/>
                    <a:pt x="340" y="343"/>
                    <a:pt x="340" y="343"/>
                  </a:cubicBezTo>
                  <a:cubicBezTo>
                    <a:pt x="339" y="343"/>
                    <a:pt x="339" y="344"/>
                    <a:pt x="340" y="344"/>
                  </a:cubicBezTo>
                  <a:cubicBezTo>
                    <a:pt x="340" y="344"/>
                    <a:pt x="340" y="344"/>
                    <a:pt x="341" y="344"/>
                  </a:cubicBezTo>
                  <a:cubicBezTo>
                    <a:pt x="341" y="344"/>
                    <a:pt x="341" y="344"/>
                    <a:pt x="342" y="344"/>
                  </a:cubicBezTo>
                  <a:cubicBezTo>
                    <a:pt x="342" y="344"/>
                    <a:pt x="342" y="344"/>
                    <a:pt x="342" y="345"/>
                  </a:cubicBezTo>
                  <a:cubicBezTo>
                    <a:pt x="342" y="345"/>
                    <a:pt x="343" y="345"/>
                    <a:pt x="342" y="346"/>
                  </a:cubicBezTo>
                  <a:cubicBezTo>
                    <a:pt x="342" y="346"/>
                    <a:pt x="342" y="346"/>
                    <a:pt x="342" y="346"/>
                  </a:cubicBezTo>
                  <a:cubicBezTo>
                    <a:pt x="342" y="347"/>
                    <a:pt x="343" y="347"/>
                    <a:pt x="343" y="347"/>
                  </a:cubicBezTo>
                  <a:cubicBezTo>
                    <a:pt x="343" y="348"/>
                    <a:pt x="343" y="348"/>
                    <a:pt x="343" y="348"/>
                  </a:cubicBezTo>
                  <a:cubicBezTo>
                    <a:pt x="343" y="348"/>
                    <a:pt x="343" y="348"/>
                    <a:pt x="343" y="349"/>
                  </a:cubicBezTo>
                  <a:cubicBezTo>
                    <a:pt x="343" y="349"/>
                    <a:pt x="344" y="349"/>
                    <a:pt x="344" y="349"/>
                  </a:cubicBezTo>
                  <a:cubicBezTo>
                    <a:pt x="344" y="349"/>
                    <a:pt x="345" y="348"/>
                    <a:pt x="345" y="348"/>
                  </a:cubicBezTo>
                  <a:cubicBezTo>
                    <a:pt x="345" y="348"/>
                    <a:pt x="345" y="348"/>
                    <a:pt x="345" y="347"/>
                  </a:cubicBezTo>
                  <a:cubicBezTo>
                    <a:pt x="344" y="346"/>
                    <a:pt x="344" y="346"/>
                    <a:pt x="344" y="345"/>
                  </a:cubicBezTo>
                  <a:cubicBezTo>
                    <a:pt x="344" y="345"/>
                    <a:pt x="343" y="345"/>
                    <a:pt x="344" y="345"/>
                  </a:cubicBezTo>
                  <a:cubicBezTo>
                    <a:pt x="344" y="344"/>
                    <a:pt x="344" y="344"/>
                    <a:pt x="344" y="344"/>
                  </a:cubicBezTo>
                  <a:cubicBezTo>
                    <a:pt x="344" y="344"/>
                    <a:pt x="345" y="343"/>
                    <a:pt x="345" y="343"/>
                  </a:cubicBezTo>
                  <a:cubicBezTo>
                    <a:pt x="345" y="343"/>
                    <a:pt x="346" y="343"/>
                    <a:pt x="345" y="343"/>
                  </a:cubicBezTo>
                  <a:cubicBezTo>
                    <a:pt x="345" y="344"/>
                    <a:pt x="346" y="344"/>
                    <a:pt x="345" y="345"/>
                  </a:cubicBezTo>
                  <a:cubicBezTo>
                    <a:pt x="345" y="345"/>
                    <a:pt x="346" y="345"/>
                    <a:pt x="346" y="346"/>
                  </a:cubicBezTo>
                  <a:cubicBezTo>
                    <a:pt x="346" y="347"/>
                    <a:pt x="345" y="347"/>
                    <a:pt x="346" y="347"/>
                  </a:cubicBezTo>
                  <a:cubicBezTo>
                    <a:pt x="346" y="347"/>
                    <a:pt x="347" y="347"/>
                    <a:pt x="347" y="347"/>
                  </a:cubicBezTo>
                  <a:cubicBezTo>
                    <a:pt x="347" y="347"/>
                    <a:pt x="347" y="347"/>
                    <a:pt x="348" y="347"/>
                  </a:cubicBezTo>
                  <a:cubicBezTo>
                    <a:pt x="348" y="346"/>
                    <a:pt x="348" y="346"/>
                    <a:pt x="348" y="346"/>
                  </a:cubicBezTo>
                  <a:cubicBezTo>
                    <a:pt x="348" y="345"/>
                    <a:pt x="349" y="346"/>
                    <a:pt x="349" y="345"/>
                  </a:cubicBezTo>
                  <a:cubicBezTo>
                    <a:pt x="349" y="345"/>
                    <a:pt x="350" y="345"/>
                    <a:pt x="350" y="345"/>
                  </a:cubicBezTo>
                  <a:cubicBezTo>
                    <a:pt x="350" y="344"/>
                    <a:pt x="350" y="344"/>
                    <a:pt x="350" y="344"/>
                  </a:cubicBezTo>
                  <a:cubicBezTo>
                    <a:pt x="350" y="344"/>
                    <a:pt x="350" y="344"/>
                    <a:pt x="351" y="344"/>
                  </a:cubicBezTo>
                  <a:cubicBezTo>
                    <a:pt x="351" y="344"/>
                    <a:pt x="351" y="344"/>
                    <a:pt x="351" y="344"/>
                  </a:cubicBezTo>
                  <a:cubicBezTo>
                    <a:pt x="351" y="344"/>
                    <a:pt x="351" y="343"/>
                    <a:pt x="352" y="343"/>
                  </a:cubicBezTo>
                  <a:cubicBezTo>
                    <a:pt x="352" y="343"/>
                    <a:pt x="352" y="343"/>
                    <a:pt x="353" y="344"/>
                  </a:cubicBezTo>
                  <a:cubicBezTo>
                    <a:pt x="353" y="344"/>
                    <a:pt x="352" y="343"/>
                    <a:pt x="353" y="344"/>
                  </a:cubicBezTo>
                  <a:cubicBezTo>
                    <a:pt x="354" y="345"/>
                    <a:pt x="354" y="345"/>
                    <a:pt x="354" y="345"/>
                  </a:cubicBezTo>
                  <a:cubicBezTo>
                    <a:pt x="355" y="344"/>
                    <a:pt x="355" y="344"/>
                    <a:pt x="355" y="344"/>
                  </a:cubicBezTo>
                  <a:cubicBezTo>
                    <a:pt x="354" y="343"/>
                    <a:pt x="354" y="342"/>
                    <a:pt x="354" y="342"/>
                  </a:cubicBezTo>
                  <a:cubicBezTo>
                    <a:pt x="354" y="342"/>
                    <a:pt x="354" y="342"/>
                    <a:pt x="355" y="341"/>
                  </a:cubicBezTo>
                  <a:cubicBezTo>
                    <a:pt x="355" y="341"/>
                    <a:pt x="355" y="341"/>
                    <a:pt x="355" y="341"/>
                  </a:cubicBezTo>
                  <a:cubicBezTo>
                    <a:pt x="356" y="341"/>
                    <a:pt x="355" y="341"/>
                    <a:pt x="356" y="340"/>
                  </a:cubicBezTo>
                  <a:cubicBezTo>
                    <a:pt x="356" y="340"/>
                    <a:pt x="357" y="340"/>
                    <a:pt x="357" y="340"/>
                  </a:cubicBezTo>
                  <a:cubicBezTo>
                    <a:pt x="357" y="341"/>
                    <a:pt x="358" y="340"/>
                    <a:pt x="358" y="340"/>
                  </a:cubicBezTo>
                  <a:cubicBezTo>
                    <a:pt x="358" y="340"/>
                    <a:pt x="359" y="341"/>
                    <a:pt x="359" y="341"/>
                  </a:cubicBezTo>
                  <a:cubicBezTo>
                    <a:pt x="358" y="342"/>
                    <a:pt x="358" y="342"/>
                    <a:pt x="358" y="343"/>
                  </a:cubicBezTo>
                  <a:cubicBezTo>
                    <a:pt x="358" y="343"/>
                    <a:pt x="358" y="343"/>
                    <a:pt x="359" y="343"/>
                  </a:cubicBezTo>
                  <a:cubicBezTo>
                    <a:pt x="359" y="342"/>
                    <a:pt x="359" y="342"/>
                    <a:pt x="359" y="342"/>
                  </a:cubicBezTo>
                  <a:cubicBezTo>
                    <a:pt x="359" y="341"/>
                    <a:pt x="360" y="341"/>
                    <a:pt x="360" y="341"/>
                  </a:cubicBezTo>
                  <a:cubicBezTo>
                    <a:pt x="360" y="341"/>
                    <a:pt x="361" y="342"/>
                    <a:pt x="360" y="342"/>
                  </a:cubicBezTo>
                  <a:cubicBezTo>
                    <a:pt x="360" y="343"/>
                    <a:pt x="360" y="343"/>
                    <a:pt x="360" y="343"/>
                  </a:cubicBezTo>
                  <a:cubicBezTo>
                    <a:pt x="359" y="343"/>
                    <a:pt x="359" y="343"/>
                    <a:pt x="359" y="343"/>
                  </a:cubicBezTo>
                  <a:cubicBezTo>
                    <a:pt x="360" y="344"/>
                    <a:pt x="360" y="344"/>
                    <a:pt x="360" y="344"/>
                  </a:cubicBezTo>
                  <a:cubicBezTo>
                    <a:pt x="360" y="344"/>
                    <a:pt x="360" y="344"/>
                    <a:pt x="360" y="344"/>
                  </a:cubicBezTo>
                  <a:cubicBezTo>
                    <a:pt x="360" y="344"/>
                    <a:pt x="360" y="344"/>
                    <a:pt x="359" y="344"/>
                  </a:cubicBezTo>
                  <a:cubicBezTo>
                    <a:pt x="359" y="344"/>
                    <a:pt x="359" y="344"/>
                    <a:pt x="359" y="344"/>
                  </a:cubicBezTo>
                  <a:cubicBezTo>
                    <a:pt x="359" y="344"/>
                    <a:pt x="359" y="345"/>
                    <a:pt x="359" y="345"/>
                  </a:cubicBezTo>
                  <a:cubicBezTo>
                    <a:pt x="359" y="345"/>
                    <a:pt x="359" y="346"/>
                    <a:pt x="359" y="346"/>
                  </a:cubicBezTo>
                  <a:cubicBezTo>
                    <a:pt x="359" y="346"/>
                    <a:pt x="359" y="346"/>
                    <a:pt x="360" y="345"/>
                  </a:cubicBezTo>
                  <a:cubicBezTo>
                    <a:pt x="360" y="345"/>
                    <a:pt x="360" y="345"/>
                    <a:pt x="360" y="344"/>
                  </a:cubicBezTo>
                  <a:cubicBezTo>
                    <a:pt x="361" y="343"/>
                    <a:pt x="361" y="343"/>
                    <a:pt x="361" y="343"/>
                  </a:cubicBezTo>
                  <a:cubicBezTo>
                    <a:pt x="361" y="343"/>
                    <a:pt x="361" y="343"/>
                    <a:pt x="362" y="343"/>
                  </a:cubicBezTo>
                  <a:cubicBezTo>
                    <a:pt x="362" y="342"/>
                    <a:pt x="362" y="342"/>
                    <a:pt x="362" y="342"/>
                  </a:cubicBezTo>
                  <a:cubicBezTo>
                    <a:pt x="363" y="342"/>
                    <a:pt x="363" y="342"/>
                    <a:pt x="363" y="342"/>
                  </a:cubicBezTo>
                  <a:cubicBezTo>
                    <a:pt x="363" y="341"/>
                    <a:pt x="363" y="341"/>
                    <a:pt x="364" y="340"/>
                  </a:cubicBezTo>
                  <a:cubicBezTo>
                    <a:pt x="364" y="340"/>
                    <a:pt x="364" y="340"/>
                    <a:pt x="364" y="339"/>
                  </a:cubicBezTo>
                  <a:cubicBezTo>
                    <a:pt x="365" y="338"/>
                    <a:pt x="365" y="339"/>
                    <a:pt x="366" y="338"/>
                  </a:cubicBezTo>
                  <a:cubicBezTo>
                    <a:pt x="366" y="337"/>
                    <a:pt x="366" y="337"/>
                    <a:pt x="367" y="337"/>
                  </a:cubicBezTo>
                  <a:cubicBezTo>
                    <a:pt x="367" y="336"/>
                    <a:pt x="367" y="336"/>
                    <a:pt x="367" y="336"/>
                  </a:cubicBezTo>
                  <a:cubicBezTo>
                    <a:pt x="368" y="335"/>
                    <a:pt x="368" y="335"/>
                    <a:pt x="368" y="334"/>
                  </a:cubicBezTo>
                  <a:cubicBezTo>
                    <a:pt x="369" y="333"/>
                    <a:pt x="370" y="333"/>
                    <a:pt x="370" y="333"/>
                  </a:cubicBezTo>
                  <a:cubicBezTo>
                    <a:pt x="370" y="332"/>
                    <a:pt x="370" y="332"/>
                    <a:pt x="370" y="332"/>
                  </a:cubicBezTo>
                  <a:cubicBezTo>
                    <a:pt x="371" y="331"/>
                    <a:pt x="372" y="329"/>
                    <a:pt x="372" y="329"/>
                  </a:cubicBezTo>
                  <a:lnTo>
                    <a:pt x="373" y="328"/>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Freeform 125"/>
            <p:cNvSpPr>
              <a:spLocks/>
            </p:cNvSpPr>
            <p:nvPr/>
          </p:nvSpPr>
          <p:spPr bwMode="auto">
            <a:xfrm>
              <a:off x="10313988" y="3733801"/>
              <a:ext cx="1588" cy="3175"/>
            </a:xfrm>
            <a:custGeom>
              <a:avLst/>
              <a:gdLst>
                <a:gd name="T0" fmla="*/ 0 w 1"/>
                <a:gd name="T1" fmla="*/ 2 h 2"/>
                <a:gd name="T2" fmla="*/ 0 w 1"/>
                <a:gd name="T3" fmla="*/ 1 h 2"/>
                <a:gd name="T4" fmla="*/ 1 w 1"/>
                <a:gd name="T5" fmla="*/ 0 h 2"/>
                <a:gd name="T6" fmla="*/ 1 w 1"/>
                <a:gd name="T7" fmla="*/ 2 h 2"/>
                <a:gd name="T8" fmla="*/ 0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1" y="1"/>
                    <a:pt x="1" y="0"/>
                    <a:pt x="1" y="0"/>
                  </a:cubicBezTo>
                  <a:cubicBezTo>
                    <a:pt x="1" y="1"/>
                    <a:pt x="1" y="2"/>
                    <a:pt x="1" y="2"/>
                  </a:cubicBezTo>
                  <a:cubicBezTo>
                    <a:pt x="0" y="2"/>
                    <a:pt x="0" y="2"/>
                    <a:pt x="0" y="2"/>
                  </a:cubicBezTo>
                  <a:cubicBezTo>
                    <a:pt x="0"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Freeform 126"/>
            <p:cNvSpPr>
              <a:spLocks/>
            </p:cNvSpPr>
            <p:nvPr/>
          </p:nvSpPr>
          <p:spPr bwMode="auto">
            <a:xfrm>
              <a:off x="10315575" y="3732213"/>
              <a:ext cx="1588" cy="1588"/>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1" y="0"/>
                    <a:pt x="1" y="1"/>
                  </a:cubicBezTo>
                  <a:cubicBezTo>
                    <a:pt x="0" y="1"/>
                    <a:pt x="0" y="1"/>
                    <a:pt x="0" y="1"/>
                  </a:cubicBezTo>
                  <a:cubicBezTo>
                    <a:pt x="0" y="1"/>
                    <a:pt x="0" y="1"/>
                    <a:pt x="0" y="1"/>
                  </a:cubicBezTo>
                  <a:cubicBezTo>
                    <a:pt x="0" y="1"/>
                    <a:pt x="0" y="1"/>
                    <a:pt x="0" y="1"/>
                  </a:cubicBezTo>
                  <a:cubicBezTo>
                    <a:pt x="0" y="1"/>
                    <a:pt x="0"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Freeform 127"/>
            <p:cNvSpPr>
              <a:spLocks/>
            </p:cNvSpPr>
            <p:nvPr/>
          </p:nvSpPr>
          <p:spPr bwMode="auto">
            <a:xfrm>
              <a:off x="10309225" y="3738563"/>
              <a:ext cx="1588" cy="3175"/>
            </a:xfrm>
            <a:custGeom>
              <a:avLst/>
              <a:gdLst>
                <a:gd name="T0" fmla="*/ 1 w 1"/>
                <a:gd name="T1" fmla="*/ 0 h 2"/>
                <a:gd name="T2" fmla="*/ 0 w 1"/>
                <a:gd name="T3" fmla="*/ 1 h 2"/>
                <a:gd name="T4" fmla="*/ 0 w 1"/>
                <a:gd name="T5" fmla="*/ 2 h 2"/>
                <a:gd name="T6" fmla="*/ 0 w 1"/>
                <a:gd name="T7" fmla="*/ 2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cubicBezTo>
                    <a:pt x="1" y="0"/>
                    <a:pt x="1" y="1"/>
                    <a:pt x="0" y="1"/>
                  </a:cubicBezTo>
                  <a:cubicBezTo>
                    <a:pt x="0" y="1"/>
                    <a:pt x="0" y="2"/>
                    <a:pt x="0" y="2"/>
                  </a:cubicBezTo>
                  <a:cubicBezTo>
                    <a:pt x="0" y="2"/>
                    <a:pt x="0" y="2"/>
                    <a:pt x="0" y="2"/>
                  </a:cubicBezTo>
                  <a:cubicBezTo>
                    <a:pt x="1" y="1"/>
                    <a:pt x="1" y="1"/>
                    <a:pt x="1" y="1"/>
                  </a:cubicBezTo>
                  <a:cubicBezTo>
                    <a:pt x="1"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Freeform 128"/>
            <p:cNvSpPr>
              <a:spLocks/>
            </p:cNvSpPr>
            <p:nvPr/>
          </p:nvSpPr>
          <p:spPr bwMode="auto">
            <a:xfrm>
              <a:off x="10277475" y="3752851"/>
              <a:ext cx="15875" cy="11113"/>
            </a:xfrm>
            <a:custGeom>
              <a:avLst/>
              <a:gdLst>
                <a:gd name="T0" fmla="*/ 2 w 11"/>
                <a:gd name="T1" fmla="*/ 7 h 8"/>
                <a:gd name="T2" fmla="*/ 1 w 11"/>
                <a:gd name="T3" fmla="*/ 6 h 8"/>
                <a:gd name="T4" fmla="*/ 1 w 11"/>
                <a:gd name="T5" fmla="*/ 6 h 8"/>
                <a:gd name="T6" fmla="*/ 0 w 11"/>
                <a:gd name="T7" fmla="*/ 5 h 8"/>
                <a:gd name="T8" fmla="*/ 1 w 11"/>
                <a:gd name="T9" fmla="*/ 5 h 8"/>
                <a:gd name="T10" fmla="*/ 1 w 11"/>
                <a:gd name="T11" fmla="*/ 4 h 8"/>
                <a:gd name="T12" fmla="*/ 1 w 11"/>
                <a:gd name="T13" fmla="*/ 3 h 8"/>
                <a:gd name="T14" fmla="*/ 2 w 11"/>
                <a:gd name="T15" fmla="*/ 3 h 8"/>
                <a:gd name="T16" fmla="*/ 4 w 11"/>
                <a:gd name="T17" fmla="*/ 2 h 8"/>
                <a:gd name="T18" fmla="*/ 4 w 11"/>
                <a:gd name="T19" fmla="*/ 2 h 8"/>
                <a:gd name="T20" fmla="*/ 5 w 11"/>
                <a:gd name="T21" fmla="*/ 0 h 8"/>
                <a:gd name="T22" fmla="*/ 6 w 11"/>
                <a:gd name="T23" fmla="*/ 0 h 8"/>
                <a:gd name="T24" fmla="*/ 7 w 11"/>
                <a:gd name="T25" fmla="*/ 0 h 8"/>
                <a:gd name="T26" fmla="*/ 8 w 11"/>
                <a:gd name="T27" fmla="*/ 0 h 8"/>
                <a:gd name="T28" fmla="*/ 9 w 11"/>
                <a:gd name="T29" fmla="*/ 0 h 8"/>
                <a:gd name="T30" fmla="*/ 10 w 11"/>
                <a:gd name="T31" fmla="*/ 1 h 8"/>
                <a:gd name="T32" fmla="*/ 10 w 11"/>
                <a:gd name="T33" fmla="*/ 1 h 8"/>
                <a:gd name="T34" fmla="*/ 11 w 11"/>
                <a:gd name="T35" fmla="*/ 2 h 8"/>
                <a:gd name="T36" fmla="*/ 11 w 11"/>
                <a:gd name="T37" fmla="*/ 2 h 8"/>
                <a:gd name="T38" fmla="*/ 10 w 11"/>
                <a:gd name="T39" fmla="*/ 2 h 8"/>
                <a:gd name="T40" fmla="*/ 10 w 11"/>
                <a:gd name="T41" fmla="*/ 3 h 8"/>
                <a:gd name="T42" fmla="*/ 10 w 11"/>
                <a:gd name="T43" fmla="*/ 3 h 8"/>
                <a:gd name="T44" fmla="*/ 10 w 11"/>
                <a:gd name="T45" fmla="*/ 4 h 8"/>
                <a:gd name="T46" fmla="*/ 9 w 11"/>
                <a:gd name="T47" fmla="*/ 4 h 8"/>
                <a:gd name="T48" fmla="*/ 8 w 11"/>
                <a:gd name="T49" fmla="*/ 3 h 8"/>
                <a:gd name="T50" fmla="*/ 8 w 11"/>
                <a:gd name="T51" fmla="*/ 2 h 8"/>
                <a:gd name="T52" fmla="*/ 8 w 11"/>
                <a:gd name="T53" fmla="*/ 3 h 8"/>
                <a:gd name="T54" fmla="*/ 8 w 11"/>
                <a:gd name="T55" fmla="*/ 4 h 8"/>
                <a:gd name="T56" fmla="*/ 7 w 11"/>
                <a:gd name="T57" fmla="*/ 4 h 8"/>
                <a:gd name="T58" fmla="*/ 7 w 11"/>
                <a:gd name="T59" fmla="*/ 4 h 8"/>
                <a:gd name="T60" fmla="*/ 6 w 11"/>
                <a:gd name="T61" fmla="*/ 3 h 8"/>
                <a:gd name="T62" fmla="*/ 6 w 11"/>
                <a:gd name="T63" fmla="*/ 4 h 8"/>
                <a:gd name="T64" fmla="*/ 5 w 11"/>
                <a:gd name="T65" fmla="*/ 4 h 8"/>
                <a:gd name="T66" fmla="*/ 4 w 11"/>
                <a:gd name="T67" fmla="*/ 4 h 8"/>
                <a:gd name="T68" fmla="*/ 4 w 11"/>
                <a:gd name="T69" fmla="*/ 4 h 8"/>
                <a:gd name="T70" fmla="*/ 3 w 11"/>
                <a:gd name="T71" fmla="*/ 4 h 8"/>
                <a:gd name="T72" fmla="*/ 3 w 11"/>
                <a:gd name="T73" fmla="*/ 5 h 8"/>
                <a:gd name="T74" fmla="*/ 2 w 11"/>
                <a:gd name="T75" fmla="*/ 5 h 8"/>
                <a:gd name="T76" fmla="*/ 2 w 11"/>
                <a:gd name="T77" fmla="*/ 6 h 8"/>
                <a:gd name="T78" fmla="*/ 3 w 11"/>
                <a:gd name="T79" fmla="*/ 6 h 8"/>
                <a:gd name="T80" fmla="*/ 3 w 11"/>
                <a:gd name="T81" fmla="*/ 7 h 8"/>
                <a:gd name="T82" fmla="*/ 3 w 11"/>
                <a:gd name="T83" fmla="*/ 7 h 8"/>
                <a:gd name="T84" fmla="*/ 3 w 11"/>
                <a:gd name="T85" fmla="*/ 8 h 8"/>
                <a:gd name="T86" fmla="*/ 2 w 11"/>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8">
                  <a:moveTo>
                    <a:pt x="2" y="7"/>
                  </a:moveTo>
                  <a:cubicBezTo>
                    <a:pt x="2" y="7"/>
                    <a:pt x="2" y="7"/>
                    <a:pt x="1" y="6"/>
                  </a:cubicBezTo>
                  <a:cubicBezTo>
                    <a:pt x="1" y="6"/>
                    <a:pt x="1" y="6"/>
                    <a:pt x="1" y="6"/>
                  </a:cubicBezTo>
                  <a:cubicBezTo>
                    <a:pt x="0" y="6"/>
                    <a:pt x="0" y="5"/>
                    <a:pt x="0" y="5"/>
                  </a:cubicBezTo>
                  <a:cubicBezTo>
                    <a:pt x="0" y="5"/>
                    <a:pt x="1" y="5"/>
                    <a:pt x="1" y="5"/>
                  </a:cubicBezTo>
                  <a:cubicBezTo>
                    <a:pt x="1" y="4"/>
                    <a:pt x="1" y="4"/>
                    <a:pt x="1" y="4"/>
                  </a:cubicBezTo>
                  <a:cubicBezTo>
                    <a:pt x="1" y="3"/>
                    <a:pt x="1" y="4"/>
                    <a:pt x="1" y="3"/>
                  </a:cubicBezTo>
                  <a:cubicBezTo>
                    <a:pt x="2" y="3"/>
                    <a:pt x="2" y="3"/>
                    <a:pt x="2" y="3"/>
                  </a:cubicBezTo>
                  <a:cubicBezTo>
                    <a:pt x="3" y="2"/>
                    <a:pt x="3" y="2"/>
                    <a:pt x="4" y="2"/>
                  </a:cubicBezTo>
                  <a:cubicBezTo>
                    <a:pt x="4" y="2"/>
                    <a:pt x="4" y="2"/>
                    <a:pt x="4" y="2"/>
                  </a:cubicBezTo>
                  <a:cubicBezTo>
                    <a:pt x="5" y="1"/>
                    <a:pt x="5" y="1"/>
                    <a:pt x="5" y="0"/>
                  </a:cubicBezTo>
                  <a:cubicBezTo>
                    <a:pt x="6" y="0"/>
                    <a:pt x="6" y="0"/>
                    <a:pt x="6" y="0"/>
                  </a:cubicBezTo>
                  <a:cubicBezTo>
                    <a:pt x="7" y="0"/>
                    <a:pt x="7" y="0"/>
                    <a:pt x="7" y="0"/>
                  </a:cubicBezTo>
                  <a:cubicBezTo>
                    <a:pt x="7" y="0"/>
                    <a:pt x="8" y="0"/>
                    <a:pt x="8" y="0"/>
                  </a:cubicBezTo>
                  <a:cubicBezTo>
                    <a:pt x="8" y="0"/>
                    <a:pt x="8" y="0"/>
                    <a:pt x="9" y="0"/>
                  </a:cubicBezTo>
                  <a:cubicBezTo>
                    <a:pt x="9" y="0"/>
                    <a:pt x="10" y="0"/>
                    <a:pt x="10" y="1"/>
                  </a:cubicBezTo>
                  <a:cubicBezTo>
                    <a:pt x="10" y="1"/>
                    <a:pt x="10" y="1"/>
                    <a:pt x="10" y="1"/>
                  </a:cubicBezTo>
                  <a:cubicBezTo>
                    <a:pt x="10" y="1"/>
                    <a:pt x="10" y="1"/>
                    <a:pt x="11" y="2"/>
                  </a:cubicBezTo>
                  <a:cubicBezTo>
                    <a:pt x="11" y="2"/>
                    <a:pt x="11" y="2"/>
                    <a:pt x="11" y="2"/>
                  </a:cubicBezTo>
                  <a:cubicBezTo>
                    <a:pt x="10" y="2"/>
                    <a:pt x="10" y="2"/>
                    <a:pt x="10" y="2"/>
                  </a:cubicBezTo>
                  <a:cubicBezTo>
                    <a:pt x="10" y="3"/>
                    <a:pt x="10" y="3"/>
                    <a:pt x="10" y="3"/>
                  </a:cubicBezTo>
                  <a:cubicBezTo>
                    <a:pt x="10" y="3"/>
                    <a:pt x="10" y="3"/>
                    <a:pt x="10" y="3"/>
                  </a:cubicBezTo>
                  <a:cubicBezTo>
                    <a:pt x="10" y="4"/>
                    <a:pt x="10" y="4"/>
                    <a:pt x="10" y="4"/>
                  </a:cubicBezTo>
                  <a:cubicBezTo>
                    <a:pt x="10" y="4"/>
                    <a:pt x="10" y="4"/>
                    <a:pt x="9" y="4"/>
                  </a:cubicBezTo>
                  <a:cubicBezTo>
                    <a:pt x="9" y="4"/>
                    <a:pt x="8" y="3"/>
                    <a:pt x="8" y="3"/>
                  </a:cubicBezTo>
                  <a:cubicBezTo>
                    <a:pt x="8" y="2"/>
                    <a:pt x="8" y="2"/>
                    <a:pt x="8" y="2"/>
                  </a:cubicBezTo>
                  <a:cubicBezTo>
                    <a:pt x="8" y="2"/>
                    <a:pt x="8" y="2"/>
                    <a:pt x="8" y="3"/>
                  </a:cubicBezTo>
                  <a:cubicBezTo>
                    <a:pt x="8" y="3"/>
                    <a:pt x="8" y="4"/>
                    <a:pt x="8" y="4"/>
                  </a:cubicBezTo>
                  <a:cubicBezTo>
                    <a:pt x="8" y="4"/>
                    <a:pt x="7" y="4"/>
                    <a:pt x="7" y="4"/>
                  </a:cubicBezTo>
                  <a:cubicBezTo>
                    <a:pt x="7" y="5"/>
                    <a:pt x="7" y="5"/>
                    <a:pt x="7" y="4"/>
                  </a:cubicBezTo>
                  <a:cubicBezTo>
                    <a:pt x="7" y="4"/>
                    <a:pt x="6" y="3"/>
                    <a:pt x="6" y="3"/>
                  </a:cubicBezTo>
                  <a:cubicBezTo>
                    <a:pt x="6" y="4"/>
                    <a:pt x="6" y="4"/>
                    <a:pt x="6" y="4"/>
                  </a:cubicBezTo>
                  <a:cubicBezTo>
                    <a:pt x="6" y="4"/>
                    <a:pt x="5" y="4"/>
                    <a:pt x="5" y="4"/>
                  </a:cubicBezTo>
                  <a:cubicBezTo>
                    <a:pt x="4" y="4"/>
                    <a:pt x="4" y="4"/>
                    <a:pt x="4" y="4"/>
                  </a:cubicBezTo>
                  <a:cubicBezTo>
                    <a:pt x="4" y="4"/>
                    <a:pt x="4" y="4"/>
                    <a:pt x="4" y="4"/>
                  </a:cubicBezTo>
                  <a:cubicBezTo>
                    <a:pt x="4" y="4"/>
                    <a:pt x="3" y="4"/>
                    <a:pt x="3" y="4"/>
                  </a:cubicBezTo>
                  <a:cubicBezTo>
                    <a:pt x="3" y="4"/>
                    <a:pt x="3" y="5"/>
                    <a:pt x="3" y="5"/>
                  </a:cubicBezTo>
                  <a:cubicBezTo>
                    <a:pt x="3" y="5"/>
                    <a:pt x="3" y="5"/>
                    <a:pt x="2" y="5"/>
                  </a:cubicBezTo>
                  <a:cubicBezTo>
                    <a:pt x="2" y="5"/>
                    <a:pt x="2" y="6"/>
                    <a:pt x="2" y="6"/>
                  </a:cubicBezTo>
                  <a:cubicBezTo>
                    <a:pt x="3" y="6"/>
                    <a:pt x="3" y="6"/>
                    <a:pt x="3" y="6"/>
                  </a:cubicBezTo>
                  <a:cubicBezTo>
                    <a:pt x="3" y="6"/>
                    <a:pt x="3" y="7"/>
                    <a:pt x="3" y="7"/>
                  </a:cubicBezTo>
                  <a:cubicBezTo>
                    <a:pt x="3" y="7"/>
                    <a:pt x="3" y="7"/>
                    <a:pt x="3" y="7"/>
                  </a:cubicBezTo>
                  <a:cubicBezTo>
                    <a:pt x="3" y="8"/>
                    <a:pt x="3" y="8"/>
                    <a:pt x="3" y="8"/>
                  </a:cubicBezTo>
                  <a:cubicBezTo>
                    <a:pt x="3" y="8"/>
                    <a:pt x="2" y="8"/>
                    <a:pt x="2"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Freeform 129"/>
            <p:cNvSpPr>
              <a:spLocks/>
            </p:cNvSpPr>
            <p:nvPr/>
          </p:nvSpPr>
          <p:spPr bwMode="auto">
            <a:xfrm>
              <a:off x="10283825" y="3760788"/>
              <a:ext cx="1588" cy="1588"/>
            </a:xfrm>
            <a:custGeom>
              <a:avLst/>
              <a:gdLst>
                <a:gd name="T0" fmla="*/ 1 w 1"/>
                <a:gd name="T1" fmla="*/ 0 h 1"/>
                <a:gd name="T2" fmla="*/ 0 w 1"/>
                <a:gd name="T3" fmla="*/ 0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1"/>
                    <a:pt x="0" y="1"/>
                    <a:pt x="0" y="1"/>
                  </a:cubicBezTo>
                  <a:cubicBezTo>
                    <a:pt x="1" y="1"/>
                    <a:pt x="1" y="1"/>
                    <a:pt x="1" y="1"/>
                  </a:cubicBezTo>
                  <a:cubicBezTo>
                    <a:pt x="1" y="1"/>
                    <a:pt x="1" y="1"/>
                    <a:pt x="1" y="1"/>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Freeform 130"/>
            <p:cNvSpPr>
              <a:spLocks/>
            </p:cNvSpPr>
            <p:nvPr/>
          </p:nvSpPr>
          <p:spPr bwMode="auto">
            <a:xfrm>
              <a:off x="10290175" y="3751263"/>
              <a:ext cx="1588"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0"/>
                    <a:pt x="1" y="1"/>
                  </a:cubicBezTo>
                  <a:cubicBezTo>
                    <a:pt x="1" y="1"/>
                    <a:pt x="1" y="1"/>
                    <a:pt x="1" y="1"/>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Freeform 131"/>
            <p:cNvSpPr>
              <a:spLocks/>
            </p:cNvSpPr>
            <p:nvPr/>
          </p:nvSpPr>
          <p:spPr bwMode="auto">
            <a:xfrm>
              <a:off x="10183813" y="3887788"/>
              <a:ext cx="3175" cy="3175"/>
            </a:xfrm>
            <a:custGeom>
              <a:avLst/>
              <a:gdLst>
                <a:gd name="T0" fmla="*/ 0 w 2"/>
                <a:gd name="T1" fmla="*/ 1 h 2"/>
                <a:gd name="T2" fmla="*/ 1 w 2"/>
                <a:gd name="T3" fmla="*/ 0 h 2"/>
                <a:gd name="T4" fmla="*/ 2 w 2"/>
                <a:gd name="T5" fmla="*/ 0 h 2"/>
                <a:gd name="T6" fmla="*/ 2 w 2"/>
                <a:gd name="T7" fmla="*/ 1 h 2"/>
                <a:gd name="T8" fmla="*/ 2 w 2"/>
                <a:gd name="T9" fmla="*/ 2 h 2"/>
                <a:gd name="T10" fmla="*/ 2 w 2"/>
                <a:gd name="T11" fmla="*/ 2 h 2"/>
                <a:gd name="T12" fmla="*/ 1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1" y="1"/>
                    <a:pt x="1" y="0"/>
                  </a:cubicBezTo>
                  <a:cubicBezTo>
                    <a:pt x="1" y="0"/>
                    <a:pt x="2" y="0"/>
                    <a:pt x="2" y="0"/>
                  </a:cubicBezTo>
                  <a:cubicBezTo>
                    <a:pt x="2" y="0"/>
                    <a:pt x="2" y="1"/>
                    <a:pt x="2" y="1"/>
                  </a:cubicBezTo>
                  <a:cubicBezTo>
                    <a:pt x="2" y="1"/>
                    <a:pt x="2" y="2"/>
                    <a:pt x="2" y="2"/>
                  </a:cubicBezTo>
                  <a:cubicBezTo>
                    <a:pt x="2" y="2"/>
                    <a:pt x="2" y="2"/>
                    <a:pt x="2" y="2"/>
                  </a:cubicBezTo>
                  <a:cubicBezTo>
                    <a:pt x="2"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Freeform 132"/>
            <p:cNvSpPr>
              <a:spLocks/>
            </p:cNvSpPr>
            <p:nvPr/>
          </p:nvSpPr>
          <p:spPr bwMode="auto">
            <a:xfrm>
              <a:off x="10166350" y="3933826"/>
              <a:ext cx="6350" cy="1588"/>
            </a:xfrm>
            <a:custGeom>
              <a:avLst/>
              <a:gdLst>
                <a:gd name="T0" fmla="*/ 1 w 4"/>
                <a:gd name="T1" fmla="*/ 1 h 1"/>
                <a:gd name="T2" fmla="*/ 1 w 4"/>
                <a:gd name="T3" fmla="*/ 0 h 1"/>
                <a:gd name="T4" fmla="*/ 2 w 4"/>
                <a:gd name="T5" fmla="*/ 0 h 1"/>
                <a:gd name="T6" fmla="*/ 3 w 4"/>
                <a:gd name="T7" fmla="*/ 0 h 1"/>
                <a:gd name="T8" fmla="*/ 3 w 4"/>
                <a:gd name="T9" fmla="*/ 0 h 1"/>
                <a:gd name="T10" fmla="*/ 3 w 4"/>
                <a:gd name="T11" fmla="*/ 1 h 1"/>
                <a:gd name="T12" fmla="*/ 2 w 4"/>
                <a:gd name="T13" fmla="*/ 1 h 1"/>
                <a:gd name="T14" fmla="*/ 2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0"/>
                    <a:pt x="1" y="0"/>
                    <a:pt x="1" y="0"/>
                  </a:cubicBezTo>
                  <a:cubicBezTo>
                    <a:pt x="2" y="0"/>
                    <a:pt x="2" y="0"/>
                    <a:pt x="2" y="0"/>
                  </a:cubicBezTo>
                  <a:cubicBezTo>
                    <a:pt x="3" y="0"/>
                    <a:pt x="3" y="0"/>
                    <a:pt x="3" y="0"/>
                  </a:cubicBezTo>
                  <a:cubicBezTo>
                    <a:pt x="3" y="0"/>
                    <a:pt x="4" y="0"/>
                    <a:pt x="3" y="0"/>
                  </a:cubicBezTo>
                  <a:cubicBezTo>
                    <a:pt x="3" y="1"/>
                    <a:pt x="3" y="1"/>
                    <a:pt x="3" y="1"/>
                  </a:cubicBezTo>
                  <a:cubicBezTo>
                    <a:pt x="2" y="1"/>
                    <a:pt x="2" y="1"/>
                    <a:pt x="2" y="1"/>
                  </a:cubicBezTo>
                  <a:cubicBezTo>
                    <a:pt x="2" y="1"/>
                    <a:pt x="2" y="1"/>
                    <a:pt x="2" y="1"/>
                  </a:cubicBezTo>
                  <a:cubicBezTo>
                    <a:pt x="1" y="1"/>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Freeform 133"/>
            <p:cNvSpPr>
              <a:spLocks/>
            </p:cNvSpPr>
            <p:nvPr/>
          </p:nvSpPr>
          <p:spPr bwMode="auto">
            <a:xfrm>
              <a:off x="10161588" y="3932238"/>
              <a:ext cx="3175" cy="3175"/>
            </a:xfrm>
            <a:custGeom>
              <a:avLst/>
              <a:gdLst>
                <a:gd name="T0" fmla="*/ 0 w 2"/>
                <a:gd name="T1" fmla="*/ 1 h 2"/>
                <a:gd name="T2" fmla="*/ 1 w 2"/>
                <a:gd name="T3" fmla="*/ 0 h 2"/>
                <a:gd name="T4" fmla="*/ 1 w 2"/>
                <a:gd name="T5" fmla="*/ 1 h 2"/>
                <a:gd name="T6" fmla="*/ 1 w 2"/>
                <a:gd name="T7" fmla="*/ 1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1" y="1"/>
                    <a:pt x="1" y="0"/>
                    <a:pt x="1" y="1"/>
                  </a:cubicBezTo>
                  <a:cubicBezTo>
                    <a:pt x="2" y="1"/>
                    <a:pt x="2" y="1"/>
                    <a:pt x="1" y="1"/>
                  </a:cubicBezTo>
                  <a:cubicBezTo>
                    <a:pt x="1" y="1"/>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Freeform 134"/>
            <p:cNvSpPr>
              <a:spLocks/>
            </p:cNvSpPr>
            <p:nvPr/>
          </p:nvSpPr>
          <p:spPr bwMode="auto">
            <a:xfrm>
              <a:off x="9493250" y="3322638"/>
              <a:ext cx="377825" cy="393700"/>
            </a:xfrm>
            <a:custGeom>
              <a:avLst/>
              <a:gdLst>
                <a:gd name="T0" fmla="*/ 1 w 268"/>
                <a:gd name="T1" fmla="*/ 265 h 280"/>
                <a:gd name="T2" fmla="*/ 2 w 268"/>
                <a:gd name="T3" fmla="*/ 254 h 280"/>
                <a:gd name="T4" fmla="*/ 4 w 268"/>
                <a:gd name="T5" fmla="*/ 247 h 280"/>
                <a:gd name="T6" fmla="*/ 5 w 268"/>
                <a:gd name="T7" fmla="*/ 235 h 280"/>
                <a:gd name="T8" fmla="*/ 8 w 268"/>
                <a:gd name="T9" fmla="*/ 210 h 280"/>
                <a:gd name="T10" fmla="*/ 9 w 268"/>
                <a:gd name="T11" fmla="*/ 201 h 280"/>
                <a:gd name="T12" fmla="*/ 15 w 268"/>
                <a:gd name="T13" fmla="*/ 189 h 280"/>
                <a:gd name="T14" fmla="*/ 20 w 268"/>
                <a:gd name="T15" fmla="*/ 177 h 280"/>
                <a:gd name="T16" fmla="*/ 22 w 268"/>
                <a:gd name="T17" fmla="*/ 164 h 280"/>
                <a:gd name="T18" fmla="*/ 29 w 268"/>
                <a:gd name="T19" fmla="*/ 162 h 280"/>
                <a:gd name="T20" fmla="*/ 33 w 268"/>
                <a:gd name="T21" fmla="*/ 157 h 280"/>
                <a:gd name="T22" fmla="*/ 37 w 268"/>
                <a:gd name="T23" fmla="*/ 149 h 280"/>
                <a:gd name="T24" fmla="*/ 56 w 268"/>
                <a:gd name="T25" fmla="*/ 133 h 280"/>
                <a:gd name="T26" fmla="*/ 77 w 268"/>
                <a:gd name="T27" fmla="*/ 94 h 280"/>
                <a:gd name="T28" fmla="*/ 72 w 268"/>
                <a:gd name="T29" fmla="*/ 89 h 280"/>
                <a:gd name="T30" fmla="*/ 62 w 268"/>
                <a:gd name="T31" fmla="*/ 88 h 280"/>
                <a:gd name="T32" fmla="*/ 58 w 268"/>
                <a:gd name="T33" fmla="*/ 84 h 280"/>
                <a:gd name="T34" fmla="*/ 62 w 268"/>
                <a:gd name="T35" fmla="*/ 74 h 280"/>
                <a:gd name="T36" fmla="*/ 65 w 268"/>
                <a:gd name="T37" fmla="*/ 66 h 280"/>
                <a:gd name="T38" fmla="*/ 60 w 268"/>
                <a:gd name="T39" fmla="*/ 58 h 280"/>
                <a:gd name="T40" fmla="*/ 62 w 268"/>
                <a:gd name="T41" fmla="*/ 48 h 280"/>
                <a:gd name="T42" fmla="*/ 65 w 268"/>
                <a:gd name="T43" fmla="*/ 43 h 280"/>
                <a:gd name="T44" fmla="*/ 65 w 268"/>
                <a:gd name="T45" fmla="*/ 36 h 280"/>
                <a:gd name="T46" fmla="*/ 68 w 268"/>
                <a:gd name="T47" fmla="*/ 27 h 280"/>
                <a:gd name="T48" fmla="*/ 79 w 268"/>
                <a:gd name="T49" fmla="*/ 21 h 280"/>
                <a:gd name="T50" fmla="*/ 105 w 268"/>
                <a:gd name="T51" fmla="*/ 24 h 280"/>
                <a:gd name="T52" fmla="*/ 113 w 268"/>
                <a:gd name="T53" fmla="*/ 22 h 280"/>
                <a:gd name="T54" fmla="*/ 129 w 268"/>
                <a:gd name="T55" fmla="*/ 34 h 280"/>
                <a:gd name="T56" fmla="*/ 177 w 268"/>
                <a:gd name="T57" fmla="*/ 21 h 280"/>
                <a:gd name="T58" fmla="*/ 221 w 268"/>
                <a:gd name="T59" fmla="*/ 7 h 280"/>
                <a:gd name="T60" fmla="*/ 223 w 268"/>
                <a:gd name="T61" fmla="*/ 16 h 280"/>
                <a:gd name="T62" fmla="*/ 227 w 268"/>
                <a:gd name="T63" fmla="*/ 21 h 280"/>
                <a:gd name="T64" fmla="*/ 231 w 268"/>
                <a:gd name="T65" fmla="*/ 23 h 280"/>
                <a:gd name="T66" fmla="*/ 237 w 268"/>
                <a:gd name="T67" fmla="*/ 25 h 280"/>
                <a:gd name="T68" fmla="*/ 237 w 268"/>
                <a:gd name="T69" fmla="*/ 39 h 280"/>
                <a:gd name="T70" fmla="*/ 241 w 268"/>
                <a:gd name="T71" fmla="*/ 51 h 280"/>
                <a:gd name="T72" fmla="*/ 246 w 268"/>
                <a:gd name="T73" fmla="*/ 61 h 280"/>
                <a:gd name="T74" fmla="*/ 252 w 268"/>
                <a:gd name="T75" fmla="*/ 65 h 280"/>
                <a:gd name="T76" fmla="*/ 255 w 268"/>
                <a:gd name="T77" fmla="*/ 74 h 280"/>
                <a:gd name="T78" fmla="*/ 261 w 268"/>
                <a:gd name="T79" fmla="*/ 82 h 280"/>
                <a:gd name="T80" fmla="*/ 265 w 268"/>
                <a:gd name="T81" fmla="*/ 109 h 280"/>
                <a:gd name="T82" fmla="*/ 259 w 268"/>
                <a:gd name="T83" fmla="*/ 134 h 280"/>
                <a:gd name="T84" fmla="*/ 256 w 268"/>
                <a:gd name="T85" fmla="*/ 140 h 280"/>
                <a:gd name="T86" fmla="*/ 245 w 268"/>
                <a:gd name="T87" fmla="*/ 150 h 280"/>
                <a:gd name="T88" fmla="*/ 239 w 268"/>
                <a:gd name="T89" fmla="*/ 164 h 280"/>
                <a:gd name="T90" fmla="*/ 231 w 268"/>
                <a:gd name="T91" fmla="*/ 174 h 280"/>
                <a:gd name="T92" fmla="*/ 223 w 268"/>
                <a:gd name="T93" fmla="*/ 182 h 280"/>
                <a:gd name="T94" fmla="*/ 220 w 268"/>
                <a:gd name="T95" fmla="*/ 192 h 280"/>
                <a:gd name="T96" fmla="*/ 59 w 268"/>
                <a:gd name="T97" fmla="*/ 254 h 280"/>
                <a:gd name="T98" fmla="*/ 47 w 268"/>
                <a:gd name="T99" fmla="*/ 258 h 280"/>
                <a:gd name="T100" fmla="*/ 38 w 268"/>
                <a:gd name="T101" fmla="*/ 259 h 280"/>
                <a:gd name="T102" fmla="*/ 31 w 268"/>
                <a:gd name="T103" fmla="*/ 268 h 280"/>
                <a:gd name="T104" fmla="*/ 27 w 268"/>
                <a:gd name="T105" fmla="*/ 274 h 280"/>
                <a:gd name="T106" fmla="*/ 20 w 268"/>
                <a:gd name="T107" fmla="*/ 277 h 280"/>
                <a:gd name="T108" fmla="*/ 14 w 268"/>
                <a:gd name="T109" fmla="*/ 272 h 280"/>
                <a:gd name="T110" fmla="*/ 6 w 268"/>
                <a:gd name="T111" fmla="*/ 27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80">
                  <a:moveTo>
                    <a:pt x="2" y="273"/>
                  </a:moveTo>
                  <a:cubicBezTo>
                    <a:pt x="2" y="272"/>
                    <a:pt x="2" y="272"/>
                    <a:pt x="2" y="272"/>
                  </a:cubicBezTo>
                  <a:cubicBezTo>
                    <a:pt x="2" y="270"/>
                    <a:pt x="2" y="270"/>
                    <a:pt x="2" y="270"/>
                  </a:cubicBezTo>
                  <a:cubicBezTo>
                    <a:pt x="2" y="270"/>
                    <a:pt x="2" y="269"/>
                    <a:pt x="2" y="269"/>
                  </a:cubicBezTo>
                  <a:cubicBezTo>
                    <a:pt x="2" y="268"/>
                    <a:pt x="2" y="268"/>
                    <a:pt x="2" y="267"/>
                  </a:cubicBezTo>
                  <a:cubicBezTo>
                    <a:pt x="2" y="267"/>
                    <a:pt x="2" y="267"/>
                    <a:pt x="2" y="266"/>
                  </a:cubicBezTo>
                  <a:cubicBezTo>
                    <a:pt x="3" y="265"/>
                    <a:pt x="4" y="265"/>
                    <a:pt x="3" y="265"/>
                  </a:cubicBezTo>
                  <a:cubicBezTo>
                    <a:pt x="2" y="265"/>
                    <a:pt x="2" y="265"/>
                    <a:pt x="1" y="265"/>
                  </a:cubicBezTo>
                  <a:cubicBezTo>
                    <a:pt x="1" y="264"/>
                    <a:pt x="1" y="264"/>
                    <a:pt x="1" y="263"/>
                  </a:cubicBezTo>
                  <a:cubicBezTo>
                    <a:pt x="1" y="263"/>
                    <a:pt x="1" y="262"/>
                    <a:pt x="1" y="262"/>
                  </a:cubicBezTo>
                  <a:cubicBezTo>
                    <a:pt x="1" y="261"/>
                    <a:pt x="0" y="261"/>
                    <a:pt x="1" y="261"/>
                  </a:cubicBezTo>
                  <a:cubicBezTo>
                    <a:pt x="1" y="260"/>
                    <a:pt x="2" y="259"/>
                    <a:pt x="2" y="259"/>
                  </a:cubicBezTo>
                  <a:cubicBezTo>
                    <a:pt x="2" y="259"/>
                    <a:pt x="2" y="259"/>
                    <a:pt x="2" y="258"/>
                  </a:cubicBezTo>
                  <a:cubicBezTo>
                    <a:pt x="2" y="257"/>
                    <a:pt x="2" y="258"/>
                    <a:pt x="2" y="257"/>
                  </a:cubicBezTo>
                  <a:cubicBezTo>
                    <a:pt x="2" y="255"/>
                    <a:pt x="2" y="255"/>
                    <a:pt x="2" y="255"/>
                  </a:cubicBezTo>
                  <a:cubicBezTo>
                    <a:pt x="2" y="254"/>
                    <a:pt x="2" y="255"/>
                    <a:pt x="2" y="254"/>
                  </a:cubicBezTo>
                  <a:cubicBezTo>
                    <a:pt x="2" y="253"/>
                    <a:pt x="2" y="253"/>
                    <a:pt x="2" y="252"/>
                  </a:cubicBezTo>
                  <a:cubicBezTo>
                    <a:pt x="2" y="252"/>
                    <a:pt x="2" y="251"/>
                    <a:pt x="2" y="251"/>
                  </a:cubicBezTo>
                  <a:cubicBezTo>
                    <a:pt x="2" y="250"/>
                    <a:pt x="2" y="251"/>
                    <a:pt x="2" y="250"/>
                  </a:cubicBezTo>
                  <a:cubicBezTo>
                    <a:pt x="3" y="250"/>
                    <a:pt x="4" y="250"/>
                    <a:pt x="4" y="250"/>
                  </a:cubicBezTo>
                  <a:cubicBezTo>
                    <a:pt x="4" y="250"/>
                    <a:pt x="4" y="250"/>
                    <a:pt x="4" y="249"/>
                  </a:cubicBezTo>
                  <a:cubicBezTo>
                    <a:pt x="3" y="249"/>
                    <a:pt x="3" y="249"/>
                    <a:pt x="3" y="248"/>
                  </a:cubicBezTo>
                  <a:cubicBezTo>
                    <a:pt x="3" y="248"/>
                    <a:pt x="4" y="248"/>
                    <a:pt x="4" y="247"/>
                  </a:cubicBezTo>
                  <a:cubicBezTo>
                    <a:pt x="4" y="247"/>
                    <a:pt x="3" y="247"/>
                    <a:pt x="4" y="247"/>
                  </a:cubicBezTo>
                  <a:cubicBezTo>
                    <a:pt x="4" y="246"/>
                    <a:pt x="4" y="247"/>
                    <a:pt x="4" y="246"/>
                  </a:cubicBezTo>
                  <a:cubicBezTo>
                    <a:pt x="4" y="245"/>
                    <a:pt x="3" y="243"/>
                    <a:pt x="3" y="243"/>
                  </a:cubicBezTo>
                  <a:cubicBezTo>
                    <a:pt x="3" y="243"/>
                    <a:pt x="3" y="242"/>
                    <a:pt x="3" y="241"/>
                  </a:cubicBezTo>
                  <a:cubicBezTo>
                    <a:pt x="3" y="240"/>
                    <a:pt x="3" y="241"/>
                    <a:pt x="3" y="240"/>
                  </a:cubicBezTo>
                  <a:cubicBezTo>
                    <a:pt x="4" y="239"/>
                    <a:pt x="5" y="239"/>
                    <a:pt x="5" y="238"/>
                  </a:cubicBezTo>
                  <a:cubicBezTo>
                    <a:pt x="5" y="237"/>
                    <a:pt x="5" y="236"/>
                    <a:pt x="5" y="236"/>
                  </a:cubicBezTo>
                  <a:cubicBezTo>
                    <a:pt x="5" y="236"/>
                    <a:pt x="5" y="236"/>
                    <a:pt x="5" y="236"/>
                  </a:cubicBezTo>
                  <a:cubicBezTo>
                    <a:pt x="5" y="236"/>
                    <a:pt x="4" y="235"/>
                    <a:pt x="5" y="235"/>
                  </a:cubicBezTo>
                  <a:cubicBezTo>
                    <a:pt x="5" y="235"/>
                    <a:pt x="6" y="234"/>
                    <a:pt x="6" y="234"/>
                  </a:cubicBezTo>
                  <a:cubicBezTo>
                    <a:pt x="6" y="234"/>
                    <a:pt x="7" y="233"/>
                    <a:pt x="6" y="233"/>
                  </a:cubicBezTo>
                  <a:cubicBezTo>
                    <a:pt x="6" y="232"/>
                    <a:pt x="6" y="232"/>
                    <a:pt x="6" y="232"/>
                  </a:cubicBezTo>
                  <a:cubicBezTo>
                    <a:pt x="6" y="232"/>
                    <a:pt x="6" y="232"/>
                    <a:pt x="6" y="231"/>
                  </a:cubicBezTo>
                  <a:cubicBezTo>
                    <a:pt x="6" y="230"/>
                    <a:pt x="7" y="230"/>
                    <a:pt x="6" y="230"/>
                  </a:cubicBezTo>
                  <a:cubicBezTo>
                    <a:pt x="5" y="229"/>
                    <a:pt x="6" y="230"/>
                    <a:pt x="5" y="229"/>
                  </a:cubicBezTo>
                  <a:cubicBezTo>
                    <a:pt x="5" y="229"/>
                    <a:pt x="5" y="227"/>
                    <a:pt x="5" y="226"/>
                  </a:cubicBezTo>
                  <a:cubicBezTo>
                    <a:pt x="5" y="225"/>
                    <a:pt x="8" y="210"/>
                    <a:pt x="8" y="210"/>
                  </a:cubicBezTo>
                  <a:cubicBezTo>
                    <a:pt x="8" y="210"/>
                    <a:pt x="8" y="209"/>
                    <a:pt x="8" y="209"/>
                  </a:cubicBezTo>
                  <a:cubicBezTo>
                    <a:pt x="8" y="209"/>
                    <a:pt x="8" y="208"/>
                    <a:pt x="8" y="208"/>
                  </a:cubicBezTo>
                  <a:cubicBezTo>
                    <a:pt x="9" y="208"/>
                    <a:pt x="9" y="208"/>
                    <a:pt x="9" y="208"/>
                  </a:cubicBezTo>
                  <a:cubicBezTo>
                    <a:pt x="9" y="207"/>
                    <a:pt x="10" y="207"/>
                    <a:pt x="9" y="207"/>
                  </a:cubicBezTo>
                  <a:cubicBezTo>
                    <a:pt x="9" y="206"/>
                    <a:pt x="8" y="207"/>
                    <a:pt x="8" y="206"/>
                  </a:cubicBezTo>
                  <a:cubicBezTo>
                    <a:pt x="8" y="205"/>
                    <a:pt x="8" y="205"/>
                    <a:pt x="8" y="204"/>
                  </a:cubicBezTo>
                  <a:cubicBezTo>
                    <a:pt x="8" y="204"/>
                    <a:pt x="8" y="202"/>
                    <a:pt x="8" y="202"/>
                  </a:cubicBezTo>
                  <a:cubicBezTo>
                    <a:pt x="8" y="202"/>
                    <a:pt x="8" y="202"/>
                    <a:pt x="9" y="201"/>
                  </a:cubicBezTo>
                  <a:cubicBezTo>
                    <a:pt x="9" y="200"/>
                    <a:pt x="9" y="201"/>
                    <a:pt x="9" y="200"/>
                  </a:cubicBezTo>
                  <a:cubicBezTo>
                    <a:pt x="9" y="199"/>
                    <a:pt x="8" y="200"/>
                    <a:pt x="9" y="199"/>
                  </a:cubicBezTo>
                  <a:cubicBezTo>
                    <a:pt x="10" y="198"/>
                    <a:pt x="10" y="198"/>
                    <a:pt x="11" y="198"/>
                  </a:cubicBezTo>
                  <a:cubicBezTo>
                    <a:pt x="11" y="198"/>
                    <a:pt x="11" y="198"/>
                    <a:pt x="12" y="198"/>
                  </a:cubicBezTo>
                  <a:cubicBezTo>
                    <a:pt x="12" y="198"/>
                    <a:pt x="13" y="198"/>
                    <a:pt x="13" y="196"/>
                  </a:cubicBezTo>
                  <a:cubicBezTo>
                    <a:pt x="14" y="193"/>
                    <a:pt x="14" y="194"/>
                    <a:pt x="14" y="192"/>
                  </a:cubicBezTo>
                  <a:cubicBezTo>
                    <a:pt x="15" y="191"/>
                    <a:pt x="15" y="191"/>
                    <a:pt x="15" y="190"/>
                  </a:cubicBezTo>
                  <a:cubicBezTo>
                    <a:pt x="15" y="189"/>
                    <a:pt x="14" y="191"/>
                    <a:pt x="15" y="189"/>
                  </a:cubicBezTo>
                  <a:cubicBezTo>
                    <a:pt x="16" y="186"/>
                    <a:pt x="16" y="186"/>
                    <a:pt x="17" y="186"/>
                  </a:cubicBezTo>
                  <a:cubicBezTo>
                    <a:pt x="17" y="185"/>
                    <a:pt x="17" y="185"/>
                    <a:pt x="18" y="184"/>
                  </a:cubicBezTo>
                  <a:cubicBezTo>
                    <a:pt x="19" y="183"/>
                    <a:pt x="19" y="183"/>
                    <a:pt x="19" y="183"/>
                  </a:cubicBezTo>
                  <a:cubicBezTo>
                    <a:pt x="20" y="182"/>
                    <a:pt x="20" y="181"/>
                    <a:pt x="20" y="181"/>
                  </a:cubicBezTo>
                  <a:cubicBezTo>
                    <a:pt x="20" y="180"/>
                    <a:pt x="21" y="180"/>
                    <a:pt x="21" y="179"/>
                  </a:cubicBezTo>
                  <a:cubicBezTo>
                    <a:pt x="21" y="179"/>
                    <a:pt x="21" y="178"/>
                    <a:pt x="21" y="178"/>
                  </a:cubicBezTo>
                  <a:cubicBezTo>
                    <a:pt x="21" y="178"/>
                    <a:pt x="20" y="178"/>
                    <a:pt x="20" y="178"/>
                  </a:cubicBezTo>
                  <a:cubicBezTo>
                    <a:pt x="20" y="177"/>
                    <a:pt x="20" y="177"/>
                    <a:pt x="20" y="177"/>
                  </a:cubicBezTo>
                  <a:cubicBezTo>
                    <a:pt x="20" y="177"/>
                    <a:pt x="20" y="177"/>
                    <a:pt x="20" y="176"/>
                  </a:cubicBezTo>
                  <a:cubicBezTo>
                    <a:pt x="19" y="175"/>
                    <a:pt x="19" y="174"/>
                    <a:pt x="19" y="174"/>
                  </a:cubicBezTo>
                  <a:cubicBezTo>
                    <a:pt x="19" y="173"/>
                    <a:pt x="20" y="173"/>
                    <a:pt x="20" y="172"/>
                  </a:cubicBezTo>
                  <a:cubicBezTo>
                    <a:pt x="21" y="171"/>
                    <a:pt x="20" y="171"/>
                    <a:pt x="20" y="170"/>
                  </a:cubicBezTo>
                  <a:cubicBezTo>
                    <a:pt x="20" y="169"/>
                    <a:pt x="20" y="169"/>
                    <a:pt x="20" y="168"/>
                  </a:cubicBezTo>
                  <a:cubicBezTo>
                    <a:pt x="21" y="167"/>
                    <a:pt x="20" y="167"/>
                    <a:pt x="20" y="167"/>
                  </a:cubicBezTo>
                  <a:cubicBezTo>
                    <a:pt x="20" y="166"/>
                    <a:pt x="20" y="166"/>
                    <a:pt x="21" y="165"/>
                  </a:cubicBezTo>
                  <a:cubicBezTo>
                    <a:pt x="22" y="164"/>
                    <a:pt x="21" y="164"/>
                    <a:pt x="22" y="164"/>
                  </a:cubicBezTo>
                  <a:cubicBezTo>
                    <a:pt x="23" y="164"/>
                    <a:pt x="23" y="164"/>
                    <a:pt x="23" y="164"/>
                  </a:cubicBezTo>
                  <a:cubicBezTo>
                    <a:pt x="24" y="163"/>
                    <a:pt x="25" y="163"/>
                    <a:pt x="25" y="163"/>
                  </a:cubicBezTo>
                  <a:cubicBezTo>
                    <a:pt x="25" y="163"/>
                    <a:pt x="25" y="163"/>
                    <a:pt x="26" y="163"/>
                  </a:cubicBezTo>
                  <a:cubicBezTo>
                    <a:pt x="26" y="163"/>
                    <a:pt x="25" y="162"/>
                    <a:pt x="26" y="162"/>
                  </a:cubicBezTo>
                  <a:cubicBezTo>
                    <a:pt x="27" y="163"/>
                    <a:pt x="27" y="163"/>
                    <a:pt x="27" y="163"/>
                  </a:cubicBezTo>
                  <a:cubicBezTo>
                    <a:pt x="28" y="162"/>
                    <a:pt x="27" y="162"/>
                    <a:pt x="28" y="162"/>
                  </a:cubicBezTo>
                  <a:cubicBezTo>
                    <a:pt x="28" y="163"/>
                    <a:pt x="29" y="162"/>
                    <a:pt x="29" y="162"/>
                  </a:cubicBezTo>
                  <a:cubicBezTo>
                    <a:pt x="29" y="162"/>
                    <a:pt x="29" y="162"/>
                    <a:pt x="29" y="162"/>
                  </a:cubicBezTo>
                  <a:cubicBezTo>
                    <a:pt x="29" y="162"/>
                    <a:pt x="30" y="161"/>
                    <a:pt x="30" y="161"/>
                  </a:cubicBezTo>
                  <a:cubicBezTo>
                    <a:pt x="31" y="160"/>
                    <a:pt x="31" y="160"/>
                    <a:pt x="31" y="160"/>
                  </a:cubicBezTo>
                  <a:cubicBezTo>
                    <a:pt x="31" y="160"/>
                    <a:pt x="30" y="160"/>
                    <a:pt x="30" y="160"/>
                  </a:cubicBezTo>
                  <a:cubicBezTo>
                    <a:pt x="31" y="159"/>
                    <a:pt x="31" y="159"/>
                    <a:pt x="31" y="159"/>
                  </a:cubicBezTo>
                  <a:cubicBezTo>
                    <a:pt x="31" y="159"/>
                    <a:pt x="32" y="159"/>
                    <a:pt x="31" y="159"/>
                  </a:cubicBezTo>
                  <a:cubicBezTo>
                    <a:pt x="31" y="159"/>
                    <a:pt x="31" y="158"/>
                    <a:pt x="31" y="158"/>
                  </a:cubicBezTo>
                  <a:cubicBezTo>
                    <a:pt x="32" y="158"/>
                    <a:pt x="32" y="158"/>
                    <a:pt x="32" y="158"/>
                  </a:cubicBezTo>
                  <a:cubicBezTo>
                    <a:pt x="32" y="158"/>
                    <a:pt x="33" y="157"/>
                    <a:pt x="33" y="157"/>
                  </a:cubicBezTo>
                  <a:cubicBezTo>
                    <a:pt x="33" y="156"/>
                    <a:pt x="34" y="156"/>
                    <a:pt x="33" y="156"/>
                  </a:cubicBezTo>
                  <a:cubicBezTo>
                    <a:pt x="33" y="155"/>
                    <a:pt x="33" y="155"/>
                    <a:pt x="33" y="154"/>
                  </a:cubicBezTo>
                  <a:cubicBezTo>
                    <a:pt x="33" y="153"/>
                    <a:pt x="33" y="154"/>
                    <a:pt x="33" y="153"/>
                  </a:cubicBezTo>
                  <a:cubicBezTo>
                    <a:pt x="33" y="153"/>
                    <a:pt x="33" y="153"/>
                    <a:pt x="33" y="152"/>
                  </a:cubicBezTo>
                  <a:cubicBezTo>
                    <a:pt x="34" y="151"/>
                    <a:pt x="33" y="151"/>
                    <a:pt x="34" y="150"/>
                  </a:cubicBezTo>
                  <a:cubicBezTo>
                    <a:pt x="35" y="150"/>
                    <a:pt x="35" y="150"/>
                    <a:pt x="35" y="150"/>
                  </a:cubicBezTo>
                  <a:cubicBezTo>
                    <a:pt x="36" y="149"/>
                    <a:pt x="36" y="149"/>
                    <a:pt x="36" y="149"/>
                  </a:cubicBezTo>
                  <a:cubicBezTo>
                    <a:pt x="36" y="149"/>
                    <a:pt x="37" y="148"/>
                    <a:pt x="37" y="149"/>
                  </a:cubicBezTo>
                  <a:cubicBezTo>
                    <a:pt x="37" y="149"/>
                    <a:pt x="37" y="149"/>
                    <a:pt x="38" y="149"/>
                  </a:cubicBezTo>
                  <a:cubicBezTo>
                    <a:pt x="38" y="150"/>
                    <a:pt x="38" y="150"/>
                    <a:pt x="38" y="150"/>
                  </a:cubicBezTo>
                  <a:cubicBezTo>
                    <a:pt x="38" y="150"/>
                    <a:pt x="38" y="149"/>
                    <a:pt x="38" y="149"/>
                  </a:cubicBezTo>
                  <a:cubicBezTo>
                    <a:pt x="38" y="148"/>
                    <a:pt x="38" y="148"/>
                    <a:pt x="38" y="148"/>
                  </a:cubicBezTo>
                  <a:cubicBezTo>
                    <a:pt x="39" y="148"/>
                    <a:pt x="39" y="147"/>
                    <a:pt x="39" y="148"/>
                  </a:cubicBezTo>
                  <a:cubicBezTo>
                    <a:pt x="40" y="148"/>
                    <a:pt x="40" y="148"/>
                    <a:pt x="40" y="148"/>
                  </a:cubicBezTo>
                  <a:cubicBezTo>
                    <a:pt x="45" y="146"/>
                    <a:pt x="45" y="146"/>
                    <a:pt x="45" y="146"/>
                  </a:cubicBezTo>
                  <a:cubicBezTo>
                    <a:pt x="56" y="133"/>
                    <a:pt x="56" y="133"/>
                    <a:pt x="56" y="133"/>
                  </a:cubicBezTo>
                  <a:cubicBezTo>
                    <a:pt x="72" y="120"/>
                    <a:pt x="72" y="120"/>
                    <a:pt x="72" y="120"/>
                  </a:cubicBezTo>
                  <a:cubicBezTo>
                    <a:pt x="84" y="106"/>
                    <a:pt x="84" y="106"/>
                    <a:pt x="84" y="106"/>
                  </a:cubicBezTo>
                  <a:cubicBezTo>
                    <a:pt x="85" y="104"/>
                    <a:pt x="85" y="104"/>
                    <a:pt x="85" y="104"/>
                  </a:cubicBezTo>
                  <a:cubicBezTo>
                    <a:pt x="86" y="101"/>
                    <a:pt x="86" y="101"/>
                    <a:pt x="86" y="101"/>
                  </a:cubicBezTo>
                  <a:cubicBezTo>
                    <a:pt x="80" y="98"/>
                    <a:pt x="80" y="98"/>
                    <a:pt x="80" y="98"/>
                  </a:cubicBezTo>
                  <a:cubicBezTo>
                    <a:pt x="80" y="94"/>
                    <a:pt x="80" y="94"/>
                    <a:pt x="80" y="94"/>
                  </a:cubicBezTo>
                  <a:cubicBezTo>
                    <a:pt x="80" y="94"/>
                    <a:pt x="79" y="95"/>
                    <a:pt x="79" y="95"/>
                  </a:cubicBezTo>
                  <a:cubicBezTo>
                    <a:pt x="78" y="95"/>
                    <a:pt x="77" y="94"/>
                    <a:pt x="77" y="94"/>
                  </a:cubicBezTo>
                  <a:cubicBezTo>
                    <a:pt x="77" y="95"/>
                    <a:pt x="77" y="95"/>
                    <a:pt x="77" y="95"/>
                  </a:cubicBezTo>
                  <a:cubicBezTo>
                    <a:pt x="76" y="95"/>
                    <a:pt x="76" y="95"/>
                    <a:pt x="76" y="95"/>
                  </a:cubicBezTo>
                  <a:cubicBezTo>
                    <a:pt x="76" y="94"/>
                    <a:pt x="76" y="94"/>
                    <a:pt x="76" y="94"/>
                  </a:cubicBezTo>
                  <a:cubicBezTo>
                    <a:pt x="74" y="93"/>
                    <a:pt x="74" y="93"/>
                    <a:pt x="74" y="93"/>
                  </a:cubicBezTo>
                  <a:cubicBezTo>
                    <a:pt x="74" y="93"/>
                    <a:pt x="75" y="93"/>
                    <a:pt x="75" y="92"/>
                  </a:cubicBezTo>
                  <a:cubicBezTo>
                    <a:pt x="75" y="92"/>
                    <a:pt x="75" y="92"/>
                    <a:pt x="74" y="91"/>
                  </a:cubicBezTo>
                  <a:cubicBezTo>
                    <a:pt x="74" y="91"/>
                    <a:pt x="74" y="91"/>
                    <a:pt x="73" y="90"/>
                  </a:cubicBezTo>
                  <a:cubicBezTo>
                    <a:pt x="72" y="90"/>
                    <a:pt x="72" y="89"/>
                    <a:pt x="72" y="89"/>
                  </a:cubicBezTo>
                  <a:cubicBezTo>
                    <a:pt x="71" y="89"/>
                    <a:pt x="69" y="89"/>
                    <a:pt x="69" y="89"/>
                  </a:cubicBezTo>
                  <a:cubicBezTo>
                    <a:pt x="69" y="89"/>
                    <a:pt x="67" y="90"/>
                    <a:pt x="67" y="91"/>
                  </a:cubicBezTo>
                  <a:cubicBezTo>
                    <a:pt x="67" y="91"/>
                    <a:pt x="67" y="92"/>
                    <a:pt x="66" y="92"/>
                  </a:cubicBezTo>
                  <a:cubicBezTo>
                    <a:pt x="66" y="92"/>
                    <a:pt x="65" y="92"/>
                    <a:pt x="65" y="92"/>
                  </a:cubicBezTo>
                  <a:cubicBezTo>
                    <a:pt x="65" y="92"/>
                    <a:pt x="65" y="92"/>
                    <a:pt x="65" y="91"/>
                  </a:cubicBezTo>
                  <a:cubicBezTo>
                    <a:pt x="64" y="91"/>
                    <a:pt x="63" y="90"/>
                    <a:pt x="63" y="90"/>
                  </a:cubicBezTo>
                  <a:cubicBezTo>
                    <a:pt x="63" y="90"/>
                    <a:pt x="63" y="89"/>
                    <a:pt x="63" y="89"/>
                  </a:cubicBezTo>
                  <a:cubicBezTo>
                    <a:pt x="62" y="89"/>
                    <a:pt x="62" y="88"/>
                    <a:pt x="62" y="88"/>
                  </a:cubicBezTo>
                  <a:cubicBezTo>
                    <a:pt x="62" y="88"/>
                    <a:pt x="62" y="87"/>
                    <a:pt x="62" y="87"/>
                  </a:cubicBezTo>
                  <a:cubicBezTo>
                    <a:pt x="62" y="87"/>
                    <a:pt x="60" y="87"/>
                    <a:pt x="60" y="87"/>
                  </a:cubicBezTo>
                  <a:cubicBezTo>
                    <a:pt x="59" y="87"/>
                    <a:pt x="59" y="87"/>
                    <a:pt x="59" y="87"/>
                  </a:cubicBezTo>
                  <a:cubicBezTo>
                    <a:pt x="59" y="88"/>
                    <a:pt x="59" y="88"/>
                    <a:pt x="59" y="88"/>
                  </a:cubicBezTo>
                  <a:cubicBezTo>
                    <a:pt x="59" y="88"/>
                    <a:pt x="58" y="88"/>
                    <a:pt x="58" y="87"/>
                  </a:cubicBezTo>
                  <a:cubicBezTo>
                    <a:pt x="58" y="87"/>
                    <a:pt x="58" y="86"/>
                    <a:pt x="58" y="86"/>
                  </a:cubicBezTo>
                  <a:cubicBezTo>
                    <a:pt x="58" y="85"/>
                    <a:pt x="58" y="85"/>
                    <a:pt x="58" y="85"/>
                  </a:cubicBezTo>
                  <a:cubicBezTo>
                    <a:pt x="58" y="84"/>
                    <a:pt x="58" y="84"/>
                    <a:pt x="58" y="84"/>
                  </a:cubicBezTo>
                  <a:cubicBezTo>
                    <a:pt x="58" y="84"/>
                    <a:pt x="59" y="83"/>
                    <a:pt x="59" y="83"/>
                  </a:cubicBezTo>
                  <a:cubicBezTo>
                    <a:pt x="59" y="83"/>
                    <a:pt x="59" y="83"/>
                    <a:pt x="59" y="82"/>
                  </a:cubicBezTo>
                  <a:cubicBezTo>
                    <a:pt x="59" y="81"/>
                    <a:pt x="59" y="80"/>
                    <a:pt x="59" y="80"/>
                  </a:cubicBezTo>
                  <a:cubicBezTo>
                    <a:pt x="59" y="80"/>
                    <a:pt x="58" y="80"/>
                    <a:pt x="59" y="79"/>
                  </a:cubicBezTo>
                  <a:cubicBezTo>
                    <a:pt x="60" y="79"/>
                    <a:pt x="60" y="78"/>
                    <a:pt x="60" y="78"/>
                  </a:cubicBezTo>
                  <a:cubicBezTo>
                    <a:pt x="60" y="77"/>
                    <a:pt x="60" y="77"/>
                    <a:pt x="60" y="76"/>
                  </a:cubicBezTo>
                  <a:cubicBezTo>
                    <a:pt x="61" y="75"/>
                    <a:pt x="61" y="76"/>
                    <a:pt x="61" y="75"/>
                  </a:cubicBezTo>
                  <a:cubicBezTo>
                    <a:pt x="61" y="75"/>
                    <a:pt x="62" y="75"/>
                    <a:pt x="62" y="74"/>
                  </a:cubicBezTo>
                  <a:cubicBezTo>
                    <a:pt x="61" y="74"/>
                    <a:pt x="61" y="74"/>
                    <a:pt x="61" y="74"/>
                  </a:cubicBezTo>
                  <a:cubicBezTo>
                    <a:pt x="62" y="73"/>
                    <a:pt x="61" y="73"/>
                    <a:pt x="62" y="73"/>
                  </a:cubicBezTo>
                  <a:cubicBezTo>
                    <a:pt x="62" y="72"/>
                    <a:pt x="63" y="72"/>
                    <a:pt x="62" y="72"/>
                  </a:cubicBezTo>
                  <a:cubicBezTo>
                    <a:pt x="62" y="72"/>
                    <a:pt x="62" y="72"/>
                    <a:pt x="62" y="71"/>
                  </a:cubicBezTo>
                  <a:cubicBezTo>
                    <a:pt x="63" y="71"/>
                    <a:pt x="63" y="71"/>
                    <a:pt x="63" y="70"/>
                  </a:cubicBezTo>
                  <a:cubicBezTo>
                    <a:pt x="64" y="70"/>
                    <a:pt x="64" y="70"/>
                    <a:pt x="64" y="70"/>
                  </a:cubicBezTo>
                  <a:cubicBezTo>
                    <a:pt x="65" y="69"/>
                    <a:pt x="65" y="70"/>
                    <a:pt x="65" y="68"/>
                  </a:cubicBezTo>
                  <a:cubicBezTo>
                    <a:pt x="65" y="67"/>
                    <a:pt x="65" y="67"/>
                    <a:pt x="65" y="66"/>
                  </a:cubicBezTo>
                  <a:cubicBezTo>
                    <a:pt x="65" y="66"/>
                    <a:pt x="65" y="65"/>
                    <a:pt x="65" y="65"/>
                  </a:cubicBezTo>
                  <a:cubicBezTo>
                    <a:pt x="64" y="64"/>
                    <a:pt x="64" y="64"/>
                    <a:pt x="64" y="63"/>
                  </a:cubicBezTo>
                  <a:cubicBezTo>
                    <a:pt x="64" y="63"/>
                    <a:pt x="63" y="62"/>
                    <a:pt x="63" y="62"/>
                  </a:cubicBezTo>
                  <a:cubicBezTo>
                    <a:pt x="64" y="61"/>
                    <a:pt x="63" y="61"/>
                    <a:pt x="63" y="61"/>
                  </a:cubicBezTo>
                  <a:cubicBezTo>
                    <a:pt x="63" y="61"/>
                    <a:pt x="62" y="60"/>
                    <a:pt x="62" y="59"/>
                  </a:cubicBezTo>
                  <a:cubicBezTo>
                    <a:pt x="62" y="59"/>
                    <a:pt x="61" y="59"/>
                    <a:pt x="61" y="59"/>
                  </a:cubicBezTo>
                  <a:cubicBezTo>
                    <a:pt x="61" y="59"/>
                    <a:pt x="60" y="59"/>
                    <a:pt x="60" y="59"/>
                  </a:cubicBezTo>
                  <a:cubicBezTo>
                    <a:pt x="60" y="59"/>
                    <a:pt x="60" y="58"/>
                    <a:pt x="60" y="58"/>
                  </a:cubicBezTo>
                  <a:cubicBezTo>
                    <a:pt x="60" y="58"/>
                    <a:pt x="59" y="57"/>
                    <a:pt x="59" y="57"/>
                  </a:cubicBezTo>
                  <a:cubicBezTo>
                    <a:pt x="60" y="56"/>
                    <a:pt x="60" y="57"/>
                    <a:pt x="60" y="56"/>
                  </a:cubicBezTo>
                  <a:cubicBezTo>
                    <a:pt x="61" y="55"/>
                    <a:pt x="61" y="54"/>
                    <a:pt x="61" y="54"/>
                  </a:cubicBezTo>
                  <a:cubicBezTo>
                    <a:pt x="61" y="54"/>
                    <a:pt x="61" y="54"/>
                    <a:pt x="61" y="53"/>
                  </a:cubicBezTo>
                  <a:cubicBezTo>
                    <a:pt x="61" y="52"/>
                    <a:pt x="61" y="52"/>
                    <a:pt x="61" y="52"/>
                  </a:cubicBezTo>
                  <a:cubicBezTo>
                    <a:pt x="62" y="51"/>
                    <a:pt x="62" y="51"/>
                    <a:pt x="62" y="50"/>
                  </a:cubicBezTo>
                  <a:cubicBezTo>
                    <a:pt x="62" y="49"/>
                    <a:pt x="63" y="49"/>
                    <a:pt x="62" y="49"/>
                  </a:cubicBezTo>
                  <a:cubicBezTo>
                    <a:pt x="62" y="49"/>
                    <a:pt x="61" y="48"/>
                    <a:pt x="62" y="48"/>
                  </a:cubicBezTo>
                  <a:cubicBezTo>
                    <a:pt x="63" y="48"/>
                    <a:pt x="63" y="48"/>
                    <a:pt x="63" y="48"/>
                  </a:cubicBezTo>
                  <a:cubicBezTo>
                    <a:pt x="63" y="47"/>
                    <a:pt x="63" y="47"/>
                    <a:pt x="63" y="47"/>
                  </a:cubicBezTo>
                  <a:cubicBezTo>
                    <a:pt x="63" y="46"/>
                    <a:pt x="63" y="46"/>
                    <a:pt x="63" y="46"/>
                  </a:cubicBezTo>
                  <a:cubicBezTo>
                    <a:pt x="64" y="46"/>
                    <a:pt x="64" y="46"/>
                    <a:pt x="64" y="46"/>
                  </a:cubicBezTo>
                  <a:cubicBezTo>
                    <a:pt x="64" y="46"/>
                    <a:pt x="64" y="46"/>
                    <a:pt x="65" y="46"/>
                  </a:cubicBezTo>
                  <a:cubicBezTo>
                    <a:pt x="65" y="45"/>
                    <a:pt x="65" y="45"/>
                    <a:pt x="65" y="44"/>
                  </a:cubicBezTo>
                  <a:cubicBezTo>
                    <a:pt x="65" y="44"/>
                    <a:pt x="65" y="44"/>
                    <a:pt x="65" y="43"/>
                  </a:cubicBezTo>
                  <a:cubicBezTo>
                    <a:pt x="65" y="43"/>
                    <a:pt x="65" y="43"/>
                    <a:pt x="65" y="43"/>
                  </a:cubicBezTo>
                  <a:cubicBezTo>
                    <a:pt x="66" y="42"/>
                    <a:pt x="66" y="42"/>
                    <a:pt x="66" y="42"/>
                  </a:cubicBezTo>
                  <a:cubicBezTo>
                    <a:pt x="66" y="42"/>
                    <a:pt x="66" y="41"/>
                    <a:pt x="66" y="41"/>
                  </a:cubicBezTo>
                  <a:cubicBezTo>
                    <a:pt x="66" y="41"/>
                    <a:pt x="66" y="40"/>
                    <a:pt x="67" y="40"/>
                  </a:cubicBezTo>
                  <a:cubicBezTo>
                    <a:pt x="67" y="40"/>
                    <a:pt x="67" y="40"/>
                    <a:pt x="67" y="39"/>
                  </a:cubicBezTo>
                  <a:cubicBezTo>
                    <a:pt x="67" y="39"/>
                    <a:pt x="68" y="35"/>
                    <a:pt x="68" y="35"/>
                  </a:cubicBezTo>
                  <a:cubicBezTo>
                    <a:pt x="68" y="35"/>
                    <a:pt x="67" y="35"/>
                    <a:pt x="67" y="34"/>
                  </a:cubicBezTo>
                  <a:cubicBezTo>
                    <a:pt x="67" y="34"/>
                    <a:pt x="66" y="35"/>
                    <a:pt x="65" y="35"/>
                  </a:cubicBezTo>
                  <a:cubicBezTo>
                    <a:pt x="65" y="35"/>
                    <a:pt x="65" y="35"/>
                    <a:pt x="65" y="36"/>
                  </a:cubicBezTo>
                  <a:cubicBezTo>
                    <a:pt x="64" y="36"/>
                    <a:pt x="63" y="36"/>
                    <a:pt x="63" y="36"/>
                  </a:cubicBezTo>
                  <a:cubicBezTo>
                    <a:pt x="64" y="35"/>
                    <a:pt x="64" y="35"/>
                    <a:pt x="64" y="35"/>
                  </a:cubicBezTo>
                  <a:cubicBezTo>
                    <a:pt x="64" y="35"/>
                    <a:pt x="64" y="34"/>
                    <a:pt x="65" y="33"/>
                  </a:cubicBezTo>
                  <a:cubicBezTo>
                    <a:pt x="65" y="32"/>
                    <a:pt x="65" y="32"/>
                    <a:pt x="65" y="32"/>
                  </a:cubicBezTo>
                  <a:cubicBezTo>
                    <a:pt x="65" y="31"/>
                    <a:pt x="65" y="30"/>
                    <a:pt x="66" y="30"/>
                  </a:cubicBezTo>
                  <a:cubicBezTo>
                    <a:pt x="66" y="29"/>
                    <a:pt x="66" y="29"/>
                    <a:pt x="67" y="29"/>
                  </a:cubicBezTo>
                  <a:cubicBezTo>
                    <a:pt x="69" y="28"/>
                    <a:pt x="68" y="28"/>
                    <a:pt x="68" y="28"/>
                  </a:cubicBezTo>
                  <a:cubicBezTo>
                    <a:pt x="68" y="27"/>
                    <a:pt x="68" y="27"/>
                    <a:pt x="68" y="27"/>
                  </a:cubicBezTo>
                  <a:cubicBezTo>
                    <a:pt x="68" y="26"/>
                    <a:pt x="69" y="25"/>
                    <a:pt x="69" y="25"/>
                  </a:cubicBezTo>
                  <a:cubicBezTo>
                    <a:pt x="70" y="25"/>
                    <a:pt x="70" y="25"/>
                    <a:pt x="71" y="25"/>
                  </a:cubicBezTo>
                  <a:cubicBezTo>
                    <a:pt x="72" y="25"/>
                    <a:pt x="72" y="24"/>
                    <a:pt x="73" y="24"/>
                  </a:cubicBezTo>
                  <a:cubicBezTo>
                    <a:pt x="74" y="24"/>
                    <a:pt x="73" y="23"/>
                    <a:pt x="74" y="23"/>
                  </a:cubicBezTo>
                  <a:cubicBezTo>
                    <a:pt x="74" y="22"/>
                    <a:pt x="74" y="23"/>
                    <a:pt x="75" y="23"/>
                  </a:cubicBezTo>
                  <a:cubicBezTo>
                    <a:pt x="75" y="23"/>
                    <a:pt x="76" y="23"/>
                    <a:pt x="76" y="23"/>
                  </a:cubicBezTo>
                  <a:cubicBezTo>
                    <a:pt x="76" y="23"/>
                    <a:pt x="77" y="22"/>
                    <a:pt x="78" y="21"/>
                  </a:cubicBezTo>
                  <a:cubicBezTo>
                    <a:pt x="78" y="20"/>
                    <a:pt x="78" y="21"/>
                    <a:pt x="79" y="21"/>
                  </a:cubicBezTo>
                  <a:cubicBezTo>
                    <a:pt x="79" y="21"/>
                    <a:pt x="81" y="20"/>
                    <a:pt x="82" y="21"/>
                  </a:cubicBezTo>
                  <a:cubicBezTo>
                    <a:pt x="83" y="21"/>
                    <a:pt x="85" y="21"/>
                    <a:pt x="85" y="21"/>
                  </a:cubicBezTo>
                  <a:cubicBezTo>
                    <a:pt x="85" y="21"/>
                    <a:pt x="97" y="27"/>
                    <a:pt x="97" y="27"/>
                  </a:cubicBezTo>
                  <a:cubicBezTo>
                    <a:pt x="97" y="27"/>
                    <a:pt x="99" y="25"/>
                    <a:pt x="99" y="25"/>
                  </a:cubicBezTo>
                  <a:cubicBezTo>
                    <a:pt x="100" y="24"/>
                    <a:pt x="101" y="24"/>
                    <a:pt x="102" y="24"/>
                  </a:cubicBezTo>
                  <a:cubicBezTo>
                    <a:pt x="103" y="24"/>
                    <a:pt x="103" y="23"/>
                    <a:pt x="103" y="23"/>
                  </a:cubicBezTo>
                  <a:cubicBezTo>
                    <a:pt x="103" y="23"/>
                    <a:pt x="103" y="24"/>
                    <a:pt x="104" y="24"/>
                  </a:cubicBezTo>
                  <a:cubicBezTo>
                    <a:pt x="104" y="25"/>
                    <a:pt x="104" y="24"/>
                    <a:pt x="105" y="24"/>
                  </a:cubicBezTo>
                  <a:cubicBezTo>
                    <a:pt x="105" y="24"/>
                    <a:pt x="105" y="24"/>
                    <a:pt x="106" y="23"/>
                  </a:cubicBezTo>
                  <a:cubicBezTo>
                    <a:pt x="106" y="23"/>
                    <a:pt x="106" y="23"/>
                    <a:pt x="106" y="22"/>
                  </a:cubicBezTo>
                  <a:cubicBezTo>
                    <a:pt x="106" y="22"/>
                    <a:pt x="107" y="22"/>
                    <a:pt x="107" y="22"/>
                  </a:cubicBezTo>
                  <a:cubicBezTo>
                    <a:pt x="107" y="22"/>
                    <a:pt x="108" y="21"/>
                    <a:pt x="109" y="21"/>
                  </a:cubicBezTo>
                  <a:cubicBezTo>
                    <a:pt x="109" y="20"/>
                    <a:pt x="110" y="20"/>
                    <a:pt x="110" y="20"/>
                  </a:cubicBezTo>
                  <a:cubicBezTo>
                    <a:pt x="110" y="19"/>
                    <a:pt x="110" y="19"/>
                    <a:pt x="110" y="19"/>
                  </a:cubicBezTo>
                  <a:cubicBezTo>
                    <a:pt x="110" y="19"/>
                    <a:pt x="111" y="19"/>
                    <a:pt x="111" y="19"/>
                  </a:cubicBezTo>
                  <a:cubicBezTo>
                    <a:pt x="111" y="20"/>
                    <a:pt x="112" y="20"/>
                    <a:pt x="113" y="22"/>
                  </a:cubicBezTo>
                  <a:cubicBezTo>
                    <a:pt x="114" y="23"/>
                    <a:pt x="116" y="26"/>
                    <a:pt x="116" y="26"/>
                  </a:cubicBezTo>
                  <a:cubicBezTo>
                    <a:pt x="117" y="27"/>
                    <a:pt x="117" y="30"/>
                    <a:pt x="117" y="30"/>
                  </a:cubicBezTo>
                  <a:cubicBezTo>
                    <a:pt x="122" y="30"/>
                    <a:pt x="122" y="30"/>
                    <a:pt x="122" y="30"/>
                  </a:cubicBezTo>
                  <a:cubicBezTo>
                    <a:pt x="122" y="31"/>
                    <a:pt x="122" y="31"/>
                    <a:pt x="122" y="31"/>
                  </a:cubicBezTo>
                  <a:cubicBezTo>
                    <a:pt x="124" y="32"/>
                    <a:pt x="124" y="32"/>
                    <a:pt x="124" y="32"/>
                  </a:cubicBezTo>
                  <a:cubicBezTo>
                    <a:pt x="124" y="32"/>
                    <a:pt x="124" y="33"/>
                    <a:pt x="124" y="33"/>
                  </a:cubicBezTo>
                  <a:cubicBezTo>
                    <a:pt x="124" y="34"/>
                    <a:pt x="129" y="35"/>
                    <a:pt x="129" y="35"/>
                  </a:cubicBezTo>
                  <a:cubicBezTo>
                    <a:pt x="129" y="35"/>
                    <a:pt x="129" y="34"/>
                    <a:pt x="129" y="34"/>
                  </a:cubicBezTo>
                  <a:cubicBezTo>
                    <a:pt x="129" y="33"/>
                    <a:pt x="129" y="33"/>
                    <a:pt x="129" y="33"/>
                  </a:cubicBezTo>
                  <a:cubicBezTo>
                    <a:pt x="130" y="31"/>
                    <a:pt x="130" y="31"/>
                    <a:pt x="130" y="31"/>
                  </a:cubicBezTo>
                  <a:cubicBezTo>
                    <a:pt x="129" y="30"/>
                    <a:pt x="129" y="30"/>
                    <a:pt x="129" y="30"/>
                  </a:cubicBezTo>
                  <a:cubicBezTo>
                    <a:pt x="139" y="23"/>
                    <a:pt x="139" y="23"/>
                    <a:pt x="139" y="23"/>
                  </a:cubicBezTo>
                  <a:cubicBezTo>
                    <a:pt x="155" y="22"/>
                    <a:pt x="155" y="22"/>
                    <a:pt x="155" y="22"/>
                  </a:cubicBezTo>
                  <a:cubicBezTo>
                    <a:pt x="164" y="19"/>
                    <a:pt x="164" y="19"/>
                    <a:pt x="164" y="19"/>
                  </a:cubicBezTo>
                  <a:cubicBezTo>
                    <a:pt x="170" y="16"/>
                    <a:pt x="170" y="16"/>
                    <a:pt x="170" y="16"/>
                  </a:cubicBezTo>
                  <a:cubicBezTo>
                    <a:pt x="177" y="21"/>
                    <a:pt x="177" y="21"/>
                    <a:pt x="177" y="21"/>
                  </a:cubicBezTo>
                  <a:cubicBezTo>
                    <a:pt x="193" y="22"/>
                    <a:pt x="193" y="22"/>
                    <a:pt x="193" y="22"/>
                  </a:cubicBezTo>
                  <a:cubicBezTo>
                    <a:pt x="216" y="0"/>
                    <a:pt x="216" y="0"/>
                    <a:pt x="216" y="0"/>
                  </a:cubicBezTo>
                  <a:cubicBezTo>
                    <a:pt x="218" y="1"/>
                    <a:pt x="218" y="1"/>
                    <a:pt x="218" y="1"/>
                  </a:cubicBezTo>
                  <a:cubicBezTo>
                    <a:pt x="218" y="1"/>
                    <a:pt x="219" y="2"/>
                    <a:pt x="220" y="2"/>
                  </a:cubicBezTo>
                  <a:cubicBezTo>
                    <a:pt x="220" y="2"/>
                    <a:pt x="220" y="3"/>
                    <a:pt x="220" y="4"/>
                  </a:cubicBezTo>
                  <a:cubicBezTo>
                    <a:pt x="220" y="4"/>
                    <a:pt x="220" y="4"/>
                    <a:pt x="220" y="4"/>
                  </a:cubicBezTo>
                  <a:cubicBezTo>
                    <a:pt x="220" y="4"/>
                    <a:pt x="220" y="5"/>
                    <a:pt x="220" y="6"/>
                  </a:cubicBezTo>
                  <a:cubicBezTo>
                    <a:pt x="221" y="7"/>
                    <a:pt x="221" y="7"/>
                    <a:pt x="221" y="7"/>
                  </a:cubicBezTo>
                  <a:cubicBezTo>
                    <a:pt x="221" y="8"/>
                    <a:pt x="222" y="8"/>
                    <a:pt x="222" y="9"/>
                  </a:cubicBezTo>
                  <a:cubicBezTo>
                    <a:pt x="222" y="9"/>
                    <a:pt x="222" y="9"/>
                    <a:pt x="221" y="10"/>
                  </a:cubicBezTo>
                  <a:cubicBezTo>
                    <a:pt x="220" y="10"/>
                    <a:pt x="220" y="10"/>
                    <a:pt x="220" y="10"/>
                  </a:cubicBezTo>
                  <a:cubicBezTo>
                    <a:pt x="221" y="11"/>
                    <a:pt x="221" y="11"/>
                    <a:pt x="222" y="11"/>
                  </a:cubicBezTo>
                  <a:cubicBezTo>
                    <a:pt x="222" y="11"/>
                    <a:pt x="222" y="11"/>
                    <a:pt x="223" y="11"/>
                  </a:cubicBezTo>
                  <a:cubicBezTo>
                    <a:pt x="223" y="12"/>
                    <a:pt x="224" y="12"/>
                    <a:pt x="224" y="12"/>
                  </a:cubicBezTo>
                  <a:cubicBezTo>
                    <a:pt x="224" y="13"/>
                    <a:pt x="223" y="14"/>
                    <a:pt x="223" y="14"/>
                  </a:cubicBezTo>
                  <a:cubicBezTo>
                    <a:pt x="223" y="15"/>
                    <a:pt x="224" y="15"/>
                    <a:pt x="223" y="16"/>
                  </a:cubicBezTo>
                  <a:cubicBezTo>
                    <a:pt x="222" y="16"/>
                    <a:pt x="222" y="17"/>
                    <a:pt x="222" y="17"/>
                  </a:cubicBezTo>
                  <a:cubicBezTo>
                    <a:pt x="222" y="17"/>
                    <a:pt x="224" y="16"/>
                    <a:pt x="225" y="17"/>
                  </a:cubicBezTo>
                  <a:cubicBezTo>
                    <a:pt x="226" y="17"/>
                    <a:pt x="228" y="16"/>
                    <a:pt x="228" y="16"/>
                  </a:cubicBezTo>
                  <a:cubicBezTo>
                    <a:pt x="228" y="16"/>
                    <a:pt x="228" y="17"/>
                    <a:pt x="228" y="18"/>
                  </a:cubicBezTo>
                  <a:cubicBezTo>
                    <a:pt x="228" y="18"/>
                    <a:pt x="226" y="19"/>
                    <a:pt x="226" y="19"/>
                  </a:cubicBezTo>
                  <a:cubicBezTo>
                    <a:pt x="226" y="19"/>
                    <a:pt x="225" y="18"/>
                    <a:pt x="225" y="19"/>
                  </a:cubicBezTo>
                  <a:cubicBezTo>
                    <a:pt x="225" y="20"/>
                    <a:pt x="225" y="20"/>
                    <a:pt x="225" y="20"/>
                  </a:cubicBezTo>
                  <a:cubicBezTo>
                    <a:pt x="226" y="20"/>
                    <a:pt x="227" y="20"/>
                    <a:pt x="227" y="21"/>
                  </a:cubicBezTo>
                  <a:cubicBezTo>
                    <a:pt x="226" y="21"/>
                    <a:pt x="226" y="22"/>
                    <a:pt x="226" y="22"/>
                  </a:cubicBezTo>
                  <a:cubicBezTo>
                    <a:pt x="227" y="22"/>
                    <a:pt x="227" y="22"/>
                    <a:pt x="227" y="22"/>
                  </a:cubicBezTo>
                  <a:cubicBezTo>
                    <a:pt x="227" y="21"/>
                    <a:pt x="227" y="21"/>
                    <a:pt x="227" y="21"/>
                  </a:cubicBezTo>
                  <a:cubicBezTo>
                    <a:pt x="228" y="22"/>
                    <a:pt x="228" y="22"/>
                    <a:pt x="228" y="22"/>
                  </a:cubicBezTo>
                  <a:cubicBezTo>
                    <a:pt x="229" y="21"/>
                    <a:pt x="229" y="21"/>
                    <a:pt x="229" y="21"/>
                  </a:cubicBezTo>
                  <a:cubicBezTo>
                    <a:pt x="229" y="21"/>
                    <a:pt x="229" y="21"/>
                    <a:pt x="230" y="22"/>
                  </a:cubicBezTo>
                  <a:cubicBezTo>
                    <a:pt x="230" y="22"/>
                    <a:pt x="230" y="23"/>
                    <a:pt x="230" y="23"/>
                  </a:cubicBezTo>
                  <a:cubicBezTo>
                    <a:pt x="231" y="23"/>
                    <a:pt x="231" y="23"/>
                    <a:pt x="231" y="23"/>
                  </a:cubicBezTo>
                  <a:cubicBezTo>
                    <a:pt x="231" y="23"/>
                    <a:pt x="232" y="24"/>
                    <a:pt x="232" y="24"/>
                  </a:cubicBezTo>
                  <a:cubicBezTo>
                    <a:pt x="232" y="25"/>
                    <a:pt x="232" y="25"/>
                    <a:pt x="232" y="25"/>
                  </a:cubicBezTo>
                  <a:cubicBezTo>
                    <a:pt x="232" y="26"/>
                    <a:pt x="232" y="26"/>
                    <a:pt x="232" y="26"/>
                  </a:cubicBezTo>
                  <a:cubicBezTo>
                    <a:pt x="232" y="26"/>
                    <a:pt x="233" y="25"/>
                    <a:pt x="233" y="25"/>
                  </a:cubicBezTo>
                  <a:cubicBezTo>
                    <a:pt x="233" y="24"/>
                    <a:pt x="232" y="24"/>
                    <a:pt x="233" y="24"/>
                  </a:cubicBezTo>
                  <a:cubicBezTo>
                    <a:pt x="234" y="24"/>
                    <a:pt x="235" y="23"/>
                    <a:pt x="235" y="23"/>
                  </a:cubicBezTo>
                  <a:cubicBezTo>
                    <a:pt x="235" y="23"/>
                    <a:pt x="235" y="24"/>
                    <a:pt x="236" y="25"/>
                  </a:cubicBezTo>
                  <a:cubicBezTo>
                    <a:pt x="236" y="25"/>
                    <a:pt x="236" y="25"/>
                    <a:pt x="237" y="25"/>
                  </a:cubicBezTo>
                  <a:cubicBezTo>
                    <a:pt x="238" y="26"/>
                    <a:pt x="239" y="26"/>
                    <a:pt x="239" y="26"/>
                  </a:cubicBezTo>
                  <a:cubicBezTo>
                    <a:pt x="239" y="26"/>
                    <a:pt x="240" y="26"/>
                    <a:pt x="240" y="27"/>
                  </a:cubicBezTo>
                  <a:cubicBezTo>
                    <a:pt x="240" y="28"/>
                    <a:pt x="239" y="34"/>
                    <a:pt x="239" y="34"/>
                  </a:cubicBezTo>
                  <a:cubicBezTo>
                    <a:pt x="239" y="34"/>
                    <a:pt x="239" y="35"/>
                    <a:pt x="239" y="35"/>
                  </a:cubicBezTo>
                  <a:cubicBezTo>
                    <a:pt x="237" y="36"/>
                    <a:pt x="237" y="36"/>
                    <a:pt x="237" y="36"/>
                  </a:cubicBezTo>
                  <a:cubicBezTo>
                    <a:pt x="236" y="35"/>
                    <a:pt x="236" y="35"/>
                    <a:pt x="236" y="35"/>
                  </a:cubicBezTo>
                  <a:cubicBezTo>
                    <a:pt x="237" y="37"/>
                    <a:pt x="237" y="37"/>
                    <a:pt x="237" y="37"/>
                  </a:cubicBezTo>
                  <a:cubicBezTo>
                    <a:pt x="237" y="39"/>
                    <a:pt x="237" y="39"/>
                    <a:pt x="237" y="39"/>
                  </a:cubicBezTo>
                  <a:cubicBezTo>
                    <a:pt x="237" y="39"/>
                    <a:pt x="237" y="39"/>
                    <a:pt x="237" y="39"/>
                  </a:cubicBezTo>
                  <a:cubicBezTo>
                    <a:pt x="237" y="41"/>
                    <a:pt x="237" y="41"/>
                    <a:pt x="237" y="41"/>
                  </a:cubicBezTo>
                  <a:cubicBezTo>
                    <a:pt x="238" y="42"/>
                    <a:pt x="238" y="42"/>
                    <a:pt x="238" y="42"/>
                  </a:cubicBezTo>
                  <a:cubicBezTo>
                    <a:pt x="238" y="42"/>
                    <a:pt x="239" y="43"/>
                    <a:pt x="239" y="44"/>
                  </a:cubicBezTo>
                  <a:cubicBezTo>
                    <a:pt x="239" y="45"/>
                    <a:pt x="239" y="46"/>
                    <a:pt x="239" y="47"/>
                  </a:cubicBezTo>
                  <a:cubicBezTo>
                    <a:pt x="239" y="47"/>
                    <a:pt x="239" y="48"/>
                    <a:pt x="239" y="49"/>
                  </a:cubicBezTo>
                  <a:cubicBezTo>
                    <a:pt x="239" y="50"/>
                    <a:pt x="239" y="51"/>
                    <a:pt x="240" y="51"/>
                  </a:cubicBezTo>
                  <a:cubicBezTo>
                    <a:pt x="240" y="51"/>
                    <a:pt x="241" y="51"/>
                    <a:pt x="241" y="51"/>
                  </a:cubicBezTo>
                  <a:cubicBezTo>
                    <a:pt x="241" y="52"/>
                    <a:pt x="240" y="53"/>
                    <a:pt x="241" y="53"/>
                  </a:cubicBezTo>
                  <a:cubicBezTo>
                    <a:pt x="242" y="52"/>
                    <a:pt x="242" y="52"/>
                    <a:pt x="243" y="52"/>
                  </a:cubicBezTo>
                  <a:cubicBezTo>
                    <a:pt x="244" y="53"/>
                    <a:pt x="244" y="52"/>
                    <a:pt x="244" y="53"/>
                  </a:cubicBezTo>
                  <a:cubicBezTo>
                    <a:pt x="245" y="54"/>
                    <a:pt x="245" y="54"/>
                    <a:pt x="245" y="54"/>
                  </a:cubicBezTo>
                  <a:cubicBezTo>
                    <a:pt x="245" y="55"/>
                    <a:pt x="245" y="55"/>
                    <a:pt x="245" y="56"/>
                  </a:cubicBezTo>
                  <a:cubicBezTo>
                    <a:pt x="245" y="57"/>
                    <a:pt x="246" y="58"/>
                    <a:pt x="245" y="59"/>
                  </a:cubicBezTo>
                  <a:cubicBezTo>
                    <a:pt x="245" y="59"/>
                    <a:pt x="246" y="59"/>
                    <a:pt x="246" y="59"/>
                  </a:cubicBezTo>
                  <a:cubicBezTo>
                    <a:pt x="246" y="60"/>
                    <a:pt x="246" y="60"/>
                    <a:pt x="246" y="61"/>
                  </a:cubicBezTo>
                  <a:cubicBezTo>
                    <a:pt x="246" y="62"/>
                    <a:pt x="246" y="63"/>
                    <a:pt x="246" y="63"/>
                  </a:cubicBezTo>
                  <a:cubicBezTo>
                    <a:pt x="247" y="63"/>
                    <a:pt x="247" y="63"/>
                    <a:pt x="247" y="63"/>
                  </a:cubicBezTo>
                  <a:cubicBezTo>
                    <a:pt x="247" y="63"/>
                    <a:pt x="248" y="63"/>
                    <a:pt x="248" y="63"/>
                  </a:cubicBezTo>
                  <a:cubicBezTo>
                    <a:pt x="248" y="64"/>
                    <a:pt x="248" y="64"/>
                    <a:pt x="249" y="65"/>
                  </a:cubicBezTo>
                  <a:cubicBezTo>
                    <a:pt x="249" y="66"/>
                    <a:pt x="248" y="66"/>
                    <a:pt x="249" y="66"/>
                  </a:cubicBezTo>
                  <a:cubicBezTo>
                    <a:pt x="250" y="66"/>
                    <a:pt x="250" y="66"/>
                    <a:pt x="250" y="66"/>
                  </a:cubicBezTo>
                  <a:cubicBezTo>
                    <a:pt x="251" y="66"/>
                    <a:pt x="251" y="66"/>
                    <a:pt x="251" y="66"/>
                  </a:cubicBezTo>
                  <a:cubicBezTo>
                    <a:pt x="252" y="65"/>
                    <a:pt x="252" y="65"/>
                    <a:pt x="252" y="65"/>
                  </a:cubicBezTo>
                  <a:cubicBezTo>
                    <a:pt x="253" y="66"/>
                    <a:pt x="253" y="66"/>
                    <a:pt x="253" y="66"/>
                  </a:cubicBezTo>
                  <a:cubicBezTo>
                    <a:pt x="253" y="66"/>
                    <a:pt x="253" y="67"/>
                    <a:pt x="253" y="67"/>
                  </a:cubicBezTo>
                  <a:cubicBezTo>
                    <a:pt x="253" y="68"/>
                    <a:pt x="253" y="68"/>
                    <a:pt x="254" y="68"/>
                  </a:cubicBezTo>
                  <a:cubicBezTo>
                    <a:pt x="254" y="68"/>
                    <a:pt x="254" y="67"/>
                    <a:pt x="255" y="68"/>
                  </a:cubicBezTo>
                  <a:cubicBezTo>
                    <a:pt x="255" y="69"/>
                    <a:pt x="255" y="69"/>
                    <a:pt x="255" y="69"/>
                  </a:cubicBezTo>
                  <a:cubicBezTo>
                    <a:pt x="255" y="70"/>
                    <a:pt x="255" y="71"/>
                    <a:pt x="255" y="72"/>
                  </a:cubicBezTo>
                  <a:cubicBezTo>
                    <a:pt x="256" y="72"/>
                    <a:pt x="256" y="72"/>
                    <a:pt x="256" y="73"/>
                  </a:cubicBezTo>
                  <a:cubicBezTo>
                    <a:pt x="255" y="74"/>
                    <a:pt x="254" y="74"/>
                    <a:pt x="255" y="74"/>
                  </a:cubicBezTo>
                  <a:cubicBezTo>
                    <a:pt x="256" y="75"/>
                    <a:pt x="256" y="76"/>
                    <a:pt x="257" y="77"/>
                  </a:cubicBezTo>
                  <a:cubicBezTo>
                    <a:pt x="257" y="77"/>
                    <a:pt x="258" y="79"/>
                    <a:pt x="258" y="79"/>
                  </a:cubicBezTo>
                  <a:cubicBezTo>
                    <a:pt x="258" y="79"/>
                    <a:pt x="259" y="80"/>
                    <a:pt x="259" y="80"/>
                  </a:cubicBezTo>
                  <a:cubicBezTo>
                    <a:pt x="259" y="80"/>
                    <a:pt x="260" y="80"/>
                    <a:pt x="260" y="80"/>
                  </a:cubicBezTo>
                  <a:cubicBezTo>
                    <a:pt x="260" y="80"/>
                    <a:pt x="260" y="80"/>
                    <a:pt x="260" y="80"/>
                  </a:cubicBezTo>
                  <a:cubicBezTo>
                    <a:pt x="261" y="79"/>
                    <a:pt x="261" y="79"/>
                    <a:pt x="261" y="79"/>
                  </a:cubicBezTo>
                  <a:cubicBezTo>
                    <a:pt x="261" y="79"/>
                    <a:pt x="261" y="80"/>
                    <a:pt x="261" y="80"/>
                  </a:cubicBezTo>
                  <a:cubicBezTo>
                    <a:pt x="261" y="81"/>
                    <a:pt x="261" y="82"/>
                    <a:pt x="261" y="82"/>
                  </a:cubicBezTo>
                  <a:cubicBezTo>
                    <a:pt x="261" y="82"/>
                    <a:pt x="262" y="83"/>
                    <a:pt x="262" y="83"/>
                  </a:cubicBezTo>
                  <a:cubicBezTo>
                    <a:pt x="262" y="83"/>
                    <a:pt x="263" y="84"/>
                    <a:pt x="263" y="84"/>
                  </a:cubicBezTo>
                  <a:cubicBezTo>
                    <a:pt x="264" y="85"/>
                    <a:pt x="264" y="86"/>
                    <a:pt x="264" y="86"/>
                  </a:cubicBezTo>
                  <a:cubicBezTo>
                    <a:pt x="263" y="87"/>
                    <a:pt x="263" y="87"/>
                    <a:pt x="263" y="87"/>
                  </a:cubicBezTo>
                  <a:cubicBezTo>
                    <a:pt x="263" y="87"/>
                    <a:pt x="263" y="87"/>
                    <a:pt x="263" y="87"/>
                  </a:cubicBezTo>
                  <a:cubicBezTo>
                    <a:pt x="262" y="88"/>
                    <a:pt x="262" y="88"/>
                    <a:pt x="262" y="88"/>
                  </a:cubicBezTo>
                  <a:cubicBezTo>
                    <a:pt x="265" y="105"/>
                    <a:pt x="265" y="105"/>
                    <a:pt x="265" y="105"/>
                  </a:cubicBezTo>
                  <a:cubicBezTo>
                    <a:pt x="265" y="109"/>
                    <a:pt x="265" y="109"/>
                    <a:pt x="265" y="109"/>
                  </a:cubicBezTo>
                  <a:cubicBezTo>
                    <a:pt x="268" y="112"/>
                    <a:pt x="268" y="112"/>
                    <a:pt x="268" y="112"/>
                  </a:cubicBezTo>
                  <a:cubicBezTo>
                    <a:pt x="266" y="124"/>
                    <a:pt x="266" y="124"/>
                    <a:pt x="266" y="124"/>
                  </a:cubicBezTo>
                  <a:cubicBezTo>
                    <a:pt x="263" y="129"/>
                    <a:pt x="263" y="129"/>
                    <a:pt x="263" y="129"/>
                  </a:cubicBezTo>
                  <a:cubicBezTo>
                    <a:pt x="261" y="130"/>
                    <a:pt x="261" y="130"/>
                    <a:pt x="261" y="130"/>
                  </a:cubicBezTo>
                  <a:cubicBezTo>
                    <a:pt x="261" y="130"/>
                    <a:pt x="261" y="130"/>
                    <a:pt x="261" y="130"/>
                  </a:cubicBezTo>
                  <a:cubicBezTo>
                    <a:pt x="261" y="130"/>
                    <a:pt x="261" y="130"/>
                    <a:pt x="260" y="131"/>
                  </a:cubicBezTo>
                  <a:cubicBezTo>
                    <a:pt x="260" y="131"/>
                    <a:pt x="259" y="131"/>
                    <a:pt x="259" y="132"/>
                  </a:cubicBezTo>
                  <a:cubicBezTo>
                    <a:pt x="259" y="133"/>
                    <a:pt x="259" y="134"/>
                    <a:pt x="259" y="134"/>
                  </a:cubicBezTo>
                  <a:cubicBezTo>
                    <a:pt x="259" y="135"/>
                    <a:pt x="258" y="135"/>
                    <a:pt x="258" y="135"/>
                  </a:cubicBezTo>
                  <a:cubicBezTo>
                    <a:pt x="258" y="136"/>
                    <a:pt x="259" y="136"/>
                    <a:pt x="259" y="136"/>
                  </a:cubicBezTo>
                  <a:cubicBezTo>
                    <a:pt x="258" y="136"/>
                    <a:pt x="257" y="136"/>
                    <a:pt x="257" y="136"/>
                  </a:cubicBezTo>
                  <a:cubicBezTo>
                    <a:pt x="256" y="136"/>
                    <a:pt x="255" y="136"/>
                    <a:pt x="255" y="136"/>
                  </a:cubicBezTo>
                  <a:cubicBezTo>
                    <a:pt x="255" y="136"/>
                    <a:pt x="255" y="136"/>
                    <a:pt x="255" y="137"/>
                  </a:cubicBezTo>
                  <a:cubicBezTo>
                    <a:pt x="255" y="137"/>
                    <a:pt x="256" y="137"/>
                    <a:pt x="256" y="138"/>
                  </a:cubicBezTo>
                  <a:cubicBezTo>
                    <a:pt x="255" y="139"/>
                    <a:pt x="255" y="139"/>
                    <a:pt x="256" y="139"/>
                  </a:cubicBezTo>
                  <a:cubicBezTo>
                    <a:pt x="256" y="140"/>
                    <a:pt x="256" y="140"/>
                    <a:pt x="256" y="140"/>
                  </a:cubicBezTo>
                  <a:cubicBezTo>
                    <a:pt x="256" y="140"/>
                    <a:pt x="257" y="141"/>
                    <a:pt x="257" y="141"/>
                  </a:cubicBezTo>
                  <a:cubicBezTo>
                    <a:pt x="257" y="142"/>
                    <a:pt x="258" y="142"/>
                    <a:pt x="258" y="143"/>
                  </a:cubicBezTo>
                  <a:cubicBezTo>
                    <a:pt x="258" y="144"/>
                    <a:pt x="258" y="144"/>
                    <a:pt x="258" y="145"/>
                  </a:cubicBezTo>
                  <a:cubicBezTo>
                    <a:pt x="257" y="146"/>
                    <a:pt x="257" y="146"/>
                    <a:pt x="256" y="146"/>
                  </a:cubicBezTo>
                  <a:cubicBezTo>
                    <a:pt x="256" y="147"/>
                    <a:pt x="257" y="147"/>
                    <a:pt x="255" y="147"/>
                  </a:cubicBezTo>
                  <a:cubicBezTo>
                    <a:pt x="252" y="147"/>
                    <a:pt x="251" y="147"/>
                    <a:pt x="251" y="147"/>
                  </a:cubicBezTo>
                  <a:cubicBezTo>
                    <a:pt x="250" y="147"/>
                    <a:pt x="249" y="148"/>
                    <a:pt x="249" y="148"/>
                  </a:cubicBezTo>
                  <a:cubicBezTo>
                    <a:pt x="245" y="150"/>
                    <a:pt x="245" y="150"/>
                    <a:pt x="245" y="150"/>
                  </a:cubicBezTo>
                  <a:cubicBezTo>
                    <a:pt x="245" y="152"/>
                    <a:pt x="245" y="152"/>
                    <a:pt x="245" y="152"/>
                  </a:cubicBezTo>
                  <a:cubicBezTo>
                    <a:pt x="242" y="152"/>
                    <a:pt x="242" y="152"/>
                    <a:pt x="242" y="152"/>
                  </a:cubicBezTo>
                  <a:cubicBezTo>
                    <a:pt x="242" y="155"/>
                    <a:pt x="242" y="155"/>
                    <a:pt x="242" y="155"/>
                  </a:cubicBezTo>
                  <a:cubicBezTo>
                    <a:pt x="242" y="155"/>
                    <a:pt x="241" y="155"/>
                    <a:pt x="241" y="157"/>
                  </a:cubicBezTo>
                  <a:cubicBezTo>
                    <a:pt x="241" y="158"/>
                    <a:pt x="241" y="158"/>
                    <a:pt x="241" y="159"/>
                  </a:cubicBezTo>
                  <a:cubicBezTo>
                    <a:pt x="240" y="160"/>
                    <a:pt x="240" y="161"/>
                    <a:pt x="240" y="161"/>
                  </a:cubicBezTo>
                  <a:cubicBezTo>
                    <a:pt x="239" y="162"/>
                    <a:pt x="239" y="162"/>
                    <a:pt x="239" y="163"/>
                  </a:cubicBezTo>
                  <a:cubicBezTo>
                    <a:pt x="239" y="164"/>
                    <a:pt x="239" y="164"/>
                    <a:pt x="239" y="164"/>
                  </a:cubicBezTo>
                  <a:cubicBezTo>
                    <a:pt x="238" y="165"/>
                    <a:pt x="238" y="165"/>
                    <a:pt x="237" y="166"/>
                  </a:cubicBezTo>
                  <a:cubicBezTo>
                    <a:pt x="236" y="167"/>
                    <a:pt x="237" y="167"/>
                    <a:pt x="236" y="167"/>
                  </a:cubicBezTo>
                  <a:cubicBezTo>
                    <a:pt x="236" y="168"/>
                    <a:pt x="236" y="167"/>
                    <a:pt x="235" y="168"/>
                  </a:cubicBezTo>
                  <a:cubicBezTo>
                    <a:pt x="234" y="169"/>
                    <a:pt x="234" y="169"/>
                    <a:pt x="233" y="169"/>
                  </a:cubicBezTo>
                  <a:cubicBezTo>
                    <a:pt x="233" y="169"/>
                    <a:pt x="232" y="170"/>
                    <a:pt x="232" y="170"/>
                  </a:cubicBezTo>
                  <a:cubicBezTo>
                    <a:pt x="232" y="171"/>
                    <a:pt x="233" y="172"/>
                    <a:pt x="233" y="172"/>
                  </a:cubicBezTo>
                  <a:cubicBezTo>
                    <a:pt x="231" y="173"/>
                    <a:pt x="231" y="173"/>
                    <a:pt x="231" y="173"/>
                  </a:cubicBezTo>
                  <a:cubicBezTo>
                    <a:pt x="231" y="173"/>
                    <a:pt x="231" y="173"/>
                    <a:pt x="231" y="174"/>
                  </a:cubicBezTo>
                  <a:cubicBezTo>
                    <a:pt x="231" y="174"/>
                    <a:pt x="231" y="174"/>
                    <a:pt x="231" y="175"/>
                  </a:cubicBezTo>
                  <a:cubicBezTo>
                    <a:pt x="230" y="175"/>
                    <a:pt x="230" y="175"/>
                    <a:pt x="229" y="175"/>
                  </a:cubicBezTo>
                  <a:cubicBezTo>
                    <a:pt x="228" y="175"/>
                    <a:pt x="227" y="175"/>
                    <a:pt x="227" y="175"/>
                  </a:cubicBezTo>
                  <a:cubicBezTo>
                    <a:pt x="227" y="175"/>
                    <a:pt x="227" y="176"/>
                    <a:pt x="226" y="177"/>
                  </a:cubicBezTo>
                  <a:cubicBezTo>
                    <a:pt x="226" y="177"/>
                    <a:pt x="226" y="176"/>
                    <a:pt x="225" y="177"/>
                  </a:cubicBezTo>
                  <a:cubicBezTo>
                    <a:pt x="224" y="177"/>
                    <a:pt x="224" y="178"/>
                    <a:pt x="224" y="179"/>
                  </a:cubicBezTo>
                  <a:cubicBezTo>
                    <a:pt x="224" y="179"/>
                    <a:pt x="222" y="180"/>
                    <a:pt x="223" y="181"/>
                  </a:cubicBezTo>
                  <a:cubicBezTo>
                    <a:pt x="223" y="181"/>
                    <a:pt x="223" y="181"/>
                    <a:pt x="223" y="182"/>
                  </a:cubicBezTo>
                  <a:cubicBezTo>
                    <a:pt x="223" y="183"/>
                    <a:pt x="223" y="183"/>
                    <a:pt x="222" y="183"/>
                  </a:cubicBezTo>
                  <a:cubicBezTo>
                    <a:pt x="222" y="183"/>
                    <a:pt x="222" y="183"/>
                    <a:pt x="222" y="184"/>
                  </a:cubicBezTo>
                  <a:cubicBezTo>
                    <a:pt x="222" y="184"/>
                    <a:pt x="221" y="185"/>
                    <a:pt x="222" y="185"/>
                  </a:cubicBezTo>
                  <a:cubicBezTo>
                    <a:pt x="222" y="186"/>
                    <a:pt x="222" y="186"/>
                    <a:pt x="222" y="187"/>
                  </a:cubicBezTo>
                  <a:cubicBezTo>
                    <a:pt x="222" y="187"/>
                    <a:pt x="222" y="187"/>
                    <a:pt x="222" y="188"/>
                  </a:cubicBezTo>
                  <a:cubicBezTo>
                    <a:pt x="221" y="189"/>
                    <a:pt x="222" y="190"/>
                    <a:pt x="221" y="190"/>
                  </a:cubicBezTo>
                  <a:cubicBezTo>
                    <a:pt x="221" y="190"/>
                    <a:pt x="220" y="190"/>
                    <a:pt x="220" y="190"/>
                  </a:cubicBezTo>
                  <a:cubicBezTo>
                    <a:pt x="220" y="192"/>
                    <a:pt x="220" y="192"/>
                    <a:pt x="220" y="192"/>
                  </a:cubicBezTo>
                  <a:cubicBezTo>
                    <a:pt x="219" y="193"/>
                    <a:pt x="219" y="193"/>
                    <a:pt x="219" y="193"/>
                  </a:cubicBezTo>
                  <a:cubicBezTo>
                    <a:pt x="218" y="193"/>
                    <a:pt x="218" y="193"/>
                    <a:pt x="218" y="193"/>
                  </a:cubicBezTo>
                  <a:cubicBezTo>
                    <a:pt x="218" y="193"/>
                    <a:pt x="213" y="200"/>
                    <a:pt x="213" y="201"/>
                  </a:cubicBezTo>
                  <a:cubicBezTo>
                    <a:pt x="213" y="201"/>
                    <a:pt x="216" y="212"/>
                    <a:pt x="216" y="212"/>
                  </a:cubicBezTo>
                  <a:cubicBezTo>
                    <a:pt x="214" y="227"/>
                    <a:pt x="214" y="227"/>
                    <a:pt x="214" y="227"/>
                  </a:cubicBezTo>
                  <a:cubicBezTo>
                    <a:pt x="214" y="255"/>
                    <a:pt x="214" y="255"/>
                    <a:pt x="214" y="255"/>
                  </a:cubicBezTo>
                  <a:cubicBezTo>
                    <a:pt x="60" y="255"/>
                    <a:pt x="60" y="255"/>
                    <a:pt x="60" y="255"/>
                  </a:cubicBezTo>
                  <a:cubicBezTo>
                    <a:pt x="59" y="254"/>
                    <a:pt x="59" y="254"/>
                    <a:pt x="59" y="254"/>
                  </a:cubicBezTo>
                  <a:cubicBezTo>
                    <a:pt x="57" y="255"/>
                    <a:pt x="57" y="255"/>
                    <a:pt x="57" y="255"/>
                  </a:cubicBezTo>
                  <a:cubicBezTo>
                    <a:pt x="57" y="255"/>
                    <a:pt x="57" y="255"/>
                    <a:pt x="56" y="255"/>
                  </a:cubicBezTo>
                  <a:cubicBezTo>
                    <a:pt x="55" y="256"/>
                    <a:pt x="55" y="257"/>
                    <a:pt x="55" y="257"/>
                  </a:cubicBezTo>
                  <a:cubicBezTo>
                    <a:pt x="54" y="257"/>
                    <a:pt x="54" y="258"/>
                    <a:pt x="54" y="258"/>
                  </a:cubicBezTo>
                  <a:cubicBezTo>
                    <a:pt x="53" y="258"/>
                    <a:pt x="53" y="258"/>
                    <a:pt x="52" y="258"/>
                  </a:cubicBezTo>
                  <a:cubicBezTo>
                    <a:pt x="52" y="258"/>
                    <a:pt x="52" y="258"/>
                    <a:pt x="51" y="258"/>
                  </a:cubicBezTo>
                  <a:cubicBezTo>
                    <a:pt x="49" y="258"/>
                    <a:pt x="49" y="258"/>
                    <a:pt x="49" y="258"/>
                  </a:cubicBezTo>
                  <a:cubicBezTo>
                    <a:pt x="48" y="258"/>
                    <a:pt x="48" y="258"/>
                    <a:pt x="47" y="258"/>
                  </a:cubicBezTo>
                  <a:cubicBezTo>
                    <a:pt x="46" y="258"/>
                    <a:pt x="46" y="258"/>
                    <a:pt x="46" y="258"/>
                  </a:cubicBezTo>
                  <a:cubicBezTo>
                    <a:pt x="45" y="258"/>
                    <a:pt x="45" y="258"/>
                    <a:pt x="45" y="258"/>
                  </a:cubicBezTo>
                  <a:cubicBezTo>
                    <a:pt x="44" y="257"/>
                    <a:pt x="44" y="257"/>
                    <a:pt x="44" y="257"/>
                  </a:cubicBezTo>
                  <a:cubicBezTo>
                    <a:pt x="44" y="257"/>
                    <a:pt x="43" y="258"/>
                    <a:pt x="42" y="258"/>
                  </a:cubicBezTo>
                  <a:cubicBezTo>
                    <a:pt x="42" y="258"/>
                    <a:pt x="42" y="258"/>
                    <a:pt x="42" y="258"/>
                  </a:cubicBezTo>
                  <a:cubicBezTo>
                    <a:pt x="41" y="258"/>
                    <a:pt x="40" y="258"/>
                    <a:pt x="40" y="258"/>
                  </a:cubicBezTo>
                  <a:cubicBezTo>
                    <a:pt x="40" y="258"/>
                    <a:pt x="39" y="258"/>
                    <a:pt x="39" y="258"/>
                  </a:cubicBezTo>
                  <a:cubicBezTo>
                    <a:pt x="39" y="259"/>
                    <a:pt x="38" y="259"/>
                    <a:pt x="38" y="259"/>
                  </a:cubicBezTo>
                  <a:cubicBezTo>
                    <a:pt x="38" y="260"/>
                    <a:pt x="39" y="260"/>
                    <a:pt x="39" y="261"/>
                  </a:cubicBezTo>
                  <a:cubicBezTo>
                    <a:pt x="39" y="261"/>
                    <a:pt x="38" y="262"/>
                    <a:pt x="38" y="262"/>
                  </a:cubicBezTo>
                  <a:cubicBezTo>
                    <a:pt x="38" y="262"/>
                    <a:pt x="37" y="262"/>
                    <a:pt x="37" y="262"/>
                  </a:cubicBezTo>
                  <a:cubicBezTo>
                    <a:pt x="36" y="263"/>
                    <a:pt x="36" y="263"/>
                    <a:pt x="36" y="264"/>
                  </a:cubicBezTo>
                  <a:cubicBezTo>
                    <a:pt x="36" y="264"/>
                    <a:pt x="35" y="264"/>
                    <a:pt x="35" y="265"/>
                  </a:cubicBezTo>
                  <a:cubicBezTo>
                    <a:pt x="34" y="266"/>
                    <a:pt x="34" y="266"/>
                    <a:pt x="33" y="266"/>
                  </a:cubicBezTo>
                  <a:cubicBezTo>
                    <a:pt x="33" y="267"/>
                    <a:pt x="32" y="267"/>
                    <a:pt x="32" y="268"/>
                  </a:cubicBezTo>
                  <a:cubicBezTo>
                    <a:pt x="32" y="268"/>
                    <a:pt x="31" y="268"/>
                    <a:pt x="31" y="268"/>
                  </a:cubicBezTo>
                  <a:cubicBezTo>
                    <a:pt x="30" y="268"/>
                    <a:pt x="29" y="268"/>
                    <a:pt x="29" y="268"/>
                  </a:cubicBezTo>
                  <a:cubicBezTo>
                    <a:pt x="29" y="269"/>
                    <a:pt x="30" y="269"/>
                    <a:pt x="30" y="269"/>
                  </a:cubicBezTo>
                  <a:cubicBezTo>
                    <a:pt x="30" y="270"/>
                    <a:pt x="30" y="270"/>
                    <a:pt x="30" y="270"/>
                  </a:cubicBezTo>
                  <a:cubicBezTo>
                    <a:pt x="30" y="270"/>
                    <a:pt x="30" y="271"/>
                    <a:pt x="30" y="271"/>
                  </a:cubicBezTo>
                  <a:cubicBezTo>
                    <a:pt x="30" y="272"/>
                    <a:pt x="31" y="272"/>
                    <a:pt x="30" y="272"/>
                  </a:cubicBezTo>
                  <a:cubicBezTo>
                    <a:pt x="29" y="272"/>
                    <a:pt x="28" y="272"/>
                    <a:pt x="28" y="272"/>
                  </a:cubicBezTo>
                  <a:cubicBezTo>
                    <a:pt x="28" y="272"/>
                    <a:pt x="28" y="273"/>
                    <a:pt x="28" y="273"/>
                  </a:cubicBezTo>
                  <a:cubicBezTo>
                    <a:pt x="27" y="274"/>
                    <a:pt x="28" y="274"/>
                    <a:pt x="27" y="274"/>
                  </a:cubicBezTo>
                  <a:cubicBezTo>
                    <a:pt x="27" y="273"/>
                    <a:pt x="27" y="273"/>
                    <a:pt x="26" y="273"/>
                  </a:cubicBezTo>
                  <a:cubicBezTo>
                    <a:pt x="26" y="273"/>
                    <a:pt x="26" y="273"/>
                    <a:pt x="26" y="273"/>
                  </a:cubicBezTo>
                  <a:cubicBezTo>
                    <a:pt x="24" y="275"/>
                    <a:pt x="24" y="275"/>
                    <a:pt x="24" y="275"/>
                  </a:cubicBezTo>
                  <a:cubicBezTo>
                    <a:pt x="24" y="275"/>
                    <a:pt x="24" y="275"/>
                    <a:pt x="24" y="275"/>
                  </a:cubicBezTo>
                  <a:cubicBezTo>
                    <a:pt x="25" y="276"/>
                    <a:pt x="25" y="276"/>
                    <a:pt x="25" y="276"/>
                  </a:cubicBezTo>
                  <a:cubicBezTo>
                    <a:pt x="23" y="275"/>
                    <a:pt x="23" y="275"/>
                    <a:pt x="23" y="275"/>
                  </a:cubicBezTo>
                  <a:cubicBezTo>
                    <a:pt x="22" y="276"/>
                    <a:pt x="22" y="276"/>
                    <a:pt x="22" y="276"/>
                  </a:cubicBezTo>
                  <a:cubicBezTo>
                    <a:pt x="22" y="276"/>
                    <a:pt x="20" y="277"/>
                    <a:pt x="20" y="277"/>
                  </a:cubicBezTo>
                  <a:cubicBezTo>
                    <a:pt x="19" y="277"/>
                    <a:pt x="19" y="278"/>
                    <a:pt x="19" y="278"/>
                  </a:cubicBezTo>
                  <a:cubicBezTo>
                    <a:pt x="18" y="279"/>
                    <a:pt x="18" y="279"/>
                    <a:pt x="18" y="279"/>
                  </a:cubicBezTo>
                  <a:cubicBezTo>
                    <a:pt x="18" y="279"/>
                    <a:pt x="18" y="280"/>
                    <a:pt x="17" y="279"/>
                  </a:cubicBezTo>
                  <a:cubicBezTo>
                    <a:pt x="16" y="278"/>
                    <a:pt x="17" y="278"/>
                    <a:pt x="16" y="277"/>
                  </a:cubicBezTo>
                  <a:cubicBezTo>
                    <a:pt x="16" y="277"/>
                    <a:pt x="16" y="276"/>
                    <a:pt x="16" y="276"/>
                  </a:cubicBezTo>
                  <a:cubicBezTo>
                    <a:pt x="16" y="275"/>
                    <a:pt x="16" y="276"/>
                    <a:pt x="16" y="275"/>
                  </a:cubicBezTo>
                  <a:cubicBezTo>
                    <a:pt x="16" y="274"/>
                    <a:pt x="16" y="274"/>
                    <a:pt x="16" y="273"/>
                  </a:cubicBezTo>
                  <a:cubicBezTo>
                    <a:pt x="15" y="273"/>
                    <a:pt x="15" y="272"/>
                    <a:pt x="14" y="272"/>
                  </a:cubicBezTo>
                  <a:cubicBezTo>
                    <a:pt x="14" y="271"/>
                    <a:pt x="14" y="271"/>
                    <a:pt x="14" y="270"/>
                  </a:cubicBezTo>
                  <a:cubicBezTo>
                    <a:pt x="14" y="270"/>
                    <a:pt x="13" y="270"/>
                    <a:pt x="13" y="270"/>
                  </a:cubicBezTo>
                  <a:cubicBezTo>
                    <a:pt x="13" y="271"/>
                    <a:pt x="12" y="272"/>
                    <a:pt x="12" y="272"/>
                  </a:cubicBezTo>
                  <a:cubicBezTo>
                    <a:pt x="11" y="272"/>
                    <a:pt x="11" y="272"/>
                    <a:pt x="11" y="272"/>
                  </a:cubicBezTo>
                  <a:cubicBezTo>
                    <a:pt x="10" y="271"/>
                    <a:pt x="10" y="271"/>
                    <a:pt x="10" y="271"/>
                  </a:cubicBezTo>
                  <a:cubicBezTo>
                    <a:pt x="9" y="271"/>
                    <a:pt x="9" y="271"/>
                    <a:pt x="9" y="271"/>
                  </a:cubicBezTo>
                  <a:cubicBezTo>
                    <a:pt x="9" y="271"/>
                    <a:pt x="8" y="272"/>
                    <a:pt x="7" y="272"/>
                  </a:cubicBezTo>
                  <a:cubicBezTo>
                    <a:pt x="7" y="272"/>
                    <a:pt x="6" y="273"/>
                    <a:pt x="6" y="273"/>
                  </a:cubicBezTo>
                  <a:cubicBezTo>
                    <a:pt x="6" y="274"/>
                    <a:pt x="6" y="274"/>
                    <a:pt x="6" y="274"/>
                  </a:cubicBezTo>
                  <a:cubicBezTo>
                    <a:pt x="4" y="274"/>
                    <a:pt x="4" y="274"/>
                    <a:pt x="4" y="274"/>
                  </a:cubicBezTo>
                  <a:lnTo>
                    <a:pt x="2" y="27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Freeform 135"/>
            <p:cNvSpPr>
              <a:spLocks/>
            </p:cNvSpPr>
            <p:nvPr/>
          </p:nvSpPr>
          <p:spPr bwMode="auto">
            <a:xfrm>
              <a:off x="10280650" y="2779713"/>
              <a:ext cx="717550" cy="946150"/>
            </a:xfrm>
            <a:custGeom>
              <a:avLst/>
              <a:gdLst>
                <a:gd name="T0" fmla="*/ 52 w 509"/>
                <a:gd name="T1" fmla="*/ 388 h 672"/>
                <a:gd name="T2" fmla="*/ 293 w 509"/>
                <a:gd name="T3" fmla="*/ 199 h 672"/>
                <a:gd name="T4" fmla="*/ 111 w 509"/>
                <a:gd name="T5" fmla="*/ 108 h 672"/>
                <a:gd name="T6" fmla="*/ 91 w 509"/>
                <a:gd name="T7" fmla="*/ 89 h 672"/>
                <a:gd name="T8" fmla="*/ 87 w 509"/>
                <a:gd name="T9" fmla="*/ 63 h 672"/>
                <a:gd name="T10" fmla="*/ 113 w 509"/>
                <a:gd name="T11" fmla="*/ 26 h 672"/>
                <a:gd name="T12" fmla="*/ 120 w 509"/>
                <a:gd name="T13" fmla="*/ 31 h 672"/>
                <a:gd name="T14" fmla="*/ 126 w 509"/>
                <a:gd name="T15" fmla="*/ 43 h 672"/>
                <a:gd name="T16" fmla="*/ 150 w 509"/>
                <a:gd name="T17" fmla="*/ 69 h 672"/>
                <a:gd name="T18" fmla="*/ 172 w 509"/>
                <a:gd name="T19" fmla="*/ 80 h 672"/>
                <a:gd name="T20" fmla="*/ 196 w 509"/>
                <a:gd name="T21" fmla="*/ 78 h 672"/>
                <a:gd name="T22" fmla="*/ 210 w 509"/>
                <a:gd name="T23" fmla="*/ 68 h 672"/>
                <a:gd name="T24" fmla="*/ 224 w 509"/>
                <a:gd name="T25" fmla="*/ 62 h 672"/>
                <a:gd name="T26" fmla="*/ 237 w 509"/>
                <a:gd name="T27" fmla="*/ 58 h 672"/>
                <a:gd name="T28" fmla="*/ 247 w 509"/>
                <a:gd name="T29" fmla="*/ 62 h 672"/>
                <a:gd name="T30" fmla="*/ 269 w 509"/>
                <a:gd name="T31" fmla="*/ 65 h 672"/>
                <a:gd name="T32" fmla="*/ 291 w 509"/>
                <a:gd name="T33" fmla="*/ 54 h 672"/>
                <a:gd name="T34" fmla="*/ 301 w 509"/>
                <a:gd name="T35" fmla="*/ 47 h 672"/>
                <a:gd name="T36" fmla="*/ 318 w 509"/>
                <a:gd name="T37" fmla="*/ 41 h 672"/>
                <a:gd name="T38" fmla="*/ 337 w 509"/>
                <a:gd name="T39" fmla="*/ 44 h 672"/>
                <a:gd name="T40" fmla="*/ 352 w 509"/>
                <a:gd name="T41" fmla="*/ 42 h 672"/>
                <a:gd name="T42" fmla="*/ 370 w 509"/>
                <a:gd name="T43" fmla="*/ 34 h 672"/>
                <a:gd name="T44" fmla="*/ 389 w 509"/>
                <a:gd name="T45" fmla="*/ 37 h 672"/>
                <a:gd name="T46" fmla="*/ 407 w 509"/>
                <a:gd name="T47" fmla="*/ 34 h 672"/>
                <a:gd name="T48" fmla="*/ 420 w 509"/>
                <a:gd name="T49" fmla="*/ 27 h 672"/>
                <a:gd name="T50" fmla="*/ 438 w 509"/>
                <a:gd name="T51" fmla="*/ 25 h 672"/>
                <a:gd name="T52" fmla="*/ 462 w 509"/>
                <a:gd name="T53" fmla="*/ 15 h 672"/>
                <a:gd name="T54" fmla="*/ 473 w 509"/>
                <a:gd name="T55" fmla="*/ 3 h 672"/>
                <a:gd name="T56" fmla="*/ 494 w 509"/>
                <a:gd name="T57" fmla="*/ 7 h 672"/>
                <a:gd name="T58" fmla="*/ 501 w 509"/>
                <a:gd name="T59" fmla="*/ 15 h 672"/>
                <a:gd name="T60" fmla="*/ 493 w 509"/>
                <a:gd name="T61" fmla="*/ 34 h 672"/>
                <a:gd name="T62" fmla="*/ 494 w 509"/>
                <a:gd name="T63" fmla="*/ 55 h 672"/>
                <a:gd name="T64" fmla="*/ 494 w 509"/>
                <a:gd name="T65" fmla="*/ 74 h 672"/>
                <a:gd name="T66" fmla="*/ 499 w 509"/>
                <a:gd name="T67" fmla="*/ 77 h 672"/>
                <a:gd name="T68" fmla="*/ 508 w 509"/>
                <a:gd name="T69" fmla="*/ 78 h 672"/>
                <a:gd name="T70" fmla="*/ 500 w 509"/>
                <a:gd name="T71" fmla="*/ 79 h 672"/>
                <a:gd name="T72" fmla="*/ 484 w 509"/>
                <a:gd name="T73" fmla="*/ 88 h 672"/>
                <a:gd name="T74" fmla="*/ 481 w 509"/>
                <a:gd name="T75" fmla="*/ 110 h 672"/>
                <a:gd name="T76" fmla="*/ 477 w 509"/>
                <a:gd name="T77" fmla="*/ 134 h 672"/>
                <a:gd name="T78" fmla="*/ 461 w 509"/>
                <a:gd name="T79" fmla="*/ 156 h 672"/>
                <a:gd name="T80" fmla="*/ 451 w 509"/>
                <a:gd name="T81" fmla="*/ 177 h 672"/>
                <a:gd name="T82" fmla="*/ 440 w 509"/>
                <a:gd name="T83" fmla="*/ 194 h 672"/>
                <a:gd name="T84" fmla="*/ 431 w 509"/>
                <a:gd name="T85" fmla="*/ 213 h 672"/>
                <a:gd name="T86" fmla="*/ 414 w 509"/>
                <a:gd name="T87" fmla="*/ 240 h 672"/>
                <a:gd name="T88" fmla="*/ 395 w 509"/>
                <a:gd name="T89" fmla="*/ 281 h 672"/>
                <a:gd name="T90" fmla="*/ 375 w 509"/>
                <a:gd name="T91" fmla="*/ 320 h 672"/>
                <a:gd name="T92" fmla="*/ 346 w 509"/>
                <a:gd name="T93" fmla="*/ 363 h 672"/>
                <a:gd name="T94" fmla="*/ 315 w 509"/>
                <a:gd name="T95" fmla="*/ 400 h 672"/>
                <a:gd name="T96" fmla="*/ 279 w 509"/>
                <a:gd name="T97" fmla="*/ 440 h 672"/>
                <a:gd name="T98" fmla="*/ 254 w 509"/>
                <a:gd name="T99" fmla="*/ 462 h 672"/>
                <a:gd name="T100" fmla="*/ 193 w 509"/>
                <a:gd name="T101" fmla="*/ 502 h 672"/>
                <a:gd name="T102" fmla="*/ 158 w 509"/>
                <a:gd name="T103" fmla="*/ 528 h 672"/>
                <a:gd name="T104" fmla="*/ 134 w 509"/>
                <a:gd name="T105" fmla="*/ 549 h 672"/>
                <a:gd name="T106" fmla="*/ 83 w 509"/>
                <a:gd name="T107" fmla="*/ 600 h 672"/>
                <a:gd name="T108" fmla="*/ 69 w 509"/>
                <a:gd name="T109" fmla="*/ 616 h 672"/>
                <a:gd name="T110" fmla="*/ 54 w 509"/>
                <a:gd name="T111" fmla="*/ 632 h 672"/>
                <a:gd name="T112" fmla="*/ 49 w 509"/>
                <a:gd name="T113" fmla="*/ 630 h 672"/>
                <a:gd name="T114" fmla="*/ 51 w 509"/>
                <a:gd name="T115" fmla="*/ 632 h 672"/>
                <a:gd name="T116" fmla="*/ 50 w 509"/>
                <a:gd name="T117" fmla="*/ 639 h 672"/>
                <a:gd name="T118" fmla="*/ 47 w 509"/>
                <a:gd name="T119" fmla="*/ 635 h 672"/>
                <a:gd name="T120" fmla="*/ 44 w 509"/>
                <a:gd name="T121" fmla="*/ 648 h 672"/>
                <a:gd name="T122" fmla="*/ 39 w 509"/>
                <a:gd name="T123" fmla="*/ 648 h 672"/>
                <a:gd name="T124" fmla="*/ 32 w 509"/>
                <a:gd name="T125" fmla="*/ 66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9" h="672">
                  <a:moveTo>
                    <a:pt x="45" y="395"/>
                  </a:moveTo>
                  <a:cubicBezTo>
                    <a:pt x="47" y="395"/>
                    <a:pt x="47" y="395"/>
                    <a:pt x="47" y="395"/>
                  </a:cubicBezTo>
                  <a:cubicBezTo>
                    <a:pt x="46" y="393"/>
                    <a:pt x="46" y="393"/>
                    <a:pt x="46" y="393"/>
                  </a:cubicBezTo>
                  <a:cubicBezTo>
                    <a:pt x="46" y="393"/>
                    <a:pt x="47" y="392"/>
                    <a:pt x="47" y="392"/>
                  </a:cubicBezTo>
                  <a:cubicBezTo>
                    <a:pt x="47" y="391"/>
                    <a:pt x="48" y="391"/>
                    <a:pt x="48" y="391"/>
                  </a:cubicBezTo>
                  <a:cubicBezTo>
                    <a:pt x="48" y="390"/>
                    <a:pt x="48" y="390"/>
                    <a:pt x="48" y="390"/>
                  </a:cubicBezTo>
                  <a:cubicBezTo>
                    <a:pt x="49" y="391"/>
                    <a:pt x="49" y="391"/>
                    <a:pt x="49" y="391"/>
                  </a:cubicBezTo>
                  <a:cubicBezTo>
                    <a:pt x="49" y="390"/>
                    <a:pt x="49" y="390"/>
                    <a:pt x="49" y="390"/>
                  </a:cubicBezTo>
                  <a:cubicBezTo>
                    <a:pt x="50" y="390"/>
                    <a:pt x="50" y="390"/>
                    <a:pt x="50" y="390"/>
                  </a:cubicBezTo>
                  <a:cubicBezTo>
                    <a:pt x="51" y="389"/>
                    <a:pt x="51" y="389"/>
                    <a:pt x="51" y="389"/>
                  </a:cubicBezTo>
                  <a:cubicBezTo>
                    <a:pt x="52" y="388"/>
                    <a:pt x="52" y="388"/>
                    <a:pt x="52" y="388"/>
                  </a:cubicBezTo>
                  <a:cubicBezTo>
                    <a:pt x="52" y="388"/>
                    <a:pt x="52" y="386"/>
                    <a:pt x="54" y="386"/>
                  </a:cubicBezTo>
                  <a:cubicBezTo>
                    <a:pt x="56" y="387"/>
                    <a:pt x="76" y="385"/>
                    <a:pt x="76" y="385"/>
                  </a:cubicBezTo>
                  <a:cubicBezTo>
                    <a:pt x="77" y="385"/>
                    <a:pt x="83" y="383"/>
                    <a:pt x="86" y="382"/>
                  </a:cubicBezTo>
                  <a:cubicBezTo>
                    <a:pt x="88" y="382"/>
                    <a:pt x="92" y="381"/>
                    <a:pt x="93" y="379"/>
                  </a:cubicBezTo>
                  <a:cubicBezTo>
                    <a:pt x="95" y="377"/>
                    <a:pt x="95" y="379"/>
                    <a:pt x="98" y="372"/>
                  </a:cubicBezTo>
                  <a:cubicBezTo>
                    <a:pt x="101" y="365"/>
                    <a:pt x="103" y="365"/>
                    <a:pt x="106" y="364"/>
                  </a:cubicBezTo>
                  <a:cubicBezTo>
                    <a:pt x="109" y="362"/>
                    <a:pt x="119" y="357"/>
                    <a:pt x="119" y="357"/>
                  </a:cubicBezTo>
                  <a:cubicBezTo>
                    <a:pt x="148" y="348"/>
                    <a:pt x="148" y="348"/>
                    <a:pt x="148" y="348"/>
                  </a:cubicBezTo>
                  <a:cubicBezTo>
                    <a:pt x="194" y="351"/>
                    <a:pt x="194" y="351"/>
                    <a:pt x="194" y="351"/>
                  </a:cubicBezTo>
                  <a:cubicBezTo>
                    <a:pt x="342" y="199"/>
                    <a:pt x="342" y="199"/>
                    <a:pt x="342" y="199"/>
                  </a:cubicBezTo>
                  <a:cubicBezTo>
                    <a:pt x="293" y="199"/>
                    <a:pt x="293" y="199"/>
                    <a:pt x="293" y="199"/>
                  </a:cubicBezTo>
                  <a:cubicBezTo>
                    <a:pt x="147" y="149"/>
                    <a:pt x="147" y="149"/>
                    <a:pt x="147" y="149"/>
                  </a:cubicBezTo>
                  <a:cubicBezTo>
                    <a:pt x="129" y="131"/>
                    <a:pt x="129" y="131"/>
                    <a:pt x="129" y="131"/>
                  </a:cubicBezTo>
                  <a:cubicBezTo>
                    <a:pt x="129" y="131"/>
                    <a:pt x="124" y="131"/>
                    <a:pt x="123" y="131"/>
                  </a:cubicBezTo>
                  <a:cubicBezTo>
                    <a:pt x="122" y="130"/>
                    <a:pt x="122" y="129"/>
                    <a:pt x="121" y="129"/>
                  </a:cubicBezTo>
                  <a:cubicBezTo>
                    <a:pt x="121" y="129"/>
                    <a:pt x="119" y="126"/>
                    <a:pt x="119" y="126"/>
                  </a:cubicBezTo>
                  <a:cubicBezTo>
                    <a:pt x="118" y="122"/>
                    <a:pt x="118" y="122"/>
                    <a:pt x="118" y="122"/>
                  </a:cubicBezTo>
                  <a:cubicBezTo>
                    <a:pt x="117" y="121"/>
                    <a:pt x="117" y="121"/>
                    <a:pt x="117" y="121"/>
                  </a:cubicBezTo>
                  <a:cubicBezTo>
                    <a:pt x="117" y="121"/>
                    <a:pt x="114" y="120"/>
                    <a:pt x="114" y="120"/>
                  </a:cubicBezTo>
                  <a:cubicBezTo>
                    <a:pt x="114" y="120"/>
                    <a:pt x="112" y="119"/>
                    <a:pt x="112" y="119"/>
                  </a:cubicBezTo>
                  <a:cubicBezTo>
                    <a:pt x="111" y="111"/>
                    <a:pt x="111" y="111"/>
                    <a:pt x="111" y="111"/>
                  </a:cubicBezTo>
                  <a:cubicBezTo>
                    <a:pt x="111" y="111"/>
                    <a:pt x="111" y="109"/>
                    <a:pt x="111" y="108"/>
                  </a:cubicBezTo>
                  <a:cubicBezTo>
                    <a:pt x="110" y="107"/>
                    <a:pt x="110" y="107"/>
                    <a:pt x="110" y="107"/>
                  </a:cubicBezTo>
                  <a:cubicBezTo>
                    <a:pt x="110" y="107"/>
                    <a:pt x="107" y="105"/>
                    <a:pt x="106" y="105"/>
                  </a:cubicBezTo>
                  <a:cubicBezTo>
                    <a:pt x="106" y="105"/>
                    <a:pt x="105" y="105"/>
                    <a:pt x="105" y="105"/>
                  </a:cubicBezTo>
                  <a:cubicBezTo>
                    <a:pt x="105" y="105"/>
                    <a:pt x="104" y="105"/>
                    <a:pt x="103" y="105"/>
                  </a:cubicBezTo>
                  <a:cubicBezTo>
                    <a:pt x="103" y="105"/>
                    <a:pt x="102" y="105"/>
                    <a:pt x="102" y="105"/>
                  </a:cubicBezTo>
                  <a:cubicBezTo>
                    <a:pt x="98" y="95"/>
                    <a:pt x="98" y="95"/>
                    <a:pt x="98" y="95"/>
                  </a:cubicBezTo>
                  <a:cubicBezTo>
                    <a:pt x="95" y="93"/>
                    <a:pt x="95" y="93"/>
                    <a:pt x="95" y="93"/>
                  </a:cubicBezTo>
                  <a:cubicBezTo>
                    <a:pt x="94" y="91"/>
                    <a:pt x="94" y="91"/>
                    <a:pt x="94" y="91"/>
                  </a:cubicBezTo>
                  <a:cubicBezTo>
                    <a:pt x="93" y="91"/>
                    <a:pt x="93" y="91"/>
                    <a:pt x="93" y="91"/>
                  </a:cubicBezTo>
                  <a:cubicBezTo>
                    <a:pt x="92" y="89"/>
                    <a:pt x="92" y="89"/>
                    <a:pt x="92" y="89"/>
                  </a:cubicBezTo>
                  <a:cubicBezTo>
                    <a:pt x="91" y="89"/>
                    <a:pt x="91" y="89"/>
                    <a:pt x="91" y="89"/>
                  </a:cubicBezTo>
                  <a:cubicBezTo>
                    <a:pt x="91" y="88"/>
                    <a:pt x="91" y="88"/>
                    <a:pt x="91" y="88"/>
                  </a:cubicBezTo>
                  <a:cubicBezTo>
                    <a:pt x="89" y="83"/>
                    <a:pt x="89" y="83"/>
                    <a:pt x="89" y="83"/>
                  </a:cubicBezTo>
                  <a:cubicBezTo>
                    <a:pt x="88" y="83"/>
                    <a:pt x="88" y="83"/>
                    <a:pt x="88" y="83"/>
                  </a:cubicBezTo>
                  <a:cubicBezTo>
                    <a:pt x="88" y="76"/>
                    <a:pt x="88" y="76"/>
                    <a:pt x="88" y="76"/>
                  </a:cubicBezTo>
                  <a:cubicBezTo>
                    <a:pt x="85" y="75"/>
                    <a:pt x="85" y="75"/>
                    <a:pt x="85" y="75"/>
                  </a:cubicBezTo>
                  <a:cubicBezTo>
                    <a:pt x="85" y="74"/>
                    <a:pt x="85" y="74"/>
                    <a:pt x="85" y="74"/>
                  </a:cubicBezTo>
                  <a:cubicBezTo>
                    <a:pt x="83" y="73"/>
                    <a:pt x="83" y="73"/>
                    <a:pt x="83" y="73"/>
                  </a:cubicBezTo>
                  <a:cubicBezTo>
                    <a:pt x="83" y="71"/>
                    <a:pt x="83" y="71"/>
                    <a:pt x="83" y="71"/>
                  </a:cubicBezTo>
                  <a:cubicBezTo>
                    <a:pt x="82" y="69"/>
                    <a:pt x="82" y="69"/>
                    <a:pt x="82" y="69"/>
                  </a:cubicBezTo>
                  <a:cubicBezTo>
                    <a:pt x="84" y="68"/>
                    <a:pt x="84" y="68"/>
                    <a:pt x="84" y="68"/>
                  </a:cubicBezTo>
                  <a:cubicBezTo>
                    <a:pt x="87" y="63"/>
                    <a:pt x="87" y="63"/>
                    <a:pt x="87" y="63"/>
                  </a:cubicBezTo>
                  <a:cubicBezTo>
                    <a:pt x="89" y="61"/>
                    <a:pt x="89" y="61"/>
                    <a:pt x="89" y="61"/>
                  </a:cubicBezTo>
                  <a:cubicBezTo>
                    <a:pt x="91" y="58"/>
                    <a:pt x="91" y="58"/>
                    <a:pt x="91" y="58"/>
                  </a:cubicBezTo>
                  <a:cubicBezTo>
                    <a:pt x="93" y="57"/>
                    <a:pt x="93" y="57"/>
                    <a:pt x="93" y="57"/>
                  </a:cubicBezTo>
                  <a:cubicBezTo>
                    <a:pt x="95" y="54"/>
                    <a:pt x="95" y="54"/>
                    <a:pt x="95" y="54"/>
                  </a:cubicBezTo>
                  <a:cubicBezTo>
                    <a:pt x="94" y="53"/>
                    <a:pt x="94" y="53"/>
                    <a:pt x="94" y="53"/>
                  </a:cubicBezTo>
                  <a:cubicBezTo>
                    <a:pt x="96" y="50"/>
                    <a:pt x="96" y="50"/>
                    <a:pt x="96" y="50"/>
                  </a:cubicBezTo>
                  <a:cubicBezTo>
                    <a:pt x="111" y="27"/>
                    <a:pt x="111" y="27"/>
                    <a:pt x="111" y="27"/>
                  </a:cubicBezTo>
                  <a:cubicBezTo>
                    <a:pt x="111" y="27"/>
                    <a:pt x="111" y="27"/>
                    <a:pt x="111" y="27"/>
                  </a:cubicBezTo>
                  <a:cubicBezTo>
                    <a:pt x="112" y="27"/>
                    <a:pt x="112" y="27"/>
                    <a:pt x="112" y="27"/>
                  </a:cubicBezTo>
                  <a:cubicBezTo>
                    <a:pt x="112" y="27"/>
                    <a:pt x="113" y="28"/>
                    <a:pt x="113" y="27"/>
                  </a:cubicBezTo>
                  <a:cubicBezTo>
                    <a:pt x="113" y="27"/>
                    <a:pt x="113" y="26"/>
                    <a:pt x="113" y="26"/>
                  </a:cubicBezTo>
                  <a:cubicBezTo>
                    <a:pt x="112" y="26"/>
                    <a:pt x="112" y="26"/>
                    <a:pt x="112" y="26"/>
                  </a:cubicBezTo>
                  <a:cubicBezTo>
                    <a:pt x="112" y="26"/>
                    <a:pt x="112" y="25"/>
                    <a:pt x="113" y="26"/>
                  </a:cubicBezTo>
                  <a:cubicBezTo>
                    <a:pt x="113" y="26"/>
                    <a:pt x="113" y="26"/>
                    <a:pt x="114" y="27"/>
                  </a:cubicBezTo>
                  <a:cubicBezTo>
                    <a:pt x="114" y="27"/>
                    <a:pt x="114" y="28"/>
                    <a:pt x="114" y="28"/>
                  </a:cubicBezTo>
                  <a:cubicBezTo>
                    <a:pt x="114" y="28"/>
                    <a:pt x="114" y="28"/>
                    <a:pt x="114" y="28"/>
                  </a:cubicBezTo>
                  <a:cubicBezTo>
                    <a:pt x="115" y="29"/>
                    <a:pt x="115" y="29"/>
                    <a:pt x="115" y="29"/>
                  </a:cubicBezTo>
                  <a:cubicBezTo>
                    <a:pt x="115" y="29"/>
                    <a:pt x="115" y="29"/>
                    <a:pt x="116" y="30"/>
                  </a:cubicBezTo>
                  <a:cubicBezTo>
                    <a:pt x="116" y="30"/>
                    <a:pt x="116" y="30"/>
                    <a:pt x="116" y="30"/>
                  </a:cubicBezTo>
                  <a:cubicBezTo>
                    <a:pt x="117" y="31"/>
                    <a:pt x="117" y="31"/>
                    <a:pt x="118" y="31"/>
                  </a:cubicBezTo>
                  <a:cubicBezTo>
                    <a:pt x="118" y="31"/>
                    <a:pt x="118" y="31"/>
                    <a:pt x="119" y="31"/>
                  </a:cubicBezTo>
                  <a:cubicBezTo>
                    <a:pt x="119" y="31"/>
                    <a:pt x="120" y="31"/>
                    <a:pt x="120" y="31"/>
                  </a:cubicBezTo>
                  <a:cubicBezTo>
                    <a:pt x="120" y="31"/>
                    <a:pt x="120" y="32"/>
                    <a:pt x="121" y="32"/>
                  </a:cubicBezTo>
                  <a:cubicBezTo>
                    <a:pt x="121" y="32"/>
                    <a:pt x="122" y="32"/>
                    <a:pt x="122" y="32"/>
                  </a:cubicBezTo>
                  <a:cubicBezTo>
                    <a:pt x="122" y="32"/>
                    <a:pt x="123" y="32"/>
                    <a:pt x="122" y="32"/>
                  </a:cubicBezTo>
                  <a:cubicBezTo>
                    <a:pt x="122" y="32"/>
                    <a:pt x="121" y="32"/>
                    <a:pt x="121" y="33"/>
                  </a:cubicBezTo>
                  <a:cubicBezTo>
                    <a:pt x="121" y="33"/>
                    <a:pt x="121" y="33"/>
                    <a:pt x="121" y="33"/>
                  </a:cubicBezTo>
                  <a:cubicBezTo>
                    <a:pt x="121" y="34"/>
                    <a:pt x="122" y="35"/>
                    <a:pt x="122" y="35"/>
                  </a:cubicBezTo>
                  <a:cubicBezTo>
                    <a:pt x="122" y="35"/>
                    <a:pt x="122" y="36"/>
                    <a:pt x="122" y="36"/>
                  </a:cubicBezTo>
                  <a:cubicBezTo>
                    <a:pt x="122" y="37"/>
                    <a:pt x="122" y="37"/>
                    <a:pt x="122" y="38"/>
                  </a:cubicBezTo>
                  <a:cubicBezTo>
                    <a:pt x="123" y="39"/>
                    <a:pt x="122" y="39"/>
                    <a:pt x="123" y="40"/>
                  </a:cubicBezTo>
                  <a:cubicBezTo>
                    <a:pt x="124" y="40"/>
                    <a:pt x="124" y="40"/>
                    <a:pt x="125" y="41"/>
                  </a:cubicBezTo>
                  <a:cubicBezTo>
                    <a:pt x="126" y="42"/>
                    <a:pt x="126" y="42"/>
                    <a:pt x="126" y="43"/>
                  </a:cubicBezTo>
                  <a:cubicBezTo>
                    <a:pt x="126" y="43"/>
                    <a:pt x="126" y="43"/>
                    <a:pt x="126" y="45"/>
                  </a:cubicBezTo>
                  <a:cubicBezTo>
                    <a:pt x="127" y="46"/>
                    <a:pt x="128" y="48"/>
                    <a:pt x="128" y="48"/>
                  </a:cubicBezTo>
                  <a:cubicBezTo>
                    <a:pt x="129" y="49"/>
                    <a:pt x="130" y="50"/>
                    <a:pt x="130" y="51"/>
                  </a:cubicBezTo>
                  <a:cubicBezTo>
                    <a:pt x="131" y="52"/>
                    <a:pt x="131" y="53"/>
                    <a:pt x="132" y="54"/>
                  </a:cubicBezTo>
                  <a:cubicBezTo>
                    <a:pt x="133" y="54"/>
                    <a:pt x="131" y="53"/>
                    <a:pt x="133" y="55"/>
                  </a:cubicBezTo>
                  <a:cubicBezTo>
                    <a:pt x="136" y="57"/>
                    <a:pt x="134" y="56"/>
                    <a:pt x="136" y="58"/>
                  </a:cubicBezTo>
                  <a:cubicBezTo>
                    <a:pt x="138" y="60"/>
                    <a:pt x="136" y="57"/>
                    <a:pt x="139" y="61"/>
                  </a:cubicBezTo>
                  <a:cubicBezTo>
                    <a:pt x="142" y="64"/>
                    <a:pt x="141" y="63"/>
                    <a:pt x="143" y="64"/>
                  </a:cubicBezTo>
                  <a:cubicBezTo>
                    <a:pt x="144" y="66"/>
                    <a:pt x="145" y="66"/>
                    <a:pt x="147" y="67"/>
                  </a:cubicBezTo>
                  <a:cubicBezTo>
                    <a:pt x="148" y="69"/>
                    <a:pt x="147" y="69"/>
                    <a:pt x="148" y="69"/>
                  </a:cubicBezTo>
                  <a:cubicBezTo>
                    <a:pt x="149" y="69"/>
                    <a:pt x="149" y="68"/>
                    <a:pt x="150" y="69"/>
                  </a:cubicBezTo>
                  <a:cubicBezTo>
                    <a:pt x="150" y="70"/>
                    <a:pt x="151" y="71"/>
                    <a:pt x="151" y="71"/>
                  </a:cubicBezTo>
                  <a:cubicBezTo>
                    <a:pt x="151" y="71"/>
                    <a:pt x="152" y="72"/>
                    <a:pt x="153" y="72"/>
                  </a:cubicBezTo>
                  <a:cubicBezTo>
                    <a:pt x="153" y="72"/>
                    <a:pt x="154" y="72"/>
                    <a:pt x="154" y="73"/>
                  </a:cubicBezTo>
                  <a:cubicBezTo>
                    <a:pt x="155" y="73"/>
                    <a:pt x="154" y="72"/>
                    <a:pt x="155" y="73"/>
                  </a:cubicBezTo>
                  <a:cubicBezTo>
                    <a:pt x="157" y="75"/>
                    <a:pt x="157" y="75"/>
                    <a:pt x="158" y="76"/>
                  </a:cubicBezTo>
                  <a:cubicBezTo>
                    <a:pt x="159" y="76"/>
                    <a:pt x="159" y="77"/>
                    <a:pt x="160" y="77"/>
                  </a:cubicBezTo>
                  <a:cubicBezTo>
                    <a:pt x="160" y="78"/>
                    <a:pt x="160" y="79"/>
                    <a:pt x="161" y="79"/>
                  </a:cubicBezTo>
                  <a:cubicBezTo>
                    <a:pt x="162" y="79"/>
                    <a:pt x="163" y="79"/>
                    <a:pt x="165" y="80"/>
                  </a:cubicBezTo>
                  <a:cubicBezTo>
                    <a:pt x="166" y="81"/>
                    <a:pt x="166" y="80"/>
                    <a:pt x="166" y="80"/>
                  </a:cubicBezTo>
                  <a:cubicBezTo>
                    <a:pt x="166" y="80"/>
                    <a:pt x="168" y="80"/>
                    <a:pt x="169" y="80"/>
                  </a:cubicBezTo>
                  <a:cubicBezTo>
                    <a:pt x="171" y="80"/>
                    <a:pt x="171" y="80"/>
                    <a:pt x="172" y="80"/>
                  </a:cubicBezTo>
                  <a:cubicBezTo>
                    <a:pt x="173" y="80"/>
                    <a:pt x="173" y="81"/>
                    <a:pt x="174" y="81"/>
                  </a:cubicBezTo>
                  <a:cubicBezTo>
                    <a:pt x="174" y="81"/>
                    <a:pt x="174" y="81"/>
                    <a:pt x="176" y="81"/>
                  </a:cubicBezTo>
                  <a:cubicBezTo>
                    <a:pt x="178" y="80"/>
                    <a:pt x="178" y="81"/>
                    <a:pt x="179" y="80"/>
                  </a:cubicBezTo>
                  <a:cubicBezTo>
                    <a:pt x="181" y="80"/>
                    <a:pt x="180" y="80"/>
                    <a:pt x="181" y="80"/>
                  </a:cubicBezTo>
                  <a:cubicBezTo>
                    <a:pt x="182" y="79"/>
                    <a:pt x="181" y="79"/>
                    <a:pt x="183" y="79"/>
                  </a:cubicBezTo>
                  <a:cubicBezTo>
                    <a:pt x="185" y="79"/>
                    <a:pt x="185" y="78"/>
                    <a:pt x="186" y="79"/>
                  </a:cubicBezTo>
                  <a:cubicBezTo>
                    <a:pt x="187" y="79"/>
                    <a:pt x="188" y="79"/>
                    <a:pt x="189" y="79"/>
                  </a:cubicBezTo>
                  <a:cubicBezTo>
                    <a:pt x="190" y="79"/>
                    <a:pt x="191" y="79"/>
                    <a:pt x="191" y="79"/>
                  </a:cubicBezTo>
                  <a:cubicBezTo>
                    <a:pt x="192" y="79"/>
                    <a:pt x="192" y="79"/>
                    <a:pt x="192" y="79"/>
                  </a:cubicBezTo>
                  <a:cubicBezTo>
                    <a:pt x="193" y="79"/>
                    <a:pt x="194" y="79"/>
                    <a:pt x="195" y="79"/>
                  </a:cubicBezTo>
                  <a:cubicBezTo>
                    <a:pt x="195" y="78"/>
                    <a:pt x="196" y="78"/>
                    <a:pt x="196" y="78"/>
                  </a:cubicBezTo>
                  <a:cubicBezTo>
                    <a:pt x="196" y="78"/>
                    <a:pt x="197" y="78"/>
                    <a:pt x="196" y="77"/>
                  </a:cubicBezTo>
                  <a:cubicBezTo>
                    <a:pt x="196" y="77"/>
                    <a:pt x="195" y="77"/>
                    <a:pt x="195" y="77"/>
                  </a:cubicBezTo>
                  <a:cubicBezTo>
                    <a:pt x="195" y="77"/>
                    <a:pt x="195" y="77"/>
                    <a:pt x="196" y="77"/>
                  </a:cubicBezTo>
                  <a:cubicBezTo>
                    <a:pt x="196" y="76"/>
                    <a:pt x="198" y="75"/>
                    <a:pt x="198" y="75"/>
                  </a:cubicBezTo>
                  <a:cubicBezTo>
                    <a:pt x="199" y="75"/>
                    <a:pt x="199" y="75"/>
                    <a:pt x="200" y="75"/>
                  </a:cubicBezTo>
                  <a:cubicBezTo>
                    <a:pt x="201" y="74"/>
                    <a:pt x="202" y="75"/>
                    <a:pt x="202" y="74"/>
                  </a:cubicBezTo>
                  <a:cubicBezTo>
                    <a:pt x="203" y="73"/>
                    <a:pt x="204" y="73"/>
                    <a:pt x="204" y="73"/>
                  </a:cubicBezTo>
                  <a:cubicBezTo>
                    <a:pt x="205" y="72"/>
                    <a:pt x="205" y="73"/>
                    <a:pt x="206" y="72"/>
                  </a:cubicBezTo>
                  <a:cubicBezTo>
                    <a:pt x="206" y="72"/>
                    <a:pt x="206" y="72"/>
                    <a:pt x="207" y="71"/>
                  </a:cubicBezTo>
                  <a:cubicBezTo>
                    <a:pt x="207" y="70"/>
                    <a:pt x="207" y="70"/>
                    <a:pt x="208" y="70"/>
                  </a:cubicBezTo>
                  <a:cubicBezTo>
                    <a:pt x="208" y="69"/>
                    <a:pt x="209" y="69"/>
                    <a:pt x="210" y="68"/>
                  </a:cubicBezTo>
                  <a:cubicBezTo>
                    <a:pt x="210" y="68"/>
                    <a:pt x="211" y="67"/>
                    <a:pt x="211" y="67"/>
                  </a:cubicBezTo>
                  <a:cubicBezTo>
                    <a:pt x="211" y="67"/>
                    <a:pt x="211" y="67"/>
                    <a:pt x="212" y="67"/>
                  </a:cubicBezTo>
                  <a:cubicBezTo>
                    <a:pt x="214" y="67"/>
                    <a:pt x="214" y="67"/>
                    <a:pt x="214" y="67"/>
                  </a:cubicBezTo>
                  <a:cubicBezTo>
                    <a:pt x="215" y="67"/>
                    <a:pt x="216" y="67"/>
                    <a:pt x="217" y="67"/>
                  </a:cubicBezTo>
                  <a:cubicBezTo>
                    <a:pt x="218" y="67"/>
                    <a:pt x="218" y="67"/>
                    <a:pt x="218" y="66"/>
                  </a:cubicBezTo>
                  <a:cubicBezTo>
                    <a:pt x="219" y="66"/>
                    <a:pt x="219" y="66"/>
                    <a:pt x="219" y="66"/>
                  </a:cubicBezTo>
                  <a:cubicBezTo>
                    <a:pt x="220" y="65"/>
                    <a:pt x="220" y="65"/>
                    <a:pt x="220" y="65"/>
                  </a:cubicBezTo>
                  <a:cubicBezTo>
                    <a:pt x="221" y="65"/>
                    <a:pt x="221" y="65"/>
                    <a:pt x="221" y="65"/>
                  </a:cubicBezTo>
                  <a:cubicBezTo>
                    <a:pt x="222" y="64"/>
                    <a:pt x="222" y="64"/>
                    <a:pt x="223" y="64"/>
                  </a:cubicBezTo>
                  <a:cubicBezTo>
                    <a:pt x="223" y="64"/>
                    <a:pt x="224" y="64"/>
                    <a:pt x="224" y="63"/>
                  </a:cubicBezTo>
                  <a:cubicBezTo>
                    <a:pt x="224" y="63"/>
                    <a:pt x="223" y="63"/>
                    <a:pt x="224" y="62"/>
                  </a:cubicBezTo>
                  <a:cubicBezTo>
                    <a:pt x="225" y="62"/>
                    <a:pt x="225" y="61"/>
                    <a:pt x="226" y="61"/>
                  </a:cubicBezTo>
                  <a:cubicBezTo>
                    <a:pt x="226" y="61"/>
                    <a:pt x="227" y="61"/>
                    <a:pt x="227" y="61"/>
                  </a:cubicBezTo>
                  <a:cubicBezTo>
                    <a:pt x="228" y="61"/>
                    <a:pt x="226" y="62"/>
                    <a:pt x="228" y="61"/>
                  </a:cubicBezTo>
                  <a:cubicBezTo>
                    <a:pt x="229" y="60"/>
                    <a:pt x="229" y="60"/>
                    <a:pt x="230" y="60"/>
                  </a:cubicBezTo>
                  <a:cubicBezTo>
                    <a:pt x="231" y="59"/>
                    <a:pt x="231" y="59"/>
                    <a:pt x="231" y="59"/>
                  </a:cubicBezTo>
                  <a:cubicBezTo>
                    <a:pt x="232" y="58"/>
                    <a:pt x="232" y="58"/>
                    <a:pt x="232" y="58"/>
                  </a:cubicBezTo>
                  <a:cubicBezTo>
                    <a:pt x="232" y="58"/>
                    <a:pt x="233" y="58"/>
                    <a:pt x="233" y="58"/>
                  </a:cubicBezTo>
                  <a:cubicBezTo>
                    <a:pt x="233" y="57"/>
                    <a:pt x="234" y="57"/>
                    <a:pt x="234" y="57"/>
                  </a:cubicBezTo>
                  <a:cubicBezTo>
                    <a:pt x="234" y="57"/>
                    <a:pt x="235" y="57"/>
                    <a:pt x="235" y="57"/>
                  </a:cubicBezTo>
                  <a:cubicBezTo>
                    <a:pt x="236" y="57"/>
                    <a:pt x="236" y="57"/>
                    <a:pt x="236" y="57"/>
                  </a:cubicBezTo>
                  <a:cubicBezTo>
                    <a:pt x="237" y="58"/>
                    <a:pt x="237" y="58"/>
                    <a:pt x="237" y="58"/>
                  </a:cubicBezTo>
                  <a:cubicBezTo>
                    <a:pt x="237" y="58"/>
                    <a:pt x="237" y="59"/>
                    <a:pt x="238" y="59"/>
                  </a:cubicBezTo>
                  <a:cubicBezTo>
                    <a:pt x="238" y="59"/>
                    <a:pt x="239" y="59"/>
                    <a:pt x="239" y="59"/>
                  </a:cubicBezTo>
                  <a:cubicBezTo>
                    <a:pt x="239" y="59"/>
                    <a:pt x="239" y="59"/>
                    <a:pt x="239" y="59"/>
                  </a:cubicBezTo>
                  <a:cubicBezTo>
                    <a:pt x="239" y="58"/>
                    <a:pt x="238" y="58"/>
                    <a:pt x="238" y="58"/>
                  </a:cubicBezTo>
                  <a:cubicBezTo>
                    <a:pt x="239" y="58"/>
                    <a:pt x="239" y="58"/>
                    <a:pt x="239" y="58"/>
                  </a:cubicBezTo>
                  <a:cubicBezTo>
                    <a:pt x="239" y="58"/>
                    <a:pt x="239" y="58"/>
                    <a:pt x="240" y="59"/>
                  </a:cubicBezTo>
                  <a:cubicBezTo>
                    <a:pt x="241" y="59"/>
                    <a:pt x="242" y="60"/>
                    <a:pt x="242" y="60"/>
                  </a:cubicBezTo>
                  <a:cubicBezTo>
                    <a:pt x="242" y="60"/>
                    <a:pt x="242" y="60"/>
                    <a:pt x="242" y="60"/>
                  </a:cubicBezTo>
                  <a:cubicBezTo>
                    <a:pt x="243" y="60"/>
                    <a:pt x="244" y="61"/>
                    <a:pt x="244" y="61"/>
                  </a:cubicBezTo>
                  <a:cubicBezTo>
                    <a:pt x="244" y="61"/>
                    <a:pt x="245" y="61"/>
                    <a:pt x="246" y="61"/>
                  </a:cubicBezTo>
                  <a:cubicBezTo>
                    <a:pt x="246" y="62"/>
                    <a:pt x="247" y="62"/>
                    <a:pt x="247" y="62"/>
                  </a:cubicBezTo>
                  <a:cubicBezTo>
                    <a:pt x="248" y="62"/>
                    <a:pt x="249" y="61"/>
                    <a:pt x="251" y="61"/>
                  </a:cubicBezTo>
                  <a:cubicBezTo>
                    <a:pt x="252" y="61"/>
                    <a:pt x="254" y="61"/>
                    <a:pt x="254" y="61"/>
                  </a:cubicBezTo>
                  <a:cubicBezTo>
                    <a:pt x="254" y="61"/>
                    <a:pt x="255" y="61"/>
                    <a:pt x="256" y="61"/>
                  </a:cubicBezTo>
                  <a:cubicBezTo>
                    <a:pt x="256" y="61"/>
                    <a:pt x="256" y="61"/>
                    <a:pt x="257" y="61"/>
                  </a:cubicBezTo>
                  <a:cubicBezTo>
                    <a:pt x="258" y="62"/>
                    <a:pt x="258" y="62"/>
                    <a:pt x="259" y="63"/>
                  </a:cubicBezTo>
                  <a:cubicBezTo>
                    <a:pt x="259" y="63"/>
                    <a:pt x="260" y="64"/>
                    <a:pt x="260" y="64"/>
                  </a:cubicBezTo>
                  <a:cubicBezTo>
                    <a:pt x="261" y="65"/>
                    <a:pt x="261" y="65"/>
                    <a:pt x="261" y="65"/>
                  </a:cubicBezTo>
                  <a:cubicBezTo>
                    <a:pt x="262" y="65"/>
                    <a:pt x="262" y="66"/>
                    <a:pt x="263" y="66"/>
                  </a:cubicBezTo>
                  <a:cubicBezTo>
                    <a:pt x="265" y="66"/>
                    <a:pt x="264" y="66"/>
                    <a:pt x="265" y="66"/>
                  </a:cubicBezTo>
                  <a:cubicBezTo>
                    <a:pt x="266" y="65"/>
                    <a:pt x="266" y="66"/>
                    <a:pt x="267" y="65"/>
                  </a:cubicBezTo>
                  <a:cubicBezTo>
                    <a:pt x="268" y="65"/>
                    <a:pt x="268" y="65"/>
                    <a:pt x="269" y="65"/>
                  </a:cubicBezTo>
                  <a:cubicBezTo>
                    <a:pt x="271" y="64"/>
                    <a:pt x="271" y="63"/>
                    <a:pt x="273" y="63"/>
                  </a:cubicBezTo>
                  <a:cubicBezTo>
                    <a:pt x="275" y="63"/>
                    <a:pt x="274" y="64"/>
                    <a:pt x="275" y="63"/>
                  </a:cubicBezTo>
                  <a:cubicBezTo>
                    <a:pt x="276" y="63"/>
                    <a:pt x="277" y="63"/>
                    <a:pt x="278" y="62"/>
                  </a:cubicBezTo>
                  <a:cubicBezTo>
                    <a:pt x="278" y="62"/>
                    <a:pt x="278" y="62"/>
                    <a:pt x="279" y="61"/>
                  </a:cubicBezTo>
                  <a:cubicBezTo>
                    <a:pt x="281" y="60"/>
                    <a:pt x="281" y="60"/>
                    <a:pt x="282" y="59"/>
                  </a:cubicBezTo>
                  <a:cubicBezTo>
                    <a:pt x="283" y="59"/>
                    <a:pt x="283" y="59"/>
                    <a:pt x="284" y="58"/>
                  </a:cubicBezTo>
                  <a:cubicBezTo>
                    <a:pt x="285" y="58"/>
                    <a:pt x="286" y="57"/>
                    <a:pt x="286" y="57"/>
                  </a:cubicBezTo>
                  <a:cubicBezTo>
                    <a:pt x="287" y="57"/>
                    <a:pt x="288" y="56"/>
                    <a:pt x="288" y="56"/>
                  </a:cubicBezTo>
                  <a:cubicBezTo>
                    <a:pt x="288" y="56"/>
                    <a:pt x="288" y="56"/>
                    <a:pt x="289" y="55"/>
                  </a:cubicBezTo>
                  <a:cubicBezTo>
                    <a:pt x="290" y="55"/>
                    <a:pt x="290" y="55"/>
                    <a:pt x="290" y="55"/>
                  </a:cubicBezTo>
                  <a:cubicBezTo>
                    <a:pt x="291" y="55"/>
                    <a:pt x="290" y="54"/>
                    <a:pt x="291" y="54"/>
                  </a:cubicBezTo>
                  <a:cubicBezTo>
                    <a:pt x="292" y="54"/>
                    <a:pt x="293" y="54"/>
                    <a:pt x="293" y="54"/>
                  </a:cubicBezTo>
                  <a:cubicBezTo>
                    <a:pt x="294" y="52"/>
                    <a:pt x="294" y="52"/>
                    <a:pt x="294" y="52"/>
                  </a:cubicBezTo>
                  <a:cubicBezTo>
                    <a:pt x="294" y="52"/>
                    <a:pt x="294" y="52"/>
                    <a:pt x="294" y="52"/>
                  </a:cubicBezTo>
                  <a:cubicBezTo>
                    <a:pt x="294" y="52"/>
                    <a:pt x="295" y="51"/>
                    <a:pt x="296" y="51"/>
                  </a:cubicBezTo>
                  <a:cubicBezTo>
                    <a:pt x="296" y="51"/>
                    <a:pt x="296" y="51"/>
                    <a:pt x="296" y="51"/>
                  </a:cubicBezTo>
                  <a:cubicBezTo>
                    <a:pt x="297" y="51"/>
                    <a:pt x="297" y="51"/>
                    <a:pt x="297" y="51"/>
                  </a:cubicBezTo>
                  <a:cubicBezTo>
                    <a:pt x="298" y="51"/>
                    <a:pt x="298" y="51"/>
                    <a:pt x="298" y="50"/>
                  </a:cubicBezTo>
                  <a:cubicBezTo>
                    <a:pt x="298" y="50"/>
                    <a:pt x="299" y="49"/>
                    <a:pt x="299" y="49"/>
                  </a:cubicBezTo>
                  <a:cubicBezTo>
                    <a:pt x="299" y="49"/>
                    <a:pt x="299" y="49"/>
                    <a:pt x="300" y="48"/>
                  </a:cubicBezTo>
                  <a:cubicBezTo>
                    <a:pt x="300" y="48"/>
                    <a:pt x="300" y="48"/>
                    <a:pt x="300" y="48"/>
                  </a:cubicBezTo>
                  <a:cubicBezTo>
                    <a:pt x="300" y="47"/>
                    <a:pt x="300" y="47"/>
                    <a:pt x="301" y="47"/>
                  </a:cubicBezTo>
                  <a:cubicBezTo>
                    <a:pt x="301" y="46"/>
                    <a:pt x="301" y="46"/>
                    <a:pt x="302" y="46"/>
                  </a:cubicBezTo>
                  <a:cubicBezTo>
                    <a:pt x="302" y="46"/>
                    <a:pt x="302" y="46"/>
                    <a:pt x="303" y="46"/>
                  </a:cubicBezTo>
                  <a:cubicBezTo>
                    <a:pt x="304" y="45"/>
                    <a:pt x="304" y="46"/>
                    <a:pt x="305" y="46"/>
                  </a:cubicBezTo>
                  <a:cubicBezTo>
                    <a:pt x="305" y="45"/>
                    <a:pt x="306" y="45"/>
                    <a:pt x="306" y="45"/>
                  </a:cubicBezTo>
                  <a:cubicBezTo>
                    <a:pt x="306" y="44"/>
                    <a:pt x="306" y="44"/>
                    <a:pt x="307" y="44"/>
                  </a:cubicBezTo>
                  <a:cubicBezTo>
                    <a:pt x="308" y="44"/>
                    <a:pt x="308" y="44"/>
                    <a:pt x="309" y="43"/>
                  </a:cubicBezTo>
                  <a:cubicBezTo>
                    <a:pt x="310" y="43"/>
                    <a:pt x="310" y="42"/>
                    <a:pt x="311" y="42"/>
                  </a:cubicBezTo>
                  <a:cubicBezTo>
                    <a:pt x="312" y="42"/>
                    <a:pt x="312" y="42"/>
                    <a:pt x="312" y="41"/>
                  </a:cubicBezTo>
                  <a:cubicBezTo>
                    <a:pt x="313" y="41"/>
                    <a:pt x="313" y="41"/>
                    <a:pt x="314" y="41"/>
                  </a:cubicBezTo>
                  <a:cubicBezTo>
                    <a:pt x="315" y="41"/>
                    <a:pt x="315" y="41"/>
                    <a:pt x="316" y="41"/>
                  </a:cubicBezTo>
                  <a:cubicBezTo>
                    <a:pt x="317" y="41"/>
                    <a:pt x="317" y="41"/>
                    <a:pt x="318" y="41"/>
                  </a:cubicBezTo>
                  <a:cubicBezTo>
                    <a:pt x="318" y="41"/>
                    <a:pt x="319" y="41"/>
                    <a:pt x="319" y="41"/>
                  </a:cubicBezTo>
                  <a:cubicBezTo>
                    <a:pt x="319" y="41"/>
                    <a:pt x="320" y="41"/>
                    <a:pt x="320" y="41"/>
                  </a:cubicBezTo>
                  <a:cubicBezTo>
                    <a:pt x="320" y="41"/>
                    <a:pt x="321" y="41"/>
                    <a:pt x="322" y="42"/>
                  </a:cubicBezTo>
                  <a:cubicBezTo>
                    <a:pt x="322" y="43"/>
                    <a:pt x="322" y="43"/>
                    <a:pt x="323" y="43"/>
                  </a:cubicBezTo>
                  <a:cubicBezTo>
                    <a:pt x="324" y="44"/>
                    <a:pt x="324" y="44"/>
                    <a:pt x="325" y="44"/>
                  </a:cubicBezTo>
                  <a:cubicBezTo>
                    <a:pt x="325" y="45"/>
                    <a:pt x="325" y="45"/>
                    <a:pt x="326" y="45"/>
                  </a:cubicBezTo>
                  <a:cubicBezTo>
                    <a:pt x="328" y="45"/>
                    <a:pt x="328" y="46"/>
                    <a:pt x="329" y="46"/>
                  </a:cubicBezTo>
                  <a:cubicBezTo>
                    <a:pt x="330" y="45"/>
                    <a:pt x="329" y="44"/>
                    <a:pt x="330" y="44"/>
                  </a:cubicBezTo>
                  <a:cubicBezTo>
                    <a:pt x="332" y="44"/>
                    <a:pt x="332" y="44"/>
                    <a:pt x="333" y="44"/>
                  </a:cubicBezTo>
                  <a:cubicBezTo>
                    <a:pt x="333" y="44"/>
                    <a:pt x="333" y="44"/>
                    <a:pt x="334" y="44"/>
                  </a:cubicBezTo>
                  <a:cubicBezTo>
                    <a:pt x="335" y="44"/>
                    <a:pt x="336" y="44"/>
                    <a:pt x="337" y="44"/>
                  </a:cubicBezTo>
                  <a:cubicBezTo>
                    <a:pt x="338" y="44"/>
                    <a:pt x="338" y="44"/>
                    <a:pt x="338" y="44"/>
                  </a:cubicBezTo>
                  <a:cubicBezTo>
                    <a:pt x="339" y="44"/>
                    <a:pt x="338" y="43"/>
                    <a:pt x="339" y="44"/>
                  </a:cubicBezTo>
                  <a:cubicBezTo>
                    <a:pt x="340" y="44"/>
                    <a:pt x="340" y="44"/>
                    <a:pt x="341" y="44"/>
                  </a:cubicBezTo>
                  <a:cubicBezTo>
                    <a:pt x="342" y="44"/>
                    <a:pt x="342" y="44"/>
                    <a:pt x="343" y="44"/>
                  </a:cubicBezTo>
                  <a:cubicBezTo>
                    <a:pt x="344" y="44"/>
                    <a:pt x="344" y="44"/>
                    <a:pt x="344" y="44"/>
                  </a:cubicBezTo>
                  <a:cubicBezTo>
                    <a:pt x="346" y="43"/>
                    <a:pt x="346" y="43"/>
                    <a:pt x="346" y="43"/>
                  </a:cubicBezTo>
                  <a:cubicBezTo>
                    <a:pt x="347" y="43"/>
                    <a:pt x="347" y="43"/>
                    <a:pt x="347" y="43"/>
                  </a:cubicBezTo>
                  <a:cubicBezTo>
                    <a:pt x="347" y="43"/>
                    <a:pt x="347" y="43"/>
                    <a:pt x="348" y="43"/>
                  </a:cubicBezTo>
                  <a:cubicBezTo>
                    <a:pt x="349" y="43"/>
                    <a:pt x="348" y="43"/>
                    <a:pt x="349" y="43"/>
                  </a:cubicBezTo>
                  <a:cubicBezTo>
                    <a:pt x="350" y="43"/>
                    <a:pt x="349" y="43"/>
                    <a:pt x="350" y="43"/>
                  </a:cubicBezTo>
                  <a:cubicBezTo>
                    <a:pt x="351" y="43"/>
                    <a:pt x="352" y="42"/>
                    <a:pt x="352" y="42"/>
                  </a:cubicBezTo>
                  <a:cubicBezTo>
                    <a:pt x="352" y="42"/>
                    <a:pt x="352" y="41"/>
                    <a:pt x="353" y="41"/>
                  </a:cubicBezTo>
                  <a:cubicBezTo>
                    <a:pt x="354" y="40"/>
                    <a:pt x="353" y="40"/>
                    <a:pt x="354" y="40"/>
                  </a:cubicBezTo>
                  <a:cubicBezTo>
                    <a:pt x="355" y="39"/>
                    <a:pt x="354" y="40"/>
                    <a:pt x="355" y="39"/>
                  </a:cubicBezTo>
                  <a:cubicBezTo>
                    <a:pt x="356" y="39"/>
                    <a:pt x="358" y="39"/>
                    <a:pt x="358" y="38"/>
                  </a:cubicBezTo>
                  <a:cubicBezTo>
                    <a:pt x="358" y="38"/>
                    <a:pt x="358" y="38"/>
                    <a:pt x="359" y="37"/>
                  </a:cubicBezTo>
                  <a:cubicBezTo>
                    <a:pt x="359" y="37"/>
                    <a:pt x="360" y="36"/>
                    <a:pt x="360" y="36"/>
                  </a:cubicBezTo>
                  <a:cubicBezTo>
                    <a:pt x="361" y="36"/>
                    <a:pt x="361" y="36"/>
                    <a:pt x="362" y="36"/>
                  </a:cubicBezTo>
                  <a:cubicBezTo>
                    <a:pt x="362" y="36"/>
                    <a:pt x="363" y="36"/>
                    <a:pt x="363" y="36"/>
                  </a:cubicBezTo>
                  <a:cubicBezTo>
                    <a:pt x="364" y="36"/>
                    <a:pt x="365" y="36"/>
                    <a:pt x="365" y="36"/>
                  </a:cubicBezTo>
                  <a:cubicBezTo>
                    <a:pt x="365" y="36"/>
                    <a:pt x="367" y="35"/>
                    <a:pt x="368" y="35"/>
                  </a:cubicBezTo>
                  <a:cubicBezTo>
                    <a:pt x="368" y="35"/>
                    <a:pt x="370" y="34"/>
                    <a:pt x="370" y="34"/>
                  </a:cubicBezTo>
                  <a:cubicBezTo>
                    <a:pt x="371" y="34"/>
                    <a:pt x="371" y="34"/>
                    <a:pt x="371" y="34"/>
                  </a:cubicBezTo>
                  <a:cubicBezTo>
                    <a:pt x="371" y="34"/>
                    <a:pt x="371" y="35"/>
                    <a:pt x="372" y="34"/>
                  </a:cubicBezTo>
                  <a:cubicBezTo>
                    <a:pt x="373" y="34"/>
                    <a:pt x="372" y="34"/>
                    <a:pt x="373" y="34"/>
                  </a:cubicBezTo>
                  <a:cubicBezTo>
                    <a:pt x="374" y="34"/>
                    <a:pt x="375" y="34"/>
                    <a:pt x="375" y="34"/>
                  </a:cubicBezTo>
                  <a:cubicBezTo>
                    <a:pt x="375" y="34"/>
                    <a:pt x="375" y="35"/>
                    <a:pt x="376" y="35"/>
                  </a:cubicBezTo>
                  <a:cubicBezTo>
                    <a:pt x="377" y="35"/>
                    <a:pt x="380" y="35"/>
                    <a:pt x="380" y="36"/>
                  </a:cubicBezTo>
                  <a:cubicBezTo>
                    <a:pt x="381" y="36"/>
                    <a:pt x="381" y="36"/>
                    <a:pt x="382" y="36"/>
                  </a:cubicBezTo>
                  <a:cubicBezTo>
                    <a:pt x="383" y="36"/>
                    <a:pt x="384" y="36"/>
                    <a:pt x="384" y="36"/>
                  </a:cubicBezTo>
                  <a:cubicBezTo>
                    <a:pt x="384" y="36"/>
                    <a:pt x="384" y="37"/>
                    <a:pt x="385" y="37"/>
                  </a:cubicBezTo>
                  <a:cubicBezTo>
                    <a:pt x="385" y="37"/>
                    <a:pt x="386" y="37"/>
                    <a:pt x="387" y="37"/>
                  </a:cubicBezTo>
                  <a:cubicBezTo>
                    <a:pt x="387" y="38"/>
                    <a:pt x="388" y="37"/>
                    <a:pt x="389" y="37"/>
                  </a:cubicBezTo>
                  <a:cubicBezTo>
                    <a:pt x="390" y="38"/>
                    <a:pt x="390" y="37"/>
                    <a:pt x="391" y="37"/>
                  </a:cubicBezTo>
                  <a:cubicBezTo>
                    <a:pt x="391" y="37"/>
                    <a:pt x="392" y="37"/>
                    <a:pt x="392" y="37"/>
                  </a:cubicBezTo>
                  <a:cubicBezTo>
                    <a:pt x="392" y="38"/>
                    <a:pt x="392" y="37"/>
                    <a:pt x="393" y="37"/>
                  </a:cubicBezTo>
                  <a:cubicBezTo>
                    <a:pt x="395" y="36"/>
                    <a:pt x="395" y="36"/>
                    <a:pt x="396" y="36"/>
                  </a:cubicBezTo>
                  <a:cubicBezTo>
                    <a:pt x="396" y="36"/>
                    <a:pt x="398" y="36"/>
                    <a:pt x="399" y="36"/>
                  </a:cubicBezTo>
                  <a:cubicBezTo>
                    <a:pt x="399" y="36"/>
                    <a:pt x="399" y="36"/>
                    <a:pt x="400" y="36"/>
                  </a:cubicBezTo>
                  <a:cubicBezTo>
                    <a:pt x="401" y="35"/>
                    <a:pt x="401" y="36"/>
                    <a:pt x="402" y="35"/>
                  </a:cubicBezTo>
                  <a:cubicBezTo>
                    <a:pt x="403" y="35"/>
                    <a:pt x="403" y="35"/>
                    <a:pt x="403" y="35"/>
                  </a:cubicBezTo>
                  <a:cubicBezTo>
                    <a:pt x="404" y="35"/>
                    <a:pt x="404" y="35"/>
                    <a:pt x="404" y="35"/>
                  </a:cubicBezTo>
                  <a:cubicBezTo>
                    <a:pt x="405" y="34"/>
                    <a:pt x="405" y="34"/>
                    <a:pt x="405" y="34"/>
                  </a:cubicBezTo>
                  <a:cubicBezTo>
                    <a:pt x="407" y="34"/>
                    <a:pt x="407" y="34"/>
                    <a:pt x="407" y="34"/>
                  </a:cubicBezTo>
                  <a:cubicBezTo>
                    <a:pt x="409" y="33"/>
                    <a:pt x="409" y="33"/>
                    <a:pt x="409" y="33"/>
                  </a:cubicBezTo>
                  <a:cubicBezTo>
                    <a:pt x="411" y="33"/>
                    <a:pt x="411" y="33"/>
                    <a:pt x="411" y="33"/>
                  </a:cubicBezTo>
                  <a:cubicBezTo>
                    <a:pt x="411" y="33"/>
                    <a:pt x="411" y="34"/>
                    <a:pt x="412" y="33"/>
                  </a:cubicBezTo>
                  <a:cubicBezTo>
                    <a:pt x="412" y="33"/>
                    <a:pt x="412" y="33"/>
                    <a:pt x="413" y="33"/>
                  </a:cubicBezTo>
                  <a:cubicBezTo>
                    <a:pt x="413" y="33"/>
                    <a:pt x="413" y="33"/>
                    <a:pt x="414" y="32"/>
                  </a:cubicBezTo>
                  <a:cubicBezTo>
                    <a:pt x="414" y="32"/>
                    <a:pt x="415" y="31"/>
                    <a:pt x="415" y="31"/>
                  </a:cubicBezTo>
                  <a:cubicBezTo>
                    <a:pt x="415" y="31"/>
                    <a:pt x="415" y="31"/>
                    <a:pt x="416" y="31"/>
                  </a:cubicBezTo>
                  <a:cubicBezTo>
                    <a:pt x="416" y="30"/>
                    <a:pt x="416" y="30"/>
                    <a:pt x="417" y="30"/>
                  </a:cubicBezTo>
                  <a:cubicBezTo>
                    <a:pt x="418" y="29"/>
                    <a:pt x="418" y="29"/>
                    <a:pt x="418" y="28"/>
                  </a:cubicBezTo>
                  <a:cubicBezTo>
                    <a:pt x="418" y="28"/>
                    <a:pt x="418" y="28"/>
                    <a:pt x="418" y="28"/>
                  </a:cubicBezTo>
                  <a:cubicBezTo>
                    <a:pt x="419" y="27"/>
                    <a:pt x="419" y="27"/>
                    <a:pt x="420" y="27"/>
                  </a:cubicBezTo>
                  <a:cubicBezTo>
                    <a:pt x="420" y="27"/>
                    <a:pt x="421" y="27"/>
                    <a:pt x="422" y="27"/>
                  </a:cubicBezTo>
                  <a:cubicBezTo>
                    <a:pt x="423" y="27"/>
                    <a:pt x="423" y="27"/>
                    <a:pt x="424" y="27"/>
                  </a:cubicBezTo>
                  <a:cubicBezTo>
                    <a:pt x="425" y="26"/>
                    <a:pt x="425" y="26"/>
                    <a:pt x="425" y="26"/>
                  </a:cubicBezTo>
                  <a:cubicBezTo>
                    <a:pt x="425" y="26"/>
                    <a:pt x="425" y="25"/>
                    <a:pt x="426" y="26"/>
                  </a:cubicBezTo>
                  <a:cubicBezTo>
                    <a:pt x="427" y="26"/>
                    <a:pt x="427" y="26"/>
                    <a:pt x="427" y="26"/>
                  </a:cubicBezTo>
                  <a:cubicBezTo>
                    <a:pt x="428" y="27"/>
                    <a:pt x="429" y="27"/>
                    <a:pt x="429" y="27"/>
                  </a:cubicBezTo>
                  <a:cubicBezTo>
                    <a:pt x="430" y="27"/>
                    <a:pt x="431" y="27"/>
                    <a:pt x="431" y="27"/>
                  </a:cubicBezTo>
                  <a:cubicBezTo>
                    <a:pt x="431" y="27"/>
                    <a:pt x="432" y="27"/>
                    <a:pt x="432" y="27"/>
                  </a:cubicBezTo>
                  <a:cubicBezTo>
                    <a:pt x="433" y="26"/>
                    <a:pt x="434" y="26"/>
                    <a:pt x="434" y="26"/>
                  </a:cubicBezTo>
                  <a:cubicBezTo>
                    <a:pt x="435" y="26"/>
                    <a:pt x="435" y="25"/>
                    <a:pt x="436" y="25"/>
                  </a:cubicBezTo>
                  <a:cubicBezTo>
                    <a:pt x="437" y="25"/>
                    <a:pt x="435" y="24"/>
                    <a:pt x="438" y="25"/>
                  </a:cubicBezTo>
                  <a:cubicBezTo>
                    <a:pt x="441" y="25"/>
                    <a:pt x="442" y="25"/>
                    <a:pt x="442" y="25"/>
                  </a:cubicBezTo>
                  <a:cubicBezTo>
                    <a:pt x="442" y="25"/>
                    <a:pt x="443" y="25"/>
                    <a:pt x="444" y="24"/>
                  </a:cubicBezTo>
                  <a:cubicBezTo>
                    <a:pt x="445" y="24"/>
                    <a:pt x="445" y="24"/>
                    <a:pt x="446" y="23"/>
                  </a:cubicBezTo>
                  <a:cubicBezTo>
                    <a:pt x="446" y="23"/>
                    <a:pt x="446" y="24"/>
                    <a:pt x="447" y="23"/>
                  </a:cubicBezTo>
                  <a:cubicBezTo>
                    <a:pt x="449" y="22"/>
                    <a:pt x="452" y="21"/>
                    <a:pt x="452" y="21"/>
                  </a:cubicBezTo>
                  <a:cubicBezTo>
                    <a:pt x="452" y="21"/>
                    <a:pt x="453" y="21"/>
                    <a:pt x="453" y="21"/>
                  </a:cubicBezTo>
                  <a:cubicBezTo>
                    <a:pt x="454" y="20"/>
                    <a:pt x="454" y="19"/>
                    <a:pt x="455" y="19"/>
                  </a:cubicBezTo>
                  <a:cubicBezTo>
                    <a:pt x="455" y="19"/>
                    <a:pt x="454" y="19"/>
                    <a:pt x="455" y="19"/>
                  </a:cubicBezTo>
                  <a:cubicBezTo>
                    <a:pt x="457" y="19"/>
                    <a:pt x="456" y="19"/>
                    <a:pt x="457" y="19"/>
                  </a:cubicBezTo>
                  <a:cubicBezTo>
                    <a:pt x="458" y="18"/>
                    <a:pt x="459" y="18"/>
                    <a:pt x="460" y="17"/>
                  </a:cubicBezTo>
                  <a:cubicBezTo>
                    <a:pt x="461" y="16"/>
                    <a:pt x="461" y="16"/>
                    <a:pt x="462" y="15"/>
                  </a:cubicBezTo>
                  <a:cubicBezTo>
                    <a:pt x="463" y="14"/>
                    <a:pt x="464" y="14"/>
                    <a:pt x="464" y="13"/>
                  </a:cubicBezTo>
                  <a:cubicBezTo>
                    <a:pt x="464" y="13"/>
                    <a:pt x="466" y="11"/>
                    <a:pt x="466" y="11"/>
                  </a:cubicBezTo>
                  <a:cubicBezTo>
                    <a:pt x="466" y="11"/>
                    <a:pt x="465" y="11"/>
                    <a:pt x="465" y="10"/>
                  </a:cubicBezTo>
                  <a:cubicBezTo>
                    <a:pt x="465" y="9"/>
                    <a:pt x="466" y="9"/>
                    <a:pt x="466" y="8"/>
                  </a:cubicBezTo>
                  <a:cubicBezTo>
                    <a:pt x="466" y="8"/>
                    <a:pt x="466" y="8"/>
                    <a:pt x="466" y="7"/>
                  </a:cubicBezTo>
                  <a:cubicBezTo>
                    <a:pt x="466" y="7"/>
                    <a:pt x="466" y="7"/>
                    <a:pt x="467" y="6"/>
                  </a:cubicBezTo>
                  <a:cubicBezTo>
                    <a:pt x="467" y="5"/>
                    <a:pt x="467" y="5"/>
                    <a:pt x="468" y="5"/>
                  </a:cubicBezTo>
                  <a:cubicBezTo>
                    <a:pt x="468" y="5"/>
                    <a:pt x="468" y="4"/>
                    <a:pt x="469" y="4"/>
                  </a:cubicBezTo>
                  <a:cubicBezTo>
                    <a:pt x="470" y="4"/>
                    <a:pt x="471" y="4"/>
                    <a:pt x="471" y="3"/>
                  </a:cubicBezTo>
                  <a:cubicBezTo>
                    <a:pt x="472" y="3"/>
                    <a:pt x="472" y="3"/>
                    <a:pt x="472" y="3"/>
                  </a:cubicBezTo>
                  <a:cubicBezTo>
                    <a:pt x="473" y="3"/>
                    <a:pt x="472" y="4"/>
                    <a:pt x="473" y="3"/>
                  </a:cubicBezTo>
                  <a:cubicBezTo>
                    <a:pt x="475" y="2"/>
                    <a:pt x="475" y="2"/>
                    <a:pt x="476" y="2"/>
                  </a:cubicBezTo>
                  <a:cubicBezTo>
                    <a:pt x="476" y="2"/>
                    <a:pt x="476" y="2"/>
                    <a:pt x="477" y="1"/>
                  </a:cubicBezTo>
                  <a:cubicBezTo>
                    <a:pt x="477" y="1"/>
                    <a:pt x="478" y="0"/>
                    <a:pt x="478" y="0"/>
                  </a:cubicBezTo>
                  <a:cubicBezTo>
                    <a:pt x="478" y="0"/>
                    <a:pt x="478" y="0"/>
                    <a:pt x="479" y="1"/>
                  </a:cubicBezTo>
                  <a:cubicBezTo>
                    <a:pt x="479" y="1"/>
                    <a:pt x="480" y="1"/>
                    <a:pt x="480" y="2"/>
                  </a:cubicBezTo>
                  <a:cubicBezTo>
                    <a:pt x="481" y="2"/>
                    <a:pt x="481" y="2"/>
                    <a:pt x="483" y="3"/>
                  </a:cubicBezTo>
                  <a:cubicBezTo>
                    <a:pt x="484" y="3"/>
                    <a:pt x="484" y="3"/>
                    <a:pt x="485" y="3"/>
                  </a:cubicBezTo>
                  <a:cubicBezTo>
                    <a:pt x="486" y="3"/>
                    <a:pt x="486" y="3"/>
                    <a:pt x="487" y="4"/>
                  </a:cubicBezTo>
                  <a:cubicBezTo>
                    <a:pt x="488" y="5"/>
                    <a:pt x="489" y="5"/>
                    <a:pt x="489" y="5"/>
                  </a:cubicBezTo>
                  <a:cubicBezTo>
                    <a:pt x="490" y="6"/>
                    <a:pt x="492" y="7"/>
                    <a:pt x="492" y="7"/>
                  </a:cubicBezTo>
                  <a:cubicBezTo>
                    <a:pt x="492" y="7"/>
                    <a:pt x="493" y="7"/>
                    <a:pt x="494" y="7"/>
                  </a:cubicBezTo>
                  <a:cubicBezTo>
                    <a:pt x="494" y="7"/>
                    <a:pt x="495" y="6"/>
                    <a:pt x="496" y="7"/>
                  </a:cubicBezTo>
                  <a:cubicBezTo>
                    <a:pt x="496" y="7"/>
                    <a:pt x="498" y="7"/>
                    <a:pt x="499" y="7"/>
                  </a:cubicBezTo>
                  <a:cubicBezTo>
                    <a:pt x="499" y="7"/>
                    <a:pt x="500" y="8"/>
                    <a:pt x="500" y="8"/>
                  </a:cubicBezTo>
                  <a:cubicBezTo>
                    <a:pt x="500" y="8"/>
                    <a:pt x="500" y="8"/>
                    <a:pt x="501" y="8"/>
                  </a:cubicBezTo>
                  <a:cubicBezTo>
                    <a:pt x="502" y="8"/>
                    <a:pt x="502" y="8"/>
                    <a:pt x="502" y="8"/>
                  </a:cubicBezTo>
                  <a:cubicBezTo>
                    <a:pt x="503" y="8"/>
                    <a:pt x="503" y="8"/>
                    <a:pt x="503" y="8"/>
                  </a:cubicBezTo>
                  <a:cubicBezTo>
                    <a:pt x="503" y="9"/>
                    <a:pt x="503" y="9"/>
                    <a:pt x="503" y="10"/>
                  </a:cubicBezTo>
                  <a:cubicBezTo>
                    <a:pt x="503" y="10"/>
                    <a:pt x="503" y="11"/>
                    <a:pt x="503" y="11"/>
                  </a:cubicBezTo>
                  <a:cubicBezTo>
                    <a:pt x="502" y="11"/>
                    <a:pt x="502" y="11"/>
                    <a:pt x="502" y="12"/>
                  </a:cubicBezTo>
                  <a:cubicBezTo>
                    <a:pt x="502" y="13"/>
                    <a:pt x="502" y="13"/>
                    <a:pt x="502" y="14"/>
                  </a:cubicBezTo>
                  <a:cubicBezTo>
                    <a:pt x="502" y="15"/>
                    <a:pt x="502" y="14"/>
                    <a:pt x="501" y="15"/>
                  </a:cubicBezTo>
                  <a:cubicBezTo>
                    <a:pt x="501" y="16"/>
                    <a:pt x="501" y="16"/>
                    <a:pt x="501" y="17"/>
                  </a:cubicBezTo>
                  <a:cubicBezTo>
                    <a:pt x="501" y="17"/>
                    <a:pt x="501" y="17"/>
                    <a:pt x="501" y="18"/>
                  </a:cubicBezTo>
                  <a:cubicBezTo>
                    <a:pt x="500" y="18"/>
                    <a:pt x="501" y="18"/>
                    <a:pt x="500" y="19"/>
                  </a:cubicBezTo>
                  <a:cubicBezTo>
                    <a:pt x="499" y="20"/>
                    <a:pt x="499" y="20"/>
                    <a:pt x="498" y="21"/>
                  </a:cubicBezTo>
                  <a:cubicBezTo>
                    <a:pt x="498" y="22"/>
                    <a:pt x="497" y="23"/>
                    <a:pt x="497" y="23"/>
                  </a:cubicBezTo>
                  <a:cubicBezTo>
                    <a:pt x="496" y="23"/>
                    <a:pt x="496" y="24"/>
                    <a:pt x="495" y="25"/>
                  </a:cubicBezTo>
                  <a:cubicBezTo>
                    <a:pt x="495" y="25"/>
                    <a:pt x="495" y="25"/>
                    <a:pt x="495" y="26"/>
                  </a:cubicBezTo>
                  <a:cubicBezTo>
                    <a:pt x="495" y="26"/>
                    <a:pt x="495" y="26"/>
                    <a:pt x="495" y="27"/>
                  </a:cubicBezTo>
                  <a:cubicBezTo>
                    <a:pt x="495" y="28"/>
                    <a:pt x="495" y="28"/>
                    <a:pt x="495" y="29"/>
                  </a:cubicBezTo>
                  <a:cubicBezTo>
                    <a:pt x="494" y="30"/>
                    <a:pt x="494" y="30"/>
                    <a:pt x="494" y="30"/>
                  </a:cubicBezTo>
                  <a:cubicBezTo>
                    <a:pt x="494" y="31"/>
                    <a:pt x="494" y="33"/>
                    <a:pt x="493" y="34"/>
                  </a:cubicBezTo>
                  <a:cubicBezTo>
                    <a:pt x="493" y="34"/>
                    <a:pt x="493" y="35"/>
                    <a:pt x="493" y="36"/>
                  </a:cubicBezTo>
                  <a:cubicBezTo>
                    <a:pt x="493" y="37"/>
                    <a:pt x="493" y="37"/>
                    <a:pt x="493" y="38"/>
                  </a:cubicBezTo>
                  <a:cubicBezTo>
                    <a:pt x="493" y="39"/>
                    <a:pt x="493" y="41"/>
                    <a:pt x="493" y="41"/>
                  </a:cubicBezTo>
                  <a:cubicBezTo>
                    <a:pt x="494" y="42"/>
                    <a:pt x="494" y="42"/>
                    <a:pt x="494" y="42"/>
                  </a:cubicBezTo>
                  <a:cubicBezTo>
                    <a:pt x="495" y="42"/>
                    <a:pt x="495" y="42"/>
                    <a:pt x="496" y="43"/>
                  </a:cubicBezTo>
                  <a:cubicBezTo>
                    <a:pt x="496" y="43"/>
                    <a:pt x="497" y="42"/>
                    <a:pt x="497" y="43"/>
                  </a:cubicBezTo>
                  <a:cubicBezTo>
                    <a:pt x="497" y="43"/>
                    <a:pt x="497" y="42"/>
                    <a:pt x="497" y="43"/>
                  </a:cubicBezTo>
                  <a:cubicBezTo>
                    <a:pt x="497" y="45"/>
                    <a:pt x="498" y="44"/>
                    <a:pt x="497" y="46"/>
                  </a:cubicBezTo>
                  <a:cubicBezTo>
                    <a:pt x="496" y="47"/>
                    <a:pt x="496" y="48"/>
                    <a:pt x="496" y="49"/>
                  </a:cubicBezTo>
                  <a:cubicBezTo>
                    <a:pt x="495" y="50"/>
                    <a:pt x="495" y="50"/>
                    <a:pt x="495" y="52"/>
                  </a:cubicBezTo>
                  <a:cubicBezTo>
                    <a:pt x="495" y="53"/>
                    <a:pt x="494" y="53"/>
                    <a:pt x="494" y="55"/>
                  </a:cubicBezTo>
                  <a:cubicBezTo>
                    <a:pt x="495" y="57"/>
                    <a:pt x="495" y="58"/>
                    <a:pt x="495" y="59"/>
                  </a:cubicBezTo>
                  <a:cubicBezTo>
                    <a:pt x="495" y="60"/>
                    <a:pt x="495" y="60"/>
                    <a:pt x="495" y="61"/>
                  </a:cubicBezTo>
                  <a:cubicBezTo>
                    <a:pt x="495" y="62"/>
                    <a:pt x="495" y="62"/>
                    <a:pt x="495" y="63"/>
                  </a:cubicBezTo>
                  <a:cubicBezTo>
                    <a:pt x="495" y="64"/>
                    <a:pt x="495" y="67"/>
                    <a:pt x="495" y="67"/>
                  </a:cubicBezTo>
                  <a:cubicBezTo>
                    <a:pt x="495" y="67"/>
                    <a:pt x="496" y="67"/>
                    <a:pt x="496" y="68"/>
                  </a:cubicBezTo>
                  <a:cubicBezTo>
                    <a:pt x="496" y="68"/>
                    <a:pt x="497" y="68"/>
                    <a:pt x="497" y="69"/>
                  </a:cubicBezTo>
                  <a:cubicBezTo>
                    <a:pt x="497" y="70"/>
                    <a:pt x="497" y="71"/>
                    <a:pt x="497" y="71"/>
                  </a:cubicBezTo>
                  <a:cubicBezTo>
                    <a:pt x="498" y="71"/>
                    <a:pt x="499" y="72"/>
                    <a:pt x="498" y="72"/>
                  </a:cubicBezTo>
                  <a:cubicBezTo>
                    <a:pt x="497" y="72"/>
                    <a:pt x="497" y="72"/>
                    <a:pt x="496" y="72"/>
                  </a:cubicBezTo>
                  <a:cubicBezTo>
                    <a:pt x="495" y="72"/>
                    <a:pt x="495" y="72"/>
                    <a:pt x="495" y="72"/>
                  </a:cubicBezTo>
                  <a:cubicBezTo>
                    <a:pt x="495" y="72"/>
                    <a:pt x="494" y="73"/>
                    <a:pt x="494" y="74"/>
                  </a:cubicBezTo>
                  <a:cubicBezTo>
                    <a:pt x="495" y="75"/>
                    <a:pt x="494" y="76"/>
                    <a:pt x="494" y="76"/>
                  </a:cubicBezTo>
                  <a:cubicBezTo>
                    <a:pt x="494" y="76"/>
                    <a:pt x="494" y="77"/>
                    <a:pt x="494" y="77"/>
                  </a:cubicBezTo>
                  <a:cubicBezTo>
                    <a:pt x="493" y="77"/>
                    <a:pt x="492" y="77"/>
                    <a:pt x="492" y="77"/>
                  </a:cubicBezTo>
                  <a:cubicBezTo>
                    <a:pt x="492" y="77"/>
                    <a:pt x="492" y="77"/>
                    <a:pt x="491" y="77"/>
                  </a:cubicBezTo>
                  <a:cubicBezTo>
                    <a:pt x="491" y="77"/>
                    <a:pt x="491" y="78"/>
                    <a:pt x="492" y="78"/>
                  </a:cubicBezTo>
                  <a:cubicBezTo>
                    <a:pt x="492" y="78"/>
                    <a:pt x="492" y="78"/>
                    <a:pt x="493" y="78"/>
                  </a:cubicBezTo>
                  <a:cubicBezTo>
                    <a:pt x="494" y="78"/>
                    <a:pt x="494" y="79"/>
                    <a:pt x="495" y="79"/>
                  </a:cubicBezTo>
                  <a:cubicBezTo>
                    <a:pt x="497" y="78"/>
                    <a:pt x="497" y="78"/>
                    <a:pt x="498" y="78"/>
                  </a:cubicBezTo>
                  <a:cubicBezTo>
                    <a:pt x="499" y="78"/>
                    <a:pt x="500" y="78"/>
                    <a:pt x="500" y="78"/>
                  </a:cubicBezTo>
                  <a:cubicBezTo>
                    <a:pt x="500" y="78"/>
                    <a:pt x="501" y="78"/>
                    <a:pt x="500" y="77"/>
                  </a:cubicBezTo>
                  <a:cubicBezTo>
                    <a:pt x="499" y="77"/>
                    <a:pt x="499" y="77"/>
                    <a:pt x="499" y="77"/>
                  </a:cubicBezTo>
                  <a:cubicBezTo>
                    <a:pt x="499" y="76"/>
                    <a:pt x="498" y="76"/>
                    <a:pt x="498" y="75"/>
                  </a:cubicBezTo>
                  <a:cubicBezTo>
                    <a:pt x="499" y="74"/>
                    <a:pt x="498" y="74"/>
                    <a:pt x="498" y="74"/>
                  </a:cubicBezTo>
                  <a:cubicBezTo>
                    <a:pt x="498" y="73"/>
                    <a:pt x="498" y="73"/>
                    <a:pt x="498" y="73"/>
                  </a:cubicBezTo>
                  <a:cubicBezTo>
                    <a:pt x="498" y="73"/>
                    <a:pt x="499" y="72"/>
                    <a:pt x="500" y="73"/>
                  </a:cubicBezTo>
                  <a:cubicBezTo>
                    <a:pt x="500" y="74"/>
                    <a:pt x="500" y="74"/>
                    <a:pt x="501" y="74"/>
                  </a:cubicBezTo>
                  <a:cubicBezTo>
                    <a:pt x="502" y="75"/>
                    <a:pt x="501" y="75"/>
                    <a:pt x="502" y="75"/>
                  </a:cubicBezTo>
                  <a:cubicBezTo>
                    <a:pt x="504" y="75"/>
                    <a:pt x="504" y="76"/>
                    <a:pt x="504" y="76"/>
                  </a:cubicBezTo>
                  <a:cubicBezTo>
                    <a:pt x="506" y="76"/>
                    <a:pt x="506" y="76"/>
                    <a:pt x="506" y="76"/>
                  </a:cubicBezTo>
                  <a:cubicBezTo>
                    <a:pt x="506" y="76"/>
                    <a:pt x="507" y="75"/>
                    <a:pt x="507" y="76"/>
                  </a:cubicBezTo>
                  <a:cubicBezTo>
                    <a:pt x="508" y="76"/>
                    <a:pt x="509" y="76"/>
                    <a:pt x="508" y="77"/>
                  </a:cubicBezTo>
                  <a:cubicBezTo>
                    <a:pt x="508" y="77"/>
                    <a:pt x="508" y="78"/>
                    <a:pt x="508" y="78"/>
                  </a:cubicBezTo>
                  <a:cubicBezTo>
                    <a:pt x="509" y="78"/>
                    <a:pt x="509" y="78"/>
                    <a:pt x="509" y="79"/>
                  </a:cubicBezTo>
                  <a:cubicBezTo>
                    <a:pt x="509" y="79"/>
                    <a:pt x="508" y="79"/>
                    <a:pt x="508" y="80"/>
                  </a:cubicBezTo>
                  <a:cubicBezTo>
                    <a:pt x="508" y="80"/>
                    <a:pt x="507" y="81"/>
                    <a:pt x="507" y="81"/>
                  </a:cubicBezTo>
                  <a:cubicBezTo>
                    <a:pt x="507" y="81"/>
                    <a:pt x="508" y="81"/>
                    <a:pt x="507" y="81"/>
                  </a:cubicBezTo>
                  <a:cubicBezTo>
                    <a:pt x="507" y="82"/>
                    <a:pt x="507" y="82"/>
                    <a:pt x="506" y="81"/>
                  </a:cubicBezTo>
                  <a:cubicBezTo>
                    <a:pt x="506" y="81"/>
                    <a:pt x="505" y="81"/>
                    <a:pt x="505" y="81"/>
                  </a:cubicBezTo>
                  <a:cubicBezTo>
                    <a:pt x="505" y="81"/>
                    <a:pt x="505" y="81"/>
                    <a:pt x="504" y="81"/>
                  </a:cubicBezTo>
                  <a:cubicBezTo>
                    <a:pt x="503" y="81"/>
                    <a:pt x="503" y="81"/>
                    <a:pt x="502" y="81"/>
                  </a:cubicBezTo>
                  <a:cubicBezTo>
                    <a:pt x="502" y="81"/>
                    <a:pt x="501" y="81"/>
                    <a:pt x="501" y="81"/>
                  </a:cubicBezTo>
                  <a:cubicBezTo>
                    <a:pt x="501" y="80"/>
                    <a:pt x="502" y="79"/>
                    <a:pt x="501" y="79"/>
                  </a:cubicBezTo>
                  <a:cubicBezTo>
                    <a:pt x="501" y="79"/>
                    <a:pt x="501" y="79"/>
                    <a:pt x="500" y="79"/>
                  </a:cubicBezTo>
                  <a:cubicBezTo>
                    <a:pt x="500" y="79"/>
                    <a:pt x="499" y="79"/>
                    <a:pt x="498" y="79"/>
                  </a:cubicBezTo>
                  <a:cubicBezTo>
                    <a:pt x="498" y="79"/>
                    <a:pt x="497" y="79"/>
                    <a:pt x="497" y="79"/>
                  </a:cubicBezTo>
                  <a:cubicBezTo>
                    <a:pt x="497" y="79"/>
                    <a:pt x="496" y="79"/>
                    <a:pt x="495" y="79"/>
                  </a:cubicBezTo>
                  <a:cubicBezTo>
                    <a:pt x="494" y="79"/>
                    <a:pt x="494" y="79"/>
                    <a:pt x="493" y="80"/>
                  </a:cubicBezTo>
                  <a:cubicBezTo>
                    <a:pt x="492" y="80"/>
                    <a:pt x="492" y="80"/>
                    <a:pt x="491" y="80"/>
                  </a:cubicBezTo>
                  <a:cubicBezTo>
                    <a:pt x="491" y="80"/>
                    <a:pt x="491" y="80"/>
                    <a:pt x="490" y="80"/>
                  </a:cubicBezTo>
                  <a:cubicBezTo>
                    <a:pt x="489" y="81"/>
                    <a:pt x="489" y="81"/>
                    <a:pt x="488" y="81"/>
                  </a:cubicBezTo>
                  <a:cubicBezTo>
                    <a:pt x="487" y="82"/>
                    <a:pt x="487" y="82"/>
                    <a:pt x="486" y="83"/>
                  </a:cubicBezTo>
                  <a:cubicBezTo>
                    <a:pt x="485" y="83"/>
                    <a:pt x="485" y="83"/>
                    <a:pt x="484" y="84"/>
                  </a:cubicBezTo>
                  <a:cubicBezTo>
                    <a:pt x="484" y="85"/>
                    <a:pt x="484" y="85"/>
                    <a:pt x="484" y="86"/>
                  </a:cubicBezTo>
                  <a:cubicBezTo>
                    <a:pt x="484" y="86"/>
                    <a:pt x="484" y="87"/>
                    <a:pt x="484" y="88"/>
                  </a:cubicBezTo>
                  <a:cubicBezTo>
                    <a:pt x="484" y="89"/>
                    <a:pt x="485" y="88"/>
                    <a:pt x="485" y="90"/>
                  </a:cubicBezTo>
                  <a:cubicBezTo>
                    <a:pt x="485" y="91"/>
                    <a:pt x="485" y="90"/>
                    <a:pt x="484" y="92"/>
                  </a:cubicBezTo>
                  <a:cubicBezTo>
                    <a:pt x="484" y="93"/>
                    <a:pt x="483" y="93"/>
                    <a:pt x="483" y="94"/>
                  </a:cubicBezTo>
                  <a:cubicBezTo>
                    <a:pt x="483" y="96"/>
                    <a:pt x="483" y="96"/>
                    <a:pt x="483" y="97"/>
                  </a:cubicBezTo>
                  <a:cubicBezTo>
                    <a:pt x="483" y="97"/>
                    <a:pt x="483" y="97"/>
                    <a:pt x="484" y="98"/>
                  </a:cubicBezTo>
                  <a:cubicBezTo>
                    <a:pt x="484" y="99"/>
                    <a:pt x="484" y="99"/>
                    <a:pt x="484" y="100"/>
                  </a:cubicBezTo>
                  <a:cubicBezTo>
                    <a:pt x="484" y="101"/>
                    <a:pt x="483" y="101"/>
                    <a:pt x="483" y="102"/>
                  </a:cubicBezTo>
                  <a:cubicBezTo>
                    <a:pt x="483" y="102"/>
                    <a:pt x="483" y="103"/>
                    <a:pt x="483" y="104"/>
                  </a:cubicBezTo>
                  <a:cubicBezTo>
                    <a:pt x="483" y="105"/>
                    <a:pt x="483" y="105"/>
                    <a:pt x="482" y="106"/>
                  </a:cubicBezTo>
                  <a:cubicBezTo>
                    <a:pt x="482" y="107"/>
                    <a:pt x="482" y="107"/>
                    <a:pt x="482" y="108"/>
                  </a:cubicBezTo>
                  <a:cubicBezTo>
                    <a:pt x="481" y="109"/>
                    <a:pt x="481" y="109"/>
                    <a:pt x="481" y="110"/>
                  </a:cubicBezTo>
                  <a:cubicBezTo>
                    <a:pt x="481" y="111"/>
                    <a:pt x="480" y="112"/>
                    <a:pt x="480" y="113"/>
                  </a:cubicBezTo>
                  <a:cubicBezTo>
                    <a:pt x="481" y="115"/>
                    <a:pt x="481" y="115"/>
                    <a:pt x="480" y="116"/>
                  </a:cubicBezTo>
                  <a:cubicBezTo>
                    <a:pt x="480" y="118"/>
                    <a:pt x="480" y="119"/>
                    <a:pt x="480" y="119"/>
                  </a:cubicBezTo>
                  <a:cubicBezTo>
                    <a:pt x="480" y="120"/>
                    <a:pt x="479" y="120"/>
                    <a:pt x="479" y="121"/>
                  </a:cubicBezTo>
                  <a:cubicBezTo>
                    <a:pt x="479" y="123"/>
                    <a:pt x="479" y="123"/>
                    <a:pt x="480" y="124"/>
                  </a:cubicBezTo>
                  <a:cubicBezTo>
                    <a:pt x="480" y="124"/>
                    <a:pt x="481" y="125"/>
                    <a:pt x="481" y="125"/>
                  </a:cubicBezTo>
                  <a:cubicBezTo>
                    <a:pt x="481" y="126"/>
                    <a:pt x="481" y="126"/>
                    <a:pt x="481" y="126"/>
                  </a:cubicBezTo>
                  <a:cubicBezTo>
                    <a:pt x="481" y="127"/>
                    <a:pt x="482" y="125"/>
                    <a:pt x="481" y="127"/>
                  </a:cubicBezTo>
                  <a:cubicBezTo>
                    <a:pt x="480" y="129"/>
                    <a:pt x="480" y="130"/>
                    <a:pt x="479" y="130"/>
                  </a:cubicBezTo>
                  <a:cubicBezTo>
                    <a:pt x="479" y="131"/>
                    <a:pt x="479" y="131"/>
                    <a:pt x="479" y="132"/>
                  </a:cubicBezTo>
                  <a:cubicBezTo>
                    <a:pt x="478" y="133"/>
                    <a:pt x="478" y="134"/>
                    <a:pt x="477" y="134"/>
                  </a:cubicBezTo>
                  <a:cubicBezTo>
                    <a:pt x="477" y="135"/>
                    <a:pt x="477" y="134"/>
                    <a:pt x="476" y="135"/>
                  </a:cubicBezTo>
                  <a:cubicBezTo>
                    <a:pt x="475" y="136"/>
                    <a:pt x="474" y="136"/>
                    <a:pt x="474" y="137"/>
                  </a:cubicBezTo>
                  <a:cubicBezTo>
                    <a:pt x="473" y="137"/>
                    <a:pt x="473" y="137"/>
                    <a:pt x="473" y="138"/>
                  </a:cubicBezTo>
                  <a:cubicBezTo>
                    <a:pt x="472" y="140"/>
                    <a:pt x="472" y="140"/>
                    <a:pt x="472" y="141"/>
                  </a:cubicBezTo>
                  <a:cubicBezTo>
                    <a:pt x="472" y="142"/>
                    <a:pt x="472" y="142"/>
                    <a:pt x="472" y="143"/>
                  </a:cubicBezTo>
                  <a:cubicBezTo>
                    <a:pt x="472" y="144"/>
                    <a:pt x="473" y="144"/>
                    <a:pt x="472" y="144"/>
                  </a:cubicBezTo>
                  <a:cubicBezTo>
                    <a:pt x="472" y="145"/>
                    <a:pt x="472" y="145"/>
                    <a:pt x="471" y="146"/>
                  </a:cubicBezTo>
                  <a:cubicBezTo>
                    <a:pt x="470" y="147"/>
                    <a:pt x="468" y="149"/>
                    <a:pt x="467" y="149"/>
                  </a:cubicBezTo>
                  <a:cubicBezTo>
                    <a:pt x="467" y="150"/>
                    <a:pt x="468" y="149"/>
                    <a:pt x="466" y="150"/>
                  </a:cubicBezTo>
                  <a:cubicBezTo>
                    <a:pt x="464" y="152"/>
                    <a:pt x="463" y="153"/>
                    <a:pt x="463" y="154"/>
                  </a:cubicBezTo>
                  <a:cubicBezTo>
                    <a:pt x="463" y="154"/>
                    <a:pt x="462" y="155"/>
                    <a:pt x="461" y="156"/>
                  </a:cubicBezTo>
                  <a:cubicBezTo>
                    <a:pt x="461" y="156"/>
                    <a:pt x="461" y="156"/>
                    <a:pt x="460" y="157"/>
                  </a:cubicBezTo>
                  <a:cubicBezTo>
                    <a:pt x="460" y="159"/>
                    <a:pt x="460" y="159"/>
                    <a:pt x="460" y="160"/>
                  </a:cubicBezTo>
                  <a:cubicBezTo>
                    <a:pt x="459" y="161"/>
                    <a:pt x="460" y="162"/>
                    <a:pt x="459" y="163"/>
                  </a:cubicBezTo>
                  <a:cubicBezTo>
                    <a:pt x="459" y="163"/>
                    <a:pt x="459" y="163"/>
                    <a:pt x="459" y="164"/>
                  </a:cubicBezTo>
                  <a:cubicBezTo>
                    <a:pt x="459" y="165"/>
                    <a:pt x="459" y="165"/>
                    <a:pt x="458" y="166"/>
                  </a:cubicBezTo>
                  <a:cubicBezTo>
                    <a:pt x="457" y="166"/>
                    <a:pt x="457" y="166"/>
                    <a:pt x="457" y="167"/>
                  </a:cubicBezTo>
                  <a:cubicBezTo>
                    <a:pt x="456" y="169"/>
                    <a:pt x="456" y="169"/>
                    <a:pt x="456" y="170"/>
                  </a:cubicBezTo>
                  <a:cubicBezTo>
                    <a:pt x="456" y="171"/>
                    <a:pt x="457" y="170"/>
                    <a:pt x="456" y="171"/>
                  </a:cubicBezTo>
                  <a:cubicBezTo>
                    <a:pt x="456" y="172"/>
                    <a:pt x="456" y="172"/>
                    <a:pt x="455" y="173"/>
                  </a:cubicBezTo>
                  <a:cubicBezTo>
                    <a:pt x="455" y="174"/>
                    <a:pt x="455" y="174"/>
                    <a:pt x="454" y="175"/>
                  </a:cubicBezTo>
                  <a:cubicBezTo>
                    <a:pt x="453" y="176"/>
                    <a:pt x="452" y="177"/>
                    <a:pt x="451" y="177"/>
                  </a:cubicBezTo>
                  <a:cubicBezTo>
                    <a:pt x="451" y="178"/>
                    <a:pt x="451" y="177"/>
                    <a:pt x="450" y="178"/>
                  </a:cubicBezTo>
                  <a:cubicBezTo>
                    <a:pt x="450" y="180"/>
                    <a:pt x="450" y="180"/>
                    <a:pt x="450" y="180"/>
                  </a:cubicBezTo>
                  <a:cubicBezTo>
                    <a:pt x="449" y="181"/>
                    <a:pt x="449" y="181"/>
                    <a:pt x="449" y="182"/>
                  </a:cubicBezTo>
                  <a:cubicBezTo>
                    <a:pt x="448" y="182"/>
                    <a:pt x="449" y="182"/>
                    <a:pt x="448" y="183"/>
                  </a:cubicBezTo>
                  <a:cubicBezTo>
                    <a:pt x="448" y="184"/>
                    <a:pt x="447" y="184"/>
                    <a:pt x="447" y="185"/>
                  </a:cubicBezTo>
                  <a:cubicBezTo>
                    <a:pt x="447" y="186"/>
                    <a:pt x="447" y="185"/>
                    <a:pt x="447" y="186"/>
                  </a:cubicBezTo>
                  <a:cubicBezTo>
                    <a:pt x="447" y="188"/>
                    <a:pt x="447" y="187"/>
                    <a:pt x="447" y="188"/>
                  </a:cubicBezTo>
                  <a:cubicBezTo>
                    <a:pt x="446" y="190"/>
                    <a:pt x="447" y="190"/>
                    <a:pt x="446" y="190"/>
                  </a:cubicBezTo>
                  <a:cubicBezTo>
                    <a:pt x="444" y="191"/>
                    <a:pt x="444" y="191"/>
                    <a:pt x="443" y="192"/>
                  </a:cubicBezTo>
                  <a:cubicBezTo>
                    <a:pt x="442" y="192"/>
                    <a:pt x="442" y="193"/>
                    <a:pt x="441" y="193"/>
                  </a:cubicBezTo>
                  <a:cubicBezTo>
                    <a:pt x="441" y="193"/>
                    <a:pt x="441" y="193"/>
                    <a:pt x="440" y="194"/>
                  </a:cubicBezTo>
                  <a:cubicBezTo>
                    <a:pt x="439" y="194"/>
                    <a:pt x="439" y="194"/>
                    <a:pt x="438" y="195"/>
                  </a:cubicBezTo>
                  <a:cubicBezTo>
                    <a:pt x="437" y="196"/>
                    <a:pt x="437" y="196"/>
                    <a:pt x="436" y="197"/>
                  </a:cubicBezTo>
                  <a:cubicBezTo>
                    <a:pt x="435" y="199"/>
                    <a:pt x="435" y="199"/>
                    <a:pt x="434" y="200"/>
                  </a:cubicBezTo>
                  <a:cubicBezTo>
                    <a:pt x="433" y="200"/>
                    <a:pt x="434" y="200"/>
                    <a:pt x="433" y="201"/>
                  </a:cubicBezTo>
                  <a:cubicBezTo>
                    <a:pt x="432" y="202"/>
                    <a:pt x="432" y="201"/>
                    <a:pt x="431" y="203"/>
                  </a:cubicBezTo>
                  <a:cubicBezTo>
                    <a:pt x="430" y="205"/>
                    <a:pt x="430" y="205"/>
                    <a:pt x="430" y="206"/>
                  </a:cubicBezTo>
                  <a:cubicBezTo>
                    <a:pt x="430" y="208"/>
                    <a:pt x="430" y="208"/>
                    <a:pt x="431" y="208"/>
                  </a:cubicBezTo>
                  <a:cubicBezTo>
                    <a:pt x="431" y="209"/>
                    <a:pt x="432" y="209"/>
                    <a:pt x="432" y="209"/>
                  </a:cubicBezTo>
                  <a:cubicBezTo>
                    <a:pt x="432" y="210"/>
                    <a:pt x="431" y="210"/>
                    <a:pt x="431" y="211"/>
                  </a:cubicBezTo>
                  <a:cubicBezTo>
                    <a:pt x="431" y="211"/>
                    <a:pt x="431" y="211"/>
                    <a:pt x="431" y="212"/>
                  </a:cubicBezTo>
                  <a:cubicBezTo>
                    <a:pt x="431" y="213"/>
                    <a:pt x="431" y="213"/>
                    <a:pt x="431" y="213"/>
                  </a:cubicBezTo>
                  <a:cubicBezTo>
                    <a:pt x="430" y="213"/>
                    <a:pt x="430" y="214"/>
                    <a:pt x="429" y="214"/>
                  </a:cubicBezTo>
                  <a:cubicBezTo>
                    <a:pt x="429" y="215"/>
                    <a:pt x="429" y="215"/>
                    <a:pt x="429" y="215"/>
                  </a:cubicBezTo>
                  <a:cubicBezTo>
                    <a:pt x="429" y="216"/>
                    <a:pt x="428" y="216"/>
                    <a:pt x="428" y="217"/>
                  </a:cubicBezTo>
                  <a:cubicBezTo>
                    <a:pt x="428" y="217"/>
                    <a:pt x="428" y="217"/>
                    <a:pt x="428" y="218"/>
                  </a:cubicBezTo>
                  <a:cubicBezTo>
                    <a:pt x="427" y="219"/>
                    <a:pt x="427" y="219"/>
                    <a:pt x="427" y="220"/>
                  </a:cubicBezTo>
                  <a:cubicBezTo>
                    <a:pt x="426" y="221"/>
                    <a:pt x="427" y="221"/>
                    <a:pt x="426" y="222"/>
                  </a:cubicBezTo>
                  <a:cubicBezTo>
                    <a:pt x="425" y="224"/>
                    <a:pt x="425" y="224"/>
                    <a:pt x="424" y="225"/>
                  </a:cubicBezTo>
                  <a:cubicBezTo>
                    <a:pt x="424" y="226"/>
                    <a:pt x="424" y="227"/>
                    <a:pt x="424" y="227"/>
                  </a:cubicBezTo>
                  <a:cubicBezTo>
                    <a:pt x="423" y="227"/>
                    <a:pt x="423" y="227"/>
                    <a:pt x="423" y="228"/>
                  </a:cubicBezTo>
                  <a:cubicBezTo>
                    <a:pt x="422" y="229"/>
                    <a:pt x="420" y="233"/>
                    <a:pt x="419" y="234"/>
                  </a:cubicBezTo>
                  <a:cubicBezTo>
                    <a:pt x="418" y="235"/>
                    <a:pt x="415" y="239"/>
                    <a:pt x="414" y="240"/>
                  </a:cubicBezTo>
                  <a:cubicBezTo>
                    <a:pt x="413" y="242"/>
                    <a:pt x="413" y="242"/>
                    <a:pt x="411" y="244"/>
                  </a:cubicBezTo>
                  <a:cubicBezTo>
                    <a:pt x="410" y="247"/>
                    <a:pt x="409" y="246"/>
                    <a:pt x="409" y="247"/>
                  </a:cubicBezTo>
                  <a:cubicBezTo>
                    <a:pt x="409" y="248"/>
                    <a:pt x="409" y="249"/>
                    <a:pt x="408" y="250"/>
                  </a:cubicBezTo>
                  <a:cubicBezTo>
                    <a:pt x="407" y="251"/>
                    <a:pt x="406" y="251"/>
                    <a:pt x="406" y="253"/>
                  </a:cubicBezTo>
                  <a:cubicBezTo>
                    <a:pt x="405" y="254"/>
                    <a:pt x="404" y="256"/>
                    <a:pt x="403" y="257"/>
                  </a:cubicBezTo>
                  <a:cubicBezTo>
                    <a:pt x="402" y="259"/>
                    <a:pt x="402" y="260"/>
                    <a:pt x="401" y="262"/>
                  </a:cubicBezTo>
                  <a:cubicBezTo>
                    <a:pt x="400" y="264"/>
                    <a:pt x="400" y="265"/>
                    <a:pt x="400" y="266"/>
                  </a:cubicBezTo>
                  <a:cubicBezTo>
                    <a:pt x="399" y="267"/>
                    <a:pt x="399" y="266"/>
                    <a:pt x="399" y="269"/>
                  </a:cubicBezTo>
                  <a:cubicBezTo>
                    <a:pt x="398" y="271"/>
                    <a:pt x="398" y="271"/>
                    <a:pt x="397" y="273"/>
                  </a:cubicBezTo>
                  <a:cubicBezTo>
                    <a:pt x="396" y="275"/>
                    <a:pt x="396" y="275"/>
                    <a:pt x="395" y="277"/>
                  </a:cubicBezTo>
                  <a:cubicBezTo>
                    <a:pt x="395" y="279"/>
                    <a:pt x="395" y="280"/>
                    <a:pt x="395" y="281"/>
                  </a:cubicBezTo>
                  <a:cubicBezTo>
                    <a:pt x="395" y="282"/>
                    <a:pt x="395" y="284"/>
                    <a:pt x="394" y="284"/>
                  </a:cubicBezTo>
                  <a:cubicBezTo>
                    <a:pt x="394" y="285"/>
                    <a:pt x="394" y="286"/>
                    <a:pt x="393" y="288"/>
                  </a:cubicBezTo>
                  <a:cubicBezTo>
                    <a:pt x="393" y="289"/>
                    <a:pt x="393" y="290"/>
                    <a:pt x="392" y="291"/>
                  </a:cubicBezTo>
                  <a:cubicBezTo>
                    <a:pt x="391" y="293"/>
                    <a:pt x="391" y="293"/>
                    <a:pt x="390" y="295"/>
                  </a:cubicBezTo>
                  <a:cubicBezTo>
                    <a:pt x="389" y="297"/>
                    <a:pt x="389" y="297"/>
                    <a:pt x="388" y="299"/>
                  </a:cubicBezTo>
                  <a:cubicBezTo>
                    <a:pt x="387" y="301"/>
                    <a:pt x="387" y="302"/>
                    <a:pt x="385" y="304"/>
                  </a:cubicBezTo>
                  <a:cubicBezTo>
                    <a:pt x="384" y="305"/>
                    <a:pt x="383" y="306"/>
                    <a:pt x="382" y="308"/>
                  </a:cubicBezTo>
                  <a:cubicBezTo>
                    <a:pt x="382" y="310"/>
                    <a:pt x="381" y="309"/>
                    <a:pt x="381" y="311"/>
                  </a:cubicBezTo>
                  <a:cubicBezTo>
                    <a:pt x="380" y="313"/>
                    <a:pt x="380" y="313"/>
                    <a:pt x="379" y="314"/>
                  </a:cubicBezTo>
                  <a:cubicBezTo>
                    <a:pt x="378" y="315"/>
                    <a:pt x="378" y="315"/>
                    <a:pt x="377" y="317"/>
                  </a:cubicBezTo>
                  <a:cubicBezTo>
                    <a:pt x="376" y="318"/>
                    <a:pt x="377" y="318"/>
                    <a:pt x="375" y="320"/>
                  </a:cubicBezTo>
                  <a:cubicBezTo>
                    <a:pt x="374" y="322"/>
                    <a:pt x="374" y="323"/>
                    <a:pt x="373" y="324"/>
                  </a:cubicBezTo>
                  <a:cubicBezTo>
                    <a:pt x="371" y="326"/>
                    <a:pt x="370" y="326"/>
                    <a:pt x="370" y="327"/>
                  </a:cubicBezTo>
                  <a:cubicBezTo>
                    <a:pt x="369" y="329"/>
                    <a:pt x="368" y="329"/>
                    <a:pt x="367" y="330"/>
                  </a:cubicBezTo>
                  <a:cubicBezTo>
                    <a:pt x="367" y="331"/>
                    <a:pt x="363" y="335"/>
                    <a:pt x="363" y="335"/>
                  </a:cubicBezTo>
                  <a:cubicBezTo>
                    <a:pt x="363" y="335"/>
                    <a:pt x="362" y="337"/>
                    <a:pt x="361" y="338"/>
                  </a:cubicBezTo>
                  <a:cubicBezTo>
                    <a:pt x="360" y="340"/>
                    <a:pt x="359" y="342"/>
                    <a:pt x="358" y="343"/>
                  </a:cubicBezTo>
                  <a:cubicBezTo>
                    <a:pt x="357" y="344"/>
                    <a:pt x="358" y="344"/>
                    <a:pt x="356" y="346"/>
                  </a:cubicBezTo>
                  <a:cubicBezTo>
                    <a:pt x="354" y="348"/>
                    <a:pt x="354" y="347"/>
                    <a:pt x="353" y="350"/>
                  </a:cubicBezTo>
                  <a:cubicBezTo>
                    <a:pt x="351" y="352"/>
                    <a:pt x="352" y="351"/>
                    <a:pt x="350" y="355"/>
                  </a:cubicBezTo>
                  <a:cubicBezTo>
                    <a:pt x="348" y="360"/>
                    <a:pt x="349" y="360"/>
                    <a:pt x="348" y="361"/>
                  </a:cubicBezTo>
                  <a:cubicBezTo>
                    <a:pt x="347" y="362"/>
                    <a:pt x="348" y="360"/>
                    <a:pt x="346" y="363"/>
                  </a:cubicBezTo>
                  <a:cubicBezTo>
                    <a:pt x="344" y="365"/>
                    <a:pt x="342" y="369"/>
                    <a:pt x="341" y="370"/>
                  </a:cubicBezTo>
                  <a:cubicBezTo>
                    <a:pt x="341" y="372"/>
                    <a:pt x="341" y="373"/>
                    <a:pt x="340" y="374"/>
                  </a:cubicBezTo>
                  <a:cubicBezTo>
                    <a:pt x="338" y="374"/>
                    <a:pt x="338" y="375"/>
                    <a:pt x="337" y="376"/>
                  </a:cubicBezTo>
                  <a:cubicBezTo>
                    <a:pt x="336" y="377"/>
                    <a:pt x="335" y="378"/>
                    <a:pt x="334" y="379"/>
                  </a:cubicBezTo>
                  <a:cubicBezTo>
                    <a:pt x="332" y="381"/>
                    <a:pt x="330" y="384"/>
                    <a:pt x="330" y="384"/>
                  </a:cubicBezTo>
                  <a:cubicBezTo>
                    <a:pt x="329" y="385"/>
                    <a:pt x="330" y="385"/>
                    <a:pt x="328" y="386"/>
                  </a:cubicBezTo>
                  <a:cubicBezTo>
                    <a:pt x="327" y="388"/>
                    <a:pt x="326" y="389"/>
                    <a:pt x="324" y="390"/>
                  </a:cubicBezTo>
                  <a:cubicBezTo>
                    <a:pt x="323" y="391"/>
                    <a:pt x="322" y="392"/>
                    <a:pt x="321" y="394"/>
                  </a:cubicBezTo>
                  <a:cubicBezTo>
                    <a:pt x="319" y="395"/>
                    <a:pt x="318" y="396"/>
                    <a:pt x="318" y="397"/>
                  </a:cubicBezTo>
                  <a:cubicBezTo>
                    <a:pt x="317" y="398"/>
                    <a:pt x="316" y="399"/>
                    <a:pt x="316" y="399"/>
                  </a:cubicBezTo>
                  <a:cubicBezTo>
                    <a:pt x="316" y="399"/>
                    <a:pt x="317" y="399"/>
                    <a:pt x="315" y="400"/>
                  </a:cubicBezTo>
                  <a:cubicBezTo>
                    <a:pt x="313" y="402"/>
                    <a:pt x="314" y="402"/>
                    <a:pt x="313" y="403"/>
                  </a:cubicBezTo>
                  <a:cubicBezTo>
                    <a:pt x="311" y="404"/>
                    <a:pt x="311" y="405"/>
                    <a:pt x="310" y="406"/>
                  </a:cubicBezTo>
                  <a:cubicBezTo>
                    <a:pt x="309" y="406"/>
                    <a:pt x="309" y="406"/>
                    <a:pt x="309" y="407"/>
                  </a:cubicBezTo>
                  <a:cubicBezTo>
                    <a:pt x="308" y="408"/>
                    <a:pt x="307" y="409"/>
                    <a:pt x="305" y="411"/>
                  </a:cubicBezTo>
                  <a:cubicBezTo>
                    <a:pt x="304" y="413"/>
                    <a:pt x="304" y="413"/>
                    <a:pt x="301" y="416"/>
                  </a:cubicBezTo>
                  <a:cubicBezTo>
                    <a:pt x="298" y="418"/>
                    <a:pt x="297" y="419"/>
                    <a:pt x="296" y="421"/>
                  </a:cubicBezTo>
                  <a:cubicBezTo>
                    <a:pt x="295" y="422"/>
                    <a:pt x="295" y="422"/>
                    <a:pt x="293" y="424"/>
                  </a:cubicBezTo>
                  <a:cubicBezTo>
                    <a:pt x="292" y="425"/>
                    <a:pt x="290" y="426"/>
                    <a:pt x="289" y="427"/>
                  </a:cubicBezTo>
                  <a:cubicBezTo>
                    <a:pt x="288" y="428"/>
                    <a:pt x="289" y="428"/>
                    <a:pt x="287" y="431"/>
                  </a:cubicBezTo>
                  <a:cubicBezTo>
                    <a:pt x="284" y="433"/>
                    <a:pt x="283" y="435"/>
                    <a:pt x="282" y="436"/>
                  </a:cubicBezTo>
                  <a:cubicBezTo>
                    <a:pt x="281" y="437"/>
                    <a:pt x="280" y="438"/>
                    <a:pt x="279" y="440"/>
                  </a:cubicBezTo>
                  <a:cubicBezTo>
                    <a:pt x="277" y="441"/>
                    <a:pt x="276" y="442"/>
                    <a:pt x="275" y="443"/>
                  </a:cubicBezTo>
                  <a:cubicBezTo>
                    <a:pt x="274" y="445"/>
                    <a:pt x="273" y="445"/>
                    <a:pt x="271" y="446"/>
                  </a:cubicBezTo>
                  <a:cubicBezTo>
                    <a:pt x="270" y="447"/>
                    <a:pt x="268" y="449"/>
                    <a:pt x="268" y="449"/>
                  </a:cubicBezTo>
                  <a:cubicBezTo>
                    <a:pt x="267" y="450"/>
                    <a:pt x="267" y="449"/>
                    <a:pt x="265" y="451"/>
                  </a:cubicBezTo>
                  <a:cubicBezTo>
                    <a:pt x="264" y="453"/>
                    <a:pt x="263" y="454"/>
                    <a:pt x="263" y="454"/>
                  </a:cubicBezTo>
                  <a:cubicBezTo>
                    <a:pt x="263" y="454"/>
                    <a:pt x="261" y="454"/>
                    <a:pt x="261" y="455"/>
                  </a:cubicBezTo>
                  <a:cubicBezTo>
                    <a:pt x="260" y="456"/>
                    <a:pt x="260" y="457"/>
                    <a:pt x="260" y="457"/>
                  </a:cubicBezTo>
                  <a:cubicBezTo>
                    <a:pt x="260" y="457"/>
                    <a:pt x="259" y="457"/>
                    <a:pt x="259" y="458"/>
                  </a:cubicBezTo>
                  <a:cubicBezTo>
                    <a:pt x="259" y="458"/>
                    <a:pt x="260" y="459"/>
                    <a:pt x="259" y="459"/>
                  </a:cubicBezTo>
                  <a:cubicBezTo>
                    <a:pt x="258" y="459"/>
                    <a:pt x="258" y="460"/>
                    <a:pt x="257" y="460"/>
                  </a:cubicBezTo>
                  <a:cubicBezTo>
                    <a:pt x="256" y="461"/>
                    <a:pt x="256" y="459"/>
                    <a:pt x="254" y="462"/>
                  </a:cubicBezTo>
                  <a:cubicBezTo>
                    <a:pt x="252" y="465"/>
                    <a:pt x="252" y="464"/>
                    <a:pt x="251" y="465"/>
                  </a:cubicBezTo>
                  <a:cubicBezTo>
                    <a:pt x="250" y="467"/>
                    <a:pt x="251" y="467"/>
                    <a:pt x="249" y="468"/>
                  </a:cubicBezTo>
                  <a:cubicBezTo>
                    <a:pt x="248" y="469"/>
                    <a:pt x="248" y="469"/>
                    <a:pt x="246" y="471"/>
                  </a:cubicBezTo>
                  <a:cubicBezTo>
                    <a:pt x="245" y="472"/>
                    <a:pt x="245" y="473"/>
                    <a:pt x="243" y="474"/>
                  </a:cubicBezTo>
                  <a:cubicBezTo>
                    <a:pt x="242" y="475"/>
                    <a:pt x="239" y="476"/>
                    <a:pt x="238" y="477"/>
                  </a:cubicBezTo>
                  <a:cubicBezTo>
                    <a:pt x="237" y="477"/>
                    <a:pt x="234" y="479"/>
                    <a:pt x="230" y="482"/>
                  </a:cubicBezTo>
                  <a:cubicBezTo>
                    <a:pt x="226" y="484"/>
                    <a:pt x="223" y="487"/>
                    <a:pt x="219" y="488"/>
                  </a:cubicBezTo>
                  <a:cubicBezTo>
                    <a:pt x="215" y="490"/>
                    <a:pt x="208" y="494"/>
                    <a:pt x="208" y="494"/>
                  </a:cubicBezTo>
                  <a:cubicBezTo>
                    <a:pt x="207" y="494"/>
                    <a:pt x="206" y="494"/>
                    <a:pt x="204" y="495"/>
                  </a:cubicBezTo>
                  <a:cubicBezTo>
                    <a:pt x="201" y="497"/>
                    <a:pt x="197" y="499"/>
                    <a:pt x="197" y="500"/>
                  </a:cubicBezTo>
                  <a:cubicBezTo>
                    <a:pt x="196" y="500"/>
                    <a:pt x="194" y="501"/>
                    <a:pt x="193" y="502"/>
                  </a:cubicBezTo>
                  <a:cubicBezTo>
                    <a:pt x="191" y="503"/>
                    <a:pt x="191" y="503"/>
                    <a:pt x="189" y="504"/>
                  </a:cubicBezTo>
                  <a:cubicBezTo>
                    <a:pt x="188" y="505"/>
                    <a:pt x="187" y="506"/>
                    <a:pt x="185" y="507"/>
                  </a:cubicBezTo>
                  <a:cubicBezTo>
                    <a:pt x="184" y="508"/>
                    <a:pt x="183" y="509"/>
                    <a:pt x="181" y="510"/>
                  </a:cubicBezTo>
                  <a:cubicBezTo>
                    <a:pt x="180" y="511"/>
                    <a:pt x="177" y="512"/>
                    <a:pt x="176" y="513"/>
                  </a:cubicBezTo>
                  <a:cubicBezTo>
                    <a:pt x="175" y="514"/>
                    <a:pt x="175" y="514"/>
                    <a:pt x="174" y="515"/>
                  </a:cubicBezTo>
                  <a:cubicBezTo>
                    <a:pt x="174" y="515"/>
                    <a:pt x="174" y="515"/>
                    <a:pt x="173" y="516"/>
                  </a:cubicBezTo>
                  <a:cubicBezTo>
                    <a:pt x="171" y="517"/>
                    <a:pt x="171" y="517"/>
                    <a:pt x="170" y="517"/>
                  </a:cubicBezTo>
                  <a:cubicBezTo>
                    <a:pt x="169" y="518"/>
                    <a:pt x="165" y="521"/>
                    <a:pt x="165" y="522"/>
                  </a:cubicBezTo>
                  <a:cubicBezTo>
                    <a:pt x="164" y="523"/>
                    <a:pt x="163" y="524"/>
                    <a:pt x="162" y="524"/>
                  </a:cubicBezTo>
                  <a:cubicBezTo>
                    <a:pt x="161" y="525"/>
                    <a:pt x="161" y="525"/>
                    <a:pt x="160" y="526"/>
                  </a:cubicBezTo>
                  <a:cubicBezTo>
                    <a:pt x="159" y="527"/>
                    <a:pt x="159" y="527"/>
                    <a:pt x="158" y="528"/>
                  </a:cubicBezTo>
                  <a:cubicBezTo>
                    <a:pt x="156" y="529"/>
                    <a:pt x="155" y="530"/>
                    <a:pt x="155" y="530"/>
                  </a:cubicBezTo>
                  <a:cubicBezTo>
                    <a:pt x="154" y="531"/>
                    <a:pt x="155" y="531"/>
                    <a:pt x="154" y="532"/>
                  </a:cubicBezTo>
                  <a:cubicBezTo>
                    <a:pt x="152" y="533"/>
                    <a:pt x="152" y="534"/>
                    <a:pt x="151" y="534"/>
                  </a:cubicBezTo>
                  <a:cubicBezTo>
                    <a:pt x="151" y="534"/>
                    <a:pt x="151" y="534"/>
                    <a:pt x="150" y="535"/>
                  </a:cubicBezTo>
                  <a:cubicBezTo>
                    <a:pt x="150" y="535"/>
                    <a:pt x="149" y="535"/>
                    <a:pt x="149" y="536"/>
                  </a:cubicBezTo>
                  <a:cubicBezTo>
                    <a:pt x="148" y="537"/>
                    <a:pt x="148" y="537"/>
                    <a:pt x="148" y="537"/>
                  </a:cubicBezTo>
                  <a:cubicBezTo>
                    <a:pt x="148" y="537"/>
                    <a:pt x="148" y="538"/>
                    <a:pt x="147" y="538"/>
                  </a:cubicBezTo>
                  <a:cubicBezTo>
                    <a:pt x="146" y="539"/>
                    <a:pt x="144" y="540"/>
                    <a:pt x="143" y="541"/>
                  </a:cubicBezTo>
                  <a:cubicBezTo>
                    <a:pt x="143" y="541"/>
                    <a:pt x="142" y="543"/>
                    <a:pt x="140" y="544"/>
                  </a:cubicBezTo>
                  <a:cubicBezTo>
                    <a:pt x="138" y="545"/>
                    <a:pt x="137" y="546"/>
                    <a:pt x="136" y="546"/>
                  </a:cubicBezTo>
                  <a:cubicBezTo>
                    <a:pt x="135" y="547"/>
                    <a:pt x="134" y="549"/>
                    <a:pt x="134" y="549"/>
                  </a:cubicBezTo>
                  <a:cubicBezTo>
                    <a:pt x="134" y="549"/>
                    <a:pt x="132" y="550"/>
                    <a:pt x="131" y="551"/>
                  </a:cubicBezTo>
                  <a:cubicBezTo>
                    <a:pt x="130" y="552"/>
                    <a:pt x="129" y="553"/>
                    <a:pt x="128" y="553"/>
                  </a:cubicBezTo>
                  <a:cubicBezTo>
                    <a:pt x="127" y="554"/>
                    <a:pt x="127" y="554"/>
                    <a:pt x="125" y="556"/>
                  </a:cubicBezTo>
                  <a:cubicBezTo>
                    <a:pt x="123" y="557"/>
                    <a:pt x="122" y="557"/>
                    <a:pt x="121" y="559"/>
                  </a:cubicBezTo>
                  <a:cubicBezTo>
                    <a:pt x="120" y="560"/>
                    <a:pt x="119" y="561"/>
                    <a:pt x="118" y="563"/>
                  </a:cubicBezTo>
                  <a:cubicBezTo>
                    <a:pt x="116" y="565"/>
                    <a:pt x="114" y="567"/>
                    <a:pt x="112" y="569"/>
                  </a:cubicBezTo>
                  <a:cubicBezTo>
                    <a:pt x="111" y="571"/>
                    <a:pt x="108" y="573"/>
                    <a:pt x="107" y="575"/>
                  </a:cubicBezTo>
                  <a:cubicBezTo>
                    <a:pt x="106" y="577"/>
                    <a:pt x="101" y="582"/>
                    <a:pt x="100" y="583"/>
                  </a:cubicBezTo>
                  <a:cubicBezTo>
                    <a:pt x="99" y="585"/>
                    <a:pt x="97" y="586"/>
                    <a:pt x="96" y="587"/>
                  </a:cubicBezTo>
                  <a:cubicBezTo>
                    <a:pt x="95" y="589"/>
                    <a:pt x="92" y="592"/>
                    <a:pt x="91" y="592"/>
                  </a:cubicBezTo>
                  <a:cubicBezTo>
                    <a:pt x="91" y="593"/>
                    <a:pt x="84" y="600"/>
                    <a:pt x="83" y="600"/>
                  </a:cubicBezTo>
                  <a:cubicBezTo>
                    <a:pt x="83" y="601"/>
                    <a:pt x="82" y="602"/>
                    <a:pt x="80" y="604"/>
                  </a:cubicBezTo>
                  <a:cubicBezTo>
                    <a:pt x="78" y="605"/>
                    <a:pt x="78" y="606"/>
                    <a:pt x="77" y="607"/>
                  </a:cubicBezTo>
                  <a:cubicBezTo>
                    <a:pt x="76" y="608"/>
                    <a:pt x="76" y="608"/>
                    <a:pt x="76" y="609"/>
                  </a:cubicBezTo>
                  <a:cubicBezTo>
                    <a:pt x="75" y="610"/>
                    <a:pt x="75" y="610"/>
                    <a:pt x="74" y="610"/>
                  </a:cubicBezTo>
                  <a:cubicBezTo>
                    <a:pt x="74" y="611"/>
                    <a:pt x="72" y="612"/>
                    <a:pt x="72" y="612"/>
                  </a:cubicBezTo>
                  <a:cubicBezTo>
                    <a:pt x="72" y="612"/>
                    <a:pt x="73" y="613"/>
                    <a:pt x="73" y="613"/>
                  </a:cubicBezTo>
                  <a:cubicBezTo>
                    <a:pt x="73" y="613"/>
                    <a:pt x="73" y="614"/>
                    <a:pt x="72" y="614"/>
                  </a:cubicBezTo>
                  <a:cubicBezTo>
                    <a:pt x="72" y="614"/>
                    <a:pt x="72" y="614"/>
                    <a:pt x="72" y="614"/>
                  </a:cubicBezTo>
                  <a:cubicBezTo>
                    <a:pt x="72" y="614"/>
                    <a:pt x="72" y="613"/>
                    <a:pt x="71" y="613"/>
                  </a:cubicBezTo>
                  <a:cubicBezTo>
                    <a:pt x="71" y="614"/>
                    <a:pt x="71" y="614"/>
                    <a:pt x="71" y="614"/>
                  </a:cubicBezTo>
                  <a:cubicBezTo>
                    <a:pt x="70" y="615"/>
                    <a:pt x="70" y="616"/>
                    <a:pt x="69" y="616"/>
                  </a:cubicBezTo>
                  <a:cubicBezTo>
                    <a:pt x="68" y="617"/>
                    <a:pt x="68" y="617"/>
                    <a:pt x="67" y="618"/>
                  </a:cubicBezTo>
                  <a:cubicBezTo>
                    <a:pt x="67" y="619"/>
                    <a:pt x="66" y="619"/>
                    <a:pt x="66" y="620"/>
                  </a:cubicBezTo>
                  <a:cubicBezTo>
                    <a:pt x="65" y="620"/>
                    <a:pt x="65" y="621"/>
                    <a:pt x="65" y="621"/>
                  </a:cubicBezTo>
                  <a:cubicBezTo>
                    <a:pt x="65" y="621"/>
                    <a:pt x="65" y="621"/>
                    <a:pt x="64" y="622"/>
                  </a:cubicBezTo>
                  <a:cubicBezTo>
                    <a:pt x="63" y="623"/>
                    <a:pt x="63" y="623"/>
                    <a:pt x="62" y="625"/>
                  </a:cubicBezTo>
                  <a:cubicBezTo>
                    <a:pt x="61" y="627"/>
                    <a:pt x="60" y="627"/>
                    <a:pt x="60" y="627"/>
                  </a:cubicBezTo>
                  <a:cubicBezTo>
                    <a:pt x="60" y="627"/>
                    <a:pt x="60" y="628"/>
                    <a:pt x="59" y="629"/>
                  </a:cubicBezTo>
                  <a:cubicBezTo>
                    <a:pt x="59" y="629"/>
                    <a:pt x="58" y="630"/>
                    <a:pt x="58" y="630"/>
                  </a:cubicBezTo>
                  <a:cubicBezTo>
                    <a:pt x="58" y="630"/>
                    <a:pt x="57" y="631"/>
                    <a:pt x="57" y="631"/>
                  </a:cubicBezTo>
                  <a:cubicBezTo>
                    <a:pt x="56" y="631"/>
                    <a:pt x="55" y="632"/>
                    <a:pt x="55" y="632"/>
                  </a:cubicBezTo>
                  <a:cubicBezTo>
                    <a:pt x="54" y="632"/>
                    <a:pt x="54" y="632"/>
                    <a:pt x="54" y="632"/>
                  </a:cubicBezTo>
                  <a:cubicBezTo>
                    <a:pt x="54" y="632"/>
                    <a:pt x="54" y="632"/>
                    <a:pt x="53" y="632"/>
                  </a:cubicBezTo>
                  <a:cubicBezTo>
                    <a:pt x="53" y="632"/>
                    <a:pt x="53" y="632"/>
                    <a:pt x="53" y="632"/>
                  </a:cubicBezTo>
                  <a:cubicBezTo>
                    <a:pt x="53" y="632"/>
                    <a:pt x="52" y="632"/>
                    <a:pt x="52" y="632"/>
                  </a:cubicBezTo>
                  <a:cubicBezTo>
                    <a:pt x="52" y="632"/>
                    <a:pt x="52" y="633"/>
                    <a:pt x="52" y="632"/>
                  </a:cubicBezTo>
                  <a:cubicBezTo>
                    <a:pt x="52" y="632"/>
                    <a:pt x="51" y="631"/>
                    <a:pt x="52" y="631"/>
                  </a:cubicBezTo>
                  <a:cubicBezTo>
                    <a:pt x="52" y="631"/>
                    <a:pt x="52" y="629"/>
                    <a:pt x="53" y="629"/>
                  </a:cubicBezTo>
                  <a:cubicBezTo>
                    <a:pt x="53" y="628"/>
                    <a:pt x="53" y="628"/>
                    <a:pt x="53" y="628"/>
                  </a:cubicBezTo>
                  <a:cubicBezTo>
                    <a:pt x="53" y="628"/>
                    <a:pt x="52" y="628"/>
                    <a:pt x="52" y="628"/>
                  </a:cubicBezTo>
                  <a:cubicBezTo>
                    <a:pt x="52" y="629"/>
                    <a:pt x="51" y="629"/>
                    <a:pt x="51" y="629"/>
                  </a:cubicBezTo>
                  <a:cubicBezTo>
                    <a:pt x="51" y="629"/>
                    <a:pt x="52" y="630"/>
                    <a:pt x="51" y="630"/>
                  </a:cubicBezTo>
                  <a:cubicBezTo>
                    <a:pt x="49" y="630"/>
                    <a:pt x="49" y="630"/>
                    <a:pt x="49" y="630"/>
                  </a:cubicBezTo>
                  <a:cubicBezTo>
                    <a:pt x="49" y="630"/>
                    <a:pt x="50" y="629"/>
                    <a:pt x="49" y="629"/>
                  </a:cubicBezTo>
                  <a:cubicBezTo>
                    <a:pt x="49" y="628"/>
                    <a:pt x="49" y="627"/>
                    <a:pt x="49" y="627"/>
                  </a:cubicBezTo>
                  <a:cubicBezTo>
                    <a:pt x="49" y="627"/>
                    <a:pt x="49" y="627"/>
                    <a:pt x="49" y="627"/>
                  </a:cubicBezTo>
                  <a:cubicBezTo>
                    <a:pt x="48" y="629"/>
                    <a:pt x="48" y="629"/>
                    <a:pt x="48" y="629"/>
                  </a:cubicBezTo>
                  <a:cubicBezTo>
                    <a:pt x="48" y="630"/>
                    <a:pt x="48" y="630"/>
                    <a:pt x="48" y="630"/>
                  </a:cubicBezTo>
                  <a:cubicBezTo>
                    <a:pt x="49" y="630"/>
                    <a:pt x="49" y="630"/>
                    <a:pt x="49" y="630"/>
                  </a:cubicBezTo>
                  <a:cubicBezTo>
                    <a:pt x="49" y="630"/>
                    <a:pt x="49" y="630"/>
                    <a:pt x="49" y="631"/>
                  </a:cubicBezTo>
                  <a:cubicBezTo>
                    <a:pt x="50" y="631"/>
                    <a:pt x="51" y="631"/>
                    <a:pt x="51" y="631"/>
                  </a:cubicBezTo>
                  <a:cubicBezTo>
                    <a:pt x="51" y="631"/>
                    <a:pt x="51" y="631"/>
                    <a:pt x="51" y="631"/>
                  </a:cubicBezTo>
                  <a:cubicBezTo>
                    <a:pt x="51" y="631"/>
                    <a:pt x="50" y="632"/>
                    <a:pt x="50" y="632"/>
                  </a:cubicBezTo>
                  <a:cubicBezTo>
                    <a:pt x="51" y="632"/>
                    <a:pt x="51" y="632"/>
                    <a:pt x="51" y="632"/>
                  </a:cubicBezTo>
                  <a:cubicBezTo>
                    <a:pt x="52" y="633"/>
                    <a:pt x="52" y="633"/>
                    <a:pt x="52" y="633"/>
                  </a:cubicBezTo>
                  <a:cubicBezTo>
                    <a:pt x="53" y="633"/>
                    <a:pt x="53" y="633"/>
                    <a:pt x="53" y="633"/>
                  </a:cubicBezTo>
                  <a:cubicBezTo>
                    <a:pt x="53" y="633"/>
                    <a:pt x="53" y="633"/>
                    <a:pt x="53" y="633"/>
                  </a:cubicBezTo>
                  <a:cubicBezTo>
                    <a:pt x="53" y="633"/>
                    <a:pt x="55" y="633"/>
                    <a:pt x="54" y="633"/>
                  </a:cubicBezTo>
                  <a:cubicBezTo>
                    <a:pt x="54" y="633"/>
                    <a:pt x="54" y="634"/>
                    <a:pt x="54" y="634"/>
                  </a:cubicBezTo>
                  <a:cubicBezTo>
                    <a:pt x="54" y="634"/>
                    <a:pt x="53" y="634"/>
                    <a:pt x="53" y="634"/>
                  </a:cubicBezTo>
                  <a:cubicBezTo>
                    <a:pt x="53" y="635"/>
                    <a:pt x="53" y="635"/>
                    <a:pt x="52" y="635"/>
                  </a:cubicBezTo>
                  <a:cubicBezTo>
                    <a:pt x="52" y="636"/>
                    <a:pt x="52" y="636"/>
                    <a:pt x="52" y="636"/>
                  </a:cubicBezTo>
                  <a:cubicBezTo>
                    <a:pt x="52" y="636"/>
                    <a:pt x="51" y="637"/>
                    <a:pt x="51" y="637"/>
                  </a:cubicBezTo>
                  <a:cubicBezTo>
                    <a:pt x="51" y="638"/>
                    <a:pt x="50" y="638"/>
                    <a:pt x="50" y="638"/>
                  </a:cubicBezTo>
                  <a:cubicBezTo>
                    <a:pt x="50" y="638"/>
                    <a:pt x="51" y="639"/>
                    <a:pt x="50" y="639"/>
                  </a:cubicBezTo>
                  <a:cubicBezTo>
                    <a:pt x="50" y="639"/>
                    <a:pt x="49" y="639"/>
                    <a:pt x="49" y="639"/>
                  </a:cubicBezTo>
                  <a:cubicBezTo>
                    <a:pt x="49" y="640"/>
                    <a:pt x="49" y="640"/>
                    <a:pt x="49" y="640"/>
                  </a:cubicBezTo>
                  <a:cubicBezTo>
                    <a:pt x="49" y="640"/>
                    <a:pt x="49" y="641"/>
                    <a:pt x="48" y="640"/>
                  </a:cubicBezTo>
                  <a:cubicBezTo>
                    <a:pt x="48" y="640"/>
                    <a:pt x="48" y="640"/>
                    <a:pt x="48" y="639"/>
                  </a:cubicBezTo>
                  <a:cubicBezTo>
                    <a:pt x="48" y="639"/>
                    <a:pt x="48" y="639"/>
                    <a:pt x="48" y="639"/>
                  </a:cubicBezTo>
                  <a:cubicBezTo>
                    <a:pt x="48" y="639"/>
                    <a:pt x="48" y="638"/>
                    <a:pt x="48" y="638"/>
                  </a:cubicBezTo>
                  <a:cubicBezTo>
                    <a:pt x="48" y="638"/>
                    <a:pt x="48" y="638"/>
                    <a:pt x="48" y="637"/>
                  </a:cubicBezTo>
                  <a:cubicBezTo>
                    <a:pt x="48" y="637"/>
                    <a:pt x="48" y="636"/>
                    <a:pt x="48" y="636"/>
                  </a:cubicBezTo>
                  <a:cubicBezTo>
                    <a:pt x="48" y="635"/>
                    <a:pt x="48" y="636"/>
                    <a:pt x="47" y="635"/>
                  </a:cubicBezTo>
                  <a:cubicBezTo>
                    <a:pt x="47" y="635"/>
                    <a:pt x="47" y="634"/>
                    <a:pt x="47" y="634"/>
                  </a:cubicBezTo>
                  <a:cubicBezTo>
                    <a:pt x="47" y="634"/>
                    <a:pt x="47" y="635"/>
                    <a:pt x="47" y="635"/>
                  </a:cubicBezTo>
                  <a:cubicBezTo>
                    <a:pt x="47" y="636"/>
                    <a:pt x="47" y="637"/>
                    <a:pt x="47" y="637"/>
                  </a:cubicBezTo>
                  <a:cubicBezTo>
                    <a:pt x="47" y="637"/>
                    <a:pt x="47" y="638"/>
                    <a:pt x="47" y="638"/>
                  </a:cubicBezTo>
                  <a:cubicBezTo>
                    <a:pt x="47" y="638"/>
                    <a:pt x="47" y="638"/>
                    <a:pt x="47" y="639"/>
                  </a:cubicBezTo>
                  <a:cubicBezTo>
                    <a:pt x="47" y="639"/>
                    <a:pt x="47" y="640"/>
                    <a:pt x="47" y="640"/>
                  </a:cubicBezTo>
                  <a:cubicBezTo>
                    <a:pt x="47" y="640"/>
                    <a:pt x="48" y="640"/>
                    <a:pt x="48" y="641"/>
                  </a:cubicBezTo>
                  <a:cubicBezTo>
                    <a:pt x="48" y="641"/>
                    <a:pt x="48" y="641"/>
                    <a:pt x="48" y="641"/>
                  </a:cubicBezTo>
                  <a:cubicBezTo>
                    <a:pt x="48" y="642"/>
                    <a:pt x="47" y="643"/>
                    <a:pt x="47" y="643"/>
                  </a:cubicBezTo>
                  <a:cubicBezTo>
                    <a:pt x="47" y="643"/>
                    <a:pt x="47" y="643"/>
                    <a:pt x="46" y="644"/>
                  </a:cubicBezTo>
                  <a:cubicBezTo>
                    <a:pt x="46" y="644"/>
                    <a:pt x="46" y="645"/>
                    <a:pt x="45" y="645"/>
                  </a:cubicBezTo>
                  <a:cubicBezTo>
                    <a:pt x="45" y="646"/>
                    <a:pt x="45" y="646"/>
                    <a:pt x="45" y="646"/>
                  </a:cubicBezTo>
                  <a:cubicBezTo>
                    <a:pt x="44" y="647"/>
                    <a:pt x="44" y="647"/>
                    <a:pt x="44" y="648"/>
                  </a:cubicBezTo>
                  <a:cubicBezTo>
                    <a:pt x="44" y="648"/>
                    <a:pt x="44" y="648"/>
                    <a:pt x="43" y="649"/>
                  </a:cubicBezTo>
                  <a:cubicBezTo>
                    <a:pt x="43" y="649"/>
                    <a:pt x="44" y="650"/>
                    <a:pt x="44" y="650"/>
                  </a:cubicBezTo>
                  <a:cubicBezTo>
                    <a:pt x="44" y="649"/>
                    <a:pt x="44" y="649"/>
                    <a:pt x="44" y="649"/>
                  </a:cubicBezTo>
                  <a:cubicBezTo>
                    <a:pt x="44" y="649"/>
                    <a:pt x="45" y="649"/>
                    <a:pt x="45" y="649"/>
                  </a:cubicBezTo>
                  <a:cubicBezTo>
                    <a:pt x="44" y="650"/>
                    <a:pt x="43" y="651"/>
                    <a:pt x="43" y="651"/>
                  </a:cubicBezTo>
                  <a:cubicBezTo>
                    <a:pt x="43" y="651"/>
                    <a:pt x="43" y="651"/>
                    <a:pt x="43" y="651"/>
                  </a:cubicBezTo>
                  <a:cubicBezTo>
                    <a:pt x="43" y="651"/>
                    <a:pt x="43" y="651"/>
                    <a:pt x="42" y="651"/>
                  </a:cubicBezTo>
                  <a:cubicBezTo>
                    <a:pt x="42" y="651"/>
                    <a:pt x="42" y="651"/>
                    <a:pt x="42" y="650"/>
                  </a:cubicBezTo>
                  <a:cubicBezTo>
                    <a:pt x="41" y="650"/>
                    <a:pt x="41" y="649"/>
                    <a:pt x="41" y="649"/>
                  </a:cubicBezTo>
                  <a:cubicBezTo>
                    <a:pt x="41" y="649"/>
                    <a:pt x="42" y="649"/>
                    <a:pt x="41" y="649"/>
                  </a:cubicBezTo>
                  <a:cubicBezTo>
                    <a:pt x="40" y="648"/>
                    <a:pt x="39" y="648"/>
                    <a:pt x="39" y="648"/>
                  </a:cubicBezTo>
                  <a:cubicBezTo>
                    <a:pt x="39" y="648"/>
                    <a:pt x="39" y="648"/>
                    <a:pt x="39" y="648"/>
                  </a:cubicBezTo>
                  <a:cubicBezTo>
                    <a:pt x="40" y="650"/>
                    <a:pt x="40" y="650"/>
                    <a:pt x="40" y="650"/>
                  </a:cubicBezTo>
                  <a:cubicBezTo>
                    <a:pt x="40" y="650"/>
                    <a:pt x="41" y="650"/>
                    <a:pt x="41" y="650"/>
                  </a:cubicBezTo>
                  <a:cubicBezTo>
                    <a:pt x="41" y="651"/>
                    <a:pt x="41" y="651"/>
                    <a:pt x="41" y="652"/>
                  </a:cubicBezTo>
                  <a:cubicBezTo>
                    <a:pt x="40" y="652"/>
                    <a:pt x="41" y="652"/>
                    <a:pt x="40" y="653"/>
                  </a:cubicBezTo>
                  <a:cubicBezTo>
                    <a:pt x="39" y="654"/>
                    <a:pt x="40" y="655"/>
                    <a:pt x="39" y="656"/>
                  </a:cubicBezTo>
                  <a:cubicBezTo>
                    <a:pt x="38" y="657"/>
                    <a:pt x="39" y="656"/>
                    <a:pt x="38" y="657"/>
                  </a:cubicBezTo>
                  <a:cubicBezTo>
                    <a:pt x="37" y="659"/>
                    <a:pt x="38" y="659"/>
                    <a:pt x="36" y="660"/>
                  </a:cubicBezTo>
                  <a:cubicBezTo>
                    <a:pt x="35" y="661"/>
                    <a:pt x="35" y="660"/>
                    <a:pt x="34" y="662"/>
                  </a:cubicBezTo>
                  <a:cubicBezTo>
                    <a:pt x="33" y="663"/>
                    <a:pt x="34" y="663"/>
                    <a:pt x="33" y="664"/>
                  </a:cubicBezTo>
                  <a:cubicBezTo>
                    <a:pt x="32" y="665"/>
                    <a:pt x="32" y="665"/>
                    <a:pt x="32" y="666"/>
                  </a:cubicBezTo>
                  <a:cubicBezTo>
                    <a:pt x="31" y="667"/>
                    <a:pt x="31" y="667"/>
                    <a:pt x="30" y="668"/>
                  </a:cubicBezTo>
                  <a:cubicBezTo>
                    <a:pt x="30" y="669"/>
                    <a:pt x="30" y="669"/>
                    <a:pt x="29" y="670"/>
                  </a:cubicBezTo>
                  <a:cubicBezTo>
                    <a:pt x="29" y="670"/>
                    <a:pt x="29" y="670"/>
                    <a:pt x="29" y="671"/>
                  </a:cubicBezTo>
                  <a:cubicBezTo>
                    <a:pt x="28" y="672"/>
                    <a:pt x="27" y="672"/>
                    <a:pt x="27" y="672"/>
                  </a:cubicBezTo>
                  <a:cubicBezTo>
                    <a:pt x="27" y="669"/>
                    <a:pt x="27" y="669"/>
                    <a:pt x="27" y="669"/>
                  </a:cubicBezTo>
                  <a:cubicBezTo>
                    <a:pt x="0" y="632"/>
                    <a:pt x="0" y="632"/>
                    <a:pt x="0" y="632"/>
                  </a:cubicBezTo>
                  <a:cubicBezTo>
                    <a:pt x="0" y="453"/>
                    <a:pt x="0" y="453"/>
                    <a:pt x="0" y="453"/>
                  </a:cubicBezTo>
                  <a:cubicBezTo>
                    <a:pt x="16" y="437"/>
                    <a:pt x="16" y="437"/>
                    <a:pt x="16" y="437"/>
                  </a:cubicBezTo>
                  <a:cubicBezTo>
                    <a:pt x="41" y="401"/>
                    <a:pt x="41" y="401"/>
                    <a:pt x="41" y="401"/>
                  </a:cubicBezTo>
                  <a:lnTo>
                    <a:pt x="45" y="39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Freeform 136"/>
            <p:cNvSpPr>
              <a:spLocks/>
            </p:cNvSpPr>
            <p:nvPr/>
          </p:nvSpPr>
          <p:spPr bwMode="auto">
            <a:xfrm>
              <a:off x="10333038" y="2730501"/>
              <a:ext cx="115888" cy="123825"/>
            </a:xfrm>
            <a:custGeom>
              <a:avLst/>
              <a:gdLst>
                <a:gd name="T0" fmla="*/ 57 w 82"/>
                <a:gd name="T1" fmla="*/ 85 h 88"/>
                <a:gd name="T2" fmla="*/ 52 w 82"/>
                <a:gd name="T3" fmla="*/ 86 h 88"/>
                <a:gd name="T4" fmla="*/ 49 w 82"/>
                <a:gd name="T5" fmla="*/ 81 h 88"/>
                <a:gd name="T6" fmla="*/ 43 w 82"/>
                <a:gd name="T7" fmla="*/ 80 h 88"/>
                <a:gd name="T8" fmla="*/ 34 w 82"/>
                <a:gd name="T9" fmla="*/ 84 h 88"/>
                <a:gd name="T10" fmla="*/ 28 w 82"/>
                <a:gd name="T11" fmla="*/ 85 h 88"/>
                <a:gd name="T12" fmla="*/ 23 w 82"/>
                <a:gd name="T13" fmla="*/ 86 h 88"/>
                <a:gd name="T14" fmla="*/ 18 w 82"/>
                <a:gd name="T15" fmla="*/ 85 h 88"/>
                <a:gd name="T16" fmla="*/ 15 w 82"/>
                <a:gd name="T17" fmla="*/ 87 h 88"/>
                <a:gd name="T18" fmla="*/ 11 w 82"/>
                <a:gd name="T19" fmla="*/ 88 h 88"/>
                <a:gd name="T20" fmla="*/ 8 w 82"/>
                <a:gd name="T21" fmla="*/ 87 h 88"/>
                <a:gd name="T22" fmla="*/ 2 w 82"/>
                <a:gd name="T23" fmla="*/ 86 h 88"/>
                <a:gd name="T24" fmla="*/ 2 w 82"/>
                <a:gd name="T25" fmla="*/ 81 h 88"/>
                <a:gd name="T26" fmla="*/ 1 w 82"/>
                <a:gd name="T27" fmla="*/ 62 h 88"/>
                <a:gd name="T28" fmla="*/ 2 w 82"/>
                <a:gd name="T29" fmla="*/ 55 h 88"/>
                <a:gd name="T30" fmla="*/ 7 w 82"/>
                <a:gd name="T31" fmla="*/ 46 h 88"/>
                <a:gd name="T32" fmla="*/ 12 w 82"/>
                <a:gd name="T33" fmla="*/ 41 h 88"/>
                <a:gd name="T34" fmla="*/ 20 w 82"/>
                <a:gd name="T35" fmla="*/ 30 h 88"/>
                <a:gd name="T36" fmla="*/ 25 w 82"/>
                <a:gd name="T37" fmla="*/ 21 h 88"/>
                <a:gd name="T38" fmla="*/ 29 w 82"/>
                <a:gd name="T39" fmla="*/ 15 h 88"/>
                <a:gd name="T40" fmla="*/ 38 w 82"/>
                <a:gd name="T41" fmla="*/ 10 h 88"/>
                <a:gd name="T42" fmla="*/ 47 w 82"/>
                <a:gd name="T43" fmla="*/ 16 h 88"/>
                <a:gd name="T44" fmla="*/ 49 w 82"/>
                <a:gd name="T45" fmla="*/ 16 h 88"/>
                <a:gd name="T46" fmla="*/ 50 w 82"/>
                <a:gd name="T47" fmla="*/ 15 h 88"/>
                <a:gd name="T48" fmla="*/ 52 w 82"/>
                <a:gd name="T49" fmla="*/ 12 h 88"/>
                <a:gd name="T50" fmla="*/ 52 w 82"/>
                <a:gd name="T51" fmla="*/ 8 h 88"/>
                <a:gd name="T52" fmla="*/ 54 w 82"/>
                <a:gd name="T53" fmla="*/ 6 h 88"/>
                <a:gd name="T54" fmla="*/ 56 w 82"/>
                <a:gd name="T55" fmla="*/ 5 h 88"/>
                <a:gd name="T56" fmla="*/ 58 w 82"/>
                <a:gd name="T57" fmla="*/ 4 h 88"/>
                <a:gd name="T58" fmla="*/ 66 w 82"/>
                <a:gd name="T59" fmla="*/ 0 h 88"/>
                <a:gd name="T60" fmla="*/ 69 w 82"/>
                <a:gd name="T61" fmla="*/ 3 h 88"/>
                <a:gd name="T62" fmla="*/ 72 w 82"/>
                <a:gd name="T63" fmla="*/ 6 h 88"/>
                <a:gd name="T64" fmla="*/ 74 w 82"/>
                <a:gd name="T65" fmla="*/ 10 h 88"/>
                <a:gd name="T66" fmla="*/ 76 w 82"/>
                <a:gd name="T67" fmla="*/ 12 h 88"/>
                <a:gd name="T68" fmla="*/ 77 w 82"/>
                <a:gd name="T69" fmla="*/ 13 h 88"/>
                <a:gd name="T70" fmla="*/ 79 w 82"/>
                <a:gd name="T71" fmla="*/ 18 h 88"/>
                <a:gd name="T72" fmla="*/ 80 w 82"/>
                <a:gd name="T73" fmla="*/ 22 h 88"/>
                <a:gd name="T74" fmla="*/ 81 w 82"/>
                <a:gd name="T75" fmla="*/ 27 h 88"/>
                <a:gd name="T76" fmla="*/ 81 w 82"/>
                <a:gd name="T77" fmla="*/ 32 h 88"/>
                <a:gd name="T78" fmla="*/ 79 w 82"/>
                <a:gd name="T79" fmla="*/ 36 h 88"/>
                <a:gd name="T80" fmla="*/ 76 w 82"/>
                <a:gd name="T81" fmla="*/ 36 h 88"/>
                <a:gd name="T82" fmla="*/ 73 w 82"/>
                <a:gd name="T83" fmla="*/ 37 h 88"/>
                <a:gd name="T84" fmla="*/ 69 w 82"/>
                <a:gd name="T85" fmla="*/ 39 h 88"/>
                <a:gd name="T86" fmla="*/ 64 w 82"/>
                <a:gd name="T87" fmla="*/ 44 h 88"/>
                <a:gd name="T88" fmla="*/ 61 w 82"/>
                <a:gd name="T89" fmla="*/ 45 h 88"/>
                <a:gd name="T90" fmla="*/ 58 w 82"/>
                <a:gd name="T91" fmla="*/ 47 h 88"/>
                <a:gd name="T92" fmla="*/ 53 w 82"/>
                <a:gd name="T93" fmla="*/ 47 h 88"/>
                <a:gd name="T94" fmla="*/ 50 w 82"/>
                <a:gd name="T95" fmla="*/ 48 h 88"/>
                <a:gd name="T96" fmla="*/ 47 w 82"/>
                <a:gd name="T97" fmla="*/ 53 h 88"/>
                <a:gd name="T98" fmla="*/ 46 w 82"/>
                <a:gd name="T99" fmla="*/ 56 h 88"/>
                <a:gd name="T100" fmla="*/ 47 w 82"/>
                <a:gd name="T101" fmla="*/ 58 h 88"/>
                <a:gd name="T102" fmla="*/ 49 w 82"/>
                <a:gd name="T103" fmla="*/ 57 h 88"/>
                <a:gd name="T104" fmla="*/ 51 w 82"/>
                <a:gd name="T105" fmla="*/ 56 h 88"/>
                <a:gd name="T106" fmla="*/ 53 w 82"/>
                <a:gd name="T107" fmla="*/ 56 h 88"/>
                <a:gd name="T108" fmla="*/ 56 w 82"/>
                <a:gd name="T109" fmla="*/ 56 h 88"/>
                <a:gd name="T110" fmla="*/ 59 w 82"/>
                <a:gd name="T111" fmla="*/ 55 h 88"/>
                <a:gd name="T112" fmla="*/ 63 w 82"/>
                <a:gd name="T113" fmla="*/ 56 h 88"/>
                <a:gd name="T114" fmla="*/ 67 w 82"/>
                <a:gd name="T115" fmla="*/ 56 h 88"/>
                <a:gd name="T116" fmla="*/ 69 w 82"/>
                <a:gd name="T117" fmla="*/ 56 h 88"/>
                <a:gd name="T118" fmla="*/ 70 w 82"/>
                <a:gd name="T119" fmla="*/ 59 h 88"/>
                <a:gd name="T120" fmla="*/ 73 w 82"/>
                <a:gd name="T121" fmla="*/ 61 h 88"/>
                <a:gd name="T122" fmla="*/ 59 w 82"/>
                <a:gd name="T123"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8">
                  <a:moveTo>
                    <a:pt x="59" y="85"/>
                  </a:moveTo>
                  <a:cubicBezTo>
                    <a:pt x="59" y="85"/>
                    <a:pt x="59" y="85"/>
                    <a:pt x="59" y="85"/>
                  </a:cubicBezTo>
                  <a:cubicBezTo>
                    <a:pt x="58" y="85"/>
                    <a:pt x="57" y="85"/>
                    <a:pt x="57" y="85"/>
                  </a:cubicBezTo>
                  <a:cubicBezTo>
                    <a:pt x="56" y="86"/>
                    <a:pt x="56" y="86"/>
                    <a:pt x="56" y="86"/>
                  </a:cubicBezTo>
                  <a:cubicBezTo>
                    <a:pt x="56" y="86"/>
                    <a:pt x="55" y="86"/>
                    <a:pt x="55" y="85"/>
                  </a:cubicBezTo>
                  <a:cubicBezTo>
                    <a:pt x="54" y="85"/>
                    <a:pt x="53" y="86"/>
                    <a:pt x="52" y="86"/>
                  </a:cubicBezTo>
                  <a:cubicBezTo>
                    <a:pt x="52" y="86"/>
                    <a:pt x="51" y="85"/>
                    <a:pt x="51" y="85"/>
                  </a:cubicBezTo>
                  <a:cubicBezTo>
                    <a:pt x="51" y="85"/>
                    <a:pt x="49" y="83"/>
                    <a:pt x="49" y="82"/>
                  </a:cubicBezTo>
                  <a:cubicBezTo>
                    <a:pt x="49" y="81"/>
                    <a:pt x="49" y="81"/>
                    <a:pt x="49" y="81"/>
                  </a:cubicBezTo>
                  <a:cubicBezTo>
                    <a:pt x="47" y="82"/>
                    <a:pt x="47" y="82"/>
                    <a:pt x="47" y="82"/>
                  </a:cubicBezTo>
                  <a:cubicBezTo>
                    <a:pt x="46" y="81"/>
                    <a:pt x="46" y="81"/>
                    <a:pt x="46" y="81"/>
                  </a:cubicBezTo>
                  <a:cubicBezTo>
                    <a:pt x="43" y="80"/>
                    <a:pt x="43" y="80"/>
                    <a:pt x="43" y="80"/>
                  </a:cubicBezTo>
                  <a:cubicBezTo>
                    <a:pt x="43" y="80"/>
                    <a:pt x="40" y="81"/>
                    <a:pt x="38" y="81"/>
                  </a:cubicBezTo>
                  <a:cubicBezTo>
                    <a:pt x="37" y="81"/>
                    <a:pt x="37" y="82"/>
                    <a:pt x="36" y="82"/>
                  </a:cubicBezTo>
                  <a:cubicBezTo>
                    <a:pt x="35" y="83"/>
                    <a:pt x="34" y="84"/>
                    <a:pt x="34" y="84"/>
                  </a:cubicBezTo>
                  <a:cubicBezTo>
                    <a:pt x="32" y="85"/>
                    <a:pt x="32" y="85"/>
                    <a:pt x="32" y="85"/>
                  </a:cubicBezTo>
                  <a:cubicBezTo>
                    <a:pt x="30" y="84"/>
                    <a:pt x="30" y="84"/>
                    <a:pt x="30" y="84"/>
                  </a:cubicBezTo>
                  <a:cubicBezTo>
                    <a:pt x="30" y="84"/>
                    <a:pt x="28" y="85"/>
                    <a:pt x="28" y="85"/>
                  </a:cubicBezTo>
                  <a:cubicBezTo>
                    <a:pt x="27" y="84"/>
                    <a:pt x="27" y="85"/>
                    <a:pt x="27" y="85"/>
                  </a:cubicBezTo>
                  <a:cubicBezTo>
                    <a:pt x="24" y="85"/>
                    <a:pt x="24" y="85"/>
                    <a:pt x="24" y="85"/>
                  </a:cubicBezTo>
                  <a:cubicBezTo>
                    <a:pt x="24" y="85"/>
                    <a:pt x="23" y="86"/>
                    <a:pt x="23" y="86"/>
                  </a:cubicBezTo>
                  <a:cubicBezTo>
                    <a:pt x="22" y="86"/>
                    <a:pt x="21" y="85"/>
                    <a:pt x="21" y="85"/>
                  </a:cubicBezTo>
                  <a:cubicBezTo>
                    <a:pt x="20" y="85"/>
                    <a:pt x="20" y="85"/>
                    <a:pt x="20" y="85"/>
                  </a:cubicBezTo>
                  <a:cubicBezTo>
                    <a:pt x="18" y="85"/>
                    <a:pt x="18" y="85"/>
                    <a:pt x="18" y="85"/>
                  </a:cubicBezTo>
                  <a:cubicBezTo>
                    <a:pt x="17" y="86"/>
                    <a:pt x="17" y="86"/>
                    <a:pt x="17" y="86"/>
                  </a:cubicBezTo>
                  <a:cubicBezTo>
                    <a:pt x="16" y="86"/>
                    <a:pt x="16" y="86"/>
                    <a:pt x="16" y="86"/>
                  </a:cubicBezTo>
                  <a:cubicBezTo>
                    <a:pt x="15" y="87"/>
                    <a:pt x="15" y="87"/>
                    <a:pt x="15" y="87"/>
                  </a:cubicBezTo>
                  <a:cubicBezTo>
                    <a:pt x="14" y="87"/>
                    <a:pt x="14" y="87"/>
                    <a:pt x="14" y="87"/>
                  </a:cubicBezTo>
                  <a:cubicBezTo>
                    <a:pt x="13" y="88"/>
                    <a:pt x="13" y="88"/>
                    <a:pt x="13" y="88"/>
                  </a:cubicBezTo>
                  <a:cubicBezTo>
                    <a:pt x="11" y="88"/>
                    <a:pt x="11" y="88"/>
                    <a:pt x="11" y="88"/>
                  </a:cubicBezTo>
                  <a:cubicBezTo>
                    <a:pt x="10" y="88"/>
                    <a:pt x="10" y="88"/>
                    <a:pt x="10" y="88"/>
                  </a:cubicBezTo>
                  <a:cubicBezTo>
                    <a:pt x="9" y="88"/>
                    <a:pt x="9" y="88"/>
                    <a:pt x="9" y="88"/>
                  </a:cubicBezTo>
                  <a:cubicBezTo>
                    <a:pt x="9" y="88"/>
                    <a:pt x="9" y="88"/>
                    <a:pt x="8" y="87"/>
                  </a:cubicBezTo>
                  <a:cubicBezTo>
                    <a:pt x="8" y="87"/>
                    <a:pt x="3" y="86"/>
                    <a:pt x="3" y="86"/>
                  </a:cubicBezTo>
                  <a:cubicBezTo>
                    <a:pt x="3" y="86"/>
                    <a:pt x="3" y="86"/>
                    <a:pt x="3" y="86"/>
                  </a:cubicBezTo>
                  <a:cubicBezTo>
                    <a:pt x="2" y="86"/>
                    <a:pt x="2" y="86"/>
                    <a:pt x="2" y="86"/>
                  </a:cubicBezTo>
                  <a:cubicBezTo>
                    <a:pt x="1" y="85"/>
                    <a:pt x="1" y="85"/>
                    <a:pt x="1" y="85"/>
                  </a:cubicBezTo>
                  <a:cubicBezTo>
                    <a:pt x="2" y="84"/>
                    <a:pt x="2" y="84"/>
                    <a:pt x="2" y="84"/>
                  </a:cubicBezTo>
                  <a:cubicBezTo>
                    <a:pt x="2" y="84"/>
                    <a:pt x="2" y="83"/>
                    <a:pt x="2" y="81"/>
                  </a:cubicBezTo>
                  <a:cubicBezTo>
                    <a:pt x="3" y="80"/>
                    <a:pt x="2" y="76"/>
                    <a:pt x="3" y="74"/>
                  </a:cubicBezTo>
                  <a:cubicBezTo>
                    <a:pt x="3" y="72"/>
                    <a:pt x="3" y="71"/>
                    <a:pt x="3" y="70"/>
                  </a:cubicBezTo>
                  <a:cubicBezTo>
                    <a:pt x="3" y="69"/>
                    <a:pt x="1" y="62"/>
                    <a:pt x="1" y="62"/>
                  </a:cubicBezTo>
                  <a:cubicBezTo>
                    <a:pt x="0" y="59"/>
                    <a:pt x="0" y="59"/>
                    <a:pt x="0" y="59"/>
                  </a:cubicBezTo>
                  <a:cubicBezTo>
                    <a:pt x="2" y="55"/>
                    <a:pt x="2" y="55"/>
                    <a:pt x="2" y="55"/>
                  </a:cubicBezTo>
                  <a:cubicBezTo>
                    <a:pt x="2" y="55"/>
                    <a:pt x="2" y="55"/>
                    <a:pt x="2" y="55"/>
                  </a:cubicBezTo>
                  <a:cubicBezTo>
                    <a:pt x="2" y="53"/>
                    <a:pt x="2" y="53"/>
                    <a:pt x="2" y="53"/>
                  </a:cubicBezTo>
                  <a:cubicBezTo>
                    <a:pt x="4" y="48"/>
                    <a:pt x="4" y="48"/>
                    <a:pt x="4" y="48"/>
                  </a:cubicBezTo>
                  <a:cubicBezTo>
                    <a:pt x="7" y="46"/>
                    <a:pt x="7" y="46"/>
                    <a:pt x="7" y="46"/>
                  </a:cubicBezTo>
                  <a:cubicBezTo>
                    <a:pt x="7" y="45"/>
                    <a:pt x="7" y="45"/>
                    <a:pt x="7" y="45"/>
                  </a:cubicBezTo>
                  <a:cubicBezTo>
                    <a:pt x="7" y="45"/>
                    <a:pt x="10" y="44"/>
                    <a:pt x="10" y="44"/>
                  </a:cubicBezTo>
                  <a:cubicBezTo>
                    <a:pt x="10" y="43"/>
                    <a:pt x="12" y="41"/>
                    <a:pt x="12" y="41"/>
                  </a:cubicBezTo>
                  <a:cubicBezTo>
                    <a:pt x="14" y="38"/>
                    <a:pt x="14" y="38"/>
                    <a:pt x="14" y="38"/>
                  </a:cubicBezTo>
                  <a:cubicBezTo>
                    <a:pt x="18" y="31"/>
                    <a:pt x="18" y="31"/>
                    <a:pt x="18" y="31"/>
                  </a:cubicBezTo>
                  <a:cubicBezTo>
                    <a:pt x="20" y="30"/>
                    <a:pt x="20" y="30"/>
                    <a:pt x="20" y="30"/>
                  </a:cubicBezTo>
                  <a:cubicBezTo>
                    <a:pt x="20" y="28"/>
                    <a:pt x="20" y="28"/>
                    <a:pt x="20" y="28"/>
                  </a:cubicBezTo>
                  <a:cubicBezTo>
                    <a:pt x="24" y="23"/>
                    <a:pt x="24" y="23"/>
                    <a:pt x="24" y="23"/>
                  </a:cubicBezTo>
                  <a:cubicBezTo>
                    <a:pt x="25" y="21"/>
                    <a:pt x="25" y="21"/>
                    <a:pt x="25" y="21"/>
                  </a:cubicBezTo>
                  <a:cubicBezTo>
                    <a:pt x="27" y="19"/>
                    <a:pt x="27" y="19"/>
                    <a:pt x="27" y="19"/>
                  </a:cubicBezTo>
                  <a:cubicBezTo>
                    <a:pt x="27" y="19"/>
                    <a:pt x="28" y="17"/>
                    <a:pt x="28" y="17"/>
                  </a:cubicBezTo>
                  <a:cubicBezTo>
                    <a:pt x="28" y="17"/>
                    <a:pt x="29" y="15"/>
                    <a:pt x="29" y="15"/>
                  </a:cubicBezTo>
                  <a:cubicBezTo>
                    <a:pt x="31" y="12"/>
                    <a:pt x="31" y="12"/>
                    <a:pt x="31" y="12"/>
                  </a:cubicBezTo>
                  <a:cubicBezTo>
                    <a:pt x="34" y="9"/>
                    <a:pt x="34" y="9"/>
                    <a:pt x="34" y="9"/>
                  </a:cubicBezTo>
                  <a:cubicBezTo>
                    <a:pt x="34" y="9"/>
                    <a:pt x="38" y="10"/>
                    <a:pt x="38" y="10"/>
                  </a:cubicBezTo>
                  <a:cubicBezTo>
                    <a:pt x="39" y="10"/>
                    <a:pt x="46" y="17"/>
                    <a:pt x="46" y="17"/>
                  </a:cubicBezTo>
                  <a:cubicBezTo>
                    <a:pt x="46" y="17"/>
                    <a:pt x="46" y="17"/>
                    <a:pt x="46" y="17"/>
                  </a:cubicBezTo>
                  <a:cubicBezTo>
                    <a:pt x="46" y="17"/>
                    <a:pt x="47" y="16"/>
                    <a:pt x="47" y="16"/>
                  </a:cubicBezTo>
                  <a:cubicBezTo>
                    <a:pt x="48" y="16"/>
                    <a:pt x="48" y="16"/>
                    <a:pt x="48" y="16"/>
                  </a:cubicBezTo>
                  <a:cubicBezTo>
                    <a:pt x="49" y="16"/>
                    <a:pt x="48" y="16"/>
                    <a:pt x="48" y="16"/>
                  </a:cubicBezTo>
                  <a:cubicBezTo>
                    <a:pt x="48" y="15"/>
                    <a:pt x="48" y="16"/>
                    <a:pt x="49" y="16"/>
                  </a:cubicBezTo>
                  <a:cubicBezTo>
                    <a:pt x="49" y="16"/>
                    <a:pt x="49" y="15"/>
                    <a:pt x="49" y="15"/>
                  </a:cubicBezTo>
                  <a:cubicBezTo>
                    <a:pt x="49" y="15"/>
                    <a:pt x="49" y="15"/>
                    <a:pt x="49" y="15"/>
                  </a:cubicBezTo>
                  <a:cubicBezTo>
                    <a:pt x="49" y="15"/>
                    <a:pt x="50" y="15"/>
                    <a:pt x="50" y="15"/>
                  </a:cubicBezTo>
                  <a:cubicBezTo>
                    <a:pt x="51" y="15"/>
                    <a:pt x="52" y="14"/>
                    <a:pt x="52" y="13"/>
                  </a:cubicBezTo>
                  <a:cubicBezTo>
                    <a:pt x="52" y="13"/>
                    <a:pt x="52" y="13"/>
                    <a:pt x="52" y="13"/>
                  </a:cubicBezTo>
                  <a:cubicBezTo>
                    <a:pt x="52" y="13"/>
                    <a:pt x="52" y="12"/>
                    <a:pt x="52" y="12"/>
                  </a:cubicBezTo>
                  <a:cubicBezTo>
                    <a:pt x="51" y="11"/>
                    <a:pt x="51" y="11"/>
                    <a:pt x="51" y="11"/>
                  </a:cubicBezTo>
                  <a:cubicBezTo>
                    <a:pt x="51" y="10"/>
                    <a:pt x="51" y="10"/>
                    <a:pt x="52" y="9"/>
                  </a:cubicBezTo>
                  <a:cubicBezTo>
                    <a:pt x="52" y="8"/>
                    <a:pt x="52" y="8"/>
                    <a:pt x="52" y="8"/>
                  </a:cubicBezTo>
                  <a:cubicBezTo>
                    <a:pt x="53" y="8"/>
                    <a:pt x="54" y="8"/>
                    <a:pt x="54" y="8"/>
                  </a:cubicBezTo>
                  <a:cubicBezTo>
                    <a:pt x="55" y="8"/>
                    <a:pt x="54" y="7"/>
                    <a:pt x="54" y="7"/>
                  </a:cubicBezTo>
                  <a:cubicBezTo>
                    <a:pt x="54" y="7"/>
                    <a:pt x="54" y="6"/>
                    <a:pt x="54" y="6"/>
                  </a:cubicBezTo>
                  <a:cubicBezTo>
                    <a:pt x="54" y="6"/>
                    <a:pt x="55" y="6"/>
                    <a:pt x="55" y="5"/>
                  </a:cubicBezTo>
                  <a:cubicBezTo>
                    <a:pt x="55" y="5"/>
                    <a:pt x="55" y="5"/>
                    <a:pt x="55" y="4"/>
                  </a:cubicBezTo>
                  <a:cubicBezTo>
                    <a:pt x="56" y="4"/>
                    <a:pt x="56" y="4"/>
                    <a:pt x="56" y="5"/>
                  </a:cubicBezTo>
                  <a:cubicBezTo>
                    <a:pt x="57" y="5"/>
                    <a:pt x="57" y="4"/>
                    <a:pt x="57" y="4"/>
                  </a:cubicBezTo>
                  <a:cubicBezTo>
                    <a:pt x="57" y="4"/>
                    <a:pt x="57" y="4"/>
                    <a:pt x="58" y="4"/>
                  </a:cubicBezTo>
                  <a:cubicBezTo>
                    <a:pt x="58" y="4"/>
                    <a:pt x="58" y="4"/>
                    <a:pt x="58" y="4"/>
                  </a:cubicBezTo>
                  <a:cubicBezTo>
                    <a:pt x="59" y="4"/>
                    <a:pt x="59" y="3"/>
                    <a:pt x="59" y="3"/>
                  </a:cubicBezTo>
                  <a:cubicBezTo>
                    <a:pt x="59" y="3"/>
                    <a:pt x="61" y="2"/>
                    <a:pt x="61" y="2"/>
                  </a:cubicBezTo>
                  <a:cubicBezTo>
                    <a:pt x="62" y="2"/>
                    <a:pt x="66" y="0"/>
                    <a:pt x="66" y="0"/>
                  </a:cubicBezTo>
                  <a:cubicBezTo>
                    <a:pt x="67" y="0"/>
                    <a:pt x="67" y="0"/>
                    <a:pt x="67" y="0"/>
                  </a:cubicBezTo>
                  <a:cubicBezTo>
                    <a:pt x="67" y="0"/>
                    <a:pt x="68" y="1"/>
                    <a:pt x="68" y="1"/>
                  </a:cubicBezTo>
                  <a:cubicBezTo>
                    <a:pt x="68" y="2"/>
                    <a:pt x="69" y="2"/>
                    <a:pt x="69" y="3"/>
                  </a:cubicBezTo>
                  <a:cubicBezTo>
                    <a:pt x="69" y="4"/>
                    <a:pt x="69" y="2"/>
                    <a:pt x="70" y="4"/>
                  </a:cubicBezTo>
                  <a:cubicBezTo>
                    <a:pt x="70" y="6"/>
                    <a:pt x="71" y="6"/>
                    <a:pt x="71" y="6"/>
                  </a:cubicBezTo>
                  <a:cubicBezTo>
                    <a:pt x="72" y="6"/>
                    <a:pt x="72" y="6"/>
                    <a:pt x="72" y="6"/>
                  </a:cubicBezTo>
                  <a:cubicBezTo>
                    <a:pt x="72" y="7"/>
                    <a:pt x="72" y="7"/>
                    <a:pt x="72" y="7"/>
                  </a:cubicBezTo>
                  <a:cubicBezTo>
                    <a:pt x="72" y="7"/>
                    <a:pt x="73" y="8"/>
                    <a:pt x="73" y="9"/>
                  </a:cubicBezTo>
                  <a:cubicBezTo>
                    <a:pt x="73" y="9"/>
                    <a:pt x="73" y="10"/>
                    <a:pt x="74" y="10"/>
                  </a:cubicBezTo>
                  <a:cubicBezTo>
                    <a:pt x="74" y="10"/>
                    <a:pt x="75" y="11"/>
                    <a:pt x="75" y="11"/>
                  </a:cubicBezTo>
                  <a:cubicBezTo>
                    <a:pt x="75" y="11"/>
                    <a:pt x="75" y="12"/>
                    <a:pt x="75" y="12"/>
                  </a:cubicBezTo>
                  <a:cubicBezTo>
                    <a:pt x="76" y="12"/>
                    <a:pt x="76" y="12"/>
                    <a:pt x="76" y="12"/>
                  </a:cubicBezTo>
                  <a:cubicBezTo>
                    <a:pt x="76" y="11"/>
                    <a:pt x="76" y="11"/>
                    <a:pt x="76" y="11"/>
                  </a:cubicBezTo>
                  <a:cubicBezTo>
                    <a:pt x="76" y="11"/>
                    <a:pt x="77" y="11"/>
                    <a:pt x="77" y="12"/>
                  </a:cubicBezTo>
                  <a:cubicBezTo>
                    <a:pt x="77" y="12"/>
                    <a:pt x="77" y="13"/>
                    <a:pt x="77" y="13"/>
                  </a:cubicBezTo>
                  <a:cubicBezTo>
                    <a:pt x="77" y="14"/>
                    <a:pt x="77" y="14"/>
                    <a:pt x="77" y="15"/>
                  </a:cubicBezTo>
                  <a:cubicBezTo>
                    <a:pt x="77" y="16"/>
                    <a:pt x="78" y="16"/>
                    <a:pt x="78" y="16"/>
                  </a:cubicBezTo>
                  <a:cubicBezTo>
                    <a:pt x="78" y="17"/>
                    <a:pt x="79" y="18"/>
                    <a:pt x="79" y="18"/>
                  </a:cubicBezTo>
                  <a:cubicBezTo>
                    <a:pt x="79" y="19"/>
                    <a:pt x="79" y="20"/>
                    <a:pt x="79" y="20"/>
                  </a:cubicBezTo>
                  <a:cubicBezTo>
                    <a:pt x="79" y="20"/>
                    <a:pt x="79" y="20"/>
                    <a:pt x="79" y="21"/>
                  </a:cubicBezTo>
                  <a:cubicBezTo>
                    <a:pt x="80" y="22"/>
                    <a:pt x="80" y="22"/>
                    <a:pt x="80" y="22"/>
                  </a:cubicBezTo>
                  <a:cubicBezTo>
                    <a:pt x="80" y="22"/>
                    <a:pt x="81" y="24"/>
                    <a:pt x="81" y="24"/>
                  </a:cubicBezTo>
                  <a:cubicBezTo>
                    <a:pt x="81" y="24"/>
                    <a:pt x="81" y="24"/>
                    <a:pt x="81" y="25"/>
                  </a:cubicBezTo>
                  <a:cubicBezTo>
                    <a:pt x="81" y="26"/>
                    <a:pt x="81" y="26"/>
                    <a:pt x="81" y="27"/>
                  </a:cubicBezTo>
                  <a:cubicBezTo>
                    <a:pt x="81" y="27"/>
                    <a:pt x="82" y="27"/>
                    <a:pt x="82" y="28"/>
                  </a:cubicBezTo>
                  <a:cubicBezTo>
                    <a:pt x="82" y="29"/>
                    <a:pt x="82" y="29"/>
                    <a:pt x="81" y="30"/>
                  </a:cubicBezTo>
                  <a:cubicBezTo>
                    <a:pt x="81" y="30"/>
                    <a:pt x="81" y="31"/>
                    <a:pt x="81" y="32"/>
                  </a:cubicBezTo>
                  <a:cubicBezTo>
                    <a:pt x="81" y="32"/>
                    <a:pt x="81" y="32"/>
                    <a:pt x="81" y="33"/>
                  </a:cubicBezTo>
                  <a:cubicBezTo>
                    <a:pt x="80" y="34"/>
                    <a:pt x="80" y="35"/>
                    <a:pt x="80" y="35"/>
                  </a:cubicBezTo>
                  <a:cubicBezTo>
                    <a:pt x="80" y="35"/>
                    <a:pt x="80" y="35"/>
                    <a:pt x="79" y="36"/>
                  </a:cubicBezTo>
                  <a:cubicBezTo>
                    <a:pt x="79" y="36"/>
                    <a:pt x="79" y="36"/>
                    <a:pt x="78" y="36"/>
                  </a:cubicBezTo>
                  <a:cubicBezTo>
                    <a:pt x="77" y="36"/>
                    <a:pt x="77" y="37"/>
                    <a:pt x="77" y="36"/>
                  </a:cubicBezTo>
                  <a:cubicBezTo>
                    <a:pt x="76" y="36"/>
                    <a:pt x="76" y="36"/>
                    <a:pt x="76" y="36"/>
                  </a:cubicBezTo>
                  <a:cubicBezTo>
                    <a:pt x="75" y="37"/>
                    <a:pt x="76" y="37"/>
                    <a:pt x="75" y="37"/>
                  </a:cubicBezTo>
                  <a:cubicBezTo>
                    <a:pt x="75" y="37"/>
                    <a:pt x="75" y="37"/>
                    <a:pt x="74" y="37"/>
                  </a:cubicBezTo>
                  <a:cubicBezTo>
                    <a:pt x="74" y="37"/>
                    <a:pt x="74" y="37"/>
                    <a:pt x="73" y="37"/>
                  </a:cubicBezTo>
                  <a:cubicBezTo>
                    <a:pt x="73" y="37"/>
                    <a:pt x="73" y="37"/>
                    <a:pt x="72" y="37"/>
                  </a:cubicBezTo>
                  <a:cubicBezTo>
                    <a:pt x="71" y="37"/>
                    <a:pt x="71" y="37"/>
                    <a:pt x="70" y="38"/>
                  </a:cubicBezTo>
                  <a:cubicBezTo>
                    <a:pt x="69" y="38"/>
                    <a:pt x="69" y="38"/>
                    <a:pt x="69" y="39"/>
                  </a:cubicBezTo>
                  <a:cubicBezTo>
                    <a:pt x="68" y="39"/>
                    <a:pt x="68" y="40"/>
                    <a:pt x="67" y="40"/>
                  </a:cubicBezTo>
                  <a:cubicBezTo>
                    <a:pt x="67" y="41"/>
                    <a:pt x="66" y="41"/>
                    <a:pt x="66" y="42"/>
                  </a:cubicBezTo>
                  <a:cubicBezTo>
                    <a:pt x="65" y="42"/>
                    <a:pt x="64" y="44"/>
                    <a:pt x="64" y="44"/>
                  </a:cubicBezTo>
                  <a:cubicBezTo>
                    <a:pt x="64" y="44"/>
                    <a:pt x="63" y="45"/>
                    <a:pt x="63" y="45"/>
                  </a:cubicBezTo>
                  <a:cubicBezTo>
                    <a:pt x="63" y="45"/>
                    <a:pt x="63" y="45"/>
                    <a:pt x="62" y="45"/>
                  </a:cubicBezTo>
                  <a:cubicBezTo>
                    <a:pt x="62" y="45"/>
                    <a:pt x="61" y="45"/>
                    <a:pt x="61" y="45"/>
                  </a:cubicBezTo>
                  <a:cubicBezTo>
                    <a:pt x="60" y="45"/>
                    <a:pt x="60" y="45"/>
                    <a:pt x="60" y="45"/>
                  </a:cubicBezTo>
                  <a:cubicBezTo>
                    <a:pt x="60" y="45"/>
                    <a:pt x="59" y="46"/>
                    <a:pt x="59" y="46"/>
                  </a:cubicBezTo>
                  <a:cubicBezTo>
                    <a:pt x="58" y="47"/>
                    <a:pt x="59" y="47"/>
                    <a:pt x="58" y="47"/>
                  </a:cubicBezTo>
                  <a:cubicBezTo>
                    <a:pt x="57" y="47"/>
                    <a:pt x="58" y="46"/>
                    <a:pt x="57" y="46"/>
                  </a:cubicBezTo>
                  <a:cubicBezTo>
                    <a:pt x="56" y="46"/>
                    <a:pt x="55" y="46"/>
                    <a:pt x="54" y="46"/>
                  </a:cubicBezTo>
                  <a:cubicBezTo>
                    <a:pt x="54" y="46"/>
                    <a:pt x="53" y="47"/>
                    <a:pt x="53" y="47"/>
                  </a:cubicBezTo>
                  <a:cubicBezTo>
                    <a:pt x="53" y="47"/>
                    <a:pt x="53" y="47"/>
                    <a:pt x="52" y="47"/>
                  </a:cubicBezTo>
                  <a:cubicBezTo>
                    <a:pt x="52" y="48"/>
                    <a:pt x="51" y="48"/>
                    <a:pt x="51" y="48"/>
                  </a:cubicBezTo>
                  <a:cubicBezTo>
                    <a:pt x="51" y="48"/>
                    <a:pt x="50" y="47"/>
                    <a:pt x="50" y="48"/>
                  </a:cubicBezTo>
                  <a:cubicBezTo>
                    <a:pt x="49" y="49"/>
                    <a:pt x="50" y="50"/>
                    <a:pt x="49" y="50"/>
                  </a:cubicBezTo>
                  <a:cubicBezTo>
                    <a:pt x="49" y="51"/>
                    <a:pt x="49" y="52"/>
                    <a:pt x="48" y="52"/>
                  </a:cubicBezTo>
                  <a:cubicBezTo>
                    <a:pt x="48" y="52"/>
                    <a:pt x="47" y="53"/>
                    <a:pt x="47" y="53"/>
                  </a:cubicBezTo>
                  <a:cubicBezTo>
                    <a:pt x="47" y="53"/>
                    <a:pt x="46" y="53"/>
                    <a:pt x="46" y="54"/>
                  </a:cubicBezTo>
                  <a:cubicBezTo>
                    <a:pt x="46" y="54"/>
                    <a:pt x="46" y="54"/>
                    <a:pt x="46" y="55"/>
                  </a:cubicBezTo>
                  <a:cubicBezTo>
                    <a:pt x="46" y="55"/>
                    <a:pt x="46" y="56"/>
                    <a:pt x="46" y="56"/>
                  </a:cubicBezTo>
                  <a:cubicBezTo>
                    <a:pt x="45" y="57"/>
                    <a:pt x="45" y="57"/>
                    <a:pt x="45" y="57"/>
                  </a:cubicBezTo>
                  <a:cubicBezTo>
                    <a:pt x="46" y="58"/>
                    <a:pt x="46" y="58"/>
                    <a:pt x="46" y="58"/>
                  </a:cubicBezTo>
                  <a:cubicBezTo>
                    <a:pt x="46" y="58"/>
                    <a:pt x="47" y="58"/>
                    <a:pt x="47" y="58"/>
                  </a:cubicBezTo>
                  <a:cubicBezTo>
                    <a:pt x="47" y="58"/>
                    <a:pt x="47" y="58"/>
                    <a:pt x="48" y="58"/>
                  </a:cubicBezTo>
                  <a:cubicBezTo>
                    <a:pt x="48" y="58"/>
                    <a:pt x="49" y="57"/>
                    <a:pt x="49" y="57"/>
                  </a:cubicBezTo>
                  <a:cubicBezTo>
                    <a:pt x="49" y="57"/>
                    <a:pt x="49" y="57"/>
                    <a:pt x="49" y="57"/>
                  </a:cubicBezTo>
                  <a:cubicBezTo>
                    <a:pt x="49" y="57"/>
                    <a:pt x="49" y="57"/>
                    <a:pt x="50" y="57"/>
                  </a:cubicBezTo>
                  <a:cubicBezTo>
                    <a:pt x="50" y="57"/>
                    <a:pt x="50" y="57"/>
                    <a:pt x="50" y="57"/>
                  </a:cubicBezTo>
                  <a:cubicBezTo>
                    <a:pt x="51" y="57"/>
                    <a:pt x="51" y="56"/>
                    <a:pt x="51" y="56"/>
                  </a:cubicBezTo>
                  <a:cubicBezTo>
                    <a:pt x="51" y="56"/>
                    <a:pt x="51" y="56"/>
                    <a:pt x="51" y="56"/>
                  </a:cubicBezTo>
                  <a:cubicBezTo>
                    <a:pt x="52" y="56"/>
                    <a:pt x="52" y="56"/>
                    <a:pt x="53" y="56"/>
                  </a:cubicBezTo>
                  <a:cubicBezTo>
                    <a:pt x="53" y="56"/>
                    <a:pt x="53" y="56"/>
                    <a:pt x="53" y="56"/>
                  </a:cubicBezTo>
                  <a:cubicBezTo>
                    <a:pt x="54" y="56"/>
                    <a:pt x="54" y="55"/>
                    <a:pt x="54" y="56"/>
                  </a:cubicBezTo>
                  <a:cubicBezTo>
                    <a:pt x="54" y="56"/>
                    <a:pt x="54" y="56"/>
                    <a:pt x="55" y="56"/>
                  </a:cubicBezTo>
                  <a:cubicBezTo>
                    <a:pt x="56" y="56"/>
                    <a:pt x="55" y="56"/>
                    <a:pt x="56" y="56"/>
                  </a:cubicBezTo>
                  <a:cubicBezTo>
                    <a:pt x="57" y="55"/>
                    <a:pt x="57" y="56"/>
                    <a:pt x="57" y="56"/>
                  </a:cubicBezTo>
                  <a:cubicBezTo>
                    <a:pt x="58" y="55"/>
                    <a:pt x="58" y="55"/>
                    <a:pt x="58" y="55"/>
                  </a:cubicBezTo>
                  <a:cubicBezTo>
                    <a:pt x="59" y="55"/>
                    <a:pt x="59" y="55"/>
                    <a:pt x="59" y="55"/>
                  </a:cubicBezTo>
                  <a:cubicBezTo>
                    <a:pt x="60" y="55"/>
                    <a:pt x="60" y="55"/>
                    <a:pt x="61" y="56"/>
                  </a:cubicBezTo>
                  <a:cubicBezTo>
                    <a:pt x="61" y="56"/>
                    <a:pt x="61" y="56"/>
                    <a:pt x="62" y="56"/>
                  </a:cubicBezTo>
                  <a:cubicBezTo>
                    <a:pt x="62" y="55"/>
                    <a:pt x="62" y="55"/>
                    <a:pt x="63" y="56"/>
                  </a:cubicBezTo>
                  <a:cubicBezTo>
                    <a:pt x="63" y="56"/>
                    <a:pt x="64" y="56"/>
                    <a:pt x="64" y="56"/>
                  </a:cubicBezTo>
                  <a:cubicBezTo>
                    <a:pt x="65" y="55"/>
                    <a:pt x="64" y="55"/>
                    <a:pt x="65" y="56"/>
                  </a:cubicBezTo>
                  <a:cubicBezTo>
                    <a:pt x="66" y="56"/>
                    <a:pt x="66" y="56"/>
                    <a:pt x="67" y="56"/>
                  </a:cubicBezTo>
                  <a:cubicBezTo>
                    <a:pt x="67" y="56"/>
                    <a:pt x="67" y="56"/>
                    <a:pt x="67" y="56"/>
                  </a:cubicBezTo>
                  <a:cubicBezTo>
                    <a:pt x="67" y="56"/>
                    <a:pt x="68" y="55"/>
                    <a:pt x="68" y="55"/>
                  </a:cubicBezTo>
                  <a:cubicBezTo>
                    <a:pt x="68" y="56"/>
                    <a:pt x="69" y="55"/>
                    <a:pt x="69" y="56"/>
                  </a:cubicBezTo>
                  <a:cubicBezTo>
                    <a:pt x="69" y="56"/>
                    <a:pt x="69" y="56"/>
                    <a:pt x="69" y="57"/>
                  </a:cubicBezTo>
                  <a:cubicBezTo>
                    <a:pt x="69" y="57"/>
                    <a:pt x="70" y="57"/>
                    <a:pt x="70" y="58"/>
                  </a:cubicBezTo>
                  <a:cubicBezTo>
                    <a:pt x="70" y="58"/>
                    <a:pt x="70" y="58"/>
                    <a:pt x="70" y="59"/>
                  </a:cubicBezTo>
                  <a:cubicBezTo>
                    <a:pt x="70" y="59"/>
                    <a:pt x="70" y="59"/>
                    <a:pt x="71" y="59"/>
                  </a:cubicBezTo>
                  <a:cubicBezTo>
                    <a:pt x="71" y="60"/>
                    <a:pt x="71" y="59"/>
                    <a:pt x="72" y="60"/>
                  </a:cubicBezTo>
                  <a:cubicBezTo>
                    <a:pt x="72" y="61"/>
                    <a:pt x="72" y="61"/>
                    <a:pt x="73" y="61"/>
                  </a:cubicBezTo>
                  <a:cubicBezTo>
                    <a:pt x="73" y="61"/>
                    <a:pt x="74" y="62"/>
                    <a:pt x="74" y="62"/>
                  </a:cubicBezTo>
                  <a:cubicBezTo>
                    <a:pt x="74" y="62"/>
                    <a:pt x="74" y="62"/>
                    <a:pt x="74" y="62"/>
                  </a:cubicBezTo>
                  <a:lnTo>
                    <a:pt x="59" y="8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Freeform 137"/>
            <p:cNvSpPr>
              <a:spLocks/>
            </p:cNvSpPr>
            <p:nvPr/>
          </p:nvSpPr>
          <p:spPr bwMode="auto">
            <a:xfrm>
              <a:off x="9729788" y="2574926"/>
              <a:ext cx="1033463" cy="801688"/>
            </a:xfrm>
            <a:custGeom>
              <a:avLst/>
              <a:gdLst>
                <a:gd name="T0" fmla="*/ 63 w 733"/>
                <a:gd name="T1" fmla="*/ 217 h 569"/>
                <a:gd name="T2" fmla="*/ 97 w 733"/>
                <a:gd name="T3" fmla="*/ 201 h 569"/>
                <a:gd name="T4" fmla="*/ 101 w 733"/>
                <a:gd name="T5" fmla="*/ 171 h 569"/>
                <a:gd name="T6" fmla="*/ 147 w 733"/>
                <a:gd name="T7" fmla="*/ 109 h 569"/>
                <a:gd name="T8" fmla="*/ 170 w 733"/>
                <a:gd name="T9" fmla="*/ 56 h 569"/>
                <a:gd name="T10" fmla="*/ 182 w 733"/>
                <a:gd name="T11" fmla="*/ 29 h 569"/>
                <a:gd name="T12" fmla="*/ 199 w 733"/>
                <a:gd name="T13" fmla="*/ 31 h 569"/>
                <a:gd name="T14" fmla="*/ 211 w 733"/>
                <a:gd name="T15" fmla="*/ 23 h 569"/>
                <a:gd name="T16" fmla="*/ 219 w 733"/>
                <a:gd name="T17" fmla="*/ 33 h 569"/>
                <a:gd name="T18" fmla="*/ 244 w 733"/>
                <a:gd name="T19" fmla="*/ 5 h 569"/>
                <a:gd name="T20" fmla="*/ 256 w 733"/>
                <a:gd name="T21" fmla="*/ 10 h 569"/>
                <a:gd name="T22" fmla="*/ 262 w 733"/>
                <a:gd name="T23" fmla="*/ 20 h 569"/>
                <a:gd name="T24" fmla="*/ 275 w 733"/>
                <a:gd name="T25" fmla="*/ 23 h 569"/>
                <a:gd name="T26" fmla="*/ 290 w 733"/>
                <a:gd name="T27" fmla="*/ 18 h 569"/>
                <a:gd name="T28" fmla="*/ 302 w 733"/>
                <a:gd name="T29" fmla="*/ 12 h 569"/>
                <a:gd name="T30" fmla="*/ 308 w 733"/>
                <a:gd name="T31" fmla="*/ 22 h 569"/>
                <a:gd name="T32" fmla="*/ 318 w 733"/>
                <a:gd name="T33" fmla="*/ 20 h 569"/>
                <a:gd name="T34" fmla="*/ 325 w 733"/>
                <a:gd name="T35" fmla="*/ 15 h 569"/>
                <a:gd name="T36" fmla="*/ 341 w 733"/>
                <a:gd name="T37" fmla="*/ 23 h 569"/>
                <a:gd name="T38" fmla="*/ 364 w 733"/>
                <a:gd name="T39" fmla="*/ 29 h 569"/>
                <a:gd name="T40" fmla="*/ 423 w 733"/>
                <a:gd name="T41" fmla="*/ 76 h 569"/>
                <a:gd name="T42" fmla="*/ 457 w 733"/>
                <a:gd name="T43" fmla="*/ 125 h 569"/>
                <a:gd name="T44" fmla="*/ 430 w 733"/>
                <a:gd name="T45" fmla="*/ 163 h 569"/>
                <a:gd name="T46" fmla="*/ 437 w 733"/>
                <a:gd name="T47" fmla="*/ 198 h 569"/>
                <a:gd name="T48" fmla="*/ 456 w 733"/>
                <a:gd name="T49" fmla="*/ 195 h 569"/>
                <a:gd name="T50" fmla="*/ 484 w 733"/>
                <a:gd name="T51" fmla="*/ 196 h 569"/>
                <a:gd name="T52" fmla="*/ 476 w 733"/>
                <a:gd name="T53" fmla="*/ 219 h 569"/>
                <a:gd name="T54" fmla="*/ 496 w 733"/>
                <a:gd name="T55" fmla="*/ 250 h 569"/>
                <a:gd name="T56" fmla="*/ 684 w 733"/>
                <a:gd name="T57" fmla="*/ 344 h 569"/>
                <a:gd name="T58" fmla="*/ 440 w 733"/>
                <a:gd name="T59" fmla="*/ 535 h 569"/>
                <a:gd name="T60" fmla="*/ 428 w 733"/>
                <a:gd name="T61" fmla="*/ 542 h 569"/>
                <a:gd name="T62" fmla="*/ 415 w 733"/>
                <a:gd name="T63" fmla="*/ 543 h 569"/>
                <a:gd name="T64" fmla="*/ 401 w 733"/>
                <a:gd name="T65" fmla="*/ 543 h 569"/>
                <a:gd name="T66" fmla="*/ 386 w 733"/>
                <a:gd name="T67" fmla="*/ 531 h 569"/>
                <a:gd name="T68" fmla="*/ 331 w 733"/>
                <a:gd name="T69" fmla="*/ 556 h 569"/>
                <a:gd name="T70" fmla="*/ 301 w 733"/>
                <a:gd name="T71" fmla="*/ 565 h 569"/>
                <a:gd name="T72" fmla="*/ 278 w 733"/>
                <a:gd name="T73" fmla="*/ 559 h 569"/>
                <a:gd name="T74" fmla="*/ 202 w 733"/>
                <a:gd name="T75" fmla="*/ 526 h 569"/>
                <a:gd name="T76" fmla="*/ 145 w 733"/>
                <a:gd name="T77" fmla="*/ 513 h 569"/>
                <a:gd name="T78" fmla="*/ 140 w 733"/>
                <a:gd name="T79" fmla="*/ 476 h 569"/>
                <a:gd name="T80" fmla="*/ 128 w 733"/>
                <a:gd name="T81" fmla="*/ 472 h 569"/>
                <a:gd name="T82" fmla="*/ 98 w 733"/>
                <a:gd name="T83" fmla="*/ 445 h 569"/>
                <a:gd name="T84" fmla="*/ 97 w 733"/>
                <a:gd name="T85" fmla="*/ 425 h 569"/>
                <a:gd name="T86" fmla="*/ 92 w 733"/>
                <a:gd name="T87" fmla="*/ 412 h 569"/>
                <a:gd name="T88" fmla="*/ 78 w 733"/>
                <a:gd name="T89" fmla="*/ 406 h 569"/>
                <a:gd name="T90" fmla="*/ 72 w 733"/>
                <a:gd name="T91" fmla="*/ 398 h 569"/>
                <a:gd name="T92" fmla="*/ 64 w 733"/>
                <a:gd name="T93" fmla="*/ 396 h 569"/>
                <a:gd name="T94" fmla="*/ 58 w 733"/>
                <a:gd name="T95" fmla="*/ 389 h 569"/>
                <a:gd name="T96" fmla="*/ 50 w 733"/>
                <a:gd name="T97" fmla="*/ 381 h 569"/>
                <a:gd name="T98" fmla="*/ 45 w 733"/>
                <a:gd name="T99" fmla="*/ 370 h 569"/>
                <a:gd name="T100" fmla="*/ 35 w 733"/>
                <a:gd name="T101" fmla="*/ 360 h 569"/>
                <a:gd name="T102" fmla="*/ 19 w 733"/>
                <a:gd name="T103" fmla="*/ 356 h 569"/>
                <a:gd name="T104" fmla="*/ 9 w 733"/>
                <a:gd name="T105" fmla="*/ 354 h 569"/>
                <a:gd name="T106" fmla="*/ 0 w 733"/>
                <a:gd name="T107" fmla="*/ 348 h 569"/>
                <a:gd name="T108" fmla="*/ 7 w 733"/>
                <a:gd name="T109" fmla="*/ 338 h 569"/>
                <a:gd name="T110" fmla="*/ 11 w 733"/>
                <a:gd name="T111" fmla="*/ 326 h 569"/>
                <a:gd name="T112" fmla="*/ 21 w 733"/>
                <a:gd name="T113" fmla="*/ 323 h 569"/>
                <a:gd name="T114" fmla="*/ 33 w 733"/>
                <a:gd name="T115" fmla="*/ 322 h 569"/>
                <a:gd name="T116" fmla="*/ 47 w 733"/>
                <a:gd name="T117" fmla="*/ 31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3" h="569">
                  <a:moveTo>
                    <a:pt x="54" y="269"/>
                  </a:moveTo>
                  <a:cubicBezTo>
                    <a:pt x="54" y="266"/>
                    <a:pt x="54" y="266"/>
                    <a:pt x="54" y="266"/>
                  </a:cubicBezTo>
                  <a:cubicBezTo>
                    <a:pt x="57" y="256"/>
                    <a:pt x="57" y="256"/>
                    <a:pt x="57" y="256"/>
                  </a:cubicBezTo>
                  <a:cubicBezTo>
                    <a:pt x="60" y="251"/>
                    <a:pt x="60" y="251"/>
                    <a:pt x="60" y="251"/>
                  </a:cubicBezTo>
                  <a:cubicBezTo>
                    <a:pt x="59" y="250"/>
                    <a:pt x="59" y="250"/>
                    <a:pt x="59" y="250"/>
                  </a:cubicBezTo>
                  <a:cubicBezTo>
                    <a:pt x="61" y="243"/>
                    <a:pt x="61" y="243"/>
                    <a:pt x="61" y="243"/>
                  </a:cubicBezTo>
                  <a:cubicBezTo>
                    <a:pt x="61" y="242"/>
                    <a:pt x="61" y="242"/>
                    <a:pt x="61" y="242"/>
                  </a:cubicBezTo>
                  <a:cubicBezTo>
                    <a:pt x="65" y="239"/>
                    <a:pt x="65" y="239"/>
                    <a:pt x="65" y="239"/>
                  </a:cubicBezTo>
                  <a:cubicBezTo>
                    <a:pt x="65" y="238"/>
                    <a:pt x="65" y="238"/>
                    <a:pt x="65" y="238"/>
                  </a:cubicBezTo>
                  <a:cubicBezTo>
                    <a:pt x="66" y="232"/>
                    <a:pt x="66" y="232"/>
                    <a:pt x="66" y="232"/>
                  </a:cubicBezTo>
                  <a:cubicBezTo>
                    <a:pt x="64" y="225"/>
                    <a:pt x="64" y="225"/>
                    <a:pt x="64" y="225"/>
                  </a:cubicBezTo>
                  <a:cubicBezTo>
                    <a:pt x="64" y="222"/>
                    <a:pt x="64" y="222"/>
                    <a:pt x="64" y="222"/>
                  </a:cubicBezTo>
                  <a:cubicBezTo>
                    <a:pt x="63" y="218"/>
                    <a:pt x="63" y="218"/>
                    <a:pt x="63" y="218"/>
                  </a:cubicBezTo>
                  <a:cubicBezTo>
                    <a:pt x="63" y="217"/>
                    <a:pt x="63" y="217"/>
                    <a:pt x="63" y="217"/>
                  </a:cubicBezTo>
                  <a:cubicBezTo>
                    <a:pt x="64" y="215"/>
                    <a:pt x="64" y="215"/>
                    <a:pt x="64" y="215"/>
                  </a:cubicBezTo>
                  <a:cubicBezTo>
                    <a:pt x="68" y="211"/>
                    <a:pt x="68" y="211"/>
                    <a:pt x="68" y="211"/>
                  </a:cubicBezTo>
                  <a:cubicBezTo>
                    <a:pt x="72" y="204"/>
                    <a:pt x="72" y="204"/>
                    <a:pt x="72" y="204"/>
                  </a:cubicBezTo>
                  <a:cubicBezTo>
                    <a:pt x="79" y="200"/>
                    <a:pt x="79" y="200"/>
                    <a:pt x="79" y="200"/>
                  </a:cubicBezTo>
                  <a:cubicBezTo>
                    <a:pt x="87" y="207"/>
                    <a:pt x="87" y="207"/>
                    <a:pt x="87" y="207"/>
                  </a:cubicBezTo>
                  <a:cubicBezTo>
                    <a:pt x="88" y="207"/>
                    <a:pt x="88" y="207"/>
                    <a:pt x="88" y="207"/>
                  </a:cubicBezTo>
                  <a:cubicBezTo>
                    <a:pt x="87" y="210"/>
                    <a:pt x="87" y="210"/>
                    <a:pt x="87" y="210"/>
                  </a:cubicBezTo>
                  <a:cubicBezTo>
                    <a:pt x="88" y="210"/>
                    <a:pt x="88" y="210"/>
                    <a:pt x="88" y="210"/>
                  </a:cubicBezTo>
                  <a:cubicBezTo>
                    <a:pt x="89" y="209"/>
                    <a:pt x="89" y="209"/>
                    <a:pt x="89" y="209"/>
                  </a:cubicBezTo>
                  <a:cubicBezTo>
                    <a:pt x="91" y="209"/>
                    <a:pt x="91" y="209"/>
                    <a:pt x="91" y="209"/>
                  </a:cubicBezTo>
                  <a:cubicBezTo>
                    <a:pt x="92" y="208"/>
                    <a:pt x="92" y="208"/>
                    <a:pt x="92" y="208"/>
                  </a:cubicBezTo>
                  <a:cubicBezTo>
                    <a:pt x="91" y="207"/>
                    <a:pt x="91" y="207"/>
                    <a:pt x="91" y="207"/>
                  </a:cubicBezTo>
                  <a:cubicBezTo>
                    <a:pt x="92" y="205"/>
                    <a:pt x="92" y="205"/>
                    <a:pt x="92" y="205"/>
                  </a:cubicBezTo>
                  <a:cubicBezTo>
                    <a:pt x="97" y="201"/>
                    <a:pt x="97" y="201"/>
                    <a:pt x="97" y="201"/>
                  </a:cubicBezTo>
                  <a:cubicBezTo>
                    <a:pt x="98" y="200"/>
                    <a:pt x="98" y="200"/>
                    <a:pt x="98" y="200"/>
                  </a:cubicBezTo>
                  <a:cubicBezTo>
                    <a:pt x="96" y="199"/>
                    <a:pt x="96" y="199"/>
                    <a:pt x="96" y="199"/>
                  </a:cubicBezTo>
                  <a:cubicBezTo>
                    <a:pt x="96" y="198"/>
                    <a:pt x="96" y="198"/>
                    <a:pt x="96" y="198"/>
                  </a:cubicBezTo>
                  <a:cubicBezTo>
                    <a:pt x="96" y="197"/>
                    <a:pt x="96" y="197"/>
                    <a:pt x="96" y="197"/>
                  </a:cubicBezTo>
                  <a:cubicBezTo>
                    <a:pt x="98" y="186"/>
                    <a:pt x="98" y="186"/>
                    <a:pt x="98" y="186"/>
                  </a:cubicBezTo>
                  <a:cubicBezTo>
                    <a:pt x="97" y="185"/>
                    <a:pt x="97" y="185"/>
                    <a:pt x="97" y="185"/>
                  </a:cubicBezTo>
                  <a:cubicBezTo>
                    <a:pt x="96" y="184"/>
                    <a:pt x="96" y="184"/>
                    <a:pt x="96" y="184"/>
                  </a:cubicBezTo>
                  <a:cubicBezTo>
                    <a:pt x="95" y="183"/>
                    <a:pt x="95" y="183"/>
                    <a:pt x="95" y="183"/>
                  </a:cubicBezTo>
                  <a:cubicBezTo>
                    <a:pt x="95" y="183"/>
                    <a:pt x="95" y="182"/>
                    <a:pt x="95" y="182"/>
                  </a:cubicBezTo>
                  <a:cubicBezTo>
                    <a:pt x="96" y="182"/>
                    <a:pt x="96" y="181"/>
                    <a:pt x="96" y="181"/>
                  </a:cubicBezTo>
                  <a:cubicBezTo>
                    <a:pt x="96" y="181"/>
                    <a:pt x="96" y="181"/>
                    <a:pt x="96" y="181"/>
                  </a:cubicBezTo>
                  <a:cubicBezTo>
                    <a:pt x="97" y="179"/>
                    <a:pt x="97" y="179"/>
                    <a:pt x="97" y="179"/>
                  </a:cubicBezTo>
                  <a:cubicBezTo>
                    <a:pt x="101" y="174"/>
                    <a:pt x="101" y="174"/>
                    <a:pt x="101" y="174"/>
                  </a:cubicBezTo>
                  <a:cubicBezTo>
                    <a:pt x="101" y="171"/>
                    <a:pt x="101" y="171"/>
                    <a:pt x="101" y="171"/>
                  </a:cubicBezTo>
                  <a:cubicBezTo>
                    <a:pt x="102" y="168"/>
                    <a:pt x="102" y="168"/>
                    <a:pt x="102" y="168"/>
                  </a:cubicBezTo>
                  <a:cubicBezTo>
                    <a:pt x="102" y="163"/>
                    <a:pt x="102" y="163"/>
                    <a:pt x="102" y="163"/>
                  </a:cubicBezTo>
                  <a:cubicBezTo>
                    <a:pt x="100" y="158"/>
                    <a:pt x="100" y="158"/>
                    <a:pt x="100" y="158"/>
                  </a:cubicBezTo>
                  <a:cubicBezTo>
                    <a:pt x="102" y="154"/>
                    <a:pt x="102" y="154"/>
                    <a:pt x="102" y="154"/>
                  </a:cubicBezTo>
                  <a:cubicBezTo>
                    <a:pt x="111" y="148"/>
                    <a:pt x="111" y="148"/>
                    <a:pt x="111" y="148"/>
                  </a:cubicBezTo>
                  <a:cubicBezTo>
                    <a:pt x="113" y="143"/>
                    <a:pt x="113" y="143"/>
                    <a:pt x="113" y="143"/>
                  </a:cubicBezTo>
                  <a:cubicBezTo>
                    <a:pt x="114" y="141"/>
                    <a:pt x="114" y="141"/>
                    <a:pt x="114" y="141"/>
                  </a:cubicBezTo>
                  <a:cubicBezTo>
                    <a:pt x="131" y="113"/>
                    <a:pt x="131" y="113"/>
                    <a:pt x="131" y="113"/>
                  </a:cubicBezTo>
                  <a:cubicBezTo>
                    <a:pt x="132" y="112"/>
                    <a:pt x="132" y="112"/>
                    <a:pt x="132" y="112"/>
                  </a:cubicBezTo>
                  <a:cubicBezTo>
                    <a:pt x="134" y="112"/>
                    <a:pt x="134" y="112"/>
                    <a:pt x="134" y="112"/>
                  </a:cubicBezTo>
                  <a:cubicBezTo>
                    <a:pt x="134" y="113"/>
                    <a:pt x="134" y="113"/>
                    <a:pt x="134" y="113"/>
                  </a:cubicBezTo>
                  <a:cubicBezTo>
                    <a:pt x="135" y="111"/>
                    <a:pt x="135" y="111"/>
                    <a:pt x="135" y="111"/>
                  </a:cubicBezTo>
                  <a:cubicBezTo>
                    <a:pt x="136" y="112"/>
                    <a:pt x="136" y="112"/>
                    <a:pt x="136" y="112"/>
                  </a:cubicBezTo>
                  <a:cubicBezTo>
                    <a:pt x="147" y="109"/>
                    <a:pt x="147" y="109"/>
                    <a:pt x="147" y="109"/>
                  </a:cubicBezTo>
                  <a:cubicBezTo>
                    <a:pt x="151" y="110"/>
                    <a:pt x="151" y="110"/>
                    <a:pt x="151" y="110"/>
                  </a:cubicBezTo>
                  <a:cubicBezTo>
                    <a:pt x="152" y="111"/>
                    <a:pt x="152" y="111"/>
                    <a:pt x="152" y="111"/>
                  </a:cubicBezTo>
                  <a:cubicBezTo>
                    <a:pt x="154" y="110"/>
                    <a:pt x="154" y="110"/>
                    <a:pt x="154" y="110"/>
                  </a:cubicBezTo>
                  <a:cubicBezTo>
                    <a:pt x="155" y="101"/>
                    <a:pt x="155" y="101"/>
                    <a:pt x="155" y="101"/>
                  </a:cubicBezTo>
                  <a:cubicBezTo>
                    <a:pt x="155" y="101"/>
                    <a:pt x="155" y="99"/>
                    <a:pt x="154" y="99"/>
                  </a:cubicBezTo>
                  <a:cubicBezTo>
                    <a:pt x="154" y="99"/>
                    <a:pt x="154" y="97"/>
                    <a:pt x="154" y="97"/>
                  </a:cubicBezTo>
                  <a:cubicBezTo>
                    <a:pt x="155" y="96"/>
                    <a:pt x="155" y="96"/>
                    <a:pt x="155" y="96"/>
                  </a:cubicBezTo>
                  <a:cubicBezTo>
                    <a:pt x="154" y="94"/>
                    <a:pt x="154" y="94"/>
                    <a:pt x="154" y="94"/>
                  </a:cubicBezTo>
                  <a:cubicBezTo>
                    <a:pt x="156" y="93"/>
                    <a:pt x="156" y="93"/>
                    <a:pt x="156" y="93"/>
                  </a:cubicBezTo>
                  <a:cubicBezTo>
                    <a:pt x="160" y="77"/>
                    <a:pt x="160" y="77"/>
                    <a:pt x="160" y="77"/>
                  </a:cubicBezTo>
                  <a:cubicBezTo>
                    <a:pt x="166" y="68"/>
                    <a:pt x="166" y="68"/>
                    <a:pt x="166" y="68"/>
                  </a:cubicBezTo>
                  <a:cubicBezTo>
                    <a:pt x="167" y="62"/>
                    <a:pt x="167" y="62"/>
                    <a:pt x="167" y="62"/>
                  </a:cubicBezTo>
                  <a:cubicBezTo>
                    <a:pt x="169" y="56"/>
                    <a:pt x="169" y="56"/>
                    <a:pt x="169" y="56"/>
                  </a:cubicBezTo>
                  <a:cubicBezTo>
                    <a:pt x="170" y="56"/>
                    <a:pt x="170" y="56"/>
                    <a:pt x="170" y="56"/>
                  </a:cubicBezTo>
                  <a:cubicBezTo>
                    <a:pt x="170" y="56"/>
                    <a:pt x="170" y="55"/>
                    <a:pt x="170" y="54"/>
                  </a:cubicBezTo>
                  <a:cubicBezTo>
                    <a:pt x="170" y="54"/>
                    <a:pt x="171" y="53"/>
                    <a:pt x="171" y="53"/>
                  </a:cubicBezTo>
                  <a:cubicBezTo>
                    <a:pt x="170" y="46"/>
                    <a:pt x="170" y="46"/>
                    <a:pt x="170" y="46"/>
                  </a:cubicBezTo>
                  <a:cubicBezTo>
                    <a:pt x="174" y="32"/>
                    <a:pt x="174" y="32"/>
                    <a:pt x="174" y="32"/>
                  </a:cubicBezTo>
                  <a:cubicBezTo>
                    <a:pt x="175" y="32"/>
                    <a:pt x="175" y="32"/>
                    <a:pt x="175" y="32"/>
                  </a:cubicBezTo>
                  <a:cubicBezTo>
                    <a:pt x="174" y="30"/>
                    <a:pt x="174" y="30"/>
                    <a:pt x="174" y="30"/>
                  </a:cubicBezTo>
                  <a:cubicBezTo>
                    <a:pt x="174" y="30"/>
                    <a:pt x="175" y="30"/>
                    <a:pt x="176" y="30"/>
                  </a:cubicBezTo>
                  <a:cubicBezTo>
                    <a:pt x="176" y="30"/>
                    <a:pt x="177" y="30"/>
                    <a:pt x="177" y="30"/>
                  </a:cubicBezTo>
                  <a:cubicBezTo>
                    <a:pt x="178" y="30"/>
                    <a:pt x="177" y="29"/>
                    <a:pt x="177" y="29"/>
                  </a:cubicBezTo>
                  <a:cubicBezTo>
                    <a:pt x="177" y="29"/>
                    <a:pt x="179" y="29"/>
                    <a:pt x="179" y="29"/>
                  </a:cubicBezTo>
                  <a:cubicBezTo>
                    <a:pt x="179" y="29"/>
                    <a:pt x="179" y="29"/>
                    <a:pt x="180" y="29"/>
                  </a:cubicBezTo>
                  <a:cubicBezTo>
                    <a:pt x="181" y="29"/>
                    <a:pt x="181" y="29"/>
                    <a:pt x="181" y="29"/>
                  </a:cubicBezTo>
                  <a:cubicBezTo>
                    <a:pt x="182" y="29"/>
                    <a:pt x="182" y="29"/>
                    <a:pt x="182" y="29"/>
                  </a:cubicBezTo>
                  <a:cubicBezTo>
                    <a:pt x="182" y="29"/>
                    <a:pt x="182" y="29"/>
                    <a:pt x="182" y="29"/>
                  </a:cubicBezTo>
                  <a:cubicBezTo>
                    <a:pt x="182" y="29"/>
                    <a:pt x="182" y="28"/>
                    <a:pt x="183" y="28"/>
                  </a:cubicBezTo>
                  <a:cubicBezTo>
                    <a:pt x="183" y="28"/>
                    <a:pt x="184" y="28"/>
                    <a:pt x="185" y="28"/>
                  </a:cubicBezTo>
                  <a:cubicBezTo>
                    <a:pt x="185" y="28"/>
                    <a:pt x="186" y="29"/>
                    <a:pt x="186" y="29"/>
                  </a:cubicBezTo>
                  <a:cubicBezTo>
                    <a:pt x="186" y="29"/>
                    <a:pt x="187" y="30"/>
                    <a:pt x="187" y="30"/>
                  </a:cubicBezTo>
                  <a:cubicBezTo>
                    <a:pt x="188" y="30"/>
                    <a:pt x="188" y="29"/>
                    <a:pt x="188" y="29"/>
                  </a:cubicBezTo>
                  <a:cubicBezTo>
                    <a:pt x="188" y="28"/>
                    <a:pt x="190" y="29"/>
                    <a:pt x="190" y="29"/>
                  </a:cubicBezTo>
                  <a:cubicBezTo>
                    <a:pt x="190" y="29"/>
                    <a:pt x="191" y="29"/>
                    <a:pt x="192" y="30"/>
                  </a:cubicBezTo>
                  <a:cubicBezTo>
                    <a:pt x="192" y="30"/>
                    <a:pt x="192" y="30"/>
                    <a:pt x="193" y="30"/>
                  </a:cubicBezTo>
                  <a:cubicBezTo>
                    <a:pt x="193" y="30"/>
                    <a:pt x="194" y="30"/>
                    <a:pt x="195" y="30"/>
                  </a:cubicBezTo>
                  <a:cubicBezTo>
                    <a:pt x="195" y="31"/>
                    <a:pt x="195" y="31"/>
                    <a:pt x="196" y="32"/>
                  </a:cubicBezTo>
                  <a:cubicBezTo>
                    <a:pt x="197" y="33"/>
                    <a:pt x="196" y="32"/>
                    <a:pt x="197" y="32"/>
                  </a:cubicBezTo>
                  <a:cubicBezTo>
                    <a:pt x="197" y="32"/>
                    <a:pt x="197" y="32"/>
                    <a:pt x="198" y="31"/>
                  </a:cubicBezTo>
                  <a:cubicBezTo>
                    <a:pt x="198" y="31"/>
                    <a:pt x="198" y="31"/>
                    <a:pt x="198" y="31"/>
                  </a:cubicBezTo>
                  <a:cubicBezTo>
                    <a:pt x="198" y="32"/>
                    <a:pt x="198" y="31"/>
                    <a:pt x="199" y="31"/>
                  </a:cubicBezTo>
                  <a:cubicBezTo>
                    <a:pt x="199" y="31"/>
                    <a:pt x="200" y="31"/>
                    <a:pt x="200" y="31"/>
                  </a:cubicBezTo>
                  <a:cubicBezTo>
                    <a:pt x="200" y="31"/>
                    <a:pt x="200" y="31"/>
                    <a:pt x="201" y="30"/>
                  </a:cubicBezTo>
                  <a:cubicBezTo>
                    <a:pt x="202" y="29"/>
                    <a:pt x="201" y="29"/>
                    <a:pt x="201" y="29"/>
                  </a:cubicBezTo>
                  <a:cubicBezTo>
                    <a:pt x="201" y="28"/>
                    <a:pt x="200" y="28"/>
                    <a:pt x="200" y="28"/>
                  </a:cubicBezTo>
                  <a:cubicBezTo>
                    <a:pt x="200" y="28"/>
                    <a:pt x="201" y="27"/>
                    <a:pt x="201" y="26"/>
                  </a:cubicBezTo>
                  <a:cubicBezTo>
                    <a:pt x="202" y="25"/>
                    <a:pt x="202" y="25"/>
                    <a:pt x="202" y="25"/>
                  </a:cubicBezTo>
                  <a:cubicBezTo>
                    <a:pt x="202" y="25"/>
                    <a:pt x="203" y="23"/>
                    <a:pt x="203" y="23"/>
                  </a:cubicBezTo>
                  <a:cubicBezTo>
                    <a:pt x="204" y="23"/>
                    <a:pt x="204" y="24"/>
                    <a:pt x="204" y="24"/>
                  </a:cubicBezTo>
                  <a:cubicBezTo>
                    <a:pt x="204" y="24"/>
                    <a:pt x="206" y="23"/>
                    <a:pt x="206" y="22"/>
                  </a:cubicBezTo>
                  <a:cubicBezTo>
                    <a:pt x="207" y="22"/>
                    <a:pt x="207" y="22"/>
                    <a:pt x="207" y="22"/>
                  </a:cubicBezTo>
                  <a:cubicBezTo>
                    <a:pt x="207" y="23"/>
                    <a:pt x="208" y="23"/>
                    <a:pt x="208" y="23"/>
                  </a:cubicBezTo>
                  <a:cubicBezTo>
                    <a:pt x="208" y="23"/>
                    <a:pt x="208" y="23"/>
                    <a:pt x="209" y="22"/>
                  </a:cubicBezTo>
                  <a:cubicBezTo>
                    <a:pt x="209" y="22"/>
                    <a:pt x="209" y="22"/>
                    <a:pt x="210" y="22"/>
                  </a:cubicBezTo>
                  <a:cubicBezTo>
                    <a:pt x="211" y="22"/>
                    <a:pt x="211" y="22"/>
                    <a:pt x="211" y="23"/>
                  </a:cubicBezTo>
                  <a:cubicBezTo>
                    <a:pt x="211" y="23"/>
                    <a:pt x="211" y="23"/>
                    <a:pt x="212" y="23"/>
                  </a:cubicBezTo>
                  <a:cubicBezTo>
                    <a:pt x="213" y="24"/>
                    <a:pt x="213" y="24"/>
                    <a:pt x="213" y="24"/>
                  </a:cubicBezTo>
                  <a:cubicBezTo>
                    <a:pt x="213" y="25"/>
                    <a:pt x="213" y="25"/>
                    <a:pt x="214" y="25"/>
                  </a:cubicBezTo>
                  <a:cubicBezTo>
                    <a:pt x="214" y="26"/>
                    <a:pt x="214" y="25"/>
                    <a:pt x="214" y="25"/>
                  </a:cubicBezTo>
                  <a:cubicBezTo>
                    <a:pt x="214" y="26"/>
                    <a:pt x="215" y="26"/>
                    <a:pt x="215" y="26"/>
                  </a:cubicBezTo>
                  <a:cubicBezTo>
                    <a:pt x="215" y="27"/>
                    <a:pt x="215" y="27"/>
                    <a:pt x="215" y="27"/>
                  </a:cubicBezTo>
                  <a:cubicBezTo>
                    <a:pt x="215" y="27"/>
                    <a:pt x="215" y="27"/>
                    <a:pt x="215" y="27"/>
                  </a:cubicBezTo>
                  <a:cubicBezTo>
                    <a:pt x="215" y="27"/>
                    <a:pt x="216" y="28"/>
                    <a:pt x="216" y="28"/>
                  </a:cubicBezTo>
                  <a:cubicBezTo>
                    <a:pt x="217" y="29"/>
                    <a:pt x="216" y="29"/>
                    <a:pt x="216" y="29"/>
                  </a:cubicBezTo>
                  <a:cubicBezTo>
                    <a:pt x="216" y="30"/>
                    <a:pt x="215" y="29"/>
                    <a:pt x="216" y="30"/>
                  </a:cubicBezTo>
                  <a:cubicBezTo>
                    <a:pt x="216" y="30"/>
                    <a:pt x="216" y="30"/>
                    <a:pt x="216" y="30"/>
                  </a:cubicBezTo>
                  <a:cubicBezTo>
                    <a:pt x="217" y="31"/>
                    <a:pt x="217" y="31"/>
                    <a:pt x="217" y="32"/>
                  </a:cubicBezTo>
                  <a:cubicBezTo>
                    <a:pt x="217" y="32"/>
                    <a:pt x="217" y="32"/>
                    <a:pt x="218" y="32"/>
                  </a:cubicBezTo>
                  <a:cubicBezTo>
                    <a:pt x="219" y="32"/>
                    <a:pt x="219" y="32"/>
                    <a:pt x="219" y="33"/>
                  </a:cubicBezTo>
                  <a:cubicBezTo>
                    <a:pt x="220" y="33"/>
                    <a:pt x="219" y="33"/>
                    <a:pt x="219" y="34"/>
                  </a:cubicBezTo>
                  <a:cubicBezTo>
                    <a:pt x="219" y="34"/>
                    <a:pt x="219" y="34"/>
                    <a:pt x="219" y="34"/>
                  </a:cubicBezTo>
                  <a:cubicBezTo>
                    <a:pt x="220" y="35"/>
                    <a:pt x="220" y="35"/>
                    <a:pt x="220" y="35"/>
                  </a:cubicBezTo>
                  <a:cubicBezTo>
                    <a:pt x="220" y="35"/>
                    <a:pt x="220" y="35"/>
                    <a:pt x="220" y="36"/>
                  </a:cubicBezTo>
                  <a:cubicBezTo>
                    <a:pt x="220" y="36"/>
                    <a:pt x="221" y="35"/>
                    <a:pt x="221" y="35"/>
                  </a:cubicBezTo>
                  <a:cubicBezTo>
                    <a:pt x="240" y="0"/>
                    <a:pt x="240" y="0"/>
                    <a:pt x="240" y="0"/>
                  </a:cubicBezTo>
                  <a:cubicBezTo>
                    <a:pt x="240" y="0"/>
                    <a:pt x="241" y="0"/>
                    <a:pt x="241" y="0"/>
                  </a:cubicBezTo>
                  <a:cubicBezTo>
                    <a:pt x="242" y="0"/>
                    <a:pt x="242" y="0"/>
                    <a:pt x="241" y="1"/>
                  </a:cubicBezTo>
                  <a:cubicBezTo>
                    <a:pt x="241" y="1"/>
                    <a:pt x="242" y="1"/>
                    <a:pt x="242" y="2"/>
                  </a:cubicBezTo>
                  <a:cubicBezTo>
                    <a:pt x="242" y="2"/>
                    <a:pt x="242" y="3"/>
                    <a:pt x="242" y="3"/>
                  </a:cubicBezTo>
                  <a:cubicBezTo>
                    <a:pt x="242" y="3"/>
                    <a:pt x="242" y="3"/>
                    <a:pt x="242" y="3"/>
                  </a:cubicBezTo>
                  <a:cubicBezTo>
                    <a:pt x="242" y="4"/>
                    <a:pt x="242" y="4"/>
                    <a:pt x="243" y="4"/>
                  </a:cubicBezTo>
                  <a:cubicBezTo>
                    <a:pt x="243" y="5"/>
                    <a:pt x="244" y="4"/>
                    <a:pt x="244" y="4"/>
                  </a:cubicBezTo>
                  <a:cubicBezTo>
                    <a:pt x="244" y="4"/>
                    <a:pt x="244" y="4"/>
                    <a:pt x="244" y="5"/>
                  </a:cubicBezTo>
                  <a:cubicBezTo>
                    <a:pt x="244" y="5"/>
                    <a:pt x="244" y="5"/>
                    <a:pt x="244" y="6"/>
                  </a:cubicBezTo>
                  <a:cubicBezTo>
                    <a:pt x="244" y="6"/>
                    <a:pt x="244" y="6"/>
                    <a:pt x="245" y="6"/>
                  </a:cubicBezTo>
                  <a:cubicBezTo>
                    <a:pt x="246" y="7"/>
                    <a:pt x="246" y="6"/>
                    <a:pt x="246" y="7"/>
                  </a:cubicBezTo>
                  <a:cubicBezTo>
                    <a:pt x="246" y="7"/>
                    <a:pt x="245" y="7"/>
                    <a:pt x="245" y="8"/>
                  </a:cubicBezTo>
                  <a:cubicBezTo>
                    <a:pt x="245" y="8"/>
                    <a:pt x="246" y="8"/>
                    <a:pt x="247" y="8"/>
                  </a:cubicBezTo>
                  <a:cubicBezTo>
                    <a:pt x="247" y="9"/>
                    <a:pt x="248" y="8"/>
                    <a:pt x="249" y="8"/>
                  </a:cubicBezTo>
                  <a:cubicBezTo>
                    <a:pt x="250" y="9"/>
                    <a:pt x="250" y="10"/>
                    <a:pt x="250" y="10"/>
                  </a:cubicBezTo>
                  <a:cubicBezTo>
                    <a:pt x="250" y="10"/>
                    <a:pt x="250" y="10"/>
                    <a:pt x="251" y="10"/>
                  </a:cubicBezTo>
                  <a:cubicBezTo>
                    <a:pt x="251" y="10"/>
                    <a:pt x="251" y="10"/>
                    <a:pt x="251" y="11"/>
                  </a:cubicBezTo>
                  <a:cubicBezTo>
                    <a:pt x="252" y="11"/>
                    <a:pt x="252" y="11"/>
                    <a:pt x="252" y="11"/>
                  </a:cubicBezTo>
                  <a:cubicBezTo>
                    <a:pt x="252" y="11"/>
                    <a:pt x="253" y="11"/>
                    <a:pt x="253" y="11"/>
                  </a:cubicBezTo>
                  <a:cubicBezTo>
                    <a:pt x="254" y="10"/>
                    <a:pt x="254" y="10"/>
                    <a:pt x="254" y="10"/>
                  </a:cubicBezTo>
                  <a:cubicBezTo>
                    <a:pt x="254" y="10"/>
                    <a:pt x="254" y="10"/>
                    <a:pt x="255" y="10"/>
                  </a:cubicBezTo>
                  <a:cubicBezTo>
                    <a:pt x="255" y="9"/>
                    <a:pt x="255" y="10"/>
                    <a:pt x="256" y="10"/>
                  </a:cubicBezTo>
                  <a:cubicBezTo>
                    <a:pt x="257" y="10"/>
                    <a:pt x="257" y="11"/>
                    <a:pt x="257" y="11"/>
                  </a:cubicBezTo>
                  <a:cubicBezTo>
                    <a:pt x="257" y="11"/>
                    <a:pt x="257" y="11"/>
                    <a:pt x="258" y="12"/>
                  </a:cubicBezTo>
                  <a:cubicBezTo>
                    <a:pt x="258" y="13"/>
                    <a:pt x="258" y="12"/>
                    <a:pt x="258" y="13"/>
                  </a:cubicBezTo>
                  <a:cubicBezTo>
                    <a:pt x="258" y="13"/>
                    <a:pt x="258" y="13"/>
                    <a:pt x="258" y="14"/>
                  </a:cubicBezTo>
                  <a:cubicBezTo>
                    <a:pt x="258" y="14"/>
                    <a:pt x="258" y="13"/>
                    <a:pt x="258" y="14"/>
                  </a:cubicBezTo>
                  <a:cubicBezTo>
                    <a:pt x="258" y="14"/>
                    <a:pt x="259" y="14"/>
                    <a:pt x="259" y="15"/>
                  </a:cubicBezTo>
                  <a:cubicBezTo>
                    <a:pt x="260" y="15"/>
                    <a:pt x="259" y="15"/>
                    <a:pt x="260" y="15"/>
                  </a:cubicBezTo>
                  <a:cubicBezTo>
                    <a:pt x="260" y="16"/>
                    <a:pt x="260" y="16"/>
                    <a:pt x="260" y="16"/>
                  </a:cubicBezTo>
                  <a:cubicBezTo>
                    <a:pt x="260" y="16"/>
                    <a:pt x="260" y="16"/>
                    <a:pt x="260" y="17"/>
                  </a:cubicBezTo>
                  <a:cubicBezTo>
                    <a:pt x="260" y="17"/>
                    <a:pt x="260" y="17"/>
                    <a:pt x="261" y="17"/>
                  </a:cubicBezTo>
                  <a:cubicBezTo>
                    <a:pt x="261" y="17"/>
                    <a:pt x="261" y="17"/>
                    <a:pt x="261" y="18"/>
                  </a:cubicBezTo>
                  <a:cubicBezTo>
                    <a:pt x="261" y="18"/>
                    <a:pt x="261" y="19"/>
                    <a:pt x="261" y="19"/>
                  </a:cubicBezTo>
                  <a:cubicBezTo>
                    <a:pt x="261" y="19"/>
                    <a:pt x="262" y="19"/>
                    <a:pt x="262" y="19"/>
                  </a:cubicBezTo>
                  <a:cubicBezTo>
                    <a:pt x="263" y="19"/>
                    <a:pt x="262" y="19"/>
                    <a:pt x="262" y="20"/>
                  </a:cubicBezTo>
                  <a:cubicBezTo>
                    <a:pt x="262" y="20"/>
                    <a:pt x="263" y="20"/>
                    <a:pt x="263" y="20"/>
                  </a:cubicBezTo>
                  <a:cubicBezTo>
                    <a:pt x="264" y="20"/>
                    <a:pt x="264" y="20"/>
                    <a:pt x="264" y="21"/>
                  </a:cubicBezTo>
                  <a:cubicBezTo>
                    <a:pt x="264" y="21"/>
                    <a:pt x="265" y="21"/>
                    <a:pt x="265" y="21"/>
                  </a:cubicBezTo>
                  <a:cubicBezTo>
                    <a:pt x="265" y="21"/>
                    <a:pt x="265" y="22"/>
                    <a:pt x="266" y="22"/>
                  </a:cubicBezTo>
                  <a:cubicBezTo>
                    <a:pt x="266" y="22"/>
                    <a:pt x="266" y="23"/>
                    <a:pt x="266" y="23"/>
                  </a:cubicBezTo>
                  <a:cubicBezTo>
                    <a:pt x="267" y="23"/>
                    <a:pt x="266" y="23"/>
                    <a:pt x="267" y="24"/>
                  </a:cubicBezTo>
                  <a:cubicBezTo>
                    <a:pt x="267" y="24"/>
                    <a:pt x="267" y="24"/>
                    <a:pt x="267" y="24"/>
                  </a:cubicBezTo>
                  <a:cubicBezTo>
                    <a:pt x="268" y="24"/>
                    <a:pt x="268" y="23"/>
                    <a:pt x="269" y="24"/>
                  </a:cubicBezTo>
                  <a:cubicBezTo>
                    <a:pt x="269" y="24"/>
                    <a:pt x="269" y="24"/>
                    <a:pt x="270" y="24"/>
                  </a:cubicBezTo>
                  <a:cubicBezTo>
                    <a:pt x="270" y="24"/>
                    <a:pt x="270" y="24"/>
                    <a:pt x="271" y="24"/>
                  </a:cubicBezTo>
                  <a:cubicBezTo>
                    <a:pt x="271" y="24"/>
                    <a:pt x="271" y="24"/>
                    <a:pt x="272" y="24"/>
                  </a:cubicBezTo>
                  <a:cubicBezTo>
                    <a:pt x="272" y="23"/>
                    <a:pt x="272" y="23"/>
                    <a:pt x="273" y="23"/>
                  </a:cubicBezTo>
                  <a:cubicBezTo>
                    <a:pt x="274" y="22"/>
                    <a:pt x="274" y="23"/>
                    <a:pt x="274" y="23"/>
                  </a:cubicBezTo>
                  <a:cubicBezTo>
                    <a:pt x="275" y="23"/>
                    <a:pt x="274" y="23"/>
                    <a:pt x="275" y="23"/>
                  </a:cubicBezTo>
                  <a:cubicBezTo>
                    <a:pt x="275" y="23"/>
                    <a:pt x="275" y="23"/>
                    <a:pt x="275" y="22"/>
                  </a:cubicBezTo>
                  <a:cubicBezTo>
                    <a:pt x="276" y="22"/>
                    <a:pt x="276" y="22"/>
                    <a:pt x="276" y="22"/>
                  </a:cubicBezTo>
                  <a:cubicBezTo>
                    <a:pt x="277" y="22"/>
                    <a:pt x="277" y="22"/>
                    <a:pt x="277" y="22"/>
                  </a:cubicBezTo>
                  <a:cubicBezTo>
                    <a:pt x="278" y="22"/>
                    <a:pt x="278" y="22"/>
                    <a:pt x="278" y="22"/>
                  </a:cubicBezTo>
                  <a:cubicBezTo>
                    <a:pt x="278" y="22"/>
                    <a:pt x="279" y="22"/>
                    <a:pt x="279" y="21"/>
                  </a:cubicBezTo>
                  <a:cubicBezTo>
                    <a:pt x="280" y="21"/>
                    <a:pt x="280" y="22"/>
                    <a:pt x="281" y="22"/>
                  </a:cubicBezTo>
                  <a:cubicBezTo>
                    <a:pt x="281" y="22"/>
                    <a:pt x="281" y="21"/>
                    <a:pt x="282" y="21"/>
                  </a:cubicBezTo>
                  <a:cubicBezTo>
                    <a:pt x="283" y="20"/>
                    <a:pt x="283" y="21"/>
                    <a:pt x="284" y="21"/>
                  </a:cubicBezTo>
                  <a:cubicBezTo>
                    <a:pt x="285" y="21"/>
                    <a:pt x="285" y="21"/>
                    <a:pt x="285" y="21"/>
                  </a:cubicBezTo>
                  <a:cubicBezTo>
                    <a:pt x="285" y="21"/>
                    <a:pt x="285" y="20"/>
                    <a:pt x="285" y="20"/>
                  </a:cubicBezTo>
                  <a:cubicBezTo>
                    <a:pt x="286" y="20"/>
                    <a:pt x="286" y="20"/>
                    <a:pt x="287" y="20"/>
                  </a:cubicBezTo>
                  <a:cubicBezTo>
                    <a:pt x="287" y="20"/>
                    <a:pt x="288" y="19"/>
                    <a:pt x="288" y="19"/>
                  </a:cubicBezTo>
                  <a:cubicBezTo>
                    <a:pt x="288" y="19"/>
                    <a:pt x="289" y="19"/>
                    <a:pt x="289" y="19"/>
                  </a:cubicBezTo>
                  <a:cubicBezTo>
                    <a:pt x="290" y="19"/>
                    <a:pt x="290" y="18"/>
                    <a:pt x="290" y="18"/>
                  </a:cubicBezTo>
                  <a:cubicBezTo>
                    <a:pt x="290" y="18"/>
                    <a:pt x="291" y="18"/>
                    <a:pt x="291" y="18"/>
                  </a:cubicBezTo>
                  <a:cubicBezTo>
                    <a:pt x="292" y="18"/>
                    <a:pt x="291" y="18"/>
                    <a:pt x="292" y="17"/>
                  </a:cubicBezTo>
                  <a:cubicBezTo>
                    <a:pt x="293" y="17"/>
                    <a:pt x="292" y="17"/>
                    <a:pt x="293" y="17"/>
                  </a:cubicBezTo>
                  <a:cubicBezTo>
                    <a:pt x="293" y="16"/>
                    <a:pt x="293" y="16"/>
                    <a:pt x="293" y="15"/>
                  </a:cubicBezTo>
                  <a:cubicBezTo>
                    <a:pt x="293" y="15"/>
                    <a:pt x="294" y="15"/>
                    <a:pt x="294" y="15"/>
                  </a:cubicBezTo>
                  <a:cubicBezTo>
                    <a:pt x="295" y="15"/>
                    <a:pt x="294" y="15"/>
                    <a:pt x="295" y="14"/>
                  </a:cubicBezTo>
                  <a:cubicBezTo>
                    <a:pt x="295" y="14"/>
                    <a:pt x="294" y="13"/>
                    <a:pt x="294" y="13"/>
                  </a:cubicBezTo>
                  <a:cubicBezTo>
                    <a:pt x="294" y="13"/>
                    <a:pt x="295" y="12"/>
                    <a:pt x="296" y="12"/>
                  </a:cubicBezTo>
                  <a:cubicBezTo>
                    <a:pt x="297" y="12"/>
                    <a:pt x="297" y="13"/>
                    <a:pt x="297" y="13"/>
                  </a:cubicBezTo>
                  <a:cubicBezTo>
                    <a:pt x="297" y="13"/>
                    <a:pt x="298" y="13"/>
                    <a:pt x="298" y="12"/>
                  </a:cubicBezTo>
                  <a:cubicBezTo>
                    <a:pt x="299" y="12"/>
                    <a:pt x="298" y="12"/>
                    <a:pt x="299" y="13"/>
                  </a:cubicBezTo>
                  <a:cubicBezTo>
                    <a:pt x="300" y="13"/>
                    <a:pt x="300" y="12"/>
                    <a:pt x="300" y="12"/>
                  </a:cubicBezTo>
                  <a:cubicBezTo>
                    <a:pt x="300" y="12"/>
                    <a:pt x="300" y="12"/>
                    <a:pt x="301" y="12"/>
                  </a:cubicBezTo>
                  <a:cubicBezTo>
                    <a:pt x="302" y="12"/>
                    <a:pt x="302" y="12"/>
                    <a:pt x="302" y="12"/>
                  </a:cubicBezTo>
                  <a:cubicBezTo>
                    <a:pt x="302" y="13"/>
                    <a:pt x="301" y="13"/>
                    <a:pt x="302" y="14"/>
                  </a:cubicBezTo>
                  <a:cubicBezTo>
                    <a:pt x="302" y="14"/>
                    <a:pt x="302" y="14"/>
                    <a:pt x="302" y="15"/>
                  </a:cubicBezTo>
                  <a:cubicBezTo>
                    <a:pt x="303" y="16"/>
                    <a:pt x="303" y="16"/>
                    <a:pt x="303" y="16"/>
                  </a:cubicBezTo>
                  <a:cubicBezTo>
                    <a:pt x="303" y="16"/>
                    <a:pt x="303" y="16"/>
                    <a:pt x="304" y="16"/>
                  </a:cubicBezTo>
                  <a:cubicBezTo>
                    <a:pt x="305" y="16"/>
                    <a:pt x="305" y="16"/>
                    <a:pt x="305" y="16"/>
                  </a:cubicBezTo>
                  <a:cubicBezTo>
                    <a:pt x="305" y="17"/>
                    <a:pt x="305" y="17"/>
                    <a:pt x="306" y="18"/>
                  </a:cubicBezTo>
                  <a:cubicBezTo>
                    <a:pt x="306" y="18"/>
                    <a:pt x="306" y="18"/>
                    <a:pt x="306" y="19"/>
                  </a:cubicBezTo>
                  <a:cubicBezTo>
                    <a:pt x="306" y="19"/>
                    <a:pt x="306" y="20"/>
                    <a:pt x="306" y="20"/>
                  </a:cubicBezTo>
                  <a:cubicBezTo>
                    <a:pt x="306" y="21"/>
                    <a:pt x="306" y="21"/>
                    <a:pt x="305" y="21"/>
                  </a:cubicBezTo>
                  <a:cubicBezTo>
                    <a:pt x="304" y="22"/>
                    <a:pt x="304" y="22"/>
                    <a:pt x="305" y="22"/>
                  </a:cubicBezTo>
                  <a:cubicBezTo>
                    <a:pt x="305" y="23"/>
                    <a:pt x="304" y="23"/>
                    <a:pt x="304" y="24"/>
                  </a:cubicBezTo>
                  <a:cubicBezTo>
                    <a:pt x="304" y="24"/>
                    <a:pt x="305" y="24"/>
                    <a:pt x="307" y="24"/>
                  </a:cubicBezTo>
                  <a:cubicBezTo>
                    <a:pt x="308" y="23"/>
                    <a:pt x="307" y="23"/>
                    <a:pt x="307" y="22"/>
                  </a:cubicBezTo>
                  <a:cubicBezTo>
                    <a:pt x="308" y="22"/>
                    <a:pt x="307" y="22"/>
                    <a:pt x="308" y="22"/>
                  </a:cubicBezTo>
                  <a:cubicBezTo>
                    <a:pt x="309" y="21"/>
                    <a:pt x="308" y="21"/>
                    <a:pt x="309" y="21"/>
                  </a:cubicBezTo>
                  <a:cubicBezTo>
                    <a:pt x="309" y="21"/>
                    <a:pt x="309" y="21"/>
                    <a:pt x="310" y="21"/>
                  </a:cubicBezTo>
                  <a:cubicBezTo>
                    <a:pt x="310" y="21"/>
                    <a:pt x="309" y="20"/>
                    <a:pt x="309" y="20"/>
                  </a:cubicBezTo>
                  <a:cubicBezTo>
                    <a:pt x="309" y="20"/>
                    <a:pt x="310" y="20"/>
                    <a:pt x="310" y="20"/>
                  </a:cubicBezTo>
                  <a:cubicBezTo>
                    <a:pt x="311" y="21"/>
                    <a:pt x="312" y="20"/>
                    <a:pt x="312" y="20"/>
                  </a:cubicBezTo>
                  <a:cubicBezTo>
                    <a:pt x="312" y="19"/>
                    <a:pt x="311" y="19"/>
                    <a:pt x="311" y="19"/>
                  </a:cubicBezTo>
                  <a:cubicBezTo>
                    <a:pt x="311" y="18"/>
                    <a:pt x="311" y="18"/>
                    <a:pt x="312" y="18"/>
                  </a:cubicBezTo>
                  <a:cubicBezTo>
                    <a:pt x="312" y="17"/>
                    <a:pt x="312" y="18"/>
                    <a:pt x="313" y="18"/>
                  </a:cubicBezTo>
                  <a:cubicBezTo>
                    <a:pt x="314" y="18"/>
                    <a:pt x="313" y="18"/>
                    <a:pt x="313" y="18"/>
                  </a:cubicBezTo>
                  <a:cubicBezTo>
                    <a:pt x="314" y="18"/>
                    <a:pt x="314" y="19"/>
                    <a:pt x="314" y="19"/>
                  </a:cubicBezTo>
                  <a:cubicBezTo>
                    <a:pt x="314" y="19"/>
                    <a:pt x="315" y="19"/>
                    <a:pt x="315" y="19"/>
                  </a:cubicBezTo>
                  <a:cubicBezTo>
                    <a:pt x="316" y="19"/>
                    <a:pt x="316" y="19"/>
                    <a:pt x="316" y="19"/>
                  </a:cubicBezTo>
                  <a:cubicBezTo>
                    <a:pt x="317" y="19"/>
                    <a:pt x="317" y="19"/>
                    <a:pt x="317" y="19"/>
                  </a:cubicBezTo>
                  <a:cubicBezTo>
                    <a:pt x="317" y="19"/>
                    <a:pt x="317" y="20"/>
                    <a:pt x="318" y="20"/>
                  </a:cubicBezTo>
                  <a:cubicBezTo>
                    <a:pt x="318" y="20"/>
                    <a:pt x="318" y="20"/>
                    <a:pt x="319" y="20"/>
                  </a:cubicBezTo>
                  <a:cubicBezTo>
                    <a:pt x="320" y="20"/>
                    <a:pt x="320" y="20"/>
                    <a:pt x="320" y="19"/>
                  </a:cubicBezTo>
                  <a:cubicBezTo>
                    <a:pt x="319" y="18"/>
                    <a:pt x="319" y="19"/>
                    <a:pt x="318" y="19"/>
                  </a:cubicBezTo>
                  <a:cubicBezTo>
                    <a:pt x="318" y="18"/>
                    <a:pt x="318" y="18"/>
                    <a:pt x="318" y="18"/>
                  </a:cubicBezTo>
                  <a:cubicBezTo>
                    <a:pt x="318" y="17"/>
                    <a:pt x="318" y="17"/>
                    <a:pt x="318" y="17"/>
                  </a:cubicBezTo>
                  <a:cubicBezTo>
                    <a:pt x="318" y="17"/>
                    <a:pt x="319" y="17"/>
                    <a:pt x="319" y="17"/>
                  </a:cubicBezTo>
                  <a:cubicBezTo>
                    <a:pt x="319" y="16"/>
                    <a:pt x="319" y="16"/>
                    <a:pt x="319" y="16"/>
                  </a:cubicBezTo>
                  <a:cubicBezTo>
                    <a:pt x="319" y="15"/>
                    <a:pt x="319" y="15"/>
                    <a:pt x="319" y="15"/>
                  </a:cubicBezTo>
                  <a:cubicBezTo>
                    <a:pt x="319" y="15"/>
                    <a:pt x="320" y="15"/>
                    <a:pt x="320" y="14"/>
                  </a:cubicBezTo>
                  <a:cubicBezTo>
                    <a:pt x="321" y="14"/>
                    <a:pt x="321" y="14"/>
                    <a:pt x="322" y="14"/>
                  </a:cubicBezTo>
                  <a:cubicBezTo>
                    <a:pt x="323" y="14"/>
                    <a:pt x="322" y="14"/>
                    <a:pt x="323" y="14"/>
                  </a:cubicBezTo>
                  <a:cubicBezTo>
                    <a:pt x="323" y="14"/>
                    <a:pt x="324" y="14"/>
                    <a:pt x="324" y="14"/>
                  </a:cubicBezTo>
                  <a:cubicBezTo>
                    <a:pt x="324" y="14"/>
                    <a:pt x="324" y="14"/>
                    <a:pt x="325" y="14"/>
                  </a:cubicBezTo>
                  <a:cubicBezTo>
                    <a:pt x="325" y="14"/>
                    <a:pt x="325" y="15"/>
                    <a:pt x="325" y="15"/>
                  </a:cubicBezTo>
                  <a:cubicBezTo>
                    <a:pt x="326" y="15"/>
                    <a:pt x="326" y="15"/>
                    <a:pt x="327" y="15"/>
                  </a:cubicBezTo>
                  <a:cubicBezTo>
                    <a:pt x="327" y="15"/>
                    <a:pt x="327" y="15"/>
                    <a:pt x="327" y="16"/>
                  </a:cubicBezTo>
                  <a:cubicBezTo>
                    <a:pt x="328" y="17"/>
                    <a:pt x="328" y="16"/>
                    <a:pt x="328" y="17"/>
                  </a:cubicBezTo>
                  <a:cubicBezTo>
                    <a:pt x="329" y="17"/>
                    <a:pt x="329" y="17"/>
                    <a:pt x="330" y="17"/>
                  </a:cubicBezTo>
                  <a:cubicBezTo>
                    <a:pt x="331" y="17"/>
                    <a:pt x="331" y="17"/>
                    <a:pt x="331" y="18"/>
                  </a:cubicBezTo>
                  <a:cubicBezTo>
                    <a:pt x="331" y="18"/>
                    <a:pt x="331" y="18"/>
                    <a:pt x="332" y="18"/>
                  </a:cubicBezTo>
                  <a:cubicBezTo>
                    <a:pt x="332" y="19"/>
                    <a:pt x="332" y="19"/>
                    <a:pt x="333" y="20"/>
                  </a:cubicBezTo>
                  <a:cubicBezTo>
                    <a:pt x="333" y="20"/>
                    <a:pt x="333" y="20"/>
                    <a:pt x="334" y="20"/>
                  </a:cubicBezTo>
                  <a:cubicBezTo>
                    <a:pt x="334" y="20"/>
                    <a:pt x="335" y="20"/>
                    <a:pt x="335" y="21"/>
                  </a:cubicBezTo>
                  <a:cubicBezTo>
                    <a:pt x="336" y="21"/>
                    <a:pt x="335" y="21"/>
                    <a:pt x="336" y="22"/>
                  </a:cubicBezTo>
                  <a:cubicBezTo>
                    <a:pt x="337" y="23"/>
                    <a:pt x="337" y="23"/>
                    <a:pt x="338" y="23"/>
                  </a:cubicBezTo>
                  <a:cubicBezTo>
                    <a:pt x="338" y="23"/>
                    <a:pt x="338" y="23"/>
                    <a:pt x="339" y="24"/>
                  </a:cubicBezTo>
                  <a:cubicBezTo>
                    <a:pt x="339" y="24"/>
                    <a:pt x="340" y="24"/>
                    <a:pt x="340" y="23"/>
                  </a:cubicBezTo>
                  <a:cubicBezTo>
                    <a:pt x="341" y="23"/>
                    <a:pt x="341" y="23"/>
                    <a:pt x="341" y="23"/>
                  </a:cubicBezTo>
                  <a:cubicBezTo>
                    <a:pt x="341" y="23"/>
                    <a:pt x="341" y="22"/>
                    <a:pt x="342" y="22"/>
                  </a:cubicBezTo>
                  <a:cubicBezTo>
                    <a:pt x="342" y="22"/>
                    <a:pt x="342" y="22"/>
                    <a:pt x="343" y="22"/>
                  </a:cubicBezTo>
                  <a:cubicBezTo>
                    <a:pt x="343" y="22"/>
                    <a:pt x="343" y="22"/>
                    <a:pt x="343" y="22"/>
                  </a:cubicBezTo>
                  <a:cubicBezTo>
                    <a:pt x="343" y="21"/>
                    <a:pt x="343" y="21"/>
                    <a:pt x="343" y="21"/>
                  </a:cubicBezTo>
                  <a:cubicBezTo>
                    <a:pt x="343" y="20"/>
                    <a:pt x="343" y="21"/>
                    <a:pt x="345" y="20"/>
                  </a:cubicBezTo>
                  <a:cubicBezTo>
                    <a:pt x="346" y="20"/>
                    <a:pt x="345" y="20"/>
                    <a:pt x="345" y="19"/>
                  </a:cubicBezTo>
                  <a:cubicBezTo>
                    <a:pt x="344" y="19"/>
                    <a:pt x="344" y="19"/>
                    <a:pt x="345" y="18"/>
                  </a:cubicBezTo>
                  <a:cubicBezTo>
                    <a:pt x="345" y="18"/>
                    <a:pt x="345" y="18"/>
                    <a:pt x="346" y="17"/>
                  </a:cubicBezTo>
                  <a:cubicBezTo>
                    <a:pt x="346" y="17"/>
                    <a:pt x="347" y="17"/>
                    <a:pt x="347" y="17"/>
                  </a:cubicBezTo>
                  <a:cubicBezTo>
                    <a:pt x="348" y="17"/>
                    <a:pt x="349" y="17"/>
                    <a:pt x="350" y="17"/>
                  </a:cubicBezTo>
                  <a:cubicBezTo>
                    <a:pt x="350" y="17"/>
                    <a:pt x="352" y="25"/>
                    <a:pt x="353" y="25"/>
                  </a:cubicBezTo>
                  <a:cubicBezTo>
                    <a:pt x="353" y="26"/>
                    <a:pt x="355" y="24"/>
                    <a:pt x="355" y="24"/>
                  </a:cubicBezTo>
                  <a:cubicBezTo>
                    <a:pt x="355" y="24"/>
                    <a:pt x="359" y="26"/>
                    <a:pt x="360" y="26"/>
                  </a:cubicBezTo>
                  <a:cubicBezTo>
                    <a:pt x="361" y="27"/>
                    <a:pt x="363" y="29"/>
                    <a:pt x="364" y="29"/>
                  </a:cubicBezTo>
                  <a:cubicBezTo>
                    <a:pt x="366" y="30"/>
                    <a:pt x="368" y="31"/>
                    <a:pt x="369" y="31"/>
                  </a:cubicBezTo>
                  <a:cubicBezTo>
                    <a:pt x="370" y="31"/>
                    <a:pt x="373" y="32"/>
                    <a:pt x="374" y="33"/>
                  </a:cubicBezTo>
                  <a:cubicBezTo>
                    <a:pt x="375" y="33"/>
                    <a:pt x="379" y="35"/>
                    <a:pt x="379" y="35"/>
                  </a:cubicBezTo>
                  <a:cubicBezTo>
                    <a:pt x="380" y="36"/>
                    <a:pt x="382" y="37"/>
                    <a:pt x="383" y="37"/>
                  </a:cubicBezTo>
                  <a:cubicBezTo>
                    <a:pt x="384" y="38"/>
                    <a:pt x="385" y="38"/>
                    <a:pt x="386" y="39"/>
                  </a:cubicBezTo>
                  <a:cubicBezTo>
                    <a:pt x="387" y="39"/>
                    <a:pt x="388" y="40"/>
                    <a:pt x="389" y="41"/>
                  </a:cubicBezTo>
                  <a:cubicBezTo>
                    <a:pt x="389" y="42"/>
                    <a:pt x="393" y="48"/>
                    <a:pt x="393" y="48"/>
                  </a:cubicBezTo>
                  <a:cubicBezTo>
                    <a:pt x="393" y="49"/>
                    <a:pt x="402" y="61"/>
                    <a:pt x="402" y="61"/>
                  </a:cubicBezTo>
                  <a:cubicBezTo>
                    <a:pt x="402" y="61"/>
                    <a:pt x="404" y="64"/>
                    <a:pt x="404" y="65"/>
                  </a:cubicBezTo>
                  <a:cubicBezTo>
                    <a:pt x="404" y="65"/>
                    <a:pt x="404" y="65"/>
                    <a:pt x="404" y="65"/>
                  </a:cubicBezTo>
                  <a:cubicBezTo>
                    <a:pt x="409" y="69"/>
                    <a:pt x="409" y="69"/>
                    <a:pt x="409" y="69"/>
                  </a:cubicBezTo>
                  <a:cubicBezTo>
                    <a:pt x="413" y="71"/>
                    <a:pt x="413" y="71"/>
                    <a:pt x="413" y="71"/>
                  </a:cubicBezTo>
                  <a:cubicBezTo>
                    <a:pt x="418" y="73"/>
                    <a:pt x="418" y="73"/>
                    <a:pt x="418" y="73"/>
                  </a:cubicBezTo>
                  <a:cubicBezTo>
                    <a:pt x="423" y="76"/>
                    <a:pt x="423" y="76"/>
                    <a:pt x="423" y="76"/>
                  </a:cubicBezTo>
                  <a:cubicBezTo>
                    <a:pt x="424" y="79"/>
                    <a:pt x="424" y="79"/>
                    <a:pt x="424" y="79"/>
                  </a:cubicBezTo>
                  <a:cubicBezTo>
                    <a:pt x="424" y="79"/>
                    <a:pt x="427" y="81"/>
                    <a:pt x="427" y="82"/>
                  </a:cubicBezTo>
                  <a:cubicBezTo>
                    <a:pt x="427" y="82"/>
                    <a:pt x="427" y="83"/>
                    <a:pt x="427" y="83"/>
                  </a:cubicBezTo>
                  <a:cubicBezTo>
                    <a:pt x="427" y="83"/>
                    <a:pt x="432" y="88"/>
                    <a:pt x="432" y="88"/>
                  </a:cubicBezTo>
                  <a:cubicBezTo>
                    <a:pt x="432" y="88"/>
                    <a:pt x="435" y="92"/>
                    <a:pt x="435" y="92"/>
                  </a:cubicBezTo>
                  <a:cubicBezTo>
                    <a:pt x="438" y="99"/>
                    <a:pt x="438" y="99"/>
                    <a:pt x="438" y="99"/>
                  </a:cubicBezTo>
                  <a:cubicBezTo>
                    <a:pt x="441" y="102"/>
                    <a:pt x="441" y="102"/>
                    <a:pt x="441" y="102"/>
                  </a:cubicBezTo>
                  <a:cubicBezTo>
                    <a:pt x="443" y="105"/>
                    <a:pt x="443" y="105"/>
                    <a:pt x="443" y="105"/>
                  </a:cubicBezTo>
                  <a:cubicBezTo>
                    <a:pt x="447" y="106"/>
                    <a:pt x="447" y="106"/>
                    <a:pt x="447" y="106"/>
                  </a:cubicBezTo>
                  <a:cubicBezTo>
                    <a:pt x="447" y="106"/>
                    <a:pt x="450" y="107"/>
                    <a:pt x="451" y="107"/>
                  </a:cubicBezTo>
                  <a:cubicBezTo>
                    <a:pt x="451" y="107"/>
                    <a:pt x="453" y="113"/>
                    <a:pt x="454" y="113"/>
                  </a:cubicBezTo>
                  <a:cubicBezTo>
                    <a:pt x="454" y="114"/>
                    <a:pt x="455" y="115"/>
                    <a:pt x="455" y="115"/>
                  </a:cubicBezTo>
                  <a:cubicBezTo>
                    <a:pt x="459" y="122"/>
                    <a:pt x="459" y="122"/>
                    <a:pt x="459" y="122"/>
                  </a:cubicBezTo>
                  <a:cubicBezTo>
                    <a:pt x="457" y="125"/>
                    <a:pt x="457" y="125"/>
                    <a:pt x="457" y="125"/>
                  </a:cubicBezTo>
                  <a:cubicBezTo>
                    <a:pt x="457" y="125"/>
                    <a:pt x="456" y="127"/>
                    <a:pt x="456" y="127"/>
                  </a:cubicBezTo>
                  <a:cubicBezTo>
                    <a:pt x="456" y="127"/>
                    <a:pt x="455" y="129"/>
                    <a:pt x="455" y="129"/>
                  </a:cubicBezTo>
                  <a:cubicBezTo>
                    <a:pt x="453" y="131"/>
                    <a:pt x="453" y="131"/>
                    <a:pt x="453" y="131"/>
                  </a:cubicBezTo>
                  <a:cubicBezTo>
                    <a:pt x="452" y="133"/>
                    <a:pt x="452" y="133"/>
                    <a:pt x="452" y="133"/>
                  </a:cubicBezTo>
                  <a:cubicBezTo>
                    <a:pt x="448" y="138"/>
                    <a:pt x="448" y="138"/>
                    <a:pt x="448" y="138"/>
                  </a:cubicBezTo>
                  <a:cubicBezTo>
                    <a:pt x="448" y="140"/>
                    <a:pt x="448" y="140"/>
                    <a:pt x="448" y="140"/>
                  </a:cubicBezTo>
                  <a:cubicBezTo>
                    <a:pt x="446" y="141"/>
                    <a:pt x="446" y="141"/>
                    <a:pt x="446" y="141"/>
                  </a:cubicBezTo>
                  <a:cubicBezTo>
                    <a:pt x="442" y="148"/>
                    <a:pt x="442" y="148"/>
                    <a:pt x="442" y="148"/>
                  </a:cubicBezTo>
                  <a:cubicBezTo>
                    <a:pt x="440" y="151"/>
                    <a:pt x="440" y="151"/>
                    <a:pt x="440" y="151"/>
                  </a:cubicBezTo>
                  <a:cubicBezTo>
                    <a:pt x="440" y="151"/>
                    <a:pt x="438" y="153"/>
                    <a:pt x="438" y="154"/>
                  </a:cubicBezTo>
                  <a:cubicBezTo>
                    <a:pt x="438" y="154"/>
                    <a:pt x="435" y="155"/>
                    <a:pt x="435" y="155"/>
                  </a:cubicBezTo>
                  <a:cubicBezTo>
                    <a:pt x="435" y="156"/>
                    <a:pt x="435" y="156"/>
                    <a:pt x="435" y="156"/>
                  </a:cubicBezTo>
                  <a:cubicBezTo>
                    <a:pt x="432" y="158"/>
                    <a:pt x="432" y="158"/>
                    <a:pt x="432" y="158"/>
                  </a:cubicBezTo>
                  <a:cubicBezTo>
                    <a:pt x="430" y="163"/>
                    <a:pt x="430" y="163"/>
                    <a:pt x="430" y="163"/>
                  </a:cubicBezTo>
                  <a:cubicBezTo>
                    <a:pt x="430" y="165"/>
                    <a:pt x="430" y="165"/>
                    <a:pt x="430" y="165"/>
                  </a:cubicBezTo>
                  <a:cubicBezTo>
                    <a:pt x="430" y="165"/>
                    <a:pt x="430" y="165"/>
                    <a:pt x="430" y="165"/>
                  </a:cubicBezTo>
                  <a:cubicBezTo>
                    <a:pt x="428" y="169"/>
                    <a:pt x="428" y="169"/>
                    <a:pt x="428" y="169"/>
                  </a:cubicBezTo>
                  <a:cubicBezTo>
                    <a:pt x="429" y="172"/>
                    <a:pt x="429" y="172"/>
                    <a:pt x="429" y="172"/>
                  </a:cubicBezTo>
                  <a:cubicBezTo>
                    <a:pt x="429" y="172"/>
                    <a:pt x="431" y="179"/>
                    <a:pt x="431" y="180"/>
                  </a:cubicBezTo>
                  <a:cubicBezTo>
                    <a:pt x="431" y="181"/>
                    <a:pt x="431" y="182"/>
                    <a:pt x="431" y="184"/>
                  </a:cubicBezTo>
                  <a:cubicBezTo>
                    <a:pt x="430" y="186"/>
                    <a:pt x="431" y="190"/>
                    <a:pt x="430" y="191"/>
                  </a:cubicBezTo>
                  <a:cubicBezTo>
                    <a:pt x="430" y="193"/>
                    <a:pt x="430" y="194"/>
                    <a:pt x="430" y="194"/>
                  </a:cubicBezTo>
                  <a:cubicBezTo>
                    <a:pt x="429" y="195"/>
                    <a:pt x="429" y="195"/>
                    <a:pt x="429" y="195"/>
                  </a:cubicBezTo>
                  <a:cubicBezTo>
                    <a:pt x="430" y="196"/>
                    <a:pt x="430" y="196"/>
                    <a:pt x="430" y="196"/>
                  </a:cubicBezTo>
                  <a:cubicBezTo>
                    <a:pt x="431" y="196"/>
                    <a:pt x="431" y="196"/>
                    <a:pt x="431" y="196"/>
                  </a:cubicBezTo>
                  <a:cubicBezTo>
                    <a:pt x="431" y="196"/>
                    <a:pt x="431" y="196"/>
                    <a:pt x="431" y="196"/>
                  </a:cubicBezTo>
                  <a:cubicBezTo>
                    <a:pt x="431" y="196"/>
                    <a:pt x="436" y="197"/>
                    <a:pt x="436" y="197"/>
                  </a:cubicBezTo>
                  <a:cubicBezTo>
                    <a:pt x="437" y="198"/>
                    <a:pt x="437" y="198"/>
                    <a:pt x="437" y="198"/>
                  </a:cubicBezTo>
                  <a:cubicBezTo>
                    <a:pt x="438" y="198"/>
                    <a:pt x="438" y="198"/>
                    <a:pt x="438" y="198"/>
                  </a:cubicBezTo>
                  <a:cubicBezTo>
                    <a:pt x="439" y="198"/>
                    <a:pt x="439" y="198"/>
                    <a:pt x="439" y="198"/>
                  </a:cubicBezTo>
                  <a:cubicBezTo>
                    <a:pt x="441" y="198"/>
                    <a:pt x="441" y="198"/>
                    <a:pt x="441" y="198"/>
                  </a:cubicBezTo>
                  <a:cubicBezTo>
                    <a:pt x="442" y="197"/>
                    <a:pt x="442" y="197"/>
                    <a:pt x="442" y="197"/>
                  </a:cubicBezTo>
                  <a:cubicBezTo>
                    <a:pt x="443" y="197"/>
                    <a:pt x="443" y="197"/>
                    <a:pt x="443" y="197"/>
                  </a:cubicBezTo>
                  <a:cubicBezTo>
                    <a:pt x="444" y="196"/>
                    <a:pt x="444" y="196"/>
                    <a:pt x="444" y="196"/>
                  </a:cubicBezTo>
                  <a:cubicBezTo>
                    <a:pt x="445" y="196"/>
                    <a:pt x="445" y="196"/>
                    <a:pt x="445" y="196"/>
                  </a:cubicBezTo>
                  <a:cubicBezTo>
                    <a:pt x="446" y="195"/>
                    <a:pt x="446" y="195"/>
                    <a:pt x="446" y="195"/>
                  </a:cubicBezTo>
                  <a:cubicBezTo>
                    <a:pt x="448" y="195"/>
                    <a:pt x="448" y="195"/>
                    <a:pt x="448" y="195"/>
                  </a:cubicBezTo>
                  <a:cubicBezTo>
                    <a:pt x="449" y="195"/>
                    <a:pt x="449" y="195"/>
                    <a:pt x="449" y="195"/>
                  </a:cubicBezTo>
                  <a:cubicBezTo>
                    <a:pt x="449" y="195"/>
                    <a:pt x="450" y="196"/>
                    <a:pt x="451" y="196"/>
                  </a:cubicBezTo>
                  <a:cubicBezTo>
                    <a:pt x="451" y="196"/>
                    <a:pt x="452" y="195"/>
                    <a:pt x="452" y="195"/>
                  </a:cubicBezTo>
                  <a:cubicBezTo>
                    <a:pt x="455" y="195"/>
                    <a:pt x="455" y="195"/>
                    <a:pt x="455" y="195"/>
                  </a:cubicBezTo>
                  <a:cubicBezTo>
                    <a:pt x="455" y="195"/>
                    <a:pt x="455" y="194"/>
                    <a:pt x="456" y="195"/>
                  </a:cubicBezTo>
                  <a:cubicBezTo>
                    <a:pt x="456" y="195"/>
                    <a:pt x="458" y="194"/>
                    <a:pt x="458" y="194"/>
                  </a:cubicBezTo>
                  <a:cubicBezTo>
                    <a:pt x="460" y="195"/>
                    <a:pt x="460" y="195"/>
                    <a:pt x="460" y="195"/>
                  </a:cubicBezTo>
                  <a:cubicBezTo>
                    <a:pt x="462" y="194"/>
                    <a:pt x="462" y="194"/>
                    <a:pt x="462" y="194"/>
                  </a:cubicBezTo>
                  <a:cubicBezTo>
                    <a:pt x="462" y="194"/>
                    <a:pt x="463" y="193"/>
                    <a:pt x="464" y="192"/>
                  </a:cubicBezTo>
                  <a:cubicBezTo>
                    <a:pt x="465" y="192"/>
                    <a:pt x="465" y="191"/>
                    <a:pt x="466" y="191"/>
                  </a:cubicBezTo>
                  <a:cubicBezTo>
                    <a:pt x="468" y="191"/>
                    <a:pt x="471" y="190"/>
                    <a:pt x="471" y="190"/>
                  </a:cubicBezTo>
                  <a:cubicBezTo>
                    <a:pt x="474" y="191"/>
                    <a:pt x="474" y="191"/>
                    <a:pt x="474" y="191"/>
                  </a:cubicBezTo>
                  <a:cubicBezTo>
                    <a:pt x="475" y="192"/>
                    <a:pt x="475" y="192"/>
                    <a:pt x="475" y="192"/>
                  </a:cubicBezTo>
                  <a:cubicBezTo>
                    <a:pt x="477" y="191"/>
                    <a:pt x="477" y="191"/>
                    <a:pt x="477" y="191"/>
                  </a:cubicBezTo>
                  <a:cubicBezTo>
                    <a:pt x="477" y="191"/>
                    <a:pt x="477" y="191"/>
                    <a:pt x="477" y="192"/>
                  </a:cubicBezTo>
                  <a:cubicBezTo>
                    <a:pt x="477" y="193"/>
                    <a:pt x="479" y="195"/>
                    <a:pt x="479" y="195"/>
                  </a:cubicBezTo>
                  <a:cubicBezTo>
                    <a:pt x="479" y="195"/>
                    <a:pt x="480" y="196"/>
                    <a:pt x="480" y="196"/>
                  </a:cubicBezTo>
                  <a:cubicBezTo>
                    <a:pt x="481" y="196"/>
                    <a:pt x="482" y="195"/>
                    <a:pt x="483" y="195"/>
                  </a:cubicBezTo>
                  <a:cubicBezTo>
                    <a:pt x="483" y="196"/>
                    <a:pt x="484" y="196"/>
                    <a:pt x="484" y="196"/>
                  </a:cubicBezTo>
                  <a:cubicBezTo>
                    <a:pt x="485" y="195"/>
                    <a:pt x="485" y="195"/>
                    <a:pt x="485" y="195"/>
                  </a:cubicBezTo>
                  <a:cubicBezTo>
                    <a:pt x="485" y="195"/>
                    <a:pt x="486" y="195"/>
                    <a:pt x="487" y="195"/>
                  </a:cubicBezTo>
                  <a:cubicBezTo>
                    <a:pt x="487" y="195"/>
                    <a:pt x="487" y="195"/>
                    <a:pt x="487" y="195"/>
                  </a:cubicBezTo>
                  <a:cubicBezTo>
                    <a:pt x="485" y="198"/>
                    <a:pt x="485" y="198"/>
                    <a:pt x="485" y="198"/>
                  </a:cubicBezTo>
                  <a:cubicBezTo>
                    <a:pt x="486" y="199"/>
                    <a:pt x="486" y="199"/>
                    <a:pt x="486" y="199"/>
                  </a:cubicBezTo>
                  <a:cubicBezTo>
                    <a:pt x="484" y="202"/>
                    <a:pt x="484" y="202"/>
                    <a:pt x="484" y="202"/>
                  </a:cubicBezTo>
                  <a:cubicBezTo>
                    <a:pt x="482" y="203"/>
                    <a:pt x="482" y="203"/>
                    <a:pt x="482" y="203"/>
                  </a:cubicBezTo>
                  <a:cubicBezTo>
                    <a:pt x="480" y="206"/>
                    <a:pt x="480" y="206"/>
                    <a:pt x="480" y="206"/>
                  </a:cubicBezTo>
                  <a:cubicBezTo>
                    <a:pt x="478" y="208"/>
                    <a:pt x="478" y="208"/>
                    <a:pt x="478" y="208"/>
                  </a:cubicBezTo>
                  <a:cubicBezTo>
                    <a:pt x="475" y="213"/>
                    <a:pt x="475" y="213"/>
                    <a:pt x="475" y="213"/>
                  </a:cubicBezTo>
                  <a:cubicBezTo>
                    <a:pt x="473" y="214"/>
                    <a:pt x="473" y="214"/>
                    <a:pt x="473" y="214"/>
                  </a:cubicBezTo>
                  <a:cubicBezTo>
                    <a:pt x="474" y="216"/>
                    <a:pt x="474" y="216"/>
                    <a:pt x="474" y="216"/>
                  </a:cubicBezTo>
                  <a:cubicBezTo>
                    <a:pt x="474" y="218"/>
                    <a:pt x="474" y="218"/>
                    <a:pt x="474" y="218"/>
                  </a:cubicBezTo>
                  <a:cubicBezTo>
                    <a:pt x="476" y="219"/>
                    <a:pt x="476" y="219"/>
                    <a:pt x="476" y="219"/>
                  </a:cubicBezTo>
                  <a:cubicBezTo>
                    <a:pt x="476" y="220"/>
                    <a:pt x="476" y="220"/>
                    <a:pt x="476" y="220"/>
                  </a:cubicBezTo>
                  <a:cubicBezTo>
                    <a:pt x="479" y="221"/>
                    <a:pt x="479" y="221"/>
                    <a:pt x="479" y="221"/>
                  </a:cubicBezTo>
                  <a:cubicBezTo>
                    <a:pt x="479" y="228"/>
                    <a:pt x="479" y="228"/>
                    <a:pt x="479" y="228"/>
                  </a:cubicBezTo>
                  <a:cubicBezTo>
                    <a:pt x="480" y="228"/>
                    <a:pt x="480" y="228"/>
                    <a:pt x="480" y="228"/>
                  </a:cubicBezTo>
                  <a:cubicBezTo>
                    <a:pt x="482" y="233"/>
                    <a:pt x="482" y="233"/>
                    <a:pt x="482" y="233"/>
                  </a:cubicBezTo>
                  <a:cubicBezTo>
                    <a:pt x="482" y="234"/>
                    <a:pt x="482" y="234"/>
                    <a:pt x="482" y="234"/>
                  </a:cubicBezTo>
                  <a:cubicBezTo>
                    <a:pt x="483" y="234"/>
                    <a:pt x="483" y="234"/>
                    <a:pt x="483" y="234"/>
                  </a:cubicBezTo>
                  <a:cubicBezTo>
                    <a:pt x="484" y="236"/>
                    <a:pt x="484" y="236"/>
                    <a:pt x="484" y="236"/>
                  </a:cubicBezTo>
                  <a:cubicBezTo>
                    <a:pt x="485" y="236"/>
                    <a:pt x="485" y="236"/>
                    <a:pt x="485" y="236"/>
                  </a:cubicBezTo>
                  <a:cubicBezTo>
                    <a:pt x="486" y="238"/>
                    <a:pt x="486" y="238"/>
                    <a:pt x="486" y="238"/>
                  </a:cubicBezTo>
                  <a:cubicBezTo>
                    <a:pt x="489" y="240"/>
                    <a:pt x="489" y="240"/>
                    <a:pt x="489" y="240"/>
                  </a:cubicBezTo>
                  <a:cubicBezTo>
                    <a:pt x="493" y="250"/>
                    <a:pt x="493" y="250"/>
                    <a:pt x="493" y="250"/>
                  </a:cubicBezTo>
                  <a:cubicBezTo>
                    <a:pt x="493" y="250"/>
                    <a:pt x="494" y="250"/>
                    <a:pt x="494" y="250"/>
                  </a:cubicBezTo>
                  <a:cubicBezTo>
                    <a:pt x="495" y="250"/>
                    <a:pt x="496" y="250"/>
                    <a:pt x="496" y="250"/>
                  </a:cubicBezTo>
                  <a:cubicBezTo>
                    <a:pt x="496" y="250"/>
                    <a:pt x="497" y="250"/>
                    <a:pt x="497" y="250"/>
                  </a:cubicBezTo>
                  <a:cubicBezTo>
                    <a:pt x="498" y="250"/>
                    <a:pt x="501" y="252"/>
                    <a:pt x="501" y="252"/>
                  </a:cubicBezTo>
                  <a:cubicBezTo>
                    <a:pt x="501" y="252"/>
                    <a:pt x="501" y="252"/>
                    <a:pt x="502" y="253"/>
                  </a:cubicBezTo>
                  <a:cubicBezTo>
                    <a:pt x="502" y="254"/>
                    <a:pt x="502" y="256"/>
                    <a:pt x="502" y="256"/>
                  </a:cubicBezTo>
                  <a:cubicBezTo>
                    <a:pt x="503" y="264"/>
                    <a:pt x="503" y="264"/>
                    <a:pt x="503" y="264"/>
                  </a:cubicBezTo>
                  <a:cubicBezTo>
                    <a:pt x="503" y="264"/>
                    <a:pt x="505" y="265"/>
                    <a:pt x="505" y="265"/>
                  </a:cubicBezTo>
                  <a:cubicBezTo>
                    <a:pt x="505" y="265"/>
                    <a:pt x="508" y="266"/>
                    <a:pt x="508" y="266"/>
                  </a:cubicBezTo>
                  <a:cubicBezTo>
                    <a:pt x="509" y="267"/>
                    <a:pt x="509" y="267"/>
                    <a:pt x="509" y="267"/>
                  </a:cubicBezTo>
                  <a:cubicBezTo>
                    <a:pt x="510" y="271"/>
                    <a:pt x="510" y="271"/>
                    <a:pt x="510" y="271"/>
                  </a:cubicBezTo>
                  <a:cubicBezTo>
                    <a:pt x="510" y="271"/>
                    <a:pt x="512" y="274"/>
                    <a:pt x="512" y="274"/>
                  </a:cubicBezTo>
                  <a:cubicBezTo>
                    <a:pt x="513" y="274"/>
                    <a:pt x="513" y="275"/>
                    <a:pt x="514" y="276"/>
                  </a:cubicBezTo>
                  <a:cubicBezTo>
                    <a:pt x="515" y="276"/>
                    <a:pt x="520" y="276"/>
                    <a:pt x="520" y="276"/>
                  </a:cubicBezTo>
                  <a:cubicBezTo>
                    <a:pt x="538" y="294"/>
                    <a:pt x="538" y="294"/>
                    <a:pt x="538" y="294"/>
                  </a:cubicBezTo>
                  <a:cubicBezTo>
                    <a:pt x="684" y="344"/>
                    <a:pt x="684" y="344"/>
                    <a:pt x="684" y="344"/>
                  </a:cubicBezTo>
                  <a:cubicBezTo>
                    <a:pt x="733" y="344"/>
                    <a:pt x="733" y="344"/>
                    <a:pt x="733" y="344"/>
                  </a:cubicBezTo>
                  <a:cubicBezTo>
                    <a:pt x="585" y="496"/>
                    <a:pt x="585" y="496"/>
                    <a:pt x="585" y="496"/>
                  </a:cubicBezTo>
                  <a:cubicBezTo>
                    <a:pt x="539" y="493"/>
                    <a:pt x="539" y="493"/>
                    <a:pt x="539" y="493"/>
                  </a:cubicBezTo>
                  <a:cubicBezTo>
                    <a:pt x="510" y="502"/>
                    <a:pt x="510" y="502"/>
                    <a:pt x="510" y="502"/>
                  </a:cubicBezTo>
                  <a:cubicBezTo>
                    <a:pt x="510" y="502"/>
                    <a:pt x="500" y="507"/>
                    <a:pt x="497" y="509"/>
                  </a:cubicBezTo>
                  <a:cubicBezTo>
                    <a:pt x="494" y="510"/>
                    <a:pt x="492" y="510"/>
                    <a:pt x="489" y="517"/>
                  </a:cubicBezTo>
                  <a:cubicBezTo>
                    <a:pt x="486" y="524"/>
                    <a:pt x="486" y="522"/>
                    <a:pt x="484" y="524"/>
                  </a:cubicBezTo>
                  <a:cubicBezTo>
                    <a:pt x="483" y="526"/>
                    <a:pt x="479" y="527"/>
                    <a:pt x="477" y="527"/>
                  </a:cubicBezTo>
                  <a:cubicBezTo>
                    <a:pt x="474" y="528"/>
                    <a:pt x="468" y="530"/>
                    <a:pt x="467" y="530"/>
                  </a:cubicBezTo>
                  <a:cubicBezTo>
                    <a:pt x="467" y="530"/>
                    <a:pt x="447" y="532"/>
                    <a:pt x="445" y="531"/>
                  </a:cubicBezTo>
                  <a:cubicBezTo>
                    <a:pt x="443" y="531"/>
                    <a:pt x="443" y="533"/>
                    <a:pt x="443" y="533"/>
                  </a:cubicBezTo>
                  <a:cubicBezTo>
                    <a:pt x="442" y="534"/>
                    <a:pt x="442" y="534"/>
                    <a:pt x="442" y="534"/>
                  </a:cubicBezTo>
                  <a:cubicBezTo>
                    <a:pt x="441" y="535"/>
                    <a:pt x="441" y="535"/>
                    <a:pt x="441" y="535"/>
                  </a:cubicBezTo>
                  <a:cubicBezTo>
                    <a:pt x="440" y="535"/>
                    <a:pt x="440" y="535"/>
                    <a:pt x="440" y="535"/>
                  </a:cubicBezTo>
                  <a:cubicBezTo>
                    <a:pt x="440" y="536"/>
                    <a:pt x="440" y="536"/>
                    <a:pt x="440" y="536"/>
                  </a:cubicBezTo>
                  <a:cubicBezTo>
                    <a:pt x="439" y="535"/>
                    <a:pt x="439" y="535"/>
                    <a:pt x="439" y="535"/>
                  </a:cubicBezTo>
                  <a:cubicBezTo>
                    <a:pt x="439" y="536"/>
                    <a:pt x="439" y="536"/>
                    <a:pt x="439" y="536"/>
                  </a:cubicBezTo>
                  <a:cubicBezTo>
                    <a:pt x="439" y="536"/>
                    <a:pt x="438" y="536"/>
                    <a:pt x="438" y="537"/>
                  </a:cubicBezTo>
                  <a:cubicBezTo>
                    <a:pt x="438" y="537"/>
                    <a:pt x="437" y="538"/>
                    <a:pt x="437" y="538"/>
                  </a:cubicBezTo>
                  <a:cubicBezTo>
                    <a:pt x="438" y="540"/>
                    <a:pt x="438" y="540"/>
                    <a:pt x="438" y="540"/>
                  </a:cubicBezTo>
                  <a:cubicBezTo>
                    <a:pt x="436" y="540"/>
                    <a:pt x="436" y="540"/>
                    <a:pt x="436" y="540"/>
                  </a:cubicBezTo>
                  <a:cubicBezTo>
                    <a:pt x="433" y="542"/>
                    <a:pt x="433" y="542"/>
                    <a:pt x="433" y="542"/>
                  </a:cubicBezTo>
                  <a:cubicBezTo>
                    <a:pt x="432" y="542"/>
                    <a:pt x="432" y="542"/>
                    <a:pt x="432" y="542"/>
                  </a:cubicBezTo>
                  <a:cubicBezTo>
                    <a:pt x="432" y="543"/>
                    <a:pt x="432" y="543"/>
                    <a:pt x="432" y="543"/>
                  </a:cubicBezTo>
                  <a:cubicBezTo>
                    <a:pt x="431" y="542"/>
                    <a:pt x="431" y="542"/>
                    <a:pt x="431" y="542"/>
                  </a:cubicBezTo>
                  <a:cubicBezTo>
                    <a:pt x="430" y="543"/>
                    <a:pt x="430" y="543"/>
                    <a:pt x="430" y="543"/>
                  </a:cubicBezTo>
                  <a:cubicBezTo>
                    <a:pt x="430" y="541"/>
                    <a:pt x="430" y="541"/>
                    <a:pt x="430" y="541"/>
                  </a:cubicBezTo>
                  <a:cubicBezTo>
                    <a:pt x="428" y="542"/>
                    <a:pt x="428" y="542"/>
                    <a:pt x="428" y="542"/>
                  </a:cubicBezTo>
                  <a:cubicBezTo>
                    <a:pt x="427" y="541"/>
                    <a:pt x="427" y="541"/>
                    <a:pt x="427" y="541"/>
                  </a:cubicBezTo>
                  <a:cubicBezTo>
                    <a:pt x="426" y="541"/>
                    <a:pt x="426" y="541"/>
                    <a:pt x="426" y="541"/>
                  </a:cubicBezTo>
                  <a:cubicBezTo>
                    <a:pt x="426" y="540"/>
                    <a:pt x="426" y="540"/>
                    <a:pt x="426" y="540"/>
                  </a:cubicBezTo>
                  <a:cubicBezTo>
                    <a:pt x="426" y="540"/>
                    <a:pt x="426" y="541"/>
                    <a:pt x="426" y="541"/>
                  </a:cubicBezTo>
                  <a:cubicBezTo>
                    <a:pt x="425" y="541"/>
                    <a:pt x="425" y="542"/>
                    <a:pt x="425" y="542"/>
                  </a:cubicBezTo>
                  <a:cubicBezTo>
                    <a:pt x="425" y="542"/>
                    <a:pt x="424" y="543"/>
                    <a:pt x="424" y="542"/>
                  </a:cubicBezTo>
                  <a:cubicBezTo>
                    <a:pt x="423" y="542"/>
                    <a:pt x="423" y="541"/>
                    <a:pt x="423" y="541"/>
                  </a:cubicBezTo>
                  <a:cubicBezTo>
                    <a:pt x="422" y="541"/>
                    <a:pt x="422" y="541"/>
                    <a:pt x="422" y="541"/>
                  </a:cubicBezTo>
                  <a:cubicBezTo>
                    <a:pt x="421" y="542"/>
                    <a:pt x="421" y="542"/>
                    <a:pt x="421" y="542"/>
                  </a:cubicBezTo>
                  <a:cubicBezTo>
                    <a:pt x="420" y="542"/>
                    <a:pt x="420" y="542"/>
                    <a:pt x="420" y="542"/>
                  </a:cubicBezTo>
                  <a:cubicBezTo>
                    <a:pt x="418" y="541"/>
                    <a:pt x="418" y="541"/>
                    <a:pt x="418" y="541"/>
                  </a:cubicBezTo>
                  <a:cubicBezTo>
                    <a:pt x="417" y="542"/>
                    <a:pt x="417" y="542"/>
                    <a:pt x="417" y="542"/>
                  </a:cubicBezTo>
                  <a:cubicBezTo>
                    <a:pt x="415" y="542"/>
                    <a:pt x="415" y="542"/>
                    <a:pt x="415" y="542"/>
                  </a:cubicBezTo>
                  <a:cubicBezTo>
                    <a:pt x="415" y="543"/>
                    <a:pt x="415" y="543"/>
                    <a:pt x="415" y="543"/>
                  </a:cubicBezTo>
                  <a:cubicBezTo>
                    <a:pt x="413" y="542"/>
                    <a:pt x="413" y="542"/>
                    <a:pt x="413" y="542"/>
                  </a:cubicBezTo>
                  <a:cubicBezTo>
                    <a:pt x="413" y="542"/>
                    <a:pt x="412" y="542"/>
                    <a:pt x="412" y="542"/>
                  </a:cubicBezTo>
                  <a:cubicBezTo>
                    <a:pt x="412" y="543"/>
                    <a:pt x="411" y="543"/>
                    <a:pt x="411" y="543"/>
                  </a:cubicBezTo>
                  <a:cubicBezTo>
                    <a:pt x="410" y="542"/>
                    <a:pt x="410" y="542"/>
                    <a:pt x="410" y="542"/>
                  </a:cubicBezTo>
                  <a:cubicBezTo>
                    <a:pt x="410" y="543"/>
                    <a:pt x="410" y="543"/>
                    <a:pt x="410" y="543"/>
                  </a:cubicBezTo>
                  <a:cubicBezTo>
                    <a:pt x="409" y="542"/>
                    <a:pt x="409" y="542"/>
                    <a:pt x="409" y="542"/>
                  </a:cubicBezTo>
                  <a:cubicBezTo>
                    <a:pt x="408" y="543"/>
                    <a:pt x="408" y="543"/>
                    <a:pt x="408" y="543"/>
                  </a:cubicBezTo>
                  <a:cubicBezTo>
                    <a:pt x="406" y="542"/>
                    <a:pt x="406" y="542"/>
                    <a:pt x="406" y="542"/>
                  </a:cubicBezTo>
                  <a:cubicBezTo>
                    <a:pt x="406" y="542"/>
                    <a:pt x="406" y="543"/>
                    <a:pt x="405" y="543"/>
                  </a:cubicBezTo>
                  <a:cubicBezTo>
                    <a:pt x="405" y="543"/>
                    <a:pt x="404" y="542"/>
                    <a:pt x="404" y="542"/>
                  </a:cubicBezTo>
                  <a:cubicBezTo>
                    <a:pt x="403" y="542"/>
                    <a:pt x="403" y="542"/>
                    <a:pt x="403" y="542"/>
                  </a:cubicBezTo>
                  <a:cubicBezTo>
                    <a:pt x="403" y="543"/>
                    <a:pt x="403" y="543"/>
                    <a:pt x="403" y="543"/>
                  </a:cubicBezTo>
                  <a:cubicBezTo>
                    <a:pt x="402" y="542"/>
                    <a:pt x="402" y="542"/>
                    <a:pt x="402" y="542"/>
                  </a:cubicBezTo>
                  <a:cubicBezTo>
                    <a:pt x="401" y="543"/>
                    <a:pt x="401" y="543"/>
                    <a:pt x="401" y="543"/>
                  </a:cubicBezTo>
                  <a:cubicBezTo>
                    <a:pt x="399" y="543"/>
                    <a:pt x="399" y="543"/>
                    <a:pt x="399" y="543"/>
                  </a:cubicBezTo>
                  <a:cubicBezTo>
                    <a:pt x="398" y="541"/>
                    <a:pt x="398" y="541"/>
                    <a:pt x="398" y="541"/>
                  </a:cubicBezTo>
                  <a:cubicBezTo>
                    <a:pt x="397" y="541"/>
                    <a:pt x="397" y="541"/>
                    <a:pt x="397" y="541"/>
                  </a:cubicBezTo>
                  <a:cubicBezTo>
                    <a:pt x="397" y="541"/>
                    <a:pt x="398" y="541"/>
                    <a:pt x="397" y="541"/>
                  </a:cubicBezTo>
                  <a:cubicBezTo>
                    <a:pt x="397" y="541"/>
                    <a:pt x="396" y="541"/>
                    <a:pt x="396" y="541"/>
                  </a:cubicBezTo>
                  <a:cubicBezTo>
                    <a:pt x="396" y="540"/>
                    <a:pt x="396" y="540"/>
                    <a:pt x="396" y="540"/>
                  </a:cubicBezTo>
                  <a:cubicBezTo>
                    <a:pt x="394" y="539"/>
                    <a:pt x="394" y="539"/>
                    <a:pt x="394" y="539"/>
                  </a:cubicBezTo>
                  <a:cubicBezTo>
                    <a:pt x="393" y="537"/>
                    <a:pt x="393" y="537"/>
                    <a:pt x="393" y="537"/>
                  </a:cubicBezTo>
                  <a:cubicBezTo>
                    <a:pt x="392" y="536"/>
                    <a:pt x="392" y="536"/>
                    <a:pt x="392" y="536"/>
                  </a:cubicBezTo>
                  <a:cubicBezTo>
                    <a:pt x="389" y="534"/>
                    <a:pt x="389" y="534"/>
                    <a:pt x="389" y="534"/>
                  </a:cubicBezTo>
                  <a:cubicBezTo>
                    <a:pt x="387" y="533"/>
                    <a:pt x="387" y="533"/>
                    <a:pt x="387" y="533"/>
                  </a:cubicBezTo>
                  <a:cubicBezTo>
                    <a:pt x="386" y="532"/>
                    <a:pt x="386" y="532"/>
                    <a:pt x="386" y="532"/>
                  </a:cubicBezTo>
                  <a:cubicBezTo>
                    <a:pt x="386" y="531"/>
                    <a:pt x="386" y="531"/>
                    <a:pt x="386" y="531"/>
                  </a:cubicBezTo>
                  <a:cubicBezTo>
                    <a:pt x="386" y="531"/>
                    <a:pt x="386" y="531"/>
                    <a:pt x="386" y="531"/>
                  </a:cubicBezTo>
                  <a:cubicBezTo>
                    <a:pt x="386" y="530"/>
                    <a:pt x="386" y="530"/>
                    <a:pt x="386" y="530"/>
                  </a:cubicBezTo>
                  <a:cubicBezTo>
                    <a:pt x="385" y="529"/>
                    <a:pt x="385" y="529"/>
                    <a:pt x="385" y="529"/>
                  </a:cubicBezTo>
                  <a:cubicBezTo>
                    <a:pt x="385" y="529"/>
                    <a:pt x="383" y="530"/>
                    <a:pt x="383" y="529"/>
                  </a:cubicBezTo>
                  <a:cubicBezTo>
                    <a:pt x="384" y="529"/>
                    <a:pt x="384" y="528"/>
                    <a:pt x="384" y="528"/>
                  </a:cubicBezTo>
                  <a:cubicBezTo>
                    <a:pt x="383" y="528"/>
                    <a:pt x="383" y="528"/>
                    <a:pt x="383" y="528"/>
                  </a:cubicBezTo>
                  <a:cubicBezTo>
                    <a:pt x="381" y="527"/>
                    <a:pt x="381" y="527"/>
                    <a:pt x="381" y="527"/>
                  </a:cubicBezTo>
                  <a:cubicBezTo>
                    <a:pt x="380" y="526"/>
                    <a:pt x="380" y="526"/>
                    <a:pt x="380" y="526"/>
                  </a:cubicBezTo>
                  <a:cubicBezTo>
                    <a:pt x="378" y="528"/>
                    <a:pt x="378" y="528"/>
                    <a:pt x="378" y="528"/>
                  </a:cubicBezTo>
                  <a:cubicBezTo>
                    <a:pt x="376" y="528"/>
                    <a:pt x="376" y="528"/>
                    <a:pt x="376" y="528"/>
                  </a:cubicBezTo>
                  <a:cubicBezTo>
                    <a:pt x="352" y="538"/>
                    <a:pt x="352" y="538"/>
                    <a:pt x="352" y="538"/>
                  </a:cubicBezTo>
                  <a:cubicBezTo>
                    <a:pt x="351" y="538"/>
                    <a:pt x="351" y="538"/>
                    <a:pt x="351" y="538"/>
                  </a:cubicBezTo>
                  <a:cubicBezTo>
                    <a:pt x="352" y="539"/>
                    <a:pt x="352" y="539"/>
                    <a:pt x="352" y="539"/>
                  </a:cubicBezTo>
                  <a:cubicBezTo>
                    <a:pt x="336" y="547"/>
                    <a:pt x="336" y="547"/>
                    <a:pt x="336" y="547"/>
                  </a:cubicBezTo>
                  <a:cubicBezTo>
                    <a:pt x="331" y="556"/>
                    <a:pt x="331" y="556"/>
                    <a:pt x="331" y="556"/>
                  </a:cubicBezTo>
                  <a:cubicBezTo>
                    <a:pt x="322" y="565"/>
                    <a:pt x="322" y="565"/>
                    <a:pt x="322" y="565"/>
                  </a:cubicBezTo>
                  <a:cubicBezTo>
                    <a:pt x="321" y="569"/>
                    <a:pt x="321" y="569"/>
                    <a:pt x="321" y="569"/>
                  </a:cubicBezTo>
                  <a:cubicBezTo>
                    <a:pt x="318" y="569"/>
                    <a:pt x="318" y="569"/>
                    <a:pt x="318" y="569"/>
                  </a:cubicBezTo>
                  <a:cubicBezTo>
                    <a:pt x="318" y="566"/>
                    <a:pt x="318" y="566"/>
                    <a:pt x="318" y="566"/>
                  </a:cubicBezTo>
                  <a:cubicBezTo>
                    <a:pt x="318" y="566"/>
                    <a:pt x="317" y="567"/>
                    <a:pt x="316" y="567"/>
                  </a:cubicBezTo>
                  <a:cubicBezTo>
                    <a:pt x="316" y="567"/>
                    <a:pt x="314" y="567"/>
                    <a:pt x="314" y="567"/>
                  </a:cubicBezTo>
                  <a:cubicBezTo>
                    <a:pt x="314" y="567"/>
                    <a:pt x="314" y="567"/>
                    <a:pt x="314" y="566"/>
                  </a:cubicBezTo>
                  <a:cubicBezTo>
                    <a:pt x="313" y="566"/>
                    <a:pt x="312" y="566"/>
                    <a:pt x="312" y="566"/>
                  </a:cubicBezTo>
                  <a:cubicBezTo>
                    <a:pt x="311" y="566"/>
                    <a:pt x="310" y="566"/>
                    <a:pt x="310" y="566"/>
                  </a:cubicBezTo>
                  <a:cubicBezTo>
                    <a:pt x="310" y="564"/>
                    <a:pt x="310" y="564"/>
                    <a:pt x="310" y="564"/>
                  </a:cubicBezTo>
                  <a:cubicBezTo>
                    <a:pt x="308" y="566"/>
                    <a:pt x="308" y="566"/>
                    <a:pt x="308" y="566"/>
                  </a:cubicBezTo>
                  <a:cubicBezTo>
                    <a:pt x="303" y="565"/>
                    <a:pt x="303" y="565"/>
                    <a:pt x="303" y="565"/>
                  </a:cubicBezTo>
                  <a:cubicBezTo>
                    <a:pt x="303" y="565"/>
                    <a:pt x="303" y="565"/>
                    <a:pt x="303" y="565"/>
                  </a:cubicBezTo>
                  <a:cubicBezTo>
                    <a:pt x="301" y="565"/>
                    <a:pt x="301" y="565"/>
                    <a:pt x="301" y="565"/>
                  </a:cubicBezTo>
                  <a:cubicBezTo>
                    <a:pt x="301" y="564"/>
                    <a:pt x="301" y="564"/>
                    <a:pt x="301" y="564"/>
                  </a:cubicBezTo>
                  <a:cubicBezTo>
                    <a:pt x="299" y="563"/>
                    <a:pt x="299" y="563"/>
                    <a:pt x="299" y="563"/>
                  </a:cubicBezTo>
                  <a:cubicBezTo>
                    <a:pt x="297" y="563"/>
                    <a:pt x="297" y="563"/>
                    <a:pt x="297" y="563"/>
                  </a:cubicBezTo>
                  <a:cubicBezTo>
                    <a:pt x="297" y="563"/>
                    <a:pt x="297" y="563"/>
                    <a:pt x="297" y="563"/>
                  </a:cubicBezTo>
                  <a:cubicBezTo>
                    <a:pt x="296" y="564"/>
                    <a:pt x="295" y="564"/>
                    <a:pt x="295" y="564"/>
                  </a:cubicBezTo>
                  <a:cubicBezTo>
                    <a:pt x="294" y="563"/>
                    <a:pt x="294" y="563"/>
                    <a:pt x="294" y="563"/>
                  </a:cubicBezTo>
                  <a:cubicBezTo>
                    <a:pt x="294" y="564"/>
                    <a:pt x="294" y="564"/>
                    <a:pt x="294" y="564"/>
                  </a:cubicBezTo>
                  <a:cubicBezTo>
                    <a:pt x="294" y="563"/>
                    <a:pt x="294" y="563"/>
                    <a:pt x="294" y="563"/>
                  </a:cubicBezTo>
                  <a:cubicBezTo>
                    <a:pt x="293" y="564"/>
                    <a:pt x="293" y="564"/>
                    <a:pt x="293" y="564"/>
                  </a:cubicBezTo>
                  <a:cubicBezTo>
                    <a:pt x="292" y="563"/>
                    <a:pt x="292" y="563"/>
                    <a:pt x="292" y="563"/>
                  </a:cubicBezTo>
                  <a:cubicBezTo>
                    <a:pt x="291" y="564"/>
                    <a:pt x="291" y="564"/>
                    <a:pt x="291" y="564"/>
                  </a:cubicBezTo>
                  <a:cubicBezTo>
                    <a:pt x="289" y="564"/>
                    <a:pt x="289" y="564"/>
                    <a:pt x="289" y="564"/>
                  </a:cubicBezTo>
                  <a:cubicBezTo>
                    <a:pt x="279" y="561"/>
                    <a:pt x="279" y="561"/>
                    <a:pt x="279" y="561"/>
                  </a:cubicBezTo>
                  <a:cubicBezTo>
                    <a:pt x="278" y="559"/>
                    <a:pt x="278" y="559"/>
                    <a:pt x="278" y="559"/>
                  </a:cubicBezTo>
                  <a:cubicBezTo>
                    <a:pt x="277" y="558"/>
                    <a:pt x="277" y="558"/>
                    <a:pt x="277" y="558"/>
                  </a:cubicBezTo>
                  <a:cubicBezTo>
                    <a:pt x="277" y="560"/>
                    <a:pt x="277" y="560"/>
                    <a:pt x="277" y="560"/>
                  </a:cubicBezTo>
                  <a:cubicBezTo>
                    <a:pt x="275" y="560"/>
                    <a:pt x="275" y="560"/>
                    <a:pt x="275" y="560"/>
                  </a:cubicBezTo>
                  <a:cubicBezTo>
                    <a:pt x="274" y="559"/>
                    <a:pt x="274" y="559"/>
                    <a:pt x="274" y="559"/>
                  </a:cubicBezTo>
                  <a:cubicBezTo>
                    <a:pt x="272" y="559"/>
                    <a:pt x="272" y="559"/>
                    <a:pt x="272" y="559"/>
                  </a:cubicBezTo>
                  <a:cubicBezTo>
                    <a:pt x="271" y="557"/>
                    <a:pt x="271" y="557"/>
                    <a:pt x="271" y="557"/>
                  </a:cubicBezTo>
                  <a:cubicBezTo>
                    <a:pt x="269" y="557"/>
                    <a:pt x="269" y="557"/>
                    <a:pt x="269" y="557"/>
                  </a:cubicBezTo>
                  <a:cubicBezTo>
                    <a:pt x="269" y="558"/>
                    <a:pt x="269" y="558"/>
                    <a:pt x="269" y="558"/>
                  </a:cubicBezTo>
                  <a:cubicBezTo>
                    <a:pt x="266" y="560"/>
                    <a:pt x="266" y="560"/>
                    <a:pt x="266" y="560"/>
                  </a:cubicBezTo>
                  <a:cubicBezTo>
                    <a:pt x="253" y="559"/>
                    <a:pt x="253" y="559"/>
                    <a:pt x="253" y="559"/>
                  </a:cubicBezTo>
                  <a:cubicBezTo>
                    <a:pt x="251" y="559"/>
                    <a:pt x="251" y="559"/>
                    <a:pt x="251" y="559"/>
                  </a:cubicBezTo>
                  <a:cubicBezTo>
                    <a:pt x="247" y="556"/>
                    <a:pt x="247" y="556"/>
                    <a:pt x="247" y="556"/>
                  </a:cubicBezTo>
                  <a:cubicBezTo>
                    <a:pt x="245" y="554"/>
                    <a:pt x="245" y="554"/>
                    <a:pt x="245" y="554"/>
                  </a:cubicBezTo>
                  <a:cubicBezTo>
                    <a:pt x="202" y="526"/>
                    <a:pt x="202" y="526"/>
                    <a:pt x="202" y="526"/>
                  </a:cubicBezTo>
                  <a:cubicBezTo>
                    <a:pt x="200" y="523"/>
                    <a:pt x="200" y="523"/>
                    <a:pt x="200" y="523"/>
                  </a:cubicBezTo>
                  <a:cubicBezTo>
                    <a:pt x="198" y="523"/>
                    <a:pt x="198" y="523"/>
                    <a:pt x="198" y="523"/>
                  </a:cubicBezTo>
                  <a:cubicBezTo>
                    <a:pt x="198" y="522"/>
                    <a:pt x="198" y="522"/>
                    <a:pt x="198" y="522"/>
                  </a:cubicBezTo>
                  <a:cubicBezTo>
                    <a:pt x="197" y="522"/>
                    <a:pt x="197" y="522"/>
                    <a:pt x="197" y="522"/>
                  </a:cubicBezTo>
                  <a:cubicBezTo>
                    <a:pt x="195" y="521"/>
                    <a:pt x="195" y="521"/>
                    <a:pt x="195" y="521"/>
                  </a:cubicBezTo>
                  <a:cubicBezTo>
                    <a:pt x="193" y="521"/>
                    <a:pt x="193" y="521"/>
                    <a:pt x="193" y="521"/>
                  </a:cubicBezTo>
                  <a:cubicBezTo>
                    <a:pt x="188" y="518"/>
                    <a:pt x="188" y="518"/>
                    <a:pt x="188" y="518"/>
                  </a:cubicBezTo>
                  <a:cubicBezTo>
                    <a:pt x="179" y="518"/>
                    <a:pt x="179" y="518"/>
                    <a:pt x="179" y="518"/>
                  </a:cubicBezTo>
                  <a:cubicBezTo>
                    <a:pt x="179" y="518"/>
                    <a:pt x="179" y="518"/>
                    <a:pt x="179" y="518"/>
                  </a:cubicBezTo>
                  <a:cubicBezTo>
                    <a:pt x="176" y="518"/>
                    <a:pt x="176" y="518"/>
                    <a:pt x="176" y="518"/>
                  </a:cubicBezTo>
                  <a:cubicBezTo>
                    <a:pt x="175" y="518"/>
                    <a:pt x="175" y="518"/>
                    <a:pt x="175" y="518"/>
                  </a:cubicBezTo>
                  <a:cubicBezTo>
                    <a:pt x="149" y="518"/>
                    <a:pt x="149" y="518"/>
                    <a:pt x="149" y="518"/>
                  </a:cubicBezTo>
                  <a:cubicBezTo>
                    <a:pt x="144" y="513"/>
                    <a:pt x="144" y="513"/>
                    <a:pt x="144" y="513"/>
                  </a:cubicBezTo>
                  <a:cubicBezTo>
                    <a:pt x="145" y="513"/>
                    <a:pt x="145" y="513"/>
                    <a:pt x="145" y="513"/>
                  </a:cubicBezTo>
                  <a:cubicBezTo>
                    <a:pt x="145" y="513"/>
                    <a:pt x="146" y="512"/>
                    <a:pt x="145" y="512"/>
                  </a:cubicBezTo>
                  <a:cubicBezTo>
                    <a:pt x="145" y="512"/>
                    <a:pt x="144" y="512"/>
                    <a:pt x="144" y="512"/>
                  </a:cubicBezTo>
                  <a:cubicBezTo>
                    <a:pt x="144" y="510"/>
                    <a:pt x="144" y="510"/>
                    <a:pt x="144" y="510"/>
                  </a:cubicBezTo>
                  <a:cubicBezTo>
                    <a:pt x="144" y="509"/>
                    <a:pt x="144" y="509"/>
                    <a:pt x="144" y="509"/>
                  </a:cubicBezTo>
                  <a:cubicBezTo>
                    <a:pt x="138" y="502"/>
                    <a:pt x="138" y="502"/>
                    <a:pt x="138" y="502"/>
                  </a:cubicBezTo>
                  <a:cubicBezTo>
                    <a:pt x="138" y="486"/>
                    <a:pt x="138" y="486"/>
                    <a:pt x="138" y="486"/>
                  </a:cubicBezTo>
                  <a:cubicBezTo>
                    <a:pt x="140" y="483"/>
                    <a:pt x="140" y="483"/>
                    <a:pt x="140" y="483"/>
                  </a:cubicBezTo>
                  <a:cubicBezTo>
                    <a:pt x="140" y="483"/>
                    <a:pt x="140" y="482"/>
                    <a:pt x="140" y="482"/>
                  </a:cubicBezTo>
                  <a:cubicBezTo>
                    <a:pt x="140" y="481"/>
                    <a:pt x="139" y="480"/>
                    <a:pt x="139" y="480"/>
                  </a:cubicBezTo>
                  <a:cubicBezTo>
                    <a:pt x="138" y="479"/>
                    <a:pt x="138" y="479"/>
                    <a:pt x="138" y="479"/>
                  </a:cubicBezTo>
                  <a:cubicBezTo>
                    <a:pt x="138" y="479"/>
                    <a:pt x="138" y="479"/>
                    <a:pt x="139" y="478"/>
                  </a:cubicBezTo>
                  <a:cubicBezTo>
                    <a:pt x="140" y="477"/>
                    <a:pt x="140" y="477"/>
                    <a:pt x="140" y="477"/>
                  </a:cubicBezTo>
                  <a:cubicBezTo>
                    <a:pt x="140" y="476"/>
                    <a:pt x="140" y="476"/>
                    <a:pt x="140" y="476"/>
                  </a:cubicBezTo>
                  <a:cubicBezTo>
                    <a:pt x="140" y="476"/>
                    <a:pt x="140" y="476"/>
                    <a:pt x="140" y="476"/>
                  </a:cubicBezTo>
                  <a:cubicBezTo>
                    <a:pt x="139" y="476"/>
                    <a:pt x="139" y="476"/>
                    <a:pt x="139" y="476"/>
                  </a:cubicBezTo>
                  <a:cubicBezTo>
                    <a:pt x="139" y="475"/>
                    <a:pt x="139" y="475"/>
                    <a:pt x="139" y="475"/>
                  </a:cubicBezTo>
                  <a:cubicBezTo>
                    <a:pt x="138" y="475"/>
                    <a:pt x="138" y="475"/>
                    <a:pt x="138" y="475"/>
                  </a:cubicBezTo>
                  <a:cubicBezTo>
                    <a:pt x="137" y="474"/>
                    <a:pt x="137" y="474"/>
                    <a:pt x="137" y="474"/>
                  </a:cubicBezTo>
                  <a:cubicBezTo>
                    <a:pt x="136" y="474"/>
                    <a:pt x="136" y="474"/>
                    <a:pt x="136" y="474"/>
                  </a:cubicBezTo>
                  <a:cubicBezTo>
                    <a:pt x="135" y="474"/>
                    <a:pt x="135" y="474"/>
                    <a:pt x="135" y="474"/>
                  </a:cubicBezTo>
                  <a:cubicBezTo>
                    <a:pt x="135" y="474"/>
                    <a:pt x="135" y="474"/>
                    <a:pt x="135" y="474"/>
                  </a:cubicBezTo>
                  <a:cubicBezTo>
                    <a:pt x="135" y="472"/>
                    <a:pt x="135" y="472"/>
                    <a:pt x="135" y="472"/>
                  </a:cubicBezTo>
                  <a:cubicBezTo>
                    <a:pt x="134" y="473"/>
                    <a:pt x="134" y="473"/>
                    <a:pt x="134" y="473"/>
                  </a:cubicBezTo>
                  <a:cubicBezTo>
                    <a:pt x="133" y="472"/>
                    <a:pt x="133" y="472"/>
                    <a:pt x="133" y="472"/>
                  </a:cubicBezTo>
                  <a:cubicBezTo>
                    <a:pt x="132" y="472"/>
                    <a:pt x="132" y="472"/>
                    <a:pt x="132" y="472"/>
                  </a:cubicBezTo>
                  <a:cubicBezTo>
                    <a:pt x="130" y="472"/>
                    <a:pt x="130" y="472"/>
                    <a:pt x="130" y="472"/>
                  </a:cubicBezTo>
                  <a:cubicBezTo>
                    <a:pt x="130" y="472"/>
                    <a:pt x="130" y="472"/>
                    <a:pt x="130" y="472"/>
                  </a:cubicBezTo>
                  <a:cubicBezTo>
                    <a:pt x="128" y="472"/>
                    <a:pt x="128" y="472"/>
                    <a:pt x="128" y="472"/>
                  </a:cubicBezTo>
                  <a:cubicBezTo>
                    <a:pt x="128" y="471"/>
                    <a:pt x="128" y="471"/>
                    <a:pt x="128" y="471"/>
                  </a:cubicBezTo>
                  <a:cubicBezTo>
                    <a:pt x="126" y="471"/>
                    <a:pt x="126" y="471"/>
                    <a:pt x="126" y="471"/>
                  </a:cubicBezTo>
                  <a:cubicBezTo>
                    <a:pt x="125" y="471"/>
                    <a:pt x="125" y="471"/>
                    <a:pt x="125" y="471"/>
                  </a:cubicBezTo>
                  <a:cubicBezTo>
                    <a:pt x="124" y="471"/>
                    <a:pt x="124" y="471"/>
                    <a:pt x="124" y="471"/>
                  </a:cubicBezTo>
                  <a:cubicBezTo>
                    <a:pt x="122" y="471"/>
                    <a:pt x="122" y="471"/>
                    <a:pt x="122" y="471"/>
                  </a:cubicBezTo>
                  <a:cubicBezTo>
                    <a:pt x="118" y="474"/>
                    <a:pt x="118" y="474"/>
                    <a:pt x="118" y="474"/>
                  </a:cubicBezTo>
                  <a:cubicBezTo>
                    <a:pt x="114" y="475"/>
                    <a:pt x="114" y="475"/>
                    <a:pt x="114" y="475"/>
                  </a:cubicBezTo>
                  <a:cubicBezTo>
                    <a:pt x="112" y="473"/>
                    <a:pt x="112" y="473"/>
                    <a:pt x="112" y="473"/>
                  </a:cubicBezTo>
                  <a:cubicBezTo>
                    <a:pt x="113" y="467"/>
                    <a:pt x="113" y="467"/>
                    <a:pt x="113" y="467"/>
                  </a:cubicBezTo>
                  <a:cubicBezTo>
                    <a:pt x="104" y="461"/>
                    <a:pt x="104" y="461"/>
                    <a:pt x="104" y="461"/>
                  </a:cubicBezTo>
                  <a:cubicBezTo>
                    <a:pt x="104" y="457"/>
                    <a:pt x="104" y="457"/>
                    <a:pt x="104" y="457"/>
                  </a:cubicBezTo>
                  <a:cubicBezTo>
                    <a:pt x="98" y="447"/>
                    <a:pt x="98" y="447"/>
                    <a:pt x="98" y="447"/>
                  </a:cubicBezTo>
                  <a:cubicBezTo>
                    <a:pt x="98" y="447"/>
                    <a:pt x="98" y="447"/>
                    <a:pt x="98" y="447"/>
                  </a:cubicBezTo>
                  <a:cubicBezTo>
                    <a:pt x="98" y="445"/>
                    <a:pt x="98" y="445"/>
                    <a:pt x="98" y="445"/>
                  </a:cubicBezTo>
                  <a:cubicBezTo>
                    <a:pt x="98" y="445"/>
                    <a:pt x="98" y="443"/>
                    <a:pt x="98" y="442"/>
                  </a:cubicBezTo>
                  <a:cubicBezTo>
                    <a:pt x="98" y="442"/>
                    <a:pt x="98" y="441"/>
                    <a:pt x="98" y="440"/>
                  </a:cubicBezTo>
                  <a:cubicBezTo>
                    <a:pt x="97" y="440"/>
                    <a:pt x="98" y="438"/>
                    <a:pt x="98" y="438"/>
                  </a:cubicBezTo>
                  <a:cubicBezTo>
                    <a:pt x="96" y="438"/>
                    <a:pt x="96" y="438"/>
                    <a:pt x="96" y="438"/>
                  </a:cubicBezTo>
                  <a:cubicBezTo>
                    <a:pt x="96" y="436"/>
                    <a:pt x="96" y="436"/>
                    <a:pt x="96" y="436"/>
                  </a:cubicBezTo>
                  <a:cubicBezTo>
                    <a:pt x="96" y="436"/>
                    <a:pt x="95" y="436"/>
                    <a:pt x="96" y="436"/>
                  </a:cubicBezTo>
                  <a:cubicBezTo>
                    <a:pt x="96" y="435"/>
                    <a:pt x="97" y="434"/>
                    <a:pt x="97" y="434"/>
                  </a:cubicBezTo>
                  <a:cubicBezTo>
                    <a:pt x="97" y="433"/>
                    <a:pt x="97" y="432"/>
                    <a:pt x="97" y="431"/>
                  </a:cubicBezTo>
                  <a:cubicBezTo>
                    <a:pt x="96" y="431"/>
                    <a:pt x="96" y="431"/>
                    <a:pt x="96" y="431"/>
                  </a:cubicBezTo>
                  <a:cubicBezTo>
                    <a:pt x="96" y="430"/>
                    <a:pt x="96" y="430"/>
                    <a:pt x="96" y="430"/>
                  </a:cubicBezTo>
                  <a:cubicBezTo>
                    <a:pt x="96" y="429"/>
                    <a:pt x="96" y="429"/>
                    <a:pt x="96" y="429"/>
                  </a:cubicBezTo>
                  <a:cubicBezTo>
                    <a:pt x="96" y="429"/>
                    <a:pt x="96" y="429"/>
                    <a:pt x="96" y="428"/>
                  </a:cubicBezTo>
                  <a:cubicBezTo>
                    <a:pt x="96" y="428"/>
                    <a:pt x="97" y="427"/>
                    <a:pt x="97" y="427"/>
                  </a:cubicBezTo>
                  <a:cubicBezTo>
                    <a:pt x="98" y="427"/>
                    <a:pt x="97" y="426"/>
                    <a:pt x="97" y="425"/>
                  </a:cubicBezTo>
                  <a:cubicBezTo>
                    <a:pt x="97" y="425"/>
                    <a:pt x="98" y="425"/>
                    <a:pt x="98" y="424"/>
                  </a:cubicBezTo>
                  <a:cubicBezTo>
                    <a:pt x="98" y="424"/>
                    <a:pt x="97" y="423"/>
                    <a:pt x="98" y="423"/>
                  </a:cubicBezTo>
                  <a:cubicBezTo>
                    <a:pt x="98" y="422"/>
                    <a:pt x="98" y="422"/>
                    <a:pt x="98" y="422"/>
                  </a:cubicBezTo>
                  <a:cubicBezTo>
                    <a:pt x="99" y="421"/>
                    <a:pt x="99" y="421"/>
                    <a:pt x="99" y="421"/>
                  </a:cubicBezTo>
                  <a:cubicBezTo>
                    <a:pt x="99" y="420"/>
                    <a:pt x="99" y="420"/>
                    <a:pt x="99" y="419"/>
                  </a:cubicBezTo>
                  <a:cubicBezTo>
                    <a:pt x="99" y="418"/>
                    <a:pt x="99" y="418"/>
                    <a:pt x="98" y="418"/>
                  </a:cubicBezTo>
                  <a:cubicBezTo>
                    <a:pt x="98" y="418"/>
                    <a:pt x="97" y="419"/>
                    <a:pt x="97" y="418"/>
                  </a:cubicBezTo>
                  <a:cubicBezTo>
                    <a:pt x="97" y="418"/>
                    <a:pt x="97" y="416"/>
                    <a:pt x="96" y="416"/>
                  </a:cubicBezTo>
                  <a:cubicBezTo>
                    <a:pt x="96" y="416"/>
                    <a:pt x="95" y="417"/>
                    <a:pt x="95" y="417"/>
                  </a:cubicBezTo>
                  <a:cubicBezTo>
                    <a:pt x="95" y="417"/>
                    <a:pt x="95" y="416"/>
                    <a:pt x="95" y="415"/>
                  </a:cubicBezTo>
                  <a:cubicBezTo>
                    <a:pt x="95" y="415"/>
                    <a:pt x="94" y="415"/>
                    <a:pt x="94" y="415"/>
                  </a:cubicBezTo>
                  <a:cubicBezTo>
                    <a:pt x="94" y="414"/>
                    <a:pt x="94" y="414"/>
                    <a:pt x="94" y="414"/>
                  </a:cubicBezTo>
                  <a:cubicBezTo>
                    <a:pt x="92" y="414"/>
                    <a:pt x="92" y="414"/>
                    <a:pt x="92" y="414"/>
                  </a:cubicBezTo>
                  <a:cubicBezTo>
                    <a:pt x="92" y="412"/>
                    <a:pt x="92" y="412"/>
                    <a:pt x="92" y="412"/>
                  </a:cubicBezTo>
                  <a:cubicBezTo>
                    <a:pt x="91" y="412"/>
                    <a:pt x="91" y="412"/>
                    <a:pt x="91" y="412"/>
                  </a:cubicBezTo>
                  <a:cubicBezTo>
                    <a:pt x="91" y="412"/>
                    <a:pt x="91" y="413"/>
                    <a:pt x="90" y="413"/>
                  </a:cubicBezTo>
                  <a:cubicBezTo>
                    <a:pt x="90" y="413"/>
                    <a:pt x="89" y="413"/>
                    <a:pt x="89" y="413"/>
                  </a:cubicBezTo>
                  <a:cubicBezTo>
                    <a:pt x="88" y="413"/>
                    <a:pt x="88" y="413"/>
                    <a:pt x="88" y="413"/>
                  </a:cubicBezTo>
                  <a:cubicBezTo>
                    <a:pt x="87" y="413"/>
                    <a:pt x="87" y="413"/>
                    <a:pt x="87" y="413"/>
                  </a:cubicBezTo>
                  <a:cubicBezTo>
                    <a:pt x="86" y="411"/>
                    <a:pt x="86" y="411"/>
                    <a:pt x="86" y="411"/>
                  </a:cubicBezTo>
                  <a:cubicBezTo>
                    <a:pt x="85" y="411"/>
                    <a:pt x="85" y="411"/>
                    <a:pt x="85" y="411"/>
                  </a:cubicBezTo>
                  <a:cubicBezTo>
                    <a:pt x="85" y="411"/>
                    <a:pt x="84" y="409"/>
                    <a:pt x="84" y="409"/>
                  </a:cubicBezTo>
                  <a:cubicBezTo>
                    <a:pt x="84" y="409"/>
                    <a:pt x="84" y="408"/>
                    <a:pt x="84" y="408"/>
                  </a:cubicBezTo>
                  <a:cubicBezTo>
                    <a:pt x="83" y="408"/>
                    <a:pt x="83" y="408"/>
                    <a:pt x="83" y="408"/>
                  </a:cubicBezTo>
                  <a:cubicBezTo>
                    <a:pt x="82" y="407"/>
                    <a:pt x="82" y="407"/>
                    <a:pt x="81" y="406"/>
                  </a:cubicBezTo>
                  <a:cubicBezTo>
                    <a:pt x="81" y="406"/>
                    <a:pt x="81" y="406"/>
                    <a:pt x="81" y="406"/>
                  </a:cubicBezTo>
                  <a:cubicBezTo>
                    <a:pt x="80" y="406"/>
                    <a:pt x="79" y="406"/>
                    <a:pt x="79" y="407"/>
                  </a:cubicBezTo>
                  <a:cubicBezTo>
                    <a:pt x="79" y="407"/>
                    <a:pt x="78" y="406"/>
                    <a:pt x="78" y="406"/>
                  </a:cubicBezTo>
                  <a:cubicBezTo>
                    <a:pt x="77" y="406"/>
                    <a:pt x="77" y="406"/>
                    <a:pt x="77" y="406"/>
                  </a:cubicBezTo>
                  <a:cubicBezTo>
                    <a:pt x="77" y="406"/>
                    <a:pt x="77" y="406"/>
                    <a:pt x="77" y="406"/>
                  </a:cubicBezTo>
                  <a:cubicBezTo>
                    <a:pt x="75" y="406"/>
                    <a:pt x="75" y="406"/>
                    <a:pt x="75" y="406"/>
                  </a:cubicBezTo>
                  <a:cubicBezTo>
                    <a:pt x="76" y="404"/>
                    <a:pt x="76" y="404"/>
                    <a:pt x="76" y="404"/>
                  </a:cubicBezTo>
                  <a:cubicBezTo>
                    <a:pt x="75" y="403"/>
                    <a:pt x="75" y="403"/>
                    <a:pt x="75" y="403"/>
                  </a:cubicBezTo>
                  <a:cubicBezTo>
                    <a:pt x="76" y="403"/>
                    <a:pt x="76" y="403"/>
                    <a:pt x="76" y="403"/>
                  </a:cubicBezTo>
                  <a:cubicBezTo>
                    <a:pt x="76" y="403"/>
                    <a:pt x="75" y="403"/>
                    <a:pt x="75" y="402"/>
                  </a:cubicBezTo>
                  <a:cubicBezTo>
                    <a:pt x="75" y="402"/>
                    <a:pt x="75" y="402"/>
                    <a:pt x="75" y="402"/>
                  </a:cubicBezTo>
                  <a:cubicBezTo>
                    <a:pt x="75" y="401"/>
                    <a:pt x="75" y="401"/>
                    <a:pt x="75" y="401"/>
                  </a:cubicBezTo>
                  <a:cubicBezTo>
                    <a:pt x="75" y="401"/>
                    <a:pt x="74" y="401"/>
                    <a:pt x="74" y="400"/>
                  </a:cubicBezTo>
                  <a:cubicBezTo>
                    <a:pt x="74" y="400"/>
                    <a:pt x="74" y="399"/>
                    <a:pt x="74" y="399"/>
                  </a:cubicBezTo>
                  <a:cubicBezTo>
                    <a:pt x="74" y="399"/>
                    <a:pt x="74" y="399"/>
                    <a:pt x="74" y="399"/>
                  </a:cubicBezTo>
                  <a:cubicBezTo>
                    <a:pt x="74" y="399"/>
                    <a:pt x="75" y="399"/>
                    <a:pt x="74" y="399"/>
                  </a:cubicBezTo>
                  <a:cubicBezTo>
                    <a:pt x="73" y="398"/>
                    <a:pt x="72" y="398"/>
                    <a:pt x="72" y="398"/>
                  </a:cubicBezTo>
                  <a:cubicBezTo>
                    <a:pt x="72" y="398"/>
                    <a:pt x="72" y="398"/>
                    <a:pt x="72" y="398"/>
                  </a:cubicBezTo>
                  <a:cubicBezTo>
                    <a:pt x="72" y="397"/>
                    <a:pt x="72" y="397"/>
                    <a:pt x="72" y="397"/>
                  </a:cubicBezTo>
                  <a:cubicBezTo>
                    <a:pt x="71" y="397"/>
                    <a:pt x="71" y="397"/>
                    <a:pt x="71" y="397"/>
                  </a:cubicBezTo>
                  <a:cubicBezTo>
                    <a:pt x="71" y="397"/>
                    <a:pt x="71" y="396"/>
                    <a:pt x="70" y="397"/>
                  </a:cubicBezTo>
                  <a:cubicBezTo>
                    <a:pt x="70" y="397"/>
                    <a:pt x="70" y="397"/>
                    <a:pt x="70" y="397"/>
                  </a:cubicBezTo>
                  <a:cubicBezTo>
                    <a:pt x="70" y="397"/>
                    <a:pt x="70" y="397"/>
                    <a:pt x="69" y="397"/>
                  </a:cubicBezTo>
                  <a:cubicBezTo>
                    <a:pt x="69" y="397"/>
                    <a:pt x="69" y="397"/>
                    <a:pt x="69" y="397"/>
                  </a:cubicBezTo>
                  <a:cubicBezTo>
                    <a:pt x="68" y="397"/>
                    <a:pt x="68" y="397"/>
                    <a:pt x="68" y="397"/>
                  </a:cubicBezTo>
                  <a:cubicBezTo>
                    <a:pt x="68" y="397"/>
                    <a:pt x="68" y="396"/>
                    <a:pt x="67" y="397"/>
                  </a:cubicBezTo>
                  <a:cubicBezTo>
                    <a:pt x="67" y="397"/>
                    <a:pt x="67" y="398"/>
                    <a:pt x="67" y="398"/>
                  </a:cubicBezTo>
                  <a:cubicBezTo>
                    <a:pt x="66" y="397"/>
                    <a:pt x="66" y="396"/>
                    <a:pt x="66" y="396"/>
                  </a:cubicBezTo>
                  <a:cubicBezTo>
                    <a:pt x="66" y="397"/>
                    <a:pt x="65" y="396"/>
                    <a:pt x="65" y="396"/>
                  </a:cubicBezTo>
                  <a:cubicBezTo>
                    <a:pt x="65" y="396"/>
                    <a:pt x="66" y="395"/>
                    <a:pt x="65" y="396"/>
                  </a:cubicBezTo>
                  <a:cubicBezTo>
                    <a:pt x="64" y="396"/>
                    <a:pt x="64" y="396"/>
                    <a:pt x="64" y="396"/>
                  </a:cubicBezTo>
                  <a:cubicBezTo>
                    <a:pt x="64" y="396"/>
                    <a:pt x="63" y="396"/>
                    <a:pt x="63" y="395"/>
                  </a:cubicBezTo>
                  <a:cubicBezTo>
                    <a:pt x="63" y="395"/>
                    <a:pt x="64" y="395"/>
                    <a:pt x="64" y="395"/>
                  </a:cubicBezTo>
                  <a:cubicBezTo>
                    <a:pt x="64" y="395"/>
                    <a:pt x="64" y="394"/>
                    <a:pt x="63" y="394"/>
                  </a:cubicBezTo>
                  <a:cubicBezTo>
                    <a:pt x="63" y="394"/>
                    <a:pt x="63" y="393"/>
                    <a:pt x="63" y="393"/>
                  </a:cubicBezTo>
                  <a:cubicBezTo>
                    <a:pt x="62" y="393"/>
                    <a:pt x="62" y="393"/>
                    <a:pt x="62" y="393"/>
                  </a:cubicBezTo>
                  <a:cubicBezTo>
                    <a:pt x="62" y="393"/>
                    <a:pt x="62" y="393"/>
                    <a:pt x="62" y="393"/>
                  </a:cubicBezTo>
                  <a:cubicBezTo>
                    <a:pt x="61" y="393"/>
                    <a:pt x="61" y="393"/>
                    <a:pt x="61" y="393"/>
                  </a:cubicBezTo>
                  <a:cubicBezTo>
                    <a:pt x="60" y="392"/>
                    <a:pt x="60" y="392"/>
                    <a:pt x="60" y="392"/>
                  </a:cubicBezTo>
                  <a:cubicBezTo>
                    <a:pt x="60" y="392"/>
                    <a:pt x="60" y="392"/>
                    <a:pt x="60" y="392"/>
                  </a:cubicBezTo>
                  <a:cubicBezTo>
                    <a:pt x="59" y="392"/>
                    <a:pt x="59" y="391"/>
                    <a:pt x="59" y="391"/>
                  </a:cubicBezTo>
                  <a:cubicBezTo>
                    <a:pt x="59" y="391"/>
                    <a:pt x="60" y="391"/>
                    <a:pt x="59" y="391"/>
                  </a:cubicBezTo>
                  <a:cubicBezTo>
                    <a:pt x="59" y="390"/>
                    <a:pt x="58" y="391"/>
                    <a:pt x="58" y="390"/>
                  </a:cubicBezTo>
                  <a:cubicBezTo>
                    <a:pt x="58" y="390"/>
                    <a:pt x="59" y="389"/>
                    <a:pt x="59" y="389"/>
                  </a:cubicBezTo>
                  <a:cubicBezTo>
                    <a:pt x="59" y="389"/>
                    <a:pt x="58" y="389"/>
                    <a:pt x="58" y="389"/>
                  </a:cubicBezTo>
                  <a:cubicBezTo>
                    <a:pt x="58" y="388"/>
                    <a:pt x="59" y="389"/>
                    <a:pt x="59" y="388"/>
                  </a:cubicBezTo>
                  <a:cubicBezTo>
                    <a:pt x="58" y="387"/>
                    <a:pt x="58" y="387"/>
                    <a:pt x="58" y="387"/>
                  </a:cubicBezTo>
                  <a:cubicBezTo>
                    <a:pt x="58" y="386"/>
                    <a:pt x="58" y="386"/>
                    <a:pt x="58" y="386"/>
                  </a:cubicBezTo>
                  <a:cubicBezTo>
                    <a:pt x="58" y="386"/>
                    <a:pt x="58" y="385"/>
                    <a:pt x="57" y="385"/>
                  </a:cubicBezTo>
                  <a:cubicBezTo>
                    <a:pt x="56" y="385"/>
                    <a:pt x="56" y="385"/>
                    <a:pt x="56" y="385"/>
                  </a:cubicBezTo>
                  <a:cubicBezTo>
                    <a:pt x="56" y="385"/>
                    <a:pt x="56" y="385"/>
                    <a:pt x="56" y="385"/>
                  </a:cubicBezTo>
                  <a:cubicBezTo>
                    <a:pt x="55" y="385"/>
                    <a:pt x="55" y="385"/>
                    <a:pt x="55" y="385"/>
                  </a:cubicBezTo>
                  <a:cubicBezTo>
                    <a:pt x="54" y="384"/>
                    <a:pt x="54" y="384"/>
                    <a:pt x="54" y="384"/>
                  </a:cubicBezTo>
                  <a:cubicBezTo>
                    <a:pt x="54" y="384"/>
                    <a:pt x="55" y="384"/>
                    <a:pt x="54" y="383"/>
                  </a:cubicBezTo>
                  <a:cubicBezTo>
                    <a:pt x="54" y="383"/>
                    <a:pt x="52" y="382"/>
                    <a:pt x="52" y="382"/>
                  </a:cubicBezTo>
                  <a:cubicBezTo>
                    <a:pt x="52" y="382"/>
                    <a:pt x="52" y="382"/>
                    <a:pt x="51" y="382"/>
                  </a:cubicBezTo>
                  <a:cubicBezTo>
                    <a:pt x="50" y="382"/>
                    <a:pt x="50" y="382"/>
                    <a:pt x="50" y="382"/>
                  </a:cubicBezTo>
                  <a:cubicBezTo>
                    <a:pt x="50" y="381"/>
                    <a:pt x="51" y="381"/>
                    <a:pt x="51" y="381"/>
                  </a:cubicBezTo>
                  <a:cubicBezTo>
                    <a:pt x="51" y="381"/>
                    <a:pt x="49" y="381"/>
                    <a:pt x="50" y="381"/>
                  </a:cubicBezTo>
                  <a:cubicBezTo>
                    <a:pt x="50" y="380"/>
                    <a:pt x="49" y="380"/>
                    <a:pt x="50" y="380"/>
                  </a:cubicBezTo>
                  <a:cubicBezTo>
                    <a:pt x="50" y="380"/>
                    <a:pt x="51" y="380"/>
                    <a:pt x="51" y="380"/>
                  </a:cubicBezTo>
                  <a:cubicBezTo>
                    <a:pt x="51" y="380"/>
                    <a:pt x="50" y="378"/>
                    <a:pt x="50" y="378"/>
                  </a:cubicBezTo>
                  <a:cubicBezTo>
                    <a:pt x="50" y="377"/>
                    <a:pt x="51" y="376"/>
                    <a:pt x="51" y="376"/>
                  </a:cubicBezTo>
                  <a:cubicBezTo>
                    <a:pt x="51" y="376"/>
                    <a:pt x="51" y="375"/>
                    <a:pt x="51" y="375"/>
                  </a:cubicBezTo>
                  <a:cubicBezTo>
                    <a:pt x="51" y="375"/>
                    <a:pt x="51" y="375"/>
                    <a:pt x="50" y="375"/>
                  </a:cubicBezTo>
                  <a:cubicBezTo>
                    <a:pt x="50" y="374"/>
                    <a:pt x="50" y="374"/>
                    <a:pt x="50" y="374"/>
                  </a:cubicBezTo>
                  <a:cubicBezTo>
                    <a:pt x="50" y="374"/>
                    <a:pt x="50" y="374"/>
                    <a:pt x="50" y="373"/>
                  </a:cubicBezTo>
                  <a:cubicBezTo>
                    <a:pt x="50" y="373"/>
                    <a:pt x="50" y="373"/>
                    <a:pt x="49" y="372"/>
                  </a:cubicBezTo>
                  <a:cubicBezTo>
                    <a:pt x="49" y="372"/>
                    <a:pt x="49" y="371"/>
                    <a:pt x="48" y="371"/>
                  </a:cubicBezTo>
                  <a:cubicBezTo>
                    <a:pt x="48" y="371"/>
                    <a:pt x="47" y="371"/>
                    <a:pt x="47" y="371"/>
                  </a:cubicBezTo>
                  <a:cubicBezTo>
                    <a:pt x="47" y="371"/>
                    <a:pt x="46" y="370"/>
                    <a:pt x="47" y="370"/>
                  </a:cubicBezTo>
                  <a:cubicBezTo>
                    <a:pt x="47" y="370"/>
                    <a:pt x="47" y="369"/>
                    <a:pt x="47" y="370"/>
                  </a:cubicBezTo>
                  <a:cubicBezTo>
                    <a:pt x="46" y="370"/>
                    <a:pt x="46" y="370"/>
                    <a:pt x="45" y="370"/>
                  </a:cubicBezTo>
                  <a:cubicBezTo>
                    <a:pt x="45" y="369"/>
                    <a:pt x="45" y="369"/>
                    <a:pt x="45" y="369"/>
                  </a:cubicBezTo>
                  <a:cubicBezTo>
                    <a:pt x="45" y="368"/>
                    <a:pt x="45" y="368"/>
                    <a:pt x="44" y="368"/>
                  </a:cubicBezTo>
                  <a:cubicBezTo>
                    <a:pt x="44" y="367"/>
                    <a:pt x="44" y="367"/>
                    <a:pt x="44" y="367"/>
                  </a:cubicBezTo>
                  <a:cubicBezTo>
                    <a:pt x="44" y="367"/>
                    <a:pt x="45" y="366"/>
                    <a:pt x="44" y="366"/>
                  </a:cubicBezTo>
                  <a:cubicBezTo>
                    <a:pt x="43" y="366"/>
                    <a:pt x="43" y="365"/>
                    <a:pt x="43" y="365"/>
                  </a:cubicBezTo>
                  <a:cubicBezTo>
                    <a:pt x="43" y="365"/>
                    <a:pt x="41" y="365"/>
                    <a:pt x="41" y="365"/>
                  </a:cubicBezTo>
                  <a:cubicBezTo>
                    <a:pt x="40" y="365"/>
                    <a:pt x="40" y="365"/>
                    <a:pt x="40" y="365"/>
                  </a:cubicBezTo>
                  <a:cubicBezTo>
                    <a:pt x="39" y="365"/>
                    <a:pt x="38" y="365"/>
                    <a:pt x="38" y="364"/>
                  </a:cubicBezTo>
                  <a:cubicBezTo>
                    <a:pt x="38" y="363"/>
                    <a:pt x="38" y="363"/>
                    <a:pt x="38" y="363"/>
                  </a:cubicBezTo>
                  <a:cubicBezTo>
                    <a:pt x="37" y="363"/>
                    <a:pt x="37" y="363"/>
                    <a:pt x="37" y="363"/>
                  </a:cubicBezTo>
                  <a:cubicBezTo>
                    <a:pt x="37" y="362"/>
                    <a:pt x="37" y="362"/>
                    <a:pt x="37" y="362"/>
                  </a:cubicBezTo>
                  <a:cubicBezTo>
                    <a:pt x="36" y="362"/>
                    <a:pt x="36" y="362"/>
                    <a:pt x="36" y="362"/>
                  </a:cubicBezTo>
                  <a:cubicBezTo>
                    <a:pt x="36" y="361"/>
                    <a:pt x="36" y="361"/>
                    <a:pt x="36" y="361"/>
                  </a:cubicBezTo>
                  <a:cubicBezTo>
                    <a:pt x="36" y="361"/>
                    <a:pt x="36" y="360"/>
                    <a:pt x="35" y="360"/>
                  </a:cubicBezTo>
                  <a:cubicBezTo>
                    <a:pt x="35" y="360"/>
                    <a:pt x="34" y="360"/>
                    <a:pt x="34" y="360"/>
                  </a:cubicBezTo>
                  <a:cubicBezTo>
                    <a:pt x="33" y="360"/>
                    <a:pt x="33" y="360"/>
                    <a:pt x="33" y="359"/>
                  </a:cubicBezTo>
                  <a:cubicBezTo>
                    <a:pt x="32" y="359"/>
                    <a:pt x="32" y="359"/>
                    <a:pt x="31" y="359"/>
                  </a:cubicBezTo>
                  <a:cubicBezTo>
                    <a:pt x="31" y="359"/>
                    <a:pt x="31" y="359"/>
                    <a:pt x="30" y="359"/>
                  </a:cubicBezTo>
                  <a:cubicBezTo>
                    <a:pt x="29" y="359"/>
                    <a:pt x="29" y="359"/>
                    <a:pt x="28" y="359"/>
                  </a:cubicBezTo>
                  <a:cubicBezTo>
                    <a:pt x="28" y="359"/>
                    <a:pt x="27" y="359"/>
                    <a:pt x="27" y="359"/>
                  </a:cubicBezTo>
                  <a:cubicBezTo>
                    <a:pt x="27" y="358"/>
                    <a:pt x="28" y="358"/>
                    <a:pt x="27" y="358"/>
                  </a:cubicBezTo>
                  <a:cubicBezTo>
                    <a:pt x="26" y="358"/>
                    <a:pt x="26" y="357"/>
                    <a:pt x="25" y="357"/>
                  </a:cubicBezTo>
                  <a:cubicBezTo>
                    <a:pt x="25" y="357"/>
                    <a:pt x="25" y="357"/>
                    <a:pt x="24" y="357"/>
                  </a:cubicBezTo>
                  <a:cubicBezTo>
                    <a:pt x="24" y="357"/>
                    <a:pt x="24" y="356"/>
                    <a:pt x="24" y="356"/>
                  </a:cubicBezTo>
                  <a:cubicBezTo>
                    <a:pt x="24" y="356"/>
                    <a:pt x="22" y="356"/>
                    <a:pt x="22" y="356"/>
                  </a:cubicBezTo>
                  <a:cubicBezTo>
                    <a:pt x="22" y="356"/>
                    <a:pt x="22" y="357"/>
                    <a:pt x="22" y="356"/>
                  </a:cubicBezTo>
                  <a:cubicBezTo>
                    <a:pt x="21" y="356"/>
                    <a:pt x="21" y="355"/>
                    <a:pt x="21" y="356"/>
                  </a:cubicBezTo>
                  <a:cubicBezTo>
                    <a:pt x="20" y="356"/>
                    <a:pt x="20" y="357"/>
                    <a:pt x="19" y="356"/>
                  </a:cubicBezTo>
                  <a:cubicBezTo>
                    <a:pt x="19" y="356"/>
                    <a:pt x="19" y="356"/>
                    <a:pt x="19" y="356"/>
                  </a:cubicBezTo>
                  <a:cubicBezTo>
                    <a:pt x="18" y="357"/>
                    <a:pt x="18" y="357"/>
                    <a:pt x="18" y="357"/>
                  </a:cubicBezTo>
                  <a:cubicBezTo>
                    <a:pt x="18" y="357"/>
                    <a:pt x="18" y="357"/>
                    <a:pt x="18" y="357"/>
                  </a:cubicBezTo>
                  <a:cubicBezTo>
                    <a:pt x="17" y="358"/>
                    <a:pt x="17" y="358"/>
                    <a:pt x="17" y="358"/>
                  </a:cubicBezTo>
                  <a:cubicBezTo>
                    <a:pt x="17" y="358"/>
                    <a:pt x="17" y="358"/>
                    <a:pt x="16" y="358"/>
                  </a:cubicBezTo>
                  <a:cubicBezTo>
                    <a:pt x="16" y="357"/>
                    <a:pt x="16" y="357"/>
                    <a:pt x="15" y="357"/>
                  </a:cubicBezTo>
                  <a:cubicBezTo>
                    <a:pt x="15" y="357"/>
                    <a:pt x="15" y="356"/>
                    <a:pt x="15" y="356"/>
                  </a:cubicBezTo>
                  <a:cubicBezTo>
                    <a:pt x="15" y="356"/>
                    <a:pt x="14" y="356"/>
                    <a:pt x="14" y="356"/>
                  </a:cubicBezTo>
                  <a:cubicBezTo>
                    <a:pt x="13" y="355"/>
                    <a:pt x="13" y="355"/>
                    <a:pt x="13" y="355"/>
                  </a:cubicBezTo>
                  <a:cubicBezTo>
                    <a:pt x="13" y="355"/>
                    <a:pt x="13" y="355"/>
                    <a:pt x="13" y="355"/>
                  </a:cubicBezTo>
                  <a:cubicBezTo>
                    <a:pt x="12" y="355"/>
                    <a:pt x="12" y="355"/>
                    <a:pt x="12" y="355"/>
                  </a:cubicBezTo>
                  <a:cubicBezTo>
                    <a:pt x="11" y="355"/>
                    <a:pt x="11" y="355"/>
                    <a:pt x="11" y="355"/>
                  </a:cubicBezTo>
                  <a:cubicBezTo>
                    <a:pt x="11" y="355"/>
                    <a:pt x="10" y="354"/>
                    <a:pt x="10" y="354"/>
                  </a:cubicBezTo>
                  <a:cubicBezTo>
                    <a:pt x="9" y="354"/>
                    <a:pt x="9" y="354"/>
                    <a:pt x="9" y="354"/>
                  </a:cubicBezTo>
                  <a:cubicBezTo>
                    <a:pt x="9" y="354"/>
                    <a:pt x="9" y="354"/>
                    <a:pt x="9" y="354"/>
                  </a:cubicBezTo>
                  <a:cubicBezTo>
                    <a:pt x="8" y="354"/>
                    <a:pt x="8" y="353"/>
                    <a:pt x="8" y="353"/>
                  </a:cubicBezTo>
                  <a:cubicBezTo>
                    <a:pt x="7" y="354"/>
                    <a:pt x="7" y="354"/>
                    <a:pt x="7" y="354"/>
                  </a:cubicBezTo>
                  <a:cubicBezTo>
                    <a:pt x="7" y="354"/>
                    <a:pt x="8" y="354"/>
                    <a:pt x="6" y="354"/>
                  </a:cubicBezTo>
                  <a:cubicBezTo>
                    <a:pt x="5" y="354"/>
                    <a:pt x="5" y="354"/>
                    <a:pt x="5" y="354"/>
                  </a:cubicBezTo>
                  <a:cubicBezTo>
                    <a:pt x="5" y="354"/>
                    <a:pt x="6" y="353"/>
                    <a:pt x="5" y="353"/>
                  </a:cubicBezTo>
                  <a:cubicBezTo>
                    <a:pt x="4" y="354"/>
                    <a:pt x="4" y="354"/>
                    <a:pt x="4" y="354"/>
                  </a:cubicBezTo>
                  <a:cubicBezTo>
                    <a:pt x="4" y="354"/>
                    <a:pt x="3" y="354"/>
                    <a:pt x="3" y="354"/>
                  </a:cubicBezTo>
                  <a:cubicBezTo>
                    <a:pt x="2" y="353"/>
                    <a:pt x="2" y="353"/>
                    <a:pt x="2" y="353"/>
                  </a:cubicBezTo>
                  <a:cubicBezTo>
                    <a:pt x="1" y="352"/>
                    <a:pt x="1" y="352"/>
                    <a:pt x="1" y="352"/>
                  </a:cubicBezTo>
                  <a:cubicBezTo>
                    <a:pt x="1" y="352"/>
                    <a:pt x="2" y="352"/>
                    <a:pt x="1" y="351"/>
                  </a:cubicBezTo>
                  <a:cubicBezTo>
                    <a:pt x="0" y="350"/>
                    <a:pt x="0" y="350"/>
                    <a:pt x="0" y="350"/>
                  </a:cubicBezTo>
                  <a:cubicBezTo>
                    <a:pt x="0" y="349"/>
                    <a:pt x="1" y="349"/>
                    <a:pt x="1" y="349"/>
                  </a:cubicBezTo>
                  <a:cubicBezTo>
                    <a:pt x="1" y="349"/>
                    <a:pt x="0" y="348"/>
                    <a:pt x="0" y="348"/>
                  </a:cubicBezTo>
                  <a:cubicBezTo>
                    <a:pt x="0" y="347"/>
                    <a:pt x="0" y="347"/>
                    <a:pt x="0" y="347"/>
                  </a:cubicBezTo>
                  <a:cubicBezTo>
                    <a:pt x="0" y="346"/>
                    <a:pt x="0" y="346"/>
                    <a:pt x="0" y="346"/>
                  </a:cubicBezTo>
                  <a:cubicBezTo>
                    <a:pt x="0" y="346"/>
                    <a:pt x="1" y="345"/>
                    <a:pt x="1" y="345"/>
                  </a:cubicBezTo>
                  <a:cubicBezTo>
                    <a:pt x="1" y="345"/>
                    <a:pt x="2" y="345"/>
                    <a:pt x="2" y="345"/>
                  </a:cubicBezTo>
                  <a:cubicBezTo>
                    <a:pt x="2" y="344"/>
                    <a:pt x="2" y="344"/>
                    <a:pt x="2" y="344"/>
                  </a:cubicBezTo>
                  <a:cubicBezTo>
                    <a:pt x="2" y="343"/>
                    <a:pt x="2" y="343"/>
                    <a:pt x="3" y="343"/>
                  </a:cubicBezTo>
                  <a:cubicBezTo>
                    <a:pt x="3" y="343"/>
                    <a:pt x="3" y="343"/>
                    <a:pt x="3" y="343"/>
                  </a:cubicBezTo>
                  <a:cubicBezTo>
                    <a:pt x="4" y="342"/>
                    <a:pt x="4" y="343"/>
                    <a:pt x="4" y="342"/>
                  </a:cubicBezTo>
                  <a:cubicBezTo>
                    <a:pt x="4" y="341"/>
                    <a:pt x="4" y="339"/>
                    <a:pt x="4" y="340"/>
                  </a:cubicBezTo>
                  <a:cubicBezTo>
                    <a:pt x="5" y="340"/>
                    <a:pt x="5" y="340"/>
                    <a:pt x="5" y="340"/>
                  </a:cubicBezTo>
                  <a:cubicBezTo>
                    <a:pt x="6" y="341"/>
                    <a:pt x="6" y="342"/>
                    <a:pt x="6" y="341"/>
                  </a:cubicBezTo>
                  <a:cubicBezTo>
                    <a:pt x="6" y="340"/>
                    <a:pt x="6" y="339"/>
                    <a:pt x="6" y="339"/>
                  </a:cubicBezTo>
                  <a:cubicBezTo>
                    <a:pt x="6" y="338"/>
                    <a:pt x="6" y="338"/>
                    <a:pt x="7" y="338"/>
                  </a:cubicBezTo>
                  <a:cubicBezTo>
                    <a:pt x="7" y="338"/>
                    <a:pt x="7" y="338"/>
                    <a:pt x="7" y="338"/>
                  </a:cubicBezTo>
                  <a:cubicBezTo>
                    <a:pt x="8" y="338"/>
                    <a:pt x="7" y="337"/>
                    <a:pt x="8" y="337"/>
                  </a:cubicBezTo>
                  <a:cubicBezTo>
                    <a:pt x="9" y="337"/>
                    <a:pt x="10" y="337"/>
                    <a:pt x="10" y="337"/>
                  </a:cubicBezTo>
                  <a:cubicBezTo>
                    <a:pt x="9" y="337"/>
                    <a:pt x="9" y="337"/>
                    <a:pt x="9" y="336"/>
                  </a:cubicBezTo>
                  <a:cubicBezTo>
                    <a:pt x="9" y="335"/>
                    <a:pt x="9" y="334"/>
                    <a:pt x="8" y="334"/>
                  </a:cubicBezTo>
                  <a:cubicBezTo>
                    <a:pt x="8" y="333"/>
                    <a:pt x="9" y="333"/>
                    <a:pt x="9" y="333"/>
                  </a:cubicBezTo>
                  <a:cubicBezTo>
                    <a:pt x="9" y="332"/>
                    <a:pt x="11" y="332"/>
                    <a:pt x="10" y="332"/>
                  </a:cubicBezTo>
                  <a:cubicBezTo>
                    <a:pt x="10" y="332"/>
                    <a:pt x="10" y="331"/>
                    <a:pt x="9" y="331"/>
                  </a:cubicBezTo>
                  <a:cubicBezTo>
                    <a:pt x="9" y="330"/>
                    <a:pt x="8" y="331"/>
                    <a:pt x="8" y="330"/>
                  </a:cubicBezTo>
                  <a:cubicBezTo>
                    <a:pt x="9" y="329"/>
                    <a:pt x="9" y="329"/>
                    <a:pt x="9" y="329"/>
                  </a:cubicBezTo>
                  <a:cubicBezTo>
                    <a:pt x="10" y="329"/>
                    <a:pt x="10" y="329"/>
                    <a:pt x="10" y="329"/>
                  </a:cubicBezTo>
                  <a:cubicBezTo>
                    <a:pt x="10" y="329"/>
                    <a:pt x="10" y="329"/>
                    <a:pt x="10" y="329"/>
                  </a:cubicBezTo>
                  <a:cubicBezTo>
                    <a:pt x="10" y="328"/>
                    <a:pt x="9" y="328"/>
                    <a:pt x="10" y="328"/>
                  </a:cubicBezTo>
                  <a:cubicBezTo>
                    <a:pt x="10" y="327"/>
                    <a:pt x="10" y="328"/>
                    <a:pt x="11" y="327"/>
                  </a:cubicBezTo>
                  <a:cubicBezTo>
                    <a:pt x="11" y="327"/>
                    <a:pt x="12" y="327"/>
                    <a:pt x="11" y="326"/>
                  </a:cubicBezTo>
                  <a:cubicBezTo>
                    <a:pt x="11" y="326"/>
                    <a:pt x="11" y="326"/>
                    <a:pt x="11" y="326"/>
                  </a:cubicBezTo>
                  <a:cubicBezTo>
                    <a:pt x="10" y="326"/>
                    <a:pt x="10" y="326"/>
                    <a:pt x="10" y="326"/>
                  </a:cubicBezTo>
                  <a:cubicBezTo>
                    <a:pt x="9" y="325"/>
                    <a:pt x="9" y="325"/>
                    <a:pt x="10" y="324"/>
                  </a:cubicBezTo>
                  <a:cubicBezTo>
                    <a:pt x="10" y="324"/>
                    <a:pt x="11" y="323"/>
                    <a:pt x="11" y="323"/>
                  </a:cubicBezTo>
                  <a:cubicBezTo>
                    <a:pt x="11" y="323"/>
                    <a:pt x="11" y="323"/>
                    <a:pt x="11" y="323"/>
                  </a:cubicBezTo>
                  <a:cubicBezTo>
                    <a:pt x="11" y="322"/>
                    <a:pt x="11" y="321"/>
                    <a:pt x="11" y="322"/>
                  </a:cubicBezTo>
                  <a:cubicBezTo>
                    <a:pt x="12" y="322"/>
                    <a:pt x="12" y="323"/>
                    <a:pt x="12" y="322"/>
                  </a:cubicBezTo>
                  <a:cubicBezTo>
                    <a:pt x="13" y="321"/>
                    <a:pt x="13" y="321"/>
                    <a:pt x="13" y="321"/>
                  </a:cubicBezTo>
                  <a:cubicBezTo>
                    <a:pt x="13" y="321"/>
                    <a:pt x="14" y="320"/>
                    <a:pt x="14" y="321"/>
                  </a:cubicBezTo>
                  <a:cubicBezTo>
                    <a:pt x="14" y="322"/>
                    <a:pt x="15" y="322"/>
                    <a:pt x="15" y="322"/>
                  </a:cubicBezTo>
                  <a:cubicBezTo>
                    <a:pt x="15" y="322"/>
                    <a:pt x="16" y="320"/>
                    <a:pt x="16" y="321"/>
                  </a:cubicBezTo>
                  <a:cubicBezTo>
                    <a:pt x="17" y="321"/>
                    <a:pt x="17" y="322"/>
                    <a:pt x="17" y="322"/>
                  </a:cubicBezTo>
                  <a:cubicBezTo>
                    <a:pt x="18" y="322"/>
                    <a:pt x="19" y="322"/>
                    <a:pt x="19" y="322"/>
                  </a:cubicBezTo>
                  <a:cubicBezTo>
                    <a:pt x="20" y="322"/>
                    <a:pt x="21" y="323"/>
                    <a:pt x="21" y="323"/>
                  </a:cubicBezTo>
                  <a:cubicBezTo>
                    <a:pt x="21" y="323"/>
                    <a:pt x="21" y="323"/>
                    <a:pt x="21" y="322"/>
                  </a:cubicBezTo>
                  <a:cubicBezTo>
                    <a:pt x="21" y="322"/>
                    <a:pt x="21" y="321"/>
                    <a:pt x="21" y="321"/>
                  </a:cubicBezTo>
                  <a:cubicBezTo>
                    <a:pt x="23" y="322"/>
                    <a:pt x="23" y="322"/>
                    <a:pt x="23" y="322"/>
                  </a:cubicBezTo>
                  <a:cubicBezTo>
                    <a:pt x="23" y="322"/>
                    <a:pt x="24" y="322"/>
                    <a:pt x="24" y="321"/>
                  </a:cubicBezTo>
                  <a:cubicBezTo>
                    <a:pt x="24" y="321"/>
                    <a:pt x="25" y="320"/>
                    <a:pt x="25" y="320"/>
                  </a:cubicBezTo>
                  <a:cubicBezTo>
                    <a:pt x="25" y="320"/>
                    <a:pt x="25" y="320"/>
                    <a:pt x="25" y="320"/>
                  </a:cubicBezTo>
                  <a:cubicBezTo>
                    <a:pt x="26" y="321"/>
                    <a:pt x="26" y="321"/>
                    <a:pt x="26" y="321"/>
                  </a:cubicBezTo>
                  <a:cubicBezTo>
                    <a:pt x="26" y="321"/>
                    <a:pt x="27" y="320"/>
                    <a:pt x="27" y="320"/>
                  </a:cubicBezTo>
                  <a:cubicBezTo>
                    <a:pt x="28" y="321"/>
                    <a:pt x="28" y="320"/>
                    <a:pt x="28" y="321"/>
                  </a:cubicBezTo>
                  <a:cubicBezTo>
                    <a:pt x="28" y="322"/>
                    <a:pt x="29" y="322"/>
                    <a:pt x="29" y="322"/>
                  </a:cubicBezTo>
                  <a:cubicBezTo>
                    <a:pt x="30" y="321"/>
                    <a:pt x="30" y="321"/>
                    <a:pt x="30" y="321"/>
                  </a:cubicBezTo>
                  <a:cubicBezTo>
                    <a:pt x="30" y="321"/>
                    <a:pt x="30" y="320"/>
                    <a:pt x="31" y="320"/>
                  </a:cubicBezTo>
                  <a:cubicBezTo>
                    <a:pt x="32" y="321"/>
                    <a:pt x="33" y="321"/>
                    <a:pt x="33" y="322"/>
                  </a:cubicBezTo>
                  <a:cubicBezTo>
                    <a:pt x="33" y="322"/>
                    <a:pt x="33" y="321"/>
                    <a:pt x="33" y="322"/>
                  </a:cubicBezTo>
                  <a:cubicBezTo>
                    <a:pt x="33" y="323"/>
                    <a:pt x="33" y="323"/>
                    <a:pt x="33" y="323"/>
                  </a:cubicBezTo>
                  <a:cubicBezTo>
                    <a:pt x="33" y="323"/>
                    <a:pt x="34" y="323"/>
                    <a:pt x="34" y="324"/>
                  </a:cubicBezTo>
                  <a:cubicBezTo>
                    <a:pt x="34" y="324"/>
                    <a:pt x="34" y="324"/>
                    <a:pt x="35" y="325"/>
                  </a:cubicBezTo>
                  <a:cubicBezTo>
                    <a:pt x="36" y="325"/>
                    <a:pt x="37" y="326"/>
                    <a:pt x="37" y="326"/>
                  </a:cubicBezTo>
                  <a:cubicBezTo>
                    <a:pt x="37" y="326"/>
                    <a:pt x="37" y="326"/>
                    <a:pt x="37" y="326"/>
                  </a:cubicBezTo>
                  <a:cubicBezTo>
                    <a:pt x="38" y="325"/>
                    <a:pt x="38" y="325"/>
                    <a:pt x="39" y="325"/>
                  </a:cubicBezTo>
                  <a:cubicBezTo>
                    <a:pt x="39" y="324"/>
                    <a:pt x="39" y="323"/>
                    <a:pt x="40" y="323"/>
                  </a:cubicBezTo>
                  <a:cubicBezTo>
                    <a:pt x="41" y="323"/>
                    <a:pt x="42" y="324"/>
                    <a:pt x="43" y="323"/>
                  </a:cubicBezTo>
                  <a:cubicBezTo>
                    <a:pt x="43" y="323"/>
                    <a:pt x="44" y="323"/>
                    <a:pt x="44" y="323"/>
                  </a:cubicBezTo>
                  <a:cubicBezTo>
                    <a:pt x="44" y="322"/>
                    <a:pt x="43" y="322"/>
                    <a:pt x="43" y="321"/>
                  </a:cubicBezTo>
                  <a:cubicBezTo>
                    <a:pt x="43" y="321"/>
                    <a:pt x="43" y="321"/>
                    <a:pt x="44" y="320"/>
                  </a:cubicBezTo>
                  <a:cubicBezTo>
                    <a:pt x="44" y="320"/>
                    <a:pt x="44" y="320"/>
                    <a:pt x="45" y="320"/>
                  </a:cubicBezTo>
                  <a:cubicBezTo>
                    <a:pt x="46" y="319"/>
                    <a:pt x="45" y="319"/>
                    <a:pt x="46" y="319"/>
                  </a:cubicBezTo>
                  <a:cubicBezTo>
                    <a:pt x="46" y="319"/>
                    <a:pt x="47" y="319"/>
                    <a:pt x="47" y="319"/>
                  </a:cubicBezTo>
                  <a:cubicBezTo>
                    <a:pt x="48" y="319"/>
                    <a:pt x="48" y="319"/>
                    <a:pt x="49" y="319"/>
                  </a:cubicBezTo>
                  <a:cubicBezTo>
                    <a:pt x="49" y="319"/>
                    <a:pt x="50" y="319"/>
                    <a:pt x="50" y="319"/>
                  </a:cubicBezTo>
                  <a:cubicBezTo>
                    <a:pt x="50" y="319"/>
                    <a:pt x="50" y="320"/>
                    <a:pt x="50" y="319"/>
                  </a:cubicBezTo>
                  <a:cubicBezTo>
                    <a:pt x="51" y="318"/>
                    <a:pt x="50" y="318"/>
                    <a:pt x="51" y="318"/>
                  </a:cubicBezTo>
                  <a:cubicBezTo>
                    <a:pt x="52" y="317"/>
                    <a:pt x="52" y="317"/>
                    <a:pt x="53" y="317"/>
                  </a:cubicBezTo>
                  <a:cubicBezTo>
                    <a:pt x="54" y="316"/>
                    <a:pt x="54" y="316"/>
                    <a:pt x="54" y="316"/>
                  </a:cubicBezTo>
                  <a:cubicBezTo>
                    <a:pt x="55" y="316"/>
                    <a:pt x="55" y="315"/>
                    <a:pt x="55" y="315"/>
                  </a:cubicBezTo>
                  <a:cubicBezTo>
                    <a:pt x="56" y="314"/>
                    <a:pt x="56" y="314"/>
                    <a:pt x="56" y="314"/>
                  </a:cubicBezTo>
                  <a:cubicBezTo>
                    <a:pt x="56" y="293"/>
                    <a:pt x="56" y="293"/>
                    <a:pt x="56" y="293"/>
                  </a:cubicBezTo>
                  <a:lnTo>
                    <a:pt x="54" y="269"/>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Freeform 138"/>
            <p:cNvSpPr>
              <a:spLocks/>
            </p:cNvSpPr>
            <p:nvPr/>
          </p:nvSpPr>
          <p:spPr bwMode="auto">
            <a:xfrm>
              <a:off x="9966325" y="2349501"/>
              <a:ext cx="461963" cy="404813"/>
            </a:xfrm>
            <a:custGeom>
              <a:avLst/>
              <a:gdLst>
                <a:gd name="T0" fmla="*/ 24 w 327"/>
                <a:gd name="T1" fmla="*/ 91 h 287"/>
                <a:gd name="T2" fmla="*/ 21 w 327"/>
                <a:gd name="T3" fmla="*/ 77 h 287"/>
                <a:gd name="T4" fmla="*/ 28 w 327"/>
                <a:gd name="T5" fmla="*/ 64 h 287"/>
                <a:gd name="T6" fmla="*/ 28 w 327"/>
                <a:gd name="T7" fmla="*/ 49 h 287"/>
                <a:gd name="T8" fmla="*/ 47 w 327"/>
                <a:gd name="T9" fmla="*/ 49 h 287"/>
                <a:gd name="T10" fmla="*/ 53 w 327"/>
                <a:gd name="T11" fmla="*/ 35 h 287"/>
                <a:gd name="T12" fmla="*/ 75 w 327"/>
                <a:gd name="T13" fmla="*/ 26 h 287"/>
                <a:gd name="T14" fmla="*/ 87 w 327"/>
                <a:gd name="T15" fmla="*/ 24 h 287"/>
                <a:gd name="T16" fmla="*/ 105 w 327"/>
                <a:gd name="T17" fmla="*/ 2 h 287"/>
                <a:gd name="T18" fmla="*/ 113 w 327"/>
                <a:gd name="T19" fmla="*/ 16 h 287"/>
                <a:gd name="T20" fmla="*/ 121 w 327"/>
                <a:gd name="T21" fmla="*/ 29 h 287"/>
                <a:gd name="T22" fmla="*/ 126 w 327"/>
                <a:gd name="T23" fmla="*/ 47 h 287"/>
                <a:gd name="T24" fmla="*/ 133 w 327"/>
                <a:gd name="T25" fmla="*/ 70 h 287"/>
                <a:gd name="T26" fmla="*/ 135 w 327"/>
                <a:gd name="T27" fmla="*/ 83 h 287"/>
                <a:gd name="T28" fmla="*/ 137 w 327"/>
                <a:gd name="T29" fmla="*/ 99 h 287"/>
                <a:gd name="T30" fmla="*/ 139 w 327"/>
                <a:gd name="T31" fmla="*/ 106 h 287"/>
                <a:gd name="T32" fmla="*/ 146 w 327"/>
                <a:gd name="T33" fmla="*/ 116 h 287"/>
                <a:gd name="T34" fmla="*/ 154 w 327"/>
                <a:gd name="T35" fmla="*/ 128 h 287"/>
                <a:gd name="T36" fmla="*/ 160 w 327"/>
                <a:gd name="T37" fmla="*/ 149 h 287"/>
                <a:gd name="T38" fmla="*/ 164 w 327"/>
                <a:gd name="T39" fmla="*/ 141 h 287"/>
                <a:gd name="T40" fmla="*/ 167 w 327"/>
                <a:gd name="T41" fmla="*/ 131 h 287"/>
                <a:gd name="T42" fmla="*/ 178 w 327"/>
                <a:gd name="T43" fmla="*/ 138 h 287"/>
                <a:gd name="T44" fmla="*/ 179 w 327"/>
                <a:gd name="T45" fmla="*/ 150 h 287"/>
                <a:gd name="T46" fmla="*/ 188 w 327"/>
                <a:gd name="T47" fmla="*/ 159 h 287"/>
                <a:gd name="T48" fmla="*/ 197 w 327"/>
                <a:gd name="T49" fmla="*/ 155 h 287"/>
                <a:gd name="T50" fmla="*/ 204 w 327"/>
                <a:gd name="T51" fmla="*/ 157 h 287"/>
                <a:gd name="T52" fmla="*/ 210 w 327"/>
                <a:gd name="T53" fmla="*/ 163 h 287"/>
                <a:gd name="T54" fmla="*/ 219 w 327"/>
                <a:gd name="T55" fmla="*/ 169 h 287"/>
                <a:gd name="T56" fmla="*/ 235 w 327"/>
                <a:gd name="T57" fmla="*/ 177 h 287"/>
                <a:gd name="T58" fmla="*/ 245 w 327"/>
                <a:gd name="T59" fmla="*/ 190 h 287"/>
                <a:gd name="T60" fmla="*/ 259 w 327"/>
                <a:gd name="T61" fmla="*/ 208 h 287"/>
                <a:gd name="T62" fmla="*/ 273 w 327"/>
                <a:gd name="T63" fmla="*/ 215 h 287"/>
                <a:gd name="T64" fmla="*/ 283 w 327"/>
                <a:gd name="T65" fmla="*/ 227 h 287"/>
                <a:gd name="T66" fmla="*/ 284 w 327"/>
                <a:gd name="T67" fmla="*/ 224 h 287"/>
                <a:gd name="T68" fmla="*/ 290 w 327"/>
                <a:gd name="T69" fmla="*/ 240 h 287"/>
                <a:gd name="T70" fmla="*/ 301 w 327"/>
                <a:gd name="T71" fmla="*/ 247 h 287"/>
                <a:gd name="T72" fmla="*/ 310 w 327"/>
                <a:gd name="T73" fmla="*/ 260 h 287"/>
                <a:gd name="T74" fmla="*/ 319 w 327"/>
                <a:gd name="T75" fmla="*/ 265 h 287"/>
                <a:gd name="T76" fmla="*/ 321 w 327"/>
                <a:gd name="T77" fmla="*/ 261 h 287"/>
                <a:gd name="T78" fmla="*/ 321 w 327"/>
                <a:gd name="T79" fmla="*/ 272 h 287"/>
                <a:gd name="T80" fmla="*/ 311 w 327"/>
                <a:gd name="T81" fmla="*/ 281 h 287"/>
                <a:gd name="T82" fmla="*/ 298 w 327"/>
                <a:gd name="T83" fmla="*/ 280 h 287"/>
                <a:gd name="T84" fmla="*/ 259 w 327"/>
                <a:gd name="T85" fmla="*/ 242 h 287"/>
                <a:gd name="T86" fmla="*/ 211 w 327"/>
                <a:gd name="T87" fmla="*/ 195 h 287"/>
                <a:gd name="T88" fmla="*/ 175 w 327"/>
                <a:gd name="T89" fmla="*/ 181 h 287"/>
                <a:gd name="T90" fmla="*/ 163 w 327"/>
                <a:gd name="T91" fmla="*/ 178 h 287"/>
                <a:gd name="T92" fmla="*/ 151 w 327"/>
                <a:gd name="T93" fmla="*/ 177 h 287"/>
                <a:gd name="T94" fmla="*/ 144 w 327"/>
                <a:gd name="T95" fmla="*/ 178 h 287"/>
                <a:gd name="T96" fmla="*/ 138 w 327"/>
                <a:gd name="T97" fmla="*/ 180 h 287"/>
                <a:gd name="T98" fmla="*/ 129 w 327"/>
                <a:gd name="T99" fmla="*/ 173 h 287"/>
                <a:gd name="T100" fmla="*/ 117 w 327"/>
                <a:gd name="T101" fmla="*/ 180 h 287"/>
                <a:gd name="T102" fmla="*/ 104 w 327"/>
                <a:gd name="T103" fmla="*/ 184 h 287"/>
                <a:gd name="T104" fmla="*/ 93 w 327"/>
                <a:gd name="T105" fmla="*/ 179 h 287"/>
                <a:gd name="T106" fmla="*/ 87 w 327"/>
                <a:gd name="T107" fmla="*/ 170 h 287"/>
                <a:gd name="T108" fmla="*/ 76 w 327"/>
                <a:gd name="T109" fmla="*/ 165 h 287"/>
                <a:gd name="T110" fmla="*/ 51 w 327"/>
                <a:gd name="T111" fmla="*/ 194 h 287"/>
                <a:gd name="T112" fmla="*/ 45 w 327"/>
                <a:gd name="T113" fmla="*/ 184 h 287"/>
                <a:gd name="T114" fmla="*/ 33 w 327"/>
                <a:gd name="T115" fmla="*/ 189 h 287"/>
                <a:gd name="T116" fmla="*/ 19 w 327"/>
                <a:gd name="T117" fmla="*/ 190 h 287"/>
                <a:gd name="T118" fmla="*/ 7 w 327"/>
                <a:gd name="T119" fmla="*/ 19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87">
                  <a:moveTo>
                    <a:pt x="6" y="192"/>
                  </a:moveTo>
                  <a:cubicBezTo>
                    <a:pt x="5" y="192"/>
                    <a:pt x="5" y="192"/>
                    <a:pt x="5" y="192"/>
                  </a:cubicBezTo>
                  <a:cubicBezTo>
                    <a:pt x="4" y="188"/>
                    <a:pt x="4" y="188"/>
                    <a:pt x="4" y="188"/>
                  </a:cubicBezTo>
                  <a:cubicBezTo>
                    <a:pt x="4" y="180"/>
                    <a:pt x="4" y="180"/>
                    <a:pt x="4" y="180"/>
                  </a:cubicBezTo>
                  <a:cubicBezTo>
                    <a:pt x="0" y="146"/>
                    <a:pt x="0" y="146"/>
                    <a:pt x="0" y="146"/>
                  </a:cubicBezTo>
                  <a:cubicBezTo>
                    <a:pt x="3" y="143"/>
                    <a:pt x="3" y="143"/>
                    <a:pt x="3" y="143"/>
                  </a:cubicBezTo>
                  <a:cubicBezTo>
                    <a:pt x="5" y="143"/>
                    <a:pt x="5" y="143"/>
                    <a:pt x="5" y="143"/>
                  </a:cubicBezTo>
                  <a:cubicBezTo>
                    <a:pt x="10" y="130"/>
                    <a:pt x="10" y="130"/>
                    <a:pt x="10" y="130"/>
                  </a:cubicBezTo>
                  <a:cubicBezTo>
                    <a:pt x="10" y="128"/>
                    <a:pt x="10" y="128"/>
                    <a:pt x="10" y="128"/>
                  </a:cubicBezTo>
                  <a:cubicBezTo>
                    <a:pt x="13" y="117"/>
                    <a:pt x="13" y="117"/>
                    <a:pt x="13" y="117"/>
                  </a:cubicBezTo>
                  <a:cubicBezTo>
                    <a:pt x="16" y="112"/>
                    <a:pt x="16" y="112"/>
                    <a:pt x="16" y="112"/>
                  </a:cubicBezTo>
                  <a:cubicBezTo>
                    <a:pt x="23" y="92"/>
                    <a:pt x="23" y="92"/>
                    <a:pt x="23" y="92"/>
                  </a:cubicBezTo>
                  <a:cubicBezTo>
                    <a:pt x="23" y="92"/>
                    <a:pt x="24" y="92"/>
                    <a:pt x="24" y="91"/>
                  </a:cubicBezTo>
                  <a:cubicBezTo>
                    <a:pt x="24" y="91"/>
                    <a:pt x="24" y="90"/>
                    <a:pt x="24" y="90"/>
                  </a:cubicBezTo>
                  <a:cubicBezTo>
                    <a:pt x="25" y="89"/>
                    <a:pt x="25" y="89"/>
                    <a:pt x="25" y="89"/>
                  </a:cubicBezTo>
                  <a:cubicBezTo>
                    <a:pt x="25" y="89"/>
                    <a:pt x="25" y="88"/>
                    <a:pt x="25" y="88"/>
                  </a:cubicBezTo>
                  <a:cubicBezTo>
                    <a:pt x="25" y="88"/>
                    <a:pt x="25" y="87"/>
                    <a:pt x="25" y="87"/>
                  </a:cubicBezTo>
                  <a:cubicBezTo>
                    <a:pt x="24" y="85"/>
                    <a:pt x="24" y="85"/>
                    <a:pt x="24" y="85"/>
                  </a:cubicBezTo>
                  <a:cubicBezTo>
                    <a:pt x="24" y="85"/>
                    <a:pt x="25" y="85"/>
                    <a:pt x="26" y="85"/>
                  </a:cubicBezTo>
                  <a:cubicBezTo>
                    <a:pt x="27" y="85"/>
                    <a:pt x="26" y="84"/>
                    <a:pt x="26" y="83"/>
                  </a:cubicBezTo>
                  <a:cubicBezTo>
                    <a:pt x="26" y="83"/>
                    <a:pt x="26" y="82"/>
                    <a:pt x="26" y="82"/>
                  </a:cubicBezTo>
                  <a:cubicBezTo>
                    <a:pt x="26" y="82"/>
                    <a:pt x="25" y="82"/>
                    <a:pt x="24" y="81"/>
                  </a:cubicBezTo>
                  <a:cubicBezTo>
                    <a:pt x="24" y="81"/>
                    <a:pt x="24" y="81"/>
                    <a:pt x="24" y="81"/>
                  </a:cubicBezTo>
                  <a:cubicBezTo>
                    <a:pt x="24" y="81"/>
                    <a:pt x="22" y="81"/>
                    <a:pt x="22" y="80"/>
                  </a:cubicBezTo>
                  <a:cubicBezTo>
                    <a:pt x="22" y="79"/>
                    <a:pt x="22" y="79"/>
                    <a:pt x="22" y="78"/>
                  </a:cubicBezTo>
                  <a:cubicBezTo>
                    <a:pt x="22" y="77"/>
                    <a:pt x="22" y="78"/>
                    <a:pt x="21" y="77"/>
                  </a:cubicBezTo>
                  <a:cubicBezTo>
                    <a:pt x="20" y="76"/>
                    <a:pt x="20" y="76"/>
                    <a:pt x="21" y="76"/>
                  </a:cubicBezTo>
                  <a:cubicBezTo>
                    <a:pt x="21" y="76"/>
                    <a:pt x="22" y="75"/>
                    <a:pt x="22" y="74"/>
                  </a:cubicBezTo>
                  <a:cubicBezTo>
                    <a:pt x="22" y="74"/>
                    <a:pt x="22" y="73"/>
                    <a:pt x="22" y="73"/>
                  </a:cubicBezTo>
                  <a:cubicBezTo>
                    <a:pt x="22" y="72"/>
                    <a:pt x="22" y="72"/>
                    <a:pt x="23" y="71"/>
                  </a:cubicBezTo>
                  <a:cubicBezTo>
                    <a:pt x="24" y="70"/>
                    <a:pt x="23" y="70"/>
                    <a:pt x="23" y="69"/>
                  </a:cubicBezTo>
                  <a:cubicBezTo>
                    <a:pt x="23" y="69"/>
                    <a:pt x="24" y="69"/>
                    <a:pt x="24" y="69"/>
                  </a:cubicBezTo>
                  <a:cubicBezTo>
                    <a:pt x="24" y="68"/>
                    <a:pt x="24" y="68"/>
                    <a:pt x="24" y="68"/>
                  </a:cubicBezTo>
                  <a:cubicBezTo>
                    <a:pt x="24" y="68"/>
                    <a:pt x="24" y="68"/>
                    <a:pt x="25" y="67"/>
                  </a:cubicBezTo>
                  <a:cubicBezTo>
                    <a:pt x="26" y="66"/>
                    <a:pt x="25" y="67"/>
                    <a:pt x="26" y="67"/>
                  </a:cubicBezTo>
                  <a:cubicBezTo>
                    <a:pt x="27" y="67"/>
                    <a:pt x="26" y="67"/>
                    <a:pt x="27" y="66"/>
                  </a:cubicBezTo>
                  <a:cubicBezTo>
                    <a:pt x="27" y="66"/>
                    <a:pt x="27" y="66"/>
                    <a:pt x="28" y="66"/>
                  </a:cubicBezTo>
                  <a:cubicBezTo>
                    <a:pt x="28" y="66"/>
                    <a:pt x="28" y="65"/>
                    <a:pt x="28" y="65"/>
                  </a:cubicBezTo>
                  <a:cubicBezTo>
                    <a:pt x="28" y="65"/>
                    <a:pt x="27" y="65"/>
                    <a:pt x="28" y="64"/>
                  </a:cubicBezTo>
                  <a:cubicBezTo>
                    <a:pt x="29" y="64"/>
                    <a:pt x="28" y="64"/>
                    <a:pt x="28" y="63"/>
                  </a:cubicBezTo>
                  <a:cubicBezTo>
                    <a:pt x="28" y="62"/>
                    <a:pt x="28" y="63"/>
                    <a:pt x="28" y="62"/>
                  </a:cubicBezTo>
                  <a:cubicBezTo>
                    <a:pt x="28" y="62"/>
                    <a:pt x="28" y="61"/>
                    <a:pt x="28" y="61"/>
                  </a:cubicBezTo>
                  <a:cubicBezTo>
                    <a:pt x="28" y="61"/>
                    <a:pt x="28" y="61"/>
                    <a:pt x="28" y="60"/>
                  </a:cubicBezTo>
                  <a:cubicBezTo>
                    <a:pt x="28" y="60"/>
                    <a:pt x="27" y="60"/>
                    <a:pt x="27" y="59"/>
                  </a:cubicBezTo>
                  <a:cubicBezTo>
                    <a:pt x="27" y="59"/>
                    <a:pt x="28" y="59"/>
                    <a:pt x="28" y="59"/>
                  </a:cubicBezTo>
                  <a:cubicBezTo>
                    <a:pt x="28" y="59"/>
                    <a:pt x="28" y="58"/>
                    <a:pt x="28" y="58"/>
                  </a:cubicBezTo>
                  <a:cubicBezTo>
                    <a:pt x="28" y="57"/>
                    <a:pt x="27" y="57"/>
                    <a:pt x="28" y="57"/>
                  </a:cubicBezTo>
                  <a:cubicBezTo>
                    <a:pt x="29" y="56"/>
                    <a:pt x="28" y="56"/>
                    <a:pt x="28" y="56"/>
                  </a:cubicBezTo>
                  <a:cubicBezTo>
                    <a:pt x="28" y="56"/>
                    <a:pt x="28" y="55"/>
                    <a:pt x="27" y="53"/>
                  </a:cubicBezTo>
                  <a:cubicBezTo>
                    <a:pt x="27" y="51"/>
                    <a:pt x="28" y="52"/>
                    <a:pt x="28" y="52"/>
                  </a:cubicBezTo>
                  <a:cubicBezTo>
                    <a:pt x="28" y="52"/>
                    <a:pt x="29" y="51"/>
                    <a:pt x="28" y="51"/>
                  </a:cubicBezTo>
                  <a:cubicBezTo>
                    <a:pt x="28" y="50"/>
                    <a:pt x="28" y="49"/>
                    <a:pt x="28" y="49"/>
                  </a:cubicBezTo>
                  <a:cubicBezTo>
                    <a:pt x="28" y="49"/>
                    <a:pt x="28" y="48"/>
                    <a:pt x="28" y="47"/>
                  </a:cubicBezTo>
                  <a:cubicBezTo>
                    <a:pt x="29" y="46"/>
                    <a:pt x="29" y="47"/>
                    <a:pt x="30" y="47"/>
                  </a:cubicBezTo>
                  <a:cubicBezTo>
                    <a:pt x="30" y="48"/>
                    <a:pt x="30" y="48"/>
                    <a:pt x="31" y="48"/>
                  </a:cubicBezTo>
                  <a:cubicBezTo>
                    <a:pt x="32" y="49"/>
                    <a:pt x="32" y="49"/>
                    <a:pt x="32" y="49"/>
                  </a:cubicBezTo>
                  <a:cubicBezTo>
                    <a:pt x="32" y="49"/>
                    <a:pt x="33" y="48"/>
                    <a:pt x="33" y="48"/>
                  </a:cubicBezTo>
                  <a:cubicBezTo>
                    <a:pt x="33" y="47"/>
                    <a:pt x="35" y="48"/>
                    <a:pt x="35" y="48"/>
                  </a:cubicBezTo>
                  <a:cubicBezTo>
                    <a:pt x="35" y="48"/>
                    <a:pt x="36" y="49"/>
                    <a:pt x="36" y="49"/>
                  </a:cubicBezTo>
                  <a:cubicBezTo>
                    <a:pt x="37" y="50"/>
                    <a:pt x="37" y="49"/>
                    <a:pt x="37" y="49"/>
                  </a:cubicBezTo>
                  <a:cubicBezTo>
                    <a:pt x="38" y="48"/>
                    <a:pt x="39" y="49"/>
                    <a:pt x="40" y="48"/>
                  </a:cubicBezTo>
                  <a:cubicBezTo>
                    <a:pt x="41" y="48"/>
                    <a:pt x="41" y="48"/>
                    <a:pt x="42" y="48"/>
                  </a:cubicBezTo>
                  <a:cubicBezTo>
                    <a:pt x="43" y="48"/>
                    <a:pt x="43" y="48"/>
                    <a:pt x="43" y="48"/>
                  </a:cubicBezTo>
                  <a:cubicBezTo>
                    <a:pt x="43" y="48"/>
                    <a:pt x="45" y="49"/>
                    <a:pt x="45" y="49"/>
                  </a:cubicBezTo>
                  <a:cubicBezTo>
                    <a:pt x="45" y="49"/>
                    <a:pt x="46" y="49"/>
                    <a:pt x="47" y="49"/>
                  </a:cubicBezTo>
                  <a:cubicBezTo>
                    <a:pt x="47" y="49"/>
                    <a:pt x="47" y="49"/>
                    <a:pt x="48" y="48"/>
                  </a:cubicBezTo>
                  <a:cubicBezTo>
                    <a:pt x="49" y="47"/>
                    <a:pt x="48" y="48"/>
                    <a:pt x="48" y="48"/>
                  </a:cubicBezTo>
                  <a:cubicBezTo>
                    <a:pt x="49" y="47"/>
                    <a:pt x="50" y="47"/>
                    <a:pt x="50" y="47"/>
                  </a:cubicBezTo>
                  <a:cubicBezTo>
                    <a:pt x="50" y="47"/>
                    <a:pt x="50" y="46"/>
                    <a:pt x="50" y="46"/>
                  </a:cubicBezTo>
                  <a:cubicBezTo>
                    <a:pt x="50" y="46"/>
                    <a:pt x="50" y="46"/>
                    <a:pt x="51" y="45"/>
                  </a:cubicBezTo>
                  <a:cubicBezTo>
                    <a:pt x="51" y="44"/>
                    <a:pt x="51" y="44"/>
                    <a:pt x="51" y="43"/>
                  </a:cubicBezTo>
                  <a:cubicBezTo>
                    <a:pt x="51" y="42"/>
                    <a:pt x="52" y="43"/>
                    <a:pt x="52" y="43"/>
                  </a:cubicBezTo>
                  <a:cubicBezTo>
                    <a:pt x="53" y="42"/>
                    <a:pt x="52" y="42"/>
                    <a:pt x="52" y="41"/>
                  </a:cubicBezTo>
                  <a:cubicBezTo>
                    <a:pt x="52" y="41"/>
                    <a:pt x="52" y="40"/>
                    <a:pt x="52" y="40"/>
                  </a:cubicBezTo>
                  <a:cubicBezTo>
                    <a:pt x="52" y="39"/>
                    <a:pt x="53" y="39"/>
                    <a:pt x="53" y="39"/>
                  </a:cubicBezTo>
                  <a:cubicBezTo>
                    <a:pt x="53" y="39"/>
                    <a:pt x="53" y="39"/>
                    <a:pt x="53" y="39"/>
                  </a:cubicBezTo>
                  <a:cubicBezTo>
                    <a:pt x="53" y="39"/>
                    <a:pt x="52" y="38"/>
                    <a:pt x="52" y="37"/>
                  </a:cubicBezTo>
                  <a:cubicBezTo>
                    <a:pt x="52" y="36"/>
                    <a:pt x="53" y="35"/>
                    <a:pt x="53" y="35"/>
                  </a:cubicBezTo>
                  <a:cubicBezTo>
                    <a:pt x="53" y="35"/>
                    <a:pt x="54" y="35"/>
                    <a:pt x="55" y="34"/>
                  </a:cubicBezTo>
                  <a:cubicBezTo>
                    <a:pt x="55" y="34"/>
                    <a:pt x="57" y="33"/>
                    <a:pt x="57" y="33"/>
                  </a:cubicBezTo>
                  <a:cubicBezTo>
                    <a:pt x="57" y="33"/>
                    <a:pt x="64" y="33"/>
                    <a:pt x="65" y="32"/>
                  </a:cubicBezTo>
                  <a:cubicBezTo>
                    <a:pt x="65" y="32"/>
                    <a:pt x="65" y="30"/>
                    <a:pt x="66" y="29"/>
                  </a:cubicBezTo>
                  <a:cubicBezTo>
                    <a:pt x="66" y="28"/>
                    <a:pt x="66" y="29"/>
                    <a:pt x="66" y="28"/>
                  </a:cubicBezTo>
                  <a:cubicBezTo>
                    <a:pt x="65" y="28"/>
                    <a:pt x="65" y="27"/>
                    <a:pt x="66" y="27"/>
                  </a:cubicBezTo>
                  <a:cubicBezTo>
                    <a:pt x="66" y="27"/>
                    <a:pt x="67" y="27"/>
                    <a:pt x="68" y="27"/>
                  </a:cubicBezTo>
                  <a:cubicBezTo>
                    <a:pt x="70" y="27"/>
                    <a:pt x="69" y="27"/>
                    <a:pt x="69" y="28"/>
                  </a:cubicBezTo>
                  <a:cubicBezTo>
                    <a:pt x="70" y="29"/>
                    <a:pt x="70" y="29"/>
                    <a:pt x="70" y="29"/>
                  </a:cubicBezTo>
                  <a:cubicBezTo>
                    <a:pt x="71" y="29"/>
                    <a:pt x="71" y="29"/>
                    <a:pt x="72" y="29"/>
                  </a:cubicBezTo>
                  <a:cubicBezTo>
                    <a:pt x="72" y="28"/>
                    <a:pt x="73" y="29"/>
                    <a:pt x="74" y="28"/>
                  </a:cubicBezTo>
                  <a:cubicBezTo>
                    <a:pt x="75" y="28"/>
                    <a:pt x="75" y="28"/>
                    <a:pt x="75" y="27"/>
                  </a:cubicBezTo>
                  <a:cubicBezTo>
                    <a:pt x="76" y="27"/>
                    <a:pt x="75" y="26"/>
                    <a:pt x="75" y="26"/>
                  </a:cubicBezTo>
                  <a:cubicBezTo>
                    <a:pt x="75" y="25"/>
                    <a:pt x="76" y="25"/>
                    <a:pt x="76" y="24"/>
                  </a:cubicBezTo>
                  <a:cubicBezTo>
                    <a:pt x="77" y="24"/>
                    <a:pt x="77" y="24"/>
                    <a:pt x="77" y="25"/>
                  </a:cubicBezTo>
                  <a:cubicBezTo>
                    <a:pt x="78" y="25"/>
                    <a:pt x="78" y="25"/>
                    <a:pt x="78" y="25"/>
                  </a:cubicBezTo>
                  <a:cubicBezTo>
                    <a:pt x="78" y="24"/>
                    <a:pt x="79" y="24"/>
                    <a:pt x="79" y="23"/>
                  </a:cubicBezTo>
                  <a:cubicBezTo>
                    <a:pt x="80" y="23"/>
                    <a:pt x="80" y="24"/>
                    <a:pt x="80" y="25"/>
                  </a:cubicBezTo>
                  <a:cubicBezTo>
                    <a:pt x="81" y="26"/>
                    <a:pt x="80" y="25"/>
                    <a:pt x="81" y="26"/>
                  </a:cubicBezTo>
                  <a:cubicBezTo>
                    <a:pt x="81" y="27"/>
                    <a:pt x="82" y="26"/>
                    <a:pt x="82" y="25"/>
                  </a:cubicBezTo>
                  <a:cubicBezTo>
                    <a:pt x="82" y="25"/>
                    <a:pt x="81" y="24"/>
                    <a:pt x="82" y="24"/>
                  </a:cubicBezTo>
                  <a:cubicBezTo>
                    <a:pt x="82" y="23"/>
                    <a:pt x="83" y="23"/>
                    <a:pt x="83" y="23"/>
                  </a:cubicBezTo>
                  <a:cubicBezTo>
                    <a:pt x="83" y="23"/>
                    <a:pt x="83" y="23"/>
                    <a:pt x="83" y="23"/>
                  </a:cubicBezTo>
                  <a:cubicBezTo>
                    <a:pt x="83" y="22"/>
                    <a:pt x="85" y="23"/>
                    <a:pt x="85" y="23"/>
                  </a:cubicBezTo>
                  <a:cubicBezTo>
                    <a:pt x="85" y="23"/>
                    <a:pt x="85" y="24"/>
                    <a:pt x="85" y="24"/>
                  </a:cubicBezTo>
                  <a:cubicBezTo>
                    <a:pt x="85" y="24"/>
                    <a:pt x="86" y="24"/>
                    <a:pt x="87" y="24"/>
                  </a:cubicBezTo>
                  <a:cubicBezTo>
                    <a:pt x="87" y="23"/>
                    <a:pt x="87" y="24"/>
                    <a:pt x="87" y="24"/>
                  </a:cubicBezTo>
                  <a:cubicBezTo>
                    <a:pt x="87" y="24"/>
                    <a:pt x="88" y="24"/>
                    <a:pt x="88" y="24"/>
                  </a:cubicBezTo>
                  <a:cubicBezTo>
                    <a:pt x="89" y="24"/>
                    <a:pt x="89" y="24"/>
                    <a:pt x="89" y="23"/>
                  </a:cubicBezTo>
                  <a:cubicBezTo>
                    <a:pt x="89" y="23"/>
                    <a:pt x="89" y="22"/>
                    <a:pt x="89" y="22"/>
                  </a:cubicBezTo>
                  <a:cubicBezTo>
                    <a:pt x="89" y="21"/>
                    <a:pt x="90" y="21"/>
                    <a:pt x="90" y="21"/>
                  </a:cubicBezTo>
                  <a:cubicBezTo>
                    <a:pt x="90" y="20"/>
                    <a:pt x="90" y="20"/>
                    <a:pt x="90" y="20"/>
                  </a:cubicBezTo>
                  <a:cubicBezTo>
                    <a:pt x="94" y="19"/>
                    <a:pt x="94" y="19"/>
                    <a:pt x="94" y="19"/>
                  </a:cubicBezTo>
                  <a:cubicBezTo>
                    <a:pt x="96" y="15"/>
                    <a:pt x="96" y="15"/>
                    <a:pt x="96" y="15"/>
                  </a:cubicBezTo>
                  <a:cubicBezTo>
                    <a:pt x="95" y="14"/>
                    <a:pt x="95" y="14"/>
                    <a:pt x="95" y="14"/>
                  </a:cubicBezTo>
                  <a:cubicBezTo>
                    <a:pt x="99" y="7"/>
                    <a:pt x="99" y="7"/>
                    <a:pt x="99" y="7"/>
                  </a:cubicBezTo>
                  <a:cubicBezTo>
                    <a:pt x="104" y="2"/>
                    <a:pt x="104" y="2"/>
                    <a:pt x="104" y="2"/>
                  </a:cubicBezTo>
                  <a:cubicBezTo>
                    <a:pt x="105" y="0"/>
                    <a:pt x="105" y="0"/>
                    <a:pt x="105" y="0"/>
                  </a:cubicBezTo>
                  <a:cubicBezTo>
                    <a:pt x="105" y="2"/>
                    <a:pt x="105" y="2"/>
                    <a:pt x="105" y="2"/>
                  </a:cubicBezTo>
                  <a:cubicBezTo>
                    <a:pt x="105" y="3"/>
                    <a:pt x="105" y="3"/>
                    <a:pt x="105" y="3"/>
                  </a:cubicBezTo>
                  <a:cubicBezTo>
                    <a:pt x="105" y="3"/>
                    <a:pt x="105" y="3"/>
                    <a:pt x="106" y="3"/>
                  </a:cubicBezTo>
                  <a:cubicBezTo>
                    <a:pt x="106" y="4"/>
                    <a:pt x="107" y="4"/>
                    <a:pt x="106" y="4"/>
                  </a:cubicBezTo>
                  <a:cubicBezTo>
                    <a:pt x="106" y="5"/>
                    <a:pt x="106" y="5"/>
                    <a:pt x="106" y="5"/>
                  </a:cubicBezTo>
                  <a:cubicBezTo>
                    <a:pt x="107" y="5"/>
                    <a:pt x="107" y="6"/>
                    <a:pt x="107" y="6"/>
                  </a:cubicBezTo>
                  <a:cubicBezTo>
                    <a:pt x="107" y="6"/>
                    <a:pt x="108" y="6"/>
                    <a:pt x="108" y="6"/>
                  </a:cubicBezTo>
                  <a:cubicBezTo>
                    <a:pt x="108" y="7"/>
                    <a:pt x="109" y="8"/>
                    <a:pt x="109" y="8"/>
                  </a:cubicBezTo>
                  <a:cubicBezTo>
                    <a:pt x="109" y="8"/>
                    <a:pt x="108" y="7"/>
                    <a:pt x="109" y="8"/>
                  </a:cubicBezTo>
                  <a:cubicBezTo>
                    <a:pt x="109" y="10"/>
                    <a:pt x="110" y="10"/>
                    <a:pt x="110" y="10"/>
                  </a:cubicBezTo>
                  <a:cubicBezTo>
                    <a:pt x="110" y="11"/>
                    <a:pt x="110" y="12"/>
                    <a:pt x="110" y="12"/>
                  </a:cubicBezTo>
                  <a:cubicBezTo>
                    <a:pt x="111" y="12"/>
                    <a:pt x="111" y="12"/>
                    <a:pt x="111" y="13"/>
                  </a:cubicBezTo>
                  <a:cubicBezTo>
                    <a:pt x="111" y="13"/>
                    <a:pt x="112" y="13"/>
                    <a:pt x="112" y="14"/>
                  </a:cubicBezTo>
                  <a:cubicBezTo>
                    <a:pt x="112" y="14"/>
                    <a:pt x="113" y="16"/>
                    <a:pt x="113" y="16"/>
                  </a:cubicBezTo>
                  <a:cubicBezTo>
                    <a:pt x="113" y="16"/>
                    <a:pt x="113" y="16"/>
                    <a:pt x="113" y="16"/>
                  </a:cubicBezTo>
                  <a:cubicBezTo>
                    <a:pt x="114" y="17"/>
                    <a:pt x="114" y="17"/>
                    <a:pt x="114" y="17"/>
                  </a:cubicBezTo>
                  <a:cubicBezTo>
                    <a:pt x="114" y="17"/>
                    <a:pt x="114" y="17"/>
                    <a:pt x="115" y="18"/>
                  </a:cubicBezTo>
                  <a:cubicBezTo>
                    <a:pt x="115" y="19"/>
                    <a:pt x="116" y="19"/>
                    <a:pt x="116" y="19"/>
                  </a:cubicBezTo>
                  <a:cubicBezTo>
                    <a:pt x="116" y="21"/>
                    <a:pt x="116" y="21"/>
                    <a:pt x="116" y="21"/>
                  </a:cubicBezTo>
                  <a:cubicBezTo>
                    <a:pt x="117" y="21"/>
                    <a:pt x="117" y="22"/>
                    <a:pt x="117" y="22"/>
                  </a:cubicBezTo>
                  <a:cubicBezTo>
                    <a:pt x="117" y="22"/>
                    <a:pt x="117" y="21"/>
                    <a:pt x="117" y="22"/>
                  </a:cubicBezTo>
                  <a:cubicBezTo>
                    <a:pt x="118" y="23"/>
                    <a:pt x="118" y="24"/>
                    <a:pt x="118" y="24"/>
                  </a:cubicBezTo>
                  <a:cubicBezTo>
                    <a:pt x="118" y="24"/>
                    <a:pt x="118" y="25"/>
                    <a:pt x="118" y="25"/>
                  </a:cubicBezTo>
                  <a:cubicBezTo>
                    <a:pt x="118" y="26"/>
                    <a:pt x="118" y="25"/>
                    <a:pt x="119" y="26"/>
                  </a:cubicBezTo>
                  <a:cubicBezTo>
                    <a:pt x="119" y="27"/>
                    <a:pt x="119" y="27"/>
                    <a:pt x="119" y="27"/>
                  </a:cubicBezTo>
                  <a:cubicBezTo>
                    <a:pt x="119" y="27"/>
                    <a:pt x="120" y="28"/>
                    <a:pt x="120" y="28"/>
                  </a:cubicBezTo>
                  <a:cubicBezTo>
                    <a:pt x="120" y="28"/>
                    <a:pt x="121" y="28"/>
                    <a:pt x="121" y="29"/>
                  </a:cubicBezTo>
                  <a:cubicBezTo>
                    <a:pt x="121" y="30"/>
                    <a:pt x="121" y="30"/>
                    <a:pt x="121" y="31"/>
                  </a:cubicBezTo>
                  <a:cubicBezTo>
                    <a:pt x="122" y="32"/>
                    <a:pt x="123" y="32"/>
                    <a:pt x="123" y="33"/>
                  </a:cubicBezTo>
                  <a:cubicBezTo>
                    <a:pt x="123" y="34"/>
                    <a:pt x="123" y="34"/>
                    <a:pt x="123" y="35"/>
                  </a:cubicBezTo>
                  <a:cubicBezTo>
                    <a:pt x="123" y="35"/>
                    <a:pt x="122" y="37"/>
                    <a:pt x="123" y="37"/>
                  </a:cubicBezTo>
                  <a:cubicBezTo>
                    <a:pt x="123" y="37"/>
                    <a:pt x="123" y="37"/>
                    <a:pt x="123" y="37"/>
                  </a:cubicBezTo>
                  <a:cubicBezTo>
                    <a:pt x="123" y="37"/>
                    <a:pt x="124" y="38"/>
                    <a:pt x="124" y="38"/>
                  </a:cubicBezTo>
                  <a:cubicBezTo>
                    <a:pt x="124" y="39"/>
                    <a:pt x="123" y="40"/>
                    <a:pt x="124" y="40"/>
                  </a:cubicBezTo>
                  <a:cubicBezTo>
                    <a:pt x="124" y="41"/>
                    <a:pt x="124" y="41"/>
                    <a:pt x="124" y="41"/>
                  </a:cubicBezTo>
                  <a:cubicBezTo>
                    <a:pt x="124" y="42"/>
                    <a:pt x="125" y="43"/>
                    <a:pt x="125" y="43"/>
                  </a:cubicBezTo>
                  <a:cubicBezTo>
                    <a:pt x="125" y="43"/>
                    <a:pt x="126" y="43"/>
                    <a:pt x="126" y="43"/>
                  </a:cubicBezTo>
                  <a:cubicBezTo>
                    <a:pt x="125" y="44"/>
                    <a:pt x="126" y="45"/>
                    <a:pt x="126" y="45"/>
                  </a:cubicBezTo>
                  <a:cubicBezTo>
                    <a:pt x="126" y="45"/>
                    <a:pt x="125" y="46"/>
                    <a:pt x="126" y="46"/>
                  </a:cubicBezTo>
                  <a:cubicBezTo>
                    <a:pt x="126" y="47"/>
                    <a:pt x="126" y="47"/>
                    <a:pt x="126" y="47"/>
                  </a:cubicBezTo>
                  <a:cubicBezTo>
                    <a:pt x="126" y="48"/>
                    <a:pt x="126" y="49"/>
                    <a:pt x="127" y="50"/>
                  </a:cubicBezTo>
                  <a:cubicBezTo>
                    <a:pt x="127" y="51"/>
                    <a:pt x="127" y="51"/>
                    <a:pt x="127" y="52"/>
                  </a:cubicBezTo>
                  <a:cubicBezTo>
                    <a:pt x="128" y="53"/>
                    <a:pt x="128" y="53"/>
                    <a:pt x="128" y="54"/>
                  </a:cubicBezTo>
                  <a:cubicBezTo>
                    <a:pt x="128" y="54"/>
                    <a:pt x="127" y="54"/>
                    <a:pt x="128" y="55"/>
                  </a:cubicBezTo>
                  <a:cubicBezTo>
                    <a:pt x="128" y="57"/>
                    <a:pt x="129" y="57"/>
                    <a:pt x="129" y="58"/>
                  </a:cubicBezTo>
                  <a:cubicBezTo>
                    <a:pt x="129" y="58"/>
                    <a:pt x="129" y="58"/>
                    <a:pt x="129" y="58"/>
                  </a:cubicBezTo>
                  <a:cubicBezTo>
                    <a:pt x="129" y="59"/>
                    <a:pt x="129" y="60"/>
                    <a:pt x="129" y="60"/>
                  </a:cubicBezTo>
                  <a:cubicBezTo>
                    <a:pt x="130" y="60"/>
                    <a:pt x="130" y="61"/>
                    <a:pt x="130" y="61"/>
                  </a:cubicBezTo>
                  <a:cubicBezTo>
                    <a:pt x="130" y="62"/>
                    <a:pt x="131" y="63"/>
                    <a:pt x="131" y="63"/>
                  </a:cubicBezTo>
                  <a:cubicBezTo>
                    <a:pt x="131" y="63"/>
                    <a:pt x="131" y="64"/>
                    <a:pt x="131" y="64"/>
                  </a:cubicBezTo>
                  <a:cubicBezTo>
                    <a:pt x="131" y="64"/>
                    <a:pt x="132" y="64"/>
                    <a:pt x="132" y="65"/>
                  </a:cubicBezTo>
                  <a:cubicBezTo>
                    <a:pt x="132" y="66"/>
                    <a:pt x="133" y="68"/>
                    <a:pt x="133" y="69"/>
                  </a:cubicBezTo>
                  <a:cubicBezTo>
                    <a:pt x="133" y="69"/>
                    <a:pt x="133" y="69"/>
                    <a:pt x="133" y="70"/>
                  </a:cubicBezTo>
                  <a:cubicBezTo>
                    <a:pt x="132" y="70"/>
                    <a:pt x="132" y="70"/>
                    <a:pt x="132" y="71"/>
                  </a:cubicBezTo>
                  <a:cubicBezTo>
                    <a:pt x="132" y="72"/>
                    <a:pt x="133" y="72"/>
                    <a:pt x="133" y="73"/>
                  </a:cubicBezTo>
                  <a:cubicBezTo>
                    <a:pt x="133" y="73"/>
                    <a:pt x="132" y="73"/>
                    <a:pt x="133" y="74"/>
                  </a:cubicBezTo>
                  <a:cubicBezTo>
                    <a:pt x="133" y="74"/>
                    <a:pt x="134" y="74"/>
                    <a:pt x="134" y="75"/>
                  </a:cubicBezTo>
                  <a:cubicBezTo>
                    <a:pt x="133" y="75"/>
                    <a:pt x="133" y="76"/>
                    <a:pt x="133" y="76"/>
                  </a:cubicBezTo>
                  <a:cubicBezTo>
                    <a:pt x="133" y="76"/>
                    <a:pt x="133" y="76"/>
                    <a:pt x="133" y="77"/>
                  </a:cubicBezTo>
                  <a:cubicBezTo>
                    <a:pt x="133" y="77"/>
                    <a:pt x="134" y="78"/>
                    <a:pt x="134" y="78"/>
                  </a:cubicBezTo>
                  <a:cubicBezTo>
                    <a:pt x="134" y="78"/>
                    <a:pt x="134" y="78"/>
                    <a:pt x="134" y="78"/>
                  </a:cubicBezTo>
                  <a:cubicBezTo>
                    <a:pt x="134" y="78"/>
                    <a:pt x="134" y="79"/>
                    <a:pt x="134" y="79"/>
                  </a:cubicBezTo>
                  <a:cubicBezTo>
                    <a:pt x="134" y="80"/>
                    <a:pt x="134" y="79"/>
                    <a:pt x="134" y="80"/>
                  </a:cubicBezTo>
                  <a:cubicBezTo>
                    <a:pt x="135" y="80"/>
                    <a:pt x="134" y="80"/>
                    <a:pt x="135" y="81"/>
                  </a:cubicBezTo>
                  <a:cubicBezTo>
                    <a:pt x="135" y="82"/>
                    <a:pt x="135" y="81"/>
                    <a:pt x="135" y="82"/>
                  </a:cubicBezTo>
                  <a:cubicBezTo>
                    <a:pt x="135" y="82"/>
                    <a:pt x="135" y="83"/>
                    <a:pt x="135" y="83"/>
                  </a:cubicBezTo>
                  <a:cubicBezTo>
                    <a:pt x="135" y="83"/>
                    <a:pt x="135" y="84"/>
                    <a:pt x="135" y="84"/>
                  </a:cubicBezTo>
                  <a:cubicBezTo>
                    <a:pt x="135" y="85"/>
                    <a:pt x="135" y="85"/>
                    <a:pt x="135" y="86"/>
                  </a:cubicBezTo>
                  <a:cubicBezTo>
                    <a:pt x="136" y="86"/>
                    <a:pt x="136" y="87"/>
                    <a:pt x="136" y="87"/>
                  </a:cubicBezTo>
                  <a:cubicBezTo>
                    <a:pt x="136" y="87"/>
                    <a:pt x="135" y="88"/>
                    <a:pt x="135" y="88"/>
                  </a:cubicBezTo>
                  <a:cubicBezTo>
                    <a:pt x="135" y="88"/>
                    <a:pt x="135" y="88"/>
                    <a:pt x="135" y="89"/>
                  </a:cubicBezTo>
                  <a:cubicBezTo>
                    <a:pt x="135" y="89"/>
                    <a:pt x="136" y="90"/>
                    <a:pt x="136" y="90"/>
                  </a:cubicBezTo>
                  <a:cubicBezTo>
                    <a:pt x="136" y="90"/>
                    <a:pt x="136" y="90"/>
                    <a:pt x="136" y="90"/>
                  </a:cubicBezTo>
                  <a:cubicBezTo>
                    <a:pt x="136" y="91"/>
                    <a:pt x="135" y="91"/>
                    <a:pt x="135" y="91"/>
                  </a:cubicBezTo>
                  <a:cubicBezTo>
                    <a:pt x="136" y="92"/>
                    <a:pt x="136" y="93"/>
                    <a:pt x="136" y="93"/>
                  </a:cubicBezTo>
                  <a:cubicBezTo>
                    <a:pt x="136" y="94"/>
                    <a:pt x="136" y="94"/>
                    <a:pt x="136" y="95"/>
                  </a:cubicBezTo>
                  <a:cubicBezTo>
                    <a:pt x="136" y="95"/>
                    <a:pt x="136" y="96"/>
                    <a:pt x="137" y="97"/>
                  </a:cubicBezTo>
                  <a:cubicBezTo>
                    <a:pt x="137" y="97"/>
                    <a:pt x="137" y="98"/>
                    <a:pt x="137" y="98"/>
                  </a:cubicBezTo>
                  <a:cubicBezTo>
                    <a:pt x="137" y="99"/>
                    <a:pt x="137" y="99"/>
                    <a:pt x="137" y="99"/>
                  </a:cubicBezTo>
                  <a:cubicBezTo>
                    <a:pt x="137" y="100"/>
                    <a:pt x="137" y="100"/>
                    <a:pt x="138" y="101"/>
                  </a:cubicBezTo>
                  <a:cubicBezTo>
                    <a:pt x="138" y="101"/>
                    <a:pt x="139" y="101"/>
                    <a:pt x="139" y="102"/>
                  </a:cubicBezTo>
                  <a:cubicBezTo>
                    <a:pt x="139" y="102"/>
                    <a:pt x="139" y="103"/>
                    <a:pt x="138" y="103"/>
                  </a:cubicBezTo>
                  <a:cubicBezTo>
                    <a:pt x="138" y="102"/>
                    <a:pt x="138" y="101"/>
                    <a:pt x="138" y="102"/>
                  </a:cubicBezTo>
                  <a:cubicBezTo>
                    <a:pt x="138" y="103"/>
                    <a:pt x="138" y="103"/>
                    <a:pt x="138" y="104"/>
                  </a:cubicBezTo>
                  <a:cubicBezTo>
                    <a:pt x="138" y="105"/>
                    <a:pt x="138" y="105"/>
                    <a:pt x="138" y="105"/>
                  </a:cubicBezTo>
                  <a:cubicBezTo>
                    <a:pt x="139" y="105"/>
                    <a:pt x="139" y="106"/>
                    <a:pt x="139" y="106"/>
                  </a:cubicBezTo>
                  <a:cubicBezTo>
                    <a:pt x="139" y="107"/>
                    <a:pt x="139" y="107"/>
                    <a:pt x="139" y="108"/>
                  </a:cubicBezTo>
                  <a:cubicBezTo>
                    <a:pt x="139" y="108"/>
                    <a:pt x="140" y="109"/>
                    <a:pt x="140" y="109"/>
                  </a:cubicBezTo>
                  <a:cubicBezTo>
                    <a:pt x="141" y="109"/>
                    <a:pt x="141" y="109"/>
                    <a:pt x="141" y="109"/>
                  </a:cubicBezTo>
                  <a:cubicBezTo>
                    <a:pt x="141" y="109"/>
                    <a:pt x="140" y="109"/>
                    <a:pt x="140" y="109"/>
                  </a:cubicBezTo>
                  <a:cubicBezTo>
                    <a:pt x="140" y="108"/>
                    <a:pt x="140" y="108"/>
                    <a:pt x="140" y="107"/>
                  </a:cubicBezTo>
                  <a:cubicBezTo>
                    <a:pt x="140" y="107"/>
                    <a:pt x="139" y="106"/>
                    <a:pt x="139" y="106"/>
                  </a:cubicBezTo>
                  <a:cubicBezTo>
                    <a:pt x="139" y="105"/>
                    <a:pt x="140" y="106"/>
                    <a:pt x="140" y="106"/>
                  </a:cubicBezTo>
                  <a:cubicBezTo>
                    <a:pt x="140" y="106"/>
                    <a:pt x="140" y="107"/>
                    <a:pt x="140" y="108"/>
                  </a:cubicBezTo>
                  <a:cubicBezTo>
                    <a:pt x="140" y="108"/>
                    <a:pt x="141" y="109"/>
                    <a:pt x="141" y="109"/>
                  </a:cubicBezTo>
                  <a:cubicBezTo>
                    <a:pt x="141" y="109"/>
                    <a:pt x="142" y="109"/>
                    <a:pt x="142" y="109"/>
                  </a:cubicBezTo>
                  <a:cubicBezTo>
                    <a:pt x="142" y="110"/>
                    <a:pt x="142" y="110"/>
                    <a:pt x="142" y="110"/>
                  </a:cubicBezTo>
                  <a:cubicBezTo>
                    <a:pt x="142" y="111"/>
                    <a:pt x="143" y="111"/>
                    <a:pt x="143" y="111"/>
                  </a:cubicBezTo>
                  <a:cubicBezTo>
                    <a:pt x="143" y="111"/>
                    <a:pt x="143" y="111"/>
                    <a:pt x="143" y="111"/>
                  </a:cubicBezTo>
                  <a:cubicBezTo>
                    <a:pt x="144" y="112"/>
                    <a:pt x="144" y="112"/>
                    <a:pt x="144" y="112"/>
                  </a:cubicBezTo>
                  <a:cubicBezTo>
                    <a:pt x="145" y="112"/>
                    <a:pt x="145" y="112"/>
                    <a:pt x="146" y="113"/>
                  </a:cubicBezTo>
                  <a:cubicBezTo>
                    <a:pt x="146" y="113"/>
                    <a:pt x="147" y="113"/>
                    <a:pt x="147" y="113"/>
                  </a:cubicBezTo>
                  <a:cubicBezTo>
                    <a:pt x="147" y="114"/>
                    <a:pt x="147" y="114"/>
                    <a:pt x="147" y="115"/>
                  </a:cubicBezTo>
                  <a:cubicBezTo>
                    <a:pt x="147" y="115"/>
                    <a:pt x="147" y="115"/>
                    <a:pt x="147" y="115"/>
                  </a:cubicBezTo>
                  <a:cubicBezTo>
                    <a:pt x="146" y="116"/>
                    <a:pt x="146" y="116"/>
                    <a:pt x="146" y="116"/>
                  </a:cubicBezTo>
                  <a:cubicBezTo>
                    <a:pt x="147" y="117"/>
                    <a:pt x="147" y="118"/>
                    <a:pt x="147" y="118"/>
                  </a:cubicBezTo>
                  <a:cubicBezTo>
                    <a:pt x="147" y="119"/>
                    <a:pt x="147" y="119"/>
                    <a:pt x="147" y="120"/>
                  </a:cubicBezTo>
                  <a:cubicBezTo>
                    <a:pt x="147" y="120"/>
                    <a:pt x="148" y="121"/>
                    <a:pt x="148" y="121"/>
                  </a:cubicBezTo>
                  <a:cubicBezTo>
                    <a:pt x="148" y="121"/>
                    <a:pt x="148" y="122"/>
                    <a:pt x="148" y="122"/>
                  </a:cubicBezTo>
                  <a:cubicBezTo>
                    <a:pt x="148" y="123"/>
                    <a:pt x="148" y="123"/>
                    <a:pt x="148" y="123"/>
                  </a:cubicBezTo>
                  <a:cubicBezTo>
                    <a:pt x="148" y="124"/>
                    <a:pt x="147" y="124"/>
                    <a:pt x="147" y="124"/>
                  </a:cubicBezTo>
                  <a:cubicBezTo>
                    <a:pt x="147" y="125"/>
                    <a:pt x="148" y="125"/>
                    <a:pt x="148" y="126"/>
                  </a:cubicBezTo>
                  <a:cubicBezTo>
                    <a:pt x="148" y="126"/>
                    <a:pt x="148" y="126"/>
                    <a:pt x="148" y="127"/>
                  </a:cubicBezTo>
                  <a:cubicBezTo>
                    <a:pt x="148" y="127"/>
                    <a:pt x="148" y="127"/>
                    <a:pt x="148" y="128"/>
                  </a:cubicBezTo>
                  <a:cubicBezTo>
                    <a:pt x="149" y="128"/>
                    <a:pt x="149" y="128"/>
                    <a:pt x="150" y="128"/>
                  </a:cubicBezTo>
                  <a:cubicBezTo>
                    <a:pt x="150" y="128"/>
                    <a:pt x="151" y="128"/>
                    <a:pt x="152" y="128"/>
                  </a:cubicBezTo>
                  <a:cubicBezTo>
                    <a:pt x="152" y="127"/>
                    <a:pt x="153" y="127"/>
                    <a:pt x="153" y="127"/>
                  </a:cubicBezTo>
                  <a:cubicBezTo>
                    <a:pt x="154" y="127"/>
                    <a:pt x="154" y="128"/>
                    <a:pt x="154" y="128"/>
                  </a:cubicBezTo>
                  <a:cubicBezTo>
                    <a:pt x="155" y="128"/>
                    <a:pt x="156" y="129"/>
                    <a:pt x="156" y="129"/>
                  </a:cubicBezTo>
                  <a:cubicBezTo>
                    <a:pt x="156" y="129"/>
                    <a:pt x="156" y="130"/>
                    <a:pt x="156" y="131"/>
                  </a:cubicBezTo>
                  <a:cubicBezTo>
                    <a:pt x="156" y="131"/>
                    <a:pt x="156" y="131"/>
                    <a:pt x="156" y="133"/>
                  </a:cubicBezTo>
                  <a:cubicBezTo>
                    <a:pt x="157" y="134"/>
                    <a:pt x="157" y="134"/>
                    <a:pt x="157" y="135"/>
                  </a:cubicBezTo>
                  <a:cubicBezTo>
                    <a:pt x="157" y="135"/>
                    <a:pt x="157" y="136"/>
                    <a:pt x="157" y="137"/>
                  </a:cubicBezTo>
                  <a:cubicBezTo>
                    <a:pt x="157" y="137"/>
                    <a:pt x="158" y="137"/>
                    <a:pt x="158" y="138"/>
                  </a:cubicBezTo>
                  <a:cubicBezTo>
                    <a:pt x="158" y="138"/>
                    <a:pt x="159" y="138"/>
                    <a:pt x="159" y="139"/>
                  </a:cubicBezTo>
                  <a:cubicBezTo>
                    <a:pt x="159" y="139"/>
                    <a:pt x="160" y="140"/>
                    <a:pt x="160" y="141"/>
                  </a:cubicBezTo>
                  <a:cubicBezTo>
                    <a:pt x="160" y="142"/>
                    <a:pt x="161" y="142"/>
                    <a:pt x="160" y="142"/>
                  </a:cubicBezTo>
                  <a:cubicBezTo>
                    <a:pt x="160" y="143"/>
                    <a:pt x="161" y="143"/>
                    <a:pt x="160" y="144"/>
                  </a:cubicBezTo>
                  <a:cubicBezTo>
                    <a:pt x="160" y="145"/>
                    <a:pt x="160" y="145"/>
                    <a:pt x="160" y="145"/>
                  </a:cubicBezTo>
                  <a:cubicBezTo>
                    <a:pt x="159" y="146"/>
                    <a:pt x="160" y="146"/>
                    <a:pt x="160" y="148"/>
                  </a:cubicBezTo>
                  <a:cubicBezTo>
                    <a:pt x="159" y="149"/>
                    <a:pt x="159" y="149"/>
                    <a:pt x="160" y="149"/>
                  </a:cubicBezTo>
                  <a:cubicBezTo>
                    <a:pt x="160" y="150"/>
                    <a:pt x="160" y="150"/>
                    <a:pt x="161" y="150"/>
                  </a:cubicBezTo>
                  <a:cubicBezTo>
                    <a:pt x="161" y="150"/>
                    <a:pt x="162" y="150"/>
                    <a:pt x="162" y="150"/>
                  </a:cubicBezTo>
                  <a:cubicBezTo>
                    <a:pt x="163" y="150"/>
                    <a:pt x="163" y="150"/>
                    <a:pt x="163" y="150"/>
                  </a:cubicBezTo>
                  <a:cubicBezTo>
                    <a:pt x="164" y="151"/>
                    <a:pt x="164" y="151"/>
                    <a:pt x="164" y="151"/>
                  </a:cubicBezTo>
                  <a:cubicBezTo>
                    <a:pt x="165" y="150"/>
                    <a:pt x="165" y="151"/>
                    <a:pt x="165" y="150"/>
                  </a:cubicBezTo>
                  <a:cubicBezTo>
                    <a:pt x="166" y="150"/>
                    <a:pt x="166" y="150"/>
                    <a:pt x="166" y="149"/>
                  </a:cubicBezTo>
                  <a:cubicBezTo>
                    <a:pt x="167" y="148"/>
                    <a:pt x="167" y="148"/>
                    <a:pt x="167" y="147"/>
                  </a:cubicBezTo>
                  <a:cubicBezTo>
                    <a:pt x="167" y="146"/>
                    <a:pt x="167" y="146"/>
                    <a:pt x="167" y="146"/>
                  </a:cubicBezTo>
                  <a:cubicBezTo>
                    <a:pt x="167" y="145"/>
                    <a:pt x="167" y="145"/>
                    <a:pt x="167" y="144"/>
                  </a:cubicBezTo>
                  <a:cubicBezTo>
                    <a:pt x="166" y="143"/>
                    <a:pt x="166" y="142"/>
                    <a:pt x="166" y="142"/>
                  </a:cubicBezTo>
                  <a:cubicBezTo>
                    <a:pt x="165" y="141"/>
                    <a:pt x="165" y="140"/>
                    <a:pt x="165" y="141"/>
                  </a:cubicBezTo>
                  <a:cubicBezTo>
                    <a:pt x="165" y="141"/>
                    <a:pt x="165" y="142"/>
                    <a:pt x="164" y="141"/>
                  </a:cubicBezTo>
                  <a:cubicBezTo>
                    <a:pt x="164" y="141"/>
                    <a:pt x="164" y="141"/>
                    <a:pt x="164" y="141"/>
                  </a:cubicBezTo>
                  <a:cubicBezTo>
                    <a:pt x="164" y="140"/>
                    <a:pt x="164" y="140"/>
                    <a:pt x="164" y="140"/>
                  </a:cubicBezTo>
                  <a:cubicBezTo>
                    <a:pt x="164" y="139"/>
                    <a:pt x="163" y="140"/>
                    <a:pt x="163" y="139"/>
                  </a:cubicBezTo>
                  <a:cubicBezTo>
                    <a:pt x="163" y="138"/>
                    <a:pt x="164" y="137"/>
                    <a:pt x="164" y="136"/>
                  </a:cubicBezTo>
                  <a:cubicBezTo>
                    <a:pt x="164" y="136"/>
                    <a:pt x="164" y="136"/>
                    <a:pt x="164" y="136"/>
                  </a:cubicBezTo>
                  <a:cubicBezTo>
                    <a:pt x="164" y="135"/>
                    <a:pt x="163" y="135"/>
                    <a:pt x="164" y="135"/>
                  </a:cubicBezTo>
                  <a:cubicBezTo>
                    <a:pt x="164" y="134"/>
                    <a:pt x="164" y="134"/>
                    <a:pt x="164" y="134"/>
                  </a:cubicBezTo>
                  <a:cubicBezTo>
                    <a:pt x="165" y="133"/>
                    <a:pt x="165" y="134"/>
                    <a:pt x="165" y="133"/>
                  </a:cubicBezTo>
                  <a:cubicBezTo>
                    <a:pt x="165" y="132"/>
                    <a:pt x="165" y="131"/>
                    <a:pt x="165" y="131"/>
                  </a:cubicBezTo>
                  <a:cubicBezTo>
                    <a:pt x="165" y="132"/>
                    <a:pt x="166" y="132"/>
                    <a:pt x="166" y="133"/>
                  </a:cubicBezTo>
                  <a:cubicBezTo>
                    <a:pt x="166" y="133"/>
                    <a:pt x="166" y="133"/>
                    <a:pt x="166" y="132"/>
                  </a:cubicBezTo>
                  <a:cubicBezTo>
                    <a:pt x="166" y="132"/>
                    <a:pt x="166" y="131"/>
                    <a:pt x="166" y="130"/>
                  </a:cubicBezTo>
                  <a:cubicBezTo>
                    <a:pt x="167" y="130"/>
                    <a:pt x="167" y="130"/>
                    <a:pt x="167" y="131"/>
                  </a:cubicBezTo>
                  <a:cubicBezTo>
                    <a:pt x="167" y="131"/>
                    <a:pt x="167" y="131"/>
                    <a:pt x="167" y="131"/>
                  </a:cubicBezTo>
                  <a:cubicBezTo>
                    <a:pt x="167" y="130"/>
                    <a:pt x="167" y="130"/>
                    <a:pt x="168" y="130"/>
                  </a:cubicBezTo>
                  <a:cubicBezTo>
                    <a:pt x="168" y="129"/>
                    <a:pt x="168" y="129"/>
                    <a:pt x="168" y="129"/>
                  </a:cubicBezTo>
                  <a:cubicBezTo>
                    <a:pt x="168" y="129"/>
                    <a:pt x="169" y="129"/>
                    <a:pt x="169" y="129"/>
                  </a:cubicBezTo>
                  <a:cubicBezTo>
                    <a:pt x="169" y="129"/>
                    <a:pt x="169" y="129"/>
                    <a:pt x="169" y="130"/>
                  </a:cubicBezTo>
                  <a:cubicBezTo>
                    <a:pt x="169" y="131"/>
                    <a:pt x="169" y="131"/>
                    <a:pt x="170" y="131"/>
                  </a:cubicBezTo>
                  <a:cubicBezTo>
                    <a:pt x="170" y="132"/>
                    <a:pt x="171" y="132"/>
                    <a:pt x="171" y="133"/>
                  </a:cubicBezTo>
                  <a:cubicBezTo>
                    <a:pt x="172" y="133"/>
                    <a:pt x="172" y="133"/>
                    <a:pt x="172" y="133"/>
                  </a:cubicBezTo>
                  <a:cubicBezTo>
                    <a:pt x="172" y="133"/>
                    <a:pt x="172" y="133"/>
                    <a:pt x="173" y="133"/>
                  </a:cubicBezTo>
                  <a:cubicBezTo>
                    <a:pt x="173" y="134"/>
                    <a:pt x="174" y="133"/>
                    <a:pt x="174" y="134"/>
                  </a:cubicBezTo>
                  <a:cubicBezTo>
                    <a:pt x="174" y="135"/>
                    <a:pt x="174" y="135"/>
                    <a:pt x="175" y="135"/>
                  </a:cubicBezTo>
                  <a:cubicBezTo>
                    <a:pt x="177" y="136"/>
                    <a:pt x="177" y="135"/>
                    <a:pt x="177" y="136"/>
                  </a:cubicBezTo>
                  <a:cubicBezTo>
                    <a:pt x="178" y="136"/>
                    <a:pt x="178" y="136"/>
                    <a:pt x="178" y="137"/>
                  </a:cubicBezTo>
                  <a:cubicBezTo>
                    <a:pt x="178" y="137"/>
                    <a:pt x="178" y="137"/>
                    <a:pt x="178" y="138"/>
                  </a:cubicBezTo>
                  <a:cubicBezTo>
                    <a:pt x="179" y="138"/>
                    <a:pt x="179" y="138"/>
                    <a:pt x="179" y="139"/>
                  </a:cubicBezTo>
                  <a:cubicBezTo>
                    <a:pt x="178" y="139"/>
                    <a:pt x="178" y="140"/>
                    <a:pt x="178" y="140"/>
                  </a:cubicBezTo>
                  <a:cubicBezTo>
                    <a:pt x="178" y="140"/>
                    <a:pt x="177" y="141"/>
                    <a:pt x="177" y="141"/>
                  </a:cubicBezTo>
                  <a:cubicBezTo>
                    <a:pt x="177" y="141"/>
                    <a:pt x="177" y="141"/>
                    <a:pt x="177" y="141"/>
                  </a:cubicBezTo>
                  <a:cubicBezTo>
                    <a:pt x="176" y="142"/>
                    <a:pt x="176" y="142"/>
                    <a:pt x="176" y="142"/>
                  </a:cubicBezTo>
                  <a:cubicBezTo>
                    <a:pt x="177" y="143"/>
                    <a:pt x="177" y="143"/>
                    <a:pt x="177" y="143"/>
                  </a:cubicBezTo>
                  <a:cubicBezTo>
                    <a:pt x="177" y="143"/>
                    <a:pt x="177" y="144"/>
                    <a:pt x="177" y="144"/>
                  </a:cubicBezTo>
                  <a:cubicBezTo>
                    <a:pt x="176" y="144"/>
                    <a:pt x="177" y="144"/>
                    <a:pt x="177" y="145"/>
                  </a:cubicBezTo>
                  <a:cubicBezTo>
                    <a:pt x="177" y="145"/>
                    <a:pt x="178" y="144"/>
                    <a:pt x="178" y="145"/>
                  </a:cubicBezTo>
                  <a:cubicBezTo>
                    <a:pt x="178" y="146"/>
                    <a:pt x="177" y="146"/>
                    <a:pt x="178" y="146"/>
                  </a:cubicBezTo>
                  <a:cubicBezTo>
                    <a:pt x="178" y="147"/>
                    <a:pt x="179" y="147"/>
                    <a:pt x="179" y="148"/>
                  </a:cubicBezTo>
                  <a:cubicBezTo>
                    <a:pt x="179" y="148"/>
                    <a:pt x="179" y="148"/>
                    <a:pt x="179" y="149"/>
                  </a:cubicBezTo>
                  <a:cubicBezTo>
                    <a:pt x="179" y="149"/>
                    <a:pt x="179" y="150"/>
                    <a:pt x="179" y="150"/>
                  </a:cubicBezTo>
                  <a:cubicBezTo>
                    <a:pt x="179" y="150"/>
                    <a:pt x="179" y="150"/>
                    <a:pt x="179" y="151"/>
                  </a:cubicBezTo>
                  <a:cubicBezTo>
                    <a:pt x="180" y="151"/>
                    <a:pt x="180" y="151"/>
                    <a:pt x="180" y="151"/>
                  </a:cubicBezTo>
                  <a:cubicBezTo>
                    <a:pt x="181" y="151"/>
                    <a:pt x="181" y="152"/>
                    <a:pt x="181" y="152"/>
                  </a:cubicBezTo>
                  <a:cubicBezTo>
                    <a:pt x="181" y="152"/>
                    <a:pt x="181" y="151"/>
                    <a:pt x="181" y="152"/>
                  </a:cubicBezTo>
                  <a:cubicBezTo>
                    <a:pt x="182" y="152"/>
                    <a:pt x="182" y="153"/>
                    <a:pt x="182" y="153"/>
                  </a:cubicBezTo>
                  <a:cubicBezTo>
                    <a:pt x="182" y="153"/>
                    <a:pt x="181" y="155"/>
                    <a:pt x="182" y="155"/>
                  </a:cubicBezTo>
                  <a:cubicBezTo>
                    <a:pt x="182" y="155"/>
                    <a:pt x="183" y="155"/>
                    <a:pt x="183" y="155"/>
                  </a:cubicBezTo>
                  <a:cubicBezTo>
                    <a:pt x="184" y="156"/>
                    <a:pt x="184" y="156"/>
                    <a:pt x="185" y="156"/>
                  </a:cubicBezTo>
                  <a:cubicBezTo>
                    <a:pt x="185" y="156"/>
                    <a:pt x="185" y="157"/>
                    <a:pt x="185" y="157"/>
                  </a:cubicBezTo>
                  <a:cubicBezTo>
                    <a:pt x="185" y="157"/>
                    <a:pt x="186" y="157"/>
                    <a:pt x="186" y="157"/>
                  </a:cubicBezTo>
                  <a:cubicBezTo>
                    <a:pt x="187" y="157"/>
                    <a:pt x="187" y="157"/>
                    <a:pt x="187" y="157"/>
                  </a:cubicBezTo>
                  <a:cubicBezTo>
                    <a:pt x="188" y="158"/>
                    <a:pt x="188" y="158"/>
                    <a:pt x="188" y="158"/>
                  </a:cubicBezTo>
                  <a:cubicBezTo>
                    <a:pt x="188" y="159"/>
                    <a:pt x="188" y="159"/>
                    <a:pt x="188" y="159"/>
                  </a:cubicBezTo>
                  <a:cubicBezTo>
                    <a:pt x="189" y="159"/>
                    <a:pt x="189" y="160"/>
                    <a:pt x="189" y="159"/>
                  </a:cubicBezTo>
                  <a:cubicBezTo>
                    <a:pt x="189" y="159"/>
                    <a:pt x="190" y="159"/>
                    <a:pt x="190" y="158"/>
                  </a:cubicBezTo>
                  <a:cubicBezTo>
                    <a:pt x="190" y="158"/>
                    <a:pt x="191" y="157"/>
                    <a:pt x="191" y="157"/>
                  </a:cubicBezTo>
                  <a:cubicBezTo>
                    <a:pt x="191" y="158"/>
                    <a:pt x="191" y="159"/>
                    <a:pt x="191" y="158"/>
                  </a:cubicBezTo>
                  <a:cubicBezTo>
                    <a:pt x="191" y="157"/>
                    <a:pt x="191" y="157"/>
                    <a:pt x="192" y="156"/>
                  </a:cubicBezTo>
                  <a:cubicBezTo>
                    <a:pt x="192" y="156"/>
                    <a:pt x="193" y="155"/>
                    <a:pt x="193" y="155"/>
                  </a:cubicBezTo>
                  <a:cubicBezTo>
                    <a:pt x="193" y="155"/>
                    <a:pt x="194" y="155"/>
                    <a:pt x="193" y="155"/>
                  </a:cubicBezTo>
                  <a:cubicBezTo>
                    <a:pt x="193" y="156"/>
                    <a:pt x="193" y="156"/>
                    <a:pt x="193" y="156"/>
                  </a:cubicBezTo>
                  <a:cubicBezTo>
                    <a:pt x="193" y="156"/>
                    <a:pt x="194" y="157"/>
                    <a:pt x="194" y="156"/>
                  </a:cubicBezTo>
                  <a:cubicBezTo>
                    <a:pt x="195" y="156"/>
                    <a:pt x="195" y="156"/>
                    <a:pt x="195" y="156"/>
                  </a:cubicBezTo>
                  <a:cubicBezTo>
                    <a:pt x="195" y="155"/>
                    <a:pt x="194" y="155"/>
                    <a:pt x="195" y="155"/>
                  </a:cubicBezTo>
                  <a:cubicBezTo>
                    <a:pt x="195" y="154"/>
                    <a:pt x="197" y="154"/>
                    <a:pt x="197" y="154"/>
                  </a:cubicBezTo>
                  <a:cubicBezTo>
                    <a:pt x="198" y="154"/>
                    <a:pt x="197" y="154"/>
                    <a:pt x="197" y="155"/>
                  </a:cubicBezTo>
                  <a:cubicBezTo>
                    <a:pt x="196" y="155"/>
                    <a:pt x="196" y="155"/>
                    <a:pt x="196" y="155"/>
                  </a:cubicBezTo>
                  <a:cubicBezTo>
                    <a:pt x="196" y="155"/>
                    <a:pt x="197" y="156"/>
                    <a:pt x="198" y="156"/>
                  </a:cubicBezTo>
                  <a:cubicBezTo>
                    <a:pt x="198" y="156"/>
                    <a:pt x="199" y="156"/>
                    <a:pt x="199" y="156"/>
                  </a:cubicBezTo>
                  <a:cubicBezTo>
                    <a:pt x="199" y="156"/>
                    <a:pt x="199" y="157"/>
                    <a:pt x="199" y="157"/>
                  </a:cubicBezTo>
                  <a:cubicBezTo>
                    <a:pt x="199" y="157"/>
                    <a:pt x="200" y="156"/>
                    <a:pt x="200" y="156"/>
                  </a:cubicBezTo>
                  <a:cubicBezTo>
                    <a:pt x="200" y="156"/>
                    <a:pt x="201" y="155"/>
                    <a:pt x="201" y="155"/>
                  </a:cubicBezTo>
                  <a:cubicBezTo>
                    <a:pt x="201" y="155"/>
                    <a:pt x="201" y="155"/>
                    <a:pt x="201" y="155"/>
                  </a:cubicBezTo>
                  <a:cubicBezTo>
                    <a:pt x="200" y="154"/>
                    <a:pt x="200" y="153"/>
                    <a:pt x="200" y="153"/>
                  </a:cubicBezTo>
                  <a:cubicBezTo>
                    <a:pt x="200" y="153"/>
                    <a:pt x="201" y="153"/>
                    <a:pt x="201" y="153"/>
                  </a:cubicBezTo>
                  <a:cubicBezTo>
                    <a:pt x="202" y="154"/>
                    <a:pt x="203" y="154"/>
                    <a:pt x="202" y="155"/>
                  </a:cubicBezTo>
                  <a:cubicBezTo>
                    <a:pt x="202" y="156"/>
                    <a:pt x="202" y="155"/>
                    <a:pt x="202" y="156"/>
                  </a:cubicBezTo>
                  <a:cubicBezTo>
                    <a:pt x="202" y="156"/>
                    <a:pt x="203" y="157"/>
                    <a:pt x="203" y="157"/>
                  </a:cubicBezTo>
                  <a:cubicBezTo>
                    <a:pt x="203" y="157"/>
                    <a:pt x="204" y="158"/>
                    <a:pt x="204" y="157"/>
                  </a:cubicBezTo>
                  <a:cubicBezTo>
                    <a:pt x="204" y="157"/>
                    <a:pt x="204" y="157"/>
                    <a:pt x="205" y="157"/>
                  </a:cubicBezTo>
                  <a:cubicBezTo>
                    <a:pt x="205" y="157"/>
                    <a:pt x="206" y="157"/>
                    <a:pt x="206" y="157"/>
                  </a:cubicBezTo>
                  <a:cubicBezTo>
                    <a:pt x="206" y="157"/>
                    <a:pt x="205" y="157"/>
                    <a:pt x="206" y="157"/>
                  </a:cubicBezTo>
                  <a:cubicBezTo>
                    <a:pt x="206" y="158"/>
                    <a:pt x="206" y="158"/>
                    <a:pt x="206" y="158"/>
                  </a:cubicBezTo>
                  <a:cubicBezTo>
                    <a:pt x="205" y="158"/>
                    <a:pt x="206" y="159"/>
                    <a:pt x="205" y="159"/>
                  </a:cubicBezTo>
                  <a:cubicBezTo>
                    <a:pt x="205" y="160"/>
                    <a:pt x="204" y="160"/>
                    <a:pt x="205" y="160"/>
                  </a:cubicBezTo>
                  <a:cubicBezTo>
                    <a:pt x="206" y="160"/>
                    <a:pt x="206" y="160"/>
                    <a:pt x="206" y="160"/>
                  </a:cubicBezTo>
                  <a:cubicBezTo>
                    <a:pt x="207" y="160"/>
                    <a:pt x="206" y="160"/>
                    <a:pt x="207" y="160"/>
                  </a:cubicBezTo>
                  <a:cubicBezTo>
                    <a:pt x="207" y="160"/>
                    <a:pt x="208" y="159"/>
                    <a:pt x="208" y="160"/>
                  </a:cubicBezTo>
                  <a:cubicBezTo>
                    <a:pt x="208" y="160"/>
                    <a:pt x="208" y="161"/>
                    <a:pt x="209" y="161"/>
                  </a:cubicBezTo>
                  <a:cubicBezTo>
                    <a:pt x="210" y="161"/>
                    <a:pt x="210" y="161"/>
                    <a:pt x="210" y="162"/>
                  </a:cubicBezTo>
                  <a:cubicBezTo>
                    <a:pt x="211" y="162"/>
                    <a:pt x="211" y="162"/>
                    <a:pt x="211" y="162"/>
                  </a:cubicBezTo>
                  <a:cubicBezTo>
                    <a:pt x="211" y="163"/>
                    <a:pt x="210" y="163"/>
                    <a:pt x="210" y="163"/>
                  </a:cubicBezTo>
                  <a:cubicBezTo>
                    <a:pt x="210" y="164"/>
                    <a:pt x="212" y="164"/>
                    <a:pt x="211" y="165"/>
                  </a:cubicBezTo>
                  <a:cubicBezTo>
                    <a:pt x="210" y="165"/>
                    <a:pt x="210" y="166"/>
                    <a:pt x="210" y="167"/>
                  </a:cubicBezTo>
                  <a:cubicBezTo>
                    <a:pt x="211" y="167"/>
                    <a:pt x="210" y="167"/>
                    <a:pt x="211" y="167"/>
                  </a:cubicBezTo>
                  <a:cubicBezTo>
                    <a:pt x="212" y="168"/>
                    <a:pt x="212" y="168"/>
                    <a:pt x="212" y="168"/>
                  </a:cubicBezTo>
                  <a:cubicBezTo>
                    <a:pt x="212" y="168"/>
                    <a:pt x="212" y="168"/>
                    <a:pt x="212" y="168"/>
                  </a:cubicBezTo>
                  <a:cubicBezTo>
                    <a:pt x="213" y="168"/>
                    <a:pt x="212" y="169"/>
                    <a:pt x="212" y="169"/>
                  </a:cubicBezTo>
                  <a:cubicBezTo>
                    <a:pt x="212" y="169"/>
                    <a:pt x="211" y="169"/>
                    <a:pt x="212" y="169"/>
                  </a:cubicBezTo>
                  <a:cubicBezTo>
                    <a:pt x="213" y="170"/>
                    <a:pt x="214" y="170"/>
                    <a:pt x="214" y="169"/>
                  </a:cubicBezTo>
                  <a:cubicBezTo>
                    <a:pt x="214" y="169"/>
                    <a:pt x="214" y="168"/>
                    <a:pt x="215" y="168"/>
                  </a:cubicBezTo>
                  <a:cubicBezTo>
                    <a:pt x="215" y="168"/>
                    <a:pt x="215" y="168"/>
                    <a:pt x="215" y="168"/>
                  </a:cubicBezTo>
                  <a:cubicBezTo>
                    <a:pt x="216" y="168"/>
                    <a:pt x="217" y="169"/>
                    <a:pt x="217" y="168"/>
                  </a:cubicBezTo>
                  <a:cubicBezTo>
                    <a:pt x="218" y="168"/>
                    <a:pt x="218" y="169"/>
                    <a:pt x="218" y="168"/>
                  </a:cubicBezTo>
                  <a:cubicBezTo>
                    <a:pt x="219" y="168"/>
                    <a:pt x="219" y="168"/>
                    <a:pt x="219" y="169"/>
                  </a:cubicBezTo>
                  <a:cubicBezTo>
                    <a:pt x="220" y="169"/>
                    <a:pt x="219" y="169"/>
                    <a:pt x="220" y="169"/>
                  </a:cubicBezTo>
                  <a:cubicBezTo>
                    <a:pt x="221" y="170"/>
                    <a:pt x="221" y="170"/>
                    <a:pt x="221" y="170"/>
                  </a:cubicBezTo>
                  <a:cubicBezTo>
                    <a:pt x="221" y="170"/>
                    <a:pt x="221" y="170"/>
                    <a:pt x="221" y="170"/>
                  </a:cubicBezTo>
                  <a:cubicBezTo>
                    <a:pt x="221" y="171"/>
                    <a:pt x="221" y="171"/>
                    <a:pt x="222" y="171"/>
                  </a:cubicBezTo>
                  <a:cubicBezTo>
                    <a:pt x="222" y="171"/>
                    <a:pt x="222" y="171"/>
                    <a:pt x="223" y="171"/>
                  </a:cubicBezTo>
                  <a:cubicBezTo>
                    <a:pt x="224" y="170"/>
                    <a:pt x="225" y="171"/>
                    <a:pt x="225" y="171"/>
                  </a:cubicBezTo>
                  <a:cubicBezTo>
                    <a:pt x="225" y="171"/>
                    <a:pt x="226" y="170"/>
                    <a:pt x="227" y="171"/>
                  </a:cubicBezTo>
                  <a:cubicBezTo>
                    <a:pt x="227" y="171"/>
                    <a:pt x="230" y="172"/>
                    <a:pt x="230" y="172"/>
                  </a:cubicBezTo>
                  <a:cubicBezTo>
                    <a:pt x="231" y="172"/>
                    <a:pt x="231" y="173"/>
                    <a:pt x="232" y="173"/>
                  </a:cubicBezTo>
                  <a:cubicBezTo>
                    <a:pt x="232" y="173"/>
                    <a:pt x="232" y="173"/>
                    <a:pt x="232" y="174"/>
                  </a:cubicBezTo>
                  <a:cubicBezTo>
                    <a:pt x="232" y="174"/>
                    <a:pt x="232" y="174"/>
                    <a:pt x="233" y="175"/>
                  </a:cubicBezTo>
                  <a:cubicBezTo>
                    <a:pt x="233" y="175"/>
                    <a:pt x="234" y="175"/>
                    <a:pt x="234" y="175"/>
                  </a:cubicBezTo>
                  <a:cubicBezTo>
                    <a:pt x="234" y="176"/>
                    <a:pt x="234" y="176"/>
                    <a:pt x="235" y="177"/>
                  </a:cubicBezTo>
                  <a:cubicBezTo>
                    <a:pt x="235" y="177"/>
                    <a:pt x="236" y="177"/>
                    <a:pt x="237" y="177"/>
                  </a:cubicBezTo>
                  <a:cubicBezTo>
                    <a:pt x="237" y="178"/>
                    <a:pt x="237" y="178"/>
                    <a:pt x="238" y="179"/>
                  </a:cubicBezTo>
                  <a:cubicBezTo>
                    <a:pt x="238" y="179"/>
                    <a:pt x="238" y="179"/>
                    <a:pt x="239" y="180"/>
                  </a:cubicBezTo>
                  <a:cubicBezTo>
                    <a:pt x="239" y="180"/>
                    <a:pt x="239" y="180"/>
                    <a:pt x="239" y="181"/>
                  </a:cubicBezTo>
                  <a:cubicBezTo>
                    <a:pt x="239" y="182"/>
                    <a:pt x="239" y="182"/>
                    <a:pt x="240" y="183"/>
                  </a:cubicBezTo>
                  <a:cubicBezTo>
                    <a:pt x="240" y="183"/>
                    <a:pt x="240" y="184"/>
                    <a:pt x="240" y="184"/>
                  </a:cubicBezTo>
                  <a:cubicBezTo>
                    <a:pt x="240" y="185"/>
                    <a:pt x="240" y="185"/>
                    <a:pt x="241" y="185"/>
                  </a:cubicBezTo>
                  <a:cubicBezTo>
                    <a:pt x="242" y="185"/>
                    <a:pt x="242" y="186"/>
                    <a:pt x="242" y="186"/>
                  </a:cubicBezTo>
                  <a:cubicBezTo>
                    <a:pt x="242" y="186"/>
                    <a:pt x="243" y="187"/>
                    <a:pt x="243" y="187"/>
                  </a:cubicBezTo>
                  <a:cubicBezTo>
                    <a:pt x="243" y="187"/>
                    <a:pt x="243" y="187"/>
                    <a:pt x="243" y="188"/>
                  </a:cubicBezTo>
                  <a:cubicBezTo>
                    <a:pt x="243" y="188"/>
                    <a:pt x="243" y="189"/>
                    <a:pt x="243" y="189"/>
                  </a:cubicBezTo>
                  <a:cubicBezTo>
                    <a:pt x="244" y="189"/>
                    <a:pt x="244" y="190"/>
                    <a:pt x="244" y="190"/>
                  </a:cubicBezTo>
                  <a:cubicBezTo>
                    <a:pt x="244" y="190"/>
                    <a:pt x="245" y="190"/>
                    <a:pt x="245" y="190"/>
                  </a:cubicBezTo>
                  <a:cubicBezTo>
                    <a:pt x="246" y="191"/>
                    <a:pt x="246" y="191"/>
                    <a:pt x="246" y="191"/>
                  </a:cubicBezTo>
                  <a:cubicBezTo>
                    <a:pt x="246" y="192"/>
                    <a:pt x="248" y="193"/>
                    <a:pt x="248" y="193"/>
                  </a:cubicBezTo>
                  <a:cubicBezTo>
                    <a:pt x="248" y="194"/>
                    <a:pt x="248" y="194"/>
                    <a:pt x="248" y="195"/>
                  </a:cubicBezTo>
                  <a:cubicBezTo>
                    <a:pt x="249" y="195"/>
                    <a:pt x="250" y="196"/>
                    <a:pt x="250" y="196"/>
                  </a:cubicBezTo>
                  <a:cubicBezTo>
                    <a:pt x="250" y="197"/>
                    <a:pt x="250" y="198"/>
                    <a:pt x="251" y="198"/>
                  </a:cubicBezTo>
                  <a:cubicBezTo>
                    <a:pt x="251" y="198"/>
                    <a:pt x="251" y="199"/>
                    <a:pt x="252" y="199"/>
                  </a:cubicBezTo>
                  <a:cubicBezTo>
                    <a:pt x="252" y="200"/>
                    <a:pt x="252" y="199"/>
                    <a:pt x="253" y="201"/>
                  </a:cubicBezTo>
                  <a:cubicBezTo>
                    <a:pt x="255" y="202"/>
                    <a:pt x="255" y="203"/>
                    <a:pt x="255" y="203"/>
                  </a:cubicBezTo>
                  <a:cubicBezTo>
                    <a:pt x="255" y="204"/>
                    <a:pt x="255" y="204"/>
                    <a:pt x="255" y="204"/>
                  </a:cubicBezTo>
                  <a:cubicBezTo>
                    <a:pt x="256" y="205"/>
                    <a:pt x="256" y="206"/>
                    <a:pt x="256" y="206"/>
                  </a:cubicBezTo>
                  <a:cubicBezTo>
                    <a:pt x="256" y="206"/>
                    <a:pt x="256" y="207"/>
                    <a:pt x="257" y="207"/>
                  </a:cubicBezTo>
                  <a:cubicBezTo>
                    <a:pt x="257" y="207"/>
                    <a:pt x="257" y="208"/>
                    <a:pt x="258" y="208"/>
                  </a:cubicBezTo>
                  <a:cubicBezTo>
                    <a:pt x="258" y="208"/>
                    <a:pt x="259" y="208"/>
                    <a:pt x="259" y="208"/>
                  </a:cubicBezTo>
                  <a:cubicBezTo>
                    <a:pt x="259" y="208"/>
                    <a:pt x="259" y="209"/>
                    <a:pt x="259" y="209"/>
                  </a:cubicBezTo>
                  <a:cubicBezTo>
                    <a:pt x="260" y="209"/>
                    <a:pt x="261" y="209"/>
                    <a:pt x="261" y="209"/>
                  </a:cubicBezTo>
                  <a:cubicBezTo>
                    <a:pt x="262" y="209"/>
                    <a:pt x="263" y="209"/>
                    <a:pt x="263" y="209"/>
                  </a:cubicBezTo>
                  <a:cubicBezTo>
                    <a:pt x="263" y="209"/>
                    <a:pt x="263" y="209"/>
                    <a:pt x="263" y="209"/>
                  </a:cubicBezTo>
                  <a:cubicBezTo>
                    <a:pt x="264" y="209"/>
                    <a:pt x="264" y="210"/>
                    <a:pt x="264" y="210"/>
                  </a:cubicBezTo>
                  <a:cubicBezTo>
                    <a:pt x="265" y="210"/>
                    <a:pt x="265" y="211"/>
                    <a:pt x="265" y="211"/>
                  </a:cubicBezTo>
                  <a:cubicBezTo>
                    <a:pt x="266" y="211"/>
                    <a:pt x="266" y="212"/>
                    <a:pt x="267" y="212"/>
                  </a:cubicBezTo>
                  <a:cubicBezTo>
                    <a:pt x="267" y="212"/>
                    <a:pt x="268" y="212"/>
                    <a:pt x="268" y="212"/>
                  </a:cubicBezTo>
                  <a:cubicBezTo>
                    <a:pt x="268" y="212"/>
                    <a:pt x="268" y="212"/>
                    <a:pt x="269" y="212"/>
                  </a:cubicBezTo>
                  <a:cubicBezTo>
                    <a:pt x="269" y="212"/>
                    <a:pt x="270" y="212"/>
                    <a:pt x="270" y="212"/>
                  </a:cubicBezTo>
                  <a:cubicBezTo>
                    <a:pt x="271" y="213"/>
                    <a:pt x="271" y="213"/>
                    <a:pt x="271" y="213"/>
                  </a:cubicBezTo>
                  <a:cubicBezTo>
                    <a:pt x="271" y="213"/>
                    <a:pt x="271" y="213"/>
                    <a:pt x="272" y="213"/>
                  </a:cubicBezTo>
                  <a:cubicBezTo>
                    <a:pt x="272" y="214"/>
                    <a:pt x="273" y="214"/>
                    <a:pt x="273" y="215"/>
                  </a:cubicBezTo>
                  <a:cubicBezTo>
                    <a:pt x="273" y="215"/>
                    <a:pt x="273" y="215"/>
                    <a:pt x="273" y="216"/>
                  </a:cubicBezTo>
                  <a:cubicBezTo>
                    <a:pt x="273" y="217"/>
                    <a:pt x="273" y="216"/>
                    <a:pt x="274" y="217"/>
                  </a:cubicBezTo>
                  <a:cubicBezTo>
                    <a:pt x="275" y="218"/>
                    <a:pt x="274" y="219"/>
                    <a:pt x="275" y="219"/>
                  </a:cubicBezTo>
                  <a:cubicBezTo>
                    <a:pt x="275" y="219"/>
                    <a:pt x="276" y="219"/>
                    <a:pt x="276" y="219"/>
                  </a:cubicBezTo>
                  <a:cubicBezTo>
                    <a:pt x="276" y="219"/>
                    <a:pt x="276" y="219"/>
                    <a:pt x="276" y="220"/>
                  </a:cubicBezTo>
                  <a:cubicBezTo>
                    <a:pt x="276" y="221"/>
                    <a:pt x="277" y="221"/>
                    <a:pt x="277" y="222"/>
                  </a:cubicBezTo>
                  <a:cubicBezTo>
                    <a:pt x="277" y="222"/>
                    <a:pt x="277" y="223"/>
                    <a:pt x="277" y="223"/>
                  </a:cubicBezTo>
                  <a:cubicBezTo>
                    <a:pt x="278" y="223"/>
                    <a:pt x="278" y="223"/>
                    <a:pt x="278" y="223"/>
                  </a:cubicBezTo>
                  <a:cubicBezTo>
                    <a:pt x="279" y="223"/>
                    <a:pt x="279" y="223"/>
                    <a:pt x="280" y="223"/>
                  </a:cubicBezTo>
                  <a:cubicBezTo>
                    <a:pt x="280" y="223"/>
                    <a:pt x="281" y="224"/>
                    <a:pt x="281" y="224"/>
                  </a:cubicBezTo>
                  <a:cubicBezTo>
                    <a:pt x="281" y="225"/>
                    <a:pt x="281" y="225"/>
                    <a:pt x="281" y="225"/>
                  </a:cubicBezTo>
                  <a:cubicBezTo>
                    <a:pt x="282" y="226"/>
                    <a:pt x="282" y="226"/>
                    <a:pt x="282" y="226"/>
                  </a:cubicBezTo>
                  <a:cubicBezTo>
                    <a:pt x="283" y="227"/>
                    <a:pt x="282" y="227"/>
                    <a:pt x="283" y="227"/>
                  </a:cubicBezTo>
                  <a:cubicBezTo>
                    <a:pt x="284" y="227"/>
                    <a:pt x="285" y="228"/>
                    <a:pt x="284" y="228"/>
                  </a:cubicBezTo>
                  <a:cubicBezTo>
                    <a:pt x="284" y="227"/>
                    <a:pt x="284" y="227"/>
                    <a:pt x="283" y="226"/>
                  </a:cubicBezTo>
                  <a:cubicBezTo>
                    <a:pt x="283" y="226"/>
                    <a:pt x="283" y="226"/>
                    <a:pt x="283" y="226"/>
                  </a:cubicBezTo>
                  <a:cubicBezTo>
                    <a:pt x="282" y="226"/>
                    <a:pt x="283" y="226"/>
                    <a:pt x="283" y="225"/>
                  </a:cubicBezTo>
                  <a:cubicBezTo>
                    <a:pt x="282" y="225"/>
                    <a:pt x="283" y="224"/>
                    <a:pt x="283" y="224"/>
                  </a:cubicBezTo>
                  <a:cubicBezTo>
                    <a:pt x="283" y="224"/>
                    <a:pt x="283" y="223"/>
                    <a:pt x="283" y="223"/>
                  </a:cubicBezTo>
                  <a:cubicBezTo>
                    <a:pt x="282" y="223"/>
                    <a:pt x="283" y="223"/>
                    <a:pt x="282" y="223"/>
                  </a:cubicBezTo>
                  <a:cubicBezTo>
                    <a:pt x="282" y="223"/>
                    <a:pt x="282" y="223"/>
                    <a:pt x="281" y="223"/>
                  </a:cubicBezTo>
                  <a:cubicBezTo>
                    <a:pt x="281" y="223"/>
                    <a:pt x="279" y="222"/>
                    <a:pt x="280" y="222"/>
                  </a:cubicBezTo>
                  <a:cubicBezTo>
                    <a:pt x="280" y="222"/>
                    <a:pt x="280" y="222"/>
                    <a:pt x="281" y="222"/>
                  </a:cubicBezTo>
                  <a:cubicBezTo>
                    <a:pt x="281" y="222"/>
                    <a:pt x="282" y="222"/>
                    <a:pt x="282" y="222"/>
                  </a:cubicBezTo>
                  <a:cubicBezTo>
                    <a:pt x="282" y="222"/>
                    <a:pt x="282" y="222"/>
                    <a:pt x="283" y="223"/>
                  </a:cubicBezTo>
                  <a:cubicBezTo>
                    <a:pt x="284" y="223"/>
                    <a:pt x="284" y="224"/>
                    <a:pt x="284" y="224"/>
                  </a:cubicBezTo>
                  <a:cubicBezTo>
                    <a:pt x="284" y="224"/>
                    <a:pt x="284" y="225"/>
                    <a:pt x="284" y="225"/>
                  </a:cubicBezTo>
                  <a:cubicBezTo>
                    <a:pt x="285" y="225"/>
                    <a:pt x="284" y="225"/>
                    <a:pt x="285" y="225"/>
                  </a:cubicBezTo>
                  <a:cubicBezTo>
                    <a:pt x="286" y="226"/>
                    <a:pt x="286" y="226"/>
                    <a:pt x="286" y="226"/>
                  </a:cubicBezTo>
                  <a:cubicBezTo>
                    <a:pt x="286" y="227"/>
                    <a:pt x="286" y="227"/>
                    <a:pt x="287" y="227"/>
                  </a:cubicBezTo>
                  <a:cubicBezTo>
                    <a:pt x="287" y="228"/>
                    <a:pt x="287" y="228"/>
                    <a:pt x="287" y="229"/>
                  </a:cubicBezTo>
                  <a:cubicBezTo>
                    <a:pt x="287" y="229"/>
                    <a:pt x="287" y="229"/>
                    <a:pt x="287" y="230"/>
                  </a:cubicBezTo>
                  <a:cubicBezTo>
                    <a:pt x="287" y="231"/>
                    <a:pt x="287" y="230"/>
                    <a:pt x="288" y="231"/>
                  </a:cubicBezTo>
                  <a:cubicBezTo>
                    <a:pt x="288" y="231"/>
                    <a:pt x="288" y="231"/>
                    <a:pt x="288" y="232"/>
                  </a:cubicBezTo>
                  <a:cubicBezTo>
                    <a:pt x="288" y="232"/>
                    <a:pt x="289" y="233"/>
                    <a:pt x="289" y="233"/>
                  </a:cubicBezTo>
                  <a:cubicBezTo>
                    <a:pt x="289" y="234"/>
                    <a:pt x="289" y="235"/>
                    <a:pt x="290" y="235"/>
                  </a:cubicBezTo>
                  <a:cubicBezTo>
                    <a:pt x="290" y="236"/>
                    <a:pt x="290" y="236"/>
                    <a:pt x="290" y="237"/>
                  </a:cubicBezTo>
                  <a:cubicBezTo>
                    <a:pt x="290" y="237"/>
                    <a:pt x="290" y="237"/>
                    <a:pt x="290" y="238"/>
                  </a:cubicBezTo>
                  <a:cubicBezTo>
                    <a:pt x="290" y="239"/>
                    <a:pt x="290" y="239"/>
                    <a:pt x="290" y="240"/>
                  </a:cubicBezTo>
                  <a:cubicBezTo>
                    <a:pt x="290" y="240"/>
                    <a:pt x="290" y="240"/>
                    <a:pt x="290" y="241"/>
                  </a:cubicBezTo>
                  <a:cubicBezTo>
                    <a:pt x="290" y="242"/>
                    <a:pt x="291" y="243"/>
                    <a:pt x="291" y="243"/>
                  </a:cubicBezTo>
                  <a:cubicBezTo>
                    <a:pt x="291" y="243"/>
                    <a:pt x="290" y="244"/>
                    <a:pt x="291" y="244"/>
                  </a:cubicBezTo>
                  <a:cubicBezTo>
                    <a:pt x="291" y="245"/>
                    <a:pt x="292" y="244"/>
                    <a:pt x="292" y="245"/>
                  </a:cubicBezTo>
                  <a:cubicBezTo>
                    <a:pt x="293" y="245"/>
                    <a:pt x="294" y="246"/>
                    <a:pt x="294" y="246"/>
                  </a:cubicBezTo>
                  <a:cubicBezTo>
                    <a:pt x="295" y="246"/>
                    <a:pt x="297" y="246"/>
                    <a:pt x="297" y="246"/>
                  </a:cubicBezTo>
                  <a:cubicBezTo>
                    <a:pt x="297" y="246"/>
                    <a:pt x="297" y="245"/>
                    <a:pt x="298" y="245"/>
                  </a:cubicBezTo>
                  <a:cubicBezTo>
                    <a:pt x="298" y="245"/>
                    <a:pt x="298" y="244"/>
                    <a:pt x="298" y="244"/>
                  </a:cubicBezTo>
                  <a:cubicBezTo>
                    <a:pt x="298" y="244"/>
                    <a:pt x="299" y="243"/>
                    <a:pt x="299" y="244"/>
                  </a:cubicBezTo>
                  <a:cubicBezTo>
                    <a:pt x="299" y="244"/>
                    <a:pt x="299" y="244"/>
                    <a:pt x="299" y="245"/>
                  </a:cubicBezTo>
                  <a:cubicBezTo>
                    <a:pt x="299" y="245"/>
                    <a:pt x="299" y="246"/>
                    <a:pt x="299" y="246"/>
                  </a:cubicBezTo>
                  <a:cubicBezTo>
                    <a:pt x="300" y="246"/>
                    <a:pt x="300" y="245"/>
                    <a:pt x="300" y="246"/>
                  </a:cubicBezTo>
                  <a:cubicBezTo>
                    <a:pt x="300" y="247"/>
                    <a:pt x="300" y="247"/>
                    <a:pt x="301" y="247"/>
                  </a:cubicBezTo>
                  <a:cubicBezTo>
                    <a:pt x="301" y="248"/>
                    <a:pt x="301" y="248"/>
                    <a:pt x="302" y="248"/>
                  </a:cubicBezTo>
                  <a:cubicBezTo>
                    <a:pt x="302" y="249"/>
                    <a:pt x="302" y="249"/>
                    <a:pt x="303" y="250"/>
                  </a:cubicBezTo>
                  <a:cubicBezTo>
                    <a:pt x="303" y="250"/>
                    <a:pt x="303" y="251"/>
                    <a:pt x="303" y="251"/>
                  </a:cubicBezTo>
                  <a:cubicBezTo>
                    <a:pt x="304" y="251"/>
                    <a:pt x="305" y="251"/>
                    <a:pt x="305" y="251"/>
                  </a:cubicBezTo>
                  <a:cubicBezTo>
                    <a:pt x="305" y="252"/>
                    <a:pt x="305" y="252"/>
                    <a:pt x="305" y="252"/>
                  </a:cubicBezTo>
                  <a:cubicBezTo>
                    <a:pt x="306" y="252"/>
                    <a:pt x="306" y="253"/>
                    <a:pt x="306" y="253"/>
                  </a:cubicBezTo>
                  <a:cubicBezTo>
                    <a:pt x="307" y="253"/>
                    <a:pt x="308" y="253"/>
                    <a:pt x="308" y="253"/>
                  </a:cubicBezTo>
                  <a:cubicBezTo>
                    <a:pt x="308" y="253"/>
                    <a:pt x="309" y="254"/>
                    <a:pt x="309" y="254"/>
                  </a:cubicBezTo>
                  <a:cubicBezTo>
                    <a:pt x="309" y="254"/>
                    <a:pt x="309" y="254"/>
                    <a:pt x="309" y="255"/>
                  </a:cubicBezTo>
                  <a:cubicBezTo>
                    <a:pt x="308" y="255"/>
                    <a:pt x="309" y="257"/>
                    <a:pt x="309" y="257"/>
                  </a:cubicBezTo>
                  <a:cubicBezTo>
                    <a:pt x="309" y="257"/>
                    <a:pt x="310" y="257"/>
                    <a:pt x="310" y="257"/>
                  </a:cubicBezTo>
                  <a:cubicBezTo>
                    <a:pt x="310" y="258"/>
                    <a:pt x="309" y="259"/>
                    <a:pt x="309" y="259"/>
                  </a:cubicBezTo>
                  <a:cubicBezTo>
                    <a:pt x="310" y="260"/>
                    <a:pt x="310" y="260"/>
                    <a:pt x="310" y="260"/>
                  </a:cubicBezTo>
                  <a:cubicBezTo>
                    <a:pt x="310" y="260"/>
                    <a:pt x="310" y="260"/>
                    <a:pt x="310" y="261"/>
                  </a:cubicBezTo>
                  <a:cubicBezTo>
                    <a:pt x="310" y="261"/>
                    <a:pt x="309" y="261"/>
                    <a:pt x="309" y="262"/>
                  </a:cubicBezTo>
                  <a:cubicBezTo>
                    <a:pt x="310" y="262"/>
                    <a:pt x="310" y="262"/>
                    <a:pt x="310" y="262"/>
                  </a:cubicBezTo>
                  <a:cubicBezTo>
                    <a:pt x="311" y="263"/>
                    <a:pt x="311" y="263"/>
                    <a:pt x="311" y="263"/>
                  </a:cubicBezTo>
                  <a:cubicBezTo>
                    <a:pt x="311" y="263"/>
                    <a:pt x="311" y="263"/>
                    <a:pt x="312" y="262"/>
                  </a:cubicBezTo>
                  <a:cubicBezTo>
                    <a:pt x="312" y="262"/>
                    <a:pt x="313" y="262"/>
                    <a:pt x="313" y="262"/>
                  </a:cubicBezTo>
                  <a:cubicBezTo>
                    <a:pt x="313" y="262"/>
                    <a:pt x="314" y="263"/>
                    <a:pt x="314" y="263"/>
                  </a:cubicBezTo>
                  <a:cubicBezTo>
                    <a:pt x="314" y="263"/>
                    <a:pt x="314" y="264"/>
                    <a:pt x="314" y="264"/>
                  </a:cubicBezTo>
                  <a:cubicBezTo>
                    <a:pt x="314" y="264"/>
                    <a:pt x="316" y="264"/>
                    <a:pt x="316" y="265"/>
                  </a:cubicBezTo>
                  <a:cubicBezTo>
                    <a:pt x="317" y="265"/>
                    <a:pt x="317" y="265"/>
                    <a:pt x="317" y="265"/>
                  </a:cubicBezTo>
                  <a:cubicBezTo>
                    <a:pt x="317" y="265"/>
                    <a:pt x="317" y="265"/>
                    <a:pt x="317" y="265"/>
                  </a:cubicBezTo>
                  <a:cubicBezTo>
                    <a:pt x="318" y="265"/>
                    <a:pt x="318" y="265"/>
                    <a:pt x="318" y="265"/>
                  </a:cubicBezTo>
                  <a:cubicBezTo>
                    <a:pt x="318" y="265"/>
                    <a:pt x="319" y="266"/>
                    <a:pt x="319" y="265"/>
                  </a:cubicBezTo>
                  <a:cubicBezTo>
                    <a:pt x="319" y="265"/>
                    <a:pt x="320" y="265"/>
                    <a:pt x="320" y="265"/>
                  </a:cubicBezTo>
                  <a:cubicBezTo>
                    <a:pt x="320" y="264"/>
                    <a:pt x="320" y="264"/>
                    <a:pt x="320" y="264"/>
                  </a:cubicBezTo>
                  <a:cubicBezTo>
                    <a:pt x="320" y="264"/>
                    <a:pt x="320" y="264"/>
                    <a:pt x="320" y="264"/>
                  </a:cubicBezTo>
                  <a:cubicBezTo>
                    <a:pt x="320" y="263"/>
                    <a:pt x="320" y="263"/>
                    <a:pt x="320" y="263"/>
                  </a:cubicBezTo>
                  <a:cubicBezTo>
                    <a:pt x="320" y="262"/>
                    <a:pt x="320" y="262"/>
                    <a:pt x="320" y="262"/>
                  </a:cubicBezTo>
                  <a:cubicBezTo>
                    <a:pt x="320" y="262"/>
                    <a:pt x="321" y="262"/>
                    <a:pt x="320" y="262"/>
                  </a:cubicBezTo>
                  <a:cubicBezTo>
                    <a:pt x="320" y="261"/>
                    <a:pt x="320" y="261"/>
                    <a:pt x="320" y="261"/>
                  </a:cubicBezTo>
                  <a:cubicBezTo>
                    <a:pt x="320" y="261"/>
                    <a:pt x="321" y="261"/>
                    <a:pt x="321" y="260"/>
                  </a:cubicBezTo>
                  <a:cubicBezTo>
                    <a:pt x="321" y="260"/>
                    <a:pt x="321" y="260"/>
                    <a:pt x="320" y="259"/>
                  </a:cubicBezTo>
                  <a:cubicBezTo>
                    <a:pt x="320" y="259"/>
                    <a:pt x="319" y="258"/>
                    <a:pt x="319" y="258"/>
                  </a:cubicBezTo>
                  <a:cubicBezTo>
                    <a:pt x="320" y="258"/>
                    <a:pt x="320" y="258"/>
                    <a:pt x="320" y="258"/>
                  </a:cubicBezTo>
                  <a:cubicBezTo>
                    <a:pt x="320" y="258"/>
                    <a:pt x="321" y="259"/>
                    <a:pt x="321" y="259"/>
                  </a:cubicBezTo>
                  <a:cubicBezTo>
                    <a:pt x="321" y="260"/>
                    <a:pt x="321" y="260"/>
                    <a:pt x="321" y="261"/>
                  </a:cubicBezTo>
                  <a:cubicBezTo>
                    <a:pt x="321" y="261"/>
                    <a:pt x="321" y="261"/>
                    <a:pt x="321" y="262"/>
                  </a:cubicBezTo>
                  <a:cubicBezTo>
                    <a:pt x="322" y="262"/>
                    <a:pt x="322" y="262"/>
                    <a:pt x="323" y="262"/>
                  </a:cubicBezTo>
                  <a:cubicBezTo>
                    <a:pt x="323" y="263"/>
                    <a:pt x="323" y="263"/>
                    <a:pt x="323" y="263"/>
                  </a:cubicBezTo>
                  <a:cubicBezTo>
                    <a:pt x="323" y="264"/>
                    <a:pt x="323" y="264"/>
                    <a:pt x="324" y="264"/>
                  </a:cubicBezTo>
                  <a:cubicBezTo>
                    <a:pt x="324" y="264"/>
                    <a:pt x="324" y="263"/>
                    <a:pt x="325" y="264"/>
                  </a:cubicBezTo>
                  <a:cubicBezTo>
                    <a:pt x="325" y="264"/>
                    <a:pt x="325" y="264"/>
                    <a:pt x="325" y="264"/>
                  </a:cubicBezTo>
                  <a:cubicBezTo>
                    <a:pt x="325" y="265"/>
                    <a:pt x="325" y="266"/>
                    <a:pt x="325" y="266"/>
                  </a:cubicBezTo>
                  <a:cubicBezTo>
                    <a:pt x="325" y="266"/>
                    <a:pt x="326" y="267"/>
                    <a:pt x="326" y="267"/>
                  </a:cubicBezTo>
                  <a:cubicBezTo>
                    <a:pt x="326" y="267"/>
                    <a:pt x="326" y="268"/>
                    <a:pt x="326" y="268"/>
                  </a:cubicBezTo>
                  <a:cubicBezTo>
                    <a:pt x="326" y="268"/>
                    <a:pt x="327" y="269"/>
                    <a:pt x="327" y="269"/>
                  </a:cubicBezTo>
                  <a:cubicBezTo>
                    <a:pt x="327" y="269"/>
                    <a:pt x="327" y="270"/>
                    <a:pt x="327" y="270"/>
                  </a:cubicBezTo>
                  <a:cubicBezTo>
                    <a:pt x="326" y="270"/>
                    <a:pt x="326" y="270"/>
                    <a:pt x="326" y="270"/>
                  </a:cubicBezTo>
                  <a:cubicBezTo>
                    <a:pt x="326" y="270"/>
                    <a:pt x="322" y="272"/>
                    <a:pt x="321" y="272"/>
                  </a:cubicBezTo>
                  <a:cubicBezTo>
                    <a:pt x="321" y="272"/>
                    <a:pt x="319" y="273"/>
                    <a:pt x="319" y="273"/>
                  </a:cubicBezTo>
                  <a:cubicBezTo>
                    <a:pt x="319" y="273"/>
                    <a:pt x="319" y="274"/>
                    <a:pt x="318" y="274"/>
                  </a:cubicBezTo>
                  <a:cubicBezTo>
                    <a:pt x="318" y="274"/>
                    <a:pt x="318" y="274"/>
                    <a:pt x="318" y="274"/>
                  </a:cubicBezTo>
                  <a:cubicBezTo>
                    <a:pt x="317" y="274"/>
                    <a:pt x="317" y="274"/>
                    <a:pt x="317" y="274"/>
                  </a:cubicBezTo>
                  <a:cubicBezTo>
                    <a:pt x="317" y="274"/>
                    <a:pt x="317" y="275"/>
                    <a:pt x="316" y="275"/>
                  </a:cubicBezTo>
                  <a:cubicBezTo>
                    <a:pt x="316" y="274"/>
                    <a:pt x="316" y="274"/>
                    <a:pt x="315" y="274"/>
                  </a:cubicBezTo>
                  <a:cubicBezTo>
                    <a:pt x="315" y="275"/>
                    <a:pt x="315" y="275"/>
                    <a:pt x="315" y="275"/>
                  </a:cubicBezTo>
                  <a:cubicBezTo>
                    <a:pt x="315" y="276"/>
                    <a:pt x="314" y="276"/>
                    <a:pt x="314" y="276"/>
                  </a:cubicBezTo>
                  <a:cubicBezTo>
                    <a:pt x="314" y="276"/>
                    <a:pt x="314" y="277"/>
                    <a:pt x="314" y="277"/>
                  </a:cubicBezTo>
                  <a:cubicBezTo>
                    <a:pt x="314" y="277"/>
                    <a:pt x="315" y="278"/>
                    <a:pt x="314" y="278"/>
                  </a:cubicBezTo>
                  <a:cubicBezTo>
                    <a:pt x="314" y="278"/>
                    <a:pt x="313" y="278"/>
                    <a:pt x="312" y="278"/>
                  </a:cubicBezTo>
                  <a:cubicBezTo>
                    <a:pt x="312" y="278"/>
                    <a:pt x="312" y="278"/>
                    <a:pt x="312" y="279"/>
                  </a:cubicBezTo>
                  <a:cubicBezTo>
                    <a:pt x="311" y="280"/>
                    <a:pt x="311" y="280"/>
                    <a:pt x="311" y="281"/>
                  </a:cubicBezTo>
                  <a:cubicBezTo>
                    <a:pt x="311" y="281"/>
                    <a:pt x="311" y="281"/>
                    <a:pt x="312" y="282"/>
                  </a:cubicBezTo>
                  <a:cubicBezTo>
                    <a:pt x="312" y="282"/>
                    <a:pt x="312" y="283"/>
                    <a:pt x="312" y="283"/>
                  </a:cubicBezTo>
                  <a:cubicBezTo>
                    <a:pt x="312" y="283"/>
                    <a:pt x="312" y="283"/>
                    <a:pt x="312" y="283"/>
                  </a:cubicBezTo>
                  <a:cubicBezTo>
                    <a:pt x="312" y="284"/>
                    <a:pt x="311" y="285"/>
                    <a:pt x="310" y="285"/>
                  </a:cubicBezTo>
                  <a:cubicBezTo>
                    <a:pt x="310" y="285"/>
                    <a:pt x="309" y="285"/>
                    <a:pt x="309" y="285"/>
                  </a:cubicBezTo>
                  <a:cubicBezTo>
                    <a:pt x="309" y="285"/>
                    <a:pt x="309" y="285"/>
                    <a:pt x="309" y="285"/>
                  </a:cubicBezTo>
                  <a:cubicBezTo>
                    <a:pt x="309" y="285"/>
                    <a:pt x="309" y="286"/>
                    <a:pt x="309" y="286"/>
                  </a:cubicBezTo>
                  <a:cubicBezTo>
                    <a:pt x="308" y="286"/>
                    <a:pt x="308" y="285"/>
                    <a:pt x="308" y="286"/>
                  </a:cubicBezTo>
                  <a:cubicBezTo>
                    <a:pt x="308" y="286"/>
                    <a:pt x="309" y="286"/>
                    <a:pt x="308" y="286"/>
                  </a:cubicBezTo>
                  <a:cubicBezTo>
                    <a:pt x="308" y="286"/>
                    <a:pt x="308" y="286"/>
                    <a:pt x="307" y="286"/>
                  </a:cubicBezTo>
                  <a:cubicBezTo>
                    <a:pt x="307" y="286"/>
                    <a:pt x="306" y="287"/>
                    <a:pt x="306" y="287"/>
                  </a:cubicBezTo>
                  <a:cubicBezTo>
                    <a:pt x="306" y="287"/>
                    <a:pt x="306" y="287"/>
                    <a:pt x="306" y="287"/>
                  </a:cubicBezTo>
                  <a:cubicBezTo>
                    <a:pt x="306" y="287"/>
                    <a:pt x="299" y="280"/>
                    <a:pt x="298" y="280"/>
                  </a:cubicBezTo>
                  <a:cubicBezTo>
                    <a:pt x="298" y="280"/>
                    <a:pt x="294" y="279"/>
                    <a:pt x="294" y="279"/>
                  </a:cubicBezTo>
                  <a:cubicBezTo>
                    <a:pt x="291" y="282"/>
                    <a:pt x="291" y="282"/>
                    <a:pt x="291" y="282"/>
                  </a:cubicBezTo>
                  <a:cubicBezTo>
                    <a:pt x="287" y="275"/>
                    <a:pt x="287" y="275"/>
                    <a:pt x="287" y="275"/>
                  </a:cubicBezTo>
                  <a:cubicBezTo>
                    <a:pt x="287" y="275"/>
                    <a:pt x="286" y="274"/>
                    <a:pt x="286" y="273"/>
                  </a:cubicBezTo>
                  <a:cubicBezTo>
                    <a:pt x="285" y="273"/>
                    <a:pt x="283" y="267"/>
                    <a:pt x="283" y="267"/>
                  </a:cubicBezTo>
                  <a:cubicBezTo>
                    <a:pt x="282" y="267"/>
                    <a:pt x="279" y="266"/>
                    <a:pt x="279" y="266"/>
                  </a:cubicBezTo>
                  <a:cubicBezTo>
                    <a:pt x="275" y="265"/>
                    <a:pt x="275" y="265"/>
                    <a:pt x="275" y="265"/>
                  </a:cubicBezTo>
                  <a:cubicBezTo>
                    <a:pt x="273" y="262"/>
                    <a:pt x="273" y="262"/>
                    <a:pt x="273" y="262"/>
                  </a:cubicBezTo>
                  <a:cubicBezTo>
                    <a:pt x="270" y="259"/>
                    <a:pt x="270" y="259"/>
                    <a:pt x="270" y="259"/>
                  </a:cubicBezTo>
                  <a:cubicBezTo>
                    <a:pt x="267" y="252"/>
                    <a:pt x="267" y="252"/>
                    <a:pt x="267" y="252"/>
                  </a:cubicBezTo>
                  <a:cubicBezTo>
                    <a:pt x="267" y="252"/>
                    <a:pt x="264" y="248"/>
                    <a:pt x="264" y="248"/>
                  </a:cubicBezTo>
                  <a:cubicBezTo>
                    <a:pt x="264" y="248"/>
                    <a:pt x="259" y="243"/>
                    <a:pt x="259" y="243"/>
                  </a:cubicBezTo>
                  <a:cubicBezTo>
                    <a:pt x="259" y="243"/>
                    <a:pt x="259" y="242"/>
                    <a:pt x="259" y="242"/>
                  </a:cubicBezTo>
                  <a:cubicBezTo>
                    <a:pt x="259" y="241"/>
                    <a:pt x="256" y="239"/>
                    <a:pt x="256" y="239"/>
                  </a:cubicBezTo>
                  <a:cubicBezTo>
                    <a:pt x="255" y="236"/>
                    <a:pt x="255" y="236"/>
                    <a:pt x="255" y="236"/>
                  </a:cubicBezTo>
                  <a:cubicBezTo>
                    <a:pt x="250" y="233"/>
                    <a:pt x="250" y="233"/>
                    <a:pt x="250" y="233"/>
                  </a:cubicBezTo>
                  <a:cubicBezTo>
                    <a:pt x="245" y="231"/>
                    <a:pt x="245" y="231"/>
                    <a:pt x="245" y="231"/>
                  </a:cubicBezTo>
                  <a:cubicBezTo>
                    <a:pt x="241" y="229"/>
                    <a:pt x="241" y="229"/>
                    <a:pt x="241" y="229"/>
                  </a:cubicBezTo>
                  <a:cubicBezTo>
                    <a:pt x="236" y="225"/>
                    <a:pt x="236" y="225"/>
                    <a:pt x="236" y="225"/>
                  </a:cubicBezTo>
                  <a:cubicBezTo>
                    <a:pt x="236" y="225"/>
                    <a:pt x="236" y="225"/>
                    <a:pt x="236" y="225"/>
                  </a:cubicBezTo>
                  <a:cubicBezTo>
                    <a:pt x="236" y="224"/>
                    <a:pt x="234" y="221"/>
                    <a:pt x="234" y="221"/>
                  </a:cubicBezTo>
                  <a:cubicBezTo>
                    <a:pt x="234" y="221"/>
                    <a:pt x="225" y="209"/>
                    <a:pt x="225" y="208"/>
                  </a:cubicBezTo>
                  <a:cubicBezTo>
                    <a:pt x="225" y="208"/>
                    <a:pt x="221" y="202"/>
                    <a:pt x="221" y="201"/>
                  </a:cubicBezTo>
                  <a:cubicBezTo>
                    <a:pt x="220" y="200"/>
                    <a:pt x="219" y="199"/>
                    <a:pt x="218" y="199"/>
                  </a:cubicBezTo>
                  <a:cubicBezTo>
                    <a:pt x="217" y="198"/>
                    <a:pt x="216" y="198"/>
                    <a:pt x="215" y="197"/>
                  </a:cubicBezTo>
                  <a:cubicBezTo>
                    <a:pt x="214" y="197"/>
                    <a:pt x="212" y="196"/>
                    <a:pt x="211" y="195"/>
                  </a:cubicBezTo>
                  <a:cubicBezTo>
                    <a:pt x="211" y="195"/>
                    <a:pt x="207" y="193"/>
                    <a:pt x="206" y="193"/>
                  </a:cubicBezTo>
                  <a:cubicBezTo>
                    <a:pt x="205" y="192"/>
                    <a:pt x="202" y="191"/>
                    <a:pt x="201" y="191"/>
                  </a:cubicBezTo>
                  <a:cubicBezTo>
                    <a:pt x="200" y="191"/>
                    <a:pt x="198" y="190"/>
                    <a:pt x="196" y="189"/>
                  </a:cubicBezTo>
                  <a:cubicBezTo>
                    <a:pt x="195" y="189"/>
                    <a:pt x="193" y="187"/>
                    <a:pt x="192" y="186"/>
                  </a:cubicBezTo>
                  <a:cubicBezTo>
                    <a:pt x="191" y="186"/>
                    <a:pt x="187" y="184"/>
                    <a:pt x="187" y="184"/>
                  </a:cubicBezTo>
                  <a:cubicBezTo>
                    <a:pt x="187" y="184"/>
                    <a:pt x="185" y="186"/>
                    <a:pt x="185" y="185"/>
                  </a:cubicBezTo>
                  <a:cubicBezTo>
                    <a:pt x="184" y="185"/>
                    <a:pt x="182" y="177"/>
                    <a:pt x="182" y="177"/>
                  </a:cubicBezTo>
                  <a:cubicBezTo>
                    <a:pt x="181" y="177"/>
                    <a:pt x="180" y="177"/>
                    <a:pt x="179" y="177"/>
                  </a:cubicBezTo>
                  <a:cubicBezTo>
                    <a:pt x="179" y="177"/>
                    <a:pt x="178" y="177"/>
                    <a:pt x="178" y="177"/>
                  </a:cubicBezTo>
                  <a:cubicBezTo>
                    <a:pt x="177" y="178"/>
                    <a:pt x="177" y="178"/>
                    <a:pt x="177" y="178"/>
                  </a:cubicBezTo>
                  <a:cubicBezTo>
                    <a:pt x="176" y="179"/>
                    <a:pt x="176" y="179"/>
                    <a:pt x="177" y="179"/>
                  </a:cubicBezTo>
                  <a:cubicBezTo>
                    <a:pt x="177" y="180"/>
                    <a:pt x="178" y="180"/>
                    <a:pt x="177" y="180"/>
                  </a:cubicBezTo>
                  <a:cubicBezTo>
                    <a:pt x="175" y="181"/>
                    <a:pt x="175" y="180"/>
                    <a:pt x="175" y="181"/>
                  </a:cubicBezTo>
                  <a:cubicBezTo>
                    <a:pt x="175" y="181"/>
                    <a:pt x="175" y="181"/>
                    <a:pt x="175" y="182"/>
                  </a:cubicBezTo>
                  <a:cubicBezTo>
                    <a:pt x="175" y="182"/>
                    <a:pt x="175" y="182"/>
                    <a:pt x="175" y="182"/>
                  </a:cubicBezTo>
                  <a:cubicBezTo>
                    <a:pt x="174" y="182"/>
                    <a:pt x="174" y="182"/>
                    <a:pt x="174" y="182"/>
                  </a:cubicBezTo>
                  <a:cubicBezTo>
                    <a:pt x="173" y="182"/>
                    <a:pt x="173" y="183"/>
                    <a:pt x="173" y="183"/>
                  </a:cubicBezTo>
                  <a:cubicBezTo>
                    <a:pt x="173" y="183"/>
                    <a:pt x="173" y="183"/>
                    <a:pt x="172" y="183"/>
                  </a:cubicBezTo>
                  <a:cubicBezTo>
                    <a:pt x="172" y="184"/>
                    <a:pt x="171" y="184"/>
                    <a:pt x="171" y="184"/>
                  </a:cubicBezTo>
                  <a:cubicBezTo>
                    <a:pt x="170" y="183"/>
                    <a:pt x="170" y="183"/>
                    <a:pt x="170" y="183"/>
                  </a:cubicBezTo>
                  <a:cubicBezTo>
                    <a:pt x="169" y="183"/>
                    <a:pt x="169" y="183"/>
                    <a:pt x="168" y="182"/>
                  </a:cubicBezTo>
                  <a:cubicBezTo>
                    <a:pt x="167" y="181"/>
                    <a:pt x="168" y="181"/>
                    <a:pt x="167" y="181"/>
                  </a:cubicBezTo>
                  <a:cubicBezTo>
                    <a:pt x="167" y="180"/>
                    <a:pt x="166" y="180"/>
                    <a:pt x="166" y="180"/>
                  </a:cubicBezTo>
                  <a:cubicBezTo>
                    <a:pt x="165" y="180"/>
                    <a:pt x="165" y="180"/>
                    <a:pt x="165" y="180"/>
                  </a:cubicBezTo>
                  <a:cubicBezTo>
                    <a:pt x="164" y="179"/>
                    <a:pt x="164" y="179"/>
                    <a:pt x="164" y="178"/>
                  </a:cubicBezTo>
                  <a:cubicBezTo>
                    <a:pt x="163" y="178"/>
                    <a:pt x="163" y="178"/>
                    <a:pt x="163" y="178"/>
                  </a:cubicBezTo>
                  <a:cubicBezTo>
                    <a:pt x="163" y="177"/>
                    <a:pt x="163" y="177"/>
                    <a:pt x="162" y="177"/>
                  </a:cubicBezTo>
                  <a:cubicBezTo>
                    <a:pt x="161" y="177"/>
                    <a:pt x="161" y="177"/>
                    <a:pt x="160" y="177"/>
                  </a:cubicBezTo>
                  <a:cubicBezTo>
                    <a:pt x="160" y="176"/>
                    <a:pt x="160" y="177"/>
                    <a:pt x="159" y="176"/>
                  </a:cubicBezTo>
                  <a:cubicBezTo>
                    <a:pt x="159" y="175"/>
                    <a:pt x="159" y="175"/>
                    <a:pt x="159" y="175"/>
                  </a:cubicBezTo>
                  <a:cubicBezTo>
                    <a:pt x="158" y="175"/>
                    <a:pt x="158" y="175"/>
                    <a:pt x="157" y="175"/>
                  </a:cubicBezTo>
                  <a:cubicBezTo>
                    <a:pt x="157" y="175"/>
                    <a:pt x="157" y="174"/>
                    <a:pt x="157" y="174"/>
                  </a:cubicBezTo>
                  <a:cubicBezTo>
                    <a:pt x="156" y="174"/>
                    <a:pt x="156" y="174"/>
                    <a:pt x="156" y="174"/>
                  </a:cubicBezTo>
                  <a:cubicBezTo>
                    <a:pt x="156" y="174"/>
                    <a:pt x="155" y="174"/>
                    <a:pt x="155" y="174"/>
                  </a:cubicBezTo>
                  <a:cubicBezTo>
                    <a:pt x="154" y="174"/>
                    <a:pt x="155" y="174"/>
                    <a:pt x="154" y="174"/>
                  </a:cubicBezTo>
                  <a:cubicBezTo>
                    <a:pt x="153" y="174"/>
                    <a:pt x="153" y="174"/>
                    <a:pt x="152" y="174"/>
                  </a:cubicBezTo>
                  <a:cubicBezTo>
                    <a:pt x="152" y="175"/>
                    <a:pt x="151" y="175"/>
                    <a:pt x="151" y="175"/>
                  </a:cubicBezTo>
                  <a:cubicBezTo>
                    <a:pt x="151" y="176"/>
                    <a:pt x="151" y="176"/>
                    <a:pt x="151" y="176"/>
                  </a:cubicBezTo>
                  <a:cubicBezTo>
                    <a:pt x="151" y="176"/>
                    <a:pt x="151" y="176"/>
                    <a:pt x="151" y="177"/>
                  </a:cubicBezTo>
                  <a:cubicBezTo>
                    <a:pt x="151" y="177"/>
                    <a:pt x="150" y="177"/>
                    <a:pt x="150" y="177"/>
                  </a:cubicBezTo>
                  <a:cubicBezTo>
                    <a:pt x="150" y="177"/>
                    <a:pt x="150" y="177"/>
                    <a:pt x="150" y="178"/>
                  </a:cubicBezTo>
                  <a:cubicBezTo>
                    <a:pt x="150" y="178"/>
                    <a:pt x="150" y="178"/>
                    <a:pt x="150" y="179"/>
                  </a:cubicBezTo>
                  <a:cubicBezTo>
                    <a:pt x="151" y="179"/>
                    <a:pt x="151" y="178"/>
                    <a:pt x="152" y="179"/>
                  </a:cubicBezTo>
                  <a:cubicBezTo>
                    <a:pt x="152" y="180"/>
                    <a:pt x="152" y="180"/>
                    <a:pt x="151" y="180"/>
                  </a:cubicBezTo>
                  <a:cubicBezTo>
                    <a:pt x="150" y="180"/>
                    <a:pt x="150" y="180"/>
                    <a:pt x="150" y="180"/>
                  </a:cubicBezTo>
                  <a:cubicBezTo>
                    <a:pt x="149" y="180"/>
                    <a:pt x="149" y="179"/>
                    <a:pt x="149" y="179"/>
                  </a:cubicBezTo>
                  <a:cubicBezTo>
                    <a:pt x="148" y="179"/>
                    <a:pt x="148" y="179"/>
                    <a:pt x="148" y="179"/>
                  </a:cubicBezTo>
                  <a:cubicBezTo>
                    <a:pt x="147" y="179"/>
                    <a:pt x="147" y="179"/>
                    <a:pt x="147" y="179"/>
                  </a:cubicBezTo>
                  <a:cubicBezTo>
                    <a:pt x="147" y="179"/>
                    <a:pt x="146" y="179"/>
                    <a:pt x="146" y="179"/>
                  </a:cubicBezTo>
                  <a:cubicBezTo>
                    <a:pt x="146" y="179"/>
                    <a:pt x="146" y="178"/>
                    <a:pt x="145" y="178"/>
                  </a:cubicBezTo>
                  <a:cubicBezTo>
                    <a:pt x="145" y="178"/>
                    <a:pt x="146" y="178"/>
                    <a:pt x="145" y="178"/>
                  </a:cubicBezTo>
                  <a:cubicBezTo>
                    <a:pt x="144" y="178"/>
                    <a:pt x="144" y="177"/>
                    <a:pt x="144" y="178"/>
                  </a:cubicBezTo>
                  <a:cubicBezTo>
                    <a:pt x="143" y="178"/>
                    <a:pt x="143" y="178"/>
                    <a:pt x="143" y="179"/>
                  </a:cubicBezTo>
                  <a:cubicBezTo>
                    <a:pt x="143" y="179"/>
                    <a:pt x="144" y="179"/>
                    <a:pt x="144" y="180"/>
                  </a:cubicBezTo>
                  <a:cubicBezTo>
                    <a:pt x="144" y="180"/>
                    <a:pt x="143" y="181"/>
                    <a:pt x="142" y="180"/>
                  </a:cubicBezTo>
                  <a:cubicBezTo>
                    <a:pt x="142" y="180"/>
                    <a:pt x="141" y="180"/>
                    <a:pt x="141" y="180"/>
                  </a:cubicBezTo>
                  <a:cubicBezTo>
                    <a:pt x="141" y="180"/>
                    <a:pt x="142" y="181"/>
                    <a:pt x="142" y="181"/>
                  </a:cubicBezTo>
                  <a:cubicBezTo>
                    <a:pt x="141" y="181"/>
                    <a:pt x="141" y="181"/>
                    <a:pt x="141" y="181"/>
                  </a:cubicBezTo>
                  <a:cubicBezTo>
                    <a:pt x="140" y="181"/>
                    <a:pt x="141" y="181"/>
                    <a:pt x="140" y="182"/>
                  </a:cubicBezTo>
                  <a:cubicBezTo>
                    <a:pt x="139" y="182"/>
                    <a:pt x="140" y="182"/>
                    <a:pt x="139" y="182"/>
                  </a:cubicBezTo>
                  <a:cubicBezTo>
                    <a:pt x="139" y="183"/>
                    <a:pt x="140" y="183"/>
                    <a:pt x="139" y="184"/>
                  </a:cubicBezTo>
                  <a:cubicBezTo>
                    <a:pt x="137" y="184"/>
                    <a:pt x="136" y="184"/>
                    <a:pt x="136" y="184"/>
                  </a:cubicBezTo>
                  <a:cubicBezTo>
                    <a:pt x="136" y="183"/>
                    <a:pt x="137" y="183"/>
                    <a:pt x="137" y="182"/>
                  </a:cubicBezTo>
                  <a:cubicBezTo>
                    <a:pt x="136" y="182"/>
                    <a:pt x="136" y="182"/>
                    <a:pt x="137" y="181"/>
                  </a:cubicBezTo>
                  <a:cubicBezTo>
                    <a:pt x="138" y="181"/>
                    <a:pt x="138" y="181"/>
                    <a:pt x="138" y="180"/>
                  </a:cubicBezTo>
                  <a:cubicBezTo>
                    <a:pt x="138" y="180"/>
                    <a:pt x="138" y="179"/>
                    <a:pt x="138" y="179"/>
                  </a:cubicBezTo>
                  <a:cubicBezTo>
                    <a:pt x="138" y="178"/>
                    <a:pt x="138" y="178"/>
                    <a:pt x="138" y="178"/>
                  </a:cubicBezTo>
                  <a:cubicBezTo>
                    <a:pt x="137" y="177"/>
                    <a:pt x="137" y="177"/>
                    <a:pt x="137" y="176"/>
                  </a:cubicBezTo>
                  <a:cubicBezTo>
                    <a:pt x="137" y="176"/>
                    <a:pt x="137" y="176"/>
                    <a:pt x="136" y="176"/>
                  </a:cubicBezTo>
                  <a:cubicBezTo>
                    <a:pt x="135" y="176"/>
                    <a:pt x="135" y="176"/>
                    <a:pt x="135" y="176"/>
                  </a:cubicBezTo>
                  <a:cubicBezTo>
                    <a:pt x="135" y="176"/>
                    <a:pt x="135" y="176"/>
                    <a:pt x="134" y="175"/>
                  </a:cubicBezTo>
                  <a:cubicBezTo>
                    <a:pt x="134" y="174"/>
                    <a:pt x="134" y="174"/>
                    <a:pt x="134" y="174"/>
                  </a:cubicBezTo>
                  <a:cubicBezTo>
                    <a:pt x="133" y="173"/>
                    <a:pt x="134" y="173"/>
                    <a:pt x="134" y="172"/>
                  </a:cubicBezTo>
                  <a:cubicBezTo>
                    <a:pt x="134" y="172"/>
                    <a:pt x="134" y="172"/>
                    <a:pt x="133" y="172"/>
                  </a:cubicBezTo>
                  <a:cubicBezTo>
                    <a:pt x="132" y="172"/>
                    <a:pt x="132" y="172"/>
                    <a:pt x="132" y="172"/>
                  </a:cubicBezTo>
                  <a:cubicBezTo>
                    <a:pt x="132" y="172"/>
                    <a:pt x="132" y="173"/>
                    <a:pt x="131" y="173"/>
                  </a:cubicBezTo>
                  <a:cubicBezTo>
                    <a:pt x="130" y="172"/>
                    <a:pt x="131" y="172"/>
                    <a:pt x="130" y="172"/>
                  </a:cubicBezTo>
                  <a:cubicBezTo>
                    <a:pt x="130" y="173"/>
                    <a:pt x="129" y="173"/>
                    <a:pt x="129" y="173"/>
                  </a:cubicBezTo>
                  <a:cubicBezTo>
                    <a:pt x="129" y="173"/>
                    <a:pt x="129" y="172"/>
                    <a:pt x="128" y="172"/>
                  </a:cubicBezTo>
                  <a:cubicBezTo>
                    <a:pt x="127" y="172"/>
                    <a:pt x="126" y="173"/>
                    <a:pt x="126" y="173"/>
                  </a:cubicBezTo>
                  <a:cubicBezTo>
                    <a:pt x="126" y="173"/>
                    <a:pt x="127" y="174"/>
                    <a:pt x="127" y="174"/>
                  </a:cubicBezTo>
                  <a:cubicBezTo>
                    <a:pt x="126" y="175"/>
                    <a:pt x="127" y="175"/>
                    <a:pt x="126" y="175"/>
                  </a:cubicBezTo>
                  <a:cubicBezTo>
                    <a:pt x="126" y="175"/>
                    <a:pt x="125" y="175"/>
                    <a:pt x="125" y="175"/>
                  </a:cubicBezTo>
                  <a:cubicBezTo>
                    <a:pt x="125" y="176"/>
                    <a:pt x="125" y="176"/>
                    <a:pt x="125" y="177"/>
                  </a:cubicBezTo>
                  <a:cubicBezTo>
                    <a:pt x="124" y="177"/>
                    <a:pt x="125" y="177"/>
                    <a:pt x="124" y="177"/>
                  </a:cubicBezTo>
                  <a:cubicBezTo>
                    <a:pt x="123" y="178"/>
                    <a:pt x="124" y="178"/>
                    <a:pt x="123" y="178"/>
                  </a:cubicBezTo>
                  <a:cubicBezTo>
                    <a:pt x="123" y="178"/>
                    <a:pt x="122" y="178"/>
                    <a:pt x="122" y="178"/>
                  </a:cubicBezTo>
                  <a:cubicBezTo>
                    <a:pt x="122" y="178"/>
                    <a:pt x="122" y="179"/>
                    <a:pt x="121" y="179"/>
                  </a:cubicBezTo>
                  <a:cubicBezTo>
                    <a:pt x="121" y="179"/>
                    <a:pt x="120" y="179"/>
                    <a:pt x="120" y="179"/>
                  </a:cubicBezTo>
                  <a:cubicBezTo>
                    <a:pt x="120" y="179"/>
                    <a:pt x="119" y="180"/>
                    <a:pt x="119" y="180"/>
                  </a:cubicBezTo>
                  <a:cubicBezTo>
                    <a:pt x="118" y="180"/>
                    <a:pt x="118" y="180"/>
                    <a:pt x="117" y="180"/>
                  </a:cubicBezTo>
                  <a:cubicBezTo>
                    <a:pt x="117" y="180"/>
                    <a:pt x="117" y="181"/>
                    <a:pt x="117" y="181"/>
                  </a:cubicBezTo>
                  <a:cubicBezTo>
                    <a:pt x="117" y="181"/>
                    <a:pt x="117" y="181"/>
                    <a:pt x="116" y="181"/>
                  </a:cubicBezTo>
                  <a:cubicBezTo>
                    <a:pt x="115" y="181"/>
                    <a:pt x="115" y="180"/>
                    <a:pt x="114" y="181"/>
                  </a:cubicBezTo>
                  <a:cubicBezTo>
                    <a:pt x="113" y="181"/>
                    <a:pt x="113" y="182"/>
                    <a:pt x="113" y="182"/>
                  </a:cubicBezTo>
                  <a:cubicBezTo>
                    <a:pt x="112" y="182"/>
                    <a:pt x="112" y="181"/>
                    <a:pt x="111" y="181"/>
                  </a:cubicBezTo>
                  <a:cubicBezTo>
                    <a:pt x="111" y="182"/>
                    <a:pt x="110" y="182"/>
                    <a:pt x="110" y="182"/>
                  </a:cubicBezTo>
                  <a:cubicBezTo>
                    <a:pt x="110" y="182"/>
                    <a:pt x="110" y="182"/>
                    <a:pt x="109" y="182"/>
                  </a:cubicBezTo>
                  <a:cubicBezTo>
                    <a:pt x="109" y="182"/>
                    <a:pt x="109" y="182"/>
                    <a:pt x="108" y="182"/>
                  </a:cubicBezTo>
                  <a:cubicBezTo>
                    <a:pt x="108" y="182"/>
                    <a:pt x="108" y="182"/>
                    <a:pt x="107" y="182"/>
                  </a:cubicBezTo>
                  <a:cubicBezTo>
                    <a:pt x="107" y="183"/>
                    <a:pt x="107" y="183"/>
                    <a:pt x="107" y="183"/>
                  </a:cubicBezTo>
                  <a:cubicBezTo>
                    <a:pt x="106" y="183"/>
                    <a:pt x="107" y="183"/>
                    <a:pt x="106" y="183"/>
                  </a:cubicBezTo>
                  <a:cubicBezTo>
                    <a:pt x="106" y="183"/>
                    <a:pt x="106" y="182"/>
                    <a:pt x="105" y="183"/>
                  </a:cubicBezTo>
                  <a:cubicBezTo>
                    <a:pt x="104" y="183"/>
                    <a:pt x="104" y="183"/>
                    <a:pt x="104" y="184"/>
                  </a:cubicBezTo>
                  <a:cubicBezTo>
                    <a:pt x="103" y="184"/>
                    <a:pt x="103" y="184"/>
                    <a:pt x="103" y="184"/>
                  </a:cubicBezTo>
                  <a:cubicBezTo>
                    <a:pt x="102" y="184"/>
                    <a:pt x="102" y="184"/>
                    <a:pt x="102" y="184"/>
                  </a:cubicBezTo>
                  <a:cubicBezTo>
                    <a:pt x="101" y="184"/>
                    <a:pt x="101" y="184"/>
                    <a:pt x="101" y="184"/>
                  </a:cubicBezTo>
                  <a:cubicBezTo>
                    <a:pt x="100" y="183"/>
                    <a:pt x="100" y="184"/>
                    <a:pt x="99" y="184"/>
                  </a:cubicBezTo>
                  <a:cubicBezTo>
                    <a:pt x="99" y="184"/>
                    <a:pt x="99" y="184"/>
                    <a:pt x="99" y="184"/>
                  </a:cubicBezTo>
                  <a:cubicBezTo>
                    <a:pt x="98" y="183"/>
                    <a:pt x="99" y="183"/>
                    <a:pt x="98" y="183"/>
                  </a:cubicBezTo>
                  <a:cubicBezTo>
                    <a:pt x="98" y="183"/>
                    <a:pt x="98" y="182"/>
                    <a:pt x="98" y="182"/>
                  </a:cubicBezTo>
                  <a:cubicBezTo>
                    <a:pt x="97" y="182"/>
                    <a:pt x="97" y="181"/>
                    <a:pt x="97" y="181"/>
                  </a:cubicBezTo>
                  <a:cubicBezTo>
                    <a:pt x="97" y="181"/>
                    <a:pt x="96" y="181"/>
                    <a:pt x="96" y="181"/>
                  </a:cubicBezTo>
                  <a:cubicBezTo>
                    <a:pt x="96" y="180"/>
                    <a:pt x="96" y="180"/>
                    <a:pt x="95" y="180"/>
                  </a:cubicBezTo>
                  <a:cubicBezTo>
                    <a:pt x="95" y="180"/>
                    <a:pt x="94" y="180"/>
                    <a:pt x="94" y="180"/>
                  </a:cubicBezTo>
                  <a:cubicBezTo>
                    <a:pt x="94" y="179"/>
                    <a:pt x="95" y="179"/>
                    <a:pt x="94" y="179"/>
                  </a:cubicBezTo>
                  <a:cubicBezTo>
                    <a:pt x="94" y="179"/>
                    <a:pt x="93" y="179"/>
                    <a:pt x="93" y="179"/>
                  </a:cubicBezTo>
                  <a:cubicBezTo>
                    <a:pt x="93" y="179"/>
                    <a:pt x="93" y="178"/>
                    <a:pt x="93" y="178"/>
                  </a:cubicBezTo>
                  <a:cubicBezTo>
                    <a:pt x="93" y="177"/>
                    <a:pt x="93" y="177"/>
                    <a:pt x="93" y="177"/>
                  </a:cubicBezTo>
                  <a:cubicBezTo>
                    <a:pt x="92" y="177"/>
                    <a:pt x="92" y="177"/>
                    <a:pt x="92" y="177"/>
                  </a:cubicBezTo>
                  <a:cubicBezTo>
                    <a:pt x="92" y="176"/>
                    <a:pt x="92" y="176"/>
                    <a:pt x="92" y="176"/>
                  </a:cubicBezTo>
                  <a:cubicBezTo>
                    <a:pt x="92" y="176"/>
                    <a:pt x="92" y="176"/>
                    <a:pt x="92" y="175"/>
                  </a:cubicBezTo>
                  <a:cubicBezTo>
                    <a:pt x="91" y="175"/>
                    <a:pt x="92" y="175"/>
                    <a:pt x="91" y="175"/>
                  </a:cubicBezTo>
                  <a:cubicBezTo>
                    <a:pt x="91" y="174"/>
                    <a:pt x="90" y="174"/>
                    <a:pt x="90" y="174"/>
                  </a:cubicBezTo>
                  <a:cubicBezTo>
                    <a:pt x="90" y="173"/>
                    <a:pt x="90" y="174"/>
                    <a:pt x="90" y="174"/>
                  </a:cubicBezTo>
                  <a:cubicBezTo>
                    <a:pt x="90" y="173"/>
                    <a:pt x="90" y="173"/>
                    <a:pt x="90" y="173"/>
                  </a:cubicBezTo>
                  <a:cubicBezTo>
                    <a:pt x="90" y="172"/>
                    <a:pt x="90" y="173"/>
                    <a:pt x="90" y="172"/>
                  </a:cubicBezTo>
                  <a:cubicBezTo>
                    <a:pt x="89" y="171"/>
                    <a:pt x="89" y="171"/>
                    <a:pt x="89" y="171"/>
                  </a:cubicBezTo>
                  <a:cubicBezTo>
                    <a:pt x="89" y="171"/>
                    <a:pt x="89" y="170"/>
                    <a:pt x="88" y="170"/>
                  </a:cubicBezTo>
                  <a:cubicBezTo>
                    <a:pt x="87" y="170"/>
                    <a:pt x="87" y="169"/>
                    <a:pt x="87" y="170"/>
                  </a:cubicBezTo>
                  <a:cubicBezTo>
                    <a:pt x="86" y="170"/>
                    <a:pt x="86" y="170"/>
                    <a:pt x="86" y="170"/>
                  </a:cubicBezTo>
                  <a:cubicBezTo>
                    <a:pt x="85" y="171"/>
                    <a:pt x="85" y="171"/>
                    <a:pt x="85" y="171"/>
                  </a:cubicBezTo>
                  <a:cubicBezTo>
                    <a:pt x="85" y="171"/>
                    <a:pt x="84" y="171"/>
                    <a:pt x="84" y="171"/>
                  </a:cubicBezTo>
                  <a:cubicBezTo>
                    <a:pt x="84" y="171"/>
                    <a:pt x="84" y="171"/>
                    <a:pt x="83" y="171"/>
                  </a:cubicBezTo>
                  <a:cubicBezTo>
                    <a:pt x="83" y="170"/>
                    <a:pt x="83" y="170"/>
                    <a:pt x="83" y="170"/>
                  </a:cubicBezTo>
                  <a:cubicBezTo>
                    <a:pt x="82" y="170"/>
                    <a:pt x="82" y="170"/>
                    <a:pt x="82" y="170"/>
                  </a:cubicBezTo>
                  <a:cubicBezTo>
                    <a:pt x="82" y="170"/>
                    <a:pt x="82" y="169"/>
                    <a:pt x="81" y="168"/>
                  </a:cubicBezTo>
                  <a:cubicBezTo>
                    <a:pt x="80" y="168"/>
                    <a:pt x="79" y="169"/>
                    <a:pt x="79" y="168"/>
                  </a:cubicBezTo>
                  <a:cubicBezTo>
                    <a:pt x="78" y="168"/>
                    <a:pt x="77" y="168"/>
                    <a:pt x="77" y="168"/>
                  </a:cubicBezTo>
                  <a:cubicBezTo>
                    <a:pt x="77" y="167"/>
                    <a:pt x="78" y="167"/>
                    <a:pt x="78" y="167"/>
                  </a:cubicBezTo>
                  <a:cubicBezTo>
                    <a:pt x="78" y="166"/>
                    <a:pt x="78" y="167"/>
                    <a:pt x="77" y="166"/>
                  </a:cubicBezTo>
                  <a:cubicBezTo>
                    <a:pt x="76" y="166"/>
                    <a:pt x="76" y="166"/>
                    <a:pt x="76" y="166"/>
                  </a:cubicBezTo>
                  <a:cubicBezTo>
                    <a:pt x="76" y="165"/>
                    <a:pt x="76" y="165"/>
                    <a:pt x="76" y="165"/>
                  </a:cubicBezTo>
                  <a:cubicBezTo>
                    <a:pt x="76" y="164"/>
                    <a:pt x="76" y="164"/>
                    <a:pt x="76" y="164"/>
                  </a:cubicBezTo>
                  <a:cubicBezTo>
                    <a:pt x="76" y="164"/>
                    <a:pt x="75" y="165"/>
                    <a:pt x="75" y="164"/>
                  </a:cubicBezTo>
                  <a:cubicBezTo>
                    <a:pt x="74" y="164"/>
                    <a:pt x="74" y="164"/>
                    <a:pt x="74" y="163"/>
                  </a:cubicBezTo>
                  <a:cubicBezTo>
                    <a:pt x="74" y="163"/>
                    <a:pt x="74" y="163"/>
                    <a:pt x="74" y="163"/>
                  </a:cubicBezTo>
                  <a:cubicBezTo>
                    <a:pt x="74" y="163"/>
                    <a:pt x="74" y="162"/>
                    <a:pt x="74" y="162"/>
                  </a:cubicBezTo>
                  <a:cubicBezTo>
                    <a:pt x="74" y="161"/>
                    <a:pt x="73" y="161"/>
                    <a:pt x="73" y="161"/>
                  </a:cubicBezTo>
                  <a:cubicBezTo>
                    <a:pt x="74" y="160"/>
                    <a:pt x="74" y="160"/>
                    <a:pt x="73" y="160"/>
                  </a:cubicBezTo>
                  <a:cubicBezTo>
                    <a:pt x="73" y="160"/>
                    <a:pt x="72" y="160"/>
                    <a:pt x="72" y="160"/>
                  </a:cubicBezTo>
                  <a:cubicBezTo>
                    <a:pt x="53" y="195"/>
                    <a:pt x="53" y="195"/>
                    <a:pt x="53" y="195"/>
                  </a:cubicBezTo>
                  <a:cubicBezTo>
                    <a:pt x="53" y="195"/>
                    <a:pt x="52" y="196"/>
                    <a:pt x="52" y="196"/>
                  </a:cubicBezTo>
                  <a:cubicBezTo>
                    <a:pt x="52" y="195"/>
                    <a:pt x="52" y="195"/>
                    <a:pt x="52" y="195"/>
                  </a:cubicBezTo>
                  <a:cubicBezTo>
                    <a:pt x="51" y="194"/>
                    <a:pt x="51" y="194"/>
                    <a:pt x="51" y="194"/>
                  </a:cubicBezTo>
                  <a:cubicBezTo>
                    <a:pt x="51" y="194"/>
                    <a:pt x="51" y="194"/>
                    <a:pt x="51" y="194"/>
                  </a:cubicBezTo>
                  <a:cubicBezTo>
                    <a:pt x="51" y="193"/>
                    <a:pt x="52" y="193"/>
                    <a:pt x="51" y="193"/>
                  </a:cubicBezTo>
                  <a:cubicBezTo>
                    <a:pt x="51" y="192"/>
                    <a:pt x="51" y="192"/>
                    <a:pt x="50" y="192"/>
                  </a:cubicBezTo>
                  <a:cubicBezTo>
                    <a:pt x="49" y="192"/>
                    <a:pt x="49" y="192"/>
                    <a:pt x="49" y="192"/>
                  </a:cubicBezTo>
                  <a:cubicBezTo>
                    <a:pt x="49" y="191"/>
                    <a:pt x="49" y="191"/>
                    <a:pt x="48" y="190"/>
                  </a:cubicBezTo>
                  <a:cubicBezTo>
                    <a:pt x="48" y="190"/>
                    <a:pt x="48" y="190"/>
                    <a:pt x="48" y="190"/>
                  </a:cubicBezTo>
                  <a:cubicBezTo>
                    <a:pt x="47" y="189"/>
                    <a:pt x="48" y="190"/>
                    <a:pt x="48" y="189"/>
                  </a:cubicBezTo>
                  <a:cubicBezTo>
                    <a:pt x="48" y="189"/>
                    <a:pt x="49" y="189"/>
                    <a:pt x="48" y="188"/>
                  </a:cubicBezTo>
                  <a:cubicBezTo>
                    <a:pt x="48" y="188"/>
                    <a:pt x="47" y="187"/>
                    <a:pt x="47" y="187"/>
                  </a:cubicBezTo>
                  <a:cubicBezTo>
                    <a:pt x="47" y="187"/>
                    <a:pt x="47" y="187"/>
                    <a:pt x="47" y="187"/>
                  </a:cubicBezTo>
                  <a:cubicBezTo>
                    <a:pt x="47" y="187"/>
                    <a:pt x="47" y="187"/>
                    <a:pt x="47" y="186"/>
                  </a:cubicBezTo>
                  <a:cubicBezTo>
                    <a:pt x="47" y="186"/>
                    <a:pt x="46" y="186"/>
                    <a:pt x="46" y="185"/>
                  </a:cubicBezTo>
                  <a:cubicBezTo>
                    <a:pt x="46" y="185"/>
                    <a:pt x="46" y="186"/>
                    <a:pt x="46" y="185"/>
                  </a:cubicBezTo>
                  <a:cubicBezTo>
                    <a:pt x="45" y="185"/>
                    <a:pt x="45" y="185"/>
                    <a:pt x="45" y="184"/>
                  </a:cubicBezTo>
                  <a:cubicBezTo>
                    <a:pt x="45" y="184"/>
                    <a:pt x="45" y="184"/>
                    <a:pt x="44" y="183"/>
                  </a:cubicBezTo>
                  <a:cubicBezTo>
                    <a:pt x="43" y="183"/>
                    <a:pt x="43" y="183"/>
                    <a:pt x="43" y="183"/>
                  </a:cubicBezTo>
                  <a:cubicBezTo>
                    <a:pt x="43" y="182"/>
                    <a:pt x="43" y="182"/>
                    <a:pt x="42" y="182"/>
                  </a:cubicBezTo>
                  <a:cubicBezTo>
                    <a:pt x="41" y="182"/>
                    <a:pt x="41" y="182"/>
                    <a:pt x="41" y="182"/>
                  </a:cubicBezTo>
                  <a:cubicBezTo>
                    <a:pt x="40" y="183"/>
                    <a:pt x="40" y="183"/>
                    <a:pt x="40" y="183"/>
                  </a:cubicBezTo>
                  <a:cubicBezTo>
                    <a:pt x="40" y="183"/>
                    <a:pt x="39" y="183"/>
                    <a:pt x="39" y="182"/>
                  </a:cubicBezTo>
                  <a:cubicBezTo>
                    <a:pt x="39" y="182"/>
                    <a:pt x="39" y="182"/>
                    <a:pt x="38" y="182"/>
                  </a:cubicBezTo>
                  <a:cubicBezTo>
                    <a:pt x="38" y="183"/>
                    <a:pt x="36" y="184"/>
                    <a:pt x="36" y="184"/>
                  </a:cubicBezTo>
                  <a:cubicBezTo>
                    <a:pt x="36" y="184"/>
                    <a:pt x="36" y="183"/>
                    <a:pt x="35" y="183"/>
                  </a:cubicBezTo>
                  <a:cubicBezTo>
                    <a:pt x="35" y="183"/>
                    <a:pt x="34" y="185"/>
                    <a:pt x="34" y="185"/>
                  </a:cubicBezTo>
                  <a:cubicBezTo>
                    <a:pt x="34" y="185"/>
                    <a:pt x="34" y="185"/>
                    <a:pt x="33" y="186"/>
                  </a:cubicBezTo>
                  <a:cubicBezTo>
                    <a:pt x="33" y="187"/>
                    <a:pt x="32" y="188"/>
                    <a:pt x="32" y="188"/>
                  </a:cubicBezTo>
                  <a:cubicBezTo>
                    <a:pt x="32" y="188"/>
                    <a:pt x="33" y="188"/>
                    <a:pt x="33" y="189"/>
                  </a:cubicBezTo>
                  <a:cubicBezTo>
                    <a:pt x="33" y="189"/>
                    <a:pt x="34" y="189"/>
                    <a:pt x="33" y="190"/>
                  </a:cubicBezTo>
                  <a:cubicBezTo>
                    <a:pt x="32" y="191"/>
                    <a:pt x="32" y="191"/>
                    <a:pt x="32" y="191"/>
                  </a:cubicBezTo>
                  <a:cubicBezTo>
                    <a:pt x="32" y="191"/>
                    <a:pt x="31" y="191"/>
                    <a:pt x="31" y="191"/>
                  </a:cubicBezTo>
                  <a:cubicBezTo>
                    <a:pt x="30" y="191"/>
                    <a:pt x="30" y="192"/>
                    <a:pt x="30" y="191"/>
                  </a:cubicBezTo>
                  <a:cubicBezTo>
                    <a:pt x="30" y="191"/>
                    <a:pt x="30" y="191"/>
                    <a:pt x="30" y="191"/>
                  </a:cubicBezTo>
                  <a:cubicBezTo>
                    <a:pt x="29" y="192"/>
                    <a:pt x="29" y="192"/>
                    <a:pt x="29" y="192"/>
                  </a:cubicBezTo>
                  <a:cubicBezTo>
                    <a:pt x="28" y="192"/>
                    <a:pt x="29" y="193"/>
                    <a:pt x="28" y="192"/>
                  </a:cubicBezTo>
                  <a:cubicBezTo>
                    <a:pt x="27" y="191"/>
                    <a:pt x="27" y="191"/>
                    <a:pt x="27" y="190"/>
                  </a:cubicBezTo>
                  <a:cubicBezTo>
                    <a:pt x="26" y="190"/>
                    <a:pt x="25" y="190"/>
                    <a:pt x="25" y="190"/>
                  </a:cubicBezTo>
                  <a:cubicBezTo>
                    <a:pt x="24" y="190"/>
                    <a:pt x="24" y="190"/>
                    <a:pt x="24" y="190"/>
                  </a:cubicBezTo>
                  <a:cubicBezTo>
                    <a:pt x="23" y="189"/>
                    <a:pt x="22" y="189"/>
                    <a:pt x="22" y="189"/>
                  </a:cubicBezTo>
                  <a:cubicBezTo>
                    <a:pt x="22" y="189"/>
                    <a:pt x="20" y="188"/>
                    <a:pt x="20" y="189"/>
                  </a:cubicBezTo>
                  <a:cubicBezTo>
                    <a:pt x="20" y="189"/>
                    <a:pt x="20" y="190"/>
                    <a:pt x="19" y="190"/>
                  </a:cubicBezTo>
                  <a:cubicBezTo>
                    <a:pt x="19" y="190"/>
                    <a:pt x="18" y="189"/>
                    <a:pt x="18" y="189"/>
                  </a:cubicBezTo>
                  <a:cubicBezTo>
                    <a:pt x="18" y="189"/>
                    <a:pt x="17" y="188"/>
                    <a:pt x="17" y="188"/>
                  </a:cubicBezTo>
                  <a:cubicBezTo>
                    <a:pt x="16" y="188"/>
                    <a:pt x="15" y="188"/>
                    <a:pt x="15" y="188"/>
                  </a:cubicBezTo>
                  <a:cubicBezTo>
                    <a:pt x="14" y="188"/>
                    <a:pt x="14" y="189"/>
                    <a:pt x="14" y="189"/>
                  </a:cubicBezTo>
                  <a:cubicBezTo>
                    <a:pt x="14" y="189"/>
                    <a:pt x="14" y="189"/>
                    <a:pt x="14" y="189"/>
                  </a:cubicBezTo>
                  <a:cubicBezTo>
                    <a:pt x="14" y="189"/>
                    <a:pt x="14" y="189"/>
                    <a:pt x="13" y="189"/>
                  </a:cubicBezTo>
                  <a:cubicBezTo>
                    <a:pt x="13" y="189"/>
                    <a:pt x="13" y="189"/>
                    <a:pt x="12" y="189"/>
                  </a:cubicBezTo>
                  <a:cubicBezTo>
                    <a:pt x="11" y="189"/>
                    <a:pt x="11" y="189"/>
                    <a:pt x="11" y="189"/>
                  </a:cubicBezTo>
                  <a:cubicBezTo>
                    <a:pt x="11" y="189"/>
                    <a:pt x="9" y="189"/>
                    <a:pt x="9" y="189"/>
                  </a:cubicBezTo>
                  <a:cubicBezTo>
                    <a:pt x="9" y="189"/>
                    <a:pt x="10" y="190"/>
                    <a:pt x="9" y="190"/>
                  </a:cubicBezTo>
                  <a:cubicBezTo>
                    <a:pt x="9" y="190"/>
                    <a:pt x="8" y="190"/>
                    <a:pt x="8" y="190"/>
                  </a:cubicBezTo>
                  <a:cubicBezTo>
                    <a:pt x="7" y="190"/>
                    <a:pt x="6" y="190"/>
                    <a:pt x="6" y="190"/>
                  </a:cubicBezTo>
                  <a:cubicBezTo>
                    <a:pt x="7" y="192"/>
                    <a:pt x="7" y="192"/>
                    <a:pt x="7" y="192"/>
                  </a:cubicBezTo>
                  <a:lnTo>
                    <a:pt x="6" y="19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Freeform 139"/>
            <p:cNvSpPr>
              <a:spLocks/>
            </p:cNvSpPr>
            <p:nvPr/>
          </p:nvSpPr>
          <p:spPr bwMode="auto">
            <a:xfrm>
              <a:off x="10172700" y="2482851"/>
              <a:ext cx="4763" cy="11113"/>
            </a:xfrm>
            <a:custGeom>
              <a:avLst/>
              <a:gdLst>
                <a:gd name="T0" fmla="*/ 1 w 3"/>
                <a:gd name="T1" fmla="*/ 2 h 7"/>
                <a:gd name="T2" fmla="*/ 1 w 3"/>
                <a:gd name="T3" fmla="*/ 1 h 7"/>
                <a:gd name="T4" fmla="*/ 0 w 3"/>
                <a:gd name="T5" fmla="*/ 0 h 7"/>
                <a:gd name="T6" fmla="*/ 1 w 3"/>
                <a:gd name="T7" fmla="*/ 1 h 7"/>
                <a:gd name="T8" fmla="*/ 2 w 3"/>
                <a:gd name="T9" fmla="*/ 2 h 7"/>
                <a:gd name="T10" fmla="*/ 2 w 3"/>
                <a:gd name="T11" fmla="*/ 3 h 7"/>
                <a:gd name="T12" fmla="*/ 3 w 3"/>
                <a:gd name="T13" fmla="*/ 4 h 7"/>
                <a:gd name="T14" fmla="*/ 3 w 3"/>
                <a:gd name="T15" fmla="*/ 5 h 7"/>
                <a:gd name="T16" fmla="*/ 3 w 3"/>
                <a:gd name="T17" fmla="*/ 6 h 7"/>
                <a:gd name="T18" fmla="*/ 3 w 3"/>
                <a:gd name="T19" fmla="*/ 7 h 7"/>
                <a:gd name="T20" fmla="*/ 2 w 3"/>
                <a:gd name="T21" fmla="*/ 7 h 7"/>
                <a:gd name="T22" fmla="*/ 2 w 3"/>
                <a:gd name="T23" fmla="*/ 6 h 7"/>
                <a:gd name="T24" fmla="*/ 2 w 3"/>
                <a:gd name="T25" fmla="*/ 5 h 7"/>
                <a:gd name="T26" fmla="*/ 2 w 3"/>
                <a:gd name="T27" fmla="*/ 3 h 7"/>
                <a:gd name="T28" fmla="*/ 1 w 3"/>
                <a:gd name="T2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7">
                  <a:moveTo>
                    <a:pt x="1" y="2"/>
                  </a:moveTo>
                  <a:cubicBezTo>
                    <a:pt x="1" y="1"/>
                    <a:pt x="1" y="1"/>
                    <a:pt x="1" y="1"/>
                  </a:cubicBezTo>
                  <a:cubicBezTo>
                    <a:pt x="0" y="0"/>
                    <a:pt x="0" y="0"/>
                    <a:pt x="0" y="0"/>
                  </a:cubicBezTo>
                  <a:cubicBezTo>
                    <a:pt x="0" y="0"/>
                    <a:pt x="1" y="1"/>
                    <a:pt x="1" y="1"/>
                  </a:cubicBezTo>
                  <a:cubicBezTo>
                    <a:pt x="2" y="1"/>
                    <a:pt x="2" y="1"/>
                    <a:pt x="2" y="2"/>
                  </a:cubicBezTo>
                  <a:cubicBezTo>
                    <a:pt x="2" y="2"/>
                    <a:pt x="2" y="3"/>
                    <a:pt x="2" y="3"/>
                  </a:cubicBezTo>
                  <a:cubicBezTo>
                    <a:pt x="2" y="3"/>
                    <a:pt x="3" y="3"/>
                    <a:pt x="3" y="4"/>
                  </a:cubicBezTo>
                  <a:cubicBezTo>
                    <a:pt x="3" y="4"/>
                    <a:pt x="3" y="5"/>
                    <a:pt x="3" y="5"/>
                  </a:cubicBezTo>
                  <a:cubicBezTo>
                    <a:pt x="3" y="5"/>
                    <a:pt x="3" y="5"/>
                    <a:pt x="3" y="6"/>
                  </a:cubicBezTo>
                  <a:cubicBezTo>
                    <a:pt x="3" y="6"/>
                    <a:pt x="3" y="6"/>
                    <a:pt x="3" y="7"/>
                  </a:cubicBezTo>
                  <a:cubicBezTo>
                    <a:pt x="2" y="7"/>
                    <a:pt x="2" y="7"/>
                    <a:pt x="2" y="7"/>
                  </a:cubicBezTo>
                  <a:cubicBezTo>
                    <a:pt x="2" y="6"/>
                    <a:pt x="2" y="6"/>
                    <a:pt x="2" y="6"/>
                  </a:cubicBezTo>
                  <a:cubicBezTo>
                    <a:pt x="2" y="5"/>
                    <a:pt x="2" y="6"/>
                    <a:pt x="2" y="5"/>
                  </a:cubicBezTo>
                  <a:cubicBezTo>
                    <a:pt x="2" y="4"/>
                    <a:pt x="2" y="4"/>
                    <a:pt x="2" y="3"/>
                  </a:cubicBezTo>
                  <a:cubicBezTo>
                    <a:pt x="2" y="3"/>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9" name="Freeform 140"/>
            <p:cNvSpPr>
              <a:spLocks/>
            </p:cNvSpPr>
            <p:nvPr/>
          </p:nvSpPr>
          <p:spPr bwMode="auto">
            <a:xfrm>
              <a:off x="10183813" y="2497138"/>
              <a:ext cx="3175" cy="3175"/>
            </a:xfrm>
            <a:custGeom>
              <a:avLst/>
              <a:gdLst>
                <a:gd name="T0" fmla="*/ 1 w 2"/>
                <a:gd name="T1" fmla="*/ 1 h 2"/>
                <a:gd name="T2" fmla="*/ 1 w 2"/>
                <a:gd name="T3" fmla="*/ 1 h 2"/>
                <a:gd name="T4" fmla="*/ 1 w 2"/>
                <a:gd name="T5" fmla="*/ 2 h 2"/>
                <a:gd name="T6" fmla="*/ 2 w 2"/>
                <a:gd name="T7" fmla="*/ 2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1" y="1"/>
                  </a:cubicBezTo>
                  <a:cubicBezTo>
                    <a:pt x="1" y="2"/>
                    <a:pt x="1" y="2"/>
                    <a:pt x="1" y="2"/>
                  </a:cubicBezTo>
                  <a:cubicBezTo>
                    <a:pt x="2" y="2"/>
                    <a:pt x="2" y="2"/>
                    <a:pt x="2" y="2"/>
                  </a:cubicBezTo>
                  <a:cubicBezTo>
                    <a:pt x="2" y="2"/>
                    <a:pt x="2" y="1"/>
                    <a:pt x="2" y="1"/>
                  </a:cubicBezTo>
                  <a:cubicBezTo>
                    <a:pt x="1" y="1"/>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Freeform 141"/>
            <p:cNvSpPr>
              <a:spLocks/>
            </p:cNvSpPr>
            <p:nvPr/>
          </p:nvSpPr>
          <p:spPr bwMode="auto">
            <a:xfrm>
              <a:off x="10185400" y="2500313"/>
              <a:ext cx="4763" cy="3175"/>
            </a:xfrm>
            <a:custGeom>
              <a:avLst/>
              <a:gdLst>
                <a:gd name="T0" fmla="*/ 1 w 3"/>
                <a:gd name="T1" fmla="*/ 1 h 2"/>
                <a:gd name="T2" fmla="*/ 2 w 3"/>
                <a:gd name="T3" fmla="*/ 0 h 2"/>
                <a:gd name="T4" fmla="*/ 2 w 3"/>
                <a:gd name="T5" fmla="*/ 1 h 2"/>
                <a:gd name="T6" fmla="*/ 3 w 3"/>
                <a:gd name="T7" fmla="*/ 2 h 2"/>
                <a:gd name="T8" fmla="*/ 2 w 3"/>
                <a:gd name="T9" fmla="*/ 2 h 2"/>
                <a:gd name="T10" fmla="*/ 1 w 3"/>
                <a:gd name="T11" fmla="*/ 2 h 2"/>
                <a:gd name="T12" fmla="*/ 0 w 3"/>
                <a:gd name="T13" fmla="*/ 2 h 2"/>
                <a:gd name="T14" fmla="*/ 0 w 3"/>
                <a:gd name="T15" fmla="*/ 1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cubicBezTo>
                    <a:pt x="2" y="0"/>
                    <a:pt x="2" y="0"/>
                    <a:pt x="2" y="0"/>
                  </a:cubicBezTo>
                  <a:cubicBezTo>
                    <a:pt x="2" y="0"/>
                    <a:pt x="2" y="0"/>
                    <a:pt x="2" y="1"/>
                  </a:cubicBezTo>
                  <a:cubicBezTo>
                    <a:pt x="3" y="2"/>
                    <a:pt x="3" y="2"/>
                    <a:pt x="3" y="2"/>
                  </a:cubicBezTo>
                  <a:cubicBezTo>
                    <a:pt x="3" y="2"/>
                    <a:pt x="3" y="2"/>
                    <a:pt x="2" y="2"/>
                  </a:cubicBezTo>
                  <a:cubicBezTo>
                    <a:pt x="2" y="2"/>
                    <a:pt x="2" y="2"/>
                    <a:pt x="1" y="2"/>
                  </a:cubicBezTo>
                  <a:cubicBezTo>
                    <a:pt x="1" y="2"/>
                    <a:pt x="1" y="2"/>
                    <a:pt x="0" y="2"/>
                  </a:cubicBezTo>
                  <a:cubicBezTo>
                    <a:pt x="0" y="2"/>
                    <a:pt x="0" y="2"/>
                    <a:pt x="0" y="1"/>
                  </a:cubicBezTo>
                  <a:cubicBezTo>
                    <a:pt x="0"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142"/>
            <p:cNvSpPr>
              <a:spLocks/>
            </p:cNvSpPr>
            <p:nvPr/>
          </p:nvSpPr>
          <p:spPr bwMode="auto">
            <a:xfrm>
              <a:off x="10193338" y="2532063"/>
              <a:ext cx="3175" cy="4763"/>
            </a:xfrm>
            <a:custGeom>
              <a:avLst/>
              <a:gdLst>
                <a:gd name="T0" fmla="*/ 1 w 2"/>
                <a:gd name="T1" fmla="*/ 3 h 4"/>
                <a:gd name="T2" fmla="*/ 0 w 2"/>
                <a:gd name="T3" fmla="*/ 2 h 4"/>
                <a:gd name="T4" fmla="*/ 0 w 2"/>
                <a:gd name="T5" fmla="*/ 1 h 4"/>
                <a:gd name="T6" fmla="*/ 1 w 2"/>
                <a:gd name="T7" fmla="*/ 0 h 4"/>
                <a:gd name="T8" fmla="*/ 1 w 2"/>
                <a:gd name="T9" fmla="*/ 2 h 4"/>
                <a:gd name="T10" fmla="*/ 2 w 2"/>
                <a:gd name="T11" fmla="*/ 2 h 4"/>
                <a:gd name="T12" fmla="*/ 2 w 2"/>
                <a:gd name="T13" fmla="*/ 3 h 4"/>
                <a:gd name="T14" fmla="*/ 2 w 2"/>
                <a:gd name="T15" fmla="*/ 4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cubicBezTo>
                    <a:pt x="0" y="3"/>
                    <a:pt x="0" y="3"/>
                    <a:pt x="0" y="2"/>
                  </a:cubicBezTo>
                  <a:cubicBezTo>
                    <a:pt x="0" y="1"/>
                    <a:pt x="0" y="1"/>
                    <a:pt x="0" y="1"/>
                  </a:cubicBezTo>
                  <a:cubicBezTo>
                    <a:pt x="1" y="0"/>
                    <a:pt x="1" y="0"/>
                    <a:pt x="1" y="0"/>
                  </a:cubicBezTo>
                  <a:cubicBezTo>
                    <a:pt x="1" y="2"/>
                    <a:pt x="1" y="2"/>
                    <a:pt x="1" y="2"/>
                  </a:cubicBezTo>
                  <a:cubicBezTo>
                    <a:pt x="2" y="2"/>
                    <a:pt x="2" y="2"/>
                    <a:pt x="2" y="2"/>
                  </a:cubicBezTo>
                  <a:cubicBezTo>
                    <a:pt x="2" y="2"/>
                    <a:pt x="2" y="3"/>
                    <a:pt x="2" y="3"/>
                  </a:cubicBezTo>
                  <a:cubicBezTo>
                    <a:pt x="2" y="3"/>
                    <a:pt x="2" y="4"/>
                    <a:pt x="2" y="4"/>
                  </a:cubicBezTo>
                  <a:cubicBezTo>
                    <a:pt x="2"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Freeform 143"/>
            <p:cNvSpPr>
              <a:spLocks/>
            </p:cNvSpPr>
            <p:nvPr/>
          </p:nvSpPr>
          <p:spPr bwMode="auto">
            <a:xfrm>
              <a:off x="10228263" y="2547938"/>
              <a:ext cx="3175" cy="4763"/>
            </a:xfrm>
            <a:custGeom>
              <a:avLst/>
              <a:gdLst>
                <a:gd name="T0" fmla="*/ 0 w 3"/>
                <a:gd name="T1" fmla="*/ 1 h 3"/>
                <a:gd name="T2" fmla="*/ 1 w 3"/>
                <a:gd name="T3" fmla="*/ 0 h 3"/>
                <a:gd name="T4" fmla="*/ 3 w 3"/>
                <a:gd name="T5" fmla="*/ 1 h 3"/>
                <a:gd name="T6" fmla="*/ 3 w 3"/>
                <a:gd name="T7" fmla="*/ 2 h 3"/>
                <a:gd name="T8" fmla="*/ 1 w 3"/>
                <a:gd name="T9" fmla="*/ 3 h 3"/>
                <a:gd name="T10" fmla="*/ 1 w 3"/>
                <a:gd name="T11" fmla="*/ 3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0" y="1"/>
                    <a:pt x="1" y="0"/>
                    <a:pt x="1" y="0"/>
                  </a:cubicBezTo>
                  <a:cubicBezTo>
                    <a:pt x="1" y="0"/>
                    <a:pt x="3" y="1"/>
                    <a:pt x="3" y="1"/>
                  </a:cubicBezTo>
                  <a:cubicBezTo>
                    <a:pt x="3" y="1"/>
                    <a:pt x="3" y="2"/>
                    <a:pt x="3" y="2"/>
                  </a:cubicBezTo>
                  <a:cubicBezTo>
                    <a:pt x="2" y="2"/>
                    <a:pt x="2" y="2"/>
                    <a:pt x="1" y="3"/>
                  </a:cubicBezTo>
                  <a:cubicBezTo>
                    <a:pt x="1" y="3"/>
                    <a:pt x="1" y="3"/>
                    <a:pt x="1" y="3"/>
                  </a:cubicBezTo>
                  <a:cubicBezTo>
                    <a:pt x="1" y="3"/>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Freeform 144"/>
            <p:cNvSpPr>
              <a:spLocks/>
            </p:cNvSpPr>
            <p:nvPr/>
          </p:nvSpPr>
          <p:spPr bwMode="auto">
            <a:xfrm>
              <a:off x="10228263" y="2552701"/>
              <a:ext cx="4763" cy="6350"/>
            </a:xfrm>
            <a:custGeom>
              <a:avLst/>
              <a:gdLst>
                <a:gd name="T0" fmla="*/ 1 w 4"/>
                <a:gd name="T1" fmla="*/ 1 h 5"/>
                <a:gd name="T2" fmla="*/ 2 w 4"/>
                <a:gd name="T3" fmla="*/ 0 h 5"/>
                <a:gd name="T4" fmla="*/ 3 w 4"/>
                <a:gd name="T5" fmla="*/ 0 h 5"/>
                <a:gd name="T6" fmla="*/ 4 w 4"/>
                <a:gd name="T7" fmla="*/ 1 h 5"/>
                <a:gd name="T8" fmla="*/ 3 w 4"/>
                <a:gd name="T9" fmla="*/ 2 h 5"/>
                <a:gd name="T10" fmla="*/ 3 w 4"/>
                <a:gd name="T11" fmla="*/ 3 h 5"/>
                <a:gd name="T12" fmla="*/ 3 w 4"/>
                <a:gd name="T13" fmla="*/ 4 h 5"/>
                <a:gd name="T14" fmla="*/ 3 w 4"/>
                <a:gd name="T15" fmla="*/ 5 h 5"/>
                <a:gd name="T16" fmla="*/ 1 w 4"/>
                <a:gd name="T17" fmla="*/ 5 h 5"/>
                <a:gd name="T18" fmla="*/ 0 w 4"/>
                <a:gd name="T19" fmla="*/ 4 h 5"/>
                <a:gd name="T20" fmla="*/ 0 w 4"/>
                <a:gd name="T21" fmla="*/ 3 h 5"/>
                <a:gd name="T22" fmla="*/ 1 w 4"/>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1" y="1"/>
                  </a:moveTo>
                  <a:cubicBezTo>
                    <a:pt x="1" y="1"/>
                    <a:pt x="2" y="0"/>
                    <a:pt x="2" y="0"/>
                  </a:cubicBezTo>
                  <a:cubicBezTo>
                    <a:pt x="3" y="0"/>
                    <a:pt x="3" y="0"/>
                    <a:pt x="3" y="0"/>
                  </a:cubicBezTo>
                  <a:cubicBezTo>
                    <a:pt x="4" y="0"/>
                    <a:pt x="4" y="0"/>
                    <a:pt x="4" y="1"/>
                  </a:cubicBezTo>
                  <a:cubicBezTo>
                    <a:pt x="3" y="1"/>
                    <a:pt x="3" y="2"/>
                    <a:pt x="3" y="2"/>
                  </a:cubicBezTo>
                  <a:cubicBezTo>
                    <a:pt x="3" y="3"/>
                    <a:pt x="3" y="3"/>
                    <a:pt x="3" y="3"/>
                  </a:cubicBezTo>
                  <a:cubicBezTo>
                    <a:pt x="3" y="3"/>
                    <a:pt x="3" y="4"/>
                    <a:pt x="3" y="4"/>
                  </a:cubicBezTo>
                  <a:cubicBezTo>
                    <a:pt x="3" y="4"/>
                    <a:pt x="4" y="5"/>
                    <a:pt x="3" y="5"/>
                  </a:cubicBezTo>
                  <a:cubicBezTo>
                    <a:pt x="2" y="5"/>
                    <a:pt x="2" y="5"/>
                    <a:pt x="1" y="5"/>
                  </a:cubicBezTo>
                  <a:cubicBezTo>
                    <a:pt x="1" y="5"/>
                    <a:pt x="0" y="5"/>
                    <a:pt x="0" y="4"/>
                  </a:cubicBezTo>
                  <a:cubicBezTo>
                    <a:pt x="1" y="3"/>
                    <a:pt x="0" y="3"/>
                    <a:pt x="0" y="3"/>
                  </a:cubicBezTo>
                  <a:cubicBezTo>
                    <a:pt x="0" y="3"/>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145"/>
            <p:cNvSpPr>
              <a:spLocks/>
            </p:cNvSpPr>
            <p:nvPr/>
          </p:nvSpPr>
          <p:spPr bwMode="auto">
            <a:xfrm>
              <a:off x="10233025" y="2555876"/>
              <a:ext cx="3175" cy="3175"/>
            </a:xfrm>
            <a:custGeom>
              <a:avLst/>
              <a:gdLst>
                <a:gd name="T0" fmla="*/ 0 w 2"/>
                <a:gd name="T1" fmla="*/ 2 h 3"/>
                <a:gd name="T2" fmla="*/ 1 w 2"/>
                <a:gd name="T3" fmla="*/ 1 h 3"/>
                <a:gd name="T4" fmla="*/ 2 w 2"/>
                <a:gd name="T5" fmla="*/ 0 h 3"/>
                <a:gd name="T6" fmla="*/ 2 w 2"/>
                <a:gd name="T7" fmla="*/ 2 h 3"/>
                <a:gd name="T8" fmla="*/ 1 w 2"/>
                <a:gd name="T9" fmla="*/ 2 h 3"/>
                <a:gd name="T10" fmla="*/ 1 w 2"/>
                <a:gd name="T11" fmla="*/ 3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cubicBezTo>
                    <a:pt x="1" y="1"/>
                    <a:pt x="1" y="1"/>
                    <a:pt x="1" y="1"/>
                  </a:cubicBezTo>
                  <a:cubicBezTo>
                    <a:pt x="2" y="0"/>
                    <a:pt x="2" y="0"/>
                    <a:pt x="2" y="0"/>
                  </a:cubicBezTo>
                  <a:cubicBezTo>
                    <a:pt x="2" y="2"/>
                    <a:pt x="2" y="2"/>
                    <a:pt x="2" y="2"/>
                  </a:cubicBezTo>
                  <a:cubicBezTo>
                    <a:pt x="1" y="2"/>
                    <a:pt x="1" y="2"/>
                    <a:pt x="1" y="2"/>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Freeform 146"/>
            <p:cNvSpPr>
              <a:spLocks/>
            </p:cNvSpPr>
            <p:nvPr/>
          </p:nvSpPr>
          <p:spPr bwMode="auto">
            <a:xfrm>
              <a:off x="10228263" y="2562226"/>
              <a:ext cx="9525" cy="7938"/>
            </a:xfrm>
            <a:custGeom>
              <a:avLst/>
              <a:gdLst>
                <a:gd name="T0" fmla="*/ 2 w 6"/>
                <a:gd name="T1" fmla="*/ 1 h 5"/>
                <a:gd name="T2" fmla="*/ 4 w 6"/>
                <a:gd name="T3" fmla="*/ 1 h 5"/>
                <a:gd name="T4" fmla="*/ 4 w 6"/>
                <a:gd name="T5" fmla="*/ 1 h 5"/>
                <a:gd name="T6" fmla="*/ 5 w 6"/>
                <a:gd name="T7" fmla="*/ 2 h 5"/>
                <a:gd name="T8" fmla="*/ 6 w 6"/>
                <a:gd name="T9" fmla="*/ 2 h 5"/>
                <a:gd name="T10" fmla="*/ 5 w 6"/>
                <a:gd name="T11" fmla="*/ 3 h 5"/>
                <a:gd name="T12" fmla="*/ 4 w 6"/>
                <a:gd name="T13" fmla="*/ 4 h 5"/>
                <a:gd name="T14" fmla="*/ 3 w 6"/>
                <a:gd name="T15" fmla="*/ 4 h 5"/>
                <a:gd name="T16" fmla="*/ 2 w 6"/>
                <a:gd name="T17" fmla="*/ 4 h 5"/>
                <a:gd name="T18" fmla="*/ 1 w 6"/>
                <a:gd name="T19" fmla="*/ 4 h 5"/>
                <a:gd name="T20" fmla="*/ 2 w 6"/>
                <a:gd name="T21" fmla="*/ 2 h 5"/>
                <a:gd name="T22" fmla="*/ 2 w 6"/>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2" y="1"/>
                  </a:moveTo>
                  <a:cubicBezTo>
                    <a:pt x="2" y="1"/>
                    <a:pt x="3" y="1"/>
                    <a:pt x="4" y="1"/>
                  </a:cubicBezTo>
                  <a:cubicBezTo>
                    <a:pt x="4" y="1"/>
                    <a:pt x="4" y="0"/>
                    <a:pt x="4" y="1"/>
                  </a:cubicBezTo>
                  <a:cubicBezTo>
                    <a:pt x="5" y="1"/>
                    <a:pt x="5" y="1"/>
                    <a:pt x="5" y="2"/>
                  </a:cubicBezTo>
                  <a:cubicBezTo>
                    <a:pt x="5" y="2"/>
                    <a:pt x="6" y="2"/>
                    <a:pt x="6" y="2"/>
                  </a:cubicBezTo>
                  <a:cubicBezTo>
                    <a:pt x="5" y="3"/>
                    <a:pt x="5" y="3"/>
                    <a:pt x="5" y="3"/>
                  </a:cubicBezTo>
                  <a:cubicBezTo>
                    <a:pt x="5" y="3"/>
                    <a:pt x="5" y="3"/>
                    <a:pt x="4" y="4"/>
                  </a:cubicBezTo>
                  <a:cubicBezTo>
                    <a:pt x="4" y="4"/>
                    <a:pt x="3" y="4"/>
                    <a:pt x="3" y="4"/>
                  </a:cubicBezTo>
                  <a:cubicBezTo>
                    <a:pt x="3" y="5"/>
                    <a:pt x="2" y="4"/>
                    <a:pt x="2" y="4"/>
                  </a:cubicBezTo>
                  <a:cubicBezTo>
                    <a:pt x="1" y="4"/>
                    <a:pt x="0" y="5"/>
                    <a:pt x="1" y="4"/>
                  </a:cubicBezTo>
                  <a:cubicBezTo>
                    <a:pt x="1" y="3"/>
                    <a:pt x="2" y="2"/>
                    <a:pt x="2" y="2"/>
                  </a:cubicBezTo>
                  <a:lnTo>
                    <a:pt x="2"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6" name="Freeform 147"/>
            <p:cNvSpPr>
              <a:spLocks/>
            </p:cNvSpPr>
            <p:nvPr/>
          </p:nvSpPr>
          <p:spPr bwMode="auto">
            <a:xfrm>
              <a:off x="10239375" y="2563813"/>
              <a:ext cx="1588" cy="1588"/>
            </a:xfrm>
            <a:custGeom>
              <a:avLst/>
              <a:gdLst>
                <a:gd name="T0" fmla="*/ 1 w 2"/>
                <a:gd name="T1" fmla="*/ 0 h 1"/>
                <a:gd name="T2" fmla="*/ 2 w 2"/>
                <a:gd name="T3" fmla="*/ 0 h 1"/>
                <a:gd name="T4" fmla="*/ 2 w 2"/>
                <a:gd name="T5" fmla="*/ 1 h 1"/>
                <a:gd name="T6" fmla="*/ 1 w 2"/>
                <a:gd name="T7" fmla="*/ 1 h 1"/>
                <a:gd name="T8" fmla="*/ 0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2" y="0"/>
                    <a:pt x="2" y="0"/>
                  </a:cubicBezTo>
                  <a:cubicBezTo>
                    <a:pt x="2" y="0"/>
                    <a:pt x="2" y="1"/>
                    <a:pt x="2" y="1"/>
                  </a:cubicBezTo>
                  <a:cubicBezTo>
                    <a:pt x="2" y="1"/>
                    <a:pt x="1" y="1"/>
                    <a:pt x="1" y="1"/>
                  </a:cubicBezTo>
                  <a:cubicBezTo>
                    <a:pt x="0" y="1"/>
                    <a:pt x="0" y="1"/>
                    <a:pt x="0" y="1"/>
                  </a:cubicBezTo>
                  <a:cubicBezTo>
                    <a:pt x="0"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7" name="Freeform 148"/>
            <p:cNvSpPr>
              <a:spLocks/>
            </p:cNvSpPr>
            <p:nvPr/>
          </p:nvSpPr>
          <p:spPr bwMode="auto">
            <a:xfrm>
              <a:off x="10244138" y="2560638"/>
              <a:ext cx="3175" cy="3175"/>
            </a:xfrm>
            <a:custGeom>
              <a:avLst/>
              <a:gdLst>
                <a:gd name="T0" fmla="*/ 0 w 2"/>
                <a:gd name="T1" fmla="*/ 1 h 2"/>
                <a:gd name="T2" fmla="*/ 1 w 2"/>
                <a:gd name="T3" fmla="*/ 0 h 2"/>
                <a:gd name="T4" fmla="*/ 2 w 2"/>
                <a:gd name="T5" fmla="*/ 0 h 2"/>
                <a:gd name="T6" fmla="*/ 2 w 2"/>
                <a:gd name="T7" fmla="*/ 1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2" y="0"/>
                    <a:pt x="2" y="0"/>
                    <a:pt x="2" y="0"/>
                  </a:cubicBezTo>
                  <a:cubicBezTo>
                    <a:pt x="2" y="1"/>
                    <a:pt x="2" y="1"/>
                    <a:pt x="2" y="1"/>
                  </a:cubicBezTo>
                  <a:cubicBezTo>
                    <a:pt x="2" y="1"/>
                    <a:pt x="2"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Freeform 149"/>
            <p:cNvSpPr>
              <a:spLocks/>
            </p:cNvSpPr>
            <p:nvPr/>
          </p:nvSpPr>
          <p:spPr bwMode="auto">
            <a:xfrm>
              <a:off x="10258425" y="2573338"/>
              <a:ext cx="4763" cy="1588"/>
            </a:xfrm>
            <a:custGeom>
              <a:avLst/>
              <a:gdLst>
                <a:gd name="T0" fmla="*/ 2 w 3"/>
                <a:gd name="T1" fmla="*/ 0 h 1"/>
                <a:gd name="T2" fmla="*/ 3 w 3"/>
                <a:gd name="T3" fmla="*/ 0 h 1"/>
                <a:gd name="T4" fmla="*/ 2 w 3"/>
                <a:gd name="T5" fmla="*/ 1 h 1"/>
                <a:gd name="T6" fmla="*/ 1 w 3"/>
                <a:gd name="T7" fmla="*/ 0 h 1"/>
                <a:gd name="T8" fmla="*/ 0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cubicBezTo>
                    <a:pt x="2" y="0"/>
                    <a:pt x="3" y="0"/>
                    <a:pt x="3" y="0"/>
                  </a:cubicBezTo>
                  <a:cubicBezTo>
                    <a:pt x="3" y="0"/>
                    <a:pt x="3" y="1"/>
                    <a:pt x="2" y="1"/>
                  </a:cubicBezTo>
                  <a:cubicBezTo>
                    <a:pt x="2" y="1"/>
                    <a:pt x="1" y="0"/>
                    <a:pt x="1" y="0"/>
                  </a:cubicBezTo>
                  <a:cubicBezTo>
                    <a:pt x="0" y="0"/>
                    <a:pt x="0" y="0"/>
                    <a:pt x="0" y="0"/>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Freeform 150"/>
            <p:cNvSpPr>
              <a:spLocks/>
            </p:cNvSpPr>
            <p:nvPr/>
          </p:nvSpPr>
          <p:spPr bwMode="auto">
            <a:xfrm>
              <a:off x="10223500" y="2563813"/>
              <a:ext cx="3175" cy="3175"/>
            </a:xfrm>
            <a:custGeom>
              <a:avLst/>
              <a:gdLst>
                <a:gd name="T0" fmla="*/ 1 w 2"/>
                <a:gd name="T1" fmla="*/ 0 h 2"/>
                <a:gd name="T2" fmla="*/ 1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1" y="1"/>
                  </a:cubicBezTo>
                  <a:cubicBezTo>
                    <a:pt x="1" y="1"/>
                    <a:pt x="2" y="2"/>
                    <a:pt x="2" y="2"/>
                  </a:cubicBezTo>
                  <a:cubicBezTo>
                    <a:pt x="2" y="2"/>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Freeform 151"/>
            <p:cNvSpPr>
              <a:spLocks/>
            </p:cNvSpPr>
            <p:nvPr/>
          </p:nvSpPr>
          <p:spPr bwMode="auto">
            <a:xfrm>
              <a:off x="10206038" y="2503488"/>
              <a:ext cx="34925" cy="25400"/>
            </a:xfrm>
            <a:custGeom>
              <a:avLst/>
              <a:gdLst>
                <a:gd name="T0" fmla="*/ 4 w 25"/>
                <a:gd name="T1" fmla="*/ 5 h 18"/>
                <a:gd name="T2" fmla="*/ 6 w 25"/>
                <a:gd name="T3" fmla="*/ 4 h 18"/>
                <a:gd name="T4" fmla="*/ 6 w 25"/>
                <a:gd name="T5" fmla="*/ 3 h 18"/>
                <a:gd name="T6" fmla="*/ 4 w 25"/>
                <a:gd name="T7" fmla="*/ 2 h 18"/>
                <a:gd name="T8" fmla="*/ 2 w 25"/>
                <a:gd name="T9" fmla="*/ 1 h 18"/>
                <a:gd name="T10" fmla="*/ 6 w 25"/>
                <a:gd name="T11" fmla="*/ 1 h 18"/>
                <a:gd name="T12" fmla="*/ 9 w 25"/>
                <a:gd name="T13" fmla="*/ 3 h 18"/>
                <a:gd name="T14" fmla="*/ 8 w 25"/>
                <a:gd name="T15" fmla="*/ 5 h 18"/>
                <a:gd name="T16" fmla="*/ 10 w 25"/>
                <a:gd name="T17" fmla="*/ 6 h 18"/>
                <a:gd name="T18" fmla="*/ 11 w 25"/>
                <a:gd name="T19" fmla="*/ 9 h 18"/>
                <a:gd name="T20" fmla="*/ 12 w 25"/>
                <a:gd name="T21" fmla="*/ 13 h 18"/>
                <a:gd name="T22" fmla="*/ 14 w 25"/>
                <a:gd name="T23" fmla="*/ 14 h 18"/>
                <a:gd name="T24" fmla="*/ 16 w 25"/>
                <a:gd name="T25" fmla="*/ 14 h 18"/>
                <a:gd name="T26" fmla="*/ 17 w 25"/>
                <a:gd name="T27" fmla="*/ 13 h 18"/>
                <a:gd name="T28" fmla="*/ 18 w 25"/>
                <a:gd name="T29" fmla="*/ 12 h 18"/>
                <a:gd name="T30" fmla="*/ 15 w 25"/>
                <a:gd name="T31" fmla="*/ 11 h 18"/>
                <a:gd name="T32" fmla="*/ 17 w 25"/>
                <a:gd name="T33" fmla="*/ 10 h 18"/>
                <a:gd name="T34" fmla="*/ 20 w 25"/>
                <a:gd name="T35" fmla="*/ 11 h 18"/>
                <a:gd name="T36" fmla="*/ 21 w 25"/>
                <a:gd name="T37" fmla="*/ 13 h 18"/>
                <a:gd name="T38" fmla="*/ 22 w 25"/>
                <a:gd name="T39" fmla="*/ 13 h 18"/>
                <a:gd name="T40" fmla="*/ 22 w 25"/>
                <a:gd name="T41" fmla="*/ 14 h 18"/>
                <a:gd name="T42" fmla="*/ 25 w 25"/>
                <a:gd name="T43" fmla="*/ 14 h 18"/>
                <a:gd name="T44" fmla="*/ 25 w 25"/>
                <a:gd name="T45" fmla="*/ 17 h 18"/>
                <a:gd name="T46" fmla="*/ 20 w 25"/>
                <a:gd name="T47" fmla="*/ 17 h 18"/>
                <a:gd name="T48" fmla="*/ 16 w 25"/>
                <a:gd name="T49" fmla="*/ 16 h 18"/>
                <a:gd name="T50" fmla="*/ 13 w 25"/>
                <a:gd name="T51" fmla="*/ 16 h 18"/>
                <a:gd name="T52" fmla="*/ 9 w 25"/>
                <a:gd name="T53" fmla="*/ 15 h 18"/>
                <a:gd name="T54" fmla="*/ 7 w 25"/>
                <a:gd name="T55" fmla="*/ 16 h 18"/>
                <a:gd name="T56" fmla="*/ 4 w 25"/>
                <a:gd name="T57" fmla="*/ 15 h 18"/>
                <a:gd name="T58" fmla="*/ 2 w 25"/>
                <a:gd name="T59" fmla="*/ 13 h 18"/>
                <a:gd name="T60" fmla="*/ 1 w 25"/>
                <a:gd name="T61" fmla="*/ 11 h 18"/>
                <a:gd name="T62" fmla="*/ 2 w 25"/>
                <a:gd name="T63" fmla="*/ 9 h 18"/>
                <a:gd name="T64" fmla="*/ 3 w 25"/>
                <a:gd name="T65" fmla="*/ 12 h 18"/>
                <a:gd name="T66" fmla="*/ 4 w 25"/>
                <a:gd name="T67" fmla="*/ 13 h 18"/>
                <a:gd name="T68" fmla="*/ 6 w 25"/>
                <a:gd name="T69" fmla="*/ 14 h 18"/>
                <a:gd name="T70" fmla="*/ 8 w 25"/>
                <a:gd name="T71" fmla="*/ 13 h 18"/>
                <a:gd name="T72" fmla="*/ 6 w 25"/>
                <a:gd name="T73" fmla="*/ 10 h 18"/>
                <a:gd name="T74" fmla="*/ 4 w 25"/>
                <a:gd name="T75" fmla="*/ 8 h 18"/>
                <a:gd name="T76" fmla="*/ 1 w 25"/>
                <a:gd name="T77" fmla="*/ 8 h 18"/>
                <a:gd name="T78" fmla="*/ 0 w 25"/>
                <a:gd name="T79" fmla="*/ 7 h 18"/>
                <a:gd name="T80" fmla="*/ 1 w 25"/>
                <a:gd name="T81" fmla="*/ 6 h 18"/>
                <a:gd name="T82" fmla="*/ 5 w 25"/>
                <a:gd name="T8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8">
                  <a:moveTo>
                    <a:pt x="4" y="6"/>
                  </a:moveTo>
                  <a:cubicBezTo>
                    <a:pt x="4" y="5"/>
                    <a:pt x="4" y="5"/>
                    <a:pt x="4" y="5"/>
                  </a:cubicBezTo>
                  <a:cubicBezTo>
                    <a:pt x="4" y="4"/>
                    <a:pt x="4" y="4"/>
                    <a:pt x="5" y="4"/>
                  </a:cubicBezTo>
                  <a:cubicBezTo>
                    <a:pt x="5" y="4"/>
                    <a:pt x="6" y="4"/>
                    <a:pt x="6" y="4"/>
                  </a:cubicBezTo>
                  <a:cubicBezTo>
                    <a:pt x="6" y="4"/>
                    <a:pt x="6" y="5"/>
                    <a:pt x="6" y="4"/>
                  </a:cubicBezTo>
                  <a:cubicBezTo>
                    <a:pt x="6" y="3"/>
                    <a:pt x="7" y="3"/>
                    <a:pt x="6" y="3"/>
                  </a:cubicBezTo>
                  <a:cubicBezTo>
                    <a:pt x="5" y="2"/>
                    <a:pt x="5" y="2"/>
                    <a:pt x="5" y="2"/>
                  </a:cubicBezTo>
                  <a:cubicBezTo>
                    <a:pt x="5" y="2"/>
                    <a:pt x="4" y="2"/>
                    <a:pt x="4" y="2"/>
                  </a:cubicBezTo>
                  <a:cubicBezTo>
                    <a:pt x="3" y="2"/>
                    <a:pt x="3" y="2"/>
                    <a:pt x="2" y="1"/>
                  </a:cubicBezTo>
                  <a:cubicBezTo>
                    <a:pt x="2" y="1"/>
                    <a:pt x="2" y="1"/>
                    <a:pt x="2" y="1"/>
                  </a:cubicBezTo>
                  <a:cubicBezTo>
                    <a:pt x="2" y="1"/>
                    <a:pt x="4" y="0"/>
                    <a:pt x="4" y="1"/>
                  </a:cubicBezTo>
                  <a:cubicBezTo>
                    <a:pt x="5" y="1"/>
                    <a:pt x="5" y="1"/>
                    <a:pt x="6" y="1"/>
                  </a:cubicBezTo>
                  <a:cubicBezTo>
                    <a:pt x="6" y="1"/>
                    <a:pt x="7" y="1"/>
                    <a:pt x="8" y="2"/>
                  </a:cubicBezTo>
                  <a:cubicBezTo>
                    <a:pt x="9" y="3"/>
                    <a:pt x="9" y="2"/>
                    <a:pt x="9" y="3"/>
                  </a:cubicBezTo>
                  <a:cubicBezTo>
                    <a:pt x="9" y="3"/>
                    <a:pt x="9" y="4"/>
                    <a:pt x="9" y="4"/>
                  </a:cubicBezTo>
                  <a:cubicBezTo>
                    <a:pt x="9" y="4"/>
                    <a:pt x="9" y="5"/>
                    <a:pt x="8" y="5"/>
                  </a:cubicBezTo>
                  <a:cubicBezTo>
                    <a:pt x="8" y="5"/>
                    <a:pt x="8" y="6"/>
                    <a:pt x="9" y="6"/>
                  </a:cubicBezTo>
                  <a:cubicBezTo>
                    <a:pt x="9" y="6"/>
                    <a:pt x="9" y="6"/>
                    <a:pt x="10" y="6"/>
                  </a:cubicBezTo>
                  <a:cubicBezTo>
                    <a:pt x="10" y="6"/>
                    <a:pt x="11" y="6"/>
                    <a:pt x="11" y="7"/>
                  </a:cubicBezTo>
                  <a:cubicBezTo>
                    <a:pt x="11" y="8"/>
                    <a:pt x="11" y="8"/>
                    <a:pt x="11" y="9"/>
                  </a:cubicBezTo>
                  <a:cubicBezTo>
                    <a:pt x="11" y="10"/>
                    <a:pt x="11" y="11"/>
                    <a:pt x="11" y="11"/>
                  </a:cubicBezTo>
                  <a:cubicBezTo>
                    <a:pt x="11" y="12"/>
                    <a:pt x="12" y="12"/>
                    <a:pt x="12" y="13"/>
                  </a:cubicBezTo>
                  <a:cubicBezTo>
                    <a:pt x="12" y="13"/>
                    <a:pt x="12" y="13"/>
                    <a:pt x="12" y="14"/>
                  </a:cubicBezTo>
                  <a:cubicBezTo>
                    <a:pt x="13" y="14"/>
                    <a:pt x="13" y="14"/>
                    <a:pt x="14" y="14"/>
                  </a:cubicBezTo>
                  <a:cubicBezTo>
                    <a:pt x="15" y="14"/>
                    <a:pt x="14" y="14"/>
                    <a:pt x="15" y="14"/>
                  </a:cubicBezTo>
                  <a:cubicBezTo>
                    <a:pt x="16" y="14"/>
                    <a:pt x="16" y="14"/>
                    <a:pt x="16" y="14"/>
                  </a:cubicBezTo>
                  <a:cubicBezTo>
                    <a:pt x="16" y="14"/>
                    <a:pt x="17" y="14"/>
                    <a:pt x="17" y="14"/>
                  </a:cubicBezTo>
                  <a:cubicBezTo>
                    <a:pt x="17" y="13"/>
                    <a:pt x="17" y="13"/>
                    <a:pt x="17" y="13"/>
                  </a:cubicBezTo>
                  <a:cubicBezTo>
                    <a:pt x="17" y="13"/>
                    <a:pt x="18" y="13"/>
                    <a:pt x="18" y="13"/>
                  </a:cubicBezTo>
                  <a:cubicBezTo>
                    <a:pt x="18" y="13"/>
                    <a:pt x="18" y="12"/>
                    <a:pt x="18" y="12"/>
                  </a:cubicBezTo>
                  <a:cubicBezTo>
                    <a:pt x="18" y="12"/>
                    <a:pt x="17" y="11"/>
                    <a:pt x="16" y="11"/>
                  </a:cubicBezTo>
                  <a:cubicBezTo>
                    <a:pt x="15" y="12"/>
                    <a:pt x="15" y="12"/>
                    <a:pt x="15" y="11"/>
                  </a:cubicBezTo>
                  <a:cubicBezTo>
                    <a:pt x="15" y="11"/>
                    <a:pt x="15" y="10"/>
                    <a:pt x="16" y="10"/>
                  </a:cubicBezTo>
                  <a:cubicBezTo>
                    <a:pt x="16" y="10"/>
                    <a:pt x="16" y="10"/>
                    <a:pt x="17" y="10"/>
                  </a:cubicBezTo>
                  <a:cubicBezTo>
                    <a:pt x="18" y="11"/>
                    <a:pt x="18" y="11"/>
                    <a:pt x="19" y="11"/>
                  </a:cubicBezTo>
                  <a:cubicBezTo>
                    <a:pt x="19" y="11"/>
                    <a:pt x="20" y="11"/>
                    <a:pt x="20" y="11"/>
                  </a:cubicBezTo>
                  <a:cubicBezTo>
                    <a:pt x="20" y="11"/>
                    <a:pt x="21" y="11"/>
                    <a:pt x="21" y="12"/>
                  </a:cubicBezTo>
                  <a:cubicBezTo>
                    <a:pt x="21" y="12"/>
                    <a:pt x="21" y="13"/>
                    <a:pt x="21" y="13"/>
                  </a:cubicBezTo>
                  <a:cubicBezTo>
                    <a:pt x="22" y="13"/>
                    <a:pt x="22" y="13"/>
                    <a:pt x="22" y="13"/>
                  </a:cubicBezTo>
                  <a:cubicBezTo>
                    <a:pt x="22" y="13"/>
                    <a:pt x="23" y="13"/>
                    <a:pt x="22" y="13"/>
                  </a:cubicBezTo>
                  <a:cubicBezTo>
                    <a:pt x="22" y="14"/>
                    <a:pt x="21" y="14"/>
                    <a:pt x="21" y="14"/>
                  </a:cubicBezTo>
                  <a:cubicBezTo>
                    <a:pt x="21" y="14"/>
                    <a:pt x="22" y="14"/>
                    <a:pt x="22" y="14"/>
                  </a:cubicBezTo>
                  <a:cubicBezTo>
                    <a:pt x="23" y="14"/>
                    <a:pt x="24" y="13"/>
                    <a:pt x="24" y="13"/>
                  </a:cubicBezTo>
                  <a:cubicBezTo>
                    <a:pt x="24" y="13"/>
                    <a:pt x="25" y="13"/>
                    <a:pt x="25" y="14"/>
                  </a:cubicBezTo>
                  <a:cubicBezTo>
                    <a:pt x="25" y="15"/>
                    <a:pt x="25" y="15"/>
                    <a:pt x="25" y="16"/>
                  </a:cubicBezTo>
                  <a:cubicBezTo>
                    <a:pt x="24" y="17"/>
                    <a:pt x="25" y="17"/>
                    <a:pt x="25" y="17"/>
                  </a:cubicBezTo>
                  <a:cubicBezTo>
                    <a:pt x="24" y="17"/>
                    <a:pt x="24" y="17"/>
                    <a:pt x="23" y="17"/>
                  </a:cubicBezTo>
                  <a:cubicBezTo>
                    <a:pt x="21" y="17"/>
                    <a:pt x="22" y="16"/>
                    <a:pt x="20" y="17"/>
                  </a:cubicBezTo>
                  <a:cubicBezTo>
                    <a:pt x="19" y="17"/>
                    <a:pt x="19" y="18"/>
                    <a:pt x="18" y="17"/>
                  </a:cubicBezTo>
                  <a:cubicBezTo>
                    <a:pt x="18" y="16"/>
                    <a:pt x="17" y="16"/>
                    <a:pt x="16" y="16"/>
                  </a:cubicBezTo>
                  <a:cubicBezTo>
                    <a:pt x="16" y="16"/>
                    <a:pt x="15" y="16"/>
                    <a:pt x="15" y="16"/>
                  </a:cubicBezTo>
                  <a:cubicBezTo>
                    <a:pt x="14" y="16"/>
                    <a:pt x="14" y="16"/>
                    <a:pt x="13" y="16"/>
                  </a:cubicBezTo>
                  <a:cubicBezTo>
                    <a:pt x="12" y="16"/>
                    <a:pt x="12" y="16"/>
                    <a:pt x="11" y="16"/>
                  </a:cubicBezTo>
                  <a:cubicBezTo>
                    <a:pt x="11" y="16"/>
                    <a:pt x="10" y="15"/>
                    <a:pt x="9" y="15"/>
                  </a:cubicBezTo>
                  <a:cubicBezTo>
                    <a:pt x="8" y="15"/>
                    <a:pt x="8" y="15"/>
                    <a:pt x="8" y="15"/>
                  </a:cubicBezTo>
                  <a:cubicBezTo>
                    <a:pt x="8" y="15"/>
                    <a:pt x="9" y="16"/>
                    <a:pt x="7" y="16"/>
                  </a:cubicBezTo>
                  <a:cubicBezTo>
                    <a:pt x="6" y="16"/>
                    <a:pt x="5" y="16"/>
                    <a:pt x="5" y="16"/>
                  </a:cubicBezTo>
                  <a:cubicBezTo>
                    <a:pt x="5" y="16"/>
                    <a:pt x="5" y="16"/>
                    <a:pt x="4" y="15"/>
                  </a:cubicBezTo>
                  <a:cubicBezTo>
                    <a:pt x="3" y="15"/>
                    <a:pt x="3" y="14"/>
                    <a:pt x="3" y="14"/>
                  </a:cubicBezTo>
                  <a:cubicBezTo>
                    <a:pt x="2" y="13"/>
                    <a:pt x="2" y="13"/>
                    <a:pt x="2" y="13"/>
                  </a:cubicBezTo>
                  <a:cubicBezTo>
                    <a:pt x="2" y="13"/>
                    <a:pt x="2" y="13"/>
                    <a:pt x="2" y="12"/>
                  </a:cubicBezTo>
                  <a:cubicBezTo>
                    <a:pt x="2" y="12"/>
                    <a:pt x="1" y="12"/>
                    <a:pt x="1" y="11"/>
                  </a:cubicBezTo>
                  <a:cubicBezTo>
                    <a:pt x="1" y="11"/>
                    <a:pt x="0" y="10"/>
                    <a:pt x="0" y="10"/>
                  </a:cubicBezTo>
                  <a:cubicBezTo>
                    <a:pt x="0" y="10"/>
                    <a:pt x="2" y="9"/>
                    <a:pt x="2" y="9"/>
                  </a:cubicBezTo>
                  <a:cubicBezTo>
                    <a:pt x="2" y="10"/>
                    <a:pt x="2" y="10"/>
                    <a:pt x="2" y="11"/>
                  </a:cubicBezTo>
                  <a:cubicBezTo>
                    <a:pt x="3" y="11"/>
                    <a:pt x="3" y="11"/>
                    <a:pt x="3" y="12"/>
                  </a:cubicBezTo>
                  <a:cubicBezTo>
                    <a:pt x="3" y="13"/>
                    <a:pt x="3" y="13"/>
                    <a:pt x="3" y="13"/>
                  </a:cubicBezTo>
                  <a:cubicBezTo>
                    <a:pt x="4" y="13"/>
                    <a:pt x="4" y="13"/>
                    <a:pt x="4" y="13"/>
                  </a:cubicBezTo>
                  <a:cubicBezTo>
                    <a:pt x="4" y="13"/>
                    <a:pt x="5" y="13"/>
                    <a:pt x="5" y="14"/>
                  </a:cubicBezTo>
                  <a:cubicBezTo>
                    <a:pt x="5" y="14"/>
                    <a:pt x="5" y="14"/>
                    <a:pt x="6" y="14"/>
                  </a:cubicBezTo>
                  <a:cubicBezTo>
                    <a:pt x="7" y="14"/>
                    <a:pt x="7" y="14"/>
                    <a:pt x="8" y="13"/>
                  </a:cubicBezTo>
                  <a:cubicBezTo>
                    <a:pt x="8" y="13"/>
                    <a:pt x="8" y="13"/>
                    <a:pt x="8" y="13"/>
                  </a:cubicBezTo>
                  <a:cubicBezTo>
                    <a:pt x="8" y="12"/>
                    <a:pt x="8" y="12"/>
                    <a:pt x="8" y="12"/>
                  </a:cubicBezTo>
                  <a:cubicBezTo>
                    <a:pt x="7" y="11"/>
                    <a:pt x="6" y="10"/>
                    <a:pt x="6" y="10"/>
                  </a:cubicBezTo>
                  <a:cubicBezTo>
                    <a:pt x="6" y="10"/>
                    <a:pt x="6" y="10"/>
                    <a:pt x="5" y="9"/>
                  </a:cubicBezTo>
                  <a:cubicBezTo>
                    <a:pt x="4" y="9"/>
                    <a:pt x="5" y="8"/>
                    <a:pt x="4" y="8"/>
                  </a:cubicBezTo>
                  <a:cubicBezTo>
                    <a:pt x="4" y="8"/>
                    <a:pt x="3" y="8"/>
                    <a:pt x="3" y="8"/>
                  </a:cubicBezTo>
                  <a:cubicBezTo>
                    <a:pt x="1" y="8"/>
                    <a:pt x="1" y="8"/>
                    <a:pt x="1" y="8"/>
                  </a:cubicBezTo>
                  <a:cubicBezTo>
                    <a:pt x="1" y="8"/>
                    <a:pt x="1" y="8"/>
                    <a:pt x="1" y="8"/>
                  </a:cubicBezTo>
                  <a:cubicBezTo>
                    <a:pt x="1" y="8"/>
                    <a:pt x="0" y="7"/>
                    <a:pt x="0" y="7"/>
                  </a:cubicBezTo>
                  <a:cubicBezTo>
                    <a:pt x="1" y="7"/>
                    <a:pt x="1" y="6"/>
                    <a:pt x="1" y="6"/>
                  </a:cubicBezTo>
                  <a:cubicBezTo>
                    <a:pt x="1" y="6"/>
                    <a:pt x="0" y="5"/>
                    <a:pt x="1" y="6"/>
                  </a:cubicBezTo>
                  <a:cubicBezTo>
                    <a:pt x="2" y="6"/>
                    <a:pt x="3" y="7"/>
                    <a:pt x="3" y="7"/>
                  </a:cubicBezTo>
                  <a:cubicBezTo>
                    <a:pt x="5" y="7"/>
                    <a:pt x="5" y="7"/>
                    <a:pt x="5" y="7"/>
                  </a:cubicBezTo>
                  <a:cubicBezTo>
                    <a:pt x="5" y="7"/>
                    <a:pt x="4" y="6"/>
                    <a:pt x="4" y="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Freeform 152"/>
            <p:cNvSpPr>
              <a:spLocks/>
            </p:cNvSpPr>
            <p:nvPr/>
          </p:nvSpPr>
          <p:spPr bwMode="auto">
            <a:xfrm>
              <a:off x="10220325" y="2508251"/>
              <a:ext cx="3175" cy="3175"/>
            </a:xfrm>
            <a:custGeom>
              <a:avLst/>
              <a:gdLst>
                <a:gd name="T0" fmla="*/ 0 w 2"/>
                <a:gd name="T1" fmla="*/ 1 h 2"/>
                <a:gd name="T2" fmla="*/ 1 w 2"/>
                <a:gd name="T3" fmla="*/ 0 h 2"/>
                <a:gd name="T4" fmla="*/ 1 w 2"/>
                <a:gd name="T5" fmla="*/ 1 h 2"/>
                <a:gd name="T6" fmla="*/ 1 w 2"/>
                <a:gd name="T7" fmla="*/ 2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1" y="0"/>
                    <a:pt x="1" y="1"/>
                    <a:pt x="1" y="1"/>
                  </a:cubicBezTo>
                  <a:cubicBezTo>
                    <a:pt x="1" y="1"/>
                    <a:pt x="2" y="1"/>
                    <a:pt x="1" y="2"/>
                  </a:cubicBezTo>
                  <a:cubicBezTo>
                    <a:pt x="1" y="2"/>
                    <a:pt x="1" y="2"/>
                    <a:pt x="1"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Freeform 153"/>
            <p:cNvSpPr>
              <a:spLocks/>
            </p:cNvSpPr>
            <p:nvPr/>
          </p:nvSpPr>
          <p:spPr bwMode="auto">
            <a:xfrm>
              <a:off x="10223500" y="2514601"/>
              <a:ext cx="4763" cy="6350"/>
            </a:xfrm>
            <a:custGeom>
              <a:avLst/>
              <a:gdLst>
                <a:gd name="T0" fmla="*/ 1 w 3"/>
                <a:gd name="T1" fmla="*/ 0 h 4"/>
                <a:gd name="T2" fmla="*/ 1 w 3"/>
                <a:gd name="T3" fmla="*/ 2 h 4"/>
                <a:gd name="T4" fmla="*/ 0 w 3"/>
                <a:gd name="T5" fmla="*/ 3 h 4"/>
                <a:gd name="T6" fmla="*/ 0 w 3"/>
                <a:gd name="T7" fmla="*/ 3 h 4"/>
                <a:gd name="T8" fmla="*/ 1 w 3"/>
                <a:gd name="T9" fmla="*/ 4 h 4"/>
                <a:gd name="T10" fmla="*/ 2 w 3"/>
                <a:gd name="T11" fmla="*/ 3 h 4"/>
                <a:gd name="T12" fmla="*/ 2 w 3"/>
                <a:gd name="T13" fmla="*/ 2 h 4"/>
                <a:gd name="T14" fmla="*/ 3 w 3"/>
                <a:gd name="T15" fmla="*/ 1 h 4"/>
                <a:gd name="T16" fmla="*/ 2 w 3"/>
                <a:gd name="T17" fmla="*/ 0 h 4"/>
                <a:gd name="T18" fmla="*/ 1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1" y="0"/>
                  </a:moveTo>
                  <a:cubicBezTo>
                    <a:pt x="1" y="0"/>
                    <a:pt x="1" y="1"/>
                    <a:pt x="1" y="2"/>
                  </a:cubicBezTo>
                  <a:cubicBezTo>
                    <a:pt x="1" y="2"/>
                    <a:pt x="0" y="3"/>
                    <a:pt x="0" y="3"/>
                  </a:cubicBezTo>
                  <a:cubicBezTo>
                    <a:pt x="0" y="3"/>
                    <a:pt x="0" y="3"/>
                    <a:pt x="0" y="3"/>
                  </a:cubicBezTo>
                  <a:cubicBezTo>
                    <a:pt x="1" y="4"/>
                    <a:pt x="1" y="4"/>
                    <a:pt x="1" y="4"/>
                  </a:cubicBezTo>
                  <a:cubicBezTo>
                    <a:pt x="2" y="3"/>
                    <a:pt x="2" y="3"/>
                    <a:pt x="2" y="3"/>
                  </a:cubicBezTo>
                  <a:cubicBezTo>
                    <a:pt x="2" y="3"/>
                    <a:pt x="2" y="2"/>
                    <a:pt x="2" y="2"/>
                  </a:cubicBezTo>
                  <a:cubicBezTo>
                    <a:pt x="3" y="1"/>
                    <a:pt x="3" y="1"/>
                    <a:pt x="3" y="1"/>
                  </a:cubicBezTo>
                  <a:cubicBezTo>
                    <a:pt x="3" y="1"/>
                    <a:pt x="3" y="0"/>
                    <a:pt x="2" y="0"/>
                  </a:cubicBezTo>
                  <a:cubicBezTo>
                    <a:pt x="2"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Freeform 154"/>
            <p:cNvSpPr>
              <a:spLocks/>
            </p:cNvSpPr>
            <p:nvPr/>
          </p:nvSpPr>
          <p:spPr bwMode="auto">
            <a:xfrm>
              <a:off x="10210800" y="2487613"/>
              <a:ext cx="9525" cy="7938"/>
            </a:xfrm>
            <a:custGeom>
              <a:avLst/>
              <a:gdLst>
                <a:gd name="T0" fmla="*/ 1 w 7"/>
                <a:gd name="T1" fmla="*/ 5 h 6"/>
                <a:gd name="T2" fmla="*/ 1 w 7"/>
                <a:gd name="T3" fmla="*/ 3 h 6"/>
                <a:gd name="T4" fmla="*/ 1 w 7"/>
                <a:gd name="T5" fmla="*/ 3 h 6"/>
                <a:gd name="T6" fmla="*/ 4 w 7"/>
                <a:gd name="T7" fmla="*/ 3 h 6"/>
                <a:gd name="T8" fmla="*/ 4 w 7"/>
                <a:gd name="T9" fmla="*/ 2 h 6"/>
                <a:gd name="T10" fmla="*/ 4 w 7"/>
                <a:gd name="T11" fmla="*/ 1 h 6"/>
                <a:gd name="T12" fmla="*/ 3 w 7"/>
                <a:gd name="T13" fmla="*/ 0 h 6"/>
                <a:gd name="T14" fmla="*/ 5 w 7"/>
                <a:gd name="T15" fmla="*/ 0 h 6"/>
                <a:gd name="T16" fmla="*/ 6 w 7"/>
                <a:gd name="T17" fmla="*/ 1 h 6"/>
                <a:gd name="T18" fmla="*/ 6 w 7"/>
                <a:gd name="T19" fmla="*/ 1 h 6"/>
                <a:gd name="T20" fmla="*/ 7 w 7"/>
                <a:gd name="T21" fmla="*/ 3 h 6"/>
                <a:gd name="T22" fmla="*/ 5 w 7"/>
                <a:gd name="T23" fmla="*/ 4 h 6"/>
                <a:gd name="T24" fmla="*/ 6 w 7"/>
                <a:gd name="T25" fmla="*/ 5 h 6"/>
                <a:gd name="T26" fmla="*/ 7 w 7"/>
                <a:gd name="T27" fmla="*/ 6 h 6"/>
                <a:gd name="T28" fmla="*/ 5 w 7"/>
                <a:gd name="T29" fmla="*/ 6 h 6"/>
                <a:gd name="T30" fmla="*/ 4 w 7"/>
                <a:gd name="T31" fmla="*/ 6 h 6"/>
                <a:gd name="T32" fmla="*/ 4 w 7"/>
                <a:gd name="T33" fmla="*/ 5 h 6"/>
                <a:gd name="T34" fmla="*/ 2 w 7"/>
                <a:gd name="T35" fmla="*/ 6 h 6"/>
                <a:gd name="T36" fmla="*/ 1 w 7"/>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1" y="5"/>
                  </a:moveTo>
                  <a:cubicBezTo>
                    <a:pt x="1" y="4"/>
                    <a:pt x="1" y="3"/>
                    <a:pt x="1" y="3"/>
                  </a:cubicBezTo>
                  <a:cubicBezTo>
                    <a:pt x="1" y="3"/>
                    <a:pt x="0" y="3"/>
                    <a:pt x="1" y="3"/>
                  </a:cubicBezTo>
                  <a:cubicBezTo>
                    <a:pt x="2" y="3"/>
                    <a:pt x="4" y="3"/>
                    <a:pt x="4" y="3"/>
                  </a:cubicBezTo>
                  <a:cubicBezTo>
                    <a:pt x="4" y="3"/>
                    <a:pt x="4" y="3"/>
                    <a:pt x="4" y="2"/>
                  </a:cubicBezTo>
                  <a:cubicBezTo>
                    <a:pt x="4" y="2"/>
                    <a:pt x="4" y="2"/>
                    <a:pt x="4" y="1"/>
                  </a:cubicBezTo>
                  <a:cubicBezTo>
                    <a:pt x="3" y="1"/>
                    <a:pt x="2" y="0"/>
                    <a:pt x="3" y="0"/>
                  </a:cubicBezTo>
                  <a:cubicBezTo>
                    <a:pt x="4" y="0"/>
                    <a:pt x="5" y="0"/>
                    <a:pt x="5" y="0"/>
                  </a:cubicBezTo>
                  <a:cubicBezTo>
                    <a:pt x="5" y="1"/>
                    <a:pt x="6" y="1"/>
                    <a:pt x="6" y="1"/>
                  </a:cubicBezTo>
                  <a:cubicBezTo>
                    <a:pt x="6" y="1"/>
                    <a:pt x="6" y="1"/>
                    <a:pt x="6" y="1"/>
                  </a:cubicBezTo>
                  <a:cubicBezTo>
                    <a:pt x="7" y="2"/>
                    <a:pt x="7" y="3"/>
                    <a:pt x="7" y="3"/>
                  </a:cubicBezTo>
                  <a:cubicBezTo>
                    <a:pt x="7" y="3"/>
                    <a:pt x="5" y="4"/>
                    <a:pt x="5" y="4"/>
                  </a:cubicBezTo>
                  <a:cubicBezTo>
                    <a:pt x="5" y="4"/>
                    <a:pt x="5" y="5"/>
                    <a:pt x="6" y="5"/>
                  </a:cubicBezTo>
                  <a:cubicBezTo>
                    <a:pt x="6" y="5"/>
                    <a:pt x="7" y="6"/>
                    <a:pt x="7" y="6"/>
                  </a:cubicBezTo>
                  <a:cubicBezTo>
                    <a:pt x="6" y="6"/>
                    <a:pt x="6" y="6"/>
                    <a:pt x="5" y="6"/>
                  </a:cubicBezTo>
                  <a:cubicBezTo>
                    <a:pt x="5" y="6"/>
                    <a:pt x="4" y="6"/>
                    <a:pt x="4" y="6"/>
                  </a:cubicBezTo>
                  <a:cubicBezTo>
                    <a:pt x="4" y="6"/>
                    <a:pt x="4" y="5"/>
                    <a:pt x="4" y="5"/>
                  </a:cubicBezTo>
                  <a:cubicBezTo>
                    <a:pt x="3" y="5"/>
                    <a:pt x="2" y="6"/>
                    <a:pt x="2" y="6"/>
                  </a:cubicBezTo>
                  <a:cubicBezTo>
                    <a:pt x="2" y="6"/>
                    <a:pt x="0" y="6"/>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Freeform 155"/>
            <p:cNvSpPr>
              <a:spLocks/>
            </p:cNvSpPr>
            <p:nvPr/>
          </p:nvSpPr>
          <p:spPr bwMode="auto">
            <a:xfrm>
              <a:off x="10220325" y="2484438"/>
              <a:ext cx="3175" cy="4763"/>
            </a:xfrm>
            <a:custGeom>
              <a:avLst/>
              <a:gdLst>
                <a:gd name="T0" fmla="*/ 0 w 2"/>
                <a:gd name="T1" fmla="*/ 2 h 3"/>
                <a:gd name="T2" fmla="*/ 1 w 2"/>
                <a:gd name="T3" fmla="*/ 1 h 3"/>
                <a:gd name="T4" fmla="*/ 2 w 2"/>
                <a:gd name="T5" fmla="*/ 1 h 3"/>
                <a:gd name="T6" fmla="*/ 2 w 2"/>
                <a:gd name="T7" fmla="*/ 1 h 3"/>
                <a:gd name="T8" fmla="*/ 2 w 2"/>
                <a:gd name="T9" fmla="*/ 3 h 3"/>
                <a:gd name="T10" fmla="*/ 1 w 2"/>
                <a:gd name="T11" fmla="*/ 3 h 3"/>
                <a:gd name="T12" fmla="*/ 1 w 2"/>
                <a:gd name="T13" fmla="*/ 3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cubicBezTo>
                    <a:pt x="0" y="1"/>
                    <a:pt x="0" y="1"/>
                    <a:pt x="1" y="1"/>
                  </a:cubicBezTo>
                  <a:cubicBezTo>
                    <a:pt x="1" y="1"/>
                    <a:pt x="2" y="1"/>
                    <a:pt x="2" y="1"/>
                  </a:cubicBezTo>
                  <a:cubicBezTo>
                    <a:pt x="2" y="1"/>
                    <a:pt x="2" y="0"/>
                    <a:pt x="2" y="1"/>
                  </a:cubicBezTo>
                  <a:cubicBezTo>
                    <a:pt x="2" y="2"/>
                    <a:pt x="2" y="3"/>
                    <a:pt x="2" y="3"/>
                  </a:cubicBezTo>
                  <a:cubicBezTo>
                    <a:pt x="2" y="3"/>
                    <a:pt x="2" y="3"/>
                    <a:pt x="1" y="3"/>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Freeform 156"/>
            <p:cNvSpPr>
              <a:spLocks/>
            </p:cNvSpPr>
            <p:nvPr/>
          </p:nvSpPr>
          <p:spPr bwMode="auto">
            <a:xfrm>
              <a:off x="10220325" y="2490788"/>
              <a:ext cx="6350" cy="4763"/>
            </a:xfrm>
            <a:custGeom>
              <a:avLst/>
              <a:gdLst>
                <a:gd name="T0" fmla="*/ 1 w 4"/>
                <a:gd name="T1" fmla="*/ 1 h 3"/>
                <a:gd name="T2" fmla="*/ 2 w 4"/>
                <a:gd name="T3" fmla="*/ 0 h 3"/>
                <a:gd name="T4" fmla="*/ 3 w 4"/>
                <a:gd name="T5" fmla="*/ 1 h 3"/>
                <a:gd name="T6" fmla="*/ 4 w 4"/>
                <a:gd name="T7" fmla="*/ 1 h 3"/>
                <a:gd name="T8" fmla="*/ 4 w 4"/>
                <a:gd name="T9" fmla="*/ 1 h 3"/>
                <a:gd name="T10" fmla="*/ 3 w 4"/>
                <a:gd name="T11" fmla="*/ 2 h 3"/>
                <a:gd name="T12" fmla="*/ 2 w 4"/>
                <a:gd name="T13" fmla="*/ 2 h 3"/>
                <a:gd name="T14" fmla="*/ 2 w 4"/>
                <a:gd name="T15" fmla="*/ 2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cubicBezTo>
                    <a:pt x="1" y="1"/>
                    <a:pt x="1" y="0"/>
                    <a:pt x="2" y="0"/>
                  </a:cubicBezTo>
                  <a:cubicBezTo>
                    <a:pt x="2" y="0"/>
                    <a:pt x="3" y="1"/>
                    <a:pt x="3" y="1"/>
                  </a:cubicBezTo>
                  <a:cubicBezTo>
                    <a:pt x="4" y="1"/>
                    <a:pt x="4" y="1"/>
                    <a:pt x="4" y="1"/>
                  </a:cubicBezTo>
                  <a:cubicBezTo>
                    <a:pt x="4" y="1"/>
                    <a:pt x="4" y="0"/>
                    <a:pt x="4" y="1"/>
                  </a:cubicBezTo>
                  <a:cubicBezTo>
                    <a:pt x="3" y="2"/>
                    <a:pt x="4" y="3"/>
                    <a:pt x="3" y="2"/>
                  </a:cubicBezTo>
                  <a:cubicBezTo>
                    <a:pt x="3" y="2"/>
                    <a:pt x="3" y="2"/>
                    <a:pt x="2" y="2"/>
                  </a:cubicBezTo>
                  <a:cubicBezTo>
                    <a:pt x="2" y="2"/>
                    <a:pt x="2" y="2"/>
                    <a:pt x="2" y="2"/>
                  </a:cubicBezTo>
                  <a:cubicBezTo>
                    <a:pt x="2"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Freeform 157"/>
            <p:cNvSpPr>
              <a:spLocks/>
            </p:cNvSpPr>
            <p:nvPr/>
          </p:nvSpPr>
          <p:spPr bwMode="auto">
            <a:xfrm>
              <a:off x="10223500" y="2482851"/>
              <a:ext cx="4763" cy="1588"/>
            </a:xfrm>
            <a:custGeom>
              <a:avLst/>
              <a:gdLst>
                <a:gd name="T0" fmla="*/ 0 w 3"/>
                <a:gd name="T1" fmla="*/ 1 h 2"/>
                <a:gd name="T2" fmla="*/ 0 w 3"/>
                <a:gd name="T3" fmla="*/ 0 h 2"/>
                <a:gd name="T4" fmla="*/ 3 w 3"/>
                <a:gd name="T5" fmla="*/ 1 h 2"/>
                <a:gd name="T6" fmla="*/ 3 w 3"/>
                <a:gd name="T7" fmla="*/ 2 h 2"/>
                <a:gd name="T8" fmla="*/ 2 w 3"/>
                <a:gd name="T9" fmla="*/ 2 h 2"/>
                <a:gd name="T10" fmla="*/ 1 w 3"/>
                <a:gd name="T11" fmla="*/ 2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cubicBezTo>
                    <a:pt x="0" y="0"/>
                    <a:pt x="0" y="0"/>
                    <a:pt x="0" y="0"/>
                  </a:cubicBezTo>
                  <a:cubicBezTo>
                    <a:pt x="1" y="0"/>
                    <a:pt x="2" y="0"/>
                    <a:pt x="3" y="1"/>
                  </a:cubicBezTo>
                  <a:cubicBezTo>
                    <a:pt x="3" y="1"/>
                    <a:pt x="3" y="1"/>
                    <a:pt x="3" y="2"/>
                  </a:cubicBezTo>
                  <a:cubicBezTo>
                    <a:pt x="2" y="2"/>
                    <a:pt x="2" y="2"/>
                    <a:pt x="2" y="2"/>
                  </a:cubicBezTo>
                  <a:cubicBezTo>
                    <a:pt x="2"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Freeform 158"/>
            <p:cNvSpPr>
              <a:spLocks/>
            </p:cNvSpPr>
            <p:nvPr/>
          </p:nvSpPr>
          <p:spPr bwMode="auto">
            <a:xfrm>
              <a:off x="10199688" y="2470151"/>
              <a:ext cx="7938" cy="3175"/>
            </a:xfrm>
            <a:custGeom>
              <a:avLst/>
              <a:gdLst>
                <a:gd name="T0" fmla="*/ 2 w 6"/>
                <a:gd name="T1" fmla="*/ 2 h 3"/>
                <a:gd name="T2" fmla="*/ 2 w 6"/>
                <a:gd name="T3" fmla="*/ 1 h 3"/>
                <a:gd name="T4" fmla="*/ 5 w 6"/>
                <a:gd name="T5" fmla="*/ 1 h 3"/>
                <a:gd name="T6" fmla="*/ 6 w 6"/>
                <a:gd name="T7" fmla="*/ 2 h 3"/>
                <a:gd name="T8" fmla="*/ 6 w 6"/>
                <a:gd name="T9" fmla="*/ 2 h 3"/>
                <a:gd name="T10" fmla="*/ 5 w 6"/>
                <a:gd name="T11" fmla="*/ 3 h 3"/>
                <a:gd name="T12" fmla="*/ 4 w 6"/>
                <a:gd name="T13" fmla="*/ 3 h 3"/>
                <a:gd name="T14" fmla="*/ 3 w 6"/>
                <a:gd name="T15" fmla="*/ 2 h 3"/>
                <a:gd name="T16" fmla="*/ 2 w 6"/>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2" y="2"/>
                  </a:moveTo>
                  <a:cubicBezTo>
                    <a:pt x="2" y="2"/>
                    <a:pt x="0" y="2"/>
                    <a:pt x="2" y="1"/>
                  </a:cubicBezTo>
                  <a:cubicBezTo>
                    <a:pt x="4" y="1"/>
                    <a:pt x="4" y="0"/>
                    <a:pt x="5" y="1"/>
                  </a:cubicBezTo>
                  <a:cubicBezTo>
                    <a:pt x="5" y="1"/>
                    <a:pt x="6" y="2"/>
                    <a:pt x="6" y="2"/>
                  </a:cubicBezTo>
                  <a:cubicBezTo>
                    <a:pt x="6" y="2"/>
                    <a:pt x="6" y="2"/>
                    <a:pt x="6" y="2"/>
                  </a:cubicBezTo>
                  <a:cubicBezTo>
                    <a:pt x="6" y="3"/>
                    <a:pt x="5" y="3"/>
                    <a:pt x="5" y="3"/>
                  </a:cubicBezTo>
                  <a:cubicBezTo>
                    <a:pt x="5" y="3"/>
                    <a:pt x="4" y="3"/>
                    <a:pt x="4" y="3"/>
                  </a:cubicBezTo>
                  <a:cubicBezTo>
                    <a:pt x="3" y="2"/>
                    <a:pt x="3" y="2"/>
                    <a:pt x="3" y="2"/>
                  </a:cubicBezTo>
                  <a:lnTo>
                    <a:pt x="2"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Freeform 159"/>
            <p:cNvSpPr>
              <a:spLocks/>
            </p:cNvSpPr>
            <p:nvPr/>
          </p:nvSpPr>
          <p:spPr bwMode="auto">
            <a:xfrm>
              <a:off x="10220325" y="2457451"/>
              <a:ext cx="6350" cy="3175"/>
            </a:xfrm>
            <a:custGeom>
              <a:avLst/>
              <a:gdLst>
                <a:gd name="T0" fmla="*/ 1 w 4"/>
                <a:gd name="T1" fmla="*/ 1 h 3"/>
                <a:gd name="T2" fmla="*/ 1 w 4"/>
                <a:gd name="T3" fmla="*/ 0 h 3"/>
                <a:gd name="T4" fmla="*/ 2 w 4"/>
                <a:gd name="T5" fmla="*/ 0 h 3"/>
                <a:gd name="T6" fmla="*/ 2 w 4"/>
                <a:gd name="T7" fmla="*/ 0 h 3"/>
                <a:gd name="T8" fmla="*/ 3 w 4"/>
                <a:gd name="T9" fmla="*/ 1 h 3"/>
                <a:gd name="T10" fmla="*/ 4 w 4"/>
                <a:gd name="T11" fmla="*/ 1 h 3"/>
                <a:gd name="T12" fmla="*/ 3 w 4"/>
                <a:gd name="T13" fmla="*/ 2 h 3"/>
                <a:gd name="T14" fmla="*/ 3 w 4"/>
                <a:gd name="T15" fmla="*/ 3 h 3"/>
                <a:gd name="T16" fmla="*/ 2 w 4"/>
                <a:gd name="T17" fmla="*/ 3 h 3"/>
                <a:gd name="T18" fmla="*/ 0 w 4"/>
                <a:gd name="T19" fmla="*/ 3 h 3"/>
                <a:gd name="T20" fmla="*/ 1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1" y="1"/>
                  </a:moveTo>
                  <a:cubicBezTo>
                    <a:pt x="1" y="1"/>
                    <a:pt x="0" y="1"/>
                    <a:pt x="1" y="0"/>
                  </a:cubicBezTo>
                  <a:cubicBezTo>
                    <a:pt x="1" y="0"/>
                    <a:pt x="2" y="0"/>
                    <a:pt x="2" y="0"/>
                  </a:cubicBezTo>
                  <a:cubicBezTo>
                    <a:pt x="2" y="0"/>
                    <a:pt x="2" y="0"/>
                    <a:pt x="2" y="0"/>
                  </a:cubicBezTo>
                  <a:cubicBezTo>
                    <a:pt x="3" y="0"/>
                    <a:pt x="3" y="1"/>
                    <a:pt x="3" y="1"/>
                  </a:cubicBezTo>
                  <a:cubicBezTo>
                    <a:pt x="3" y="1"/>
                    <a:pt x="4" y="0"/>
                    <a:pt x="4" y="1"/>
                  </a:cubicBezTo>
                  <a:cubicBezTo>
                    <a:pt x="3" y="2"/>
                    <a:pt x="3" y="2"/>
                    <a:pt x="3" y="2"/>
                  </a:cubicBezTo>
                  <a:cubicBezTo>
                    <a:pt x="3" y="2"/>
                    <a:pt x="4" y="3"/>
                    <a:pt x="3" y="3"/>
                  </a:cubicBezTo>
                  <a:cubicBezTo>
                    <a:pt x="2" y="3"/>
                    <a:pt x="2" y="2"/>
                    <a:pt x="2" y="3"/>
                  </a:cubicBezTo>
                  <a:cubicBezTo>
                    <a:pt x="1" y="3"/>
                    <a:pt x="0" y="3"/>
                    <a:pt x="0" y="3"/>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Freeform 160"/>
            <p:cNvSpPr>
              <a:spLocks/>
            </p:cNvSpPr>
            <p:nvPr/>
          </p:nvSpPr>
          <p:spPr bwMode="auto">
            <a:xfrm>
              <a:off x="10226675" y="2474913"/>
              <a:ext cx="3175" cy="4763"/>
            </a:xfrm>
            <a:custGeom>
              <a:avLst/>
              <a:gdLst>
                <a:gd name="T0" fmla="*/ 0 w 3"/>
                <a:gd name="T1" fmla="*/ 2 h 3"/>
                <a:gd name="T2" fmla="*/ 1 w 3"/>
                <a:gd name="T3" fmla="*/ 1 h 3"/>
                <a:gd name="T4" fmla="*/ 1 w 3"/>
                <a:gd name="T5" fmla="*/ 0 h 3"/>
                <a:gd name="T6" fmla="*/ 2 w 3"/>
                <a:gd name="T7" fmla="*/ 1 h 3"/>
                <a:gd name="T8" fmla="*/ 2 w 3"/>
                <a:gd name="T9" fmla="*/ 2 h 3"/>
                <a:gd name="T10" fmla="*/ 2 w 3"/>
                <a:gd name="T11" fmla="*/ 3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1" y="1"/>
                    <a:pt x="1" y="1"/>
                    <a:pt x="1" y="1"/>
                  </a:cubicBezTo>
                  <a:cubicBezTo>
                    <a:pt x="1" y="0"/>
                    <a:pt x="1" y="0"/>
                    <a:pt x="1" y="0"/>
                  </a:cubicBezTo>
                  <a:cubicBezTo>
                    <a:pt x="1" y="0"/>
                    <a:pt x="2" y="1"/>
                    <a:pt x="2" y="1"/>
                  </a:cubicBezTo>
                  <a:cubicBezTo>
                    <a:pt x="2" y="2"/>
                    <a:pt x="2" y="2"/>
                    <a:pt x="2" y="2"/>
                  </a:cubicBezTo>
                  <a:cubicBezTo>
                    <a:pt x="2" y="3"/>
                    <a:pt x="3" y="3"/>
                    <a:pt x="2"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0" name="Freeform 161"/>
            <p:cNvSpPr>
              <a:spLocks/>
            </p:cNvSpPr>
            <p:nvPr/>
          </p:nvSpPr>
          <p:spPr bwMode="auto">
            <a:xfrm>
              <a:off x="10266363" y="2530476"/>
              <a:ext cx="3175" cy="3175"/>
            </a:xfrm>
            <a:custGeom>
              <a:avLst/>
              <a:gdLst>
                <a:gd name="T0" fmla="*/ 0 w 3"/>
                <a:gd name="T1" fmla="*/ 0 h 2"/>
                <a:gd name="T2" fmla="*/ 2 w 3"/>
                <a:gd name="T3" fmla="*/ 0 h 2"/>
                <a:gd name="T4" fmla="*/ 3 w 3"/>
                <a:gd name="T5" fmla="*/ 0 h 2"/>
                <a:gd name="T6" fmla="*/ 2 w 3"/>
                <a:gd name="T7" fmla="*/ 2 h 2"/>
                <a:gd name="T8" fmla="*/ 1 w 3"/>
                <a:gd name="T9" fmla="*/ 2 h 2"/>
                <a:gd name="T10" fmla="*/ 0 w 3"/>
                <a:gd name="T11" fmla="*/ 2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cubicBezTo>
                    <a:pt x="0" y="0"/>
                    <a:pt x="1" y="0"/>
                    <a:pt x="2" y="0"/>
                  </a:cubicBezTo>
                  <a:cubicBezTo>
                    <a:pt x="2" y="0"/>
                    <a:pt x="3" y="0"/>
                    <a:pt x="3" y="0"/>
                  </a:cubicBezTo>
                  <a:cubicBezTo>
                    <a:pt x="3" y="1"/>
                    <a:pt x="3" y="1"/>
                    <a:pt x="2" y="2"/>
                  </a:cubicBezTo>
                  <a:cubicBezTo>
                    <a:pt x="1" y="2"/>
                    <a:pt x="1" y="2"/>
                    <a:pt x="1" y="2"/>
                  </a:cubicBezTo>
                  <a:cubicBezTo>
                    <a:pt x="1" y="2"/>
                    <a:pt x="0" y="2"/>
                    <a:pt x="0" y="2"/>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Freeform 162"/>
            <p:cNvSpPr>
              <a:spLocks/>
            </p:cNvSpPr>
            <p:nvPr/>
          </p:nvSpPr>
          <p:spPr bwMode="auto">
            <a:xfrm>
              <a:off x="10250488" y="2527301"/>
              <a:ext cx="3175" cy="1588"/>
            </a:xfrm>
            <a:custGeom>
              <a:avLst/>
              <a:gdLst>
                <a:gd name="T0" fmla="*/ 1 w 2"/>
                <a:gd name="T1" fmla="*/ 1 h 1"/>
                <a:gd name="T2" fmla="*/ 0 w 2"/>
                <a:gd name="T3" fmla="*/ 0 h 1"/>
                <a:gd name="T4" fmla="*/ 1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0" y="0"/>
                    <a:pt x="0" y="0"/>
                    <a:pt x="0" y="0"/>
                  </a:cubicBezTo>
                  <a:cubicBezTo>
                    <a:pt x="1" y="0"/>
                    <a:pt x="1" y="0"/>
                    <a:pt x="1" y="0"/>
                  </a:cubicBezTo>
                  <a:cubicBezTo>
                    <a:pt x="1" y="0"/>
                    <a:pt x="1" y="0"/>
                    <a:pt x="2" y="0"/>
                  </a:cubicBezTo>
                  <a:cubicBezTo>
                    <a:pt x="2" y="0"/>
                    <a:pt x="2" y="1"/>
                    <a:pt x="2"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Freeform 163"/>
            <p:cNvSpPr>
              <a:spLocks/>
            </p:cNvSpPr>
            <p:nvPr/>
          </p:nvSpPr>
          <p:spPr bwMode="auto">
            <a:xfrm>
              <a:off x="10261600" y="2532063"/>
              <a:ext cx="3175" cy="1588"/>
            </a:xfrm>
            <a:custGeom>
              <a:avLst/>
              <a:gdLst>
                <a:gd name="T0" fmla="*/ 1 w 2"/>
                <a:gd name="T1" fmla="*/ 1 h 1"/>
                <a:gd name="T2" fmla="*/ 1 w 2"/>
                <a:gd name="T3" fmla="*/ 0 h 1"/>
                <a:gd name="T4" fmla="*/ 2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0" y="1"/>
                    <a:pt x="1" y="0"/>
                  </a:cubicBezTo>
                  <a:cubicBezTo>
                    <a:pt x="1" y="0"/>
                    <a:pt x="2" y="0"/>
                    <a:pt x="2" y="0"/>
                  </a:cubicBezTo>
                  <a:cubicBezTo>
                    <a:pt x="2" y="0"/>
                    <a:pt x="2" y="0"/>
                    <a:pt x="2" y="0"/>
                  </a:cubicBezTo>
                  <a:cubicBezTo>
                    <a:pt x="2" y="1"/>
                    <a:pt x="2" y="1"/>
                    <a:pt x="2"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Freeform 164"/>
            <p:cNvSpPr>
              <a:spLocks/>
            </p:cNvSpPr>
            <p:nvPr/>
          </p:nvSpPr>
          <p:spPr bwMode="auto">
            <a:xfrm>
              <a:off x="10213975" y="2498726"/>
              <a:ext cx="1588" cy="1588"/>
            </a:xfrm>
            <a:custGeom>
              <a:avLst/>
              <a:gdLst>
                <a:gd name="T0" fmla="*/ 0 w 2"/>
                <a:gd name="T1" fmla="*/ 1 h 1"/>
                <a:gd name="T2" fmla="*/ 0 w 2"/>
                <a:gd name="T3" fmla="*/ 0 h 1"/>
                <a:gd name="T4" fmla="*/ 1 w 2"/>
                <a:gd name="T5" fmla="*/ 0 h 1"/>
                <a:gd name="T6" fmla="*/ 2 w 2"/>
                <a:gd name="T7" fmla="*/ 0 h 1"/>
                <a:gd name="T8" fmla="*/ 2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0"/>
                    <a:pt x="0" y="0"/>
                    <a:pt x="0" y="0"/>
                  </a:cubicBezTo>
                  <a:cubicBezTo>
                    <a:pt x="1" y="0"/>
                    <a:pt x="1" y="0"/>
                    <a:pt x="1" y="0"/>
                  </a:cubicBezTo>
                  <a:cubicBezTo>
                    <a:pt x="2" y="0"/>
                    <a:pt x="2" y="0"/>
                    <a:pt x="2" y="0"/>
                  </a:cubicBezTo>
                  <a:cubicBezTo>
                    <a:pt x="2" y="0"/>
                    <a:pt x="2" y="1"/>
                    <a:pt x="2" y="1"/>
                  </a:cubicBezTo>
                  <a:cubicBezTo>
                    <a:pt x="1" y="1"/>
                    <a:pt x="1" y="1"/>
                    <a:pt x="1"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Freeform 165"/>
            <p:cNvSpPr>
              <a:spLocks/>
            </p:cNvSpPr>
            <p:nvPr/>
          </p:nvSpPr>
          <p:spPr bwMode="auto">
            <a:xfrm>
              <a:off x="10179050" y="2470151"/>
              <a:ext cx="3175" cy="0"/>
            </a:xfrm>
            <a:custGeom>
              <a:avLst/>
              <a:gdLst>
                <a:gd name="T0" fmla="*/ 0 w 2"/>
                <a:gd name="T1" fmla="*/ 1 h 1"/>
                <a:gd name="T2" fmla="*/ 1 w 2"/>
                <a:gd name="T3" fmla="*/ 1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2" y="0"/>
                    <a:pt x="2"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Freeform 166"/>
            <p:cNvSpPr>
              <a:spLocks/>
            </p:cNvSpPr>
            <p:nvPr/>
          </p:nvSpPr>
          <p:spPr bwMode="auto">
            <a:xfrm>
              <a:off x="10212388" y="2479676"/>
              <a:ext cx="1588" cy="3175"/>
            </a:xfrm>
            <a:custGeom>
              <a:avLst/>
              <a:gdLst>
                <a:gd name="T0" fmla="*/ 0 w 1"/>
                <a:gd name="T1" fmla="*/ 2 h 2"/>
                <a:gd name="T2" fmla="*/ 1 w 1"/>
                <a:gd name="T3" fmla="*/ 0 h 2"/>
                <a:gd name="T4" fmla="*/ 1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0"/>
                  </a:lnTo>
                  <a:lnTo>
                    <a:pt x="1" y="0"/>
                  </a:lnTo>
                  <a:lnTo>
                    <a:pt x="1" y="1"/>
                  </a:ln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Freeform 167"/>
            <p:cNvSpPr>
              <a:spLocks/>
            </p:cNvSpPr>
            <p:nvPr/>
          </p:nvSpPr>
          <p:spPr bwMode="auto">
            <a:xfrm>
              <a:off x="10215563" y="2482851"/>
              <a:ext cx="1588" cy="0"/>
            </a:xfrm>
            <a:custGeom>
              <a:avLst/>
              <a:gdLst>
                <a:gd name="T0" fmla="*/ 0 w 1"/>
                <a:gd name="T1" fmla="*/ 0 h 1"/>
                <a:gd name="T2" fmla="*/ 1 w 1"/>
                <a:gd name="T3" fmla="*/ 0 h 1"/>
                <a:gd name="T4" fmla="*/ 1 w 1"/>
                <a:gd name="T5" fmla="*/ 0 h 1"/>
                <a:gd name="T6" fmla="*/ 1 w 1"/>
                <a:gd name="T7" fmla="*/ 0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1" y="0"/>
                    <a:pt x="1" y="0"/>
                    <a:pt x="1" y="0"/>
                  </a:cubicBezTo>
                  <a:cubicBezTo>
                    <a:pt x="1" y="0"/>
                    <a:pt x="1" y="0"/>
                    <a:pt x="1" y="0"/>
                  </a:cubicBezTo>
                  <a:cubicBezTo>
                    <a:pt x="1" y="0"/>
                    <a:pt x="1" y="0"/>
                    <a:pt x="1" y="0"/>
                  </a:cubicBezTo>
                  <a:cubicBezTo>
                    <a:pt x="1"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Freeform 168"/>
            <p:cNvSpPr>
              <a:spLocks/>
            </p:cNvSpPr>
            <p:nvPr/>
          </p:nvSpPr>
          <p:spPr bwMode="auto">
            <a:xfrm>
              <a:off x="10231438" y="2495551"/>
              <a:ext cx="1588" cy="1588"/>
            </a:xfrm>
            <a:custGeom>
              <a:avLst/>
              <a:gdLst>
                <a:gd name="T0" fmla="*/ 0 w 1"/>
                <a:gd name="T1" fmla="*/ 1 h 2"/>
                <a:gd name="T2" fmla="*/ 0 w 1"/>
                <a:gd name="T3" fmla="*/ 0 h 2"/>
                <a:gd name="T4" fmla="*/ 1 w 1"/>
                <a:gd name="T5" fmla="*/ 1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0"/>
                    <a:pt x="0" y="0"/>
                  </a:cubicBezTo>
                  <a:cubicBezTo>
                    <a:pt x="0" y="0"/>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Freeform 169"/>
            <p:cNvSpPr>
              <a:spLocks/>
            </p:cNvSpPr>
            <p:nvPr/>
          </p:nvSpPr>
          <p:spPr bwMode="auto">
            <a:xfrm>
              <a:off x="10218738" y="2505076"/>
              <a:ext cx="4763" cy="1588"/>
            </a:xfrm>
            <a:custGeom>
              <a:avLst/>
              <a:gdLst>
                <a:gd name="T0" fmla="*/ 0 w 3"/>
                <a:gd name="T1" fmla="*/ 1 h 1"/>
                <a:gd name="T2" fmla="*/ 0 w 3"/>
                <a:gd name="T3" fmla="*/ 0 h 1"/>
                <a:gd name="T4" fmla="*/ 1 w 3"/>
                <a:gd name="T5" fmla="*/ 0 h 1"/>
                <a:gd name="T6" fmla="*/ 2 w 3"/>
                <a:gd name="T7" fmla="*/ 0 h 1"/>
                <a:gd name="T8" fmla="*/ 2 w 3"/>
                <a:gd name="T9" fmla="*/ 1 h 1"/>
                <a:gd name="T10" fmla="*/ 1 w 3"/>
                <a:gd name="T11" fmla="*/ 1 h 1"/>
                <a:gd name="T12" fmla="*/ 0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1"/>
                  </a:moveTo>
                  <a:cubicBezTo>
                    <a:pt x="0" y="0"/>
                    <a:pt x="0" y="0"/>
                    <a:pt x="0" y="0"/>
                  </a:cubicBezTo>
                  <a:cubicBezTo>
                    <a:pt x="1" y="0"/>
                    <a:pt x="1" y="0"/>
                    <a:pt x="1" y="0"/>
                  </a:cubicBezTo>
                  <a:cubicBezTo>
                    <a:pt x="1" y="0"/>
                    <a:pt x="2" y="0"/>
                    <a:pt x="2" y="0"/>
                  </a:cubicBezTo>
                  <a:cubicBezTo>
                    <a:pt x="2" y="1"/>
                    <a:pt x="3" y="1"/>
                    <a:pt x="2" y="1"/>
                  </a:cubicBezTo>
                  <a:cubicBezTo>
                    <a:pt x="1"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Freeform 170"/>
            <p:cNvSpPr>
              <a:spLocks/>
            </p:cNvSpPr>
            <p:nvPr/>
          </p:nvSpPr>
          <p:spPr bwMode="auto">
            <a:xfrm>
              <a:off x="10221913" y="2497138"/>
              <a:ext cx="1588" cy="3175"/>
            </a:xfrm>
            <a:custGeom>
              <a:avLst/>
              <a:gdLst>
                <a:gd name="T0" fmla="*/ 0 w 1"/>
                <a:gd name="T1" fmla="*/ 2 h 2"/>
                <a:gd name="T2" fmla="*/ 0 w 1"/>
                <a:gd name="T3" fmla="*/ 0 h 2"/>
                <a:gd name="T4" fmla="*/ 1 w 1"/>
                <a:gd name="T5" fmla="*/ 1 h 2"/>
                <a:gd name="T6" fmla="*/ 1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0"/>
                    <a:pt x="0" y="0"/>
                  </a:cubicBezTo>
                  <a:cubicBezTo>
                    <a:pt x="0" y="0"/>
                    <a:pt x="1" y="0"/>
                    <a:pt x="1" y="1"/>
                  </a:cubicBezTo>
                  <a:cubicBezTo>
                    <a:pt x="1" y="1"/>
                    <a:pt x="1" y="1"/>
                    <a:pt x="1" y="2"/>
                  </a:cubicBezTo>
                  <a:cubicBezTo>
                    <a:pt x="1" y="2"/>
                    <a:pt x="1"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Freeform 171"/>
            <p:cNvSpPr>
              <a:spLocks/>
            </p:cNvSpPr>
            <p:nvPr/>
          </p:nvSpPr>
          <p:spPr bwMode="auto">
            <a:xfrm>
              <a:off x="10223500" y="2501901"/>
              <a:ext cx="3175" cy="1588"/>
            </a:xfrm>
            <a:custGeom>
              <a:avLst/>
              <a:gdLst>
                <a:gd name="T0" fmla="*/ 0 w 2"/>
                <a:gd name="T1" fmla="*/ 1 h 1"/>
                <a:gd name="T2" fmla="*/ 1 w 2"/>
                <a:gd name="T3" fmla="*/ 0 h 1"/>
                <a:gd name="T4" fmla="*/ 2 w 2"/>
                <a:gd name="T5" fmla="*/ 0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1" y="0"/>
                  </a:lnTo>
                  <a:lnTo>
                    <a:pt x="2" y="0"/>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172"/>
            <p:cNvSpPr>
              <a:spLocks/>
            </p:cNvSpPr>
            <p:nvPr/>
          </p:nvSpPr>
          <p:spPr bwMode="auto">
            <a:xfrm>
              <a:off x="10263188" y="2513013"/>
              <a:ext cx="3175" cy="1588"/>
            </a:xfrm>
            <a:custGeom>
              <a:avLst/>
              <a:gdLst>
                <a:gd name="T0" fmla="*/ 0 w 2"/>
                <a:gd name="T1" fmla="*/ 1 h 1"/>
                <a:gd name="T2" fmla="*/ 1 w 2"/>
                <a:gd name="T3" fmla="*/ 0 h 1"/>
                <a:gd name="T4" fmla="*/ 2 w 2"/>
                <a:gd name="T5" fmla="*/ 0 h 1"/>
                <a:gd name="T6" fmla="*/ 2 w 2"/>
                <a:gd name="T7" fmla="*/ 1 h 1"/>
                <a:gd name="T8" fmla="*/ 2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1" y="0"/>
                  </a:cubicBezTo>
                  <a:cubicBezTo>
                    <a:pt x="1" y="0"/>
                    <a:pt x="2" y="0"/>
                    <a:pt x="2" y="0"/>
                  </a:cubicBezTo>
                  <a:cubicBezTo>
                    <a:pt x="2" y="0"/>
                    <a:pt x="2" y="0"/>
                    <a:pt x="2" y="1"/>
                  </a:cubicBezTo>
                  <a:cubicBezTo>
                    <a:pt x="2" y="1"/>
                    <a:pt x="2" y="1"/>
                    <a:pt x="2" y="1"/>
                  </a:cubicBezTo>
                  <a:cubicBezTo>
                    <a:pt x="2" y="1"/>
                    <a:pt x="2"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Freeform 173"/>
            <p:cNvSpPr>
              <a:spLocks/>
            </p:cNvSpPr>
            <p:nvPr/>
          </p:nvSpPr>
          <p:spPr bwMode="auto">
            <a:xfrm>
              <a:off x="10266363" y="2520951"/>
              <a:ext cx="1588" cy="1588"/>
            </a:xfrm>
            <a:custGeom>
              <a:avLst/>
              <a:gdLst>
                <a:gd name="T0" fmla="*/ 0 w 2"/>
                <a:gd name="T1" fmla="*/ 0 h 1"/>
                <a:gd name="T2" fmla="*/ 1 w 2"/>
                <a:gd name="T3" fmla="*/ 0 h 1"/>
                <a:gd name="T4" fmla="*/ 2 w 2"/>
                <a:gd name="T5" fmla="*/ 0 h 1"/>
                <a:gd name="T6" fmla="*/ 2 w 2"/>
                <a:gd name="T7" fmla="*/ 1 h 1"/>
                <a:gd name="T8" fmla="*/ 1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1" y="0"/>
                  </a:cubicBezTo>
                  <a:cubicBezTo>
                    <a:pt x="1" y="0"/>
                    <a:pt x="1" y="0"/>
                    <a:pt x="2" y="0"/>
                  </a:cubicBezTo>
                  <a:cubicBezTo>
                    <a:pt x="2" y="0"/>
                    <a:pt x="2" y="1"/>
                    <a:pt x="2"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174"/>
            <p:cNvSpPr>
              <a:spLocks/>
            </p:cNvSpPr>
            <p:nvPr/>
          </p:nvSpPr>
          <p:spPr bwMode="auto">
            <a:xfrm>
              <a:off x="10266363" y="2525713"/>
              <a:ext cx="1588" cy="1588"/>
            </a:xfrm>
            <a:custGeom>
              <a:avLst/>
              <a:gdLst>
                <a:gd name="T0" fmla="*/ 0 w 1"/>
                <a:gd name="T1" fmla="*/ 1 h 1"/>
                <a:gd name="T2" fmla="*/ 0 w 1"/>
                <a:gd name="T3" fmla="*/ 0 h 1"/>
                <a:gd name="T4" fmla="*/ 1 w 1"/>
                <a:gd name="T5" fmla="*/ 0 h 1"/>
                <a:gd name="T6" fmla="*/ 1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Freeform 175"/>
            <p:cNvSpPr>
              <a:spLocks/>
            </p:cNvSpPr>
            <p:nvPr/>
          </p:nvSpPr>
          <p:spPr bwMode="auto">
            <a:xfrm>
              <a:off x="10261600" y="2520951"/>
              <a:ext cx="1588" cy="1588"/>
            </a:xfrm>
            <a:custGeom>
              <a:avLst/>
              <a:gdLst>
                <a:gd name="T0" fmla="*/ 0 w 1"/>
                <a:gd name="T1" fmla="*/ 1 h 2"/>
                <a:gd name="T2" fmla="*/ 0 w 1"/>
                <a:gd name="T3" fmla="*/ 0 h 2"/>
                <a:gd name="T4" fmla="*/ 1 w 1"/>
                <a:gd name="T5" fmla="*/ 1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0"/>
                    <a:pt x="0" y="0"/>
                  </a:cubicBezTo>
                  <a:cubicBezTo>
                    <a:pt x="0" y="0"/>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Freeform 176"/>
            <p:cNvSpPr>
              <a:spLocks/>
            </p:cNvSpPr>
            <p:nvPr/>
          </p:nvSpPr>
          <p:spPr bwMode="auto">
            <a:xfrm>
              <a:off x="10253663" y="2503488"/>
              <a:ext cx="1588" cy="1588"/>
            </a:xfrm>
            <a:custGeom>
              <a:avLst/>
              <a:gdLst>
                <a:gd name="T0" fmla="*/ 0 w 2"/>
                <a:gd name="T1" fmla="*/ 1 h 1"/>
                <a:gd name="T2" fmla="*/ 0 w 2"/>
                <a:gd name="T3" fmla="*/ 0 h 1"/>
                <a:gd name="T4" fmla="*/ 1 w 2"/>
                <a:gd name="T5" fmla="*/ 0 h 1"/>
                <a:gd name="T6" fmla="*/ 1 w 2"/>
                <a:gd name="T7" fmla="*/ 1 h 1"/>
                <a:gd name="T8" fmla="*/ 1 w 2"/>
                <a:gd name="T9" fmla="*/ 1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0"/>
                    <a:pt x="0" y="0"/>
                    <a:pt x="0" y="0"/>
                  </a:cubicBezTo>
                  <a:cubicBezTo>
                    <a:pt x="1" y="0"/>
                    <a:pt x="1" y="0"/>
                    <a:pt x="1" y="0"/>
                  </a:cubicBezTo>
                  <a:cubicBezTo>
                    <a:pt x="1" y="0"/>
                    <a:pt x="1" y="1"/>
                    <a:pt x="1"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Freeform 177"/>
            <p:cNvSpPr>
              <a:spLocks/>
            </p:cNvSpPr>
            <p:nvPr/>
          </p:nvSpPr>
          <p:spPr bwMode="auto">
            <a:xfrm>
              <a:off x="10234613" y="2532063"/>
              <a:ext cx="4763" cy="1588"/>
            </a:xfrm>
            <a:custGeom>
              <a:avLst/>
              <a:gdLst>
                <a:gd name="T0" fmla="*/ 0 w 3"/>
                <a:gd name="T1" fmla="*/ 1 h 2"/>
                <a:gd name="T2" fmla="*/ 2 w 3"/>
                <a:gd name="T3" fmla="*/ 0 h 2"/>
                <a:gd name="T4" fmla="*/ 3 w 3"/>
                <a:gd name="T5" fmla="*/ 1 h 2"/>
                <a:gd name="T6" fmla="*/ 3 w 3"/>
                <a:gd name="T7" fmla="*/ 2 h 2"/>
                <a:gd name="T8" fmla="*/ 2 w 3"/>
                <a:gd name="T9" fmla="*/ 2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1" y="1"/>
                    <a:pt x="2" y="0"/>
                    <a:pt x="2" y="0"/>
                  </a:cubicBezTo>
                  <a:cubicBezTo>
                    <a:pt x="2" y="0"/>
                    <a:pt x="3" y="0"/>
                    <a:pt x="3" y="1"/>
                  </a:cubicBezTo>
                  <a:cubicBezTo>
                    <a:pt x="3" y="1"/>
                    <a:pt x="3" y="2"/>
                    <a:pt x="3" y="2"/>
                  </a:cubicBezTo>
                  <a:cubicBezTo>
                    <a:pt x="2" y="2"/>
                    <a:pt x="2" y="2"/>
                    <a:pt x="2" y="2"/>
                  </a:cubicBezTo>
                  <a:cubicBezTo>
                    <a:pt x="2"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Rectangle 178"/>
            <p:cNvSpPr>
              <a:spLocks noChangeArrowheads="1"/>
            </p:cNvSpPr>
            <p:nvPr/>
          </p:nvSpPr>
          <p:spPr bwMode="auto">
            <a:xfrm>
              <a:off x="10279063" y="2525713"/>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Freeform 179"/>
            <p:cNvSpPr>
              <a:spLocks/>
            </p:cNvSpPr>
            <p:nvPr/>
          </p:nvSpPr>
          <p:spPr bwMode="auto">
            <a:xfrm>
              <a:off x="10228263" y="2508251"/>
              <a:ext cx="3175" cy="0"/>
            </a:xfrm>
            <a:custGeom>
              <a:avLst/>
              <a:gdLst>
                <a:gd name="T0" fmla="*/ 1 w 2"/>
                <a:gd name="T1" fmla="*/ 0 h 1"/>
                <a:gd name="T2" fmla="*/ 0 w 2"/>
                <a:gd name="T3" fmla="*/ 1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1" y="1"/>
                  </a:cubicBezTo>
                  <a:cubicBezTo>
                    <a:pt x="2" y="1"/>
                    <a:pt x="2" y="1"/>
                    <a:pt x="2" y="1"/>
                  </a:cubicBezTo>
                  <a:cubicBezTo>
                    <a:pt x="2" y="1"/>
                    <a:pt x="2"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Freeform 180"/>
            <p:cNvSpPr>
              <a:spLocks/>
            </p:cNvSpPr>
            <p:nvPr/>
          </p:nvSpPr>
          <p:spPr bwMode="auto">
            <a:xfrm>
              <a:off x="10236200" y="2501901"/>
              <a:ext cx="1588" cy="3175"/>
            </a:xfrm>
            <a:custGeom>
              <a:avLst/>
              <a:gdLst>
                <a:gd name="T0" fmla="*/ 0 w 1"/>
                <a:gd name="T1" fmla="*/ 1 h 2"/>
                <a:gd name="T2" fmla="*/ 1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Rectangle 181"/>
            <p:cNvSpPr>
              <a:spLocks noChangeArrowheads="1"/>
            </p:cNvSpPr>
            <p:nvPr/>
          </p:nvSpPr>
          <p:spPr bwMode="auto">
            <a:xfrm>
              <a:off x="10236200" y="2508251"/>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Freeform 182"/>
            <p:cNvSpPr>
              <a:spLocks/>
            </p:cNvSpPr>
            <p:nvPr/>
          </p:nvSpPr>
          <p:spPr bwMode="auto">
            <a:xfrm>
              <a:off x="10245725" y="2506663"/>
              <a:ext cx="1588" cy="1588"/>
            </a:xfrm>
            <a:custGeom>
              <a:avLst/>
              <a:gdLst>
                <a:gd name="T0" fmla="*/ 0 w 1"/>
                <a:gd name="T1" fmla="*/ 0 h 1"/>
                <a:gd name="T2" fmla="*/ 1 w 1"/>
                <a:gd name="T3" fmla="*/ 0 h 1"/>
                <a:gd name="T4" fmla="*/ 1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1" y="0"/>
                  </a:lnTo>
                  <a:lnTo>
                    <a:pt x="1"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Freeform 183"/>
            <p:cNvSpPr>
              <a:spLocks/>
            </p:cNvSpPr>
            <p:nvPr/>
          </p:nvSpPr>
          <p:spPr bwMode="auto">
            <a:xfrm>
              <a:off x="10250488" y="2508251"/>
              <a:ext cx="3175" cy="0"/>
            </a:xfrm>
            <a:custGeom>
              <a:avLst/>
              <a:gdLst>
                <a:gd name="T0" fmla="*/ 1 w 2"/>
                <a:gd name="T1" fmla="*/ 2 w 2"/>
                <a:gd name="T2" fmla="*/ 2 w 2"/>
                <a:gd name="T3" fmla="*/ 0 w 2"/>
                <a:gd name="T4" fmla="*/ 1 w 2"/>
              </a:gdLst>
              <a:ahLst/>
              <a:cxnLst>
                <a:cxn ang="0">
                  <a:pos x="T0" y="0"/>
                </a:cxn>
                <a:cxn ang="0">
                  <a:pos x="T1" y="0"/>
                </a:cxn>
                <a:cxn ang="0">
                  <a:pos x="T2" y="0"/>
                </a:cxn>
                <a:cxn ang="0">
                  <a:pos x="T3" y="0"/>
                </a:cxn>
                <a:cxn ang="0">
                  <a:pos x="T4" y="0"/>
                </a:cxn>
              </a:cxnLst>
              <a:rect l="0" t="0" r="r" b="b"/>
              <a:pathLst>
                <a:path w="2">
                  <a:moveTo>
                    <a:pt x="1" y="0"/>
                  </a:moveTo>
                  <a:lnTo>
                    <a:pt x="2" y="0"/>
                  </a:lnTo>
                  <a:lnTo>
                    <a:pt x="2" y="0"/>
                  </a:lnTo>
                  <a:lnTo>
                    <a:pt x="0" y="0"/>
                  </a:ln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Freeform 184"/>
            <p:cNvSpPr>
              <a:spLocks/>
            </p:cNvSpPr>
            <p:nvPr/>
          </p:nvSpPr>
          <p:spPr bwMode="auto">
            <a:xfrm>
              <a:off x="10260013" y="2508251"/>
              <a:ext cx="1588" cy="1588"/>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4" name="Freeform 185"/>
            <p:cNvSpPr>
              <a:spLocks/>
            </p:cNvSpPr>
            <p:nvPr/>
          </p:nvSpPr>
          <p:spPr bwMode="auto">
            <a:xfrm>
              <a:off x="10256838" y="2514601"/>
              <a:ext cx="1588" cy="3175"/>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lnTo>
                    <a:pt x="1" y="0"/>
                  </a:lnTo>
                  <a:lnTo>
                    <a:pt x="0" y="2"/>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5" name="Freeform 186"/>
            <p:cNvSpPr>
              <a:spLocks/>
            </p:cNvSpPr>
            <p:nvPr/>
          </p:nvSpPr>
          <p:spPr bwMode="auto">
            <a:xfrm>
              <a:off x="10209213" y="2482851"/>
              <a:ext cx="1588" cy="1588"/>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2"/>
                    <a:pt x="0" y="2"/>
                  </a:cubicBezTo>
                  <a:cubicBezTo>
                    <a:pt x="1" y="2"/>
                    <a:pt x="1" y="1"/>
                    <a:pt x="1" y="1"/>
                  </a:cubicBezTo>
                  <a:cubicBezTo>
                    <a:pt x="1"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Freeform 187"/>
            <p:cNvSpPr>
              <a:spLocks/>
            </p:cNvSpPr>
            <p:nvPr/>
          </p:nvSpPr>
          <p:spPr bwMode="auto">
            <a:xfrm>
              <a:off x="10164763" y="2451101"/>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Freeform 188"/>
            <p:cNvSpPr>
              <a:spLocks/>
            </p:cNvSpPr>
            <p:nvPr/>
          </p:nvSpPr>
          <p:spPr bwMode="auto">
            <a:xfrm>
              <a:off x="10217150" y="2547938"/>
              <a:ext cx="1588" cy="1588"/>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1" y="0"/>
                    <a:pt x="1" y="0"/>
                  </a:cubicBezTo>
                  <a:cubicBezTo>
                    <a:pt x="1" y="0"/>
                    <a:pt x="1" y="1"/>
                    <a:pt x="1"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8" name="Freeform 189"/>
            <p:cNvSpPr>
              <a:spLocks/>
            </p:cNvSpPr>
            <p:nvPr/>
          </p:nvSpPr>
          <p:spPr bwMode="auto">
            <a:xfrm>
              <a:off x="10223500" y="2546351"/>
              <a:ext cx="1588" cy="1588"/>
            </a:xfrm>
            <a:custGeom>
              <a:avLst/>
              <a:gdLst>
                <a:gd name="T0" fmla="*/ 0 w 1"/>
                <a:gd name="T1" fmla="*/ 1 h 1"/>
                <a:gd name="T2" fmla="*/ 0 w 1"/>
                <a:gd name="T3" fmla="*/ 0 h 1"/>
                <a:gd name="T4" fmla="*/ 1 w 1"/>
                <a:gd name="T5" fmla="*/ 0 h 1"/>
                <a:gd name="T6" fmla="*/ 1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0"/>
                    <a:pt x="0" y="0"/>
                  </a:cubicBezTo>
                  <a:cubicBezTo>
                    <a:pt x="0" y="0"/>
                    <a:pt x="1" y="0"/>
                    <a:pt x="1" y="0"/>
                  </a:cubicBezTo>
                  <a:cubicBezTo>
                    <a:pt x="1" y="1"/>
                    <a:pt x="1" y="1"/>
                    <a:pt x="1"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Freeform 190"/>
            <p:cNvSpPr>
              <a:spLocks/>
            </p:cNvSpPr>
            <p:nvPr/>
          </p:nvSpPr>
          <p:spPr bwMode="auto">
            <a:xfrm>
              <a:off x="10217150" y="2552701"/>
              <a:ext cx="3175" cy="1588"/>
            </a:xfrm>
            <a:custGeom>
              <a:avLst/>
              <a:gdLst>
                <a:gd name="T0" fmla="*/ 0 w 2"/>
                <a:gd name="T1" fmla="*/ 0 h 1"/>
                <a:gd name="T2" fmla="*/ 0 w 2"/>
                <a:gd name="T3" fmla="*/ 0 h 1"/>
                <a:gd name="T4" fmla="*/ 1 w 2"/>
                <a:gd name="T5" fmla="*/ 0 h 1"/>
                <a:gd name="T6" fmla="*/ 1 w 2"/>
                <a:gd name="T7" fmla="*/ 0 h 1"/>
                <a:gd name="T8" fmla="*/ 1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0"/>
                    <a:pt x="0" y="0"/>
                  </a:cubicBezTo>
                  <a:cubicBezTo>
                    <a:pt x="1" y="0"/>
                    <a:pt x="1" y="0"/>
                    <a:pt x="1" y="0"/>
                  </a:cubicBezTo>
                  <a:cubicBezTo>
                    <a:pt x="1" y="0"/>
                    <a:pt x="2" y="0"/>
                    <a:pt x="1" y="0"/>
                  </a:cubicBezTo>
                  <a:cubicBezTo>
                    <a:pt x="1" y="1"/>
                    <a:pt x="1" y="1"/>
                    <a:pt x="1" y="1"/>
                  </a:cubicBezTo>
                  <a:cubicBezTo>
                    <a:pt x="1" y="1"/>
                    <a:pt x="1" y="1"/>
                    <a:pt x="1" y="1"/>
                  </a:cubicBezTo>
                  <a:cubicBezTo>
                    <a:pt x="1" y="1"/>
                    <a:pt x="0"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Freeform 191"/>
            <p:cNvSpPr>
              <a:spLocks/>
            </p:cNvSpPr>
            <p:nvPr/>
          </p:nvSpPr>
          <p:spPr bwMode="auto">
            <a:xfrm>
              <a:off x="10223500" y="2554288"/>
              <a:ext cx="1588"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0"/>
                    <a:pt x="1" y="0"/>
                  </a:cubicBezTo>
                  <a:cubicBezTo>
                    <a:pt x="1" y="0"/>
                    <a:pt x="1" y="0"/>
                    <a:pt x="1" y="0"/>
                  </a:cubicBezTo>
                  <a:cubicBezTo>
                    <a:pt x="1" y="1"/>
                    <a:pt x="1" y="1"/>
                    <a:pt x="1"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Rectangle 192"/>
            <p:cNvSpPr>
              <a:spLocks noChangeArrowheads="1"/>
            </p:cNvSpPr>
            <p:nvPr/>
          </p:nvSpPr>
          <p:spPr bwMode="auto">
            <a:xfrm>
              <a:off x="10234613" y="2560638"/>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Freeform 193"/>
            <p:cNvSpPr>
              <a:spLocks/>
            </p:cNvSpPr>
            <p:nvPr/>
          </p:nvSpPr>
          <p:spPr bwMode="auto">
            <a:xfrm>
              <a:off x="10264775" y="2576513"/>
              <a:ext cx="1588" cy="1588"/>
            </a:xfrm>
            <a:custGeom>
              <a:avLst/>
              <a:gdLst>
                <a:gd name="T0" fmla="*/ 0 w 1"/>
                <a:gd name="T1" fmla="*/ 1 h 1"/>
                <a:gd name="T2" fmla="*/ 0 w 1"/>
                <a:gd name="T3" fmla="*/ 0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1"/>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Freeform 194"/>
            <p:cNvSpPr>
              <a:spLocks/>
            </p:cNvSpPr>
            <p:nvPr/>
          </p:nvSpPr>
          <p:spPr bwMode="auto">
            <a:xfrm>
              <a:off x="10266363" y="2582863"/>
              <a:ext cx="1588" cy="0"/>
            </a:xfrm>
            <a:custGeom>
              <a:avLst/>
              <a:gdLst>
                <a:gd name="T0" fmla="*/ 0 w 1"/>
                <a:gd name="T1" fmla="*/ 1 h 1"/>
                <a:gd name="T2" fmla="*/ 0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0" y="0"/>
                  </a:cubicBezTo>
                  <a:cubicBezTo>
                    <a:pt x="0" y="0"/>
                    <a:pt x="1" y="0"/>
                    <a:pt x="1" y="0"/>
                  </a:cubicBezTo>
                  <a:cubicBezTo>
                    <a:pt x="1" y="0"/>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Freeform 195"/>
            <p:cNvSpPr>
              <a:spLocks/>
            </p:cNvSpPr>
            <p:nvPr/>
          </p:nvSpPr>
          <p:spPr bwMode="auto">
            <a:xfrm>
              <a:off x="10347325" y="2646363"/>
              <a:ext cx="3175" cy="0"/>
            </a:xfrm>
            <a:custGeom>
              <a:avLst/>
              <a:gdLst>
                <a:gd name="T0" fmla="*/ 1 w 2"/>
                <a:gd name="T1" fmla="*/ 0 h 1"/>
                <a:gd name="T2" fmla="*/ 2 w 2"/>
                <a:gd name="T3" fmla="*/ 0 h 1"/>
                <a:gd name="T4" fmla="*/ 2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2" y="0"/>
                    <a:pt x="2" y="1"/>
                    <a:pt x="2" y="1"/>
                  </a:cubicBezTo>
                  <a:cubicBezTo>
                    <a:pt x="1" y="1"/>
                    <a:pt x="1" y="1"/>
                    <a:pt x="1" y="1"/>
                  </a:cubicBezTo>
                  <a:cubicBezTo>
                    <a:pt x="1" y="1"/>
                    <a:pt x="0" y="1"/>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Freeform 196"/>
            <p:cNvSpPr>
              <a:spLocks/>
            </p:cNvSpPr>
            <p:nvPr/>
          </p:nvSpPr>
          <p:spPr bwMode="auto">
            <a:xfrm>
              <a:off x="10344150" y="2646363"/>
              <a:ext cx="1588" cy="0"/>
            </a:xfrm>
            <a:custGeom>
              <a:avLst/>
              <a:gdLst>
                <a:gd name="T0" fmla="*/ 1 w 1"/>
                <a:gd name="T1" fmla="*/ 1 h 1"/>
                <a:gd name="T2" fmla="*/ 1 w 1"/>
                <a:gd name="T3" fmla="*/ 0 h 1"/>
                <a:gd name="T4" fmla="*/ 1 w 1"/>
                <a:gd name="T5" fmla="*/ 1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1" y="0"/>
                    <a:pt x="1" y="1"/>
                    <a:pt x="1" y="1"/>
                  </a:cubicBezTo>
                  <a:cubicBezTo>
                    <a:pt x="1" y="1"/>
                    <a:pt x="1" y="1"/>
                    <a:pt x="1" y="1"/>
                  </a:cubicBezTo>
                  <a:cubicBezTo>
                    <a:pt x="0" y="1"/>
                    <a:pt x="0" y="1"/>
                    <a:pt x="0" y="1"/>
                  </a:cubicBezTo>
                  <a:lnTo>
                    <a:pt x="1"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6" name="Freeform 197"/>
            <p:cNvSpPr>
              <a:spLocks/>
            </p:cNvSpPr>
            <p:nvPr/>
          </p:nvSpPr>
          <p:spPr bwMode="auto">
            <a:xfrm>
              <a:off x="10402888" y="2708276"/>
              <a:ext cx="3175" cy="3175"/>
            </a:xfrm>
            <a:custGeom>
              <a:avLst/>
              <a:gdLst>
                <a:gd name="T0" fmla="*/ 1 w 3"/>
                <a:gd name="T1" fmla="*/ 1 h 2"/>
                <a:gd name="T2" fmla="*/ 1 w 3"/>
                <a:gd name="T3" fmla="*/ 0 h 2"/>
                <a:gd name="T4" fmla="*/ 3 w 3"/>
                <a:gd name="T5" fmla="*/ 1 h 2"/>
                <a:gd name="T6" fmla="*/ 3 w 3"/>
                <a:gd name="T7" fmla="*/ 2 h 2"/>
                <a:gd name="T8" fmla="*/ 3 w 3"/>
                <a:gd name="T9" fmla="*/ 2 h 2"/>
                <a:gd name="T10" fmla="*/ 2 w 3"/>
                <a:gd name="T11" fmla="*/ 2 h 2"/>
                <a:gd name="T12" fmla="*/ 1 w 3"/>
                <a:gd name="T13" fmla="*/ 2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1"/>
                    <a:pt x="1" y="0"/>
                    <a:pt x="1" y="0"/>
                  </a:cubicBezTo>
                  <a:cubicBezTo>
                    <a:pt x="2" y="0"/>
                    <a:pt x="2" y="0"/>
                    <a:pt x="3" y="1"/>
                  </a:cubicBezTo>
                  <a:cubicBezTo>
                    <a:pt x="3" y="1"/>
                    <a:pt x="3" y="1"/>
                    <a:pt x="3" y="2"/>
                  </a:cubicBezTo>
                  <a:cubicBezTo>
                    <a:pt x="3" y="2"/>
                    <a:pt x="3" y="2"/>
                    <a:pt x="3" y="2"/>
                  </a:cubicBezTo>
                  <a:cubicBezTo>
                    <a:pt x="3" y="2"/>
                    <a:pt x="3" y="2"/>
                    <a:pt x="2" y="2"/>
                  </a:cubicBezTo>
                  <a:cubicBezTo>
                    <a:pt x="2" y="2"/>
                    <a:pt x="1" y="2"/>
                    <a:pt x="1" y="2"/>
                  </a:cubicBezTo>
                  <a:cubicBezTo>
                    <a:pt x="1"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7" name="Freeform 198"/>
            <p:cNvSpPr>
              <a:spLocks/>
            </p:cNvSpPr>
            <p:nvPr/>
          </p:nvSpPr>
          <p:spPr bwMode="auto">
            <a:xfrm>
              <a:off x="10407650" y="2708276"/>
              <a:ext cx="1588" cy="4763"/>
            </a:xfrm>
            <a:custGeom>
              <a:avLst/>
              <a:gdLst>
                <a:gd name="T0" fmla="*/ 0 w 1"/>
                <a:gd name="T1" fmla="*/ 1 h 3"/>
                <a:gd name="T2" fmla="*/ 0 w 1"/>
                <a:gd name="T3" fmla="*/ 1 h 3"/>
                <a:gd name="T4" fmla="*/ 1 w 1"/>
                <a:gd name="T5" fmla="*/ 2 h 3"/>
                <a:gd name="T6" fmla="*/ 1 w 1"/>
                <a:gd name="T7" fmla="*/ 2 h 3"/>
                <a:gd name="T8" fmla="*/ 1 w 1"/>
                <a:gd name="T9" fmla="*/ 3 h 3"/>
                <a:gd name="T10" fmla="*/ 0 w 1"/>
                <a:gd name="T11" fmla="*/ 3 h 3"/>
                <a:gd name="T12" fmla="*/ 0 w 1"/>
                <a:gd name="T13" fmla="*/ 2 h 3"/>
                <a:gd name="T14" fmla="*/ 0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1"/>
                  </a:moveTo>
                  <a:cubicBezTo>
                    <a:pt x="0" y="1"/>
                    <a:pt x="0" y="0"/>
                    <a:pt x="0" y="1"/>
                  </a:cubicBezTo>
                  <a:cubicBezTo>
                    <a:pt x="1" y="1"/>
                    <a:pt x="0" y="1"/>
                    <a:pt x="1" y="2"/>
                  </a:cubicBezTo>
                  <a:cubicBezTo>
                    <a:pt x="1" y="2"/>
                    <a:pt x="1" y="2"/>
                    <a:pt x="1" y="2"/>
                  </a:cubicBezTo>
                  <a:cubicBezTo>
                    <a:pt x="1" y="2"/>
                    <a:pt x="1" y="3"/>
                    <a:pt x="1" y="3"/>
                  </a:cubicBezTo>
                  <a:cubicBezTo>
                    <a:pt x="1" y="3"/>
                    <a:pt x="1" y="3"/>
                    <a:pt x="0" y="3"/>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8" name="Freeform 199"/>
            <p:cNvSpPr>
              <a:spLocks/>
            </p:cNvSpPr>
            <p:nvPr/>
          </p:nvSpPr>
          <p:spPr bwMode="auto">
            <a:xfrm>
              <a:off x="10406063" y="2706688"/>
              <a:ext cx="4763" cy="1588"/>
            </a:xfrm>
            <a:custGeom>
              <a:avLst/>
              <a:gdLst>
                <a:gd name="T0" fmla="*/ 1 w 3"/>
                <a:gd name="T1" fmla="*/ 1 h 2"/>
                <a:gd name="T2" fmla="*/ 1 w 3"/>
                <a:gd name="T3" fmla="*/ 0 h 2"/>
                <a:gd name="T4" fmla="*/ 2 w 3"/>
                <a:gd name="T5" fmla="*/ 0 h 2"/>
                <a:gd name="T6" fmla="*/ 2 w 3"/>
                <a:gd name="T7" fmla="*/ 0 h 2"/>
                <a:gd name="T8" fmla="*/ 2 w 3"/>
                <a:gd name="T9" fmla="*/ 1 h 2"/>
                <a:gd name="T10" fmla="*/ 2 w 3"/>
                <a:gd name="T11" fmla="*/ 1 h 2"/>
                <a:gd name="T12" fmla="*/ 3 w 3"/>
                <a:gd name="T13" fmla="*/ 2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0"/>
                    <a:pt x="0" y="0"/>
                    <a:pt x="1" y="0"/>
                  </a:cubicBezTo>
                  <a:cubicBezTo>
                    <a:pt x="1" y="0"/>
                    <a:pt x="2" y="0"/>
                    <a:pt x="2" y="0"/>
                  </a:cubicBezTo>
                  <a:cubicBezTo>
                    <a:pt x="2" y="0"/>
                    <a:pt x="3" y="0"/>
                    <a:pt x="2" y="0"/>
                  </a:cubicBezTo>
                  <a:cubicBezTo>
                    <a:pt x="2" y="1"/>
                    <a:pt x="2" y="1"/>
                    <a:pt x="2" y="1"/>
                  </a:cubicBezTo>
                  <a:cubicBezTo>
                    <a:pt x="2" y="1"/>
                    <a:pt x="2" y="1"/>
                    <a:pt x="2" y="1"/>
                  </a:cubicBezTo>
                  <a:cubicBezTo>
                    <a:pt x="2" y="1"/>
                    <a:pt x="3" y="2"/>
                    <a:pt x="3" y="2"/>
                  </a:cubicBezTo>
                  <a:cubicBezTo>
                    <a:pt x="2"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Freeform 200"/>
            <p:cNvSpPr>
              <a:spLocks/>
            </p:cNvSpPr>
            <p:nvPr/>
          </p:nvSpPr>
          <p:spPr bwMode="auto">
            <a:xfrm>
              <a:off x="10414000" y="2708276"/>
              <a:ext cx="1588" cy="1588"/>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1"/>
                    <a:pt x="1" y="1"/>
                    <a:pt x="1" y="1"/>
                  </a:cubicBezTo>
                  <a:cubicBezTo>
                    <a:pt x="1" y="1"/>
                    <a:pt x="1" y="1"/>
                    <a:pt x="0" y="1"/>
                  </a:cubicBezTo>
                  <a:cubicBezTo>
                    <a:pt x="0" y="1"/>
                    <a:pt x="0" y="1"/>
                    <a:pt x="0"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0" name="Freeform 201"/>
            <p:cNvSpPr>
              <a:spLocks/>
            </p:cNvSpPr>
            <p:nvPr/>
          </p:nvSpPr>
          <p:spPr bwMode="auto">
            <a:xfrm>
              <a:off x="10414000" y="2720976"/>
              <a:ext cx="3175" cy="0"/>
            </a:xfrm>
            <a:custGeom>
              <a:avLst/>
              <a:gdLst>
                <a:gd name="T0" fmla="*/ 0 w 2"/>
                <a:gd name="T1" fmla="*/ 0 h 1"/>
                <a:gd name="T2" fmla="*/ 1 w 2"/>
                <a:gd name="T3" fmla="*/ 0 h 1"/>
                <a:gd name="T4" fmla="*/ 2 w 2"/>
                <a:gd name="T5" fmla="*/ 0 h 1"/>
                <a:gd name="T6" fmla="*/ 2 w 2"/>
                <a:gd name="T7" fmla="*/ 1 h 1"/>
                <a:gd name="T8" fmla="*/ 2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1" y="0"/>
                    <a:pt x="1" y="0"/>
                    <a:pt x="1" y="0"/>
                  </a:cubicBezTo>
                  <a:cubicBezTo>
                    <a:pt x="2" y="0"/>
                    <a:pt x="2" y="0"/>
                    <a:pt x="2" y="0"/>
                  </a:cubicBezTo>
                  <a:cubicBezTo>
                    <a:pt x="2" y="0"/>
                    <a:pt x="2" y="1"/>
                    <a:pt x="2" y="1"/>
                  </a:cubicBezTo>
                  <a:cubicBezTo>
                    <a:pt x="2" y="1"/>
                    <a:pt x="2" y="1"/>
                    <a:pt x="2"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Freeform 202"/>
            <p:cNvSpPr>
              <a:spLocks/>
            </p:cNvSpPr>
            <p:nvPr/>
          </p:nvSpPr>
          <p:spPr bwMode="auto">
            <a:xfrm>
              <a:off x="10404475" y="2717801"/>
              <a:ext cx="1588" cy="1588"/>
            </a:xfrm>
            <a:custGeom>
              <a:avLst/>
              <a:gdLst>
                <a:gd name="T0" fmla="*/ 1 w 2"/>
                <a:gd name="T1" fmla="*/ 0 h 1"/>
                <a:gd name="T2" fmla="*/ 0 w 2"/>
                <a:gd name="T3" fmla="*/ 0 h 1"/>
                <a:gd name="T4" fmla="*/ 1 w 2"/>
                <a:gd name="T5" fmla="*/ 1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0" y="0"/>
                    <a:pt x="0" y="0"/>
                    <a:pt x="0" y="0"/>
                  </a:cubicBezTo>
                  <a:cubicBezTo>
                    <a:pt x="1" y="1"/>
                    <a:pt x="1" y="1"/>
                    <a:pt x="1" y="1"/>
                  </a:cubicBezTo>
                  <a:cubicBezTo>
                    <a:pt x="1" y="1"/>
                    <a:pt x="2" y="1"/>
                    <a:pt x="2" y="1"/>
                  </a:cubicBezTo>
                  <a:cubicBezTo>
                    <a:pt x="2" y="1"/>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Freeform 203"/>
            <p:cNvSpPr>
              <a:spLocks/>
            </p:cNvSpPr>
            <p:nvPr/>
          </p:nvSpPr>
          <p:spPr bwMode="auto">
            <a:xfrm>
              <a:off x="10410825" y="2711451"/>
              <a:ext cx="6350" cy="4763"/>
            </a:xfrm>
            <a:custGeom>
              <a:avLst/>
              <a:gdLst>
                <a:gd name="T0" fmla="*/ 3 w 4"/>
                <a:gd name="T1" fmla="*/ 1 h 3"/>
                <a:gd name="T2" fmla="*/ 2 w 4"/>
                <a:gd name="T3" fmla="*/ 1 h 3"/>
                <a:gd name="T4" fmla="*/ 1 w 4"/>
                <a:gd name="T5" fmla="*/ 0 h 3"/>
                <a:gd name="T6" fmla="*/ 1 w 4"/>
                <a:gd name="T7" fmla="*/ 1 h 3"/>
                <a:gd name="T8" fmla="*/ 1 w 4"/>
                <a:gd name="T9" fmla="*/ 1 h 3"/>
                <a:gd name="T10" fmla="*/ 1 w 4"/>
                <a:gd name="T11" fmla="*/ 2 h 3"/>
                <a:gd name="T12" fmla="*/ 2 w 4"/>
                <a:gd name="T13" fmla="*/ 2 h 3"/>
                <a:gd name="T14" fmla="*/ 3 w 4"/>
                <a:gd name="T15" fmla="*/ 2 h 3"/>
                <a:gd name="T16" fmla="*/ 3 w 4"/>
                <a:gd name="T17" fmla="*/ 3 h 3"/>
                <a:gd name="T18" fmla="*/ 3 w 4"/>
                <a:gd name="T19" fmla="*/ 3 h 3"/>
                <a:gd name="T20" fmla="*/ 4 w 4"/>
                <a:gd name="T21" fmla="*/ 3 h 3"/>
                <a:gd name="T22" fmla="*/ 4 w 4"/>
                <a:gd name="T23" fmla="*/ 2 h 3"/>
                <a:gd name="T24" fmla="*/ 3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3" y="1"/>
                  </a:moveTo>
                  <a:cubicBezTo>
                    <a:pt x="3" y="1"/>
                    <a:pt x="3" y="1"/>
                    <a:pt x="2" y="1"/>
                  </a:cubicBezTo>
                  <a:cubicBezTo>
                    <a:pt x="2" y="1"/>
                    <a:pt x="1" y="0"/>
                    <a:pt x="1" y="0"/>
                  </a:cubicBezTo>
                  <a:cubicBezTo>
                    <a:pt x="1" y="1"/>
                    <a:pt x="2" y="1"/>
                    <a:pt x="1" y="1"/>
                  </a:cubicBezTo>
                  <a:cubicBezTo>
                    <a:pt x="1" y="1"/>
                    <a:pt x="0" y="1"/>
                    <a:pt x="1" y="1"/>
                  </a:cubicBezTo>
                  <a:cubicBezTo>
                    <a:pt x="1" y="1"/>
                    <a:pt x="1" y="2"/>
                    <a:pt x="1" y="2"/>
                  </a:cubicBezTo>
                  <a:cubicBezTo>
                    <a:pt x="2" y="2"/>
                    <a:pt x="2" y="2"/>
                    <a:pt x="2" y="2"/>
                  </a:cubicBezTo>
                  <a:cubicBezTo>
                    <a:pt x="2" y="2"/>
                    <a:pt x="3" y="2"/>
                    <a:pt x="3" y="2"/>
                  </a:cubicBezTo>
                  <a:cubicBezTo>
                    <a:pt x="3" y="2"/>
                    <a:pt x="3" y="3"/>
                    <a:pt x="3" y="3"/>
                  </a:cubicBezTo>
                  <a:cubicBezTo>
                    <a:pt x="3" y="3"/>
                    <a:pt x="3" y="3"/>
                    <a:pt x="3" y="3"/>
                  </a:cubicBezTo>
                  <a:cubicBezTo>
                    <a:pt x="3" y="3"/>
                    <a:pt x="4" y="3"/>
                    <a:pt x="4" y="3"/>
                  </a:cubicBezTo>
                  <a:cubicBezTo>
                    <a:pt x="4" y="3"/>
                    <a:pt x="4" y="3"/>
                    <a:pt x="4" y="2"/>
                  </a:cubicBezTo>
                  <a:cubicBezTo>
                    <a:pt x="4" y="2"/>
                    <a:pt x="3" y="2"/>
                    <a:pt x="3"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Freeform 204"/>
            <p:cNvSpPr>
              <a:spLocks/>
            </p:cNvSpPr>
            <p:nvPr/>
          </p:nvSpPr>
          <p:spPr bwMode="auto">
            <a:xfrm>
              <a:off x="8101013" y="3449638"/>
              <a:ext cx="138113" cy="100013"/>
            </a:xfrm>
            <a:custGeom>
              <a:avLst/>
              <a:gdLst>
                <a:gd name="T0" fmla="*/ 24 w 98"/>
                <a:gd name="T1" fmla="*/ 4 h 70"/>
                <a:gd name="T2" fmla="*/ 27 w 98"/>
                <a:gd name="T3" fmla="*/ 7 h 70"/>
                <a:gd name="T4" fmla="*/ 28 w 98"/>
                <a:gd name="T5" fmla="*/ 7 h 70"/>
                <a:gd name="T6" fmla="*/ 31 w 98"/>
                <a:gd name="T7" fmla="*/ 8 h 70"/>
                <a:gd name="T8" fmla="*/ 97 w 98"/>
                <a:gd name="T9" fmla="*/ 9 h 70"/>
                <a:gd name="T10" fmla="*/ 97 w 98"/>
                <a:gd name="T11" fmla="*/ 66 h 70"/>
                <a:gd name="T12" fmla="*/ 32 w 98"/>
                <a:gd name="T13" fmla="*/ 67 h 70"/>
                <a:gd name="T14" fmla="*/ 32 w 98"/>
                <a:gd name="T15" fmla="*/ 69 h 70"/>
                <a:gd name="T16" fmla="*/ 30 w 98"/>
                <a:gd name="T17" fmla="*/ 70 h 70"/>
                <a:gd name="T18" fmla="*/ 28 w 98"/>
                <a:gd name="T19" fmla="*/ 69 h 70"/>
                <a:gd name="T20" fmla="*/ 27 w 98"/>
                <a:gd name="T21" fmla="*/ 67 h 70"/>
                <a:gd name="T22" fmla="*/ 25 w 98"/>
                <a:gd name="T23" fmla="*/ 66 h 70"/>
                <a:gd name="T24" fmla="*/ 22 w 98"/>
                <a:gd name="T25" fmla="*/ 66 h 70"/>
                <a:gd name="T26" fmla="*/ 21 w 98"/>
                <a:gd name="T27" fmla="*/ 64 h 70"/>
                <a:gd name="T28" fmla="*/ 19 w 98"/>
                <a:gd name="T29" fmla="*/ 62 h 70"/>
                <a:gd name="T30" fmla="*/ 17 w 98"/>
                <a:gd name="T31" fmla="*/ 63 h 70"/>
                <a:gd name="T32" fmla="*/ 14 w 98"/>
                <a:gd name="T33" fmla="*/ 64 h 70"/>
                <a:gd name="T34" fmla="*/ 12 w 98"/>
                <a:gd name="T35" fmla="*/ 64 h 70"/>
                <a:gd name="T36" fmla="*/ 10 w 98"/>
                <a:gd name="T37" fmla="*/ 61 h 70"/>
                <a:gd name="T38" fmla="*/ 9 w 98"/>
                <a:gd name="T39" fmla="*/ 60 h 70"/>
                <a:gd name="T40" fmla="*/ 7 w 98"/>
                <a:gd name="T41" fmla="*/ 60 h 70"/>
                <a:gd name="T42" fmla="*/ 5 w 98"/>
                <a:gd name="T43" fmla="*/ 61 h 70"/>
                <a:gd name="T44" fmla="*/ 3 w 98"/>
                <a:gd name="T45" fmla="*/ 61 h 70"/>
                <a:gd name="T46" fmla="*/ 2 w 98"/>
                <a:gd name="T47" fmla="*/ 60 h 70"/>
                <a:gd name="T48" fmla="*/ 1 w 98"/>
                <a:gd name="T49" fmla="*/ 59 h 70"/>
                <a:gd name="T50" fmla="*/ 0 w 98"/>
                <a:gd name="T51" fmla="*/ 57 h 70"/>
                <a:gd name="T52" fmla="*/ 3 w 98"/>
                <a:gd name="T53" fmla="*/ 54 h 70"/>
                <a:gd name="T54" fmla="*/ 4 w 98"/>
                <a:gd name="T55" fmla="*/ 52 h 70"/>
                <a:gd name="T56" fmla="*/ 5 w 98"/>
                <a:gd name="T57" fmla="*/ 51 h 70"/>
                <a:gd name="T58" fmla="*/ 6 w 98"/>
                <a:gd name="T59" fmla="*/ 49 h 70"/>
                <a:gd name="T60" fmla="*/ 6 w 98"/>
                <a:gd name="T61" fmla="*/ 46 h 70"/>
                <a:gd name="T62" fmla="*/ 9 w 98"/>
                <a:gd name="T63" fmla="*/ 44 h 70"/>
                <a:gd name="T64" fmla="*/ 10 w 98"/>
                <a:gd name="T65" fmla="*/ 43 h 70"/>
                <a:gd name="T66" fmla="*/ 12 w 98"/>
                <a:gd name="T67" fmla="*/ 41 h 70"/>
                <a:gd name="T68" fmla="*/ 13 w 98"/>
                <a:gd name="T69" fmla="*/ 39 h 70"/>
                <a:gd name="T70" fmla="*/ 14 w 98"/>
                <a:gd name="T71" fmla="*/ 38 h 70"/>
                <a:gd name="T72" fmla="*/ 16 w 98"/>
                <a:gd name="T73" fmla="*/ 39 h 70"/>
                <a:gd name="T74" fmla="*/ 19 w 98"/>
                <a:gd name="T75" fmla="*/ 38 h 70"/>
                <a:gd name="T76" fmla="*/ 17 w 98"/>
                <a:gd name="T77" fmla="*/ 38 h 70"/>
                <a:gd name="T78" fmla="*/ 15 w 98"/>
                <a:gd name="T79" fmla="*/ 38 h 70"/>
                <a:gd name="T80" fmla="*/ 13 w 98"/>
                <a:gd name="T81" fmla="*/ 36 h 70"/>
                <a:gd name="T82" fmla="*/ 13 w 98"/>
                <a:gd name="T83" fmla="*/ 34 h 70"/>
                <a:gd name="T84" fmla="*/ 16 w 98"/>
                <a:gd name="T85" fmla="*/ 31 h 70"/>
                <a:gd name="T86" fmla="*/ 17 w 98"/>
                <a:gd name="T87" fmla="*/ 30 h 70"/>
                <a:gd name="T88" fmla="*/ 19 w 98"/>
                <a:gd name="T89" fmla="*/ 28 h 70"/>
                <a:gd name="T90" fmla="*/ 20 w 98"/>
                <a:gd name="T91" fmla="*/ 26 h 70"/>
                <a:gd name="T92" fmla="*/ 21 w 98"/>
                <a:gd name="T93" fmla="*/ 23 h 70"/>
                <a:gd name="T94" fmla="*/ 23 w 98"/>
                <a:gd name="T95" fmla="*/ 22 h 70"/>
                <a:gd name="T96" fmla="*/ 23 w 98"/>
                <a:gd name="T97" fmla="*/ 19 h 70"/>
                <a:gd name="T98" fmla="*/ 22 w 98"/>
                <a:gd name="T99" fmla="*/ 16 h 70"/>
                <a:gd name="T100" fmla="*/ 21 w 98"/>
                <a:gd name="T101" fmla="*/ 13 h 70"/>
                <a:gd name="T102" fmla="*/ 23 w 98"/>
                <a:gd name="T103" fmla="*/ 10 h 70"/>
                <a:gd name="T104" fmla="*/ 22 w 98"/>
                <a:gd name="T105" fmla="*/ 7 h 70"/>
                <a:gd name="T106" fmla="*/ 22 w 98"/>
                <a:gd name="T107" fmla="*/ 4 h 70"/>
                <a:gd name="T108" fmla="*/ 21 w 98"/>
                <a:gd name="T109" fmla="*/ 2 h 70"/>
                <a:gd name="T110" fmla="*/ 23 w 98"/>
                <a:gd name="T111" fmla="*/ 1 h 70"/>
                <a:gd name="T112" fmla="*/ 24 w 98"/>
                <a:gd name="T11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 h="70">
                  <a:moveTo>
                    <a:pt x="24" y="2"/>
                  </a:moveTo>
                  <a:cubicBezTo>
                    <a:pt x="24" y="4"/>
                    <a:pt x="24" y="4"/>
                    <a:pt x="24" y="4"/>
                  </a:cubicBezTo>
                  <a:cubicBezTo>
                    <a:pt x="25" y="5"/>
                    <a:pt x="25" y="5"/>
                    <a:pt x="25" y="5"/>
                  </a:cubicBezTo>
                  <a:cubicBezTo>
                    <a:pt x="27" y="7"/>
                    <a:pt x="27" y="7"/>
                    <a:pt x="27" y="7"/>
                  </a:cubicBezTo>
                  <a:cubicBezTo>
                    <a:pt x="27" y="7"/>
                    <a:pt x="27" y="7"/>
                    <a:pt x="27" y="7"/>
                  </a:cubicBezTo>
                  <a:cubicBezTo>
                    <a:pt x="27" y="7"/>
                    <a:pt x="28" y="7"/>
                    <a:pt x="28" y="7"/>
                  </a:cubicBezTo>
                  <a:cubicBezTo>
                    <a:pt x="29" y="7"/>
                    <a:pt x="29" y="8"/>
                    <a:pt x="29" y="8"/>
                  </a:cubicBezTo>
                  <a:cubicBezTo>
                    <a:pt x="29" y="8"/>
                    <a:pt x="31" y="8"/>
                    <a:pt x="31" y="8"/>
                  </a:cubicBezTo>
                  <a:cubicBezTo>
                    <a:pt x="32" y="8"/>
                    <a:pt x="32" y="9"/>
                    <a:pt x="32" y="9"/>
                  </a:cubicBezTo>
                  <a:cubicBezTo>
                    <a:pt x="97" y="9"/>
                    <a:pt x="97" y="9"/>
                    <a:pt x="97" y="9"/>
                  </a:cubicBezTo>
                  <a:cubicBezTo>
                    <a:pt x="98" y="10"/>
                    <a:pt x="98" y="10"/>
                    <a:pt x="98" y="10"/>
                  </a:cubicBezTo>
                  <a:cubicBezTo>
                    <a:pt x="97" y="66"/>
                    <a:pt x="97" y="66"/>
                    <a:pt x="97" y="66"/>
                  </a:cubicBezTo>
                  <a:cubicBezTo>
                    <a:pt x="32" y="66"/>
                    <a:pt x="32" y="66"/>
                    <a:pt x="32" y="66"/>
                  </a:cubicBezTo>
                  <a:cubicBezTo>
                    <a:pt x="32" y="66"/>
                    <a:pt x="32" y="66"/>
                    <a:pt x="32" y="67"/>
                  </a:cubicBezTo>
                  <a:cubicBezTo>
                    <a:pt x="32" y="67"/>
                    <a:pt x="31" y="68"/>
                    <a:pt x="32" y="68"/>
                  </a:cubicBezTo>
                  <a:cubicBezTo>
                    <a:pt x="32" y="68"/>
                    <a:pt x="32" y="69"/>
                    <a:pt x="32" y="69"/>
                  </a:cubicBezTo>
                  <a:cubicBezTo>
                    <a:pt x="32" y="69"/>
                    <a:pt x="32" y="69"/>
                    <a:pt x="31" y="69"/>
                  </a:cubicBezTo>
                  <a:cubicBezTo>
                    <a:pt x="31" y="70"/>
                    <a:pt x="30" y="70"/>
                    <a:pt x="30" y="70"/>
                  </a:cubicBezTo>
                  <a:cubicBezTo>
                    <a:pt x="30" y="70"/>
                    <a:pt x="29" y="70"/>
                    <a:pt x="29" y="69"/>
                  </a:cubicBezTo>
                  <a:cubicBezTo>
                    <a:pt x="28" y="69"/>
                    <a:pt x="29" y="69"/>
                    <a:pt x="28" y="69"/>
                  </a:cubicBezTo>
                  <a:cubicBezTo>
                    <a:pt x="27" y="69"/>
                    <a:pt x="27" y="69"/>
                    <a:pt x="27" y="68"/>
                  </a:cubicBezTo>
                  <a:cubicBezTo>
                    <a:pt x="27" y="68"/>
                    <a:pt x="27" y="67"/>
                    <a:pt x="27" y="67"/>
                  </a:cubicBezTo>
                  <a:cubicBezTo>
                    <a:pt x="27" y="67"/>
                    <a:pt x="26" y="66"/>
                    <a:pt x="26" y="66"/>
                  </a:cubicBezTo>
                  <a:cubicBezTo>
                    <a:pt x="25" y="66"/>
                    <a:pt x="25" y="66"/>
                    <a:pt x="25" y="66"/>
                  </a:cubicBezTo>
                  <a:cubicBezTo>
                    <a:pt x="25" y="66"/>
                    <a:pt x="25" y="66"/>
                    <a:pt x="24" y="66"/>
                  </a:cubicBezTo>
                  <a:cubicBezTo>
                    <a:pt x="23" y="66"/>
                    <a:pt x="23" y="66"/>
                    <a:pt x="22" y="66"/>
                  </a:cubicBezTo>
                  <a:cubicBezTo>
                    <a:pt x="22" y="66"/>
                    <a:pt x="22" y="66"/>
                    <a:pt x="21" y="65"/>
                  </a:cubicBezTo>
                  <a:cubicBezTo>
                    <a:pt x="21" y="64"/>
                    <a:pt x="21" y="64"/>
                    <a:pt x="21" y="64"/>
                  </a:cubicBezTo>
                  <a:cubicBezTo>
                    <a:pt x="20" y="62"/>
                    <a:pt x="20" y="62"/>
                    <a:pt x="20" y="62"/>
                  </a:cubicBezTo>
                  <a:cubicBezTo>
                    <a:pt x="20" y="62"/>
                    <a:pt x="19" y="62"/>
                    <a:pt x="19" y="62"/>
                  </a:cubicBezTo>
                  <a:cubicBezTo>
                    <a:pt x="19" y="63"/>
                    <a:pt x="18" y="63"/>
                    <a:pt x="18" y="63"/>
                  </a:cubicBezTo>
                  <a:cubicBezTo>
                    <a:pt x="18" y="63"/>
                    <a:pt x="17" y="63"/>
                    <a:pt x="17" y="63"/>
                  </a:cubicBezTo>
                  <a:cubicBezTo>
                    <a:pt x="16" y="63"/>
                    <a:pt x="16" y="63"/>
                    <a:pt x="16" y="63"/>
                  </a:cubicBezTo>
                  <a:cubicBezTo>
                    <a:pt x="16" y="63"/>
                    <a:pt x="15" y="64"/>
                    <a:pt x="14" y="64"/>
                  </a:cubicBezTo>
                  <a:cubicBezTo>
                    <a:pt x="13" y="65"/>
                    <a:pt x="13" y="65"/>
                    <a:pt x="12" y="65"/>
                  </a:cubicBezTo>
                  <a:cubicBezTo>
                    <a:pt x="12" y="65"/>
                    <a:pt x="12" y="64"/>
                    <a:pt x="12" y="64"/>
                  </a:cubicBezTo>
                  <a:cubicBezTo>
                    <a:pt x="12" y="64"/>
                    <a:pt x="11" y="64"/>
                    <a:pt x="11" y="63"/>
                  </a:cubicBezTo>
                  <a:cubicBezTo>
                    <a:pt x="11" y="62"/>
                    <a:pt x="10" y="62"/>
                    <a:pt x="10" y="61"/>
                  </a:cubicBezTo>
                  <a:cubicBezTo>
                    <a:pt x="11" y="61"/>
                    <a:pt x="11" y="60"/>
                    <a:pt x="10" y="60"/>
                  </a:cubicBezTo>
                  <a:cubicBezTo>
                    <a:pt x="9" y="60"/>
                    <a:pt x="9" y="60"/>
                    <a:pt x="9" y="60"/>
                  </a:cubicBezTo>
                  <a:cubicBezTo>
                    <a:pt x="9" y="60"/>
                    <a:pt x="9" y="59"/>
                    <a:pt x="8" y="59"/>
                  </a:cubicBezTo>
                  <a:cubicBezTo>
                    <a:pt x="7" y="60"/>
                    <a:pt x="7" y="60"/>
                    <a:pt x="7" y="60"/>
                  </a:cubicBezTo>
                  <a:cubicBezTo>
                    <a:pt x="7" y="60"/>
                    <a:pt x="5" y="60"/>
                    <a:pt x="5" y="60"/>
                  </a:cubicBezTo>
                  <a:cubicBezTo>
                    <a:pt x="5" y="61"/>
                    <a:pt x="5" y="61"/>
                    <a:pt x="5" y="61"/>
                  </a:cubicBezTo>
                  <a:cubicBezTo>
                    <a:pt x="4" y="61"/>
                    <a:pt x="4" y="61"/>
                    <a:pt x="4" y="61"/>
                  </a:cubicBezTo>
                  <a:cubicBezTo>
                    <a:pt x="4" y="61"/>
                    <a:pt x="3" y="61"/>
                    <a:pt x="3" y="61"/>
                  </a:cubicBezTo>
                  <a:cubicBezTo>
                    <a:pt x="2" y="61"/>
                    <a:pt x="2" y="61"/>
                    <a:pt x="2" y="61"/>
                  </a:cubicBezTo>
                  <a:cubicBezTo>
                    <a:pt x="2" y="60"/>
                    <a:pt x="3" y="60"/>
                    <a:pt x="2" y="60"/>
                  </a:cubicBezTo>
                  <a:cubicBezTo>
                    <a:pt x="2" y="60"/>
                    <a:pt x="2" y="60"/>
                    <a:pt x="1" y="59"/>
                  </a:cubicBezTo>
                  <a:cubicBezTo>
                    <a:pt x="1" y="59"/>
                    <a:pt x="1" y="60"/>
                    <a:pt x="1" y="59"/>
                  </a:cubicBezTo>
                  <a:cubicBezTo>
                    <a:pt x="1" y="59"/>
                    <a:pt x="1" y="58"/>
                    <a:pt x="1" y="58"/>
                  </a:cubicBezTo>
                  <a:cubicBezTo>
                    <a:pt x="0" y="57"/>
                    <a:pt x="0" y="57"/>
                    <a:pt x="0" y="57"/>
                  </a:cubicBezTo>
                  <a:cubicBezTo>
                    <a:pt x="0" y="57"/>
                    <a:pt x="2" y="56"/>
                    <a:pt x="2" y="56"/>
                  </a:cubicBezTo>
                  <a:cubicBezTo>
                    <a:pt x="2" y="56"/>
                    <a:pt x="3" y="54"/>
                    <a:pt x="3" y="54"/>
                  </a:cubicBezTo>
                  <a:cubicBezTo>
                    <a:pt x="3" y="53"/>
                    <a:pt x="3" y="53"/>
                    <a:pt x="3" y="53"/>
                  </a:cubicBezTo>
                  <a:cubicBezTo>
                    <a:pt x="3" y="53"/>
                    <a:pt x="3" y="52"/>
                    <a:pt x="4" y="52"/>
                  </a:cubicBezTo>
                  <a:cubicBezTo>
                    <a:pt x="4" y="52"/>
                    <a:pt x="4" y="52"/>
                    <a:pt x="5" y="52"/>
                  </a:cubicBezTo>
                  <a:cubicBezTo>
                    <a:pt x="5" y="51"/>
                    <a:pt x="5" y="52"/>
                    <a:pt x="5" y="51"/>
                  </a:cubicBezTo>
                  <a:cubicBezTo>
                    <a:pt x="6" y="50"/>
                    <a:pt x="6" y="50"/>
                    <a:pt x="6" y="50"/>
                  </a:cubicBezTo>
                  <a:cubicBezTo>
                    <a:pt x="6" y="49"/>
                    <a:pt x="6" y="50"/>
                    <a:pt x="6" y="49"/>
                  </a:cubicBezTo>
                  <a:cubicBezTo>
                    <a:pt x="6" y="48"/>
                    <a:pt x="6" y="47"/>
                    <a:pt x="6" y="47"/>
                  </a:cubicBezTo>
                  <a:cubicBezTo>
                    <a:pt x="6" y="46"/>
                    <a:pt x="5" y="47"/>
                    <a:pt x="6" y="46"/>
                  </a:cubicBezTo>
                  <a:cubicBezTo>
                    <a:pt x="8" y="45"/>
                    <a:pt x="8" y="45"/>
                    <a:pt x="8" y="45"/>
                  </a:cubicBezTo>
                  <a:cubicBezTo>
                    <a:pt x="8" y="45"/>
                    <a:pt x="8" y="45"/>
                    <a:pt x="9" y="44"/>
                  </a:cubicBezTo>
                  <a:cubicBezTo>
                    <a:pt x="9" y="44"/>
                    <a:pt x="10" y="43"/>
                    <a:pt x="10" y="43"/>
                  </a:cubicBezTo>
                  <a:cubicBezTo>
                    <a:pt x="10" y="43"/>
                    <a:pt x="9" y="43"/>
                    <a:pt x="10" y="43"/>
                  </a:cubicBezTo>
                  <a:cubicBezTo>
                    <a:pt x="11" y="42"/>
                    <a:pt x="11" y="43"/>
                    <a:pt x="11" y="42"/>
                  </a:cubicBezTo>
                  <a:cubicBezTo>
                    <a:pt x="11" y="42"/>
                    <a:pt x="12" y="42"/>
                    <a:pt x="12" y="41"/>
                  </a:cubicBezTo>
                  <a:cubicBezTo>
                    <a:pt x="12" y="41"/>
                    <a:pt x="11" y="41"/>
                    <a:pt x="12" y="40"/>
                  </a:cubicBezTo>
                  <a:cubicBezTo>
                    <a:pt x="12" y="39"/>
                    <a:pt x="13" y="39"/>
                    <a:pt x="13" y="39"/>
                  </a:cubicBezTo>
                  <a:cubicBezTo>
                    <a:pt x="13" y="38"/>
                    <a:pt x="13" y="38"/>
                    <a:pt x="13" y="38"/>
                  </a:cubicBezTo>
                  <a:cubicBezTo>
                    <a:pt x="13" y="38"/>
                    <a:pt x="13" y="37"/>
                    <a:pt x="14" y="38"/>
                  </a:cubicBezTo>
                  <a:cubicBezTo>
                    <a:pt x="14" y="38"/>
                    <a:pt x="14" y="38"/>
                    <a:pt x="15" y="39"/>
                  </a:cubicBezTo>
                  <a:cubicBezTo>
                    <a:pt x="15" y="39"/>
                    <a:pt x="16" y="39"/>
                    <a:pt x="16" y="39"/>
                  </a:cubicBezTo>
                  <a:cubicBezTo>
                    <a:pt x="17" y="39"/>
                    <a:pt x="18" y="38"/>
                    <a:pt x="18" y="38"/>
                  </a:cubicBezTo>
                  <a:cubicBezTo>
                    <a:pt x="19" y="38"/>
                    <a:pt x="19" y="38"/>
                    <a:pt x="19" y="38"/>
                  </a:cubicBezTo>
                  <a:cubicBezTo>
                    <a:pt x="19" y="38"/>
                    <a:pt x="20" y="37"/>
                    <a:pt x="19" y="37"/>
                  </a:cubicBezTo>
                  <a:cubicBezTo>
                    <a:pt x="18" y="38"/>
                    <a:pt x="18" y="38"/>
                    <a:pt x="17" y="38"/>
                  </a:cubicBezTo>
                  <a:cubicBezTo>
                    <a:pt x="17" y="38"/>
                    <a:pt x="17" y="38"/>
                    <a:pt x="16" y="38"/>
                  </a:cubicBezTo>
                  <a:cubicBezTo>
                    <a:pt x="16" y="38"/>
                    <a:pt x="15" y="38"/>
                    <a:pt x="15" y="38"/>
                  </a:cubicBezTo>
                  <a:cubicBezTo>
                    <a:pt x="15" y="38"/>
                    <a:pt x="15" y="38"/>
                    <a:pt x="14" y="37"/>
                  </a:cubicBezTo>
                  <a:cubicBezTo>
                    <a:pt x="14" y="36"/>
                    <a:pt x="13" y="36"/>
                    <a:pt x="13" y="36"/>
                  </a:cubicBezTo>
                  <a:cubicBezTo>
                    <a:pt x="13" y="35"/>
                    <a:pt x="13" y="35"/>
                    <a:pt x="13" y="35"/>
                  </a:cubicBezTo>
                  <a:cubicBezTo>
                    <a:pt x="13" y="34"/>
                    <a:pt x="13" y="34"/>
                    <a:pt x="13" y="34"/>
                  </a:cubicBezTo>
                  <a:cubicBezTo>
                    <a:pt x="13" y="33"/>
                    <a:pt x="13" y="33"/>
                    <a:pt x="14" y="33"/>
                  </a:cubicBezTo>
                  <a:cubicBezTo>
                    <a:pt x="15" y="32"/>
                    <a:pt x="16" y="31"/>
                    <a:pt x="16" y="31"/>
                  </a:cubicBezTo>
                  <a:cubicBezTo>
                    <a:pt x="16" y="31"/>
                    <a:pt x="16" y="30"/>
                    <a:pt x="16" y="30"/>
                  </a:cubicBezTo>
                  <a:cubicBezTo>
                    <a:pt x="17" y="30"/>
                    <a:pt x="17" y="30"/>
                    <a:pt x="17" y="30"/>
                  </a:cubicBezTo>
                  <a:cubicBezTo>
                    <a:pt x="17" y="30"/>
                    <a:pt x="18" y="29"/>
                    <a:pt x="18" y="29"/>
                  </a:cubicBezTo>
                  <a:cubicBezTo>
                    <a:pt x="18" y="28"/>
                    <a:pt x="19" y="28"/>
                    <a:pt x="19" y="28"/>
                  </a:cubicBezTo>
                  <a:cubicBezTo>
                    <a:pt x="19" y="27"/>
                    <a:pt x="20" y="27"/>
                    <a:pt x="20" y="27"/>
                  </a:cubicBezTo>
                  <a:cubicBezTo>
                    <a:pt x="20" y="26"/>
                    <a:pt x="20" y="26"/>
                    <a:pt x="20" y="26"/>
                  </a:cubicBezTo>
                  <a:cubicBezTo>
                    <a:pt x="20" y="25"/>
                    <a:pt x="19" y="25"/>
                    <a:pt x="20" y="25"/>
                  </a:cubicBezTo>
                  <a:cubicBezTo>
                    <a:pt x="20" y="24"/>
                    <a:pt x="20" y="24"/>
                    <a:pt x="21" y="23"/>
                  </a:cubicBezTo>
                  <a:cubicBezTo>
                    <a:pt x="21" y="23"/>
                    <a:pt x="21" y="23"/>
                    <a:pt x="21" y="22"/>
                  </a:cubicBezTo>
                  <a:cubicBezTo>
                    <a:pt x="22" y="22"/>
                    <a:pt x="22" y="22"/>
                    <a:pt x="23" y="22"/>
                  </a:cubicBezTo>
                  <a:cubicBezTo>
                    <a:pt x="23" y="21"/>
                    <a:pt x="23" y="20"/>
                    <a:pt x="23" y="20"/>
                  </a:cubicBezTo>
                  <a:cubicBezTo>
                    <a:pt x="23" y="20"/>
                    <a:pt x="23" y="20"/>
                    <a:pt x="23" y="19"/>
                  </a:cubicBezTo>
                  <a:cubicBezTo>
                    <a:pt x="23" y="18"/>
                    <a:pt x="23" y="17"/>
                    <a:pt x="22" y="17"/>
                  </a:cubicBezTo>
                  <a:cubicBezTo>
                    <a:pt x="22" y="16"/>
                    <a:pt x="22" y="16"/>
                    <a:pt x="22" y="16"/>
                  </a:cubicBezTo>
                  <a:cubicBezTo>
                    <a:pt x="21" y="14"/>
                    <a:pt x="21" y="14"/>
                    <a:pt x="21" y="14"/>
                  </a:cubicBezTo>
                  <a:cubicBezTo>
                    <a:pt x="21" y="13"/>
                    <a:pt x="21" y="13"/>
                    <a:pt x="21" y="13"/>
                  </a:cubicBezTo>
                  <a:cubicBezTo>
                    <a:pt x="21" y="13"/>
                    <a:pt x="21" y="12"/>
                    <a:pt x="21" y="12"/>
                  </a:cubicBezTo>
                  <a:cubicBezTo>
                    <a:pt x="22" y="12"/>
                    <a:pt x="22" y="10"/>
                    <a:pt x="23" y="10"/>
                  </a:cubicBezTo>
                  <a:cubicBezTo>
                    <a:pt x="23" y="9"/>
                    <a:pt x="23" y="8"/>
                    <a:pt x="23" y="8"/>
                  </a:cubicBezTo>
                  <a:cubicBezTo>
                    <a:pt x="22" y="7"/>
                    <a:pt x="22" y="7"/>
                    <a:pt x="22" y="7"/>
                  </a:cubicBezTo>
                  <a:cubicBezTo>
                    <a:pt x="22" y="6"/>
                    <a:pt x="22" y="5"/>
                    <a:pt x="22" y="5"/>
                  </a:cubicBezTo>
                  <a:cubicBezTo>
                    <a:pt x="22" y="5"/>
                    <a:pt x="22" y="4"/>
                    <a:pt x="22" y="4"/>
                  </a:cubicBezTo>
                  <a:cubicBezTo>
                    <a:pt x="22" y="4"/>
                    <a:pt x="22" y="3"/>
                    <a:pt x="22" y="3"/>
                  </a:cubicBezTo>
                  <a:cubicBezTo>
                    <a:pt x="22" y="3"/>
                    <a:pt x="21" y="2"/>
                    <a:pt x="21" y="2"/>
                  </a:cubicBezTo>
                  <a:cubicBezTo>
                    <a:pt x="22" y="1"/>
                    <a:pt x="22" y="1"/>
                    <a:pt x="22" y="1"/>
                  </a:cubicBezTo>
                  <a:cubicBezTo>
                    <a:pt x="23" y="1"/>
                    <a:pt x="23" y="1"/>
                    <a:pt x="23" y="1"/>
                  </a:cubicBezTo>
                  <a:cubicBezTo>
                    <a:pt x="24" y="0"/>
                    <a:pt x="24" y="0"/>
                    <a:pt x="24" y="0"/>
                  </a:cubicBezTo>
                  <a:cubicBezTo>
                    <a:pt x="24" y="1"/>
                    <a:pt x="24" y="1"/>
                    <a:pt x="24" y="1"/>
                  </a:cubicBezTo>
                  <a:lnTo>
                    <a:pt x="24"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Freeform 206"/>
            <p:cNvSpPr>
              <a:spLocks/>
            </p:cNvSpPr>
            <p:nvPr/>
          </p:nvSpPr>
          <p:spPr bwMode="auto">
            <a:xfrm>
              <a:off x="8037513" y="3349625"/>
              <a:ext cx="36513" cy="41275"/>
            </a:xfrm>
            <a:custGeom>
              <a:avLst/>
              <a:gdLst>
                <a:gd name="T0" fmla="*/ 0 w 26"/>
                <a:gd name="T1" fmla="*/ 24 h 29"/>
                <a:gd name="T2" fmla="*/ 0 w 26"/>
                <a:gd name="T3" fmla="*/ 22 h 29"/>
                <a:gd name="T4" fmla="*/ 0 w 26"/>
                <a:gd name="T5" fmla="*/ 20 h 29"/>
                <a:gd name="T6" fmla="*/ 2 w 26"/>
                <a:gd name="T7" fmla="*/ 17 h 29"/>
                <a:gd name="T8" fmla="*/ 2 w 26"/>
                <a:gd name="T9" fmla="*/ 16 h 29"/>
                <a:gd name="T10" fmla="*/ 4 w 26"/>
                <a:gd name="T11" fmla="*/ 16 h 29"/>
                <a:gd name="T12" fmla="*/ 6 w 26"/>
                <a:gd name="T13" fmla="*/ 17 h 29"/>
                <a:gd name="T14" fmla="*/ 6 w 26"/>
                <a:gd name="T15" fmla="*/ 17 h 29"/>
                <a:gd name="T16" fmla="*/ 7 w 26"/>
                <a:gd name="T17" fmla="*/ 17 h 29"/>
                <a:gd name="T18" fmla="*/ 8 w 26"/>
                <a:gd name="T19" fmla="*/ 16 h 29"/>
                <a:gd name="T20" fmla="*/ 8 w 26"/>
                <a:gd name="T21" fmla="*/ 15 h 29"/>
                <a:gd name="T22" fmla="*/ 7 w 26"/>
                <a:gd name="T23" fmla="*/ 13 h 29"/>
                <a:gd name="T24" fmla="*/ 6 w 26"/>
                <a:gd name="T25" fmla="*/ 10 h 29"/>
                <a:gd name="T26" fmla="*/ 6 w 26"/>
                <a:gd name="T27" fmla="*/ 8 h 29"/>
                <a:gd name="T28" fmla="*/ 11 w 26"/>
                <a:gd name="T29" fmla="*/ 2 h 29"/>
                <a:gd name="T30" fmla="*/ 12 w 26"/>
                <a:gd name="T31" fmla="*/ 3 h 29"/>
                <a:gd name="T32" fmla="*/ 13 w 26"/>
                <a:gd name="T33" fmla="*/ 2 h 29"/>
                <a:gd name="T34" fmla="*/ 14 w 26"/>
                <a:gd name="T35" fmla="*/ 1 h 29"/>
                <a:gd name="T36" fmla="*/ 15 w 26"/>
                <a:gd name="T37" fmla="*/ 1 h 29"/>
                <a:gd name="T38" fmla="*/ 15 w 26"/>
                <a:gd name="T39" fmla="*/ 2 h 29"/>
                <a:gd name="T40" fmla="*/ 17 w 26"/>
                <a:gd name="T41" fmla="*/ 2 h 29"/>
                <a:gd name="T42" fmla="*/ 18 w 26"/>
                <a:gd name="T43" fmla="*/ 2 h 29"/>
                <a:gd name="T44" fmla="*/ 19 w 26"/>
                <a:gd name="T45" fmla="*/ 2 h 29"/>
                <a:gd name="T46" fmla="*/ 21 w 26"/>
                <a:gd name="T47" fmla="*/ 2 h 29"/>
                <a:gd name="T48" fmla="*/ 24 w 26"/>
                <a:gd name="T49" fmla="*/ 2 h 29"/>
                <a:gd name="T50" fmla="*/ 25 w 26"/>
                <a:gd name="T51" fmla="*/ 3 h 29"/>
                <a:gd name="T52" fmla="*/ 25 w 26"/>
                <a:gd name="T53" fmla="*/ 5 h 29"/>
                <a:gd name="T54" fmla="*/ 26 w 26"/>
                <a:gd name="T55" fmla="*/ 6 h 29"/>
                <a:gd name="T56" fmla="*/ 25 w 26"/>
                <a:gd name="T57" fmla="*/ 8 h 29"/>
                <a:gd name="T58" fmla="*/ 24 w 26"/>
                <a:gd name="T59" fmla="*/ 9 h 29"/>
                <a:gd name="T60" fmla="*/ 23 w 26"/>
                <a:gd name="T61" fmla="*/ 10 h 29"/>
                <a:gd name="T62" fmla="*/ 23 w 26"/>
                <a:gd name="T63" fmla="*/ 12 h 29"/>
                <a:gd name="T64" fmla="*/ 22 w 26"/>
                <a:gd name="T65" fmla="*/ 12 h 29"/>
                <a:gd name="T66" fmla="*/ 21 w 26"/>
                <a:gd name="T67" fmla="*/ 12 h 29"/>
                <a:gd name="T68" fmla="*/ 20 w 26"/>
                <a:gd name="T69" fmla="*/ 12 h 29"/>
                <a:gd name="T70" fmla="*/ 21 w 26"/>
                <a:gd name="T71" fmla="*/ 13 h 29"/>
                <a:gd name="T72" fmla="*/ 21 w 26"/>
                <a:gd name="T73" fmla="*/ 14 h 29"/>
                <a:gd name="T74" fmla="*/ 21 w 26"/>
                <a:gd name="T75" fmla="*/ 15 h 29"/>
                <a:gd name="T76" fmla="*/ 20 w 26"/>
                <a:gd name="T77" fmla="*/ 16 h 29"/>
                <a:gd name="T78" fmla="*/ 20 w 26"/>
                <a:gd name="T79" fmla="*/ 17 h 29"/>
                <a:gd name="T80" fmla="*/ 19 w 26"/>
                <a:gd name="T81" fmla="*/ 18 h 29"/>
                <a:gd name="T82" fmla="*/ 19 w 26"/>
                <a:gd name="T83" fmla="*/ 19 h 29"/>
                <a:gd name="T84" fmla="*/ 17 w 26"/>
                <a:gd name="T85" fmla="*/ 20 h 29"/>
                <a:gd name="T86" fmla="*/ 17 w 26"/>
                <a:gd name="T87" fmla="*/ 21 h 29"/>
                <a:gd name="T88" fmla="*/ 17 w 26"/>
                <a:gd name="T89" fmla="*/ 23 h 29"/>
                <a:gd name="T90" fmla="*/ 17 w 26"/>
                <a:gd name="T91" fmla="*/ 25 h 29"/>
                <a:gd name="T92" fmla="*/ 16 w 26"/>
                <a:gd name="T93" fmla="*/ 26 h 29"/>
                <a:gd name="T94" fmla="*/ 14 w 26"/>
                <a:gd name="T95" fmla="*/ 27 h 29"/>
                <a:gd name="T96" fmla="*/ 13 w 26"/>
                <a:gd name="T97" fmla="*/ 28 h 29"/>
                <a:gd name="T98" fmla="*/ 12 w 26"/>
                <a:gd name="T99" fmla="*/ 29 h 29"/>
                <a:gd name="T100" fmla="*/ 10 w 26"/>
                <a:gd name="T101" fmla="*/ 28 h 29"/>
                <a:gd name="T102" fmla="*/ 8 w 26"/>
                <a:gd name="T103" fmla="*/ 27 h 29"/>
                <a:gd name="T104" fmla="*/ 7 w 26"/>
                <a:gd name="T105" fmla="*/ 27 h 29"/>
                <a:gd name="T106" fmla="*/ 6 w 26"/>
                <a:gd name="T107" fmla="*/ 27 h 29"/>
                <a:gd name="T108" fmla="*/ 4 w 26"/>
                <a:gd name="T109" fmla="*/ 27 h 29"/>
                <a:gd name="T110" fmla="*/ 3 w 26"/>
                <a:gd name="T111" fmla="*/ 26 h 29"/>
                <a:gd name="T112" fmla="*/ 1 w 26"/>
                <a:gd name="T113" fmla="*/ 26 h 29"/>
                <a:gd name="T114" fmla="*/ 0 w 26"/>
                <a:gd name="T11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29">
                  <a:moveTo>
                    <a:pt x="0" y="24"/>
                  </a:moveTo>
                  <a:cubicBezTo>
                    <a:pt x="0" y="23"/>
                    <a:pt x="1" y="23"/>
                    <a:pt x="0" y="22"/>
                  </a:cubicBezTo>
                  <a:cubicBezTo>
                    <a:pt x="0" y="21"/>
                    <a:pt x="0" y="21"/>
                    <a:pt x="0" y="20"/>
                  </a:cubicBezTo>
                  <a:cubicBezTo>
                    <a:pt x="0" y="19"/>
                    <a:pt x="2" y="17"/>
                    <a:pt x="2" y="17"/>
                  </a:cubicBezTo>
                  <a:cubicBezTo>
                    <a:pt x="2" y="16"/>
                    <a:pt x="1" y="16"/>
                    <a:pt x="2" y="16"/>
                  </a:cubicBezTo>
                  <a:cubicBezTo>
                    <a:pt x="3" y="15"/>
                    <a:pt x="4" y="15"/>
                    <a:pt x="4" y="16"/>
                  </a:cubicBezTo>
                  <a:cubicBezTo>
                    <a:pt x="5" y="17"/>
                    <a:pt x="5" y="17"/>
                    <a:pt x="6" y="17"/>
                  </a:cubicBezTo>
                  <a:cubicBezTo>
                    <a:pt x="6" y="17"/>
                    <a:pt x="6" y="17"/>
                    <a:pt x="6" y="17"/>
                  </a:cubicBezTo>
                  <a:cubicBezTo>
                    <a:pt x="7" y="17"/>
                    <a:pt x="7" y="17"/>
                    <a:pt x="7" y="17"/>
                  </a:cubicBezTo>
                  <a:cubicBezTo>
                    <a:pt x="8" y="16"/>
                    <a:pt x="8" y="16"/>
                    <a:pt x="8" y="16"/>
                  </a:cubicBezTo>
                  <a:cubicBezTo>
                    <a:pt x="8" y="15"/>
                    <a:pt x="8" y="16"/>
                    <a:pt x="8" y="15"/>
                  </a:cubicBezTo>
                  <a:cubicBezTo>
                    <a:pt x="7" y="13"/>
                    <a:pt x="7" y="13"/>
                    <a:pt x="7" y="13"/>
                  </a:cubicBezTo>
                  <a:cubicBezTo>
                    <a:pt x="7" y="12"/>
                    <a:pt x="6" y="11"/>
                    <a:pt x="6" y="10"/>
                  </a:cubicBezTo>
                  <a:cubicBezTo>
                    <a:pt x="6" y="9"/>
                    <a:pt x="6" y="8"/>
                    <a:pt x="6" y="8"/>
                  </a:cubicBezTo>
                  <a:cubicBezTo>
                    <a:pt x="7" y="8"/>
                    <a:pt x="11" y="2"/>
                    <a:pt x="11" y="2"/>
                  </a:cubicBezTo>
                  <a:cubicBezTo>
                    <a:pt x="12" y="3"/>
                    <a:pt x="12" y="3"/>
                    <a:pt x="12" y="3"/>
                  </a:cubicBezTo>
                  <a:cubicBezTo>
                    <a:pt x="12" y="3"/>
                    <a:pt x="12" y="3"/>
                    <a:pt x="13" y="2"/>
                  </a:cubicBezTo>
                  <a:cubicBezTo>
                    <a:pt x="13" y="1"/>
                    <a:pt x="14" y="1"/>
                    <a:pt x="14" y="1"/>
                  </a:cubicBezTo>
                  <a:cubicBezTo>
                    <a:pt x="14" y="1"/>
                    <a:pt x="15" y="0"/>
                    <a:pt x="15" y="1"/>
                  </a:cubicBezTo>
                  <a:cubicBezTo>
                    <a:pt x="15" y="1"/>
                    <a:pt x="15" y="2"/>
                    <a:pt x="15" y="2"/>
                  </a:cubicBezTo>
                  <a:cubicBezTo>
                    <a:pt x="16" y="2"/>
                    <a:pt x="16" y="2"/>
                    <a:pt x="17" y="2"/>
                  </a:cubicBezTo>
                  <a:cubicBezTo>
                    <a:pt x="17" y="2"/>
                    <a:pt x="17" y="2"/>
                    <a:pt x="18" y="2"/>
                  </a:cubicBezTo>
                  <a:cubicBezTo>
                    <a:pt x="18" y="2"/>
                    <a:pt x="18" y="2"/>
                    <a:pt x="19" y="2"/>
                  </a:cubicBezTo>
                  <a:cubicBezTo>
                    <a:pt x="19" y="2"/>
                    <a:pt x="21" y="2"/>
                    <a:pt x="21" y="2"/>
                  </a:cubicBezTo>
                  <a:cubicBezTo>
                    <a:pt x="21" y="2"/>
                    <a:pt x="24" y="2"/>
                    <a:pt x="24" y="2"/>
                  </a:cubicBezTo>
                  <a:cubicBezTo>
                    <a:pt x="24" y="2"/>
                    <a:pt x="24" y="2"/>
                    <a:pt x="25" y="3"/>
                  </a:cubicBezTo>
                  <a:cubicBezTo>
                    <a:pt x="25" y="4"/>
                    <a:pt x="25" y="4"/>
                    <a:pt x="25" y="5"/>
                  </a:cubicBezTo>
                  <a:cubicBezTo>
                    <a:pt x="25" y="5"/>
                    <a:pt x="26" y="6"/>
                    <a:pt x="26" y="6"/>
                  </a:cubicBezTo>
                  <a:cubicBezTo>
                    <a:pt x="25" y="7"/>
                    <a:pt x="25" y="8"/>
                    <a:pt x="25" y="8"/>
                  </a:cubicBezTo>
                  <a:cubicBezTo>
                    <a:pt x="24" y="8"/>
                    <a:pt x="25" y="9"/>
                    <a:pt x="24" y="9"/>
                  </a:cubicBezTo>
                  <a:cubicBezTo>
                    <a:pt x="24" y="10"/>
                    <a:pt x="24" y="10"/>
                    <a:pt x="23" y="10"/>
                  </a:cubicBezTo>
                  <a:cubicBezTo>
                    <a:pt x="23" y="11"/>
                    <a:pt x="23" y="12"/>
                    <a:pt x="23" y="12"/>
                  </a:cubicBezTo>
                  <a:cubicBezTo>
                    <a:pt x="23" y="12"/>
                    <a:pt x="23" y="12"/>
                    <a:pt x="22" y="12"/>
                  </a:cubicBezTo>
                  <a:cubicBezTo>
                    <a:pt x="22" y="12"/>
                    <a:pt x="21" y="12"/>
                    <a:pt x="21" y="12"/>
                  </a:cubicBezTo>
                  <a:cubicBezTo>
                    <a:pt x="21" y="12"/>
                    <a:pt x="20" y="11"/>
                    <a:pt x="20" y="12"/>
                  </a:cubicBezTo>
                  <a:cubicBezTo>
                    <a:pt x="20" y="12"/>
                    <a:pt x="21" y="13"/>
                    <a:pt x="21" y="13"/>
                  </a:cubicBezTo>
                  <a:cubicBezTo>
                    <a:pt x="21" y="13"/>
                    <a:pt x="21" y="14"/>
                    <a:pt x="21" y="14"/>
                  </a:cubicBezTo>
                  <a:cubicBezTo>
                    <a:pt x="21" y="14"/>
                    <a:pt x="21" y="15"/>
                    <a:pt x="21" y="15"/>
                  </a:cubicBezTo>
                  <a:cubicBezTo>
                    <a:pt x="20" y="15"/>
                    <a:pt x="20" y="15"/>
                    <a:pt x="20" y="16"/>
                  </a:cubicBezTo>
                  <a:cubicBezTo>
                    <a:pt x="20" y="16"/>
                    <a:pt x="20" y="16"/>
                    <a:pt x="20" y="17"/>
                  </a:cubicBezTo>
                  <a:cubicBezTo>
                    <a:pt x="20" y="17"/>
                    <a:pt x="19" y="17"/>
                    <a:pt x="19" y="18"/>
                  </a:cubicBezTo>
                  <a:cubicBezTo>
                    <a:pt x="19" y="19"/>
                    <a:pt x="19" y="19"/>
                    <a:pt x="19" y="19"/>
                  </a:cubicBezTo>
                  <a:cubicBezTo>
                    <a:pt x="18" y="20"/>
                    <a:pt x="17" y="19"/>
                    <a:pt x="17" y="20"/>
                  </a:cubicBezTo>
                  <a:cubicBezTo>
                    <a:pt x="17" y="20"/>
                    <a:pt x="17" y="20"/>
                    <a:pt x="17" y="21"/>
                  </a:cubicBezTo>
                  <a:cubicBezTo>
                    <a:pt x="17" y="22"/>
                    <a:pt x="18" y="22"/>
                    <a:pt x="17" y="23"/>
                  </a:cubicBezTo>
                  <a:cubicBezTo>
                    <a:pt x="17" y="24"/>
                    <a:pt x="17" y="24"/>
                    <a:pt x="17" y="25"/>
                  </a:cubicBezTo>
                  <a:cubicBezTo>
                    <a:pt x="16" y="25"/>
                    <a:pt x="17" y="25"/>
                    <a:pt x="16" y="26"/>
                  </a:cubicBezTo>
                  <a:cubicBezTo>
                    <a:pt x="15" y="27"/>
                    <a:pt x="15" y="27"/>
                    <a:pt x="14" y="27"/>
                  </a:cubicBezTo>
                  <a:cubicBezTo>
                    <a:pt x="14" y="28"/>
                    <a:pt x="14" y="28"/>
                    <a:pt x="13" y="28"/>
                  </a:cubicBezTo>
                  <a:cubicBezTo>
                    <a:pt x="13" y="29"/>
                    <a:pt x="13" y="29"/>
                    <a:pt x="12" y="29"/>
                  </a:cubicBezTo>
                  <a:cubicBezTo>
                    <a:pt x="12" y="29"/>
                    <a:pt x="11" y="28"/>
                    <a:pt x="10" y="28"/>
                  </a:cubicBezTo>
                  <a:cubicBezTo>
                    <a:pt x="9" y="28"/>
                    <a:pt x="9" y="28"/>
                    <a:pt x="8" y="27"/>
                  </a:cubicBezTo>
                  <a:cubicBezTo>
                    <a:pt x="7" y="27"/>
                    <a:pt x="7" y="27"/>
                    <a:pt x="7" y="27"/>
                  </a:cubicBezTo>
                  <a:cubicBezTo>
                    <a:pt x="6" y="28"/>
                    <a:pt x="7" y="27"/>
                    <a:pt x="6" y="27"/>
                  </a:cubicBezTo>
                  <a:cubicBezTo>
                    <a:pt x="5" y="27"/>
                    <a:pt x="5" y="27"/>
                    <a:pt x="4" y="27"/>
                  </a:cubicBezTo>
                  <a:cubicBezTo>
                    <a:pt x="4" y="27"/>
                    <a:pt x="3" y="26"/>
                    <a:pt x="3" y="26"/>
                  </a:cubicBezTo>
                  <a:cubicBezTo>
                    <a:pt x="2" y="26"/>
                    <a:pt x="2" y="26"/>
                    <a:pt x="1" y="26"/>
                  </a:cubicBezTo>
                  <a:cubicBezTo>
                    <a:pt x="1" y="25"/>
                    <a:pt x="0" y="24"/>
                    <a:pt x="0" y="2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Freeform 207"/>
            <p:cNvSpPr>
              <a:spLocks/>
            </p:cNvSpPr>
            <p:nvPr/>
          </p:nvSpPr>
          <p:spPr bwMode="auto">
            <a:xfrm>
              <a:off x="8097838" y="3548063"/>
              <a:ext cx="3175" cy="3175"/>
            </a:xfrm>
            <a:custGeom>
              <a:avLst/>
              <a:gdLst>
                <a:gd name="T0" fmla="*/ 0 w 2"/>
                <a:gd name="T1" fmla="*/ 0 h 3"/>
                <a:gd name="T2" fmla="*/ 0 w 2"/>
                <a:gd name="T3" fmla="*/ 2 h 3"/>
                <a:gd name="T4" fmla="*/ 0 w 2"/>
                <a:gd name="T5" fmla="*/ 2 h 3"/>
                <a:gd name="T6" fmla="*/ 1 w 2"/>
                <a:gd name="T7" fmla="*/ 3 h 3"/>
                <a:gd name="T8" fmla="*/ 1 w 2"/>
                <a:gd name="T9" fmla="*/ 3 h 3"/>
                <a:gd name="T10" fmla="*/ 2 w 2"/>
                <a:gd name="T11" fmla="*/ 2 h 3"/>
                <a:gd name="T12" fmla="*/ 2 w 2"/>
                <a:gd name="T13" fmla="*/ 2 h 3"/>
                <a:gd name="T14" fmla="*/ 2 w 2"/>
                <a:gd name="T15" fmla="*/ 1 h 3"/>
                <a:gd name="T16" fmla="*/ 2 w 2"/>
                <a:gd name="T17" fmla="*/ 1 h 3"/>
                <a:gd name="T18" fmla="*/ 0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0"/>
                  </a:moveTo>
                  <a:cubicBezTo>
                    <a:pt x="0" y="1"/>
                    <a:pt x="0" y="2"/>
                    <a:pt x="0" y="2"/>
                  </a:cubicBezTo>
                  <a:cubicBezTo>
                    <a:pt x="0" y="2"/>
                    <a:pt x="0" y="2"/>
                    <a:pt x="0" y="2"/>
                  </a:cubicBezTo>
                  <a:cubicBezTo>
                    <a:pt x="0" y="2"/>
                    <a:pt x="1" y="3"/>
                    <a:pt x="1" y="3"/>
                  </a:cubicBezTo>
                  <a:cubicBezTo>
                    <a:pt x="1" y="3"/>
                    <a:pt x="1" y="3"/>
                    <a:pt x="1" y="3"/>
                  </a:cubicBezTo>
                  <a:cubicBezTo>
                    <a:pt x="2" y="3"/>
                    <a:pt x="2" y="2"/>
                    <a:pt x="2" y="2"/>
                  </a:cubicBezTo>
                  <a:cubicBezTo>
                    <a:pt x="2" y="2"/>
                    <a:pt x="2" y="2"/>
                    <a:pt x="2" y="2"/>
                  </a:cubicBezTo>
                  <a:cubicBezTo>
                    <a:pt x="2" y="2"/>
                    <a:pt x="2" y="1"/>
                    <a:pt x="2" y="1"/>
                  </a:cubicBezTo>
                  <a:cubicBezTo>
                    <a:pt x="2" y="1"/>
                    <a:pt x="2" y="1"/>
                    <a:pt x="2" y="1"/>
                  </a:cubicBezTo>
                  <a:cubicBezTo>
                    <a:pt x="2" y="1"/>
                    <a:pt x="1"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Freeform 208"/>
            <p:cNvSpPr>
              <a:spLocks/>
            </p:cNvSpPr>
            <p:nvPr/>
          </p:nvSpPr>
          <p:spPr bwMode="auto">
            <a:xfrm>
              <a:off x="8110538" y="3543300"/>
              <a:ext cx="3175" cy="3175"/>
            </a:xfrm>
            <a:custGeom>
              <a:avLst/>
              <a:gdLst>
                <a:gd name="T0" fmla="*/ 2 w 2"/>
                <a:gd name="T1" fmla="*/ 0 h 2"/>
                <a:gd name="T2" fmla="*/ 1 w 2"/>
                <a:gd name="T3" fmla="*/ 0 h 2"/>
                <a:gd name="T4" fmla="*/ 0 w 2"/>
                <a:gd name="T5" fmla="*/ 2 h 2"/>
                <a:gd name="T6" fmla="*/ 1 w 2"/>
                <a:gd name="T7" fmla="*/ 2 h 2"/>
                <a:gd name="T8" fmla="*/ 2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1" y="0"/>
                    <a:pt x="1" y="0"/>
                  </a:cubicBezTo>
                  <a:cubicBezTo>
                    <a:pt x="1" y="1"/>
                    <a:pt x="0" y="1"/>
                    <a:pt x="0" y="2"/>
                  </a:cubicBezTo>
                  <a:cubicBezTo>
                    <a:pt x="1" y="2"/>
                    <a:pt x="1" y="2"/>
                    <a:pt x="1" y="2"/>
                  </a:cubicBezTo>
                  <a:cubicBezTo>
                    <a:pt x="2" y="2"/>
                    <a:pt x="2" y="2"/>
                    <a:pt x="2" y="2"/>
                  </a:cubicBezTo>
                  <a:cubicBezTo>
                    <a:pt x="2" y="1"/>
                    <a:pt x="2" y="1"/>
                    <a:pt x="2" y="1"/>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Freeform 209"/>
            <p:cNvSpPr>
              <a:spLocks/>
            </p:cNvSpPr>
            <p:nvPr/>
          </p:nvSpPr>
          <p:spPr bwMode="auto">
            <a:xfrm>
              <a:off x="8042275" y="2703513"/>
              <a:ext cx="530225" cy="798513"/>
            </a:xfrm>
            <a:custGeom>
              <a:avLst/>
              <a:gdLst>
                <a:gd name="T0" fmla="*/ 9 w 376"/>
                <a:gd name="T1" fmla="*/ 426 h 567"/>
                <a:gd name="T2" fmla="*/ 20 w 376"/>
                <a:gd name="T3" fmla="*/ 436 h 567"/>
                <a:gd name="T4" fmla="*/ 38 w 376"/>
                <a:gd name="T5" fmla="*/ 451 h 567"/>
                <a:gd name="T6" fmla="*/ 54 w 376"/>
                <a:gd name="T7" fmla="*/ 449 h 567"/>
                <a:gd name="T8" fmla="*/ 56 w 376"/>
                <a:gd name="T9" fmla="*/ 471 h 567"/>
                <a:gd name="T10" fmla="*/ 71 w 376"/>
                <a:gd name="T11" fmla="*/ 497 h 567"/>
                <a:gd name="T12" fmla="*/ 65 w 376"/>
                <a:gd name="T13" fmla="*/ 532 h 567"/>
                <a:gd name="T14" fmla="*/ 142 w 376"/>
                <a:gd name="T15" fmla="*/ 533 h 567"/>
                <a:gd name="T16" fmla="*/ 165 w 376"/>
                <a:gd name="T17" fmla="*/ 533 h 567"/>
                <a:gd name="T18" fmla="*/ 196 w 376"/>
                <a:gd name="T19" fmla="*/ 534 h 567"/>
                <a:gd name="T20" fmla="*/ 218 w 376"/>
                <a:gd name="T21" fmla="*/ 535 h 567"/>
                <a:gd name="T22" fmla="*/ 235 w 376"/>
                <a:gd name="T23" fmla="*/ 539 h 567"/>
                <a:gd name="T24" fmla="*/ 301 w 376"/>
                <a:gd name="T25" fmla="*/ 539 h 567"/>
                <a:gd name="T26" fmla="*/ 313 w 376"/>
                <a:gd name="T27" fmla="*/ 545 h 567"/>
                <a:gd name="T28" fmla="*/ 332 w 376"/>
                <a:gd name="T29" fmla="*/ 548 h 567"/>
                <a:gd name="T30" fmla="*/ 358 w 376"/>
                <a:gd name="T31" fmla="*/ 555 h 567"/>
                <a:gd name="T32" fmla="*/ 372 w 376"/>
                <a:gd name="T33" fmla="*/ 555 h 567"/>
                <a:gd name="T34" fmla="*/ 374 w 376"/>
                <a:gd name="T35" fmla="*/ 531 h 567"/>
                <a:gd name="T36" fmla="*/ 367 w 376"/>
                <a:gd name="T37" fmla="*/ 498 h 567"/>
                <a:gd name="T38" fmla="*/ 323 w 376"/>
                <a:gd name="T39" fmla="*/ 442 h 567"/>
                <a:gd name="T40" fmla="*/ 305 w 376"/>
                <a:gd name="T41" fmla="*/ 419 h 567"/>
                <a:gd name="T42" fmla="*/ 296 w 376"/>
                <a:gd name="T43" fmla="*/ 383 h 567"/>
                <a:gd name="T44" fmla="*/ 293 w 376"/>
                <a:gd name="T45" fmla="*/ 345 h 567"/>
                <a:gd name="T46" fmla="*/ 324 w 376"/>
                <a:gd name="T47" fmla="*/ 300 h 567"/>
                <a:gd name="T48" fmla="*/ 343 w 376"/>
                <a:gd name="T49" fmla="*/ 274 h 567"/>
                <a:gd name="T50" fmla="*/ 323 w 376"/>
                <a:gd name="T51" fmla="*/ 220 h 567"/>
                <a:gd name="T52" fmla="*/ 287 w 376"/>
                <a:gd name="T53" fmla="*/ 191 h 567"/>
                <a:gd name="T54" fmla="*/ 272 w 376"/>
                <a:gd name="T55" fmla="*/ 165 h 567"/>
                <a:gd name="T56" fmla="*/ 350 w 376"/>
                <a:gd name="T57" fmla="*/ 153 h 567"/>
                <a:gd name="T58" fmla="*/ 323 w 376"/>
                <a:gd name="T59" fmla="*/ 116 h 567"/>
                <a:gd name="T60" fmla="*/ 321 w 376"/>
                <a:gd name="T61" fmla="*/ 87 h 567"/>
                <a:gd name="T62" fmla="*/ 321 w 376"/>
                <a:gd name="T63" fmla="*/ 61 h 567"/>
                <a:gd name="T64" fmla="*/ 313 w 376"/>
                <a:gd name="T65" fmla="*/ 44 h 567"/>
                <a:gd name="T66" fmla="*/ 306 w 376"/>
                <a:gd name="T67" fmla="*/ 21 h 567"/>
                <a:gd name="T68" fmla="*/ 295 w 376"/>
                <a:gd name="T69" fmla="*/ 9 h 567"/>
                <a:gd name="T70" fmla="*/ 285 w 376"/>
                <a:gd name="T71" fmla="*/ 36 h 567"/>
                <a:gd name="T72" fmla="*/ 296 w 376"/>
                <a:gd name="T73" fmla="*/ 42 h 567"/>
                <a:gd name="T74" fmla="*/ 299 w 376"/>
                <a:gd name="T75" fmla="*/ 53 h 567"/>
                <a:gd name="T76" fmla="*/ 298 w 376"/>
                <a:gd name="T77" fmla="*/ 69 h 567"/>
                <a:gd name="T78" fmla="*/ 277 w 376"/>
                <a:gd name="T79" fmla="*/ 92 h 567"/>
                <a:gd name="T80" fmla="*/ 260 w 376"/>
                <a:gd name="T81" fmla="*/ 101 h 567"/>
                <a:gd name="T82" fmla="*/ 251 w 376"/>
                <a:gd name="T83" fmla="*/ 117 h 567"/>
                <a:gd name="T84" fmla="*/ 246 w 376"/>
                <a:gd name="T85" fmla="*/ 132 h 567"/>
                <a:gd name="T86" fmla="*/ 236 w 376"/>
                <a:gd name="T87" fmla="*/ 148 h 567"/>
                <a:gd name="T88" fmla="*/ 232 w 376"/>
                <a:gd name="T89" fmla="*/ 168 h 567"/>
                <a:gd name="T90" fmla="*/ 214 w 376"/>
                <a:gd name="T91" fmla="*/ 185 h 567"/>
                <a:gd name="T92" fmla="*/ 211 w 376"/>
                <a:gd name="T93" fmla="*/ 206 h 567"/>
                <a:gd name="T94" fmla="*/ 203 w 376"/>
                <a:gd name="T95" fmla="*/ 221 h 567"/>
                <a:gd name="T96" fmla="*/ 190 w 376"/>
                <a:gd name="T97" fmla="*/ 229 h 567"/>
                <a:gd name="T98" fmla="*/ 180 w 376"/>
                <a:gd name="T99" fmla="*/ 255 h 567"/>
                <a:gd name="T100" fmla="*/ 167 w 376"/>
                <a:gd name="T101" fmla="*/ 279 h 567"/>
                <a:gd name="T102" fmla="*/ 163 w 376"/>
                <a:gd name="T103" fmla="*/ 298 h 567"/>
                <a:gd name="T104" fmla="*/ 150 w 376"/>
                <a:gd name="T105" fmla="*/ 312 h 567"/>
                <a:gd name="T106" fmla="*/ 139 w 376"/>
                <a:gd name="T107" fmla="*/ 326 h 567"/>
                <a:gd name="T108" fmla="*/ 124 w 376"/>
                <a:gd name="T109" fmla="*/ 316 h 567"/>
                <a:gd name="T110" fmla="*/ 114 w 376"/>
                <a:gd name="T111" fmla="*/ 304 h 567"/>
                <a:gd name="T112" fmla="*/ 101 w 376"/>
                <a:gd name="T113" fmla="*/ 301 h 567"/>
                <a:gd name="T114" fmla="*/ 69 w 376"/>
                <a:gd name="T115" fmla="*/ 312 h 567"/>
                <a:gd name="T116" fmla="*/ 52 w 376"/>
                <a:gd name="T117" fmla="*/ 329 h 567"/>
                <a:gd name="T118" fmla="*/ 19 w 376"/>
                <a:gd name="T119" fmla="*/ 357 h 567"/>
                <a:gd name="T120" fmla="*/ 17 w 376"/>
                <a:gd name="T121" fmla="*/ 383 h 567"/>
                <a:gd name="T122" fmla="*/ 3 w 376"/>
                <a:gd name="T123" fmla="*/ 409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567">
                  <a:moveTo>
                    <a:pt x="1" y="417"/>
                  </a:moveTo>
                  <a:cubicBezTo>
                    <a:pt x="1" y="418"/>
                    <a:pt x="1" y="417"/>
                    <a:pt x="1" y="418"/>
                  </a:cubicBezTo>
                  <a:cubicBezTo>
                    <a:pt x="1" y="418"/>
                    <a:pt x="0" y="419"/>
                    <a:pt x="0" y="420"/>
                  </a:cubicBezTo>
                  <a:cubicBezTo>
                    <a:pt x="0" y="421"/>
                    <a:pt x="1" y="420"/>
                    <a:pt x="1" y="420"/>
                  </a:cubicBezTo>
                  <a:cubicBezTo>
                    <a:pt x="1" y="420"/>
                    <a:pt x="2" y="420"/>
                    <a:pt x="2" y="420"/>
                  </a:cubicBezTo>
                  <a:cubicBezTo>
                    <a:pt x="3" y="420"/>
                    <a:pt x="4" y="420"/>
                    <a:pt x="4" y="420"/>
                  </a:cubicBezTo>
                  <a:cubicBezTo>
                    <a:pt x="4" y="420"/>
                    <a:pt x="3" y="421"/>
                    <a:pt x="3" y="421"/>
                  </a:cubicBezTo>
                  <a:cubicBezTo>
                    <a:pt x="3" y="422"/>
                    <a:pt x="2" y="422"/>
                    <a:pt x="1" y="422"/>
                  </a:cubicBezTo>
                  <a:cubicBezTo>
                    <a:pt x="0" y="422"/>
                    <a:pt x="0" y="423"/>
                    <a:pt x="0" y="424"/>
                  </a:cubicBezTo>
                  <a:cubicBezTo>
                    <a:pt x="0" y="424"/>
                    <a:pt x="0" y="425"/>
                    <a:pt x="0" y="425"/>
                  </a:cubicBezTo>
                  <a:cubicBezTo>
                    <a:pt x="0" y="425"/>
                    <a:pt x="1" y="425"/>
                    <a:pt x="1" y="425"/>
                  </a:cubicBezTo>
                  <a:cubicBezTo>
                    <a:pt x="2" y="425"/>
                    <a:pt x="2" y="425"/>
                    <a:pt x="2" y="425"/>
                  </a:cubicBezTo>
                  <a:cubicBezTo>
                    <a:pt x="3" y="425"/>
                    <a:pt x="3" y="425"/>
                    <a:pt x="3" y="425"/>
                  </a:cubicBezTo>
                  <a:cubicBezTo>
                    <a:pt x="3" y="425"/>
                    <a:pt x="4" y="425"/>
                    <a:pt x="5" y="425"/>
                  </a:cubicBezTo>
                  <a:cubicBezTo>
                    <a:pt x="6" y="426"/>
                    <a:pt x="5" y="426"/>
                    <a:pt x="5" y="426"/>
                  </a:cubicBezTo>
                  <a:cubicBezTo>
                    <a:pt x="5" y="426"/>
                    <a:pt x="8" y="426"/>
                    <a:pt x="9" y="426"/>
                  </a:cubicBezTo>
                  <a:cubicBezTo>
                    <a:pt x="10" y="426"/>
                    <a:pt x="10" y="426"/>
                    <a:pt x="11" y="426"/>
                  </a:cubicBezTo>
                  <a:cubicBezTo>
                    <a:pt x="12" y="426"/>
                    <a:pt x="12" y="425"/>
                    <a:pt x="11" y="425"/>
                  </a:cubicBezTo>
                  <a:cubicBezTo>
                    <a:pt x="11" y="425"/>
                    <a:pt x="11" y="424"/>
                    <a:pt x="10" y="424"/>
                  </a:cubicBezTo>
                  <a:cubicBezTo>
                    <a:pt x="8" y="424"/>
                    <a:pt x="10" y="424"/>
                    <a:pt x="12" y="423"/>
                  </a:cubicBezTo>
                  <a:cubicBezTo>
                    <a:pt x="14" y="422"/>
                    <a:pt x="13" y="423"/>
                    <a:pt x="13" y="423"/>
                  </a:cubicBezTo>
                  <a:cubicBezTo>
                    <a:pt x="13" y="423"/>
                    <a:pt x="13" y="423"/>
                    <a:pt x="14" y="422"/>
                  </a:cubicBezTo>
                  <a:cubicBezTo>
                    <a:pt x="15" y="422"/>
                    <a:pt x="15" y="422"/>
                    <a:pt x="16" y="422"/>
                  </a:cubicBezTo>
                  <a:cubicBezTo>
                    <a:pt x="17" y="423"/>
                    <a:pt x="16" y="423"/>
                    <a:pt x="17" y="424"/>
                  </a:cubicBezTo>
                  <a:cubicBezTo>
                    <a:pt x="17" y="424"/>
                    <a:pt x="17" y="424"/>
                    <a:pt x="18" y="425"/>
                  </a:cubicBezTo>
                  <a:cubicBezTo>
                    <a:pt x="19" y="426"/>
                    <a:pt x="18" y="426"/>
                    <a:pt x="19" y="426"/>
                  </a:cubicBezTo>
                  <a:cubicBezTo>
                    <a:pt x="19" y="427"/>
                    <a:pt x="19" y="427"/>
                    <a:pt x="19" y="428"/>
                  </a:cubicBezTo>
                  <a:cubicBezTo>
                    <a:pt x="19" y="429"/>
                    <a:pt x="18" y="429"/>
                    <a:pt x="18" y="430"/>
                  </a:cubicBezTo>
                  <a:cubicBezTo>
                    <a:pt x="18" y="431"/>
                    <a:pt x="19" y="431"/>
                    <a:pt x="19" y="431"/>
                  </a:cubicBezTo>
                  <a:cubicBezTo>
                    <a:pt x="20" y="432"/>
                    <a:pt x="20" y="431"/>
                    <a:pt x="21" y="432"/>
                  </a:cubicBezTo>
                  <a:cubicBezTo>
                    <a:pt x="22" y="433"/>
                    <a:pt x="21" y="433"/>
                    <a:pt x="21" y="433"/>
                  </a:cubicBezTo>
                  <a:cubicBezTo>
                    <a:pt x="20" y="434"/>
                    <a:pt x="20" y="435"/>
                    <a:pt x="20" y="436"/>
                  </a:cubicBezTo>
                  <a:cubicBezTo>
                    <a:pt x="20" y="437"/>
                    <a:pt x="20" y="437"/>
                    <a:pt x="20" y="438"/>
                  </a:cubicBezTo>
                  <a:cubicBezTo>
                    <a:pt x="21" y="439"/>
                    <a:pt x="21" y="438"/>
                    <a:pt x="22" y="439"/>
                  </a:cubicBezTo>
                  <a:cubicBezTo>
                    <a:pt x="24" y="439"/>
                    <a:pt x="23" y="439"/>
                    <a:pt x="24" y="440"/>
                  </a:cubicBezTo>
                  <a:cubicBezTo>
                    <a:pt x="24" y="441"/>
                    <a:pt x="24" y="441"/>
                    <a:pt x="24" y="442"/>
                  </a:cubicBezTo>
                  <a:cubicBezTo>
                    <a:pt x="24" y="442"/>
                    <a:pt x="23" y="443"/>
                    <a:pt x="23" y="444"/>
                  </a:cubicBezTo>
                  <a:cubicBezTo>
                    <a:pt x="22" y="445"/>
                    <a:pt x="23" y="445"/>
                    <a:pt x="24" y="445"/>
                  </a:cubicBezTo>
                  <a:cubicBezTo>
                    <a:pt x="26" y="446"/>
                    <a:pt x="26" y="446"/>
                    <a:pt x="28" y="447"/>
                  </a:cubicBezTo>
                  <a:cubicBezTo>
                    <a:pt x="29" y="448"/>
                    <a:pt x="28" y="448"/>
                    <a:pt x="28" y="448"/>
                  </a:cubicBezTo>
                  <a:cubicBezTo>
                    <a:pt x="28" y="448"/>
                    <a:pt x="29" y="448"/>
                    <a:pt x="30" y="449"/>
                  </a:cubicBezTo>
                  <a:cubicBezTo>
                    <a:pt x="30" y="449"/>
                    <a:pt x="30" y="449"/>
                    <a:pt x="32" y="449"/>
                  </a:cubicBezTo>
                  <a:cubicBezTo>
                    <a:pt x="33" y="448"/>
                    <a:pt x="33" y="448"/>
                    <a:pt x="34" y="448"/>
                  </a:cubicBezTo>
                  <a:cubicBezTo>
                    <a:pt x="35" y="448"/>
                    <a:pt x="34" y="449"/>
                    <a:pt x="34" y="450"/>
                  </a:cubicBezTo>
                  <a:cubicBezTo>
                    <a:pt x="34" y="450"/>
                    <a:pt x="34" y="450"/>
                    <a:pt x="35" y="451"/>
                  </a:cubicBezTo>
                  <a:cubicBezTo>
                    <a:pt x="35" y="452"/>
                    <a:pt x="35" y="452"/>
                    <a:pt x="36" y="452"/>
                  </a:cubicBezTo>
                  <a:cubicBezTo>
                    <a:pt x="36" y="452"/>
                    <a:pt x="36" y="452"/>
                    <a:pt x="37" y="451"/>
                  </a:cubicBezTo>
                  <a:cubicBezTo>
                    <a:pt x="38" y="451"/>
                    <a:pt x="37" y="451"/>
                    <a:pt x="38" y="451"/>
                  </a:cubicBezTo>
                  <a:cubicBezTo>
                    <a:pt x="39" y="451"/>
                    <a:pt x="39" y="450"/>
                    <a:pt x="39" y="450"/>
                  </a:cubicBezTo>
                  <a:cubicBezTo>
                    <a:pt x="40" y="450"/>
                    <a:pt x="39" y="450"/>
                    <a:pt x="40" y="451"/>
                  </a:cubicBezTo>
                  <a:cubicBezTo>
                    <a:pt x="40" y="451"/>
                    <a:pt x="39" y="451"/>
                    <a:pt x="40" y="452"/>
                  </a:cubicBezTo>
                  <a:cubicBezTo>
                    <a:pt x="40" y="453"/>
                    <a:pt x="40" y="452"/>
                    <a:pt x="40" y="453"/>
                  </a:cubicBezTo>
                  <a:cubicBezTo>
                    <a:pt x="41" y="453"/>
                    <a:pt x="41" y="453"/>
                    <a:pt x="42" y="454"/>
                  </a:cubicBezTo>
                  <a:cubicBezTo>
                    <a:pt x="43" y="454"/>
                    <a:pt x="43" y="454"/>
                    <a:pt x="44" y="454"/>
                  </a:cubicBezTo>
                  <a:cubicBezTo>
                    <a:pt x="44" y="454"/>
                    <a:pt x="45" y="454"/>
                    <a:pt x="46" y="454"/>
                  </a:cubicBezTo>
                  <a:cubicBezTo>
                    <a:pt x="46" y="454"/>
                    <a:pt x="47" y="453"/>
                    <a:pt x="47" y="453"/>
                  </a:cubicBezTo>
                  <a:cubicBezTo>
                    <a:pt x="47" y="453"/>
                    <a:pt x="47" y="453"/>
                    <a:pt x="46" y="453"/>
                  </a:cubicBezTo>
                  <a:cubicBezTo>
                    <a:pt x="45" y="453"/>
                    <a:pt x="46" y="452"/>
                    <a:pt x="46" y="451"/>
                  </a:cubicBezTo>
                  <a:cubicBezTo>
                    <a:pt x="46" y="451"/>
                    <a:pt x="46" y="451"/>
                    <a:pt x="46" y="450"/>
                  </a:cubicBezTo>
                  <a:cubicBezTo>
                    <a:pt x="46" y="449"/>
                    <a:pt x="47" y="450"/>
                    <a:pt x="47" y="450"/>
                  </a:cubicBezTo>
                  <a:cubicBezTo>
                    <a:pt x="48" y="451"/>
                    <a:pt x="48" y="451"/>
                    <a:pt x="49" y="452"/>
                  </a:cubicBezTo>
                  <a:cubicBezTo>
                    <a:pt x="50" y="451"/>
                    <a:pt x="50" y="451"/>
                    <a:pt x="50" y="451"/>
                  </a:cubicBezTo>
                  <a:cubicBezTo>
                    <a:pt x="50" y="451"/>
                    <a:pt x="51" y="450"/>
                    <a:pt x="52" y="449"/>
                  </a:cubicBezTo>
                  <a:cubicBezTo>
                    <a:pt x="53" y="449"/>
                    <a:pt x="54" y="449"/>
                    <a:pt x="54" y="449"/>
                  </a:cubicBezTo>
                  <a:cubicBezTo>
                    <a:pt x="55" y="448"/>
                    <a:pt x="56" y="448"/>
                    <a:pt x="56" y="447"/>
                  </a:cubicBezTo>
                  <a:cubicBezTo>
                    <a:pt x="57" y="447"/>
                    <a:pt x="58" y="447"/>
                    <a:pt x="58" y="447"/>
                  </a:cubicBezTo>
                  <a:cubicBezTo>
                    <a:pt x="58" y="447"/>
                    <a:pt x="58" y="447"/>
                    <a:pt x="58" y="448"/>
                  </a:cubicBezTo>
                  <a:cubicBezTo>
                    <a:pt x="58" y="449"/>
                    <a:pt x="57" y="449"/>
                    <a:pt x="57" y="450"/>
                  </a:cubicBezTo>
                  <a:cubicBezTo>
                    <a:pt x="56" y="451"/>
                    <a:pt x="56" y="451"/>
                    <a:pt x="56" y="452"/>
                  </a:cubicBezTo>
                  <a:cubicBezTo>
                    <a:pt x="56" y="453"/>
                    <a:pt x="56" y="453"/>
                    <a:pt x="56" y="454"/>
                  </a:cubicBezTo>
                  <a:cubicBezTo>
                    <a:pt x="56" y="455"/>
                    <a:pt x="55" y="454"/>
                    <a:pt x="54" y="455"/>
                  </a:cubicBezTo>
                  <a:cubicBezTo>
                    <a:pt x="53" y="455"/>
                    <a:pt x="54" y="455"/>
                    <a:pt x="54" y="456"/>
                  </a:cubicBezTo>
                  <a:cubicBezTo>
                    <a:pt x="54" y="456"/>
                    <a:pt x="54" y="458"/>
                    <a:pt x="53" y="459"/>
                  </a:cubicBezTo>
                  <a:cubicBezTo>
                    <a:pt x="53" y="460"/>
                    <a:pt x="52" y="459"/>
                    <a:pt x="52" y="458"/>
                  </a:cubicBezTo>
                  <a:cubicBezTo>
                    <a:pt x="51" y="458"/>
                    <a:pt x="52" y="460"/>
                    <a:pt x="52" y="460"/>
                  </a:cubicBezTo>
                  <a:cubicBezTo>
                    <a:pt x="52" y="460"/>
                    <a:pt x="53" y="462"/>
                    <a:pt x="54" y="462"/>
                  </a:cubicBezTo>
                  <a:cubicBezTo>
                    <a:pt x="55" y="463"/>
                    <a:pt x="55" y="465"/>
                    <a:pt x="55" y="466"/>
                  </a:cubicBezTo>
                  <a:cubicBezTo>
                    <a:pt x="55" y="467"/>
                    <a:pt x="55" y="467"/>
                    <a:pt x="55" y="468"/>
                  </a:cubicBezTo>
                  <a:cubicBezTo>
                    <a:pt x="55" y="468"/>
                    <a:pt x="55" y="469"/>
                    <a:pt x="55" y="470"/>
                  </a:cubicBezTo>
                  <a:cubicBezTo>
                    <a:pt x="55" y="471"/>
                    <a:pt x="55" y="471"/>
                    <a:pt x="56" y="471"/>
                  </a:cubicBezTo>
                  <a:cubicBezTo>
                    <a:pt x="56" y="471"/>
                    <a:pt x="58" y="471"/>
                    <a:pt x="58" y="471"/>
                  </a:cubicBezTo>
                  <a:cubicBezTo>
                    <a:pt x="57" y="472"/>
                    <a:pt x="57" y="472"/>
                    <a:pt x="57" y="472"/>
                  </a:cubicBezTo>
                  <a:cubicBezTo>
                    <a:pt x="57" y="474"/>
                    <a:pt x="57" y="474"/>
                    <a:pt x="57" y="474"/>
                  </a:cubicBezTo>
                  <a:cubicBezTo>
                    <a:pt x="57" y="474"/>
                    <a:pt x="58" y="474"/>
                    <a:pt x="59" y="475"/>
                  </a:cubicBezTo>
                  <a:cubicBezTo>
                    <a:pt x="60" y="475"/>
                    <a:pt x="59" y="475"/>
                    <a:pt x="60" y="475"/>
                  </a:cubicBezTo>
                  <a:cubicBezTo>
                    <a:pt x="61" y="476"/>
                    <a:pt x="61" y="476"/>
                    <a:pt x="63" y="477"/>
                  </a:cubicBezTo>
                  <a:cubicBezTo>
                    <a:pt x="65" y="478"/>
                    <a:pt x="64" y="478"/>
                    <a:pt x="65" y="479"/>
                  </a:cubicBezTo>
                  <a:cubicBezTo>
                    <a:pt x="66" y="480"/>
                    <a:pt x="65" y="480"/>
                    <a:pt x="66" y="480"/>
                  </a:cubicBezTo>
                  <a:cubicBezTo>
                    <a:pt x="66" y="481"/>
                    <a:pt x="67" y="482"/>
                    <a:pt x="68" y="483"/>
                  </a:cubicBezTo>
                  <a:cubicBezTo>
                    <a:pt x="68" y="484"/>
                    <a:pt x="69" y="485"/>
                    <a:pt x="69" y="485"/>
                  </a:cubicBezTo>
                  <a:cubicBezTo>
                    <a:pt x="70" y="486"/>
                    <a:pt x="70" y="486"/>
                    <a:pt x="70" y="486"/>
                  </a:cubicBezTo>
                  <a:cubicBezTo>
                    <a:pt x="70" y="486"/>
                    <a:pt x="69" y="486"/>
                    <a:pt x="69" y="487"/>
                  </a:cubicBezTo>
                  <a:cubicBezTo>
                    <a:pt x="70" y="488"/>
                    <a:pt x="70" y="489"/>
                    <a:pt x="70" y="490"/>
                  </a:cubicBezTo>
                  <a:cubicBezTo>
                    <a:pt x="71" y="491"/>
                    <a:pt x="71" y="491"/>
                    <a:pt x="71" y="493"/>
                  </a:cubicBezTo>
                  <a:cubicBezTo>
                    <a:pt x="72" y="494"/>
                    <a:pt x="71" y="493"/>
                    <a:pt x="72" y="495"/>
                  </a:cubicBezTo>
                  <a:cubicBezTo>
                    <a:pt x="72" y="496"/>
                    <a:pt x="71" y="496"/>
                    <a:pt x="71" y="497"/>
                  </a:cubicBezTo>
                  <a:cubicBezTo>
                    <a:pt x="71" y="499"/>
                    <a:pt x="70" y="498"/>
                    <a:pt x="69" y="500"/>
                  </a:cubicBezTo>
                  <a:cubicBezTo>
                    <a:pt x="69" y="502"/>
                    <a:pt x="69" y="501"/>
                    <a:pt x="68" y="502"/>
                  </a:cubicBezTo>
                  <a:cubicBezTo>
                    <a:pt x="68" y="504"/>
                    <a:pt x="68" y="504"/>
                    <a:pt x="68" y="505"/>
                  </a:cubicBezTo>
                  <a:cubicBezTo>
                    <a:pt x="67" y="507"/>
                    <a:pt x="67" y="506"/>
                    <a:pt x="68" y="507"/>
                  </a:cubicBezTo>
                  <a:cubicBezTo>
                    <a:pt x="68" y="508"/>
                    <a:pt x="68" y="508"/>
                    <a:pt x="68" y="509"/>
                  </a:cubicBezTo>
                  <a:cubicBezTo>
                    <a:pt x="67" y="510"/>
                    <a:pt x="67" y="510"/>
                    <a:pt x="67" y="511"/>
                  </a:cubicBezTo>
                  <a:cubicBezTo>
                    <a:pt x="67" y="511"/>
                    <a:pt x="67" y="512"/>
                    <a:pt x="66" y="513"/>
                  </a:cubicBezTo>
                  <a:cubicBezTo>
                    <a:pt x="66" y="515"/>
                    <a:pt x="66" y="515"/>
                    <a:pt x="66" y="516"/>
                  </a:cubicBezTo>
                  <a:cubicBezTo>
                    <a:pt x="66" y="517"/>
                    <a:pt x="65" y="517"/>
                    <a:pt x="65" y="518"/>
                  </a:cubicBezTo>
                  <a:cubicBezTo>
                    <a:pt x="65" y="519"/>
                    <a:pt x="65" y="520"/>
                    <a:pt x="64" y="521"/>
                  </a:cubicBezTo>
                  <a:cubicBezTo>
                    <a:pt x="64" y="522"/>
                    <a:pt x="64" y="522"/>
                    <a:pt x="64" y="523"/>
                  </a:cubicBezTo>
                  <a:cubicBezTo>
                    <a:pt x="64" y="524"/>
                    <a:pt x="65" y="524"/>
                    <a:pt x="65" y="525"/>
                  </a:cubicBezTo>
                  <a:cubicBezTo>
                    <a:pt x="66" y="526"/>
                    <a:pt x="65" y="526"/>
                    <a:pt x="65" y="526"/>
                  </a:cubicBezTo>
                  <a:cubicBezTo>
                    <a:pt x="64" y="527"/>
                    <a:pt x="64" y="527"/>
                    <a:pt x="64" y="527"/>
                  </a:cubicBezTo>
                  <a:cubicBezTo>
                    <a:pt x="65" y="530"/>
                    <a:pt x="65" y="530"/>
                    <a:pt x="65" y="530"/>
                  </a:cubicBezTo>
                  <a:cubicBezTo>
                    <a:pt x="65" y="532"/>
                    <a:pt x="65" y="532"/>
                    <a:pt x="65" y="532"/>
                  </a:cubicBezTo>
                  <a:cubicBezTo>
                    <a:pt x="65" y="534"/>
                    <a:pt x="65" y="534"/>
                    <a:pt x="65" y="534"/>
                  </a:cubicBezTo>
                  <a:cubicBezTo>
                    <a:pt x="66" y="535"/>
                    <a:pt x="66" y="535"/>
                    <a:pt x="66" y="535"/>
                  </a:cubicBezTo>
                  <a:cubicBezTo>
                    <a:pt x="68" y="537"/>
                    <a:pt x="68" y="537"/>
                    <a:pt x="68" y="537"/>
                  </a:cubicBezTo>
                  <a:cubicBezTo>
                    <a:pt x="68" y="537"/>
                    <a:pt x="68" y="537"/>
                    <a:pt x="68" y="537"/>
                  </a:cubicBezTo>
                  <a:cubicBezTo>
                    <a:pt x="68" y="537"/>
                    <a:pt x="69" y="537"/>
                    <a:pt x="69" y="537"/>
                  </a:cubicBezTo>
                  <a:cubicBezTo>
                    <a:pt x="70" y="537"/>
                    <a:pt x="70" y="538"/>
                    <a:pt x="70" y="538"/>
                  </a:cubicBezTo>
                  <a:cubicBezTo>
                    <a:pt x="70" y="538"/>
                    <a:pt x="72" y="538"/>
                    <a:pt x="72" y="538"/>
                  </a:cubicBezTo>
                  <a:cubicBezTo>
                    <a:pt x="73" y="538"/>
                    <a:pt x="73" y="539"/>
                    <a:pt x="73" y="539"/>
                  </a:cubicBezTo>
                  <a:cubicBezTo>
                    <a:pt x="138" y="539"/>
                    <a:pt x="138" y="539"/>
                    <a:pt x="138" y="539"/>
                  </a:cubicBezTo>
                  <a:cubicBezTo>
                    <a:pt x="138" y="538"/>
                    <a:pt x="138" y="538"/>
                    <a:pt x="138" y="538"/>
                  </a:cubicBezTo>
                  <a:cubicBezTo>
                    <a:pt x="139" y="537"/>
                    <a:pt x="139" y="537"/>
                    <a:pt x="139" y="537"/>
                  </a:cubicBezTo>
                  <a:cubicBezTo>
                    <a:pt x="139" y="535"/>
                    <a:pt x="139" y="535"/>
                    <a:pt x="139" y="535"/>
                  </a:cubicBezTo>
                  <a:cubicBezTo>
                    <a:pt x="139" y="535"/>
                    <a:pt x="140" y="535"/>
                    <a:pt x="140" y="534"/>
                  </a:cubicBezTo>
                  <a:cubicBezTo>
                    <a:pt x="140" y="533"/>
                    <a:pt x="139" y="533"/>
                    <a:pt x="139" y="533"/>
                  </a:cubicBezTo>
                  <a:cubicBezTo>
                    <a:pt x="139" y="533"/>
                    <a:pt x="139" y="533"/>
                    <a:pt x="141" y="533"/>
                  </a:cubicBezTo>
                  <a:cubicBezTo>
                    <a:pt x="142" y="533"/>
                    <a:pt x="142" y="533"/>
                    <a:pt x="142" y="533"/>
                  </a:cubicBezTo>
                  <a:cubicBezTo>
                    <a:pt x="143" y="533"/>
                    <a:pt x="143" y="533"/>
                    <a:pt x="144" y="533"/>
                  </a:cubicBezTo>
                  <a:cubicBezTo>
                    <a:pt x="145" y="533"/>
                    <a:pt x="145" y="533"/>
                    <a:pt x="145" y="533"/>
                  </a:cubicBezTo>
                  <a:cubicBezTo>
                    <a:pt x="146" y="533"/>
                    <a:pt x="146" y="533"/>
                    <a:pt x="146" y="532"/>
                  </a:cubicBezTo>
                  <a:cubicBezTo>
                    <a:pt x="147" y="532"/>
                    <a:pt x="148" y="532"/>
                    <a:pt x="149" y="533"/>
                  </a:cubicBezTo>
                  <a:cubicBezTo>
                    <a:pt x="149" y="533"/>
                    <a:pt x="149" y="532"/>
                    <a:pt x="150" y="532"/>
                  </a:cubicBezTo>
                  <a:cubicBezTo>
                    <a:pt x="150" y="532"/>
                    <a:pt x="152" y="532"/>
                    <a:pt x="152" y="532"/>
                  </a:cubicBezTo>
                  <a:cubicBezTo>
                    <a:pt x="152" y="532"/>
                    <a:pt x="153" y="532"/>
                    <a:pt x="153" y="531"/>
                  </a:cubicBezTo>
                  <a:cubicBezTo>
                    <a:pt x="154" y="531"/>
                    <a:pt x="154" y="531"/>
                    <a:pt x="155" y="531"/>
                  </a:cubicBezTo>
                  <a:cubicBezTo>
                    <a:pt x="156" y="531"/>
                    <a:pt x="157" y="532"/>
                    <a:pt x="157" y="532"/>
                  </a:cubicBezTo>
                  <a:cubicBezTo>
                    <a:pt x="158" y="532"/>
                    <a:pt x="158" y="532"/>
                    <a:pt x="158" y="532"/>
                  </a:cubicBezTo>
                  <a:cubicBezTo>
                    <a:pt x="158" y="532"/>
                    <a:pt x="158" y="533"/>
                    <a:pt x="159" y="533"/>
                  </a:cubicBezTo>
                  <a:cubicBezTo>
                    <a:pt x="159" y="534"/>
                    <a:pt x="159" y="533"/>
                    <a:pt x="160" y="533"/>
                  </a:cubicBezTo>
                  <a:cubicBezTo>
                    <a:pt x="161" y="533"/>
                    <a:pt x="160" y="534"/>
                    <a:pt x="160" y="534"/>
                  </a:cubicBezTo>
                  <a:cubicBezTo>
                    <a:pt x="160" y="534"/>
                    <a:pt x="161" y="534"/>
                    <a:pt x="162" y="533"/>
                  </a:cubicBezTo>
                  <a:cubicBezTo>
                    <a:pt x="163" y="533"/>
                    <a:pt x="163" y="534"/>
                    <a:pt x="163" y="534"/>
                  </a:cubicBezTo>
                  <a:cubicBezTo>
                    <a:pt x="163" y="534"/>
                    <a:pt x="164" y="534"/>
                    <a:pt x="165" y="533"/>
                  </a:cubicBezTo>
                  <a:cubicBezTo>
                    <a:pt x="167" y="533"/>
                    <a:pt x="166" y="533"/>
                    <a:pt x="167" y="533"/>
                  </a:cubicBezTo>
                  <a:cubicBezTo>
                    <a:pt x="168" y="533"/>
                    <a:pt x="170" y="533"/>
                    <a:pt x="170" y="533"/>
                  </a:cubicBezTo>
                  <a:cubicBezTo>
                    <a:pt x="170" y="533"/>
                    <a:pt x="171" y="533"/>
                    <a:pt x="172" y="533"/>
                  </a:cubicBezTo>
                  <a:cubicBezTo>
                    <a:pt x="174" y="533"/>
                    <a:pt x="173" y="533"/>
                    <a:pt x="174" y="533"/>
                  </a:cubicBezTo>
                  <a:cubicBezTo>
                    <a:pt x="175" y="533"/>
                    <a:pt x="175" y="533"/>
                    <a:pt x="175" y="533"/>
                  </a:cubicBezTo>
                  <a:cubicBezTo>
                    <a:pt x="176" y="533"/>
                    <a:pt x="176" y="533"/>
                    <a:pt x="176" y="533"/>
                  </a:cubicBezTo>
                  <a:cubicBezTo>
                    <a:pt x="179" y="533"/>
                    <a:pt x="179" y="533"/>
                    <a:pt x="179" y="533"/>
                  </a:cubicBezTo>
                  <a:cubicBezTo>
                    <a:pt x="179" y="533"/>
                    <a:pt x="180" y="533"/>
                    <a:pt x="181" y="533"/>
                  </a:cubicBezTo>
                  <a:cubicBezTo>
                    <a:pt x="182" y="533"/>
                    <a:pt x="181" y="534"/>
                    <a:pt x="182" y="534"/>
                  </a:cubicBezTo>
                  <a:cubicBezTo>
                    <a:pt x="183" y="535"/>
                    <a:pt x="183" y="535"/>
                    <a:pt x="183" y="535"/>
                  </a:cubicBezTo>
                  <a:cubicBezTo>
                    <a:pt x="183" y="535"/>
                    <a:pt x="184" y="534"/>
                    <a:pt x="185" y="534"/>
                  </a:cubicBezTo>
                  <a:cubicBezTo>
                    <a:pt x="185" y="534"/>
                    <a:pt x="185" y="533"/>
                    <a:pt x="186" y="533"/>
                  </a:cubicBezTo>
                  <a:cubicBezTo>
                    <a:pt x="187" y="533"/>
                    <a:pt x="189" y="534"/>
                    <a:pt x="189" y="534"/>
                  </a:cubicBezTo>
                  <a:cubicBezTo>
                    <a:pt x="190" y="534"/>
                    <a:pt x="191" y="534"/>
                    <a:pt x="192" y="534"/>
                  </a:cubicBezTo>
                  <a:cubicBezTo>
                    <a:pt x="194" y="534"/>
                    <a:pt x="193" y="534"/>
                    <a:pt x="194" y="534"/>
                  </a:cubicBezTo>
                  <a:cubicBezTo>
                    <a:pt x="195" y="535"/>
                    <a:pt x="195" y="534"/>
                    <a:pt x="196" y="534"/>
                  </a:cubicBezTo>
                  <a:cubicBezTo>
                    <a:pt x="197" y="534"/>
                    <a:pt x="199" y="534"/>
                    <a:pt x="199" y="534"/>
                  </a:cubicBezTo>
                  <a:cubicBezTo>
                    <a:pt x="199" y="534"/>
                    <a:pt x="199" y="534"/>
                    <a:pt x="200" y="534"/>
                  </a:cubicBezTo>
                  <a:cubicBezTo>
                    <a:pt x="201" y="534"/>
                    <a:pt x="201" y="534"/>
                    <a:pt x="202" y="535"/>
                  </a:cubicBezTo>
                  <a:cubicBezTo>
                    <a:pt x="203" y="536"/>
                    <a:pt x="203" y="535"/>
                    <a:pt x="204" y="535"/>
                  </a:cubicBezTo>
                  <a:cubicBezTo>
                    <a:pt x="206" y="535"/>
                    <a:pt x="205" y="536"/>
                    <a:pt x="206" y="536"/>
                  </a:cubicBezTo>
                  <a:cubicBezTo>
                    <a:pt x="207" y="536"/>
                    <a:pt x="207" y="536"/>
                    <a:pt x="208" y="536"/>
                  </a:cubicBezTo>
                  <a:cubicBezTo>
                    <a:pt x="209" y="536"/>
                    <a:pt x="208" y="536"/>
                    <a:pt x="209" y="536"/>
                  </a:cubicBezTo>
                  <a:cubicBezTo>
                    <a:pt x="210" y="536"/>
                    <a:pt x="210" y="535"/>
                    <a:pt x="210" y="535"/>
                  </a:cubicBezTo>
                  <a:cubicBezTo>
                    <a:pt x="210" y="535"/>
                    <a:pt x="210" y="534"/>
                    <a:pt x="211" y="534"/>
                  </a:cubicBezTo>
                  <a:cubicBezTo>
                    <a:pt x="212" y="534"/>
                    <a:pt x="211" y="535"/>
                    <a:pt x="212" y="535"/>
                  </a:cubicBezTo>
                  <a:cubicBezTo>
                    <a:pt x="212" y="535"/>
                    <a:pt x="212" y="535"/>
                    <a:pt x="213" y="536"/>
                  </a:cubicBezTo>
                  <a:cubicBezTo>
                    <a:pt x="213" y="537"/>
                    <a:pt x="214" y="536"/>
                    <a:pt x="214" y="536"/>
                  </a:cubicBezTo>
                  <a:cubicBezTo>
                    <a:pt x="214" y="535"/>
                    <a:pt x="214" y="535"/>
                    <a:pt x="214" y="535"/>
                  </a:cubicBezTo>
                  <a:cubicBezTo>
                    <a:pt x="215" y="535"/>
                    <a:pt x="215" y="535"/>
                    <a:pt x="215" y="535"/>
                  </a:cubicBezTo>
                  <a:cubicBezTo>
                    <a:pt x="215" y="535"/>
                    <a:pt x="216" y="535"/>
                    <a:pt x="216" y="535"/>
                  </a:cubicBezTo>
                  <a:cubicBezTo>
                    <a:pt x="218" y="535"/>
                    <a:pt x="218" y="535"/>
                    <a:pt x="218" y="535"/>
                  </a:cubicBezTo>
                  <a:cubicBezTo>
                    <a:pt x="218" y="535"/>
                    <a:pt x="218" y="534"/>
                    <a:pt x="219" y="534"/>
                  </a:cubicBezTo>
                  <a:cubicBezTo>
                    <a:pt x="220" y="535"/>
                    <a:pt x="220" y="535"/>
                    <a:pt x="220" y="535"/>
                  </a:cubicBezTo>
                  <a:cubicBezTo>
                    <a:pt x="222" y="536"/>
                    <a:pt x="222" y="536"/>
                    <a:pt x="222" y="536"/>
                  </a:cubicBezTo>
                  <a:cubicBezTo>
                    <a:pt x="224" y="536"/>
                    <a:pt x="224" y="536"/>
                    <a:pt x="224" y="536"/>
                  </a:cubicBezTo>
                  <a:cubicBezTo>
                    <a:pt x="224" y="536"/>
                    <a:pt x="224" y="534"/>
                    <a:pt x="225" y="534"/>
                  </a:cubicBezTo>
                  <a:cubicBezTo>
                    <a:pt x="226" y="534"/>
                    <a:pt x="226" y="534"/>
                    <a:pt x="226" y="534"/>
                  </a:cubicBezTo>
                  <a:cubicBezTo>
                    <a:pt x="226" y="534"/>
                    <a:pt x="227" y="533"/>
                    <a:pt x="228" y="534"/>
                  </a:cubicBezTo>
                  <a:cubicBezTo>
                    <a:pt x="228" y="534"/>
                    <a:pt x="228" y="534"/>
                    <a:pt x="229" y="534"/>
                  </a:cubicBezTo>
                  <a:cubicBezTo>
                    <a:pt x="230" y="533"/>
                    <a:pt x="230" y="534"/>
                    <a:pt x="230" y="534"/>
                  </a:cubicBezTo>
                  <a:cubicBezTo>
                    <a:pt x="230" y="534"/>
                    <a:pt x="231" y="534"/>
                    <a:pt x="232" y="533"/>
                  </a:cubicBezTo>
                  <a:cubicBezTo>
                    <a:pt x="233" y="533"/>
                    <a:pt x="233" y="534"/>
                    <a:pt x="233" y="534"/>
                  </a:cubicBezTo>
                  <a:cubicBezTo>
                    <a:pt x="233" y="534"/>
                    <a:pt x="233" y="534"/>
                    <a:pt x="234" y="534"/>
                  </a:cubicBezTo>
                  <a:cubicBezTo>
                    <a:pt x="235" y="533"/>
                    <a:pt x="234" y="535"/>
                    <a:pt x="234" y="535"/>
                  </a:cubicBezTo>
                  <a:cubicBezTo>
                    <a:pt x="234" y="536"/>
                    <a:pt x="235" y="537"/>
                    <a:pt x="235" y="537"/>
                  </a:cubicBezTo>
                  <a:cubicBezTo>
                    <a:pt x="235" y="538"/>
                    <a:pt x="234" y="538"/>
                    <a:pt x="234" y="538"/>
                  </a:cubicBezTo>
                  <a:cubicBezTo>
                    <a:pt x="235" y="539"/>
                    <a:pt x="235" y="539"/>
                    <a:pt x="235" y="539"/>
                  </a:cubicBezTo>
                  <a:cubicBezTo>
                    <a:pt x="284" y="539"/>
                    <a:pt x="284" y="539"/>
                    <a:pt x="284" y="539"/>
                  </a:cubicBezTo>
                  <a:cubicBezTo>
                    <a:pt x="285" y="538"/>
                    <a:pt x="285" y="538"/>
                    <a:pt x="285" y="538"/>
                  </a:cubicBezTo>
                  <a:cubicBezTo>
                    <a:pt x="287" y="538"/>
                    <a:pt x="287" y="538"/>
                    <a:pt x="287" y="538"/>
                  </a:cubicBezTo>
                  <a:cubicBezTo>
                    <a:pt x="287" y="538"/>
                    <a:pt x="288" y="538"/>
                    <a:pt x="290" y="539"/>
                  </a:cubicBezTo>
                  <a:cubicBezTo>
                    <a:pt x="291" y="539"/>
                    <a:pt x="290" y="540"/>
                    <a:pt x="290" y="540"/>
                  </a:cubicBezTo>
                  <a:cubicBezTo>
                    <a:pt x="290" y="541"/>
                    <a:pt x="290" y="541"/>
                    <a:pt x="291" y="541"/>
                  </a:cubicBezTo>
                  <a:cubicBezTo>
                    <a:pt x="292" y="541"/>
                    <a:pt x="291" y="540"/>
                    <a:pt x="291" y="540"/>
                  </a:cubicBezTo>
                  <a:cubicBezTo>
                    <a:pt x="291" y="540"/>
                    <a:pt x="292" y="540"/>
                    <a:pt x="292" y="540"/>
                  </a:cubicBezTo>
                  <a:cubicBezTo>
                    <a:pt x="293" y="539"/>
                    <a:pt x="293" y="540"/>
                    <a:pt x="294" y="539"/>
                  </a:cubicBezTo>
                  <a:cubicBezTo>
                    <a:pt x="295" y="539"/>
                    <a:pt x="294" y="539"/>
                    <a:pt x="295" y="538"/>
                  </a:cubicBezTo>
                  <a:cubicBezTo>
                    <a:pt x="295" y="538"/>
                    <a:pt x="296" y="538"/>
                    <a:pt x="296" y="538"/>
                  </a:cubicBezTo>
                  <a:cubicBezTo>
                    <a:pt x="297" y="538"/>
                    <a:pt x="297" y="538"/>
                    <a:pt x="297" y="538"/>
                  </a:cubicBezTo>
                  <a:cubicBezTo>
                    <a:pt x="298" y="537"/>
                    <a:pt x="298" y="537"/>
                    <a:pt x="298" y="537"/>
                  </a:cubicBezTo>
                  <a:cubicBezTo>
                    <a:pt x="298" y="537"/>
                    <a:pt x="299" y="538"/>
                    <a:pt x="299" y="538"/>
                  </a:cubicBezTo>
                  <a:cubicBezTo>
                    <a:pt x="300" y="539"/>
                    <a:pt x="300" y="540"/>
                    <a:pt x="300" y="540"/>
                  </a:cubicBezTo>
                  <a:cubicBezTo>
                    <a:pt x="300" y="540"/>
                    <a:pt x="300" y="539"/>
                    <a:pt x="301" y="539"/>
                  </a:cubicBezTo>
                  <a:cubicBezTo>
                    <a:pt x="302" y="539"/>
                    <a:pt x="302" y="541"/>
                    <a:pt x="302" y="541"/>
                  </a:cubicBezTo>
                  <a:cubicBezTo>
                    <a:pt x="303" y="541"/>
                    <a:pt x="303" y="541"/>
                    <a:pt x="303" y="541"/>
                  </a:cubicBezTo>
                  <a:cubicBezTo>
                    <a:pt x="305" y="541"/>
                    <a:pt x="305" y="541"/>
                    <a:pt x="305" y="541"/>
                  </a:cubicBezTo>
                  <a:cubicBezTo>
                    <a:pt x="305" y="542"/>
                    <a:pt x="305" y="542"/>
                    <a:pt x="305" y="542"/>
                  </a:cubicBezTo>
                  <a:cubicBezTo>
                    <a:pt x="305" y="542"/>
                    <a:pt x="306" y="542"/>
                    <a:pt x="306" y="542"/>
                  </a:cubicBezTo>
                  <a:cubicBezTo>
                    <a:pt x="307" y="542"/>
                    <a:pt x="307" y="542"/>
                    <a:pt x="307" y="543"/>
                  </a:cubicBezTo>
                  <a:cubicBezTo>
                    <a:pt x="307" y="544"/>
                    <a:pt x="307" y="545"/>
                    <a:pt x="307" y="545"/>
                  </a:cubicBezTo>
                  <a:cubicBezTo>
                    <a:pt x="308" y="544"/>
                    <a:pt x="308" y="544"/>
                    <a:pt x="308" y="544"/>
                  </a:cubicBezTo>
                  <a:cubicBezTo>
                    <a:pt x="309" y="544"/>
                    <a:pt x="309" y="544"/>
                    <a:pt x="309" y="544"/>
                  </a:cubicBezTo>
                  <a:cubicBezTo>
                    <a:pt x="309" y="544"/>
                    <a:pt x="310" y="543"/>
                    <a:pt x="310" y="542"/>
                  </a:cubicBezTo>
                  <a:cubicBezTo>
                    <a:pt x="310" y="542"/>
                    <a:pt x="310" y="542"/>
                    <a:pt x="311" y="541"/>
                  </a:cubicBezTo>
                  <a:cubicBezTo>
                    <a:pt x="312" y="540"/>
                    <a:pt x="312" y="541"/>
                    <a:pt x="312" y="541"/>
                  </a:cubicBezTo>
                  <a:cubicBezTo>
                    <a:pt x="312" y="543"/>
                    <a:pt x="312" y="543"/>
                    <a:pt x="312" y="543"/>
                  </a:cubicBezTo>
                  <a:cubicBezTo>
                    <a:pt x="312" y="543"/>
                    <a:pt x="312" y="543"/>
                    <a:pt x="313" y="543"/>
                  </a:cubicBezTo>
                  <a:cubicBezTo>
                    <a:pt x="314" y="543"/>
                    <a:pt x="314" y="544"/>
                    <a:pt x="314" y="544"/>
                  </a:cubicBezTo>
                  <a:cubicBezTo>
                    <a:pt x="314" y="545"/>
                    <a:pt x="313" y="545"/>
                    <a:pt x="313" y="545"/>
                  </a:cubicBezTo>
                  <a:cubicBezTo>
                    <a:pt x="313" y="545"/>
                    <a:pt x="312" y="546"/>
                    <a:pt x="313" y="547"/>
                  </a:cubicBezTo>
                  <a:cubicBezTo>
                    <a:pt x="314" y="548"/>
                    <a:pt x="314" y="547"/>
                    <a:pt x="315" y="547"/>
                  </a:cubicBezTo>
                  <a:cubicBezTo>
                    <a:pt x="316" y="547"/>
                    <a:pt x="316" y="546"/>
                    <a:pt x="316" y="545"/>
                  </a:cubicBezTo>
                  <a:cubicBezTo>
                    <a:pt x="317" y="545"/>
                    <a:pt x="317" y="545"/>
                    <a:pt x="317" y="545"/>
                  </a:cubicBezTo>
                  <a:cubicBezTo>
                    <a:pt x="318" y="546"/>
                    <a:pt x="318" y="546"/>
                    <a:pt x="318" y="547"/>
                  </a:cubicBezTo>
                  <a:cubicBezTo>
                    <a:pt x="319" y="547"/>
                    <a:pt x="319" y="548"/>
                    <a:pt x="320" y="548"/>
                  </a:cubicBezTo>
                  <a:cubicBezTo>
                    <a:pt x="321" y="547"/>
                    <a:pt x="320" y="547"/>
                    <a:pt x="320" y="547"/>
                  </a:cubicBezTo>
                  <a:cubicBezTo>
                    <a:pt x="321" y="548"/>
                    <a:pt x="321" y="548"/>
                    <a:pt x="321" y="548"/>
                  </a:cubicBezTo>
                  <a:cubicBezTo>
                    <a:pt x="321" y="548"/>
                    <a:pt x="321" y="548"/>
                    <a:pt x="322" y="548"/>
                  </a:cubicBezTo>
                  <a:cubicBezTo>
                    <a:pt x="323" y="548"/>
                    <a:pt x="323" y="548"/>
                    <a:pt x="323" y="548"/>
                  </a:cubicBezTo>
                  <a:cubicBezTo>
                    <a:pt x="324" y="547"/>
                    <a:pt x="324" y="547"/>
                    <a:pt x="324" y="547"/>
                  </a:cubicBezTo>
                  <a:cubicBezTo>
                    <a:pt x="324" y="547"/>
                    <a:pt x="325" y="546"/>
                    <a:pt x="326" y="545"/>
                  </a:cubicBezTo>
                  <a:cubicBezTo>
                    <a:pt x="327" y="545"/>
                    <a:pt x="326" y="545"/>
                    <a:pt x="328" y="545"/>
                  </a:cubicBezTo>
                  <a:cubicBezTo>
                    <a:pt x="330" y="546"/>
                    <a:pt x="328" y="546"/>
                    <a:pt x="328" y="546"/>
                  </a:cubicBezTo>
                  <a:cubicBezTo>
                    <a:pt x="328" y="546"/>
                    <a:pt x="330" y="546"/>
                    <a:pt x="331" y="547"/>
                  </a:cubicBezTo>
                  <a:cubicBezTo>
                    <a:pt x="332" y="547"/>
                    <a:pt x="332" y="548"/>
                    <a:pt x="332" y="548"/>
                  </a:cubicBezTo>
                  <a:cubicBezTo>
                    <a:pt x="333" y="550"/>
                    <a:pt x="333" y="550"/>
                    <a:pt x="333" y="550"/>
                  </a:cubicBezTo>
                  <a:cubicBezTo>
                    <a:pt x="334" y="550"/>
                    <a:pt x="334" y="550"/>
                    <a:pt x="334" y="550"/>
                  </a:cubicBezTo>
                  <a:cubicBezTo>
                    <a:pt x="334" y="550"/>
                    <a:pt x="334" y="551"/>
                    <a:pt x="335" y="551"/>
                  </a:cubicBezTo>
                  <a:cubicBezTo>
                    <a:pt x="335" y="551"/>
                    <a:pt x="337" y="550"/>
                    <a:pt x="338" y="549"/>
                  </a:cubicBezTo>
                  <a:cubicBezTo>
                    <a:pt x="338" y="549"/>
                    <a:pt x="339" y="549"/>
                    <a:pt x="339" y="548"/>
                  </a:cubicBezTo>
                  <a:cubicBezTo>
                    <a:pt x="340" y="547"/>
                    <a:pt x="341" y="548"/>
                    <a:pt x="341" y="548"/>
                  </a:cubicBezTo>
                  <a:cubicBezTo>
                    <a:pt x="341" y="548"/>
                    <a:pt x="342" y="548"/>
                    <a:pt x="343" y="549"/>
                  </a:cubicBezTo>
                  <a:cubicBezTo>
                    <a:pt x="344" y="549"/>
                    <a:pt x="344" y="549"/>
                    <a:pt x="345" y="549"/>
                  </a:cubicBezTo>
                  <a:cubicBezTo>
                    <a:pt x="346" y="550"/>
                    <a:pt x="345" y="549"/>
                    <a:pt x="346" y="550"/>
                  </a:cubicBezTo>
                  <a:cubicBezTo>
                    <a:pt x="347" y="551"/>
                    <a:pt x="348" y="550"/>
                    <a:pt x="349" y="550"/>
                  </a:cubicBezTo>
                  <a:cubicBezTo>
                    <a:pt x="350" y="550"/>
                    <a:pt x="350" y="550"/>
                    <a:pt x="350" y="551"/>
                  </a:cubicBezTo>
                  <a:cubicBezTo>
                    <a:pt x="351" y="551"/>
                    <a:pt x="351" y="551"/>
                    <a:pt x="352" y="551"/>
                  </a:cubicBezTo>
                  <a:cubicBezTo>
                    <a:pt x="352" y="551"/>
                    <a:pt x="353" y="551"/>
                    <a:pt x="353" y="551"/>
                  </a:cubicBezTo>
                  <a:cubicBezTo>
                    <a:pt x="354" y="551"/>
                    <a:pt x="354" y="551"/>
                    <a:pt x="355" y="552"/>
                  </a:cubicBezTo>
                  <a:cubicBezTo>
                    <a:pt x="356" y="553"/>
                    <a:pt x="355" y="553"/>
                    <a:pt x="357" y="553"/>
                  </a:cubicBezTo>
                  <a:cubicBezTo>
                    <a:pt x="358" y="553"/>
                    <a:pt x="357" y="554"/>
                    <a:pt x="358" y="555"/>
                  </a:cubicBezTo>
                  <a:cubicBezTo>
                    <a:pt x="359" y="556"/>
                    <a:pt x="359" y="556"/>
                    <a:pt x="360" y="556"/>
                  </a:cubicBezTo>
                  <a:cubicBezTo>
                    <a:pt x="361" y="556"/>
                    <a:pt x="360" y="557"/>
                    <a:pt x="361" y="557"/>
                  </a:cubicBezTo>
                  <a:cubicBezTo>
                    <a:pt x="362" y="558"/>
                    <a:pt x="361" y="557"/>
                    <a:pt x="362" y="557"/>
                  </a:cubicBezTo>
                  <a:cubicBezTo>
                    <a:pt x="363" y="557"/>
                    <a:pt x="362" y="558"/>
                    <a:pt x="363" y="558"/>
                  </a:cubicBezTo>
                  <a:cubicBezTo>
                    <a:pt x="363" y="559"/>
                    <a:pt x="363" y="559"/>
                    <a:pt x="364" y="559"/>
                  </a:cubicBezTo>
                  <a:cubicBezTo>
                    <a:pt x="365" y="559"/>
                    <a:pt x="365" y="559"/>
                    <a:pt x="367" y="559"/>
                  </a:cubicBezTo>
                  <a:cubicBezTo>
                    <a:pt x="368" y="558"/>
                    <a:pt x="368" y="559"/>
                    <a:pt x="368" y="559"/>
                  </a:cubicBezTo>
                  <a:cubicBezTo>
                    <a:pt x="368" y="559"/>
                    <a:pt x="367" y="561"/>
                    <a:pt x="368" y="562"/>
                  </a:cubicBezTo>
                  <a:cubicBezTo>
                    <a:pt x="368" y="562"/>
                    <a:pt x="368" y="562"/>
                    <a:pt x="367" y="565"/>
                  </a:cubicBezTo>
                  <a:cubicBezTo>
                    <a:pt x="367" y="567"/>
                    <a:pt x="368" y="565"/>
                    <a:pt x="369" y="565"/>
                  </a:cubicBezTo>
                  <a:cubicBezTo>
                    <a:pt x="370" y="565"/>
                    <a:pt x="370" y="564"/>
                    <a:pt x="370" y="564"/>
                  </a:cubicBezTo>
                  <a:cubicBezTo>
                    <a:pt x="370" y="564"/>
                    <a:pt x="370" y="563"/>
                    <a:pt x="371" y="562"/>
                  </a:cubicBezTo>
                  <a:cubicBezTo>
                    <a:pt x="372" y="561"/>
                    <a:pt x="373" y="562"/>
                    <a:pt x="373" y="562"/>
                  </a:cubicBezTo>
                  <a:cubicBezTo>
                    <a:pt x="373" y="561"/>
                    <a:pt x="374" y="560"/>
                    <a:pt x="373" y="559"/>
                  </a:cubicBezTo>
                  <a:cubicBezTo>
                    <a:pt x="373" y="558"/>
                    <a:pt x="373" y="558"/>
                    <a:pt x="373" y="557"/>
                  </a:cubicBezTo>
                  <a:cubicBezTo>
                    <a:pt x="373" y="556"/>
                    <a:pt x="372" y="555"/>
                    <a:pt x="372" y="555"/>
                  </a:cubicBezTo>
                  <a:cubicBezTo>
                    <a:pt x="372" y="554"/>
                    <a:pt x="372" y="553"/>
                    <a:pt x="371" y="553"/>
                  </a:cubicBezTo>
                  <a:cubicBezTo>
                    <a:pt x="371" y="553"/>
                    <a:pt x="371" y="552"/>
                    <a:pt x="371" y="551"/>
                  </a:cubicBezTo>
                  <a:cubicBezTo>
                    <a:pt x="371" y="550"/>
                    <a:pt x="371" y="550"/>
                    <a:pt x="370" y="549"/>
                  </a:cubicBezTo>
                  <a:cubicBezTo>
                    <a:pt x="369" y="549"/>
                    <a:pt x="369" y="549"/>
                    <a:pt x="369" y="547"/>
                  </a:cubicBezTo>
                  <a:cubicBezTo>
                    <a:pt x="370" y="546"/>
                    <a:pt x="370" y="547"/>
                    <a:pt x="371" y="546"/>
                  </a:cubicBezTo>
                  <a:cubicBezTo>
                    <a:pt x="371" y="545"/>
                    <a:pt x="370" y="545"/>
                    <a:pt x="369" y="544"/>
                  </a:cubicBezTo>
                  <a:cubicBezTo>
                    <a:pt x="369" y="543"/>
                    <a:pt x="370" y="543"/>
                    <a:pt x="370" y="542"/>
                  </a:cubicBezTo>
                  <a:cubicBezTo>
                    <a:pt x="370" y="541"/>
                    <a:pt x="370" y="541"/>
                    <a:pt x="370" y="540"/>
                  </a:cubicBezTo>
                  <a:cubicBezTo>
                    <a:pt x="370" y="538"/>
                    <a:pt x="370" y="538"/>
                    <a:pt x="370" y="537"/>
                  </a:cubicBezTo>
                  <a:cubicBezTo>
                    <a:pt x="370" y="536"/>
                    <a:pt x="372" y="537"/>
                    <a:pt x="373" y="537"/>
                  </a:cubicBezTo>
                  <a:cubicBezTo>
                    <a:pt x="374" y="538"/>
                    <a:pt x="374" y="538"/>
                    <a:pt x="374" y="538"/>
                  </a:cubicBezTo>
                  <a:cubicBezTo>
                    <a:pt x="375" y="537"/>
                    <a:pt x="375" y="537"/>
                    <a:pt x="375" y="537"/>
                  </a:cubicBezTo>
                  <a:cubicBezTo>
                    <a:pt x="376" y="536"/>
                    <a:pt x="376" y="536"/>
                    <a:pt x="376" y="536"/>
                  </a:cubicBezTo>
                  <a:cubicBezTo>
                    <a:pt x="376" y="536"/>
                    <a:pt x="375" y="535"/>
                    <a:pt x="375" y="535"/>
                  </a:cubicBezTo>
                  <a:cubicBezTo>
                    <a:pt x="375" y="534"/>
                    <a:pt x="375" y="534"/>
                    <a:pt x="374" y="533"/>
                  </a:cubicBezTo>
                  <a:cubicBezTo>
                    <a:pt x="374" y="531"/>
                    <a:pt x="374" y="532"/>
                    <a:pt x="374" y="531"/>
                  </a:cubicBezTo>
                  <a:cubicBezTo>
                    <a:pt x="374" y="531"/>
                    <a:pt x="374" y="530"/>
                    <a:pt x="374" y="529"/>
                  </a:cubicBezTo>
                  <a:cubicBezTo>
                    <a:pt x="373" y="528"/>
                    <a:pt x="372" y="528"/>
                    <a:pt x="372" y="527"/>
                  </a:cubicBezTo>
                  <a:cubicBezTo>
                    <a:pt x="372" y="526"/>
                    <a:pt x="370" y="526"/>
                    <a:pt x="370" y="525"/>
                  </a:cubicBezTo>
                  <a:cubicBezTo>
                    <a:pt x="369" y="524"/>
                    <a:pt x="370" y="523"/>
                    <a:pt x="370" y="523"/>
                  </a:cubicBezTo>
                  <a:cubicBezTo>
                    <a:pt x="370" y="523"/>
                    <a:pt x="370" y="522"/>
                    <a:pt x="370" y="522"/>
                  </a:cubicBezTo>
                  <a:cubicBezTo>
                    <a:pt x="369" y="521"/>
                    <a:pt x="370" y="521"/>
                    <a:pt x="370" y="520"/>
                  </a:cubicBezTo>
                  <a:cubicBezTo>
                    <a:pt x="371" y="519"/>
                    <a:pt x="370" y="519"/>
                    <a:pt x="370" y="518"/>
                  </a:cubicBezTo>
                  <a:cubicBezTo>
                    <a:pt x="369" y="517"/>
                    <a:pt x="370" y="516"/>
                    <a:pt x="370" y="516"/>
                  </a:cubicBezTo>
                  <a:cubicBezTo>
                    <a:pt x="370" y="516"/>
                    <a:pt x="371" y="513"/>
                    <a:pt x="371" y="513"/>
                  </a:cubicBezTo>
                  <a:cubicBezTo>
                    <a:pt x="370" y="512"/>
                    <a:pt x="370" y="512"/>
                    <a:pt x="370" y="511"/>
                  </a:cubicBezTo>
                  <a:cubicBezTo>
                    <a:pt x="369" y="510"/>
                    <a:pt x="368" y="509"/>
                    <a:pt x="368" y="509"/>
                  </a:cubicBezTo>
                  <a:cubicBezTo>
                    <a:pt x="368" y="508"/>
                    <a:pt x="370" y="508"/>
                    <a:pt x="370" y="507"/>
                  </a:cubicBezTo>
                  <a:cubicBezTo>
                    <a:pt x="371" y="506"/>
                    <a:pt x="370" y="506"/>
                    <a:pt x="370" y="505"/>
                  </a:cubicBezTo>
                  <a:cubicBezTo>
                    <a:pt x="369" y="505"/>
                    <a:pt x="370" y="503"/>
                    <a:pt x="370" y="502"/>
                  </a:cubicBezTo>
                  <a:cubicBezTo>
                    <a:pt x="370" y="502"/>
                    <a:pt x="369" y="502"/>
                    <a:pt x="369" y="501"/>
                  </a:cubicBezTo>
                  <a:cubicBezTo>
                    <a:pt x="369" y="501"/>
                    <a:pt x="367" y="499"/>
                    <a:pt x="367" y="498"/>
                  </a:cubicBezTo>
                  <a:cubicBezTo>
                    <a:pt x="367" y="497"/>
                    <a:pt x="367" y="498"/>
                    <a:pt x="366" y="498"/>
                  </a:cubicBezTo>
                  <a:cubicBezTo>
                    <a:pt x="366" y="498"/>
                    <a:pt x="365" y="498"/>
                    <a:pt x="364" y="497"/>
                  </a:cubicBezTo>
                  <a:cubicBezTo>
                    <a:pt x="362" y="496"/>
                    <a:pt x="363" y="495"/>
                    <a:pt x="362" y="494"/>
                  </a:cubicBezTo>
                  <a:cubicBezTo>
                    <a:pt x="362" y="493"/>
                    <a:pt x="361" y="494"/>
                    <a:pt x="360" y="493"/>
                  </a:cubicBezTo>
                  <a:cubicBezTo>
                    <a:pt x="360" y="493"/>
                    <a:pt x="359" y="493"/>
                    <a:pt x="358" y="493"/>
                  </a:cubicBezTo>
                  <a:cubicBezTo>
                    <a:pt x="357" y="493"/>
                    <a:pt x="357" y="493"/>
                    <a:pt x="357" y="493"/>
                  </a:cubicBezTo>
                  <a:cubicBezTo>
                    <a:pt x="356" y="493"/>
                    <a:pt x="356" y="493"/>
                    <a:pt x="356" y="493"/>
                  </a:cubicBezTo>
                  <a:cubicBezTo>
                    <a:pt x="341" y="475"/>
                    <a:pt x="341" y="475"/>
                    <a:pt x="341" y="475"/>
                  </a:cubicBezTo>
                  <a:cubicBezTo>
                    <a:pt x="329" y="463"/>
                    <a:pt x="329" y="463"/>
                    <a:pt x="329" y="463"/>
                  </a:cubicBezTo>
                  <a:cubicBezTo>
                    <a:pt x="323" y="452"/>
                    <a:pt x="323" y="452"/>
                    <a:pt x="323" y="452"/>
                  </a:cubicBezTo>
                  <a:cubicBezTo>
                    <a:pt x="323" y="452"/>
                    <a:pt x="322" y="450"/>
                    <a:pt x="322" y="450"/>
                  </a:cubicBezTo>
                  <a:cubicBezTo>
                    <a:pt x="322" y="449"/>
                    <a:pt x="323" y="448"/>
                    <a:pt x="323" y="448"/>
                  </a:cubicBezTo>
                  <a:cubicBezTo>
                    <a:pt x="324" y="448"/>
                    <a:pt x="327" y="447"/>
                    <a:pt x="327" y="447"/>
                  </a:cubicBezTo>
                  <a:cubicBezTo>
                    <a:pt x="327" y="447"/>
                    <a:pt x="326" y="446"/>
                    <a:pt x="326" y="445"/>
                  </a:cubicBezTo>
                  <a:cubicBezTo>
                    <a:pt x="325" y="444"/>
                    <a:pt x="325" y="444"/>
                    <a:pt x="324" y="444"/>
                  </a:cubicBezTo>
                  <a:cubicBezTo>
                    <a:pt x="324" y="443"/>
                    <a:pt x="323" y="443"/>
                    <a:pt x="323" y="442"/>
                  </a:cubicBezTo>
                  <a:cubicBezTo>
                    <a:pt x="323" y="441"/>
                    <a:pt x="323" y="442"/>
                    <a:pt x="323" y="440"/>
                  </a:cubicBezTo>
                  <a:cubicBezTo>
                    <a:pt x="322" y="439"/>
                    <a:pt x="323" y="440"/>
                    <a:pt x="323" y="439"/>
                  </a:cubicBezTo>
                  <a:cubicBezTo>
                    <a:pt x="323" y="439"/>
                    <a:pt x="322" y="438"/>
                    <a:pt x="322" y="438"/>
                  </a:cubicBezTo>
                  <a:cubicBezTo>
                    <a:pt x="322" y="437"/>
                    <a:pt x="321" y="436"/>
                    <a:pt x="321" y="436"/>
                  </a:cubicBezTo>
                  <a:cubicBezTo>
                    <a:pt x="321" y="436"/>
                    <a:pt x="320" y="434"/>
                    <a:pt x="320" y="433"/>
                  </a:cubicBezTo>
                  <a:cubicBezTo>
                    <a:pt x="320" y="432"/>
                    <a:pt x="320" y="433"/>
                    <a:pt x="320" y="432"/>
                  </a:cubicBezTo>
                  <a:cubicBezTo>
                    <a:pt x="319" y="431"/>
                    <a:pt x="320" y="431"/>
                    <a:pt x="319" y="430"/>
                  </a:cubicBezTo>
                  <a:cubicBezTo>
                    <a:pt x="319" y="430"/>
                    <a:pt x="318" y="430"/>
                    <a:pt x="318" y="429"/>
                  </a:cubicBezTo>
                  <a:cubicBezTo>
                    <a:pt x="318" y="429"/>
                    <a:pt x="318" y="429"/>
                    <a:pt x="317" y="429"/>
                  </a:cubicBezTo>
                  <a:cubicBezTo>
                    <a:pt x="316" y="429"/>
                    <a:pt x="317" y="428"/>
                    <a:pt x="316" y="428"/>
                  </a:cubicBezTo>
                  <a:cubicBezTo>
                    <a:pt x="316" y="427"/>
                    <a:pt x="315" y="428"/>
                    <a:pt x="314" y="427"/>
                  </a:cubicBezTo>
                  <a:cubicBezTo>
                    <a:pt x="313" y="426"/>
                    <a:pt x="313" y="427"/>
                    <a:pt x="313" y="426"/>
                  </a:cubicBezTo>
                  <a:cubicBezTo>
                    <a:pt x="312" y="425"/>
                    <a:pt x="312" y="425"/>
                    <a:pt x="311" y="425"/>
                  </a:cubicBezTo>
                  <a:cubicBezTo>
                    <a:pt x="310" y="425"/>
                    <a:pt x="311" y="424"/>
                    <a:pt x="310" y="423"/>
                  </a:cubicBezTo>
                  <a:cubicBezTo>
                    <a:pt x="310" y="422"/>
                    <a:pt x="309" y="423"/>
                    <a:pt x="307" y="422"/>
                  </a:cubicBezTo>
                  <a:cubicBezTo>
                    <a:pt x="305" y="421"/>
                    <a:pt x="305" y="420"/>
                    <a:pt x="305" y="419"/>
                  </a:cubicBezTo>
                  <a:cubicBezTo>
                    <a:pt x="304" y="418"/>
                    <a:pt x="304" y="417"/>
                    <a:pt x="303" y="416"/>
                  </a:cubicBezTo>
                  <a:cubicBezTo>
                    <a:pt x="303" y="415"/>
                    <a:pt x="304" y="414"/>
                    <a:pt x="304" y="413"/>
                  </a:cubicBezTo>
                  <a:cubicBezTo>
                    <a:pt x="304" y="412"/>
                    <a:pt x="303" y="412"/>
                    <a:pt x="303" y="411"/>
                  </a:cubicBezTo>
                  <a:cubicBezTo>
                    <a:pt x="303" y="410"/>
                    <a:pt x="303" y="410"/>
                    <a:pt x="304" y="409"/>
                  </a:cubicBezTo>
                  <a:cubicBezTo>
                    <a:pt x="304" y="407"/>
                    <a:pt x="303" y="407"/>
                    <a:pt x="303" y="406"/>
                  </a:cubicBezTo>
                  <a:cubicBezTo>
                    <a:pt x="302" y="406"/>
                    <a:pt x="303" y="405"/>
                    <a:pt x="302" y="404"/>
                  </a:cubicBezTo>
                  <a:cubicBezTo>
                    <a:pt x="302" y="403"/>
                    <a:pt x="302" y="404"/>
                    <a:pt x="302" y="402"/>
                  </a:cubicBezTo>
                  <a:cubicBezTo>
                    <a:pt x="302" y="401"/>
                    <a:pt x="302" y="401"/>
                    <a:pt x="302" y="400"/>
                  </a:cubicBezTo>
                  <a:cubicBezTo>
                    <a:pt x="302" y="400"/>
                    <a:pt x="302" y="400"/>
                    <a:pt x="302" y="398"/>
                  </a:cubicBezTo>
                  <a:cubicBezTo>
                    <a:pt x="303" y="397"/>
                    <a:pt x="302" y="397"/>
                    <a:pt x="302" y="396"/>
                  </a:cubicBezTo>
                  <a:cubicBezTo>
                    <a:pt x="302" y="395"/>
                    <a:pt x="302" y="395"/>
                    <a:pt x="302" y="395"/>
                  </a:cubicBezTo>
                  <a:cubicBezTo>
                    <a:pt x="303" y="394"/>
                    <a:pt x="301" y="391"/>
                    <a:pt x="301" y="391"/>
                  </a:cubicBezTo>
                  <a:cubicBezTo>
                    <a:pt x="301" y="390"/>
                    <a:pt x="299" y="389"/>
                    <a:pt x="298" y="389"/>
                  </a:cubicBezTo>
                  <a:cubicBezTo>
                    <a:pt x="297" y="388"/>
                    <a:pt x="296" y="387"/>
                    <a:pt x="296" y="386"/>
                  </a:cubicBezTo>
                  <a:cubicBezTo>
                    <a:pt x="296" y="385"/>
                    <a:pt x="296" y="386"/>
                    <a:pt x="297" y="384"/>
                  </a:cubicBezTo>
                  <a:cubicBezTo>
                    <a:pt x="297" y="383"/>
                    <a:pt x="296" y="384"/>
                    <a:pt x="296" y="383"/>
                  </a:cubicBezTo>
                  <a:cubicBezTo>
                    <a:pt x="296" y="382"/>
                    <a:pt x="297" y="382"/>
                    <a:pt x="298" y="382"/>
                  </a:cubicBezTo>
                  <a:cubicBezTo>
                    <a:pt x="299" y="381"/>
                    <a:pt x="298" y="381"/>
                    <a:pt x="297" y="380"/>
                  </a:cubicBezTo>
                  <a:cubicBezTo>
                    <a:pt x="297" y="379"/>
                    <a:pt x="297" y="379"/>
                    <a:pt x="298" y="378"/>
                  </a:cubicBezTo>
                  <a:cubicBezTo>
                    <a:pt x="299" y="377"/>
                    <a:pt x="300" y="376"/>
                    <a:pt x="299" y="374"/>
                  </a:cubicBezTo>
                  <a:cubicBezTo>
                    <a:pt x="299" y="372"/>
                    <a:pt x="298" y="373"/>
                    <a:pt x="297" y="371"/>
                  </a:cubicBezTo>
                  <a:cubicBezTo>
                    <a:pt x="296" y="370"/>
                    <a:pt x="298" y="368"/>
                    <a:pt x="299" y="367"/>
                  </a:cubicBezTo>
                  <a:cubicBezTo>
                    <a:pt x="300" y="365"/>
                    <a:pt x="299" y="364"/>
                    <a:pt x="299" y="363"/>
                  </a:cubicBezTo>
                  <a:cubicBezTo>
                    <a:pt x="299" y="361"/>
                    <a:pt x="299" y="360"/>
                    <a:pt x="299" y="359"/>
                  </a:cubicBezTo>
                  <a:cubicBezTo>
                    <a:pt x="300" y="357"/>
                    <a:pt x="299" y="357"/>
                    <a:pt x="298" y="355"/>
                  </a:cubicBezTo>
                  <a:cubicBezTo>
                    <a:pt x="297" y="353"/>
                    <a:pt x="297" y="356"/>
                    <a:pt x="295" y="356"/>
                  </a:cubicBezTo>
                  <a:cubicBezTo>
                    <a:pt x="294" y="357"/>
                    <a:pt x="294" y="357"/>
                    <a:pt x="294" y="356"/>
                  </a:cubicBezTo>
                  <a:cubicBezTo>
                    <a:pt x="293" y="356"/>
                    <a:pt x="292" y="355"/>
                    <a:pt x="292" y="353"/>
                  </a:cubicBezTo>
                  <a:cubicBezTo>
                    <a:pt x="291" y="350"/>
                    <a:pt x="291" y="352"/>
                    <a:pt x="291" y="351"/>
                  </a:cubicBezTo>
                  <a:cubicBezTo>
                    <a:pt x="290" y="350"/>
                    <a:pt x="289" y="349"/>
                    <a:pt x="289" y="348"/>
                  </a:cubicBezTo>
                  <a:cubicBezTo>
                    <a:pt x="288" y="347"/>
                    <a:pt x="290" y="347"/>
                    <a:pt x="291" y="347"/>
                  </a:cubicBezTo>
                  <a:cubicBezTo>
                    <a:pt x="293" y="346"/>
                    <a:pt x="292" y="346"/>
                    <a:pt x="293" y="345"/>
                  </a:cubicBezTo>
                  <a:cubicBezTo>
                    <a:pt x="294" y="345"/>
                    <a:pt x="294" y="344"/>
                    <a:pt x="295" y="342"/>
                  </a:cubicBezTo>
                  <a:cubicBezTo>
                    <a:pt x="295" y="340"/>
                    <a:pt x="296" y="342"/>
                    <a:pt x="297" y="342"/>
                  </a:cubicBezTo>
                  <a:cubicBezTo>
                    <a:pt x="299" y="341"/>
                    <a:pt x="301" y="340"/>
                    <a:pt x="303" y="340"/>
                  </a:cubicBezTo>
                  <a:cubicBezTo>
                    <a:pt x="305" y="339"/>
                    <a:pt x="305" y="339"/>
                    <a:pt x="306" y="338"/>
                  </a:cubicBezTo>
                  <a:cubicBezTo>
                    <a:pt x="307" y="337"/>
                    <a:pt x="308" y="335"/>
                    <a:pt x="308" y="333"/>
                  </a:cubicBezTo>
                  <a:cubicBezTo>
                    <a:pt x="308" y="332"/>
                    <a:pt x="308" y="332"/>
                    <a:pt x="308" y="331"/>
                  </a:cubicBezTo>
                  <a:cubicBezTo>
                    <a:pt x="309" y="330"/>
                    <a:pt x="310" y="327"/>
                    <a:pt x="310" y="327"/>
                  </a:cubicBezTo>
                  <a:cubicBezTo>
                    <a:pt x="310" y="327"/>
                    <a:pt x="310" y="327"/>
                    <a:pt x="311" y="326"/>
                  </a:cubicBezTo>
                  <a:cubicBezTo>
                    <a:pt x="312" y="325"/>
                    <a:pt x="315" y="318"/>
                    <a:pt x="315" y="318"/>
                  </a:cubicBezTo>
                  <a:cubicBezTo>
                    <a:pt x="315" y="318"/>
                    <a:pt x="315" y="315"/>
                    <a:pt x="316" y="314"/>
                  </a:cubicBezTo>
                  <a:cubicBezTo>
                    <a:pt x="317" y="313"/>
                    <a:pt x="317" y="314"/>
                    <a:pt x="319" y="314"/>
                  </a:cubicBezTo>
                  <a:cubicBezTo>
                    <a:pt x="321" y="314"/>
                    <a:pt x="321" y="313"/>
                    <a:pt x="321" y="312"/>
                  </a:cubicBezTo>
                  <a:cubicBezTo>
                    <a:pt x="322" y="312"/>
                    <a:pt x="322" y="311"/>
                    <a:pt x="322" y="309"/>
                  </a:cubicBezTo>
                  <a:cubicBezTo>
                    <a:pt x="323" y="307"/>
                    <a:pt x="323" y="307"/>
                    <a:pt x="324" y="307"/>
                  </a:cubicBezTo>
                  <a:cubicBezTo>
                    <a:pt x="325" y="306"/>
                    <a:pt x="325" y="305"/>
                    <a:pt x="325" y="304"/>
                  </a:cubicBezTo>
                  <a:cubicBezTo>
                    <a:pt x="324" y="304"/>
                    <a:pt x="324" y="302"/>
                    <a:pt x="324" y="300"/>
                  </a:cubicBezTo>
                  <a:cubicBezTo>
                    <a:pt x="324" y="298"/>
                    <a:pt x="326" y="299"/>
                    <a:pt x="326" y="299"/>
                  </a:cubicBezTo>
                  <a:cubicBezTo>
                    <a:pt x="326" y="299"/>
                    <a:pt x="327" y="298"/>
                    <a:pt x="328" y="297"/>
                  </a:cubicBezTo>
                  <a:cubicBezTo>
                    <a:pt x="328" y="296"/>
                    <a:pt x="328" y="296"/>
                    <a:pt x="328" y="295"/>
                  </a:cubicBezTo>
                  <a:cubicBezTo>
                    <a:pt x="329" y="294"/>
                    <a:pt x="328" y="294"/>
                    <a:pt x="328" y="294"/>
                  </a:cubicBezTo>
                  <a:cubicBezTo>
                    <a:pt x="328" y="293"/>
                    <a:pt x="328" y="293"/>
                    <a:pt x="329" y="292"/>
                  </a:cubicBezTo>
                  <a:cubicBezTo>
                    <a:pt x="330" y="292"/>
                    <a:pt x="329" y="291"/>
                    <a:pt x="329" y="291"/>
                  </a:cubicBezTo>
                  <a:cubicBezTo>
                    <a:pt x="328" y="290"/>
                    <a:pt x="328" y="290"/>
                    <a:pt x="328" y="290"/>
                  </a:cubicBezTo>
                  <a:cubicBezTo>
                    <a:pt x="329" y="289"/>
                    <a:pt x="330" y="288"/>
                    <a:pt x="330" y="288"/>
                  </a:cubicBezTo>
                  <a:cubicBezTo>
                    <a:pt x="330" y="288"/>
                    <a:pt x="334" y="285"/>
                    <a:pt x="335" y="284"/>
                  </a:cubicBezTo>
                  <a:cubicBezTo>
                    <a:pt x="336" y="283"/>
                    <a:pt x="337" y="282"/>
                    <a:pt x="338" y="282"/>
                  </a:cubicBezTo>
                  <a:cubicBezTo>
                    <a:pt x="338" y="281"/>
                    <a:pt x="338" y="281"/>
                    <a:pt x="339" y="280"/>
                  </a:cubicBezTo>
                  <a:cubicBezTo>
                    <a:pt x="339" y="280"/>
                    <a:pt x="339" y="279"/>
                    <a:pt x="339" y="279"/>
                  </a:cubicBezTo>
                  <a:cubicBezTo>
                    <a:pt x="339" y="279"/>
                    <a:pt x="340" y="278"/>
                    <a:pt x="341" y="278"/>
                  </a:cubicBezTo>
                  <a:cubicBezTo>
                    <a:pt x="341" y="277"/>
                    <a:pt x="342" y="277"/>
                    <a:pt x="342" y="277"/>
                  </a:cubicBezTo>
                  <a:cubicBezTo>
                    <a:pt x="342" y="277"/>
                    <a:pt x="342" y="276"/>
                    <a:pt x="342" y="276"/>
                  </a:cubicBezTo>
                  <a:cubicBezTo>
                    <a:pt x="343" y="275"/>
                    <a:pt x="343" y="274"/>
                    <a:pt x="343" y="274"/>
                  </a:cubicBezTo>
                  <a:cubicBezTo>
                    <a:pt x="344" y="273"/>
                    <a:pt x="345" y="273"/>
                    <a:pt x="345" y="273"/>
                  </a:cubicBezTo>
                  <a:cubicBezTo>
                    <a:pt x="345" y="272"/>
                    <a:pt x="345" y="271"/>
                    <a:pt x="345" y="271"/>
                  </a:cubicBezTo>
                  <a:cubicBezTo>
                    <a:pt x="346" y="271"/>
                    <a:pt x="346" y="269"/>
                    <a:pt x="346" y="269"/>
                  </a:cubicBezTo>
                  <a:cubicBezTo>
                    <a:pt x="346" y="268"/>
                    <a:pt x="346" y="267"/>
                    <a:pt x="346" y="265"/>
                  </a:cubicBezTo>
                  <a:cubicBezTo>
                    <a:pt x="346" y="264"/>
                    <a:pt x="345" y="263"/>
                    <a:pt x="345" y="263"/>
                  </a:cubicBezTo>
                  <a:cubicBezTo>
                    <a:pt x="345" y="263"/>
                    <a:pt x="343" y="263"/>
                    <a:pt x="342" y="262"/>
                  </a:cubicBezTo>
                  <a:cubicBezTo>
                    <a:pt x="341" y="262"/>
                    <a:pt x="340" y="260"/>
                    <a:pt x="340" y="258"/>
                  </a:cubicBezTo>
                  <a:cubicBezTo>
                    <a:pt x="340" y="255"/>
                    <a:pt x="338" y="255"/>
                    <a:pt x="337" y="253"/>
                  </a:cubicBezTo>
                  <a:cubicBezTo>
                    <a:pt x="336" y="251"/>
                    <a:pt x="337" y="251"/>
                    <a:pt x="337" y="250"/>
                  </a:cubicBezTo>
                  <a:cubicBezTo>
                    <a:pt x="337" y="249"/>
                    <a:pt x="337" y="248"/>
                    <a:pt x="337" y="248"/>
                  </a:cubicBezTo>
                  <a:cubicBezTo>
                    <a:pt x="337" y="248"/>
                    <a:pt x="330" y="234"/>
                    <a:pt x="330" y="233"/>
                  </a:cubicBezTo>
                  <a:cubicBezTo>
                    <a:pt x="330" y="233"/>
                    <a:pt x="328" y="229"/>
                    <a:pt x="328" y="228"/>
                  </a:cubicBezTo>
                  <a:cubicBezTo>
                    <a:pt x="328" y="227"/>
                    <a:pt x="326" y="226"/>
                    <a:pt x="326" y="226"/>
                  </a:cubicBezTo>
                  <a:cubicBezTo>
                    <a:pt x="326" y="225"/>
                    <a:pt x="326" y="223"/>
                    <a:pt x="326" y="222"/>
                  </a:cubicBezTo>
                  <a:cubicBezTo>
                    <a:pt x="325" y="222"/>
                    <a:pt x="323" y="222"/>
                    <a:pt x="323" y="222"/>
                  </a:cubicBezTo>
                  <a:cubicBezTo>
                    <a:pt x="323" y="222"/>
                    <a:pt x="323" y="221"/>
                    <a:pt x="323" y="220"/>
                  </a:cubicBezTo>
                  <a:cubicBezTo>
                    <a:pt x="322" y="220"/>
                    <a:pt x="321" y="219"/>
                    <a:pt x="320" y="219"/>
                  </a:cubicBezTo>
                  <a:cubicBezTo>
                    <a:pt x="319" y="219"/>
                    <a:pt x="318" y="219"/>
                    <a:pt x="317" y="219"/>
                  </a:cubicBezTo>
                  <a:cubicBezTo>
                    <a:pt x="316" y="219"/>
                    <a:pt x="316" y="218"/>
                    <a:pt x="317" y="217"/>
                  </a:cubicBezTo>
                  <a:cubicBezTo>
                    <a:pt x="317" y="216"/>
                    <a:pt x="316" y="216"/>
                    <a:pt x="316" y="216"/>
                  </a:cubicBezTo>
                  <a:cubicBezTo>
                    <a:pt x="316" y="216"/>
                    <a:pt x="315" y="215"/>
                    <a:pt x="314" y="215"/>
                  </a:cubicBezTo>
                  <a:cubicBezTo>
                    <a:pt x="314" y="215"/>
                    <a:pt x="313" y="215"/>
                    <a:pt x="313" y="214"/>
                  </a:cubicBezTo>
                  <a:cubicBezTo>
                    <a:pt x="313" y="214"/>
                    <a:pt x="313" y="214"/>
                    <a:pt x="313" y="213"/>
                  </a:cubicBezTo>
                  <a:cubicBezTo>
                    <a:pt x="313" y="212"/>
                    <a:pt x="312" y="212"/>
                    <a:pt x="312" y="212"/>
                  </a:cubicBezTo>
                  <a:cubicBezTo>
                    <a:pt x="311" y="212"/>
                    <a:pt x="310" y="212"/>
                    <a:pt x="309" y="212"/>
                  </a:cubicBezTo>
                  <a:cubicBezTo>
                    <a:pt x="309" y="212"/>
                    <a:pt x="301" y="206"/>
                    <a:pt x="301" y="206"/>
                  </a:cubicBezTo>
                  <a:cubicBezTo>
                    <a:pt x="301" y="206"/>
                    <a:pt x="295" y="202"/>
                    <a:pt x="294" y="201"/>
                  </a:cubicBezTo>
                  <a:cubicBezTo>
                    <a:pt x="293" y="200"/>
                    <a:pt x="292" y="200"/>
                    <a:pt x="292" y="199"/>
                  </a:cubicBezTo>
                  <a:cubicBezTo>
                    <a:pt x="291" y="197"/>
                    <a:pt x="291" y="198"/>
                    <a:pt x="291" y="197"/>
                  </a:cubicBezTo>
                  <a:cubicBezTo>
                    <a:pt x="290" y="196"/>
                    <a:pt x="289" y="196"/>
                    <a:pt x="288" y="196"/>
                  </a:cubicBezTo>
                  <a:cubicBezTo>
                    <a:pt x="288" y="196"/>
                    <a:pt x="287" y="195"/>
                    <a:pt x="286" y="193"/>
                  </a:cubicBezTo>
                  <a:cubicBezTo>
                    <a:pt x="286" y="192"/>
                    <a:pt x="287" y="192"/>
                    <a:pt x="287" y="191"/>
                  </a:cubicBezTo>
                  <a:cubicBezTo>
                    <a:pt x="288" y="189"/>
                    <a:pt x="287" y="188"/>
                    <a:pt x="287" y="188"/>
                  </a:cubicBezTo>
                  <a:cubicBezTo>
                    <a:pt x="286" y="187"/>
                    <a:pt x="286" y="187"/>
                    <a:pt x="285" y="187"/>
                  </a:cubicBezTo>
                  <a:cubicBezTo>
                    <a:pt x="285" y="186"/>
                    <a:pt x="284" y="185"/>
                    <a:pt x="284" y="185"/>
                  </a:cubicBezTo>
                  <a:cubicBezTo>
                    <a:pt x="283" y="185"/>
                    <a:pt x="282" y="185"/>
                    <a:pt x="281" y="185"/>
                  </a:cubicBezTo>
                  <a:cubicBezTo>
                    <a:pt x="281" y="184"/>
                    <a:pt x="280" y="183"/>
                    <a:pt x="280" y="182"/>
                  </a:cubicBezTo>
                  <a:cubicBezTo>
                    <a:pt x="280" y="181"/>
                    <a:pt x="279" y="181"/>
                    <a:pt x="279" y="181"/>
                  </a:cubicBezTo>
                  <a:cubicBezTo>
                    <a:pt x="277" y="180"/>
                    <a:pt x="277" y="180"/>
                    <a:pt x="277" y="180"/>
                  </a:cubicBezTo>
                  <a:cubicBezTo>
                    <a:pt x="277" y="180"/>
                    <a:pt x="276" y="178"/>
                    <a:pt x="276" y="178"/>
                  </a:cubicBezTo>
                  <a:cubicBezTo>
                    <a:pt x="275" y="178"/>
                    <a:pt x="274" y="178"/>
                    <a:pt x="274" y="177"/>
                  </a:cubicBezTo>
                  <a:cubicBezTo>
                    <a:pt x="274" y="177"/>
                    <a:pt x="273" y="176"/>
                    <a:pt x="273" y="176"/>
                  </a:cubicBezTo>
                  <a:cubicBezTo>
                    <a:pt x="272" y="175"/>
                    <a:pt x="272" y="175"/>
                    <a:pt x="272" y="175"/>
                  </a:cubicBezTo>
                  <a:cubicBezTo>
                    <a:pt x="272" y="175"/>
                    <a:pt x="271" y="173"/>
                    <a:pt x="270" y="173"/>
                  </a:cubicBezTo>
                  <a:cubicBezTo>
                    <a:pt x="270" y="172"/>
                    <a:pt x="269" y="172"/>
                    <a:pt x="268" y="172"/>
                  </a:cubicBezTo>
                  <a:cubicBezTo>
                    <a:pt x="267" y="171"/>
                    <a:pt x="268" y="171"/>
                    <a:pt x="269" y="170"/>
                  </a:cubicBezTo>
                  <a:cubicBezTo>
                    <a:pt x="269" y="170"/>
                    <a:pt x="269" y="168"/>
                    <a:pt x="270" y="167"/>
                  </a:cubicBezTo>
                  <a:cubicBezTo>
                    <a:pt x="270" y="167"/>
                    <a:pt x="271" y="166"/>
                    <a:pt x="272" y="165"/>
                  </a:cubicBezTo>
                  <a:cubicBezTo>
                    <a:pt x="273" y="164"/>
                    <a:pt x="275" y="162"/>
                    <a:pt x="275" y="162"/>
                  </a:cubicBezTo>
                  <a:cubicBezTo>
                    <a:pt x="279" y="153"/>
                    <a:pt x="279" y="153"/>
                    <a:pt x="279" y="153"/>
                  </a:cubicBezTo>
                  <a:cubicBezTo>
                    <a:pt x="292" y="153"/>
                    <a:pt x="292" y="153"/>
                    <a:pt x="292" y="153"/>
                  </a:cubicBezTo>
                  <a:cubicBezTo>
                    <a:pt x="308" y="157"/>
                    <a:pt x="308" y="157"/>
                    <a:pt x="308" y="157"/>
                  </a:cubicBezTo>
                  <a:cubicBezTo>
                    <a:pt x="308" y="157"/>
                    <a:pt x="315" y="155"/>
                    <a:pt x="316" y="155"/>
                  </a:cubicBezTo>
                  <a:cubicBezTo>
                    <a:pt x="317" y="155"/>
                    <a:pt x="318" y="155"/>
                    <a:pt x="319" y="155"/>
                  </a:cubicBezTo>
                  <a:cubicBezTo>
                    <a:pt x="320" y="156"/>
                    <a:pt x="320" y="156"/>
                    <a:pt x="321" y="156"/>
                  </a:cubicBezTo>
                  <a:cubicBezTo>
                    <a:pt x="322" y="156"/>
                    <a:pt x="322" y="156"/>
                    <a:pt x="323" y="155"/>
                  </a:cubicBezTo>
                  <a:cubicBezTo>
                    <a:pt x="324" y="155"/>
                    <a:pt x="323" y="154"/>
                    <a:pt x="323" y="154"/>
                  </a:cubicBezTo>
                  <a:cubicBezTo>
                    <a:pt x="323" y="154"/>
                    <a:pt x="325" y="153"/>
                    <a:pt x="327" y="154"/>
                  </a:cubicBezTo>
                  <a:cubicBezTo>
                    <a:pt x="328" y="155"/>
                    <a:pt x="330" y="155"/>
                    <a:pt x="332" y="155"/>
                  </a:cubicBezTo>
                  <a:cubicBezTo>
                    <a:pt x="334" y="155"/>
                    <a:pt x="334" y="155"/>
                    <a:pt x="335" y="156"/>
                  </a:cubicBezTo>
                  <a:cubicBezTo>
                    <a:pt x="337" y="157"/>
                    <a:pt x="337" y="157"/>
                    <a:pt x="338" y="157"/>
                  </a:cubicBezTo>
                  <a:cubicBezTo>
                    <a:pt x="339" y="157"/>
                    <a:pt x="347" y="154"/>
                    <a:pt x="349" y="154"/>
                  </a:cubicBezTo>
                  <a:cubicBezTo>
                    <a:pt x="350" y="154"/>
                    <a:pt x="351" y="154"/>
                    <a:pt x="351" y="154"/>
                  </a:cubicBezTo>
                  <a:cubicBezTo>
                    <a:pt x="351" y="154"/>
                    <a:pt x="350" y="153"/>
                    <a:pt x="350" y="153"/>
                  </a:cubicBezTo>
                  <a:cubicBezTo>
                    <a:pt x="350" y="152"/>
                    <a:pt x="348" y="152"/>
                    <a:pt x="348" y="152"/>
                  </a:cubicBezTo>
                  <a:cubicBezTo>
                    <a:pt x="347" y="151"/>
                    <a:pt x="346" y="151"/>
                    <a:pt x="345" y="150"/>
                  </a:cubicBezTo>
                  <a:cubicBezTo>
                    <a:pt x="344" y="150"/>
                    <a:pt x="344" y="150"/>
                    <a:pt x="343" y="149"/>
                  </a:cubicBezTo>
                  <a:cubicBezTo>
                    <a:pt x="342" y="148"/>
                    <a:pt x="342" y="147"/>
                    <a:pt x="342" y="146"/>
                  </a:cubicBezTo>
                  <a:cubicBezTo>
                    <a:pt x="342" y="144"/>
                    <a:pt x="340" y="145"/>
                    <a:pt x="338" y="143"/>
                  </a:cubicBezTo>
                  <a:cubicBezTo>
                    <a:pt x="337" y="142"/>
                    <a:pt x="338" y="141"/>
                    <a:pt x="337" y="140"/>
                  </a:cubicBezTo>
                  <a:cubicBezTo>
                    <a:pt x="337" y="139"/>
                    <a:pt x="336" y="140"/>
                    <a:pt x="334" y="140"/>
                  </a:cubicBezTo>
                  <a:cubicBezTo>
                    <a:pt x="333" y="139"/>
                    <a:pt x="333" y="138"/>
                    <a:pt x="332" y="136"/>
                  </a:cubicBezTo>
                  <a:cubicBezTo>
                    <a:pt x="331" y="134"/>
                    <a:pt x="332" y="135"/>
                    <a:pt x="332" y="135"/>
                  </a:cubicBezTo>
                  <a:cubicBezTo>
                    <a:pt x="332" y="135"/>
                    <a:pt x="331" y="133"/>
                    <a:pt x="330" y="131"/>
                  </a:cubicBezTo>
                  <a:cubicBezTo>
                    <a:pt x="330" y="129"/>
                    <a:pt x="329" y="130"/>
                    <a:pt x="328" y="129"/>
                  </a:cubicBezTo>
                  <a:cubicBezTo>
                    <a:pt x="327" y="128"/>
                    <a:pt x="326" y="128"/>
                    <a:pt x="325" y="127"/>
                  </a:cubicBezTo>
                  <a:cubicBezTo>
                    <a:pt x="324" y="126"/>
                    <a:pt x="324" y="126"/>
                    <a:pt x="324" y="124"/>
                  </a:cubicBezTo>
                  <a:cubicBezTo>
                    <a:pt x="323" y="122"/>
                    <a:pt x="324" y="123"/>
                    <a:pt x="325" y="121"/>
                  </a:cubicBezTo>
                  <a:cubicBezTo>
                    <a:pt x="326" y="120"/>
                    <a:pt x="325" y="120"/>
                    <a:pt x="324" y="119"/>
                  </a:cubicBezTo>
                  <a:cubicBezTo>
                    <a:pt x="324" y="118"/>
                    <a:pt x="323" y="118"/>
                    <a:pt x="323" y="116"/>
                  </a:cubicBezTo>
                  <a:cubicBezTo>
                    <a:pt x="323" y="115"/>
                    <a:pt x="321" y="115"/>
                    <a:pt x="321" y="114"/>
                  </a:cubicBezTo>
                  <a:cubicBezTo>
                    <a:pt x="320" y="113"/>
                    <a:pt x="321" y="113"/>
                    <a:pt x="321" y="112"/>
                  </a:cubicBezTo>
                  <a:cubicBezTo>
                    <a:pt x="322" y="111"/>
                    <a:pt x="322" y="109"/>
                    <a:pt x="322" y="108"/>
                  </a:cubicBezTo>
                  <a:cubicBezTo>
                    <a:pt x="322" y="107"/>
                    <a:pt x="322" y="106"/>
                    <a:pt x="321" y="106"/>
                  </a:cubicBezTo>
                  <a:cubicBezTo>
                    <a:pt x="320" y="105"/>
                    <a:pt x="320" y="105"/>
                    <a:pt x="320" y="104"/>
                  </a:cubicBezTo>
                  <a:cubicBezTo>
                    <a:pt x="320" y="102"/>
                    <a:pt x="321" y="103"/>
                    <a:pt x="322" y="103"/>
                  </a:cubicBezTo>
                  <a:cubicBezTo>
                    <a:pt x="323" y="103"/>
                    <a:pt x="322" y="103"/>
                    <a:pt x="323" y="102"/>
                  </a:cubicBezTo>
                  <a:cubicBezTo>
                    <a:pt x="323" y="101"/>
                    <a:pt x="323" y="101"/>
                    <a:pt x="323" y="101"/>
                  </a:cubicBezTo>
                  <a:cubicBezTo>
                    <a:pt x="323" y="101"/>
                    <a:pt x="323" y="100"/>
                    <a:pt x="323" y="99"/>
                  </a:cubicBezTo>
                  <a:cubicBezTo>
                    <a:pt x="322" y="98"/>
                    <a:pt x="323" y="98"/>
                    <a:pt x="323" y="97"/>
                  </a:cubicBezTo>
                  <a:cubicBezTo>
                    <a:pt x="323" y="96"/>
                    <a:pt x="322" y="96"/>
                    <a:pt x="322" y="95"/>
                  </a:cubicBezTo>
                  <a:cubicBezTo>
                    <a:pt x="322" y="95"/>
                    <a:pt x="322" y="95"/>
                    <a:pt x="321" y="94"/>
                  </a:cubicBezTo>
                  <a:cubicBezTo>
                    <a:pt x="321" y="93"/>
                    <a:pt x="321" y="93"/>
                    <a:pt x="321" y="92"/>
                  </a:cubicBezTo>
                  <a:cubicBezTo>
                    <a:pt x="321" y="92"/>
                    <a:pt x="320" y="91"/>
                    <a:pt x="321" y="90"/>
                  </a:cubicBezTo>
                  <a:cubicBezTo>
                    <a:pt x="322" y="88"/>
                    <a:pt x="321" y="89"/>
                    <a:pt x="321" y="89"/>
                  </a:cubicBezTo>
                  <a:cubicBezTo>
                    <a:pt x="321" y="89"/>
                    <a:pt x="320" y="88"/>
                    <a:pt x="321" y="87"/>
                  </a:cubicBezTo>
                  <a:cubicBezTo>
                    <a:pt x="321" y="87"/>
                    <a:pt x="321" y="86"/>
                    <a:pt x="321" y="84"/>
                  </a:cubicBezTo>
                  <a:cubicBezTo>
                    <a:pt x="321" y="83"/>
                    <a:pt x="321" y="84"/>
                    <a:pt x="321" y="83"/>
                  </a:cubicBezTo>
                  <a:cubicBezTo>
                    <a:pt x="322" y="82"/>
                    <a:pt x="322" y="82"/>
                    <a:pt x="322" y="81"/>
                  </a:cubicBezTo>
                  <a:cubicBezTo>
                    <a:pt x="321" y="80"/>
                    <a:pt x="322" y="80"/>
                    <a:pt x="323" y="79"/>
                  </a:cubicBezTo>
                  <a:cubicBezTo>
                    <a:pt x="324" y="78"/>
                    <a:pt x="323" y="78"/>
                    <a:pt x="325" y="77"/>
                  </a:cubicBezTo>
                  <a:cubicBezTo>
                    <a:pt x="326" y="77"/>
                    <a:pt x="325" y="76"/>
                    <a:pt x="324" y="75"/>
                  </a:cubicBezTo>
                  <a:cubicBezTo>
                    <a:pt x="324" y="74"/>
                    <a:pt x="323" y="74"/>
                    <a:pt x="323" y="73"/>
                  </a:cubicBezTo>
                  <a:cubicBezTo>
                    <a:pt x="322" y="73"/>
                    <a:pt x="322" y="73"/>
                    <a:pt x="322" y="72"/>
                  </a:cubicBezTo>
                  <a:cubicBezTo>
                    <a:pt x="322" y="72"/>
                    <a:pt x="322" y="71"/>
                    <a:pt x="322" y="71"/>
                  </a:cubicBezTo>
                  <a:cubicBezTo>
                    <a:pt x="321" y="70"/>
                    <a:pt x="321" y="70"/>
                    <a:pt x="321" y="69"/>
                  </a:cubicBezTo>
                  <a:cubicBezTo>
                    <a:pt x="322" y="68"/>
                    <a:pt x="322" y="68"/>
                    <a:pt x="322" y="68"/>
                  </a:cubicBezTo>
                  <a:cubicBezTo>
                    <a:pt x="322" y="68"/>
                    <a:pt x="322" y="68"/>
                    <a:pt x="321" y="67"/>
                  </a:cubicBezTo>
                  <a:cubicBezTo>
                    <a:pt x="321" y="66"/>
                    <a:pt x="321" y="66"/>
                    <a:pt x="322" y="66"/>
                  </a:cubicBezTo>
                  <a:cubicBezTo>
                    <a:pt x="323" y="65"/>
                    <a:pt x="324" y="65"/>
                    <a:pt x="324" y="65"/>
                  </a:cubicBezTo>
                  <a:cubicBezTo>
                    <a:pt x="324" y="64"/>
                    <a:pt x="323" y="64"/>
                    <a:pt x="323" y="63"/>
                  </a:cubicBezTo>
                  <a:cubicBezTo>
                    <a:pt x="322" y="62"/>
                    <a:pt x="322" y="62"/>
                    <a:pt x="321" y="61"/>
                  </a:cubicBezTo>
                  <a:cubicBezTo>
                    <a:pt x="321" y="61"/>
                    <a:pt x="321" y="61"/>
                    <a:pt x="320" y="61"/>
                  </a:cubicBezTo>
                  <a:cubicBezTo>
                    <a:pt x="320" y="60"/>
                    <a:pt x="320" y="60"/>
                    <a:pt x="320" y="59"/>
                  </a:cubicBezTo>
                  <a:cubicBezTo>
                    <a:pt x="319" y="58"/>
                    <a:pt x="320" y="58"/>
                    <a:pt x="320" y="58"/>
                  </a:cubicBezTo>
                  <a:cubicBezTo>
                    <a:pt x="321" y="57"/>
                    <a:pt x="320" y="57"/>
                    <a:pt x="320" y="57"/>
                  </a:cubicBezTo>
                  <a:cubicBezTo>
                    <a:pt x="320" y="56"/>
                    <a:pt x="321" y="56"/>
                    <a:pt x="321" y="56"/>
                  </a:cubicBezTo>
                  <a:cubicBezTo>
                    <a:pt x="321" y="56"/>
                    <a:pt x="322" y="56"/>
                    <a:pt x="323" y="55"/>
                  </a:cubicBezTo>
                  <a:cubicBezTo>
                    <a:pt x="323" y="54"/>
                    <a:pt x="322" y="55"/>
                    <a:pt x="321" y="54"/>
                  </a:cubicBezTo>
                  <a:cubicBezTo>
                    <a:pt x="320" y="54"/>
                    <a:pt x="320" y="54"/>
                    <a:pt x="319" y="53"/>
                  </a:cubicBezTo>
                  <a:cubicBezTo>
                    <a:pt x="319" y="52"/>
                    <a:pt x="319" y="53"/>
                    <a:pt x="320" y="53"/>
                  </a:cubicBezTo>
                  <a:cubicBezTo>
                    <a:pt x="321" y="52"/>
                    <a:pt x="320" y="52"/>
                    <a:pt x="320" y="51"/>
                  </a:cubicBezTo>
                  <a:cubicBezTo>
                    <a:pt x="319" y="50"/>
                    <a:pt x="320" y="50"/>
                    <a:pt x="320" y="50"/>
                  </a:cubicBezTo>
                  <a:cubicBezTo>
                    <a:pt x="321" y="49"/>
                    <a:pt x="319" y="49"/>
                    <a:pt x="318" y="49"/>
                  </a:cubicBezTo>
                  <a:cubicBezTo>
                    <a:pt x="317" y="49"/>
                    <a:pt x="317" y="49"/>
                    <a:pt x="316" y="49"/>
                  </a:cubicBezTo>
                  <a:cubicBezTo>
                    <a:pt x="314" y="49"/>
                    <a:pt x="315" y="48"/>
                    <a:pt x="314" y="47"/>
                  </a:cubicBezTo>
                  <a:cubicBezTo>
                    <a:pt x="313" y="46"/>
                    <a:pt x="313" y="47"/>
                    <a:pt x="313" y="46"/>
                  </a:cubicBezTo>
                  <a:cubicBezTo>
                    <a:pt x="312" y="45"/>
                    <a:pt x="313" y="45"/>
                    <a:pt x="313" y="44"/>
                  </a:cubicBezTo>
                  <a:cubicBezTo>
                    <a:pt x="312" y="44"/>
                    <a:pt x="312" y="44"/>
                    <a:pt x="313" y="43"/>
                  </a:cubicBezTo>
                  <a:cubicBezTo>
                    <a:pt x="313" y="42"/>
                    <a:pt x="313" y="42"/>
                    <a:pt x="313" y="41"/>
                  </a:cubicBezTo>
                  <a:cubicBezTo>
                    <a:pt x="313" y="41"/>
                    <a:pt x="312" y="40"/>
                    <a:pt x="312" y="40"/>
                  </a:cubicBezTo>
                  <a:cubicBezTo>
                    <a:pt x="312" y="39"/>
                    <a:pt x="313" y="39"/>
                    <a:pt x="313" y="38"/>
                  </a:cubicBezTo>
                  <a:cubicBezTo>
                    <a:pt x="313" y="37"/>
                    <a:pt x="313" y="37"/>
                    <a:pt x="313" y="37"/>
                  </a:cubicBezTo>
                  <a:cubicBezTo>
                    <a:pt x="313" y="36"/>
                    <a:pt x="313" y="36"/>
                    <a:pt x="313" y="35"/>
                  </a:cubicBezTo>
                  <a:cubicBezTo>
                    <a:pt x="313" y="34"/>
                    <a:pt x="312" y="35"/>
                    <a:pt x="312" y="34"/>
                  </a:cubicBezTo>
                  <a:cubicBezTo>
                    <a:pt x="311" y="33"/>
                    <a:pt x="312" y="32"/>
                    <a:pt x="312" y="31"/>
                  </a:cubicBezTo>
                  <a:cubicBezTo>
                    <a:pt x="312" y="31"/>
                    <a:pt x="312" y="31"/>
                    <a:pt x="311" y="32"/>
                  </a:cubicBezTo>
                  <a:cubicBezTo>
                    <a:pt x="310" y="32"/>
                    <a:pt x="310" y="32"/>
                    <a:pt x="310" y="31"/>
                  </a:cubicBezTo>
                  <a:cubicBezTo>
                    <a:pt x="309" y="30"/>
                    <a:pt x="310" y="30"/>
                    <a:pt x="310" y="29"/>
                  </a:cubicBezTo>
                  <a:cubicBezTo>
                    <a:pt x="310" y="29"/>
                    <a:pt x="310" y="28"/>
                    <a:pt x="310" y="27"/>
                  </a:cubicBezTo>
                  <a:cubicBezTo>
                    <a:pt x="310" y="26"/>
                    <a:pt x="310" y="25"/>
                    <a:pt x="310" y="24"/>
                  </a:cubicBezTo>
                  <a:cubicBezTo>
                    <a:pt x="310" y="23"/>
                    <a:pt x="310" y="22"/>
                    <a:pt x="309" y="22"/>
                  </a:cubicBezTo>
                  <a:cubicBezTo>
                    <a:pt x="309" y="21"/>
                    <a:pt x="308" y="22"/>
                    <a:pt x="307" y="22"/>
                  </a:cubicBezTo>
                  <a:cubicBezTo>
                    <a:pt x="306" y="22"/>
                    <a:pt x="306" y="22"/>
                    <a:pt x="306" y="21"/>
                  </a:cubicBezTo>
                  <a:cubicBezTo>
                    <a:pt x="306" y="21"/>
                    <a:pt x="307" y="20"/>
                    <a:pt x="306" y="20"/>
                  </a:cubicBezTo>
                  <a:cubicBezTo>
                    <a:pt x="305" y="20"/>
                    <a:pt x="306" y="20"/>
                    <a:pt x="305" y="21"/>
                  </a:cubicBezTo>
                  <a:cubicBezTo>
                    <a:pt x="304" y="22"/>
                    <a:pt x="304" y="21"/>
                    <a:pt x="303" y="21"/>
                  </a:cubicBezTo>
                  <a:cubicBezTo>
                    <a:pt x="303" y="20"/>
                    <a:pt x="304" y="20"/>
                    <a:pt x="304" y="19"/>
                  </a:cubicBezTo>
                  <a:cubicBezTo>
                    <a:pt x="305" y="18"/>
                    <a:pt x="304" y="18"/>
                    <a:pt x="303" y="18"/>
                  </a:cubicBezTo>
                  <a:cubicBezTo>
                    <a:pt x="303" y="17"/>
                    <a:pt x="302" y="17"/>
                    <a:pt x="301" y="17"/>
                  </a:cubicBezTo>
                  <a:cubicBezTo>
                    <a:pt x="300" y="17"/>
                    <a:pt x="300" y="17"/>
                    <a:pt x="300" y="17"/>
                  </a:cubicBezTo>
                  <a:cubicBezTo>
                    <a:pt x="300" y="17"/>
                    <a:pt x="300" y="16"/>
                    <a:pt x="300" y="15"/>
                  </a:cubicBezTo>
                  <a:cubicBezTo>
                    <a:pt x="300" y="15"/>
                    <a:pt x="299" y="16"/>
                    <a:pt x="299" y="16"/>
                  </a:cubicBezTo>
                  <a:cubicBezTo>
                    <a:pt x="298" y="17"/>
                    <a:pt x="298" y="16"/>
                    <a:pt x="297" y="16"/>
                  </a:cubicBezTo>
                  <a:cubicBezTo>
                    <a:pt x="296" y="16"/>
                    <a:pt x="297" y="15"/>
                    <a:pt x="297" y="15"/>
                  </a:cubicBezTo>
                  <a:cubicBezTo>
                    <a:pt x="297" y="15"/>
                    <a:pt x="296" y="15"/>
                    <a:pt x="296" y="15"/>
                  </a:cubicBezTo>
                  <a:cubicBezTo>
                    <a:pt x="295" y="16"/>
                    <a:pt x="296" y="15"/>
                    <a:pt x="296" y="14"/>
                  </a:cubicBezTo>
                  <a:cubicBezTo>
                    <a:pt x="296" y="13"/>
                    <a:pt x="296" y="13"/>
                    <a:pt x="297" y="12"/>
                  </a:cubicBezTo>
                  <a:cubicBezTo>
                    <a:pt x="297" y="11"/>
                    <a:pt x="296" y="11"/>
                    <a:pt x="295" y="11"/>
                  </a:cubicBezTo>
                  <a:cubicBezTo>
                    <a:pt x="294" y="11"/>
                    <a:pt x="295" y="10"/>
                    <a:pt x="295" y="9"/>
                  </a:cubicBezTo>
                  <a:cubicBezTo>
                    <a:pt x="295" y="8"/>
                    <a:pt x="295" y="7"/>
                    <a:pt x="295" y="7"/>
                  </a:cubicBezTo>
                  <a:cubicBezTo>
                    <a:pt x="292" y="0"/>
                    <a:pt x="292" y="0"/>
                    <a:pt x="292" y="0"/>
                  </a:cubicBezTo>
                  <a:cubicBezTo>
                    <a:pt x="273" y="0"/>
                    <a:pt x="273" y="0"/>
                    <a:pt x="273" y="0"/>
                  </a:cubicBezTo>
                  <a:cubicBezTo>
                    <a:pt x="279" y="26"/>
                    <a:pt x="279" y="26"/>
                    <a:pt x="279" y="26"/>
                  </a:cubicBezTo>
                  <a:cubicBezTo>
                    <a:pt x="279" y="29"/>
                    <a:pt x="279" y="29"/>
                    <a:pt x="279" y="29"/>
                  </a:cubicBezTo>
                  <a:cubicBezTo>
                    <a:pt x="277" y="30"/>
                    <a:pt x="277" y="30"/>
                    <a:pt x="277" y="30"/>
                  </a:cubicBezTo>
                  <a:cubicBezTo>
                    <a:pt x="277" y="31"/>
                    <a:pt x="277" y="31"/>
                    <a:pt x="277" y="31"/>
                  </a:cubicBezTo>
                  <a:cubicBezTo>
                    <a:pt x="278" y="32"/>
                    <a:pt x="278" y="32"/>
                    <a:pt x="278" y="32"/>
                  </a:cubicBezTo>
                  <a:cubicBezTo>
                    <a:pt x="278" y="32"/>
                    <a:pt x="279" y="32"/>
                    <a:pt x="278" y="32"/>
                  </a:cubicBezTo>
                  <a:cubicBezTo>
                    <a:pt x="278" y="33"/>
                    <a:pt x="278" y="33"/>
                    <a:pt x="278" y="33"/>
                  </a:cubicBezTo>
                  <a:cubicBezTo>
                    <a:pt x="278" y="34"/>
                    <a:pt x="278" y="34"/>
                    <a:pt x="278" y="34"/>
                  </a:cubicBezTo>
                  <a:cubicBezTo>
                    <a:pt x="278" y="34"/>
                    <a:pt x="279" y="35"/>
                    <a:pt x="280" y="35"/>
                  </a:cubicBezTo>
                  <a:cubicBezTo>
                    <a:pt x="281" y="35"/>
                    <a:pt x="282" y="36"/>
                    <a:pt x="282" y="36"/>
                  </a:cubicBezTo>
                  <a:cubicBezTo>
                    <a:pt x="283" y="36"/>
                    <a:pt x="283" y="35"/>
                    <a:pt x="283" y="36"/>
                  </a:cubicBezTo>
                  <a:cubicBezTo>
                    <a:pt x="284" y="37"/>
                    <a:pt x="284" y="37"/>
                    <a:pt x="284" y="36"/>
                  </a:cubicBezTo>
                  <a:cubicBezTo>
                    <a:pt x="284" y="36"/>
                    <a:pt x="284" y="36"/>
                    <a:pt x="285" y="36"/>
                  </a:cubicBezTo>
                  <a:cubicBezTo>
                    <a:pt x="285" y="36"/>
                    <a:pt x="286" y="35"/>
                    <a:pt x="286" y="35"/>
                  </a:cubicBezTo>
                  <a:cubicBezTo>
                    <a:pt x="286" y="36"/>
                    <a:pt x="287" y="36"/>
                    <a:pt x="287" y="36"/>
                  </a:cubicBezTo>
                  <a:cubicBezTo>
                    <a:pt x="288" y="36"/>
                    <a:pt x="287" y="36"/>
                    <a:pt x="288" y="36"/>
                  </a:cubicBezTo>
                  <a:cubicBezTo>
                    <a:pt x="289" y="36"/>
                    <a:pt x="288" y="35"/>
                    <a:pt x="289" y="36"/>
                  </a:cubicBezTo>
                  <a:cubicBezTo>
                    <a:pt x="290" y="36"/>
                    <a:pt x="289" y="36"/>
                    <a:pt x="290" y="36"/>
                  </a:cubicBezTo>
                  <a:cubicBezTo>
                    <a:pt x="290" y="36"/>
                    <a:pt x="291" y="36"/>
                    <a:pt x="291" y="36"/>
                  </a:cubicBezTo>
                  <a:cubicBezTo>
                    <a:pt x="291" y="37"/>
                    <a:pt x="291" y="37"/>
                    <a:pt x="291" y="37"/>
                  </a:cubicBezTo>
                  <a:cubicBezTo>
                    <a:pt x="292" y="36"/>
                    <a:pt x="292" y="36"/>
                    <a:pt x="292" y="36"/>
                  </a:cubicBezTo>
                  <a:cubicBezTo>
                    <a:pt x="292" y="36"/>
                    <a:pt x="292" y="37"/>
                    <a:pt x="293" y="37"/>
                  </a:cubicBezTo>
                  <a:cubicBezTo>
                    <a:pt x="293" y="38"/>
                    <a:pt x="294" y="38"/>
                    <a:pt x="294" y="38"/>
                  </a:cubicBezTo>
                  <a:cubicBezTo>
                    <a:pt x="294" y="38"/>
                    <a:pt x="295" y="37"/>
                    <a:pt x="294" y="38"/>
                  </a:cubicBezTo>
                  <a:cubicBezTo>
                    <a:pt x="294" y="39"/>
                    <a:pt x="294" y="39"/>
                    <a:pt x="294" y="39"/>
                  </a:cubicBezTo>
                  <a:cubicBezTo>
                    <a:pt x="294" y="39"/>
                    <a:pt x="294" y="40"/>
                    <a:pt x="295" y="40"/>
                  </a:cubicBezTo>
                  <a:cubicBezTo>
                    <a:pt x="295" y="40"/>
                    <a:pt x="296" y="40"/>
                    <a:pt x="296" y="40"/>
                  </a:cubicBezTo>
                  <a:cubicBezTo>
                    <a:pt x="296" y="40"/>
                    <a:pt x="296" y="41"/>
                    <a:pt x="296" y="41"/>
                  </a:cubicBezTo>
                  <a:cubicBezTo>
                    <a:pt x="296" y="41"/>
                    <a:pt x="295" y="41"/>
                    <a:pt x="296" y="42"/>
                  </a:cubicBezTo>
                  <a:cubicBezTo>
                    <a:pt x="296" y="42"/>
                    <a:pt x="296" y="41"/>
                    <a:pt x="296" y="42"/>
                  </a:cubicBezTo>
                  <a:cubicBezTo>
                    <a:pt x="296" y="42"/>
                    <a:pt x="296" y="43"/>
                    <a:pt x="296" y="43"/>
                  </a:cubicBezTo>
                  <a:cubicBezTo>
                    <a:pt x="296" y="43"/>
                    <a:pt x="297" y="43"/>
                    <a:pt x="297" y="43"/>
                  </a:cubicBezTo>
                  <a:cubicBezTo>
                    <a:pt x="297" y="43"/>
                    <a:pt x="298" y="43"/>
                    <a:pt x="298" y="43"/>
                  </a:cubicBezTo>
                  <a:cubicBezTo>
                    <a:pt x="298" y="43"/>
                    <a:pt x="298" y="43"/>
                    <a:pt x="298" y="44"/>
                  </a:cubicBezTo>
                  <a:cubicBezTo>
                    <a:pt x="298" y="44"/>
                    <a:pt x="298" y="45"/>
                    <a:pt x="299" y="45"/>
                  </a:cubicBezTo>
                  <a:cubicBezTo>
                    <a:pt x="299" y="45"/>
                    <a:pt x="299" y="45"/>
                    <a:pt x="299" y="45"/>
                  </a:cubicBezTo>
                  <a:cubicBezTo>
                    <a:pt x="300" y="45"/>
                    <a:pt x="300" y="44"/>
                    <a:pt x="301" y="44"/>
                  </a:cubicBezTo>
                  <a:cubicBezTo>
                    <a:pt x="301" y="45"/>
                    <a:pt x="302" y="46"/>
                    <a:pt x="302" y="46"/>
                  </a:cubicBezTo>
                  <a:cubicBezTo>
                    <a:pt x="302" y="47"/>
                    <a:pt x="301" y="47"/>
                    <a:pt x="301" y="47"/>
                  </a:cubicBezTo>
                  <a:cubicBezTo>
                    <a:pt x="301" y="47"/>
                    <a:pt x="301" y="47"/>
                    <a:pt x="301" y="48"/>
                  </a:cubicBezTo>
                  <a:cubicBezTo>
                    <a:pt x="301" y="48"/>
                    <a:pt x="302" y="48"/>
                    <a:pt x="301" y="49"/>
                  </a:cubicBezTo>
                  <a:cubicBezTo>
                    <a:pt x="300" y="50"/>
                    <a:pt x="300" y="49"/>
                    <a:pt x="300" y="50"/>
                  </a:cubicBezTo>
                  <a:cubicBezTo>
                    <a:pt x="300" y="51"/>
                    <a:pt x="300" y="51"/>
                    <a:pt x="300" y="51"/>
                  </a:cubicBezTo>
                  <a:cubicBezTo>
                    <a:pt x="299" y="52"/>
                    <a:pt x="299" y="52"/>
                    <a:pt x="299" y="52"/>
                  </a:cubicBezTo>
                  <a:cubicBezTo>
                    <a:pt x="299" y="52"/>
                    <a:pt x="299" y="52"/>
                    <a:pt x="299" y="53"/>
                  </a:cubicBezTo>
                  <a:cubicBezTo>
                    <a:pt x="300" y="53"/>
                    <a:pt x="300" y="54"/>
                    <a:pt x="300" y="54"/>
                  </a:cubicBezTo>
                  <a:cubicBezTo>
                    <a:pt x="300" y="55"/>
                    <a:pt x="301" y="55"/>
                    <a:pt x="301" y="56"/>
                  </a:cubicBezTo>
                  <a:cubicBezTo>
                    <a:pt x="301" y="56"/>
                    <a:pt x="301" y="56"/>
                    <a:pt x="301" y="57"/>
                  </a:cubicBezTo>
                  <a:cubicBezTo>
                    <a:pt x="300" y="57"/>
                    <a:pt x="300" y="57"/>
                    <a:pt x="300" y="57"/>
                  </a:cubicBezTo>
                  <a:cubicBezTo>
                    <a:pt x="300" y="58"/>
                    <a:pt x="301" y="58"/>
                    <a:pt x="300" y="58"/>
                  </a:cubicBezTo>
                  <a:cubicBezTo>
                    <a:pt x="300" y="59"/>
                    <a:pt x="300" y="59"/>
                    <a:pt x="299" y="60"/>
                  </a:cubicBezTo>
                  <a:cubicBezTo>
                    <a:pt x="299" y="60"/>
                    <a:pt x="298" y="61"/>
                    <a:pt x="298" y="61"/>
                  </a:cubicBezTo>
                  <a:cubicBezTo>
                    <a:pt x="298" y="61"/>
                    <a:pt x="298" y="61"/>
                    <a:pt x="298" y="61"/>
                  </a:cubicBezTo>
                  <a:cubicBezTo>
                    <a:pt x="298" y="61"/>
                    <a:pt x="298" y="62"/>
                    <a:pt x="298" y="62"/>
                  </a:cubicBezTo>
                  <a:cubicBezTo>
                    <a:pt x="298" y="62"/>
                    <a:pt x="298" y="63"/>
                    <a:pt x="298" y="63"/>
                  </a:cubicBezTo>
                  <a:cubicBezTo>
                    <a:pt x="298" y="64"/>
                    <a:pt x="298" y="65"/>
                    <a:pt x="298" y="65"/>
                  </a:cubicBezTo>
                  <a:cubicBezTo>
                    <a:pt x="298" y="65"/>
                    <a:pt x="299" y="65"/>
                    <a:pt x="298" y="65"/>
                  </a:cubicBezTo>
                  <a:cubicBezTo>
                    <a:pt x="298" y="66"/>
                    <a:pt x="297" y="66"/>
                    <a:pt x="297" y="67"/>
                  </a:cubicBezTo>
                  <a:cubicBezTo>
                    <a:pt x="296" y="67"/>
                    <a:pt x="296" y="67"/>
                    <a:pt x="296" y="68"/>
                  </a:cubicBezTo>
                  <a:cubicBezTo>
                    <a:pt x="296" y="69"/>
                    <a:pt x="296" y="69"/>
                    <a:pt x="297" y="69"/>
                  </a:cubicBezTo>
                  <a:cubicBezTo>
                    <a:pt x="297" y="69"/>
                    <a:pt x="297" y="69"/>
                    <a:pt x="298" y="69"/>
                  </a:cubicBezTo>
                  <a:cubicBezTo>
                    <a:pt x="299" y="70"/>
                    <a:pt x="298" y="69"/>
                    <a:pt x="299" y="70"/>
                  </a:cubicBezTo>
                  <a:cubicBezTo>
                    <a:pt x="299" y="71"/>
                    <a:pt x="299" y="71"/>
                    <a:pt x="300" y="71"/>
                  </a:cubicBezTo>
                  <a:cubicBezTo>
                    <a:pt x="301" y="72"/>
                    <a:pt x="302" y="71"/>
                    <a:pt x="301" y="72"/>
                  </a:cubicBezTo>
                  <a:cubicBezTo>
                    <a:pt x="301" y="74"/>
                    <a:pt x="300" y="73"/>
                    <a:pt x="300" y="75"/>
                  </a:cubicBezTo>
                  <a:cubicBezTo>
                    <a:pt x="300" y="76"/>
                    <a:pt x="300" y="75"/>
                    <a:pt x="300" y="76"/>
                  </a:cubicBezTo>
                  <a:cubicBezTo>
                    <a:pt x="300" y="77"/>
                    <a:pt x="299" y="78"/>
                    <a:pt x="298" y="79"/>
                  </a:cubicBezTo>
                  <a:cubicBezTo>
                    <a:pt x="297" y="80"/>
                    <a:pt x="296" y="80"/>
                    <a:pt x="295" y="80"/>
                  </a:cubicBezTo>
                  <a:cubicBezTo>
                    <a:pt x="295" y="80"/>
                    <a:pt x="294" y="79"/>
                    <a:pt x="294" y="80"/>
                  </a:cubicBezTo>
                  <a:cubicBezTo>
                    <a:pt x="293" y="81"/>
                    <a:pt x="293" y="82"/>
                    <a:pt x="293" y="82"/>
                  </a:cubicBezTo>
                  <a:cubicBezTo>
                    <a:pt x="292" y="83"/>
                    <a:pt x="292" y="83"/>
                    <a:pt x="291" y="83"/>
                  </a:cubicBezTo>
                  <a:cubicBezTo>
                    <a:pt x="291" y="83"/>
                    <a:pt x="290" y="82"/>
                    <a:pt x="290" y="83"/>
                  </a:cubicBezTo>
                  <a:cubicBezTo>
                    <a:pt x="289" y="84"/>
                    <a:pt x="287" y="86"/>
                    <a:pt x="286" y="86"/>
                  </a:cubicBezTo>
                  <a:cubicBezTo>
                    <a:pt x="286" y="87"/>
                    <a:pt x="286" y="87"/>
                    <a:pt x="284" y="87"/>
                  </a:cubicBezTo>
                  <a:cubicBezTo>
                    <a:pt x="283" y="88"/>
                    <a:pt x="282" y="88"/>
                    <a:pt x="281" y="89"/>
                  </a:cubicBezTo>
                  <a:cubicBezTo>
                    <a:pt x="281" y="89"/>
                    <a:pt x="281" y="89"/>
                    <a:pt x="280" y="90"/>
                  </a:cubicBezTo>
                  <a:cubicBezTo>
                    <a:pt x="278" y="91"/>
                    <a:pt x="278" y="93"/>
                    <a:pt x="277" y="92"/>
                  </a:cubicBezTo>
                  <a:cubicBezTo>
                    <a:pt x="276" y="92"/>
                    <a:pt x="275" y="92"/>
                    <a:pt x="274" y="91"/>
                  </a:cubicBezTo>
                  <a:cubicBezTo>
                    <a:pt x="274" y="91"/>
                    <a:pt x="273" y="90"/>
                    <a:pt x="273" y="90"/>
                  </a:cubicBezTo>
                  <a:cubicBezTo>
                    <a:pt x="273" y="90"/>
                    <a:pt x="272" y="91"/>
                    <a:pt x="272" y="91"/>
                  </a:cubicBezTo>
                  <a:cubicBezTo>
                    <a:pt x="272" y="91"/>
                    <a:pt x="271" y="90"/>
                    <a:pt x="271" y="90"/>
                  </a:cubicBezTo>
                  <a:cubicBezTo>
                    <a:pt x="270" y="89"/>
                    <a:pt x="269" y="89"/>
                    <a:pt x="269" y="89"/>
                  </a:cubicBezTo>
                  <a:cubicBezTo>
                    <a:pt x="268" y="88"/>
                    <a:pt x="268" y="88"/>
                    <a:pt x="267" y="88"/>
                  </a:cubicBezTo>
                  <a:cubicBezTo>
                    <a:pt x="267" y="89"/>
                    <a:pt x="267" y="89"/>
                    <a:pt x="267" y="90"/>
                  </a:cubicBezTo>
                  <a:cubicBezTo>
                    <a:pt x="267" y="91"/>
                    <a:pt x="267" y="91"/>
                    <a:pt x="266" y="92"/>
                  </a:cubicBezTo>
                  <a:cubicBezTo>
                    <a:pt x="266" y="93"/>
                    <a:pt x="265" y="93"/>
                    <a:pt x="265" y="94"/>
                  </a:cubicBezTo>
                  <a:cubicBezTo>
                    <a:pt x="264" y="94"/>
                    <a:pt x="263" y="95"/>
                    <a:pt x="264" y="95"/>
                  </a:cubicBezTo>
                  <a:cubicBezTo>
                    <a:pt x="264" y="95"/>
                    <a:pt x="265" y="96"/>
                    <a:pt x="264" y="96"/>
                  </a:cubicBezTo>
                  <a:cubicBezTo>
                    <a:pt x="263" y="96"/>
                    <a:pt x="263" y="96"/>
                    <a:pt x="263" y="97"/>
                  </a:cubicBezTo>
                  <a:cubicBezTo>
                    <a:pt x="263" y="97"/>
                    <a:pt x="263" y="97"/>
                    <a:pt x="263" y="98"/>
                  </a:cubicBezTo>
                  <a:cubicBezTo>
                    <a:pt x="263" y="98"/>
                    <a:pt x="262" y="98"/>
                    <a:pt x="262" y="99"/>
                  </a:cubicBezTo>
                  <a:cubicBezTo>
                    <a:pt x="261" y="99"/>
                    <a:pt x="262" y="99"/>
                    <a:pt x="261" y="100"/>
                  </a:cubicBezTo>
                  <a:cubicBezTo>
                    <a:pt x="261" y="101"/>
                    <a:pt x="260" y="100"/>
                    <a:pt x="260" y="101"/>
                  </a:cubicBezTo>
                  <a:cubicBezTo>
                    <a:pt x="260" y="101"/>
                    <a:pt x="260" y="101"/>
                    <a:pt x="259" y="102"/>
                  </a:cubicBezTo>
                  <a:cubicBezTo>
                    <a:pt x="259" y="102"/>
                    <a:pt x="260" y="103"/>
                    <a:pt x="259" y="103"/>
                  </a:cubicBezTo>
                  <a:cubicBezTo>
                    <a:pt x="258" y="104"/>
                    <a:pt x="258" y="104"/>
                    <a:pt x="257" y="104"/>
                  </a:cubicBezTo>
                  <a:cubicBezTo>
                    <a:pt x="256" y="104"/>
                    <a:pt x="255" y="104"/>
                    <a:pt x="255" y="104"/>
                  </a:cubicBezTo>
                  <a:cubicBezTo>
                    <a:pt x="255" y="105"/>
                    <a:pt x="255" y="106"/>
                    <a:pt x="255" y="106"/>
                  </a:cubicBezTo>
                  <a:cubicBezTo>
                    <a:pt x="255" y="106"/>
                    <a:pt x="254" y="106"/>
                    <a:pt x="255" y="106"/>
                  </a:cubicBezTo>
                  <a:cubicBezTo>
                    <a:pt x="255" y="107"/>
                    <a:pt x="255" y="108"/>
                    <a:pt x="256" y="108"/>
                  </a:cubicBezTo>
                  <a:cubicBezTo>
                    <a:pt x="256" y="109"/>
                    <a:pt x="256" y="109"/>
                    <a:pt x="255" y="110"/>
                  </a:cubicBezTo>
                  <a:cubicBezTo>
                    <a:pt x="255" y="111"/>
                    <a:pt x="255" y="111"/>
                    <a:pt x="254" y="111"/>
                  </a:cubicBezTo>
                  <a:cubicBezTo>
                    <a:pt x="254" y="112"/>
                    <a:pt x="253" y="112"/>
                    <a:pt x="253" y="112"/>
                  </a:cubicBezTo>
                  <a:cubicBezTo>
                    <a:pt x="253" y="112"/>
                    <a:pt x="253" y="113"/>
                    <a:pt x="253" y="113"/>
                  </a:cubicBezTo>
                  <a:cubicBezTo>
                    <a:pt x="252" y="113"/>
                    <a:pt x="252" y="113"/>
                    <a:pt x="252" y="113"/>
                  </a:cubicBezTo>
                  <a:cubicBezTo>
                    <a:pt x="252" y="113"/>
                    <a:pt x="251" y="114"/>
                    <a:pt x="251" y="114"/>
                  </a:cubicBezTo>
                  <a:cubicBezTo>
                    <a:pt x="252" y="115"/>
                    <a:pt x="252" y="114"/>
                    <a:pt x="252" y="115"/>
                  </a:cubicBezTo>
                  <a:cubicBezTo>
                    <a:pt x="252" y="116"/>
                    <a:pt x="252" y="115"/>
                    <a:pt x="251" y="116"/>
                  </a:cubicBezTo>
                  <a:cubicBezTo>
                    <a:pt x="251" y="116"/>
                    <a:pt x="251" y="117"/>
                    <a:pt x="251" y="117"/>
                  </a:cubicBezTo>
                  <a:cubicBezTo>
                    <a:pt x="251" y="117"/>
                    <a:pt x="250" y="117"/>
                    <a:pt x="250" y="117"/>
                  </a:cubicBezTo>
                  <a:cubicBezTo>
                    <a:pt x="250" y="118"/>
                    <a:pt x="250" y="118"/>
                    <a:pt x="250" y="118"/>
                  </a:cubicBezTo>
                  <a:cubicBezTo>
                    <a:pt x="250" y="119"/>
                    <a:pt x="250" y="118"/>
                    <a:pt x="249" y="119"/>
                  </a:cubicBezTo>
                  <a:cubicBezTo>
                    <a:pt x="249" y="120"/>
                    <a:pt x="248" y="120"/>
                    <a:pt x="248" y="120"/>
                  </a:cubicBezTo>
                  <a:cubicBezTo>
                    <a:pt x="248" y="121"/>
                    <a:pt x="249" y="120"/>
                    <a:pt x="248" y="121"/>
                  </a:cubicBezTo>
                  <a:cubicBezTo>
                    <a:pt x="248" y="122"/>
                    <a:pt x="248" y="122"/>
                    <a:pt x="248" y="122"/>
                  </a:cubicBezTo>
                  <a:cubicBezTo>
                    <a:pt x="248" y="123"/>
                    <a:pt x="248" y="123"/>
                    <a:pt x="248" y="123"/>
                  </a:cubicBezTo>
                  <a:cubicBezTo>
                    <a:pt x="248" y="123"/>
                    <a:pt x="248" y="123"/>
                    <a:pt x="248" y="124"/>
                  </a:cubicBezTo>
                  <a:cubicBezTo>
                    <a:pt x="248" y="125"/>
                    <a:pt x="248" y="124"/>
                    <a:pt x="248" y="125"/>
                  </a:cubicBezTo>
                  <a:cubicBezTo>
                    <a:pt x="248" y="126"/>
                    <a:pt x="248" y="126"/>
                    <a:pt x="248" y="126"/>
                  </a:cubicBezTo>
                  <a:cubicBezTo>
                    <a:pt x="249" y="127"/>
                    <a:pt x="249" y="126"/>
                    <a:pt x="249" y="127"/>
                  </a:cubicBezTo>
                  <a:cubicBezTo>
                    <a:pt x="249" y="129"/>
                    <a:pt x="249" y="129"/>
                    <a:pt x="248" y="129"/>
                  </a:cubicBezTo>
                  <a:cubicBezTo>
                    <a:pt x="247" y="129"/>
                    <a:pt x="247" y="128"/>
                    <a:pt x="247" y="129"/>
                  </a:cubicBezTo>
                  <a:cubicBezTo>
                    <a:pt x="246" y="129"/>
                    <a:pt x="246" y="129"/>
                    <a:pt x="246" y="130"/>
                  </a:cubicBezTo>
                  <a:cubicBezTo>
                    <a:pt x="246" y="130"/>
                    <a:pt x="246" y="130"/>
                    <a:pt x="246" y="130"/>
                  </a:cubicBezTo>
                  <a:cubicBezTo>
                    <a:pt x="246" y="131"/>
                    <a:pt x="245" y="131"/>
                    <a:pt x="246" y="132"/>
                  </a:cubicBezTo>
                  <a:cubicBezTo>
                    <a:pt x="246" y="133"/>
                    <a:pt x="246" y="133"/>
                    <a:pt x="246" y="134"/>
                  </a:cubicBezTo>
                  <a:cubicBezTo>
                    <a:pt x="246" y="135"/>
                    <a:pt x="246" y="135"/>
                    <a:pt x="246" y="136"/>
                  </a:cubicBezTo>
                  <a:cubicBezTo>
                    <a:pt x="246" y="137"/>
                    <a:pt x="246" y="137"/>
                    <a:pt x="246" y="138"/>
                  </a:cubicBezTo>
                  <a:cubicBezTo>
                    <a:pt x="246" y="139"/>
                    <a:pt x="246" y="138"/>
                    <a:pt x="245" y="140"/>
                  </a:cubicBezTo>
                  <a:cubicBezTo>
                    <a:pt x="245" y="141"/>
                    <a:pt x="245" y="141"/>
                    <a:pt x="245" y="141"/>
                  </a:cubicBezTo>
                  <a:cubicBezTo>
                    <a:pt x="245" y="142"/>
                    <a:pt x="245" y="141"/>
                    <a:pt x="244" y="142"/>
                  </a:cubicBezTo>
                  <a:cubicBezTo>
                    <a:pt x="244" y="143"/>
                    <a:pt x="245" y="143"/>
                    <a:pt x="244" y="144"/>
                  </a:cubicBezTo>
                  <a:cubicBezTo>
                    <a:pt x="243" y="144"/>
                    <a:pt x="243" y="144"/>
                    <a:pt x="243" y="144"/>
                  </a:cubicBezTo>
                  <a:cubicBezTo>
                    <a:pt x="242" y="145"/>
                    <a:pt x="243" y="145"/>
                    <a:pt x="242" y="145"/>
                  </a:cubicBezTo>
                  <a:cubicBezTo>
                    <a:pt x="242" y="146"/>
                    <a:pt x="242" y="146"/>
                    <a:pt x="241" y="146"/>
                  </a:cubicBezTo>
                  <a:cubicBezTo>
                    <a:pt x="241" y="146"/>
                    <a:pt x="241" y="146"/>
                    <a:pt x="241" y="147"/>
                  </a:cubicBezTo>
                  <a:cubicBezTo>
                    <a:pt x="241" y="148"/>
                    <a:pt x="240" y="149"/>
                    <a:pt x="240" y="148"/>
                  </a:cubicBezTo>
                  <a:cubicBezTo>
                    <a:pt x="239" y="147"/>
                    <a:pt x="239" y="147"/>
                    <a:pt x="239" y="147"/>
                  </a:cubicBezTo>
                  <a:cubicBezTo>
                    <a:pt x="239" y="147"/>
                    <a:pt x="239" y="148"/>
                    <a:pt x="238" y="148"/>
                  </a:cubicBezTo>
                  <a:cubicBezTo>
                    <a:pt x="238" y="148"/>
                    <a:pt x="238" y="148"/>
                    <a:pt x="237" y="148"/>
                  </a:cubicBezTo>
                  <a:cubicBezTo>
                    <a:pt x="237" y="148"/>
                    <a:pt x="236" y="148"/>
                    <a:pt x="236" y="148"/>
                  </a:cubicBezTo>
                  <a:cubicBezTo>
                    <a:pt x="236" y="148"/>
                    <a:pt x="236" y="148"/>
                    <a:pt x="235" y="149"/>
                  </a:cubicBezTo>
                  <a:cubicBezTo>
                    <a:pt x="235" y="149"/>
                    <a:pt x="234" y="149"/>
                    <a:pt x="235" y="150"/>
                  </a:cubicBezTo>
                  <a:cubicBezTo>
                    <a:pt x="235" y="151"/>
                    <a:pt x="235" y="150"/>
                    <a:pt x="234" y="151"/>
                  </a:cubicBezTo>
                  <a:cubicBezTo>
                    <a:pt x="234" y="152"/>
                    <a:pt x="233" y="151"/>
                    <a:pt x="232" y="152"/>
                  </a:cubicBezTo>
                  <a:cubicBezTo>
                    <a:pt x="232" y="153"/>
                    <a:pt x="231" y="153"/>
                    <a:pt x="232" y="153"/>
                  </a:cubicBezTo>
                  <a:cubicBezTo>
                    <a:pt x="232" y="154"/>
                    <a:pt x="232" y="154"/>
                    <a:pt x="233" y="154"/>
                  </a:cubicBezTo>
                  <a:cubicBezTo>
                    <a:pt x="233" y="154"/>
                    <a:pt x="234" y="154"/>
                    <a:pt x="234" y="155"/>
                  </a:cubicBezTo>
                  <a:cubicBezTo>
                    <a:pt x="234" y="155"/>
                    <a:pt x="234" y="155"/>
                    <a:pt x="234" y="156"/>
                  </a:cubicBezTo>
                  <a:cubicBezTo>
                    <a:pt x="234" y="156"/>
                    <a:pt x="234" y="157"/>
                    <a:pt x="233" y="157"/>
                  </a:cubicBezTo>
                  <a:cubicBezTo>
                    <a:pt x="232" y="158"/>
                    <a:pt x="232" y="157"/>
                    <a:pt x="232" y="158"/>
                  </a:cubicBezTo>
                  <a:cubicBezTo>
                    <a:pt x="232" y="159"/>
                    <a:pt x="232" y="160"/>
                    <a:pt x="232" y="160"/>
                  </a:cubicBezTo>
                  <a:cubicBezTo>
                    <a:pt x="233" y="161"/>
                    <a:pt x="233" y="161"/>
                    <a:pt x="234" y="162"/>
                  </a:cubicBezTo>
                  <a:cubicBezTo>
                    <a:pt x="234" y="162"/>
                    <a:pt x="235" y="163"/>
                    <a:pt x="235" y="163"/>
                  </a:cubicBezTo>
                  <a:cubicBezTo>
                    <a:pt x="234" y="164"/>
                    <a:pt x="234" y="163"/>
                    <a:pt x="233" y="164"/>
                  </a:cubicBezTo>
                  <a:cubicBezTo>
                    <a:pt x="233" y="165"/>
                    <a:pt x="233" y="165"/>
                    <a:pt x="232" y="166"/>
                  </a:cubicBezTo>
                  <a:cubicBezTo>
                    <a:pt x="232" y="167"/>
                    <a:pt x="233" y="167"/>
                    <a:pt x="232" y="168"/>
                  </a:cubicBezTo>
                  <a:cubicBezTo>
                    <a:pt x="231" y="169"/>
                    <a:pt x="231" y="169"/>
                    <a:pt x="231" y="170"/>
                  </a:cubicBezTo>
                  <a:cubicBezTo>
                    <a:pt x="232" y="170"/>
                    <a:pt x="232" y="170"/>
                    <a:pt x="232" y="171"/>
                  </a:cubicBezTo>
                  <a:cubicBezTo>
                    <a:pt x="231" y="172"/>
                    <a:pt x="231" y="172"/>
                    <a:pt x="231" y="173"/>
                  </a:cubicBezTo>
                  <a:cubicBezTo>
                    <a:pt x="231" y="173"/>
                    <a:pt x="232" y="173"/>
                    <a:pt x="231" y="174"/>
                  </a:cubicBezTo>
                  <a:cubicBezTo>
                    <a:pt x="230" y="174"/>
                    <a:pt x="231" y="173"/>
                    <a:pt x="230" y="174"/>
                  </a:cubicBezTo>
                  <a:cubicBezTo>
                    <a:pt x="230" y="175"/>
                    <a:pt x="230" y="175"/>
                    <a:pt x="229" y="176"/>
                  </a:cubicBezTo>
                  <a:cubicBezTo>
                    <a:pt x="229" y="176"/>
                    <a:pt x="229" y="175"/>
                    <a:pt x="228" y="176"/>
                  </a:cubicBezTo>
                  <a:cubicBezTo>
                    <a:pt x="227" y="177"/>
                    <a:pt x="227" y="177"/>
                    <a:pt x="226" y="177"/>
                  </a:cubicBezTo>
                  <a:cubicBezTo>
                    <a:pt x="225" y="178"/>
                    <a:pt x="226" y="177"/>
                    <a:pt x="224" y="178"/>
                  </a:cubicBezTo>
                  <a:cubicBezTo>
                    <a:pt x="222" y="178"/>
                    <a:pt x="222" y="178"/>
                    <a:pt x="221" y="178"/>
                  </a:cubicBezTo>
                  <a:cubicBezTo>
                    <a:pt x="221" y="178"/>
                    <a:pt x="221" y="178"/>
                    <a:pt x="220" y="179"/>
                  </a:cubicBezTo>
                  <a:cubicBezTo>
                    <a:pt x="220" y="180"/>
                    <a:pt x="220" y="179"/>
                    <a:pt x="219" y="180"/>
                  </a:cubicBezTo>
                  <a:cubicBezTo>
                    <a:pt x="219" y="181"/>
                    <a:pt x="218" y="180"/>
                    <a:pt x="218" y="181"/>
                  </a:cubicBezTo>
                  <a:cubicBezTo>
                    <a:pt x="217" y="182"/>
                    <a:pt x="218" y="182"/>
                    <a:pt x="217" y="182"/>
                  </a:cubicBezTo>
                  <a:cubicBezTo>
                    <a:pt x="216" y="183"/>
                    <a:pt x="215" y="183"/>
                    <a:pt x="215" y="184"/>
                  </a:cubicBezTo>
                  <a:cubicBezTo>
                    <a:pt x="214" y="184"/>
                    <a:pt x="214" y="185"/>
                    <a:pt x="214" y="185"/>
                  </a:cubicBezTo>
                  <a:cubicBezTo>
                    <a:pt x="213" y="185"/>
                    <a:pt x="213" y="185"/>
                    <a:pt x="213" y="185"/>
                  </a:cubicBezTo>
                  <a:cubicBezTo>
                    <a:pt x="213" y="185"/>
                    <a:pt x="213" y="186"/>
                    <a:pt x="213" y="186"/>
                  </a:cubicBezTo>
                  <a:cubicBezTo>
                    <a:pt x="214" y="186"/>
                    <a:pt x="214" y="186"/>
                    <a:pt x="215" y="186"/>
                  </a:cubicBezTo>
                  <a:cubicBezTo>
                    <a:pt x="215" y="186"/>
                    <a:pt x="215" y="185"/>
                    <a:pt x="215" y="186"/>
                  </a:cubicBezTo>
                  <a:cubicBezTo>
                    <a:pt x="216" y="186"/>
                    <a:pt x="216" y="186"/>
                    <a:pt x="216" y="187"/>
                  </a:cubicBezTo>
                  <a:cubicBezTo>
                    <a:pt x="215" y="188"/>
                    <a:pt x="216" y="188"/>
                    <a:pt x="216" y="189"/>
                  </a:cubicBezTo>
                  <a:cubicBezTo>
                    <a:pt x="216" y="190"/>
                    <a:pt x="216" y="190"/>
                    <a:pt x="216" y="191"/>
                  </a:cubicBezTo>
                  <a:cubicBezTo>
                    <a:pt x="215" y="192"/>
                    <a:pt x="215" y="192"/>
                    <a:pt x="214" y="193"/>
                  </a:cubicBezTo>
                  <a:cubicBezTo>
                    <a:pt x="214" y="194"/>
                    <a:pt x="214" y="193"/>
                    <a:pt x="214" y="194"/>
                  </a:cubicBezTo>
                  <a:cubicBezTo>
                    <a:pt x="215" y="195"/>
                    <a:pt x="214" y="195"/>
                    <a:pt x="214" y="196"/>
                  </a:cubicBezTo>
                  <a:cubicBezTo>
                    <a:pt x="214" y="197"/>
                    <a:pt x="214" y="198"/>
                    <a:pt x="214" y="198"/>
                  </a:cubicBezTo>
                  <a:cubicBezTo>
                    <a:pt x="214" y="198"/>
                    <a:pt x="214" y="199"/>
                    <a:pt x="214" y="200"/>
                  </a:cubicBezTo>
                  <a:cubicBezTo>
                    <a:pt x="214" y="200"/>
                    <a:pt x="215" y="200"/>
                    <a:pt x="214" y="201"/>
                  </a:cubicBezTo>
                  <a:cubicBezTo>
                    <a:pt x="214" y="202"/>
                    <a:pt x="213" y="202"/>
                    <a:pt x="213" y="203"/>
                  </a:cubicBezTo>
                  <a:cubicBezTo>
                    <a:pt x="212" y="203"/>
                    <a:pt x="212" y="203"/>
                    <a:pt x="211" y="204"/>
                  </a:cubicBezTo>
                  <a:cubicBezTo>
                    <a:pt x="211" y="205"/>
                    <a:pt x="211" y="205"/>
                    <a:pt x="211" y="206"/>
                  </a:cubicBezTo>
                  <a:cubicBezTo>
                    <a:pt x="211" y="207"/>
                    <a:pt x="211" y="207"/>
                    <a:pt x="211" y="208"/>
                  </a:cubicBezTo>
                  <a:cubicBezTo>
                    <a:pt x="211" y="208"/>
                    <a:pt x="212" y="208"/>
                    <a:pt x="211" y="209"/>
                  </a:cubicBezTo>
                  <a:cubicBezTo>
                    <a:pt x="211" y="210"/>
                    <a:pt x="210" y="210"/>
                    <a:pt x="210" y="210"/>
                  </a:cubicBezTo>
                  <a:cubicBezTo>
                    <a:pt x="210" y="210"/>
                    <a:pt x="211" y="210"/>
                    <a:pt x="211" y="211"/>
                  </a:cubicBezTo>
                  <a:cubicBezTo>
                    <a:pt x="210" y="212"/>
                    <a:pt x="210" y="212"/>
                    <a:pt x="210" y="212"/>
                  </a:cubicBezTo>
                  <a:cubicBezTo>
                    <a:pt x="210" y="212"/>
                    <a:pt x="211" y="212"/>
                    <a:pt x="211" y="213"/>
                  </a:cubicBezTo>
                  <a:cubicBezTo>
                    <a:pt x="210" y="213"/>
                    <a:pt x="210" y="213"/>
                    <a:pt x="210" y="214"/>
                  </a:cubicBezTo>
                  <a:cubicBezTo>
                    <a:pt x="210" y="215"/>
                    <a:pt x="210" y="214"/>
                    <a:pt x="210" y="215"/>
                  </a:cubicBezTo>
                  <a:cubicBezTo>
                    <a:pt x="210" y="216"/>
                    <a:pt x="210" y="216"/>
                    <a:pt x="209" y="216"/>
                  </a:cubicBezTo>
                  <a:cubicBezTo>
                    <a:pt x="208" y="216"/>
                    <a:pt x="208" y="215"/>
                    <a:pt x="208" y="215"/>
                  </a:cubicBezTo>
                  <a:cubicBezTo>
                    <a:pt x="207" y="215"/>
                    <a:pt x="206" y="214"/>
                    <a:pt x="206" y="215"/>
                  </a:cubicBezTo>
                  <a:cubicBezTo>
                    <a:pt x="205" y="216"/>
                    <a:pt x="205" y="216"/>
                    <a:pt x="206" y="217"/>
                  </a:cubicBezTo>
                  <a:cubicBezTo>
                    <a:pt x="206" y="218"/>
                    <a:pt x="206" y="217"/>
                    <a:pt x="206" y="219"/>
                  </a:cubicBezTo>
                  <a:cubicBezTo>
                    <a:pt x="205" y="220"/>
                    <a:pt x="205" y="220"/>
                    <a:pt x="205" y="220"/>
                  </a:cubicBezTo>
                  <a:cubicBezTo>
                    <a:pt x="204" y="221"/>
                    <a:pt x="204" y="221"/>
                    <a:pt x="204" y="221"/>
                  </a:cubicBezTo>
                  <a:cubicBezTo>
                    <a:pt x="204" y="220"/>
                    <a:pt x="203" y="220"/>
                    <a:pt x="203" y="221"/>
                  </a:cubicBezTo>
                  <a:cubicBezTo>
                    <a:pt x="202" y="221"/>
                    <a:pt x="201" y="221"/>
                    <a:pt x="201" y="221"/>
                  </a:cubicBezTo>
                  <a:cubicBezTo>
                    <a:pt x="201" y="221"/>
                    <a:pt x="201" y="221"/>
                    <a:pt x="200" y="222"/>
                  </a:cubicBezTo>
                  <a:cubicBezTo>
                    <a:pt x="200" y="223"/>
                    <a:pt x="200" y="223"/>
                    <a:pt x="200" y="223"/>
                  </a:cubicBezTo>
                  <a:cubicBezTo>
                    <a:pt x="201" y="223"/>
                    <a:pt x="201" y="224"/>
                    <a:pt x="200" y="224"/>
                  </a:cubicBezTo>
                  <a:cubicBezTo>
                    <a:pt x="200" y="224"/>
                    <a:pt x="199" y="224"/>
                    <a:pt x="199" y="224"/>
                  </a:cubicBezTo>
                  <a:cubicBezTo>
                    <a:pt x="198" y="223"/>
                    <a:pt x="198" y="222"/>
                    <a:pt x="198" y="222"/>
                  </a:cubicBezTo>
                  <a:cubicBezTo>
                    <a:pt x="197" y="222"/>
                    <a:pt x="198" y="222"/>
                    <a:pt x="197" y="221"/>
                  </a:cubicBezTo>
                  <a:cubicBezTo>
                    <a:pt x="196" y="221"/>
                    <a:pt x="195" y="220"/>
                    <a:pt x="194" y="221"/>
                  </a:cubicBezTo>
                  <a:cubicBezTo>
                    <a:pt x="194" y="221"/>
                    <a:pt x="194" y="222"/>
                    <a:pt x="193" y="222"/>
                  </a:cubicBezTo>
                  <a:cubicBezTo>
                    <a:pt x="193" y="223"/>
                    <a:pt x="192" y="221"/>
                    <a:pt x="192" y="222"/>
                  </a:cubicBezTo>
                  <a:cubicBezTo>
                    <a:pt x="192" y="224"/>
                    <a:pt x="192" y="224"/>
                    <a:pt x="193" y="224"/>
                  </a:cubicBezTo>
                  <a:cubicBezTo>
                    <a:pt x="193" y="225"/>
                    <a:pt x="193" y="225"/>
                    <a:pt x="193" y="225"/>
                  </a:cubicBezTo>
                  <a:cubicBezTo>
                    <a:pt x="193" y="226"/>
                    <a:pt x="194" y="225"/>
                    <a:pt x="193" y="226"/>
                  </a:cubicBezTo>
                  <a:cubicBezTo>
                    <a:pt x="193" y="227"/>
                    <a:pt x="192" y="227"/>
                    <a:pt x="192" y="228"/>
                  </a:cubicBezTo>
                  <a:cubicBezTo>
                    <a:pt x="191" y="228"/>
                    <a:pt x="191" y="228"/>
                    <a:pt x="190" y="228"/>
                  </a:cubicBezTo>
                  <a:cubicBezTo>
                    <a:pt x="190" y="229"/>
                    <a:pt x="190" y="229"/>
                    <a:pt x="190" y="229"/>
                  </a:cubicBezTo>
                  <a:cubicBezTo>
                    <a:pt x="190" y="230"/>
                    <a:pt x="190" y="229"/>
                    <a:pt x="189" y="229"/>
                  </a:cubicBezTo>
                  <a:cubicBezTo>
                    <a:pt x="188" y="229"/>
                    <a:pt x="188" y="230"/>
                    <a:pt x="188" y="230"/>
                  </a:cubicBezTo>
                  <a:cubicBezTo>
                    <a:pt x="188" y="230"/>
                    <a:pt x="187" y="230"/>
                    <a:pt x="188" y="231"/>
                  </a:cubicBezTo>
                  <a:cubicBezTo>
                    <a:pt x="188" y="231"/>
                    <a:pt x="189" y="231"/>
                    <a:pt x="188" y="232"/>
                  </a:cubicBezTo>
                  <a:cubicBezTo>
                    <a:pt x="187" y="232"/>
                    <a:pt x="187" y="232"/>
                    <a:pt x="187" y="232"/>
                  </a:cubicBezTo>
                  <a:cubicBezTo>
                    <a:pt x="186" y="232"/>
                    <a:pt x="186" y="231"/>
                    <a:pt x="186" y="231"/>
                  </a:cubicBezTo>
                  <a:cubicBezTo>
                    <a:pt x="185" y="231"/>
                    <a:pt x="184" y="231"/>
                    <a:pt x="184" y="231"/>
                  </a:cubicBezTo>
                  <a:cubicBezTo>
                    <a:pt x="184" y="231"/>
                    <a:pt x="184" y="231"/>
                    <a:pt x="184" y="232"/>
                  </a:cubicBezTo>
                  <a:cubicBezTo>
                    <a:pt x="183" y="234"/>
                    <a:pt x="183" y="233"/>
                    <a:pt x="183" y="235"/>
                  </a:cubicBezTo>
                  <a:cubicBezTo>
                    <a:pt x="183" y="237"/>
                    <a:pt x="183" y="236"/>
                    <a:pt x="183" y="238"/>
                  </a:cubicBezTo>
                  <a:cubicBezTo>
                    <a:pt x="183" y="241"/>
                    <a:pt x="183" y="240"/>
                    <a:pt x="183" y="242"/>
                  </a:cubicBezTo>
                  <a:cubicBezTo>
                    <a:pt x="183" y="244"/>
                    <a:pt x="183" y="244"/>
                    <a:pt x="182" y="245"/>
                  </a:cubicBezTo>
                  <a:cubicBezTo>
                    <a:pt x="182" y="246"/>
                    <a:pt x="181" y="246"/>
                    <a:pt x="181" y="247"/>
                  </a:cubicBezTo>
                  <a:cubicBezTo>
                    <a:pt x="180" y="248"/>
                    <a:pt x="181" y="247"/>
                    <a:pt x="181" y="249"/>
                  </a:cubicBezTo>
                  <a:cubicBezTo>
                    <a:pt x="181" y="250"/>
                    <a:pt x="181" y="251"/>
                    <a:pt x="181" y="252"/>
                  </a:cubicBezTo>
                  <a:cubicBezTo>
                    <a:pt x="181" y="254"/>
                    <a:pt x="180" y="255"/>
                    <a:pt x="180" y="255"/>
                  </a:cubicBezTo>
                  <a:cubicBezTo>
                    <a:pt x="180" y="256"/>
                    <a:pt x="180" y="256"/>
                    <a:pt x="180" y="256"/>
                  </a:cubicBezTo>
                  <a:cubicBezTo>
                    <a:pt x="180" y="256"/>
                    <a:pt x="180" y="256"/>
                    <a:pt x="179" y="257"/>
                  </a:cubicBezTo>
                  <a:cubicBezTo>
                    <a:pt x="178" y="258"/>
                    <a:pt x="178" y="259"/>
                    <a:pt x="178" y="259"/>
                  </a:cubicBezTo>
                  <a:cubicBezTo>
                    <a:pt x="177" y="260"/>
                    <a:pt x="177" y="260"/>
                    <a:pt x="177" y="261"/>
                  </a:cubicBezTo>
                  <a:cubicBezTo>
                    <a:pt x="176" y="262"/>
                    <a:pt x="174" y="263"/>
                    <a:pt x="174" y="264"/>
                  </a:cubicBezTo>
                  <a:cubicBezTo>
                    <a:pt x="174" y="264"/>
                    <a:pt x="174" y="265"/>
                    <a:pt x="174" y="265"/>
                  </a:cubicBezTo>
                  <a:cubicBezTo>
                    <a:pt x="173" y="266"/>
                    <a:pt x="172" y="265"/>
                    <a:pt x="173" y="267"/>
                  </a:cubicBezTo>
                  <a:cubicBezTo>
                    <a:pt x="173" y="268"/>
                    <a:pt x="173" y="268"/>
                    <a:pt x="172" y="268"/>
                  </a:cubicBezTo>
                  <a:cubicBezTo>
                    <a:pt x="171" y="269"/>
                    <a:pt x="170" y="268"/>
                    <a:pt x="171" y="269"/>
                  </a:cubicBezTo>
                  <a:cubicBezTo>
                    <a:pt x="171" y="270"/>
                    <a:pt x="172" y="271"/>
                    <a:pt x="172" y="272"/>
                  </a:cubicBezTo>
                  <a:cubicBezTo>
                    <a:pt x="172" y="272"/>
                    <a:pt x="171" y="272"/>
                    <a:pt x="171" y="273"/>
                  </a:cubicBezTo>
                  <a:cubicBezTo>
                    <a:pt x="171" y="274"/>
                    <a:pt x="172" y="274"/>
                    <a:pt x="172" y="275"/>
                  </a:cubicBezTo>
                  <a:cubicBezTo>
                    <a:pt x="172" y="276"/>
                    <a:pt x="173" y="276"/>
                    <a:pt x="172" y="276"/>
                  </a:cubicBezTo>
                  <a:cubicBezTo>
                    <a:pt x="172" y="277"/>
                    <a:pt x="171" y="276"/>
                    <a:pt x="170" y="277"/>
                  </a:cubicBezTo>
                  <a:cubicBezTo>
                    <a:pt x="169" y="277"/>
                    <a:pt x="170" y="278"/>
                    <a:pt x="169" y="278"/>
                  </a:cubicBezTo>
                  <a:cubicBezTo>
                    <a:pt x="168" y="278"/>
                    <a:pt x="168" y="278"/>
                    <a:pt x="167" y="279"/>
                  </a:cubicBezTo>
                  <a:cubicBezTo>
                    <a:pt x="167" y="279"/>
                    <a:pt x="167" y="279"/>
                    <a:pt x="167" y="280"/>
                  </a:cubicBezTo>
                  <a:cubicBezTo>
                    <a:pt x="167" y="281"/>
                    <a:pt x="168" y="280"/>
                    <a:pt x="168" y="281"/>
                  </a:cubicBezTo>
                  <a:cubicBezTo>
                    <a:pt x="167" y="283"/>
                    <a:pt x="167" y="282"/>
                    <a:pt x="167" y="283"/>
                  </a:cubicBezTo>
                  <a:cubicBezTo>
                    <a:pt x="167" y="283"/>
                    <a:pt x="167" y="283"/>
                    <a:pt x="166" y="283"/>
                  </a:cubicBezTo>
                  <a:cubicBezTo>
                    <a:pt x="166" y="284"/>
                    <a:pt x="165" y="284"/>
                    <a:pt x="165" y="285"/>
                  </a:cubicBezTo>
                  <a:cubicBezTo>
                    <a:pt x="165" y="286"/>
                    <a:pt x="165" y="286"/>
                    <a:pt x="165" y="287"/>
                  </a:cubicBezTo>
                  <a:cubicBezTo>
                    <a:pt x="164" y="288"/>
                    <a:pt x="163" y="288"/>
                    <a:pt x="163" y="289"/>
                  </a:cubicBezTo>
                  <a:cubicBezTo>
                    <a:pt x="164" y="289"/>
                    <a:pt x="163" y="289"/>
                    <a:pt x="164" y="289"/>
                  </a:cubicBezTo>
                  <a:cubicBezTo>
                    <a:pt x="165" y="290"/>
                    <a:pt x="166" y="289"/>
                    <a:pt x="165" y="290"/>
                  </a:cubicBezTo>
                  <a:cubicBezTo>
                    <a:pt x="164" y="291"/>
                    <a:pt x="164" y="291"/>
                    <a:pt x="164" y="291"/>
                  </a:cubicBezTo>
                  <a:cubicBezTo>
                    <a:pt x="164" y="292"/>
                    <a:pt x="164" y="291"/>
                    <a:pt x="164" y="292"/>
                  </a:cubicBezTo>
                  <a:cubicBezTo>
                    <a:pt x="164" y="293"/>
                    <a:pt x="164" y="292"/>
                    <a:pt x="164" y="293"/>
                  </a:cubicBezTo>
                  <a:cubicBezTo>
                    <a:pt x="164" y="294"/>
                    <a:pt x="164" y="294"/>
                    <a:pt x="164" y="294"/>
                  </a:cubicBezTo>
                  <a:cubicBezTo>
                    <a:pt x="165" y="295"/>
                    <a:pt x="165" y="295"/>
                    <a:pt x="165" y="296"/>
                  </a:cubicBezTo>
                  <a:cubicBezTo>
                    <a:pt x="165" y="297"/>
                    <a:pt x="166" y="296"/>
                    <a:pt x="165" y="297"/>
                  </a:cubicBezTo>
                  <a:cubicBezTo>
                    <a:pt x="164" y="298"/>
                    <a:pt x="163" y="298"/>
                    <a:pt x="163" y="298"/>
                  </a:cubicBezTo>
                  <a:cubicBezTo>
                    <a:pt x="162" y="298"/>
                    <a:pt x="163" y="298"/>
                    <a:pt x="162" y="298"/>
                  </a:cubicBezTo>
                  <a:cubicBezTo>
                    <a:pt x="162" y="299"/>
                    <a:pt x="162" y="298"/>
                    <a:pt x="161" y="298"/>
                  </a:cubicBezTo>
                  <a:cubicBezTo>
                    <a:pt x="161" y="298"/>
                    <a:pt x="161" y="297"/>
                    <a:pt x="160" y="298"/>
                  </a:cubicBezTo>
                  <a:cubicBezTo>
                    <a:pt x="160" y="300"/>
                    <a:pt x="159" y="300"/>
                    <a:pt x="159" y="300"/>
                  </a:cubicBezTo>
                  <a:cubicBezTo>
                    <a:pt x="158" y="300"/>
                    <a:pt x="158" y="299"/>
                    <a:pt x="157" y="300"/>
                  </a:cubicBezTo>
                  <a:cubicBezTo>
                    <a:pt x="157" y="300"/>
                    <a:pt x="157" y="300"/>
                    <a:pt x="156" y="300"/>
                  </a:cubicBezTo>
                  <a:cubicBezTo>
                    <a:pt x="156" y="301"/>
                    <a:pt x="156" y="301"/>
                    <a:pt x="155" y="301"/>
                  </a:cubicBezTo>
                  <a:cubicBezTo>
                    <a:pt x="155" y="302"/>
                    <a:pt x="154" y="302"/>
                    <a:pt x="154" y="302"/>
                  </a:cubicBezTo>
                  <a:cubicBezTo>
                    <a:pt x="153" y="303"/>
                    <a:pt x="152" y="302"/>
                    <a:pt x="152" y="303"/>
                  </a:cubicBezTo>
                  <a:cubicBezTo>
                    <a:pt x="152" y="304"/>
                    <a:pt x="153" y="305"/>
                    <a:pt x="152" y="305"/>
                  </a:cubicBezTo>
                  <a:cubicBezTo>
                    <a:pt x="152" y="306"/>
                    <a:pt x="151" y="305"/>
                    <a:pt x="151" y="306"/>
                  </a:cubicBezTo>
                  <a:cubicBezTo>
                    <a:pt x="151" y="307"/>
                    <a:pt x="151" y="307"/>
                    <a:pt x="151" y="307"/>
                  </a:cubicBezTo>
                  <a:cubicBezTo>
                    <a:pt x="150" y="307"/>
                    <a:pt x="150" y="307"/>
                    <a:pt x="149" y="308"/>
                  </a:cubicBezTo>
                  <a:cubicBezTo>
                    <a:pt x="149" y="309"/>
                    <a:pt x="149" y="309"/>
                    <a:pt x="150" y="310"/>
                  </a:cubicBezTo>
                  <a:cubicBezTo>
                    <a:pt x="150" y="310"/>
                    <a:pt x="150" y="309"/>
                    <a:pt x="150" y="310"/>
                  </a:cubicBezTo>
                  <a:cubicBezTo>
                    <a:pt x="151" y="311"/>
                    <a:pt x="151" y="311"/>
                    <a:pt x="150" y="312"/>
                  </a:cubicBezTo>
                  <a:cubicBezTo>
                    <a:pt x="150" y="312"/>
                    <a:pt x="151" y="312"/>
                    <a:pt x="151" y="312"/>
                  </a:cubicBezTo>
                  <a:cubicBezTo>
                    <a:pt x="151" y="313"/>
                    <a:pt x="151" y="312"/>
                    <a:pt x="150" y="313"/>
                  </a:cubicBezTo>
                  <a:cubicBezTo>
                    <a:pt x="150" y="314"/>
                    <a:pt x="150" y="314"/>
                    <a:pt x="150" y="315"/>
                  </a:cubicBezTo>
                  <a:cubicBezTo>
                    <a:pt x="151" y="315"/>
                    <a:pt x="151" y="316"/>
                    <a:pt x="150" y="316"/>
                  </a:cubicBezTo>
                  <a:cubicBezTo>
                    <a:pt x="150" y="316"/>
                    <a:pt x="150" y="315"/>
                    <a:pt x="149" y="316"/>
                  </a:cubicBezTo>
                  <a:cubicBezTo>
                    <a:pt x="149" y="316"/>
                    <a:pt x="149" y="317"/>
                    <a:pt x="149" y="317"/>
                  </a:cubicBezTo>
                  <a:cubicBezTo>
                    <a:pt x="149" y="318"/>
                    <a:pt x="149" y="318"/>
                    <a:pt x="149" y="318"/>
                  </a:cubicBezTo>
                  <a:cubicBezTo>
                    <a:pt x="148" y="319"/>
                    <a:pt x="148" y="319"/>
                    <a:pt x="148" y="320"/>
                  </a:cubicBezTo>
                  <a:cubicBezTo>
                    <a:pt x="147" y="320"/>
                    <a:pt x="148" y="320"/>
                    <a:pt x="147" y="321"/>
                  </a:cubicBezTo>
                  <a:cubicBezTo>
                    <a:pt x="147" y="322"/>
                    <a:pt x="147" y="322"/>
                    <a:pt x="146" y="322"/>
                  </a:cubicBezTo>
                  <a:cubicBezTo>
                    <a:pt x="145" y="321"/>
                    <a:pt x="146" y="321"/>
                    <a:pt x="145" y="322"/>
                  </a:cubicBezTo>
                  <a:cubicBezTo>
                    <a:pt x="144" y="322"/>
                    <a:pt x="143" y="322"/>
                    <a:pt x="143" y="323"/>
                  </a:cubicBezTo>
                  <a:cubicBezTo>
                    <a:pt x="142" y="323"/>
                    <a:pt x="143" y="324"/>
                    <a:pt x="143" y="324"/>
                  </a:cubicBezTo>
                  <a:cubicBezTo>
                    <a:pt x="143" y="325"/>
                    <a:pt x="143" y="325"/>
                    <a:pt x="142" y="325"/>
                  </a:cubicBezTo>
                  <a:cubicBezTo>
                    <a:pt x="141" y="325"/>
                    <a:pt x="141" y="325"/>
                    <a:pt x="141" y="325"/>
                  </a:cubicBezTo>
                  <a:cubicBezTo>
                    <a:pt x="140" y="326"/>
                    <a:pt x="140" y="325"/>
                    <a:pt x="139" y="326"/>
                  </a:cubicBezTo>
                  <a:cubicBezTo>
                    <a:pt x="139" y="327"/>
                    <a:pt x="139" y="327"/>
                    <a:pt x="138" y="327"/>
                  </a:cubicBezTo>
                  <a:cubicBezTo>
                    <a:pt x="138" y="327"/>
                    <a:pt x="137" y="327"/>
                    <a:pt x="137" y="326"/>
                  </a:cubicBezTo>
                  <a:cubicBezTo>
                    <a:pt x="137" y="326"/>
                    <a:pt x="136" y="325"/>
                    <a:pt x="136" y="325"/>
                  </a:cubicBezTo>
                  <a:cubicBezTo>
                    <a:pt x="136" y="325"/>
                    <a:pt x="134" y="326"/>
                    <a:pt x="134" y="326"/>
                  </a:cubicBezTo>
                  <a:cubicBezTo>
                    <a:pt x="134" y="326"/>
                    <a:pt x="134" y="325"/>
                    <a:pt x="133" y="325"/>
                  </a:cubicBezTo>
                  <a:cubicBezTo>
                    <a:pt x="133" y="325"/>
                    <a:pt x="132" y="324"/>
                    <a:pt x="132" y="325"/>
                  </a:cubicBezTo>
                  <a:cubicBezTo>
                    <a:pt x="131" y="326"/>
                    <a:pt x="132" y="325"/>
                    <a:pt x="131" y="326"/>
                  </a:cubicBezTo>
                  <a:cubicBezTo>
                    <a:pt x="130" y="327"/>
                    <a:pt x="129" y="327"/>
                    <a:pt x="129" y="327"/>
                  </a:cubicBezTo>
                  <a:cubicBezTo>
                    <a:pt x="129" y="326"/>
                    <a:pt x="129" y="326"/>
                    <a:pt x="129" y="326"/>
                  </a:cubicBezTo>
                  <a:cubicBezTo>
                    <a:pt x="129" y="326"/>
                    <a:pt x="127" y="326"/>
                    <a:pt x="127" y="326"/>
                  </a:cubicBezTo>
                  <a:cubicBezTo>
                    <a:pt x="127" y="325"/>
                    <a:pt x="127" y="325"/>
                    <a:pt x="127" y="324"/>
                  </a:cubicBezTo>
                  <a:cubicBezTo>
                    <a:pt x="126" y="323"/>
                    <a:pt x="126" y="322"/>
                    <a:pt x="126" y="322"/>
                  </a:cubicBezTo>
                  <a:cubicBezTo>
                    <a:pt x="126" y="321"/>
                    <a:pt x="126" y="320"/>
                    <a:pt x="126" y="319"/>
                  </a:cubicBezTo>
                  <a:cubicBezTo>
                    <a:pt x="127" y="318"/>
                    <a:pt x="127" y="319"/>
                    <a:pt x="127" y="318"/>
                  </a:cubicBezTo>
                  <a:cubicBezTo>
                    <a:pt x="126" y="317"/>
                    <a:pt x="126" y="317"/>
                    <a:pt x="126" y="317"/>
                  </a:cubicBezTo>
                  <a:cubicBezTo>
                    <a:pt x="125" y="316"/>
                    <a:pt x="125" y="315"/>
                    <a:pt x="124" y="316"/>
                  </a:cubicBezTo>
                  <a:cubicBezTo>
                    <a:pt x="124" y="316"/>
                    <a:pt x="123" y="316"/>
                    <a:pt x="123" y="316"/>
                  </a:cubicBezTo>
                  <a:cubicBezTo>
                    <a:pt x="123" y="316"/>
                    <a:pt x="124" y="315"/>
                    <a:pt x="123" y="316"/>
                  </a:cubicBezTo>
                  <a:cubicBezTo>
                    <a:pt x="122" y="317"/>
                    <a:pt x="122" y="318"/>
                    <a:pt x="121" y="318"/>
                  </a:cubicBezTo>
                  <a:cubicBezTo>
                    <a:pt x="121" y="317"/>
                    <a:pt x="121" y="317"/>
                    <a:pt x="120" y="317"/>
                  </a:cubicBezTo>
                  <a:cubicBezTo>
                    <a:pt x="119" y="317"/>
                    <a:pt x="119" y="318"/>
                    <a:pt x="119" y="317"/>
                  </a:cubicBezTo>
                  <a:cubicBezTo>
                    <a:pt x="118" y="317"/>
                    <a:pt x="118" y="316"/>
                    <a:pt x="118" y="315"/>
                  </a:cubicBezTo>
                  <a:cubicBezTo>
                    <a:pt x="118" y="315"/>
                    <a:pt x="118" y="314"/>
                    <a:pt x="118" y="314"/>
                  </a:cubicBezTo>
                  <a:cubicBezTo>
                    <a:pt x="118" y="314"/>
                    <a:pt x="118" y="313"/>
                    <a:pt x="117" y="313"/>
                  </a:cubicBezTo>
                  <a:cubicBezTo>
                    <a:pt x="117" y="314"/>
                    <a:pt x="117" y="314"/>
                    <a:pt x="117" y="313"/>
                  </a:cubicBezTo>
                  <a:cubicBezTo>
                    <a:pt x="117" y="313"/>
                    <a:pt x="116" y="312"/>
                    <a:pt x="116" y="312"/>
                  </a:cubicBezTo>
                  <a:cubicBezTo>
                    <a:pt x="116" y="312"/>
                    <a:pt x="116" y="312"/>
                    <a:pt x="115" y="312"/>
                  </a:cubicBezTo>
                  <a:cubicBezTo>
                    <a:pt x="115" y="312"/>
                    <a:pt x="115" y="312"/>
                    <a:pt x="114" y="311"/>
                  </a:cubicBezTo>
                  <a:cubicBezTo>
                    <a:pt x="114" y="310"/>
                    <a:pt x="114" y="310"/>
                    <a:pt x="113" y="310"/>
                  </a:cubicBezTo>
                  <a:cubicBezTo>
                    <a:pt x="113" y="309"/>
                    <a:pt x="113" y="308"/>
                    <a:pt x="113" y="308"/>
                  </a:cubicBezTo>
                  <a:cubicBezTo>
                    <a:pt x="114" y="307"/>
                    <a:pt x="114" y="307"/>
                    <a:pt x="114" y="306"/>
                  </a:cubicBezTo>
                  <a:cubicBezTo>
                    <a:pt x="114" y="305"/>
                    <a:pt x="115" y="305"/>
                    <a:pt x="114" y="304"/>
                  </a:cubicBezTo>
                  <a:cubicBezTo>
                    <a:pt x="113" y="304"/>
                    <a:pt x="113" y="304"/>
                    <a:pt x="112" y="304"/>
                  </a:cubicBezTo>
                  <a:cubicBezTo>
                    <a:pt x="112" y="303"/>
                    <a:pt x="112" y="303"/>
                    <a:pt x="111" y="304"/>
                  </a:cubicBezTo>
                  <a:cubicBezTo>
                    <a:pt x="110" y="304"/>
                    <a:pt x="110" y="305"/>
                    <a:pt x="110" y="304"/>
                  </a:cubicBezTo>
                  <a:cubicBezTo>
                    <a:pt x="109" y="304"/>
                    <a:pt x="109" y="303"/>
                    <a:pt x="109" y="303"/>
                  </a:cubicBezTo>
                  <a:cubicBezTo>
                    <a:pt x="108" y="302"/>
                    <a:pt x="108" y="303"/>
                    <a:pt x="107" y="302"/>
                  </a:cubicBezTo>
                  <a:cubicBezTo>
                    <a:pt x="107" y="301"/>
                    <a:pt x="107" y="302"/>
                    <a:pt x="107" y="301"/>
                  </a:cubicBezTo>
                  <a:cubicBezTo>
                    <a:pt x="106" y="300"/>
                    <a:pt x="106" y="300"/>
                    <a:pt x="106" y="300"/>
                  </a:cubicBezTo>
                  <a:cubicBezTo>
                    <a:pt x="105" y="300"/>
                    <a:pt x="105" y="300"/>
                    <a:pt x="105" y="300"/>
                  </a:cubicBezTo>
                  <a:cubicBezTo>
                    <a:pt x="104" y="300"/>
                    <a:pt x="104" y="300"/>
                    <a:pt x="104" y="300"/>
                  </a:cubicBezTo>
                  <a:cubicBezTo>
                    <a:pt x="103" y="299"/>
                    <a:pt x="102" y="300"/>
                    <a:pt x="102" y="299"/>
                  </a:cubicBezTo>
                  <a:cubicBezTo>
                    <a:pt x="102" y="298"/>
                    <a:pt x="103" y="298"/>
                    <a:pt x="103" y="297"/>
                  </a:cubicBezTo>
                  <a:cubicBezTo>
                    <a:pt x="103" y="296"/>
                    <a:pt x="104" y="296"/>
                    <a:pt x="103" y="295"/>
                  </a:cubicBezTo>
                  <a:cubicBezTo>
                    <a:pt x="102" y="295"/>
                    <a:pt x="102" y="294"/>
                    <a:pt x="102" y="294"/>
                  </a:cubicBezTo>
                  <a:cubicBezTo>
                    <a:pt x="102" y="294"/>
                    <a:pt x="102" y="292"/>
                    <a:pt x="101" y="294"/>
                  </a:cubicBezTo>
                  <a:cubicBezTo>
                    <a:pt x="101" y="296"/>
                    <a:pt x="100" y="297"/>
                    <a:pt x="101" y="298"/>
                  </a:cubicBezTo>
                  <a:cubicBezTo>
                    <a:pt x="101" y="300"/>
                    <a:pt x="101" y="299"/>
                    <a:pt x="101" y="301"/>
                  </a:cubicBezTo>
                  <a:cubicBezTo>
                    <a:pt x="100" y="303"/>
                    <a:pt x="101" y="303"/>
                    <a:pt x="100" y="304"/>
                  </a:cubicBezTo>
                  <a:cubicBezTo>
                    <a:pt x="99" y="305"/>
                    <a:pt x="99" y="305"/>
                    <a:pt x="98" y="305"/>
                  </a:cubicBezTo>
                  <a:cubicBezTo>
                    <a:pt x="97" y="306"/>
                    <a:pt x="97" y="305"/>
                    <a:pt x="97" y="306"/>
                  </a:cubicBezTo>
                  <a:cubicBezTo>
                    <a:pt x="97" y="307"/>
                    <a:pt x="98" y="308"/>
                    <a:pt x="97" y="307"/>
                  </a:cubicBezTo>
                  <a:cubicBezTo>
                    <a:pt x="96" y="307"/>
                    <a:pt x="96" y="306"/>
                    <a:pt x="95" y="306"/>
                  </a:cubicBezTo>
                  <a:cubicBezTo>
                    <a:pt x="95" y="306"/>
                    <a:pt x="94" y="306"/>
                    <a:pt x="94" y="306"/>
                  </a:cubicBezTo>
                  <a:cubicBezTo>
                    <a:pt x="93" y="306"/>
                    <a:pt x="93" y="306"/>
                    <a:pt x="91" y="307"/>
                  </a:cubicBezTo>
                  <a:cubicBezTo>
                    <a:pt x="90" y="307"/>
                    <a:pt x="90" y="307"/>
                    <a:pt x="88" y="307"/>
                  </a:cubicBezTo>
                  <a:cubicBezTo>
                    <a:pt x="87" y="307"/>
                    <a:pt x="86" y="308"/>
                    <a:pt x="85" y="308"/>
                  </a:cubicBezTo>
                  <a:cubicBezTo>
                    <a:pt x="84" y="307"/>
                    <a:pt x="84" y="308"/>
                    <a:pt x="84" y="307"/>
                  </a:cubicBezTo>
                  <a:cubicBezTo>
                    <a:pt x="83" y="306"/>
                    <a:pt x="82" y="306"/>
                    <a:pt x="82" y="305"/>
                  </a:cubicBezTo>
                  <a:cubicBezTo>
                    <a:pt x="82" y="305"/>
                    <a:pt x="82" y="304"/>
                    <a:pt x="82" y="304"/>
                  </a:cubicBezTo>
                  <a:cubicBezTo>
                    <a:pt x="82" y="303"/>
                    <a:pt x="82" y="302"/>
                    <a:pt x="82" y="302"/>
                  </a:cubicBezTo>
                  <a:cubicBezTo>
                    <a:pt x="82" y="302"/>
                    <a:pt x="82" y="302"/>
                    <a:pt x="82" y="302"/>
                  </a:cubicBezTo>
                  <a:cubicBezTo>
                    <a:pt x="82" y="301"/>
                    <a:pt x="82" y="299"/>
                    <a:pt x="81" y="300"/>
                  </a:cubicBezTo>
                  <a:cubicBezTo>
                    <a:pt x="80" y="300"/>
                    <a:pt x="69" y="311"/>
                    <a:pt x="69" y="312"/>
                  </a:cubicBezTo>
                  <a:cubicBezTo>
                    <a:pt x="69" y="312"/>
                    <a:pt x="67" y="312"/>
                    <a:pt x="66" y="312"/>
                  </a:cubicBezTo>
                  <a:cubicBezTo>
                    <a:pt x="65" y="313"/>
                    <a:pt x="64" y="312"/>
                    <a:pt x="64" y="312"/>
                  </a:cubicBezTo>
                  <a:cubicBezTo>
                    <a:pt x="63" y="312"/>
                    <a:pt x="63" y="311"/>
                    <a:pt x="63" y="312"/>
                  </a:cubicBezTo>
                  <a:cubicBezTo>
                    <a:pt x="63" y="313"/>
                    <a:pt x="62" y="314"/>
                    <a:pt x="62" y="315"/>
                  </a:cubicBezTo>
                  <a:cubicBezTo>
                    <a:pt x="62" y="316"/>
                    <a:pt x="61" y="317"/>
                    <a:pt x="62" y="317"/>
                  </a:cubicBezTo>
                  <a:cubicBezTo>
                    <a:pt x="62" y="317"/>
                    <a:pt x="63" y="317"/>
                    <a:pt x="62" y="317"/>
                  </a:cubicBezTo>
                  <a:cubicBezTo>
                    <a:pt x="62" y="318"/>
                    <a:pt x="61" y="318"/>
                    <a:pt x="61" y="318"/>
                  </a:cubicBezTo>
                  <a:cubicBezTo>
                    <a:pt x="61" y="319"/>
                    <a:pt x="61" y="319"/>
                    <a:pt x="61" y="320"/>
                  </a:cubicBezTo>
                  <a:cubicBezTo>
                    <a:pt x="61" y="321"/>
                    <a:pt x="61" y="321"/>
                    <a:pt x="60" y="322"/>
                  </a:cubicBezTo>
                  <a:cubicBezTo>
                    <a:pt x="59" y="324"/>
                    <a:pt x="59" y="324"/>
                    <a:pt x="59" y="325"/>
                  </a:cubicBezTo>
                  <a:cubicBezTo>
                    <a:pt x="58" y="326"/>
                    <a:pt x="60" y="327"/>
                    <a:pt x="58" y="326"/>
                  </a:cubicBezTo>
                  <a:cubicBezTo>
                    <a:pt x="56" y="326"/>
                    <a:pt x="57" y="325"/>
                    <a:pt x="56" y="325"/>
                  </a:cubicBezTo>
                  <a:cubicBezTo>
                    <a:pt x="55" y="325"/>
                    <a:pt x="55" y="326"/>
                    <a:pt x="55" y="326"/>
                  </a:cubicBezTo>
                  <a:cubicBezTo>
                    <a:pt x="54" y="326"/>
                    <a:pt x="53" y="325"/>
                    <a:pt x="53" y="325"/>
                  </a:cubicBezTo>
                  <a:cubicBezTo>
                    <a:pt x="53" y="326"/>
                    <a:pt x="53" y="326"/>
                    <a:pt x="53" y="327"/>
                  </a:cubicBezTo>
                  <a:cubicBezTo>
                    <a:pt x="52" y="328"/>
                    <a:pt x="53" y="328"/>
                    <a:pt x="52" y="329"/>
                  </a:cubicBezTo>
                  <a:cubicBezTo>
                    <a:pt x="51" y="329"/>
                    <a:pt x="51" y="329"/>
                    <a:pt x="50" y="329"/>
                  </a:cubicBezTo>
                  <a:cubicBezTo>
                    <a:pt x="49" y="329"/>
                    <a:pt x="48" y="328"/>
                    <a:pt x="47" y="329"/>
                  </a:cubicBezTo>
                  <a:cubicBezTo>
                    <a:pt x="47" y="331"/>
                    <a:pt x="47" y="331"/>
                    <a:pt x="46" y="333"/>
                  </a:cubicBezTo>
                  <a:cubicBezTo>
                    <a:pt x="46" y="335"/>
                    <a:pt x="46" y="335"/>
                    <a:pt x="46" y="335"/>
                  </a:cubicBezTo>
                  <a:cubicBezTo>
                    <a:pt x="45" y="336"/>
                    <a:pt x="45" y="335"/>
                    <a:pt x="44" y="335"/>
                  </a:cubicBezTo>
                  <a:cubicBezTo>
                    <a:pt x="43" y="334"/>
                    <a:pt x="42" y="333"/>
                    <a:pt x="42" y="334"/>
                  </a:cubicBezTo>
                  <a:cubicBezTo>
                    <a:pt x="41" y="335"/>
                    <a:pt x="41" y="335"/>
                    <a:pt x="41" y="336"/>
                  </a:cubicBezTo>
                  <a:cubicBezTo>
                    <a:pt x="41" y="337"/>
                    <a:pt x="40" y="337"/>
                    <a:pt x="40" y="338"/>
                  </a:cubicBezTo>
                  <a:cubicBezTo>
                    <a:pt x="39" y="339"/>
                    <a:pt x="38" y="342"/>
                    <a:pt x="37" y="342"/>
                  </a:cubicBezTo>
                  <a:cubicBezTo>
                    <a:pt x="37" y="342"/>
                    <a:pt x="38" y="344"/>
                    <a:pt x="36" y="343"/>
                  </a:cubicBezTo>
                  <a:cubicBezTo>
                    <a:pt x="35" y="342"/>
                    <a:pt x="35" y="342"/>
                    <a:pt x="34" y="343"/>
                  </a:cubicBezTo>
                  <a:cubicBezTo>
                    <a:pt x="33" y="344"/>
                    <a:pt x="32" y="344"/>
                    <a:pt x="32" y="345"/>
                  </a:cubicBezTo>
                  <a:cubicBezTo>
                    <a:pt x="32" y="346"/>
                    <a:pt x="32" y="347"/>
                    <a:pt x="31" y="347"/>
                  </a:cubicBezTo>
                  <a:cubicBezTo>
                    <a:pt x="30" y="348"/>
                    <a:pt x="28" y="349"/>
                    <a:pt x="27" y="350"/>
                  </a:cubicBezTo>
                  <a:cubicBezTo>
                    <a:pt x="26" y="351"/>
                    <a:pt x="24" y="353"/>
                    <a:pt x="22" y="355"/>
                  </a:cubicBezTo>
                  <a:cubicBezTo>
                    <a:pt x="21" y="356"/>
                    <a:pt x="19" y="356"/>
                    <a:pt x="19" y="357"/>
                  </a:cubicBezTo>
                  <a:cubicBezTo>
                    <a:pt x="19" y="358"/>
                    <a:pt x="20" y="358"/>
                    <a:pt x="19" y="358"/>
                  </a:cubicBezTo>
                  <a:cubicBezTo>
                    <a:pt x="18" y="359"/>
                    <a:pt x="17" y="358"/>
                    <a:pt x="17" y="359"/>
                  </a:cubicBezTo>
                  <a:cubicBezTo>
                    <a:pt x="17" y="360"/>
                    <a:pt x="19" y="362"/>
                    <a:pt x="19" y="362"/>
                  </a:cubicBezTo>
                  <a:cubicBezTo>
                    <a:pt x="19" y="362"/>
                    <a:pt x="19" y="362"/>
                    <a:pt x="18" y="363"/>
                  </a:cubicBezTo>
                  <a:cubicBezTo>
                    <a:pt x="18" y="364"/>
                    <a:pt x="19" y="363"/>
                    <a:pt x="18" y="364"/>
                  </a:cubicBezTo>
                  <a:cubicBezTo>
                    <a:pt x="17" y="365"/>
                    <a:pt x="17" y="365"/>
                    <a:pt x="17" y="366"/>
                  </a:cubicBezTo>
                  <a:cubicBezTo>
                    <a:pt x="17" y="366"/>
                    <a:pt x="16" y="366"/>
                    <a:pt x="17" y="366"/>
                  </a:cubicBezTo>
                  <a:cubicBezTo>
                    <a:pt x="17" y="367"/>
                    <a:pt x="18" y="369"/>
                    <a:pt x="18" y="369"/>
                  </a:cubicBezTo>
                  <a:cubicBezTo>
                    <a:pt x="19" y="369"/>
                    <a:pt x="19" y="370"/>
                    <a:pt x="19" y="370"/>
                  </a:cubicBezTo>
                  <a:cubicBezTo>
                    <a:pt x="20" y="371"/>
                    <a:pt x="20" y="372"/>
                    <a:pt x="20" y="372"/>
                  </a:cubicBezTo>
                  <a:cubicBezTo>
                    <a:pt x="20" y="373"/>
                    <a:pt x="19" y="374"/>
                    <a:pt x="19" y="375"/>
                  </a:cubicBezTo>
                  <a:cubicBezTo>
                    <a:pt x="18" y="376"/>
                    <a:pt x="17" y="376"/>
                    <a:pt x="17" y="377"/>
                  </a:cubicBezTo>
                  <a:cubicBezTo>
                    <a:pt x="17" y="378"/>
                    <a:pt x="18" y="378"/>
                    <a:pt x="17" y="379"/>
                  </a:cubicBezTo>
                  <a:cubicBezTo>
                    <a:pt x="16" y="379"/>
                    <a:pt x="16" y="379"/>
                    <a:pt x="16" y="380"/>
                  </a:cubicBezTo>
                  <a:cubicBezTo>
                    <a:pt x="16" y="381"/>
                    <a:pt x="17" y="381"/>
                    <a:pt x="17" y="381"/>
                  </a:cubicBezTo>
                  <a:cubicBezTo>
                    <a:pt x="17" y="382"/>
                    <a:pt x="17" y="382"/>
                    <a:pt x="17" y="383"/>
                  </a:cubicBezTo>
                  <a:cubicBezTo>
                    <a:pt x="16" y="384"/>
                    <a:pt x="17" y="385"/>
                    <a:pt x="16" y="386"/>
                  </a:cubicBezTo>
                  <a:cubicBezTo>
                    <a:pt x="16" y="388"/>
                    <a:pt x="14" y="388"/>
                    <a:pt x="15" y="389"/>
                  </a:cubicBezTo>
                  <a:cubicBezTo>
                    <a:pt x="16" y="391"/>
                    <a:pt x="16" y="391"/>
                    <a:pt x="16" y="392"/>
                  </a:cubicBezTo>
                  <a:cubicBezTo>
                    <a:pt x="15" y="393"/>
                    <a:pt x="15" y="393"/>
                    <a:pt x="14" y="394"/>
                  </a:cubicBezTo>
                  <a:cubicBezTo>
                    <a:pt x="13" y="395"/>
                    <a:pt x="12" y="395"/>
                    <a:pt x="12" y="396"/>
                  </a:cubicBezTo>
                  <a:cubicBezTo>
                    <a:pt x="11" y="396"/>
                    <a:pt x="12" y="396"/>
                    <a:pt x="11" y="397"/>
                  </a:cubicBezTo>
                  <a:cubicBezTo>
                    <a:pt x="10" y="398"/>
                    <a:pt x="9" y="399"/>
                    <a:pt x="9" y="399"/>
                  </a:cubicBezTo>
                  <a:cubicBezTo>
                    <a:pt x="9" y="400"/>
                    <a:pt x="10" y="401"/>
                    <a:pt x="10" y="401"/>
                  </a:cubicBezTo>
                  <a:cubicBezTo>
                    <a:pt x="9" y="402"/>
                    <a:pt x="8" y="401"/>
                    <a:pt x="8" y="402"/>
                  </a:cubicBezTo>
                  <a:cubicBezTo>
                    <a:pt x="8" y="403"/>
                    <a:pt x="8" y="402"/>
                    <a:pt x="8" y="403"/>
                  </a:cubicBezTo>
                  <a:cubicBezTo>
                    <a:pt x="8" y="404"/>
                    <a:pt x="7" y="403"/>
                    <a:pt x="7" y="404"/>
                  </a:cubicBezTo>
                  <a:cubicBezTo>
                    <a:pt x="6" y="405"/>
                    <a:pt x="8" y="405"/>
                    <a:pt x="6" y="406"/>
                  </a:cubicBezTo>
                  <a:cubicBezTo>
                    <a:pt x="5" y="406"/>
                    <a:pt x="5" y="406"/>
                    <a:pt x="5" y="407"/>
                  </a:cubicBezTo>
                  <a:cubicBezTo>
                    <a:pt x="6" y="408"/>
                    <a:pt x="6" y="409"/>
                    <a:pt x="6" y="409"/>
                  </a:cubicBezTo>
                  <a:cubicBezTo>
                    <a:pt x="6" y="409"/>
                    <a:pt x="6" y="409"/>
                    <a:pt x="6" y="409"/>
                  </a:cubicBezTo>
                  <a:cubicBezTo>
                    <a:pt x="5" y="410"/>
                    <a:pt x="4" y="409"/>
                    <a:pt x="3" y="409"/>
                  </a:cubicBezTo>
                  <a:cubicBezTo>
                    <a:pt x="3" y="409"/>
                    <a:pt x="3" y="409"/>
                    <a:pt x="2" y="410"/>
                  </a:cubicBezTo>
                  <a:cubicBezTo>
                    <a:pt x="2" y="411"/>
                    <a:pt x="1" y="411"/>
                    <a:pt x="2" y="412"/>
                  </a:cubicBezTo>
                  <a:cubicBezTo>
                    <a:pt x="2" y="412"/>
                    <a:pt x="2" y="412"/>
                    <a:pt x="2" y="413"/>
                  </a:cubicBezTo>
                  <a:cubicBezTo>
                    <a:pt x="2" y="413"/>
                    <a:pt x="2" y="414"/>
                    <a:pt x="1" y="414"/>
                  </a:cubicBezTo>
                  <a:cubicBezTo>
                    <a:pt x="1" y="415"/>
                    <a:pt x="2" y="416"/>
                    <a:pt x="1" y="417"/>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Freeform 210"/>
            <p:cNvSpPr>
              <a:spLocks/>
            </p:cNvSpPr>
            <p:nvPr/>
          </p:nvSpPr>
          <p:spPr bwMode="auto">
            <a:xfrm>
              <a:off x="8382000" y="1951038"/>
              <a:ext cx="727075" cy="1147763"/>
            </a:xfrm>
            <a:custGeom>
              <a:avLst/>
              <a:gdLst>
                <a:gd name="T0" fmla="*/ 101 w 516"/>
                <a:gd name="T1" fmla="*/ 131 h 815"/>
                <a:gd name="T2" fmla="*/ 107 w 516"/>
                <a:gd name="T3" fmla="*/ 153 h 815"/>
                <a:gd name="T4" fmla="*/ 63 w 516"/>
                <a:gd name="T5" fmla="*/ 384 h 815"/>
                <a:gd name="T6" fmla="*/ 16 w 516"/>
                <a:gd name="T7" fmla="*/ 453 h 815"/>
                <a:gd name="T8" fmla="*/ 2 w 516"/>
                <a:gd name="T9" fmla="*/ 468 h 815"/>
                <a:gd name="T10" fmla="*/ 56 w 516"/>
                <a:gd name="T11" fmla="*/ 550 h 815"/>
                <a:gd name="T12" fmla="*/ 66 w 516"/>
                <a:gd name="T13" fmla="*/ 556 h 815"/>
                <a:gd name="T14" fmla="*/ 72 w 516"/>
                <a:gd name="T15" fmla="*/ 572 h 815"/>
                <a:gd name="T16" fmla="*/ 79 w 516"/>
                <a:gd name="T17" fmla="*/ 587 h 815"/>
                <a:gd name="T18" fmla="*/ 83 w 516"/>
                <a:gd name="T19" fmla="*/ 599 h 815"/>
                <a:gd name="T20" fmla="*/ 81 w 516"/>
                <a:gd name="T21" fmla="*/ 615 h 815"/>
                <a:gd name="T22" fmla="*/ 82 w 516"/>
                <a:gd name="T23" fmla="*/ 635 h 815"/>
                <a:gd name="T24" fmla="*/ 83 w 516"/>
                <a:gd name="T25" fmla="*/ 658 h 815"/>
                <a:gd name="T26" fmla="*/ 104 w 516"/>
                <a:gd name="T27" fmla="*/ 684 h 815"/>
                <a:gd name="T28" fmla="*/ 80 w 516"/>
                <a:gd name="T29" fmla="*/ 690 h 815"/>
                <a:gd name="T30" fmla="*/ 29 w 516"/>
                <a:gd name="T31" fmla="*/ 707 h 815"/>
                <a:gd name="T32" fmla="*/ 46 w 516"/>
                <a:gd name="T33" fmla="*/ 722 h 815"/>
                <a:gd name="T34" fmla="*/ 72 w 516"/>
                <a:gd name="T35" fmla="*/ 748 h 815"/>
                <a:gd name="T36" fmla="*/ 89 w 516"/>
                <a:gd name="T37" fmla="*/ 767 h 815"/>
                <a:gd name="T38" fmla="*/ 102 w 516"/>
                <a:gd name="T39" fmla="*/ 808 h 815"/>
                <a:gd name="T40" fmla="*/ 127 w 516"/>
                <a:gd name="T41" fmla="*/ 809 h 815"/>
                <a:gd name="T42" fmla="*/ 145 w 516"/>
                <a:gd name="T43" fmla="*/ 803 h 815"/>
                <a:gd name="T44" fmla="*/ 154 w 516"/>
                <a:gd name="T45" fmla="*/ 793 h 815"/>
                <a:gd name="T46" fmla="*/ 160 w 516"/>
                <a:gd name="T47" fmla="*/ 805 h 815"/>
                <a:gd name="T48" fmla="*/ 172 w 516"/>
                <a:gd name="T49" fmla="*/ 804 h 815"/>
                <a:gd name="T50" fmla="*/ 185 w 516"/>
                <a:gd name="T51" fmla="*/ 800 h 815"/>
                <a:gd name="T52" fmla="*/ 196 w 516"/>
                <a:gd name="T53" fmla="*/ 793 h 815"/>
                <a:gd name="T54" fmla="*/ 210 w 516"/>
                <a:gd name="T55" fmla="*/ 788 h 815"/>
                <a:gd name="T56" fmla="*/ 261 w 516"/>
                <a:gd name="T57" fmla="*/ 774 h 815"/>
                <a:gd name="T58" fmla="*/ 272 w 516"/>
                <a:gd name="T59" fmla="*/ 761 h 815"/>
                <a:gd name="T60" fmla="*/ 269 w 516"/>
                <a:gd name="T61" fmla="*/ 747 h 815"/>
                <a:gd name="T62" fmla="*/ 276 w 516"/>
                <a:gd name="T63" fmla="*/ 737 h 815"/>
                <a:gd name="T64" fmla="*/ 297 w 516"/>
                <a:gd name="T65" fmla="*/ 737 h 815"/>
                <a:gd name="T66" fmla="*/ 320 w 516"/>
                <a:gd name="T67" fmla="*/ 732 h 815"/>
                <a:gd name="T68" fmla="*/ 339 w 516"/>
                <a:gd name="T69" fmla="*/ 731 h 815"/>
                <a:gd name="T70" fmla="*/ 353 w 516"/>
                <a:gd name="T71" fmla="*/ 722 h 815"/>
                <a:gd name="T72" fmla="*/ 368 w 516"/>
                <a:gd name="T73" fmla="*/ 709 h 815"/>
                <a:gd name="T74" fmla="*/ 370 w 516"/>
                <a:gd name="T75" fmla="*/ 701 h 815"/>
                <a:gd name="T76" fmla="*/ 381 w 516"/>
                <a:gd name="T77" fmla="*/ 689 h 815"/>
                <a:gd name="T78" fmla="*/ 393 w 516"/>
                <a:gd name="T79" fmla="*/ 682 h 815"/>
                <a:gd name="T80" fmla="*/ 406 w 516"/>
                <a:gd name="T81" fmla="*/ 672 h 815"/>
                <a:gd name="T82" fmla="*/ 405 w 516"/>
                <a:gd name="T83" fmla="*/ 660 h 815"/>
                <a:gd name="T84" fmla="*/ 412 w 516"/>
                <a:gd name="T85" fmla="*/ 645 h 815"/>
                <a:gd name="T86" fmla="*/ 432 w 516"/>
                <a:gd name="T87" fmla="*/ 641 h 815"/>
                <a:gd name="T88" fmla="*/ 451 w 516"/>
                <a:gd name="T89" fmla="*/ 639 h 815"/>
                <a:gd name="T90" fmla="*/ 461 w 516"/>
                <a:gd name="T91" fmla="*/ 617 h 815"/>
                <a:gd name="T92" fmla="*/ 449 w 516"/>
                <a:gd name="T93" fmla="*/ 585 h 815"/>
                <a:gd name="T94" fmla="*/ 441 w 516"/>
                <a:gd name="T95" fmla="*/ 573 h 815"/>
                <a:gd name="T96" fmla="*/ 440 w 516"/>
                <a:gd name="T97" fmla="*/ 558 h 815"/>
                <a:gd name="T98" fmla="*/ 415 w 516"/>
                <a:gd name="T99" fmla="*/ 555 h 815"/>
                <a:gd name="T100" fmla="*/ 414 w 516"/>
                <a:gd name="T101" fmla="*/ 538 h 815"/>
                <a:gd name="T102" fmla="*/ 430 w 516"/>
                <a:gd name="T103" fmla="*/ 525 h 815"/>
                <a:gd name="T104" fmla="*/ 425 w 516"/>
                <a:gd name="T105" fmla="*/ 504 h 815"/>
                <a:gd name="T106" fmla="*/ 437 w 516"/>
                <a:gd name="T107" fmla="*/ 486 h 815"/>
                <a:gd name="T108" fmla="*/ 442 w 516"/>
                <a:gd name="T109" fmla="*/ 475 h 815"/>
                <a:gd name="T110" fmla="*/ 440 w 516"/>
                <a:gd name="T111" fmla="*/ 456 h 815"/>
                <a:gd name="T112" fmla="*/ 457 w 516"/>
                <a:gd name="T113" fmla="*/ 438 h 815"/>
                <a:gd name="T114" fmla="*/ 467 w 516"/>
                <a:gd name="T115" fmla="*/ 422 h 815"/>
                <a:gd name="T116" fmla="*/ 471 w 516"/>
                <a:gd name="T117" fmla="*/ 404 h 815"/>
                <a:gd name="T118" fmla="*/ 502 w 516"/>
                <a:gd name="T119" fmla="*/ 399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815">
                  <a:moveTo>
                    <a:pt x="516" y="207"/>
                  </a:moveTo>
                  <a:cubicBezTo>
                    <a:pt x="516" y="207"/>
                    <a:pt x="479" y="186"/>
                    <a:pt x="423" y="156"/>
                  </a:cubicBezTo>
                  <a:cubicBezTo>
                    <a:pt x="386" y="136"/>
                    <a:pt x="342" y="111"/>
                    <a:pt x="300" y="89"/>
                  </a:cubicBezTo>
                  <a:cubicBezTo>
                    <a:pt x="212" y="42"/>
                    <a:pt x="128" y="1"/>
                    <a:pt x="127" y="0"/>
                  </a:cubicBezTo>
                  <a:cubicBezTo>
                    <a:pt x="126" y="0"/>
                    <a:pt x="125" y="0"/>
                    <a:pt x="125" y="0"/>
                  </a:cubicBezTo>
                  <a:cubicBezTo>
                    <a:pt x="125" y="0"/>
                    <a:pt x="57" y="33"/>
                    <a:pt x="76" y="23"/>
                  </a:cubicBezTo>
                  <a:cubicBezTo>
                    <a:pt x="78" y="29"/>
                    <a:pt x="86" y="76"/>
                    <a:pt x="86" y="76"/>
                  </a:cubicBezTo>
                  <a:cubicBezTo>
                    <a:pt x="86" y="103"/>
                    <a:pt x="86" y="103"/>
                    <a:pt x="86" y="103"/>
                  </a:cubicBezTo>
                  <a:cubicBezTo>
                    <a:pt x="90" y="105"/>
                    <a:pt x="90" y="105"/>
                    <a:pt x="90" y="105"/>
                  </a:cubicBezTo>
                  <a:cubicBezTo>
                    <a:pt x="90" y="105"/>
                    <a:pt x="100" y="129"/>
                    <a:pt x="101" y="130"/>
                  </a:cubicBezTo>
                  <a:cubicBezTo>
                    <a:pt x="101" y="130"/>
                    <a:pt x="101" y="131"/>
                    <a:pt x="101" y="131"/>
                  </a:cubicBezTo>
                  <a:cubicBezTo>
                    <a:pt x="100" y="133"/>
                    <a:pt x="100" y="133"/>
                    <a:pt x="100" y="133"/>
                  </a:cubicBezTo>
                  <a:cubicBezTo>
                    <a:pt x="100" y="133"/>
                    <a:pt x="100" y="134"/>
                    <a:pt x="99" y="135"/>
                  </a:cubicBezTo>
                  <a:cubicBezTo>
                    <a:pt x="98" y="136"/>
                    <a:pt x="97" y="136"/>
                    <a:pt x="97" y="137"/>
                  </a:cubicBezTo>
                  <a:cubicBezTo>
                    <a:pt x="96" y="138"/>
                    <a:pt x="97" y="138"/>
                    <a:pt x="97" y="139"/>
                  </a:cubicBezTo>
                  <a:cubicBezTo>
                    <a:pt x="97" y="140"/>
                    <a:pt x="98" y="141"/>
                    <a:pt x="99" y="141"/>
                  </a:cubicBezTo>
                  <a:cubicBezTo>
                    <a:pt x="99" y="141"/>
                    <a:pt x="101" y="142"/>
                    <a:pt x="102" y="142"/>
                  </a:cubicBezTo>
                  <a:cubicBezTo>
                    <a:pt x="103" y="143"/>
                    <a:pt x="102" y="144"/>
                    <a:pt x="102" y="145"/>
                  </a:cubicBezTo>
                  <a:cubicBezTo>
                    <a:pt x="103" y="146"/>
                    <a:pt x="104" y="146"/>
                    <a:pt x="104" y="146"/>
                  </a:cubicBezTo>
                  <a:cubicBezTo>
                    <a:pt x="104" y="146"/>
                    <a:pt x="106" y="149"/>
                    <a:pt x="106" y="150"/>
                  </a:cubicBezTo>
                  <a:cubicBezTo>
                    <a:pt x="107" y="150"/>
                    <a:pt x="106" y="151"/>
                    <a:pt x="106" y="151"/>
                  </a:cubicBezTo>
                  <a:cubicBezTo>
                    <a:pt x="105" y="152"/>
                    <a:pt x="107" y="153"/>
                    <a:pt x="107" y="153"/>
                  </a:cubicBezTo>
                  <a:cubicBezTo>
                    <a:pt x="108" y="154"/>
                    <a:pt x="109" y="154"/>
                    <a:pt x="110" y="154"/>
                  </a:cubicBezTo>
                  <a:cubicBezTo>
                    <a:pt x="111" y="153"/>
                    <a:pt x="111" y="155"/>
                    <a:pt x="112" y="155"/>
                  </a:cubicBezTo>
                  <a:cubicBezTo>
                    <a:pt x="112" y="155"/>
                    <a:pt x="112" y="156"/>
                    <a:pt x="112" y="157"/>
                  </a:cubicBezTo>
                  <a:cubicBezTo>
                    <a:pt x="113" y="158"/>
                    <a:pt x="113" y="157"/>
                    <a:pt x="113" y="157"/>
                  </a:cubicBezTo>
                  <a:cubicBezTo>
                    <a:pt x="114" y="157"/>
                    <a:pt x="115" y="158"/>
                    <a:pt x="115" y="158"/>
                  </a:cubicBezTo>
                  <a:cubicBezTo>
                    <a:pt x="125" y="163"/>
                    <a:pt x="125" y="163"/>
                    <a:pt x="125" y="163"/>
                  </a:cubicBezTo>
                  <a:cubicBezTo>
                    <a:pt x="113" y="184"/>
                    <a:pt x="113" y="184"/>
                    <a:pt x="113" y="184"/>
                  </a:cubicBezTo>
                  <a:cubicBezTo>
                    <a:pt x="113" y="184"/>
                    <a:pt x="107" y="232"/>
                    <a:pt x="107" y="233"/>
                  </a:cubicBezTo>
                  <a:cubicBezTo>
                    <a:pt x="107" y="235"/>
                    <a:pt x="105" y="247"/>
                    <a:pt x="105" y="247"/>
                  </a:cubicBezTo>
                  <a:cubicBezTo>
                    <a:pt x="103" y="349"/>
                    <a:pt x="103" y="349"/>
                    <a:pt x="103" y="349"/>
                  </a:cubicBezTo>
                  <a:cubicBezTo>
                    <a:pt x="103" y="349"/>
                    <a:pt x="64" y="383"/>
                    <a:pt x="63" y="384"/>
                  </a:cubicBezTo>
                  <a:cubicBezTo>
                    <a:pt x="61" y="385"/>
                    <a:pt x="57" y="389"/>
                    <a:pt x="57" y="389"/>
                  </a:cubicBezTo>
                  <a:cubicBezTo>
                    <a:pt x="47" y="400"/>
                    <a:pt x="47" y="400"/>
                    <a:pt x="47" y="400"/>
                  </a:cubicBezTo>
                  <a:cubicBezTo>
                    <a:pt x="47" y="400"/>
                    <a:pt x="24" y="432"/>
                    <a:pt x="23" y="433"/>
                  </a:cubicBezTo>
                  <a:cubicBezTo>
                    <a:pt x="22" y="434"/>
                    <a:pt x="22" y="435"/>
                    <a:pt x="21" y="436"/>
                  </a:cubicBezTo>
                  <a:cubicBezTo>
                    <a:pt x="20" y="437"/>
                    <a:pt x="20" y="439"/>
                    <a:pt x="19" y="440"/>
                  </a:cubicBezTo>
                  <a:cubicBezTo>
                    <a:pt x="19" y="441"/>
                    <a:pt x="18" y="442"/>
                    <a:pt x="18" y="443"/>
                  </a:cubicBezTo>
                  <a:cubicBezTo>
                    <a:pt x="18" y="445"/>
                    <a:pt x="18" y="445"/>
                    <a:pt x="18" y="446"/>
                  </a:cubicBezTo>
                  <a:cubicBezTo>
                    <a:pt x="18" y="447"/>
                    <a:pt x="18" y="449"/>
                    <a:pt x="18" y="449"/>
                  </a:cubicBezTo>
                  <a:cubicBezTo>
                    <a:pt x="18" y="449"/>
                    <a:pt x="18" y="451"/>
                    <a:pt x="18" y="451"/>
                  </a:cubicBezTo>
                  <a:cubicBezTo>
                    <a:pt x="18" y="452"/>
                    <a:pt x="18" y="452"/>
                    <a:pt x="18" y="453"/>
                  </a:cubicBezTo>
                  <a:cubicBezTo>
                    <a:pt x="18" y="453"/>
                    <a:pt x="17" y="453"/>
                    <a:pt x="16" y="453"/>
                  </a:cubicBezTo>
                  <a:cubicBezTo>
                    <a:pt x="15" y="453"/>
                    <a:pt x="15" y="454"/>
                    <a:pt x="14" y="454"/>
                  </a:cubicBezTo>
                  <a:cubicBezTo>
                    <a:pt x="14" y="454"/>
                    <a:pt x="12" y="456"/>
                    <a:pt x="12" y="456"/>
                  </a:cubicBezTo>
                  <a:cubicBezTo>
                    <a:pt x="12" y="456"/>
                    <a:pt x="12" y="456"/>
                    <a:pt x="13" y="456"/>
                  </a:cubicBezTo>
                  <a:cubicBezTo>
                    <a:pt x="14" y="457"/>
                    <a:pt x="13" y="457"/>
                    <a:pt x="13" y="458"/>
                  </a:cubicBezTo>
                  <a:cubicBezTo>
                    <a:pt x="13" y="459"/>
                    <a:pt x="12" y="459"/>
                    <a:pt x="12" y="460"/>
                  </a:cubicBezTo>
                  <a:cubicBezTo>
                    <a:pt x="12" y="460"/>
                    <a:pt x="12" y="460"/>
                    <a:pt x="11" y="461"/>
                  </a:cubicBezTo>
                  <a:cubicBezTo>
                    <a:pt x="11" y="462"/>
                    <a:pt x="11" y="462"/>
                    <a:pt x="10" y="462"/>
                  </a:cubicBezTo>
                  <a:cubicBezTo>
                    <a:pt x="9" y="462"/>
                    <a:pt x="9" y="462"/>
                    <a:pt x="7" y="462"/>
                  </a:cubicBezTo>
                  <a:cubicBezTo>
                    <a:pt x="6" y="463"/>
                    <a:pt x="6" y="463"/>
                    <a:pt x="5" y="463"/>
                  </a:cubicBezTo>
                  <a:cubicBezTo>
                    <a:pt x="4" y="463"/>
                    <a:pt x="3" y="463"/>
                    <a:pt x="2" y="464"/>
                  </a:cubicBezTo>
                  <a:cubicBezTo>
                    <a:pt x="0" y="466"/>
                    <a:pt x="2" y="468"/>
                    <a:pt x="2" y="468"/>
                  </a:cubicBezTo>
                  <a:cubicBezTo>
                    <a:pt x="10" y="503"/>
                    <a:pt x="10" y="503"/>
                    <a:pt x="10" y="503"/>
                  </a:cubicBezTo>
                  <a:cubicBezTo>
                    <a:pt x="32" y="534"/>
                    <a:pt x="32" y="534"/>
                    <a:pt x="32" y="534"/>
                  </a:cubicBezTo>
                  <a:cubicBezTo>
                    <a:pt x="51" y="534"/>
                    <a:pt x="51" y="534"/>
                    <a:pt x="51" y="534"/>
                  </a:cubicBezTo>
                  <a:cubicBezTo>
                    <a:pt x="54" y="541"/>
                    <a:pt x="54" y="541"/>
                    <a:pt x="54" y="541"/>
                  </a:cubicBezTo>
                  <a:cubicBezTo>
                    <a:pt x="54" y="541"/>
                    <a:pt x="54" y="542"/>
                    <a:pt x="54" y="543"/>
                  </a:cubicBezTo>
                  <a:cubicBezTo>
                    <a:pt x="54" y="544"/>
                    <a:pt x="53" y="545"/>
                    <a:pt x="54" y="545"/>
                  </a:cubicBezTo>
                  <a:cubicBezTo>
                    <a:pt x="55" y="545"/>
                    <a:pt x="56" y="545"/>
                    <a:pt x="56" y="546"/>
                  </a:cubicBezTo>
                  <a:cubicBezTo>
                    <a:pt x="55" y="547"/>
                    <a:pt x="55" y="547"/>
                    <a:pt x="55" y="548"/>
                  </a:cubicBezTo>
                  <a:cubicBezTo>
                    <a:pt x="55" y="549"/>
                    <a:pt x="54" y="550"/>
                    <a:pt x="55" y="549"/>
                  </a:cubicBezTo>
                  <a:cubicBezTo>
                    <a:pt x="55" y="549"/>
                    <a:pt x="56" y="549"/>
                    <a:pt x="56" y="549"/>
                  </a:cubicBezTo>
                  <a:cubicBezTo>
                    <a:pt x="56" y="549"/>
                    <a:pt x="55" y="550"/>
                    <a:pt x="56" y="550"/>
                  </a:cubicBezTo>
                  <a:cubicBezTo>
                    <a:pt x="57" y="550"/>
                    <a:pt x="57" y="551"/>
                    <a:pt x="58" y="550"/>
                  </a:cubicBezTo>
                  <a:cubicBezTo>
                    <a:pt x="58" y="550"/>
                    <a:pt x="59" y="549"/>
                    <a:pt x="59" y="549"/>
                  </a:cubicBezTo>
                  <a:cubicBezTo>
                    <a:pt x="59" y="550"/>
                    <a:pt x="59" y="551"/>
                    <a:pt x="59" y="551"/>
                  </a:cubicBezTo>
                  <a:cubicBezTo>
                    <a:pt x="59" y="551"/>
                    <a:pt x="59" y="551"/>
                    <a:pt x="60" y="551"/>
                  </a:cubicBezTo>
                  <a:cubicBezTo>
                    <a:pt x="61" y="551"/>
                    <a:pt x="62" y="551"/>
                    <a:pt x="62" y="552"/>
                  </a:cubicBezTo>
                  <a:cubicBezTo>
                    <a:pt x="63" y="552"/>
                    <a:pt x="64" y="552"/>
                    <a:pt x="63" y="553"/>
                  </a:cubicBezTo>
                  <a:cubicBezTo>
                    <a:pt x="63" y="554"/>
                    <a:pt x="62" y="554"/>
                    <a:pt x="62" y="555"/>
                  </a:cubicBezTo>
                  <a:cubicBezTo>
                    <a:pt x="63" y="555"/>
                    <a:pt x="63" y="556"/>
                    <a:pt x="64" y="555"/>
                  </a:cubicBezTo>
                  <a:cubicBezTo>
                    <a:pt x="65" y="554"/>
                    <a:pt x="64" y="554"/>
                    <a:pt x="65" y="554"/>
                  </a:cubicBezTo>
                  <a:cubicBezTo>
                    <a:pt x="66" y="554"/>
                    <a:pt x="65" y="555"/>
                    <a:pt x="65" y="555"/>
                  </a:cubicBezTo>
                  <a:cubicBezTo>
                    <a:pt x="65" y="556"/>
                    <a:pt x="65" y="556"/>
                    <a:pt x="66" y="556"/>
                  </a:cubicBezTo>
                  <a:cubicBezTo>
                    <a:pt x="67" y="556"/>
                    <a:pt x="68" y="555"/>
                    <a:pt x="68" y="556"/>
                  </a:cubicBezTo>
                  <a:cubicBezTo>
                    <a:pt x="69" y="556"/>
                    <a:pt x="69" y="557"/>
                    <a:pt x="69" y="558"/>
                  </a:cubicBezTo>
                  <a:cubicBezTo>
                    <a:pt x="69" y="559"/>
                    <a:pt x="69" y="560"/>
                    <a:pt x="69" y="561"/>
                  </a:cubicBezTo>
                  <a:cubicBezTo>
                    <a:pt x="69" y="562"/>
                    <a:pt x="69" y="563"/>
                    <a:pt x="69" y="563"/>
                  </a:cubicBezTo>
                  <a:cubicBezTo>
                    <a:pt x="69" y="564"/>
                    <a:pt x="68" y="564"/>
                    <a:pt x="69" y="565"/>
                  </a:cubicBezTo>
                  <a:cubicBezTo>
                    <a:pt x="69" y="566"/>
                    <a:pt x="69" y="566"/>
                    <a:pt x="70" y="566"/>
                  </a:cubicBezTo>
                  <a:cubicBezTo>
                    <a:pt x="71" y="565"/>
                    <a:pt x="71" y="565"/>
                    <a:pt x="71" y="565"/>
                  </a:cubicBezTo>
                  <a:cubicBezTo>
                    <a:pt x="71" y="566"/>
                    <a:pt x="70" y="567"/>
                    <a:pt x="71" y="568"/>
                  </a:cubicBezTo>
                  <a:cubicBezTo>
                    <a:pt x="71" y="569"/>
                    <a:pt x="72" y="568"/>
                    <a:pt x="72" y="569"/>
                  </a:cubicBezTo>
                  <a:cubicBezTo>
                    <a:pt x="72" y="570"/>
                    <a:pt x="72" y="570"/>
                    <a:pt x="72" y="571"/>
                  </a:cubicBezTo>
                  <a:cubicBezTo>
                    <a:pt x="72" y="571"/>
                    <a:pt x="72" y="571"/>
                    <a:pt x="72" y="572"/>
                  </a:cubicBezTo>
                  <a:cubicBezTo>
                    <a:pt x="72" y="573"/>
                    <a:pt x="71" y="573"/>
                    <a:pt x="71" y="574"/>
                  </a:cubicBezTo>
                  <a:cubicBezTo>
                    <a:pt x="71" y="574"/>
                    <a:pt x="72" y="575"/>
                    <a:pt x="72" y="575"/>
                  </a:cubicBezTo>
                  <a:cubicBezTo>
                    <a:pt x="72" y="576"/>
                    <a:pt x="72" y="576"/>
                    <a:pt x="72" y="577"/>
                  </a:cubicBezTo>
                  <a:cubicBezTo>
                    <a:pt x="71" y="578"/>
                    <a:pt x="71" y="578"/>
                    <a:pt x="72" y="578"/>
                  </a:cubicBezTo>
                  <a:cubicBezTo>
                    <a:pt x="72" y="579"/>
                    <a:pt x="71" y="579"/>
                    <a:pt x="72" y="580"/>
                  </a:cubicBezTo>
                  <a:cubicBezTo>
                    <a:pt x="72" y="581"/>
                    <a:pt x="72" y="580"/>
                    <a:pt x="73" y="581"/>
                  </a:cubicBezTo>
                  <a:cubicBezTo>
                    <a:pt x="74" y="582"/>
                    <a:pt x="73" y="583"/>
                    <a:pt x="75" y="583"/>
                  </a:cubicBezTo>
                  <a:cubicBezTo>
                    <a:pt x="76" y="583"/>
                    <a:pt x="76" y="583"/>
                    <a:pt x="77" y="583"/>
                  </a:cubicBezTo>
                  <a:cubicBezTo>
                    <a:pt x="78" y="583"/>
                    <a:pt x="80" y="583"/>
                    <a:pt x="79" y="584"/>
                  </a:cubicBezTo>
                  <a:cubicBezTo>
                    <a:pt x="79" y="584"/>
                    <a:pt x="78" y="584"/>
                    <a:pt x="79" y="585"/>
                  </a:cubicBezTo>
                  <a:cubicBezTo>
                    <a:pt x="79" y="586"/>
                    <a:pt x="80" y="586"/>
                    <a:pt x="79" y="587"/>
                  </a:cubicBezTo>
                  <a:cubicBezTo>
                    <a:pt x="78" y="587"/>
                    <a:pt x="78" y="586"/>
                    <a:pt x="78" y="587"/>
                  </a:cubicBezTo>
                  <a:cubicBezTo>
                    <a:pt x="79" y="588"/>
                    <a:pt x="79" y="588"/>
                    <a:pt x="80" y="588"/>
                  </a:cubicBezTo>
                  <a:cubicBezTo>
                    <a:pt x="81" y="589"/>
                    <a:pt x="82" y="588"/>
                    <a:pt x="82" y="589"/>
                  </a:cubicBezTo>
                  <a:cubicBezTo>
                    <a:pt x="81" y="590"/>
                    <a:pt x="80" y="590"/>
                    <a:pt x="80" y="590"/>
                  </a:cubicBezTo>
                  <a:cubicBezTo>
                    <a:pt x="80" y="590"/>
                    <a:pt x="79" y="590"/>
                    <a:pt x="79" y="591"/>
                  </a:cubicBezTo>
                  <a:cubicBezTo>
                    <a:pt x="79" y="591"/>
                    <a:pt x="80" y="591"/>
                    <a:pt x="79" y="592"/>
                  </a:cubicBezTo>
                  <a:cubicBezTo>
                    <a:pt x="79" y="592"/>
                    <a:pt x="78" y="592"/>
                    <a:pt x="79" y="593"/>
                  </a:cubicBezTo>
                  <a:cubicBezTo>
                    <a:pt x="79" y="594"/>
                    <a:pt x="79" y="594"/>
                    <a:pt x="79" y="595"/>
                  </a:cubicBezTo>
                  <a:cubicBezTo>
                    <a:pt x="80" y="595"/>
                    <a:pt x="80" y="595"/>
                    <a:pt x="80" y="595"/>
                  </a:cubicBezTo>
                  <a:cubicBezTo>
                    <a:pt x="81" y="596"/>
                    <a:pt x="81" y="596"/>
                    <a:pt x="82" y="597"/>
                  </a:cubicBezTo>
                  <a:cubicBezTo>
                    <a:pt x="82" y="598"/>
                    <a:pt x="83" y="598"/>
                    <a:pt x="83" y="599"/>
                  </a:cubicBezTo>
                  <a:cubicBezTo>
                    <a:pt x="83" y="599"/>
                    <a:pt x="82" y="599"/>
                    <a:pt x="81" y="600"/>
                  </a:cubicBezTo>
                  <a:cubicBezTo>
                    <a:pt x="80" y="600"/>
                    <a:pt x="80" y="600"/>
                    <a:pt x="80" y="601"/>
                  </a:cubicBezTo>
                  <a:cubicBezTo>
                    <a:pt x="81" y="602"/>
                    <a:pt x="81" y="602"/>
                    <a:pt x="81" y="602"/>
                  </a:cubicBezTo>
                  <a:cubicBezTo>
                    <a:pt x="81" y="602"/>
                    <a:pt x="81" y="602"/>
                    <a:pt x="80" y="603"/>
                  </a:cubicBezTo>
                  <a:cubicBezTo>
                    <a:pt x="80" y="604"/>
                    <a:pt x="80" y="604"/>
                    <a:pt x="81" y="605"/>
                  </a:cubicBezTo>
                  <a:cubicBezTo>
                    <a:pt x="81" y="605"/>
                    <a:pt x="81" y="606"/>
                    <a:pt x="81" y="606"/>
                  </a:cubicBezTo>
                  <a:cubicBezTo>
                    <a:pt x="81" y="607"/>
                    <a:pt x="81" y="607"/>
                    <a:pt x="82" y="607"/>
                  </a:cubicBezTo>
                  <a:cubicBezTo>
                    <a:pt x="82" y="608"/>
                    <a:pt x="83" y="608"/>
                    <a:pt x="83" y="609"/>
                  </a:cubicBezTo>
                  <a:cubicBezTo>
                    <a:pt x="84" y="610"/>
                    <a:pt x="85" y="611"/>
                    <a:pt x="84" y="611"/>
                  </a:cubicBezTo>
                  <a:cubicBezTo>
                    <a:pt x="82" y="612"/>
                    <a:pt x="83" y="612"/>
                    <a:pt x="82" y="613"/>
                  </a:cubicBezTo>
                  <a:cubicBezTo>
                    <a:pt x="81" y="614"/>
                    <a:pt x="80" y="614"/>
                    <a:pt x="81" y="615"/>
                  </a:cubicBezTo>
                  <a:cubicBezTo>
                    <a:pt x="81" y="616"/>
                    <a:pt x="81" y="616"/>
                    <a:pt x="80" y="617"/>
                  </a:cubicBezTo>
                  <a:cubicBezTo>
                    <a:pt x="80" y="618"/>
                    <a:pt x="80" y="617"/>
                    <a:pt x="80" y="618"/>
                  </a:cubicBezTo>
                  <a:cubicBezTo>
                    <a:pt x="80" y="620"/>
                    <a:pt x="80" y="621"/>
                    <a:pt x="80" y="621"/>
                  </a:cubicBezTo>
                  <a:cubicBezTo>
                    <a:pt x="79" y="622"/>
                    <a:pt x="80" y="623"/>
                    <a:pt x="80" y="623"/>
                  </a:cubicBezTo>
                  <a:cubicBezTo>
                    <a:pt x="80" y="623"/>
                    <a:pt x="81" y="622"/>
                    <a:pt x="80" y="624"/>
                  </a:cubicBezTo>
                  <a:cubicBezTo>
                    <a:pt x="79" y="625"/>
                    <a:pt x="80" y="626"/>
                    <a:pt x="80" y="626"/>
                  </a:cubicBezTo>
                  <a:cubicBezTo>
                    <a:pt x="80" y="627"/>
                    <a:pt x="80" y="627"/>
                    <a:pt x="80" y="628"/>
                  </a:cubicBezTo>
                  <a:cubicBezTo>
                    <a:pt x="81" y="629"/>
                    <a:pt x="81" y="629"/>
                    <a:pt x="81" y="629"/>
                  </a:cubicBezTo>
                  <a:cubicBezTo>
                    <a:pt x="81" y="630"/>
                    <a:pt x="82" y="630"/>
                    <a:pt x="82" y="631"/>
                  </a:cubicBezTo>
                  <a:cubicBezTo>
                    <a:pt x="82" y="632"/>
                    <a:pt x="81" y="632"/>
                    <a:pt x="82" y="633"/>
                  </a:cubicBezTo>
                  <a:cubicBezTo>
                    <a:pt x="82" y="634"/>
                    <a:pt x="82" y="635"/>
                    <a:pt x="82" y="635"/>
                  </a:cubicBezTo>
                  <a:cubicBezTo>
                    <a:pt x="82" y="635"/>
                    <a:pt x="82" y="635"/>
                    <a:pt x="82" y="636"/>
                  </a:cubicBezTo>
                  <a:cubicBezTo>
                    <a:pt x="81" y="637"/>
                    <a:pt x="82" y="637"/>
                    <a:pt x="81" y="637"/>
                  </a:cubicBezTo>
                  <a:cubicBezTo>
                    <a:pt x="80" y="637"/>
                    <a:pt x="79" y="636"/>
                    <a:pt x="79" y="638"/>
                  </a:cubicBezTo>
                  <a:cubicBezTo>
                    <a:pt x="79" y="639"/>
                    <a:pt x="79" y="639"/>
                    <a:pt x="80" y="640"/>
                  </a:cubicBezTo>
                  <a:cubicBezTo>
                    <a:pt x="81" y="640"/>
                    <a:pt x="81" y="641"/>
                    <a:pt x="81" y="642"/>
                  </a:cubicBezTo>
                  <a:cubicBezTo>
                    <a:pt x="81" y="643"/>
                    <a:pt x="81" y="645"/>
                    <a:pt x="80" y="646"/>
                  </a:cubicBezTo>
                  <a:cubicBezTo>
                    <a:pt x="80" y="647"/>
                    <a:pt x="79" y="647"/>
                    <a:pt x="80" y="648"/>
                  </a:cubicBezTo>
                  <a:cubicBezTo>
                    <a:pt x="80" y="649"/>
                    <a:pt x="82" y="649"/>
                    <a:pt x="82" y="650"/>
                  </a:cubicBezTo>
                  <a:cubicBezTo>
                    <a:pt x="82" y="652"/>
                    <a:pt x="83" y="652"/>
                    <a:pt x="83" y="653"/>
                  </a:cubicBezTo>
                  <a:cubicBezTo>
                    <a:pt x="84" y="654"/>
                    <a:pt x="85" y="654"/>
                    <a:pt x="84" y="655"/>
                  </a:cubicBezTo>
                  <a:cubicBezTo>
                    <a:pt x="83" y="657"/>
                    <a:pt x="82" y="656"/>
                    <a:pt x="83" y="658"/>
                  </a:cubicBezTo>
                  <a:cubicBezTo>
                    <a:pt x="83" y="660"/>
                    <a:pt x="83" y="660"/>
                    <a:pt x="84" y="661"/>
                  </a:cubicBezTo>
                  <a:cubicBezTo>
                    <a:pt x="85" y="662"/>
                    <a:pt x="86" y="662"/>
                    <a:pt x="87" y="663"/>
                  </a:cubicBezTo>
                  <a:cubicBezTo>
                    <a:pt x="88" y="664"/>
                    <a:pt x="89" y="663"/>
                    <a:pt x="89" y="665"/>
                  </a:cubicBezTo>
                  <a:cubicBezTo>
                    <a:pt x="90" y="667"/>
                    <a:pt x="91" y="669"/>
                    <a:pt x="91" y="669"/>
                  </a:cubicBezTo>
                  <a:cubicBezTo>
                    <a:pt x="91" y="669"/>
                    <a:pt x="90" y="668"/>
                    <a:pt x="91" y="670"/>
                  </a:cubicBezTo>
                  <a:cubicBezTo>
                    <a:pt x="92" y="672"/>
                    <a:pt x="92" y="673"/>
                    <a:pt x="93" y="674"/>
                  </a:cubicBezTo>
                  <a:cubicBezTo>
                    <a:pt x="95" y="674"/>
                    <a:pt x="96" y="673"/>
                    <a:pt x="96" y="674"/>
                  </a:cubicBezTo>
                  <a:cubicBezTo>
                    <a:pt x="97" y="675"/>
                    <a:pt x="96" y="676"/>
                    <a:pt x="97" y="677"/>
                  </a:cubicBezTo>
                  <a:cubicBezTo>
                    <a:pt x="99" y="679"/>
                    <a:pt x="101" y="678"/>
                    <a:pt x="101" y="680"/>
                  </a:cubicBezTo>
                  <a:cubicBezTo>
                    <a:pt x="101" y="681"/>
                    <a:pt x="101" y="682"/>
                    <a:pt x="102" y="683"/>
                  </a:cubicBezTo>
                  <a:cubicBezTo>
                    <a:pt x="103" y="684"/>
                    <a:pt x="103" y="684"/>
                    <a:pt x="104" y="684"/>
                  </a:cubicBezTo>
                  <a:cubicBezTo>
                    <a:pt x="105" y="685"/>
                    <a:pt x="106" y="685"/>
                    <a:pt x="107" y="686"/>
                  </a:cubicBezTo>
                  <a:cubicBezTo>
                    <a:pt x="107" y="686"/>
                    <a:pt x="109" y="686"/>
                    <a:pt x="109" y="687"/>
                  </a:cubicBezTo>
                  <a:cubicBezTo>
                    <a:pt x="109" y="687"/>
                    <a:pt x="110" y="688"/>
                    <a:pt x="110" y="688"/>
                  </a:cubicBezTo>
                  <a:cubicBezTo>
                    <a:pt x="110" y="688"/>
                    <a:pt x="109" y="688"/>
                    <a:pt x="108" y="688"/>
                  </a:cubicBezTo>
                  <a:cubicBezTo>
                    <a:pt x="106" y="688"/>
                    <a:pt x="98" y="691"/>
                    <a:pt x="97" y="691"/>
                  </a:cubicBezTo>
                  <a:cubicBezTo>
                    <a:pt x="96" y="691"/>
                    <a:pt x="96" y="691"/>
                    <a:pt x="94" y="690"/>
                  </a:cubicBezTo>
                  <a:cubicBezTo>
                    <a:pt x="93" y="689"/>
                    <a:pt x="93" y="689"/>
                    <a:pt x="91" y="689"/>
                  </a:cubicBezTo>
                  <a:cubicBezTo>
                    <a:pt x="89" y="689"/>
                    <a:pt x="87" y="689"/>
                    <a:pt x="86" y="688"/>
                  </a:cubicBezTo>
                  <a:cubicBezTo>
                    <a:pt x="84" y="687"/>
                    <a:pt x="82" y="688"/>
                    <a:pt x="82" y="688"/>
                  </a:cubicBezTo>
                  <a:cubicBezTo>
                    <a:pt x="82" y="688"/>
                    <a:pt x="83" y="689"/>
                    <a:pt x="82" y="689"/>
                  </a:cubicBezTo>
                  <a:cubicBezTo>
                    <a:pt x="81" y="690"/>
                    <a:pt x="81" y="690"/>
                    <a:pt x="80" y="690"/>
                  </a:cubicBezTo>
                  <a:cubicBezTo>
                    <a:pt x="79" y="690"/>
                    <a:pt x="79" y="690"/>
                    <a:pt x="78" y="689"/>
                  </a:cubicBezTo>
                  <a:cubicBezTo>
                    <a:pt x="77" y="689"/>
                    <a:pt x="76" y="689"/>
                    <a:pt x="75" y="689"/>
                  </a:cubicBezTo>
                  <a:cubicBezTo>
                    <a:pt x="74" y="689"/>
                    <a:pt x="67" y="691"/>
                    <a:pt x="67" y="691"/>
                  </a:cubicBezTo>
                  <a:cubicBezTo>
                    <a:pt x="51" y="687"/>
                    <a:pt x="51" y="687"/>
                    <a:pt x="51" y="687"/>
                  </a:cubicBezTo>
                  <a:cubicBezTo>
                    <a:pt x="38" y="687"/>
                    <a:pt x="38" y="687"/>
                    <a:pt x="38" y="687"/>
                  </a:cubicBezTo>
                  <a:cubicBezTo>
                    <a:pt x="34" y="696"/>
                    <a:pt x="34" y="696"/>
                    <a:pt x="34" y="696"/>
                  </a:cubicBezTo>
                  <a:cubicBezTo>
                    <a:pt x="34" y="696"/>
                    <a:pt x="32" y="698"/>
                    <a:pt x="31" y="699"/>
                  </a:cubicBezTo>
                  <a:cubicBezTo>
                    <a:pt x="30" y="700"/>
                    <a:pt x="29" y="701"/>
                    <a:pt x="29" y="701"/>
                  </a:cubicBezTo>
                  <a:cubicBezTo>
                    <a:pt x="28" y="702"/>
                    <a:pt x="28" y="704"/>
                    <a:pt x="28" y="704"/>
                  </a:cubicBezTo>
                  <a:cubicBezTo>
                    <a:pt x="27" y="705"/>
                    <a:pt x="26" y="705"/>
                    <a:pt x="27" y="706"/>
                  </a:cubicBezTo>
                  <a:cubicBezTo>
                    <a:pt x="28" y="706"/>
                    <a:pt x="29" y="706"/>
                    <a:pt x="29" y="707"/>
                  </a:cubicBezTo>
                  <a:cubicBezTo>
                    <a:pt x="30" y="707"/>
                    <a:pt x="31" y="709"/>
                    <a:pt x="31" y="709"/>
                  </a:cubicBezTo>
                  <a:cubicBezTo>
                    <a:pt x="32" y="710"/>
                    <a:pt x="32" y="710"/>
                    <a:pt x="32" y="710"/>
                  </a:cubicBezTo>
                  <a:cubicBezTo>
                    <a:pt x="32" y="710"/>
                    <a:pt x="33" y="711"/>
                    <a:pt x="33" y="711"/>
                  </a:cubicBezTo>
                  <a:cubicBezTo>
                    <a:pt x="33" y="712"/>
                    <a:pt x="34" y="712"/>
                    <a:pt x="35" y="712"/>
                  </a:cubicBezTo>
                  <a:cubicBezTo>
                    <a:pt x="35" y="712"/>
                    <a:pt x="36" y="714"/>
                    <a:pt x="36" y="714"/>
                  </a:cubicBezTo>
                  <a:cubicBezTo>
                    <a:pt x="38" y="715"/>
                    <a:pt x="38" y="715"/>
                    <a:pt x="38" y="715"/>
                  </a:cubicBezTo>
                  <a:cubicBezTo>
                    <a:pt x="38" y="715"/>
                    <a:pt x="39" y="715"/>
                    <a:pt x="39" y="716"/>
                  </a:cubicBezTo>
                  <a:cubicBezTo>
                    <a:pt x="39" y="717"/>
                    <a:pt x="40" y="718"/>
                    <a:pt x="40" y="719"/>
                  </a:cubicBezTo>
                  <a:cubicBezTo>
                    <a:pt x="41" y="719"/>
                    <a:pt x="42" y="719"/>
                    <a:pt x="43" y="719"/>
                  </a:cubicBezTo>
                  <a:cubicBezTo>
                    <a:pt x="43" y="719"/>
                    <a:pt x="44" y="720"/>
                    <a:pt x="44" y="721"/>
                  </a:cubicBezTo>
                  <a:cubicBezTo>
                    <a:pt x="45" y="721"/>
                    <a:pt x="45" y="721"/>
                    <a:pt x="46" y="722"/>
                  </a:cubicBezTo>
                  <a:cubicBezTo>
                    <a:pt x="46" y="722"/>
                    <a:pt x="47" y="723"/>
                    <a:pt x="46" y="725"/>
                  </a:cubicBezTo>
                  <a:cubicBezTo>
                    <a:pt x="46" y="726"/>
                    <a:pt x="45" y="726"/>
                    <a:pt x="45" y="727"/>
                  </a:cubicBezTo>
                  <a:cubicBezTo>
                    <a:pt x="46" y="729"/>
                    <a:pt x="47" y="730"/>
                    <a:pt x="47" y="730"/>
                  </a:cubicBezTo>
                  <a:cubicBezTo>
                    <a:pt x="48" y="730"/>
                    <a:pt x="49" y="730"/>
                    <a:pt x="50" y="731"/>
                  </a:cubicBezTo>
                  <a:cubicBezTo>
                    <a:pt x="50" y="732"/>
                    <a:pt x="50" y="731"/>
                    <a:pt x="51" y="733"/>
                  </a:cubicBezTo>
                  <a:cubicBezTo>
                    <a:pt x="51" y="734"/>
                    <a:pt x="52" y="734"/>
                    <a:pt x="53" y="735"/>
                  </a:cubicBezTo>
                  <a:cubicBezTo>
                    <a:pt x="54" y="736"/>
                    <a:pt x="60" y="740"/>
                    <a:pt x="60" y="740"/>
                  </a:cubicBezTo>
                  <a:cubicBezTo>
                    <a:pt x="60" y="740"/>
                    <a:pt x="68" y="746"/>
                    <a:pt x="68" y="746"/>
                  </a:cubicBezTo>
                  <a:cubicBezTo>
                    <a:pt x="69" y="746"/>
                    <a:pt x="70" y="746"/>
                    <a:pt x="71" y="746"/>
                  </a:cubicBezTo>
                  <a:cubicBezTo>
                    <a:pt x="71" y="746"/>
                    <a:pt x="72" y="746"/>
                    <a:pt x="72" y="747"/>
                  </a:cubicBezTo>
                  <a:cubicBezTo>
                    <a:pt x="72" y="748"/>
                    <a:pt x="72" y="748"/>
                    <a:pt x="72" y="748"/>
                  </a:cubicBezTo>
                  <a:cubicBezTo>
                    <a:pt x="72" y="749"/>
                    <a:pt x="73" y="749"/>
                    <a:pt x="73" y="749"/>
                  </a:cubicBezTo>
                  <a:cubicBezTo>
                    <a:pt x="74" y="749"/>
                    <a:pt x="75" y="750"/>
                    <a:pt x="75" y="750"/>
                  </a:cubicBezTo>
                  <a:cubicBezTo>
                    <a:pt x="75" y="750"/>
                    <a:pt x="76" y="750"/>
                    <a:pt x="76" y="751"/>
                  </a:cubicBezTo>
                  <a:cubicBezTo>
                    <a:pt x="75" y="752"/>
                    <a:pt x="75" y="753"/>
                    <a:pt x="76" y="753"/>
                  </a:cubicBezTo>
                  <a:cubicBezTo>
                    <a:pt x="77" y="753"/>
                    <a:pt x="78" y="753"/>
                    <a:pt x="79" y="753"/>
                  </a:cubicBezTo>
                  <a:cubicBezTo>
                    <a:pt x="80" y="753"/>
                    <a:pt x="81" y="754"/>
                    <a:pt x="82" y="754"/>
                  </a:cubicBezTo>
                  <a:cubicBezTo>
                    <a:pt x="82" y="755"/>
                    <a:pt x="82" y="756"/>
                    <a:pt x="82" y="756"/>
                  </a:cubicBezTo>
                  <a:cubicBezTo>
                    <a:pt x="82" y="756"/>
                    <a:pt x="84" y="756"/>
                    <a:pt x="85" y="756"/>
                  </a:cubicBezTo>
                  <a:cubicBezTo>
                    <a:pt x="85" y="757"/>
                    <a:pt x="85" y="759"/>
                    <a:pt x="85" y="760"/>
                  </a:cubicBezTo>
                  <a:cubicBezTo>
                    <a:pt x="85" y="760"/>
                    <a:pt x="87" y="761"/>
                    <a:pt x="87" y="762"/>
                  </a:cubicBezTo>
                  <a:cubicBezTo>
                    <a:pt x="87" y="763"/>
                    <a:pt x="89" y="767"/>
                    <a:pt x="89" y="767"/>
                  </a:cubicBezTo>
                  <a:cubicBezTo>
                    <a:pt x="89" y="768"/>
                    <a:pt x="96" y="782"/>
                    <a:pt x="96" y="782"/>
                  </a:cubicBezTo>
                  <a:cubicBezTo>
                    <a:pt x="96" y="782"/>
                    <a:pt x="96" y="783"/>
                    <a:pt x="96" y="784"/>
                  </a:cubicBezTo>
                  <a:cubicBezTo>
                    <a:pt x="96" y="785"/>
                    <a:pt x="95" y="785"/>
                    <a:pt x="96" y="787"/>
                  </a:cubicBezTo>
                  <a:cubicBezTo>
                    <a:pt x="97" y="789"/>
                    <a:pt x="99" y="789"/>
                    <a:pt x="99" y="792"/>
                  </a:cubicBezTo>
                  <a:cubicBezTo>
                    <a:pt x="99" y="794"/>
                    <a:pt x="100" y="796"/>
                    <a:pt x="101" y="796"/>
                  </a:cubicBezTo>
                  <a:cubicBezTo>
                    <a:pt x="102" y="797"/>
                    <a:pt x="104" y="797"/>
                    <a:pt x="104" y="797"/>
                  </a:cubicBezTo>
                  <a:cubicBezTo>
                    <a:pt x="104" y="797"/>
                    <a:pt x="105" y="798"/>
                    <a:pt x="105" y="799"/>
                  </a:cubicBezTo>
                  <a:cubicBezTo>
                    <a:pt x="105" y="801"/>
                    <a:pt x="105" y="802"/>
                    <a:pt x="105" y="803"/>
                  </a:cubicBezTo>
                  <a:cubicBezTo>
                    <a:pt x="105" y="803"/>
                    <a:pt x="105" y="805"/>
                    <a:pt x="104" y="805"/>
                  </a:cubicBezTo>
                  <a:cubicBezTo>
                    <a:pt x="104" y="805"/>
                    <a:pt x="104" y="806"/>
                    <a:pt x="104" y="807"/>
                  </a:cubicBezTo>
                  <a:cubicBezTo>
                    <a:pt x="104" y="807"/>
                    <a:pt x="103" y="807"/>
                    <a:pt x="102" y="808"/>
                  </a:cubicBezTo>
                  <a:cubicBezTo>
                    <a:pt x="102" y="808"/>
                    <a:pt x="102" y="809"/>
                    <a:pt x="101" y="810"/>
                  </a:cubicBezTo>
                  <a:cubicBezTo>
                    <a:pt x="101" y="810"/>
                    <a:pt x="102" y="811"/>
                    <a:pt x="104" y="811"/>
                  </a:cubicBezTo>
                  <a:cubicBezTo>
                    <a:pt x="105" y="811"/>
                    <a:pt x="108" y="811"/>
                    <a:pt x="109" y="811"/>
                  </a:cubicBezTo>
                  <a:cubicBezTo>
                    <a:pt x="109" y="811"/>
                    <a:pt x="111" y="811"/>
                    <a:pt x="111" y="811"/>
                  </a:cubicBezTo>
                  <a:cubicBezTo>
                    <a:pt x="112" y="811"/>
                    <a:pt x="112" y="811"/>
                    <a:pt x="113" y="812"/>
                  </a:cubicBezTo>
                  <a:cubicBezTo>
                    <a:pt x="113" y="813"/>
                    <a:pt x="114" y="813"/>
                    <a:pt x="115" y="814"/>
                  </a:cubicBezTo>
                  <a:cubicBezTo>
                    <a:pt x="115" y="814"/>
                    <a:pt x="115" y="814"/>
                    <a:pt x="116" y="814"/>
                  </a:cubicBezTo>
                  <a:cubicBezTo>
                    <a:pt x="116" y="815"/>
                    <a:pt x="117" y="815"/>
                    <a:pt x="118" y="814"/>
                  </a:cubicBezTo>
                  <a:cubicBezTo>
                    <a:pt x="119" y="814"/>
                    <a:pt x="123" y="813"/>
                    <a:pt x="123" y="813"/>
                  </a:cubicBezTo>
                  <a:cubicBezTo>
                    <a:pt x="124" y="812"/>
                    <a:pt x="127" y="811"/>
                    <a:pt x="127" y="810"/>
                  </a:cubicBezTo>
                  <a:cubicBezTo>
                    <a:pt x="127" y="810"/>
                    <a:pt x="126" y="809"/>
                    <a:pt x="127" y="809"/>
                  </a:cubicBezTo>
                  <a:cubicBezTo>
                    <a:pt x="128" y="808"/>
                    <a:pt x="128" y="808"/>
                    <a:pt x="128" y="808"/>
                  </a:cubicBezTo>
                  <a:cubicBezTo>
                    <a:pt x="129" y="808"/>
                    <a:pt x="130" y="806"/>
                    <a:pt x="130" y="806"/>
                  </a:cubicBezTo>
                  <a:cubicBezTo>
                    <a:pt x="131" y="807"/>
                    <a:pt x="131" y="807"/>
                    <a:pt x="132" y="807"/>
                  </a:cubicBezTo>
                  <a:cubicBezTo>
                    <a:pt x="132" y="807"/>
                    <a:pt x="133" y="807"/>
                    <a:pt x="134" y="806"/>
                  </a:cubicBezTo>
                  <a:cubicBezTo>
                    <a:pt x="135" y="806"/>
                    <a:pt x="134" y="805"/>
                    <a:pt x="136" y="805"/>
                  </a:cubicBezTo>
                  <a:cubicBezTo>
                    <a:pt x="137" y="806"/>
                    <a:pt x="137" y="806"/>
                    <a:pt x="137" y="806"/>
                  </a:cubicBezTo>
                  <a:cubicBezTo>
                    <a:pt x="138" y="806"/>
                    <a:pt x="138" y="806"/>
                    <a:pt x="138" y="805"/>
                  </a:cubicBezTo>
                  <a:cubicBezTo>
                    <a:pt x="139" y="805"/>
                    <a:pt x="139" y="804"/>
                    <a:pt x="140" y="804"/>
                  </a:cubicBezTo>
                  <a:cubicBezTo>
                    <a:pt x="141" y="804"/>
                    <a:pt x="141" y="804"/>
                    <a:pt x="141" y="803"/>
                  </a:cubicBezTo>
                  <a:cubicBezTo>
                    <a:pt x="142" y="803"/>
                    <a:pt x="143" y="803"/>
                    <a:pt x="143" y="803"/>
                  </a:cubicBezTo>
                  <a:cubicBezTo>
                    <a:pt x="144" y="803"/>
                    <a:pt x="144" y="803"/>
                    <a:pt x="145" y="803"/>
                  </a:cubicBezTo>
                  <a:cubicBezTo>
                    <a:pt x="146" y="802"/>
                    <a:pt x="147" y="802"/>
                    <a:pt x="146" y="801"/>
                  </a:cubicBezTo>
                  <a:cubicBezTo>
                    <a:pt x="146" y="800"/>
                    <a:pt x="146" y="800"/>
                    <a:pt x="145" y="799"/>
                  </a:cubicBezTo>
                  <a:cubicBezTo>
                    <a:pt x="145" y="798"/>
                    <a:pt x="146" y="798"/>
                    <a:pt x="146" y="798"/>
                  </a:cubicBezTo>
                  <a:cubicBezTo>
                    <a:pt x="146" y="797"/>
                    <a:pt x="146" y="797"/>
                    <a:pt x="146" y="797"/>
                  </a:cubicBezTo>
                  <a:cubicBezTo>
                    <a:pt x="146" y="797"/>
                    <a:pt x="147" y="795"/>
                    <a:pt x="147" y="796"/>
                  </a:cubicBezTo>
                  <a:cubicBezTo>
                    <a:pt x="148" y="796"/>
                    <a:pt x="147" y="797"/>
                    <a:pt x="148" y="797"/>
                  </a:cubicBezTo>
                  <a:cubicBezTo>
                    <a:pt x="148" y="797"/>
                    <a:pt x="149" y="798"/>
                    <a:pt x="149" y="797"/>
                  </a:cubicBezTo>
                  <a:cubicBezTo>
                    <a:pt x="150" y="796"/>
                    <a:pt x="150" y="796"/>
                    <a:pt x="150" y="795"/>
                  </a:cubicBezTo>
                  <a:cubicBezTo>
                    <a:pt x="151" y="794"/>
                    <a:pt x="150" y="794"/>
                    <a:pt x="151" y="794"/>
                  </a:cubicBezTo>
                  <a:cubicBezTo>
                    <a:pt x="152" y="794"/>
                    <a:pt x="152" y="794"/>
                    <a:pt x="153" y="794"/>
                  </a:cubicBezTo>
                  <a:cubicBezTo>
                    <a:pt x="154" y="793"/>
                    <a:pt x="154" y="792"/>
                    <a:pt x="154" y="793"/>
                  </a:cubicBezTo>
                  <a:cubicBezTo>
                    <a:pt x="154" y="793"/>
                    <a:pt x="154" y="794"/>
                    <a:pt x="154" y="795"/>
                  </a:cubicBezTo>
                  <a:cubicBezTo>
                    <a:pt x="154" y="795"/>
                    <a:pt x="153" y="795"/>
                    <a:pt x="154" y="796"/>
                  </a:cubicBezTo>
                  <a:cubicBezTo>
                    <a:pt x="155" y="797"/>
                    <a:pt x="155" y="797"/>
                    <a:pt x="155" y="798"/>
                  </a:cubicBezTo>
                  <a:cubicBezTo>
                    <a:pt x="155" y="798"/>
                    <a:pt x="155" y="799"/>
                    <a:pt x="155" y="799"/>
                  </a:cubicBezTo>
                  <a:cubicBezTo>
                    <a:pt x="156" y="799"/>
                    <a:pt x="157" y="799"/>
                    <a:pt x="157" y="799"/>
                  </a:cubicBezTo>
                  <a:cubicBezTo>
                    <a:pt x="157" y="801"/>
                    <a:pt x="157" y="801"/>
                    <a:pt x="157" y="801"/>
                  </a:cubicBezTo>
                  <a:cubicBezTo>
                    <a:pt x="158" y="802"/>
                    <a:pt x="158" y="802"/>
                    <a:pt x="158" y="802"/>
                  </a:cubicBezTo>
                  <a:cubicBezTo>
                    <a:pt x="158" y="803"/>
                    <a:pt x="158" y="803"/>
                    <a:pt x="158" y="803"/>
                  </a:cubicBezTo>
                  <a:cubicBezTo>
                    <a:pt x="158" y="803"/>
                    <a:pt x="158" y="803"/>
                    <a:pt x="159" y="804"/>
                  </a:cubicBezTo>
                  <a:cubicBezTo>
                    <a:pt x="159" y="805"/>
                    <a:pt x="159" y="805"/>
                    <a:pt x="159" y="805"/>
                  </a:cubicBezTo>
                  <a:cubicBezTo>
                    <a:pt x="160" y="805"/>
                    <a:pt x="160" y="805"/>
                    <a:pt x="160" y="805"/>
                  </a:cubicBezTo>
                  <a:cubicBezTo>
                    <a:pt x="161" y="805"/>
                    <a:pt x="163" y="805"/>
                    <a:pt x="163" y="806"/>
                  </a:cubicBezTo>
                  <a:cubicBezTo>
                    <a:pt x="163" y="807"/>
                    <a:pt x="164" y="807"/>
                    <a:pt x="164" y="808"/>
                  </a:cubicBezTo>
                  <a:cubicBezTo>
                    <a:pt x="164" y="809"/>
                    <a:pt x="165" y="809"/>
                    <a:pt x="166" y="809"/>
                  </a:cubicBezTo>
                  <a:cubicBezTo>
                    <a:pt x="167" y="809"/>
                    <a:pt x="168" y="809"/>
                    <a:pt x="168" y="809"/>
                  </a:cubicBezTo>
                  <a:cubicBezTo>
                    <a:pt x="169" y="809"/>
                    <a:pt x="169" y="809"/>
                    <a:pt x="169" y="809"/>
                  </a:cubicBezTo>
                  <a:cubicBezTo>
                    <a:pt x="169" y="809"/>
                    <a:pt x="170" y="810"/>
                    <a:pt x="170" y="809"/>
                  </a:cubicBezTo>
                  <a:cubicBezTo>
                    <a:pt x="170" y="808"/>
                    <a:pt x="170" y="807"/>
                    <a:pt x="170" y="807"/>
                  </a:cubicBezTo>
                  <a:cubicBezTo>
                    <a:pt x="169" y="807"/>
                    <a:pt x="169" y="807"/>
                    <a:pt x="169" y="806"/>
                  </a:cubicBezTo>
                  <a:cubicBezTo>
                    <a:pt x="169" y="806"/>
                    <a:pt x="169" y="805"/>
                    <a:pt x="170" y="805"/>
                  </a:cubicBezTo>
                  <a:cubicBezTo>
                    <a:pt x="171" y="805"/>
                    <a:pt x="171" y="806"/>
                    <a:pt x="171" y="805"/>
                  </a:cubicBezTo>
                  <a:cubicBezTo>
                    <a:pt x="172" y="805"/>
                    <a:pt x="172" y="804"/>
                    <a:pt x="172" y="804"/>
                  </a:cubicBezTo>
                  <a:cubicBezTo>
                    <a:pt x="173" y="804"/>
                    <a:pt x="174" y="805"/>
                    <a:pt x="174" y="805"/>
                  </a:cubicBezTo>
                  <a:cubicBezTo>
                    <a:pt x="174" y="805"/>
                    <a:pt x="176" y="804"/>
                    <a:pt x="176" y="804"/>
                  </a:cubicBezTo>
                  <a:cubicBezTo>
                    <a:pt x="176" y="804"/>
                    <a:pt x="176" y="803"/>
                    <a:pt x="177" y="803"/>
                  </a:cubicBezTo>
                  <a:cubicBezTo>
                    <a:pt x="177" y="803"/>
                    <a:pt x="178" y="803"/>
                    <a:pt x="178" y="803"/>
                  </a:cubicBezTo>
                  <a:cubicBezTo>
                    <a:pt x="179" y="802"/>
                    <a:pt x="179" y="802"/>
                    <a:pt x="179" y="802"/>
                  </a:cubicBezTo>
                  <a:cubicBezTo>
                    <a:pt x="180" y="802"/>
                    <a:pt x="180" y="802"/>
                    <a:pt x="180" y="802"/>
                  </a:cubicBezTo>
                  <a:cubicBezTo>
                    <a:pt x="180" y="803"/>
                    <a:pt x="180" y="803"/>
                    <a:pt x="180" y="803"/>
                  </a:cubicBezTo>
                  <a:cubicBezTo>
                    <a:pt x="180" y="803"/>
                    <a:pt x="181" y="803"/>
                    <a:pt x="181" y="802"/>
                  </a:cubicBezTo>
                  <a:cubicBezTo>
                    <a:pt x="182" y="801"/>
                    <a:pt x="182" y="801"/>
                    <a:pt x="182" y="801"/>
                  </a:cubicBezTo>
                  <a:cubicBezTo>
                    <a:pt x="183" y="800"/>
                    <a:pt x="183" y="801"/>
                    <a:pt x="184" y="801"/>
                  </a:cubicBezTo>
                  <a:cubicBezTo>
                    <a:pt x="184" y="800"/>
                    <a:pt x="184" y="801"/>
                    <a:pt x="185" y="800"/>
                  </a:cubicBezTo>
                  <a:cubicBezTo>
                    <a:pt x="185" y="799"/>
                    <a:pt x="186" y="798"/>
                    <a:pt x="186" y="798"/>
                  </a:cubicBezTo>
                  <a:cubicBezTo>
                    <a:pt x="187" y="799"/>
                    <a:pt x="187" y="799"/>
                    <a:pt x="187" y="799"/>
                  </a:cubicBezTo>
                  <a:cubicBezTo>
                    <a:pt x="187" y="798"/>
                    <a:pt x="188" y="797"/>
                    <a:pt x="188" y="797"/>
                  </a:cubicBezTo>
                  <a:cubicBezTo>
                    <a:pt x="188" y="796"/>
                    <a:pt x="188" y="796"/>
                    <a:pt x="188" y="796"/>
                  </a:cubicBezTo>
                  <a:cubicBezTo>
                    <a:pt x="189" y="795"/>
                    <a:pt x="189" y="795"/>
                    <a:pt x="189" y="795"/>
                  </a:cubicBezTo>
                  <a:cubicBezTo>
                    <a:pt x="190" y="794"/>
                    <a:pt x="190" y="794"/>
                    <a:pt x="191" y="794"/>
                  </a:cubicBezTo>
                  <a:cubicBezTo>
                    <a:pt x="191" y="794"/>
                    <a:pt x="192" y="795"/>
                    <a:pt x="192" y="794"/>
                  </a:cubicBezTo>
                  <a:cubicBezTo>
                    <a:pt x="192" y="794"/>
                    <a:pt x="192" y="793"/>
                    <a:pt x="193" y="793"/>
                  </a:cubicBezTo>
                  <a:cubicBezTo>
                    <a:pt x="194" y="794"/>
                    <a:pt x="195" y="794"/>
                    <a:pt x="195" y="794"/>
                  </a:cubicBezTo>
                  <a:cubicBezTo>
                    <a:pt x="195" y="793"/>
                    <a:pt x="195" y="793"/>
                    <a:pt x="195" y="793"/>
                  </a:cubicBezTo>
                  <a:cubicBezTo>
                    <a:pt x="195" y="793"/>
                    <a:pt x="195" y="793"/>
                    <a:pt x="196" y="793"/>
                  </a:cubicBezTo>
                  <a:cubicBezTo>
                    <a:pt x="196" y="793"/>
                    <a:pt x="197" y="792"/>
                    <a:pt x="197" y="792"/>
                  </a:cubicBezTo>
                  <a:cubicBezTo>
                    <a:pt x="198" y="792"/>
                    <a:pt x="198" y="792"/>
                    <a:pt x="198" y="792"/>
                  </a:cubicBezTo>
                  <a:cubicBezTo>
                    <a:pt x="199" y="792"/>
                    <a:pt x="199" y="792"/>
                    <a:pt x="199" y="792"/>
                  </a:cubicBezTo>
                  <a:cubicBezTo>
                    <a:pt x="199" y="792"/>
                    <a:pt x="200" y="792"/>
                    <a:pt x="200" y="792"/>
                  </a:cubicBezTo>
                  <a:cubicBezTo>
                    <a:pt x="200" y="792"/>
                    <a:pt x="200" y="791"/>
                    <a:pt x="201" y="790"/>
                  </a:cubicBezTo>
                  <a:cubicBezTo>
                    <a:pt x="202" y="790"/>
                    <a:pt x="203" y="790"/>
                    <a:pt x="203" y="790"/>
                  </a:cubicBezTo>
                  <a:cubicBezTo>
                    <a:pt x="204" y="790"/>
                    <a:pt x="204" y="790"/>
                    <a:pt x="204" y="790"/>
                  </a:cubicBezTo>
                  <a:cubicBezTo>
                    <a:pt x="204" y="790"/>
                    <a:pt x="204" y="790"/>
                    <a:pt x="205" y="789"/>
                  </a:cubicBezTo>
                  <a:cubicBezTo>
                    <a:pt x="206" y="789"/>
                    <a:pt x="207" y="788"/>
                    <a:pt x="207" y="788"/>
                  </a:cubicBezTo>
                  <a:cubicBezTo>
                    <a:pt x="207" y="788"/>
                    <a:pt x="208" y="787"/>
                    <a:pt x="209" y="788"/>
                  </a:cubicBezTo>
                  <a:cubicBezTo>
                    <a:pt x="209" y="788"/>
                    <a:pt x="209" y="789"/>
                    <a:pt x="210" y="788"/>
                  </a:cubicBezTo>
                  <a:cubicBezTo>
                    <a:pt x="211" y="788"/>
                    <a:pt x="212" y="787"/>
                    <a:pt x="213" y="788"/>
                  </a:cubicBezTo>
                  <a:cubicBezTo>
                    <a:pt x="213" y="788"/>
                    <a:pt x="219" y="789"/>
                    <a:pt x="219" y="789"/>
                  </a:cubicBezTo>
                  <a:cubicBezTo>
                    <a:pt x="225" y="786"/>
                    <a:pt x="225" y="786"/>
                    <a:pt x="225" y="786"/>
                  </a:cubicBezTo>
                  <a:cubicBezTo>
                    <a:pt x="252" y="784"/>
                    <a:pt x="252" y="784"/>
                    <a:pt x="252" y="784"/>
                  </a:cubicBezTo>
                  <a:cubicBezTo>
                    <a:pt x="254" y="784"/>
                    <a:pt x="254" y="784"/>
                    <a:pt x="254" y="784"/>
                  </a:cubicBezTo>
                  <a:cubicBezTo>
                    <a:pt x="254" y="784"/>
                    <a:pt x="253" y="784"/>
                    <a:pt x="254" y="783"/>
                  </a:cubicBezTo>
                  <a:cubicBezTo>
                    <a:pt x="254" y="782"/>
                    <a:pt x="254" y="782"/>
                    <a:pt x="254" y="781"/>
                  </a:cubicBezTo>
                  <a:cubicBezTo>
                    <a:pt x="254" y="780"/>
                    <a:pt x="254" y="781"/>
                    <a:pt x="254" y="780"/>
                  </a:cubicBezTo>
                  <a:cubicBezTo>
                    <a:pt x="255" y="779"/>
                    <a:pt x="255" y="779"/>
                    <a:pt x="256" y="778"/>
                  </a:cubicBezTo>
                  <a:cubicBezTo>
                    <a:pt x="256" y="777"/>
                    <a:pt x="256" y="776"/>
                    <a:pt x="257" y="776"/>
                  </a:cubicBezTo>
                  <a:cubicBezTo>
                    <a:pt x="258" y="775"/>
                    <a:pt x="259" y="774"/>
                    <a:pt x="261" y="774"/>
                  </a:cubicBezTo>
                  <a:cubicBezTo>
                    <a:pt x="262" y="774"/>
                    <a:pt x="263" y="774"/>
                    <a:pt x="264" y="773"/>
                  </a:cubicBezTo>
                  <a:cubicBezTo>
                    <a:pt x="264" y="772"/>
                    <a:pt x="264" y="771"/>
                    <a:pt x="264" y="771"/>
                  </a:cubicBezTo>
                  <a:cubicBezTo>
                    <a:pt x="264" y="771"/>
                    <a:pt x="263" y="771"/>
                    <a:pt x="264" y="770"/>
                  </a:cubicBezTo>
                  <a:cubicBezTo>
                    <a:pt x="266" y="769"/>
                    <a:pt x="266" y="769"/>
                    <a:pt x="266" y="769"/>
                  </a:cubicBezTo>
                  <a:cubicBezTo>
                    <a:pt x="267" y="768"/>
                    <a:pt x="267" y="768"/>
                    <a:pt x="267" y="768"/>
                  </a:cubicBezTo>
                  <a:cubicBezTo>
                    <a:pt x="267" y="768"/>
                    <a:pt x="267" y="767"/>
                    <a:pt x="268" y="766"/>
                  </a:cubicBezTo>
                  <a:cubicBezTo>
                    <a:pt x="269" y="766"/>
                    <a:pt x="269" y="766"/>
                    <a:pt x="269" y="766"/>
                  </a:cubicBezTo>
                  <a:cubicBezTo>
                    <a:pt x="269" y="765"/>
                    <a:pt x="269" y="765"/>
                    <a:pt x="269" y="764"/>
                  </a:cubicBezTo>
                  <a:cubicBezTo>
                    <a:pt x="270" y="763"/>
                    <a:pt x="271" y="763"/>
                    <a:pt x="271" y="763"/>
                  </a:cubicBezTo>
                  <a:cubicBezTo>
                    <a:pt x="272" y="762"/>
                    <a:pt x="272" y="762"/>
                    <a:pt x="272" y="762"/>
                  </a:cubicBezTo>
                  <a:cubicBezTo>
                    <a:pt x="272" y="761"/>
                    <a:pt x="272" y="761"/>
                    <a:pt x="272" y="761"/>
                  </a:cubicBezTo>
                  <a:cubicBezTo>
                    <a:pt x="273" y="760"/>
                    <a:pt x="273" y="760"/>
                    <a:pt x="273" y="760"/>
                  </a:cubicBezTo>
                  <a:cubicBezTo>
                    <a:pt x="273" y="760"/>
                    <a:pt x="273" y="760"/>
                    <a:pt x="273" y="759"/>
                  </a:cubicBezTo>
                  <a:cubicBezTo>
                    <a:pt x="273" y="758"/>
                    <a:pt x="273" y="759"/>
                    <a:pt x="274" y="758"/>
                  </a:cubicBezTo>
                  <a:cubicBezTo>
                    <a:pt x="274" y="756"/>
                    <a:pt x="274" y="757"/>
                    <a:pt x="275" y="756"/>
                  </a:cubicBezTo>
                  <a:cubicBezTo>
                    <a:pt x="276" y="756"/>
                    <a:pt x="276" y="755"/>
                    <a:pt x="277" y="755"/>
                  </a:cubicBezTo>
                  <a:cubicBezTo>
                    <a:pt x="277" y="754"/>
                    <a:pt x="278" y="754"/>
                    <a:pt x="278" y="754"/>
                  </a:cubicBezTo>
                  <a:cubicBezTo>
                    <a:pt x="277" y="752"/>
                    <a:pt x="277" y="752"/>
                    <a:pt x="277" y="752"/>
                  </a:cubicBezTo>
                  <a:cubicBezTo>
                    <a:pt x="277" y="752"/>
                    <a:pt x="276" y="751"/>
                    <a:pt x="275" y="751"/>
                  </a:cubicBezTo>
                  <a:cubicBezTo>
                    <a:pt x="274" y="751"/>
                    <a:pt x="274" y="751"/>
                    <a:pt x="273" y="751"/>
                  </a:cubicBezTo>
                  <a:cubicBezTo>
                    <a:pt x="272" y="750"/>
                    <a:pt x="271" y="749"/>
                    <a:pt x="271" y="749"/>
                  </a:cubicBezTo>
                  <a:cubicBezTo>
                    <a:pt x="270" y="748"/>
                    <a:pt x="270" y="748"/>
                    <a:pt x="269" y="747"/>
                  </a:cubicBezTo>
                  <a:cubicBezTo>
                    <a:pt x="268" y="747"/>
                    <a:pt x="269" y="746"/>
                    <a:pt x="268" y="746"/>
                  </a:cubicBezTo>
                  <a:cubicBezTo>
                    <a:pt x="267" y="746"/>
                    <a:pt x="267" y="745"/>
                    <a:pt x="267" y="745"/>
                  </a:cubicBezTo>
                  <a:cubicBezTo>
                    <a:pt x="267" y="745"/>
                    <a:pt x="267" y="745"/>
                    <a:pt x="266" y="744"/>
                  </a:cubicBezTo>
                  <a:cubicBezTo>
                    <a:pt x="265" y="744"/>
                    <a:pt x="265" y="744"/>
                    <a:pt x="265" y="743"/>
                  </a:cubicBezTo>
                  <a:cubicBezTo>
                    <a:pt x="266" y="743"/>
                    <a:pt x="266" y="743"/>
                    <a:pt x="267" y="742"/>
                  </a:cubicBezTo>
                  <a:cubicBezTo>
                    <a:pt x="267" y="741"/>
                    <a:pt x="267" y="741"/>
                    <a:pt x="268" y="741"/>
                  </a:cubicBezTo>
                  <a:cubicBezTo>
                    <a:pt x="269" y="741"/>
                    <a:pt x="269" y="742"/>
                    <a:pt x="270" y="741"/>
                  </a:cubicBezTo>
                  <a:cubicBezTo>
                    <a:pt x="270" y="740"/>
                    <a:pt x="269" y="740"/>
                    <a:pt x="270" y="740"/>
                  </a:cubicBezTo>
                  <a:cubicBezTo>
                    <a:pt x="271" y="740"/>
                    <a:pt x="273" y="740"/>
                    <a:pt x="273" y="739"/>
                  </a:cubicBezTo>
                  <a:cubicBezTo>
                    <a:pt x="273" y="738"/>
                    <a:pt x="272" y="739"/>
                    <a:pt x="273" y="738"/>
                  </a:cubicBezTo>
                  <a:cubicBezTo>
                    <a:pt x="274" y="737"/>
                    <a:pt x="275" y="737"/>
                    <a:pt x="276" y="737"/>
                  </a:cubicBezTo>
                  <a:cubicBezTo>
                    <a:pt x="277" y="737"/>
                    <a:pt x="278" y="736"/>
                    <a:pt x="278" y="736"/>
                  </a:cubicBezTo>
                  <a:cubicBezTo>
                    <a:pt x="278" y="736"/>
                    <a:pt x="279" y="737"/>
                    <a:pt x="279" y="737"/>
                  </a:cubicBezTo>
                  <a:cubicBezTo>
                    <a:pt x="280" y="737"/>
                    <a:pt x="282" y="736"/>
                    <a:pt x="282" y="736"/>
                  </a:cubicBezTo>
                  <a:cubicBezTo>
                    <a:pt x="284" y="737"/>
                    <a:pt x="284" y="737"/>
                    <a:pt x="284" y="737"/>
                  </a:cubicBezTo>
                  <a:cubicBezTo>
                    <a:pt x="284" y="737"/>
                    <a:pt x="284" y="737"/>
                    <a:pt x="285" y="737"/>
                  </a:cubicBezTo>
                  <a:cubicBezTo>
                    <a:pt x="286" y="737"/>
                    <a:pt x="286" y="737"/>
                    <a:pt x="287" y="737"/>
                  </a:cubicBezTo>
                  <a:cubicBezTo>
                    <a:pt x="288" y="737"/>
                    <a:pt x="289" y="737"/>
                    <a:pt x="289" y="737"/>
                  </a:cubicBezTo>
                  <a:cubicBezTo>
                    <a:pt x="289" y="737"/>
                    <a:pt x="290" y="736"/>
                    <a:pt x="291" y="736"/>
                  </a:cubicBezTo>
                  <a:cubicBezTo>
                    <a:pt x="292" y="736"/>
                    <a:pt x="292" y="736"/>
                    <a:pt x="293" y="736"/>
                  </a:cubicBezTo>
                  <a:cubicBezTo>
                    <a:pt x="294" y="736"/>
                    <a:pt x="294" y="736"/>
                    <a:pt x="294" y="736"/>
                  </a:cubicBezTo>
                  <a:cubicBezTo>
                    <a:pt x="295" y="736"/>
                    <a:pt x="296" y="737"/>
                    <a:pt x="297" y="737"/>
                  </a:cubicBezTo>
                  <a:cubicBezTo>
                    <a:pt x="297" y="736"/>
                    <a:pt x="298" y="736"/>
                    <a:pt x="299" y="736"/>
                  </a:cubicBezTo>
                  <a:cubicBezTo>
                    <a:pt x="299" y="736"/>
                    <a:pt x="299" y="736"/>
                    <a:pt x="301" y="736"/>
                  </a:cubicBezTo>
                  <a:cubicBezTo>
                    <a:pt x="302" y="736"/>
                    <a:pt x="303" y="736"/>
                    <a:pt x="303" y="736"/>
                  </a:cubicBezTo>
                  <a:cubicBezTo>
                    <a:pt x="304" y="736"/>
                    <a:pt x="304" y="736"/>
                    <a:pt x="304" y="736"/>
                  </a:cubicBezTo>
                  <a:cubicBezTo>
                    <a:pt x="305" y="736"/>
                    <a:pt x="307" y="736"/>
                    <a:pt x="307" y="736"/>
                  </a:cubicBezTo>
                  <a:cubicBezTo>
                    <a:pt x="307" y="736"/>
                    <a:pt x="307" y="734"/>
                    <a:pt x="309" y="734"/>
                  </a:cubicBezTo>
                  <a:cubicBezTo>
                    <a:pt x="311" y="734"/>
                    <a:pt x="310" y="735"/>
                    <a:pt x="312" y="734"/>
                  </a:cubicBezTo>
                  <a:cubicBezTo>
                    <a:pt x="313" y="734"/>
                    <a:pt x="313" y="733"/>
                    <a:pt x="314" y="734"/>
                  </a:cubicBezTo>
                  <a:cubicBezTo>
                    <a:pt x="315" y="734"/>
                    <a:pt x="315" y="734"/>
                    <a:pt x="316" y="734"/>
                  </a:cubicBezTo>
                  <a:cubicBezTo>
                    <a:pt x="317" y="734"/>
                    <a:pt x="318" y="734"/>
                    <a:pt x="318" y="733"/>
                  </a:cubicBezTo>
                  <a:cubicBezTo>
                    <a:pt x="319" y="733"/>
                    <a:pt x="319" y="733"/>
                    <a:pt x="320" y="732"/>
                  </a:cubicBezTo>
                  <a:cubicBezTo>
                    <a:pt x="321" y="732"/>
                    <a:pt x="323" y="731"/>
                    <a:pt x="323" y="731"/>
                  </a:cubicBezTo>
                  <a:cubicBezTo>
                    <a:pt x="324" y="730"/>
                    <a:pt x="324" y="730"/>
                    <a:pt x="324" y="730"/>
                  </a:cubicBezTo>
                  <a:cubicBezTo>
                    <a:pt x="324" y="730"/>
                    <a:pt x="325" y="730"/>
                    <a:pt x="325" y="730"/>
                  </a:cubicBezTo>
                  <a:cubicBezTo>
                    <a:pt x="326" y="730"/>
                    <a:pt x="325" y="729"/>
                    <a:pt x="326" y="730"/>
                  </a:cubicBezTo>
                  <a:cubicBezTo>
                    <a:pt x="327" y="730"/>
                    <a:pt x="327" y="730"/>
                    <a:pt x="328" y="730"/>
                  </a:cubicBezTo>
                  <a:cubicBezTo>
                    <a:pt x="328" y="730"/>
                    <a:pt x="328" y="730"/>
                    <a:pt x="329" y="730"/>
                  </a:cubicBezTo>
                  <a:cubicBezTo>
                    <a:pt x="329" y="730"/>
                    <a:pt x="332" y="729"/>
                    <a:pt x="332" y="729"/>
                  </a:cubicBezTo>
                  <a:cubicBezTo>
                    <a:pt x="332" y="729"/>
                    <a:pt x="332" y="730"/>
                    <a:pt x="333" y="731"/>
                  </a:cubicBezTo>
                  <a:cubicBezTo>
                    <a:pt x="334" y="731"/>
                    <a:pt x="335" y="731"/>
                    <a:pt x="335" y="731"/>
                  </a:cubicBezTo>
                  <a:cubicBezTo>
                    <a:pt x="336" y="731"/>
                    <a:pt x="338" y="732"/>
                    <a:pt x="338" y="732"/>
                  </a:cubicBezTo>
                  <a:cubicBezTo>
                    <a:pt x="339" y="731"/>
                    <a:pt x="339" y="731"/>
                    <a:pt x="339" y="731"/>
                  </a:cubicBezTo>
                  <a:cubicBezTo>
                    <a:pt x="339" y="731"/>
                    <a:pt x="339" y="730"/>
                    <a:pt x="340" y="730"/>
                  </a:cubicBezTo>
                  <a:cubicBezTo>
                    <a:pt x="341" y="730"/>
                    <a:pt x="342" y="730"/>
                    <a:pt x="342" y="729"/>
                  </a:cubicBezTo>
                  <a:cubicBezTo>
                    <a:pt x="343" y="729"/>
                    <a:pt x="343" y="728"/>
                    <a:pt x="343" y="727"/>
                  </a:cubicBezTo>
                  <a:cubicBezTo>
                    <a:pt x="344" y="727"/>
                    <a:pt x="345" y="726"/>
                    <a:pt x="346" y="726"/>
                  </a:cubicBezTo>
                  <a:cubicBezTo>
                    <a:pt x="347" y="726"/>
                    <a:pt x="345" y="723"/>
                    <a:pt x="345" y="723"/>
                  </a:cubicBezTo>
                  <a:cubicBezTo>
                    <a:pt x="345" y="723"/>
                    <a:pt x="345" y="722"/>
                    <a:pt x="346" y="722"/>
                  </a:cubicBezTo>
                  <a:cubicBezTo>
                    <a:pt x="346" y="722"/>
                    <a:pt x="347" y="723"/>
                    <a:pt x="347" y="722"/>
                  </a:cubicBezTo>
                  <a:cubicBezTo>
                    <a:pt x="347" y="721"/>
                    <a:pt x="347" y="719"/>
                    <a:pt x="348" y="720"/>
                  </a:cubicBezTo>
                  <a:cubicBezTo>
                    <a:pt x="348" y="720"/>
                    <a:pt x="349" y="720"/>
                    <a:pt x="349" y="720"/>
                  </a:cubicBezTo>
                  <a:cubicBezTo>
                    <a:pt x="349" y="720"/>
                    <a:pt x="349" y="720"/>
                    <a:pt x="350" y="721"/>
                  </a:cubicBezTo>
                  <a:cubicBezTo>
                    <a:pt x="351" y="722"/>
                    <a:pt x="353" y="722"/>
                    <a:pt x="353" y="722"/>
                  </a:cubicBezTo>
                  <a:cubicBezTo>
                    <a:pt x="353" y="722"/>
                    <a:pt x="353" y="721"/>
                    <a:pt x="353" y="720"/>
                  </a:cubicBezTo>
                  <a:cubicBezTo>
                    <a:pt x="353" y="719"/>
                    <a:pt x="354" y="716"/>
                    <a:pt x="354" y="716"/>
                  </a:cubicBezTo>
                  <a:cubicBezTo>
                    <a:pt x="354" y="716"/>
                    <a:pt x="354" y="717"/>
                    <a:pt x="356" y="717"/>
                  </a:cubicBezTo>
                  <a:cubicBezTo>
                    <a:pt x="358" y="718"/>
                    <a:pt x="359" y="717"/>
                    <a:pt x="359" y="717"/>
                  </a:cubicBezTo>
                  <a:cubicBezTo>
                    <a:pt x="359" y="716"/>
                    <a:pt x="359" y="716"/>
                    <a:pt x="359" y="716"/>
                  </a:cubicBezTo>
                  <a:cubicBezTo>
                    <a:pt x="360" y="716"/>
                    <a:pt x="361" y="716"/>
                    <a:pt x="361" y="716"/>
                  </a:cubicBezTo>
                  <a:cubicBezTo>
                    <a:pt x="362" y="714"/>
                    <a:pt x="362" y="714"/>
                    <a:pt x="362" y="714"/>
                  </a:cubicBezTo>
                  <a:cubicBezTo>
                    <a:pt x="362" y="714"/>
                    <a:pt x="364" y="714"/>
                    <a:pt x="364" y="714"/>
                  </a:cubicBezTo>
                  <a:cubicBezTo>
                    <a:pt x="364" y="713"/>
                    <a:pt x="364" y="712"/>
                    <a:pt x="364" y="712"/>
                  </a:cubicBezTo>
                  <a:cubicBezTo>
                    <a:pt x="367" y="710"/>
                    <a:pt x="367" y="710"/>
                    <a:pt x="367" y="710"/>
                  </a:cubicBezTo>
                  <a:cubicBezTo>
                    <a:pt x="367" y="710"/>
                    <a:pt x="368" y="710"/>
                    <a:pt x="368" y="709"/>
                  </a:cubicBezTo>
                  <a:cubicBezTo>
                    <a:pt x="368" y="708"/>
                    <a:pt x="368" y="707"/>
                    <a:pt x="368" y="707"/>
                  </a:cubicBezTo>
                  <a:cubicBezTo>
                    <a:pt x="369" y="706"/>
                    <a:pt x="369" y="706"/>
                    <a:pt x="369" y="706"/>
                  </a:cubicBezTo>
                  <a:cubicBezTo>
                    <a:pt x="370" y="705"/>
                    <a:pt x="370" y="705"/>
                    <a:pt x="370" y="705"/>
                  </a:cubicBezTo>
                  <a:cubicBezTo>
                    <a:pt x="369" y="705"/>
                    <a:pt x="369" y="705"/>
                    <a:pt x="369" y="705"/>
                  </a:cubicBezTo>
                  <a:cubicBezTo>
                    <a:pt x="370" y="704"/>
                    <a:pt x="370" y="704"/>
                    <a:pt x="370" y="704"/>
                  </a:cubicBezTo>
                  <a:cubicBezTo>
                    <a:pt x="370" y="704"/>
                    <a:pt x="371" y="704"/>
                    <a:pt x="370" y="704"/>
                  </a:cubicBezTo>
                  <a:cubicBezTo>
                    <a:pt x="369" y="703"/>
                    <a:pt x="369" y="703"/>
                    <a:pt x="369" y="703"/>
                  </a:cubicBezTo>
                  <a:cubicBezTo>
                    <a:pt x="369" y="703"/>
                    <a:pt x="367" y="702"/>
                    <a:pt x="368" y="702"/>
                  </a:cubicBezTo>
                  <a:cubicBezTo>
                    <a:pt x="369" y="702"/>
                    <a:pt x="370" y="702"/>
                    <a:pt x="370" y="702"/>
                  </a:cubicBezTo>
                  <a:cubicBezTo>
                    <a:pt x="370" y="701"/>
                    <a:pt x="370" y="701"/>
                    <a:pt x="370" y="701"/>
                  </a:cubicBezTo>
                  <a:cubicBezTo>
                    <a:pt x="370" y="701"/>
                    <a:pt x="370" y="701"/>
                    <a:pt x="370" y="701"/>
                  </a:cubicBezTo>
                  <a:cubicBezTo>
                    <a:pt x="371" y="701"/>
                    <a:pt x="372" y="701"/>
                    <a:pt x="372" y="701"/>
                  </a:cubicBezTo>
                  <a:cubicBezTo>
                    <a:pt x="372" y="701"/>
                    <a:pt x="372" y="700"/>
                    <a:pt x="372" y="700"/>
                  </a:cubicBezTo>
                  <a:cubicBezTo>
                    <a:pt x="372" y="699"/>
                    <a:pt x="373" y="699"/>
                    <a:pt x="373" y="699"/>
                  </a:cubicBezTo>
                  <a:cubicBezTo>
                    <a:pt x="373" y="699"/>
                    <a:pt x="375" y="699"/>
                    <a:pt x="375" y="699"/>
                  </a:cubicBezTo>
                  <a:cubicBezTo>
                    <a:pt x="375" y="699"/>
                    <a:pt x="375" y="699"/>
                    <a:pt x="375" y="698"/>
                  </a:cubicBezTo>
                  <a:cubicBezTo>
                    <a:pt x="375" y="697"/>
                    <a:pt x="375" y="697"/>
                    <a:pt x="375" y="696"/>
                  </a:cubicBezTo>
                  <a:cubicBezTo>
                    <a:pt x="375" y="696"/>
                    <a:pt x="374" y="696"/>
                    <a:pt x="376" y="695"/>
                  </a:cubicBezTo>
                  <a:cubicBezTo>
                    <a:pt x="377" y="694"/>
                    <a:pt x="378" y="694"/>
                    <a:pt x="378" y="694"/>
                  </a:cubicBezTo>
                  <a:cubicBezTo>
                    <a:pt x="380" y="693"/>
                    <a:pt x="380" y="693"/>
                    <a:pt x="380" y="693"/>
                  </a:cubicBezTo>
                  <a:cubicBezTo>
                    <a:pt x="380" y="693"/>
                    <a:pt x="380" y="692"/>
                    <a:pt x="380" y="691"/>
                  </a:cubicBezTo>
                  <a:cubicBezTo>
                    <a:pt x="380" y="690"/>
                    <a:pt x="380" y="689"/>
                    <a:pt x="381" y="689"/>
                  </a:cubicBezTo>
                  <a:cubicBezTo>
                    <a:pt x="381" y="689"/>
                    <a:pt x="382" y="690"/>
                    <a:pt x="382" y="689"/>
                  </a:cubicBezTo>
                  <a:cubicBezTo>
                    <a:pt x="383" y="688"/>
                    <a:pt x="382" y="688"/>
                    <a:pt x="383" y="688"/>
                  </a:cubicBezTo>
                  <a:cubicBezTo>
                    <a:pt x="384" y="688"/>
                    <a:pt x="384" y="688"/>
                    <a:pt x="384" y="688"/>
                  </a:cubicBezTo>
                  <a:cubicBezTo>
                    <a:pt x="385" y="689"/>
                    <a:pt x="385" y="689"/>
                    <a:pt x="385" y="689"/>
                  </a:cubicBezTo>
                  <a:cubicBezTo>
                    <a:pt x="385" y="689"/>
                    <a:pt x="385" y="689"/>
                    <a:pt x="386" y="689"/>
                  </a:cubicBezTo>
                  <a:cubicBezTo>
                    <a:pt x="387" y="689"/>
                    <a:pt x="387" y="689"/>
                    <a:pt x="388" y="689"/>
                  </a:cubicBezTo>
                  <a:cubicBezTo>
                    <a:pt x="388" y="688"/>
                    <a:pt x="388" y="688"/>
                    <a:pt x="388" y="688"/>
                  </a:cubicBezTo>
                  <a:cubicBezTo>
                    <a:pt x="388" y="688"/>
                    <a:pt x="388" y="688"/>
                    <a:pt x="389" y="687"/>
                  </a:cubicBezTo>
                  <a:cubicBezTo>
                    <a:pt x="390" y="685"/>
                    <a:pt x="390" y="686"/>
                    <a:pt x="391" y="685"/>
                  </a:cubicBezTo>
                  <a:cubicBezTo>
                    <a:pt x="391" y="684"/>
                    <a:pt x="389" y="685"/>
                    <a:pt x="391" y="683"/>
                  </a:cubicBezTo>
                  <a:cubicBezTo>
                    <a:pt x="393" y="682"/>
                    <a:pt x="393" y="682"/>
                    <a:pt x="393" y="682"/>
                  </a:cubicBezTo>
                  <a:cubicBezTo>
                    <a:pt x="393" y="682"/>
                    <a:pt x="393" y="681"/>
                    <a:pt x="393" y="680"/>
                  </a:cubicBezTo>
                  <a:cubicBezTo>
                    <a:pt x="393" y="680"/>
                    <a:pt x="393" y="680"/>
                    <a:pt x="394" y="679"/>
                  </a:cubicBezTo>
                  <a:cubicBezTo>
                    <a:pt x="394" y="679"/>
                    <a:pt x="394" y="678"/>
                    <a:pt x="394" y="678"/>
                  </a:cubicBezTo>
                  <a:cubicBezTo>
                    <a:pt x="395" y="678"/>
                    <a:pt x="394" y="678"/>
                    <a:pt x="395" y="678"/>
                  </a:cubicBezTo>
                  <a:cubicBezTo>
                    <a:pt x="397" y="678"/>
                    <a:pt x="398" y="677"/>
                    <a:pt x="398" y="677"/>
                  </a:cubicBezTo>
                  <a:cubicBezTo>
                    <a:pt x="399" y="676"/>
                    <a:pt x="400" y="676"/>
                    <a:pt x="400" y="676"/>
                  </a:cubicBezTo>
                  <a:cubicBezTo>
                    <a:pt x="400" y="676"/>
                    <a:pt x="400" y="677"/>
                    <a:pt x="402" y="676"/>
                  </a:cubicBezTo>
                  <a:cubicBezTo>
                    <a:pt x="403" y="676"/>
                    <a:pt x="403" y="675"/>
                    <a:pt x="403" y="675"/>
                  </a:cubicBezTo>
                  <a:cubicBezTo>
                    <a:pt x="403" y="674"/>
                    <a:pt x="403" y="674"/>
                    <a:pt x="403" y="674"/>
                  </a:cubicBezTo>
                  <a:cubicBezTo>
                    <a:pt x="404" y="674"/>
                    <a:pt x="404" y="673"/>
                    <a:pt x="405" y="673"/>
                  </a:cubicBezTo>
                  <a:cubicBezTo>
                    <a:pt x="405" y="673"/>
                    <a:pt x="406" y="672"/>
                    <a:pt x="406" y="672"/>
                  </a:cubicBezTo>
                  <a:cubicBezTo>
                    <a:pt x="406" y="671"/>
                    <a:pt x="407" y="672"/>
                    <a:pt x="406" y="671"/>
                  </a:cubicBezTo>
                  <a:cubicBezTo>
                    <a:pt x="406" y="671"/>
                    <a:pt x="405" y="671"/>
                    <a:pt x="405" y="670"/>
                  </a:cubicBezTo>
                  <a:cubicBezTo>
                    <a:pt x="406" y="669"/>
                    <a:pt x="406" y="669"/>
                    <a:pt x="406" y="669"/>
                  </a:cubicBezTo>
                  <a:cubicBezTo>
                    <a:pt x="406" y="668"/>
                    <a:pt x="406" y="668"/>
                    <a:pt x="406" y="668"/>
                  </a:cubicBezTo>
                  <a:cubicBezTo>
                    <a:pt x="408" y="667"/>
                    <a:pt x="408" y="667"/>
                    <a:pt x="408" y="667"/>
                  </a:cubicBezTo>
                  <a:cubicBezTo>
                    <a:pt x="407" y="666"/>
                    <a:pt x="406" y="666"/>
                    <a:pt x="406" y="665"/>
                  </a:cubicBezTo>
                  <a:cubicBezTo>
                    <a:pt x="406" y="665"/>
                    <a:pt x="406" y="664"/>
                    <a:pt x="406" y="664"/>
                  </a:cubicBezTo>
                  <a:cubicBezTo>
                    <a:pt x="406" y="664"/>
                    <a:pt x="406" y="664"/>
                    <a:pt x="405" y="663"/>
                  </a:cubicBezTo>
                  <a:cubicBezTo>
                    <a:pt x="405" y="663"/>
                    <a:pt x="404" y="663"/>
                    <a:pt x="404" y="662"/>
                  </a:cubicBezTo>
                  <a:cubicBezTo>
                    <a:pt x="404" y="662"/>
                    <a:pt x="404" y="662"/>
                    <a:pt x="404" y="661"/>
                  </a:cubicBezTo>
                  <a:cubicBezTo>
                    <a:pt x="405" y="661"/>
                    <a:pt x="405" y="661"/>
                    <a:pt x="405" y="660"/>
                  </a:cubicBezTo>
                  <a:cubicBezTo>
                    <a:pt x="405" y="659"/>
                    <a:pt x="405" y="661"/>
                    <a:pt x="405" y="659"/>
                  </a:cubicBezTo>
                  <a:cubicBezTo>
                    <a:pt x="405" y="657"/>
                    <a:pt x="406" y="658"/>
                    <a:pt x="406" y="657"/>
                  </a:cubicBezTo>
                  <a:cubicBezTo>
                    <a:pt x="406" y="656"/>
                    <a:pt x="406" y="654"/>
                    <a:pt x="406" y="654"/>
                  </a:cubicBezTo>
                  <a:cubicBezTo>
                    <a:pt x="407" y="654"/>
                    <a:pt x="407" y="655"/>
                    <a:pt x="408" y="655"/>
                  </a:cubicBezTo>
                  <a:cubicBezTo>
                    <a:pt x="409" y="655"/>
                    <a:pt x="409" y="654"/>
                    <a:pt x="409" y="654"/>
                  </a:cubicBezTo>
                  <a:cubicBezTo>
                    <a:pt x="409" y="653"/>
                    <a:pt x="410" y="654"/>
                    <a:pt x="409" y="653"/>
                  </a:cubicBezTo>
                  <a:cubicBezTo>
                    <a:pt x="408" y="652"/>
                    <a:pt x="408" y="652"/>
                    <a:pt x="408" y="651"/>
                  </a:cubicBezTo>
                  <a:cubicBezTo>
                    <a:pt x="408" y="649"/>
                    <a:pt x="408" y="649"/>
                    <a:pt x="408" y="649"/>
                  </a:cubicBezTo>
                  <a:cubicBezTo>
                    <a:pt x="408" y="648"/>
                    <a:pt x="408" y="647"/>
                    <a:pt x="409" y="647"/>
                  </a:cubicBezTo>
                  <a:cubicBezTo>
                    <a:pt x="410" y="647"/>
                    <a:pt x="410" y="647"/>
                    <a:pt x="410" y="646"/>
                  </a:cubicBezTo>
                  <a:cubicBezTo>
                    <a:pt x="411" y="646"/>
                    <a:pt x="412" y="645"/>
                    <a:pt x="412" y="645"/>
                  </a:cubicBezTo>
                  <a:cubicBezTo>
                    <a:pt x="412" y="645"/>
                    <a:pt x="412" y="646"/>
                    <a:pt x="413" y="645"/>
                  </a:cubicBezTo>
                  <a:cubicBezTo>
                    <a:pt x="414" y="644"/>
                    <a:pt x="416" y="644"/>
                    <a:pt x="416" y="644"/>
                  </a:cubicBezTo>
                  <a:cubicBezTo>
                    <a:pt x="416" y="644"/>
                    <a:pt x="415" y="644"/>
                    <a:pt x="416" y="643"/>
                  </a:cubicBezTo>
                  <a:cubicBezTo>
                    <a:pt x="417" y="643"/>
                    <a:pt x="418" y="642"/>
                    <a:pt x="418" y="642"/>
                  </a:cubicBezTo>
                  <a:cubicBezTo>
                    <a:pt x="421" y="641"/>
                    <a:pt x="421" y="641"/>
                    <a:pt x="421" y="641"/>
                  </a:cubicBezTo>
                  <a:cubicBezTo>
                    <a:pt x="422" y="642"/>
                    <a:pt x="422" y="642"/>
                    <a:pt x="422" y="642"/>
                  </a:cubicBezTo>
                  <a:cubicBezTo>
                    <a:pt x="424" y="642"/>
                    <a:pt x="424" y="642"/>
                    <a:pt x="424" y="642"/>
                  </a:cubicBezTo>
                  <a:cubicBezTo>
                    <a:pt x="424" y="642"/>
                    <a:pt x="425" y="642"/>
                    <a:pt x="426" y="642"/>
                  </a:cubicBezTo>
                  <a:cubicBezTo>
                    <a:pt x="427" y="642"/>
                    <a:pt x="427" y="643"/>
                    <a:pt x="428" y="643"/>
                  </a:cubicBezTo>
                  <a:cubicBezTo>
                    <a:pt x="429" y="642"/>
                    <a:pt x="430" y="641"/>
                    <a:pt x="430" y="641"/>
                  </a:cubicBezTo>
                  <a:cubicBezTo>
                    <a:pt x="430" y="641"/>
                    <a:pt x="431" y="641"/>
                    <a:pt x="432" y="641"/>
                  </a:cubicBezTo>
                  <a:cubicBezTo>
                    <a:pt x="433" y="641"/>
                    <a:pt x="433" y="641"/>
                    <a:pt x="434" y="641"/>
                  </a:cubicBezTo>
                  <a:cubicBezTo>
                    <a:pt x="435" y="641"/>
                    <a:pt x="435" y="640"/>
                    <a:pt x="436" y="640"/>
                  </a:cubicBezTo>
                  <a:cubicBezTo>
                    <a:pt x="437" y="640"/>
                    <a:pt x="438" y="640"/>
                    <a:pt x="438" y="640"/>
                  </a:cubicBezTo>
                  <a:cubicBezTo>
                    <a:pt x="439" y="640"/>
                    <a:pt x="440" y="639"/>
                    <a:pt x="440" y="639"/>
                  </a:cubicBezTo>
                  <a:cubicBezTo>
                    <a:pt x="441" y="639"/>
                    <a:pt x="441" y="639"/>
                    <a:pt x="441" y="639"/>
                  </a:cubicBezTo>
                  <a:cubicBezTo>
                    <a:pt x="441" y="639"/>
                    <a:pt x="442" y="638"/>
                    <a:pt x="443" y="638"/>
                  </a:cubicBezTo>
                  <a:cubicBezTo>
                    <a:pt x="443" y="638"/>
                    <a:pt x="444" y="638"/>
                    <a:pt x="444" y="638"/>
                  </a:cubicBezTo>
                  <a:cubicBezTo>
                    <a:pt x="445" y="638"/>
                    <a:pt x="445" y="638"/>
                    <a:pt x="445" y="638"/>
                  </a:cubicBezTo>
                  <a:cubicBezTo>
                    <a:pt x="446" y="638"/>
                    <a:pt x="446" y="638"/>
                    <a:pt x="447" y="638"/>
                  </a:cubicBezTo>
                  <a:cubicBezTo>
                    <a:pt x="448" y="637"/>
                    <a:pt x="448" y="637"/>
                    <a:pt x="449" y="638"/>
                  </a:cubicBezTo>
                  <a:cubicBezTo>
                    <a:pt x="449" y="638"/>
                    <a:pt x="451" y="639"/>
                    <a:pt x="451" y="639"/>
                  </a:cubicBezTo>
                  <a:cubicBezTo>
                    <a:pt x="451" y="639"/>
                    <a:pt x="453" y="640"/>
                    <a:pt x="453" y="639"/>
                  </a:cubicBezTo>
                  <a:cubicBezTo>
                    <a:pt x="454" y="639"/>
                    <a:pt x="453" y="639"/>
                    <a:pt x="454" y="639"/>
                  </a:cubicBezTo>
                  <a:cubicBezTo>
                    <a:pt x="455" y="639"/>
                    <a:pt x="456" y="640"/>
                    <a:pt x="456" y="640"/>
                  </a:cubicBezTo>
                  <a:cubicBezTo>
                    <a:pt x="458" y="640"/>
                    <a:pt x="458" y="640"/>
                    <a:pt x="458" y="640"/>
                  </a:cubicBezTo>
                  <a:cubicBezTo>
                    <a:pt x="460" y="641"/>
                    <a:pt x="460" y="641"/>
                    <a:pt x="460" y="641"/>
                  </a:cubicBezTo>
                  <a:cubicBezTo>
                    <a:pt x="461" y="641"/>
                    <a:pt x="461" y="641"/>
                    <a:pt x="461" y="641"/>
                  </a:cubicBezTo>
                  <a:cubicBezTo>
                    <a:pt x="467" y="627"/>
                    <a:pt x="467" y="627"/>
                    <a:pt x="467" y="627"/>
                  </a:cubicBezTo>
                  <a:cubicBezTo>
                    <a:pt x="466" y="623"/>
                    <a:pt x="466" y="623"/>
                    <a:pt x="466" y="623"/>
                  </a:cubicBezTo>
                  <a:cubicBezTo>
                    <a:pt x="466" y="623"/>
                    <a:pt x="465" y="623"/>
                    <a:pt x="465" y="622"/>
                  </a:cubicBezTo>
                  <a:cubicBezTo>
                    <a:pt x="465" y="621"/>
                    <a:pt x="465" y="617"/>
                    <a:pt x="465" y="617"/>
                  </a:cubicBezTo>
                  <a:cubicBezTo>
                    <a:pt x="461" y="617"/>
                    <a:pt x="461" y="617"/>
                    <a:pt x="461" y="617"/>
                  </a:cubicBezTo>
                  <a:cubicBezTo>
                    <a:pt x="458" y="617"/>
                    <a:pt x="458" y="617"/>
                    <a:pt x="458" y="617"/>
                  </a:cubicBezTo>
                  <a:cubicBezTo>
                    <a:pt x="457" y="617"/>
                    <a:pt x="457" y="617"/>
                    <a:pt x="457" y="617"/>
                  </a:cubicBezTo>
                  <a:cubicBezTo>
                    <a:pt x="457" y="617"/>
                    <a:pt x="458" y="616"/>
                    <a:pt x="457" y="616"/>
                  </a:cubicBezTo>
                  <a:cubicBezTo>
                    <a:pt x="457" y="615"/>
                    <a:pt x="454" y="613"/>
                    <a:pt x="454" y="613"/>
                  </a:cubicBezTo>
                  <a:cubicBezTo>
                    <a:pt x="451" y="613"/>
                    <a:pt x="451" y="613"/>
                    <a:pt x="451" y="613"/>
                  </a:cubicBezTo>
                  <a:cubicBezTo>
                    <a:pt x="446" y="606"/>
                    <a:pt x="446" y="606"/>
                    <a:pt x="446" y="606"/>
                  </a:cubicBezTo>
                  <a:cubicBezTo>
                    <a:pt x="446" y="605"/>
                    <a:pt x="446" y="605"/>
                    <a:pt x="446" y="605"/>
                  </a:cubicBezTo>
                  <a:cubicBezTo>
                    <a:pt x="446" y="605"/>
                    <a:pt x="445" y="604"/>
                    <a:pt x="446" y="602"/>
                  </a:cubicBezTo>
                  <a:cubicBezTo>
                    <a:pt x="446" y="599"/>
                    <a:pt x="446" y="599"/>
                    <a:pt x="447" y="597"/>
                  </a:cubicBezTo>
                  <a:cubicBezTo>
                    <a:pt x="448" y="595"/>
                    <a:pt x="450" y="585"/>
                    <a:pt x="450" y="585"/>
                  </a:cubicBezTo>
                  <a:cubicBezTo>
                    <a:pt x="450" y="585"/>
                    <a:pt x="450" y="585"/>
                    <a:pt x="449" y="585"/>
                  </a:cubicBezTo>
                  <a:cubicBezTo>
                    <a:pt x="448" y="585"/>
                    <a:pt x="448" y="584"/>
                    <a:pt x="447" y="585"/>
                  </a:cubicBezTo>
                  <a:cubicBezTo>
                    <a:pt x="447" y="585"/>
                    <a:pt x="446" y="585"/>
                    <a:pt x="446" y="585"/>
                  </a:cubicBezTo>
                  <a:cubicBezTo>
                    <a:pt x="445" y="585"/>
                    <a:pt x="445" y="585"/>
                    <a:pt x="445" y="585"/>
                  </a:cubicBezTo>
                  <a:cubicBezTo>
                    <a:pt x="445" y="585"/>
                    <a:pt x="444" y="586"/>
                    <a:pt x="444" y="586"/>
                  </a:cubicBezTo>
                  <a:cubicBezTo>
                    <a:pt x="443" y="586"/>
                    <a:pt x="443" y="587"/>
                    <a:pt x="443" y="586"/>
                  </a:cubicBezTo>
                  <a:cubicBezTo>
                    <a:pt x="443" y="585"/>
                    <a:pt x="442" y="585"/>
                    <a:pt x="442" y="584"/>
                  </a:cubicBezTo>
                  <a:cubicBezTo>
                    <a:pt x="442" y="583"/>
                    <a:pt x="443" y="582"/>
                    <a:pt x="443" y="581"/>
                  </a:cubicBezTo>
                  <a:cubicBezTo>
                    <a:pt x="443" y="580"/>
                    <a:pt x="442" y="580"/>
                    <a:pt x="442" y="579"/>
                  </a:cubicBezTo>
                  <a:cubicBezTo>
                    <a:pt x="442" y="578"/>
                    <a:pt x="443" y="578"/>
                    <a:pt x="442" y="577"/>
                  </a:cubicBezTo>
                  <a:cubicBezTo>
                    <a:pt x="442" y="575"/>
                    <a:pt x="441" y="574"/>
                    <a:pt x="441" y="574"/>
                  </a:cubicBezTo>
                  <a:cubicBezTo>
                    <a:pt x="441" y="574"/>
                    <a:pt x="442" y="574"/>
                    <a:pt x="441" y="573"/>
                  </a:cubicBezTo>
                  <a:cubicBezTo>
                    <a:pt x="441" y="573"/>
                    <a:pt x="440" y="573"/>
                    <a:pt x="440" y="573"/>
                  </a:cubicBezTo>
                  <a:cubicBezTo>
                    <a:pt x="440" y="571"/>
                    <a:pt x="440" y="571"/>
                    <a:pt x="440" y="571"/>
                  </a:cubicBezTo>
                  <a:cubicBezTo>
                    <a:pt x="440" y="571"/>
                    <a:pt x="440" y="571"/>
                    <a:pt x="440" y="570"/>
                  </a:cubicBezTo>
                  <a:cubicBezTo>
                    <a:pt x="440" y="569"/>
                    <a:pt x="440" y="569"/>
                    <a:pt x="439" y="569"/>
                  </a:cubicBezTo>
                  <a:cubicBezTo>
                    <a:pt x="439" y="568"/>
                    <a:pt x="438" y="568"/>
                    <a:pt x="438" y="567"/>
                  </a:cubicBezTo>
                  <a:cubicBezTo>
                    <a:pt x="438" y="567"/>
                    <a:pt x="439" y="567"/>
                    <a:pt x="438" y="566"/>
                  </a:cubicBezTo>
                  <a:cubicBezTo>
                    <a:pt x="437" y="566"/>
                    <a:pt x="436" y="565"/>
                    <a:pt x="436" y="565"/>
                  </a:cubicBezTo>
                  <a:cubicBezTo>
                    <a:pt x="436" y="565"/>
                    <a:pt x="438" y="564"/>
                    <a:pt x="438" y="564"/>
                  </a:cubicBezTo>
                  <a:cubicBezTo>
                    <a:pt x="439" y="563"/>
                    <a:pt x="439" y="562"/>
                    <a:pt x="439" y="562"/>
                  </a:cubicBezTo>
                  <a:cubicBezTo>
                    <a:pt x="441" y="561"/>
                    <a:pt x="441" y="561"/>
                    <a:pt x="441" y="561"/>
                  </a:cubicBezTo>
                  <a:cubicBezTo>
                    <a:pt x="440" y="558"/>
                    <a:pt x="440" y="558"/>
                    <a:pt x="440" y="558"/>
                  </a:cubicBezTo>
                  <a:cubicBezTo>
                    <a:pt x="442" y="556"/>
                    <a:pt x="442" y="556"/>
                    <a:pt x="442" y="556"/>
                  </a:cubicBezTo>
                  <a:cubicBezTo>
                    <a:pt x="433" y="553"/>
                    <a:pt x="433" y="553"/>
                    <a:pt x="433" y="553"/>
                  </a:cubicBezTo>
                  <a:cubicBezTo>
                    <a:pt x="430" y="550"/>
                    <a:pt x="430" y="550"/>
                    <a:pt x="430" y="550"/>
                  </a:cubicBezTo>
                  <a:cubicBezTo>
                    <a:pt x="430" y="550"/>
                    <a:pt x="429" y="548"/>
                    <a:pt x="429" y="550"/>
                  </a:cubicBezTo>
                  <a:cubicBezTo>
                    <a:pt x="429" y="551"/>
                    <a:pt x="429" y="553"/>
                    <a:pt x="429" y="553"/>
                  </a:cubicBezTo>
                  <a:cubicBezTo>
                    <a:pt x="429" y="553"/>
                    <a:pt x="428" y="554"/>
                    <a:pt x="427" y="554"/>
                  </a:cubicBezTo>
                  <a:cubicBezTo>
                    <a:pt x="426" y="554"/>
                    <a:pt x="426" y="554"/>
                    <a:pt x="425" y="555"/>
                  </a:cubicBezTo>
                  <a:cubicBezTo>
                    <a:pt x="425" y="555"/>
                    <a:pt x="424" y="554"/>
                    <a:pt x="423" y="555"/>
                  </a:cubicBezTo>
                  <a:cubicBezTo>
                    <a:pt x="422" y="556"/>
                    <a:pt x="420" y="556"/>
                    <a:pt x="419" y="556"/>
                  </a:cubicBezTo>
                  <a:cubicBezTo>
                    <a:pt x="418" y="556"/>
                    <a:pt x="416" y="556"/>
                    <a:pt x="416" y="556"/>
                  </a:cubicBezTo>
                  <a:cubicBezTo>
                    <a:pt x="415" y="555"/>
                    <a:pt x="415" y="555"/>
                    <a:pt x="415" y="555"/>
                  </a:cubicBezTo>
                  <a:cubicBezTo>
                    <a:pt x="414" y="554"/>
                    <a:pt x="414" y="554"/>
                    <a:pt x="414" y="554"/>
                  </a:cubicBezTo>
                  <a:cubicBezTo>
                    <a:pt x="413" y="553"/>
                    <a:pt x="413" y="553"/>
                    <a:pt x="413" y="553"/>
                  </a:cubicBezTo>
                  <a:cubicBezTo>
                    <a:pt x="412" y="552"/>
                    <a:pt x="412" y="552"/>
                    <a:pt x="412" y="552"/>
                  </a:cubicBezTo>
                  <a:cubicBezTo>
                    <a:pt x="412" y="550"/>
                    <a:pt x="412" y="550"/>
                    <a:pt x="412" y="550"/>
                  </a:cubicBezTo>
                  <a:cubicBezTo>
                    <a:pt x="412" y="550"/>
                    <a:pt x="412" y="550"/>
                    <a:pt x="411" y="549"/>
                  </a:cubicBezTo>
                  <a:cubicBezTo>
                    <a:pt x="411" y="549"/>
                    <a:pt x="410" y="549"/>
                    <a:pt x="410" y="549"/>
                  </a:cubicBezTo>
                  <a:cubicBezTo>
                    <a:pt x="410" y="548"/>
                    <a:pt x="409" y="548"/>
                    <a:pt x="409" y="547"/>
                  </a:cubicBezTo>
                  <a:cubicBezTo>
                    <a:pt x="410" y="547"/>
                    <a:pt x="411" y="547"/>
                    <a:pt x="411" y="545"/>
                  </a:cubicBezTo>
                  <a:cubicBezTo>
                    <a:pt x="412" y="543"/>
                    <a:pt x="412" y="542"/>
                    <a:pt x="412" y="541"/>
                  </a:cubicBezTo>
                  <a:cubicBezTo>
                    <a:pt x="412" y="541"/>
                    <a:pt x="412" y="541"/>
                    <a:pt x="412" y="541"/>
                  </a:cubicBezTo>
                  <a:cubicBezTo>
                    <a:pt x="412" y="541"/>
                    <a:pt x="414" y="539"/>
                    <a:pt x="414" y="538"/>
                  </a:cubicBezTo>
                  <a:cubicBezTo>
                    <a:pt x="415" y="537"/>
                    <a:pt x="416" y="537"/>
                    <a:pt x="416" y="536"/>
                  </a:cubicBezTo>
                  <a:cubicBezTo>
                    <a:pt x="416" y="535"/>
                    <a:pt x="416" y="534"/>
                    <a:pt x="416" y="534"/>
                  </a:cubicBezTo>
                  <a:cubicBezTo>
                    <a:pt x="416" y="534"/>
                    <a:pt x="417" y="534"/>
                    <a:pt x="417" y="534"/>
                  </a:cubicBezTo>
                  <a:cubicBezTo>
                    <a:pt x="418" y="534"/>
                    <a:pt x="418" y="534"/>
                    <a:pt x="418" y="533"/>
                  </a:cubicBezTo>
                  <a:cubicBezTo>
                    <a:pt x="418" y="532"/>
                    <a:pt x="418" y="533"/>
                    <a:pt x="419" y="532"/>
                  </a:cubicBezTo>
                  <a:cubicBezTo>
                    <a:pt x="420" y="531"/>
                    <a:pt x="422" y="531"/>
                    <a:pt x="422" y="531"/>
                  </a:cubicBezTo>
                  <a:cubicBezTo>
                    <a:pt x="422" y="531"/>
                    <a:pt x="422" y="531"/>
                    <a:pt x="423" y="530"/>
                  </a:cubicBezTo>
                  <a:cubicBezTo>
                    <a:pt x="424" y="530"/>
                    <a:pt x="425" y="530"/>
                    <a:pt x="426" y="529"/>
                  </a:cubicBezTo>
                  <a:cubicBezTo>
                    <a:pt x="426" y="529"/>
                    <a:pt x="426" y="529"/>
                    <a:pt x="427" y="528"/>
                  </a:cubicBezTo>
                  <a:cubicBezTo>
                    <a:pt x="427" y="527"/>
                    <a:pt x="427" y="527"/>
                    <a:pt x="428" y="526"/>
                  </a:cubicBezTo>
                  <a:cubicBezTo>
                    <a:pt x="428" y="526"/>
                    <a:pt x="429" y="525"/>
                    <a:pt x="430" y="525"/>
                  </a:cubicBezTo>
                  <a:cubicBezTo>
                    <a:pt x="431" y="524"/>
                    <a:pt x="431" y="524"/>
                    <a:pt x="431" y="523"/>
                  </a:cubicBezTo>
                  <a:cubicBezTo>
                    <a:pt x="431" y="522"/>
                    <a:pt x="431" y="523"/>
                    <a:pt x="432" y="522"/>
                  </a:cubicBezTo>
                  <a:cubicBezTo>
                    <a:pt x="432" y="520"/>
                    <a:pt x="433" y="520"/>
                    <a:pt x="432" y="519"/>
                  </a:cubicBezTo>
                  <a:cubicBezTo>
                    <a:pt x="432" y="519"/>
                    <a:pt x="433" y="518"/>
                    <a:pt x="432" y="518"/>
                  </a:cubicBezTo>
                  <a:cubicBezTo>
                    <a:pt x="431" y="517"/>
                    <a:pt x="431" y="516"/>
                    <a:pt x="431" y="515"/>
                  </a:cubicBezTo>
                  <a:cubicBezTo>
                    <a:pt x="430" y="514"/>
                    <a:pt x="430" y="515"/>
                    <a:pt x="429" y="514"/>
                  </a:cubicBezTo>
                  <a:cubicBezTo>
                    <a:pt x="429" y="513"/>
                    <a:pt x="430" y="512"/>
                    <a:pt x="430" y="511"/>
                  </a:cubicBezTo>
                  <a:cubicBezTo>
                    <a:pt x="430" y="510"/>
                    <a:pt x="431" y="510"/>
                    <a:pt x="429" y="510"/>
                  </a:cubicBezTo>
                  <a:cubicBezTo>
                    <a:pt x="428" y="509"/>
                    <a:pt x="428" y="508"/>
                    <a:pt x="427" y="507"/>
                  </a:cubicBezTo>
                  <a:cubicBezTo>
                    <a:pt x="426" y="506"/>
                    <a:pt x="426" y="506"/>
                    <a:pt x="425" y="505"/>
                  </a:cubicBezTo>
                  <a:cubicBezTo>
                    <a:pt x="425" y="504"/>
                    <a:pt x="425" y="504"/>
                    <a:pt x="425" y="504"/>
                  </a:cubicBezTo>
                  <a:cubicBezTo>
                    <a:pt x="424" y="503"/>
                    <a:pt x="424" y="503"/>
                    <a:pt x="424" y="502"/>
                  </a:cubicBezTo>
                  <a:cubicBezTo>
                    <a:pt x="424" y="502"/>
                    <a:pt x="425" y="501"/>
                    <a:pt x="425" y="501"/>
                  </a:cubicBezTo>
                  <a:cubicBezTo>
                    <a:pt x="425" y="501"/>
                    <a:pt x="424" y="500"/>
                    <a:pt x="424" y="500"/>
                  </a:cubicBezTo>
                  <a:cubicBezTo>
                    <a:pt x="423" y="499"/>
                    <a:pt x="422" y="499"/>
                    <a:pt x="422" y="499"/>
                  </a:cubicBezTo>
                  <a:cubicBezTo>
                    <a:pt x="425" y="497"/>
                    <a:pt x="425" y="497"/>
                    <a:pt x="425" y="497"/>
                  </a:cubicBezTo>
                  <a:cubicBezTo>
                    <a:pt x="430" y="491"/>
                    <a:pt x="430" y="491"/>
                    <a:pt x="430" y="491"/>
                  </a:cubicBezTo>
                  <a:cubicBezTo>
                    <a:pt x="430" y="489"/>
                    <a:pt x="430" y="489"/>
                    <a:pt x="430" y="489"/>
                  </a:cubicBezTo>
                  <a:cubicBezTo>
                    <a:pt x="432" y="489"/>
                    <a:pt x="432" y="489"/>
                    <a:pt x="432" y="489"/>
                  </a:cubicBezTo>
                  <a:cubicBezTo>
                    <a:pt x="432" y="489"/>
                    <a:pt x="433" y="488"/>
                    <a:pt x="433" y="487"/>
                  </a:cubicBezTo>
                  <a:cubicBezTo>
                    <a:pt x="434" y="487"/>
                    <a:pt x="434" y="487"/>
                    <a:pt x="435" y="487"/>
                  </a:cubicBezTo>
                  <a:cubicBezTo>
                    <a:pt x="435" y="487"/>
                    <a:pt x="436" y="487"/>
                    <a:pt x="437" y="486"/>
                  </a:cubicBezTo>
                  <a:cubicBezTo>
                    <a:pt x="438" y="486"/>
                    <a:pt x="439" y="486"/>
                    <a:pt x="439" y="485"/>
                  </a:cubicBezTo>
                  <a:cubicBezTo>
                    <a:pt x="440" y="485"/>
                    <a:pt x="439" y="485"/>
                    <a:pt x="440" y="485"/>
                  </a:cubicBezTo>
                  <a:cubicBezTo>
                    <a:pt x="441" y="484"/>
                    <a:pt x="442" y="485"/>
                    <a:pt x="442" y="484"/>
                  </a:cubicBezTo>
                  <a:cubicBezTo>
                    <a:pt x="443" y="483"/>
                    <a:pt x="443" y="483"/>
                    <a:pt x="443" y="483"/>
                  </a:cubicBezTo>
                  <a:cubicBezTo>
                    <a:pt x="444" y="482"/>
                    <a:pt x="444" y="482"/>
                    <a:pt x="445" y="482"/>
                  </a:cubicBezTo>
                  <a:cubicBezTo>
                    <a:pt x="445" y="481"/>
                    <a:pt x="445" y="481"/>
                    <a:pt x="446" y="480"/>
                  </a:cubicBezTo>
                  <a:cubicBezTo>
                    <a:pt x="446" y="480"/>
                    <a:pt x="446" y="479"/>
                    <a:pt x="446" y="478"/>
                  </a:cubicBezTo>
                  <a:cubicBezTo>
                    <a:pt x="446" y="477"/>
                    <a:pt x="446" y="477"/>
                    <a:pt x="446" y="477"/>
                  </a:cubicBezTo>
                  <a:cubicBezTo>
                    <a:pt x="445" y="476"/>
                    <a:pt x="445" y="476"/>
                    <a:pt x="445" y="476"/>
                  </a:cubicBezTo>
                  <a:cubicBezTo>
                    <a:pt x="445" y="476"/>
                    <a:pt x="445" y="476"/>
                    <a:pt x="444" y="475"/>
                  </a:cubicBezTo>
                  <a:cubicBezTo>
                    <a:pt x="444" y="475"/>
                    <a:pt x="443" y="475"/>
                    <a:pt x="442" y="475"/>
                  </a:cubicBezTo>
                  <a:cubicBezTo>
                    <a:pt x="442" y="475"/>
                    <a:pt x="440" y="473"/>
                    <a:pt x="440" y="473"/>
                  </a:cubicBezTo>
                  <a:cubicBezTo>
                    <a:pt x="440" y="473"/>
                    <a:pt x="439" y="472"/>
                    <a:pt x="440" y="472"/>
                  </a:cubicBezTo>
                  <a:cubicBezTo>
                    <a:pt x="441" y="471"/>
                    <a:pt x="441" y="471"/>
                    <a:pt x="441" y="471"/>
                  </a:cubicBezTo>
                  <a:cubicBezTo>
                    <a:pt x="441" y="470"/>
                    <a:pt x="441" y="470"/>
                    <a:pt x="441" y="470"/>
                  </a:cubicBezTo>
                  <a:cubicBezTo>
                    <a:pt x="441" y="470"/>
                    <a:pt x="441" y="470"/>
                    <a:pt x="440" y="469"/>
                  </a:cubicBezTo>
                  <a:cubicBezTo>
                    <a:pt x="440" y="469"/>
                    <a:pt x="441" y="469"/>
                    <a:pt x="441" y="468"/>
                  </a:cubicBezTo>
                  <a:cubicBezTo>
                    <a:pt x="441" y="467"/>
                    <a:pt x="440" y="464"/>
                    <a:pt x="440" y="464"/>
                  </a:cubicBezTo>
                  <a:cubicBezTo>
                    <a:pt x="440" y="464"/>
                    <a:pt x="438" y="462"/>
                    <a:pt x="438" y="461"/>
                  </a:cubicBezTo>
                  <a:cubicBezTo>
                    <a:pt x="438" y="461"/>
                    <a:pt x="438" y="458"/>
                    <a:pt x="438" y="458"/>
                  </a:cubicBezTo>
                  <a:cubicBezTo>
                    <a:pt x="438" y="458"/>
                    <a:pt x="439" y="457"/>
                    <a:pt x="439" y="457"/>
                  </a:cubicBezTo>
                  <a:cubicBezTo>
                    <a:pt x="440" y="457"/>
                    <a:pt x="440" y="457"/>
                    <a:pt x="440" y="456"/>
                  </a:cubicBezTo>
                  <a:cubicBezTo>
                    <a:pt x="441" y="456"/>
                    <a:pt x="441" y="455"/>
                    <a:pt x="442" y="456"/>
                  </a:cubicBezTo>
                  <a:cubicBezTo>
                    <a:pt x="443" y="456"/>
                    <a:pt x="442" y="457"/>
                    <a:pt x="444" y="456"/>
                  </a:cubicBezTo>
                  <a:cubicBezTo>
                    <a:pt x="446" y="455"/>
                    <a:pt x="448" y="454"/>
                    <a:pt x="449" y="454"/>
                  </a:cubicBezTo>
                  <a:cubicBezTo>
                    <a:pt x="449" y="454"/>
                    <a:pt x="449" y="454"/>
                    <a:pt x="450" y="453"/>
                  </a:cubicBezTo>
                  <a:cubicBezTo>
                    <a:pt x="451" y="453"/>
                    <a:pt x="454" y="452"/>
                    <a:pt x="454" y="452"/>
                  </a:cubicBezTo>
                  <a:cubicBezTo>
                    <a:pt x="454" y="452"/>
                    <a:pt x="451" y="445"/>
                    <a:pt x="451" y="445"/>
                  </a:cubicBezTo>
                  <a:cubicBezTo>
                    <a:pt x="452" y="444"/>
                    <a:pt x="453" y="442"/>
                    <a:pt x="453" y="442"/>
                  </a:cubicBezTo>
                  <a:cubicBezTo>
                    <a:pt x="453" y="442"/>
                    <a:pt x="454" y="442"/>
                    <a:pt x="454" y="442"/>
                  </a:cubicBezTo>
                  <a:cubicBezTo>
                    <a:pt x="455" y="442"/>
                    <a:pt x="455" y="442"/>
                    <a:pt x="455" y="442"/>
                  </a:cubicBezTo>
                  <a:cubicBezTo>
                    <a:pt x="456" y="439"/>
                    <a:pt x="456" y="439"/>
                    <a:pt x="456" y="439"/>
                  </a:cubicBezTo>
                  <a:cubicBezTo>
                    <a:pt x="457" y="438"/>
                    <a:pt x="457" y="438"/>
                    <a:pt x="457" y="438"/>
                  </a:cubicBezTo>
                  <a:cubicBezTo>
                    <a:pt x="457" y="438"/>
                    <a:pt x="458" y="437"/>
                    <a:pt x="459" y="436"/>
                  </a:cubicBezTo>
                  <a:cubicBezTo>
                    <a:pt x="459" y="435"/>
                    <a:pt x="460" y="435"/>
                    <a:pt x="460" y="435"/>
                  </a:cubicBezTo>
                  <a:cubicBezTo>
                    <a:pt x="461" y="434"/>
                    <a:pt x="462" y="435"/>
                    <a:pt x="462" y="434"/>
                  </a:cubicBezTo>
                  <a:cubicBezTo>
                    <a:pt x="462" y="433"/>
                    <a:pt x="461" y="433"/>
                    <a:pt x="462" y="433"/>
                  </a:cubicBezTo>
                  <a:cubicBezTo>
                    <a:pt x="463" y="433"/>
                    <a:pt x="464" y="432"/>
                    <a:pt x="464" y="432"/>
                  </a:cubicBezTo>
                  <a:cubicBezTo>
                    <a:pt x="464" y="432"/>
                    <a:pt x="465" y="433"/>
                    <a:pt x="465" y="432"/>
                  </a:cubicBezTo>
                  <a:cubicBezTo>
                    <a:pt x="465" y="431"/>
                    <a:pt x="464" y="430"/>
                    <a:pt x="464" y="429"/>
                  </a:cubicBezTo>
                  <a:cubicBezTo>
                    <a:pt x="464" y="428"/>
                    <a:pt x="464" y="428"/>
                    <a:pt x="465" y="428"/>
                  </a:cubicBezTo>
                  <a:cubicBezTo>
                    <a:pt x="466" y="427"/>
                    <a:pt x="467" y="427"/>
                    <a:pt x="467" y="427"/>
                  </a:cubicBezTo>
                  <a:cubicBezTo>
                    <a:pt x="467" y="424"/>
                    <a:pt x="467" y="424"/>
                    <a:pt x="467" y="424"/>
                  </a:cubicBezTo>
                  <a:cubicBezTo>
                    <a:pt x="467" y="424"/>
                    <a:pt x="467" y="424"/>
                    <a:pt x="467" y="422"/>
                  </a:cubicBezTo>
                  <a:cubicBezTo>
                    <a:pt x="467" y="421"/>
                    <a:pt x="468" y="421"/>
                    <a:pt x="468" y="421"/>
                  </a:cubicBezTo>
                  <a:cubicBezTo>
                    <a:pt x="468" y="420"/>
                    <a:pt x="467" y="420"/>
                    <a:pt x="467" y="419"/>
                  </a:cubicBezTo>
                  <a:cubicBezTo>
                    <a:pt x="467" y="419"/>
                    <a:pt x="467" y="419"/>
                    <a:pt x="467" y="418"/>
                  </a:cubicBezTo>
                  <a:cubicBezTo>
                    <a:pt x="467" y="417"/>
                    <a:pt x="467" y="416"/>
                    <a:pt x="467" y="416"/>
                  </a:cubicBezTo>
                  <a:cubicBezTo>
                    <a:pt x="467" y="416"/>
                    <a:pt x="466" y="415"/>
                    <a:pt x="466" y="415"/>
                  </a:cubicBezTo>
                  <a:cubicBezTo>
                    <a:pt x="465" y="414"/>
                    <a:pt x="464" y="413"/>
                    <a:pt x="464" y="413"/>
                  </a:cubicBezTo>
                  <a:cubicBezTo>
                    <a:pt x="464" y="412"/>
                    <a:pt x="465" y="410"/>
                    <a:pt x="465" y="410"/>
                  </a:cubicBezTo>
                  <a:cubicBezTo>
                    <a:pt x="465" y="410"/>
                    <a:pt x="464" y="408"/>
                    <a:pt x="465" y="408"/>
                  </a:cubicBezTo>
                  <a:cubicBezTo>
                    <a:pt x="466" y="408"/>
                    <a:pt x="468" y="408"/>
                    <a:pt x="468" y="407"/>
                  </a:cubicBezTo>
                  <a:cubicBezTo>
                    <a:pt x="469" y="406"/>
                    <a:pt x="470" y="406"/>
                    <a:pt x="470" y="406"/>
                  </a:cubicBezTo>
                  <a:cubicBezTo>
                    <a:pt x="470" y="405"/>
                    <a:pt x="470" y="404"/>
                    <a:pt x="471" y="404"/>
                  </a:cubicBezTo>
                  <a:cubicBezTo>
                    <a:pt x="471" y="404"/>
                    <a:pt x="472" y="403"/>
                    <a:pt x="472" y="402"/>
                  </a:cubicBezTo>
                  <a:cubicBezTo>
                    <a:pt x="473" y="401"/>
                    <a:pt x="473" y="401"/>
                    <a:pt x="473" y="401"/>
                  </a:cubicBezTo>
                  <a:cubicBezTo>
                    <a:pt x="474" y="401"/>
                    <a:pt x="477" y="401"/>
                    <a:pt x="478" y="401"/>
                  </a:cubicBezTo>
                  <a:cubicBezTo>
                    <a:pt x="479" y="401"/>
                    <a:pt x="479" y="401"/>
                    <a:pt x="480" y="402"/>
                  </a:cubicBezTo>
                  <a:cubicBezTo>
                    <a:pt x="482" y="402"/>
                    <a:pt x="482" y="402"/>
                    <a:pt x="483" y="402"/>
                  </a:cubicBezTo>
                  <a:cubicBezTo>
                    <a:pt x="484" y="402"/>
                    <a:pt x="484" y="402"/>
                    <a:pt x="485" y="402"/>
                  </a:cubicBezTo>
                  <a:cubicBezTo>
                    <a:pt x="486" y="402"/>
                    <a:pt x="485" y="402"/>
                    <a:pt x="487" y="402"/>
                  </a:cubicBezTo>
                  <a:cubicBezTo>
                    <a:pt x="488" y="401"/>
                    <a:pt x="492" y="399"/>
                    <a:pt x="492" y="399"/>
                  </a:cubicBezTo>
                  <a:cubicBezTo>
                    <a:pt x="492" y="399"/>
                    <a:pt x="493" y="398"/>
                    <a:pt x="495" y="399"/>
                  </a:cubicBezTo>
                  <a:cubicBezTo>
                    <a:pt x="497" y="399"/>
                    <a:pt x="497" y="398"/>
                    <a:pt x="498" y="399"/>
                  </a:cubicBezTo>
                  <a:cubicBezTo>
                    <a:pt x="500" y="399"/>
                    <a:pt x="500" y="399"/>
                    <a:pt x="502" y="399"/>
                  </a:cubicBezTo>
                  <a:cubicBezTo>
                    <a:pt x="504" y="399"/>
                    <a:pt x="506" y="399"/>
                    <a:pt x="507" y="399"/>
                  </a:cubicBezTo>
                  <a:cubicBezTo>
                    <a:pt x="508" y="400"/>
                    <a:pt x="509" y="400"/>
                    <a:pt x="509" y="400"/>
                  </a:cubicBezTo>
                  <a:cubicBezTo>
                    <a:pt x="509" y="400"/>
                    <a:pt x="511" y="400"/>
                    <a:pt x="512" y="400"/>
                  </a:cubicBezTo>
                  <a:cubicBezTo>
                    <a:pt x="512" y="400"/>
                    <a:pt x="515" y="401"/>
                    <a:pt x="515" y="401"/>
                  </a:cubicBezTo>
                  <a:cubicBezTo>
                    <a:pt x="516" y="402"/>
                    <a:pt x="516" y="402"/>
                    <a:pt x="516" y="402"/>
                  </a:cubicBezTo>
                  <a:lnTo>
                    <a:pt x="516" y="207"/>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Freeform 211"/>
            <p:cNvSpPr>
              <a:spLocks/>
            </p:cNvSpPr>
            <p:nvPr/>
          </p:nvSpPr>
          <p:spPr bwMode="auto">
            <a:xfrm>
              <a:off x="7640638" y="2646363"/>
              <a:ext cx="827088" cy="673100"/>
            </a:xfrm>
            <a:custGeom>
              <a:avLst/>
              <a:gdLst>
                <a:gd name="T0" fmla="*/ 4 w 587"/>
                <a:gd name="T1" fmla="*/ 336 h 477"/>
                <a:gd name="T2" fmla="*/ 2 w 587"/>
                <a:gd name="T3" fmla="*/ 290 h 477"/>
                <a:gd name="T4" fmla="*/ 3 w 587"/>
                <a:gd name="T5" fmla="*/ 259 h 477"/>
                <a:gd name="T6" fmla="*/ 15 w 587"/>
                <a:gd name="T7" fmla="*/ 240 h 477"/>
                <a:gd name="T8" fmla="*/ 35 w 587"/>
                <a:gd name="T9" fmla="*/ 202 h 477"/>
                <a:gd name="T10" fmla="*/ 56 w 587"/>
                <a:gd name="T11" fmla="*/ 171 h 477"/>
                <a:gd name="T12" fmla="*/ 43 w 587"/>
                <a:gd name="T13" fmla="*/ 113 h 477"/>
                <a:gd name="T14" fmla="*/ 49 w 587"/>
                <a:gd name="T15" fmla="*/ 67 h 477"/>
                <a:gd name="T16" fmla="*/ 128 w 587"/>
                <a:gd name="T17" fmla="*/ 6 h 477"/>
                <a:gd name="T18" fmla="*/ 211 w 587"/>
                <a:gd name="T19" fmla="*/ 44 h 477"/>
                <a:gd name="T20" fmla="*/ 292 w 587"/>
                <a:gd name="T21" fmla="*/ 46 h 477"/>
                <a:gd name="T22" fmla="*/ 386 w 587"/>
                <a:gd name="T23" fmla="*/ 28 h 477"/>
                <a:gd name="T24" fmla="*/ 473 w 587"/>
                <a:gd name="T25" fmla="*/ 41 h 477"/>
                <a:gd name="T26" fmla="*/ 490 w 587"/>
                <a:gd name="T27" fmla="*/ 28 h 477"/>
                <a:gd name="T28" fmla="*/ 506 w 587"/>
                <a:gd name="T29" fmla="*/ 18 h 477"/>
                <a:gd name="T30" fmla="*/ 521 w 587"/>
                <a:gd name="T31" fmla="*/ 8 h 477"/>
                <a:gd name="T32" fmla="*/ 573 w 587"/>
                <a:gd name="T33" fmla="*/ 76 h 477"/>
                <a:gd name="T34" fmla="*/ 584 w 587"/>
                <a:gd name="T35" fmla="*/ 85 h 477"/>
                <a:gd name="T36" fmla="*/ 583 w 587"/>
                <a:gd name="T37" fmla="*/ 102 h 477"/>
                <a:gd name="T38" fmla="*/ 571 w 587"/>
                <a:gd name="T39" fmla="*/ 126 h 477"/>
                <a:gd name="T40" fmla="*/ 546 w 587"/>
                <a:gd name="T41" fmla="*/ 140 h 477"/>
                <a:gd name="T42" fmla="*/ 535 w 587"/>
                <a:gd name="T43" fmla="*/ 158 h 477"/>
                <a:gd name="T44" fmla="*/ 530 w 587"/>
                <a:gd name="T45" fmla="*/ 181 h 477"/>
                <a:gd name="T46" fmla="*/ 519 w 587"/>
                <a:gd name="T47" fmla="*/ 196 h 477"/>
                <a:gd name="T48" fmla="*/ 505 w 587"/>
                <a:gd name="T49" fmla="*/ 219 h 477"/>
                <a:gd name="T50" fmla="*/ 498 w 587"/>
                <a:gd name="T51" fmla="*/ 243 h 477"/>
                <a:gd name="T52" fmla="*/ 486 w 587"/>
                <a:gd name="T53" fmla="*/ 261 h 477"/>
                <a:gd name="T54" fmla="*/ 473 w 587"/>
                <a:gd name="T55" fmla="*/ 272 h 477"/>
                <a:gd name="T56" fmla="*/ 458 w 587"/>
                <a:gd name="T57" fmla="*/ 307 h 477"/>
                <a:gd name="T58" fmla="*/ 449 w 587"/>
                <a:gd name="T59" fmla="*/ 331 h 477"/>
                <a:gd name="T60" fmla="*/ 434 w 587"/>
                <a:gd name="T61" fmla="*/ 348 h 477"/>
                <a:gd name="T62" fmla="*/ 424 w 587"/>
                <a:gd name="T63" fmla="*/ 366 h 477"/>
                <a:gd name="T64" fmla="*/ 406 w 587"/>
                <a:gd name="T65" fmla="*/ 358 h 477"/>
                <a:gd name="T66" fmla="*/ 392 w 587"/>
                <a:gd name="T67" fmla="*/ 341 h 477"/>
                <a:gd name="T68" fmla="*/ 370 w 587"/>
                <a:gd name="T69" fmla="*/ 348 h 477"/>
                <a:gd name="T70" fmla="*/ 341 w 587"/>
                <a:gd name="T71" fmla="*/ 365 h 477"/>
                <a:gd name="T72" fmla="*/ 307 w 587"/>
                <a:gd name="T73" fmla="*/ 395 h 477"/>
                <a:gd name="T74" fmla="*/ 300 w 587"/>
                <a:gd name="T75" fmla="*/ 429 h 477"/>
                <a:gd name="T76" fmla="*/ 285 w 587"/>
                <a:gd name="T77" fmla="*/ 456 h 477"/>
                <a:gd name="T78" fmla="*/ 270 w 587"/>
                <a:gd name="T79" fmla="*/ 442 h 477"/>
                <a:gd name="T80" fmla="*/ 273 w 587"/>
                <a:gd name="T81" fmla="*/ 461 h 477"/>
                <a:gd name="T82" fmla="*/ 228 w 587"/>
                <a:gd name="T83" fmla="*/ 467 h 477"/>
                <a:gd name="T84" fmla="*/ 217 w 587"/>
                <a:gd name="T85" fmla="*/ 454 h 477"/>
                <a:gd name="T86" fmla="*/ 213 w 587"/>
                <a:gd name="T87" fmla="*/ 460 h 477"/>
                <a:gd name="T88" fmla="*/ 209 w 587"/>
                <a:gd name="T89" fmla="*/ 471 h 477"/>
                <a:gd name="T90" fmla="*/ 204 w 587"/>
                <a:gd name="T91" fmla="*/ 469 h 477"/>
                <a:gd name="T92" fmla="*/ 195 w 587"/>
                <a:gd name="T93" fmla="*/ 473 h 477"/>
                <a:gd name="T94" fmla="*/ 181 w 587"/>
                <a:gd name="T95" fmla="*/ 475 h 477"/>
                <a:gd name="T96" fmla="*/ 167 w 587"/>
                <a:gd name="T97" fmla="*/ 476 h 477"/>
                <a:gd name="T98" fmla="*/ 151 w 587"/>
                <a:gd name="T99" fmla="*/ 466 h 477"/>
                <a:gd name="T100" fmla="*/ 132 w 587"/>
                <a:gd name="T101" fmla="*/ 433 h 477"/>
                <a:gd name="T102" fmla="*/ 143 w 587"/>
                <a:gd name="T103" fmla="*/ 414 h 477"/>
                <a:gd name="T104" fmla="*/ 122 w 587"/>
                <a:gd name="T105" fmla="*/ 414 h 477"/>
                <a:gd name="T106" fmla="*/ 121 w 587"/>
                <a:gd name="T107" fmla="*/ 410 h 477"/>
                <a:gd name="T108" fmla="*/ 123 w 587"/>
                <a:gd name="T109" fmla="*/ 398 h 477"/>
                <a:gd name="T110" fmla="*/ 71 w 587"/>
                <a:gd name="T111" fmla="*/ 371 h 477"/>
                <a:gd name="T112" fmla="*/ 42 w 587"/>
                <a:gd name="T113" fmla="*/ 368 h 477"/>
                <a:gd name="T114" fmla="*/ 70 w 587"/>
                <a:gd name="T115" fmla="*/ 366 h 477"/>
                <a:gd name="T116" fmla="*/ 73 w 587"/>
                <a:gd name="T117" fmla="*/ 366 h 477"/>
                <a:gd name="T118" fmla="*/ 51 w 587"/>
                <a:gd name="T119" fmla="*/ 360 h 477"/>
                <a:gd name="T120" fmla="*/ 27 w 587"/>
                <a:gd name="T121" fmla="*/ 37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477">
                  <a:moveTo>
                    <a:pt x="3" y="373"/>
                  </a:moveTo>
                  <a:cubicBezTo>
                    <a:pt x="3" y="373"/>
                    <a:pt x="2" y="372"/>
                    <a:pt x="2" y="371"/>
                  </a:cubicBezTo>
                  <a:cubicBezTo>
                    <a:pt x="2" y="370"/>
                    <a:pt x="3" y="370"/>
                    <a:pt x="3" y="369"/>
                  </a:cubicBezTo>
                  <a:cubicBezTo>
                    <a:pt x="4" y="368"/>
                    <a:pt x="3" y="368"/>
                    <a:pt x="3" y="368"/>
                  </a:cubicBezTo>
                  <a:cubicBezTo>
                    <a:pt x="3" y="367"/>
                    <a:pt x="3" y="367"/>
                    <a:pt x="4" y="366"/>
                  </a:cubicBezTo>
                  <a:cubicBezTo>
                    <a:pt x="4" y="365"/>
                    <a:pt x="4" y="365"/>
                    <a:pt x="5" y="364"/>
                  </a:cubicBezTo>
                  <a:cubicBezTo>
                    <a:pt x="5" y="363"/>
                    <a:pt x="4" y="363"/>
                    <a:pt x="4" y="362"/>
                  </a:cubicBezTo>
                  <a:cubicBezTo>
                    <a:pt x="4" y="360"/>
                    <a:pt x="4" y="360"/>
                    <a:pt x="4" y="359"/>
                  </a:cubicBezTo>
                  <a:cubicBezTo>
                    <a:pt x="4" y="358"/>
                    <a:pt x="5" y="358"/>
                    <a:pt x="5" y="358"/>
                  </a:cubicBezTo>
                  <a:cubicBezTo>
                    <a:pt x="6" y="357"/>
                    <a:pt x="6" y="356"/>
                    <a:pt x="6" y="355"/>
                  </a:cubicBezTo>
                  <a:cubicBezTo>
                    <a:pt x="6" y="353"/>
                    <a:pt x="5" y="355"/>
                    <a:pt x="5" y="355"/>
                  </a:cubicBezTo>
                  <a:cubicBezTo>
                    <a:pt x="5" y="355"/>
                    <a:pt x="4" y="354"/>
                    <a:pt x="4" y="353"/>
                  </a:cubicBezTo>
                  <a:cubicBezTo>
                    <a:pt x="3" y="352"/>
                    <a:pt x="3" y="351"/>
                    <a:pt x="3" y="349"/>
                  </a:cubicBezTo>
                  <a:cubicBezTo>
                    <a:pt x="4" y="347"/>
                    <a:pt x="4" y="347"/>
                    <a:pt x="4" y="346"/>
                  </a:cubicBezTo>
                  <a:cubicBezTo>
                    <a:pt x="3" y="345"/>
                    <a:pt x="3" y="345"/>
                    <a:pt x="3" y="344"/>
                  </a:cubicBezTo>
                  <a:cubicBezTo>
                    <a:pt x="3" y="344"/>
                    <a:pt x="3" y="343"/>
                    <a:pt x="3" y="342"/>
                  </a:cubicBezTo>
                  <a:cubicBezTo>
                    <a:pt x="3" y="341"/>
                    <a:pt x="4" y="340"/>
                    <a:pt x="4" y="340"/>
                  </a:cubicBezTo>
                  <a:cubicBezTo>
                    <a:pt x="5" y="339"/>
                    <a:pt x="4" y="338"/>
                    <a:pt x="4" y="338"/>
                  </a:cubicBezTo>
                  <a:cubicBezTo>
                    <a:pt x="4" y="337"/>
                    <a:pt x="3" y="337"/>
                    <a:pt x="4" y="336"/>
                  </a:cubicBezTo>
                  <a:cubicBezTo>
                    <a:pt x="5" y="335"/>
                    <a:pt x="4" y="334"/>
                    <a:pt x="4" y="333"/>
                  </a:cubicBezTo>
                  <a:cubicBezTo>
                    <a:pt x="5" y="332"/>
                    <a:pt x="4" y="332"/>
                    <a:pt x="4" y="331"/>
                  </a:cubicBezTo>
                  <a:cubicBezTo>
                    <a:pt x="4" y="331"/>
                    <a:pt x="4" y="331"/>
                    <a:pt x="3" y="329"/>
                  </a:cubicBezTo>
                  <a:cubicBezTo>
                    <a:pt x="3" y="327"/>
                    <a:pt x="3" y="327"/>
                    <a:pt x="4" y="325"/>
                  </a:cubicBezTo>
                  <a:cubicBezTo>
                    <a:pt x="4" y="323"/>
                    <a:pt x="5" y="323"/>
                    <a:pt x="5" y="322"/>
                  </a:cubicBezTo>
                  <a:cubicBezTo>
                    <a:pt x="6" y="321"/>
                    <a:pt x="6" y="321"/>
                    <a:pt x="7" y="320"/>
                  </a:cubicBezTo>
                  <a:cubicBezTo>
                    <a:pt x="7" y="318"/>
                    <a:pt x="7" y="319"/>
                    <a:pt x="7" y="318"/>
                  </a:cubicBezTo>
                  <a:cubicBezTo>
                    <a:pt x="6" y="317"/>
                    <a:pt x="5" y="317"/>
                    <a:pt x="5" y="316"/>
                  </a:cubicBezTo>
                  <a:cubicBezTo>
                    <a:pt x="4" y="316"/>
                    <a:pt x="3" y="316"/>
                    <a:pt x="3" y="315"/>
                  </a:cubicBezTo>
                  <a:cubicBezTo>
                    <a:pt x="3" y="313"/>
                    <a:pt x="3" y="314"/>
                    <a:pt x="3" y="313"/>
                  </a:cubicBezTo>
                  <a:cubicBezTo>
                    <a:pt x="2" y="312"/>
                    <a:pt x="2" y="312"/>
                    <a:pt x="3" y="311"/>
                  </a:cubicBezTo>
                  <a:cubicBezTo>
                    <a:pt x="3" y="309"/>
                    <a:pt x="3" y="309"/>
                    <a:pt x="3" y="307"/>
                  </a:cubicBezTo>
                  <a:cubicBezTo>
                    <a:pt x="3" y="305"/>
                    <a:pt x="3" y="306"/>
                    <a:pt x="3" y="305"/>
                  </a:cubicBezTo>
                  <a:cubicBezTo>
                    <a:pt x="3" y="304"/>
                    <a:pt x="3" y="303"/>
                    <a:pt x="3" y="302"/>
                  </a:cubicBezTo>
                  <a:cubicBezTo>
                    <a:pt x="3" y="302"/>
                    <a:pt x="2" y="301"/>
                    <a:pt x="2" y="300"/>
                  </a:cubicBezTo>
                  <a:cubicBezTo>
                    <a:pt x="2" y="299"/>
                    <a:pt x="2" y="299"/>
                    <a:pt x="1" y="299"/>
                  </a:cubicBezTo>
                  <a:cubicBezTo>
                    <a:pt x="1" y="298"/>
                    <a:pt x="1" y="298"/>
                    <a:pt x="1" y="297"/>
                  </a:cubicBezTo>
                  <a:cubicBezTo>
                    <a:pt x="1" y="296"/>
                    <a:pt x="1" y="296"/>
                    <a:pt x="1" y="295"/>
                  </a:cubicBezTo>
                  <a:cubicBezTo>
                    <a:pt x="1" y="293"/>
                    <a:pt x="1" y="293"/>
                    <a:pt x="2" y="290"/>
                  </a:cubicBezTo>
                  <a:cubicBezTo>
                    <a:pt x="3" y="288"/>
                    <a:pt x="2" y="288"/>
                    <a:pt x="2" y="287"/>
                  </a:cubicBezTo>
                  <a:cubicBezTo>
                    <a:pt x="3" y="286"/>
                    <a:pt x="3" y="286"/>
                    <a:pt x="4" y="285"/>
                  </a:cubicBezTo>
                  <a:cubicBezTo>
                    <a:pt x="4" y="284"/>
                    <a:pt x="5" y="284"/>
                    <a:pt x="5" y="283"/>
                  </a:cubicBezTo>
                  <a:cubicBezTo>
                    <a:pt x="5" y="282"/>
                    <a:pt x="4" y="282"/>
                    <a:pt x="4" y="281"/>
                  </a:cubicBezTo>
                  <a:cubicBezTo>
                    <a:pt x="3" y="280"/>
                    <a:pt x="2" y="279"/>
                    <a:pt x="1" y="279"/>
                  </a:cubicBezTo>
                  <a:cubicBezTo>
                    <a:pt x="1" y="278"/>
                    <a:pt x="1" y="278"/>
                    <a:pt x="1" y="276"/>
                  </a:cubicBezTo>
                  <a:cubicBezTo>
                    <a:pt x="0" y="275"/>
                    <a:pt x="1" y="275"/>
                    <a:pt x="1" y="274"/>
                  </a:cubicBezTo>
                  <a:cubicBezTo>
                    <a:pt x="1" y="273"/>
                    <a:pt x="1" y="273"/>
                    <a:pt x="1" y="272"/>
                  </a:cubicBezTo>
                  <a:cubicBezTo>
                    <a:pt x="2" y="272"/>
                    <a:pt x="2" y="272"/>
                    <a:pt x="3" y="271"/>
                  </a:cubicBezTo>
                  <a:cubicBezTo>
                    <a:pt x="3" y="271"/>
                    <a:pt x="3" y="271"/>
                    <a:pt x="4" y="270"/>
                  </a:cubicBezTo>
                  <a:cubicBezTo>
                    <a:pt x="4" y="269"/>
                    <a:pt x="4" y="269"/>
                    <a:pt x="4" y="268"/>
                  </a:cubicBezTo>
                  <a:cubicBezTo>
                    <a:pt x="4" y="267"/>
                    <a:pt x="4" y="267"/>
                    <a:pt x="4" y="267"/>
                  </a:cubicBezTo>
                  <a:cubicBezTo>
                    <a:pt x="5" y="266"/>
                    <a:pt x="4" y="265"/>
                    <a:pt x="4" y="265"/>
                  </a:cubicBezTo>
                  <a:cubicBezTo>
                    <a:pt x="4" y="263"/>
                    <a:pt x="4" y="263"/>
                    <a:pt x="4" y="263"/>
                  </a:cubicBezTo>
                  <a:cubicBezTo>
                    <a:pt x="4" y="262"/>
                    <a:pt x="4" y="262"/>
                    <a:pt x="4" y="262"/>
                  </a:cubicBezTo>
                  <a:cubicBezTo>
                    <a:pt x="3" y="261"/>
                    <a:pt x="3" y="261"/>
                    <a:pt x="3" y="261"/>
                  </a:cubicBezTo>
                  <a:cubicBezTo>
                    <a:pt x="3" y="261"/>
                    <a:pt x="3" y="261"/>
                    <a:pt x="4" y="260"/>
                  </a:cubicBezTo>
                  <a:cubicBezTo>
                    <a:pt x="4" y="260"/>
                    <a:pt x="4" y="259"/>
                    <a:pt x="4" y="259"/>
                  </a:cubicBezTo>
                  <a:cubicBezTo>
                    <a:pt x="3" y="259"/>
                    <a:pt x="3" y="259"/>
                    <a:pt x="3" y="259"/>
                  </a:cubicBezTo>
                  <a:cubicBezTo>
                    <a:pt x="4" y="258"/>
                    <a:pt x="4" y="258"/>
                    <a:pt x="4" y="258"/>
                  </a:cubicBezTo>
                  <a:cubicBezTo>
                    <a:pt x="4" y="258"/>
                    <a:pt x="4" y="257"/>
                    <a:pt x="4" y="257"/>
                  </a:cubicBezTo>
                  <a:cubicBezTo>
                    <a:pt x="4" y="256"/>
                    <a:pt x="4" y="256"/>
                    <a:pt x="4" y="256"/>
                  </a:cubicBezTo>
                  <a:cubicBezTo>
                    <a:pt x="4" y="255"/>
                    <a:pt x="4" y="255"/>
                    <a:pt x="4" y="255"/>
                  </a:cubicBezTo>
                  <a:cubicBezTo>
                    <a:pt x="4" y="255"/>
                    <a:pt x="3" y="254"/>
                    <a:pt x="4" y="253"/>
                  </a:cubicBezTo>
                  <a:cubicBezTo>
                    <a:pt x="4" y="253"/>
                    <a:pt x="4" y="253"/>
                    <a:pt x="5" y="253"/>
                  </a:cubicBezTo>
                  <a:cubicBezTo>
                    <a:pt x="5" y="252"/>
                    <a:pt x="4" y="252"/>
                    <a:pt x="4" y="252"/>
                  </a:cubicBezTo>
                  <a:cubicBezTo>
                    <a:pt x="4" y="252"/>
                    <a:pt x="4" y="251"/>
                    <a:pt x="5" y="251"/>
                  </a:cubicBezTo>
                  <a:cubicBezTo>
                    <a:pt x="6" y="251"/>
                    <a:pt x="4" y="250"/>
                    <a:pt x="4" y="250"/>
                  </a:cubicBezTo>
                  <a:cubicBezTo>
                    <a:pt x="5" y="249"/>
                    <a:pt x="5" y="249"/>
                    <a:pt x="5" y="249"/>
                  </a:cubicBezTo>
                  <a:cubicBezTo>
                    <a:pt x="5" y="249"/>
                    <a:pt x="5" y="248"/>
                    <a:pt x="6" y="248"/>
                  </a:cubicBezTo>
                  <a:cubicBezTo>
                    <a:pt x="6" y="247"/>
                    <a:pt x="5" y="247"/>
                    <a:pt x="5" y="247"/>
                  </a:cubicBezTo>
                  <a:cubicBezTo>
                    <a:pt x="6" y="246"/>
                    <a:pt x="6" y="246"/>
                    <a:pt x="6" y="246"/>
                  </a:cubicBezTo>
                  <a:cubicBezTo>
                    <a:pt x="6" y="246"/>
                    <a:pt x="5" y="245"/>
                    <a:pt x="4" y="244"/>
                  </a:cubicBezTo>
                  <a:cubicBezTo>
                    <a:pt x="4" y="244"/>
                    <a:pt x="5" y="243"/>
                    <a:pt x="5" y="243"/>
                  </a:cubicBezTo>
                  <a:cubicBezTo>
                    <a:pt x="6" y="242"/>
                    <a:pt x="5" y="242"/>
                    <a:pt x="5" y="241"/>
                  </a:cubicBezTo>
                  <a:cubicBezTo>
                    <a:pt x="5" y="240"/>
                    <a:pt x="6" y="240"/>
                    <a:pt x="7" y="240"/>
                  </a:cubicBezTo>
                  <a:cubicBezTo>
                    <a:pt x="8" y="240"/>
                    <a:pt x="9" y="241"/>
                    <a:pt x="11" y="241"/>
                  </a:cubicBezTo>
                  <a:cubicBezTo>
                    <a:pt x="13" y="241"/>
                    <a:pt x="14" y="240"/>
                    <a:pt x="15" y="240"/>
                  </a:cubicBezTo>
                  <a:cubicBezTo>
                    <a:pt x="17" y="240"/>
                    <a:pt x="18" y="239"/>
                    <a:pt x="20" y="239"/>
                  </a:cubicBezTo>
                  <a:cubicBezTo>
                    <a:pt x="22" y="238"/>
                    <a:pt x="20" y="238"/>
                    <a:pt x="21" y="237"/>
                  </a:cubicBezTo>
                  <a:cubicBezTo>
                    <a:pt x="21" y="236"/>
                    <a:pt x="21" y="236"/>
                    <a:pt x="22" y="235"/>
                  </a:cubicBezTo>
                  <a:cubicBezTo>
                    <a:pt x="22" y="234"/>
                    <a:pt x="21" y="233"/>
                    <a:pt x="22" y="232"/>
                  </a:cubicBezTo>
                  <a:cubicBezTo>
                    <a:pt x="22" y="231"/>
                    <a:pt x="23" y="230"/>
                    <a:pt x="23" y="230"/>
                  </a:cubicBezTo>
                  <a:cubicBezTo>
                    <a:pt x="23" y="230"/>
                    <a:pt x="24" y="228"/>
                    <a:pt x="24" y="227"/>
                  </a:cubicBezTo>
                  <a:cubicBezTo>
                    <a:pt x="24" y="226"/>
                    <a:pt x="23" y="225"/>
                    <a:pt x="23" y="224"/>
                  </a:cubicBezTo>
                  <a:cubicBezTo>
                    <a:pt x="23" y="224"/>
                    <a:pt x="23" y="223"/>
                    <a:pt x="23" y="221"/>
                  </a:cubicBezTo>
                  <a:cubicBezTo>
                    <a:pt x="23" y="220"/>
                    <a:pt x="23" y="220"/>
                    <a:pt x="24" y="219"/>
                  </a:cubicBezTo>
                  <a:cubicBezTo>
                    <a:pt x="24" y="218"/>
                    <a:pt x="25" y="219"/>
                    <a:pt x="25" y="218"/>
                  </a:cubicBezTo>
                  <a:cubicBezTo>
                    <a:pt x="26" y="217"/>
                    <a:pt x="26" y="217"/>
                    <a:pt x="27" y="215"/>
                  </a:cubicBezTo>
                  <a:cubicBezTo>
                    <a:pt x="29" y="214"/>
                    <a:pt x="28" y="214"/>
                    <a:pt x="29" y="212"/>
                  </a:cubicBezTo>
                  <a:cubicBezTo>
                    <a:pt x="29" y="211"/>
                    <a:pt x="29" y="211"/>
                    <a:pt x="30" y="211"/>
                  </a:cubicBezTo>
                  <a:cubicBezTo>
                    <a:pt x="30" y="210"/>
                    <a:pt x="31" y="211"/>
                    <a:pt x="31" y="211"/>
                  </a:cubicBezTo>
                  <a:cubicBezTo>
                    <a:pt x="32" y="211"/>
                    <a:pt x="33" y="210"/>
                    <a:pt x="34" y="209"/>
                  </a:cubicBezTo>
                  <a:cubicBezTo>
                    <a:pt x="35" y="208"/>
                    <a:pt x="33" y="208"/>
                    <a:pt x="33" y="208"/>
                  </a:cubicBezTo>
                  <a:cubicBezTo>
                    <a:pt x="33" y="207"/>
                    <a:pt x="32" y="207"/>
                    <a:pt x="32" y="206"/>
                  </a:cubicBezTo>
                  <a:cubicBezTo>
                    <a:pt x="32" y="205"/>
                    <a:pt x="32" y="204"/>
                    <a:pt x="33" y="203"/>
                  </a:cubicBezTo>
                  <a:cubicBezTo>
                    <a:pt x="33" y="202"/>
                    <a:pt x="34" y="202"/>
                    <a:pt x="35" y="202"/>
                  </a:cubicBezTo>
                  <a:cubicBezTo>
                    <a:pt x="36" y="201"/>
                    <a:pt x="38" y="201"/>
                    <a:pt x="39" y="201"/>
                  </a:cubicBezTo>
                  <a:cubicBezTo>
                    <a:pt x="40" y="201"/>
                    <a:pt x="40" y="201"/>
                    <a:pt x="41" y="201"/>
                  </a:cubicBezTo>
                  <a:cubicBezTo>
                    <a:pt x="41" y="200"/>
                    <a:pt x="42" y="200"/>
                    <a:pt x="43" y="199"/>
                  </a:cubicBezTo>
                  <a:cubicBezTo>
                    <a:pt x="45" y="198"/>
                    <a:pt x="43" y="198"/>
                    <a:pt x="44" y="197"/>
                  </a:cubicBezTo>
                  <a:cubicBezTo>
                    <a:pt x="45" y="197"/>
                    <a:pt x="46" y="195"/>
                    <a:pt x="46" y="195"/>
                  </a:cubicBezTo>
                  <a:cubicBezTo>
                    <a:pt x="47" y="194"/>
                    <a:pt x="46" y="193"/>
                    <a:pt x="46" y="191"/>
                  </a:cubicBezTo>
                  <a:cubicBezTo>
                    <a:pt x="46" y="189"/>
                    <a:pt x="46" y="190"/>
                    <a:pt x="47" y="190"/>
                  </a:cubicBezTo>
                  <a:cubicBezTo>
                    <a:pt x="47" y="189"/>
                    <a:pt x="49" y="188"/>
                    <a:pt x="49" y="187"/>
                  </a:cubicBezTo>
                  <a:cubicBezTo>
                    <a:pt x="50" y="186"/>
                    <a:pt x="49" y="186"/>
                    <a:pt x="49" y="185"/>
                  </a:cubicBezTo>
                  <a:cubicBezTo>
                    <a:pt x="49" y="184"/>
                    <a:pt x="47" y="184"/>
                    <a:pt x="47" y="184"/>
                  </a:cubicBezTo>
                  <a:cubicBezTo>
                    <a:pt x="46" y="184"/>
                    <a:pt x="46" y="182"/>
                    <a:pt x="45" y="182"/>
                  </a:cubicBezTo>
                  <a:cubicBezTo>
                    <a:pt x="45" y="181"/>
                    <a:pt x="45" y="180"/>
                    <a:pt x="45" y="179"/>
                  </a:cubicBezTo>
                  <a:cubicBezTo>
                    <a:pt x="45" y="178"/>
                    <a:pt x="45" y="177"/>
                    <a:pt x="46" y="176"/>
                  </a:cubicBezTo>
                  <a:cubicBezTo>
                    <a:pt x="47" y="174"/>
                    <a:pt x="47" y="174"/>
                    <a:pt x="47" y="174"/>
                  </a:cubicBezTo>
                  <a:cubicBezTo>
                    <a:pt x="47" y="173"/>
                    <a:pt x="47" y="173"/>
                    <a:pt x="47" y="172"/>
                  </a:cubicBezTo>
                  <a:cubicBezTo>
                    <a:pt x="48" y="171"/>
                    <a:pt x="49" y="171"/>
                    <a:pt x="49" y="171"/>
                  </a:cubicBezTo>
                  <a:cubicBezTo>
                    <a:pt x="50" y="171"/>
                    <a:pt x="51" y="173"/>
                    <a:pt x="52" y="173"/>
                  </a:cubicBezTo>
                  <a:cubicBezTo>
                    <a:pt x="53" y="174"/>
                    <a:pt x="53" y="174"/>
                    <a:pt x="55" y="174"/>
                  </a:cubicBezTo>
                  <a:cubicBezTo>
                    <a:pt x="56" y="174"/>
                    <a:pt x="56" y="173"/>
                    <a:pt x="56" y="171"/>
                  </a:cubicBezTo>
                  <a:cubicBezTo>
                    <a:pt x="56" y="170"/>
                    <a:pt x="56" y="169"/>
                    <a:pt x="56" y="168"/>
                  </a:cubicBezTo>
                  <a:cubicBezTo>
                    <a:pt x="56" y="167"/>
                    <a:pt x="56" y="167"/>
                    <a:pt x="57" y="165"/>
                  </a:cubicBezTo>
                  <a:cubicBezTo>
                    <a:pt x="58" y="164"/>
                    <a:pt x="57" y="164"/>
                    <a:pt x="57" y="163"/>
                  </a:cubicBezTo>
                  <a:cubicBezTo>
                    <a:pt x="57" y="162"/>
                    <a:pt x="58" y="160"/>
                    <a:pt x="58" y="159"/>
                  </a:cubicBezTo>
                  <a:cubicBezTo>
                    <a:pt x="57" y="158"/>
                    <a:pt x="56" y="158"/>
                    <a:pt x="56" y="158"/>
                  </a:cubicBezTo>
                  <a:cubicBezTo>
                    <a:pt x="55" y="158"/>
                    <a:pt x="54" y="157"/>
                    <a:pt x="54" y="156"/>
                  </a:cubicBezTo>
                  <a:cubicBezTo>
                    <a:pt x="54" y="156"/>
                    <a:pt x="53" y="155"/>
                    <a:pt x="53" y="155"/>
                  </a:cubicBezTo>
                  <a:cubicBezTo>
                    <a:pt x="53" y="155"/>
                    <a:pt x="52" y="154"/>
                    <a:pt x="52" y="153"/>
                  </a:cubicBezTo>
                  <a:cubicBezTo>
                    <a:pt x="52" y="152"/>
                    <a:pt x="53" y="151"/>
                    <a:pt x="54" y="149"/>
                  </a:cubicBezTo>
                  <a:cubicBezTo>
                    <a:pt x="54" y="148"/>
                    <a:pt x="54" y="148"/>
                    <a:pt x="54" y="148"/>
                  </a:cubicBezTo>
                  <a:cubicBezTo>
                    <a:pt x="54" y="147"/>
                    <a:pt x="54" y="146"/>
                    <a:pt x="54" y="146"/>
                  </a:cubicBezTo>
                  <a:cubicBezTo>
                    <a:pt x="54" y="145"/>
                    <a:pt x="52" y="143"/>
                    <a:pt x="52" y="143"/>
                  </a:cubicBezTo>
                  <a:cubicBezTo>
                    <a:pt x="51" y="143"/>
                    <a:pt x="51" y="143"/>
                    <a:pt x="51" y="143"/>
                  </a:cubicBezTo>
                  <a:cubicBezTo>
                    <a:pt x="52" y="140"/>
                    <a:pt x="52" y="140"/>
                    <a:pt x="52" y="140"/>
                  </a:cubicBezTo>
                  <a:cubicBezTo>
                    <a:pt x="51" y="137"/>
                    <a:pt x="51" y="137"/>
                    <a:pt x="51" y="137"/>
                  </a:cubicBezTo>
                  <a:cubicBezTo>
                    <a:pt x="40" y="130"/>
                    <a:pt x="40" y="130"/>
                    <a:pt x="40" y="130"/>
                  </a:cubicBezTo>
                  <a:cubicBezTo>
                    <a:pt x="40" y="130"/>
                    <a:pt x="41" y="129"/>
                    <a:pt x="41" y="127"/>
                  </a:cubicBezTo>
                  <a:cubicBezTo>
                    <a:pt x="41" y="125"/>
                    <a:pt x="42" y="119"/>
                    <a:pt x="42" y="118"/>
                  </a:cubicBezTo>
                  <a:cubicBezTo>
                    <a:pt x="43" y="117"/>
                    <a:pt x="43" y="113"/>
                    <a:pt x="43" y="113"/>
                  </a:cubicBezTo>
                  <a:cubicBezTo>
                    <a:pt x="45" y="109"/>
                    <a:pt x="45" y="109"/>
                    <a:pt x="45" y="109"/>
                  </a:cubicBezTo>
                  <a:cubicBezTo>
                    <a:pt x="46" y="110"/>
                    <a:pt x="46" y="110"/>
                    <a:pt x="46" y="110"/>
                  </a:cubicBezTo>
                  <a:cubicBezTo>
                    <a:pt x="48" y="108"/>
                    <a:pt x="48" y="108"/>
                    <a:pt x="48" y="108"/>
                  </a:cubicBezTo>
                  <a:cubicBezTo>
                    <a:pt x="48" y="108"/>
                    <a:pt x="50" y="108"/>
                    <a:pt x="49" y="107"/>
                  </a:cubicBezTo>
                  <a:cubicBezTo>
                    <a:pt x="49" y="106"/>
                    <a:pt x="49" y="106"/>
                    <a:pt x="49" y="105"/>
                  </a:cubicBezTo>
                  <a:cubicBezTo>
                    <a:pt x="49" y="105"/>
                    <a:pt x="50" y="104"/>
                    <a:pt x="49" y="104"/>
                  </a:cubicBezTo>
                  <a:cubicBezTo>
                    <a:pt x="48" y="103"/>
                    <a:pt x="47" y="104"/>
                    <a:pt x="47" y="103"/>
                  </a:cubicBezTo>
                  <a:cubicBezTo>
                    <a:pt x="47" y="102"/>
                    <a:pt x="47" y="102"/>
                    <a:pt x="47" y="101"/>
                  </a:cubicBezTo>
                  <a:cubicBezTo>
                    <a:pt x="46" y="100"/>
                    <a:pt x="46" y="100"/>
                    <a:pt x="47" y="99"/>
                  </a:cubicBezTo>
                  <a:cubicBezTo>
                    <a:pt x="47" y="98"/>
                    <a:pt x="46" y="98"/>
                    <a:pt x="47" y="97"/>
                  </a:cubicBezTo>
                  <a:cubicBezTo>
                    <a:pt x="49" y="96"/>
                    <a:pt x="50" y="96"/>
                    <a:pt x="50" y="95"/>
                  </a:cubicBezTo>
                  <a:cubicBezTo>
                    <a:pt x="50" y="95"/>
                    <a:pt x="49" y="94"/>
                    <a:pt x="49" y="93"/>
                  </a:cubicBezTo>
                  <a:cubicBezTo>
                    <a:pt x="49" y="93"/>
                    <a:pt x="49" y="91"/>
                    <a:pt x="48" y="90"/>
                  </a:cubicBezTo>
                  <a:cubicBezTo>
                    <a:pt x="47" y="89"/>
                    <a:pt x="47" y="89"/>
                    <a:pt x="47" y="88"/>
                  </a:cubicBezTo>
                  <a:cubicBezTo>
                    <a:pt x="47" y="86"/>
                    <a:pt x="48" y="86"/>
                    <a:pt x="48" y="85"/>
                  </a:cubicBezTo>
                  <a:cubicBezTo>
                    <a:pt x="48" y="83"/>
                    <a:pt x="49" y="82"/>
                    <a:pt x="49" y="81"/>
                  </a:cubicBezTo>
                  <a:cubicBezTo>
                    <a:pt x="49" y="80"/>
                    <a:pt x="49" y="77"/>
                    <a:pt x="49" y="76"/>
                  </a:cubicBezTo>
                  <a:cubicBezTo>
                    <a:pt x="48" y="75"/>
                    <a:pt x="48" y="73"/>
                    <a:pt x="48" y="71"/>
                  </a:cubicBezTo>
                  <a:cubicBezTo>
                    <a:pt x="49" y="69"/>
                    <a:pt x="48" y="68"/>
                    <a:pt x="49" y="67"/>
                  </a:cubicBezTo>
                  <a:cubicBezTo>
                    <a:pt x="51" y="66"/>
                    <a:pt x="54" y="63"/>
                    <a:pt x="55" y="62"/>
                  </a:cubicBezTo>
                  <a:cubicBezTo>
                    <a:pt x="57" y="61"/>
                    <a:pt x="57" y="60"/>
                    <a:pt x="59" y="59"/>
                  </a:cubicBezTo>
                  <a:cubicBezTo>
                    <a:pt x="60" y="58"/>
                    <a:pt x="62" y="57"/>
                    <a:pt x="62" y="56"/>
                  </a:cubicBezTo>
                  <a:cubicBezTo>
                    <a:pt x="63" y="56"/>
                    <a:pt x="66" y="52"/>
                    <a:pt x="67" y="50"/>
                  </a:cubicBezTo>
                  <a:cubicBezTo>
                    <a:pt x="68" y="48"/>
                    <a:pt x="69" y="48"/>
                    <a:pt x="70" y="47"/>
                  </a:cubicBezTo>
                  <a:cubicBezTo>
                    <a:pt x="70" y="45"/>
                    <a:pt x="71" y="45"/>
                    <a:pt x="71" y="42"/>
                  </a:cubicBezTo>
                  <a:cubicBezTo>
                    <a:pt x="71" y="39"/>
                    <a:pt x="72" y="37"/>
                    <a:pt x="72" y="35"/>
                  </a:cubicBezTo>
                  <a:cubicBezTo>
                    <a:pt x="72" y="33"/>
                    <a:pt x="72" y="31"/>
                    <a:pt x="72" y="29"/>
                  </a:cubicBezTo>
                  <a:cubicBezTo>
                    <a:pt x="72" y="26"/>
                    <a:pt x="72" y="26"/>
                    <a:pt x="72" y="24"/>
                  </a:cubicBezTo>
                  <a:cubicBezTo>
                    <a:pt x="72" y="22"/>
                    <a:pt x="72" y="20"/>
                    <a:pt x="72" y="20"/>
                  </a:cubicBezTo>
                  <a:cubicBezTo>
                    <a:pt x="77" y="20"/>
                    <a:pt x="77" y="20"/>
                    <a:pt x="77" y="20"/>
                  </a:cubicBezTo>
                  <a:cubicBezTo>
                    <a:pt x="88" y="10"/>
                    <a:pt x="88" y="10"/>
                    <a:pt x="88" y="10"/>
                  </a:cubicBezTo>
                  <a:cubicBezTo>
                    <a:pt x="107" y="5"/>
                    <a:pt x="107" y="5"/>
                    <a:pt x="107" y="5"/>
                  </a:cubicBezTo>
                  <a:cubicBezTo>
                    <a:pt x="107" y="5"/>
                    <a:pt x="108" y="6"/>
                    <a:pt x="109" y="7"/>
                  </a:cubicBezTo>
                  <a:cubicBezTo>
                    <a:pt x="110" y="7"/>
                    <a:pt x="112" y="8"/>
                    <a:pt x="113" y="8"/>
                  </a:cubicBezTo>
                  <a:cubicBezTo>
                    <a:pt x="114" y="8"/>
                    <a:pt x="114" y="8"/>
                    <a:pt x="116" y="7"/>
                  </a:cubicBezTo>
                  <a:cubicBezTo>
                    <a:pt x="118" y="7"/>
                    <a:pt x="118" y="6"/>
                    <a:pt x="119" y="7"/>
                  </a:cubicBezTo>
                  <a:cubicBezTo>
                    <a:pt x="120" y="7"/>
                    <a:pt x="122" y="7"/>
                    <a:pt x="123" y="7"/>
                  </a:cubicBezTo>
                  <a:cubicBezTo>
                    <a:pt x="124" y="7"/>
                    <a:pt x="126" y="8"/>
                    <a:pt x="128" y="6"/>
                  </a:cubicBezTo>
                  <a:cubicBezTo>
                    <a:pt x="129" y="5"/>
                    <a:pt x="130" y="4"/>
                    <a:pt x="131" y="3"/>
                  </a:cubicBezTo>
                  <a:cubicBezTo>
                    <a:pt x="131" y="3"/>
                    <a:pt x="132" y="2"/>
                    <a:pt x="134" y="2"/>
                  </a:cubicBezTo>
                  <a:cubicBezTo>
                    <a:pt x="136" y="1"/>
                    <a:pt x="139" y="0"/>
                    <a:pt x="139" y="0"/>
                  </a:cubicBezTo>
                  <a:cubicBezTo>
                    <a:pt x="140" y="0"/>
                    <a:pt x="157" y="7"/>
                    <a:pt x="157" y="7"/>
                  </a:cubicBezTo>
                  <a:cubicBezTo>
                    <a:pt x="157" y="7"/>
                    <a:pt x="160" y="8"/>
                    <a:pt x="162" y="9"/>
                  </a:cubicBezTo>
                  <a:cubicBezTo>
                    <a:pt x="165" y="9"/>
                    <a:pt x="167" y="10"/>
                    <a:pt x="168" y="10"/>
                  </a:cubicBezTo>
                  <a:cubicBezTo>
                    <a:pt x="169" y="11"/>
                    <a:pt x="170" y="12"/>
                    <a:pt x="171" y="12"/>
                  </a:cubicBezTo>
                  <a:cubicBezTo>
                    <a:pt x="171" y="12"/>
                    <a:pt x="173" y="11"/>
                    <a:pt x="173" y="11"/>
                  </a:cubicBezTo>
                  <a:cubicBezTo>
                    <a:pt x="174" y="11"/>
                    <a:pt x="176" y="10"/>
                    <a:pt x="177" y="11"/>
                  </a:cubicBezTo>
                  <a:cubicBezTo>
                    <a:pt x="179" y="12"/>
                    <a:pt x="180" y="12"/>
                    <a:pt x="181" y="13"/>
                  </a:cubicBezTo>
                  <a:cubicBezTo>
                    <a:pt x="182" y="13"/>
                    <a:pt x="183" y="12"/>
                    <a:pt x="184" y="14"/>
                  </a:cubicBezTo>
                  <a:cubicBezTo>
                    <a:pt x="186" y="16"/>
                    <a:pt x="187" y="17"/>
                    <a:pt x="188" y="18"/>
                  </a:cubicBezTo>
                  <a:cubicBezTo>
                    <a:pt x="190" y="20"/>
                    <a:pt x="192" y="22"/>
                    <a:pt x="193" y="23"/>
                  </a:cubicBezTo>
                  <a:cubicBezTo>
                    <a:pt x="194" y="25"/>
                    <a:pt x="195" y="25"/>
                    <a:pt x="196" y="27"/>
                  </a:cubicBezTo>
                  <a:cubicBezTo>
                    <a:pt x="197" y="28"/>
                    <a:pt x="198" y="28"/>
                    <a:pt x="199" y="30"/>
                  </a:cubicBezTo>
                  <a:cubicBezTo>
                    <a:pt x="200" y="32"/>
                    <a:pt x="200" y="32"/>
                    <a:pt x="201" y="35"/>
                  </a:cubicBezTo>
                  <a:cubicBezTo>
                    <a:pt x="203" y="37"/>
                    <a:pt x="203" y="37"/>
                    <a:pt x="204" y="39"/>
                  </a:cubicBezTo>
                  <a:cubicBezTo>
                    <a:pt x="205" y="40"/>
                    <a:pt x="206" y="41"/>
                    <a:pt x="207" y="42"/>
                  </a:cubicBezTo>
                  <a:cubicBezTo>
                    <a:pt x="208" y="44"/>
                    <a:pt x="210" y="44"/>
                    <a:pt x="211" y="44"/>
                  </a:cubicBezTo>
                  <a:cubicBezTo>
                    <a:pt x="212" y="44"/>
                    <a:pt x="214" y="44"/>
                    <a:pt x="215" y="44"/>
                  </a:cubicBezTo>
                  <a:cubicBezTo>
                    <a:pt x="216" y="44"/>
                    <a:pt x="219" y="43"/>
                    <a:pt x="220" y="42"/>
                  </a:cubicBezTo>
                  <a:cubicBezTo>
                    <a:pt x="220" y="41"/>
                    <a:pt x="221" y="40"/>
                    <a:pt x="222" y="39"/>
                  </a:cubicBezTo>
                  <a:cubicBezTo>
                    <a:pt x="222" y="39"/>
                    <a:pt x="224" y="38"/>
                    <a:pt x="225" y="38"/>
                  </a:cubicBezTo>
                  <a:cubicBezTo>
                    <a:pt x="227" y="38"/>
                    <a:pt x="227" y="39"/>
                    <a:pt x="229" y="39"/>
                  </a:cubicBezTo>
                  <a:cubicBezTo>
                    <a:pt x="231" y="39"/>
                    <a:pt x="232" y="40"/>
                    <a:pt x="234" y="39"/>
                  </a:cubicBezTo>
                  <a:cubicBezTo>
                    <a:pt x="235" y="38"/>
                    <a:pt x="236" y="36"/>
                    <a:pt x="239" y="35"/>
                  </a:cubicBezTo>
                  <a:cubicBezTo>
                    <a:pt x="242" y="33"/>
                    <a:pt x="245" y="32"/>
                    <a:pt x="248" y="30"/>
                  </a:cubicBezTo>
                  <a:cubicBezTo>
                    <a:pt x="250" y="28"/>
                    <a:pt x="252" y="27"/>
                    <a:pt x="253" y="27"/>
                  </a:cubicBezTo>
                  <a:cubicBezTo>
                    <a:pt x="255" y="27"/>
                    <a:pt x="256" y="28"/>
                    <a:pt x="258" y="28"/>
                  </a:cubicBezTo>
                  <a:cubicBezTo>
                    <a:pt x="261" y="28"/>
                    <a:pt x="262" y="28"/>
                    <a:pt x="264" y="28"/>
                  </a:cubicBezTo>
                  <a:cubicBezTo>
                    <a:pt x="266" y="29"/>
                    <a:pt x="265" y="29"/>
                    <a:pt x="267" y="31"/>
                  </a:cubicBezTo>
                  <a:cubicBezTo>
                    <a:pt x="270" y="32"/>
                    <a:pt x="270" y="32"/>
                    <a:pt x="273" y="34"/>
                  </a:cubicBezTo>
                  <a:cubicBezTo>
                    <a:pt x="276" y="35"/>
                    <a:pt x="276" y="34"/>
                    <a:pt x="277" y="36"/>
                  </a:cubicBezTo>
                  <a:cubicBezTo>
                    <a:pt x="278" y="38"/>
                    <a:pt x="277" y="38"/>
                    <a:pt x="279" y="39"/>
                  </a:cubicBezTo>
                  <a:cubicBezTo>
                    <a:pt x="282" y="41"/>
                    <a:pt x="281" y="41"/>
                    <a:pt x="282" y="41"/>
                  </a:cubicBezTo>
                  <a:cubicBezTo>
                    <a:pt x="284" y="41"/>
                    <a:pt x="282" y="40"/>
                    <a:pt x="285" y="41"/>
                  </a:cubicBezTo>
                  <a:cubicBezTo>
                    <a:pt x="287" y="42"/>
                    <a:pt x="289" y="41"/>
                    <a:pt x="290" y="43"/>
                  </a:cubicBezTo>
                  <a:cubicBezTo>
                    <a:pt x="291" y="44"/>
                    <a:pt x="290" y="44"/>
                    <a:pt x="292" y="46"/>
                  </a:cubicBezTo>
                  <a:cubicBezTo>
                    <a:pt x="293" y="47"/>
                    <a:pt x="293" y="48"/>
                    <a:pt x="295" y="49"/>
                  </a:cubicBezTo>
                  <a:cubicBezTo>
                    <a:pt x="298" y="49"/>
                    <a:pt x="298" y="49"/>
                    <a:pt x="301" y="51"/>
                  </a:cubicBezTo>
                  <a:cubicBezTo>
                    <a:pt x="304" y="52"/>
                    <a:pt x="305" y="52"/>
                    <a:pt x="308" y="52"/>
                  </a:cubicBezTo>
                  <a:cubicBezTo>
                    <a:pt x="310" y="53"/>
                    <a:pt x="306" y="52"/>
                    <a:pt x="311" y="53"/>
                  </a:cubicBezTo>
                  <a:cubicBezTo>
                    <a:pt x="317" y="53"/>
                    <a:pt x="315" y="53"/>
                    <a:pt x="317" y="53"/>
                  </a:cubicBezTo>
                  <a:cubicBezTo>
                    <a:pt x="320" y="53"/>
                    <a:pt x="318" y="53"/>
                    <a:pt x="323" y="53"/>
                  </a:cubicBezTo>
                  <a:cubicBezTo>
                    <a:pt x="328" y="53"/>
                    <a:pt x="327" y="54"/>
                    <a:pt x="329" y="54"/>
                  </a:cubicBezTo>
                  <a:cubicBezTo>
                    <a:pt x="332" y="53"/>
                    <a:pt x="333" y="53"/>
                    <a:pt x="335" y="54"/>
                  </a:cubicBezTo>
                  <a:cubicBezTo>
                    <a:pt x="337" y="54"/>
                    <a:pt x="339" y="54"/>
                    <a:pt x="340" y="54"/>
                  </a:cubicBezTo>
                  <a:cubicBezTo>
                    <a:pt x="341" y="54"/>
                    <a:pt x="342" y="54"/>
                    <a:pt x="343" y="53"/>
                  </a:cubicBezTo>
                  <a:cubicBezTo>
                    <a:pt x="344" y="52"/>
                    <a:pt x="347" y="48"/>
                    <a:pt x="347" y="48"/>
                  </a:cubicBezTo>
                  <a:cubicBezTo>
                    <a:pt x="347" y="48"/>
                    <a:pt x="347" y="46"/>
                    <a:pt x="349" y="44"/>
                  </a:cubicBezTo>
                  <a:cubicBezTo>
                    <a:pt x="351" y="43"/>
                    <a:pt x="350" y="44"/>
                    <a:pt x="353" y="42"/>
                  </a:cubicBezTo>
                  <a:cubicBezTo>
                    <a:pt x="355" y="41"/>
                    <a:pt x="354" y="40"/>
                    <a:pt x="357" y="38"/>
                  </a:cubicBezTo>
                  <a:cubicBezTo>
                    <a:pt x="359" y="36"/>
                    <a:pt x="358" y="36"/>
                    <a:pt x="360" y="35"/>
                  </a:cubicBezTo>
                  <a:cubicBezTo>
                    <a:pt x="362" y="34"/>
                    <a:pt x="362" y="34"/>
                    <a:pt x="365" y="33"/>
                  </a:cubicBezTo>
                  <a:cubicBezTo>
                    <a:pt x="368" y="31"/>
                    <a:pt x="366" y="31"/>
                    <a:pt x="371" y="31"/>
                  </a:cubicBezTo>
                  <a:cubicBezTo>
                    <a:pt x="376" y="30"/>
                    <a:pt x="374" y="30"/>
                    <a:pt x="378" y="30"/>
                  </a:cubicBezTo>
                  <a:cubicBezTo>
                    <a:pt x="381" y="29"/>
                    <a:pt x="384" y="28"/>
                    <a:pt x="386" y="28"/>
                  </a:cubicBezTo>
                  <a:cubicBezTo>
                    <a:pt x="388" y="27"/>
                    <a:pt x="390" y="25"/>
                    <a:pt x="391" y="26"/>
                  </a:cubicBezTo>
                  <a:cubicBezTo>
                    <a:pt x="391" y="26"/>
                    <a:pt x="430" y="25"/>
                    <a:pt x="430" y="25"/>
                  </a:cubicBezTo>
                  <a:cubicBezTo>
                    <a:pt x="430" y="25"/>
                    <a:pt x="432" y="26"/>
                    <a:pt x="433" y="26"/>
                  </a:cubicBezTo>
                  <a:cubicBezTo>
                    <a:pt x="434" y="27"/>
                    <a:pt x="435" y="26"/>
                    <a:pt x="436" y="27"/>
                  </a:cubicBezTo>
                  <a:cubicBezTo>
                    <a:pt x="437" y="28"/>
                    <a:pt x="438" y="28"/>
                    <a:pt x="439" y="29"/>
                  </a:cubicBezTo>
                  <a:cubicBezTo>
                    <a:pt x="440" y="29"/>
                    <a:pt x="440" y="29"/>
                    <a:pt x="443" y="29"/>
                  </a:cubicBezTo>
                  <a:cubicBezTo>
                    <a:pt x="445" y="30"/>
                    <a:pt x="447" y="30"/>
                    <a:pt x="449" y="31"/>
                  </a:cubicBezTo>
                  <a:cubicBezTo>
                    <a:pt x="450" y="31"/>
                    <a:pt x="452" y="31"/>
                    <a:pt x="452" y="32"/>
                  </a:cubicBezTo>
                  <a:cubicBezTo>
                    <a:pt x="453" y="33"/>
                    <a:pt x="454" y="34"/>
                    <a:pt x="455" y="35"/>
                  </a:cubicBezTo>
                  <a:cubicBezTo>
                    <a:pt x="457" y="36"/>
                    <a:pt x="456" y="37"/>
                    <a:pt x="458" y="37"/>
                  </a:cubicBezTo>
                  <a:cubicBezTo>
                    <a:pt x="460" y="38"/>
                    <a:pt x="461" y="38"/>
                    <a:pt x="462" y="38"/>
                  </a:cubicBezTo>
                  <a:cubicBezTo>
                    <a:pt x="463" y="39"/>
                    <a:pt x="463" y="40"/>
                    <a:pt x="464" y="39"/>
                  </a:cubicBezTo>
                  <a:cubicBezTo>
                    <a:pt x="465" y="39"/>
                    <a:pt x="464" y="38"/>
                    <a:pt x="465" y="38"/>
                  </a:cubicBezTo>
                  <a:cubicBezTo>
                    <a:pt x="466" y="38"/>
                    <a:pt x="465" y="37"/>
                    <a:pt x="466" y="38"/>
                  </a:cubicBezTo>
                  <a:cubicBezTo>
                    <a:pt x="467" y="39"/>
                    <a:pt x="467" y="39"/>
                    <a:pt x="468" y="39"/>
                  </a:cubicBezTo>
                  <a:cubicBezTo>
                    <a:pt x="469" y="39"/>
                    <a:pt x="469" y="38"/>
                    <a:pt x="469" y="38"/>
                  </a:cubicBezTo>
                  <a:cubicBezTo>
                    <a:pt x="470" y="39"/>
                    <a:pt x="469" y="40"/>
                    <a:pt x="470" y="40"/>
                  </a:cubicBezTo>
                  <a:cubicBezTo>
                    <a:pt x="470" y="41"/>
                    <a:pt x="471" y="40"/>
                    <a:pt x="472" y="40"/>
                  </a:cubicBezTo>
                  <a:cubicBezTo>
                    <a:pt x="473" y="40"/>
                    <a:pt x="472" y="41"/>
                    <a:pt x="473" y="41"/>
                  </a:cubicBezTo>
                  <a:cubicBezTo>
                    <a:pt x="474" y="41"/>
                    <a:pt x="475" y="40"/>
                    <a:pt x="476" y="40"/>
                  </a:cubicBezTo>
                  <a:cubicBezTo>
                    <a:pt x="477" y="40"/>
                    <a:pt x="477" y="40"/>
                    <a:pt x="477" y="40"/>
                  </a:cubicBezTo>
                  <a:cubicBezTo>
                    <a:pt x="478" y="41"/>
                    <a:pt x="479" y="41"/>
                    <a:pt x="479" y="41"/>
                  </a:cubicBezTo>
                  <a:cubicBezTo>
                    <a:pt x="479" y="41"/>
                    <a:pt x="480" y="41"/>
                    <a:pt x="480" y="40"/>
                  </a:cubicBezTo>
                  <a:cubicBezTo>
                    <a:pt x="480" y="39"/>
                    <a:pt x="479" y="39"/>
                    <a:pt x="480" y="38"/>
                  </a:cubicBezTo>
                  <a:cubicBezTo>
                    <a:pt x="481" y="37"/>
                    <a:pt x="481" y="37"/>
                    <a:pt x="481" y="37"/>
                  </a:cubicBezTo>
                  <a:cubicBezTo>
                    <a:pt x="482" y="37"/>
                    <a:pt x="483" y="38"/>
                    <a:pt x="482" y="37"/>
                  </a:cubicBezTo>
                  <a:cubicBezTo>
                    <a:pt x="482" y="36"/>
                    <a:pt x="481" y="36"/>
                    <a:pt x="481" y="35"/>
                  </a:cubicBezTo>
                  <a:cubicBezTo>
                    <a:pt x="482" y="35"/>
                    <a:pt x="482" y="35"/>
                    <a:pt x="482" y="35"/>
                  </a:cubicBezTo>
                  <a:cubicBezTo>
                    <a:pt x="482" y="34"/>
                    <a:pt x="482" y="34"/>
                    <a:pt x="482" y="33"/>
                  </a:cubicBezTo>
                  <a:cubicBezTo>
                    <a:pt x="483" y="32"/>
                    <a:pt x="483" y="32"/>
                    <a:pt x="484" y="32"/>
                  </a:cubicBezTo>
                  <a:cubicBezTo>
                    <a:pt x="484" y="32"/>
                    <a:pt x="485" y="32"/>
                    <a:pt x="485" y="32"/>
                  </a:cubicBezTo>
                  <a:cubicBezTo>
                    <a:pt x="485" y="31"/>
                    <a:pt x="484" y="31"/>
                    <a:pt x="485" y="31"/>
                  </a:cubicBezTo>
                  <a:cubicBezTo>
                    <a:pt x="486" y="30"/>
                    <a:pt x="486" y="30"/>
                    <a:pt x="487" y="30"/>
                  </a:cubicBezTo>
                  <a:cubicBezTo>
                    <a:pt x="487" y="30"/>
                    <a:pt x="488" y="29"/>
                    <a:pt x="488" y="29"/>
                  </a:cubicBezTo>
                  <a:cubicBezTo>
                    <a:pt x="488" y="29"/>
                    <a:pt x="488" y="29"/>
                    <a:pt x="488" y="30"/>
                  </a:cubicBezTo>
                  <a:cubicBezTo>
                    <a:pt x="489" y="30"/>
                    <a:pt x="488" y="31"/>
                    <a:pt x="489" y="30"/>
                  </a:cubicBezTo>
                  <a:cubicBezTo>
                    <a:pt x="489" y="30"/>
                    <a:pt x="489" y="30"/>
                    <a:pt x="489" y="29"/>
                  </a:cubicBezTo>
                  <a:cubicBezTo>
                    <a:pt x="490" y="29"/>
                    <a:pt x="490" y="28"/>
                    <a:pt x="490" y="28"/>
                  </a:cubicBezTo>
                  <a:cubicBezTo>
                    <a:pt x="490" y="28"/>
                    <a:pt x="491" y="28"/>
                    <a:pt x="491" y="28"/>
                  </a:cubicBezTo>
                  <a:cubicBezTo>
                    <a:pt x="492" y="28"/>
                    <a:pt x="492" y="28"/>
                    <a:pt x="492" y="28"/>
                  </a:cubicBezTo>
                  <a:cubicBezTo>
                    <a:pt x="492" y="27"/>
                    <a:pt x="492" y="27"/>
                    <a:pt x="492" y="27"/>
                  </a:cubicBezTo>
                  <a:cubicBezTo>
                    <a:pt x="493" y="26"/>
                    <a:pt x="493" y="26"/>
                    <a:pt x="493" y="26"/>
                  </a:cubicBezTo>
                  <a:cubicBezTo>
                    <a:pt x="493" y="25"/>
                    <a:pt x="493" y="25"/>
                    <a:pt x="493" y="25"/>
                  </a:cubicBezTo>
                  <a:cubicBezTo>
                    <a:pt x="493" y="25"/>
                    <a:pt x="493" y="24"/>
                    <a:pt x="494" y="25"/>
                  </a:cubicBezTo>
                  <a:cubicBezTo>
                    <a:pt x="495" y="25"/>
                    <a:pt x="495" y="25"/>
                    <a:pt x="495" y="25"/>
                  </a:cubicBezTo>
                  <a:cubicBezTo>
                    <a:pt x="495" y="25"/>
                    <a:pt x="495" y="24"/>
                    <a:pt x="495" y="24"/>
                  </a:cubicBezTo>
                  <a:cubicBezTo>
                    <a:pt x="496" y="24"/>
                    <a:pt x="496" y="23"/>
                    <a:pt x="496" y="23"/>
                  </a:cubicBezTo>
                  <a:cubicBezTo>
                    <a:pt x="496" y="23"/>
                    <a:pt x="496" y="23"/>
                    <a:pt x="496" y="22"/>
                  </a:cubicBezTo>
                  <a:cubicBezTo>
                    <a:pt x="497" y="22"/>
                    <a:pt x="497" y="21"/>
                    <a:pt x="497" y="21"/>
                  </a:cubicBezTo>
                  <a:cubicBezTo>
                    <a:pt x="497" y="21"/>
                    <a:pt x="497" y="20"/>
                    <a:pt x="497" y="20"/>
                  </a:cubicBezTo>
                  <a:cubicBezTo>
                    <a:pt x="498" y="20"/>
                    <a:pt x="498" y="19"/>
                    <a:pt x="499" y="20"/>
                  </a:cubicBezTo>
                  <a:cubicBezTo>
                    <a:pt x="499" y="20"/>
                    <a:pt x="500" y="20"/>
                    <a:pt x="500" y="20"/>
                  </a:cubicBezTo>
                  <a:cubicBezTo>
                    <a:pt x="500" y="20"/>
                    <a:pt x="500" y="19"/>
                    <a:pt x="501" y="19"/>
                  </a:cubicBezTo>
                  <a:cubicBezTo>
                    <a:pt x="502" y="19"/>
                    <a:pt x="502" y="19"/>
                    <a:pt x="502" y="19"/>
                  </a:cubicBezTo>
                  <a:cubicBezTo>
                    <a:pt x="503" y="19"/>
                    <a:pt x="503" y="19"/>
                    <a:pt x="503" y="18"/>
                  </a:cubicBezTo>
                  <a:cubicBezTo>
                    <a:pt x="504" y="18"/>
                    <a:pt x="504" y="18"/>
                    <a:pt x="505" y="18"/>
                  </a:cubicBezTo>
                  <a:cubicBezTo>
                    <a:pt x="505" y="18"/>
                    <a:pt x="505" y="18"/>
                    <a:pt x="506" y="18"/>
                  </a:cubicBezTo>
                  <a:cubicBezTo>
                    <a:pt x="507" y="19"/>
                    <a:pt x="507" y="19"/>
                    <a:pt x="507" y="18"/>
                  </a:cubicBezTo>
                  <a:cubicBezTo>
                    <a:pt x="508" y="17"/>
                    <a:pt x="507" y="17"/>
                    <a:pt x="508" y="17"/>
                  </a:cubicBezTo>
                  <a:cubicBezTo>
                    <a:pt x="509" y="17"/>
                    <a:pt x="509" y="17"/>
                    <a:pt x="509" y="18"/>
                  </a:cubicBezTo>
                  <a:cubicBezTo>
                    <a:pt x="510" y="18"/>
                    <a:pt x="510" y="18"/>
                    <a:pt x="510" y="18"/>
                  </a:cubicBezTo>
                  <a:cubicBezTo>
                    <a:pt x="511" y="18"/>
                    <a:pt x="511" y="18"/>
                    <a:pt x="512" y="18"/>
                  </a:cubicBezTo>
                  <a:cubicBezTo>
                    <a:pt x="513" y="18"/>
                    <a:pt x="513" y="17"/>
                    <a:pt x="514" y="18"/>
                  </a:cubicBezTo>
                  <a:cubicBezTo>
                    <a:pt x="514" y="18"/>
                    <a:pt x="514" y="18"/>
                    <a:pt x="514" y="18"/>
                  </a:cubicBezTo>
                  <a:cubicBezTo>
                    <a:pt x="515" y="18"/>
                    <a:pt x="515" y="19"/>
                    <a:pt x="515" y="18"/>
                  </a:cubicBezTo>
                  <a:cubicBezTo>
                    <a:pt x="516" y="17"/>
                    <a:pt x="515" y="17"/>
                    <a:pt x="516" y="16"/>
                  </a:cubicBezTo>
                  <a:cubicBezTo>
                    <a:pt x="517" y="16"/>
                    <a:pt x="518" y="16"/>
                    <a:pt x="517" y="15"/>
                  </a:cubicBezTo>
                  <a:cubicBezTo>
                    <a:pt x="516" y="15"/>
                    <a:pt x="516" y="14"/>
                    <a:pt x="516" y="14"/>
                  </a:cubicBezTo>
                  <a:cubicBezTo>
                    <a:pt x="516" y="14"/>
                    <a:pt x="517" y="14"/>
                    <a:pt x="517" y="14"/>
                  </a:cubicBezTo>
                  <a:cubicBezTo>
                    <a:pt x="518" y="14"/>
                    <a:pt x="518" y="14"/>
                    <a:pt x="518" y="13"/>
                  </a:cubicBezTo>
                  <a:cubicBezTo>
                    <a:pt x="518" y="13"/>
                    <a:pt x="517" y="13"/>
                    <a:pt x="518" y="13"/>
                  </a:cubicBezTo>
                  <a:cubicBezTo>
                    <a:pt x="519" y="12"/>
                    <a:pt x="520" y="12"/>
                    <a:pt x="520" y="12"/>
                  </a:cubicBezTo>
                  <a:cubicBezTo>
                    <a:pt x="520" y="11"/>
                    <a:pt x="519" y="11"/>
                    <a:pt x="520" y="11"/>
                  </a:cubicBezTo>
                  <a:cubicBezTo>
                    <a:pt x="520" y="10"/>
                    <a:pt x="520" y="10"/>
                    <a:pt x="520" y="10"/>
                  </a:cubicBezTo>
                  <a:cubicBezTo>
                    <a:pt x="520" y="10"/>
                    <a:pt x="520" y="9"/>
                    <a:pt x="521" y="9"/>
                  </a:cubicBezTo>
                  <a:cubicBezTo>
                    <a:pt x="521" y="9"/>
                    <a:pt x="521" y="8"/>
                    <a:pt x="521" y="8"/>
                  </a:cubicBezTo>
                  <a:cubicBezTo>
                    <a:pt x="521" y="8"/>
                    <a:pt x="522" y="9"/>
                    <a:pt x="522" y="9"/>
                  </a:cubicBezTo>
                  <a:cubicBezTo>
                    <a:pt x="523" y="9"/>
                    <a:pt x="536" y="9"/>
                    <a:pt x="536" y="9"/>
                  </a:cubicBezTo>
                  <a:cubicBezTo>
                    <a:pt x="558" y="40"/>
                    <a:pt x="558" y="40"/>
                    <a:pt x="558" y="40"/>
                  </a:cubicBezTo>
                  <a:cubicBezTo>
                    <a:pt x="564" y="66"/>
                    <a:pt x="564" y="66"/>
                    <a:pt x="564" y="66"/>
                  </a:cubicBezTo>
                  <a:cubicBezTo>
                    <a:pt x="564" y="69"/>
                    <a:pt x="564" y="69"/>
                    <a:pt x="564" y="69"/>
                  </a:cubicBezTo>
                  <a:cubicBezTo>
                    <a:pt x="562" y="70"/>
                    <a:pt x="562" y="70"/>
                    <a:pt x="562" y="70"/>
                  </a:cubicBezTo>
                  <a:cubicBezTo>
                    <a:pt x="562" y="71"/>
                    <a:pt x="562" y="71"/>
                    <a:pt x="562" y="71"/>
                  </a:cubicBezTo>
                  <a:cubicBezTo>
                    <a:pt x="563" y="72"/>
                    <a:pt x="563" y="72"/>
                    <a:pt x="563" y="72"/>
                  </a:cubicBezTo>
                  <a:cubicBezTo>
                    <a:pt x="563" y="72"/>
                    <a:pt x="564" y="72"/>
                    <a:pt x="563" y="72"/>
                  </a:cubicBezTo>
                  <a:cubicBezTo>
                    <a:pt x="563" y="73"/>
                    <a:pt x="563" y="73"/>
                    <a:pt x="563" y="73"/>
                  </a:cubicBezTo>
                  <a:cubicBezTo>
                    <a:pt x="563" y="74"/>
                    <a:pt x="563" y="74"/>
                    <a:pt x="563" y="74"/>
                  </a:cubicBezTo>
                  <a:cubicBezTo>
                    <a:pt x="563" y="74"/>
                    <a:pt x="564" y="75"/>
                    <a:pt x="565" y="75"/>
                  </a:cubicBezTo>
                  <a:cubicBezTo>
                    <a:pt x="566" y="75"/>
                    <a:pt x="567" y="76"/>
                    <a:pt x="567" y="76"/>
                  </a:cubicBezTo>
                  <a:cubicBezTo>
                    <a:pt x="568" y="76"/>
                    <a:pt x="568" y="75"/>
                    <a:pt x="568" y="76"/>
                  </a:cubicBezTo>
                  <a:cubicBezTo>
                    <a:pt x="569" y="77"/>
                    <a:pt x="569" y="77"/>
                    <a:pt x="569" y="76"/>
                  </a:cubicBezTo>
                  <a:cubicBezTo>
                    <a:pt x="569" y="76"/>
                    <a:pt x="569" y="76"/>
                    <a:pt x="570" y="76"/>
                  </a:cubicBezTo>
                  <a:cubicBezTo>
                    <a:pt x="570" y="76"/>
                    <a:pt x="571" y="75"/>
                    <a:pt x="571" y="75"/>
                  </a:cubicBezTo>
                  <a:cubicBezTo>
                    <a:pt x="571" y="76"/>
                    <a:pt x="572" y="76"/>
                    <a:pt x="572" y="76"/>
                  </a:cubicBezTo>
                  <a:cubicBezTo>
                    <a:pt x="573" y="76"/>
                    <a:pt x="572" y="76"/>
                    <a:pt x="573" y="76"/>
                  </a:cubicBezTo>
                  <a:cubicBezTo>
                    <a:pt x="574" y="76"/>
                    <a:pt x="573" y="75"/>
                    <a:pt x="574" y="76"/>
                  </a:cubicBezTo>
                  <a:cubicBezTo>
                    <a:pt x="575" y="76"/>
                    <a:pt x="574" y="76"/>
                    <a:pt x="575" y="76"/>
                  </a:cubicBezTo>
                  <a:cubicBezTo>
                    <a:pt x="575" y="76"/>
                    <a:pt x="576" y="76"/>
                    <a:pt x="576" y="76"/>
                  </a:cubicBezTo>
                  <a:cubicBezTo>
                    <a:pt x="576" y="77"/>
                    <a:pt x="576" y="77"/>
                    <a:pt x="576" y="77"/>
                  </a:cubicBezTo>
                  <a:cubicBezTo>
                    <a:pt x="577" y="76"/>
                    <a:pt x="577" y="76"/>
                    <a:pt x="577" y="76"/>
                  </a:cubicBezTo>
                  <a:cubicBezTo>
                    <a:pt x="577" y="76"/>
                    <a:pt x="577" y="77"/>
                    <a:pt x="578" y="77"/>
                  </a:cubicBezTo>
                  <a:cubicBezTo>
                    <a:pt x="578" y="78"/>
                    <a:pt x="579" y="78"/>
                    <a:pt x="579" y="78"/>
                  </a:cubicBezTo>
                  <a:cubicBezTo>
                    <a:pt x="579" y="78"/>
                    <a:pt x="580" y="77"/>
                    <a:pt x="579" y="78"/>
                  </a:cubicBezTo>
                  <a:cubicBezTo>
                    <a:pt x="579" y="79"/>
                    <a:pt x="579" y="79"/>
                    <a:pt x="579" y="79"/>
                  </a:cubicBezTo>
                  <a:cubicBezTo>
                    <a:pt x="579" y="79"/>
                    <a:pt x="579" y="80"/>
                    <a:pt x="580" y="80"/>
                  </a:cubicBezTo>
                  <a:cubicBezTo>
                    <a:pt x="580" y="80"/>
                    <a:pt x="581" y="80"/>
                    <a:pt x="581" y="80"/>
                  </a:cubicBezTo>
                  <a:cubicBezTo>
                    <a:pt x="581" y="80"/>
                    <a:pt x="581" y="81"/>
                    <a:pt x="581" y="81"/>
                  </a:cubicBezTo>
                  <a:cubicBezTo>
                    <a:pt x="581" y="81"/>
                    <a:pt x="580" y="81"/>
                    <a:pt x="581" y="82"/>
                  </a:cubicBezTo>
                  <a:cubicBezTo>
                    <a:pt x="581" y="82"/>
                    <a:pt x="581" y="81"/>
                    <a:pt x="581" y="82"/>
                  </a:cubicBezTo>
                  <a:cubicBezTo>
                    <a:pt x="581" y="82"/>
                    <a:pt x="581" y="83"/>
                    <a:pt x="581" y="83"/>
                  </a:cubicBezTo>
                  <a:cubicBezTo>
                    <a:pt x="581" y="83"/>
                    <a:pt x="582" y="83"/>
                    <a:pt x="582" y="83"/>
                  </a:cubicBezTo>
                  <a:cubicBezTo>
                    <a:pt x="582" y="83"/>
                    <a:pt x="583" y="83"/>
                    <a:pt x="583" y="83"/>
                  </a:cubicBezTo>
                  <a:cubicBezTo>
                    <a:pt x="583" y="83"/>
                    <a:pt x="583" y="83"/>
                    <a:pt x="583" y="84"/>
                  </a:cubicBezTo>
                  <a:cubicBezTo>
                    <a:pt x="583" y="84"/>
                    <a:pt x="583" y="85"/>
                    <a:pt x="584" y="85"/>
                  </a:cubicBezTo>
                  <a:cubicBezTo>
                    <a:pt x="584" y="85"/>
                    <a:pt x="584" y="85"/>
                    <a:pt x="584" y="85"/>
                  </a:cubicBezTo>
                  <a:cubicBezTo>
                    <a:pt x="585" y="85"/>
                    <a:pt x="585" y="84"/>
                    <a:pt x="586" y="84"/>
                  </a:cubicBezTo>
                  <a:cubicBezTo>
                    <a:pt x="586" y="85"/>
                    <a:pt x="587" y="86"/>
                    <a:pt x="587" y="86"/>
                  </a:cubicBezTo>
                  <a:cubicBezTo>
                    <a:pt x="587" y="87"/>
                    <a:pt x="586" y="87"/>
                    <a:pt x="586" y="87"/>
                  </a:cubicBezTo>
                  <a:cubicBezTo>
                    <a:pt x="586" y="87"/>
                    <a:pt x="586" y="87"/>
                    <a:pt x="586" y="88"/>
                  </a:cubicBezTo>
                  <a:cubicBezTo>
                    <a:pt x="586" y="88"/>
                    <a:pt x="587" y="88"/>
                    <a:pt x="586" y="89"/>
                  </a:cubicBezTo>
                  <a:cubicBezTo>
                    <a:pt x="585" y="90"/>
                    <a:pt x="585" y="89"/>
                    <a:pt x="585" y="90"/>
                  </a:cubicBezTo>
                  <a:cubicBezTo>
                    <a:pt x="585" y="91"/>
                    <a:pt x="585" y="91"/>
                    <a:pt x="585" y="91"/>
                  </a:cubicBezTo>
                  <a:cubicBezTo>
                    <a:pt x="584" y="92"/>
                    <a:pt x="584" y="92"/>
                    <a:pt x="584" y="92"/>
                  </a:cubicBezTo>
                  <a:cubicBezTo>
                    <a:pt x="584" y="92"/>
                    <a:pt x="584" y="92"/>
                    <a:pt x="584" y="93"/>
                  </a:cubicBezTo>
                  <a:cubicBezTo>
                    <a:pt x="585" y="93"/>
                    <a:pt x="585" y="94"/>
                    <a:pt x="585" y="94"/>
                  </a:cubicBezTo>
                  <a:cubicBezTo>
                    <a:pt x="585" y="95"/>
                    <a:pt x="586" y="95"/>
                    <a:pt x="586" y="96"/>
                  </a:cubicBezTo>
                  <a:cubicBezTo>
                    <a:pt x="586" y="96"/>
                    <a:pt x="586" y="96"/>
                    <a:pt x="586" y="97"/>
                  </a:cubicBezTo>
                  <a:cubicBezTo>
                    <a:pt x="585" y="97"/>
                    <a:pt x="585" y="97"/>
                    <a:pt x="585" y="97"/>
                  </a:cubicBezTo>
                  <a:cubicBezTo>
                    <a:pt x="585" y="98"/>
                    <a:pt x="586" y="98"/>
                    <a:pt x="585" y="98"/>
                  </a:cubicBezTo>
                  <a:cubicBezTo>
                    <a:pt x="585" y="99"/>
                    <a:pt x="585" y="99"/>
                    <a:pt x="584" y="100"/>
                  </a:cubicBezTo>
                  <a:cubicBezTo>
                    <a:pt x="584" y="100"/>
                    <a:pt x="583" y="101"/>
                    <a:pt x="583" y="101"/>
                  </a:cubicBezTo>
                  <a:cubicBezTo>
                    <a:pt x="583" y="101"/>
                    <a:pt x="583" y="101"/>
                    <a:pt x="583" y="101"/>
                  </a:cubicBezTo>
                  <a:cubicBezTo>
                    <a:pt x="583" y="101"/>
                    <a:pt x="583" y="102"/>
                    <a:pt x="583" y="102"/>
                  </a:cubicBezTo>
                  <a:cubicBezTo>
                    <a:pt x="583" y="102"/>
                    <a:pt x="583" y="103"/>
                    <a:pt x="583" y="103"/>
                  </a:cubicBezTo>
                  <a:cubicBezTo>
                    <a:pt x="583" y="104"/>
                    <a:pt x="583" y="105"/>
                    <a:pt x="583" y="105"/>
                  </a:cubicBezTo>
                  <a:cubicBezTo>
                    <a:pt x="583" y="105"/>
                    <a:pt x="584" y="105"/>
                    <a:pt x="583" y="105"/>
                  </a:cubicBezTo>
                  <a:cubicBezTo>
                    <a:pt x="583" y="106"/>
                    <a:pt x="582" y="106"/>
                    <a:pt x="582" y="107"/>
                  </a:cubicBezTo>
                  <a:cubicBezTo>
                    <a:pt x="581" y="107"/>
                    <a:pt x="581" y="107"/>
                    <a:pt x="581" y="108"/>
                  </a:cubicBezTo>
                  <a:cubicBezTo>
                    <a:pt x="581" y="109"/>
                    <a:pt x="581" y="109"/>
                    <a:pt x="582" y="109"/>
                  </a:cubicBezTo>
                  <a:cubicBezTo>
                    <a:pt x="582" y="109"/>
                    <a:pt x="582" y="109"/>
                    <a:pt x="583" y="109"/>
                  </a:cubicBezTo>
                  <a:cubicBezTo>
                    <a:pt x="584" y="110"/>
                    <a:pt x="583" y="109"/>
                    <a:pt x="584" y="110"/>
                  </a:cubicBezTo>
                  <a:cubicBezTo>
                    <a:pt x="584" y="111"/>
                    <a:pt x="584" y="111"/>
                    <a:pt x="585" y="111"/>
                  </a:cubicBezTo>
                  <a:cubicBezTo>
                    <a:pt x="586" y="112"/>
                    <a:pt x="587" y="111"/>
                    <a:pt x="586" y="112"/>
                  </a:cubicBezTo>
                  <a:cubicBezTo>
                    <a:pt x="586" y="114"/>
                    <a:pt x="585" y="113"/>
                    <a:pt x="585" y="115"/>
                  </a:cubicBezTo>
                  <a:cubicBezTo>
                    <a:pt x="585" y="116"/>
                    <a:pt x="585" y="115"/>
                    <a:pt x="585" y="116"/>
                  </a:cubicBezTo>
                  <a:cubicBezTo>
                    <a:pt x="585" y="117"/>
                    <a:pt x="584" y="118"/>
                    <a:pt x="583" y="119"/>
                  </a:cubicBezTo>
                  <a:cubicBezTo>
                    <a:pt x="582" y="120"/>
                    <a:pt x="581" y="120"/>
                    <a:pt x="580" y="120"/>
                  </a:cubicBezTo>
                  <a:cubicBezTo>
                    <a:pt x="580" y="120"/>
                    <a:pt x="579" y="119"/>
                    <a:pt x="579" y="120"/>
                  </a:cubicBezTo>
                  <a:cubicBezTo>
                    <a:pt x="578" y="121"/>
                    <a:pt x="578" y="122"/>
                    <a:pt x="578" y="122"/>
                  </a:cubicBezTo>
                  <a:cubicBezTo>
                    <a:pt x="577" y="123"/>
                    <a:pt x="577" y="123"/>
                    <a:pt x="576" y="123"/>
                  </a:cubicBezTo>
                  <a:cubicBezTo>
                    <a:pt x="576" y="123"/>
                    <a:pt x="575" y="122"/>
                    <a:pt x="575" y="123"/>
                  </a:cubicBezTo>
                  <a:cubicBezTo>
                    <a:pt x="574" y="124"/>
                    <a:pt x="572" y="126"/>
                    <a:pt x="571" y="126"/>
                  </a:cubicBezTo>
                  <a:cubicBezTo>
                    <a:pt x="571" y="127"/>
                    <a:pt x="571" y="127"/>
                    <a:pt x="569" y="127"/>
                  </a:cubicBezTo>
                  <a:cubicBezTo>
                    <a:pt x="568" y="128"/>
                    <a:pt x="567" y="128"/>
                    <a:pt x="566" y="129"/>
                  </a:cubicBezTo>
                  <a:cubicBezTo>
                    <a:pt x="566" y="129"/>
                    <a:pt x="566" y="129"/>
                    <a:pt x="565" y="130"/>
                  </a:cubicBezTo>
                  <a:cubicBezTo>
                    <a:pt x="563" y="131"/>
                    <a:pt x="563" y="133"/>
                    <a:pt x="562" y="132"/>
                  </a:cubicBezTo>
                  <a:cubicBezTo>
                    <a:pt x="561" y="132"/>
                    <a:pt x="560" y="132"/>
                    <a:pt x="559" y="131"/>
                  </a:cubicBezTo>
                  <a:cubicBezTo>
                    <a:pt x="559" y="131"/>
                    <a:pt x="558" y="130"/>
                    <a:pt x="558" y="130"/>
                  </a:cubicBezTo>
                  <a:cubicBezTo>
                    <a:pt x="558" y="130"/>
                    <a:pt x="557" y="131"/>
                    <a:pt x="557" y="131"/>
                  </a:cubicBezTo>
                  <a:cubicBezTo>
                    <a:pt x="557" y="131"/>
                    <a:pt x="556" y="130"/>
                    <a:pt x="556" y="130"/>
                  </a:cubicBezTo>
                  <a:cubicBezTo>
                    <a:pt x="555" y="129"/>
                    <a:pt x="554" y="129"/>
                    <a:pt x="554" y="129"/>
                  </a:cubicBezTo>
                  <a:cubicBezTo>
                    <a:pt x="553" y="128"/>
                    <a:pt x="553" y="128"/>
                    <a:pt x="552" y="128"/>
                  </a:cubicBezTo>
                  <a:cubicBezTo>
                    <a:pt x="552" y="129"/>
                    <a:pt x="552" y="129"/>
                    <a:pt x="552" y="130"/>
                  </a:cubicBezTo>
                  <a:cubicBezTo>
                    <a:pt x="552" y="131"/>
                    <a:pt x="552" y="131"/>
                    <a:pt x="551" y="132"/>
                  </a:cubicBezTo>
                  <a:cubicBezTo>
                    <a:pt x="551" y="133"/>
                    <a:pt x="550" y="133"/>
                    <a:pt x="550" y="134"/>
                  </a:cubicBezTo>
                  <a:cubicBezTo>
                    <a:pt x="549" y="134"/>
                    <a:pt x="548" y="135"/>
                    <a:pt x="549" y="135"/>
                  </a:cubicBezTo>
                  <a:cubicBezTo>
                    <a:pt x="549" y="135"/>
                    <a:pt x="550" y="136"/>
                    <a:pt x="549" y="136"/>
                  </a:cubicBezTo>
                  <a:cubicBezTo>
                    <a:pt x="548" y="136"/>
                    <a:pt x="548" y="136"/>
                    <a:pt x="548" y="137"/>
                  </a:cubicBezTo>
                  <a:cubicBezTo>
                    <a:pt x="548" y="137"/>
                    <a:pt x="548" y="137"/>
                    <a:pt x="548" y="138"/>
                  </a:cubicBezTo>
                  <a:cubicBezTo>
                    <a:pt x="548" y="138"/>
                    <a:pt x="547" y="138"/>
                    <a:pt x="547" y="139"/>
                  </a:cubicBezTo>
                  <a:cubicBezTo>
                    <a:pt x="546" y="139"/>
                    <a:pt x="547" y="139"/>
                    <a:pt x="546" y="140"/>
                  </a:cubicBezTo>
                  <a:cubicBezTo>
                    <a:pt x="546" y="141"/>
                    <a:pt x="545" y="140"/>
                    <a:pt x="545" y="141"/>
                  </a:cubicBezTo>
                  <a:cubicBezTo>
                    <a:pt x="545" y="141"/>
                    <a:pt x="545" y="141"/>
                    <a:pt x="544" y="142"/>
                  </a:cubicBezTo>
                  <a:cubicBezTo>
                    <a:pt x="544" y="142"/>
                    <a:pt x="545" y="143"/>
                    <a:pt x="544" y="143"/>
                  </a:cubicBezTo>
                  <a:cubicBezTo>
                    <a:pt x="543" y="144"/>
                    <a:pt x="543" y="144"/>
                    <a:pt x="542" y="144"/>
                  </a:cubicBezTo>
                  <a:cubicBezTo>
                    <a:pt x="541" y="144"/>
                    <a:pt x="540" y="144"/>
                    <a:pt x="540" y="144"/>
                  </a:cubicBezTo>
                  <a:cubicBezTo>
                    <a:pt x="540" y="145"/>
                    <a:pt x="540" y="146"/>
                    <a:pt x="540" y="146"/>
                  </a:cubicBezTo>
                  <a:cubicBezTo>
                    <a:pt x="540" y="146"/>
                    <a:pt x="539" y="146"/>
                    <a:pt x="540" y="146"/>
                  </a:cubicBezTo>
                  <a:cubicBezTo>
                    <a:pt x="540" y="147"/>
                    <a:pt x="540" y="148"/>
                    <a:pt x="541" y="148"/>
                  </a:cubicBezTo>
                  <a:cubicBezTo>
                    <a:pt x="541" y="149"/>
                    <a:pt x="541" y="149"/>
                    <a:pt x="540" y="150"/>
                  </a:cubicBezTo>
                  <a:cubicBezTo>
                    <a:pt x="540" y="151"/>
                    <a:pt x="540" y="151"/>
                    <a:pt x="539" y="151"/>
                  </a:cubicBezTo>
                  <a:cubicBezTo>
                    <a:pt x="539" y="152"/>
                    <a:pt x="538" y="152"/>
                    <a:pt x="538" y="152"/>
                  </a:cubicBezTo>
                  <a:cubicBezTo>
                    <a:pt x="538" y="152"/>
                    <a:pt x="538" y="153"/>
                    <a:pt x="538" y="153"/>
                  </a:cubicBezTo>
                  <a:cubicBezTo>
                    <a:pt x="537" y="153"/>
                    <a:pt x="537" y="153"/>
                    <a:pt x="537" y="153"/>
                  </a:cubicBezTo>
                  <a:cubicBezTo>
                    <a:pt x="537" y="153"/>
                    <a:pt x="536" y="154"/>
                    <a:pt x="536" y="154"/>
                  </a:cubicBezTo>
                  <a:cubicBezTo>
                    <a:pt x="537" y="155"/>
                    <a:pt x="537" y="154"/>
                    <a:pt x="537" y="155"/>
                  </a:cubicBezTo>
                  <a:cubicBezTo>
                    <a:pt x="537" y="156"/>
                    <a:pt x="537" y="155"/>
                    <a:pt x="536" y="156"/>
                  </a:cubicBezTo>
                  <a:cubicBezTo>
                    <a:pt x="536" y="156"/>
                    <a:pt x="536" y="157"/>
                    <a:pt x="536" y="157"/>
                  </a:cubicBezTo>
                  <a:cubicBezTo>
                    <a:pt x="536" y="157"/>
                    <a:pt x="535" y="157"/>
                    <a:pt x="535" y="157"/>
                  </a:cubicBezTo>
                  <a:cubicBezTo>
                    <a:pt x="535" y="158"/>
                    <a:pt x="535" y="158"/>
                    <a:pt x="535" y="158"/>
                  </a:cubicBezTo>
                  <a:cubicBezTo>
                    <a:pt x="535" y="159"/>
                    <a:pt x="535" y="158"/>
                    <a:pt x="534" y="159"/>
                  </a:cubicBezTo>
                  <a:cubicBezTo>
                    <a:pt x="534" y="160"/>
                    <a:pt x="533" y="160"/>
                    <a:pt x="533" y="160"/>
                  </a:cubicBezTo>
                  <a:cubicBezTo>
                    <a:pt x="533" y="161"/>
                    <a:pt x="534" y="160"/>
                    <a:pt x="533" y="161"/>
                  </a:cubicBezTo>
                  <a:cubicBezTo>
                    <a:pt x="533" y="162"/>
                    <a:pt x="533" y="162"/>
                    <a:pt x="533" y="162"/>
                  </a:cubicBezTo>
                  <a:cubicBezTo>
                    <a:pt x="533" y="163"/>
                    <a:pt x="533" y="163"/>
                    <a:pt x="533" y="163"/>
                  </a:cubicBezTo>
                  <a:cubicBezTo>
                    <a:pt x="533" y="163"/>
                    <a:pt x="533" y="163"/>
                    <a:pt x="533" y="164"/>
                  </a:cubicBezTo>
                  <a:cubicBezTo>
                    <a:pt x="533" y="165"/>
                    <a:pt x="533" y="164"/>
                    <a:pt x="533" y="165"/>
                  </a:cubicBezTo>
                  <a:cubicBezTo>
                    <a:pt x="533" y="166"/>
                    <a:pt x="533" y="166"/>
                    <a:pt x="533" y="166"/>
                  </a:cubicBezTo>
                  <a:cubicBezTo>
                    <a:pt x="534" y="167"/>
                    <a:pt x="534" y="166"/>
                    <a:pt x="534" y="167"/>
                  </a:cubicBezTo>
                  <a:cubicBezTo>
                    <a:pt x="534" y="169"/>
                    <a:pt x="534" y="169"/>
                    <a:pt x="533" y="169"/>
                  </a:cubicBezTo>
                  <a:cubicBezTo>
                    <a:pt x="532" y="169"/>
                    <a:pt x="532" y="168"/>
                    <a:pt x="532" y="169"/>
                  </a:cubicBezTo>
                  <a:cubicBezTo>
                    <a:pt x="531" y="169"/>
                    <a:pt x="531" y="169"/>
                    <a:pt x="531" y="170"/>
                  </a:cubicBezTo>
                  <a:cubicBezTo>
                    <a:pt x="531" y="170"/>
                    <a:pt x="531" y="170"/>
                    <a:pt x="531" y="170"/>
                  </a:cubicBezTo>
                  <a:cubicBezTo>
                    <a:pt x="531" y="171"/>
                    <a:pt x="530" y="171"/>
                    <a:pt x="531" y="172"/>
                  </a:cubicBezTo>
                  <a:cubicBezTo>
                    <a:pt x="531" y="173"/>
                    <a:pt x="531" y="173"/>
                    <a:pt x="531" y="174"/>
                  </a:cubicBezTo>
                  <a:cubicBezTo>
                    <a:pt x="531" y="175"/>
                    <a:pt x="531" y="175"/>
                    <a:pt x="531" y="176"/>
                  </a:cubicBezTo>
                  <a:cubicBezTo>
                    <a:pt x="531" y="177"/>
                    <a:pt x="531" y="177"/>
                    <a:pt x="531" y="178"/>
                  </a:cubicBezTo>
                  <a:cubicBezTo>
                    <a:pt x="531" y="179"/>
                    <a:pt x="531" y="178"/>
                    <a:pt x="530" y="180"/>
                  </a:cubicBezTo>
                  <a:cubicBezTo>
                    <a:pt x="530" y="181"/>
                    <a:pt x="530" y="181"/>
                    <a:pt x="530" y="181"/>
                  </a:cubicBezTo>
                  <a:cubicBezTo>
                    <a:pt x="530" y="182"/>
                    <a:pt x="530" y="181"/>
                    <a:pt x="529" y="182"/>
                  </a:cubicBezTo>
                  <a:cubicBezTo>
                    <a:pt x="529" y="183"/>
                    <a:pt x="530" y="183"/>
                    <a:pt x="529" y="184"/>
                  </a:cubicBezTo>
                  <a:cubicBezTo>
                    <a:pt x="528" y="184"/>
                    <a:pt x="528" y="184"/>
                    <a:pt x="528" y="184"/>
                  </a:cubicBezTo>
                  <a:cubicBezTo>
                    <a:pt x="527" y="185"/>
                    <a:pt x="528" y="185"/>
                    <a:pt x="527" y="185"/>
                  </a:cubicBezTo>
                  <a:cubicBezTo>
                    <a:pt x="527" y="186"/>
                    <a:pt x="527" y="186"/>
                    <a:pt x="526" y="186"/>
                  </a:cubicBezTo>
                  <a:cubicBezTo>
                    <a:pt x="526" y="186"/>
                    <a:pt x="526" y="186"/>
                    <a:pt x="526" y="187"/>
                  </a:cubicBezTo>
                  <a:cubicBezTo>
                    <a:pt x="526" y="188"/>
                    <a:pt x="525" y="189"/>
                    <a:pt x="525" y="188"/>
                  </a:cubicBezTo>
                  <a:cubicBezTo>
                    <a:pt x="524" y="187"/>
                    <a:pt x="524" y="187"/>
                    <a:pt x="524" y="187"/>
                  </a:cubicBezTo>
                  <a:cubicBezTo>
                    <a:pt x="524" y="187"/>
                    <a:pt x="524" y="188"/>
                    <a:pt x="523" y="188"/>
                  </a:cubicBezTo>
                  <a:cubicBezTo>
                    <a:pt x="523" y="188"/>
                    <a:pt x="523" y="188"/>
                    <a:pt x="522" y="188"/>
                  </a:cubicBezTo>
                  <a:cubicBezTo>
                    <a:pt x="522" y="188"/>
                    <a:pt x="521" y="188"/>
                    <a:pt x="521" y="188"/>
                  </a:cubicBezTo>
                  <a:cubicBezTo>
                    <a:pt x="521" y="188"/>
                    <a:pt x="521" y="188"/>
                    <a:pt x="520" y="189"/>
                  </a:cubicBezTo>
                  <a:cubicBezTo>
                    <a:pt x="520" y="189"/>
                    <a:pt x="519" y="189"/>
                    <a:pt x="520" y="190"/>
                  </a:cubicBezTo>
                  <a:cubicBezTo>
                    <a:pt x="520" y="191"/>
                    <a:pt x="520" y="190"/>
                    <a:pt x="519" y="191"/>
                  </a:cubicBezTo>
                  <a:cubicBezTo>
                    <a:pt x="519" y="192"/>
                    <a:pt x="518" y="191"/>
                    <a:pt x="517" y="192"/>
                  </a:cubicBezTo>
                  <a:cubicBezTo>
                    <a:pt x="517" y="193"/>
                    <a:pt x="516" y="193"/>
                    <a:pt x="517" y="193"/>
                  </a:cubicBezTo>
                  <a:cubicBezTo>
                    <a:pt x="517" y="194"/>
                    <a:pt x="517" y="194"/>
                    <a:pt x="518" y="194"/>
                  </a:cubicBezTo>
                  <a:cubicBezTo>
                    <a:pt x="518" y="194"/>
                    <a:pt x="519" y="194"/>
                    <a:pt x="519" y="195"/>
                  </a:cubicBezTo>
                  <a:cubicBezTo>
                    <a:pt x="519" y="195"/>
                    <a:pt x="519" y="195"/>
                    <a:pt x="519" y="196"/>
                  </a:cubicBezTo>
                  <a:cubicBezTo>
                    <a:pt x="519" y="196"/>
                    <a:pt x="519" y="197"/>
                    <a:pt x="518" y="197"/>
                  </a:cubicBezTo>
                  <a:cubicBezTo>
                    <a:pt x="517" y="198"/>
                    <a:pt x="517" y="197"/>
                    <a:pt x="517" y="198"/>
                  </a:cubicBezTo>
                  <a:cubicBezTo>
                    <a:pt x="517" y="199"/>
                    <a:pt x="517" y="200"/>
                    <a:pt x="517" y="200"/>
                  </a:cubicBezTo>
                  <a:cubicBezTo>
                    <a:pt x="518" y="201"/>
                    <a:pt x="518" y="201"/>
                    <a:pt x="519" y="202"/>
                  </a:cubicBezTo>
                  <a:cubicBezTo>
                    <a:pt x="519" y="202"/>
                    <a:pt x="520" y="203"/>
                    <a:pt x="520" y="203"/>
                  </a:cubicBezTo>
                  <a:cubicBezTo>
                    <a:pt x="519" y="204"/>
                    <a:pt x="519" y="203"/>
                    <a:pt x="518" y="204"/>
                  </a:cubicBezTo>
                  <a:cubicBezTo>
                    <a:pt x="518" y="205"/>
                    <a:pt x="518" y="205"/>
                    <a:pt x="517" y="206"/>
                  </a:cubicBezTo>
                  <a:cubicBezTo>
                    <a:pt x="517" y="207"/>
                    <a:pt x="518" y="207"/>
                    <a:pt x="517" y="208"/>
                  </a:cubicBezTo>
                  <a:cubicBezTo>
                    <a:pt x="516" y="209"/>
                    <a:pt x="516" y="209"/>
                    <a:pt x="516" y="210"/>
                  </a:cubicBezTo>
                  <a:cubicBezTo>
                    <a:pt x="517" y="210"/>
                    <a:pt x="517" y="210"/>
                    <a:pt x="517" y="211"/>
                  </a:cubicBezTo>
                  <a:cubicBezTo>
                    <a:pt x="516" y="212"/>
                    <a:pt x="516" y="212"/>
                    <a:pt x="516" y="213"/>
                  </a:cubicBezTo>
                  <a:cubicBezTo>
                    <a:pt x="516" y="213"/>
                    <a:pt x="517" y="213"/>
                    <a:pt x="516" y="214"/>
                  </a:cubicBezTo>
                  <a:cubicBezTo>
                    <a:pt x="515" y="214"/>
                    <a:pt x="516" y="213"/>
                    <a:pt x="515" y="214"/>
                  </a:cubicBezTo>
                  <a:cubicBezTo>
                    <a:pt x="515" y="215"/>
                    <a:pt x="515" y="215"/>
                    <a:pt x="514" y="216"/>
                  </a:cubicBezTo>
                  <a:cubicBezTo>
                    <a:pt x="514" y="216"/>
                    <a:pt x="514" y="215"/>
                    <a:pt x="513" y="216"/>
                  </a:cubicBezTo>
                  <a:cubicBezTo>
                    <a:pt x="512" y="217"/>
                    <a:pt x="512" y="217"/>
                    <a:pt x="511" y="217"/>
                  </a:cubicBezTo>
                  <a:cubicBezTo>
                    <a:pt x="510" y="218"/>
                    <a:pt x="511" y="217"/>
                    <a:pt x="509" y="218"/>
                  </a:cubicBezTo>
                  <a:cubicBezTo>
                    <a:pt x="507" y="218"/>
                    <a:pt x="507" y="218"/>
                    <a:pt x="506" y="218"/>
                  </a:cubicBezTo>
                  <a:cubicBezTo>
                    <a:pt x="506" y="218"/>
                    <a:pt x="506" y="218"/>
                    <a:pt x="505" y="219"/>
                  </a:cubicBezTo>
                  <a:cubicBezTo>
                    <a:pt x="505" y="220"/>
                    <a:pt x="505" y="219"/>
                    <a:pt x="504" y="220"/>
                  </a:cubicBezTo>
                  <a:cubicBezTo>
                    <a:pt x="504" y="221"/>
                    <a:pt x="503" y="220"/>
                    <a:pt x="503" y="221"/>
                  </a:cubicBezTo>
                  <a:cubicBezTo>
                    <a:pt x="502" y="222"/>
                    <a:pt x="503" y="222"/>
                    <a:pt x="502" y="222"/>
                  </a:cubicBezTo>
                  <a:cubicBezTo>
                    <a:pt x="501" y="223"/>
                    <a:pt x="500" y="223"/>
                    <a:pt x="500" y="224"/>
                  </a:cubicBezTo>
                  <a:cubicBezTo>
                    <a:pt x="499" y="224"/>
                    <a:pt x="499" y="225"/>
                    <a:pt x="499" y="225"/>
                  </a:cubicBezTo>
                  <a:cubicBezTo>
                    <a:pt x="498" y="225"/>
                    <a:pt x="498" y="225"/>
                    <a:pt x="498" y="225"/>
                  </a:cubicBezTo>
                  <a:cubicBezTo>
                    <a:pt x="498" y="225"/>
                    <a:pt x="498" y="226"/>
                    <a:pt x="498" y="226"/>
                  </a:cubicBezTo>
                  <a:cubicBezTo>
                    <a:pt x="499" y="226"/>
                    <a:pt x="499" y="226"/>
                    <a:pt x="500" y="226"/>
                  </a:cubicBezTo>
                  <a:cubicBezTo>
                    <a:pt x="500" y="226"/>
                    <a:pt x="500" y="225"/>
                    <a:pt x="500" y="226"/>
                  </a:cubicBezTo>
                  <a:cubicBezTo>
                    <a:pt x="501" y="226"/>
                    <a:pt x="501" y="226"/>
                    <a:pt x="501" y="227"/>
                  </a:cubicBezTo>
                  <a:cubicBezTo>
                    <a:pt x="500" y="228"/>
                    <a:pt x="501" y="228"/>
                    <a:pt x="501" y="229"/>
                  </a:cubicBezTo>
                  <a:cubicBezTo>
                    <a:pt x="501" y="230"/>
                    <a:pt x="501" y="230"/>
                    <a:pt x="501" y="231"/>
                  </a:cubicBezTo>
                  <a:cubicBezTo>
                    <a:pt x="500" y="232"/>
                    <a:pt x="500" y="232"/>
                    <a:pt x="499" y="233"/>
                  </a:cubicBezTo>
                  <a:cubicBezTo>
                    <a:pt x="499" y="234"/>
                    <a:pt x="499" y="233"/>
                    <a:pt x="499" y="234"/>
                  </a:cubicBezTo>
                  <a:cubicBezTo>
                    <a:pt x="500" y="235"/>
                    <a:pt x="499" y="235"/>
                    <a:pt x="499" y="236"/>
                  </a:cubicBezTo>
                  <a:cubicBezTo>
                    <a:pt x="499" y="237"/>
                    <a:pt x="499" y="238"/>
                    <a:pt x="499" y="238"/>
                  </a:cubicBezTo>
                  <a:cubicBezTo>
                    <a:pt x="499" y="238"/>
                    <a:pt x="499" y="239"/>
                    <a:pt x="499" y="240"/>
                  </a:cubicBezTo>
                  <a:cubicBezTo>
                    <a:pt x="499" y="240"/>
                    <a:pt x="500" y="240"/>
                    <a:pt x="499" y="241"/>
                  </a:cubicBezTo>
                  <a:cubicBezTo>
                    <a:pt x="499" y="242"/>
                    <a:pt x="498" y="242"/>
                    <a:pt x="498" y="243"/>
                  </a:cubicBezTo>
                  <a:cubicBezTo>
                    <a:pt x="497" y="243"/>
                    <a:pt x="497" y="243"/>
                    <a:pt x="496" y="244"/>
                  </a:cubicBezTo>
                  <a:cubicBezTo>
                    <a:pt x="496" y="245"/>
                    <a:pt x="496" y="245"/>
                    <a:pt x="496" y="246"/>
                  </a:cubicBezTo>
                  <a:cubicBezTo>
                    <a:pt x="496" y="247"/>
                    <a:pt x="496" y="247"/>
                    <a:pt x="496" y="248"/>
                  </a:cubicBezTo>
                  <a:cubicBezTo>
                    <a:pt x="496" y="248"/>
                    <a:pt x="497" y="248"/>
                    <a:pt x="496" y="249"/>
                  </a:cubicBezTo>
                  <a:cubicBezTo>
                    <a:pt x="496" y="250"/>
                    <a:pt x="495" y="250"/>
                    <a:pt x="495" y="250"/>
                  </a:cubicBezTo>
                  <a:cubicBezTo>
                    <a:pt x="495" y="250"/>
                    <a:pt x="496" y="250"/>
                    <a:pt x="496" y="251"/>
                  </a:cubicBezTo>
                  <a:cubicBezTo>
                    <a:pt x="495" y="252"/>
                    <a:pt x="495" y="252"/>
                    <a:pt x="495" y="252"/>
                  </a:cubicBezTo>
                  <a:cubicBezTo>
                    <a:pt x="495" y="252"/>
                    <a:pt x="496" y="252"/>
                    <a:pt x="496" y="253"/>
                  </a:cubicBezTo>
                  <a:cubicBezTo>
                    <a:pt x="495" y="253"/>
                    <a:pt x="495" y="253"/>
                    <a:pt x="495" y="254"/>
                  </a:cubicBezTo>
                  <a:cubicBezTo>
                    <a:pt x="495" y="255"/>
                    <a:pt x="495" y="254"/>
                    <a:pt x="495" y="255"/>
                  </a:cubicBezTo>
                  <a:cubicBezTo>
                    <a:pt x="495" y="256"/>
                    <a:pt x="495" y="256"/>
                    <a:pt x="494" y="256"/>
                  </a:cubicBezTo>
                  <a:cubicBezTo>
                    <a:pt x="493" y="256"/>
                    <a:pt x="493" y="255"/>
                    <a:pt x="493" y="255"/>
                  </a:cubicBezTo>
                  <a:cubicBezTo>
                    <a:pt x="492" y="255"/>
                    <a:pt x="491" y="254"/>
                    <a:pt x="491" y="255"/>
                  </a:cubicBezTo>
                  <a:cubicBezTo>
                    <a:pt x="490" y="256"/>
                    <a:pt x="490" y="256"/>
                    <a:pt x="491" y="257"/>
                  </a:cubicBezTo>
                  <a:cubicBezTo>
                    <a:pt x="491" y="258"/>
                    <a:pt x="491" y="257"/>
                    <a:pt x="491" y="259"/>
                  </a:cubicBezTo>
                  <a:cubicBezTo>
                    <a:pt x="490" y="260"/>
                    <a:pt x="490" y="260"/>
                    <a:pt x="490" y="260"/>
                  </a:cubicBezTo>
                  <a:cubicBezTo>
                    <a:pt x="489" y="261"/>
                    <a:pt x="489" y="261"/>
                    <a:pt x="489" y="261"/>
                  </a:cubicBezTo>
                  <a:cubicBezTo>
                    <a:pt x="489" y="260"/>
                    <a:pt x="488" y="260"/>
                    <a:pt x="488" y="261"/>
                  </a:cubicBezTo>
                  <a:cubicBezTo>
                    <a:pt x="487" y="261"/>
                    <a:pt x="486" y="261"/>
                    <a:pt x="486" y="261"/>
                  </a:cubicBezTo>
                  <a:cubicBezTo>
                    <a:pt x="486" y="261"/>
                    <a:pt x="486" y="261"/>
                    <a:pt x="485" y="262"/>
                  </a:cubicBezTo>
                  <a:cubicBezTo>
                    <a:pt x="485" y="263"/>
                    <a:pt x="485" y="263"/>
                    <a:pt x="485" y="263"/>
                  </a:cubicBezTo>
                  <a:cubicBezTo>
                    <a:pt x="486" y="263"/>
                    <a:pt x="486" y="264"/>
                    <a:pt x="485" y="264"/>
                  </a:cubicBezTo>
                  <a:cubicBezTo>
                    <a:pt x="485" y="264"/>
                    <a:pt x="484" y="264"/>
                    <a:pt x="484" y="264"/>
                  </a:cubicBezTo>
                  <a:cubicBezTo>
                    <a:pt x="483" y="263"/>
                    <a:pt x="483" y="262"/>
                    <a:pt x="483" y="262"/>
                  </a:cubicBezTo>
                  <a:cubicBezTo>
                    <a:pt x="482" y="262"/>
                    <a:pt x="483" y="262"/>
                    <a:pt x="482" y="261"/>
                  </a:cubicBezTo>
                  <a:cubicBezTo>
                    <a:pt x="481" y="261"/>
                    <a:pt x="480" y="260"/>
                    <a:pt x="479" y="261"/>
                  </a:cubicBezTo>
                  <a:cubicBezTo>
                    <a:pt x="479" y="261"/>
                    <a:pt x="479" y="262"/>
                    <a:pt x="478" y="262"/>
                  </a:cubicBezTo>
                  <a:cubicBezTo>
                    <a:pt x="478" y="263"/>
                    <a:pt x="477" y="261"/>
                    <a:pt x="477" y="262"/>
                  </a:cubicBezTo>
                  <a:cubicBezTo>
                    <a:pt x="477" y="264"/>
                    <a:pt x="477" y="264"/>
                    <a:pt x="478" y="264"/>
                  </a:cubicBezTo>
                  <a:cubicBezTo>
                    <a:pt x="478" y="265"/>
                    <a:pt x="478" y="265"/>
                    <a:pt x="478" y="265"/>
                  </a:cubicBezTo>
                  <a:cubicBezTo>
                    <a:pt x="478" y="266"/>
                    <a:pt x="479" y="265"/>
                    <a:pt x="478" y="266"/>
                  </a:cubicBezTo>
                  <a:cubicBezTo>
                    <a:pt x="478" y="267"/>
                    <a:pt x="477" y="267"/>
                    <a:pt x="477" y="268"/>
                  </a:cubicBezTo>
                  <a:cubicBezTo>
                    <a:pt x="476" y="268"/>
                    <a:pt x="476" y="268"/>
                    <a:pt x="475" y="268"/>
                  </a:cubicBezTo>
                  <a:cubicBezTo>
                    <a:pt x="475" y="269"/>
                    <a:pt x="475" y="269"/>
                    <a:pt x="475" y="269"/>
                  </a:cubicBezTo>
                  <a:cubicBezTo>
                    <a:pt x="475" y="270"/>
                    <a:pt x="475" y="269"/>
                    <a:pt x="474" y="269"/>
                  </a:cubicBezTo>
                  <a:cubicBezTo>
                    <a:pt x="473" y="269"/>
                    <a:pt x="473" y="270"/>
                    <a:pt x="473" y="270"/>
                  </a:cubicBezTo>
                  <a:cubicBezTo>
                    <a:pt x="473" y="270"/>
                    <a:pt x="472" y="270"/>
                    <a:pt x="473" y="271"/>
                  </a:cubicBezTo>
                  <a:cubicBezTo>
                    <a:pt x="473" y="271"/>
                    <a:pt x="474" y="271"/>
                    <a:pt x="473" y="272"/>
                  </a:cubicBezTo>
                  <a:cubicBezTo>
                    <a:pt x="472" y="272"/>
                    <a:pt x="472" y="272"/>
                    <a:pt x="472" y="272"/>
                  </a:cubicBezTo>
                  <a:cubicBezTo>
                    <a:pt x="471" y="272"/>
                    <a:pt x="471" y="271"/>
                    <a:pt x="471" y="271"/>
                  </a:cubicBezTo>
                  <a:cubicBezTo>
                    <a:pt x="470" y="271"/>
                    <a:pt x="469" y="271"/>
                    <a:pt x="469" y="271"/>
                  </a:cubicBezTo>
                  <a:cubicBezTo>
                    <a:pt x="469" y="271"/>
                    <a:pt x="469" y="271"/>
                    <a:pt x="469" y="272"/>
                  </a:cubicBezTo>
                  <a:cubicBezTo>
                    <a:pt x="468" y="274"/>
                    <a:pt x="468" y="273"/>
                    <a:pt x="468" y="275"/>
                  </a:cubicBezTo>
                  <a:cubicBezTo>
                    <a:pt x="468" y="277"/>
                    <a:pt x="468" y="276"/>
                    <a:pt x="468" y="278"/>
                  </a:cubicBezTo>
                  <a:cubicBezTo>
                    <a:pt x="468" y="281"/>
                    <a:pt x="468" y="280"/>
                    <a:pt x="468" y="282"/>
                  </a:cubicBezTo>
                  <a:cubicBezTo>
                    <a:pt x="468" y="284"/>
                    <a:pt x="468" y="284"/>
                    <a:pt x="467" y="285"/>
                  </a:cubicBezTo>
                  <a:cubicBezTo>
                    <a:pt x="467" y="286"/>
                    <a:pt x="466" y="286"/>
                    <a:pt x="466" y="287"/>
                  </a:cubicBezTo>
                  <a:cubicBezTo>
                    <a:pt x="465" y="288"/>
                    <a:pt x="466" y="287"/>
                    <a:pt x="466" y="289"/>
                  </a:cubicBezTo>
                  <a:cubicBezTo>
                    <a:pt x="466" y="290"/>
                    <a:pt x="466" y="291"/>
                    <a:pt x="466" y="292"/>
                  </a:cubicBezTo>
                  <a:cubicBezTo>
                    <a:pt x="466" y="294"/>
                    <a:pt x="465" y="295"/>
                    <a:pt x="465" y="295"/>
                  </a:cubicBezTo>
                  <a:cubicBezTo>
                    <a:pt x="465" y="296"/>
                    <a:pt x="465" y="296"/>
                    <a:pt x="465" y="296"/>
                  </a:cubicBezTo>
                  <a:cubicBezTo>
                    <a:pt x="465" y="296"/>
                    <a:pt x="465" y="296"/>
                    <a:pt x="464" y="297"/>
                  </a:cubicBezTo>
                  <a:cubicBezTo>
                    <a:pt x="463" y="298"/>
                    <a:pt x="463" y="299"/>
                    <a:pt x="463" y="299"/>
                  </a:cubicBezTo>
                  <a:cubicBezTo>
                    <a:pt x="462" y="300"/>
                    <a:pt x="462" y="300"/>
                    <a:pt x="462" y="301"/>
                  </a:cubicBezTo>
                  <a:cubicBezTo>
                    <a:pt x="461" y="302"/>
                    <a:pt x="459" y="303"/>
                    <a:pt x="459" y="304"/>
                  </a:cubicBezTo>
                  <a:cubicBezTo>
                    <a:pt x="459" y="304"/>
                    <a:pt x="459" y="305"/>
                    <a:pt x="459" y="305"/>
                  </a:cubicBezTo>
                  <a:cubicBezTo>
                    <a:pt x="458" y="306"/>
                    <a:pt x="457" y="305"/>
                    <a:pt x="458" y="307"/>
                  </a:cubicBezTo>
                  <a:cubicBezTo>
                    <a:pt x="458" y="308"/>
                    <a:pt x="458" y="308"/>
                    <a:pt x="457" y="308"/>
                  </a:cubicBezTo>
                  <a:cubicBezTo>
                    <a:pt x="456" y="309"/>
                    <a:pt x="455" y="308"/>
                    <a:pt x="456" y="309"/>
                  </a:cubicBezTo>
                  <a:cubicBezTo>
                    <a:pt x="456" y="310"/>
                    <a:pt x="457" y="311"/>
                    <a:pt x="457" y="312"/>
                  </a:cubicBezTo>
                  <a:cubicBezTo>
                    <a:pt x="457" y="312"/>
                    <a:pt x="456" y="312"/>
                    <a:pt x="456" y="313"/>
                  </a:cubicBezTo>
                  <a:cubicBezTo>
                    <a:pt x="456" y="314"/>
                    <a:pt x="457" y="314"/>
                    <a:pt x="457" y="315"/>
                  </a:cubicBezTo>
                  <a:cubicBezTo>
                    <a:pt x="457" y="316"/>
                    <a:pt x="458" y="316"/>
                    <a:pt x="457" y="316"/>
                  </a:cubicBezTo>
                  <a:cubicBezTo>
                    <a:pt x="457" y="317"/>
                    <a:pt x="456" y="316"/>
                    <a:pt x="455" y="317"/>
                  </a:cubicBezTo>
                  <a:cubicBezTo>
                    <a:pt x="454" y="317"/>
                    <a:pt x="455" y="318"/>
                    <a:pt x="454" y="318"/>
                  </a:cubicBezTo>
                  <a:cubicBezTo>
                    <a:pt x="453" y="318"/>
                    <a:pt x="453" y="318"/>
                    <a:pt x="452" y="319"/>
                  </a:cubicBezTo>
                  <a:cubicBezTo>
                    <a:pt x="452" y="319"/>
                    <a:pt x="452" y="319"/>
                    <a:pt x="452" y="320"/>
                  </a:cubicBezTo>
                  <a:cubicBezTo>
                    <a:pt x="452" y="321"/>
                    <a:pt x="453" y="320"/>
                    <a:pt x="453" y="321"/>
                  </a:cubicBezTo>
                  <a:cubicBezTo>
                    <a:pt x="452" y="323"/>
                    <a:pt x="452" y="322"/>
                    <a:pt x="452" y="323"/>
                  </a:cubicBezTo>
                  <a:cubicBezTo>
                    <a:pt x="452" y="323"/>
                    <a:pt x="452" y="323"/>
                    <a:pt x="451" y="323"/>
                  </a:cubicBezTo>
                  <a:cubicBezTo>
                    <a:pt x="451" y="324"/>
                    <a:pt x="450" y="324"/>
                    <a:pt x="450" y="325"/>
                  </a:cubicBezTo>
                  <a:cubicBezTo>
                    <a:pt x="450" y="326"/>
                    <a:pt x="450" y="326"/>
                    <a:pt x="450" y="327"/>
                  </a:cubicBezTo>
                  <a:cubicBezTo>
                    <a:pt x="449" y="328"/>
                    <a:pt x="448" y="328"/>
                    <a:pt x="448" y="329"/>
                  </a:cubicBezTo>
                  <a:cubicBezTo>
                    <a:pt x="449" y="329"/>
                    <a:pt x="448" y="329"/>
                    <a:pt x="449" y="329"/>
                  </a:cubicBezTo>
                  <a:cubicBezTo>
                    <a:pt x="450" y="330"/>
                    <a:pt x="451" y="329"/>
                    <a:pt x="450" y="330"/>
                  </a:cubicBezTo>
                  <a:cubicBezTo>
                    <a:pt x="449" y="331"/>
                    <a:pt x="449" y="331"/>
                    <a:pt x="449" y="331"/>
                  </a:cubicBezTo>
                  <a:cubicBezTo>
                    <a:pt x="449" y="332"/>
                    <a:pt x="449" y="331"/>
                    <a:pt x="449" y="332"/>
                  </a:cubicBezTo>
                  <a:cubicBezTo>
                    <a:pt x="449" y="333"/>
                    <a:pt x="449" y="332"/>
                    <a:pt x="449" y="333"/>
                  </a:cubicBezTo>
                  <a:cubicBezTo>
                    <a:pt x="449" y="334"/>
                    <a:pt x="449" y="334"/>
                    <a:pt x="449" y="334"/>
                  </a:cubicBezTo>
                  <a:cubicBezTo>
                    <a:pt x="450" y="335"/>
                    <a:pt x="450" y="335"/>
                    <a:pt x="450" y="336"/>
                  </a:cubicBezTo>
                  <a:cubicBezTo>
                    <a:pt x="450" y="337"/>
                    <a:pt x="451" y="336"/>
                    <a:pt x="450" y="337"/>
                  </a:cubicBezTo>
                  <a:cubicBezTo>
                    <a:pt x="449" y="338"/>
                    <a:pt x="448" y="338"/>
                    <a:pt x="448" y="338"/>
                  </a:cubicBezTo>
                  <a:cubicBezTo>
                    <a:pt x="447" y="338"/>
                    <a:pt x="448" y="338"/>
                    <a:pt x="447" y="338"/>
                  </a:cubicBezTo>
                  <a:cubicBezTo>
                    <a:pt x="447" y="339"/>
                    <a:pt x="447" y="338"/>
                    <a:pt x="446" y="338"/>
                  </a:cubicBezTo>
                  <a:cubicBezTo>
                    <a:pt x="446" y="338"/>
                    <a:pt x="446" y="337"/>
                    <a:pt x="445" y="338"/>
                  </a:cubicBezTo>
                  <a:cubicBezTo>
                    <a:pt x="445" y="340"/>
                    <a:pt x="444" y="340"/>
                    <a:pt x="444" y="340"/>
                  </a:cubicBezTo>
                  <a:cubicBezTo>
                    <a:pt x="443" y="340"/>
                    <a:pt x="443" y="339"/>
                    <a:pt x="442" y="340"/>
                  </a:cubicBezTo>
                  <a:cubicBezTo>
                    <a:pt x="442" y="340"/>
                    <a:pt x="442" y="340"/>
                    <a:pt x="441" y="340"/>
                  </a:cubicBezTo>
                  <a:cubicBezTo>
                    <a:pt x="441" y="341"/>
                    <a:pt x="441" y="341"/>
                    <a:pt x="440" y="341"/>
                  </a:cubicBezTo>
                  <a:cubicBezTo>
                    <a:pt x="440" y="342"/>
                    <a:pt x="439" y="342"/>
                    <a:pt x="439" y="342"/>
                  </a:cubicBezTo>
                  <a:cubicBezTo>
                    <a:pt x="438" y="343"/>
                    <a:pt x="437" y="342"/>
                    <a:pt x="437" y="343"/>
                  </a:cubicBezTo>
                  <a:cubicBezTo>
                    <a:pt x="437" y="344"/>
                    <a:pt x="438" y="345"/>
                    <a:pt x="437" y="345"/>
                  </a:cubicBezTo>
                  <a:cubicBezTo>
                    <a:pt x="437" y="346"/>
                    <a:pt x="436" y="345"/>
                    <a:pt x="436" y="346"/>
                  </a:cubicBezTo>
                  <a:cubicBezTo>
                    <a:pt x="436" y="347"/>
                    <a:pt x="436" y="347"/>
                    <a:pt x="436" y="347"/>
                  </a:cubicBezTo>
                  <a:cubicBezTo>
                    <a:pt x="435" y="347"/>
                    <a:pt x="435" y="347"/>
                    <a:pt x="434" y="348"/>
                  </a:cubicBezTo>
                  <a:cubicBezTo>
                    <a:pt x="434" y="349"/>
                    <a:pt x="434" y="349"/>
                    <a:pt x="435" y="350"/>
                  </a:cubicBezTo>
                  <a:cubicBezTo>
                    <a:pt x="435" y="350"/>
                    <a:pt x="435" y="349"/>
                    <a:pt x="435" y="350"/>
                  </a:cubicBezTo>
                  <a:cubicBezTo>
                    <a:pt x="436" y="351"/>
                    <a:pt x="436" y="351"/>
                    <a:pt x="435" y="352"/>
                  </a:cubicBezTo>
                  <a:cubicBezTo>
                    <a:pt x="435" y="352"/>
                    <a:pt x="436" y="352"/>
                    <a:pt x="436" y="352"/>
                  </a:cubicBezTo>
                  <a:cubicBezTo>
                    <a:pt x="436" y="353"/>
                    <a:pt x="436" y="352"/>
                    <a:pt x="435" y="353"/>
                  </a:cubicBezTo>
                  <a:cubicBezTo>
                    <a:pt x="435" y="354"/>
                    <a:pt x="435" y="354"/>
                    <a:pt x="435" y="355"/>
                  </a:cubicBezTo>
                  <a:cubicBezTo>
                    <a:pt x="436" y="355"/>
                    <a:pt x="436" y="356"/>
                    <a:pt x="435" y="356"/>
                  </a:cubicBezTo>
                  <a:cubicBezTo>
                    <a:pt x="435" y="356"/>
                    <a:pt x="435" y="355"/>
                    <a:pt x="434" y="356"/>
                  </a:cubicBezTo>
                  <a:cubicBezTo>
                    <a:pt x="434" y="356"/>
                    <a:pt x="434" y="357"/>
                    <a:pt x="434" y="357"/>
                  </a:cubicBezTo>
                  <a:cubicBezTo>
                    <a:pt x="434" y="358"/>
                    <a:pt x="434" y="358"/>
                    <a:pt x="434" y="358"/>
                  </a:cubicBezTo>
                  <a:cubicBezTo>
                    <a:pt x="433" y="359"/>
                    <a:pt x="433" y="359"/>
                    <a:pt x="433" y="360"/>
                  </a:cubicBezTo>
                  <a:cubicBezTo>
                    <a:pt x="432" y="360"/>
                    <a:pt x="433" y="360"/>
                    <a:pt x="432" y="361"/>
                  </a:cubicBezTo>
                  <a:cubicBezTo>
                    <a:pt x="432" y="362"/>
                    <a:pt x="432" y="362"/>
                    <a:pt x="431" y="362"/>
                  </a:cubicBezTo>
                  <a:cubicBezTo>
                    <a:pt x="430" y="361"/>
                    <a:pt x="431" y="361"/>
                    <a:pt x="430" y="362"/>
                  </a:cubicBezTo>
                  <a:cubicBezTo>
                    <a:pt x="429" y="362"/>
                    <a:pt x="428" y="362"/>
                    <a:pt x="428" y="363"/>
                  </a:cubicBezTo>
                  <a:cubicBezTo>
                    <a:pt x="427" y="363"/>
                    <a:pt x="428" y="364"/>
                    <a:pt x="428" y="364"/>
                  </a:cubicBezTo>
                  <a:cubicBezTo>
                    <a:pt x="428" y="365"/>
                    <a:pt x="428" y="365"/>
                    <a:pt x="427" y="365"/>
                  </a:cubicBezTo>
                  <a:cubicBezTo>
                    <a:pt x="426" y="365"/>
                    <a:pt x="426" y="365"/>
                    <a:pt x="426" y="365"/>
                  </a:cubicBezTo>
                  <a:cubicBezTo>
                    <a:pt x="425" y="366"/>
                    <a:pt x="425" y="365"/>
                    <a:pt x="424" y="366"/>
                  </a:cubicBezTo>
                  <a:cubicBezTo>
                    <a:pt x="424" y="367"/>
                    <a:pt x="424" y="367"/>
                    <a:pt x="423" y="367"/>
                  </a:cubicBezTo>
                  <a:cubicBezTo>
                    <a:pt x="423" y="367"/>
                    <a:pt x="422" y="367"/>
                    <a:pt x="422" y="366"/>
                  </a:cubicBezTo>
                  <a:cubicBezTo>
                    <a:pt x="422" y="366"/>
                    <a:pt x="421" y="365"/>
                    <a:pt x="421" y="365"/>
                  </a:cubicBezTo>
                  <a:cubicBezTo>
                    <a:pt x="421" y="365"/>
                    <a:pt x="419" y="366"/>
                    <a:pt x="419" y="366"/>
                  </a:cubicBezTo>
                  <a:cubicBezTo>
                    <a:pt x="419" y="366"/>
                    <a:pt x="419" y="365"/>
                    <a:pt x="418" y="365"/>
                  </a:cubicBezTo>
                  <a:cubicBezTo>
                    <a:pt x="418" y="365"/>
                    <a:pt x="417" y="364"/>
                    <a:pt x="417" y="365"/>
                  </a:cubicBezTo>
                  <a:cubicBezTo>
                    <a:pt x="416" y="366"/>
                    <a:pt x="417" y="365"/>
                    <a:pt x="416" y="366"/>
                  </a:cubicBezTo>
                  <a:cubicBezTo>
                    <a:pt x="415" y="367"/>
                    <a:pt x="414" y="367"/>
                    <a:pt x="414" y="367"/>
                  </a:cubicBezTo>
                  <a:cubicBezTo>
                    <a:pt x="414" y="366"/>
                    <a:pt x="414" y="366"/>
                    <a:pt x="414" y="366"/>
                  </a:cubicBezTo>
                  <a:cubicBezTo>
                    <a:pt x="414" y="366"/>
                    <a:pt x="412" y="366"/>
                    <a:pt x="412" y="366"/>
                  </a:cubicBezTo>
                  <a:cubicBezTo>
                    <a:pt x="412" y="365"/>
                    <a:pt x="412" y="365"/>
                    <a:pt x="412" y="364"/>
                  </a:cubicBezTo>
                  <a:cubicBezTo>
                    <a:pt x="411" y="363"/>
                    <a:pt x="411" y="362"/>
                    <a:pt x="411" y="362"/>
                  </a:cubicBezTo>
                  <a:cubicBezTo>
                    <a:pt x="411" y="361"/>
                    <a:pt x="411" y="360"/>
                    <a:pt x="411" y="359"/>
                  </a:cubicBezTo>
                  <a:cubicBezTo>
                    <a:pt x="412" y="358"/>
                    <a:pt x="412" y="359"/>
                    <a:pt x="412" y="358"/>
                  </a:cubicBezTo>
                  <a:cubicBezTo>
                    <a:pt x="411" y="357"/>
                    <a:pt x="411" y="357"/>
                    <a:pt x="411" y="357"/>
                  </a:cubicBezTo>
                  <a:cubicBezTo>
                    <a:pt x="410" y="356"/>
                    <a:pt x="410" y="355"/>
                    <a:pt x="409" y="356"/>
                  </a:cubicBezTo>
                  <a:cubicBezTo>
                    <a:pt x="409" y="356"/>
                    <a:pt x="408" y="356"/>
                    <a:pt x="408" y="356"/>
                  </a:cubicBezTo>
                  <a:cubicBezTo>
                    <a:pt x="408" y="356"/>
                    <a:pt x="409" y="355"/>
                    <a:pt x="408" y="356"/>
                  </a:cubicBezTo>
                  <a:cubicBezTo>
                    <a:pt x="407" y="357"/>
                    <a:pt x="407" y="358"/>
                    <a:pt x="406" y="358"/>
                  </a:cubicBezTo>
                  <a:cubicBezTo>
                    <a:pt x="406" y="357"/>
                    <a:pt x="406" y="357"/>
                    <a:pt x="405" y="357"/>
                  </a:cubicBezTo>
                  <a:cubicBezTo>
                    <a:pt x="404" y="357"/>
                    <a:pt x="404" y="358"/>
                    <a:pt x="404" y="357"/>
                  </a:cubicBezTo>
                  <a:cubicBezTo>
                    <a:pt x="403" y="357"/>
                    <a:pt x="403" y="356"/>
                    <a:pt x="403" y="355"/>
                  </a:cubicBezTo>
                  <a:cubicBezTo>
                    <a:pt x="403" y="355"/>
                    <a:pt x="403" y="354"/>
                    <a:pt x="403" y="354"/>
                  </a:cubicBezTo>
                  <a:cubicBezTo>
                    <a:pt x="403" y="354"/>
                    <a:pt x="403" y="353"/>
                    <a:pt x="402" y="353"/>
                  </a:cubicBezTo>
                  <a:cubicBezTo>
                    <a:pt x="402" y="354"/>
                    <a:pt x="402" y="354"/>
                    <a:pt x="402" y="353"/>
                  </a:cubicBezTo>
                  <a:cubicBezTo>
                    <a:pt x="402" y="353"/>
                    <a:pt x="401" y="352"/>
                    <a:pt x="401" y="352"/>
                  </a:cubicBezTo>
                  <a:cubicBezTo>
                    <a:pt x="401" y="352"/>
                    <a:pt x="401" y="352"/>
                    <a:pt x="400" y="352"/>
                  </a:cubicBezTo>
                  <a:cubicBezTo>
                    <a:pt x="400" y="352"/>
                    <a:pt x="400" y="352"/>
                    <a:pt x="399" y="351"/>
                  </a:cubicBezTo>
                  <a:cubicBezTo>
                    <a:pt x="399" y="350"/>
                    <a:pt x="399" y="350"/>
                    <a:pt x="398" y="350"/>
                  </a:cubicBezTo>
                  <a:cubicBezTo>
                    <a:pt x="398" y="349"/>
                    <a:pt x="398" y="348"/>
                    <a:pt x="398" y="348"/>
                  </a:cubicBezTo>
                  <a:cubicBezTo>
                    <a:pt x="399" y="347"/>
                    <a:pt x="399" y="347"/>
                    <a:pt x="399" y="346"/>
                  </a:cubicBezTo>
                  <a:cubicBezTo>
                    <a:pt x="399" y="345"/>
                    <a:pt x="400" y="345"/>
                    <a:pt x="399" y="344"/>
                  </a:cubicBezTo>
                  <a:cubicBezTo>
                    <a:pt x="398" y="344"/>
                    <a:pt x="398" y="344"/>
                    <a:pt x="397" y="344"/>
                  </a:cubicBezTo>
                  <a:cubicBezTo>
                    <a:pt x="397" y="343"/>
                    <a:pt x="397" y="343"/>
                    <a:pt x="396" y="344"/>
                  </a:cubicBezTo>
                  <a:cubicBezTo>
                    <a:pt x="395" y="344"/>
                    <a:pt x="395" y="345"/>
                    <a:pt x="395" y="344"/>
                  </a:cubicBezTo>
                  <a:cubicBezTo>
                    <a:pt x="394" y="344"/>
                    <a:pt x="394" y="343"/>
                    <a:pt x="394" y="343"/>
                  </a:cubicBezTo>
                  <a:cubicBezTo>
                    <a:pt x="393" y="342"/>
                    <a:pt x="393" y="343"/>
                    <a:pt x="392" y="342"/>
                  </a:cubicBezTo>
                  <a:cubicBezTo>
                    <a:pt x="392" y="341"/>
                    <a:pt x="392" y="342"/>
                    <a:pt x="392" y="341"/>
                  </a:cubicBezTo>
                  <a:cubicBezTo>
                    <a:pt x="391" y="340"/>
                    <a:pt x="391" y="340"/>
                    <a:pt x="391" y="340"/>
                  </a:cubicBezTo>
                  <a:cubicBezTo>
                    <a:pt x="390" y="340"/>
                    <a:pt x="390" y="340"/>
                    <a:pt x="390" y="340"/>
                  </a:cubicBezTo>
                  <a:cubicBezTo>
                    <a:pt x="389" y="340"/>
                    <a:pt x="389" y="340"/>
                    <a:pt x="389" y="340"/>
                  </a:cubicBezTo>
                  <a:cubicBezTo>
                    <a:pt x="388" y="339"/>
                    <a:pt x="387" y="340"/>
                    <a:pt x="387" y="339"/>
                  </a:cubicBezTo>
                  <a:cubicBezTo>
                    <a:pt x="387" y="338"/>
                    <a:pt x="388" y="338"/>
                    <a:pt x="388" y="337"/>
                  </a:cubicBezTo>
                  <a:cubicBezTo>
                    <a:pt x="388" y="336"/>
                    <a:pt x="389" y="336"/>
                    <a:pt x="388" y="335"/>
                  </a:cubicBezTo>
                  <a:cubicBezTo>
                    <a:pt x="387" y="335"/>
                    <a:pt x="387" y="334"/>
                    <a:pt x="387" y="334"/>
                  </a:cubicBezTo>
                  <a:cubicBezTo>
                    <a:pt x="387" y="334"/>
                    <a:pt x="387" y="332"/>
                    <a:pt x="386" y="334"/>
                  </a:cubicBezTo>
                  <a:cubicBezTo>
                    <a:pt x="386" y="336"/>
                    <a:pt x="385" y="337"/>
                    <a:pt x="386" y="338"/>
                  </a:cubicBezTo>
                  <a:cubicBezTo>
                    <a:pt x="386" y="340"/>
                    <a:pt x="386" y="339"/>
                    <a:pt x="386" y="341"/>
                  </a:cubicBezTo>
                  <a:cubicBezTo>
                    <a:pt x="385" y="343"/>
                    <a:pt x="386" y="343"/>
                    <a:pt x="385" y="344"/>
                  </a:cubicBezTo>
                  <a:cubicBezTo>
                    <a:pt x="384" y="345"/>
                    <a:pt x="384" y="345"/>
                    <a:pt x="383" y="345"/>
                  </a:cubicBezTo>
                  <a:cubicBezTo>
                    <a:pt x="382" y="346"/>
                    <a:pt x="382" y="345"/>
                    <a:pt x="382" y="346"/>
                  </a:cubicBezTo>
                  <a:cubicBezTo>
                    <a:pt x="382" y="347"/>
                    <a:pt x="383" y="348"/>
                    <a:pt x="382" y="347"/>
                  </a:cubicBezTo>
                  <a:cubicBezTo>
                    <a:pt x="381" y="347"/>
                    <a:pt x="381" y="346"/>
                    <a:pt x="380" y="346"/>
                  </a:cubicBezTo>
                  <a:cubicBezTo>
                    <a:pt x="380" y="346"/>
                    <a:pt x="379" y="346"/>
                    <a:pt x="379" y="346"/>
                  </a:cubicBezTo>
                  <a:cubicBezTo>
                    <a:pt x="378" y="346"/>
                    <a:pt x="378" y="346"/>
                    <a:pt x="376" y="347"/>
                  </a:cubicBezTo>
                  <a:cubicBezTo>
                    <a:pt x="375" y="347"/>
                    <a:pt x="375" y="347"/>
                    <a:pt x="373" y="347"/>
                  </a:cubicBezTo>
                  <a:cubicBezTo>
                    <a:pt x="372" y="347"/>
                    <a:pt x="371" y="348"/>
                    <a:pt x="370" y="348"/>
                  </a:cubicBezTo>
                  <a:cubicBezTo>
                    <a:pt x="369" y="347"/>
                    <a:pt x="369" y="348"/>
                    <a:pt x="369" y="347"/>
                  </a:cubicBezTo>
                  <a:cubicBezTo>
                    <a:pt x="368" y="346"/>
                    <a:pt x="367" y="346"/>
                    <a:pt x="367" y="345"/>
                  </a:cubicBezTo>
                  <a:cubicBezTo>
                    <a:pt x="367" y="345"/>
                    <a:pt x="367" y="344"/>
                    <a:pt x="367" y="344"/>
                  </a:cubicBezTo>
                  <a:cubicBezTo>
                    <a:pt x="367" y="343"/>
                    <a:pt x="367" y="342"/>
                    <a:pt x="367" y="342"/>
                  </a:cubicBezTo>
                  <a:cubicBezTo>
                    <a:pt x="367" y="342"/>
                    <a:pt x="367" y="342"/>
                    <a:pt x="367" y="342"/>
                  </a:cubicBezTo>
                  <a:cubicBezTo>
                    <a:pt x="367" y="341"/>
                    <a:pt x="367" y="339"/>
                    <a:pt x="366" y="340"/>
                  </a:cubicBezTo>
                  <a:cubicBezTo>
                    <a:pt x="365" y="340"/>
                    <a:pt x="354" y="351"/>
                    <a:pt x="354" y="352"/>
                  </a:cubicBezTo>
                  <a:cubicBezTo>
                    <a:pt x="354" y="352"/>
                    <a:pt x="352" y="352"/>
                    <a:pt x="351" y="352"/>
                  </a:cubicBezTo>
                  <a:cubicBezTo>
                    <a:pt x="350" y="353"/>
                    <a:pt x="349" y="352"/>
                    <a:pt x="349" y="352"/>
                  </a:cubicBezTo>
                  <a:cubicBezTo>
                    <a:pt x="348" y="352"/>
                    <a:pt x="348" y="351"/>
                    <a:pt x="348" y="352"/>
                  </a:cubicBezTo>
                  <a:cubicBezTo>
                    <a:pt x="348" y="353"/>
                    <a:pt x="347" y="354"/>
                    <a:pt x="347" y="355"/>
                  </a:cubicBezTo>
                  <a:cubicBezTo>
                    <a:pt x="347" y="356"/>
                    <a:pt x="346" y="357"/>
                    <a:pt x="347" y="357"/>
                  </a:cubicBezTo>
                  <a:cubicBezTo>
                    <a:pt x="347" y="357"/>
                    <a:pt x="348" y="357"/>
                    <a:pt x="347" y="357"/>
                  </a:cubicBezTo>
                  <a:cubicBezTo>
                    <a:pt x="347" y="358"/>
                    <a:pt x="346" y="358"/>
                    <a:pt x="346" y="358"/>
                  </a:cubicBezTo>
                  <a:cubicBezTo>
                    <a:pt x="346" y="359"/>
                    <a:pt x="346" y="359"/>
                    <a:pt x="346" y="360"/>
                  </a:cubicBezTo>
                  <a:cubicBezTo>
                    <a:pt x="346" y="361"/>
                    <a:pt x="346" y="361"/>
                    <a:pt x="345" y="362"/>
                  </a:cubicBezTo>
                  <a:cubicBezTo>
                    <a:pt x="344" y="364"/>
                    <a:pt x="344" y="364"/>
                    <a:pt x="344" y="365"/>
                  </a:cubicBezTo>
                  <a:cubicBezTo>
                    <a:pt x="343" y="366"/>
                    <a:pt x="345" y="367"/>
                    <a:pt x="343" y="366"/>
                  </a:cubicBezTo>
                  <a:cubicBezTo>
                    <a:pt x="341" y="366"/>
                    <a:pt x="342" y="365"/>
                    <a:pt x="341" y="365"/>
                  </a:cubicBezTo>
                  <a:cubicBezTo>
                    <a:pt x="340" y="365"/>
                    <a:pt x="340" y="366"/>
                    <a:pt x="340" y="366"/>
                  </a:cubicBezTo>
                  <a:cubicBezTo>
                    <a:pt x="339" y="366"/>
                    <a:pt x="338" y="365"/>
                    <a:pt x="338" y="365"/>
                  </a:cubicBezTo>
                  <a:cubicBezTo>
                    <a:pt x="338" y="366"/>
                    <a:pt x="338" y="366"/>
                    <a:pt x="338" y="367"/>
                  </a:cubicBezTo>
                  <a:cubicBezTo>
                    <a:pt x="337" y="368"/>
                    <a:pt x="338" y="368"/>
                    <a:pt x="337" y="369"/>
                  </a:cubicBezTo>
                  <a:cubicBezTo>
                    <a:pt x="336" y="369"/>
                    <a:pt x="336" y="369"/>
                    <a:pt x="335" y="369"/>
                  </a:cubicBezTo>
                  <a:cubicBezTo>
                    <a:pt x="334" y="369"/>
                    <a:pt x="333" y="368"/>
                    <a:pt x="332" y="369"/>
                  </a:cubicBezTo>
                  <a:cubicBezTo>
                    <a:pt x="332" y="371"/>
                    <a:pt x="332" y="371"/>
                    <a:pt x="331" y="373"/>
                  </a:cubicBezTo>
                  <a:cubicBezTo>
                    <a:pt x="331" y="375"/>
                    <a:pt x="331" y="375"/>
                    <a:pt x="331" y="375"/>
                  </a:cubicBezTo>
                  <a:cubicBezTo>
                    <a:pt x="330" y="376"/>
                    <a:pt x="330" y="375"/>
                    <a:pt x="329" y="375"/>
                  </a:cubicBezTo>
                  <a:cubicBezTo>
                    <a:pt x="328" y="374"/>
                    <a:pt x="327" y="373"/>
                    <a:pt x="327" y="374"/>
                  </a:cubicBezTo>
                  <a:cubicBezTo>
                    <a:pt x="326" y="375"/>
                    <a:pt x="326" y="375"/>
                    <a:pt x="326" y="376"/>
                  </a:cubicBezTo>
                  <a:cubicBezTo>
                    <a:pt x="326" y="377"/>
                    <a:pt x="325" y="377"/>
                    <a:pt x="325" y="378"/>
                  </a:cubicBezTo>
                  <a:cubicBezTo>
                    <a:pt x="324" y="379"/>
                    <a:pt x="323" y="382"/>
                    <a:pt x="322" y="382"/>
                  </a:cubicBezTo>
                  <a:cubicBezTo>
                    <a:pt x="322" y="382"/>
                    <a:pt x="323" y="384"/>
                    <a:pt x="321" y="383"/>
                  </a:cubicBezTo>
                  <a:cubicBezTo>
                    <a:pt x="320" y="382"/>
                    <a:pt x="320" y="382"/>
                    <a:pt x="319" y="383"/>
                  </a:cubicBezTo>
                  <a:cubicBezTo>
                    <a:pt x="318" y="384"/>
                    <a:pt x="317" y="384"/>
                    <a:pt x="317" y="385"/>
                  </a:cubicBezTo>
                  <a:cubicBezTo>
                    <a:pt x="317" y="386"/>
                    <a:pt x="317" y="387"/>
                    <a:pt x="316" y="387"/>
                  </a:cubicBezTo>
                  <a:cubicBezTo>
                    <a:pt x="315" y="388"/>
                    <a:pt x="313" y="389"/>
                    <a:pt x="312" y="390"/>
                  </a:cubicBezTo>
                  <a:cubicBezTo>
                    <a:pt x="311" y="391"/>
                    <a:pt x="309" y="393"/>
                    <a:pt x="307" y="395"/>
                  </a:cubicBezTo>
                  <a:cubicBezTo>
                    <a:pt x="306" y="396"/>
                    <a:pt x="304" y="396"/>
                    <a:pt x="304" y="397"/>
                  </a:cubicBezTo>
                  <a:cubicBezTo>
                    <a:pt x="304" y="398"/>
                    <a:pt x="305" y="398"/>
                    <a:pt x="304" y="398"/>
                  </a:cubicBezTo>
                  <a:cubicBezTo>
                    <a:pt x="303" y="399"/>
                    <a:pt x="302" y="398"/>
                    <a:pt x="302" y="399"/>
                  </a:cubicBezTo>
                  <a:cubicBezTo>
                    <a:pt x="302" y="400"/>
                    <a:pt x="304" y="402"/>
                    <a:pt x="304" y="402"/>
                  </a:cubicBezTo>
                  <a:cubicBezTo>
                    <a:pt x="304" y="402"/>
                    <a:pt x="304" y="402"/>
                    <a:pt x="303" y="403"/>
                  </a:cubicBezTo>
                  <a:cubicBezTo>
                    <a:pt x="303" y="404"/>
                    <a:pt x="304" y="403"/>
                    <a:pt x="303" y="404"/>
                  </a:cubicBezTo>
                  <a:cubicBezTo>
                    <a:pt x="302" y="405"/>
                    <a:pt x="302" y="405"/>
                    <a:pt x="302" y="406"/>
                  </a:cubicBezTo>
                  <a:cubicBezTo>
                    <a:pt x="302" y="406"/>
                    <a:pt x="301" y="406"/>
                    <a:pt x="302" y="406"/>
                  </a:cubicBezTo>
                  <a:cubicBezTo>
                    <a:pt x="302" y="407"/>
                    <a:pt x="303" y="409"/>
                    <a:pt x="303" y="409"/>
                  </a:cubicBezTo>
                  <a:cubicBezTo>
                    <a:pt x="304" y="409"/>
                    <a:pt x="304" y="410"/>
                    <a:pt x="304" y="410"/>
                  </a:cubicBezTo>
                  <a:cubicBezTo>
                    <a:pt x="305" y="411"/>
                    <a:pt x="305" y="412"/>
                    <a:pt x="305" y="412"/>
                  </a:cubicBezTo>
                  <a:cubicBezTo>
                    <a:pt x="305" y="413"/>
                    <a:pt x="304" y="414"/>
                    <a:pt x="304" y="415"/>
                  </a:cubicBezTo>
                  <a:cubicBezTo>
                    <a:pt x="303" y="416"/>
                    <a:pt x="302" y="416"/>
                    <a:pt x="302" y="417"/>
                  </a:cubicBezTo>
                  <a:cubicBezTo>
                    <a:pt x="302" y="418"/>
                    <a:pt x="303" y="418"/>
                    <a:pt x="302" y="419"/>
                  </a:cubicBezTo>
                  <a:cubicBezTo>
                    <a:pt x="301" y="419"/>
                    <a:pt x="301" y="419"/>
                    <a:pt x="301" y="420"/>
                  </a:cubicBezTo>
                  <a:cubicBezTo>
                    <a:pt x="301" y="421"/>
                    <a:pt x="302" y="421"/>
                    <a:pt x="302" y="421"/>
                  </a:cubicBezTo>
                  <a:cubicBezTo>
                    <a:pt x="302" y="422"/>
                    <a:pt x="302" y="422"/>
                    <a:pt x="302" y="423"/>
                  </a:cubicBezTo>
                  <a:cubicBezTo>
                    <a:pt x="301" y="424"/>
                    <a:pt x="302" y="425"/>
                    <a:pt x="301" y="426"/>
                  </a:cubicBezTo>
                  <a:cubicBezTo>
                    <a:pt x="301" y="428"/>
                    <a:pt x="299" y="428"/>
                    <a:pt x="300" y="429"/>
                  </a:cubicBezTo>
                  <a:cubicBezTo>
                    <a:pt x="301" y="431"/>
                    <a:pt x="301" y="431"/>
                    <a:pt x="301" y="432"/>
                  </a:cubicBezTo>
                  <a:cubicBezTo>
                    <a:pt x="300" y="433"/>
                    <a:pt x="300" y="433"/>
                    <a:pt x="299" y="434"/>
                  </a:cubicBezTo>
                  <a:cubicBezTo>
                    <a:pt x="298" y="435"/>
                    <a:pt x="297" y="435"/>
                    <a:pt x="297" y="436"/>
                  </a:cubicBezTo>
                  <a:cubicBezTo>
                    <a:pt x="296" y="436"/>
                    <a:pt x="297" y="436"/>
                    <a:pt x="296" y="437"/>
                  </a:cubicBezTo>
                  <a:cubicBezTo>
                    <a:pt x="295" y="438"/>
                    <a:pt x="294" y="439"/>
                    <a:pt x="294" y="439"/>
                  </a:cubicBezTo>
                  <a:cubicBezTo>
                    <a:pt x="294" y="440"/>
                    <a:pt x="295" y="441"/>
                    <a:pt x="295" y="441"/>
                  </a:cubicBezTo>
                  <a:cubicBezTo>
                    <a:pt x="294" y="442"/>
                    <a:pt x="293" y="441"/>
                    <a:pt x="293" y="442"/>
                  </a:cubicBezTo>
                  <a:cubicBezTo>
                    <a:pt x="293" y="443"/>
                    <a:pt x="293" y="442"/>
                    <a:pt x="293" y="443"/>
                  </a:cubicBezTo>
                  <a:cubicBezTo>
                    <a:pt x="293" y="444"/>
                    <a:pt x="292" y="443"/>
                    <a:pt x="292" y="444"/>
                  </a:cubicBezTo>
                  <a:cubicBezTo>
                    <a:pt x="291" y="445"/>
                    <a:pt x="293" y="445"/>
                    <a:pt x="291" y="446"/>
                  </a:cubicBezTo>
                  <a:cubicBezTo>
                    <a:pt x="290" y="446"/>
                    <a:pt x="290" y="446"/>
                    <a:pt x="290" y="447"/>
                  </a:cubicBezTo>
                  <a:cubicBezTo>
                    <a:pt x="291" y="448"/>
                    <a:pt x="291" y="449"/>
                    <a:pt x="291" y="449"/>
                  </a:cubicBezTo>
                  <a:cubicBezTo>
                    <a:pt x="291" y="449"/>
                    <a:pt x="291" y="449"/>
                    <a:pt x="291" y="449"/>
                  </a:cubicBezTo>
                  <a:cubicBezTo>
                    <a:pt x="290" y="450"/>
                    <a:pt x="289" y="449"/>
                    <a:pt x="288" y="449"/>
                  </a:cubicBezTo>
                  <a:cubicBezTo>
                    <a:pt x="288" y="449"/>
                    <a:pt x="288" y="449"/>
                    <a:pt x="287" y="450"/>
                  </a:cubicBezTo>
                  <a:cubicBezTo>
                    <a:pt x="287" y="451"/>
                    <a:pt x="286" y="451"/>
                    <a:pt x="287" y="452"/>
                  </a:cubicBezTo>
                  <a:cubicBezTo>
                    <a:pt x="287" y="452"/>
                    <a:pt x="287" y="452"/>
                    <a:pt x="287" y="453"/>
                  </a:cubicBezTo>
                  <a:cubicBezTo>
                    <a:pt x="287" y="453"/>
                    <a:pt x="287" y="454"/>
                    <a:pt x="286" y="454"/>
                  </a:cubicBezTo>
                  <a:cubicBezTo>
                    <a:pt x="286" y="455"/>
                    <a:pt x="286" y="456"/>
                    <a:pt x="285" y="456"/>
                  </a:cubicBezTo>
                  <a:cubicBezTo>
                    <a:pt x="284" y="456"/>
                    <a:pt x="284" y="456"/>
                    <a:pt x="283" y="455"/>
                  </a:cubicBezTo>
                  <a:cubicBezTo>
                    <a:pt x="283" y="455"/>
                    <a:pt x="283" y="455"/>
                    <a:pt x="283" y="454"/>
                  </a:cubicBezTo>
                  <a:cubicBezTo>
                    <a:pt x="283" y="453"/>
                    <a:pt x="284" y="452"/>
                    <a:pt x="284" y="452"/>
                  </a:cubicBezTo>
                  <a:cubicBezTo>
                    <a:pt x="284" y="452"/>
                    <a:pt x="283" y="453"/>
                    <a:pt x="282" y="453"/>
                  </a:cubicBezTo>
                  <a:cubicBezTo>
                    <a:pt x="281" y="454"/>
                    <a:pt x="281" y="454"/>
                    <a:pt x="281" y="454"/>
                  </a:cubicBezTo>
                  <a:cubicBezTo>
                    <a:pt x="281" y="454"/>
                    <a:pt x="280" y="454"/>
                    <a:pt x="280" y="453"/>
                  </a:cubicBezTo>
                  <a:cubicBezTo>
                    <a:pt x="280" y="452"/>
                    <a:pt x="280" y="451"/>
                    <a:pt x="280" y="451"/>
                  </a:cubicBezTo>
                  <a:cubicBezTo>
                    <a:pt x="280" y="451"/>
                    <a:pt x="279" y="452"/>
                    <a:pt x="279" y="451"/>
                  </a:cubicBezTo>
                  <a:cubicBezTo>
                    <a:pt x="278" y="451"/>
                    <a:pt x="278" y="451"/>
                    <a:pt x="277" y="450"/>
                  </a:cubicBezTo>
                  <a:cubicBezTo>
                    <a:pt x="277" y="450"/>
                    <a:pt x="277" y="450"/>
                    <a:pt x="277" y="449"/>
                  </a:cubicBezTo>
                  <a:cubicBezTo>
                    <a:pt x="277" y="449"/>
                    <a:pt x="278" y="449"/>
                    <a:pt x="277" y="449"/>
                  </a:cubicBezTo>
                  <a:cubicBezTo>
                    <a:pt x="275" y="448"/>
                    <a:pt x="275" y="450"/>
                    <a:pt x="275" y="448"/>
                  </a:cubicBezTo>
                  <a:cubicBezTo>
                    <a:pt x="274" y="446"/>
                    <a:pt x="274" y="446"/>
                    <a:pt x="274" y="445"/>
                  </a:cubicBezTo>
                  <a:cubicBezTo>
                    <a:pt x="274" y="445"/>
                    <a:pt x="275" y="443"/>
                    <a:pt x="275" y="444"/>
                  </a:cubicBezTo>
                  <a:cubicBezTo>
                    <a:pt x="274" y="444"/>
                    <a:pt x="275" y="443"/>
                    <a:pt x="275" y="443"/>
                  </a:cubicBezTo>
                  <a:cubicBezTo>
                    <a:pt x="276" y="443"/>
                    <a:pt x="276" y="441"/>
                    <a:pt x="276" y="441"/>
                  </a:cubicBezTo>
                  <a:cubicBezTo>
                    <a:pt x="276" y="442"/>
                    <a:pt x="273" y="445"/>
                    <a:pt x="273" y="445"/>
                  </a:cubicBezTo>
                  <a:cubicBezTo>
                    <a:pt x="273" y="445"/>
                    <a:pt x="273" y="443"/>
                    <a:pt x="272" y="443"/>
                  </a:cubicBezTo>
                  <a:cubicBezTo>
                    <a:pt x="271" y="442"/>
                    <a:pt x="270" y="442"/>
                    <a:pt x="270" y="442"/>
                  </a:cubicBezTo>
                  <a:cubicBezTo>
                    <a:pt x="270" y="442"/>
                    <a:pt x="270" y="442"/>
                    <a:pt x="270" y="443"/>
                  </a:cubicBezTo>
                  <a:cubicBezTo>
                    <a:pt x="271" y="444"/>
                    <a:pt x="271" y="443"/>
                    <a:pt x="272" y="444"/>
                  </a:cubicBezTo>
                  <a:cubicBezTo>
                    <a:pt x="272" y="445"/>
                    <a:pt x="273" y="446"/>
                    <a:pt x="273" y="446"/>
                  </a:cubicBezTo>
                  <a:cubicBezTo>
                    <a:pt x="273" y="446"/>
                    <a:pt x="273" y="446"/>
                    <a:pt x="273" y="447"/>
                  </a:cubicBezTo>
                  <a:cubicBezTo>
                    <a:pt x="273" y="447"/>
                    <a:pt x="274" y="447"/>
                    <a:pt x="273" y="448"/>
                  </a:cubicBezTo>
                  <a:cubicBezTo>
                    <a:pt x="273" y="448"/>
                    <a:pt x="273" y="448"/>
                    <a:pt x="273" y="449"/>
                  </a:cubicBezTo>
                  <a:cubicBezTo>
                    <a:pt x="272" y="449"/>
                    <a:pt x="272" y="450"/>
                    <a:pt x="273" y="450"/>
                  </a:cubicBezTo>
                  <a:cubicBezTo>
                    <a:pt x="274" y="450"/>
                    <a:pt x="274" y="450"/>
                    <a:pt x="275" y="450"/>
                  </a:cubicBezTo>
                  <a:cubicBezTo>
                    <a:pt x="276" y="451"/>
                    <a:pt x="276" y="451"/>
                    <a:pt x="276" y="452"/>
                  </a:cubicBezTo>
                  <a:cubicBezTo>
                    <a:pt x="276" y="453"/>
                    <a:pt x="276" y="453"/>
                    <a:pt x="276" y="454"/>
                  </a:cubicBezTo>
                  <a:cubicBezTo>
                    <a:pt x="276" y="454"/>
                    <a:pt x="276" y="454"/>
                    <a:pt x="276" y="454"/>
                  </a:cubicBezTo>
                  <a:cubicBezTo>
                    <a:pt x="276" y="455"/>
                    <a:pt x="276" y="456"/>
                    <a:pt x="276" y="456"/>
                  </a:cubicBezTo>
                  <a:cubicBezTo>
                    <a:pt x="276" y="457"/>
                    <a:pt x="276" y="456"/>
                    <a:pt x="277" y="457"/>
                  </a:cubicBezTo>
                  <a:cubicBezTo>
                    <a:pt x="277" y="458"/>
                    <a:pt x="277" y="457"/>
                    <a:pt x="277" y="458"/>
                  </a:cubicBezTo>
                  <a:cubicBezTo>
                    <a:pt x="277" y="459"/>
                    <a:pt x="278" y="459"/>
                    <a:pt x="277" y="460"/>
                  </a:cubicBezTo>
                  <a:cubicBezTo>
                    <a:pt x="276" y="460"/>
                    <a:pt x="276" y="460"/>
                    <a:pt x="276" y="460"/>
                  </a:cubicBezTo>
                  <a:cubicBezTo>
                    <a:pt x="276" y="460"/>
                    <a:pt x="276" y="460"/>
                    <a:pt x="275" y="460"/>
                  </a:cubicBezTo>
                  <a:cubicBezTo>
                    <a:pt x="274" y="461"/>
                    <a:pt x="274" y="461"/>
                    <a:pt x="274" y="461"/>
                  </a:cubicBezTo>
                  <a:cubicBezTo>
                    <a:pt x="274" y="461"/>
                    <a:pt x="273" y="460"/>
                    <a:pt x="273" y="461"/>
                  </a:cubicBezTo>
                  <a:cubicBezTo>
                    <a:pt x="273" y="462"/>
                    <a:pt x="274" y="462"/>
                    <a:pt x="274" y="463"/>
                  </a:cubicBezTo>
                  <a:cubicBezTo>
                    <a:pt x="274" y="463"/>
                    <a:pt x="275" y="464"/>
                    <a:pt x="273" y="463"/>
                  </a:cubicBezTo>
                  <a:cubicBezTo>
                    <a:pt x="272" y="463"/>
                    <a:pt x="270" y="463"/>
                    <a:pt x="268" y="463"/>
                  </a:cubicBezTo>
                  <a:cubicBezTo>
                    <a:pt x="267" y="462"/>
                    <a:pt x="267" y="462"/>
                    <a:pt x="265" y="462"/>
                  </a:cubicBezTo>
                  <a:cubicBezTo>
                    <a:pt x="262" y="463"/>
                    <a:pt x="261" y="463"/>
                    <a:pt x="259" y="463"/>
                  </a:cubicBezTo>
                  <a:cubicBezTo>
                    <a:pt x="258" y="463"/>
                    <a:pt x="259" y="462"/>
                    <a:pt x="257" y="463"/>
                  </a:cubicBezTo>
                  <a:cubicBezTo>
                    <a:pt x="255" y="464"/>
                    <a:pt x="254" y="464"/>
                    <a:pt x="253" y="464"/>
                  </a:cubicBezTo>
                  <a:cubicBezTo>
                    <a:pt x="251" y="464"/>
                    <a:pt x="251" y="464"/>
                    <a:pt x="249" y="465"/>
                  </a:cubicBezTo>
                  <a:cubicBezTo>
                    <a:pt x="248" y="465"/>
                    <a:pt x="247" y="465"/>
                    <a:pt x="246" y="465"/>
                  </a:cubicBezTo>
                  <a:cubicBezTo>
                    <a:pt x="244" y="465"/>
                    <a:pt x="244" y="465"/>
                    <a:pt x="244" y="465"/>
                  </a:cubicBezTo>
                  <a:cubicBezTo>
                    <a:pt x="244" y="465"/>
                    <a:pt x="243" y="465"/>
                    <a:pt x="243" y="465"/>
                  </a:cubicBezTo>
                  <a:cubicBezTo>
                    <a:pt x="243" y="466"/>
                    <a:pt x="242" y="466"/>
                    <a:pt x="242" y="466"/>
                  </a:cubicBezTo>
                  <a:cubicBezTo>
                    <a:pt x="242" y="466"/>
                    <a:pt x="242" y="467"/>
                    <a:pt x="241" y="467"/>
                  </a:cubicBezTo>
                  <a:cubicBezTo>
                    <a:pt x="240" y="467"/>
                    <a:pt x="240" y="467"/>
                    <a:pt x="239" y="467"/>
                  </a:cubicBezTo>
                  <a:cubicBezTo>
                    <a:pt x="237" y="467"/>
                    <a:pt x="237" y="466"/>
                    <a:pt x="237" y="466"/>
                  </a:cubicBezTo>
                  <a:cubicBezTo>
                    <a:pt x="236" y="467"/>
                    <a:pt x="236" y="467"/>
                    <a:pt x="235" y="467"/>
                  </a:cubicBezTo>
                  <a:cubicBezTo>
                    <a:pt x="234" y="468"/>
                    <a:pt x="234" y="468"/>
                    <a:pt x="232" y="468"/>
                  </a:cubicBezTo>
                  <a:cubicBezTo>
                    <a:pt x="230" y="468"/>
                    <a:pt x="229" y="468"/>
                    <a:pt x="229" y="468"/>
                  </a:cubicBezTo>
                  <a:cubicBezTo>
                    <a:pt x="228" y="467"/>
                    <a:pt x="228" y="467"/>
                    <a:pt x="228" y="467"/>
                  </a:cubicBezTo>
                  <a:cubicBezTo>
                    <a:pt x="228" y="467"/>
                    <a:pt x="228" y="467"/>
                    <a:pt x="229" y="466"/>
                  </a:cubicBezTo>
                  <a:cubicBezTo>
                    <a:pt x="229" y="465"/>
                    <a:pt x="231" y="464"/>
                    <a:pt x="230" y="464"/>
                  </a:cubicBezTo>
                  <a:cubicBezTo>
                    <a:pt x="230" y="464"/>
                    <a:pt x="229" y="464"/>
                    <a:pt x="229" y="464"/>
                  </a:cubicBezTo>
                  <a:cubicBezTo>
                    <a:pt x="229" y="464"/>
                    <a:pt x="229" y="464"/>
                    <a:pt x="229" y="464"/>
                  </a:cubicBezTo>
                  <a:cubicBezTo>
                    <a:pt x="228" y="463"/>
                    <a:pt x="228" y="463"/>
                    <a:pt x="228" y="463"/>
                  </a:cubicBezTo>
                  <a:cubicBezTo>
                    <a:pt x="228" y="464"/>
                    <a:pt x="228" y="465"/>
                    <a:pt x="227" y="465"/>
                  </a:cubicBezTo>
                  <a:cubicBezTo>
                    <a:pt x="227" y="465"/>
                    <a:pt x="227" y="465"/>
                    <a:pt x="226" y="464"/>
                  </a:cubicBezTo>
                  <a:cubicBezTo>
                    <a:pt x="224" y="464"/>
                    <a:pt x="225" y="465"/>
                    <a:pt x="224" y="464"/>
                  </a:cubicBezTo>
                  <a:cubicBezTo>
                    <a:pt x="224" y="463"/>
                    <a:pt x="223" y="463"/>
                    <a:pt x="223" y="462"/>
                  </a:cubicBezTo>
                  <a:cubicBezTo>
                    <a:pt x="223" y="462"/>
                    <a:pt x="223" y="462"/>
                    <a:pt x="223" y="461"/>
                  </a:cubicBezTo>
                  <a:cubicBezTo>
                    <a:pt x="222" y="461"/>
                    <a:pt x="221" y="460"/>
                    <a:pt x="221" y="459"/>
                  </a:cubicBezTo>
                  <a:cubicBezTo>
                    <a:pt x="221" y="459"/>
                    <a:pt x="220" y="459"/>
                    <a:pt x="220" y="458"/>
                  </a:cubicBezTo>
                  <a:cubicBezTo>
                    <a:pt x="220" y="458"/>
                    <a:pt x="219" y="457"/>
                    <a:pt x="219" y="457"/>
                  </a:cubicBezTo>
                  <a:cubicBezTo>
                    <a:pt x="220" y="456"/>
                    <a:pt x="220" y="455"/>
                    <a:pt x="220" y="455"/>
                  </a:cubicBezTo>
                  <a:cubicBezTo>
                    <a:pt x="220" y="455"/>
                    <a:pt x="219" y="454"/>
                    <a:pt x="219" y="455"/>
                  </a:cubicBezTo>
                  <a:cubicBezTo>
                    <a:pt x="219" y="456"/>
                    <a:pt x="218" y="456"/>
                    <a:pt x="218" y="456"/>
                  </a:cubicBezTo>
                  <a:cubicBezTo>
                    <a:pt x="218" y="456"/>
                    <a:pt x="218" y="456"/>
                    <a:pt x="217" y="456"/>
                  </a:cubicBezTo>
                  <a:cubicBezTo>
                    <a:pt x="217" y="456"/>
                    <a:pt x="216" y="456"/>
                    <a:pt x="216" y="456"/>
                  </a:cubicBezTo>
                  <a:cubicBezTo>
                    <a:pt x="217" y="455"/>
                    <a:pt x="217" y="454"/>
                    <a:pt x="217" y="454"/>
                  </a:cubicBezTo>
                  <a:cubicBezTo>
                    <a:pt x="217" y="453"/>
                    <a:pt x="216" y="453"/>
                    <a:pt x="216" y="453"/>
                  </a:cubicBezTo>
                  <a:cubicBezTo>
                    <a:pt x="216" y="453"/>
                    <a:pt x="215" y="454"/>
                    <a:pt x="215" y="455"/>
                  </a:cubicBezTo>
                  <a:cubicBezTo>
                    <a:pt x="215" y="455"/>
                    <a:pt x="216" y="455"/>
                    <a:pt x="216" y="456"/>
                  </a:cubicBezTo>
                  <a:cubicBezTo>
                    <a:pt x="216" y="457"/>
                    <a:pt x="216" y="457"/>
                    <a:pt x="217" y="457"/>
                  </a:cubicBezTo>
                  <a:cubicBezTo>
                    <a:pt x="217" y="457"/>
                    <a:pt x="218" y="458"/>
                    <a:pt x="218" y="458"/>
                  </a:cubicBezTo>
                  <a:cubicBezTo>
                    <a:pt x="218" y="458"/>
                    <a:pt x="218" y="458"/>
                    <a:pt x="219" y="458"/>
                  </a:cubicBezTo>
                  <a:cubicBezTo>
                    <a:pt x="219" y="459"/>
                    <a:pt x="219" y="458"/>
                    <a:pt x="219" y="460"/>
                  </a:cubicBezTo>
                  <a:cubicBezTo>
                    <a:pt x="220" y="461"/>
                    <a:pt x="220" y="461"/>
                    <a:pt x="220" y="462"/>
                  </a:cubicBezTo>
                  <a:cubicBezTo>
                    <a:pt x="220" y="463"/>
                    <a:pt x="220" y="463"/>
                    <a:pt x="220" y="464"/>
                  </a:cubicBezTo>
                  <a:cubicBezTo>
                    <a:pt x="220" y="465"/>
                    <a:pt x="220" y="465"/>
                    <a:pt x="219" y="466"/>
                  </a:cubicBezTo>
                  <a:cubicBezTo>
                    <a:pt x="218" y="466"/>
                    <a:pt x="217" y="466"/>
                    <a:pt x="217" y="466"/>
                  </a:cubicBezTo>
                  <a:cubicBezTo>
                    <a:pt x="217" y="466"/>
                    <a:pt x="217" y="466"/>
                    <a:pt x="216" y="466"/>
                  </a:cubicBezTo>
                  <a:cubicBezTo>
                    <a:pt x="216" y="466"/>
                    <a:pt x="215" y="466"/>
                    <a:pt x="215" y="466"/>
                  </a:cubicBezTo>
                  <a:cubicBezTo>
                    <a:pt x="215" y="466"/>
                    <a:pt x="215" y="466"/>
                    <a:pt x="215" y="465"/>
                  </a:cubicBezTo>
                  <a:cubicBezTo>
                    <a:pt x="215" y="465"/>
                    <a:pt x="215" y="465"/>
                    <a:pt x="215" y="464"/>
                  </a:cubicBezTo>
                  <a:cubicBezTo>
                    <a:pt x="215" y="464"/>
                    <a:pt x="215" y="464"/>
                    <a:pt x="215" y="463"/>
                  </a:cubicBezTo>
                  <a:cubicBezTo>
                    <a:pt x="214" y="463"/>
                    <a:pt x="215" y="463"/>
                    <a:pt x="214" y="462"/>
                  </a:cubicBezTo>
                  <a:cubicBezTo>
                    <a:pt x="214" y="461"/>
                    <a:pt x="214" y="461"/>
                    <a:pt x="214" y="461"/>
                  </a:cubicBezTo>
                  <a:cubicBezTo>
                    <a:pt x="213" y="460"/>
                    <a:pt x="214" y="460"/>
                    <a:pt x="213" y="460"/>
                  </a:cubicBezTo>
                  <a:cubicBezTo>
                    <a:pt x="212" y="460"/>
                    <a:pt x="212" y="460"/>
                    <a:pt x="212" y="460"/>
                  </a:cubicBezTo>
                  <a:cubicBezTo>
                    <a:pt x="211" y="459"/>
                    <a:pt x="211" y="460"/>
                    <a:pt x="211" y="459"/>
                  </a:cubicBezTo>
                  <a:cubicBezTo>
                    <a:pt x="211" y="459"/>
                    <a:pt x="211" y="457"/>
                    <a:pt x="211" y="457"/>
                  </a:cubicBezTo>
                  <a:cubicBezTo>
                    <a:pt x="210" y="459"/>
                    <a:pt x="210" y="459"/>
                    <a:pt x="210" y="459"/>
                  </a:cubicBezTo>
                  <a:cubicBezTo>
                    <a:pt x="210" y="459"/>
                    <a:pt x="209" y="460"/>
                    <a:pt x="209" y="460"/>
                  </a:cubicBezTo>
                  <a:cubicBezTo>
                    <a:pt x="208" y="460"/>
                    <a:pt x="208" y="459"/>
                    <a:pt x="208" y="460"/>
                  </a:cubicBezTo>
                  <a:cubicBezTo>
                    <a:pt x="208" y="460"/>
                    <a:pt x="207" y="461"/>
                    <a:pt x="208" y="461"/>
                  </a:cubicBezTo>
                  <a:cubicBezTo>
                    <a:pt x="208" y="461"/>
                    <a:pt x="208" y="461"/>
                    <a:pt x="208" y="461"/>
                  </a:cubicBezTo>
                  <a:cubicBezTo>
                    <a:pt x="208" y="462"/>
                    <a:pt x="209" y="462"/>
                    <a:pt x="209" y="462"/>
                  </a:cubicBezTo>
                  <a:cubicBezTo>
                    <a:pt x="210" y="463"/>
                    <a:pt x="210" y="462"/>
                    <a:pt x="210" y="463"/>
                  </a:cubicBezTo>
                  <a:cubicBezTo>
                    <a:pt x="210" y="464"/>
                    <a:pt x="210" y="465"/>
                    <a:pt x="211" y="466"/>
                  </a:cubicBezTo>
                  <a:cubicBezTo>
                    <a:pt x="211" y="467"/>
                    <a:pt x="211" y="466"/>
                    <a:pt x="211" y="467"/>
                  </a:cubicBezTo>
                  <a:cubicBezTo>
                    <a:pt x="212" y="468"/>
                    <a:pt x="212" y="468"/>
                    <a:pt x="212" y="469"/>
                  </a:cubicBezTo>
                  <a:cubicBezTo>
                    <a:pt x="212" y="469"/>
                    <a:pt x="213" y="470"/>
                    <a:pt x="213" y="470"/>
                  </a:cubicBezTo>
                  <a:cubicBezTo>
                    <a:pt x="213" y="470"/>
                    <a:pt x="214" y="470"/>
                    <a:pt x="213" y="471"/>
                  </a:cubicBezTo>
                  <a:cubicBezTo>
                    <a:pt x="212" y="471"/>
                    <a:pt x="212" y="471"/>
                    <a:pt x="211" y="471"/>
                  </a:cubicBezTo>
                  <a:cubicBezTo>
                    <a:pt x="211" y="471"/>
                    <a:pt x="210" y="470"/>
                    <a:pt x="210" y="469"/>
                  </a:cubicBezTo>
                  <a:cubicBezTo>
                    <a:pt x="210" y="469"/>
                    <a:pt x="210" y="468"/>
                    <a:pt x="209" y="469"/>
                  </a:cubicBezTo>
                  <a:cubicBezTo>
                    <a:pt x="209" y="470"/>
                    <a:pt x="210" y="471"/>
                    <a:pt x="209" y="471"/>
                  </a:cubicBezTo>
                  <a:cubicBezTo>
                    <a:pt x="208" y="471"/>
                    <a:pt x="208" y="470"/>
                    <a:pt x="207" y="470"/>
                  </a:cubicBezTo>
                  <a:cubicBezTo>
                    <a:pt x="207" y="470"/>
                    <a:pt x="206" y="470"/>
                    <a:pt x="206" y="470"/>
                  </a:cubicBezTo>
                  <a:cubicBezTo>
                    <a:pt x="206" y="470"/>
                    <a:pt x="206" y="470"/>
                    <a:pt x="205" y="469"/>
                  </a:cubicBezTo>
                  <a:cubicBezTo>
                    <a:pt x="205" y="469"/>
                    <a:pt x="204" y="468"/>
                    <a:pt x="204" y="468"/>
                  </a:cubicBezTo>
                  <a:cubicBezTo>
                    <a:pt x="205" y="468"/>
                    <a:pt x="205" y="468"/>
                    <a:pt x="205" y="468"/>
                  </a:cubicBezTo>
                  <a:cubicBezTo>
                    <a:pt x="205" y="468"/>
                    <a:pt x="203" y="464"/>
                    <a:pt x="203" y="463"/>
                  </a:cubicBezTo>
                  <a:cubicBezTo>
                    <a:pt x="203" y="463"/>
                    <a:pt x="202" y="462"/>
                    <a:pt x="202" y="462"/>
                  </a:cubicBezTo>
                  <a:cubicBezTo>
                    <a:pt x="202" y="462"/>
                    <a:pt x="202" y="462"/>
                    <a:pt x="203" y="461"/>
                  </a:cubicBezTo>
                  <a:cubicBezTo>
                    <a:pt x="203" y="461"/>
                    <a:pt x="204" y="460"/>
                    <a:pt x="204" y="460"/>
                  </a:cubicBezTo>
                  <a:cubicBezTo>
                    <a:pt x="204" y="460"/>
                    <a:pt x="204" y="460"/>
                    <a:pt x="204" y="460"/>
                  </a:cubicBezTo>
                  <a:cubicBezTo>
                    <a:pt x="204" y="459"/>
                    <a:pt x="203" y="458"/>
                    <a:pt x="203" y="458"/>
                  </a:cubicBezTo>
                  <a:cubicBezTo>
                    <a:pt x="202" y="458"/>
                    <a:pt x="202" y="458"/>
                    <a:pt x="202" y="458"/>
                  </a:cubicBezTo>
                  <a:cubicBezTo>
                    <a:pt x="201" y="457"/>
                    <a:pt x="202" y="458"/>
                    <a:pt x="202" y="458"/>
                  </a:cubicBezTo>
                  <a:cubicBezTo>
                    <a:pt x="202" y="459"/>
                    <a:pt x="202" y="460"/>
                    <a:pt x="202" y="460"/>
                  </a:cubicBezTo>
                  <a:cubicBezTo>
                    <a:pt x="201" y="462"/>
                    <a:pt x="201" y="462"/>
                    <a:pt x="201" y="462"/>
                  </a:cubicBezTo>
                  <a:cubicBezTo>
                    <a:pt x="201" y="462"/>
                    <a:pt x="201" y="462"/>
                    <a:pt x="201" y="463"/>
                  </a:cubicBezTo>
                  <a:cubicBezTo>
                    <a:pt x="202" y="464"/>
                    <a:pt x="202" y="464"/>
                    <a:pt x="202" y="465"/>
                  </a:cubicBezTo>
                  <a:cubicBezTo>
                    <a:pt x="203" y="466"/>
                    <a:pt x="203" y="467"/>
                    <a:pt x="203" y="468"/>
                  </a:cubicBezTo>
                  <a:cubicBezTo>
                    <a:pt x="203" y="468"/>
                    <a:pt x="203" y="469"/>
                    <a:pt x="204" y="469"/>
                  </a:cubicBezTo>
                  <a:cubicBezTo>
                    <a:pt x="204" y="470"/>
                    <a:pt x="204" y="470"/>
                    <a:pt x="204" y="471"/>
                  </a:cubicBezTo>
                  <a:cubicBezTo>
                    <a:pt x="205" y="471"/>
                    <a:pt x="206" y="471"/>
                    <a:pt x="205" y="471"/>
                  </a:cubicBezTo>
                  <a:cubicBezTo>
                    <a:pt x="204" y="472"/>
                    <a:pt x="204" y="472"/>
                    <a:pt x="202" y="472"/>
                  </a:cubicBezTo>
                  <a:cubicBezTo>
                    <a:pt x="200" y="472"/>
                    <a:pt x="200" y="472"/>
                    <a:pt x="200" y="472"/>
                  </a:cubicBezTo>
                  <a:cubicBezTo>
                    <a:pt x="199" y="472"/>
                    <a:pt x="198" y="472"/>
                    <a:pt x="198" y="472"/>
                  </a:cubicBezTo>
                  <a:cubicBezTo>
                    <a:pt x="198" y="471"/>
                    <a:pt x="198" y="471"/>
                    <a:pt x="198" y="470"/>
                  </a:cubicBezTo>
                  <a:cubicBezTo>
                    <a:pt x="198" y="469"/>
                    <a:pt x="198" y="469"/>
                    <a:pt x="198" y="468"/>
                  </a:cubicBezTo>
                  <a:cubicBezTo>
                    <a:pt x="198" y="468"/>
                    <a:pt x="198" y="467"/>
                    <a:pt x="198" y="467"/>
                  </a:cubicBezTo>
                  <a:cubicBezTo>
                    <a:pt x="197" y="466"/>
                    <a:pt x="197" y="465"/>
                    <a:pt x="197" y="465"/>
                  </a:cubicBezTo>
                  <a:cubicBezTo>
                    <a:pt x="197" y="465"/>
                    <a:pt x="197" y="467"/>
                    <a:pt x="197" y="468"/>
                  </a:cubicBezTo>
                  <a:cubicBezTo>
                    <a:pt x="197" y="468"/>
                    <a:pt x="197" y="469"/>
                    <a:pt x="196" y="468"/>
                  </a:cubicBezTo>
                  <a:cubicBezTo>
                    <a:pt x="196" y="467"/>
                    <a:pt x="196" y="467"/>
                    <a:pt x="196" y="466"/>
                  </a:cubicBezTo>
                  <a:cubicBezTo>
                    <a:pt x="196" y="466"/>
                    <a:pt x="195" y="464"/>
                    <a:pt x="195" y="464"/>
                  </a:cubicBezTo>
                  <a:cubicBezTo>
                    <a:pt x="195" y="464"/>
                    <a:pt x="194" y="465"/>
                    <a:pt x="195" y="466"/>
                  </a:cubicBezTo>
                  <a:cubicBezTo>
                    <a:pt x="195" y="467"/>
                    <a:pt x="195" y="468"/>
                    <a:pt x="195" y="469"/>
                  </a:cubicBezTo>
                  <a:cubicBezTo>
                    <a:pt x="196" y="469"/>
                    <a:pt x="196" y="469"/>
                    <a:pt x="196" y="470"/>
                  </a:cubicBezTo>
                  <a:cubicBezTo>
                    <a:pt x="197" y="470"/>
                    <a:pt x="197" y="471"/>
                    <a:pt x="197" y="472"/>
                  </a:cubicBezTo>
                  <a:cubicBezTo>
                    <a:pt x="197" y="472"/>
                    <a:pt x="197" y="473"/>
                    <a:pt x="197" y="473"/>
                  </a:cubicBezTo>
                  <a:cubicBezTo>
                    <a:pt x="196" y="473"/>
                    <a:pt x="195" y="473"/>
                    <a:pt x="195" y="473"/>
                  </a:cubicBezTo>
                  <a:cubicBezTo>
                    <a:pt x="195" y="473"/>
                    <a:pt x="195" y="474"/>
                    <a:pt x="194" y="474"/>
                  </a:cubicBezTo>
                  <a:cubicBezTo>
                    <a:pt x="193" y="474"/>
                    <a:pt x="193" y="473"/>
                    <a:pt x="193" y="473"/>
                  </a:cubicBezTo>
                  <a:cubicBezTo>
                    <a:pt x="192" y="473"/>
                    <a:pt x="192" y="472"/>
                    <a:pt x="192" y="472"/>
                  </a:cubicBezTo>
                  <a:cubicBezTo>
                    <a:pt x="192" y="471"/>
                    <a:pt x="192" y="470"/>
                    <a:pt x="192" y="469"/>
                  </a:cubicBezTo>
                  <a:cubicBezTo>
                    <a:pt x="192" y="469"/>
                    <a:pt x="192" y="468"/>
                    <a:pt x="192" y="469"/>
                  </a:cubicBezTo>
                  <a:cubicBezTo>
                    <a:pt x="192" y="470"/>
                    <a:pt x="191" y="472"/>
                    <a:pt x="191" y="472"/>
                  </a:cubicBezTo>
                  <a:cubicBezTo>
                    <a:pt x="191" y="472"/>
                    <a:pt x="191" y="472"/>
                    <a:pt x="191" y="473"/>
                  </a:cubicBezTo>
                  <a:cubicBezTo>
                    <a:pt x="191" y="473"/>
                    <a:pt x="191" y="473"/>
                    <a:pt x="191" y="473"/>
                  </a:cubicBezTo>
                  <a:cubicBezTo>
                    <a:pt x="190" y="474"/>
                    <a:pt x="188" y="474"/>
                    <a:pt x="187" y="474"/>
                  </a:cubicBezTo>
                  <a:cubicBezTo>
                    <a:pt x="187" y="474"/>
                    <a:pt x="186" y="474"/>
                    <a:pt x="185" y="474"/>
                  </a:cubicBezTo>
                  <a:cubicBezTo>
                    <a:pt x="184" y="474"/>
                    <a:pt x="184" y="474"/>
                    <a:pt x="184" y="473"/>
                  </a:cubicBezTo>
                  <a:cubicBezTo>
                    <a:pt x="184" y="473"/>
                    <a:pt x="185" y="472"/>
                    <a:pt x="185" y="472"/>
                  </a:cubicBezTo>
                  <a:cubicBezTo>
                    <a:pt x="184" y="471"/>
                    <a:pt x="184" y="471"/>
                    <a:pt x="184" y="471"/>
                  </a:cubicBezTo>
                  <a:cubicBezTo>
                    <a:pt x="183" y="472"/>
                    <a:pt x="183" y="472"/>
                    <a:pt x="183" y="472"/>
                  </a:cubicBezTo>
                  <a:cubicBezTo>
                    <a:pt x="183" y="473"/>
                    <a:pt x="183" y="473"/>
                    <a:pt x="183" y="473"/>
                  </a:cubicBezTo>
                  <a:cubicBezTo>
                    <a:pt x="182" y="473"/>
                    <a:pt x="182" y="473"/>
                    <a:pt x="182" y="473"/>
                  </a:cubicBezTo>
                  <a:cubicBezTo>
                    <a:pt x="183" y="474"/>
                    <a:pt x="183" y="474"/>
                    <a:pt x="183" y="474"/>
                  </a:cubicBezTo>
                  <a:cubicBezTo>
                    <a:pt x="183" y="475"/>
                    <a:pt x="183" y="475"/>
                    <a:pt x="183" y="475"/>
                  </a:cubicBezTo>
                  <a:cubicBezTo>
                    <a:pt x="183" y="475"/>
                    <a:pt x="182" y="475"/>
                    <a:pt x="181" y="475"/>
                  </a:cubicBezTo>
                  <a:cubicBezTo>
                    <a:pt x="180" y="475"/>
                    <a:pt x="178" y="475"/>
                    <a:pt x="177" y="475"/>
                  </a:cubicBezTo>
                  <a:cubicBezTo>
                    <a:pt x="176" y="475"/>
                    <a:pt x="174" y="475"/>
                    <a:pt x="174" y="475"/>
                  </a:cubicBezTo>
                  <a:cubicBezTo>
                    <a:pt x="174" y="474"/>
                    <a:pt x="174" y="474"/>
                    <a:pt x="174" y="473"/>
                  </a:cubicBezTo>
                  <a:cubicBezTo>
                    <a:pt x="175" y="473"/>
                    <a:pt x="175" y="472"/>
                    <a:pt x="176" y="471"/>
                  </a:cubicBezTo>
                  <a:cubicBezTo>
                    <a:pt x="176" y="471"/>
                    <a:pt x="177" y="470"/>
                    <a:pt x="178" y="470"/>
                  </a:cubicBezTo>
                  <a:cubicBezTo>
                    <a:pt x="178" y="469"/>
                    <a:pt x="179" y="468"/>
                    <a:pt x="178" y="469"/>
                  </a:cubicBezTo>
                  <a:cubicBezTo>
                    <a:pt x="177" y="469"/>
                    <a:pt x="176" y="470"/>
                    <a:pt x="176" y="470"/>
                  </a:cubicBezTo>
                  <a:cubicBezTo>
                    <a:pt x="175" y="470"/>
                    <a:pt x="175" y="470"/>
                    <a:pt x="175" y="469"/>
                  </a:cubicBezTo>
                  <a:cubicBezTo>
                    <a:pt x="175" y="468"/>
                    <a:pt x="175" y="467"/>
                    <a:pt x="175" y="467"/>
                  </a:cubicBezTo>
                  <a:cubicBezTo>
                    <a:pt x="175" y="466"/>
                    <a:pt x="174" y="465"/>
                    <a:pt x="174" y="465"/>
                  </a:cubicBezTo>
                  <a:cubicBezTo>
                    <a:pt x="174" y="465"/>
                    <a:pt x="174" y="467"/>
                    <a:pt x="174" y="468"/>
                  </a:cubicBezTo>
                  <a:cubicBezTo>
                    <a:pt x="174" y="468"/>
                    <a:pt x="175" y="469"/>
                    <a:pt x="175" y="470"/>
                  </a:cubicBezTo>
                  <a:cubicBezTo>
                    <a:pt x="175" y="471"/>
                    <a:pt x="175" y="471"/>
                    <a:pt x="174" y="472"/>
                  </a:cubicBezTo>
                  <a:cubicBezTo>
                    <a:pt x="173" y="472"/>
                    <a:pt x="173" y="473"/>
                    <a:pt x="173" y="473"/>
                  </a:cubicBezTo>
                  <a:cubicBezTo>
                    <a:pt x="173" y="473"/>
                    <a:pt x="173" y="474"/>
                    <a:pt x="173" y="474"/>
                  </a:cubicBezTo>
                  <a:cubicBezTo>
                    <a:pt x="174" y="475"/>
                    <a:pt x="174" y="475"/>
                    <a:pt x="174" y="475"/>
                  </a:cubicBezTo>
                  <a:cubicBezTo>
                    <a:pt x="173" y="475"/>
                    <a:pt x="173" y="475"/>
                    <a:pt x="171" y="476"/>
                  </a:cubicBezTo>
                  <a:cubicBezTo>
                    <a:pt x="169" y="476"/>
                    <a:pt x="169" y="476"/>
                    <a:pt x="168" y="476"/>
                  </a:cubicBezTo>
                  <a:cubicBezTo>
                    <a:pt x="168" y="476"/>
                    <a:pt x="168" y="477"/>
                    <a:pt x="167" y="476"/>
                  </a:cubicBezTo>
                  <a:cubicBezTo>
                    <a:pt x="167" y="476"/>
                    <a:pt x="167" y="475"/>
                    <a:pt x="167" y="474"/>
                  </a:cubicBezTo>
                  <a:cubicBezTo>
                    <a:pt x="167" y="473"/>
                    <a:pt x="166" y="472"/>
                    <a:pt x="166" y="472"/>
                  </a:cubicBezTo>
                  <a:cubicBezTo>
                    <a:pt x="166" y="471"/>
                    <a:pt x="166" y="471"/>
                    <a:pt x="166" y="472"/>
                  </a:cubicBezTo>
                  <a:cubicBezTo>
                    <a:pt x="166" y="472"/>
                    <a:pt x="166" y="475"/>
                    <a:pt x="166" y="475"/>
                  </a:cubicBezTo>
                  <a:cubicBezTo>
                    <a:pt x="166" y="476"/>
                    <a:pt x="167" y="476"/>
                    <a:pt x="166" y="476"/>
                  </a:cubicBezTo>
                  <a:cubicBezTo>
                    <a:pt x="165" y="476"/>
                    <a:pt x="164" y="475"/>
                    <a:pt x="164" y="475"/>
                  </a:cubicBezTo>
                  <a:cubicBezTo>
                    <a:pt x="163" y="475"/>
                    <a:pt x="163" y="475"/>
                    <a:pt x="163" y="475"/>
                  </a:cubicBezTo>
                  <a:cubicBezTo>
                    <a:pt x="162" y="474"/>
                    <a:pt x="162" y="474"/>
                    <a:pt x="162" y="474"/>
                  </a:cubicBezTo>
                  <a:cubicBezTo>
                    <a:pt x="162" y="474"/>
                    <a:pt x="162" y="473"/>
                    <a:pt x="162" y="472"/>
                  </a:cubicBezTo>
                  <a:cubicBezTo>
                    <a:pt x="162" y="472"/>
                    <a:pt x="162" y="471"/>
                    <a:pt x="162" y="471"/>
                  </a:cubicBezTo>
                  <a:cubicBezTo>
                    <a:pt x="161" y="470"/>
                    <a:pt x="161" y="469"/>
                    <a:pt x="161" y="469"/>
                  </a:cubicBezTo>
                  <a:cubicBezTo>
                    <a:pt x="161" y="469"/>
                    <a:pt x="161" y="470"/>
                    <a:pt x="161" y="471"/>
                  </a:cubicBezTo>
                  <a:cubicBezTo>
                    <a:pt x="161" y="472"/>
                    <a:pt x="162" y="472"/>
                    <a:pt x="161" y="473"/>
                  </a:cubicBezTo>
                  <a:cubicBezTo>
                    <a:pt x="161" y="473"/>
                    <a:pt x="162" y="473"/>
                    <a:pt x="161" y="473"/>
                  </a:cubicBezTo>
                  <a:cubicBezTo>
                    <a:pt x="161" y="473"/>
                    <a:pt x="160" y="473"/>
                    <a:pt x="160" y="472"/>
                  </a:cubicBezTo>
                  <a:cubicBezTo>
                    <a:pt x="159" y="472"/>
                    <a:pt x="157" y="471"/>
                    <a:pt x="156" y="470"/>
                  </a:cubicBezTo>
                  <a:cubicBezTo>
                    <a:pt x="156" y="470"/>
                    <a:pt x="156" y="470"/>
                    <a:pt x="154" y="469"/>
                  </a:cubicBezTo>
                  <a:cubicBezTo>
                    <a:pt x="153" y="468"/>
                    <a:pt x="153" y="468"/>
                    <a:pt x="152" y="467"/>
                  </a:cubicBezTo>
                  <a:cubicBezTo>
                    <a:pt x="151" y="467"/>
                    <a:pt x="151" y="467"/>
                    <a:pt x="151" y="466"/>
                  </a:cubicBezTo>
                  <a:cubicBezTo>
                    <a:pt x="150" y="465"/>
                    <a:pt x="151" y="465"/>
                    <a:pt x="150" y="465"/>
                  </a:cubicBezTo>
                  <a:cubicBezTo>
                    <a:pt x="149" y="464"/>
                    <a:pt x="148" y="464"/>
                    <a:pt x="147" y="463"/>
                  </a:cubicBezTo>
                  <a:cubicBezTo>
                    <a:pt x="146" y="461"/>
                    <a:pt x="146" y="461"/>
                    <a:pt x="145" y="460"/>
                  </a:cubicBezTo>
                  <a:cubicBezTo>
                    <a:pt x="144" y="458"/>
                    <a:pt x="143" y="458"/>
                    <a:pt x="143" y="457"/>
                  </a:cubicBezTo>
                  <a:cubicBezTo>
                    <a:pt x="142" y="456"/>
                    <a:pt x="141" y="454"/>
                    <a:pt x="141" y="454"/>
                  </a:cubicBezTo>
                  <a:cubicBezTo>
                    <a:pt x="141" y="454"/>
                    <a:pt x="141" y="453"/>
                    <a:pt x="140" y="451"/>
                  </a:cubicBezTo>
                  <a:cubicBezTo>
                    <a:pt x="139" y="450"/>
                    <a:pt x="138" y="449"/>
                    <a:pt x="137" y="448"/>
                  </a:cubicBezTo>
                  <a:cubicBezTo>
                    <a:pt x="136" y="447"/>
                    <a:pt x="136" y="447"/>
                    <a:pt x="136" y="445"/>
                  </a:cubicBezTo>
                  <a:cubicBezTo>
                    <a:pt x="136" y="444"/>
                    <a:pt x="136" y="443"/>
                    <a:pt x="136" y="443"/>
                  </a:cubicBezTo>
                  <a:cubicBezTo>
                    <a:pt x="136" y="442"/>
                    <a:pt x="136" y="442"/>
                    <a:pt x="135" y="441"/>
                  </a:cubicBezTo>
                  <a:cubicBezTo>
                    <a:pt x="135" y="439"/>
                    <a:pt x="134" y="439"/>
                    <a:pt x="134" y="438"/>
                  </a:cubicBezTo>
                  <a:cubicBezTo>
                    <a:pt x="133" y="437"/>
                    <a:pt x="133" y="436"/>
                    <a:pt x="132" y="435"/>
                  </a:cubicBezTo>
                  <a:cubicBezTo>
                    <a:pt x="132" y="435"/>
                    <a:pt x="131" y="435"/>
                    <a:pt x="132" y="435"/>
                  </a:cubicBezTo>
                  <a:cubicBezTo>
                    <a:pt x="133" y="434"/>
                    <a:pt x="134" y="434"/>
                    <a:pt x="134" y="434"/>
                  </a:cubicBezTo>
                  <a:cubicBezTo>
                    <a:pt x="135" y="434"/>
                    <a:pt x="135" y="434"/>
                    <a:pt x="136" y="434"/>
                  </a:cubicBezTo>
                  <a:cubicBezTo>
                    <a:pt x="136" y="433"/>
                    <a:pt x="136" y="433"/>
                    <a:pt x="136" y="433"/>
                  </a:cubicBezTo>
                  <a:cubicBezTo>
                    <a:pt x="136" y="433"/>
                    <a:pt x="136" y="433"/>
                    <a:pt x="135" y="433"/>
                  </a:cubicBezTo>
                  <a:cubicBezTo>
                    <a:pt x="135" y="433"/>
                    <a:pt x="134" y="433"/>
                    <a:pt x="133" y="433"/>
                  </a:cubicBezTo>
                  <a:cubicBezTo>
                    <a:pt x="132" y="434"/>
                    <a:pt x="132" y="434"/>
                    <a:pt x="132" y="433"/>
                  </a:cubicBezTo>
                  <a:cubicBezTo>
                    <a:pt x="131" y="433"/>
                    <a:pt x="131" y="433"/>
                    <a:pt x="131" y="432"/>
                  </a:cubicBezTo>
                  <a:cubicBezTo>
                    <a:pt x="131" y="432"/>
                    <a:pt x="131" y="432"/>
                    <a:pt x="131" y="431"/>
                  </a:cubicBezTo>
                  <a:cubicBezTo>
                    <a:pt x="131" y="431"/>
                    <a:pt x="131" y="430"/>
                    <a:pt x="131" y="429"/>
                  </a:cubicBezTo>
                  <a:cubicBezTo>
                    <a:pt x="131" y="429"/>
                    <a:pt x="131" y="428"/>
                    <a:pt x="130" y="427"/>
                  </a:cubicBezTo>
                  <a:cubicBezTo>
                    <a:pt x="130" y="425"/>
                    <a:pt x="130" y="425"/>
                    <a:pt x="130" y="424"/>
                  </a:cubicBezTo>
                  <a:cubicBezTo>
                    <a:pt x="130" y="423"/>
                    <a:pt x="129" y="423"/>
                    <a:pt x="130" y="423"/>
                  </a:cubicBezTo>
                  <a:cubicBezTo>
                    <a:pt x="130" y="423"/>
                    <a:pt x="131" y="423"/>
                    <a:pt x="132" y="422"/>
                  </a:cubicBezTo>
                  <a:cubicBezTo>
                    <a:pt x="133" y="422"/>
                    <a:pt x="134" y="422"/>
                    <a:pt x="135" y="422"/>
                  </a:cubicBezTo>
                  <a:cubicBezTo>
                    <a:pt x="135" y="422"/>
                    <a:pt x="135" y="422"/>
                    <a:pt x="136" y="422"/>
                  </a:cubicBezTo>
                  <a:cubicBezTo>
                    <a:pt x="136" y="423"/>
                    <a:pt x="136" y="424"/>
                    <a:pt x="136" y="423"/>
                  </a:cubicBezTo>
                  <a:cubicBezTo>
                    <a:pt x="137" y="423"/>
                    <a:pt x="137" y="422"/>
                    <a:pt x="137" y="422"/>
                  </a:cubicBezTo>
                  <a:cubicBezTo>
                    <a:pt x="139" y="421"/>
                    <a:pt x="139" y="421"/>
                    <a:pt x="139" y="421"/>
                  </a:cubicBezTo>
                  <a:cubicBezTo>
                    <a:pt x="139" y="421"/>
                    <a:pt x="139" y="421"/>
                    <a:pt x="139" y="421"/>
                  </a:cubicBezTo>
                  <a:cubicBezTo>
                    <a:pt x="139" y="420"/>
                    <a:pt x="139" y="420"/>
                    <a:pt x="139" y="420"/>
                  </a:cubicBezTo>
                  <a:cubicBezTo>
                    <a:pt x="139" y="419"/>
                    <a:pt x="139" y="418"/>
                    <a:pt x="139" y="418"/>
                  </a:cubicBezTo>
                  <a:cubicBezTo>
                    <a:pt x="139" y="417"/>
                    <a:pt x="139" y="416"/>
                    <a:pt x="140" y="416"/>
                  </a:cubicBezTo>
                  <a:cubicBezTo>
                    <a:pt x="140" y="416"/>
                    <a:pt x="140" y="416"/>
                    <a:pt x="141" y="416"/>
                  </a:cubicBezTo>
                  <a:cubicBezTo>
                    <a:pt x="142" y="416"/>
                    <a:pt x="142" y="416"/>
                    <a:pt x="143" y="416"/>
                  </a:cubicBezTo>
                  <a:cubicBezTo>
                    <a:pt x="143" y="415"/>
                    <a:pt x="143" y="415"/>
                    <a:pt x="143" y="414"/>
                  </a:cubicBezTo>
                  <a:cubicBezTo>
                    <a:pt x="144" y="414"/>
                    <a:pt x="144" y="413"/>
                    <a:pt x="144" y="414"/>
                  </a:cubicBezTo>
                  <a:cubicBezTo>
                    <a:pt x="145" y="414"/>
                    <a:pt x="145" y="414"/>
                    <a:pt x="145" y="414"/>
                  </a:cubicBezTo>
                  <a:cubicBezTo>
                    <a:pt x="145" y="413"/>
                    <a:pt x="145" y="412"/>
                    <a:pt x="144" y="413"/>
                  </a:cubicBezTo>
                  <a:cubicBezTo>
                    <a:pt x="144" y="413"/>
                    <a:pt x="143" y="414"/>
                    <a:pt x="143" y="414"/>
                  </a:cubicBezTo>
                  <a:cubicBezTo>
                    <a:pt x="143" y="414"/>
                    <a:pt x="143" y="414"/>
                    <a:pt x="142" y="414"/>
                  </a:cubicBezTo>
                  <a:cubicBezTo>
                    <a:pt x="141" y="415"/>
                    <a:pt x="141" y="415"/>
                    <a:pt x="141" y="415"/>
                  </a:cubicBezTo>
                  <a:cubicBezTo>
                    <a:pt x="140" y="415"/>
                    <a:pt x="140" y="414"/>
                    <a:pt x="140" y="415"/>
                  </a:cubicBezTo>
                  <a:cubicBezTo>
                    <a:pt x="139" y="415"/>
                    <a:pt x="139" y="416"/>
                    <a:pt x="139" y="416"/>
                  </a:cubicBezTo>
                  <a:cubicBezTo>
                    <a:pt x="139" y="417"/>
                    <a:pt x="138" y="417"/>
                    <a:pt x="138" y="418"/>
                  </a:cubicBezTo>
                  <a:cubicBezTo>
                    <a:pt x="138" y="419"/>
                    <a:pt x="138" y="420"/>
                    <a:pt x="138" y="420"/>
                  </a:cubicBezTo>
                  <a:cubicBezTo>
                    <a:pt x="137" y="421"/>
                    <a:pt x="137" y="420"/>
                    <a:pt x="136" y="420"/>
                  </a:cubicBezTo>
                  <a:cubicBezTo>
                    <a:pt x="135" y="420"/>
                    <a:pt x="134" y="419"/>
                    <a:pt x="135" y="420"/>
                  </a:cubicBezTo>
                  <a:cubicBezTo>
                    <a:pt x="135" y="420"/>
                    <a:pt x="135" y="421"/>
                    <a:pt x="135" y="421"/>
                  </a:cubicBezTo>
                  <a:cubicBezTo>
                    <a:pt x="134" y="421"/>
                    <a:pt x="133" y="421"/>
                    <a:pt x="132" y="421"/>
                  </a:cubicBezTo>
                  <a:cubicBezTo>
                    <a:pt x="131" y="421"/>
                    <a:pt x="131" y="421"/>
                    <a:pt x="130" y="420"/>
                  </a:cubicBezTo>
                  <a:cubicBezTo>
                    <a:pt x="129" y="420"/>
                    <a:pt x="128" y="419"/>
                    <a:pt x="127" y="419"/>
                  </a:cubicBezTo>
                  <a:cubicBezTo>
                    <a:pt x="126" y="419"/>
                    <a:pt x="126" y="419"/>
                    <a:pt x="125" y="418"/>
                  </a:cubicBezTo>
                  <a:cubicBezTo>
                    <a:pt x="124" y="417"/>
                    <a:pt x="124" y="417"/>
                    <a:pt x="123" y="416"/>
                  </a:cubicBezTo>
                  <a:cubicBezTo>
                    <a:pt x="123" y="415"/>
                    <a:pt x="123" y="415"/>
                    <a:pt x="122" y="414"/>
                  </a:cubicBezTo>
                  <a:cubicBezTo>
                    <a:pt x="122" y="414"/>
                    <a:pt x="121" y="414"/>
                    <a:pt x="122" y="413"/>
                  </a:cubicBezTo>
                  <a:cubicBezTo>
                    <a:pt x="122" y="413"/>
                    <a:pt x="123" y="412"/>
                    <a:pt x="124" y="412"/>
                  </a:cubicBezTo>
                  <a:cubicBezTo>
                    <a:pt x="124" y="411"/>
                    <a:pt x="123" y="411"/>
                    <a:pt x="125" y="411"/>
                  </a:cubicBezTo>
                  <a:cubicBezTo>
                    <a:pt x="126" y="411"/>
                    <a:pt x="126" y="411"/>
                    <a:pt x="127" y="411"/>
                  </a:cubicBezTo>
                  <a:cubicBezTo>
                    <a:pt x="129" y="411"/>
                    <a:pt x="129" y="411"/>
                    <a:pt x="130" y="411"/>
                  </a:cubicBezTo>
                  <a:cubicBezTo>
                    <a:pt x="131" y="411"/>
                    <a:pt x="131" y="411"/>
                    <a:pt x="131" y="411"/>
                  </a:cubicBezTo>
                  <a:cubicBezTo>
                    <a:pt x="132" y="412"/>
                    <a:pt x="132" y="412"/>
                    <a:pt x="133" y="412"/>
                  </a:cubicBezTo>
                  <a:cubicBezTo>
                    <a:pt x="133" y="412"/>
                    <a:pt x="133" y="411"/>
                    <a:pt x="133" y="411"/>
                  </a:cubicBezTo>
                  <a:cubicBezTo>
                    <a:pt x="133" y="410"/>
                    <a:pt x="133" y="410"/>
                    <a:pt x="133" y="410"/>
                  </a:cubicBezTo>
                  <a:cubicBezTo>
                    <a:pt x="133" y="410"/>
                    <a:pt x="133" y="410"/>
                    <a:pt x="132" y="410"/>
                  </a:cubicBezTo>
                  <a:cubicBezTo>
                    <a:pt x="132" y="411"/>
                    <a:pt x="133" y="411"/>
                    <a:pt x="131" y="411"/>
                  </a:cubicBezTo>
                  <a:cubicBezTo>
                    <a:pt x="130" y="410"/>
                    <a:pt x="130" y="410"/>
                    <a:pt x="130" y="410"/>
                  </a:cubicBezTo>
                  <a:cubicBezTo>
                    <a:pt x="130" y="410"/>
                    <a:pt x="129" y="409"/>
                    <a:pt x="129" y="409"/>
                  </a:cubicBezTo>
                  <a:cubicBezTo>
                    <a:pt x="128" y="410"/>
                    <a:pt x="128" y="410"/>
                    <a:pt x="128" y="410"/>
                  </a:cubicBezTo>
                  <a:cubicBezTo>
                    <a:pt x="127" y="410"/>
                    <a:pt x="127" y="410"/>
                    <a:pt x="127" y="410"/>
                  </a:cubicBezTo>
                  <a:cubicBezTo>
                    <a:pt x="126" y="410"/>
                    <a:pt x="125" y="410"/>
                    <a:pt x="125" y="410"/>
                  </a:cubicBezTo>
                  <a:cubicBezTo>
                    <a:pt x="125" y="410"/>
                    <a:pt x="126" y="410"/>
                    <a:pt x="124" y="410"/>
                  </a:cubicBezTo>
                  <a:cubicBezTo>
                    <a:pt x="123" y="411"/>
                    <a:pt x="123" y="411"/>
                    <a:pt x="122" y="411"/>
                  </a:cubicBezTo>
                  <a:cubicBezTo>
                    <a:pt x="122" y="411"/>
                    <a:pt x="122" y="411"/>
                    <a:pt x="121" y="410"/>
                  </a:cubicBezTo>
                  <a:cubicBezTo>
                    <a:pt x="120" y="408"/>
                    <a:pt x="119" y="408"/>
                    <a:pt x="119" y="407"/>
                  </a:cubicBezTo>
                  <a:cubicBezTo>
                    <a:pt x="118" y="406"/>
                    <a:pt x="118" y="405"/>
                    <a:pt x="118" y="404"/>
                  </a:cubicBezTo>
                  <a:cubicBezTo>
                    <a:pt x="118" y="404"/>
                    <a:pt x="118" y="403"/>
                    <a:pt x="118" y="403"/>
                  </a:cubicBezTo>
                  <a:cubicBezTo>
                    <a:pt x="118" y="402"/>
                    <a:pt x="117" y="402"/>
                    <a:pt x="118" y="402"/>
                  </a:cubicBezTo>
                  <a:cubicBezTo>
                    <a:pt x="119" y="401"/>
                    <a:pt x="119" y="401"/>
                    <a:pt x="120" y="401"/>
                  </a:cubicBezTo>
                  <a:cubicBezTo>
                    <a:pt x="121" y="400"/>
                    <a:pt x="121" y="400"/>
                    <a:pt x="122" y="400"/>
                  </a:cubicBezTo>
                  <a:cubicBezTo>
                    <a:pt x="122" y="399"/>
                    <a:pt x="122" y="399"/>
                    <a:pt x="123" y="399"/>
                  </a:cubicBezTo>
                  <a:cubicBezTo>
                    <a:pt x="124" y="398"/>
                    <a:pt x="124" y="398"/>
                    <a:pt x="125" y="398"/>
                  </a:cubicBezTo>
                  <a:cubicBezTo>
                    <a:pt x="125" y="398"/>
                    <a:pt x="126" y="397"/>
                    <a:pt x="127" y="397"/>
                  </a:cubicBezTo>
                  <a:cubicBezTo>
                    <a:pt x="127" y="397"/>
                    <a:pt x="127" y="397"/>
                    <a:pt x="127" y="396"/>
                  </a:cubicBezTo>
                  <a:cubicBezTo>
                    <a:pt x="128" y="396"/>
                    <a:pt x="128" y="396"/>
                    <a:pt x="128" y="396"/>
                  </a:cubicBezTo>
                  <a:cubicBezTo>
                    <a:pt x="129" y="396"/>
                    <a:pt x="128" y="395"/>
                    <a:pt x="129" y="395"/>
                  </a:cubicBezTo>
                  <a:cubicBezTo>
                    <a:pt x="130" y="394"/>
                    <a:pt x="132" y="393"/>
                    <a:pt x="132" y="393"/>
                  </a:cubicBezTo>
                  <a:cubicBezTo>
                    <a:pt x="132" y="392"/>
                    <a:pt x="132" y="392"/>
                    <a:pt x="132" y="392"/>
                  </a:cubicBezTo>
                  <a:cubicBezTo>
                    <a:pt x="132" y="392"/>
                    <a:pt x="130" y="393"/>
                    <a:pt x="130" y="393"/>
                  </a:cubicBezTo>
                  <a:cubicBezTo>
                    <a:pt x="129" y="394"/>
                    <a:pt x="129" y="394"/>
                    <a:pt x="128" y="395"/>
                  </a:cubicBezTo>
                  <a:cubicBezTo>
                    <a:pt x="127" y="395"/>
                    <a:pt x="126" y="396"/>
                    <a:pt x="126" y="396"/>
                  </a:cubicBezTo>
                  <a:cubicBezTo>
                    <a:pt x="126" y="396"/>
                    <a:pt x="125" y="397"/>
                    <a:pt x="125" y="397"/>
                  </a:cubicBezTo>
                  <a:cubicBezTo>
                    <a:pt x="124" y="397"/>
                    <a:pt x="124" y="397"/>
                    <a:pt x="123" y="398"/>
                  </a:cubicBezTo>
                  <a:cubicBezTo>
                    <a:pt x="123" y="398"/>
                    <a:pt x="123" y="398"/>
                    <a:pt x="122" y="398"/>
                  </a:cubicBezTo>
                  <a:cubicBezTo>
                    <a:pt x="121" y="399"/>
                    <a:pt x="120" y="399"/>
                    <a:pt x="120" y="399"/>
                  </a:cubicBezTo>
                  <a:cubicBezTo>
                    <a:pt x="120" y="399"/>
                    <a:pt x="120" y="399"/>
                    <a:pt x="119" y="400"/>
                  </a:cubicBezTo>
                  <a:cubicBezTo>
                    <a:pt x="118" y="400"/>
                    <a:pt x="119" y="400"/>
                    <a:pt x="118" y="401"/>
                  </a:cubicBezTo>
                  <a:cubicBezTo>
                    <a:pt x="117" y="402"/>
                    <a:pt x="118" y="402"/>
                    <a:pt x="117" y="402"/>
                  </a:cubicBezTo>
                  <a:cubicBezTo>
                    <a:pt x="117" y="403"/>
                    <a:pt x="117" y="403"/>
                    <a:pt x="116" y="403"/>
                  </a:cubicBezTo>
                  <a:cubicBezTo>
                    <a:pt x="115" y="402"/>
                    <a:pt x="115" y="402"/>
                    <a:pt x="115" y="401"/>
                  </a:cubicBezTo>
                  <a:cubicBezTo>
                    <a:pt x="114" y="400"/>
                    <a:pt x="114" y="400"/>
                    <a:pt x="114" y="399"/>
                  </a:cubicBezTo>
                  <a:cubicBezTo>
                    <a:pt x="113" y="398"/>
                    <a:pt x="114" y="398"/>
                    <a:pt x="113" y="397"/>
                  </a:cubicBezTo>
                  <a:cubicBezTo>
                    <a:pt x="112" y="396"/>
                    <a:pt x="110" y="393"/>
                    <a:pt x="109" y="392"/>
                  </a:cubicBezTo>
                  <a:cubicBezTo>
                    <a:pt x="107" y="391"/>
                    <a:pt x="106" y="389"/>
                    <a:pt x="105" y="389"/>
                  </a:cubicBezTo>
                  <a:cubicBezTo>
                    <a:pt x="104" y="388"/>
                    <a:pt x="102" y="386"/>
                    <a:pt x="100" y="385"/>
                  </a:cubicBezTo>
                  <a:cubicBezTo>
                    <a:pt x="99" y="384"/>
                    <a:pt x="98" y="382"/>
                    <a:pt x="97" y="381"/>
                  </a:cubicBezTo>
                  <a:cubicBezTo>
                    <a:pt x="96" y="380"/>
                    <a:pt x="95" y="379"/>
                    <a:pt x="94" y="378"/>
                  </a:cubicBezTo>
                  <a:cubicBezTo>
                    <a:pt x="92" y="378"/>
                    <a:pt x="91" y="376"/>
                    <a:pt x="91" y="376"/>
                  </a:cubicBezTo>
                  <a:cubicBezTo>
                    <a:pt x="90" y="376"/>
                    <a:pt x="88" y="375"/>
                    <a:pt x="87" y="375"/>
                  </a:cubicBezTo>
                  <a:cubicBezTo>
                    <a:pt x="85" y="374"/>
                    <a:pt x="83" y="375"/>
                    <a:pt x="81" y="374"/>
                  </a:cubicBezTo>
                  <a:cubicBezTo>
                    <a:pt x="79" y="373"/>
                    <a:pt x="78" y="373"/>
                    <a:pt x="76" y="372"/>
                  </a:cubicBezTo>
                  <a:cubicBezTo>
                    <a:pt x="74" y="372"/>
                    <a:pt x="73" y="372"/>
                    <a:pt x="71" y="371"/>
                  </a:cubicBezTo>
                  <a:cubicBezTo>
                    <a:pt x="70" y="371"/>
                    <a:pt x="68" y="371"/>
                    <a:pt x="67" y="370"/>
                  </a:cubicBezTo>
                  <a:cubicBezTo>
                    <a:pt x="66" y="370"/>
                    <a:pt x="64" y="370"/>
                    <a:pt x="62" y="370"/>
                  </a:cubicBezTo>
                  <a:cubicBezTo>
                    <a:pt x="60" y="370"/>
                    <a:pt x="59" y="370"/>
                    <a:pt x="58" y="370"/>
                  </a:cubicBezTo>
                  <a:cubicBezTo>
                    <a:pt x="57" y="370"/>
                    <a:pt x="57" y="369"/>
                    <a:pt x="55" y="370"/>
                  </a:cubicBezTo>
                  <a:cubicBezTo>
                    <a:pt x="53" y="370"/>
                    <a:pt x="52" y="370"/>
                    <a:pt x="51" y="370"/>
                  </a:cubicBezTo>
                  <a:cubicBezTo>
                    <a:pt x="50" y="370"/>
                    <a:pt x="51" y="370"/>
                    <a:pt x="48" y="370"/>
                  </a:cubicBezTo>
                  <a:cubicBezTo>
                    <a:pt x="45" y="370"/>
                    <a:pt x="43" y="371"/>
                    <a:pt x="42" y="371"/>
                  </a:cubicBezTo>
                  <a:cubicBezTo>
                    <a:pt x="42" y="371"/>
                    <a:pt x="41" y="371"/>
                    <a:pt x="41" y="371"/>
                  </a:cubicBezTo>
                  <a:cubicBezTo>
                    <a:pt x="40" y="371"/>
                    <a:pt x="40" y="371"/>
                    <a:pt x="40" y="371"/>
                  </a:cubicBezTo>
                  <a:cubicBezTo>
                    <a:pt x="40" y="371"/>
                    <a:pt x="39" y="371"/>
                    <a:pt x="38" y="371"/>
                  </a:cubicBezTo>
                  <a:cubicBezTo>
                    <a:pt x="38" y="371"/>
                    <a:pt x="37" y="371"/>
                    <a:pt x="37" y="371"/>
                  </a:cubicBezTo>
                  <a:cubicBezTo>
                    <a:pt x="36" y="370"/>
                    <a:pt x="36" y="370"/>
                    <a:pt x="36" y="370"/>
                  </a:cubicBezTo>
                  <a:cubicBezTo>
                    <a:pt x="36" y="369"/>
                    <a:pt x="36" y="369"/>
                    <a:pt x="36" y="369"/>
                  </a:cubicBezTo>
                  <a:cubicBezTo>
                    <a:pt x="37" y="368"/>
                    <a:pt x="37" y="368"/>
                    <a:pt x="37" y="368"/>
                  </a:cubicBezTo>
                  <a:cubicBezTo>
                    <a:pt x="38" y="368"/>
                    <a:pt x="40" y="367"/>
                    <a:pt x="39" y="368"/>
                  </a:cubicBezTo>
                  <a:cubicBezTo>
                    <a:pt x="39" y="369"/>
                    <a:pt x="39" y="369"/>
                    <a:pt x="39" y="369"/>
                  </a:cubicBezTo>
                  <a:cubicBezTo>
                    <a:pt x="39" y="369"/>
                    <a:pt x="40" y="369"/>
                    <a:pt x="40" y="369"/>
                  </a:cubicBezTo>
                  <a:cubicBezTo>
                    <a:pt x="40" y="369"/>
                    <a:pt x="40" y="368"/>
                    <a:pt x="41" y="369"/>
                  </a:cubicBezTo>
                  <a:cubicBezTo>
                    <a:pt x="41" y="369"/>
                    <a:pt x="41" y="368"/>
                    <a:pt x="42" y="368"/>
                  </a:cubicBezTo>
                  <a:cubicBezTo>
                    <a:pt x="42" y="368"/>
                    <a:pt x="43" y="368"/>
                    <a:pt x="43" y="368"/>
                  </a:cubicBezTo>
                  <a:cubicBezTo>
                    <a:pt x="43" y="368"/>
                    <a:pt x="44" y="368"/>
                    <a:pt x="44" y="367"/>
                  </a:cubicBezTo>
                  <a:cubicBezTo>
                    <a:pt x="44" y="367"/>
                    <a:pt x="44" y="366"/>
                    <a:pt x="44" y="366"/>
                  </a:cubicBezTo>
                  <a:cubicBezTo>
                    <a:pt x="45" y="366"/>
                    <a:pt x="45" y="365"/>
                    <a:pt x="46" y="366"/>
                  </a:cubicBezTo>
                  <a:cubicBezTo>
                    <a:pt x="46" y="366"/>
                    <a:pt x="46" y="366"/>
                    <a:pt x="47" y="366"/>
                  </a:cubicBezTo>
                  <a:cubicBezTo>
                    <a:pt x="47" y="366"/>
                    <a:pt x="48" y="366"/>
                    <a:pt x="48" y="366"/>
                  </a:cubicBezTo>
                  <a:cubicBezTo>
                    <a:pt x="48" y="366"/>
                    <a:pt x="48" y="365"/>
                    <a:pt x="49" y="365"/>
                  </a:cubicBezTo>
                  <a:cubicBezTo>
                    <a:pt x="50" y="366"/>
                    <a:pt x="50" y="365"/>
                    <a:pt x="50" y="365"/>
                  </a:cubicBezTo>
                  <a:cubicBezTo>
                    <a:pt x="51" y="365"/>
                    <a:pt x="51" y="365"/>
                    <a:pt x="52" y="365"/>
                  </a:cubicBezTo>
                  <a:cubicBezTo>
                    <a:pt x="52" y="365"/>
                    <a:pt x="52" y="365"/>
                    <a:pt x="53" y="364"/>
                  </a:cubicBezTo>
                  <a:cubicBezTo>
                    <a:pt x="53" y="364"/>
                    <a:pt x="52" y="363"/>
                    <a:pt x="53" y="363"/>
                  </a:cubicBezTo>
                  <a:cubicBezTo>
                    <a:pt x="54" y="362"/>
                    <a:pt x="53" y="362"/>
                    <a:pt x="55" y="362"/>
                  </a:cubicBezTo>
                  <a:cubicBezTo>
                    <a:pt x="57" y="361"/>
                    <a:pt x="58" y="361"/>
                    <a:pt x="59" y="361"/>
                  </a:cubicBezTo>
                  <a:cubicBezTo>
                    <a:pt x="59" y="361"/>
                    <a:pt x="60" y="362"/>
                    <a:pt x="61" y="362"/>
                  </a:cubicBezTo>
                  <a:cubicBezTo>
                    <a:pt x="62" y="362"/>
                    <a:pt x="65" y="363"/>
                    <a:pt x="65" y="363"/>
                  </a:cubicBezTo>
                  <a:cubicBezTo>
                    <a:pt x="65" y="363"/>
                    <a:pt x="66" y="363"/>
                    <a:pt x="66" y="364"/>
                  </a:cubicBezTo>
                  <a:cubicBezTo>
                    <a:pt x="66" y="364"/>
                    <a:pt x="66" y="365"/>
                    <a:pt x="67" y="365"/>
                  </a:cubicBezTo>
                  <a:cubicBezTo>
                    <a:pt x="69" y="365"/>
                    <a:pt x="69" y="364"/>
                    <a:pt x="69" y="365"/>
                  </a:cubicBezTo>
                  <a:cubicBezTo>
                    <a:pt x="70" y="365"/>
                    <a:pt x="70" y="365"/>
                    <a:pt x="70" y="366"/>
                  </a:cubicBezTo>
                  <a:cubicBezTo>
                    <a:pt x="70" y="366"/>
                    <a:pt x="70" y="366"/>
                    <a:pt x="69" y="366"/>
                  </a:cubicBezTo>
                  <a:cubicBezTo>
                    <a:pt x="68" y="366"/>
                    <a:pt x="68" y="366"/>
                    <a:pt x="67" y="366"/>
                  </a:cubicBezTo>
                  <a:cubicBezTo>
                    <a:pt x="66" y="366"/>
                    <a:pt x="67" y="366"/>
                    <a:pt x="66" y="366"/>
                  </a:cubicBezTo>
                  <a:cubicBezTo>
                    <a:pt x="65" y="366"/>
                    <a:pt x="64" y="365"/>
                    <a:pt x="63" y="365"/>
                  </a:cubicBezTo>
                  <a:cubicBezTo>
                    <a:pt x="61" y="365"/>
                    <a:pt x="60" y="365"/>
                    <a:pt x="60" y="366"/>
                  </a:cubicBezTo>
                  <a:cubicBezTo>
                    <a:pt x="60" y="366"/>
                    <a:pt x="60" y="366"/>
                    <a:pt x="62" y="366"/>
                  </a:cubicBezTo>
                  <a:cubicBezTo>
                    <a:pt x="63" y="367"/>
                    <a:pt x="63" y="367"/>
                    <a:pt x="64" y="367"/>
                  </a:cubicBezTo>
                  <a:cubicBezTo>
                    <a:pt x="65" y="367"/>
                    <a:pt x="66" y="367"/>
                    <a:pt x="66" y="367"/>
                  </a:cubicBezTo>
                  <a:cubicBezTo>
                    <a:pt x="66" y="368"/>
                    <a:pt x="67" y="368"/>
                    <a:pt x="67" y="369"/>
                  </a:cubicBezTo>
                  <a:cubicBezTo>
                    <a:pt x="68" y="369"/>
                    <a:pt x="67" y="369"/>
                    <a:pt x="69" y="369"/>
                  </a:cubicBezTo>
                  <a:cubicBezTo>
                    <a:pt x="70" y="369"/>
                    <a:pt x="70" y="369"/>
                    <a:pt x="70" y="369"/>
                  </a:cubicBezTo>
                  <a:cubicBezTo>
                    <a:pt x="71" y="370"/>
                    <a:pt x="71" y="370"/>
                    <a:pt x="71" y="370"/>
                  </a:cubicBezTo>
                  <a:cubicBezTo>
                    <a:pt x="72" y="370"/>
                    <a:pt x="72" y="370"/>
                    <a:pt x="73" y="370"/>
                  </a:cubicBezTo>
                  <a:cubicBezTo>
                    <a:pt x="73" y="370"/>
                    <a:pt x="73" y="370"/>
                    <a:pt x="74" y="370"/>
                  </a:cubicBezTo>
                  <a:cubicBezTo>
                    <a:pt x="74" y="370"/>
                    <a:pt x="74" y="370"/>
                    <a:pt x="75" y="370"/>
                  </a:cubicBezTo>
                  <a:cubicBezTo>
                    <a:pt x="76" y="370"/>
                    <a:pt x="77" y="370"/>
                    <a:pt x="76" y="369"/>
                  </a:cubicBezTo>
                  <a:cubicBezTo>
                    <a:pt x="76" y="369"/>
                    <a:pt x="75" y="368"/>
                    <a:pt x="74" y="368"/>
                  </a:cubicBezTo>
                  <a:cubicBezTo>
                    <a:pt x="74" y="367"/>
                    <a:pt x="73" y="367"/>
                    <a:pt x="73" y="367"/>
                  </a:cubicBezTo>
                  <a:cubicBezTo>
                    <a:pt x="73" y="366"/>
                    <a:pt x="72" y="366"/>
                    <a:pt x="73" y="366"/>
                  </a:cubicBezTo>
                  <a:cubicBezTo>
                    <a:pt x="75" y="365"/>
                    <a:pt x="74" y="365"/>
                    <a:pt x="75" y="365"/>
                  </a:cubicBezTo>
                  <a:cubicBezTo>
                    <a:pt x="76" y="365"/>
                    <a:pt x="77" y="366"/>
                    <a:pt x="77" y="365"/>
                  </a:cubicBezTo>
                  <a:cubicBezTo>
                    <a:pt x="76" y="364"/>
                    <a:pt x="76" y="364"/>
                    <a:pt x="76" y="364"/>
                  </a:cubicBezTo>
                  <a:cubicBezTo>
                    <a:pt x="75" y="363"/>
                    <a:pt x="75" y="363"/>
                    <a:pt x="75" y="363"/>
                  </a:cubicBezTo>
                  <a:cubicBezTo>
                    <a:pt x="75" y="362"/>
                    <a:pt x="76" y="362"/>
                    <a:pt x="74" y="362"/>
                  </a:cubicBezTo>
                  <a:cubicBezTo>
                    <a:pt x="73" y="362"/>
                    <a:pt x="73" y="362"/>
                    <a:pt x="72" y="363"/>
                  </a:cubicBezTo>
                  <a:cubicBezTo>
                    <a:pt x="71" y="363"/>
                    <a:pt x="72" y="363"/>
                    <a:pt x="71" y="363"/>
                  </a:cubicBezTo>
                  <a:cubicBezTo>
                    <a:pt x="70" y="364"/>
                    <a:pt x="70" y="364"/>
                    <a:pt x="69" y="363"/>
                  </a:cubicBezTo>
                  <a:cubicBezTo>
                    <a:pt x="68" y="363"/>
                    <a:pt x="69" y="363"/>
                    <a:pt x="67" y="363"/>
                  </a:cubicBezTo>
                  <a:cubicBezTo>
                    <a:pt x="66" y="363"/>
                    <a:pt x="66" y="364"/>
                    <a:pt x="66" y="363"/>
                  </a:cubicBezTo>
                  <a:cubicBezTo>
                    <a:pt x="66" y="363"/>
                    <a:pt x="66" y="363"/>
                    <a:pt x="65" y="362"/>
                  </a:cubicBezTo>
                  <a:cubicBezTo>
                    <a:pt x="63" y="362"/>
                    <a:pt x="64" y="361"/>
                    <a:pt x="62" y="361"/>
                  </a:cubicBezTo>
                  <a:cubicBezTo>
                    <a:pt x="61" y="361"/>
                    <a:pt x="60" y="361"/>
                    <a:pt x="60" y="361"/>
                  </a:cubicBezTo>
                  <a:cubicBezTo>
                    <a:pt x="60" y="361"/>
                    <a:pt x="59" y="360"/>
                    <a:pt x="59" y="360"/>
                  </a:cubicBezTo>
                  <a:cubicBezTo>
                    <a:pt x="58" y="360"/>
                    <a:pt x="57" y="360"/>
                    <a:pt x="57" y="360"/>
                  </a:cubicBezTo>
                  <a:cubicBezTo>
                    <a:pt x="57" y="360"/>
                    <a:pt x="56" y="361"/>
                    <a:pt x="55" y="361"/>
                  </a:cubicBezTo>
                  <a:cubicBezTo>
                    <a:pt x="54" y="361"/>
                    <a:pt x="54" y="361"/>
                    <a:pt x="54" y="361"/>
                  </a:cubicBezTo>
                  <a:cubicBezTo>
                    <a:pt x="53" y="361"/>
                    <a:pt x="53" y="361"/>
                    <a:pt x="52" y="361"/>
                  </a:cubicBezTo>
                  <a:cubicBezTo>
                    <a:pt x="52" y="361"/>
                    <a:pt x="52" y="360"/>
                    <a:pt x="51" y="360"/>
                  </a:cubicBezTo>
                  <a:cubicBezTo>
                    <a:pt x="51" y="361"/>
                    <a:pt x="51" y="362"/>
                    <a:pt x="50" y="362"/>
                  </a:cubicBezTo>
                  <a:cubicBezTo>
                    <a:pt x="49" y="363"/>
                    <a:pt x="48" y="363"/>
                    <a:pt x="48" y="363"/>
                  </a:cubicBezTo>
                  <a:cubicBezTo>
                    <a:pt x="47" y="364"/>
                    <a:pt x="47" y="364"/>
                    <a:pt x="47" y="364"/>
                  </a:cubicBezTo>
                  <a:cubicBezTo>
                    <a:pt x="46" y="364"/>
                    <a:pt x="46" y="363"/>
                    <a:pt x="45" y="363"/>
                  </a:cubicBezTo>
                  <a:cubicBezTo>
                    <a:pt x="45" y="364"/>
                    <a:pt x="45" y="364"/>
                    <a:pt x="45" y="364"/>
                  </a:cubicBezTo>
                  <a:cubicBezTo>
                    <a:pt x="45" y="364"/>
                    <a:pt x="45" y="365"/>
                    <a:pt x="44" y="365"/>
                  </a:cubicBezTo>
                  <a:cubicBezTo>
                    <a:pt x="43" y="365"/>
                    <a:pt x="42" y="365"/>
                    <a:pt x="42" y="365"/>
                  </a:cubicBezTo>
                  <a:cubicBezTo>
                    <a:pt x="41" y="365"/>
                    <a:pt x="40" y="365"/>
                    <a:pt x="40" y="365"/>
                  </a:cubicBezTo>
                  <a:cubicBezTo>
                    <a:pt x="40" y="364"/>
                    <a:pt x="40" y="363"/>
                    <a:pt x="40" y="362"/>
                  </a:cubicBezTo>
                  <a:cubicBezTo>
                    <a:pt x="40" y="362"/>
                    <a:pt x="40" y="361"/>
                    <a:pt x="39" y="361"/>
                  </a:cubicBezTo>
                  <a:cubicBezTo>
                    <a:pt x="38" y="362"/>
                    <a:pt x="38" y="363"/>
                    <a:pt x="38" y="363"/>
                  </a:cubicBezTo>
                  <a:cubicBezTo>
                    <a:pt x="37" y="364"/>
                    <a:pt x="36" y="364"/>
                    <a:pt x="36" y="365"/>
                  </a:cubicBezTo>
                  <a:cubicBezTo>
                    <a:pt x="36" y="366"/>
                    <a:pt x="36" y="366"/>
                    <a:pt x="36" y="367"/>
                  </a:cubicBezTo>
                  <a:cubicBezTo>
                    <a:pt x="36" y="367"/>
                    <a:pt x="36" y="368"/>
                    <a:pt x="36" y="368"/>
                  </a:cubicBezTo>
                  <a:cubicBezTo>
                    <a:pt x="36" y="369"/>
                    <a:pt x="35" y="370"/>
                    <a:pt x="35" y="370"/>
                  </a:cubicBezTo>
                  <a:cubicBezTo>
                    <a:pt x="35" y="370"/>
                    <a:pt x="35" y="370"/>
                    <a:pt x="35" y="371"/>
                  </a:cubicBezTo>
                  <a:cubicBezTo>
                    <a:pt x="34" y="371"/>
                    <a:pt x="33" y="371"/>
                    <a:pt x="33" y="371"/>
                  </a:cubicBezTo>
                  <a:cubicBezTo>
                    <a:pt x="32" y="371"/>
                    <a:pt x="31" y="371"/>
                    <a:pt x="29" y="371"/>
                  </a:cubicBezTo>
                  <a:cubicBezTo>
                    <a:pt x="28" y="371"/>
                    <a:pt x="28" y="371"/>
                    <a:pt x="27" y="371"/>
                  </a:cubicBezTo>
                  <a:cubicBezTo>
                    <a:pt x="26" y="371"/>
                    <a:pt x="26" y="371"/>
                    <a:pt x="25" y="371"/>
                  </a:cubicBezTo>
                  <a:cubicBezTo>
                    <a:pt x="24" y="371"/>
                    <a:pt x="25" y="371"/>
                    <a:pt x="24" y="371"/>
                  </a:cubicBezTo>
                  <a:cubicBezTo>
                    <a:pt x="23" y="370"/>
                    <a:pt x="23" y="370"/>
                    <a:pt x="22" y="370"/>
                  </a:cubicBezTo>
                  <a:cubicBezTo>
                    <a:pt x="21" y="371"/>
                    <a:pt x="22" y="371"/>
                    <a:pt x="21" y="371"/>
                  </a:cubicBezTo>
                  <a:cubicBezTo>
                    <a:pt x="20" y="371"/>
                    <a:pt x="20" y="371"/>
                    <a:pt x="19" y="371"/>
                  </a:cubicBezTo>
                  <a:cubicBezTo>
                    <a:pt x="18" y="371"/>
                    <a:pt x="17" y="371"/>
                    <a:pt x="16" y="371"/>
                  </a:cubicBezTo>
                  <a:cubicBezTo>
                    <a:pt x="15" y="372"/>
                    <a:pt x="15" y="371"/>
                    <a:pt x="15" y="371"/>
                  </a:cubicBezTo>
                  <a:cubicBezTo>
                    <a:pt x="15" y="371"/>
                    <a:pt x="15" y="371"/>
                    <a:pt x="14" y="371"/>
                  </a:cubicBezTo>
                  <a:cubicBezTo>
                    <a:pt x="13" y="371"/>
                    <a:pt x="13" y="371"/>
                    <a:pt x="12" y="371"/>
                  </a:cubicBezTo>
                  <a:cubicBezTo>
                    <a:pt x="12" y="372"/>
                    <a:pt x="11" y="371"/>
                    <a:pt x="11" y="371"/>
                  </a:cubicBezTo>
                  <a:cubicBezTo>
                    <a:pt x="10" y="372"/>
                    <a:pt x="8" y="373"/>
                    <a:pt x="8" y="373"/>
                  </a:cubicBezTo>
                  <a:cubicBezTo>
                    <a:pt x="8" y="373"/>
                    <a:pt x="7" y="372"/>
                    <a:pt x="7" y="373"/>
                  </a:cubicBezTo>
                  <a:cubicBezTo>
                    <a:pt x="6" y="373"/>
                    <a:pt x="4" y="373"/>
                    <a:pt x="4" y="373"/>
                  </a:cubicBezTo>
                  <a:lnTo>
                    <a:pt x="3" y="37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Freeform 212"/>
            <p:cNvSpPr>
              <a:spLocks/>
            </p:cNvSpPr>
            <p:nvPr/>
          </p:nvSpPr>
          <p:spPr bwMode="auto">
            <a:xfrm>
              <a:off x="7948613" y="3298825"/>
              <a:ext cx="14288" cy="11113"/>
            </a:xfrm>
            <a:custGeom>
              <a:avLst/>
              <a:gdLst>
                <a:gd name="T0" fmla="*/ 0 w 10"/>
                <a:gd name="T1" fmla="*/ 7 h 8"/>
                <a:gd name="T2" fmla="*/ 1 w 10"/>
                <a:gd name="T3" fmla="*/ 6 h 8"/>
                <a:gd name="T4" fmla="*/ 2 w 10"/>
                <a:gd name="T5" fmla="*/ 4 h 8"/>
                <a:gd name="T6" fmla="*/ 3 w 10"/>
                <a:gd name="T7" fmla="*/ 3 h 8"/>
                <a:gd name="T8" fmla="*/ 4 w 10"/>
                <a:gd name="T9" fmla="*/ 2 h 8"/>
                <a:gd name="T10" fmla="*/ 4 w 10"/>
                <a:gd name="T11" fmla="*/ 1 h 8"/>
                <a:gd name="T12" fmla="*/ 5 w 10"/>
                <a:gd name="T13" fmla="*/ 0 h 8"/>
                <a:gd name="T14" fmla="*/ 6 w 10"/>
                <a:gd name="T15" fmla="*/ 2 h 8"/>
                <a:gd name="T16" fmla="*/ 7 w 10"/>
                <a:gd name="T17" fmla="*/ 2 h 8"/>
                <a:gd name="T18" fmla="*/ 9 w 10"/>
                <a:gd name="T19" fmla="*/ 2 h 8"/>
                <a:gd name="T20" fmla="*/ 9 w 10"/>
                <a:gd name="T21" fmla="*/ 2 h 8"/>
                <a:gd name="T22" fmla="*/ 10 w 10"/>
                <a:gd name="T23" fmla="*/ 3 h 8"/>
                <a:gd name="T24" fmla="*/ 9 w 10"/>
                <a:gd name="T25" fmla="*/ 5 h 8"/>
                <a:gd name="T26" fmla="*/ 9 w 10"/>
                <a:gd name="T27" fmla="*/ 6 h 8"/>
                <a:gd name="T28" fmla="*/ 9 w 10"/>
                <a:gd name="T29" fmla="*/ 6 h 8"/>
                <a:gd name="T30" fmla="*/ 6 w 10"/>
                <a:gd name="T31" fmla="*/ 7 h 8"/>
                <a:gd name="T32" fmla="*/ 3 w 10"/>
                <a:gd name="T33" fmla="*/ 8 h 8"/>
                <a:gd name="T34" fmla="*/ 1 w 10"/>
                <a:gd name="T35" fmla="*/ 8 h 8"/>
                <a:gd name="T36" fmla="*/ 0 w 10"/>
                <a:gd name="T37" fmla="*/ 8 h 8"/>
                <a:gd name="T38" fmla="*/ 0 w 10"/>
                <a:gd name="T3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8">
                  <a:moveTo>
                    <a:pt x="0" y="7"/>
                  </a:moveTo>
                  <a:cubicBezTo>
                    <a:pt x="0" y="7"/>
                    <a:pt x="0" y="6"/>
                    <a:pt x="1" y="6"/>
                  </a:cubicBezTo>
                  <a:cubicBezTo>
                    <a:pt x="1" y="5"/>
                    <a:pt x="1" y="4"/>
                    <a:pt x="2" y="4"/>
                  </a:cubicBezTo>
                  <a:cubicBezTo>
                    <a:pt x="2" y="4"/>
                    <a:pt x="2" y="4"/>
                    <a:pt x="3" y="3"/>
                  </a:cubicBezTo>
                  <a:cubicBezTo>
                    <a:pt x="3" y="2"/>
                    <a:pt x="3" y="3"/>
                    <a:pt x="4" y="2"/>
                  </a:cubicBezTo>
                  <a:cubicBezTo>
                    <a:pt x="4" y="2"/>
                    <a:pt x="4" y="1"/>
                    <a:pt x="4" y="1"/>
                  </a:cubicBezTo>
                  <a:cubicBezTo>
                    <a:pt x="4" y="1"/>
                    <a:pt x="5" y="0"/>
                    <a:pt x="5" y="0"/>
                  </a:cubicBezTo>
                  <a:cubicBezTo>
                    <a:pt x="6" y="1"/>
                    <a:pt x="6" y="1"/>
                    <a:pt x="6" y="2"/>
                  </a:cubicBezTo>
                  <a:cubicBezTo>
                    <a:pt x="6" y="2"/>
                    <a:pt x="6" y="2"/>
                    <a:pt x="7" y="2"/>
                  </a:cubicBezTo>
                  <a:cubicBezTo>
                    <a:pt x="8" y="2"/>
                    <a:pt x="8" y="2"/>
                    <a:pt x="9" y="2"/>
                  </a:cubicBezTo>
                  <a:cubicBezTo>
                    <a:pt x="9" y="2"/>
                    <a:pt x="9" y="2"/>
                    <a:pt x="9" y="2"/>
                  </a:cubicBezTo>
                  <a:cubicBezTo>
                    <a:pt x="10" y="3"/>
                    <a:pt x="10" y="3"/>
                    <a:pt x="10" y="3"/>
                  </a:cubicBezTo>
                  <a:cubicBezTo>
                    <a:pt x="9" y="4"/>
                    <a:pt x="9" y="4"/>
                    <a:pt x="9" y="5"/>
                  </a:cubicBezTo>
                  <a:cubicBezTo>
                    <a:pt x="9" y="5"/>
                    <a:pt x="9" y="5"/>
                    <a:pt x="9" y="6"/>
                  </a:cubicBezTo>
                  <a:cubicBezTo>
                    <a:pt x="10" y="6"/>
                    <a:pt x="10" y="6"/>
                    <a:pt x="9" y="6"/>
                  </a:cubicBezTo>
                  <a:cubicBezTo>
                    <a:pt x="8" y="6"/>
                    <a:pt x="8" y="6"/>
                    <a:pt x="6" y="7"/>
                  </a:cubicBezTo>
                  <a:cubicBezTo>
                    <a:pt x="4" y="8"/>
                    <a:pt x="4" y="8"/>
                    <a:pt x="3" y="8"/>
                  </a:cubicBezTo>
                  <a:cubicBezTo>
                    <a:pt x="2" y="8"/>
                    <a:pt x="2" y="8"/>
                    <a:pt x="1" y="8"/>
                  </a:cubicBezTo>
                  <a:cubicBezTo>
                    <a:pt x="1" y="8"/>
                    <a:pt x="0" y="8"/>
                    <a:pt x="0" y="8"/>
                  </a:cubicBezTo>
                  <a:lnTo>
                    <a:pt x="0" y="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Freeform 213"/>
            <p:cNvSpPr>
              <a:spLocks/>
            </p:cNvSpPr>
            <p:nvPr/>
          </p:nvSpPr>
          <p:spPr bwMode="auto">
            <a:xfrm>
              <a:off x="7939088" y="3294063"/>
              <a:ext cx="4763" cy="12700"/>
            </a:xfrm>
            <a:custGeom>
              <a:avLst/>
              <a:gdLst>
                <a:gd name="T0" fmla="*/ 4 w 4"/>
                <a:gd name="T1" fmla="*/ 8 h 9"/>
                <a:gd name="T2" fmla="*/ 3 w 4"/>
                <a:gd name="T3" fmla="*/ 7 h 9"/>
                <a:gd name="T4" fmla="*/ 3 w 4"/>
                <a:gd name="T5" fmla="*/ 6 h 9"/>
                <a:gd name="T6" fmla="*/ 4 w 4"/>
                <a:gd name="T7" fmla="*/ 5 h 9"/>
                <a:gd name="T8" fmla="*/ 3 w 4"/>
                <a:gd name="T9" fmla="*/ 3 h 9"/>
                <a:gd name="T10" fmla="*/ 2 w 4"/>
                <a:gd name="T11" fmla="*/ 2 h 9"/>
                <a:gd name="T12" fmla="*/ 1 w 4"/>
                <a:gd name="T13" fmla="*/ 2 h 9"/>
                <a:gd name="T14" fmla="*/ 0 w 4"/>
                <a:gd name="T15" fmla="*/ 1 h 9"/>
                <a:gd name="T16" fmla="*/ 1 w 4"/>
                <a:gd name="T17" fmla="*/ 3 h 9"/>
                <a:gd name="T18" fmla="*/ 1 w 4"/>
                <a:gd name="T19" fmla="*/ 5 h 9"/>
                <a:gd name="T20" fmla="*/ 1 w 4"/>
                <a:gd name="T21" fmla="*/ 7 h 9"/>
                <a:gd name="T22" fmla="*/ 2 w 4"/>
                <a:gd name="T23" fmla="*/ 9 h 9"/>
                <a:gd name="T24" fmla="*/ 3 w 4"/>
                <a:gd name="T25" fmla="*/ 9 h 9"/>
                <a:gd name="T26" fmla="*/ 4 w 4"/>
                <a:gd name="T2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4" y="8"/>
                  </a:moveTo>
                  <a:cubicBezTo>
                    <a:pt x="4" y="8"/>
                    <a:pt x="3" y="7"/>
                    <a:pt x="3" y="7"/>
                  </a:cubicBezTo>
                  <a:cubicBezTo>
                    <a:pt x="3" y="6"/>
                    <a:pt x="3" y="6"/>
                    <a:pt x="3" y="6"/>
                  </a:cubicBezTo>
                  <a:cubicBezTo>
                    <a:pt x="3" y="5"/>
                    <a:pt x="4" y="5"/>
                    <a:pt x="4" y="5"/>
                  </a:cubicBezTo>
                  <a:cubicBezTo>
                    <a:pt x="3" y="4"/>
                    <a:pt x="3" y="4"/>
                    <a:pt x="3" y="3"/>
                  </a:cubicBezTo>
                  <a:cubicBezTo>
                    <a:pt x="3" y="3"/>
                    <a:pt x="2" y="2"/>
                    <a:pt x="2" y="2"/>
                  </a:cubicBezTo>
                  <a:cubicBezTo>
                    <a:pt x="2" y="2"/>
                    <a:pt x="1" y="2"/>
                    <a:pt x="1" y="2"/>
                  </a:cubicBezTo>
                  <a:cubicBezTo>
                    <a:pt x="1" y="1"/>
                    <a:pt x="0" y="0"/>
                    <a:pt x="0" y="1"/>
                  </a:cubicBezTo>
                  <a:cubicBezTo>
                    <a:pt x="0" y="2"/>
                    <a:pt x="1" y="3"/>
                    <a:pt x="1" y="3"/>
                  </a:cubicBezTo>
                  <a:cubicBezTo>
                    <a:pt x="1" y="4"/>
                    <a:pt x="2" y="5"/>
                    <a:pt x="1" y="5"/>
                  </a:cubicBezTo>
                  <a:cubicBezTo>
                    <a:pt x="1" y="6"/>
                    <a:pt x="1" y="6"/>
                    <a:pt x="1" y="7"/>
                  </a:cubicBezTo>
                  <a:cubicBezTo>
                    <a:pt x="2" y="8"/>
                    <a:pt x="2" y="8"/>
                    <a:pt x="2" y="9"/>
                  </a:cubicBezTo>
                  <a:cubicBezTo>
                    <a:pt x="2" y="9"/>
                    <a:pt x="3" y="9"/>
                    <a:pt x="3" y="9"/>
                  </a:cubicBezTo>
                  <a:cubicBezTo>
                    <a:pt x="3" y="9"/>
                    <a:pt x="4" y="9"/>
                    <a:pt x="4"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Freeform 214"/>
            <p:cNvSpPr>
              <a:spLocks/>
            </p:cNvSpPr>
            <p:nvPr/>
          </p:nvSpPr>
          <p:spPr bwMode="auto">
            <a:xfrm>
              <a:off x="7934325" y="3295650"/>
              <a:ext cx="4763" cy="4763"/>
            </a:xfrm>
            <a:custGeom>
              <a:avLst/>
              <a:gdLst>
                <a:gd name="T0" fmla="*/ 3 w 3"/>
                <a:gd name="T1" fmla="*/ 0 h 4"/>
                <a:gd name="T2" fmla="*/ 1 w 3"/>
                <a:gd name="T3" fmla="*/ 0 h 4"/>
                <a:gd name="T4" fmla="*/ 0 w 3"/>
                <a:gd name="T5" fmla="*/ 0 h 4"/>
                <a:gd name="T6" fmla="*/ 1 w 3"/>
                <a:gd name="T7" fmla="*/ 1 h 4"/>
                <a:gd name="T8" fmla="*/ 2 w 3"/>
                <a:gd name="T9" fmla="*/ 2 h 4"/>
                <a:gd name="T10" fmla="*/ 2 w 3"/>
                <a:gd name="T11" fmla="*/ 3 h 4"/>
                <a:gd name="T12" fmla="*/ 3 w 3"/>
                <a:gd name="T13" fmla="*/ 4 h 4"/>
                <a:gd name="T14" fmla="*/ 3 w 3"/>
                <a:gd name="T15" fmla="*/ 2 h 4"/>
                <a:gd name="T16" fmla="*/ 3 w 3"/>
                <a:gd name="T17" fmla="*/ 1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cubicBezTo>
                    <a:pt x="2" y="0"/>
                    <a:pt x="1" y="0"/>
                    <a:pt x="1" y="0"/>
                  </a:cubicBezTo>
                  <a:cubicBezTo>
                    <a:pt x="1" y="0"/>
                    <a:pt x="0" y="0"/>
                    <a:pt x="0" y="0"/>
                  </a:cubicBezTo>
                  <a:cubicBezTo>
                    <a:pt x="0" y="1"/>
                    <a:pt x="1" y="1"/>
                    <a:pt x="1" y="1"/>
                  </a:cubicBezTo>
                  <a:cubicBezTo>
                    <a:pt x="2" y="2"/>
                    <a:pt x="2" y="2"/>
                    <a:pt x="2" y="2"/>
                  </a:cubicBezTo>
                  <a:cubicBezTo>
                    <a:pt x="2" y="3"/>
                    <a:pt x="2" y="3"/>
                    <a:pt x="2" y="3"/>
                  </a:cubicBezTo>
                  <a:cubicBezTo>
                    <a:pt x="3" y="4"/>
                    <a:pt x="3" y="4"/>
                    <a:pt x="3" y="4"/>
                  </a:cubicBezTo>
                  <a:cubicBezTo>
                    <a:pt x="3" y="4"/>
                    <a:pt x="3" y="2"/>
                    <a:pt x="3" y="2"/>
                  </a:cubicBezTo>
                  <a:cubicBezTo>
                    <a:pt x="3" y="2"/>
                    <a:pt x="3" y="1"/>
                    <a:pt x="3" y="1"/>
                  </a:cubicBezTo>
                  <a:cubicBezTo>
                    <a:pt x="3" y="1"/>
                    <a:pt x="3" y="1"/>
                    <a:pt x="3"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Freeform 215"/>
            <p:cNvSpPr>
              <a:spLocks/>
            </p:cNvSpPr>
            <p:nvPr/>
          </p:nvSpPr>
          <p:spPr bwMode="auto">
            <a:xfrm>
              <a:off x="8027988" y="3278188"/>
              <a:ext cx="1588" cy="3175"/>
            </a:xfrm>
            <a:custGeom>
              <a:avLst/>
              <a:gdLst>
                <a:gd name="T0" fmla="*/ 0 w 1"/>
                <a:gd name="T1" fmla="*/ 0 h 2"/>
                <a:gd name="T2" fmla="*/ 0 w 1"/>
                <a:gd name="T3" fmla="*/ 1 h 2"/>
                <a:gd name="T4" fmla="*/ 0 w 1"/>
                <a:gd name="T5" fmla="*/ 2 h 2"/>
                <a:gd name="T6" fmla="*/ 0 w 1"/>
                <a:gd name="T7" fmla="*/ 2 h 2"/>
                <a:gd name="T8" fmla="*/ 1 w 1"/>
                <a:gd name="T9" fmla="*/ 2 h 2"/>
                <a:gd name="T10" fmla="*/ 1 w 1"/>
                <a:gd name="T11" fmla="*/ 2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1"/>
                  </a:lnTo>
                  <a:lnTo>
                    <a:pt x="0" y="2"/>
                  </a:lnTo>
                  <a:lnTo>
                    <a:pt x="0" y="2"/>
                  </a:lnTo>
                  <a:lnTo>
                    <a:pt x="1" y="2"/>
                  </a:lnTo>
                  <a:lnTo>
                    <a:pt x="1" y="2"/>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Freeform 216"/>
            <p:cNvSpPr>
              <a:spLocks/>
            </p:cNvSpPr>
            <p:nvPr/>
          </p:nvSpPr>
          <p:spPr bwMode="auto">
            <a:xfrm>
              <a:off x="7510463" y="2751138"/>
              <a:ext cx="212725" cy="431800"/>
            </a:xfrm>
            <a:custGeom>
              <a:avLst/>
              <a:gdLst>
                <a:gd name="T0" fmla="*/ 48 w 151"/>
                <a:gd name="T1" fmla="*/ 296 h 306"/>
                <a:gd name="T2" fmla="*/ 43 w 151"/>
                <a:gd name="T3" fmla="*/ 289 h 306"/>
                <a:gd name="T4" fmla="*/ 42 w 151"/>
                <a:gd name="T5" fmla="*/ 281 h 306"/>
                <a:gd name="T6" fmla="*/ 40 w 151"/>
                <a:gd name="T7" fmla="*/ 273 h 306"/>
                <a:gd name="T8" fmla="*/ 44 w 151"/>
                <a:gd name="T9" fmla="*/ 242 h 306"/>
                <a:gd name="T10" fmla="*/ 42 w 151"/>
                <a:gd name="T11" fmla="*/ 198 h 306"/>
                <a:gd name="T12" fmla="*/ 42 w 151"/>
                <a:gd name="T13" fmla="*/ 171 h 306"/>
                <a:gd name="T14" fmla="*/ 31 w 151"/>
                <a:gd name="T15" fmla="*/ 146 h 306"/>
                <a:gd name="T16" fmla="*/ 29 w 151"/>
                <a:gd name="T17" fmla="*/ 132 h 306"/>
                <a:gd name="T18" fmla="*/ 1 w 151"/>
                <a:gd name="T19" fmla="*/ 102 h 306"/>
                <a:gd name="T20" fmla="*/ 6 w 151"/>
                <a:gd name="T21" fmla="*/ 79 h 306"/>
                <a:gd name="T22" fmla="*/ 8 w 151"/>
                <a:gd name="T23" fmla="*/ 70 h 306"/>
                <a:gd name="T24" fmla="*/ 15 w 151"/>
                <a:gd name="T25" fmla="*/ 67 h 306"/>
                <a:gd name="T26" fmla="*/ 14 w 151"/>
                <a:gd name="T27" fmla="*/ 63 h 306"/>
                <a:gd name="T28" fmla="*/ 18 w 151"/>
                <a:gd name="T29" fmla="*/ 59 h 306"/>
                <a:gd name="T30" fmla="*/ 23 w 151"/>
                <a:gd name="T31" fmla="*/ 57 h 306"/>
                <a:gd name="T32" fmla="*/ 27 w 151"/>
                <a:gd name="T33" fmla="*/ 55 h 306"/>
                <a:gd name="T34" fmla="*/ 31 w 151"/>
                <a:gd name="T35" fmla="*/ 50 h 306"/>
                <a:gd name="T36" fmla="*/ 35 w 151"/>
                <a:gd name="T37" fmla="*/ 47 h 306"/>
                <a:gd name="T38" fmla="*/ 39 w 151"/>
                <a:gd name="T39" fmla="*/ 47 h 306"/>
                <a:gd name="T40" fmla="*/ 44 w 151"/>
                <a:gd name="T41" fmla="*/ 50 h 306"/>
                <a:gd name="T42" fmla="*/ 50 w 151"/>
                <a:gd name="T43" fmla="*/ 49 h 306"/>
                <a:gd name="T44" fmla="*/ 58 w 151"/>
                <a:gd name="T45" fmla="*/ 49 h 306"/>
                <a:gd name="T46" fmla="*/ 76 w 151"/>
                <a:gd name="T47" fmla="*/ 36 h 306"/>
                <a:gd name="T48" fmla="*/ 79 w 151"/>
                <a:gd name="T49" fmla="*/ 28 h 306"/>
                <a:gd name="T50" fmla="*/ 82 w 151"/>
                <a:gd name="T51" fmla="*/ 22 h 306"/>
                <a:gd name="T52" fmla="*/ 80 w 151"/>
                <a:gd name="T53" fmla="*/ 16 h 306"/>
                <a:gd name="T54" fmla="*/ 79 w 151"/>
                <a:gd name="T55" fmla="*/ 9 h 306"/>
                <a:gd name="T56" fmla="*/ 89 w 151"/>
                <a:gd name="T57" fmla="*/ 6 h 306"/>
                <a:gd name="T58" fmla="*/ 98 w 151"/>
                <a:gd name="T59" fmla="*/ 3 h 306"/>
                <a:gd name="T60" fmla="*/ 111 w 151"/>
                <a:gd name="T61" fmla="*/ 9 h 306"/>
                <a:gd name="T62" fmla="*/ 121 w 151"/>
                <a:gd name="T63" fmla="*/ 18 h 306"/>
                <a:gd name="T64" fmla="*/ 131 w 151"/>
                <a:gd name="T65" fmla="*/ 27 h 306"/>
                <a:gd name="T66" fmla="*/ 136 w 151"/>
                <a:gd name="T67" fmla="*/ 39 h 306"/>
                <a:gd name="T68" fmla="*/ 147 w 151"/>
                <a:gd name="T69" fmla="*/ 72 h 306"/>
                <a:gd name="T70" fmla="*/ 150 w 151"/>
                <a:gd name="T71" fmla="*/ 89 h 306"/>
                <a:gd name="T72" fmla="*/ 140 w 151"/>
                <a:gd name="T73" fmla="*/ 100 h 306"/>
                <a:gd name="T74" fmla="*/ 139 w 151"/>
                <a:gd name="T75" fmla="*/ 117 h 306"/>
                <a:gd name="T76" fmla="*/ 125 w 151"/>
                <a:gd name="T77" fmla="*/ 132 h 306"/>
                <a:gd name="T78" fmla="*/ 117 w 151"/>
                <a:gd name="T79" fmla="*/ 145 h 306"/>
                <a:gd name="T80" fmla="*/ 113 w 151"/>
                <a:gd name="T81" fmla="*/ 165 h 306"/>
                <a:gd name="T82" fmla="*/ 98 w 151"/>
                <a:gd name="T83" fmla="*/ 173 h 306"/>
                <a:gd name="T84" fmla="*/ 97 w 151"/>
                <a:gd name="T85" fmla="*/ 181 h 306"/>
                <a:gd name="T86" fmla="*/ 97 w 151"/>
                <a:gd name="T87" fmla="*/ 188 h 306"/>
                <a:gd name="T88" fmla="*/ 94 w 151"/>
                <a:gd name="T89" fmla="*/ 200 h 306"/>
                <a:gd name="T90" fmla="*/ 94 w 151"/>
                <a:gd name="T91" fmla="*/ 221 h 306"/>
                <a:gd name="T92" fmla="*/ 96 w 151"/>
                <a:gd name="T93" fmla="*/ 239 h 306"/>
                <a:gd name="T94" fmla="*/ 97 w 151"/>
                <a:gd name="T95" fmla="*/ 257 h 306"/>
                <a:gd name="T96" fmla="*/ 96 w 151"/>
                <a:gd name="T97" fmla="*/ 275 h 306"/>
                <a:gd name="T98" fmla="*/ 97 w 151"/>
                <a:gd name="T99" fmla="*/ 292 h 306"/>
                <a:gd name="T100" fmla="*/ 86 w 151"/>
                <a:gd name="T101" fmla="*/ 300 h 306"/>
                <a:gd name="T102" fmla="*/ 84 w 151"/>
                <a:gd name="T103" fmla="*/ 297 h 306"/>
                <a:gd name="T104" fmla="*/ 82 w 151"/>
                <a:gd name="T105" fmla="*/ 293 h 306"/>
                <a:gd name="T106" fmla="*/ 80 w 151"/>
                <a:gd name="T107" fmla="*/ 298 h 306"/>
                <a:gd name="T108" fmla="*/ 69 w 151"/>
                <a:gd name="T109" fmla="*/ 301 h 306"/>
                <a:gd name="T110" fmla="*/ 46 w 151"/>
                <a:gd name="T111" fmla="*/ 30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 h="306">
                  <a:moveTo>
                    <a:pt x="47" y="304"/>
                  </a:moveTo>
                  <a:cubicBezTo>
                    <a:pt x="48" y="303"/>
                    <a:pt x="49" y="303"/>
                    <a:pt x="49" y="303"/>
                  </a:cubicBezTo>
                  <a:cubicBezTo>
                    <a:pt x="50" y="303"/>
                    <a:pt x="50" y="302"/>
                    <a:pt x="50" y="302"/>
                  </a:cubicBezTo>
                  <a:cubicBezTo>
                    <a:pt x="50" y="302"/>
                    <a:pt x="50" y="301"/>
                    <a:pt x="50" y="301"/>
                  </a:cubicBezTo>
                  <a:cubicBezTo>
                    <a:pt x="50" y="301"/>
                    <a:pt x="50" y="301"/>
                    <a:pt x="50" y="300"/>
                  </a:cubicBezTo>
                  <a:cubicBezTo>
                    <a:pt x="49" y="299"/>
                    <a:pt x="49" y="299"/>
                    <a:pt x="49" y="298"/>
                  </a:cubicBezTo>
                  <a:cubicBezTo>
                    <a:pt x="49" y="297"/>
                    <a:pt x="49" y="298"/>
                    <a:pt x="49" y="297"/>
                  </a:cubicBezTo>
                  <a:cubicBezTo>
                    <a:pt x="49" y="296"/>
                    <a:pt x="49" y="297"/>
                    <a:pt x="48" y="296"/>
                  </a:cubicBezTo>
                  <a:cubicBezTo>
                    <a:pt x="47" y="295"/>
                    <a:pt x="48" y="295"/>
                    <a:pt x="48" y="294"/>
                  </a:cubicBezTo>
                  <a:cubicBezTo>
                    <a:pt x="47" y="293"/>
                    <a:pt x="47" y="294"/>
                    <a:pt x="47" y="293"/>
                  </a:cubicBezTo>
                  <a:cubicBezTo>
                    <a:pt x="47" y="293"/>
                    <a:pt x="46" y="293"/>
                    <a:pt x="46" y="292"/>
                  </a:cubicBezTo>
                  <a:cubicBezTo>
                    <a:pt x="46" y="292"/>
                    <a:pt x="46" y="292"/>
                    <a:pt x="46" y="291"/>
                  </a:cubicBezTo>
                  <a:cubicBezTo>
                    <a:pt x="46" y="290"/>
                    <a:pt x="45" y="290"/>
                    <a:pt x="45" y="290"/>
                  </a:cubicBezTo>
                  <a:cubicBezTo>
                    <a:pt x="44" y="290"/>
                    <a:pt x="44" y="290"/>
                    <a:pt x="44" y="289"/>
                  </a:cubicBezTo>
                  <a:cubicBezTo>
                    <a:pt x="44" y="288"/>
                    <a:pt x="44" y="289"/>
                    <a:pt x="44" y="289"/>
                  </a:cubicBezTo>
                  <a:cubicBezTo>
                    <a:pt x="43" y="289"/>
                    <a:pt x="43" y="289"/>
                    <a:pt x="43" y="289"/>
                  </a:cubicBezTo>
                  <a:cubicBezTo>
                    <a:pt x="43" y="288"/>
                    <a:pt x="43" y="288"/>
                    <a:pt x="42" y="288"/>
                  </a:cubicBezTo>
                  <a:cubicBezTo>
                    <a:pt x="42" y="288"/>
                    <a:pt x="42" y="288"/>
                    <a:pt x="42" y="288"/>
                  </a:cubicBezTo>
                  <a:cubicBezTo>
                    <a:pt x="41" y="287"/>
                    <a:pt x="42" y="286"/>
                    <a:pt x="42" y="286"/>
                  </a:cubicBezTo>
                  <a:cubicBezTo>
                    <a:pt x="42" y="285"/>
                    <a:pt x="42" y="285"/>
                    <a:pt x="41" y="285"/>
                  </a:cubicBezTo>
                  <a:cubicBezTo>
                    <a:pt x="41" y="285"/>
                    <a:pt x="40" y="285"/>
                    <a:pt x="40" y="284"/>
                  </a:cubicBezTo>
                  <a:cubicBezTo>
                    <a:pt x="39" y="283"/>
                    <a:pt x="40" y="284"/>
                    <a:pt x="40" y="284"/>
                  </a:cubicBezTo>
                  <a:cubicBezTo>
                    <a:pt x="41" y="283"/>
                    <a:pt x="40" y="282"/>
                    <a:pt x="40" y="282"/>
                  </a:cubicBezTo>
                  <a:cubicBezTo>
                    <a:pt x="40" y="281"/>
                    <a:pt x="41" y="281"/>
                    <a:pt x="42" y="281"/>
                  </a:cubicBezTo>
                  <a:cubicBezTo>
                    <a:pt x="42" y="281"/>
                    <a:pt x="42" y="281"/>
                    <a:pt x="42" y="280"/>
                  </a:cubicBezTo>
                  <a:cubicBezTo>
                    <a:pt x="43" y="279"/>
                    <a:pt x="42" y="279"/>
                    <a:pt x="42" y="278"/>
                  </a:cubicBezTo>
                  <a:cubicBezTo>
                    <a:pt x="41" y="278"/>
                    <a:pt x="41" y="278"/>
                    <a:pt x="41" y="278"/>
                  </a:cubicBezTo>
                  <a:cubicBezTo>
                    <a:pt x="40" y="277"/>
                    <a:pt x="41" y="278"/>
                    <a:pt x="41" y="277"/>
                  </a:cubicBezTo>
                  <a:cubicBezTo>
                    <a:pt x="42" y="277"/>
                    <a:pt x="41" y="277"/>
                    <a:pt x="41" y="277"/>
                  </a:cubicBezTo>
                  <a:cubicBezTo>
                    <a:pt x="41" y="276"/>
                    <a:pt x="41" y="276"/>
                    <a:pt x="41" y="275"/>
                  </a:cubicBezTo>
                  <a:cubicBezTo>
                    <a:pt x="42" y="275"/>
                    <a:pt x="41" y="274"/>
                    <a:pt x="41" y="273"/>
                  </a:cubicBezTo>
                  <a:cubicBezTo>
                    <a:pt x="41" y="272"/>
                    <a:pt x="41" y="273"/>
                    <a:pt x="40" y="273"/>
                  </a:cubicBezTo>
                  <a:cubicBezTo>
                    <a:pt x="40" y="273"/>
                    <a:pt x="40" y="271"/>
                    <a:pt x="39" y="271"/>
                  </a:cubicBezTo>
                  <a:cubicBezTo>
                    <a:pt x="39" y="270"/>
                    <a:pt x="38" y="269"/>
                    <a:pt x="38" y="268"/>
                  </a:cubicBezTo>
                  <a:cubicBezTo>
                    <a:pt x="38" y="268"/>
                    <a:pt x="40" y="269"/>
                    <a:pt x="41" y="269"/>
                  </a:cubicBezTo>
                  <a:cubicBezTo>
                    <a:pt x="41" y="269"/>
                    <a:pt x="42" y="268"/>
                    <a:pt x="42" y="268"/>
                  </a:cubicBezTo>
                  <a:cubicBezTo>
                    <a:pt x="43" y="266"/>
                    <a:pt x="43" y="266"/>
                    <a:pt x="43" y="266"/>
                  </a:cubicBezTo>
                  <a:cubicBezTo>
                    <a:pt x="43" y="266"/>
                    <a:pt x="43" y="247"/>
                    <a:pt x="43" y="246"/>
                  </a:cubicBezTo>
                  <a:cubicBezTo>
                    <a:pt x="43" y="245"/>
                    <a:pt x="43" y="245"/>
                    <a:pt x="43" y="244"/>
                  </a:cubicBezTo>
                  <a:cubicBezTo>
                    <a:pt x="43" y="244"/>
                    <a:pt x="44" y="243"/>
                    <a:pt x="44" y="242"/>
                  </a:cubicBezTo>
                  <a:cubicBezTo>
                    <a:pt x="44" y="242"/>
                    <a:pt x="44" y="241"/>
                    <a:pt x="44" y="241"/>
                  </a:cubicBezTo>
                  <a:cubicBezTo>
                    <a:pt x="44" y="240"/>
                    <a:pt x="43" y="237"/>
                    <a:pt x="43" y="237"/>
                  </a:cubicBezTo>
                  <a:cubicBezTo>
                    <a:pt x="43" y="228"/>
                    <a:pt x="43" y="228"/>
                    <a:pt x="43" y="228"/>
                  </a:cubicBezTo>
                  <a:cubicBezTo>
                    <a:pt x="43" y="213"/>
                    <a:pt x="43" y="213"/>
                    <a:pt x="43" y="213"/>
                  </a:cubicBezTo>
                  <a:cubicBezTo>
                    <a:pt x="43" y="201"/>
                    <a:pt x="43" y="201"/>
                    <a:pt x="43" y="201"/>
                  </a:cubicBezTo>
                  <a:cubicBezTo>
                    <a:pt x="42" y="201"/>
                    <a:pt x="42" y="201"/>
                    <a:pt x="42" y="201"/>
                  </a:cubicBezTo>
                  <a:cubicBezTo>
                    <a:pt x="42" y="201"/>
                    <a:pt x="42" y="200"/>
                    <a:pt x="42" y="199"/>
                  </a:cubicBezTo>
                  <a:cubicBezTo>
                    <a:pt x="42" y="199"/>
                    <a:pt x="42" y="198"/>
                    <a:pt x="42" y="198"/>
                  </a:cubicBezTo>
                  <a:cubicBezTo>
                    <a:pt x="42" y="197"/>
                    <a:pt x="42" y="196"/>
                    <a:pt x="42" y="196"/>
                  </a:cubicBezTo>
                  <a:cubicBezTo>
                    <a:pt x="42" y="196"/>
                    <a:pt x="43" y="196"/>
                    <a:pt x="44" y="195"/>
                  </a:cubicBezTo>
                  <a:cubicBezTo>
                    <a:pt x="44" y="194"/>
                    <a:pt x="44" y="194"/>
                    <a:pt x="44" y="194"/>
                  </a:cubicBezTo>
                  <a:cubicBezTo>
                    <a:pt x="42" y="191"/>
                    <a:pt x="42" y="191"/>
                    <a:pt x="42" y="191"/>
                  </a:cubicBezTo>
                  <a:cubicBezTo>
                    <a:pt x="42" y="183"/>
                    <a:pt x="42" y="183"/>
                    <a:pt x="42" y="183"/>
                  </a:cubicBezTo>
                  <a:cubicBezTo>
                    <a:pt x="42" y="183"/>
                    <a:pt x="42" y="175"/>
                    <a:pt x="42" y="175"/>
                  </a:cubicBezTo>
                  <a:cubicBezTo>
                    <a:pt x="42" y="175"/>
                    <a:pt x="42" y="174"/>
                    <a:pt x="42" y="174"/>
                  </a:cubicBezTo>
                  <a:cubicBezTo>
                    <a:pt x="42" y="173"/>
                    <a:pt x="42" y="171"/>
                    <a:pt x="42" y="171"/>
                  </a:cubicBezTo>
                  <a:cubicBezTo>
                    <a:pt x="42" y="171"/>
                    <a:pt x="41" y="167"/>
                    <a:pt x="42" y="167"/>
                  </a:cubicBezTo>
                  <a:cubicBezTo>
                    <a:pt x="42" y="167"/>
                    <a:pt x="41" y="165"/>
                    <a:pt x="41" y="164"/>
                  </a:cubicBezTo>
                  <a:cubicBezTo>
                    <a:pt x="41" y="164"/>
                    <a:pt x="40" y="162"/>
                    <a:pt x="40" y="162"/>
                  </a:cubicBezTo>
                  <a:cubicBezTo>
                    <a:pt x="39" y="161"/>
                    <a:pt x="34" y="156"/>
                    <a:pt x="34" y="156"/>
                  </a:cubicBezTo>
                  <a:cubicBezTo>
                    <a:pt x="34" y="156"/>
                    <a:pt x="33" y="155"/>
                    <a:pt x="33" y="154"/>
                  </a:cubicBezTo>
                  <a:cubicBezTo>
                    <a:pt x="32" y="154"/>
                    <a:pt x="32" y="153"/>
                    <a:pt x="32" y="152"/>
                  </a:cubicBezTo>
                  <a:cubicBezTo>
                    <a:pt x="31" y="152"/>
                    <a:pt x="31" y="150"/>
                    <a:pt x="31" y="150"/>
                  </a:cubicBezTo>
                  <a:cubicBezTo>
                    <a:pt x="31" y="149"/>
                    <a:pt x="31" y="147"/>
                    <a:pt x="31" y="146"/>
                  </a:cubicBezTo>
                  <a:cubicBezTo>
                    <a:pt x="31" y="146"/>
                    <a:pt x="30" y="145"/>
                    <a:pt x="30" y="145"/>
                  </a:cubicBezTo>
                  <a:cubicBezTo>
                    <a:pt x="30" y="145"/>
                    <a:pt x="29" y="145"/>
                    <a:pt x="29" y="145"/>
                  </a:cubicBezTo>
                  <a:cubicBezTo>
                    <a:pt x="29" y="145"/>
                    <a:pt x="29" y="144"/>
                    <a:pt x="28" y="143"/>
                  </a:cubicBezTo>
                  <a:cubicBezTo>
                    <a:pt x="28" y="142"/>
                    <a:pt x="28" y="142"/>
                    <a:pt x="28" y="142"/>
                  </a:cubicBezTo>
                  <a:cubicBezTo>
                    <a:pt x="28" y="142"/>
                    <a:pt x="29" y="141"/>
                    <a:pt x="29" y="140"/>
                  </a:cubicBezTo>
                  <a:cubicBezTo>
                    <a:pt x="30" y="140"/>
                    <a:pt x="30" y="138"/>
                    <a:pt x="30" y="137"/>
                  </a:cubicBezTo>
                  <a:cubicBezTo>
                    <a:pt x="30" y="137"/>
                    <a:pt x="29" y="136"/>
                    <a:pt x="29" y="135"/>
                  </a:cubicBezTo>
                  <a:cubicBezTo>
                    <a:pt x="29" y="135"/>
                    <a:pt x="29" y="134"/>
                    <a:pt x="29" y="132"/>
                  </a:cubicBezTo>
                  <a:cubicBezTo>
                    <a:pt x="30" y="131"/>
                    <a:pt x="29" y="131"/>
                    <a:pt x="29" y="131"/>
                  </a:cubicBezTo>
                  <a:cubicBezTo>
                    <a:pt x="29" y="130"/>
                    <a:pt x="30" y="130"/>
                    <a:pt x="30" y="129"/>
                  </a:cubicBezTo>
                  <a:cubicBezTo>
                    <a:pt x="30" y="128"/>
                    <a:pt x="30" y="129"/>
                    <a:pt x="29" y="128"/>
                  </a:cubicBezTo>
                  <a:cubicBezTo>
                    <a:pt x="29" y="128"/>
                    <a:pt x="29" y="125"/>
                    <a:pt x="29" y="125"/>
                  </a:cubicBezTo>
                  <a:cubicBezTo>
                    <a:pt x="29" y="120"/>
                    <a:pt x="29" y="120"/>
                    <a:pt x="29" y="120"/>
                  </a:cubicBezTo>
                  <a:cubicBezTo>
                    <a:pt x="20" y="114"/>
                    <a:pt x="20" y="114"/>
                    <a:pt x="20" y="114"/>
                  </a:cubicBezTo>
                  <a:cubicBezTo>
                    <a:pt x="9" y="107"/>
                    <a:pt x="9" y="107"/>
                    <a:pt x="9" y="107"/>
                  </a:cubicBezTo>
                  <a:cubicBezTo>
                    <a:pt x="9" y="107"/>
                    <a:pt x="1" y="102"/>
                    <a:pt x="1" y="102"/>
                  </a:cubicBezTo>
                  <a:cubicBezTo>
                    <a:pt x="1" y="102"/>
                    <a:pt x="0" y="101"/>
                    <a:pt x="0" y="101"/>
                  </a:cubicBezTo>
                  <a:cubicBezTo>
                    <a:pt x="1" y="98"/>
                    <a:pt x="1" y="98"/>
                    <a:pt x="1" y="98"/>
                  </a:cubicBezTo>
                  <a:cubicBezTo>
                    <a:pt x="1" y="98"/>
                    <a:pt x="1" y="94"/>
                    <a:pt x="1" y="94"/>
                  </a:cubicBezTo>
                  <a:cubicBezTo>
                    <a:pt x="1" y="94"/>
                    <a:pt x="2" y="93"/>
                    <a:pt x="2" y="92"/>
                  </a:cubicBezTo>
                  <a:cubicBezTo>
                    <a:pt x="3" y="91"/>
                    <a:pt x="2" y="90"/>
                    <a:pt x="2" y="90"/>
                  </a:cubicBezTo>
                  <a:cubicBezTo>
                    <a:pt x="2" y="90"/>
                    <a:pt x="2" y="86"/>
                    <a:pt x="2" y="85"/>
                  </a:cubicBezTo>
                  <a:cubicBezTo>
                    <a:pt x="2" y="85"/>
                    <a:pt x="2" y="84"/>
                    <a:pt x="2" y="84"/>
                  </a:cubicBezTo>
                  <a:cubicBezTo>
                    <a:pt x="2" y="84"/>
                    <a:pt x="5" y="80"/>
                    <a:pt x="6" y="79"/>
                  </a:cubicBezTo>
                  <a:cubicBezTo>
                    <a:pt x="6" y="79"/>
                    <a:pt x="6" y="79"/>
                    <a:pt x="6" y="78"/>
                  </a:cubicBezTo>
                  <a:cubicBezTo>
                    <a:pt x="6" y="78"/>
                    <a:pt x="6" y="78"/>
                    <a:pt x="7" y="77"/>
                  </a:cubicBezTo>
                  <a:cubicBezTo>
                    <a:pt x="7" y="76"/>
                    <a:pt x="7" y="77"/>
                    <a:pt x="7" y="76"/>
                  </a:cubicBezTo>
                  <a:cubicBezTo>
                    <a:pt x="6" y="76"/>
                    <a:pt x="6" y="76"/>
                    <a:pt x="6" y="75"/>
                  </a:cubicBezTo>
                  <a:cubicBezTo>
                    <a:pt x="6" y="75"/>
                    <a:pt x="6" y="75"/>
                    <a:pt x="6" y="74"/>
                  </a:cubicBezTo>
                  <a:cubicBezTo>
                    <a:pt x="6" y="73"/>
                    <a:pt x="7" y="73"/>
                    <a:pt x="7" y="73"/>
                  </a:cubicBezTo>
                  <a:cubicBezTo>
                    <a:pt x="7" y="72"/>
                    <a:pt x="7" y="71"/>
                    <a:pt x="7" y="71"/>
                  </a:cubicBezTo>
                  <a:cubicBezTo>
                    <a:pt x="8" y="70"/>
                    <a:pt x="8" y="70"/>
                    <a:pt x="8" y="70"/>
                  </a:cubicBezTo>
                  <a:cubicBezTo>
                    <a:pt x="9" y="68"/>
                    <a:pt x="9" y="68"/>
                    <a:pt x="9" y="68"/>
                  </a:cubicBezTo>
                  <a:cubicBezTo>
                    <a:pt x="10" y="67"/>
                    <a:pt x="10" y="67"/>
                    <a:pt x="10" y="67"/>
                  </a:cubicBezTo>
                  <a:cubicBezTo>
                    <a:pt x="10" y="67"/>
                    <a:pt x="10" y="67"/>
                    <a:pt x="10" y="66"/>
                  </a:cubicBezTo>
                  <a:cubicBezTo>
                    <a:pt x="11" y="65"/>
                    <a:pt x="11" y="66"/>
                    <a:pt x="11" y="66"/>
                  </a:cubicBezTo>
                  <a:cubicBezTo>
                    <a:pt x="12" y="66"/>
                    <a:pt x="12" y="67"/>
                    <a:pt x="12" y="67"/>
                  </a:cubicBezTo>
                  <a:cubicBezTo>
                    <a:pt x="12" y="67"/>
                    <a:pt x="13" y="67"/>
                    <a:pt x="13" y="67"/>
                  </a:cubicBezTo>
                  <a:cubicBezTo>
                    <a:pt x="14" y="67"/>
                    <a:pt x="14" y="67"/>
                    <a:pt x="14" y="67"/>
                  </a:cubicBezTo>
                  <a:cubicBezTo>
                    <a:pt x="15" y="67"/>
                    <a:pt x="15" y="67"/>
                    <a:pt x="15" y="67"/>
                  </a:cubicBezTo>
                  <a:cubicBezTo>
                    <a:pt x="16" y="67"/>
                    <a:pt x="16" y="68"/>
                    <a:pt x="17" y="68"/>
                  </a:cubicBezTo>
                  <a:cubicBezTo>
                    <a:pt x="17" y="68"/>
                    <a:pt x="17" y="68"/>
                    <a:pt x="17" y="67"/>
                  </a:cubicBezTo>
                  <a:cubicBezTo>
                    <a:pt x="17" y="67"/>
                    <a:pt x="17" y="67"/>
                    <a:pt x="17" y="66"/>
                  </a:cubicBezTo>
                  <a:cubicBezTo>
                    <a:pt x="16" y="65"/>
                    <a:pt x="17" y="66"/>
                    <a:pt x="16" y="66"/>
                  </a:cubicBezTo>
                  <a:cubicBezTo>
                    <a:pt x="16" y="65"/>
                    <a:pt x="16" y="65"/>
                    <a:pt x="16" y="65"/>
                  </a:cubicBezTo>
                  <a:cubicBezTo>
                    <a:pt x="16" y="65"/>
                    <a:pt x="16" y="64"/>
                    <a:pt x="16" y="64"/>
                  </a:cubicBezTo>
                  <a:cubicBezTo>
                    <a:pt x="15" y="63"/>
                    <a:pt x="15" y="64"/>
                    <a:pt x="15" y="64"/>
                  </a:cubicBezTo>
                  <a:cubicBezTo>
                    <a:pt x="14" y="64"/>
                    <a:pt x="14" y="64"/>
                    <a:pt x="14" y="63"/>
                  </a:cubicBezTo>
                  <a:cubicBezTo>
                    <a:pt x="14" y="62"/>
                    <a:pt x="15" y="63"/>
                    <a:pt x="15" y="63"/>
                  </a:cubicBezTo>
                  <a:cubicBezTo>
                    <a:pt x="16" y="62"/>
                    <a:pt x="16" y="63"/>
                    <a:pt x="17" y="62"/>
                  </a:cubicBezTo>
                  <a:cubicBezTo>
                    <a:pt x="18" y="62"/>
                    <a:pt x="17" y="62"/>
                    <a:pt x="17" y="61"/>
                  </a:cubicBezTo>
                  <a:cubicBezTo>
                    <a:pt x="18" y="61"/>
                    <a:pt x="18" y="61"/>
                    <a:pt x="18" y="61"/>
                  </a:cubicBezTo>
                  <a:cubicBezTo>
                    <a:pt x="19" y="62"/>
                    <a:pt x="19" y="62"/>
                    <a:pt x="20" y="62"/>
                  </a:cubicBezTo>
                  <a:cubicBezTo>
                    <a:pt x="20" y="62"/>
                    <a:pt x="19" y="61"/>
                    <a:pt x="19" y="61"/>
                  </a:cubicBezTo>
                  <a:cubicBezTo>
                    <a:pt x="19" y="60"/>
                    <a:pt x="19" y="60"/>
                    <a:pt x="19" y="60"/>
                  </a:cubicBezTo>
                  <a:cubicBezTo>
                    <a:pt x="19" y="59"/>
                    <a:pt x="18" y="59"/>
                    <a:pt x="18" y="59"/>
                  </a:cubicBezTo>
                  <a:cubicBezTo>
                    <a:pt x="18" y="59"/>
                    <a:pt x="19" y="59"/>
                    <a:pt x="19" y="59"/>
                  </a:cubicBezTo>
                  <a:cubicBezTo>
                    <a:pt x="20" y="58"/>
                    <a:pt x="19" y="58"/>
                    <a:pt x="19" y="58"/>
                  </a:cubicBezTo>
                  <a:cubicBezTo>
                    <a:pt x="18" y="58"/>
                    <a:pt x="18" y="57"/>
                    <a:pt x="18" y="57"/>
                  </a:cubicBezTo>
                  <a:cubicBezTo>
                    <a:pt x="18" y="56"/>
                    <a:pt x="18" y="56"/>
                    <a:pt x="19" y="56"/>
                  </a:cubicBezTo>
                  <a:cubicBezTo>
                    <a:pt x="20" y="56"/>
                    <a:pt x="20" y="56"/>
                    <a:pt x="20" y="56"/>
                  </a:cubicBezTo>
                  <a:cubicBezTo>
                    <a:pt x="20" y="56"/>
                    <a:pt x="20" y="56"/>
                    <a:pt x="21" y="57"/>
                  </a:cubicBezTo>
                  <a:cubicBezTo>
                    <a:pt x="21" y="57"/>
                    <a:pt x="21" y="57"/>
                    <a:pt x="22" y="57"/>
                  </a:cubicBezTo>
                  <a:cubicBezTo>
                    <a:pt x="23" y="56"/>
                    <a:pt x="22" y="57"/>
                    <a:pt x="23" y="57"/>
                  </a:cubicBezTo>
                  <a:cubicBezTo>
                    <a:pt x="24" y="58"/>
                    <a:pt x="24" y="57"/>
                    <a:pt x="24" y="57"/>
                  </a:cubicBezTo>
                  <a:cubicBezTo>
                    <a:pt x="24" y="57"/>
                    <a:pt x="25" y="57"/>
                    <a:pt x="25" y="57"/>
                  </a:cubicBezTo>
                  <a:cubicBezTo>
                    <a:pt x="25" y="56"/>
                    <a:pt x="25" y="56"/>
                    <a:pt x="25" y="56"/>
                  </a:cubicBezTo>
                  <a:cubicBezTo>
                    <a:pt x="26" y="55"/>
                    <a:pt x="25" y="55"/>
                    <a:pt x="24" y="55"/>
                  </a:cubicBezTo>
                  <a:cubicBezTo>
                    <a:pt x="24" y="55"/>
                    <a:pt x="24" y="54"/>
                    <a:pt x="24" y="54"/>
                  </a:cubicBezTo>
                  <a:cubicBezTo>
                    <a:pt x="25" y="54"/>
                    <a:pt x="25" y="54"/>
                    <a:pt x="25" y="54"/>
                  </a:cubicBezTo>
                  <a:cubicBezTo>
                    <a:pt x="25" y="54"/>
                    <a:pt x="26" y="55"/>
                    <a:pt x="26" y="55"/>
                  </a:cubicBezTo>
                  <a:cubicBezTo>
                    <a:pt x="26" y="55"/>
                    <a:pt x="27" y="55"/>
                    <a:pt x="27" y="55"/>
                  </a:cubicBezTo>
                  <a:cubicBezTo>
                    <a:pt x="27" y="55"/>
                    <a:pt x="28" y="55"/>
                    <a:pt x="28" y="55"/>
                  </a:cubicBezTo>
                  <a:cubicBezTo>
                    <a:pt x="28" y="55"/>
                    <a:pt x="28" y="54"/>
                    <a:pt x="28" y="53"/>
                  </a:cubicBezTo>
                  <a:cubicBezTo>
                    <a:pt x="28" y="53"/>
                    <a:pt x="28" y="53"/>
                    <a:pt x="28" y="53"/>
                  </a:cubicBezTo>
                  <a:cubicBezTo>
                    <a:pt x="28" y="52"/>
                    <a:pt x="28" y="52"/>
                    <a:pt x="28" y="52"/>
                  </a:cubicBezTo>
                  <a:cubicBezTo>
                    <a:pt x="28" y="52"/>
                    <a:pt x="28" y="52"/>
                    <a:pt x="28" y="51"/>
                  </a:cubicBezTo>
                  <a:cubicBezTo>
                    <a:pt x="27" y="51"/>
                    <a:pt x="28" y="51"/>
                    <a:pt x="28" y="51"/>
                  </a:cubicBezTo>
                  <a:cubicBezTo>
                    <a:pt x="29" y="51"/>
                    <a:pt x="29" y="51"/>
                    <a:pt x="30" y="50"/>
                  </a:cubicBezTo>
                  <a:cubicBezTo>
                    <a:pt x="30" y="49"/>
                    <a:pt x="30" y="50"/>
                    <a:pt x="31" y="50"/>
                  </a:cubicBezTo>
                  <a:cubicBezTo>
                    <a:pt x="32" y="50"/>
                    <a:pt x="31" y="49"/>
                    <a:pt x="31" y="49"/>
                  </a:cubicBezTo>
                  <a:cubicBezTo>
                    <a:pt x="30" y="48"/>
                    <a:pt x="31" y="49"/>
                    <a:pt x="31" y="48"/>
                  </a:cubicBezTo>
                  <a:cubicBezTo>
                    <a:pt x="31" y="48"/>
                    <a:pt x="31" y="48"/>
                    <a:pt x="31" y="48"/>
                  </a:cubicBezTo>
                  <a:cubicBezTo>
                    <a:pt x="31" y="47"/>
                    <a:pt x="31" y="47"/>
                    <a:pt x="32" y="48"/>
                  </a:cubicBezTo>
                  <a:cubicBezTo>
                    <a:pt x="33" y="48"/>
                    <a:pt x="32" y="47"/>
                    <a:pt x="32" y="47"/>
                  </a:cubicBezTo>
                  <a:cubicBezTo>
                    <a:pt x="32" y="46"/>
                    <a:pt x="33" y="46"/>
                    <a:pt x="33" y="46"/>
                  </a:cubicBezTo>
                  <a:cubicBezTo>
                    <a:pt x="33" y="46"/>
                    <a:pt x="34" y="47"/>
                    <a:pt x="34" y="47"/>
                  </a:cubicBezTo>
                  <a:cubicBezTo>
                    <a:pt x="34" y="48"/>
                    <a:pt x="34" y="47"/>
                    <a:pt x="35" y="47"/>
                  </a:cubicBezTo>
                  <a:cubicBezTo>
                    <a:pt x="35" y="47"/>
                    <a:pt x="35" y="47"/>
                    <a:pt x="36" y="47"/>
                  </a:cubicBezTo>
                  <a:cubicBezTo>
                    <a:pt x="36" y="46"/>
                    <a:pt x="36" y="46"/>
                    <a:pt x="36" y="46"/>
                  </a:cubicBezTo>
                  <a:cubicBezTo>
                    <a:pt x="37" y="46"/>
                    <a:pt x="37" y="46"/>
                    <a:pt x="37" y="46"/>
                  </a:cubicBezTo>
                  <a:cubicBezTo>
                    <a:pt x="37" y="46"/>
                    <a:pt x="36" y="47"/>
                    <a:pt x="36" y="48"/>
                  </a:cubicBezTo>
                  <a:cubicBezTo>
                    <a:pt x="36" y="48"/>
                    <a:pt x="36" y="48"/>
                    <a:pt x="37" y="48"/>
                  </a:cubicBezTo>
                  <a:cubicBezTo>
                    <a:pt x="38" y="47"/>
                    <a:pt x="38" y="47"/>
                    <a:pt x="38" y="47"/>
                  </a:cubicBezTo>
                  <a:cubicBezTo>
                    <a:pt x="39" y="47"/>
                    <a:pt x="39" y="46"/>
                    <a:pt x="39" y="46"/>
                  </a:cubicBezTo>
                  <a:cubicBezTo>
                    <a:pt x="39" y="47"/>
                    <a:pt x="39" y="47"/>
                    <a:pt x="39" y="47"/>
                  </a:cubicBezTo>
                  <a:cubicBezTo>
                    <a:pt x="39" y="48"/>
                    <a:pt x="39" y="48"/>
                    <a:pt x="39" y="48"/>
                  </a:cubicBezTo>
                  <a:cubicBezTo>
                    <a:pt x="39" y="48"/>
                    <a:pt x="40" y="48"/>
                    <a:pt x="40" y="48"/>
                  </a:cubicBezTo>
                  <a:cubicBezTo>
                    <a:pt x="41" y="49"/>
                    <a:pt x="40" y="49"/>
                    <a:pt x="40" y="49"/>
                  </a:cubicBezTo>
                  <a:cubicBezTo>
                    <a:pt x="40" y="50"/>
                    <a:pt x="40" y="50"/>
                    <a:pt x="40" y="50"/>
                  </a:cubicBezTo>
                  <a:cubicBezTo>
                    <a:pt x="41" y="50"/>
                    <a:pt x="41" y="50"/>
                    <a:pt x="41" y="50"/>
                  </a:cubicBezTo>
                  <a:cubicBezTo>
                    <a:pt x="42" y="50"/>
                    <a:pt x="42" y="50"/>
                    <a:pt x="42" y="50"/>
                  </a:cubicBezTo>
                  <a:cubicBezTo>
                    <a:pt x="43" y="50"/>
                    <a:pt x="42" y="50"/>
                    <a:pt x="43" y="50"/>
                  </a:cubicBezTo>
                  <a:cubicBezTo>
                    <a:pt x="43" y="50"/>
                    <a:pt x="43" y="50"/>
                    <a:pt x="44" y="50"/>
                  </a:cubicBezTo>
                  <a:cubicBezTo>
                    <a:pt x="44" y="50"/>
                    <a:pt x="44" y="49"/>
                    <a:pt x="44" y="49"/>
                  </a:cubicBezTo>
                  <a:cubicBezTo>
                    <a:pt x="44" y="49"/>
                    <a:pt x="45" y="50"/>
                    <a:pt x="45" y="50"/>
                  </a:cubicBezTo>
                  <a:cubicBezTo>
                    <a:pt x="46" y="50"/>
                    <a:pt x="45" y="49"/>
                    <a:pt x="46" y="49"/>
                  </a:cubicBezTo>
                  <a:cubicBezTo>
                    <a:pt x="46" y="48"/>
                    <a:pt x="46" y="49"/>
                    <a:pt x="47" y="49"/>
                  </a:cubicBezTo>
                  <a:cubicBezTo>
                    <a:pt x="47" y="49"/>
                    <a:pt x="47" y="49"/>
                    <a:pt x="47" y="49"/>
                  </a:cubicBezTo>
                  <a:cubicBezTo>
                    <a:pt x="48" y="50"/>
                    <a:pt x="48" y="49"/>
                    <a:pt x="48" y="49"/>
                  </a:cubicBezTo>
                  <a:cubicBezTo>
                    <a:pt x="48" y="49"/>
                    <a:pt x="48" y="49"/>
                    <a:pt x="49" y="49"/>
                  </a:cubicBezTo>
                  <a:cubicBezTo>
                    <a:pt x="49" y="49"/>
                    <a:pt x="50" y="49"/>
                    <a:pt x="50" y="49"/>
                  </a:cubicBezTo>
                  <a:cubicBezTo>
                    <a:pt x="50" y="48"/>
                    <a:pt x="50" y="48"/>
                    <a:pt x="51" y="48"/>
                  </a:cubicBezTo>
                  <a:cubicBezTo>
                    <a:pt x="51" y="48"/>
                    <a:pt x="52" y="48"/>
                    <a:pt x="52" y="48"/>
                  </a:cubicBezTo>
                  <a:cubicBezTo>
                    <a:pt x="53" y="48"/>
                    <a:pt x="54" y="48"/>
                    <a:pt x="54" y="48"/>
                  </a:cubicBezTo>
                  <a:cubicBezTo>
                    <a:pt x="55" y="49"/>
                    <a:pt x="55" y="49"/>
                    <a:pt x="55" y="49"/>
                  </a:cubicBezTo>
                  <a:cubicBezTo>
                    <a:pt x="55" y="49"/>
                    <a:pt x="55" y="49"/>
                    <a:pt x="56" y="49"/>
                  </a:cubicBezTo>
                  <a:cubicBezTo>
                    <a:pt x="57" y="49"/>
                    <a:pt x="57" y="49"/>
                    <a:pt x="57" y="49"/>
                  </a:cubicBezTo>
                  <a:cubicBezTo>
                    <a:pt x="57" y="49"/>
                    <a:pt x="57" y="49"/>
                    <a:pt x="58" y="49"/>
                  </a:cubicBezTo>
                  <a:cubicBezTo>
                    <a:pt x="59" y="49"/>
                    <a:pt x="58" y="49"/>
                    <a:pt x="58" y="49"/>
                  </a:cubicBezTo>
                  <a:cubicBezTo>
                    <a:pt x="58" y="49"/>
                    <a:pt x="60" y="49"/>
                    <a:pt x="61" y="49"/>
                  </a:cubicBezTo>
                  <a:cubicBezTo>
                    <a:pt x="61" y="49"/>
                    <a:pt x="61" y="49"/>
                    <a:pt x="61" y="49"/>
                  </a:cubicBezTo>
                  <a:cubicBezTo>
                    <a:pt x="61" y="49"/>
                    <a:pt x="68" y="42"/>
                    <a:pt x="69" y="41"/>
                  </a:cubicBezTo>
                  <a:cubicBezTo>
                    <a:pt x="69" y="41"/>
                    <a:pt x="69" y="41"/>
                    <a:pt x="70" y="40"/>
                  </a:cubicBezTo>
                  <a:cubicBezTo>
                    <a:pt x="71" y="39"/>
                    <a:pt x="71" y="40"/>
                    <a:pt x="71" y="40"/>
                  </a:cubicBezTo>
                  <a:cubicBezTo>
                    <a:pt x="72" y="39"/>
                    <a:pt x="72" y="39"/>
                    <a:pt x="72" y="39"/>
                  </a:cubicBezTo>
                  <a:cubicBezTo>
                    <a:pt x="72" y="39"/>
                    <a:pt x="73" y="39"/>
                    <a:pt x="74" y="38"/>
                  </a:cubicBezTo>
                  <a:cubicBezTo>
                    <a:pt x="75" y="38"/>
                    <a:pt x="76" y="37"/>
                    <a:pt x="76" y="36"/>
                  </a:cubicBezTo>
                  <a:cubicBezTo>
                    <a:pt x="76" y="36"/>
                    <a:pt x="76" y="35"/>
                    <a:pt x="75" y="34"/>
                  </a:cubicBezTo>
                  <a:cubicBezTo>
                    <a:pt x="75" y="33"/>
                    <a:pt x="76" y="33"/>
                    <a:pt x="76" y="33"/>
                  </a:cubicBezTo>
                  <a:cubicBezTo>
                    <a:pt x="76" y="33"/>
                    <a:pt x="76" y="32"/>
                    <a:pt x="77" y="31"/>
                  </a:cubicBezTo>
                  <a:cubicBezTo>
                    <a:pt x="78" y="31"/>
                    <a:pt x="78" y="31"/>
                    <a:pt x="79" y="31"/>
                  </a:cubicBezTo>
                  <a:cubicBezTo>
                    <a:pt x="80" y="31"/>
                    <a:pt x="79" y="30"/>
                    <a:pt x="79" y="30"/>
                  </a:cubicBezTo>
                  <a:cubicBezTo>
                    <a:pt x="79" y="30"/>
                    <a:pt x="78" y="30"/>
                    <a:pt x="78" y="30"/>
                  </a:cubicBezTo>
                  <a:cubicBezTo>
                    <a:pt x="78" y="29"/>
                    <a:pt x="79" y="29"/>
                    <a:pt x="79" y="29"/>
                  </a:cubicBezTo>
                  <a:cubicBezTo>
                    <a:pt x="79" y="29"/>
                    <a:pt x="79" y="29"/>
                    <a:pt x="79" y="28"/>
                  </a:cubicBezTo>
                  <a:cubicBezTo>
                    <a:pt x="79" y="28"/>
                    <a:pt x="79" y="28"/>
                    <a:pt x="79" y="27"/>
                  </a:cubicBezTo>
                  <a:cubicBezTo>
                    <a:pt x="79" y="27"/>
                    <a:pt x="79" y="27"/>
                    <a:pt x="79" y="27"/>
                  </a:cubicBezTo>
                  <a:cubicBezTo>
                    <a:pt x="80" y="27"/>
                    <a:pt x="80" y="27"/>
                    <a:pt x="80" y="27"/>
                  </a:cubicBezTo>
                  <a:cubicBezTo>
                    <a:pt x="79" y="26"/>
                    <a:pt x="79" y="26"/>
                    <a:pt x="79" y="26"/>
                  </a:cubicBezTo>
                  <a:cubicBezTo>
                    <a:pt x="79" y="26"/>
                    <a:pt x="81" y="24"/>
                    <a:pt x="80" y="24"/>
                  </a:cubicBezTo>
                  <a:cubicBezTo>
                    <a:pt x="80" y="24"/>
                    <a:pt x="80" y="24"/>
                    <a:pt x="80" y="23"/>
                  </a:cubicBezTo>
                  <a:cubicBezTo>
                    <a:pt x="80" y="23"/>
                    <a:pt x="81" y="23"/>
                    <a:pt x="81" y="23"/>
                  </a:cubicBezTo>
                  <a:cubicBezTo>
                    <a:pt x="81" y="23"/>
                    <a:pt x="82" y="22"/>
                    <a:pt x="82" y="22"/>
                  </a:cubicBezTo>
                  <a:cubicBezTo>
                    <a:pt x="82" y="22"/>
                    <a:pt x="82" y="21"/>
                    <a:pt x="82" y="21"/>
                  </a:cubicBezTo>
                  <a:cubicBezTo>
                    <a:pt x="83" y="21"/>
                    <a:pt x="84" y="22"/>
                    <a:pt x="83" y="21"/>
                  </a:cubicBezTo>
                  <a:cubicBezTo>
                    <a:pt x="83" y="21"/>
                    <a:pt x="83" y="20"/>
                    <a:pt x="82" y="19"/>
                  </a:cubicBezTo>
                  <a:cubicBezTo>
                    <a:pt x="81" y="19"/>
                    <a:pt x="81" y="19"/>
                    <a:pt x="81" y="19"/>
                  </a:cubicBezTo>
                  <a:cubicBezTo>
                    <a:pt x="81" y="18"/>
                    <a:pt x="82" y="19"/>
                    <a:pt x="81" y="18"/>
                  </a:cubicBezTo>
                  <a:cubicBezTo>
                    <a:pt x="81" y="17"/>
                    <a:pt x="80" y="18"/>
                    <a:pt x="80" y="17"/>
                  </a:cubicBezTo>
                  <a:cubicBezTo>
                    <a:pt x="80" y="17"/>
                    <a:pt x="81" y="17"/>
                    <a:pt x="80" y="16"/>
                  </a:cubicBezTo>
                  <a:cubicBezTo>
                    <a:pt x="80" y="16"/>
                    <a:pt x="80" y="17"/>
                    <a:pt x="80" y="16"/>
                  </a:cubicBezTo>
                  <a:cubicBezTo>
                    <a:pt x="80" y="15"/>
                    <a:pt x="80" y="15"/>
                    <a:pt x="80" y="14"/>
                  </a:cubicBezTo>
                  <a:cubicBezTo>
                    <a:pt x="80" y="14"/>
                    <a:pt x="80" y="14"/>
                    <a:pt x="80" y="14"/>
                  </a:cubicBezTo>
                  <a:cubicBezTo>
                    <a:pt x="79" y="13"/>
                    <a:pt x="80" y="13"/>
                    <a:pt x="80" y="13"/>
                  </a:cubicBezTo>
                  <a:cubicBezTo>
                    <a:pt x="80" y="13"/>
                    <a:pt x="79" y="12"/>
                    <a:pt x="79" y="12"/>
                  </a:cubicBezTo>
                  <a:cubicBezTo>
                    <a:pt x="79" y="12"/>
                    <a:pt x="79" y="12"/>
                    <a:pt x="79" y="12"/>
                  </a:cubicBezTo>
                  <a:cubicBezTo>
                    <a:pt x="79" y="11"/>
                    <a:pt x="79" y="10"/>
                    <a:pt x="79" y="10"/>
                  </a:cubicBezTo>
                  <a:cubicBezTo>
                    <a:pt x="79" y="10"/>
                    <a:pt x="79" y="10"/>
                    <a:pt x="79" y="10"/>
                  </a:cubicBezTo>
                  <a:cubicBezTo>
                    <a:pt x="79" y="9"/>
                    <a:pt x="79" y="9"/>
                    <a:pt x="79" y="9"/>
                  </a:cubicBezTo>
                  <a:cubicBezTo>
                    <a:pt x="79" y="9"/>
                    <a:pt x="79" y="8"/>
                    <a:pt x="80" y="8"/>
                  </a:cubicBezTo>
                  <a:cubicBezTo>
                    <a:pt x="80" y="8"/>
                    <a:pt x="81" y="8"/>
                    <a:pt x="81" y="8"/>
                  </a:cubicBezTo>
                  <a:cubicBezTo>
                    <a:pt x="82" y="7"/>
                    <a:pt x="82" y="7"/>
                    <a:pt x="83" y="7"/>
                  </a:cubicBezTo>
                  <a:cubicBezTo>
                    <a:pt x="83" y="7"/>
                    <a:pt x="84" y="7"/>
                    <a:pt x="84" y="7"/>
                  </a:cubicBezTo>
                  <a:cubicBezTo>
                    <a:pt x="84" y="7"/>
                    <a:pt x="85" y="7"/>
                    <a:pt x="85" y="6"/>
                  </a:cubicBezTo>
                  <a:cubicBezTo>
                    <a:pt x="85" y="6"/>
                    <a:pt x="84" y="5"/>
                    <a:pt x="86" y="6"/>
                  </a:cubicBezTo>
                  <a:cubicBezTo>
                    <a:pt x="87" y="6"/>
                    <a:pt x="86" y="8"/>
                    <a:pt x="87" y="7"/>
                  </a:cubicBezTo>
                  <a:cubicBezTo>
                    <a:pt x="89" y="6"/>
                    <a:pt x="88" y="6"/>
                    <a:pt x="89" y="6"/>
                  </a:cubicBezTo>
                  <a:cubicBezTo>
                    <a:pt x="89" y="6"/>
                    <a:pt x="90" y="5"/>
                    <a:pt x="90" y="5"/>
                  </a:cubicBezTo>
                  <a:cubicBezTo>
                    <a:pt x="91" y="6"/>
                    <a:pt x="92" y="6"/>
                    <a:pt x="92" y="6"/>
                  </a:cubicBezTo>
                  <a:cubicBezTo>
                    <a:pt x="93" y="5"/>
                    <a:pt x="93" y="5"/>
                    <a:pt x="93" y="5"/>
                  </a:cubicBezTo>
                  <a:cubicBezTo>
                    <a:pt x="94" y="6"/>
                    <a:pt x="94" y="6"/>
                    <a:pt x="94" y="6"/>
                  </a:cubicBezTo>
                  <a:cubicBezTo>
                    <a:pt x="94" y="6"/>
                    <a:pt x="95" y="6"/>
                    <a:pt x="95" y="5"/>
                  </a:cubicBezTo>
                  <a:cubicBezTo>
                    <a:pt x="95" y="4"/>
                    <a:pt x="96" y="2"/>
                    <a:pt x="96" y="2"/>
                  </a:cubicBezTo>
                  <a:cubicBezTo>
                    <a:pt x="96" y="2"/>
                    <a:pt x="97" y="2"/>
                    <a:pt x="97" y="3"/>
                  </a:cubicBezTo>
                  <a:cubicBezTo>
                    <a:pt x="97" y="3"/>
                    <a:pt x="97" y="3"/>
                    <a:pt x="98" y="3"/>
                  </a:cubicBezTo>
                  <a:cubicBezTo>
                    <a:pt x="99" y="2"/>
                    <a:pt x="99" y="2"/>
                    <a:pt x="100" y="1"/>
                  </a:cubicBezTo>
                  <a:cubicBezTo>
                    <a:pt x="100" y="1"/>
                    <a:pt x="100" y="1"/>
                    <a:pt x="101" y="1"/>
                  </a:cubicBezTo>
                  <a:cubicBezTo>
                    <a:pt x="102" y="0"/>
                    <a:pt x="102" y="1"/>
                    <a:pt x="103" y="1"/>
                  </a:cubicBezTo>
                  <a:cubicBezTo>
                    <a:pt x="103" y="1"/>
                    <a:pt x="104" y="2"/>
                    <a:pt x="104" y="2"/>
                  </a:cubicBezTo>
                  <a:cubicBezTo>
                    <a:pt x="105" y="3"/>
                    <a:pt x="105" y="4"/>
                    <a:pt x="105" y="4"/>
                  </a:cubicBezTo>
                  <a:cubicBezTo>
                    <a:pt x="106" y="4"/>
                    <a:pt x="107" y="5"/>
                    <a:pt x="107" y="6"/>
                  </a:cubicBezTo>
                  <a:cubicBezTo>
                    <a:pt x="108" y="6"/>
                    <a:pt x="109" y="6"/>
                    <a:pt x="109" y="7"/>
                  </a:cubicBezTo>
                  <a:cubicBezTo>
                    <a:pt x="110" y="8"/>
                    <a:pt x="111" y="8"/>
                    <a:pt x="111" y="9"/>
                  </a:cubicBezTo>
                  <a:cubicBezTo>
                    <a:pt x="111" y="9"/>
                    <a:pt x="110" y="10"/>
                    <a:pt x="112" y="10"/>
                  </a:cubicBezTo>
                  <a:cubicBezTo>
                    <a:pt x="113" y="10"/>
                    <a:pt x="113" y="10"/>
                    <a:pt x="114" y="11"/>
                  </a:cubicBezTo>
                  <a:cubicBezTo>
                    <a:pt x="114" y="12"/>
                    <a:pt x="114" y="12"/>
                    <a:pt x="115" y="12"/>
                  </a:cubicBezTo>
                  <a:cubicBezTo>
                    <a:pt x="115" y="13"/>
                    <a:pt x="116" y="13"/>
                    <a:pt x="116" y="14"/>
                  </a:cubicBezTo>
                  <a:cubicBezTo>
                    <a:pt x="116" y="14"/>
                    <a:pt x="116" y="15"/>
                    <a:pt x="117" y="15"/>
                  </a:cubicBezTo>
                  <a:cubicBezTo>
                    <a:pt x="118" y="16"/>
                    <a:pt x="118" y="15"/>
                    <a:pt x="119" y="16"/>
                  </a:cubicBezTo>
                  <a:cubicBezTo>
                    <a:pt x="119" y="17"/>
                    <a:pt x="120" y="17"/>
                    <a:pt x="120" y="17"/>
                  </a:cubicBezTo>
                  <a:cubicBezTo>
                    <a:pt x="120" y="18"/>
                    <a:pt x="120" y="18"/>
                    <a:pt x="121" y="18"/>
                  </a:cubicBezTo>
                  <a:cubicBezTo>
                    <a:pt x="121" y="19"/>
                    <a:pt x="122" y="18"/>
                    <a:pt x="122" y="19"/>
                  </a:cubicBezTo>
                  <a:cubicBezTo>
                    <a:pt x="122" y="20"/>
                    <a:pt x="121" y="20"/>
                    <a:pt x="122" y="21"/>
                  </a:cubicBezTo>
                  <a:cubicBezTo>
                    <a:pt x="122" y="22"/>
                    <a:pt x="122" y="21"/>
                    <a:pt x="123" y="22"/>
                  </a:cubicBezTo>
                  <a:cubicBezTo>
                    <a:pt x="123" y="23"/>
                    <a:pt x="123" y="24"/>
                    <a:pt x="123" y="24"/>
                  </a:cubicBezTo>
                  <a:cubicBezTo>
                    <a:pt x="124" y="25"/>
                    <a:pt x="124" y="25"/>
                    <a:pt x="125" y="26"/>
                  </a:cubicBezTo>
                  <a:cubicBezTo>
                    <a:pt x="125" y="26"/>
                    <a:pt x="126" y="27"/>
                    <a:pt x="126" y="27"/>
                  </a:cubicBezTo>
                  <a:cubicBezTo>
                    <a:pt x="127" y="27"/>
                    <a:pt x="128" y="26"/>
                    <a:pt x="128" y="27"/>
                  </a:cubicBezTo>
                  <a:cubicBezTo>
                    <a:pt x="129" y="27"/>
                    <a:pt x="130" y="26"/>
                    <a:pt x="131" y="27"/>
                  </a:cubicBezTo>
                  <a:cubicBezTo>
                    <a:pt x="131" y="27"/>
                    <a:pt x="130" y="27"/>
                    <a:pt x="131" y="27"/>
                  </a:cubicBezTo>
                  <a:cubicBezTo>
                    <a:pt x="133" y="28"/>
                    <a:pt x="133" y="28"/>
                    <a:pt x="134" y="28"/>
                  </a:cubicBezTo>
                  <a:cubicBezTo>
                    <a:pt x="135" y="29"/>
                    <a:pt x="135" y="29"/>
                    <a:pt x="135" y="31"/>
                  </a:cubicBezTo>
                  <a:cubicBezTo>
                    <a:pt x="135" y="32"/>
                    <a:pt x="136" y="32"/>
                    <a:pt x="136" y="32"/>
                  </a:cubicBezTo>
                  <a:cubicBezTo>
                    <a:pt x="137" y="32"/>
                    <a:pt x="137" y="32"/>
                    <a:pt x="137" y="33"/>
                  </a:cubicBezTo>
                  <a:cubicBezTo>
                    <a:pt x="136" y="33"/>
                    <a:pt x="136" y="34"/>
                    <a:pt x="137" y="34"/>
                  </a:cubicBezTo>
                  <a:cubicBezTo>
                    <a:pt x="137" y="34"/>
                    <a:pt x="138" y="35"/>
                    <a:pt x="138" y="35"/>
                  </a:cubicBezTo>
                  <a:cubicBezTo>
                    <a:pt x="136" y="39"/>
                    <a:pt x="136" y="39"/>
                    <a:pt x="136" y="39"/>
                  </a:cubicBezTo>
                  <a:cubicBezTo>
                    <a:pt x="136" y="39"/>
                    <a:pt x="136" y="43"/>
                    <a:pt x="135" y="44"/>
                  </a:cubicBezTo>
                  <a:cubicBezTo>
                    <a:pt x="135" y="45"/>
                    <a:pt x="134" y="51"/>
                    <a:pt x="134" y="53"/>
                  </a:cubicBezTo>
                  <a:cubicBezTo>
                    <a:pt x="134" y="55"/>
                    <a:pt x="133" y="56"/>
                    <a:pt x="133" y="56"/>
                  </a:cubicBezTo>
                  <a:cubicBezTo>
                    <a:pt x="144" y="63"/>
                    <a:pt x="144" y="63"/>
                    <a:pt x="144" y="63"/>
                  </a:cubicBezTo>
                  <a:cubicBezTo>
                    <a:pt x="145" y="66"/>
                    <a:pt x="145" y="66"/>
                    <a:pt x="145" y="66"/>
                  </a:cubicBezTo>
                  <a:cubicBezTo>
                    <a:pt x="144" y="69"/>
                    <a:pt x="144" y="69"/>
                    <a:pt x="144" y="69"/>
                  </a:cubicBezTo>
                  <a:cubicBezTo>
                    <a:pt x="145" y="69"/>
                    <a:pt x="145" y="69"/>
                    <a:pt x="145" y="69"/>
                  </a:cubicBezTo>
                  <a:cubicBezTo>
                    <a:pt x="145" y="69"/>
                    <a:pt x="147" y="71"/>
                    <a:pt x="147" y="72"/>
                  </a:cubicBezTo>
                  <a:cubicBezTo>
                    <a:pt x="147" y="72"/>
                    <a:pt x="147" y="73"/>
                    <a:pt x="147" y="74"/>
                  </a:cubicBezTo>
                  <a:cubicBezTo>
                    <a:pt x="147" y="74"/>
                    <a:pt x="147" y="74"/>
                    <a:pt x="147" y="75"/>
                  </a:cubicBezTo>
                  <a:cubicBezTo>
                    <a:pt x="146" y="77"/>
                    <a:pt x="145" y="78"/>
                    <a:pt x="145" y="79"/>
                  </a:cubicBezTo>
                  <a:cubicBezTo>
                    <a:pt x="145" y="80"/>
                    <a:pt x="146" y="81"/>
                    <a:pt x="146" y="81"/>
                  </a:cubicBezTo>
                  <a:cubicBezTo>
                    <a:pt x="146" y="81"/>
                    <a:pt x="147" y="82"/>
                    <a:pt x="147" y="82"/>
                  </a:cubicBezTo>
                  <a:cubicBezTo>
                    <a:pt x="147" y="83"/>
                    <a:pt x="148" y="84"/>
                    <a:pt x="149" y="84"/>
                  </a:cubicBezTo>
                  <a:cubicBezTo>
                    <a:pt x="149" y="84"/>
                    <a:pt x="150" y="84"/>
                    <a:pt x="151" y="85"/>
                  </a:cubicBezTo>
                  <a:cubicBezTo>
                    <a:pt x="151" y="86"/>
                    <a:pt x="150" y="88"/>
                    <a:pt x="150" y="89"/>
                  </a:cubicBezTo>
                  <a:cubicBezTo>
                    <a:pt x="150" y="90"/>
                    <a:pt x="151" y="90"/>
                    <a:pt x="150" y="91"/>
                  </a:cubicBezTo>
                  <a:cubicBezTo>
                    <a:pt x="149" y="93"/>
                    <a:pt x="149" y="93"/>
                    <a:pt x="149" y="94"/>
                  </a:cubicBezTo>
                  <a:cubicBezTo>
                    <a:pt x="149" y="95"/>
                    <a:pt x="149" y="96"/>
                    <a:pt x="149" y="97"/>
                  </a:cubicBezTo>
                  <a:cubicBezTo>
                    <a:pt x="149" y="99"/>
                    <a:pt x="149" y="100"/>
                    <a:pt x="148" y="100"/>
                  </a:cubicBezTo>
                  <a:cubicBezTo>
                    <a:pt x="146" y="100"/>
                    <a:pt x="146" y="100"/>
                    <a:pt x="145" y="99"/>
                  </a:cubicBezTo>
                  <a:cubicBezTo>
                    <a:pt x="144" y="99"/>
                    <a:pt x="143" y="97"/>
                    <a:pt x="142" y="97"/>
                  </a:cubicBezTo>
                  <a:cubicBezTo>
                    <a:pt x="142" y="97"/>
                    <a:pt x="141" y="97"/>
                    <a:pt x="140" y="98"/>
                  </a:cubicBezTo>
                  <a:cubicBezTo>
                    <a:pt x="140" y="99"/>
                    <a:pt x="140" y="99"/>
                    <a:pt x="140" y="100"/>
                  </a:cubicBezTo>
                  <a:cubicBezTo>
                    <a:pt x="140" y="100"/>
                    <a:pt x="140" y="100"/>
                    <a:pt x="139" y="102"/>
                  </a:cubicBezTo>
                  <a:cubicBezTo>
                    <a:pt x="138" y="103"/>
                    <a:pt x="138" y="104"/>
                    <a:pt x="138" y="105"/>
                  </a:cubicBezTo>
                  <a:cubicBezTo>
                    <a:pt x="138" y="106"/>
                    <a:pt x="138" y="107"/>
                    <a:pt x="138" y="108"/>
                  </a:cubicBezTo>
                  <a:cubicBezTo>
                    <a:pt x="139" y="108"/>
                    <a:pt x="139" y="110"/>
                    <a:pt x="140" y="110"/>
                  </a:cubicBezTo>
                  <a:cubicBezTo>
                    <a:pt x="140" y="110"/>
                    <a:pt x="142" y="110"/>
                    <a:pt x="142" y="111"/>
                  </a:cubicBezTo>
                  <a:cubicBezTo>
                    <a:pt x="142" y="112"/>
                    <a:pt x="143" y="112"/>
                    <a:pt x="142" y="113"/>
                  </a:cubicBezTo>
                  <a:cubicBezTo>
                    <a:pt x="142" y="114"/>
                    <a:pt x="140" y="115"/>
                    <a:pt x="140" y="116"/>
                  </a:cubicBezTo>
                  <a:cubicBezTo>
                    <a:pt x="139" y="116"/>
                    <a:pt x="139" y="115"/>
                    <a:pt x="139" y="117"/>
                  </a:cubicBezTo>
                  <a:cubicBezTo>
                    <a:pt x="139" y="119"/>
                    <a:pt x="140" y="120"/>
                    <a:pt x="139" y="121"/>
                  </a:cubicBezTo>
                  <a:cubicBezTo>
                    <a:pt x="139" y="121"/>
                    <a:pt x="138" y="123"/>
                    <a:pt x="137" y="123"/>
                  </a:cubicBezTo>
                  <a:cubicBezTo>
                    <a:pt x="136" y="124"/>
                    <a:pt x="138" y="124"/>
                    <a:pt x="136" y="125"/>
                  </a:cubicBezTo>
                  <a:cubicBezTo>
                    <a:pt x="135" y="126"/>
                    <a:pt x="134" y="126"/>
                    <a:pt x="134" y="127"/>
                  </a:cubicBezTo>
                  <a:cubicBezTo>
                    <a:pt x="133" y="127"/>
                    <a:pt x="133" y="127"/>
                    <a:pt x="132" y="127"/>
                  </a:cubicBezTo>
                  <a:cubicBezTo>
                    <a:pt x="131" y="127"/>
                    <a:pt x="129" y="127"/>
                    <a:pt x="128" y="128"/>
                  </a:cubicBezTo>
                  <a:cubicBezTo>
                    <a:pt x="127" y="128"/>
                    <a:pt x="126" y="128"/>
                    <a:pt x="126" y="129"/>
                  </a:cubicBezTo>
                  <a:cubicBezTo>
                    <a:pt x="125" y="130"/>
                    <a:pt x="125" y="131"/>
                    <a:pt x="125" y="132"/>
                  </a:cubicBezTo>
                  <a:cubicBezTo>
                    <a:pt x="125" y="133"/>
                    <a:pt x="126" y="133"/>
                    <a:pt x="126" y="134"/>
                  </a:cubicBezTo>
                  <a:cubicBezTo>
                    <a:pt x="126" y="134"/>
                    <a:pt x="128" y="134"/>
                    <a:pt x="127" y="135"/>
                  </a:cubicBezTo>
                  <a:cubicBezTo>
                    <a:pt x="126" y="136"/>
                    <a:pt x="125" y="137"/>
                    <a:pt x="124" y="137"/>
                  </a:cubicBezTo>
                  <a:cubicBezTo>
                    <a:pt x="124" y="137"/>
                    <a:pt x="123" y="136"/>
                    <a:pt x="123" y="137"/>
                  </a:cubicBezTo>
                  <a:cubicBezTo>
                    <a:pt x="122" y="137"/>
                    <a:pt x="122" y="137"/>
                    <a:pt x="122" y="138"/>
                  </a:cubicBezTo>
                  <a:cubicBezTo>
                    <a:pt x="121" y="140"/>
                    <a:pt x="122" y="140"/>
                    <a:pt x="120" y="141"/>
                  </a:cubicBezTo>
                  <a:cubicBezTo>
                    <a:pt x="119" y="143"/>
                    <a:pt x="119" y="143"/>
                    <a:pt x="118" y="144"/>
                  </a:cubicBezTo>
                  <a:cubicBezTo>
                    <a:pt x="118" y="145"/>
                    <a:pt x="117" y="144"/>
                    <a:pt x="117" y="145"/>
                  </a:cubicBezTo>
                  <a:cubicBezTo>
                    <a:pt x="116" y="146"/>
                    <a:pt x="116" y="146"/>
                    <a:pt x="116" y="147"/>
                  </a:cubicBezTo>
                  <a:cubicBezTo>
                    <a:pt x="116" y="149"/>
                    <a:pt x="116" y="150"/>
                    <a:pt x="116" y="150"/>
                  </a:cubicBezTo>
                  <a:cubicBezTo>
                    <a:pt x="116" y="151"/>
                    <a:pt x="117" y="152"/>
                    <a:pt x="117" y="153"/>
                  </a:cubicBezTo>
                  <a:cubicBezTo>
                    <a:pt x="117" y="154"/>
                    <a:pt x="116" y="156"/>
                    <a:pt x="116" y="156"/>
                  </a:cubicBezTo>
                  <a:cubicBezTo>
                    <a:pt x="116" y="156"/>
                    <a:pt x="115" y="157"/>
                    <a:pt x="115" y="158"/>
                  </a:cubicBezTo>
                  <a:cubicBezTo>
                    <a:pt x="114" y="159"/>
                    <a:pt x="115" y="160"/>
                    <a:pt x="115" y="161"/>
                  </a:cubicBezTo>
                  <a:cubicBezTo>
                    <a:pt x="114" y="162"/>
                    <a:pt x="114" y="162"/>
                    <a:pt x="114" y="163"/>
                  </a:cubicBezTo>
                  <a:cubicBezTo>
                    <a:pt x="113" y="164"/>
                    <a:pt x="115" y="164"/>
                    <a:pt x="113" y="165"/>
                  </a:cubicBezTo>
                  <a:cubicBezTo>
                    <a:pt x="111" y="165"/>
                    <a:pt x="110" y="166"/>
                    <a:pt x="108" y="166"/>
                  </a:cubicBezTo>
                  <a:cubicBezTo>
                    <a:pt x="107" y="166"/>
                    <a:pt x="106" y="167"/>
                    <a:pt x="104" y="167"/>
                  </a:cubicBezTo>
                  <a:cubicBezTo>
                    <a:pt x="102" y="167"/>
                    <a:pt x="101" y="166"/>
                    <a:pt x="100" y="166"/>
                  </a:cubicBezTo>
                  <a:cubicBezTo>
                    <a:pt x="99" y="166"/>
                    <a:pt x="98" y="166"/>
                    <a:pt x="98" y="167"/>
                  </a:cubicBezTo>
                  <a:cubicBezTo>
                    <a:pt x="98" y="168"/>
                    <a:pt x="99" y="168"/>
                    <a:pt x="98" y="169"/>
                  </a:cubicBezTo>
                  <a:cubicBezTo>
                    <a:pt x="98" y="169"/>
                    <a:pt x="97" y="170"/>
                    <a:pt x="97" y="170"/>
                  </a:cubicBezTo>
                  <a:cubicBezTo>
                    <a:pt x="98" y="171"/>
                    <a:pt x="99" y="172"/>
                    <a:pt x="99" y="172"/>
                  </a:cubicBezTo>
                  <a:cubicBezTo>
                    <a:pt x="98" y="173"/>
                    <a:pt x="98" y="173"/>
                    <a:pt x="98" y="173"/>
                  </a:cubicBezTo>
                  <a:cubicBezTo>
                    <a:pt x="98" y="173"/>
                    <a:pt x="99" y="173"/>
                    <a:pt x="99" y="174"/>
                  </a:cubicBezTo>
                  <a:cubicBezTo>
                    <a:pt x="98" y="174"/>
                    <a:pt x="98" y="175"/>
                    <a:pt x="98" y="175"/>
                  </a:cubicBezTo>
                  <a:cubicBezTo>
                    <a:pt x="97" y="176"/>
                    <a:pt x="97" y="176"/>
                    <a:pt x="97" y="176"/>
                  </a:cubicBezTo>
                  <a:cubicBezTo>
                    <a:pt x="97" y="176"/>
                    <a:pt x="99" y="177"/>
                    <a:pt x="98" y="177"/>
                  </a:cubicBezTo>
                  <a:cubicBezTo>
                    <a:pt x="97" y="177"/>
                    <a:pt x="97" y="178"/>
                    <a:pt x="97" y="178"/>
                  </a:cubicBezTo>
                  <a:cubicBezTo>
                    <a:pt x="97" y="178"/>
                    <a:pt x="98" y="178"/>
                    <a:pt x="98" y="179"/>
                  </a:cubicBezTo>
                  <a:cubicBezTo>
                    <a:pt x="97" y="179"/>
                    <a:pt x="97" y="179"/>
                    <a:pt x="97" y="179"/>
                  </a:cubicBezTo>
                  <a:cubicBezTo>
                    <a:pt x="96" y="180"/>
                    <a:pt x="97" y="181"/>
                    <a:pt x="97" y="181"/>
                  </a:cubicBezTo>
                  <a:cubicBezTo>
                    <a:pt x="97" y="182"/>
                    <a:pt x="97" y="182"/>
                    <a:pt x="97" y="182"/>
                  </a:cubicBezTo>
                  <a:cubicBezTo>
                    <a:pt x="97" y="182"/>
                    <a:pt x="97" y="182"/>
                    <a:pt x="97" y="183"/>
                  </a:cubicBezTo>
                  <a:cubicBezTo>
                    <a:pt x="97" y="183"/>
                    <a:pt x="97" y="184"/>
                    <a:pt x="97" y="184"/>
                  </a:cubicBezTo>
                  <a:cubicBezTo>
                    <a:pt x="96" y="185"/>
                    <a:pt x="96" y="185"/>
                    <a:pt x="96" y="185"/>
                  </a:cubicBezTo>
                  <a:cubicBezTo>
                    <a:pt x="97" y="185"/>
                    <a:pt x="97" y="185"/>
                    <a:pt x="97" y="185"/>
                  </a:cubicBezTo>
                  <a:cubicBezTo>
                    <a:pt x="97" y="185"/>
                    <a:pt x="97" y="186"/>
                    <a:pt x="97" y="186"/>
                  </a:cubicBezTo>
                  <a:cubicBezTo>
                    <a:pt x="96" y="187"/>
                    <a:pt x="96" y="187"/>
                    <a:pt x="96" y="187"/>
                  </a:cubicBezTo>
                  <a:cubicBezTo>
                    <a:pt x="97" y="188"/>
                    <a:pt x="97" y="188"/>
                    <a:pt x="97" y="188"/>
                  </a:cubicBezTo>
                  <a:cubicBezTo>
                    <a:pt x="97" y="189"/>
                    <a:pt x="97" y="189"/>
                    <a:pt x="97" y="189"/>
                  </a:cubicBezTo>
                  <a:cubicBezTo>
                    <a:pt x="97" y="191"/>
                    <a:pt x="97" y="191"/>
                    <a:pt x="97" y="191"/>
                  </a:cubicBezTo>
                  <a:cubicBezTo>
                    <a:pt x="97" y="191"/>
                    <a:pt x="98" y="192"/>
                    <a:pt x="97" y="193"/>
                  </a:cubicBezTo>
                  <a:cubicBezTo>
                    <a:pt x="97" y="193"/>
                    <a:pt x="97" y="193"/>
                    <a:pt x="97" y="194"/>
                  </a:cubicBezTo>
                  <a:cubicBezTo>
                    <a:pt x="97" y="195"/>
                    <a:pt x="97" y="195"/>
                    <a:pt x="97" y="196"/>
                  </a:cubicBezTo>
                  <a:cubicBezTo>
                    <a:pt x="96" y="197"/>
                    <a:pt x="96" y="197"/>
                    <a:pt x="96" y="197"/>
                  </a:cubicBezTo>
                  <a:cubicBezTo>
                    <a:pt x="95" y="198"/>
                    <a:pt x="95" y="198"/>
                    <a:pt x="94" y="198"/>
                  </a:cubicBezTo>
                  <a:cubicBezTo>
                    <a:pt x="94" y="199"/>
                    <a:pt x="94" y="199"/>
                    <a:pt x="94" y="200"/>
                  </a:cubicBezTo>
                  <a:cubicBezTo>
                    <a:pt x="94" y="201"/>
                    <a:pt x="93" y="201"/>
                    <a:pt x="94" y="202"/>
                  </a:cubicBezTo>
                  <a:cubicBezTo>
                    <a:pt x="94" y="204"/>
                    <a:pt x="94" y="204"/>
                    <a:pt x="94" y="205"/>
                  </a:cubicBezTo>
                  <a:cubicBezTo>
                    <a:pt x="95" y="205"/>
                    <a:pt x="96" y="206"/>
                    <a:pt x="97" y="207"/>
                  </a:cubicBezTo>
                  <a:cubicBezTo>
                    <a:pt x="97" y="208"/>
                    <a:pt x="98" y="208"/>
                    <a:pt x="98" y="209"/>
                  </a:cubicBezTo>
                  <a:cubicBezTo>
                    <a:pt x="98" y="210"/>
                    <a:pt x="97" y="210"/>
                    <a:pt x="97" y="211"/>
                  </a:cubicBezTo>
                  <a:cubicBezTo>
                    <a:pt x="96" y="212"/>
                    <a:pt x="96" y="212"/>
                    <a:pt x="95" y="213"/>
                  </a:cubicBezTo>
                  <a:cubicBezTo>
                    <a:pt x="95" y="214"/>
                    <a:pt x="96" y="214"/>
                    <a:pt x="95" y="216"/>
                  </a:cubicBezTo>
                  <a:cubicBezTo>
                    <a:pt x="94" y="219"/>
                    <a:pt x="94" y="219"/>
                    <a:pt x="94" y="221"/>
                  </a:cubicBezTo>
                  <a:cubicBezTo>
                    <a:pt x="94" y="222"/>
                    <a:pt x="94" y="222"/>
                    <a:pt x="94" y="223"/>
                  </a:cubicBezTo>
                  <a:cubicBezTo>
                    <a:pt x="94" y="224"/>
                    <a:pt x="94" y="224"/>
                    <a:pt x="94" y="225"/>
                  </a:cubicBezTo>
                  <a:cubicBezTo>
                    <a:pt x="95" y="225"/>
                    <a:pt x="95" y="225"/>
                    <a:pt x="95" y="226"/>
                  </a:cubicBezTo>
                  <a:cubicBezTo>
                    <a:pt x="95" y="227"/>
                    <a:pt x="96" y="228"/>
                    <a:pt x="96" y="228"/>
                  </a:cubicBezTo>
                  <a:cubicBezTo>
                    <a:pt x="96" y="229"/>
                    <a:pt x="96" y="230"/>
                    <a:pt x="96" y="231"/>
                  </a:cubicBezTo>
                  <a:cubicBezTo>
                    <a:pt x="96" y="232"/>
                    <a:pt x="96" y="231"/>
                    <a:pt x="96" y="233"/>
                  </a:cubicBezTo>
                  <a:cubicBezTo>
                    <a:pt x="96" y="235"/>
                    <a:pt x="96" y="235"/>
                    <a:pt x="96" y="237"/>
                  </a:cubicBezTo>
                  <a:cubicBezTo>
                    <a:pt x="95" y="238"/>
                    <a:pt x="95" y="238"/>
                    <a:pt x="96" y="239"/>
                  </a:cubicBezTo>
                  <a:cubicBezTo>
                    <a:pt x="96" y="240"/>
                    <a:pt x="96" y="239"/>
                    <a:pt x="96" y="241"/>
                  </a:cubicBezTo>
                  <a:cubicBezTo>
                    <a:pt x="96" y="242"/>
                    <a:pt x="97" y="242"/>
                    <a:pt x="98" y="242"/>
                  </a:cubicBezTo>
                  <a:cubicBezTo>
                    <a:pt x="98" y="243"/>
                    <a:pt x="99" y="243"/>
                    <a:pt x="100" y="244"/>
                  </a:cubicBezTo>
                  <a:cubicBezTo>
                    <a:pt x="100" y="245"/>
                    <a:pt x="100" y="244"/>
                    <a:pt x="100" y="246"/>
                  </a:cubicBezTo>
                  <a:cubicBezTo>
                    <a:pt x="99" y="247"/>
                    <a:pt x="99" y="247"/>
                    <a:pt x="98" y="248"/>
                  </a:cubicBezTo>
                  <a:cubicBezTo>
                    <a:pt x="98" y="249"/>
                    <a:pt x="97" y="249"/>
                    <a:pt x="97" y="251"/>
                  </a:cubicBezTo>
                  <a:cubicBezTo>
                    <a:pt x="96" y="253"/>
                    <a:pt x="96" y="253"/>
                    <a:pt x="96" y="255"/>
                  </a:cubicBezTo>
                  <a:cubicBezTo>
                    <a:pt x="97" y="257"/>
                    <a:pt x="97" y="257"/>
                    <a:pt x="97" y="257"/>
                  </a:cubicBezTo>
                  <a:cubicBezTo>
                    <a:pt x="97" y="258"/>
                    <a:pt x="98" y="258"/>
                    <a:pt x="97" y="259"/>
                  </a:cubicBezTo>
                  <a:cubicBezTo>
                    <a:pt x="97" y="260"/>
                    <a:pt x="98" y="261"/>
                    <a:pt x="97" y="262"/>
                  </a:cubicBezTo>
                  <a:cubicBezTo>
                    <a:pt x="96" y="263"/>
                    <a:pt x="97" y="263"/>
                    <a:pt x="97" y="264"/>
                  </a:cubicBezTo>
                  <a:cubicBezTo>
                    <a:pt x="97" y="264"/>
                    <a:pt x="98" y="265"/>
                    <a:pt x="97" y="266"/>
                  </a:cubicBezTo>
                  <a:cubicBezTo>
                    <a:pt x="97" y="266"/>
                    <a:pt x="96" y="267"/>
                    <a:pt x="96" y="268"/>
                  </a:cubicBezTo>
                  <a:cubicBezTo>
                    <a:pt x="96" y="269"/>
                    <a:pt x="96" y="270"/>
                    <a:pt x="96" y="270"/>
                  </a:cubicBezTo>
                  <a:cubicBezTo>
                    <a:pt x="96" y="271"/>
                    <a:pt x="96" y="271"/>
                    <a:pt x="97" y="272"/>
                  </a:cubicBezTo>
                  <a:cubicBezTo>
                    <a:pt x="97" y="273"/>
                    <a:pt x="97" y="273"/>
                    <a:pt x="96" y="275"/>
                  </a:cubicBezTo>
                  <a:cubicBezTo>
                    <a:pt x="96" y="277"/>
                    <a:pt x="96" y="278"/>
                    <a:pt x="97" y="279"/>
                  </a:cubicBezTo>
                  <a:cubicBezTo>
                    <a:pt x="97" y="280"/>
                    <a:pt x="98" y="281"/>
                    <a:pt x="98" y="281"/>
                  </a:cubicBezTo>
                  <a:cubicBezTo>
                    <a:pt x="98" y="281"/>
                    <a:pt x="99" y="279"/>
                    <a:pt x="99" y="281"/>
                  </a:cubicBezTo>
                  <a:cubicBezTo>
                    <a:pt x="99" y="282"/>
                    <a:pt x="99" y="283"/>
                    <a:pt x="98" y="284"/>
                  </a:cubicBezTo>
                  <a:cubicBezTo>
                    <a:pt x="98" y="284"/>
                    <a:pt x="97" y="284"/>
                    <a:pt x="97" y="285"/>
                  </a:cubicBezTo>
                  <a:cubicBezTo>
                    <a:pt x="97" y="286"/>
                    <a:pt x="97" y="286"/>
                    <a:pt x="97" y="288"/>
                  </a:cubicBezTo>
                  <a:cubicBezTo>
                    <a:pt x="97" y="289"/>
                    <a:pt x="98" y="289"/>
                    <a:pt x="98" y="290"/>
                  </a:cubicBezTo>
                  <a:cubicBezTo>
                    <a:pt x="97" y="291"/>
                    <a:pt x="97" y="291"/>
                    <a:pt x="97" y="292"/>
                  </a:cubicBezTo>
                  <a:cubicBezTo>
                    <a:pt x="96" y="293"/>
                    <a:pt x="96" y="293"/>
                    <a:pt x="96" y="294"/>
                  </a:cubicBezTo>
                  <a:cubicBezTo>
                    <a:pt x="96" y="294"/>
                    <a:pt x="97" y="294"/>
                    <a:pt x="96" y="295"/>
                  </a:cubicBezTo>
                  <a:cubicBezTo>
                    <a:pt x="96" y="296"/>
                    <a:pt x="95" y="296"/>
                    <a:pt x="95" y="297"/>
                  </a:cubicBezTo>
                  <a:cubicBezTo>
                    <a:pt x="95" y="298"/>
                    <a:pt x="96" y="299"/>
                    <a:pt x="96" y="299"/>
                  </a:cubicBezTo>
                  <a:cubicBezTo>
                    <a:pt x="96" y="299"/>
                    <a:pt x="94" y="299"/>
                    <a:pt x="94" y="299"/>
                  </a:cubicBezTo>
                  <a:cubicBezTo>
                    <a:pt x="94" y="299"/>
                    <a:pt x="92" y="299"/>
                    <a:pt x="91" y="299"/>
                  </a:cubicBezTo>
                  <a:cubicBezTo>
                    <a:pt x="91" y="299"/>
                    <a:pt x="92" y="299"/>
                    <a:pt x="90" y="299"/>
                  </a:cubicBezTo>
                  <a:cubicBezTo>
                    <a:pt x="88" y="299"/>
                    <a:pt x="86" y="300"/>
                    <a:pt x="86" y="300"/>
                  </a:cubicBezTo>
                  <a:cubicBezTo>
                    <a:pt x="84" y="300"/>
                    <a:pt x="84" y="300"/>
                    <a:pt x="84" y="300"/>
                  </a:cubicBezTo>
                  <a:cubicBezTo>
                    <a:pt x="83" y="300"/>
                    <a:pt x="83" y="300"/>
                    <a:pt x="83" y="300"/>
                  </a:cubicBezTo>
                  <a:cubicBezTo>
                    <a:pt x="83" y="300"/>
                    <a:pt x="82" y="300"/>
                    <a:pt x="82" y="299"/>
                  </a:cubicBezTo>
                  <a:cubicBezTo>
                    <a:pt x="82" y="299"/>
                    <a:pt x="82" y="298"/>
                    <a:pt x="82" y="298"/>
                  </a:cubicBezTo>
                  <a:cubicBezTo>
                    <a:pt x="82" y="298"/>
                    <a:pt x="83" y="298"/>
                    <a:pt x="83" y="298"/>
                  </a:cubicBezTo>
                  <a:cubicBezTo>
                    <a:pt x="83" y="298"/>
                    <a:pt x="84" y="298"/>
                    <a:pt x="84" y="298"/>
                  </a:cubicBezTo>
                  <a:cubicBezTo>
                    <a:pt x="85" y="298"/>
                    <a:pt x="85" y="298"/>
                    <a:pt x="85" y="298"/>
                  </a:cubicBezTo>
                  <a:cubicBezTo>
                    <a:pt x="85" y="298"/>
                    <a:pt x="84" y="297"/>
                    <a:pt x="84" y="297"/>
                  </a:cubicBezTo>
                  <a:cubicBezTo>
                    <a:pt x="84" y="297"/>
                    <a:pt x="85" y="297"/>
                    <a:pt x="86" y="297"/>
                  </a:cubicBezTo>
                  <a:cubicBezTo>
                    <a:pt x="86" y="297"/>
                    <a:pt x="87" y="298"/>
                    <a:pt x="87" y="297"/>
                  </a:cubicBezTo>
                  <a:cubicBezTo>
                    <a:pt x="87" y="297"/>
                    <a:pt x="88" y="297"/>
                    <a:pt x="87" y="297"/>
                  </a:cubicBezTo>
                  <a:cubicBezTo>
                    <a:pt x="87" y="297"/>
                    <a:pt x="87" y="296"/>
                    <a:pt x="87" y="296"/>
                  </a:cubicBezTo>
                  <a:cubicBezTo>
                    <a:pt x="86" y="296"/>
                    <a:pt x="86" y="296"/>
                    <a:pt x="85" y="295"/>
                  </a:cubicBezTo>
                  <a:cubicBezTo>
                    <a:pt x="85" y="294"/>
                    <a:pt x="85" y="294"/>
                    <a:pt x="84" y="293"/>
                  </a:cubicBezTo>
                  <a:cubicBezTo>
                    <a:pt x="84" y="293"/>
                    <a:pt x="83" y="293"/>
                    <a:pt x="83" y="293"/>
                  </a:cubicBezTo>
                  <a:cubicBezTo>
                    <a:pt x="82" y="293"/>
                    <a:pt x="82" y="293"/>
                    <a:pt x="82" y="293"/>
                  </a:cubicBezTo>
                  <a:cubicBezTo>
                    <a:pt x="81" y="294"/>
                    <a:pt x="81" y="295"/>
                    <a:pt x="80" y="295"/>
                  </a:cubicBezTo>
                  <a:cubicBezTo>
                    <a:pt x="80" y="295"/>
                    <a:pt x="80" y="294"/>
                    <a:pt x="80" y="294"/>
                  </a:cubicBezTo>
                  <a:cubicBezTo>
                    <a:pt x="79" y="294"/>
                    <a:pt x="79" y="294"/>
                    <a:pt x="78" y="294"/>
                  </a:cubicBezTo>
                  <a:cubicBezTo>
                    <a:pt x="78" y="294"/>
                    <a:pt x="79" y="295"/>
                    <a:pt x="78" y="295"/>
                  </a:cubicBezTo>
                  <a:cubicBezTo>
                    <a:pt x="78" y="295"/>
                    <a:pt x="78" y="295"/>
                    <a:pt x="78" y="296"/>
                  </a:cubicBezTo>
                  <a:cubicBezTo>
                    <a:pt x="77" y="296"/>
                    <a:pt x="77" y="296"/>
                    <a:pt x="77" y="297"/>
                  </a:cubicBezTo>
                  <a:cubicBezTo>
                    <a:pt x="77" y="298"/>
                    <a:pt x="77" y="298"/>
                    <a:pt x="78" y="298"/>
                  </a:cubicBezTo>
                  <a:cubicBezTo>
                    <a:pt x="79" y="298"/>
                    <a:pt x="80" y="298"/>
                    <a:pt x="80" y="298"/>
                  </a:cubicBezTo>
                  <a:cubicBezTo>
                    <a:pt x="80" y="298"/>
                    <a:pt x="80" y="297"/>
                    <a:pt x="80" y="298"/>
                  </a:cubicBezTo>
                  <a:cubicBezTo>
                    <a:pt x="81" y="298"/>
                    <a:pt x="81" y="298"/>
                    <a:pt x="81" y="298"/>
                  </a:cubicBezTo>
                  <a:cubicBezTo>
                    <a:pt x="81" y="299"/>
                    <a:pt x="82" y="300"/>
                    <a:pt x="82" y="300"/>
                  </a:cubicBezTo>
                  <a:cubicBezTo>
                    <a:pt x="82" y="300"/>
                    <a:pt x="82" y="300"/>
                    <a:pt x="82" y="300"/>
                  </a:cubicBezTo>
                  <a:cubicBezTo>
                    <a:pt x="81" y="300"/>
                    <a:pt x="80" y="300"/>
                    <a:pt x="80" y="300"/>
                  </a:cubicBezTo>
                  <a:cubicBezTo>
                    <a:pt x="79" y="300"/>
                    <a:pt x="78" y="300"/>
                    <a:pt x="77" y="300"/>
                  </a:cubicBezTo>
                  <a:cubicBezTo>
                    <a:pt x="76" y="300"/>
                    <a:pt x="75" y="300"/>
                    <a:pt x="73" y="300"/>
                  </a:cubicBezTo>
                  <a:cubicBezTo>
                    <a:pt x="71" y="300"/>
                    <a:pt x="71" y="300"/>
                    <a:pt x="69" y="301"/>
                  </a:cubicBezTo>
                  <a:cubicBezTo>
                    <a:pt x="68" y="301"/>
                    <a:pt x="66" y="301"/>
                    <a:pt x="65" y="301"/>
                  </a:cubicBezTo>
                  <a:cubicBezTo>
                    <a:pt x="64" y="301"/>
                    <a:pt x="64" y="301"/>
                    <a:pt x="62" y="302"/>
                  </a:cubicBezTo>
                  <a:cubicBezTo>
                    <a:pt x="60" y="302"/>
                    <a:pt x="60" y="302"/>
                    <a:pt x="58" y="302"/>
                  </a:cubicBezTo>
                  <a:cubicBezTo>
                    <a:pt x="56" y="303"/>
                    <a:pt x="56" y="303"/>
                    <a:pt x="54" y="303"/>
                  </a:cubicBezTo>
                  <a:cubicBezTo>
                    <a:pt x="53" y="303"/>
                    <a:pt x="53" y="304"/>
                    <a:pt x="52" y="304"/>
                  </a:cubicBezTo>
                  <a:cubicBezTo>
                    <a:pt x="51" y="304"/>
                    <a:pt x="50" y="304"/>
                    <a:pt x="49" y="304"/>
                  </a:cubicBezTo>
                  <a:cubicBezTo>
                    <a:pt x="49" y="304"/>
                    <a:pt x="48" y="305"/>
                    <a:pt x="47" y="305"/>
                  </a:cubicBezTo>
                  <a:cubicBezTo>
                    <a:pt x="47" y="305"/>
                    <a:pt x="47" y="305"/>
                    <a:pt x="46" y="305"/>
                  </a:cubicBezTo>
                  <a:cubicBezTo>
                    <a:pt x="45" y="305"/>
                    <a:pt x="44" y="306"/>
                    <a:pt x="43" y="306"/>
                  </a:cubicBezTo>
                  <a:cubicBezTo>
                    <a:pt x="43" y="306"/>
                    <a:pt x="42" y="306"/>
                    <a:pt x="42" y="306"/>
                  </a:cubicBezTo>
                  <a:cubicBezTo>
                    <a:pt x="42" y="306"/>
                    <a:pt x="42" y="305"/>
                    <a:pt x="43" y="305"/>
                  </a:cubicBezTo>
                  <a:cubicBezTo>
                    <a:pt x="44" y="305"/>
                    <a:pt x="46" y="304"/>
                    <a:pt x="46" y="304"/>
                  </a:cubicBezTo>
                  <a:cubicBezTo>
                    <a:pt x="46" y="304"/>
                    <a:pt x="47" y="304"/>
                    <a:pt x="47" y="304"/>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Freeform 217"/>
            <p:cNvSpPr>
              <a:spLocks/>
            </p:cNvSpPr>
            <p:nvPr/>
          </p:nvSpPr>
          <p:spPr bwMode="auto">
            <a:xfrm>
              <a:off x="7448550" y="2840038"/>
              <a:ext cx="131763" cy="350838"/>
            </a:xfrm>
            <a:custGeom>
              <a:avLst/>
              <a:gdLst>
                <a:gd name="T0" fmla="*/ 59 w 94"/>
                <a:gd name="T1" fmla="*/ 244 h 249"/>
                <a:gd name="T2" fmla="*/ 50 w 94"/>
                <a:gd name="T3" fmla="*/ 237 h 249"/>
                <a:gd name="T4" fmla="*/ 43 w 94"/>
                <a:gd name="T5" fmla="*/ 230 h 249"/>
                <a:gd name="T6" fmla="*/ 39 w 94"/>
                <a:gd name="T7" fmla="*/ 223 h 249"/>
                <a:gd name="T8" fmla="*/ 34 w 94"/>
                <a:gd name="T9" fmla="*/ 214 h 249"/>
                <a:gd name="T10" fmla="*/ 34 w 94"/>
                <a:gd name="T11" fmla="*/ 206 h 249"/>
                <a:gd name="T12" fmla="*/ 37 w 94"/>
                <a:gd name="T13" fmla="*/ 197 h 249"/>
                <a:gd name="T14" fmla="*/ 37 w 94"/>
                <a:gd name="T15" fmla="*/ 186 h 249"/>
                <a:gd name="T16" fmla="*/ 32 w 94"/>
                <a:gd name="T17" fmla="*/ 177 h 249"/>
                <a:gd name="T18" fmla="*/ 37 w 94"/>
                <a:gd name="T19" fmla="*/ 169 h 249"/>
                <a:gd name="T20" fmla="*/ 37 w 94"/>
                <a:gd name="T21" fmla="*/ 162 h 249"/>
                <a:gd name="T22" fmla="*/ 35 w 94"/>
                <a:gd name="T23" fmla="*/ 149 h 249"/>
                <a:gd name="T24" fmla="*/ 39 w 94"/>
                <a:gd name="T25" fmla="*/ 143 h 249"/>
                <a:gd name="T26" fmla="*/ 39 w 94"/>
                <a:gd name="T27" fmla="*/ 135 h 249"/>
                <a:gd name="T28" fmla="*/ 35 w 94"/>
                <a:gd name="T29" fmla="*/ 129 h 249"/>
                <a:gd name="T30" fmla="*/ 27 w 94"/>
                <a:gd name="T31" fmla="*/ 124 h 249"/>
                <a:gd name="T32" fmla="*/ 28 w 94"/>
                <a:gd name="T33" fmla="*/ 116 h 249"/>
                <a:gd name="T34" fmla="*/ 32 w 94"/>
                <a:gd name="T35" fmla="*/ 110 h 249"/>
                <a:gd name="T36" fmla="*/ 30 w 94"/>
                <a:gd name="T37" fmla="*/ 102 h 249"/>
                <a:gd name="T38" fmla="*/ 32 w 94"/>
                <a:gd name="T39" fmla="*/ 92 h 249"/>
                <a:gd name="T40" fmla="*/ 33 w 94"/>
                <a:gd name="T41" fmla="*/ 85 h 249"/>
                <a:gd name="T42" fmla="*/ 25 w 94"/>
                <a:gd name="T43" fmla="*/ 82 h 249"/>
                <a:gd name="T44" fmla="*/ 18 w 94"/>
                <a:gd name="T45" fmla="*/ 83 h 249"/>
                <a:gd name="T46" fmla="*/ 18 w 94"/>
                <a:gd name="T47" fmla="*/ 78 h 249"/>
                <a:gd name="T48" fmla="*/ 26 w 94"/>
                <a:gd name="T49" fmla="*/ 74 h 249"/>
                <a:gd name="T50" fmla="*/ 24 w 94"/>
                <a:gd name="T51" fmla="*/ 66 h 249"/>
                <a:gd name="T52" fmla="*/ 24 w 94"/>
                <a:gd name="T53" fmla="*/ 58 h 249"/>
                <a:gd name="T54" fmla="*/ 24 w 94"/>
                <a:gd name="T55" fmla="*/ 52 h 249"/>
                <a:gd name="T56" fmla="*/ 25 w 94"/>
                <a:gd name="T57" fmla="*/ 44 h 249"/>
                <a:gd name="T58" fmla="*/ 22 w 94"/>
                <a:gd name="T59" fmla="*/ 39 h 249"/>
                <a:gd name="T60" fmla="*/ 17 w 94"/>
                <a:gd name="T61" fmla="*/ 36 h 249"/>
                <a:gd name="T62" fmla="*/ 14 w 94"/>
                <a:gd name="T63" fmla="*/ 30 h 249"/>
                <a:gd name="T64" fmla="*/ 7 w 94"/>
                <a:gd name="T65" fmla="*/ 26 h 249"/>
                <a:gd name="T66" fmla="*/ 3 w 94"/>
                <a:gd name="T67" fmla="*/ 20 h 249"/>
                <a:gd name="T68" fmla="*/ 6 w 94"/>
                <a:gd name="T69" fmla="*/ 9 h 249"/>
                <a:gd name="T70" fmla="*/ 7 w 94"/>
                <a:gd name="T71" fmla="*/ 2 h 249"/>
                <a:gd name="T72" fmla="*/ 2 w 94"/>
                <a:gd name="T73" fmla="*/ 3 h 249"/>
                <a:gd name="T74" fmla="*/ 31 w 94"/>
                <a:gd name="T75" fmla="*/ 7 h 249"/>
                <a:gd name="T76" fmla="*/ 39 w 94"/>
                <a:gd name="T77" fmla="*/ 7 h 249"/>
                <a:gd name="T78" fmla="*/ 51 w 94"/>
                <a:gd name="T79" fmla="*/ 13 h 249"/>
                <a:gd name="T80" fmla="*/ 46 w 94"/>
                <a:gd name="T81" fmla="*/ 27 h 249"/>
                <a:gd name="T82" fmla="*/ 53 w 94"/>
                <a:gd name="T83" fmla="*/ 44 h 249"/>
                <a:gd name="T84" fmla="*/ 73 w 94"/>
                <a:gd name="T85" fmla="*/ 68 h 249"/>
                <a:gd name="T86" fmla="*/ 72 w 94"/>
                <a:gd name="T87" fmla="*/ 80 h 249"/>
                <a:gd name="T88" fmla="*/ 77 w 94"/>
                <a:gd name="T89" fmla="*/ 91 h 249"/>
                <a:gd name="T90" fmla="*/ 86 w 94"/>
                <a:gd name="T91" fmla="*/ 111 h 249"/>
                <a:gd name="T92" fmla="*/ 86 w 94"/>
                <a:gd name="T93" fmla="*/ 133 h 249"/>
                <a:gd name="T94" fmla="*/ 87 w 94"/>
                <a:gd name="T95" fmla="*/ 165 h 249"/>
                <a:gd name="T96" fmla="*/ 87 w 94"/>
                <a:gd name="T97" fmla="*/ 203 h 249"/>
                <a:gd name="T98" fmla="*/ 85 w 94"/>
                <a:gd name="T99" fmla="*/ 210 h 249"/>
                <a:gd name="T100" fmla="*/ 86 w 94"/>
                <a:gd name="T101" fmla="*/ 217 h 249"/>
                <a:gd name="T102" fmla="*/ 86 w 94"/>
                <a:gd name="T103" fmla="*/ 223 h 249"/>
                <a:gd name="T104" fmla="*/ 89 w 94"/>
                <a:gd name="T105" fmla="*/ 227 h 249"/>
                <a:gd name="T106" fmla="*/ 93 w 94"/>
                <a:gd name="T107" fmla="*/ 234 h 249"/>
                <a:gd name="T108" fmla="*/ 91 w 94"/>
                <a:gd name="T109" fmla="*/ 241 h 249"/>
                <a:gd name="T110" fmla="*/ 82 w 94"/>
                <a:gd name="T111" fmla="*/ 244 h 249"/>
                <a:gd name="T112" fmla="*/ 66 w 94"/>
                <a:gd name="T113" fmla="*/ 24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249">
                  <a:moveTo>
                    <a:pt x="65" y="248"/>
                  </a:moveTo>
                  <a:cubicBezTo>
                    <a:pt x="65" y="247"/>
                    <a:pt x="65" y="247"/>
                    <a:pt x="65" y="247"/>
                  </a:cubicBezTo>
                  <a:cubicBezTo>
                    <a:pt x="64" y="246"/>
                    <a:pt x="64" y="246"/>
                    <a:pt x="64" y="246"/>
                  </a:cubicBezTo>
                  <a:cubicBezTo>
                    <a:pt x="64" y="246"/>
                    <a:pt x="63" y="246"/>
                    <a:pt x="63" y="246"/>
                  </a:cubicBezTo>
                  <a:cubicBezTo>
                    <a:pt x="62" y="246"/>
                    <a:pt x="61" y="246"/>
                    <a:pt x="61" y="245"/>
                  </a:cubicBezTo>
                  <a:cubicBezTo>
                    <a:pt x="60" y="245"/>
                    <a:pt x="60" y="245"/>
                    <a:pt x="59" y="244"/>
                  </a:cubicBezTo>
                  <a:cubicBezTo>
                    <a:pt x="59" y="243"/>
                    <a:pt x="59" y="243"/>
                    <a:pt x="58" y="243"/>
                  </a:cubicBezTo>
                  <a:cubicBezTo>
                    <a:pt x="57" y="242"/>
                    <a:pt x="57" y="242"/>
                    <a:pt x="57" y="241"/>
                  </a:cubicBezTo>
                  <a:cubicBezTo>
                    <a:pt x="56" y="240"/>
                    <a:pt x="56" y="240"/>
                    <a:pt x="56" y="239"/>
                  </a:cubicBezTo>
                  <a:cubicBezTo>
                    <a:pt x="56" y="237"/>
                    <a:pt x="55" y="238"/>
                    <a:pt x="55" y="238"/>
                  </a:cubicBezTo>
                  <a:cubicBezTo>
                    <a:pt x="55" y="238"/>
                    <a:pt x="52" y="238"/>
                    <a:pt x="51" y="238"/>
                  </a:cubicBezTo>
                  <a:cubicBezTo>
                    <a:pt x="50" y="238"/>
                    <a:pt x="50" y="238"/>
                    <a:pt x="50" y="237"/>
                  </a:cubicBezTo>
                  <a:cubicBezTo>
                    <a:pt x="49" y="236"/>
                    <a:pt x="49" y="236"/>
                    <a:pt x="49" y="236"/>
                  </a:cubicBezTo>
                  <a:cubicBezTo>
                    <a:pt x="48" y="236"/>
                    <a:pt x="47" y="236"/>
                    <a:pt x="47" y="235"/>
                  </a:cubicBezTo>
                  <a:cubicBezTo>
                    <a:pt x="47" y="235"/>
                    <a:pt x="46" y="235"/>
                    <a:pt x="46" y="234"/>
                  </a:cubicBezTo>
                  <a:cubicBezTo>
                    <a:pt x="45" y="233"/>
                    <a:pt x="44" y="234"/>
                    <a:pt x="44" y="233"/>
                  </a:cubicBezTo>
                  <a:cubicBezTo>
                    <a:pt x="43" y="233"/>
                    <a:pt x="44" y="232"/>
                    <a:pt x="43" y="231"/>
                  </a:cubicBezTo>
                  <a:cubicBezTo>
                    <a:pt x="43" y="230"/>
                    <a:pt x="43" y="230"/>
                    <a:pt x="43" y="230"/>
                  </a:cubicBezTo>
                  <a:cubicBezTo>
                    <a:pt x="43" y="229"/>
                    <a:pt x="42" y="229"/>
                    <a:pt x="43" y="228"/>
                  </a:cubicBezTo>
                  <a:cubicBezTo>
                    <a:pt x="43" y="227"/>
                    <a:pt x="43" y="226"/>
                    <a:pt x="42" y="225"/>
                  </a:cubicBezTo>
                  <a:cubicBezTo>
                    <a:pt x="42" y="225"/>
                    <a:pt x="41" y="225"/>
                    <a:pt x="40" y="225"/>
                  </a:cubicBezTo>
                  <a:cubicBezTo>
                    <a:pt x="40" y="225"/>
                    <a:pt x="40" y="225"/>
                    <a:pt x="40" y="225"/>
                  </a:cubicBezTo>
                  <a:cubicBezTo>
                    <a:pt x="40" y="225"/>
                    <a:pt x="39" y="224"/>
                    <a:pt x="38" y="224"/>
                  </a:cubicBezTo>
                  <a:cubicBezTo>
                    <a:pt x="37" y="224"/>
                    <a:pt x="38" y="224"/>
                    <a:pt x="39" y="223"/>
                  </a:cubicBezTo>
                  <a:cubicBezTo>
                    <a:pt x="39" y="222"/>
                    <a:pt x="38" y="222"/>
                    <a:pt x="38" y="221"/>
                  </a:cubicBezTo>
                  <a:cubicBezTo>
                    <a:pt x="38" y="219"/>
                    <a:pt x="38" y="219"/>
                    <a:pt x="38" y="218"/>
                  </a:cubicBezTo>
                  <a:cubicBezTo>
                    <a:pt x="38" y="217"/>
                    <a:pt x="38" y="218"/>
                    <a:pt x="37" y="218"/>
                  </a:cubicBezTo>
                  <a:cubicBezTo>
                    <a:pt x="36" y="217"/>
                    <a:pt x="36" y="218"/>
                    <a:pt x="35" y="218"/>
                  </a:cubicBezTo>
                  <a:cubicBezTo>
                    <a:pt x="34" y="217"/>
                    <a:pt x="35" y="216"/>
                    <a:pt x="35" y="215"/>
                  </a:cubicBezTo>
                  <a:cubicBezTo>
                    <a:pt x="35" y="215"/>
                    <a:pt x="34" y="214"/>
                    <a:pt x="34" y="214"/>
                  </a:cubicBezTo>
                  <a:cubicBezTo>
                    <a:pt x="34" y="214"/>
                    <a:pt x="33" y="214"/>
                    <a:pt x="33" y="212"/>
                  </a:cubicBezTo>
                  <a:cubicBezTo>
                    <a:pt x="33" y="211"/>
                    <a:pt x="33" y="212"/>
                    <a:pt x="34" y="211"/>
                  </a:cubicBezTo>
                  <a:cubicBezTo>
                    <a:pt x="35" y="211"/>
                    <a:pt x="35" y="210"/>
                    <a:pt x="35" y="209"/>
                  </a:cubicBezTo>
                  <a:cubicBezTo>
                    <a:pt x="34" y="208"/>
                    <a:pt x="34" y="209"/>
                    <a:pt x="33" y="209"/>
                  </a:cubicBezTo>
                  <a:cubicBezTo>
                    <a:pt x="32" y="208"/>
                    <a:pt x="32" y="208"/>
                    <a:pt x="32" y="207"/>
                  </a:cubicBezTo>
                  <a:cubicBezTo>
                    <a:pt x="33" y="206"/>
                    <a:pt x="33" y="206"/>
                    <a:pt x="34" y="206"/>
                  </a:cubicBezTo>
                  <a:cubicBezTo>
                    <a:pt x="35" y="206"/>
                    <a:pt x="35" y="205"/>
                    <a:pt x="36" y="205"/>
                  </a:cubicBezTo>
                  <a:cubicBezTo>
                    <a:pt x="37" y="204"/>
                    <a:pt x="36" y="204"/>
                    <a:pt x="36" y="203"/>
                  </a:cubicBezTo>
                  <a:cubicBezTo>
                    <a:pt x="36" y="203"/>
                    <a:pt x="36" y="202"/>
                    <a:pt x="36" y="201"/>
                  </a:cubicBezTo>
                  <a:cubicBezTo>
                    <a:pt x="37" y="200"/>
                    <a:pt x="36" y="201"/>
                    <a:pt x="36" y="200"/>
                  </a:cubicBezTo>
                  <a:cubicBezTo>
                    <a:pt x="36" y="199"/>
                    <a:pt x="36" y="199"/>
                    <a:pt x="36" y="199"/>
                  </a:cubicBezTo>
                  <a:cubicBezTo>
                    <a:pt x="36" y="198"/>
                    <a:pt x="37" y="197"/>
                    <a:pt x="37" y="197"/>
                  </a:cubicBezTo>
                  <a:cubicBezTo>
                    <a:pt x="38" y="196"/>
                    <a:pt x="37" y="196"/>
                    <a:pt x="37" y="195"/>
                  </a:cubicBezTo>
                  <a:cubicBezTo>
                    <a:pt x="37" y="193"/>
                    <a:pt x="37" y="194"/>
                    <a:pt x="38" y="192"/>
                  </a:cubicBezTo>
                  <a:cubicBezTo>
                    <a:pt x="39" y="191"/>
                    <a:pt x="38" y="192"/>
                    <a:pt x="38" y="191"/>
                  </a:cubicBezTo>
                  <a:cubicBezTo>
                    <a:pt x="38" y="190"/>
                    <a:pt x="38" y="190"/>
                    <a:pt x="38" y="189"/>
                  </a:cubicBezTo>
                  <a:cubicBezTo>
                    <a:pt x="38" y="188"/>
                    <a:pt x="38" y="188"/>
                    <a:pt x="39" y="187"/>
                  </a:cubicBezTo>
                  <a:cubicBezTo>
                    <a:pt x="39" y="186"/>
                    <a:pt x="38" y="186"/>
                    <a:pt x="37" y="186"/>
                  </a:cubicBezTo>
                  <a:cubicBezTo>
                    <a:pt x="37" y="185"/>
                    <a:pt x="37" y="186"/>
                    <a:pt x="36" y="186"/>
                  </a:cubicBezTo>
                  <a:cubicBezTo>
                    <a:pt x="36" y="186"/>
                    <a:pt x="34" y="185"/>
                    <a:pt x="34" y="185"/>
                  </a:cubicBezTo>
                  <a:cubicBezTo>
                    <a:pt x="34" y="184"/>
                    <a:pt x="32" y="183"/>
                    <a:pt x="32" y="182"/>
                  </a:cubicBezTo>
                  <a:cubicBezTo>
                    <a:pt x="32" y="182"/>
                    <a:pt x="32" y="182"/>
                    <a:pt x="32" y="181"/>
                  </a:cubicBezTo>
                  <a:cubicBezTo>
                    <a:pt x="32" y="181"/>
                    <a:pt x="32" y="180"/>
                    <a:pt x="32" y="178"/>
                  </a:cubicBezTo>
                  <a:cubicBezTo>
                    <a:pt x="32" y="177"/>
                    <a:pt x="32" y="178"/>
                    <a:pt x="32" y="177"/>
                  </a:cubicBezTo>
                  <a:cubicBezTo>
                    <a:pt x="32" y="176"/>
                    <a:pt x="32" y="176"/>
                    <a:pt x="33" y="175"/>
                  </a:cubicBezTo>
                  <a:cubicBezTo>
                    <a:pt x="34" y="175"/>
                    <a:pt x="34" y="174"/>
                    <a:pt x="35" y="174"/>
                  </a:cubicBezTo>
                  <a:cubicBezTo>
                    <a:pt x="35" y="173"/>
                    <a:pt x="35" y="173"/>
                    <a:pt x="35" y="172"/>
                  </a:cubicBezTo>
                  <a:cubicBezTo>
                    <a:pt x="36" y="171"/>
                    <a:pt x="35" y="171"/>
                    <a:pt x="36" y="171"/>
                  </a:cubicBezTo>
                  <a:cubicBezTo>
                    <a:pt x="36" y="170"/>
                    <a:pt x="36" y="170"/>
                    <a:pt x="37" y="170"/>
                  </a:cubicBezTo>
                  <a:cubicBezTo>
                    <a:pt x="38" y="170"/>
                    <a:pt x="37" y="170"/>
                    <a:pt x="37" y="169"/>
                  </a:cubicBezTo>
                  <a:cubicBezTo>
                    <a:pt x="37" y="168"/>
                    <a:pt x="36" y="168"/>
                    <a:pt x="36" y="168"/>
                  </a:cubicBezTo>
                  <a:cubicBezTo>
                    <a:pt x="36" y="167"/>
                    <a:pt x="37" y="167"/>
                    <a:pt x="37" y="167"/>
                  </a:cubicBezTo>
                  <a:cubicBezTo>
                    <a:pt x="38" y="167"/>
                    <a:pt x="37" y="166"/>
                    <a:pt x="37" y="166"/>
                  </a:cubicBezTo>
                  <a:cubicBezTo>
                    <a:pt x="37" y="166"/>
                    <a:pt x="37" y="165"/>
                    <a:pt x="37" y="165"/>
                  </a:cubicBezTo>
                  <a:cubicBezTo>
                    <a:pt x="37" y="164"/>
                    <a:pt x="37" y="164"/>
                    <a:pt x="37" y="163"/>
                  </a:cubicBezTo>
                  <a:cubicBezTo>
                    <a:pt x="38" y="162"/>
                    <a:pt x="37" y="162"/>
                    <a:pt x="37" y="162"/>
                  </a:cubicBezTo>
                  <a:cubicBezTo>
                    <a:pt x="37" y="162"/>
                    <a:pt x="36" y="159"/>
                    <a:pt x="36" y="158"/>
                  </a:cubicBezTo>
                  <a:cubicBezTo>
                    <a:pt x="36" y="158"/>
                    <a:pt x="35" y="157"/>
                    <a:pt x="35" y="156"/>
                  </a:cubicBezTo>
                  <a:cubicBezTo>
                    <a:pt x="36" y="156"/>
                    <a:pt x="35" y="156"/>
                    <a:pt x="35" y="155"/>
                  </a:cubicBezTo>
                  <a:cubicBezTo>
                    <a:pt x="35" y="154"/>
                    <a:pt x="35" y="154"/>
                    <a:pt x="35" y="153"/>
                  </a:cubicBezTo>
                  <a:cubicBezTo>
                    <a:pt x="35" y="153"/>
                    <a:pt x="35" y="152"/>
                    <a:pt x="35" y="151"/>
                  </a:cubicBezTo>
                  <a:cubicBezTo>
                    <a:pt x="35" y="150"/>
                    <a:pt x="35" y="150"/>
                    <a:pt x="35" y="149"/>
                  </a:cubicBezTo>
                  <a:cubicBezTo>
                    <a:pt x="36" y="148"/>
                    <a:pt x="36" y="148"/>
                    <a:pt x="36" y="147"/>
                  </a:cubicBezTo>
                  <a:cubicBezTo>
                    <a:pt x="36" y="147"/>
                    <a:pt x="36" y="146"/>
                    <a:pt x="36" y="146"/>
                  </a:cubicBezTo>
                  <a:cubicBezTo>
                    <a:pt x="35" y="145"/>
                    <a:pt x="35" y="145"/>
                    <a:pt x="35" y="145"/>
                  </a:cubicBezTo>
                  <a:cubicBezTo>
                    <a:pt x="35" y="145"/>
                    <a:pt x="37" y="145"/>
                    <a:pt x="37" y="144"/>
                  </a:cubicBezTo>
                  <a:cubicBezTo>
                    <a:pt x="37" y="143"/>
                    <a:pt x="37" y="144"/>
                    <a:pt x="38" y="143"/>
                  </a:cubicBezTo>
                  <a:cubicBezTo>
                    <a:pt x="39" y="143"/>
                    <a:pt x="39" y="143"/>
                    <a:pt x="39" y="143"/>
                  </a:cubicBezTo>
                  <a:cubicBezTo>
                    <a:pt x="39" y="143"/>
                    <a:pt x="40" y="142"/>
                    <a:pt x="41" y="142"/>
                  </a:cubicBezTo>
                  <a:cubicBezTo>
                    <a:pt x="41" y="141"/>
                    <a:pt x="42" y="141"/>
                    <a:pt x="42" y="140"/>
                  </a:cubicBezTo>
                  <a:cubicBezTo>
                    <a:pt x="43" y="140"/>
                    <a:pt x="42" y="140"/>
                    <a:pt x="42" y="139"/>
                  </a:cubicBezTo>
                  <a:cubicBezTo>
                    <a:pt x="42" y="138"/>
                    <a:pt x="41" y="138"/>
                    <a:pt x="42" y="138"/>
                  </a:cubicBezTo>
                  <a:cubicBezTo>
                    <a:pt x="42" y="137"/>
                    <a:pt x="42" y="137"/>
                    <a:pt x="41" y="136"/>
                  </a:cubicBezTo>
                  <a:cubicBezTo>
                    <a:pt x="40" y="136"/>
                    <a:pt x="40" y="136"/>
                    <a:pt x="39" y="135"/>
                  </a:cubicBezTo>
                  <a:cubicBezTo>
                    <a:pt x="39" y="135"/>
                    <a:pt x="38" y="134"/>
                    <a:pt x="38" y="134"/>
                  </a:cubicBezTo>
                  <a:cubicBezTo>
                    <a:pt x="38" y="132"/>
                    <a:pt x="38" y="132"/>
                    <a:pt x="38" y="132"/>
                  </a:cubicBezTo>
                  <a:cubicBezTo>
                    <a:pt x="37" y="131"/>
                    <a:pt x="37" y="131"/>
                    <a:pt x="37" y="131"/>
                  </a:cubicBezTo>
                  <a:cubicBezTo>
                    <a:pt x="37" y="130"/>
                    <a:pt x="37" y="130"/>
                    <a:pt x="37" y="130"/>
                  </a:cubicBezTo>
                  <a:cubicBezTo>
                    <a:pt x="35" y="130"/>
                    <a:pt x="35" y="130"/>
                    <a:pt x="35" y="130"/>
                  </a:cubicBezTo>
                  <a:cubicBezTo>
                    <a:pt x="35" y="130"/>
                    <a:pt x="35" y="129"/>
                    <a:pt x="35" y="129"/>
                  </a:cubicBezTo>
                  <a:cubicBezTo>
                    <a:pt x="34" y="128"/>
                    <a:pt x="34" y="129"/>
                    <a:pt x="33" y="128"/>
                  </a:cubicBezTo>
                  <a:cubicBezTo>
                    <a:pt x="33" y="128"/>
                    <a:pt x="32" y="128"/>
                    <a:pt x="32" y="128"/>
                  </a:cubicBezTo>
                  <a:cubicBezTo>
                    <a:pt x="32" y="128"/>
                    <a:pt x="32" y="127"/>
                    <a:pt x="31" y="127"/>
                  </a:cubicBezTo>
                  <a:cubicBezTo>
                    <a:pt x="30" y="126"/>
                    <a:pt x="30" y="126"/>
                    <a:pt x="29" y="126"/>
                  </a:cubicBezTo>
                  <a:cubicBezTo>
                    <a:pt x="29" y="126"/>
                    <a:pt x="29" y="125"/>
                    <a:pt x="29" y="125"/>
                  </a:cubicBezTo>
                  <a:cubicBezTo>
                    <a:pt x="29" y="124"/>
                    <a:pt x="28" y="124"/>
                    <a:pt x="27" y="124"/>
                  </a:cubicBezTo>
                  <a:cubicBezTo>
                    <a:pt x="27" y="123"/>
                    <a:pt x="26" y="123"/>
                    <a:pt x="26" y="121"/>
                  </a:cubicBezTo>
                  <a:cubicBezTo>
                    <a:pt x="26" y="120"/>
                    <a:pt x="26" y="121"/>
                    <a:pt x="26" y="120"/>
                  </a:cubicBezTo>
                  <a:cubicBezTo>
                    <a:pt x="26" y="119"/>
                    <a:pt x="25" y="119"/>
                    <a:pt x="25" y="118"/>
                  </a:cubicBezTo>
                  <a:cubicBezTo>
                    <a:pt x="25" y="118"/>
                    <a:pt x="25" y="117"/>
                    <a:pt x="26" y="117"/>
                  </a:cubicBezTo>
                  <a:cubicBezTo>
                    <a:pt x="27" y="117"/>
                    <a:pt x="28" y="117"/>
                    <a:pt x="28" y="117"/>
                  </a:cubicBezTo>
                  <a:cubicBezTo>
                    <a:pt x="28" y="117"/>
                    <a:pt x="27" y="116"/>
                    <a:pt x="28" y="116"/>
                  </a:cubicBezTo>
                  <a:cubicBezTo>
                    <a:pt x="29" y="116"/>
                    <a:pt x="29" y="116"/>
                    <a:pt x="29" y="116"/>
                  </a:cubicBezTo>
                  <a:cubicBezTo>
                    <a:pt x="30" y="117"/>
                    <a:pt x="30" y="116"/>
                    <a:pt x="31" y="116"/>
                  </a:cubicBezTo>
                  <a:cubicBezTo>
                    <a:pt x="31" y="116"/>
                    <a:pt x="31" y="115"/>
                    <a:pt x="31" y="114"/>
                  </a:cubicBezTo>
                  <a:cubicBezTo>
                    <a:pt x="31" y="113"/>
                    <a:pt x="32" y="113"/>
                    <a:pt x="32" y="113"/>
                  </a:cubicBezTo>
                  <a:cubicBezTo>
                    <a:pt x="33" y="112"/>
                    <a:pt x="32" y="112"/>
                    <a:pt x="31" y="112"/>
                  </a:cubicBezTo>
                  <a:cubicBezTo>
                    <a:pt x="31" y="111"/>
                    <a:pt x="32" y="111"/>
                    <a:pt x="32" y="110"/>
                  </a:cubicBezTo>
                  <a:cubicBezTo>
                    <a:pt x="32" y="109"/>
                    <a:pt x="32" y="109"/>
                    <a:pt x="32" y="109"/>
                  </a:cubicBezTo>
                  <a:cubicBezTo>
                    <a:pt x="31" y="108"/>
                    <a:pt x="31" y="108"/>
                    <a:pt x="31" y="107"/>
                  </a:cubicBezTo>
                  <a:cubicBezTo>
                    <a:pt x="30" y="106"/>
                    <a:pt x="30" y="107"/>
                    <a:pt x="30" y="106"/>
                  </a:cubicBezTo>
                  <a:cubicBezTo>
                    <a:pt x="29" y="105"/>
                    <a:pt x="29" y="105"/>
                    <a:pt x="29" y="104"/>
                  </a:cubicBezTo>
                  <a:cubicBezTo>
                    <a:pt x="28" y="103"/>
                    <a:pt x="29" y="103"/>
                    <a:pt x="29" y="103"/>
                  </a:cubicBezTo>
                  <a:cubicBezTo>
                    <a:pt x="30" y="102"/>
                    <a:pt x="30" y="102"/>
                    <a:pt x="30" y="102"/>
                  </a:cubicBezTo>
                  <a:cubicBezTo>
                    <a:pt x="30" y="102"/>
                    <a:pt x="29" y="100"/>
                    <a:pt x="29" y="99"/>
                  </a:cubicBezTo>
                  <a:cubicBezTo>
                    <a:pt x="30" y="99"/>
                    <a:pt x="30" y="99"/>
                    <a:pt x="30" y="99"/>
                  </a:cubicBezTo>
                  <a:cubicBezTo>
                    <a:pt x="30" y="99"/>
                    <a:pt x="31" y="98"/>
                    <a:pt x="32" y="98"/>
                  </a:cubicBezTo>
                  <a:cubicBezTo>
                    <a:pt x="33" y="98"/>
                    <a:pt x="33" y="97"/>
                    <a:pt x="33" y="96"/>
                  </a:cubicBezTo>
                  <a:cubicBezTo>
                    <a:pt x="33" y="96"/>
                    <a:pt x="32" y="95"/>
                    <a:pt x="32" y="94"/>
                  </a:cubicBezTo>
                  <a:cubicBezTo>
                    <a:pt x="32" y="93"/>
                    <a:pt x="32" y="93"/>
                    <a:pt x="32" y="92"/>
                  </a:cubicBezTo>
                  <a:cubicBezTo>
                    <a:pt x="32" y="92"/>
                    <a:pt x="32" y="92"/>
                    <a:pt x="33" y="91"/>
                  </a:cubicBezTo>
                  <a:cubicBezTo>
                    <a:pt x="33" y="91"/>
                    <a:pt x="34" y="91"/>
                    <a:pt x="34" y="91"/>
                  </a:cubicBezTo>
                  <a:cubicBezTo>
                    <a:pt x="34" y="91"/>
                    <a:pt x="33" y="90"/>
                    <a:pt x="33" y="89"/>
                  </a:cubicBezTo>
                  <a:cubicBezTo>
                    <a:pt x="34" y="89"/>
                    <a:pt x="34" y="88"/>
                    <a:pt x="34" y="87"/>
                  </a:cubicBezTo>
                  <a:cubicBezTo>
                    <a:pt x="34" y="86"/>
                    <a:pt x="34" y="87"/>
                    <a:pt x="34" y="86"/>
                  </a:cubicBezTo>
                  <a:cubicBezTo>
                    <a:pt x="34" y="85"/>
                    <a:pt x="34" y="85"/>
                    <a:pt x="33" y="85"/>
                  </a:cubicBezTo>
                  <a:cubicBezTo>
                    <a:pt x="32" y="84"/>
                    <a:pt x="32" y="85"/>
                    <a:pt x="32" y="85"/>
                  </a:cubicBezTo>
                  <a:cubicBezTo>
                    <a:pt x="31" y="85"/>
                    <a:pt x="31" y="85"/>
                    <a:pt x="31" y="84"/>
                  </a:cubicBezTo>
                  <a:cubicBezTo>
                    <a:pt x="32" y="84"/>
                    <a:pt x="32" y="83"/>
                    <a:pt x="31" y="83"/>
                  </a:cubicBezTo>
                  <a:cubicBezTo>
                    <a:pt x="31" y="82"/>
                    <a:pt x="30" y="82"/>
                    <a:pt x="29" y="81"/>
                  </a:cubicBezTo>
                  <a:cubicBezTo>
                    <a:pt x="29" y="81"/>
                    <a:pt x="28" y="81"/>
                    <a:pt x="26" y="81"/>
                  </a:cubicBezTo>
                  <a:cubicBezTo>
                    <a:pt x="25" y="81"/>
                    <a:pt x="26" y="82"/>
                    <a:pt x="25" y="82"/>
                  </a:cubicBezTo>
                  <a:cubicBezTo>
                    <a:pt x="24" y="82"/>
                    <a:pt x="24" y="81"/>
                    <a:pt x="24" y="82"/>
                  </a:cubicBezTo>
                  <a:cubicBezTo>
                    <a:pt x="23" y="82"/>
                    <a:pt x="23" y="82"/>
                    <a:pt x="23" y="83"/>
                  </a:cubicBezTo>
                  <a:cubicBezTo>
                    <a:pt x="23" y="84"/>
                    <a:pt x="23" y="84"/>
                    <a:pt x="22" y="84"/>
                  </a:cubicBezTo>
                  <a:cubicBezTo>
                    <a:pt x="22" y="85"/>
                    <a:pt x="22" y="85"/>
                    <a:pt x="21" y="85"/>
                  </a:cubicBezTo>
                  <a:cubicBezTo>
                    <a:pt x="20" y="85"/>
                    <a:pt x="20" y="85"/>
                    <a:pt x="19" y="85"/>
                  </a:cubicBezTo>
                  <a:cubicBezTo>
                    <a:pt x="18" y="85"/>
                    <a:pt x="18" y="84"/>
                    <a:pt x="18" y="83"/>
                  </a:cubicBezTo>
                  <a:cubicBezTo>
                    <a:pt x="18" y="82"/>
                    <a:pt x="18" y="83"/>
                    <a:pt x="19" y="83"/>
                  </a:cubicBezTo>
                  <a:cubicBezTo>
                    <a:pt x="20" y="82"/>
                    <a:pt x="20" y="83"/>
                    <a:pt x="21" y="83"/>
                  </a:cubicBezTo>
                  <a:cubicBezTo>
                    <a:pt x="22" y="82"/>
                    <a:pt x="21" y="82"/>
                    <a:pt x="21" y="81"/>
                  </a:cubicBezTo>
                  <a:cubicBezTo>
                    <a:pt x="21" y="80"/>
                    <a:pt x="21" y="80"/>
                    <a:pt x="20" y="80"/>
                  </a:cubicBezTo>
                  <a:cubicBezTo>
                    <a:pt x="20" y="80"/>
                    <a:pt x="19" y="80"/>
                    <a:pt x="18" y="80"/>
                  </a:cubicBezTo>
                  <a:cubicBezTo>
                    <a:pt x="17" y="80"/>
                    <a:pt x="18" y="79"/>
                    <a:pt x="18" y="78"/>
                  </a:cubicBezTo>
                  <a:cubicBezTo>
                    <a:pt x="19" y="77"/>
                    <a:pt x="18" y="78"/>
                    <a:pt x="20" y="78"/>
                  </a:cubicBezTo>
                  <a:cubicBezTo>
                    <a:pt x="21" y="78"/>
                    <a:pt x="20" y="78"/>
                    <a:pt x="21" y="77"/>
                  </a:cubicBezTo>
                  <a:cubicBezTo>
                    <a:pt x="22" y="77"/>
                    <a:pt x="22" y="78"/>
                    <a:pt x="23" y="78"/>
                  </a:cubicBezTo>
                  <a:cubicBezTo>
                    <a:pt x="24" y="78"/>
                    <a:pt x="24" y="78"/>
                    <a:pt x="25" y="78"/>
                  </a:cubicBezTo>
                  <a:cubicBezTo>
                    <a:pt x="26" y="77"/>
                    <a:pt x="25" y="77"/>
                    <a:pt x="25" y="76"/>
                  </a:cubicBezTo>
                  <a:cubicBezTo>
                    <a:pt x="25" y="75"/>
                    <a:pt x="25" y="75"/>
                    <a:pt x="26" y="74"/>
                  </a:cubicBezTo>
                  <a:cubicBezTo>
                    <a:pt x="26" y="74"/>
                    <a:pt x="25" y="74"/>
                    <a:pt x="25" y="74"/>
                  </a:cubicBezTo>
                  <a:cubicBezTo>
                    <a:pt x="25" y="74"/>
                    <a:pt x="24" y="73"/>
                    <a:pt x="24" y="72"/>
                  </a:cubicBezTo>
                  <a:cubicBezTo>
                    <a:pt x="24" y="72"/>
                    <a:pt x="24" y="72"/>
                    <a:pt x="23" y="71"/>
                  </a:cubicBezTo>
                  <a:cubicBezTo>
                    <a:pt x="22" y="70"/>
                    <a:pt x="22" y="70"/>
                    <a:pt x="22" y="70"/>
                  </a:cubicBezTo>
                  <a:cubicBezTo>
                    <a:pt x="23" y="69"/>
                    <a:pt x="23" y="69"/>
                    <a:pt x="23" y="68"/>
                  </a:cubicBezTo>
                  <a:cubicBezTo>
                    <a:pt x="23" y="67"/>
                    <a:pt x="23" y="67"/>
                    <a:pt x="24" y="66"/>
                  </a:cubicBezTo>
                  <a:cubicBezTo>
                    <a:pt x="24" y="65"/>
                    <a:pt x="24" y="65"/>
                    <a:pt x="24" y="65"/>
                  </a:cubicBezTo>
                  <a:cubicBezTo>
                    <a:pt x="24" y="64"/>
                    <a:pt x="24" y="63"/>
                    <a:pt x="24" y="62"/>
                  </a:cubicBezTo>
                  <a:cubicBezTo>
                    <a:pt x="24" y="62"/>
                    <a:pt x="24" y="61"/>
                    <a:pt x="24" y="61"/>
                  </a:cubicBezTo>
                  <a:cubicBezTo>
                    <a:pt x="24" y="60"/>
                    <a:pt x="25" y="60"/>
                    <a:pt x="25" y="60"/>
                  </a:cubicBezTo>
                  <a:cubicBezTo>
                    <a:pt x="25" y="59"/>
                    <a:pt x="25" y="59"/>
                    <a:pt x="25" y="58"/>
                  </a:cubicBezTo>
                  <a:cubicBezTo>
                    <a:pt x="24" y="58"/>
                    <a:pt x="24" y="58"/>
                    <a:pt x="24" y="58"/>
                  </a:cubicBezTo>
                  <a:cubicBezTo>
                    <a:pt x="24" y="58"/>
                    <a:pt x="24" y="56"/>
                    <a:pt x="24" y="55"/>
                  </a:cubicBezTo>
                  <a:cubicBezTo>
                    <a:pt x="25" y="55"/>
                    <a:pt x="25" y="55"/>
                    <a:pt x="26" y="56"/>
                  </a:cubicBezTo>
                  <a:cubicBezTo>
                    <a:pt x="27" y="56"/>
                    <a:pt x="27" y="56"/>
                    <a:pt x="27" y="55"/>
                  </a:cubicBezTo>
                  <a:cubicBezTo>
                    <a:pt x="27" y="54"/>
                    <a:pt x="27" y="54"/>
                    <a:pt x="26" y="53"/>
                  </a:cubicBezTo>
                  <a:cubicBezTo>
                    <a:pt x="26" y="53"/>
                    <a:pt x="25" y="52"/>
                    <a:pt x="25" y="52"/>
                  </a:cubicBezTo>
                  <a:cubicBezTo>
                    <a:pt x="25" y="52"/>
                    <a:pt x="25" y="52"/>
                    <a:pt x="24" y="52"/>
                  </a:cubicBezTo>
                  <a:cubicBezTo>
                    <a:pt x="24" y="52"/>
                    <a:pt x="24" y="51"/>
                    <a:pt x="24" y="51"/>
                  </a:cubicBezTo>
                  <a:cubicBezTo>
                    <a:pt x="25" y="50"/>
                    <a:pt x="24" y="49"/>
                    <a:pt x="24" y="49"/>
                  </a:cubicBezTo>
                  <a:cubicBezTo>
                    <a:pt x="24" y="49"/>
                    <a:pt x="24" y="49"/>
                    <a:pt x="24" y="48"/>
                  </a:cubicBezTo>
                  <a:cubicBezTo>
                    <a:pt x="24" y="48"/>
                    <a:pt x="24" y="47"/>
                    <a:pt x="24" y="46"/>
                  </a:cubicBezTo>
                  <a:cubicBezTo>
                    <a:pt x="24" y="45"/>
                    <a:pt x="24" y="45"/>
                    <a:pt x="24" y="44"/>
                  </a:cubicBezTo>
                  <a:cubicBezTo>
                    <a:pt x="25" y="44"/>
                    <a:pt x="25" y="44"/>
                    <a:pt x="25" y="44"/>
                  </a:cubicBezTo>
                  <a:cubicBezTo>
                    <a:pt x="26" y="42"/>
                    <a:pt x="26" y="42"/>
                    <a:pt x="26" y="42"/>
                  </a:cubicBezTo>
                  <a:cubicBezTo>
                    <a:pt x="26" y="42"/>
                    <a:pt x="24" y="42"/>
                    <a:pt x="24" y="42"/>
                  </a:cubicBezTo>
                  <a:cubicBezTo>
                    <a:pt x="24" y="42"/>
                    <a:pt x="23" y="41"/>
                    <a:pt x="23" y="41"/>
                  </a:cubicBezTo>
                  <a:cubicBezTo>
                    <a:pt x="22" y="41"/>
                    <a:pt x="22" y="41"/>
                    <a:pt x="22" y="41"/>
                  </a:cubicBezTo>
                  <a:cubicBezTo>
                    <a:pt x="22" y="40"/>
                    <a:pt x="22" y="40"/>
                    <a:pt x="22" y="40"/>
                  </a:cubicBezTo>
                  <a:cubicBezTo>
                    <a:pt x="22" y="40"/>
                    <a:pt x="22" y="39"/>
                    <a:pt x="22" y="39"/>
                  </a:cubicBezTo>
                  <a:cubicBezTo>
                    <a:pt x="22" y="38"/>
                    <a:pt x="21" y="38"/>
                    <a:pt x="21" y="38"/>
                  </a:cubicBezTo>
                  <a:cubicBezTo>
                    <a:pt x="21" y="37"/>
                    <a:pt x="21" y="37"/>
                    <a:pt x="21" y="37"/>
                  </a:cubicBezTo>
                  <a:cubicBezTo>
                    <a:pt x="21" y="37"/>
                    <a:pt x="22" y="36"/>
                    <a:pt x="21" y="36"/>
                  </a:cubicBezTo>
                  <a:cubicBezTo>
                    <a:pt x="21" y="35"/>
                    <a:pt x="21" y="36"/>
                    <a:pt x="20" y="36"/>
                  </a:cubicBezTo>
                  <a:cubicBezTo>
                    <a:pt x="19" y="36"/>
                    <a:pt x="19" y="36"/>
                    <a:pt x="19" y="36"/>
                  </a:cubicBezTo>
                  <a:cubicBezTo>
                    <a:pt x="18" y="35"/>
                    <a:pt x="17" y="36"/>
                    <a:pt x="17" y="36"/>
                  </a:cubicBezTo>
                  <a:cubicBezTo>
                    <a:pt x="16" y="37"/>
                    <a:pt x="16" y="37"/>
                    <a:pt x="16" y="37"/>
                  </a:cubicBezTo>
                  <a:cubicBezTo>
                    <a:pt x="15" y="36"/>
                    <a:pt x="15" y="36"/>
                    <a:pt x="15" y="36"/>
                  </a:cubicBezTo>
                  <a:cubicBezTo>
                    <a:pt x="15" y="36"/>
                    <a:pt x="15" y="36"/>
                    <a:pt x="15" y="36"/>
                  </a:cubicBezTo>
                  <a:cubicBezTo>
                    <a:pt x="15" y="36"/>
                    <a:pt x="14" y="34"/>
                    <a:pt x="14" y="34"/>
                  </a:cubicBezTo>
                  <a:cubicBezTo>
                    <a:pt x="14" y="34"/>
                    <a:pt x="14" y="33"/>
                    <a:pt x="14" y="32"/>
                  </a:cubicBezTo>
                  <a:cubicBezTo>
                    <a:pt x="14" y="32"/>
                    <a:pt x="14" y="31"/>
                    <a:pt x="14" y="30"/>
                  </a:cubicBezTo>
                  <a:cubicBezTo>
                    <a:pt x="14" y="30"/>
                    <a:pt x="13" y="30"/>
                    <a:pt x="12" y="30"/>
                  </a:cubicBezTo>
                  <a:cubicBezTo>
                    <a:pt x="11" y="30"/>
                    <a:pt x="10" y="30"/>
                    <a:pt x="10" y="30"/>
                  </a:cubicBezTo>
                  <a:cubicBezTo>
                    <a:pt x="10" y="30"/>
                    <a:pt x="10" y="29"/>
                    <a:pt x="10" y="28"/>
                  </a:cubicBezTo>
                  <a:cubicBezTo>
                    <a:pt x="10" y="28"/>
                    <a:pt x="9" y="28"/>
                    <a:pt x="9" y="28"/>
                  </a:cubicBezTo>
                  <a:cubicBezTo>
                    <a:pt x="9" y="28"/>
                    <a:pt x="9" y="27"/>
                    <a:pt x="8" y="26"/>
                  </a:cubicBezTo>
                  <a:cubicBezTo>
                    <a:pt x="8" y="26"/>
                    <a:pt x="7" y="27"/>
                    <a:pt x="7" y="26"/>
                  </a:cubicBezTo>
                  <a:cubicBezTo>
                    <a:pt x="6" y="26"/>
                    <a:pt x="6" y="26"/>
                    <a:pt x="6" y="26"/>
                  </a:cubicBezTo>
                  <a:cubicBezTo>
                    <a:pt x="5" y="25"/>
                    <a:pt x="5" y="26"/>
                    <a:pt x="4" y="25"/>
                  </a:cubicBezTo>
                  <a:cubicBezTo>
                    <a:pt x="3" y="25"/>
                    <a:pt x="4" y="25"/>
                    <a:pt x="3" y="24"/>
                  </a:cubicBezTo>
                  <a:cubicBezTo>
                    <a:pt x="3" y="23"/>
                    <a:pt x="2" y="23"/>
                    <a:pt x="2" y="22"/>
                  </a:cubicBezTo>
                  <a:cubicBezTo>
                    <a:pt x="1" y="22"/>
                    <a:pt x="2" y="22"/>
                    <a:pt x="3" y="21"/>
                  </a:cubicBezTo>
                  <a:cubicBezTo>
                    <a:pt x="4" y="21"/>
                    <a:pt x="3" y="21"/>
                    <a:pt x="3" y="20"/>
                  </a:cubicBezTo>
                  <a:cubicBezTo>
                    <a:pt x="2" y="20"/>
                    <a:pt x="2" y="19"/>
                    <a:pt x="3" y="19"/>
                  </a:cubicBezTo>
                  <a:cubicBezTo>
                    <a:pt x="4" y="18"/>
                    <a:pt x="4" y="18"/>
                    <a:pt x="5" y="17"/>
                  </a:cubicBezTo>
                  <a:cubicBezTo>
                    <a:pt x="6" y="16"/>
                    <a:pt x="6" y="16"/>
                    <a:pt x="6" y="16"/>
                  </a:cubicBezTo>
                  <a:cubicBezTo>
                    <a:pt x="6" y="15"/>
                    <a:pt x="6" y="15"/>
                    <a:pt x="6" y="14"/>
                  </a:cubicBezTo>
                  <a:cubicBezTo>
                    <a:pt x="6" y="14"/>
                    <a:pt x="6" y="12"/>
                    <a:pt x="6" y="11"/>
                  </a:cubicBezTo>
                  <a:cubicBezTo>
                    <a:pt x="6" y="11"/>
                    <a:pt x="6" y="10"/>
                    <a:pt x="6" y="9"/>
                  </a:cubicBezTo>
                  <a:cubicBezTo>
                    <a:pt x="6" y="9"/>
                    <a:pt x="7" y="9"/>
                    <a:pt x="7" y="9"/>
                  </a:cubicBezTo>
                  <a:cubicBezTo>
                    <a:pt x="8" y="8"/>
                    <a:pt x="8" y="8"/>
                    <a:pt x="8" y="7"/>
                  </a:cubicBezTo>
                  <a:cubicBezTo>
                    <a:pt x="8" y="6"/>
                    <a:pt x="8" y="6"/>
                    <a:pt x="8" y="5"/>
                  </a:cubicBezTo>
                  <a:cubicBezTo>
                    <a:pt x="8" y="4"/>
                    <a:pt x="8" y="4"/>
                    <a:pt x="8" y="4"/>
                  </a:cubicBezTo>
                  <a:cubicBezTo>
                    <a:pt x="8" y="3"/>
                    <a:pt x="7" y="4"/>
                    <a:pt x="7" y="3"/>
                  </a:cubicBezTo>
                  <a:cubicBezTo>
                    <a:pt x="7" y="3"/>
                    <a:pt x="7" y="2"/>
                    <a:pt x="7" y="2"/>
                  </a:cubicBezTo>
                  <a:cubicBezTo>
                    <a:pt x="7" y="2"/>
                    <a:pt x="6" y="2"/>
                    <a:pt x="6" y="2"/>
                  </a:cubicBezTo>
                  <a:cubicBezTo>
                    <a:pt x="6" y="2"/>
                    <a:pt x="5" y="2"/>
                    <a:pt x="5" y="2"/>
                  </a:cubicBezTo>
                  <a:cubicBezTo>
                    <a:pt x="5" y="2"/>
                    <a:pt x="4" y="2"/>
                    <a:pt x="4" y="2"/>
                  </a:cubicBezTo>
                  <a:cubicBezTo>
                    <a:pt x="4" y="2"/>
                    <a:pt x="4" y="2"/>
                    <a:pt x="3" y="3"/>
                  </a:cubicBezTo>
                  <a:cubicBezTo>
                    <a:pt x="3" y="3"/>
                    <a:pt x="3" y="3"/>
                    <a:pt x="2" y="3"/>
                  </a:cubicBezTo>
                  <a:cubicBezTo>
                    <a:pt x="2" y="3"/>
                    <a:pt x="2" y="3"/>
                    <a:pt x="2" y="3"/>
                  </a:cubicBezTo>
                  <a:cubicBezTo>
                    <a:pt x="2" y="2"/>
                    <a:pt x="2" y="3"/>
                    <a:pt x="1" y="3"/>
                  </a:cubicBezTo>
                  <a:cubicBezTo>
                    <a:pt x="0" y="3"/>
                    <a:pt x="1" y="2"/>
                    <a:pt x="0" y="2"/>
                  </a:cubicBezTo>
                  <a:cubicBezTo>
                    <a:pt x="0" y="1"/>
                    <a:pt x="0" y="1"/>
                    <a:pt x="0" y="1"/>
                  </a:cubicBezTo>
                  <a:cubicBezTo>
                    <a:pt x="0" y="1"/>
                    <a:pt x="0" y="0"/>
                    <a:pt x="0" y="0"/>
                  </a:cubicBezTo>
                  <a:cubicBezTo>
                    <a:pt x="6" y="1"/>
                    <a:pt x="6" y="1"/>
                    <a:pt x="6" y="1"/>
                  </a:cubicBezTo>
                  <a:cubicBezTo>
                    <a:pt x="31" y="7"/>
                    <a:pt x="31" y="7"/>
                    <a:pt x="31" y="7"/>
                  </a:cubicBezTo>
                  <a:cubicBezTo>
                    <a:pt x="31" y="7"/>
                    <a:pt x="31" y="7"/>
                    <a:pt x="31" y="7"/>
                  </a:cubicBezTo>
                  <a:cubicBezTo>
                    <a:pt x="32" y="8"/>
                    <a:pt x="32" y="8"/>
                    <a:pt x="32" y="8"/>
                  </a:cubicBezTo>
                  <a:cubicBezTo>
                    <a:pt x="32" y="8"/>
                    <a:pt x="32" y="8"/>
                    <a:pt x="32" y="8"/>
                  </a:cubicBezTo>
                  <a:cubicBezTo>
                    <a:pt x="32" y="9"/>
                    <a:pt x="32" y="9"/>
                    <a:pt x="32" y="9"/>
                  </a:cubicBezTo>
                  <a:cubicBezTo>
                    <a:pt x="32" y="10"/>
                    <a:pt x="31" y="11"/>
                    <a:pt x="31" y="11"/>
                  </a:cubicBezTo>
                  <a:cubicBezTo>
                    <a:pt x="39" y="7"/>
                    <a:pt x="39" y="7"/>
                    <a:pt x="39" y="7"/>
                  </a:cubicBezTo>
                  <a:cubicBezTo>
                    <a:pt x="52" y="7"/>
                    <a:pt x="52" y="7"/>
                    <a:pt x="52" y="7"/>
                  </a:cubicBezTo>
                  <a:cubicBezTo>
                    <a:pt x="51" y="8"/>
                    <a:pt x="51" y="8"/>
                    <a:pt x="51" y="8"/>
                  </a:cubicBezTo>
                  <a:cubicBezTo>
                    <a:pt x="51" y="8"/>
                    <a:pt x="51" y="9"/>
                    <a:pt x="51" y="10"/>
                  </a:cubicBezTo>
                  <a:cubicBezTo>
                    <a:pt x="51" y="10"/>
                    <a:pt x="50" y="10"/>
                    <a:pt x="50" y="11"/>
                  </a:cubicBezTo>
                  <a:cubicBezTo>
                    <a:pt x="50" y="12"/>
                    <a:pt x="50" y="12"/>
                    <a:pt x="50" y="12"/>
                  </a:cubicBezTo>
                  <a:cubicBezTo>
                    <a:pt x="50" y="13"/>
                    <a:pt x="50" y="13"/>
                    <a:pt x="51" y="13"/>
                  </a:cubicBezTo>
                  <a:cubicBezTo>
                    <a:pt x="51" y="14"/>
                    <a:pt x="51" y="13"/>
                    <a:pt x="51" y="14"/>
                  </a:cubicBezTo>
                  <a:cubicBezTo>
                    <a:pt x="50" y="15"/>
                    <a:pt x="50" y="15"/>
                    <a:pt x="50" y="15"/>
                  </a:cubicBezTo>
                  <a:cubicBezTo>
                    <a:pt x="50" y="16"/>
                    <a:pt x="50" y="16"/>
                    <a:pt x="50" y="16"/>
                  </a:cubicBezTo>
                  <a:cubicBezTo>
                    <a:pt x="49" y="17"/>
                    <a:pt x="46" y="21"/>
                    <a:pt x="46" y="21"/>
                  </a:cubicBezTo>
                  <a:cubicBezTo>
                    <a:pt x="46" y="21"/>
                    <a:pt x="46" y="22"/>
                    <a:pt x="46" y="22"/>
                  </a:cubicBezTo>
                  <a:cubicBezTo>
                    <a:pt x="46" y="23"/>
                    <a:pt x="46" y="27"/>
                    <a:pt x="46" y="27"/>
                  </a:cubicBezTo>
                  <a:cubicBezTo>
                    <a:pt x="46" y="27"/>
                    <a:pt x="47" y="28"/>
                    <a:pt x="46" y="29"/>
                  </a:cubicBezTo>
                  <a:cubicBezTo>
                    <a:pt x="46" y="30"/>
                    <a:pt x="45" y="31"/>
                    <a:pt x="45" y="31"/>
                  </a:cubicBezTo>
                  <a:cubicBezTo>
                    <a:pt x="45" y="31"/>
                    <a:pt x="45" y="35"/>
                    <a:pt x="45" y="35"/>
                  </a:cubicBezTo>
                  <a:cubicBezTo>
                    <a:pt x="44" y="38"/>
                    <a:pt x="44" y="38"/>
                    <a:pt x="44" y="38"/>
                  </a:cubicBezTo>
                  <a:cubicBezTo>
                    <a:pt x="44" y="38"/>
                    <a:pt x="45" y="39"/>
                    <a:pt x="45" y="39"/>
                  </a:cubicBezTo>
                  <a:cubicBezTo>
                    <a:pt x="45" y="39"/>
                    <a:pt x="53" y="44"/>
                    <a:pt x="53" y="44"/>
                  </a:cubicBezTo>
                  <a:cubicBezTo>
                    <a:pt x="64" y="51"/>
                    <a:pt x="64" y="51"/>
                    <a:pt x="64" y="51"/>
                  </a:cubicBezTo>
                  <a:cubicBezTo>
                    <a:pt x="73" y="57"/>
                    <a:pt x="73" y="57"/>
                    <a:pt x="73" y="57"/>
                  </a:cubicBezTo>
                  <a:cubicBezTo>
                    <a:pt x="73" y="62"/>
                    <a:pt x="73" y="62"/>
                    <a:pt x="73" y="62"/>
                  </a:cubicBezTo>
                  <a:cubicBezTo>
                    <a:pt x="73" y="62"/>
                    <a:pt x="73" y="65"/>
                    <a:pt x="73" y="65"/>
                  </a:cubicBezTo>
                  <a:cubicBezTo>
                    <a:pt x="74" y="66"/>
                    <a:pt x="74" y="65"/>
                    <a:pt x="74" y="66"/>
                  </a:cubicBezTo>
                  <a:cubicBezTo>
                    <a:pt x="74" y="67"/>
                    <a:pt x="73" y="67"/>
                    <a:pt x="73" y="68"/>
                  </a:cubicBezTo>
                  <a:cubicBezTo>
                    <a:pt x="73" y="68"/>
                    <a:pt x="74" y="68"/>
                    <a:pt x="73" y="69"/>
                  </a:cubicBezTo>
                  <a:cubicBezTo>
                    <a:pt x="73" y="71"/>
                    <a:pt x="73" y="72"/>
                    <a:pt x="73" y="72"/>
                  </a:cubicBezTo>
                  <a:cubicBezTo>
                    <a:pt x="73" y="73"/>
                    <a:pt x="74" y="74"/>
                    <a:pt x="74" y="74"/>
                  </a:cubicBezTo>
                  <a:cubicBezTo>
                    <a:pt x="74" y="75"/>
                    <a:pt x="74" y="77"/>
                    <a:pt x="73" y="77"/>
                  </a:cubicBezTo>
                  <a:cubicBezTo>
                    <a:pt x="73" y="78"/>
                    <a:pt x="72" y="79"/>
                    <a:pt x="72" y="79"/>
                  </a:cubicBezTo>
                  <a:cubicBezTo>
                    <a:pt x="72" y="79"/>
                    <a:pt x="72" y="79"/>
                    <a:pt x="72" y="80"/>
                  </a:cubicBezTo>
                  <a:cubicBezTo>
                    <a:pt x="73" y="81"/>
                    <a:pt x="73" y="82"/>
                    <a:pt x="73" y="82"/>
                  </a:cubicBezTo>
                  <a:cubicBezTo>
                    <a:pt x="73" y="82"/>
                    <a:pt x="74" y="82"/>
                    <a:pt x="74" y="82"/>
                  </a:cubicBezTo>
                  <a:cubicBezTo>
                    <a:pt x="74" y="82"/>
                    <a:pt x="75" y="83"/>
                    <a:pt x="75" y="83"/>
                  </a:cubicBezTo>
                  <a:cubicBezTo>
                    <a:pt x="75" y="84"/>
                    <a:pt x="75" y="86"/>
                    <a:pt x="75" y="87"/>
                  </a:cubicBezTo>
                  <a:cubicBezTo>
                    <a:pt x="75" y="87"/>
                    <a:pt x="75" y="89"/>
                    <a:pt x="76" y="89"/>
                  </a:cubicBezTo>
                  <a:cubicBezTo>
                    <a:pt x="76" y="90"/>
                    <a:pt x="76" y="91"/>
                    <a:pt x="77" y="91"/>
                  </a:cubicBezTo>
                  <a:cubicBezTo>
                    <a:pt x="77" y="92"/>
                    <a:pt x="78" y="93"/>
                    <a:pt x="78" y="93"/>
                  </a:cubicBezTo>
                  <a:cubicBezTo>
                    <a:pt x="78" y="93"/>
                    <a:pt x="83" y="98"/>
                    <a:pt x="84" y="99"/>
                  </a:cubicBezTo>
                  <a:cubicBezTo>
                    <a:pt x="84" y="99"/>
                    <a:pt x="85" y="101"/>
                    <a:pt x="85" y="101"/>
                  </a:cubicBezTo>
                  <a:cubicBezTo>
                    <a:pt x="85" y="102"/>
                    <a:pt x="86" y="104"/>
                    <a:pt x="86" y="104"/>
                  </a:cubicBezTo>
                  <a:cubicBezTo>
                    <a:pt x="85" y="104"/>
                    <a:pt x="86" y="108"/>
                    <a:pt x="86" y="108"/>
                  </a:cubicBezTo>
                  <a:cubicBezTo>
                    <a:pt x="86" y="108"/>
                    <a:pt x="86" y="110"/>
                    <a:pt x="86" y="111"/>
                  </a:cubicBezTo>
                  <a:cubicBezTo>
                    <a:pt x="86" y="111"/>
                    <a:pt x="86" y="112"/>
                    <a:pt x="86" y="112"/>
                  </a:cubicBezTo>
                  <a:cubicBezTo>
                    <a:pt x="86" y="112"/>
                    <a:pt x="86" y="120"/>
                    <a:pt x="86" y="120"/>
                  </a:cubicBezTo>
                  <a:cubicBezTo>
                    <a:pt x="86" y="128"/>
                    <a:pt x="86" y="128"/>
                    <a:pt x="86" y="128"/>
                  </a:cubicBezTo>
                  <a:cubicBezTo>
                    <a:pt x="88" y="131"/>
                    <a:pt x="88" y="131"/>
                    <a:pt x="88" y="131"/>
                  </a:cubicBezTo>
                  <a:cubicBezTo>
                    <a:pt x="88" y="131"/>
                    <a:pt x="88" y="131"/>
                    <a:pt x="88" y="132"/>
                  </a:cubicBezTo>
                  <a:cubicBezTo>
                    <a:pt x="87" y="133"/>
                    <a:pt x="86" y="133"/>
                    <a:pt x="86" y="133"/>
                  </a:cubicBezTo>
                  <a:cubicBezTo>
                    <a:pt x="86" y="133"/>
                    <a:pt x="86" y="134"/>
                    <a:pt x="86" y="135"/>
                  </a:cubicBezTo>
                  <a:cubicBezTo>
                    <a:pt x="86" y="135"/>
                    <a:pt x="86" y="136"/>
                    <a:pt x="86" y="136"/>
                  </a:cubicBezTo>
                  <a:cubicBezTo>
                    <a:pt x="86" y="137"/>
                    <a:pt x="86" y="138"/>
                    <a:pt x="86" y="138"/>
                  </a:cubicBezTo>
                  <a:cubicBezTo>
                    <a:pt x="87" y="138"/>
                    <a:pt x="87" y="138"/>
                    <a:pt x="87" y="138"/>
                  </a:cubicBezTo>
                  <a:cubicBezTo>
                    <a:pt x="87" y="150"/>
                    <a:pt x="87" y="150"/>
                    <a:pt x="87" y="150"/>
                  </a:cubicBezTo>
                  <a:cubicBezTo>
                    <a:pt x="87" y="165"/>
                    <a:pt x="87" y="165"/>
                    <a:pt x="87" y="165"/>
                  </a:cubicBezTo>
                  <a:cubicBezTo>
                    <a:pt x="87" y="174"/>
                    <a:pt x="87" y="174"/>
                    <a:pt x="87" y="174"/>
                  </a:cubicBezTo>
                  <a:cubicBezTo>
                    <a:pt x="87" y="174"/>
                    <a:pt x="88" y="177"/>
                    <a:pt x="88" y="178"/>
                  </a:cubicBezTo>
                  <a:cubicBezTo>
                    <a:pt x="88" y="178"/>
                    <a:pt x="88" y="179"/>
                    <a:pt x="88" y="179"/>
                  </a:cubicBezTo>
                  <a:cubicBezTo>
                    <a:pt x="88" y="180"/>
                    <a:pt x="87" y="181"/>
                    <a:pt x="87" y="181"/>
                  </a:cubicBezTo>
                  <a:cubicBezTo>
                    <a:pt x="87" y="182"/>
                    <a:pt x="87" y="182"/>
                    <a:pt x="87" y="183"/>
                  </a:cubicBezTo>
                  <a:cubicBezTo>
                    <a:pt x="87" y="184"/>
                    <a:pt x="87" y="203"/>
                    <a:pt x="87" y="203"/>
                  </a:cubicBezTo>
                  <a:cubicBezTo>
                    <a:pt x="86" y="205"/>
                    <a:pt x="86" y="205"/>
                    <a:pt x="86" y="205"/>
                  </a:cubicBezTo>
                  <a:cubicBezTo>
                    <a:pt x="86" y="205"/>
                    <a:pt x="85" y="206"/>
                    <a:pt x="85" y="206"/>
                  </a:cubicBezTo>
                  <a:cubicBezTo>
                    <a:pt x="84" y="206"/>
                    <a:pt x="82" y="205"/>
                    <a:pt x="82" y="205"/>
                  </a:cubicBezTo>
                  <a:cubicBezTo>
                    <a:pt x="82" y="206"/>
                    <a:pt x="83" y="207"/>
                    <a:pt x="83" y="208"/>
                  </a:cubicBezTo>
                  <a:cubicBezTo>
                    <a:pt x="84" y="208"/>
                    <a:pt x="84" y="210"/>
                    <a:pt x="84" y="210"/>
                  </a:cubicBezTo>
                  <a:cubicBezTo>
                    <a:pt x="85" y="210"/>
                    <a:pt x="85" y="209"/>
                    <a:pt x="85" y="210"/>
                  </a:cubicBezTo>
                  <a:cubicBezTo>
                    <a:pt x="85" y="211"/>
                    <a:pt x="86" y="212"/>
                    <a:pt x="85" y="212"/>
                  </a:cubicBezTo>
                  <a:cubicBezTo>
                    <a:pt x="85" y="213"/>
                    <a:pt x="85" y="213"/>
                    <a:pt x="85" y="214"/>
                  </a:cubicBezTo>
                  <a:cubicBezTo>
                    <a:pt x="85" y="214"/>
                    <a:pt x="86" y="214"/>
                    <a:pt x="85" y="214"/>
                  </a:cubicBezTo>
                  <a:cubicBezTo>
                    <a:pt x="85" y="215"/>
                    <a:pt x="84" y="214"/>
                    <a:pt x="85" y="215"/>
                  </a:cubicBezTo>
                  <a:cubicBezTo>
                    <a:pt x="85" y="215"/>
                    <a:pt x="85" y="215"/>
                    <a:pt x="86" y="215"/>
                  </a:cubicBezTo>
                  <a:cubicBezTo>
                    <a:pt x="86" y="216"/>
                    <a:pt x="87" y="216"/>
                    <a:pt x="86" y="217"/>
                  </a:cubicBezTo>
                  <a:cubicBezTo>
                    <a:pt x="86" y="218"/>
                    <a:pt x="86" y="218"/>
                    <a:pt x="86" y="218"/>
                  </a:cubicBezTo>
                  <a:cubicBezTo>
                    <a:pt x="85" y="218"/>
                    <a:pt x="84" y="218"/>
                    <a:pt x="84" y="219"/>
                  </a:cubicBezTo>
                  <a:cubicBezTo>
                    <a:pt x="84" y="219"/>
                    <a:pt x="85" y="220"/>
                    <a:pt x="84" y="221"/>
                  </a:cubicBezTo>
                  <a:cubicBezTo>
                    <a:pt x="84" y="221"/>
                    <a:pt x="83" y="220"/>
                    <a:pt x="84" y="221"/>
                  </a:cubicBezTo>
                  <a:cubicBezTo>
                    <a:pt x="84" y="222"/>
                    <a:pt x="85" y="222"/>
                    <a:pt x="85" y="222"/>
                  </a:cubicBezTo>
                  <a:cubicBezTo>
                    <a:pt x="86" y="222"/>
                    <a:pt x="86" y="222"/>
                    <a:pt x="86" y="223"/>
                  </a:cubicBezTo>
                  <a:cubicBezTo>
                    <a:pt x="86" y="223"/>
                    <a:pt x="85" y="224"/>
                    <a:pt x="86" y="225"/>
                  </a:cubicBezTo>
                  <a:cubicBezTo>
                    <a:pt x="86" y="225"/>
                    <a:pt x="86" y="225"/>
                    <a:pt x="86" y="225"/>
                  </a:cubicBezTo>
                  <a:cubicBezTo>
                    <a:pt x="87" y="225"/>
                    <a:pt x="87" y="225"/>
                    <a:pt x="87" y="226"/>
                  </a:cubicBezTo>
                  <a:cubicBezTo>
                    <a:pt x="87" y="226"/>
                    <a:pt x="87" y="226"/>
                    <a:pt x="88" y="226"/>
                  </a:cubicBezTo>
                  <a:cubicBezTo>
                    <a:pt x="88" y="226"/>
                    <a:pt x="88" y="225"/>
                    <a:pt x="88" y="226"/>
                  </a:cubicBezTo>
                  <a:cubicBezTo>
                    <a:pt x="88" y="227"/>
                    <a:pt x="88" y="227"/>
                    <a:pt x="89" y="227"/>
                  </a:cubicBezTo>
                  <a:cubicBezTo>
                    <a:pt x="89" y="227"/>
                    <a:pt x="90" y="227"/>
                    <a:pt x="90" y="228"/>
                  </a:cubicBezTo>
                  <a:cubicBezTo>
                    <a:pt x="90" y="229"/>
                    <a:pt x="90" y="229"/>
                    <a:pt x="90" y="229"/>
                  </a:cubicBezTo>
                  <a:cubicBezTo>
                    <a:pt x="90" y="230"/>
                    <a:pt x="91" y="230"/>
                    <a:pt x="91" y="230"/>
                  </a:cubicBezTo>
                  <a:cubicBezTo>
                    <a:pt x="91" y="231"/>
                    <a:pt x="91" y="230"/>
                    <a:pt x="92" y="231"/>
                  </a:cubicBezTo>
                  <a:cubicBezTo>
                    <a:pt x="92" y="232"/>
                    <a:pt x="91" y="232"/>
                    <a:pt x="92" y="233"/>
                  </a:cubicBezTo>
                  <a:cubicBezTo>
                    <a:pt x="93" y="234"/>
                    <a:pt x="93" y="233"/>
                    <a:pt x="93" y="234"/>
                  </a:cubicBezTo>
                  <a:cubicBezTo>
                    <a:pt x="93" y="235"/>
                    <a:pt x="93" y="234"/>
                    <a:pt x="93" y="235"/>
                  </a:cubicBezTo>
                  <a:cubicBezTo>
                    <a:pt x="93" y="236"/>
                    <a:pt x="93" y="236"/>
                    <a:pt x="94" y="237"/>
                  </a:cubicBezTo>
                  <a:cubicBezTo>
                    <a:pt x="94" y="238"/>
                    <a:pt x="94" y="238"/>
                    <a:pt x="94" y="238"/>
                  </a:cubicBezTo>
                  <a:cubicBezTo>
                    <a:pt x="94" y="238"/>
                    <a:pt x="94" y="239"/>
                    <a:pt x="94" y="239"/>
                  </a:cubicBezTo>
                  <a:cubicBezTo>
                    <a:pt x="94" y="239"/>
                    <a:pt x="94" y="240"/>
                    <a:pt x="93" y="240"/>
                  </a:cubicBezTo>
                  <a:cubicBezTo>
                    <a:pt x="93" y="240"/>
                    <a:pt x="92" y="240"/>
                    <a:pt x="91" y="241"/>
                  </a:cubicBezTo>
                  <a:cubicBezTo>
                    <a:pt x="91" y="241"/>
                    <a:pt x="90" y="241"/>
                    <a:pt x="90" y="241"/>
                  </a:cubicBezTo>
                  <a:cubicBezTo>
                    <a:pt x="89" y="242"/>
                    <a:pt x="88" y="242"/>
                    <a:pt x="88" y="242"/>
                  </a:cubicBezTo>
                  <a:cubicBezTo>
                    <a:pt x="87" y="242"/>
                    <a:pt x="87" y="242"/>
                    <a:pt x="86" y="242"/>
                  </a:cubicBezTo>
                  <a:cubicBezTo>
                    <a:pt x="86" y="243"/>
                    <a:pt x="86" y="243"/>
                    <a:pt x="86" y="243"/>
                  </a:cubicBezTo>
                  <a:cubicBezTo>
                    <a:pt x="86" y="243"/>
                    <a:pt x="85" y="243"/>
                    <a:pt x="85" y="243"/>
                  </a:cubicBezTo>
                  <a:cubicBezTo>
                    <a:pt x="85" y="243"/>
                    <a:pt x="82" y="244"/>
                    <a:pt x="82" y="244"/>
                  </a:cubicBezTo>
                  <a:cubicBezTo>
                    <a:pt x="81" y="244"/>
                    <a:pt x="80" y="244"/>
                    <a:pt x="79" y="244"/>
                  </a:cubicBezTo>
                  <a:cubicBezTo>
                    <a:pt x="78" y="245"/>
                    <a:pt x="76" y="245"/>
                    <a:pt x="76" y="245"/>
                  </a:cubicBezTo>
                  <a:cubicBezTo>
                    <a:pt x="75" y="245"/>
                    <a:pt x="75" y="245"/>
                    <a:pt x="74" y="246"/>
                  </a:cubicBezTo>
                  <a:cubicBezTo>
                    <a:pt x="73" y="246"/>
                    <a:pt x="71" y="247"/>
                    <a:pt x="71" y="247"/>
                  </a:cubicBezTo>
                  <a:cubicBezTo>
                    <a:pt x="70" y="247"/>
                    <a:pt x="69" y="247"/>
                    <a:pt x="69" y="248"/>
                  </a:cubicBezTo>
                  <a:cubicBezTo>
                    <a:pt x="68" y="248"/>
                    <a:pt x="67" y="248"/>
                    <a:pt x="66" y="248"/>
                  </a:cubicBezTo>
                  <a:cubicBezTo>
                    <a:pt x="66" y="249"/>
                    <a:pt x="65" y="249"/>
                    <a:pt x="65" y="249"/>
                  </a:cubicBezTo>
                  <a:lnTo>
                    <a:pt x="65" y="248"/>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Freeform 218"/>
            <p:cNvSpPr>
              <a:spLocks/>
            </p:cNvSpPr>
            <p:nvPr/>
          </p:nvSpPr>
          <p:spPr bwMode="auto">
            <a:xfrm>
              <a:off x="7234238" y="2838450"/>
              <a:ext cx="304800" cy="447675"/>
            </a:xfrm>
            <a:custGeom>
              <a:avLst/>
              <a:gdLst>
                <a:gd name="T0" fmla="*/ 34 w 217"/>
                <a:gd name="T1" fmla="*/ 305 h 318"/>
                <a:gd name="T2" fmla="*/ 52 w 217"/>
                <a:gd name="T3" fmla="*/ 313 h 318"/>
                <a:gd name="T4" fmla="*/ 62 w 217"/>
                <a:gd name="T5" fmla="*/ 315 h 318"/>
                <a:gd name="T6" fmla="*/ 73 w 217"/>
                <a:gd name="T7" fmla="*/ 308 h 318"/>
                <a:gd name="T8" fmla="*/ 86 w 217"/>
                <a:gd name="T9" fmla="*/ 302 h 318"/>
                <a:gd name="T10" fmla="*/ 109 w 217"/>
                <a:gd name="T11" fmla="*/ 295 h 318"/>
                <a:gd name="T12" fmla="*/ 128 w 217"/>
                <a:gd name="T13" fmla="*/ 288 h 318"/>
                <a:gd name="T14" fmla="*/ 142 w 217"/>
                <a:gd name="T15" fmla="*/ 280 h 318"/>
                <a:gd name="T16" fmla="*/ 164 w 217"/>
                <a:gd name="T17" fmla="*/ 270 h 318"/>
                <a:gd name="T18" fmla="*/ 179 w 217"/>
                <a:gd name="T19" fmla="*/ 266 h 318"/>
                <a:gd name="T20" fmla="*/ 184 w 217"/>
                <a:gd name="T21" fmla="*/ 263 h 318"/>
                <a:gd name="T22" fmla="*/ 190 w 217"/>
                <a:gd name="T23" fmla="*/ 266 h 318"/>
                <a:gd name="T24" fmla="*/ 191 w 217"/>
                <a:gd name="T25" fmla="*/ 266 h 318"/>
                <a:gd name="T26" fmla="*/ 206 w 217"/>
                <a:gd name="T27" fmla="*/ 263 h 318"/>
                <a:gd name="T28" fmla="*/ 213 w 217"/>
                <a:gd name="T29" fmla="*/ 252 h 318"/>
                <a:gd name="T30" fmla="*/ 210 w 217"/>
                <a:gd name="T31" fmla="*/ 244 h 318"/>
                <a:gd name="T32" fmla="*/ 196 w 217"/>
                <a:gd name="T33" fmla="*/ 234 h 318"/>
                <a:gd name="T34" fmla="*/ 190 w 217"/>
                <a:gd name="T35" fmla="*/ 222 h 318"/>
                <a:gd name="T36" fmla="*/ 185 w 217"/>
                <a:gd name="T37" fmla="*/ 210 h 318"/>
                <a:gd name="T38" fmla="*/ 189 w 217"/>
                <a:gd name="T39" fmla="*/ 196 h 318"/>
                <a:gd name="T40" fmla="*/ 184 w 217"/>
                <a:gd name="T41" fmla="*/ 182 h 318"/>
                <a:gd name="T42" fmla="*/ 188 w 217"/>
                <a:gd name="T43" fmla="*/ 169 h 318"/>
                <a:gd name="T44" fmla="*/ 187 w 217"/>
                <a:gd name="T45" fmla="*/ 154 h 318"/>
                <a:gd name="T46" fmla="*/ 193 w 217"/>
                <a:gd name="T47" fmla="*/ 143 h 318"/>
                <a:gd name="T48" fmla="*/ 189 w 217"/>
                <a:gd name="T49" fmla="*/ 131 h 318"/>
                <a:gd name="T50" fmla="*/ 178 w 217"/>
                <a:gd name="T51" fmla="*/ 122 h 318"/>
                <a:gd name="T52" fmla="*/ 184 w 217"/>
                <a:gd name="T53" fmla="*/ 114 h 318"/>
                <a:gd name="T54" fmla="*/ 181 w 217"/>
                <a:gd name="T55" fmla="*/ 100 h 318"/>
                <a:gd name="T56" fmla="*/ 186 w 217"/>
                <a:gd name="T57" fmla="*/ 88 h 318"/>
                <a:gd name="T58" fmla="*/ 176 w 217"/>
                <a:gd name="T59" fmla="*/ 83 h 318"/>
                <a:gd name="T60" fmla="*/ 172 w 217"/>
                <a:gd name="T61" fmla="*/ 81 h 318"/>
                <a:gd name="T62" fmla="*/ 177 w 217"/>
                <a:gd name="T63" fmla="*/ 75 h 318"/>
                <a:gd name="T64" fmla="*/ 177 w 217"/>
                <a:gd name="T65" fmla="*/ 61 h 318"/>
                <a:gd name="T66" fmla="*/ 176 w 217"/>
                <a:gd name="T67" fmla="*/ 52 h 318"/>
                <a:gd name="T68" fmla="*/ 174 w 217"/>
                <a:gd name="T69" fmla="*/ 42 h 318"/>
                <a:gd name="T70" fmla="*/ 168 w 217"/>
                <a:gd name="T71" fmla="*/ 38 h 318"/>
                <a:gd name="T72" fmla="*/ 161 w 217"/>
                <a:gd name="T73" fmla="*/ 29 h 318"/>
                <a:gd name="T74" fmla="*/ 155 w 217"/>
                <a:gd name="T75" fmla="*/ 20 h 318"/>
                <a:gd name="T76" fmla="*/ 160 w 217"/>
                <a:gd name="T77" fmla="*/ 5 h 318"/>
                <a:gd name="T78" fmla="*/ 153 w 217"/>
                <a:gd name="T79" fmla="*/ 4 h 318"/>
                <a:gd name="T80" fmla="*/ 142 w 217"/>
                <a:gd name="T81" fmla="*/ 4 h 318"/>
                <a:gd name="T82" fmla="*/ 130 w 217"/>
                <a:gd name="T83" fmla="*/ 9 h 318"/>
                <a:gd name="T84" fmla="*/ 120 w 217"/>
                <a:gd name="T85" fmla="*/ 8 h 318"/>
                <a:gd name="T86" fmla="*/ 115 w 217"/>
                <a:gd name="T87" fmla="*/ 8 h 318"/>
                <a:gd name="T88" fmla="*/ 25 w 217"/>
                <a:gd name="T89" fmla="*/ 9 h 318"/>
                <a:gd name="T90" fmla="*/ 19 w 217"/>
                <a:gd name="T91" fmla="*/ 17 h 318"/>
                <a:gd name="T92" fmla="*/ 17 w 217"/>
                <a:gd name="T93" fmla="*/ 30 h 318"/>
                <a:gd name="T94" fmla="*/ 21 w 217"/>
                <a:gd name="T95" fmla="*/ 43 h 318"/>
                <a:gd name="T96" fmla="*/ 23 w 217"/>
                <a:gd name="T97" fmla="*/ 56 h 318"/>
                <a:gd name="T98" fmla="*/ 23 w 217"/>
                <a:gd name="T99" fmla="*/ 74 h 318"/>
                <a:gd name="T100" fmla="*/ 28 w 217"/>
                <a:gd name="T101" fmla="*/ 88 h 318"/>
                <a:gd name="T102" fmla="*/ 23 w 217"/>
                <a:gd name="T103" fmla="*/ 102 h 318"/>
                <a:gd name="T104" fmla="*/ 30 w 217"/>
                <a:gd name="T105" fmla="*/ 118 h 318"/>
                <a:gd name="T106" fmla="*/ 32 w 217"/>
                <a:gd name="T107" fmla="*/ 154 h 318"/>
                <a:gd name="T108" fmla="*/ 20 w 217"/>
                <a:gd name="T109" fmla="*/ 165 h 318"/>
                <a:gd name="T110" fmla="*/ 13 w 217"/>
                <a:gd name="T111" fmla="*/ 191 h 318"/>
                <a:gd name="T112" fmla="*/ 1 w 217"/>
                <a:gd name="T113" fmla="*/ 215 h 318"/>
                <a:gd name="T114" fmla="*/ 3 w 217"/>
                <a:gd name="T115" fmla="*/ 239 h 318"/>
                <a:gd name="T116" fmla="*/ 10 w 217"/>
                <a:gd name="T117" fmla="*/ 269 h 318"/>
                <a:gd name="T118" fmla="*/ 23 w 217"/>
                <a:gd name="T119" fmla="*/ 276 h 318"/>
                <a:gd name="T120" fmla="*/ 24 w 217"/>
                <a:gd name="T121" fmla="*/ 293 h 318"/>
                <a:gd name="T122" fmla="*/ 17 w 217"/>
                <a:gd name="T123" fmla="*/ 298 h 318"/>
                <a:gd name="T124" fmla="*/ 9 w 217"/>
                <a:gd name="T125" fmla="*/ 29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318">
                  <a:moveTo>
                    <a:pt x="7" y="300"/>
                  </a:moveTo>
                  <a:cubicBezTo>
                    <a:pt x="8" y="300"/>
                    <a:pt x="8" y="300"/>
                    <a:pt x="8" y="300"/>
                  </a:cubicBezTo>
                  <a:cubicBezTo>
                    <a:pt x="8" y="300"/>
                    <a:pt x="9" y="300"/>
                    <a:pt x="10" y="301"/>
                  </a:cubicBezTo>
                  <a:cubicBezTo>
                    <a:pt x="11" y="301"/>
                    <a:pt x="11" y="301"/>
                    <a:pt x="13" y="301"/>
                  </a:cubicBezTo>
                  <a:cubicBezTo>
                    <a:pt x="15" y="301"/>
                    <a:pt x="14" y="301"/>
                    <a:pt x="16" y="302"/>
                  </a:cubicBezTo>
                  <a:cubicBezTo>
                    <a:pt x="18" y="302"/>
                    <a:pt x="18" y="302"/>
                    <a:pt x="19" y="302"/>
                  </a:cubicBezTo>
                  <a:cubicBezTo>
                    <a:pt x="21" y="303"/>
                    <a:pt x="24" y="303"/>
                    <a:pt x="25" y="303"/>
                  </a:cubicBezTo>
                  <a:cubicBezTo>
                    <a:pt x="26" y="303"/>
                    <a:pt x="28" y="304"/>
                    <a:pt x="31" y="304"/>
                  </a:cubicBezTo>
                  <a:cubicBezTo>
                    <a:pt x="33" y="305"/>
                    <a:pt x="33" y="305"/>
                    <a:pt x="34" y="305"/>
                  </a:cubicBezTo>
                  <a:cubicBezTo>
                    <a:pt x="36" y="306"/>
                    <a:pt x="38" y="306"/>
                    <a:pt x="38" y="306"/>
                  </a:cubicBezTo>
                  <a:cubicBezTo>
                    <a:pt x="39" y="306"/>
                    <a:pt x="39" y="307"/>
                    <a:pt x="42" y="307"/>
                  </a:cubicBezTo>
                  <a:cubicBezTo>
                    <a:pt x="46" y="308"/>
                    <a:pt x="43" y="307"/>
                    <a:pt x="44" y="308"/>
                  </a:cubicBezTo>
                  <a:cubicBezTo>
                    <a:pt x="46" y="309"/>
                    <a:pt x="45" y="309"/>
                    <a:pt x="46" y="309"/>
                  </a:cubicBezTo>
                  <a:cubicBezTo>
                    <a:pt x="48" y="310"/>
                    <a:pt x="47" y="310"/>
                    <a:pt x="48" y="310"/>
                  </a:cubicBezTo>
                  <a:cubicBezTo>
                    <a:pt x="48" y="311"/>
                    <a:pt x="49" y="310"/>
                    <a:pt x="49" y="311"/>
                  </a:cubicBezTo>
                  <a:cubicBezTo>
                    <a:pt x="49" y="311"/>
                    <a:pt x="49" y="311"/>
                    <a:pt x="50" y="311"/>
                  </a:cubicBezTo>
                  <a:cubicBezTo>
                    <a:pt x="50" y="312"/>
                    <a:pt x="50" y="312"/>
                    <a:pt x="50" y="313"/>
                  </a:cubicBezTo>
                  <a:cubicBezTo>
                    <a:pt x="51" y="313"/>
                    <a:pt x="52" y="313"/>
                    <a:pt x="52" y="313"/>
                  </a:cubicBezTo>
                  <a:cubicBezTo>
                    <a:pt x="52" y="314"/>
                    <a:pt x="52" y="314"/>
                    <a:pt x="53" y="314"/>
                  </a:cubicBezTo>
                  <a:cubicBezTo>
                    <a:pt x="53" y="314"/>
                    <a:pt x="53" y="315"/>
                    <a:pt x="54" y="314"/>
                  </a:cubicBezTo>
                  <a:cubicBezTo>
                    <a:pt x="55" y="314"/>
                    <a:pt x="55" y="315"/>
                    <a:pt x="56" y="315"/>
                  </a:cubicBezTo>
                  <a:cubicBezTo>
                    <a:pt x="56" y="315"/>
                    <a:pt x="56" y="315"/>
                    <a:pt x="56" y="316"/>
                  </a:cubicBezTo>
                  <a:cubicBezTo>
                    <a:pt x="56" y="317"/>
                    <a:pt x="56" y="317"/>
                    <a:pt x="57" y="317"/>
                  </a:cubicBezTo>
                  <a:cubicBezTo>
                    <a:pt x="57" y="318"/>
                    <a:pt x="57" y="317"/>
                    <a:pt x="58" y="317"/>
                  </a:cubicBezTo>
                  <a:cubicBezTo>
                    <a:pt x="59" y="316"/>
                    <a:pt x="59" y="317"/>
                    <a:pt x="60" y="317"/>
                  </a:cubicBezTo>
                  <a:cubicBezTo>
                    <a:pt x="61" y="316"/>
                    <a:pt x="61" y="316"/>
                    <a:pt x="62" y="316"/>
                  </a:cubicBezTo>
                  <a:cubicBezTo>
                    <a:pt x="62" y="316"/>
                    <a:pt x="62" y="316"/>
                    <a:pt x="62" y="315"/>
                  </a:cubicBezTo>
                  <a:cubicBezTo>
                    <a:pt x="62" y="315"/>
                    <a:pt x="63" y="315"/>
                    <a:pt x="63" y="315"/>
                  </a:cubicBezTo>
                  <a:cubicBezTo>
                    <a:pt x="63" y="314"/>
                    <a:pt x="63" y="314"/>
                    <a:pt x="64" y="314"/>
                  </a:cubicBezTo>
                  <a:cubicBezTo>
                    <a:pt x="65" y="313"/>
                    <a:pt x="65" y="313"/>
                    <a:pt x="65" y="313"/>
                  </a:cubicBezTo>
                  <a:cubicBezTo>
                    <a:pt x="65" y="313"/>
                    <a:pt x="65" y="313"/>
                    <a:pt x="66" y="312"/>
                  </a:cubicBezTo>
                  <a:cubicBezTo>
                    <a:pt x="67" y="312"/>
                    <a:pt x="67" y="312"/>
                    <a:pt x="68" y="312"/>
                  </a:cubicBezTo>
                  <a:cubicBezTo>
                    <a:pt x="68" y="312"/>
                    <a:pt x="68" y="312"/>
                    <a:pt x="69" y="311"/>
                  </a:cubicBezTo>
                  <a:cubicBezTo>
                    <a:pt x="70" y="310"/>
                    <a:pt x="70" y="311"/>
                    <a:pt x="71" y="311"/>
                  </a:cubicBezTo>
                  <a:cubicBezTo>
                    <a:pt x="72" y="310"/>
                    <a:pt x="72" y="311"/>
                    <a:pt x="73" y="310"/>
                  </a:cubicBezTo>
                  <a:cubicBezTo>
                    <a:pt x="74" y="309"/>
                    <a:pt x="73" y="309"/>
                    <a:pt x="73" y="308"/>
                  </a:cubicBezTo>
                  <a:cubicBezTo>
                    <a:pt x="73" y="308"/>
                    <a:pt x="73" y="308"/>
                    <a:pt x="74" y="308"/>
                  </a:cubicBezTo>
                  <a:cubicBezTo>
                    <a:pt x="74" y="308"/>
                    <a:pt x="75" y="307"/>
                    <a:pt x="75" y="307"/>
                  </a:cubicBezTo>
                  <a:cubicBezTo>
                    <a:pt x="76" y="306"/>
                    <a:pt x="75" y="306"/>
                    <a:pt x="76" y="306"/>
                  </a:cubicBezTo>
                  <a:cubicBezTo>
                    <a:pt x="77" y="306"/>
                    <a:pt x="77" y="306"/>
                    <a:pt x="78" y="306"/>
                  </a:cubicBezTo>
                  <a:cubicBezTo>
                    <a:pt x="79" y="305"/>
                    <a:pt x="79" y="305"/>
                    <a:pt x="79" y="304"/>
                  </a:cubicBezTo>
                  <a:cubicBezTo>
                    <a:pt x="79" y="303"/>
                    <a:pt x="80" y="303"/>
                    <a:pt x="80" y="303"/>
                  </a:cubicBezTo>
                  <a:cubicBezTo>
                    <a:pt x="80" y="302"/>
                    <a:pt x="81" y="303"/>
                    <a:pt x="82" y="303"/>
                  </a:cubicBezTo>
                  <a:cubicBezTo>
                    <a:pt x="83" y="303"/>
                    <a:pt x="83" y="303"/>
                    <a:pt x="84" y="302"/>
                  </a:cubicBezTo>
                  <a:cubicBezTo>
                    <a:pt x="85" y="302"/>
                    <a:pt x="85" y="302"/>
                    <a:pt x="86" y="302"/>
                  </a:cubicBezTo>
                  <a:cubicBezTo>
                    <a:pt x="86" y="302"/>
                    <a:pt x="89" y="302"/>
                    <a:pt x="89" y="302"/>
                  </a:cubicBezTo>
                  <a:cubicBezTo>
                    <a:pt x="89" y="302"/>
                    <a:pt x="90" y="301"/>
                    <a:pt x="91" y="301"/>
                  </a:cubicBezTo>
                  <a:cubicBezTo>
                    <a:pt x="92" y="300"/>
                    <a:pt x="92" y="301"/>
                    <a:pt x="94" y="300"/>
                  </a:cubicBezTo>
                  <a:cubicBezTo>
                    <a:pt x="96" y="300"/>
                    <a:pt x="96" y="300"/>
                    <a:pt x="97" y="299"/>
                  </a:cubicBezTo>
                  <a:cubicBezTo>
                    <a:pt x="99" y="299"/>
                    <a:pt x="98" y="299"/>
                    <a:pt x="99" y="299"/>
                  </a:cubicBezTo>
                  <a:cubicBezTo>
                    <a:pt x="101" y="298"/>
                    <a:pt x="100" y="298"/>
                    <a:pt x="102" y="297"/>
                  </a:cubicBezTo>
                  <a:cubicBezTo>
                    <a:pt x="103" y="297"/>
                    <a:pt x="102" y="297"/>
                    <a:pt x="104" y="296"/>
                  </a:cubicBezTo>
                  <a:cubicBezTo>
                    <a:pt x="106" y="295"/>
                    <a:pt x="105" y="295"/>
                    <a:pt x="107" y="295"/>
                  </a:cubicBezTo>
                  <a:cubicBezTo>
                    <a:pt x="108" y="294"/>
                    <a:pt x="108" y="295"/>
                    <a:pt x="109" y="295"/>
                  </a:cubicBezTo>
                  <a:cubicBezTo>
                    <a:pt x="111" y="295"/>
                    <a:pt x="110" y="295"/>
                    <a:pt x="112" y="295"/>
                  </a:cubicBezTo>
                  <a:cubicBezTo>
                    <a:pt x="114" y="294"/>
                    <a:pt x="114" y="295"/>
                    <a:pt x="116" y="295"/>
                  </a:cubicBezTo>
                  <a:cubicBezTo>
                    <a:pt x="119" y="294"/>
                    <a:pt x="118" y="294"/>
                    <a:pt x="119" y="293"/>
                  </a:cubicBezTo>
                  <a:cubicBezTo>
                    <a:pt x="120" y="293"/>
                    <a:pt x="121" y="293"/>
                    <a:pt x="122" y="292"/>
                  </a:cubicBezTo>
                  <a:cubicBezTo>
                    <a:pt x="123" y="291"/>
                    <a:pt x="122" y="291"/>
                    <a:pt x="123" y="291"/>
                  </a:cubicBezTo>
                  <a:cubicBezTo>
                    <a:pt x="123" y="290"/>
                    <a:pt x="123" y="290"/>
                    <a:pt x="124" y="290"/>
                  </a:cubicBezTo>
                  <a:cubicBezTo>
                    <a:pt x="125" y="290"/>
                    <a:pt x="124" y="290"/>
                    <a:pt x="125" y="289"/>
                  </a:cubicBezTo>
                  <a:cubicBezTo>
                    <a:pt x="126" y="288"/>
                    <a:pt x="126" y="289"/>
                    <a:pt x="127" y="288"/>
                  </a:cubicBezTo>
                  <a:cubicBezTo>
                    <a:pt x="128" y="288"/>
                    <a:pt x="128" y="288"/>
                    <a:pt x="128" y="288"/>
                  </a:cubicBezTo>
                  <a:cubicBezTo>
                    <a:pt x="128" y="288"/>
                    <a:pt x="130" y="287"/>
                    <a:pt x="131" y="287"/>
                  </a:cubicBezTo>
                  <a:cubicBezTo>
                    <a:pt x="132" y="287"/>
                    <a:pt x="133" y="287"/>
                    <a:pt x="134" y="287"/>
                  </a:cubicBezTo>
                  <a:cubicBezTo>
                    <a:pt x="135" y="287"/>
                    <a:pt x="134" y="287"/>
                    <a:pt x="134" y="286"/>
                  </a:cubicBezTo>
                  <a:cubicBezTo>
                    <a:pt x="134" y="286"/>
                    <a:pt x="134" y="286"/>
                    <a:pt x="136" y="285"/>
                  </a:cubicBezTo>
                  <a:cubicBezTo>
                    <a:pt x="137" y="284"/>
                    <a:pt x="135" y="284"/>
                    <a:pt x="135" y="284"/>
                  </a:cubicBezTo>
                  <a:cubicBezTo>
                    <a:pt x="135" y="283"/>
                    <a:pt x="136" y="283"/>
                    <a:pt x="137" y="283"/>
                  </a:cubicBezTo>
                  <a:cubicBezTo>
                    <a:pt x="139" y="282"/>
                    <a:pt x="138" y="282"/>
                    <a:pt x="138" y="281"/>
                  </a:cubicBezTo>
                  <a:cubicBezTo>
                    <a:pt x="139" y="281"/>
                    <a:pt x="139" y="281"/>
                    <a:pt x="140" y="281"/>
                  </a:cubicBezTo>
                  <a:cubicBezTo>
                    <a:pt x="140" y="281"/>
                    <a:pt x="141" y="280"/>
                    <a:pt x="142" y="280"/>
                  </a:cubicBezTo>
                  <a:cubicBezTo>
                    <a:pt x="143" y="280"/>
                    <a:pt x="143" y="280"/>
                    <a:pt x="145" y="280"/>
                  </a:cubicBezTo>
                  <a:cubicBezTo>
                    <a:pt x="147" y="279"/>
                    <a:pt x="147" y="279"/>
                    <a:pt x="148" y="278"/>
                  </a:cubicBezTo>
                  <a:cubicBezTo>
                    <a:pt x="150" y="278"/>
                    <a:pt x="151" y="277"/>
                    <a:pt x="153" y="277"/>
                  </a:cubicBezTo>
                  <a:cubicBezTo>
                    <a:pt x="155" y="277"/>
                    <a:pt x="154" y="276"/>
                    <a:pt x="155" y="275"/>
                  </a:cubicBezTo>
                  <a:cubicBezTo>
                    <a:pt x="156" y="274"/>
                    <a:pt x="156" y="275"/>
                    <a:pt x="157" y="274"/>
                  </a:cubicBezTo>
                  <a:cubicBezTo>
                    <a:pt x="158" y="274"/>
                    <a:pt x="158" y="274"/>
                    <a:pt x="160" y="273"/>
                  </a:cubicBezTo>
                  <a:cubicBezTo>
                    <a:pt x="161" y="272"/>
                    <a:pt x="160" y="272"/>
                    <a:pt x="161" y="271"/>
                  </a:cubicBezTo>
                  <a:cubicBezTo>
                    <a:pt x="162" y="270"/>
                    <a:pt x="161" y="271"/>
                    <a:pt x="162" y="270"/>
                  </a:cubicBezTo>
                  <a:cubicBezTo>
                    <a:pt x="163" y="270"/>
                    <a:pt x="163" y="270"/>
                    <a:pt x="164" y="270"/>
                  </a:cubicBezTo>
                  <a:cubicBezTo>
                    <a:pt x="164" y="269"/>
                    <a:pt x="165" y="269"/>
                    <a:pt x="165" y="269"/>
                  </a:cubicBezTo>
                  <a:cubicBezTo>
                    <a:pt x="165" y="269"/>
                    <a:pt x="166" y="269"/>
                    <a:pt x="167" y="268"/>
                  </a:cubicBezTo>
                  <a:cubicBezTo>
                    <a:pt x="168" y="268"/>
                    <a:pt x="168" y="268"/>
                    <a:pt x="169" y="268"/>
                  </a:cubicBezTo>
                  <a:cubicBezTo>
                    <a:pt x="170" y="267"/>
                    <a:pt x="170" y="267"/>
                    <a:pt x="171" y="267"/>
                  </a:cubicBezTo>
                  <a:cubicBezTo>
                    <a:pt x="172" y="267"/>
                    <a:pt x="172" y="267"/>
                    <a:pt x="172" y="267"/>
                  </a:cubicBezTo>
                  <a:cubicBezTo>
                    <a:pt x="173" y="266"/>
                    <a:pt x="173" y="266"/>
                    <a:pt x="174" y="266"/>
                  </a:cubicBezTo>
                  <a:cubicBezTo>
                    <a:pt x="175" y="266"/>
                    <a:pt x="175" y="266"/>
                    <a:pt x="176" y="266"/>
                  </a:cubicBezTo>
                  <a:cubicBezTo>
                    <a:pt x="176" y="266"/>
                    <a:pt x="177" y="266"/>
                    <a:pt x="178" y="266"/>
                  </a:cubicBezTo>
                  <a:cubicBezTo>
                    <a:pt x="179" y="266"/>
                    <a:pt x="179" y="266"/>
                    <a:pt x="179" y="266"/>
                  </a:cubicBezTo>
                  <a:cubicBezTo>
                    <a:pt x="180" y="266"/>
                    <a:pt x="180" y="266"/>
                    <a:pt x="180" y="266"/>
                  </a:cubicBezTo>
                  <a:cubicBezTo>
                    <a:pt x="180" y="266"/>
                    <a:pt x="180" y="266"/>
                    <a:pt x="180" y="265"/>
                  </a:cubicBezTo>
                  <a:cubicBezTo>
                    <a:pt x="180" y="264"/>
                    <a:pt x="180" y="265"/>
                    <a:pt x="179" y="265"/>
                  </a:cubicBezTo>
                  <a:cubicBezTo>
                    <a:pt x="178" y="265"/>
                    <a:pt x="178" y="264"/>
                    <a:pt x="177" y="264"/>
                  </a:cubicBezTo>
                  <a:cubicBezTo>
                    <a:pt x="177" y="263"/>
                    <a:pt x="179" y="263"/>
                    <a:pt x="179" y="263"/>
                  </a:cubicBezTo>
                  <a:cubicBezTo>
                    <a:pt x="180" y="263"/>
                    <a:pt x="181" y="263"/>
                    <a:pt x="181" y="263"/>
                  </a:cubicBezTo>
                  <a:cubicBezTo>
                    <a:pt x="182" y="263"/>
                    <a:pt x="183" y="263"/>
                    <a:pt x="183" y="263"/>
                  </a:cubicBezTo>
                  <a:cubicBezTo>
                    <a:pt x="183" y="263"/>
                    <a:pt x="183" y="263"/>
                    <a:pt x="184" y="263"/>
                  </a:cubicBezTo>
                  <a:cubicBezTo>
                    <a:pt x="184" y="263"/>
                    <a:pt x="184" y="263"/>
                    <a:pt x="184" y="263"/>
                  </a:cubicBezTo>
                  <a:cubicBezTo>
                    <a:pt x="184" y="264"/>
                    <a:pt x="184" y="264"/>
                    <a:pt x="184" y="264"/>
                  </a:cubicBezTo>
                  <a:cubicBezTo>
                    <a:pt x="184" y="264"/>
                    <a:pt x="184" y="264"/>
                    <a:pt x="184" y="265"/>
                  </a:cubicBezTo>
                  <a:cubicBezTo>
                    <a:pt x="184" y="265"/>
                    <a:pt x="184" y="265"/>
                    <a:pt x="184" y="265"/>
                  </a:cubicBezTo>
                  <a:cubicBezTo>
                    <a:pt x="185" y="265"/>
                    <a:pt x="184" y="266"/>
                    <a:pt x="185" y="266"/>
                  </a:cubicBezTo>
                  <a:cubicBezTo>
                    <a:pt x="185" y="266"/>
                    <a:pt x="185" y="266"/>
                    <a:pt x="186" y="266"/>
                  </a:cubicBezTo>
                  <a:cubicBezTo>
                    <a:pt x="186" y="266"/>
                    <a:pt x="187" y="266"/>
                    <a:pt x="188" y="266"/>
                  </a:cubicBezTo>
                  <a:cubicBezTo>
                    <a:pt x="188" y="266"/>
                    <a:pt x="189" y="266"/>
                    <a:pt x="189" y="267"/>
                  </a:cubicBezTo>
                  <a:cubicBezTo>
                    <a:pt x="190" y="267"/>
                    <a:pt x="190" y="267"/>
                    <a:pt x="191" y="266"/>
                  </a:cubicBezTo>
                  <a:cubicBezTo>
                    <a:pt x="191" y="266"/>
                    <a:pt x="190" y="266"/>
                    <a:pt x="190" y="266"/>
                  </a:cubicBezTo>
                  <a:cubicBezTo>
                    <a:pt x="190" y="265"/>
                    <a:pt x="190" y="265"/>
                    <a:pt x="190" y="265"/>
                  </a:cubicBezTo>
                  <a:cubicBezTo>
                    <a:pt x="190" y="264"/>
                    <a:pt x="190" y="264"/>
                    <a:pt x="189" y="264"/>
                  </a:cubicBezTo>
                  <a:cubicBezTo>
                    <a:pt x="189" y="265"/>
                    <a:pt x="189" y="264"/>
                    <a:pt x="189" y="264"/>
                  </a:cubicBezTo>
                  <a:cubicBezTo>
                    <a:pt x="188" y="263"/>
                    <a:pt x="189" y="263"/>
                    <a:pt x="189" y="263"/>
                  </a:cubicBezTo>
                  <a:cubicBezTo>
                    <a:pt x="190" y="262"/>
                    <a:pt x="190" y="261"/>
                    <a:pt x="190" y="260"/>
                  </a:cubicBezTo>
                  <a:cubicBezTo>
                    <a:pt x="191" y="259"/>
                    <a:pt x="190" y="261"/>
                    <a:pt x="190" y="261"/>
                  </a:cubicBezTo>
                  <a:cubicBezTo>
                    <a:pt x="190" y="261"/>
                    <a:pt x="190" y="262"/>
                    <a:pt x="190" y="263"/>
                  </a:cubicBezTo>
                  <a:cubicBezTo>
                    <a:pt x="190" y="264"/>
                    <a:pt x="190" y="263"/>
                    <a:pt x="191" y="264"/>
                  </a:cubicBezTo>
                  <a:cubicBezTo>
                    <a:pt x="191" y="265"/>
                    <a:pt x="191" y="265"/>
                    <a:pt x="191" y="266"/>
                  </a:cubicBezTo>
                  <a:cubicBezTo>
                    <a:pt x="192" y="266"/>
                    <a:pt x="192" y="266"/>
                    <a:pt x="193" y="266"/>
                  </a:cubicBezTo>
                  <a:cubicBezTo>
                    <a:pt x="193" y="267"/>
                    <a:pt x="193" y="267"/>
                    <a:pt x="194" y="267"/>
                  </a:cubicBezTo>
                  <a:cubicBezTo>
                    <a:pt x="195" y="267"/>
                    <a:pt x="195" y="267"/>
                    <a:pt x="195" y="267"/>
                  </a:cubicBezTo>
                  <a:cubicBezTo>
                    <a:pt x="195" y="267"/>
                    <a:pt x="195" y="267"/>
                    <a:pt x="196" y="267"/>
                  </a:cubicBezTo>
                  <a:cubicBezTo>
                    <a:pt x="197" y="267"/>
                    <a:pt x="198" y="266"/>
                    <a:pt x="199" y="266"/>
                  </a:cubicBezTo>
                  <a:cubicBezTo>
                    <a:pt x="200" y="266"/>
                    <a:pt x="201" y="266"/>
                    <a:pt x="202" y="266"/>
                  </a:cubicBezTo>
                  <a:cubicBezTo>
                    <a:pt x="202" y="266"/>
                    <a:pt x="203" y="266"/>
                    <a:pt x="203" y="266"/>
                  </a:cubicBezTo>
                  <a:cubicBezTo>
                    <a:pt x="204" y="266"/>
                    <a:pt x="204" y="266"/>
                    <a:pt x="205" y="265"/>
                  </a:cubicBezTo>
                  <a:cubicBezTo>
                    <a:pt x="206" y="264"/>
                    <a:pt x="206" y="264"/>
                    <a:pt x="206" y="263"/>
                  </a:cubicBezTo>
                  <a:cubicBezTo>
                    <a:pt x="207" y="263"/>
                    <a:pt x="207" y="263"/>
                    <a:pt x="207" y="262"/>
                  </a:cubicBezTo>
                  <a:cubicBezTo>
                    <a:pt x="208" y="261"/>
                    <a:pt x="207" y="261"/>
                    <a:pt x="207" y="260"/>
                  </a:cubicBezTo>
                  <a:cubicBezTo>
                    <a:pt x="207" y="259"/>
                    <a:pt x="207" y="260"/>
                    <a:pt x="208" y="259"/>
                  </a:cubicBezTo>
                  <a:cubicBezTo>
                    <a:pt x="208" y="258"/>
                    <a:pt x="208" y="258"/>
                    <a:pt x="209" y="257"/>
                  </a:cubicBezTo>
                  <a:cubicBezTo>
                    <a:pt x="210" y="256"/>
                    <a:pt x="209" y="256"/>
                    <a:pt x="210" y="256"/>
                  </a:cubicBezTo>
                  <a:cubicBezTo>
                    <a:pt x="210" y="255"/>
                    <a:pt x="210" y="255"/>
                    <a:pt x="210" y="255"/>
                  </a:cubicBezTo>
                  <a:cubicBezTo>
                    <a:pt x="211" y="254"/>
                    <a:pt x="211" y="254"/>
                    <a:pt x="211" y="253"/>
                  </a:cubicBezTo>
                  <a:cubicBezTo>
                    <a:pt x="212" y="253"/>
                    <a:pt x="212" y="253"/>
                    <a:pt x="212" y="253"/>
                  </a:cubicBezTo>
                  <a:cubicBezTo>
                    <a:pt x="213" y="252"/>
                    <a:pt x="213" y="252"/>
                    <a:pt x="213" y="252"/>
                  </a:cubicBezTo>
                  <a:cubicBezTo>
                    <a:pt x="214" y="251"/>
                    <a:pt x="214" y="251"/>
                    <a:pt x="214" y="251"/>
                  </a:cubicBezTo>
                  <a:cubicBezTo>
                    <a:pt x="215" y="250"/>
                    <a:pt x="216" y="250"/>
                    <a:pt x="216" y="250"/>
                  </a:cubicBezTo>
                  <a:cubicBezTo>
                    <a:pt x="217" y="249"/>
                    <a:pt x="217" y="249"/>
                    <a:pt x="217" y="249"/>
                  </a:cubicBezTo>
                  <a:cubicBezTo>
                    <a:pt x="217" y="248"/>
                    <a:pt x="217" y="248"/>
                    <a:pt x="217" y="248"/>
                  </a:cubicBezTo>
                  <a:cubicBezTo>
                    <a:pt x="216" y="247"/>
                    <a:pt x="216" y="247"/>
                    <a:pt x="216" y="247"/>
                  </a:cubicBezTo>
                  <a:cubicBezTo>
                    <a:pt x="216" y="247"/>
                    <a:pt x="215" y="247"/>
                    <a:pt x="215" y="247"/>
                  </a:cubicBezTo>
                  <a:cubicBezTo>
                    <a:pt x="214" y="247"/>
                    <a:pt x="213" y="247"/>
                    <a:pt x="213" y="246"/>
                  </a:cubicBezTo>
                  <a:cubicBezTo>
                    <a:pt x="212" y="246"/>
                    <a:pt x="212" y="246"/>
                    <a:pt x="211" y="245"/>
                  </a:cubicBezTo>
                  <a:cubicBezTo>
                    <a:pt x="211" y="244"/>
                    <a:pt x="211" y="244"/>
                    <a:pt x="210" y="244"/>
                  </a:cubicBezTo>
                  <a:cubicBezTo>
                    <a:pt x="209" y="243"/>
                    <a:pt x="209" y="243"/>
                    <a:pt x="209" y="242"/>
                  </a:cubicBezTo>
                  <a:cubicBezTo>
                    <a:pt x="208" y="241"/>
                    <a:pt x="208" y="241"/>
                    <a:pt x="208" y="240"/>
                  </a:cubicBezTo>
                  <a:cubicBezTo>
                    <a:pt x="208" y="238"/>
                    <a:pt x="207" y="239"/>
                    <a:pt x="207" y="239"/>
                  </a:cubicBezTo>
                  <a:cubicBezTo>
                    <a:pt x="207" y="239"/>
                    <a:pt x="204" y="239"/>
                    <a:pt x="203" y="239"/>
                  </a:cubicBezTo>
                  <a:cubicBezTo>
                    <a:pt x="202" y="239"/>
                    <a:pt x="202" y="239"/>
                    <a:pt x="202" y="238"/>
                  </a:cubicBezTo>
                  <a:cubicBezTo>
                    <a:pt x="201" y="237"/>
                    <a:pt x="201" y="237"/>
                    <a:pt x="201" y="237"/>
                  </a:cubicBezTo>
                  <a:cubicBezTo>
                    <a:pt x="200" y="237"/>
                    <a:pt x="199" y="237"/>
                    <a:pt x="199" y="236"/>
                  </a:cubicBezTo>
                  <a:cubicBezTo>
                    <a:pt x="199" y="236"/>
                    <a:pt x="198" y="236"/>
                    <a:pt x="198" y="235"/>
                  </a:cubicBezTo>
                  <a:cubicBezTo>
                    <a:pt x="197" y="234"/>
                    <a:pt x="196" y="235"/>
                    <a:pt x="196" y="234"/>
                  </a:cubicBezTo>
                  <a:cubicBezTo>
                    <a:pt x="195" y="234"/>
                    <a:pt x="196" y="233"/>
                    <a:pt x="195" y="232"/>
                  </a:cubicBezTo>
                  <a:cubicBezTo>
                    <a:pt x="195" y="231"/>
                    <a:pt x="195" y="231"/>
                    <a:pt x="195" y="231"/>
                  </a:cubicBezTo>
                  <a:cubicBezTo>
                    <a:pt x="195" y="230"/>
                    <a:pt x="194" y="230"/>
                    <a:pt x="195" y="229"/>
                  </a:cubicBezTo>
                  <a:cubicBezTo>
                    <a:pt x="195" y="228"/>
                    <a:pt x="195" y="227"/>
                    <a:pt x="194" y="226"/>
                  </a:cubicBezTo>
                  <a:cubicBezTo>
                    <a:pt x="194" y="226"/>
                    <a:pt x="193" y="226"/>
                    <a:pt x="192" y="226"/>
                  </a:cubicBezTo>
                  <a:cubicBezTo>
                    <a:pt x="192" y="226"/>
                    <a:pt x="192" y="226"/>
                    <a:pt x="192" y="226"/>
                  </a:cubicBezTo>
                  <a:cubicBezTo>
                    <a:pt x="192" y="226"/>
                    <a:pt x="191" y="225"/>
                    <a:pt x="190" y="225"/>
                  </a:cubicBezTo>
                  <a:cubicBezTo>
                    <a:pt x="189" y="225"/>
                    <a:pt x="190" y="225"/>
                    <a:pt x="191" y="224"/>
                  </a:cubicBezTo>
                  <a:cubicBezTo>
                    <a:pt x="191" y="223"/>
                    <a:pt x="190" y="223"/>
                    <a:pt x="190" y="222"/>
                  </a:cubicBezTo>
                  <a:cubicBezTo>
                    <a:pt x="190" y="220"/>
                    <a:pt x="190" y="220"/>
                    <a:pt x="190" y="219"/>
                  </a:cubicBezTo>
                  <a:cubicBezTo>
                    <a:pt x="190" y="218"/>
                    <a:pt x="190" y="219"/>
                    <a:pt x="189" y="219"/>
                  </a:cubicBezTo>
                  <a:cubicBezTo>
                    <a:pt x="188" y="218"/>
                    <a:pt x="188" y="219"/>
                    <a:pt x="187" y="219"/>
                  </a:cubicBezTo>
                  <a:cubicBezTo>
                    <a:pt x="186" y="218"/>
                    <a:pt x="187" y="217"/>
                    <a:pt x="187" y="216"/>
                  </a:cubicBezTo>
                  <a:cubicBezTo>
                    <a:pt x="187" y="216"/>
                    <a:pt x="186" y="215"/>
                    <a:pt x="186" y="215"/>
                  </a:cubicBezTo>
                  <a:cubicBezTo>
                    <a:pt x="186" y="215"/>
                    <a:pt x="185" y="215"/>
                    <a:pt x="185" y="213"/>
                  </a:cubicBezTo>
                  <a:cubicBezTo>
                    <a:pt x="185" y="212"/>
                    <a:pt x="185" y="213"/>
                    <a:pt x="186" y="212"/>
                  </a:cubicBezTo>
                  <a:cubicBezTo>
                    <a:pt x="187" y="212"/>
                    <a:pt x="187" y="211"/>
                    <a:pt x="187" y="210"/>
                  </a:cubicBezTo>
                  <a:cubicBezTo>
                    <a:pt x="186" y="209"/>
                    <a:pt x="186" y="210"/>
                    <a:pt x="185" y="210"/>
                  </a:cubicBezTo>
                  <a:cubicBezTo>
                    <a:pt x="184" y="209"/>
                    <a:pt x="184" y="209"/>
                    <a:pt x="184" y="208"/>
                  </a:cubicBezTo>
                  <a:cubicBezTo>
                    <a:pt x="185" y="207"/>
                    <a:pt x="185" y="207"/>
                    <a:pt x="186" y="207"/>
                  </a:cubicBezTo>
                  <a:cubicBezTo>
                    <a:pt x="187" y="207"/>
                    <a:pt x="187" y="206"/>
                    <a:pt x="188" y="206"/>
                  </a:cubicBezTo>
                  <a:cubicBezTo>
                    <a:pt x="189" y="205"/>
                    <a:pt x="188" y="205"/>
                    <a:pt x="188" y="204"/>
                  </a:cubicBezTo>
                  <a:cubicBezTo>
                    <a:pt x="188" y="204"/>
                    <a:pt x="188" y="203"/>
                    <a:pt x="188" y="202"/>
                  </a:cubicBezTo>
                  <a:cubicBezTo>
                    <a:pt x="189" y="201"/>
                    <a:pt x="188" y="202"/>
                    <a:pt x="188" y="201"/>
                  </a:cubicBezTo>
                  <a:cubicBezTo>
                    <a:pt x="188" y="200"/>
                    <a:pt x="188" y="200"/>
                    <a:pt x="188" y="200"/>
                  </a:cubicBezTo>
                  <a:cubicBezTo>
                    <a:pt x="188" y="199"/>
                    <a:pt x="189" y="198"/>
                    <a:pt x="189" y="198"/>
                  </a:cubicBezTo>
                  <a:cubicBezTo>
                    <a:pt x="190" y="197"/>
                    <a:pt x="189" y="197"/>
                    <a:pt x="189" y="196"/>
                  </a:cubicBezTo>
                  <a:cubicBezTo>
                    <a:pt x="189" y="194"/>
                    <a:pt x="189" y="195"/>
                    <a:pt x="190" y="193"/>
                  </a:cubicBezTo>
                  <a:cubicBezTo>
                    <a:pt x="191" y="192"/>
                    <a:pt x="190" y="193"/>
                    <a:pt x="190" y="192"/>
                  </a:cubicBezTo>
                  <a:cubicBezTo>
                    <a:pt x="190" y="191"/>
                    <a:pt x="190" y="191"/>
                    <a:pt x="190" y="190"/>
                  </a:cubicBezTo>
                  <a:cubicBezTo>
                    <a:pt x="190" y="189"/>
                    <a:pt x="190" y="189"/>
                    <a:pt x="191" y="188"/>
                  </a:cubicBezTo>
                  <a:cubicBezTo>
                    <a:pt x="191" y="187"/>
                    <a:pt x="190" y="187"/>
                    <a:pt x="189" y="187"/>
                  </a:cubicBezTo>
                  <a:cubicBezTo>
                    <a:pt x="189" y="186"/>
                    <a:pt x="189" y="187"/>
                    <a:pt x="188" y="187"/>
                  </a:cubicBezTo>
                  <a:cubicBezTo>
                    <a:pt x="188" y="187"/>
                    <a:pt x="186" y="186"/>
                    <a:pt x="186" y="186"/>
                  </a:cubicBezTo>
                  <a:cubicBezTo>
                    <a:pt x="186" y="185"/>
                    <a:pt x="184" y="184"/>
                    <a:pt x="184" y="183"/>
                  </a:cubicBezTo>
                  <a:cubicBezTo>
                    <a:pt x="184" y="183"/>
                    <a:pt x="184" y="183"/>
                    <a:pt x="184" y="182"/>
                  </a:cubicBezTo>
                  <a:cubicBezTo>
                    <a:pt x="184" y="182"/>
                    <a:pt x="184" y="181"/>
                    <a:pt x="184" y="179"/>
                  </a:cubicBezTo>
                  <a:cubicBezTo>
                    <a:pt x="184" y="178"/>
                    <a:pt x="184" y="179"/>
                    <a:pt x="184" y="178"/>
                  </a:cubicBezTo>
                  <a:cubicBezTo>
                    <a:pt x="184" y="177"/>
                    <a:pt x="184" y="177"/>
                    <a:pt x="185" y="176"/>
                  </a:cubicBezTo>
                  <a:cubicBezTo>
                    <a:pt x="186" y="176"/>
                    <a:pt x="186" y="175"/>
                    <a:pt x="187" y="175"/>
                  </a:cubicBezTo>
                  <a:cubicBezTo>
                    <a:pt x="187" y="174"/>
                    <a:pt x="187" y="174"/>
                    <a:pt x="187" y="173"/>
                  </a:cubicBezTo>
                  <a:cubicBezTo>
                    <a:pt x="188" y="172"/>
                    <a:pt x="187" y="172"/>
                    <a:pt x="188" y="172"/>
                  </a:cubicBezTo>
                  <a:cubicBezTo>
                    <a:pt x="188" y="171"/>
                    <a:pt x="188" y="171"/>
                    <a:pt x="189" y="171"/>
                  </a:cubicBezTo>
                  <a:cubicBezTo>
                    <a:pt x="190" y="171"/>
                    <a:pt x="189" y="171"/>
                    <a:pt x="189" y="170"/>
                  </a:cubicBezTo>
                  <a:cubicBezTo>
                    <a:pt x="189" y="169"/>
                    <a:pt x="188" y="169"/>
                    <a:pt x="188" y="169"/>
                  </a:cubicBezTo>
                  <a:cubicBezTo>
                    <a:pt x="188" y="168"/>
                    <a:pt x="189" y="168"/>
                    <a:pt x="189" y="168"/>
                  </a:cubicBezTo>
                  <a:cubicBezTo>
                    <a:pt x="190" y="168"/>
                    <a:pt x="189" y="167"/>
                    <a:pt x="189" y="167"/>
                  </a:cubicBezTo>
                  <a:cubicBezTo>
                    <a:pt x="189" y="167"/>
                    <a:pt x="189" y="166"/>
                    <a:pt x="189" y="166"/>
                  </a:cubicBezTo>
                  <a:cubicBezTo>
                    <a:pt x="189" y="165"/>
                    <a:pt x="189" y="165"/>
                    <a:pt x="189" y="164"/>
                  </a:cubicBezTo>
                  <a:cubicBezTo>
                    <a:pt x="190" y="163"/>
                    <a:pt x="189" y="163"/>
                    <a:pt x="189" y="163"/>
                  </a:cubicBezTo>
                  <a:cubicBezTo>
                    <a:pt x="189" y="163"/>
                    <a:pt x="188" y="160"/>
                    <a:pt x="188" y="159"/>
                  </a:cubicBezTo>
                  <a:cubicBezTo>
                    <a:pt x="188" y="159"/>
                    <a:pt x="187" y="158"/>
                    <a:pt x="187" y="157"/>
                  </a:cubicBezTo>
                  <a:cubicBezTo>
                    <a:pt x="188" y="157"/>
                    <a:pt x="187" y="157"/>
                    <a:pt x="187" y="156"/>
                  </a:cubicBezTo>
                  <a:cubicBezTo>
                    <a:pt x="187" y="155"/>
                    <a:pt x="187" y="155"/>
                    <a:pt x="187" y="154"/>
                  </a:cubicBezTo>
                  <a:cubicBezTo>
                    <a:pt x="187" y="154"/>
                    <a:pt x="187" y="153"/>
                    <a:pt x="187" y="152"/>
                  </a:cubicBezTo>
                  <a:cubicBezTo>
                    <a:pt x="187" y="151"/>
                    <a:pt x="187" y="151"/>
                    <a:pt x="187" y="150"/>
                  </a:cubicBezTo>
                  <a:cubicBezTo>
                    <a:pt x="188" y="149"/>
                    <a:pt x="188" y="149"/>
                    <a:pt x="188" y="148"/>
                  </a:cubicBezTo>
                  <a:cubicBezTo>
                    <a:pt x="188" y="148"/>
                    <a:pt x="188" y="147"/>
                    <a:pt x="188" y="147"/>
                  </a:cubicBezTo>
                  <a:cubicBezTo>
                    <a:pt x="187" y="146"/>
                    <a:pt x="187" y="146"/>
                    <a:pt x="187" y="146"/>
                  </a:cubicBezTo>
                  <a:cubicBezTo>
                    <a:pt x="187" y="146"/>
                    <a:pt x="189" y="146"/>
                    <a:pt x="189" y="145"/>
                  </a:cubicBezTo>
                  <a:cubicBezTo>
                    <a:pt x="189" y="144"/>
                    <a:pt x="189" y="145"/>
                    <a:pt x="190" y="144"/>
                  </a:cubicBezTo>
                  <a:cubicBezTo>
                    <a:pt x="191" y="144"/>
                    <a:pt x="191" y="144"/>
                    <a:pt x="191" y="144"/>
                  </a:cubicBezTo>
                  <a:cubicBezTo>
                    <a:pt x="191" y="144"/>
                    <a:pt x="192" y="143"/>
                    <a:pt x="193" y="143"/>
                  </a:cubicBezTo>
                  <a:cubicBezTo>
                    <a:pt x="193" y="142"/>
                    <a:pt x="194" y="142"/>
                    <a:pt x="194" y="141"/>
                  </a:cubicBezTo>
                  <a:cubicBezTo>
                    <a:pt x="195" y="141"/>
                    <a:pt x="194" y="141"/>
                    <a:pt x="194" y="140"/>
                  </a:cubicBezTo>
                  <a:cubicBezTo>
                    <a:pt x="194" y="139"/>
                    <a:pt x="193" y="139"/>
                    <a:pt x="194" y="139"/>
                  </a:cubicBezTo>
                  <a:cubicBezTo>
                    <a:pt x="194" y="138"/>
                    <a:pt x="194" y="138"/>
                    <a:pt x="193" y="137"/>
                  </a:cubicBezTo>
                  <a:cubicBezTo>
                    <a:pt x="192" y="137"/>
                    <a:pt x="192" y="137"/>
                    <a:pt x="191" y="136"/>
                  </a:cubicBezTo>
                  <a:cubicBezTo>
                    <a:pt x="191" y="136"/>
                    <a:pt x="190" y="135"/>
                    <a:pt x="190" y="135"/>
                  </a:cubicBezTo>
                  <a:cubicBezTo>
                    <a:pt x="190" y="133"/>
                    <a:pt x="190" y="133"/>
                    <a:pt x="190" y="133"/>
                  </a:cubicBezTo>
                  <a:cubicBezTo>
                    <a:pt x="189" y="132"/>
                    <a:pt x="189" y="132"/>
                    <a:pt x="189" y="132"/>
                  </a:cubicBezTo>
                  <a:cubicBezTo>
                    <a:pt x="189" y="131"/>
                    <a:pt x="189" y="131"/>
                    <a:pt x="189" y="131"/>
                  </a:cubicBezTo>
                  <a:cubicBezTo>
                    <a:pt x="187" y="131"/>
                    <a:pt x="187" y="131"/>
                    <a:pt x="187" y="131"/>
                  </a:cubicBezTo>
                  <a:cubicBezTo>
                    <a:pt x="187" y="131"/>
                    <a:pt x="187" y="130"/>
                    <a:pt x="187" y="130"/>
                  </a:cubicBezTo>
                  <a:cubicBezTo>
                    <a:pt x="186" y="129"/>
                    <a:pt x="186" y="130"/>
                    <a:pt x="185" y="129"/>
                  </a:cubicBezTo>
                  <a:cubicBezTo>
                    <a:pt x="185" y="129"/>
                    <a:pt x="184" y="129"/>
                    <a:pt x="184" y="129"/>
                  </a:cubicBezTo>
                  <a:cubicBezTo>
                    <a:pt x="184" y="129"/>
                    <a:pt x="184" y="128"/>
                    <a:pt x="183" y="128"/>
                  </a:cubicBezTo>
                  <a:cubicBezTo>
                    <a:pt x="182" y="127"/>
                    <a:pt x="182" y="127"/>
                    <a:pt x="181" y="127"/>
                  </a:cubicBezTo>
                  <a:cubicBezTo>
                    <a:pt x="181" y="127"/>
                    <a:pt x="181" y="126"/>
                    <a:pt x="181" y="126"/>
                  </a:cubicBezTo>
                  <a:cubicBezTo>
                    <a:pt x="181" y="125"/>
                    <a:pt x="180" y="125"/>
                    <a:pt x="179" y="125"/>
                  </a:cubicBezTo>
                  <a:cubicBezTo>
                    <a:pt x="179" y="124"/>
                    <a:pt x="178" y="124"/>
                    <a:pt x="178" y="122"/>
                  </a:cubicBezTo>
                  <a:cubicBezTo>
                    <a:pt x="178" y="121"/>
                    <a:pt x="178" y="122"/>
                    <a:pt x="178" y="121"/>
                  </a:cubicBezTo>
                  <a:cubicBezTo>
                    <a:pt x="178" y="120"/>
                    <a:pt x="177" y="120"/>
                    <a:pt x="177" y="119"/>
                  </a:cubicBezTo>
                  <a:cubicBezTo>
                    <a:pt x="177" y="119"/>
                    <a:pt x="177" y="118"/>
                    <a:pt x="178" y="118"/>
                  </a:cubicBezTo>
                  <a:cubicBezTo>
                    <a:pt x="179" y="118"/>
                    <a:pt x="180" y="118"/>
                    <a:pt x="180" y="118"/>
                  </a:cubicBezTo>
                  <a:cubicBezTo>
                    <a:pt x="180" y="118"/>
                    <a:pt x="179" y="117"/>
                    <a:pt x="180" y="117"/>
                  </a:cubicBezTo>
                  <a:cubicBezTo>
                    <a:pt x="181" y="117"/>
                    <a:pt x="181" y="117"/>
                    <a:pt x="181" y="117"/>
                  </a:cubicBezTo>
                  <a:cubicBezTo>
                    <a:pt x="182" y="118"/>
                    <a:pt x="182" y="117"/>
                    <a:pt x="183" y="117"/>
                  </a:cubicBezTo>
                  <a:cubicBezTo>
                    <a:pt x="183" y="117"/>
                    <a:pt x="183" y="116"/>
                    <a:pt x="183" y="115"/>
                  </a:cubicBezTo>
                  <a:cubicBezTo>
                    <a:pt x="183" y="114"/>
                    <a:pt x="184" y="114"/>
                    <a:pt x="184" y="114"/>
                  </a:cubicBezTo>
                  <a:cubicBezTo>
                    <a:pt x="185" y="113"/>
                    <a:pt x="184" y="113"/>
                    <a:pt x="183" y="113"/>
                  </a:cubicBezTo>
                  <a:cubicBezTo>
                    <a:pt x="183" y="112"/>
                    <a:pt x="184" y="112"/>
                    <a:pt x="184" y="111"/>
                  </a:cubicBezTo>
                  <a:cubicBezTo>
                    <a:pt x="184" y="110"/>
                    <a:pt x="184" y="110"/>
                    <a:pt x="184" y="110"/>
                  </a:cubicBezTo>
                  <a:cubicBezTo>
                    <a:pt x="183" y="109"/>
                    <a:pt x="183" y="109"/>
                    <a:pt x="183" y="108"/>
                  </a:cubicBezTo>
                  <a:cubicBezTo>
                    <a:pt x="182" y="107"/>
                    <a:pt x="182" y="108"/>
                    <a:pt x="182" y="107"/>
                  </a:cubicBezTo>
                  <a:cubicBezTo>
                    <a:pt x="181" y="106"/>
                    <a:pt x="181" y="106"/>
                    <a:pt x="181" y="105"/>
                  </a:cubicBezTo>
                  <a:cubicBezTo>
                    <a:pt x="180" y="104"/>
                    <a:pt x="181" y="104"/>
                    <a:pt x="181" y="104"/>
                  </a:cubicBezTo>
                  <a:cubicBezTo>
                    <a:pt x="182" y="103"/>
                    <a:pt x="182" y="103"/>
                    <a:pt x="182" y="103"/>
                  </a:cubicBezTo>
                  <a:cubicBezTo>
                    <a:pt x="182" y="103"/>
                    <a:pt x="181" y="101"/>
                    <a:pt x="181" y="100"/>
                  </a:cubicBezTo>
                  <a:cubicBezTo>
                    <a:pt x="182" y="100"/>
                    <a:pt x="182" y="100"/>
                    <a:pt x="182" y="100"/>
                  </a:cubicBezTo>
                  <a:cubicBezTo>
                    <a:pt x="182" y="100"/>
                    <a:pt x="183" y="99"/>
                    <a:pt x="184" y="99"/>
                  </a:cubicBezTo>
                  <a:cubicBezTo>
                    <a:pt x="185" y="99"/>
                    <a:pt x="185" y="98"/>
                    <a:pt x="185" y="97"/>
                  </a:cubicBezTo>
                  <a:cubicBezTo>
                    <a:pt x="185" y="97"/>
                    <a:pt x="184" y="96"/>
                    <a:pt x="184" y="95"/>
                  </a:cubicBezTo>
                  <a:cubicBezTo>
                    <a:pt x="184" y="94"/>
                    <a:pt x="184" y="94"/>
                    <a:pt x="184" y="93"/>
                  </a:cubicBezTo>
                  <a:cubicBezTo>
                    <a:pt x="184" y="93"/>
                    <a:pt x="184" y="93"/>
                    <a:pt x="185" y="92"/>
                  </a:cubicBezTo>
                  <a:cubicBezTo>
                    <a:pt x="185" y="92"/>
                    <a:pt x="186" y="92"/>
                    <a:pt x="186" y="92"/>
                  </a:cubicBezTo>
                  <a:cubicBezTo>
                    <a:pt x="186" y="92"/>
                    <a:pt x="185" y="91"/>
                    <a:pt x="185" y="90"/>
                  </a:cubicBezTo>
                  <a:cubicBezTo>
                    <a:pt x="186" y="90"/>
                    <a:pt x="186" y="89"/>
                    <a:pt x="186" y="88"/>
                  </a:cubicBezTo>
                  <a:cubicBezTo>
                    <a:pt x="186" y="87"/>
                    <a:pt x="186" y="88"/>
                    <a:pt x="186" y="87"/>
                  </a:cubicBezTo>
                  <a:cubicBezTo>
                    <a:pt x="186" y="86"/>
                    <a:pt x="186" y="86"/>
                    <a:pt x="185" y="86"/>
                  </a:cubicBezTo>
                  <a:cubicBezTo>
                    <a:pt x="184" y="85"/>
                    <a:pt x="184" y="86"/>
                    <a:pt x="184" y="86"/>
                  </a:cubicBezTo>
                  <a:cubicBezTo>
                    <a:pt x="183" y="86"/>
                    <a:pt x="183" y="86"/>
                    <a:pt x="183" y="85"/>
                  </a:cubicBezTo>
                  <a:cubicBezTo>
                    <a:pt x="184" y="85"/>
                    <a:pt x="184" y="84"/>
                    <a:pt x="183" y="84"/>
                  </a:cubicBezTo>
                  <a:cubicBezTo>
                    <a:pt x="183" y="83"/>
                    <a:pt x="182" y="83"/>
                    <a:pt x="181" y="82"/>
                  </a:cubicBezTo>
                  <a:cubicBezTo>
                    <a:pt x="181" y="82"/>
                    <a:pt x="180" y="82"/>
                    <a:pt x="178" y="82"/>
                  </a:cubicBezTo>
                  <a:cubicBezTo>
                    <a:pt x="177" y="82"/>
                    <a:pt x="178" y="83"/>
                    <a:pt x="177" y="83"/>
                  </a:cubicBezTo>
                  <a:cubicBezTo>
                    <a:pt x="176" y="83"/>
                    <a:pt x="176" y="82"/>
                    <a:pt x="176" y="83"/>
                  </a:cubicBezTo>
                  <a:cubicBezTo>
                    <a:pt x="175" y="83"/>
                    <a:pt x="175" y="83"/>
                    <a:pt x="175" y="84"/>
                  </a:cubicBezTo>
                  <a:cubicBezTo>
                    <a:pt x="175" y="85"/>
                    <a:pt x="175" y="85"/>
                    <a:pt x="174" y="85"/>
                  </a:cubicBezTo>
                  <a:cubicBezTo>
                    <a:pt x="174" y="86"/>
                    <a:pt x="174" y="86"/>
                    <a:pt x="173" y="86"/>
                  </a:cubicBezTo>
                  <a:cubicBezTo>
                    <a:pt x="172" y="86"/>
                    <a:pt x="172" y="86"/>
                    <a:pt x="171" y="86"/>
                  </a:cubicBezTo>
                  <a:cubicBezTo>
                    <a:pt x="170" y="86"/>
                    <a:pt x="170" y="85"/>
                    <a:pt x="170" y="84"/>
                  </a:cubicBezTo>
                  <a:cubicBezTo>
                    <a:pt x="170" y="83"/>
                    <a:pt x="170" y="84"/>
                    <a:pt x="171" y="84"/>
                  </a:cubicBezTo>
                  <a:cubicBezTo>
                    <a:pt x="172" y="83"/>
                    <a:pt x="172" y="84"/>
                    <a:pt x="173" y="84"/>
                  </a:cubicBezTo>
                  <a:cubicBezTo>
                    <a:pt x="174" y="83"/>
                    <a:pt x="173" y="83"/>
                    <a:pt x="173" y="82"/>
                  </a:cubicBezTo>
                  <a:cubicBezTo>
                    <a:pt x="173" y="81"/>
                    <a:pt x="173" y="81"/>
                    <a:pt x="172" y="81"/>
                  </a:cubicBezTo>
                  <a:cubicBezTo>
                    <a:pt x="172" y="81"/>
                    <a:pt x="171" y="81"/>
                    <a:pt x="170" y="81"/>
                  </a:cubicBezTo>
                  <a:cubicBezTo>
                    <a:pt x="169" y="81"/>
                    <a:pt x="170" y="80"/>
                    <a:pt x="170" y="79"/>
                  </a:cubicBezTo>
                  <a:cubicBezTo>
                    <a:pt x="171" y="78"/>
                    <a:pt x="170" y="79"/>
                    <a:pt x="172" y="79"/>
                  </a:cubicBezTo>
                  <a:cubicBezTo>
                    <a:pt x="173" y="79"/>
                    <a:pt x="172" y="79"/>
                    <a:pt x="173" y="78"/>
                  </a:cubicBezTo>
                  <a:cubicBezTo>
                    <a:pt x="174" y="78"/>
                    <a:pt x="174" y="79"/>
                    <a:pt x="175" y="79"/>
                  </a:cubicBezTo>
                  <a:cubicBezTo>
                    <a:pt x="176" y="79"/>
                    <a:pt x="176" y="79"/>
                    <a:pt x="177" y="79"/>
                  </a:cubicBezTo>
                  <a:cubicBezTo>
                    <a:pt x="178" y="78"/>
                    <a:pt x="177" y="78"/>
                    <a:pt x="177" y="77"/>
                  </a:cubicBezTo>
                  <a:cubicBezTo>
                    <a:pt x="177" y="76"/>
                    <a:pt x="177" y="76"/>
                    <a:pt x="178" y="75"/>
                  </a:cubicBezTo>
                  <a:cubicBezTo>
                    <a:pt x="178" y="75"/>
                    <a:pt x="177" y="75"/>
                    <a:pt x="177" y="75"/>
                  </a:cubicBezTo>
                  <a:cubicBezTo>
                    <a:pt x="177" y="75"/>
                    <a:pt x="176" y="74"/>
                    <a:pt x="176" y="73"/>
                  </a:cubicBezTo>
                  <a:cubicBezTo>
                    <a:pt x="176" y="73"/>
                    <a:pt x="176" y="73"/>
                    <a:pt x="175" y="72"/>
                  </a:cubicBezTo>
                  <a:cubicBezTo>
                    <a:pt x="174" y="71"/>
                    <a:pt x="174" y="71"/>
                    <a:pt x="174" y="71"/>
                  </a:cubicBezTo>
                  <a:cubicBezTo>
                    <a:pt x="175" y="70"/>
                    <a:pt x="175" y="70"/>
                    <a:pt x="175" y="69"/>
                  </a:cubicBezTo>
                  <a:cubicBezTo>
                    <a:pt x="175" y="68"/>
                    <a:pt x="175" y="68"/>
                    <a:pt x="176" y="67"/>
                  </a:cubicBezTo>
                  <a:cubicBezTo>
                    <a:pt x="176" y="66"/>
                    <a:pt x="176" y="66"/>
                    <a:pt x="176" y="66"/>
                  </a:cubicBezTo>
                  <a:cubicBezTo>
                    <a:pt x="176" y="65"/>
                    <a:pt x="176" y="64"/>
                    <a:pt x="176" y="63"/>
                  </a:cubicBezTo>
                  <a:cubicBezTo>
                    <a:pt x="176" y="63"/>
                    <a:pt x="176" y="62"/>
                    <a:pt x="176" y="62"/>
                  </a:cubicBezTo>
                  <a:cubicBezTo>
                    <a:pt x="176" y="61"/>
                    <a:pt x="177" y="61"/>
                    <a:pt x="177" y="61"/>
                  </a:cubicBezTo>
                  <a:cubicBezTo>
                    <a:pt x="177" y="60"/>
                    <a:pt x="177" y="60"/>
                    <a:pt x="177" y="59"/>
                  </a:cubicBezTo>
                  <a:cubicBezTo>
                    <a:pt x="176" y="59"/>
                    <a:pt x="176" y="59"/>
                    <a:pt x="176" y="59"/>
                  </a:cubicBezTo>
                  <a:cubicBezTo>
                    <a:pt x="176" y="59"/>
                    <a:pt x="176" y="57"/>
                    <a:pt x="176" y="56"/>
                  </a:cubicBezTo>
                  <a:cubicBezTo>
                    <a:pt x="177" y="56"/>
                    <a:pt x="177" y="56"/>
                    <a:pt x="178" y="57"/>
                  </a:cubicBezTo>
                  <a:cubicBezTo>
                    <a:pt x="179" y="57"/>
                    <a:pt x="179" y="57"/>
                    <a:pt x="179" y="56"/>
                  </a:cubicBezTo>
                  <a:cubicBezTo>
                    <a:pt x="179" y="55"/>
                    <a:pt x="179" y="55"/>
                    <a:pt x="178" y="54"/>
                  </a:cubicBezTo>
                  <a:cubicBezTo>
                    <a:pt x="178" y="54"/>
                    <a:pt x="177" y="53"/>
                    <a:pt x="177" y="53"/>
                  </a:cubicBezTo>
                  <a:cubicBezTo>
                    <a:pt x="177" y="53"/>
                    <a:pt x="177" y="53"/>
                    <a:pt x="176" y="53"/>
                  </a:cubicBezTo>
                  <a:cubicBezTo>
                    <a:pt x="176" y="53"/>
                    <a:pt x="176" y="52"/>
                    <a:pt x="176" y="52"/>
                  </a:cubicBezTo>
                  <a:cubicBezTo>
                    <a:pt x="177" y="51"/>
                    <a:pt x="176" y="50"/>
                    <a:pt x="176" y="50"/>
                  </a:cubicBezTo>
                  <a:cubicBezTo>
                    <a:pt x="176" y="50"/>
                    <a:pt x="176" y="50"/>
                    <a:pt x="176" y="49"/>
                  </a:cubicBezTo>
                  <a:cubicBezTo>
                    <a:pt x="176" y="49"/>
                    <a:pt x="176" y="48"/>
                    <a:pt x="176" y="47"/>
                  </a:cubicBezTo>
                  <a:cubicBezTo>
                    <a:pt x="176" y="46"/>
                    <a:pt x="176" y="46"/>
                    <a:pt x="176" y="45"/>
                  </a:cubicBezTo>
                  <a:cubicBezTo>
                    <a:pt x="177" y="45"/>
                    <a:pt x="177" y="45"/>
                    <a:pt x="177" y="45"/>
                  </a:cubicBezTo>
                  <a:cubicBezTo>
                    <a:pt x="178" y="43"/>
                    <a:pt x="178" y="43"/>
                    <a:pt x="178" y="43"/>
                  </a:cubicBezTo>
                  <a:cubicBezTo>
                    <a:pt x="178" y="43"/>
                    <a:pt x="176" y="43"/>
                    <a:pt x="176" y="43"/>
                  </a:cubicBezTo>
                  <a:cubicBezTo>
                    <a:pt x="176" y="43"/>
                    <a:pt x="175" y="42"/>
                    <a:pt x="175" y="42"/>
                  </a:cubicBezTo>
                  <a:cubicBezTo>
                    <a:pt x="174" y="42"/>
                    <a:pt x="174" y="42"/>
                    <a:pt x="174" y="42"/>
                  </a:cubicBezTo>
                  <a:cubicBezTo>
                    <a:pt x="174" y="41"/>
                    <a:pt x="174" y="41"/>
                    <a:pt x="174" y="41"/>
                  </a:cubicBezTo>
                  <a:cubicBezTo>
                    <a:pt x="174" y="41"/>
                    <a:pt x="174" y="40"/>
                    <a:pt x="174" y="40"/>
                  </a:cubicBezTo>
                  <a:cubicBezTo>
                    <a:pt x="174" y="39"/>
                    <a:pt x="173" y="39"/>
                    <a:pt x="173" y="39"/>
                  </a:cubicBezTo>
                  <a:cubicBezTo>
                    <a:pt x="173" y="38"/>
                    <a:pt x="173" y="38"/>
                    <a:pt x="173" y="38"/>
                  </a:cubicBezTo>
                  <a:cubicBezTo>
                    <a:pt x="173" y="38"/>
                    <a:pt x="174" y="37"/>
                    <a:pt x="173" y="37"/>
                  </a:cubicBezTo>
                  <a:cubicBezTo>
                    <a:pt x="173" y="36"/>
                    <a:pt x="173" y="37"/>
                    <a:pt x="172" y="37"/>
                  </a:cubicBezTo>
                  <a:cubicBezTo>
                    <a:pt x="171" y="37"/>
                    <a:pt x="171" y="37"/>
                    <a:pt x="171" y="37"/>
                  </a:cubicBezTo>
                  <a:cubicBezTo>
                    <a:pt x="170" y="36"/>
                    <a:pt x="169" y="37"/>
                    <a:pt x="169" y="37"/>
                  </a:cubicBezTo>
                  <a:cubicBezTo>
                    <a:pt x="168" y="38"/>
                    <a:pt x="168" y="38"/>
                    <a:pt x="168" y="38"/>
                  </a:cubicBezTo>
                  <a:cubicBezTo>
                    <a:pt x="167" y="37"/>
                    <a:pt x="167" y="37"/>
                    <a:pt x="167" y="37"/>
                  </a:cubicBezTo>
                  <a:cubicBezTo>
                    <a:pt x="167" y="37"/>
                    <a:pt x="167" y="37"/>
                    <a:pt x="167" y="37"/>
                  </a:cubicBezTo>
                  <a:cubicBezTo>
                    <a:pt x="167" y="37"/>
                    <a:pt x="166" y="35"/>
                    <a:pt x="166" y="35"/>
                  </a:cubicBezTo>
                  <a:cubicBezTo>
                    <a:pt x="166" y="35"/>
                    <a:pt x="166" y="34"/>
                    <a:pt x="166" y="33"/>
                  </a:cubicBezTo>
                  <a:cubicBezTo>
                    <a:pt x="166" y="33"/>
                    <a:pt x="166" y="32"/>
                    <a:pt x="166" y="31"/>
                  </a:cubicBezTo>
                  <a:cubicBezTo>
                    <a:pt x="166" y="31"/>
                    <a:pt x="165" y="31"/>
                    <a:pt x="164" y="31"/>
                  </a:cubicBezTo>
                  <a:cubicBezTo>
                    <a:pt x="163" y="31"/>
                    <a:pt x="162" y="31"/>
                    <a:pt x="162" y="31"/>
                  </a:cubicBezTo>
                  <a:cubicBezTo>
                    <a:pt x="162" y="31"/>
                    <a:pt x="162" y="30"/>
                    <a:pt x="162" y="29"/>
                  </a:cubicBezTo>
                  <a:cubicBezTo>
                    <a:pt x="162" y="29"/>
                    <a:pt x="161" y="29"/>
                    <a:pt x="161" y="29"/>
                  </a:cubicBezTo>
                  <a:cubicBezTo>
                    <a:pt x="161" y="29"/>
                    <a:pt x="161" y="28"/>
                    <a:pt x="160" y="27"/>
                  </a:cubicBezTo>
                  <a:cubicBezTo>
                    <a:pt x="160" y="27"/>
                    <a:pt x="159" y="28"/>
                    <a:pt x="159" y="27"/>
                  </a:cubicBezTo>
                  <a:cubicBezTo>
                    <a:pt x="158" y="27"/>
                    <a:pt x="158" y="27"/>
                    <a:pt x="158" y="27"/>
                  </a:cubicBezTo>
                  <a:cubicBezTo>
                    <a:pt x="157" y="26"/>
                    <a:pt x="157" y="27"/>
                    <a:pt x="156" y="26"/>
                  </a:cubicBezTo>
                  <a:cubicBezTo>
                    <a:pt x="155" y="26"/>
                    <a:pt x="156" y="26"/>
                    <a:pt x="155" y="25"/>
                  </a:cubicBezTo>
                  <a:cubicBezTo>
                    <a:pt x="155" y="24"/>
                    <a:pt x="154" y="24"/>
                    <a:pt x="154" y="23"/>
                  </a:cubicBezTo>
                  <a:cubicBezTo>
                    <a:pt x="153" y="23"/>
                    <a:pt x="154" y="23"/>
                    <a:pt x="155" y="22"/>
                  </a:cubicBezTo>
                  <a:cubicBezTo>
                    <a:pt x="156" y="22"/>
                    <a:pt x="155" y="22"/>
                    <a:pt x="155" y="21"/>
                  </a:cubicBezTo>
                  <a:cubicBezTo>
                    <a:pt x="154" y="21"/>
                    <a:pt x="154" y="20"/>
                    <a:pt x="155" y="20"/>
                  </a:cubicBezTo>
                  <a:cubicBezTo>
                    <a:pt x="156" y="19"/>
                    <a:pt x="156" y="19"/>
                    <a:pt x="157" y="18"/>
                  </a:cubicBezTo>
                  <a:cubicBezTo>
                    <a:pt x="158" y="17"/>
                    <a:pt x="158" y="17"/>
                    <a:pt x="158" y="17"/>
                  </a:cubicBezTo>
                  <a:cubicBezTo>
                    <a:pt x="158" y="16"/>
                    <a:pt x="158" y="16"/>
                    <a:pt x="158" y="15"/>
                  </a:cubicBezTo>
                  <a:cubicBezTo>
                    <a:pt x="158" y="15"/>
                    <a:pt x="158" y="13"/>
                    <a:pt x="158" y="12"/>
                  </a:cubicBezTo>
                  <a:cubicBezTo>
                    <a:pt x="158" y="12"/>
                    <a:pt x="158" y="11"/>
                    <a:pt x="158" y="10"/>
                  </a:cubicBezTo>
                  <a:cubicBezTo>
                    <a:pt x="158" y="10"/>
                    <a:pt x="159" y="10"/>
                    <a:pt x="159" y="10"/>
                  </a:cubicBezTo>
                  <a:cubicBezTo>
                    <a:pt x="160" y="9"/>
                    <a:pt x="160" y="9"/>
                    <a:pt x="160" y="8"/>
                  </a:cubicBezTo>
                  <a:cubicBezTo>
                    <a:pt x="160" y="7"/>
                    <a:pt x="160" y="7"/>
                    <a:pt x="160" y="6"/>
                  </a:cubicBezTo>
                  <a:cubicBezTo>
                    <a:pt x="160" y="5"/>
                    <a:pt x="160" y="5"/>
                    <a:pt x="160" y="5"/>
                  </a:cubicBezTo>
                  <a:cubicBezTo>
                    <a:pt x="160" y="4"/>
                    <a:pt x="159" y="5"/>
                    <a:pt x="159" y="4"/>
                  </a:cubicBezTo>
                  <a:cubicBezTo>
                    <a:pt x="159" y="4"/>
                    <a:pt x="159" y="3"/>
                    <a:pt x="159" y="3"/>
                  </a:cubicBezTo>
                  <a:cubicBezTo>
                    <a:pt x="159" y="3"/>
                    <a:pt x="158" y="3"/>
                    <a:pt x="158" y="3"/>
                  </a:cubicBezTo>
                  <a:cubicBezTo>
                    <a:pt x="158" y="3"/>
                    <a:pt x="157" y="3"/>
                    <a:pt x="157" y="3"/>
                  </a:cubicBezTo>
                  <a:cubicBezTo>
                    <a:pt x="157" y="3"/>
                    <a:pt x="156" y="3"/>
                    <a:pt x="156" y="3"/>
                  </a:cubicBezTo>
                  <a:cubicBezTo>
                    <a:pt x="156" y="3"/>
                    <a:pt x="156" y="3"/>
                    <a:pt x="155" y="4"/>
                  </a:cubicBezTo>
                  <a:cubicBezTo>
                    <a:pt x="155" y="4"/>
                    <a:pt x="155" y="4"/>
                    <a:pt x="154" y="4"/>
                  </a:cubicBezTo>
                  <a:cubicBezTo>
                    <a:pt x="154" y="4"/>
                    <a:pt x="154" y="4"/>
                    <a:pt x="154" y="4"/>
                  </a:cubicBezTo>
                  <a:cubicBezTo>
                    <a:pt x="154" y="3"/>
                    <a:pt x="154" y="4"/>
                    <a:pt x="153" y="4"/>
                  </a:cubicBezTo>
                  <a:cubicBezTo>
                    <a:pt x="152" y="4"/>
                    <a:pt x="153" y="3"/>
                    <a:pt x="152" y="3"/>
                  </a:cubicBezTo>
                  <a:cubicBezTo>
                    <a:pt x="152" y="2"/>
                    <a:pt x="152" y="2"/>
                    <a:pt x="152" y="2"/>
                  </a:cubicBezTo>
                  <a:cubicBezTo>
                    <a:pt x="152" y="2"/>
                    <a:pt x="152" y="1"/>
                    <a:pt x="152" y="1"/>
                  </a:cubicBezTo>
                  <a:cubicBezTo>
                    <a:pt x="145" y="0"/>
                    <a:pt x="145" y="0"/>
                    <a:pt x="145" y="0"/>
                  </a:cubicBezTo>
                  <a:cubicBezTo>
                    <a:pt x="145" y="0"/>
                    <a:pt x="145" y="0"/>
                    <a:pt x="145" y="0"/>
                  </a:cubicBezTo>
                  <a:cubicBezTo>
                    <a:pt x="145" y="0"/>
                    <a:pt x="144" y="0"/>
                    <a:pt x="145" y="1"/>
                  </a:cubicBezTo>
                  <a:cubicBezTo>
                    <a:pt x="145" y="1"/>
                    <a:pt x="145" y="1"/>
                    <a:pt x="145" y="1"/>
                  </a:cubicBezTo>
                  <a:cubicBezTo>
                    <a:pt x="144" y="2"/>
                    <a:pt x="144" y="2"/>
                    <a:pt x="144" y="2"/>
                  </a:cubicBezTo>
                  <a:cubicBezTo>
                    <a:pt x="143" y="3"/>
                    <a:pt x="143" y="3"/>
                    <a:pt x="142" y="4"/>
                  </a:cubicBezTo>
                  <a:cubicBezTo>
                    <a:pt x="141" y="4"/>
                    <a:pt x="141" y="6"/>
                    <a:pt x="141" y="5"/>
                  </a:cubicBezTo>
                  <a:cubicBezTo>
                    <a:pt x="140" y="4"/>
                    <a:pt x="140" y="3"/>
                    <a:pt x="140" y="3"/>
                  </a:cubicBezTo>
                  <a:cubicBezTo>
                    <a:pt x="140" y="3"/>
                    <a:pt x="140" y="2"/>
                    <a:pt x="139" y="3"/>
                  </a:cubicBezTo>
                  <a:cubicBezTo>
                    <a:pt x="138" y="3"/>
                    <a:pt x="138" y="3"/>
                    <a:pt x="137" y="4"/>
                  </a:cubicBezTo>
                  <a:cubicBezTo>
                    <a:pt x="137" y="4"/>
                    <a:pt x="137" y="5"/>
                    <a:pt x="137" y="5"/>
                  </a:cubicBezTo>
                  <a:cubicBezTo>
                    <a:pt x="137" y="5"/>
                    <a:pt x="138" y="5"/>
                    <a:pt x="137" y="6"/>
                  </a:cubicBezTo>
                  <a:cubicBezTo>
                    <a:pt x="137" y="7"/>
                    <a:pt x="137" y="6"/>
                    <a:pt x="136" y="7"/>
                  </a:cubicBezTo>
                  <a:cubicBezTo>
                    <a:pt x="134" y="8"/>
                    <a:pt x="134" y="7"/>
                    <a:pt x="134" y="8"/>
                  </a:cubicBezTo>
                  <a:cubicBezTo>
                    <a:pt x="134" y="9"/>
                    <a:pt x="130" y="9"/>
                    <a:pt x="130" y="9"/>
                  </a:cubicBezTo>
                  <a:cubicBezTo>
                    <a:pt x="130" y="11"/>
                    <a:pt x="130" y="11"/>
                    <a:pt x="130" y="11"/>
                  </a:cubicBezTo>
                  <a:cubicBezTo>
                    <a:pt x="129" y="12"/>
                    <a:pt x="129" y="12"/>
                    <a:pt x="129" y="12"/>
                  </a:cubicBezTo>
                  <a:cubicBezTo>
                    <a:pt x="127" y="11"/>
                    <a:pt x="127" y="11"/>
                    <a:pt x="127" y="11"/>
                  </a:cubicBezTo>
                  <a:cubicBezTo>
                    <a:pt x="126" y="10"/>
                    <a:pt x="126" y="10"/>
                    <a:pt x="126" y="10"/>
                  </a:cubicBezTo>
                  <a:cubicBezTo>
                    <a:pt x="127" y="9"/>
                    <a:pt x="127" y="9"/>
                    <a:pt x="127" y="9"/>
                  </a:cubicBezTo>
                  <a:cubicBezTo>
                    <a:pt x="127" y="9"/>
                    <a:pt x="127" y="8"/>
                    <a:pt x="126" y="9"/>
                  </a:cubicBezTo>
                  <a:cubicBezTo>
                    <a:pt x="126" y="9"/>
                    <a:pt x="125" y="9"/>
                    <a:pt x="125" y="9"/>
                  </a:cubicBezTo>
                  <a:cubicBezTo>
                    <a:pt x="125" y="8"/>
                    <a:pt x="125" y="8"/>
                    <a:pt x="125" y="8"/>
                  </a:cubicBezTo>
                  <a:cubicBezTo>
                    <a:pt x="120" y="8"/>
                    <a:pt x="120" y="8"/>
                    <a:pt x="120" y="8"/>
                  </a:cubicBezTo>
                  <a:cubicBezTo>
                    <a:pt x="120" y="8"/>
                    <a:pt x="120" y="8"/>
                    <a:pt x="120" y="8"/>
                  </a:cubicBezTo>
                  <a:cubicBezTo>
                    <a:pt x="119" y="8"/>
                    <a:pt x="119" y="8"/>
                    <a:pt x="119" y="8"/>
                  </a:cubicBezTo>
                  <a:cubicBezTo>
                    <a:pt x="118" y="8"/>
                    <a:pt x="118" y="8"/>
                    <a:pt x="118" y="8"/>
                  </a:cubicBezTo>
                  <a:cubicBezTo>
                    <a:pt x="117" y="8"/>
                    <a:pt x="117" y="8"/>
                    <a:pt x="117" y="8"/>
                  </a:cubicBezTo>
                  <a:cubicBezTo>
                    <a:pt x="117" y="9"/>
                    <a:pt x="117" y="9"/>
                    <a:pt x="117" y="9"/>
                  </a:cubicBezTo>
                  <a:cubicBezTo>
                    <a:pt x="117" y="9"/>
                    <a:pt x="116" y="9"/>
                    <a:pt x="116" y="10"/>
                  </a:cubicBezTo>
                  <a:cubicBezTo>
                    <a:pt x="115" y="10"/>
                    <a:pt x="115" y="10"/>
                    <a:pt x="115" y="10"/>
                  </a:cubicBezTo>
                  <a:cubicBezTo>
                    <a:pt x="115" y="9"/>
                    <a:pt x="115" y="9"/>
                    <a:pt x="115" y="9"/>
                  </a:cubicBezTo>
                  <a:cubicBezTo>
                    <a:pt x="115" y="8"/>
                    <a:pt x="115" y="8"/>
                    <a:pt x="115" y="8"/>
                  </a:cubicBezTo>
                  <a:cubicBezTo>
                    <a:pt x="107" y="7"/>
                    <a:pt x="107" y="7"/>
                    <a:pt x="107" y="7"/>
                  </a:cubicBezTo>
                  <a:cubicBezTo>
                    <a:pt x="105" y="8"/>
                    <a:pt x="105" y="8"/>
                    <a:pt x="105" y="8"/>
                  </a:cubicBezTo>
                  <a:cubicBezTo>
                    <a:pt x="92" y="8"/>
                    <a:pt x="92" y="8"/>
                    <a:pt x="92" y="8"/>
                  </a:cubicBezTo>
                  <a:cubicBezTo>
                    <a:pt x="89" y="6"/>
                    <a:pt x="89" y="6"/>
                    <a:pt x="89" y="6"/>
                  </a:cubicBezTo>
                  <a:cubicBezTo>
                    <a:pt x="82" y="6"/>
                    <a:pt x="82" y="6"/>
                    <a:pt x="82" y="6"/>
                  </a:cubicBezTo>
                  <a:cubicBezTo>
                    <a:pt x="82" y="8"/>
                    <a:pt x="82" y="8"/>
                    <a:pt x="82" y="8"/>
                  </a:cubicBezTo>
                  <a:cubicBezTo>
                    <a:pt x="31" y="8"/>
                    <a:pt x="31" y="8"/>
                    <a:pt x="31" y="8"/>
                  </a:cubicBezTo>
                  <a:cubicBezTo>
                    <a:pt x="31" y="9"/>
                    <a:pt x="31" y="9"/>
                    <a:pt x="31" y="9"/>
                  </a:cubicBezTo>
                  <a:cubicBezTo>
                    <a:pt x="25" y="9"/>
                    <a:pt x="25" y="9"/>
                    <a:pt x="25" y="9"/>
                  </a:cubicBezTo>
                  <a:cubicBezTo>
                    <a:pt x="25" y="8"/>
                    <a:pt x="25" y="8"/>
                    <a:pt x="25" y="8"/>
                  </a:cubicBezTo>
                  <a:cubicBezTo>
                    <a:pt x="21" y="8"/>
                    <a:pt x="21" y="8"/>
                    <a:pt x="21" y="8"/>
                  </a:cubicBezTo>
                  <a:cubicBezTo>
                    <a:pt x="21" y="8"/>
                    <a:pt x="19" y="8"/>
                    <a:pt x="20" y="9"/>
                  </a:cubicBezTo>
                  <a:cubicBezTo>
                    <a:pt x="20" y="9"/>
                    <a:pt x="20" y="10"/>
                    <a:pt x="20" y="10"/>
                  </a:cubicBezTo>
                  <a:cubicBezTo>
                    <a:pt x="21" y="11"/>
                    <a:pt x="22" y="10"/>
                    <a:pt x="21" y="11"/>
                  </a:cubicBezTo>
                  <a:cubicBezTo>
                    <a:pt x="21" y="12"/>
                    <a:pt x="20" y="13"/>
                    <a:pt x="20" y="13"/>
                  </a:cubicBezTo>
                  <a:cubicBezTo>
                    <a:pt x="20" y="13"/>
                    <a:pt x="20" y="13"/>
                    <a:pt x="19" y="14"/>
                  </a:cubicBezTo>
                  <a:cubicBezTo>
                    <a:pt x="18" y="14"/>
                    <a:pt x="17" y="13"/>
                    <a:pt x="18" y="14"/>
                  </a:cubicBezTo>
                  <a:cubicBezTo>
                    <a:pt x="18" y="15"/>
                    <a:pt x="19" y="16"/>
                    <a:pt x="19" y="17"/>
                  </a:cubicBezTo>
                  <a:cubicBezTo>
                    <a:pt x="18" y="17"/>
                    <a:pt x="18" y="18"/>
                    <a:pt x="17" y="18"/>
                  </a:cubicBezTo>
                  <a:cubicBezTo>
                    <a:pt x="17" y="19"/>
                    <a:pt x="16" y="19"/>
                    <a:pt x="16" y="19"/>
                  </a:cubicBezTo>
                  <a:cubicBezTo>
                    <a:pt x="17" y="20"/>
                    <a:pt x="17" y="20"/>
                    <a:pt x="17" y="21"/>
                  </a:cubicBezTo>
                  <a:cubicBezTo>
                    <a:pt x="17" y="21"/>
                    <a:pt x="16" y="20"/>
                    <a:pt x="16" y="21"/>
                  </a:cubicBezTo>
                  <a:cubicBezTo>
                    <a:pt x="15" y="23"/>
                    <a:pt x="15" y="23"/>
                    <a:pt x="16" y="23"/>
                  </a:cubicBezTo>
                  <a:cubicBezTo>
                    <a:pt x="16" y="24"/>
                    <a:pt x="17" y="24"/>
                    <a:pt x="17" y="24"/>
                  </a:cubicBezTo>
                  <a:cubicBezTo>
                    <a:pt x="16" y="25"/>
                    <a:pt x="16" y="25"/>
                    <a:pt x="15" y="26"/>
                  </a:cubicBezTo>
                  <a:cubicBezTo>
                    <a:pt x="15" y="26"/>
                    <a:pt x="15" y="26"/>
                    <a:pt x="15" y="27"/>
                  </a:cubicBezTo>
                  <a:cubicBezTo>
                    <a:pt x="15" y="28"/>
                    <a:pt x="16" y="29"/>
                    <a:pt x="17" y="30"/>
                  </a:cubicBezTo>
                  <a:cubicBezTo>
                    <a:pt x="17" y="31"/>
                    <a:pt x="17" y="31"/>
                    <a:pt x="18" y="32"/>
                  </a:cubicBezTo>
                  <a:cubicBezTo>
                    <a:pt x="18" y="33"/>
                    <a:pt x="17" y="33"/>
                    <a:pt x="19" y="34"/>
                  </a:cubicBezTo>
                  <a:cubicBezTo>
                    <a:pt x="20" y="36"/>
                    <a:pt x="20" y="36"/>
                    <a:pt x="20" y="36"/>
                  </a:cubicBezTo>
                  <a:cubicBezTo>
                    <a:pt x="21" y="37"/>
                    <a:pt x="22" y="36"/>
                    <a:pt x="22" y="37"/>
                  </a:cubicBezTo>
                  <a:cubicBezTo>
                    <a:pt x="23" y="37"/>
                    <a:pt x="23" y="37"/>
                    <a:pt x="23" y="37"/>
                  </a:cubicBezTo>
                  <a:cubicBezTo>
                    <a:pt x="23" y="37"/>
                    <a:pt x="22" y="38"/>
                    <a:pt x="21" y="39"/>
                  </a:cubicBezTo>
                  <a:cubicBezTo>
                    <a:pt x="20" y="39"/>
                    <a:pt x="19" y="39"/>
                    <a:pt x="20" y="40"/>
                  </a:cubicBezTo>
                  <a:cubicBezTo>
                    <a:pt x="20" y="41"/>
                    <a:pt x="19" y="41"/>
                    <a:pt x="20" y="42"/>
                  </a:cubicBezTo>
                  <a:cubicBezTo>
                    <a:pt x="20" y="42"/>
                    <a:pt x="20" y="42"/>
                    <a:pt x="21" y="43"/>
                  </a:cubicBezTo>
                  <a:cubicBezTo>
                    <a:pt x="22" y="44"/>
                    <a:pt x="22" y="45"/>
                    <a:pt x="22" y="45"/>
                  </a:cubicBezTo>
                  <a:cubicBezTo>
                    <a:pt x="23" y="45"/>
                    <a:pt x="23" y="44"/>
                    <a:pt x="24" y="45"/>
                  </a:cubicBezTo>
                  <a:cubicBezTo>
                    <a:pt x="25" y="45"/>
                    <a:pt x="26" y="45"/>
                    <a:pt x="25" y="46"/>
                  </a:cubicBezTo>
                  <a:cubicBezTo>
                    <a:pt x="23" y="47"/>
                    <a:pt x="23" y="46"/>
                    <a:pt x="23" y="47"/>
                  </a:cubicBezTo>
                  <a:cubicBezTo>
                    <a:pt x="23" y="48"/>
                    <a:pt x="22" y="48"/>
                    <a:pt x="22" y="49"/>
                  </a:cubicBezTo>
                  <a:cubicBezTo>
                    <a:pt x="22" y="49"/>
                    <a:pt x="21" y="49"/>
                    <a:pt x="22" y="50"/>
                  </a:cubicBezTo>
                  <a:cubicBezTo>
                    <a:pt x="22" y="51"/>
                    <a:pt x="23" y="51"/>
                    <a:pt x="23" y="52"/>
                  </a:cubicBezTo>
                  <a:cubicBezTo>
                    <a:pt x="22" y="53"/>
                    <a:pt x="22" y="53"/>
                    <a:pt x="22" y="54"/>
                  </a:cubicBezTo>
                  <a:cubicBezTo>
                    <a:pt x="22" y="55"/>
                    <a:pt x="23" y="55"/>
                    <a:pt x="23" y="56"/>
                  </a:cubicBezTo>
                  <a:cubicBezTo>
                    <a:pt x="24" y="58"/>
                    <a:pt x="24" y="58"/>
                    <a:pt x="24" y="59"/>
                  </a:cubicBezTo>
                  <a:cubicBezTo>
                    <a:pt x="24" y="60"/>
                    <a:pt x="24" y="61"/>
                    <a:pt x="24" y="61"/>
                  </a:cubicBezTo>
                  <a:cubicBezTo>
                    <a:pt x="23" y="62"/>
                    <a:pt x="23" y="62"/>
                    <a:pt x="23" y="63"/>
                  </a:cubicBezTo>
                  <a:cubicBezTo>
                    <a:pt x="24" y="65"/>
                    <a:pt x="25" y="65"/>
                    <a:pt x="25" y="66"/>
                  </a:cubicBezTo>
                  <a:cubicBezTo>
                    <a:pt x="25" y="67"/>
                    <a:pt x="25" y="66"/>
                    <a:pt x="24" y="67"/>
                  </a:cubicBezTo>
                  <a:cubicBezTo>
                    <a:pt x="23" y="68"/>
                    <a:pt x="23" y="67"/>
                    <a:pt x="23" y="68"/>
                  </a:cubicBezTo>
                  <a:cubicBezTo>
                    <a:pt x="22" y="69"/>
                    <a:pt x="22" y="69"/>
                    <a:pt x="22" y="71"/>
                  </a:cubicBezTo>
                  <a:cubicBezTo>
                    <a:pt x="22" y="72"/>
                    <a:pt x="22" y="72"/>
                    <a:pt x="23" y="73"/>
                  </a:cubicBezTo>
                  <a:cubicBezTo>
                    <a:pt x="23" y="74"/>
                    <a:pt x="23" y="74"/>
                    <a:pt x="23" y="74"/>
                  </a:cubicBezTo>
                  <a:cubicBezTo>
                    <a:pt x="23" y="74"/>
                    <a:pt x="24" y="73"/>
                    <a:pt x="24" y="74"/>
                  </a:cubicBezTo>
                  <a:cubicBezTo>
                    <a:pt x="24" y="75"/>
                    <a:pt x="25" y="75"/>
                    <a:pt x="25" y="75"/>
                  </a:cubicBezTo>
                  <a:cubicBezTo>
                    <a:pt x="25" y="76"/>
                    <a:pt x="24" y="77"/>
                    <a:pt x="24" y="77"/>
                  </a:cubicBezTo>
                  <a:cubicBezTo>
                    <a:pt x="23" y="78"/>
                    <a:pt x="23" y="77"/>
                    <a:pt x="23" y="78"/>
                  </a:cubicBezTo>
                  <a:cubicBezTo>
                    <a:pt x="24" y="79"/>
                    <a:pt x="24" y="79"/>
                    <a:pt x="24" y="80"/>
                  </a:cubicBezTo>
                  <a:cubicBezTo>
                    <a:pt x="25" y="80"/>
                    <a:pt x="25" y="81"/>
                    <a:pt x="26" y="81"/>
                  </a:cubicBezTo>
                  <a:cubicBezTo>
                    <a:pt x="27" y="82"/>
                    <a:pt x="27" y="84"/>
                    <a:pt x="27" y="84"/>
                  </a:cubicBezTo>
                  <a:cubicBezTo>
                    <a:pt x="27" y="84"/>
                    <a:pt x="27" y="85"/>
                    <a:pt x="27" y="86"/>
                  </a:cubicBezTo>
                  <a:cubicBezTo>
                    <a:pt x="27" y="86"/>
                    <a:pt x="27" y="87"/>
                    <a:pt x="28" y="88"/>
                  </a:cubicBezTo>
                  <a:cubicBezTo>
                    <a:pt x="28" y="89"/>
                    <a:pt x="28" y="89"/>
                    <a:pt x="27" y="90"/>
                  </a:cubicBezTo>
                  <a:cubicBezTo>
                    <a:pt x="27" y="90"/>
                    <a:pt x="26" y="90"/>
                    <a:pt x="26" y="91"/>
                  </a:cubicBezTo>
                  <a:cubicBezTo>
                    <a:pt x="26" y="92"/>
                    <a:pt x="26" y="93"/>
                    <a:pt x="26" y="93"/>
                  </a:cubicBezTo>
                  <a:cubicBezTo>
                    <a:pt x="27" y="93"/>
                    <a:pt x="29" y="93"/>
                    <a:pt x="30" y="94"/>
                  </a:cubicBezTo>
                  <a:cubicBezTo>
                    <a:pt x="30" y="95"/>
                    <a:pt x="29" y="97"/>
                    <a:pt x="28" y="97"/>
                  </a:cubicBezTo>
                  <a:cubicBezTo>
                    <a:pt x="27" y="97"/>
                    <a:pt x="27" y="97"/>
                    <a:pt x="26" y="98"/>
                  </a:cubicBezTo>
                  <a:cubicBezTo>
                    <a:pt x="25" y="99"/>
                    <a:pt x="26" y="99"/>
                    <a:pt x="25" y="99"/>
                  </a:cubicBezTo>
                  <a:cubicBezTo>
                    <a:pt x="25" y="100"/>
                    <a:pt x="24" y="99"/>
                    <a:pt x="24" y="100"/>
                  </a:cubicBezTo>
                  <a:cubicBezTo>
                    <a:pt x="23" y="101"/>
                    <a:pt x="23" y="101"/>
                    <a:pt x="23" y="102"/>
                  </a:cubicBezTo>
                  <a:cubicBezTo>
                    <a:pt x="23" y="103"/>
                    <a:pt x="23" y="104"/>
                    <a:pt x="24" y="105"/>
                  </a:cubicBezTo>
                  <a:cubicBezTo>
                    <a:pt x="24" y="105"/>
                    <a:pt x="26" y="106"/>
                    <a:pt x="26" y="106"/>
                  </a:cubicBezTo>
                  <a:cubicBezTo>
                    <a:pt x="27" y="106"/>
                    <a:pt x="28" y="107"/>
                    <a:pt x="28" y="107"/>
                  </a:cubicBezTo>
                  <a:cubicBezTo>
                    <a:pt x="28" y="107"/>
                    <a:pt x="29" y="109"/>
                    <a:pt x="29" y="110"/>
                  </a:cubicBezTo>
                  <a:cubicBezTo>
                    <a:pt x="29" y="111"/>
                    <a:pt x="30" y="110"/>
                    <a:pt x="30" y="111"/>
                  </a:cubicBezTo>
                  <a:cubicBezTo>
                    <a:pt x="31" y="112"/>
                    <a:pt x="30" y="112"/>
                    <a:pt x="31" y="113"/>
                  </a:cubicBezTo>
                  <a:cubicBezTo>
                    <a:pt x="31" y="114"/>
                    <a:pt x="31" y="115"/>
                    <a:pt x="31" y="115"/>
                  </a:cubicBezTo>
                  <a:cubicBezTo>
                    <a:pt x="31" y="115"/>
                    <a:pt x="32" y="116"/>
                    <a:pt x="31" y="117"/>
                  </a:cubicBezTo>
                  <a:cubicBezTo>
                    <a:pt x="30" y="117"/>
                    <a:pt x="29" y="118"/>
                    <a:pt x="30" y="118"/>
                  </a:cubicBezTo>
                  <a:cubicBezTo>
                    <a:pt x="31" y="118"/>
                    <a:pt x="32" y="118"/>
                    <a:pt x="32" y="118"/>
                  </a:cubicBezTo>
                  <a:cubicBezTo>
                    <a:pt x="32" y="119"/>
                    <a:pt x="36" y="142"/>
                    <a:pt x="36" y="142"/>
                  </a:cubicBezTo>
                  <a:cubicBezTo>
                    <a:pt x="36" y="142"/>
                    <a:pt x="37" y="145"/>
                    <a:pt x="37" y="145"/>
                  </a:cubicBezTo>
                  <a:cubicBezTo>
                    <a:pt x="37" y="146"/>
                    <a:pt x="37" y="145"/>
                    <a:pt x="36" y="147"/>
                  </a:cubicBezTo>
                  <a:cubicBezTo>
                    <a:pt x="36" y="148"/>
                    <a:pt x="36" y="148"/>
                    <a:pt x="35" y="148"/>
                  </a:cubicBezTo>
                  <a:cubicBezTo>
                    <a:pt x="34" y="149"/>
                    <a:pt x="34" y="150"/>
                    <a:pt x="33" y="150"/>
                  </a:cubicBezTo>
                  <a:cubicBezTo>
                    <a:pt x="33" y="149"/>
                    <a:pt x="31" y="149"/>
                    <a:pt x="31" y="150"/>
                  </a:cubicBezTo>
                  <a:cubicBezTo>
                    <a:pt x="30" y="150"/>
                    <a:pt x="30" y="151"/>
                    <a:pt x="31" y="152"/>
                  </a:cubicBezTo>
                  <a:cubicBezTo>
                    <a:pt x="32" y="153"/>
                    <a:pt x="32" y="153"/>
                    <a:pt x="32" y="154"/>
                  </a:cubicBezTo>
                  <a:cubicBezTo>
                    <a:pt x="32" y="155"/>
                    <a:pt x="32" y="156"/>
                    <a:pt x="31" y="156"/>
                  </a:cubicBezTo>
                  <a:cubicBezTo>
                    <a:pt x="30" y="156"/>
                    <a:pt x="30" y="155"/>
                    <a:pt x="29" y="155"/>
                  </a:cubicBezTo>
                  <a:cubicBezTo>
                    <a:pt x="28" y="156"/>
                    <a:pt x="28" y="155"/>
                    <a:pt x="27" y="156"/>
                  </a:cubicBezTo>
                  <a:cubicBezTo>
                    <a:pt x="27" y="157"/>
                    <a:pt x="26" y="158"/>
                    <a:pt x="25" y="159"/>
                  </a:cubicBezTo>
                  <a:cubicBezTo>
                    <a:pt x="25" y="160"/>
                    <a:pt x="25" y="161"/>
                    <a:pt x="25" y="161"/>
                  </a:cubicBezTo>
                  <a:cubicBezTo>
                    <a:pt x="24" y="160"/>
                    <a:pt x="23" y="159"/>
                    <a:pt x="23" y="159"/>
                  </a:cubicBezTo>
                  <a:cubicBezTo>
                    <a:pt x="23" y="159"/>
                    <a:pt x="23" y="161"/>
                    <a:pt x="22" y="162"/>
                  </a:cubicBezTo>
                  <a:cubicBezTo>
                    <a:pt x="22" y="163"/>
                    <a:pt x="23" y="162"/>
                    <a:pt x="22" y="163"/>
                  </a:cubicBezTo>
                  <a:cubicBezTo>
                    <a:pt x="21" y="164"/>
                    <a:pt x="20" y="164"/>
                    <a:pt x="20" y="165"/>
                  </a:cubicBezTo>
                  <a:cubicBezTo>
                    <a:pt x="19" y="166"/>
                    <a:pt x="20" y="166"/>
                    <a:pt x="20" y="167"/>
                  </a:cubicBezTo>
                  <a:cubicBezTo>
                    <a:pt x="20" y="168"/>
                    <a:pt x="19" y="167"/>
                    <a:pt x="19" y="168"/>
                  </a:cubicBezTo>
                  <a:cubicBezTo>
                    <a:pt x="18" y="169"/>
                    <a:pt x="19" y="170"/>
                    <a:pt x="18" y="171"/>
                  </a:cubicBezTo>
                  <a:cubicBezTo>
                    <a:pt x="18" y="172"/>
                    <a:pt x="18" y="172"/>
                    <a:pt x="17" y="174"/>
                  </a:cubicBezTo>
                  <a:cubicBezTo>
                    <a:pt x="15" y="176"/>
                    <a:pt x="14" y="175"/>
                    <a:pt x="15" y="176"/>
                  </a:cubicBezTo>
                  <a:cubicBezTo>
                    <a:pt x="15" y="178"/>
                    <a:pt x="16" y="178"/>
                    <a:pt x="16" y="180"/>
                  </a:cubicBezTo>
                  <a:cubicBezTo>
                    <a:pt x="15" y="181"/>
                    <a:pt x="15" y="182"/>
                    <a:pt x="15" y="184"/>
                  </a:cubicBezTo>
                  <a:cubicBezTo>
                    <a:pt x="14" y="185"/>
                    <a:pt x="14" y="185"/>
                    <a:pt x="14" y="187"/>
                  </a:cubicBezTo>
                  <a:cubicBezTo>
                    <a:pt x="13" y="189"/>
                    <a:pt x="13" y="190"/>
                    <a:pt x="13" y="191"/>
                  </a:cubicBezTo>
                  <a:cubicBezTo>
                    <a:pt x="13" y="192"/>
                    <a:pt x="13" y="192"/>
                    <a:pt x="13" y="192"/>
                  </a:cubicBezTo>
                  <a:cubicBezTo>
                    <a:pt x="14" y="193"/>
                    <a:pt x="16" y="194"/>
                    <a:pt x="14" y="195"/>
                  </a:cubicBezTo>
                  <a:cubicBezTo>
                    <a:pt x="13" y="196"/>
                    <a:pt x="13" y="195"/>
                    <a:pt x="13" y="197"/>
                  </a:cubicBezTo>
                  <a:cubicBezTo>
                    <a:pt x="12" y="198"/>
                    <a:pt x="10" y="200"/>
                    <a:pt x="10" y="201"/>
                  </a:cubicBezTo>
                  <a:cubicBezTo>
                    <a:pt x="10" y="202"/>
                    <a:pt x="10" y="202"/>
                    <a:pt x="10" y="203"/>
                  </a:cubicBezTo>
                  <a:cubicBezTo>
                    <a:pt x="10" y="204"/>
                    <a:pt x="9" y="204"/>
                    <a:pt x="8" y="204"/>
                  </a:cubicBezTo>
                  <a:cubicBezTo>
                    <a:pt x="7" y="205"/>
                    <a:pt x="8" y="204"/>
                    <a:pt x="7" y="205"/>
                  </a:cubicBezTo>
                  <a:cubicBezTo>
                    <a:pt x="6" y="207"/>
                    <a:pt x="7" y="207"/>
                    <a:pt x="5" y="209"/>
                  </a:cubicBezTo>
                  <a:cubicBezTo>
                    <a:pt x="4" y="211"/>
                    <a:pt x="1" y="214"/>
                    <a:pt x="1" y="215"/>
                  </a:cubicBezTo>
                  <a:cubicBezTo>
                    <a:pt x="1" y="216"/>
                    <a:pt x="1" y="216"/>
                    <a:pt x="1" y="217"/>
                  </a:cubicBezTo>
                  <a:cubicBezTo>
                    <a:pt x="1" y="218"/>
                    <a:pt x="1" y="218"/>
                    <a:pt x="2" y="219"/>
                  </a:cubicBezTo>
                  <a:cubicBezTo>
                    <a:pt x="2" y="219"/>
                    <a:pt x="1" y="220"/>
                    <a:pt x="1" y="220"/>
                  </a:cubicBezTo>
                  <a:cubicBezTo>
                    <a:pt x="1" y="220"/>
                    <a:pt x="1" y="220"/>
                    <a:pt x="1" y="222"/>
                  </a:cubicBezTo>
                  <a:cubicBezTo>
                    <a:pt x="1" y="223"/>
                    <a:pt x="0" y="221"/>
                    <a:pt x="0" y="223"/>
                  </a:cubicBezTo>
                  <a:cubicBezTo>
                    <a:pt x="0" y="226"/>
                    <a:pt x="0" y="225"/>
                    <a:pt x="1" y="226"/>
                  </a:cubicBezTo>
                  <a:cubicBezTo>
                    <a:pt x="1" y="227"/>
                    <a:pt x="1" y="227"/>
                    <a:pt x="1" y="228"/>
                  </a:cubicBezTo>
                  <a:cubicBezTo>
                    <a:pt x="1" y="230"/>
                    <a:pt x="2" y="236"/>
                    <a:pt x="2" y="237"/>
                  </a:cubicBezTo>
                  <a:cubicBezTo>
                    <a:pt x="2" y="237"/>
                    <a:pt x="3" y="238"/>
                    <a:pt x="3" y="239"/>
                  </a:cubicBezTo>
                  <a:cubicBezTo>
                    <a:pt x="3" y="240"/>
                    <a:pt x="3" y="240"/>
                    <a:pt x="3" y="241"/>
                  </a:cubicBezTo>
                  <a:cubicBezTo>
                    <a:pt x="3" y="242"/>
                    <a:pt x="3" y="243"/>
                    <a:pt x="4" y="243"/>
                  </a:cubicBezTo>
                  <a:cubicBezTo>
                    <a:pt x="5" y="243"/>
                    <a:pt x="5" y="242"/>
                    <a:pt x="5" y="244"/>
                  </a:cubicBezTo>
                  <a:cubicBezTo>
                    <a:pt x="6" y="246"/>
                    <a:pt x="6" y="246"/>
                    <a:pt x="6" y="248"/>
                  </a:cubicBezTo>
                  <a:cubicBezTo>
                    <a:pt x="7" y="250"/>
                    <a:pt x="8" y="248"/>
                    <a:pt x="8" y="251"/>
                  </a:cubicBezTo>
                  <a:cubicBezTo>
                    <a:pt x="9" y="255"/>
                    <a:pt x="9" y="255"/>
                    <a:pt x="9" y="257"/>
                  </a:cubicBezTo>
                  <a:cubicBezTo>
                    <a:pt x="9" y="258"/>
                    <a:pt x="9" y="258"/>
                    <a:pt x="10" y="260"/>
                  </a:cubicBezTo>
                  <a:cubicBezTo>
                    <a:pt x="10" y="262"/>
                    <a:pt x="11" y="262"/>
                    <a:pt x="11" y="264"/>
                  </a:cubicBezTo>
                  <a:cubicBezTo>
                    <a:pt x="10" y="265"/>
                    <a:pt x="10" y="269"/>
                    <a:pt x="10" y="269"/>
                  </a:cubicBezTo>
                  <a:cubicBezTo>
                    <a:pt x="10" y="269"/>
                    <a:pt x="13" y="268"/>
                    <a:pt x="13" y="269"/>
                  </a:cubicBezTo>
                  <a:cubicBezTo>
                    <a:pt x="14" y="269"/>
                    <a:pt x="15" y="270"/>
                    <a:pt x="15" y="270"/>
                  </a:cubicBezTo>
                  <a:cubicBezTo>
                    <a:pt x="14" y="271"/>
                    <a:pt x="14" y="272"/>
                    <a:pt x="15" y="273"/>
                  </a:cubicBezTo>
                  <a:cubicBezTo>
                    <a:pt x="16" y="273"/>
                    <a:pt x="17" y="274"/>
                    <a:pt x="17" y="273"/>
                  </a:cubicBezTo>
                  <a:cubicBezTo>
                    <a:pt x="18" y="273"/>
                    <a:pt x="19" y="273"/>
                    <a:pt x="19" y="273"/>
                  </a:cubicBezTo>
                  <a:cubicBezTo>
                    <a:pt x="19" y="273"/>
                    <a:pt x="19" y="273"/>
                    <a:pt x="20" y="273"/>
                  </a:cubicBezTo>
                  <a:cubicBezTo>
                    <a:pt x="21" y="274"/>
                    <a:pt x="21" y="274"/>
                    <a:pt x="22" y="274"/>
                  </a:cubicBezTo>
                  <a:cubicBezTo>
                    <a:pt x="23" y="274"/>
                    <a:pt x="23" y="274"/>
                    <a:pt x="23" y="274"/>
                  </a:cubicBezTo>
                  <a:cubicBezTo>
                    <a:pt x="23" y="275"/>
                    <a:pt x="23" y="275"/>
                    <a:pt x="23" y="276"/>
                  </a:cubicBezTo>
                  <a:cubicBezTo>
                    <a:pt x="24" y="277"/>
                    <a:pt x="24" y="279"/>
                    <a:pt x="24" y="280"/>
                  </a:cubicBezTo>
                  <a:cubicBezTo>
                    <a:pt x="24" y="281"/>
                    <a:pt x="24" y="281"/>
                    <a:pt x="24" y="283"/>
                  </a:cubicBezTo>
                  <a:cubicBezTo>
                    <a:pt x="24" y="284"/>
                    <a:pt x="25" y="285"/>
                    <a:pt x="25" y="285"/>
                  </a:cubicBezTo>
                  <a:cubicBezTo>
                    <a:pt x="26" y="286"/>
                    <a:pt x="26" y="287"/>
                    <a:pt x="25" y="287"/>
                  </a:cubicBezTo>
                  <a:cubicBezTo>
                    <a:pt x="25" y="287"/>
                    <a:pt x="24" y="287"/>
                    <a:pt x="24" y="287"/>
                  </a:cubicBezTo>
                  <a:cubicBezTo>
                    <a:pt x="23" y="287"/>
                    <a:pt x="23" y="288"/>
                    <a:pt x="23" y="289"/>
                  </a:cubicBezTo>
                  <a:cubicBezTo>
                    <a:pt x="23" y="290"/>
                    <a:pt x="23" y="289"/>
                    <a:pt x="23" y="290"/>
                  </a:cubicBezTo>
                  <a:cubicBezTo>
                    <a:pt x="22" y="291"/>
                    <a:pt x="23" y="291"/>
                    <a:pt x="23" y="292"/>
                  </a:cubicBezTo>
                  <a:cubicBezTo>
                    <a:pt x="23" y="292"/>
                    <a:pt x="24" y="292"/>
                    <a:pt x="24" y="293"/>
                  </a:cubicBezTo>
                  <a:cubicBezTo>
                    <a:pt x="23" y="293"/>
                    <a:pt x="25" y="294"/>
                    <a:pt x="25" y="294"/>
                  </a:cubicBezTo>
                  <a:cubicBezTo>
                    <a:pt x="25" y="294"/>
                    <a:pt x="25" y="295"/>
                    <a:pt x="25" y="296"/>
                  </a:cubicBezTo>
                  <a:cubicBezTo>
                    <a:pt x="25" y="296"/>
                    <a:pt x="26" y="297"/>
                    <a:pt x="26" y="297"/>
                  </a:cubicBezTo>
                  <a:cubicBezTo>
                    <a:pt x="25" y="298"/>
                    <a:pt x="25" y="297"/>
                    <a:pt x="25" y="298"/>
                  </a:cubicBezTo>
                  <a:cubicBezTo>
                    <a:pt x="25" y="299"/>
                    <a:pt x="22" y="299"/>
                    <a:pt x="22" y="299"/>
                  </a:cubicBezTo>
                  <a:cubicBezTo>
                    <a:pt x="22" y="299"/>
                    <a:pt x="23" y="297"/>
                    <a:pt x="22" y="298"/>
                  </a:cubicBezTo>
                  <a:cubicBezTo>
                    <a:pt x="21" y="299"/>
                    <a:pt x="20" y="299"/>
                    <a:pt x="20" y="299"/>
                  </a:cubicBezTo>
                  <a:cubicBezTo>
                    <a:pt x="19" y="299"/>
                    <a:pt x="19" y="299"/>
                    <a:pt x="19" y="299"/>
                  </a:cubicBezTo>
                  <a:cubicBezTo>
                    <a:pt x="17" y="298"/>
                    <a:pt x="17" y="298"/>
                    <a:pt x="17" y="298"/>
                  </a:cubicBezTo>
                  <a:cubicBezTo>
                    <a:pt x="16" y="298"/>
                    <a:pt x="16" y="298"/>
                    <a:pt x="16" y="298"/>
                  </a:cubicBezTo>
                  <a:cubicBezTo>
                    <a:pt x="15" y="299"/>
                    <a:pt x="15" y="299"/>
                    <a:pt x="15" y="299"/>
                  </a:cubicBezTo>
                  <a:cubicBezTo>
                    <a:pt x="15" y="299"/>
                    <a:pt x="15" y="299"/>
                    <a:pt x="15" y="299"/>
                  </a:cubicBezTo>
                  <a:cubicBezTo>
                    <a:pt x="15" y="300"/>
                    <a:pt x="15" y="300"/>
                    <a:pt x="15" y="300"/>
                  </a:cubicBezTo>
                  <a:cubicBezTo>
                    <a:pt x="14" y="300"/>
                    <a:pt x="15" y="300"/>
                    <a:pt x="14" y="300"/>
                  </a:cubicBezTo>
                  <a:cubicBezTo>
                    <a:pt x="13" y="300"/>
                    <a:pt x="13" y="300"/>
                    <a:pt x="13" y="300"/>
                  </a:cubicBezTo>
                  <a:cubicBezTo>
                    <a:pt x="12" y="300"/>
                    <a:pt x="12" y="300"/>
                    <a:pt x="12" y="299"/>
                  </a:cubicBezTo>
                  <a:cubicBezTo>
                    <a:pt x="11" y="299"/>
                    <a:pt x="11" y="299"/>
                    <a:pt x="10" y="299"/>
                  </a:cubicBezTo>
                  <a:cubicBezTo>
                    <a:pt x="10" y="299"/>
                    <a:pt x="10" y="299"/>
                    <a:pt x="9" y="299"/>
                  </a:cubicBezTo>
                  <a:cubicBezTo>
                    <a:pt x="9" y="298"/>
                    <a:pt x="9" y="298"/>
                    <a:pt x="9" y="298"/>
                  </a:cubicBezTo>
                  <a:cubicBezTo>
                    <a:pt x="8" y="298"/>
                    <a:pt x="7" y="299"/>
                    <a:pt x="7" y="299"/>
                  </a:cubicBezTo>
                  <a:lnTo>
                    <a:pt x="7" y="300"/>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Freeform 219"/>
            <p:cNvSpPr>
              <a:spLocks/>
            </p:cNvSpPr>
            <p:nvPr/>
          </p:nvSpPr>
          <p:spPr bwMode="auto">
            <a:xfrm>
              <a:off x="7077075" y="2560638"/>
              <a:ext cx="546100" cy="400050"/>
            </a:xfrm>
            <a:custGeom>
              <a:avLst/>
              <a:gdLst>
                <a:gd name="T0" fmla="*/ 118 w 387"/>
                <a:gd name="T1" fmla="*/ 265 h 284"/>
                <a:gd name="T2" fmla="*/ 102 w 387"/>
                <a:gd name="T3" fmla="*/ 258 h 284"/>
                <a:gd name="T4" fmla="*/ 76 w 387"/>
                <a:gd name="T5" fmla="*/ 263 h 284"/>
                <a:gd name="T6" fmla="*/ 61 w 387"/>
                <a:gd name="T7" fmla="*/ 270 h 284"/>
                <a:gd name="T8" fmla="*/ 49 w 387"/>
                <a:gd name="T9" fmla="*/ 271 h 284"/>
                <a:gd name="T10" fmla="*/ 34 w 387"/>
                <a:gd name="T11" fmla="*/ 266 h 284"/>
                <a:gd name="T12" fmla="*/ 28 w 387"/>
                <a:gd name="T13" fmla="*/ 258 h 284"/>
                <a:gd name="T14" fmla="*/ 23 w 387"/>
                <a:gd name="T15" fmla="*/ 249 h 284"/>
                <a:gd name="T16" fmla="*/ 19 w 387"/>
                <a:gd name="T17" fmla="*/ 242 h 284"/>
                <a:gd name="T18" fmla="*/ 12 w 387"/>
                <a:gd name="T19" fmla="*/ 239 h 284"/>
                <a:gd name="T20" fmla="*/ 3 w 387"/>
                <a:gd name="T21" fmla="*/ 237 h 284"/>
                <a:gd name="T22" fmla="*/ 2 w 387"/>
                <a:gd name="T23" fmla="*/ 225 h 284"/>
                <a:gd name="T24" fmla="*/ 4 w 387"/>
                <a:gd name="T25" fmla="*/ 210 h 284"/>
                <a:gd name="T26" fmla="*/ 9 w 387"/>
                <a:gd name="T27" fmla="*/ 196 h 284"/>
                <a:gd name="T28" fmla="*/ 15 w 387"/>
                <a:gd name="T29" fmla="*/ 177 h 284"/>
                <a:gd name="T30" fmla="*/ 10 w 387"/>
                <a:gd name="T31" fmla="*/ 166 h 284"/>
                <a:gd name="T32" fmla="*/ 13 w 387"/>
                <a:gd name="T33" fmla="*/ 163 h 284"/>
                <a:gd name="T34" fmla="*/ 25 w 387"/>
                <a:gd name="T35" fmla="*/ 156 h 284"/>
                <a:gd name="T36" fmla="*/ 44 w 387"/>
                <a:gd name="T37" fmla="*/ 151 h 284"/>
                <a:gd name="T38" fmla="*/ 54 w 387"/>
                <a:gd name="T39" fmla="*/ 138 h 284"/>
                <a:gd name="T40" fmla="*/ 51 w 387"/>
                <a:gd name="T41" fmla="*/ 119 h 284"/>
                <a:gd name="T42" fmla="*/ 61 w 387"/>
                <a:gd name="T43" fmla="*/ 105 h 284"/>
                <a:gd name="T44" fmla="*/ 68 w 387"/>
                <a:gd name="T45" fmla="*/ 90 h 284"/>
                <a:gd name="T46" fmla="*/ 76 w 387"/>
                <a:gd name="T47" fmla="*/ 80 h 284"/>
                <a:gd name="T48" fmla="*/ 81 w 387"/>
                <a:gd name="T49" fmla="*/ 86 h 284"/>
                <a:gd name="T50" fmla="*/ 97 w 387"/>
                <a:gd name="T51" fmla="*/ 97 h 284"/>
                <a:gd name="T52" fmla="*/ 110 w 387"/>
                <a:gd name="T53" fmla="*/ 84 h 284"/>
                <a:gd name="T54" fmla="*/ 117 w 387"/>
                <a:gd name="T55" fmla="*/ 70 h 284"/>
                <a:gd name="T56" fmla="*/ 127 w 387"/>
                <a:gd name="T57" fmla="*/ 64 h 284"/>
                <a:gd name="T58" fmla="*/ 147 w 387"/>
                <a:gd name="T59" fmla="*/ 41 h 284"/>
                <a:gd name="T60" fmla="*/ 172 w 387"/>
                <a:gd name="T61" fmla="*/ 32 h 284"/>
                <a:gd name="T62" fmla="*/ 258 w 387"/>
                <a:gd name="T63" fmla="*/ 0 h 284"/>
                <a:gd name="T64" fmla="*/ 281 w 387"/>
                <a:gd name="T65" fmla="*/ 18 h 284"/>
                <a:gd name="T66" fmla="*/ 289 w 387"/>
                <a:gd name="T67" fmla="*/ 44 h 284"/>
                <a:gd name="T68" fmla="*/ 294 w 387"/>
                <a:gd name="T69" fmla="*/ 61 h 284"/>
                <a:gd name="T70" fmla="*/ 312 w 387"/>
                <a:gd name="T71" fmla="*/ 74 h 284"/>
                <a:gd name="T72" fmla="*/ 332 w 387"/>
                <a:gd name="T73" fmla="*/ 87 h 284"/>
                <a:gd name="T74" fmla="*/ 318 w 387"/>
                <a:gd name="T75" fmla="*/ 103 h 284"/>
                <a:gd name="T76" fmla="*/ 371 w 387"/>
                <a:gd name="T77" fmla="*/ 119 h 284"/>
                <a:gd name="T78" fmla="*/ 378 w 387"/>
                <a:gd name="T79" fmla="*/ 135 h 284"/>
                <a:gd name="T80" fmla="*/ 386 w 387"/>
                <a:gd name="T81" fmla="*/ 162 h 284"/>
                <a:gd name="T82" fmla="*/ 379 w 387"/>
                <a:gd name="T83" fmla="*/ 174 h 284"/>
                <a:gd name="T84" fmla="*/ 361 w 387"/>
                <a:gd name="T85" fmla="*/ 183 h 284"/>
                <a:gd name="T86" fmla="*/ 351 w 387"/>
                <a:gd name="T87" fmla="*/ 185 h 284"/>
                <a:gd name="T88" fmla="*/ 344 w 387"/>
                <a:gd name="T89" fmla="*/ 183 h 284"/>
                <a:gd name="T90" fmla="*/ 338 w 387"/>
                <a:gd name="T91" fmla="*/ 183 h 284"/>
                <a:gd name="T92" fmla="*/ 333 w 387"/>
                <a:gd name="T93" fmla="*/ 190 h 284"/>
                <a:gd name="T94" fmla="*/ 326 w 387"/>
                <a:gd name="T95" fmla="*/ 191 h 284"/>
                <a:gd name="T96" fmla="*/ 322 w 387"/>
                <a:gd name="T97" fmla="*/ 198 h 284"/>
                <a:gd name="T98" fmla="*/ 320 w 387"/>
                <a:gd name="T99" fmla="*/ 202 h 284"/>
                <a:gd name="T100" fmla="*/ 295 w 387"/>
                <a:gd name="T101" fmla="*/ 206 h 284"/>
                <a:gd name="T102" fmla="*/ 252 w 387"/>
                <a:gd name="T103" fmla="*/ 202 h 284"/>
                <a:gd name="T104" fmla="*/ 238 w 387"/>
                <a:gd name="T105" fmla="*/ 208 h 284"/>
                <a:gd name="T106" fmla="*/ 228 w 387"/>
                <a:gd name="T107" fmla="*/ 206 h 284"/>
                <a:gd name="T108" fmla="*/ 142 w 387"/>
                <a:gd name="T109" fmla="*/ 205 h 284"/>
                <a:gd name="T110" fmla="*/ 130 w 387"/>
                <a:gd name="T111" fmla="*/ 214 h 284"/>
                <a:gd name="T112" fmla="*/ 130 w 387"/>
                <a:gd name="T113" fmla="*/ 231 h 284"/>
                <a:gd name="T114" fmla="*/ 134 w 387"/>
                <a:gd name="T115" fmla="*/ 244 h 284"/>
                <a:gd name="T116" fmla="*/ 134 w 387"/>
                <a:gd name="T117" fmla="*/ 26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 h="284">
                  <a:moveTo>
                    <a:pt x="138" y="281"/>
                  </a:moveTo>
                  <a:cubicBezTo>
                    <a:pt x="137" y="282"/>
                    <a:pt x="137" y="282"/>
                    <a:pt x="137" y="282"/>
                  </a:cubicBezTo>
                  <a:cubicBezTo>
                    <a:pt x="137" y="282"/>
                    <a:pt x="136" y="284"/>
                    <a:pt x="135" y="284"/>
                  </a:cubicBezTo>
                  <a:cubicBezTo>
                    <a:pt x="134" y="284"/>
                    <a:pt x="133" y="283"/>
                    <a:pt x="132" y="282"/>
                  </a:cubicBezTo>
                  <a:cubicBezTo>
                    <a:pt x="131" y="281"/>
                    <a:pt x="131" y="281"/>
                    <a:pt x="130" y="279"/>
                  </a:cubicBezTo>
                  <a:cubicBezTo>
                    <a:pt x="129" y="278"/>
                    <a:pt x="129" y="278"/>
                    <a:pt x="128" y="276"/>
                  </a:cubicBezTo>
                  <a:cubicBezTo>
                    <a:pt x="127" y="275"/>
                    <a:pt x="127" y="275"/>
                    <a:pt x="125" y="274"/>
                  </a:cubicBezTo>
                  <a:cubicBezTo>
                    <a:pt x="124" y="272"/>
                    <a:pt x="124" y="270"/>
                    <a:pt x="124" y="269"/>
                  </a:cubicBezTo>
                  <a:cubicBezTo>
                    <a:pt x="123" y="267"/>
                    <a:pt x="123" y="268"/>
                    <a:pt x="123" y="268"/>
                  </a:cubicBezTo>
                  <a:cubicBezTo>
                    <a:pt x="122" y="268"/>
                    <a:pt x="121" y="268"/>
                    <a:pt x="120" y="267"/>
                  </a:cubicBezTo>
                  <a:cubicBezTo>
                    <a:pt x="118" y="266"/>
                    <a:pt x="118" y="266"/>
                    <a:pt x="118" y="265"/>
                  </a:cubicBezTo>
                  <a:cubicBezTo>
                    <a:pt x="118" y="264"/>
                    <a:pt x="118" y="264"/>
                    <a:pt x="117" y="263"/>
                  </a:cubicBezTo>
                  <a:cubicBezTo>
                    <a:pt x="117" y="262"/>
                    <a:pt x="117" y="263"/>
                    <a:pt x="116" y="263"/>
                  </a:cubicBezTo>
                  <a:cubicBezTo>
                    <a:pt x="116" y="263"/>
                    <a:pt x="115" y="263"/>
                    <a:pt x="114" y="262"/>
                  </a:cubicBezTo>
                  <a:cubicBezTo>
                    <a:pt x="114" y="262"/>
                    <a:pt x="114" y="261"/>
                    <a:pt x="114" y="261"/>
                  </a:cubicBezTo>
                  <a:cubicBezTo>
                    <a:pt x="114" y="261"/>
                    <a:pt x="113" y="259"/>
                    <a:pt x="113" y="259"/>
                  </a:cubicBezTo>
                  <a:cubicBezTo>
                    <a:pt x="110" y="261"/>
                    <a:pt x="110" y="261"/>
                    <a:pt x="110" y="261"/>
                  </a:cubicBezTo>
                  <a:cubicBezTo>
                    <a:pt x="110" y="261"/>
                    <a:pt x="109" y="261"/>
                    <a:pt x="108" y="261"/>
                  </a:cubicBezTo>
                  <a:cubicBezTo>
                    <a:pt x="108" y="262"/>
                    <a:pt x="108" y="260"/>
                    <a:pt x="108" y="260"/>
                  </a:cubicBezTo>
                  <a:cubicBezTo>
                    <a:pt x="108" y="259"/>
                    <a:pt x="108" y="259"/>
                    <a:pt x="107" y="259"/>
                  </a:cubicBezTo>
                  <a:cubicBezTo>
                    <a:pt x="107" y="259"/>
                    <a:pt x="105" y="259"/>
                    <a:pt x="105" y="259"/>
                  </a:cubicBezTo>
                  <a:cubicBezTo>
                    <a:pt x="104" y="259"/>
                    <a:pt x="103" y="259"/>
                    <a:pt x="102" y="258"/>
                  </a:cubicBezTo>
                  <a:cubicBezTo>
                    <a:pt x="101" y="258"/>
                    <a:pt x="101" y="259"/>
                    <a:pt x="99" y="258"/>
                  </a:cubicBezTo>
                  <a:cubicBezTo>
                    <a:pt x="98" y="258"/>
                    <a:pt x="95" y="258"/>
                    <a:pt x="94" y="258"/>
                  </a:cubicBezTo>
                  <a:cubicBezTo>
                    <a:pt x="93" y="258"/>
                    <a:pt x="93" y="258"/>
                    <a:pt x="93" y="257"/>
                  </a:cubicBezTo>
                  <a:cubicBezTo>
                    <a:pt x="93" y="257"/>
                    <a:pt x="92" y="257"/>
                    <a:pt x="91" y="257"/>
                  </a:cubicBezTo>
                  <a:cubicBezTo>
                    <a:pt x="91" y="257"/>
                    <a:pt x="90" y="258"/>
                    <a:pt x="89" y="257"/>
                  </a:cubicBezTo>
                  <a:cubicBezTo>
                    <a:pt x="88" y="257"/>
                    <a:pt x="88" y="258"/>
                    <a:pt x="87" y="258"/>
                  </a:cubicBezTo>
                  <a:cubicBezTo>
                    <a:pt x="86" y="258"/>
                    <a:pt x="85" y="260"/>
                    <a:pt x="84" y="260"/>
                  </a:cubicBezTo>
                  <a:cubicBezTo>
                    <a:pt x="83" y="259"/>
                    <a:pt x="83" y="259"/>
                    <a:pt x="82" y="259"/>
                  </a:cubicBezTo>
                  <a:cubicBezTo>
                    <a:pt x="81" y="259"/>
                    <a:pt x="80" y="260"/>
                    <a:pt x="78" y="261"/>
                  </a:cubicBezTo>
                  <a:cubicBezTo>
                    <a:pt x="77" y="261"/>
                    <a:pt x="76" y="261"/>
                    <a:pt x="76" y="262"/>
                  </a:cubicBezTo>
                  <a:cubicBezTo>
                    <a:pt x="75" y="262"/>
                    <a:pt x="76" y="263"/>
                    <a:pt x="76" y="263"/>
                  </a:cubicBezTo>
                  <a:cubicBezTo>
                    <a:pt x="76" y="263"/>
                    <a:pt x="75" y="263"/>
                    <a:pt x="75" y="264"/>
                  </a:cubicBezTo>
                  <a:cubicBezTo>
                    <a:pt x="75" y="264"/>
                    <a:pt x="74" y="263"/>
                    <a:pt x="74" y="264"/>
                  </a:cubicBezTo>
                  <a:cubicBezTo>
                    <a:pt x="73" y="264"/>
                    <a:pt x="73" y="265"/>
                    <a:pt x="72" y="264"/>
                  </a:cubicBezTo>
                  <a:cubicBezTo>
                    <a:pt x="72" y="264"/>
                    <a:pt x="70" y="264"/>
                    <a:pt x="70" y="264"/>
                  </a:cubicBezTo>
                  <a:cubicBezTo>
                    <a:pt x="70" y="264"/>
                    <a:pt x="68" y="263"/>
                    <a:pt x="68" y="263"/>
                  </a:cubicBezTo>
                  <a:cubicBezTo>
                    <a:pt x="67" y="262"/>
                    <a:pt x="67" y="263"/>
                    <a:pt x="67" y="264"/>
                  </a:cubicBezTo>
                  <a:cubicBezTo>
                    <a:pt x="67" y="265"/>
                    <a:pt x="66" y="266"/>
                    <a:pt x="66" y="266"/>
                  </a:cubicBezTo>
                  <a:cubicBezTo>
                    <a:pt x="66" y="266"/>
                    <a:pt x="65" y="266"/>
                    <a:pt x="63" y="266"/>
                  </a:cubicBezTo>
                  <a:cubicBezTo>
                    <a:pt x="62" y="266"/>
                    <a:pt x="62" y="267"/>
                    <a:pt x="62" y="267"/>
                  </a:cubicBezTo>
                  <a:cubicBezTo>
                    <a:pt x="61" y="267"/>
                    <a:pt x="61" y="269"/>
                    <a:pt x="61" y="269"/>
                  </a:cubicBezTo>
                  <a:cubicBezTo>
                    <a:pt x="61" y="269"/>
                    <a:pt x="61" y="270"/>
                    <a:pt x="61" y="270"/>
                  </a:cubicBezTo>
                  <a:cubicBezTo>
                    <a:pt x="61" y="271"/>
                    <a:pt x="60" y="272"/>
                    <a:pt x="60" y="272"/>
                  </a:cubicBezTo>
                  <a:cubicBezTo>
                    <a:pt x="60" y="272"/>
                    <a:pt x="60" y="273"/>
                    <a:pt x="59" y="274"/>
                  </a:cubicBezTo>
                  <a:cubicBezTo>
                    <a:pt x="59" y="275"/>
                    <a:pt x="58" y="274"/>
                    <a:pt x="58" y="274"/>
                  </a:cubicBezTo>
                  <a:cubicBezTo>
                    <a:pt x="58" y="274"/>
                    <a:pt x="58" y="274"/>
                    <a:pt x="57" y="274"/>
                  </a:cubicBezTo>
                  <a:cubicBezTo>
                    <a:pt x="56" y="274"/>
                    <a:pt x="56" y="274"/>
                    <a:pt x="56" y="274"/>
                  </a:cubicBezTo>
                  <a:cubicBezTo>
                    <a:pt x="56" y="275"/>
                    <a:pt x="56" y="275"/>
                    <a:pt x="56" y="275"/>
                  </a:cubicBezTo>
                  <a:cubicBezTo>
                    <a:pt x="56" y="275"/>
                    <a:pt x="55" y="275"/>
                    <a:pt x="55" y="274"/>
                  </a:cubicBezTo>
                  <a:cubicBezTo>
                    <a:pt x="55" y="273"/>
                    <a:pt x="54" y="273"/>
                    <a:pt x="54" y="272"/>
                  </a:cubicBezTo>
                  <a:cubicBezTo>
                    <a:pt x="53" y="271"/>
                    <a:pt x="53" y="272"/>
                    <a:pt x="52" y="272"/>
                  </a:cubicBezTo>
                  <a:cubicBezTo>
                    <a:pt x="52" y="272"/>
                    <a:pt x="51" y="272"/>
                    <a:pt x="50" y="271"/>
                  </a:cubicBezTo>
                  <a:cubicBezTo>
                    <a:pt x="50" y="271"/>
                    <a:pt x="49" y="271"/>
                    <a:pt x="49" y="271"/>
                  </a:cubicBezTo>
                  <a:cubicBezTo>
                    <a:pt x="48" y="271"/>
                    <a:pt x="48" y="270"/>
                    <a:pt x="47" y="270"/>
                  </a:cubicBezTo>
                  <a:cubicBezTo>
                    <a:pt x="47" y="269"/>
                    <a:pt x="46" y="270"/>
                    <a:pt x="45" y="270"/>
                  </a:cubicBezTo>
                  <a:cubicBezTo>
                    <a:pt x="45" y="270"/>
                    <a:pt x="45" y="270"/>
                    <a:pt x="44" y="270"/>
                  </a:cubicBezTo>
                  <a:cubicBezTo>
                    <a:pt x="43" y="269"/>
                    <a:pt x="43" y="270"/>
                    <a:pt x="42" y="270"/>
                  </a:cubicBezTo>
                  <a:cubicBezTo>
                    <a:pt x="42" y="270"/>
                    <a:pt x="41" y="271"/>
                    <a:pt x="40" y="270"/>
                  </a:cubicBezTo>
                  <a:cubicBezTo>
                    <a:pt x="40" y="270"/>
                    <a:pt x="39" y="268"/>
                    <a:pt x="39" y="268"/>
                  </a:cubicBezTo>
                  <a:cubicBezTo>
                    <a:pt x="39" y="268"/>
                    <a:pt x="38" y="267"/>
                    <a:pt x="37" y="267"/>
                  </a:cubicBezTo>
                  <a:cubicBezTo>
                    <a:pt x="37" y="267"/>
                    <a:pt x="37" y="268"/>
                    <a:pt x="37" y="268"/>
                  </a:cubicBezTo>
                  <a:cubicBezTo>
                    <a:pt x="37" y="267"/>
                    <a:pt x="37" y="268"/>
                    <a:pt x="36" y="267"/>
                  </a:cubicBezTo>
                  <a:cubicBezTo>
                    <a:pt x="36" y="267"/>
                    <a:pt x="36" y="267"/>
                    <a:pt x="36" y="267"/>
                  </a:cubicBezTo>
                  <a:cubicBezTo>
                    <a:pt x="36" y="266"/>
                    <a:pt x="35" y="266"/>
                    <a:pt x="34" y="266"/>
                  </a:cubicBezTo>
                  <a:cubicBezTo>
                    <a:pt x="34" y="265"/>
                    <a:pt x="34" y="265"/>
                    <a:pt x="35" y="265"/>
                  </a:cubicBezTo>
                  <a:cubicBezTo>
                    <a:pt x="35" y="264"/>
                    <a:pt x="36" y="265"/>
                    <a:pt x="36" y="265"/>
                  </a:cubicBezTo>
                  <a:cubicBezTo>
                    <a:pt x="36" y="265"/>
                    <a:pt x="36" y="264"/>
                    <a:pt x="36" y="263"/>
                  </a:cubicBezTo>
                  <a:cubicBezTo>
                    <a:pt x="35" y="263"/>
                    <a:pt x="36" y="263"/>
                    <a:pt x="35" y="263"/>
                  </a:cubicBezTo>
                  <a:cubicBezTo>
                    <a:pt x="34" y="263"/>
                    <a:pt x="35" y="263"/>
                    <a:pt x="34" y="262"/>
                  </a:cubicBezTo>
                  <a:cubicBezTo>
                    <a:pt x="34" y="262"/>
                    <a:pt x="34" y="262"/>
                    <a:pt x="33" y="261"/>
                  </a:cubicBezTo>
                  <a:cubicBezTo>
                    <a:pt x="32" y="261"/>
                    <a:pt x="32" y="262"/>
                    <a:pt x="31" y="261"/>
                  </a:cubicBezTo>
                  <a:cubicBezTo>
                    <a:pt x="30" y="260"/>
                    <a:pt x="30" y="260"/>
                    <a:pt x="30" y="260"/>
                  </a:cubicBezTo>
                  <a:cubicBezTo>
                    <a:pt x="29" y="260"/>
                    <a:pt x="29" y="261"/>
                    <a:pt x="29" y="261"/>
                  </a:cubicBezTo>
                  <a:cubicBezTo>
                    <a:pt x="29" y="260"/>
                    <a:pt x="28" y="260"/>
                    <a:pt x="27" y="259"/>
                  </a:cubicBezTo>
                  <a:cubicBezTo>
                    <a:pt x="25" y="258"/>
                    <a:pt x="27" y="259"/>
                    <a:pt x="28" y="258"/>
                  </a:cubicBezTo>
                  <a:cubicBezTo>
                    <a:pt x="28" y="257"/>
                    <a:pt x="28" y="257"/>
                    <a:pt x="27" y="256"/>
                  </a:cubicBezTo>
                  <a:cubicBezTo>
                    <a:pt x="27" y="255"/>
                    <a:pt x="27" y="254"/>
                    <a:pt x="27" y="254"/>
                  </a:cubicBezTo>
                  <a:cubicBezTo>
                    <a:pt x="27" y="254"/>
                    <a:pt x="28" y="254"/>
                    <a:pt x="28" y="254"/>
                  </a:cubicBezTo>
                  <a:cubicBezTo>
                    <a:pt x="28" y="253"/>
                    <a:pt x="27" y="253"/>
                    <a:pt x="26" y="252"/>
                  </a:cubicBezTo>
                  <a:cubicBezTo>
                    <a:pt x="26" y="251"/>
                    <a:pt x="26" y="252"/>
                    <a:pt x="26" y="252"/>
                  </a:cubicBezTo>
                  <a:cubicBezTo>
                    <a:pt x="25" y="252"/>
                    <a:pt x="25" y="252"/>
                    <a:pt x="25" y="251"/>
                  </a:cubicBezTo>
                  <a:cubicBezTo>
                    <a:pt x="25" y="250"/>
                    <a:pt x="25" y="250"/>
                    <a:pt x="25" y="250"/>
                  </a:cubicBezTo>
                  <a:cubicBezTo>
                    <a:pt x="25" y="250"/>
                    <a:pt x="23" y="251"/>
                    <a:pt x="23" y="250"/>
                  </a:cubicBezTo>
                  <a:cubicBezTo>
                    <a:pt x="23" y="250"/>
                    <a:pt x="23" y="250"/>
                    <a:pt x="23" y="250"/>
                  </a:cubicBezTo>
                  <a:cubicBezTo>
                    <a:pt x="22" y="250"/>
                    <a:pt x="22" y="250"/>
                    <a:pt x="22" y="249"/>
                  </a:cubicBezTo>
                  <a:cubicBezTo>
                    <a:pt x="22" y="248"/>
                    <a:pt x="23" y="249"/>
                    <a:pt x="23" y="249"/>
                  </a:cubicBezTo>
                  <a:cubicBezTo>
                    <a:pt x="24" y="250"/>
                    <a:pt x="24" y="249"/>
                    <a:pt x="24" y="249"/>
                  </a:cubicBezTo>
                  <a:cubicBezTo>
                    <a:pt x="24" y="248"/>
                    <a:pt x="23" y="248"/>
                    <a:pt x="23" y="248"/>
                  </a:cubicBezTo>
                  <a:cubicBezTo>
                    <a:pt x="22" y="247"/>
                    <a:pt x="22" y="247"/>
                    <a:pt x="22" y="247"/>
                  </a:cubicBezTo>
                  <a:cubicBezTo>
                    <a:pt x="22" y="247"/>
                    <a:pt x="22" y="246"/>
                    <a:pt x="22" y="246"/>
                  </a:cubicBezTo>
                  <a:cubicBezTo>
                    <a:pt x="21" y="246"/>
                    <a:pt x="21" y="246"/>
                    <a:pt x="21" y="246"/>
                  </a:cubicBezTo>
                  <a:cubicBezTo>
                    <a:pt x="20" y="246"/>
                    <a:pt x="21" y="246"/>
                    <a:pt x="21" y="245"/>
                  </a:cubicBezTo>
                  <a:cubicBezTo>
                    <a:pt x="21" y="245"/>
                    <a:pt x="22" y="245"/>
                    <a:pt x="22" y="244"/>
                  </a:cubicBezTo>
                  <a:cubicBezTo>
                    <a:pt x="22" y="243"/>
                    <a:pt x="21" y="244"/>
                    <a:pt x="21" y="244"/>
                  </a:cubicBezTo>
                  <a:cubicBezTo>
                    <a:pt x="20" y="244"/>
                    <a:pt x="20" y="245"/>
                    <a:pt x="20" y="244"/>
                  </a:cubicBezTo>
                  <a:cubicBezTo>
                    <a:pt x="20" y="244"/>
                    <a:pt x="20" y="244"/>
                    <a:pt x="20" y="243"/>
                  </a:cubicBezTo>
                  <a:cubicBezTo>
                    <a:pt x="20" y="243"/>
                    <a:pt x="20" y="243"/>
                    <a:pt x="19" y="242"/>
                  </a:cubicBezTo>
                  <a:cubicBezTo>
                    <a:pt x="19" y="242"/>
                    <a:pt x="20" y="242"/>
                    <a:pt x="20" y="242"/>
                  </a:cubicBezTo>
                  <a:cubicBezTo>
                    <a:pt x="21" y="242"/>
                    <a:pt x="20" y="242"/>
                    <a:pt x="20" y="241"/>
                  </a:cubicBezTo>
                  <a:cubicBezTo>
                    <a:pt x="19" y="240"/>
                    <a:pt x="20" y="240"/>
                    <a:pt x="19" y="240"/>
                  </a:cubicBezTo>
                  <a:cubicBezTo>
                    <a:pt x="19" y="239"/>
                    <a:pt x="19" y="239"/>
                    <a:pt x="18" y="239"/>
                  </a:cubicBezTo>
                  <a:cubicBezTo>
                    <a:pt x="18" y="239"/>
                    <a:pt x="18" y="240"/>
                    <a:pt x="18" y="240"/>
                  </a:cubicBezTo>
                  <a:cubicBezTo>
                    <a:pt x="17" y="240"/>
                    <a:pt x="17" y="240"/>
                    <a:pt x="16" y="241"/>
                  </a:cubicBezTo>
                  <a:cubicBezTo>
                    <a:pt x="15" y="241"/>
                    <a:pt x="16" y="241"/>
                    <a:pt x="15" y="240"/>
                  </a:cubicBezTo>
                  <a:cubicBezTo>
                    <a:pt x="15" y="239"/>
                    <a:pt x="15" y="239"/>
                    <a:pt x="15" y="239"/>
                  </a:cubicBezTo>
                  <a:cubicBezTo>
                    <a:pt x="14" y="239"/>
                    <a:pt x="14" y="239"/>
                    <a:pt x="14" y="239"/>
                  </a:cubicBezTo>
                  <a:cubicBezTo>
                    <a:pt x="13" y="239"/>
                    <a:pt x="13" y="239"/>
                    <a:pt x="13" y="239"/>
                  </a:cubicBezTo>
                  <a:cubicBezTo>
                    <a:pt x="12" y="239"/>
                    <a:pt x="12" y="239"/>
                    <a:pt x="12" y="239"/>
                  </a:cubicBezTo>
                  <a:cubicBezTo>
                    <a:pt x="11" y="239"/>
                    <a:pt x="11" y="239"/>
                    <a:pt x="11" y="239"/>
                  </a:cubicBezTo>
                  <a:cubicBezTo>
                    <a:pt x="10" y="239"/>
                    <a:pt x="10" y="240"/>
                    <a:pt x="10" y="240"/>
                  </a:cubicBezTo>
                  <a:cubicBezTo>
                    <a:pt x="10" y="240"/>
                    <a:pt x="10" y="240"/>
                    <a:pt x="9" y="240"/>
                  </a:cubicBezTo>
                  <a:cubicBezTo>
                    <a:pt x="8" y="240"/>
                    <a:pt x="8" y="240"/>
                    <a:pt x="8" y="240"/>
                  </a:cubicBezTo>
                  <a:cubicBezTo>
                    <a:pt x="8" y="240"/>
                    <a:pt x="8" y="240"/>
                    <a:pt x="8" y="240"/>
                  </a:cubicBezTo>
                  <a:cubicBezTo>
                    <a:pt x="7" y="240"/>
                    <a:pt x="6" y="240"/>
                    <a:pt x="6" y="240"/>
                  </a:cubicBezTo>
                  <a:cubicBezTo>
                    <a:pt x="5" y="240"/>
                    <a:pt x="5" y="240"/>
                    <a:pt x="5" y="239"/>
                  </a:cubicBezTo>
                  <a:cubicBezTo>
                    <a:pt x="5" y="239"/>
                    <a:pt x="5" y="239"/>
                    <a:pt x="4" y="238"/>
                  </a:cubicBezTo>
                  <a:cubicBezTo>
                    <a:pt x="4" y="238"/>
                    <a:pt x="4" y="238"/>
                    <a:pt x="4" y="238"/>
                  </a:cubicBezTo>
                  <a:cubicBezTo>
                    <a:pt x="3" y="238"/>
                    <a:pt x="3" y="238"/>
                    <a:pt x="3" y="238"/>
                  </a:cubicBezTo>
                  <a:cubicBezTo>
                    <a:pt x="2" y="237"/>
                    <a:pt x="2" y="237"/>
                    <a:pt x="3" y="237"/>
                  </a:cubicBezTo>
                  <a:cubicBezTo>
                    <a:pt x="3" y="236"/>
                    <a:pt x="2" y="236"/>
                    <a:pt x="2" y="236"/>
                  </a:cubicBezTo>
                  <a:cubicBezTo>
                    <a:pt x="2" y="236"/>
                    <a:pt x="2" y="236"/>
                    <a:pt x="1" y="236"/>
                  </a:cubicBezTo>
                  <a:cubicBezTo>
                    <a:pt x="1" y="235"/>
                    <a:pt x="2" y="235"/>
                    <a:pt x="1" y="235"/>
                  </a:cubicBezTo>
                  <a:cubicBezTo>
                    <a:pt x="1" y="235"/>
                    <a:pt x="1" y="235"/>
                    <a:pt x="1" y="234"/>
                  </a:cubicBezTo>
                  <a:cubicBezTo>
                    <a:pt x="1" y="234"/>
                    <a:pt x="0" y="234"/>
                    <a:pt x="0" y="234"/>
                  </a:cubicBezTo>
                  <a:cubicBezTo>
                    <a:pt x="0" y="234"/>
                    <a:pt x="1" y="231"/>
                    <a:pt x="1" y="231"/>
                  </a:cubicBezTo>
                  <a:cubicBezTo>
                    <a:pt x="1" y="231"/>
                    <a:pt x="1" y="230"/>
                    <a:pt x="1" y="230"/>
                  </a:cubicBezTo>
                  <a:cubicBezTo>
                    <a:pt x="2" y="229"/>
                    <a:pt x="2" y="230"/>
                    <a:pt x="2" y="229"/>
                  </a:cubicBezTo>
                  <a:cubicBezTo>
                    <a:pt x="2" y="228"/>
                    <a:pt x="2" y="228"/>
                    <a:pt x="2" y="228"/>
                  </a:cubicBezTo>
                  <a:cubicBezTo>
                    <a:pt x="2" y="227"/>
                    <a:pt x="2" y="227"/>
                    <a:pt x="3" y="227"/>
                  </a:cubicBezTo>
                  <a:cubicBezTo>
                    <a:pt x="3" y="226"/>
                    <a:pt x="3" y="226"/>
                    <a:pt x="2" y="225"/>
                  </a:cubicBezTo>
                  <a:cubicBezTo>
                    <a:pt x="1" y="224"/>
                    <a:pt x="2" y="225"/>
                    <a:pt x="1" y="224"/>
                  </a:cubicBezTo>
                  <a:cubicBezTo>
                    <a:pt x="0" y="223"/>
                    <a:pt x="1" y="224"/>
                    <a:pt x="3" y="223"/>
                  </a:cubicBezTo>
                  <a:cubicBezTo>
                    <a:pt x="4" y="222"/>
                    <a:pt x="3" y="223"/>
                    <a:pt x="3" y="221"/>
                  </a:cubicBezTo>
                  <a:cubicBezTo>
                    <a:pt x="2" y="220"/>
                    <a:pt x="3" y="221"/>
                    <a:pt x="3" y="220"/>
                  </a:cubicBezTo>
                  <a:cubicBezTo>
                    <a:pt x="2" y="220"/>
                    <a:pt x="3" y="219"/>
                    <a:pt x="3" y="218"/>
                  </a:cubicBezTo>
                  <a:cubicBezTo>
                    <a:pt x="3" y="218"/>
                    <a:pt x="3" y="218"/>
                    <a:pt x="2" y="217"/>
                  </a:cubicBezTo>
                  <a:cubicBezTo>
                    <a:pt x="1" y="216"/>
                    <a:pt x="2" y="217"/>
                    <a:pt x="3" y="216"/>
                  </a:cubicBezTo>
                  <a:cubicBezTo>
                    <a:pt x="4" y="215"/>
                    <a:pt x="4" y="216"/>
                    <a:pt x="4" y="215"/>
                  </a:cubicBezTo>
                  <a:cubicBezTo>
                    <a:pt x="4" y="214"/>
                    <a:pt x="5" y="214"/>
                    <a:pt x="5" y="213"/>
                  </a:cubicBezTo>
                  <a:cubicBezTo>
                    <a:pt x="5" y="213"/>
                    <a:pt x="5" y="212"/>
                    <a:pt x="5" y="211"/>
                  </a:cubicBezTo>
                  <a:cubicBezTo>
                    <a:pt x="5" y="210"/>
                    <a:pt x="5" y="211"/>
                    <a:pt x="4" y="210"/>
                  </a:cubicBezTo>
                  <a:cubicBezTo>
                    <a:pt x="3" y="209"/>
                    <a:pt x="4" y="209"/>
                    <a:pt x="4" y="208"/>
                  </a:cubicBezTo>
                  <a:cubicBezTo>
                    <a:pt x="3" y="207"/>
                    <a:pt x="4" y="207"/>
                    <a:pt x="4" y="206"/>
                  </a:cubicBezTo>
                  <a:cubicBezTo>
                    <a:pt x="4" y="205"/>
                    <a:pt x="3" y="206"/>
                    <a:pt x="3" y="206"/>
                  </a:cubicBezTo>
                  <a:cubicBezTo>
                    <a:pt x="2" y="207"/>
                    <a:pt x="2" y="207"/>
                    <a:pt x="2" y="205"/>
                  </a:cubicBezTo>
                  <a:cubicBezTo>
                    <a:pt x="2" y="204"/>
                    <a:pt x="2" y="204"/>
                    <a:pt x="2" y="203"/>
                  </a:cubicBezTo>
                  <a:cubicBezTo>
                    <a:pt x="1" y="202"/>
                    <a:pt x="1" y="202"/>
                    <a:pt x="2" y="201"/>
                  </a:cubicBezTo>
                  <a:cubicBezTo>
                    <a:pt x="2" y="200"/>
                    <a:pt x="2" y="201"/>
                    <a:pt x="3" y="201"/>
                  </a:cubicBezTo>
                  <a:cubicBezTo>
                    <a:pt x="5" y="200"/>
                    <a:pt x="5" y="200"/>
                    <a:pt x="6" y="199"/>
                  </a:cubicBezTo>
                  <a:cubicBezTo>
                    <a:pt x="7" y="199"/>
                    <a:pt x="7" y="199"/>
                    <a:pt x="8" y="199"/>
                  </a:cubicBezTo>
                  <a:cubicBezTo>
                    <a:pt x="9" y="199"/>
                    <a:pt x="9" y="198"/>
                    <a:pt x="9" y="198"/>
                  </a:cubicBezTo>
                  <a:cubicBezTo>
                    <a:pt x="9" y="197"/>
                    <a:pt x="9" y="197"/>
                    <a:pt x="9" y="196"/>
                  </a:cubicBezTo>
                  <a:cubicBezTo>
                    <a:pt x="9" y="195"/>
                    <a:pt x="9" y="195"/>
                    <a:pt x="10" y="195"/>
                  </a:cubicBezTo>
                  <a:cubicBezTo>
                    <a:pt x="10" y="194"/>
                    <a:pt x="11" y="193"/>
                    <a:pt x="12" y="192"/>
                  </a:cubicBezTo>
                  <a:cubicBezTo>
                    <a:pt x="14" y="191"/>
                    <a:pt x="13" y="192"/>
                    <a:pt x="13" y="190"/>
                  </a:cubicBezTo>
                  <a:cubicBezTo>
                    <a:pt x="13" y="189"/>
                    <a:pt x="13" y="190"/>
                    <a:pt x="13" y="189"/>
                  </a:cubicBezTo>
                  <a:cubicBezTo>
                    <a:pt x="12" y="188"/>
                    <a:pt x="13" y="188"/>
                    <a:pt x="12" y="187"/>
                  </a:cubicBezTo>
                  <a:cubicBezTo>
                    <a:pt x="12" y="186"/>
                    <a:pt x="13" y="186"/>
                    <a:pt x="13" y="185"/>
                  </a:cubicBezTo>
                  <a:cubicBezTo>
                    <a:pt x="13" y="184"/>
                    <a:pt x="14" y="184"/>
                    <a:pt x="14" y="184"/>
                  </a:cubicBezTo>
                  <a:cubicBezTo>
                    <a:pt x="14" y="184"/>
                    <a:pt x="15" y="184"/>
                    <a:pt x="15" y="183"/>
                  </a:cubicBezTo>
                  <a:cubicBezTo>
                    <a:pt x="15" y="182"/>
                    <a:pt x="15" y="183"/>
                    <a:pt x="15" y="181"/>
                  </a:cubicBezTo>
                  <a:cubicBezTo>
                    <a:pt x="16" y="179"/>
                    <a:pt x="15" y="180"/>
                    <a:pt x="15" y="179"/>
                  </a:cubicBezTo>
                  <a:cubicBezTo>
                    <a:pt x="15" y="178"/>
                    <a:pt x="15" y="178"/>
                    <a:pt x="15" y="177"/>
                  </a:cubicBezTo>
                  <a:cubicBezTo>
                    <a:pt x="15" y="176"/>
                    <a:pt x="15" y="177"/>
                    <a:pt x="14" y="175"/>
                  </a:cubicBezTo>
                  <a:cubicBezTo>
                    <a:pt x="13" y="174"/>
                    <a:pt x="13" y="175"/>
                    <a:pt x="12" y="174"/>
                  </a:cubicBezTo>
                  <a:cubicBezTo>
                    <a:pt x="11" y="174"/>
                    <a:pt x="12" y="174"/>
                    <a:pt x="11" y="174"/>
                  </a:cubicBezTo>
                  <a:cubicBezTo>
                    <a:pt x="10" y="174"/>
                    <a:pt x="11" y="174"/>
                    <a:pt x="11" y="173"/>
                  </a:cubicBezTo>
                  <a:cubicBezTo>
                    <a:pt x="11" y="172"/>
                    <a:pt x="12" y="172"/>
                    <a:pt x="12" y="171"/>
                  </a:cubicBezTo>
                  <a:cubicBezTo>
                    <a:pt x="12" y="170"/>
                    <a:pt x="12" y="170"/>
                    <a:pt x="12" y="170"/>
                  </a:cubicBezTo>
                  <a:cubicBezTo>
                    <a:pt x="12" y="170"/>
                    <a:pt x="12" y="169"/>
                    <a:pt x="13" y="169"/>
                  </a:cubicBezTo>
                  <a:cubicBezTo>
                    <a:pt x="13" y="168"/>
                    <a:pt x="13" y="167"/>
                    <a:pt x="12" y="167"/>
                  </a:cubicBezTo>
                  <a:cubicBezTo>
                    <a:pt x="12" y="167"/>
                    <a:pt x="12" y="167"/>
                    <a:pt x="11" y="167"/>
                  </a:cubicBezTo>
                  <a:cubicBezTo>
                    <a:pt x="11" y="168"/>
                    <a:pt x="11" y="167"/>
                    <a:pt x="11" y="166"/>
                  </a:cubicBezTo>
                  <a:cubicBezTo>
                    <a:pt x="10" y="166"/>
                    <a:pt x="10" y="166"/>
                    <a:pt x="10" y="166"/>
                  </a:cubicBezTo>
                  <a:cubicBezTo>
                    <a:pt x="10" y="165"/>
                    <a:pt x="9" y="166"/>
                    <a:pt x="8" y="166"/>
                  </a:cubicBezTo>
                  <a:cubicBezTo>
                    <a:pt x="7" y="166"/>
                    <a:pt x="7" y="165"/>
                    <a:pt x="6" y="165"/>
                  </a:cubicBezTo>
                  <a:cubicBezTo>
                    <a:pt x="6" y="164"/>
                    <a:pt x="6" y="164"/>
                    <a:pt x="6" y="164"/>
                  </a:cubicBezTo>
                  <a:cubicBezTo>
                    <a:pt x="6" y="163"/>
                    <a:pt x="7" y="163"/>
                    <a:pt x="7" y="163"/>
                  </a:cubicBezTo>
                  <a:cubicBezTo>
                    <a:pt x="8" y="163"/>
                    <a:pt x="8" y="164"/>
                    <a:pt x="8" y="164"/>
                  </a:cubicBezTo>
                  <a:cubicBezTo>
                    <a:pt x="8" y="165"/>
                    <a:pt x="9" y="164"/>
                    <a:pt x="10" y="163"/>
                  </a:cubicBezTo>
                  <a:cubicBezTo>
                    <a:pt x="10" y="163"/>
                    <a:pt x="10" y="163"/>
                    <a:pt x="10" y="163"/>
                  </a:cubicBezTo>
                  <a:cubicBezTo>
                    <a:pt x="10" y="163"/>
                    <a:pt x="11" y="163"/>
                    <a:pt x="11" y="163"/>
                  </a:cubicBezTo>
                  <a:cubicBezTo>
                    <a:pt x="12" y="163"/>
                    <a:pt x="12" y="163"/>
                    <a:pt x="12" y="163"/>
                  </a:cubicBezTo>
                  <a:cubicBezTo>
                    <a:pt x="12" y="163"/>
                    <a:pt x="12" y="164"/>
                    <a:pt x="13" y="164"/>
                  </a:cubicBezTo>
                  <a:cubicBezTo>
                    <a:pt x="14" y="164"/>
                    <a:pt x="13" y="163"/>
                    <a:pt x="13" y="163"/>
                  </a:cubicBezTo>
                  <a:cubicBezTo>
                    <a:pt x="13" y="162"/>
                    <a:pt x="13" y="162"/>
                    <a:pt x="14" y="162"/>
                  </a:cubicBezTo>
                  <a:cubicBezTo>
                    <a:pt x="14" y="162"/>
                    <a:pt x="14" y="162"/>
                    <a:pt x="14" y="162"/>
                  </a:cubicBezTo>
                  <a:cubicBezTo>
                    <a:pt x="14" y="161"/>
                    <a:pt x="14" y="161"/>
                    <a:pt x="15" y="161"/>
                  </a:cubicBezTo>
                  <a:cubicBezTo>
                    <a:pt x="15" y="161"/>
                    <a:pt x="15" y="161"/>
                    <a:pt x="16" y="160"/>
                  </a:cubicBezTo>
                  <a:cubicBezTo>
                    <a:pt x="17" y="160"/>
                    <a:pt x="16" y="160"/>
                    <a:pt x="17" y="160"/>
                  </a:cubicBezTo>
                  <a:cubicBezTo>
                    <a:pt x="17" y="159"/>
                    <a:pt x="17" y="159"/>
                    <a:pt x="17" y="158"/>
                  </a:cubicBezTo>
                  <a:cubicBezTo>
                    <a:pt x="18" y="158"/>
                    <a:pt x="18" y="158"/>
                    <a:pt x="19" y="158"/>
                  </a:cubicBezTo>
                  <a:cubicBezTo>
                    <a:pt x="20" y="158"/>
                    <a:pt x="20" y="158"/>
                    <a:pt x="20" y="157"/>
                  </a:cubicBezTo>
                  <a:cubicBezTo>
                    <a:pt x="20" y="157"/>
                    <a:pt x="21" y="156"/>
                    <a:pt x="22" y="156"/>
                  </a:cubicBezTo>
                  <a:cubicBezTo>
                    <a:pt x="23" y="156"/>
                    <a:pt x="23" y="157"/>
                    <a:pt x="23" y="157"/>
                  </a:cubicBezTo>
                  <a:cubicBezTo>
                    <a:pt x="23" y="157"/>
                    <a:pt x="25" y="156"/>
                    <a:pt x="25" y="156"/>
                  </a:cubicBezTo>
                  <a:cubicBezTo>
                    <a:pt x="26" y="155"/>
                    <a:pt x="26" y="156"/>
                    <a:pt x="26" y="156"/>
                  </a:cubicBezTo>
                  <a:cubicBezTo>
                    <a:pt x="26" y="157"/>
                    <a:pt x="27" y="156"/>
                    <a:pt x="27" y="156"/>
                  </a:cubicBezTo>
                  <a:cubicBezTo>
                    <a:pt x="28" y="155"/>
                    <a:pt x="28" y="155"/>
                    <a:pt x="29" y="156"/>
                  </a:cubicBezTo>
                  <a:cubicBezTo>
                    <a:pt x="29" y="156"/>
                    <a:pt x="29" y="155"/>
                    <a:pt x="30" y="155"/>
                  </a:cubicBezTo>
                  <a:cubicBezTo>
                    <a:pt x="31" y="156"/>
                    <a:pt x="32" y="155"/>
                    <a:pt x="32" y="155"/>
                  </a:cubicBezTo>
                  <a:cubicBezTo>
                    <a:pt x="33" y="155"/>
                    <a:pt x="33" y="155"/>
                    <a:pt x="34" y="155"/>
                  </a:cubicBezTo>
                  <a:cubicBezTo>
                    <a:pt x="35" y="155"/>
                    <a:pt x="35" y="155"/>
                    <a:pt x="36" y="155"/>
                  </a:cubicBezTo>
                  <a:cubicBezTo>
                    <a:pt x="37" y="155"/>
                    <a:pt x="37" y="155"/>
                    <a:pt x="38" y="155"/>
                  </a:cubicBezTo>
                  <a:cubicBezTo>
                    <a:pt x="39" y="155"/>
                    <a:pt x="38" y="154"/>
                    <a:pt x="39" y="153"/>
                  </a:cubicBezTo>
                  <a:cubicBezTo>
                    <a:pt x="40" y="152"/>
                    <a:pt x="40" y="153"/>
                    <a:pt x="41" y="153"/>
                  </a:cubicBezTo>
                  <a:cubicBezTo>
                    <a:pt x="42" y="153"/>
                    <a:pt x="43" y="152"/>
                    <a:pt x="44" y="151"/>
                  </a:cubicBezTo>
                  <a:cubicBezTo>
                    <a:pt x="44" y="151"/>
                    <a:pt x="44" y="150"/>
                    <a:pt x="44" y="149"/>
                  </a:cubicBezTo>
                  <a:cubicBezTo>
                    <a:pt x="45" y="148"/>
                    <a:pt x="45" y="149"/>
                    <a:pt x="46" y="149"/>
                  </a:cubicBezTo>
                  <a:cubicBezTo>
                    <a:pt x="48" y="149"/>
                    <a:pt x="47" y="149"/>
                    <a:pt x="47" y="148"/>
                  </a:cubicBezTo>
                  <a:cubicBezTo>
                    <a:pt x="47" y="147"/>
                    <a:pt x="46" y="147"/>
                    <a:pt x="46" y="147"/>
                  </a:cubicBezTo>
                  <a:cubicBezTo>
                    <a:pt x="46" y="146"/>
                    <a:pt x="46" y="145"/>
                    <a:pt x="46" y="145"/>
                  </a:cubicBezTo>
                  <a:cubicBezTo>
                    <a:pt x="46" y="144"/>
                    <a:pt x="48" y="144"/>
                    <a:pt x="49" y="143"/>
                  </a:cubicBezTo>
                  <a:cubicBezTo>
                    <a:pt x="50" y="142"/>
                    <a:pt x="50" y="142"/>
                    <a:pt x="51" y="141"/>
                  </a:cubicBezTo>
                  <a:cubicBezTo>
                    <a:pt x="51" y="141"/>
                    <a:pt x="51" y="140"/>
                    <a:pt x="51" y="139"/>
                  </a:cubicBezTo>
                  <a:cubicBezTo>
                    <a:pt x="52" y="138"/>
                    <a:pt x="52" y="139"/>
                    <a:pt x="53" y="139"/>
                  </a:cubicBezTo>
                  <a:cubicBezTo>
                    <a:pt x="53" y="140"/>
                    <a:pt x="54" y="141"/>
                    <a:pt x="54" y="140"/>
                  </a:cubicBezTo>
                  <a:cubicBezTo>
                    <a:pt x="54" y="140"/>
                    <a:pt x="54" y="139"/>
                    <a:pt x="54" y="138"/>
                  </a:cubicBezTo>
                  <a:cubicBezTo>
                    <a:pt x="53" y="137"/>
                    <a:pt x="53" y="136"/>
                    <a:pt x="53" y="136"/>
                  </a:cubicBezTo>
                  <a:cubicBezTo>
                    <a:pt x="53" y="135"/>
                    <a:pt x="53" y="133"/>
                    <a:pt x="53" y="132"/>
                  </a:cubicBezTo>
                  <a:cubicBezTo>
                    <a:pt x="53" y="130"/>
                    <a:pt x="53" y="131"/>
                    <a:pt x="54" y="130"/>
                  </a:cubicBezTo>
                  <a:cubicBezTo>
                    <a:pt x="55" y="129"/>
                    <a:pt x="55" y="130"/>
                    <a:pt x="56" y="129"/>
                  </a:cubicBezTo>
                  <a:cubicBezTo>
                    <a:pt x="57" y="129"/>
                    <a:pt x="56" y="129"/>
                    <a:pt x="56" y="129"/>
                  </a:cubicBezTo>
                  <a:cubicBezTo>
                    <a:pt x="56" y="129"/>
                    <a:pt x="55" y="128"/>
                    <a:pt x="55" y="127"/>
                  </a:cubicBezTo>
                  <a:cubicBezTo>
                    <a:pt x="55" y="126"/>
                    <a:pt x="55" y="126"/>
                    <a:pt x="54" y="124"/>
                  </a:cubicBezTo>
                  <a:cubicBezTo>
                    <a:pt x="54" y="123"/>
                    <a:pt x="54" y="124"/>
                    <a:pt x="53" y="125"/>
                  </a:cubicBezTo>
                  <a:cubicBezTo>
                    <a:pt x="52" y="125"/>
                    <a:pt x="52" y="124"/>
                    <a:pt x="51" y="123"/>
                  </a:cubicBezTo>
                  <a:cubicBezTo>
                    <a:pt x="50" y="122"/>
                    <a:pt x="51" y="123"/>
                    <a:pt x="51" y="121"/>
                  </a:cubicBezTo>
                  <a:cubicBezTo>
                    <a:pt x="51" y="120"/>
                    <a:pt x="51" y="121"/>
                    <a:pt x="51" y="119"/>
                  </a:cubicBezTo>
                  <a:cubicBezTo>
                    <a:pt x="51" y="118"/>
                    <a:pt x="52" y="119"/>
                    <a:pt x="52" y="119"/>
                  </a:cubicBezTo>
                  <a:cubicBezTo>
                    <a:pt x="53" y="120"/>
                    <a:pt x="54" y="119"/>
                    <a:pt x="55" y="119"/>
                  </a:cubicBezTo>
                  <a:cubicBezTo>
                    <a:pt x="56" y="118"/>
                    <a:pt x="57" y="118"/>
                    <a:pt x="58" y="118"/>
                  </a:cubicBezTo>
                  <a:cubicBezTo>
                    <a:pt x="59" y="118"/>
                    <a:pt x="58" y="119"/>
                    <a:pt x="58" y="119"/>
                  </a:cubicBezTo>
                  <a:cubicBezTo>
                    <a:pt x="58" y="120"/>
                    <a:pt x="59" y="120"/>
                    <a:pt x="60" y="120"/>
                  </a:cubicBezTo>
                  <a:cubicBezTo>
                    <a:pt x="61" y="120"/>
                    <a:pt x="61" y="120"/>
                    <a:pt x="63" y="119"/>
                  </a:cubicBezTo>
                  <a:cubicBezTo>
                    <a:pt x="64" y="118"/>
                    <a:pt x="63" y="118"/>
                    <a:pt x="64" y="116"/>
                  </a:cubicBezTo>
                  <a:cubicBezTo>
                    <a:pt x="64" y="115"/>
                    <a:pt x="64" y="115"/>
                    <a:pt x="64" y="114"/>
                  </a:cubicBezTo>
                  <a:cubicBezTo>
                    <a:pt x="63" y="113"/>
                    <a:pt x="64" y="111"/>
                    <a:pt x="64" y="109"/>
                  </a:cubicBezTo>
                  <a:cubicBezTo>
                    <a:pt x="64" y="108"/>
                    <a:pt x="63" y="108"/>
                    <a:pt x="63" y="107"/>
                  </a:cubicBezTo>
                  <a:cubicBezTo>
                    <a:pt x="62" y="106"/>
                    <a:pt x="62" y="106"/>
                    <a:pt x="61" y="105"/>
                  </a:cubicBezTo>
                  <a:cubicBezTo>
                    <a:pt x="61" y="105"/>
                    <a:pt x="61" y="105"/>
                    <a:pt x="61" y="103"/>
                  </a:cubicBezTo>
                  <a:cubicBezTo>
                    <a:pt x="61" y="102"/>
                    <a:pt x="59" y="102"/>
                    <a:pt x="59" y="101"/>
                  </a:cubicBezTo>
                  <a:cubicBezTo>
                    <a:pt x="58" y="100"/>
                    <a:pt x="57" y="101"/>
                    <a:pt x="57" y="99"/>
                  </a:cubicBezTo>
                  <a:cubicBezTo>
                    <a:pt x="57" y="98"/>
                    <a:pt x="57" y="98"/>
                    <a:pt x="58" y="98"/>
                  </a:cubicBezTo>
                  <a:cubicBezTo>
                    <a:pt x="58" y="98"/>
                    <a:pt x="60" y="96"/>
                    <a:pt x="60" y="96"/>
                  </a:cubicBezTo>
                  <a:cubicBezTo>
                    <a:pt x="61" y="96"/>
                    <a:pt x="61" y="97"/>
                    <a:pt x="62" y="97"/>
                  </a:cubicBezTo>
                  <a:cubicBezTo>
                    <a:pt x="62" y="97"/>
                    <a:pt x="63" y="96"/>
                    <a:pt x="63" y="96"/>
                  </a:cubicBezTo>
                  <a:cubicBezTo>
                    <a:pt x="63" y="95"/>
                    <a:pt x="62" y="95"/>
                    <a:pt x="61" y="94"/>
                  </a:cubicBezTo>
                  <a:cubicBezTo>
                    <a:pt x="61" y="94"/>
                    <a:pt x="61" y="94"/>
                    <a:pt x="62" y="93"/>
                  </a:cubicBezTo>
                  <a:cubicBezTo>
                    <a:pt x="64" y="92"/>
                    <a:pt x="65" y="92"/>
                    <a:pt x="66" y="92"/>
                  </a:cubicBezTo>
                  <a:cubicBezTo>
                    <a:pt x="67" y="91"/>
                    <a:pt x="67" y="91"/>
                    <a:pt x="68" y="90"/>
                  </a:cubicBezTo>
                  <a:cubicBezTo>
                    <a:pt x="70" y="89"/>
                    <a:pt x="69" y="88"/>
                    <a:pt x="69" y="87"/>
                  </a:cubicBezTo>
                  <a:cubicBezTo>
                    <a:pt x="69" y="87"/>
                    <a:pt x="69" y="86"/>
                    <a:pt x="70" y="85"/>
                  </a:cubicBezTo>
                  <a:cubicBezTo>
                    <a:pt x="70" y="84"/>
                    <a:pt x="70" y="85"/>
                    <a:pt x="71" y="85"/>
                  </a:cubicBezTo>
                  <a:cubicBezTo>
                    <a:pt x="72" y="85"/>
                    <a:pt x="72" y="84"/>
                    <a:pt x="72" y="83"/>
                  </a:cubicBezTo>
                  <a:cubicBezTo>
                    <a:pt x="73" y="83"/>
                    <a:pt x="73" y="84"/>
                    <a:pt x="74" y="84"/>
                  </a:cubicBezTo>
                  <a:cubicBezTo>
                    <a:pt x="74" y="84"/>
                    <a:pt x="75" y="84"/>
                    <a:pt x="75" y="83"/>
                  </a:cubicBezTo>
                  <a:cubicBezTo>
                    <a:pt x="75" y="82"/>
                    <a:pt x="75" y="82"/>
                    <a:pt x="75" y="82"/>
                  </a:cubicBezTo>
                  <a:cubicBezTo>
                    <a:pt x="76" y="82"/>
                    <a:pt x="76" y="82"/>
                    <a:pt x="76" y="82"/>
                  </a:cubicBezTo>
                  <a:cubicBezTo>
                    <a:pt x="76" y="81"/>
                    <a:pt x="76" y="81"/>
                    <a:pt x="76" y="81"/>
                  </a:cubicBezTo>
                  <a:cubicBezTo>
                    <a:pt x="75" y="81"/>
                    <a:pt x="75" y="81"/>
                    <a:pt x="75" y="81"/>
                  </a:cubicBezTo>
                  <a:cubicBezTo>
                    <a:pt x="75" y="81"/>
                    <a:pt x="76" y="81"/>
                    <a:pt x="76" y="80"/>
                  </a:cubicBezTo>
                  <a:cubicBezTo>
                    <a:pt x="76" y="80"/>
                    <a:pt x="76" y="80"/>
                    <a:pt x="76" y="80"/>
                  </a:cubicBezTo>
                  <a:cubicBezTo>
                    <a:pt x="76" y="80"/>
                    <a:pt x="77" y="81"/>
                    <a:pt x="77" y="82"/>
                  </a:cubicBezTo>
                  <a:cubicBezTo>
                    <a:pt x="77" y="82"/>
                    <a:pt x="78" y="83"/>
                    <a:pt x="78" y="83"/>
                  </a:cubicBezTo>
                  <a:cubicBezTo>
                    <a:pt x="79" y="83"/>
                    <a:pt x="79" y="83"/>
                    <a:pt x="79" y="83"/>
                  </a:cubicBezTo>
                  <a:cubicBezTo>
                    <a:pt x="79" y="83"/>
                    <a:pt x="79" y="83"/>
                    <a:pt x="79" y="84"/>
                  </a:cubicBezTo>
                  <a:cubicBezTo>
                    <a:pt x="79" y="84"/>
                    <a:pt x="78" y="84"/>
                    <a:pt x="78" y="84"/>
                  </a:cubicBezTo>
                  <a:cubicBezTo>
                    <a:pt x="78" y="84"/>
                    <a:pt x="78" y="84"/>
                    <a:pt x="77" y="85"/>
                  </a:cubicBezTo>
                  <a:cubicBezTo>
                    <a:pt x="77" y="85"/>
                    <a:pt x="77" y="85"/>
                    <a:pt x="76" y="85"/>
                  </a:cubicBezTo>
                  <a:cubicBezTo>
                    <a:pt x="76" y="85"/>
                    <a:pt x="76" y="86"/>
                    <a:pt x="76" y="86"/>
                  </a:cubicBezTo>
                  <a:cubicBezTo>
                    <a:pt x="77" y="87"/>
                    <a:pt x="77" y="86"/>
                    <a:pt x="77" y="86"/>
                  </a:cubicBezTo>
                  <a:cubicBezTo>
                    <a:pt x="77" y="86"/>
                    <a:pt x="80" y="86"/>
                    <a:pt x="81" y="86"/>
                  </a:cubicBezTo>
                  <a:cubicBezTo>
                    <a:pt x="82" y="86"/>
                    <a:pt x="82" y="87"/>
                    <a:pt x="82" y="87"/>
                  </a:cubicBezTo>
                  <a:cubicBezTo>
                    <a:pt x="83" y="87"/>
                    <a:pt x="83" y="87"/>
                    <a:pt x="84" y="87"/>
                  </a:cubicBezTo>
                  <a:cubicBezTo>
                    <a:pt x="85" y="86"/>
                    <a:pt x="85" y="87"/>
                    <a:pt x="85" y="88"/>
                  </a:cubicBezTo>
                  <a:cubicBezTo>
                    <a:pt x="86" y="89"/>
                    <a:pt x="86" y="89"/>
                    <a:pt x="86" y="89"/>
                  </a:cubicBezTo>
                  <a:cubicBezTo>
                    <a:pt x="86" y="89"/>
                    <a:pt x="86" y="89"/>
                    <a:pt x="87" y="90"/>
                  </a:cubicBezTo>
                  <a:cubicBezTo>
                    <a:pt x="88" y="91"/>
                    <a:pt x="90" y="91"/>
                    <a:pt x="91" y="92"/>
                  </a:cubicBezTo>
                  <a:cubicBezTo>
                    <a:pt x="91" y="92"/>
                    <a:pt x="91" y="93"/>
                    <a:pt x="92" y="93"/>
                  </a:cubicBezTo>
                  <a:cubicBezTo>
                    <a:pt x="92" y="94"/>
                    <a:pt x="93" y="95"/>
                    <a:pt x="93" y="95"/>
                  </a:cubicBezTo>
                  <a:cubicBezTo>
                    <a:pt x="94" y="96"/>
                    <a:pt x="95" y="95"/>
                    <a:pt x="96" y="95"/>
                  </a:cubicBezTo>
                  <a:cubicBezTo>
                    <a:pt x="97" y="95"/>
                    <a:pt x="96" y="95"/>
                    <a:pt x="96" y="97"/>
                  </a:cubicBezTo>
                  <a:cubicBezTo>
                    <a:pt x="96" y="98"/>
                    <a:pt x="96" y="97"/>
                    <a:pt x="97" y="97"/>
                  </a:cubicBezTo>
                  <a:cubicBezTo>
                    <a:pt x="98" y="96"/>
                    <a:pt x="98" y="97"/>
                    <a:pt x="99" y="97"/>
                  </a:cubicBezTo>
                  <a:cubicBezTo>
                    <a:pt x="101" y="98"/>
                    <a:pt x="101" y="97"/>
                    <a:pt x="103" y="96"/>
                  </a:cubicBezTo>
                  <a:cubicBezTo>
                    <a:pt x="104" y="96"/>
                    <a:pt x="102" y="95"/>
                    <a:pt x="101" y="94"/>
                  </a:cubicBezTo>
                  <a:cubicBezTo>
                    <a:pt x="101" y="94"/>
                    <a:pt x="102" y="93"/>
                    <a:pt x="102" y="92"/>
                  </a:cubicBezTo>
                  <a:cubicBezTo>
                    <a:pt x="102" y="91"/>
                    <a:pt x="103" y="92"/>
                    <a:pt x="103" y="92"/>
                  </a:cubicBezTo>
                  <a:cubicBezTo>
                    <a:pt x="104" y="92"/>
                    <a:pt x="106" y="91"/>
                    <a:pt x="106" y="91"/>
                  </a:cubicBezTo>
                  <a:cubicBezTo>
                    <a:pt x="107" y="91"/>
                    <a:pt x="109" y="91"/>
                    <a:pt x="110" y="91"/>
                  </a:cubicBezTo>
                  <a:cubicBezTo>
                    <a:pt x="111" y="91"/>
                    <a:pt x="111" y="91"/>
                    <a:pt x="112" y="90"/>
                  </a:cubicBezTo>
                  <a:cubicBezTo>
                    <a:pt x="112" y="89"/>
                    <a:pt x="111" y="88"/>
                    <a:pt x="111" y="87"/>
                  </a:cubicBezTo>
                  <a:cubicBezTo>
                    <a:pt x="111" y="87"/>
                    <a:pt x="110" y="87"/>
                    <a:pt x="110" y="87"/>
                  </a:cubicBezTo>
                  <a:cubicBezTo>
                    <a:pt x="110" y="87"/>
                    <a:pt x="110" y="85"/>
                    <a:pt x="110" y="84"/>
                  </a:cubicBezTo>
                  <a:cubicBezTo>
                    <a:pt x="110" y="83"/>
                    <a:pt x="110" y="81"/>
                    <a:pt x="110" y="80"/>
                  </a:cubicBezTo>
                  <a:cubicBezTo>
                    <a:pt x="110" y="79"/>
                    <a:pt x="109" y="78"/>
                    <a:pt x="109" y="77"/>
                  </a:cubicBezTo>
                  <a:cubicBezTo>
                    <a:pt x="110" y="76"/>
                    <a:pt x="110" y="76"/>
                    <a:pt x="110" y="76"/>
                  </a:cubicBezTo>
                  <a:cubicBezTo>
                    <a:pt x="111" y="75"/>
                    <a:pt x="111" y="74"/>
                    <a:pt x="112" y="73"/>
                  </a:cubicBezTo>
                  <a:cubicBezTo>
                    <a:pt x="112" y="73"/>
                    <a:pt x="111" y="72"/>
                    <a:pt x="111" y="71"/>
                  </a:cubicBezTo>
                  <a:cubicBezTo>
                    <a:pt x="110" y="71"/>
                    <a:pt x="110" y="71"/>
                    <a:pt x="109" y="70"/>
                  </a:cubicBezTo>
                  <a:cubicBezTo>
                    <a:pt x="109" y="69"/>
                    <a:pt x="110" y="69"/>
                    <a:pt x="110" y="69"/>
                  </a:cubicBezTo>
                  <a:cubicBezTo>
                    <a:pt x="111" y="69"/>
                    <a:pt x="112" y="69"/>
                    <a:pt x="112" y="69"/>
                  </a:cubicBezTo>
                  <a:cubicBezTo>
                    <a:pt x="113" y="70"/>
                    <a:pt x="113" y="70"/>
                    <a:pt x="113" y="70"/>
                  </a:cubicBezTo>
                  <a:cubicBezTo>
                    <a:pt x="115" y="72"/>
                    <a:pt x="115" y="72"/>
                    <a:pt x="115" y="72"/>
                  </a:cubicBezTo>
                  <a:cubicBezTo>
                    <a:pt x="115" y="72"/>
                    <a:pt x="117" y="71"/>
                    <a:pt x="117" y="70"/>
                  </a:cubicBezTo>
                  <a:cubicBezTo>
                    <a:pt x="118" y="70"/>
                    <a:pt x="118" y="70"/>
                    <a:pt x="118" y="71"/>
                  </a:cubicBezTo>
                  <a:cubicBezTo>
                    <a:pt x="119" y="72"/>
                    <a:pt x="119" y="72"/>
                    <a:pt x="120" y="72"/>
                  </a:cubicBezTo>
                  <a:cubicBezTo>
                    <a:pt x="121" y="72"/>
                    <a:pt x="120" y="73"/>
                    <a:pt x="120" y="74"/>
                  </a:cubicBezTo>
                  <a:cubicBezTo>
                    <a:pt x="120" y="74"/>
                    <a:pt x="121" y="74"/>
                    <a:pt x="121" y="74"/>
                  </a:cubicBezTo>
                  <a:cubicBezTo>
                    <a:pt x="122" y="74"/>
                    <a:pt x="122" y="73"/>
                    <a:pt x="123" y="72"/>
                  </a:cubicBezTo>
                  <a:cubicBezTo>
                    <a:pt x="123" y="71"/>
                    <a:pt x="124" y="72"/>
                    <a:pt x="124" y="72"/>
                  </a:cubicBezTo>
                  <a:cubicBezTo>
                    <a:pt x="124" y="72"/>
                    <a:pt x="125" y="73"/>
                    <a:pt x="125" y="74"/>
                  </a:cubicBezTo>
                  <a:cubicBezTo>
                    <a:pt x="126" y="74"/>
                    <a:pt x="126" y="73"/>
                    <a:pt x="128" y="73"/>
                  </a:cubicBezTo>
                  <a:cubicBezTo>
                    <a:pt x="130" y="72"/>
                    <a:pt x="129" y="72"/>
                    <a:pt x="128" y="71"/>
                  </a:cubicBezTo>
                  <a:cubicBezTo>
                    <a:pt x="128" y="70"/>
                    <a:pt x="128" y="69"/>
                    <a:pt x="128" y="68"/>
                  </a:cubicBezTo>
                  <a:cubicBezTo>
                    <a:pt x="127" y="67"/>
                    <a:pt x="127" y="66"/>
                    <a:pt x="127" y="64"/>
                  </a:cubicBezTo>
                  <a:cubicBezTo>
                    <a:pt x="127" y="63"/>
                    <a:pt x="128" y="63"/>
                    <a:pt x="128" y="62"/>
                  </a:cubicBezTo>
                  <a:cubicBezTo>
                    <a:pt x="129" y="61"/>
                    <a:pt x="129" y="61"/>
                    <a:pt x="130" y="60"/>
                  </a:cubicBezTo>
                  <a:cubicBezTo>
                    <a:pt x="130" y="59"/>
                    <a:pt x="130" y="58"/>
                    <a:pt x="131" y="57"/>
                  </a:cubicBezTo>
                  <a:cubicBezTo>
                    <a:pt x="131" y="57"/>
                    <a:pt x="131" y="56"/>
                    <a:pt x="131" y="55"/>
                  </a:cubicBezTo>
                  <a:cubicBezTo>
                    <a:pt x="131" y="54"/>
                    <a:pt x="130" y="55"/>
                    <a:pt x="130" y="55"/>
                  </a:cubicBezTo>
                  <a:cubicBezTo>
                    <a:pt x="129" y="54"/>
                    <a:pt x="130" y="53"/>
                    <a:pt x="131" y="52"/>
                  </a:cubicBezTo>
                  <a:cubicBezTo>
                    <a:pt x="132" y="51"/>
                    <a:pt x="133" y="51"/>
                    <a:pt x="135" y="50"/>
                  </a:cubicBezTo>
                  <a:cubicBezTo>
                    <a:pt x="136" y="49"/>
                    <a:pt x="138" y="49"/>
                    <a:pt x="139" y="49"/>
                  </a:cubicBezTo>
                  <a:cubicBezTo>
                    <a:pt x="139" y="48"/>
                    <a:pt x="140" y="47"/>
                    <a:pt x="141" y="46"/>
                  </a:cubicBezTo>
                  <a:cubicBezTo>
                    <a:pt x="142" y="45"/>
                    <a:pt x="142" y="45"/>
                    <a:pt x="143" y="44"/>
                  </a:cubicBezTo>
                  <a:cubicBezTo>
                    <a:pt x="144" y="43"/>
                    <a:pt x="146" y="42"/>
                    <a:pt x="147" y="41"/>
                  </a:cubicBezTo>
                  <a:cubicBezTo>
                    <a:pt x="147" y="41"/>
                    <a:pt x="148" y="40"/>
                    <a:pt x="149" y="40"/>
                  </a:cubicBezTo>
                  <a:cubicBezTo>
                    <a:pt x="149" y="39"/>
                    <a:pt x="150" y="40"/>
                    <a:pt x="150" y="40"/>
                  </a:cubicBezTo>
                  <a:cubicBezTo>
                    <a:pt x="150" y="40"/>
                    <a:pt x="152" y="41"/>
                    <a:pt x="153" y="42"/>
                  </a:cubicBezTo>
                  <a:cubicBezTo>
                    <a:pt x="153" y="42"/>
                    <a:pt x="155" y="42"/>
                    <a:pt x="156" y="43"/>
                  </a:cubicBezTo>
                  <a:cubicBezTo>
                    <a:pt x="158" y="43"/>
                    <a:pt x="158" y="44"/>
                    <a:pt x="160" y="44"/>
                  </a:cubicBezTo>
                  <a:cubicBezTo>
                    <a:pt x="162" y="44"/>
                    <a:pt x="163" y="45"/>
                    <a:pt x="164" y="46"/>
                  </a:cubicBezTo>
                  <a:cubicBezTo>
                    <a:pt x="165" y="47"/>
                    <a:pt x="166" y="47"/>
                    <a:pt x="167" y="47"/>
                  </a:cubicBezTo>
                  <a:cubicBezTo>
                    <a:pt x="167" y="48"/>
                    <a:pt x="169" y="47"/>
                    <a:pt x="170" y="46"/>
                  </a:cubicBezTo>
                  <a:cubicBezTo>
                    <a:pt x="171" y="46"/>
                    <a:pt x="172" y="45"/>
                    <a:pt x="172" y="45"/>
                  </a:cubicBezTo>
                  <a:cubicBezTo>
                    <a:pt x="172" y="45"/>
                    <a:pt x="172" y="42"/>
                    <a:pt x="172" y="40"/>
                  </a:cubicBezTo>
                  <a:cubicBezTo>
                    <a:pt x="172" y="39"/>
                    <a:pt x="172" y="34"/>
                    <a:pt x="172" y="32"/>
                  </a:cubicBezTo>
                  <a:cubicBezTo>
                    <a:pt x="172" y="31"/>
                    <a:pt x="173" y="31"/>
                    <a:pt x="174" y="31"/>
                  </a:cubicBezTo>
                  <a:cubicBezTo>
                    <a:pt x="175" y="30"/>
                    <a:pt x="176" y="31"/>
                    <a:pt x="177" y="31"/>
                  </a:cubicBezTo>
                  <a:cubicBezTo>
                    <a:pt x="178" y="31"/>
                    <a:pt x="180" y="31"/>
                    <a:pt x="181" y="31"/>
                  </a:cubicBezTo>
                  <a:cubicBezTo>
                    <a:pt x="182" y="30"/>
                    <a:pt x="183" y="31"/>
                    <a:pt x="183" y="31"/>
                  </a:cubicBezTo>
                  <a:cubicBezTo>
                    <a:pt x="188" y="30"/>
                    <a:pt x="188" y="30"/>
                    <a:pt x="188" y="30"/>
                  </a:cubicBezTo>
                  <a:cubicBezTo>
                    <a:pt x="205" y="17"/>
                    <a:pt x="205" y="17"/>
                    <a:pt x="205" y="17"/>
                  </a:cubicBezTo>
                  <a:cubicBezTo>
                    <a:pt x="217" y="16"/>
                    <a:pt x="217" y="16"/>
                    <a:pt x="217" y="16"/>
                  </a:cubicBezTo>
                  <a:cubicBezTo>
                    <a:pt x="234" y="0"/>
                    <a:pt x="234" y="0"/>
                    <a:pt x="234" y="0"/>
                  </a:cubicBezTo>
                  <a:cubicBezTo>
                    <a:pt x="248" y="0"/>
                    <a:pt x="248" y="0"/>
                    <a:pt x="248" y="0"/>
                  </a:cubicBezTo>
                  <a:cubicBezTo>
                    <a:pt x="251" y="4"/>
                    <a:pt x="251" y="4"/>
                    <a:pt x="251" y="4"/>
                  </a:cubicBezTo>
                  <a:cubicBezTo>
                    <a:pt x="258" y="0"/>
                    <a:pt x="258" y="0"/>
                    <a:pt x="258" y="0"/>
                  </a:cubicBezTo>
                  <a:cubicBezTo>
                    <a:pt x="258" y="0"/>
                    <a:pt x="261" y="1"/>
                    <a:pt x="262" y="2"/>
                  </a:cubicBezTo>
                  <a:cubicBezTo>
                    <a:pt x="262" y="2"/>
                    <a:pt x="265" y="3"/>
                    <a:pt x="267" y="3"/>
                  </a:cubicBezTo>
                  <a:cubicBezTo>
                    <a:pt x="269" y="4"/>
                    <a:pt x="271" y="5"/>
                    <a:pt x="271" y="6"/>
                  </a:cubicBezTo>
                  <a:cubicBezTo>
                    <a:pt x="272" y="6"/>
                    <a:pt x="275" y="6"/>
                    <a:pt x="277" y="6"/>
                  </a:cubicBezTo>
                  <a:cubicBezTo>
                    <a:pt x="278" y="6"/>
                    <a:pt x="281" y="5"/>
                    <a:pt x="281" y="5"/>
                  </a:cubicBezTo>
                  <a:cubicBezTo>
                    <a:pt x="281" y="5"/>
                    <a:pt x="281" y="8"/>
                    <a:pt x="281" y="8"/>
                  </a:cubicBezTo>
                  <a:cubicBezTo>
                    <a:pt x="281" y="8"/>
                    <a:pt x="282" y="9"/>
                    <a:pt x="281" y="10"/>
                  </a:cubicBezTo>
                  <a:cubicBezTo>
                    <a:pt x="281" y="11"/>
                    <a:pt x="280" y="12"/>
                    <a:pt x="280" y="12"/>
                  </a:cubicBezTo>
                  <a:cubicBezTo>
                    <a:pt x="279" y="13"/>
                    <a:pt x="280" y="14"/>
                    <a:pt x="280" y="14"/>
                  </a:cubicBezTo>
                  <a:cubicBezTo>
                    <a:pt x="280" y="15"/>
                    <a:pt x="281" y="16"/>
                    <a:pt x="281" y="17"/>
                  </a:cubicBezTo>
                  <a:cubicBezTo>
                    <a:pt x="281" y="18"/>
                    <a:pt x="281" y="18"/>
                    <a:pt x="281" y="18"/>
                  </a:cubicBezTo>
                  <a:cubicBezTo>
                    <a:pt x="281" y="19"/>
                    <a:pt x="278" y="26"/>
                    <a:pt x="278" y="26"/>
                  </a:cubicBezTo>
                  <a:cubicBezTo>
                    <a:pt x="278" y="26"/>
                    <a:pt x="278" y="27"/>
                    <a:pt x="278" y="28"/>
                  </a:cubicBezTo>
                  <a:cubicBezTo>
                    <a:pt x="278" y="30"/>
                    <a:pt x="278" y="31"/>
                    <a:pt x="279" y="31"/>
                  </a:cubicBezTo>
                  <a:cubicBezTo>
                    <a:pt x="279" y="32"/>
                    <a:pt x="279" y="32"/>
                    <a:pt x="280" y="33"/>
                  </a:cubicBezTo>
                  <a:cubicBezTo>
                    <a:pt x="281" y="33"/>
                    <a:pt x="282" y="34"/>
                    <a:pt x="283" y="35"/>
                  </a:cubicBezTo>
                  <a:cubicBezTo>
                    <a:pt x="283" y="36"/>
                    <a:pt x="283" y="36"/>
                    <a:pt x="284" y="36"/>
                  </a:cubicBezTo>
                  <a:cubicBezTo>
                    <a:pt x="285" y="37"/>
                    <a:pt x="285" y="36"/>
                    <a:pt x="285" y="37"/>
                  </a:cubicBezTo>
                  <a:cubicBezTo>
                    <a:pt x="286" y="37"/>
                    <a:pt x="288" y="40"/>
                    <a:pt x="288" y="40"/>
                  </a:cubicBezTo>
                  <a:cubicBezTo>
                    <a:pt x="288" y="41"/>
                    <a:pt x="289" y="42"/>
                    <a:pt x="289" y="42"/>
                  </a:cubicBezTo>
                  <a:cubicBezTo>
                    <a:pt x="289" y="42"/>
                    <a:pt x="290" y="43"/>
                    <a:pt x="289" y="43"/>
                  </a:cubicBezTo>
                  <a:cubicBezTo>
                    <a:pt x="289" y="44"/>
                    <a:pt x="289" y="44"/>
                    <a:pt x="289" y="44"/>
                  </a:cubicBezTo>
                  <a:cubicBezTo>
                    <a:pt x="289" y="45"/>
                    <a:pt x="289" y="46"/>
                    <a:pt x="289" y="46"/>
                  </a:cubicBezTo>
                  <a:cubicBezTo>
                    <a:pt x="288" y="47"/>
                    <a:pt x="288" y="47"/>
                    <a:pt x="287" y="47"/>
                  </a:cubicBezTo>
                  <a:cubicBezTo>
                    <a:pt x="287" y="48"/>
                    <a:pt x="287" y="49"/>
                    <a:pt x="288" y="49"/>
                  </a:cubicBezTo>
                  <a:cubicBezTo>
                    <a:pt x="288" y="50"/>
                    <a:pt x="289" y="51"/>
                    <a:pt x="289" y="51"/>
                  </a:cubicBezTo>
                  <a:cubicBezTo>
                    <a:pt x="289" y="51"/>
                    <a:pt x="288" y="51"/>
                    <a:pt x="289" y="52"/>
                  </a:cubicBezTo>
                  <a:cubicBezTo>
                    <a:pt x="289" y="52"/>
                    <a:pt x="288" y="53"/>
                    <a:pt x="289" y="54"/>
                  </a:cubicBezTo>
                  <a:cubicBezTo>
                    <a:pt x="289" y="54"/>
                    <a:pt x="290" y="54"/>
                    <a:pt x="290" y="54"/>
                  </a:cubicBezTo>
                  <a:cubicBezTo>
                    <a:pt x="291" y="55"/>
                    <a:pt x="290" y="56"/>
                    <a:pt x="291" y="57"/>
                  </a:cubicBezTo>
                  <a:cubicBezTo>
                    <a:pt x="291" y="57"/>
                    <a:pt x="292" y="57"/>
                    <a:pt x="293" y="57"/>
                  </a:cubicBezTo>
                  <a:cubicBezTo>
                    <a:pt x="293" y="58"/>
                    <a:pt x="292" y="58"/>
                    <a:pt x="292" y="59"/>
                  </a:cubicBezTo>
                  <a:cubicBezTo>
                    <a:pt x="293" y="60"/>
                    <a:pt x="294" y="61"/>
                    <a:pt x="294" y="61"/>
                  </a:cubicBezTo>
                  <a:cubicBezTo>
                    <a:pt x="294" y="62"/>
                    <a:pt x="294" y="63"/>
                    <a:pt x="295" y="64"/>
                  </a:cubicBezTo>
                  <a:cubicBezTo>
                    <a:pt x="296" y="64"/>
                    <a:pt x="297" y="64"/>
                    <a:pt x="298" y="65"/>
                  </a:cubicBezTo>
                  <a:cubicBezTo>
                    <a:pt x="298" y="65"/>
                    <a:pt x="299" y="66"/>
                    <a:pt x="299" y="66"/>
                  </a:cubicBezTo>
                  <a:cubicBezTo>
                    <a:pt x="300" y="66"/>
                    <a:pt x="300" y="66"/>
                    <a:pt x="299" y="67"/>
                  </a:cubicBezTo>
                  <a:cubicBezTo>
                    <a:pt x="299" y="68"/>
                    <a:pt x="299" y="69"/>
                    <a:pt x="299" y="69"/>
                  </a:cubicBezTo>
                  <a:cubicBezTo>
                    <a:pt x="299" y="70"/>
                    <a:pt x="299" y="70"/>
                    <a:pt x="301" y="71"/>
                  </a:cubicBezTo>
                  <a:cubicBezTo>
                    <a:pt x="303" y="71"/>
                    <a:pt x="303" y="71"/>
                    <a:pt x="305" y="71"/>
                  </a:cubicBezTo>
                  <a:cubicBezTo>
                    <a:pt x="306" y="71"/>
                    <a:pt x="307" y="70"/>
                    <a:pt x="308" y="71"/>
                  </a:cubicBezTo>
                  <a:cubicBezTo>
                    <a:pt x="308" y="71"/>
                    <a:pt x="308" y="72"/>
                    <a:pt x="307" y="72"/>
                  </a:cubicBezTo>
                  <a:cubicBezTo>
                    <a:pt x="307" y="73"/>
                    <a:pt x="307" y="73"/>
                    <a:pt x="309" y="73"/>
                  </a:cubicBezTo>
                  <a:cubicBezTo>
                    <a:pt x="310" y="73"/>
                    <a:pt x="311" y="73"/>
                    <a:pt x="312" y="74"/>
                  </a:cubicBezTo>
                  <a:cubicBezTo>
                    <a:pt x="312" y="74"/>
                    <a:pt x="313" y="73"/>
                    <a:pt x="313" y="74"/>
                  </a:cubicBezTo>
                  <a:cubicBezTo>
                    <a:pt x="314" y="75"/>
                    <a:pt x="315" y="76"/>
                    <a:pt x="316" y="76"/>
                  </a:cubicBezTo>
                  <a:cubicBezTo>
                    <a:pt x="317" y="76"/>
                    <a:pt x="318" y="76"/>
                    <a:pt x="318" y="77"/>
                  </a:cubicBezTo>
                  <a:cubicBezTo>
                    <a:pt x="319" y="77"/>
                    <a:pt x="319" y="77"/>
                    <a:pt x="319" y="79"/>
                  </a:cubicBezTo>
                  <a:cubicBezTo>
                    <a:pt x="320" y="80"/>
                    <a:pt x="320" y="80"/>
                    <a:pt x="320" y="81"/>
                  </a:cubicBezTo>
                  <a:cubicBezTo>
                    <a:pt x="320" y="81"/>
                    <a:pt x="319" y="82"/>
                    <a:pt x="321" y="82"/>
                  </a:cubicBezTo>
                  <a:cubicBezTo>
                    <a:pt x="322" y="82"/>
                    <a:pt x="321" y="82"/>
                    <a:pt x="323" y="83"/>
                  </a:cubicBezTo>
                  <a:cubicBezTo>
                    <a:pt x="324" y="84"/>
                    <a:pt x="324" y="84"/>
                    <a:pt x="326" y="85"/>
                  </a:cubicBezTo>
                  <a:cubicBezTo>
                    <a:pt x="327" y="85"/>
                    <a:pt x="328" y="85"/>
                    <a:pt x="328" y="86"/>
                  </a:cubicBezTo>
                  <a:cubicBezTo>
                    <a:pt x="329" y="86"/>
                    <a:pt x="330" y="85"/>
                    <a:pt x="330" y="86"/>
                  </a:cubicBezTo>
                  <a:cubicBezTo>
                    <a:pt x="331" y="86"/>
                    <a:pt x="332" y="86"/>
                    <a:pt x="332" y="87"/>
                  </a:cubicBezTo>
                  <a:cubicBezTo>
                    <a:pt x="333" y="88"/>
                    <a:pt x="334" y="89"/>
                    <a:pt x="333" y="89"/>
                  </a:cubicBezTo>
                  <a:cubicBezTo>
                    <a:pt x="332" y="89"/>
                    <a:pt x="331" y="90"/>
                    <a:pt x="330" y="89"/>
                  </a:cubicBezTo>
                  <a:cubicBezTo>
                    <a:pt x="330" y="88"/>
                    <a:pt x="330" y="87"/>
                    <a:pt x="329" y="87"/>
                  </a:cubicBezTo>
                  <a:cubicBezTo>
                    <a:pt x="328" y="87"/>
                    <a:pt x="328" y="87"/>
                    <a:pt x="328" y="88"/>
                  </a:cubicBezTo>
                  <a:cubicBezTo>
                    <a:pt x="328" y="89"/>
                    <a:pt x="328" y="89"/>
                    <a:pt x="327" y="89"/>
                  </a:cubicBezTo>
                  <a:cubicBezTo>
                    <a:pt x="326" y="89"/>
                    <a:pt x="327" y="89"/>
                    <a:pt x="326" y="89"/>
                  </a:cubicBezTo>
                  <a:cubicBezTo>
                    <a:pt x="325" y="89"/>
                    <a:pt x="325" y="90"/>
                    <a:pt x="324" y="89"/>
                  </a:cubicBezTo>
                  <a:cubicBezTo>
                    <a:pt x="323" y="89"/>
                    <a:pt x="323" y="88"/>
                    <a:pt x="322" y="88"/>
                  </a:cubicBezTo>
                  <a:cubicBezTo>
                    <a:pt x="321" y="88"/>
                    <a:pt x="320" y="87"/>
                    <a:pt x="319" y="87"/>
                  </a:cubicBezTo>
                  <a:cubicBezTo>
                    <a:pt x="319" y="87"/>
                    <a:pt x="318" y="87"/>
                    <a:pt x="318" y="87"/>
                  </a:cubicBezTo>
                  <a:cubicBezTo>
                    <a:pt x="318" y="103"/>
                    <a:pt x="318" y="103"/>
                    <a:pt x="318" y="103"/>
                  </a:cubicBezTo>
                  <a:cubicBezTo>
                    <a:pt x="318" y="103"/>
                    <a:pt x="318" y="103"/>
                    <a:pt x="319" y="104"/>
                  </a:cubicBezTo>
                  <a:cubicBezTo>
                    <a:pt x="320" y="104"/>
                    <a:pt x="321" y="104"/>
                    <a:pt x="322" y="104"/>
                  </a:cubicBezTo>
                  <a:cubicBezTo>
                    <a:pt x="323" y="104"/>
                    <a:pt x="323" y="104"/>
                    <a:pt x="324" y="105"/>
                  </a:cubicBezTo>
                  <a:cubicBezTo>
                    <a:pt x="325" y="106"/>
                    <a:pt x="346" y="123"/>
                    <a:pt x="346" y="123"/>
                  </a:cubicBezTo>
                  <a:cubicBezTo>
                    <a:pt x="361" y="125"/>
                    <a:pt x="361" y="125"/>
                    <a:pt x="361" y="125"/>
                  </a:cubicBezTo>
                  <a:cubicBezTo>
                    <a:pt x="361" y="125"/>
                    <a:pt x="361" y="124"/>
                    <a:pt x="362" y="123"/>
                  </a:cubicBezTo>
                  <a:cubicBezTo>
                    <a:pt x="363" y="123"/>
                    <a:pt x="364" y="120"/>
                    <a:pt x="364" y="121"/>
                  </a:cubicBezTo>
                  <a:cubicBezTo>
                    <a:pt x="365" y="121"/>
                    <a:pt x="365" y="122"/>
                    <a:pt x="365" y="121"/>
                  </a:cubicBezTo>
                  <a:cubicBezTo>
                    <a:pt x="366" y="120"/>
                    <a:pt x="366" y="119"/>
                    <a:pt x="367" y="119"/>
                  </a:cubicBezTo>
                  <a:cubicBezTo>
                    <a:pt x="367" y="119"/>
                    <a:pt x="368" y="119"/>
                    <a:pt x="368" y="119"/>
                  </a:cubicBezTo>
                  <a:cubicBezTo>
                    <a:pt x="369" y="119"/>
                    <a:pt x="371" y="119"/>
                    <a:pt x="371" y="119"/>
                  </a:cubicBezTo>
                  <a:cubicBezTo>
                    <a:pt x="371" y="119"/>
                    <a:pt x="372" y="118"/>
                    <a:pt x="373" y="119"/>
                  </a:cubicBezTo>
                  <a:cubicBezTo>
                    <a:pt x="374" y="120"/>
                    <a:pt x="375" y="121"/>
                    <a:pt x="375" y="122"/>
                  </a:cubicBezTo>
                  <a:cubicBezTo>
                    <a:pt x="375" y="122"/>
                    <a:pt x="375" y="123"/>
                    <a:pt x="375" y="123"/>
                  </a:cubicBezTo>
                  <a:cubicBezTo>
                    <a:pt x="375" y="124"/>
                    <a:pt x="376" y="123"/>
                    <a:pt x="377" y="123"/>
                  </a:cubicBezTo>
                  <a:cubicBezTo>
                    <a:pt x="377" y="124"/>
                    <a:pt x="378" y="124"/>
                    <a:pt x="378" y="125"/>
                  </a:cubicBezTo>
                  <a:cubicBezTo>
                    <a:pt x="378" y="126"/>
                    <a:pt x="378" y="128"/>
                    <a:pt x="378" y="129"/>
                  </a:cubicBezTo>
                  <a:cubicBezTo>
                    <a:pt x="378" y="129"/>
                    <a:pt x="378" y="129"/>
                    <a:pt x="379" y="130"/>
                  </a:cubicBezTo>
                  <a:cubicBezTo>
                    <a:pt x="380" y="131"/>
                    <a:pt x="380" y="130"/>
                    <a:pt x="380" y="131"/>
                  </a:cubicBezTo>
                  <a:cubicBezTo>
                    <a:pt x="380" y="133"/>
                    <a:pt x="380" y="133"/>
                    <a:pt x="380" y="134"/>
                  </a:cubicBezTo>
                  <a:cubicBezTo>
                    <a:pt x="380" y="135"/>
                    <a:pt x="380" y="135"/>
                    <a:pt x="379" y="135"/>
                  </a:cubicBezTo>
                  <a:cubicBezTo>
                    <a:pt x="378" y="134"/>
                    <a:pt x="378" y="135"/>
                    <a:pt x="378" y="135"/>
                  </a:cubicBezTo>
                  <a:cubicBezTo>
                    <a:pt x="377" y="135"/>
                    <a:pt x="378" y="135"/>
                    <a:pt x="377" y="135"/>
                  </a:cubicBezTo>
                  <a:cubicBezTo>
                    <a:pt x="376" y="135"/>
                    <a:pt x="377" y="135"/>
                    <a:pt x="376" y="135"/>
                  </a:cubicBezTo>
                  <a:cubicBezTo>
                    <a:pt x="375" y="135"/>
                    <a:pt x="376" y="134"/>
                    <a:pt x="375" y="135"/>
                  </a:cubicBezTo>
                  <a:cubicBezTo>
                    <a:pt x="374" y="135"/>
                    <a:pt x="374" y="135"/>
                    <a:pt x="374" y="136"/>
                  </a:cubicBezTo>
                  <a:cubicBezTo>
                    <a:pt x="374" y="136"/>
                    <a:pt x="373" y="136"/>
                    <a:pt x="373" y="136"/>
                  </a:cubicBezTo>
                  <a:cubicBezTo>
                    <a:pt x="372" y="136"/>
                    <a:pt x="371" y="136"/>
                    <a:pt x="371" y="136"/>
                  </a:cubicBezTo>
                  <a:cubicBezTo>
                    <a:pt x="371" y="137"/>
                    <a:pt x="371" y="138"/>
                    <a:pt x="371" y="138"/>
                  </a:cubicBezTo>
                  <a:cubicBezTo>
                    <a:pt x="386" y="161"/>
                    <a:pt x="386" y="161"/>
                    <a:pt x="386" y="161"/>
                  </a:cubicBezTo>
                  <a:cubicBezTo>
                    <a:pt x="387" y="162"/>
                    <a:pt x="387" y="162"/>
                    <a:pt x="387" y="162"/>
                  </a:cubicBezTo>
                  <a:cubicBezTo>
                    <a:pt x="386" y="162"/>
                    <a:pt x="386" y="162"/>
                    <a:pt x="386" y="162"/>
                  </a:cubicBezTo>
                  <a:cubicBezTo>
                    <a:pt x="386" y="162"/>
                    <a:pt x="386" y="162"/>
                    <a:pt x="386" y="162"/>
                  </a:cubicBezTo>
                  <a:cubicBezTo>
                    <a:pt x="386" y="163"/>
                    <a:pt x="386" y="163"/>
                    <a:pt x="386" y="163"/>
                  </a:cubicBezTo>
                  <a:cubicBezTo>
                    <a:pt x="386" y="164"/>
                    <a:pt x="386" y="164"/>
                    <a:pt x="386" y="164"/>
                  </a:cubicBezTo>
                  <a:cubicBezTo>
                    <a:pt x="386" y="164"/>
                    <a:pt x="385" y="164"/>
                    <a:pt x="385" y="165"/>
                  </a:cubicBezTo>
                  <a:cubicBezTo>
                    <a:pt x="385" y="165"/>
                    <a:pt x="386" y="165"/>
                    <a:pt x="386" y="165"/>
                  </a:cubicBezTo>
                  <a:cubicBezTo>
                    <a:pt x="386" y="165"/>
                    <a:pt x="387" y="166"/>
                    <a:pt x="386" y="166"/>
                  </a:cubicBezTo>
                  <a:cubicBezTo>
                    <a:pt x="385" y="166"/>
                    <a:pt x="385" y="166"/>
                    <a:pt x="384" y="166"/>
                  </a:cubicBezTo>
                  <a:cubicBezTo>
                    <a:pt x="383" y="167"/>
                    <a:pt x="383" y="168"/>
                    <a:pt x="383" y="168"/>
                  </a:cubicBezTo>
                  <a:cubicBezTo>
                    <a:pt x="383" y="168"/>
                    <a:pt x="382" y="168"/>
                    <a:pt x="382" y="169"/>
                  </a:cubicBezTo>
                  <a:cubicBezTo>
                    <a:pt x="383" y="170"/>
                    <a:pt x="383" y="171"/>
                    <a:pt x="383" y="171"/>
                  </a:cubicBezTo>
                  <a:cubicBezTo>
                    <a:pt x="383" y="172"/>
                    <a:pt x="382" y="173"/>
                    <a:pt x="381" y="173"/>
                  </a:cubicBezTo>
                  <a:cubicBezTo>
                    <a:pt x="380" y="174"/>
                    <a:pt x="379" y="174"/>
                    <a:pt x="379" y="174"/>
                  </a:cubicBezTo>
                  <a:cubicBezTo>
                    <a:pt x="379" y="174"/>
                    <a:pt x="379" y="174"/>
                    <a:pt x="378" y="175"/>
                  </a:cubicBezTo>
                  <a:cubicBezTo>
                    <a:pt x="378" y="175"/>
                    <a:pt x="378" y="174"/>
                    <a:pt x="377" y="175"/>
                  </a:cubicBezTo>
                  <a:cubicBezTo>
                    <a:pt x="376" y="176"/>
                    <a:pt x="376" y="176"/>
                    <a:pt x="376" y="176"/>
                  </a:cubicBezTo>
                  <a:cubicBezTo>
                    <a:pt x="375" y="177"/>
                    <a:pt x="368" y="184"/>
                    <a:pt x="368" y="184"/>
                  </a:cubicBezTo>
                  <a:cubicBezTo>
                    <a:pt x="368" y="184"/>
                    <a:pt x="368" y="184"/>
                    <a:pt x="368" y="184"/>
                  </a:cubicBezTo>
                  <a:cubicBezTo>
                    <a:pt x="367" y="184"/>
                    <a:pt x="365" y="184"/>
                    <a:pt x="365" y="184"/>
                  </a:cubicBezTo>
                  <a:cubicBezTo>
                    <a:pt x="365" y="184"/>
                    <a:pt x="366" y="184"/>
                    <a:pt x="365" y="184"/>
                  </a:cubicBezTo>
                  <a:cubicBezTo>
                    <a:pt x="364" y="184"/>
                    <a:pt x="364" y="184"/>
                    <a:pt x="364" y="184"/>
                  </a:cubicBezTo>
                  <a:cubicBezTo>
                    <a:pt x="364" y="184"/>
                    <a:pt x="364" y="184"/>
                    <a:pt x="363" y="184"/>
                  </a:cubicBezTo>
                  <a:cubicBezTo>
                    <a:pt x="362" y="184"/>
                    <a:pt x="362" y="184"/>
                    <a:pt x="362" y="184"/>
                  </a:cubicBezTo>
                  <a:cubicBezTo>
                    <a:pt x="361" y="183"/>
                    <a:pt x="361" y="183"/>
                    <a:pt x="361" y="183"/>
                  </a:cubicBezTo>
                  <a:cubicBezTo>
                    <a:pt x="361" y="183"/>
                    <a:pt x="360" y="183"/>
                    <a:pt x="359" y="183"/>
                  </a:cubicBezTo>
                  <a:cubicBezTo>
                    <a:pt x="359" y="183"/>
                    <a:pt x="358" y="183"/>
                    <a:pt x="358" y="183"/>
                  </a:cubicBezTo>
                  <a:cubicBezTo>
                    <a:pt x="357" y="183"/>
                    <a:pt x="357" y="183"/>
                    <a:pt x="357" y="184"/>
                  </a:cubicBezTo>
                  <a:cubicBezTo>
                    <a:pt x="357" y="184"/>
                    <a:pt x="356" y="184"/>
                    <a:pt x="356" y="184"/>
                  </a:cubicBezTo>
                  <a:cubicBezTo>
                    <a:pt x="355" y="184"/>
                    <a:pt x="355" y="184"/>
                    <a:pt x="355" y="184"/>
                  </a:cubicBezTo>
                  <a:cubicBezTo>
                    <a:pt x="355" y="184"/>
                    <a:pt x="355" y="185"/>
                    <a:pt x="354" y="184"/>
                  </a:cubicBezTo>
                  <a:cubicBezTo>
                    <a:pt x="354" y="184"/>
                    <a:pt x="354" y="184"/>
                    <a:pt x="354" y="184"/>
                  </a:cubicBezTo>
                  <a:cubicBezTo>
                    <a:pt x="353" y="184"/>
                    <a:pt x="353" y="183"/>
                    <a:pt x="353" y="184"/>
                  </a:cubicBezTo>
                  <a:cubicBezTo>
                    <a:pt x="352" y="184"/>
                    <a:pt x="353" y="185"/>
                    <a:pt x="352" y="185"/>
                  </a:cubicBezTo>
                  <a:cubicBezTo>
                    <a:pt x="352" y="185"/>
                    <a:pt x="351" y="184"/>
                    <a:pt x="351" y="184"/>
                  </a:cubicBezTo>
                  <a:cubicBezTo>
                    <a:pt x="351" y="184"/>
                    <a:pt x="351" y="185"/>
                    <a:pt x="351" y="185"/>
                  </a:cubicBezTo>
                  <a:cubicBezTo>
                    <a:pt x="350" y="185"/>
                    <a:pt x="350" y="185"/>
                    <a:pt x="350" y="185"/>
                  </a:cubicBezTo>
                  <a:cubicBezTo>
                    <a:pt x="349" y="185"/>
                    <a:pt x="350" y="185"/>
                    <a:pt x="349" y="185"/>
                  </a:cubicBezTo>
                  <a:cubicBezTo>
                    <a:pt x="349" y="185"/>
                    <a:pt x="349" y="185"/>
                    <a:pt x="348" y="185"/>
                  </a:cubicBezTo>
                  <a:cubicBezTo>
                    <a:pt x="348" y="185"/>
                    <a:pt x="348" y="185"/>
                    <a:pt x="347" y="185"/>
                  </a:cubicBezTo>
                  <a:cubicBezTo>
                    <a:pt x="347" y="185"/>
                    <a:pt x="347" y="185"/>
                    <a:pt x="347" y="184"/>
                  </a:cubicBezTo>
                  <a:cubicBezTo>
                    <a:pt x="347" y="184"/>
                    <a:pt x="348" y="184"/>
                    <a:pt x="347" y="183"/>
                  </a:cubicBezTo>
                  <a:cubicBezTo>
                    <a:pt x="347" y="183"/>
                    <a:pt x="346" y="183"/>
                    <a:pt x="346" y="183"/>
                  </a:cubicBezTo>
                  <a:cubicBezTo>
                    <a:pt x="346" y="182"/>
                    <a:pt x="346" y="182"/>
                    <a:pt x="346" y="182"/>
                  </a:cubicBezTo>
                  <a:cubicBezTo>
                    <a:pt x="346" y="181"/>
                    <a:pt x="346" y="181"/>
                    <a:pt x="346" y="181"/>
                  </a:cubicBezTo>
                  <a:cubicBezTo>
                    <a:pt x="346" y="181"/>
                    <a:pt x="346" y="182"/>
                    <a:pt x="345" y="182"/>
                  </a:cubicBezTo>
                  <a:cubicBezTo>
                    <a:pt x="345" y="182"/>
                    <a:pt x="345" y="182"/>
                    <a:pt x="344" y="183"/>
                  </a:cubicBezTo>
                  <a:cubicBezTo>
                    <a:pt x="343" y="183"/>
                    <a:pt x="343" y="183"/>
                    <a:pt x="343" y="183"/>
                  </a:cubicBezTo>
                  <a:cubicBezTo>
                    <a:pt x="343" y="182"/>
                    <a:pt x="344" y="181"/>
                    <a:pt x="344" y="181"/>
                  </a:cubicBezTo>
                  <a:cubicBezTo>
                    <a:pt x="344" y="181"/>
                    <a:pt x="344" y="181"/>
                    <a:pt x="343" y="181"/>
                  </a:cubicBezTo>
                  <a:cubicBezTo>
                    <a:pt x="343" y="181"/>
                    <a:pt x="343" y="181"/>
                    <a:pt x="343" y="182"/>
                  </a:cubicBezTo>
                  <a:cubicBezTo>
                    <a:pt x="342" y="182"/>
                    <a:pt x="342" y="182"/>
                    <a:pt x="342" y="182"/>
                  </a:cubicBezTo>
                  <a:cubicBezTo>
                    <a:pt x="341" y="182"/>
                    <a:pt x="341" y="183"/>
                    <a:pt x="341" y="182"/>
                  </a:cubicBezTo>
                  <a:cubicBezTo>
                    <a:pt x="341" y="182"/>
                    <a:pt x="340" y="181"/>
                    <a:pt x="340" y="181"/>
                  </a:cubicBezTo>
                  <a:cubicBezTo>
                    <a:pt x="340" y="181"/>
                    <a:pt x="339" y="181"/>
                    <a:pt x="339" y="182"/>
                  </a:cubicBezTo>
                  <a:cubicBezTo>
                    <a:pt x="339" y="182"/>
                    <a:pt x="340" y="183"/>
                    <a:pt x="339" y="183"/>
                  </a:cubicBezTo>
                  <a:cubicBezTo>
                    <a:pt x="338" y="182"/>
                    <a:pt x="338" y="182"/>
                    <a:pt x="338" y="183"/>
                  </a:cubicBezTo>
                  <a:cubicBezTo>
                    <a:pt x="338" y="183"/>
                    <a:pt x="338" y="183"/>
                    <a:pt x="338" y="183"/>
                  </a:cubicBezTo>
                  <a:cubicBezTo>
                    <a:pt x="338" y="184"/>
                    <a:pt x="337" y="183"/>
                    <a:pt x="338" y="184"/>
                  </a:cubicBezTo>
                  <a:cubicBezTo>
                    <a:pt x="338" y="184"/>
                    <a:pt x="339" y="185"/>
                    <a:pt x="338" y="185"/>
                  </a:cubicBezTo>
                  <a:cubicBezTo>
                    <a:pt x="337" y="185"/>
                    <a:pt x="337" y="184"/>
                    <a:pt x="337" y="185"/>
                  </a:cubicBezTo>
                  <a:cubicBezTo>
                    <a:pt x="336" y="186"/>
                    <a:pt x="336" y="186"/>
                    <a:pt x="335" y="186"/>
                  </a:cubicBezTo>
                  <a:cubicBezTo>
                    <a:pt x="335" y="186"/>
                    <a:pt x="334" y="186"/>
                    <a:pt x="335" y="186"/>
                  </a:cubicBezTo>
                  <a:cubicBezTo>
                    <a:pt x="335" y="187"/>
                    <a:pt x="335" y="187"/>
                    <a:pt x="335" y="187"/>
                  </a:cubicBezTo>
                  <a:cubicBezTo>
                    <a:pt x="335" y="188"/>
                    <a:pt x="335" y="188"/>
                    <a:pt x="335" y="188"/>
                  </a:cubicBezTo>
                  <a:cubicBezTo>
                    <a:pt x="335" y="188"/>
                    <a:pt x="335" y="188"/>
                    <a:pt x="335" y="188"/>
                  </a:cubicBezTo>
                  <a:cubicBezTo>
                    <a:pt x="335" y="189"/>
                    <a:pt x="335" y="190"/>
                    <a:pt x="335" y="190"/>
                  </a:cubicBezTo>
                  <a:cubicBezTo>
                    <a:pt x="335" y="190"/>
                    <a:pt x="334" y="190"/>
                    <a:pt x="334" y="190"/>
                  </a:cubicBezTo>
                  <a:cubicBezTo>
                    <a:pt x="334" y="190"/>
                    <a:pt x="333" y="190"/>
                    <a:pt x="333" y="190"/>
                  </a:cubicBezTo>
                  <a:cubicBezTo>
                    <a:pt x="333" y="190"/>
                    <a:pt x="332" y="189"/>
                    <a:pt x="332" y="189"/>
                  </a:cubicBezTo>
                  <a:cubicBezTo>
                    <a:pt x="332" y="189"/>
                    <a:pt x="332" y="189"/>
                    <a:pt x="331" y="189"/>
                  </a:cubicBezTo>
                  <a:cubicBezTo>
                    <a:pt x="331" y="189"/>
                    <a:pt x="331" y="190"/>
                    <a:pt x="331" y="190"/>
                  </a:cubicBezTo>
                  <a:cubicBezTo>
                    <a:pt x="332" y="190"/>
                    <a:pt x="333" y="190"/>
                    <a:pt x="332" y="191"/>
                  </a:cubicBezTo>
                  <a:cubicBezTo>
                    <a:pt x="332" y="191"/>
                    <a:pt x="332" y="191"/>
                    <a:pt x="332" y="192"/>
                  </a:cubicBezTo>
                  <a:cubicBezTo>
                    <a:pt x="332" y="192"/>
                    <a:pt x="331" y="192"/>
                    <a:pt x="331" y="192"/>
                  </a:cubicBezTo>
                  <a:cubicBezTo>
                    <a:pt x="331" y="192"/>
                    <a:pt x="331" y="193"/>
                    <a:pt x="330" y="192"/>
                  </a:cubicBezTo>
                  <a:cubicBezTo>
                    <a:pt x="329" y="192"/>
                    <a:pt x="330" y="191"/>
                    <a:pt x="329" y="192"/>
                  </a:cubicBezTo>
                  <a:cubicBezTo>
                    <a:pt x="328" y="192"/>
                    <a:pt x="328" y="192"/>
                    <a:pt x="328" y="192"/>
                  </a:cubicBezTo>
                  <a:cubicBezTo>
                    <a:pt x="327" y="191"/>
                    <a:pt x="327" y="191"/>
                    <a:pt x="327" y="191"/>
                  </a:cubicBezTo>
                  <a:cubicBezTo>
                    <a:pt x="327" y="191"/>
                    <a:pt x="327" y="191"/>
                    <a:pt x="326" y="191"/>
                  </a:cubicBezTo>
                  <a:cubicBezTo>
                    <a:pt x="325" y="191"/>
                    <a:pt x="325" y="191"/>
                    <a:pt x="325" y="192"/>
                  </a:cubicBezTo>
                  <a:cubicBezTo>
                    <a:pt x="325" y="192"/>
                    <a:pt x="325" y="193"/>
                    <a:pt x="326" y="193"/>
                  </a:cubicBezTo>
                  <a:cubicBezTo>
                    <a:pt x="326" y="193"/>
                    <a:pt x="327" y="193"/>
                    <a:pt x="326" y="194"/>
                  </a:cubicBezTo>
                  <a:cubicBezTo>
                    <a:pt x="326" y="194"/>
                    <a:pt x="325" y="194"/>
                    <a:pt x="325" y="194"/>
                  </a:cubicBezTo>
                  <a:cubicBezTo>
                    <a:pt x="325" y="194"/>
                    <a:pt x="326" y="194"/>
                    <a:pt x="326" y="195"/>
                  </a:cubicBezTo>
                  <a:cubicBezTo>
                    <a:pt x="326" y="195"/>
                    <a:pt x="326" y="195"/>
                    <a:pt x="326" y="196"/>
                  </a:cubicBezTo>
                  <a:cubicBezTo>
                    <a:pt x="326" y="196"/>
                    <a:pt x="327" y="197"/>
                    <a:pt x="327" y="197"/>
                  </a:cubicBezTo>
                  <a:cubicBezTo>
                    <a:pt x="326" y="197"/>
                    <a:pt x="326" y="197"/>
                    <a:pt x="325" y="196"/>
                  </a:cubicBezTo>
                  <a:cubicBezTo>
                    <a:pt x="325" y="196"/>
                    <a:pt x="325" y="196"/>
                    <a:pt x="324" y="196"/>
                  </a:cubicBezTo>
                  <a:cubicBezTo>
                    <a:pt x="324" y="197"/>
                    <a:pt x="325" y="197"/>
                    <a:pt x="324" y="197"/>
                  </a:cubicBezTo>
                  <a:cubicBezTo>
                    <a:pt x="323" y="198"/>
                    <a:pt x="323" y="197"/>
                    <a:pt x="322" y="198"/>
                  </a:cubicBezTo>
                  <a:cubicBezTo>
                    <a:pt x="322" y="198"/>
                    <a:pt x="321" y="197"/>
                    <a:pt x="321" y="198"/>
                  </a:cubicBezTo>
                  <a:cubicBezTo>
                    <a:pt x="321" y="199"/>
                    <a:pt x="321" y="199"/>
                    <a:pt x="322" y="199"/>
                  </a:cubicBezTo>
                  <a:cubicBezTo>
                    <a:pt x="322" y="199"/>
                    <a:pt x="322" y="198"/>
                    <a:pt x="323" y="199"/>
                  </a:cubicBezTo>
                  <a:cubicBezTo>
                    <a:pt x="323" y="199"/>
                    <a:pt x="323" y="200"/>
                    <a:pt x="323" y="200"/>
                  </a:cubicBezTo>
                  <a:cubicBezTo>
                    <a:pt x="323" y="200"/>
                    <a:pt x="323" y="200"/>
                    <a:pt x="323" y="201"/>
                  </a:cubicBezTo>
                  <a:cubicBezTo>
                    <a:pt x="324" y="201"/>
                    <a:pt x="323" y="200"/>
                    <a:pt x="324" y="201"/>
                  </a:cubicBezTo>
                  <a:cubicBezTo>
                    <a:pt x="324" y="202"/>
                    <a:pt x="324" y="202"/>
                    <a:pt x="324" y="202"/>
                  </a:cubicBezTo>
                  <a:cubicBezTo>
                    <a:pt x="324" y="203"/>
                    <a:pt x="324" y="203"/>
                    <a:pt x="324" y="203"/>
                  </a:cubicBezTo>
                  <a:cubicBezTo>
                    <a:pt x="323" y="203"/>
                    <a:pt x="323" y="202"/>
                    <a:pt x="322" y="202"/>
                  </a:cubicBezTo>
                  <a:cubicBezTo>
                    <a:pt x="322" y="202"/>
                    <a:pt x="322" y="202"/>
                    <a:pt x="321" y="202"/>
                  </a:cubicBezTo>
                  <a:cubicBezTo>
                    <a:pt x="321" y="202"/>
                    <a:pt x="321" y="202"/>
                    <a:pt x="320" y="202"/>
                  </a:cubicBezTo>
                  <a:cubicBezTo>
                    <a:pt x="320" y="202"/>
                    <a:pt x="319" y="202"/>
                    <a:pt x="319" y="202"/>
                  </a:cubicBezTo>
                  <a:cubicBezTo>
                    <a:pt x="319" y="202"/>
                    <a:pt x="319" y="201"/>
                    <a:pt x="318" y="201"/>
                  </a:cubicBezTo>
                  <a:cubicBezTo>
                    <a:pt x="318" y="201"/>
                    <a:pt x="318" y="200"/>
                    <a:pt x="317" y="201"/>
                  </a:cubicBezTo>
                  <a:cubicBezTo>
                    <a:pt x="317" y="202"/>
                    <a:pt x="317" y="202"/>
                    <a:pt x="317" y="202"/>
                  </a:cubicBezTo>
                  <a:cubicBezTo>
                    <a:pt x="316" y="203"/>
                    <a:pt x="316" y="203"/>
                    <a:pt x="316" y="203"/>
                  </a:cubicBezTo>
                  <a:cubicBezTo>
                    <a:pt x="315" y="205"/>
                    <a:pt x="315" y="205"/>
                    <a:pt x="315" y="205"/>
                  </a:cubicBezTo>
                  <a:cubicBezTo>
                    <a:pt x="302" y="205"/>
                    <a:pt x="302" y="205"/>
                    <a:pt x="302" y="205"/>
                  </a:cubicBezTo>
                  <a:cubicBezTo>
                    <a:pt x="294" y="209"/>
                    <a:pt x="294" y="209"/>
                    <a:pt x="294" y="209"/>
                  </a:cubicBezTo>
                  <a:cubicBezTo>
                    <a:pt x="294" y="209"/>
                    <a:pt x="295" y="208"/>
                    <a:pt x="295" y="207"/>
                  </a:cubicBezTo>
                  <a:cubicBezTo>
                    <a:pt x="295" y="207"/>
                    <a:pt x="295" y="207"/>
                    <a:pt x="295" y="206"/>
                  </a:cubicBezTo>
                  <a:cubicBezTo>
                    <a:pt x="295" y="206"/>
                    <a:pt x="295" y="206"/>
                    <a:pt x="295" y="206"/>
                  </a:cubicBezTo>
                  <a:cubicBezTo>
                    <a:pt x="294" y="205"/>
                    <a:pt x="294" y="205"/>
                    <a:pt x="294" y="205"/>
                  </a:cubicBezTo>
                  <a:cubicBezTo>
                    <a:pt x="294" y="205"/>
                    <a:pt x="294" y="205"/>
                    <a:pt x="294" y="205"/>
                  </a:cubicBezTo>
                  <a:cubicBezTo>
                    <a:pt x="269" y="199"/>
                    <a:pt x="269" y="199"/>
                    <a:pt x="269" y="199"/>
                  </a:cubicBezTo>
                  <a:cubicBezTo>
                    <a:pt x="263" y="198"/>
                    <a:pt x="263" y="198"/>
                    <a:pt x="263" y="198"/>
                  </a:cubicBezTo>
                  <a:cubicBezTo>
                    <a:pt x="256" y="197"/>
                    <a:pt x="256" y="197"/>
                    <a:pt x="256" y="197"/>
                  </a:cubicBezTo>
                  <a:cubicBezTo>
                    <a:pt x="256" y="197"/>
                    <a:pt x="256" y="197"/>
                    <a:pt x="256" y="197"/>
                  </a:cubicBezTo>
                  <a:cubicBezTo>
                    <a:pt x="256" y="197"/>
                    <a:pt x="255" y="197"/>
                    <a:pt x="256" y="198"/>
                  </a:cubicBezTo>
                  <a:cubicBezTo>
                    <a:pt x="256" y="198"/>
                    <a:pt x="256" y="198"/>
                    <a:pt x="256" y="198"/>
                  </a:cubicBezTo>
                  <a:cubicBezTo>
                    <a:pt x="255" y="199"/>
                    <a:pt x="255" y="199"/>
                    <a:pt x="255" y="199"/>
                  </a:cubicBezTo>
                  <a:cubicBezTo>
                    <a:pt x="254" y="200"/>
                    <a:pt x="254" y="200"/>
                    <a:pt x="253" y="201"/>
                  </a:cubicBezTo>
                  <a:cubicBezTo>
                    <a:pt x="252" y="201"/>
                    <a:pt x="252" y="203"/>
                    <a:pt x="252" y="202"/>
                  </a:cubicBezTo>
                  <a:cubicBezTo>
                    <a:pt x="251" y="201"/>
                    <a:pt x="251" y="200"/>
                    <a:pt x="251" y="200"/>
                  </a:cubicBezTo>
                  <a:cubicBezTo>
                    <a:pt x="251" y="200"/>
                    <a:pt x="251" y="199"/>
                    <a:pt x="250" y="200"/>
                  </a:cubicBezTo>
                  <a:cubicBezTo>
                    <a:pt x="249" y="200"/>
                    <a:pt x="249" y="200"/>
                    <a:pt x="248" y="201"/>
                  </a:cubicBezTo>
                  <a:cubicBezTo>
                    <a:pt x="248" y="201"/>
                    <a:pt x="248" y="202"/>
                    <a:pt x="248" y="202"/>
                  </a:cubicBezTo>
                  <a:cubicBezTo>
                    <a:pt x="248" y="202"/>
                    <a:pt x="249" y="202"/>
                    <a:pt x="248" y="203"/>
                  </a:cubicBezTo>
                  <a:cubicBezTo>
                    <a:pt x="248" y="204"/>
                    <a:pt x="248" y="203"/>
                    <a:pt x="247" y="204"/>
                  </a:cubicBezTo>
                  <a:cubicBezTo>
                    <a:pt x="245" y="205"/>
                    <a:pt x="245" y="204"/>
                    <a:pt x="245" y="205"/>
                  </a:cubicBezTo>
                  <a:cubicBezTo>
                    <a:pt x="245" y="206"/>
                    <a:pt x="241" y="206"/>
                    <a:pt x="241" y="206"/>
                  </a:cubicBezTo>
                  <a:cubicBezTo>
                    <a:pt x="241" y="208"/>
                    <a:pt x="241" y="208"/>
                    <a:pt x="241" y="208"/>
                  </a:cubicBezTo>
                  <a:cubicBezTo>
                    <a:pt x="240" y="209"/>
                    <a:pt x="240" y="209"/>
                    <a:pt x="240" y="209"/>
                  </a:cubicBezTo>
                  <a:cubicBezTo>
                    <a:pt x="238" y="208"/>
                    <a:pt x="238" y="208"/>
                    <a:pt x="238" y="208"/>
                  </a:cubicBezTo>
                  <a:cubicBezTo>
                    <a:pt x="237" y="207"/>
                    <a:pt x="237" y="207"/>
                    <a:pt x="237" y="207"/>
                  </a:cubicBezTo>
                  <a:cubicBezTo>
                    <a:pt x="238" y="206"/>
                    <a:pt x="238" y="206"/>
                    <a:pt x="238" y="206"/>
                  </a:cubicBezTo>
                  <a:cubicBezTo>
                    <a:pt x="238" y="206"/>
                    <a:pt x="238" y="205"/>
                    <a:pt x="237" y="206"/>
                  </a:cubicBezTo>
                  <a:cubicBezTo>
                    <a:pt x="237" y="206"/>
                    <a:pt x="236" y="206"/>
                    <a:pt x="236" y="206"/>
                  </a:cubicBezTo>
                  <a:cubicBezTo>
                    <a:pt x="236" y="205"/>
                    <a:pt x="236" y="205"/>
                    <a:pt x="236" y="205"/>
                  </a:cubicBezTo>
                  <a:cubicBezTo>
                    <a:pt x="231" y="205"/>
                    <a:pt x="231" y="205"/>
                    <a:pt x="231" y="205"/>
                  </a:cubicBezTo>
                  <a:cubicBezTo>
                    <a:pt x="231" y="205"/>
                    <a:pt x="231" y="205"/>
                    <a:pt x="231" y="205"/>
                  </a:cubicBezTo>
                  <a:cubicBezTo>
                    <a:pt x="230" y="205"/>
                    <a:pt x="230" y="205"/>
                    <a:pt x="230" y="205"/>
                  </a:cubicBezTo>
                  <a:cubicBezTo>
                    <a:pt x="229" y="205"/>
                    <a:pt x="229" y="205"/>
                    <a:pt x="229" y="205"/>
                  </a:cubicBezTo>
                  <a:cubicBezTo>
                    <a:pt x="228" y="205"/>
                    <a:pt x="228" y="205"/>
                    <a:pt x="228" y="205"/>
                  </a:cubicBezTo>
                  <a:cubicBezTo>
                    <a:pt x="228" y="206"/>
                    <a:pt x="228" y="206"/>
                    <a:pt x="228" y="206"/>
                  </a:cubicBezTo>
                  <a:cubicBezTo>
                    <a:pt x="228" y="206"/>
                    <a:pt x="227" y="206"/>
                    <a:pt x="227" y="207"/>
                  </a:cubicBezTo>
                  <a:cubicBezTo>
                    <a:pt x="226" y="207"/>
                    <a:pt x="226" y="207"/>
                    <a:pt x="226" y="207"/>
                  </a:cubicBezTo>
                  <a:cubicBezTo>
                    <a:pt x="226" y="206"/>
                    <a:pt x="226" y="206"/>
                    <a:pt x="226" y="206"/>
                  </a:cubicBezTo>
                  <a:cubicBezTo>
                    <a:pt x="226" y="205"/>
                    <a:pt x="226" y="205"/>
                    <a:pt x="226" y="205"/>
                  </a:cubicBezTo>
                  <a:cubicBezTo>
                    <a:pt x="218" y="204"/>
                    <a:pt x="218" y="204"/>
                    <a:pt x="218" y="204"/>
                  </a:cubicBezTo>
                  <a:cubicBezTo>
                    <a:pt x="216" y="205"/>
                    <a:pt x="216" y="205"/>
                    <a:pt x="216" y="205"/>
                  </a:cubicBezTo>
                  <a:cubicBezTo>
                    <a:pt x="203" y="205"/>
                    <a:pt x="203" y="205"/>
                    <a:pt x="203" y="205"/>
                  </a:cubicBezTo>
                  <a:cubicBezTo>
                    <a:pt x="200" y="203"/>
                    <a:pt x="200" y="203"/>
                    <a:pt x="200" y="203"/>
                  </a:cubicBezTo>
                  <a:cubicBezTo>
                    <a:pt x="193" y="203"/>
                    <a:pt x="193" y="203"/>
                    <a:pt x="193" y="203"/>
                  </a:cubicBezTo>
                  <a:cubicBezTo>
                    <a:pt x="193" y="205"/>
                    <a:pt x="193" y="205"/>
                    <a:pt x="193" y="205"/>
                  </a:cubicBezTo>
                  <a:cubicBezTo>
                    <a:pt x="142" y="205"/>
                    <a:pt x="142" y="205"/>
                    <a:pt x="142" y="205"/>
                  </a:cubicBezTo>
                  <a:cubicBezTo>
                    <a:pt x="142" y="206"/>
                    <a:pt x="142" y="206"/>
                    <a:pt x="142" y="206"/>
                  </a:cubicBezTo>
                  <a:cubicBezTo>
                    <a:pt x="136" y="206"/>
                    <a:pt x="136" y="206"/>
                    <a:pt x="136" y="206"/>
                  </a:cubicBezTo>
                  <a:cubicBezTo>
                    <a:pt x="136" y="205"/>
                    <a:pt x="136" y="205"/>
                    <a:pt x="136" y="205"/>
                  </a:cubicBezTo>
                  <a:cubicBezTo>
                    <a:pt x="132" y="205"/>
                    <a:pt x="132" y="205"/>
                    <a:pt x="132" y="205"/>
                  </a:cubicBezTo>
                  <a:cubicBezTo>
                    <a:pt x="132" y="205"/>
                    <a:pt x="130" y="205"/>
                    <a:pt x="131" y="206"/>
                  </a:cubicBezTo>
                  <a:cubicBezTo>
                    <a:pt x="131" y="206"/>
                    <a:pt x="131" y="207"/>
                    <a:pt x="131" y="207"/>
                  </a:cubicBezTo>
                  <a:cubicBezTo>
                    <a:pt x="132" y="208"/>
                    <a:pt x="133" y="207"/>
                    <a:pt x="132" y="208"/>
                  </a:cubicBezTo>
                  <a:cubicBezTo>
                    <a:pt x="132" y="209"/>
                    <a:pt x="131" y="210"/>
                    <a:pt x="131" y="210"/>
                  </a:cubicBezTo>
                  <a:cubicBezTo>
                    <a:pt x="131" y="210"/>
                    <a:pt x="131" y="210"/>
                    <a:pt x="130" y="211"/>
                  </a:cubicBezTo>
                  <a:cubicBezTo>
                    <a:pt x="129" y="211"/>
                    <a:pt x="128" y="210"/>
                    <a:pt x="129" y="211"/>
                  </a:cubicBezTo>
                  <a:cubicBezTo>
                    <a:pt x="129" y="212"/>
                    <a:pt x="130" y="213"/>
                    <a:pt x="130" y="214"/>
                  </a:cubicBezTo>
                  <a:cubicBezTo>
                    <a:pt x="129" y="214"/>
                    <a:pt x="129" y="215"/>
                    <a:pt x="128" y="215"/>
                  </a:cubicBezTo>
                  <a:cubicBezTo>
                    <a:pt x="128" y="216"/>
                    <a:pt x="127" y="216"/>
                    <a:pt x="127" y="216"/>
                  </a:cubicBezTo>
                  <a:cubicBezTo>
                    <a:pt x="128" y="217"/>
                    <a:pt x="128" y="217"/>
                    <a:pt x="128" y="218"/>
                  </a:cubicBezTo>
                  <a:cubicBezTo>
                    <a:pt x="128" y="218"/>
                    <a:pt x="127" y="217"/>
                    <a:pt x="127" y="218"/>
                  </a:cubicBezTo>
                  <a:cubicBezTo>
                    <a:pt x="126" y="220"/>
                    <a:pt x="126" y="220"/>
                    <a:pt x="127" y="220"/>
                  </a:cubicBezTo>
                  <a:cubicBezTo>
                    <a:pt x="127" y="221"/>
                    <a:pt x="128" y="221"/>
                    <a:pt x="128" y="221"/>
                  </a:cubicBezTo>
                  <a:cubicBezTo>
                    <a:pt x="127" y="222"/>
                    <a:pt x="127" y="222"/>
                    <a:pt x="126" y="223"/>
                  </a:cubicBezTo>
                  <a:cubicBezTo>
                    <a:pt x="126" y="223"/>
                    <a:pt x="126" y="223"/>
                    <a:pt x="126" y="224"/>
                  </a:cubicBezTo>
                  <a:cubicBezTo>
                    <a:pt x="126" y="225"/>
                    <a:pt x="127" y="226"/>
                    <a:pt x="128" y="227"/>
                  </a:cubicBezTo>
                  <a:cubicBezTo>
                    <a:pt x="128" y="228"/>
                    <a:pt x="128" y="228"/>
                    <a:pt x="129" y="229"/>
                  </a:cubicBezTo>
                  <a:cubicBezTo>
                    <a:pt x="129" y="230"/>
                    <a:pt x="128" y="230"/>
                    <a:pt x="130" y="231"/>
                  </a:cubicBezTo>
                  <a:cubicBezTo>
                    <a:pt x="131" y="233"/>
                    <a:pt x="131" y="233"/>
                    <a:pt x="131" y="233"/>
                  </a:cubicBezTo>
                  <a:cubicBezTo>
                    <a:pt x="132" y="234"/>
                    <a:pt x="133" y="233"/>
                    <a:pt x="133" y="234"/>
                  </a:cubicBezTo>
                  <a:cubicBezTo>
                    <a:pt x="134" y="234"/>
                    <a:pt x="134" y="234"/>
                    <a:pt x="134" y="234"/>
                  </a:cubicBezTo>
                  <a:cubicBezTo>
                    <a:pt x="134" y="234"/>
                    <a:pt x="133" y="235"/>
                    <a:pt x="132" y="236"/>
                  </a:cubicBezTo>
                  <a:cubicBezTo>
                    <a:pt x="131" y="236"/>
                    <a:pt x="130" y="236"/>
                    <a:pt x="131" y="237"/>
                  </a:cubicBezTo>
                  <a:cubicBezTo>
                    <a:pt x="131" y="238"/>
                    <a:pt x="130" y="238"/>
                    <a:pt x="131" y="239"/>
                  </a:cubicBezTo>
                  <a:cubicBezTo>
                    <a:pt x="131" y="239"/>
                    <a:pt x="131" y="239"/>
                    <a:pt x="132" y="240"/>
                  </a:cubicBezTo>
                  <a:cubicBezTo>
                    <a:pt x="133" y="241"/>
                    <a:pt x="133" y="242"/>
                    <a:pt x="133" y="242"/>
                  </a:cubicBezTo>
                  <a:cubicBezTo>
                    <a:pt x="134" y="242"/>
                    <a:pt x="134" y="241"/>
                    <a:pt x="135" y="242"/>
                  </a:cubicBezTo>
                  <a:cubicBezTo>
                    <a:pt x="136" y="242"/>
                    <a:pt x="137" y="242"/>
                    <a:pt x="136" y="243"/>
                  </a:cubicBezTo>
                  <a:cubicBezTo>
                    <a:pt x="134" y="244"/>
                    <a:pt x="134" y="243"/>
                    <a:pt x="134" y="244"/>
                  </a:cubicBezTo>
                  <a:cubicBezTo>
                    <a:pt x="134" y="245"/>
                    <a:pt x="133" y="245"/>
                    <a:pt x="133" y="246"/>
                  </a:cubicBezTo>
                  <a:cubicBezTo>
                    <a:pt x="133" y="246"/>
                    <a:pt x="132" y="246"/>
                    <a:pt x="133" y="247"/>
                  </a:cubicBezTo>
                  <a:cubicBezTo>
                    <a:pt x="133" y="248"/>
                    <a:pt x="134" y="248"/>
                    <a:pt x="134" y="249"/>
                  </a:cubicBezTo>
                  <a:cubicBezTo>
                    <a:pt x="133" y="250"/>
                    <a:pt x="133" y="250"/>
                    <a:pt x="133" y="251"/>
                  </a:cubicBezTo>
                  <a:cubicBezTo>
                    <a:pt x="133" y="252"/>
                    <a:pt x="134" y="252"/>
                    <a:pt x="134" y="253"/>
                  </a:cubicBezTo>
                  <a:cubicBezTo>
                    <a:pt x="135" y="255"/>
                    <a:pt x="135" y="255"/>
                    <a:pt x="135" y="256"/>
                  </a:cubicBezTo>
                  <a:cubicBezTo>
                    <a:pt x="135" y="257"/>
                    <a:pt x="135" y="258"/>
                    <a:pt x="135" y="258"/>
                  </a:cubicBezTo>
                  <a:cubicBezTo>
                    <a:pt x="134" y="259"/>
                    <a:pt x="134" y="259"/>
                    <a:pt x="134" y="260"/>
                  </a:cubicBezTo>
                  <a:cubicBezTo>
                    <a:pt x="135" y="262"/>
                    <a:pt x="136" y="262"/>
                    <a:pt x="136" y="263"/>
                  </a:cubicBezTo>
                  <a:cubicBezTo>
                    <a:pt x="136" y="264"/>
                    <a:pt x="136" y="263"/>
                    <a:pt x="135" y="264"/>
                  </a:cubicBezTo>
                  <a:cubicBezTo>
                    <a:pt x="134" y="265"/>
                    <a:pt x="134" y="264"/>
                    <a:pt x="134" y="265"/>
                  </a:cubicBezTo>
                  <a:cubicBezTo>
                    <a:pt x="133" y="266"/>
                    <a:pt x="133" y="266"/>
                    <a:pt x="133" y="268"/>
                  </a:cubicBezTo>
                  <a:cubicBezTo>
                    <a:pt x="133" y="269"/>
                    <a:pt x="133" y="269"/>
                    <a:pt x="134" y="270"/>
                  </a:cubicBezTo>
                  <a:cubicBezTo>
                    <a:pt x="134" y="271"/>
                    <a:pt x="134" y="271"/>
                    <a:pt x="134" y="271"/>
                  </a:cubicBezTo>
                  <a:cubicBezTo>
                    <a:pt x="134" y="271"/>
                    <a:pt x="135" y="270"/>
                    <a:pt x="135" y="271"/>
                  </a:cubicBezTo>
                  <a:cubicBezTo>
                    <a:pt x="135" y="272"/>
                    <a:pt x="136" y="272"/>
                    <a:pt x="136" y="272"/>
                  </a:cubicBezTo>
                  <a:cubicBezTo>
                    <a:pt x="136" y="273"/>
                    <a:pt x="135" y="274"/>
                    <a:pt x="135" y="274"/>
                  </a:cubicBezTo>
                  <a:cubicBezTo>
                    <a:pt x="134" y="275"/>
                    <a:pt x="134" y="274"/>
                    <a:pt x="134" y="275"/>
                  </a:cubicBezTo>
                  <a:cubicBezTo>
                    <a:pt x="135" y="276"/>
                    <a:pt x="135" y="276"/>
                    <a:pt x="135" y="277"/>
                  </a:cubicBezTo>
                  <a:cubicBezTo>
                    <a:pt x="136" y="277"/>
                    <a:pt x="136" y="278"/>
                    <a:pt x="137" y="278"/>
                  </a:cubicBezTo>
                  <a:cubicBezTo>
                    <a:pt x="138" y="279"/>
                    <a:pt x="138" y="281"/>
                    <a:pt x="138" y="281"/>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Freeform 220"/>
            <p:cNvSpPr>
              <a:spLocks/>
            </p:cNvSpPr>
            <p:nvPr/>
          </p:nvSpPr>
          <p:spPr bwMode="auto">
            <a:xfrm>
              <a:off x="6864350" y="2867025"/>
              <a:ext cx="420688" cy="447675"/>
            </a:xfrm>
            <a:custGeom>
              <a:avLst/>
              <a:gdLst>
                <a:gd name="T0" fmla="*/ 87 w 299"/>
                <a:gd name="T1" fmla="*/ 300 h 318"/>
                <a:gd name="T2" fmla="*/ 122 w 299"/>
                <a:gd name="T3" fmla="*/ 288 h 318"/>
                <a:gd name="T4" fmla="*/ 159 w 299"/>
                <a:gd name="T5" fmla="*/ 279 h 318"/>
                <a:gd name="T6" fmla="*/ 164 w 299"/>
                <a:gd name="T7" fmla="*/ 276 h 318"/>
                <a:gd name="T8" fmla="*/ 162 w 299"/>
                <a:gd name="T9" fmla="*/ 275 h 318"/>
                <a:gd name="T10" fmla="*/ 176 w 299"/>
                <a:gd name="T11" fmla="*/ 276 h 318"/>
                <a:gd name="T12" fmla="*/ 215 w 299"/>
                <a:gd name="T13" fmla="*/ 273 h 318"/>
                <a:gd name="T14" fmla="*/ 216 w 299"/>
                <a:gd name="T15" fmla="*/ 271 h 318"/>
                <a:gd name="T16" fmla="*/ 192 w 299"/>
                <a:gd name="T17" fmla="*/ 275 h 318"/>
                <a:gd name="T18" fmla="*/ 192 w 299"/>
                <a:gd name="T19" fmla="*/ 271 h 318"/>
                <a:gd name="T20" fmla="*/ 206 w 299"/>
                <a:gd name="T21" fmla="*/ 270 h 318"/>
                <a:gd name="T22" fmla="*/ 227 w 299"/>
                <a:gd name="T23" fmla="*/ 268 h 318"/>
                <a:gd name="T24" fmla="*/ 227 w 299"/>
                <a:gd name="T25" fmla="*/ 272 h 318"/>
                <a:gd name="T26" fmla="*/ 258 w 299"/>
                <a:gd name="T27" fmla="*/ 278 h 318"/>
                <a:gd name="T28" fmla="*/ 265 w 299"/>
                <a:gd name="T29" fmla="*/ 270 h 318"/>
                <a:gd name="T30" fmla="*/ 280 w 299"/>
                <a:gd name="T31" fmla="*/ 277 h 318"/>
                <a:gd name="T32" fmla="*/ 286 w 299"/>
                <a:gd name="T33" fmla="*/ 263 h 318"/>
                <a:gd name="T34" fmla="*/ 265 w 299"/>
                <a:gd name="T35" fmla="*/ 221 h 318"/>
                <a:gd name="T36" fmla="*/ 275 w 299"/>
                <a:gd name="T37" fmla="*/ 171 h 318"/>
                <a:gd name="T38" fmla="*/ 293 w 299"/>
                <a:gd name="T39" fmla="*/ 132 h 318"/>
                <a:gd name="T40" fmla="*/ 287 w 299"/>
                <a:gd name="T41" fmla="*/ 79 h 318"/>
                <a:gd name="T42" fmla="*/ 269 w 299"/>
                <a:gd name="T43" fmla="*/ 48 h 318"/>
                <a:gd name="T44" fmla="*/ 233 w 299"/>
                <a:gd name="T45" fmla="*/ 42 h 318"/>
                <a:gd name="T46" fmla="*/ 207 w 299"/>
                <a:gd name="T47" fmla="*/ 57 h 318"/>
                <a:gd name="T48" fmla="*/ 187 w 299"/>
                <a:gd name="T49" fmla="*/ 48 h 318"/>
                <a:gd name="T50" fmla="*/ 173 w 299"/>
                <a:gd name="T51" fmla="*/ 32 h 318"/>
                <a:gd name="T52" fmla="*/ 166 w 299"/>
                <a:gd name="T53" fmla="*/ 23 h 318"/>
                <a:gd name="T54" fmla="*/ 152 w 299"/>
                <a:gd name="T55" fmla="*/ 17 h 318"/>
                <a:gd name="T56" fmla="*/ 132 w 299"/>
                <a:gd name="T57" fmla="*/ 25 h 318"/>
                <a:gd name="T58" fmla="*/ 119 w 299"/>
                <a:gd name="T59" fmla="*/ 23 h 318"/>
                <a:gd name="T60" fmla="*/ 116 w 299"/>
                <a:gd name="T61" fmla="*/ 12 h 318"/>
                <a:gd name="T62" fmla="*/ 110 w 299"/>
                <a:gd name="T63" fmla="*/ 3 h 318"/>
                <a:gd name="T64" fmla="*/ 95 w 299"/>
                <a:gd name="T65" fmla="*/ 8 h 318"/>
                <a:gd name="T66" fmla="*/ 86 w 299"/>
                <a:gd name="T67" fmla="*/ 21 h 318"/>
                <a:gd name="T68" fmla="*/ 77 w 299"/>
                <a:gd name="T69" fmla="*/ 30 h 318"/>
                <a:gd name="T70" fmla="*/ 61 w 299"/>
                <a:gd name="T71" fmla="*/ 22 h 318"/>
                <a:gd name="T72" fmla="*/ 44 w 299"/>
                <a:gd name="T73" fmla="*/ 18 h 318"/>
                <a:gd name="T74" fmla="*/ 36 w 299"/>
                <a:gd name="T75" fmla="*/ 28 h 318"/>
                <a:gd name="T76" fmla="*/ 22 w 299"/>
                <a:gd name="T77" fmla="*/ 41 h 318"/>
                <a:gd name="T78" fmla="*/ 24 w 299"/>
                <a:gd name="T79" fmla="*/ 53 h 318"/>
                <a:gd name="T80" fmla="*/ 32 w 299"/>
                <a:gd name="T81" fmla="*/ 67 h 318"/>
                <a:gd name="T82" fmla="*/ 40 w 299"/>
                <a:gd name="T83" fmla="*/ 82 h 318"/>
                <a:gd name="T84" fmla="*/ 32 w 299"/>
                <a:gd name="T85" fmla="*/ 98 h 318"/>
                <a:gd name="T86" fmla="*/ 45 w 299"/>
                <a:gd name="T87" fmla="*/ 115 h 318"/>
                <a:gd name="T88" fmla="*/ 32 w 299"/>
                <a:gd name="T89" fmla="*/ 112 h 318"/>
                <a:gd name="T90" fmla="*/ 19 w 299"/>
                <a:gd name="T91" fmla="*/ 121 h 318"/>
                <a:gd name="T92" fmla="*/ 29 w 299"/>
                <a:gd name="T93" fmla="*/ 132 h 318"/>
                <a:gd name="T94" fmla="*/ 25 w 299"/>
                <a:gd name="T95" fmla="*/ 146 h 318"/>
                <a:gd name="T96" fmla="*/ 7 w 299"/>
                <a:gd name="T97" fmla="*/ 159 h 318"/>
                <a:gd name="T98" fmla="*/ 15 w 299"/>
                <a:gd name="T99" fmla="*/ 180 h 318"/>
                <a:gd name="T100" fmla="*/ 14 w 299"/>
                <a:gd name="T101" fmla="*/ 194 h 318"/>
                <a:gd name="T102" fmla="*/ 3 w 299"/>
                <a:gd name="T103" fmla="*/ 208 h 318"/>
                <a:gd name="T104" fmla="*/ 9 w 299"/>
                <a:gd name="T105" fmla="*/ 214 h 318"/>
                <a:gd name="T106" fmla="*/ 22 w 299"/>
                <a:gd name="T107" fmla="*/ 221 h 318"/>
                <a:gd name="T108" fmla="*/ 37 w 299"/>
                <a:gd name="T109" fmla="*/ 228 h 318"/>
                <a:gd name="T110" fmla="*/ 46 w 299"/>
                <a:gd name="T111" fmla="*/ 239 h 318"/>
                <a:gd name="T112" fmla="*/ 57 w 299"/>
                <a:gd name="T113" fmla="*/ 246 h 318"/>
                <a:gd name="T114" fmla="*/ 57 w 299"/>
                <a:gd name="T115" fmla="*/ 263 h 318"/>
                <a:gd name="T116" fmla="*/ 55 w 299"/>
                <a:gd name="T117" fmla="*/ 275 h 318"/>
                <a:gd name="T118" fmla="*/ 50 w 299"/>
                <a:gd name="T119" fmla="*/ 294 h 318"/>
                <a:gd name="T120" fmla="*/ 51 w 299"/>
                <a:gd name="T121"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9" h="318">
                  <a:moveTo>
                    <a:pt x="54" y="316"/>
                  </a:moveTo>
                  <a:cubicBezTo>
                    <a:pt x="54" y="315"/>
                    <a:pt x="55" y="315"/>
                    <a:pt x="57" y="315"/>
                  </a:cubicBezTo>
                  <a:cubicBezTo>
                    <a:pt x="58" y="315"/>
                    <a:pt x="58" y="315"/>
                    <a:pt x="59" y="314"/>
                  </a:cubicBezTo>
                  <a:cubicBezTo>
                    <a:pt x="61" y="314"/>
                    <a:pt x="60" y="314"/>
                    <a:pt x="61" y="314"/>
                  </a:cubicBezTo>
                  <a:cubicBezTo>
                    <a:pt x="61" y="314"/>
                    <a:pt x="62" y="313"/>
                    <a:pt x="62" y="312"/>
                  </a:cubicBezTo>
                  <a:cubicBezTo>
                    <a:pt x="62" y="311"/>
                    <a:pt x="63" y="312"/>
                    <a:pt x="64" y="312"/>
                  </a:cubicBezTo>
                  <a:cubicBezTo>
                    <a:pt x="64" y="311"/>
                    <a:pt x="65" y="311"/>
                    <a:pt x="65" y="311"/>
                  </a:cubicBezTo>
                  <a:cubicBezTo>
                    <a:pt x="66" y="310"/>
                    <a:pt x="66" y="310"/>
                    <a:pt x="67" y="310"/>
                  </a:cubicBezTo>
                  <a:cubicBezTo>
                    <a:pt x="67" y="309"/>
                    <a:pt x="67" y="309"/>
                    <a:pt x="67" y="309"/>
                  </a:cubicBezTo>
                  <a:cubicBezTo>
                    <a:pt x="68" y="308"/>
                    <a:pt x="68" y="308"/>
                    <a:pt x="70" y="308"/>
                  </a:cubicBezTo>
                  <a:cubicBezTo>
                    <a:pt x="71" y="308"/>
                    <a:pt x="73" y="307"/>
                    <a:pt x="74" y="307"/>
                  </a:cubicBezTo>
                  <a:cubicBezTo>
                    <a:pt x="75" y="307"/>
                    <a:pt x="76" y="307"/>
                    <a:pt x="76" y="307"/>
                  </a:cubicBezTo>
                  <a:cubicBezTo>
                    <a:pt x="77" y="307"/>
                    <a:pt x="77" y="306"/>
                    <a:pt x="78" y="306"/>
                  </a:cubicBezTo>
                  <a:cubicBezTo>
                    <a:pt x="78" y="305"/>
                    <a:pt x="79" y="305"/>
                    <a:pt x="79" y="305"/>
                  </a:cubicBezTo>
                  <a:cubicBezTo>
                    <a:pt x="79" y="304"/>
                    <a:pt x="80" y="304"/>
                    <a:pt x="81" y="303"/>
                  </a:cubicBezTo>
                  <a:cubicBezTo>
                    <a:pt x="82" y="303"/>
                    <a:pt x="82" y="303"/>
                    <a:pt x="82" y="302"/>
                  </a:cubicBezTo>
                  <a:cubicBezTo>
                    <a:pt x="82" y="301"/>
                    <a:pt x="82" y="301"/>
                    <a:pt x="82" y="301"/>
                  </a:cubicBezTo>
                  <a:cubicBezTo>
                    <a:pt x="82" y="300"/>
                    <a:pt x="83" y="301"/>
                    <a:pt x="84" y="300"/>
                  </a:cubicBezTo>
                  <a:cubicBezTo>
                    <a:pt x="84" y="300"/>
                    <a:pt x="85" y="300"/>
                    <a:pt x="87" y="300"/>
                  </a:cubicBezTo>
                  <a:cubicBezTo>
                    <a:pt x="90" y="300"/>
                    <a:pt x="88" y="300"/>
                    <a:pt x="89" y="300"/>
                  </a:cubicBezTo>
                  <a:cubicBezTo>
                    <a:pt x="89" y="300"/>
                    <a:pt x="90" y="300"/>
                    <a:pt x="91" y="300"/>
                  </a:cubicBezTo>
                  <a:cubicBezTo>
                    <a:pt x="92" y="300"/>
                    <a:pt x="92" y="300"/>
                    <a:pt x="93" y="300"/>
                  </a:cubicBezTo>
                  <a:cubicBezTo>
                    <a:pt x="93" y="300"/>
                    <a:pt x="93" y="300"/>
                    <a:pt x="93" y="299"/>
                  </a:cubicBezTo>
                  <a:cubicBezTo>
                    <a:pt x="94" y="298"/>
                    <a:pt x="94" y="299"/>
                    <a:pt x="95" y="298"/>
                  </a:cubicBezTo>
                  <a:cubicBezTo>
                    <a:pt x="96" y="298"/>
                    <a:pt x="96" y="298"/>
                    <a:pt x="97" y="298"/>
                  </a:cubicBezTo>
                  <a:cubicBezTo>
                    <a:pt x="98" y="297"/>
                    <a:pt x="97" y="297"/>
                    <a:pt x="97" y="297"/>
                  </a:cubicBezTo>
                  <a:cubicBezTo>
                    <a:pt x="98" y="296"/>
                    <a:pt x="98" y="296"/>
                    <a:pt x="99" y="296"/>
                  </a:cubicBezTo>
                  <a:cubicBezTo>
                    <a:pt x="99" y="295"/>
                    <a:pt x="99" y="296"/>
                    <a:pt x="100" y="295"/>
                  </a:cubicBezTo>
                  <a:cubicBezTo>
                    <a:pt x="102" y="295"/>
                    <a:pt x="101" y="295"/>
                    <a:pt x="103" y="295"/>
                  </a:cubicBezTo>
                  <a:cubicBezTo>
                    <a:pt x="104" y="295"/>
                    <a:pt x="103" y="295"/>
                    <a:pt x="105" y="295"/>
                  </a:cubicBezTo>
                  <a:cubicBezTo>
                    <a:pt x="107" y="295"/>
                    <a:pt x="105" y="294"/>
                    <a:pt x="105" y="294"/>
                  </a:cubicBezTo>
                  <a:cubicBezTo>
                    <a:pt x="105" y="293"/>
                    <a:pt x="106" y="294"/>
                    <a:pt x="108" y="293"/>
                  </a:cubicBezTo>
                  <a:cubicBezTo>
                    <a:pt x="109" y="292"/>
                    <a:pt x="108" y="293"/>
                    <a:pt x="109" y="293"/>
                  </a:cubicBezTo>
                  <a:cubicBezTo>
                    <a:pt x="110" y="292"/>
                    <a:pt x="111" y="292"/>
                    <a:pt x="112" y="291"/>
                  </a:cubicBezTo>
                  <a:cubicBezTo>
                    <a:pt x="114" y="290"/>
                    <a:pt x="113" y="291"/>
                    <a:pt x="116" y="290"/>
                  </a:cubicBezTo>
                  <a:cubicBezTo>
                    <a:pt x="118" y="290"/>
                    <a:pt x="117" y="290"/>
                    <a:pt x="118" y="290"/>
                  </a:cubicBezTo>
                  <a:cubicBezTo>
                    <a:pt x="119" y="289"/>
                    <a:pt x="118" y="289"/>
                    <a:pt x="120" y="289"/>
                  </a:cubicBezTo>
                  <a:cubicBezTo>
                    <a:pt x="122" y="288"/>
                    <a:pt x="121" y="288"/>
                    <a:pt x="122" y="288"/>
                  </a:cubicBezTo>
                  <a:cubicBezTo>
                    <a:pt x="123" y="287"/>
                    <a:pt x="123" y="287"/>
                    <a:pt x="123" y="286"/>
                  </a:cubicBezTo>
                  <a:cubicBezTo>
                    <a:pt x="124" y="285"/>
                    <a:pt x="126" y="286"/>
                    <a:pt x="126" y="285"/>
                  </a:cubicBezTo>
                  <a:cubicBezTo>
                    <a:pt x="127" y="285"/>
                    <a:pt x="127" y="285"/>
                    <a:pt x="129" y="284"/>
                  </a:cubicBezTo>
                  <a:cubicBezTo>
                    <a:pt x="130" y="284"/>
                    <a:pt x="131" y="284"/>
                    <a:pt x="133" y="283"/>
                  </a:cubicBezTo>
                  <a:cubicBezTo>
                    <a:pt x="135" y="282"/>
                    <a:pt x="136" y="283"/>
                    <a:pt x="137" y="283"/>
                  </a:cubicBezTo>
                  <a:cubicBezTo>
                    <a:pt x="138" y="283"/>
                    <a:pt x="139" y="281"/>
                    <a:pt x="139" y="281"/>
                  </a:cubicBezTo>
                  <a:cubicBezTo>
                    <a:pt x="139" y="281"/>
                    <a:pt x="142" y="281"/>
                    <a:pt x="142" y="281"/>
                  </a:cubicBezTo>
                  <a:cubicBezTo>
                    <a:pt x="143" y="281"/>
                    <a:pt x="144" y="281"/>
                    <a:pt x="145" y="281"/>
                  </a:cubicBezTo>
                  <a:cubicBezTo>
                    <a:pt x="146" y="281"/>
                    <a:pt x="145" y="281"/>
                    <a:pt x="146" y="281"/>
                  </a:cubicBezTo>
                  <a:cubicBezTo>
                    <a:pt x="147" y="281"/>
                    <a:pt x="147" y="281"/>
                    <a:pt x="147" y="281"/>
                  </a:cubicBezTo>
                  <a:cubicBezTo>
                    <a:pt x="147" y="280"/>
                    <a:pt x="147" y="280"/>
                    <a:pt x="147" y="280"/>
                  </a:cubicBezTo>
                  <a:cubicBezTo>
                    <a:pt x="147" y="280"/>
                    <a:pt x="146" y="280"/>
                    <a:pt x="146" y="279"/>
                  </a:cubicBezTo>
                  <a:cubicBezTo>
                    <a:pt x="147" y="279"/>
                    <a:pt x="147" y="279"/>
                    <a:pt x="147" y="279"/>
                  </a:cubicBezTo>
                  <a:cubicBezTo>
                    <a:pt x="148" y="280"/>
                    <a:pt x="148" y="280"/>
                    <a:pt x="148" y="280"/>
                  </a:cubicBezTo>
                  <a:cubicBezTo>
                    <a:pt x="149" y="280"/>
                    <a:pt x="149" y="280"/>
                    <a:pt x="149" y="280"/>
                  </a:cubicBezTo>
                  <a:cubicBezTo>
                    <a:pt x="149" y="280"/>
                    <a:pt x="149" y="280"/>
                    <a:pt x="151" y="280"/>
                  </a:cubicBezTo>
                  <a:cubicBezTo>
                    <a:pt x="153" y="279"/>
                    <a:pt x="152" y="280"/>
                    <a:pt x="154" y="279"/>
                  </a:cubicBezTo>
                  <a:cubicBezTo>
                    <a:pt x="156" y="279"/>
                    <a:pt x="156" y="279"/>
                    <a:pt x="156" y="279"/>
                  </a:cubicBezTo>
                  <a:cubicBezTo>
                    <a:pt x="157" y="279"/>
                    <a:pt x="158" y="279"/>
                    <a:pt x="159" y="279"/>
                  </a:cubicBezTo>
                  <a:cubicBezTo>
                    <a:pt x="161" y="279"/>
                    <a:pt x="161" y="279"/>
                    <a:pt x="162" y="279"/>
                  </a:cubicBezTo>
                  <a:cubicBezTo>
                    <a:pt x="162" y="279"/>
                    <a:pt x="163" y="279"/>
                    <a:pt x="164" y="279"/>
                  </a:cubicBezTo>
                  <a:cubicBezTo>
                    <a:pt x="165" y="278"/>
                    <a:pt x="165" y="279"/>
                    <a:pt x="166" y="279"/>
                  </a:cubicBezTo>
                  <a:cubicBezTo>
                    <a:pt x="166" y="279"/>
                    <a:pt x="167" y="278"/>
                    <a:pt x="168" y="278"/>
                  </a:cubicBezTo>
                  <a:cubicBezTo>
                    <a:pt x="169" y="278"/>
                    <a:pt x="169" y="278"/>
                    <a:pt x="170" y="278"/>
                  </a:cubicBezTo>
                  <a:cubicBezTo>
                    <a:pt x="170" y="278"/>
                    <a:pt x="172" y="278"/>
                    <a:pt x="173" y="278"/>
                  </a:cubicBezTo>
                  <a:cubicBezTo>
                    <a:pt x="174" y="278"/>
                    <a:pt x="175" y="277"/>
                    <a:pt x="176" y="277"/>
                  </a:cubicBezTo>
                  <a:cubicBezTo>
                    <a:pt x="176" y="277"/>
                    <a:pt x="175" y="277"/>
                    <a:pt x="175" y="277"/>
                  </a:cubicBezTo>
                  <a:cubicBezTo>
                    <a:pt x="175" y="277"/>
                    <a:pt x="175" y="276"/>
                    <a:pt x="174" y="276"/>
                  </a:cubicBezTo>
                  <a:cubicBezTo>
                    <a:pt x="174" y="275"/>
                    <a:pt x="174" y="275"/>
                    <a:pt x="174" y="275"/>
                  </a:cubicBezTo>
                  <a:cubicBezTo>
                    <a:pt x="173" y="276"/>
                    <a:pt x="173" y="276"/>
                    <a:pt x="173" y="276"/>
                  </a:cubicBezTo>
                  <a:cubicBezTo>
                    <a:pt x="173" y="276"/>
                    <a:pt x="173" y="276"/>
                    <a:pt x="172" y="276"/>
                  </a:cubicBezTo>
                  <a:cubicBezTo>
                    <a:pt x="172" y="276"/>
                    <a:pt x="172" y="276"/>
                    <a:pt x="171" y="276"/>
                  </a:cubicBezTo>
                  <a:cubicBezTo>
                    <a:pt x="170" y="276"/>
                    <a:pt x="170" y="276"/>
                    <a:pt x="169" y="275"/>
                  </a:cubicBezTo>
                  <a:cubicBezTo>
                    <a:pt x="169" y="275"/>
                    <a:pt x="169" y="275"/>
                    <a:pt x="168" y="275"/>
                  </a:cubicBezTo>
                  <a:cubicBezTo>
                    <a:pt x="168" y="275"/>
                    <a:pt x="167" y="275"/>
                    <a:pt x="167" y="275"/>
                  </a:cubicBezTo>
                  <a:cubicBezTo>
                    <a:pt x="166" y="275"/>
                    <a:pt x="166" y="275"/>
                    <a:pt x="165" y="275"/>
                  </a:cubicBezTo>
                  <a:cubicBezTo>
                    <a:pt x="165" y="275"/>
                    <a:pt x="165" y="276"/>
                    <a:pt x="165" y="276"/>
                  </a:cubicBezTo>
                  <a:cubicBezTo>
                    <a:pt x="165" y="276"/>
                    <a:pt x="164" y="276"/>
                    <a:pt x="164" y="276"/>
                  </a:cubicBezTo>
                  <a:cubicBezTo>
                    <a:pt x="164" y="276"/>
                    <a:pt x="163" y="276"/>
                    <a:pt x="163" y="276"/>
                  </a:cubicBezTo>
                  <a:cubicBezTo>
                    <a:pt x="162" y="276"/>
                    <a:pt x="162" y="276"/>
                    <a:pt x="162" y="276"/>
                  </a:cubicBezTo>
                  <a:cubicBezTo>
                    <a:pt x="161" y="277"/>
                    <a:pt x="161" y="277"/>
                    <a:pt x="161" y="277"/>
                  </a:cubicBezTo>
                  <a:cubicBezTo>
                    <a:pt x="161" y="277"/>
                    <a:pt x="161" y="277"/>
                    <a:pt x="161" y="277"/>
                  </a:cubicBezTo>
                  <a:cubicBezTo>
                    <a:pt x="162" y="277"/>
                    <a:pt x="162" y="277"/>
                    <a:pt x="162" y="277"/>
                  </a:cubicBezTo>
                  <a:cubicBezTo>
                    <a:pt x="162" y="277"/>
                    <a:pt x="164" y="277"/>
                    <a:pt x="165" y="277"/>
                  </a:cubicBezTo>
                  <a:cubicBezTo>
                    <a:pt x="165" y="277"/>
                    <a:pt x="166" y="277"/>
                    <a:pt x="166" y="277"/>
                  </a:cubicBezTo>
                  <a:cubicBezTo>
                    <a:pt x="167" y="277"/>
                    <a:pt x="169" y="277"/>
                    <a:pt x="169" y="277"/>
                  </a:cubicBezTo>
                  <a:cubicBezTo>
                    <a:pt x="170" y="277"/>
                    <a:pt x="169" y="278"/>
                    <a:pt x="168" y="277"/>
                  </a:cubicBezTo>
                  <a:cubicBezTo>
                    <a:pt x="167" y="277"/>
                    <a:pt x="167" y="278"/>
                    <a:pt x="166" y="277"/>
                  </a:cubicBezTo>
                  <a:cubicBezTo>
                    <a:pt x="165" y="277"/>
                    <a:pt x="164" y="278"/>
                    <a:pt x="163" y="278"/>
                  </a:cubicBezTo>
                  <a:cubicBezTo>
                    <a:pt x="163" y="278"/>
                    <a:pt x="162" y="278"/>
                    <a:pt x="162" y="278"/>
                  </a:cubicBezTo>
                  <a:cubicBezTo>
                    <a:pt x="161" y="278"/>
                    <a:pt x="161" y="278"/>
                    <a:pt x="161" y="278"/>
                  </a:cubicBezTo>
                  <a:cubicBezTo>
                    <a:pt x="161" y="278"/>
                    <a:pt x="160" y="278"/>
                    <a:pt x="159" y="278"/>
                  </a:cubicBezTo>
                  <a:cubicBezTo>
                    <a:pt x="159" y="278"/>
                    <a:pt x="160" y="277"/>
                    <a:pt x="160" y="277"/>
                  </a:cubicBezTo>
                  <a:cubicBezTo>
                    <a:pt x="160" y="277"/>
                    <a:pt x="160" y="277"/>
                    <a:pt x="160" y="277"/>
                  </a:cubicBezTo>
                  <a:cubicBezTo>
                    <a:pt x="160" y="277"/>
                    <a:pt x="160" y="277"/>
                    <a:pt x="161" y="276"/>
                  </a:cubicBezTo>
                  <a:cubicBezTo>
                    <a:pt x="162" y="276"/>
                    <a:pt x="161" y="276"/>
                    <a:pt x="161" y="276"/>
                  </a:cubicBezTo>
                  <a:cubicBezTo>
                    <a:pt x="161" y="275"/>
                    <a:pt x="162" y="275"/>
                    <a:pt x="162" y="275"/>
                  </a:cubicBezTo>
                  <a:cubicBezTo>
                    <a:pt x="162" y="275"/>
                    <a:pt x="162" y="275"/>
                    <a:pt x="162" y="275"/>
                  </a:cubicBezTo>
                  <a:cubicBezTo>
                    <a:pt x="161" y="275"/>
                    <a:pt x="161" y="275"/>
                    <a:pt x="161" y="275"/>
                  </a:cubicBezTo>
                  <a:cubicBezTo>
                    <a:pt x="161" y="275"/>
                    <a:pt x="160" y="274"/>
                    <a:pt x="160" y="274"/>
                  </a:cubicBezTo>
                  <a:cubicBezTo>
                    <a:pt x="160" y="274"/>
                    <a:pt x="160" y="273"/>
                    <a:pt x="162" y="273"/>
                  </a:cubicBezTo>
                  <a:cubicBezTo>
                    <a:pt x="163" y="273"/>
                    <a:pt x="162" y="273"/>
                    <a:pt x="163" y="274"/>
                  </a:cubicBezTo>
                  <a:cubicBezTo>
                    <a:pt x="163" y="274"/>
                    <a:pt x="163" y="274"/>
                    <a:pt x="164" y="274"/>
                  </a:cubicBezTo>
                  <a:cubicBezTo>
                    <a:pt x="165" y="274"/>
                    <a:pt x="165" y="274"/>
                    <a:pt x="165" y="274"/>
                  </a:cubicBezTo>
                  <a:cubicBezTo>
                    <a:pt x="165" y="274"/>
                    <a:pt x="165" y="274"/>
                    <a:pt x="165" y="274"/>
                  </a:cubicBezTo>
                  <a:cubicBezTo>
                    <a:pt x="165" y="274"/>
                    <a:pt x="165" y="274"/>
                    <a:pt x="166" y="274"/>
                  </a:cubicBezTo>
                  <a:cubicBezTo>
                    <a:pt x="166" y="274"/>
                    <a:pt x="167" y="274"/>
                    <a:pt x="167" y="274"/>
                  </a:cubicBezTo>
                  <a:cubicBezTo>
                    <a:pt x="167" y="274"/>
                    <a:pt x="168" y="274"/>
                    <a:pt x="169" y="274"/>
                  </a:cubicBezTo>
                  <a:cubicBezTo>
                    <a:pt x="169" y="274"/>
                    <a:pt x="169" y="274"/>
                    <a:pt x="170" y="275"/>
                  </a:cubicBezTo>
                  <a:cubicBezTo>
                    <a:pt x="170" y="275"/>
                    <a:pt x="170" y="275"/>
                    <a:pt x="170" y="275"/>
                  </a:cubicBezTo>
                  <a:cubicBezTo>
                    <a:pt x="171" y="274"/>
                    <a:pt x="172" y="274"/>
                    <a:pt x="172" y="274"/>
                  </a:cubicBezTo>
                  <a:cubicBezTo>
                    <a:pt x="173" y="274"/>
                    <a:pt x="173" y="274"/>
                    <a:pt x="174" y="274"/>
                  </a:cubicBezTo>
                  <a:cubicBezTo>
                    <a:pt x="174" y="274"/>
                    <a:pt x="174" y="274"/>
                    <a:pt x="175" y="273"/>
                  </a:cubicBezTo>
                  <a:cubicBezTo>
                    <a:pt x="176" y="273"/>
                    <a:pt x="176" y="274"/>
                    <a:pt x="176" y="274"/>
                  </a:cubicBezTo>
                  <a:cubicBezTo>
                    <a:pt x="176" y="274"/>
                    <a:pt x="176" y="274"/>
                    <a:pt x="176" y="275"/>
                  </a:cubicBezTo>
                  <a:cubicBezTo>
                    <a:pt x="176" y="276"/>
                    <a:pt x="176" y="276"/>
                    <a:pt x="176" y="276"/>
                  </a:cubicBezTo>
                  <a:cubicBezTo>
                    <a:pt x="177" y="277"/>
                    <a:pt x="176" y="277"/>
                    <a:pt x="177" y="277"/>
                  </a:cubicBezTo>
                  <a:cubicBezTo>
                    <a:pt x="177" y="278"/>
                    <a:pt x="177" y="277"/>
                    <a:pt x="178" y="277"/>
                  </a:cubicBezTo>
                  <a:cubicBezTo>
                    <a:pt x="178" y="277"/>
                    <a:pt x="178" y="277"/>
                    <a:pt x="178" y="277"/>
                  </a:cubicBezTo>
                  <a:cubicBezTo>
                    <a:pt x="179" y="277"/>
                    <a:pt x="180" y="277"/>
                    <a:pt x="181" y="277"/>
                  </a:cubicBezTo>
                  <a:cubicBezTo>
                    <a:pt x="182" y="277"/>
                    <a:pt x="183" y="277"/>
                    <a:pt x="184" y="277"/>
                  </a:cubicBezTo>
                  <a:cubicBezTo>
                    <a:pt x="186" y="277"/>
                    <a:pt x="185" y="277"/>
                    <a:pt x="186" y="277"/>
                  </a:cubicBezTo>
                  <a:cubicBezTo>
                    <a:pt x="187" y="277"/>
                    <a:pt x="188" y="277"/>
                    <a:pt x="188" y="276"/>
                  </a:cubicBezTo>
                  <a:cubicBezTo>
                    <a:pt x="189" y="276"/>
                    <a:pt x="189" y="277"/>
                    <a:pt x="190" y="276"/>
                  </a:cubicBezTo>
                  <a:cubicBezTo>
                    <a:pt x="191" y="276"/>
                    <a:pt x="191" y="276"/>
                    <a:pt x="192" y="276"/>
                  </a:cubicBezTo>
                  <a:cubicBezTo>
                    <a:pt x="193" y="276"/>
                    <a:pt x="195" y="276"/>
                    <a:pt x="196" y="275"/>
                  </a:cubicBezTo>
                  <a:cubicBezTo>
                    <a:pt x="197" y="275"/>
                    <a:pt x="198" y="275"/>
                    <a:pt x="199" y="275"/>
                  </a:cubicBezTo>
                  <a:cubicBezTo>
                    <a:pt x="201" y="275"/>
                    <a:pt x="201" y="275"/>
                    <a:pt x="202" y="275"/>
                  </a:cubicBezTo>
                  <a:cubicBezTo>
                    <a:pt x="203" y="275"/>
                    <a:pt x="204" y="275"/>
                    <a:pt x="205" y="275"/>
                  </a:cubicBezTo>
                  <a:cubicBezTo>
                    <a:pt x="205" y="274"/>
                    <a:pt x="206" y="274"/>
                    <a:pt x="207" y="274"/>
                  </a:cubicBezTo>
                  <a:cubicBezTo>
                    <a:pt x="208" y="274"/>
                    <a:pt x="208" y="274"/>
                    <a:pt x="209" y="274"/>
                  </a:cubicBezTo>
                  <a:cubicBezTo>
                    <a:pt x="209" y="274"/>
                    <a:pt x="210" y="274"/>
                    <a:pt x="210" y="273"/>
                  </a:cubicBezTo>
                  <a:cubicBezTo>
                    <a:pt x="211" y="273"/>
                    <a:pt x="212" y="273"/>
                    <a:pt x="212" y="273"/>
                  </a:cubicBezTo>
                  <a:cubicBezTo>
                    <a:pt x="212" y="273"/>
                    <a:pt x="213" y="273"/>
                    <a:pt x="213" y="273"/>
                  </a:cubicBezTo>
                  <a:cubicBezTo>
                    <a:pt x="214" y="273"/>
                    <a:pt x="214" y="273"/>
                    <a:pt x="215" y="273"/>
                  </a:cubicBezTo>
                  <a:cubicBezTo>
                    <a:pt x="216" y="273"/>
                    <a:pt x="215" y="273"/>
                    <a:pt x="215" y="273"/>
                  </a:cubicBezTo>
                  <a:cubicBezTo>
                    <a:pt x="215" y="273"/>
                    <a:pt x="216" y="273"/>
                    <a:pt x="216" y="273"/>
                  </a:cubicBezTo>
                  <a:cubicBezTo>
                    <a:pt x="216" y="273"/>
                    <a:pt x="218" y="273"/>
                    <a:pt x="219" y="273"/>
                  </a:cubicBezTo>
                  <a:cubicBezTo>
                    <a:pt x="220" y="273"/>
                    <a:pt x="220" y="273"/>
                    <a:pt x="221" y="273"/>
                  </a:cubicBezTo>
                  <a:cubicBezTo>
                    <a:pt x="222" y="273"/>
                    <a:pt x="224" y="273"/>
                    <a:pt x="225" y="273"/>
                  </a:cubicBezTo>
                  <a:cubicBezTo>
                    <a:pt x="226" y="273"/>
                    <a:pt x="225" y="272"/>
                    <a:pt x="225" y="272"/>
                  </a:cubicBezTo>
                  <a:cubicBezTo>
                    <a:pt x="225" y="272"/>
                    <a:pt x="225" y="272"/>
                    <a:pt x="225" y="272"/>
                  </a:cubicBezTo>
                  <a:cubicBezTo>
                    <a:pt x="224" y="272"/>
                    <a:pt x="223" y="272"/>
                    <a:pt x="223" y="272"/>
                  </a:cubicBezTo>
                  <a:cubicBezTo>
                    <a:pt x="223" y="272"/>
                    <a:pt x="221" y="272"/>
                    <a:pt x="221" y="272"/>
                  </a:cubicBezTo>
                  <a:cubicBezTo>
                    <a:pt x="221" y="272"/>
                    <a:pt x="222" y="272"/>
                    <a:pt x="223" y="271"/>
                  </a:cubicBezTo>
                  <a:cubicBezTo>
                    <a:pt x="224" y="271"/>
                    <a:pt x="224" y="271"/>
                    <a:pt x="224" y="271"/>
                  </a:cubicBezTo>
                  <a:cubicBezTo>
                    <a:pt x="224" y="270"/>
                    <a:pt x="224" y="270"/>
                    <a:pt x="224" y="270"/>
                  </a:cubicBezTo>
                  <a:cubicBezTo>
                    <a:pt x="223" y="270"/>
                    <a:pt x="223" y="270"/>
                    <a:pt x="223" y="270"/>
                  </a:cubicBezTo>
                  <a:cubicBezTo>
                    <a:pt x="223" y="270"/>
                    <a:pt x="222" y="270"/>
                    <a:pt x="222" y="270"/>
                  </a:cubicBezTo>
                  <a:cubicBezTo>
                    <a:pt x="222" y="270"/>
                    <a:pt x="221" y="270"/>
                    <a:pt x="221" y="270"/>
                  </a:cubicBezTo>
                  <a:cubicBezTo>
                    <a:pt x="220" y="270"/>
                    <a:pt x="220" y="270"/>
                    <a:pt x="220" y="270"/>
                  </a:cubicBezTo>
                  <a:cubicBezTo>
                    <a:pt x="219" y="270"/>
                    <a:pt x="219" y="270"/>
                    <a:pt x="219" y="270"/>
                  </a:cubicBezTo>
                  <a:cubicBezTo>
                    <a:pt x="218" y="271"/>
                    <a:pt x="218" y="271"/>
                    <a:pt x="218" y="271"/>
                  </a:cubicBezTo>
                  <a:cubicBezTo>
                    <a:pt x="216" y="271"/>
                    <a:pt x="216" y="271"/>
                    <a:pt x="216" y="271"/>
                  </a:cubicBezTo>
                  <a:cubicBezTo>
                    <a:pt x="216" y="271"/>
                    <a:pt x="215" y="271"/>
                    <a:pt x="214" y="271"/>
                  </a:cubicBezTo>
                  <a:cubicBezTo>
                    <a:pt x="213" y="271"/>
                    <a:pt x="213" y="271"/>
                    <a:pt x="213" y="271"/>
                  </a:cubicBezTo>
                  <a:cubicBezTo>
                    <a:pt x="212" y="271"/>
                    <a:pt x="212" y="271"/>
                    <a:pt x="212" y="271"/>
                  </a:cubicBezTo>
                  <a:cubicBezTo>
                    <a:pt x="212" y="271"/>
                    <a:pt x="211" y="271"/>
                    <a:pt x="211" y="272"/>
                  </a:cubicBezTo>
                  <a:cubicBezTo>
                    <a:pt x="210" y="272"/>
                    <a:pt x="210" y="271"/>
                    <a:pt x="210" y="271"/>
                  </a:cubicBezTo>
                  <a:cubicBezTo>
                    <a:pt x="210" y="271"/>
                    <a:pt x="209" y="271"/>
                    <a:pt x="208" y="272"/>
                  </a:cubicBezTo>
                  <a:cubicBezTo>
                    <a:pt x="207" y="272"/>
                    <a:pt x="207" y="272"/>
                    <a:pt x="207" y="272"/>
                  </a:cubicBezTo>
                  <a:cubicBezTo>
                    <a:pt x="206" y="272"/>
                    <a:pt x="206" y="272"/>
                    <a:pt x="205" y="272"/>
                  </a:cubicBezTo>
                  <a:cubicBezTo>
                    <a:pt x="205" y="272"/>
                    <a:pt x="205" y="272"/>
                    <a:pt x="205" y="273"/>
                  </a:cubicBezTo>
                  <a:cubicBezTo>
                    <a:pt x="204" y="273"/>
                    <a:pt x="204" y="273"/>
                    <a:pt x="204" y="273"/>
                  </a:cubicBezTo>
                  <a:cubicBezTo>
                    <a:pt x="204" y="273"/>
                    <a:pt x="203" y="273"/>
                    <a:pt x="202" y="273"/>
                  </a:cubicBezTo>
                  <a:cubicBezTo>
                    <a:pt x="202" y="273"/>
                    <a:pt x="202" y="273"/>
                    <a:pt x="201" y="273"/>
                  </a:cubicBezTo>
                  <a:cubicBezTo>
                    <a:pt x="201" y="273"/>
                    <a:pt x="200" y="273"/>
                    <a:pt x="200" y="273"/>
                  </a:cubicBezTo>
                  <a:cubicBezTo>
                    <a:pt x="200" y="273"/>
                    <a:pt x="200" y="273"/>
                    <a:pt x="199" y="273"/>
                  </a:cubicBezTo>
                  <a:cubicBezTo>
                    <a:pt x="198" y="273"/>
                    <a:pt x="198" y="273"/>
                    <a:pt x="197" y="273"/>
                  </a:cubicBezTo>
                  <a:cubicBezTo>
                    <a:pt x="196" y="273"/>
                    <a:pt x="197" y="273"/>
                    <a:pt x="196" y="273"/>
                  </a:cubicBezTo>
                  <a:cubicBezTo>
                    <a:pt x="195" y="274"/>
                    <a:pt x="195" y="274"/>
                    <a:pt x="194" y="273"/>
                  </a:cubicBezTo>
                  <a:cubicBezTo>
                    <a:pt x="193" y="273"/>
                    <a:pt x="193" y="274"/>
                    <a:pt x="193" y="274"/>
                  </a:cubicBezTo>
                  <a:cubicBezTo>
                    <a:pt x="192" y="274"/>
                    <a:pt x="192" y="274"/>
                    <a:pt x="192" y="275"/>
                  </a:cubicBezTo>
                  <a:cubicBezTo>
                    <a:pt x="191" y="275"/>
                    <a:pt x="191" y="275"/>
                    <a:pt x="191" y="275"/>
                  </a:cubicBezTo>
                  <a:cubicBezTo>
                    <a:pt x="191" y="275"/>
                    <a:pt x="192" y="274"/>
                    <a:pt x="192" y="274"/>
                  </a:cubicBezTo>
                  <a:cubicBezTo>
                    <a:pt x="192" y="273"/>
                    <a:pt x="191" y="274"/>
                    <a:pt x="190" y="274"/>
                  </a:cubicBezTo>
                  <a:cubicBezTo>
                    <a:pt x="188" y="274"/>
                    <a:pt x="189" y="274"/>
                    <a:pt x="189" y="274"/>
                  </a:cubicBezTo>
                  <a:cubicBezTo>
                    <a:pt x="188" y="275"/>
                    <a:pt x="189" y="275"/>
                    <a:pt x="188" y="276"/>
                  </a:cubicBezTo>
                  <a:cubicBezTo>
                    <a:pt x="188" y="276"/>
                    <a:pt x="187" y="276"/>
                    <a:pt x="187" y="276"/>
                  </a:cubicBezTo>
                  <a:cubicBezTo>
                    <a:pt x="187" y="276"/>
                    <a:pt x="187" y="276"/>
                    <a:pt x="186" y="275"/>
                  </a:cubicBezTo>
                  <a:cubicBezTo>
                    <a:pt x="186" y="275"/>
                    <a:pt x="186" y="275"/>
                    <a:pt x="187" y="275"/>
                  </a:cubicBezTo>
                  <a:cubicBezTo>
                    <a:pt x="187" y="274"/>
                    <a:pt x="186" y="274"/>
                    <a:pt x="186" y="274"/>
                  </a:cubicBezTo>
                  <a:cubicBezTo>
                    <a:pt x="186" y="273"/>
                    <a:pt x="187" y="273"/>
                    <a:pt x="187" y="273"/>
                  </a:cubicBezTo>
                  <a:cubicBezTo>
                    <a:pt x="187" y="273"/>
                    <a:pt x="188" y="273"/>
                    <a:pt x="188" y="273"/>
                  </a:cubicBezTo>
                  <a:cubicBezTo>
                    <a:pt x="189" y="273"/>
                    <a:pt x="188" y="273"/>
                    <a:pt x="189" y="273"/>
                  </a:cubicBezTo>
                  <a:cubicBezTo>
                    <a:pt x="189" y="273"/>
                    <a:pt x="190" y="272"/>
                    <a:pt x="190" y="272"/>
                  </a:cubicBezTo>
                  <a:cubicBezTo>
                    <a:pt x="189" y="271"/>
                    <a:pt x="189" y="271"/>
                    <a:pt x="189" y="271"/>
                  </a:cubicBezTo>
                  <a:cubicBezTo>
                    <a:pt x="189" y="270"/>
                    <a:pt x="189" y="270"/>
                    <a:pt x="189" y="270"/>
                  </a:cubicBezTo>
                  <a:cubicBezTo>
                    <a:pt x="189" y="270"/>
                    <a:pt x="190" y="271"/>
                    <a:pt x="191" y="270"/>
                  </a:cubicBezTo>
                  <a:cubicBezTo>
                    <a:pt x="192" y="270"/>
                    <a:pt x="191" y="269"/>
                    <a:pt x="191" y="269"/>
                  </a:cubicBezTo>
                  <a:cubicBezTo>
                    <a:pt x="191" y="269"/>
                    <a:pt x="192" y="269"/>
                    <a:pt x="192" y="269"/>
                  </a:cubicBezTo>
                  <a:cubicBezTo>
                    <a:pt x="192" y="270"/>
                    <a:pt x="192" y="270"/>
                    <a:pt x="192" y="271"/>
                  </a:cubicBezTo>
                  <a:cubicBezTo>
                    <a:pt x="191" y="271"/>
                    <a:pt x="191" y="272"/>
                    <a:pt x="191" y="272"/>
                  </a:cubicBezTo>
                  <a:cubicBezTo>
                    <a:pt x="191" y="272"/>
                    <a:pt x="191" y="272"/>
                    <a:pt x="191" y="272"/>
                  </a:cubicBezTo>
                  <a:cubicBezTo>
                    <a:pt x="191" y="272"/>
                    <a:pt x="191" y="272"/>
                    <a:pt x="191" y="273"/>
                  </a:cubicBezTo>
                  <a:cubicBezTo>
                    <a:pt x="192" y="272"/>
                    <a:pt x="192" y="272"/>
                    <a:pt x="192" y="272"/>
                  </a:cubicBezTo>
                  <a:cubicBezTo>
                    <a:pt x="192" y="272"/>
                    <a:pt x="193" y="272"/>
                    <a:pt x="193" y="272"/>
                  </a:cubicBezTo>
                  <a:cubicBezTo>
                    <a:pt x="194" y="272"/>
                    <a:pt x="194" y="272"/>
                    <a:pt x="194" y="272"/>
                  </a:cubicBezTo>
                  <a:cubicBezTo>
                    <a:pt x="194" y="272"/>
                    <a:pt x="195" y="273"/>
                    <a:pt x="195" y="272"/>
                  </a:cubicBezTo>
                  <a:cubicBezTo>
                    <a:pt x="195" y="272"/>
                    <a:pt x="195" y="272"/>
                    <a:pt x="195" y="272"/>
                  </a:cubicBezTo>
                  <a:cubicBezTo>
                    <a:pt x="195" y="272"/>
                    <a:pt x="196" y="272"/>
                    <a:pt x="196" y="272"/>
                  </a:cubicBezTo>
                  <a:cubicBezTo>
                    <a:pt x="197" y="272"/>
                    <a:pt x="197" y="271"/>
                    <a:pt x="197" y="271"/>
                  </a:cubicBezTo>
                  <a:cubicBezTo>
                    <a:pt x="197" y="271"/>
                    <a:pt x="197" y="271"/>
                    <a:pt x="199" y="271"/>
                  </a:cubicBezTo>
                  <a:cubicBezTo>
                    <a:pt x="200" y="270"/>
                    <a:pt x="199" y="271"/>
                    <a:pt x="200" y="271"/>
                  </a:cubicBezTo>
                  <a:cubicBezTo>
                    <a:pt x="201" y="272"/>
                    <a:pt x="200" y="271"/>
                    <a:pt x="201" y="271"/>
                  </a:cubicBezTo>
                  <a:cubicBezTo>
                    <a:pt x="202" y="271"/>
                    <a:pt x="202" y="271"/>
                    <a:pt x="202" y="271"/>
                  </a:cubicBezTo>
                  <a:cubicBezTo>
                    <a:pt x="203" y="271"/>
                    <a:pt x="202" y="271"/>
                    <a:pt x="203" y="271"/>
                  </a:cubicBezTo>
                  <a:cubicBezTo>
                    <a:pt x="203" y="270"/>
                    <a:pt x="203" y="271"/>
                    <a:pt x="203" y="271"/>
                  </a:cubicBezTo>
                  <a:cubicBezTo>
                    <a:pt x="204" y="271"/>
                    <a:pt x="205" y="270"/>
                    <a:pt x="205" y="270"/>
                  </a:cubicBezTo>
                  <a:cubicBezTo>
                    <a:pt x="205" y="270"/>
                    <a:pt x="205" y="270"/>
                    <a:pt x="205" y="270"/>
                  </a:cubicBezTo>
                  <a:cubicBezTo>
                    <a:pt x="205" y="270"/>
                    <a:pt x="206" y="270"/>
                    <a:pt x="206" y="270"/>
                  </a:cubicBezTo>
                  <a:cubicBezTo>
                    <a:pt x="207" y="271"/>
                    <a:pt x="207" y="271"/>
                    <a:pt x="207" y="271"/>
                  </a:cubicBezTo>
                  <a:cubicBezTo>
                    <a:pt x="208" y="270"/>
                    <a:pt x="208" y="270"/>
                    <a:pt x="208" y="270"/>
                  </a:cubicBezTo>
                  <a:cubicBezTo>
                    <a:pt x="208" y="270"/>
                    <a:pt x="209" y="270"/>
                    <a:pt x="209" y="270"/>
                  </a:cubicBezTo>
                  <a:cubicBezTo>
                    <a:pt x="210" y="270"/>
                    <a:pt x="210" y="270"/>
                    <a:pt x="210" y="270"/>
                  </a:cubicBezTo>
                  <a:cubicBezTo>
                    <a:pt x="210" y="270"/>
                    <a:pt x="210" y="269"/>
                    <a:pt x="210" y="269"/>
                  </a:cubicBezTo>
                  <a:cubicBezTo>
                    <a:pt x="210" y="269"/>
                    <a:pt x="211" y="269"/>
                    <a:pt x="211" y="269"/>
                  </a:cubicBezTo>
                  <a:cubicBezTo>
                    <a:pt x="211" y="269"/>
                    <a:pt x="212" y="269"/>
                    <a:pt x="212" y="270"/>
                  </a:cubicBezTo>
                  <a:cubicBezTo>
                    <a:pt x="213" y="270"/>
                    <a:pt x="213" y="270"/>
                    <a:pt x="213" y="270"/>
                  </a:cubicBezTo>
                  <a:cubicBezTo>
                    <a:pt x="214" y="270"/>
                    <a:pt x="213" y="270"/>
                    <a:pt x="213" y="269"/>
                  </a:cubicBezTo>
                  <a:cubicBezTo>
                    <a:pt x="213" y="269"/>
                    <a:pt x="214" y="269"/>
                    <a:pt x="214" y="269"/>
                  </a:cubicBezTo>
                  <a:cubicBezTo>
                    <a:pt x="214" y="269"/>
                    <a:pt x="214" y="269"/>
                    <a:pt x="215" y="269"/>
                  </a:cubicBezTo>
                  <a:cubicBezTo>
                    <a:pt x="216" y="268"/>
                    <a:pt x="216" y="269"/>
                    <a:pt x="216" y="269"/>
                  </a:cubicBezTo>
                  <a:cubicBezTo>
                    <a:pt x="217" y="269"/>
                    <a:pt x="217" y="269"/>
                    <a:pt x="218" y="268"/>
                  </a:cubicBezTo>
                  <a:cubicBezTo>
                    <a:pt x="218" y="267"/>
                    <a:pt x="219" y="268"/>
                    <a:pt x="219" y="268"/>
                  </a:cubicBezTo>
                  <a:cubicBezTo>
                    <a:pt x="219" y="268"/>
                    <a:pt x="219" y="269"/>
                    <a:pt x="220" y="269"/>
                  </a:cubicBezTo>
                  <a:cubicBezTo>
                    <a:pt x="221" y="269"/>
                    <a:pt x="222" y="269"/>
                    <a:pt x="223" y="269"/>
                  </a:cubicBezTo>
                  <a:cubicBezTo>
                    <a:pt x="223" y="269"/>
                    <a:pt x="224" y="269"/>
                    <a:pt x="224" y="269"/>
                  </a:cubicBezTo>
                  <a:cubicBezTo>
                    <a:pt x="225" y="268"/>
                    <a:pt x="225" y="268"/>
                    <a:pt x="225" y="268"/>
                  </a:cubicBezTo>
                  <a:cubicBezTo>
                    <a:pt x="227" y="268"/>
                    <a:pt x="227" y="268"/>
                    <a:pt x="227" y="268"/>
                  </a:cubicBezTo>
                  <a:cubicBezTo>
                    <a:pt x="227" y="268"/>
                    <a:pt x="228" y="268"/>
                    <a:pt x="229" y="268"/>
                  </a:cubicBezTo>
                  <a:cubicBezTo>
                    <a:pt x="229" y="268"/>
                    <a:pt x="230" y="268"/>
                    <a:pt x="230" y="268"/>
                  </a:cubicBezTo>
                  <a:cubicBezTo>
                    <a:pt x="231" y="268"/>
                    <a:pt x="230" y="268"/>
                    <a:pt x="231" y="269"/>
                  </a:cubicBezTo>
                  <a:cubicBezTo>
                    <a:pt x="231" y="269"/>
                    <a:pt x="231" y="269"/>
                    <a:pt x="231" y="269"/>
                  </a:cubicBezTo>
                  <a:cubicBezTo>
                    <a:pt x="231" y="269"/>
                    <a:pt x="232" y="269"/>
                    <a:pt x="233" y="269"/>
                  </a:cubicBezTo>
                  <a:cubicBezTo>
                    <a:pt x="234" y="269"/>
                    <a:pt x="234" y="270"/>
                    <a:pt x="234" y="270"/>
                  </a:cubicBezTo>
                  <a:cubicBezTo>
                    <a:pt x="234" y="270"/>
                    <a:pt x="234" y="270"/>
                    <a:pt x="235" y="269"/>
                  </a:cubicBezTo>
                  <a:cubicBezTo>
                    <a:pt x="235" y="269"/>
                    <a:pt x="235" y="270"/>
                    <a:pt x="235" y="270"/>
                  </a:cubicBezTo>
                  <a:cubicBezTo>
                    <a:pt x="236" y="270"/>
                    <a:pt x="236" y="271"/>
                    <a:pt x="236" y="271"/>
                  </a:cubicBezTo>
                  <a:cubicBezTo>
                    <a:pt x="235" y="271"/>
                    <a:pt x="235" y="271"/>
                    <a:pt x="235" y="271"/>
                  </a:cubicBezTo>
                  <a:cubicBezTo>
                    <a:pt x="235" y="271"/>
                    <a:pt x="234" y="271"/>
                    <a:pt x="234" y="271"/>
                  </a:cubicBezTo>
                  <a:cubicBezTo>
                    <a:pt x="234" y="271"/>
                    <a:pt x="234" y="271"/>
                    <a:pt x="233" y="271"/>
                  </a:cubicBezTo>
                  <a:cubicBezTo>
                    <a:pt x="233" y="270"/>
                    <a:pt x="233" y="271"/>
                    <a:pt x="232" y="270"/>
                  </a:cubicBezTo>
                  <a:cubicBezTo>
                    <a:pt x="232" y="270"/>
                    <a:pt x="232" y="270"/>
                    <a:pt x="231" y="270"/>
                  </a:cubicBezTo>
                  <a:cubicBezTo>
                    <a:pt x="231" y="269"/>
                    <a:pt x="231" y="270"/>
                    <a:pt x="231" y="270"/>
                  </a:cubicBezTo>
                  <a:cubicBezTo>
                    <a:pt x="231" y="270"/>
                    <a:pt x="230" y="270"/>
                    <a:pt x="229" y="270"/>
                  </a:cubicBezTo>
                  <a:cubicBezTo>
                    <a:pt x="229" y="270"/>
                    <a:pt x="229" y="270"/>
                    <a:pt x="229" y="270"/>
                  </a:cubicBezTo>
                  <a:cubicBezTo>
                    <a:pt x="229" y="270"/>
                    <a:pt x="228" y="270"/>
                    <a:pt x="228" y="271"/>
                  </a:cubicBezTo>
                  <a:cubicBezTo>
                    <a:pt x="227" y="271"/>
                    <a:pt x="227" y="271"/>
                    <a:pt x="227" y="272"/>
                  </a:cubicBezTo>
                  <a:cubicBezTo>
                    <a:pt x="227" y="272"/>
                    <a:pt x="227" y="273"/>
                    <a:pt x="227" y="273"/>
                  </a:cubicBezTo>
                  <a:cubicBezTo>
                    <a:pt x="229" y="273"/>
                    <a:pt x="229" y="273"/>
                    <a:pt x="229" y="273"/>
                  </a:cubicBezTo>
                  <a:cubicBezTo>
                    <a:pt x="230" y="274"/>
                    <a:pt x="230" y="274"/>
                    <a:pt x="230" y="274"/>
                  </a:cubicBezTo>
                  <a:cubicBezTo>
                    <a:pt x="230" y="274"/>
                    <a:pt x="231" y="274"/>
                    <a:pt x="232" y="274"/>
                  </a:cubicBezTo>
                  <a:cubicBezTo>
                    <a:pt x="233" y="274"/>
                    <a:pt x="233" y="275"/>
                    <a:pt x="234" y="275"/>
                  </a:cubicBezTo>
                  <a:cubicBezTo>
                    <a:pt x="234" y="275"/>
                    <a:pt x="235" y="275"/>
                    <a:pt x="236" y="275"/>
                  </a:cubicBezTo>
                  <a:cubicBezTo>
                    <a:pt x="237" y="274"/>
                    <a:pt x="238" y="275"/>
                    <a:pt x="238" y="275"/>
                  </a:cubicBezTo>
                  <a:cubicBezTo>
                    <a:pt x="238" y="275"/>
                    <a:pt x="238" y="275"/>
                    <a:pt x="238" y="275"/>
                  </a:cubicBezTo>
                  <a:cubicBezTo>
                    <a:pt x="238" y="275"/>
                    <a:pt x="239" y="275"/>
                    <a:pt x="239" y="276"/>
                  </a:cubicBezTo>
                  <a:cubicBezTo>
                    <a:pt x="240" y="276"/>
                    <a:pt x="240" y="276"/>
                    <a:pt x="240" y="276"/>
                  </a:cubicBezTo>
                  <a:cubicBezTo>
                    <a:pt x="243" y="276"/>
                    <a:pt x="243" y="276"/>
                    <a:pt x="243" y="276"/>
                  </a:cubicBezTo>
                  <a:cubicBezTo>
                    <a:pt x="243" y="276"/>
                    <a:pt x="244" y="276"/>
                    <a:pt x="245" y="276"/>
                  </a:cubicBezTo>
                  <a:cubicBezTo>
                    <a:pt x="246" y="276"/>
                    <a:pt x="247" y="276"/>
                    <a:pt x="247" y="276"/>
                  </a:cubicBezTo>
                  <a:cubicBezTo>
                    <a:pt x="248" y="276"/>
                    <a:pt x="248" y="276"/>
                    <a:pt x="248" y="276"/>
                  </a:cubicBezTo>
                  <a:cubicBezTo>
                    <a:pt x="248" y="276"/>
                    <a:pt x="250" y="276"/>
                    <a:pt x="250" y="276"/>
                  </a:cubicBezTo>
                  <a:cubicBezTo>
                    <a:pt x="251" y="276"/>
                    <a:pt x="252" y="277"/>
                    <a:pt x="252" y="277"/>
                  </a:cubicBezTo>
                  <a:cubicBezTo>
                    <a:pt x="252" y="277"/>
                    <a:pt x="253" y="277"/>
                    <a:pt x="254" y="277"/>
                  </a:cubicBezTo>
                  <a:cubicBezTo>
                    <a:pt x="255" y="277"/>
                    <a:pt x="256" y="277"/>
                    <a:pt x="257" y="277"/>
                  </a:cubicBezTo>
                  <a:cubicBezTo>
                    <a:pt x="258" y="278"/>
                    <a:pt x="258" y="278"/>
                    <a:pt x="258" y="278"/>
                  </a:cubicBezTo>
                  <a:cubicBezTo>
                    <a:pt x="259" y="278"/>
                    <a:pt x="259" y="278"/>
                    <a:pt x="260" y="278"/>
                  </a:cubicBezTo>
                  <a:cubicBezTo>
                    <a:pt x="260" y="278"/>
                    <a:pt x="260" y="277"/>
                    <a:pt x="260" y="277"/>
                  </a:cubicBezTo>
                  <a:cubicBezTo>
                    <a:pt x="260" y="277"/>
                    <a:pt x="260" y="277"/>
                    <a:pt x="259" y="276"/>
                  </a:cubicBezTo>
                  <a:cubicBezTo>
                    <a:pt x="258" y="276"/>
                    <a:pt x="259" y="276"/>
                    <a:pt x="259" y="276"/>
                  </a:cubicBezTo>
                  <a:cubicBezTo>
                    <a:pt x="259" y="276"/>
                    <a:pt x="260" y="276"/>
                    <a:pt x="260" y="275"/>
                  </a:cubicBezTo>
                  <a:cubicBezTo>
                    <a:pt x="261" y="275"/>
                    <a:pt x="261" y="275"/>
                    <a:pt x="260" y="274"/>
                  </a:cubicBezTo>
                  <a:cubicBezTo>
                    <a:pt x="260" y="273"/>
                    <a:pt x="260" y="273"/>
                    <a:pt x="260" y="273"/>
                  </a:cubicBezTo>
                  <a:cubicBezTo>
                    <a:pt x="260" y="273"/>
                    <a:pt x="262" y="273"/>
                    <a:pt x="262" y="273"/>
                  </a:cubicBezTo>
                  <a:cubicBezTo>
                    <a:pt x="262" y="272"/>
                    <a:pt x="261" y="272"/>
                    <a:pt x="261" y="272"/>
                  </a:cubicBezTo>
                  <a:cubicBezTo>
                    <a:pt x="260" y="272"/>
                    <a:pt x="260" y="272"/>
                    <a:pt x="260" y="271"/>
                  </a:cubicBezTo>
                  <a:cubicBezTo>
                    <a:pt x="259" y="271"/>
                    <a:pt x="260" y="271"/>
                    <a:pt x="260" y="271"/>
                  </a:cubicBezTo>
                  <a:cubicBezTo>
                    <a:pt x="261" y="270"/>
                    <a:pt x="261" y="271"/>
                    <a:pt x="261" y="270"/>
                  </a:cubicBezTo>
                  <a:cubicBezTo>
                    <a:pt x="262" y="270"/>
                    <a:pt x="261" y="269"/>
                    <a:pt x="261" y="268"/>
                  </a:cubicBezTo>
                  <a:cubicBezTo>
                    <a:pt x="261" y="266"/>
                    <a:pt x="262" y="267"/>
                    <a:pt x="263" y="267"/>
                  </a:cubicBezTo>
                  <a:cubicBezTo>
                    <a:pt x="263" y="267"/>
                    <a:pt x="265" y="267"/>
                    <a:pt x="265" y="267"/>
                  </a:cubicBezTo>
                  <a:cubicBezTo>
                    <a:pt x="265" y="267"/>
                    <a:pt x="266" y="267"/>
                    <a:pt x="266" y="267"/>
                  </a:cubicBezTo>
                  <a:cubicBezTo>
                    <a:pt x="267" y="267"/>
                    <a:pt x="267" y="267"/>
                    <a:pt x="267" y="268"/>
                  </a:cubicBezTo>
                  <a:cubicBezTo>
                    <a:pt x="267" y="268"/>
                    <a:pt x="267" y="269"/>
                    <a:pt x="266" y="269"/>
                  </a:cubicBezTo>
                  <a:cubicBezTo>
                    <a:pt x="266" y="269"/>
                    <a:pt x="266" y="270"/>
                    <a:pt x="265" y="270"/>
                  </a:cubicBezTo>
                  <a:cubicBezTo>
                    <a:pt x="264" y="270"/>
                    <a:pt x="265" y="271"/>
                    <a:pt x="265" y="271"/>
                  </a:cubicBezTo>
                  <a:cubicBezTo>
                    <a:pt x="265" y="272"/>
                    <a:pt x="264" y="272"/>
                    <a:pt x="264" y="273"/>
                  </a:cubicBezTo>
                  <a:cubicBezTo>
                    <a:pt x="263" y="273"/>
                    <a:pt x="264" y="273"/>
                    <a:pt x="264" y="274"/>
                  </a:cubicBezTo>
                  <a:cubicBezTo>
                    <a:pt x="265" y="275"/>
                    <a:pt x="265" y="275"/>
                    <a:pt x="265" y="275"/>
                  </a:cubicBezTo>
                  <a:cubicBezTo>
                    <a:pt x="265" y="276"/>
                    <a:pt x="265" y="275"/>
                    <a:pt x="266" y="275"/>
                  </a:cubicBezTo>
                  <a:cubicBezTo>
                    <a:pt x="267" y="275"/>
                    <a:pt x="266" y="276"/>
                    <a:pt x="266" y="277"/>
                  </a:cubicBezTo>
                  <a:cubicBezTo>
                    <a:pt x="266" y="277"/>
                    <a:pt x="267" y="277"/>
                    <a:pt x="267" y="277"/>
                  </a:cubicBezTo>
                  <a:cubicBezTo>
                    <a:pt x="267" y="278"/>
                    <a:pt x="269" y="277"/>
                    <a:pt x="269" y="277"/>
                  </a:cubicBezTo>
                  <a:cubicBezTo>
                    <a:pt x="270" y="277"/>
                    <a:pt x="270" y="277"/>
                    <a:pt x="271" y="277"/>
                  </a:cubicBezTo>
                  <a:cubicBezTo>
                    <a:pt x="272" y="277"/>
                    <a:pt x="272" y="278"/>
                    <a:pt x="272" y="278"/>
                  </a:cubicBezTo>
                  <a:cubicBezTo>
                    <a:pt x="274" y="277"/>
                    <a:pt x="274" y="277"/>
                    <a:pt x="274" y="277"/>
                  </a:cubicBezTo>
                  <a:cubicBezTo>
                    <a:pt x="274" y="277"/>
                    <a:pt x="274" y="278"/>
                    <a:pt x="275" y="278"/>
                  </a:cubicBezTo>
                  <a:cubicBezTo>
                    <a:pt x="276" y="279"/>
                    <a:pt x="276" y="278"/>
                    <a:pt x="276" y="278"/>
                  </a:cubicBezTo>
                  <a:cubicBezTo>
                    <a:pt x="276" y="277"/>
                    <a:pt x="277" y="277"/>
                    <a:pt x="277" y="277"/>
                  </a:cubicBezTo>
                  <a:cubicBezTo>
                    <a:pt x="277" y="277"/>
                    <a:pt x="277" y="276"/>
                    <a:pt x="278" y="276"/>
                  </a:cubicBezTo>
                  <a:cubicBezTo>
                    <a:pt x="278" y="276"/>
                    <a:pt x="278" y="276"/>
                    <a:pt x="279" y="276"/>
                  </a:cubicBezTo>
                  <a:cubicBezTo>
                    <a:pt x="280" y="275"/>
                    <a:pt x="280" y="275"/>
                    <a:pt x="281" y="275"/>
                  </a:cubicBezTo>
                  <a:cubicBezTo>
                    <a:pt x="281" y="275"/>
                    <a:pt x="281" y="276"/>
                    <a:pt x="281" y="276"/>
                  </a:cubicBezTo>
                  <a:cubicBezTo>
                    <a:pt x="281" y="277"/>
                    <a:pt x="281" y="277"/>
                    <a:pt x="280" y="277"/>
                  </a:cubicBezTo>
                  <a:cubicBezTo>
                    <a:pt x="280" y="277"/>
                    <a:pt x="279" y="277"/>
                    <a:pt x="279" y="277"/>
                  </a:cubicBezTo>
                  <a:cubicBezTo>
                    <a:pt x="279" y="277"/>
                    <a:pt x="278" y="278"/>
                    <a:pt x="278" y="278"/>
                  </a:cubicBezTo>
                  <a:cubicBezTo>
                    <a:pt x="279" y="278"/>
                    <a:pt x="279" y="278"/>
                    <a:pt x="279" y="278"/>
                  </a:cubicBezTo>
                  <a:cubicBezTo>
                    <a:pt x="281" y="279"/>
                    <a:pt x="281" y="279"/>
                    <a:pt x="281" y="279"/>
                  </a:cubicBezTo>
                  <a:cubicBezTo>
                    <a:pt x="282" y="279"/>
                    <a:pt x="282" y="279"/>
                    <a:pt x="282" y="279"/>
                  </a:cubicBezTo>
                  <a:cubicBezTo>
                    <a:pt x="282" y="279"/>
                    <a:pt x="283" y="279"/>
                    <a:pt x="284" y="278"/>
                  </a:cubicBezTo>
                  <a:cubicBezTo>
                    <a:pt x="285" y="277"/>
                    <a:pt x="284" y="279"/>
                    <a:pt x="284" y="279"/>
                  </a:cubicBezTo>
                  <a:cubicBezTo>
                    <a:pt x="284" y="279"/>
                    <a:pt x="287" y="279"/>
                    <a:pt x="287" y="278"/>
                  </a:cubicBezTo>
                  <a:cubicBezTo>
                    <a:pt x="287" y="277"/>
                    <a:pt x="287" y="278"/>
                    <a:pt x="288" y="277"/>
                  </a:cubicBezTo>
                  <a:cubicBezTo>
                    <a:pt x="288" y="277"/>
                    <a:pt x="287" y="276"/>
                    <a:pt x="287" y="276"/>
                  </a:cubicBezTo>
                  <a:cubicBezTo>
                    <a:pt x="287" y="275"/>
                    <a:pt x="287" y="274"/>
                    <a:pt x="287" y="274"/>
                  </a:cubicBezTo>
                  <a:cubicBezTo>
                    <a:pt x="287" y="274"/>
                    <a:pt x="285" y="273"/>
                    <a:pt x="286" y="273"/>
                  </a:cubicBezTo>
                  <a:cubicBezTo>
                    <a:pt x="286" y="272"/>
                    <a:pt x="285" y="272"/>
                    <a:pt x="285" y="272"/>
                  </a:cubicBezTo>
                  <a:cubicBezTo>
                    <a:pt x="285" y="271"/>
                    <a:pt x="284" y="271"/>
                    <a:pt x="285" y="270"/>
                  </a:cubicBezTo>
                  <a:cubicBezTo>
                    <a:pt x="285" y="269"/>
                    <a:pt x="285" y="270"/>
                    <a:pt x="285" y="269"/>
                  </a:cubicBezTo>
                  <a:cubicBezTo>
                    <a:pt x="285" y="268"/>
                    <a:pt x="285" y="267"/>
                    <a:pt x="286" y="267"/>
                  </a:cubicBezTo>
                  <a:cubicBezTo>
                    <a:pt x="286" y="267"/>
                    <a:pt x="287" y="267"/>
                    <a:pt x="287" y="267"/>
                  </a:cubicBezTo>
                  <a:cubicBezTo>
                    <a:pt x="288" y="267"/>
                    <a:pt x="288" y="266"/>
                    <a:pt x="287" y="265"/>
                  </a:cubicBezTo>
                  <a:cubicBezTo>
                    <a:pt x="287" y="265"/>
                    <a:pt x="286" y="264"/>
                    <a:pt x="286" y="263"/>
                  </a:cubicBezTo>
                  <a:cubicBezTo>
                    <a:pt x="286" y="261"/>
                    <a:pt x="286" y="261"/>
                    <a:pt x="286" y="260"/>
                  </a:cubicBezTo>
                  <a:cubicBezTo>
                    <a:pt x="286" y="259"/>
                    <a:pt x="286" y="257"/>
                    <a:pt x="285" y="256"/>
                  </a:cubicBezTo>
                  <a:cubicBezTo>
                    <a:pt x="285" y="255"/>
                    <a:pt x="285" y="255"/>
                    <a:pt x="285" y="254"/>
                  </a:cubicBezTo>
                  <a:cubicBezTo>
                    <a:pt x="285" y="254"/>
                    <a:pt x="285" y="254"/>
                    <a:pt x="284" y="254"/>
                  </a:cubicBezTo>
                  <a:cubicBezTo>
                    <a:pt x="283" y="254"/>
                    <a:pt x="283" y="254"/>
                    <a:pt x="282" y="253"/>
                  </a:cubicBezTo>
                  <a:cubicBezTo>
                    <a:pt x="281" y="253"/>
                    <a:pt x="281" y="253"/>
                    <a:pt x="281" y="253"/>
                  </a:cubicBezTo>
                  <a:cubicBezTo>
                    <a:pt x="281" y="253"/>
                    <a:pt x="280" y="253"/>
                    <a:pt x="279" y="253"/>
                  </a:cubicBezTo>
                  <a:cubicBezTo>
                    <a:pt x="279" y="254"/>
                    <a:pt x="278" y="253"/>
                    <a:pt x="277" y="253"/>
                  </a:cubicBezTo>
                  <a:cubicBezTo>
                    <a:pt x="276" y="252"/>
                    <a:pt x="276" y="251"/>
                    <a:pt x="277" y="250"/>
                  </a:cubicBezTo>
                  <a:cubicBezTo>
                    <a:pt x="277" y="250"/>
                    <a:pt x="276" y="249"/>
                    <a:pt x="275" y="249"/>
                  </a:cubicBezTo>
                  <a:cubicBezTo>
                    <a:pt x="275" y="248"/>
                    <a:pt x="272" y="249"/>
                    <a:pt x="272" y="249"/>
                  </a:cubicBezTo>
                  <a:cubicBezTo>
                    <a:pt x="272" y="249"/>
                    <a:pt x="272" y="245"/>
                    <a:pt x="273" y="244"/>
                  </a:cubicBezTo>
                  <a:cubicBezTo>
                    <a:pt x="273" y="242"/>
                    <a:pt x="272" y="242"/>
                    <a:pt x="272" y="240"/>
                  </a:cubicBezTo>
                  <a:cubicBezTo>
                    <a:pt x="271" y="238"/>
                    <a:pt x="271" y="238"/>
                    <a:pt x="271" y="237"/>
                  </a:cubicBezTo>
                  <a:cubicBezTo>
                    <a:pt x="271" y="235"/>
                    <a:pt x="271" y="235"/>
                    <a:pt x="270" y="231"/>
                  </a:cubicBezTo>
                  <a:cubicBezTo>
                    <a:pt x="270" y="228"/>
                    <a:pt x="269" y="230"/>
                    <a:pt x="268" y="228"/>
                  </a:cubicBezTo>
                  <a:cubicBezTo>
                    <a:pt x="268" y="226"/>
                    <a:pt x="268" y="226"/>
                    <a:pt x="267" y="224"/>
                  </a:cubicBezTo>
                  <a:cubicBezTo>
                    <a:pt x="267" y="222"/>
                    <a:pt x="267" y="223"/>
                    <a:pt x="266" y="223"/>
                  </a:cubicBezTo>
                  <a:cubicBezTo>
                    <a:pt x="265" y="223"/>
                    <a:pt x="265" y="222"/>
                    <a:pt x="265" y="221"/>
                  </a:cubicBezTo>
                  <a:cubicBezTo>
                    <a:pt x="265" y="220"/>
                    <a:pt x="265" y="220"/>
                    <a:pt x="265" y="219"/>
                  </a:cubicBezTo>
                  <a:cubicBezTo>
                    <a:pt x="265" y="218"/>
                    <a:pt x="264" y="217"/>
                    <a:pt x="264" y="217"/>
                  </a:cubicBezTo>
                  <a:cubicBezTo>
                    <a:pt x="264" y="216"/>
                    <a:pt x="263" y="210"/>
                    <a:pt x="263" y="208"/>
                  </a:cubicBezTo>
                  <a:cubicBezTo>
                    <a:pt x="263" y="207"/>
                    <a:pt x="263" y="207"/>
                    <a:pt x="263" y="206"/>
                  </a:cubicBezTo>
                  <a:cubicBezTo>
                    <a:pt x="262" y="205"/>
                    <a:pt x="262" y="206"/>
                    <a:pt x="262" y="203"/>
                  </a:cubicBezTo>
                  <a:cubicBezTo>
                    <a:pt x="262" y="201"/>
                    <a:pt x="263" y="203"/>
                    <a:pt x="263" y="202"/>
                  </a:cubicBezTo>
                  <a:cubicBezTo>
                    <a:pt x="263" y="200"/>
                    <a:pt x="263" y="200"/>
                    <a:pt x="263" y="200"/>
                  </a:cubicBezTo>
                  <a:cubicBezTo>
                    <a:pt x="263" y="200"/>
                    <a:pt x="264" y="199"/>
                    <a:pt x="264" y="199"/>
                  </a:cubicBezTo>
                  <a:cubicBezTo>
                    <a:pt x="263" y="198"/>
                    <a:pt x="263" y="198"/>
                    <a:pt x="263" y="197"/>
                  </a:cubicBezTo>
                  <a:cubicBezTo>
                    <a:pt x="263" y="196"/>
                    <a:pt x="263" y="196"/>
                    <a:pt x="263" y="195"/>
                  </a:cubicBezTo>
                  <a:cubicBezTo>
                    <a:pt x="263" y="194"/>
                    <a:pt x="266" y="191"/>
                    <a:pt x="267" y="189"/>
                  </a:cubicBezTo>
                  <a:cubicBezTo>
                    <a:pt x="269" y="187"/>
                    <a:pt x="268" y="187"/>
                    <a:pt x="269" y="185"/>
                  </a:cubicBezTo>
                  <a:cubicBezTo>
                    <a:pt x="270" y="184"/>
                    <a:pt x="269" y="185"/>
                    <a:pt x="270" y="184"/>
                  </a:cubicBezTo>
                  <a:cubicBezTo>
                    <a:pt x="271" y="184"/>
                    <a:pt x="272" y="184"/>
                    <a:pt x="272" y="183"/>
                  </a:cubicBezTo>
                  <a:cubicBezTo>
                    <a:pt x="272" y="182"/>
                    <a:pt x="272" y="182"/>
                    <a:pt x="272" y="181"/>
                  </a:cubicBezTo>
                  <a:cubicBezTo>
                    <a:pt x="272" y="180"/>
                    <a:pt x="274" y="178"/>
                    <a:pt x="275" y="177"/>
                  </a:cubicBezTo>
                  <a:cubicBezTo>
                    <a:pt x="275" y="175"/>
                    <a:pt x="275" y="176"/>
                    <a:pt x="276" y="175"/>
                  </a:cubicBezTo>
                  <a:cubicBezTo>
                    <a:pt x="278" y="174"/>
                    <a:pt x="276" y="173"/>
                    <a:pt x="275" y="172"/>
                  </a:cubicBezTo>
                  <a:cubicBezTo>
                    <a:pt x="275" y="172"/>
                    <a:pt x="275" y="172"/>
                    <a:pt x="275" y="171"/>
                  </a:cubicBezTo>
                  <a:cubicBezTo>
                    <a:pt x="275" y="170"/>
                    <a:pt x="275" y="169"/>
                    <a:pt x="276" y="167"/>
                  </a:cubicBezTo>
                  <a:cubicBezTo>
                    <a:pt x="276" y="165"/>
                    <a:pt x="276" y="165"/>
                    <a:pt x="277" y="164"/>
                  </a:cubicBezTo>
                  <a:cubicBezTo>
                    <a:pt x="277" y="162"/>
                    <a:pt x="277" y="161"/>
                    <a:pt x="278" y="160"/>
                  </a:cubicBezTo>
                  <a:cubicBezTo>
                    <a:pt x="278" y="158"/>
                    <a:pt x="277" y="158"/>
                    <a:pt x="277" y="156"/>
                  </a:cubicBezTo>
                  <a:cubicBezTo>
                    <a:pt x="276" y="155"/>
                    <a:pt x="277" y="156"/>
                    <a:pt x="279" y="154"/>
                  </a:cubicBezTo>
                  <a:cubicBezTo>
                    <a:pt x="280" y="152"/>
                    <a:pt x="280" y="152"/>
                    <a:pt x="280" y="151"/>
                  </a:cubicBezTo>
                  <a:cubicBezTo>
                    <a:pt x="281" y="150"/>
                    <a:pt x="280" y="149"/>
                    <a:pt x="281" y="148"/>
                  </a:cubicBezTo>
                  <a:cubicBezTo>
                    <a:pt x="281" y="147"/>
                    <a:pt x="282" y="148"/>
                    <a:pt x="282" y="147"/>
                  </a:cubicBezTo>
                  <a:cubicBezTo>
                    <a:pt x="282" y="146"/>
                    <a:pt x="281" y="146"/>
                    <a:pt x="282" y="145"/>
                  </a:cubicBezTo>
                  <a:cubicBezTo>
                    <a:pt x="282" y="144"/>
                    <a:pt x="283" y="144"/>
                    <a:pt x="284" y="143"/>
                  </a:cubicBezTo>
                  <a:cubicBezTo>
                    <a:pt x="285" y="142"/>
                    <a:pt x="284" y="143"/>
                    <a:pt x="284" y="142"/>
                  </a:cubicBezTo>
                  <a:cubicBezTo>
                    <a:pt x="285" y="141"/>
                    <a:pt x="285" y="139"/>
                    <a:pt x="285" y="139"/>
                  </a:cubicBezTo>
                  <a:cubicBezTo>
                    <a:pt x="285" y="139"/>
                    <a:pt x="286" y="140"/>
                    <a:pt x="287" y="141"/>
                  </a:cubicBezTo>
                  <a:cubicBezTo>
                    <a:pt x="287" y="141"/>
                    <a:pt x="287" y="140"/>
                    <a:pt x="287" y="139"/>
                  </a:cubicBezTo>
                  <a:cubicBezTo>
                    <a:pt x="288" y="138"/>
                    <a:pt x="289" y="137"/>
                    <a:pt x="289" y="136"/>
                  </a:cubicBezTo>
                  <a:cubicBezTo>
                    <a:pt x="290" y="135"/>
                    <a:pt x="290" y="136"/>
                    <a:pt x="291" y="135"/>
                  </a:cubicBezTo>
                  <a:cubicBezTo>
                    <a:pt x="292" y="135"/>
                    <a:pt x="292" y="136"/>
                    <a:pt x="293" y="136"/>
                  </a:cubicBezTo>
                  <a:cubicBezTo>
                    <a:pt x="294" y="136"/>
                    <a:pt x="294" y="135"/>
                    <a:pt x="294" y="134"/>
                  </a:cubicBezTo>
                  <a:cubicBezTo>
                    <a:pt x="294" y="133"/>
                    <a:pt x="294" y="133"/>
                    <a:pt x="293" y="132"/>
                  </a:cubicBezTo>
                  <a:cubicBezTo>
                    <a:pt x="292" y="131"/>
                    <a:pt x="292" y="130"/>
                    <a:pt x="293" y="130"/>
                  </a:cubicBezTo>
                  <a:cubicBezTo>
                    <a:pt x="293" y="129"/>
                    <a:pt x="295" y="129"/>
                    <a:pt x="295" y="130"/>
                  </a:cubicBezTo>
                  <a:cubicBezTo>
                    <a:pt x="296" y="130"/>
                    <a:pt x="296" y="129"/>
                    <a:pt x="297" y="128"/>
                  </a:cubicBezTo>
                  <a:cubicBezTo>
                    <a:pt x="298" y="128"/>
                    <a:pt x="298" y="128"/>
                    <a:pt x="298" y="127"/>
                  </a:cubicBezTo>
                  <a:cubicBezTo>
                    <a:pt x="299" y="125"/>
                    <a:pt x="299" y="126"/>
                    <a:pt x="299" y="125"/>
                  </a:cubicBezTo>
                  <a:cubicBezTo>
                    <a:pt x="299" y="125"/>
                    <a:pt x="298" y="122"/>
                    <a:pt x="298" y="122"/>
                  </a:cubicBezTo>
                  <a:cubicBezTo>
                    <a:pt x="298" y="122"/>
                    <a:pt x="294" y="99"/>
                    <a:pt x="294" y="98"/>
                  </a:cubicBezTo>
                  <a:cubicBezTo>
                    <a:pt x="294" y="98"/>
                    <a:pt x="293" y="98"/>
                    <a:pt x="292" y="98"/>
                  </a:cubicBezTo>
                  <a:cubicBezTo>
                    <a:pt x="291" y="98"/>
                    <a:pt x="292" y="97"/>
                    <a:pt x="293" y="97"/>
                  </a:cubicBezTo>
                  <a:cubicBezTo>
                    <a:pt x="294" y="96"/>
                    <a:pt x="293" y="95"/>
                    <a:pt x="293" y="95"/>
                  </a:cubicBezTo>
                  <a:cubicBezTo>
                    <a:pt x="293" y="95"/>
                    <a:pt x="293" y="94"/>
                    <a:pt x="293" y="93"/>
                  </a:cubicBezTo>
                  <a:cubicBezTo>
                    <a:pt x="292" y="92"/>
                    <a:pt x="293" y="92"/>
                    <a:pt x="292" y="91"/>
                  </a:cubicBezTo>
                  <a:cubicBezTo>
                    <a:pt x="292" y="90"/>
                    <a:pt x="291" y="91"/>
                    <a:pt x="291" y="90"/>
                  </a:cubicBezTo>
                  <a:cubicBezTo>
                    <a:pt x="291" y="89"/>
                    <a:pt x="290" y="87"/>
                    <a:pt x="290" y="87"/>
                  </a:cubicBezTo>
                  <a:cubicBezTo>
                    <a:pt x="290" y="87"/>
                    <a:pt x="289" y="86"/>
                    <a:pt x="288" y="86"/>
                  </a:cubicBezTo>
                  <a:cubicBezTo>
                    <a:pt x="288" y="86"/>
                    <a:pt x="286" y="85"/>
                    <a:pt x="286" y="85"/>
                  </a:cubicBezTo>
                  <a:cubicBezTo>
                    <a:pt x="285" y="84"/>
                    <a:pt x="285" y="83"/>
                    <a:pt x="285" y="82"/>
                  </a:cubicBezTo>
                  <a:cubicBezTo>
                    <a:pt x="285" y="81"/>
                    <a:pt x="285" y="81"/>
                    <a:pt x="286" y="80"/>
                  </a:cubicBezTo>
                  <a:cubicBezTo>
                    <a:pt x="286" y="79"/>
                    <a:pt x="287" y="80"/>
                    <a:pt x="287" y="79"/>
                  </a:cubicBezTo>
                  <a:cubicBezTo>
                    <a:pt x="288" y="79"/>
                    <a:pt x="287" y="79"/>
                    <a:pt x="288" y="78"/>
                  </a:cubicBezTo>
                  <a:cubicBezTo>
                    <a:pt x="289" y="77"/>
                    <a:pt x="289" y="77"/>
                    <a:pt x="290" y="77"/>
                  </a:cubicBezTo>
                  <a:cubicBezTo>
                    <a:pt x="291" y="77"/>
                    <a:pt x="292" y="75"/>
                    <a:pt x="292" y="74"/>
                  </a:cubicBezTo>
                  <a:cubicBezTo>
                    <a:pt x="291" y="73"/>
                    <a:pt x="289" y="73"/>
                    <a:pt x="288" y="73"/>
                  </a:cubicBezTo>
                  <a:cubicBezTo>
                    <a:pt x="288" y="73"/>
                    <a:pt x="288" y="72"/>
                    <a:pt x="288" y="71"/>
                  </a:cubicBezTo>
                  <a:cubicBezTo>
                    <a:pt x="288" y="70"/>
                    <a:pt x="289" y="70"/>
                    <a:pt x="289" y="70"/>
                  </a:cubicBezTo>
                  <a:cubicBezTo>
                    <a:pt x="290" y="69"/>
                    <a:pt x="290" y="69"/>
                    <a:pt x="290" y="68"/>
                  </a:cubicBezTo>
                  <a:cubicBezTo>
                    <a:pt x="289" y="67"/>
                    <a:pt x="289" y="66"/>
                    <a:pt x="289" y="66"/>
                  </a:cubicBezTo>
                  <a:cubicBezTo>
                    <a:pt x="289" y="65"/>
                    <a:pt x="289" y="64"/>
                    <a:pt x="289" y="64"/>
                  </a:cubicBezTo>
                  <a:cubicBezTo>
                    <a:pt x="288" y="65"/>
                    <a:pt x="288" y="65"/>
                    <a:pt x="288" y="65"/>
                  </a:cubicBezTo>
                  <a:cubicBezTo>
                    <a:pt x="288" y="65"/>
                    <a:pt x="287" y="67"/>
                    <a:pt x="286" y="67"/>
                  </a:cubicBezTo>
                  <a:cubicBezTo>
                    <a:pt x="285" y="67"/>
                    <a:pt x="284" y="66"/>
                    <a:pt x="283" y="65"/>
                  </a:cubicBezTo>
                  <a:cubicBezTo>
                    <a:pt x="282" y="64"/>
                    <a:pt x="282" y="64"/>
                    <a:pt x="281" y="62"/>
                  </a:cubicBezTo>
                  <a:cubicBezTo>
                    <a:pt x="280" y="61"/>
                    <a:pt x="280" y="61"/>
                    <a:pt x="279" y="59"/>
                  </a:cubicBezTo>
                  <a:cubicBezTo>
                    <a:pt x="278" y="58"/>
                    <a:pt x="278" y="58"/>
                    <a:pt x="276" y="57"/>
                  </a:cubicBezTo>
                  <a:cubicBezTo>
                    <a:pt x="275" y="55"/>
                    <a:pt x="275" y="53"/>
                    <a:pt x="275" y="52"/>
                  </a:cubicBezTo>
                  <a:cubicBezTo>
                    <a:pt x="274" y="50"/>
                    <a:pt x="274" y="51"/>
                    <a:pt x="274" y="51"/>
                  </a:cubicBezTo>
                  <a:cubicBezTo>
                    <a:pt x="273" y="51"/>
                    <a:pt x="272" y="51"/>
                    <a:pt x="271" y="50"/>
                  </a:cubicBezTo>
                  <a:cubicBezTo>
                    <a:pt x="269" y="49"/>
                    <a:pt x="269" y="49"/>
                    <a:pt x="269" y="48"/>
                  </a:cubicBezTo>
                  <a:cubicBezTo>
                    <a:pt x="269" y="47"/>
                    <a:pt x="269" y="47"/>
                    <a:pt x="268" y="46"/>
                  </a:cubicBezTo>
                  <a:cubicBezTo>
                    <a:pt x="268" y="45"/>
                    <a:pt x="268" y="46"/>
                    <a:pt x="267" y="46"/>
                  </a:cubicBezTo>
                  <a:cubicBezTo>
                    <a:pt x="267" y="46"/>
                    <a:pt x="266" y="46"/>
                    <a:pt x="265" y="45"/>
                  </a:cubicBezTo>
                  <a:cubicBezTo>
                    <a:pt x="265" y="45"/>
                    <a:pt x="265" y="44"/>
                    <a:pt x="265" y="44"/>
                  </a:cubicBezTo>
                  <a:cubicBezTo>
                    <a:pt x="265" y="44"/>
                    <a:pt x="264" y="42"/>
                    <a:pt x="264" y="42"/>
                  </a:cubicBezTo>
                  <a:cubicBezTo>
                    <a:pt x="261" y="44"/>
                    <a:pt x="261" y="44"/>
                    <a:pt x="261" y="44"/>
                  </a:cubicBezTo>
                  <a:cubicBezTo>
                    <a:pt x="261" y="44"/>
                    <a:pt x="260" y="44"/>
                    <a:pt x="259" y="44"/>
                  </a:cubicBezTo>
                  <a:cubicBezTo>
                    <a:pt x="259" y="45"/>
                    <a:pt x="259" y="43"/>
                    <a:pt x="259" y="43"/>
                  </a:cubicBezTo>
                  <a:cubicBezTo>
                    <a:pt x="259" y="42"/>
                    <a:pt x="259" y="42"/>
                    <a:pt x="258" y="42"/>
                  </a:cubicBezTo>
                  <a:cubicBezTo>
                    <a:pt x="258" y="42"/>
                    <a:pt x="256" y="42"/>
                    <a:pt x="256" y="42"/>
                  </a:cubicBezTo>
                  <a:cubicBezTo>
                    <a:pt x="255" y="42"/>
                    <a:pt x="254" y="42"/>
                    <a:pt x="253" y="41"/>
                  </a:cubicBezTo>
                  <a:cubicBezTo>
                    <a:pt x="252" y="41"/>
                    <a:pt x="252" y="42"/>
                    <a:pt x="250" y="41"/>
                  </a:cubicBezTo>
                  <a:cubicBezTo>
                    <a:pt x="249" y="41"/>
                    <a:pt x="246" y="41"/>
                    <a:pt x="245" y="41"/>
                  </a:cubicBezTo>
                  <a:cubicBezTo>
                    <a:pt x="244" y="41"/>
                    <a:pt x="244" y="41"/>
                    <a:pt x="244" y="40"/>
                  </a:cubicBezTo>
                  <a:cubicBezTo>
                    <a:pt x="244" y="40"/>
                    <a:pt x="243" y="40"/>
                    <a:pt x="242" y="40"/>
                  </a:cubicBezTo>
                  <a:cubicBezTo>
                    <a:pt x="242" y="40"/>
                    <a:pt x="241" y="41"/>
                    <a:pt x="240" y="40"/>
                  </a:cubicBezTo>
                  <a:cubicBezTo>
                    <a:pt x="239" y="40"/>
                    <a:pt x="239" y="41"/>
                    <a:pt x="238" y="41"/>
                  </a:cubicBezTo>
                  <a:cubicBezTo>
                    <a:pt x="237" y="41"/>
                    <a:pt x="236" y="43"/>
                    <a:pt x="235" y="43"/>
                  </a:cubicBezTo>
                  <a:cubicBezTo>
                    <a:pt x="234" y="42"/>
                    <a:pt x="234" y="42"/>
                    <a:pt x="233" y="42"/>
                  </a:cubicBezTo>
                  <a:cubicBezTo>
                    <a:pt x="232" y="42"/>
                    <a:pt x="231" y="43"/>
                    <a:pt x="229" y="44"/>
                  </a:cubicBezTo>
                  <a:cubicBezTo>
                    <a:pt x="228" y="44"/>
                    <a:pt x="227" y="44"/>
                    <a:pt x="227" y="45"/>
                  </a:cubicBezTo>
                  <a:cubicBezTo>
                    <a:pt x="226" y="45"/>
                    <a:pt x="227" y="46"/>
                    <a:pt x="227" y="46"/>
                  </a:cubicBezTo>
                  <a:cubicBezTo>
                    <a:pt x="227" y="46"/>
                    <a:pt x="226" y="46"/>
                    <a:pt x="226" y="47"/>
                  </a:cubicBezTo>
                  <a:cubicBezTo>
                    <a:pt x="226" y="47"/>
                    <a:pt x="225" y="46"/>
                    <a:pt x="225" y="47"/>
                  </a:cubicBezTo>
                  <a:cubicBezTo>
                    <a:pt x="224" y="47"/>
                    <a:pt x="224" y="48"/>
                    <a:pt x="223" y="47"/>
                  </a:cubicBezTo>
                  <a:cubicBezTo>
                    <a:pt x="223" y="47"/>
                    <a:pt x="221" y="47"/>
                    <a:pt x="221" y="47"/>
                  </a:cubicBezTo>
                  <a:cubicBezTo>
                    <a:pt x="221" y="47"/>
                    <a:pt x="219" y="46"/>
                    <a:pt x="219" y="46"/>
                  </a:cubicBezTo>
                  <a:cubicBezTo>
                    <a:pt x="218" y="45"/>
                    <a:pt x="218" y="46"/>
                    <a:pt x="218" y="47"/>
                  </a:cubicBezTo>
                  <a:cubicBezTo>
                    <a:pt x="218" y="48"/>
                    <a:pt x="217" y="49"/>
                    <a:pt x="217" y="49"/>
                  </a:cubicBezTo>
                  <a:cubicBezTo>
                    <a:pt x="217" y="49"/>
                    <a:pt x="216" y="49"/>
                    <a:pt x="214" y="49"/>
                  </a:cubicBezTo>
                  <a:cubicBezTo>
                    <a:pt x="213" y="49"/>
                    <a:pt x="213" y="50"/>
                    <a:pt x="213" y="50"/>
                  </a:cubicBezTo>
                  <a:cubicBezTo>
                    <a:pt x="212" y="50"/>
                    <a:pt x="212" y="52"/>
                    <a:pt x="212" y="52"/>
                  </a:cubicBezTo>
                  <a:cubicBezTo>
                    <a:pt x="212" y="52"/>
                    <a:pt x="212" y="53"/>
                    <a:pt x="212" y="53"/>
                  </a:cubicBezTo>
                  <a:cubicBezTo>
                    <a:pt x="212" y="54"/>
                    <a:pt x="211" y="55"/>
                    <a:pt x="211" y="55"/>
                  </a:cubicBezTo>
                  <a:cubicBezTo>
                    <a:pt x="211" y="55"/>
                    <a:pt x="211" y="56"/>
                    <a:pt x="210" y="57"/>
                  </a:cubicBezTo>
                  <a:cubicBezTo>
                    <a:pt x="210" y="58"/>
                    <a:pt x="209" y="57"/>
                    <a:pt x="209" y="57"/>
                  </a:cubicBezTo>
                  <a:cubicBezTo>
                    <a:pt x="209" y="57"/>
                    <a:pt x="209" y="57"/>
                    <a:pt x="208" y="57"/>
                  </a:cubicBezTo>
                  <a:cubicBezTo>
                    <a:pt x="207" y="57"/>
                    <a:pt x="207" y="57"/>
                    <a:pt x="207" y="57"/>
                  </a:cubicBezTo>
                  <a:cubicBezTo>
                    <a:pt x="207" y="58"/>
                    <a:pt x="207" y="58"/>
                    <a:pt x="207" y="58"/>
                  </a:cubicBezTo>
                  <a:cubicBezTo>
                    <a:pt x="207" y="58"/>
                    <a:pt x="206" y="58"/>
                    <a:pt x="206" y="57"/>
                  </a:cubicBezTo>
                  <a:cubicBezTo>
                    <a:pt x="206" y="56"/>
                    <a:pt x="205" y="56"/>
                    <a:pt x="205" y="55"/>
                  </a:cubicBezTo>
                  <a:cubicBezTo>
                    <a:pt x="204" y="54"/>
                    <a:pt x="204" y="55"/>
                    <a:pt x="203" y="55"/>
                  </a:cubicBezTo>
                  <a:cubicBezTo>
                    <a:pt x="203" y="55"/>
                    <a:pt x="202" y="55"/>
                    <a:pt x="201" y="54"/>
                  </a:cubicBezTo>
                  <a:cubicBezTo>
                    <a:pt x="201" y="54"/>
                    <a:pt x="200" y="54"/>
                    <a:pt x="200" y="54"/>
                  </a:cubicBezTo>
                  <a:cubicBezTo>
                    <a:pt x="199" y="54"/>
                    <a:pt x="199" y="53"/>
                    <a:pt x="198" y="53"/>
                  </a:cubicBezTo>
                  <a:cubicBezTo>
                    <a:pt x="198" y="52"/>
                    <a:pt x="197" y="53"/>
                    <a:pt x="196" y="53"/>
                  </a:cubicBezTo>
                  <a:cubicBezTo>
                    <a:pt x="196" y="53"/>
                    <a:pt x="196" y="53"/>
                    <a:pt x="195" y="53"/>
                  </a:cubicBezTo>
                  <a:cubicBezTo>
                    <a:pt x="194" y="52"/>
                    <a:pt x="194" y="53"/>
                    <a:pt x="193" y="53"/>
                  </a:cubicBezTo>
                  <a:cubicBezTo>
                    <a:pt x="193" y="53"/>
                    <a:pt x="192" y="54"/>
                    <a:pt x="191" y="53"/>
                  </a:cubicBezTo>
                  <a:cubicBezTo>
                    <a:pt x="191" y="53"/>
                    <a:pt x="190" y="51"/>
                    <a:pt x="190" y="51"/>
                  </a:cubicBezTo>
                  <a:cubicBezTo>
                    <a:pt x="190" y="51"/>
                    <a:pt x="189" y="50"/>
                    <a:pt x="188" y="50"/>
                  </a:cubicBezTo>
                  <a:cubicBezTo>
                    <a:pt x="188" y="50"/>
                    <a:pt x="188" y="51"/>
                    <a:pt x="188" y="51"/>
                  </a:cubicBezTo>
                  <a:cubicBezTo>
                    <a:pt x="188" y="50"/>
                    <a:pt x="188" y="51"/>
                    <a:pt x="187" y="50"/>
                  </a:cubicBezTo>
                  <a:cubicBezTo>
                    <a:pt x="187" y="50"/>
                    <a:pt x="187" y="50"/>
                    <a:pt x="187" y="50"/>
                  </a:cubicBezTo>
                  <a:cubicBezTo>
                    <a:pt x="187" y="49"/>
                    <a:pt x="186" y="49"/>
                    <a:pt x="185" y="49"/>
                  </a:cubicBezTo>
                  <a:cubicBezTo>
                    <a:pt x="185" y="48"/>
                    <a:pt x="185" y="48"/>
                    <a:pt x="186" y="48"/>
                  </a:cubicBezTo>
                  <a:cubicBezTo>
                    <a:pt x="186" y="47"/>
                    <a:pt x="187" y="48"/>
                    <a:pt x="187" y="48"/>
                  </a:cubicBezTo>
                  <a:cubicBezTo>
                    <a:pt x="187" y="48"/>
                    <a:pt x="187" y="47"/>
                    <a:pt x="187" y="46"/>
                  </a:cubicBezTo>
                  <a:cubicBezTo>
                    <a:pt x="186" y="46"/>
                    <a:pt x="187" y="46"/>
                    <a:pt x="186" y="46"/>
                  </a:cubicBezTo>
                  <a:cubicBezTo>
                    <a:pt x="185" y="46"/>
                    <a:pt x="186" y="46"/>
                    <a:pt x="185" y="45"/>
                  </a:cubicBezTo>
                  <a:cubicBezTo>
                    <a:pt x="185" y="45"/>
                    <a:pt x="185" y="45"/>
                    <a:pt x="184" y="44"/>
                  </a:cubicBezTo>
                  <a:cubicBezTo>
                    <a:pt x="183" y="44"/>
                    <a:pt x="183" y="45"/>
                    <a:pt x="182" y="44"/>
                  </a:cubicBezTo>
                  <a:cubicBezTo>
                    <a:pt x="181" y="43"/>
                    <a:pt x="181" y="43"/>
                    <a:pt x="181" y="43"/>
                  </a:cubicBezTo>
                  <a:cubicBezTo>
                    <a:pt x="180" y="43"/>
                    <a:pt x="180" y="44"/>
                    <a:pt x="180" y="44"/>
                  </a:cubicBezTo>
                  <a:cubicBezTo>
                    <a:pt x="180" y="43"/>
                    <a:pt x="179" y="43"/>
                    <a:pt x="178" y="42"/>
                  </a:cubicBezTo>
                  <a:cubicBezTo>
                    <a:pt x="176" y="41"/>
                    <a:pt x="178" y="42"/>
                    <a:pt x="179" y="41"/>
                  </a:cubicBezTo>
                  <a:cubicBezTo>
                    <a:pt x="179" y="40"/>
                    <a:pt x="179" y="40"/>
                    <a:pt x="178" y="39"/>
                  </a:cubicBezTo>
                  <a:cubicBezTo>
                    <a:pt x="178" y="38"/>
                    <a:pt x="178" y="37"/>
                    <a:pt x="178" y="37"/>
                  </a:cubicBezTo>
                  <a:cubicBezTo>
                    <a:pt x="178" y="37"/>
                    <a:pt x="179" y="37"/>
                    <a:pt x="179" y="37"/>
                  </a:cubicBezTo>
                  <a:cubicBezTo>
                    <a:pt x="179" y="36"/>
                    <a:pt x="178" y="36"/>
                    <a:pt x="177" y="35"/>
                  </a:cubicBezTo>
                  <a:cubicBezTo>
                    <a:pt x="177" y="34"/>
                    <a:pt x="177" y="35"/>
                    <a:pt x="177" y="35"/>
                  </a:cubicBezTo>
                  <a:cubicBezTo>
                    <a:pt x="176" y="35"/>
                    <a:pt x="176" y="35"/>
                    <a:pt x="176" y="34"/>
                  </a:cubicBezTo>
                  <a:cubicBezTo>
                    <a:pt x="176" y="33"/>
                    <a:pt x="176" y="33"/>
                    <a:pt x="176" y="33"/>
                  </a:cubicBezTo>
                  <a:cubicBezTo>
                    <a:pt x="176" y="33"/>
                    <a:pt x="174" y="34"/>
                    <a:pt x="174" y="33"/>
                  </a:cubicBezTo>
                  <a:cubicBezTo>
                    <a:pt x="174" y="33"/>
                    <a:pt x="174" y="33"/>
                    <a:pt x="174" y="33"/>
                  </a:cubicBezTo>
                  <a:cubicBezTo>
                    <a:pt x="173" y="33"/>
                    <a:pt x="173" y="33"/>
                    <a:pt x="173" y="32"/>
                  </a:cubicBezTo>
                  <a:cubicBezTo>
                    <a:pt x="173" y="31"/>
                    <a:pt x="174" y="32"/>
                    <a:pt x="174" y="32"/>
                  </a:cubicBezTo>
                  <a:cubicBezTo>
                    <a:pt x="175" y="33"/>
                    <a:pt x="175" y="32"/>
                    <a:pt x="175" y="32"/>
                  </a:cubicBezTo>
                  <a:cubicBezTo>
                    <a:pt x="175" y="31"/>
                    <a:pt x="174" y="31"/>
                    <a:pt x="174" y="31"/>
                  </a:cubicBezTo>
                  <a:cubicBezTo>
                    <a:pt x="173" y="30"/>
                    <a:pt x="173" y="30"/>
                    <a:pt x="173" y="30"/>
                  </a:cubicBezTo>
                  <a:cubicBezTo>
                    <a:pt x="173" y="30"/>
                    <a:pt x="173" y="29"/>
                    <a:pt x="173" y="29"/>
                  </a:cubicBezTo>
                  <a:cubicBezTo>
                    <a:pt x="172" y="29"/>
                    <a:pt x="172" y="29"/>
                    <a:pt x="172" y="29"/>
                  </a:cubicBezTo>
                  <a:cubicBezTo>
                    <a:pt x="171" y="29"/>
                    <a:pt x="172" y="29"/>
                    <a:pt x="172" y="28"/>
                  </a:cubicBezTo>
                  <a:cubicBezTo>
                    <a:pt x="172" y="28"/>
                    <a:pt x="173" y="28"/>
                    <a:pt x="173" y="27"/>
                  </a:cubicBezTo>
                  <a:cubicBezTo>
                    <a:pt x="173" y="26"/>
                    <a:pt x="172" y="27"/>
                    <a:pt x="172" y="27"/>
                  </a:cubicBezTo>
                  <a:cubicBezTo>
                    <a:pt x="171" y="27"/>
                    <a:pt x="171" y="28"/>
                    <a:pt x="171" y="27"/>
                  </a:cubicBezTo>
                  <a:cubicBezTo>
                    <a:pt x="171" y="27"/>
                    <a:pt x="171" y="27"/>
                    <a:pt x="171" y="26"/>
                  </a:cubicBezTo>
                  <a:cubicBezTo>
                    <a:pt x="171" y="26"/>
                    <a:pt x="171" y="26"/>
                    <a:pt x="170" y="25"/>
                  </a:cubicBezTo>
                  <a:cubicBezTo>
                    <a:pt x="170" y="25"/>
                    <a:pt x="171" y="25"/>
                    <a:pt x="171" y="25"/>
                  </a:cubicBezTo>
                  <a:cubicBezTo>
                    <a:pt x="172" y="25"/>
                    <a:pt x="171" y="25"/>
                    <a:pt x="171" y="24"/>
                  </a:cubicBezTo>
                  <a:cubicBezTo>
                    <a:pt x="170" y="23"/>
                    <a:pt x="171" y="23"/>
                    <a:pt x="170" y="23"/>
                  </a:cubicBezTo>
                  <a:cubicBezTo>
                    <a:pt x="170" y="22"/>
                    <a:pt x="170" y="22"/>
                    <a:pt x="169" y="22"/>
                  </a:cubicBezTo>
                  <a:cubicBezTo>
                    <a:pt x="169" y="22"/>
                    <a:pt x="169" y="23"/>
                    <a:pt x="169" y="23"/>
                  </a:cubicBezTo>
                  <a:cubicBezTo>
                    <a:pt x="168" y="23"/>
                    <a:pt x="168" y="23"/>
                    <a:pt x="167" y="24"/>
                  </a:cubicBezTo>
                  <a:cubicBezTo>
                    <a:pt x="166" y="24"/>
                    <a:pt x="167" y="24"/>
                    <a:pt x="166" y="23"/>
                  </a:cubicBezTo>
                  <a:cubicBezTo>
                    <a:pt x="166" y="22"/>
                    <a:pt x="166" y="22"/>
                    <a:pt x="166" y="22"/>
                  </a:cubicBezTo>
                  <a:cubicBezTo>
                    <a:pt x="165" y="22"/>
                    <a:pt x="165" y="22"/>
                    <a:pt x="165" y="22"/>
                  </a:cubicBezTo>
                  <a:cubicBezTo>
                    <a:pt x="164" y="22"/>
                    <a:pt x="164" y="22"/>
                    <a:pt x="164" y="22"/>
                  </a:cubicBezTo>
                  <a:cubicBezTo>
                    <a:pt x="163" y="22"/>
                    <a:pt x="163" y="22"/>
                    <a:pt x="163" y="22"/>
                  </a:cubicBezTo>
                  <a:cubicBezTo>
                    <a:pt x="162" y="22"/>
                    <a:pt x="162" y="22"/>
                    <a:pt x="162" y="22"/>
                  </a:cubicBezTo>
                  <a:cubicBezTo>
                    <a:pt x="161" y="22"/>
                    <a:pt x="161" y="23"/>
                    <a:pt x="161" y="23"/>
                  </a:cubicBezTo>
                  <a:cubicBezTo>
                    <a:pt x="161" y="23"/>
                    <a:pt x="161" y="23"/>
                    <a:pt x="160" y="23"/>
                  </a:cubicBezTo>
                  <a:cubicBezTo>
                    <a:pt x="159" y="23"/>
                    <a:pt x="159" y="23"/>
                    <a:pt x="159" y="23"/>
                  </a:cubicBezTo>
                  <a:cubicBezTo>
                    <a:pt x="159" y="23"/>
                    <a:pt x="159" y="23"/>
                    <a:pt x="159" y="23"/>
                  </a:cubicBezTo>
                  <a:cubicBezTo>
                    <a:pt x="158" y="23"/>
                    <a:pt x="157" y="23"/>
                    <a:pt x="157" y="23"/>
                  </a:cubicBezTo>
                  <a:cubicBezTo>
                    <a:pt x="156" y="23"/>
                    <a:pt x="156" y="23"/>
                    <a:pt x="156" y="22"/>
                  </a:cubicBezTo>
                  <a:cubicBezTo>
                    <a:pt x="156" y="22"/>
                    <a:pt x="156" y="22"/>
                    <a:pt x="155" y="21"/>
                  </a:cubicBezTo>
                  <a:cubicBezTo>
                    <a:pt x="155" y="21"/>
                    <a:pt x="155" y="21"/>
                    <a:pt x="155" y="21"/>
                  </a:cubicBezTo>
                  <a:cubicBezTo>
                    <a:pt x="154" y="21"/>
                    <a:pt x="154" y="21"/>
                    <a:pt x="154" y="21"/>
                  </a:cubicBezTo>
                  <a:cubicBezTo>
                    <a:pt x="153" y="20"/>
                    <a:pt x="153" y="20"/>
                    <a:pt x="154" y="20"/>
                  </a:cubicBezTo>
                  <a:cubicBezTo>
                    <a:pt x="154" y="19"/>
                    <a:pt x="153" y="19"/>
                    <a:pt x="153" y="19"/>
                  </a:cubicBezTo>
                  <a:cubicBezTo>
                    <a:pt x="153" y="19"/>
                    <a:pt x="153" y="19"/>
                    <a:pt x="152" y="19"/>
                  </a:cubicBezTo>
                  <a:cubicBezTo>
                    <a:pt x="152" y="18"/>
                    <a:pt x="153" y="18"/>
                    <a:pt x="152" y="18"/>
                  </a:cubicBezTo>
                  <a:cubicBezTo>
                    <a:pt x="152" y="18"/>
                    <a:pt x="152" y="18"/>
                    <a:pt x="152" y="17"/>
                  </a:cubicBezTo>
                  <a:cubicBezTo>
                    <a:pt x="152" y="17"/>
                    <a:pt x="151" y="17"/>
                    <a:pt x="151" y="17"/>
                  </a:cubicBezTo>
                  <a:cubicBezTo>
                    <a:pt x="150" y="15"/>
                    <a:pt x="150" y="15"/>
                    <a:pt x="150" y="15"/>
                  </a:cubicBezTo>
                  <a:cubicBezTo>
                    <a:pt x="150" y="15"/>
                    <a:pt x="149" y="16"/>
                    <a:pt x="148" y="15"/>
                  </a:cubicBezTo>
                  <a:cubicBezTo>
                    <a:pt x="148" y="15"/>
                    <a:pt x="148" y="16"/>
                    <a:pt x="147" y="16"/>
                  </a:cubicBezTo>
                  <a:cubicBezTo>
                    <a:pt x="146" y="15"/>
                    <a:pt x="146" y="16"/>
                    <a:pt x="146" y="15"/>
                  </a:cubicBezTo>
                  <a:cubicBezTo>
                    <a:pt x="145" y="15"/>
                    <a:pt x="145" y="14"/>
                    <a:pt x="144" y="15"/>
                  </a:cubicBezTo>
                  <a:cubicBezTo>
                    <a:pt x="143" y="15"/>
                    <a:pt x="144" y="15"/>
                    <a:pt x="143" y="15"/>
                  </a:cubicBezTo>
                  <a:cubicBezTo>
                    <a:pt x="142" y="16"/>
                    <a:pt x="142" y="16"/>
                    <a:pt x="141" y="17"/>
                  </a:cubicBezTo>
                  <a:cubicBezTo>
                    <a:pt x="140" y="17"/>
                    <a:pt x="140" y="17"/>
                    <a:pt x="139" y="17"/>
                  </a:cubicBezTo>
                  <a:cubicBezTo>
                    <a:pt x="138" y="16"/>
                    <a:pt x="139" y="16"/>
                    <a:pt x="138" y="16"/>
                  </a:cubicBezTo>
                  <a:cubicBezTo>
                    <a:pt x="137" y="17"/>
                    <a:pt x="137" y="17"/>
                    <a:pt x="137" y="17"/>
                  </a:cubicBezTo>
                  <a:cubicBezTo>
                    <a:pt x="136" y="18"/>
                    <a:pt x="136" y="18"/>
                    <a:pt x="135" y="18"/>
                  </a:cubicBezTo>
                  <a:cubicBezTo>
                    <a:pt x="134" y="19"/>
                    <a:pt x="134" y="19"/>
                    <a:pt x="134" y="19"/>
                  </a:cubicBezTo>
                  <a:cubicBezTo>
                    <a:pt x="134" y="20"/>
                    <a:pt x="134" y="20"/>
                    <a:pt x="134" y="21"/>
                  </a:cubicBezTo>
                  <a:cubicBezTo>
                    <a:pt x="133" y="21"/>
                    <a:pt x="133" y="21"/>
                    <a:pt x="133" y="22"/>
                  </a:cubicBezTo>
                  <a:cubicBezTo>
                    <a:pt x="133" y="22"/>
                    <a:pt x="134" y="22"/>
                    <a:pt x="133" y="23"/>
                  </a:cubicBezTo>
                  <a:cubicBezTo>
                    <a:pt x="133" y="24"/>
                    <a:pt x="132" y="24"/>
                    <a:pt x="133" y="24"/>
                  </a:cubicBezTo>
                  <a:cubicBezTo>
                    <a:pt x="133" y="24"/>
                    <a:pt x="133" y="24"/>
                    <a:pt x="133" y="24"/>
                  </a:cubicBezTo>
                  <a:cubicBezTo>
                    <a:pt x="133" y="25"/>
                    <a:pt x="133" y="25"/>
                    <a:pt x="132" y="25"/>
                  </a:cubicBezTo>
                  <a:cubicBezTo>
                    <a:pt x="132" y="25"/>
                    <a:pt x="132" y="25"/>
                    <a:pt x="131" y="24"/>
                  </a:cubicBezTo>
                  <a:cubicBezTo>
                    <a:pt x="131" y="24"/>
                    <a:pt x="131" y="24"/>
                    <a:pt x="130" y="24"/>
                  </a:cubicBezTo>
                  <a:cubicBezTo>
                    <a:pt x="130" y="24"/>
                    <a:pt x="129" y="23"/>
                    <a:pt x="129" y="24"/>
                  </a:cubicBezTo>
                  <a:cubicBezTo>
                    <a:pt x="130" y="25"/>
                    <a:pt x="130" y="24"/>
                    <a:pt x="130" y="25"/>
                  </a:cubicBezTo>
                  <a:cubicBezTo>
                    <a:pt x="129" y="26"/>
                    <a:pt x="129" y="27"/>
                    <a:pt x="129" y="27"/>
                  </a:cubicBezTo>
                  <a:cubicBezTo>
                    <a:pt x="128" y="28"/>
                    <a:pt x="128" y="28"/>
                    <a:pt x="127" y="28"/>
                  </a:cubicBezTo>
                  <a:cubicBezTo>
                    <a:pt x="126" y="28"/>
                    <a:pt x="127" y="28"/>
                    <a:pt x="126" y="28"/>
                  </a:cubicBezTo>
                  <a:cubicBezTo>
                    <a:pt x="125" y="28"/>
                    <a:pt x="125" y="28"/>
                    <a:pt x="124" y="28"/>
                  </a:cubicBezTo>
                  <a:cubicBezTo>
                    <a:pt x="123" y="28"/>
                    <a:pt x="122" y="28"/>
                    <a:pt x="122" y="28"/>
                  </a:cubicBezTo>
                  <a:cubicBezTo>
                    <a:pt x="121" y="28"/>
                    <a:pt x="121" y="28"/>
                    <a:pt x="121" y="28"/>
                  </a:cubicBezTo>
                  <a:cubicBezTo>
                    <a:pt x="120" y="27"/>
                    <a:pt x="120" y="27"/>
                    <a:pt x="119" y="27"/>
                  </a:cubicBezTo>
                  <a:cubicBezTo>
                    <a:pt x="118" y="26"/>
                    <a:pt x="118" y="27"/>
                    <a:pt x="118" y="26"/>
                  </a:cubicBezTo>
                  <a:cubicBezTo>
                    <a:pt x="118" y="26"/>
                    <a:pt x="118" y="26"/>
                    <a:pt x="118" y="25"/>
                  </a:cubicBezTo>
                  <a:cubicBezTo>
                    <a:pt x="118" y="25"/>
                    <a:pt x="118" y="25"/>
                    <a:pt x="118" y="25"/>
                  </a:cubicBezTo>
                  <a:cubicBezTo>
                    <a:pt x="117" y="25"/>
                    <a:pt x="117" y="25"/>
                    <a:pt x="117" y="25"/>
                  </a:cubicBezTo>
                  <a:cubicBezTo>
                    <a:pt x="117" y="24"/>
                    <a:pt x="117" y="24"/>
                    <a:pt x="117" y="24"/>
                  </a:cubicBezTo>
                  <a:cubicBezTo>
                    <a:pt x="116" y="23"/>
                    <a:pt x="116" y="23"/>
                    <a:pt x="116" y="23"/>
                  </a:cubicBezTo>
                  <a:cubicBezTo>
                    <a:pt x="117" y="23"/>
                    <a:pt x="117" y="22"/>
                    <a:pt x="118" y="22"/>
                  </a:cubicBezTo>
                  <a:cubicBezTo>
                    <a:pt x="119" y="23"/>
                    <a:pt x="119" y="24"/>
                    <a:pt x="119" y="23"/>
                  </a:cubicBezTo>
                  <a:cubicBezTo>
                    <a:pt x="119" y="22"/>
                    <a:pt x="119" y="22"/>
                    <a:pt x="119" y="21"/>
                  </a:cubicBezTo>
                  <a:cubicBezTo>
                    <a:pt x="118" y="21"/>
                    <a:pt x="118" y="21"/>
                    <a:pt x="118" y="21"/>
                  </a:cubicBezTo>
                  <a:cubicBezTo>
                    <a:pt x="119" y="20"/>
                    <a:pt x="119" y="21"/>
                    <a:pt x="119" y="20"/>
                  </a:cubicBezTo>
                  <a:cubicBezTo>
                    <a:pt x="119" y="20"/>
                    <a:pt x="120" y="20"/>
                    <a:pt x="120" y="20"/>
                  </a:cubicBezTo>
                  <a:cubicBezTo>
                    <a:pt x="120" y="19"/>
                    <a:pt x="119" y="19"/>
                    <a:pt x="119" y="19"/>
                  </a:cubicBezTo>
                  <a:cubicBezTo>
                    <a:pt x="119" y="19"/>
                    <a:pt x="118" y="19"/>
                    <a:pt x="118" y="19"/>
                  </a:cubicBezTo>
                  <a:cubicBezTo>
                    <a:pt x="119" y="18"/>
                    <a:pt x="118" y="18"/>
                    <a:pt x="119" y="18"/>
                  </a:cubicBezTo>
                  <a:cubicBezTo>
                    <a:pt x="119" y="17"/>
                    <a:pt x="120" y="18"/>
                    <a:pt x="120" y="18"/>
                  </a:cubicBezTo>
                  <a:cubicBezTo>
                    <a:pt x="120" y="18"/>
                    <a:pt x="119" y="17"/>
                    <a:pt x="119" y="16"/>
                  </a:cubicBezTo>
                  <a:cubicBezTo>
                    <a:pt x="119" y="16"/>
                    <a:pt x="118" y="16"/>
                    <a:pt x="118" y="15"/>
                  </a:cubicBezTo>
                  <a:cubicBezTo>
                    <a:pt x="118" y="15"/>
                    <a:pt x="118" y="15"/>
                    <a:pt x="119" y="15"/>
                  </a:cubicBezTo>
                  <a:cubicBezTo>
                    <a:pt x="119" y="14"/>
                    <a:pt x="119" y="14"/>
                    <a:pt x="119" y="14"/>
                  </a:cubicBezTo>
                  <a:cubicBezTo>
                    <a:pt x="119" y="14"/>
                    <a:pt x="120" y="13"/>
                    <a:pt x="120" y="13"/>
                  </a:cubicBezTo>
                  <a:cubicBezTo>
                    <a:pt x="119" y="13"/>
                    <a:pt x="119" y="13"/>
                    <a:pt x="119" y="13"/>
                  </a:cubicBezTo>
                  <a:cubicBezTo>
                    <a:pt x="118" y="14"/>
                    <a:pt x="118" y="14"/>
                    <a:pt x="118" y="13"/>
                  </a:cubicBezTo>
                  <a:cubicBezTo>
                    <a:pt x="118" y="13"/>
                    <a:pt x="118" y="13"/>
                    <a:pt x="118" y="12"/>
                  </a:cubicBezTo>
                  <a:cubicBezTo>
                    <a:pt x="117" y="12"/>
                    <a:pt x="118" y="12"/>
                    <a:pt x="117" y="12"/>
                  </a:cubicBezTo>
                  <a:cubicBezTo>
                    <a:pt x="117" y="12"/>
                    <a:pt x="117" y="12"/>
                    <a:pt x="116" y="12"/>
                  </a:cubicBezTo>
                  <a:cubicBezTo>
                    <a:pt x="116" y="12"/>
                    <a:pt x="116" y="12"/>
                    <a:pt x="116" y="12"/>
                  </a:cubicBezTo>
                  <a:cubicBezTo>
                    <a:pt x="115" y="11"/>
                    <a:pt x="115" y="12"/>
                    <a:pt x="115" y="11"/>
                  </a:cubicBezTo>
                  <a:cubicBezTo>
                    <a:pt x="116" y="11"/>
                    <a:pt x="116" y="11"/>
                    <a:pt x="117" y="10"/>
                  </a:cubicBezTo>
                  <a:cubicBezTo>
                    <a:pt x="117" y="10"/>
                    <a:pt x="117" y="10"/>
                    <a:pt x="117" y="10"/>
                  </a:cubicBezTo>
                  <a:cubicBezTo>
                    <a:pt x="117" y="9"/>
                    <a:pt x="118" y="9"/>
                    <a:pt x="117" y="8"/>
                  </a:cubicBezTo>
                  <a:cubicBezTo>
                    <a:pt x="117" y="8"/>
                    <a:pt x="116" y="8"/>
                    <a:pt x="116" y="8"/>
                  </a:cubicBezTo>
                  <a:cubicBezTo>
                    <a:pt x="117" y="7"/>
                    <a:pt x="117" y="7"/>
                    <a:pt x="118" y="7"/>
                  </a:cubicBezTo>
                  <a:cubicBezTo>
                    <a:pt x="118" y="7"/>
                    <a:pt x="119" y="7"/>
                    <a:pt x="119" y="7"/>
                  </a:cubicBezTo>
                  <a:cubicBezTo>
                    <a:pt x="119" y="6"/>
                    <a:pt x="118" y="6"/>
                    <a:pt x="118" y="6"/>
                  </a:cubicBezTo>
                  <a:cubicBezTo>
                    <a:pt x="117" y="6"/>
                    <a:pt x="116" y="6"/>
                    <a:pt x="116" y="5"/>
                  </a:cubicBezTo>
                  <a:cubicBezTo>
                    <a:pt x="116" y="4"/>
                    <a:pt x="116" y="5"/>
                    <a:pt x="116" y="4"/>
                  </a:cubicBezTo>
                  <a:cubicBezTo>
                    <a:pt x="117" y="4"/>
                    <a:pt x="117" y="4"/>
                    <a:pt x="117" y="3"/>
                  </a:cubicBezTo>
                  <a:cubicBezTo>
                    <a:pt x="117" y="3"/>
                    <a:pt x="117" y="3"/>
                    <a:pt x="117" y="2"/>
                  </a:cubicBezTo>
                  <a:cubicBezTo>
                    <a:pt x="117" y="2"/>
                    <a:pt x="118" y="2"/>
                    <a:pt x="117" y="1"/>
                  </a:cubicBezTo>
                  <a:cubicBezTo>
                    <a:pt x="116" y="1"/>
                    <a:pt x="117" y="2"/>
                    <a:pt x="116" y="1"/>
                  </a:cubicBezTo>
                  <a:cubicBezTo>
                    <a:pt x="115" y="1"/>
                    <a:pt x="115" y="0"/>
                    <a:pt x="114" y="1"/>
                  </a:cubicBezTo>
                  <a:cubicBezTo>
                    <a:pt x="114" y="3"/>
                    <a:pt x="114" y="3"/>
                    <a:pt x="114" y="3"/>
                  </a:cubicBezTo>
                  <a:cubicBezTo>
                    <a:pt x="113" y="3"/>
                    <a:pt x="113" y="3"/>
                    <a:pt x="112" y="3"/>
                  </a:cubicBezTo>
                  <a:cubicBezTo>
                    <a:pt x="112" y="3"/>
                    <a:pt x="112" y="4"/>
                    <a:pt x="111" y="3"/>
                  </a:cubicBezTo>
                  <a:cubicBezTo>
                    <a:pt x="111" y="3"/>
                    <a:pt x="111" y="4"/>
                    <a:pt x="110" y="3"/>
                  </a:cubicBezTo>
                  <a:cubicBezTo>
                    <a:pt x="109" y="3"/>
                    <a:pt x="109" y="3"/>
                    <a:pt x="108" y="3"/>
                  </a:cubicBezTo>
                  <a:cubicBezTo>
                    <a:pt x="107" y="3"/>
                    <a:pt x="107" y="3"/>
                    <a:pt x="107" y="4"/>
                  </a:cubicBezTo>
                  <a:cubicBezTo>
                    <a:pt x="107" y="4"/>
                    <a:pt x="107" y="5"/>
                    <a:pt x="107" y="5"/>
                  </a:cubicBezTo>
                  <a:cubicBezTo>
                    <a:pt x="108" y="6"/>
                    <a:pt x="108" y="6"/>
                    <a:pt x="108" y="6"/>
                  </a:cubicBezTo>
                  <a:cubicBezTo>
                    <a:pt x="108" y="7"/>
                    <a:pt x="108" y="8"/>
                    <a:pt x="108" y="8"/>
                  </a:cubicBezTo>
                  <a:cubicBezTo>
                    <a:pt x="108" y="8"/>
                    <a:pt x="108" y="8"/>
                    <a:pt x="107" y="9"/>
                  </a:cubicBezTo>
                  <a:cubicBezTo>
                    <a:pt x="107" y="9"/>
                    <a:pt x="106" y="9"/>
                    <a:pt x="105" y="9"/>
                  </a:cubicBezTo>
                  <a:cubicBezTo>
                    <a:pt x="105" y="9"/>
                    <a:pt x="105" y="9"/>
                    <a:pt x="104" y="9"/>
                  </a:cubicBezTo>
                  <a:cubicBezTo>
                    <a:pt x="103" y="9"/>
                    <a:pt x="103" y="9"/>
                    <a:pt x="102" y="9"/>
                  </a:cubicBezTo>
                  <a:cubicBezTo>
                    <a:pt x="102" y="8"/>
                    <a:pt x="101" y="9"/>
                    <a:pt x="101" y="8"/>
                  </a:cubicBezTo>
                  <a:cubicBezTo>
                    <a:pt x="100" y="8"/>
                    <a:pt x="100" y="8"/>
                    <a:pt x="100" y="7"/>
                  </a:cubicBezTo>
                  <a:cubicBezTo>
                    <a:pt x="99" y="6"/>
                    <a:pt x="99" y="7"/>
                    <a:pt x="99" y="7"/>
                  </a:cubicBezTo>
                  <a:cubicBezTo>
                    <a:pt x="99" y="7"/>
                    <a:pt x="98" y="7"/>
                    <a:pt x="98" y="6"/>
                  </a:cubicBezTo>
                  <a:cubicBezTo>
                    <a:pt x="98" y="5"/>
                    <a:pt x="99" y="5"/>
                    <a:pt x="98" y="5"/>
                  </a:cubicBezTo>
                  <a:cubicBezTo>
                    <a:pt x="97" y="5"/>
                    <a:pt x="97" y="4"/>
                    <a:pt x="96" y="5"/>
                  </a:cubicBezTo>
                  <a:cubicBezTo>
                    <a:pt x="96" y="5"/>
                    <a:pt x="95" y="6"/>
                    <a:pt x="96" y="6"/>
                  </a:cubicBezTo>
                  <a:cubicBezTo>
                    <a:pt x="96" y="7"/>
                    <a:pt x="96" y="7"/>
                    <a:pt x="96" y="7"/>
                  </a:cubicBezTo>
                  <a:cubicBezTo>
                    <a:pt x="95" y="7"/>
                    <a:pt x="95" y="6"/>
                    <a:pt x="95" y="7"/>
                  </a:cubicBezTo>
                  <a:cubicBezTo>
                    <a:pt x="95" y="8"/>
                    <a:pt x="94" y="8"/>
                    <a:pt x="95" y="8"/>
                  </a:cubicBezTo>
                  <a:cubicBezTo>
                    <a:pt x="95" y="9"/>
                    <a:pt x="95" y="9"/>
                    <a:pt x="95" y="9"/>
                  </a:cubicBezTo>
                  <a:cubicBezTo>
                    <a:pt x="95" y="10"/>
                    <a:pt x="95" y="10"/>
                    <a:pt x="95" y="10"/>
                  </a:cubicBezTo>
                  <a:cubicBezTo>
                    <a:pt x="95" y="11"/>
                    <a:pt x="95" y="11"/>
                    <a:pt x="95" y="11"/>
                  </a:cubicBezTo>
                  <a:cubicBezTo>
                    <a:pt x="96" y="11"/>
                    <a:pt x="96" y="11"/>
                    <a:pt x="95" y="12"/>
                  </a:cubicBezTo>
                  <a:cubicBezTo>
                    <a:pt x="95" y="13"/>
                    <a:pt x="95" y="13"/>
                    <a:pt x="95" y="14"/>
                  </a:cubicBezTo>
                  <a:cubicBezTo>
                    <a:pt x="95" y="14"/>
                    <a:pt x="94" y="15"/>
                    <a:pt x="95" y="15"/>
                  </a:cubicBezTo>
                  <a:cubicBezTo>
                    <a:pt x="96" y="15"/>
                    <a:pt x="96" y="14"/>
                    <a:pt x="96" y="15"/>
                  </a:cubicBezTo>
                  <a:cubicBezTo>
                    <a:pt x="97" y="15"/>
                    <a:pt x="97" y="15"/>
                    <a:pt x="97" y="16"/>
                  </a:cubicBezTo>
                  <a:cubicBezTo>
                    <a:pt x="98" y="16"/>
                    <a:pt x="98" y="16"/>
                    <a:pt x="97" y="17"/>
                  </a:cubicBezTo>
                  <a:cubicBezTo>
                    <a:pt x="97" y="17"/>
                    <a:pt x="96" y="17"/>
                    <a:pt x="96" y="18"/>
                  </a:cubicBezTo>
                  <a:cubicBezTo>
                    <a:pt x="96" y="19"/>
                    <a:pt x="95" y="19"/>
                    <a:pt x="96" y="20"/>
                  </a:cubicBezTo>
                  <a:cubicBezTo>
                    <a:pt x="96" y="21"/>
                    <a:pt x="95" y="21"/>
                    <a:pt x="94" y="21"/>
                  </a:cubicBezTo>
                  <a:cubicBezTo>
                    <a:pt x="94" y="21"/>
                    <a:pt x="94" y="22"/>
                    <a:pt x="93" y="21"/>
                  </a:cubicBezTo>
                  <a:cubicBezTo>
                    <a:pt x="92" y="21"/>
                    <a:pt x="93" y="21"/>
                    <a:pt x="92" y="20"/>
                  </a:cubicBezTo>
                  <a:cubicBezTo>
                    <a:pt x="91" y="20"/>
                    <a:pt x="90" y="20"/>
                    <a:pt x="90" y="20"/>
                  </a:cubicBezTo>
                  <a:cubicBezTo>
                    <a:pt x="89" y="19"/>
                    <a:pt x="89" y="20"/>
                    <a:pt x="88" y="19"/>
                  </a:cubicBezTo>
                  <a:cubicBezTo>
                    <a:pt x="88" y="19"/>
                    <a:pt x="88" y="18"/>
                    <a:pt x="87" y="19"/>
                  </a:cubicBezTo>
                  <a:cubicBezTo>
                    <a:pt x="87" y="19"/>
                    <a:pt x="87" y="20"/>
                    <a:pt x="87" y="20"/>
                  </a:cubicBezTo>
                  <a:cubicBezTo>
                    <a:pt x="86" y="21"/>
                    <a:pt x="86" y="21"/>
                    <a:pt x="86" y="21"/>
                  </a:cubicBezTo>
                  <a:cubicBezTo>
                    <a:pt x="86" y="21"/>
                    <a:pt x="86" y="21"/>
                    <a:pt x="85" y="21"/>
                  </a:cubicBezTo>
                  <a:cubicBezTo>
                    <a:pt x="85" y="21"/>
                    <a:pt x="85" y="21"/>
                    <a:pt x="85" y="21"/>
                  </a:cubicBezTo>
                  <a:cubicBezTo>
                    <a:pt x="84" y="20"/>
                    <a:pt x="84" y="20"/>
                    <a:pt x="83" y="20"/>
                  </a:cubicBezTo>
                  <a:cubicBezTo>
                    <a:pt x="83" y="20"/>
                    <a:pt x="82" y="21"/>
                    <a:pt x="82" y="21"/>
                  </a:cubicBezTo>
                  <a:cubicBezTo>
                    <a:pt x="82" y="20"/>
                    <a:pt x="82" y="20"/>
                    <a:pt x="82" y="20"/>
                  </a:cubicBezTo>
                  <a:cubicBezTo>
                    <a:pt x="82" y="20"/>
                    <a:pt x="82" y="20"/>
                    <a:pt x="81" y="20"/>
                  </a:cubicBezTo>
                  <a:cubicBezTo>
                    <a:pt x="81" y="20"/>
                    <a:pt x="81" y="19"/>
                    <a:pt x="81" y="21"/>
                  </a:cubicBezTo>
                  <a:cubicBezTo>
                    <a:pt x="80" y="23"/>
                    <a:pt x="80" y="23"/>
                    <a:pt x="80" y="23"/>
                  </a:cubicBezTo>
                  <a:cubicBezTo>
                    <a:pt x="79" y="23"/>
                    <a:pt x="79" y="23"/>
                    <a:pt x="79" y="23"/>
                  </a:cubicBezTo>
                  <a:cubicBezTo>
                    <a:pt x="79" y="23"/>
                    <a:pt x="79" y="23"/>
                    <a:pt x="79" y="24"/>
                  </a:cubicBezTo>
                  <a:cubicBezTo>
                    <a:pt x="79" y="24"/>
                    <a:pt x="79" y="24"/>
                    <a:pt x="79" y="24"/>
                  </a:cubicBezTo>
                  <a:cubicBezTo>
                    <a:pt x="78" y="25"/>
                    <a:pt x="78" y="25"/>
                    <a:pt x="78" y="25"/>
                  </a:cubicBezTo>
                  <a:cubicBezTo>
                    <a:pt x="78" y="25"/>
                    <a:pt x="78" y="26"/>
                    <a:pt x="78" y="26"/>
                  </a:cubicBezTo>
                  <a:cubicBezTo>
                    <a:pt x="78" y="26"/>
                    <a:pt x="79" y="26"/>
                    <a:pt x="79" y="26"/>
                  </a:cubicBezTo>
                  <a:cubicBezTo>
                    <a:pt x="79" y="27"/>
                    <a:pt x="80" y="26"/>
                    <a:pt x="80" y="27"/>
                  </a:cubicBezTo>
                  <a:cubicBezTo>
                    <a:pt x="80" y="27"/>
                    <a:pt x="80" y="28"/>
                    <a:pt x="80" y="28"/>
                  </a:cubicBezTo>
                  <a:cubicBezTo>
                    <a:pt x="80" y="29"/>
                    <a:pt x="80" y="29"/>
                    <a:pt x="79" y="29"/>
                  </a:cubicBezTo>
                  <a:cubicBezTo>
                    <a:pt x="79" y="29"/>
                    <a:pt x="79" y="30"/>
                    <a:pt x="79" y="30"/>
                  </a:cubicBezTo>
                  <a:cubicBezTo>
                    <a:pt x="78" y="30"/>
                    <a:pt x="78" y="30"/>
                    <a:pt x="77" y="30"/>
                  </a:cubicBezTo>
                  <a:cubicBezTo>
                    <a:pt x="76" y="30"/>
                    <a:pt x="76" y="31"/>
                    <a:pt x="75" y="30"/>
                  </a:cubicBezTo>
                  <a:cubicBezTo>
                    <a:pt x="75" y="30"/>
                    <a:pt x="75" y="30"/>
                    <a:pt x="75" y="30"/>
                  </a:cubicBezTo>
                  <a:cubicBezTo>
                    <a:pt x="75" y="29"/>
                    <a:pt x="74" y="30"/>
                    <a:pt x="75" y="29"/>
                  </a:cubicBezTo>
                  <a:cubicBezTo>
                    <a:pt x="75" y="28"/>
                    <a:pt x="75" y="29"/>
                    <a:pt x="75" y="28"/>
                  </a:cubicBezTo>
                  <a:cubicBezTo>
                    <a:pt x="75" y="27"/>
                    <a:pt x="75" y="28"/>
                    <a:pt x="74" y="27"/>
                  </a:cubicBezTo>
                  <a:cubicBezTo>
                    <a:pt x="73" y="27"/>
                    <a:pt x="73" y="28"/>
                    <a:pt x="73" y="27"/>
                  </a:cubicBezTo>
                  <a:cubicBezTo>
                    <a:pt x="72" y="26"/>
                    <a:pt x="73" y="26"/>
                    <a:pt x="72" y="26"/>
                  </a:cubicBezTo>
                  <a:cubicBezTo>
                    <a:pt x="71" y="26"/>
                    <a:pt x="71" y="26"/>
                    <a:pt x="71" y="26"/>
                  </a:cubicBezTo>
                  <a:cubicBezTo>
                    <a:pt x="70" y="26"/>
                    <a:pt x="69" y="27"/>
                    <a:pt x="69" y="26"/>
                  </a:cubicBezTo>
                  <a:cubicBezTo>
                    <a:pt x="68" y="25"/>
                    <a:pt x="69" y="25"/>
                    <a:pt x="68" y="25"/>
                  </a:cubicBezTo>
                  <a:cubicBezTo>
                    <a:pt x="67" y="25"/>
                    <a:pt x="67" y="25"/>
                    <a:pt x="67" y="25"/>
                  </a:cubicBezTo>
                  <a:cubicBezTo>
                    <a:pt x="67" y="25"/>
                    <a:pt x="66" y="25"/>
                    <a:pt x="66" y="25"/>
                  </a:cubicBezTo>
                  <a:cubicBezTo>
                    <a:pt x="66" y="25"/>
                    <a:pt x="65" y="25"/>
                    <a:pt x="65" y="25"/>
                  </a:cubicBezTo>
                  <a:cubicBezTo>
                    <a:pt x="65" y="25"/>
                    <a:pt x="65" y="25"/>
                    <a:pt x="64" y="25"/>
                  </a:cubicBezTo>
                  <a:cubicBezTo>
                    <a:pt x="63" y="26"/>
                    <a:pt x="63" y="26"/>
                    <a:pt x="63" y="26"/>
                  </a:cubicBezTo>
                  <a:cubicBezTo>
                    <a:pt x="62" y="26"/>
                    <a:pt x="62" y="27"/>
                    <a:pt x="61" y="26"/>
                  </a:cubicBezTo>
                  <a:cubicBezTo>
                    <a:pt x="60" y="25"/>
                    <a:pt x="60" y="25"/>
                    <a:pt x="60" y="25"/>
                  </a:cubicBezTo>
                  <a:cubicBezTo>
                    <a:pt x="61" y="24"/>
                    <a:pt x="61" y="25"/>
                    <a:pt x="61" y="24"/>
                  </a:cubicBezTo>
                  <a:cubicBezTo>
                    <a:pt x="61" y="23"/>
                    <a:pt x="62" y="23"/>
                    <a:pt x="61" y="22"/>
                  </a:cubicBezTo>
                  <a:cubicBezTo>
                    <a:pt x="61" y="22"/>
                    <a:pt x="61" y="22"/>
                    <a:pt x="61" y="21"/>
                  </a:cubicBezTo>
                  <a:cubicBezTo>
                    <a:pt x="60" y="21"/>
                    <a:pt x="60" y="20"/>
                    <a:pt x="60" y="21"/>
                  </a:cubicBezTo>
                  <a:cubicBezTo>
                    <a:pt x="59" y="21"/>
                    <a:pt x="59" y="22"/>
                    <a:pt x="58" y="21"/>
                  </a:cubicBezTo>
                  <a:cubicBezTo>
                    <a:pt x="58" y="20"/>
                    <a:pt x="57" y="19"/>
                    <a:pt x="57" y="19"/>
                  </a:cubicBezTo>
                  <a:cubicBezTo>
                    <a:pt x="57" y="19"/>
                    <a:pt x="58" y="20"/>
                    <a:pt x="57" y="19"/>
                  </a:cubicBezTo>
                  <a:cubicBezTo>
                    <a:pt x="57" y="18"/>
                    <a:pt x="56" y="18"/>
                    <a:pt x="56" y="18"/>
                  </a:cubicBezTo>
                  <a:cubicBezTo>
                    <a:pt x="56" y="17"/>
                    <a:pt x="57" y="17"/>
                    <a:pt x="57" y="17"/>
                  </a:cubicBezTo>
                  <a:cubicBezTo>
                    <a:pt x="57" y="16"/>
                    <a:pt x="58" y="17"/>
                    <a:pt x="57" y="16"/>
                  </a:cubicBezTo>
                  <a:cubicBezTo>
                    <a:pt x="56" y="16"/>
                    <a:pt x="56" y="16"/>
                    <a:pt x="55" y="16"/>
                  </a:cubicBezTo>
                  <a:cubicBezTo>
                    <a:pt x="54" y="15"/>
                    <a:pt x="54" y="15"/>
                    <a:pt x="54" y="15"/>
                  </a:cubicBezTo>
                  <a:cubicBezTo>
                    <a:pt x="53" y="15"/>
                    <a:pt x="53" y="14"/>
                    <a:pt x="53" y="15"/>
                  </a:cubicBezTo>
                  <a:cubicBezTo>
                    <a:pt x="53" y="17"/>
                    <a:pt x="53" y="16"/>
                    <a:pt x="52" y="17"/>
                  </a:cubicBezTo>
                  <a:cubicBezTo>
                    <a:pt x="52" y="17"/>
                    <a:pt x="52" y="18"/>
                    <a:pt x="51" y="17"/>
                  </a:cubicBezTo>
                  <a:cubicBezTo>
                    <a:pt x="50" y="17"/>
                    <a:pt x="50" y="18"/>
                    <a:pt x="50" y="17"/>
                  </a:cubicBezTo>
                  <a:cubicBezTo>
                    <a:pt x="49" y="16"/>
                    <a:pt x="49" y="17"/>
                    <a:pt x="49" y="16"/>
                  </a:cubicBezTo>
                  <a:cubicBezTo>
                    <a:pt x="48" y="15"/>
                    <a:pt x="49" y="15"/>
                    <a:pt x="48" y="15"/>
                  </a:cubicBezTo>
                  <a:cubicBezTo>
                    <a:pt x="47" y="15"/>
                    <a:pt x="47" y="16"/>
                    <a:pt x="46" y="16"/>
                  </a:cubicBezTo>
                  <a:cubicBezTo>
                    <a:pt x="46" y="17"/>
                    <a:pt x="46" y="17"/>
                    <a:pt x="45" y="17"/>
                  </a:cubicBezTo>
                  <a:cubicBezTo>
                    <a:pt x="45" y="17"/>
                    <a:pt x="45" y="17"/>
                    <a:pt x="44" y="18"/>
                  </a:cubicBezTo>
                  <a:cubicBezTo>
                    <a:pt x="43" y="18"/>
                    <a:pt x="43" y="19"/>
                    <a:pt x="43" y="19"/>
                  </a:cubicBezTo>
                  <a:cubicBezTo>
                    <a:pt x="42" y="19"/>
                    <a:pt x="42" y="18"/>
                    <a:pt x="42" y="19"/>
                  </a:cubicBezTo>
                  <a:cubicBezTo>
                    <a:pt x="42" y="20"/>
                    <a:pt x="42" y="20"/>
                    <a:pt x="43" y="20"/>
                  </a:cubicBezTo>
                  <a:cubicBezTo>
                    <a:pt x="43" y="20"/>
                    <a:pt x="44" y="20"/>
                    <a:pt x="43" y="20"/>
                  </a:cubicBezTo>
                  <a:cubicBezTo>
                    <a:pt x="43" y="20"/>
                    <a:pt x="42" y="21"/>
                    <a:pt x="42" y="21"/>
                  </a:cubicBezTo>
                  <a:cubicBezTo>
                    <a:pt x="42" y="21"/>
                    <a:pt x="42" y="21"/>
                    <a:pt x="42" y="21"/>
                  </a:cubicBezTo>
                  <a:cubicBezTo>
                    <a:pt x="42" y="21"/>
                    <a:pt x="41" y="21"/>
                    <a:pt x="42" y="22"/>
                  </a:cubicBezTo>
                  <a:cubicBezTo>
                    <a:pt x="42" y="22"/>
                    <a:pt x="42" y="22"/>
                    <a:pt x="42" y="22"/>
                  </a:cubicBezTo>
                  <a:cubicBezTo>
                    <a:pt x="41" y="22"/>
                    <a:pt x="41" y="21"/>
                    <a:pt x="41" y="22"/>
                  </a:cubicBezTo>
                  <a:cubicBezTo>
                    <a:pt x="41" y="23"/>
                    <a:pt x="41" y="23"/>
                    <a:pt x="41" y="23"/>
                  </a:cubicBezTo>
                  <a:cubicBezTo>
                    <a:pt x="42" y="23"/>
                    <a:pt x="42" y="23"/>
                    <a:pt x="42" y="24"/>
                  </a:cubicBezTo>
                  <a:cubicBezTo>
                    <a:pt x="41" y="24"/>
                    <a:pt x="41" y="24"/>
                    <a:pt x="41" y="24"/>
                  </a:cubicBezTo>
                  <a:cubicBezTo>
                    <a:pt x="40" y="24"/>
                    <a:pt x="40" y="25"/>
                    <a:pt x="40" y="25"/>
                  </a:cubicBezTo>
                  <a:cubicBezTo>
                    <a:pt x="40" y="25"/>
                    <a:pt x="40" y="24"/>
                    <a:pt x="39" y="25"/>
                  </a:cubicBezTo>
                  <a:cubicBezTo>
                    <a:pt x="39" y="26"/>
                    <a:pt x="40" y="26"/>
                    <a:pt x="39" y="26"/>
                  </a:cubicBezTo>
                  <a:cubicBezTo>
                    <a:pt x="38" y="27"/>
                    <a:pt x="38" y="27"/>
                    <a:pt x="38" y="27"/>
                  </a:cubicBezTo>
                  <a:cubicBezTo>
                    <a:pt x="37" y="27"/>
                    <a:pt x="37" y="28"/>
                    <a:pt x="37" y="28"/>
                  </a:cubicBezTo>
                  <a:cubicBezTo>
                    <a:pt x="37" y="28"/>
                    <a:pt x="37" y="28"/>
                    <a:pt x="36" y="28"/>
                  </a:cubicBezTo>
                  <a:cubicBezTo>
                    <a:pt x="36" y="28"/>
                    <a:pt x="36" y="28"/>
                    <a:pt x="36" y="28"/>
                  </a:cubicBezTo>
                  <a:cubicBezTo>
                    <a:pt x="35" y="29"/>
                    <a:pt x="36" y="28"/>
                    <a:pt x="35" y="29"/>
                  </a:cubicBezTo>
                  <a:cubicBezTo>
                    <a:pt x="34" y="30"/>
                    <a:pt x="34" y="30"/>
                    <a:pt x="34" y="30"/>
                  </a:cubicBezTo>
                  <a:cubicBezTo>
                    <a:pt x="33" y="30"/>
                    <a:pt x="33" y="30"/>
                    <a:pt x="33" y="30"/>
                  </a:cubicBezTo>
                  <a:cubicBezTo>
                    <a:pt x="33" y="30"/>
                    <a:pt x="33" y="30"/>
                    <a:pt x="32" y="30"/>
                  </a:cubicBezTo>
                  <a:cubicBezTo>
                    <a:pt x="31" y="30"/>
                    <a:pt x="31" y="30"/>
                    <a:pt x="31" y="30"/>
                  </a:cubicBezTo>
                  <a:cubicBezTo>
                    <a:pt x="31" y="30"/>
                    <a:pt x="30" y="31"/>
                    <a:pt x="30" y="31"/>
                  </a:cubicBezTo>
                  <a:cubicBezTo>
                    <a:pt x="30" y="31"/>
                    <a:pt x="30" y="33"/>
                    <a:pt x="29" y="33"/>
                  </a:cubicBezTo>
                  <a:cubicBezTo>
                    <a:pt x="29" y="34"/>
                    <a:pt x="28" y="33"/>
                    <a:pt x="28" y="34"/>
                  </a:cubicBezTo>
                  <a:cubicBezTo>
                    <a:pt x="27" y="34"/>
                    <a:pt x="27" y="34"/>
                    <a:pt x="26" y="35"/>
                  </a:cubicBezTo>
                  <a:cubicBezTo>
                    <a:pt x="26" y="35"/>
                    <a:pt x="26" y="35"/>
                    <a:pt x="25" y="35"/>
                  </a:cubicBezTo>
                  <a:cubicBezTo>
                    <a:pt x="25" y="35"/>
                    <a:pt x="25" y="34"/>
                    <a:pt x="24" y="35"/>
                  </a:cubicBezTo>
                  <a:cubicBezTo>
                    <a:pt x="24" y="35"/>
                    <a:pt x="24" y="35"/>
                    <a:pt x="24" y="36"/>
                  </a:cubicBezTo>
                  <a:cubicBezTo>
                    <a:pt x="23" y="37"/>
                    <a:pt x="23" y="37"/>
                    <a:pt x="23" y="38"/>
                  </a:cubicBezTo>
                  <a:cubicBezTo>
                    <a:pt x="22" y="38"/>
                    <a:pt x="22" y="38"/>
                    <a:pt x="22" y="39"/>
                  </a:cubicBezTo>
                  <a:cubicBezTo>
                    <a:pt x="23" y="39"/>
                    <a:pt x="22" y="39"/>
                    <a:pt x="23" y="39"/>
                  </a:cubicBezTo>
                  <a:cubicBezTo>
                    <a:pt x="24" y="39"/>
                    <a:pt x="24" y="38"/>
                    <a:pt x="24" y="39"/>
                  </a:cubicBezTo>
                  <a:cubicBezTo>
                    <a:pt x="24" y="39"/>
                    <a:pt x="24" y="40"/>
                    <a:pt x="24" y="40"/>
                  </a:cubicBezTo>
                  <a:cubicBezTo>
                    <a:pt x="23" y="40"/>
                    <a:pt x="22" y="41"/>
                    <a:pt x="22" y="41"/>
                  </a:cubicBezTo>
                  <a:cubicBezTo>
                    <a:pt x="22" y="41"/>
                    <a:pt x="22" y="41"/>
                    <a:pt x="22" y="41"/>
                  </a:cubicBezTo>
                  <a:cubicBezTo>
                    <a:pt x="22" y="41"/>
                    <a:pt x="22" y="41"/>
                    <a:pt x="22" y="41"/>
                  </a:cubicBezTo>
                  <a:cubicBezTo>
                    <a:pt x="22" y="42"/>
                    <a:pt x="22" y="41"/>
                    <a:pt x="22" y="42"/>
                  </a:cubicBezTo>
                  <a:cubicBezTo>
                    <a:pt x="22" y="42"/>
                    <a:pt x="22" y="42"/>
                    <a:pt x="23" y="42"/>
                  </a:cubicBezTo>
                  <a:cubicBezTo>
                    <a:pt x="23" y="42"/>
                    <a:pt x="24" y="43"/>
                    <a:pt x="24" y="43"/>
                  </a:cubicBezTo>
                  <a:cubicBezTo>
                    <a:pt x="24" y="43"/>
                    <a:pt x="23" y="43"/>
                    <a:pt x="23" y="44"/>
                  </a:cubicBezTo>
                  <a:cubicBezTo>
                    <a:pt x="23" y="44"/>
                    <a:pt x="24" y="44"/>
                    <a:pt x="24" y="44"/>
                  </a:cubicBezTo>
                  <a:cubicBezTo>
                    <a:pt x="24" y="44"/>
                    <a:pt x="24" y="44"/>
                    <a:pt x="24" y="44"/>
                  </a:cubicBezTo>
                  <a:cubicBezTo>
                    <a:pt x="24" y="44"/>
                    <a:pt x="25" y="45"/>
                    <a:pt x="25" y="45"/>
                  </a:cubicBezTo>
                  <a:cubicBezTo>
                    <a:pt x="25" y="46"/>
                    <a:pt x="25" y="46"/>
                    <a:pt x="25" y="46"/>
                  </a:cubicBezTo>
                  <a:cubicBezTo>
                    <a:pt x="25" y="47"/>
                    <a:pt x="25" y="47"/>
                    <a:pt x="25" y="47"/>
                  </a:cubicBezTo>
                  <a:cubicBezTo>
                    <a:pt x="25" y="47"/>
                    <a:pt x="24" y="47"/>
                    <a:pt x="24" y="47"/>
                  </a:cubicBezTo>
                  <a:cubicBezTo>
                    <a:pt x="24" y="48"/>
                    <a:pt x="25" y="49"/>
                    <a:pt x="25" y="49"/>
                  </a:cubicBezTo>
                  <a:cubicBezTo>
                    <a:pt x="25" y="49"/>
                    <a:pt x="25" y="49"/>
                    <a:pt x="24" y="49"/>
                  </a:cubicBezTo>
                  <a:cubicBezTo>
                    <a:pt x="24" y="49"/>
                    <a:pt x="24" y="49"/>
                    <a:pt x="24" y="50"/>
                  </a:cubicBezTo>
                  <a:cubicBezTo>
                    <a:pt x="24" y="50"/>
                    <a:pt x="24" y="50"/>
                    <a:pt x="24" y="50"/>
                  </a:cubicBezTo>
                  <a:cubicBezTo>
                    <a:pt x="24" y="50"/>
                    <a:pt x="24" y="50"/>
                    <a:pt x="24" y="51"/>
                  </a:cubicBezTo>
                  <a:cubicBezTo>
                    <a:pt x="24" y="51"/>
                    <a:pt x="23" y="51"/>
                    <a:pt x="24" y="51"/>
                  </a:cubicBezTo>
                  <a:cubicBezTo>
                    <a:pt x="24" y="52"/>
                    <a:pt x="24" y="52"/>
                    <a:pt x="24" y="52"/>
                  </a:cubicBezTo>
                  <a:cubicBezTo>
                    <a:pt x="24" y="52"/>
                    <a:pt x="24" y="53"/>
                    <a:pt x="24" y="53"/>
                  </a:cubicBezTo>
                  <a:cubicBezTo>
                    <a:pt x="24" y="53"/>
                    <a:pt x="24" y="54"/>
                    <a:pt x="24" y="54"/>
                  </a:cubicBezTo>
                  <a:cubicBezTo>
                    <a:pt x="24" y="55"/>
                    <a:pt x="24" y="55"/>
                    <a:pt x="24" y="55"/>
                  </a:cubicBezTo>
                  <a:cubicBezTo>
                    <a:pt x="24" y="56"/>
                    <a:pt x="24" y="56"/>
                    <a:pt x="24" y="56"/>
                  </a:cubicBezTo>
                  <a:cubicBezTo>
                    <a:pt x="24" y="57"/>
                    <a:pt x="22" y="56"/>
                    <a:pt x="22" y="57"/>
                  </a:cubicBezTo>
                  <a:cubicBezTo>
                    <a:pt x="22" y="57"/>
                    <a:pt x="23" y="58"/>
                    <a:pt x="23" y="58"/>
                  </a:cubicBezTo>
                  <a:cubicBezTo>
                    <a:pt x="23" y="58"/>
                    <a:pt x="23" y="58"/>
                    <a:pt x="23" y="59"/>
                  </a:cubicBezTo>
                  <a:cubicBezTo>
                    <a:pt x="22" y="59"/>
                    <a:pt x="22" y="59"/>
                    <a:pt x="22" y="59"/>
                  </a:cubicBezTo>
                  <a:cubicBezTo>
                    <a:pt x="22" y="59"/>
                    <a:pt x="23" y="59"/>
                    <a:pt x="23" y="60"/>
                  </a:cubicBezTo>
                  <a:cubicBezTo>
                    <a:pt x="23" y="60"/>
                    <a:pt x="23" y="60"/>
                    <a:pt x="23" y="61"/>
                  </a:cubicBezTo>
                  <a:cubicBezTo>
                    <a:pt x="22" y="61"/>
                    <a:pt x="22" y="61"/>
                    <a:pt x="22" y="61"/>
                  </a:cubicBezTo>
                  <a:cubicBezTo>
                    <a:pt x="23" y="62"/>
                    <a:pt x="24" y="61"/>
                    <a:pt x="24" y="61"/>
                  </a:cubicBezTo>
                  <a:cubicBezTo>
                    <a:pt x="24" y="62"/>
                    <a:pt x="24" y="62"/>
                    <a:pt x="24" y="62"/>
                  </a:cubicBezTo>
                  <a:cubicBezTo>
                    <a:pt x="24" y="62"/>
                    <a:pt x="23" y="63"/>
                    <a:pt x="24" y="64"/>
                  </a:cubicBezTo>
                  <a:cubicBezTo>
                    <a:pt x="24" y="64"/>
                    <a:pt x="24" y="64"/>
                    <a:pt x="25" y="65"/>
                  </a:cubicBezTo>
                  <a:cubicBezTo>
                    <a:pt x="26" y="66"/>
                    <a:pt x="26" y="66"/>
                    <a:pt x="27" y="67"/>
                  </a:cubicBezTo>
                  <a:cubicBezTo>
                    <a:pt x="28" y="68"/>
                    <a:pt x="28" y="68"/>
                    <a:pt x="28" y="68"/>
                  </a:cubicBezTo>
                  <a:cubicBezTo>
                    <a:pt x="29" y="68"/>
                    <a:pt x="29" y="67"/>
                    <a:pt x="30" y="67"/>
                  </a:cubicBezTo>
                  <a:cubicBezTo>
                    <a:pt x="30" y="67"/>
                    <a:pt x="30" y="68"/>
                    <a:pt x="31" y="68"/>
                  </a:cubicBezTo>
                  <a:cubicBezTo>
                    <a:pt x="31" y="68"/>
                    <a:pt x="31" y="67"/>
                    <a:pt x="32" y="67"/>
                  </a:cubicBezTo>
                  <a:cubicBezTo>
                    <a:pt x="33" y="67"/>
                    <a:pt x="33" y="66"/>
                    <a:pt x="34" y="66"/>
                  </a:cubicBezTo>
                  <a:cubicBezTo>
                    <a:pt x="35" y="66"/>
                    <a:pt x="35" y="66"/>
                    <a:pt x="36" y="66"/>
                  </a:cubicBezTo>
                  <a:cubicBezTo>
                    <a:pt x="36" y="66"/>
                    <a:pt x="37" y="66"/>
                    <a:pt x="37" y="66"/>
                  </a:cubicBezTo>
                  <a:cubicBezTo>
                    <a:pt x="37" y="67"/>
                    <a:pt x="37" y="68"/>
                    <a:pt x="36" y="68"/>
                  </a:cubicBezTo>
                  <a:cubicBezTo>
                    <a:pt x="36" y="69"/>
                    <a:pt x="36" y="69"/>
                    <a:pt x="36" y="69"/>
                  </a:cubicBezTo>
                  <a:cubicBezTo>
                    <a:pt x="36" y="69"/>
                    <a:pt x="37" y="69"/>
                    <a:pt x="36" y="70"/>
                  </a:cubicBezTo>
                  <a:cubicBezTo>
                    <a:pt x="36" y="70"/>
                    <a:pt x="35" y="70"/>
                    <a:pt x="35" y="71"/>
                  </a:cubicBezTo>
                  <a:cubicBezTo>
                    <a:pt x="35" y="71"/>
                    <a:pt x="35" y="71"/>
                    <a:pt x="35" y="72"/>
                  </a:cubicBezTo>
                  <a:cubicBezTo>
                    <a:pt x="35" y="72"/>
                    <a:pt x="35" y="72"/>
                    <a:pt x="35" y="73"/>
                  </a:cubicBezTo>
                  <a:cubicBezTo>
                    <a:pt x="34" y="74"/>
                    <a:pt x="35" y="74"/>
                    <a:pt x="34" y="75"/>
                  </a:cubicBezTo>
                  <a:cubicBezTo>
                    <a:pt x="34" y="76"/>
                    <a:pt x="33" y="76"/>
                    <a:pt x="34" y="77"/>
                  </a:cubicBezTo>
                  <a:cubicBezTo>
                    <a:pt x="34" y="77"/>
                    <a:pt x="33" y="77"/>
                    <a:pt x="34" y="77"/>
                  </a:cubicBezTo>
                  <a:cubicBezTo>
                    <a:pt x="35" y="78"/>
                    <a:pt x="35" y="79"/>
                    <a:pt x="36" y="79"/>
                  </a:cubicBezTo>
                  <a:cubicBezTo>
                    <a:pt x="36" y="79"/>
                    <a:pt x="36" y="79"/>
                    <a:pt x="37" y="79"/>
                  </a:cubicBezTo>
                  <a:cubicBezTo>
                    <a:pt x="37" y="78"/>
                    <a:pt x="38" y="78"/>
                    <a:pt x="38" y="78"/>
                  </a:cubicBezTo>
                  <a:cubicBezTo>
                    <a:pt x="38" y="79"/>
                    <a:pt x="38" y="79"/>
                    <a:pt x="38" y="79"/>
                  </a:cubicBezTo>
                  <a:cubicBezTo>
                    <a:pt x="38" y="80"/>
                    <a:pt x="38" y="80"/>
                    <a:pt x="39" y="80"/>
                  </a:cubicBezTo>
                  <a:cubicBezTo>
                    <a:pt x="40" y="81"/>
                    <a:pt x="40" y="81"/>
                    <a:pt x="40" y="81"/>
                  </a:cubicBezTo>
                  <a:cubicBezTo>
                    <a:pt x="40" y="81"/>
                    <a:pt x="39" y="81"/>
                    <a:pt x="40" y="82"/>
                  </a:cubicBezTo>
                  <a:cubicBezTo>
                    <a:pt x="41" y="82"/>
                    <a:pt x="41" y="82"/>
                    <a:pt x="41" y="82"/>
                  </a:cubicBezTo>
                  <a:cubicBezTo>
                    <a:pt x="42" y="83"/>
                    <a:pt x="43" y="83"/>
                    <a:pt x="43" y="83"/>
                  </a:cubicBezTo>
                  <a:cubicBezTo>
                    <a:pt x="42" y="84"/>
                    <a:pt x="41" y="84"/>
                    <a:pt x="40" y="84"/>
                  </a:cubicBezTo>
                  <a:cubicBezTo>
                    <a:pt x="39" y="84"/>
                    <a:pt x="39" y="83"/>
                    <a:pt x="39" y="84"/>
                  </a:cubicBezTo>
                  <a:cubicBezTo>
                    <a:pt x="38" y="84"/>
                    <a:pt x="38" y="84"/>
                    <a:pt x="38" y="84"/>
                  </a:cubicBezTo>
                  <a:cubicBezTo>
                    <a:pt x="37" y="84"/>
                    <a:pt x="37" y="84"/>
                    <a:pt x="36" y="85"/>
                  </a:cubicBezTo>
                  <a:cubicBezTo>
                    <a:pt x="36" y="86"/>
                    <a:pt x="36" y="86"/>
                    <a:pt x="36" y="86"/>
                  </a:cubicBezTo>
                  <a:cubicBezTo>
                    <a:pt x="36" y="86"/>
                    <a:pt x="35" y="86"/>
                    <a:pt x="35" y="86"/>
                  </a:cubicBezTo>
                  <a:cubicBezTo>
                    <a:pt x="34" y="87"/>
                    <a:pt x="34" y="87"/>
                    <a:pt x="34" y="87"/>
                  </a:cubicBezTo>
                  <a:cubicBezTo>
                    <a:pt x="34" y="87"/>
                    <a:pt x="33" y="88"/>
                    <a:pt x="33" y="88"/>
                  </a:cubicBezTo>
                  <a:cubicBezTo>
                    <a:pt x="33" y="88"/>
                    <a:pt x="32" y="88"/>
                    <a:pt x="33" y="89"/>
                  </a:cubicBezTo>
                  <a:cubicBezTo>
                    <a:pt x="33" y="90"/>
                    <a:pt x="33" y="90"/>
                    <a:pt x="33" y="90"/>
                  </a:cubicBezTo>
                  <a:cubicBezTo>
                    <a:pt x="33" y="91"/>
                    <a:pt x="34" y="90"/>
                    <a:pt x="33" y="91"/>
                  </a:cubicBezTo>
                  <a:cubicBezTo>
                    <a:pt x="32" y="92"/>
                    <a:pt x="32" y="91"/>
                    <a:pt x="32" y="92"/>
                  </a:cubicBezTo>
                  <a:cubicBezTo>
                    <a:pt x="33" y="93"/>
                    <a:pt x="33" y="93"/>
                    <a:pt x="33" y="93"/>
                  </a:cubicBezTo>
                  <a:cubicBezTo>
                    <a:pt x="33" y="93"/>
                    <a:pt x="34" y="93"/>
                    <a:pt x="33" y="94"/>
                  </a:cubicBezTo>
                  <a:cubicBezTo>
                    <a:pt x="32" y="95"/>
                    <a:pt x="32" y="95"/>
                    <a:pt x="31" y="95"/>
                  </a:cubicBezTo>
                  <a:cubicBezTo>
                    <a:pt x="31" y="95"/>
                    <a:pt x="30" y="96"/>
                    <a:pt x="31" y="96"/>
                  </a:cubicBezTo>
                  <a:cubicBezTo>
                    <a:pt x="31" y="97"/>
                    <a:pt x="32" y="98"/>
                    <a:pt x="32" y="98"/>
                  </a:cubicBezTo>
                  <a:cubicBezTo>
                    <a:pt x="32" y="98"/>
                    <a:pt x="32" y="98"/>
                    <a:pt x="33" y="98"/>
                  </a:cubicBezTo>
                  <a:cubicBezTo>
                    <a:pt x="35" y="98"/>
                    <a:pt x="34" y="97"/>
                    <a:pt x="35" y="97"/>
                  </a:cubicBezTo>
                  <a:cubicBezTo>
                    <a:pt x="36" y="97"/>
                    <a:pt x="36" y="97"/>
                    <a:pt x="36" y="98"/>
                  </a:cubicBezTo>
                  <a:cubicBezTo>
                    <a:pt x="37" y="99"/>
                    <a:pt x="36" y="99"/>
                    <a:pt x="37" y="99"/>
                  </a:cubicBezTo>
                  <a:cubicBezTo>
                    <a:pt x="38" y="99"/>
                    <a:pt x="38" y="99"/>
                    <a:pt x="38" y="99"/>
                  </a:cubicBezTo>
                  <a:cubicBezTo>
                    <a:pt x="38" y="99"/>
                    <a:pt x="38" y="99"/>
                    <a:pt x="39" y="99"/>
                  </a:cubicBezTo>
                  <a:cubicBezTo>
                    <a:pt x="40" y="99"/>
                    <a:pt x="40" y="99"/>
                    <a:pt x="40" y="99"/>
                  </a:cubicBezTo>
                  <a:cubicBezTo>
                    <a:pt x="41" y="99"/>
                    <a:pt x="40" y="99"/>
                    <a:pt x="40" y="100"/>
                  </a:cubicBezTo>
                  <a:cubicBezTo>
                    <a:pt x="41" y="100"/>
                    <a:pt x="41" y="100"/>
                    <a:pt x="41" y="101"/>
                  </a:cubicBezTo>
                  <a:cubicBezTo>
                    <a:pt x="42" y="101"/>
                    <a:pt x="42" y="101"/>
                    <a:pt x="42" y="102"/>
                  </a:cubicBezTo>
                  <a:cubicBezTo>
                    <a:pt x="42" y="103"/>
                    <a:pt x="41" y="103"/>
                    <a:pt x="42" y="103"/>
                  </a:cubicBezTo>
                  <a:cubicBezTo>
                    <a:pt x="43" y="104"/>
                    <a:pt x="43" y="104"/>
                    <a:pt x="44" y="104"/>
                  </a:cubicBezTo>
                  <a:cubicBezTo>
                    <a:pt x="44" y="105"/>
                    <a:pt x="44" y="104"/>
                    <a:pt x="45" y="105"/>
                  </a:cubicBezTo>
                  <a:cubicBezTo>
                    <a:pt x="45" y="105"/>
                    <a:pt x="45" y="105"/>
                    <a:pt x="45" y="106"/>
                  </a:cubicBezTo>
                  <a:cubicBezTo>
                    <a:pt x="45" y="108"/>
                    <a:pt x="45" y="107"/>
                    <a:pt x="45" y="108"/>
                  </a:cubicBezTo>
                  <a:cubicBezTo>
                    <a:pt x="45" y="110"/>
                    <a:pt x="44" y="110"/>
                    <a:pt x="45" y="110"/>
                  </a:cubicBezTo>
                  <a:cubicBezTo>
                    <a:pt x="46" y="111"/>
                    <a:pt x="46" y="110"/>
                    <a:pt x="46" y="112"/>
                  </a:cubicBezTo>
                  <a:cubicBezTo>
                    <a:pt x="46" y="113"/>
                    <a:pt x="46" y="113"/>
                    <a:pt x="46" y="113"/>
                  </a:cubicBezTo>
                  <a:cubicBezTo>
                    <a:pt x="46" y="114"/>
                    <a:pt x="45" y="114"/>
                    <a:pt x="45" y="115"/>
                  </a:cubicBezTo>
                  <a:cubicBezTo>
                    <a:pt x="46" y="116"/>
                    <a:pt x="47" y="116"/>
                    <a:pt x="47" y="117"/>
                  </a:cubicBezTo>
                  <a:cubicBezTo>
                    <a:pt x="47" y="117"/>
                    <a:pt x="48" y="117"/>
                    <a:pt x="47" y="118"/>
                  </a:cubicBezTo>
                  <a:cubicBezTo>
                    <a:pt x="46" y="118"/>
                    <a:pt x="46" y="117"/>
                    <a:pt x="46" y="118"/>
                  </a:cubicBezTo>
                  <a:cubicBezTo>
                    <a:pt x="45" y="118"/>
                    <a:pt x="45" y="118"/>
                    <a:pt x="44" y="118"/>
                  </a:cubicBezTo>
                  <a:cubicBezTo>
                    <a:pt x="43" y="118"/>
                    <a:pt x="44" y="118"/>
                    <a:pt x="43" y="118"/>
                  </a:cubicBezTo>
                  <a:cubicBezTo>
                    <a:pt x="42" y="117"/>
                    <a:pt x="42" y="117"/>
                    <a:pt x="41" y="115"/>
                  </a:cubicBezTo>
                  <a:cubicBezTo>
                    <a:pt x="41" y="114"/>
                    <a:pt x="41" y="113"/>
                    <a:pt x="40" y="113"/>
                  </a:cubicBezTo>
                  <a:cubicBezTo>
                    <a:pt x="39" y="112"/>
                    <a:pt x="39" y="111"/>
                    <a:pt x="38" y="112"/>
                  </a:cubicBezTo>
                  <a:cubicBezTo>
                    <a:pt x="38" y="112"/>
                    <a:pt x="38" y="112"/>
                    <a:pt x="38" y="113"/>
                  </a:cubicBezTo>
                  <a:cubicBezTo>
                    <a:pt x="38" y="114"/>
                    <a:pt x="38" y="114"/>
                    <a:pt x="38" y="115"/>
                  </a:cubicBezTo>
                  <a:cubicBezTo>
                    <a:pt x="38" y="115"/>
                    <a:pt x="38" y="115"/>
                    <a:pt x="37" y="115"/>
                  </a:cubicBezTo>
                  <a:cubicBezTo>
                    <a:pt x="36" y="115"/>
                    <a:pt x="36" y="115"/>
                    <a:pt x="36" y="115"/>
                  </a:cubicBezTo>
                  <a:cubicBezTo>
                    <a:pt x="35" y="115"/>
                    <a:pt x="36" y="116"/>
                    <a:pt x="35" y="116"/>
                  </a:cubicBezTo>
                  <a:cubicBezTo>
                    <a:pt x="35" y="116"/>
                    <a:pt x="34" y="115"/>
                    <a:pt x="34" y="115"/>
                  </a:cubicBezTo>
                  <a:cubicBezTo>
                    <a:pt x="34" y="115"/>
                    <a:pt x="34" y="115"/>
                    <a:pt x="34" y="114"/>
                  </a:cubicBezTo>
                  <a:cubicBezTo>
                    <a:pt x="34" y="114"/>
                    <a:pt x="34" y="113"/>
                    <a:pt x="34" y="113"/>
                  </a:cubicBezTo>
                  <a:cubicBezTo>
                    <a:pt x="34" y="113"/>
                    <a:pt x="34" y="112"/>
                    <a:pt x="34" y="112"/>
                  </a:cubicBezTo>
                  <a:cubicBezTo>
                    <a:pt x="33" y="112"/>
                    <a:pt x="33" y="112"/>
                    <a:pt x="33" y="112"/>
                  </a:cubicBezTo>
                  <a:cubicBezTo>
                    <a:pt x="33" y="112"/>
                    <a:pt x="32" y="111"/>
                    <a:pt x="32" y="112"/>
                  </a:cubicBezTo>
                  <a:cubicBezTo>
                    <a:pt x="32" y="112"/>
                    <a:pt x="31" y="112"/>
                    <a:pt x="31" y="112"/>
                  </a:cubicBezTo>
                  <a:cubicBezTo>
                    <a:pt x="31" y="112"/>
                    <a:pt x="31" y="111"/>
                    <a:pt x="31" y="112"/>
                  </a:cubicBezTo>
                  <a:cubicBezTo>
                    <a:pt x="30" y="113"/>
                    <a:pt x="30" y="113"/>
                    <a:pt x="30" y="113"/>
                  </a:cubicBezTo>
                  <a:cubicBezTo>
                    <a:pt x="29" y="113"/>
                    <a:pt x="28" y="112"/>
                    <a:pt x="28" y="112"/>
                  </a:cubicBezTo>
                  <a:cubicBezTo>
                    <a:pt x="28" y="112"/>
                    <a:pt x="28" y="112"/>
                    <a:pt x="27" y="112"/>
                  </a:cubicBezTo>
                  <a:cubicBezTo>
                    <a:pt x="26" y="112"/>
                    <a:pt x="27" y="111"/>
                    <a:pt x="26" y="111"/>
                  </a:cubicBezTo>
                  <a:cubicBezTo>
                    <a:pt x="25" y="112"/>
                    <a:pt x="25" y="111"/>
                    <a:pt x="25" y="112"/>
                  </a:cubicBezTo>
                  <a:cubicBezTo>
                    <a:pt x="24" y="112"/>
                    <a:pt x="24" y="113"/>
                    <a:pt x="24" y="113"/>
                  </a:cubicBezTo>
                  <a:cubicBezTo>
                    <a:pt x="23" y="113"/>
                    <a:pt x="24" y="113"/>
                    <a:pt x="23" y="112"/>
                  </a:cubicBezTo>
                  <a:cubicBezTo>
                    <a:pt x="22" y="112"/>
                    <a:pt x="20" y="112"/>
                    <a:pt x="20" y="112"/>
                  </a:cubicBezTo>
                  <a:cubicBezTo>
                    <a:pt x="20" y="113"/>
                    <a:pt x="20" y="113"/>
                    <a:pt x="20" y="113"/>
                  </a:cubicBezTo>
                  <a:cubicBezTo>
                    <a:pt x="19" y="113"/>
                    <a:pt x="19" y="113"/>
                    <a:pt x="19" y="113"/>
                  </a:cubicBezTo>
                  <a:cubicBezTo>
                    <a:pt x="19" y="113"/>
                    <a:pt x="18" y="113"/>
                    <a:pt x="18" y="113"/>
                  </a:cubicBezTo>
                  <a:cubicBezTo>
                    <a:pt x="18" y="114"/>
                    <a:pt x="18" y="114"/>
                    <a:pt x="18" y="115"/>
                  </a:cubicBezTo>
                  <a:cubicBezTo>
                    <a:pt x="18" y="116"/>
                    <a:pt x="18" y="116"/>
                    <a:pt x="19" y="116"/>
                  </a:cubicBezTo>
                  <a:cubicBezTo>
                    <a:pt x="19" y="117"/>
                    <a:pt x="19" y="117"/>
                    <a:pt x="19" y="117"/>
                  </a:cubicBezTo>
                  <a:cubicBezTo>
                    <a:pt x="19" y="118"/>
                    <a:pt x="18" y="118"/>
                    <a:pt x="19" y="119"/>
                  </a:cubicBezTo>
                  <a:cubicBezTo>
                    <a:pt x="19" y="119"/>
                    <a:pt x="20" y="119"/>
                    <a:pt x="20" y="120"/>
                  </a:cubicBezTo>
                  <a:cubicBezTo>
                    <a:pt x="19" y="121"/>
                    <a:pt x="19" y="120"/>
                    <a:pt x="19" y="121"/>
                  </a:cubicBezTo>
                  <a:cubicBezTo>
                    <a:pt x="19" y="122"/>
                    <a:pt x="19" y="122"/>
                    <a:pt x="19" y="123"/>
                  </a:cubicBezTo>
                  <a:cubicBezTo>
                    <a:pt x="19" y="123"/>
                    <a:pt x="18" y="124"/>
                    <a:pt x="18" y="124"/>
                  </a:cubicBezTo>
                  <a:cubicBezTo>
                    <a:pt x="18" y="124"/>
                    <a:pt x="18" y="124"/>
                    <a:pt x="18" y="125"/>
                  </a:cubicBezTo>
                  <a:cubicBezTo>
                    <a:pt x="18" y="125"/>
                    <a:pt x="18" y="125"/>
                    <a:pt x="19" y="126"/>
                  </a:cubicBezTo>
                  <a:cubicBezTo>
                    <a:pt x="20" y="126"/>
                    <a:pt x="20" y="126"/>
                    <a:pt x="20" y="127"/>
                  </a:cubicBezTo>
                  <a:cubicBezTo>
                    <a:pt x="20" y="127"/>
                    <a:pt x="21" y="127"/>
                    <a:pt x="21" y="127"/>
                  </a:cubicBezTo>
                  <a:cubicBezTo>
                    <a:pt x="21" y="127"/>
                    <a:pt x="21" y="127"/>
                    <a:pt x="22" y="128"/>
                  </a:cubicBezTo>
                  <a:cubicBezTo>
                    <a:pt x="22" y="128"/>
                    <a:pt x="23" y="128"/>
                    <a:pt x="24" y="128"/>
                  </a:cubicBezTo>
                  <a:cubicBezTo>
                    <a:pt x="24" y="128"/>
                    <a:pt x="24" y="128"/>
                    <a:pt x="25" y="128"/>
                  </a:cubicBezTo>
                  <a:cubicBezTo>
                    <a:pt x="26" y="128"/>
                    <a:pt x="25" y="128"/>
                    <a:pt x="26" y="128"/>
                  </a:cubicBezTo>
                  <a:cubicBezTo>
                    <a:pt x="27" y="129"/>
                    <a:pt x="26" y="129"/>
                    <a:pt x="27" y="128"/>
                  </a:cubicBezTo>
                  <a:cubicBezTo>
                    <a:pt x="28" y="128"/>
                    <a:pt x="27" y="127"/>
                    <a:pt x="28" y="127"/>
                  </a:cubicBezTo>
                  <a:cubicBezTo>
                    <a:pt x="29" y="127"/>
                    <a:pt x="29" y="127"/>
                    <a:pt x="29" y="127"/>
                  </a:cubicBezTo>
                  <a:cubicBezTo>
                    <a:pt x="29" y="127"/>
                    <a:pt x="29" y="127"/>
                    <a:pt x="30" y="127"/>
                  </a:cubicBezTo>
                  <a:cubicBezTo>
                    <a:pt x="31" y="127"/>
                    <a:pt x="31" y="126"/>
                    <a:pt x="31" y="127"/>
                  </a:cubicBezTo>
                  <a:cubicBezTo>
                    <a:pt x="31" y="128"/>
                    <a:pt x="31" y="128"/>
                    <a:pt x="30" y="129"/>
                  </a:cubicBezTo>
                  <a:cubicBezTo>
                    <a:pt x="30" y="129"/>
                    <a:pt x="29" y="129"/>
                    <a:pt x="30" y="130"/>
                  </a:cubicBezTo>
                  <a:cubicBezTo>
                    <a:pt x="30" y="131"/>
                    <a:pt x="30" y="131"/>
                    <a:pt x="30" y="131"/>
                  </a:cubicBezTo>
                  <a:cubicBezTo>
                    <a:pt x="29" y="132"/>
                    <a:pt x="28" y="132"/>
                    <a:pt x="29" y="132"/>
                  </a:cubicBezTo>
                  <a:cubicBezTo>
                    <a:pt x="30" y="132"/>
                    <a:pt x="30" y="132"/>
                    <a:pt x="30" y="133"/>
                  </a:cubicBezTo>
                  <a:cubicBezTo>
                    <a:pt x="31" y="133"/>
                    <a:pt x="31" y="132"/>
                    <a:pt x="31" y="133"/>
                  </a:cubicBezTo>
                  <a:cubicBezTo>
                    <a:pt x="31" y="134"/>
                    <a:pt x="32" y="135"/>
                    <a:pt x="32" y="135"/>
                  </a:cubicBezTo>
                  <a:cubicBezTo>
                    <a:pt x="32" y="135"/>
                    <a:pt x="33" y="134"/>
                    <a:pt x="33" y="135"/>
                  </a:cubicBezTo>
                  <a:cubicBezTo>
                    <a:pt x="33" y="136"/>
                    <a:pt x="33" y="136"/>
                    <a:pt x="32" y="136"/>
                  </a:cubicBezTo>
                  <a:cubicBezTo>
                    <a:pt x="32" y="136"/>
                    <a:pt x="32" y="136"/>
                    <a:pt x="31" y="135"/>
                  </a:cubicBezTo>
                  <a:cubicBezTo>
                    <a:pt x="31" y="135"/>
                    <a:pt x="31" y="135"/>
                    <a:pt x="30" y="135"/>
                  </a:cubicBezTo>
                  <a:cubicBezTo>
                    <a:pt x="30" y="134"/>
                    <a:pt x="30" y="134"/>
                    <a:pt x="29" y="134"/>
                  </a:cubicBezTo>
                  <a:cubicBezTo>
                    <a:pt x="29" y="135"/>
                    <a:pt x="29" y="135"/>
                    <a:pt x="28" y="135"/>
                  </a:cubicBezTo>
                  <a:cubicBezTo>
                    <a:pt x="28" y="135"/>
                    <a:pt x="27" y="134"/>
                    <a:pt x="27" y="135"/>
                  </a:cubicBezTo>
                  <a:cubicBezTo>
                    <a:pt x="26" y="135"/>
                    <a:pt x="26" y="135"/>
                    <a:pt x="26" y="136"/>
                  </a:cubicBezTo>
                  <a:cubicBezTo>
                    <a:pt x="26" y="137"/>
                    <a:pt x="26" y="136"/>
                    <a:pt x="26" y="137"/>
                  </a:cubicBezTo>
                  <a:cubicBezTo>
                    <a:pt x="25" y="138"/>
                    <a:pt x="25" y="137"/>
                    <a:pt x="25" y="138"/>
                  </a:cubicBezTo>
                  <a:cubicBezTo>
                    <a:pt x="25" y="140"/>
                    <a:pt x="25" y="140"/>
                    <a:pt x="24" y="140"/>
                  </a:cubicBezTo>
                  <a:cubicBezTo>
                    <a:pt x="24" y="141"/>
                    <a:pt x="24" y="141"/>
                    <a:pt x="24" y="141"/>
                  </a:cubicBezTo>
                  <a:cubicBezTo>
                    <a:pt x="24" y="142"/>
                    <a:pt x="23" y="143"/>
                    <a:pt x="23" y="143"/>
                  </a:cubicBezTo>
                  <a:cubicBezTo>
                    <a:pt x="23" y="143"/>
                    <a:pt x="24" y="145"/>
                    <a:pt x="24" y="145"/>
                  </a:cubicBezTo>
                  <a:cubicBezTo>
                    <a:pt x="24" y="145"/>
                    <a:pt x="24" y="145"/>
                    <a:pt x="24" y="145"/>
                  </a:cubicBezTo>
                  <a:cubicBezTo>
                    <a:pt x="25" y="145"/>
                    <a:pt x="25" y="145"/>
                    <a:pt x="25" y="146"/>
                  </a:cubicBezTo>
                  <a:cubicBezTo>
                    <a:pt x="25" y="147"/>
                    <a:pt x="25" y="147"/>
                    <a:pt x="25" y="147"/>
                  </a:cubicBezTo>
                  <a:cubicBezTo>
                    <a:pt x="24" y="148"/>
                    <a:pt x="24" y="148"/>
                    <a:pt x="24" y="148"/>
                  </a:cubicBezTo>
                  <a:cubicBezTo>
                    <a:pt x="24" y="148"/>
                    <a:pt x="24" y="148"/>
                    <a:pt x="24" y="149"/>
                  </a:cubicBezTo>
                  <a:cubicBezTo>
                    <a:pt x="24" y="150"/>
                    <a:pt x="24" y="150"/>
                    <a:pt x="23" y="151"/>
                  </a:cubicBezTo>
                  <a:cubicBezTo>
                    <a:pt x="23" y="151"/>
                    <a:pt x="22" y="152"/>
                    <a:pt x="22" y="152"/>
                  </a:cubicBezTo>
                  <a:cubicBezTo>
                    <a:pt x="22" y="153"/>
                    <a:pt x="22" y="153"/>
                    <a:pt x="22" y="154"/>
                  </a:cubicBezTo>
                  <a:cubicBezTo>
                    <a:pt x="22" y="155"/>
                    <a:pt x="21" y="155"/>
                    <a:pt x="21" y="155"/>
                  </a:cubicBezTo>
                  <a:cubicBezTo>
                    <a:pt x="21" y="155"/>
                    <a:pt x="21" y="155"/>
                    <a:pt x="21" y="156"/>
                  </a:cubicBezTo>
                  <a:cubicBezTo>
                    <a:pt x="21" y="157"/>
                    <a:pt x="22" y="156"/>
                    <a:pt x="21" y="157"/>
                  </a:cubicBezTo>
                  <a:cubicBezTo>
                    <a:pt x="21" y="158"/>
                    <a:pt x="20" y="159"/>
                    <a:pt x="20" y="159"/>
                  </a:cubicBezTo>
                  <a:cubicBezTo>
                    <a:pt x="20" y="159"/>
                    <a:pt x="19" y="159"/>
                    <a:pt x="19" y="159"/>
                  </a:cubicBezTo>
                  <a:cubicBezTo>
                    <a:pt x="18" y="159"/>
                    <a:pt x="17" y="158"/>
                    <a:pt x="17" y="158"/>
                  </a:cubicBezTo>
                  <a:cubicBezTo>
                    <a:pt x="16" y="158"/>
                    <a:pt x="16" y="158"/>
                    <a:pt x="16" y="157"/>
                  </a:cubicBezTo>
                  <a:cubicBezTo>
                    <a:pt x="15" y="157"/>
                    <a:pt x="15" y="156"/>
                    <a:pt x="15" y="156"/>
                  </a:cubicBezTo>
                  <a:cubicBezTo>
                    <a:pt x="15" y="156"/>
                    <a:pt x="15" y="155"/>
                    <a:pt x="14" y="156"/>
                  </a:cubicBezTo>
                  <a:cubicBezTo>
                    <a:pt x="14" y="156"/>
                    <a:pt x="14" y="156"/>
                    <a:pt x="13" y="156"/>
                  </a:cubicBezTo>
                  <a:cubicBezTo>
                    <a:pt x="12" y="157"/>
                    <a:pt x="12" y="157"/>
                    <a:pt x="12" y="156"/>
                  </a:cubicBezTo>
                  <a:cubicBezTo>
                    <a:pt x="11" y="156"/>
                    <a:pt x="11" y="155"/>
                    <a:pt x="10" y="155"/>
                  </a:cubicBezTo>
                  <a:cubicBezTo>
                    <a:pt x="10" y="155"/>
                    <a:pt x="7" y="159"/>
                    <a:pt x="7" y="159"/>
                  </a:cubicBezTo>
                  <a:cubicBezTo>
                    <a:pt x="7" y="160"/>
                    <a:pt x="7" y="160"/>
                    <a:pt x="7" y="160"/>
                  </a:cubicBezTo>
                  <a:cubicBezTo>
                    <a:pt x="9" y="160"/>
                    <a:pt x="9" y="160"/>
                    <a:pt x="9" y="160"/>
                  </a:cubicBezTo>
                  <a:cubicBezTo>
                    <a:pt x="9" y="160"/>
                    <a:pt x="9" y="161"/>
                    <a:pt x="9" y="161"/>
                  </a:cubicBezTo>
                  <a:cubicBezTo>
                    <a:pt x="9" y="162"/>
                    <a:pt x="10" y="162"/>
                    <a:pt x="10" y="162"/>
                  </a:cubicBezTo>
                  <a:cubicBezTo>
                    <a:pt x="10" y="163"/>
                    <a:pt x="10" y="163"/>
                    <a:pt x="10" y="163"/>
                  </a:cubicBezTo>
                  <a:cubicBezTo>
                    <a:pt x="10" y="164"/>
                    <a:pt x="9" y="164"/>
                    <a:pt x="9" y="165"/>
                  </a:cubicBezTo>
                  <a:cubicBezTo>
                    <a:pt x="10" y="166"/>
                    <a:pt x="10" y="165"/>
                    <a:pt x="10" y="166"/>
                  </a:cubicBezTo>
                  <a:cubicBezTo>
                    <a:pt x="10" y="167"/>
                    <a:pt x="11" y="167"/>
                    <a:pt x="10" y="167"/>
                  </a:cubicBezTo>
                  <a:cubicBezTo>
                    <a:pt x="10" y="168"/>
                    <a:pt x="11" y="168"/>
                    <a:pt x="10" y="169"/>
                  </a:cubicBezTo>
                  <a:cubicBezTo>
                    <a:pt x="10" y="170"/>
                    <a:pt x="10" y="170"/>
                    <a:pt x="11" y="171"/>
                  </a:cubicBezTo>
                  <a:cubicBezTo>
                    <a:pt x="11" y="171"/>
                    <a:pt x="12" y="171"/>
                    <a:pt x="12" y="172"/>
                  </a:cubicBezTo>
                  <a:cubicBezTo>
                    <a:pt x="12" y="173"/>
                    <a:pt x="12" y="172"/>
                    <a:pt x="12" y="173"/>
                  </a:cubicBezTo>
                  <a:cubicBezTo>
                    <a:pt x="12" y="174"/>
                    <a:pt x="12" y="174"/>
                    <a:pt x="12" y="174"/>
                  </a:cubicBezTo>
                  <a:cubicBezTo>
                    <a:pt x="13" y="175"/>
                    <a:pt x="13" y="174"/>
                    <a:pt x="13" y="175"/>
                  </a:cubicBezTo>
                  <a:cubicBezTo>
                    <a:pt x="13" y="175"/>
                    <a:pt x="13" y="177"/>
                    <a:pt x="14" y="177"/>
                  </a:cubicBezTo>
                  <a:cubicBezTo>
                    <a:pt x="15" y="177"/>
                    <a:pt x="15" y="177"/>
                    <a:pt x="15" y="177"/>
                  </a:cubicBezTo>
                  <a:cubicBezTo>
                    <a:pt x="16" y="177"/>
                    <a:pt x="16" y="177"/>
                    <a:pt x="16" y="177"/>
                  </a:cubicBezTo>
                  <a:cubicBezTo>
                    <a:pt x="16" y="178"/>
                    <a:pt x="16" y="178"/>
                    <a:pt x="16" y="178"/>
                  </a:cubicBezTo>
                  <a:cubicBezTo>
                    <a:pt x="15" y="179"/>
                    <a:pt x="15" y="179"/>
                    <a:pt x="15" y="180"/>
                  </a:cubicBezTo>
                  <a:cubicBezTo>
                    <a:pt x="15" y="180"/>
                    <a:pt x="16" y="180"/>
                    <a:pt x="16" y="181"/>
                  </a:cubicBezTo>
                  <a:cubicBezTo>
                    <a:pt x="15" y="181"/>
                    <a:pt x="14" y="181"/>
                    <a:pt x="14" y="182"/>
                  </a:cubicBezTo>
                  <a:cubicBezTo>
                    <a:pt x="15" y="182"/>
                    <a:pt x="15" y="182"/>
                    <a:pt x="15" y="182"/>
                  </a:cubicBezTo>
                  <a:cubicBezTo>
                    <a:pt x="15" y="183"/>
                    <a:pt x="15" y="183"/>
                    <a:pt x="15" y="183"/>
                  </a:cubicBezTo>
                  <a:cubicBezTo>
                    <a:pt x="15" y="183"/>
                    <a:pt x="16" y="184"/>
                    <a:pt x="16" y="184"/>
                  </a:cubicBezTo>
                  <a:cubicBezTo>
                    <a:pt x="16" y="184"/>
                    <a:pt x="17" y="184"/>
                    <a:pt x="16" y="184"/>
                  </a:cubicBezTo>
                  <a:cubicBezTo>
                    <a:pt x="16" y="185"/>
                    <a:pt x="15" y="185"/>
                    <a:pt x="15" y="185"/>
                  </a:cubicBezTo>
                  <a:cubicBezTo>
                    <a:pt x="16" y="185"/>
                    <a:pt x="17" y="185"/>
                    <a:pt x="17" y="186"/>
                  </a:cubicBezTo>
                  <a:cubicBezTo>
                    <a:pt x="16" y="186"/>
                    <a:pt x="16" y="186"/>
                    <a:pt x="16" y="186"/>
                  </a:cubicBezTo>
                  <a:cubicBezTo>
                    <a:pt x="15" y="187"/>
                    <a:pt x="14" y="187"/>
                    <a:pt x="14" y="187"/>
                  </a:cubicBezTo>
                  <a:cubicBezTo>
                    <a:pt x="14" y="187"/>
                    <a:pt x="13" y="187"/>
                    <a:pt x="13" y="188"/>
                  </a:cubicBezTo>
                  <a:cubicBezTo>
                    <a:pt x="13" y="188"/>
                    <a:pt x="14" y="189"/>
                    <a:pt x="14" y="189"/>
                  </a:cubicBezTo>
                  <a:cubicBezTo>
                    <a:pt x="14" y="189"/>
                    <a:pt x="14" y="189"/>
                    <a:pt x="14" y="189"/>
                  </a:cubicBezTo>
                  <a:cubicBezTo>
                    <a:pt x="14" y="189"/>
                    <a:pt x="15" y="190"/>
                    <a:pt x="14" y="190"/>
                  </a:cubicBezTo>
                  <a:cubicBezTo>
                    <a:pt x="14" y="191"/>
                    <a:pt x="13" y="190"/>
                    <a:pt x="13" y="191"/>
                  </a:cubicBezTo>
                  <a:cubicBezTo>
                    <a:pt x="13" y="191"/>
                    <a:pt x="13" y="191"/>
                    <a:pt x="13" y="192"/>
                  </a:cubicBezTo>
                  <a:cubicBezTo>
                    <a:pt x="14" y="193"/>
                    <a:pt x="14" y="192"/>
                    <a:pt x="14" y="193"/>
                  </a:cubicBezTo>
                  <a:cubicBezTo>
                    <a:pt x="14" y="193"/>
                    <a:pt x="14" y="194"/>
                    <a:pt x="14" y="194"/>
                  </a:cubicBezTo>
                  <a:cubicBezTo>
                    <a:pt x="14" y="194"/>
                    <a:pt x="13" y="193"/>
                    <a:pt x="14" y="194"/>
                  </a:cubicBezTo>
                  <a:cubicBezTo>
                    <a:pt x="14" y="195"/>
                    <a:pt x="14" y="195"/>
                    <a:pt x="13" y="196"/>
                  </a:cubicBezTo>
                  <a:cubicBezTo>
                    <a:pt x="13" y="196"/>
                    <a:pt x="13" y="195"/>
                    <a:pt x="13" y="196"/>
                  </a:cubicBezTo>
                  <a:cubicBezTo>
                    <a:pt x="13" y="196"/>
                    <a:pt x="14" y="197"/>
                    <a:pt x="13" y="197"/>
                  </a:cubicBezTo>
                  <a:cubicBezTo>
                    <a:pt x="13" y="197"/>
                    <a:pt x="13" y="197"/>
                    <a:pt x="12" y="197"/>
                  </a:cubicBezTo>
                  <a:cubicBezTo>
                    <a:pt x="12" y="198"/>
                    <a:pt x="12" y="198"/>
                    <a:pt x="12" y="198"/>
                  </a:cubicBezTo>
                  <a:cubicBezTo>
                    <a:pt x="12" y="198"/>
                    <a:pt x="11" y="198"/>
                    <a:pt x="11" y="199"/>
                  </a:cubicBezTo>
                  <a:cubicBezTo>
                    <a:pt x="11" y="200"/>
                    <a:pt x="11" y="200"/>
                    <a:pt x="11" y="200"/>
                  </a:cubicBezTo>
                  <a:cubicBezTo>
                    <a:pt x="11" y="200"/>
                    <a:pt x="10" y="199"/>
                    <a:pt x="10" y="200"/>
                  </a:cubicBezTo>
                  <a:cubicBezTo>
                    <a:pt x="10" y="201"/>
                    <a:pt x="9" y="202"/>
                    <a:pt x="9" y="202"/>
                  </a:cubicBezTo>
                  <a:cubicBezTo>
                    <a:pt x="8" y="203"/>
                    <a:pt x="8" y="203"/>
                    <a:pt x="8" y="203"/>
                  </a:cubicBezTo>
                  <a:cubicBezTo>
                    <a:pt x="8" y="203"/>
                    <a:pt x="7" y="202"/>
                    <a:pt x="7" y="203"/>
                  </a:cubicBezTo>
                  <a:cubicBezTo>
                    <a:pt x="7" y="203"/>
                    <a:pt x="7" y="203"/>
                    <a:pt x="7" y="204"/>
                  </a:cubicBezTo>
                  <a:cubicBezTo>
                    <a:pt x="7" y="204"/>
                    <a:pt x="7" y="204"/>
                    <a:pt x="6" y="204"/>
                  </a:cubicBezTo>
                  <a:cubicBezTo>
                    <a:pt x="6" y="205"/>
                    <a:pt x="6" y="205"/>
                    <a:pt x="5" y="205"/>
                  </a:cubicBezTo>
                  <a:cubicBezTo>
                    <a:pt x="5" y="205"/>
                    <a:pt x="4" y="205"/>
                    <a:pt x="4" y="206"/>
                  </a:cubicBezTo>
                  <a:cubicBezTo>
                    <a:pt x="4" y="206"/>
                    <a:pt x="3" y="206"/>
                    <a:pt x="3" y="206"/>
                  </a:cubicBezTo>
                  <a:cubicBezTo>
                    <a:pt x="3" y="206"/>
                    <a:pt x="3" y="206"/>
                    <a:pt x="3" y="206"/>
                  </a:cubicBezTo>
                  <a:cubicBezTo>
                    <a:pt x="3" y="206"/>
                    <a:pt x="3" y="206"/>
                    <a:pt x="3" y="207"/>
                  </a:cubicBezTo>
                  <a:cubicBezTo>
                    <a:pt x="3" y="207"/>
                    <a:pt x="3" y="208"/>
                    <a:pt x="3" y="208"/>
                  </a:cubicBezTo>
                  <a:cubicBezTo>
                    <a:pt x="3" y="208"/>
                    <a:pt x="3" y="207"/>
                    <a:pt x="2" y="207"/>
                  </a:cubicBezTo>
                  <a:cubicBezTo>
                    <a:pt x="2" y="207"/>
                    <a:pt x="2" y="207"/>
                    <a:pt x="2" y="207"/>
                  </a:cubicBezTo>
                  <a:cubicBezTo>
                    <a:pt x="2" y="207"/>
                    <a:pt x="1" y="208"/>
                    <a:pt x="2" y="208"/>
                  </a:cubicBezTo>
                  <a:cubicBezTo>
                    <a:pt x="2" y="208"/>
                    <a:pt x="2" y="208"/>
                    <a:pt x="2" y="208"/>
                  </a:cubicBezTo>
                  <a:cubicBezTo>
                    <a:pt x="2" y="208"/>
                    <a:pt x="2" y="208"/>
                    <a:pt x="2" y="209"/>
                  </a:cubicBezTo>
                  <a:cubicBezTo>
                    <a:pt x="1" y="209"/>
                    <a:pt x="1" y="209"/>
                    <a:pt x="1" y="210"/>
                  </a:cubicBezTo>
                  <a:cubicBezTo>
                    <a:pt x="0" y="210"/>
                    <a:pt x="1" y="211"/>
                    <a:pt x="1" y="211"/>
                  </a:cubicBezTo>
                  <a:cubicBezTo>
                    <a:pt x="1" y="211"/>
                    <a:pt x="1" y="210"/>
                    <a:pt x="2" y="210"/>
                  </a:cubicBezTo>
                  <a:cubicBezTo>
                    <a:pt x="2" y="210"/>
                    <a:pt x="2" y="210"/>
                    <a:pt x="3" y="211"/>
                  </a:cubicBezTo>
                  <a:cubicBezTo>
                    <a:pt x="4" y="211"/>
                    <a:pt x="4" y="211"/>
                    <a:pt x="4" y="211"/>
                  </a:cubicBezTo>
                  <a:cubicBezTo>
                    <a:pt x="4" y="212"/>
                    <a:pt x="4" y="212"/>
                    <a:pt x="5" y="212"/>
                  </a:cubicBezTo>
                  <a:cubicBezTo>
                    <a:pt x="5" y="213"/>
                    <a:pt x="5" y="213"/>
                    <a:pt x="6" y="213"/>
                  </a:cubicBezTo>
                  <a:cubicBezTo>
                    <a:pt x="6" y="213"/>
                    <a:pt x="6" y="213"/>
                    <a:pt x="6" y="213"/>
                  </a:cubicBezTo>
                  <a:cubicBezTo>
                    <a:pt x="7" y="212"/>
                    <a:pt x="7" y="211"/>
                    <a:pt x="7" y="211"/>
                  </a:cubicBezTo>
                  <a:cubicBezTo>
                    <a:pt x="7" y="211"/>
                    <a:pt x="7" y="210"/>
                    <a:pt x="8" y="210"/>
                  </a:cubicBezTo>
                  <a:cubicBezTo>
                    <a:pt x="8" y="211"/>
                    <a:pt x="9" y="211"/>
                    <a:pt x="9" y="211"/>
                  </a:cubicBezTo>
                  <a:cubicBezTo>
                    <a:pt x="9" y="212"/>
                    <a:pt x="8" y="212"/>
                    <a:pt x="9" y="212"/>
                  </a:cubicBezTo>
                  <a:cubicBezTo>
                    <a:pt x="9" y="212"/>
                    <a:pt x="10" y="212"/>
                    <a:pt x="10" y="213"/>
                  </a:cubicBezTo>
                  <a:cubicBezTo>
                    <a:pt x="10" y="213"/>
                    <a:pt x="9" y="214"/>
                    <a:pt x="9" y="214"/>
                  </a:cubicBezTo>
                  <a:cubicBezTo>
                    <a:pt x="9" y="214"/>
                    <a:pt x="10" y="215"/>
                    <a:pt x="10" y="215"/>
                  </a:cubicBezTo>
                  <a:cubicBezTo>
                    <a:pt x="11" y="215"/>
                    <a:pt x="11" y="215"/>
                    <a:pt x="10" y="216"/>
                  </a:cubicBezTo>
                  <a:cubicBezTo>
                    <a:pt x="10" y="216"/>
                    <a:pt x="9" y="217"/>
                    <a:pt x="9" y="217"/>
                  </a:cubicBezTo>
                  <a:cubicBezTo>
                    <a:pt x="10" y="218"/>
                    <a:pt x="10" y="217"/>
                    <a:pt x="10" y="218"/>
                  </a:cubicBezTo>
                  <a:cubicBezTo>
                    <a:pt x="11" y="218"/>
                    <a:pt x="11" y="218"/>
                    <a:pt x="11" y="218"/>
                  </a:cubicBezTo>
                  <a:cubicBezTo>
                    <a:pt x="11" y="217"/>
                    <a:pt x="12" y="217"/>
                    <a:pt x="12" y="217"/>
                  </a:cubicBezTo>
                  <a:cubicBezTo>
                    <a:pt x="12" y="217"/>
                    <a:pt x="12" y="217"/>
                    <a:pt x="12" y="217"/>
                  </a:cubicBezTo>
                  <a:cubicBezTo>
                    <a:pt x="13" y="217"/>
                    <a:pt x="12" y="216"/>
                    <a:pt x="13" y="216"/>
                  </a:cubicBezTo>
                  <a:cubicBezTo>
                    <a:pt x="13" y="216"/>
                    <a:pt x="13" y="216"/>
                    <a:pt x="14" y="217"/>
                  </a:cubicBezTo>
                  <a:cubicBezTo>
                    <a:pt x="14" y="217"/>
                    <a:pt x="14" y="217"/>
                    <a:pt x="15" y="218"/>
                  </a:cubicBezTo>
                  <a:cubicBezTo>
                    <a:pt x="15" y="218"/>
                    <a:pt x="16" y="218"/>
                    <a:pt x="16" y="218"/>
                  </a:cubicBezTo>
                  <a:cubicBezTo>
                    <a:pt x="16" y="218"/>
                    <a:pt x="16" y="219"/>
                    <a:pt x="16" y="219"/>
                  </a:cubicBezTo>
                  <a:cubicBezTo>
                    <a:pt x="17" y="220"/>
                    <a:pt x="17" y="220"/>
                    <a:pt x="17" y="220"/>
                  </a:cubicBezTo>
                  <a:cubicBezTo>
                    <a:pt x="17" y="220"/>
                    <a:pt x="18" y="219"/>
                    <a:pt x="19" y="219"/>
                  </a:cubicBezTo>
                  <a:cubicBezTo>
                    <a:pt x="19" y="220"/>
                    <a:pt x="19" y="220"/>
                    <a:pt x="20" y="220"/>
                  </a:cubicBezTo>
                  <a:cubicBezTo>
                    <a:pt x="20" y="220"/>
                    <a:pt x="20" y="220"/>
                    <a:pt x="20" y="220"/>
                  </a:cubicBezTo>
                  <a:cubicBezTo>
                    <a:pt x="21" y="220"/>
                    <a:pt x="21" y="220"/>
                    <a:pt x="21" y="221"/>
                  </a:cubicBezTo>
                  <a:cubicBezTo>
                    <a:pt x="21" y="221"/>
                    <a:pt x="21" y="221"/>
                    <a:pt x="21" y="221"/>
                  </a:cubicBezTo>
                  <a:cubicBezTo>
                    <a:pt x="22" y="221"/>
                    <a:pt x="22" y="221"/>
                    <a:pt x="22" y="221"/>
                  </a:cubicBezTo>
                  <a:cubicBezTo>
                    <a:pt x="23" y="221"/>
                    <a:pt x="24" y="221"/>
                    <a:pt x="24" y="221"/>
                  </a:cubicBezTo>
                  <a:cubicBezTo>
                    <a:pt x="24" y="221"/>
                    <a:pt x="24" y="220"/>
                    <a:pt x="25" y="220"/>
                  </a:cubicBezTo>
                  <a:cubicBezTo>
                    <a:pt x="25" y="220"/>
                    <a:pt x="26" y="219"/>
                    <a:pt x="26" y="220"/>
                  </a:cubicBezTo>
                  <a:cubicBezTo>
                    <a:pt x="26" y="221"/>
                    <a:pt x="26" y="220"/>
                    <a:pt x="27" y="220"/>
                  </a:cubicBezTo>
                  <a:cubicBezTo>
                    <a:pt x="27" y="220"/>
                    <a:pt x="28" y="220"/>
                    <a:pt x="28" y="220"/>
                  </a:cubicBezTo>
                  <a:cubicBezTo>
                    <a:pt x="28" y="220"/>
                    <a:pt x="28" y="219"/>
                    <a:pt x="29" y="219"/>
                  </a:cubicBezTo>
                  <a:cubicBezTo>
                    <a:pt x="29" y="219"/>
                    <a:pt x="30" y="219"/>
                    <a:pt x="30" y="219"/>
                  </a:cubicBezTo>
                  <a:cubicBezTo>
                    <a:pt x="30" y="220"/>
                    <a:pt x="30" y="220"/>
                    <a:pt x="31" y="221"/>
                  </a:cubicBezTo>
                  <a:cubicBezTo>
                    <a:pt x="31" y="221"/>
                    <a:pt x="31" y="221"/>
                    <a:pt x="32" y="221"/>
                  </a:cubicBezTo>
                  <a:cubicBezTo>
                    <a:pt x="32" y="221"/>
                    <a:pt x="32" y="221"/>
                    <a:pt x="32" y="221"/>
                  </a:cubicBezTo>
                  <a:cubicBezTo>
                    <a:pt x="33" y="221"/>
                    <a:pt x="33" y="221"/>
                    <a:pt x="34" y="221"/>
                  </a:cubicBezTo>
                  <a:cubicBezTo>
                    <a:pt x="34" y="221"/>
                    <a:pt x="34" y="221"/>
                    <a:pt x="34" y="221"/>
                  </a:cubicBezTo>
                  <a:cubicBezTo>
                    <a:pt x="35" y="222"/>
                    <a:pt x="35" y="222"/>
                    <a:pt x="35" y="222"/>
                  </a:cubicBezTo>
                  <a:cubicBezTo>
                    <a:pt x="35" y="223"/>
                    <a:pt x="35" y="222"/>
                    <a:pt x="36" y="223"/>
                  </a:cubicBezTo>
                  <a:cubicBezTo>
                    <a:pt x="37" y="224"/>
                    <a:pt x="37" y="224"/>
                    <a:pt x="38" y="225"/>
                  </a:cubicBezTo>
                  <a:cubicBezTo>
                    <a:pt x="38" y="225"/>
                    <a:pt x="39" y="225"/>
                    <a:pt x="38" y="225"/>
                  </a:cubicBezTo>
                  <a:cubicBezTo>
                    <a:pt x="38" y="226"/>
                    <a:pt x="37" y="225"/>
                    <a:pt x="37" y="225"/>
                  </a:cubicBezTo>
                  <a:cubicBezTo>
                    <a:pt x="37" y="226"/>
                    <a:pt x="38" y="226"/>
                    <a:pt x="37" y="227"/>
                  </a:cubicBezTo>
                  <a:cubicBezTo>
                    <a:pt x="37" y="227"/>
                    <a:pt x="37" y="227"/>
                    <a:pt x="37" y="228"/>
                  </a:cubicBezTo>
                  <a:cubicBezTo>
                    <a:pt x="36" y="228"/>
                    <a:pt x="36" y="227"/>
                    <a:pt x="36" y="229"/>
                  </a:cubicBezTo>
                  <a:cubicBezTo>
                    <a:pt x="37" y="230"/>
                    <a:pt x="37" y="230"/>
                    <a:pt x="37" y="231"/>
                  </a:cubicBezTo>
                  <a:cubicBezTo>
                    <a:pt x="37" y="231"/>
                    <a:pt x="38" y="231"/>
                    <a:pt x="38" y="231"/>
                  </a:cubicBezTo>
                  <a:cubicBezTo>
                    <a:pt x="38" y="231"/>
                    <a:pt x="38" y="231"/>
                    <a:pt x="39" y="231"/>
                  </a:cubicBezTo>
                  <a:cubicBezTo>
                    <a:pt x="39" y="231"/>
                    <a:pt x="40" y="231"/>
                    <a:pt x="40" y="231"/>
                  </a:cubicBezTo>
                  <a:cubicBezTo>
                    <a:pt x="40" y="231"/>
                    <a:pt x="39" y="232"/>
                    <a:pt x="39" y="232"/>
                  </a:cubicBezTo>
                  <a:cubicBezTo>
                    <a:pt x="39" y="232"/>
                    <a:pt x="40" y="232"/>
                    <a:pt x="41" y="233"/>
                  </a:cubicBezTo>
                  <a:cubicBezTo>
                    <a:pt x="41" y="233"/>
                    <a:pt x="41" y="233"/>
                    <a:pt x="41" y="233"/>
                  </a:cubicBezTo>
                  <a:cubicBezTo>
                    <a:pt x="40" y="234"/>
                    <a:pt x="40" y="234"/>
                    <a:pt x="40" y="234"/>
                  </a:cubicBezTo>
                  <a:cubicBezTo>
                    <a:pt x="40" y="235"/>
                    <a:pt x="40" y="235"/>
                    <a:pt x="40" y="235"/>
                  </a:cubicBezTo>
                  <a:cubicBezTo>
                    <a:pt x="40" y="236"/>
                    <a:pt x="41" y="235"/>
                    <a:pt x="41" y="236"/>
                  </a:cubicBezTo>
                  <a:cubicBezTo>
                    <a:pt x="41" y="236"/>
                    <a:pt x="41" y="237"/>
                    <a:pt x="41" y="237"/>
                  </a:cubicBezTo>
                  <a:cubicBezTo>
                    <a:pt x="42" y="238"/>
                    <a:pt x="42" y="239"/>
                    <a:pt x="43" y="239"/>
                  </a:cubicBezTo>
                  <a:cubicBezTo>
                    <a:pt x="43" y="239"/>
                    <a:pt x="44" y="240"/>
                    <a:pt x="45" y="240"/>
                  </a:cubicBezTo>
                  <a:cubicBezTo>
                    <a:pt x="45" y="240"/>
                    <a:pt x="45" y="240"/>
                    <a:pt x="45" y="240"/>
                  </a:cubicBezTo>
                  <a:cubicBezTo>
                    <a:pt x="45" y="239"/>
                    <a:pt x="45" y="239"/>
                    <a:pt x="45" y="239"/>
                  </a:cubicBezTo>
                  <a:cubicBezTo>
                    <a:pt x="45" y="238"/>
                    <a:pt x="45" y="238"/>
                    <a:pt x="45" y="238"/>
                  </a:cubicBezTo>
                  <a:cubicBezTo>
                    <a:pt x="46" y="237"/>
                    <a:pt x="46" y="237"/>
                    <a:pt x="46" y="237"/>
                  </a:cubicBezTo>
                  <a:cubicBezTo>
                    <a:pt x="46" y="237"/>
                    <a:pt x="46" y="238"/>
                    <a:pt x="46" y="239"/>
                  </a:cubicBezTo>
                  <a:cubicBezTo>
                    <a:pt x="46" y="239"/>
                    <a:pt x="47" y="239"/>
                    <a:pt x="47" y="239"/>
                  </a:cubicBezTo>
                  <a:cubicBezTo>
                    <a:pt x="47" y="239"/>
                    <a:pt x="46" y="239"/>
                    <a:pt x="47" y="240"/>
                  </a:cubicBezTo>
                  <a:cubicBezTo>
                    <a:pt x="48" y="240"/>
                    <a:pt x="47" y="240"/>
                    <a:pt x="48" y="240"/>
                  </a:cubicBezTo>
                  <a:cubicBezTo>
                    <a:pt x="49" y="241"/>
                    <a:pt x="49" y="240"/>
                    <a:pt x="49" y="240"/>
                  </a:cubicBezTo>
                  <a:cubicBezTo>
                    <a:pt x="49" y="241"/>
                    <a:pt x="50" y="240"/>
                    <a:pt x="50" y="240"/>
                  </a:cubicBezTo>
                  <a:cubicBezTo>
                    <a:pt x="51" y="241"/>
                    <a:pt x="52" y="241"/>
                    <a:pt x="52" y="241"/>
                  </a:cubicBezTo>
                  <a:cubicBezTo>
                    <a:pt x="51" y="242"/>
                    <a:pt x="51" y="241"/>
                    <a:pt x="51" y="242"/>
                  </a:cubicBezTo>
                  <a:cubicBezTo>
                    <a:pt x="51" y="242"/>
                    <a:pt x="51" y="243"/>
                    <a:pt x="52" y="243"/>
                  </a:cubicBezTo>
                  <a:cubicBezTo>
                    <a:pt x="52" y="244"/>
                    <a:pt x="53" y="244"/>
                    <a:pt x="53" y="243"/>
                  </a:cubicBezTo>
                  <a:cubicBezTo>
                    <a:pt x="53" y="243"/>
                    <a:pt x="53" y="242"/>
                    <a:pt x="53" y="242"/>
                  </a:cubicBezTo>
                  <a:cubicBezTo>
                    <a:pt x="53" y="242"/>
                    <a:pt x="53" y="242"/>
                    <a:pt x="53" y="243"/>
                  </a:cubicBezTo>
                  <a:cubicBezTo>
                    <a:pt x="54" y="244"/>
                    <a:pt x="53" y="243"/>
                    <a:pt x="54" y="244"/>
                  </a:cubicBezTo>
                  <a:cubicBezTo>
                    <a:pt x="55" y="244"/>
                    <a:pt x="55" y="244"/>
                    <a:pt x="55" y="244"/>
                  </a:cubicBezTo>
                  <a:cubicBezTo>
                    <a:pt x="55" y="244"/>
                    <a:pt x="55" y="244"/>
                    <a:pt x="56" y="243"/>
                  </a:cubicBezTo>
                  <a:cubicBezTo>
                    <a:pt x="56" y="243"/>
                    <a:pt x="55" y="242"/>
                    <a:pt x="56" y="242"/>
                  </a:cubicBezTo>
                  <a:cubicBezTo>
                    <a:pt x="56" y="242"/>
                    <a:pt x="57" y="242"/>
                    <a:pt x="57" y="242"/>
                  </a:cubicBezTo>
                  <a:cubicBezTo>
                    <a:pt x="58" y="243"/>
                    <a:pt x="58" y="242"/>
                    <a:pt x="58" y="243"/>
                  </a:cubicBezTo>
                  <a:cubicBezTo>
                    <a:pt x="58" y="243"/>
                    <a:pt x="57" y="243"/>
                    <a:pt x="57" y="244"/>
                  </a:cubicBezTo>
                  <a:cubicBezTo>
                    <a:pt x="57" y="245"/>
                    <a:pt x="57" y="246"/>
                    <a:pt x="57" y="246"/>
                  </a:cubicBezTo>
                  <a:cubicBezTo>
                    <a:pt x="57" y="246"/>
                    <a:pt x="57" y="245"/>
                    <a:pt x="57" y="246"/>
                  </a:cubicBezTo>
                  <a:cubicBezTo>
                    <a:pt x="58" y="247"/>
                    <a:pt x="58" y="247"/>
                    <a:pt x="57" y="247"/>
                  </a:cubicBezTo>
                  <a:cubicBezTo>
                    <a:pt x="57" y="247"/>
                    <a:pt x="56" y="247"/>
                    <a:pt x="57" y="247"/>
                  </a:cubicBezTo>
                  <a:cubicBezTo>
                    <a:pt x="57" y="248"/>
                    <a:pt x="57" y="248"/>
                    <a:pt x="57" y="249"/>
                  </a:cubicBezTo>
                  <a:cubicBezTo>
                    <a:pt x="57" y="250"/>
                    <a:pt x="58" y="250"/>
                    <a:pt x="58" y="250"/>
                  </a:cubicBezTo>
                  <a:cubicBezTo>
                    <a:pt x="58" y="250"/>
                    <a:pt x="58" y="251"/>
                    <a:pt x="58" y="251"/>
                  </a:cubicBezTo>
                  <a:cubicBezTo>
                    <a:pt x="58" y="252"/>
                    <a:pt x="58" y="252"/>
                    <a:pt x="59" y="252"/>
                  </a:cubicBezTo>
                  <a:cubicBezTo>
                    <a:pt x="59" y="253"/>
                    <a:pt x="59" y="253"/>
                    <a:pt x="60" y="254"/>
                  </a:cubicBezTo>
                  <a:cubicBezTo>
                    <a:pt x="60" y="254"/>
                    <a:pt x="61" y="254"/>
                    <a:pt x="61" y="254"/>
                  </a:cubicBezTo>
                  <a:cubicBezTo>
                    <a:pt x="60" y="255"/>
                    <a:pt x="60" y="255"/>
                    <a:pt x="60" y="255"/>
                  </a:cubicBezTo>
                  <a:cubicBezTo>
                    <a:pt x="60" y="256"/>
                    <a:pt x="59" y="255"/>
                    <a:pt x="59" y="256"/>
                  </a:cubicBezTo>
                  <a:cubicBezTo>
                    <a:pt x="59" y="257"/>
                    <a:pt x="59" y="257"/>
                    <a:pt x="59" y="257"/>
                  </a:cubicBezTo>
                  <a:cubicBezTo>
                    <a:pt x="59" y="258"/>
                    <a:pt x="60" y="258"/>
                    <a:pt x="60" y="258"/>
                  </a:cubicBezTo>
                  <a:cubicBezTo>
                    <a:pt x="59" y="258"/>
                    <a:pt x="59" y="258"/>
                    <a:pt x="59" y="258"/>
                  </a:cubicBezTo>
                  <a:cubicBezTo>
                    <a:pt x="59" y="258"/>
                    <a:pt x="59" y="259"/>
                    <a:pt x="59" y="260"/>
                  </a:cubicBezTo>
                  <a:cubicBezTo>
                    <a:pt x="59" y="260"/>
                    <a:pt x="59" y="260"/>
                    <a:pt x="59" y="260"/>
                  </a:cubicBezTo>
                  <a:cubicBezTo>
                    <a:pt x="59" y="260"/>
                    <a:pt x="58" y="260"/>
                    <a:pt x="58" y="261"/>
                  </a:cubicBezTo>
                  <a:cubicBezTo>
                    <a:pt x="58" y="261"/>
                    <a:pt x="58" y="261"/>
                    <a:pt x="58" y="262"/>
                  </a:cubicBezTo>
                  <a:cubicBezTo>
                    <a:pt x="58" y="263"/>
                    <a:pt x="58" y="263"/>
                    <a:pt x="57" y="263"/>
                  </a:cubicBezTo>
                  <a:cubicBezTo>
                    <a:pt x="57" y="263"/>
                    <a:pt x="57" y="262"/>
                    <a:pt x="57" y="263"/>
                  </a:cubicBezTo>
                  <a:cubicBezTo>
                    <a:pt x="57" y="264"/>
                    <a:pt x="57" y="265"/>
                    <a:pt x="57" y="265"/>
                  </a:cubicBezTo>
                  <a:cubicBezTo>
                    <a:pt x="58" y="265"/>
                    <a:pt x="59" y="265"/>
                    <a:pt x="59" y="265"/>
                  </a:cubicBezTo>
                  <a:cubicBezTo>
                    <a:pt x="59" y="266"/>
                    <a:pt x="60" y="266"/>
                    <a:pt x="60" y="266"/>
                  </a:cubicBezTo>
                  <a:cubicBezTo>
                    <a:pt x="60" y="266"/>
                    <a:pt x="61" y="265"/>
                    <a:pt x="61" y="266"/>
                  </a:cubicBezTo>
                  <a:cubicBezTo>
                    <a:pt x="60" y="267"/>
                    <a:pt x="60" y="267"/>
                    <a:pt x="60" y="268"/>
                  </a:cubicBezTo>
                  <a:cubicBezTo>
                    <a:pt x="60" y="268"/>
                    <a:pt x="60" y="269"/>
                    <a:pt x="60" y="269"/>
                  </a:cubicBezTo>
                  <a:cubicBezTo>
                    <a:pt x="60" y="270"/>
                    <a:pt x="60" y="269"/>
                    <a:pt x="60" y="270"/>
                  </a:cubicBezTo>
                  <a:cubicBezTo>
                    <a:pt x="59" y="270"/>
                    <a:pt x="59" y="270"/>
                    <a:pt x="59" y="271"/>
                  </a:cubicBezTo>
                  <a:cubicBezTo>
                    <a:pt x="58" y="271"/>
                    <a:pt x="58" y="271"/>
                    <a:pt x="58" y="271"/>
                  </a:cubicBezTo>
                  <a:cubicBezTo>
                    <a:pt x="58" y="270"/>
                    <a:pt x="58" y="270"/>
                    <a:pt x="58" y="270"/>
                  </a:cubicBezTo>
                  <a:cubicBezTo>
                    <a:pt x="58" y="270"/>
                    <a:pt x="58" y="269"/>
                    <a:pt x="57" y="270"/>
                  </a:cubicBezTo>
                  <a:cubicBezTo>
                    <a:pt x="56" y="270"/>
                    <a:pt x="56" y="270"/>
                    <a:pt x="56" y="270"/>
                  </a:cubicBezTo>
                  <a:cubicBezTo>
                    <a:pt x="55" y="270"/>
                    <a:pt x="55" y="269"/>
                    <a:pt x="55" y="270"/>
                  </a:cubicBezTo>
                  <a:cubicBezTo>
                    <a:pt x="55" y="271"/>
                    <a:pt x="55" y="272"/>
                    <a:pt x="55" y="272"/>
                  </a:cubicBezTo>
                  <a:cubicBezTo>
                    <a:pt x="55" y="272"/>
                    <a:pt x="56" y="272"/>
                    <a:pt x="56" y="272"/>
                  </a:cubicBezTo>
                  <a:cubicBezTo>
                    <a:pt x="56" y="273"/>
                    <a:pt x="56" y="273"/>
                    <a:pt x="56" y="273"/>
                  </a:cubicBezTo>
                  <a:cubicBezTo>
                    <a:pt x="55" y="274"/>
                    <a:pt x="55" y="273"/>
                    <a:pt x="55" y="274"/>
                  </a:cubicBezTo>
                  <a:cubicBezTo>
                    <a:pt x="55" y="275"/>
                    <a:pt x="55" y="274"/>
                    <a:pt x="55" y="275"/>
                  </a:cubicBezTo>
                  <a:cubicBezTo>
                    <a:pt x="55" y="276"/>
                    <a:pt x="55" y="276"/>
                    <a:pt x="55" y="277"/>
                  </a:cubicBezTo>
                  <a:cubicBezTo>
                    <a:pt x="55" y="278"/>
                    <a:pt x="55" y="277"/>
                    <a:pt x="54" y="278"/>
                  </a:cubicBezTo>
                  <a:cubicBezTo>
                    <a:pt x="54" y="279"/>
                    <a:pt x="53" y="280"/>
                    <a:pt x="53" y="279"/>
                  </a:cubicBezTo>
                  <a:cubicBezTo>
                    <a:pt x="53" y="279"/>
                    <a:pt x="53" y="278"/>
                    <a:pt x="52" y="279"/>
                  </a:cubicBezTo>
                  <a:cubicBezTo>
                    <a:pt x="51" y="280"/>
                    <a:pt x="51" y="281"/>
                    <a:pt x="51" y="281"/>
                  </a:cubicBezTo>
                  <a:cubicBezTo>
                    <a:pt x="51" y="281"/>
                    <a:pt x="51" y="281"/>
                    <a:pt x="51" y="282"/>
                  </a:cubicBezTo>
                  <a:cubicBezTo>
                    <a:pt x="52" y="282"/>
                    <a:pt x="51" y="283"/>
                    <a:pt x="51" y="283"/>
                  </a:cubicBezTo>
                  <a:cubicBezTo>
                    <a:pt x="51" y="283"/>
                    <a:pt x="52" y="285"/>
                    <a:pt x="52" y="285"/>
                  </a:cubicBezTo>
                  <a:cubicBezTo>
                    <a:pt x="52" y="285"/>
                    <a:pt x="51" y="285"/>
                    <a:pt x="51" y="286"/>
                  </a:cubicBezTo>
                  <a:cubicBezTo>
                    <a:pt x="51" y="286"/>
                    <a:pt x="51" y="286"/>
                    <a:pt x="52" y="286"/>
                  </a:cubicBezTo>
                  <a:cubicBezTo>
                    <a:pt x="52" y="286"/>
                    <a:pt x="53" y="286"/>
                    <a:pt x="53" y="287"/>
                  </a:cubicBezTo>
                  <a:cubicBezTo>
                    <a:pt x="53" y="288"/>
                    <a:pt x="53" y="288"/>
                    <a:pt x="52" y="288"/>
                  </a:cubicBezTo>
                  <a:cubicBezTo>
                    <a:pt x="52" y="288"/>
                    <a:pt x="51" y="288"/>
                    <a:pt x="51" y="288"/>
                  </a:cubicBezTo>
                  <a:cubicBezTo>
                    <a:pt x="51" y="288"/>
                    <a:pt x="50" y="288"/>
                    <a:pt x="50" y="289"/>
                  </a:cubicBezTo>
                  <a:cubicBezTo>
                    <a:pt x="49" y="289"/>
                    <a:pt x="48" y="290"/>
                    <a:pt x="49" y="290"/>
                  </a:cubicBezTo>
                  <a:cubicBezTo>
                    <a:pt x="50" y="291"/>
                    <a:pt x="50" y="291"/>
                    <a:pt x="50" y="291"/>
                  </a:cubicBezTo>
                  <a:cubicBezTo>
                    <a:pt x="50" y="292"/>
                    <a:pt x="50" y="292"/>
                    <a:pt x="50" y="293"/>
                  </a:cubicBezTo>
                  <a:cubicBezTo>
                    <a:pt x="50" y="293"/>
                    <a:pt x="50" y="293"/>
                    <a:pt x="50" y="293"/>
                  </a:cubicBezTo>
                  <a:cubicBezTo>
                    <a:pt x="50" y="293"/>
                    <a:pt x="51" y="293"/>
                    <a:pt x="50" y="294"/>
                  </a:cubicBezTo>
                  <a:cubicBezTo>
                    <a:pt x="50" y="295"/>
                    <a:pt x="51" y="295"/>
                    <a:pt x="51" y="295"/>
                  </a:cubicBezTo>
                  <a:cubicBezTo>
                    <a:pt x="51" y="295"/>
                    <a:pt x="51" y="295"/>
                    <a:pt x="51" y="296"/>
                  </a:cubicBezTo>
                  <a:cubicBezTo>
                    <a:pt x="51" y="297"/>
                    <a:pt x="50" y="296"/>
                    <a:pt x="50" y="297"/>
                  </a:cubicBezTo>
                  <a:cubicBezTo>
                    <a:pt x="51" y="298"/>
                    <a:pt x="51" y="298"/>
                    <a:pt x="51" y="298"/>
                  </a:cubicBezTo>
                  <a:cubicBezTo>
                    <a:pt x="51" y="299"/>
                    <a:pt x="52" y="299"/>
                    <a:pt x="51" y="300"/>
                  </a:cubicBezTo>
                  <a:cubicBezTo>
                    <a:pt x="50" y="300"/>
                    <a:pt x="50" y="300"/>
                    <a:pt x="50" y="300"/>
                  </a:cubicBezTo>
                  <a:cubicBezTo>
                    <a:pt x="51" y="301"/>
                    <a:pt x="51" y="300"/>
                    <a:pt x="51" y="301"/>
                  </a:cubicBezTo>
                  <a:cubicBezTo>
                    <a:pt x="51" y="301"/>
                    <a:pt x="51" y="301"/>
                    <a:pt x="51" y="302"/>
                  </a:cubicBezTo>
                  <a:cubicBezTo>
                    <a:pt x="51" y="302"/>
                    <a:pt x="52" y="302"/>
                    <a:pt x="52" y="302"/>
                  </a:cubicBezTo>
                  <a:cubicBezTo>
                    <a:pt x="52" y="303"/>
                    <a:pt x="53" y="303"/>
                    <a:pt x="52" y="304"/>
                  </a:cubicBezTo>
                  <a:cubicBezTo>
                    <a:pt x="51" y="304"/>
                    <a:pt x="50" y="304"/>
                    <a:pt x="51" y="305"/>
                  </a:cubicBezTo>
                  <a:cubicBezTo>
                    <a:pt x="52" y="306"/>
                    <a:pt x="52" y="306"/>
                    <a:pt x="52" y="307"/>
                  </a:cubicBezTo>
                  <a:cubicBezTo>
                    <a:pt x="51" y="307"/>
                    <a:pt x="50" y="307"/>
                    <a:pt x="51" y="308"/>
                  </a:cubicBezTo>
                  <a:cubicBezTo>
                    <a:pt x="52" y="308"/>
                    <a:pt x="52" y="308"/>
                    <a:pt x="52" y="309"/>
                  </a:cubicBezTo>
                  <a:cubicBezTo>
                    <a:pt x="52" y="309"/>
                    <a:pt x="52" y="310"/>
                    <a:pt x="52" y="310"/>
                  </a:cubicBezTo>
                  <a:cubicBezTo>
                    <a:pt x="51" y="310"/>
                    <a:pt x="51" y="310"/>
                    <a:pt x="51" y="311"/>
                  </a:cubicBezTo>
                  <a:cubicBezTo>
                    <a:pt x="52" y="312"/>
                    <a:pt x="52" y="311"/>
                    <a:pt x="52" y="312"/>
                  </a:cubicBezTo>
                  <a:cubicBezTo>
                    <a:pt x="52" y="312"/>
                    <a:pt x="52" y="313"/>
                    <a:pt x="52" y="313"/>
                  </a:cubicBezTo>
                  <a:cubicBezTo>
                    <a:pt x="51" y="314"/>
                    <a:pt x="50" y="314"/>
                    <a:pt x="51" y="314"/>
                  </a:cubicBezTo>
                  <a:cubicBezTo>
                    <a:pt x="52" y="315"/>
                    <a:pt x="53" y="316"/>
                    <a:pt x="53" y="316"/>
                  </a:cubicBezTo>
                  <a:cubicBezTo>
                    <a:pt x="53" y="317"/>
                    <a:pt x="53" y="317"/>
                    <a:pt x="53" y="317"/>
                  </a:cubicBezTo>
                  <a:cubicBezTo>
                    <a:pt x="53" y="318"/>
                    <a:pt x="53" y="318"/>
                    <a:pt x="53" y="318"/>
                  </a:cubicBezTo>
                  <a:cubicBezTo>
                    <a:pt x="53" y="318"/>
                    <a:pt x="54" y="316"/>
                    <a:pt x="54" y="316"/>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Freeform 221"/>
            <p:cNvSpPr>
              <a:spLocks/>
            </p:cNvSpPr>
            <p:nvPr/>
          </p:nvSpPr>
          <p:spPr bwMode="auto">
            <a:xfrm>
              <a:off x="7231063" y="3255963"/>
              <a:ext cx="11113" cy="4763"/>
            </a:xfrm>
            <a:custGeom>
              <a:avLst/>
              <a:gdLst>
                <a:gd name="T0" fmla="*/ 0 w 8"/>
                <a:gd name="T1" fmla="*/ 2 h 4"/>
                <a:gd name="T2" fmla="*/ 1 w 8"/>
                <a:gd name="T3" fmla="*/ 1 h 4"/>
                <a:gd name="T4" fmla="*/ 1 w 8"/>
                <a:gd name="T5" fmla="*/ 1 h 4"/>
                <a:gd name="T6" fmla="*/ 2 w 8"/>
                <a:gd name="T7" fmla="*/ 0 h 4"/>
                <a:gd name="T8" fmla="*/ 3 w 8"/>
                <a:gd name="T9" fmla="*/ 1 h 4"/>
                <a:gd name="T10" fmla="*/ 4 w 8"/>
                <a:gd name="T11" fmla="*/ 1 h 4"/>
                <a:gd name="T12" fmla="*/ 4 w 8"/>
                <a:gd name="T13" fmla="*/ 1 h 4"/>
                <a:gd name="T14" fmla="*/ 4 w 8"/>
                <a:gd name="T15" fmla="*/ 2 h 4"/>
                <a:gd name="T16" fmla="*/ 6 w 8"/>
                <a:gd name="T17" fmla="*/ 2 h 4"/>
                <a:gd name="T18" fmla="*/ 8 w 8"/>
                <a:gd name="T19" fmla="*/ 2 h 4"/>
                <a:gd name="T20" fmla="*/ 8 w 8"/>
                <a:gd name="T21" fmla="*/ 3 h 4"/>
                <a:gd name="T22" fmla="*/ 8 w 8"/>
                <a:gd name="T23" fmla="*/ 4 h 4"/>
                <a:gd name="T24" fmla="*/ 8 w 8"/>
                <a:gd name="T25" fmla="*/ 4 h 4"/>
                <a:gd name="T26" fmla="*/ 6 w 8"/>
                <a:gd name="T27" fmla="*/ 3 h 4"/>
                <a:gd name="T28" fmla="*/ 4 w 8"/>
                <a:gd name="T29" fmla="*/ 3 h 4"/>
                <a:gd name="T30" fmla="*/ 3 w 8"/>
                <a:gd name="T31" fmla="*/ 3 h 4"/>
                <a:gd name="T32" fmla="*/ 0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2"/>
                  </a:moveTo>
                  <a:cubicBezTo>
                    <a:pt x="0" y="2"/>
                    <a:pt x="0" y="1"/>
                    <a:pt x="1" y="1"/>
                  </a:cubicBezTo>
                  <a:cubicBezTo>
                    <a:pt x="1" y="1"/>
                    <a:pt x="1" y="1"/>
                    <a:pt x="1" y="1"/>
                  </a:cubicBezTo>
                  <a:cubicBezTo>
                    <a:pt x="1" y="1"/>
                    <a:pt x="1" y="0"/>
                    <a:pt x="2" y="0"/>
                  </a:cubicBezTo>
                  <a:cubicBezTo>
                    <a:pt x="2" y="0"/>
                    <a:pt x="2" y="0"/>
                    <a:pt x="3" y="1"/>
                  </a:cubicBezTo>
                  <a:cubicBezTo>
                    <a:pt x="3" y="1"/>
                    <a:pt x="4" y="1"/>
                    <a:pt x="4" y="1"/>
                  </a:cubicBezTo>
                  <a:cubicBezTo>
                    <a:pt x="4" y="1"/>
                    <a:pt x="4" y="1"/>
                    <a:pt x="4" y="1"/>
                  </a:cubicBezTo>
                  <a:cubicBezTo>
                    <a:pt x="4" y="2"/>
                    <a:pt x="4" y="2"/>
                    <a:pt x="4" y="2"/>
                  </a:cubicBezTo>
                  <a:cubicBezTo>
                    <a:pt x="5" y="2"/>
                    <a:pt x="5" y="2"/>
                    <a:pt x="6" y="2"/>
                  </a:cubicBezTo>
                  <a:cubicBezTo>
                    <a:pt x="6" y="2"/>
                    <a:pt x="8" y="2"/>
                    <a:pt x="8" y="2"/>
                  </a:cubicBezTo>
                  <a:cubicBezTo>
                    <a:pt x="8" y="3"/>
                    <a:pt x="8" y="3"/>
                    <a:pt x="8" y="3"/>
                  </a:cubicBezTo>
                  <a:cubicBezTo>
                    <a:pt x="8" y="4"/>
                    <a:pt x="8" y="4"/>
                    <a:pt x="8" y="4"/>
                  </a:cubicBezTo>
                  <a:cubicBezTo>
                    <a:pt x="8" y="4"/>
                    <a:pt x="8" y="4"/>
                    <a:pt x="8" y="4"/>
                  </a:cubicBezTo>
                  <a:cubicBezTo>
                    <a:pt x="7" y="4"/>
                    <a:pt x="7" y="3"/>
                    <a:pt x="6" y="3"/>
                  </a:cubicBezTo>
                  <a:cubicBezTo>
                    <a:pt x="5" y="3"/>
                    <a:pt x="4" y="3"/>
                    <a:pt x="4" y="3"/>
                  </a:cubicBezTo>
                  <a:cubicBezTo>
                    <a:pt x="3" y="3"/>
                    <a:pt x="3" y="3"/>
                    <a:pt x="3" y="3"/>
                  </a:cubicBezTo>
                  <a:cubicBezTo>
                    <a:pt x="2"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Freeform 222"/>
            <p:cNvSpPr>
              <a:spLocks/>
            </p:cNvSpPr>
            <p:nvPr/>
          </p:nvSpPr>
          <p:spPr bwMode="auto">
            <a:xfrm>
              <a:off x="6665913" y="3021013"/>
              <a:ext cx="284163" cy="293688"/>
            </a:xfrm>
            <a:custGeom>
              <a:avLst/>
              <a:gdLst>
                <a:gd name="T0" fmla="*/ 7 w 202"/>
                <a:gd name="T1" fmla="*/ 73 h 209"/>
                <a:gd name="T2" fmla="*/ 12 w 202"/>
                <a:gd name="T3" fmla="*/ 65 h 209"/>
                <a:gd name="T4" fmla="*/ 27 w 202"/>
                <a:gd name="T5" fmla="*/ 52 h 209"/>
                <a:gd name="T6" fmla="*/ 36 w 202"/>
                <a:gd name="T7" fmla="*/ 44 h 209"/>
                <a:gd name="T8" fmla="*/ 48 w 202"/>
                <a:gd name="T9" fmla="*/ 20 h 209"/>
                <a:gd name="T10" fmla="*/ 58 w 202"/>
                <a:gd name="T11" fmla="*/ 15 h 209"/>
                <a:gd name="T12" fmla="*/ 59 w 202"/>
                <a:gd name="T13" fmla="*/ 4 h 209"/>
                <a:gd name="T14" fmla="*/ 70 w 202"/>
                <a:gd name="T15" fmla="*/ 4 h 209"/>
                <a:gd name="T16" fmla="*/ 84 w 202"/>
                <a:gd name="T17" fmla="*/ 2 h 209"/>
                <a:gd name="T18" fmla="*/ 89 w 202"/>
                <a:gd name="T19" fmla="*/ 3 h 209"/>
                <a:gd name="T20" fmla="*/ 95 w 202"/>
                <a:gd name="T21" fmla="*/ 8 h 209"/>
                <a:gd name="T22" fmla="*/ 97 w 202"/>
                <a:gd name="T23" fmla="*/ 15 h 209"/>
                <a:gd name="T24" fmla="*/ 102 w 202"/>
                <a:gd name="T25" fmla="*/ 25 h 209"/>
                <a:gd name="T26" fmla="*/ 103 w 202"/>
                <a:gd name="T27" fmla="*/ 37 h 209"/>
                <a:gd name="T28" fmla="*/ 102 w 202"/>
                <a:gd name="T29" fmla="*/ 52 h 209"/>
                <a:gd name="T30" fmla="*/ 106 w 202"/>
                <a:gd name="T31" fmla="*/ 56 h 209"/>
                <a:gd name="T32" fmla="*/ 113 w 202"/>
                <a:gd name="T33" fmla="*/ 63 h 209"/>
                <a:gd name="T34" fmla="*/ 122 w 202"/>
                <a:gd name="T35" fmla="*/ 65 h 209"/>
                <a:gd name="T36" fmla="*/ 130 w 202"/>
                <a:gd name="T37" fmla="*/ 58 h 209"/>
                <a:gd name="T38" fmla="*/ 136 w 202"/>
                <a:gd name="T39" fmla="*/ 49 h 209"/>
                <a:gd name="T40" fmla="*/ 143 w 202"/>
                <a:gd name="T41" fmla="*/ 46 h 209"/>
                <a:gd name="T42" fmla="*/ 151 w 202"/>
                <a:gd name="T43" fmla="*/ 60 h 209"/>
                <a:gd name="T44" fmla="*/ 156 w 202"/>
                <a:gd name="T45" fmla="*/ 71 h 209"/>
                <a:gd name="T46" fmla="*/ 155 w 202"/>
                <a:gd name="T47" fmla="*/ 78 h 209"/>
                <a:gd name="T48" fmla="*/ 154 w 202"/>
                <a:gd name="T49" fmla="*/ 87 h 209"/>
                <a:gd name="T50" fmla="*/ 148 w 202"/>
                <a:gd name="T51" fmla="*/ 94 h 209"/>
                <a:gd name="T52" fmla="*/ 143 w 202"/>
                <a:gd name="T53" fmla="*/ 98 h 209"/>
                <a:gd name="T54" fmla="*/ 147 w 202"/>
                <a:gd name="T55" fmla="*/ 104 h 209"/>
                <a:gd name="T56" fmla="*/ 150 w 202"/>
                <a:gd name="T57" fmla="*/ 108 h 209"/>
                <a:gd name="T58" fmla="*/ 158 w 202"/>
                <a:gd name="T59" fmla="*/ 111 h 209"/>
                <a:gd name="T60" fmla="*/ 168 w 202"/>
                <a:gd name="T61" fmla="*/ 111 h 209"/>
                <a:gd name="T62" fmla="*/ 177 w 202"/>
                <a:gd name="T63" fmla="*/ 114 h 209"/>
                <a:gd name="T64" fmla="*/ 181 w 202"/>
                <a:gd name="T65" fmla="*/ 122 h 209"/>
                <a:gd name="T66" fmla="*/ 186 w 202"/>
                <a:gd name="T67" fmla="*/ 131 h 209"/>
                <a:gd name="T68" fmla="*/ 193 w 202"/>
                <a:gd name="T69" fmla="*/ 132 h 209"/>
                <a:gd name="T70" fmla="*/ 198 w 202"/>
                <a:gd name="T71" fmla="*/ 133 h 209"/>
                <a:gd name="T72" fmla="*/ 200 w 202"/>
                <a:gd name="T73" fmla="*/ 143 h 209"/>
                <a:gd name="T74" fmla="*/ 199 w 202"/>
                <a:gd name="T75" fmla="*/ 152 h 209"/>
                <a:gd name="T76" fmla="*/ 201 w 202"/>
                <a:gd name="T77" fmla="*/ 161 h 209"/>
                <a:gd name="T78" fmla="*/ 196 w 202"/>
                <a:gd name="T79" fmla="*/ 165 h 209"/>
                <a:gd name="T80" fmla="*/ 192 w 202"/>
                <a:gd name="T81" fmla="*/ 177 h 209"/>
                <a:gd name="T82" fmla="*/ 191 w 202"/>
                <a:gd name="T83" fmla="*/ 185 h 209"/>
                <a:gd name="T84" fmla="*/ 193 w 202"/>
                <a:gd name="T85" fmla="*/ 195 h 209"/>
                <a:gd name="T86" fmla="*/ 194 w 202"/>
                <a:gd name="T87" fmla="*/ 207 h 209"/>
                <a:gd name="T88" fmla="*/ 181 w 202"/>
                <a:gd name="T89" fmla="*/ 205 h 209"/>
                <a:gd name="T90" fmla="*/ 164 w 202"/>
                <a:gd name="T91" fmla="*/ 197 h 209"/>
                <a:gd name="T92" fmla="*/ 144 w 202"/>
                <a:gd name="T93" fmla="*/ 188 h 209"/>
                <a:gd name="T94" fmla="*/ 128 w 202"/>
                <a:gd name="T95" fmla="*/ 179 h 209"/>
                <a:gd name="T96" fmla="*/ 114 w 202"/>
                <a:gd name="T97" fmla="*/ 173 h 209"/>
                <a:gd name="T98" fmla="*/ 100 w 202"/>
                <a:gd name="T99" fmla="*/ 162 h 209"/>
                <a:gd name="T100" fmla="*/ 90 w 202"/>
                <a:gd name="T101" fmla="*/ 149 h 209"/>
                <a:gd name="T102" fmla="*/ 72 w 202"/>
                <a:gd name="T103" fmla="*/ 135 h 209"/>
                <a:gd name="T104" fmla="*/ 59 w 202"/>
                <a:gd name="T105" fmla="*/ 123 h 209"/>
                <a:gd name="T106" fmla="*/ 41 w 202"/>
                <a:gd name="T107" fmla="*/ 115 h 209"/>
                <a:gd name="T108" fmla="*/ 29 w 202"/>
                <a:gd name="T109" fmla="*/ 103 h 209"/>
                <a:gd name="T110" fmla="*/ 11 w 202"/>
                <a:gd name="T111" fmla="*/ 94 h 209"/>
                <a:gd name="T112" fmla="*/ 13 w 202"/>
                <a:gd name="T113" fmla="*/ 93 h 209"/>
                <a:gd name="T114" fmla="*/ 12 w 202"/>
                <a:gd name="T115" fmla="*/ 87 h 209"/>
                <a:gd name="T116" fmla="*/ 4 w 202"/>
                <a:gd name="T117" fmla="*/ 8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209">
                  <a:moveTo>
                    <a:pt x="0" y="81"/>
                  </a:moveTo>
                  <a:cubicBezTo>
                    <a:pt x="2" y="80"/>
                    <a:pt x="2" y="80"/>
                    <a:pt x="2" y="80"/>
                  </a:cubicBezTo>
                  <a:cubicBezTo>
                    <a:pt x="3" y="80"/>
                    <a:pt x="3" y="80"/>
                    <a:pt x="3" y="80"/>
                  </a:cubicBezTo>
                  <a:cubicBezTo>
                    <a:pt x="3" y="80"/>
                    <a:pt x="3" y="79"/>
                    <a:pt x="3" y="79"/>
                  </a:cubicBezTo>
                  <a:cubicBezTo>
                    <a:pt x="3" y="78"/>
                    <a:pt x="3" y="79"/>
                    <a:pt x="4" y="79"/>
                  </a:cubicBezTo>
                  <a:cubicBezTo>
                    <a:pt x="5" y="78"/>
                    <a:pt x="4" y="78"/>
                    <a:pt x="4" y="77"/>
                  </a:cubicBezTo>
                  <a:cubicBezTo>
                    <a:pt x="4" y="77"/>
                    <a:pt x="5" y="77"/>
                    <a:pt x="5" y="77"/>
                  </a:cubicBezTo>
                  <a:cubicBezTo>
                    <a:pt x="6" y="76"/>
                    <a:pt x="6" y="76"/>
                    <a:pt x="6" y="76"/>
                  </a:cubicBezTo>
                  <a:cubicBezTo>
                    <a:pt x="7" y="75"/>
                    <a:pt x="6" y="75"/>
                    <a:pt x="6" y="74"/>
                  </a:cubicBezTo>
                  <a:cubicBezTo>
                    <a:pt x="6" y="73"/>
                    <a:pt x="7" y="73"/>
                    <a:pt x="7" y="73"/>
                  </a:cubicBezTo>
                  <a:cubicBezTo>
                    <a:pt x="8" y="73"/>
                    <a:pt x="8" y="73"/>
                    <a:pt x="8" y="73"/>
                  </a:cubicBezTo>
                  <a:cubicBezTo>
                    <a:pt x="8" y="73"/>
                    <a:pt x="8" y="72"/>
                    <a:pt x="8" y="72"/>
                  </a:cubicBezTo>
                  <a:cubicBezTo>
                    <a:pt x="7" y="71"/>
                    <a:pt x="7" y="71"/>
                    <a:pt x="7" y="70"/>
                  </a:cubicBezTo>
                  <a:cubicBezTo>
                    <a:pt x="7" y="70"/>
                    <a:pt x="7" y="70"/>
                    <a:pt x="8" y="69"/>
                  </a:cubicBezTo>
                  <a:cubicBezTo>
                    <a:pt x="8" y="69"/>
                    <a:pt x="8" y="69"/>
                    <a:pt x="9" y="68"/>
                  </a:cubicBezTo>
                  <a:cubicBezTo>
                    <a:pt x="9" y="68"/>
                    <a:pt x="9" y="67"/>
                    <a:pt x="9" y="67"/>
                  </a:cubicBezTo>
                  <a:cubicBezTo>
                    <a:pt x="9" y="66"/>
                    <a:pt x="9" y="67"/>
                    <a:pt x="9" y="67"/>
                  </a:cubicBezTo>
                  <a:cubicBezTo>
                    <a:pt x="9" y="67"/>
                    <a:pt x="10" y="67"/>
                    <a:pt x="11" y="66"/>
                  </a:cubicBezTo>
                  <a:cubicBezTo>
                    <a:pt x="11" y="65"/>
                    <a:pt x="11" y="65"/>
                    <a:pt x="11" y="65"/>
                  </a:cubicBezTo>
                  <a:cubicBezTo>
                    <a:pt x="12" y="65"/>
                    <a:pt x="12" y="65"/>
                    <a:pt x="12" y="65"/>
                  </a:cubicBezTo>
                  <a:cubicBezTo>
                    <a:pt x="13" y="65"/>
                    <a:pt x="13" y="65"/>
                    <a:pt x="14" y="64"/>
                  </a:cubicBezTo>
                  <a:cubicBezTo>
                    <a:pt x="14" y="64"/>
                    <a:pt x="14" y="64"/>
                    <a:pt x="15" y="63"/>
                  </a:cubicBezTo>
                  <a:cubicBezTo>
                    <a:pt x="16" y="62"/>
                    <a:pt x="15" y="62"/>
                    <a:pt x="15" y="61"/>
                  </a:cubicBezTo>
                  <a:cubicBezTo>
                    <a:pt x="15" y="61"/>
                    <a:pt x="16" y="61"/>
                    <a:pt x="17" y="60"/>
                  </a:cubicBezTo>
                  <a:cubicBezTo>
                    <a:pt x="17" y="60"/>
                    <a:pt x="18" y="59"/>
                    <a:pt x="19" y="59"/>
                  </a:cubicBezTo>
                  <a:cubicBezTo>
                    <a:pt x="19" y="58"/>
                    <a:pt x="19" y="58"/>
                    <a:pt x="19" y="58"/>
                  </a:cubicBezTo>
                  <a:cubicBezTo>
                    <a:pt x="19" y="58"/>
                    <a:pt x="22" y="56"/>
                    <a:pt x="22" y="55"/>
                  </a:cubicBezTo>
                  <a:cubicBezTo>
                    <a:pt x="22" y="55"/>
                    <a:pt x="23" y="56"/>
                    <a:pt x="23" y="55"/>
                  </a:cubicBezTo>
                  <a:cubicBezTo>
                    <a:pt x="24" y="54"/>
                    <a:pt x="25" y="54"/>
                    <a:pt x="25" y="54"/>
                  </a:cubicBezTo>
                  <a:cubicBezTo>
                    <a:pt x="26" y="53"/>
                    <a:pt x="27" y="53"/>
                    <a:pt x="27" y="52"/>
                  </a:cubicBezTo>
                  <a:cubicBezTo>
                    <a:pt x="28" y="51"/>
                    <a:pt x="28" y="52"/>
                    <a:pt x="28" y="52"/>
                  </a:cubicBezTo>
                  <a:cubicBezTo>
                    <a:pt x="28" y="52"/>
                    <a:pt x="28" y="52"/>
                    <a:pt x="29" y="52"/>
                  </a:cubicBezTo>
                  <a:cubicBezTo>
                    <a:pt x="29" y="52"/>
                    <a:pt x="29" y="51"/>
                    <a:pt x="30" y="51"/>
                  </a:cubicBezTo>
                  <a:cubicBezTo>
                    <a:pt x="31" y="50"/>
                    <a:pt x="31" y="50"/>
                    <a:pt x="32" y="50"/>
                  </a:cubicBezTo>
                  <a:cubicBezTo>
                    <a:pt x="32" y="49"/>
                    <a:pt x="32" y="49"/>
                    <a:pt x="33" y="48"/>
                  </a:cubicBezTo>
                  <a:cubicBezTo>
                    <a:pt x="33" y="47"/>
                    <a:pt x="33" y="48"/>
                    <a:pt x="34" y="48"/>
                  </a:cubicBezTo>
                  <a:cubicBezTo>
                    <a:pt x="34" y="48"/>
                    <a:pt x="34" y="48"/>
                    <a:pt x="34" y="47"/>
                  </a:cubicBezTo>
                  <a:cubicBezTo>
                    <a:pt x="34" y="46"/>
                    <a:pt x="34" y="47"/>
                    <a:pt x="35" y="47"/>
                  </a:cubicBezTo>
                  <a:cubicBezTo>
                    <a:pt x="35" y="46"/>
                    <a:pt x="35" y="46"/>
                    <a:pt x="35" y="45"/>
                  </a:cubicBezTo>
                  <a:cubicBezTo>
                    <a:pt x="35" y="44"/>
                    <a:pt x="35" y="45"/>
                    <a:pt x="36" y="44"/>
                  </a:cubicBezTo>
                  <a:cubicBezTo>
                    <a:pt x="37" y="43"/>
                    <a:pt x="37" y="44"/>
                    <a:pt x="38" y="43"/>
                  </a:cubicBezTo>
                  <a:cubicBezTo>
                    <a:pt x="39" y="42"/>
                    <a:pt x="38" y="42"/>
                    <a:pt x="39" y="41"/>
                  </a:cubicBezTo>
                  <a:cubicBezTo>
                    <a:pt x="39" y="40"/>
                    <a:pt x="40" y="40"/>
                    <a:pt x="40" y="40"/>
                  </a:cubicBezTo>
                  <a:cubicBezTo>
                    <a:pt x="40" y="40"/>
                    <a:pt x="41" y="40"/>
                    <a:pt x="41" y="40"/>
                  </a:cubicBezTo>
                  <a:cubicBezTo>
                    <a:pt x="42" y="39"/>
                    <a:pt x="43" y="39"/>
                    <a:pt x="43" y="39"/>
                  </a:cubicBezTo>
                  <a:cubicBezTo>
                    <a:pt x="43" y="39"/>
                    <a:pt x="44" y="26"/>
                    <a:pt x="44" y="26"/>
                  </a:cubicBezTo>
                  <a:cubicBezTo>
                    <a:pt x="44" y="25"/>
                    <a:pt x="44" y="25"/>
                    <a:pt x="44" y="25"/>
                  </a:cubicBezTo>
                  <a:cubicBezTo>
                    <a:pt x="45" y="25"/>
                    <a:pt x="45" y="25"/>
                    <a:pt x="45" y="25"/>
                  </a:cubicBezTo>
                  <a:cubicBezTo>
                    <a:pt x="45" y="24"/>
                    <a:pt x="46" y="23"/>
                    <a:pt x="46" y="22"/>
                  </a:cubicBezTo>
                  <a:cubicBezTo>
                    <a:pt x="46" y="21"/>
                    <a:pt x="47" y="21"/>
                    <a:pt x="48" y="20"/>
                  </a:cubicBezTo>
                  <a:cubicBezTo>
                    <a:pt x="49" y="19"/>
                    <a:pt x="49" y="20"/>
                    <a:pt x="50" y="20"/>
                  </a:cubicBezTo>
                  <a:cubicBezTo>
                    <a:pt x="51" y="20"/>
                    <a:pt x="51" y="20"/>
                    <a:pt x="52" y="20"/>
                  </a:cubicBezTo>
                  <a:cubicBezTo>
                    <a:pt x="53" y="20"/>
                    <a:pt x="53" y="20"/>
                    <a:pt x="54" y="20"/>
                  </a:cubicBezTo>
                  <a:cubicBezTo>
                    <a:pt x="54" y="20"/>
                    <a:pt x="54" y="19"/>
                    <a:pt x="54" y="19"/>
                  </a:cubicBezTo>
                  <a:cubicBezTo>
                    <a:pt x="54" y="19"/>
                    <a:pt x="55" y="20"/>
                    <a:pt x="55" y="20"/>
                  </a:cubicBezTo>
                  <a:cubicBezTo>
                    <a:pt x="55" y="20"/>
                    <a:pt x="56" y="20"/>
                    <a:pt x="56" y="20"/>
                  </a:cubicBezTo>
                  <a:cubicBezTo>
                    <a:pt x="57" y="19"/>
                    <a:pt x="57" y="19"/>
                    <a:pt x="57" y="19"/>
                  </a:cubicBezTo>
                  <a:cubicBezTo>
                    <a:pt x="58" y="18"/>
                    <a:pt x="58" y="18"/>
                    <a:pt x="58" y="18"/>
                  </a:cubicBezTo>
                  <a:cubicBezTo>
                    <a:pt x="58" y="18"/>
                    <a:pt x="58" y="17"/>
                    <a:pt x="59" y="16"/>
                  </a:cubicBezTo>
                  <a:cubicBezTo>
                    <a:pt x="59" y="16"/>
                    <a:pt x="58" y="16"/>
                    <a:pt x="58" y="15"/>
                  </a:cubicBezTo>
                  <a:cubicBezTo>
                    <a:pt x="57" y="14"/>
                    <a:pt x="57" y="14"/>
                    <a:pt x="57" y="14"/>
                  </a:cubicBezTo>
                  <a:cubicBezTo>
                    <a:pt x="57" y="13"/>
                    <a:pt x="57" y="13"/>
                    <a:pt x="58" y="13"/>
                  </a:cubicBezTo>
                  <a:cubicBezTo>
                    <a:pt x="58" y="12"/>
                    <a:pt x="59" y="12"/>
                    <a:pt x="59" y="12"/>
                  </a:cubicBezTo>
                  <a:cubicBezTo>
                    <a:pt x="58" y="12"/>
                    <a:pt x="59" y="11"/>
                    <a:pt x="58" y="10"/>
                  </a:cubicBezTo>
                  <a:cubicBezTo>
                    <a:pt x="58" y="9"/>
                    <a:pt x="58" y="10"/>
                    <a:pt x="59" y="9"/>
                  </a:cubicBezTo>
                  <a:cubicBezTo>
                    <a:pt x="59" y="8"/>
                    <a:pt x="59" y="9"/>
                    <a:pt x="60" y="8"/>
                  </a:cubicBezTo>
                  <a:cubicBezTo>
                    <a:pt x="60" y="7"/>
                    <a:pt x="59" y="8"/>
                    <a:pt x="59" y="7"/>
                  </a:cubicBezTo>
                  <a:cubicBezTo>
                    <a:pt x="58" y="6"/>
                    <a:pt x="59" y="7"/>
                    <a:pt x="59" y="7"/>
                  </a:cubicBezTo>
                  <a:cubicBezTo>
                    <a:pt x="59" y="5"/>
                    <a:pt x="59" y="5"/>
                    <a:pt x="59" y="5"/>
                  </a:cubicBezTo>
                  <a:cubicBezTo>
                    <a:pt x="59" y="4"/>
                    <a:pt x="59" y="4"/>
                    <a:pt x="59" y="4"/>
                  </a:cubicBezTo>
                  <a:cubicBezTo>
                    <a:pt x="59" y="4"/>
                    <a:pt x="61" y="4"/>
                    <a:pt x="61" y="4"/>
                  </a:cubicBezTo>
                  <a:cubicBezTo>
                    <a:pt x="62" y="4"/>
                    <a:pt x="63" y="4"/>
                    <a:pt x="63" y="4"/>
                  </a:cubicBezTo>
                  <a:cubicBezTo>
                    <a:pt x="63" y="3"/>
                    <a:pt x="63" y="4"/>
                    <a:pt x="64" y="3"/>
                  </a:cubicBezTo>
                  <a:cubicBezTo>
                    <a:pt x="65" y="3"/>
                    <a:pt x="65" y="3"/>
                    <a:pt x="65" y="2"/>
                  </a:cubicBezTo>
                  <a:cubicBezTo>
                    <a:pt x="65" y="2"/>
                    <a:pt x="65" y="2"/>
                    <a:pt x="66" y="2"/>
                  </a:cubicBezTo>
                  <a:cubicBezTo>
                    <a:pt x="66" y="2"/>
                    <a:pt x="67" y="2"/>
                    <a:pt x="67" y="2"/>
                  </a:cubicBezTo>
                  <a:cubicBezTo>
                    <a:pt x="67" y="1"/>
                    <a:pt x="68" y="1"/>
                    <a:pt x="68" y="1"/>
                  </a:cubicBezTo>
                  <a:cubicBezTo>
                    <a:pt x="68" y="2"/>
                    <a:pt x="68" y="2"/>
                    <a:pt x="68" y="2"/>
                  </a:cubicBezTo>
                  <a:cubicBezTo>
                    <a:pt x="68" y="2"/>
                    <a:pt x="69" y="2"/>
                    <a:pt x="70" y="2"/>
                  </a:cubicBezTo>
                  <a:cubicBezTo>
                    <a:pt x="71" y="2"/>
                    <a:pt x="70" y="4"/>
                    <a:pt x="70" y="4"/>
                  </a:cubicBezTo>
                  <a:cubicBezTo>
                    <a:pt x="70" y="4"/>
                    <a:pt x="70" y="4"/>
                    <a:pt x="70" y="6"/>
                  </a:cubicBezTo>
                  <a:cubicBezTo>
                    <a:pt x="70" y="7"/>
                    <a:pt x="70" y="6"/>
                    <a:pt x="71" y="6"/>
                  </a:cubicBezTo>
                  <a:cubicBezTo>
                    <a:pt x="71" y="6"/>
                    <a:pt x="72" y="6"/>
                    <a:pt x="73" y="6"/>
                  </a:cubicBezTo>
                  <a:cubicBezTo>
                    <a:pt x="73" y="6"/>
                    <a:pt x="74" y="5"/>
                    <a:pt x="74" y="5"/>
                  </a:cubicBezTo>
                  <a:cubicBezTo>
                    <a:pt x="75" y="4"/>
                    <a:pt x="76" y="4"/>
                    <a:pt x="76" y="4"/>
                  </a:cubicBezTo>
                  <a:cubicBezTo>
                    <a:pt x="77" y="3"/>
                    <a:pt x="77" y="3"/>
                    <a:pt x="78" y="3"/>
                  </a:cubicBezTo>
                  <a:cubicBezTo>
                    <a:pt x="79" y="3"/>
                    <a:pt x="79" y="3"/>
                    <a:pt x="79" y="3"/>
                  </a:cubicBezTo>
                  <a:cubicBezTo>
                    <a:pt x="80" y="3"/>
                    <a:pt x="80" y="4"/>
                    <a:pt x="80" y="3"/>
                  </a:cubicBezTo>
                  <a:cubicBezTo>
                    <a:pt x="81" y="3"/>
                    <a:pt x="81" y="3"/>
                    <a:pt x="82" y="3"/>
                  </a:cubicBezTo>
                  <a:cubicBezTo>
                    <a:pt x="83" y="2"/>
                    <a:pt x="83" y="2"/>
                    <a:pt x="84" y="2"/>
                  </a:cubicBezTo>
                  <a:cubicBezTo>
                    <a:pt x="84" y="2"/>
                    <a:pt x="83" y="1"/>
                    <a:pt x="83" y="1"/>
                  </a:cubicBezTo>
                  <a:cubicBezTo>
                    <a:pt x="83" y="1"/>
                    <a:pt x="84" y="1"/>
                    <a:pt x="84" y="0"/>
                  </a:cubicBezTo>
                  <a:cubicBezTo>
                    <a:pt x="85" y="0"/>
                    <a:pt x="85" y="1"/>
                    <a:pt x="86" y="1"/>
                  </a:cubicBezTo>
                  <a:cubicBezTo>
                    <a:pt x="86" y="1"/>
                    <a:pt x="86" y="2"/>
                    <a:pt x="86" y="2"/>
                  </a:cubicBezTo>
                  <a:cubicBezTo>
                    <a:pt x="86" y="2"/>
                    <a:pt x="86" y="2"/>
                    <a:pt x="85" y="3"/>
                  </a:cubicBezTo>
                  <a:cubicBezTo>
                    <a:pt x="84" y="4"/>
                    <a:pt x="85" y="4"/>
                    <a:pt x="86" y="4"/>
                  </a:cubicBezTo>
                  <a:cubicBezTo>
                    <a:pt x="86" y="4"/>
                    <a:pt x="87" y="6"/>
                    <a:pt x="87" y="6"/>
                  </a:cubicBezTo>
                  <a:cubicBezTo>
                    <a:pt x="87" y="6"/>
                    <a:pt x="88" y="6"/>
                    <a:pt x="88" y="5"/>
                  </a:cubicBezTo>
                  <a:cubicBezTo>
                    <a:pt x="88" y="4"/>
                    <a:pt x="88" y="4"/>
                    <a:pt x="88" y="4"/>
                  </a:cubicBezTo>
                  <a:cubicBezTo>
                    <a:pt x="88" y="4"/>
                    <a:pt x="89" y="3"/>
                    <a:pt x="89" y="3"/>
                  </a:cubicBezTo>
                  <a:cubicBezTo>
                    <a:pt x="90" y="3"/>
                    <a:pt x="90" y="3"/>
                    <a:pt x="90" y="4"/>
                  </a:cubicBezTo>
                  <a:cubicBezTo>
                    <a:pt x="90" y="4"/>
                    <a:pt x="90" y="4"/>
                    <a:pt x="91" y="4"/>
                  </a:cubicBezTo>
                  <a:cubicBezTo>
                    <a:pt x="91" y="4"/>
                    <a:pt x="91" y="4"/>
                    <a:pt x="91" y="5"/>
                  </a:cubicBezTo>
                  <a:cubicBezTo>
                    <a:pt x="92" y="5"/>
                    <a:pt x="91" y="5"/>
                    <a:pt x="91" y="6"/>
                  </a:cubicBezTo>
                  <a:cubicBezTo>
                    <a:pt x="90" y="6"/>
                    <a:pt x="90" y="6"/>
                    <a:pt x="90" y="7"/>
                  </a:cubicBezTo>
                  <a:cubicBezTo>
                    <a:pt x="90" y="7"/>
                    <a:pt x="90" y="8"/>
                    <a:pt x="90" y="8"/>
                  </a:cubicBezTo>
                  <a:cubicBezTo>
                    <a:pt x="90" y="8"/>
                    <a:pt x="91" y="8"/>
                    <a:pt x="92" y="8"/>
                  </a:cubicBezTo>
                  <a:cubicBezTo>
                    <a:pt x="93" y="7"/>
                    <a:pt x="93" y="7"/>
                    <a:pt x="93" y="7"/>
                  </a:cubicBezTo>
                  <a:cubicBezTo>
                    <a:pt x="93" y="7"/>
                    <a:pt x="94" y="7"/>
                    <a:pt x="94" y="7"/>
                  </a:cubicBezTo>
                  <a:cubicBezTo>
                    <a:pt x="94" y="8"/>
                    <a:pt x="95" y="8"/>
                    <a:pt x="95" y="8"/>
                  </a:cubicBezTo>
                  <a:cubicBezTo>
                    <a:pt x="96" y="9"/>
                    <a:pt x="95" y="9"/>
                    <a:pt x="96" y="9"/>
                  </a:cubicBezTo>
                  <a:cubicBezTo>
                    <a:pt x="96" y="9"/>
                    <a:pt x="97" y="9"/>
                    <a:pt x="97" y="10"/>
                  </a:cubicBezTo>
                  <a:cubicBezTo>
                    <a:pt x="97" y="10"/>
                    <a:pt x="98" y="10"/>
                    <a:pt x="98" y="10"/>
                  </a:cubicBezTo>
                  <a:cubicBezTo>
                    <a:pt x="99" y="11"/>
                    <a:pt x="98" y="11"/>
                    <a:pt x="98" y="11"/>
                  </a:cubicBezTo>
                  <a:cubicBezTo>
                    <a:pt x="97" y="11"/>
                    <a:pt x="97" y="11"/>
                    <a:pt x="97" y="11"/>
                  </a:cubicBezTo>
                  <a:cubicBezTo>
                    <a:pt x="97" y="11"/>
                    <a:pt x="97" y="12"/>
                    <a:pt x="97" y="12"/>
                  </a:cubicBezTo>
                  <a:cubicBezTo>
                    <a:pt x="97" y="13"/>
                    <a:pt x="98" y="13"/>
                    <a:pt x="98" y="13"/>
                  </a:cubicBezTo>
                  <a:cubicBezTo>
                    <a:pt x="97" y="14"/>
                    <a:pt x="97" y="14"/>
                    <a:pt x="97" y="14"/>
                  </a:cubicBezTo>
                  <a:cubicBezTo>
                    <a:pt x="97" y="14"/>
                    <a:pt x="98" y="14"/>
                    <a:pt x="98" y="14"/>
                  </a:cubicBezTo>
                  <a:cubicBezTo>
                    <a:pt x="98" y="14"/>
                    <a:pt x="98" y="15"/>
                    <a:pt x="97" y="15"/>
                  </a:cubicBezTo>
                  <a:cubicBezTo>
                    <a:pt x="97" y="15"/>
                    <a:pt x="97" y="15"/>
                    <a:pt x="97" y="16"/>
                  </a:cubicBezTo>
                  <a:cubicBezTo>
                    <a:pt x="97" y="16"/>
                    <a:pt x="97" y="16"/>
                    <a:pt x="97" y="17"/>
                  </a:cubicBezTo>
                  <a:cubicBezTo>
                    <a:pt x="97" y="17"/>
                    <a:pt x="97" y="18"/>
                    <a:pt x="97" y="18"/>
                  </a:cubicBezTo>
                  <a:cubicBezTo>
                    <a:pt x="97" y="18"/>
                    <a:pt x="97" y="19"/>
                    <a:pt x="98" y="18"/>
                  </a:cubicBezTo>
                  <a:cubicBezTo>
                    <a:pt x="99" y="18"/>
                    <a:pt x="99" y="19"/>
                    <a:pt x="99" y="19"/>
                  </a:cubicBezTo>
                  <a:cubicBezTo>
                    <a:pt x="99" y="20"/>
                    <a:pt x="99" y="20"/>
                    <a:pt x="100" y="21"/>
                  </a:cubicBezTo>
                  <a:cubicBezTo>
                    <a:pt x="101" y="22"/>
                    <a:pt x="100" y="22"/>
                    <a:pt x="100" y="23"/>
                  </a:cubicBezTo>
                  <a:cubicBezTo>
                    <a:pt x="100" y="24"/>
                    <a:pt x="100" y="24"/>
                    <a:pt x="100" y="25"/>
                  </a:cubicBezTo>
                  <a:cubicBezTo>
                    <a:pt x="100" y="25"/>
                    <a:pt x="100" y="25"/>
                    <a:pt x="101" y="25"/>
                  </a:cubicBezTo>
                  <a:cubicBezTo>
                    <a:pt x="102" y="24"/>
                    <a:pt x="102" y="25"/>
                    <a:pt x="102" y="25"/>
                  </a:cubicBezTo>
                  <a:cubicBezTo>
                    <a:pt x="102" y="25"/>
                    <a:pt x="102" y="25"/>
                    <a:pt x="102" y="26"/>
                  </a:cubicBezTo>
                  <a:cubicBezTo>
                    <a:pt x="103" y="26"/>
                    <a:pt x="102" y="26"/>
                    <a:pt x="101" y="28"/>
                  </a:cubicBezTo>
                  <a:cubicBezTo>
                    <a:pt x="100" y="29"/>
                    <a:pt x="101" y="28"/>
                    <a:pt x="100" y="28"/>
                  </a:cubicBezTo>
                  <a:cubicBezTo>
                    <a:pt x="100" y="29"/>
                    <a:pt x="100" y="29"/>
                    <a:pt x="100" y="30"/>
                  </a:cubicBezTo>
                  <a:cubicBezTo>
                    <a:pt x="100" y="30"/>
                    <a:pt x="100" y="30"/>
                    <a:pt x="100" y="31"/>
                  </a:cubicBezTo>
                  <a:cubicBezTo>
                    <a:pt x="100" y="32"/>
                    <a:pt x="100" y="32"/>
                    <a:pt x="100" y="32"/>
                  </a:cubicBezTo>
                  <a:cubicBezTo>
                    <a:pt x="101" y="32"/>
                    <a:pt x="101" y="33"/>
                    <a:pt x="100" y="33"/>
                  </a:cubicBezTo>
                  <a:cubicBezTo>
                    <a:pt x="100" y="34"/>
                    <a:pt x="101" y="34"/>
                    <a:pt x="101" y="35"/>
                  </a:cubicBezTo>
                  <a:cubicBezTo>
                    <a:pt x="102" y="35"/>
                    <a:pt x="102" y="36"/>
                    <a:pt x="102" y="37"/>
                  </a:cubicBezTo>
                  <a:cubicBezTo>
                    <a:pt x="102" y="38"/>
                    <a:pt x="102" y="37"/>
                    <a:pt x="103" y="37"/>
                  </a:cubicBezTo>
                  <a:cubicBezTo>
                    <a:pt x="104" y="36"/>
                    <a:pt x="103" y="37"/>
                    <a:pt x="104" y="37"/>
                  </a:cubicBezTo>
                  <a:cubicBezTo>
                    <a:pt x="104" y="38"/>
                    <a:pt x="104" y="38"/>
                    <a:pt x="104" y="39"/>
                  </a:cubicBezTo>
                  <a:cubicBezTo>
                    <a:pt x="104" y="39"/>
                    <a:pt x="105" y="40"/>
                    <a:pt x="105" y="40"/>
                  </a:cubicBezTo>
                  <a:cubicBezTo>
                    <a:pt x="104" y="41"/>
                    <a:pt x="104" y="41"/>
                    <a:pt x="104" y="41"/>
                  </a:cubicBezTo>
                  <a:cubicBezTo>
                    <a:pt x="104" y="41"/>
                    <a:pt x="103" y="42"/>
                    <a:pt x="103" y="42"/>
                  </a:cubicBezTo>
                  <a:cubicBezTo>
                    <a:pt x="103" y="43"/>
                    <a:pt x="103" y="44"/>
                    <a:pt x="103" y="44"/>
                  </a:cubicBezTo>
                  <a:cubicBezTo>
                    <a:pt x="104" y="45"/>
                    <a:pt x="104" y="46"/>
                    <a:pt x="104" y="47"/>
                  </a:cubicBezTo>
                  <a:cubicBezTo>
                    <a:pt x="104" y="48"/>
                    <a:pt x="104" y="47"/>
                    <a:pt x="103" y="48"/>
                  </a:cubicBezTo>
                  <a:cubicBezTo>
                    <a:pt x="103" y="49"/>
                    <a:pt x="103" y="50"/>
                    <a:pt x="103" y="50"/>
                  </a:cubicBezTo>
                  <a:cubicBezTo>
                    <a:pt x="102" y="51"/>
                    <a:pt x="102" y="51"/>
                    <a:pt x="102" y="52"/>
                  </a:cubicBezTo>
                  <a:cubicBezTo>
                    <a:pt x="101" y="52"/>
                    <a:pt x="101" y="53"/>
                    <a:pt x="101" y="53"/>
                  </a:cubicBezTo>
                  <a:cubicBezTo>
                    <a:pt x="101" y="53"/>
                    <a:pt x="101" y="54"/>
                    <a:pt x="100" y="54"/>
                  </a:cubicBezTo>
                  <a:cubicBezTo>
                    <a:pt x="99" y="54"/>
                    <a:pt x="99" y="55"/>
                    <a:pt x="99" y="56"/>
                  </a:cubicBezTo>
                  <a:cubicBezTo>
                    <a:pt x="98" y="56"/>
                    <a:pt x="98" y="57"/>
                    <a:pt x="98" y="57"/>
                  </a:cubicBezTo>
                  <a:cubicBezTo>
                    <a:pt x="98" y="58"/>
                    <a:pt x="99" y="58"/>
                    <a:pt x="100" y="57"/>
                  </a:cubicBezTo>
                  <a:cubicBezTo>
                    <a:pt x="100" y="56"/>
                    <a:pt x="101" y="57"/>
                    <a:pt x="101" y="57"/>
                  </a:cubicBezTo>
                  <a:cubicBezTo>
                    <a:pt x="101" y="57"/>
                    <a:pt x="102" y="58"/>
                    <a:pt x="102" y="58"/>
                  </a:cubicBezTo>
                  <a:cubicBezTo>
                    <a:pt x="103" y="57"/>
                    <a:pt x="103" y="57"/>
                    <a:pt x="104" y="57"/>
                  </a:cubicBezTo>
                  <a:cubicBezTo>
                    <a:pt x="104" y="56"/>
                    <a:pt x="104" y="56"/>
                    <a:pt x="104" y="56"/>
                  </a:cubicBezTo>
                  <a:cubicBezTo>
                    <a:pt x="104" y="56"/>
                    <a:pt x="105" y="56"/>
                    <a:pt x="106" y="56"/>
                  </a:cubicBezTo>
                  <a:cubicBezTo>
                    <a:pt x="106" y="55"/>
                    <a:pt x="106" y="56"/>
                    <a:pt x="106" y="56"/>
                  </a:cubicBezTo>
                  <a:cubicBezTo>
                    <a:pt x="107" y="56"/>
                    <a:pt x="107" y="56"/>
                    <a:pt x="107" y="56"/>
                  </a:cubicBezTo>
                  <a:cubicBezTo>
                    <a:pt x="107" y="56"/>
                    <a:pt x="107" y="56"/>
                    <a:pt x="107" y="57"/>
                  </a:cubicBezTo>
                  <a:cubicBezTo>
                    <a:pt x="108" y="57"/>
                    <a:pt x="108" y="58"/>
                    <a:pt x="108" y="58"/>
                  </a:cubicBezTo>
                  <a:cubicBezTo>
                    <a:pt x="108" y="58"/>
                    <a:pt x="108" y="58"/>
                    <a:pt x="108" y="58"/>
                  </a:cubicBezTo>
                  <a:cubicBezTo>
                    <a:pt x="110" y="58"/>
                    <a:pt x="110" y="58"/>
                    <a:pt x="110" y="58"/>
                  </a:cubicBezTo>
                  <a:cubicBezTo>
                    <a:pt x="112" y="58"/>
                    <a:pt x="112" y="58"/>
                    <a:pt x="112" y="58"/>
                  </a:cubicBezTo>
                  <a:cubicBezTo>
                    <a:pt x="112" y="58"/>
                    <a:pt x="112" y="59"/>
                    <a:pt x="112" y="60"/>
                  </a:cubicBezTo>
                  <a:cubicBezTo>
                    <a:pt x="112" y="60"/>
                    <a:pt x="112" y="61"/>
                    <a:pt x="112" y="61"/>
                  </a:cubicBezTo>
                  <a:cubicBezTo>
                    <a:pt x="112" y="62"/>
                    <a:pt x="112" y="62"/>
                    <a:pt x="113" y="63"/>
                  </a:cubicBezTo>
                  <a:cubicBezTo>
                    <a:pt x="113" y="64"/>
                    <a:pt x="113" y="64"/>
                    <a:pt x="114" y="64"/>
                  </a:cubicBezTo>
                  <a:cubicBezTo>
                    <a:pt x="114" y="63"/>
                    <a:pt x="115" y="63"/>
                    <a:pt x="115" y="63"/>
                  </a:cubicBezTo>
                  <a:cubicBezTo>
                    <a:pt x="116" y="63"/>
                    <a:pt x="116" y="64"/>
                    <a:pt x="116" y="64"/>
                  </a:cubicBezTo>
                  <a:cubicBezTo>
                    <a:pt x="117" y="64"/>
                    <a:pt x="117" y="64"/>
                    <a:pt x="117" y="65"/>
                  </a:cubicBezTo>
                  <a:cubicBezTo>
                    <a:pt x="117" y="65"/>
                    <a:pt x="117" y="65"/>
                    <a:pt x="117" y="66"/>
                  </a:cubicBezTo>
                  <a:cubicBezTo>
                    <a:pt x="117" y="67"/>
                    <a:pt x="117" y="67"/>
                    <a:pt x="117" y="66"/>
                  </a:cubicBezTo>
                  <a:cubicBezTo>
                    <a:pt x="118" y="66"/>
                    <a:pt x="117" y="67"/>
                    <a:pt x="118" y="67"/>
                  </a:cubicBezTo>
                  <a:cubicBezTo>
                    <a:pt x="119" y="67"/>
                    <a:pt x="119" y="67"/>
                    <a:pt x="119" y="66"/>
                  </a:cubicBezTo>
                  <a:cubicBezTo>
                    <a:pt x="120" y="65"/>
                    <a:pt x="120" y="65"/>
                    <a:pt x="120" y="65"/>
                  </a:cubicBezTo>
                  <a:cubicBezTo>
                    <a:pt x="120" y="65"/>
                    <a:pt x="121" y="65"/>
                    <a:pt x="122" y="65"/>
                  </a:cubicBezTo>
                  <a:cubicBezTo>
                    <a:pt x="122" y="65"/>
                    <a:pt x="123" y="65"/>
                    <a:pt x="124" y="64"/>
                  </a:cubicBezTo>
                  <a:cubicBezTo>
                    <a:pt x="125" y="63"/>
                    <a:pt x="124" y="64"/>
                    <a:pt x="125" y="64"/>
                  </a:cubicBezTo>
                  <a:cubicBezTo>
                    <a:pt x="126" y="63"/>
                    <a:pt x="126" y="64"/>
                    <a:pt x="127" y="64"/>
                  </a:cubicBezTo>
                  <a:cubicBezTo>
                    <a:pt x="127" y="64"/>
                    <a:pt x="127" y="64"/>
                    <a:pt x="128" y="65"/>
                  </a:cubicBezTo>
                  <a:cubicBezTo>
                    <a:pt x="128" y="65"/>
                    <a:pt x="129" y="64"/>
                    <a:pt x="129" y="64"/>
                  </a:cubicBezTo>
                  <a:cubicBezTo>
                    <a:pt x="130" y="63"/>
                    <a:pt x="130" y="63"/>
                    <a:pt x="130" y="63"/>
                  </a:cubicBezTo>
                  <a:cubicBezTo>
                    <a:pt x="130" y="62"/>
                    <a:pt x="129" y="62"/>
                    <a:pt x="129" y="62"/>
                  </a:cubicBezTo>
                  <a:cubicBezTo>
                    <a:pt x="129" y="61"/>
                    <a:pt x="130" y="61"/>
                    <a:pt x="130" y="61"/>
                  </a:cubicBezTo>
                  <a:cubicBezTo>
                    <a:pt x="130" y="60"/>
                    <a:pt x="129" y="61"/>
                    <a:pt x="129" y="59"/>
                  </a:cubicBezTo>
                  <a:cubicBezTo>
                    <a:pt x="129" y="58"/>
                    <a:pt x="130" y="59"/>
                    <a:pt x="130" y="58"/>
                  </a:cubicBezTo>
                  <a:cubicBezTo>
                    <a:pt x="130" y="58"/>
                    <a:pt x="131" y="57"/>
                    <a:pt x="131" y="57"/>
                  </a:cubicBezTo>
                  <a:cubicBezTo>
                    <a:pt x="132" y="57"/>
                    <a:pt x="132" y="57"/>
                    <a:pt x="133" y="57"/>
                  </a:cubicBezTo>
                  <a:cubicBezTo>
                    <a:pt x="133" y="56"/>
                    <a:pt x="133" y="56"/>
                    <a:pt x="133" y="55"/>
                  </a:cubicBezTo>
                  <a:cubicBezTo>
                    <a:pt x="133" y="55"/>
                    <a:pt x="132" y="55"/>
                    <a:pt x="132" y="55"/>
                  </a:cubicBezTo>
                  <a:cubicBezTo>
                    <a:pt x="132" y="55"/>
                    <a:pt x="133" y="54"/>
                    <a:pt x="134" y="53"/>
                  </a:cubicBezTo>
                  <a:cubicBezTo>
                    <a:pt x="135" y="52"/>
                    <a:pt x="135" y="53"/>
                    <a:pt x="136" y="53"/>
                  </a:cubicBezTo>
                  <a:cubicBezTo>
                    <a:pt x="136" y="53"/>
                    <a:pt x="135" y="52"/>
                    <a:pt x="135" y="52"/>
                  </a:cubicBezTo>
                  <a:cubicBezTo>
                    <a:pt x="135" y="52"/>
                    <a:pt x="136" y="51"/>
                    <a:pt x="136" y="51"/>
                  </a:cubicBezTo>
                  <a:cubicBezTo>
                    <a:pt x="136" y="50"/>
                    <a:pt x="136" y="50"/>
                    <a:pt x="135" y="50"/>
                  </a:cubicBezTo>
                  <a:cubicBezTo>
                    <a:pt x="135" y="50"/>
                    <a:pt x="135" y="50"/>
                    <a:pt x="136" y="49"/>
                  </a:cubicBezTo>
                  <a:cubicBezTo>
                    <a:pt x="136" y="48"/>
                    <a:pt x="135" y="48"/>
                    <a:pt x="135" y="48"/>
                  </a:cubicBezTo>
                  <a:cubicBezTo>
                    <a:pt x="135" y="47"/>
                    <a:pt x="136" y="47"/>
                    <a:pt x="136" y="47"/>
                  </a:cubicBezTo>
                  <a:cubicBezTo>
                    <a:pt x="136" y="47"/>
                    <a:pt x="136" y="46"/>
                    <a:pt x="136" y="46"/>
                  </a:cubicBezTo>
                  <a:cubicBezTo>
                    <a:pt x="136" y="45"/>
                    <a:pt x="136" y="45"/>
                    <a:pt x="136" y="45"/>
                  </a:cubicBezTo>
                  <a:cubicBezTo>
                    <a:pt x="136" y="44"/>
                    <a:pt x="137" y="44"/>
                    <a:pt x="137" y="44"/>
                  </a:cubicBezTo>
                  <a:cubicBezTo>
                    <a:pt x="137" y="43"/>
                    <a:pt x="137" y="43"/>
                    <a:pt x="137" y="43"/>
                  </a:cubicBezTo>
                  <a:cubicBezTo>
                    <a:pt x="143" y="42"/>
                    <a:pt x="143" y="42"/>
                    <a:pt x="143" y="42"/>
                  </a:cubicBezTo>
                  <a:cubicBezTo>
                    <a:pt x="143" y="42"/>
                    <a:pt x="143" y="42"/>
                    <a:pt x="143" y="43"/>
                  </a:cubicBezTo>
                  <a:cubicBezTo>
                    <a:pt x="143" y="44"/>
                    <a:pt x="144" y="44"/>
                    <a:pt x="144" y="45"/>
                  </a:cubicBezTo>
                  <a:cubicBezTo>
                    <a:pt x="144" y="46"/>
                    <a:pt x="143" y="46"/>
                    <a:pt x="143" y="46"/>
                  </a:cubicBezTo>
                  <a:cubicBezTo>
                    <a:pt x="148" y="50"/>
                    <a:pt x="148" y="50"/>
                    <a:pt x="148" y="50"/>
                  </a:cubicBezTo>
                  <a:cubicBezTo>
                    <a:pt x="148" y="51"/>
                    <a:pt x="148" y="51"/>
                    <a:pt x="148" y="51"/>
                  </a:cubicBezTo>
                  <a:cubicBezTo>
                    <a:pt x="150" y="51"/>
                    <a:pt x="150" y="51"/>
                    <a:pt x="150" y="51"/>
                  </a:cubicBezTo>
                  <a:cubicBezTo>
                    <a:pt x="150" y="51"/>
                    <a:pt x="150" y="52"/>
                    <a:pt x="150" y="52"/>
                  </a:cubicBezTo>
                  <a:cubicBezTo>
                    <a:pt x="150" y="53"/>
                    <a:pt x="151" y="53"/>
                    <a:pt x="151" y="53"/>
                  </a:cubicBezTo>
                  <a:cubicBezTo>
                    <a:pt x="151" y="54"/>
                    <a:pt x="151" y="54"/>
                    <a:pt x="151" y="54"/>
                  </a:cubicBezTo>
                  <a:cubicBezTo>
                    <a:pt x="151" y="55"/>
                    <a:pt x="150" y="55"/>
                    <a:pt x="150" y="56"/>
                  </a:cubicBezTo>
                  <a:cubicBezTo>
                    <a:pt x="151" y="57"/>
                    <a:pt x="151" y="56"/>
                    <a:pt x="151" y="57"/>
                  </a:cubicBezTo>
                  <a:cubicBezTo>
                    <a:pt x="151" y="58"/>
                    <a:pt x="152" y="58"/>
                    <a:pt x="151" y="58"/>
                  </a:cubicBezTo>
                  <a:cubicBezTo>
                    <a:pt x="151" y="59"/>
                    <a:pt x="152" y="59"/>
                    <a:pt x="151" y="60"/>
                  </a:cubicBezTo>
                  <a:cubicBezTo>
                    <a:pt x="151" y="61"/>
                    <a:pt x="151" y="61"/>
                    <a:pt x="152" y="62"/>
                  </a:cubicBezTo>
                  <a:cubicBezTo>
                    <a:pt x="152" y="62"/>
                    <a:pt x="153" y="62"/>
                    <a:pt x="153" y="63"/>
                  </a:cubicBezTo>
                  <a:cubicBezTo>
                    <a:pt x="153" y="64"/>
                    <a:pt x="153" y="63"/>
                    <a:pt x="153" y="64"/>
                  </a:cubicBezTo>
                  <a:cubicBezTo>
                    <a:pt x="153" y="65"/>
                    <a:pt x="153" y="65"/>
                    <a:pt x="153" y="65"/>
                  </a:cubicBezTo>
                  <a:cubicBezTo>
                    <a:pt x="154" y="66"/>
                    <a:pt x="154" y="65"/>
                    <a:pt x="154" y="66"/>
                  </a:cubicBezTo>
                  <a:cubicBezTo>
                    <a:pt x="154" y="66"/>
                    <a:pt x="154" y="68"/>
                    <a:pt x="155" y="68"/>
                  </a:cubicBezTo>
                  <a:cubicBezTo>
                    <a:pt x="156" y="68"/>
                    <a:pt x="156" y="68"/>
                    <a:pt x="156" y="68"/>
                  </a:cubicBezTo>
                  <a:cubicBezTo>
                    <a:pt x="157" y="68"/>
                    <a:pt x="157" y="68"/>
                    <a:pt x="157" y="68"/>
                  </a:cubicBezTo>
                  <a:cubicBezTo>
                    <a:pt x="157" y="69"/>
                    <a:pt x="157" y="69"/>
                    <a:pt x="157" y="69"/>
                  </a:cubicBezTo>
                  <a:cubicBezTo>
                    <a:pt x="156" y="70"/>
                    <a:pt x="156" y="70"/>
                    <a:pt x="156" y="71"/>
                  </a:cubicBezTo>
                  <a:cubicBezTo>
                    <a:pt x="156" y="71"/>
                    <a:pt x="157" y="71"/>
                    <a:pt x="157" y="72"/>
                  </a:cubicBezTo>
                  <a:cubicBezTo>
                    <a:pt x="156" y="72"/>
                    <a:pt x="155" y="72"/>
                    <a:pt x="155" y="73"/>
                  </a:cubicBezTo>
                  <a:cubicBezTo>
                    <a:pt x="156" y="73"/>
                    <a:pt x="156" y="73"/>
                    <a:pt x="156" y="73"/>
                  </a:cubicBezTo>
                  <a:cubicBezTo>
                    <a:pt x="156" y="74"/>
                    <a:pt x="156" y="74"/>
                    <a:pt x="156" y="74"/>
                  </a:cubicBezTo>
                  <a:cubicBezTo>
                    <a:pt x="156" y="74"/>
                    <a:pt x="157" y="75"/>
                    <a:pt x="157" y="75"/>
                  </a:cubicBezTo>
                  <a:cubicBezTo>
                    <a:pt x="157" y="75"/>
                    <a:pt x="158" y="75"/>
                    <a:pt x="157" y="75"/>
                  </a:cubicBezTo>
                  <a:cubicBezTo>
                    <a:pt x="157" y="76"/>
                    <a:pt x="156" y="76"/>
                    <a:pt x="156" y="76"/>
                  </a:cubicBezTo>
                  <a:cubicBezTo>
                    <a:pt x="157" y="76"/>
                    <a:pt x="158" y="76"/>
                    <a:pt x="158" y="77"/>
                  </a:cubicBezTo>
                  <a:cubicBezTo>
                    <a:pt x="157" y="77"/>
                    <a:pt x="157" y="77"/>
                    <a:pt x="157" y="77"/>
                  </a:cubicBezTo>
                  <a:cubicBezTo>
                    <a:pt x="156" y="78"/>
                    <a:pt x="155" y="78"/>
                    <a:pt x="155" y="78"/>
                  </a:cubicBezTo>
                  <a:cubicBezTo>
                    <a:pt x="155" y="78"/>
                    <a:pt x="154" y="78"/>
                    <a:pt x="154" y="79"/>
                  </a:cubicBezTo>
                  <a:cubicBezTo>
                    <a:pt x="154" y="79"/>
                    <a:pt x="155" y="80"/>
                    <a:pt x="155" y="80"/>
                  </a:cubicBezTo>
                  <a:cubicBezTo>
                    <a:pt x="155" y="80"/>
                    <a:pt x="155" y="80"/>
                    <a:pt x="155" y="80"/>
                  </a:cubicBezTo>
                  <a:cubicBezTo>
                    <a:pt x="155" y="80"/>
                    <a:pt x="156" y="81"/>
                    <a:pt x="155" y="81"/>
                  </a:cubicBezTo>
                  <a:cubicBezTo>
                    <a:pt x="155" y="82"/>
                    <a:pt x="154" y="81"/>
                    <a:pt x="154" y="82"/>
                  </a:cubicBezTo>
                  <a:cubicBezTo>
                    <a:pt x="154" y="82"/>
                    <a:pt x="154" y="82"/>
                    <a:pt x="154" y="83"/>
                  </a:cubicBezTo>
                  <a:cubicBezTo>
                    <a:pt x="155" y="84"/>
                    <a:pt x="155" y="83"/>
                    <a:pt x="155" y="84"/>
                  </a:cubicBezTo>
                  <a:cubicBezTo>
                    <a:pt x="155" y="84"/>
                    <a:pt x="155" y="85"/>
                    <a:pt x="155" y="85"/>
                  </a:cubicBezTo>
                  <a:cubicBezTo>
                    <a:pt x="155" y="85"/>
                    <a:pt x="154" y="84"/>
                    <a:pt x="155" y="85"/>
                  </a:cubicBezTo>
                  <a:cubicBezTo>
                    <a:pt x="155" y="86"/>
                    <a:pt x="155" y="86"/>
                    <a:pt x="154" y="87"/>
                  </a:cubicBezTo>
                  <a:cubicBezTo>
                    <a:pt x="154" y="87"/>
                    <a:pt x="154" y="86"/>
                    <a:pt x="154" y="87"/>
                  </a:cubicBezTo>
                  <a:cubicBezTo>
                    <a:pt x="154" y="87"/>
                    <a:pt x="155" y="88"/>
                    <a:pt x="154" y="88"/>
                  </a:cubicBezTo>
                  <a:cubicBezTo>
                    <a:pt x="154" y="88"/>
                    <a:pt x="154" y="88"/>
                    <a:pt x="153" y="88"/>
                  </a:cubicBezTo>
                  <a:cubicBezTo>
                    <a:pt x="153" y="89"/>
                    <a:pt x="153" y="89"/>
                    <a:pt x="153" y="89"/>
                  </a:cubicBezTo>
                  <a:cubicBezTo>
                    <a:pt x="153" y="89"/>
                    <a:pt x="152" y="89"/>
                    <a:pt x="152" y="90"/>
                  </a:cubicBezTo>
                  <a:cubicBezTo>
                    <a:pt x="152" y="91"/>
                    <a:pt x="152" y="91"/>
                    <a:pt x="152" y="91"/>
                  </a:cubicBezTo>
                  <a:cubicBezTo>
                    <a:pt x="152" y="91"/>
                    <a:pt x="151" y="90"/>
                    <a:pt x="151" y="91"/>
                  </a:cubicBezTo>
                  <a:cubicBezTo>
                    <a:pt x="151" y="92"/>
                    <a:pt x="150" y="93"/>
                    <a:pt x="150" y="93"/>
                  </a:cubicBezTo>
                  <a:cubicBezTo>
                    <a:pt x="149" y="94"/>
                    <a:pt x="149" y="94"/>
                    <a:pt x="149" y="94"/>
                  </a:cubicBezTo>
                  <a:cubicBezTo>
                    <a:pt x="149" y="94"/>
                    <a:pt x="148" y="93"/>
                    <a:pt x="148" y="94"/>
                  </a:cubicBezTo>
                  <a:cubicBezTo>
                    <a:pt x="148" y="94"/>
                    <a:pt x="148" y="94"/>
                    <a:pt x="148" y="95"/>
                  </a:cubicBezTo>
                  <a:cubicBezTo>
                    <a:pt x="148" y="95"/>
                    <a:pt x="148" y="95"/>
                    <a:pt x="147" y="95"/>
                  </a:cubicBezTo>
                  <a:cubicBezTo>
                    <a:pt x="147" y="96"/>
                    <a:pt x="147" y="96"/>
                    <a:pt x="146" y="96"/>
                  </a:cubicBezTo>
                  <a:cubicBezTo>
                    <a:pt x="146" y="96"/>
                    <a:pt x="145" y="96"/>
                    <a:pt x="145" y="97"/>
                  </a:cubicBezTo>
                  <a:cubicBezTo>
                    <a:pt x="145" y="97"/>
                    <a:pt x="144" y="97"/>
                    <a:pt x="144" y="97"/>
                  </a:cubicBezTo>
                  <a:cubicBezTo>
                    <a:pt x="144" y="97"/>
                    <a:pt x="144" y="97"/>
                    <a:pt x="144" y="97"/>
                  </a:cubicBezTo>
                  <a:cubicBezTo>
                    <a:pt x="144" y="97"/>
                    <a:pt x="144" y="97"/>
                    <a:pt x="144" y="98"/>
                  </a:cubicBezTo>
                  <a:cubicBezTo>
                    <a:pt x="144" y="98"/>
                    <a:pt x="144" y="99"/>
                    <a:pt x="144" y="99"/>
                  </a:cubicBezTo>
                  <a:cubicBezTo>
                    <a:pt x="144" y="99"/>
                    <a:pt x="144" y="98"/>
                    <a:pt x="143" y="98"/>
                  </a:cubicBezTo>
                  <a:cubicBezTo>
                    <a:pt x="143" y="98"/>
                    <a:pt x="143" y="98"/>
                    <a:pt x="143" y="98"/>
                  </a:cubicBezTo>
                  <a:cubicBezTo>
                    <a:pt x="143" y="98"/>
                    <a:pt x="142" y="99"/>
                    <a:pt x="143" y="99"/>
                  </a:cubicBezTo>
                  <a:cubicBezTo>
                    <a:pt x="143" y="99"/>
                    <a:pt x="143" y="99"/>
                    <a:pt x="143" y="99"/>
                  </a:cubicBezTo>
                  <a:cubicBezTo>
                    <a:pt x="143" y="99"/>
                    <a:pt x="143" y="99"/>
                    <a:pt x="143" y="100"/>
                  </a:cubicBezTo>
                  <a:cubicBezTo>
                    <a:pt x="142" y="100"/>
                    <a:pt x="142" y="100"/>
                    <a:pt x="142" y="101"/>
                  </a:cubicBezTo>
                  <a:cubicBezTo>
                    <a:pt x="141" y="101"/>
                    <a:pt x="142" y="102"/>
                    <a:pt x="142" y="102"/>
                  </a:cubicBezTo>
                  <a:cubicBezTo>
                    <a:pt x="142" y="102"/>
                    <a:pt x="142" y="101"/>
                    <a:pt x="143" y="101"/>
                  </a:cubicBezTo>
                  <a:cubicBezTo>
                    <a:pt x="143" y="101"/>
                    <a:pt x="143" y="101"/>
                    <a:pt x="144" y="102"/>
                  </a:cubicBezTo>
                  <a:cubicBezTo>
                    <a:pt x="145" y="102"/>
                    <a:pt x="145" y="102"/>
                    <a:pt x="145" y="102"/>
                  </a:cubicBezTo>
                  <a:cubicBezTo>
                    <a:pt x="145" y="103"/>
                    <a:pt x="145" y="103"/>
                    <a:pt x="146" y="103"/>
                  </a:cubicBezTo>
                  <a:cubicBezTo>
                    <a:pt x="146" y="104"/>
                    <a:pt x="146" y="104"/>
                    <a:pt x="147" y="104"/>
                  </a:cubicBezTo>
                  <a:cubicBezTo>
                    <a:pt x="147" y="104"/>
                    <a:pt x="147" y="104"/>
                    <a:pt x="147" y="104"/>
                  </a:cubicBezTo>
                  <a:cubicBezTo>
                    <a:pt x="148" y="103"/>
                    <a:pt x="148" y="102"/>
                    <a:pt x="148" y="102"/>
                  </a:cubicBezTo>
                  <a:cubicBezTo>
                    <a:pt x="148" y="102"/>
                    <a:pt x="148" y="101"/>
                    <a:pt x="149" y="101"/>
                  </a:cubicBezTo>
                  <a:cubicBezTo>
                    <a:pt x="149" y="102"/>
                    <a:pt x="150" y="102"/>
                    <a:pt x="150" y="102"/>
                  </a:cubicBezTo>
                  <a:cubicBezTo>
                    <a:pt x="150" y="103"/>
                    <a:pt x="149" y="103"/>
                    <a:pt x="150" y="103"/>
                  </a:cubicBezTo>
                  <a:cubicBezTo>
                    <a:pt x="150" y="103"/>
                    <a:pt x="151" y="103"/>
                    <a:pt x="151" y="104"/>
                  </a:cubicBezTo>
                  <a:cubicBezTo>
                    <a:pt x="151" y="104"/>
                    <a:pt x="150" y="105"/>
                    <a:pt x="150" y="105"/>
                  </a:cubicBezTo>
                  <a:cubicBezTo>
                    <a:pt x="150" y="105"/>
                    <a:pt x="151" y="106"/>
                    <a:pt x="151" y="106"/>
                  </a:cubicBezTo>
                  <a:cubicBezTo>
                    <a:pt x="152" y="106"/>
                    <a:pt x="152" y="106"/>
                    <a:pt x="151" y="107"/>
                  </a:cubicBezTo>
                  <a:cubicBezTo>
                    <a:pt x="151" y="107"/>
                    <a:pt x="150" y="108"/>
                    <a:pt x="150" y="108"/>
                  </a:cubicBezTo>
                  <a:cubicBezTo>
                    <a:pt x="151" y="109"/>
                    <a:pt x="151" y="108"/>
                    <a:pt x="151" y="109"/>
                  </a:cubicBezTo>
                  <a:cubicBezTo>
                    <a:pt x="152" y="109"/>
                    <a:pt x="152" y="109"/>
                    <a:pt x="152" y="109"/>
                  </a:cubicBezTo>
                  <a:cubicBezTo>
                    <a:pt x="152" y="108"/>
                    <a:pt x="153" y="108"/>
                    <a:pt x="153" y="108"/>
                  </a:cubicBezTo>
                  <a:cubicBezTo>
                    <a:pt x="153" y="108"/>
                    <a:pt x="153" y="108"/>
                    <a:pt x="153" y="108"/>
                  </a:cubicBezTo>
                  <a:cubicBezTo>
                    <a:pt x="154" y="108"/>
                    <a:pt x="153" y="107"/>
                    <a:pt x="154" y="107"/>
                  </a:cubicBezTo>
                  <a:cubicBezTo>
                    <a:pt x="154" y="107"/>
                    <a:pt x="154" y="107"/>
                    <a:pt x="155" y="108"/>
                  </a:cubicBezTo>
                  <a:cubicBezTo>
                    <a:pt x="155" y="108"/>
                    <a:pt x="155" y="108"/>
                    <a:pt x="156" y="109"/>
                  </a:cubicBezTo>
                  <a:cubicBezTo>
                    <a:pt x="156" y="109"/>
                    <a:pt x="157" y="109"/>
                    <a:pt x="157" y="109"/>
                  </a:cubicBezTo>
                  <a:cubicBezTo>
                    <a:pt x="157" y="109"/>
                    <a:pt x="157" y="110"/>
                    <a:pt x="157" y="110"/>
                  </a:cubicBezTo>
                  <a:cubicBezTo>
                    <a:pt x="158" y="111"/>
                    <a:pt x="158" y="111"/>
                    <a:pt x="158" y="111"/>
                  </a:cubicBezTo>
                  <a:cubicBezTo>
                    <a:pt x="158" y="111"/>
                    <a:pt x="159" y="110"/>
                    <a:pt x="160" y="110"/>
                  </a:cubicBezTo>
                  <a:cubicBezTo>
                    <a:pt x="160" y="111"/>
                    <a:pt x="160" y="111"/>
                    <a:pt x="161" y="111"/>
                  </a:cubicBezTo>
                  <a:cubicBezTo>
                    <a:pt x="161" y="111"/>
                    <a:pt x="161" y="111"/>
                    <a:pt x="161" y="111"/>
                  </a:cubicBezTo>
                  <a:cubicBezTo>
                    <a:pt x="162" y="111"/>
                    <a:pt x="162" y="111"/>
                    <a:pt x="162" y="112"/>
                  </a:cubicBezTo>
                  <a:cubicBezTo>
                    <a:pt x="162" y="112"/>
                    <a:pt x="162" y="112"/>
                    <a:pt x="162" y="112"/>
                  </a:cubicBezTo>
                  <a:cubicBezTo>
                    <a:pt x="163" y="112"/>
                    <a:pt x="163" y="112"/>
                    <a:pt x="163" y="112"/>
                  </a:cubicBezTo>
                  <a:cubicBezTo>
                    <a:pt x="164" y="112"/>
                    <a:pt x="165" y="112"/>
                    <a:pt x="165" y="112"/>
                  </a:cubicBezTo>
                  <a:cubicBezTo>
                    <a:pt x="165" y="112"/>
                    <a:pt x="165" y="111"/>
                    <a:pt x="166" y="111"/>
                  </a:cubicBezTo>
                  <a:cubicBezTo>
                    <a:pt x="166" y="111"/>
                    <a:pt x="167" y="110"/>
                    <a:pt x="167" y="111"/>
                  </a:cubicBezTo>
                  <a:cubicBezTo>
                    <a:pt x="167" y="112"/>
                    <a:pt x="167" y="111"/>
                    <a:pt x="168" y="111"/>
                  </a:cubicBezTo>
                  <a:cubicBezTo>
                    <a:pt x="168" y="111"/>
                    <a:pt x="169" y="111"/>
                    <a:pt x="169" y="111"/>
                  </a:cubicBezTo>
                  <a:cubicBezTo>
                    <a:pt x="169" y="111"/>
                    <a:pt x="169" y="110"/>
                    <a:pt x="170" y="110"/>
                  </a:cubicBezTo>
                  <a:cubicBezTo>
                    <a:pt x="170" y="110"/>
                    <a:pt x="171" y="110"/>
                    <a:pt x="171" y="110"/>
                  </a:cubicBezTo>
                  <a:cubicBezTo>
                    <a:pt x="171" y="111"/>
                    <a:pt x="171" y="111"/>
                    <a:pt x="172" y="112"/>
                  </a:cubicBezTo>
                  <a:cubicBezTo>
                    <a:pt x="172" y="112"/>
                    <a:pt x="172" y="112"/>
                    <a:pt x="173" y="112"/>
                  </a:cubicBezTo>
                  <a:cubicBezTo>
                    <a:pt x="173" y="112"/>
                    <a:pt x="173" y="112"/>
                    <a:pt x="173" y="112"/>
                  </a:cubicBezTo>
                  <a:cubicBezTo>
                    <a:pt x="174" y="112"/>
                    <a:pt x="174" y="112"/>
                    <a:pt x="175" y="112"/>
                  </a:cubicBezTo>
                  <a:cubicBezTo>
                    <a:pt x="175" y="112"/>
                    <a:pt x="175" y="112"/>
                    <a:pt x="175" y="112"/>
                  </a:cubicBezTo>
                  <a:cubicBezTo>
                    <a:pt x="176" y="113"/>
                    <a:pt x="176" y="113"/>
                    <a:pt x="176" y="113"/>
                  </a:cubicBezTo>
                  <a:cubicBezTo>
                    <a:pt x="176" y="114"/>
                    <a:pt x="176" y="113"/>
                    <a:pt x="177" y="114"/>
                  </a:cubicBezTo>
                  <a:cubicBezTo>
                    <a:pt x="178" y="115"/>
                    <a:pt x="178" y="115"/>
                    <a:pt x="179" y="116"/>
                  </a:cubicBezTo>
                  <a:cubicBezTo>
                    <a:pt x="179" y="116"/>
                    <a:pt x="180" y="116"/>
                    <a:pt x="179" y="116"/>
                  </a:cubicBezTo>
                  <a:cubicBezTo>
                    <a:pt x="179" y="117"/>
                    <a:pt x="178" y="116"/>
                    <a:pt x="178" y="116"/>
                  </a:cubicBezTo>
                  <a:cubicBezTo>
                    <a:pt x="178" y="117"/>
                    <a:pt x="179" y="117"/>
                    <a:pt x="178" y="118"/>
                  </a:cubicBezTo>
                  <a:cubicBezTo>
                    <a:pt x="178" y="118"/>
                    <a:pt x="178" y="118"/>
                    <a:pt x="178" y="119"/>
                  </a:cubicBezTo>
                  <a:cubicBezTo>
                    <a:pt x="177" y="119"/>
                    <a:pt x="177" y="118"/>
                    <a:pt x="177" y="120"/>
                  </a:cubicBezTo>
                  <a:cubicBezTo>
                    <a:pt x="178" y="121"/>
                    <a:pt x="178" y="121"/>
                    <a:pt x="178" y="122"/>
                  </a:cubicBezTo>
                  <a:cubicBezTo>
                    <a:pt x="178" y="122"/>
                    <a:pt x="179" y="122"/>
                    <a:pt x="179" y="122"/>
                  </a:cubicBezTo>
                  <a:cubicBezTo>
                    <a:pt x="179" y="122"/>
                    <a:pt x="179" y="122"/>
                    <a:pt x="180" y="122"/>
                  </a:cubicBezTo>
                  <a:cubicBezTo>
                    <a:pt x="180" y="122"/>
                    <a:pt x="181" y="122"/>
                    <a:pt x="181" y="122"/>
                  </a:cubicBezTo>
                  <a:cubicBezTo>
                    <a:pt x="181" y="122"/>
                    <a:pt x="180" y="123"/>
                    <a:pt x="180" y="123"/>
                  </a:cubicBezTo>
                  <a:cubicBezTo>
                    <a:pt x="180" y="123"/>
                    <a:pt x="181" y="123"/>
                    <a:pt x="182" y="124"/>
                  </a:cubicBezTo>
                  <a:cubicBezTo>
                    <a:pt x="182" y="124"/>
                    <a:pt x="182" y="124"/>
                    <a:pt x="182" y="124"/>
                  </a:cubicBezTo>
                  <a:cubicBezTo>
                    <a:pt x="181" y="125"/>
                    <a:pt x="181" y="125"/>
                    <a:pt x="181" y="125"/>
                  </a:cubicBezTo>
                  <a:cubicBezTo>
                    <a:pt x="181" y="126"/>
                    <a:pt x="181" y="126"/>
                    <a:pt x="181" y="126"/>
                  </a:cubicBezTo>
                  <a:cubicBezTo>
                    <a:pt x="181" y="127"/>
                    <a:pt x="182" y="126"/>
                    <a:pt x="182" y="127"/>
                  </a:cubicBezTo>
                  <a:cubicBezTo>
                    <a:pt x="182" y="127"/>
                    <a:pt x="182" y="128"/>
                    <a:pt x="182" y="128"/>
                  </a:cubicBezTo>
                  <a:cubicBezTo>
                    <a:pt x="183" y="129"/>
                    <a:pt x="183" y="130"/>
                    <a:pt x="184" y="130"/>
                  </a:cubicBezTo>
                  <a:cubicBezTo>
                    <a:pt x="184" y="130"/>
                    <a:pt x="185" y="131"/>
                    <a:pt x="186" y="131"/>
                  </a:cubicBezTo>
                  <a:cubicBezTo>
                    <a:pt x="186" y="131"/>
                    <a:pt x="186" y="131"/>
                    <a:pt x="186" y="131"/>
                  </a:cubicBezTo>
                  <a:cubicBezTo>
                    <a:pt x="186" y="130"/>
                    <a:pt x="186" y="130"/>
                    <a:pt x="186" y="130"/>
                  </a:cubicBezTo>
                  <a:cubicBezTo>
                    <a:pt x="186" y="129"/>
                    <a:pt x="186" y="129"/>
                    <a:pt x="186" y="129"/>
                  </a:cubicBezTo>
                  <a:cubicBezTo>
                    <a:pt x="187" y="128"/>
                    <a:pt x="187" y="128"/>
                    <a:pt x="187" y="128"/>
                  </a:cubicBezTo>
                  <a:cubicBezTo>
                    <a:pt x="187" y="128"/>
                    <a:pt x="187" y="129"/>
                    <a:pt x="187" y="130"/>
                  </a:cubicBezTo>
                  <a:cubicBezTo>
                    <a:pt x="187" y="130"/>
                    <a:pt x="188" y="130"/>
                    <a:pt x="188" y="130"/>
                  </a:cubicBezTo>
                  <a:cubicBezTo>
                    <a:pt x="188" y="130"/>
                    <a:pt x="187" y="130"/>
                    <a:pt x="188" y="131"/>
                  </a:cubicBezTo>
                  <a:cubicBezTo>
                    <a:pt x="189" y="131"/>
                    <a:pt x="188" y="131"/>
                    <a:pt x="189" y="131"/>
                  </a:cubicBezTo>
                  <a:cubicBezTo>
                    <a:pt x="190" y="132"/>
                    <a:pt x="190" y="131"/>
                    <a:pt x="190" y="131"/>
                  </a:cubicBezTo>
                  <a:cubicBezTo>
                    <a:pt x="190" y="132"/>
                    <a:pt x="191" y="131"/>
                    <a:pt x="191" y="131"/>
                  </a:cubicBezTo>
                  <a:cubicBezTo>
                    <a:pt x="192" y="132"/>
                    <a:pt x="193" y="132"/>
                    <a:pt x="193" y="132"/>
                  </a:cubicBezTo>
                  <a:cubicBezTo>
                    <a:pt x="192" y="133"/>
                    <a:pt x="192" y="132"/>
                    <a:pt x="192" y="133"/>
                  </a:cubicBezTo>
                  <a:cubicBezTo>
                    <a:pt x="192" y="133"/>
                    <a:pt x="192" y="134"/>
                    <a:pt x="193" y="134"/>
                  </a:cubicBezTo>
                  <a:cubicBezTo>
                    <a:pt x="193" y="135"/>
                    <a:pt x="194" y="135"/>
                    <a:pt x="194" y="134"/>
                  </a:cubicBezTo>
                  <a:cubicBezTo>
                    <a:pt x="194" y="134"/>
                    <a:pt x="194" y="133"/>
                    <a:pt x="194" y="133"/>
                  </a:cubicBezTo>
                  <a:cubicBezTo>
                    <a:pt x="194" y="133"/>
                    <a:pt x="194" y="133"/>
                    <a:pt x="194" y="134"/>
                  </a:cubicBezTo>
                  <a:cubicBezTo>
                    <a:pt x="195" y="135"/>
                    <a:pt x="194" y="134"/>
                    <a:pt x="195" y="135"/>
                  </a:cubicBezTo>
                  <a:cubicBezTo>
                    <a:pt x="196" y="135"/>
                    <a:pt x="196" y="135"/>
                    <a:pt x="196" y="135"/>
                  </a:cubicBezTo>
                  <a:cubicBezTo>
                    <a:pt x="196" y="135"/>
                    <a:pt x="196" y="135"/>
                    <a:pt x="197" y="134"/>
                  </a:cubicBezTo>
                  <a:cubicBezTo>
                    <a:pt x="197" y="134"/>
                    <a:pt x="196" y="133"/>
                    <a:pt x="197" y="133"/>
                  </a:cubicBezTo>
                  <a:cubicBezTo>
                    <a:pt x="197" y="133"/>
                    <a:pt x="198" y="133"/>
                    <a:pt x="198" y="133"/>
                  </a:cubicBezTo>
                  <a:cubicBezTo>
                    <a:pt x="199" y="134"/>
                    <a:pt x="199" y="133"/>
                    <a:pt x="199" y="134"/>
                  </a:cubicBezTo>
                  <a:cubicBezTo>
                    <a:pt x="199" y="134"/>
                    <a:pt x="198" y="134"/>
                    <a:pt x="198" y="135"/>
                  </a:cubicBezTo>
                  <a:cubicBezTo>
                    <a:pt x="198" y="136"/>
                    <a:pt x="198" y="137"/>
                    <a:pt x="198" y="137"/>
                  </a:cubicBezTo>
                  <a:cubicBezTo>
                    <a:pt x="198" y="137"/>
                    <a:pt x="198" y="136"/>
                    <a:pt x="198" y="137"/>
                  </a:cubicBezTo>
                  <a:cubicBezTo>
                    <a:pt x="199" y="138"/>
                    <a:pt x="199" y="138"/>
                    <a:pt x="198" y="138"/>
                  </a:cubicBezTo>
                  <a:cubicBezTo>
                    <a:pt x="198" y="138"/>
                    <a:pt x="197" y="138"/>
                    <a:pt x="198" y="138"/>
                  </a:cubicBezTo>
                  <a:cubicBezTo>
                    <a:pt x="198" y="139"/>
                    <a:pt x="198" y="139"/>
                    <a:pt x="198" y="140"/>
                  </a:cubicBezTo>
                  <a:cubicBezTo>
                    <a:pt x="198" y="141"/>
                    <a:pt x="199" y="141"/>
                    <a:pt x="199" y="141"/>
                  </a:cubicBezTo>
                  <a:cubicBezTo>
                    <a:pt x="199" y="141"/>
                    <a:pt x="199" y="142"/>
                    <a:pt x="199" y="142"/>
                  </a:cubicBezTo>
                  <a:cubicBezTo>
                    <a:pt x="199" y="143"/>
                    <a:pt x="199" y="143"/>
                    <a:pt x="200" y="143"/>
                  </a:cubicBezTo>
                  <a:cubicBezTo>
                    <a:pt x="200" y="144"/>
                    <a:pt x="200" y="144"/>
                    <a:pt x="201" y="145"/>
                  </a:cubicBezTo>
                  <a:cubicBezTo>
                    <a:pt x="201" y="145"/>
                    <a:pt x="202" y="145"/>
                    <a:pt x="202" y="145"/>
                  </a:cubicBezTo>
                  <a:cubicBezTo>
                    <a:pt x="201" y="146"/>
                    <a:pt x="201" y="146"/>
                    <a:pt x="201" y="146"/>
                  </a:cubicBezTo>
                  <a:cubicBezTo>
                    <a:pt x="201" y="147"/>
                    <a:pt x="200" y="146"/>
                    <a:pt x="200" y="147"/>
                  </a:cubicBezTo>
                  <a:cubicBezTo>
                    <a:pt x="200" y="148"/>
                    <a:pt x="200" y="148"/>
                    <a:pt x="200" y="148"/>
                  </a:cubicBezTo>
                  <a:cubicBezTo>
                    <a:pt x="200" y="149"/>
                    <a:pt x="201" y="149"/>
                    <a:pt x="201" y="149"/>
                  </a:cubicBezTo>
                  <a:cubicBezTo>
                    <a:pt x="200" y="149"/>
                    <a:pt x="200" y="149"/>
                    <a:pt x="200" y="149"/>
                  </a:cubicBezTo>
                  <a:cubicBezTo>
                    <a:pt x="200" y="149"/>
                    <a:pt x="200" y="150"/>
                    <a:pt x="200" y="151"/>
                  </a:cubicBezTo>
                  <a:cubicBezTo>
                    <a:pt x="200" y="151"/>
                    <a:pt x="200" y="151"/>
                    <a:pt x="200" y="151"/>
                  </a:cubicBezTo>
                  <a:cubicBezTo>
                    <a:pt x="200" y="151"/>
                    <a:pt x="199" y="151"/>
                    <a:pt x="199" y="152"/>
                  </a:cubicBezTo>
                  <a:cubicBezTo>
                    <a:pt x="199" y="152"/>
                    <a:pt x="199" y="152"/>
                    <a:pt x="199" y="153"/>
                  </a:cubicBezTo>
                  <a:cubicBezTo>
                    <a:pt x="199" y="154"/>
                    <a:pt x="199" y="154"/>
                    <a:pt x="198" y="154"/>
                  </a:cubicBezTo>
                  <a:cubicBezTo>
                    <a:pt x="198" y="154"/>
                    <a:pt x="198" y="153"/>
                    <a:pt x="198" y="154"/>
                  </a:cubicBezTo>
                  <a:cubicBezTo>
                    <a:pt x="198" y="155"/>
                    <a:pt x="198" y="156"/>
                    <a:pt x="198" y="156"/>
                  </a:cubicBezTo>
                  <a:cubicBezTo>
                    <a:pt x="199" y="156"/>
                    <a:pt x="200" y="156"/>
                    <a:pt x="200" y="156"/>
                  </a:cubicBezTo>
                  <a:cubicBezTo>
                    <a:pt x="200" y="157"/>
                    <a:pt x="201" y="157"/>
                    <a:pt x="201" y="157"/>
                  </a:cubicBezTo>
                  <a:cubicBezTo>
                    <a:pt x="201" y="157"/>
                    <a:pt x="202" y="156"/>
                    <a:pt x="202" y="157"/>
                  </a:cubicBezTo>
                  <a:cubicBezTo>
                    <a:pt x="201" y="158"/>
                    <a:pt x="201" y="158"/>
                    <a:pt x="201" y="159"/>
                  </a:cubicBezTo>
                  <a:cubicBezTo>
                    <a:pt x="201" y="159"/>
                    <a:pt x="201" y="160"/>
                    <a:pt x="201" y="160"/>
                  </a:cubicBezTo>
                  <a:cubicBezTo>
                    <a:pt x="201" y="161"/>
                    <a:pt x="201" y="160"/>
                    <a:pt x="201" y="161"/>
                  </a:cubicBezTo>
                  <a:cubicBezTo>
                    <a:pt x="200" y="161"/>
                    <a:pt x="200" y="161"/>
                    <a:pt x="200" y="162"/>
                  </a:cubicBezTo>
                  <a:cubicBezTo>
                    <a:pt x="199" y="162"/>
                    <a:pt x="199" y="162"/>
                    <a:pt x="199" y="162"/>
                  </a:cubicBezTo>
                  <a:cubicBezTo>
                    <a:pt x="199" y="161"/>
                    <a:pt x="199" y="161"/>
                    <a:pt x="199" y="161"/>
                  </a:cubicBezTo>
                  <a:cubicBezTo>
                    <a:pt x="199" y="161"/>
                    <a:pt x="199" y="160"/>
                    <a:pt x="198" y="161"/>
                  </a:cubicBezTo>
                  <a:cubicBezTo>
                    <a:pt x="197" y="161"/>
                    <a:pt x="197" y="161"/>
                    <a:pt x="197" y="161"/>
                  </a:cubicBezTo>
                  <a:cubicBezTo>
                    <a:pt x="196" y="161"/>
                    <a:pt x="196" y="160"/>
                    <a:pt x="196" y="161"/>
                  </a:cubicBezTo>
                  <a:cubicBezTo>
                    <a:pt x="196" y="162"/>
                    <a:pt x="196" y="163"/>
                    <a:pt x="196" y="163"/>
                  </a:cubicBezTo>
                  <a:cubicBezTo>
                    <a:pt x="196" y="163"/>
                    <a:pt x="197" y="163"/>
                    <a:pt x="197" y="163"/>
                  </a:cubicBezTo>
                  <a:cubicBezTo>
                    <a:pt x="197" y="164"/>
                    <a:pt x="197" y="164"/>
                    <a:pt x="197" y="164"/>
                  </a:cubicBezTo>
                  <a:cubicBezTo>
                    <a:pt x="196" y="165"/>
                    <a:pt x="196" y="164"/>
                    <a:pt x="196" y="165"/>
                  </a:cubicBezTo>
                  <a:cubicBezTo>
                    <a:pt x="196" y="166"/>
                    <a:pt x="196" y="165"/>
                    <a:pt x="196" y="166"/>
                  </a:cubicBezTo>
                  <a:cubicBezTo>
                    <a:pt x="196" y="167"/>
                    <a:pt x="196" y="167"/>
                    <a:pt x="196" y="168"/>
                  </a:cubicBezTo>
                  <a:cubicBezTo>
                    <a:pt x="196" y="169"/>
                    <a:pt x="196" y="168"/>
                    <a:pt x="195" y="169"/>
                  </a:cubicBezTo>
                  <a:cubicBezTo>
                    <a:pt x="195" y="170"/>
                    <a:pt x="194" y="171"/>
                    <a:pt x="194" y="170"/>
                  </a:cubicBezTo>
                  <a:cubicBezTo>
                    <a:pt x="194" y="170"/>
                    <a:pt x="194" y="169"/>
                    <a:pt x="193" y="170"/>
                  </a:cubicBezTo>
                  <a:cubicBezTo>
                    <a:pt x="192" y="171"/>
                    <a:pt x="192" y="172"/>
                    <a:pt x="192" y="172"/>
                  </a:cubicBezTo>
                  <a:cubicBezTo>
                    <a:pt x="192" y="172"/>
                    <a:pt x="192" y="172"/>
                    <a:pt x="192" y="173"/>
                  </a:cubicBezTo>
                  <a:cubicBezTo>
                    <a:pt x="193" y="173"/>
                    <a:pt x="192" y="174"/>
                    <a:pt x="192" y="174"/>
                  </a:cubicBezTo>
                  <a:cubicBezTo>
                    <a:pt x="192" y="174"/>
                    <a:pt x="193" y="176"/>
                    <a:pt x="193" y="176"/>
                  </a:cubicBezTo>
                  <a:cubicBezTo>
                    <a:pt x="193" y="176"/>
                    <a:pt x="192" y="176"/>
                    <a:pt x="192" y="177"/>
                  </a:cubicBezTo>
                  <a:cubicBezTo>
                    <a:pt x="192" y="177"/>
                    <a:pt x="192" y="177"/>
                    <a:pt x="193" y="177"/>
                  </a:cubicBezTo>
                  <a:cubicBezTo>
                    <a:pt x="193" y="177"/>
                    <a:pt x="194" y="177"/>
                    <a:pt x="194" y="178"/>
                  </a:cubicBezTo>
                  <a:cubicBezTo>
                    <a:pt x="194" y="179"/>
                    <a:pt x="194" y="179"/>
                    <a:pt x="193" y="179"/>
                  </a:cubicBezTo>
                  <a:cubicBezTo>
                    <a:pt x="193" y="179"/>
                    <a:pt x="192" y="179"/>
                    <a:pt x="192" y="179"/>
                  </a:cubicBezTo>
                  <a:cubicBezTo>
                    <a:pt x="192" y="179"/>
                    <a:pt x="191" y="179"/>
                    <a:pt x="191" y="180"/>
                  </a:cubicBezTo>
                  <a:cubicBezTo>
                    <a:pt x="190" y="180"/>
                    <a:pt x="189" y="181"/>
                    <a:pt x="190" y="181"/>
                  </a:cubicBezTo>
                  <a:cubicBezTo>
                    <a:pt x="191" y="182"/>
                    <a:pt x="191" y="182"/>
                    <a:pt x="191" y="182"/>
                  </a:cubicBezTo>
                  <a:cubicBezTo>
                    <a:pt x="191" y="183"/>
                    <a:pt x="191" y="183"/>
                    <a:pt x="191" y="184"/>
                  </a:cubicBezTo>
                  <a:cubicBezTo>
                    <a:pt x="191" y="184"/>
                    <a:pt x="191" y="184"/>
                    <a:pt x="191" y="184"/>
                  </a:cubicBezTo>
                  <a:cubicBezTo>
                    <a:pt x="191" y="184"/>
                    <a:pt x="192" y="184"/>
                    <a:pt x="191" y="185"/>
                  </a:cubicBezTo>
                  <a:cubicBezTo>
                    <a:pt x="191" y="186"/>
                    <a:pt x="192" y="186"/>
                    <a:pt x="192" y="186"/>
                  </a:cubicBezTo>
                  <a:cubicBezTo>
                    <a:pt x="192" y="186"/>
                    <a:pt x="192" y="186"/>
                    <a:pt x="192" y="187"/>
                  </a:cubicBezTo>
                  <a:cubicBezTo>
                    <a:pt x="192" y="188"/>
                    <a:pt x="191" y="187"/>
                    <a:pt x="191" y="188"/>
                  </a:cubicBezTo>
                  <a:cubicBezTo>
                    <a:pt x="192" y="189"/>
                    <a:pt x="192" y="189"/>
                    <a:pt x="192" y="189"/>
                  </a:cubicBezTo>
                  <a:cubicBezTo>
                    <a:pt x="192" y="190"/>
                    <a:pt x="193" y="190"/>
                    <a:pt x="192" y="191"/>
                  </a:cubicBezTo>
                  <a:cubicBezTo>
                    <a:pt x="191" y="191"/>
                    <a:pt x="191" y="191"/>
                    <a:pt x="191" y="191"/>
                  </a:cubicBezTo>
                  <a:cubicBezTo>
                    <a:pt x="192" y="192"/>
                    <a:pt x="192" y="191"/>
                    <a:pt x="192" y="192"/>
                  </a:cubicBezTo>
                  <a:cubicBezTo>
                    <a:pt x="192" y="192"/>
                    <a:pt x="192" y="192"/>
                    <a:pt x="192" y="193"/>
                  </a:cubicBezTo>
                  <a:cubicBezTo>
                    <a:pt x="192" y="193"/>
                    <a:pt x="193" y="193"/>
                    <a:pt x="193" y="193"/>
                  </a:cubicBezTo>
                  <a:cubicBezTo>
                    <a:pt x="193" y="194"/>
                    <a:pt x="194" y="194"/>
                    <a:pt x="193" y="195"/>
                  </a:cubicBezTo>
                  <a:cubicBezTo>
                    <a:pt x="192" y="195"/>
                    <a:pt x="191" y="195"/>
                    <a:pt x="192" y="196"/>
                  </a:cubicBezTo>
                  <a:cubicBezTo>
                    <a:pt x="193" y="197"/>
                    <a:pt x="193" y="197"/>
                    <a:pt x="193" y="198"/>
                  </a:cubicBezTo>
                  <a:cubicBezTo>
                    <a:pt x="192" y="198"/>
                    <a:pt x="191" y="198"/>
                    <a:pt x="192" y="199"/>
                  </a:cubicBezTo>
                  <a:cubicBezTo>
                    <a:pt x="193" y="199"/>
                    <a:pt x="193" y="199"/>
                    <a:pt x="193" y="200"/>
                  </a:cubicBezTo>
                  <a:cubicBezTo>
                    <a:pt x="193" y="200"/>
                    <a:pt x="193" y="201"/>
                    <a:pt x="193" y="201"/>
                  </a:cubicBezTo>
                  <a:cubicBezTo>
                    <a:pt x="192" y="201"/>
                    <a:pt x="192" y="201"/>
                    <a:pt x="192" y="202"/>
                  </a:cubicBezTo>
                  <a:cubicBezTo>
                    <a:pt x="193" y="203"/>
                    <a:pt x="193" y="202"/>
                    <a:pt x="193" y="203"/>
                  </a:cubicBezTo>
                  <a:cubicBezTo>
                    <a:pt x="193" y="203"/>
                    <a:pt x="193" y="204"/>
                    <a:pt x="193" y="204"/>
                  </a:cubicBezTo>
                  <a:cubicBezTo>
                    <a:pt x="192" y="205"/>
                    <a:pt x="191" y="205"/>
                    <a:pt x="192" y="205"/>
                  </a:cubicBezTo>
                  <a:cubicBezTo>
                    <a:pt x="193" y="206"/>
                    <a:pt x="194" y="207"/>
                    <a:pt x="194" y="207"/>
                  </a:cubicBezTo>
                  <a:cubicBezTo>
                    <a:pt x="194" y="208"/>
                    <a:pt x="194" y="208"/>
                    <a:pt x="194" y="208"/>
                  </a:cubicBezTo>
                  <a:cubicBezTo>
                    <a:pt x="194" y="209"/>
                    <a:pt x="194" y="209"/>
                    <a:pt x="194" y="209"/>
                  </a:cubicBezTo>
                  <a:cubicBezTo>
                    <a:pt x="194" y="209"/>
                    <a:pt x="193" y="209"/>
                    <a:pt x="193" y="208"/>
                  </a:cubicBezTo>
                  <a:cubicBezTo>
                    <a:pt x="192" y="208"/>
                    <a:pt x="191" y="208"/>
                    <a:pt x="190" y="208"/>
                  </a:cubicBezTo>
                  <a:cubicBezTo>
                    <a:pt x="189" y="208"/>
                    <a:pt x="189" y="207"/>
                    <a:pt x="188" y="207"/>
                  </a:cubicBezTo>
                  <a:cubicBezTo>
                    <a:pt x="187" y="207"/>
                    <a:pt x="186" y="207"/>
                    <a:pt x="186" y="207"/>
                  </a:cubicBezTo>
                  <a:cubicBezTo>
                    <a:pt x="185" y="207"/>
                    <a:pt x="186" y="206"/>
                    <a:pt x="185" y="206"/>
                  </a:cubicBezTo>
                  <a:cubicBezTo>
                    <a:pt x="184" y="206"/>
                    <a:pt x="183" y="206"/>
                    <a:pt x="183" y="206"/>
                  </a:cubicBezTo>
                  <a:cubicBezTo>
                    <a:pt x="183" y="206"/>
                    <a:pt x="183" y="205"/>
                    <a:pt x="182" y="205"/>
                  </a:cubicBezTo>
                  <a:cubicBezTo>
                    <a:pt x="181" y="205"/>
                    <a:pt x="181" y="205"/>
                    <a:pt x="181" y="205"/>
                  </a:cubicBezTo>
                  <a:cubicBezTo>
                    <a:pt x="181" y="205"/>
                    <a:pt x="181" y="204"/>
                    <a:pt x="180" y="204"/>
                  </a:cubicBezTo>
                  <a:cubicBezTo>
                    <a:pt x="180" y="204"/>
                    <a:pt x="180" y="205"/>
                    <a:pt x="180" y="204"/>
                  </a:cubicBezTo>
                  <a:cubicBezTo>
                    <a:pt x="179" y="203"/>
                    <a:pt x="179" y="203"/>
                    <a:pt x="179" y="203"/>
                  </a:cubicBezTo>
                  <a:cubicBezTo>
                    <a:pt x="179" y="202"/>
                    <a:pt x="179" y="202"/>
                    <a:pt x="178" y="202"/>
                  </a:cubicBezTo>
                  <a:cubicBezTo>
                    <a:pt x="178" y="201"/>
                    <a:pt x="177" y="201"/>
                    <a:pt x="176" y="201"/>
                  </a:cubicBezTo>
                  <a:cubicBezTo>
                    <a:pt x="176" y="201"/>
                    <a:pt x="175" y="200"/>
                    <a:pt x="175" y="200"/>
                  </a:cubicBezTo>
                  <a:cubicBezTo>
                    <a:pt x="174" y="200"/>
                    <a:pt x="174" y="200"/>
                    <a:pt x="174" y="200"/>
                  </a:cubicBezTo>
                  <a:cubicBezTo>
                    <a:pt x="174" y="200"/>
                    <a:pt x="172" y="199"/>
                    <a:pt x="171" y="199"/>
                  </a:cubicBezTo>
                  <a:cubicBezTo>
                    <a:pt x="169" y="199"/>
                    <a:pt x="169" y="199"/>
                    <a:pt x="167" y="199"/>
                  </a:cubicBezTo>
                  <a:cubicBezTo>
                    <a:pt x="166" y="198"/>
                    <a:pt x="165" y="198"/>
                    <a:pt x="164" y="197"/>
                  </a:cubicBezTo>
                  <a:cubicBezTo>
                    <a:pt x="162" y="197"/>
                    <a:pt x="163" y="196"/>
                    <a:pt x="161" y="197"/>
                  </a:cubicBezTo>
                  <a:cubicBezTo>
                    <a:pt x="159" y="197"/>
                    <a:pt x="159" y="198"/>
                    <a:pt x="158" y="197"/>
                  </a:cubicBezTo>
                  <a:cubicBezTo>
                    <a:pt x="158" y="196"/>
                    <a:pt x="158" y="196"/>
                    <a:pt x="157" y="195"/>
                  </a:cubicBezTo>
                  <a:cubicBezTo>
                    <a:pt x="157" y="195"/>
                    <a:pt x="157" y="195"/>
                    <a:pt x="156" y="194"/>
                  </a:cubicBezTo>
                  <a:cubicBezTo>
                    <a:pt x="155" y="194"/>
                    <a:pt x="156" y="194"/>
                    <a:pt x="154" y="193"/>
                  </a:cubicBezTo>
                  <a:cubicBezTo>
                    <a:pt x="153" y="193"/>
                    <a:pt x="153" y="193"/>
                    <a:pt x="152" y="193"/>
                  </a:cubicBezTo>
                  <a:cubicBezTo>
                    <a:pt x="151" y="193"/>
                    <a:pt x="150" y="192"/>
                    <a:pt x="150" y="192"/>
                  </a:cubicBezTo>
                  <a:cubicBezTo>
                    <a:pt x="149" y="191"/>
                    <a:pt x="148" y="191"/>
                    <a:pt x="148" y="190"/>
                  </a:cubicBezTo>
                  <a:cubicBezTo>
                    <a:pt x="147" y="190"/>
                    <a:pt x="148" y="190"/>
                    <a:pt x="147" y="189"/>
                  </a:cubicBezTo>
                  <a:cubicBezTo>
                    <a:pt x="146" y="189"/>
                    <a:pt x="145" y="188"/>
                    <a:pt x="144" y="188"/>
                  </a:cubicBezTo>
                  <a:cubicBezTo>
                    <a:pt x="144" y="188"/>
                    <a:pt x="143" y="187"/>
                    <a:pt x="143" y="187"/>
                  </a:cubicBezTo>
                  <a:cubicBezTo>
                    <a:pt x="143" y="187"/>
                    <a:pt x="141" y="186"/>
                    <a:pt x="140" y="186"/>
                  </a:cubicBezTo>
                  <a:cubicBezTo>
                    <a:pt x="139" y="185"/>
                    <a:pt x="139" y="185"/>
                    <a:pt x="138" y="185"/>
                  </a:cubicBezTo>
                  <a:cubicBezTo>
                    <a:pt x="136" y="185"/>
                    <a:pt x="136" y="185"/>
                    <a:pt x="136" y="185"/>
                  </a:cubicBezTo>
                  <a:cubicBezTo>
                    <a:pt x="135" y="184"/>
                    <a:pt x="137" y="184"/>
                    <a:pt x="135" y="184"/>
                  </a:cubicBezTo>
                  <a:cubicBezTo>
                    <a:pt x="134" y="183"/>
                    <a:pt x="134" y="183"/>
                    <a:pt x="133" y="183"/>
                  </a:cubicBezTo>
                  <a:cubicBezTo>
                    <a:pt x="132" y="182"/>
                    <a:pt x="132" y="182"/>
                    <a:pt x="131" y="182"/>
                  </a:cubicBezTo>
                  <a:cubicBezTo>
                    <a:pt x="131" y="181"/>
                    <a:pt x="132" y="181"/>
                    <a:pt x="131" y="181"/>
                  </a:cubicBezTo>
                  <a:cubicBezTo>
                    <a:pt x="130" y="180"/>
                    <a:pt x="130" y="181"/>
                    <a:pt x="129" y="180"/>
                  </a:cubicBezTo>
                  <a:cubicBezTo>
                    <a:pt x="129" y="179"/>
                    <a:pt x="129" y="179"/>
                    <a:pt x="128" y="179"/>
                  </a:cubicBezTo>
                  <a:cubicBezTo>
                    <a:pt x="127" y="178"/>
                    <a:pt x="127" y="179"/>
                    <a:pt x="126" y="178"/>
                  </a:cubicBezTo>
                  <a:cubicBezTo>
                    <a:pt x="125" y="177"/>
                    <a:pt x="125" y="177"/>
                    <a:pt x="124" y="177"/>
                  </a:cubicBezTo>
                  <a:cubicBezTo>
                    <a:pt x="123" y="177"/>
                    <a:pt x="122" y="177"/>
                    <a:pt x="121" y="177"/>
                  </a:cubicBezTo>
                  <a:cubicBezTo>
                    <a:pt x="121" y="177"/>
                    <a:pt x="120" y="177"/>
                    <a:pt x="120" y="177"/>
                  </a:cubicBezTo>
                  <a:cubicBezTo>
                    <a:pt x="119" y="176"/>
                    <a:pt x="119" y="176"/>
                    <a:pt x="119" y="176"/>
                  </a:cubicBezTo>
                  <a:cubicBezTo>
                    <a:pt x="119" y="176"/>
                    <a:pt x="119" y="176"/>
                    <a:pt x="119" y="175"/>
                  </a:cubicBezTo>
                  <a:cubicBezTo>
                    <a:pt x="119" y="175"/>
                    <a:pt x="119" y="174"/>
                    <a:pt x="119" y="174"/>
                  </a:cubicBezTo>
                  <a:cubicBezTo>
                    <a:pt x="118" y="174"/>
                    <a:pt x="119" y="173"/>
                    <a:pt x="117" y="173"/>
                  </a:cubicBezTo>
                  <a:cubicBezTo>
                    <a:pt x="116" y="174"/>
                    <a:pt x="116" y="174"/>
                    <a:pt x="115" y="174"/>
                  </a:cubicBezTo>
                  <a:cubicBezTo>
                    <a:pt x="115" y="174"/>
                    <a:pt x="114" y="174"/>
                    <a:pt x="114" y="173"/>
                  </a:cubicBezTo>
                  <a:cubicBezTo>
                    <a:pt x="114" y="172"/>
                    <a:pt x="113" y="172"/>
                    <a:pt x="113" y="171"/>
                  </a:cubicBezTo>
                  <a:cubicBezTo>
                    <a:pt x="112" y="171"/>
                    <a:pt x="112" y="170"/>
                    <a:pt x="111" y="170"/>
                  </a:cubicBezTo>
                  <a:cubicBezTo>
                    <a:pt x="111" y="170"/>
                    <a:pt x="110" y="170"/>
                    <a:pt x="110" y="169"/>
                  </a:cubicBezTo>
                  <a:cubicBezTo>
                    <a:pt x="109" y="169"/>
                    <a:pt x="108" y="168"/>
                    <a:pt x="108" y="168"/>
                  </a:cubicBezTo>
                  <a:cubicBezTo>
                    <a:pt x="108" y="168"/>
                    <a:pt x="108" y="168"/>
                    <a:pt x="108" y="167"/>
                  </a:cubicBezTo>
                  <a:cubicBezTo>
                    <a:pt x="108" y="167"/>
                    <a:pt x="106" y="166"/>
                    <a:pt x="106" y="166"/>
                  </a:cubicBezTo>
                  <a:cubicBezTo>
                    <a:pt x="106" y="166"/>
                    <a:pt x="105" y="165"/>
                    <a:pt x="104" y="165"/>
                  </a:cubicBezTo>
                  <a:cubicBezTo>
                    <a:pt x="103" y="164"/>
                    <a:pt x="103" y="164"/>
                    <a:pt x="103" y="164"/>
                  </a:cubicBezTo>
                  <a:cubicBezTo>
                    <a:pt x="103" y="164"/>
                    <a:pt x="103" y="163"/>
                    <a:pt x="102" y="163"/>
                  </a:cubicBezTo>
                  <a:cubicBezTo>
                    <a:pt x="101" y="162"/>
                    <a:pt x="100" y="162"/>
                    <a:pt x="100" y="162"/>
                  </a:cubicBezTo>
                  <a:cubicBezTo>
                    <a:pt x="100" y="161"/>
                    <a:pt x="100" y="161"/>
                    <a:pt x="99" y="160"/>
                  </a:cubicBezTo>
                  <a:cubicBezTo>
                    <a:pt x="99" y="160"/>
                    <a:pt x="99" y="159"/>
                    <a:pt x="99" y="159"/>
                  </a:cubicBezTo>
                  <a:cubicBezTo>
                    <a:pt x="98" y="158"/>
                    <a:pt x="98" y="158"/>
                    <a:pt x="98" y="157"/>
                  </a:cubicBezTo>
                  <a:cubicBezTo>
                    <a:pt x="97" y="157"/>
                    <a:pt x="97" y="157"/>
                    <a:pt x="97" y="156"/>
                  </a:cubicBezTo>
                  <a:cubicBezTo>
                    <a:pt x="97" y="156"/>
                    <a:pt x="97" y="156"/>
                    <a:pt x="95" y="155"/>
                  </a:cubicBezTo>
                  <a:cubicBezTo>
                    <a:pt x="94" y="155"/>
                    <a:pt x="94" y="155"/>
                    <a:pt x="94" y="155"/>
                  </a:cubicBezTo>
                  <a:cubicBezTo>
                    <a:pt x="93" y="154"/>
                    <a:pt x="93" y="154"/>
                    <a:pt x="93" y="154"/>
                  </a:cubicBezTo>
                  <a:cubicBezTo>
                    <a:pt x="93" y="154"/>
                    <a:pt x="93" y="153"/>
                    <a:pt x="93" y="153"/>
                  </a:cubicBezTo>
                  <a:cubicBezTo>
                    <a:pt x="93" y="152"/>
                    <a:pt x="93" y="152"/>
                    <a:pt x="92" y="151"/>
                  </a:cubicBezTo>
                  <a:cubicBezTo>
                    <a:pt x="91" y="151"/>
                    <a:pt x="91" y="150"/>
                    <a:pt x="90" y="149"/>
                  </a:cubicBezTo>
                  <a:cubicBezTo>
                    <a:pt x="89" y="149"/>
                    <a:pt x="89" y="148"/>
                    <a:pt x="87" y="148"/>
                  </a:cubicBezTo>
                  <a:cubicBezTo>
                    <a:pt x="86" y="147"/>
                    <a:pt x="85" y="147"/>
                    <a:pt x="84" y="146"/>
                  </a:cubicBezTo>
                  <a:cubicBezTo>
                    <a:pt x="84" y="145"/>
                    <a:pt x="84" y="145"/>
                    <a:pt x="83" y="144"/>
                  </a:cubicBezTo>
                  <a:cubicBezTo>
                    <a:pt x="82" y="144"/>
                    <a:pt x="82" y="143"/>
                    <a:pt x="81" y="143"/>
                  </a:cubicBezTo>
                  <a:cubicBezTo>
                    <a:pt x="81" y="142"/>
                    <a:pt x="80" y="141"/>
                    <a:pt x="80" y="141"/>
                  </a:cubicBezTo>
                  <a:cubicBezTo>
                    <a:pt x="80" y="140"/>
                    <a:pt x="78" y="140"/>
                    <a:pt x="78" y="140"/>
                  </a:cubicBezTo>
                  <a:cubicBezTo>
                    <a:pt x="77" y="139"/>
                    <a:pt x="77" y="139"/>
                    <a:pt x="77" y="139"/>
                  </a:cubicBezTo>
                  <a:cubicBezTo>
                    <a:pt x="76" y="138"/>
                    <a:pt x="75" y="138"/>
                    <a:pt x="75" y="137"/>
                  </a:cubicBezTo>
                  <a:cubicBezTo>
                    <a:pt x="74" y="137"/>
                    <a:pt x="75" y="137"/>
                    <a:pt x="74" y="136"/>
                  </a:cubicBezTo>
                  <a:cubicBezTo>
                    <a:pt x="73" y="136"/>
                    <a:pt x="72" y="136"/>
                    <a:pt x="72" y="135"/>
                  </a:cubicBezTo>
                  <a:cubicBezTo>
                    <a:pt x="72" y="134"/>
                    <a:pt x="72" y="134"/>
                    <a:pt x="71" y="133"/>
                  </a:cubicBezTo>
                  <a:cubicBezTo>
                    <a:pt x="70" y="132"/>
                    <a:pt x="70" y="132"/>
                    <a:pt x="70" y="132"/>
                  </a:cubicBezTo>
                  <a:cubicBezTo>
                    <a:pt x="69" y="131"/>
                    <a:pt x="70" y="131"/>
                    <a:pt x="69" y="130"/>
                  </a:cubicBezTo>
                  <a:cubicBezTo>
                    <a:pt x="68" y="130"/>
                    <a:pt x="67" y="129"/>
                    <a:pt x="67" y="129"/>
                  </a:cubicBezTo>
                  <a:cubicBezTo>
                    <a:pt x="66" y="129"/>
                    <a:pt x="66" y="129"/>
                    <a:pt x="65" y="128"/>
                  </a:cubicBezTo>
                  <a:cubicBezTo>
                    <a:pt x="65" y="128"/>
                    <a:pt x="65" y="128"/>
                    <a:pt x="64" y="127"/>
                  </a:cubicBezTo>
                  <a:cubicBezTo>
                    <a:pt x="64" y="127"/>
                    <a:pt x="64" y="128"/>
                    <a:pt x="63" y="127"/>
                  </a:cubicBezTo>
                  <a:cubicBezTo>
                    <a:pt x="62" y="125"/>
                    <a:pt x="63" y="125"/>
                    <a:pt x="62" y="125"/>
                  </a:cubicBezTo>
                  <a:cubicBezTo>
                    <a:pt x="62" y="124"/>
                    <a:pt x="62" y="124"/>
                    <a:pt x="61" y="124"/>
                  </a:cubicBezTo>
                  <a:cubicBezTo>
                    <a:pt x="60" y="123"/>
                    <a:pt x="60" y="123"/>
                    <a:pt x="59" y="123"/>
                  </a:cubicBezTo>
                  <a:cubicBezTo>
                    <a:pt x="59" y="123"/>
                    <a:pt x="59" y="122"/>
                    <a:pt x="58" y="122"/>
                  </a:cubicBezTo>
                  <a:cubicBezTo>
                    <a:pt x="57" y="122"/>
                    <a:pt x="56" y="122"/>
                    <a:pt x="56" y="122"/>
                  </a:cubicBezTo>
                  <a:cubicBezTo>
                    <a:pt x="55" y="121"/>
                    <a:pt x="54" y="121"/>
                    <a:pt x="55" y="121"/>
                  </a:cubicBezTo>
                  <a:cubicBezTo>
                    <a:pt x="55" y="120"/>
                    <a:pt x="56" y="120"/>
                    <a:pt x="55" y="120"/>
                  </a:cubicBezTo>
                  <a:cubicBezTo>
                    <a:pt x="53" y="119"/>
                    <a:pt x="53" y="120"/>
                    <a:pt x="52" y="119"/>
                  </a:cubicBezTo>
                  <a:cubicBezTo>
                    <a:pt x="51" y="119"/>
                    <a:pt x="51" y="118"/>
                    <a:pt x="50" y="118"/>
                  </a:cubicBezTo>
                  <a:cubicBezTo>
                    <a:pt x="49" y="118"/>
                    <a:pt x="50" y="117"/>
                    <a:pt x="48" y="117"/>
                  </a:cubicBezTo>
                  <a:cubicBezTo>
                    <a:pt x="47" y="117"/>
                    <a:pt x="48" y="117"/>
                    <a:pt x="46" y="116"/>
                  </a:cubicBezTo>
                  <a:cubicBezTo>
                    <a:pt x="44" y="116"/>
                    <a:pt x="45" y="116"/>
                    <a:pt x="44" y="116"/>
                  </a:cubicBezTo>
                  <a:cubicBezTo>
                    <a:pt x="43" y="116"/>
                    <a:pt x="43" y="115"/>
                    <a:pt x="41" y="115"/>
                  </a:cubicBezTo>
                  <a:cubicBezTo>
                    <a:pt x="39" y="115"/>
                    <a:pt x="39" y="115"/>
                    <a:pt x="39" y="115"/>
                  </a:cubicBezTo>
                  <a:cubicBezTo>
                    <a:pt x="38" y="114"/>
                    <a:pt x="38" y="114"/>
                    <a:pt x="38" y="113"/>
                  </a:cubicBezTo>
                  <a:cubicBezTo>
                    <a:pt x="37" y="113"/>
                    <a:pt x="36" y="113"/>
                    <a:pt x="35" y="113"/>
                  </a:cubicBezTo>
                  <a:cubicBezTo>
                    <a:pt x="35" y="112"/>
                    <a:pt x="35" y="112"/>
                    <a:pt x="35" y="112"/>
                  </a:cubicBezTo>
                  <a:cubicBezTo>
                    <a:pt x="34" y="111"/>
                    <a:pt x="33" y="111"/>
                    <a:pt x="33" y="111"/>
                  </a:cubicBezTo>
                  <a:cubicBezTo>
                    <a:pt x="33" y="110"/>
                    <a:pt x="33" y="110"/>
                    <a:pt x="33" y="109"/>
                  </a:cubicBezTo>
                  <a:cubicBezTo>
                    <a:pt x="33" y="109"/>
                    <a:pt x="33" y="109"/>
                    <a:pt x="33" y="108"/>
                  </a:cubicBezTo>
                  <a:cubicBezTo>
                    <a:pt x="33" y="107"/>
                    <a:pt x="33" y="108"/>
                    <a:pt x="33" y="106"/>
                  </a:cubicBezTo>
                  <a:cubicBezTo>
                    <a:pt x="32" y="105"/>
                    <a:pt x="31" y="104"/>
                    <a:pt x="31" y="104"/>
                  </a:cubicBezTo>
                  <a:cubicBezTo>
                    <a:pt x="29" y="103"/>
                    <a:pt x="29" y="103"/>
                    <a:pt x="29" y="103"/>
                  </a:cubicBezTo>
                  <a:cubicBezTo>
                    <a:pt x="29" y="103"/>
                    <a:pt x="28" y="101"/>
                    <a:pt x="27" y="101"/>
                  </a:cubicBezTo>
                  <a:cubicBezTo>
                    <a:pt x="27" y="101"/>
                    <a:pt x="27" y="101"/>
                    <a:pt x="26" y="101"/>
                  </a:cubicBezTo>
                  <a:cubicBezTo>
                    <a:pt x="25" y="100"/>
                    <a:pt x="25" y="100"/>
                    <a:pt x="24" y="99"/>
                  </a:cubicBezTo>
                  <a:cubicBezTo>
                    <a:pt x="23" y="99"/>
                    <a:pt x="23" y="99"/>
                    <a:pt x="22" y="98"/>
                  </a:cubicBezTo>
                  <a:cubicBezTo>
                    <a:pt x="21" y="98"/>
                    <a:pt x="21" y="98"/>
                    <a:pt x="20" y="98"/>
                  </a:cubicBezTo>
                  <a:cubicBezTo>
                    <a:pt x="20" y="98"/>
                    <a:pt x="20" y="98"/>
                    <a:pt x="19" y="97"/>
                  </a:cubicBezTo>
                  <a:cubicBezTo>
                    <a:pt x="18" y="97"/>
                    <a:pt x="18" y="96"/>
                    <a:pt x="17" y="96"/>
                  </a:cubicBezTo>
                  <a:cubicBezTo>
                    <a:pt x="16" y="96"/>
                    <a:pt x="16" y="95"/>
                    <a:pt x="15" y="95"/>
                  </a:cubicBezTo>
                  <a:cubicBezTo>
                    <a:pt x="14" y="95"/>
                    <a:pt x="13" y="95"/>
                    <a:pt x="12" y="94"/>
                  </a:cubicBezTo>
                  <a:cubicBezTo>
                    <a:pt x="12" y="94"/>
                    <a:pt x="12" y="95"/>
                    <a:pt x="11" y="94"/>
                  </a:cubicBezTo>
                  <a:cubicBezTo>
                    <a:pt x="10" y="93"/>
                    <a:pt x="10" y="93"/>
                    <a:pt x="9" y="93"/>
                  </a:cubicBezTo>
                  <a:cubicBezTo>
                    <a:pt x="8" y="92"/>
                    <a:pt x="7" y="92"/>
                    <a:pt x="7" y="92"/>
                  </a:cubicBezTo>
                  <a:cubicBezTo>
                    <a:pt x="7" y="92"/>
                    <a:pt x="6" y="91"/>
                    <a:pt x="5" y="91"/>
                  </a:cubicBezTo>
                  <a:cubicBezTo>
                    <a:pt x="5" y="91"/>
                    <a:pt x="5" y="91"/>
                    <a:pt x="5" y="90"/>
                  </a:cubicBezTo>
                  <a:cubicBezTo>
                    <a:pt x="5" y="90"/>
                    <a:pt x="6" y="89"/>
                    <a:pt x="6" y="89"/>
                  </a:cubicBezTo>
                  <a:cubicBezTo>
                    <a:pt x="6" y="89"/>
                    <a:pt x="7" y="89"/>
                    <a:pt x="7" y="90"/>
                  </a:cubicBezTo>
                  <a:cubicBezTo>
                    <a:pt x="7" y="90"/>
                    <a:pt x="7" y="90"/>
                    <a:pt x="8" y="90"/>
                  </a:cubicBezTo>
                  <a:cubicBezTo>
                    <a:pt x="9" y="91"/>
                    <a:pt x="9" y="91"/>
                    <a:pt x="10" y="91"/>
                  </a:cubicBezTo>
                  <a:cubicBezTo>
                    <a:pt x="11" y="92"/>
                    <a:pt x="11" y="92"/>
                    <a:pt x="11" y="92"/>
                  </a:cubicBezTo>
                  <a:cubicBezTo>
                    <a:pt x="12" y="92"/>
                    <a:pt x="12" y="92"/>
                    <a:pt x="13" y="93"/>
                  </a:cubicBezTo>
                  <a:cubicBezTo>
                    <a:pt x="13" y="93"/>
                    <a:pt x="13" y="93"/>
                    <a:pt x="14" y="93"/>
                  </a:cubicBezTo>
                  <a:cubicBezTo>
                    <a:pt x="14" y="93"/>
                    <a:pt x="14" y="93"/>
                    <a:pt x="15" y="93"/>
                  </a:cubicBezTo>
                  <a:cubicBezTo>
                    <a:pt x="15" y="92"/>
                    <a:pt x="15" y="92"/>
                    <a:pt x="15" y="92"/>
                  </a:cubicBezTo>
                  <a:cubicBezTo>
                    <a:pt x="15" y="92"/>
                    <a:pt x="16" y="91"/>
                    <a:pt x="15" y="91"/>
                  </a:cubicBezTo>
                  <a:cubicBezTo>
                    <a:pt x="15" y="91"/>
                    <a:pt x="14" y="90"/>
                    <a:pt x="14" y="90"/>
                  </a:cubicBezTo>
                  <a:cubicBezTo>
                    <a:pt x="14" y="90"/>
                    <a:pt x="13" y="90"/>
                    <a:pt x="13" y="89"/>
                  </a:cubicBezTo>
                  <a:cubicBezTo>
                    <a:pt x="14" y="88"/>
                    <a:pt x="14" y="89"/>
                    <a:pt x="13" y="88"/>
                  </a:cubicBezTo>
                  <a:cubicBezTo>
                    <a:pt x="13" y="88"/>
                    <a:pt x="13" y="89"/>
                    <a:pt x="13" y="88"/>
                  </a:cubicBezTo>
                  <a:cubicBezTo>
                    <a:pt x="13" y="88"/>
                    <a:pt x="13" y="87"/>
                    <a:pt x="13" y="87"/>
                  </a:cubicBezTo>
                  <a:cubicBezTo>
                    <a:pt x="13" y="87"/>
                    <a:pt x="12" y="86"/>
                    <a:pt x="12" y="87"/>
                  </a:cubicBezTo>
                  <a:cubicBezTo>
                    <a:pt x="12" y="88"/>
                    <a:pt x="12" y="88"/>
                    <a:pt x="11" y="88"/>
                  </a:cubicBezTo>
                  <a:cubicBezTo>
                    <a:pt x="11" y="88"/>
                    <a:pt x="11" y="88"/>
                    <a:pt x="10" y="88"/>
                  </a:cubicBezTo>
                  <a:cubicBezTo>
                    <a:pt x="10" y="88"/>
                    <a:pt x="9" y="88"/>
                    <a:pt x="9" y="89"/>
                  </a:cubicBezTo>
                  <a:cubicBezTo>
                    <a:pt x="8" y="89"/>
                    <a:pt x="8" y="89"/>
                    <a:pt x="8" y="89"/>
                  </a:cubicBezTo>
                  <a:cubicBezTo>
                    <a:pt x="7" y="89"/>
                    <a:pt x="7" y="89"/>
                    <a:pt x="7" y="89"/>
                  </a:cubicBezTo>
                  <a:cubicBezTo>
                    <a:pt x="7" y="89"/>
                    <a:pt x="6" y="89"/>
                    <a:pt x="6" y="88"/>
                  </a:cubicBezTo>
                  <a:cubicBezTo>
                    <a:pt x="6" y="88"/>
                    <a:pt x="6" y="88"/>
                    <a:pt x="6" y="87"/>
                  </a:cubicBezTo>
                  <a:cubicBezTo>
                    <a:pt x="6" y="87"/>
                    <a:pt x="6" y="86"/>
                    <a:pt x="6" y="86"/>
                  </a:cubicBezTo>
                  <a:cubicBezTo>
                    <a:pt x="5" y="85"/>
                    <a:pt x="5" y="85"/>
                    <a:pt x="5" y="85"/>
                  </a:cubicBezTo>
                  <a:cubicBezTo>
                    <a:pt x="4" y="85"/>
                    <a:pt x="4" y="84"/>
                    <a:pt x="4" y="84"/>
                  </a:cubicBezTo>
                  <a:cubicBezTo>
                    <a:pt x="3" y="83"/>
                    <a:pt x="3" y="83"/>
                    <a:pt x="3" y="83"/>
                  </a:cubicBezTo>
                  <a:cubicBezTo>
                    <a:pt x="2" y="83"/>
                    <a:pt x="1" y="83"/>
                    <a:pt x="1" y="83"/>
                  </a:cubicBezTo>
                  <a:cubicBezTo>
                    <a:pt x="1" y="83"/>
                    <a:pt x="2" y="82"/>
                    <a:pt x="1" y="82"/>
                  </a:cubicBezTo>
                  <a:cubicBezTo>
                    <a:pt x="1" y="82"/>
                    <a:pt x="1" y="82"/>
                    <a:pt x="1" y="82"/>
                  </a:cubicBezTo>
                  <a:lnTo>
                    <a:pt x="0" y="81"/>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Freeform 223"/>
            <p:cNvSpPr>
              <a:spLocks/>
            </p:cNvSpPr>
            <p:nvPr/>
          </p:nvSpPr>
          <p:spPr bwMode="auto">
            <a:xfrm>
              <a:off x="6540500" y="2919413"/>
              <a:ext cx="209550" cy="215900"/>
            </a:xfrm>
            <a:custGeom>
              <a:avLst/>
              <a:gdLst>
                <a:gd name="T0" fmla="*/ 7 w 149"/>
                <a:gd name="T1" fmla="*/ 46 h 153"/>
                <a:gd name="T2" fmla="*/ 14 w 149"/>
                <a:gd name="T3" fmla="*/ 45 h 153"/>
                <a:gd name="T4" fmla="*/ 17 w 149"/>
                <a:gd name="T5" fmla="*/ 39 h 153"/>
                <a:gd name="T6" fmla="*/ 23 w 149"/>
                <a:gd name="T7" fmla="*/ 36 h 153"/>
                <a:gd name="T8" fmla="*/ 27 w 149"/>
                <a:gd name="T9" fmla="*/ 31 h 153"/>
                <a:gd name="T10" fmla="*/ 31 w 149"/>
                <a:gd name="T11" fmla="*/ 27 h 153"/>
                <a:gd name="T12" fmla="*/ 35 w 149"/>
                <a:gd name="T13" fmla="*/ 20 h 153"/>
                <a:gd name="T14" fmla="*/ 39 w 149"/>
                <a:gd name="T15" fmla="*/ 15 h 153"/>
                <a:gd name="T16" fmla="*/ 40 w 149"/>
                <a:gd name="T17" fmla="*/ 9 h 153"/>
                <a:gd name="T18" fmla="*/ 53 w 149"/>
                <a:gd name="T19" fmla="*/ 4 h 153"/>
                <a:gd name="T20" fmla="*/ 104 w 149"/>
                <a:gd name="T21" fmla="*/ 2 h 153"/>
                <a:gd name="T22" fmla="*/ 110 w 149"/>
                <a:gd name="T23" fmla="*/ 9 h 153"/>
                <a:gd name="T24" fmla="*/ 115 w 149"/>
                <a:gd name="T25" fmla="*/ 18 h 153"/>
                <a:gd name="T26" fmla="*/ 120 w 149"/>
                <a:gd name="T27" fmla="*/ 24 h 153"/>
                <a:gd name="T28" fmla="*/ 122 w 149"/>
                <a:gd name="T29" fmla="*/ 29 h 153"/>
                <a:gd name="T30" fmla="*/ 126 w 149"/>
                <a:gd name="T31" fmla="*/ 31 h 153"/>
                <a:gd name="T32" fmla="*/ 129 w 149"/>
                <a:gd name="T33" fmla="*/ 38 h 153"/>
                <a:gd name="T34" fmla="*/ 127 w 149"/>
                <a:gd name="T35" fmla="*/ 43 h 153"/>
                <a:gd name="T36" fmla="*/ 133 w 149"/>
                <a:gd name="T37" fmla="*/ 51 h 153"/>
                <a:gd name="T38" fmla="*/ 138 w 149"/>
                <a:gd name="T39" fmla="*/ 63 h 153"/>
                <a:gd name="T40" fmla="*/ 138 w 149"/>
                <a:gd name="T41" fmla="*/ 68 h 153"/>
                <a:gd name="T42" fmla="*/ 133 w 149"/>
                <a:gd name="T43" fmla="*/ 75 h 153"/>
                <a:gd name="T44" fmla="*/ 128 w 149"/>
                <a:gd name="T45" fmla="*/ 85 h 153"/>
                <a:gd name="T46" fmla="*/ 138 w 149"/>
                <a:gd name="T47" fmla="*/ 82 h 153"/>
                <a:gd name="T48" fmla="*/ 148 w 149"/>
                <a:gd name="T49" fmla="*/ 76 h 153"/>
                <a:gd name="T50" fmla="*/ 148 w 149"/>
                <a:gd name="T51" fmla="*/ 84 h 153"/>
                <a:gd name="T52" fmla="*/ 145 w 149"/>
                <a:gd name="T53" fmla="*/ 92 h 153"/>
                <a:gd name="T54" fmla="*/ 135 w 149"/>
                <a:gd name="T55" fmla="*/ 94 h 153"/>
                <a:gd name="T56" fmla="*/ 128 w 149"/>
                <a:gd name="T57" fmla="*/ 113 h 153"/>
                <a:gd name="T58" fmla="*/ 122 w 149"/>
                <a:gd name="T59" fmla="*/ 120 h 153"/>
                <a:gd name="T60" fmla="*/ 112 w 149"/>
                <a:gd name="T61" fmla="*/ 127 h 153"/>
                <a:gd name="T62" fmla="*/ 103 w 149"/>
                <a:gd name="T63" fmla="*/ 136 h 153"/>
                <a:gd name="T64" fmla="*/ 97 w 149"/>
                <a:gd name="T65" fmla="*/ 141 h 153"/>
                <a:gd name="T66" fmla="*/ 94 w 149"/>
                <a:gd name="T67" fmla="*/ 149 h 153"/>
                <a:gd name="T68" fmla="*/ 88 w 149"/>
                <a:gd name="T69" fmla="*/ 152 h 153"/>
                <a:gd name="T70" fmla="*/ 82 w 149"/>
                <a:gd name="T71" fmla="*/ 148 h 153"/>
                <a:gd name="T72" fmla="*/ 41 w 149"/>
                <a:gd name="T73" fmla="*/ 129 h 153"/>
                <a:gd name="T74" fmla="*/ 42 w 149"/>
                <a:gd name="T75" fmla="*/ 128 h 153"/>
                <a:gd name="T76" fmla="*/ 46 w 149"/>
                <a:gd name="T77" fmla="*/ 122 h 153"/>
                <a:gd name="T78" fmla="*/ 40 w 149"/>
                <a:gd name="T79" fmla="*/ 117 h 153"/>
                <a:gd name="T80" fmla="*/ 41 w 149"/>
                <a:gd name="T81" fmla="*/ 111 h 153"/>
                <a:gd name="T82" fmla="*/ 33 w 149"/>
                <a:gd name="T83" fmla="*/ 115 h 153"/>
                <a:gd name="T84" fmla="*/ 26 w 149"/>
                <a:gd name="T85" fmla="*/ 110 h 153"/>
                <a:gd name="T86" fmla="*/ 20 w 149"/>
                <a:gd name="T87" fmla="*/ 106 h 153"/>
                <a:gd name="T88" fmla="*/ 23 w 149"/>
                <a:gd name="T89" fmla="*/ 102 h 153"/>
                <a:gd name="T90" fmla="*/ 18 w 149"/>
                <a:gd name="T91" fmla="*/ 93 h 153"/>
                <a:gd name="T92" fmla="*/ 13 w 149"/>
                <a:gd name="T93" fmla="*/ 89 h 153"/>
                <a:gd name="T94" fmla="*/ 6 w 149"/>
                <a:gd name="T95" fmla="*/ 85 h 153"/>
                <a:gd name="T96" fmla="*/ 1 w 149"/>
                <a:gd name="T97" fmla="*/ 78 h 153"/>
                <a:gd name="T98" fmla="*/ 7 w 149"/>
                <a:gd name="T99" fmla="*/ 79 h 153"/>
                <a:gd name="T100" fmla="*/ 11 w 149"/>
                <a:gd name="T101" fmla="*/ 79 h 153"/>
                <a:gd name="T102" fmla="*/ 10 w 149"/>
                <a:gd name="T103" fmla="*/ 74 h 153"/>
                <a:gd name="T104" fmla="*/ 16 w 149"/>
                <a:gd name="T105" fmla="*/ 72 h 153"/>
                <a:gd name="T106" fmla="*/ 15 w 149"/>
                <a:gd name="T107" fmla="*/ 70 h 153"/>
                <a:gd name="T108" fmla="*/ 13 w 149"/>
                <a:gd name="T109" fmla="*/ 68 h 153"/>
                <a:gd name="T110" fmla="*/ 10 w 149"/>
                <a:gd name="T111" fmla="*/ 70 h 153"/>
                <a:gd name="T112" fmla="*/ 7 w 149"/>
                <a:gd name="T113" fmla="*/ 74 h 153"/>
                <a:gd name="T114" fmla="*/ 3 w 149"/>
                <a:gd name="T115" fmla="*/ 64 h 153"/>
                <a:gd name="T116" fmla="*/ 10 w 149"/>
                <a:gd name="T117" fmla="*/ 58 h 153"/>
                <a:gd name="T118" fmla="*/ 8 w 149"/>
                <a:gd name="T119" fmla="*/ 56 h 153"/>
                <a:gd name="T120" fmla="*/ 7 w 149"/>
                <a:gd name="T121" fmla="*/ 55 h 153"/>
                <a:gd name="T122" fmla="*/ 1 w 149"/>
                <a:gd name="T123" fmla="*/ 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153">
                  <a:moveTo>
                    <a:pt x="0" y="48"/>
                  </a:moveTo>
                  <a:cubicBezTo>
                    <a:pt x="1" y="48"/>
                    <a:pt x="1" y="48"/>
                    <a:pt x="1" y="48"/>
                  </a:cubicBezTo>
                  <a:cubicBezTo>
                    <a:pt x="1" y="48"/>
                    <a:pt x="2" y="47"/>
                    <a:pt x="3" y="47"/>
                  </a:cubicBezTo>
                  <a:cubicBezTo>
                    <a:pt x="4" y="46"/>
                    <a:pt x="3" y="47"/>
                    <a:pt x="4" y="46"/>
                  </a:cubicBezTo>
                  <a:cubicBezTo>
                    <a:pt x="5" y="46"/>
                    <a:pt x="4" y="46"/>
                    <a:pt x="5" y="46"/>
                  </a:cubicBezTo>
                  <a:cubicBezTo>
                    <a:pt x="5" y="46"/>
                    <a:pt x="6" y="46"/>
                    <a:pt x="6" y="46"/>
                  </a:cubicBezTo>
                  <a:cubicBezTo>
                    <a:pt x="6" y="46"/>
                    <a:pt x="7" y="46"/>
                    <a:pt x="7" y="46"/>
                  </a:cubicBezTo>
                  <a:cubicBezTo>
                    <a:pt x="8" y="46"/>
                    <a:pt x="8" y="46"/>
                    <a:pt x="9" y="47"/>
                  </a:cubicBezTo>
                  <a:cubicBezTo>
                    <a:pt x="9" y="48"/>
                    <a:pt x="9" y="47"/>
                    <a:pt x="10" y="47"/>
                  </a:cubicBezTo>
                  <a:cubicBezTo>
                    <a:pt x="10" y="47"/>
                    <a:pt x="10" y="48"/>
                    <a:pt x="11" y="48"/>
                  </a:cubicBezTo>
                  <a:cubicBezTo>
                    <a:pt x="12" y="48"/>
                    <a:pt x="11" y="48"/>
                    <a:pt x="11" y="47"/>
                  </a:cubicBezTo>
                  <a:cubicBezTo>
                    <a:pt x="12" y="46"/>
                    <a:pt x="12" y="46"/>
                    <a:pt x="12" y="46"/>
                  </a:cubicBezTo>
                  <a:cubicBezTo>
                    <a:pt x="12" y="46"/>
                    <a:pt x="13" y="46"/>
                    <a:pt x="13" y="46"/>
                  </a:cubicBezTo>
                  <a:cubicBezTo>
                    <a:pt x="13" y="45"/>
                    <a:pt x="13" y="45"/>
                    <a:pt x="14" y="45"/>
                  </a:cubicBezTo>
                  <a:cubicBezTo>
                    <a:pt x="15" y="45"/>
                    <a:pt x="15" y="45"/>
                    <a:pt x="15" y="45"/>
                  </a:cubicBezTo>
                  <a:cubicBezTo>
                    <a:pt x="15" y="45"/>
                    <a:pt x="15" y="45"/>
                    <a:pt x="15" y="44"/>
                  </a:cubicBezTo>
                  <a:cubicBezTo>
                    <a:pt x="15" y="43"/>
                    <a:pt x="16" y="43"/>
                    <a:pt x="16" y="43"/>
                  </a:cubicBezTo>
                  <a:cubicBezTo>
                    <a:pt x="16" y="42"/>
                    <a:pt x="17" y="42"/>
                    <a:pt x="18" y="42"/>
                  </a:cubicBezTo>
                  <a:cubicBezTo>
                    <a:pt x="18" y="41"/>
                    <a:pt x="18" y="41"/>
                    <a:pt x="17" y="40"/>
                  </a:cubicBezTo>
                  <a:cubicBezTo>
                    <a:pt x="17" y="40"/>
                    <a:pt x="17" y="40"/>
                    <a:pt x="17" y="39"/>
                  </a:cubicBezTo>
                  <a:cubicBezTo>
                    <a:pt x="16" y="39"/>
                    <a:pt x="17" y="39"/>
                    <a:pt x="17" y="39"/>
                  </a:cubicBezTo>
                  <a:cubicBezTo>
                    <a:pt x="18" y="38"/>
                    <a:pt x="17" y="38"/>
                    <a:pt x="17" y="37"/>
                  </a:cubicBezTo>
                  <a:cubicBezTo>
                    <a:pt x="17" y="36"/>
                    <a:pt x="18" y="36"/>
                    <a:pt x="18" y="36"/>
                  </a:cubicBezTo>
                  <a:cubicBezTo>
                    <a:pt x="19" y="36"/>
                    <a:pt x="18" y="36"/>
                    <a:pt x="19" y="37"/>
                  </a:cubicBezTo>
                  <a:cubicBezTo>
                    <a:pt x="19" y="37"/>
                    <a:pt x="19" y="37"/>
                    <a:pt x="20" y="36"/>
                  </a:cubicBezTo>
                  <a:cubicBezTo>
                    <a:pt x="21" y="36"/>
                    <a:pt x="21" y="36"/>
                    <a:pt x="21" y="36"/>
                  </a:cubicBezTo>
                  <a:cubicBezTo>
                    <a:pt x="22" y="35"/>
                    <a:pt x="22" y="36"/>
                    <a:pt x="22" y="36"/>
                  </a:cubicBezTo>
                  <a:cubicBezTo>
                    <a:pt x="23" y="36"/>
                    <a:pt x="23" y="36"/>
                    <a:pt x="23" y="36"/>
                  </a:cubicBezTo>
                  <a:cubicBezTo>
                    <a:pt x="23" y="35"/>
                    <a:pt x="24" y="36"/>
                    <a:pt x="24" y="36"/>
                  </a:cubicBezTo>
                  <a:cubicBezTo>
                    <a:pt x="24" y="36"/>
                    <a:pt x="24" y="36"/>
                    <a:pt x="24" y="36"/>
                  </a:cubicBezTo>
                  <a:cubicBezTo>
                    <a:pt x="25" y="36"/>
                    <a:pt x="26" y="35"/>
                    <a:pt x="26" y="35"/>
                  </a:cubicBezTo>
                  <a:cubicBezTo>
                    <a:pt x="26" y="35"/>
                    <a:pt x="26" y="34"/>
                    <a:pt x="26" y="33"/>
                  </a:cubicBezTo>
                  <a:cubicBezTo>
                    <a:pt x="26" y="33"/>
                    <a:pt x="27" y="33"/>
                    <a:pt x="27" y="33"/>
                  </a:cubicBezTo>
                  <a:cubicBezTo>
                    <a:pt x="28" y="33"/>
                    <a:pt x="27" y="33"/>
                    <a:pt x="27" y="32"/>
                  </a:cubicBezTo>
                  <a:cubicBezTo>
                    <a:pt x="27" y="32"/>
                    <a:pt x="27" y="32"/>
                    <a:pt x="27" y="31"/>
                  </a:cubicBezTo>
                  <a:cubicBezTo>
                    <a:pt x="28" y="30"/>
                    <a:pt x="28" y="31"/>
                    <a:pt x="28" y="31"/>
                  </a:cubicBezTo>
                  <a:cubicBezTo>
                    <a:pt x="29" y="30"/>
                    <a:pt x="28" y="31"/>
                    <a:pt x="29" y="31"/>
                  </a:cubicBezTo>
                  <a:cubicBezTo>
                    <a:pt x="30" y="31"/>
                    <a:pt x="29" y="31"/>
                    <a:pt x="30" y="30"/>
                  </a:cubicBezTo>
                  <a:cubicBezTo>
                    <a:pt x="30" y="29"/>
                    <a:pt x="30" y="30"/>
                    <a:pt x="30" y="30"/>
                  </a:cubicBezTo>
                  <a:cubicBezTo>
                    <a:pt x="31" y="30"/>
                    <a:pt x="31" y="30"/>
                    <a:pt x="31" y="30"/>
                  </a:cubicBezTo>
                  <a:cubicBezTo>
                    <a:pt x="31" y="30"/>
                    <a:pt x="31" y="29"/>
                    <a:pt x="31" y="28"/>
                  </a:cubicBezTo>
                  <a:cubicBezTo>
                    <a:pt x="31" y="27"/>
                    <a:pt x="31" y="27"/>
                    <a:pt x="31" y="27"/>
                  </a:cubicBezTo>
                  <a:cubicBezTo>
                    <a:pt x="31" y="26"/>
                    <a:pt x="31" y="26"/>
                    <a:pt x="32" y="26"/>
                  </a:cubicBezTo>
                  <a:cubicBezTo>
                    <a:pt x="32" y="26"/>
                    <a:pt x="32" y="26"/>
                    <a:pt x="32" y="25"/>
                  </a:cubicBezTo>
                  <a:cubicBezTo>
                    <a:pt x="33" y="25"/>
                    <a:pt x="32" y="25"/>
                    <a:pt x="32" y="24"/>
                  </a:cubicBezTo>
                  <a:cubicBezTo>
                    <a:pt x="32" y="24"/>
                    <a:pt x="33" y="24"/>
                    <a:pt x="33" y="23"/>
                  </a:cubicBezTo>
                  <a:cubicBezTo>
                    <a:pt x="34" y="23"/>
                    <a:pt x="33" y="23"/>
                    <a:pt x="34" y="22"/>
                  </a:cubicBezTo>
                  <a:cubicBezTo>
                    <a:pt x="34" y="22"/>
                    <a:pt x="34" y="22"/>
                    <a:pt x="34" y="21"/>
                  </a:cubicBezTo>
                  <a:cubicBezTo>
                    <a:pt x="34" y="20"/>
                    <a:pt x="34" y="20"/>
                    <a:pt x="35" y="20"/>
                  </a:cubicBezTo>
                  <a:cubicBezTo>
                    <a:pt x="35" y="20"/>
                    <a:pt x="35" y="20"/>
                    <a:pt x="35" y="20"/>
                  </a:cubicBezTo>
                  <a:cubicBezTo>
                    <a:pt x="36" y="19"/>
                    <a:pt x="35" y="19"/>
                    <a:pt x="35" y="18"/>
                  </a:cubicBezTo>
                  <a:cubicBezTo>
                    <a:pt x="35" y="18"/>
                    <a:pt x="35" y="18"/>
                    <a:pt x="36" y="18"/>
                  </a:cubicBezTo>
                  <a:cubicBezTo>
                    <a:pt x="36" y="17"/>
                    <a:pt x="36" y="17"/>
                    <a:pt x="36" y="17"/>
                  </a:cubicBezTo>
                  <a:cubicBezTo>
                    <a:pt x="36" y="17"/>
                    <a:pt x="35" y="17"/>
                    <a:pt x="36" y="16"/>
                  </a:cubicBezTo>
                  <a:cubicBezTo>
                    <a:pt x="36" y="15"/>
                    <a:pt x="36" y="16"/>
                    <a:pt x="37" y="15"/>
                  </a:cubicBezTo>
                  <a:cubicBezTo>
                    <a:pt x="37" y="14"/>
                    <a:pt x="38" y="15"/>
                    <a:pt x="39" y="15"/>
                  </a:cubicBezTo>
                  <a:cubicBezTo>
                    <a:pt x="39" y="15"/>
                    <a:pt x="39" y="14"/>
                    <a:pt x="39" y="14"/>
                  </a:cubicBezTo>
                  <a:cubicBezTo>
                    <a:pt x="39" y="14"/>
                    <a:pt x="39" y="14"/>
                    <a:pt x="39" y="14"/>
                  </a:cubicBezTo>
                  <a:cubicBezTo>
                    <a:pt x="39" y="14"/>
                    <a:pt x="39" y="14"/>
                    <a:pt x="40" y="14"/>
                  </a:cubicBezTo>
                  <a:cubicBezTo>
                    <a:pt x="40" y="14"/>
                    <a:pt x="39" y="13"/>
                    <a:pt x="39" y="13"/>
                  </a:cubicBezTo>
                  <a:cubicBezTo>
                    <a:pt x="39" y="11"/>
                    <a:pt x="39" y="11"/>
                    <a:pt x="39" y="11"/>
                  </a:cubicBezTo>
                  <a:cubicBezTo>
                    <a:pt x="39" y="11"/>
                    <a:pt x="40" y="11"/>
                    <a:pt x="40" y="10"/>
                  </a:cubicBezTo>
                  <a:cubicBezTo>
                    <a:pt x="41" y="10"/>
                    <a:pt x="40" y="10"/>
                    <a:pt x="40" y="9"/>
                  </a:cubicBezTo>
                  <a:cubicBezTo>
                    <a:pt x="40" y="9"/>
                    <a:pt x="40" y="9"/>
                    <a:pt x="40" y="9"/>
                  </a:cubicBezTo>
                  <a:cubicBezTo>
                    <a:pt x="40" y="8"/>
                    <a:pt x="40" y="8"/>
                    <a:pt x="40" y="8"/>
                  </a:cubicBezTo>
                  <a:cubicBezTo>
                    <a:pt x="42" y="7"/>
                    <a:pt x="42" y="7"/>
                    <a:pt x="42" y="7"/>
                  </a:cubicBezTo>
                  <a:cubicBezTo>
                    <a:pt x="43" y="7"/>
                    <a:pt x="43" y="7"/>
                    <a:pt x="43" y="7"/>
                  </a:cubicBezTo>
                  <a:cubicBezTo>
                    <a:pt x="47" y="6"/>
                    <a:pt x="47" y="6"/>
                    <a:pt x="47" y="6"/>
                  </a:cubicBezTo>
                  <a:cubicBezTo>
                    <a:pt x="48" y="6"/>
                    <a:pt x="48" y="6"/>
                    <a:pt x="48" y="6"/>
                  </a:cubicBezTo>
                  <a:cubicBezTo>
                    <a:pt x="53" y="4"/>
                    <a:pt x="53" y="4"/>
                    <a:pt x="53" y="4"/>
                  </a:cubicBezTo>
                  <a:cubicBezTo>
                    <a:pt x="54" y="6"/>
                    <a:pt x="54" y="6"/>
                    <a:pt x="54" y="6"/>
                  </a:cubicBezTo>
                  <a:cubicBezTo>
                    <a:pt x="58" y="7"/>
                    <a:pt x="58" y="7"/>
                    <a:pt x="58" y="7"/>
                  </a:cubicBezTo>
                  <a:cubicBezTo>
                    <a:pt x="69" y="4"/>
                    <a:pt x="69" y="4"/>
                    <a:pt x="69" y="4"/>
                  </a:cubicBezTo>
                  <a:cubicBezTo>
                    <a:pt x="69" y="1"/>
                    <a:pt x="69" y="1"/>
                    <a:pt x="69" y="1"/>
                  </a:cubicBezTo>
                  <a:cubicBezTo>
                    <a:pt x="103" y="0"/>
                    <a:pt x="103" y="0"/>
                    <a:pt x="103" y="0"/>
                  </a:cubicBezTo>
                  <a:cubicBezTo>
                    <a:pt x="103" y="0"/>
                    <a:pt x="103" y="1"/>
                    <a:pt x="103" y="1"/>
                  </a:cubicBezTo>
                  <a:cubicBezTo>
                    <a:pt x="103" y="2"/>
                    <a:pt x="103" y="2"/>
                    <a:pt x="104" y="2"/>
                  </a:cubicBezTo>
                  <a:cubicBezTo>
                    <a:pt x="104" y="2"/>
                    <a:pt x="105" y="3"/>
                    <a:pt x="105" y="4"/>
                  </a:cubicBezTo>
                  <a:cubicBezTo>
                    <a:pt x="105" y="4"/>
                    <a:pt x="105" y="7"/>
                    <a:pt x="105" y="7"/>
                  </a:cubicBezTo>
                  <a:cubicBezTo>
                    <a:pt x="105" y="7"/>
                    <a:pt x="106" y="8"/>
                    <a:pt x="106" y="7"/>
                  </a:cubicBezTo>
                  <a:cubicBezTo>
                    <a:pt x="107" y="7"/>
                    <a:pt x="107" y="8"/>
                    <a:pt x="108" y="8"/>
                  </a:cubicBezTo>
                  <a:cubicBezTo>
                    <a:pt x="108" y="8"/>
                    <a:pt x="108" y="8"/>
                    <a:pt x="109" y="7"/>
                  </a:cubicBezTo>
                  <a:cubicBezTo>
                    <a:pt x="110" y="7"/>
                    <a:pt x="109" y="8"/>
                    <a:pt x="109" y="8"/>
                  </a:cubicBezTo>
                  <a:cubicBezTo>
                    <a:pt x="110" y="9"/>
                    <a:pt x="110" y="9"/>
                    <a:pt x="110" y="9"/>
                  </a:cubicBezTo>
                  <a:cubicBezTo>
                    <a:pt x="111" y="10"/>
                    <a:pt x="111" y="10"/>
                    <a:pt x="111" y="10"/>
                  </a:cubicBezTo>
                  <a:cubicBezTo>
                    <a:pt x="111" y="10"/>
                    <a:pt x="111" y="10"/>
                    <a:pt x="111" y="10"/>
                  </a:cubicBezTo>
                  <a:cubicBezTo>
                    <a:pt x="111" y="10"/>
                    <a:pt x="112" y="12"/>
                    <a:pt x="112" y="12"/>
                  </a:cubicBezTo>
                  <a:cubicBezTo>
                    <a:pt x="113" y="13"/>
                    <a:pt x="113" y="13"/>
                    <a:pt x="113" y="13"/>
                  </a:cubicBezTo>
                  <a:cubicBezTo>
                    <a:pt x="114" y="13"/>
                    <a:pt x="114" y="14"/>
                    <a:pt x="114" y="14"/>
                  </a:cubicBezTo>
                  <a:cubicBezTo>
                    <a:pt x="114" y="15"/>
                    <a:pt x="114" y="15"/>
                    <a:pt x="115" y="16"/>
                  </a:cubicBezTo>
                  <a:cubicBezTo>
                    <a:pt x="115" y="17"/>
                    <a:pt x="115" y="17"/>
                    <a:pt x="115" y="18"/>
                  </a:cubicBezTo>
                  <a:cubicBezTo>
                    <a:pt x="116" y="18"/>
                    <a:pt x="117" y="18"/>
                    <a:pt x="117" y="18"/>
                  </a:cubicBezTo>
                  <a:cubicBezTo>
                    <a:pt x="118" y="18"/>
                    <a:pt x="118" y="18"/>
                    <a:pt x="118" y="19"/>
                  </a:cubicBezTo>
                  <a:cubicBezTo>
                    <a:pt x="118" y="19"/>
                    <a:pt x="118" y="19"/>
                    <a:pt x="118" y="20"/>
                  </a:cubicBezTo>
                  <a:cubicBezTo>
                    <a:pt x="118" y="20"/>
                    <a:pt x="118" y="20"/>
                    <a:pt x="118" y="20"/>
                  </a:cubicBezTo>
                  <a:cubicBezTo>
                    <a:pt x="118" y="20"/>
                    <a:pt x="118" y="21"/>
                    <a:pt x="119" y="21"/>
                  </a:cubicBezTo>
                  <a:cubicBezTo>
                    <a:pt x="119" y="21"/>
                    <a:pt x="120" y="22"/>
                    <a:pt x="120" y="22"/>
                  </a:cubicBezTo>
                  <a:cubicBezTo>
                    <a:pt x="120" y="24"/>
                    <a:pt x="120" y="24"/>
                    <a:pt x="120" y="24"/>
                  </a:cubicBezTo>
                  <a:cubicBezTo>
                    <a:pt x="120" y="24"/>
                    <a:pt x="120" y="24"/>
                    <a:pt x="121" y="24"/>
                  </a:cubicBezTo>
                  <a:cubicBezTo>
                    <a:pt x="122" y="24"/>
                    <a:pt x="122" y="25"/>
                    <a:pt x="122" y="25"/>
                  </a:cubicBezTo>
                  <a:cubicBezTo>
                    <a:pt x="122" y="25"/>
                    <a:pt x="121" y="25"/>
                    <a:pt x="121" y="25"/>
                  </a:cubicBezTo>
                  <a:cubicBezTo>
                    <a:pt x="120" y="26"/>
                    <a:pt x="121" y="26"/>
                    <a:pt x="121" y="26"/>
                  </a:cubicBezTo>
                  <a:cubicBezTo>
                    <a:pt x="121" y="27"/>
                    <a:pt x="121" y="27"/>
                    <a:pt x="120" y="27"/>
                  </a:cubicBezTo>
                  <a:cubicBezTo>
                    <a:pt x="120" y="28"/>
                    <a:pt x="120" y="28"/>
                    <a:pt x="121" y="28"/>
                  </a:cubicBezTo>
                  <a:cubicBezTo>
                    <a:pt x="121" y="29"/>
                    <a:pt x="122" y="29"/>
                    <a:pt x="122" y="29"/>
                  </a:cubicBezTo>
                  <a:cubicBezTo>
                    <a:pt x="123" y="29"/>
                    <a:pt x="122" y="30"/>
                    <a:pt x="122" y="30"/>
                  </a:cubicBezTo>
                  <a:cubicBezTo>
                    <a:pt x="122" y="31"/>
                    <a:pt x="122" y="31"/>
                    <a:pt x="122" y="31"/>
                  </a:cubicBezTo>
                  <a:cubicBezTo>
                    <a:pt x="122" y="32"/>
                    <a:pt x="123" y="32"/>
                    <a:pt x="123" y="31"/>
                  </a:cubicBezTo>
                  <a:cubicBezTo>
                    <a:pt x="123" y="31"/>
                    <a:pt x="123" y="31"/>
                    <a:pt x="123" y="31"/>
                  </a:cubicBezTo>
                  <a:cubicBezTo>
                    <a:pt x="123" y="31"/>
                    <a:pt x="124" y="31"/>
                    <a:pt x="124" y="31"/>
                  </a:cubicBezTo>
                  <a:cubicBezTo>
                    <a:pt x="125" y="31"/>
                    <a:pt x="124" y="31"/>
                    <a:pt x="125" y="31"/>
                  </a:cubicBezTo>
                  <a:cubicBezTo>
                    <a:pt x="125" y="31"/>
                    <a:pt x="125" y="31"/>
                    <a:pt x="126" y="31"/>
                  </a:cubicBezTo>
                  <a:cubicBezTo>
                    <a:pt x="126" y="31"/>
                    <a:pt x="126" y="32"/>
                    <a:pt x="126" y="32"/>
                  </a:cubicBezTo>
                  <a:cubicBezTo>
                    <a:pt x="126" y="32"/>
                    <a:pt x="127" y="32"/>
                    <a:pt x="127" y="33"/>
                  </a:cubicBezTo>
                  <a:cubicBezTo>
                    <a:pt x="128" y="33"/>
                    <a:pt x="127" y="33"/>
                    <a:pt x="127" y="33"/>
                  </a:cubicBezTo>
                  <a:cubicBezTo>
                    <a:pt x="128" y="34"/>
                    <a:pt x="128" y="34"/>
                    <a:pt x="128" y="34"/>
                  </a:cubicBezTo>
                  <a:cubicBezTo>
                    <a:pt x="129" y="35"/>
                    <a:pt x="130" y="36"/>
                    <a:pt x="130" y="36"/>
                  </a:cubicBezTo>
                  <a:cubicBezTo>
                    <a:pt x="130" y="36"/>
                    <a:pt x="130" y="36"/>
                    <a:pt x="130" y="37"/>
                  </a:cubicBezTo>
                  <a:cubicBezTo>
                    <a:pt x="130" y="37"/>
                    <a:pt x="130" y="37"/>
                    <a:pt x="129" y="38"/>
                  </a:cubicBezTo>
                  <a:cubicBezTo>
                    <a:pt x="129" y="39"/>
                    <a:pt x="129" y="39"/>
                    <a:pt x="130" y="39"/>
                  </a:cubicBezTo>
                  <a:cubicBezTo>
                    <a:pt x="130" y="39"/>
                    <a:pt x="130" y="40"/>
                    <a:pt x="130" y="40"/>
                  </a:cubicBezTo>
                  <a:cubicBezTo>
                    <a:pt x="130" y="40"/>
                    <a:pt x="130" y="40"/>
                    <a:pt x="129" y="40"/>
                  </a:cubicBezTo>
                  <a:cubicBezTo>
                    <a:pt x="128" y="41"/>
                    <a:pt x="128" y="41"/>
                    <a:pt x="128" y="40"/>
                  </a:cubicBezTo>
                  <a:cubicBezTo>
                    <a:pt x="127" y="40"/>
                    <a:pt x="127" y="41"/>
                    <a:pt x="126" y="41"/>
                  </a:cubicBezTo>
                  <a:cubicBezTo>
                    <a:pt x="126" y="41"/>
                    <a:pt x="127" y="41"/>
                    <a:pt x="127" y="42"/>
                  </a:cubicBezTo>
                  <a:cubicBezTo>
                    <a:pt x="127" y="42"/>
                    <a:pt x="127" y="42"/>
                    <a:pt x="127" y="43"/>
                  </a:cubicBezTo>
                  <a:cubicBezTo>
                    <a:pt x="127" y="44"/>
                    <a:pt x="127" y="44"/>
                    <a:pt x="126" y="45"/>
                  </a:cubicBezTo>
                  <a:cubicBezTo>
                    <a:pt x="126" y="45"/>
                    <a:pt x="127" y="46"/>
                    <a:pt x="127" y="46"/>
                  </a:cubicBezTo>
                  <a:cubicBezTo>
                    <a:pt x="128" y="46"/>
                    <a:pt x="129" y="46"/>
                    <a:pt x="129" y="46"/>
                  </a:cubicBezTo>
                  <a:cubicBezTo>
                    <a:pt x="129" y="46"/>
                    <a:pt x="131" y="47"/>
                    <a:pt x="132" y="47"/>
                  </a:cubicBezTo>
                  <a:cubicBezTo>
                    <a:pt x="133" y="47"/>
                    <a:pt x="133" y="48"/>
                    <a:pt x="133" y="48"/>
                  </a:cubicBezTo>
                  <a:cubicBezTo>
                    <a:pt x="134" y="48"/>
                    <a:pt x="134" y="49"/>
                    <a:pt x="134" y="49"/>
                  </a:cubicBezTo>
                  <a:cubicBezTo>
                    <a:pt x="134" y="50"/>
                    <a:pt x="133" y="50"/>
                    <a:pt x="133" y="51"/>
                  </a:cubicBezTo>
                  <a:cubicBezTo>
                    <a:pt x="133" y="52"/>
                    <a:pt x="134" y="55"/>
                    <a:pt x="134" y="56"/>
                  </a:cubicBezTo>
                  <a:cubicBezTo>
                    <a:pt x="134" y="56"/>
                    <a:pt x="134" y="57"/>
                    <a:pt x="135" y="57"/>
                  </a:cubicBezTo>
                  <a:cubicBezTo>
                    <a:pt x="135" y="58"/>
                    <a:pt x="135" y="60"/>
                    <a:pt x="135" y="60"/>
                  </a:cubicBezTo>
                  <a:cubicBezTo>
                    <a:pt x="135" y="60"/>
                    <a:pt x="135" y="60"/>
                    <a:pt x="135" y="60"/>
                  </a:cubicBezTo>
                  <a:cubicBezTo>
                    <a:pt x="136" y="61"/>
                    <a:pt x="136" y="61"/>
                    <a:pt x="136" y="61"/>
                  </a:cubicBezTo>
                  <a:cubicBezTo>
                    <a:pt x="136" y="61"/>
                    <a:pt x="137" y="61"/>
                    <a:pt x="137" y="62"/>
                  </a:cubicBezTo>
                  <a:cubicBezTo>
                    <a:pt x="136" y="62"/>
                    <a:pt x="137" y="63"/>
                    <a:pt x="138" y="63"/>
                  </a:cubicBezTo>
                  <a:cubicBezTo>
                    <a:pt x="138" y="63"/>
                    <a:pt x="138" y="63"/>
                    <a:pt x="137" y="64"/>
                  </a:cubicBezTo>
                  <a:cubicBezTo>
                    <a:pt x="137" y="64"/>
                    <a:pt x="137" y="64"/>
                    <a:pt x="138" y="64"/>
                  </a:cubicBezTo>
                  <a:cubicBezTo>
                    <a:pt x="138" y="65"/>
                    <a:pt x="138" y="65"/>
                    <a:pt x="138" y="65"/>
                  </a:cubicBezTo>
                  <a:cubicBezTo>
                    <a:pt x="139" y="66"/>
                    <a:pt x="139" y="65"/>
                    <a:pt x="139" y="65"/>
                  </a:cubicBezTo>
                  <a:cubicBezTo>
                    <a:pt x="139" y="66"/>
                    <a:pt x="139" y="66"/>
                    <a:pt x="139" y="67"/>
                  </a:cubicBezTo>
                  <a:cubicBezTo>
                    <a:pt x="139" y="67"/>
                    <a:pt x="139" y="67"/>
                    <a:pt x="139" y="68"/>
                  </a:cubicBezTo>
                  <a:cubicBezTo>
                    <a:pt x="139" y="68"/>
                    <a:pt x="139" y="68"/>
                    <a:pt x="138" y="68"/>
                  </a:cubicBezTo>
                  <a:cubicBezTo>
                    <a:pt x="138" y="69"/>
                    <a:pt x="138" y="69"/>
                    <a:pt x="137" y="69"/>
                  </a:cubicBezTo>
                  <a:cubicBezTo>
                    <a:pt x="136" y="70"/>
                    <a:pt x="135" y="70"/>
                    <a:pt x="134" y="70"/>
                  </a:cubicBezTo>
                  <a:cubicBezTo>
                    <a:pt x="134" y="71"/>
                    <a:pt x="134" y="70"/>
                    <a:pt x="134" y="71"/>
                  </a:cubicBezTo>
                  <a:cubicBezTo>
                    <a:pt x="134" y="72"/>
                    <a:pt x="134" y="72"/>
                    <a:pt x="134" y="72"/>
                  </a:cubicBezTo>
                  <a:cubicBezTo>
                    <a:pt x="134" y="72"/>
                    <a:pt x="133" y="72"/>
                    <a:pt x="133" y="72"/>
                  </a:cubicBezTo>
                  <a:cubicBezTo>
                    <a:pt x="132" y="73"/>
                    <a:pt x="131" y="73"/>
                    <a:pt x="131" y="73"/>
                  </a:cubicBezTo>
                  <a:cubicBezTo>
                    <a:pt x="131" y="73"/>
                    <a:pt x="132" y="75"/>
                    <a:pt x="133" y="75"/>
                  </a:cubicBezTo>
                  <a:cubicBezTo>
                    <a:pt x="133" y="76"/>
                    <a:pt x="132" y="75"/>
                    <a:pt x="131" y="76"/>
                  </a:cubicBezTo>
                  <a:cubicBezTo>
                    <a:pt x="130" y="76"/>
                    <a:pt x="130" y="77"/>
                    <a:pt x="130" y="78"/>
                  </a:cubicBezTo>
                  <a:cubicBezTo>
                    <a:pt x="130" y="79"/>
                    <a:pt x="130" y="79"/>
                    <a:pt x="131" y="80"/>
                  </a:cubicBezTo>
                  <a:cubicBezTo>
                    <a:pt x="131" y="80"/>
                    <a:pt x="130" y="80"/>
                    <a:pt x="129" y="80"/>
                  </a:cubicBezTo>
                  <a:cubicBezTo>
                    <a:pt x="128" y="81"/>
                    <a:pt x="129" y="81"/>
                    <a:pt x="129" y="82"/>
                  </a:cubicBezTo>
                  <a:cubicBezTo>
                    <a:pt x="128" y="83"/>
                    <a:pt x="128" y="83"/>
                    <a:pt x="127" y="83"/>
                  </a:cubicBezTo>
                  <a:cubicBezTo>
                    <a:pt x="127" y="84"/>
                    <a:pt x="128" y="85"/>
                    <a:pt x="128" y="85"/>
                  </a:cubicBezTo>
                  <a:cubicBezTo>
                    <a:pt x="129" y="85"/>
                    <a:pt x="129" y="84"/>
                    <a:pt x="129" y="83"/>
                  </a:cubicBezTo>
                  <a:cubicBezTo>
                    <a:pt x="130" y="82"/>
                    <a:pt x="130" y="83"/>
                    <a:pt x="130" y="82"/>
                  </a:cubicBezTo>
                  <a:cubicBezTo>
                    <a:pt x="130" y="82"/>
                    <a:pt x="132" y="83"/>
                    <a:pt x="132" y="83"/>
                  </a:cubicBezTo>
                  <a:cubicBezTo>
                    <a:pt x="132" y="83"/>
                    <a:pt x="132" y="84"/>
                    <a:pt x="133" y="84"/>
                  </a:cubicBezTo>
                  <a:cubicBezTo>
                    <a:pt x="134" y="84"/>
                    <a:pt x="134" y="84"/>
                    <a:pt x="135" y="84"/>
                  </a:cubicBezTo>
                  <a:cubicBezTo>
                    <a:pt x="136" y="83"/>
                    <a:pt x="137" y="84"/>
                    <a:pt x="138" y="83"/>
                  </a:cubicBezTo>
                  <a:cubicBezTo>
                    <a:pt x="139" y="83"/>
                    <a:pt x="138" y="82"/>
                    <a:pt x="138" y="82"/>
                  </a:cubicBezTo>
                  <a:cubicBezTo>
                    <a:pt x="139" y="81"/>
                    <a:pt x="139" y="81"/>
                    <a:pt x="140" y="80"/>
                  </a:cubicBezTo>
                  <a:cubicBezTo>
                    <a:pt x="141" y="79"/>
                    <a:pt x="141" y="79"/>
                    <a:pt x="142" y="78"/>
                  </a:cubicBezTo>
                  <a:cubicBezTo>
                    <a:pt x="143" y="76"/>
                    <a:pt x="143" y="76"/>
                    <a:pt x="143" y="76"/>
                  </a:cubicBezTo>
                  <a:cubicBezTo>
                    <a:pt x="143" y="75"/>
                    <a:pt x="144" y="76"/>
                    <a:pt x="144" y="76"/>
                  </a:cubicBezTo>
                  <a:cubicBezTo>
                    <a:pt x="145" y="76"/>
                    <a:pt x="145" y="76"/>
                    <a:pt x="145" y="76"/>
                  </a:cubicBezTo>
                  <a:cubicBezTo>
                    <a:pt x="146" y="75"/>
                    <a:pt x="146" y="75"/>
                    <a:pt x="146" y="75"/>
                  </a:cubicBezTo>
                  <a:cubicBezTo>
                    <a:pt x="148" y="76"/>
                    <a:pt x="148" y="76"/>
                    <a:pt x="148" y="76"/>
                  </a:cubicBezTo>
                  <a:cubicBezTo>
                    <a:pt x="148" y="77"/>
                    <a:pt x="148" y="77"/>
                    <a:pt x="148" y="77"/>
                  </a:cubicBezTo>
                  <a:cubicBezTo>
                    <a:pt x="148" y="79"/>
                    <a:pt x="148" y="79"/>
                    <a:pt x="148" y="79"/>
                  </a:cubicBezTo>
                  <a:cubicBezTo>
                    <a:pt x="148" y="79"/>
                    <a:pt x="147" y="78"/>
                    <a:pt x="148" y="79"/>
                  </a:cubicBezTo>
                  <a:cubicBezTo>
                    <a:pt x="148" y="80"/>
                    <a:pt x="149" y="79"/>
                    <a:pt x="149" y="80"/>
                  </a:cubicBezTo>
                  <a:cubicBezTo>
                    <a:pt x="148" y="81"/>
                    <a:pt x="148" y="80"/>
                    <a:pt x="148" y="81"/>
                  </a:cubicBezTo>
                  <a:cubicBezTo>
                    <a:pt x="147" y="82"/>
                    <a:pt x="147" y="81"/>
                    <a:pt x="147" y="82"/>
                  </a:cubicBezTo>
                  <a:cubicBezTo>
                    <a:pt x="148" y="83"/>
                    <a:pt x="147" y="84"/>
                    <a:pt x="148" y="84"/>
                  </a:cubicBezTo>
                  <a:cubicBezTo>
                    <a:pt x="148" y="84"/>
                    <a:pt x="147" y="84"/>
                    <a:pt x="147" y="85"/>
                  </a:cubicBezTo>
                  <a:cubicBezTo>
                    <a:pt x="146" y="85"/>
                    <a:pt x="146" y="85"/>
                    <a:pt x="146" y="86"/>
                  </a:cubicBezTo>
                  <a:cubicBezTo>
                    <a:pt x="146" y="86"/>
                    <a:pt x="146" y="86"/>
                    <a:pt x="147" y="87"/>
                  </a:cubicBezTo>
                  <a:cubicBezTo>
                    <a:pt x="147" y="88"/>
                    <a:pt x="148" y="88"/>
                    <a:pt x="148" y="88"/>
                  </a:cubicBezTo>
                  <a:cubicBezTo>
                    <a:pt x="147" y="89"/>
                    <a:pt x="147" y="90"/>
                    <a:pt x="147" y="90"/>
                  </a:cubicBezTo>
                  <a:cubicBezTo>
                    <a:pt x="146" y="91"/>
                    <a:pt x="146" y="91"/>
                    <a:pt x="146" y="91"/>
                  </a:cubicBezTo>
                  <a:cubicBezTo>
                    <a:pt x="145" y="92"/>
                    <a:pt x="145" y="92"/>
                    <a:pt x="145" y="92"/>
                  </a:cubicBezTo>
                  <a:cubicBezTo>
                    <a:pt x="145" y="92"/>
                    <a:pt x="144" y="92"/>
                    <a:pt x="144" y="92"/>
                  </a:cubicBezTo>
                  <a:cubicBezTo>
                    <a:pt x="144" y="92"/>
                    <a:pt x="143" y="91"/>
                    <a:pt x="143" y="91"/>
                  </a:cubicBezTo>
                  <a:cubicBezTo>
                    <a:pt x="143" y="91"/>
                    <a:pt x="143" y="92"/>
                    <a:pt x="143" y="92"/>
                  </a:cubicBezTo>
                  <a:cubicBezTo>
                    <a:pt x="142" y="92"/>
                    <a:pt x="142" y="92"/>
                    <a:pt x="141" y="92"/>
                  </a:cubicBezTo>
                  <a:cubicBezTo>
                    <a:pt x="140" y="92"/>
                    <a:pt x="140" y="92"/>
                    <a:pt x="139" y="92"/>
                  </a:cubicBezTo>
                  <a:cubicBezTo>
                    <a:pt x="138" y="92"/>
                    <a:pt x="138" y="91"/>
                    <a:pt x="137" y="92"/>
                  </a:cubicBezTo>
                  <a:cubicBezTo>
                    <a:pt x="136" y="93"/>
                    <a:pt x="135" y="93"/>
                    <a:pt x="135" y="94"/>
                  </a:cubicBezTo>
                  <a:cubicBezTo>
                    <a:pt x="135" y="95"/>
                    <a:pt x="134" y="96"/>
                    <a:pt x="134" y="97"/>
                  </a:cubicBezTo>
                  <a:cubicBezTo>
                    <a:pt x="134" y="97"/>
                    <a:pt x="134" y="97"/>
                    <a:pt x="133" y="97"/>
                  </a:cubicBezTo>
                  <a:cubicBezTo>
                    <a:pt x="133" y="97"/>
                    <a:pt x="133" y="97"/>
                    <a:pt x="133" y="98"/>
                  </a:cubicBezTo>
                  <a:cubicBezTo>
                    <a:pt x="133" y="98"/>
                    <a:pt x="132" y="111"/>
                    <a:pt x="132" y="111"/>
                  </a:cubicBezTo>
                  <a:cubicBezTo>
                    <a:pt x="132" y="111"/>
                    <a:pt x="131" y="111"/>
                    <a:pt x="130" y="112"/>
                  </a:cubicBezTo>
                  <a:cubicBezTo>
                    <a:pt x="130" y="112"/>
                    <a:pt x="129" y="112"/>
                    <a:pt x="129" y="112"/>
                  </a:cubicBezTo>
                  <a:cubicBezTo>
                    <a:pt x="129" y="112"/>
                    <a:pt x="128" y="112"/>
                    <a:pt x="128" y="113"/>
                  </a:cubicBezTo>
                  <a:cubicBezTo>
                    <a:pt x="127" y="114"/>
                    <a:pt x="128" y="114"/>
                    <a:pt x="127" y="115"/>
                  </a:cubicBezTo>
                  <a:cubicBezTo>
                    <a:pt x="126" y="116"/>
                    <a:pt x="126" y="115"/>
                    <a:pt x="125" y="116"/>
                  </a:cubicBezTo>
                  <a:cubicBezTo>
                    <a:pt x="124" y="117"/>
                    <a:pt x="124" y="116"/>
                    <a:pt x="124" y="117"/>
                  </a:cubicBezTo>
                  <a:cubicBezTo>
                    <a:pt x="124" y="118"/>
                    <a:pt x="124" y="118"/>
                    <a:pt x="124" y="119"/>
                  </a:cubicBezTo>
                  <a:cubicBezTo>
                    <a:pt x="123" y="119"/>
                    <a:pt x="123" y="118"/>
                    <a:pt x="123" y="119"/>
                  </a:cubicBezTo>
                  <a:cubicBezTo>
                    <a:pt x="123" y="120"/>
                    <a:pt x="123" y="120"/>
                    <a:pt x="123" y="120"/>
                  </a:cubicBezTo>
                  <a:cubicBezTo>
                    <a:pt x="122" y="120"/>
                    <a:pt x="122" y="119"/>
                    <a:pt x="122" y="120"/>
                  </a:cubicBezTo>
                  <a:cubicBezTo>
                    <a:pt x="121" y="121"/>
                    <a:pt x="121" y="121"/>
                    <a:pt x="121" y="122"/>
                  </a:cubicBezTo>
                  <a:cubicBezTo>
                    <a:pt x="120" y="122"/>
                    <a:pt x="120" y="122"/>
                    <a:pt x="119" y="123"/>
                  </a:cubicBezTo>
                  <a:cubicBezTo>
                    <a:pt x="118" y="123"/>
                    <a:pt x="118" y="124"/>
                    <a:pt x="118" y="124"/>
                  </a:cubicBezTo>
                  <a:cubicBezTo>
                    <a:pt x="117" y="124"/>
                    <a:pt x="117" y="124"/>
                    <a:pt x="117" y="124"/>
                  </a:cubicBezTo>
                  <a:cubicBezTo>
                    <a:pt x="117" y="124"/>
                    <a:pt x="117" y="123"/>
                    <a:pt x="116" y="124"/>
                  </a:cubicBezTo>
                  <a:cubicBezTo>
                    <a:pt x="116" y="125"/>
                    <a:pt x="115" y="125"/>
                    <a:pt x="114" y="126"/>
                  </a:cubicBezTo>
                  <a:cubicBezTo>
                    <a:pt x="114" y="126"/>
                    <a:pt x="113" y="126"/>
                    <a:pt x="112" y="127"/>
                  </a:cubicBezTo>
                  <a:cubicBezTo>
                    <a:pt x="112" y="128"/>
                    <a:pt x="111" y="127"/>
                    <a:pt x="111" y="127"/>
                  </a:cubicBezTo>
                  <a:cubicBezTo>
                    <a:pt x="111" y="128"/>
                    <a:pt x="108" y="130"/>
                    <a:pt x="108" y="130"/>
                  </a:cubicBezTo>
                  <a:cubicBezTo>
                    <a:pt x="108" y="130"/>
                    <a:pt x="108" y="130"/>
                    <a:pt x="108" y="131"/>
                  </a:cubicBezTo>
                  <a:cubicBezTo>
                    <a:pt x="107" y="131"/>
                    <a:pt x="106" y="132"/>
                    <a:pt x="106" y="132"/>
                  </a:cubicBezTo>
                  <a:cubicBezTo>
                    <a:pt x="105" y="133"/>
                    <a:pt x="104" y="133"/>
                    <a:pt x="104" y="133"/>
                  </a:cubicBezTo>
                  <a:cubicBezTo>
                    <a:pt x="104" y="134"/>
                    <a:pt x="105" y="134"/>
                    <a:pt x="104" y="135"/>
                  </a:cubicBezTo>
                  <a:cubicBezTo>
                    <a:pt x="103" y="136"/>
                    <a:pt x="103" y="136"/>
                    <a:pt x="103" y="136"/>
                  </a:cubicBezTo>
                  <a:cubicBezTo>
                    <a:pt x="102" y="137"/>
                    <a:pt x="102" y="137"/>
                    <a:pt x="101" y="137"/>
                  </a:cubicBezTo>
                  <a:cubicBezTo>
                    <a:pt x="101" y="137"/>
                    <a:pt x="101" y="137"/>
                    <a:pt x="100" y="137"/>
                  </a:cubicBezTo>
                  <a:cubicBezTo>
                    <a:pt x="100" y="137"/>
                    <a:pt x="100" y="137"/>
                    <a:pt x="100" y="138"/>
                  </a:cubicBezTo>
                  <a:cubicBezTo>
                    <a:pt x="99" y="139"/>
                    <a:pt x="98" y="139"/>
                    <a:pt x="98" y="139"/>
                  </a:cubicBezTo>
                  <a:cubicBezTo>
                    <a:pt x="98" y="139"/>
                    <a:pt x="98" y="138"/>
                    <a:pt x="98" y="139"/>
                  </a:cubicBezTo>
                  <a:cubicBezTo>
                    <a:pt x="98" y="139"/>
                    <a:pt x="98" y="140"/>
                    <a:pt x="98" y="140"/>
                  </a:cubicBezTo>
                  <a:cubicBezTo>
                    <a:pt x="97" y="141"/>
                    <a:pt x="97" y="141"/>
                    <a:pt x="97" y="141"/>
                  </a:cubicBezTo>
                  <a:cubicBezTo>
                    <a:pt x="96" y="142"/>
                    <a:pt x="96" y="142"/>
                    <a:pt x="96" y="142"/>
                  </a:cubicBezTo>
                  <a:cubicBezTo>
                    <a:pt x="96" y="143"/>
                    <a:pt x="96" y="143"/>
                    <a:pt x="97" y="144"/>
                  </a:cubicBezTo>
                  <a:cubicBezTo>
                    <a:pt x="97" y="144"/>
                    <a:pt x="97" y="145"/>
                    <a:pt x="97" y="145"/>
                  </a:cubicBezTo>
                  <a:cubicBezTo>
                    <a:pt x="96" y="145"/>
                    <a:pt x="96" y="145"/>
                    <a:pt x="96" y="145"/>
                  </a:cubicBezTo>
                  <a:cubicBezTo>
                    <a:pt x="96" y="145"/>
                    <a:pt x="95" y="145"/>
                    <a:pt x="95" y="146"/>
                  </a:cubicBezTo>
                  <a:cubicBezTo>
                    <a:pt x="95" y="147"/>
                    <a:pt x="96" y="147"/>
                    <a:pt x="95" y="148"/>
                  </a:cubicBezTo>
                  <a:cubicBezTo>
                    <a:pt x="95" y="148"/>
                    <a:pt x="95" y="148"/>
                    <a:pt x="94" y="149"/>
                  </a:cubicBezTo>
                  <a:cubicBezTo>
                    <a:pt x="94" y="149"/>
                    <a:pt x="93" y="149"/>
                    <a:pt x="93" y="149"/>
                  </a:cubicBezTo>
                  <a:cubicBezTo>
                    <a:pt x="93" y="150"/>
                    <a:pt x="94" y="150"/>
                    <a:pt x="93" y="151"/>
                  </a:cubicBezTo>
                  <a:cubicBezTo>
                    <a:pt x="92" y="151"/>
                    <a:pt x="92" y="150"/>
                    <a:pt x="92" y="151"/>
                  </a:cubicBezTo>
                  <a:cubicBezTo>
                    <a:pt x="92" y="151"/>
                    <a:pt x="92" y="152"/>
                    <a:pt x="92" y="152"/>
                  </a:cubicBezTo>
                  <a:cubicBezTo>
                    <a:pt x="91" y="152"/>
                    <a:pt x="91" y="152"/>
                    <a:pt x="91" y="152"/>
                  </a:cubicBezTo>
                  <a:cubicBezTo>
                    <a:pt x="89" y="153"/>
                    <a:pt x="89" y="153"/>
                    <a:pt x="89" y="153"/>
                  </a:cubicBezTo>
                  <a:cubicBezTo>
                    <a:pt x="89" y="153"/>
                    <a:pt x="88" y="152"/>
                    <a:pt x="88" y="152"/>
                  </a:cubicBezTo>
                  <a:cubicBezTo>
                    <a:pt x="87" y="152"/>
                    <a:pt x="87" y="151"/>
                    <a:pt x="86" y="151"/>
                  </a:cubicBezTo>
                  <a:cubicBezTo>
                    <a:pt x="85" y="151"/>
                    <a:pt x="85" y="152"/>
                    <a:pt x="85" y="151"/>
                  </a:cubicBezTo>
                  <a:cubicBezTo>
                    <a:pt x="84" y="151"/>
                    <a:pt x="84" y="151"/>
                    <a:pt x="84" y="150"/>
                  </a:cubicBezTo>
                  <a:cubicBezTo>
                    <a:pt x="85" y="150"/>
                    <a:pt x="85" y="149"/>
                    <a:pt x="85" y="149"/>
                  </a:cubicBezTo>
                  <a:cubicBezTo>
                    <a:pt x="84" y="150"/>
                    <a:pt x="84" y="150"/>
                    <a:pt x="84" y="150"/>
                  </a:cubicBezTo>
                  <a:cubicBezTo>
                    <a:pt x="83" y="149"/>
                    <a:pt x="83" y="149"/>
                    <a:pt x="83" y="149"/>
                  </a:cubicBezTo>
                  <a:cubicBezTo>
                    <a:pt x="83" y="149"/>
                    <a:pt x="83" y="149"/>
                    <a:pt x="82" y="148"/>
                  </a:cubicBezTo>
                  <a:cubicBezTo>
                    <a:pt x="82" y="148"/>
                    <a:pt x="81" y="147"/>
                    <a:pt x="79" y="146"/>
                  </a:cubicBezTo>
                  <a:cubicBezTo>
                    <a:pt x="77" y="145"/>
                    <a:pt x="67" y="140"/>
                    <a:pt x="64" y="139"/>
                  </a:cubicBezTo>
                  <a:cubicBezTo>
                    <a:pt x="62" y="138"/>
                    <a:pt x="55" y="135"/>
                    <a:pt x="53" y="134"/>
                  </a:cubicBezTo>
                  <a:cubicBezTo>
                    <a:pt x="50" y="133"/>
                    <a:pt x="44" y="131"/>
                    <a:pt x="42" y="131"/>
                  </a:cubicBezTo>
                  <a:cubicBezTo>
                    <a:pt x="40" y="130"/>
                    <a:pt x="39" y="130"/>
                    <a:pt x="39" y="130"/>
                  </a:cubicBezTo>
                  <a:cubicBezTo>
                    <a:pt x="39" y="130"/>
                    <a:pt x="39" y="130"/>
                    <a:pt x="40" y="130"/>
                  </a:cubicBezTo>
                  <a:cubicBezTo>
                    <a:pt x="40" y="130"/>
                    <a:pt x="40" y="130"/>
                    <a:pt x="41" y="129"/>
                  </a:cubicBezTo>
                  <a:cubicBezTo>
                    <a:pt x="41" y="129"/>
                    <a:pt x="41" y="129"/>
                    <a:pt x="41" y="129"/>
                  </a:cubicBezTo>
                  <a:cubicBezTo>
                    <a:pt x="42" y="129"/>
                    <a:pt x="43" y="129"/>
                    <a:pt x="43" y="129"/>
                  </a:cubicBezTo>
                  <a:cubicBezTo>
                    <a:pt x="43" y="129"/>
                    <a:pt x="43" y="129"/>
                    <a:pt x="43" y="129"/>
                  </a:cubicBezTo>
                  <a:cubicBezTo>
                    <a:pt x="44" y="129"/>
                    <a:pt x="44" y="129"/>
                    <a:pt x="44" y="129"/>
                  </a:cubicBezTo>
                  <a:cubicBezTo>
                    <a:pt x="44" y="128"/>
                    <a:pt x="44" y="128"/>
                    <a:pt x="44" y="128"/>
                  </a:cubicBezTo>
                  <a:cubicBezTo>
                    <a:pt x="44" y="128"/>
                    <a:pt x="44" y="128"/>
                    <a:pt x="44" y="128"/>
                  </a:cubicBezTo>
                  <a:cubicBezTo>
                    <a:pt x="44" y="128"/>
                    <a:pt x="43" y="128"/>
                    <a:pt x="42" y="128"/>
                  </a:cubicBezTo>
                  <a:cubicBezTo>
                    <a:pt x="41" y="128"/>
                    <a:pt x="41" y="128"/>
                    <a:pt x="41" y="128"/>
                  </a:cubicBezTo>
                  <a:cubicBezTo>
                    <a:pt x="41" y="128"/>
                    <a:pt x="40" y="128"/>
                    <a:pt x="40" y="127"/>
                  </a:cubicBezTo>
                  <a:cubicBezTo>
                    <a:pt x="41" y="126"/>
                    <a:pt x="41" y="126"/>
                    <a:pt x="42" y="125"/>
                  </a:cubicBezTo>
                  <a:cubicBezTo>
                    <a:pt x="42" y="125"/>
                    <a:pt x="42" y="125"/>
                    <a:pt x="43" y="124"/>
                  </a:cubicBezTo>
                  <a:cubicBezTo>
                    <a:pt x="43" y="123"/>
                    <a:pt x="43" y="123"/>
                    <a:pt x="43" y="123"/>
                  </a:cubicBezTo>
                  <a:cubicBezTo>
                    <a:pt x="44" y="123"/>
                    <a:pt x="45" y="123"/>
                    <a:pt x="45" y="123"/>
                  </a:cubicBezTo>
                  <a:cubicBezTo>
                    <a:pt x="46" y="123"/>
                    <a:pt x="46" y="122"/>
                    <a:pt x="46" y="122"/>
                  </a:cubicBezTo>
                  <a:cubicBezTo>
                    <a:pt x="47" y="122"/>
                    <a:pt x="47" y="122"/>
                    <a:pt x="47" y="122"/>
                  </a:cubicBezTo>
                  <a:cubicBezTo>
                    <a:pt x="44" y="122"/>
                    <a:pt x="44" y="122"/>
                    <a:pt x="44" y="122"/>
                  </a:cubicBezTo>
                  <a:cubicBezTo>
                    <a:pt x="44" y="122"/>
                    <a:pt x="44" y="121"/>
                    <a:pt x="44" y="121"/>
                  </a:cubicBezTo>
                  <a:cubicBezTo>
                    <a:pt x="43" y="122"/>
                    <a:pt x="44" y="122"/>
                    <a:pt x="42" y="122"/>
                  </a:cubicBezTo>
                  <a:cubicBezTo>
                    <a:pt x="41" y="121"/>
                    <a:pt x="41" y="120"/>
                    <a:pt x="41" y="120"/>
                  </a:cubicBezTo>
                  <a:cubicBezTo>
                    <a:pt x="41" y="119"/>
                    <a:pt x="41" y="119"/>
                    <a:pt x="40" y="118"/>
                  </a:cubicBezTo>
                  <a:cubicBezTo>
                    <a:pt x="40" y="118"/>
                    <a:pt x="40" y="118"/>
                    <a:pt x="40" y="117"/>
                  </a:cubicBezTo>
                  <a:cubicBezTo>
                    <a:pt x="39" y="117"/>
                    <a:pt x="39" y="117"/>
                    <a:pt x="39" y="116"/>
                  </a:cubicBezTo>
                  <a:cubicBezTo>
                    <a:pt x="38" y="116"/>
                    <a:pt x="37" y="116"/>
                    <a:pt x="38" y="115"/>
                  </a:cubicBezTo>
                  <a:cubicBezTo>
                    <a:pt x="38" y="115"/>
                    <a:pt x="39" y="115"/>
                    <a:pt x="39" y="115"/>
                  </a:cubicBezTo>
                  <a:cubicBezTo>
                    <a:pt x="40" y="114"/>
                    <a:pt x="40" y="114"/>
                    <a:pt x="40" y="113"/>
                  </a:cubicBezTo>
                  <a:cubicBezTo>
                    <a:pt x="40" y="113"/>
                    <a:pt x="41" y="112"/>
                    <a:pt x="40" y="112"/>
                  </a:cubicBezTo>
                  <a:cubicBezTo>
                    <a:pt x="40" y="113"/>
                    <a:pt x="40" y="112"/>
                    <a:pt x="40" y="112"/>
                  </a:cubicBezTo>
                  <a:cubicBezTo>
                    <a:pt x="41" y="112"/>
                    <a:pt x="41" y="111"/>
                    <a:pt x="41" y="111"/>
                  </a:cubicBezTo>
                  <a:cubicBezTo>
                    <a:pt x="41" y="111"/>
                    <a:pt x="39" y="113"/>
                    <a:pt x="38" y="114"/>
                  </a:cubicBezTo>
                  <a:cubicBezTo>
                    <a:pt x="38" y="114"/>
                    <a:pt x="37" y="114"/>
                    <a:pt x="37" y="114"/>
                  </a:cubicBezTo>
                  <a:cubicBezTo>
                    <a:pt x="36" y="114"/>
                    <a:pt x="36" y="115"/>
                    <a:pt x="36" y="115"/>
                  </a:cubicBezTo>
                  <a:cubicBezTo>
                    <a:pt x="35" y="115"/>
                    <a:pt x="34" y="116"/>
                    <a:pt x="34" y="115"/>
                  </a:cubicBezTo>
                  <a:cubicBezTo>
                    <a:pt x="34" y="115"/>
                    <a:pt x="34" y="114"/>
                    <a:pt x="34" y="114"/>
                  </a:cubicBezTo>
                  <a:cubicBezTo>
                    <a:pt x="34" y="114"/>
                    <a:pt x="34" y="114"/>
                    <a:pt x="33" y="114"/>
                  </a:cubicBezTo>
                  <a:cubicBezTo>
                    <a:pt x="33" y="115"/>
                    <a:pt x="33" y="115"/>
                    <a:pt x="33" y="115"/>
                  </a:cubicBezTo>
                  <a:cubicBezTo>
                    <a:pt x="32" y="115"/>
                    <a:pt x="31" y="114"/>
                    <a:pt x="31" y="114"/>
                  </a:cubicBezTo>
                  <a:cubicBezTo>
                    <a:pt x="31" y="114"/>
                    <a:pt x="31" y="114"/>
                    <a:pt x="30" y="114"/>
                  </a:cubicBezTo>
                  <a:cubicBezTo>
                    <a:pt x="29" y="114"/>
                    <a:pt x="29" y="114"/>
                    <a:pt x="29" y="114"/>
                  </a:cubicBezTo>
                  <a:cubicBezTo>
                    <a:pt x="28" y="113"/>
                    <a:pt x="28" y="113"/>
                    <a:pt x="28" y="113"/>
                  </a:cubicBezTo>
                  <a:cubicBezTo>
                    <a:pt x="27" y="112"/>
                    <a:pt x="27" y="112"/>
                    <a:pt x="27" y="112"/>
                  </a:cubicBezTo>
                  <a:cubicBezTo>
                    <a:pt x="27" y="112"/>
                    <a:pt x="26" y="112"/>
                    <a:pt x="26" y="111"/>
                  </a:cubicBezTo>
                  <a:cubicBezTo>
                    <a:pt x="26" y="111"/>
                    <a:pt x="26" y="110"/>
                    <a:pt x="26" y="110"/>
                  </a:cubicBezTo>
                  <a:cubicBezTo>
                    <a:pt x="26" y="109"/>
                    <a:pt x="26" y="109"/>
                    <a:pt x="26" y="109"/>
                  </a:cubicBezTo>
                  <a:cubicBezTo>
                    <a:pt x="26" y="109"/>
                    <a:pt x="26" y="108"/>
                    <a:pt x="25" y="109"/>
                  </a:cubicBezTo>
                  <a:cubicBezTo>
                    <a:pt x="25" y="110"/>
                    <a:pt x="25" y="110"/>
                    <a:pt x="25" y="110"/>
                  </a:cubicBezTo>
                  <a:cubicBezTo>
                    <a:pt x="24" y="110"/>
                    <a:pt x="24" y="110"/>
                    <a:pt x="23" y="109"/>
                  </a:cubicBezTo>
                  <a:cubicBezTo>
                    <a:pt x="23" y="109"/>
                    <a:pt x="23" y="109"/>
                    <a:pt x="22" y="108"/>
                  </a:cubicBezTo>
                  <a:cubicBezTo>
                    <a:pt x="22" y="108"/>
                    <a:pt x="21" y="107"/>
                    <a:pt x="21" y="107"/>
                  </a:cubicBezTo>
                  <a:cubicBezTo>
                    <a:pt x="21" y="107"/>
                    <a:pt x="20" y="106"/>
                    <a:pt x="20" y="106"/>
                  </a:cubicBezTo>
                  <a:cubicBezTo>
                    <a:pt x="20" y="106"/>
                    <a:pt x="20" y="106"/>
                    <a:pt x="19" y="106"/>
                  </a:cubicBezTo>
                  <a:cubicBezTo>
                    <a:pt x="18" y="106"/>
                    <a:pt x="19" y="105"/>
                    <a:pt x="18" y="105"/>
                  </a:cubicBezTo>
                  <a:cubicBezTo>
                    <a:pt x="18" y="104"/>
                    <a:pt x="17" y="104"/>
                    <a:pt x="18" y="104"/>
                  </a:cubicBezTo>
                  <a:cubicBezTo>
                    <a:pt x="19" y="103"/>
                    <a:pt x="19" y="103"/>
                    <a:pt x="20" y="103"/>
                  </a:cubicBezTo>
                  <a:cubicBezTo>
                    <a:pt x="20" y="102"/>
                    <a:pt x="19" y="102"/>
                    <a:pt x="21" y="102"/>
                  </a:cubicBezTo>
                  <a:cubicBezTo>
                    <a:pt x="22" y="103"/>
                    <a:pt x="23" y="103"/>
                    <a:pt x="23" y="103"/>
                  </a:cubicBezTo>
                  <a:cubicBezTo>
                    <a:pt x="23" y="103"/>
                    <a:pt x="24" y="102"/>
                    <a:pt x="23" y="102"/>
                  </a:cubicBezTo>
                  <a:cubicBezTo>
                    <a:pt x="22" y="102"/>
                    <a:pt x="21" y="101"/>
                    <a:pt x="21" y="101"/>
                  </a:cubicBezTo>
                  <a:cubicBezTo>
                    <a:pt x="20" y="102"/>
                    <a:pt x="20" y="103"/>
                    <a:pt x="20" y="101"/>
                  </a:cubicBezTo>
                  <a:cubicBezTo>
                    <a:pt x="20" y="100"/>
                    <a:pt x="20" y="99"/>
                    <a:pt x="20" y="98"/>
                  </a:cubicBezTo>
                  <a:cubicBezTo>
                    <a:pt x="20" y="98"/>
                    <a:pt x="19" y="97"/>
                    <a:pt x="20" y="97"/>
                  </a:cubicBezTo>
                  <a:cubicBezTo>
                    <a:pt x="20" y="96"/>
                    <a:pt x="20" y="96"/>
                    <a:pt x="20" y="96"/>
                  </a:cubicBezTo>
                  <a:cubicBezTo>
                    <a:pt x="20" y="95"/>
                    <a:pt x="19" y="95"/>
                    <a:pt x="19" y="94"/>
                  </a:cubicBezTo>
                  <a:cubicBezTo>
                    <a:pt x="19" y="93"/>
                    <a:pt x="19" y="94"/>
                    <a:pt x="18" y="93"/>
                  </a:cubicBezTo>
                  <a:cubicBezTo>
                    <a:pt x="18" y="92"/>
                    <a:pt x="17" y="91"/>
                    <a:pt x="17" y="91"/>
                  </a:cubicBezTo>
                  <a:cubicBezTo>
                    <a:pt x="17" y="91"/>
                    <a:pt x="16" y="91"/>
                    <a:pt x="16" y="90"/>
                  </a:cubicBezTo>
                  <a:cubicBezTo>
                    <a:pt x="16" y="89"/>
                    <a:pt x="16" y="88"/>
                    <a:pt x="16" y="88"/>
                  </a:cubicBezTo>
                  <a:cubicBezTo>
                    <a:pt x="16" y="87"/>
                    <a:pt x="16" y="87"/>
                    <a:pt x="16" y="87"/>
                  </a:cubicBezTo>
                  <a:cubicBezTo>
                    <a:pt x="16" y="87"/>
                    <a:pt x="16" y="88"/>
                    <a:pt x="15" y="88"/>
                  </a:cubicBezTo>
                  <a:cubicBezTo>
                    <a:pt x="15" y="88"/>
                    <a:pt x="15" y="88"/>
                    <a:pt x="14" y="88"/>
                  </a:cubicBezTo>
                  <a:cubicBezTo>
                    <a:pt x="13" y="88"/>
                    <a:pt x="13" y="88"/>
                    <a:pt x="13" y="89"/>
                  </a:cubicBezTo>
                  <a:cubicBezTo>
                    <a:pt x="12" y="89"/>
                    <a:pt x="12" y="88"/>
                    <a:pt x="11" y="89"/>
                  </a:cubicBezTo>
                  <a:cubicBezTo>
                    <a:pt x="10" y="90"/>
                    <a:pt x="9" y="90"/>
                    <a:pt x="9" y="90"/>
                  </a:cubicBezTo>
                  <a:cubicBezTo>
                    <a:pt x="8" y="91"/>
                    <a:pt x="7" y="91"/>
                    <a:pt x="7" y="91"/>
                  </a:cubicBezTo>
                  <a:cubicBezTo>
                    <a:pt x="7" y="91"/>
                    <a:pt x="8" y="89"/>
                    <a:pt x="7" y="89"/>
                  </a:cubicBezTo>
                  <a:cubicBezTo>
                    <a:pt x="7" y="88"/>
                    <a:pt x="7" y="88"/>
                    <a:pt x="7" y="87"/>
                  </a:cubicBezTo>
                  <a:cubicBezTo>
                    <a:pt x="7" y="86"/>
                    <a:pt x="7" y="86"/>
                    <a:pt x="7" y="86"/>
                  </a:cubicBezTo>
                  <a:cubicBezTo>
                    <a:pt x="7" y="86"/>
                    <a:pt x="7" y="85"/>
                    <a:pt x="6" y="85"/>
                  </a:cubicBezTo>
                  <a:cubicBezTo>
                    <a:pt x="6" y="85"/>
                    <a:pt x="6" y="84"/>
                    <a:pt x="6" y="84"/>
                  </a:cubicBezTo>
                  <a:cubicBezTo>
                    <a:pt x="6" y="83"/>
                    <a:pt x="6" y="83"/>
                    <a:pt x="5" y="83"/>
                  </a:cubicBezTo>
                  <a:cubicBezTo>
                    <a:pt x="4" y="83"/>
                    <a:pt x="4" y="83"/>
                    <a:pt x="3" y="83"/>
                  </a:cubicBezTo>
                  <a:cubicBezTo>
                    <a:pt x="3" y="82"/>
                    <a:pt x="3" y="82"/>
                    <a:pt x="2" y="81"/>
                  </a:cubicBezTo>
                  <a:cubicBezTo>
                    <a:pt x="2" y="80"/>
                    <a:pt x="2" y="80"/>
                    <a:pt x="2" y="80"/>
                  </a:cubicBezTo>
                  <a:cubicBezTo>
                    <a:pt x="1" y="79"/>
                    <a:pt x="1" y="79"/>
                    <a:pt x="1" y="79"/>
                  </a:cubicBezTo>
                  <a:cubicBezTo>
                    <a:pt x="1" y="79"/>
                    <a:pt x="1" y="78"/>
                    <a:pt x="1" y="78"/>
                  </a:cubicBezTo>
                  <a:cubicBezTo>
                    <a:pt x="1" y="78"/>
                    <a:pt x="2" y="77"/>
                    <a:pt x="2" y="77"/>
                  </a:cubicBezTo>
                  <a:cubicBezTo>
                    <a:pt x="1" y="76"/>
                    <a:pt x="1" y="75"/>
                    <a:pt x="1" y="75"/>
                  </a:cubicBezTo>
                  <a:cubicBezTo>
                    <a:pt x="1" y="75"/>
                    <a:pt x="2" y="75"/>
                    <a:pt x="2" y="75"/>
                  </a:cubicBezTo>
                  <a:cubicBezTo>
                    <a:pt x="3" y="75"/>
                    <a:pt x="4" y="75"/>
                    <a:pt x="5" y="76"/>
                  </a:cubicBezTo>
                  <a:cubicBezTo>
                    <a:pt x="5" y="76"/>
                    <a:pt x="5" y="76"/>
                    <a:pt x="5" y="76"/>
                  </a:cubicBezTo>
                  <a:cubicBezTo>
                    <a:pt x="6" y="77"/>
                    <a:pt x="6" y="77"/>
                    <a:pt x="6" y="78"/>
                  </a:cubicBezTo>
                  <a:cubicBezTo>
                    <a:pt x="7" y="78"/>
                    <a:pt x="7" y="78"/>
                    <a:pt x="7" y="79"/>
                  </a:cubicBezTo>
                  <a:cubicBezTo>
                    <a:pt x="7" y="79"/>
                    <a:pt x="7" y="79"/>
                    <a:pt x="8" y="80"/>
                  </a:cubicBezTo>
                  <a:cubicBezTo>
                    <a:pt x="8" y="80"/>
                    <a:pt x="9" y="80"/>
                    <a:pt x="9" y="80"/>
                  </a:cubicBezTo>
                  <a:cubicBezTo>
                    <a:pt x="10" y="80"/>
                    <a:pt x="10" y="80"/>
                    <a:pt x="10" y="80"/>
                  </a:cubicBezTo>
                  <a:cubicBezTo>
                    <a:pt x="11" y="80"/>
                    <a:pt x="11" y="80"/>
                    <a:pt x="11" y="80"/>
                  </a:cubicBezTo>
                  <a:cubicBezTo>
                    <a:pt x="11" y="80"/>
                    <a:pt x="11" y="80"/>
                    <a:pt x="11" y="80"/>
                  </a:cubicBezTo>
                  <a:cubicBezTo>
                    <a:pt x="11" y="80"/>
                    <a:pt x="12" y="80"/>
                    <a:pt x="12" y="80"/>
                  </a:cubicBezTo>
                  <a:cubicBezTo>
                    <a:pt x="12" y="80"/>
                    <a:pt x="12" y="79"/>
                    <a:pt x="11" y="79"/>
                  </a:cubicBezTo>
                  <a:cubicBezTo>
                    <a:pt x="10" y="79"/>
                    <a:pt x="10" y="79"/>
                    <a:pt x="10" y="79"/>
                  </a:cubicBezTo>
                  <a:cubicBezTo>
                    <a:pt x="9" y="79"/>
                    <a:pt x="9" y="79"/>
                    <a:pt x="9" y="79"/>
                  </a:cubicBezTo>
                  <a:cubicBezTo>
                    <a:pt x="9" y="78"/>
                    <a:pt x="9" y="78"/>
                    <a:pt x="9" y="78"/>
                  </a:cubicBezTo>
                  <a:cubicBezTo>
                    <a:pt x="8" y="77"/>
                    <a:pt x="8" y="77"/>
                    <a:pt x="8" y="77"/>
                  </a:cubicBezTo>
                  <a:cubicBezTo>
                    <a:pt x="8" y="76"/>
                    <a:pt x="8" y="76"/>
                    <a:pt x="7" y="76"/>
                  </a:cubicBezTo>
                  <a:cubicBezTo>
                    <a:pt x="7" y="75"/>
                    <a:pt x="7" y="75"/>
                    <a:pt x="8" y="75"/>
                  </a:cubicBezTo>
                  <a:cubicBezTo>
                    <a:pt x="9" y="75"/>
                    <a:pt x="9" y="74"/>
                    <a:pt x="10" y="74"/>
                  </a:cubicBezTo>
                  <a:cubicBezTo>
                    <a:pt x="11" y="74"/>
                    <a:pt x="11" y="74"/>
                    <a:pt x="11" y="74"/>
                  </a:cubicBezTo>
                  <a:cubicBezTo>
                    <a:pt x="12" y="74"/>
                    <a:pt x="13" y="74"/>
                    <a:pt x="13" y="74"/>
                  </a:cubicBezTo>
                  <a:cubicBezTo>
                    <a:pt x="13" y="73"/>
                    <a:pt x="13" y="73"/>
                    <a:pt x="13" y="73"/>
                  </a:cubicBezTo>
                  <a:cubicBezTo>
                    <a:pt x="14" y="73"/>
                    <a:pt x="14" y="73"/>
                    <a:pt x="14" y="73"/>
                  </a:cubicBezTo>
                  <a:cubicBezTo>
                    <a:pt x="14" y="73"/>
                    <a:pt x="14" y="73"/>
                    <a:pt x="14" y="72"/>
                  </a:cubicBezTo>
                  <a:cubicBezTo>
                    <a:pt x="15" y="72"/>
                    <a:pt x="15" y="72"/>
                    <a:pt x="15" y="72"/>
                  </a:cubicBezTo>
                  <a:cubicBezTo>
                    <a:pt x="15" y="72"/>
                    <a:pt x="15" y="71"/>
                    <a:pt x="16" y="72"/>
                  </a:cubicBezTo>
                  <a:cubicBezTo>
                    <a:pt x="16" y="72"/>
                    <a:pt x="16" y="72"/>
                    <a:pt x="17" y="72"/>
                  </a:cubicBezTo>
                  <a:cubicBezTo>
                    <a:pt x="17" y="72"/>
                    <a:pt x="18" y="72"/>
                    <a:pt x="19" y="72"/>
                  </a:cubicBezTo>
                  <a:cubicBezTo>
                    <a:pt x="19" y="72"/>
                    <a:pt x="20" y="73"/>
                    <a:pt x="20" y="72"/>
                  </a:cubicBezTo>
                  <a:cubicBezTo>
                    <a:pt x="19" y="72"/>
                    <a:pt x="18" y="72"/>
                    <a:pt x="18" y="71"/>
                  </a:cubicBezTo>
                  <a:cubicBezTo>
                    <a:pt x="17" y="71"/>
                    <a:pt x="18" y="70"/>
                    <a:pt x="17" y="70"/>
                  </a:cubicBezTo>
                  <a:cubicBezTo>
                    <a:pt x="17" y="70"/>
                    <a:pt x="17" y="70"/>
                    <a:pt x="16" y="70"/>
                  </a:cubicBezTo>
                  <a:cubicBezTo>
                    <a:pt x="15" y="70"/>
                    <a:pt x="15" y="70"/>
                    <a:pt x="15" y="70"/>
                  </a:cubicBezTo>
                  <a:cubicBezTo>
                    <a:pt x="14" y="70"/>
                    <a:pt x="14" y="70"/>
                    <a:pt x="14" y="71"/>
                  </a:cubicBezTo>
                  <a:cubicBezTo>
                    <a:pt x="13" y="71"/>
                    <a:pt x="13" y="72"/>
                    <a:pt x="13" y="72"/>
                  </a:cubicBezTo>
                  <a:cubicBezTo>
                    <a:pt x="13" y="72"/>
                    <a:pt x="13" y="71"/>
                    <a:pt x="12" y="71"/>
                  </a:cubicBezTo>
                  <a:cubicBezTo>
                    <a:pt x="11" y="71"/>
                    <a:pt x="11" y="70"/>
                    <a:pt x="11" y="70"/>
                  </a:cubicBezTo>
                  <a:cubicBezTo>
                    <a:pt x="11" y="70"/>
                    <a:pt x="11" y="70"/>
                    <a:pt x="12" y="69"/>
                  </a:cubicBezTo>
                  <a:cubicBezTo>
                    <a:pt x="12" y="69"/>
                    <a:pt x="13" y="69"/>
                    <a:pt x="13" y="69"/>
                  </a:cubicBezTo>
                  <a:cubicBezTo>
                    <a:pt x="13" y="68"/>
                    <a:pt x="13" y="68"/>
                    <a:pt x="13" y="68"/>
                  </a:cubicBezTo>
                  <a:cubicBezTo>
                    <a:pt x="13" y="68"/>
                    <a:pt x="13" y="68"/>
                    <a:pt x="12" y="68"/>
                  </a:cubicBezTo>
                  <a:cubicBezTo>
                    <a:pt x="11" y="69"/>
                    <a:pt x="12" y="69"/>
                    <a:pt x="11" y="69"/>
                  </a:cubicBezTo>
                  <a:cubicBezTo>
                    <a:pt x="11" y="69"/>
                    <a:pt x="10" y="69"/>
                    <a:pt x="10" y="69"/>
                  </a:cubicBezTo>
                  <a:cubicBezTo>
                    <a:pt x="9" y="69"/>
                    <a:pt x="9" y="69"/>
                    <a:pt x="9" y="69"/>
                  </a:cubicBezTo>
                  <a:cubicBezTo>
                    <a:pt x="8" y="68"/>
                    <a:pt x="8" y="68"/>
                    <a:pt x="8" y="68"/>
                  </a:cubicBezTo>
                  <a:cubicBezTo>
                    <a:pt x="8" y="68"/>
                    <a:pt x="9" y="69"/>
                    <a:pt x="9" y="69"/>
                  </a:cubicBezTo>
                  <a:cubicBezTo>
                    <a:pt x="9" y="70"/>
                    <a:pt x="10" y="70"/>
                    <a:pt x="10" y="70"/>
                  </a:cubicBezTo>
                  <a:cubicBezTo>
                    <a:pt x="10" y="71"/>
                    <a:pt x="10" y="71"/>
                    <a:pt x="10" y="71"/>
                  </a:cubicBezTo>
                  <a:cubicBezTo>
                    <a:pt x="10" y="72"/>
                    <a:pt x="10" y="72"/>
                    <a:pt x="10" y="72"/>
                  </a:cubicBezTo>
                  <a:cubicBezTo>
                    <a:pt x="10" y="72"/>
                    <a:pt x="11" y="72"/>
                    <a:pt x="11" y="72"/>
                  </a:cubicBezTo>
                  <a:cubicBezTo>
                    <a:pt x="10" y="73"/>
                    <a:pt x="11" y="73"/>
                    <a:pt x="10" y="73"/>
                  </a:cubicBezTo>
                  <a:cubicBezTo>
                    <a:pt x="9" y="73"/>
                    <a:pt x="9" y="72"/>
                    <a:pt x="9" y="72"/>
                  </a:cubicBezTo>
                  <a:cubicBezTo>
                    <a:pt x="9" y="72"/>
                    <a:pt x="9" y="72"/>
                    <a:pt x="8" y="73"/>
                  </a:cubicBezTo>
                  <a:cubicBezTo>
                    <a:pt x="8" y="74"/>
                    <a:pt x="7" y="74"/>
                    <a:pt x="7" y="74"/>
                  </a:cubicBezTo>
                  <a:cubicBezTo>
                    <a:pt x="7" y="74"/>
                    <a:pt x="7" y="74"/>
                    <a:pt x="7" y="74"/>
                  </a:cubicBezTo>
                  <a:cubicBezTo>
                    <a:pt x="6" y="74"/>
                    <a:pt x="5" y="73"/>
                    <a:pt x="5" y="72"/>
                  </a:cubicBezTo>
                  <a:cubicBezTo>
                    <a:pt x="5" y="72"/>
                    <a:pt x="4" y="72"/>
                    <a:pt x="5" y="71"/>
                  </a:cubicBezTo>
                  <a:cubicBezTo>
                    <a:pt x="5" y="70"/>
                    <a:pt x="6" y="70"/>
                    <a:pt x="5" y="69"/>
                  </a:cubicBezTo>
                  <a:cubicBezTo>
                    <a:pt x="5" y="68"/>
                    <a:pt x="4" y="68"/>
                    <a:pt x="4" y="68"/>
                  </a:cubicBezTo>
                  <a:cubicBezTo>
                    <a:pt x="4" y="67"/>
                    <a:pt x="4" y="67"/>
                    <a:pt x="3" y="67"/>
                  </a:cubicBezTo>
                  <a:cubicBezTo>
                    <a:pt x="3" y="66"/>
                    <a:pt x="3" y="65"/>
                    <a:pt x="3" y="64"/>
                  </a:cubicBezTo>
                  <a:cubicBezTo>
                    <a:pt x="4" y="64"/>
                    <a:pt x="4" y="64"/>
                    <a:pt x="4" y="63"/>
                  </a:cubicBezTo>
                  <a:cubicBezTo>
                    <a:pt x="3" y="62"/>
                    <a:pt x="3" y="62"/>
                    <a:pt x="3" y="61"/>
                  </a:cubicBezTo>
                  <a:cubicBezTo>
                    <a:pt x="3" y="61"/>
                    <a:pt x="2" y="60"/>
                    <a:pt x="3" y="60"/>
                  </a:cubicBezTo>
                  <a:cubicBezTo>
                    <a:pt x="3" y="59"/>
                    <a:pt x="3" y="58"/>
                    <a:pt x="4" y="58"/>
                  </a:cubicBezTo>
                  <a:cubicBezTo>
                    <a:pt x="5" y="57"/>
                    <a:pt x="5" y="56"/>
                    <a:pt x="6" y="57"/>
                  </a:cubicBezTo>
                  <a:cubicBezTo>
                    <a:pt x="7" y="58"/>
                    <a:pt x="7" y="58"/>
                    <a:pt x="8" y="58"/>
                  </a:cubicBezTo>
                  <a:cubicBezTo>
                    <a:pt x="9" y="58"/>
                    <a:pt x="10" y="58"/>
                    <a:pt x="10" y="58"/>
                  </a:cubicBezTo>
                  <a:cubicBezTo>
                    <a:pt x="10" y="58"/>
                    <a:pt x="10" y="58"/>
                    <a:pt x="11" y="58"/>
                  </a:cubicBezTo>
                  <a:cubicBezTo>
                    <a:pt x="12" y="58"/>
                    <a:pt x="12" y="58"/>
                    <a:pt x="13" y="58"/>
                  </a:cubicBezTo>
                  <a:cubicBezTo>
                    <a:pt x="13" y="58"/>
                    <a:pt x="15" y="57"/>
                    <a:pt x="14" y="57"/>
                  </a:cubicBezTo>
                  <a:cubicBezTo>
                    <a:pt x="13" y="57"/>
                    <a:pt x="13" y="57"/>
                    <a:pt x="11" y="57"/>
                  </a:cubicBezTo>
                  <a:cubicBezTo>
                    <a:pt x="9" y="57"/>
                    <a:pt x="10" y="57"/>
                    <a:pt x="9" y="57"/>
                  </a:cubicBezTo>
                  <a:cubicBezTo>
                    <a:pt x="8" y="57"/>
                    <a:pt x="9" y="58"/>
                    <a:pt x="8" y="57"/>
                  </a:cubicBezTo>
                  <a:cubicBezTo>
                    <a:pt x="8" y="57"/>
                    <a:pt x="8" y="56"/>
                    <a:pt x="8" y="56"/>
                  </a:cubicBezTo>
                  <a:cubicBezTo>
                    <a:pt x="8" y="56"/>
                    <a:pt x="8" y="55"/>
                    <a:pt x="8" y="55"/>
                  </a:cubicBezTo>
                  <a:cubicBezTo>
                    <a:pt x="9" y="55"/>
                    <a:pt x="8" y="55"/>
                    <a:pt x="9" y="54"/>
                  </a:cubicBezTo>
                  <a:cubicBezTo>
                    <a:pt x="11" y="54"/>
                    <a:pt x="13" y="54"/>
                    <a:pt x="11" y="54"/>
                  </a:cubicBezTo>
                  <a:cubicBezTo>
                    <a:pt x="11" y="54"/>
                    <a:pt x="10" y="53"/>
                    <a:pt x="10" y="54"/>
                  </a:cubicBezTo>
                  <a:cubicBezTo>
                    <a:pt x="10" y="54"/>
                    <a:pt x="9" y="54"/>
                    <a:pt x="9" y="54"/>
                  </a:cubicBezTo>
                  <a:cubicBezTo>
                    <a:pt x="8" y="54"/>
                    <a:pt x="8" y="54"/>
                    <a:pt x="8" y="54"/>
                  </a:cubicBezTo>
                  <a:cubicBezTo>
                    <a:pt x="7" y="55"/>
                    <a:pt x="7" y="55"/>
                    <a:pt x="7" y="55"/>
                  </a:cubicBezTo>
                  <a:cubicBezTo>
                    <a:pt x="7" y="55"/>
                    <a:pt x="6" y="54"/>
                    <a:pt x="6" y="54"/>
                  </a:cubicBezTo>
                  <a:cubicBezTo>
                    <a:pt x="5" y="54"/>
                    <a:pt x="5" y="53"/>
                    <a:pt x="5" y="53"/>
                  </a:cubicBezTo>
                  <a:cubicBezTo>
                    <a:pt x="5" y="53"/>
                    <a:pt x="4" y="53"/>
                    <a:pt x="4" y="53"/>
                  </a:cubicBezTo>
                  <a:cubicBezTo>
                    <a:pt x="4" y="52"/>
                    <a:pt x="4" y="53"/>
                    <a:pt x="3" y="53"/>
                  </a:cubicBezTo>
                  <a:cubicBezTo>
                    <a:pt x="3" y="53"/>
                    <a:pt x="3" y="52"/>
                    <a:pt x="3" y="52"/>
                  </a:cubicBezTo>
                  <a:cubicBezTo>
                    <a:pt x="3" y="52"/>
                    <a:pt x="3" y="52"/>
                    <a:pt x="2" y="52"/>
                  </a:cubicBezTo>
                  <a:cubicBezTo>
                    <a:pt x="2" y="52"/>
                    <a:pt x="1" y="52"/>
                    <a:pt x="1" y="52"/>
                  </a:cubicBezTo>
                  <a:cubicBezTo>
                    <a:pt x="1" y="52"/>
                    <a:pt x="1" y="52"/>
                    <a:pt x="1" y="51"/>
                  </a:cubicBezTo>
                  <a:cubicBezTo>
                    <a:pt x="1" y="51"/>
                    <a:pt x="1" y="51"/>
                    <a:pt x="1" y="50"/>
                  </a:cubicBezTo>
                  <a:cubicBezTo>
                    <a:pt x="1" y="50"/>
                    <a:pt x="1" y="49"/>
                    <a:pt x="1" y="49"/>
                  </a:cubicBezTo>
                  <a:lnTo>
                    <a:pt x="0" y="48"/>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Freeform 224"/>
            <p:cNvSpPr>
              <a:spLocks/>
            </p:cNvSpPr>
            <p:nvPr/>
          </p:nvSpPr>
          <p:spPr bwMode="auto">
            <a:xfrm>
              <a:off x="6545263" y="2995613"/>
              <a:ext cx="3175" cy="1588"/>
            </a:xfrm>
            <a:custGeom>
              <a:avLst/>
              <a:gdLst>
                <a:gd name="T0" fmla="*/ 0 w 2"/>
                <a:gd name="T1" fmla="*/ 1 h 2"/>
                <a:gd name="T2" fmla="*/ 1 w 2"/>
                <a:gd name="T3" fmla="*/ 0 h 2"/>
                <a:gd name="T4" fmla="*/ 1 w 2"/>
                <a:gd name="T5" fmla="*/ 1 h 2"/>
                <a:gd name="T6" fmla="*/ 2 w 2"/>
                <a:gd name="T7" fmla="*/ 2 h 2"/>
                <a:gd name="T8" fmla="*/ 1 w 2"/>
                <a:gd name="T9" fmla="*/ 2 h 2"/>
                <a:gd name="T10" fmla="*/ 0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0"/>
                    <a:pt x="1" y="0"/>
                    <a:pt x="1" y="0"/>
                  </a:cubicBezTo>
                  <a:cubicBezTo>
                    <a:pt x="1" y="0"/>
                    <a:pt x="1" y="1"/>
                    <a:pt x="1" y="1"/>
                  </a:cubicBezTo>
                  <a:cubicBezTo>
                    <a:pt x="1" y="1"/>
                    <a:pt x="2" y="2"/>
                    <a:pt x="2" y="2"/>
                  </a:cubicBezTo>
                  <a:cubicBezTo>
                    <a:pt x="2" y="2"/>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Freeform 225"/>
            <p:cNvSpPr>
              <a:spLocks/>
            </p:cNvSpPr>
            <p:nvPr/>
          </p:nvSpPr>
          <p:spPr bwMode="auto">
            <a:xfrm>
              <a:off x="6543675" y="3048000"/>
              <a:ext cx="4763" cy="4763"/>
            </a:xfrm>
            <a:custGeom>
              <a:avLst/>
              <a:gdLst>
                <a:gd name="T0" fmla="*/ 0 w 3"/>
                <a:gd name="T1" fmla="*/ 2 h 3"/>
                <a:gd name="T2" fmla="*/ 2 w 3"/>
                <a:gd name="T3" fmla="*/ 2 h 3"/>
                <a:gd name="T4" fmla="*/ 2 w 3"/>
                <a:gd name="T5" fmla="*/ 1 h 3"/>
                <a:gd name="T6" fmla="*/ 3 w 3"/>
                <a:gd name="T7" fmla="*/ 1 h 3"/>
                <a:gd name="T8" fmla="*/ 3 w 3"/>
                <a:gd name="T9" fmla="*/ 2 h 3"/>
                <a:gd name="T10" fmla="*/ 2 w 3"/>
                <a:gd name="T11" fmla="*/ 3 h 3"/>
                <a:gd name="T12" fmla="*/ 1 w 3"/>
                <a:gd name="T13" fmla="*/ 3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cubicBezTo>
                    <a:pt x="2" y="2"/>
                    <a:pt x="2" y="2"/>
                    <a:pt x="2" y="2"/>
                  </a:cubicBezTo>
                  <a:cubicBezTo>
                    <a:pt x="2" y="1"/>
                    <a:pt x="2" y="1"/>
                    <a:pt x="2" y="1"/>
                  </a:cubicBezTo>
                  <a:cubicBezTo>
                    <a:pt x="2" y="1"/>
                    <a:pt x="3" y="0"/>
                    <a:pt x="3" y="1"/>
                  </a:cubicBezTo>
                  <a:cubicBezTo>
                    <a:pt x="3" y="2"/>
                    <a:pt x="3" y="2"/>
                    <a:pt x="3" y="2"/>
                  </a:cubicBezTo>
                  <a:cubicBezTo>
                    <a:pt x="3" y="2"/>
                    <a:pt x="2" y="3"/>
                    <a:pt x="2" y="3"/>
                  </a:cubicBezTo>
                  <a:cubicBezTo>
                    <a:pt x="1" y="3"/>
                    <a:pt x="1" y="3"/>
                    <a:pt x="1"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Freeform 226"/>
            <p:cNvSpPr>
              <a:spLocks/>
            </p:cNvSpPr>
            <p:nvPr/>
          </p:nvSpPr>
          <p:spPr bwMode="auto">
            <a:xfrm>
              <a:off x="6592888" y="3084513"/>
              <a:ext cx="1588" cy="0"/>
            </a:xfrm>
            <a:custGeom>
              <a:avLst/>
              <a:gdLst>
                <a:gd name="T0" fmla="*/ 0 w 2"/>
                <a:gd name="T1" fmla="*/ 0 h 1"/>
                <a:gd name="T2" fmla="*/ 0 w 2"/>
                <a:gd name="T3" fmla="*/ 1 h 1"/>
                <a:gd name="T4" fmla="*/ 1 w 2"/>
                <a:gd name="T5" fmla="*/ 1 h 1"/>
                <a:gd name="T6" fmla="*/ 2 w 2"/>
                <a:gd name="T7" fmla="*/ 1 h 1"/>
                <a:gd name="T8" fmla="*/ 2 w 2"/>
                <a:gd name="T9" fmla="*/ 1 h 1"/>
                <a:gd name="T10" fmla="*/ 1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1"/>
                    <a:pt x="0" y="1"/>
                  </a:cubicBezTo>
                  <a:cubicBezTo>
                    <a:pt x="0" y="1"/>
                    <a:pt x="1" y="1"/>
                    <a:pt x="1" y="1"/>
                  </a:cubicBezTo>
                  <a:cubicBezTo>
                    <a:pt x="2" y="1"/>
                    <a:pt x="2" y="1"/>
                    <a:pt x="2" y="1"/>
                  </a:cubicBezTo>
                  <a:cubicBezTo>
                    <a:pt x="2" y="1"/>
                    <a:pt x="2" y="1"/>
                    <a:pt x="2" y="1"/>
                  </a:cubicBezTo>
                  <a:cubicBezTo>
                    <a:pt x="1" y="0"/>
                    <a:pt x="1" y="0"/>
                    <a:pt x="1" y="0"/>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Freeform 227"/>
            <p:cNvSpPr>
              <a:spLocks/>
            </p:cNvSpPr>
            <p:nvPr/>
          </p:nvSpPr>
          <p:spPr bwMode="auto">
            <a:xfrm>
              <a:off x="6597650" y="3090863"/>
              <a:ext cx="1588" cy="3175"/>
            </a:xfrm>
            <a:custGeom>
              <a:avLst/>
              <a:gdLst>
                <a:gd name="T0" fmla="*/ 0 w 1"/>
                <a:gd name="T1" fmla="*/ 0 h 2"/>
                <a:gd name="T2" fmla="*/ 0 w 1"/>
                <a:gd name="T3" fmla="*/ 1 h 2"/>
                <a:gd name="T4" fmla="*/ 0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1"/>
                  </a:cubicBezTo>
                  <a:cubicBezTo>
                    <a:pt x="0" y="1"/>
                    <a:pt x="0" y="2"/>
                    <a:pt x="0"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Freeform 228"/>
            <p:cNvSpPr>
              <a:spLocks/>
            </p:cNvSpPr>
            <p:nvPr/>
          </p:nvSpPr>
          <p:spPr bwMode="auto">
            <a:xfrm>
              <a:off x="6594475" y="3079750"/>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Freeform 229"/>
            <p:cNvSpPr>
              <a:spLocks/>
            </p:cNvSpPr>
            <p:nvPr/>
          </p:nvSpPr>
          <p:spPr bwMode="auto">
            <a:xfrm>
              <a:off x="6565900" y="3084513"/>
              <a:ext cx="30163" cy="17463"/>
            </a:xfrm>
            <a:custGeom>
              <a:avLst/>
              <a:gdLst>
                <a:gd name="T0" fmla="*/ 1 w 22"/>
                <a:gd name="T1" fmla="*/ 3 h 13"/>
                <a:gd name="T2" fmla="*/ 2 w 22"/>
                <a:gd name="T3" fmla="*/ 2 h 13"/>
                <a:gd name="T4" fmla="*/ 4 w 22"/>
                <a:gd name="T5" fmla="*/ 2 h 13"/>
                <a:gd name="T6" fmla="*/ 6 w 22"/>
                <a:gd name="T7" fmla="*/ 1 h 13"/>
                <a:gd name="T8" fmla="*/ 8 w 22"/>
                <a:gd name="T9" fmla="*/ 1 h 13"/>
                <a:gd name="T10" fmla="*/ 10 w 22"/>
                <a:gd name="T11" fmla="*/ 1 h 13"/>
                <a:gd name="T12" fmla="*/ 11 w 22"/>
                <a:gd name="T13" fmla="*/ 1 h 13"/>
                <a:gd name="T14" fmla="*/ 13 w 22"/>
                <a:gd name="T15" fmla="*/ 1 h 13"/>
                <a:gd name="T16" fmla="*/ 14 w 22"/>
                <a:gd name="T17" fmla="*/ 0 h 13"/>
                <a:gd name="T18" fmla="*/ 15 w 22"/>
                <a:gd name="T19" fmla="*/ 1 h 13"/>
                <a:gd name="T20" fmla="*/ 18 w 22"/>
                <a:gd name="T21" fmla="*/ 1 h 13"/>
                <a:gd name="T22" fmla="*/ 18 w 22"/>
                <a:gd name="T23" fmla="*/ 2 h 13"/>
                <a:gd name="T24" fmla="*/ 18 w 22"/>
                <a:gd name="T25" fmla="*/ 2 h 13"/>
                <a:gd name="T26" fmla="*/ 19 w 22"/>
                <a:gd name="T27" fmla="*/ 2 h 13"/>
                <a:gd name="T28" fmla="*/ 20 w 22"/>
                <a:gd name="T29" fmla="*/ 2 h 13"/>
                <a:gd name="T30" fmla="*/ 22 w 22"/>
                <a:gd name="T31" fmla="*/ 4 h 13"/>
                <a:gd name="T32" fmla="*/ 22 w 22"/>
                <a:gd name="T33" fmla="*/ 5 h 13"/>
                <a:gd name="T34" fmla="*/ 21 w 22"/>
                <a:gd name="T35" fmla="*/ 5 h 13"/>
                <a:gd name="T36" fmla="*/ 22 w 22"/>
                <a:gd name="T37" fmla="*/ 6 h 13"/>
                <a:gd name="T38" fmla="*/ 21 w 22"/>
                <a:gd name="T39" fmla="*/ 8 h 13"/>
                <a:gd name="T40" fmla="*/ 20 w 22"/>
                <a:gd name="T41" fmla="*/ 9 h 13"/>
                <a:gd name="T42" fmla="*/ 20 w 22"/>
                <a:gd name="T43" fmla="*/ 10 h 13"/>
                <a:gd name="T44" fmla="*/ 20 w 22"/>
                <a:gd name="T45" fmla="*/ 12 h 13"/>
                <a:gd name="T46" fmla="*/ 20 w 22"/>
                <a:gd name="T47" fmla="*/ 13 h 13"/>
                <a:gd name="T48" fmla="*/ 19 w 22"/>
                <a:gd name="T49" fmla="*/ 12 h 13"/>
                <a:gd name="T50" fmla="*/ 18 w 22"/>
                <a:gd name="T51" fmla="*/ 11 h 13"/>
                <a:gd name="T52" fmla="*/ 17 w 22"/>
                <a:gd name="T53" fmla="*/ 9 h 13"/>
                <a:gd name="T54" fmla="*/ 15 w 22"/>
                <a:gd name="T55" fmla="*/ 8 h 13"/>
                <a:gd name="T56" fmla="*/ 14 w 22"/>
                <a:gd name="T57" fmla="*/ 8 h 13"/>
                <a:gd name="T58" fmla="*/ 13 w 22"/>
                <a:gd name="T59" fmla="*/ 8 h 13"/>
                <a:gd name="T60" fmla="*/ 11 w 22"/>
                <a:gd name="T61" fmla="*/ 7 h 13"/>
                <a:gd name="T62" fmla="*/ 9 w 22"/>
                <a:gd name="T63" fmla="*/ 6 h 13"/>
                <a:gd name="T64" fmla="*/ 7 w 22"/>
                <a:gd name="T65" fmla="*/ 5 h 13"/>
                <a:gd name="T66" fmla="*/ 4 w 22"/>
                <a:gd name="T67" fmla="*/ 5 h 13"/>
                <a:gd name="T68" fmla="*/ 2 w 22"/>
                <a:gd name="T69" fmla="*/ 5 h 13"/>
                <a:gd name="T70" fmla="*/ 0 w 22"/>
                <a:gd name="T71" fmla="*/ 5 h 13"/>
                <a:gd name="T72" fmla="*/ 1 w 22"/>
                <a:gd name="T7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3">
                  <a:moveTo>
                    <a:pt x="1" y="3"/>
                  </a:moveTo>
                  <a:cubicBezTo>
                    <a:pt x="1" y="3"/>
                    <a:pt x="0" y="3"/>
                    <a:pt x="2" y="2"/>
                  </a:cubicBezTo>
                  <a:cubicBezTo>
                    <a:pt x="3" y="2"/>
                    <a:pt x="3" y="2"/>
                    <a:pt x="4" y="2"/>
                  </a:cubicBezTo>
                  <a:cubicBezTo>
                    <a:pt x="5" y="2"/>
                    <a:pt x="5" y="1"/>
                    <a:pt x="6" y="1"/>
                  </a:cubicBezTo>
                  <a:cubicBezTo>
                    <a:pt x="7" y="2"/>
                    <a:pt x="8" y="1"/>
                    <a:pt x="8" y="1"/>
                  </a:cubicBezTo>
                  <a:cubicBezTo>
                    <a:pt x="9" y="1"/>
                    <a:pt x="9" y="1"/>
                    <a:pt x="10" y="1"/>
                  </a:cubicBezTo>
                  <a:cubicBezTo>
                    <a:pt x="10" y="1"/>
                    <a:pt x="10" y="1"/>
                    <a:pt x="11" y="1"/>
                  </a:cubicBezTo>
                  <a:cubicBezTo>
                    <a:pt x="11" y="1"/>
                    <a:pt x="12" y="1"/>
                    <a:pt x="13" y="1"/>
                  </a:cubicBezTo>
                  <a:cubicBezTo>
                    <a:pt x="13" y="0"/>
                    <a:pt x="13" y="0"/>
                    <a:pt x="14" y="0"/>
                  </a:cubicBezTo>
                  <a:cubicBezTo>
                    <a:pt x="15" y="0"/>
                    <a:pt x="14" y="0"/>
                    <a:pt x="15" y="1"/>
                  </a:cubicBezTo>
                  <a:cubicBezTo>
                    <a:pt x="17" y="1"/>
                    <a:pt x="18" y="1"/>
                    <a:pt x="18" y="1"/>
                  </a:cubicBezTo>
                  <a:cubicBezTo>
                    <a:pt x="18" y="1"/>
                    <a:pt x="18" y="1"/>
                    <a:pt x="18" y="2"/>
                  </a:cubicBezTo>
                  <a:cubicBezTo>
                    <a:pt x="18" y="2"/>
                    <a:pt x="17" y="2"/>
                    <a:pt x="18" y="2"/>
                  </a:cubicBezTo>
                  <a:cubicBezTo>
                    <a:pt x="18" y="3"/>
                    <a:pt x="18" y="2"/>
                    <a:pt x="19" y="2"/>
                  </a:cubicBezTo>
                  <a:cubicBezTo>
                    <a:pt x="19" y="2"/>
                    <a:pt x="20" y="2"/>
                    <a:pt x="20" y="2"/>
                  </a:cubicBezTo>
                  <a:cubicBezTo>
                    <a:pt x="20" y="3"/>
                    <a:pt x="22" y="3"/>
                    <a:pt x="22" y="4"/>
                  </a:cubicBezTo>
                  <a:cubicBezTo>
                    <a:pt x="22" y="4"/>
                    <a:pt x="22" y="4"/>
                    <a:pt x="22" y="5"/>
                  </a:cubicBezTo>
                  <a:cubicBezTo>
                    <a:pt x="21" y="5"/>
                    <a:pt x="21" y="5"/>
                    <a:pt x="21" y="5"/>
                  </a:cubicBezTo>
                  <a:cubicBezTo>
                    <a:pt x="21" y="6"/>
                    <a:pt x="22" y="5"/>
                    <a:pt x="22" y="6"/>
                  </a:cubicBezTo>
                  <a:cubicBezTo>
                    <a:pt x="21" y="7"/>
                    <a:pt x="21" y="7"/>
                    <a:pt x="21" y="8"/>
                  </a:cubicBezTo>
                  <a:cubicBezTo>
                    <a:pt x="21" y="8"/>
                    <a:pt x="21" y="8"/>
                    <a:pt x="20" y="9"/>
                  </a:cubicBezTo>
                  <a:cubicBezTo>
                    <a:pt x="20" y="9"/>
                    <a:pt x="20" y="9"/>
                    <a:pt x="20" y="10"/>
                  </a:cubicBezTo>
                  <a:cubicBezTo>
                    <a:pt x="20" y="11"/>
                    <a:pt x="20" y="12"/>
                    <a:pt x="20" y="12"/>
                  </a:cubicBezTo>
                  <a:cubicBezTo>
                    <a:pt x="20" y="13"/>
                    <a:pt x="21" y="13"/>
                    <a:pt x="20" y="13"/>
                  </a:cubicBezTo>
                  <a:cubicBezTo>
                    <a:pt x="19" y="13"/>
                    <a:pt x="19" y="13"/>
                    <a:pt x="19" y="12"/>
                  </a:cubicBezTo>
                  <a:cubicBezTo>
                    <a:pt x="18" y="12"/>
                    <a:pt x="18" y="12"/>
                    <a:pt x="18" y="11"/>
                  </a:cubicBezTo>
                  <a:cubicBezTo>
                    <a:pt x="18" y="10"/>
                    <a:pt x="18" y="9"/>
                    <a:pt x="17" y="9"/>
                  </a:cubicBezTo>
                  <a:cubicBezTo>
                    <a:pt x="16" y="8"/>
                    <a:pt x="16" y="8"/>
                    <a:pt x="15" y="8"/>
                  </a:cubicBezTo>
                  <a:cubicBezTo>
                    <a:pt x="14" y="8"/>
                    <a:pt x="14" y="8"/>
                    <a:pt x="14" y="8"/>
                  </a:cubicBezTo>
                  <a:cubicBezTo>
                    <a:pt x="13" y="8"/>
                    <a:pt x="13" y="8"/>
                    <a:pt x="13" y="8"/>
                  </a:cubicBezTo>
                  <a:cubicBezTo>
                    <a:pt x="12" y="8"/>
                    <a:pt x="12" y="7"/>
                    <a:pt x="11" y="7"/>
                  </a:cubicBezTo>
                  <a:cubicBezTo>
                    <a:pt x="11" y="7"/>
                    <a:pt x="10" y="7"/>
                    <a:pt x="9" y="6"/>
                  </a:cubicBezTo>
                  <a:cubicBezTo>
                    <a:pt x="8" y="6"/>
                    <a:pt x="7" y="5"/>
                    <a:pt x="7" y="5"/>
                  </a:cubicBezTo>
                  <a:cubicBezTo>
                    <a:pt x="6" y="5"/>
                    <a:pt x="5" y="5"/>
                    <a:pt x="4" y="5"/>
                  </a:cubicBezTo>
                  <a:cubicBezTo>
                    <a:pt x="4" y="5"/>
                    <a:pt x="3" y="5"/>
                    <a:pt x="2" y="5"/>
                  </a:cubicBezTo>
                  <a:cubicBezTo>
                    <a:pt x="1" y="5"/>
                    <a:pt x="0" y="5"/>
                    <a:pt x="0" y="5"/>
                  </a:cubicBezTo>
                  <a:cubicBezTo>
                    <a:pt x="0"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Freeform 230"/>
            <p:cNvSpPr>
              <a:spLocks/>
            </p:cNvSpPr>
            <p:nvPr/>
          </p:nvSpPr>
          <p:spPr bwMode="auto">
            <a:xfrm>
              <a:off x="6556375" y="3082925"/>
              <a:ext cx="3175" cy="3175"/>
            </a:xfrm>
            <a:custGeom>
              <a:avLst/>
              <a:gdLst>
                <a:gd name="T0" fmla="*/ 0 w 2"/>
                <a:gd name="T1" fmla="*/ 2 h 3"/>
                <a:gd name="T2" fmla="*/ 0 w 2"/>
                <a:gd name="T3" fmla="*/ 1 h 3"/>
                <a:gd name="T4" fmla="*/ 1 w 2"/>
                <a:gd name="T5" fmla="*/ 0 h 3"/>
                <a:gd name="T6" fmla="*/ 2 w 2"/>
                <a:gd name="T7" fmla="*/ 1 h 3"/>
                <a:gd name="T8" fmla="*/ 1 w 2"/>
                <a:gd name="T9" fmla="*/ 2 h 3"/>
                <a:gd name="T10" fmla="*/ 2 w 2"/>
                <a:gd name="T11" fmla="*/ 2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cubicBezTo>
                    <a:pt x="0" y="2"/>
                    <a:pt x="0" y="1"/>
                    <a:pt x="0" y="1"/>
                  </a:cubicBezTo>
                  <a:cubicBezTo>
                    <a:pt x="1" y="1"/>
                    <a:pt x="1" y="0"/>
                    <a:pt x="1" y="0"/>
                  </a:cubicBezTo>
                  <a:cubicBezTo>
                    <a:pt x="2" y="0"/>
                    <a:pt x="2" y="0"/>
                    <a:pt x="2" y="1"/>
                  </a:cubicBezTo>
                  <a:cubicBezTo>
                    <a:pt x="2" y="1"/>
                    <a:pt x="1" y="2"/>
                    <a:pt x="1" y="2"/>
                  </a:cubicBezTo>
                  <a:cubicBezTo>
                    <a:pt x="2" y="2"/>
                    <a:pt x="2" y="2"/>
                    <a:pt x="2" y="2"/>
                  </a:cubicBezTo>
                  <a:cubicBezTo>
                    <a:pt x="2" y="2"/>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Freeform 231"/>
            <p:cNvSpPr>
              <a:spLocks/>
            </p:cNvSpPr>
            <p:nvPr/>
          </p:nvSpPr>
          <p:spPr bwMode="auto">
            <a:xfrm>
              <a:off x="6561138" y="3086100"/>
              <a:ext cx="3175" cy="3175"/>
            </a:xfrm>
            <a:custGeom>
              <a:avLst/>
              <a:gdLst>
                <a:gd name="T0" fmla="*/ 1 w 2"/>
                <a:gd name="T1" fmla="*/ 1 h 2"/>
                <a:gd name="T2" fmla="*/ 0 w 2"/>
                <a:gd name="T3" fmla="*/ 1 h 2"/>
                <a:gd name="T4" fmla="*/ 1 w 2"/>
                <a:gd name="T5" fmla="*/ 2 h 2"/>
                <a:gd name="T6" fmla="*/ 2 w 2"/>
                <a:gd name="T7" fmla="*/ 2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1"/>
                  </a:cubicBezTo>
                  <a:cubicBezTo>
                    <a:pt x="1" y="2"/>
                    <a:pt x="1" y="2"/>
                    <a:pt x="1" y="2"/>
                  </a:cubicBezTo>
                  <a:cubicBezTo>
                    <a:pt x="2" y="2"/>
                    <a:pt x="2" y="2"/>
                    <a:pt x="2" y="2"/>
                  </a:cubicBezTo>
                  <a:cubicBezTo>
                    <a:pt x="2" y="1"/>
                    <a:pt x="2" y="1"/>
                    <a:pt x="2" y="1"/>
                  </a:cubicBezTo>
                  <a:cubicBezTo>
                    <a:pt x="2" y="1"/>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Freeform 232"/>
            <p:cNvSpPr>
              <a:spLocks/>
            </p:cNvSpPr>
            <p:nvPr/>
          </p:nvSpPr>
          <p:spPr bwMode="auto">
            <a:xfrm>
              <a:off x="6426200" y="2733675"/>
              <a:ext cx="506413" cy="381000"/>
            </a:xfrm>
            <a:custGeom>
              <a:avLst/>
              <a:gdLst>
                <a:gd name="T0" fmla="*/ 42 w 359"/>
                <a:gd name="T1" fmla="*/ 51 h 271"/>
                <a:gd name="T2" fmla="*/ 62 w 359"/>
                <a:gd name="T3" fmla="*/ 46 h 271"/>
                <a:gd name="T4" fmla="*/ 51 w 359"/>
                <a:gd name="T5" fmla="*/ 21 h 271"/>
                <a:gd name="T6" fmla="*/ 64 w 359"/>
                <a:gd name="T7" fmla="*/ 14 h 271"/>
                <a:gd name="T8" fmla="*/ 87 w 359"/>
                <a:gd name="T9" fmla="*/ 2 h 271"/>
                <a:gd name="T10" fmla="*/ 105 w 359"/>
                <a:gd name="T11" fmla="*/ 9 h 271"/>
                <a:gd name="T12" fmla="*/ 132 w 359"/>
                <a:gd name="T13" fmla="*/ 16 h 271"/>
                <a:gd name="T14" fmla="*/ 157 w 359"/>
                <a:gd name="T15" fmla="*/ 14 h 271"/>
                <a:gd name="T16" fmla="*/ 172 w 359"/>
                <a:gd name="T17" fmla="*/ 15 h 271"/>
                <a:gd name="T18" fmla="*/ 183 w 359"/>
                <a:gd name="T19" fmla="*/ 32 h 271"/>
                <a:gd name="T20" fmla="*/ 199 w 359"/>
                <a:gd name="T21" fmla="*/ 23 h 271"/>
                <a:gd name="T22" fmla="*/ 212 w 359"/>
                <a:gd name="T23" fmla="*/ 35 h 271"/>
                <a:gd name="T24" fmla="*/ 224 w 359"/>
                <a:gd name="T25" fmla="*/ 24 h 271"/>
                <a:gd name="T26" fmla="*/ 239 w 359"/>
                <a:gd name="T27" fmla="*/ 25 h 271"/>
                <a:gd name="T28" fmla="*/ 258 w 359"/>
                <a:gd name="T29" fmla="*/ 30 h 271"/>
                <a:gd name="T30" fmla="*/ 276 w 359"/>
                <a:gd name="T31" fmla="*/ 19 h 271"/>
                <a:gd name="T32" fmla="*/ 279 w 359"/>
                <a:gd name="T33" fmla="*/ 9 h 271"/>
                <a:gd name="T34" fmla="*/ 297 w 359"/>
                <a:gd name="T35" fmla="*/ 26 h 271"/>
                <a:gd name="T36" fmla="*/ 299 w 359"/>
                <a:gd name="T37" fmla="*/ 51 h 271"/>
                <a:gd name="T38" fmla="*/ 315 w 359"/>
                <a:gd name="T39" fmla="*/ 59 h 271"/>
                <a:gd name="T40" fmla="*/ 318 w 359"/>
                <a:gd name="T41" fmla="*/ 69 h 271"/>
                <a:gd name="T42" fmla="*/ 311 w 359"/>
                <a:gd name="T43" fmla="*/ 85 h 271"/>
                <a:gd name="T44" fmla="*/ 326 w 359"/>
                <a:gd name="T45" fmla="*/ 91 h 271"/>
                <a:gd name="T46" fmla="*/ 328 w 359"/>
                <a:gd name="T47" fmla="*/ 107 h 271"/>
                <a:gd name="T48" fmla="*/ 342 w 359"/>
                <a:gd name="T49" fmla="*/ 118 h 271"/>
                <a:gd name="T50" fmla="*/ 335 w 359"/>
                <a:gd name="T51" fmla="*/ 134 h 271"/>
                <a:gd name="T52" fmla="*/ 335 w 359"/>
                <a:gd name="T53" fmla="*/ 146 h 271"/>
                <a:gd name="T54" fmla="*/ 342 w 359"/>
                <a:gd name="T55" fmla="*/ 163 h 271"/>
                <a:gd name="T56" fmla="*/ 351 w 359"/>
                <a:gd name="T57" fmla="*/ 177 h 271"/>
                <a:gd name="T58" fmla="*/ 344 w 359"/>
                <a:gd name="T59" fmla="*/ 193 h 271"/>
                <a:gd name="T60" fmla="*/ 358 w 359"/>
                <a:gd name="T61" fmla="*/ 213 h 271"/>
                <a:gd name="T62" fmla="*/ 341 w 359"/>
                <a:gd name="T63" fmla="*/ 208 h 271"/>
                <a:gd name="T64" fmla="*/ 330 w 359"/>
                <a:gd name="T65" fmla="*/ 221 h 271"/>
                <a:gd name="T66" fmla="*/ 343 w 359"/>
                <a:gd name="T67" fmla="*/ 231 h 271"/>
                <a:gd name="T68" fmla="*/ 333 w 359"/>
                <a:gd name="T69" fmla="*/ 249 h 271"/>
                <a:gd name="T70" fmla="*/ 306 w 359"/>
                <a:gd name="T71" fmla="*/ 249 h 271"/>
                <a:gd name="T72" fmla="*/ 298 w 359"/>
                <a:gd name="T73" fmla="*/ 269 h 271"/>
                <a:gd name="T74" fmla="*/ 278 w 359"/>
                <a:gd name="T75" fmla="*/ 262 h 271"/>
                <a:gd name="T76" fmla="*/ 274 w 359"/>
                <a:gd name="T77" fmla="*/ 245 h 271"/>
                <a:gd name="T78" fmla="*/ 268 w 359"/>
                <a:gd name="T79" fmla="*/ 222 h 271"/>
                <a:gd name="T80" fmla="*/ 261 w 359"/>
                <a:gd name="T81" fmla="*/ 210 h 271"/>
                <a:gd name="T82" fmla="*/ 244 w 359"/>
                <a:gd name="T83" fmla="*/ 209 h 271"/>
                <a:gd name="T84" fmla="*/ 221 w 359"/>
                <a:gd name="T85" fmla="*/ 212 h 271"/>
                <a:gd name="T86" fmla="*/ 215 w 359"/>
                <a:gd name="T87" fmla="*/ 202 h 271"/>
                <a:gd name="T88" fmla="*/ 210 w 359"/>
                <a:gd name="T89" fmla="*/ 178 h 271"/>
                <a:gd name="T90" fmla="*/ 204 w 359"/>
                <a:gd name="T91" fmla="*/ 163 h 271"/>
                <a:gd name="T92" fmla="*/ 195 w 359"/>
                <a:gd name="T93" fmla="*/ 146 h 271"/>
                <a:gd name="T94" fmla="*/ 129 w 359"/>
                <a:gd name="T95" fmla="*/ 138 h 271"/>
                <a:gd name="T96" fmla="*/ 116 w 359"/>
                <a:gd name="T97" fmla="*/ 152 h 271"/>
                <a:gd name="T98" fmla="*/ 105 w 359"/>
                <a:gd name="T99" fmla="*/ 168 h 271"/>
                <a:gd name="T100" fmla="*/ 91 w 359"/>
                <a:gd name="T101" fmla="*/ 179 h 271"/>
                <a:gd name="T102" fmla="*/ 81 w 359"/>
                <a:gd name="T103" fmla="*/ 174 h 271"/>
                <a:gd name="T104" fmla="*/ 71 w 359"/>
                <a:gd name="T105" fmla="*/ 159 h 271"/>
                <a:gd name="T106" fmla="*/ 66 w 359"/>
                <a:gd name="T107" fmla="*/ 147 h 271"/>
                <a:gd name="T108" fmla="*/ 63 w 359"/>
                <a:gd name="T109" fmla="*/ 138 h 271"/>
                <a:gd name="T110" fmla="*/ 36 w 359"/>
                <a:gd name="T111" fmla="*/ 127 h 271"/>
                <a:gd name="T112" fmla="*/ 16 w 359"/>
                <a:gd name="T113" fmla="*/ 109 h 271"/>
                <a:gd name="T114" fmla="*/ 19 w 359"/>
                <a:gd name="T115" fmla="*/ 94 h 271"/>
                <a:gd name="T116" fmla="*/ 9 w 359"/>
                <a:gd name="T117" fmla="*/ 96 h 271"/>
                <a:gd name="T118" fmla="*/ 14 w 359"/>
                <a:gd name="T119" fmla="*/ 81 h 271"/>
                <a:gd name="T120" fmla="*/ 1 w 359"/>
                <a:gd name="T121" fmla="*/ 8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271">
                  <a:moveTo>
                    <a:pt x="1" y="83"/>
                  </a:moveTo>
                  <a:cubicBezTo>
                    <a:pt x="5" y="76"/>
                    <a:pt x="5" y="76"/>
                    <a:pt x="5" y="76"/>
                  </a:cubicBezTo>
                  <a:cubicBezTo>
                    <a:pt x="5" y="76"/>
                    <a:pt x="6" y="75"/>
                    <a:pt x="6" y="74"/>
                  </a:cubicBezTo>
                  <a:cubicBezTo>
                    <a:pt x="6" y="74"/>
                    <a:pt x="7" y="72"/>
                    <a:pt x="7" y="72"/>
                  </a:cubicBezTo>
                  <a:cubicBezTo>
                    <a:pt x="8" y="71"/>
                    <a:pt x="8" y="70"/>
                    <a:pt x="8" y="69"/>
                  </a:cubicBezTo>
                  <a:cubicBezTo>
                    <a:pt x="8" y="68"/>
                    <a:pt x="9" y="65"/>
                    <a:pt x="10" y="65"/>
                  </a:cubicBezTo>
                  <a:cubicBezTo>
                    <a:pt x="10" y="64"/>
                    <a:pt x="12" y="61"/>
                    <a:pt x="12" y="61"/>
                  </a:cubicBezTo>
                  <a:cubicBezTo>
                    <a:pt x="13" y="60"/>
                    <a:pt x="14" y="59"/>
                    <a:pt x="15" y="58"/>
                  </a:cubicBezTo>
                  <a:cubicBezTo>
                    <a:pt x="15" y="58"/>
                    <a:pt x="15" y="57"/>
                    <a:pt x="17" y="58"/>
                  </a:cubicBezTo>
                  <a:cubicBezTo>
                    <a:pt x="18" y="58"/>
                    <a:pt x="20" y="58"/>
                    <a:pt x="20" y="58"/>
                  </a:cubicBezTo>
                  <a:cubicBezTo>
                    <a:pt x="21" y="58"/>
                    <a:pt x="22" y="59"/>
                    <a:pt x="23" y="58"/>
                  </a:cubicBezTo>
                  <a:cubicBezTo>
                    <a:pt x="23" y="58"/>
                    <a:pt x="25" y="56"/>
                    <a:pt x="26" y="56"/>
                  </a:cubicBezTo>
                  <a:cubicBezTo>
                    <a:pt x="27" y="55"/>
                    <a:pt x="29" y="55"/>
                    <a:pt x="29" y="55"/>
                  </a:cubicBezTo>
                  <a:cubicBezTo>
                    <a:pt x="30" y="54"/>
                    <a:pt x="31" y="54"/>
                    <a:pt x="32" y="53"/>
                  </a:cubicBezTo>
                  <a:cubicBezTo>
                    <a:pt x="32" y="53"/>
                    <a:pt x="34" y="50"/>
                    <a:pt x="34" y="50"/>
                  </a:cubicBezTo>
                  <a:cubicBezTo>
                    <a:pt x="34" y="49"/>
                    <a:pt x="35" y="49"/>
                    <a:pt x="35" y="50"/>
                  </a:cubicBezTo>
                  <a:cubicBezTo>
                    <a:pt x="35" y="50"/>
                    <a:pt x="36" y="49"/>
                    <a:pt x="36" y="50"/>
                  </a:cubicBezTo>
                  <a:cubicBezTo>
                    <a:pt x="37" y="50"/>
                    <a:pt x="38" y="50"/>
                    <a:pt x="38" y="50"/>
                  </a:cubicBezTo>
                  <a:cubicBezTo>
                    <a:pt x="39" y="50"/>
                    <a:pt x="40" y="50"/>
                    <a:pt x="40" y="50"/>
                  </a:cubicBezTo>
                  <a:cubicBezTo>
                    <a:pt x="41" y="50"/>
                    <a:pt x="42" y="50"/>
                    <a:pt x="42" y="51"/>
                  </a:cubicBezTo>
                  <a:cubicBezTo>
                    <a:pt x="43" y="51"/>
                    <a:pt x="43" y="52"/>
                    <a:pt x="44" y="52"/>
                  </a:cubicBezTo>
                  <a:cubicBezTo>
                    <a:pt x="44" y="52"/>
                    <a:pt x="44" y="51"/>
                    <a:pt x="45" y="51"/>
                  </a:cubicBezTo>
                  <a:cubicBezTo>
                    <a:pt x="45" y="51"/>
                    <a:pt x="47" y="51"/>
                    <a:pt x="47" y="51"/>
                  </a:cubicBezTo>
                  <a:cubicBezTo>
                    <a:pt x="48" y="51"/>
                    <a:pt x="48" y="51"/>
                    <a:pt x="49" y="51"/>
                  </a:cubicBezTo>
                  <a:cubicBezTo>
                    <a:pt x="50" y="50"/>
                    <a:pt x="51" y="50"/>
                    <a:pt x="51" y="50"/>
                  </a:cubicBezTo>
                  <a:cubicBezTo>
                    <a:pt x="51" y="50"/>
                    <a:pt x="51" y="49"/>
                    <a:pt x="51" y="49"/>
                  </a:cubicBezTo>
                  <a:cubicBezTo>
                    <a:pt x="52" y="49"/>
                    <a:pt x="52" y="50"/>
                    <a:pt x="52" y="50"/>
                  </a:cubicBezTo>
                  <a:cubicBezTo>
                    <a:pt x="53" y="50"/>
                    <a:pt x="54" y="49"/>
                    <a:pt x="54" y="49"/>
                  </a:cubicBezTo>
                  <a:cubicBezTo>
                    <a:pt x="54" y="49"/>
                    <a:pt x="54" y="49"/>
                    <a:pt x="54" y="48"/>
                  </a:cubicBezTo>
                  <a:cubicBezTo>
                    <a:pt x="55" y="48"/>
                    <a:pt x="55" y="47"/>
                    <a:pt x="55" y="47"/>
                  </a:cubicBezTo>
                  <a:cubicBezTo>
                    <a:pt x="55" y="47"/>
                    <a:pt x="54" y="46"/>
                    <a:pt x="54" y="46"/>
                  </a:cubicBezTo>
                  <a:cubicBezTo>
                    <a:pt x="55" y="45"/>
                    <a:pt x="56" y="45"/>
                    <a:pt x="56" y="46"/>
                  </a:cubicBezTo>
                  <a:cubicBezTo>
                    <a:pt x="56" y="46"/>
                    <a:pt x="56" y="47"/>
                    <a:pt x="56" y="47"/>
                  </a:cubicBezTo>
                  <a:cubicBezTo>
                    <a:pt x="56" y="47"/>
                    <a:pt x="56" y="47"/>
                    <a:pt x="57" y="47"/>
                  </a:cubicBezTo>
                  <a:cubicBezTo>
                    <a:pt x="57" y="48"/>
                    <a:pt x="57" y="47"/>
                    <a:pt x="58" y="47"/>
                  </a:cubicBezTo>
                  <a:cubicBezTo>
                    <a:pt x="58" y="48"/>
                    <a:pt x="57" y="48"/>
                    <a:pt x="58" y="48"/>
                  </a:cubicBezTo>
                  <a:cubicBezTo>
                    <a:pt x="58" y="49"/>
                    <a:pt x="58" y="49"/>
                    <a:pt x="59" y="49"/>
                  </a:cubicBezTo>
                  <a:cubicBezTo>
                    <a:pt x="59" y="49"/>
                    <a:pt x="61" y="48"/>
                    <a:pt x="61" y="48"/>
                  </a:cubicBezTo>
                  <a:cubicBezTo>
                    <a:pt x="62" y="48"/>
                    <a:pt x="62" y="48"/>
                    <a:pt x="62" y="48"/>
                  </a:cubicBezTo>
                  <a:cubicBezTo>
                    <a:pt x="62" y="46"/>
                    <a:pt x="62" y="46"/>
                    <a:pt x="62" y="46"/>
                  </a:cubicBezTo>
                  <a:cubicBezTo>
                    <a:pt x="62" y="46"/>
                    <a:pt x="62" y="45"/>
                    <a:pt x="62" y="45"/>
                  </a:cubicBezTo>
                  <a:cubicBezTo>
                    <a:pt x="62" y="45"/>
                    <a:pt x="63" y="45"/>
                    <a:pt x="62" y="44"/>
                  </a:cubicBezTo>
                  <a:cubicBezTo>
                    <a:pt x="62" y="43"/>
                    <a:pt x="62" y="42"/>
                    <a:pt x="62" y="41"/>
                  </a:cubicBezTo>
                  <a:cubicBezTo>
                    <a:pt x="62" y="40"/>
                    <a:pt x="62" y="39"/>
                    <a:pt x="62" y="39"/>
                  </a:cubicBezTo>
                  <a:cubicBezTo>
                    <a:pt x="62" y="38"/>
                    <a:pt x="62" y="37"/>
                    <a:pt x="62" y="37"/>
                  </a:cubicBezTo>
                  <a:cubicBezTo>
                    <a:pt x="62" y="36"/>
                    <a:pt x="62" y="35"/>
                    <a:pt x="62" y="34"/>
                  </a:cubicBezTo>
                  <a:cubicBezTo>
                    <a:pt x="62" y="33"/>
                    <a:pt x="63" y="33"/>
                    <a:pt x="62" y="32"/>
                  </a:cubicBezTo>
                  <a:cubicBezTo>
                    <a:pt x="62" y="32"/>
                    <a:pt x="59" y="32"/>
                    <a:pt x="59" y="32"/>
                  </a:cubicBezTo>
                  <a:cubicBezTo>
                    <a:pt x="59" y="32"/>
                    <a:pt x="58" y="32"/>
                    <a:pt x="58" y="31"/>
                  </a:cubicBezTo>
                  <a:cubicBezTo>
                    <a:pt x="58" y="31"/>
                    <a:pt x="57" y="30"/>
                    <a:pt x="57" y="30"/>
                  </a:cubicBezTo>
                  <a:cubicBezTo>
                    <a:pt x="57" y="30"/>
                    <a:pt x="58" y="30"/>
                    <a:pt x="57" y="29"/>
                  </a:cubicBezTo>
                  <a:cubicBezTo>
                    <a:pt x="56" y="28"/>
                    <a:pt x="57" y="28"/>
                    <a:pt x="56" y="28"/>
                  </a:cubicBezTo>
                  <a:cubicBezTo>
                    <a:pt x="55" y="28"/>
                    <a:pt x="54" y="28"/>
                    <a:pt x="54" y="28"/>
                  </a:cubicBezTo>
                  <a:cubicBezTo>
                    <a:pt x="53" y="28"/>
                    <a:pt x="53" y="26"/>
                    <a:pt x="53" y="26"/>
                  </a:cubicBezTo>
                  <a:cubicBezTo>
                    <a:pt x="53" y="26"/>
                    <a:pt x="52" y="26"/>
                    <a:pt x="52" y="26"/>
                  </a:cubicBezTo>
                  <a:cubicBezTo>
                    <a:pt x="51" y="26"/>
                    <a:pt x="50" y="26"/>
                    <a:pt x="50" y="26"/>
                  </a:cubicBezTo>
                  <a:cubicBezTo>
                    <a:pt x="50" y="26"/>
                    <a:pt x="50" y="25"/>
                    <a:pt x="50" y="24"/>
                  </a:cubicBezTo>
                  <a:cubicBezTo>
                    <a:pt x="49" y="23"/>
                    <a:pt x="49" y="23"/>
                    <a:pt x="50" y="23"/>
                  </a:cubicBezTo>
                  <a:cubicBezTo>
                    <a:pt x="50" y="23"/>
                    <a:pt x="51" y="23"/>
                    <a:pt x="51" y="23"/>
                  </a:cubicBezTo>
                  <a:cubicBezTo>
                    <a:pt x="51" y="22"/>
                    <a:pt x="51" y="21"/>
                    <a:pt x="51" y="21"/>
                  </a:cubicBezTo>
                  <a:cubicBezTo>
                    <a:pt x="52" y="21"/>
                    <a:pt x="52" y="21"/>
                    <a:pt x="52" y="21"/>
                  </a:cubicBezTo>
                  <a:cubicBezTo>
                    <a:pt x="52" y="21"/>
                    <a:pt x="53" y="21"/>
                    <a:pt x="54" y="21"/>
                  </a:cubicBezTo>
                  <a:cubicBezTo>
                    <a:pt x="54" y="21"/>
                    <a:pt x="55" y="21"/>
                    <a:pt x="55" y="21"/>
                  </a:cubicBezTo>
                  <a:cubicBezTo>
                    <a:pt x="55" y="20"/>
                    <a:pt x="54" y="19"/>
                    <a:pt x="54" y="19"/>
                  </a:cubicBezTo>
                  <a:cubicBezTo>
                    <a:pt x="55" y="19"/>
                    <a:pt x="55" y="19"/>
                    <a:pt x="55" y="19"/>
                  </a:cubicBezTo>
                  <a:cubicBezTo>
                    <a:pt x="56" y="20"/>
                    <a:pt x="56" y="20"/>
                    <a:pt x="56" y="20"/>
                  </a:cubicBezTo>
                  <a:cubicBezTo>
                    <a:pt x="57" y="20"/>
                    <a:pt x="57" y="18"/>
                    <a:pt x="57" y="18"/>
                  </a:cubicBezTo>
                  <a:cubicBezTo>
                    <a:pt x="57" y="18"/>
                    <a:pt x="57" y="18"/>
                    <a:pt x="58" y="19"/>
                  </a:cubicBezTo>
                  <a:cubicBezTo>
                    <a:pt x="58" y="20"/>
                    <a:pt x="57" y="19"/>
                    <a:pt x="57" y="20"/>
                  </a:cubicBezTo>
                  <a:cubicBezTo>
                    <a:pt x="58" y="21"/>
                    <a:pt x="58" y="20"/>
                    <a:pt x="58" y="20"/>
                  </a:cubicBezTo>
                  <a:cubicBezTo>
                    <a:pt x="59" y="20"/>
                    <a:pt x="59" y="20"/>
                    <a:pt x="59" y="20"/>
                  </a:cubicBezTo>
                  <a:cubicBezTo>
                    <a:pt x="59" y="20"/>
                    <a:pt x="60" y="19"/>
                    <a:pt x="60" y="20"/>
                  </a:cubicBezTo>
                  <a:cubicBezTo>
                    <a:pt x="61" y="20"/>
                    <a:pt x="61" y="21"/>
                    <a:pt x="61" y="21"/>
                  </a:cubicBezTo>
                  <a:cubicBezTo>
                    <a:pt x="62" y="20"/>
                    <a:pt x="62" y="20"/>
                    <a:pt x="62" y="20"/>
                  </a:cubicBezTo>
                  <a:cubicBezTo>
                    <a:pt x="63" y="19"/>
                    <a:pt x="63" y="19"/>
                    <a:pt x="63" y="18"/>
                  </a:cubicBezTo>
                  <a:cubicBezTo>
                    <a:pt x="63" y="18"/>
                    <a:pt x="64" y="18"/>
                    <a:pt x="64" y="18"/>
                  </a:cubicBezTo>
                  <a:cubicBezTo>
                    <a:pt x="64" y="18"/>
                    <a:pt x="65" y="17"/>
                    <a:pt x="65" y="17"/>
                  </a:cubicBezTo>
                  <a:cubicBezTo>
                    <a:pt x="64" y="16"/>
                    <a:pt x="64" y="16"/>
                    <a:pt x="64" y="15"/>
                  </a:cubicBezTo>
                  <a:cubicBezTo>
                    <a:pt x="64" y="15"/>
                    <a:pt x="64" y="15"/>
                    <a:pt x="64" y="15"/>
                  </a:cubicBezTo>
                  <a:cubicBezTo>
                    <a:pt x="64" y="15"/>
                    <a:pt x="64" y="14"/>
                    <a:pt x="64" y="14"/>
                  </a:cubicBezTo>
                  <a:cubicBezTo>
                    <a:pt x="64" y="13"/>
                    <a:pt x="64" y="13"/>
                    <a:pt x="64" y="13"/>
                  </a:cubicBezTo>
                  <a:cubicBezTo>
                    <a:pt x="64" y="13"/>
                    <a:pt x="65" y="12"/>
                    <a:pt x="65" y="12"/>
                  </a:cubicBezTo>
                  <a:cubicBezTo>
                    <a:pt x="65" y="11"/>
                    <a:pt x="66" y="11"/>
                    <a:pt x="66" y="11"/>
                  </a:cubicBezTo>
                  <a:cubicBezTo>
                    <a:pt x="66" y="10"/>
                    <a:pt x="66" y="10"/>
                    <a:pt x="65" y="9"/>
                  </a:cubicBezTo>
                  <a:cubicBezTo>
                    <a:pt x="65" y="9"/>
                    <a:pt x="65" y="8"/>
                    <a:pt x="65" y="8"/>
                  </a:cubicBezTo>
                  <a:cubicBezTo>
                    <a:pt x="64" y="7"/>
                    <a:pt x="63" y="7"/>
                    <a:pt x="63" y="7"/>
                  </a:cubicBezTo>
                  <a:cubicBezTo>
                    <a:pt x="63" y="7"/>
                    <a:pt x="63" y="6"/>
                    <a:pt x="63" y="6"/>
                  </a:cubicBezTo>
                  <a:cubicBezTo>
                    <a:pt x="63" y="5"/>
                    <a:pt x="62" y="5"/>
                    <a:pt x="62" y="4"/>
                  </a:cubicBezTo>
                  <a:cubicBezTo>
                    <a:pt x="62" y="4"/>
                    <a:pt x="62" y="3"/>
                    <a:pt x="62" y="3"/>
                  </a:cubicBezTo>
                  <a:cubicBezTo>
                    <a:pt x="62" y="2"/>
                    <a:pt x="62" y="0"/>
                    <a:pt x="62" y="0"/>
                  </a:cubicBezTo>
                  <a:cubicBezTo>
                    <a:pt x="62" y="0"/>
                    <a:pt x="70" y="0"/>
                    <a:pt x="71" y="0"/>
                  </a:cubicBezTo>
                  <a:cubicBezTo>
                    <a:pt x="72" y="0"/>
                    <a:pt x="74" y="0"/>
                    <a:pt x="74" y="0"/>
                  </a:cubicBezTo>
                  <a:cubicBezTo>
                    <a:pt x="74" y="0"/>
                    <a:pt x="78" y="0"/>
                    <a:pt x="80" y="0"/>
                  </a:cubicBezTo>
                  <a:cubicBezTo>
                    <a:pt x="81" y="1"/>
                    <a:pt x="80" y="1"/>
                    <a:pt x="81" y="1"/>
                  </a:cubicBezTo>
                  <a:cubicBezTo>
                    <a:pt x="81" y="1"/>
                    <a:pt x="82" y="1"/>
                    <a:pt x="82" y="1"/>
                  </a:cubicBezTo>
                  <a:cubicBezTo>
                    <a:pt x="82" y="1"/>
                    <a:pt x="82" y="0"/>
                    <a:pt x="83" y="0"/>
                  </a:cubicBezTo>
                  <a:cubicBezTo>
                    <a:pt x="83" y="0"/>
                    <a:pt x="84" y="1"/>
                    <a:pt x="85" y="1"/>
                  </a:cubicBezTo>
                  <a:cubicBezTo>
                    <a:pt x="86" y="1"/>
                    <a:pt x="85" y="1"/>
                    <a:pt x="86" y="1"/>
                  </a:cubicBezTo>
                  <a:cubicBezTo>
                    <a:pt x="86" y="1"/>
                    <a:pt x="86" y="1"/>
                    <a:pt x="86" y="1"/>
                  </a:cubicBezTo>
                  <a:cubicBezTo>
                    <a:pt x="86" y="1"/>
                    <a:pt x="87" y="2"/>
                    <a:pt x="87" y="2"/>
                  </a:cubicBezTo>
                  <a:cubicBezTo>
                    <a:pt x="88" y="2"/>
                    <a:pt x="88" y="1"/>
                    <a:pt x="88" y="1"/>
                  </a:cubicBezTo>
                  <a:cubicBezTo>
                    <a:pt x="89" y="1"/>
                    <a:pt x="89" y="2"/>
                    <a:pt x="89" y="2"/>
                  </a:cubicBezTo>
                  <a:cubicBezTo>
                    <a:pt x="90" y="2"/>
                    <a:pt x="89" y="1"/>
                    <a:pt x="90" y="1"/>
                  </a:cubicBezTo>
                  <a:cubicBezTo>
                    <a:pt x="91" y="1"/>
                    <a:pt x="91" y="2"/>
                    <a:pt x="91" y="2"/>
                  </a:cubicBezTo>
                  <a:cubicBezTo>
                    <a:pt x="92" y="2"/>
                    <a:pt x="92" y="1"/>
                    <a:pt x="92" y="1"/>
                  </a:cubicBezTo>
                  <a:cubicBezTo>
                    <a:pt x="92" y="0"/>
                    <a:pt x="93" y="1"/>
                    <a:pt x="93" y="1"/>
                  </a:cubicBezTo>
                  <a:cubicBezTo>
                    <a:pt x="93" y="1"/>
                    <a:pt x="94" y="2"/>
                    <a:pt x="94" y="4"/>
                  </a:cubicBezTo>
                  <a:cubicBezTo>
                    <a:pt x="95" y="5"/>
                    <a:pt x="94" y="5"/>
                    <a:pt x="94" y="5"/>
                  </a:cubicBezTo>
                  <a:cubicBezTo>
                    <a:pt x="93" y="6"/>
                    <a:pt x="93" y="5"/>
                    <a:pt x="94" y="7"/>
                  </a:cubicBezTo>
                  <a:cubicBezTo>
                    <a:pt x="94" y="8"/>
                    <a:pt x="94" y="8"/>
                    <a:pt x="94" y="8"/>
                  </a:cubicBezTo>
                  <a:cubicBezTo>
                    <a:pt x="94" y="9"/>
                    <a:pt x="95" y="9"/>
                    <a:pt x="96" y="10"/>
                  </a:cubicBezTo>
                  <a:cubicBezTo>
                    <a:pt x="97" y="10"/>
                    <a:pt x="97" y="10"/>
                    <a:pt x="98" y="10"/>
                  </a:cubicBezTo>
                  <a:cubicBezTo>
                    <a:pt x="99" y="10"/>
                    <a:pt x="99" y="9"/>
                    <a:pt x="99" y="8"/>
                  </a:cubicBezTo>
                  <a:cubicBezTo>
                    <a:pt x="99" y="7"/>
                    <a:pt x="99" y="8"/>
                    <a:pt x="99" y="7"/>
                  </a:cubicBezTo>
                  <a:cubicBezTo>
                    <a:pt x="100" y="6"/>
                    <a:pt x="100" y="6"/>
                    <a:pt x="101" y="6"/>
                  </a:cubicBezTo>
                  <a:cubicBezTo>
                    <a:pt x="101" y="5"/>
                    <a:pt x="102" y="5"/>
                    <a:pt x="102" y="5"/>
                  </a:cubicBezTo>
                  <a:cubicBezTo>
                    <a:pt x="102" y="5"/>
                    <a:pt x="102" y="6"/>
                    <a:pt x="103" y="7"/>
                  </a:cubicBezTo>
                  <a:cubicBezTo>
                    <a:pt x="103" y="7"/>
                    <a:pt x="103" y="7"/>
                    <a:pt x="104" y="7"/>
                  </a:cubicBezTo>
                  <a:cubicBezTo>
                    <a:pt x="105" y="7"/>
                    <a:pt x="104" y="7"/>
                    <a:pt x="104" y="8"/>
                  </a:cubicBezTo>
                  <a:cubicBezTo>
                    <a:pt x="104" y="9"/>
                    <a:pt x="104" y="9"/>
                    <a:pt x="105" y="9"/>
                  </a:cubicBezTo>
                  <a:cubicBezTo>
                    <a:pt x="105" y="10"/>
                    <a:pt x="106" y="9"/>
                    <a:pt x="107" y="9"/>
                  </a:cubicBezTo>
                  <a:cubicBezTo>
                    <a:pt x="108" y="9"/>
                    <a:pt x="107" y="9"/>
                    <a:pt x="107" y="9"/>
                  </a:cubicBezTo>
                  <a:cubicBezTo>
                    <a:pt x="108" y="9"/>
                    <a:pt x="108" y="9"/>
                    <a:pt x="108" y="10"/>
                  </a:cubicBezTo>
                  <a:cubicBezTo>
                    <a:pt x="109" y="10"/>
                    <a:pt x="109" y="10"/>
                    <a:pt x="109" y="10"/>
                  </a:cubicBezTo>
                  <a:cubicBezTo>
                    <a:pt x="109" y="11"/>
                    <a:pt x="108" y="11"/>
                    <a:pt x="108" y="11"/>
                  </a:cubicBezTo>
                  <a:cubicBezTo>
                    <a:pt x="108" y="12"/>
                    <a:pt x="113" y="11"/>
                    <a:pt x="113" y="11"/>
                  </a:cubicBezTo>
                  <a:cubicBezTo>
                    <a:pt x="115" y="11"/>
                    <a:pt x="115" y="11"/>
                    <a:pt x="115" y="11"/>
                  </a:cubicBezTo>
                  <a:cubicBezTo>
                    <a:pt x="115" y="11"/>
                    <a:pt x="115" y="12"/>
                    <a:pt x="115" y="13"/>
                  </a:cubicBezTo>
                  <a:cubicBezTo>
                    <a:pt x="115" y="13"/>
                    <a:pt x="116" y="13"/>
                    <a:pt x="117" y="13"/>
                  </a:cubicBezTo>
                  <a:cubicBezTo>
                    <a:pt x="117" y="13"/>
                    <a:pt x="117" y="13"/>
                    <a:pt x="117" y="14"/>
                  </a:cubicBezTo>
                  <a:cubicBezTo>
                    <a:pt x="117" y="14"/>
                    <a:pt x="118" y="15"/>
                    <a:pt x="119" y="15"/>
                  </a:cubicBezTo>
                  <a:cubicBezTo>
                    <a:pt x="119" y="15"/>
                    <a:pt x="120" y="14"/>
                    <a:pt x="121" y="13"/>
                  </a:cubicBezTo>
                  <a:cubicBezTo>
                    <a:pt x="122" y="12"/>
                    <a:pt x="122" y="13"/>
                    <a:pt x="123" y="13"/>
                  </a:cubicBezTo>
                  <a:cubicBezTo>
                    <a:pt x="123" y="13"/>
                    <a:pt x="123" y="14"/>
                    <a:pt x="124" y="14"/>
                  </a:cubicBezTo>
                  <a:cubicBezTo>
                    <a:pt x="124" y="15"/>
                    <a:pt x="125" y="14"/>
                    <a:pt x="125" y="14"/>
                  </a:cubicBezTo>
                  <a:cubicBezTo>
                    <a:pt x="126" y="14"/>
                    <a:pt x="126" y="14"/>
                    <a:pt x="127" y="15"/>
                  </a:cubicBezTo>
                  <a:cubicBezTo>
                    <a:pt x="127" y="16"/>
                    <a:pt x="127" y="16"/>
                    <a:pt x="127" y="17"/>
                  </a:cubicBezTo>
                  <a:cubicBezTo>
                    <a:pt x="128" y="18"/>
                    <a:pt x="128" y="17"/>
                    <a:pt x="129" y="17"/>
                  </a:cubicBezTo>
                  <a:cubicBezTo>
                    <a:pt x="130" y="17"/>
                    <a:pt x="130" y="16"/>
                    <a:pt x="131" y="16"/>
                  </a:cubicBezTo>
                  <a:cubicBezTo>
                    <a:pt x="132" y="15"/>
                    <a:pt x="132" y="16"/>
                    <a:pt x="132" y="16"/>
                  </a:cubicBezTo>
                  <a:cubicBezTo>
                    <a:pt x="133" y="16"/>
                    <a:pt x="133" y="16"/>
                    <a:pt x="134" y="15"/>
                  </a:cubicBezTo>
                  <a:cubicBezTo>
                    <a:pt x="134" y="15"/>
                    <a:pt x="135" y="15"/>
                    <a:pt x="137" y="15"/>
                  </a:cubicBezTo>
                  <a:cubicBezTo>
                    <a:pt x="138" y="15"/>
                    <a:pt x="137" y="14"/>
                    <a:pt x="138" y="14"/>
                  </a:cubicBezTo>
                  <a:cubicBezTo>
                    <a:pt x="138" y="14"/>
                    <a:pt x="138" y="14"/>
                    <a:pt x="139" y="14"/>
                  </a:cubicBezTo>
                  <a:cubicBezTo>
                    <a:pt x="140" y="13"/>
                    <a:pt x="139" y="13"/>
                    <a:pt x="139" y="12"/>
                  </a:cubicBezTo>
                  <a:cubicBezTo>
                    <a:pt x="140" y="11"/>
                    <a:pt x="141" y="12"/>
                    <a:pt x="142" y="12"/>
                  </a:cubicBezTo>
                  <a:cubicBezTo>
                    <a:pt x="142" y="12"/>
                    <a:pt x="143" y="12"/>
                    <a:pt x="143" y="12"/>
                  </a:cubicBezTo>
                  <a:cubicBezTo>
                    <a:pt x="144" y="13"/>
                    <a:pt x="145" y="13"/>
                    <a:pt x="145" y="13"/>
                  </a:cubicBezTo>
                  <a:cubicBezTo>
                    <a:pt x="146" y="13"/>
                    <a:pt x="146" y="13"/>
                    <a:pt x="146" y="13"/>
                  </a:cubicBezTo>
                  <a:cubicBezTo>
                    <a:pt x="146" y="13"/>
                    <a:pt x="148" y="12"/>
                    <a:pt x="148" y="12"/>
                  </a:cubicBezTo>
                  <a:cubicBezTo>
                    <a:pt x="149" y="11"/>
                    <a:pt x="150" y="11"/>
                    <a:pt x="150" y="10"/>
                  </a:cubicBezTo>
                  <a:cubicBezTo>
                    <a:pt x="151" y="10"/>
                    <a:pt x="150" y="11"/>
                    <a:pt x="150" y="12"/>
                  </a:cubicBezTo>
                  <a:cubicBezTo>
                    <a:pt x="151" y="12"/>
                    <a:pt x="152" y="12"/>
                    <a:pt x="152" y="12"/>
                  </a:cubicBezTo>
                  <a:cubicBezTo>
                    <a:pt x="152" y="12"/>
                    <a:pt x="152" y="12"/>
                    <a:pt x="152" y="13"/>
                  </a:cubicBezTo>
                  <a:cubicBezTo>
                    <a:pt x="152" y="14"/>
                    <a:pt x="153" y="13"/>
                    <a:pt x="153" y="13"/>
                  </a:cubicBezTo>
                  <a:cubicBezTo>
                    <a:pt x="153" y="13"/>
                    <a:pt x="154" y="13"/>
                    <a:pt x="155" y="13"/>
                  </a:cubicBezTo>
                  <a:cubicBezTo>
                    <a:pt x="156" y="12"/>
                    <a:pt x="155" y="13"/>
                    <a:pt x="155" y="13"/>
                  </a:cubicBezTo>
                  <a:cubicBezTo>
                    <a:pt x="155" y="14"/>
                    <a:pt x="155" y="13"/>
                    <a:pt x="156" y="13"/>
                  </a:cubicBezTo>
                  <a:cubicBezTo>
                    <a:pt x="157" y="13"/>
                    <a:pt x="156" y="13"/>
                    <a:pt x="156" y="14"/>
                  </a:cubicBezTo>
                  <a:cubicBezTo>
                    <a:pt x="157" y="15"/>
                    <a:pt x="157" y="14"/>
                    <a:pt x="157" y="14"/>
                  </a:cubicBezTo>
                  <a:cubicBezTo>
                    <a:pt x="158" y="14"/>
                    <a:pt x="158" y="14"/>
                    <a:pt x="159" y="13"/>
                  </a:cubicBezTo>
                  <a:cubicBezTo>
                    <a:pt x="160" y="13"/>
                    <a:pt x="160" y="13"/>
                    <a:pt x="160" y="13"/>
                  </a:cubicBezTo>
                  <a:cubicBezTo>
                    <a:pt x="161" y="13"/>
                    <a:pt x="161" y="13"/>
                    <a:pt x="161" y="12"/>
                  </a:cubicBezTo>
                  <a:cubicBezTo>
                    <a:pt x="161" y="12"/>
                    <a:pt x="162" y="12"/>
                    <a:pt x="163" y="11"/>
                  </a:cubicBezTo>
                  <a:cubicBezTo>
                    <a:pt x="163" y="11"/>
                    <a:pt x="163" y="12"/>
                    <a:pt x="164" y="12"/>
                  </a:cubicBezTo>
                  <a:cubicBezTo>
                    <a:pt x="164" y="13"/>
                    <a:pt x="164" y="12"/>
                    <a:pt x="165" y="12"/>
                  </a:cubicBezTo>
                  <a:cubicBezTo>
                    <a:pt x="165" y="11"/>
                    <a:pt x="165" y="12"/>
                    <a:pt x="166" y="12"/>
                  </a:cubicBezTo>
                  <a:cubicBezTo>
                    <a:pt x="167" y="12"/>
                    <a:pt x="168" y="12"/>
                    <a:pt x="168" y="11"/>
                  </a:cubicBezTo>
                  <a:cubicBezTo>
                    <a:pt x="169" y="11"/>
                    <a:pt x="170" y="11"/>
                    <a:pt x="170" y="11"/>
                  </a:cubicBezTo>
                  <a:cubicBezTo>
                    <a:pt x="171" y="11"/>
                    <a:pt x="171" y="10"/>
                    <a:pt x="171" y="10"/>
                  </a:cubicBezTo>
                  <a:cubicBezTo>
                    <a:pt x="171" y="10"/>
                    <a:pt x="172" y="11"/>
                    <a:pt x="172" y="11"/>
                  </a:cubicBezTo>
                  <a:cubicBezTo>
                    <a:pt x="172" y="11"/>
                    <a:pt x="173" y="11"/>
                    <a:pt x="173" y="11"/>
                  </a:cubicBezTo>
                  <a:cubicBezTo>
                    <a:pt x="173" y="11"/>
                    <a:pt x="174" y="11"/>
                    <a:pt x="174" y="11"/>
                  </a:cubicBezTo>
                  <a:cubicBezTo>
                    <a:pt x="174" y="11"/>
                    <a:pt x="174" y="12"/>
                    <a:pt x="174" y="12"/>
                  </a:cubicBezTo>
                  <a:cubicBezTo>
                    <a:pt x="174" y="12"/>
                    <a:pt x="175" y="13"/>
                    <a:pt x="175" y="13"/>
                  </a:cubicBezTo>
                  <a:cubicBezTo>
                    <a:pt x="176" y="13"/>
                    <a:pt x="176" y="13"/>
                    <a:pt x="176" y="13"/>
                  </a:cubicBezTo>
                  <a:cubicBezTo>
                    <a:pt x="176" y="14"/>
                    <a:pt x="176" y="14"/>
                    <a:pt x="176" y="14"/>
                  </a:cubicBezTo>
                  <a:cubicBezTo>
                    <a:pt x="176" y="14"/>
                    <a:pt x="175" y="14"/>
                    <a:pt x="175" y="14"/>
                  </a:cubicBezTo>
                  <a:cubicBezTo>
                    <a:pt x="174" y="14"/>
                    <a:pt x="174" y="14"/>
                    <a:pt x="174" y="13"/>
                  </a:cubicBezTo>
                  <a:cubicBezTo>
                    <a:pt x="173" y="13"/>
                    <a:pt x="173" y="15"/>
                    <a:pt x="172" y="15"/>
                  </a:cubicBezTo>
                  <a:cubicBezTo>
                    <a:pt x="172" y="15"/>
                    <a:pt x="172" y="15"/>
                    <a:pt x="172" y="16"/>
                  </a:cubicBezTo>
                  <a:cubicBezTo>
                    <a:pt x="173" y="16"/>
                    <a:pt x="173" y="16"/>
                    <a:pt x="174" y="17"/>
                  </a:cubicBezTo>
                  <a:cubicBezTo>
                    <a:pt x="174" y="17"/>
                    <a:pt x="174" y="18"/>
                    <a:pt x="174" y="18"/>
                  </a:cubicBezTo>
                  <a:cubicBezTo>
                    <a:pt x="174" y="18"/>
                    <a:pt x="172" y="18"/>
                    <a:pt x="172" y="19"/>
                  </a:cubicBezTo>
                  <a:cubicBezTo>
                    <a:pt x="172" y="19"/>
                    <a:pt x="172" y="19"/>
                    <a:pt x="172" y="20"/>
                  </a:cubicBezTo>
                  <a:cubicBezTo>
                    <a:pt x="172" y="21"/>
                    <a:pt x="172" y="21"/>
                    <a:pt x="171" y="21"/>
                  </a:cubicBezTo>
                  <a:cubicBezTo>
                    <a:pt x="170" y="21"/>
                    <a:pt x="171" y="21"/>
                    <a:pt x="170" y="22"/>
                  </a:cubicBezTo>
                  <a:cubicBezTo>
                    <a:pt x="169" y="22"/>
                    <a:pt x="170" y="22"/>
                    <a:pt x="170" y="23"/>
                  </a:cubicBezTo>
                  <a:cubicBezTo>
                    <a:pt x="170" y="24"/>
                    <a:pt x="170" y="25"/>
                    <a:pt x="171" y="25"/>
                  </a:cubicBezTo>
                  <a:cubicBezTo>
                    <a:pt x="171" y="26"/>
                    <a:pt x="171" y="26"/>
                    <a:pt x="172" y="26"/>
                  </a:cubicBezTo>
                  <a:cubicBezTo>
                    <a:pt x="172" y="27"/>
                    <a:pt x="172" y="27"/>
                    <a:pt x="173" y="27"/>
                  </a:cubicBezTo>
                  <a:cubicBezTo>
                    <a:pt x="173" y="28"/>
                    <a:pt x="174" y="28"/>
                    <a:pt x="175" y="28"/>
                  </a:cubicBezTo>
                  <a:cubicBezTo>
                    <a:pt x="175" y="28"/>
                    <a:pt x="176" y="27"/>
                    <a:pt x="176" y="28"/>
                  </a:cubicBezTo>
                  <a:cubicBezTo>
                    <a:pt x="177" y="29"/>
                    <a:pt x="176" y="28"/>
                    <a:pt x="176" y="29"/>
                  </a:cubicBezTo>
                  <a:cubicBezTo>
                    <a:pt x="176" y="29"/>
                    <a:pt x="176" y="29"/>
                    <a:pt x="177" y="30"/>
                  </a:cubicBezTo>
                  <a:cubicBezTo>
                    <a:pt x="177" y="31"/>
                    <a:pt x="177" y="31"/>
                    <a:pt x="178" y="31"/>
                  </a:cubicBezTo>
                  <a:cubicBezTo>
                    <a:pt x="178" y="32"/>
                    <a:pt x="178" y="31"/>
                    <a:pt x="179" y="32"/>
                  </a:cubicBezTo>
                  <a:cubicBezTo>
                    <a:pt x="180" y="32"/>
                    <a:pt x="180" y="32"/>
                    <a:pt x="180" y="33"/>
                  </a:cubicBezTo>
                  <a:cubicBezTo>
                    <a:pt x="181" y="33"/>
                    <a:pt x="181" y="33"/>
                    <a:pt x="182" y="33"/>
                  </a:cubicBezTo>
                  <a:cubicBezTo>
                    <a:pt x="182" y="33"/>
                    <a:pt x="183" y="33"/>
                    <a:pt x="183" y="32"/>
                  </a:cubicBezTo>
                  <a:cubicBezTo>
                    <a:pt x="183" y="32"/>
                    <a:pt x="183" y="32"/>
                    <a:pt x="184" y="32"/>
                  </a:cubicBezTo>
                  <a:cubicBezTo>
                    <a:pt x="185" y="32"/>
                    <a:pt x="185" y="32"/>
                    <a:pt x="185" y="32"/>
                  </a:cubicBezTo>
                  <a:cubicBezTo>
                    <a:pt x="185" y="32"/>
                    <a:pt x="186" y="32"/>
                    <a:pt x="186" y="31"/>
                  </a:cubicBezTo>
                  <a:cubicBezTo>
                    <a:pt x="187" y="30"/>
                    <a:pt x="187" y="31"/>
                    <a:pt x="187" y="30"/>
                  </a:cubicBezTo>
                  <a:cubicBezTo>
                    <a:pt x="187" y="30"/>
                    <a:pt x="187" y="30"/>
                    <a:pt x="187" y="29"/>
                  </a:cubicBezTo>
                  <a:cubicBezTo>
                    <a:pt x="187" y="29"/>
                    <a:pt x="187" y="29"/>
                    <a:pt x="189" y="28"/>
                  </a:cubicBezTo>
                  <a:cubicBezTo>
                    <a:pt x="190" y="27"/>
                    <a:pt x="189" y="27"/>
                    <a:pt x="189" y="27"/>
                  </a:cubicBezTo>
                  <a:cubicBezTo>
                    <a:pt x="190" y="26"/>
                    <a:pt x="190" y="26"/>
                    <a:pt x="190" y="26"/>
                  </a:cubicBezTo>
                  <a:cubicBezTo>
                    <a:pt x="190" y="26"/>
                    <a:pt x="191" y="26"/>
                    <a:pt x="191" y="25"/>
                  </a:cubicBezTo>
                  <a:cubicBezTo>
                    <a:pt x="191" y="25"/>
                    <a:pt x="191" y="25"/>
                    <a:pt x="191" y="25"/>
                  </a:cubicBezTo>
                  <a:cubicBezTo>
                    <a:pt x="191" y="24"/>
                    <a:pt x="191" y="24"/>
                    <a:pt x="191" y="24"/>
                  </a:cubicBezTo>
                  <a:cubicBezTo>
                    <a:pt x="191" y="24"/>
                    <a:pt x="191" y="23"/>
                    <a:pt x="191" y="23"/>
                  </a:cubicBezTo>
                  <a:cubicBezTo>
                    <a:pt x="191" y="22"/>
                    <a:pt x="192" y="22"/>
                    <a:pt x="192" y="22"/>
                  </a:cubicBezTo>
                  <a:cubicBezTo>
                    <a:pt x="193" y="23"/>
                    <a:pt x="193" y="22"/>
                    <a:pt x="193" y="22"/>
                  </a:cubicBezTo>
                  <a:cubicBezTo>
                    <a:pt x="193" y="22"/>
                    <a:pt x="194" y="22"/>
                    <a:pt x="194" y="22"/>
                  </a:cubicBezTo>
                  <a:cubicBezTo>
                    <a:pt x="194" y="22"/>
                    <a:pt x="195" y="22"/>
                    <a:pt x="195" y="22"/>
                  </a:cubicBezTo>
                  <a:cubicBezTo>
                    <a:pt x="195" y="22"/>
                    <a:pt x="195" y="22"/>
                    <a:pt x="196" y="22"/>
                  </a:cubicBezTo>
                  <a:cubicBezTo>
                    <a:pt x="197" y="22"/>
                    <a:pt x="197" y="22"/>
                    <a:pt x="197" y="22"/>
                  </a:cubicBezTo>
                  <a:cubicBezTo>
                    <a:pt x="198" y="22"/>
                    <a:pt x="198" y="22"/>
                    <a:pt x="199" y="22"/>
                  </a:cubicBezTo>
                  <a:cubicBezTo>
                    <a:pt x="199" y="22"/>
                    <a:pt x="199" y="22"/>
                    <a:pt x="199" y="23"/>
                  </a:cubicBezTo>
                  <a:cubicBezTo>
                    <a:pt x="199" y="24"/>
                    <a:pt x="199" y="24"/>
                    <a:pt x="200" y="24"/>
                  </a:cubicBezTo>
                  <a:cubicBezTo>
                    <a:pt x="200" y="25"/>
                    <a:pt x="200" y="24"/>
                    <a:pt x="200" y="25"/>
                  </a:cubicBezTo>
                  <a:cubicBezTo>
                    <a:pt x="201" y="26"/>
                    <a:pt x="201" y="25"/>
                    <a:pt x="201" y="26"/>
                  </a:cubicBezTo>
                  <a:cubicBezTo>
                    <a:pt x="202" y="26"/>
                    <a:pt x="202" y="27"/>
                    <a:pt x="202" y="27"/>
                  </a:cubicBezTo>
                  <a:cubicBezTo>
                    <a:pt x="203" y="27"/>
                    <a:pt x="203" y="27"/>
                    <a:pt x="203" y="27"/>
                  </a:cubicBezTo>
                  <a:cubicBezTo>
                    <a:pt x="203" y="27"/>
                    <a:pt x="204" y="28"/>
                    <a:pt x="204" y="29"/>
                  </a:cubicBezTo>
                  <a:cubicBezTo>
                    <a:pt x="204" y="29"/>
                    <a:pt x="205" y="29"/>
                    <a:pt x="205" y="30"/>
                  </a:cubicBezTo>
                  <a:cubicBezTo>
                    <a:pt x="205" y="31"/>
                    <a:pt x="204" y="30"/>
                    <a:pt x="204" y="30"/>
                  </a:cubicBezTo>
                  <a:cubicBezTo>
                    <a:pt x="204" y="31"/>
                    <a:pt x="204" y="31"/>
                    <a:pt x="204" y="31"/>
                  </a:cubicBezTo>
                  <a:cubicBezTo>
                    <a:pt x="204" y="31"/>
                    <a:pt x="204" y="32"/>
                    <a:pt x="204" y="33"/>
                  </a:cubicBezTo>
                  <a:cubicBezTo>
                    <a:pt x="204" y="33"/>
                    <a:pt x="205" y="33"/>
                    <a:pt x="205" y="34"/>
                  </a:cubicBezTo>
                  <a:cubicBezTo>
                    <a:pt x="206" y="35"/>
                    <a:pt x="206" y="34"/>
                    <a:pt x="205" y="35"/>
                  </a:cubicBezTo>
                  <a:cubicBezTo>
                    <a:pt x="205" y="36"/>
                    <a:pt x="205" y="35"/>
                    <a:pt x="205" y="36"/>
                  </a:cubicBezTo>
                  <a:cubicBezTo>
                    <a:pt x="205" y="37"/>
                    <a:pt x="205" y="36"/>
                    <a:pt x="206" y="37"/>
                  </a:cubicBezTo>
                  <a:cubicBezTo>
                    <a:pt x="207" y="37"/>
                    <a:pt x="206" y="37"/>
                    <a:pt x="207" y="37"/>
                  </a:cubicBezTo>
                  <a:cubicBezTo>
                    <a:pt x="207" y="38"/>
                    <a:pt x="208" y="38"/>
                    <a:pt x="208" y="38"/>
                  </a:cubicBezTo>
                  <a:cubicBezTo>
                    <a:pt x="209" y="38"/>
                    <a:pt x="210" y="38"/>
                    <a:pt x="210" y="38"/>
                  </a:cubicBezTo>
                  <a:cubicBezTo>
                    <a:pt x="211" y="38"/>
                    <a:pt x="211" y="38"/>
                    <a:pt x="211" y="38"/>
                  </a:cubicBezTo>
                  <a:cubicBezTo>
                    <a:pt x="211" y="38"/>
                    <a:pt x="212" y="37"/>
                    <a:pt x="212" y="36"/>
                  </a:cubicBezTo>
                  <a:cubicBezTo>
                    <a:pt x="212" y="36"/>
                    <a:pt x="212" y="35"/>
                    <a:pt x="212" y="35"/>
                  </a:cubicBezTo>
                  <a:cubicBezTo>
                    <a:pt x="213" y="35"/>
                    <a:pt x="213" y="35"/>
                    <a:pt x="213" y="35"/>
                  </a:cubicBezTo>
                  <a:cubicBezTo>
                    <a:pt x="213" y="35"/>
                    <a:pt x="214" y="34"/>
                    <a:pt x="214" y="34"/>
                  </a:cubicBezTo>
                  <a:cubicBezTo>
                    <a:pt x="215" y="34"/>
                    <a:pt x="215" y="34"/>
                    <a:pt x="215" y="34"/>
                  </a:cubicBezTo>
                  <a:cubicBezTo>
                    <a:pt x="215" y="34"/>
                    <a:pt x="214" y="33"/>
                    <a:pt x="214" y="32"/>
                  </a:cubicBezTo>
                  <a:cubicBezTo>
                    <a:pt x="214" y="32"/>
                    <a:pt x="214" y="32"/>
                    <a:pt x="215" y="32"/>
                  </a:cubicBezTo>
                  <a:cubicBezTo>
                    <a:pt x="215" y="32"/>
                    <a:pt x="215" y="32"/>
                    <a:pt x="215" y="32"/>
                  </a:cubicBezTo>
                  <a:cubicBezTo>
                    <a:pt x="216" y="32"/>
                    <a:pt x="216" y="32"/>
                    <a:pt x="216" y="32"/>
                  </a:cubicBezTo>
                  <a:cubicBezTo>
                    <a:pt x="217" y="31"/>
                    <a:pt x="217" y="31"/>
                    <a:pt x="217" y="31"/>
                  </a:cubicBezTo>
                  <a:cubicBezTo>
                    <a:pt x="217" y="31"/>
                    <a:pt x="217" y="30"/>
                    <a:pt x="217" y="30"/>
                  </a:cubicBezTo>
                  <a:cubicBezTo>
                    <a:pt x="216" y="29"/>
                    <a:pt x="217" y="29"/>
                    <a:pt x="217" y="29"/>
                  </a:cubicBezTo>
                  <a:cubicBezTo>
                    <a:pt x="217" y="29"/>
                    <a:pt x="218" y="29"/>
                    <a:pt x="218" y="28"/>
                  </a:cubicBezTo>
                  <a:cubicBezTo>
                    <a:pt x="218" y="28"/>
                    <a:pt x="217" y="28"/>
                    <a:pt x="217" y="28"/>
                  </a:cubicBezTo>
                  <a:cubicBezTo>
                    <a:pt x="217" y="28"/>
                    <a:pt x="217" y="27"/>
                    <a:pt x="218" y="27"/>
                  </a:cubicBezTo>
                  <a:cubicBezTo>
                    <a:pt x="218" y="26"/>
                    <a:pt x="218" y="27"/>
                    <a:pt x="218" y="27"/>
                  </a:cubicBezTo>
                  <a:cubicBezTo>
                    <a:pt x="218" y="27"/>
                    <a:pt x="220" y="27"/>
                    <a:pt x="220" y="27"/>
                  </a:cubicBezTo>
                  <a:cubicBezTo>
                    <a:pt x="220" y="27"/>
                    <a:pt x="222" y="26"/>
                    <a:pt x="222" y="26"/>
                  </a:cubicBezTo>
                  <a:cubicBezTo>
                    <a:pt x="222" y="26"/>
                    <a:pt x="222" y="26"/>
                    <a:pt x="222" y="25"/>
                  </a:cubicBezTo>
                  <a:cubicBezTo>
                    <a:pt x="222" y="24"/>
                    <a:pt x="222" y="25"/>
                    <a:pt x="222" y="25"/>
                  </a:cubicBezTo>
                  <a:cubicBezTo>
                    <a:pt x="223" y="24"/>
                    <a:pt x="223" y="24"/>
                    <a:pt x="223" y="24"/>
                  </a:cubicBezTo>
                  <a:cubicBezTo>
                    <a:pt x="224" y="24"/>
                    <a:pt x="224" y="24"/>
                    <a:pt x="224" y="24"/>
                  </a:cubicBezTo>
                  <a:cubicBezTo>
                    <a:pt x="224" y="24"/>
                    <a:pt x="225" y="24"/>
                    <a:pt x="225" y="25"/>
                  </a:cubicBezTo>
                  <a:cubicBezTo>
                    <a:pt x="225" y="25"/>
                    <a:pt x="225" y="24"/>
                    <a:pt x="225" y="23"/>
                  </a:cubicBezTo>
                  <a:cubicBezTo>
                    <a:pt x="225" y="23"/>
                    <a:pt x="225" y="23"/>
                    <a:pt x="225" y="22"/>
                  </a:cubicBezTo>
                  <a:cubicBezTo>
                    <a:pt x="225" y="22"/>
                    <a:pt x="226" y="22"/>
                    <a:pt x="226" y="22"/>
                  </a:cubicBezTo>
                  <a:cubicBezTo>
                    <a:pt x="226" y="22"/>
                    <a:pt x="227" y="22"/>
                    <a:pt x="227" y="22"/>
                  </a:cubicBezTo>
                  <a:cubicBezTo>
                    <a:pt x="227" y="23"/>
                    <a:pt x="227" y="23"/>
                    <a:pt x="228" y="24"/>
                  </a:cubicBezTo>
                  <a:cubicBezTo>
                    <a:pt x="228" y="24"/>
                    <a:pt x="228" y="24"/>
                    <a:pt x="228" y="23"/>
                  </a:cubicBezTo>
                  <a:cubicBezTo>
                    <a:pt x="228" y="22"/>
                    <a:pt x="228" y="23"/>
                    <a:pt x="229" y="23"/>
                  </a:cubicBezTo>
                  <a:cubicBezTo>
                    <a:pt x="229" y="23"/>
                    <a:pt x="230" y="23"/>
                    <a:pt x="230" y="23"/>
                  </a:cubicBezTo>
                  <a:cubicBezTo>
                    <a:pt x="231" y="23"/>
                    <a:pt x="231" y="23"/>
                    <a:pt x="231" y="23"/>
                  </a:cubicBezTo>
                  <a:cubicBezTo>
                    <a:pt x="231" y="23"/>
                    <a:pt x="231" y="23"/>
                    <a:pt x="232" y="23"/>
                  </a:cubicBezTo>
                  <a:cubicBezTo>
                    <a:pt x="232" y="24"/>
                    <a:pt x="232" y="23"/>
                    <a:pt x="233" y="23"/>
                  </a:cubicBezTo>
                  <a:cubicBezTo>
                    <a:pt x="233" y="23"/>
                    <a:pt x="233" y="23"/>
                    <a:pt x="233" y="23"/>
                  </a:cubicBezTo>
                  <a:cubicBezTo>
                    <a:pt x="234" y="23"/>
                    <a:pt x="234" y="23"/>
                    <a:pt x="234" y="23"/>
                  </a:cubicBezTo>
                  <a:cubicBezTo>
                    <a:pt x="234" y="24"/>
                    <a:pt x="234" y="24"/>
                    <a:pt x="235" y="24"/>
                  </a:cubicBezTo>
                  <a:cubicBezTo>
                    <a:pt x="235" y="24"/>
                    <a:pt x="235" y="24"/>
                    <a:pt x="236" y="25"/>
                  </a:cubicBezTo>
                  <a:cubicBezTo>
                    <a:pt x="236" y="25"/>
                    <a:pt x="237" y="25"/>
                    <a:pt x="237" y="25"/>
                  </a:cubicBezTo>
                  <a:cubicBezTo>
                    <a:pt x="237" y="25"/>
                    <a:pt x="238" y="24"/>
                    <a:pt x="238" y="24"/>
                  </a:cubicBezTo>
                  <a:cubicBezTo>
                    <a:pt x="238" y="24"/>
                    <a:pt x="239" y="24"/>
                    <a:pt x="239" y="25"/>
                  </a:cubicBezTo>
                  <a:cubicBezTo>
                    <a:pt x="238" y="25"/>
                    <a:pt x="239" y="25"/>
                    <a:pt x="239" y="25"/>
                  </a:cubicBezTo>
                  <a:cubicBezTo>
                    <a:pt x="238" y="26"/>
                    <a:pt x="239" y="25"/>
                    <a:pt x="240" y="26"/>
                  </a:cubicBezTo>
                  <a:cubicBezTo>
                    <a:pt x="240" y="27"/>
                    <a:pt x="240" y="26"/>
                    <a:pt x="240" y="26"/>
                  </a:cubicBezTo>
                  <a:cubicBezTo>
                    <a:pt x="241" y="26"/>
                    <a:pt x="241" y="26"/>
                    <a:pt x="241" y="27"/>
                  </a:cubicBezTo>
                  <a:cubicBezTo>
                    <a:pt x="241" y="27"/>
                    <a:pt x="241" y="27"/>
                    <a:pt x="242" y="26"/>
                  </a:cubicBezTo>
                  <a:cubicBezTo>
                    <a:pt x="243" y="26"/>
                    <a:pt x="242" y="26"/>
                    <a:pt x="243" y="27"/>
                  </a:cubicBezTo>
                  <a:cubicBezTo>
                    <a:pt x="243" y="27"/>
                    <a:pt x="243" y="27"/>
                    <a:pt x="243" y="28"/>
                  </a:cubicBezTo>
                  <a:cubicBezTo>
                    <a:pt x="243" y="28"/>
                    <a:pt x="244" y="28"/>
                    <a:pt x="244" y="28"/>
                  </a:cubicBezTo>
                  <a:cubicBezTo>
                    <a:pt x="245" y="27"/>
                    <a:pt x="245" y="28"/>
                    <a:pt x="245" y="28"/>
                  </a:cubicBezTo>
                  <a:cubicBezTo>
                    <a:pt x="245" y="29"/>
                    <a:pt x="245" y="28"/>
                    <a:pt x="246" y="29"/>
                  </a:cubicBezTo>
                  <a:cubicBezTo>
                    <a:pt x="246" y="29"/>
                    <a:pt x="247" y="28"/>
                    <a:pt x="247" y="28"/>
                  </a:cubicBezTo>
                  <a:cubicBezTo>
                    <a:pt x="247" y="29"/>
                    <a:pt x="247" y="29"/>
                    <a:pt x="247" y="29"/>
                  </a:cubicBezTo>
                  <a:cubicBezTo>
                    <a:pt x="247" y="30"/>
                    <a:pt x="248" y="29"/>
                    <a:pt x="248" y="30"/>
                  </a:cubicBezTo>
                  <a:cubicBezTo>
                    <a:pt x="248" y="30"/>
                    <a:pt x="249" y="30"/>
                    <a:pt x="250" y="30"/>
                  </a:cubicBezTo>
                  <a:cubicBezTo>
                    <a:pt x="250" y="31"/>
                    <a:pt x="250" y="30"/>
                    <a:pt x="251" y="30"/>
                  </a:cubicBezTo>
                  <a:cubicBezTo>
                    <a:pt x="252" y="30"/>
                    <a:pt x="252" y="30"/>
                    <a:pt x="252" y="30"/>
                  </a:cubicBezTo>
                  <a:cubicBezTo>
                    <a:pt x="253" y="30"/>
                    <a:pt x="252" y="30"/>
                    <a:pt x="253" y="31"/>
                  </a:cubicBezTo>
                  <a:cubicBezTo>
                    <a:pt x="254" y="32"/>
                    <a:pt x="254" y="32"/>
                    <a:pt x="254" y="32"/>
                  </a:cubicBezTo>
                  <a:cubicBezTo>
                    <a:pt x="255" y="33"/>
                    <a:pt x="257" y="32"/>
                    <a:pt x="257" y="32"/>
                  </a:cubicBezTo>
                  <a:cubicBezTo>
                    <a:pt x="258" y="31"/>
                    <a:pt x="257" y="31"/>
                    <a:pt x="257" y="30"/>
                  </a:cubicBezTo>
                  <a:cubicBezTo>
                    <a:pt x="257" y="30"/>
                    <a:pt x="258" y="30"/>
                    <a:pt x="258" y="30"/>
                  </a:cubicBezTo>
                  <a:cubicBezTo>
                    <a:pt x="258" y="30"/>
                    <a:pt x="259" y="29"/>
                    <a:pt x="258" y="28"/>
                  </a:cubicBezTo>
                  <a:cubicBezTo>
                    <a:pt x="258" y="28"/>
                    <a:pt x="259" y="27"/>
                    <a:pt x="259" y="27"/>
                  </a:cubicBezTo>
                  <a:cubicBezTo>
                    <a:pt x="259" y="27"/>
                    <a:pt x="259" y="27"/>
                    <a:pt x="259" y="26"/>
                  </a:cubicBezTo>
                  <a:cubicBezTo>
                    <a:pt x="259" y="26"/>
                    <a:pt x="259" y="26"/>
                    <a:pt x="260" y="25"/>
                  </a:cubicBezTo>
                  <a:cubicBezTo>
                    <a:pt x="261" y="24"/>
                    <a:pt x="261" y="25"/>
                    <a:pt x="261" y="25"/>
                  </a:cubicBezTo>
                  <a:cubicBezTo>
                    <a:pt x="261" y="25"/>
                    <a:pt x="261" y="25"/>
                    <a:pt x="262" y="24"/>
                  </a:cubicBezTo>
                  <a:cubicBezTo>
                    <a:pt x="263" y="23"/>
                    <a:pt x="263" y="24"/>
                    <a:pt x="263" y="23"/>
                  </a:cubicBezTo>
                  <a:cubicBezTo>
                    <a:pt x="264" y="23"/>
                    <a:pt x="264" y="24"/>
                    <a:pt x="264" y="24"/>
                  </a:cubicBezTo>
                  <a:cubicBezTo>
                    <a:pt x="264" y="24"/>
                    <a:pt x="265" y="24"/>
                    <a:pt x="265" y="24"/>
                  </a:cubicBezTo>
                  <a:cubicBezTo>
                    <a:pt x="265" y="24"/>
                    <a:pt x="265" y="23"/>
                    <a:pt x="266" y="22"/>
                  </a:cubicBezTo>
                  <a:cubicBezTo>
                    <a:pt x="267" y="22"/>
                    <a:pt x="267" y="22"/>
                    <a:pt x="267" y="22"/>
                  </a:cubicBezTo>
                  <a:cubicBezTo>
                    <a:pt x="267" y="21"/>
                    <a:pt x="267" y="22"/>
                    <a:pt x="268" y="21"/>
                  </a:cubicBezTo>
                  <a:cubicBezTo>
                    <a:pt x="268" y="21"/>
                    <a:pt x="268" y="21"/>
                    <a:pt x="269" y="21"/>
                  </a:cubicBezTo>
                  <a:cubicBezTo>
                    <a:pt x="270" y="20"/>
                    <a:pt x="270" y="21"/>
                    <a:pt x="270" y="21"/>
                  </a:cubicBezTo>
                  <a:cubicBezTo>
                    <a:pt x="270" y="21"/>
                    <a:pt x="270" y="20"/>
                    <a:pt x="271" y="20"/>
                  </a:cubicBezTo>
                  <a:cubicBezTo>
                    <a:pt x="271" y="20"/>
                    <a:pt x="271" y="20"/>
                    <a:pt x="273" y="20"/>
                  </a:cubicBezTo>
                  <a:cubicBezTo>
                    <a:pt x="274" y="21"/>
                    <a:pt x="273" y="20"/>
                    <a:pt x="274" y="20"/>
                  </a:cubicBezTo>
                  <a:cubicBezTo>
                    <a:pt x="275" y="20"/>
                    <a:pt x="274" y="20"/>
                    <a:pt x="274" y="21"/>
                  </a:cubicBezTo>
                  <a:cubicBezTo>
                    <a:pt x="275" y="22"/>
                    <a:pt x="275" y="21"/>
                    <a:pt x="275" y="21"/>
                  </a:cubicBezTo>
                  <a:cubicBezTo>
                    <a:pt x="276" y="20"/>
                    <a:pt x="275" y="21"/>
                    <a:pt x="276" y="19"/>
                  </a:cubicBezTo>
                  <a:cubicBezTo>
                    <a:pt x="276" y="18"/>
                    <a:pt x="276" y="20"/>
                    <a:pt x="276" y="19"/>
                  </a:cubicBezTo>
                  <a:cubicBezTo>
                    <a:pt x="276" y="18"/>
                    <a:pt x="276" y="18"/>
                    <a:pt x="276" y="18"/>
                  </a:cubicBezTo>
                  <a:cubicBezTo>
                    <a:pt x="276" y="17"/>
                    <a:pt x="276" y="17"/>
                    <a:pt x="277" y="16"/>
                  </a:cubicBezTo>
                  <a:cubicBezTo>
                    <a:pt x="278" y="16"/>
                    <a:pt x="277" y="16"/>
                    <a:pt x="277" y="15"/>
                  </a:cubicBezTo>
                  <a:cubicBezTo>
                    <a:pt x="277" y="15"/>
                    <a:pt x="277" y="15"/>
                    <a:pt x="276" y="14"/>
                  </a:cubicBezTo>
                  <a:cubicBezTo>
                    <a:pt x="276" y="14"/>
                    <a:pt x="276" y="14"/>
                    <a:pt x="276" y="14"/>
                  </a:cubicBezTo>
                  <a:cubicBezTo>
                    <a:pt x="275" y="14"/>
                    <a:pt x="275" y="14"/>
                    <a:pt x="275" y="13"/>
                  </a:cubicBezTo>
                  <a:cubicBezTo>
                    <a:pt x="275" y="12"/>
                    <a:pt x="275" y="13"/>
                    <a:pt x="274" y="13"/>
                  </a:cubicBezTo>
                  <a:cubicBezTo>
                    <a:pt x="274" y="13"/>
                    <a:pt x="274" y="13"/>
                    <a:pt x="273" y="12"/>
                  </a:cubicBezTo>
                  <a:cubicBezTo>
                    <a:pt x="273" y="11"/>
                    <a:pt x="273" y="12"/>
                    <a:pt x="273" y="11"/>
                  </a:cubicBezTo>
                  <a:cubicBezTo>
                    <a:pt x="273" y="10"/>
                    <a:pt x="273" y="11"/>
                    <a:pt x="272" y="11"/>
                  </a:cubicBezTo>
                  <a:cubicBezTo>
                    <a:pt x="271" y="11"/>
                    <a:pt x="272" y="11"/>
                    <a:pt x="272" y="10"/>
                  </a:cubicBezTo>
                  <a:cubicBezTo>
                    <a:pt x="272" y="10"/>
                    <a:pt x="272" y="10"/>
                    <a:pt x="273" y="10"/>
                  </a:cubicBezTo>
                  <a:cubicBezTo>
                    <a:pt x="274" y="9"/>
                    <a:pt x="274" y="9"/>
                    <a:pt x="273" y="9"/>
                  </a:cubicBezTo>
                  <a:cubicBezTo>
                    <a:pt x="273" y="8"/>
                    <a:pt x="274" y="8"/>
                    <a:pt x="274" y="8"/>
                  </a:cubicBezTo>
                  <a:cubicBezTo>
                    <a:pt x="274" y="8"/>
                    <a:pt x="275" y="8"/>
                    <a:pt x="275" y="9"/>
                  </a:cubicBezTo>
                  <a:cubicBezTo>
                    <a:pt x="275" y="9"/>
                    <a:pt x="275" y="9"/>
                    <a:pt x="276" y="9"/>
                  </a:cubicBezTo>
                  <a:cubicBezTo>
                    <a:pt x="277" y="8"/>
                    <a:pt x="276" y="8"/>
                    <a:pt x="277" y="8"/>
                  </a:cubicBezTo>
                  <a:cubicBezTo>
                    <a:pt x="278" y="7"/>
                    <a:pt x="277" y="8"/>
                    <a:pt x="277" y="8"/>
                  </a:cubicBezTo>
                  <a:cubicBezTo>
                    <a:pt x="278" y="9"/>
                    <a:pt x="278" y="9"/>
                    <a:pt x="279" y="9"/>
                  </a:cubicBezTo>
                  <a:cubicBezTo>
                    <a:pt x="279" y="9"/>
                    <a:pt x="279" y="8"/>
                    <a:pt x="279" y="8"/>
                  </a:cubicBezTo>
                  <a:cubicBezTo>
                    <a:pt x="280" y="7"/>
                    <a:pt x="280" y="8"/>
                    <a:pt x="280" y="8"/>
                  </a:cubicBezTo>
                  <a:cubicBezTo>
                    <a:pt x="281" y="9"/>
                    <a:pt x="283" y="8"/>
                    <a:pt x="283" y="8"/>
                  </a:cubicBezTo>
                  <a:cubicBezTo>
                    <a:pt x="284" y="9"/>
                    <a:pt x="284" y="9"/>
                    <a:pt x="285" y="9"/>
                  </a:cubicBezTo>
                  <a:cubicBezTo>
                    <a:pt x="287" y="9"/>
                    <a:pt x="286" y="9"/>
                    <a:pt x="287" y="10"/>
                  </a:cubicBezTo>
                  <a:cubicBezTo>
                    <a:pt x="287" y="11"/>
                    <a:pt x="287" y="11"/>
                    <a:pt x="288" y="12"/>
                  </a:cubicBezTo>
                  <a:cubicBezTo>
                    <a:pt x="290" y="12"/>
                    <a:pt x="289" y="12"/>
                    <a:pt x="291" y="12"/>
                  </a:cubicBezTo>
                  <a:cubicBezTo>
                    <a:pt x="292" y="12"/>
                    <a:pt x="291" y="13"/>
                    <a:pt x="292" y="14"/>
                  </a:cubicBezTo>
                  <a:cubicBezTo>
                    <a:pt x="292" y="14"/>
                    <a:pt x="292" y="14"/>
                    <a:pt x="292" y="14"/>
                  </a:cubicBezTo>
                  <a:cubicBezTo>
                    <a:pt x="292" y="15"/>
                    <a:pt x="293" y="15"/>
                    <a:pt x="293" y="15"/>
                  </a:cubicBezTo>
                  <a:cubicBezTo>
                    <a:pt x="294" y="15"/>
                    <a:pt x="294" y="15"/>
                    <a:pt x="294" y="16"/>
                  </a:cubicBezTo>
                  <a:cubicBezTo>
                    <a:pt x="294" y="17"/>
                    <a:pt x="295" y="17"/>
                    <a:pt x="295" y="18"/>
                  </a:cubicBezTo>
                  <a:cubicBezTo>
                    <a:pt x="295" y="19"/>
                    <a:pt x="294" y="19"/>
                    <a:pt x="294" y="20"/>
                  </a:cubicBezTo>
                  <a:cubicBezTo>
                    <a:pt x="293" y="21"/>
                    <a:pt x="293" y="21"/>
                    <a:pt x="292" y="22"/>
                  </a:cubicBezTo>
                  <a:cubicBezTo>
                    <a:pt x="292" y="23"/>
                    <a:pt x="293" y="22"/>
                    <a:pt x="293" y="23"/>
                  </a:cubicBezTo>
                  <a:cubicBezTo>
                    <a:pt x="293" y="24"/>
                    <a:pt x="293" y="24"/>
                    <a:pt x="294" y="24"/>
                  </a:cubicBezTo>
                  <a:cubicBezTo>
                    <a:pt x="295" y="24"/>
                    <a:pt x="295" y="24"/>
                    <a:pt x="295" y="24"/>
                  </a:cubicBezTo>
                  <a:cubicBezTo>
                    <a:pt x="295" y="24"/>
                    <a:pt x="295" y="24"/>
                    <a:pt x="296" y="24"/>
                  </a:cubicBezTo>
                  <a:cubicBezTo>
                    <a:pt x="298" y="24"/>
                    <a:pt x="297" y="24"/>
                    <a:pt x="297" y="25"/>
                  </a:cubicBezTo>
                  <a:cubicBezTo>
                    <a:pt x="298" y="26"/>
                    <a:pt x="297" y="25"/>
                    <a:pt x="297" y="26"/>
                  </a:cubicBezTo>
                  <a:cubicBezTo>
                    <a:pt x="297" y="27"/>
                    <a:pt x="297" y="27"/>
                    <a:pt x="297" y="28"/>
                  </a:cubicBezTo>
                  <a:cubicBezTo>
                    <a:pt x="297" y="29"/>
                    <a:pt x="297" y="28"/>
                    <a:pt x="296" y="29"/>
                  </a:cubicBezTo>
                  <a:cubicBezTo>
                    <a:pt x="296" y="29"/>
                    <a:pt x="296" y="29"/>
                    <a:pt x="296" y="30"/>
                  </a:cubicBezTo>
                  <a:cubicBezTo>
                    <a:pt x="297" y="31"/>
                    <a:pt x="297" y="30"/>
                    <a:pt x="297" y="30"/>
                  </a:cubicBezTo>
                  <a:cubicBezTo>
                    <a:pt x="298" y="31"/>
                    <a:pt x="298" y="31"/>
                    <a:pt x="298" y="32"/>
                  </a:cubicBezTo>
                  <a:cubicBezTo>
                    <a:pt x="299" y="33"/>
                    <a:pt x="299" y="32"/>
                    <a:pt x="299" y="32"/>
                  </a:cubicBezTo>
                  <a:cubicBezTo>
                    <a:pt x="299" y="32"/>
                    <a:pt x="300" y="32"/>
                    <a:pt x="300" y="31"/>
                  </a:cubicBezTo>
                  <a:cubicBezTo>
                    <a:pt x="301" y="31"/>
                    <a:pt x="300" y="31"/>
                    <a:pt x="301" y="32"/>
                  </a:cubicBezTo>
                  <a:cubicBezTo>
                    <a:pt x="302" y="32"/>
                    <a:pt x="301" y="32"/>
                    <a:pt x="302" y="32"/>
                  </a:cubicBezTo>
                  <a:cubicBezTo>
                    <a:pt x="302" y="33"/>
                    <a:pt x="302" y="33"/>
                    <a:pt x="303" y="34"/>
                  </a:cubicBezTo>
                  <a:cubicBezTo>
                    <a:pt x="303" y="35"/>
                    <a:pt x="303" y="34"/>
                    <a:pt x="303" y="34"/>
                  </a:cubicBezTo>
                  <a:cubicBezTo>
                    <a:pt x="302" y="35"/>
                    <a:pt x="303" y="35"/>
                    <a:pt x="302" y="36"/>
                  </a:cubicBezTo>
                  <a:cubicBezTo>
                    <a:pt x="302" y="37"/>
                    <a:pt x="302" y="37"/>
                    <a:pt x="302" y="39"/>
                  </a:cubicBezTo>
                  <a:cubicBezTo>
                    <a:pt x="302" y="40"/>
                    <a:pt x="302" y="40"/>
                    <a:pt x="302" y="41"/>
                  </a:cubicBezTo>
                  <a:cubicBezTo>
                    <a:pt x="301" y="42"/>
                    <a:pt x="301" y="42"/>
                    <a:pt x="300" y="43"/>
                  </a:cubicBezTo>
                  <a:cubicBezTo>
                    <a:pt x="300" y="43"/>
                    <a:pt x="300" y="43"/>
                    <a:pt x="301" y="44"/>
                  </a:cubicBezTo>
                  <a:cubicBezTo>
                    <a:pt x="301" y="44"/>
                    <a:pt x="301" y="44"/>
                    <a:pt x="301" y="45"/>
                  </a:cubicBezTo>
                  <a:cubicBezTo>
                    <a:pt x="300" y="46"/>
                    <a:pt x="300" y="46"/>
                    <a:pt x="300" y="47"/>
                  </a:cubicBezTo>
                  <a:cubicBezTo>
                    <a:pt x="300" y="48"/>
                    <a:pt x="300" y="48"/>
                    <a:pt x="299" y="49"/>
                  </a:cubicBezTo>
                  <a:cubicBezTo>
                    <a:pt x="299" y="49"/>
                    <a:pt x="299" y="49"/>
                    <a:pt x="299" y="51"/>
                  </a:cubicBezTo>
                  <a:cubicBezTo>
                    <a:pt x="299" y="52"/>
                    <a:pt x="300" y="51"/>
                    <a:pt x="301" y="50"/>
                  </a:cubicBezTo>
                  <a:cubicBezTo>
                    <a:pt x="301" y="50"/>
                    <a:pt x="301" y="51"/>
                    <a:pt x="301" y="51"/>
                  </a:cubicBezTo>
                  <a:cubicBezTo>
                    <a:pt x="301" y="52"/>
                    <a:pt x="302" y="52"/>
                    <a:pt x="303" y="52"/>
                  </a:cubicBezTo>
                  <a:cubicBezTo>
                    <a:pt x="304" y="52"/>
                    <a:pt x="304" y="52"/>
                    <a:pt x="304" y="52"/>
                  </a:cubicBezTo>
                  <a:cubicBezTo>
                    <a:pt x="304" y="53"/>
                    <a:pt x="304" y="53"/>
                    <a:pt x="305" y="52"/>
                  </a:cubicBezTo>
                  <a:cubicBezTo>
                    <a:pt x="305" y="52"/>
                    <a:pt x="305" y="52"/>
                    <a:pt x="306" y="51"/>
                  </a:cubicBezTo>
                  <a:cubicBezTo>
                    <a:pt x="306" y="50"/>
                    <a:pt x="306" y="51"/>
                    <a:pt x="307" y="51"/>
                  </a:cubicBezTo>
                  <a:cubicBezTo>
                    <a:pt x="307" y="51"/>
                    <a:pt x="307" y="52"/>
                    <a:pt x="307" y="52"/>
                  </a:cubicBezTo>
                  <a:cubicBezTo>
                    <a:pt x="307" y="53"/>
                    <a:pt x="307" y="53"/>
                    <a:pt x="308" y="54"/>
                  </a:cubicBezTo>
                  <a:cubicBezTo>
                    <a:pt x="308" y="55"/>
                    <a:pt x="308" y="54"/>
                    <a:pt x="309" y="55"/>
                  </a:cubicBezTo>
                  <a:cubicBezTo>
                    <a:pt x="310" y="55"/>
                    <a:pt x="309" y="55"/>
                    <a:pt x="309" y="56"/>
                  </a:cubicBezTo>
                  <a:cubicBezTo>
                    <a:pt x="308" y="57"/>
                    <a:pt x="309" y="57"/>
                    <a:pt x="310" y="58"/>
                  </a:cubicBezTo>
                  <a:cubicBezTo>
                    <a:pt x="310" y="58"/>
                    <a:pt x="310" y="58"/>
                    <a:pt x="310" y="59"/>
                  </a:cubicBezTo>
                  <a:cubicBezTo>
                    <a:pt x="310" y="59"/>
                    <a:pt x="310" y="59"/>
                    <a:pt x="311" y="59"/>
                  </a:cubicBezTo>
                  <a:cubicBezTo>
                    <a:pt x="312" y="60"/>
                    <a:pt x="312" y="60"/>
                    <a:pt x="313" y="60"/>
                  </a:cubicBezTo>
                  <a:cubicBezTo>
                    <a:pt x="314" y="60"/>
                    <a:pt x="313" y="60"/>
                    <a:pt x="313" y="60"/>
                  </a:cubicBezTo>
                  <a:cubicBezTo>
                    <a:pt x="314" y="59"/>
                    <a:pt x="314" y="59"/>
                    <a:pt x="314" y="59"/>
                  </a:cubicBezTo>
                  <a:cubicBezTo>
                    <a:pt x="314" y="59"/>
                    <a:pt x="314" y="59"/>
                    <a:pt x="314" y="59"/>
                  </a:cubicBezTo>
                  <a:cubicBezTo>
                    <a:pt x="314" y="59"/>
                    <a:pt x="315" y="58"/>
                    <a:pt x="315" y="58"/>
                  </a:cubicBezTo>
                  <a:cubicBezTo>
                    <a:pt x="315" y="58"/>
                    <a:pt x="315" y="58"/>
                    <a:pt x="315" y="59"/>
                  </a:cubicBezTo>
                  <a:cubicBezTo>
                    <a:pt x="315" y="59"/>
                    <a:pt x="315" y="59"/>
                    <a:pt x="316" y="60"/>
                  </a:cubicBezTo>
                  <a:cubicBezTo>
                    <a:pt x="316" y="60"/>
                    <a:pt x="316" y="60"/>
                    <a:pt x="316" y="61"/>
                  </a:cubicBezTo>
                  <a:cubicBezTo>
                    <a:pt x="316" y="62"/>
                    <a:pt x="316" y="62"/>
                    <a:pt x="316" y="62"/>
                  </a:cubicBezTo>
                  <a:cubicBezTo>
                    <a:pt x="317" y="62"/>
                    <a:pt x="317" y="63"/>
                    <a:pt x="317" y="63"/>
                  </a:cubicBezTo>
                  <a:cubicBezTo>
                    <a:pt x="317" y="63"/>
                    <a:pt x="317" y="62"/>
                    <a:pt x="317" y="62"/>
                  </a:cubicBezTo>
                  <a:cubicBezTo>
                    <a:pt x="318" y="61"/>
                    <a:pt x="317" y="62"/>
                    <a:pt x="318" y="62"/>
                  </a:cubicBezTo>
                  <a:cubicBezTo>
                    <a:pt x="318" y="62"/>
                    <a:pt x="319" y="62"/>
                    <a:pt x="319" y="63"/>
                  </a:cubicBezTo>
                  <a:cubicBezTo>
                    <a:pt x="319" y="64"/>
                    <a:pt x="319" y="63"/>
                    <a:pt x="320" y="63"/>
                  </a:cubicBezTo>
                  <a:cubicBezTo>
                    <a:pt x="321" y="63"/>
                    <a:pt x="321" y="63"/>
                    <a:pt x="321" y="63"/>
                  </a:cubicBezTo>
                  <a:cubicBezTo>
                    <a:pt x="322" y="63"/>
                    <a:pt x="322" y="63"/>
                    <a:pt x="323" y="64"/>
                  </a:cubicBezTo>
                  <a:cubicBezTo>
                    <a:pt x="323" y="65"/>
                    <a:pt x="323" y="65"/>
                    <a:pt x="323" y="65"/>
                  </a:cubicBezTo>
                  <a:cubicBezTo>
                    <a:pt x="323" y="65"/>
                    <a:pt x="323" y="65"/>
                    <a:pt x="322" y="65"/>
                  </a:cubicBezTo>
                  <a:cubicBezTo>
                    <a:pt x="321" y="65"/>
                    <a:pt x="322" y="65"/>
                    <a:pt x="321" y="66"/>
                  </a:cubicBezTo>
                  <a:cubicBezTo>
                    <a:pt x="319" y="68"/>
                    <a:pt x="321" y="66"/>
                    <a:pt x="322" y="66"/>
                  </a:cubicBezTo>
                  <a:cubicBezTo>
                    <a:pt x="323" y="66"/>
                    <a:pt x="323" y="67"/>
                    <a:pt x="323" y="67"/>
                  </a:cubicBezTo>
                  <a:cubicBezTo>
                    <a:pt x="323" y="67"/>
                    <a:pt x="323" y="68"/>
                    <a:pt x="323" y="68"/>
                  </a:cubicBezTo>
                  <a:cubicBezTo>
                    <a:pt x="323" y="69"/>
                    <a:pt x="323" y="69"/>
                    <a:pt x="322" y="69"/>
                  </a:cubicBezTo>
                  <a:cubicBezTo>
                    <a:pt x="322" y="69"/>
                    <a:pt x="322" y="69"/>
                    <a:pt x="321" y="69"/>
                  </a:cubicBezTo>
                  <a:cubicBezTo>
                    <a:pt x="320" y="69"/>
                    <a:pt x="320" y="69"/>
                    <a:pt x="319" y="69"/>
                  </a:cubicBezTo>
                  <a:cubicBezTo>
                    <a:pt x="319" y="68"/>
                    <a:pt x="319" y="69"/>
                    <a:pt x="318" y="69"/>
                  </a:cubicBezTo>
                  <a:cubicBezTo>
                    <a:pt x="317" y="69"/>
                    <a:pt x="318" y="69"/>
                    <a:pt x="317" y="70"/>
                  </a:cubicBezTo>
                  <a:cubicBezTo>
                    <a:pt x="317" y="70"/>
                    <a:pt x="317" y="70"/>
                    <a:pt x="317" y="71"/>
                  </a:cubicBezTo>
                  <a:cubicBezTo>
                    <a:pt x="317" y="72"/>
                    <a:pt x="317" y="71"/>
                    <a:pt x="317" y="72"/>
                  </a:cubicBezTo>
                  <a:cubicBezTo>
                    <a:pt x="316" y="72"/>
                    <a:pt x="316" y="72"/>
                    <a:pt x="315" y="72"/>
                  </a:cubicBezTo>
                  <a:cubicBezTo>
                    <a:pt x="315" y="72"/>
                    <a:pt x="315" y="72"/>
                    <a:pt x="314" y="73"/>
                  </a:cubicBezTo>
                  <a:cubicBezTo>
                    <a:pt x="314" y="74"/>
                    <a:pt x="314" y="74"/>
                    <a:pt x="314" y="75"/>
                  </a:cubicBezTo>
                  <a:cubicBezTo>
                    <a:pt x="314" y="76"/>
                    <a:pt x="314" y="76"/>
                    <a:pt x="314" y="76"/>
                  </a:cubicBezTo>
                  <a:cubicBezTo>
                    <a:pt x="314" y="77"/>
                    <a:pt x="313" y="76"/>
                    <a:pt x="313" y="76"/>
                  </a:cubicBezTo>
                  <a:cubicBezTo>
                    <a:pt x="312" y="76"/>
                    <a:pt x="312" y="76"/>
                    <a:pt x="312" y="77"/>
                  </a:cubicBezTo>
                  <a:cubicBezTo>
                    <a:pt x="311" y="77"/>
                    <a:pt x="311" y="77"/>
                    <a:pt x="312" y="77"/>
                  </a:cubicBezTo>
                  <a:cubicBezTo>
                    <a:pt x="312" y="78"/>
                    <a:pt x="312" y="78"/>
                    <a:pt x="311" y="79"/>
                  </a:cubicBezTo>
                  <a:cubicBezTo>
                    <a:pt x="310" y="79"/>
                    <a:pt x="311" y="79"/>
                    <a:pt x="310" y="79"/>
                  </a:cubicBezTo>
                  <a:cubicBezTo>
                    <a:pt x="310" y="80"/>
                    <a:pt x="310" y="80"/>
                    <a:pt x="310" y="81"/>
                  </a:cubicBezTo>
                  <a:cubicBezTo>
                    <a:pt x="309" y="82"/>
                    <a:pt x="309" y="82"/>
                    <a:pt x="309" y="82"/>
                  </a:cubicBezTo>
                  <a:cubicBezTo>
                    <a:pt x="308" y="83"/>
                    <a:pt x="308" y="83"/>
                    <a:pt x="308" y="83"/>
                  </a:cubicBezTo>
                  <a:cubicBezTo>
                    <a:pt x="308" y="84"/>
                    <a:pt x="308" y="84"/>
                    <a:pt x="308" y="85"/>
                  </a:cubicBezTo>
                  <a:cubicBezTo>
                    <a:pt x="308" y="86"/>
                    <a:pt x="309" y="85"/>
                    <a:pt x="309" y="85"/>
                  </a:cubicBezTo>
                  <a:cubicBezTo>
                    <a:pt x="310" y="86"/>
                    <a:pt x="310" y="85"/>
                    <a:pt x="310" y="85"/>
                  </a:cubicBezTo>
                  <a:cubicBezTo>
                    <a:pt x="311" y="85"/>
                    <a:pt x="310" y="85"/>
                    <a:pt x="310" y="85"/>
                  </a:cubicBezTo>
                  <a:cubicBezTo>
                    <a:pt x="310" y="85"/>
                    <a:pt x="310" y="85"/>
                    <a:pt x="311" y="85"/>
                  </a:cubicBezTo>
                  <a:cubicBezTo>
                    <a:pt x="311" y="86"/>
                    <a:pt x="311" y="85"/>
                    <a:pt x="312" y="85"/>
                  </a:cubicBezTo>
                  <a:cubicBezTo>
                    <a:pt x="312" y="84"/>
                    <a:pt x="312" y="85"/>
                    <a:pt x="312" y="85"/>
                  </a:cubicBezTo>
                  <a:cubicBezTo>
                    <a:pt x="313" y="86"/>
                    <a:pt x="313" y="85"/>
                    <a:pt x="314" y="84"/>
                  </a:cubicBezTo>
                  <a:cubicBezTo>
                    <a:pt x="314" y="84"/>
                    <a:pt x="314" y="84"/>
                    <a:pt x="315" y="83"/>
                  </a:cubicBezTo>
                  <a:cubicBezTo>
                    <a:pt x="316" y="83"/>
                    <a:pt x="315" y="83"/>
                    <a:pt x="316" y="83"/>
                  </a:cubicBezTo>
                  <a:cubicBezTo>
                    <a:pt x="317" y="82"/>
                    <a:pt x="317" y="82"/>
                    <a:pt x="317" y="81"/>
                  </a:cubicBezTo>
                  <a:cubicBezTo>
                    <a:pt x="317" y="80"/>
                    <a:pt x="317" y="80"/>
                    <a:pt x="317" y="80"/>
                  </a:cubicBezTo>
                  <a:cubicBezTo>
                    <a:pt x="318" y="80"/>
                    <a:pt x="319" y="80"/>
                    <a:pt x="320" y="80"/>
                  </a:cubicBezTo>
                  <a:cubicBezTo>
                    <a:pt x="320" y="80"/>
                    <a:pt x="321" y="80"/>
                    <a:pt x="322" y="80"/>
                  </a:cubicBezTo>
                  <a:cubicBezTo>
                    <a:pt x="323" y="81"/>
                    <a:pt x="322" y="80"/>
                    <a:pt x="323" y="80"/>
                  </a:cubicBezTo>
                  <a:cubicBezTo>
                    <a:pt x="324" y="80"/>
                    <a:pt x="323" y="80"/>
                    <a:pt x="324" y="81"/>
                  </a:cubicBezTo>
                  <a:cubicBezTo>
                    <a:pt x="325" y="82"/>
                    <a:pt x="324" y="81"/>
                    <a:pt x="325" y="82"/>
                  </a:cubicBezTo>
                  <a:cubicBezTo>
                    <a:pt x="325" y="83"/>
                    <a:pt x="325" y="82"/>
                    <a:pt x="326" y="82"/>
                  </a:cubicBezTo>
                  <a:cubicBezTo>
                    <a:pt x="327" y="83"/>
                    <a:pt x="327" y="83"/>
                    <a:pt x="327" y="84"/>
                  </a:cubicBezTo>
                  <a:cubicBezTo>
                    <a:pt x="327" y="85"/>
                    <a:pt x="327" y="86"/>
                    <a:pt x="327" y="86"/>
                  </a:cubicBezTo>
                  <a:cubicBezTo>
                    <a:pt x="327" y="86"/>
                    <a:pt x="328" y="87"/>
                    <a:pt x="328" y="87"/>
                  </a:cubicBezTo>
                  <a:cubicBezTo>
                    <a:pt x="328" y="88"/>
                    <a:pt x="328" y="87"/>
                    <a:pt x="328" y="88"/>
                  </a:cubicBezTo>
                  <a:cubicBezTo>
                    <a:pt x="328" y="89"/>
                    <a:pt x="328" y="88"/>
                    <a:pt x="327" y="89"/>
                  </a:cubicBezTo>
                  <a:cubicBezTo>
                    <a:pt x="327" y="90"/>
                    <a:pt x="327" y="89"/>
                    <a:pt x="327" y="90"/>
                  </a:cubicBezTo>
                  <a:cubicBezTo>
                    <a:pt x="326" y="90"/>
                    <a:pt x="326" y="90"/>
                    <a:pt x="326" y="91"/>
                  </a:cubicBezTo>
                  <a:cubicBezTo>
                    <a:pt x="326" y="91"/>
                    <a:pt x="326" y="91"/>
                    <a:pt x="326" y="92"/>
                  </a:cubicBezTo>
                  <a:cubicBezTo>
                    <a:pt x="326" y="92"/>
                    <a:pt x="326" y="92"/>
                    <a:pt x="325" y="93"/>
                  </a:cubicBezTo>
                  <a:cubicBezTo>
                    <a:pt x="325" y="93"/>
                    <a:pt x="325" y="93"/>
                    <a:pt x="325" y="94"/>
                  </a:cubicBezTo>
                  <a:cubicBezTo>
                    <a:pt x="325" y="94"/>
                    <a:pt x="325" y="94"/>
                    <a:pt x="326" y="94"/>
                  </a:cubicBezTo>
                  <a:cubicBezTo>
                    <a:pt x="326" y="94"/>
                    <a:pt x="326" y="94"/>
                    <a:pt x="326" y="95"/>
                  </a:cubicBezTo>
                  <a:cubicBezTo>
                    <a:pt x="327" y="95"/>
                    <a:pt x="327" y="95"/>
                    <a:pt x="327" y="96"/>
                  </a:cubicBezTo>
                  <a:cubicBezTo>
                    <a:pt x="327" y="96"/>
                    <a:pt x="326" y="96"/>
                    <a:pt x="326" y="97"/>
                  </a:cubicBezTo>
                  <a:cubicBezTo>
                    <a:pt x="326" y="97"/>
                    <a:pt x="326" y="97"/>
                    <a:pt x="327" y="98"/>
                  </a:cubicBezTo>
                  <a:cubicBezTo>
                    <a:pt x="327" y="98"/>
                    <a:pt x="326" y="98"/>
                    <a:pt x="326" y="99"/>
                  </a:cubicBezTo>
                  <a:cubicBezTo>
                    <a:pt x="326" y="99"/>
                    <a:pt x="326" y="99"/>
                    <a:pt x="326" y="99"/>
                  </a:cubicBezTo>
                  <a:cubicBezTo>
                    <a:pt x="326" y="99"/>
                    <a:pt x="326" y="99"/>
                    <a:pt x="325" y="99"/>
                  </a:cubicBezTo>
                  <a:cubicBezTo>
                    <a:pt x="324" y="99"/>
                    <a:pt x="325" y="100"/>
                    <a:pt x="325" y="100"/>
                  </a:cubicBezTo>
                  <a:cubicBezTo>
                    <a:pt x="325" y="100"/>
                    <a:pt x="325" y="100"/>
                    <a:pt x="325" y="101"/>
                  </a:cubicBezTo>
                  <a:cubicBezTo>
                    <a:pt x="325" y="101"/>
                    <a:pt x="325" y="101"/>
                    <a:pt x="325" y="102"/>
                  </a:cubicBezTo>
                  <a:cubicBezTo>
                    <a:pt x="325" y="103"/>
                    <a:pt x="325" y="103"/>
                    <a:pt x="325" y="103"/>
                  </a:cubicBezTo>
                  <a:cubicBezTo>
                    <a:pt x="325" y="104"/>
                    <a:pt x="325" y="103"/>
                    <a:pt x="326" y="103"/>
                  </a:cubicBezTo>
                  <a:cubicBezTo>
                    <a:pt x="327" y="103"/>
                    <a:pt x="326" y="103"/>
                    <a:pt x="327" y="103"/>
                  </a:cubicBezTo>
                  <a:cubicBezTo>
                    <a:pt x="327" y="104"/>
                    <a:pt x="327" y="104"/>
                    <a:pt x="327" y="104"/>
                  </a:cubicBezTo>
                  <a:cubicBezTo>
                    <a:pt x="328" y="105"/>
                    <a:pt x="327" y="105"/>
                    <a:pt x="327" y="106"/>
                  </a:cubicBezTo>
                  <a:cubicBezTo>
                    <a:pt x="327" y="107"/>
                    <a:pt x="328" y="106"/>
                    <a:pt x="328" y="107"/>
                  </a:cubicBezTo>
                  <a:cubicBezTo>
                    <a:pt x="328" y="108"/>
                    <a:pt x="328" y="107"/>
                    <a:pt x="329" y="108"/>
                  </a:cubicBezTo>
                  <a:cubicBezTo>
                    <a:pt x="329" y="109"/>
                    <a:pt x="329" y="108"/>
                    <a:pt x="329" y="109"/>
                  </a:cubicBezTo>
                  <a:cubicBezTo>
                    <a:pt x="329" y="110"/>
                    <a:pt x="329" y="109"/>
                    <a:pt x="329" y="110"/>
                  </a:cubicBezTo>
                  <a:cubicBezTo>
                    <a:pt x="329" y="111"/>
                    <a:pt x="329" y="111"/>
                    <a:pt x="330" y="112"/>
                  </a:cubicBezTo>
                  <a:cubicBezTo>
                    <a:pt x="330" y="113"/>
                    <a:pt x="330" y="112"/>
                    <a:pt x="331" y="112"/>
                  </a:cubicBezTo>
                  <a:cubicBezTo>
                    <a:pt x="332" y="112"/>
                    <a:pt x="331" y="112"/>
                    <a:pt x="332" y="112"/>
                  </a:cubicBezTo>
                  <a:cubicBezTo>
                    <a:pt x="332" y="112"/>
                    <a:pt x="333" y="111"/>
                    <a:pt x="333" y="111"/>
                  </a:cubicBezTo>
                  <a:cubicBezTo>
                    <a:pt x="334" y="111"/>
                    <a:pt x="334" y="111"/>
                    <a:pt x="334" y="110"/>
                  </a:cubicBezTo>
                  <a:cubicBezTo>
                    <a:pt x="335" y="110"/>
                    <a:pt x="335" y="110"/>
                    <a:pt x="335" y="110"/>
                  </a:cubicBezTo>
                  <a:cubicBezTo>
                    <a:pt x="336" y="110"/>
                    <a:pt x="336" y="110"/>
                    <a:pt x="336" y="111"/>
                  </a:cubicBezTo>
                  <a:cubicBezTo>
                    <a:pt x="336" y="111"/>
                    <a:pt x="336" y="111"/>
                    <a:pt x="335" y="112"/>
                  </a:cubicBezTo>
                  <a:cubicBezTo>
                    <a:pt x="335" y="112"/>
                    <a:pt x="335" y="112"/>
                    <a:pt x="336" y="113"/>
                  </a:cubicBezTo>
                  <a:cubicBezTo>
                    <a:pt x="336" y="114"/>
                    <a:pt x="336" y="114"/>
                    <a:pt x="336" y="114"/>
                  </a:cubicBezTo>
                  <a:cubicBezTo>
                    <a:pt x="336" y="115"/>
                    <a:pt x="337" y="116"/>
                    <a:pt x="337" y="116"/>
                  </a:cubicBezTo>
                  <a:cubicBezTo>
                    <a:pt x="337" y="116"/>
                    <a:pt x="337" y="116"/>
                    <a:pt x="338" y="116"/>
                  </a:cubicBezTo>
                  <a:cubicBezTo>
                    <a:pt x="338" y="116"/>
                    <a:pt x="338" y="117"/>
                    <a:pt x="339" y="117"/>
                  </a:cubicBezTo>
                  <a:cubicBezTo>
                    <a:pt x="339" y="117"/>
                    <a:pt x="340" y="116"/>
                    <a:pt x="340" y="116"/>
                  </a:cubicBezTo>
                  <a:cubicBezTo>
                    <a:pt x="340" y="116"/>
                    <a:pt x="340" y="116"/>
                    <a:pt x="341" y="116"/>
                  </a:cubicBezTo>
                  <a:cubicBezTo>
                    <a:pt x="341" y="116"/>
                    <a:pt x="341" y="116"/>
                    <a:pt x="341" y="116"/>
                  </a:cubicBezTo>
                  <a:cubicBezTo>
                    <a:pt x="341" y="117"/>
                    <a:pt x="342" y="117"/>
                    <a:pt x="342" y="118"/>
                  </a:cubicBezTo>
                  <a:cubicBezTo>
                    <a:pt x="342" y="119"/>
                    <a:pt x="342" y="118"/>
                    <a:pt x="342" y="119"/>
                  </a:cubicBezTo>
                  <a:cubicBezTo>
                    <a:pt x="343" y="120"/>
                    <a:pt x="342" y="120"/>
                    <a:pt x="342" y="120"/>
                  </a:cubicBezTo>
                  <a:cubicBezTo>
                    <a:pt x="342" y="120"/>
                    <a:pt x="343" y="120"/>
                    <a:pt x="343" y="120"/>
                  </a:cubicBezTo>
                  <a:cubicBezTo>
                    <a:pt x="343" y="120"/>
                    <a:pt x="343" y="120"/>
                    <a:pt x="343" y="121"/>
                  </a:cubicBezTo>
                  <a:cubicBezTo>
                    <a:pt x="343" y="121"/>
                    <a:pt x="343" y="121"/>
                    <a:pt x="343" y="122"/>
                  </a:cubicBezTo>
                  <a:cubicBezTo>
                    <a:pt x="343" y="123"/>
                    <a:pt x="343" y="123"/>
                    <a:pt x="342" y="123"/>
                  </a:cubicBezTo>
                  <a:cubicBezTo>
                    <a:pt x="342" y="123"/>
                    <a:pt x="342" y="123"/>
                    <a:pt x="342" y="124"/>
                  </a:cubicBezTo>
                  <a:cubicBezTo>
                    <a:pt x="342" y="125"/>
                    <a:pt x="342" y="125"/>
                    <a:pt x="342" y="125"/>
                  </a:cubicBezTo>
                  <a:cubicBezTo>
                    <a:pt x="342" y="125"/>
                    <a:pt x="341" y="125"/>
                    <a:pt x="341" y="125"/>
                  </a:cubicBezTo>
                  <a:cubicBezTo>
                    <a:pt x="341" y="125"/>
                    <a:pt x="341" y="126"/>
                    <a:pt x="341" y="126"/>
                  </a:cubicBezTo>
                  <a:cubicBezTo>
                    <a:pt x="341" y="126"/>
                    <a:pt x="341" y="128"/>
                    <a:pt x="340" y="128"/>
                  </a:cubicBezTo>
                  <a:cubicBezTo>
                    <a:pt x="340" y="129"/>
                    <a:pt x="339" y="128"/>
                    <a:pt x="339" y="129"/>
                  </a:cubicBezTo>
                  <a:cubicBezTo>
                    <a:pt x="338" y="129"/>
                    <a:pt x="338" y="129"/>
                    <a:pt x="337" y="130"/>
                  </a:cubicBezTo>
                  <a:cubicBezTo>
                    <a:pt x="337" y="130"/>
                    <a:pt x="337" y="130"/>
                    <a:pt x="336" y="130"/>
                  </a:cubicBezTo>
                  <a:cubicBezTo>
                    <a:pt x="336" y="130"/>
                    <a:pt x="336" y="129"/>
                    <a:pt x="335" y="130"/>
                  </a:cubicBezTo>
                  <a:cubicBezTo>
                    <a:pt x="335" y="130"/>
                    <a:pt x="335" y="130"/>
                    <a:pt x="335" y="131"/>
                  </a:cubicBezTo>
                  <a:cubicBezTo>
                    <a:pt x="334" y="132"/>
                    <a:pt x="334" y="132"/>
                    <a:pt x="334" y="133"/>
                  </a:cubicBezTo>
                  <a:cubicBezTo>
                    <a:pt x="333" y="133"/>
                    <a:pt x="333" y="133"/>
                    <a:pt x="333" y="134"/>
                  </a:cubicBezTo>
                  <a:cubicBezTo>
                    <a:pt x="334" y="134"/>
                    <a:pt x="333" y="134"/>
                    <a:pt x="334" y="134"/>
                  </a:cubicBezTo>
                  <a:cubicBezTo>
                    <a:pt x="335" y="134"/>
                    <a:pt x="335" y="133"/>
                    <a:pt x="335" y="134"/>
                  </a:cubicBezTo>
                  <a:cubicBezTo>
                    <a:pt x="335" y="134"/>
                    <a:pt x="335" y="135"/>
                    <a:pt x="335" y="135"/>
                  </a:cubicBezTo>
                  <a:cubicBezTo>
                    <a:pt x="334" y="135"/>
                    <a:pt x="333" y="136"/>
                    <a:pt x="333" y="136"/>
                  </a:cubicBezTo>
                  <a:cubicBezTo>
                    <a:pt x="333" y="136"/>
                    <a:pt x="333" y="136"/>
                    <a:pt x="333" y="136"/>
                  </a:cubicBezTo>
                  <a:cubicBezTo>
                    <a:pt x="333" y="136"/>
                    <a:pt x="333" y="136"/>
                    <a:pt x="333" y="136"/>
                  </a:cubicBezTo>
                  <a:cubicBezTo>
                    <a:pt x="333" y="137"/>
                    <a:pt x="333" y="136"/>
                    <a:pt x="333" y="137"/>
                  </a:cubicBezTo>
                  <a:cubicBezTo>
                    <a:pt x="333" y="137"/>
                    <a:pt x="333" y="137"/>
                    <a:pt x="334" y="137"/>
                  </a:cubicBezTo>
                  <a:cubicBezTo>
                    <a:pt x="334" y="137"/>
                    <a:pt x="335" y="138"/>
                    <a:pt x="335" y="138"/>
                  </a:cubicBezTo>
                  <a:cubicBezTo>
                    <a:pt x="335" y="138"/>
                    <a:pt x="334" y="138"/>
                    <a:pt x="334" y="139"/>
                  </a:cubicBezTo>
                  <a:cubicBezTo>
                    <a:pt x="334" y="139"/>
                    <a:pt x="335" y="139"/>
                    <a:pt x="335" y="139"/>
                  </a:cubicBezTo>
                  <a:cubicBezTo>
                    <a:pt x="335" y="139"/>
                    <a:pt x="335" y="139"/>
                    <a:pt x="335" y="139"/>
                  </a:cubicBezTo>
                  <a:cubicBezTo>
                    <a:pt x="335" y="139"/>
                    <a:pt x="336" y="140"/>
                    <a:pt x="336" y="140"/>
                  </a:cubicBezTo>
                  <a:cubicBezTo>
                    <a:pt x="336" y="141"/>
                    <a:pt x="336" y="141"/>
                    <a:pt x="336" y="141"/>
                  </a:cubicBezTo>
                  <a:cubicBezTo>
                    <a:pt x="336" y="142"/>
                    <a:pt x="336" y="142"/>
                    <a:pt x="336" y="142"/>
                  </a:cubicBezTo>
                  <a:cubicBezTo>
                    <a:pt x="336" y="142"/>
                    <a:pt x="335" y="142"/>
                    <a:pt x="335" y="142"/>
                  </a:cubicBezTo>
                  <a:cubicBezTo>
                    <a:pt x="335" y="143"/>
                    <a:pt x="336" y="144"/>
                    <a:pt x="336" y="144"/>
                  </a:cubicBezTo>
                  <a:cubicBezTo>
                    <a:pt x="336" y="144"/>
                    <a:pt x="336" y="144"/>
                    <a:pt x="335" y="144"/>
                  </a:cubicBezTo>
                  <a:cubicBezTo>
                    <a:pt x="335" y="144"/>
                    <a:pt x="335" y="144"/>
                    <a:pt x="335" y="145"/>
                  </a:cubicBezTo>
                  <a:cubicBezTo>
                    <a:pt x="335" y="145"/>
                    <a:pt x="335" y="145"/>
                    <a:pt x="335" y="145"/>
                  </a:cubicBezTo>
                  <a:cubicBezTo>
                    <a:pt x="335" y="145"/>
                    <a:pt x="335" y="145"/>
                    <a:pt x="335" y="146"/>
                  </a:cubicBezTo>
                  <a:cubicBezTo>
                    <a:pt x="335" y="146"/>
                    <a:pt x="334" y="146"/>
                    <a:pt x="335" y="146"/>
                  </a:cubicBezTo>
                  <a:cubicBezTo>
                    <a:pt x="335" y="147"/>
                    <a:pt x="335" y="147"/>
                    <a:pt x="335" y="147"/>
                  </a:cubicBezTo>
                  <a:cubicBezTo>
                    <a:pt x="335" y="147"/>
                    <a:pt x="335" y="148"/>
                    <a:pt x="335" y="148"/>
                  </a:cubicBezTo>
                  <a:cubicBezTo>
                    <a:pt x="335" y="148"/>
                    <a:pt x="335" y="149"/>
                    <a:pt x="335" y="149"/>
                  </a:cubicBezTo>
                  <a:cubicBezTo>
                    <a:pt x="335" y="150"/>
                    <a:pt x="335" y="150"/>
                    <a:pt x="335" y="150"/>
                  </a:cubicBezTo>
                  <a:cubicBezTo>
                    <a:pt x="335" y="151"/>
                    <a:pt x="335" y="151"/>
                    <a:pt x="335" y="151"/>
                  </a:cubicBezTo>
                  <a:cubicBezTo>
                    <a:pt x="335" y="152"/>
                    <a:pt x="333" y="151"/>
                    <a:pt x="333" y="152"/>
                  </a:cubicBezTo>
                  <a:cubicBezTo>
                    <a:pt x="333" y="152"/>
                    <a:pt x="334" y="153"/>
                    <a:pt x="334" y="153"/>
                  </a:cubicBezTo>
                  <a:cubicBezTo>
                    <a:pt x="334" y="153"/>
                    <a:pt x="334" y="153"/>
                    <a:pt x="334" y="154"/>
                  </a:cubicBezTo>
                  <a:cubicBezTo>
                    <a:pt x="333" y="154"/>
                    <a:pt x="333" y="154"/>
                    <a:pt x="333" y="154"/>
                  </a:cubicBezTo>
                  <a:cubicBezTo>
                    <a:pt x="333" y="154"/>
                    <a:pt x="334" y="154"/>
                    <a:pt x="334" y="155"/>
                  </a:cubicBezTo>
                  <a:cubicBezTo>
                    <a:pt x="334" y="155"/>
                    <a:pt x="334" y="155"/>
                    <a:pt x="334" y="156"/>
                  </a:cubicBezTo>
                  <a:cubicBezTo>
                    <a:pt x="333" y="156"/>
                    <a:pt x="333" y="156"/>
                    <a:pt x="333" y="156"/>
                  </a:cubicBezTo>
                  <a:cubicBezTo>
                    <a:pt x="334" y="157"/>
                    <a:pt x="335" y="156"/>
                    <a:pt x="335" y="156"/>
                  </a:cubicBezTo>
                  <a:cubicBezTo>
                    <a:pt x="335" y="157"/>
                    <a:pt x="335" y="157"/>
                    <a:pt x="335" y="157"/>
                  </a:cubicBezTo>
                  <a:cubicBezTo>
                    <a:pt x="335" y="157"/>
                    <a:pt x="334" y="158"/>
                    <a:pt x="335" y="159"/>
                  </a:cubicBezTo>
                  <a:cubicBezTo>
                    <a:pt x="335" y="159"/>
                    <a:pt x="335" y="159"/>
                    <a:pt x="336" y="160"/>
                  </a:cubicBezTo>
                  <a:cubicBezTo>
                    <a:pt x="337" y="161"/>
                    <a:pt x="337" y="161"/>
                    <a:pt x="338" y="162"/>
                  </a:cubicBezTo>
                  <a:cubicBezTo>
                    <a:pt x="339" y="163"/>
                    <a:pt x="339" y="163"/>
                    <a:pt x="339" y="163"/>
                  </a:cubicBezTo>
                  <a:cubicBezTo>
                    <a:pt x="340" y="163"/>
                    <a:pt x="340" y="162"/>
                    <a:pt x="341" y="162"/>
                  </a:cubicBezTo>
                  <a:cubicBezTo>
                    <a:pt x="341" y="162"/>
                    <a:pt x="341" y="163"/>
                    <a:pt x="342" y="163"/>
                  </a:cubicBezTo>
                  <a:cubicBezTo>
                    <a:pt x="342" y="163"/>
                    <a:pt x="342" y="162"/>
                    <a:pt x="343" y="162"/>
                  </a:cubicBezTo>
                  <a:cubicBezTo>
                    <a:pt x="344" y="162"/>
                    <a:pt x="344" y="161"/>
                    <a:pt x="345" y="161"/>
                  </a:cubicBezTo>
                  <a:cubicBezTo>
                    <a:pt x="346" y="161"/>
                    <a:pt x="346" y="161"/>
                    <a:pt x="347" y="161"/>
                  </a:cubicBezTo>
                  <a:cubicBezTo>
                    <a:pt x="347" y="161"/>
                    <a:pt x="348" y="161"/>
                    <a:pt x="348" y="161"/>
                  </a:cubicBezTo>
                  <a:cubicBezTo>
                    <a:pt x="348" y="162"/>
                    <a:pt x="348" y="163"/>
                    <a:pt x="347" y="163"/>
                  </a:cubicBezTo>
                  <a:cubicBezTo>
                    <a:pt x="347" y="164"/>
                    <a:pt x="347" y="164"/>
                    <a:pt x="347" y="164"/>
                  </a:cubicBezTo>
                  <a:cubicBezTo>
                    <a:pt x="347" y="164"/>
                    <a:pt x="348" y="164"/>
                    <a:pt x="347" y="165"/>
                  </a:cubicBezTo>
                  <a:cubicBezTo>
                    <a:pt x="347" y="165"/>
                    <a:pt x="346" y="165"/>
                    <a:pt x="346" y="166"/>
                  </a:cubicBezTo>
                  <a:cubicBezTo>
                    <a:pt x="346" y="166"/>
                    <a:pt x="346" y="166"/>
                    <a:pt x="346" y="167"/>
                  </a:cubicBezTo>
                  <a:cubicBezTo>
                    <a:pt x="346" y="167"/>
                    <a:pt x="346" y="167"/>
                    <a:pt x="346" y="168"/>
                  </a:cubicBezTo>
                  <a:cubicBezTo>
                    <a:pt x="345" y="169"/>
                    <a:pt x="346" y="169"/>
                    <a:pt x="345" y="170"/>
                  </a:cubicBezTo>
                  <a:cubicBezTo>
                    <a:pt x="345" y="171"/>
                    <a:pt x="344" y="171"/>
                    <a:pt x="345" y="172"/>
                  </a:cubicBezTo>
                  <a:cubicBezTo>
                    <a:pt x="345" y="172"/>
                    <a:pt x="344" y="172"/>
                    <a:pt x="345" y="172"/>
                  </a:cubicBezTo>
                  <a:cubicBezTo>
                    <a:pt x="346" y="173"/>
                    <a:pt x="346" y="174"/>
                    <a:pt x="347" y="174"/>
                  </a:cubicBezTo>
                  <a:cubicBezTo>
                    <a:pt x="347" y="174"/>
                    <a:pt x="347" y="174"/>
                    <a:pt x="348" y="174"/>
                  </a:cubicBezTo>
                  <a:cubicBezTo>
                    <a:pt x="348" y="173"/>
                    <a:pt x="349" y="173"/>
                    <a:pt x="349" y="173"/>
                  </a:cubicBezTo>
                  <a:cubicBezTo>
                    <a:pt x="349" y="174"/>
                    <a:pt x="349" y="174"/>
                    <a:pt x="349" y="174"/>
                  </a:cubicBezTo>
                  <a:cubicBezTo>
                    <a:pt x="349" y="175"/>
                    <a:pt x="349" y="175"/>
                    <a:pt x="350" y="175"/>
                  </a:cubicBezTo>
                  <a:cubicBezTo>
                    <a:pt x="351" y="176"/>
                    <a:pt x="351" y="176"/>
                    <a:pt x="351" y="176"/>
                  </a:cubicBezTo>
                  <a:cubicBezTo>
                    <a:pt x="351" y="176"/>
                    <a:pt x="350" y="176"/>
                    <a:pt x="351" y="177"/>
                  </a:cubicBezTo>
                  <a:cubicBezTo>
                    <a:pt x="352" y="177"/>
                    <a:pt x="352" y="177"/>
                    <a:pt x="352" y="177"/>
                  </a:cubicBezTo>
                  <a:cubicBezTo>
                    <a:pt x="353" y="178"/>
                    <a:pt x="354" y="178"/>
                    <a:pt x="354" y="178"/>
                  </a:cubicBezTo>
                  <a:cubicBezTo>
                    <a:pt x="353" y="179"/>
                    <a:pt x="352" y="179"/>
                    <a:pt x="351" y="179"/>
                  </a:cubicBezTo>
                  <a:cubicBezTo>
                    <a:pt x="350" y="179"/>
                    <a:pt x="350" y="178"/>
                    <a:pt x="350" y="179"/>
                  </a:cubicBezTo>
                  <a:cubicBezTo>
                    <a:pt x="349" y="179"/>
                    <a:pt x="349" y="179"/>
                    <a:pt x="349" y="179"/>
                  </a:cubicBezTo>
                  <a:cubicBezTo>
                    <a:pt x="348" y="179"/>
                    <a:pt x="348" y="179"/>
                    <a:pt x="347" y="180"/>
                  </a:cubicBezTo>
                  <a:cubicBezTo>
                    <a:pt x="347" y="181"/>
                    <a:pt x="347" y="181"/>
                    <a:pt x="347" y="181"/>
                  </a:cubicBezTo>
                  <a:cubicBezTo>
                    <a:pt x="347" y="181"/>
                    <a:pt x="346" y="181"/>
                    <a:pt x="346" y="181"/>
                  </a:cubicBezTo>
                  <a:cubicBezTo>
                    <a:pt x="345" y="182"/>
                    <a:pt x="345" y="182"/>
                    <a:pt x="345" y="182"/>
                  </a:cubicBezTo>
                  <a:cubicBezTo>
                    <a:pt x="345" y="182"/>
                    <a:pt x="344" y="183"/>
                    <a:pt x="344" y="183"/>
                  </a:cubicBezTo>
                  <a:cubicBezTo>
                    <a:pt x="344" y="183"/>
                    <a:pt x="343" y="183"/>
                    <a:pt x="344" y="184"/>
                  </a:cubicBezTo>
                  <a:cubicBezTo>
                    <a:pt x="344" y="185"/>
                    <a:pt x="344" y="185"/>
                    <a:pt x="344" y="185"/>
                  </a:cubicBezTo>
                  <a:cubicBezTo>
                    <a:pt x="344" y="186"/>
                    <a:pt x="345" y="185"/>
                    <a:pt x="344" y="186"/>
                  </a:cubicBezTo>
                  <a:cubicBezTo>
                    <a:pt x="343" y="187"/>
                    <a:pt x="343" y="186"/>
                    <a:pt x="343" y="187"/>
                  </a:cubicBezTo>
                  <a:cubicBezTo>
                    <a:pt x="344" y="188"/>
                    <a:pt x="344" y="188"/>
                    <a:pt x="344" y="188"/>
                  </a:cubicBezTo>
                  <a:cubicBezTo>
                    <a:pt x="344" y="188"/>
                    <a:pt x="345" y="188"/>
                    <a:pt x="344" y="189"/>
                  </a:cubicBezTo>
                  <a:cubicBezTo>
                    <a:pt x="343" y="190"/>
                    <a:pt x="343" y="190"/>
                    <a:pt x="342" y="190"/>
                  </a:cubicBezTo>
                  <a:cubicBezTo>
                    <a:pt x="342" y="190"/>
                    <a:pt x="341" y="191"/>
                    <a:pt x="342" y="191"/>
                  </a:cubicBezTo>
                  <a:cubicBezTo>
                    <a:pt x="342" y="192"/>
                    <a:pt x="343" y="193"/>
                    <a:pt x="343" y="193"/>
                  </a:cubicBezTo>
                  <a:cubicBezTo>
                    <a:pt x="343" y="193"/>
                    <a:pt x="343" y="193"/>
                    <a:pt x="344" y="193"/>
                  </a:cubicBezTo>
                  <a:cubicBezTo>
                    <a:pt x="346" y="193"/>
                    <a:pt x="345" y="192"/>
                    <a:pt x="346" y="192"/>
                  </a:cubicBezTo>
                  <a:cubicBezTo>
                    <a:pt x="347" y="192"/>
                    <a:pt x="347" y="192"/>
                    <a:pt x="347" y="193"/>
                  </a:cubicBezTo>
                  <a:cubicBezTo>
                    <a:pt x="348" y="194"/>
                    <a:pt x="347" y="194"/>
                    <a:pt x="348" y="194"/>
                  </a:cubicBezTo>
                  <a:cubicBezTo>
                    <a:pt x="349" y="194"/>
                    <a:pt x="349" y="194"/>
                    <a:pt x="349" y="194"/>
                  </a:cubicBezTo>
                  <a:cubicBezTo>
                    <a:pt x="349" y="194"/>
                    <a:pt x="349" y="194"/>
                    <a:pt x="350" y="194"/>
                  </a:cubicBezTo>
                  <a:cubicBezTo>
                    <a:pt x="351" y="194"/>
                    <a:pt x="351" y="194"/>
                    <a:pt x="351" y="194"/>
                  </a:cubicBezTo>
                  <a:cubicBezTo>
                    <a:pt x="352" y="194"/>
                    <a:pt x="351" y="194"/>
                    <a:pt x="351" y="195"/>
                  </a:cubicBezTo>
                  <a:cubicBezTo>
                    <a:pt x="352" y="195"/>
                    <a:pt x="352" y="195"/>
                    <a:pt x="352" y="196"/>
                  </a:cubicBezTo>
                  <a:cubicBezTo>
                    <a:pt x="353" y="196"/>
                    <a:pt x="353" y="196"/>
                    <a:pt x="353" y="197"/>
                  </a:cubicBezTo>
                  <a:cubicBezTo>
                    <a:pt x="353" y="198"/>
                    <a:pt x="352" y="198"/>
                    <a:pt x="353" y="198"/>
                  </a:cubicBezTo>
                  <a:cubicBezTo>
                    <a:pt x="354" y="199"/>
                    <a:pt x="354" y="199"/>
                    <a:pt x="355" y="199"/>
                  </a:cubicBezTo>
                  <a:cubicBezTo>
                    <a:pt x="355" y="200"/>
                    <a:pt x="355" y="199"/>
                    <a:pt x="356" y="200"/>
                  </a:cubicBezTo>
                  <a:cubicBezTo>
                    <a:pt x="356" y="200"/>
                    <a:pt x="356" y="200"/>
                    <a:pt x="356" y="201"/>
                  </a:cubicBezTo>
                  <a:cubicBezTo>
                    <a:pt x="356" y="203"/>
                    <a:pt x="356" y="202"/>
                    <a:pt x="356" y="203"/>
                  </a:cubicBezTo>
                  <a:cubicBezTo>
                    <a:pt x="356" y="205"/>
                    <a:pt x="355" y="205"/>
                    <a:pt x="356" y="205"/>
                  </a:cubicBezTo>
                  <a:cubicBezTo>
                    <a:pt x="357" y="206"/>
                    <a:pt x="357" y="205"/>
                    <a:pt x="357" y="207"/>
                  </a:cubicBezTo>
                  <a:cubicBezTo>
                    <a:pt x="357" y="208"/>
                    <a:pt x="357" y="208"/>
                    <a:pt x="357" y="208"/>
                  </a:cubicBezTo>
                  <a:cubicBezTo>
                    <a:pt x="357" y="209"/>
                    <a:pt x="356" y="209"/>
                    <a:pt x="356" y="210"/>
                  </a:cubicBezTo>
                  <a:cubicBezTo>
                    <a:pt x="357" y="211"/>
                    <a:pt x="358" y="211"/>
                    <a:pt x="358" y="212"/>
                  </a:cubicBezTo>
                  <a:cubicBezTo>
                    <a:pt x="358" y="212"/>
                    <a:pt x="359" y="212"/>
                    <a:pt x="358" y="213"/>
                  </a:cubicBezTo>
                  <a:cubicBezTo>
                    <a:pt x="357" y="213"/>
                    <a:pt x="357" y="212"/>
                    <a:pt x="357" y="213"/>
                  </a:cubicBezTo>
                  <a:cubicBezTo>
                    <a:pt x="356" y="213"/>
                    <a:pt x="356" y="213"/>
                    <a:pt x="355" y="213"/>
                  </a:cubicBezTo>
                  <a:cubicBezTo>
                    <a:pt x="354" y="213"/>
                    <a:pt x="355" y="213"/>
                    <a:pt x="354" y="213"/>
                  </a:cubicBezTo>
                  <a:cubicBezTo>
                    <a:pt x="353" y="212"/>
                    <a:pt x="353" y="212"/>
                    <a:pt x="352" y="210"/>
                  </a:cubicBezTo>
                  <a:cubicBezTo>
                    <a:pt x="352" y="209"/>
                    <a:pt x="352" y="208"/>
                    <a:pt x="351" y="208"/>
                  </a:cubicBezTo>
                  <a:cubicBezTo>
                    <a:pt x="350" y="207"/>
                    <a:pt x="350" y="206"/>
                    <a:pt x="349" y="207"/>
                  </a:cubicBezTo>
                  <a:cubicBezTo>
                    <a:pt x="349" y="207"/>
                    <a:pt x="349" y="207"/>
                    <a:pt x="349" y="208"/>
                  </a:cubicBezTo>
                  <a:cubicBezTo>
                    <a:pt x="349" y="209"/>
                    <a:pt x="349" y="209"/>
                    <a:pt x="349" y="210"/>
                  </a:cubicBezTo>
                  <a:cubicBezTo>
                    <a:pt x="349" y="210"/>
                    <a:pt x="349" y="210"/>
                    <a:pt x="348" y="210"/>
                  </a:cubicBezTo>
                  <a:cubicBezTo>
                    <a:pt x="347" y="210"/>
                    <a:pt x="347" y="210"/>
                    <a:pt x="347" y="210"/>
                  </a:cubicBezTo>
                  <a:cubicBezTo>
                    <a:pt x="346" y="210"/>
                    <a:pt x="347" y="211"/>
                    <a:pt x="346" y="211"/>
                  </a:cubicBezTo>
                  <a:cubicBezTo>
                    <a:pt x="346" y="211"/>
                    <a:pt x="345" y="210"/>
                    <a:pt x="345" y="210"/>
                  </a:cubicBezTo>
                  <a:cubicBezTo>
                    <a:pt x="345" y="210"/>
                    <a:pt x="345" y="210"/>
                    <a:pt x="345" y="209"/>
                  </a:cubicBezTo>
                  <a:cubicBezTo>
                    <a:pt x="345" y="209"/>
                    <a:pt x="345" y="208"/>
                    <a:pt x="345" y="208"/>
                  </a:cubicBezTo>
                  <a:cubicBezTo>
                    <a:pt x="345" y="208"/>
                    <a:pt x="345" y="207"/>
                    <a:pt x="345" y="207"/>
                  </a:cubicBezTo>
                  <a:cubicBezTo>
                    <a:pt x="344" y="207"/>
                    <a:pt x="344" y="207"/>
                    <a:pt x="344" y="207"/>
                  </a:cubicBezTo>
                  <a:cubicBezTo>
                    <a:pt x="344" y="207"/>
                    <a:pt x="343" y="206"/>
                    <a:pt x="343" y="207"/>
                  </a:cubicBezTo>
                  <a:cubicBezTo>
                    <a:pt x="343" y="207"/>
                    <a:pt x="342" y="207"/>
                    <a:pt x="342" y="207"/>
                  </a:cubicBezTo>
                  <a:cubicBezTo>
                    <a:pt x="342" y="207"/>
                    <a:pt x="342" y="206"/>
                    <a:pt x="342" y="207"/>
                  </a:cubicBezTo>
                  <a:cubicBezTo>
                    <a:pt x="341" y="208"/>
                    <a:pt x="341" y="208"/>
                    <a:pt x="341" y="208"/>
                  </a:cubicBezTo>
                  <a:cubicBezTo>
                    <a:pt x="340" y="208"/>
                    <a:pt x="339" y="207"/>
                    <a:pt x="339" y="207"/>
                  </a:cubicBezTo>
                  <a:cubicBezTo>
                    <a:pt x="339" y="207"/>
                    <a:pt x="339" y="207"/>
                    <a:pt x="338" y="207"/>
                  </a:cubicBezTo>
                  <a:cubicBezTo>
                    <a:pt x="337" y="207"/>
                    <a:pt x="338" y="206"/>
                    <a:pt x="337" y="206"/>
                  </a:cubicBezTo>
                  <a:cubicBezTo>
                    <a:pt x="336" y="207"/>
                    <a:pt x="336" y="206"/>
                    <a:pt x="336" y="207"/>
                  </a:cubicBezTo>
                  <a:cubicBezTo>
                    <a:pt x="335" y="207"/>
                    <a:pt x="335" y="208"/>
                    <a:pt x="335" y="208"/>
                  </a:cubicBezTo>
                  <a:cubicBezTo>
                    <a:pt x="334" y="208"/>
                    <a:pt x="335" y="208"/>
                    <a:pt x="334" y="207"/>
                  </a:cubicBezTo>
                  <a:cubicBezTo>
                    <a:pt x="333" y="207"/>
                    <a:pt x="331" y="207"/>
                    <a:pt x="331" y="207"/>
                  </a:cubicBezTo>
                  <a:cubicBezTo>
                    <a:pt x="331" y="208"/>
                    <a:pt x="331" y="208"/>
                    <a:pt x="331" y="208"/>
                  </a:cubicBezTo>
                  <a:cubicBezTo>
                    <a:pt x="330" y="208"/>
                    <a:pt x="330" y="208"/>
                    <a:pt x="330" y="208"/>
                  </a:cubicBezTo>
                  <a:cubicBezTo>
                    <a:pt x="330" y="208"/>
                    <a:pt x="329" y="208"/>
                    <a:pt x="329" y="208"/>
                  </a:cubicBezTo>
                  <a:cubicBezTo>
                    <a:pt x="329" y="209"/>
                    <a:pt x="329" y="209"/>
                    <a:pt x="329" y="210"/>
                  </a:cubicBezTo>
                  <a:cubicBezTo>
                    <a:pt x="329" y="211"/>
                    <a:pt x="329" y="211"/>
                    <a:pt x="330" y="211"/>
                  </a:cubicBezTo>
                  <a:cubicBezTo>
                    <a:pt x="330" y="212"/>
                    <a:pt x="330" y="212"/>
                    <a:pt x="330" y="212"/>
                  </a:cubicBezTo>
                  <a:cubicBezTo>
                    <a:pt x="330" y="213"/>
                    <a:pt x="329" y="213"/>
                    <a:pt x="330" y="214"/>
                  </a:cubicBezTo>
                  <a:cubicBezTo>
                    <a:pt x="330" y="214"/>
                    <a:pt x="331" y="214"/>
                    <a:pt x="331" y="215"/>
                  </a:cubicBezTo>
                  <a:cubicBezTo>
                    <a:pt x="330" y="216"/>
                    <a:pt x="330" y="215"/>
                    <a:pt x="330" y="216"/>
                  </a:cubicBezTo>
                  <a:cubicBezTo>
                    <a:pt x="330" y="217"/>
                    <a:pt x="330" y="217"/>
                    <a:pt x="330" y="218"/>
                  </a:cubicBezTo>
                  <a:cubicBezTo>
                    <a:pt x="330" y="218"/>
                    <a:pt x="329" y="219"/>
                    <a:pt x="329" y="219"/>
                  </a:cubicBezTo>
                  <a:cubicBezTo>
                    <a:pt x="329" y="219"/>
                    <a:pt x="329" y="219"/>
                    <a:pt x="329" y="220"/>
                  </a:cubicBezTo>
                  <a:cubicBezTo>
                    <a:pt x="329" y="220"/>
                    <a:pt x="329" y="220"/>
                    <a:pt x="330" y="221"/>
                  </a:cubicBezTo>
                  <a:cubicBezTo>
                    <a:pt x="331" y="221"/>
                    <a:pt x="331" y="221"/>
                    <a:pt x="331" y="222"/>
                  </a:cubicBezTo>
                  <a:cubicBezTo>
                    <a:pt x="331" y="222"/>
                    <a:pt x="332" y="222"/>
                    <a:pt x="332" y="222"/>
                  </a:cubicBezTo>
                  <a:cubicBezTo>
                    <a:pt x="332" y="222"/>
                    <a:pt x="332" y="222"/>
                    <a:pt x="333" y="223"/>
                  </a:cubicBezTo>
                  <a:cubicBezTo>
                    <a:pt x="333" y="223"/>
                    <a:pt x="334" y="223"/>
                    <a:pt x="335" y="223"/>
                  </a:cubicBezTo>
                  <a:cubicBezTo>
                    <a:pt x="335" y="223"/>
                    <a:pt x="335" y="223"/>
                    <a:pt x="336" y="223"/>
                  </a:cubicBezTo>
                  <a:cubicBezTo>
                    <a:pt x="337" y="223"/>
                    <a:pt x="336" y="223"/>
                    <a:pt x="337" y="223"/>
                  </a:cubicBezTo>
                  <a:cubicBezTo>
                    <a:pt x="338" y="224"/>
                    <a:pt x="337" y="224"/>
                    <a:pt x="338" y="223"/>
                  </a:cubicBezTo>
                  <a:cubicBezTo>
                    <a:pt x="339" y="223"/>
                    <a:pt x="338" y="222"/>
                    <a:pt x="339" y="222"/>
                  </a:cubicBezTo>
                  <a:cubicBezTo>
                    <a:pt x="340" y="222"/>
                    <a:pt x="340" y="222"/>
                    <a:pt x="340" y="222"/>
                  </a:cubicBezTo>
                  <a:cubicBezTo>
                    <a:pt x="340" y="222"/>
                    <a:pt x="340" y="222"/>
                    <a:pt x="341" y="222"/>
                  </a:cubicBezTo>
                  <a:cubicBezTo>
                    <a:pt x="342" y="222"/>
                    <a:pt x="342" y="221"/>
                    <a:pt x="342" y="222"/>
                  </a:cubicBezTo>
                  <a:cubicBezTo>
                    <a:pt x="342" y="223"/>
                    <a:pt x="342" y="223"/>
                    <a:pt x="341" y="224"/>
                  </a:cubicBezTo>
                  <a:cubicBezTo>
                    <a:pt x="341" y="224"/>
                    <a:pt x="340" y="224"/>
                    <a:pt x="341" y="225"/>
                  </a:cubicBezTo>
                  <a:cubicBezTo>
                    <a:pt x="341" y="226"/>
                    <a:pt x="341" y="226"/>
                    <a:pt x="341" y="226"/>
                  </a:cubicBezTo>
                  <a:cubicBezTo>
                    <a:pt x="340" y="227"/>
                    <a:pt x="339" y="227"/>
                    <a:pt x="340" y="227"/>
                  </a:cubicBezTo>
                  <a:cubicBezTo>
                    <a:pt x="341" y="227"/>
                    <a:pt x="341" y="227"/>
                    <a:pt x="341" y="228"/>
                  </a:cubicBezTo>
                  <a:cubicBezTo>
                    <a:pt x="342" y="228"/>
                    <a:pt x="342" y="227"/>
                    <a:pt x="342" y="228"/>
                  </a:cubicBezTo>
                  <a:cubicBezTo>
                    <a:pt x="342" y="229"/>
                    <a:pt x="343" y="230"/>
                    <a:pt x="343" y="230"/>
                  </a:cubicBezTo>
                  <a:cubicBezTo>
                    <a:pt x="343" y="230"/>
                    <a:pt x="344" y="229"/>
                    <a:pt x="344" y="230"/>
                  </a:cubicBezTo>
                  <a:cubicBezTo>
                    <a:pt x="344" y="231"/>
                    <a:pt x="344" y="231"/>
                    <a:pt x="343" y="231"/>
                  </a:cubicBezTo>
                  <a:cubicBezTo>
                    <a:pt x="343" y="231"/>
                    <a:pt x="343" y="231"/>
                    <a:pt x="342" y="230"/>
                  </a:cubicBezTo>
                  <a:cubicBezTo>
                    <a:pt x="342" y="230"/>
                    <a:pt x="342" y="230"/>
                    <a:pt x="341" y="230"/>
                  </a:cubicBezTo>
                  <a:cubicBezTo>
                    <a:pt x="341" y="229"/>
                    <a:pt x="341" y="229"/>
                    <a:pt x="340" y="229"/>
                  </a:cubicBezTo>
                  <a:cubicBezTo>
                    <a:pt x="340" y="230"/>
                    <a:pt x="340" y="230"/>
                    <a:pt x="339" y="230"/>
                  </a:cubicBezTo>
                  <a:cubicBezTo>
                    <a:pt x="339" y="230"/>
                    <a:pt x="338" y="229"/>
                    <a:pt x="338" y="230"/>
                  </a:cubicBezTo>
                  <a:cubicBezTo>
                    <a:pt x="337" y="230"/>
                    <a:pt x="337" y="230"/>
                    <a:pt x="337" y="231"/>
                  </a:cubicBezTo>
                  <a:cubicBezTo>
                    <a:pt x="337" y="232"/>
                    <a:pt x="337" y="231"/>
                    <a:pt x="337" y="232"/>
                  </a:cubicBezTo>
                  <a:cubicBezTo>
                    <a:pt x="336" y="233"/>
                    <a:pt x="336" y="232"/>
                    <a:pt x="336" y="233"/>
                  </a:cubicBezTo>
                  <a:cubicBezTo>
                    <a:pt x="336" y="235"/>
                    <a:pt x="336" y="235"/>
                    <a:pt x="335" y="235"/>
                  </a:cubicBezTo>
                  <a:cubicBezTo>
                    <a:pt x="335" y="236"/>
                    <a:pt x="335" y="236"/>
                    <a:pt x="335" y="236"/>
                  </a:cubicBezTo>
                  <a:cubicBezTo>
                    <a:pt x="335" y="237"/>
                    <a:pt x="334" y="238"/>
                    <a:pt x="334" y="238"/>
                  </a:cubicBezTo>
                  <a:cubicBezTo>
                    <a:pt x="334" y="238"/>
                    <a:pt x="335" y="240"/>
                    <a:pt x="335" y="240"/>
                  </a:cubicBezTo>
                  <a:cubicBezTo>
                    <a:pt x="335" y="240"/>
                    <a:pt x="335" y="240"/>
                    <a:pt x="335" y="240"/>
                  </a:cubicBezTo>
                  <a:cubicBezTo>
                    <a:pt x="336" y="240"/>
                    <a:pt x="336" y="240"/>
                    <a:pt x="336" y="241"/>
                  </a:cubicBezTo>
                  <a:cubicBezTo>
                    <a:pt x="336" y="242"/>
                    <a:pt x="336" y="242"/>
                    <a:pt x="336" y="242"/>
                  </a:cubicBezTo>
                  <a:cubicBezTo>
                    <a:pt x="335" y="243"/>
                    <a:pt x="335" y="243"/>
                    <a:pt x="335" y="243"/>
                  </a:cubicBezTo>
                  <a:cubicBezTo>
                    <a:pt x="335" y="243"/>
                    <a:pt x="335" y="243"/>
                    <a:pt x="335" y="244"/>
                  </a:cubicBezTo>
                  <a:cubicBezTo>
                    <a:pt x="335" y="245"/>
                    <a:pt x="335" y="245"/>
                    <a:pt x="334" y="246"/>
                  </a:cubicBezTo>
                  <a:cubicBezTo>
                    <a:pt x="334" y="246"/>
                    <a:pt x="333" y="247"/>
                    <a:pt x="333" y="247"/>
                  </a:cubicBezTo>
                  <a:cubicBezTo>
                    <a:pt x="333" y="248"/>
                    <a:pt x="333" y="248"/>
                    <a:pt x="333" y="249"/>
                  </a:cubicBezTo>
                  <a:cubicBezTo>
                    <a:pt x="333" y="250"/>
                    <a:pt x="332" y="250"/>
                    <a:pt x="332" y="250"/>
                  </a:cubicBezTo>
                  <a:cubicBezTo>
                    <a:pt x="332" y="250"/>
                    <a:pt x="332" y="250"/>
                    <a:pt x="332" y="251"/>
                  </a:cubicBezTo>
                  <a:cubicBezTo>
                    <a:pt x="332" y="252"/>
                    <a:pt x="333" y="251"/>
                    <a:pt x="332" y="252"/>
                  </a:cubicBezTo>
                  <a:cubicBezTo>
                    <a:pt x="332" y="253"/>
                    <a:pt x="331" y="254"/>
                    <a:pt x="331" y="254"/>
                  </a:cubicBezTo>
                  <a:cubicBezTo>
                    <a:pt x="331" y="254"/>
                    <a:pt x="330" y="254"/>
                    <a:pt x="330" y="254"/>
                  </a:cubicBezTo>
                  <a:cubicBezTo>
                    <a:pt x="329" y="254"/>
                    <a:pt x="328" y="253"/>
                    <a:pt x="328" y="253"/>
                  </a:cubicBezTo>
                  <a:cubicBezTo>
                    <a:pt x="327" y="253"/>
                    <a:pt x="327" y="253"/>
                    <a:pt x="327" y="252"/>
                  </a:cubicBezTo>
                  <a:cubicBezTo>
                    <a:pt x="326" y="252"/>
                    <a:pt x="326" y="251"/>
                    <a:pt x="326" y="251"/>
                  </a:cubicBezTo>
                  <a:cubicBezTo>
                    <a:pt x="326" y="251"/>
                    <a:pt x="326" y="250"/>
                    <a:pt x="325" y="251"/>
                  </a:cubicBezTo>
                  <a:cubicBezTo>
                    <a:pt x="325" y="251"/>
                    <a:pt x="325" y="251"/>
                    <a:pt x="324" y="251"/>
                  </a:cubicBezTo>
                  <a:cubicBezTo>
                    <a:pt x="323" y="252"/>
                    <a:pt x="323" y="252"/>
                    <a:pt x="323" y="251"/>
                  </a:cubicBezTo>
                  <a:cubicBezTo>
                    <a:pt x="322" y="251"/>
                    <a:pt x="322" y="250"/>
                    <a:pt x="321" y="250"/>
                  </a:cubicBezTo>
                  <a:cubicBezTo>
                    <a:pt x="321" y="250"/>
                    <a:pt x="318" y="254"/>
                    <a:pt x="318" y="254"/>
                  </a:cubicBezTo>
                  <a:cubicBezTo>
                    <a:pt x="313" y="250"/>
                    <a:pt x="313" y="250"/>
                    <a:pt x="313" y="250"/>
                  </a:cubicBezTo>
                  <a:cubicBezTo>
                    <a:pt x="313" y="250"/>
                    <a:pt x="314" y="250"/>
                    <a:pt x="314" y="249"/>
                  </a:cubicBezTo>
                  <a:cubicBezTo>
                    <a:pt x="314" y="248"/>
                    <a:pt x="313" y="248"/>
                    <a:pt x="313" y="247"/>
                  </a:cubicBezTo>
                  <a:cubicBezTo>
                    <a:pt x="313" y="246"/>
                    <a:pt x="313" y="246"/>
                    <a:pt x="313" y="246"/>
                  </a:cubicBezTo>
                  <a:cubicBezTo>
                    <a:pt x="307" y="247"/>
                    <a:pt x="307" y="247"/>
                    <a:pt x="307" y="247"/>
                  </a:cubicBezTo>
                  <a:cubicBezTo>
                    <a:pt x="307" y="247"/>
                    <a:pt x="307" y="247"/>
                    <a:pt x="307" y="248"/>
                  </a:cubicBezTo>
                  <a:cubicBezTo>
                    <a:pt x="307" y="248"/>
                    <a:pt x="306" y="248"/>
                    <a:pt x="306" y="249"/>
                  </a:cubicBezTo>
                  <a:cubicBezTo>
                    <a:pt x="306" y="249"/>
                    <a:pt x="306" y="249"/>
                    <a:pt x="306" y="250"/>
                  </a:cubicBezTo>
                  <a:cubicBezTo>
                    <a:pt x="306" y="250"/>
                    <a:pt x="306" y="251"/>
                    <a:pt x="306" y="251"/>
                  </a:cubicBezTo>
                  <a:cubicBezTo>
                    <a:pt x="306" y="251"/>
                    <a:pt x="305" y="251"/>
                    <a:pt x="305" y="252"/>
                  </a:cubicBezTo>
                  <a:cubicBezTo>
                    <a:pt x="305" y="252"/>
                    <a:pt x="306" y="252"/>
                    <a:pt x="306" y="253"/>
                  </a:cubicBezTo>
                  <a:cubicBezTo>
                    <a:pt x="305" y="254"/>
                    <a:pt x="305" y="254"/>
                    <a:pt x="305" y="254"/>
                  </a:cubicBezTo>
                  <a:cubicBezTo>
                    <a:pt x="306" y="254"/>
                    <a:pt x="306" y="254"/>
                    <a:pt x="306" y="255"/>
                  </a:cubicBezTo>
                  <a:cubicBezTo>
                    <a:pt x="306" y="255"/>
                    <a:pt x="305" y="256"/>
                    <a:pt x="305" y="256"/>
                  </a:cubicBezTo>
                  <a:cubicBezTo>
                    <a:pt x="305" y="256"/>
                    <a:pt x="306" y="257"/>
                    <a:pt x="306" y="257"/>
                  </a:cubicBezTo>
                  <a:cubicBezTo>
                    <a:pt x="305" y="257"/>
                    <a:pt x="305" y="256"/>
                    <a:pt x="304" y="257"/>
                  </a:cubicBezTo>
                  <a:cubicBezTo>
                    <a:pt x="303" y="258"/>
                    <a:pt x="302" y="259"/>
                    <a:pt x="302" y="259"/>
                  </a:cubicBezTo>
                  <a:cubicBezTo>
                    <a:pt x="302" y="259"/>
                    <a:pt x="303" y="259"/>
                    <a:pt x="303" y="259"/>
                  </a:cubicBezTo>
                  <a:cubicBezTo>
                    <a:pt x="303" y="260"/>
                    <a:pt x="303" y="260"/>
                    <a:pt x="303" y="261"/>
                  </a:cubicBezTo>
                  <a:cubicBezTo>
                    <a:pt x="302" y="261"/>
                    <a:pt x="302" y="261"/>
                    <a:pt x="301" y="261"/>
                  </a:cubicBezTo>
                  <a:cubicBezTo>
                    <a:pt x="301" y="261"/>
                    <a:pt x="300" y="262"/>
                    <a:pt x="300" y="262"/>
                  </a:cubicBezTo>
                  <a:cubicBezTo>
                    <a:pt x="300" y="263"/>
                    <a:pt x="299" y="262"/>
                    <a:pt x="299" y="263"/>
                  </a:cubicBezTo>
                  <a:cubicBezTo>
                    <a:pt x="299" y="265"/>
                    <a:pt x="300" y="264"/>
                    <a:pt x="300" y="265"/>
                  </a:cubicBezTo>
                  <a:cubicBezTo>
                    <a:pt x="300" y="265"/>
                    <a:pt x="299" y="265"/>
                    <a:pt x="299" y="266"/>
                  </a:cubicBezTo>
                  <a:cubicBezTo>
                    <a:pt x="299" y="266"/>
                    <a:pt x="300" y="266"/>
                    <a:pt x="300" y="267"/>
                  </a:cubicBezTo>
                  <a:cubicBezTo>
                    <a:pt x="300" y="267"/>
                    <a:pt x="300" y="267"/>
                    <a:pt x="299" y="268"/>
                  </a:cubicBezTo>
                  <a:cubicBezTo>
                    <a:pt x="299" y="268"/>
                    <a:pt x="298" y="269"/>
                    <a:pt x="298" y="269"/>
                  </a:cubicBezTo>
                  <a:cubicBezTo>
                    <a:pt x="297" y="268"/>
                    <a:pt x="297" y="268"/>
                    <a:pt x="297" y="268"/>
                  </a:cubicBezTo>
                  <a:cubicBezTo>
                    <a:pt x="296" y="268"/>
                    <a:pt x="296" y="267"/>
                    <a:pt x="295" y="268"/>
                  </a:cubicBezTo>
                  <a:cubicBezTo>
                    <a:pt x="294" y="268"/>
                    <a:pt x="295" y="267"/>
                    <a:pt x="294" y="268"/>
                  </a:cubicBezTo>
                  <a:cubicBezTo>
                    <a:pt x="293" y="269"/>
                    <a:pt x="292" y="269"/>
                    <a:pt x="292" y="269"/>
                  </a:cubicBezTo>
                  <a:cubicBezTo>
                    <a:pt x="291" y="269"/>
                    <a:pt x="290" y="269"/>
                    <a:pt x="290" y="269"/>
                  </a:cubicBezTo>
                  <a:cubicBezTo>
                    <a:pt x="290" y="269"/>
                    <a:pt x="290" y="269"/>
                    <a:pt x="289" y="270"/>
                  </a:cubicBezTo>
                  <a:cubicBezTo>
                    <a:pt x="289" y="271"/>
                    <a:pt x="289" y="271"/>
                    <a:pt x="288" y="271"/>
                  </a:cubicBezTo>
                  <a:cubicBezTo>
                    <a:pt x="287" y="271"/>
                    <a:pt x="288" y="270"/>
                    <a:pt x="287" y="270"/>
                  </a:cubicBezTo>
                  <a:cubicBezTo>
                    <a:pt x="287" y="271"/>
                    <a:pt x="287" y="271"/>
                    <a:pt x="287" y="270"/>
                  </a:cubicBezTo>
                  <a:cubicBezTo>
                    <a:pt x="287" y="269"/>
                    <a:pt x="287" y="269"/>
                    <a:pt x="287" y="269"/>
                  </a:cubicBezTo>
                  <a:cubicBezTo>
                    <a:pt x="287" y="268"/>
                    <a:pt x="287" y="268"/>
                    <a:pt x="286" y="268"/>
                  </a:cubicBezTo>
                  <a:cubicBezTo>
                    <a:pt x="286" y="268"/>
                    <a:pt x="286" y="267"/>
                    <a:pt x="285" y="267"/>
                  </a:cubicBezTo>
                  <a:cubicBezTo>
                    <a:pt x="285" y="267"/>
                    <a:pt x="284" y="267"/>
                    <a:pt x="284" y="268"/>
                  </a:cubicBezTo>
                  <a:cubicBezTo>
                    <a:pt x="283" y="268"/>
                    <a:pt x="283" y="268"/>
                    <a:pt x="283" y="267"/>
                  </a:cubicBezTo>
                  <a:cubicBezTo>
                    <a:pt x="282" y="266"/>
                    <a:pt x="282" y="266"/>
                    <a:pt x="282" y="265"/>
                  </a:cubicBezTo>
                  <a:cubicBezTo>
                    <a:pt x="282" y="265"/>
                    <a:pt x="282" y="264"/>
                    <a:pt x="282" y="264"/>
                  </a:cubicBezTo>
                  <a:cubicBezTo>
                    <a:pt x="282" y="263"/>
                    <a:pt x="282" y="262"/>
                    <a:pt x="282" y="262"/>
                  </a:cubicBezTo>
                  <a:cubicBezTo>
                    <a:pt x="280" y="262"/>
                    <a:pt x="280" y="262"/>
                    <a:pt x="280" y="262"/>
                  </a:cubicBezTo>
                  <a:cubicBezTo>
                    <a:pt x="278" y="262"/>
                    <a:pt x="278" y="262"/>
                    <a:pt x="278" y="262"/>
                  </a:cubicBezTo>
                  <a:cubicBezTo>
                    <a:pt x="278" y="262"/>
                    <a:pt x="278" y="262"/>
                    <a:pt x="278" y="262"/>
                  </a:cubicBezTo>
                  <a:cubicBezTo>
                    <a:pt x="278" y="262"/>
                    <a:pt x="278" y="261"/>
                    <a:pt x="277" y="261"/>
                  </a:cubicBezTo>
                  <a:cubicBezTo>
                    <a:pt x="277" y="260"/>
                    <a:pt x="277" y="260"/>
                    <a:pt x="277" y="260"/>
                  </a:cubicBezTo>
                  <a:cubicBezTo>
                    <a:pt x="277" y="260"/>
                    <a:pt x="277" y="260"/>
                    <a:pt x="276" y="260"/>
                  </a:cubicBezTo>
                  <a:cubicBezTo>
                    <a:pt x="276" y="260"/>
                    <a:pt x="276" y="259"/>
                    <a:pt x="276" y="260"/>
                  </a:cubicBezTo>
                  <a:cubicBezTo>
                    <a:pt x="275" y="260"/>
                    <a:pt x="274" y="260"/>
                    <a:pt x="274" y="260"/>
                  </a:cubicBezTo>
                  <a:cubicBezTo>
                    <a:pt x="274" y="260"/>
                    <a:pt x="274" y="260"/>
                    <a:pt x="274" y="261"/>
                  </a:cubicBezTo>
                  <a:cubicBezTo>
                    <a:pt x="273" y="261"/>
                    <a:pt x="273" y="261"/>
                    <a:pt x="272" y="262"/>
                  </a:cubicBezTo>
                  <a:cubicBezTo>
                    <a:pt x="272" y="262"/>
                    <a:pt x="271" y="261"/>
                    <a:pt x="271" y="261"/>
                  </a:cubicBezTo>
                  <a:cubicBezTo>
                    <a:pt x="271" y="261"/>
                    <a:pt x="270" y="260"/>
                    <a:pt x="270" y="261"/>
                  </a:cubicBezTo>
                  <a:cubicBezTo>
                    <a:pt x="269" y="262"/>
                    <a:pt x="268" y="262"/>
                    <a:pt x="268" y="261"/>
                  </a:cubicBezTo>
                  <a:cubicBezTo>
                    <a:pt x="268" y="261"/>
                    <a:pt x="268" y="260"/>
                    <a:pt x="269" y="260"/>
                  </a:cubicBezTo>
                  <a:cubicBezTo>
                    <a:pt x="269" y="259"/>
                    <a:pt x="269" y="258"/>
                    <a:pt x="270" y="258"/>
                  </a:cubicBezTo>
                  <a:cubicBezTo>
                    <a:pt x="271" y="258"/>
                    <a:pt x="271" y="257"/>
                    <a:pt x="271" y="257"/>
                  </a:cubicBezTo>
                  <a:cubicBezTo>
                    <a:pt x="271" y="257"/>
                    <a:pt x="271" y="256"/>
                    <a:pt x="272" y="256"/>
                  </a:cubicBezTo>
                  <a:cubicBezTo>
                    <a:pt x="272" y="255"/>
                    <a:pt x="272" y="255"/>
                    <a:pt x="273" y="254"/>
                  </a:cubicBezTo>
                  <a:cubicBezTo>
                    <a:pt x="273" y="254"/>
                    <a:pt x="273" y="253"/>
                    <a:pt x="273" y="252"/>
                  </a:cubicBezTo>
                  <a:cubicBezTo>
                    <a:pt x="274" y="251"/>
                    <a:pt x="274" y="252"/>
                    <a:pt x="274" y="251"/>
                  </a:cubicBezTo>
                  <a:cubicBezTo>
                    <a:pt x="274" y="250"/>
                    <a:pt x="274" y="249"/>
                    <a:pt x="273" y="248"/>
                  </a:cubicBezTo>
                  <a:cubicBezTo>
                    <a:pt x="273" y="248"/>
                    <a:pt x="273" y="247"/>
                    <a:pt x="273" y="246"/>
                  </a:cubicBezTo>
                  <a:cubicBezTo>
                    <a:pt x="273" y="246"/>
                    <a:pt x="274" y="245"/>
                    <a:pt x="274" y="245"/>
                  </a:cubicBezTo>
                  <a:cubicBezTo>
                    <a:pt x="275" y="244"/>
                    <a:pt x="275" y="244"/>
                    <a:pt x="275" y="244"/>
                  </a:cubicBezTo>
                  <a:cubicBezTo>
                    <a:pt x="275" y="244"/>
                    <a:pt x="274" y="243"/>
                    <a:pt x="274" y="243"/>
                  </a:cubicBezTo>
                  <a:cubicBezTo>
                    <a:pt x="274" y="242"/>
                    <a:pt x="274" y="242"/>
                    <a:pt x="274" y="241"/>
                  </a:cubicBezTo>
                  <a:cubicBezTo>
                    <a:pt x="273" y="241"/>
                    <a:pt x="274" y="240"/>
                    <a:pt x="273" y="241"/>
                  </a:cubicBezTo>
                  <a:cubicBezTo>
                    <a:pt x="272" y="241"/>
                    <a:pt x="272" y="242"/>
                    <a:pt x="272" y="241"/>
                  </a:cubicBezTo>
                  <a:cubicBezTo>
                    <a:pt x="272" y="240"/>
                    <a:pt x="272" y="239"/>
                    <a:pt x="271" y="239"/>
                  </a:cubicBezTo>
                  <a:cubicBezTo>
                    <a:pt x="271" y="238"/>
                    <a:pt x="270" y="238"/>
                    <a:pt x="270" y="237"/>
                  </a:cubicBezTo>
                  <a:cubicBezTo>
                    <a:pt x="271" y="237"/>
                    <a:pt x="271" y="236"/>
                    <a:pt x="270" y="236"/>
                  </a:cubicBezTo>
                  <a:cubicBezTo>
                    <a:pt x="270" y="236"/>
                    <a:pt x="270" y="236"/>
                    <a:pt x="270" y="235"/>
                  </a:cubicBezTo>
                  <a:cubicBezTo>
                    <a:pt x="270" y="234"/>
                    <a:pt x="270" y="234"/>
                    <a:pt x="270" y="234"/>
                  </a:cubicBezTo>
                  <a:cubicBezTo>
                    <a:pt x="270" y="233"/>
                    <a:pt x="270" y="233"/>
                    <a:pt x="270" y="232"/>
                  </a:cubicBezTo>
                  <a:cubicBezTo>
                    <a:pt x="271" y="232"/>
                    <a:pt x="270" y="233"/>
                    <a:pt x="271" y="232"/>
                  </a:cubicBezTo>
                  <a:cubicBezTo>
                    <a:pt x="272" y="230"/>
                    <a:pt x="273" y="230"/>
                    <a:pt x="272" y="230"/>
                  </a:cubicBezTo>
                  <a:cubicBezTo>
                    <a:pt x="272" y="229"/>
                    <a:pt x="272" y="229"/>
                    <a:pt x="272" y="229"/>
                  </a:cubicBezTo>
                  <a:cubicBezTo>
                    <a:pt x="272" y="229"/>
                    <a:pt x="272" y="228"/>
                    <a:pt x="271" y="229"/>
                  </a:cubicBezTo>
                  <a:cubicBezTo>
                    <a:pt x="270" y="229"/>
                    <a:pt x="270" y="229"/>
                    <a:pt x="270" y="229"/>
                  </a:cubicBezTo>
                  <a:cubicBezTo>
                    <a:pt x="270" y="228"/>
                    <a:pt x="270" y="228"/>
                    <a:pt x="270" y="227"/>
                  </a:cubicBezTo>
                  <a:cubicBezTo>
                    <a:pt x="270" y="226"/>
                    <a:pt x="271" y="226"/>
                    <a:pt x="270" y="225"/>
                  </a:cubicBezTo>
                  <a:cubicBezTo>
                    <a:pt x="269" y="224"/>
                    <a:pt x="269" y="224"/>
                    <a:pt x="269" y="223"/>
                  </a:cubicBezTo>
                  <a:cubicBezTo>
                    <a:pt x="269" y="223"/>
                    <a:pt x="269" y="222"/>
                    <a:pt x="268" y="222"/>
                  </a:cubicBezTo>
                  <a:cubicBezTo>
                    <a:pt x="267" y="223"/>
                    <a:pt x="267" y="222"/>
                    <a:pt x="267" y="222"/>
                  </a:cubicBezTo>
                  <a:cubicBezTo>
                    <a:pt x="267" y="222"/>
                    <a:pt x="267" y="221"/>
                    <a:pt x="267" y="221"/>
                  </a:cubicBezTo>
                  <a:cubicBezTo>
                    <a:pt x="267" y="220"/>
                    <a:pt x="267" y="220"/>
                    <a:pt x="267" y="220"/>
                  </a:cubicBezTo>
                  <a:cubicBezTo>
                    <a:pt x="267" y="219"/>
                    <a:pt x="267" y="219"/>
                    <a:pt x="267" y="219"/>
                  </a:cubicBezTo>
                  <a:cubicBezTo>
                    <a:pt x="268" y="219"/>
                    <a:pt x="268" y="218"/>
                    <a:pt x="268" y="218"/>
                  </a:cubicBezTo>
                  <a:cubicBezTo>
                    <a:pt x="268" y="218"/>
                    <a:pt x="267" y="218"/>
                    <a:pt x="267" y="218"/>
                  </a:cubicBezTo>
                  <a:cubicBezTo>
                    <a:pt x="268" y="217"/>
                    <a:pt x="268" y="217"/>
                    <a:pt x="268" y="217"/>
                  </a:cubicBezTo>
                  <a:cubicBezTo>
                    <a:pt x="268" y="217"/>
                    <a:pt x="267" y="217"/>
                    <a:pt x="267" y="216"/>
                  </a:cubicBezTo>
                  <a:cubicBezTo>
                    <a:pt x="267" y="216"/>
                    <a:pt x="267" y="215"/>
                    <a:pt x="267" y="215"/>
                  </a:cubicBezTo>
                  <a:cubicBezTo>
                    <a:pt x="268" y="215"/>
                    <a:pt x="268" y="215"/>
                    <a:pt x="268" y="215"/>
                  </a:cubicBezTo>
                  <a:cubicBezTo>
                    <a:pt x="268" y="215"/>
                    <a:pt x="269" y="215"/>
                    <a:pt x="268" y="214"/>
                  </a:cubicBezTo>
                  <a:cubicBezTo>
                    <a:pt x="268" y="214"/>
                    <a:pt x="267" y="214"/>
                    <a:pt x="267" y="214"/>
                  </a:cubicBezTo>
                  <a:cubicBezTo>
                    <a:pt x="267" y="213"/>
                    <a:pt x="266" y="213"/>
                    <a:pt x="266" y="213"/>
                  </a:cubicBezTo>
                  <a:cubicBezTo>
                    <a:pt x="265" y="213"/>
                    <a:pt x="266" y="213"/>
                    <a:pt x="265" y="212"/>
                  </a:cubicBezTo>
                  <a:cubicBezTo>
                    <a:pt x="265" y="212"/>
                    <a:pt x="264" y="212"/>
                    <a:pt x="264" y="211"/>
                  </a:cubicBezTo>
                  <a:cubicBezTo>
                    <a:pt x="264" y="211"/>
                    <a:pt x="263" y="211"/>
                    <a:pt x="263" y="211"/>
                  </a:cubicBezTo>
                  <a:cubicBezTo>
                    <a:pt x="263" y="211"/>
                    <a:pt x="263" y="211"/>
                    <a:pt x="262" y="212"/>
                  </a:cubicBezTo>
                  <a:cubicBezTo>
                    <a:pt x="261" y="212"/>
                    <a:pt x="260" y="212"/>
                    <a:pt x="260" y="212"/>
                  </a:cubicBezTo>
                  <a:cubicBezTo>
                    <a:pt x="260" y="212"/>
                    <a:pt x="260" y="211"/>
                    <a:pt x="260" y="211"/>
                  </a:cubicBezTo>
                  <a:cubicBezTo>
                    <a:pt x="260" y="210"/>
                    <a:pt x="260" y="210"/>
                    <a:pt x="261" y="210"/>
                  </a:cubicBezTo>
                  <a:cubicBezTo>
                    <a:pt x="261" y="209"/>
                    <a:pt x="262" y="209"/>
                    <a:pt x="261" y="209"/>
                  </a:cubicBezTo>
                  <a:cubicBezTo>
                    <a:pt x="261" y="208"/>
                    <a:pt x="261" y="208"/>
                    <a:pt x="261" y="208"/>
                  </a:cubicBezTo>
                  <a:cubicBezTo>
                    <a:pt x="260" y="208"/>
                    <a:pt x="260" y="208"/>
                    <a:pt x="260" y="208"/>
                  </a:cubicBezTo>
                  <a:cubicBezTo>
                    <a:pt x="260" y="207"/>
                    <a:pt x="260" y="207"/>
                    <a:pt x="259" y="207"/>
                  </a:cubicBezTo>
                  <a:cubicBezTo>
                    <a:pt x="259" y="207"/>
                    <a:pt x="258" y="208"/>
                    <a:pt x="258" y="208"/>
                  </a:cubicBezTo>
                  <a:cubicBezTo>
                    <a:pt x="258" y="208"/>
                    <a:pt x="258" y="208"/>
                    <a:pt x="258" y="209"/>
                  </a:cubicBezTo>
                  <a:cubicBezTo>
                    <a:pt x="258" y="210"/>
                    <a:pt x="257" y="210"/>
                    <a:pt x="257" y="210"/>
                  </a:cubicBezTo>
                  <a:cubicBezTo>
                    <a:pt x="257" y="210"/>
                    <a:pt x="256" y="208"/>
                    <a:pt x="256" y="208"/>
                  </a:cubicBezTo>
                  <a:cubicBezTo>
                    <a:pt x="255" y="208"/>
                    <a:pt x="254" y="208"/>
                    <a:pt x="255" y="207"/>
                  </a:cubicBezTo>
                  <a:cubicBezTo>
                    <a:pt x="256" y="206"/>
                    <a:pt x="256" y="206"/>
                    <a:pt x="256" y="206"/>
                  </a:cubicBezTo>
                  <a:cubicBezTo>
                    <a:pt x="256" y="206"/>
                    <a:pt x="256" y="205"/>
                    <a:pt x="256" y="205"/>
                  </a:cubicBezTo>
                  <a:cubicBezTo>
                    <a:pt x="255" y="205"/>
                    <a:pt x="255" y="204"/>
                    <a:pt x="254" y="204"/>
                  </a:cubicBezTo>
                  <a:cubicBezTo>
                    <a:pt x="254" y="205"/>
                    <a:pt x="253" y="205"/>
                    <a:pt x="253" y="205"/>
                  </a:cubicBezTo>
                  <a:cubicBezTo>
                    <a:pt x="253" y="205"/>
                    <a:pt x="254" y="206"/>
                    <a:pt x="254" y="206"/>
                  </a:cubicBezTo>
                  <a:cubicBezTo>
                    <a:pt x="253" y="206"/>
                    <a:pt x="253" y="206"/>
                    <a:pt x="252" y="207"/>
                  </a:cubicBezTo>
                  <a:cubicBezTo>
                    <a:pt x="251" y="207"/>
                    <a:pt x="251" y="207"/>
                    <a:pt x="250" y="207"/>
                  </a:cubicBezTo>
                  <a:cubicBezTo>
                    <a:pt x="250" y="208"/>
                    <a:pt x="250" y="207"/>
                    <a:pt x="249" y="207"/>
                  </a:cubicBezTo>
                  <a:cubicBezTo>
                    <a:pt x="249" y="207"/>
                    <a:pt x="249" y="207"/>
                    <a:pt x="248" y="207"/>
                  </a:cubicBezTo>
                  <a:cubicBezTo>
                    <a:pt x="247" y="207"/>
                    <a:pt x="247" y="207"/>
                    <a:pt x="246" y="208"/>
                  </a:cubicBezTo>
                  <a:cubicBezTo>
                    <a:pt x="246" y="208"/>
                    <a:pt x="245" y="208"/>
                    <a:pt x="244" y="209"/>
                  </a:cubicBezTo>
                  <a:cubicBezTo>
                    <a:pt x="244" y="209"/>
                    <a:pt x="243" y="210"/>
                    <a:pt x="243" y="210"/>
                  </a:cubicBezTo>
                  <a:cubicBezTo>
                    <a:pt x="242" y="210"/>
                    <a:pt x="241" y="210"/>
                    <a:pt x="241" y="210"/>
                  </a:cubicBezTo>
                  <a:cubicBezTo>
                    <a:pt x="240" y="210"/>
                    <a:pt x="240" y="211"/>
                    <a:pt x="240" y="210"/>
                  </a:cubicBezTo>
                  <a:cubicBezTo>
                    <a:pt x="240" y="208"/>
                    <a:pt x="240" y="208"/>
                    <a:pt x="240" y="208"/>
                  </a:cubicBezTo>
                  <a:cubicBezTo>
                    <a:pt x="240" y="208"/>
                    <a:pt x="241" y="206"/>
                    <a:pt x="240" y="206"/>
                  </a:cubicBezTo>
                  <a:cubicBezTo>
                    <a:pt x="239" y="206"/>
                    <a:pt x="238" y="206"/>
                    <a:pt x="238" y="206"/>
                  </a:cubicBezTo>
                  <a:cubicBezTo>
                    <a:pt x="238" y="205"/>
                    <a:pt x="238" y="205"/>
                    <a:pt x="238" y="205"/>
                  </a:cubicBezTo>
                  <a:cubicBezTo>
                    <a:pt x="238" y="205"/>
                    <a:pt x="237" y="205"/>
                    <a:pt x="237" y="206"/>
                  </a:cubicBezTo>
                  <a:cubicBezTo>
                    <a:pt x="237" y="206"/>
                    <a:pt x="236" y="206"/>
                    <a:pt x="236" y="206"/>
                  </a:cubicBezTo>
                  <a:cubicBezTo>
                    <a:pt x="235" y="206"/>
                    <a:pt x="235" y="206"/>
                    <a:pt x="235" y="206"/>
                  </a:cubicBezTo>
                  <a:cubicBezTo>
                    <a:pt x="235" y="207"/>
                    <a:pt x="235" y="207"/>
                    <a:pt x="234" y="207"/>
                  </a:cubicBezTo>
                  <a:cubicBezTo>
                    <a:pt x="233" y="208"/>
                    <a:pt x="233" y="207"/>
                    <a:pt x="233" y="208"/>
                  </a:cubicBezTo>
                  <a:cubicBezTo>
                    <a:pt x="233" y="208"/>
                    <a:pt x="232" y="208"/>
                    <a:pt x="231" y="208"/>
                  </a:cubicBezTo>
                  <a:cubicBezTo>
                    <a:pt x="231" y="208"/>
                    <a:pt x="229" y="208"/>
                    <a:pt x="229" y="208"/>
                  </a:cubicBezTo>
                  <a:cubicBezTo>
                    <a:pt x="227" y="207"/>
                    <a:pt x="227" y="207"/>
                    <a:pt x="227" y="207"/>
                  </a:cubicBezTo>
                  <a:cubicBezTo>
                    <a:pt x="226" y="208"/>
                    <a:pt x="226" y="208"/>
                    <a:pt x="226" y="208"/>
                  </a:cubicBezTo>
                  <a:cubicBezTo>
                    <a:pt x="226" y="208"/>
                    <a:pt x="226" y="208"/>
                    <a:pt x="225" y="208"/>
                  </a:cubicBezTo>
                  <a:cubicBezTo>
                    <a:pt x="225" y="208"/>
                    <a:pt x="224" y="207"/>
                    <a:pt x="224" y="208"/>
                  </a:cubicBezTo>
                  <a:cubicBezTo>
                    <a:pt x="224" y="208"/>
                    <a:pt x="224" y="208"/>
                    <a:pt x="223" y="210"/>
                  </a:cubicBezTo>
                  <a:cubicBezTo>
                    <a:pt x="222" y="211"/>
                    <a:pt x="222" y="211"/>
                    <a:pt x="221" y="212"/>
                  </a:cubicBezTo>
                  <a:cubicBezTo>
                    <a:pt x="220" y="213"/>
                    <a:pt x="220" y="213"/>
                    <a:pt x="219" y="214"/>
                  </a:cubicBezTo>
                  <a:cubicBezTo>
                    <a:pt x="219" y="214"/>
                    <a:pt x="220" y="215"/>
                    <a:pt x="219" y="215"/>
                  </a:cubicBezTo>
                  <a:cubicBezTo>
                    <a:pt x="218" y="216"/>
                    <a:pt x="217" y="215"/>
                    <a:pt x="216" y="216"/>
                  </a:cubicBezTo>
                  <a:cubicBezTo>
                    <a:pt x="215" y="216"/>
                    <a:pt x="215" y="216"/>
                    <a:pt x="214" y="216"/>
                  </a:cubicBezTo>
                  <a:cubicBezTo>
                    <a:pt x="213" y="216"/>
                    <a:pt x="213" y="215"/>
                    <a:pt x="213" y="215"/>
                  </a:cubicBezTo>
                  <a:cubicBezTo>
                    <a:pt x="213" y="215"/>
                    <a:pt x="211" y="214"/>
                    <a:pt x="211" y="214"/>
                  </a:cubicBezTo>
                  <a:cubicBezTo>
                    <a:pt x="211" y="215"/>
                    <a:pt x="211" y="214"/>
                    <a:pt x="210" y="215"/>
                  </a:cubicBezTo>
                  <a:cubicBezTo>
                    <a:pt x="210" y="216"/>
                    <a:pt x="210" y="217"/>
                    <a:pt x="209" y="217"/>
                  </a:cubicBezTo>
                  <a:cubicBezTo>
                    <a:pt x="209" y="217"/>
                    <a:pt x="208" y="216"/>
                    <a:pt x="208" y="215"/>
                  </a:cubicBezTo>
                  <a:cubicBezTo>
                    <a:pt x="209" y="215"/>
                    <a:pt x="209" y="215"/>
                    <a:pt x="210" y="214"/>
                  </a:cubicBezTo>
                  <a:cubicBezTo>
                    <a:pt x="210" y="213"/>
                    <a:pt x="209" y="213"/>
                    <a:pt x="210" y="212"/>
                  </a:cubicBezTo>
                  <a:cubicBezTo>
                    <a:pt x="211" y="212"/>
                    <a:pt x="212" y="212"/>
                    <a:pt x="212" y="212"/>
                  </a:cubicBezTo>
                  <a:cubicBezTo>
                    <a:pt x="211" y="211"/>
                    <a:pt x="211" y="211"/>
                    <a:pt x="211" y="210"/>
                  </a:cubicBezTo>
                  <a:cubicBezTo>
                    <a:pt x="211" y="209"/>
                    <a:pt x="211" y="208"/>
                    <a:pt x="212" y="208"/>
                  </a:cubicBezTo>
                  <a:cubicBezTo>
                    <a:pt x="213" y="207"/>
                    <a:pt x="214" y="208"/>
                    <a:pt x="214" y="207"/>
                  </a:cubicBezTo>
                  <a:cubicBezTo>
                    <a:pt x="213" y="207"/>
                    <a:pt x="212" y="205"/>
                    <a:pt x="212" y="205"/>
                  </a:cubicBezTo>
                  <a:cubicBezTo>
                    <a:pt x="212" y="205"/>
                    <a:pt x="213" y="205"/>
                    <a:pt x="214" y="204"/>
                  </a:cubicBezTo>
                  <a:cubicBezTo>
                    <a:pt x="214" y="204"/>
                    <a:pt x="215" y="204"/>
                    <a:pt x="215" y="204"/>
                  </a:cubicBezTo>
                  <a:cubicBezTo>
                    <a:pt x="215" y="204"/>
                    <a:pt x="215" y="204"/>
                    <a:pt x="215" y="203"/>
                  </a:cubicBezTo>
                  <a:cubicBezTo>
                    <a:pt x="215" y="202"/>
                    <a:pt x="215" y="203"/>
                    <a:pt x="215" y="202"/>
                  </a:cubicBezTo>
                  <a:cubicBezTo>
                    <a:pt x="216" y="202"/>
                    <a:pt x="217" y="202"/>
                    <a:pt x="218" y="201"/>
                  </a:cubicBezTo>
                  <a:cubicBezTo>
                    <a:pt x="219" y="201"/>
                    <a:pt x="219" y="201"/>
                    <a:pt x="219" y="200"/>
                  </a:cubicBezTo>
                  <a:cubicBezTo>
                    <a:pt x="220" y="200"/>
                    <a:pt x="220" y="200"/>
                    <a:pt x="220" y="200"/>
                  </a:cubicBezTo>
                  <a:cubicBezTo>
                    <a:pt x="220" y="199"/>
                    <a:pt x="220" y="199"/>
                    <a:pt x="220" y="199"/>
                  </a:cubicBezTo>
                  <a:cubicBezTo>
                    <a:pt x="220" y="198"/>
                    <a:pt x="220" y="198"/>
                    <a:pt x="220" y="197"/>
                  </a:cubicBezTo>
                  <a:cubicBezTo>
                    <a:pt x="220" y="197"/>
                    <a:pt x="220" y="198"/>
                    <a:pt x="219" y="197"/>
                  </a:cubicBezTo>
                  <a:cubicBezTo>
                    <a:pt x="219" y="197"/>
                    <a:pt x="219" y="197"/>
                    <a:pt x="219" y="196"/>
                  </a:cubicBezTo>
                  <a:cubicBezTo>
                    <a:pt x="218" y="196"/>
                    <a:pt x="218" y="196"/>
                    <a:pt x="218" y="196"/>
                  </a:cubicBezTo>
                  <a:cubicBezTo>
                    <a:pt x="219" y="195"/>
                    <a:pt x="219" y="195"/>
                    <a:pt x="219" y="195"/>
                  </a:cubicBezTo>
                  <a:cubicBezTo>
                    <a:pt x="218" y="195"/>
                    <a:pt x="217" y="194"/>
                    <a:pt x="218" y="194"/>
                  </a:cubicBezTo>
                  <a:cubicBezTo>
                    <a:pt x="218" y="193"/>
                    <a:pt x="217" y="193"/>
                    <a:pt x="217" y="193"/>
                  </a:cubicBezTo>
                  <a:cubicBezTo>
                    <a:pt x="216" y="192"/>
                    <a:pt x="216" y="192"/>
                    <a:pt x="216" y="192"/>
                  </a:cubicBezTo>
                  <a:cubicBezTo>
                    <a:pt x="216" y="192"/>
                    <a:pt x="216" y="192"/>
                    <a:pt x="216" y="192"/>
                  </a:cubicBezTo>
                  <a:cubicBezTo>
                    <a:pt x="216" y="192"/>
                    <a:pt x="216" y="190"/>
                    <a:pt x="216" y="189"/>
                  </a:cubicBezTo>
                  <a:cubicBezTo>
                    <a:pt x="215" y="189"/>
                    <a:pt x="215" y="188"/>
                    <a:pt x="215" y="188"/>
                  </a:cubicBezTo>
                  <a:cubicBezTo>
                    <a:pt x="215" y="187"/>
                    <a:pt x="214" y="184"/>
                    <a:pt x="214" y="183"/>
                  </a:cubicBezTo>
                  <a:cubicBezTo>
                    <a:pt x="214" y="182"/>
                    <a:pt x="215" y="182"/>
                    <a:pt x="215" y="181"/>
                  </a:cubicBezTo>
                  <a:cubicBezTo>
                    <a:pt x="215" y="181"/>
                    <a:pt x="215" y="180"/>
                    <a:pt x="214" y="180"/>
                  </a:cubicBezTo>
                  <a:cubicBezTo>
                    <a:pt x="214" y="180"/>
                    <a:pt x="214" y="179"/>
                    <a:pt x="213" y="179"/>
                  </a:cubicBezTo>
                  <a:cubicBezTo>
                    <a:pt x="212" y="179"/>
                    <a:pt x="210" y="178"/>
                    <a:pt x="210" y="178"/>
                  </a:cubicBezTo>
                  <a:cubicBezTo>
                    <a:pt x="210" y="178"/>
                    <a:pt x="209" y="178"/>
                    <a:pt x="208" y="178"/>
                  </a:cubicBezTo>
                  <a:cubicBezTo>
                    <a:pt x="208" y="178"/>
                    <a:pt x="207" y="177"/>
                    <a:pt x="207" y="177"/>
                  </a:cubicBezTo>
                  <a:cubicBezTo>
                    <a:pt x="208" y="176"/>
                    <a:pt x="208" y="176"/>
                    <a:pt x="208" y="175"/>
                  </a:cubicBezTo>
                  <a:cubicBezTo>
                    <a:pt x="208" y="174"/>
                    <a:pt x="208" y="174"/>
                    <a:pt x="208" y="174"/>
                  </a:cubicBezTo>
                  <a:cubicBezTo>
                    <a:pt x="208" y="173"/>
                    <a:pt x="207" y="173"/>
                    <a:pt x="207" y="173"/>
                  </a:cubicBezTo>
                  <a:cubicBezTo>
                    <a:pt x="208" y="173"/>
                    <a:pt x="208" y="172"/>
                    <a:pt x="209" y="172"/>
                  </a:cubicBezTo>
                  <a:cubicBezTo>
                    <a:pt x="209" y="173"/>
                    <a:pt x="209" y="173"/>
                    <a:pt x="210" y="172"/>
                  </a:cubicBezTo>
                  <a:cubicBezTo>
                    <a:pt x="211" y="172"/>
                    <a:pt x="211" y="172"/>
                    <a:pt x="211" y="172"/>
                  </a:cubicBezTo>
                  <a:cubicBezTo>
                    <a:pt x="211" y="172"/>
                    <a:pt x="211" y="171"/>
                    <a:pt x="211" y="171"/>
                  </a:cubicBezTo>
                  <a:cubicBezTo>
                    <a:pt x="210" y="171"/>
                    <a:pt x="210" y="171"/>
                    <a:pt x="210" y="170"/>
                  </a:cubicBezTo>
                  <a:cubicBezTo>
                    <a:pt x="211" y="169"/>
                    <a:pt x="211" y="169"/>
                    <a:pt x="211" y="169"/>
                  </a:cubicBezTo>
                  <a:cubicBezTo>
                    <a:pt x="211" y="168"/>
                    <a:pt x="211" y="168"/>
                    <a:pt x="211" y="168"/>
                  </a:cubicBezTo>
                  <a:cubicBezTo>
                    <a:pt x="211" y="168"/>
                    <a:pt x="210" y="167"/>
                    <a:pt x="209" y="166"/>
                  </a:cubicBezTo>
                  <a:cubicBezTo>
                    <a:pt x="209" y="166"/>
                    <a:pt x="209" y="166"/>
                    <a:pt x="208" y="165"/>
                  </a:cubicBezTo>
                  <a:cubicBezTo>
                    <a:pt x="208" y="165"/>
                    <a:pt x="209" y="165"/>
                    <a:pt x="208" y="165"/>
                  </a:cubicBezTo>
                  <a:cubicBezTo>
                    <a:pt x="208" y="164"/>
                    <a:pt x="207" y="164"/>
                    <a:pt x="207" y="164"/>
                  </a:cubicBezTo>
                  <a:cubicBezTo>
                    <a:pt x="207" y="164"/>
                    <a:pt x="207" y="163"/>
                    <a:pt x="207" y="163"/>
                  </a:cubicBezTo>
                  <a:cubicBezTo>
                    <a:pt x="206" y="163"/>
                    <a:pt x="206" y="163"/>
                    <a:pt x="206" y="163"/>
                  </a:cubicBezTo>
                  <a:cubicBezTo>
                    <a:pt x="205" y="163"/>
                    <a:pt x="206" y="163"/>
                    <a:pt x="205" y="163"/>
                  </a:cubicBezTo>
                  <a:cubicBezTo>
                    <a:pt x="205" y="163"/>
                    <a:pt x="204" y="163"/>
                    <a:pt x="204" y="163"/>
                  </a:cubicBezTo>
                  <a:cubicBezTo>
                    <a:pt x="204" y="163"/>
                    <a:pt x="204" y="163"/>
                    <a:pt x="204" y="163"/>
                  </a:cubicBezTo>
                  <a:cubicBezTo>
                    <a:pt x="204" y="164"/>
                    <a:pt x="203" y="164"/>
                    <a:pt x="203" y="163"/>
                  </a:cubicBezTo>
                  <a:cubicBezTo>
                    <a:pt x="203" y="163"/>
                    <a:pt x="203" y="163"/>
                    <a:pt x="203" y="162"/>
                  </a:cubicBezTo>
                  <a:cubicBezTo>
                    <a:pt x="203" y="162"/>
                    <a:pt x="204" y="161"/>
                    <a:pt x="203" y="161"/>
                  </a:cubicBezTo>
                  <a:cubicBezTo>
                    <a:pt x="203" y="161"/>
                    <a:pt x="202" y="161"/>
                    <a:pt x="202" y="160"/>
                  </a:cubicBezTo>
                  <a:cubicBezTo>
                    <a:pt x="201" y="160"/>
                    <a:pt x="201" y="160"/>
                    <a:pt x="201" y="159"/>
                  </a:cubicBezTo>
                  <a:cubicBezTo>
                    <a:pt x="202" y="159"/>
                    <a:pt x="202" y="159"/>
                    <a:pt x="202" y="158"/>
                  </a:cubicBezTo>
                  <a:cubicBezTo>
                    <a:pt x="202" y="158"/>
                    <a:pt x="201" y="158"/>
                    <a:pt x="202" y="157"/>
                  </a:cubicBezTo>
                  <a:cubicBezTo>
                    <a:pt x="202" y="157"/>
                    <a:pt x="203" y="157"/>
                    <a:pt x="203" y="157"/>
                  </a:cubicBezTo>
                  <a:cubicBezTo>
                    <a:pt x="203" y="157"/>
                    <a:pt x="203" y="156"/>
                    <a:pt x="202" y="156"/>
                  </a:cubicBezTo>
                  <a:cubicBezTo>
                    <a:pt x="201" y="156"/>
                    <a:pt x="201" y="156"/>
                    <a:pt x="201" y="156"/>
                  </a:cubicBezTo>
                  <a:cubicBezTo>
                    <a:pt x="201" y="154"/>
                    <a:pt x="201" y="154"/>
                    <a:pt x="201" y="154"/>
                  </a:cubicBezTo>
                  <a:cubicBezTo>
                    <a:pt x="201" y="154"/>
                    <a:pt x="200" y="153"/>
                    <a:pt x="200" y="153"/>
                  </a:cubicBezTo>
                  <a:cubicBezTo>
                    <a:pt x="199" y="153"/>
                    <a:pt x="199" y="152"/>
                    <a:pt x="199" y="152"/>
                  </a:cubicBezTo>
                  <a:cubicBezTo>
                    <a:pt x="199" y="152"/>
                    <a:pt x="199" y="152"/>
                    <a:pt x="199" y="152"/>
                  </a:cubicBezTo>
                  <a:cubicBezTo>
                    <a:pt x="199" y="151"/>
                    <a:pt x="199" y="151"/>
                    <a:pt x="199" y="151"/>
                  </a:cubicBezTo>
                  <a:cubicBezTo>
                    <a:pt x="199" y="150"/>
                    <a:pt x="199" y="150"/>
                    <a:pt x="198" y="150"/>
                  </a:cubicBezTo>
                  <a:cubicBezTo>
                    <a:pt x="198" y="150"/>
                    <a:pt x="197" y="150"/>
                    <a:pt x="196" y="150"/>
                  </a:cubicBezTo>
                  <a:cubicBezTo>
                    <a:pt x="196" y="149"/>
                    <a:pt x="196" y="149"/>
                    <a:pt x="196" y="148"/>
                  </a:cubicBezTo>
                  <a:cubicBezTo>
                    <a:pt x="195" y="147"/>
                    <a:pt x="195" y="147"/>
                    <a:pt x="195" y="146"/>
                  </a:cubicBezTo>
                  <a:cubicBezTo>
                    <a:pt x="195" y="146"/>
                    <a:pt x="195" y="145"/>
                    <a:pt x="194" y="145"/>
                  </a:cubicBezTo>
                  <a:cubicBezTo>
                    <a:pt x="194" y="145"/>
                    <a:pt x="194" y="145"/>
                    <a:pt x="193" y="144"/>
                  </a:cubicBezTo>
                  <a:cubicBezTo>
                    <a:pt x="193" y="144"/>
                    <a:pt x="192" y="142"/>
                    <a:pt x="192" y="142"/>
                  </a:cubicBezTo>
                  <a:cubicBezTo>
                    <a:pt x="192" y="142"/>
                    <a:pt x="192" y="142"/>
                    <a:pt x="192" y="142"/>
                  </a:cubicBezTo>
                  <a:cubicBezTo>
                    <a:pt x="191" y="141"/>
                    <a:pt x="191" y="141"/>
                    <a:pt x="191" y="141"/>
                  </a:cubicBezTo>
                  <a:cubicBezTo>
                    <a:pt x="190" y="140"/>
                    <a:pt x="190" y="140"/>
                    <a:pt x="190" y="140"/>
                  </a:cubicBezTo>
                  <a:cubicBezTo>
                    <a:pt x="190" y="140"/>
                    <a:pt x="191" y="139"/>
                    <a:pt x="190" y="139"/>
                  </a:cubicBezTo>
                  <a:cubicBezTo>
                    <a:pt x="189" y="140"/>
                    <a:pt x="189" y="140"/>
                    <a:pt x="189" y="140"/>
                  </a:cubicBezTo>
                  <a:cubicBezTo>
                    <a:pt x="188" y="140"/>
                    <a:pt x="188" y="139"/>
                    <a:pt x="187" y="139"/>
                  </a:cubicBezTo>
                  <a:cubicBezTo>
                    <a:pt x="187" y="140"/>
                    <a:pt x="186" y="139"/>
                    <a:pt x="186" y="139"/>
                  </a:cubicBezTo>
                  <a:cubicBezTo>
                    <a:pt x="186" y="139"/>
                    <a:pt x="186" y="136"/>
                    <a:pt x="186" y="136"/>
                  </a:cubicBezTo>
                  <a:cubicBezTo>
                    <a:pt x="186" y="135"/>
                    <a:pt x="185" y="134"/>
                    <a:pt x="185" y="134"/>
                  </a:cubicBezTo>
                  <a:cubicBezTo>
                    <a:pt x="184" y="134"/>
                    <a:pt x="184" y="134"/>
                    <a:pt x="184" y="133"/>
                  </a:cubicBezTo>
                  <a:cubicBezTo>
                    <a:pt x="184" y="133"/>
                    <a:pt x="184" y="132"/>
                    <a:pt x="184" y="132"/>
                  </a:cubicBezTo>
                  <a:cubicBezTo>
                    <a:pt x="150" y="133"/>
                    <a:pt x="150" y="133"/>
                    <a:pt x="150" y="133"/>
                  </a:cubicBezTo>
                  <a:cubicBezTo>
                    <a:pt x="150" y="136"/>
                    <a:pt x="150" y="136"/>
                    <a:pt x="150" y="136"/>
                  </a:cubicBezTo>
                  <a:cubicBezTo>
                    <a:pt x="139" y="139"/>
                    <a:pt x="139" y="139"/>
                    <a:pt x="139" y="139"/>
                  </a:cubicBezTo>
                  <a:cubicBezTo>
                    <a:pt x="135" y="138"/>
                    <a:pt x="135" y="138"/>
                    <a:pt x="135" y="138"/>
                  </a:cubicBezTo>
                  <a:cubicBezTo>
                    <a:pt x="134" y="136"/>
                    <a:pt x="134" y="136"/>
                    <a:pt x="134" y="136"/>
                  </a:cubicBezTo>
                  <a:cubicBezTo>
                    <a:pt x="129" y="138"/>
                    <a:pt x="129" y="138"/>
                    <a:pt x="129" y="138"/>
                  </a:cubicBezTo>
                  <a:cubicBezTo>
                    <a:pt x="128" y="138"/>
                    <a:pt x="128" y="138"/>
                    <a:pt x="128" y="138"/>
                  </a:cubicBezTo>
                  <a:cubicBezTo>
                    <a:pt x="124" y="139"/>
                    <a:pt x="124" y="139"/>
                    <a:pt x="124" y="139"/>
                  </a:cubicBezTo>
                  <a:cubicBezTo>
                    <a:pt x="123" y="139"/>
                    <a:pt x="123" y="139"/>
                    <a:pt x="123" y="139"/>
                  </a:cubicBezTo>
                  <a:cubicBezTo>
                    <a:pt x="121" y="140"/>
                    <a:pt x="121" y="140"/>
                    <a:pt x="121" y="140"/>
                  </a:cubicBezTo>
                  <a:cubicBezTo>
                    <a:pt x="121" y="141"/>
                    <a:pt x="121" y="141"/>
                    <a:pt x="121" y="141"/>
                  </a:cubicBezTo>
                  <a:cubicBezTo>
                    <a:pt x="121" y="141"/>
                    <a:pt x="121" y="141"/>
                    <a:pt x="121" y="141"/>
                  </a:cubicBezTo>
                  <a:cubicBezTo>
                    <a:pt x="121" y="142"/>
                    <a:pt x="122" y="142"/>
                    <a:pt x="121" y="142"/>
                  </a:cubicBezTo>
                  <a:cubicBezTo>
                    <a:pt x="121" y="143"/>
                    <a:pt x="120" y="143"/>
                    <a:pt x="120" y="143"/>
                  </a:cubicBezTo>
                  <a:cubicBezTo>
                    <a:pt x="120" y="145"/>
                    <a:pt x="120" y="145"/>
                    <a:pt x="120" y="145"/>
                  </a:cubicBezTo>
                  <a:cubicBezTo>
                    <a:pt x="120" y="145"/>
                    <a:pt x="121" y="146"/>
                    <a:pt x="121" y="146"/>
                  </a:cubicBezTo>
                  <a:cubicBezTo>
                    <a:pt x="120" y="146"/>
                    <a:pt x="120" y="146"/>
                    <a:pt x="120" y="146"/>
                  </a:cubicBezTo>
                  <a:cubicBezTo>
                    <a:pt x="120" y="146"/>
                    <a:pt x="120" y="146"/>
                    <a:pt x="120" y="146"/>
                  </a:cubicBezTo>
                  <a:cubicBezTo>
                    <a:pt x="120" y="146"/>
                    <a:pt x="120" y="147"/>
                    <a:pt x="120" y="147"/>
                  </a:cubicBezTo>
                  <a:cubicBezTo>
                    <a:pt x="119" y="147"/>
                    <a:pt x="118" y="146"/>
                    <a:pt x="118" y="147"/>
                  </a:cubicBezTo>
                  <a:cubicBezTo>
                    <a:pt x="117" y="148"/>
                    <a:pt x="117" y="147"/>
                    <a:pt x="117" y="148"/>
                  </a:cubicBezTo>
                  <a:cubicBezTo>
                    <a:pt x="116" y="149"/>
                    <a:pt x="117" y="149"/>
                    <a:pt x="117" y="149"/>
                  </a:cubicBezTo>
                  <a:cubicBezTo>
                    <a:pt x="117" y="149"/>
                    <a:pt x="117" y="149"/>
                    <a:pt x="117" y="150"/>
                  </a:cubicBezTo>
                  <a:cubicBezTo>
                    <a:pt x="116" y="150"/>
                    <a:pt x="116" y="150"/>
                    <a:pt x="116" y="150"/>
                  </a:cubicBezTo>
                  <a:cubicBezTo>
                    <a:pt x="116" y="151"/>
                    <a:pt x="117" y="151"/>
                    <a:pt x="116" y="152"/>
                  </a:cubicBezTo>
                  <a:cubicBezTo>
                    <a:pt x="116" y="152"/>
                    <a:pt x="116" y="152"/>
                    <a:pt x="116" y="152"/>
                  </a:cubicBezTo>
                  <a:cubicBezTo>
                    <a:pt x="115" y="152"/>
                    <a:pt x="115" y="152"/>
                    <a:pt x="115" y="153"/>
                  </a:cubicBezTo>
                  <a:cubicBezTo>
                    <a:pt x="115" y="154"/>
                    <a:pt x="115" y="154"/>
                    <a:pt x="115" y="154"/>
                  </a:cubicBezTo>
                  <a:cubicBezTo>
                    <a:pt x="114" y="155"/>
                    <a:pt x="115" y="155"/>
                    <a:pt x="114" y="155"/>
                  </a:cubicBezTo>
                  <a:cubicBezTo>
                    <a:pt x="114" y="156"/>
                    <a:pt x="113" y="156"/>
                    <a:pt x="113" y="156"/>
                  </a:cubicBezTo>
                  <a:cubicBezTo>
                    <a:pt x="113" y="157"/>
                    <a:pt x="114" y="157"/>
                    <a:pt x="113" y="157"/>
                  </a:cubicBezTo>
                  <a:cubicBezTo>
                    <a:pt x="113" y="158"/>
                    <a:pt x="113" y="158"/>
                    <a:pt x="113" y="158"/>
                  </a:cubicBezTo>
                  <a:cubicBezTo>
                    <a:pt x="112" y="158"/>
                    <a:pt x="112" y="158"/>
                    <a:pt x="112" y="159"/>
                  </a:cubicBezTo>
                  <a:cubicBezTo>
                    <a:pt x="112" y="159"/>
                    <a:pt x="112" y="159"/>
                    <a:pt x="112" y="160"/>
                  </a:cubicBezTo>
                  <a:cubicBezTo>
                    <a:pt x="112" y="161"/>
                    <a:pt x="112" y="162"/>
                    <a:pt x="112" y="162"/>
                  </a:cubicBezTo>
                  <a:cubicBezTo>
                    <a:pt x="112" y="162"/>
                    <a:pt x="112" y="162"/>
                    <a:pt x="111" y="162"/>
                  </a:cubicBezTo>
                  <a:cubicBezTo>
                    <a:pt x="111" y="162"/>
                    <a:pt x="111" y="161"/>
                    <a:pt x="111" y="162"/>
                  </a:cubicBezTo>
                  <a:cubicBezTo>
                    <a:pt x="110" y="163"/>
                    <a:pt x="111" y="163"/>
                    <a:pt x="110" y="163"/>
                  </a:cubicBezTo>
                  <a:cubicBezTo>
                    <a:pt x="109" y="163"/>
                    <a:pt x="110" y="162"/>
                    <a:pt x="109" y="163"/>
                  </a:cubicBezTo>
                  <a:cubicBezTo>
                    <a:pt x="109" y="163"/>
                    <a:pt x="109" y="162"/>
                    <a:pt x="108" y="163"/>
                  </a:cubicBezTo>
                  <a:cubicBezTo>
                    <a:pt x="108" y="164"/>
                    <a:pt x="108" y="164"/>
                    <a:pt x="108" y="164"/>
                  </a:cubicBezTo>
                  <a:cubicBezTo>
                    <a:pt x="108" y="165"/>
                    <a:pt x="109" y="165"/>
                    <a:pt x="108" y="165"/>
                  </a:cubicBezTo>
                  <a:cubicBezTo>
                    <a:pt x="108" y="165"/>
                    <a:pt x="107" y="165"/>
                    <a:pt x="107" y="165"/>
                  </a:cubicBezTo>
                  <a:cubicBezTo>
                    <a:pt x="107" y="166"/>
                    <a:pt x="107" y="167"/>
                    <a:pt x="107" y="167"/>
                  </a:cubicBezTo>
                  <a:cubicBezTo>
                    <a:pt x="107" y="167"/>
                    <a:pt x="106" y="168"/>
                    <a:pt x="105" y="168"/>
                  </a:cubicBezTo>
                  <a:cubicBezTo>
                    <a:pt x="105" y="168"/>
                    <a:pt x="105" y="168"/>
                    <a:pt x="105" y="168"/>
                  </a:cubicBezTo>
                  <a:cubicBezTo>
                    <a:pt x="105" y="168"/>
                    <a:pt x="104" y="167"/>
                    <a:pt x="104" y="168"/>
                  </a:cubicBezTo>
                  <a:cubicBezTo>
                    <a:pt x="104" y="168"/>
                    <a:pt x="104" y="168"/>
                    <a:pt x="103" y="168"/>
                  </a:cubicBezTo>
                  <a:cubicBezTo>
                    <a:pt x="103" y="168"/>
                    <a:pt x="103" y="167"/>
                    <a:pt x="102" y="168"/>
                  </a:cubicBezTo>
                  <a:cubicBezTo>
                    <a:pt x="102" y="168"/>
                    <a:pt x="102" y="168"/>
                    <a:pt x="101" y="168"/>
                  </a:cubicBezTo>
                  <a:cubicBezTo>
                    <a:pt x="100" y="169"/>
                    <a:pt x="100" y="169"/>
                    <a:pt x="100" y="169"/>
                  </a:cubicBezTo>
                  <a:cubicBezTo>
                    <a:pt x="99" y="168"/>
                    <a:pt x="100" y="168"/>
                    <a:pt x="99" y="168"/>
                  </a:cubicBezTo>
                  <a:cubicBezTo>
                    <a:pt x="99" y="168"/>
                    <a:pt x="98" y="168"/>
                    <a:pt x="98" y="169"/>
                  </a:cubicBezTo>
                  <a:cubicBezTo>
                    <a:pt x="98" y="170"/>
                    <a:pt x="99" y="170"/>
                    <a:pt x="98" y="171"/>
                  </a:cubicBezTo>
                  <a:cubicBezTo>
                    <a:pt x="98" y="171"/>
                    <a:pt x="97" y="171"/>
                    <a:pt x="98" y="171"/>
                  </a:cubicBezTo>
                  <a:cubicBezTo>
                    <a:pt x="98" y="172"/>
                    <a:pt x="98" y="172"/>
                    <a:pt x="98" y="172"/>
                  </a:cubicBezTo>
                  <a:cubicBezTo>
                    <a:pt x="99" y="173"/>
                    <a:pt x="99" y="173"/>
                    <a:pt x="99" y="174"/>
                  </a:cubicBezTo>
                  <a:cubicBezTo>
                    <a:pt x="98" y="174"/>
                    <a:pt x="97" y="174"/>
                    <a:pt x="97" y="175"/>
                  </a:cubicBezTo>
                  <a:cubicBezTo>
                    <a:pt x="97" y="175"/>
                    <a:pt x="96" y="175"/>
                    <a:pt x="96" y="176"/>
                  </a:cubicBezTo>
                  <a:cubicBezTo>
                    <a:pt x="96" y="177"/>
                    <a:pt x="96" y="177"/>
                    <a:pt x="96" y="177"/>
                  </a:cubicBezTo>
                  <a:cubicBezTo>
                    <a:pt x="96" y="177"/>
                    <a:pt x="96" y="177"/>
                    <a:pt x="95" y="177"/>
                  </a:cubicBezTo>
                  <a:cubicBezTo>
                    <a:pt x="94" y="177"/>
                    <a:pt x="94" y="177"/>
                    <a:pt x="94" y="178"/>
                  </a:cubicBezTo>
                  <a:cubicBezTo>
                    <a:pt x="94" y="178"/>
                    <a:pt x="93" y="178"/>
                    <a:pt x="93" y="178"/>
                  </a:cubicBezTo>
                  <a:cubicBezTo>
                    <a:pt x="93" y="178"/>
                    <a:pt x="93" y="178"/>
                    <a:pt x="92" y="179"/>
                  </a:cubicBezTo>
                  <a:cubicBezTo>
                    <a:pt x="92" y="180"/>
                    <a:pt x="93" y="180"/>
                    <a:pt x="92" y="180"/>
                  </a:cubicBezTo>
                  <a:cubicBezTo>
                    <a:pt x="91" y="180"/>
                    <a:pt x="91" y="179"/>
                    <a:pt x="91" y="179"/>
                  </a:cubicBezTo>
                  <a:cubicBezTo>
                    <a:pt x="90" y="179"/>
                    <a:pt x="90" y="180"/>
                    <a:pt x="90" y="179"/>
                  </a:cubicBezTo>
                  <a:cubicBezTo>
                    <a:pt x="89" y="178"/>
                    <a:pt x="89" y="178"/>
                    <a:pt x="88" y="178"/>
                  </a:cubicBezTo>
                  <a:cubicBezTo>
                    <a:pt x="88" y="178"/>
                    <a:pt x="87" y="178"/>
                    <a:pt x="87" y="178"/>
                  </a:cubicBezTo>
                  <a:cubicBezTo>
                    <a:pt x="87" y="178"/>
                    <a:pt x="86" y="178"/>
                    <a:pt x="86" y="178"/>
                  </a:cubicBezTo>
                  <a:cubicBezTo>
                    <a:pt x="85" y="178"/>
                    <a:pt x="86" y="178"/>
                    <a:pt x="85" y="178"/>
                  </a:cubicBezTo>
                  <a:cubicBezTo>
                    <a:pt x="84" y="179"/>
                    <a:pt x="85" y="178"/>
                    <a:pt x="84" y="179"/>
                  </a:cubicBezTo>
                  <a:cubicBezTo>
                    <a:pt x="83" y="179"/>
                    <a:pt x="82" y="180"/>
                    <a:pt x="82" y="180"/>
                  </a:cubicBezTo>
                  <a:cubicBezTo>
                    <a:pt x="81" y="180"/>
                    <a:pt x="81" y="180"/>
                    <a:pt x="81" y="180"/>
                  </a:cubicBezTo>
                  <a:cubicBezTo>
                    <a:pt x="81" y="179"/>
                    <a:pt x="81" y="179"/>
                    <a:pt x="81" y="179"/>
                  </a:cubicBezTo>
                  <a:cubicBezTo>
                    <a:pt x="81" y="179"/>
                    <a:pt x="81" y="179"/>
                    <a:pt x="81" y="179"/>
                  </a:cubicBezTo>
                  <a:cubicBezTo>
                    <a:pt x="81" y="178"/>
                    <a:pt x="82" y="178"/>
                    <a:pt x="82" y="178"/>
                  </a:cubicBezTo>
                  <a:cubicBezTo>
                    <a:pt x="82" y="178"/>
                    <a:pt x="82" y="178"/>
                    <a:pt x="82" y="177"/>
                  </a:cubicBezTo>
                  <a:cubicBezTo>
                    <a:pt x="82" y="177"/>
                    <a:pt x="82" y="177"/>
                    <a:pt x="83" y="177"/>
                  </a:cubicBezTo>
                  <a:cubicBezTo>
                    <a:pt x="83" y="176"/>
                    <a:pt x="84" y="176"/>
                    <a:pt x="84" y="175"/>
                  </a:cubicBezTo>
                  <a:cubicBezTo>
                    <a:pt x="84" y="175"/>
                    <a:pt x="84" y="175"/>
                    <a:pt x="84" y="174"/>
                  </a:cubicBezTo>
                  <a:cubicBezTo>
                    <a:pt x="84" y="174"/>
                    <a:pt x="84" y="174"/>
                    <a:pt x="84" y="174"/>
                  </a:cubicBezTo>
                  <a:cubicBezTo>
                    <a:pt x="84" y="173"/>
                    <a:pt x="84" y="172"/>
                    <a:pt x="83" y="173"/>
                  </a:cubicBezTo>
                  <a:cubicBezTo>
                    <a:pt x="83" y="173"/>
                    <a:pt x="83" y="174"/>
                    <a:pt x="83" y="174"/>
                  </a:cubicBezTo>
                  <a:cubicBezTo>
                    <a:pt x="83" y="174"/>
                    <a:pt x="83" y="175"/>
                    <a:pt x="82" y="175"/>
                  </a:cubicBezTo>
                  <a:cubicBezTo>
                    <a:pt x="81" y="174"/>
                    <a:pt x="82" y="174"/>
                    <a:pt x="81" y="174"/>
                  </a:cubicBezTo>
                  <a:cubicBezTo>
                    <a:pt x="81" y="174"/>
                    <a:pt x="80" y="174"/>
                    <a:pt x="81" y="173"/>
                  </a:cubicBezTo>
                  <a:cubicBezTo>
                    <a:pt x="81" y="172"/>
                    <a:pt x="81" y="173"/>
                    <a:pt x="81" y="172"/>
                  </a:cubicBezTo>
                  <a:cubicBezTo>
                    <a:pt x="81" y="171"/>
                    <a:pt x="81" y="171"/>
                    <a:pt x="81" y="170"/>
                  </a:cubicBezTo>
                  <a:cubicBezTo>
                    <a:pt x="81" y="170"/>
                    <a:pt x="81" y="170"/>
                    <a:pt x="81" y="169"/>
                  </a:cubicBezTo>
                  <a:cubicBezTo>
                    <a:pt x="81" y="169"/>
                    <a:pt x="80" y="168"/>
                    <a:pt x="80" y="168"/>
                  </a:cubicBezTo>
                  <a:cubicBezTo>
                    <a:pt x="80" y="168"/>
                    <a:pt x="80" y="168"/>
                    <a:pt x="79" y="168"/>
                  </a:cubicBezTo>
                  <a:cubicBezTo>
                    <a:pt x="79" y="168"/>
                    <a:pt x="77" y="168"/>
                    <a:pt x="77" y="168"/>
                  </a:cubicBezTo>
                  <a:cubicBezTo>
                    <a:pt x="77" y="168"/>
                    <a:pt x="77" y="169"/>
                    <a:pt x="76" y="169"/>
                  </a:cubicBezTo>
                  <a:cubicBezTo>
                    <a:pt x="76" y="169"/>
                    <a:pt x="75" y="170"/>
                    <a:pt x="75" y="169"/>
                  </a:cubicBezTo>
                  <a:cubicBezTo>
                    <a:pt x="75" y="169"/>
                    <a:pt x="75" y="168"/>
                    <a:pt x="76" y="168"/>
                  </a:cubicBezTo>
                  <a:cubicBezTo>
                    <a:pt x="76" y="168"/>
                    <a:pt x="77" y="168"/>
                    <a:pt x="77" y="168"/>
                  </a:cubicBezTo>
                  <a:cubicBezTo>
                    <a:pt x="77" y="168"/>
                    <a:pt x="76" y="167"/>
                    <a:pt x="76" y="166"/>
                  </a:cubicBezTo>
                  <a:cubicBezTo>
                    <a:pt x="76" y="165"/>
                    <a:pt x="76" y="165"/>
                    <a:pt x="76" y="164"/>
                  </a:cubicBezTo>
                  <a:cubicBezTo>
                    <a:pt x="76" y="164"/>
                    <a:pt x="76" y="163"/>
                    <a:pt x="75" y="163"/>
                  </a:cubicBezTo>
                  <a:cubicBezTo>
                    <a:pt x="75" y="163"/>
                    <a:pt x="74" y="163"/>
                    <a:pt x="74" y="162"/>
                  </a:cubicBezTo>
                  <a:cubicBezTo>
                    <a:pt x="73" y="162"/>
                    <a:pt x="73" y="162"/>
                    <a:pt x="72" y="161"/>
                  </a:cubicBezTo>
                  <a:cubicBezTo>
                    <a:pt x="72" y="161"/>
                    <a:pt x="72" y="161"/>
                    <a:pt x="72" y="161"/>
                  </a:cubicBezTo>
                  <a:cubicBezTo>
                    <a:pt x="72" y="160"/>
                    <a:pt x="72" y="160"/>
                    <a:pt x="72" y="160"/>
                  </a:cubicBezTo>
                  <a:cubicBezTo>
                    <a:pt x="71" y="159"/>
                    <a:pt x="71" y="159"/>
                    <a:pt x="71" y="159"/>
                  </a:cubicBezTo>
                  <a:cubicBezTo>
                    <a:pt x="71" y="159"/>
                    <a:pt x="71" y="159"/>
                    <a:pt x="71" y="159"/>
                  </a:cubicBezTo>
                  <a:cubicBezTo>
                    <a:pt x="70" y="158"/>
                    <a:pt x="70" y="158"/>
                    <a:pt x="70" y="157"/>
                  </a:cubicBezTo>
                  <a:cubicBezTo>
                    <a:pt x="69" y="157"/>
                    <a:pt x="70" y="157"/>
                    <a:pt x="69" y="156"/>
                  </a:cubicBezTo>
                  <a:cubicBezTo>
                    <a:pt x="68" y="156"/>
                    <a:pt x="68" y="155"/>
                    <a:pt x="68" y="155"/>
                  </a:cubicBezTo>
                  <a:cubicBezTo>
                    <a:pt x="68" y="155"/>
                    <a:pt x="67" y="154"/>
                    <a:pt x="67" y="154"/>
                  </a:cubicBezTo>
                  <a:cubicBezTo>
                    <a:pt x="66" y="154"/>
                    <a:pt x="66" y="154"/>
                    <a:pt x="66" y="154"/>
                  </a:cubicBezTo>
                  <a:cubicBezTo>
                    <a:pt x="66" y="154"/>
                    <a:pt x="66" y="155"/>
                    <a:pt x="65" y="155"/>
                  </a:cubicBezTo>
                  <a:cubicBezTo>
                    <a:pt x="65" y="155"/>
                    <a:pt x="65" y="155"/>
                    <a:pt x="65" y="156"/>
                  </a:cubicBezTo>
                  <a:cubicBezTo>
                    <a:pt x="64" y="156"/>
                    <a:pt x="64" y="156"/>
                    <a:pt x="63" y="156"/>
                  </a:cubicBezTo>
                  <a:cubicBezTo>
                    <a:pt x="63" y="157"/>
                    <a:pt x="63" y="157"/>
                    <a:pt x="63" y="157"/>
                  </a:cubicBezTo>
                  <a:cubicBezTo>
                    <a:pt x="62" y="157"/>
                    <a:pt x="61" y="157"/>
                    <a:pt x="61" y="157"/>
                  </a:cubicBezTo>
                  <a:cubicBezTo>
                    <a:pt x="61" y="157"/>
                    <a:pt x="61" y="157"/>
                    <a:pt x="61" y="157"/>
                  </a:cubicBezTo>
                  <a:cubicBezTo>
                    <a:pt x="61" y="156"/>
                    <a:pt x="61" y="156"/>
                    <a:pt x="62" y="156"/>
                  </a:cubicBezTo>
                  <a:cubicBezTo>
                    <a:pt x="62" y="155"/>
                    <a:pt x="63" y="155"/>
                    <a:pt x="63" y="155"/>
                  </a:cubicBezTo>
                  <a:cubicBezTo>
                    <a:pt x="63" y="154"/>
                    <a:pt x="64" y="154"/>
                    <a:pt x="64" y="153"/>
                  </a:cubicBezTo>
                  <a:cubicBezTo>
                    <a:pt x="64" y="153"/>
                    <a:pt x="65" y="153"/>
                    <a:pt x="65" y="153"/>
                  </a:cubicBezTo>
                  <a:cubicBezTo>
                    <a:pt x="65" y="153"/>
                    <a:pt x="64" y="153"/>
                    <a:pt x="64" y="152"/>
                  </a:cubicBezTo>
                  <a:cubicBezTo>
                    <a:pt x="65" y="151"/>
                    <a:pt x="65" y="151"/>
                    <a:pt x="65" y="151"/>
                  </a:cubicBezTo>
                  <a:cubicBezTo>
                    <a:pt x="66" y="151"/>
                    <a:pt x="66" y="151"/>
                    <a:pt x="66" y="150"/>
                  </a:cubicBezTo>
                  <a:cubicBezTo>
                    <a:pt x="66" y="149"/>
                    <a:pt x="66" y="150"/>
                    <a:pt x="66" y="149"/>
                  </a:cubicBezTo>
                  <a:cubicBezTo>
                    <a:pt x="66" y="148"/>
                    <a:pt x="65" y="148"/>
                    <a:pt x="66" y="147"/>
                  </a:cubicBezTo>
                  <a:cubicBezTo>
                    <a:pt x="66" y="147"/>
                    <a:pt x="66" y="147"/>
                    <a:pt x="66" y="146"/>
                  </a:cubicBezTo>
                  <a:cubicBezTo>
                    <a:pt x="67" y="146"/>
                    <a:pt x="67" y="145"/>
                    <a:pt x="67" y="145"/>
                  </a:cubicBezTo>
                  <a:cubicBezTo>
                    <a:pt x="67" y="145"/>
                    <a:pt x="67" y="145"/>
                    <a:pt x="67" y="145"/>
                  </a:cubicBezTo>
                  <a:cubicBezTo>
                    <a:pt x="67" y="144"/>
                    <a:pt x="67" y="145"/>
                    <a:pt x="66" y="144"/>
                  </a:cubicBezTo>
                  <a:cubicBezTo>
                    <a:pt x="66" y="144"/>
                    <a:pt x="67" y="145"/>
                    <a:pt x="66" y="143"/>
                  </a:cubicBezTo>
                  <a:cubicBezTo>
                    <a:pt x="65" y="141"/>
                    <a:pt x="65" y="141"/>
                    <a:pt x="65" y="141"/>
                  </a:cubicBezTo>
                  <a:cubicBezTo>
                    <a:pt x="65" y="141"/>
                    <a:pt x="64" y="141"/>
                    <a:pt x="65" y="142"/>
                  </a:cubicBezTo>
                  <a:cubicBezTo>
                    <a:pt x="65" y="143"/>
                    <a:pt x="65" y="143"/>
                    <a:pt x="65" y="143"/>
                  </a:cubicBezTo>
                  <a:cubicBezTo>
                    <a:pt x="65" y="144"/>
                    <a:pt x="65" y="144"/>
                    <a:pt x="65" y="145"/>
                  </a:cubicBezTo>
                  <a:cubicBezTo>
                    <a:pt x="64" y="145"/>
                    <a:pt x="64" y="145"/>
                    <a:pt x="63" y="145"/>
                  </a:cubicBezTo>
                  <a:cubicBezTo>
                    <a:pt x="63" y="145"/>
                    <a:pt x="64" y="146"/>
                    <a:pt x="63" y="146"/>
                  </a:cubicBezTo>
                  <a:cubicBezTo>
                    <a:pt x="62" y="146"/>
                    <a:pt x="62" y="145"/>
                    <a:pt x="62" y="145"/>
                  </a:cubicBezTo>
                  <a:cubicBezTo>
                    <a:pt x="61" y="145"/>
                    <a:pt x="61" y="145"/>
                    <a:pt x="61" y="145"/>
                  </a:cubicBezTo>
                  <a:cubicBezTo>
                    <a:pt x="60" y="145"/>
                    <a:pt x="60" y="144"/>
                    <a:pt x="60" y="144"/>
                  </a:cubicBezTo>
                  <a:cubicBezTo>
                    <a:pt x="60" y="143"/>
                    <a:pt x="60" y="143"/>
                    <a:pt x="60" y="143"/>
                  </a:cubicBezTo>
                  <a:cubicBezTo>
                    <a:pt x="60" y="143"/>
                    <a:pt x="60" y="142"/>
                    <a:pt x="61" y="142"/>
                  </a:cubicBezTo>
                  <a:cubicBezTo>
                    <a:pt x="61" y="141"/>
                    <a:pt x="61" y="141"/>
                    <a:pt x="61" y="141"/>
                  </a:cubicBezTo>
                  <a:cubicBezTo>
                    <a:pt x="61" y="140"/>
                    <a:pt x="62" y="140"/>
                    <a:pt x="62" y="139"/>
                  </a:cubicBezTo>
                  <a:cubicBezTo>
                    <a:pt x="62" y="139"/>
                    <a:pt x="62" y="139"/>
                    <a:pt x="62" y="138"/>
                  </a:cubicBezTo>
                  <a:cubicBezTo>
                    <a:pt x="63" y="138"/>
                    <a:pt x="63" y="138"/>
                    <a:pt x="63" y="138"/>
                  </a:cubicBezTo>
                  <a:cubicBezTo>
                    <a:pt x="63" y="137"/>
                    <a:pt x="62" y="137"/>
                    <a:pt x="62" y="136"/>
                  </a:cubicBezTo>
                  <a:cubicBezTo>
                    <a:pt x="62" y="136"/>
                    <a:pt x="62" y="135"/>
                    <a:pt x="62" y="135"/>
                  </a:cubicBezTo>
                  <a:cubicBezTo>
                    <a:pt x="62" y="135"/>
                    <a:pt x="62" y="137"/>
                    <a:pt x="62" y="137"/>
                  </a:cubicBezTo>
                  <a:cubicBezTo>
                    <a:pt x="62" y="137"/>
                    <a:pt x="62" y="138"/>
                    <a:pt x="62" y="138"/>
                  </a:cubicBezTo>
                  <a:cubicBezTo>
                    <a:pt x="62" y="139"/>
                    <a:pt x="61" y="139"/>
                    <a:pt x="61" y="139"/>
                  </a:cubicBezTo>
                  <a:cubicBezTo>
                    <a:pt x="61" y="140"/>
                    <a:pt x="60" y="140"/>
                    <a:pt x="59" y="140"/>
                  </a:cubicBezTo>
                  <a:cubicBezTo>
                    <a:pt x="58" y="140"/>
                    <a:pt x="58" y="141"/>
                    <a:pt x="57" y="141"/>
                  </a:cubicBezTo>
                  <a:cubicBezTo>
                    <a:pt x="57" y="141"/>
                    <a:pt x="56" y="141"/>
                    <a:pt x="56" y="140"/>
                  </a:cubicBezTo>
                  <a:cubicBezTo>
                    <a:pt x="56" y="140"/>
                    <a:pt x="56" y="140"/>
                    <a:pt x="55" y="139"/>
                  </a:cubicBezTo>
                  <a:cubicBezTo>
                    <a:pt x="54" y="138"/>
                    <a:pt x="54" y="138"/>
                    <a:pt x="54" y="137"/>
                  </a:cubicBezTo>
                  <a:cubicBezTo>
                    <a:pt x="54" y="137"/>
                    <a:pt x="52" y="136"/>
                    <a:pt x="51" y="135"/>
                  </a:cubicBezTo>
                  <a:cubicBezTo>
                    <a:pt x="51" y="135"/>
                    <a:pt x="50" y="135"/>
                    <a:pt x="50" y="135"/>
                  </a:cubicBezTo>
                  <a:cubicBezTo>
                    <a:pt x="49" y="135"/>
                    <a:pt x="49" y="134"/>
                    <a:pt x="48" y="134"/>
                  </a:cubicBezTo>
                  <a:cubicBezTo>
                    <a:pt x="47" y="134"/>
                    <a:pt x="47" y="133"/>
                    <a:pt x="47" y="133"/>
                  </a:cubicBezTo>
                  <a:cubicBezTo>
                    <a:pt x="46" y="133"/>
                    <a:pt x="46" y="133"/>
                    <a:pt x="46" y="132"/>
                  </a:cubicBezTo>
                  <a:cubicBezTo>
                    <a:pt x="45" y="132"/>
                    <a:pt x="46" y="132"/>
                    <a:pt x="45" y="131"/>
                  </a:cubicBezTo>
                  <a:cubicBezTo>
                    <a:pt x="44" y="131"/>
                    <a:pt x="44" y="132"/>
                    <a:pt x="43" y="131"/>
                  </a:cubicBezTo>
                  <a:cubicBezTo>
                    <a:pt x="42" y="131"/>
                    <a:pt x="40" y="130"/>
                    <a:pt x="40" y="130"/>
                  </a:cubicBezTo>
                  <a:cubicBezTo>
                    <a:pt x="39" y="129"/>
                    <a:pt x="39" y="129"/>
                    <a:pt x="38" y="129"/>
                  </a:cubicBezTo>
                  <a:cubicBezTo>
                    <a:pt x="38" y="128"/>
                    <a:pt x="36" y="127"/>
                    <a:pt x="36" y="127"/>
                  </a:cubicBezTo>
                  <a:cubicBezTo>
                    <a:pt x="36" y="127"/>
                    <a:pt x="36" y="126"/>
                    <a:pt x="36" y="125"/>
                  </a:cubicBezTo>
                  <a:cubicBezTo>
                    <a:pt x="35" y="125"/>
                    <a:pt x="34" y="124"/>
                    <a:pt x="34" y="124"/>
                  </a:cubicBezTo>
                  <a:cubicBezTo>
                    <a:pt x="34" y="124"/>
                    <a:pt x="32" y="123"/>
                    <a:pt x="32" y="123"/>
                  </a:cubicBezTo>
                  <a:cubicBezTo>
                    <a:pt x="32" y="122"/>
                    <a:pt x="32" y="122"/>
                    <a:pt x="31" y="122"/>
                  </a:cubicBezTo>
                  <a:cubicBezTo>
                    <a:pt x="30" y="122"/>
                    <a:pt x="29" y="121"/>
                    <a:pt x="29" y="121"/>
                  </a:cubicBezTo>
                  <a:cubicBezTo>
                    <a:pt x="28" y="121"/>
                    <a:pt x="28" y="121"/>
                    <a:pt x="28" y="121"/>
                  </a:cubicBezTo>
                  <a:cubicBezTo>
                    <a:pt x="28" y="122"/>
                    <a:pt x="28" y="122"/>
                    <a:pt x="27" y="122"/>
                  </a:cubicBezTo>
                  <a:cubicBezTo>
                    <a:pt x="27" y="122"/>
                    <a:pt x="27" y="121"/>
                    <a:pt x="26" y="122"/>
                  </a:cubicBezTo>
                  <a:cubicBezTo>
                    <a:pt x="26" y="122"/>
                    <a:pt x="26" y="122"/>
                    <a:pt x="25" y="123"/>
                  </a:cubicBezTo>
                  <a:cubicBezTo>
                    <a:pt x="25" y="123"/>
                    <a:pt x="25" y="122"/>
                    <a:pt x="25" y="122"/>
                  </a:cubicBezTo>
                  <a:cubicBezTo>
                    <a:pt x="24" y="121"/>
                    <a:pt x="25" y="121"/>
                    <a:pt x="25" y="120"/>
                  </a:cubicBezTo>
                  <a:cubicBezTo>
                    <a:pt x="24" y="120"/>
                    <a:pt x="24" y="120"/>
                    <a:pt x="25" y="119"/>
                  </a:cubicBezTo>
                  <a:cubicBezTo>
                    <a:pt x="25" y="119"/>
                    <a:pt x="25" y="118"/>
                    <a:pt x="25" y="117"/>
                  </a:cubicBezTo>
                  <a:cubicBezTo>
                    <a:pt x="25" y="116"/>
                    <a:pt x="26" y="116"/>
                    <a:pt x="25" y="115"/>
                  </a:cubicBezTo>
                  <a:cubicBezTo>
                    <a:pt x="23" y="115"/>
                    <a:pt x="23" y="114"/>
                    <a:pt x="22" y="114"/>
                  </a:cubicBezTo>
                  <a:cubicBezTo>
                    <a:pt x="22" y="113"/>
                    <a:pt x="21" y="112"/>
                    <a:pt x="21" y="112"/>
                  </a:cubicBezTo>
                  <a:cubicBezTo>
                    <a:pt x="20" y="111"/>
                    <a:pt x="20" y="111"/>
                    <a:pt x="19" y="110"/>
                  </a:cubicBezTo>
                  <a:cubicBezTo>
                    <a:pt x="19" y="110"/>
                    <a:pt x="18" y="110"/>
                    <a:pt x="18" y="110"/>
                  </a:cubicBezTo>
                  <a:cubicBezTo>
                    <a:pt x="18" y="110"/>
                    <a:pt x="17" y="109"/>
                    <a:pt x="17" y="109"/>
                  </a:cubicBezTo>
                  <a:cubicBezTo>
                    <a:pt x="17" y="109"/>
                    <a:pt x="16" y="109"/>
                    <a:pt x="16" y="109"/>
                  </a:cubicBezTo>
                  <a:cubicBezTo>
                    <a:pt x="16" y="110"/>
                    <a:pt x="17" y="110"/>
                    <a:pt x="16" y="110"/>
                  </a:cubicBezTo>
                  <a:cubicBezTo>
                    <a:pt x="15" y="110"/>
                    <a:pt x="16" y="110"/>
                    <a:pt x="15" y="109"/>
                  </a:cubicBezTo>
                  <a:cubicBezTo>
                    <a:pt x="15" y="108"/>
                    <a:pt x="15" y="108"/>
                    <a:pt x="15" y="108"/>
                  </a:cubicBezTo>
                  <a:cubicBezTo>
                    <a:pt x="15" y="107"/>
                    <a:pt x="15" y="106"/>
                    <a:pt x="15" y="106"/>
                  </a:cubicBezTo>
                  <a:cubicBezTo>
                    <a:pt x="15" y="106"/>
                    <a:pt x="15" y="106"/>
                    <a:pt x="15" y="106"/>
                  </a:cubicBezTo>
                  <a:cubicBezTo>
                    <a:pt x="15" y="105"/>
                    <a:pt x="14" y="105"/>
                    <a:pt x="15" y="105"/>
                  </a:cubicBezTo>
                  <a:cubicBezTo>
                    <a:pt x="16" y="105"/>
                    <a:pt x="17" y="105"/>
                    <a:pt x="17" y="105"/>
                  </a:cubicBezTo>
                  <a:cubicBezTo>
                    <a:pt x="18" y="104"/>
                    <a:pt x="18" y="104"/>
                    <a:pt x="18" y="104"/>
                  </a:cubicBezTo>
                  <a:cubicBezTo>
                    <a:pt x="18" y="103"/>
                    <a:pt x="18" y="104"/>
                    <a:pt x="17" y="103"/>
                  </a:cubicBezTo>
                  <a:cubicBezTo>
                    <a:pt x="17" y="103"/>
                    <a:pt x="17" y="101"/>
                    <a:pt x="17" y="101"/>
                  </a:cubicBezTo>
                  <a:cubicBezTo>
                    <a:pt x="17" y="100"/>
                    <a:pt x="17" y="100"/>
                    <a:pt x="17" y="99"/>
                  </a:cubicBezTo>
                  <a:cubicBezTo>
                    <a:pt x="17" y="99"/>
                    <a:pt x="18" y="99"/>
                    <a:pt x="18" y="98"/>
                  </a:cubicBezTo>
                  <a:cubicBezTo>
                    <a:pt x="18" y="97"/>
                    <a:pt x="19" y="98"/>
                    <a:pt x="19" y="97"/>
                  </a:cubicBezTo>
                  <a:cubicBezTo>
                    <a:pt x="19" y="96"/>
                    <a:pt x="19" y="96"/>
                    <a:pt x="20" y="96"/>
                  </a:cubicBezTo>
                  <a:cubicBezTo>
                    <a:pt x="20" y="95"/>
                    <a:pt x="20" y="94"/>
                    <a:pt x="21" y="94"/>
                  </a:cubicBezTo>
                  <a:cubicBezTo>
                    <a:pt x="21" y="93"/>
                    <a:pt x="21" y="93"/>
                    <a:pt x="21" y="92"/>
                  </a:cubicBezTo>
                  <a:cubicBezTo>
                    <a:pt x="21" y="92"/>
                    <a:pt x="22" y="92"/>
                    <a:pt x="22" y="91"/>
                  </a:cubicBezTo>
                  <a:cubicBezTo>
                    <a:pt x="22" y="91"/>
                    <a:pt x="22" y="90"/>
                    <a:pt x="21" y="91"/>
                  </a:cubicBezTo>
                  <a:cubicBezTo>
                    <a:pt x="21" y="91"/>
                    <a:pt x="20" y="92"/>
                    <a:pt x="20" y="93"/>
                  </a:cubicBezTo>
                  <a:cubicBezTo>
                    <a:pt x="19" y="93"/>
                    <a:pt x="19" y="94"/>
                    <a:pt x="19" y="94"/>
                  </a:cubicBezTo>
                  <a:cubicBezTo>
                    <a:pt x="18" y="95"/>
                    <a:pt x="18" y="95"/>
                    <a:pt x="18" y="96"/>
                  </a:cubicBezTo>
                  <a:cubicBezTo>
                    <a:pt x="17" y="97"/>
                    <a:pt x="17" y="97"/>
                    <a:pt x="17" y="98"/>
                  </a:cubicBezTo>
                  <a:cubicBezTo>
                    <a:pt x="16" y="98"/>
                    <a:pt x="16" y="98"/>
                    <a:pt x="15" y="99"/>
                  </a:cubicBezTo>
                  <a:cubicBezTo>
                    <a:pt x="15" y="99"/>
                    <a:pt x="15" y="99"/>
                    <a:pt x="14" y="100"/>
                  </a:cubicBezTo>
                  <a:cubicBezTo>
                    <a:pt x="14" y="101"/>
                    <a:pt x="14" y="102"/>
                    <a:pt x="13" y="102"/>
                  </a:cubicBezTo>
                  <a:cubicBezTo>
                    <a:pt x="12" y="101"/>
                    <a:pt x="12" y="101"/>
                    <a:pt x="12" y="100"/>
                  </a:cubicBezTo>
                  <a:cubicBezTo>
                    <a:pt x="13" y="99"/>
                    <a:pt x="14" y="99"/>
                    <a:pt x="14" y="99"/>
                  </a:cubicBezTo>
                  <a:cubicBezTo>
                    <a:pt x="13" y="99"/>
                    <a:pt x="13" y="98"/>
                    <a:pt x="13" y="98"/>
                  </a:cubicBezTo>
                  <a:cubicBezTo>
                    <a:pt x="13" y="98"/>
                    <a:pt x="13" y="98"/>
                    <a:pt x="13" y="97"/>
                  </a:cubicBezTo>
                  <a:cubicBezTo>
                    <a:pt x="13" y="96"/>
                    <a:pt x="12" y="97"/>
                    <a:pt x="13" y="96"/>
                  </a:cubicBezTo>
                  <a:cubicBezTo>
                    <a:pt x="14" y="95"/>
                    <a:pt x="13" y="95"/>
                    <a:pt x="14" y="95"/>
                  </a:cubicBezTo>
                  <a:cubicBezTo>
                    <a:pt x="15" y="95"/>
                    <a:pt x="15" y="95"/>
                    <a:pt x="15" y="94"/>
                  </a:cubicBezTo>
                  <a:cubicBezTo>
                    <a:pt x="15" y="94"/>
                    <a:pt x="16" y="93"/>
                    <a:pt x="16" y="93"/>
                  </a:cubicBezTo>
                  <a:cubicBezTo>
                    <a:pt x="16" y="93"/>
                    <a:pt x="15" y="93"/>
                    <a:pt x="14" y="94"/>
                  </a:cubicBezTo>
                  <a:cubicBezTo>
                    <a:pt x="14" y="95"/>
                    <a:pt x="13" y="95"/>
                    <a:pt x="13" y="95"/>
                  </a:cubicBezTo>
                  <a:cubicBezTo>
                    <a:pt x="13" y="95"/>
                    <a:pt x="12" y="95"/>
                    <a:pt x="12" y="96"/>
                  </a:cubicBezTo>
                  <a:cubicBezTo>
                    <a:pt x="12" y="96"/>
                    <a:pt x="12" y="96"/>
                    <a:pt x="11" y="97"/>
                  </a:cubicBezTo>
                  <a:cubicBezTo>
                    <a:pt x="11" y="98"/>
                    <a:pt x="11" y="99"/>
                    <a:pt x="11" y="98"/>
                  </a:cubicBezTo>
                  <a:cubicBezTo>
                    <a:pt x="11" y="98"/>
                    <a:pt x="11" y="98"/>
                    <a:pt x="10" y="98"/>
                  </a:cubicBezTo>
                  <a:cubicBezTo>
                    <a:pt x="9" y="97"/>
                    <a:pt x="10" y="97"/>
                    <a:pt x="9" y="96"/>
                  </a:cubicBezTo>
                  <a:cubicBezTo>
                    <a:pt x="8" y="95"/>
                    <a:pt x="8" y="95"/>
                    <a:pt x="8" y="95"/>
                  </a:cubicBezTo>
                  <a:cubicBezTo>
                    <a:pt x="9" y="94"/>
                    <a:pt x="10" y="94"/>
                    <a:pt x="10" y="94"/>
                  </a:cubicBezTo>
                  <a:cubicBezTo>
                    <a:pt x="11" y="93"/>
                    <a:pt x="11" y="93"/>
                    <a:pt x="11" y="92"/>
                  </a:cubicBezTo>
                  <a:cubicBezTo>
                    <a:pt x="11" y="91"/>
                    <a:pt x="11" y="91"/>
                    <a:pt x="11" y="91"/>
                  </a:cubicBezTo>
                  <a:cubicBezTo>
                    <a:pt x="11" y="91"/>
                    <a:pt x="9" y="91"/>
                    <a:pt x="9" y="92"/>
                  </a:cubicBezTo>
                  <a:cubicBezTo>
                    <a:pt x="9" y="92"/>
                    <a:pt x="8" y="92"/>
                    <a:pt x="8" y="92"/>
                  </a:cubicBezTo>
                  <a:cubicBezTo>
                    <a:pt x="8" y="92"/>
                    <a:pt x="8" y="91"/>
                    <a:pt x="8" y="89"/>
                  </a:cubicBezTo>
                  <a:cubicBezTo>
                    <a:pt x="8" y="88"/>
                    <a:pt x="8" y="88"/>
                    <a:pt x="8" y="87"/>
                  </a:cubicBezTo>
                  <a:cubicBezTo>
                    <a:pt x="7" y="87"/>
                    <a:pt x="7" y="87"/>
                    <a:pt x="7" y="87"/>
                  </a:cubicBezTo>
                  <a:cubicBezTo>
                    <a:pt x="8" y="86"/>
                    <a:pt x="8" y="86"/>
                    <a:pt x="8" y="86"/>
                  </a:cubicBezTo>
                  <a:cubicBezTo>
                    <a:pt x="9" y="86"/>
                    <a:pt x="9" y="86"/>
                    <a:pt x="10" y="85"/>
                  </a:cubicBezTo>
                  <a:cubicBezTo>
                    <a:pt x="10" y="85"/>
                    <a:pt x="11" y="85"/>
                    <a:pt x="11" y="85"/>
                  </a:cubicBezTo>
                  <a:cubicBezTo>
                    <a:pt x="11" y="85"/>
                    <a:pt x="12" y="85"/>
                    <a:pt x="12" y="84"/>
                  </a:cubicBezTo>
                  <a:cubicBezTo>
                    <a:pt x="12" y="84"/>
                    <a:pt x="12" y="83"/>
                    <a:pt x="13" y="83"/>
                  </a:cubicBezTo>
                  <a:cubicBezTo>
                    <a:pt x="13" y="83"/>
                    <a:pt x="13" y="83"/>
                    <a:pt x="14" y="83"/>
                  </a:cubicBezTo>
                  <a:cubicBezTo>
                    <a:pt x="14" y="82"/>
                    <a:pt x="13" y="82"/>
                    <a:pt x="14" y="82"/>
                  </a:cubicBezTo>
                  <a:cubicBezTo>
                    <a:pt x="14" y="82"/>
                    <a:pt x="15" y="82"/>
                    <a:pt x="15" y="82"/>
                  </a:cubicBezTo>
                  <a:cubicBezTo>
                    <a:pt x="15" y="81"/>
                    <a:pt x="15" y="81"/>
                    <a:pt x="15" y="81"/>
                  </a:cubicBezTo>
                  <a:cubicBezTo>
                    <a:pt x="14" y="80"/>
                    <a:pt x="14" y="80"/>
                    <a:pt x="14" y="80"/>
                  </a:cubicBezTo>
                  <a:cubicBezTo>
                    <a:pt x="14" y="81"/>
                    <a:pt x="14" y="81"/>
                    <a:pt x="14" y="81"/>
                  </a:cubicBezTo>
                  <a:cubicBezTo>
                    <a:pt x="14" y="81"/>
                    <a:pt x="13" y="81"/>
                    <a:pt x="13" y="81"/>
                  </a:cubicBezTo>
                  <a:cubicBezTo>
                    <a:pt x="12" y="82"/>
                    <a:pt x="12" y="82"/>
                    <a:pt x="12" y="82"/>
                  </a:cubicBezTo>
                  <a:cubicBezTo>
                    <a:pt x="12" y="83"/>
                    <a:pt x="12" y="83"/>
                    <a:pt x="12" y="83"/>
                  </a:cubicBezTo>
                  <a:cubicBezTo>
                    <a:pt x="11" y="84"/>
                    <a:pt x="11" y="84"/>
                    <a:pt x="11" y="84"/>
                  </a:cubicBezTo>
                  <a:cubicBezTo>
                    <a:pt x="10" y="84"/>
                    <a:pt x="10" y="85"/>
                    <a:pt x="10" y="85"/>
                  </a:cubicBezTo>
                  <a:cubicBezTo>
                    <a:pt x="9" y="84"/>
                    <a:pt x="9" y="84"/>
                    <a:pt x="9" y="84"/>
                  </a:cubicBezTo>
                  <a:cubicBezTo>
                    <a:pt x="9" y="84"/>
                    <a:pt x="9" y="85"/>
                    <a:pt x="8" y="84"/>
                  </a:cubicBezTo>
                  <a:cubicBezTo>
                    <a:pt x="8" y="84"/>
                    <a:pt x="8" y="83"/>
                    <a:pt x="7" y="83"/>
                  </a:cubicBezTo>
                  <a:cubicBezTo>
                    <a:pt x="7" y="83"/>
                    <a:pt x="7" y="83"/>
                    <a:pt x="6" y="84"/>
                  </a:cubicBezTo>
                  <a:cubicBezTo>
                    <a:pt x="6" y="84"/>
                    <a:pt x="6" y="84"/>
                    <a:pt x="6" y="84"/>
                  </a:cubicBezTo>
                  <a:cubicBezTo>
                    <a:pt x="5" y="85"/>
                    <a:pt x="5" y="84"/>
                    <a:pt x="4" y="84"/>
                  </a:cubicBezTo>
                  <a:cubicBezTo>
                    <a:pt x="4" y="84"/>
                    <a:pt x="4" y="83"/>
                    <a:pt x="4" y="83"/>
                  </a:cubicBezTo>
                  <a:cubicBezTo>
                    <a:pt x="4" y="82"/>
                    <a:pt x="3" y="81"/>
                    <a:pt x="3" y="81"/>
                  </a:cubicBezTo>
                  <a:cubicBezTo>
                    <a:pt x="3" y="81"/>
                    <a:pt x="3" y="82"/>
                    <a:pt x="3" y="82"/>
                  </a:cubicBezTo>
                  <a:cubicBezTo>
                    <a:pt x="3" y="83"/>
                    <a:pt x="4" y="83"/>
                    <a:pt x="4" y="83"/>
                  </a:cubicBezTo>
                  <a:cubicBezTo>
                    <a:pt x="4" y="84"/>
                    <a:pt x="4" y="85"/>
                    <a:pt x="4" y="85"/>
                  </a:cubicBezTo>
                  <a:cubicBezTo>
                    <a:pt x="4" y="85"/>
                    <a:pt x="4" y="85"/>
                    <a:pt x="4" y="85"/>
                  </a:cubicBezTo>
                  <a:cubicBezTo>
                    <a:pt x="3" y="85"/>
                    <a:pt x="3" y="85"/>
                    <a:pt x="3" y="85"/>
                  </a:cubicBezTo>
                  <a:cubicBezTo>
                    <a:pt x="2" y="85"/>
                    <a:pt x="2" y="85"/>
                    <a:pt x="2" y="85"/>
                  </a:cubicBezTo>
                  <a:cubicBezTo>
                    <a:pt x="1" y="84"/>
                    <a:pt x="1" y="84"/>
                    <a:pt x="1" y="84"/>
                  </a:cubicBezTo>
                  <a:cubicBezTo>
                    <a:pt x="0" y="84"/>
                    <a:pt x="0" y="84"/>
                    <a:pt x="0" y="84"/>
                  </a:cubicBezTo>
                  <a:lnTo>
                    <a:pt x="1" y="8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Freeform 233"/>
            <p:cNvSpPr>
              <a:spLocks/>
            </p:cNvSpPr>
            <p:nvPr/>
          </p:nvSpPr>
          <p:spPr bwMode="auto">
            <a:xfrm>
              <a:off x="6418263" y="2851150"/>
              <a:ext cx="12700" cy="14288"/>
            </a:xfrm>
            <a:custGeom>
              <a:avLst/>
              <a:gdLst>
                <a:gd name="T0" fmla="*/ 0 w 8"/>
                <a:gd name="T1" fmla="*/ 5 h 10"/>
                <a:gd name="T2" fmla="*/ 1 w 8"/>
                <a:gd name="T3" fmla="*/ 4 h 10"/>
                <a:gd name="T4" fmla="*/ 2 w 8"/>
                <a:gd name="T5" fmla="*/ 3 h 10"/>
                <a:gd name="T6" fmla="*/ 3 w 8"/>
                <a:gd name="T7" fmla="*/ 2 h 10"/>
                <a:gd name="T8" fmla="*/ 4 w 8"/>
                <a:gd name="T9" fmla="*/ 1 h 10"/>
                <a:gd name="T10" fmla="*/ 5 w 8"/>
                <a:gd name="T11" fmla="*/ 1 h 10"/>
                <a:gd name="T12" fmla="*/ 7 w 8"/>
                <a:gd name="T13" fmla="*/ 1 h 10"/>
                <a:gd name="T14" fmla="*/ 8 w 8"/>
                <a:gd name="T15" fmla="*/ 2 h 10"/>
                <a:gd name="T16" fmla="*/ 8 w 8"/>
                <a:gd name="T17" fmla="*/ 3 h 10"/>
                <a:gd name="T18" fmla="*/ 8 w 8"/>
                <a:gd name="T19" fmla="*/ 4 h 10"/>
                <a:gd name="T20" fmla="*/ 7 w 8"/>
                <a:gd name="T21" fmla="*/ 5 h 10"/>
                <a:gd name="T22" fmla="*/ 6 w 8"/>
                <a:gd name="T23" fmla="*/ 6 h 10"/>
                <a:gd name="T24" fmla="*/ 5 w 8"/>
                <a:gd name="T25" fmla="*/ 5 h 10"/>
                <a:gd name="T26" fmla="*/ 5 w 8"/>
                <a:gd name="T27" fmla="*/ 5 h 10"/>
                <a:gd name="T28" fmla="*/ 5 w 8"/>
                <a:gd name="T29" fmla="*/ 6 h 10"/>
                <a:gd name="T30" fmla="*/ 6 w 8"/>
                <a:gd name="T31" fmla="*/ 7 h 10"/>
                <a:gd name="T32" fmla="*/ 6 w 8"/>
                <a:gd name="T33" fmla="*/ 7 h 10"/>
                <a:gd name="T34" fmla="*/ 5 w 8"/>
                <a:gd name="T35" fmla="*/ 7 h 10"/>
                <a:gd name="T36" fmla="*/ 4 w 8"/>
                <a:gd name="T37" fmla="*/ 7 h 10"/>
                <a:gd name="T38" fmla="*/ 6 w 8"/>
                <a:gd name="T39" fmla="*/ 9 h 10"/>
                <a:gd name="T40" fmla="*/ 7 w 8"/>
                <a:gd name="T41" fmla="*/ 9 h 10"/>
                <a:gd name="T42" fmla="*/ 6 w 8"/>
                <a:gd name="T43" fmla="*/ 10 h 10"/>
                <a:gd name="T44" fmla="*/ 5 w 8"/>
                <a:gd name="T45" fmla="*/ 10 h 10"/>
                <a:gd name="T46" fmla="*/ 2 w 8"/>
                <a:gd name="T47" fmla="*/ 10 h 10"/>
                <a:gd name="T48" fmla="*/ 1 w 8"/>
                <a:gd name="T49" fmla="*/ 8 h 10"/>
                <a:gd name="T50" fmla="*/ 0 w 8"/>
                <a:gd name="T51" fmla="*/ 6 h 10"/>
                <a:gd name="T52" fmla="*/ 0 w 8"/>
                <a:gd name="T5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0">
                  <a:moveTo>
                    <a:pt x="0" y="5"/>
                  </a:moveTo>
                  <a:cubicBezTo>
                    <a:pt x="0" y="5"/>
                    <a:pt x="1" y="4"/>
                    <a:pt x="1" y="4"/>
                  </a:cubicBezTo>
                  <a:cubicBezTo>
                    <a:pt x="1" y="4"/>
                    <a:pt x="2" y="3"/>
                    <a:pt x="2" y="3"/>
                  </a:cubicBezTo>
                  <a:cubicBezTo>
                    <a:pt x="3" y="3"/>
                    <a:pt x="3" y="2"/>
                    <a:pt x="3" y="2"/>
                  </a:cubicBezTo>
                  <a:cubicBezTo>
                    <a:pt x="3" y="2"/>
                    <a:pt x="4" y="1"/>
                    <a:pt x="4" y="1"/>
                  </a:cubicBezTo>
                  <a:cubicBezTo>
                    <a:pt x="5" y="1"/>
                    <a:pt x="5" y="0"/>
                    <a:pt x="5" y="1"/>
                  </a:cubicBezTo>
                  <a:cubicBezTo>
                    <a:pt x="6" y="1"/>
                    <a:pt x="6" y="1"/>
                    <a:pt x="7" y="1"/>
                  </a:cubicBezTo>
                  <a:cubicBezTo>
                    <a:pt x="7" y="2"/>
                    <a:pt x="8" y="2"/>
                    <a:pt x="8" y="2"/>
                  </a:cubicBezTo>
                  <a:cubicBezTo>
                    <a:pt x="8" y="2"/>
                    <a:pt x="8" y="2"/>
                    <a:pt x="8" y="3"/>
                  </a:cubicBezTo>
                  <a:cubicBezTo>
                    <a:pt x="8" y="3"/>
                    <a:pt x="8" y="3"/>
                    <a:pt x="8" y="4"/>
                  </a:cubicBezTo>
                  <a:cubicBezTo>
                    <a:pt x="7" y="4"/>
                    <a:pt x="8" y="4"/>
                    <a:pt x="7" y="5"/>
                  </a:cubicBezTo>
                  <a:cubicBezTo>
                    <a:pt x="6" y="6"/>
                    <a:pt x="6" y="6"/>
                    <a:pt x="6" y="6"/>
                  </a:cubicBezTo>
                  <a:cubicBezTo>
                    <a:pt x="5" y="6"/>
                    <a:pt x="5" y="5"/>
                    <a:pt x="5" y="5"/>
                  </a:cubicBezTo>
                  <a:cubicBezTo>
                    <a:pt x="5" y="5"/>
                    <a:pt x="5" y="4"/>
                    <a:pt x="5" y="5"/>
                  </a:cubicBezTo>
                  <a:cubicBezTo>
                    <a:pt x="5" y="5"/>
                    <a:pt x="5" y="6"/>
                    <a:pt x="5" y="6"/>
                  </a:cubicBezTo>
                  <a:cubicBezTo>
                    <a:pt x="6" y="6"/>
                    <a:pt x="6" y="6"/>
                    <a:pt x="6" y="7"/>
                  </a:cubicBezTo>
                  <a:cubicBezTo>
                    <a:pt x="6" y="7"/>
                    <a:pt x="7" y="7"/>
                    <a:pt x="6" y="7"/>
                  </a:cubicBezTo>
                  <a:cubicBezTo>
                    <a:pt x="6" y="7"/>
                    <a:pt x="6" y="7"/>
                    <a:pt x="5" y="7"/>
                  </a:cubicBezTo>
                  <a:cubicBezTo>
                    <a:pt x="5" y="7"/>
                    <a:pt x="4" y="7"/>
                    <a:pt x="4" y="7"/>
                  </a:cubicBezTo>
                  <a:cubicBezTo>
                    <a:pt x="4" y="8"/>
                    <a:pt x="6" y="9"/>
                    <a:pt x="6" y="9"/>
                  </a:cubicBezTo>
                  <a:cubicBezTo>
                    <a:pt x="6" y="9"/>
                    <a:pt x="7" y="9"/>
                    <a:pt x="7" y="9"/>
                  </a:cubicBezTo>
                  <a:cubicBezTo>
                    <a:pt x="6" y="10"/>
                    <a:pt x="6" y="10"/>
                    <a:pt x="6" y="10"/>
                  </a:cubicBezTo>
                  <a:cubicBezTo>
                    <a:pt x="5" y="10"/>
                    <a:pt x="6" y="10"/>
                    <a:pt x="5" y="10"/>
                  </a:cubicBezTo>
                  <a:cubicBezTo>
                    <a:pt x="3" y="10"/>
                    <a:pt x="3" y="10"/>
                    <a:pt x="2" y="10"/>
                  </a:cubicBezTo>
                  <a:cubicBezTo>
                    <a:pt x="2" y="9"/>
                    <a:pt x="2" y="9"/>
                    <a:pt x="1" y="8"/>
                  </a:cubicBezTo>
                  <a:cubicBezTo>
                    <a:pt x="1" y="8"/>
                    <a:pt x="0" y="7"/>
                    <a:pt x="0" y="6"/>
                  </a:cubicBezTo>
                  <a:cubicBezTo>
                    <a:pt x="0" y="6"/>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Freeform 234"/>
            <p:cNvSpPr>
              <a:spLocks/>
            </p:cNvSpPr>
            <p:nvPr/>
          </p:nvSpPr>
          <p:spPr bwMode="auto">
            <a:xfrm>
              <a:off x="6430963" y="2852738"/>
              <a:ext cx="3175" cy="4763"/>
            </a:xfrm>
            <a:custGeom>
              <a:avLst/>
              <a:gdLst>
                <a:gd name="T0" fmla="*/ 0 w 2"/>
                <a:gd name="T1" fmla="*/ 2 h 3"/>
                <a:gd name="T2" fmla="*/ 0 w 2"/>
                <a:gd name="T3" fmla="*/ 1 h 3"/>
                <a:gd name="T4" fmla="*/ 1 w 2"/>
                <a:gd name="T5" fmla="*/ 1 h 3"/>
                <a:gd name="T6" fmla="*/ 2 w 2"/>
                <a:gd name="T7" fmla="*/ 2 h 3"/>
                <a:gd name="T8" fmla="*/ 2 w 2"/>
                <a:gd name="T9" fmla="*/ 3 h 3"/>
                <a:gd name="T10" fmla="*/ 1 w 2"/>
                <a:gd name="T11" fmla="*/ 3 h 3"/>
                <a:gd name="T12" fmla="*/ 1 w 2"/>
                <a:gd name="T13" fmla="*/ 3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cubicBezTo>
                    <a:pt x="0" y="1"/>
                    <a:pt x="0" y="1"/>
                    <a:pt x="0" y="1"/>
                  </a:cubicBezTo>
                  <a:cubicBezTo>
                    <a:pt x="1" y="1"/>
                    <a:pt x="1" y="0"/>
                    <a:pt x="1" y="1"/>
                  </a:cubicBezTo>
                  <a:cubicBezTo>
                    <a:pt x="2" y="1"/>
                    <a:pt x="2" y="2"/>
                    <a:pt x="2" y="2"/>
                  </a:cubicBezTo>
                  <a:cubicBezTo>
                    <a:pt x="2" y="3"/>
                    <a:pt x="2" y="3"/>
                    <a:pt x="2" y="3"/>
                  </a:cubicBezTo>
                  <a:cubicBezTo>
                    <a:pt x="2" y="3"/>
                    <a:pt x="2" y="3"/>
                    <a:pt x="1" y="3"/>
                  </a:cubicBezTo>
                  <a:cubicBezTo>
                    <a:pt x="1" y="3"/>
                    <a:pt x="1" y="3"/>
                    <a:pt x="1" y="3"/>
                  </a:cubicBezTo>
                  <a:cubicBezTo>
                    <a:pt x="1" y="3"/>
                    <a:pt x="1"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Freeform 235"/>
            <p:cNvSpPr>
              <a:spLocks/>
            </p:cNvSpPr>
            <p:nvPr/>
          </p:nvSpPr>
          <p:spPr bwMode="auto">
            <a:xfrm>
              <a:off x="6429375" y="2855913"/>
              <a:ext cx="3175" cy="6350"/>
            </a:xfrm>
            <a:custGeom>
              <a:avLst/>
              <a:gdLst>
                <a:gd name="T0" fmla="*/ 2 w 3"/>
                <a:gd name="T1" fmla="*/ 0 h 5"/>
                <a:gd name="T2" fmla="*/ 1 w 3"/>
                <a:gd name="T3" fmla="*/ 1 h 5"/>
                <a:gd name="T4" fmla="*/ 1 w 3"/>
                <a:gd name="T5" fmla="*/ 2 h 5"/>
                <a:gd name="T6" fmla="*/ 0 w 3"/>
                <a:gd name="T7" fmla="*/ 3 h 5"/>
                <a:gd name="T8" fmla="*/ 0 w 3"/>
                <a:gd name="T9" fmla="*/ 4 h 5"/>
                <a:gd name="T10" fmla="*/ 0 w 3"/>
                <a:gd name="T11" fmla="*/ 5 h 5"/>
                <a:gd name="T12" fmla="*/ 1 w 3"/>
                <a:gd name="T13" fmla="*/ 5 h 5"/>
                <a:gd name="T14" fmla="*/ 2 w 3"/>
                <a:gd name="T15" fmla="*/ 5 h 5"/>
                <a:gd name="T16" fmla="*/ 2 w 3"/>
                <a:gd name="T17" fmla="*/ 4 h 5"/>
                <a:gd name="T18" fmla="*/ 2 w 3"/>
                <a:gd name="T19" fmla="*/ 3 h 5"/>
                <a:gd name="T20" fmla="*/ 2 w 3"/>
                <a:gd name="T21" fmla="*/ 3 h 5"/>
                <a:gd name="T22" fmla="*/ 3 w 3"/>
                <a:gd name="T23" fmla="*/ 3 h 5"/>
                <a:gd name="T24" fmla="*/ 3 w 3"/>
                <a:gd name="T25" fmla="*/ 2 h 5"/>
                <a:gd name="T26" fmla="*/ 2 w 3"/>
                <a:gd name="T27" fmla="*/ 1 h 5"/>
                <a:gd name="T28" fmla="*/ 2 w 3"/>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0"/>
                  </a:moveTo>
                  <a:cubicBezTo>
                    <a:pt x="2" y="0"/>
                    <a:pt x="2" y="1"/>
                    <a:pt x="1" y="1"/>
                  </a:cubicBezTo>
                  <a:cubicBezTo>
                    <a:pt x="1" y="1"/>
                    <a:pt x="1" y="2"/>
                    <a:pt x="1" y="2"/>
                  </a:cubicBezTo>
                  <a:cubicBezTo>
                    <a:pt x="1" y="2"/>
                    <a:pt x="0" y="3"/>
                    <a:pt x="0" y="3"/>
                  </a:cubicBezTo>
                  <a:cubicBezTo>
                    <a:pt x="0" y="3"/>
                    <a:pt x="0" y="3"/>
                    <a:pt x="0" y="4"/>
                  </a:cubicBezTo>
                  <a:cubicBezTo>
                    <a:pt x="0" y="4"/>
                    <a:pt x="0" y="4"/>
                    <a:pt x="0" y="5"/>
                  </a:cubicBezTo>
                  <a:cubicBezTo>
                    <a:pt x="1" y="5"/>
                    <a:pt x="1" y="5"/>
                    <a:pt x="1" y="5"/>
                  </a:cubicBezTo>
                  <a:cubicBezTo>
                    <a:pt x="1" y="5"/>
                    <a:pt x="2" y="5"/>
                    <a:pt x="2" y="5"/>
                  </a:cubicBezTo>
                  <a:cubicBezTo>
                    <a:pt x="2" y="5"/>
                    <a:pt x="2" y="5"/>
                    <a:pt x="2" y="4"/>
                  </a:cubicBezTo>
                  <a:cubicBezTo>
                    <a:pt x="2" y="4"/>
                    <a:pt x="2" y="4"/>
                    <a:pt x="2" y="3"/>
                  </a:cubicBezTo>
                  <a:cubicBezTo>
                    <a:pt x="2" y="3"/>
                    <a:pt x="2" y="2"/>
                    <a:pt x="2" y="3"/>
                  </a:cubicBezTo>
                  <a:cubicBezTo>
                    <a:pt x="2" y="3"/>
                    <a:pt x="2" y="3"/>
                    <a:pt x="3" y="3"/>
                  </a:cubicBezTo>
                  <a:cubicBezTo>
                    <a:pt x="3" y="2"/>
                    <a:pt x="3" y="2"/>
                    <a:pt x="3" y="2"/>
                  </a:cubicBezTo>
                  <a:cubicBezTo>
                    <a:pt x="3" y="2"/>
                    <a:pt x="2" y="1"/>
                    <a:pt x="2" y="1"/>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Freeform 236"/>
            <p:cNvSpPr>
              <a:spLocks/>
            </p:cNvSpPr>
            <p:nvPr/>
          </p:nvSpPr>
          <p:spPr bwMode="auto">
            <a:xfrm>
              <a:off x="6507163" y="2930525"/>
              <a:ext cx="4763" cy="3175"/>
            </a:xfrm>
            <a:custGeom>
              <a:avLst/>
              <a:gdLst>
                <a:gd name="T0" fmla="*/ 0 w 3"/>
                <a:gd name="T1" fmla="*/ 2 h 3"/>
                <a:gd name="T2" fmla="*/ 0 w 3"/>
                <a:gd name="T3" fmla="*/ 1 h 3"/>
                <a:gd name="T4" fmla="*/ 1 w 3"/>
                <a:gd name="T5" fmla="*/ 1 h 3"/>
                <a:gd name="T6" fmla="*/ 1 w 3"/>
                <a:gd name="T7" fmla="*/ 1 h 3"/>
                <a:gd name="T8" fmla="*/ 2 w 3"/>
                <a:gd name="T9" fmla="*/ 0 h 3"/>
                <a:gd name="T10" fmla="*/ 3 w 3"/>
                <a:gd name="T11" fmla="*/ 0 h 3"/>
                <a:gd name="T12" fmla="*/ 3 w 3"/>
                <a:gd name="T13" fmla="*/ 1 h 3"/>
                <a:gd name="T14" fmla="*/ 2 w 3"/>
                <a:gd name="T15" fmla="*/ 1 h 3"/>
                <a:gd name="T16" fmla="*/ 1 w 3"/>
                <a:gd name="T17" fmla="*/ 2 h 3"/>
                <a:gd name="T18" fmla="*/ 1 w 3"/>
                <a:gd name="T19" fmla="*/ 3 h 3"/>
                <a:gd name="T20" fmla="*/ 0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0" y="2"/>
                  </a:moveTo>
                  <a:cubicBezTo>
                    <a:pt x="0" y="2"/>
                    <a:pt x="0" y="1"/>
                    <a:pt x="0" y="1"/>
                  </a:cubicBezTo>
                  <a:cubicBezTo>
                    <a:pt x="0" y="1"/>
                    <a:pt x="0" y="1"/>
                    <a:pt x="1" y="1"/>
                  </a:cubicBezTo>
                  <a:cubicBezTo>
                    <a:pt x="1" y="1"/>
                    <a:pt x="1" y="1"/>
                    <a:pt x="1" y="1"/>
                  </a:cubicBezTo>
                  <a:cubicBezTo>
                    <a:pt x="2" y="0"/>
                    <a:pt x="2" y="0"/>
                    <a:pt x="2" y="0"/>
                  </a:cubicBezTo>
                  <a:cubicBezTo>
                    <a:pt x="3" y="0"/>
                    <a:pt x="3" y="0"/>
                    <a:pt x="3" y="0"/>
                  </a:cubicBezTo>
                  <a:cubicBezTo>
                    <a:pt x="3" y="0"/>
                    <a:pt x="3" y="0"/>
                    <a:pt x="3" y="1"/>
                  </a:cubicBezTo>
                  <a:cubicBezTo>
                    <a:pt x="2" y="1"/>
                    <a:pt x="2" y="1"/>
                    <a:pt x="2" y="1"/>
                  </a:cubicBezTo>
                  <a:cubicBezTo>
                    <a:pt x="1" y="1"/>
                    <a:pt x="1" y="2"/>
                    <a:pt x="1" y="2"/>
                  </a:cubicBezTo>
                  <a:cubicBezTo>
                    <a:pt x="1" y="2"/>
                    <a:pt x="1" y="3"/>
                    <a:pt x="1" y="3"/>
                  </a:cubicBezTo>
                  <a:cubicBezTo>
                    <a:pt x="1" y="3"/>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Freeform 237"/>
            <p:cNvSpPr>
              <a:spLocks/>
            </p:cNvSpPr>
            <p:nvPr/>
          </p:nvSpPr>
          <p:spPr bwMode="auto">
            <a:xfrm>
              <a:off x="6503988" y="2954338"/>
              <a:ext cx="1588" cy="4763"/>
            </a:xfrm>
            <a:custGeom>
              <a:avLst/>
              <a:gdLst>
                <a:gd name="T0" fmla="*/ 0 w 2"/>
                <a:gd name="T1" fmla="*/ 2 h 4"/>
                <a:gd name="T2" fmla="*/ 1 w 2"/>
                <a:gd name="T3" fmla="*/ 0 h 4"/>
                <a:gd name="T4" fmla="*/ 2 w 2"/>
                <a:gd name="T5" fmla="*/ 0 h 4"/>
                <a:gd name="T6" fmla="*/ 2 w 2"/>
                <a:gd name="T7" fmla="*/ 0 h 4"/>
                <a:gd name="T8" fmla="*/ 2 w 2"/>
                <a:gd name="T9" fmla="*/ 0 h 4"/>
                <a:gd name="T10" fmla="*/ 2 w 2"/>
                <a:gd name="T11" fmla="*/ 1 h 4"/>
                <a:gd name="T12" fmla="*/ 1 w 2"/>
                <a:gd name="T13" fmla="*/ 2 h 4"/>
                <a:gd name="T14" fmla="*/ 1 w 2"/>
                <a:gd name="T15" fmla="*/ 3 h 4"/>
                <a:gd name="T16" fmla="*/ 0 w 2"/>
                <a:gd name="T17" fmla="*/ 3 h 4"/>
                <a:gd name="T18" fmla="*/ 0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2"/>
                  </a:moveTo>
                  <a:cubicBezTo>
                    <a:pt x="1" y="1"/>
                    <a:pt x="1" y="1"/>
                    <a:pt x="1" y="0"/>
                  </a:cubicBezTo>
                  <a:cubicBezTo>
                    <a:pt x="1" y="0"/>
                    <a:pt x="2" y="0"/>
                    <a:pt x="2" y="0"/>
                  </a:cubicBezTo>
                  <a:cubicBezTo>
                    <a:pt x="2" y="0"/>
                    <a:pt x="2" y="0"/>
                    <a:pt x="2" y="0"/>
                  </a:cubicBezTo>
                  <a:cubicBezTo>
                    <a:pt x="2" y="0"/>
                    <a:pt x="2" y="0"/>
                    <a:pt x="2" y="0"/>
                  </a:cubicBezTo>
                  <a:cubicBezTo>
                    <a:pt x="2" y="1"/>
                    <a:pt x="2" y="1"/>
                    <a:pt x="2" y="1"/>
                  </a:cubicBezTo>
                  <a:cubicBezTo>
                    <a:pt x="2" y="1"/>
                    <a:pt x="2" y="2"/>
                    <a:pt x="1" y="2"/>
                  </a:cubicBezTo>
                  <a:cubicBezTo>
                    <a:pt x="1" y="3"/>
                    <a:pt x="1" y="3"/>
                    <a:pt x="1" y="3"/>
                  </a:cubicBezTo>
                  <a:cubicBezTo>
                    <a:pt x="0" y="3"/>
                    <a:pt x="0" y="4"/>
                    <a:pt x="0" y="3"/>
                  </a:cubicBezTo>
                  <a:cubicBezTo>
                    <a:pt x="0"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Freeform 238"/>
            <p:cNvSpPr>
              <a:spLocks/>
            </p:cNvSpPr>
            <p:nvPr/>
          </p:nvSpPr>
          <p:spPr bwMode="auto">
            <a:xfrm>
              <a:off x="6505575" y="2957513"/>
              <a:ext cx="1588" cy="1588"/>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1" y="1"/>
                    <a:pt x="1" y="1"/>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Freeform 239"/>
            <p:cNvSpPr>
              <a:spLocks/>
            </p:cNvSpPr>
            <p:nvPr/>
          </p:nvSpPr>
          <p:spPr bwMode="auto">
            <a:xfrm>
              <a:off x="6507163" y="2954338"/>
              <a:ext cx="3175" cy="4763"/>
            </a:xfrm>
            <a:custGeom>
              <a:avLst/>
              <a:gdLst>
                <a:gd name="T0" fmla="*/ 1 w 2"/>
                <a:gd name="T1" fmla="*/ 0 h 4"/>
                <a:gd name="T2" fmla="*/ 1 w 2"/>
                <a:gd name="T3" fmla="*/ 1 h 4"/>
                <a:gd name="T4" fmla="*/ 1 w 2"/>
                <a:gd name="T5" fmla="*/ 2 h 4"/>
                <a:gd name="T6" fmla="*/ 1 w 2"/>
                <a:gd name="T7" fmla="*/ 2 h 4"/>
                <a:gd name="T8" fmla="*/ 1 w 2"/>
                <a:gd name="T9" fmla="*/ 3 h 4"/>
                <a:gd name="T10" fmla="*/ 1 w 2"/>
                <a:gd name="T11" fmla="*/ 4 h 4"/>
                <a:gd name="T12" fmla="*/ 2 w 2"/>
                <a:gd name="T13" fmla="*/ 3 h 4"/>
                <a:gd name="T14" fmla="*/ 2 w 2"/>
                <a:gd name="T15" fmla="*/ 3 h 4"/>
                <a:gd name="T16" fmla="*/ 2 w 2"/>
                <a:gd name="T17" fmla="*/ 2 h 4"/>
                <a:gd name="T18" fmla="*/ 2 w 2"/>
                <a:gd name="T19" fmla="*/ 1 h 4"/>
                <a:gd name="T20" fmla="*/ 1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0"/>
                  </a:moveTo>
                  <a:cubicBezTo>
                    <a:pt x="1" y="0"/>
                    <a:pt x="0" y="0"/>
                    <a:pt x="1" y="1"/>
                  </a:cubicBezTo>
                  <a:cubicBezTo>
                    <a:pt x="1" y="1"/>
                    <a:pt x="1" y="1"/>
                    <a:pt x="1" y="2"/>
                  </a:cubicBezTo>
                  <a:cubicBezTo>
                    <a:pt x="1" y="2"/>
                    <a:pt x="2" y="2"/>
                    <a:pt x="1" y="2"/>
                  </a:cubicBezTo>
                  <a:cubicBezTo>
                    <a:pt x="1" y="3"/>
                    <a:pt x="1" y="3"/>
                    <a:pt x="1" y="3"/>
                  </a:cubicBezTo>
                  <a:cubicBezTo>
                    <a:pt x="1" y="4"/>
                    <a:pt x="1" y="4"/>
                    <a:pt x="1" y="4"/>
                  </a:cubicBezTo>
                  <a:cubicBezTo>
                    <a:pt x="1" y="4"/>
                    <a:pt x="2" y="3"/>
                    <a:pt x="2" y="3"/>
                  </a:cubicBezTo>
                  <a:cubicBezTo>
                    <a:pt x="2" y="3"/>
                    <a:pt x="2" y="3"/>
                    <a:pt x="2" y="3"/>
                  </a:cubicBezTo>
                  <a:cubicBezTo>
                    <a:pt x="2" y="2"/>
                    <a:pt x="2" y="3"/>
                    <a:pt x="2" y="2"/>
                  </a:cubicBezTo>
                  <a:cubicBezTo>
                    <a:pt x="2" y="2"/>
                    <a:pt x="2" y="1"/>
                    <a:pt x="2" y="1"/>
                  </a:cubicBez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Freeform 240"/>
            <p:cNvSpPr>
              <a:spLocks/>
            </p:cNvSpPr>
            <p:nvPr/>
          </p:nvSpPr>
          <p:spPr bwMode="auto">
            <a:xfrm>
              <a:off x="6305550" y="2732088"/>
              <a:ext cx="212725" cy="123825"/>
            </a:xfrm>
            <a:custGeom>
              <a:avLst/>
              <a:gdLst>
                <a:gd name="T0" fmla="*/ 63 w 151"/>
                <a:gd name="T1" fmla="*/ 7 h 88"/>
                <a:gd name="T2" fmla="*/ 38 w 151"/>
                <a:gd name="T3" fmla="*/ 12 h 88"/>
                <a:gd name="T4" fmla="*/ 17 w 151"/>
                <a:gd name="T5" fmla="*/ 15 h 88"/>
                <a:gd name="T6" fmla="*/ 2 w 151"/>
                <a:gd name="T7" fmla="*/ 16 h 88"/>
                <a:gd name="T8" fmla="*/ 8 w 151"/>
                <a:gd name="T9" fmla="*/ 21 h 88"/>
                <a:gd name="T10" fmla="*/ 18 w 151"/>
                <a:gd name="T11" fmla="*/ 24 h 88"/>
                <a:gd name="T12" fmla="*/ 29 w 151"/>
                <a:gd name="T13" fmla="*/ 19 h 88"/>
                <a:gd name="T14" fmla="*/ 31 w 151"/>
                <a:gd name="T15" fmla="*/ 17 h 88"/>
                <a:gd name="T16" fmla="*/ 22 w 151"/>
                <a:gd name="T17" fmla="*/ 25 h 88"/>
                <a:gd name="T18" fmla="*/ 19 w 151"/>
                <a:gd name="T19" fmla="*/ 34 h 88"/>
                <a:gd name="T20" fmla="*/ 29 w 151"/>
                <a:gd name="T21" fmla="*/ 40 h 88"/>
                <a:gd name="T22" fmla="*/ 40 w 151"/>
                <a:gd name="T23" fmla="*/ 34 h 88"/>
                <a:gd name="T24" fmla="*/ 38 w 151"/>
                <a:gd name="T25" fmla="*/ 41 h 88"/>
                <a:gd name="T26" fmla="*/ 43 w 151"/>
                <a:gd name="T27" fmla="*/ 45 h 88"/>
                <a:gd name="T28" fmla="*/ 51 w 151"/>
                <a:gd name="T29" fmla="*/ 44 h 88"/>
                <a:gd name="T30" fmla="*/ 62 w 151"/>
                <a:gd name="T31" fmla="*/ 38 h 88"/>
                <a:gd name="T32" fmla="*/ 73 w 151"/>
                <a:gd name="T33" fmla="*/ 38 h 88"/>
                <a:gd name="T34" fmla="*/ 82 w 151"/>
                <a:gd name="T35" fmla="*/ 40 h 88"/>
                <a:gd name="T36" fmla="*/ 81 w 151"/>
                <a:gd name="T37" fmla="*/ 43 h 88"/>
                <a:gd name="T38" fmla="*/ 78 w 151"/>
                <a:gd name="T39" fmla="*/ 40 h 88"/>
                <a:gd name="T40" fmla="*/ 64 w 151"/>
                <a:gd name="T41" fmla="*/ 41 h 88"/>
                <a:gd name="T42" fmla="*/ 57 w 151"/>
                <a:gd name="T43" fmla="*/ 49 h 88"/>
                <a:gd name="T44" fmla="*/ 62 w 151"/>
                <a:gd name="T45" fmla="*/ 55 h 88"/>
                <a:gd name="T46" fmla="*/ 67 w 151"/>
                <a:gd name="T47" fmla="*/ 55 h 88"/>
                <a:gd name="T48" fmla="*/ 68 w 151"/>
                <a:gd name="T49" fmla="*/ 52 h 88"/>
                <a:gd name="T50" fmla="*/ 71 w 151"/>
                <a:gd name="T51" fmla="*/ 52 h 88"/>
                <a:gd name="T52" fmla="*/ 73 w 151"/>
                <a:gd name="T53" fmla="*/ 52 h 88"/>
                <a:gd name="T54" fmla="*/ 72 w 151"/>
                <a:gd name="T55" fmla="*/ 54 h 88"/>
                <a:gd name="T56" fmla="*/ 71 w 151"/>
                <a:gd name="T57" fmla="*/ 56 h 88"/>
                <a:gd name="T58" fmla="*/ 68 w 151"/>
                <a:gd name="T59" fmla="*/ 57 h 88"/>
                <a:gd name="T60" fmla="*/ 65 w 151"/>
                <a:gd name="T61" fmla="*/ 57 h 88"/>
                <a:gd name="T62" fmla="*/ 62 w 151"/>
                <a:gd name="T63" fmla="*/ 60 h 88"/>
                <a:gd name="T64" fmla="*/ 59 w 151"/>
                <a:gd name="T65" fmla="*/ 66 h 88"/>
                <a:gd name="T66" fmla="*/ 68 w 151"/>
                <a:gd name="T67" fmla="*/ 61 h 88"/>
                <a:gd name="T68" fmla="*/ 65 w 151"/>
                <a:gd name="T69" fmla="*/ 71 h 88"/>
                <a:gd name="T70" fmla="*/ 68 w 151"/>
                <a:gd name="T71" fmla="*/ 77 h 88"/>
                <a:gd name="T72" fmla="*/ 73 w 151"/>
                <a:gd name="T73" fmla="*/ 78 h 88"/>
                <a:gd name="T74" fmla="*/ 74 w 151"/>
                <a:gd name="T75" fmla="*/ 73 h 88"/>
                <a:gd name="T76" fmla="*/ 70 w 151"/>
                <a:gd name="T77" fmla="*/ 82 h 88"/>
                <a:gd name="T78" fmla="*/ 76 w 151"/>
                <a:gd name="T79" fmla="*/ 81 h 88"/>
                <a:gd name="T80" fmla="*/ 81 w 151"/>
                <a:gd name="T81" fmla="*/ 79 h 88"/>
                <a:gd name="T82" fmla="*/ 78 w 151"/>
                <a:gd name="T83" fmla="*/ 86 h 88"/>
                <a:gd name="T84" fmla="*/ 90 w 151"/>
                <a:gd name="T85" fmla="*/ 77 h 88"/>
                <a:gd name="T86" fmla="*/ 100 w 151"/>
                <a:gd name="T87" fmla="*/ 59 h 88"/>
                <a:gd name="T88" fmla="*/ 117 w 151"/>
                <a:gd name="T89" fmla="*/ 54 h 88"/>
                <a:gd name="T90" fmla="*/ 127 w 151"/>
                <a:gd name="T91" fmla="*/ 52 h 88"/>
                <a:gd name="T92" fmla="*/ 136 w 151"/>
                <a:gd name="T93" fmla="*/ 50 h 88"/>
                <a:gd name="T94" fmla="*/ 141 w 151"/>
                <a:gd name="T95" fmla="*/ 47 h 88"/>
                <a:gd name="T96" fmla="*/ 146 w 151"/>
                <a:gd name="T97" fmla="*/ 49 h 88"/>
                <a:gd name="T98" fmla="*/ 147 w 151"/>
                <a:gd name="T99" fmla="*/ 40 h 88"/>
                <a:gd name="T100" fmla="*/ 142 w 151"/>
                <a:gd name="T101" fmla="*/ 31 h 88"/>
                <a:gd name="T102" fmla="*/ 135 w 151"/>
                <a:gd name="T103" fmla="*/ 27 h 88"/>
                <a:gd name="T104" fmla="*/ 139 w 151"/>
                <a:gd name="T105" fmla="*/ 22 h 88"/>
                <a:gd name="T106" fmla="*/ 143 w 151"/>
                <a:gd name="T107" fmla="*/ 20 h 88"/>
                <a:gd name="T108" fmla="*/ 147 w 151"/>
                <a:gd name="T109" fmla="*/ 21 h 88"/>
                <a:gd name="T110" fmla="*/ 149 w 151"/>
                <a:gd name="T111" fmla="*/ 15 h 88"/>
                <a:gd name="T112" fmla="*/ 148 w 151"/>
                <a:gd name="T113"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88">
                  <a:moveTo>
                    <a:pt x="135" y="0"/>
                  </a:moveTo>
                  <a:cubicBezTo>
                    <a:pt x="73" y="0"/>
                    <a:pt x="73" y="0"/>
                    <a:pt x="73" y="0"/>
                  </a:cubicBezTo>
                  <a:cubicBezTo>
                    <a:pt x="70" y="3"/>
                    <a:pt x="70" y="3"/>
                    <a:pt x="70" y="3"/>
                  </a:cubicBezTo>
                  <a:cubicBezTo>
                    <a:pt x="70" y="3"/>
                    <a:pt x="68" y="3"/>
                    <a:pt x="67" y="3"/>
                  </a:cubicBezTo>
                  <a:cubicBezTo>
                    <a:pt x="67" y="4"/>
                    <a:pt x="66" y="3"/>
                    <a:pt x="65" y="4"/>
                  </a:cubicBezTo>
                  <a:cubicBezTo>
                    <a:pt x="64" y="5"/>
                    <a:pt x="64" y="6"/>
                    <a:pt x="63" y="7"/>
                  </a:cubicBezTo>
                  <a:cubicBezTo>
                    <a:pt x="62" y="7"/>
                    <a:pt x="61" y="7"/>
                    <a:pt x="60" y="8"/>
                  </a:cubicBezTo>
                  <a:cubicBezTo>
                    <a:pt x="59" y="8"/>
                    <a:pt x="60" y="8"/>
                    <a:pt x="57" y="9"/>
                  </a:cubicBezTo>
                  <a:cubicBezTo>
                    <a:pt x="55" y="10"/>
                    <a:pt x="50" y="12"/>
                    <a:pt x="50" y="12"/>
                  </a:cubicBezTo>
                  <a:cubicBezTo>
                    <a:pt x="50" y="13"/>
                    <a:pt x="48" y="12"/>
                    <a:pt x="46" y="12"/>
                  </a:cubicBezTo>
                  <a:cubicBezTo>
                    <a:pt x="45" y="12"/>
                    <a:pt x="43" y="12"/>
                    <a:pt x="42" y="12"/>
                  </a:cubicBezTo>
                  <a:cubicBezTo>
                    <a:pt x="41" y="12"/>
                    <a:pt x="40" y="12"/>
                    <a:pt x="38" y="12"/>
                  </a:cubicBezTo>
                  <a:cubicBezTo>
                    <a:pt x="36" y="13"/>
                    <a:pt x="36" y="12"/>
                    <a:pt x="34" y="11"/>
                  </a:cubicBezTo>
                  <a:cubicBezTo>
                    <a:pt x="32" y="11"/>
                    <a:pt x="30" y="10"/>
                    <a:pt x="29" y="11"/>
                  </a:cubicBezTo>
                  <a:cubicBezTo>
                    <a:pt x="28" y="11"/>
                    <a:pt x="28" y="12"/>
                    <a:pt x="27" y="12"/>
                  </a:cubicBezTo>
                  <a:cubicBezTo>
                    <a:pt x="26" y="12"/>
                    <a:pt x="26" y="11"/>
                    <a:pt x="25" y="11"/>
                  </a:cubicBezTo>
                  <a:cubicBezTo>
                    <a:pt x="24" y="11"/>
                    <a:pt x="21" y="13"/>
                    <a:pt x="20" y="13"/>
                  </a:cubicBezTo>
                  <a:cubicBezTo>
                    <a:pt x="19" y="14"/>
                    <a:pt x="17" y="14"/>
                    <a:pt x="17" y="15"/>
                  </a:cubicBezTo>
                  <a:cubicBezTo>
                    <a:pt x="16" y="16"/>
                    <a:pt x="16" y="17"/>
                    <a:pt x="15" y="16"/>
                  </a:cubicBezTo>
                  <a:cubicBezTo>
                    <a:pt x="13" y="16"/>
                    <a:pt x="12" y="16"/>
                    <a:pt x="11" y="16"/>
                  </a:cubicBezTo>
                  <a:cubicBezTo>
                    <a:pt x="10" y="17"/>
                    <a:pt x="9" y="17"/>
                    <a:pt x="8" y="17"/>
                  </a:cubicBezTo>
                  <a:cubicBezTo>
                    <a:pt x="8" y="16"/>
                    <a:pt x="8" y="16"/>
                    <a:pt x="7" y="16"/>
                  </a:cubicBezTo>
                  <a:cubicBezTo>
                    <a:pt x="6" y="16"/>
                    <a:pt x="5" y="17"/>
                    <a:pt x="5" y="17"/>
                  </a:cubicBezTo>
                  <a:cubicBezTo>
                    <a:pt x="4" y="16"/>
                    <a:pt x="3" y="16"/>
                    <a:pt x="2" y="16"/>
                  </a:cubicBezTo>
                  <a:cubicBezTo>
                    <a:pt x="2" y="16"/>
                    <a:pt x="0" y="17"/>
                    <a:pt x="0" y="17"/>
                  </a:cubicBezTo>
                  <a:cubicBezTo>
                    <a:pt x="0" y="17"/>
                    <a:pt x="1" y="17"/>
                    <a:pt x="2" y="17"/>
                  </a:cubicBezTo>
                  <a:cubicBezTo>
                    <a:pt x="2" y="17"/>
                    <a:pt x="3" y="17"/>
                    <a:pt x="4" y="18"/>
                  </a:cubicBezTo>
                  <a:cubicBezTo>
                    <a:pt x="4" y="19"/>
                    <a:pt x="5" y="19"/>
                    <a:pt x="5" y="19"/>
                  </a:cubicBezTo>
                  <a:cubicBezTo>
                    <a:pt x="6" y="20"/>
                    <a:pt x="6" y="19"/>
                    <a:pt x="6" y="20"/>
                  </a:cubicBezTo>
                  <a:cubicBezTo>
                    <a:pt x="7" y="20"/>
                    <a:pt x="8" y="21"/>
                    <a:pt x="8" y="21"/>
                  </a:cubicBezTo>
                  <a:cubicBezTo>
                    <a:pt x="9" y="22"/>
                    <a:pt x="9" y="21"/>
                    <a:pt x="9" y="22"/>
                  </a:cubicBezTo>
                  <a:cubicBezTo>
                    <a:pt x="10" y="23"/>
                    <a:pt x="9" y="23"/>
                    <a:pt x="10" y="23"/>
                  </a:cubicBezTo>
                  <a:cubicBezTo>
                    <a:pt x="11" y="24"/>
                    <a:pt x="11" y="24"/>
                    <a:pt x="12" y="24"/>
                  </a:cubicBezTo>
                  <a:cubicBezTo>
                    <a:pt x="13" y="25"/>
                    <a:pt x="13" y="25"/>
                    <a:pt x="14" y="24"/>
                  </a:cubicBezTo>
                  <a:cubicBezTo>
                    <a:pt x="15" y="24"/>
                    <a:pt x="15" y="24"/>
                    <a:pt x="16" y="24"/>
                  </a:cubicBezTo>
                  <a:cubicBezTo>
                    <a:pt x="17" y="24"/>
                    <a:pt x="17" y="25"/>
                    <a:pt x="18" y="24"/>
                  </a:cubicBezTo>
                  <a:cubicBezTo>
                    <a:pt x="18" y="24"/>
                    <a:pt x="19" y="23"/>
                    <a:pt x="19" y="23"/>
                  </a:cubicBezTo>
                  <a:cubicBezTo>
                    <a:pt x="19" y="23"/>
                    <a:pt x="20" y="23"/>
                    <a:pt x="21" y="22"/>
                  </a:cubicBezTo>
                  <a:cubicBezTo>
                    <a:pt x="22" y="22"/>
                    <a:pt x="22" y="21"/>
                    <a:pt x="23" y="21"/>
                  </a:cubicBezTo>
                  <a:cubicBezTo>
                    <a:pt x="24" y="21"/>
                    <a:pt x="24" y="20"/>
                    <a:pt x="25" y="20"/>
                  </a:cubicBezTo>
                  <a:cubicBezTo>
                    <a:pt x="26" y="20"/>
                    <a:pt x="26" y="19"/>
                    <a:pt x="27" y="19"/>
                  </a:cubicBezTo>
                  <a:cubicBezTo>
                    <a:pt x="28" y="19"/>
                    <a:pt x="29" y="20"/>
                    <a:pt x="29" y="19"/>
                  </a:cubicBezTo>
                  <a:cubicBezTo>
                    <a:pt x="29" y="19"/>
                    <a:pt x="29" y="18"/>
                    <a:pt x="29" y="17"/>
                  </a:cubicBezTo>
                  <a:cubicBezTo>
                    <a:pt x="30" y="17"/>
                    <a:pt x="31" y="16"/>
                    <a:pt x="32" y="16"/>
                  </a:cubicBezTo>
                  <a:cubicBezTo>
                    <a:pt x="32" y="16"/>
                    <a:pt x="33" y="17"/>
                    <a:pt x="34" y="17"/>
                  </a:cubicBezTo>
                  <a:cubicBezTo>
                    <a:pt x="34" y="17"/>
                    <a:pt x="35" y="17"/>
                    <a:pt x="35" y="17"/>
                  </a:cubicBezTo>
                  <a:cubicBezTo>
                    <a:pt x="35" y="17"/>
                    <a:pt x="35" y="17"/>
                    <a:pt x="34" y="17"/>
                  </a:cubicBezTo>
                  <a:cubicBezTo>
                    <a:pt x="34" y="17"/>
                    <a:pt x="32" y="17"/>
                    <a:pt x="31" y="17"/>
                  </a:cubicBezTo>
                  <a:cubicBezTo>
                    <a:pt x="31" y="18"/>
                    <a:pt x="30" y="18"/>
                    <a:pt x="30" y="19"/>
                  </a:cubicBezTo>
                  <a:cubicBezTo>
                    <a:pt x="30" y="19"/>
                    <a:pt x="30" y="20"/>
                    <a:pt x="29" y="21"/>
                  </a:cubicBezTo>
                  <a:cubicBezTo>
                    <a:pt x="28" y="21"/>
                    <a:pt x="27" y="21"/>
                    <a:pt x="25" y="21"/>
                  </a:cubicBezTo>
                  <a:cubicBezTo>
                    <a:pt x="24" y="22"/>
                    <a:pt x="23" y="22"/>
                    <a:pt x="23" y="22"/>
                  </a:cubicBezTo>
                  <a:cubicBezTo>
                    <a:pt x="23" y="23"/>
                    <a:pt x="23" y="23"/>
                    <a:pt x="22" y="24"/>
                  </a:cubicBezTo>
                  <a:cubicBezTo>
                    <a:pt x="22" y="25"/>
                    <a:pt x="22" y="24"/>
                    <a:pt x="22" y="25"/>
                  </a:cubicBezTo>
                  <a:cubicBezTo>
                    <a:pt x="21" y="26"/>
                    <a:pt x="20" y="26"/>
                    <a:pt x="19" y="26"/>
                  </a:cubicBezTo>
                  <a:cubicBezTo>
                    <a:pt x="19" y="26"/>
                    <a:pt x="18" y="27"/>
                    <a:pt x="18" y="27"/>
                  </a:cubicBezTo>
                  <a:cubicBezTo>
                    <a:pt x="18" y="28"/>
                    <a:pt x="18" y="28"/>
                    <a:pt x="18" y="29"/>
                  </a:cubicBezTo>
                  <a:cubicBezTo>
                    <a:pt x="18" y="30"/>
                    <a:pt x="18" y="30"/>
                    <a:pt x="19" y="31"/>
                  </a:cubicBezTo>
                  <a:cubicBezTo>
                    <a:pt x="19" y="32"/>
                    <a:pt x="19" y="31"/>
                    <a:pt x="19" y="33"/>
                  </a:cubicBezTo>
                  <a:cubicBezTo>
                    <a:pt x="18" y="34"/>
                    <a:pt x="18" y="33"/>
                    <a:pt x="19" y="34"/>
                  </a:cubicBezTo>
                  <a:cubicBezTo>
                    <a:pt x="20" y="34"/>
                    <a:pt x="21" y="34"/>
                    <a:pt x="21" y="34"/>
                  </a:cubicBezTo>
                  <a:cubicBezTo>
                    <a:pt x="22" y="35"/>
                    <a:pt x="23" y="36"/>
                    <a:pt x="23" y="36"/>
                  </a:cubicBezTo>
                  <a:cubicBezTo>
                    <a:pt x="23" y="37"/>
                    <a:pt x="23" y="37"/>
                    <a:pt x="24" y="37"/>
                  </a:cubicBezTo>
                  <a:cubicBezTo>
                    <a:pt x="25" y="38"/>
                    <a:pt x="25" y="38"/>
                    <a:pt x="26" y="38"/>
                  </a:cubicBezTo>
                  <a:cubicBezTo>
                    <a:pt x="26" y="39"/>
                    <a:pt x="27" y="39"/>
                    <a:pt x="28" y="39"/>
                  </a:cubicBezTo>
                  <a:cubicBezTo>
                    <a:pt x="29" y="39"/>
                    <a:pt x="29" y="40"/>
                    <a:pt x="29" y="40"/>
                  </a:cubicBezTo>
                  <a:cubicBezTo>
                    <a:pt x="30" y="40"/>
                    <a:pt x="30" y="40"/>
                    <a:pt x="31" y="39"/>
                  </a:cubicBezTo>
                  <a:cubicBezTo>
                    <a:pt x="31" y="39"/>
                    <a:pt x="30" y="39"/>
                    <a:pt x="32" y="38"/>
                  </a:cubicBezTo>
                  <a:cubicBezTo>
                    <a:pt x="33" y="38"/>
                    <a:pt x="33" y="38"/>
                    <a:pt x="34" y="38"/>
                  </a:cubicBezTo>
                  <a:cubicBezTo>
                    <a:pt x="36" y="38"/>
                    <a:pt x="36" y="39"/>
                    <a:pt x="37" y="38"/>
                  </a:cubicBezTo>
                  <a:cubicBezTo>
                    <a:pt x="37" y="38"/>
                    <a:pt x="37" y="38"/>
                    <a:pt x="38" y="37"/>
                  </a:cubicBezTo>
                  <a:cubicBezTo>
                    <a:pt x="39" y="35"/>
                    <a:pt x="39" y="34"/>
                    <a:pt x="40" y="34"/>
                  </a:cubicBezTo>
                  <a:cubicBezTo>
                    <a:pt x="41" y="34"/>
                    <a:pt x="41" y="34"/>
                    <a:pt x="43" y="34"/>
                  </a:cubicBezTo>
                  <a:cubicBezTo>
                    <a:pt x="44" y="34"/>
                    <a:pt x="45" y="34"/>
                    <a:pt x="45" y="34"/>
                  </a:cubicBezTo>
                  <a:cubicBezTo>
                    <a:pt x="44" y="34"/>
                    <a:pt x="42" y="34"/>
                    <a:pt x="42" y="35"/>
                  </a:cubicBezTo>
                  <a:cubicBezTo>
                    <a:pt x="41" y="36"/>
                    <a:pt x="40" y="36"/>
                    <a:pt x="40" y="37"/>
                  </a:cubicBezTo>
                  <a:cubicBezTo>
                    <a:pt x="40" y="38"/>
                    <a:pt x="40" y="39"/>
                    <a:pt x="39" y="40"/>
                  </a:cubicBezTo>
                  <a:cubicBezTo>
                    <a:pt x="38" y="40"/>
                    <a:pt x="38" y="40"/>
                    <a:pt x="38" y="41"/>
                  </a:cubicBezTo>
                  <a:cubicBezTo>
                    <a:pt x="38" y="42"/>
                    <a:pt x="38" y="42"/>
                    <a:pt x="38" y="43"/>
                  </a:cubicBezTo>
                  <a:cubicBezTo>
                    <a:pt x="37" y="45"/>
                    <a:pt x="36" y="44"/>
                    <a:pt x="37" y="45"/>
                  </a:cubicBezTo>
                  <a:cubicBezTo>
                    <a:pt x="37" y="46"/>
                    <a:pt x="37" y="47"/>
                    <a:pt x="38" y="47"/>
                  </a:cubicBezTo>
                  <a:cubicBezTo>
                    <a:pt x="38" y="47"/>
                    <a:pt x="39" y="46"/>
                    <a:pt x="40" y="46"/>
                  </a:cubicBezTo>
                  <a:cubicBezTo>
                    <a:pt x="41" y="46"/>
                    <a:pt x="42" y="46"/>
                    <a:pt x="42" y="46"/>
                  </a:cubicBezTo>
                  <a:cubicBezTo>
                    <a:pt x="42" y="46"/>
                    <a:pt x="43" y="44"/>
                    <a:pt x="43" y="45"/>
                  </a:cubicBezTo>
                  <a:cubicBezTo>
                    <a:pt x="43" y="46"/>
                    <a:pt x="43" y="44"/>
                    <a:pt x="44" y="44"/>
                  </a:cubicBezTo>
                  <a:cubicBezTo>
                    <a:pt x="44" y="43"/>
                    <a:pt x="45" y="41"/>
                    <a:pt x="45" y="43"/>
                  </a:cubicBezTo>
                  <a:cubicBezTo>
                    <a:pt x="44" y="44"/>
                    <a:pt x="42" y="46"/>
                    <a:pt x="43" y="46"/>
                  </a:cubicBezTo>
                  <a:cubicBezTo>
                    <a:pt x="44" y="47"/>
                    <a:pt x="46" y="46"/>
                    <a:pt x="47" y="46"/>
                  </a:cubicBezTo>
                  <a:cubicBezTo>
                    <a:pt x="48" y="45"/>
                    <a:pt x="47" y="45"/>
                    <a:pt x="48" y="45"/>
                  </a:cubicBezTo>
                  <a:cubicBezTo>
                    <a:pt x="49" y="44"/>
                    <a:pt x="50" y="44"/>
                    <a:pt x="51" y="44"/>
                  </a:cubicBezTo>
                  <a:cubicBezTo>
                    <a:pt x="52" y="45"/>
                    <a:pt x="53" y="44"/>
                    <a:pt x="53" y="44"/>
                  </a:cubicBezTo>
                  <a:cubicBezTo>
                    <a:pt x="54" y="43"/>
                    <a:pt x="54" y="43"/>
                    <a:pt x="54" y="43"/>
                  </a:cubicBezTo>
                  <a:cubicBezTo>
                    <a:pt x="55" y="42"/>
                    <a:pt x="56" y="42"/>
                    <a:pt x="56" y="41"/>
                  </a:cubicBezTo>
                  <a:cubicBezTo>
                    <a:pt x="57" y="41"/>
                    <a:pt x="57" y="40"/>
                    <a:pt x="57" y="39"/>
                  </a:cubicBezTo>
                  <a:cubicBezTo>
                    <a:pt x="58" y="39"/>
                    <a:pt x="58" y="39"/>
                    <a:pt x="60" y="38"/>
                  </a:cubicBezTo>
                  <a:cubicBezTo>
                    <a:pt x="61" y="38"/>
                    <a:pt x="62" y="38"/>
                    <a:pt x="62" y="38"/>
                  </a:cubicBezTo>
                  <a:cubicBezTo>
                    <a:pt x="63" y="38"/>
                    <a:pt x="63" y="37"/>
                    <a:pt x="63" y="37"/>
                  </a:cubicBezTo>
                  <a:cubicBezTo>
                    <a:pt x="63" y="37"/>
                    <a:pt x="65" y="37"/>
                    <a:pt x="66" y="36"/>
                  </a:cubicBezTo>
                  <a:cubicBezTo>
                    <a:pt x="67" y="36"/>
                    <a:pt x="67" y="36"/>
                    <a:pt x="68" y="37"/>
                  </a:cubicBezTo>
                  <a:cubicBezTo>
                    <a:pt x="68" y="37"/>
                    <a:pt x="68" y="37"/>
                    <a:pt x="69" y="38"/>
                  </a:cubicBezTo>
                  <a:cubicBezTo>
                    <a:pt x="70" y="38"/>
                    <a:pt x="70" y="38"/>
                    <a:pt x="71" y="38"/>
                  </a:cubicBezTo>
                  <a:cubicBezTo>
                    <a:pt x="72" y="38"/>
                    <a:pt x="72" y="38"/>
                    <a:pt x="73" y="38"/>
                  </a:cubicBezTo>
                  <a:cubicBezTo>
                    <a:pt x="74" y="39"/>
                    <a:pt x="76" y="39"/>
                    <a:pt x="76" y="38"/>
                  </a:cubicBezTo>
                  <a:cubicBezTo>
                    <a:pt x="76" y="38"/>
                    <a:pt x="77" y="37"/>
                    <a:pt x="78" y="36"/>
                  </a:cubicBezTo>
                  <a:cubicBezTo>
                    <a:pt x="79" y="35"/>
                    <a:pt x="82" y="34"/>
                    <a:pt x="82" y="34"/>
                  </a:cubicBezTo>
                  <a:cubicBezTo>
                    <a:pt x="83" y="34"/>
                    <a:pt x="84" y="34"/>
                    <a:pt x="84" y="35"/>
                  </a:cubicBezTo>
                  <a:cubicBezTo>
                    <a:pt x="84" y="36"/>
                    <a:pt x="83" y="37"/>
                    <a:pt x="83" y="37"/>
                  </a:cubicBezTo>
                  <a:cubicBezTo>
                    <a:pt x="83" y="38"/>
                    <a:pt x="82" y="39"/>
                    <a:pt x="82" y="40"/>
                  </a:cubicBezTo>
                  <a:cubicBezTo>
                    <a:pt x="81" y="42"/>
                    <a:pt x="81" y="42"/>
                    <a:pt x="82" y="42"/>
                  </a:cubicBezTo>
                  <a:cubicBezTo>
                    <a:pt x="82" y="43"/>
                    <a:pt x="83" y="43"/>
                    <a:pt x="84" y="44"/>
                  </a:cubicBezTo>
                  <a:cubicBezTo>
                    <a:pt x="84" y="44"/>
                    <a:pt x="86" y="46"/>
                    <a:pt x="86" y="46"/>
                  </a:cubicBezTo>
                  <a:cubicBezTo>
                    <a:pt x="86" y="46"/>
                    <a:pt x="84" y="45"/>
                    <a:pt x="83" y="45"/>
                  </a:cubicBezTo>
                  <a:cubicBezTo>
                    <a:pt x="83" y="44"/>
                    <a:pt x="82" y="44"/>
                    <a:pt x="81" y="44"/>
                  </a:cubicBezTo>
                  <a:cubicBezTo>
                    <a:pt x="81" y="44"/>
                    <a:pt x="81" y="44"/>
                    <a:pt x="81" y="43"/>
                  </a:cubicBezTo>
                  <a:cubicBezTo>
                    <a:pt x="80" y="42"/>
                    <a:pt x="80" y="41"/>
                    <a:pt x="80" y="41"/>
                  </a:cubicBezTo>
                  <a:cubicBezTo>
                    <a:pt x="80" y="40"/>
                    <a:pt x="81" y="40"/>
                    <a:pt x="81" y="39"/>
                  </a:cubicBezTo>
                  <a:cubicBezTo>
                    <a:pt x="81" y="38"/>
                    <a:pt x="81" y="38"/>
                    <a:pt x="82" y="37"/>
                  </a:cubicBezTo>
                  <a:cubicBezTo>
                    <a:pt x="82" y="37"/>
                    <a:pt x="81" y="36"/>
                    <a:pt x="81" y="37"/>
                  </a:cubicBezTo>
                  <a:cubicBezTo>
                    <a:pt x="80" y="37"/>
                    <a:pt x="80" y="37"/>
                    <a:pt x="79" y="38"/>
                  </a:cubicBezTo>
                  <a:cubicBezTo>
                    <a:pt x="78" y="39"/>
                    <a:pt x="79" y="39"/>
                    <a:pt x="78" y="40"/>
                  </a:cubicBezTo>
                  <a:cubicBezTo>
                    <a:pt x="76" y="40"/>
                    <a:pt x="75" y="40"/>
                    <a:pt x="74" y="40"/>
                  </a:cubicBezTo>
                  <a:cubicBezTo>
                    <a:pt x="73" y="41"/>
                    <a:pt x="73" y="41"/>
                    <a:pt x="72" y="41"/>
                  </a:cubicBezTo>
                  <a:cubicBezTo>
                    <a:pt x="71" y="41"/>
                    <a:pt x="71" y="40"/>
                    <a:pt x="70" y="41"/>
                  </a:cubicBezTo>
                  <a:cubicBezTo>
                    <a:pt x="69" y="41"/>
                    <a:pt x="69" y="41"/>
                    <a:pt x="68" y="40"/>
                  </a:cubicBezTo>
                  <a:cubicBezTo>
                    <a:pt x="68" y="40"/>
                    <a:pt x="67" y="39"/>
                    <a:pt x="66" y="40"/>
                  </a:cubicBezTo>
                  <a:cubicBezTo>
                    <a:pt x="66" y="40"/>
                    <a:pt x="64" y="40"/>
                    <a:pt x="64" y="41"/>
                  </a:cubicBezTo>
                  <a:cubicBezTo>
                    <a:pt x="64" y="41"/>
                    <a:pt x="63" y="43"/>
                    <a:pt x="63" y="43"/>
                  </a:cubicBezTo>
                  <a:cubicBezTo>
                    <a:pt x="62" y="43"/>
                    <a:pt x="62" y="43"/>
                    <a:pt x="61" y="43"/>
                  </a:cubicBezTo>
                  <a:cubicBezTo>
                    <a:pt x="61" y="43"/>
                    <a:pt x="60" y="43"/>
                    <a:pt x="60" y="44"/>
                  </a:cubicBezTo>
                  <a:cubicBezTo>
                    <a:pt x="60" y="45"/>
                    <a:pt x="60" y="45"/>
                    <a:pt x="59" y="46"/>
                  </a:cubicBezTo>
                  <a:cubicBezTo>
                    <a:pt x="58" y="47"/>
                    <a:pt x="57" y="47"/>
                    <a:pt x="57" y="48"/>
                  </a:cubicBezTo>
                  <a:cubicBezTo>
                    <a:pt x="57" y="49"/>
                    <a:pt x="57" y="49"/>
                    <a:pt x="57" y="49"/>
                  </a:cubicBezTo>
                  <a:cubicBezTo>
                    <a:pt x="58" y="50"/>
                    <a:pt x="57" y="50"/>
                    <a:pt x="58" y="50"/>
                  </a:cubicBezTo>
                  <a:cubicBezTo>
                    <a:pt x="58" y="51"/>
                    <a:pt x="58" y="51"/>
                    <a:pt x="59" y="51"/>
                  </a:cubicBezTo>
                  <a:cubicBezTo>
                    <a:pt x="59" y="51"/>
                    <a:pt x="59" y="51"/>
                    <a:pt x="60" y="52"/>
                  </a:cubicBezTo>
                  <a:cubicBezTo>
                    <a:pt x="61" y="52"/>
                    <a:pt x="62" y="52"/>
                    <a:pt x="62" y="52"/>
                  </a:cubicBezTo>
                  <a:cubicBezTo>
                    <a:pt x="62" y="52"/>
                    <a:pt x="62" y="53"/>
                    <a:pt x="62" y="53"/>
                  </a:cubicBezTo>
                  <a:cubicBezTo>
                    <a:pt x="61" y="54"/>
                    <a:pt x="62" y="55"/>
                    <a:pt x="62" y="55"/>
                  </a:cubicBezTo>
                  <a:cubicBezTo>
                    <a:pt x="62" y="56"/>
                    <a:pt x="63" y="56"/>
                    <a:pt x="63" y="56"/>
                  </a:cubicBezTo>
                  <a:cubicBezTo>
                    <a:pt x="63" y="55"/>
                    <a:pt x="63" y="55"/>
                    <a:pt x="63" y="55"/>
                  </a:cubicBezTo>
                  <a:cubicBezTo>
                    <a:pt x="63" y="55"/>
                    <a:pt x="64" y="55"/>
                    <a:pt x="64" y="55"/>
                  </a:cubicBezTo>
                  <a:cubicBezTo>
                    <a:pt x="65" y="56"/>
                    <a:pt x="65" y="56"/>
                    <a:pt x="65" y="55"/>
                  </a:cubicBezTo>
                  <a:cubicBezTo>
                    <a:pt x="65" y="55"/>
                    <a:pt x="66" y="54"/>
                    <a:pt x="66" y="54"/>
                  </a:cubicBezTo>
                  <a:cubicBezTo>
                    <a:pt x="66" y="54"/>
                    <a:pt x="67" y="55"/>
                    <a:pt x="67" y="55"/>
                  </a:cubicBezTo>
                  <a:cubicBezTo>
                    <a:pt x="67" y="54"/>
                    <a:pt x="67" y="54"/>
                    <a:pt x="67" y="54"/>
                  </a:cubicBezTo>
                  <a:cubicBezTo>
                    <a:pt x="66" y="53"/>
                    <a:pt x="66" y="53"/>
                    <a:pt x="66" y="53"/>
                  </a:cubicBezTo>
                  <a:cubicBezTo>
                    <a:pt x="66" y="53"/>
                    <a:pt x="66" y="52"/>
                    <a:pt x="66" y="52"/>
                  </a:cubicBezTo>
                  <a:cubicBezTo>
                    <a:pt x="67" y="53"/>
                    <a:pt x="67" y="53"/>
                    <a:pt x="67" y="53"/>
                  </a:cubicBezTo>
                  <a:cubicBezTo>
                    <a:pt x="67" y="53"/>
                    <a:pt x="68" y="54"/>
                    <a:pt x="68" y="54"/>
                  </a:cubicBezTo>
                  <a:cubicBezTo>
                    <a:pt x="68" y="53"/>
                    <a:pt x="68" y="53"/>
                    <a:pt x="68" y="52"/>
                  </a:cubicBezTo>
                  <a:cubicBezTo>
                    <a:pt x="68" y="52"/>
                    <a:pt x="68" y="51"/>
                    <a:pt x="68" y="51"/>
                  </a:cubicBezTo>
                  <a:cubicBezTo>
                    <a:pt x="68" y="51"/>
                    <a:pt x="68" y="51"/>
                    <a:pt x="68" y="52"/>
                  </a:cubicBezTo>
                  <a:cubicBezTo>
                    <a:pt x="69" y="52"/>
                    <a:pt x="69" y="52"/>
                    <a:pt x="69" y="52"/>
                  </a:cubicBezTo>
                  <a:cubicBezTo>
                    <a:pt x="69" y="52"/>
                    <a:pt x="70" y="51"/>
                    <a:pt x="70" y="51"/>
                  </a:cubicBezTo>
                  <a:cubicBezTo>
                    <a:pt x="70" y="51"/>
                    <a:pt x="70" y="51"/>
                    <a:pt x="70" y="51"/>
                  </a:cubicBezTo>
                  <a:cubicBezTo>
                    <a:pt x="70" y="52"/>
                    <a:pt x="71" y="52"/>
                    <a:pt x="71" y="52"/>
                  </a:cubicBezTo>
                  <a:cubicBezTo>
                    <a:pt x="71" y="52"/>
                    <a:pt x="71" y="52"/>
                    <a:pt x="71" y="52"/>
                  </a:cubicBezTo>
                  <a:cubicBezTo>
                    <a:pt x="71" y="52"/>
                    <a:pt x="71" y="52"/>
                    <a:pt x="72" y="51"/>
                  </a:cubicBezTo>
                  <a:cubicBezTo>
                    <a:pt x="72" y="51"/>
                    <a:pt x="73" y="49"/>
                    <a:pt x="73" y="49"/>
                  </a:cubicBezTo>
                  <a:cubicBezTo>
                    <a:pt x="74" y="49"/>
                    <a:pt x="74" y="49"/>
                    <a:pt x="74" y="49"/>
                  </a:cubicBezTo>
                  <a:cubicBezTo>
                    <a:pt x="74" y="49"/>
                    <a:pt x="74" y="48"/>
                    <a:pt x="74" y="50"/>
                  </a:cubicBezTo>
                  <a:cubicBezTo>
                    <a:pt x="73" y="51"/>
                    <a:pt x="73" y="51"/>
                    <a:pt x="73" y="52"/>
                  </a:cubicBezTo>
                  <a:cubicBezTo>
                    <a:pt x="73" y="52"/>
                    <a:pt x="73" y="52"/>
                    <a:pt x="74" y="52"/>
                  </a:cubicBezTo>
                  <a:cubicBezTo>
                    <a:pt x="74" y="52"/>
                    <a:pt x="75" y="52"/>
                    <a:pt x="75" y="52"/>
                  </a:cubicBezTo>
                  <a:cubicBezTo>
                    <a:pt x="75" y="53"/>
                    <a:pt x="74" y="53"/>
                    <a:pt x="74" y="53"/>
                  </a:cubicBezTo>
                  <a:cubicBezTo>
                    <a:pt x="74" y="53"/>
                    <a:pt x="73" y="53"/>
                    <a:pt x="72" y="53"/>
                  </a:cubicBezTo>
                  <a:cubicBezTo>
                    <a:pt x="72" y="53"/>
                    <a:pt x="72" y="53"/>
                    <a:pt x="72" y="53"/>
                  </a:cubicBezTo>
                  <a:cubicBezTo>
                    <a:pt x="72" y="53"/>
                    <a:pt x="72" y="54"/>
                    <a:pt x="72" y="54"/>
                  </a:cubicBezTo>
                  <a:cubicBezTo>
                    <a:pt x="72" y="54"/>
                    <a:pt x="73" y="55"/>
                    <a:pt x="73" y="55"/>
                  </a:cubicBezTo>
                  <a:cubicBezTo>
                    <a:pt x="72" y="55"/>
                    <a:pt x="73" y="55"/>
                    <a:pt x="73" y="55"/>
                  </a:cubicBezTo>
                  <a:cubicBezTo>
                    <a:pt x="71" y="54"/>
                    <a:pt x="71" y="54"/>
                    <a:pt x="71" y="54"/>
                  </a:cubicBezTo>
                  <a:cubicBezTo>
                    <a:pt x="71" y="54"/>
                    <a:pt x="71" y="54"/>
                    <a:pt x="71" y="54"/>
                  </a:cubicBezTo>
                  <a:cubicBezTo>
                    <a:pt x="70" y="54"/>
                    <a:pt x="70" y="54"/>
                    <a:pt x="71" y="55"/>
                  </a:cubicBezTo>
                  <a:cubicBezTo>
                    <a:pt x="71" y="55"/>
                    <a:pt x="72" y="56"/>
                    <a:pt x="71" y="56"/>
                  </a:cubicBezTo>
                  <a:cubicBezTo>
                    <a:pt x="71" y="56"/>
                    <a:pt x="71" y="57"/>
                    <a:pt x="71" y="56"/>
                  </a:cubicBezTo>
                  <a:cubicBezTo>
                    <a:pt x="70" y="56"/>
                    <a:pt x="69" y="55"/>
                    <a:pt x="69" y="55"/>
                  </a:cubicBezTo>
                  <a:cubicBezTo>
                    <a:pt x="69" y="55"/>
                    <a:pt x="68" y="55"/>
                    <a:pt x="68" y="55"/>
                  </a:cubicBezTo>
                  <a:cubicBezTo>
                    <a:pt x="68" y="56"/>
                    <a:pt x="68" y="56"/>
                    <a:pt x="68" y="56"/>
                  </a:cubicBezTo>
                  <a:cubicBezTo>
                    <a:pt x="69" y="56"/>
                    <a:pt x="69" y="57"/>
                    <a:pt x="68" y="57"/>
                  </a:cubicBezTo>
                  <a:cubicBezTo>
                    <a:pt x="68" y="57"/>
                    <a:pt x="68" y="57"/>
                    <a:pt x="68" y="57"/>
                  </a:cubicBezTo>
                  <a:cubicBezTo>
                    <a:pt x="67" y="56"/>
                    <a:pt x="67" y="56"/>
                    <a:pt x="67" y="56"/>
                  </a:cubicBezTo>
                  <a:cubicBezTo>
                    <a:pt x="67" y="56"/>
                    <a:pt x="67" y="57"/>
                    <a:pt x="67" y="57"/>
                  </a:cubicBezTo>
                  <a:cubicBezTo>
                    <a:pt x="67" y="58"/>
                    <a:pt x="67" y="58"/>
                    <a:pt x="67" y="59"/>
                  </a:cubicBezTo>
                  <a:cubicBezTo>
                    <a:pt x="67" y="59"/>
                    <a:pt x="67" y="59"/>
                    <a:pt x="66" y="58"/>
                  </a:cubicBezTo>
                  <a:cubicBezTo>
                    <a:pt x="66" y="58"/>
                    <a:pt x="65" y="57"/>
                    <a:pt x="65" y="57"/>
                  </a:cubicBezTo>
                  <a:cubicBezTo>
                    <a:pt x="65" y="57"/>
                    <a:pt x="65" y="57"/>
                    <a:pt x="65" y="57"/>
                  </a:cubicBezTo>
                  <a:cubicBezTo>
                    <a:pt x="65" y="58"/>
                    <a:pt x="64" y="59"/>
                    <a:pt x="64" y="59"/>
                  </a:cubicBezTo>
                  <a:cubicBezTo>
                    <a:pt x="64" y="59"/>
                    <a:pt x="64" y="59"/>
                    <a:pt x="64" y="59"/>
                  </a:cubicBezTo>
                  <a:cubicBezTo>
                    <a:pt x="63" y="58"/>
                    <a:pt x="63" y="58"/>
                    <a:pt x="63" y="58"/>
                  </a:cubicBezTo>
                  <a:cubicBezTo>
                    <a:pt x="63" y="58"/>
                    <a:pt x="63" y="58"/>
                    <a:pt x="63" y="59"/>
                  </a:cubicBezTo>
                  <a:cubicBezTo>
                    <a:pt x="63" y="60"/>
                    <a:pt x="63" y="60"/>
                    <a:pt x="63" y="60"/>
                  </a:cubicBezTo>
                  <a:cubicBezTo>
                    <a:pt x="62" y="60"/>
                    <a:pt x="62" y="60"/>
                    <a:pt x="62" y="60"/>
                  </a:cubicBezTo>
                  <a:cubicBezTo>
                    <a:pt x="62" y="60"/>
                    <a:pt x="61" y="60"/>
                    <a:pt x="61" y="60"/>
                  </a:cubicBezTo>
                  <a:cubicBezTo>
                    <a:pt x="60" y="60"/>
                    <a:pt x="60" y="60"/>
                    <a:pt x="60" y="61"/>
                  </a:cubicBezTo>
                  <a:cubicBezTo>
                    <a:pt x="60" y="61"/>
                    <a:pt x="60" y="61"/>
                    <a:pt x="61" y="62"/>
                  </a:cubicBezTo>
                  <a:cubicBezTo>
                    <a:pt x="61" y="62"/>
                    <a:pt x="60" y="63"/>
                    <a:pt x="60" y="63"/>
                  </a:cubicBezTo>
                  <a:cubicBezTo>
                    <a:pt x="60" y="63"/>
                    <a:pt x="60" y="63"/>
                    <a:pt x="60" y="64"/>
                  </a:cubicBezTo>
                  <a:cubicBezTo>
                    <a:pt x="60" y="64"/>
                    <a:pt x="59" y="65"/>
                    <a:pt x="59" y="66"/>
                  </a:cubicBezTo>
                  <a:cubicBezTo>
                    <a:pt x="59" y="66"/>
                    <a:pt x="59" y="67"/>
                    <a:pt x="59" y="67"/>
                  </a:cubicBezTo>
                  <a:cubicBezTo>
                    <a:pt x="60" y="68"/>
                    <a:pt x="60" y="67"/>
                    <a:pt x="61" y="67"/>
                  </a:cubicBezTo>
                  <a:cubicBezTo>
                    <a:pt x="62" y="66"/>
                    <a:pt x="62" y="67"/>
                    <a:pt x="63" y="66"/>
                  </a:cubicBezTo>
                  <a:cubicBezTo>
                    <a:pt x="64" y="65"/>
                    <a:pt x="64" y="64"/>
                    <a:pt x="65" y="64"/>
                  </a:cubicBezTo>
                  <a:cubicBezTo>
                    <a:pt x="66" y="64"/>
                    <a:pt x="66" y="65"/>
                    <a:pt x="67" y="64"/>
                  </a:cubicBezTo>
                  <a:cubicBezTo>
                    <a:pt x="67" y="63"/>
                    <a:pt x="68" y="61"/>
                    <a:pt x="68" y="61"/>
                  </a:cubicBezTo>
                  <a:cubicBezTo>
                    <a:pt x="67" y="64"/>
                    <a:pt x="67" y="64"/>
                    <a:pt x="67" y="64"/>
                  </a:cubicBezTo>
                  <a:cubicBezTo>
                    <a:pt x="66" y="66"/>
                    <a:pt x="66" y="66"/>
                    <a:pt x="66" y="66"/>
                  </a:cubicBezTo>
                  <a:cubicBezTo>
                    <a:pt x="66" y="66"/>
                    <a:pt x="65" y="66"/>
                    <a:pt x="65" y="66"/>
                  </a:cubicBezTo>
                  <a:cubicBezTo>
                    <a:pt x="65" y="67"/>
                    <a:pt x="64" y="67"/>
                    <a:pt x="64" y="68"/>
                  </a:cubicBezTo>
                  <a:cubicBezTo>
                    <a:pt x="63" y="69"/>
                    <a:pt x="63" y="70"/>
                    <a:pt x="64" y="71"/>
                  </a:cubicBezTo>
                  <a:cubicBezTo>
                    <a:pt x="64" y="71"/>
                    <a:pt x="65" y="71"/>
                    <a:pt x="65" y="71"/>
                  </a:cubicBezTo>
                  <a:cubicBezTo>
                    <a:pt x="65" y="71"/>
                    <a:pt x="64" y="72"/>
                    <a:pt x="64" y="72"/>
                  </a:cubicBezTo>
                  <a:cubicBezTo>
                    <a:pt x="64" y="73"/>
                    <a:pt x="64" y="73"/>
                    <a:pt x="64" y="74"/>
                  </a:cubicBezTo>
                  <a:cubicBezTo>
                    <a:pt x="65" y="76"/>
                    <a:pt x="65" y="76"/>
                    <a:pt x="66" y="76"/>
                  </a:cubicBezTo>
                  <a:cubicBezTo>
                    <a:pt x="66" y="77"/>
                    <a:pt x="67" y="76"/>
                    <a:pt x="67" y="77"/>
                  </a:cubicBezTo>
                  <a:cubicBezTo>
                    <a:pt x="67" y="77"/>
                    <a:pt x="67" y="77"/>
                    <a:pt x="67" y="77"/>
                  </a:cubicBezTo>
                  <a:cubicBezTo>
                    <a:pt x="68" y="77"/>
                    <a:pt x="68" y="77"/>
                    <a:pt x="68" y="77"/>
                  </a:cubicBezTo>
                  <a:cubicBezTo>
                    <a:pt x="69" y="76"/>
                    <a:pt x="69" y="76"/>
                    <a:pt x="69" y="76"/>
                  </a:cubicBezTo>
                  <a:cubicBezTo>
                    <a:pt x="69" y="78"/>
                    <a:pt x="69" y="78"/>
                    <a:pt x="69" y="78"/>
                  </a:cubicBezTo>
                  <a:cubicBezTo>
                    <a:pt x="69" y="78"/>
                    <a:pt x="70" y="78"/>
                    <a:pt x="70" y="78"/>
                  </a:cubicBezTo>
                  <a:cubicBezTo>
                    <a:pt x="71" y="78"/>
                    <a:pt x="71" y="78"/>
                    <a:pt x="71" y="78"/>
                  </a:cubicBezTo>
                  <a:cubicBezTo>
                    <a:pt x="72" y="78"/>
                    <a:pt x="72" y="78"/>
                    <a:pt x="72" y="78"/>
                  </a:cubicBezTo>
                  <a:cubicBezTo>
                    <a:pt x="72" y="78"/>
                    <a:pt x="73" y="78"/>
                    <a:pt x="73" y="78"/>
                  </a:cubicBezTo>
                  <a:cubicBezTo>
                    <a:pt x="73" y="77"/>
                    <a:pt x="73" y="77"/>
                    <a:pt x="73" y="76"/>
                  </a:cubicBezTo>
                  <a:cubicBezTo>
                    <a:pt x="73" y="76"/>
                    <a:pt x="73" y="75"/>
                    <a:pt x="73" y="76"/>
                  </a:cubicBezTo>
                  <a:cubicBezTo>
                    <a:pt x="73" y="77"/>
                    <a:pt x="73" y="75"/>
                    <a:pt x="73" y="75"/>
                  </a:cubicBezTo>
                  <a:cubicBezTo>
                    <a:pt x="72" y="74"/>
                    <a:pt x="72" y="73"/>
                    <a:pt x="72" y="73"/>
                  </a:cubicBezTo>
                  <a:cubicBezTo>
                    <a:pt x="73" y="72"/>
                    <a:pt x="74" y="72"/>
                    <a:pt x="74" y="72"/>
                  </a:cubicBezTo>
                  <a:cubicBezTo>
                    <a:pt x="74" y="73"/>
                    <a:pt x="74" y="73"/>
                    <a:pt x="74" y="73"/>
                  </a:cubicBezTo>
                  <a:cubicBezTo>
                    <a:pt x="73" y="74"/>
                    <a:pt x="74" y="76"/>
                    <a:pt x="74" y="77"/>
                  </a:cubicBezTo>
                  <a:cubicBezTo>
                    <a:pt x="74" y="78"/>
                    <a:pt x="75" y="78"/>
                    <a:pt x="74" y="79"/>
                  </a:cubicBezTo>
                  <a:cubicBezTo>
                    <a:pt x="73" y="80"/>
                    <a:pt x="72" y="80"/>
                    <a:pt x="73" y="80"/>
                  </a:cubicBezTo>
                  <a:cubicBezTo>
                    <a:pt x="73" y="81"/>
                    <a:pt x="74" y="80"/>
                    <a:pt x="74" y="81"/>
                  </a:cubicBezTo>
                  <a:cubicBezTo>
                    <a:pt x="74" y="81"/>
                    <a:pt x="73" y="81"/>
                    <a:pt x="72" y="82"/>
                  </a:cubicBezTo>
                  <a:cubicBezTo>
                    <a:pt x="71" y="82"/>
                    <a:pt x="70" y="82"/>
                    <a:pt x="70" y="82"/>
                  </a:cubicBezTo>
                  <a:cubicBezTo>
                    <a:pt x="70" y="82"/>
                    <a:pt x="70" y="83"/>
                    <a:pt x="71" y="83"/>
                  </a:cubicBezTo>
                  <a:cubicBezTo>
                    <a:pt x="72" y="83"/>
                    <a:pt x="72" y="83"/>
                    <a:pt x="73" y="84"/>
                  </a:cubicBezTo>
                  <a:cubicBezTo>
                    <a:pt x="73" y="84"/>
                    <a:pt x="73" y="84"/>
                    <a:pt x="73" y="84"/>
                  </a:cubicBezTo>
                  <a:cubicBezTo>
                    <a:pt x="74" y="84"/>
                    <a:pt x="74" y="84"/>
                    <a:pt x="74" y="84"/>
                  </a:cubicBezTo>
                  <a:cubicBezTo>
                    <a:pt x="75" y="83"/>
                    <a:pt x="75" y="83"/>
                    <a:pt x="75" y="82"/>
                  </a:cubicBezTo>
                  <a:cubicBezTo>
                    <a:pt x="75" y="81"/>
                    <a:pt x="76" y="81"/>
                    <a:pt x="76" y="81"/>
                  </a:cubicBezTo>
                  <a:cubicBezTo>
                    <a:pt x="77" y="80"/>
                    <a:pt x="79" y="79"/>
                    <a:pt x="79" y="79"/>
                  </a:cubicBezTo>
                  <a:cubicBezTo>
                    <a:pt x="79" y="79"/>
                    <a:pt x="79" y="78"/>
                    <a:pt x="80" y="78"/>
                  </a:cubicBezTo>
                  <a:cubicBezTo>
                    <a:pt x="80" y="78"/>
                    <a:pt x="81" y="78"/>
                    <a:pt x="81" y="78"/>
                  </a:cubicBezTo>
                  <a:cubicBezTo>
                    <a:pt x="81" y="78"/>
                    <a:pt x="82" y="77"/>
                    <a:pt x="82" y="78"/>
                  </a:cubicBezTo>
                  <a:cubicBezTo>
                    <a:pt x="82" y="78"/>
                    <a:pt x="82" y="79"/>
                    <a:pt x="81" y="79"/>
                  </a:cubicBezTo>
                  <a:cubicBezTo>
                    <a:pt x="81" y="79"/>
                    <a:pt x="81" y="79"/>
                    <a:pt x="81" y="79"/>
                  </a:cubicBezTo>
                  <a:cubicBezTo>
                    <a:pt x="80" y="80"/>
                    <a:pt x="80" y="80"/>
                    <a:pt x="80" y="80"/>
                  </a:cubicBezTo>
                  <a:cubicBezTo>
                    <a:pt x="79" y="80"/>
                    <a:pt x="79" y="80"/>
                    <a:pt x="79" y="81"/>
                  </a:cubicBezTo>
                  <a:cubicBezTo>
                    <a:pt x="79" y="81"/>
                    <a:pt x="79" y="81"/>
                    <a:pt x="79" y="82"/>
                  </a:cubicBezTo>
                  <a:cubicBezTo>
                    <a:pt x="79" y="83"/>
                    <a:pt x="79" y="83"/>
                    <a:pt x="79" y="83"/>
                  </a:cubicBezTo>
                  <a:cubicBezTo>
                    <a:pt x="79" y="84"/>
                    <a:pt x="79" y="84"/>
                    <a:pt x="79" y="85"/>
                  </a:cubicBezTo>
                  <a:cubicBezTo>
                    <a:pt x="79" y="86"/>
                    <a:pt x="78" y="86"/>
                    <a:pt x="78" y="86"/>
                  </a:cubicBezTo>
                  <a:cubicBezTo>
                    <a:pt x="79" y="87"/>
                    <a:pt x="79" y="87"/>
                    <a:pt x="79" y="87"/>
                  </a:cubicBezTo>
                  <a:cubicBezTo>
                    <a:pt x="80" y="88"/>
                    <a:pt x="80" y="88"/>
                    <a:pt x="80" y="88"/>
                  </a:cubicBezTo>
                  <a:cubicBezTo>
                    <a:pt x="81" y="88"/>
                    <a:pt x="81" y="88"/>
                    <a:pt x="81" y="88"/>
                  </a:cubicBezTo>
                  <a:cubicBezTo>
                    <a:pt x="83" y="86"/>
                    <a:pt x="83" y="86"/>
                    <a:pt x="83" y="86"/>
                  </a:cubicBezTo>
                  <a:cubicBezTo>
                    <a:pt x="86" y="84"/>
                    <a:pt x="86" y="84"/>
                    <a:pt x="86" y="84"/>
                  </a:cubicBezTo>
                  <a:cubicBezTo>
                    <a:pt x="90" y="77"/>
                    <a:pt x="90" y="77"/>
                    <a:pt x="90" y="77"/>
                  </a:cubicBezTo>
                  <a:cubicBezTo>
                    <a:pt x="90" y="77"/>
                    <a:pt x="91" y="76"/>
                    <a:pt x="91" y="75"/>
                  </a:cubicBezTo>
                  <a:cubicBezTo>
                    <a:pt x="91" y="75"/>
                    <a:pt x="92" y="73"/>
                    <a:pt x="92" y="73"/>
                  </a:cubicBezTo>
                  <a:cubicBezTo>
                    <a:pt x="93" y="72"/>
                    <a:pt x="93" y="71"/>
                    <a:pt x="93" y="70"/>
                  </a:cubicBezTo>
                  <a:cubicBezTo>
                    <a:pt x="93" y="69"/>
                    <a:pt x="94" y="66"/>
                    <a:pt x="95" y="66"/>
                  </a:cubicBezTo>
                  <a:cubicBezTo>
                    <a:pt x="95" y="65"/>
                    <a:pt x="97" y="62"/>
                    <a:pt x="97" y="62"/>
                  </a:cubicBezTo>
                  <a:cubicBezTo>
                    <a:pt x="98" y="61"/>
                    <a:pt x="99" y="60"/>
                    <a:pt x="100" y="59"/>
                  </a:cubicBezTo>
                  <a:cubicBezTo>
                    <a:pt x="100" y="59"/>
                    <a:pt x="100" y="58"/>
                    <a:pt x="102" y="59"/>
                  </a:cubicBezTo>
                  <a:cubicBezTo>
                    <a:pt x="103" y="59"/>
                    <a:pt x="105" y="59"/>
                    <a:pt x="105" y="59"/>
                  </a:cubicBezTo>
                  <a:cubicBezTo>
                    <a:pt x="106" y="59"/>
                    <a:pt x="107" y="60"/>
                    <a:pt x="108" y="59"/>
                  </a:cubicBezTo>
                  <a:cubicBezTo>
                    <a:pt x="108" y="59"/>
                    <a:pt x="110" y="57"/>
                    <a:pt x="111" y="57"/>
                  </a:cubicBezTo>
                  <a:cubicBezTo>
                    <a:pt x="112" y="56"/>
                    <a:pt x="114" y="56"/>
                    <a:pt x="114" y="56"/>
                  </a:cubicBezTo>
                  <a:cubicBezTo>
                    <a:pt x="115" y="55"/>
                    <a:pt x="116" y="55"/>
                    <a:pt x="117" y="54"/>
                  </a:cubicBezTo>
                  <a:cubicBezTo>
                    <a:pt x="117" y="54"/>
                    <a:pt x="119" y="51"/>
                    <a:pt x="119" y="51"/>
                  </a:cubicBezTo>
                  <a:cubicBezTo>
                    <a:pt x="119" y="50"/>
                    <a:pt x="120" y="50"/>
                    <a:pt x="120" y="51"/>
                  </a:cubicBezTo>
                  <a:cubicBezTo>
                    <a:pt x="120" y="51"/>
                    <a:pt x="121" y="50"/>
                    <a:pt x="121" y="51"/>
                  </a:cubicBezTo>
                  <a:cubicBezTo>
                    <a:pt x="122" y="51"/>
                    <a:pt x="123" y="51"/>
                    <a:pt x="123" y="51"/>
                  </a:cubicBezTo>
                  <a:cubicBezTo>
                    <a:pt x="124" y="51"/>
                    <a:pt x="125" y="51"/>
                    <a:pt x="125" y="51"/>
                  </a:cubicBezTo>
                  <a:cubicBezTo>
                    <a:pt x="126" y="51"/>
                    <a:pt x="127" y="51"/>
                    <a:pt x="127" y="52"/>
                  </a:cubicBezTo>
                  <a:cubicBezTo>
                    <a:pt x="128" y="52"/>
                    <a:pt x="128" y="53"/>
                    <a:pt x="129" y="53"/>
                  </a:cubicBezTo>
                  <a:cubicBezTo>
                    <a:pt x="129" y="53"/>
                    <a:pt x="129" y="52"/>
                    <a:pt x="130" y="52"/>
                  </a:cubicBezTo>
                  <a:cubicBezTo>
                    <a:pt x="130" y="52"/>
                    <a:pt x="132" y="52"/>
                    <a:pt x="132" y="52"/>
                  </a:cubicBezTo>
                  <a:cubicBezTo>
                    <a:pt x="133" y="52"/>
                    <a:pt x="133" y="52"/>
                    <a:pt x="134" y="52"/>
                  </a:cubicBezTo>
                  <a:cubicBezTo>
                    <a:pt x="135" y="51"/>
                    <a:pt x="136" y="51"/>
                    <a:pt x="136" y="51"/>
                  </a:cubicBezTo>
                  <a:cubicBezTo>
                    <a:pt x="136" y="51"/>
                    <a:pt x="136" y="50"/>
                    <a:pt x="136" y="50"/>
                  </a:cubicBezTo>
                  <a:cubicBezTo>
                    <a:pt x="137" y="50"/>
                    <a:pt x="137" y="51"/>
                    <a:pt x="137" y="51"/>
                  </a:cubicBezTo>
                  <a:cubicBezTo>
                    <a:pt x="138" y="51"/>
                    <a:pt x="139" y="50"/>
                    <a:pt x="139" y="50"/>
                  </a:cubicBezTo>
                  <a:cubicBezTo>
                    <a:pt x="139" y="50"/>
                    <a:pt x="139" y="50"/>
                    <a:pt x="139" y="49"/>
                  </a:cubicBezTo>
                  <a:cubicBezTo>
                    <a:pt x="140" y="49"/>
                    <a:pt x="140" y="48"/>
                    <a:pt x="140" y="48"/>
                  </a:cubicBezTo>
                  <a:cubicBezTo>
                    <a:pt x="140" y="48"/>
                    <a:pt x="139" y="47"/>
                    <a:pt x="139" y="47"/>
                  </a:cubicBezTo>
                  <a:cubicBezTo>
                    <a:pt x="140" y="46"/>
                    <a:pt x="141" y="46"/>
                    <a:pt x="141" y="47"/>
                  </a:cubicBezTo>
                  <a:cubicBezTo>
                    <a:pt x="141" y="47"/>
                    <a:pt x="141" y="48"/>
                    <a:pt x="141" y="48"/>
                  </a:cubicBezTo>
                  <a:cubicBezTo>
                    <a:pt x="141" y="48"/>
                    <a:pt x="141" y="48"/>
                    <a:pt x="142" y="48"/>
                  </a:cubicBezTo>
                  <a:cubicBezTo>
                    <a:pt x="142" y="49"/>
                    <a:pt x="142" y="48"/>
                    <a:pt x="143" y="48"/>
                  </a:cubicBezTo>
                  <a:cubicBezTo>
                    <a:pt x="143" y="49"/>
                    <a:pt x="142" y="49"/>
                    <a:pt x="143" y="49"/>
                  </a:cubicBezTo>
                  <a:cubicBezTo>
                    <a:pt x="143" y="50"/>
                    <a:pt x="143" y="50"/>
                    <a:pt x="144" y="50"/>
                  </a:cubicBezTo>
                  <a:cubicBezTo>
                    <a:pt x="144" y="50"/>
                    <a:pt x="146" y="49"/>
                    <a:pt x="146" y="49"/>
                  </a:cubicBezTo>
                  <a:cubicBezTo>
                    <a:pt x="147" y="49"/>
                    <a:pt x="147" y="49"/>
                    <a:pt x="147" y="49"/>
                  </a:cubicBezTo>
                  <a:cubicBezTo>
                    <a:pt x="147" y="47"/>
                    <a:pt x="147" y="47"/>
                    <a:pt x="147" y="47"/>
                  </a:cubicBezTo>
                  <a:cubicBezTo>
                    <a:pt x="147" y="47"/>
                    <a:pt x="147" y="46"/>
                    <a:pt x="147" y="46"/>
                  </a:cubicBezTo>
                  <a:cubicBezTo>
                    <a:pt x="147" y="46"/>
                    <a:pt x="148" y="46"/>
                    <a:pt x="147" y="45"/>
                  </a:cubicBezTo>
                  <a:cubicBezTo>
                    <a:pt x="147" y="44"/>
                    <a:pt x="147" y="43"/>
                    <a:pt x="147" y="42"/>
                  </a:cubicBezTo>
                  <a:cubicBezTo>
                    <a:pt x="147" y="41"/>
                    <a:pt x="147" y="40"/>
                    <a:pt x="147" y="40"/>
                  </a:cubicBezTo>
                  <a:cubicBezTo>
                    <a:pt x="147" y="39"/>
                    <a:pt x="147" y="38"/>
                    <a:pt x="147" y="38"/>
                  </a:cubicBezTo>
                  <a:cubicBezTo>
                    <a:pt x="147" y="37"/>
                    <a:pt x="147" y="36"/>
                    <a:pt x="147" y="35"/>
                  </a:cubicBezTo>
                  <a:cubicBezTo>
                    <a:pt x="147" y="34"/>
                    <a:pt x="148" y="34"/>
                    <a:pt x="147" y="33"/>
                  </a:cubicBezTo>
                  <a:cubicBezTo>
                    <a:pt x="147" y="33"/>
                    <a:pt x="144" y="33"/>
                    <a:pt x="144" y="33"/>
                  </a:cubicBezTo>
                  <a:cubicBezTo>
                    <a:pt x="144" y="33"/>
                    <a:pt x="143" y="33"/>
                    <a:pt x="143" y="32"/>
                  </a:cubicBezTo>
                  <a:cubicBezTo>
                    <a:pt x="143" y="32"/>
                    <a:pt x="142" y="31"/>
                    <a:pt x="142" y="31"/>
                  </a:cubicBezTo>
                  <a:cubicBezTo>
                    <a:pt x="142" y="31"/>
                    <a:pt x="143" y="31"/>
                    <a:pt x="142" y="30"/>
                  </a:cubicBezTo>
                  <a:cubicBezTo>
                    <a:pt x="141" y="29"/>
                    <a:pt x="142" y="29"/>
                    <a:pt x="141" y="29"/>
                  </a:cubicBezTo>
                  <a:cubicBezTo>
                    <a:pt x="140" y="29"/>
                    <a:pt x="139" y="29"/>
                    <a:pt x="139" y="29"/>
                  </a:cubicBezTo>
                  <a:cubicBezTo>
                    <a:pt x="138" y="29"/>
                    <a:pt x="138" y="27"/>
                    <a:pt x="138" y="27"/>
                  </a:cubicBezTo>
                  <a:cubicBezTo>
                    <a:pt x="138" y="27"/>
                    <a:pt x="137" y="27"/>
                    <a:pt x="137" y="27"/>
                  </a:cubicBezTo>
                  <a:cubicBezTo>
                    <a:pt x="136" y="27"/>
                    <a:pt x="135" y="27"/>
                    <a:pt x="135" y="27"/>
                  </a:cubicBezTo>
                  <a:cubicBezTo>
                    <a:pt x="135" y="27"/>
                    <a:pt x="135" y="26"/>
                    <a:pt x="135" y="25"/>
                  </a:cubicBezTo>
                  <a:cubicBezTo>
                    <a:pt x="134" y="24"/>
                    <a:pt x="134" y="24"/>
                    <a:pt x="135" y="24"/>
                  </a:cubicBezTo>
                  <a:cubicBezTo>
                    <a:pt x="135" y="24"/>
                    <a:pt x="136" y="24"/>
                    <a:pt x="136" y="24"/>
                  </a:cubicBezTo>
                  <a:cubicBezTo>
                    <a:pt x="136" y="23"/>
                    <a:pt x="136" y="22"/>
                    <a:pt x="136" y="22"/>
                  </a:cubicBezTo>
                  <a:cubicBezTo>
                    <a:pt x="137" y="22"/>
                    <a:pt x="137" y="22"/>
                    <a:pt x="137" y="22"/>
                  </a:cubicBezTo>
                  <a:cubicBezTo>
                    <a:pt x="137" y="22"/>
                    <a:pt x="138" y="22"/>
                    <a:pt x="139" y="22"/>
                  </a:cubicBezTo>
                  <a:cubicBezTo>
                    <a:pt x="139" y="22"/>
                    <a:pt x="140" y="22"/>
                    <a:pt x="140" y="22"/>
                  </a:cubicBezTo>
                  <a:cubicBezTo>
                    <a:pt x="140" y="21"/>
                    <a:pt x="139" y="20"/>
                    <a:pt x="139" y="20"/>
                  </a:cubicBezTo>
                  <a:cubicBezTo>
                    <a:pt x="140" y="20"/>
                    <a:pt x="140" y="20"/>
                    <a:pt x="140" y="20"/>
                  </a:cubicBezTo>
                  <a:cubicBezTo>
                    <a:pt x="141" y="21"/>
                    <a:pt x="141" y="21"/>
                    <a:pt x="141" y="21"/>
                  </a:cubicBezTo>
                  <a:cubicBezTo>
                    <a:pt x="142" y="21"/>
                    <a:pt x="142" y="19"/>
                    <a:pt x="142" y="19"/>
                  </a:cubicBezTo>
                  <a:cubicBezTo>
                    <a:pt x="142" y="19"/>
                    <a:pt x="142" y="19"/>
                    <a:pt x="143" y="20"/>
                  </a:cubicBezTo>
                  <a:cubicBezTo>
                    <a:pt x="143" y="21"/>
                    <a:pt x="142" y="20"/>
                    <a:pt x="142" y="21"/>
                  </a:cubicBezTo>
                  <a:cubicBezTo>
                    <a:pt x="143" y="22"/>
                    <a:pt x="143" y="21"/>
                    <a:pt x="143" y="21"/>
                  </a:cubicBezTo>
                  <a:cubicBezTo>
                    <a:pt x="144" y="21"/>
                    <a:pt x="144" y="21"/>
                    <a:pt x="144" y="21"/>
                  </a:cubicBezTo>
                  <a:cubicBezTo>
                    <a:pt x="144" y="21"/>
                    <a:pt x="145" y="20"/>
                    <a:pt x="145" y="21"/>
                  </a:cubicBezTo>
                  <a:cubicBezTo>
                    <a:pt x="146" y="21"/>
                    <a:pt x="146" y="22"/>
                    <a:pt x="146" y="22"/>
                  </a:cubicBezTo>
                  <a:cubicBezTo>
                    <a:pt x="147" y="21"/>
                    <a:pt x="147" y="21"/>
                    <a:pt x="147" y="21"/>
                  </a:cubicBezTo>
                  <a:cubicBezTo>
                    <a:pt x="148" y="20"/>
                    <a:pt x="148" y="20"/>
                    <a:pt x="148" y="19"/>
                  </a:cubicBezTo>
                  <a:cubicBezTo>
                    <a:pt x="148" y="19"/>
                    <a:pt x="149" y="19"/>
                    <a:pt x="149" y="19"/>
                  </a:cubicBezTo>
                  <a:cubicBezTo>
                    <a:pt x="149" y="19"/>
                    <a:pt x="150" y="18"/>
                    <a:pt x="150" y="18"/>
                  </a:cubicBezTo>
                  <a:cubicBezTo>
                    <a:pt x="149" y="17"/>
                    <a:pt x="149" y="17"/>
                    <a:pt x="149" y="16"/>
                  </a:cubicBezTo>
                  <a:cubicBezTo>
                    <a:pt x="149" y="16"/>
                    <a:pt x="149" y="16"/>
                    <a:pt x="149" y="16"/>
                  </a:cubicBezTo>
                  <a:cubicBezTo>
                    <a:pt x="149" y="16"/>
                    <a:pt x="149" y="15"/>
                    <a:pt x="149" y="15"/>
                  </a:cubicBezTo>
                  <a:cubicBezTo>
                    <a:pt x="149" y="14"/>
                    <a:pt x="149" y="14"/>
                    <a:pt x="149" y="14"/>
                  </a:cubicBezTo>
                  <a:cubicBezTo>
                    <a:pt x="149" y="14"/>
                    <a:pt x="150" y="13"/>
                    <a:pt x="150" y="13"/>
                  </a:cubicBezTo>
                  <a:cubicBezTo>
                    <a:pt x="150" y="12"/>
                    <a:pt x="151" y="12"/>
                    <a:pt x="151" y="12"/>
                  </a:cubicBezTo>
                  <a:cubicBezTo>
                    <a:pt x="151" y="11"/>
                    <a:pt x="151" y="11"/>
                    <a:pt x="150" y="10"/>
                  </a:cubicBezTo>
                  <a:cubicBezTo>
                    <a:pt x="150" y="10"/>
                    <a:pt x="150" y="9"/>
                    <a:pt x="150" y="9"/>
                  </a:cubicBezTo>
                  <a:cubicBezTo>
                    <a:pt x="149" y="8"/>
                    <a:pt x="148" y="8"/>
                    <a:pt x="148" y="8"/>
                  </a:cubicBezTo>
                  <a:cubicBezTo>
                    <a:pt x="148" y="8"/>
                    <a:pt x="148" y="7"/>
                    <a:pt x="148" y="7"/>
                  </a:cubicBezTo>
                  <a:cubicBezTo>
                    <a:pt x="148" y="6"/>
                    <a:pt x="147" y="6"/>
                    <a:pt x="147" y="5"/>
                  </a:cubicBezTo>
                  <a:cubicBezTo>
                    <a:pt x="147" y="5"/>
                    <a:pt x="147" y="4"/>
                    <a:pt x="147" y="4"/>
                  </a:cubicBezTo>
                  <a:cubicBezTo>
                    <a:pt x="147" y="3"/>
                    <a:pt x="147" y="1"/>
                    <a:pt x="147" y="1"/>
                  </a:cubicBezTo>
                  <a:lnTo>
                    <a:pt x="135"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241"/>
            <p:cNvSpPr>
              <a:spLocks/>
            </p:cNvSpPr>
            <p:nvPr/>
          </p:nvSpPr>
          <p:spPr bwMode="auto">
            <a:xfrm>
              <a:off x="6392863" y="2787650"/>
              <a:ext cx="3175" cy="3175"/>
            </a:xfrm>
            <a:custGeom>
              <a:avLst/>
              <a:gdLst>
                <a:gd name="T0" fmla="*/ 0 w 2"/>
                <a:gd name="T1" fmla="*/ 1 h 2"/>
                <a:gd name="T2" fmla="*/ 0 w 2"/>
                <a:gd name="T3" fmla="*/ 1 h 2"/>
                <a:gd name="T4" fmla="*/ 1 w 2"/>
                <a:gd name="T5" fmla="*/ 0 h 2"/>
                <a:gd name="T6" fmla="*/ 2 w 2"/>
                <a:gd name="T7" fmla="*/ 0 h 2"/>
                <a:gd name="T8" fmla="*/ 1 w 2"/>
                <a:gd name="T9" fmla="*/ 1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0"/>
                    <a:pt x="1" y="0"/>
                    <a:pt x="1" y="0"/>
                  </a:cubicBezTo>
                  <a:cubicBezTo>
                    <a:pt x="1" y="0"/>
                    <a:pt x="2" y="0"/>
                    <a:pt x="2" y="0"/>
                  </a:cubicBezTo>
                  <a:cubicBezTo>
                    <a:pt x="2" y="0"/>
                    <a:pt x="1" y="1"/>
                    <a:pt x="1" y="1"/>
                  </a:cubicBezTo>
                  <a:cubicBezTo>
                    <a:pt x="1" y="1"/>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Freeform 242"/>
            <p:cNvSpPr>
              <a:spLocks/>
            </p:cNvSpPr>
            <p:nvPr/>
          </p:nvSpPr>
          <p:spPr bwMode="auto">
            <a:xfrm>
              <a:off x="6343650" y="2786063"/>
              <a:ext cx="11113" cy="11113"/>
            </a:xfrm>
            <a:custGeom>
              <a:avLst/>
              <a:gdLst>
                <a:gd name="T0" fmla="*/ 0 w 8"/>
                <a:gd name="T1" fmla="*/ 5 h 8"/>
                <a:gd name="T2" fmla="*/ 0 w 8"/>
                <a:gd name="T3" fmla="*/ 3 h 8"/>
                <a:gd name="T4" fmla="*/ 0 w 8"/>
                <a:gd name="T5" fmla="*/ 2 h 8"/>
                <a:gd name="T6" fmla="*/ 2 w 8"/>
                <a:gd name="T7" fmla="*/ 2 h 8"/>
                <a:gd name="T8" fmla="*/ 3 w 8"/>
                <a:gd name="T9" fmla="*/ 2 h 8"/>
                <a:gd name="T10" fmla="*/ 5 w 8"/>
                <a:gd name="T11" fmla="*/ 1 h 8"/>
                <a:gd name="T12" fmla="*/ 7 w 8"/>
                <a:gd name="T13" fmla="*/ 1 h 8"/>
                <a:gd name="T14" fmla="*/ 7 w 8"/>
                <a:gd name="T15" fmla="*/ 1 h 8"/>
                <a:gd name="T16" fmla="*/ 8 w 8"/>
                <a:gd name="T17" fmla="*/ 1 h 8"/>
                <a:gd name="T18" fmla="*/ 8 w 8"/>
                <a:gd name="T19" fmla="*/ 1 h 8"/>
                <a:gd name="T20" fmla="*/ 8 w 8"/>
                <a:gd name="T21" fmla="*/ 2 h 8"/>
                <a:gd name="T22" fmla="*/ 7 w 8"/>
                <a:gd name="T23" fmla="*/ 3 h 8"/>
                <a:gd name="T24" fmla="*/ 6 w 8"/>
                <a:gd name="T25" fmla="*/ 5 h 8"/>
                <a:gd name="T26" fmla="*/ 6 w 8"/>
                <a:gd name="T27" fmla="*/ 6 h 8"/>
                <a:gd name="T28" fmla="*/ 5 w 8"/>
                <a:gd name="T29" fmla="*/ 7 h 8"/>
                <a:gd name="T30" fmla="*/ 4 w 8"/>
                <a:gd name="T31" fmla="*/ 7 h 8"/>
                <a:gd name="T32" fmla="*/ 3 w 8"/>
                <a:gd name="T33" fmla="*/ 7 h 8"/>
                <a:gd name="T34" fmla="*/ 3 w 8"/>
                <a:gd name="T35" fmla="*/ 6 h 8"/>
                <a:gd name="T36" fmla="*/ 2 w 8"/>
                <a:gd name="T37" fmla="*/ 6 h 8"/>
                <a:gd name="T38" fmla="*/ 1 w 8"/>
                <a:gd name="T39" fmla="*/ 6 h 8"/>
                <a:gd name="T40" fmla="*/ 0 w 8"/>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8">
                  <a:moveTo>
                    <a:pt x="0" y="5"/>
                  </a:moveTo>
                  <a:cubicBezTo>
                    <a:pt x="0" y="4"/>
                    <a:pt x="0" y="3"/>
                    <a:pt x="0" y="3"/>
                  </a:cubicBezTo>
                  <a:cubicBezTo>
                    <a:pt x="0" y="2"/>
                    <a:pt x="0" y="2"/>
                    <a:pt x="0" y="2"/>
                  </a:cubicBezTo>
                  <a:cubicBezTo>
                    <a:pt x="1" y="1"/>
                    <a:pt x="1" y="2"/>
                    <a:pt x="2" y="2"/>
                  </a:cubicBezTo>
                  <a:cubicBezTo>
                    <a:pt x="2" y="2"/>
                    <a:pt x="2" y="2"/>
                    <a:pt x="3" y="2"/>
                  </a:cubicBezTo>
                  <a:cubicBezTo>
                    <a:pt x="4" y="2"/>
                    <a:pt x="4" y="2"/>
                    <a:pt x="5" y="1"/>
                  </a:cubicBezTo>
                  <a:cubicBezTo>
                    <a:pt x="6" y="1"/>
                    <a:pt x="6" y="1"/>
                    <a:pt x="7" y="1"/>
                  </a:cubicBezTo>
                  <a:cubicBezTo>
                    <a:pt x="7" y="1"/>
                    <a:pt x="7" y="0"/>
                    <a:pt x="7" y="1"/>
                  </a:cubicBezTo>
                  <a:cubicBezTo>
                    <a:pt x="7" y="1"/>
                    <a:pt x="8" y="1"/>
                    <a:pt x="8" y="1"/>
                  </a:cubicBezTo>
                  <a:cubicBezTo>
                    <a:pt x="8" y="1"/>
                    <a:pt x="8" y="1"/>
                    <a:pt x="8" y="1"/>
                  </a:cubicBezTo>
                  <a:cubicBezTo>
                    <a:pt x="8" y="1"/>
                    <a:pt x="8" y="1"/>
                    <a:pt x="8" y="2"/>
                  </a:cubicBezTo>
                  <a:cubicBezTo>
                    <a:pt x="8" y="2"/>
                    <a:pt x="8" y="2"/>
                    <a:pt x="7" y="3"/>
                  </a:cubicBezTo>
                  <a:cubicBezTo>
                    <a:pt x="7" y="4"/>
                    <a:pt x="6" y="3"/>
                    <a:pt x="6" y="5"/>
                  </a:cubicBezTo>
                  <a:cubicBezTo>
                    <a:pt x="6" y="6"/>
                    <a:pt x="7" y="6"/>
                    <a:pt x="6" y="6"/>
                  </a:cubicBezTo>
                  <a:cubicBezTo>
                    <a:pt x="6" y="7"/>
                    <a:pt x="6" y="7"/>
                    <a:pt x="5" y="7"/>
                  </a:cubicBezTo>
                  <a:cubicBezTo>
                    <a:pt x="5" y="7"/>
                    <a:pt x="4" y="6"/>
                    <a:pt x="4" y="7"/>
                  </a:cubicBezTo>
                  <a:cubicBezTo>
                    <a:pt x="3" y="7"/>
                    <a:pt x="3" y="8"/>
                    <a:pt x="3" y="7"/>
                  </a:cubicBezTo>
                  <a:cubicBezTo>
                    <a:pt x="3" y="7"/>
                    <a:pt x="3" y="7"/>
                    <a:pt x="3" y="6"/>
                  </a:cubicBezTo>
                  <a:cubicBezTo>
                    <a:pt x="3" y="6"/>
                    <a:pt x="2" y="6"/>
                    <a:pt x="2" y="6"/>
                  </a:cubicBezTo>
                  <a:cubicBezTo>
                    <a:pt x="2" y="6"/>
                    <a:pt x="1" y="6"/>
                    <a:pt x="1" y="6"/>
                  </a:cubicBezTo>
                  <a:cubicBezTo>
                    <a:pt x="1" y="6"/>
                    <a:pt x="1" y="6"/>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243"/>
            <p:cNvSpPr>
              <a:spLocks/>
            </p:cNvSpPr>
            <p:nvPr/>
          </p:nvSpPr>
          <p:spPr bwMode="auto">
            <a:xfrm>
              <a:off x="6354763" y="2790825"/>
              <a:ext cx="1588" cy="3175"/>
            </a:xfrm>
            <a:custGeom>
              <a:avLst/>
              <a:gdLst>
                <a:gd name="T0" fmla="*/ 1 w 2"/>
                <a:gd name="T1" fmla="*/ 0 h 2"/>
                <a:gd name="T2" fmla="*/ 1 w 2"/>
                <a:gd name="T3" fmla="*/ 1 h 2"/>
                <a:gd name="T4" fmla="*/ 1 w 2"/>
                <a:gd name="T5" fmla="*/ 2 h 2"/>
                <a:gd name="T6" fmla="*/ 1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1"/>
                    <a:pt x="1" y="1"/>
                  </a:cubicBezTo>
                  <a:cubicBezTo>
                    <a:pt x="1" y="1"/>
                    <a:pt x="0" y="1"/>
                    <a:pt x="1" y="2"/>
                  </a:cubicBezTo>
                  <a:cubicBezTo>
                    <a:pt x="1" y="2"/>
                    <a:pt x="1" y="1"/>
                    <a:pt x="1" y="1"/>
                  </a:cubicBezTo>
                  <a:cubicBezTo>
                    <a:pt x="1" y="1"/>
                    <a:pt x="2" y="1"/>
                    <a:pt x="2" y="1"/>
                  </a:cubicBezTo>
                  <a:cubicBezTo>
                    <a:pt x="2" y="1"/>
                    <a:pt x="2"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Freeform 244"/>
            <p:cNvSpPr>
              <a:spLocks/>
            </p:cNvSpPr>
            <p:nvPr/>
          </p:nvSpPr>
          <p:spPr bwMode="auto">
            <a:xfrm>
              <a:off x="6330950" y="2779713"/>
              <a:ext cx="12700" cy="11113"/>
            </a:xfrm>
            <a:custGeom>
              <a:avLst/>
              <a:gdLst>
                <a:gd name="T0" fmla="*/ 5 w 9"/>
                <a:gd name="T1" fmla="*/ 4 h 8"/>
                <a:gd name="T2" fmla="*/ 4 w 9"/>
                <a:gd name="T3" fmla="*/ 3 h 8"/>
                <a:gd name="T4" fmla="*/ 3 w 9"/>
                <a:gd name="T5" fmla="*/ 2 h 8"/>
                <a:gd name="T6" fmla="*/ 3 w 9"/>
                <a:gd name="T7" fmla="*/ 1 h 8"/>
                <a:gd name="T8" fmla="*/ 2 w 9"/>
                <a:gd name="T9" fmla="*/ 3 h 8"/>
                <a:gd name="T10" fmla="*/ 3 w 9"/>
                <a:gd name="T11" fmla="*/ 4 h 8"/>
                <a:gd name="T12" fmla="*/ 3 w 9"/>
                <a:gd name="T13" fmla="*/ 4 h 8"/>
                <a:gd name="T14" fmla="*/ 3 w 9"/>
                <a:gd name="T15" fmla="*/ 5 h 8"/>
                <a:gd name="T16" fmla="*/ 2 w 9"/>
                <a:gd name="T17" fmla="*/ 5 h 8"/>
                <a:gd name="T18" fmla="*/ 2 w 9"/>
                <a:gd name="T19" fmla="*/ 6 h 8"/>
                <a:gd name="T20" fmla="*/ 3 w 9"/>
                <a:gd name="T21" fmla="*/ 6 h 8"/>
                <a:gd name="T22" fmla="*/ 2 w 9"/>
                <a:gd name="T23" fmla="*/ 7 h 8"/>
                <a:gd name="T24" fmla="*/ 1 w 9"/>
                <a:gd name="T25" fmla="*/ 7 h 8"/>
                <a:gd name="T26" fmla="*/ 1 w 9"/>
                <a:gd name="T27" fmla="*/ 7 h 8"/>
                <a:gd name="T28" fmla="*/ 1 w 9"/>
                <a:gd name="T29" fmla="*/ 8 h 8"/>
                <a:gd name="T30" fmla="*/ 2 w 9"/>
                <a:gd name="T31" fmla="*/ 8 h 8"/>
                <a:gd name="T32" fmla="*/ 3 w 9"/>
                <a:gd name="T33" fmla="*/ 8 h 8"/>
                <a:gd name="T34" fmla="*/ 4 w 9"/>
                <a:gd name="T35" fmla="*/ 8 h 8"/>
                <a:gd name="T36" fmla="*/ 5 w 9"/>
                <a:gd name="T37" fmla="*/ 8 h 8"/>
                <a:gd name="T38" fmla="*/ 7 w 9"/>
                <a:gd name="T39" fmla="*/ 8 h 8"/>
                <a:gd name="T40" fmla="*/ 7 w 9"/>
                <a:gd name="T41" fmla="*/ 7 h 8"/>
                <a:gd name="T42" fmla="*/ 8 w 9"/>
                <a:gd name="T43" fmla="*/ 7 h 8"/>
                <a:gd name="T44" fmla="*/ 8 w 9"/>
                <a:gd name="T45" fmla="*/ 6 h 8"/>
                <a:gd name="T46" fmla="*/ 7 w 9"/>
                <a:gd name="T47" fmla="*/ 5 h 8"/>
                <a:gd name="T48" fmla="*/ 6 w 9"/>
                <a:gd name="T49" fmla="*/ 5 h 8"/>
                <a:gd name="T50" fmla="*/ 5 w 9"/>
                <a:gd name="T5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8">
                  <a:moveTo>
                    <a:pt x="5" y="4"/>
                  </a:moveTo>
                  <a:cubicBezTo>
                    <a:pt x="5" y="4"/>
                    <a:pt x="4" y="4"/>
                    <a:pt x="4" y="3"/>
                  </a:cubicBezTo>
                  <a:cubicBezTo>
                    <a:pt x="4" y="2"/>
                    <a:pt x="4" y="2"/>
                    <a:pt x="3" y="2"/>
                  </a:cubicBezTo>
                  <a:cubicBezTo>
                    <a:pt x="3" y="1"/>
                    <a:pt x="3" y="0"/>
                    <a:pt x="3" y="1"/>
                  </a:cubicBezTo>
                  <a:cubicBezTo>
                    <a:pt x="2" y="2"/>
                    <a:pt x="2" y="2"/>
                    <a:pt x="2" y="3"/>
                  </a:cubicBezTo>
                  <a:cubicBezTo>
                    <a:pt x="2" y="4"/>
                    <a:pt x="3" y="5"/>
                    <a:pt x="3" y="4"/>
                  </a:cubicBezTo>
                  <a:cubicBezTo>
                    <a:pt x="3" y="4"/>
                    <a:pt x="3" y="3"/>
                    <a:pt x="3" y="4"/>
                  </a:cubicBezTo>
                  <a:cubicBezTo>
                    <a:pt x="3" y="4"/>
                    <a:pt x="3" y="5"/>
                    <a:pt x="3" y="5"/>
                  </a:cubicBezTo>
                  <a:cubicBezTo>
                    <a:pt x="3" y="5"/>
                    <a:pt x="2" y="4"/>
                    <a:pt x="2" y="5"/>
                  </a:cubicBezTo>
                  <a:cubicBezTo>
                    <a:pt x="2" y="5"/>
                    <a:pt x="2" y="6"/>
                    <a:pt x="2" y="6"/>
                  </a:cubicBezTo>
                  <a:cubicBezTo>
                    <a:pt x="3" y="6"/>
                    <a:pt x="3" y="6"/>
                    <a:pt x="3" y="6"/>
                  </a:cubicBezTo>
                  <a:cubicBezTo>
                    <a:pt x="3" y="7"/>
                    <a:pt x="3" y="6"/>
                    <a:pt x="2" y="7"/>
                  </a:cubicBezTo>
                  <a:cubicBezTo>
                    <a:pt x="2" y="7"/>
                    <a:pt x="2" y="7"/>
                    <a:pt x="1" y="7"/>
                  </a:cubicBezTo>
                  <a:cubicBezTo>
                    <a:pt x="1" y="7"/>
                    <a:pt x="1" y="7"/>
                    <a:pt x="1" y="7"/>
                  </a:cubicBezTo>
                  <a:cubicBezTo>
                    <a:pt x="1" y="7"/>
                    <a:pt x="0" y="7"/>
                    <a:pt x="1" y="8"/>
                  </a:cubicBezTo>
                  <a:cubicBezTo>
                    <a:pt x="1" y="8"/>
                    <a:pt x="2" y="8"/>
                    <a:pt x="2" y="8"/>
                  </a:cubicBezTo>
                  <a:cubicBezTo>
                    <a:pt x="2" y="8"/>
                    <a:pt x="2" y="8"/>
                    <a:pt x="3" y="8"/>
                  </a:cubicBezTo>
                  <a:cubicBezTo>
                    <a:pt x="4" y="8"/>
                    <a:pt x="4" y="8"/>
                    <a:pt x="4" y="8"/>
                  </a:cubicBezTo>
                  <a:cubicBezTo>
                    <a:pt x="4" y="8"/>
                    <a:pt x="5" y="8"/>
                    <a:pt x="5" y="8"/>
                  </a:cubicBezTo>
                  <a:cubicBezTo>
                    <a:pt x="6" y="8"/>
                    <a:pt x="7" y="8"/>
                    <a:pt x="7" y="8"/>
                  </a:cubicBezTo>
                  <a:cubicBezTo>
                    <a:pt x="7" y="7"/>
                    <a:pt x="7" y="7"/>
                    <a:pt x="7" y="7"/>
                  </a:cubicBezTo>
                  <a:cubicBezTo>
                    <a:pt x="7" y="7"/>
                    <a:pt x="8" y="7"/>
                    <a:pt x="8" y="7"/>
                  </a:cubicBezTo>
                  <a:cubicBezTo>
                    <a:pt x="8" y="7"/>
                    <a:pt x="9" y="6"/>
                    <a:pt x="8" y="6"/>
                  </a:cubicBezTo>
                  <a:cubicBezTo>
                    <a:pt x="8" y="6"/>
                    <a:pt x="7" y="5"/>
                    <a:pt x="7" y="5"/>
                  </a:cubicBezTo>
                  <a:cubicBezTo>
                    <a:pt x="6" y="5"/>
                    <a:pt x="6" y="5"/>
                    <a:pt x="6" y="5"/>
                  </a:cubicBezTo>
                  <a:cubicBezTo>
                    <a:pt x="6" y="5"/>
                    <a:pt x="6" y="5"/>
                    <a:pt x="5"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245"/>
            <p:cNvSpPr>
              <a:spLocks/>
            </p:cNvSpPr>
            <p:nvPr/>
          </p:nvSpPr>
          <p:spPr bwMode="auto">
            <a:xfrm>
              <a:off x="6326188" y="2808288"/>
              <a:ext cx="12700" cy="7938"/>
            </a:xfrm>
            <a:custGeom>
              <a:avLst/>
              <a:gdLst>
                <a:gd name="T0" fmla="*/ 2 w 9"/>
                <a:gd name="T1" fmla="*/ 5 h 6"/>
                <a:gd name="T2" fmla="*/ 1 w 9"/>
                <a:gd name="T3" fmla="*/ 5 h 6"/>
                <a:gd name="T4" fmla="*/ 1 w 9"/>
                <a:gd name="T5" fmla="*/ 4 h 6"/>
                <a:gd name="T6" fmla="*/ 1 w 9"/>
                <a:gd name="T7" fmla="*/ 3 h 6"/>
                <a:gd name="T8" fmla="*/ 2 w 9"/>
                <a:gd name="T9" fmla="*/ 2 h 6"/>
                <a:gd name="T10" fmla="*/ 3 w 9"/>
                <a:gd name="T11" fmla="*/ 3 h 6"/>
                <a:gd name="T12" fmla="*/ 5 w 9"/>
                <a:gd name="T13" fmla="*/ 3 h 6"/>
                <a:gd name="T14" fmla="*/ 6 w 9"/>
                <a:gd name="T15" fmla="*/ 1 h 6"/>
                <a:gd name="T16" fmla="*/ 7 w 9"/>
                <a:gd name="T17" fmla="*/ 1 h 6"/>
                <a:gd name="T18" fmla="*/ 8 w 9"/>
                <a:gd name="T19" fmla="*/ 1 h 6"/>
                <a:gd name="T20" fmla="*/ 9 w 9"/>
                <a:gd name="T21" fmla="*/ 1 h 6"/>
                <a:gd name="T22" fmla="*/ 9 w 9"/>
                <a:gd name="T23" fmla="*/ 2 h 6"/>
                <a:gd name="T24" fmla="*/ 8 w 9"/>
                <a:gd name="T25" fmla="*/ 4 h 6"/>
                <a:gd name="T26" fmla="*/ 8 w 9"/>
                <a:gd name="T27" fmla="*/ 5 h 6"/>
                <a:gd name="T28" fmla="*/ 7 w 9"/>
                <a:gd name="T29" fmla="*/ 6 h 6"/>
                <a:gd name="T30" fmla="*/ 6 w 9"/>
                <a:gd name="T31" fmla="*/ 5 h 6"/>
                <a:gd name="T32" fmla="*/ 6 w 9"/>
                <a:gd name="T33" fmla="*/ 6 h 6"/>
                <a:gd name="T34" fmla="*/ 5 w 9"/>
                <a:gd name="T35" fmla="*/ 5 h 6"/>
                <a:gd name="T36" fmla="*/ 4 w 9"/>
                <a:gd name="T37" fmla="*/ 5 h 6"/>
                <a:gd name="T38" fmla="*/ 3 w 9"/>
                <a:gd name="T39" fmla="*/ 5 h 6"/>
                <a:gd name="T40" fmla="*/ 3 w 9"/>
                <a:gd name="T41" fmla="*/ 5 h 6"/>
                <a:gd name="T42" fmla="*/ 2 w 9"/>
                <a:gd name="T4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2" y="5"/>
                  </a:moveTo>
                  <a:cubicBezTo>
                    <a:pt x="1" y="5"/>
                    <a:pt x="1" y="6"/>
                    <a:pt x="1" y="5"/>
                  </a:cubicBezTo>
                  <a:cubicBezTo>
                    <a:pt x="1" y="4"/>
                    <a:pt x="1" y="4"/>
                    <a:pt x="1" y="4"/>
                  </a:cubicBezTo>
                  <a:cubicBezTo>
                    <a:pt x="1" y="3"/>
                    <a:pt x="0" y="3"/>
                    <a:pt x="1" y="3"/>
                  </a:cubicBezTo>
                  <a:cubicBezTo>
                    <a:pt x="2" y="2"/>
                    <a:pt x="1" y="2"/>
                    <a:pt x="2" y="2"/>
                  </a:cubicBezTo>
                  <a:cubicBezTo>
                    <a:pt x="3" y="3"/>
                    <a:pt x="2" y="3"/>
                    <a:pt x="3" y="3"/>
                  </a:cubicBezTo>
                  <a:cubicBezTo>
                    <a:pt x="4" y="3"/>
                    <a:pt x="4" y="3"/>
                    <a:pt x="5" y="3"/>
                  </a:cubicBezTo>
                  <a:cubicBezTo>
                    <a:pt x="5" y="2"/>
                    <a:pt x="5" y="2"/>
                    <a:pt x="6" y="1"/>
                  </a:cubicBezTo>
                  <a:cubicBezTo>
                    <a:pt x="7" y="1"/>
                    <a:pt x="6" y="1"/>
                    <a:pt x="7" y="1"/>
                  </a:cubicBezTo>
                  <a:cubicBezTo>
                    <a:pt x="8" y="0"/>
                    <a:pt x="8" y="0"/>
                    <a:pt x="8" y="1"/>
                  </a:cubicBezTo>
                  <a:cubicBezTo>
                    <a:pt x="9" y="1"/>
                    <a:pt x="9" y="1"/>
                    <a:pt x="9" y="1"/>
                  </a:cubicBezTo>
                  <a:cubicBezTo>
                    <a:pt x="9" y="2"/>
                    <a:pt x="9" y="2"/>
                    <a:pt x="9" y="2"/>
                  </a:cubicBezTo>
                  <a:cubicBezTo>
                    <a:pt x="8" y="3"/>
                    <a:pt x="8" y="3"/>
                    <a:pt x="8" y="4"/>
                  </a:cubicBezTo>
                  <a:cubicBezTo>
                    <a:pt x="8" y="4"/>
                    <a:pt x="8" y="4"/>
                    <a:pt x="8" y="5"/>
                  </a:cubicBezTo>
                  <a:cubicBezTo>
                    <a:pt x="8" y="5"/>
                    <a:pt x="8" y="6"/>
                    <a:pt x="7" y="6"/>
                  </a:cubicBezTo>
                  <a:cubicBezTo>
                    <a:pt x="7" y="6"/>
                    <a:pt x="6" y="5"/>
                    <a:pt x="6" y="5"/>
                  </a:cubicBezTo>
                  <a:cubicBezTo>
                    <a:pt x="6" y="5"/>
                    <a:pt x="7" y="6"/>
                    <a:pt x="6" y="6"/>
                  </a:cubicBezTo>
                  <a:cubicBezTo>
                    <a:pt x="5" y="6"/>
                    <a:pt x="5" y="6"/>
                    <a:pt x="5" y="5"/>
                  </a:cubicBezTo>
                  <a:cubicBezTo>
                    <a:pt x="4" y="5"/>
                    <a:pt x="4" y="5"/>
                    <a:pt x="4" y="5"/>
                  </a:cubicBezTo>
                  <a:cubicBezTo>
                    <a:pt x="4" y="5"/>
                    <a:pt x="4" y="5"/>
                    <a:pt x="3" y="5"/>
                  </a:cubicBezTo>
                  <a:cubicBezTo>
                    <a:pt x="3" y="5"/>
                    <a:pt x="3" y="5"/>
                    <a:pt x="3" y="5"/>
                  </a:cubicBezTo>
                  <a:cubicBezTo>
                    <a:pt x="2" y="5"/>
                    <a:pt x="2" y="5"/>
                    <a:pt x="2"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Freeform 246"/>
            <p:cNvSpPr>
              <a:spLocks/>
            </p:cNvSpPr>
            <p:nvPr/>
          </p:nvSpPr>
          <p:spPr bwMode="auto">
            <a:xfrm>
              <a:off x="6332538" y="2811463"/>
              <a:ext cx="11113" cy="9525"/>
            </a:xfrm>
            <a:custGeom>
              <a:avLst/>
              <a:gdLst>
                <a:gd name="T0" fmla="*/ 1 w 8"/>
                <a:gd name="T1" fmla="*/ 5 h 7"/>
                <a:gd name="T2" fmla="*/ 2 w 8"/>
                <a:gd name="T3" fmla="*/ 4 h 7"/>
                <a:gd name="T4" fmla="*/ 3 w 8"/>
                <a:gd name="T5" fmla="*/ 3 h 7"/>
                <a:gd name="T6" fmla="*/ 4 w 8"/>
                <a:gd name="T7" fmla="*/ 2 h 7"/>
                <a:gd name="T8" fmla="*/ 5 w 8"/>
                <a:gd name="T9" fmla="*/ 2 h 7"/>
                <a:gd name="T10" fmla="*/ 6 w 8"/>
                <a:gd name="T11" fmla="*/ 1 h 7"/>
                <a:gd name="T12" fmla="*/ 7 w 8"/>
                <a:gd name="T13" fmla="*/ 0 h 7"/>
                <a:gd name="T14" fmla="*/ 8 w 8"/>
                <a:gd name="T15" fmla="*/ 1 h 7"/>
                <a:gd name="T16" fmla="*/ 8 w 8"/>
                <a:gd name="T17" fmla="*/ 2 h 7"/>
                <a:gd name="T18" fmla="*/ 7 w 8"/>
                <a:gd name="T19" fmla="*/ 3 h 7"/>
                <a:gd name="T20" fmla="*/ 6 w 8"/>
                <a:gd name="T21" fmla="*/ 3 h 7"/>
                <a:gd name="T22" fmla="*/ 6 w 8"/>
                <a:gd name="T23" fmla="*/ 2 h 7"/>
                <a:gd name="T24" fmla="*/ 5 w 8"/>
                <a:gd name="T25" fmla="*/ 3 h 7"/>
                <a:gd name="T26" fmla="*/ 6 w 8"/>
                <a:gd name="T27" fmla="*/ 4 h 7"/>
                <a:gd name="T28" fmla="*/ 5 w 8"/>
                <a:gd name="T29" fmla="*/ 4 h 7"/>
                <a:gd name="T30" fmla="*/ 5 w 8"/>
                <a:gd name="T31" fmla="*/ 5 h 7"/>
                <a:gd name="T32" fmla="*/ 4 w 8"/>
                <a:gd name="T33" fmla="*/ 5 h 7"/>
                <a:gd name="T34" fmla="*/ 3 w 8"/>
                <a:gd name="T35" fmla="*/ 5 h 7"/>
                <a:gd name="T36" fmla="*/ 2 w 8"/>
                <a:gd name="T37" fmla="*/ 5 h 7"/>
                <a:gd name="T38" fmla="*/ 1 w 8"/>
                <a:gd name="T39" fmla="*/ 6 h 7"/>
                <a:gd name="T40" fmla="*/ 1 w 8"/>
                <a:gd name="T41" fmla="*/ 7 h 7"/>
                <a:gd name="T42" fmla="*/ 0 w 8"/>
                <a:gd name="T43" fmla="*/ 6 h 7"/>
                <a:gd name="T44" fmla="*/ 0 w 8"/>
                <a:gd name="T45" fmla="*/ 5 h 7"/>
                <a:gd name="T46" fmla="*/ 1 w 8"/>
                <a:gd name="T4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1" y="5"/>
                  </a:moveTo>
                  <a:cubicBezTo>
                    <a:pt x="1" y="4"/>
                    <a:pt x="2" y="4"/>
                    <a:pt x="2" y="4"/>
                  </a:cubicBezTo>
                  <a:cubicBezTo>
                    <a:pt x="3" y="4"/>
                    <a:pt x="3" y="4"/>
                    <a:pt x="3" y="3"/>
                  </a:cubicBezTo>
                  <a:cubicBezTo>
                    <a:pt x="3" y="3"/>
                    <a:pt x="3" y="3"/>
                    <a:pt x="4" y="2"/>
                  </a:cubicBezTo>
                  <a:cubicBezTo>
                    <a:pt x="4" y="2"/>
                    <a:pt x="4" y="2"/>
                    <a:pt x="5" y="2"/>
                  </a:cubicBezTo>
                  <a:cubicBezTo>
                    <a:pt x="5" y="1"/>
                    <a:pt x="6" y="2"/>
                    <a:pt x="6" y="1"/>
                  </a:cubicBezTo>
                  <a:cubicBezTo>
                    <a:pt x="7" y="1"/>
                    <a:pt x="7" y="1"/>
                    <a:pt x="7" y="0"/>
                  </a:cubicBezTo>
                  <a:cubicBezTo>
                    <a:pt x="8" y="0"/>
                    <a:pt x="7" y="0"/>
                    <a:pt x="8" y="1"/>
                  </a:cubicBezTo>
                  <a:cubicBezTo>
                    <a:pt x="8" y="2"/>
                    <a:pt x="8" y="2"/>
                    <a:pt x="8" y="2"/>
                  </a:cubicBezTo>
                  <a:cubicBezTo>
                    <a:pt x="8" y="2"/>
                    <a:pt x="8" y="3"/>
                    <a:pt x="7" y="3"/>
                  </a:cubicBezTo>
                  <a:cubicBezTo>
                    <a:pt x="7" y="3"/>
                    <a:pt x="6" y="3"/>
                    <a:pt x="6" y="3"/>
                  </a:cubicBezTo>
                  <a:cubicBezTo>
                    <a:pt x="6" y="2"/>
                    <a:pt x="6" y="2"/>
                    <a:pt x="6" y="2"/>
                  </a:cubicBezTo>
                  <a:cubicBezTo>
                    <a:pt x="5" y="2"/>
                    <a:pt x="5" y="3"/>
                    <a:pt x="5" y="3"/>
                  </a:cubicBezTo>
                  <a:cubicBezTo>
                    <a:pt x="6" y="3"/>
                    <a:pt x="6" y="3"/>
                    <a:pt x="6" y="4"/>
                  </a:cubicBezTo>
                  <a:cubicBezTo>
                    <a:pt x="6" y="4"/>
                    <a:pt x="5" y="4"/>
                    <a:pt x="5" y="4"/>
                  </a:cubicBezTo>
                  <a:cubicBezTo>
                    <a:pt x="5" y="4"/>
                    <a:pt x="6" y="4"/>
                    <a:pt x="5" y="5"/>
                  </a:cubicBezTo>
                  <a:cubicBezTo>
                    <a:pt x="5" y="5"/>
                    <a:pt x="4" y="5"/>
                    <a:pt x="4" y="5"/>
                  </a:cubicBezTo>
                  <a:cubicBezTo>
                    <a:pt x="4" y="5"/>
                    <a:pt x="4" y="5"/>
                    <a:pt x="3" y="5"/>
                  </a:cubicBezTo>
                  <a:cubicBezTo>
                    <a:pt x="3" y="5"/>
                    <a:pt x="3" y="4"/>
                    <a:pt x="2" y="5"/>
                  </a:cubicBezTo>
                  <a:cubicBezTo>
                    <a:pt x="2" y="5"/>
                    <a:pt x="2" y="6"/>
                    <a:pt x="1" y="6"/>
                  </a:cubicBezTo>
                  <a:cubicBezTo>
                    <a:pt x="1" y="6"/>
                    <a:pt x="1" y="7"/>
                    <a:pt x="1" y="7"/>
                  </a:cubicBezTo>
                  <a:cubicBezTo>
                    <a:pt x="1" y="7"/>
                    <a:pt x="0" y="6"/>
                    <a:pt x="0" y="6"/>
                  </a:cubicBezTo>
                  <a:cubicBezTo>
                    <a:pt x="0" y="6"/>
                    <a:pt x="0" y="5"/>
                    <a:pt x="0" y="5"/>
                  </a:cubicBezTo>
                  <a:cubicBezTo>
                    <a:pt x="0" y="5"/>
                    <a:pt x="1" y="5"/>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247"/>
            <p:cNvSpPr>
              <a:spLocks/>
            </p:cNvSpPr>
            <p:nvPr/>
          </p:nvSpPr>
          <p:spPr bwMode="auto">
            <a:xfrm>
              <a:off x="6354763" y="2808288"/>
              <a:ext cx="4763" cy="6350"/>
            </a:xfrm>
            <a:custGeom>
              <a:avLst/>
              <a:gdLst>
                <a:gd name="T0" fmla="*/ 0 w 4"/>
                <a:gd name="T1" fmla="*/ 4 h 5"/>
                <a:gd name="T2" fmla="*/ 0 w 4"/>
                <a:gd name="T3" fmla="*/ 2 h 5"/>
                <a:gd name="T4" fmla="*/ 1 w 4"/>
                <a:gd name="T5" fmla="*/ 1 h 5"/>
                <a:gd name="T6" fmla="*/ 1 w 4"/>
                <a:gd name="T7" fmla="*/ 1 h 5"/>
                <a:gd name="T8" fmla="*/ 2 w 4"/>
                <a:gd name="T9" fmla="*/ 2 h 5"/>
                <a:gd name="T10" fmla="*/ 3 w 4"/>
                <a:gd name="T11" fmla="*/ 2 h 5"/>
                <a:gd name="T12" fmla="*/ 3 w 4"/>
                <a:gd name="T13" fmla="*/ 3 h 5"/>
                <a:gd name="T14" fmla="*/ 3 w 4"/>
                <a:gd name="T15" fmla="*/ 3 h 5"/>
                <a:gd name="T16" fmla="*/ 2 w 4"/>
                <a:gd name="T17" fmla="*/ 4 h 5"/>
                <a:gd name="T18" fmla="*/ 1 w 4"/>
                <a:gd name="T19" fmla="*/ 5 h 5"/>
                <a:gd name="T20" fmla="*/ 0 w 4"/>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4"/>
                  </a:moveTo>
                  <a:cubicBezTo>
                    <a:pt x="0" y="3"/>
                    <a:pt x="0" y="3"/>
                    <a:pt x="0" y="2"/>
                  </a:cubicBezTo>
                  <a:cubicBezTo>
                    <a:pt x="1" y="2"/>
                    <a:pt x="1" y="2"/>
                    <a:pt x="1" y="1"/>
                  </a:cubicBezTo>
                  <a:cubicBezTo>
                    <a:pt x="1" y="1"/>
                    <a:pt x="1" y="0"/>
                    <a:pt x="1" y="1"/>
                  </a:cubicBezTo>
                  <a:cubicBezTo>
                    <a:pt x="2" y="2"/>
                    <a:pt x="2" y="2"/>
                    <a:pt x="2" y="2"/>
                  </a:cubicBezTo>
                  <a:cubicBezTo>
                    <a:pt x="2" y="2"/>
                    <a:pt x="2" y="2"/>
                    <a:pt x="3" y="2"/>
                  </a:cubicBezTo>
                  <a:cubicBezTo>
                    <a:pt x="3" y="2"/>
                    <a:pt x="3" y="2"/>
                    <a:pt x="3" y="3"/>
                  </a:cubicBezTo>
                  <a:cubicBezTo>
                    <a:pt x="3" y="3"/>
                    <a:pt x="4" y="3"/>
                    <a:pt x="3" y="3"/>
                  </a:cubicBezTo>
                  <a:cubicBezTo>
                    <a:pt x="3" y="4"/>
                    <a:pt x="3" y="4"/>
                    <a:pt x="2" y="4"/>
                  </a:cubicBezTo>
                  <a:cubicBezTo>
                    <a:pt x="2" y="4"/>
                    <a:pt x="1" y="5"/>
                    <a:pt x="1"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Freeform 248"/>
            <p:cNvSpPr>
              <a:spLocks/>
            </p:cNvSpPr>
            <p:nvPr/>
          </p:nvSpPr>
          <p:spPr bwMode="auto">
            <a:xfrm>
              <a:off x="6356350" y="2806700"/>
              <a:ext cx="6350" cy="6350"/>
            </a:xfrm>
            <a:custGeom>
              <a:avLst/>
              <a:gdLst>
                <a:gd name="T0" fmla="*/ 0 w 4"/>
                <a:gd name="T1" fmla="*/ 2 h 5"/>
                <a:gd name="T2" fmla="*/ 1 w 4"/>
                <a:gd name="T3" fmla="*/ 1 h 5"/>
                <a:gd name="T4" fmla="*/ 1 w 4"/>
                <a:gd name="T5" fmla="*/ 1 h 5"/>
                <a:gd name="T6" fmla="*/ 2 w 4"/>
                <a:gd name="T7" fmla="*/ 2 h 5"/>
                <a:gd name="T8" fmla="*/ 2 w 4"/>
                <a:gd name="T9" fmla="*/ 2 h 5"/>
                <a:gd name="T10" fmla="*/ 3 w 4"/>
                <a:gd name="T11" fmla="*/ 2 h 5"/>
                <a:gd name="T12" fmla="*/ 3 w 4"/>
                <a:gd name="T13" fmla="*/ 2 h 5"/>
                <a:gd name="T14" fmla="*/ 3 w 4"/>
                <a:gd name="T15" fmla="*/ 3 h 5"/>
                <a:gd name="T16" fmla="*/ 4 w 4"/>
                <a:gd name="T17" fmla="*/ 4 h 5"/>
                <a:gd name="T18" fmla="*/ 3 w 4"/>
                <a:gd name="T19" fmla="*/ 5 h 5"/>
                <a:gd name="T20" fmla="*/ 3 w 4"/>
                <a:gd name="T21" fmla="*/ 5 h 5"/>
                <a:gd name="T22" fmla="*/ 2 w 4"/>
                <a:gd name="T23" fmla="*/ 4 h 5"/>
                <a:gd name="T24" fmla="*/ 2 w 4"/>
                <a:gd name="T25" fmla="*/ 4 h 5"/>
                <a:gd name="T26" fmla="*/ 2 w 4"/>
                <a:gd name="T27" fmla="*/ 3 h 5"/>
                <a:gd name="T28" fmla="*/ 1 w 4"/>
                <a:gd name="T29" fmla="*/ 3 h 5"/>
                <a:gd name="T30" fmla="*/ 0 w 4"/>
                <a:gd name="T31" fmla="*/ 3 h 5"/>
                <a:gd name="T32" fmla="*/ 0 w 4"/>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0" y="2"/>
                  </a:moveTo>
                  <a:cubicBezTo>
                    <a:pt x="0" y="1"/>
                    <a:pt x="0" y="1"/>
                    <a:pt x="1" y="1"/>
                  </a:cubicBezTo>
                  <a:cubicBezTo>
                    <a:pt x="1" y="1"/>
                    <a:pt x="1" y="0"/>
                    <a:pt x="1" y="1"/>
                  </a:cubicBezTo>
                  <a:cubicBezTo>
                    <a:pt x="1" y="1"/>
                    <a:pt x="1" y="2"/>
                    <a:pt x="2" y="2"/>
                  </a:cubicBezTo>
                  <a:cubicBezTo>
                    <a:pt x="2" y="2"/>
                    <a:pt x="2" y="2"/>
                    <a:pt x="2" y="2"/>
                  </a:cubicBezTo>
                  <a:cubicBezTo>
                    <a:pt x="3" y="2"/>
                    <a:pt x="3" y="2"/>
                    <a:pt x="3" y="2"/>
                  </a:cubicBezTo>
                  <a:cubicBezTo>
                    <a:pt x="3" y="2"/>
                    <a:pt x="3" y="2"/>
                    <a:pt x="3" y="2"/>
                  </a:cubicBezTo>
                  <a:cubicBezTo>
                    <a:pt x="3" y="3"/>
                    <a:pt x="3" y="3"/>
                    <a:pt x="3" y="3"/>
                  </a:cubicBezTo>
                  <a:cubicBezTo>
                    <a:pt x="3" y="4"/>
                    <a:pt x="4" y="3"/>
                    <a:pt x="4" y="4"/>
                  </a:cubicBezTo>
                  <a:cubicBezTo>
                    <a:pt x="4" y="4"/>
                    <a:pt x="3" y="5"/>
                    <a:pt x="3" y="5"/>
                  </a:cubicBezTo>
                  <a:cubicBezTo>
                    <a:pt x="3" y="5"/>
                    <a:pt x="3" y="5"/>
                    <a:pt x="3" y="5"/>
                  </a:cubicBezTo>
                  <a:cubicBezTo>
                    <a:pt x="2" y="5"/>
                    <a:pt x="2" y="5"/>
                    <a:pt x="2" y="4"/>
                  </a:cubicBezTo>
                  <a:cubicBezTo>
                    <a:pt x="2" y="4"/>
                    <a:pt x="2" y="4"/>
                    <a:pt x="2" y="4"/>
                  </a:cubicBezTo>
                  <a:cubicBezTo>
                    <a:pt x="2" y="4"/>
                    <a:pt x="2" y="4"/>
                    <a:pt x="2" y="3"/>
                  </a:cubicBezTo>
                  <a:cubicBezTo>
                    <a:pt x="1" y="3"/>
                    <a:pt x="1" y="3"/>
                    <a:pt x="1" y="3"/>
                  </a:cubicBezTo>
                  <a:cubicBezTo>
                    <a:pt x="1" y="3"/>
                    <a:pt x="0" y="3"/>
                    <a:pt x="0" y="3"/>
                  </a:cubicBezTo>
                  <a:cubicBezTo>
                    <a:pt x="0"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249"/>
            <p:cNvSpPr>
              <a:spLocks/>
            </p:cNvSpPr>
            <p:nvPr/>
          </p:nvSpPr>
          <p:spPr bwMode="auto">
            <a:xfrm>
              <a:off x="6348413" y="2813050"/>
              <a:ext cx="14288" cy="7938"/>
            </a:xfrm>
            <a:custGeom>
              <a:avLst/>
              <a:gdLst>
                <a:gd name="T0" fmla="*/ 7 w 10"/>
                <a:gd name="T1" fmla="*/ 0 h 5"/>
                <a:gd name="T2" fmla="*/ 7 w 10"/>
                <a:gd name="T3" fmla="*/ 0 h 5"/>
                <a:gd name="T4" fmla="*/ 8 w 10"/>
                <a:gd name="T5" fmla="*/ 0 h 5"/>
                <a:gd name="T6" fmla="*/ 8 w 10"/>
                <a:gd name="T7" fmla="*/ 0 h 5"/>
                <a:gd name="T8" fmla="*/ 8 w 10"/>
                <a:gd name="T9" fmla="*/ 0 h 5"/>
                <a:gd name="T10" fmla="*/ 9 w 10"/>
                <a:gd name="T11" fmla="*/ 1 h 5"/>
                <a:gd name="T12" fmla="*/ 9 w 10"/>
                <a:gd name="T13" fmla="*/ 2 h 5"/>
                <a:gd name="T14" fmla="*/ 9 w 10"/>
                <a:gd name="T15" fmla="*/ 3 h 5"/>
                <a:gd name="T16" fmla="*/ 10 w 10"/>
                <a:gd name="T17" fmla="*/ 4 h 5"/>
                <a:gd name="T18" fmla="*/ 8 w 10"/>
                <a:gd name="T19" fmla="*/ 4 h 5"/>
                <a:gd name="T20" fmla="*/ 7 w 10"/>
                <a:gd name="T21" fmla="*/ 5 h 5"/>
                <a:gd name="T22" fmla="*/ 6 w 10"/>
                <a:gd name="T23" fmla="*/ 5 h 5"/>
                <a:gd name="T24" fmla="*/ 6 w 10"/>
                <a:gd name="T25" fmla="*/ 4 h 5"/>
                <a:gd name="T26" fmla="*/ 5 w 10"/>
                <a:gd name="T27" fmla="*/ 4 h 5"/>
                <a:gd name="T28" fmla="*/ 4 w 10"/>
                <a:gd name="T29" fmla="*/ 5 h 5"/>
                <a:gd name="T30" fmla="*/ 4 w 10"/>
                <a:gd name="T31" fmla="*/ 5 h 5"/>
                <a:gd name="T32" fmla="*/ 2 w 10"/>
                <a:gd name="T33" fmla="*/ 5 h 5"/>
                <a:gd name="T34" fmla="*/ 2 w 10"/>
                <a:gd name="T35" fmla="*/ 4 h 5"/>
                <a:gd name="T36" fmla="*/ 1 w 10"/>
                <a:gd name="T37" fmla="*/ 4 h 5"/>
                <a:gd name="T38" fmla="*/ 1 w 10"/>
                <a:gd name="T39" fmla="*/ 3 h 5"/>
                <a:gd name="T40" fmla="*/ 3 w 10"/>
                <a:gd name="T41" fmla="*/ 2 h 5"/>
                <a:gd name="T42" fmla="*/ 3 w 10"/>
                <a:gd name="T43" fmla="*/ 2 h 5"/>
                <a:gd name="T44" fmla="*/ 3 w 10"/>
                <a:gd name="T45" fmla="*/ 1 h 5"/>
                <a:gd name="T46" fmla="*/ 4 w 10"/>
                <a:gd name="T47" fmla="*/ 1 h 5"/>
                <a:gd name="T48" fmla="*/ 5 w 10"/>
                <a:gd name="T49" fmla="*/ 1 h 5"/>
                <a:gd name="T50" fmla="*/ 6 w 10"/>
                <a:gd name="T51" fmla="*/ 1 h 5"/>
                <a:gd name="T52" fmla="*/ 6 w 10"/>
                <a:gd name="T53" fmla="*/ 1 h 5"/>
                <a:gd name="T54" fmla="*/ 7 w 10"/>
                <a:gd name="T5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5">
                  <a:moveTo>
                    <a:pt x="7" y="0"/>
                  </a:moveTo>
                  <a:cubicBezTo>
                    <a:pt x="7" y="0"/>
                    <a:pt x="7" y="0"/>
                    <a:pt x="7" y="0"/>
                  </a:cubicBezTo>
                  <a:cubicBezTo>
                    <a:pt x="7" y="0"/>
                    <a:pt x="8" y="0"/>
                    <a:pt x="8" y="0"/>
                  </a:cubicBezTo>
                  <a:cubicBezTo>
                    <a:pt x="8" y="0"/>
                    <a:pt x="8" y="0"/>
                    <a:pt x="8" y="0"/>
                  </a:cubicBezTo>
                  <a:cubicBezTo>
                    <a:pt x="8" y="0"/>
                    <a:pt x="8" y="0"/>
                    <a:pt x="8" y="0"/>
                  </a:cubicBezTo>
                  <a:cubicBezTo>
                    <a:pt x="9" y="0"/>
                    <a:pt x="9" y="0"/>
                    <a:pt x="9" y="1"/>
                  </a:cubicBezTo>
                  <a:cubicBezTo>
                    <a:pt x="9" y="1"/>
                    <a:pt x="9" y="1"/>
                    <a:pt x="9" y="2"/>
                  </a:cubicBezTo>
                  <a:cubicBezTo>
                    <a:pt x="9" y="3"/>
                    <a:pt x="9" y="2"/>
                    <a:pt x="9" y="3"/>
                  </a:cubicBezTo>
                  <a:cubicBezTo>
                    <a:pt x="10" y="3"/>
                    <a:pt x="10" y="3"/>
                    <a:pt x="10" y="4"/>
                  </a:cubicBezTo>
                  <a:cubicBezTo>
                    <a:pt x="9" y="4"/>
                    <a:pt x="9" y="3"/>
                    <a:pt x="8" y="4"/>
                  </a:cubicBezTo>
                  <a:cubicBezTo>
                    <a:pt x="7" y="5"/>
                    <a:pt x="7" y="5"/>
                    <a:pt x="7" y="5"/>
                  </a:cubicBezTo>
                  <a:cubicBezTo>
                    <a:pt x="6" y="5"/>
                    <a:pt x="6" y="5"/>
                    <a:pt x="6" y="5"/>
                  </a:cubicBezTo>
                  <a:cubicBezTo>
                    <a:pt x="6" y="4"/>
                    <a:pt x="7" y="4"/>
                    <a:pt x="6" y="4"/>
                  </a:cubicBezTo>
                  <a:cubicBezTo>
                    <a:pt x="5" y="4"/>
                    <a:pt x="5" y="4"/>
                    <a:pt x="5" y="4"/>
                  </a:cubicBezTo>
                  <a:cubicBezTo>
                    <a:pt x="4" y="4"/>
                    <a:pt x="4" y="4"/>
                    <a:pt x="4" y="5"/>
                  </a:cubicBezTo>
                  <a:cubicBezTo>
                    <a:pt x="4" y="5"/>
                    <a:pt x="4" y="5"/>
                    <a:pt x="4" y="5"/>
                  </a:cubicBezTo>
                  <a:cubicBezTo>
                    <a:pt x="3" y="5"/>
                    <a:pt x="3" y="5"/>
                    <a:pt x="2" y="5"/>
                  </a:cubicBezTo>
                  <a:cubicBezTo>
                    <a:pt x="2" y="4"/>
                    <a:pt x="2" y="4"/>
                    <a:pt x="2" y="4"/>
                  </a:cubicBezTo>
                  <a:cubicBezTo>
                    <a:pt x="1" y="4"/>
                    <a:pt x="1" y="4"/>
                    <a:pt x="1" y="4"/>
                  </a:cubicBezTo>
                  <a:cubicBezTo>
                    <a:pt x="1" y="3"/>
                    <a:pt x="0" y="3"/>
                    <a:pt x="1" y="3"/>
                  </a:cubicBezTo>
                  <a:cubicBezTo>
                    <a:pt x="2" y="3"/>
                    <a:pt x="2" y="3"/>
                    <a:pt x="3" y="2"/>
                  </a:cubicBezTo>
                  <a:cubicBezTo>
                    <a:pt x="3" y="2"/>
                    <a:pt x="3" y="2"/>
                    <a:pt x="3" y="2"/>
                  </a:cubicBezTo>
                  <a:cubicBezTo>
                    <a:pt x="3" y="1"/>
                    <a:pt x="3" y="1"/>
                    <a:pt x="3" y="1"/>
                  </a:cubicBezTo>
                  <a:cubicBezTo>
                    <a:pt x="4" y="1"/>
                    <a:pt x="4" y="0"/>
                    <a:pt x="4" y="1"/>
                  </a:cubicBezTo>
                  <a:cubicBezTo>
                    <a:pt x="4" y="1"/>
                    <a:pt x="4" y="1"/>
                    <a:pt x="5" y="1"/>
                  </a:cubicBezTo>
                  <a:cubicBezTo>
                    <a:pt x="5" y="1"/>
                    <a:pt x="6" y="1"/>
                    <a:pt x="6" y="1"/>
                  </a:cubicBezTo>
                  <a:cubicBezTo>
                    <a:pt x="6" y="1"/>
                    <a:pt x="6" y="1"/>
                    <a:pt x="6" y="1"/>
                  </a:cubicBezTo>
                  <a:lnTo>
                    <a:pt x="7"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Freeform 250"/>
            <p:cNvSpPr>
              <a:spLocks/>
            </p:cNvSpPr>
            <p:nvPr/>
          </p:nvSpPr>
          <p:spPr bwMode="auto">
            <a:xfrm>
              <a:off x="6343650" y="2820988"/>
              <a:ext cx="7938" cy="3175"/>
            </a:xfrm>
            <a:custGeom>
              <a:avLst/>
              <a:gdLst>
                <a:gd name="T0" fmla="*/ 1 w 5"/>
                <a:gd name="T1" fmla="*/ 2 h 3"/>
                <a:gd name="T2" fmla="*/ 0 w 5"/>
                <a:gd name="T3" fmla="*/ 1 h 3"/>
                <a:gd name="T4" fmla="*/ 1 w 5"/>
                <a:gd name="T5" fmla="*/ 1 h 3"/>
                <a:gd name="T6" fmla="*/ 2 w 5"/>
                <a:gd name="T7" fmla="*/ 1 h 3"/>
                <a:gd name="T8" fmla="*/ 3 w 5"/>
                <a:gd name="T9" fmla="*/ 0 h 3"/>
                <a:gd name="T10" fmla="*/ 4 w 5"/>
                <a:gd name="T11" fmla="*/ 0 h 3"/>
                <a:gd name="T12" fmla="*/ 4 w 5"/>
                <a:gd name="T13" fmla="*/ 1 h 3"/>
                <a:gd name="T14" fmla="*/ 4 w 5"/>
                <a:gd name="T15" fmla="*/ 1 h 3"/>
                <a:gd name="T16" fmla="*/ 4 w 5"/>
                <a:gd name="T17" fmla="*/ 1 h 3"/>
                <a:gd name="T18" fmla="*/ 3 w 5"/>
                <a:gd name="T19" fmla="*/ 2 h 3"/>
                <a:gd name="T20" fmla="*/ 2 w 5"/>
                <a:gd name="T21" fmla="*/ 2 h 3"/>
                <a:gd name="T22" fmla="*/ 1 w 5"/>
                <a:gd name="T23" fmla="*/ 3 h 3"/>
                <a:gd name="T24" fmla="*/ 1 w 5"/>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1" y="2"/>
                  </a:moveTo>
                  <a:cubicBezTo>
                    <a:pt x="0" y="2"/>
                    <a:pt x="0" y="2"/>
                    <a:pt x="0" y="1"/>
                  </a:cubicBezTo>
                  <a:cubicBezTo>
                    <a:pt x="0" y="1"/>
                    <a:pt x="0" y="1"/>
                    <a:pt x="1" y="1"/>
                  </a:cubicBezTo>
                  <a:cubicBezTo>
                    <a:pt x="1" y="1"/>
                    <a:pt x="1" y="1"/>
                    <a:pt x="2" y="1"/>
                  </a:cubicBezTo>
                  <a:cubicBezTo>
                    <a:pt x="2" y="0"/>
                    <a:pt x="3" y="0"/>
                    <a:pt x="3" y="0"/>
                  </a:cubicBezTo>
                  <a:cubicBezTo>
                    <a:pt x="3" y="0"/>
                    <a:pt x="4" y="0"/>
                    <a:pt x="4" y="0"/>
                  </a:cubicBezTo>
                  <a:cubicBezTo>
                    <a:pt x="4" y="0"/>
                    <a:pt x="4" y="0"/>
                    <a:pt x="4" y="1"/>
                  </a:cubicBezTo>
                  <a:cubicBezTo>
                    <a:pt x="5" y="1"/>
                    <a:pt x="5" y="1"/>
                    <a:pt x="4" y="1"/>
                  </a:cubicBezTo>
                  <a:cubicBezTo>
                    <a:pt x="4" y="1"/>
                    <a:pt x="4" y="1"/>
                    <a:pt x="4" y="1"/>
                  </a:cubicBezTo>
                  <a:cubicBezTo>
                    <a:pt x="4" y="2"/>
                    <a:pt x="4" y="2"/>
                    <a:pt x="3" y="2"/>
                  </a:cubicBezTo>
                  <a:cubicBezTo>
                    <a:pt x="3" y="2"/>
                    <a:pt x="3" y="2"/>
                    <a:pt x="2" y="2"/>
                  </a:cubicBezTo>
                  <a:cubicBezTo>
                    <a:pt x="2" y="3"/>
                    <a:pt x="2" y="3"/>
                    <a:pt x="1" y="3"/>
                  </a:cubicBezTo>
                  <a:cubicBezTo>
                    <a:pt x="1" y="3"/>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251"/>
            <p:cNvSpPr>
              <a:spLocks/>
            </p:cNvSpPr>
            <p:nvPr/>
          </p:nvSpPr>
          <p:spPr bwMode="auto">
            <a:xfrm>
              <a:off x="6342063" y="2824163"/>
              <a:ext cx="3175" cy="3175"/>
            </a:xfrm>
            <a:custGeom>
              <a:avLst/>
              <a:gdLst>
                <a:gd name="T0" fmla="*/ 1 w 3"/>
                <a:gd name="T1" fmla="*/ 1 h 2"/>
                <a:gd name="T2" fmla="*/ 1 w 3"/>
                <a:gd name="T3" fmla="*/ 1 h 2"/>
                <a:gd name="T4" fmla="*/ 2 w 3"/>
                <a:gd name="T5" fmla="*/ 1 h 2"/>
                <a:gd name="T6" fmla="*/ 2 w 3"/>
                <a:gd name="T7" fmla="*/ 1 h 2"/>
                <a:gd name="T8" fmla="*/ 1 w 3"/>
                <a:gd name="T9" fmla="*/ 2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1" y="1"/>
                    <a:pt x="0" y="1"/>
                    <a:pt x="1" y="1"/>
                  </a:cubicBezTo>
                  <a:cubicBezTo>
                    <a:pt x="2" y="1"/>
                    <a:pt x="2" y="0"/>
                    <a:pt x="2" y="1"/>
                  </a:cubicBezTo>
                  <a:cubicBezTo>
                    <a:pt x="2" y="1"/>
                    <a:pt x="3" y="1"/>
                    <a:pt x="2" y="1"/>
                  </a:cubicBezTo>
                  <a:cubicBezTo>
                    <a:pt x="2" y="2"/>
                    <a:pt x="2" y="2"/>
                    <a:pt x="1" y="2"/>
                  </a:cubicBezTo>
                  <a:cubicBezTo>
                    <a:pt x="1" y="2"/>
                    <a:pt x="0"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Freeform 252"/>
            <p:cNvSpPr>
              <a:spLocks/>
            </p:cNvSpPr>
            <p:nvPr/>
          </p:nvSpPr>
          <p:spPr bwMode="auto">
            <a:xfrm>
              <a:off x="6354763" y="2820988"/>
              <a:ext cx="0" cy="3175"/>
            </a:xfrm>
            <a:custGeom>
              <a:avLst/>
              <a:gdLst>
                <a:gd name="T0" fmla="*/ 0 w 1"/>
                <a:gd name="T1" fmla="*/ 1 h 2"/>
                <a:gd name="T2" fmla="*/ 0 w 1"/>
                <a:gd name="T3" fmla="*/ 0 h 2"/>
                <a:gd name="T4" fmla="*/ 1 w 1"/>
                <a:gd name="T5" fmla="*/ 1 h 2"/>
                <a:gd name="T6" fmla="*/ 1 w 1"/>
                <a:gd name="T7" fmla="*/ 1 h 2"/>
                <a:gd name="T8" fmla="*/ 1 w 1"/>
                <a:gd name="T9" fmla="*/ 2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0"/>
                    <a:pt x="0" y="0"/>
                  </a:cubicBezTo>
                  <a:cubicBezTo>
                    <a:pt x="0" y="1"/>
                    <a:pt x="0" y="1"/>
                    <a:pt x="1" y="1"/>
                  </a:cubicBezTo>
                  <a:cubicBezTo>
                    <a:pt x="1" y="1"/>
                    <a:pt x="1" y="1"/>
                    <a:pt x="1" y="1"/>
                  </a:cubicBezTo>
                  <a:cubicBezTo>
                    <a:pt x="1" y="1"/>
                    <a:pt x="1" y="1"/>
                    <a:pt x="1"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Freeform 253"/>
            <p:cNvSpPr>
              <a:spLocks/>
            </p:cNvSpPr>
            <p:nvPr/>
          </p:nvSpPr>
          <p:spPr bwMode="auto">
            <a:xfrm>
              <a:off x="6345238" y="2824163"/>
              <a:ext cx="9525" cy="6350"/>
            </a:xfrm>
            <a:custGeom>
              <a:avLst/>
              <a:gdLst>
                <a:gd name="T0" fmla="*/ 0 w 6"/>
                <a:gd name="T1" fmla="*/ 3 h 4"/>
                <a:gd name="T2" fmla="*/ 1 w 6"/>
                <a:gd name="T3" fmla="*/ 2 h 4"/>
                <a:gd name="T4" fmla="*/ 1 w 6"/>
                <a:gd name="T5" fmla="*/ 1 h 4"/>
                <a:gd name="T6" fmla="*/ 2 w 6"/>
                <a:gd name="T7" fmla="*/ 1 h 4"/>
                <a:gd name="T8" fmla="*/ 3 w 6"/>
                <a:gd name="T9" fmla="*/ 1 h 4"/>
                <a:gd name="T10" fmla="*/ 4 w 6"/>
                <a:gd name="T11" fmla="*/ 1 h 4"/>
                <a:gd name="T12" fmla="*/ 5 w 6"/>
                <a:gd name="T13" fmla="*/ 1 h 4"/>
                <a:gd name="T14" fmla="*/ 6 w 6"/>
                <a:gd name="T15" fmla="*/ 1 h 4"/>
                <a:gd name="T16" fmla="*/ 6 w 6"/>
                <a:gd name="T17" fmla="*/ 2 h 4"/>
                <a:gd name="T18" fmla="*/ 5 w 6"/>
                <a:gd name="T19" fmla="*/ 2 h 4"/>
                <a:gd name="T20" fmla="*/ 4 w 6"/>
                <a:gd name="T21" fmla="*/ 2 h 4"/>
                <a:gd name="T22" fmla="*/ 4 w 6"/>
                <a:gd name="T23" fmla="*/ 2 h 4"/>
                <a:gd name="T24" fmla="*/ 3 w 6"/>
                <a:gd name="T25" fmla="*/ 3 h 4"/>
                <a:gd name="T26" fmla="*/ 2 w 6"/>
                <a:gd name="T27" fmla="*/ 3 h 4"/>
                <a:gd name="T28" fmla="*/ 2 w 6"/>
                <a:gd name="T29" fmla="*/ 4 h 4"/>
                <a:gd name="T30" fmla="*/ 0 w 6"/>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0" y="3"/>
                  </a:moveTo>
                  <a:cubicBezTo>
                    <a:pt x="1" y="2"/>
                    <a:pt x="1" y="2"/>
                    <a:pt x="1" y="2"/>
                  </a:cubicBezTo>
                  <a:cubicBezTo>
                    <a:pt x="1" y="1"/>
                    <a:pt x="1" y="1"/>
                    <a:pt x="1" y="1"/>
                  </a:cubicBezTo>
                  <a:cubicBezTo>
                    <a:pt x="2" y="1"/>
                    <a:pt x="2" y="1"/>
                    <a:pt x="2" y="1"/>
                  </a:cubicBezTo>
                  <a:cubicBezTo>
                    <a:pt x="3" y="1"/>
                    <a:pt x="3" y="1"/>
                    <a:pt x="3" y="1"/>
                  </a:cubicBezTo>
                  <a:cubicBezTo>
                    <a:pt x="4" y="1"/>
                    <a:pt x="3" y="1"/>
                    <a:pt x="4" y="1"/>
                  </a:cubicBezTo>
                  <a:cubicBezTo>
                    <a:pt x="5" y="1"/>
                    <a:pt x="5" y="0"/>
                    <a:pt x="5" y="1"/>
                  </a:cubicBezTo>
                  <a:cubicBezTo>
                    <a:pt x="6" y="1"/>
                    <a:pt x="6" y="1"/>
                    <a:pt x="6" y="1"/>
                  </a:cubicBezTo>
                  <a:cubicBezTo>
                    <a:pt x="6" y="1"/>
                    <a:pt x="6" y="2"/>
                    <a:pt x="6" y="2"/>
                  </a:cubicBezTo>
                  <a:cubicBezTo>
                    <a:pt x="5" y="2"/>
                    <a:pt x="5" y="2"/>
                    <a:pt x="5" y="2"/>
                  </a:cubicBezTo>
                  <a:cubicBezTo>
                    <a:pt x="4" y="2"/>
                    <a:pt x="4" y="2"/>
                    <a:pt x="4" y="2"/>
                  </a:cubicBezTo>
                  <a:cubicBezTo>
                    <a:pt x="4" y="2"/>
                    <a:pt x="4" y="1"/>
                    <a:pt x="4" y="2"/>
                  </a:cubicBezTo>
                  <a:cubicBezTo>
                    <a:pt x="3" y="2"/>
                    <a:pt x="4" y="2"/>
                    <a:pt x="3" y="3"/>
                  </a:cubicBezTo>
                  <a:cubicBezTo>
                    <a:pt x="3" y="3"/>
                    <a:pt x="3" y="3"/>
                    <a:pt x="2" y="3"/>
                  </a:cubicBezTo>
                  <a:cubicBezTo>
                    <a:pt x="2" y="3"/>
                    <a:pt x="2" y="4"/>
                    <a:pt x="2" y="4"/>
                  </a:cubicBezTo>
                  <a:cubicBezTo>
                    <a:pt x="1" y="4"/>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2" name="Freeform 254"/>
            <p:cNvSpPr>
              <a:spLocks/>
            </p:cNvSpPr>
            <p:nvPr/>
          </p:nvSpPr>
          <p:spPr bwMode="auto">
            <a:xfrm>
              <a:off x="6321425" y="2827338"/>
              <a:ext cx="6350" cy="3175"/>
            </a:xfrm>
            <a:custGeom>
              <a:avLst/>
              <a:gdLst>
                <a:gd name="T0" fmla="*/ 1 w 4"/>
                <a:gd name="T1" fmla="*/ 2 h 2"/>
                <a:gd name="T2" fmla="*/ 0 w 4"/>
                <a:gd name="T3" fmla="*/ 2 h 2"/>
                <a:gd name="T4" fmla="*/ 0 w 4"/>
                <a:gd name="T5" fmla="*/ 1 h 2"/>
                <a:gd name="T6" fmla="*/ 1 w 4"/>
                <a:gd name="T7" fmla="*/ 1 h 2"/>
                <a:gd name="T8" fmla="*/ 2 w 4"/>
                <a:gd name="T9" fmla="*/ 1 h 2"/>
                <a:gd name="T10" fmla="*/ 3 w 4"/>
                <a:gd name="T11" fmla="*/ 1 h 2"/>
                <a:gd name="T12" fmla="*/ 4 w 4"/>
                <a:gd name="T13" fmla="*/ 2 h 2"/>
                <a:gd name="T14" fmla="*/ 4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0" y="2"/>
                    <a:pt x="0" y="2"/>
                  </a:cubicBezTo>
                  <a:cubicBezTo>
                    <a:pt x="0" y="2"/>
                    <a:pt x="0" y="1"/>
                    <a:pt x="0" y="1"/>
                  </a:cubicBezTo>
                  <a:cubicBezTo>
                    <a:pt x="1" y="1"/>
                    <a:pt x="1" y="0"/>
                    <a:pt x="1" y="1"/>
                  </a:cubicBezTo>
                  <a:cubicBezTo>
                    <a:pt x="1" y="1"/>
                    <a:pt x="1" y="0"/>
                    <a:pt x="2" y="1"/>
                  </a:cubicBezTo>
                  <a:cubicBezTo>
                    <a:pt x="2" y="1"/>
                    <a:pt x="3" y="1"/>
                    <a:pt x="3" y="1"/>
                  </a:cubicBezTo>
                  <a:cubicBezTo>
                    <a:pt x="3" y="1"/>
                    <a:pt x="4" y="2"/>
                    <a:pt x="4" y="2"/>
                  </a:cubicBezTo>
                  <a:cubicBezTo>
                    <a:pt x="4" y="2"/>
                    <a:pt x="4" y="2"/>
                    <a:pt x="4" y="2"/>
                  </a:cubicBezTo>
                  <a:cubicBezTo>
                    <a:pt x="3"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255"/>
            <p:cNvSpPr>
              <a:spLocks/>
            </p:cNvSpPr>
            <p:nvPr/>
          </p:nvSpPr>
          <p:spPr bwMode="auto">
            <a:xfrm>
              <a:off x="6327775" y="2828925"/>
              <a:ext cx="3175" cy="1588"/>
            </a:xfrm>
            <a:custGeom>
              <a:avLst/>
              <a:gdLst>
                <a:gd name="T0" fmla="*/ 0 w 2"/>
                <a:gd name="T1" fmla="*/ 1 h 1"/>
                <a:gd name="T2" fmla="*/ 0 w 2"/>
                <a:gd name="T3" fmla="*/ 0 h 1"/>
                <a:gd name="T4" fmla="*/ 1 w 2"/>
                <a:gd name="T5" fmla="*/ 0 h 1"/>
                <a:gd name="T6" fmla="*/ 2 w 2"/>
                <a:gd name="T7" fmla="*/ 1 h 1"/>
                <a:gd name="T8" fmla="*/ 1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1" y="0"/>
                    <a:pt x="1" y="0"/>
                    <a:pt x="1" y="0"/>
                  </a:cubicBezTo>
                  <a:cubicBezTo>
                    <a:pt x="1" y="0"/>
                    <a:pt x="2" y="0"/>
                    <a:pt x="2" y="1"/>
                  </a:cubicBezTo>
                  <a:cubicBezTo>
                    <a:pt x="2" y="1"/>
                    <a:pt x="2" y="1"/>
                    <a:pt x="1" y="1"/>
                  </a:cubicBezTo>
                  <a:cubicBezTo>
                    <a:pt x="1"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Freeform 256"/>
            <p:cNvSpPr>
              <a:spLocks/>
            </p:cNvSpPr>
            <p:nvPr/>
          </p:nvSpPr>
          <p:spPr bwMode="auto">
            <a:xfrm>
              <a:off x="6335713" y="2827338"/>
              <a:ext cx="9525" cy="6350"/>
            </a:xfrm>
            <a:custGeom>
              <a:avLst/>
              <a:gdLst>
                <a:gd name="T0" fmla="*/ 1 w 7"/>
                <a:gd name="T1" fmla="*/ 2 h 5"/>
                <a:gd name="T2" fmla="*/ 2 w 7"/>
                <a:gd name="T3" fmla="*/ 2 h 5"/>
                <a:gd name="T4" fmla="*/ 3 w 7"/>
                <a:gd name="T5" fmla="*/ 1 h 5"/>
                <a:gd name="T6" fmla="*/ 3 w 7"/>
                <a:gd name="T7" fmla="*/ 1 h 5"/>
                <a:gd name="T8" fmla="*/ 4 w 7"/>
                <a:gd name="T9" fmla="*/ 2 h 5"/>
                <a:gd name="T10" fmla="*/ 4 w 7"/>
                <a:gd name="T11" fmla="*/ 2 h 5"/>
                <a:gd name="T12" fmla="*/ 5 w 7"/>
                <a:gd name="T13" fmla="*/ 2 h 5"/>
                <a:gd name="T14" fmla="*/ 6 w 7"/>
                <a:gd name="T15" fmla="*/ 2 h 5"/>
                <a:gd name="T16" fmla="*/ 6 w 7"/>
                <a:gd name="T17" fmla="*/ 3 h 5"/>
                <a:gd name="T18" fmla="*/ 6 w 7"/>
                <a:gd name="T19" fmla="*/ 4 h 5"/>
                <a:gd name="T20" fmla="*/ 4 w 7"/>
                <a:gd name="T21" fmla="*/ 5 h 5"/>
                <a:gd name="T22" fmla="*/ 4 w 7"/>
                <a:gd name="T23" fmla="*/ 5 h 5"/>
                <a:gd name="T24" fmla="*/ 3 w 7"/>
                <a:gd name="T25" fmla="*/ 5 h 5"/>
                <a:gd name="T26" fmla="*/ 2 w 7"/>
                <a:gd name="T27" fmla="*/ 5 h 5"/>
                <a:gd name="T28" fmla="*/ 2 w 7"/>
                <a:gd name="T29" fmla="*/ 5 h 5"/>
                <a:gd name="T30" fmla="*/ 1 w 7"/>
                <a:gd name="T31" fmla="*/ 5 h 5"/>
                <a:gd name="T32" fmla="*/ 0 w 7"/>
                <a:gd name="T33" fmla="*/ 4 h 5"/>
                <a:gd name="T34" fmla="*/ 0 w 7"/>
                <a:gd name="T35" fmla="*/ 4 h 5"/>
                <a:gd name="T36" fmla="*/ 1 w 7"/>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1" y="2"/>
                  </a:moveTo>
                  <a:cubicBezTo>
                    <a:pt x="1" y="2"/>
                    <a:pt x="1" y="2"/>
                    <a:pt x="2" y="2"/>
                  </a:cubicBezTo>
                  <a:cubicBezTo>
                    <a:pt x="2" y="2"/>
                    <a:pt x="3" y="2"/>
                    <a:pt x="3" y="1"/>
                  </a:cubicBezTo>
                  <a:cubicBezTo>
                    <a:pt x="3" y="1"/>
                    <a:pt x="3" y="0"/>
                    <a:pt x="3" y="1"/>
                  </a:cubicBezTo>
                  <a:cubicBezTo>
                    <a:pt x="4" y="1"/>
                    <a:pt x="4" y="1"/>
                    <a:pt x="4" y="2"/>
                  </a:cubicBezTo>
                  <a:cubicBezTo>
                    <a:pt x="4" y="2"/>
                    <a:pt x="4" y="2"/>
                    <a:pt x="4" y="2"/>
                  </a:cubicBezTo>
                  <a:cubicBezTo>
                    <a:pt x="5" y="2"/>
                    <a:pt x="5" y="1"/>
                    <a:pt x="5" y="2"/>
                  </a:cubicBezTo>
                  <a:cubicBezTo>
                    <a:pt x="6" y="2"/>
                    <a:pt x="6" y="2"/>
                    <a:pt x="6" y="2"/>
                  </a:cubicBezTo>
                  <a:cubicBezTo>
                    <a:pt x="6" y="3"/>
                    <a:pt x="6" y="3"/>
                    <a:pt x="6" y="3"/>
                  </a:cubicBezTo>
                  <a:cubicBezTo>
                    <a:pt x="7" y="4"/>
                    <a:pt x="7" y="4"/>
                    <a:pt x="6" y="4"/>
                  </a:cubicBezTo>
                  <a:cubicBezTo>
                    <a:pt x="5" y="4"/>
                    <a:pt x="4" y="5"/>
                    <a:pt x="4" y="5"/>
                  </a:cubicBezTo>
                  <a:cubicBezTo>
                    <a:pt x="4" y="5"/>
                    <a:pt x="5" y="5"/>
                    <a:pt x="4" y="5"/>
                  </a:cubicBezTo>
                  <a:cubicBezTo>
                    <a:pt x="4" y="5"/>
                    <a:pt x="4" y="5"/>
                    <a:pt x="3" y="5"/>
                  </a:cubicBezTo>
                  <a:cubicBezTo>
                    <a:pt x="3" y="5"/>
                    <a:pt x="2" y="4"/>
                    <a:pt x="2" y="5"/>
                  </a:cubicBezTo>
                  <a:cubicBezTo>
                    <a:pt x="2" y="5"/>
                    <a:pt x="2" y="5"/>
                    <a:pt x="2" y="5"/>
                  </a:cubicBezTo>
                  <a:cubicBezTo>
                    <a:pt x="1" y="5"/>
                    <a:pt x="2" y="5"/>
                    <a:pt x="1" y="5"/>
                  </a:cubicBezTo>
                  <a:cubicBezTo>
                    <a:pt x="1" y="5"/>
                    <a:pt x="0" y="4"/>
                    <a:pt x="0" y="4"/>
                  </a:cubicBezTo>
                  <a:cubicBezTo>
                    <a:pt x="0" y="4"/>
                    <a:pt x="0" y="4"/>
                    <a:pt x="0" y="4"/>
                  </a:cubicBezTo>
                  <a:cubicBezTo>
                    <a:pt x="0" y="4"/>
                    <a:pt x="1" y="3"/>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257"/>
            <p:cNvSpPr>
              <a:spLocks/>
            </p:cNvSpPr>
            <p:nvPr/>
          </p:nvSpPr>
          <p:spPr bwMode="auto">
            <a:xfrm>
              <a:off x="6381750" y="2805113"/>
              <a:ext cx="11113" cy="9525"/>
            </a:xfrm>
            <a:custGeom>
              <a:avLst/>
              <a:gdLst>
                <a:gd name="T0" fmla="*/ 7 w 8"/>
                <a:gd name="T1" fmla="*/ 4 h 7"/>
                <a:gd name="T2" fmla="*/ 7 w 8"/>
                <a:gd name="T3" fmla="*/ 3 h 7"/>
                <a:gd name="T4" fmla="*/ 6 w 8"/>
                <a:gd name="T5" fmla="*/ 2 h 7"/>
                <a:gd name="T6" fmla="*/ 7 w 8"/>
                <a:gd name="T7" fmla="*/ 1 h 7"/>
                <a:gd name="T8" fmla="*/ 7 w 8"/>
                <a:gd name="T9" fmla="*/ 1 h 7"/>
                <a:gd name="T10" fmla="*/ 5 w 8"/>
                <a:gd name="T11" fmla="*/ 1 h 7"/>
                <a:gd name="T12" fmla="*/ 4 w 8"/>
                <a:gd name="T13" fmla="*/ 2 h 7"/>
                <a:gd name="T14" fmla="*/ 3 w 8"/>
                <a:gd name="T15" fmla="*/ 3 h 7"/>
                <a:gd name="T16" fmla="*/ 2 w 8"/>
                <a:gd name="T17" fmla="*/ 4 h 7"/>
                <a:gd name="T18" fmla="*/ 1 w 8"/>
                <a:gd name="T19" fmla="*/ 5 h 7"/>
                <a:gd name="T20" fmla="*/ 1 w 8"/>
                <a:gd name="T21" fmla="*/ 7 h 7"/>
                <a:gd name="T22" fmla="*/ 3 w 8"/>
                <a:gd name="T23" fmla="*/ 6 h 7"/>
                <a:gd name="T24" fmla="*/ 4 w 8"/>
                <a:gd name="T25" fmla="*/ 6 h 7"/>
                <a:gd name="T26" fmla="*/ 5 w 8"/>
                <a:gd name="T27" fmla="*/ 7 h 7"/>
                <a:gd name="T28" fmla="*/ 6 w 8"/>
                <a:gd name="T29" fmla="*/ 6 h 7"/>
                <a:gd name="T30" fmla="*/ 7 w 8"/>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7" y="4"/>
                  </a:moveTo>
                  <a:cubicBezTo>
                    <a:pt x="7" y="4"/>
                    <a:pt x="7" y="4"/>
                    <a:pt x="7" y="3"/>
                  </a:cubicBezTo>
                  <a:cubicBezTo>
                    <a:pt x="6" y="2"/>
                    <a:pt x="6" y="3"/>
                    <a:pt x="6" y="2"/>
                  </a:cubicBezTo>
                  <a:cubicBezTo>
                    <a:pt x="7" y="1"/>
                    <a:pt x="7" y="1"/>
                    <a:pt x="7" y="1"/>
                  </a:cubicBezTo>
                  <a:cubicBezTo>
                    <a:pt x="7" y="1"/>
                    <a:pt x="8" y="0"/>
                    <a:pt x="7" y="1"/>
                  </a:cubicBezTo>
                  <a:cubicBezTo>
                    <a:pt x="6" y="1"/>
                    <a:pt x="6" y="1"/>
                    <a:pt x="5" y="1"/>
                  </a:cubicBezTo>
                  <a:cubicBezTo>
                    <a:pt x="4" y="2"/>
                    <a:pt x="4" y="2"/>
                    <a:pt x="4" y="2"/>
                  </a:cubicBezTo>
                  <a:cubicBezTo>
                    <a:pt x="3" y="3"/>
                    <a:pt x="4" y="3"/>
                    <a:pt x="3" y="3"/>
                  </a:cubicBezTo>
                  <a:cubicBezTo>
                    <a:pt x="3" y="4"/>
                    <a:pt x="3" y="4"/>
                    <a:pt x="2" y="4"/>
                  </a:cubicBezTo>
                  <a:cubicBezTo>
                    <a:pt x="2" y="4"/>
                    <a:pt x="1" y="4"/>
                    <a:pt x="1" y="5"/>
                  </a:cubicBezTo>
                  <a:cubicBezTo>
                    <a:pt x="1" y="6"/>
                    <a:pt x="0" y="7"/>
                    <a:pt x="1" y="7"/>
                  </a:cubicBezTo>
                  <a:cubicBezTo>
                    <a:pt x="2" y="6"/>
                    <a:pt x="2" y="6"/>
                    <a:pt x="3" y="6"/>
                  </a:cubicBezTo>
                  <a:cubicBezTo>
                    <a:pt x="4" y="6"/>
                    <a:pt x="4" y="5"/>
                    <a:pt x="4" y="6"/>
                  </a:cubicBezTo>
                  <a:cubicBezTo>
                    <a:pt x="4" y="7"/>
                    <a:pt x="5" y="7"/>
                    <a:pt x="5" y="7"/>
                  </a:cubicBezTo>
                  <a:cubicBezTo>
                    <a:pt x="6" y="7"/>
                    <a:pt x="6" y="7"/>
                    <a:pt x="6" y="6"/>
                  </a:cubicBezTo>
                  <a:cubicBezTo>
                    <a:pt x="7" y="6"/>
                    <a:pt x="7" y="4"/>
                    <a:pt x="7"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Freeform 258"/>
            <p:cNvSpPr>
              <a:spLocks/>
            </p:cNvSpPr>
            <p:nvPr/>
          </p:nvSpPr>
          <p:spPr bwMode="auto">
            <a:xfrm>
              <a:off x="6372225" y="2814638"/>
              <a:ext cx="7938" cy="6350"/>
            </a:xfrm>
            <a:custGeom>
              <a:avLst/>
              <a:gdLst>
                <a:gd name="T0" fmla="*/ 1 w 5"/>
                <a:gd name="T1" fmla="*/ 3 h 4"/>
                <a:gd name="T2" fmla="*/ 1 w 5"/>
                <a:gd name="T3" fmla="*/ 2 h 4"/>
                <a:gd name="T4" fmla="*/ 2 w 5"/>
                <a:gd name="T5" fmla="*/ 1 h 4"/>
                <a:gd name="T6" fmla="*/ 2 w 5"/>
                <a:gd name="T7" fmla="*/ 1 h 4"/>
                <a:gd name="T8" fmla="*/ 3 w 5"/>
                <a:gd name="T9" fmla="*/ 1 h 4"/>
                <a:gd name="T10" fmla="*/ 4 w 5"/>
                <a:gd name="T11" fmla="*/ 0 h 4"/>
                <a:gd name="T12" fmla="*/ 4 w 5"/>
                <a:gd name="T13" fmla="*/ 0 h 4"/>
                <a:gd name="T14" fmla="*/ 4 w 5"/>
                <a:gd name="T15" fmla="*/ 1 h 4"/>
                <a:gd name="T16" fmla="*/ 5 w 5"/>
                <a:gd name="T17" fmla="*/ 2 h 4"/>
                <a:gd name="T18" fmla="*/ 4 w 5"/>
                <a:gd name="T19" fmla="*/ 3 h 4"/>
                <a:gd name="T20" fmla="*/ 4 w 5"/>
                <a:gd name="T21" fmla="*/ 3 h 4"/>
                <a:gd name="T22" fmla="*/ 3 w 5"/>
                <a:gd name="T23" fmla="*/ 3 h 4"/>
                <a:gd name="T24" fmla="*/ 3 w 5"/>
                <a:gd name="T25" fmla="*/ 3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1" y="3"/>
                    <a:pt x="0" y="3"/>
                    <a:pt x="1" y="2"/>
                  </a:cubicBezTo>
                  <a:cubicBezTo>
                    <a:pt x="1" y="2"/>
                    <a:pt x="1" y="1"/>
                    <a:pt x="2" y="1"/>
                  </a:cubicBezTo>
                  <a:cubicBezTo>
                    <a:pt x="2" y="2"/>
                    <a:pt x="2" y="2"/>
                    <a:pt x="2" y="1"/>
                  </a:cubicBezTo>
                  <a:cubicBezTo>
                    <a:pt x="3" y="1"/>
                    <a:pt x="2" y="1"/>
                    <a:pt x="3" y="1"/>
                  </a:cubicBezTo>
                  <a:cubicBezTo>
                    <a:pt x="3" y="1"/>
                    <a:pt x="3" y="0"/>
                    <a:pt x="4" y="0"/>
                  </a:cubicBezTo>
                  <a:cubicBezTo>
                    <a:pt x="4" y="0"/>
                    <a:pt x="4" y="0"/>
                    <a:pt x="4" y="0"/>
                  </a:cubicBezTo>
                  <a:cubicBezTo>
                    <a:pt x="4" y="1"/>
                    <a:pt x="4" y="1"/>
                    <a:pt x="4" y="1"/>
                  </a:cubicBezTo>
                  <a:cubicBezTo>
                    <a:pt x="5" y="2"/>
                    <a:pt x="5" y="1"/>
                    <a:pt x="5" y="2"/>
                  </a:cubicBezTo>
                  <a:cubicBezTo>
                    <a:pt x="5" y="3"/>
                    <a:pt x="5" y="3"/>
                    <a:pt x="4" y="3"/>
                  </a:cubicBezTo>
                  <a:cubicBezTo>
                    <a:pt x="4" y="3"/>
                    <a:pt x="4" y="4"/>
                    <a:pt x="4" y="3"/>
                  </a:cubicBezTo>
                  <a:cubicBezTo>
                    <a:pt x="3" y="3"/>
                    <a:pt x="3" y="3"/>
                    <a:pt x="3" y="3"/>
                  </a:cubicBezTo>
                  <a:cubicBezTo>
                    <a:pt x="3" y="3"/>
                    <a:pt x="3" y="3"/>
                    <a:pt x="3" y="3"/>
                  </a:cubicBezTo>
                  <a:cubicBezTo>
                    <a:pt x="2" y="4"/>
                    <a:pt x="2" y="4"/>
                    <a:pt x="2" y="4"/>
                  </a:cubicBezTo>
                  <a:cubicBezTo>
                    <a:pt x="2"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259"/>
            <p:cNvSpPr>
              <a:spLocks/>
            </p:cNvSpPr>
            <p:nvPr/>
          </p:nvSpPr>
          <p:spPr bwMode="auto">
            <a:xfrm>
              <a:off x="6362700" y="2822575"/>
              <a:ext cx="4763" cy="4763"/>
            </a:xfrm>
            <a:custGeom>
              <a:avLst/>
              <a:gdLst>
                <a:gd name="T0" fmla="*/ 0 w 3"/>
                <a:gd name="T1" fmla="*/ 3 h 3"/>
                <a:gd name="T2" fmla="*/ 0 w 3"/>
                <a:gd name="T3" fmla="*/ 2 h 3"/>
                <a:gd name="T4" fmla="*/ 1 w 3"/>
                <a:gd name="T5" fmla="*/ 1 h 3"/>
                <a:gd name="T6" fmla="*/ 2 w 3"/>
                <a:gd name="T7" fmla="*/ 0 h 3"/>
                <a:gd name="T8" fmla="*/ 3 w 3"/>
                <a:gd name="T9" fmla="*/ 1 h 3"/>
                <a:gd name="T10" fmla="*/ 2 w 3"/>
                <a:gd name="T11" fmla="*/ 2 h 3"/>
                <a:gd name="T12" fmla="*/ 1 w 3"/>
                <a:gd name="T13" fmla="*/ 2 h 3"/>
                <a:gd name="T14" fmla="*/ 1 w 3"/>
                <a:gd name="T15" fmla="*/ 3 h 3"/>
                <a:gd name="T16" fmla="*/ 0 w 3"/>
                <a:gd name="T17" fmla="*/ 3 h 3"/>
                <a:gd name="T18" fmla="*/ 0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3"/>
                  </a:moveTo>
                  <a:cubicBezTo>
                    <a:pt x="0" y="3"/>
                    <a:pt x="0" y="2"/>
                    <a:pt x="0" y="2"/>
                  </a:cubicBezTo>
                  <a:cubicBezTo>
                    <a:pt x="1" y="1"/>
                    <a:pt x="1" y="1"/>
                    <a:pt x="1" y="1"/>
                  </a:cubicBezTo>
                  <a:cubicBezTo>
                    <a:pt x="1" y="0"/>
                    <a:pt x="1" y="0"/>
                    <a:pt x="2" y="0"/>
                  </a:cubicBezTo>
                  <a:cubicBezTo>
                    <a:pt x="3" y="0"/>
                    <a:pt x="3" y="1"/>
                    <a:pt x="3" y="1"/>
                  </a:cubicBezTo>
                  <a:cubicBezTo>
                    <a:pt x="2" y="2"/>
                    <a:pt x="2" y="2"/>
                    <a:pt x="2" y="2"/>
                  </a:cubicBezTo>
                  <a:cubicBezTo>
                    <a:pt x="1" y="2"/>
                    <a:pt x="1" y="1"/>
                    <a:pt x="1" y="2"/>
                  </a:cubicBezTo>
                  <a:cubicBezTo>
                    <a:pt x="1" y="2"/>
                    <a:pt x="1" y="3"/>
                    <a:pt x="1" y="3"/>
                  </a:cubicBezTo>
                  <a:cubicBezTo>
                    <a:pt x="0" y="3"/>
                    <a:pt x="0" y="3"/>
                    <a:pt x="0" y="3"/>
                  </a:cubicBezTo>
                  <a:cubicBezTo>
                    <a:pt x="0"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Freeform 260"/>
            <p:cNvSpPr>
              <a:spLocks/>
            </p:cNvSpPr>
            <p:nvPr/>
          </p:nvSpPr>
          <p:spPr bwMode="auto">
            <a:xfrm>
              <a:off x="6367463" y="2820988"/>
              <a:ext cx="1588" cy="7938"/>
            </a:xfrm>
            <a:custGeom>
              <a:avLst/>
              <a:gdLst>
                <a:gd name="T0" fmla="*/ 0 w 2"/>
                <a:gd name="T1" fmla="*/ 4 h 5"/>
                <a:gd name="T2" fmla="*/ 1 w 2"/>
                <a:gd name="T3" fmla="*/ 2 h 5"/>
                <a:gd name="T4" fmla="*/ 2 w 2"/>
                <a:gd name="T5" fmla="*/ 2 h 5"/>
                <a:gd name="T6" fmla="*/ 2 w 2"/>
                <a:gd name="T7" fmla="*/ 1 h 5"/>
                <a:gd name="T8" fmla="*/ 2 w 2"/>
                <a:gd name="T9" fmla="*/ 3 h 5"/>
                <a:gd name="T10" fmla="*/ 2 w 2"/>
                <a:gd name="T11" fmla="*/ 4 h 5"/>
                <a:gd name="T12" fmla="*/ 2 w 2"/>
                <a:gd name="T13" fmla="*/ 4 h 5"/>
                <a:gd name="T14" fmla="*/ 2 w 2"/>
                <a:gd name="T15" fmla="*/ 5 h 5"/>
                <a:gd name="T16" fmla="*/ 1 w 2"/>
                <a:gd name="T17" fmla="*/ 5 h 5"/>
                <a:gd name="T18" fmla="*/ 0 w 2"/>
                <a:gd name="T19" fmla="*/ 5 h 5"/>
                <a:gd name="T20" fmla="*/ 0 w 2"/>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1" y="3"/>
                    <a:pt x="1" y="3"/>
                    <a:pt x="1" y="2"/>
                  </a:cubicBezTo>
                  <a:cubicBezTo>
                    <a:pt x="1" y="2"/>
                    <a:pt x="1" y="2"/>
                    <a:pt x="2" y="2"/>
                  </a:cubicBezTo>
                  <a:cubicBezTo>
                    <a:pt x="2" y="1"/>
                    <a:pt x="2" y="0"/>
                    <a:pt x="2" y="1"/>
                  </a:cubicBezTo>
                  <a:cubicBezTo>
                    <a:pt x="2" y="2"/>
                    <a:pt x="2" y="2"/>
                    <a:pt x="2" y="3"/>
                  </a:cubicBezTo>
                  <a:cubicBezTo>
                    <a:pt x="2" y="3"/>
                    <a:pt x="2" y="4"/>
                    <a:pt x="2" y="4"/>
                  </a:cubicBezTo>
                  <a:cubicBezTo>
                    <a:pt x="2" y="4"/>
                    <a:pt x="2" y="4"/>
                    <a:pt x="2" y="4"/>
                  </a:cubicBezTo>
                  <a:cubicBezTo>
                    <a:pt x="2" y="4"/>
                    <a:pt x="2" y="5"/>
                    <a:pt x="2" y="5"/>
                  </a:cubicBezTo>
                  <a:cubicBezTo>
                    <a:pt x="1" y="5"/>
                    <a:pt x="1" y="5"/>
                    <a:pt x="1" y="5"/>
                  </a:cubicBezTo>
                  <a:cubicBezTo>
                    <a:pt x="0" y="5"/>
                    <a:pt x="1" y="5"/>
                    <a:pt x="0"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261"/>
            <p:cNvSpPr>
              <a:spLocks/>
            </p:cNvSpPr>
            <p:nvPr/>
          </p:nvSpPr>
          <p:spPr bwMode="auto">
            <a:xfrm>
              <a:off x="6359525" y="2828925"/>
              <a:ext cx="7938" cy="7938"/>
            </a:xfrm>
            <a:custGeom>
              <a:avLst/>
              <a:gdLst>
                <a:gd name="T0" fmla="*/ 2 w 5"/>
                <a:gd name="T1" fmla="*/ 2 h 6"/>
                <a:gd name="T2" fmla="*/ 3 w 5"/>
                <a:gd name="T3" fmla="*/ 1 h 6"/>
                <a:gd name="T4" fmla="*/ 3 w 5"/>
                <a:gd name="T5" fmla="*/ 0 h 6"/>
                <a:gd name="T6" fmla="*/ 4 w 5"/>
                <a:gd name="T7" fmla="*/ 0 h 6"/>
                <a:gd name="T8" fmla="*/ 5 w 5"/>
                <a:gd name="T9" fmla="*/ 0 h 6"/>
                <a:gd name="T10" fmla="*/ 5 w 5"/>
                <a:gd name="T11" fmla="*/ 1 h 6"/>
                <a:gd name="T12" fmla="*/ 5 w 5"/>
                <a:gd name="T13" fmla="*/ 2 h 6"/>
                <a:gd name="T14" fmla="*/ 4 w 5"/>
                <a:gd name="T15" fmla="*/ 2 h 6"/>
                <a:gd name="T16" fmla="*/ 4 w 5"/>
                <a:gd name="T17" fmla="*/ 3 h 6"/>
                <a:gd name="T18" fmla="*/ 3 w 5"/>
                <a:gd name="T19" fmla="*/ 4 h 6"/>
                <a:gd name="T20" fmla="*/ 3 w 5"/>
                <a:gd name="T21" fmla="*/ 4 h 6"/>
                <a:gd name="T22" fmla="*/ 3 w 5"/>
                <a:gd name="T23" fmla="*/ 5 h 6"/>
                <a:gd name="T24" fmla="*/ 4 w 5"/>
                <a:gd name="T25" fmla="*/ 5 h 6"/>
                <a:gd name="T26" fmla="*/ 4 w 5"/>
                <a:gd name="T27" fmla="*/ 4 h 6"/>
                <a:gd name="T28" fmla="*/ 4 w 5"/>
                <a:gd name="T29" fmla="*/ 3 h 6"/>
                <a:gd name="T30" fmla="*/ 5 w 5"/>
                <a:gd name="T31" fmla="*/ 4 h 6"/>
                <a:gd name="T32" fmla="*/ 5 w 5"/>
                <a:gd name="T33" fmla="*/ 5 h 6"/>
                <a:gd name="T34" fmla="*/ 4 w 5"/>
                <a:gd name="T35" fmla="*/ 6 h 6"/>
                <a:gd name="T36" fmla="*/ 3 w 5"/>
                <a:gd name="T37" fmla="*/ 6 h 6"/>
                <a:gd name="T38" fmla="*/ 2 w 5"/>
                <a:gd name="T39" fmla="*/ 5 h 6"/>
                <a:gd name="T40" fmla="*/ 2 w 5"/>
                <a:gd name="T41" fmla="*/ 5 h 6"/>
                <a:gd name="T42" fmla="*/ 1 w 5"/>
                <a:gd name="T43" fmla="*/ 4 h 6"/>
                <a:gd name="T44" fmla="*/ 2 w 5"/>
                <a:gd name="T45" fmla="*/ 3 h 6"/>
                <a:gd name="T46" fmla="*/ 2 w 5"/>
                <a:gd name="T4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6">
                  <a:moveTo>
                    <a:pt x="2" y="2"/>
                  </a:moveTo>
                  <a:cubicBezTo>
                    <a:pt x="2" y="2"/>
                    <a:pt x="3" y="2"/>
                    <a:pt x="3" y="1"/>
                  </a:cubicBezTo>
                  <a:cubicBezTo>
                    <a:pt x="3" y="1"/>
                    <a:pt x="3" y="0"/>
                    <a:pt x="3" y="0"/>
                  </a:cubicBezTo>
                  <a:cubicBezTo>
                    <a:pt x="4" y="0"/>
                    <a:pt x="4" y="0"/>
                    <a:pt x="4" y="0"/>
                  </a:cubicBezTo>
                  <a:cubicBezTo>
                    <a:pt x="4" y="0"/>
                    <a:pt x="4" y="0"/>
                    <a:pt x="5" y="0"/>
                  </a:cubicBezTo>
                  <a:cubicBezTo>
                    <a:pt x="5" y="1"/>
                    <a:pt x="5" y="0"/>
                    <a:pt x="5" y="1"/>
                  </a:cubicBezTo>
                  <a:cubicBezTo>
                    <a:pt x="5" y="1"/>
                    <a:pt x="5" y="1"/>
                    <a:pt x="5" y="2"/>
                  </a:cubicBezTo>
                  <a:cubicBezTo>
                    <a:pt x="4" y="2"/>
                    <a:pt x="4" y="2"/>
                    <a:pt x="4" y="2"/>
                  </a:cubicBezTo>
                  <a:cubicBezTo>
                    <a:pt x="4" y="3"/>
                    <a:pt x="4" y="3"/>
                    <a:pt x="4" y="3"/>
                  </a:cubicBezTo>
                  <a:cubicBezTo>
                    <a:pt x="3" y="3"/>
                    <a:pt x="3" y="3"/>
                    <a:pt x="3" y="4"/>
                  </a:cubicBezTo>
                  <a:cubicBezTo>
                    <a:pt x="3" y="4"/>
                    <a:pt x="3" y="4"/>
                    <a:pt x="3" y="4"/>
                  </a:cubicBezTo>
                  <a:cubicBezTo>
                    <a:pt x="3" y="4"/>
                    <a:pt x="3" y="5"/>
                    <a:pt x="3" y="5"/>
                  </a:cubicBezTo>
                  <a:cubicBezTo>
                    <a:pt x="3" y="5"/>
                    <a:pt x="4" y="6"/>
                    <a:pt x="4" y="5"/>
                  </a:cubicBezTo>
                  <a:cubicBezTo>
                    <a:pt x="4" y="5"/>
                    <a:pt x="4" y="5"/>
                    <a:pt x="4" y="4"/>
                  </a:cubicBezTo>
                  <a:cubicBezTo>
                    <a:pt x="4" y="4"/>
                    <a:pt x="4" y="3"/>
                    <a:pt x="4" y="3"/>
                  </a:cubicBezTo>
                  <a:cubicBezTo>
                    <a:pt x="5" y="3"/>
                    <a:pt x="5" y="3"/>
                    <a:pt x="5" y="4"/>
                  </a:cubicBezTo>
                  <a:cubicBezTo>
                    <a:pt x="5" y="4"/>
                    <a:pt x="5" y="5"/>
                    <a:pt x="5" y="5"/>
                  </a:cubicBezTo>
                  <a:cubicBezTo>
                    <a:pt x="4" y="5"/>
                    <a:pt x="5" y="5"/>
                    <a:pt x="4" y="6"/>
                  </a:cubicBezTo>
                  <a:cubicBezTo>
                    <a:pt x="4" y="6"/>
                    <a:pt x="3" y="6"/>
                    <a:pt x="3" y="6"/>
                  </a:cubicBezTo>
                  <a:cubicBezTo>
                    <a:pt x="3" y="6"/>
                    <a:pt x="3" y="5"/>
                    <a:pt x="2" y="5"/>
                  </a:cubicBezTo>
                  <a:cubicBezTo>
                    <a:pt x="2" y="5"/>
                    <a:pt x="2" y="5"/>
                    <a:pt x="2" y="5"/>
                  </a:cubicBezTo>
                  <a:cubicBezTo>
                    <a:pt x="1" y="4"/>
                    <a:pt x="0" y="5"/>
                    <a:pt x="1" y="4"/>
                  </a:cubicBezTo>
                  <a:cubicBezTo>
                    <a:pt x="1" y="4"/>
                    <a:pt x="1" y="3"/>
                    <a:pt x="2" y="3"/>
                  </a:cubicBezTo>
                  <a:cubicBezTo>
                    <a:pt x="2" y="3"/>
                    <a:pt x="2" y="3"/>
                    <a:pt x="2"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Freeform 262"/>
            <p:cNvSpPr>
              <a:spLocks/>
            </p:cNvSpPr>
            <p:nvPr/>
          </p:nvSpPr>
          <p:spPr bwMode="auto">
            <a:xfrm>
              <a:off x="6369050" y="2827338"/>
              <a:ext cx="11113" cy="11113"/>
            </a:xfrm>
            <a:custGeom>
              <a:avLst/>
              <a:gdLst>
                <a:gd name="T0" fmla="*/ 0 w 7"/>
                <a:gd name="T1" fmla="*/ 5 h 8"/>
                <a:gd name="T2" fmla="*/ 1 w 7"/>
                <a:gd name="T3" fmla="*/ 3 h 8"/>
                <a:gd name="T4" fmla="*/ 2 w 7"/>
                <a:gd name="T5" fmla="*/ 3 h 8"/>
                <a:gd name="T6" fmla="*/ 3 w 7"/>
                <a:gd name="T7" fmla="*/ 2 h 8"/>
                <a:gd name="T8" fmla="*/ 3 w 7"/>
                <a:gd name="T9" fmla="*/ 2 h 8"/>
                <a:gd name="T10" fmla="*/ 4 w 7"/>
                <a:gd name="T11" fmla="*/ 1 h 8"/>
                <a:gd name="T12" fmla="*/ 4 w 7"/>
                <a:gd name="T13" fmla="*/ 1 h 8"/>
                <a:gd name="T14" fmla="*/ 5 w 7"/>
                <a:gd name="T15" fmla="*/ 1 h 8"/>
                <a:gd name="T16" fmla="*/ 6 w 7"/>
                <a:gd name="T17" fmla="*/ 1 h 8"/>
                <a:gd name="T18" fmla="*/ 7 w 7"/>
                <a:gd name="T19" fmla="*/ 1 h 8"/>
                <a:gd name="T20" fmla="*/ 6 w 7"/>
                <a:gd name="T21" fmla="*/ 2 h 8"/>
                <a:gd name="T22" fmla="*/ 6 w 7"/>
                <a:gd name="T23" fmla="*/ 3 h 8"/>
                <a:gd name="T24" fmla="*/ 6 w 7"/>
                <a:gd name="T25" fmla="*/ 5 h 8"/>
                <a:gd name="T26" fmla="*/ 6 w 7"/>
                <a:gd name="T27" fmla="*/ 5 h 8"/>
                <a:gd name="T28" fmla="*/ 6 w 7"/>
                <a:gd name="T29" fmla="*/ 3 h 8"/>
                <a:gd name="T30" fmla="*/ 5 w 7"/>
                <a:gd name="T31" fmla="*/ 4 h 8"/>
                <a:gd name="T32" fmla="*/ 5 w 7"/>
                <a:gd name="T33" fmla="*/ 5 h 8"/>
                <a:gd name="T34" fmla="*/ 4 w 7"/>
                <a:gd name="T35" fmla="*/ 5 h 8"/>
                <a:gd name="T36" fmla="*/ 3 w 7"/>
                <a:gd name="T37" fmla="*/ 5 h 8"/>
                <a:gd name="T38" fmla="*/ 3 w 7"/>
                <a:gd name="T39" fmla="*/ 5 h 8"/>
                <a:gd name="T40" fmla="*/ 3 w 7"/>
                <a:gd name="T41" fmla="*/ 6 h 8"/>
                <a:gd name="T42" fmla="*/ 3 w 7"/>
                <a:gd name="T43" fmla="*/ 7 h 8"/>
                <a:gd name="T44" fmla="*/ 3 w 7"/>
                <a:gd name="T45" fmla="*/ 7 h 8"/>
                <a:gd name="T46" fmla="*/ 2 w 7"/>
                <a:gd name="T47" fmla="*/ 7 h 8"/>
                <a:gd name="T48" fmla="*/ 1 w 7"/>
                <a:gd name="T49" fmla="*/ 7 h 8"/>
                <a:gd name="T50" fmla="*/ 1 w 7"/>
                <a:gd name="T51" fmla="*/ 6 h 8"/>
                <a:gd name="T52" fmla="*/ 1 w 7"/>
                <a:gd name="T53" fmla="*/ 6 h 8"/>
                <a:gd name="T54" fmla="*/ 0 w 7"/>
                <a:gd name="T5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8">
                  <a:moveTo>
                    <a:pt x="0" y="5"/>
                  </a:moveTo>
                  <a:cubicBezTo>
                    <a:pt x="1" y="4"/>
                    <a:pt x="1" y="3"/>
                    <a:pt x="1" y="3"/>
                  </a:cubicBezTo>
                  <a:cubicBezTo>
                    <a:pt x="2" y="3"/>
                    <a:pt x="2" y="3"/>
                    <a:pt x="2" y="3"/>
                  </a:cubicBezTo>
                  <a:cubicBezTo>
                    <a:pt x="3" y="2"/>
                    <a:pt x="3" y="2"/>
                    <a:pt x="3" y="2"/>
                  </a:cubicBezTo>
                  <a:cubicBezTo>
                    <a:pt x="3" y="2"/>
                    <a:pt x="3" y="2"/>
                    <a:pt x="3" y="2"/>
                  </a:cubicBezTo>
                  <a:cubicBezTo>
                    <a:pt x="4" y="1"/>
                    <a:pt x="4" y="1"/>
                    <a:pt x="4" y="1"/>
                  </a:cubicBezTo>
                  <a:cubicBezTo>
                    <a:pt x="4" y="1"/>
                    <a:pt x="4" y="1"/>
                    <a:pt x="4" y="1"/>
                  </a:cubicBezTo>
                  <a:cubicBezTo>
                    <a:pt x="5" y="1"/>
                    <a:pt x="5" y="1"/>
                    <a:pt x="5" y="1"/>
                  </a:cubicBezTo>
                  <a:cubicBezTo>
                    <a:pt x="6" y="1"/>
                    <a:pt x="6" y="1"/>
                    <a:pt x="6" y="1"/>
                  </a:cubicBezTo>
                  <a:cubicBezTo>
                    <a:pt x="6" y="1"/>
                    <a:pt x="7" y="0"/>
                    <a:pt x="7" y="1"/>
                  </a:cubicBezTo>
                  <a:cubicBezTo>
                    <a:pt x="7" y="2"/>
                    <a:pt x="6" y="1"/>
                    <a:pt x="6" y="2"/>
                  </a:cubicBezTo>
                  <a:cubicBezTo>
                    <a:pt x="6" y="3"/>
                    <a:pt x="6" y="3"/>
                    <a:pt x="6" y="3"/>
                  </a:cubicBezTo>
                  <a:cubicBezTo>
                    <a:pt x="6" y="4"/>
                    <a:pt x="6" y="4"/>
                    <a:pt x="6" y="5"/>
                  </a:cubicBezTo>
                  <a:cubicBezTo>
                    <a:pt x="6" y="5"/>
                    <a:pt x="6" y="6"/>
                    <a:pt x="6" y="5"/>
                  </a:cubicBezTo>
                  <a:cubicBezTo>
                    <a:pt x="6" y="4"/>
                    <a:pt x="6" y="3"/>
                    <a:pt x="6" y="3"/>
                  </a:cubicBezTo>
                  <a:cubicBezTo>
                    <a:pt x="6" y="3"/>
                    <a:pt x="5" y="3"/>
                    <a:pt x="5" y="4"/>
                  </a:cubicBezTo>
                  <a:cubicBezTo>
                    <a:pt x="5" y="4"/>
                    <a:pt x="5" y="4"/>
                    <a:pt x="5" y="5"/>
                  </a:cubicBezTo>
                  <a:cubicBezTo>
                    <a:pt x="5" y="5"/>
                    <a:pt x="5" y="5"/>
                    <a:pt x="4" y="5"/>
                  </a:cubicBezTo>
                  <a:cubicBezTo>
                    <a:pt x="4" y="5"/>
                    <a:pt x="3" y="5"/>
                    <a:pt x="3" y="5"/>
                  </a:cubicBezTo>
                  <a:cubicBezTo>
                    <a:pt x="3" y="5"/>
                    <a:pt x="3" y="4"/>
                    <a:pt x="3" y="5"/>
                  </a:cubicBezTo>
                  <a:cubicBezTo>
                    <a:pt x="3" y="6"/>
                    <a:pt x="3" y="6"/>
                    <a:pt x="3" y="6"/>
                  </a:cubicBezTo>
                  <a:cubicBezTo>
                    <a:pt x="3" y="7"/>
                    <a:pt x="3" y="6"/>
                    <a:pt x="3" y="7"/>
                  </a:cubicBezTo>
                  <a:cubicBezTo>
                    <a:pt x="3" y="7"/>
                    <a:pt x="3" y="7"/>
                    <a:pt x="3" y="7"/>
                  </a:cubicBezTo>
                  <a:cubicBezTo>
                    <a:pt x="2" y="8"/>
                    <a:pt x="2" y="7"/>
                    <a:pt x="2" y="7"/>
                  </a:cubicBezTo>
                  <a:cubicBezTo>
                    <a:pt x="1" y="7"/>
                    <a:pt x="1" y="8"/>
                    <a:pt x="1" y="7"/>
                  </a:cubicBezTo>
                  <a:cubicBezTo>
                    <a:pt x="1" y="7"/>
                    <a:pt x="1" y="6"/>
                    <a:pt x="1" y="6"/>
                  </a:cubicBezTo>
                  <a:cubicBezTo>
                    <a:pt x="1" y="6"/>
                    <a:pt x="1" y="6"/>
                    <a:pt x="1" y="6"/>
                  </a:cubicBezTo>
                  <a:cubicBezTo>
                    <a:pt x="1" y="5"/>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263"/>
            <p:cNvSpPr>
              <a:spLocks/>
            </p:cNvSpPr>
            <p:nvPr/>
          </p:nvSpPr>
          <p:spPr bwMode="auto">
            <a:xfrm>
              <a:off x="6337300" y="2833688"/>
              <a:ext cx="19050" cy="14288"/>
            </a:xfrm>
            <a:custGeom>
              <a:avLst/>
              <a:gdLst>
                <a:gd name="T0" fmla="*/ 1 w 14"/>
                <a:gd name="T1" fmla="*/ 7 h 10"/>
                <a:gd name="T2" fmla="*/ 1 w 14"/>
                <a:gd name="T3" fmla="*/ 6 h 10"/>
                <a:gd name="T4" fmla="*/ 2 w 14"/>
                <a:gd name="T5" fmla="*/ 5 h 10"/>
                <a:gd name="T6" fmla="*/ 3 w 14"/>
                <a:gd name="T7" fmla="*/ 6 h 10"/>
                <a:gd name="T8" fmla="*/ 4 w 14"/>
                <a:gd name="T9" fmla="*/ 5 h 10"/>
                <a:gd name="T10" fmla="*/ 4 w 14"/>
                <a:gd name="T11" fmla="*/ 5 h 10"/>
                <a:gd name="T12" fmla="*/ 4 w 14"/>
                <a:gd name="T13" fmla="*/ 4 h 10"/>
                <a:gd name="T14" fmla="*/ 5 w 14"/>
                <a:gd name="T15" fmla="*/ 3 h 10"/>
                <a:gd name="T16" fmla="*/ 5 w 14"/>
                <a:gd name="T17" fmla="*/ 2 h 10"/>
                <a:gd name="T18" fmla="*/ 6 w 14"/>
                <a:gd name="T19" fmla="*/ 2 h 10"/>
                <a:gd name="T20" fmla="*/ 6 w 14"/>
                <a:gd name="T21" fmla="*/ 1 h 10"/>
                <a:gd name="T22" fmla="*/ 7 w 14"/>
                <a:gd name="T23" fmla="*/ 1 h 10"/>
                <a:gd name="T24" fmla="*/ 9 w 14"/>
                <a:gd name="T25" fmla="*/ 1 h 10"/>
                <a:gd name="T26" fmla="*/ 11 w 14"/>
                <a:gd name="T27" fmla="*/ 1 h 10"/>
                <a:gd name="T28" fmla="*/ 11 w 14"/>
                <a:gd name="T29" fmla="*/ 1 h 10"/>
                <a:gd name="T30" fmla="*/ 12 w 14"/>
                <a:gd name="T31" fmla="*/ 1 h 10"/>
                <a:gd name="T32" fmla="*/ 13 w 14"/>
                <a:gd name="T33" fmla="*/ 1 h 10"/>
                <a:gd name="T34" fmla="*/ 13 w 14"/>
                <a:gd name="T35" fmla="*/ 1 h 10"/>
                <a:gd name="T36" fmla="*/ 13 w 14"/>
                <a:gd name="T37" fmla="*/ 2 h 10"/>
                <a:gd name="T38" fmla="*/ 14 w 14"/>
                <a:gd name="T39" fmla="*/ 4 h 10"/>
                <a:gd name="T40" fmla="*/ 14 w 14"/>
                <a:gd name="T41" fmla="*/ 5 h 10"/>
                <a:gd name="T42" fmla="*/ 13 w 14"/>
                <a:gd name="T43" fmla="*/ 7 h 10"/>
                <a:gd name="T44" fmla="*/ 12 w 14"/>
                <a:gd name="T45" fmla="*/ 7 h 10"/>
                <a:gd name="T46" fmla="*/ 12 w 14"/>
                <a:gd name="T47" fmla="*/ 7 h 10"/>
                <a:gd name="T48" fmla="*/ 11 w 14"/>
                <a:gd name="T49" fmla="*/ 6 h 10"/>
                <a:gd name="T50" fmla="*/ 11 w 14"/>
                <a:gd name="T51" fmla="*/ 5 h 10"/>
                <a:gd name="T52" fmla="*/ 10 w 14"/>
                <a:gd name="T53" fmla="*/ 4 h 10"/>
                <a:gd name="T54" fmla="*/ 9 w 14"/>
                <a:gd name="T55" fmla="*/ 3 h 10"/>
                <a:gd name="T56" fmla="*/ 10 w 14"/>
                <a:gd name="T57" fmla="*/ 5 h 10"/>
                <a:gd name="T58" fmla="*/ 10 w 14"/>
                <a:gd name="T59" fmla="*/ 6 h 10"/>
                <a:gd name="T60" fmla="*/ 11 w 14"/>
                <a:gd name="T61" fmla="*/ 7 h 10"/>
                <a:gd name="T62" fmla="*/ 11 w 14"/>
                <a:gd name="T63" fmla="*/ 7 h 10"/>
                <a:gd name="T64" fmla="*/ 10 w 14"/>
                <a:gd name="T65" fmla="*/ 8 h 10"/>
                <a:gd name="T66" fmla="*/ 9 w 14"/>
                <a:gd name="T67" fmla="*/ 9 h 10"/>
                <a:gd name="T68" fmla="*/ 8 w 14"/>
                <a:gd name="T69" fmla="*/ 9 h 10"/>
                <a:gd name="T70" fmla="*/ 7 w 14"/>
                <a:gd name="T71" fmla="*/ 9 h 10"/>
                <a:gd name="T72" fmla="*/ 6 w 14"/>
                <a:gd name="T73" fmla="*/ 10 h 10"/>
                <a:gd name="T74" fmla="*/ 5 w 14"/>
                <a:gd name="T75" fmla="*/ 10 h 10"/>
                <a:gd name="T76" fmla="*/ 4 w 14"/>
                <a:gd name="T77" fmla="*/ 9 h 10"/>
                <a:gd name="T78" fmla="*/ 3 w 14"/>
                <a:gd name="T79" fmla="*/ 9 h 10"/>
                <a:gd name="T80" fmla="*/ 2 w 14"/>
                <a:gd name="T81" fmla="*/ 8 h 10"/>
                <a:gd name="T82" fmla="*/ 1 w 14"/>
                <a:gd name="T8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0">
                  <a:moveTo>
                    <a:pt x="1" y="7"/>
                  </a:moveTo>
                  <a:cubicBezTo>
                    <a:pt x="1" y="7"/>
                    <a:pt x="0" y="7"/>
                    <a:pt x="1" y="6"/>
                  </a:cubicBezTo>
                  <a:cubicBezTo>
                    <a:pt x="2" y="6"/>
                    <a:pt x="2" y="5"/>
                    <a:pt x="2" y="5"/>
                  </a:cubicBezTo>
                  <a:cubicBezTo>
                    <a:pt x="3" y="6"/>
                    <a:pt x="2" y="6"/>
                    <a:pt x="3" y="6"/>
                  </a:cubicBezTo>
                  <a:cubicBezTo>
                    <a:pt x="4" y="6"/>
                    <a:pt x="4" y="5"/>
                    <a:pt x="4" y="5"/>
                  </a:cubicBezTo>
                  <a:cubicBezTo>
                    <a:pt x="4" y="5"/>
                    <a:pt x="4" y="5"/>
                    <a:pt x="4" y="5"/>
                  </a:cubicBezTo>
                  <a:cubicBezTo>
                    <a:pt x="4" y="5"/>
                    <a:pt x="3" y="4"/>
                    <a:pt x="4" y="4"/>
                  </a:cubicBezTo>
                  <a:cubicBezTo>
                    <a:pt x="4" y="4"/>
                    <a:pt x="5" y="4"/>
                    <a:pt x="5" y="3"/>
                  </a:cubicBezTo>
                  <a:cubicBezTo>
                    <a:pt x="5" y="3"/>
                    <a:pt x="4" y="2"/>
                    <a:pt x="5" y="2"/>
                  </a:cubicBezTo>
                  <a:cubicBezTo>
                    <a:pt x="5" y="2"/>
                    <a:pt x="6" y="2"/>
                    <a:pt x="6" y="2"/>
                  </a:cubicBezTo>
                  <a:cubicBezTo>
                    <a:pt x="6" y="2"/>
                    <a:pt x="6" y="2"/>
                    <a:pt x="6" y="1"/>
                  </a:cubicBezTo>
                  <a:cubicBezTo>
                    <a:pt x="7" y="1"/>
                    <a:pt x="6" y="0"/>
                    <a:pt x="7" y="1"/>
                  </a:cubicBezTo>
                  <a:cubicBezTo>
                    <a:pt x="9" y="1"/>
                    <a:pt x="8" y="1"/>
                    <a:pt x="9" y="1"/>
                  </a:cubicBezTo>
                  <a:cubicBezTo>
                    <a:pt x="10" y="2"/>
                    <a:pt x="11" y="1"/>
                    <a:pt x="11" y="1"/>
                  </a:cubicBezTo>
                  <a:cubicBezTo>
                    <a:pt x="11" y="1"/>
                    <a:pt x="10" y="1"/>
                    <a:pt x="11" y="1"/>
                  </a:cubicBezTo>
                  <a:cubicBezTo>
                    <a:pt x="11" y="1"/>
                    <a:pt x="12" y="1"/>
                    <a:pt x="12" y="1"/>
                  </a:cubicBezTo>
                  <a:cubicBezTo>
                    <a:pt x="12" y="1"/>
                    <a:pt x="13" y="0"/>
                    <a:pt x="13" y="1"/>
                  </a:cubicBezTo>
                  <a:cubicBezTo>
                    <a:pt x="13" y="1"/>
                    <a:pt x="13" y="1"/>
                    <a:pt x="13" y="1"/>
                  </a:cubicBezTo>
                  <a:cubicBezTo>
                    <a:pt x="14" y="2"/>
                    <a:pt x="13" y="2"/>
                    <a:pt x="13" y="2"/>
                  </a:cubicBezTo>
                  <a:cubicBezTo>
                    <a:pt x="14" y="3"/>
                    <a:pt x="13" y="3"/>
                    <a:pt x="14" y="4"/>
                  </a:cubicBezTo>
                  <a:cubicBezTo>
                    <a:pt x="14" y="4"/>
                    <a:pt x="14" y="5"/>
                    <a:pt x="14" y="5"/>
                  </a:cubicBezTo>
                  <a:cubicBezTo>
                    <a:pt x="14" y="6"/>
                    <a:pt x="13" y="7"/>
                    <a:pt x="13" y="7"/>
                  </a:cubicBezTo>
                  <a:cubicBezTo>
                    <a:pt x="13" y="7"/>
                    <a:pt x="13" y="8"/>
                    <a:pt x="12" y="7"/>
                  </a:cubicBezTo>
                  <a:cubicBezTo>
                    <a:pt x="12" y="7"/>
                    <a:pt x="12" y="7"/>
                    <a:pt x="12" y="7"/>
                  </a:cubicBezTo>
                  <a:cubicBezTo>
                    <a:pt x="11" y="6"/>
                    <a:pt x="11" y="6"/>
                    <a:pt x="11" y="6"/>
                  </a:cubicBezTo>
                  <a:cubicBezTo>
                    <a:pt x="11" y="5"/>
                    <a:pt x="11" y="5"/>
                    <a:pt x="11" y="5"/>
                  </a:cubicBezTo>
                  <a:cubicBezTo>
                    <a:pt x="10" y="5"/>
                    <a:pt x="10" y="4"/>
                    <a:pt x="10" y="4"/>
                  </a:cubicBezTo>
                  <a:cubicBezTo>
                    <a:pt x="10" y="4"/>
                    <a:pt x="9" y="2"/>
                    <a:pt x="9" y="3"/>
                  </a:cubicBezTo>
                  <a:cubicBezTo>
                    <a:pt x="10" y="4"/>
                    <a:pt x="10" y="4"/>
                    <a:pt x="10" y="5"/>
                  </a:cubicBezTo>
                  <a:cubicBezTo>
                    <a:pt x="10" y="5"/>
                    <a:pt x="10" y="5"/>
                    <a:pt x="10" y="6"/>
                  </a:cubicBezTo>
                  <a:cubicBezTo>
                    <a:pt x="10" y="6"/>
                    <a:pt x="11" y="6"/>
                    <a:pt x="11" y="7"/>
                  </a:cubicBezTo>
                  <a:cubicBezTo>
                    <a:pt x="11" y="7"/>
                    <a:pt x="11" y="7"/>
                    <a:pt x="11" y="7"/>
                  </a:cubicBezTo>
                  <a:cubicBezTo>
                    <a:pt x="11" y="8"/>
                    <a:pt x="10" y="8"/>
                    <a:pt x="10" y="8"/>
                  </a:cubicBezTo>
                  <a:cubicBezTo>
                    <a:pt x="10" y="9"/>
                    <a:pt x="10" y="9"/>
                    <a:pt x="9" y="9"/>
                  </a:cubicBezTo>
                  <a:cubicBezTo>
                    <a:pt x="9" y="10"/>
                    <a:pt x="9" y="9"/>
                    <a:pt x="8" y="9"/>
                  </a:cubicBezTo>
                  <a:cubicBezTo>
                    <a:pt x="7" y="10"/>
                    <a:pt x="8" y="9"/>
                    <a:pt x="7" y="9"/>
                  </a:cubicBezTo>
                  <a:cubicBezTo>
                    <a:pt x="6" y="9"/>
                    <a:pt x="7" y="10"/>
                    <a:pt x="6" y="10"/>
                  </a:cubicBezTo>
                  <a:cubicBezTo>
                    <a:pt x="6" y="10"/>
                    <a:pt x="5" y="10"/>
                    <a:pt x="5" y="10"/>
                  </a:cubicBezTo>
                  <a:cubicBezTo>
                    <a:pt x="5" y="10"/>
                    <a:pt x="4" y="9"/>
                    <a:pt x="4" y="9"/>
                  </a:cubicBezTo>
                  <a:cubicBezTo>
                    <a:pt x="4" y="9"/>
                    <a:pt x="3" y="9"/>
                    <a:pt x="3" y="9"/>
                  </a:cubicBezTo>
                  <a:cubicBezTo>
                    <a:pt x="3" y="8"/>
                    <a:pt x="2" y="8"/>
                    <a:pt x="2" y="8"/>
                  </a:cubicBezTo>
                  <a:cubicBezTo>
                    <a:pt x="2" y="8"/>
                    <a:pt x="1" y="7"/>
                    <a:pt x="1"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Freeform 264"/>
            <p:cNvSpPr>
              <a:spLocks/>
            </p:cNvSpPr>
            <p:nvPr/>
          </p:nvSpPr>
          <p:spPr bwMode="auto">
            <a:xfrm>
              <a:off x="6354763" y="2835275"/>
              <a:ext cx="9525" cy="12700"/>
            </a:xfrm>
            <a:custGeom>
              <a:avLst/>
              <a:gdLst>
                <a:gd name="T0" fmla="*/ 2 w 7"/>
                <a:gd name="T1" fmla="*/ 2 h 9"/>
                <a:gd name="T2" fmla="*/ 3 w 7"/>
                <a:gd name="T3" fmla="*/ 1 h 9"/>
                <a:gd name="T4" fmla="*/ 4 w 7"/>
                <a:gd name="T5" fmla="*/ 0 h 9"/>
                <a:gd name="T6" fmla="*/ 4 w 7"/>
                <a:gd name="T7" fmla="*/ 1 h 9"/>
                <a:gd name="T8" fmla="*/ 6 w 7"/>
                <a:gd name="T9" fmla="*/ 1 h 9"/>
                <a:gd name="T10" fmla="*/ 6 w 7"/>
                <a:gd name="T11" fmla="*/ 3 h 9"/>
                <a:gd name="T12" fmla="*/ 6 w 7"/>
                <a:gd name="T13" fmla="*/ 4 h 9"/>
                <a:gd name="T14" fmla="*/ 6 w 7"/>
                <a:gd name="T15" fmla="*/ 6 h 9"/>
                <a:gd name="T16" fmla="*/ 6 w 7"/>
                <a:gd name="T17" fmla="*/ 7 h 9"/>
                <a:gd name="T18" fmla="*/ 6 w 7"/>
                <a:gd name="T19" fmla="*/ 8 h 9"/>
                <a:gd name="T20" fmla="*/ 4 w 7"/>
                <a:gd name="T21" fmla="*/ 8 h 9"/>
                <a:gd name="T22" fmla="*/ 3 w 7"/>
                <a:gd name="T23" fmla="*/ 8 h 9"/>
                <a:gd name="T24" fmla="*/ 2 w 7"/>
                <a:gd name="T25" fmla="*/ 8 h 9"/>
                <a:gd name="T26" fmla="*/ 1 w 7"/>
                <a:gd name="T27" fmla="*/ 8 h 9"/>
                <a:gd name="T28" fmla="*/ 1 w 7"/>
                <a:gd name="T29" fmla="*/ 7 h 9"/>
                <a:gd name="T30" fmla="*/ 3 w 7"/>
                <a:gd name="T31" fmla="*/ 7 h 9"/>
                <a:gd name="T32" fmla="*/ 4 w 7"/>
                <a:gd name="T33" fmla="*/ 6 h 9"/>
                <a:gd name="T34" fmla="*/ 4 w 7"/>
                <a:gd name="T35" fmla="*/ 6 h 9"/>
                <a:gd name="T36" fmla="*/ 3 w 7"/>
                <a:gd name="T37" fmla="*/ 6 h 9"/>
                <a:gd name="T38" fmla="*/ 1 w 7"/>
                <a:gd name="T39" fmla="*/ 6 h 9"/>
                <a:gd name="T40" fmla="*/ 1 w 7"/>
                <a:gd name="T41" fmla="*/ 6 h 9"/>
                <a:gd name="T42" fmla="*/ 2 w 7"/>
                <a:gd name="T43" fmla="*/ 6 h 9"/>
                <a:gd name="T44" fmla="*/ 3 w 7"/>
                <a:gd name="T45" fmla="*/ 5 h 9"/>
                <a:gd name="T46" fmla="*/ 3 w 7"/>
                <a:gd name="T47" fmla="*/ 4 h 9"/>
                <a:gd name="T48" fmla="*/ 4 w 7"/>
                <a:gd name="T49" fmla="*/ 3 h 9"/>
                <a:gd name="T50" fmla="*/ 4 w 7"/>
                <a:gd name="T51" fmla="*/ 3 h 9"/>
                <a:gd name="T52" fmla="*/ 5 w 7"/>
                <a:gd name="T53" fmla="*/ 3 h 9"/>
                <a:gd name="T54" fmla="*/ 4 w 7"/>
                <a:gd name="T55" fmla="*/ 3 h 9"/>
                <a:gd name="T56" fmla="*/ 3 w 7"/>
                <a:gd name="T57" fmla="*/ 3 h 9"/>
                <a:gd name="T58" fmla="*/ 3 w 7"/>
                <a:gd name="T59" fmla="*/ 3 h 9"/>
                <a:gd name="T60" fmla="*/ 2 w 7"/>
                <a:gd name="T61" fmla="*/ 3 h 9"/>
                <a:gd name="T62" fmla="*/ 2 w 7"/>
                <a:gd name="T6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9">
                  <a:moveTo>
                    <a:pt x="2" y="2"/>
                  </a:moveTo>
                  <a:cubicBezTo>
                    <a:pt x="2" y="2"/>
                    <a:pt x="2" y="2"/>
                    <a:pt x="3" y="1"/>
                  </a:cubicBezTo>
                  <a:cubicBezTo>
                    <a:pt x="3" y="1"/>
                    <a:pt x="4" y="0"/>
                    <a:pt x="4" y="0"/>
                  </a:cubicBezTo>
                  <a:cubicBezTo>
                    <a:pt x="4" y="1"/>
                    <a:pt x="4" y="1"/>
                    <a:pt x="4" y="1"/>
                  </a:cubicBezTo>
                  <a:cubicBezTo>
                    <a:pt x="4" y="1"/>
                    <a:pt x="6" y="1"/>
                    <a:pt x="6" y="1"/>
                  </a:cubicBezTo>
                  <a:cubicBezTo>
                    <a:pt x="6" y="2"/>
                    <a:pt x="5" y="2"/>
                    <a:pt x="6" y="3"/>
                  </a:cubicBezTo>
                  <a:cubicBezTo>
                    <a:pt x="6" y="3"/>
                    <a:pt x="6" y="4"/>
                    <a:pt x="6" y="4"/>
                  </a:cubicBezTo>
                  <a:cubicBezTo>
                    <a:pt x="6" y="5"/>
                    <a:pt x="6" y="5"/>
                    <a:pt x="6" y="6"/>
                  </a:cubicBezTo>
                  <a:cubicBezTo>
                    <a:pt x="6" y="6"/>
                    <a:pt x="6" y="7"/>
                    <a:pt x="6" y="7"/>
                  </a:cubicBezTo>
                  <a:cubicBezTo>
                    <a:pt x="6" y="7"/>
                    <a:pt x="7" y="8"/>
                    <a:pt x="6" y="8"/>
                  </a:cubicBezTo>
                  <a:cubicBezTo>
                    <a:pt x="6" y="8"/>
                    <a:pt x="5" y="8"/>
                    <a:pt x="4" y="8"/>
                  </a:cubicBezTo>
                  <a:cubicBezTo>
                    <a:pt x="4" y="8"/>
                    <a:pt x="4" y="8"/>
                    <a:pt x="3" y="8"/>
                  </a:cubicBezTo>
                  <a:cubicBezTo>
                    <a:pt x="3" y="8"/>
                    <a:pt x="3" y="9"/>
                    <a:pt x="2" y="8"/>
                  </a:cubicBezTo>
                  <a:cubicBezTo>
                    <a:pt x="1" y="8"/>
                    <a:pt x="1" y="8"/>
                    <a:pt x="1" y="8"/>
                  </a:cubicBezTo>
                  <a:cubicBezTo>
                    <a:pt x="1" y="8"/>
                    <a:pt x="0" y="8"/>
                    <a:pt x="1" y="7"/>
                  </a:cubicBezTo>
                  <a:cubicBezTo>
                    <a:pt x="3" y="7"/>
                    <a:pt x="3" y="7"/>
                    <a:pt x="3" y="7"/>
                  </a:cubicBezTo>
                  <a:cubicBezTo>
                    <a:pt x="3" y="7"/>
                    <a:pt x="4" y="6"/>
                    <a:pt x="4" y="6"/>
                  </a:cubicBezTo>
                  <a:cubicBezTo>
                    <a:pt x="4" y="6"/>
                    <a:pt x="5" y="6"/>
                    <a:pt x="4" y="6"/>
                  </a:cubicBezTo>
                  <a:cubicBezTo>
                    <a:pt x="4" y="5"/>
                    <a:pt x="3" y="6"/>
                    <a:pt x="3" y="6"/>
                  </a:cubicBezTo>
                  <a:cubicBezTo>
                    <a:pt x="2" y="6"/>
                    <a:pt x="2" y="6"/>
                    <a:pt x="1" y="6"/>
                  </a:cubicBezTo>
                  <a:cubicBezTo>
                    <a:pt x="1" y="6"/>
                    <a:pt x="0" y="7"/>
                    <a:pt x="1" y="6"/>
                  </a:cubicBezTo>
                  <a:cubicBezTo>
                    <a:pt x="2" y="6"/>
                    <a:pt x="2" y="6"/>
                    <a:pt x="2" y="6"/>
                  </a:cubicBezTo>
                  <a:cubicBezTo>
                    <a:pt x="2" y="5"/>
                    <a:pt x="2" y="5"/>
                    <a:pt x="3" y="5"/>
                  </a:cubicBezTo>
                  <a:cubicBezTo>
                    <a:pt x="3" y="4"/>
                    <a:pt x="3" y="4"/>
                    <a:pt x="3" y="4"/>
                  </a:cubicBezTo>
                  <a:cubicBezTo>
                    <a:pt x="3" y="4"/>
                    <a:pt x="3" y="4"/>
                    <a:pt x="4" y="3"/>
                  </a:cubicBezTo>
                  <a:cubicBezTo>
                    <a:pt x="4" y="3"/>
                    <a:pt x="4" y="3"/>
                    <a:pt x="4" y="3"/>
                  </a:cubicBezTo>
                  <a:cubicBezTo>
                    <a:pt x="5" y="3"/>
                    <a:pt x="5" y="3"/>
                    <a:pt x="5" y="3"/>
                  </a:cubicBezTo>
                  <a:cubicBezTo>
                    <a:pt x="5" y="3"/>
                    <a:pt x="4" y="2"/>
                    <a:pt x="4" y="3"/>
                  </a:cubicBezTo>
                  <a:cubicBezTo>
                    <a:pt x="3" y="3"/>
                    <a:pt x="3" y="3"/>
                    <a:pt x="3" y="3"/>
                  </a:cubicBezTo>
                  <a:cubicBezTo>
                    <a:pt x="3" y="3"/>
                    <a:pt x="3" y="3"/>
                    <a:pt x="3" y="3"/>
                  </a:cubicBezTo>
                  <a:cubicBezTo>
                    <a:pt x="2" y="3"/>
                    <a:pt x="2" y="3"/>
                    <a:pt x="2" y="3"/>
                  </a:cubicBezTo>
                  <a:cubicBezTo>
                    <a:pt x="2" y="3"/>
                    <a:pt x="2" y="3"/>
                    <a:pt x="2"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265"/>
            <p:cNvSpPr>
              <a:spLocks/>
            </p:cNvSpPr>
            <p:nvPr/>
          </p:nvSpPr>
          <p:spPr bwMode="auto">
            <a:xfrm>
              <a:off x="6380163" y="2846388"/>
              <a:ext cx="1588" cy="1588"/>
            </a:xfrm>
            <a:custGeom>
              <a:avLst/>
              <a:gdLst>
                <a:gd name="T0" fmla="*/ 0 w 2"/>
                <a:gd name="T1" fmla="*/ 1 h 2"/>
                <a:gd name="T2" fmla="*/ 0 w 2"/>
                <a:gd name="T3" fmla="*/ 0 h 2"/>
                <a:gd name="T4" fmla="*/ 1 w 2"/>
                <a:gd name="T5" fmla="*/ 0 h 2"/>
                <a:gd name="T6" fmla="*/ 2 w 2"/>
                <a:gd name="T7" fmla="*/ 0 h 2"/>
                <a:gd name="T8" fmla="*/ 1 w 2"/>
                <a:gd name="T9" fmla="*/ 1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0"/>
                    <a:pt x="0" y="0"/>
                  </a:cubicBezTo>
                  <a:cubicBezTo>
                    <a:pt x="1" y="0"/>
                    <a:pt x="1" y="0"/>
                    <a:pt x="1" y="0"/>
                  </a:cubicBezTo>
                  <a:cubicBezTo>
                    <a:pt x="1" y="0"/>
                    <a:pt x="2" y="0"/>
                    <a:pt x="2" y="0"/>
                  </a:cubicBezTo>
                  <a:cubicBezTo>
                    <a:pt x="2" y="1"/>
                    <a:pt x="2" y="1"/>
                    <a:pt x="1" y="1"/>
                  </a:cubicBezTo>
                  <a:cubicBezTo>
                    <a:pt x="1" y="2"/>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Freeform 266"/>
            <p:cNvSpPr>
              <a:spLocks/>
            </p:cNvSpPr>
            <p:nvPr/>
          </p:nvSpPr>
          <p:spPr bwMode="auto">
            <a:xfrm>
              <a:off x="6376988" y="2849563"/>
              <a:ext cx="3175" cy="3175"/>
            </a:xfrm>
            <a:custGeom>
              <a:avLst/>
              <a:gdLst>
                <a:gd name="T0" fmla="*/ 1 w 2"/>
                <a:gd name="T1" fmla="*/ 0 h 2"/>
                <a:gd name="T2" fmla="*/ 1 w 2"/>
                <a:gd name="T3" fmla="*/ 1 h 2"/>
                <a:gd name="T4" fmla="*/ 1 w 2"/>
                <a:gd name="T5" fmla="*/ 2 h 2"/>
                <a:gd name="T6" fmla="*/ 2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0"/>
                    <a:pt x="1" y="1"/>
                  </a:cubicBezTo>
                  <a:cubicBezTo>
                    <a:pt x="1" y="2"/>
                    <a:pt x="1" y="2"/>
                    <a:pt x="1" y="2"/>
                  </a:cubicBezTo>
                  <a:cubicBezTo>
                    <a:pt x="1" y="2"/>
                    <a:pt x="2" y="2"/>
                    <a:pt x="2" y="2"/>
                  </a:cubicBezTo>
                  <a:cubicBezTo>
                    <a:pt x="2" y="2"/>
                    <a:pt x="2" y="1"/>
                    <a:pt x="2" y="1"/>
                  </a:cubicBezTo>
                  <a:cubicBezTo>
                    <a:pt x="1" y="1"/>
                    <a:pt x="1" y="0"/>
                    <a:pt x="1" y="0"/>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267"/>
            <p:cNvSpPr>
              <a:spLocks/>
            </p:cNvSpPr>
            <p:nvPr/>
          </p:nvSpPr>
          <p:spPr bwMode="auto">
            <a:xfrm>
              <a:off x="6373813" y="2846388"/>
              <a:ext cx="3175" cy="3175"/>
            </a:xfrm>
            <a:custGeom>
              <a:avLst/>
              <a:gdLst>
                <a:gd name="T0" fmla="*/ 1 w 2"/>
                <a:gd name="T1" fmla="*/ 0 h 2"/>
                <a:gd name="T2" fmla="*/ 1 w 2"/>
                <a:gd name="T3" fmla="*/ 1 h 2"/>
                <a:gd name="T4" fmla="*/ 1 w 2"/>
                <a:gd name="T5" fmla="*/ 2 h 2"/>
                <a:gd name="T6" fmla="*/ 2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0" y="1"/>
                    <a:pt x="1" y="1"/>
                  </a:cubicBezTo>
                  <a:cubicBezTo>
                    <a:pt x="1" y="2"/>
                    <a:pt x="1" y="2"/>
                    <a:pt x="1" y="2"/>
                  </a:cubicBezTo>
                  <a:cubicBezTo>
                    <a:pt x="1" y="2"/>
                    <a:pt x="2" y="1"/>
                    <a:pt x="2" y="1"/>
                  </a:cubicBezTo>
                  <a:cubicBezTo>
                    <a:pt x="2" y="1"/>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Freeform 268"/>
            <p:cNvSpPr>
              <a:spLocks/>
            </p:cNvSpPr>
            <p:nvPr/>
          </p:nvSpPr>
          <p:spPr bwMode="auto">
            <a:xfrm>
              <a:off x="6410325" y="2855913"/>
              <a:ext cx="1588" cy="1588"/>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Freeform 269"/>
            <p:cNvSpPr>
              <a:spLocks/>
            </p:cNvSpPr>
            <p:nvPr/>
          </p:nvSpPr>
          <p:spPr bwMode="auto">
            <a:xfrm>
              <a:off x="6408738" y="2857500"/>
              <a:ext cx="1588" cy="1588"/>
            </a:xfrm>
            <a:custGeom>
              <a:avLst/>
              <a:gdLst>
                <a:gd name="T0" fmla="*/ 1 w 1"/>
                <a:gd name="T1" fmla="*/ 1 h 2"/>
                <a:gd name="T2" fmla="*/ 0 w 1"/>
                <a:gd name="T3" fmla="*/ 2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0" y="2"/>
                    <a:pt x="0" y="2"/>
                  </a:cubicBezTo>
                  <a:cubicBezTo>
                    <a:pt x="0" y="2"/>
                    <a:pt x="0" y="2"/>
                    <a:pt x="0" y="2"/>
                  </a:cubicBezTo>
                  <a:cubicBezTo>
                    <a:pt x="1" y="2"/>
                    <a:pt x="1" y="2"/>
                    <a:pt x="1" y="2"/>
                  </a:cubicBezTo>
                  <a:cubicBezTo>
                    <a:pt x="1" y="2"/>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8" name="Freeform 270"/>
            <p:cNvSpPr>
              <a:spLocks/>
            </p:cNvSpPr>
            <p:nvPr/>
          </p:nvSpPr>
          <p:spPr bwMode="auto">
            <a:xfrm>
              <a:off x="6299200" y="2651125"/>
              <a:ext cx="207963" cy="55563"/>
            </a:xfrm>
            <a:custGeom>
              <a:avLst/>
              <a:gdLst>
                <a:gd name="T0" fmla="*/ 67 w 148"/>
                <a:gd name="T1" fmla="*/ 5 h 39"/>
                <a:gd name="T2" fmla="*/ 77 w 148"/>
                <a:gd name="T3" fmla="*/ 4 h 39"/>
                <a:gd name="T4" fmla="*/ 89 w 148"/>
                <a:gd name="T5" fmla="*/ 1 h 39"/>
                <a:gd name="T6" fmla="*/ 98 w 148"/>
                <a:gd name="T7" fmla="*/ 5 h 39"/>
                <a:gd name="T8" fmla="*/ 103 w 148"/>
                <a:gd name="T9" fmla="*/ 10 h 39"/>
                <a:gd name="T10" fmla="*/ 112 w 148"/>
                <a:gd name="T11" fmla="*/ 9 h 39"/>
                <a:gd name="T12" fmla="*/ 116 w 148"/>
                <a:gd name="T13" fmla="*/ 15 h 39"/>
                <a:gd name="T14" fmla="*/ 126 w 148"/>
                <a:gd name="T15" fmla="*/ 17 h 39"/>
                <a:gd name="T16" fmla="*/ 135 w 148"/>
                <a:gd name="T17" fmla="*/ 13 h 39"/>
                <a:gd name="T18" fmla="*/ 142 w 148"/>
                <a:gd name="T19" fmla="*/ 13 h 39"/>
                <a:gd name="T20" fmla="*/ 148 w 148"/>
                <a:gd name="T21" fmla="*/ 20 h 39"/>
                <a:gd name="T22" fmla="*/ 140 w 148"/>
                <a:gd name="T23" fmla="*/ 25 h 39"/>
                <a:gd name="T24" fmla="*/ 132 w 148"/>
                <a:gd name="T25" fmla="*/ 27 h 39"/>
                <a:gd name="T26" fmla="*/ 125 w 148"/>
                <a:gd name="T27" fmla="*/ 29 h 39"/>
                <a:gd name="T28" fmla="*/ 116 w 148"/>
                <a:gd name="T29" fmla="*/ 26 h 39"/>
                <a:gd name="T30" fmla="*/ 109 w 148"/>
                <a:gd name="T31" fmla="*/ 23 h 39"/>
                <a:gd name="T32" fmla="*/ 101 w 148"/>
                <a:gd name="T33" fmla="*/ 21 h 39"/>
                <a:gd name="T34" fmla="*/ 94 w 148"/>
                <a:gd name="T35" fmla="*/ 18 h 39"/>
                <a:gd name="T36" fmla="*/ 85 w 148"/>
                <a:gd name="T37" fmla="*/ 12 h 39"/>
                <a:gd name="T38" fmla="*/ 79 w 148"/>
                <a:gd name="T39" fmla="*/ 17 h 39"/>
                <a:gd name="T40" fmla="*/ 70 w 148"/>
                <a:gd name="T41" fmla="*/ 23 h 39"/>
                <a:gd name="T42" fmla="*/ 60 w 148"/>
                <a:gd name="T43" fmla="*/ 23 h 39"/>
                <a:gd name="T44" fmla="*/ 49 w 148"/>
                <a:gd name="T45" fmla="*/ 24 h 39"/>
                <a:gd name="T46" fmla="*/ 6 w 148"/>
                <a:gd name="T47" fmla="*/ 34 h 39"/>
                <a:gd name="T48" fmla="*/ 2 w 148"/>
                <a:gd name="T49" fmla="*/ 37 h 39"/>
                <a:gd name="T50" fmla="*/ 1 w 148"/>
                <a:gd name="T51" fmla="*/ 33 h 39"/>
                <a:gd name="T52" fmla="*/ 1 w 148"/>
                <a:gd name="T53" fmla="*/ 28 h 39"/>
                <a:gd name="T54" fmla="*/ 0 w 148"/>
                <a:gd name="T55" fmla="*/ 22 h 39"/>
                <a:gd name="T56" fmla="*/ 5 w 148"/>
                <a:gd name="T57" fmla="*/ 18 h 39"/>
                <a:gd name="T58" fmla="*/ 10 w 148"/>
                <a:gd name="T59" fmla="*/ 18 h 39"/>
                <a:gd name="T60" fmla="*/ 10 w 148"/>
                <a:gd name="T61" fmla="*/ 19 h 39"/>
                <a:gd name="T62" fmla="*/ 12 w 148"/>
                <a:gd name="T63" fmla="*/ 25 h 39"/>
                <a:gd name="T64" fmla="*/ 14 w 148"/>
                <a:gd name="T65" fmla="*/ 26 h 39"/>
                <a:gd name="T66" fmla="*/ 20 w 148"/>
                <a:gd name="T67" fmla="*/ 28 h 39"/>
                <a:gd name="T68" fmla="*/ 21 w 148"/>
                <a:gd name="T69" fmla="*/ 27 h 39"/>
                <a:gd name="T70" fmla="*/ 25 w 148"/>
                <a:gd name="T71" fmla="*/ 26 h 39"/>
                <a:gd name="T72" fmla="*/ 29 w 148"/>
                <a:gd name="T73" fmla="*/ 25 h 39"/>
                <a:gd name="T74" fmla="*/ 32 w 148"/>
                <a:gd name="T75" fmla="*/ 21 h 39"/>
                <a:gd name="T76" fmla="*/ 37 w 148"/>
                <a:gd name="T77" fmla="*/ 20 h 39"/>
                <a:gd name="T78" fmla="*/ 45 w 148"/>
                <a:gd name="T79" fmla="*/ 19 h 39"/>
                <a:gd name="T80" fmla="*/ 52 w 148"/>
                <a:gd name="T81" fmla="*/ 19 h 39"/>
                <a:gd name="T82" fmla="*/ 57 w 148"/>
                <a:gd name="T83" fmla="*/ 18 h 39"/>
                <a:gd name="T84" fmla="*/ 62 w 148"/>
                <a:gd name="T85" fmla="*/ 15 h 39"/>
                <a:gd name="T86" fmla="*/ 64 w 148"/>
                <a:gd name="T87" fmla="*/ 16 h 39"/>
                <a:gd name="T88" fmla="*/ 58 w 148"/>
                <a:gd name="T89" fmla="*/ 17 h 39"/>
                <a:gd name="T90" fmla="*/ 52 w 148"/>
                <a:gd name="T91" fmla="*/ 18 h 39"/>
                <a:gd name="T92" fmla="*/ 44 w 148"/>
                <a:gd name="T93" fmla="*/ 18 h 39"/>
                <a:gd name="T94" fmla="*/ 35 w 148"/>
                <a:gd name="T95" fmla="*/ 19 h 39"/>
                <a:gd name="T96" fmla="*/ 32 w 148"/>
                <a:gd name="T97" fmla="*/ 19 h 39"/>
                <a:gd name="T98" fmla="*/ 28 w 148"/>
                <a:gd name="T99" fmla="*/ 21 h 39"/>
                <a:gd name="T100" fmla="*/ 25 w 148"/>
                <a:gd name="T101" fmla="*/ 23 h 39"/>
                <a:gd name="T102" fmla="*/ 21 w 148"/>
                <a:gd name="T103" fmla="*/ 25 h 39"/>
                <a:gd name="T104" fmla="*/ 15 w 148"/>
                <a:gd name="T105" fmla="*/ 23 h 39"/>
                <a:gd name="T106" fmla="*/ 16 w 148"/>
                <a:gd name="T107" fmla="*/ 19 h 39"/>
                <a:gd name="T108" fmla="*/ 14 w 148"/>
                <a:gd name="T10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8" h="39">
                  <a:moveTo>
                    <a:pt x="13" y="12"/>
                  </a:moveTo>
                  <a:cubicBezTo>
                    <a:pt x="65" y="11"/>
                    <a:pt x="65" y="11"/>
                    <a:pt x="65" y="11"/>
                  </a:cubicBezTo>
                  <a:cubicBezTo>
                    <a:pt x="65" y="11"/>
                    <a:pt x="65" y="9"/>
                    <a:pt x="65" y="7"/>
                  </a:cubicBezTo>
                  <a:cubicBezTo>
                    <a:pt x="66" y="6"/>
                    <a:pt x="66" y="6"/>
                    <a:pt x="67" y="5"/>
                  </a:cubicBezTo>
                  <a:cubicBezTo>
                    <a:pt x="67" y="4"/>
                    <a:pt x="68" y="4"/>
                    <a:pt x="68" y="3"/>
                  </a:cubicBezTo>
                  <a:cubicBezTo>
                    <a:pt x="69" y="3"/>
                    <a:pt x="70" y="2"/>
                    <a:pt x="72" y="1"/>
                  </a:cubicBezTo>
                  <a:cubicBezTo>
                    <a:pt x="73" y="0"/>
                    <a:pt x="74" y="1"/>
                    <a:pt x="74" y="2"/>
                  </a:cubicBezTo>
                  <a:cubicBezTo>
                    <a:pt x="75" y="2"/>
                    <a:pt x="75" y="3"/>
                    <a:pt x="77" y="4"/>
                  </a:cubicBezTo>
                  <a:cubicBezTo>
                    <a:pt x="78" y="4"/>
                    <a:pt x="78" y="3"/>
                    <a:pt x="79" y="2"/>
                  </a:cubicBezTo>
                  <a:cubicBezTo>
                    <a:pt x="79" y="2"/>
                    <a:pt x="80" y="1"/>
                    <a:pt x="82" y="1"/>
                  </a:cubicBezTo>
                  <a:cubicBezTo>
                    <a:pt x="83" y="0"/>
                    <a:pt x="84" y="0"/>
                    <a:pt x="85" y="0"/>
                  </a:cubicBezTo>
                  <a:cubicBezTo>
                    <a:pt x="86" y="0"/>
                    <a:pt x="86" y="0"/>
                    <a:pt x="89" y="1"/>
                  </a:cubicBezTo>
                  <a:cubicBezTo>
                    <a:pt x="91" y="2"/>
                    <a:pt x="89" y="1"/>
                    <a:pt x="91" y="0"/>
                  </a:cubicBezTo>
                  <a:cubicBezTo>
                    <a:pt x="92" y="0"/>
                    <a:pt x="92" y="0"/>
                    <a:pt x="93" y="0"/>
                  </a:cubicBezTo>
                  <a:cubicBezTo>
                    <a:pt x="95" y="0"/>
                    <a:pt x="95" y="1"/>
                    <a:pt x="95" y="2"/>
                  </a:cubicBezTo>
                  <a:cubicBezTo>
                    <a:pt x="96" y="3"/>
                    <a:pt x="98" y="5"/>
                    <a:pt x="98" y="5"/>
                  </a:cubicBezTo>
                  <a:cubicBezTo>
                    <a:pt x="98" y="5"/>
                    <a:pt x="98" y="7"/>
                    <a:pt x="98" y="7"/>
                  </a:cubicBezTo>
                  <a:cubicBezTo>
                    <a:pt x="98" y="8"/>
                    <a:pt x="99" y="9"/>
                    <a:pt x="99" y="9"/>
                  </a:cubicBezTo>
                  <a:cubicBezTo>
                    <a:pt x="101" y="10"/>
                    <a:pt x="101" y="10"/>
                    <a:pt x="101" y="10"/>
                  </a:cubicBezTo>
                  <a:cubicBezTo>
                    <a:pt x="101" y="10"/>
                    <a:pt x="102" y="10"/>
                    <a:pt x="103" y="10"/>
                  </a:cubicBezTo>
                  <a:cubicBezTo>
                    <a:pt x="104" y="10"/>
                    <a:pt x="103" y="9"/>
                    <a:pt x="104" y="8"/>
                  </a:cubicBezTo>
                  <a:cubicBezTo>
                    <a:pt x="105" y="7"/>
                    <a:pt x="105" y="8"/>
                    <a:pt x="107" y="7"/>
                  </a:cubicBezTo>
                  <a:cubicBezTo>
                    <a:pt x="108" y="7"/>
                    <a:pt x="108" y="8"/>
                    <a:pt x="109" y="8"/>
                  </a:cubicBezTo>
                  <a:cubicBezTo>
                    <a:pt x="110" y="8"/>
                    <a:pt x="111" y="9"/>
                    <a:pt x="112" y="9"/>
                  </a:cubicBezTo>
                  <a:cubicBezTo>
                    <a:pt x="113" y="9"/>
                    <a:pt x="113" y="10"/>
                    <a:pt x="113" y="11"/>
                  </a:cubicBezTo>
                  <a:cubicBezTo>
                    <a:pt x="114" y="11"/>
                    <a:pt x="114" y="12"/>
                    <a:pt x="114" y="13"/>
                  </a:cubicBezTo>
                  <a:cubicBezTo>
                    <a:pt x="114" y="14"/>
                    <a:pt x="114" y="14"/>
                    <a:pt x="114" y="14"/>
                  </a:cubicBezTo>
                  <a:cubicBezTo>
                    <a:pt x="114" y="14"/>
                    <a:pt x="115" y="15"/>
                    <a:pt x="116" y="15"/>
                  </a:cubicBezTo>
                  <a:cubicBezTo>
                    <a:pt x="116" y="15"/>
                    <a:pt x="117" y="16"/>
                    <a:pt x="118" y="17"/>
                  </a:cubicBezTo>
                  <a:cubicBezTo>
                    <a:pt x="119" y="17"/>
                    <a:pt x="120" y="18"/>
                    <a:pt x="120" y="19"/>
                  </a:cubicBezTo>
                  <a:cubicBezTo>
                    <a:pt x="121" y="19"/>
                    <a:pt x="122" y="18"/>
                    <a:pt x="123" y="17"/>
                  </a:cubicBezTo>
                  <a:cubicBezTo>
                    <a:pt x="124" y="16"/>
                    <a:pt x="124" y="17"/>
                    <a:pt x="126" y="17"/>
                  </a:cubicBezTo>
                  <a:cubicBezTo>
                    <a:pt x="127" y="17"/>
                    <a:pt x="127" y="16"/>
                    <a:pt x="128" y="15"/>
                  </a:cubicBezTo>
                  <a:cubicBezTo>
                    <a:pt x="129" y="14"/>
                    <a:pt x="129" y="15"/>
                    <a:pt x="130" y="15"/>
                  </a:cubicBezTo>
                  <a:cubicBezTo>
                    <a:pt x="131" y="15"/>
                    <a:pt x="131" y="14"/>
                    <a:pt x="132" y="14"/>
                  </a:cubicBezTo>
                  <a:cubicBezTo>
                    <a:pt x="133" y="13"/>
                    <a:pt x="134" y="13"/>
                    <a:pt x="135" y="13"/>
                  </a:cubicBezTo>
                  <a:cubicBezTo>
                    <a:pt x="135" y="13"/>
                    <a:pt x="136" y="13"/>
                    <a:pt x="137" y="13"/>
                  </a:cubicBezTo>
                  <a:cubicBezTo>
                    <a:pt x="137" y="12"/>
                    <a:pt x="138" y="12"/>
                    <a:pt x="139" y="12"/>
                  </a:cubicBezTo>
                  <a:cubicBezTo>
                    <a:pt x="140" y="11"/>
                    <a:pt x="140" y="12"/>
                    <a:pt x="140" y="12"/>
                  </a:cubicBezTo>
                  <a:cubicBezTo>
                    <a:pt x="141" y="13"/>
                    <a:pt x="141" y="13"/>
                    <a:pt x="142" y="13"/>
                  </a:cubicBezTo>
                  <a:cubicBezTo>
                    <a:pt x="143" y="13"/>
                    <a:pt x="143" y="14"/>
                    <a:pt x="144" y="15"/>
                  </a:cubicBezTo>
                  <a:cubicBezTo>
                    <a:pt x="144" y="16"/>
                    <a:pt x="144" y="16"/>
                    <a:pt x="145" y="16"/>
                  </a:cubicBezTo>
                  <a:cubicBezTo>
                    <a:pt x="146" y="17"/>
                    <a:pt x="146" y="17"/>
                    <a:pt x="147" y="18"/>
                  </a:cubicBezTo>
                  <a:cubicBezTo>
                    <a:pt x="147" y="18"/>
                    <a:pt x="147" y="19"/>
                    <a:pt x="148" y="20"/>
                  </a:cubicBezTo>
                  <a:cubicBezTo>
                    <a:pt x="148" y="21"/>
                    <a:pt x="147" y="22"/>
                    <a:pt x="147" y="22"/>
                  </a:cubicBezTo>
                  <a:cubicBezTo>
                    <a:pt x="146" y="23"/>
                    <a:pt x="146" y="24"/>
                    <a:pt x="145" y="24"/>
                  </a:cubicBezTo>
                  <a:cubicBezTo>
                    <a:pt x="145" y="25"/>
                    <a:pt x="143" y="25"/>
                    <a:pt x="142" y="25"/>
                  </a:cubicBezTo>
                  <a:cubicBezTo>
                    <a:pt x="141" y="25"/>
                    <a:pt x="141" y="25"/>
                    <a:pt x="140" y="25"/>
                  </a:cubicBezTo>
                  <a:cubicBezTo>
                    <a:pt x="139" y="26"/>
                    <a:pt x="139" y="26"/>
                    <a:pt x="138" y="26"/>
                  </a:cubicBezTo>
                  <a:cubicBezTo>
                    <a:pt x="138" y="26"/>
                    <a:pt x="137" y="26"/>
                    <a:pt x="136" y="26"/>
                  </a:cubicBezTo>
                  <a:cubicBezTo>
                    <a:pt x="136" y="26"/>
                    <a:pt x="135" y="27"/>
                    <a:pt x="134" y="27"/>
                  </a:cubicBezTo>
                  <a:cubicBezTo>
                    <a:pt x="134" y="27"/>
                    <a:pt x="133" y="27"/>
                    <a:pt x="132" y="27"/>
                  </a:cubicBezTo>
                  <a:cubicBezTo>
                    <a:pt x="131" y="27"/>
                    <a:pt x="131" y="28"/>
                    <a:pt x="131" y="28"/>
                  </a:cubicBezTo>
                  <a:cubicBezTo>
                    <a:pt x="130" y="29"/>
                    <a:pt x="129" y="29"/>
                    <a:pt x="129" y="29"/>
                  </a:cubicBezTo>
                  <a:cubicBezTo>
                    <a:pt x="128" y="30"/>
                    <a:pt x="127" y="29"/>
                    <a:pt x="126" y="29"/>
                  </a:cubicBezTo>
                  <a:cubicBezTo>
                    <a:pt x="126" y="29"/>
                    <a:pt x="125" y="29"/>
                    <a:pt x="125" y="29"/>
                  </a:cubicBezTo>
                  <a:cubicBezTo>
                    <a:pt x="124" y="29"/>
                    <a:pt x="124" y="29"/>
                    <a:pt x="122" y="29"/>
                  </a:cubicBezTo>
                  <a:cubicBezTo>
                    <a:pt x="121" y="29"/>
                    <a:pt x="121" y="29"/>
                    <a:pt x="120" y="29"/>
                  </a:cubicBezTo>
                  <a:cubicBezTo>
                    <a:pt x="119" y="29"/>
                    <a:pt x="119" y="29"/>
                    <a:pt x="118" y="28"/>
                  </a:cubicBezTo>
                  <a:cubicBezTo>
                    <a:pt x="116" y="28"/>
                    <a:pt x="116" y="27"/>
                    <a:pt x="116" y="26"/>
                  </a:cubicBezTo>
                  <a:cubicBezTo>
                    <a:pt x="116" y="26"/>
                    <a:pt x="115" y="26"/>
                    <a:pt x="115" y="26"/>
                  </a:cubicBezTo>
                  <a:cubicBezTo>
                    <a:pt x="114" y="26"/>
                    <a:pt x="113" y="25"/>
                    <a:pt x="112" y="25"/>
                  </a:cubicBezTo>
                  <a:cubicBezTo>
                    <a:pt x="112" y="25"/>
                    <a:pt x="111" y="25"/>
                    <a:pt x="110" y="24"/>
                  </a:cubicBezTo>
                  <a:cubicBezTo>
                    <a:pt x="110" y="23"/>
                    <a:pt x="109" y="23"/>
                    <a:pt x="109" y="23"/>
                  </a:cubicBezTo>
                  <a:cubicBezTo>
                    <a:pt x="109" y="23"/>
                    <a:pt x="108" y="24"/>
                    <a:pt x="107" y="24"/>
                  </a:cubicBezTo>
                  <a:cubicBezTo>
                    <a:pt x="107" y="24"/>
                    <a:pt x="105" y="24"/>
                    <a:pt x="104" y="23"/>
                  </a:cubicBezTo>
                  <a:cubicBezTo>
                    <a:pt x="103" y="23"/>
                    <a:pt x="102" y="23"/>
                    <a:pt x="101" y="22"/>
                  </a:cubicBezTo>
                  <a:cubicBezTo>
                    <a:pt x="100" y="22"/>
                    <a:pt x="101" y="21"/>
                    <a:pt x="101" y="21"/>
                  </a:cubicBezTo>
                  <a:cubicBezTo>
                    <a:pt x="100" y="20"/>
                    <a:pt x="100" y="20"/>
                    <a:pt x="100" y="20"/>
                  </a:cubicBezTo>
                  <a:cubicBezTo>
                    <a:pt x="99" y="20"/>
                    <a:pt x="97" y="19"/>
                    <a:pt x="97" y="19"/>
                  </a:cubicBezTo>
                  <a:cubicBezTo>
                    <a:pt x="96" y="19"/>
                    <a:pt x="96" y="19"/>
                    <a:pt x="96" y="18"/>
                  </a:cubicBezTo>
                  <a:cubicBezTo>
                    <a:pt x="96" y="18"/>
                    <a:pt x="95" y="18"/>
                    <a:pt x="94" y="18"/>
                  </a:cubicBezTo>
                  <a:cubicBezTo>
                    <a:pt x="94" y="18"/>
                    <a:pt x="93" y="18"/>
                    <a:pt x="93" y="18"/>
                  </a:cubicBezTo>
                  <a:cubicBezTo>
                    <a:pt x="92" y="18"/>
                    <a:pt x="91" y="17"/>
                    <a:pt x="91" y="17"/>
                  </a:cubicBezTo>
                  <a:cubicBezTo>
                    <a:pt x="91" y="17"/>
                    <a:pt x="88" y="16"/>
                    <a:pt x="87" y="15"/>
                  </a:cubicBezTo>
                  <a:cubicBezTo>
                    <a:pt x="86" y="15"/>
                    <a:pt x="85" y="13"/>
                    <a:pt x="85" y="12"/>
                  </a:cubicBezTo>
                  <a:cubicBezTo>
                    <a:pt x="84" y="11"/>
                    <a:pt x="83" y="11"/>
                    <a:pt x="83" y="11"/>
                  </a:cubicBezTo>
                  <a:cubicBezTo>
                    <a:pt x="81" y="12"/>
                    <a:pt x="81" y="12"/>
                    <a:pt x="81" y="12"/>
                  </a:cubicBezTo>
                  <a:cubicBezTo>
                    <a:pt x="81" y="12"/>
                    <a:pt x="79" y="13"/>
                    <a:pt x="79" y="14"/>
                  </a:cubicBezTo>
                  <a:cubicBezTo>
                    <a:pt x="78" y="16"/>
                    <a:pt x="79" y="16"/>
                    <a:pt x="79" y="17"/>
                  </a:cubicBezTo>
                  <a:cubicBezTo>
                    <a:pt x="79" y="18"/>
                    <a:pt x="78" y="19"/>
                    <a:pt x="78" y="20"/>
                  </a:cubicBezTo>
                  <a:cubicBezTo>
                    <a:pt x="78" y="21"/>
                    <a:pt x="77" y="21"/>
                    <a:pt x="76" y="22"/>
                  </a:cubicBezTo>
                  <a:cubicBezTo>
                    <a:pt x="76" y="22"/>
                    <a:pt x="75" y="22"/>
                    <a:pt x="74" y="22"/>
                  </a:cubicBezTo>
                  <a:cubicBezTo>
                    <a:pt x="73" y="22"/>
                    <a:pt x="71" y="23"/>
                    <a:pt x="70" y="23"/>
                  </a:cubicBezTo>
                  <a:cubicBezTo>
                    <a:pt x="69" y="23"/>
                    <a:pt x="66" y="22"/>
                    <a:pt x="65" y="22"/>
                  </a:cubicBezTo>
                  <a:cubicBezTo>
                    <a:pt x="64" y="21"/>
                    <a:pt x="63" y="21"/>
                    <a:pt x="63" y="22"/>
                  </a:cubicBezTo>
                  <a:cubicBezTo>
                    <a:pt x="63" y="22"/>
                    <a:pt x="62" y="22"/>
                    <a:pt x="61" y="23"/>
                  </a:cubicBezTo>
                  <a:cubicBezTo>
                    <a:pt x="61" y="23"/>
                    <a:pt x="60" y="23"/>
                    <a:pt x="60" y="23"/>
                  </a:cubicBezTo>
                  <a:cubicBezTo>
                    <a:pt x="59" y="23"/>
                    <a:pt x="58" y="23"/>
                    <a:pt x="58" y="23"/>
                  </a:cubicBezTo>
                  <a:cubicBezTo>
                    <a:pt x="57" y="23"/>
                    <a:pt x="55" y="22"/>
                    <a:pt x="55" y="22"/>
                  </a:cubicBezTo>
                  <a:cubicBezTo>
                    <a:pt x="54" y="24"/>
                    <a:pt x="54" y="24"/>
                    <a:pt x="54" y="24"/>
                  </a:cubicBezTo>
                  <a:cubicBezTo>
                    <a:pt x="49" y="24"/>
                    <a:pt x="49" y="24"/>
                    <a:pt x="49" y="24"/>
                  </a:cubicBezTo>
                  <a:cubicBezTo>
                    <a:pt x="49" y="33"/>
                    <a:pt x="49" y="33"/>
                    <a:pt x="49" y="33"/>
                  </a:cubicBezTo>
                  <a:cubicBezTo>
                    <a:pt x="8" y="33"/>
                    <a:pt x="8" y="33"/>
                    <a:pt x="8" y="33"/>
                  </a:cubicBezTo>
                  <a:cubicBezTo>
                    <a:pt x="8" y="33"/>
                    <a:pt x="6" y="33"/>
                    <a:pt x="6" y="33"/>
                  </a:cubicBezTo>
                  <a:cubicBezTo>
                    <a:pt x="6" y="33"/>
                    <a:pt x="6" y="34"/>
                    <a:pt x="6" y="34"/>
                  </a:cubicBezTo>
                  <a:cubicBezTo>
                    <a:pt x="6" y="35"/>
                    <a:pt x="5" y="35"/>
                    <a:pt x="5" y="35"/>
                  </a:cubicBezTo>
                  <a:cubicBezTo>
                    <a:pt x="5" y="36"/>
                    <a:pt x="4" y="36"/>
                    <a:pt x="4" y="37"/>
                  </a:cubicBezTo>
                  <a:cubicBezTo>
                    <a:pt x="4" y="37"/>
                    <a:pt x="3" y="38"/>
                    <a:pt x="3" y="38"/>
                  </a:cubicBezTo>
                  <a:cubicBezTo>
                    <a:pt x="3" y="39"/>
                    <a:pt x="2" y="38"/>
                    <a:pt x="2" y="37"/>
                  </a:cubicBezTo>
                  <a:cubicBezTo>
                    <a:pt x="2" y="37"/>
                    <a:pt x="2" y="36"/>
                    <a:pt x="2" y="36"/>
                  </a:cubicBezTo>
                  <a:cubicBezTo>
                    <a:pt x="2" y="36"/>
                    <a:pt x="2" y="36"/>
                    <a:pt x="2" y="35"/>
                  </a:cubicBezTo>
                  <a:cubicBezTo>
                    <a:pt x="2" y="34"/>
                    <a:pt x="2" y="34"/>
                    <a:pt x="2" y="33"/>
                  </a:cubicBezTo>
                  <a:cubicBezTo>
                    <a:pt x="1" y="33"/>
                    <a:pt x="1" y="33"/>
                    <a:pt x="1" y="33"/>
                  </a:cubicBezTo>
                  <a:cubicBezTo>
                    <a:pt x="1" y="32"/>
                    <a:pt x="2" y="31"/>
                    <a:pt x="2" y="31"/>
                  </a:cubicBezTo>
                  <a:cubicBezTo>
                    <a:pt x="1" y="31"/>
                    <a:pt x="1" y="31"/>
                    <a:pt x="1" y="30"/>
                  </a:cubicBezTo>
                  <a:cubicBezTo>
                    <a:pt x="1" y="29"/>
                    <a:pt x="1" y="28"/>
                    <a:pt x="1" y="28"/>
                  </a:cubicBezTo>
                  <a:cubicBezTo>
                    <a:pt x="1" y="28"/>
                    <a:pt x="1" y="28"/>
                    <a:pt x="1" y="28"/>
                  </a:cubicBezTo>
                  <a:cubicBezTo>
                    <a:pt x="1" y="28"/>
                    <a:pt x="0" y="27"/>
                    <a:pt x="0" y="26"/>
                  </a:cubicBezTo>
                  <a:cubicBezTo>
                    <a:pt x="0" y="25"/>
                    <a:pt x="0" y="25"/>
                    <a:pt x="0" y="25"/>
                  </a:cubicBezTo>
                  <a:cubicBezTo>
                    <a:pt x="0" y="25"/>
                    <a:pt x="0" y="25"/>
                    <a:pt x="0" y="24"/>
                  </a:cubicBezTo>
                  <a:cubicBezTo>
                    <a:pt x="0" y="23"/>
                    <a:pt x="0" y="23"/>
                    <a:pt x="0" y="22"/>
                  </a:cubicBezTo>
                  <a:cubicBezTo>
                    <a:pt x="1" y="22"/>
                    <a:pt x="0" y="22"/>
                    <a:pt x="1" y="21"/>
                  </a:cubicBezTo>
                  <a:cubicBezTo>
                    <a:pt x="2" y="21"/>
                    <a:pt x="2" y="21"/>
                    <a:pt x="3" y="20"/>
                  </a:cubicBezTo>
                  <a:cubicBezTo>
                    <a:pt x="3" y="20"/>
                    <a:pt x="4" y="20"/>
                    <a:pt x="4" y="19"/>
                  </a:cubicBezTo>
                  <a:cubicBezTo>
                    <a:pt x="4" y="19"/>
                    <a:pt x="4" y="18"/>
                    <a:pt x="5" y="18"/>
                  </a:cubicBezTo>
                  <a:cubicBezTo>
                    <a:pt x="5" y="18"/>
                    <a:pt x="6" y="17"/>
                    <a:pt x="6" y="17"/>
                  </a:cubicBezTo>
                  <a:cubicBezTo>
                    <a:pt x="7" y="17"/>
                    <a:pt x="6" y="17"/>
                    <a:pt x="7" y="17"/>
                  </a:cubicBezTo>
                  <a:cubicBezTo>
                    <a:pt x="7" y="17"/>
                    <a:pt x="8" y="17"/>
                    <a:pt x="9" y="17"/>
                  </a:cubicBezTo>
                  <a:cubicBezTo>
                    <a:pt x="9" y="18"/>
                    <a:pt x="10" y="18"/>
                    <a:pt x="10" y="18"/>
                  </a:cubicBezTo>
                  <a:cubicBezTo>
                    <a:pt x="10" y="18"/>
                    <a:pt x="11" y="17"/>
                    <a:pt x="11" y="18"/>
                  </a:cubicBezTo>
                  <a:cubicBezTo>
                    <a:pt x="12" y="18"/>
                    <a:pt x="13" y="18"/>
                    <a:pt x="12" y="18"/>
                  </a:cubicBezTo>
                  <a:cubicBezTo>
                    <a:pt x="11" y="19"/>
                    <a:pt x="11" y="19"/>
                    <a:pt x="11" y="19"/>
                  </a:cubicBezTo>
                  <a:cubicBezTo>
                    <a:pt x="10" y="19"/>
                    <a:pt x="10" y="19"/>
                    <a:pt x="10" y="19"/>
                  </a:cubicBezTo>
                  <a:cubicBezTo>
                    <a:pt x="10" y="20"/>
                    <a:pt x="10" y="20"/>
                    <a:pt x="10" y="20"/>
                  </a:cubicBezTo>
                  <a:cubicBezTo>
                    <a:pt x="11" y="21"/>
                    <a:pt x="11" y="20"/>
                    <a:pt x="11" y="21"/>
                  </a:cubicBezTo>
                  <a:cubicBezTo>
                    <a:pt x="12" y="23"/>
                    <a:pt x="12" y="23"/>
                    <a:pt x="12" y="23"/>
                  </a:cubicBezTo>
                  <a:cubicBezTo>
                    <a:pt x="12" y="24"/>
                    <a:pt x="11" y="24"/>
                    <a:pt x="12" y="25"/>
                  </a:cubicBezTo>
                  <a:cubicBezTo>
                    <a:pt x="12" y="25"/>
                    <a:pt x="13" y="25"/>
                    <a:pt x="13" y="25"/>
                  </a:cubicBezTo>
                  <a:cubicBezTo>
                    <a:pt x="13" y="25"/>
                    <a:pt x="13" y="25"/>
                    <a:pt x="13" y="25"/>
                  </a:cubicBezTo>
                  <a:cubicBezTo>
                    <a:pt x="14" y="26"/>
                    <a:pt x="14" y="26"/>
                    <a:pt x="14" y="26"/>
                  </a:cubicBezTo>
                  <a:cubicBezTo>
                    <a:pt x="14" y="26"/>
                    <a:pt x="14" y="26"/>
                    <a:pt x="14" y="26"/>
                  </a:cubicBezTo>
                  <a:cubicBezTo>
                    <a:pt x="15" y="26"/>
                    <a:pt x="16" y="26"/>
                    <a:pt x="17" y="27"/>
                  </a:cubicBezTo>
                  <a:cubicBezTo>
                    <a:pt x="17" y="27"/>
                    <a:pt x="17" y="27"/>
                    <a:pt x="17" y="28"/>
                  </a:cubicBezTo>
                  <a:cubicBezTo>
                    <a:pt x="18" y="28"/>
                    <a:pt x="18" y="28"/>
                    <a:pt x="18" y="28"/>
                  </a:cubicBezTo>
                  <a:cubicBezTo>
                    <a:pt x="19" y="28"/>
                    <a:pt x="20" y="28"/>
                    <a:pt x="20" y="28"/>
                  </a:cubicBezTo>
                  <a:cubicBezTo>
                    <a:pt x="18" y="28"/>
                    <a:pt x="18" y="28"/>
                    <a:pt x="18" y="28"/>
                  </a:cubicBezTo>
                  <a:cubicBezTo>
                    <a:pt x="18" y="28"/>
                    <a:pt x="20" y="27"/>
                    <a:pt x="20" y="27"/>
                  </a:cubicBezTo>
                  <a:cubicBezTo>
                    <a:pt x="20" y="27"/>
                    <a:pt x="20" y="27"/>
                    <a:pt x="21" y="27"/>
                  </a:cubicBezTo>
                  <a:cubicBezTo>
                    <a:pt x="21" y="27"/>
                    <a:pt x="21" y="26"/>
                    <a:pt x="21" y="27"/>
                  </a:cubicBezTo>
                  <a:cubicBezTo>
                    <a:pt x="22" y="28"/>
                    <a:pt x="22" y="28"/>
                    <a:pt x="22" y="28"/>
                  </a:cubicBezTo>
                  <a:cubicBezTo>
                    <a:pt x="22" y="27"/>
                    <a:pt x="23" y="27"/>
                    <a:pt x="23" y="27"/>
                  </a:cubicBezTo>
                  <a:cubicBezTo>
                    <a:pt x="23" y="26"/>
                    <a:pt x="24" y="26"/>
                    <a:pt x="24" y="26"/>
                  </a:cubicBezTo>
                  <a:cubicBezTo>
                    <a:pt x="24" y="26"/>
                    <a:pt x="24" y="26"/>
                    <a:pt x="25" y="26"/>
                  </a:cubicBezTo>
                  <a:cubicBezTo>
                    <a:pt x="25" y="26"/>
                    <a:pt x="26" y="26"/>
                    <a:pt x="26" y="26"/>
                  </a:cubicBezTo>
                  <a:cubicBezTo>
                    <a:pt x="26" y="26"/>
                    <a:pt x="26" y="25"/>
                    <a:pt x="27" y="25"/>
                  </a:cubicBezTo>
                  <a:cubicBezTo>
                    <a:pt x="27" y="25"/>
                    <a:pt x="27" y="25"/>
                    <a:pt x="28" y="25"/>
                  </a:cubicBezTo>
                  <a:cubicBezTo>
                    <a:pt x="28" y="25"/>
                    <a:pt x="29" y="25"/>
                    <a:pt x="29" y="25"/>
                  </a:cubicBezTo>
                  <a:cubicBezTo>
                    <a:pt x="29" y="25"/>
                    <a:pt x="29" y="25"/>
                    <a:pt x="29" y="24"/>
                  </a:cubicBezTo>
                  <a:cubicBezTo>
                    <a:pt x="29" y="24"/>
                    <a:pt x="28" y="24"/>
                    <a:pt x="29" y="23"/>
                  </a:cubicBezTo>
                  <a:cubicBezTo>
                    <a:pt x="29" y="23"/>
                    <a:pt x="30" y="22"/>
                    <a:pt x="31" y="22"/>
                  </a:cubicBezTo>
                  <a:cubicBezTo>
                    <a:pt x="31" y="21"/>
                    <a:pt x="31" y="21"/>
                    <a:pt x="32" y="21"/>
                  </a:cubicBezTo>
                  <a:cubicBezTo>
                    <a:pt x="32" y="20"/>
                    <a:pt x="32" y="19"/>
                    <a:pt x="32" y="19"/>
                  </a:cubicBezTo>
                  <a:cubicBezTo>
                    <a:pt x="33" y="19"/>
                    <a:pt x="33" y="19"/>
                    <a:pt x="34" y="20"/>
                  </a:cubicBezTo>
                  <a:cubicBezTo>
                    <a:pt x="35" y="20"/>
                    <a:pt x="35" y="20"/>
                    <a:pt x="36" y="20"/>
                  </a:cubicBezTo>
                  <a:cubicBezTo>
                    <a:pt x="36" y="20"/>
                    <a:pt x="36" y="21"/>
                    <a:pt x="37" y="20"/>
                  </a:cubicBezTo>
                  <a:cubicBezTo>
                    <a:pt x="39" y="20"/>
                    <a:pt x="38" y="20"/>
                    <a:pt x="39" y="20"/>
                  </a:cubicBezTo>
                  <a:cubicBezTo>
                    <a:pt x="40" y="20"/>
                    <a:pt x="40" y="20"/>
                    <a:pt x="41" y="20"/>
                  </a:cubicBezTo>
                  <a:cubicBezTo>
                    <a:pt x="42" y="20"/>
                    <a:pt x="43" y="20"/>
                    <a:pt x="43" y="20"/>
                  </a:cubicBezTo>
                  <a:cubicBezTo>
                    <a:pt x="44" y="20"/>
                    <a:pt x="45" y="20"/>
                    <a:pt x="45" y="19"/>
                  </a:cubicBezTo>
                  <a:cubicBezTo>
                    <a:pt x="46" y="19"/>
                    <a:pt x="46" y="19"/>
                    <a:pt x="46" y="19"/>
                  </a:cubicBezTo>
                  <a:cubicBezTo>
                    <a:pt x="47" y="18"/>
                    <a:pt x="46" y="18"/>
                    <a:pt x="47" y="18"/>
                  </a:cubicBezTo>
                  <a:cubicBezTo>
                    <a:pt x="49" y="19"/>
                    <a:pt x="50" y="19"/>
                    <a:pt x="50" y="19"/>
                  </a:cubicBezTo>
                  <a:cubicBezTo>
                    <a:pt x="50" y="19"/>
                    <a:pt x="51" y="19"/>
                    <a:pt x="52" y="19"/>
                  </a:cubicBezTo>
                  <a:cubicBezTo>
                    <a:pt x="52" y="19"/>
                    <a:pt x="52" y="19"/>
                    <a:pt x="53" y="18"/>
                  </a:cubicBezTo>
                  <a:cubicBezTo>
                    <a:pt x="54" y="18"/>
                    <a:pt x="54" y="18"/>
                    <a:pt x="55" y="18"/>
                  </a:cubicBezTo>
                  <a:cubicBezTo>
                    <a:pt x="56" y="17"/>
                    <a:pt x="56" y="16"/>
                    <a:pt x="57" y="17"/>
                  </a:cubicBezTo>
                  <a:cubicBezTo>
                    <a:pt x="57" y="18"/>
                    <a:pt x="57" y="18"/>
                    <a:pt x="57" y="18"/>
                  </a:cubicBezTo>
                  <a:cubicBezTo>
                    <a:pt x="58" y="18"/>
                    <a:pt x="58" y="18"/>
                    <a:pt x="59" y="18"/>
                  </a:cubicBezTo>
                  <a:cubicBezTo>
                    <a:pt x="59" y="17"/>
                    <a:pt x="60" y="17"/>
                    <a:pt x="60" y="17"/>
                  </a:cubicBezTo>
                  <a:cubicBezTo>
                    <a:pt x="60" y="17"/>
                    <a:pt x="60" y="16"/>
                    <a:pt x="61" y="16"/>
                  </a:cubicBezTo>
                  <a:cubicBezTo>
                    <a:pt x="61" y="16"/>
                    <a:pt x="62" y="15"/>
                    <a:pt x="62" y="15"/>
                  </a:cubicBezTo>
                  <a:cubicBezTo>
                    <a:pt x="63" y="16"/>
                    <a:pt x="62" y="16"/>
                    <a:pt x="63" y="16"/>
                  </a:cubicBezTo>
                  <a:cubicBezTo>
                    <a:pt x="64" y="16"/>
                    <a:pt x="64" y="17"/>
                    <a:pt x="65" y="17"/>
                  </a:cubicBezTo>
                  <a:cubicBezTo>
                    <a:pt x="65" y="16"/>
                    <a:pt x="65" y="16"/>
                    <a:pt x="65" y="16"/>
                  </a:cubicBezTo>
                  <a:cubicBezTo>
                    <a:pt x="65" y="16"/>
                    <a:pt x="64" y="16"/>
                    <a:pt x="64" y="16"/>
                  </a:cubicBezTo>
                  <a:cubicBezTo>
                    <a:pt x="63" y="16"/>
                    <a:pt x="62" y="15"/>
                    <a:pt x="62" y="15"/>
                  </a:cubicBezTo>
                  <a:cubicBezTo>
                    <a:pt x="62" y="15"/>
                    <a:pt x="61" y="15"/>
                    <a:pt x="61" y="15"/>
                  </a:cubicBezTo>
                  <a:cubicBezTo>
                    <a:pt x="60" y="16"/>
                    <a:pt x="60" y="16"/>
                    <a:pt x="59" y="16"/>
                  </a:cubicBezTo>
                  <a:cubicBezTo>
                    <a:pt x="59" y="17"/>
                    <a:pt x="59" y="17"/>
                    <a:pt x="58" y="17"/>
                  </a:cubicBezTo>
                  <a:cubicBezTo>
                    <a:pt x="58" y="17"/>
                    <a:pt x="58" y="17"/>
                    <a:pt x="57" y="17"/>
                  </a:cubicBezTo>
                  <a:cubicBezTo>
                    <a:pt x="57" y="16"/>
                    <a:pt x="56" y="16"/>
                    <a:pt x="56" y="16"/>
                  </a:cubicBezTo>
                  <a:cubicBezTo>
                    <a:pt x="55" y="16"/>
                    <a:pt x="55" y="16"/>
                    <a:pt x="54" y="17"/>
                  </a:cubicBezTo>
                  <a:cubicBezTo>
                    <a:pt x="53" y="17"/>
                    <a:pt x="52" y="18"/>
                    <a:pt x="52" y="18"/>
                  </a:cubicBezTo>
                  <a:cubicBezTo>
                    <a:pt x="51" y="18"/>
                    <a:pt x="51" y="18"/>
                    <a:pt x="50" y="18"/>
                  </a:cubicBezTo>
                  <a:cubicBezTo>
                    <a:pt x="49" y="18"/>
                    <a:pt x="48" y="18"/>
                    <a:pt x="48" y="18"/>
                  </a:cubicBezTo>
                  <a:cubicBezTo>
                    <a:pt x="48" y="18"/>
                    <a:pt x="47" y="17"/>
                    <a:pt x="46" y="18"/>
                  </a:cubicBezTo>
                  <a:cubicBezTo>
                    <a:pt x="46" y="18"/>
                    <a:pt x="45" y="18"/>
                    <a:pt x="44" y="18"/>
                  </a:cubicBezTo>
                  <a:cubicBezTo>
                    <a:pt x="44" y="19"/>
                    <a:pt x="44" y="19"/>
                    <a:pt x="43" y="19"/>
                  </a:cubicBezTo>
                  <a:cubicBezTo>
                    <a:pt x="41" y="19"/>
                    <a:pt x="39" y="19"/>
                    <a:pt x="38" y="19"/>
                  </a:cubicBezTo>
                  <a:cubicBezTo>
                    <a:pt x="38" y="19"/>
                    <a:pt x="37" y="19"/>
                    <a:pt x="37" y="19"/>
                  </a:cubicBezTo>
                  <a:cubicBezTo>
                    <a:pt x="36" y="19"/>
                    <a:pt x="36" y="19"/>
                    <a:pt x="35" y="19"/>
                  </a:cubicBezTo>
                  <a:cubicBezTo>
                    <a:pt x="35" y="19"/>
                    <a:pt x="34" y="19"/>
                    <a:pt x="34" y="19"/>
                  </a:cubicBezTo>
                  <a:cubicBezTo>
                    <a:pt x="34" y="18"/>
                    <a:pt x="34" y="18"/>
                    <a:pt x="33" y="18"/>
                  </a:cubicBezTo>
                  <a:cubicBezTo>
                    <a:pt x="33" y="18"/>
                    <a:pt x="32" y="17"/>
                    <a:pt x="32" y="18"/>
                  </a:cubicBezTo>
                  <a:cubicBezTo>
                    <a:pt x="32" y="18"/>
                    <a:pt x="33" y="18"/>
                    <a:pt x="32" y="19"/>
                  </a:cubicBezTo>
                  <a:cubicBezTo>
                    <a:pt x="32" y="19"/>
                    <a:pt x="31" y="19"/>
                    <a:pt x="31" y="19"/>
                  </a:cubicBezTo>
                  <a:cubicBezTo>
                    <a:pt x="30" y="20"/>
                    <a:pt x="30" y="20"/>
                    <a:pt x="29" y="20"/>
                  </a:cubicBezTo>
                  <a:cubicBezTo>
                    <a:pt x="29" y="21"/>
                    <a:pt x="28" y="21"/>
                    <a:pt x="28" y="21"/>
                  </a:cubicBezTo>
                  <a:cubicBezTo>
                    <a:pt x="28" y="21"/>
                    <a:pt x="29" y="21"/>
                    <a:pt x="28" y="21"/>
                  </a:cubicBezTo>
                  <a:cubicBezTo>
                    <a:pt x="28" y="21"/>
                    <a:pt x="28" y="21"/>
                    <a:pt x="28" y="22"/>
                  </a:cubicBezTo>
                  <a:cubicBezTo>
                    <a:pt x="27" y="22"/>
                    <a:pt x="27" y="23"/>
                    <a:pt x="26" y="23"/>
                  </a:cubicBezTo>
                  <a:cubicBezTo>
                    <a:pt x="26" y="23"/>
                    <a:pt x="25" y="23"/>
                    <a:pt x="25" y="23"/>
                  </a:cubicBezTo>
                  <a:cubicBezTo>
                    <a:pt x="25" y="23"/>
                    <a:pt x="25" y="23"/>
                    <a:pt x="25" y="23"/>
                  </a:cubicBezTo>
                  <a:cubicBezTo>
                    <a:pt x="25" y="24"/>
                    <a:pt x="25" y="24"/>
                    <a:pt x="25" y="24"/>
                  </a:cubicBezTo>
                  <a:cubicBezTo>
                    <a:pt x="24" y="24"/>
                    <a:pt x="24" y="24"/>
                    <a:pt x="24" y="24"/>
                  </a:cubicBezTo>
                  <a:cubicBezTo>
                    <a:pt x="23" y="24"/>
                    <a:pt x="23" y="23"/>
                    <a:pt x="23" y="24"/>
                  </a:cubicBezTo>
                  <a:cubicBezTo>
                    <a:pt x="22" y="24"/>
                    <a:pt x="22" y="24"/>
                    <a:pt x="21" y="25"/>
                  </a:cubicBezTo>
                  <a:cubicBezTo>
                    <a:pt x="21" y="25"/>
                    <a:pt x="20" y="25"/>
                    <a:pt x="20" y="25"/>
                  </a:cubicBezTo>
                  <a:cubicBezTo>
                    <a:pt x="19" y="24"/>
                    <a:pt x="19" y="24"/>
                    <a:pt x="18" y="24"/>
                  </a:cubicBezTo>
                  <a:cubicBezTo>
                    <a:pt x="18" y="24"/>
                    <a:pt x="18" y="23"/>
                    <a:pt x="17" y="23"/>
                  </a:cubicBezTo>
                  <a:cubicBezTo>
                    <a:pt x="17" y="23"/>
                    <a:pt x="16" y="23"/>
                    <a:pt x="15" y="23"/>
                  </a:cubicBezTo>
                  <a:cubicBezTo>
                    <a:pt x="15" y="23"/>
                    <a:pt x="14" y="23"/>
                    <a:pt x="15" y="23"/>
                  </a:cubicBezTo>
                  <a:cubicBezTo>
                    <a:pt x="15" y="22"/>
                    <a:pt x="15" y="22"/>
                    <a:pt x="16" y="22"/>
                  </a:cubicBezTo>
                  <a:cubicBezTo>
                    <a:pt x="16" y="21"/>
                    <a:pt x="16" y="21"/>
                    <a:pt x="16" y="20"/>
                  </a:cubicBezTo>
                  <a:cubicBezTo>
                    <a:pt x="16" y="20"/>
                    <a:pt x="16" y="19"/>
                    <a:pt x="16" y="19"/>
                  </a:cubicBezTo>
                  <a:cubicBezTo>
                    <a:pt x="15" y="19"/>
                    <a:pt x="14" y="18"/>
                    <a:pt x="14" y="18"/>
                  </a:cubicBezTo>
                  <a:cubicBezTo>
                    <a:pt x="13" y="18"/>
                    <a:pt x="13" y="18"/>
                    <a:pt x="13" y="17"/>
                  </a:cubicBezTo>
                  <a:cubicBezTo>
                    <a:pt x="13" y="17"/>
                    <a:pt x="13" y="17"/>
                    <a:pt x="13" y="17"/>
                  </a:cubicBezTo>
                  <a:cubicBezTo>
                    <a:pt x="13" y="16"/>
                    <a:pt x="13" y="16"/>
                    <a:pt x="14" y="15"/>
                  </a:cubicBezTo>
                  <a:cubicBezTo>
                    <a:pt x="14" y="14"/>
                    <a:pt x="14" y="14"/>
                    <a:pt x="14" y="13"/>
                  </a:cubicBezTo>
                  <a:cubicBezTo>
                    <a:pt x="13" y="13"/>
                    <a:pt x="13" y="12"/>
                    <a:pt x="13" y="1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271"/>
            <p:cNvSpPr>
              <a:spLocks/>
            </p:cNvSpPr>
            <p:nvPr/>
          </p:nvSpPr>
          <p:spPr bwMode="auto">
            <a:xfrm>
              <a:off x="6251575" y="2446338"/>
              <a:ext cx="423863" cy="312738"/>
            </a:xfrm>
            <a:custGeom>
              <a:avLst/>
              <a:gdLst>
                <a:gd name="T0" fmla="*/ 57 w 301"/>
                <a:gd name="T1" fmla="*/ 16 h 221"/>
                <a:gd name="T2" fmla="*/ 76 w 301"/>
                <a:gd name="T3" fmla="*/ 10 h 221"/>
                <a:gd name="T4" fmla="*/ 102 w 301"/>
                <a:gd name="T5" fmla="*/ 6 h 221"/>
                <a:gd name="T6" fmla="*/ 122 w 301"/>
                <a:gd name="T7" fmla="*/ 1 h 221"/>
                <a:gd name="T8" fmla="*/ 139 w 301"/>
                <a:gd name="T9" fmla="*/ 1 h 221"/>
                <a:gd name="T10" fmla="*/ 158 w 301"/>
                <a:gd name="T11" fmla="*/ 5 h 221"/>
                <a:gd name="T12" fmla="*/ 174 w 301"/>
                <a:gd name="T13" fmla="*/ 20 h 221"/>
                <a:gd name="T14" fmla="*/ 186 w 301"/>
                <a:gd name="T15" fmla="*/ 25 h 221"/>
                <a:gd name="T16" fmla="*/ 197 w 301"/>
                <a:gd name="T17" fmla="*/ 29 h 221"/>
                <a:gd name="T18" fmla="*/ 207 w 301"/>
                <a:gd name="T19" fmla="*/ 46 h 221"/>
                <a:gd name="T20" fmla="*/ 219 w 301"/>
                <a:gd name="T21" fmla="*/ 61 h 221"/>
                <a:gd name="T22" fmla="*/ 230 w 301"/>
                <a:gd name="T23" fmla="*/ 75 h 221"/>
                <a:gd name="T24" fmla="*/ 246 w 301"/>
                <a:gd name="T25" fmla="*/ 86 h 221"/>
                <a:gd name="T26" fmla="*/ 261 w 301"/>
                <a:gd name="T27" fmla="*/ 103 h 221"/>
                <a:gd name="T28" fmla="*/ 259 w 301"/>
                <a:gd name="T29" fmla="*/ 112 h 221"/>
                <a:gd name="T30" fmla="*/ 264 w 301"/>
                <a:gd name="T31" fmla="*/ 117 h 221"/>
                <a:gd name="T32" fmla="*/ 270 w 301"/>
                <a:gd name="T33" fmla="*/ 128 h 221"/>
                <a:gd name="T34" fmla="*/ 272 w 301"/>
                <a:gd name="T35" fmla="*/ 142 h 221"/>
                <a:gd name="T36" fmla="*/ 270 w 301"/>
                <a:gd name="T37" fmla="*/ 158 h 221"/>
                <a:gd name="T38" fmla="*/ 277 w 301"/>
                <a:gd name="T39" fmla="*/ 169 h 221"/>
                <a:gd name="T40" fmla="*/ 287 w 301"/>
                <a:gd name="T41" fmla="*/ 167 h 221"/>
                <a:gd name="T42" fmla="*/ 292 w 301"/>
                <a:gd name="T43" fmla="*/ 176 h 221"/>
                <a:gd name="T44" fmla="*/ 297 w 301"/>
                <a:gd name="T45" fmla="*/ 182 h 221"/>
                <a:gd name="T46" fmla="*/ 301 w 301"/>
                <a:gd name="T47" fmla="*/ 189 h 221"/>
                <a:gd name="T48" fmla="*/ 299 w 301"/>
                <a:gd name="T49" fmla="*/ 196 h 221"/>
                <a:gd name="T50" fmla="*/ 298 w 301"/>
                <a:gd name="T51" fmla="*/ 203 h 221"/>
                <a:gd name="T52" fmla="*/ 297 w 301"/>
                <a:gd name="T53" fmla="*/ 210 h 221"/>
                <a:gd name="T54" fmla="*/ 300 w 301"/>
                <a:gd name="T55" fmla="*/ 214 h 221"/>
                <a:gd name="T56" fmla="*/ 294 w 301"/>
                <a:gd name="T57" fmla="*/ 214 h 221"/>
                <a:gd name="T58" fmla="*/ 280 w 301"/>
                <a:gd name="T59" fmla="*/ 217 h 221"/>
                <a:gd name="T60" fmla="*/ 270 w 301"/>
                <a:gd name="T61" fmla="*/ 216 h 221"/>
                <a:gd name="T62" fmla="*/ 255 w 301"/>
                <a:gd name="T63" fmla="*/ 219 h 221"/>
                <a:gd name="T64" fmla="*/ 241 w 301"/>
                <a:gd name="T65" fmla="*/ 216 h 221"/>
                <a:gd name="T66" fmla="*/ 228 w 301"/>
                <a:gd name="T67" fmla="*/ 211 h 221"/>
                <a:gd name="T68" fmla="*/ 218 w 301"/>
                <a:gd name="T69" fmla="*/ 210 h 221"/>
                <a:gd name="T70" fmla="*/ 210 w 301"/>
                <a:gd name="T71" fmla="*/ 204 h 221"/>
                <a:gd name="T72" fmla="*/ 112 w 301"/>
                <a:gd name="T73" fmla="*/ 202 h 221"/>
                <a:gd name="T74" fmla="*/ 77 w 301"/>
                <a:gd name="T75" fmla="*/ 214 h 221"/>
                <a:gd name="T76" fmla="*/ 46 w 301"/>
                <a:gd name="T77" fmla="*/ 218 h 221"/>
                <a:gd name="T78" fmla="*/ 36 w 301"/>
                <a:gd name="T79" fmla="*/ 206 h 221"/>
                <a:gd name="T80" fmla="*/ 37 w 301"/>
                <a:gd name="T81" fmla="*/ 187 h 221"/>
                <a:gd name="T82" fmla="*/ 83 w 301"/>
                <a:gd name="T83" fmla="*/ 169 h 221"/>
                <a:gd name="T84" fmla="*/ 110 w 301"/>
                <a:gd name="T85" fmla="*/ 167 h 221"/>
                <a:gd name="T86" fmla="*/ 128 w 301"/>
                <a:gd name="T87" fmla="*/ 163 h 221"/>
                <a:gd name="T88" fmla="*/ 146 w 301"/>
                <a:gd name="T89" fmla="*/ 170 h 221"/>
                <a:gd name="T90" fmla="*/ 166 w 301"/>
                <a:gd name="T91" fmla="*/ 172 h 221"/>
                <a:gd name="T92" fmla="*/ 179 w 301"/>
                <a:gd name="T93" fmla="*/ 161 h 221"/>
                <a:gd name="T94" fmla="*/ 160 w 301"/>
                <a:gd name="T95" fmla="*/ 162 h 221"/>
                <a:gd name="T96" fmla="*/ 141 w 301"/>
                <a:gd name="T97" fmla="*/ 152 h 221"/>
                <a:gd name="T98" fmla="*/ 123 w 301"/>
                <a:gd name="T99" fmla="*/ 146 h 221"/>
                <a:gd name="T100" fmla="*/ 99 w 301"/>
                <a:gd name="T101" fmla="*/ 156 h 221"/>
                <a:gd name="T102" fmla="*/ 38 w 301"/>
                <a:gd name="T103" fmla="*/ 143 h 221"/>
                <a:gd name="T104" fmla="*/ 50 w 301"/>
                <a:gd name="T105" fmla="*/ 130 h 221"/>
                <a:gd name="T106" fmla="*/ 41 w 301"/>
                <a:gd name="T107" fmla="*/ 136 h 221"/>
                <a:gd name="T108" fmla="*/ 31 w 301"/>
                <a:gd name="T109" fmla="*/ 126 h 221"/>
                <a:gd name="T110" fmla="*/ 23 w 301"/>
                <a:gd name="T111" fmla="*/ 113 h 221"/>
                <a:gd name="T112" fmla="*/ 8 w 301"/>
                <a:gd name="T113" fmla="*/ 99 h 221"/>
                <a:gd name="T114" fmla="*/ 0 w 301"/>
                <a:gd name="T115" fmla="*/ 98 h 221"/>
                <a:gd name="T116" fmla="*/ 24 w 301"/>
                <a:gd name="T117" fmla="*/ 83 h 221"/>
                <a:gd name="T118" fmla="*/ 49 w 301"/>
                <a:gd name="T119" fmla="*/ 3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1" h="221">
                  <a:moveTo>
                    <a:pt x="49" y="32"/>
                  </a:moveTo>
                  <a:cubicBezTo>
                    <a:pt x="49" y="32"/>
                    <a:pt x="50" y="32"/>
                    <a:pt x="51" y="31"/>
                  </a:cubicBezTo>
                  <a:cubicBezTo>
                    <a:pt x="52" y="30"/>
                    <a:pt x="52" y="30"/>
                    <a:pt x="52" y="29"/>
                  </a:cubicBezTo>
                  <a:cubicBezTo>
                    <a:pt x="52" y="28"/>
                    <a:pt x="52" y="28"/>
                    <a:pt x="52" y="26"/>
                  </a:cubicBezTo>
                  <a:cubicBezTo>
                    <a:pt x="52" y="25"/>
                    <a:pt x="52" y="25"/>
                    <a:pt x="53" y="24"/>
                  </a:cubicBezTo>
                  <a:cubicBezTo>
                    <a:pt x="54" y="24"/>
                    <a:pt x="54" y="24"/>
                    <a:pt x="55" y="24"/>
                  </a:cubicBezTo>
                  <a:cubicBezTo>
                    <a:pt x="56" y="23"/>
                    <a:pt x="56" y="22"/>
                    <a:pt x="56" y="22"/>
                  </a:cubicBezTo>
                  <a:cubicBezTo>
                    <a:pt x="57" y="21"/>
                    <a:pt x="56" y="21"/>
                    <a:pt x="56" y="20"/>
                  </a:cubicBezTo>
                  <a:cubicBezTo>
                    <a:pt x="56" y="19"/>
                    <a:pt x="56" y="19"/>
                    <a:pt x="57" y="18"/>
                  </a:cubicBezTo>
                  <a:cubicBezTo>
                    <a:pt x="58" y="18"/>
                    <a:pt x="57" y="18"/>
                    <a:pt x="57" y="16"/>
                  </a:cubicBezTo>
                  <a:cubicBezTo>
                    <a:pt x="57" y="15"/>
                    <a:pt x="58" y="16"/>
                    <a:pt x="58" y="15"/>
                  </a:cubicBezTo>
                  <a:cubicBezTo>
                    <a:pt x="59" y="14"/>
                    <a:pt x="59" y="14"/>
                    <a:pt x="59" y="12"/>
                  </a:cubicBezTo>
                  <a:cubicBezTo>
                    <a:pt x="58" y="11"/>
                    <a:pt x="59" y="11"/>
                    <a:pt x="60" y="11"/>
                  </a:cubicBezTo>
                  <a:cubicBezTo>
                    <a:pt x="60" y="10"/>
                    <a:pt x="60" y="10"/>
                    <a:pt x="61" y="8"/>
                  </a:cubicBezTo>
                  <a:cubicBezTo>
                    <a:pt x="62" y="7"/>
                    <a:pt x="62" y="8"/>
                    <a:pt x="63" y="8"/>
                  </a:cubicBezTo>
                  <a:cubicBezTo>
                    <a:pt x="65" y="9"/>
                    <a:pt x="65" y="8"/>
                    <a:pt x="66" y="7"/>
                  </a:cubicBezTo>
                  <a:cubicBezTo>
                    <a:pt x="68" y="5"/>
                    <a:pt x="68" y="7"/>
                    <a:pt x="69" y="8"/>
                  </a:cubicBezTo>
                  <a:cubicBezTo>
                    <a:pt x="70" y="9"/>
                    <a:pt x="69" y="9"/>
                    <a:pt x="70" y="10"/>
                  </a:cubicBezTo>
                  <a:cubicBezTo>
                    <a:pt x="71" y="12"/>
                    <a:pt x="71" y="10"/>
                    <a:pt x="73" y="10"/>
                  </a:cubicBezTo>
                  <a:cubicBezTo>
                    <a:pt x="74" y="9"/>
                    <a:pt x="75" y="10"/>
                    <a:pt x="76" y="10"/>
                  </a:cubicBezTo>
                  <a:cubicBezTo>
                    <a:pt x="76" y="10"/>
                    <a:pt x="77" y="9"/>
                    <a:pt x="78" y="9"/>
                  </a:cubicBezTo>
                  <a:cubicBezTo>
                    <a:pt x="80" y="8"/>
                    <a:pt x="79" y="9"/>
                    <a:pt x="80" y="10"/>
                  </a:cubicBezTo>
                  <a:cubicBezTo>
                    <a:pt x="82" y="11"/>
                    <a:pt x="81" y="10"/>
                    <a:pt x="83" y="10"/>
                  </a:cubicBezTo>
                  <a:cubicBezTo>
                    <a:pt x="85" y="9"/>
                    <a:pt x="83" y="10"/>
                    <a:pt x="85" y="10"/>
                  </a:cubicBezTo>
                  <a:cubicBezTo>
                    <a:pt x="87" y="11"/>
                    <a:pt x="89" y="10"/>
                    <a:pt x="90" y="10"/>
                  </a:cubicBezTo>
                  <a:cubicBezTo>
                    <a:pt x="92" y="11"/>
                    <a:pt x="92" y="10"/>
                    <a:pt x="92" y="9"/>
                  </a:cubicBezTo>
                  <a:cubicBezTo>
                    <a:pt x="93" y="7"/>
                    <a:pt x="93" y="8"/>
                    <a:pt x="95" y="8"/>
                  </a:cubicBezTo>
                  <a:cubicBezTo>
                    <a:pt x="96" y="9"/>
                    <a:pt x="96" y="8"/>
                    <a:pt x="97" y="7"/>
                  </a:cubicBezTo>
                  <a:cubicBezTo>
                    <a:pt x="97" y="6"/>
                    <a:pt x="97" y="7"/>
                    <a:pt x="99" y="6"/>
                  </a:cubicBezTo>
                  <a:cubicBezTo>
                    <a:pt x="101" y="4"/>
                    <a:pt x="100" y="5"/>
                    <a:pt x="102" y="6"/>
                  </a:cubicBezTo>
                  <a:cubicBezTo>
                    <a:pt x="104" y="7"/>
                    <a:pt x="102" y="7"/>
                    <a:pt x="104" y="7"/>
                  </a:cubicBezTo>
                  <a:cubicBezTo>
                    <a:pt x="106" y="7"/>
                    <a:pt x="105" y="6"/>
                    <a:pt x="107" y="6"/>
                  </a:cubicBezTo>
                  <a:cubicBezTo>
                    <a:pt x="108" y="5"/>
                    <a:pt x="110" y="6"/>
                    <a:pt x="112" y="6"/>
                  </a:cubicBezTo>
                  <a:cubicBezTo>
                    <a:pt x="113" y="6"/>
                    <a:pt x="113" y="6"/>
                    <a:pt x="114" y="5"/>
                  </a:cubicBezTo>
                  <a:cubicBezTo>
                    <a:pt x="116" y="5"/>
                    <a:pt x="116" y="5"/>
                    <a:pt x="117" y="4"/>
                  </a:cubicBezTo>
                  <a:cubicBezTo>
                    <a:pt x="118" y="4"/>
                    <a:pt x="118" y="4"/>
                    <a:pt x="118" y="3"/>
                  </a:cubicBezTo>
                  <a:cubicBezTo>
                    <a:pt x="118" y="2"/>
                    <a:pt x="117" y="3"/>
                    <a:pt x="117" y="2"/>
                  </a:cubicBezTo>
                  <a:cubicBezTo>
                    <a:pt x="116" y="1"/>
                    <a:pt x="118" y="0"/>
                    <a:pt x="119" y="0"/>
                  </a:cubicBezTo>
                  <a:cubicBezTo>
                    <a:pt x="119" y="0"/>
                    <a:pt x="120" y="1"/>
                    <a:pt x="121" y="2"/>
                  </a:cubicBezTo>
                  <a:cubicBezTo>
                    <a:pt x="122" y="4"/>
                    <a:pt x="121" y="2"/>
                    <a:pt x="122" y="1"/>
                  </a:cubicBezTo>
                  <a:cubicBezTo>
                    <a:pt x="123" y="1"/>
                    <a:pt x="123" y="1"/>
                    <a:pt x="124" y="0"/>
                  </a:cubicBezTo>
                  <a:cubicBezTo>
                    <a:pt x="125" y="0"/>
                    <a:pt x="125" y="1"/>
                    <a:pt x="125" y="2"/>
                  </a:cubicBezTo>
                  <a:cubicBezTo>
                    <a:pt x="125" y="3"/>
                    <a:pt x="126" y="2"/>
                    <a:pt x="127" y="2"/>
                  </a:cubicBezTo>
                  <a:cubicBezTo>
                    <a:pt x="128" y="2"/>
                    <a:pt x="127" y="1"/>
                    <a:pt x="128" y="2"/>
                  </a:cubicBezTo>
                  <a:cubicBezTo>
                    <a:pt x="129" y="3"/>
                    <a:pt x="129" y="2"/>
                    <a:pt x="130" y="1"/>
                  </a:cubicBezTo>
                  <a:cubicBezTo>
                    <a:pt x="131" y="1"/>
                    <a:pt x="130" y="2"/>
                    <a:pt x="132" y="2"/>
                  </a:cubicBezTo>
                  <a:cubicBezTo>
                    <a:pt x="133" y="2"/>
                    <a:pt x="132" y="2"/>
                    <a:pt x="134" y="1"/>
                  </a:cubicBezTo>
                  <a:cubicBezTo>
                    <a:pt x="135" y="1"/>
                    <a:pt x="134" y="2"/>
                    <a:pt x="135" y="3"/>
                  </a:cubicBezTo>
                  <a:cubicBezTo>
                    <a:pt x="136" y="3"/>
                    <a:pt x="136" y="2"/>
                    <a:pt x="137" y="2"/>
                  </a:cubicBezTo>
                  <a:cubicBezTo>
                    <a:pt x="138" y="2"/>
                    <a:pt x="137" y="2"/>
                    <a:pt x="139" y="1"/>
                  </a:cubicBezTo>
                  <a:cubicBezTo>
                    <a:pt x="141" y="1"/>
                    <a:pt x="140" y="2"/>
                    <a:pt x="141" y="3"/>
                  </a:cubicBezTo>
                  <a:cubicBezTo>
                    <a:pt x="141" y="3"/>
                    <a:pt x="141" y="3"/>
                    <a:pt x="143" y="2"/>
                  </a:cubicBezTo>
                  <a:cubicBezTo>
                    <a:pt x="144" y="1"/>
                    <a:pt x="143" y="2"/>
                    <a:pt x="145" y="2"/>
                  </a:cubicBezTo>
                  <a:cubicBezTo>
                    <a:pt x="147" y="3"/>
                    <a:pt x="146" y="2"/>
                    <a:pt x="148" y="2"/>
                  </a:cubicBezTo>
                  <a:cubicBezTo>
                    <a:pt x="150" y="2"/>
                    <a:pt x="149" y="1"/>
                    <a:pt x="150" y="1"/>
                  </a:cubicBezTo>
                  <a:cubicBezTo>
                    <a:pt x="150" y="1"/>
                    <a:pt x="151" y="1"/>
                    <a:pt x="151" y="2"/>
                  </a:cubicBezTo>
                  <a:cubicBezTo>
                    <a:pt x="151" y="3"/>
                    <a:pt x="153" y="2"/>
                    <a:pt x="154" y="2"/>
                  </a:cubicBezTo>
                  <a:cubicBezTo>
                    <a:pt x="155" y="2"/>
                    <a:pt x="155" y="2"/>
                    <a:pt x="155" y="4"/>
                  </a:cubicBezTo>
                  <a:cubicBezTo>
                    <a:pt x="155" y="5"/>
                    <a:pt x="155" y="5"/>
                    <a:pt x="156" y="5"/>
                  </a:cubicBezTo>
                  <a:cubicBezTo>
                    <a:pt x="156" y="6"/>
                    <a:pt x="157" y="5"/>
                    <a:pt x="158" y="5"/>
                  </a:cubicBezTo>
                  <a:cubicBezTo>
                    <a:pt x="159" y="5"/>
                    <a:pt x="158" y="5"/>
                    <a:pt x="158" y="6"/>
                  </a:cubicBezTo>
                  <a:cubicBezTo>
                    <a:pt x="157" y="7"/>
                    <a:pt x="158" y="8"/>
                    <a:pt x="158" y="7"/>
                  </a:cubicBezTo>
                  <a:cubicBezTo>
                    <a:pt x="159" y="7"/>
                    <a:pt x="159" y="7"/>
                    <a:pt x="161" y="7"/>
                  </a:cubicBezTo>
                  <a:cubicBezTo>
                    <a:pt x="163" y="8"/>
                    <a:pt x="163" y="9"/>
                    <a:pt x="163" y="10"/>
                  </a:cubicBezTo>
                  <a:cubicBezTo>
                    <a:pt x="164" y="10"/>
                    <a:pt x="164" y="11"/>
                    <a:pt x="165" y="12"/>
                  </a:cubicBezTo>
                  <a:cubicBezTo>
                    <a:pt x="166" y="13"/>
                    <a:pt x="166" y="13"/>
                    <a:pt x="168" y="14"/>
                  </a:cubicBezTo>
                  <a:cubicBezTo>
                    <a:pt x="169" y="15"/>
                    <a:pt x="169" y="15"/>
                    <a:pt x="171" y="16"/>
                  </a:cubicBezTo>
                  <a:cubicBezTo>
                    <a:pt x="172" y="16"/>
                    <a:pt x="173" y="17"/>
                    <a:pt x="173" y="17"/>
                  </a:cubicBezTo>
                  <a:cubicBezTo>
                    <a:pt x="173" y="17"/>
                    <a:pt x="173" y="18"/>
                    <a:pt x="172" y="18"/>
                  </a:cubicBezTo>
                  <a:cubicBezTo>
                    <a:pt x="172" y="19"/>
                    <a:pt x="173" y="19"/>
                    <a:pt x="174" y="20"/>
                  </a:cubicBezTo>
                  <a:cubicBezTo>
                    <a:pt x="174" y="21"/>
                    <a:pt x="173" y="21"/>
                    <a:pt x="172" y="22"/>
                  </a:cubicBezTo>
                  <a:cubicBezTo>
                    <a:pt x="172" y="23"/>
                    <a:pt x="173" y="23"/>
                    <a:pt x="174" y="23"/>
                  </a:cubicBezTo>
                  <a:cubicBezTo>
                    <a:pt x="175" y="23"/>
                    <a:pt x="175" y="23"/>
                    <a:pt x="175" y="24"/>
                  </a:cubicBezTo>
                  <a:cubicBezTo>
                    <a:pt x="175" y="25"/>
                    <a:pt x="176" y="24"/>
                    <a:pt x="178" y="24"/>
                  </a:cubicBezTo>
                  <a:cubicBezTo>
                    <a:pt x="179" y="24"/>
                    <a:pt x="178" y="25"/>
                    <a:pt x="178" y="26"/>
                  </a:cubicBezTo>
                  <a:cubicBezTo>
                    <a:pt x="178" y="28"/>
                    <a:pt x="178" y="27"/>
                    <a:pt x="179" y="29"/>
                  </a:cubicBezTo>
                  <a:cubicBezTo>
                    <a:pt x="179" y="31"/>
                    <a:pt x="180" y="29"/>
                    <a:pt x="181" y="28"/>
                  </a:cubicBezTo>
                  <a:cubicBezTo>
                    <a:pt x="181" y="27"/>
                    <a:pt x="181" y="28"/>
                    <a:pt x="182" y="28"/>
                  </a:cubicBezTo>
                  <a:cubicBezTo>
                    <a:pt x="184" y="28"/>
                    <a:pt x="184" y="28"/>
                    <a:pt x="185" y="27"/>
                  </a:cubicBezTo>
                  <a:cubicBezTo>
                    <a:pt x="186" y="26"/>
                    <a:pt x="185" y="26"/>
                    <a:pt x="186" y="25"/>
                  </a:cubicBezTo>
                  <a:cubicBezTo>
                    <a:pt x="187" y="25"/>
                    <a:pt x="186" y="26"/>
                    <a:pt x="186" y="28"/>
                  </a:cubicBezTo>
                  <a:cubicBezTo>
                    <a:pt x="186" y="29"/>
                    <a:pt x="187" y="29"/>
                    <a:pt x="188" y="29"/>
                  </a:cubicBezTo>
                  <a:cubicBezTo>
                    <a:pt x="189" y="30"/>
                    <a:pt x="189" y="29"/>
                    <a:pt x="190" y="29"/>
                  </a:cubicBezTo>
                  <a:cubicBezTo>
                    <a:pt x="191" y="28"/>
                    <a:pt x="191" y="28"/>
                    <a:pt x="192" y="28"/>
                  </a:cubicBezTo>
                  <a:cubicBezTo>
                    <a:pt x="193" y="28"/>
                    <a:pt x="193" y="28"/>
                    <a:pt x="194" y="28"/>
                  </a:cubicBezTo>
                  <a:cubicBezTo>
                    <a:pt x="195" y="28"/>
                    <a:pt x="195" y="28"/>
                    <a:pt x="196" y="27"/>
                  </a:cubicBezTo>
                  <a:cubicBezTo>
                    <a:pt x="196" y="26"/>
                    <a:pt x="197" y="27"/>
                    <a:pt x="196" y="28"/>
                  </a:cubicBezTo>
                  <a:cubicBezTo>
                    <a:pt x="196" y="29"/>
                    <a:pt x="195" y="29"/>
                    <a:pt x="195" y="30"/>
                  </a:cubicBezTo>
                  <a:cubicBezTo>
                    <a:pt x="195" y="31"/>
                    <a:pt x="195" y="30"/>
                    <a:pt x="196" y="31"/>
                  </a:cubicBezTo>
                  <a:cubicBezTo>
                    <a:pt x="196" y="32"/>
                    <a:pt x="197" y="30"/>
                    <a:pt x="197" y="29"/>
                  </a:cubicBezTo>
                  <a:cubicBezTo>
                    <a:pt x="198" y="28"/>
                    <a:pt x="198" y="30"/>
                    <a:pt x="198" y="30"/>
                  </a:cubicBezTo>
                  <a:cubicBezTo>
                    <a:pt x="199" y="31"/>
                    <a:pt x="199" y="31"/>
                    <a:pt x="200" y="32"/>
                  </a:cubicBezTo>
                  <a:cubicBezTo>
                    <a:pt x="200" y="32"/>
                    <a:pt x="201" y="32"/>
                    <a:pt x="201" y="33"/>
                  </a:cubicBezTo>
                  <a:cubicBezTo>
                    <a:pt x="202" y="34"/>
                    <a:pt x="202" y="34"/>
                    <a:pt x="202" y="36"/>
                  </a:cubicBezTo>
                  <a:cubicBezTo>
                    <a:pt x="202" y="38"/>
                    <a:pt x="202" y="36"/>
                    <a:pt x="204" y="37"/>
                  </a:cubicBezTo>
                  <a:cubicBezTo>
                    <a:pt x="205" y="38"/>
                    <a:pt x="204" y="38"/>
                    <a:pt x="204" y="39"/>
                  </a:cubicBezTo>
                  <a:cubicBezTo>
                    <a:pt x="204" y="40"/>
                    <a:pt x="204" y="39"/>
                    <a:pt x="205" y="40"/>
                  </a:cubicBezTo>
                  <a:cubicBezTo>
                    <a:pt x="206" y="41"/>
                    <a:pt x="205" y="41"/>
                    <a:pt x="206" y="42"/>
                  </a:cubicBezTo>
                  <a:cubicBezTo>
                    <a:pt x="206" y="43"/>
                    <a:pt x="207" y="44"/>
                    <a:pt x="207" y="44"/>
                  </a:cubicBezTo>
                  <a:cubicBezTo>
                    <a:pt x="208" y="45"/>
                    <a:pt x="207" y="45"/>
                    <a:pt x="207" y="46"/>
                  </a:cubicBezTo>
                  <a:cubicBezTo>
                    <a:pt x="207" y="46"/>
                    <a:pt x="207" y="46"/>
                    <a:pt x="207" y="47"/>
                  </a:cubicBezTo>
                  <a:cubicBezTo>
                    <a:pt x="206" y="48"/>
                    <a:pt x="207" y="48"/>
                    <a:pt x="208" y="48"/>
                  </a:cubicBezTo>
                  <a:cubicBezTo>
                    <a:pt x="209" y="49"/>
                    <a:pt x="209" y="49"/>
                    <a:pt x="208" y="51"/>
                  </a:cubicBezTo>
                  <a:cubicBezTo>
                    <a:pt x="208" y="52"/>
                    <a:pt x="209" y="52"/>
                    <a:pt x="209" y="54"/>
                  </a:cubicBezTo>
                  <a:cubicBezTo>
                    <a:pt x="209" y="56"/>
                    <a:pt x="209" y="54"/>
                    <a:pt x="211" y="54"/>
                  </a:cubicBezTo>
                  <a:cubicBezTo>
                    <a:pt x="212" y="53"/>
                    <a:pt x="212" y="53"/>
                    <a:pt x="212" y="54"/>
                  </a:cubicBezTo>
                  <a:cubicBezTo>
                    <a:pt x="213" y="54"/>
                    <a:pt x="216" y="56"/>
                    <a:pt x="216" y="56"/>
                  </a:cubicBezTo>
                  <a:cubicBezTo>
                    <a:pt x="217" y="57"/>
                    <a:pt x="216" y="57"/>
                    <a:pt x="216" y="59"/>
                  </a:cubicBezTo>
                  <a:cubicBezTo>
                    <a:pt x="215" y="60"/>
                    <a:pt x="216" y="59"/>
                    <a:pt x="216" y="61"/>
                  </a:cubicBezTo>
                  <a:cubicBezTo>
                    <a:pt x="216" y="62"/>
                    <a:pt x="217" y="62"/>
                    <a:pt x="219" y="61"/>
                  </a:cubicBezTo>
                  <a:cubicBezTo>
                    <a:pt x="220" y="61"/>
                    <a:pt x="220" y="61"/>
                    <a:pt x="221" y="60"/>
                  </a:cubicBezTo>
                  <a:cubicBezTo>
                    <a:pt x="223" y="59"/>
                    <a:pt x="222" y="60"/>
                    <a:pt x="222" y="62"/>
                  </a:cubicBezTo>
                  <a:cubicBezTo>
                    <a:pt x="222" y="63"/>
                    <a:pt x="223" y="62"/>
                    <a:pt x="223" y="63"/>
                  </a:cubicBezTo>
                  <a:cubicBezTo>
                    <a:pt x="223" y="64"/>
                    <a:pt x="224" y="64"/>
                    <a:pt x="223" y="65"/>
                  </a:cubicBezTo>
                  <a:cubicBezTo>
                    <a:pt x="223" y="66"/>
                    <a:pt x="224" y="66"/>
                    <a:pt x="224" y="68"/>
                  </a:cubicBezTo>
                  <a:cubicBezTo>
                    <a:pt x="225" y="69"/>
                    <a:pt x="227" y="69"/>
                    <a:pt x="228" y="70"/>
                  </a:cubicBezTo>
                  <a:cubicBezTo>
                    <a:pt x="229" y="72"/>
                    <a:pt x="228" y="72"/>
                    <a:pt x="227" y="72"/>
                  </a:cubicBezTo>
                  <a:cubicBezTo>
                    <a:pt x="226" y="73"/>
                    <a:pt x="227" y="72"/>
                    <a:pt x="226" y="73"/>
                  </a:cubicBezTo>
                  <a:cubicBezTo>
                    <a:pt x="225" y="73"/>
                    <a:pt x="227" y="74"/>
                    <a:pt x="227" y="75"/>
                  </a:cubicBezTo>
                  <a:cubicBezTo>
                    <a:pt x="228" y="76"/>
                    <a:pt x="229" y="75"/>
                    <a:pt x="230" y="75"/>
                  </a:cubicBezTo>
                  <a:cubicBezTo>
                    <a:pt x="231" y="74"/>
                    <a:pt x="230" y="75"/>
                    <a:pt x="231" y="76"/>
                  </a:cubicBezTo>
                  <a:cubicBezTo>
                    <a:pt x="231" y="77"/>
                    <a:pt x="231" y="77"/>
                    <a:pt x="231" y="78"/>
                  </a:cubicBezTo>
                  <a:cubicBezTo>
                    <a:pt x="231" y="79"/>
                    <a:pt x="232" y="78"/>
                    <a:pt x="233" y="79"/>
                  </a:cubicBezTo>
                  <a:cubicBezTo>
                    <a:pt x="235" y="80"/>
                    <a:pt x="234" y="79"/>
                    <a:pt x="234" y="80"/>
                  </a:cubicBezTo>
                  <a:cubicBezTo>
                    <a:pt x="235" y="81"/>
                    <a:pt x="236" y="81"/>
                    <a:pt x="236" y="80"/>
                  </a:cubicBezTo>
                  <a:cubicBezTo>
                    <a:pt x="236" y="80"/>
                    <a:pt x="236" y="80"/>
                    <a:pt x="238" y="80"/>
                  </a:cubicBezTo>
                  <a:cubicBezTo>
                    <a:pt x="239" y="81"/>
                    <a:pt x="239" y="80"/>
                    <a:pt x="240" y="81"/>
                  </a:cubicBezTo>
                  <a:cubicBezTo>
                    <a:pt x="240" y="81"/>
                    <a:pt x="240" y="82"/>
                    <a:pt x="242" y="83"/>
                  </a:cubicBezTo>
                  <a:cubicBezTo>
                    <a:pt x="243" y="84"/>
                    <a:pt x="243" y="84"/>
                    <a:pt x="244" y="85"/>
                  </a:cubicBezTo>
                  <a:cubicBezTo>
                    <a:pt x="246" y="86"/>
                    <a:pt x="245" y="85"/>
                    <a:pt x="246" y="86"/>
                  </a:cubicBezTo>
                  <a:cubicBezTo>
                    <a:pt x="247" y="87"/>
                    <a:pt x="247" y="87"/>
                    <a:pt x="247" y="89"/>
                  </a:cubicBezTo>
                  <a:cubicBezTo>
                    <a:pt x="247" y="90"/>
                    <a:pt x="249" y="92"/>
                    <a:pt x="249" y="93"/>
                  </a:cubicBezTo>
                  <a:cubicBezTo>
                    <a:pt x="250" y="94"/>
                    <a:pt x="251" y="93"/>
                    <a:pt x="252" y="94"/>
                  </a:cubicBezTo>
                  <a:cubicBezTo>
                    <a:pt x="254" y="94"/>
                    <a:pt x="254" y="95"/>
                    <a:pt x="254" y="95"/>
                  </a:cubicBezTo>
                  <a:cubicBezTo>
                    <a:pt x="255" y="96"/>
                    <a:pt x="255" y="96"/>
                    <a:pt x="256" y="97"/>
                  </a:cubicBezTo>
                  <a:cubicBezTo>
                    <a:pt x="257" y="98"/>
                    <a:pt x="259" y="99"/>
                    <a:pt x="259" y="99"/>
                  </a:cubicBezTo>
                  <a:cubicBezTo>
                    <a:pt x="259" y="99"/>
                    <a:pt x="259" y="100"/>
                    <a:pt x="259" y="101"/>
                  </a:cubicBezTo>
                  <a:cubicBezTo>
                    <a:pt x="259" y="101"/>
                    <a:pt x="260" y="101"/>
                    <a:pt x="261" y="101"/>
                  </a:cubicBezTo>
                  <a:cubicBezTo>
                    <a:pt x="261" y="101"/>
                    <a:pt x="262" y="102"/>
                    <a:pt x="262" y="102"/>
                  </a:cubicBezTo>
                  <a:cubicBezTo>
                    <a:pt x="262" y="102"/>
                    <a:pt x="261" y="102"/>
                    <a:pt x="261" y="103"/>
                  </a:cubicBezTo>
                  <a:cubicBezTo>
                    <a:pt x="261" y="103"/>
                    <a:pt x="262" y="103"/>
                    <a:pt x="262" y="103"/>
                  </a:cubicBezTo>
                  <a:cubicBezTo>
                    <a:pt x="263" y="103"/>
                    <a:pt x="262" y="104"/>
                    <a:pt x="262" y="104"/>
                  </a:cubicBezTo>
                  <a:cubicBezTo>
                    <a:pt x="262" y="105"/>
                    <a:pt x="262" y="105"/>
                    <a:pt x="261" y="105"/>
                  </a:cubicBezTo>
                  <a:cubicBezTo>
                    <a:pt x="260" y="105"/>
                    <a:pt x="261" y="106"/>
                    <a:pt x="261" y="106"/>
                  </a:cubicBezTo>
                  <a:cubicBezTo>
                    <a:pt x="261" y="107"/>
                    <a:pt x="261" y="107"/>
                    <a:pt x="261" y="108"/>
                  </a:cubicBezTo>
                  <a:cubicBezTo>
                    <a:pt x="261" y="108"/>
                    <a:pt x="260" y="108"/>
                    <a:pt x="259" y="108"/>
                  </a:cubicBezTo>
                  <a:cubicBezTo>
                    <a:pt x="258" y="108"/>
                    <a:pt x="259" y="108"/>
                    <a:pt x="259" y="109"/>
                  </a:cubicBezTo>
                  <a:cubicBezTo>
                    <a:pt x="259" y="109"/>
                    <a:pt x="259" y="109"/>
                    <a:pt x="258" y="110"/>
                  </a:cubicBezTo>
                  <a:cubicBezTo>
                    <a:pt x="258" y="111"/>
                    <a:pt x="259" y="111"/>
                    <a:pt x="259" y="112"/>
                  </a:cubicBezTo>
                  <a:cubicBezTo>
                    <a:pt x="260" y="112"/>
                    <a:pt x="259" y="112"/>
                    <a:pt x="259" y="112"/>
                  </a:cubicBezTo>
                  <a:cubicBezTo>
                    <a:pt x="259" y="113"/>
                    <a:pt x="259" y="113"/>
                    <a:pt x="260" y="113"/>
                  </a:cubicBezTo>
                  <a:cubicBezTo>
                    <a:pt x="260" y="113"/>
                    <a:pt x="260" y="113"/>
                    <a:pt x="260" y="114"/>
                  </a:cubicBezTo>
                  <a:cubicBezTo>
                    <a:pt x="259" y="114"/>
                    <a:pt x="259" y="114"/>
                    <a:pt x="259" y="115"/>
                  </a:cubicBezTo>
                  <a:cubicBezTo>
                    <a:pt x="260" y="115"/>
                    <a:pt x="259" y="115"/>
                    <a:pt x="260" y="116"/>
                  </a:cubicBezTo>
                  <a:cubicBezTo>
                    <a:pt x="260" y="116"/>
                    <a:pt x="260" y="116"/>
                    <a:pt x="261" y="116"/>
                  </a:cubicBezTo>
                  <a:cubicBezTo>
                    <a:pt x="261" y="116"/>
                    <a:pt x="261" y="116"/>
                    <a:pt x="262" y="117"/>
                  </a:cubicBezTo>
                  <a:cubicBezTo>
                    <a:pt x="262" y="117"/>
                    <a:pt x="262" y="117"/>
                    <a:pt x="263" y="116"/>
                  </a:cubicBezTo>
                  <a:cubicBezTo>
                    <a:pt x="263" y="116"/>
                    <a:pt x="263" y="116"/>
                    <a:pt x="263" y="117"/>
                  </a:cubicBezTo>
                  <a:cubicBezTo>
                    <a:pt x="264" y="117"/>
                    <a:pt x="264" y="117"/>
                    <a:pt x="264" y="117"/>
                  </a:cubicBezTo>
                  <a:cubicBezTo>
                    <a:pt x="264" y="118"/>
                    <a:pt x="264" y="118"/>
                    <a:pt x="264" y="117"/>
                  </a:cubicBezTo>
                  <a:cubicBezTo>
                    <a:pt x="265" y="117"/>
                    <a:pt x="265" y="118"/>
                    <a:pt x="265" y="118"/>
                  </a:cubicBezTo>
                  <a:cubicBezTo>
                    <a:pt x="264" y="119"/>
                    <a:pt x="264" y="119"/>
                    <a:pt x="265" y="120"/>
                  </a:cubicBezTo>
                  <a:cubicBezTo>
                    <a:pt x="265" y="121"/>
                    <a:pt x="265" y="120"/>
                    <a:pt x="265" y="121"/>
                  </a:cubicBezTo>
                  <a:cubicBezTo>
                    <a:pt x="266" y="121"/>
                    <a:pt x="266" y="121"/>
                    <a:pt x="266" y="121"/>
                  </a:cubicBezTo>
                  <a:cubicBezTo>
                    <a:pt x="267" y="121"/>
                    <a:pt x="268" y="121"/>
                    <a:pt x="268" y="122"/>
                  </a:cubicBezTo>
                  <a:cubicBezTo>
                    <a:pt x="268" y="123"/>
                    <a:pt x="268" y="123"/>
                    <a:pt x="269" y="123"/>
                  </a:cubicBezTo>
                  <a:cubicBezTo>
                    <a:pt x="269" y="124"/>
                    <a:pt x="269" y="124"/>
                    <a:pt x="269" y="125"/>
                  </a:cubicBezTo>
                  <a:cubicBezTo>
                    <a:pt x="270" y="126"/>
                    <a:pt x="270" y="126"/>
                    <a:pt x="270" y="126"/>
                  </a:cubicBezTo>
                  <a:cubicBezTo>
                    <a:pt x="270" y="126"/>
                    <a:pt x="270" y="127"/>
                    <a:pt x="270" y="127"/>
                  </a:cubicBezTo>
                  <a:cubicBezTo>
                    <a:pt x="271" y="128"/>
                    <a:pt x="270" y="128"/>
                    <a:pt x="270" y="128"/>
                  </a:cubicBezTo>
                  <a:cubicBezTo>
                    <a:pt x="270" y="128"/>
                    <a:pt x="270" y="129"/>
                    <a:pt x="270" y="129"/>
                  </a:cubicBezTo>
                  <a:cubicBezTo>
                    <a:pt x="270" y="130"/>
                    <a:pt x="271" y="130"/>
                    <a:pt x="270" y="130"/>
                  </a:cubicBezTo>
                  <a:cubicBezTo>
                    <a:pt x="270" y="131"/>
                    <a:pt x="270" y="130"/>
                    <a:pt x="269" y="131"/>
                  </a:cubicBezTo>
                  <a:cubicBezTo>
                    <a:pt x="268" y="131"/>
                    <a:pt x="270" y="131"/>
                    <a:pt x="270" y="132"/>
                  </a:cubicBezTo>
                  <a:cubicBezTo>
                    <a:pt x="270" y="133"/>
                    <a:pt x="269" y="133"/>
                    <a:pt x="269" y="134"/>
                  </a:cubicBezTo>
                  <a:cubicBezTo>
                    <a:pt x="269" y="135"/>
                    <a:pt x="269" y="134"/>
                    <a:pt x="269" y="135"/>
                  </a:cubicBezTo>
                  <a:cubicBezTo>
                    <a:pt x="268" y="137"/>
                    <a:pt x="269" y="136"/>
                    <a:pt x="269" y="137"/>
                  </a:cubicBezTo>
                  <a:cubicBezTo>
                    <a:pt x="269" y="138"/>
                    <a:pt x="270" y="138"/>
                    <a:pt x="271" y="138"/>
                  </a:cubicBezTo>
                  <a:cubicBezTo>
                    <a:pt x="271" y="139"/>
                    <a:pt x="272" y="139"/>
                    <a:pt x="272" y="140"/>
                  </a:cubicBezTo>
                  <a:cubicBezTo>
                    <a:pt x="273" y="141"/>
                    <a:pt x="272" y="141"/>
                    <a:pt x="272" y="142"/>
                  </a:cubicBezTo>
                  <a:cubicBezTo>
                    <a:pt x="271" y="143"/>
                    <a:pt x="272" y="143"/>
                    <a:pt x="272" y="144"/>
                  </a:cubicBezTo>
                  <a:cubicBezTo>
                    <a:pt x="272" y="145"/>
                    <a:pt x="272" y="145"/>
                    <a:pt x="271" y="146"/>
                  </a:cubicBezTo>
                  <a:cubicBezTo>
                    <a:pt x="270" y="146"/>
                    <a:pt x="270" y="147"/>
                    <a:pt x="270" y="147"/>
                  </a:cubicBezTo>
                  <a:cubicBezTo>
                    <a:pt x="269" y="148"/>
                    <a:pt x="269" y="148"/>
                    <a:pt x="268" y="149"/>
                  </a:cubicBezTo>
                  <a:cubicBezTo>
                    <a:pt x="267" y="149"/>
                    <a:pt x="266" y="150"/>
                    <a:pt x="266" y="150"/>
                  </a:cubicBezTo>
                  <a:cubicBezTo>
                    <a:pt x="266" y="151"/>
                    <a:pt x="266" y="151"/>
                    <a:pt x="266" y="152"/>
                  </a:cubicBezTo>
                  <a:cubicBezTo>
                    <a:pt x="267" y="153"/>
                    <a:pt x="267" y="152"/>
                    <a:pt x="267" y="153"/>
                  </a:cubicBezTo>
                  <a:cubicBezTo>
                    <a:pt x="267" y="154"/>
                    <a:pt x="267" y="154"/>
                    <a:pt x="267" y="155"/>
                  </a:cubicBezTo>
                  <a:cubicBezTo>
                    <a:pt x="267" y="156"/>
                    <a:pt x="268" y="155"/>
                    <a:pt x="268" y="156"/>
                  </a:cubicBezTo>
                  <a:cubicBezTo>
                    <a:pt x="269" y="156"/>
                    <a:pt x="270" y="157"/>
                    <a:pt x="270" y="158"/>
                  </a:cubicBezTo>
                  <a:cubicBezTo>
                    <a:pt x="270" y="158"/>
                    <a:pt x="270" y="158"/>
                    <a:pt x="270" y="159"/>
                  </a:cubicBezTo>
                  <a:cubicBezTo>
                    <a:pt x="271" y="160"/>
                    <a:pt x="271" y="159"/>
                    <a:pt x="272" y="160"/>
                  </a:cubicBezTo>
                  <a:cubicBezTo>
                    <a:pt x="272" y="160"/>
                    <a:pt x="272" y="160"/>
                    <a:pt x="273" y="160"/>
                  </a:cubicBezTo>
                  <a:cubicBezTo>
                    <a:pt x="273" y="161"/>
                    <a:pt x="274" y="162"/>
                    <a:pt x="274" y="162"/>
                  </a:cubicBezTo>
                  <a:cubicBezTo>
                    <a:pt x="274" y="162"/>
                    <a:pt x="276" y="162"/>
                    <a:pt x="276" y="163"/>
                  </a:cubicBezTo>
                  <a:cubicBezTo>
                    <a:pt x="276" y="163"/>
                    <a:pt x="276" y="164"/>
                    <a:pt x="276" y="164"/>
                  </a:cubicBezTo>
                  <a:cubicBezTo>
                    <a:pt x="276" y="165"/>
                    <a:pt x="276" y="165"/>
                    <a:pt x="276" y="166"/>
                  </a:cubicBezTo>
                  <a:cubicBezTo>
                    <a:pt x="275" y="166"/>
                    <a:pt x="275" y="167"/>
                    <a:pt x="275" y="167"/>
                  </a:cubicBezTo>
                  <a:cubicBezTo>
                    <a:pt x="275" y="167"/>
                    <a:pt x="275" y="167"/>
                    <a:pt x="276" y="168"/>
                  </a:cubicBezTo>
                  <a:cubicBezTo>
                    <a:pt x="276" y="168"/>
                    <a:pt x="277" y="168"/>
                    <a:pt x="277" y="169"/>
                  </a:cubicBezTo>
                  <a:cubicBezTo>
                    <a:pt x="278" y="170"/>
                    <a:pt x="277" y="170"/>
                    <a:pt x="277" y="170"/>
                  </a:cubicBezTo>
                  <a:cubicBezTo>
                    <a:pt x="277" y="171"/>
                    <a:pt x="278" y="171"/>
                    <a:pt x="278" y="170"/>
                  </a:cubicBezTo>
                  <a:cubicBezTo>
                    <a:pt x="278" y="169"/>
                    <a:pt x="279" y="170"/>
                    <a:pt x="280" y="170"/>
                  </a:cubicBezTo>
                  <a:cubicBezTo>
                    <a:pt x="280" y="170"/>
                    <a:pt x="280" y="168"/>
                    <a:pt x="281" y="168"/>
                  </a:cubicBezTo>
                  <a:cubicBezTo>
                    <a:pt x="281" y="168"/>
                    <a:pt x="282" y="167"/>
                    <a:pt x="282" y="167"/>
                  </a:cubicBezTo>
                  <a:cubicBezTo>
                    <a:pt x="282" y="166"/>
                    <a:pt x="282" y="166"/>
                    <a:pt x="282" y="165"/>
                  </a:cubicBezTo>
                  <a:cubicBezTo>
                    <a:pt x="283" y="164"/>
                    <a:pt x="283" y="165"/>
                    <a:pt x="284" y="166"/>
                  </a:cubicBezTo>
                  <a:cubicBezTo>
                    <a:pt x="284" y="166"/>
                    <a:pt x="284" y="166"/>
                    <a:pt x="284" y="166"/>
                  </a:cubicBezTo>
                  <a:cubicBezTo>
                    <a:pt x="285" y="167"/>
                    <a:pt x="285" y="167"/>
                    <a:pt x="286" y="167"/>
                  </a:cubicBezTo>
                  <a:cubicBezTo>
                    <a:pt x="286" y="167"/>
                    <a:pt x="286" y="167"/>
                    <a:pt x="287" y="167"/>
                  </a:cubicBezTo>
                  <a:cubicBezTo>
                    <a:pt x="288" y="167"/>
                    <a:pt x="287" y="167"/>
                    <a:pt x="287" y="168"/>
                  </a:cubicBezTo>
                  <a:cubicBezTo>
                    <a:pt x="287" y="168"/>
                    <a:pt x="287" y="168"/>
                    <a:pt x="287" y="168"/>
                  </a:cubicBezTo>
                  <a:cubicBezTo>
                    <a:pt x="287" y="168"/>
                    <a:pt x="288" y="168"/>
                    <a:pt x="288" y="168"/>
                  </a:cubicBezTo>
                  <a:cubicBezTo>
                    <a:pt x="289" y="167"/>
                    <a:pt x="289" y="168"/>
                    <a:pt x="289" y="169"/>
                  </a:cubicBezTo>
                  <a:cubicBezTo>
                    <a:pt x="289" y="170"/>
                    <a:pt x="289" y="170"/>
                    <a:pt x="289" y="171"/>
                  </a:cubicBezTo>
                  <a:cubicBezTo>
                    <a:pt x="289" y="171"/>
                    <a:pt x="290" y="171"/>
                    <a:pt x="291" y="172"/>
                  </a:cubicBezTo>
                  <a:cubicBezTo>
                    <a:pt x="291" y="172"/>
                    <a:pt x="291" y="172"/>
                    <a:pt x="291" y="172"/>
                  </a:cubicBezTo>
                  <a:cubicBezTo>
                    <a:pt x="291" y="172"/>
                    <a:pt x="292" y="173"/>
                    <a:pt x="292" y="173"/>
                  </a:cubicBezTo>
                  <a:cubicBezTo>
                    <a:pt x="292" y="174"/>
                    <a:pt x="292" y="174"/>
                    <a:pt x="292" y="174"/>
                  </a:cubicBezTo>
                  <a:cubicBezTo>
                    <a:pt x="292" y="175"/>
                    <a:pt x="292" y="175"/>
                    <a:pt x="292" y="176"/>
                  </a:cubicBezTo>
                  <a:cubicBezTo>
                    <a:pt x="292" y="177"/>
                    <a:pt x="293" y="177"/>
                    <a:pt x="293" y="177"/>
                  </a:cubicBezTo>
                  <a:cubicBezTo>
                    <a:pt x="294" y="177"/>
                    <a:pt x="294" y="177"/>
                    <a:pt x="294" y="177"/>
                  </a:cubicBezTo>
                  <a:cubicBezTo>
                    <a:pt x="294" y="177"/>
                    <a:pt x="293" y="177"/>
                    <a:pt x="293" y="178"/>
                  </a:cubicBezTo>
                  <a:cubicBezTo>
                    <a:pt x="293" y="178"/>
                    <a:pt x="293" y="178"/>
                    <a:pt x="293" y="179"/>
                  </a:cubicBezTo>
                  <a:cubicBezTo>
                    <a:pt x="293" y="179"/>
                    <a:pt x="293" y="179"/>
                    <a:pt x="294" y="179"/>
                  </a:cubicBezTo>
                  <a:cubicBezTo>
                    <a:pt x="294" y="180"/>
                    <a:pt x="294" y="180"/>
                    <a:pt x="294" y="181"/>
                  </a:cubicBezTo>
                  <a:cubicBezTo>
                    <a:pt x="295" y="181"/>
                    <a:pt x="295" y="181"/>
                    <a:pt x="295" y="181"/>
                  </a:cubicBezTo>
                  <a:cubicBezTo>
                    <a:pt x="296" y="182"/>
                    <a:pt x="296" y="181"/>
                    <a:pt x="296" y="181"/>
                  </a:cubicBezTo>
                  <a:cubicBezTo>
                    <a:pt x="297" y="181"/>
                    <a:pt x="297" y="181"/>
                    <a:pt x="297" y="182"/>
                  </a:cubicBezTo>
                  <a:cubicBezTo>
                    <a:pt x="297" y="182"/>
                    <a:pt x="297" y="182"/>
                    <a:pt x="297" y="182"/>
                  </a:cubicBezTo>
                  <a:cubicBezTo>
                    <a:pt x="297" y="182"/>
                    <a:pt x="297" y="183"/>
                    <a:pt x="297" y="184"/>
                  </a:cubicBezTo>
                  <a:cubicBezTo>
                    <a:pt x="296" y="184"/>
                    <a:pt x="297" y="184"/>
                    <a:pt x="297" y="184"/>
                  </a:cubicBezTo>
                  <a:cubicBezTo>
                    <a:pt x="297" y="184"/>
                    <a:pt x="298" y="184"/>
                    <a:pt x="298" y="185"/>
                  </a:cubicBezTo>
                  <a:cubicBezTo>
                    <a:pt x="298" y="186"/>
                    <a:pt x="298" y="186"/>
                    <a:pt x="298" y="186"/>
                  </a:cubicBezTo>
                  <a:cubicBezTo>
                    <a:pt x="298" y="187"/>
                    <a:pt x="298" y="187"/>
                    <a:pt x="298" y="188"/>
                  </a:cubicBezTo>
                  <a:cubicBezTo>
                    <a:pt x="298" y="188"/>
                    <a:pt x="299" y="188"/>
                    <a:pt x="299" y="188"/>
                  </a:cubicBezTo>
                  <a:cubicBezTo>
                    <a:pt x="300" y="188"/>
                    <a:pt x="299" y="187"/>
                    <a:pt x="299" y="187"/>
                  </a:cubicBezTo>
                  <a:cubicBezTo>
                    <a:pt x="299" y="186"/>
                    <a:pt x="300" y="187"/>
                    <a:pt x="300" y="187"/>
                  </a:cubicBezTo>
                  <a:cubicBezTo>
                    <a:pt x="300" y="187"/>
                    <a:pt x="301" y="187"/>
                    <a:pt x="301" y="188"/>
                  </a:cubicBezTo>
                  <a:cubicBezTo>
                    <a:pt x="301" y="188"/>
                    <a:pt x="301" y="189"/>
                    <a:pt x="301" y="189"/>
                  </a:cubicBezTo>
                  <a:cubicBezTo>
                    <a:pt x="301" y="190"/>
                    <a:pt x="301" y="189"/>
                    <a:pt x="300" y="189"/>
                  </a:cubicBezTo>
                  <a:cubicBezTo>
                    <a:pt x="300" y="189"/>
                    <a:pt x="299" y="190"/>
                    <a:pt x="299" y="190"/>
                  </a:cubicBezTo>
                  <a:cubicBezTo>
                    <a:pt x="298" y="191"/>
                    <a:pt x="299" y="190"/>
                    <a:pt x="299" y="190"/>
                  </a:cubicBezTo>
                  <a:cubicBezTo>
                    <a:pt x="299" y="190"/>
                    <a:pt x="299" y="191"/>
                    <a:pt x="299" y="191"/>
                  </a:cubicBezTo>
                  <a:cubicBezTo>
                    <a:pt x="298" y="191"/>
                    <a:pt x="298" y="192"/>
                    <a:pt x="299" y="192"/>
                  </a:cubicBezTo>
                  <a:cubicBezTo>
                    <a:pt x="299" y="193"/>
                    <a:pt x="299" y="193"/>
                    <a:pt x="299" y="193"/>
                  </a:cubicBezTo>
                  <a:cubicBezTo>
                    <a:pt x="298" y="194"/>
                    <a:pt x="298" y="193"/>
                    <a:pt x="298" y="194"/>
                  </a:cubicBezTo>
                  <a:cubicBezTo>
                    <a:pt x="298" y="195"/>
                    <a:pt x="299" y="195"/>
                    <a:pt x="299" y="195"/>
                  </a:cubicBezTo>
                  <a:cubicBezTo>
                    <a:pt x="299" y="195"/>
                    <a:pt x="299" y="195"/>
                    <a:pt x="299" y="195"/>
                  </a:cubicBezTo>
                  <a:cubicBezTo>
                    <a:pt x="299" y="196"/>
                    <a:pt x="299" y="196"/>
                    <a:pt x="299" y="196"/>
                  </a:cubicBezTo>
                  <a:cubicBezTo>
                    <a:pt x="299" y="196"/>
                    <a:pt x="299" y="197"/>
                    <a:pt x="299" y="197"/>
                  </a:cubicBezTo>
                  <a:cubicBezTo>
                    <a:pt x="299" y="198"/>
                    <a:pt x="299" y="198"/>
                    <a:pt x="299" y="198"/>
                  </a:cubicBezTo>
                  <a:cubicBezTo>
                    <a:pt x="298" y="198"/>
                    <a:pt x="299" y="198"/>
                    <a:pt x="299" y="199"/>
                  </a:cubicBezTo>
                  <a:cubicBezTo>
                    <a:pt x="300" y="199"/>
                    <a:pt x="300" y="199"/>
                    <a:pt x="300" y="200"/>
                  </a:cubicBezTo>
                  <a:cubicBezTo>
                    <a:pt x="299" y="200"/>
                    <a:pt x="299" y="200"/>
                    <a:pt x="299" y="200"/>
                  </a:cubicBezTo>
                  <a:cubicBezTo>
                    <a:pt x="298" y="199"/>
                    <a:pt x="298" y="200"/>
                    <a:pt x="297" y="199"/>
                  </a:cubicBezTo>
                  <a:cubicBezTo>
                    <a:pt x="297" y="199"/>
                    <a:pt x="298" y="200"/>
                    <a:pt x="297" y="201"/>
                  </a:cubicBezTo>
                  <a:cubicBezTo>
                    <a:pt x="296" y="202"/>
                    <a:pt x="297" y="201"/>
                    <a:pt x="296" y="202"/>
                  </a:cubicBezTo>
                  <a:cubicBezTo>
                    <a:pt x="296" y="202"/>
                    <a:pt x="296" y="203"/>
                    <a:pt x="296" y="203"/>
                  </a:cubicBezTo>
                  <a:cubicBezTo>
                    <a:pt x="296" y="204"/>
                    <a:pt x="297" y="203"/>
                    <a:pt x="298" y="203"/>
                  </a:cubicBezTo>
                  <a:cubicBezTo>
                    <a:pt x="298" y="203"/>
                    <a:pt x="298" y="204"/>
                    <a:pt x="298" y="204"/>
                  </a:cubicBezTo>
                  <a:cubicBezTo>
                    <a:pt x="298" y="204"/>
                    <a:pt x="298" y="204"/>
                    <a:pt x="298" y="205"/>
                  </a:cubicBezTo>
                  <a:cubicBezTo>
                    <a:pt x="298" y="205"/>
                    <a:pt x="298" y="205"/>
                    <a:pt x="298" y="206"/>
                  </a:cubicBezTo>
                  <a:cubicBezTo>
                    <a:pt x="297" y="206"/>
                    <a:pt x="297" y="206"/>
                    <a:pt x="297" y="206"/>
                  </a:cubicBezTo>
                  <a:cubicBezTo>
                    <a:pt x="297" y="207"/>
                    <a:pt x="298" y="206"/>
                    <a:pt x="298" y="207"/>
                  </a:cubicBezTo>
                  <a:cubicBezTo>
                    <a:pt x="298" y="207"/>
                    <a:pt x="298" y="207"/>
                    <a:pt x="298" y="208"/>
                  </a:cubicBezTo>
                  <a:cubicBezTo>
                    <a:pt x="297" y="208"/>
                    <a:pt x="297" y="208"/>
                    <a:pt x="296" y="208"/>
                  </a:cubicBezTo>
                  <a:cubicBezTo>
                    <a:pt x="296" y="208"/>
                    <a:pt x="296" y="208"/>
                    <a:pt x="296" y="208"/>
                  </a:cubicBezTo>
                  <a:cubicBezTo>
                    <a:pt x="296" y="209"/>
                    <a:pt x="296" y="209"/>
                    <a:pt x="296" y="209"/>
                  </a:cubicBezTo>
                  <a:cubicBezTo>
                    <a:pt x="296" y="209"/>
                    <a:pt x="296" y="209"/>
                    <a:pt x="297" y="210"/>
                  </a:cubicBezTo>
                  <a:cubicBezTo>
                    <a:pt x="297" y="210"/>
                    <a:pt x="297" y="210"/>
                    <a:pt x="297" y="210"/>
                  </a:cubicBezTo>
                  <a:cubicBezTo>
                    <a:pt x="298" y="210"/>
                    <a:pt x="298" y="210"/>
                    <a:pt x="298" y="210"/>
                  </a:cubicBezTo>
                  <a:cubicBezTo>
                    <a:pt x="299" y="210"/>
                    <a:pt x="299" y="210"/>
                    <a:pt x="299" y="210"/>
                  </a:cubicBezTo>
                  <a:cubicBezTo>
                    <a:pt x="299" y="210"/>
                    <a:pt x="299" y="210"/>
                    <a:pt x="299" y="211"/>
                  </a:cubicBezTo>
                  <a:cubicBezTo>
                    <a:pt x="299" y="212"/>
                    <a:pt x="300" y="212"/>
                    <a:pt x="300" y="212"/>
                  </a:cubicBezTo>
                  <a:cubicBezTo>
                    <a:pt x="300" y="212"/>
                    <a:pt x="300" y="211"/>
                    <a:pt x="300" y="211"/>
                  </a:cubicBezTo>
                  <a:cubicBezTo>
                    <a:pt x="300" y="210"/>
                    <a:pt x="300" y="211"/>
                    <a:pt x="300" y="211"/>
                  </a:cubicBezTo>
                  <a:cubicBezTo>
                    <a:pt x="300" y="212"/>
                    <a:pt x="301" y="212"/>
                    <a:pt x="301" y="213"/>
                  </a:cubicBezTo>
                  <a:cubicBezTo>
                    <a:pt x="301" y="213"/>
                    <a:pt x="301" y="213"/>
                    <a:pt x="301" y="213"/>
                  </a:cubicBezTo>
                  <a:cubicBezTo>
                    <a:pt x="300" y="213"/>
                    <a:pt x="300" y="213"/>
                    <a:pt x="300" y="214"/>
                  </a:cubicBezTo>
                  <a:cubicBezTo>
                    <a:pt x="299" y="214"/>
                    <a:pt x="300" y="214"/>
                    <a:pt x="300" y="214"/>
                  </a:cubicBezTo>
                  <a:cubicBezTo>
                    <a:pt x="300" y="214"/>
                    <a:pt x="300" y="215"/>
                    <a:pt x="300" y="215"/>
                  </a:cubicBezTo>
                  <a:cubicBezTo>
                    <a:pt x="300" y="215"/>
                    <a:pt x="300" y="216"/>
                    <a:pt x="300" y="216"/>
                  </a:cubicBezTo>
                  <a:cubicBezTo>
                    <a:pt x="299" y="216"/>
                    <a:pt x="299" y="216"/>
                    <a:pt x="299" y="216"/>
                  </a:cubicBezTo>
                  <a:cubicBezTo>
                    <a:pt x="299" y="216"/>
                    <a:pt x="298" y="215"/>
                    <a:pt x="298" y="215"/>
                  </a:cubicBezTo>
                  <a:cubicBezTo>
                    <a:pt x="298" y="215"/>
                    <a:pt x="298" y="214"/>
                    <a:pt x="298" y="214"/>
                  </a:cubicBezTo>
                  <a:cubicBezTo>
                    <a:pt x="298" y="214"/>
                    <a:pt x="297" y="214"/>
                    <a:pt x="297" y="214"/>
                  </a:cubicBezTo>
                  <a:cubicBezTo>
                    <a:pt x="297" y="214"/>
                    <a:pt x="296" y="214"/>
                    <a:pt x="296" y="214"/>
                  </a:cubicBezTo>
                  <a:cubicBezTo>
                    <a:pt x="296" y="214"/>
                    <a:pt x="295" y="213"/>
                    <a:pt x="295" y="213"/>
                  </a:cubicBezTo>
                  <a:cubicBezTo>
                    <a:pt x="295" y="213"/>
                    <a:pt x="295" y="214"/>
                    <a:pt x="294" y="214"/>
                  </a:cubicBezTo>
                  <a:cubicBezTo>
                    <a:pt x="294" y="214"/>
                    <a:pt x="293" y="214"/>
                    <a:pt x="292" y="214"/>
                  </a:cubicBezTo>
                  <a:cubicBezTo>
                    <a:pt x="292" y="215"/>
                    <a:pt x="291" y="215"/>
                    <a:pt x="290" y="215"/>
                  </a:cubicBezTo>
                  <a:cubicBezTo>
                    <a:pt x="289" y="215"/>
                    <a:pt x="289" y="214"/>
                    <a:pt x="289" y="215"/>
                  </a:cubicBezTo>
                  <a:cubicBezTo>
                    <a:pt x="288" y="215"/>
                    <a:pt x="288" y="216"/>
                    <a:pt x="288" y="215"/>
                  </a:cubicBezTo>
                  <a:cubicBezTo>
                    <a:pt x="287" y="215"/>
                    <a:pt x="287" y="214"/>
                    <a:pt x="287" y="214"/>
                  </a:cubicBezTo>
                  <a:cubicBezTo>
                    <a:pt x="286" y="215"/>
                    <a:pt x="285" y="215"/>
                    <a:pt x="285" y="215"/>
                  </a:cubicBezTo>
                  <a:cubicBezTo>
                    <a:pt x="285" y="216"/>
                    <a:pt x="285" y="216"/>
                    <a:pt x="284" y="216"/>
                  </a:cubicBezTo>
                  <a:cubicBezTo>
                    <a:pt x="284" y="216"/>
                    <a:pt x="284" y="216"/>
                    <a:pt x="283" y="216"/>
                  </a:cubicBezTo>
                  <a:cubicBezTo>
                    <a:pt x="282" y="217"/>
                    <a:pt x="282" y="217"/>
                    <a:pt x="281" y="217"/>
                  </a:cubicBezTo>
                  <a:cubicBezTo>
                    <a:pt x="281" y="217"/>
                    <a:pt x="281" y="218"/>
                    <a:pt x="280" y="217"/>
                  </a:cubicBezTo>
                  <a:cubicBezTo>
                    <a:pt x="280" y="216"/>
                    <a:pt x="281" y="216"/>
                    <a:pt x="280" y="216"/>
                  </a:cubicBezTo>
                  <a:cubicBezTo>
                    <a:pt x="279" y="216"/>
                    <a:pt x="279" y="217"/>
                    <a:pt x="279" y="216"/>
                  </a:cubicBezTo>
                  <a:cubicBezTo>
                    <a:pt x="279" y="216"/>
                    <a:pt x="280" y="215"/>
                    <a:pt x="279" y="216"/>
                  </a:cubicBezTo>
                  <a:cubicBezTo>
                    <a:pt x="278" y="216"/>
                    <a:pt x="277" y="216"/>
                    <a:pt x="277" y="216"/>
                  </a:cubicBezTo>
                  <a:cubicBezTo>
                    <a:pt x="277" y="216"/>
                    <a:pt x="276" y="217"/>
                    <a:pt x="276" y="216"/>
                  </a:cubicBezTo>
                  <a:cubicBezTo>
                    <a:pt x="276" y="215"/>
                    <a:pt x="276" y="215"/>
                    <a:pt x="276" y="215"/>
                  </a:cubicBezTo>
                  <a:cubicBezTo>
                    <a:pt x="276" y="215"/>
                    <a:pt x="275" y="215"/>
                    <a:pt x="274" y="215"/>
                  </a:cubicBezTo>
                  <a:cubicBezTo>
                    <a:pt x="274" y="214"/>
                    <a:pt x="275" y="213"/>
                    <a:pt x="274" y="213"/>
                  </a:cubicBezTo>
                  <a:cubicBezTo>
                    <a:pt x="274" y="214"/>
                    <a:pt x="273" y="214"/>
                    <a:pt x="272" y="215"/>
                  </a:cubicBezTo>
                  <a:cubicBezTo>
                    <a:pt x="272" y="215"/>
                    <a:pt x="270" y="216"/>
                    <a:pt x="270" y="216"/>
                  </a:cubicBezTo>
                  <a:cubicBezTo>
                    <a:pt x="270" y="216"/>
                    <a:pt x="270" y="216"/>
                    <a:pt x="269" y="216"/>
                  </a:cubicBezTo>
                  <a:cubicBezTo>
                    <a:pt x="269" y="216"/>
                    <a:pt x="268" y="216"/>
                    <a:pt x="267" y="215"/>
                  </a:cubicBezTo>
                  <a:cubicBezTo>
                    <a:pt x="267" y="215"/>
                    <a:pt x="266" y="215"/>
                    <a:pt x="266" y="215"/>
                  </a:cubicBezTo>
                  <a:cubicBezTo>
                    <a:pt x="265" y="215"/>
                    <a:pt x="264" y="214"/>
                    <a:pt x="263" y="215"/>
                  </a:cubicBezTo>
                  <a:cubicBezTo>
                    <a:pt x="263" y="216"/>
                    <a:pt x="264" y="216"/>
                    <a:pt x="263" y="217"/>
                  </a:cubicBezTo>
                  <a:cubicBezTo>
                    <a:pt x="262" y="217"/>
                    <a:pt x="262" y="217"/>
                    <a:pt x="262" y="217"/>
                  </a:cubicBezTo>
                  <a:cubicBezTo>
                    <a:pt x="261" y="217"/>
                    <a:pt x="262" y="218"/>
                    <a:pt x="261" y="218"/>
                  </a:cubicBezTo>
                  <a:cubicBezTo>
                    <a:pt x="259" y="218"/>
                    <a:pt x="258" y="218"/>
                    <a:pt x="258" y="218"/>
                  </a:cubicBezTo>
                  <a:cubicBezTo>
                    <a:pt x="257" y="219"/>
                    <a:pt x="257" y="219"/>
                    <a:pt x="256" y="219"/>
                  </a:cubicBezTo>
                  <a:cubicBezTo>
                    <a:pt x="256" y="219"/>
                    <a:pt x="256" y="218"/>
                    <a:pt x="255" y="219"/>
                  </a:cubicBezTo>
                  <a:cubicBezTo>
                    <a:pt x="254" y="219"/>
                    <a:pt x="254" y="220"/>
                    <a:pt x="253" y="220"/>
                  </a:cubicBezTo>
                  <a:cubicBezTo>
                    <a:pt x="252" y="220"/>
                    <a:pt x="252" y="221"/>
                    <a:pt x="251" y="220"/>
                  </a:cubicBezTo>
                  <a:cubicBezTo>
                    <a:pt x="251" y="219"/>
                    <a:pt x="251" y="219"/>
                    <a:pt x="251" y="218"/>
                  </a:cubicBezTo>
                  <a:cubicBezTo>
                    <a:pt x="250" y="217"/>
                    <a:pt x="250" y="217"/>
                    <a:pt x="249" y="217"/>
                  </a:cubicBezTo>
                  <a:cubicBezTo>
                    <a:pt x="249" y="217"/>
                    <a:pt x="248" y="218"/>
                    <a:pt x="248" y="217"/>
                  </a:cubicBezTo>
                  <a:cubicBezTo>
                    <a:pt x="247" y="217"/>
                    <a:pt x="247" y="216"/>
                    <a:pt x="247" y="216"/>
                  </a:cubicBezTo>
                  <a:cubicBezTo>
                    <a:pt x="246" y="216"/>
                    <a:pt x="246" y="215"/>
                    <a:pt x="245" y="216"/>
                  </a:cubicBezTo>
                  <a:cubicBezTo>
                    <a:pt x="244" y="217"/>
                    <a:pt x="243" y="218"/>
                    <a:pt x="243" y="218"/>
                  </a:cubicBezTo>
                  <a:cubicBezTo>
                    <a:pt x="242" y="218"/>
                    <a:pt x="241" y="217"/>
                    <a:pt x="241" y="217"/>
                  </a:cubicBezTo>
                  <a:cubicBezTo>
                    <a:pt x="241" y="216"/>
                    <a:pt x="241" y="216"/>
                    <a:pt x="241" y="216"/>
                  </a:cubicBezTo>
                  <a:cubicBezTo>
                    <a:pt x="240" y="216"/>
                    <a:pt x="239" y="216"/>
                    <a:pt x="239" y="216"/>
                  </a:cubicBezTo>
                  <a:cubicBezTo>
                    <a:pt x="239" y="215"/>
                    <a:pt x="239" y="214"/>
                    <a:pt x="239" y="214"/>
                  </a:cubicBezTo>
                  <a:cubicBezTo>
                    <a:pt x="237" y="214"/>
                    <a:pt x="237" y="214"/>
                    <a:pt x="237" y="214"/>
                  </a:cubicBezTo>
                  <a:cubicBezTo>
                    <a:pt x="237" y="214"/>
                    <a:pt x="232" y="215"/>
                    <a:pt x="232" y="214"/>
                  </a:cubicBezTo>
                  <a:cubicBezTo>
                    <a:pt x="232" y="214"/>
                    <a:pt x="233" y="214"/>
                    <a:pt x="233" y="213"/>
                  </a:cubicBezTo>
                  <a:cubicBezTo>
                    <a:pt x="233" y="213"/>
                    <a:pt x="233" y="213"/>
                    <a:pt x="232" y="213"/>
                  </a:cubicBezTo>
                  <a:cubicBezTo>
                    <a:pt x="232" y="212"/>
                    <a:pt x="232" y="212"/>
                    <a:pt x="231" y="212"/>
                  </a:cubicBezTo>
                  <a:cubicBezTo>
                    <a:pt x="231" y="212"/>
                    <a:pt x="232" y="212"/>
                    <a:pt x="231" y="212"/>
                  </a:cubicBezTo>
                  <a:cubicBezTo>
                    <a:pt x="230" y="212"/>
                    <a:pt x="229" y="213"/>
                    <a:pt x="229" y="212"/>
                  </a:cubicBezTo>
                  <a:cubicBezTo>
                    <a:pt x="228" y="212"/>
                    <a:pt x="228" y="212"/>
                    <a:pt x="228" y="211"/>
                  </a:cubicBezTo>
                  <a:cubicBezTo>
                    <a:pt x="228" y="210"/>
                    <a:pt x="229" y="210"/>
                    <a:pt x="228" y="210"/>
                  </a:cubicBezTo>
                  <a:cubicBezTo>
                    <a:pt x="227" y="210"/>
                    <a:pt x="227" y="210"/>
                    <a:pt x="227" y="210"/>
                  </a:cubicBezTo>
                  <a:cubicBezTo>
                    <a:pt x="226" y="209"/>
                    <a:pt x="226" y="208"/>
                    <a:pt x="226" y="208"/>
                  </a:cubicBezTo>
                  <a:cubicBezTo>
                    <a:pt x="226" y="208"/>
                    <a:pt x="225" y="208"/>
                    <a:pt x="225" y="209"/>
                  </a:cubicBezTo>
                  <a:cubicBezTo>
                    <a:pt x="224" y="209"/>
                    <a:pt x="224" y="209"/>
                    <a:pt x="223" y="210"/>
                  </a:cubicBezTo>
                  <a:cubicBezTo>
                    <a:pt x="223" y="211"/>
                    <a:pt x="223" y="210"/>
                    <a:pt x="223" y="211"/>
                  </a:cubicBezTo>
                  <a:cubicBezTo>
                    <a:pt x="223" y="212"/>
                    <a:pt x="223" y="213"/>
                    <a:pt x="222" y="213"/>
                  </a:cubicBezTo>
                  <a:cubicBezTo>
                    <a:pt x="221" y="213"/>
                    <a:pt x="221" y="213"/>
                    <a:pt x="220" y="213"/>
                  </a:cubicBezTo>
                  <a:cubicBezTo>
                    <a:pt x="219" y="212"/>
                    <a:pt x="218" y="212"/>
                    <a:pt x="218" y="211"/>
                  </a:cubicBezTo>
                  <a:cubicBezTo>
                    <a:pt x="218" y="211"/>
                    <a:pt x="218" y="211"/>
                    <a:pt x="218" y="210"/>
                  </a:cubicBezTo>
                  <a:cubicBezTo>
                    <a:pt x="217" y="208"/>
                    <a:pt x="217" y="209"/>
                    <a:pt x="218" y="208"/>
                  </a:cubicBezTo>
                  <a:cubicBezTo>
                    <a:pt x="218" y="208"/>
                    <a:pt x="219" y="208"/>
                    <a:pt x="218" y="207"/>
                  </a:cubicBezTo>
                  <a:cubicBezTo>
                    <a:pt x="218" y="205"/>
                    <a:pt x="217" y="204"/>
                    <a:pt x="217" y="204"/>
                  </a:cubicBezTo>
                  <a:cubicBezTo>
                    <a:pt x="217" y="204"/>
                    <a:pt x="216" y="203"/>
                    <a:pt x="216" y="204"/>
                  </a:cubicBezTo>
                  <a:cubicBezTo>
                    <a:pt x="216" y="204"/>
                    <a:pt x="216" y="205"/>
                    <a:pt x="215" y="205"/>
                  </a:cubicBezTo>
                  <a:cubicBezTo>
                    <a:pt x="215" y="205"/>
                    <a:pt x="215" y="204"/>
                    <a:pt x="214" y="204"/>
                  </a:cubicBezTo>
                  <a:cubicBezTo>
                    <a:pt x="213" y="204"/>
                    <a:pt x="214" y="205"/>
                    <a:pt x="213" y="205"/>
                  </a:cubicBezTo>
                  <a:cubicBezTo>
                    <a:pt x="213" y="205"/>
                    <a:pt x="213" y="204"/>
                    <a:pt x="212" y="204"/>
                  </a:cubicBezTo>
                  <a:cubicBezTo>
                    <a:pt x="212" y="204"/>
                    <a:pt x="212" y="205"/>
                    <a:pt x="211" y="205"/>
                  </a:cubicBezTo>
                  <a:cubicBezTo>
                    <a:pt x="211" y="205"/>
                    <a:pt x="210" y="204"/>
                    <a:pt x="210" y="204"/>
                  </a:cubicBezTo>
                  <a:cubicBezTo>
                    <a:pt x="210" y="204"/>
                    <a:pt x="210" y="204"/>
                    <a:pt x="210" y="204"/>
                  </a:cubicBezTo>
                  <a:cubicBezTo>
                    <a:pt x="209" y="204"/>
                    <a:pt x="210" y="204"/>
                    <a:pt x="209" y="204"/>
                  </a:cubicBezTo>
                  <a:cubicBezTo>
                    <a:pt x="208" y="204"/>
                    <a:pt x="207" y="203"/>
                    <a:pt x="207" y="203"/>
                  </a:cubicBezTo>
                  <a:cubicBezTo>
                    <a:pt x="206" y="203"/>
                    <a:pt x="206" y="204"/>
                    <a:pt x="206" y="204"/>
                  </a:cubicBezTo>
                  <a:cubicBezTo>
                    <a:pt x="206" y="204"/>
                    <a:pt x="205" y="204"/>
                    <a:pt x="205" y="204"/>
                  </a:cubicBezTo>
                  <a:cubicBezTo>
                    <a:pt x="204" y="204"/>
                    <a:pt x="205" y="204"/>
                    <a:pt x="204" y="203"/>
                  </a:cubicBezTo>
                  <a:cubicBezTo>
                    <a:pt x="202" y="203"/>
                    <a:pt x="198" y="203"/>
                    <a:pt x="198" y="203"/>
                  </a:cubicBezTo>
                  <a:cubicBezTo>
                    <a:pt x="198" y="203"/>
                    <a:pt x="196" y="203"/>
                    <a:pt x="195" y="203"/>
                  </a:cubicBezTo>
                  <a:cubicBezTo>
                    <a:pt x="194" y="203"/>
                    <a:pt x="174" y="202"/>
                    <a:pt x="174" y="202"/>
                  </a:cubicBezTo>
                  <a:cubicBezTo>
                    <a:pt x="112" y="202"/>
                    <a:pt x="112" y="202"/>
                    <a:pt x="112" y="202"/>
                  </a:cubicBezTo>
                  <a:cubicBezTo>
                    <a:pt x="109" y="205"/>
                    <a:pt x="109" y="205"/>
                    <a:pt x="109" y="205"/>
                  </a:cubicBezTo>
                  <a:cubicBezTo>
                    <a:pt x="109" y="205"/>
                    <a:pt x="107" y="205"/>
                    <a:pt x="106" y="205"/>
                  </a:cubicBezTo>
                  <a:cubicBezTo>
                    <a:pt x="106" y="206"/>
                    <a:pt x="105" y="205"/>
                    <a:pt x="104" y="206"/>
                  </a:cubicBezTo>
                  <a:cubicBezTo>
                    <a:pt x="103" y="207"/>
                    <a:pt x="103" y="208"/>
                    <a:pt x="102" y="209"/>
                  </a:cubicBezTo>
                  <a:cubicBezTo>
                    <a:pt x="101" y="209"/>
                    <a:pt x="100" y="209"/>
                    <a:pt x="99" y="210"/>
                  </a:cubicBezTo>
                  <a:cubicBezTo>
                    <a:pt x="98" y="210"/>
                    <a:pt x="99" y="210"/>
                    <a:pt x="96" y="211"/>
                  </a:cubicBezTo>
                  <a:cubicBezTo>
                    <a:pt x="94" y="212"/>
                    <a:pt x="89" y="214"/>
                    <a:pt x="89" y="214"/>
                  </a:cubicBezTo>
                  <a:cubicBezTo>
                    <a:pt x="89" y="215"/>
                    <a:pt x="87" y="214"/>
                    <a:pt x="85" y="214"/>
                  </a:cubicBezTo>
                  <a:cubicBezTo>
                    <a:pt x="84" y="214"/>
                    <a:pt x="82" y="214"/>
                    <a:pt x="81" y="214"/>
                  </a:cubicBezTo>
                  <a:cubicBezTo>
                    <a:pt x="80" y="214"/>
                    <a:pt x="79" y="214"/>
                    <a:pt x="77" y="214"/>
                  </a:cubicBezTo>
                  <a:cubicBezTo>
                    <a:pt x="75" y="215"/>
                    <a:pt x="75" y="214"/>
                    <a:pt x="73" y="213"/>
                  </a:cubicBezTo>
                  <a:cubicBezTo>
                    <a:pt x="71" y="213"/>
                    <a:pt x="69" y="212"/>
                    <a:pt x="68" y="213"/>
                  </a:cubicBezTo>
                  <a:cubicBezTo>
                    <a:pt x="67" y="213"/>
                    <a:pt x="67" y="214"/>
                    <a:pt x="66" y="214"/>
                  </a:cubicBezTo>
                  <a:cubicBezTo>
                    <a:pt x="65" y="214"/>
                    <a:pt x="65" y="213"/>
                    <a:pt x="64" y="213"/>
                  </a:cubicBezTo>
                  <a:cubicBezTo>
                    <a:pt x="63" y="213"/>
                    <a:pt x="60" y="215"/>
                    <a:pt x="59" y="215"/>
                  </a:cubicBezTo>
                  <a:cubicBezTo>
                    <a:pt x="58" y="216"/>
                    <a:pt x="56" y="216"/>
                    <a:pt x="56" y="217"/>
                  </a:cubicBezTo>
                  <a:cubicBezTo>
                    <a:pt x="55" y="218"/>
                    <a:pt x="55" y="219"/>
                    <a:pt x="54" y="218"/>
                  </a:cubicBezTo>
                  <a:cubicBezTo>
                    <a:pt x="52" y="218"/>
                    <a:pt x="51" y="218"/>
                    <a:pt x="50" y="218"/>
                  </a:cubicBezTo>
                  <a:cubicBezTo>
                    <a:pt x="49" y="219"/>
                    <a:pt x="48" y="219"/>
                    <a:pt x="47" y="219"/>
                  </a:cubicBezTo>
                  <a:cubicBezTo>
                    <a:pt x="47" y="218"/>
                    <a:pt x="47" y="218"/>
                    <a:pt x="46" y="218"/>
                  </a:cubicBezTo>
                  <a:cubicBezTo>
                    <a:pt x="45" y="218"/>
                    <a:pt x="44" y="219"/>
                    <a:pt x="44" y="219"/>
                  </a:cubicBezTo>
                  <a:cubicBezTo>
                    <a:pt x="43" y="218"/>
                    <a:pt x="42" y="218"/>
                    <a:pt x="41" y="218"/>
                  </a:cubicBezTo>
                  <a:cubicBezTo>
                    <a:pt x="41" y="218"/>
                    <a:pt x="39" y="219"/>
                    <a:pt x="39" y="219"/>
                  </a:cubicBezTo>
                  <a:cubicBezTo>
                    <a:pt x="39" y="219"/>
                    <a:pt x="39" y="219"/>
                    <a:pt x="39" y="218"/>
                  </a:cubicBezTo>
                  <a:cubicBezTo>
                    <a:pt x="38" y="218"/>
                    <a:pt x="38" y="217"/>
                    <a:pt x="37" y="217"/>
                  </a:cubicBezTo>
                  <a:cubicBezTo>
                    <a:pt x="36" y="216"/>
                    <a:pt x="35" y="215"/>
                    <a:pt x="35" y="215"/>
                  </a:cubicBezTo>
                  <a:cubicBezTo>
                    <a:pt x="35" y="214"/>
                    <a:pt x="35" y="211"/>
                    <a:pt x="35" y="211"/>
                  </a:cubicBezTo>
                  <a:cubicBezTo>
                    <a:pt x="36" y="210"/>
                    <a:pt x="37" y="210"/>
                    <a:pt x="37" y="209"/>
                  </a:cubicBezTo>
                  <a:cubicBezTo>
                    <a:pt x="37" y="209"/>
                    <a:pt x="37" y="209"/>
                    <a:pt x="37" y="208"/>
                  </a:cubicBezTo>
                  <a:cubicBezTo>
                    <a:pt x="37" y="207"/>
                    <a:pt x="36" y="207"/>
                    <a:pt x="36" y="206"/>
                  </a:cubicBezTo>
                  <a:cubicBezTo>
                    <a:pt x="36" y="205"/>
                    <a:pt x="37" y="205"/>
                    <a:pt x="36" y="205"/>
                  </a:cubicBezTo>
                  <a:cubicBezTo>
                    <a:pt x="36" y="205"/>
                    <a:pt x="35" y="204"/>
                    <a:pt x="35" y="203"/>
                  </a:cubicBezTo>
                  <a:cubicBezTo>
                    <a:pt x="35" y="203"/>
                    <a:pt x="36" y="203"/>
                    <a:pt x="36" y="202"/>
                  </a:cubicBezTo>
                  <a:cubicBezTo>
                    <a:pt x="36" y="202"/>
                    <a:pt x="35" y="202"/>
                    <a:pt x="35" y="201"/>
                  </a:cubicBezTo>
                  <a:cubicBezTo>
                    <a:pt x="35" y="201"/>
                    <a:pt x="36" y="201"/>
                    <a:pt x="36" y="200"/>
                  </a:cubicBezTo>
                  <a:cubicBezTo>
                    <a:pt x="36" y="200"/>
                    <a:pt x="35" y="199"/>
                    <a:pt x="35" y="199"/>
                  </a:cubicBezTo>
                  <a:cubicBezTo>
                    <a:pt x="35" y="199"/>
                    <a:pt x="35" y="197"/>
                    <a:pt x="35" y="196"/>
                  </a:cubicBezTo>
                  <a:cubicBezTo>
                    <a:pt x="36" y="195"/>
                    <a:pt x="36" y="194"/>
                    <a:pt x="36" y="193"/>
                  </a:cubicBezTo>
                  <a:cubicBezTo>
                    <a:pt x="36" y="192"/>
                    <a:pt x="36" y="192"/>
                    <a:pt x="37" y="190"/>
                  </a:cubicBezTo>
                  <a:cubicBezTo>
                    <a:pt x="37" y="188"/>
                    <a:pt x="37" y="188"/>
                    <a:pt x="37" y="187"/>
                  </a:cubicBezTo>
                  <a:cubicBezTo>
                    <a:pt x="37" y="186"/>
                    <a:pt x="38" y="186"/>
                    <a:pt x="37" y="185"/>
                  </a:cubicBezTo>
                  <a:cubicBezTo>
                    <a:pt x="37" y="184"/>
                    <a:pt x="37" y="184"/>
                    <a:pt x="37" y="183"/>
                  </a:cubicBezTo>
                  <a:cubicBezTo>
                    <a:pt x="37" y="183"/>
                    <a:pt x="37" y="183"/>
                    <a:pt x="37" y="183"/>
                  </a:cubicBezTo>
                  <a:cubicBezTo>
                    <a:pt x="37" y="183"/>
                    <a:pt x="38" y="183"/>
                    <a:pt x="38" y="182"/>
                  </a:cubicBezTo>
                  <a:cubicBezTo>
                    <a:pt x="38" y="181"/>
                    <a:pt x="39" y="181"/>
                    <a:pt x="39" y="180"/>
                  </a:cubicBezTo>
                  <a:cubicBezTo>
                    <a:pt x="39" y="180"/>
                    <a:pt x="40" y="180"/>
                    <a:pt x="40" y="179"/>
                  </a:cubicBezTo>
                  <a:cubicBezTo>
                    <a:pt x="40" y="179"/>
                    <a:pt x="40" y="178"/>
                    <a:pt x="40" y="178"/>
                  </a:cubicBezTo>
                  <a:cubicBezTo>
                    <a:pt x="40" y="178"/>
                    <a:pt x="42" y="178"/>
                    <a:pt x="42" y="178"/>
                  </a:cubicBezTo>
                  <a:cubicBezTo>
                    <a:pt x="83" y="178"/>
                    <a:pt x="83" y="178"/>
                    <a:pt x="83" y="178"/>
                  </a:cubicBezTo>
                  <a:cubicBezTo>
                    <a:pt x="83" y="169"/>
                    <a:pt x="83" y="169"/>
                    <a:pt x="83" y="169"/>
                  </a:cubicBezTo>
                  <a:cubicBezTo>
                    <a:pt x="88" y="169"/>
                    <a:pt x="88" y="169"/>
                    <a:pt x="88" y="169"/>
                  </a:cubicBezTo>
                  <a:cubicBezTo>
                    <a:pt x="89" y="167"/>
                    <a:pt x="89" y="167"/>
                    <a:pt x="89" y="167"/>
                  </a:cubicBezTo>
                  <a:cubicBezTo>
                    <a:pt x="89" y="167"/>
                    <a:pt x="91" y="168"/>
                    <a:pt x="92" y="168"/>
                  </a:cubicBezTo>
                  <a:cubicBezTo>
                    <a:pt x="92" y="168"/>
                    <a:pt x="93" y="168"/>
                    <a:pt x="94" y="168"/>
                  </a:cubicBezTo>
                  <a:cubicBezTo>
                    <a:pt x="94" y="168"/>
                    <a:pt x="95" y="168"/>
                    <a:pt x="95" y="168"/>
                  </a:cubicBezTo>
                  <a:cubicBezTo>
                    <a:pt x="96" y="167"/>
                    <a:pt x="97" y="167"/>
                    <a:pt x="97" y="167"/>
                  </a:cubicBezTo>
                  <a:cubicBezTo>
                    <a:pt x="97" y="166"/>
                    <a:pt x="98" y="166"/>
                    <a:pt x="99" y="167"/>
                  </a:cubicBezTo>
                  <a:cubicBezTo>
                    <a:pt x="100" y="167"/>
                    <a:pt x="103" y="168"/>
                    <a:pt x="104" y="168"/>
                  </a:cubicBezTo>
                  <a:cubicBezTo>
                    <a:pt x="105" y="168"/>
                    <a:pt x="107" y="167"/>
                    <a:pt x="108" y="167"/>
                  </a:cubicBezTo>
                  <a:cubicBezTo>
                    <a:pt x="109" y="167"/>
                    <a:pt x="110" y="167"/>
                    <a:pt x="110" y="167"/>
                  </a:cubicBezTo>
                  <a:cubicBezTo>
                    <a:pt x="111" y="166"/>
                    <a:pt x="112" y="166"/>
                    <a:pt x="112" y="165"/>
                  </a:cubicBezTo>
                  <a:cubicBezTo>
                    <a:pt x="112" y="164"/>
                    <a:pt x="113" y="163"/>
                    <a:pt x="113" y="162"/>
                  </a:cubicBezTo>
                  <a:cubicBezTo>
                    <a:pt x="113" y="161"/>
                    <a:pt x="112" y="161"/>
                    <a:pt x="113" y="159"/>
                  </a:cubicBezTo>
                  <a:cubicBezTo>
                    <a:pt x="113" y="158"/>
                    <a:pt x="115" y="157"/>
                    <a:pt x="115" y="157"/>
                  </a:cubicBezTo>
                  <a:cubicBezTo>
                    <a:pt x="117" y="156"/>
                    <a:pt x="117" y="156"/>
                    <a:pt x="117" y="156"/>
                  </a:cubicBezTo>
                  <a:cubicBezTo>
                    <a:pt x="117" y="156"/>
                    <a:pt x="118" y="156"/>
                    <a:pt x="119" y="157"/>
                  </a:cubicBezTo>
                  <a:cubicBezTo>
                    <a:pt x="119" y="158"/>
                    <a:pt x="120" y="160"/>
                    <a:pt x="121" y="160"/>
                  </a:cubicBezTo>
                  <a:cubicBezTo>
                    <a:pt x="122" y="161"/>
                    <a:pt x="125" y="162"/>
                    <a:pt x="125" y="162"/>
                  </a:cubicBezTo>
                  <a:cubicBezTo>
                    <a:pt x="125" y="162"/>
                    <a:pt x="126" y="163"/>
                    <a:pt x="127" y="163"/>
                  </a:cubicBezTo>
                  <a:cubicBezTo>
                    <a:pt x="127" y="163"/>
                    <a:pt x="128" y="163"/>
                    <a:pt x="128" y="163"/>
                  </a:cubicBezTo>
                  <a:cubicBezTo>
                    <a:pt x="129" y="163"/>
                    <a:pt x="130" y="163"/>
                    <a:pt x="130" y="163"/>
                  </a:cubicBezTo>
                  <a:cubicBezTo>
                    <a:pt x="130" y="164"/>
                    <a:pt x="130" y="164"/>
                    <a:pt x="131" y="164"/>
                  </a:cubicBezTo>
                  <a:cubicBezTo>
                    <a:pt x="131" y="164"/>
                    <a:pt x="133" y="165"/>
                    <a:pt x="134" y="165"/>
                  </a:cubicBezTo>
                  <a:cubicBezTo>
                    <a:pt x="134" y="165"/>
                    <a:pt x="134" y="165"/>
                    <a:pt x="135" y="166"/>
                  </a:cubicBezTo>
                  <a:cubicBezTo>
                    <a:pt x="135" y="166"/>
                    <a:pt x="134" y="167"/>
                    <a:pt x="135" y="167"/>
                  </a:cubicBezTo>
                  <a:cubicBezTo>
                    <a:pt x="136" y="168"/>
                    <a:pt x="137" y="168"/>
                    <a:pt x="138" y="168"/>
                  </a:cubicBezTo>
                  <a:cubicBezTo>
                    <a:pt x="139" y="169"/>
                    <a:pt x="141" y="169"/>
                    <a:pt x="141" y="169"/>
                  </a:cubicBezTo>
                  <a:cubicBezTo>
                    <a:pt x="142" y="169"/>
                    <a:pt x="143" y="168"/>
                    <a:pt x="143" y="168"/>
                  </a:cubicBezTo>
                  <a:cubicBezTo>
                    <a:pt x="143" y="168"/>
                    <a:pt x="144" y="168"/>
                    <a:pt x="144" y="169"/>
                  </a:cubicBezTo>
                  <a:cubicBezTo>
                    <a:pt x="145" y="170"/>
                    <a:pt x="146" y="170"/>
                    <a:pt x="146" y="170"/>
                  </a:cubicBezTo>
                  <a:cubicBezTo>
                    <a:pt x="147" y="170"/>
                    <a:pt x="148" y="171"/>
                    <a:pt x="149" y="171"/>
                  </a:cubicBezTo>
                  <a:cubicBezTo>
                    <a:pt x="149" y="171"/>
                    <a:pt x="150" y="171"/>
                    <a:pt x="150" y="171"/>
                  </a:cubicBezTo>
                  <a:cubicBezTo>
                    <a:pt x="150" y="172"/>
                    <a:pt x="150" y="173"/>
                    <a:pt x="152" y="173"/>
                  </a:cubicBezTo>
                  <a:cubicBezTo>
                    <a:pt x="153" y="174"/>
                    <a:pt x="153" y="174"/>
                    <a:pt x="154" y="174"/>
                  </a:cubicBezTo>
                  <a:cubicBezTo>
                    <a:pt x="155" y="174"/>
                    <a:pt x="155" y="174"/>
                    <a:pt x="156" y="174"/>
                  </a:cubicBezTo>
                  <a:cubicBezTo>
                    <a:pt x="158" y="174"/>
                    <a:pt x="158" y="174"/>
                    <a:pt x="159" y="174"/>
                  </a:cubicBezTo>
                  <a:cubicBezTo>
                    <a:pt x="159" y="174"/>
                    <a:pt x="160" y="174"/>
                    <a:pt x="160" y="174"/>
                  </a:cubicBezTo>
                  <a:cubicBezTo>
                    <a:pt x="161" y="174"/>
                    <a:pt x="162" y="175"/>
                    <a:pt x="163" y="174"/>
                  </a:cubicBezTo>
                  <a:cubicBezTo>
                    <a:pt x="163" y="174"/>
                    <a:pt x="164" y="174"/>
                    <a:pt x="165" y="173"/>
                  </a:cubicBezTo>
                  <a:cubicBezTo>
                    <a:pt x="165" y="173"/>
                    <a:pt x="165" y="172"/>
                    <a:pt x="166" y="172"/>
                  </a:cubicBezTo>
                  <a:cubicBezTo>
                    <a:pt x="167" y="172"/>
                    <a:pt x="168" y="172"/>
                    <a:pt x="168" y="172"/>
                  </a:cubicBezTo>
                  <a:cubicBezTo>
                    <a:pt x="169" y="172"/>
                    <a:pt x="170" y="171"/>
                    <a:pt x="170" y="171"/>
                  </a:cubicBezTo>
                  <a:cubicBezTo>
                    <a:pt x="171" y="171"/>
                    <a:pt x="172" y="171"/>
                    <a:pt x="172" y="171"/>
                  </a:cubicBezTo>
                  <a:cubicBezTo>
                    <a:pt x="173" y="171"/>
                    <a:pt x="173" y="171"/>
                    <a:pt x="174" y="170"/>
                  </a:cubicBezTo>
                  <a:cubicBezTo>
                    <a:pt x="175" y="170"/>
                    <a:pt x="175" y="170"/>
                    <a:pt x="176" y="170"/>
                  </a:cubicBezTo>
                  <a:cubicBezTo>
                    <a:pt x="177" y="170"/>
                    <a:pt x="179" y="170"/>
                    <a:pt x="179" y="169"/>
                  </a:cubicBezTo>
                  <a:cubicBezTo>
                    <a:pt x="180" y="169"/>
                    <a:pt x="180" y="168"/>
                    <a:pt x="181" y="167"/>
                  </a:cubicBezTo>
                  <a:cubicBezTo>
                    <a:pt x="181" y="167"/>
                    <a:pt x="182" y="166"/>
                    <a:pt x="182" y="165"/>
                  </a:cubicBezTo>
                  <a:cubicBezTo>
                    <a:pt x="181" y="164"/>
                    <a:pt x="181" y="163"/>
                    <a:pt x="181" y="163"/>
                  </a:cubicBezTo>
                  <a:cubicBezTo>
                    <a:pt x="180" y="162"/>
                    <a:pt x="180" y="162"/>
                    <a:pt x="179" y="161"/>
                  </a:cubicBezTo>
                  <a:cubicBezTo>
                    <a:pt x="178" y="161"/>
                    <a:pt x="178" y="161"/>
                    <a:pt x="178" y="160"/>
                  </a:cubicBezTo>
                  <a:cubicBezTo>
                    <a:pt x="177" y="159"/>
                    <a:pt x="177" y="158"/>
                    <a:pt x="176" y="158"/>
                  </a:cubicBezTo>
                  <a:cubicBezTo>
                    <a:pt x="175" y="158"/>
                    <a:pt x="175" y="158"/>
                    <a:pt x="174" y="157"/>
                  </a:cubicBezTo>
                  <a:cubicBezTo>
                    <a:pt x="174" y="157"/>
                    <a:pt x="174" y="156"/>
                    <a:pt x="173" y="157"/>
                  </a:cubicBezTo>
                  <a:cubicBezTo>
                    <a:pt x="172" y="157"/>
                    <a:pt x="171" y="157"/>
                    <a:pt x="171" y="158"/>
                  </a:cubicBezTo>
                  <a:cubicBezTo>
                    <a:pt x="170" y="158"/>
                    <a:pt x="169" y="158"/>
                    <a:pt x="169" y="158"/>
                  </a:cubicBezTo>
                  <a:cubicBezTo>
                    <a:pt x="168" y="158"/>
                    <a:pt x="167" y="158"/>
                    <a:pt x="166" y="159"/>
                  </a:cubicBezTo>
                  <a:cubicBezTo>
                    <a:pt x="165" y="159"/>
                    <a:pt x="165" y="160"/>
                    <a:pt x="164" y="160"/>
                  </a:cubicBezTo>
                  <a:cubicBezTo>
                    <a:pt x="163" y="160"/>
                    <a:pt x="163" y="159"/>
                    <a:pt x="162" y="160"/>
                  </a:cubicBezTo>
                  <a:cubicBezTo>
                    <a:pt x="161" y="161"/>
                    <a:pt x="161" y="162"/>
                    <a:pt x="160" y="162"/>
                  </a:cubicBezTo>
                  <a:cubicBezTo>
                    <a:pt x="158" y="162"/>
                    <a:pt x="158" y="161"/>
                    <a:pt x="157" y="162"/>
                  </a:cubicBezTo>
                  <a:cubicBezTo>
                    <a:pt x="156" y="163"/>
                    <a:pt x="155" y="164"/>
                    <a:pt x="154" y="164"/>
                  </a:cubicBezTo>
                  <a:cubicBezTo>
                    <a:pt x="154" y="163"/>
                    <a:pt x="153" y="162"/>
                    <a:pt x="152" y="162"/>
                  </a:cubicBezTo>
                  <a:cubicBezTo>
                    <a:pt x="151" y="161"/>
                    <a:pt x="150" y="160"/>
                    <a:pt x="150" y="160"/>
                  </a:cubicBezTo>
                  <a:cubicBezTo>
                    <a:pt x="149" y="160"/>
                    <a:pt x="148" y="159"/>
                    <a:pt x="148" y="159"/>
                  </a:cubicBezTo>
                  <a:cubicBezTo>
                    <a:pt x="148" y="159"/>
                    <a:pt x="148" y="159"/>
                    <a:pt x="148" y="158"/>
                  </a:cubicBezTo>
                  <a:cubicBezTo>
                    <a:pt x="148" y="157"/>
                    <a:pt x="148" y="156"/>
                    <a:pt x="147" y="156"/>
                  </a:cubicBezTo>
                  <a:cubicBezTo>
                    <a:pt x="147" y="155"/>
                    <a:pt x="147" y="154"/>
                    <a:pt x="146" y="154"/>
                  </a:cubicBezTo>
                  <a:cubicBezTo>
                    <a:pt x="145" y="154"/>
                    <a:pt x="144" y="153"/>
                    <a:pt x="143" y="153"/>
                  </a:cubicBezTo>
                  <a:cubicBezTo>
                    <a:pt x="142" y="153"/>
                    <a:pt x="142" y="152"/>
                    <a:pt x="141" y="152"/>
                  </a:cubicBezTo>
                  <a:cubicBezTo>
                    <a:pt x="139" y="153"/>
                    <a:pt x="139" y="152"/>
                    <a:pt x="138" y="153"/>
                  </a:cubicBezTo>
                  <a:cubicBezTo>
                    <a:pt x="137" y="154"/>
                    <a:pt x="138" y="155"/>
                    <a:pt x="137" y="155"/>
                  </a:cubicBezTo>
                  <a:cubicBezTo>
                    <a:pt x="136" y="155"/>
                    <a:pt x="135" y="155"/>
                    <a:pt x="135" y="155"/>
                  </a:cubicBezTo>
                  <a:cubicBezTo>
                    <a:pt x="133" y="154"/>
                    <a:pt x="133" y="154"/>
                    <a:pt x="133" y="154"/>
                  </a:cubicBezTo>
                  <a:cubicBezTo>
                    <a:pt x="133" y="154"/>
                    <a:pt x="132" y="153"/>
                    <a:pt x="132" y="152"/>
                  </a:cubicBezTo>
                  <a:cubicBezTo>
                    <a:pt x="132" y="152"/>
                    <a:pt x="132" y="150"/>
                    <a:pt x="132" y="150"/>
                  </a:cubicBezTo>
                  <a:cubicBezTo>
                    <a:pt x="132" y="150"/>
                    <a:pt x="130" y="148"/>
                    <a:pt x="129" y="147"/>
                  </a:cubicBezTo>
                  <a:cubicBezTo>
                    <a:pt x="129" y="146"/>
                    <a:pt x="129" y="145"/>
                    <a:pt x="127" y="145"/>
                  </a:cubicBezTo>
                  <a:cubicBezTo>
                    <a:pt x="126" y="145"/>
                    <a:pt x="126" y="145"/>
                    <a:pt x="125" y="145"/>
                  </a:cubicBezTo>
                  <a:cubicBezTo>
                    <a:pt x="123" y="146"/>
                    <a:pt x="125" y="147"/>
                    <a:pt x="123" y="146"/>
                  </a:cubicBezTo>
                  <a:cubicBezTo>
                    <a:pt x="120" y="145"/>
                    <a:pt x="120" y="145"/>
                    <a:pt x="119" y="145"/>
                  </a:cubicBezTo>
                  <a:cubicBezTo>
                    <a:pt x="118" y="145"/>
                    <a:pt x="117" y="145"/>
                    <a:pt x="116" y="146"/>
                  </a:cubicBezTo>
                  <a:cubicBezTo>
                    <a:pt x="114" y="146"/>
                    <a:pt x="113" y="147"/>
                    <a:pt x="113" y="147"/>
                  </a:cubicBezTo>
                  <a:cubicBezTo>
                    <a:pt x="112" y="148"/>
                    <a:pt x="112" y="149"/>
                    <a:pt x="111" y="149"/>
                  </a:cubicBezTo>
                  <a:cubicBezTo>
                    <a:pt x="109" y="148"/>
                    <a:pt x="109" y="147"/>
                    <a:pt x="108" y="147"/>
                  </a:cubicBezTo>
                  <a:cubicBezTo>
                    <a:pt x="108" y="146"/>
                    <a:pt x="107" y="145"/>
                    <a:pt x="106" y="146"/>
                  </a:cubicBezTo>
                  <a:cubicBezTo>
                    <a:pt x="104" y="147"/>
                    <a:pt x="103" y="148"/>
                    <a:pt x="102" y="148"/>
                  </a:cubicBezTo>
                  <a:cubicBezTo>
                    <a:pt x="102" y="149"/>
                    <a:pt x="101" y="149"/>
                    <a:pt x="101" y="150"/>
                  </a:cubicBezTo>
                  <a:cubicBezTo>
                    <a:pt x="100" y="151"/>
                    <a:pt x="100" y="151"/>
                    <a:pt x="99" y="152"/>
                  </a:cubicBezTo>
                  <a:cubicBezTo>
                    <a:pt x="99" y="154"/>
                    <a:pt x="99" y="156"/>
                    <a:pt x="99" y="156"/>
                  </a:cubicBezTo>
                  <a:cubicBezTo>
                    <a:pt x="47" y="157"/>
                    <a:pt x="47" y="157"/>
                    <a:pt x="47" y="157"/>
                  </a:cubicBezTo>
                  <a:cubicBezTo>
                    <a:pt x="47" y="157"/>
                    <a:pt x="46" y="155"/>
                    <a:pt x="45" y="155"/>
                  </a:cubicBezTo>
                  <a:cubicBezTo>
                    <a:pt x="45" y="154"/>
                    <a:pt x="43" y="153"/>
                    <a:pt x="43" y="153"/>
                  </a:cubicBezTo>
                  <a:cubicBezTo>
                    <a:pt x="43" y="153"/>
                    <a:pt x="43" y="151"/>
                    <a:pt x="43" y="150"/>
                  </a:cubicBezTo>
                  <a:cubicBezTo>
                    <a:pt x="43" y="149"/>
                    <a:pt x="43" y="149"/>
                    <a:pt x="43" y="148"/>
                  </a:cubicBezTo>
                  <a:cubicBezTo>
                    <a:pt x="44" y="147"/>
                    <a:pt x="44" y="146"/>
                    <a:pt x="43" y="147"/>
                  </a:cubicBezTo>
                  <a:cubicBezTo>
                    <a:pt x="42" y="147"/>
                    <a:pt x="43" y="148"/>
                    <a:pt x="42" y="148"/>
                  </a:cubicBezTo>
                  <a:cubicBezTo>
                    <a:pt x="42" y="148"/>
                    <a:pt x="41" y="149"/>
                    <a:pt x="41" y="148"/>
                  </a:cubicBezTo>
                  <a:cubicBezTo>
                    <a:pt x="40" y="147"/>
                    <a:pt x="39" y="147"/>
                    <a:pt x="39" y="146"/>
                  </a:cubicBezTo>
                  <a:cubicBezTo>
                    <a:pt x="39" y="145"/>
                    <a:pt x="39" y="144"/>
                    <a:pt x="38" y="143"/>
                  </a:cubicBezTo>
                  <a:cubicBezTo>
                    <a:pt x="38" y="141"/>
                    <a:pt x="38" y="141"/>
                    <a:pt x="37" y="140"/>
                  </a:cubicBezTo>
                  <a:cubicBezTo>
                    <a:pt x="37" y="139"/>
                    <a:pt x="37" y="138"/>
                    <a:pt x="38" y="138"/>
                  </a:cubicBezTo>
                  <a:cubicBezTo>
                    <a:pt x="38" y="138"/>
                    <a:pt x="39" y="137"/>
                    <a:pt x="39" y="137"/>
                  </a:cubicBezTo>
                  <a:cubicBezTo>
                    <a:pt x="39" y="137"/>
                    <a:pt x="39" y="136"/>
                    <a:pt x="40" y="136"/>
                  </a:cubicBezTo>
                  <a:cubicBezTo>
                    <a:pt x="40" y="136"/>
                    <a:pt x="40" y="136"/>
                    <a:pt x="41" y="137"/>
                  </a:cubicBezTo>
                  <a:cubicBezTo>
                    <a:pt x="42" y="137"/>
                    <a:pt x="42" y="137"/>
                    <a:pt x="43" y="137"/>
                  </a:cubicBezTo>
                  <a:cubicBezTo>
                    <a:pt x="43" y="137"/>
                    <a:pt x="44" y="136"/>
                    <a:pt x="44" y="136"/>
                  </a:cubicBezTo>
                  <a:cubicBezTo>
                    <a:pt x="45" y="135"/>
                    <a:pt x="46" y="134"/>
                    <a:pt x="47" y="133"/>
                  </a:cubicBezTo>
                  <a:cubicBezTo>
                    <a:pt x="48" y="133"/>
                    <a:pt x="49" y="132"/>
                    <a:pt x="49" y="131"/>
                  </a:cubicBezTo>
                  <a:cubicBezTo>
                    <a:pt x="49" y="131"/>
                    <a:pt x="50" y="130"/>
                    <a:pt x="50" y="130"/>
                  </a:cubicBezTo>
                  <a:cubicBezTo>
                    <a:pt x="50" y="130"/>
                    <a:pt x="50" y="130"/>
                    <a:pt x="50" y="130"/>
                  </a:cubicBezTo>
                  <a:cubicBezTo>
                    <a:pt x="51" y="129"/>
                    <a:pt x="52" y="129"/>
                    <a:pt x="52" y="129"/>
                  </a:cubicBezTo>
                  <a:cubicBezTo>
                    <a:pt x="52" y="128"/>
                    <a:pt x="52" y="128"/>
                    <a:pt x="52" y="128"/>
                  </a:cubicBezTo>
                  <a:cubicBezTo>
                    <a:pt x="52" y="128"/>
                    <a:pt x="53" y="128"/>
                    <a:pt x="52" y="128"/>
                  </a:cubicBezTo>
                  <a:cubicBezTo>
                    <a:pt x="51" y="129"/>
                    <a:pt x="49" y="130"/>
                    <a:pt x="49" y="130"/>
                  </a:cubicBezTo>
                  <a:cubicBezTo>
                    <a:pt x="48" y="130"/>
                    <a:pt x="48" y="130"/>
                    <a:pt x="47" y="131"/>
                  </a:cubicBezTo>
                  <a:cubicBezTo>
                    <a:pt x="47" y="132"/>
                    <a:pt x="46" y="132"/>
                    <a:pt x="45" y="133"/>
                  </a:cubicBezTo>
                  <a:cubicBezTo>
                    <a:pt x="45" y="134"/>
                    <a:pt x="45" y="134"/>
                    <a:pt x="44" y="134"/>
                  </a:cubicBezTo>
                  <a:cubicBezTo>
                    <a:pt x="44" y="135"/>
                    <a:pt x="44" y="136"/>
                    <a:pt x="43" y="136"/>
                  </a:cubicBezTo>
                  <a:cubicBezTo>
                    <a:pt x="42" y="136"/>
                    <a:pt x="42" y="136"/>
                    <a:pt x="41" y="136"/>
                  </a:cubicBezTo>
                  <a:cubicBezTo>
                    <a:pt x="40" y="135"/>
                    <a:pt x="41" y="135"/>
                    <a:pt x="40" y="135"/>
                  </a:cubicBezTo>
                  <a:cubicBezTo>
                    <a:pt x="39" y="136"/>
                    <a:pt x="39" y="136"/>
                    <a:pt x="38" y="136"/>
                  </a:cubicBezTo>
                  <a:cubicBezTo>
                    <a:pt x="37" y="137"/>
                    <a:pt x="37" y="137"/>
                    <a:pt x="37" y="137"/>
                  </a:cubicBezTo>
                  <a:cubicBezTo>
                    <a:pt x="36" y="137"/>
                    <a:pt x="36" y="137"/>
                    <a:pt x="36" y="136"/>
                  </a:cubicBezTo>
                  <a:cubicBezTo>
                    <a:pt x="36" y="135"/>
                    <a:pt x="36" y="134"/>
                    <a:pt x="36" y="134"/>
                  </a:cubicBezTo>
                  <a:cubicBezTo>
                    <a:pt x="36" y="133"/>
                    <a:pt x="36" y="133"/>
                    <a:pt x="35" y="132"/>
                  </a:cubicBezTo>
                  <a:cubicBezTo>
                    <a:pt x="35" y="131"/>
                    <a:pt x="35" y="131"/>
                    <a:pt x="34" y="130"/>
                  </a:cubicBezTo>
                  <a:cubicBezTo>
                    <a:pt x="34" y="129"/>
                    <a:pt x="33" y="128"/>
                    <a:pt x="33" y="128"/>
                  </a:cubicBezTo>
                  <a:cubicBezTo>
                    <a:pt x="32" y="128"/>
                    <a:pt x="32" y="128"/>
                    <a:pt x="32" y="127"/>
                  </a:cubicBezTo>
                  <a:cubicBezTo>
                    <a:pt x="31" y="126"/>
                    <a:pt x="31" y="126"/>
                    <a:pt x="31" y="126"/>
                  </a:cubicBezTo>
                  <a:cubicBezTo>
                    <a:pt x="31" y="125"/>
                    <a:pt x="32" y="124"/>
                    <a:pt x="31" y="124"/>
                  </a:cubicBezTo>
                  <a:cubicBezTo>
                    <a:pt x="30" y="124"/>
                    <a:pt x="30" y="124"/>
                    <a:pt x="30" y="123"/>
                  </a:cubicBezTo>
                  <a:cubicBezTo>
                    <a:pt x="30" y="123"/>
                    <a:pt x="30" y="123"/>
                    <a:pt x="29" y="122"/>
                  </a:cubicBezTo>
                  <a:cubicBezTo>
                    <a:pt x="29" y="122"/>
                    <a:pt x="29" y="122"/>
                    <a:pt x="29" y="121"/>
                  </a:cubicBezTo>
                  <a:cubicBezTo>
                    <a:pt x="28" y="121"/>
                    <a:pt x="28" y="121"/>
                    <a:pt x="28" y="120"/>
                  </a:cubicBezTo>
                  <a:cubicBezTo>
                    <a:pt x="28" y="119"/>
                    <a:pt x="28" y="118"/>
                    <a:pt x="28" y="118"/>
                  </a:cubicBezTo>
                  <a:cubicBezTo>
                    <a:pt x="27" y="117"/>
                    <a:pt x="28" y="117"/>
                    <a:pt x="27" y="117"/>
                  </a:cubicBezTo>
                  <a:cubicBezTo>
                    <a:pt x="27" y="116"/>
                    <a:pt x="26" y="117"/>
                    <a:pt x="26" y="116"/>
                  </a:cubicBezTo>
                  <a:cubicBezTo>
                    <a:pt x="25" y="115"/>
                    <a:pt x="26" y="115"/>
                    <a:pt x="25" y="114"/>
                  </a:cubicBezTo>
                  <a:cubicBezTo>
                    <a:pt x="24" y="114"/>
                    <a:pt x="24" y="114"/>
                    <a:pt x="23" y="113"/>
                  </a:cubicBezTo>
                  <a:cubicBezTo>
                    <a:pt x="22" y="113"/>
                    <a:pt x="22" y="113"/>
                    <a:pt x="21" y="112"/>
                  </a:cubicBezTo>
                  <a:cubicBezTo>
                    <a:pt x="21" y="112"/>
                    <a:pt x="21" y="112"/>
                    <a:pt x="20" y="111"/>
                  </a:cubicBezTo>
                  <a:cubicBezTo>
                    <a:pt x="20" y="110"/>
                    <a:pt x="20" y="109"/>
                    <a:pt x="19" y="108"/>
                  </a:cubicBezTo>
                  <a:cubicBezTo>
                    <a:pt x="19" y="107"/>
                    <a:pt x="19" y="107"/>
                    <a:pt x="18" y="106"/>
                  </a:cubicBezTo>
                  <a:cubicBezTo>
                    <a:pt x="17" y="106"/>
                    <a:pt x="18" y="106"/>
                    <a:pt x="17" y="105"/>
                  </a:cubicBezTo>
                  <a:cubicBezTo>
                    <a:pt x="16" y="104"/>
                    <a:pt x="17" y="105"/>
                    <a:pt x="16" y="103"/>
                  </a:cubicBezTo>
                  <a:cubicBezTo>
                    <a:pt x="14" y="102"/>
                    <a:pt x="15" y="102"/>
                    <a:pt x="14" y="101"/>
                  </a:cubicBezTo>
                  <a:cubicBezTo>
                    <a:pt x="13" y="101"/>
                    <a:pt x="13" y="101"/>
                    <a:pt x="12" y="100"/>
                  </a:cubicBezTo>
                  <a:cubicBezTo>
                    <a:pt x="11" y="100"/>
                    <a:pt x="11" y="99"/>
                    <a:pt x="10" y="99"/>
                  </a:cubicBezTo>
                  <a:cubicBezTo>
                    <a:pt x="9" y="99"/>
                    <a:pt x="9" y="99"/>
                    <a:pt x="8" y="99"/>
                  </a:cubicBezTo>
                  <a:cubicBezTo>
                    <a:pt x="7" y="99"/>
                    <a:pt x="6" y="99"/>
                    <a:pt x="6" y="99"/>
                  </a:cubicBezTo>
                  <a:cubicBezTo>
                    <a:pt x="5" y="99"/>
                    <a:pt x="5" y="99"/>
                    <a:pt x="4" y="99"/>
                  </a:cubicBezTo>
                  <a:cubicBezTo>
                    <a:pt x="4" y="100"/>
                    <a:pt x="4" y="100"/>
                    <a:pt x="4" y="100"/>
                  </a:cubicBezTo>
                  <a:cubicBezTo>
                    <a:pt x="4" y="101"/>
                    <a:pt x="4" y="101"/>
                    <a:pt x="4" y="102"/>
                  </a:cubicBezTo>
                  <a:cubicBezTo>
                    <a:pt x="4" y="102"/>
                    <a:pt x="4" y="104"/>
                    <a:pt x="4" y="103"/>
                  </a:cubicBezTo>
                  <a:cubicBezTo>
                    <a:pt x="3" y="102"/>
                    <a:pt x="3" y="101"/>
                    <a:pt x="2" y="101"/>
                  </a:cubicBezTo>
                  <a:cubicBezTo>
                    <a:pt x="1" y="101"/>
                    <a:pt x="1" y="100"/>
                    <a:pt x="1" y="100"/>
                  </a:cubicBezTo>
                  <a:cubicBezTo>
                    <a:pt x="1" y="100"/>
                    <a:pt x="1" y="100"/>
                    <a:pt x="0" y="100"/>
                  </a:cubicBezTo>
                  <a:cubicBezTo>
                    <a:pt x="0" y="99"/>
                    <a:pt x="0" y="98"/>
                    <a:pt x="0" y="98"/>
                  </a:cubicBezTo>
                  <a:cubicBezTo>
                    <a:pt x="0" y="98"/>
                    <a:pt x="0" y="98"/>
                    <a:pt x="0" y="98"/>
                  </a:cubicBezTo>
                  <a:cubicBezTo>
                    <a:pt x="1" y="98"/>
                    <a:pt x="2" y="97"/>
                    <a:pt x="2" y="97"/>
                  </a:cubicBezTo>
                  <a:cubicBezTo>
                    <a:pt x="3" y="97"/>
                    <a:pt x="3" y="98"/>
                    <a:pt x="4" y="97"/>
                  </a:cubicBezTo>
                  <a:cubicBezTo>
                    <a:pt x="5" y="97"/>
                    <a:pt x="5" y="96"/>
                    <a:pt x="7" y="96"/>
                  </a:cubicBezTo>
                  <a:cubicBezTo>
                    <a:pt x="8" y="95"/>
                    <a:pt x="9" y="95"/>
                    <a:pt x="10" y="94"/>
                  </a:cubicBezTo>
                  <a:cubicBezTo>
                    <a:pt x="11" y="93"/>
                    <a:pt x="12" y="93"/>
                    <a:pt x="13" y="93"/>
                  </a:cubicBezTo>
                  <a:cubicBezTo>
                    <a:pt x="14" y="93"/>
                    <a:pt x="15" y="93"/>
                    <a:pt x="15" y="92"/>
                  </a:cubicBezTo>
                  <a:cubicBezTo>
                    <a:pt x="16" y="92"/>
                    <a:pt x="15" y="92"/>
                    <a:pt x="16" y="91"/>
                  </a:cubicBezTo>
                  <a:cubicBezTo>
                    <a:pt x="17" y="91"/>
                    <a:pt x="17" y="92"/>
                    <a:pt x="18" y="91"/>
                  </a:cubicBezTo>
                  <a:cubicBezTo>
                    <a:pt x="19" y="89"/>
                    <a:pt x="20" y="88"/>
                    <a:pt x="20" y="88"/>
                  </a:cubicBezTo>
                  <a:cubicBezTo>
                    <a:pt x="20" y="88"/>
                    <a:pt x="24" y="84"/>
                    <a:pt x="24" y="83"/>
                  </a:cubicBezTo>
                  <a:cubicBezTo>
                    <a:pt x="25" y="82"/>
                    <a:pt x="26" y="81"/>
                    <a:pt x="27" y="79"/>
                  </a:cubicBezTo>
                  <a:cubicBezTo>
                    <a:pt x="29" y="77"/>
                    <a:pt x="30" y="74"/>
                    <a:pt x="31" y="72"/>
                  </a:cubicBezTo>
                  <a:cubicBezTo>
                    <a:pt x="32" y="70"/>
                    <a:pt x="34" y="67"/>
                    <a:pt x="34" y="66"/>
                  </a:cubicBezTo>
                  <a:cubicBezTo>
                    <a:pt x="35" y="66"/>
                    <a:pt x="39" y="61"/>
                    <a:pt x="40" y="60"/>
                  </a:cubicBezTo>
                  <a:cubicBezTo>
                    <a:pt x="41" y="59"/>
                    <a:pt x="41" y="59"/>
                    <a:pt x="42" y="57"/>
                  </a:cubicBezTo>
                  <a:cubicBezTo>
                    <a:pt x="43" y="56"/>
                    <a:pt x="44" y="53"/>
                    <a:pt x="45" y="51"/>
                  </a:cubicBezTo>
                  <a:cubicBezTo>
                    <a:pt x="46" y="50"/>
                    <a:pt x="47" y="49"/>
                    <a:pt x="47" y="47"/>
                  </a:cubicBezTo>
                  <a:cubicBezTo>
                    <a:pt x="48" y="45"/>
                    <a:pt x="48" y="44"/>
                    <a:pt x="48" y="43"/>
                  </a:cubicBezTo>
                  <a:cubicBezTo>
                    <a:pt x="48" y="42"/>
                    <a:pt x="49" y="41"/>
                    <a:pt x="49" y="40"/>
                  </a:cubicBezTo>
                  <a:cubicBezTo>
                    <a:pt x="49" y="39"/>
                    <a:pt x="49" y="36"/>
                    <a:pt x="49" y="36"/>
                  </a:cubicBezTo>
                  <a:lnTo>
                    <a:pt x="49" y="32"/>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Freeform 272"/>
            <p:cNvSpPr>
              <a:spLocks/>
            </p:cNvSpPr>
            <p:nvPr/>
          </p:nvSpPr>
          <p:spPr bwMode="auto">
            <a:xfrm>
              <a:off x="7469188" y="1946275"/>
              <a:ext cx="1089025" cy="855663"/>
            </a:xfrm>
            <a:custGeom>
              <a:avLst/>
              <a:gdLst>
                <a:gd name="T0" fmla="*/ 687 w 773"/>
                <a:gd name="T1" fmla="*/ 45 h 607"/>
                <a:gd name="T2" fmla="*/ 748 w 773"/>
                <a:gd name="T3" fmla="*/ 136 h 607"/>
                <a:gd name="T4" fmla="*/ 752 w 773"/>
                <a:gd name="T5" fmla="*/ 149 h 607"/>
                <a:gd name="T6" fmla="*/ 761 w 773"/>
                <a:gd name="T7" fmla="*/ 160 h 607"/>
                <a:gd name="T8" fmla="*/ 711 w 773"/>
                <a:gd name="T9" fmla="*/ 387 h 607"/>
                <a:gd name="T10" fmla="*/ 666 w 773"/>
                <a:gd name="T11" fmla="*/ 449 h 607"/>
                <a:gd name="T12" fmla="*/ 661 w 773"/>
                <a:gd name="T13" fmla="*/ 459 h 607"/>
                <a:gd name="T14" fmla="*/ 650 w 773"/>
                <a:gd name="T15" fmla="*/ 467 h 607"/>
                <a:gd name="T16" fmla="*/ 642 w 773"/>
                <a:gd name="T17" fmla="*/ 508 h 607"/>
                <a:gd name="T18" fmla="*/ 638 w 773"/>
                <a:gd name="T19" fmla="*/ 513 h 607"/>
                <a:gd name="T20" fmla="*/ 630 w 773"/>
                <a:gd name="T21" fmla="*/ 514 h 607"/>
                <a:gd name="T22" fmla="*/ 622 w 773"/>
                <a:gd name="T23" fmla="*/ 517 h 607"/>
                <a:gd name="T24" fmla="*/ 617 w 773"/>
                <a:gd name="T25" fmla="*/ 522 h 607"/>
                <a:gd name="T26" fmla="*/ 612 w 773"/>
                <a:gd name="T27" fmla="*/ 525 h 607"/>
                <a:gd name="T28" fmla="*/ 607 w 773"/>
                <a:gd name="T29" fmla="*/ 529 h 607"/>
                <a:gd name="T30" fmla="*/ 602 w 773"/>
                <a:gd name="T31" fmla="*/ 535 h 607"/>
                <a:gd name="T32" fmla="*/ 592 w 773"/>
                <a:gd name="T33" fmla="*/ 537 h 607"/>
                <a:gd name="T34" fmla="*/ 580 w 773"/>
                <a:gd name="T35" fmla="*/ 534 h 607"/>
                <a:gd name="T36" fmla="*/ 555 w 773"/>
                <a:gd name="T37" fmla="*/ 523 h 607"/>
                <a:gd name="T38" fmla="*/ 482 w 773"/>
                <a:gd name="T39" fmla="*/ 532 h 607"/>
                <a:gd name="T40" fmla="*/ 457 w 773"/>
                <a:gd name="T41" fmla="*/ 551 h 607"/>
                <a:gd name="T42" fmla="*/ 417 w 773"/>
                <a:gd name="T43" fmla="*/ 546 h 607"/>
                <a:gd name="T44" fmla="*/ 395 w 773"/>
                <a:gd name="T45" fmla="*/ 531 h 607"/>
                <a:gd name="T46" fmla="*/ 356 w 773"/>
                <a:gd name="T47" fmla="*/ 536 h 607"/>
                <a:gd name="T48" fmla="*/ 329 w 773"/>
                <a:gd name="T49" fmla="*/ 539 h 607"/>
                <a:gd name="T50" fmla="*/ 306 w 773"/>
                <a:gd name="T51" fmla="*/ 511 h 607"/>
                <a:gd name="T52" fmla="*/ 279 w 773"/>
                <a:gd name="T53" fmla="*/ 504 h 607"/>
                <a:gd name="T54" fmla="*/ 238 w 773"/>
                <a:gd name="T55" fmla="*/ 504 h 607"/>
                <a:gd name="T56" fmla="*/ 194 w 773"/>
                <a:gd name="T57" fmla="*/ 521 h 607"/>
                <a:gd name="T58" fmla="*/ 181 w 773"/>
                <a:gd name="T59" fmla="*/ 556 h 607"/>
                <a:gd name="T60" fmla="*/ 169 w 773"/>
                <a:gd name="T61" fmla="*/ 585 h 607"/>
                <a:gd name="T62" fmla="*/ 169 w 773"/>
                <a:gd name="T63" fmla="*/ 600 h 607"/>
                <a:gd name="T64" fmla="*/ 166 w 773"/>
                <a:gd name="T65" fmla="*/ 605 h 607"/>
                <a:gd name="T66" fmla="*/ 157 w 773"/>
                <a:gd name="T67" fmla="*/ 598 h 607"/>
                <a:gd name="T68" fmla="*/ 150 w 773"/>
                <a:gd name="T69" fmla="*/ 589 h 607"/>
                <a:gd name="T70" fmla="*/ 141 w 773"/>
                <a:gd name="T71" fmla="*/ 581 h 607"/>
                <a:gd name="T72" fmla="*/ 130 w 773"/>
                <a:gd name="T73" fmla="*/ 572 h 607"/>
                <a:gd name="T74" fmla="*/ 122 w 773"/>
                <a:gd name="T75" fmla="*/ 576 h 607"/>
                <a:gd name="T76" fmla="*/ 113 w 773"/>
                <a:gd name="T77" fmla="*/ 578 h 607"/>
                <a:gd name="T78" fmla="*/ 108 w 773"/>
                <a:gd name="T79" fmla="*/ 583 h 607"/>
                <a:gd name="T80" fmla="*/ 109 w 773"/>
                <a:gd name="T81" fmla="*/ 588 h 607"/>
                <a:gd name="T82" fmla="*/ 110 w 773"/>
                <a:gd name="T83" fmla="*/ 594 h 607"/>
                <a:gd name="T84" fmla="*/ 95 w 773"/>
                <a:gd name="T85" fmla="*/ 572 h 607"/>
                <a:gd name="T86" fmla="*/ 102 w 773"/>
                <a:gd name="T87" fmla="*/ 570 h 607"/>
                <a:gd name="T88" fmla="*/ 97 w 773"/>
                <a:gd name="T89" fmla="*/ 558 h 607"/>
                <a:gd name="T90" fmla="*/ 84 w 773"/>
                <a:gd name="T91" fmla="*/ 559 h 607"/>
                <a:gd name="T92" fmla="*/ 40 w 773"/>
                <a:gd name="T93" fmla="*/ 523 h 607"/>
                <a:gd name="T94" fmla="*/ 51 w 773"/>
                <a:gd name="T95" fmla="*/ 523 h 607"/>
                <a:gd name="T96" fmla="*/ 45 w 773"/>
                <a:gd name="T97" fmla="*/ 519 h 607"/>
                <a:gd name="T98" fmla="*/ 34 w 773"/>
                <a:gd name="T99" fmla="*/ 510 h 607"/>
                <a:gd name="T100" fmla="*/ 21 w 773"/>
                <a:gd name="T101" fmla="*/ 503 h 607"/>
                <a:gd name="T102" fmla="*/ 13 w 773"/>
                <a:gd name="T103" fmla="*/ 493 h 607"/>
                <a:gd name="T104" fmla="*/ 11 w 773"/>
                <a:gd name="T105" fmla="*/ 482 h 607"/>
                <a:gd name="T106" fmla="*/ 5 w 773"/>
                <a:gd name="T107" fmla="*/ 471 h 607"/>
                <a:gd name="T108" fmla="*/ 2 w 773"/>
                <a:gd name="T109" fmla="*/ 450 h 607"/>
                <a:gd name="T110" fmla="*/ 14 w 773"/>
                <a:gd name="T111" fmla="*/ 442 h 607"/>
                <a:gd name="T112" fmla="*/ 40 w 773"/>
                <a:gd name="T113" fmla="*/ 441 h 607"/>
                <a:gd name="T114" fmla="*/ 116 w 773"/>
                <a:gd name="T115" fmla="*/ 423 h 607"/>
                <a:gd name="T116" fmla="*/ 167 w 773"/>
                <a:gd name="T117" fmla="*/ 414 h 607"/>
                <a:gd name="T118" fmla="*/ 183 w 773"/>
                <a:gd name="T119" fmla="*/ 397 h 607"/>
                <a:gd name="T120" fmla="*/ 190 w 773"/>
                <a:gd name="T121" fmla="*/ 378 h 607"/>
                <a:gd name="T122" fmla="*/ 197 w 773"/>
                <a:gd name="T123" fmla="*/ 350 h 607"/>
                <a:gd name="T124" fmla="*/ 356 w 773"/>
                <a:gd name="T125" fmla="*/ 14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3" h="607">
                  <a:moveTo>
                    <a:pt x="578" y="0"/>
                  </a:moveTo>
                  <a:cubicBezTo>
                    <a:pt x="579" y="0"/>
                    <a:pt x="579" y="0"/>
                    <a:pt x="579" y="0"/>
                  </a:cubicBezTo>
                  <a:cubicBezTo>
                    <a:pt x="647" y="16"/>
                    <a:pt x="647" y="16"/>
                    <a:pt x="647" y="16"/>
                  </a:cubicBezTo>
                  <a:cubicBezTo>
                    <a:pt x="654" y="18"/>
                    <a:pt x="654" y="18"/>
                    <a:pt x="654" y="18"/>
                  </a:cubicBezTo>
                  <a:cubicBezTo>
                    <a:pt x="654" y="18"/>
                    <a:pt x="663" y="25"/>
                    <a:pt x="664" y="26"/>
                  </a:cubicBezTo>
                  <a:cubicBezTo>
                    <a:pt x="665" y="27"/>
                    <a:pt x="683" y="43"/>
                    <a:pt x="684" y="44"/>
                  </a:cubicBezTo>
                  <a:cubicBezTo>
                    <a:pt x="685" y="45"/>
                    <a:pt x="685" y="45"/>
                    <a:pt x="687" y="45"/>
                  </a:cubicBezTo>
                  <a:cubicBezTo>
                    <a:pt x="687" y="44"/>
                    <a:pt x="705" y="36"/>
                    <a:pt x="724" y="26"/>
                  </a:cubicBezTo>
                  <a:cubicBezTo>
                    <a:pt x="726" y="32"/>
                    <a:pt x="734" y="79"/>
                    <a:pt x="734" y="79"/>
                  </a:cubicBezTo>
                  <a:cubicBezTo>
                    <a:pt x="734" y="106"/>
                    <a:pt x="734" y="106"/>
                    <a:pt x="734" y="106"/>
                  </a:cubicBezTo>
                  <a:cubicBezTo>
                    <a:pt x="738" y="108"/>
                    <a:pt x="738" y="108"/>
                    <a:pt x="738" y="108"/>
                  </a:cubicBezTo>
                  <a:cubicBezTo>
                    <a:pt x="738" y="108"/>
                    <a:pt x="748" y="132"/>
                    <a:pt x="749" y="133"/>
                  </a:cubicBezTo>
                  <a:cubicBezTo>
                    <a:pt x="749" y="133"/>
                    <a:pt x="749" y="134"/>
                    <a:pt x="749" y="134"/>
                  </a:cubicBezTo>
                  <a:cubicBezTo>
                    <a:pt x="748" y="136"/>
                    <a:pt x="748" y="136"/>
                    <a:pt x="748" y="136"/>
                  </a:cubicBezTo>
                  <a:cubicBezTo>
                    <a:pt x="748" y="136"/>
                    <a:pt x="748" y="137"/>
                    <a:pt x="747" y="138"/>
                  </a:cubicBezTo>
                  <a:cubicBezTo>
                    <a:pt x="746" y="139"/>
                    <a:pt x="745" y="139"/>
                    <a:pt x="745" y="140"/>
                  </a:cubicBezTo>
                  <a:cubicBezTo>
                    <a:pt x="744" y="141"/>
                    <a:pt x="745" y="141"/>
                    <a:pt x="745" y="142"/>
                  </a:cubicBezTo>
                  <a:cubicBezTo>
                    <a:pt x="745" y="143"/>
                    <a:pt x="746" y="144"/>
                    <a:pt x="747" y="144"/>
                  </a:cubicBezTo>
                  <a:cubicBezTo>
                    <a:pt x="747" y="144"/>
                    <a:pt x="749" y="145"/>
                    <a:pt x="750" y="145"/>
                  </a:cubicBezTo>
                  <a:cubicBezTo>
                    <a:pt x="751" y="146"/>
                    <a:pt x="750" y="147"/>
                    <a:pt x="750" y="148"/>
                  </a:cubicBezTo>
                  <a:cubicBezTo>
                    <a:pt x="751" y="149"/>
                    <a:pt x="752" y="149"/>
                    <a:pt x="752" y="149"/>
                  </a:cubicBezTo>
                  <a:cubicBezTo>
                    <a:pt x="752" y="149"/>
                    <a:pt x="754" y="152"/>
                    <a:pt x="754" y="153"/>
                  </a:cubicBezTo>
                  <a:cubicBezTo>
                    <a:pt x="755" y="153"/>
                    <a:pt x="754" y="154"/>
                    <a:pt x="754" y="154"/>
                  </a:cubicBezTo>
                  <a:cubicBezTo>
                    <a:pt x="753" y="155"/>
                    <a:pt x="755" y="156"/>
                    <a:pt x="755" y="156"/>
                  </a:cubicBezTo>
                  <a:cubicBezTo>
                    <a:pt x="756" y="157"/>
                    <a:pt x="757" y="157"/>
                    <a:pt x="758" y="157"/>
                  </a:cubicBezTo>
                  <a:cubicBezTo>
                    <a:pt x="759" y="156"/>
                    <a:pt x="759" y="158"/>
                    <a:pt x="760" y="158"/>
                  </a:cubicBezTo>
                  <a:cubicBezTo>
                    <a:pt x="760" y="158"/>
                    <a:pt x="760" y="159"/>
                    <a:pt x="760" y="160"/>
                  </a:cubicBezTo>
                  <a:cubicBezTo>
                    <a:pt x="761" y="161"/>
                    <a:pt x="761" y="160"/>
                    <a:pt x="761" y="160"/>
                  </a:cubicBezTo>
                  <a:cubicBezTo>
                    <a:pt x="762" y="160"/>
                    <a:pt x="763" y="161"/>
                    <a:pt x="763" y="161"/>
                  </a:cubicBezTo>
                  <a:cubicBezTo>
                    <a:pt x="773" y="166"/>
                    <a:pt x="773" y="166"/>
                    <a:pt x="773" y="166"/>
                  </a:cubicBezTo>
                  <a:cubicBezTo>
                    <a:pt x="761" y="187"/>
                    <a:pt x="761" y="187"/>
                    <a:pt x="761" y="187"/>
                  </a:cubicBezTo>
                  <a:cubicBezTo>
                    <a:pt x="761" y="187"/>
                    <a:pt x="755" y="235"/>
                    <a:pt x="755" y="236"/>
                  </a:cubicBezTo>
                  <a:cubicBezTo>
                    <a:pt x="755" y="238"/>
                    <a:pt x="753" y="250"/>
                    <a:pt x="753" y="250"/>
                  </a:cubicBezTo>
                  <a:cubicBezTo>
                    <a:pt x="751" y="352"/>
                    <a:pt x="751" y="352"/>
                    <a:pt x="751" y="352"/>
                  </a:cubicBezTo>
                  <a:cubicBezTo>
                    <a:pt x="751" y="352"/>
                    <a:pt x="712" y="386"/>
                    <a:pt x="711" y="387"/>
                  </a:cubicBezTo>
                  <a:cubicBezTo>
                    <a:pt x="709" y="388"/>
                    <a:pt x="705" y="392"/>
                    <a:pt x="705" y="392"/>
                  </a:cubicBezTo>
                  <a:cubicBezTo>
                    <a:pt x="695" y="403"/>
                    <a:pt x="695" y="403"/>
                    <a:pt x="695" y="403"/>
                  </a:cubicBezTo>
                  <a:cubicBezTo>
                    <a:pt x="695" y="403"/>
                    <a:pt x="672" y="435"/>
                    <a:pt x="671" y="436"/>
                  </a:cubicBezTo>
                  <a:cubicBezTo>
                    <a:pt x="670" y="437"/>
                    <a:pt x="670" y="438"/>
                    <a:pt x="669" y="439"/>
                  </a:cubicBezTo>
                  <a:cubicBezTo>
                    <a:pt x="668" y="440"/>
                    <a:pt x="668" y="442"/>
                    <a:pt x="667" y="443"/>
                  </a:cubicBezTo>
                  <a:cubicBezTo>
                    <a:pt x="667" y="444"/>
                    <a:pt x="666" y="445"/>
                    <a:pt x="666" y="446"/>
                  </a:cubicBezTo>
                  <a:cubicBezTo>
                    <a:pt x="666" y="448"/>
                    <a:pt x="666" y="448"/>
                    <a:pt x="666" y="449"/>
                  </a:cubicBezTo>
                  <a:cubicBezTo>
                    <a:pt x="666" y="450"/>
                    <a:pt x="666" y="452"/>
                    <a:pt x="666" y="452"/>
                  </a:cubicBezTo>
                  <a:cubicBezTo>
                    <a:pt x="666" y="452"/>
                    <a:pt x="666" y="454"/>
                    <a:pt x="666" y="454"/>
                  </a:cubicBezTo>
                  <a:cubicBezTo>
                    <a:pt x="666" y="455"/>
                    <a:pt x="666" y="455"/>
                    <a:pt x="666" y="456"/>
                  </a:cubicBezTo>
                  <a:cubicBezTo>
                    <a:pt x="666" y="456"/>
                    <a:pt x="665" y="456"/>
                    <a:pt x="664" y="456"/>
                  </a:cubicBezTo>
                  <a:cubicBezTo>
                    <a:pt x="663" y="456"/>
                    <a:pt x="663" y="457"/>
                    <a:pt x="662" y="457"/>
                  </a:cubicBezTo>
                  <a:cubicBezTo>
                    <a:pt x="662" y="457"/>
                    <a:pt x="660" y="459"/>
                    <a:pt x="660" y="459"/>
                  </a:cubicBezTo>
                  <a:cubicBezTo>
                    <a:pt x="660" y="459"/>
                    <a:pt x="660" y="459"/>
                    <a:pt x="661" y="459"/>
                  </a:cubicBezTo>
                  <a:cubicBezTo>
                    <a:pt x="662" y="460"/>
                    <a:pt x="661" y="460"/>
                    <a:pt x="661" y="461"/>
                  </a:cubicBezTo>
                  <a:cubicBezTo>
                    <a:pt x="661" y="462"/>
                    <a:pt x="660" y="462"/>
                    <a:pt x="660" y="463"/>
                  </a:cubicBezTo>
                  <a:cubicBezTo>
                    <a:pt x="660" y="463"/>
                    <a:pt x="660" y="463"/>
                    <a:pt x="659" y="464"/>
                  </a:cubicBezTo>
                  <a:cubicBezTo>
                    <a:pt x="659" y="465"/>
                    <a:pt x="659" y="465"/>
                    <a:pt x="658" y="465"/>
                  </a:cubicBezTo>
                  <a:cubicBezTo>
                    <a:pt x="657" y="465"/>
                    <a:pt x="657" y="465"/>
                    <a:pt x="655" y="465"/>
                  </a:cubicBezTo>
                  <a:cubicBezTo>
                    <a:pt x="654" y="466"/>
                    <a:pt x="654" y="466"/>
                    <a:pt x="653" y="466"/>
                  </a:cubicBezTo>
                  <a:cubicBezTo>
                    <a:pt x="652" y="466"/>
                    <a:pt x="651" y="466"/>
                    <a:pt x="650" y="467"/>
                  </a:cubicBezTo>
                  <a:cubicBezTo>
                    <a:pt x="648" y="469"/>
                    <a:pt x="650" y="471"/>
                    <a:pt x="650" y="471"/>
                  </a:cubicBezTo>
                  <a:cubicBezTo>
                    <a:pt x="658" y="506"/>
                    <a:pt x="658" y="506"/>
                    <a:pt x="658" y="506"/>
                  </a:cubicBezTo>
                  <a:cubicBezTo>
                    <a:pt x="658" y="506"/>
                    <a:pt x="645" y="506"/>
                    <a:pt x="644" y="506"/>
                  </a:cubicBezTo>
                  <a:cubicBezTo>
                    <a:pt x="644" y="506"/>
                    <a:pt x="643" y="505"/>
                    <a:pt x="643" y="505"/>
                  </a:cubicBezTo>
                  <a:cubicBezTo>
                    <a:pt x="643" y="505"/>
                    <a:pt x="643" y="506"/>
                    <a:pt x="643" y="506"/>
                  </a:cubicBezTo>
                  <a:cubicBezTo>
                    <a:pt x="642" y="506"/>
                    <a:pt x="642" y="507"/>
                    <a:pt x="642" y="507"/>
                  </a:cubicBezTo>
                  <a:cubicBezTo>
                    <a:pt x="642" y="507"/>
                    <a:pt x="642" y="507"/>
                    <a:pt x="642" y="508"/>
                  </a:cubicBezTo>
                  <a:cubicBezTo>
                    <a:pt x="641" y="508"/>
                    <a:pt x="642" y="508"/>
                    <a:pt x="642" y="509"/>
                  </a:cubicBezTo>
                  <a:cubicBezTo>
                    <a:pt x="642" y="509"/>
                    <a:pt x="641" y="509"/>
                    <a:pt x="640" y="510"/>
                  </a:cubicBezTo>
                  <a:cubicBezTo>
                    <a:pt x="639" y="510"/>
                    <a:pt x="640" y="510"/>
                    <a:pt x="640" y="510"/>
                  </a:cubicBezTo>
                  <a:cubicBezTo>
                    <a:pt x="640" y="511"/>
                    <a:pt x="640" y="511"/>
                    <a:pt x="639" y="511"/>
                  </a:cubicBezTo>
                  <a:cubicBezTo>
                    <a:pt x="639" y="511"/>
                    <a:pt x="638" y="511"/>
                    <a:pt x="638" y="511"/>
                  </a:cubicBezTo>
                  <a:cubicBezTo>
                    <a:pt x="638" y="511"/>
                    <a:pt x="638" y="512"/>
                    <a:pt x="639" y="512"/>
                  </a:cubicBezTo>
                  <a:cubicBezTo>
                    <a:pt x="640" y="513"/>
                    <a:pt x="639" y="513"/>
                    <a:pt x="638" y="513"/>
                  </a:cubicBezTo>
                  <a:cubicBezTo>
                    <a:pt x="637" y="514"/>
                    <a:pt x="638" y="514"/>
                    <a:pt x="637" y="515"/>
                  </a:cubicBezTo>
                  <a:cubicBezTo>
                    <a:pt x="637" y="516"/>
                    <a:pt x="637" y="515"/>
                    <a:pt x="636" y="515"/>
                  </a:cubicBezTo>
                  <a:cubicBezTo>
                    <a:pt x="636" y="515"/>
                    <a:pt x="636" y="515"/>
                    <a:pt x="636" y="515"/>
                  </a:cubicBezTo>
                  <a:cubicBezTo>
                    <a:pt x="635" y="514"/>
                    <a:pt x="635" y="515"/>
                    <a:pt x="634" y="515"/>
                  </a:cubicBezTo>
                  <a:cubicBezTo>
                    <a:pt x="633" y="515"/>
                    <a:pt x="633" y="515"/>
                    <a:pt x="632" y="515"/>
                  </a:cubicBezTo>
                  <a:cubicBezTo>
                    <a:pt x="632" y="515"/>
                    <a:pt x="632" y="515"/>
                    <a:pt x="631" y="515"/>
                  </a:cubicBezTo>
                  <a:cubicBezTo>
                    <a:pt x="631" y="514"/>
                    <a:pt x="631" y="514"/>
                    <a:pt x="630" y="514"/>
                  </a:cubicBezTo>
                  <a:cubicBezTo>
                    <a:pt x="629" y="514"/>
                    <a:pt x="630" y="514"/>
                    <a:pt x="629" y="515"/>
                  </a:cubicBezTo>
                  <a:cubicBezTo>
                    <a:pt x="629" y="516"/>
                    <a:pt x="629" y="516"/>
                    <a:pt x="628" y="515"/>
                  </a:cubicBezTo>
                  <a:cubicBezTo>
                    <a:pt x="627" y="515"/>
                    <a:pt x="627" y="515"/>
                    <a:pt x="627" y="515"/>
                  </a:cubicBezTo>
                  <a:cubicBezTo>
                    <a:pt x="626" y="515"/>
                    <a:pt x="626" y="515"/>
                    <a:pt x="625" y="515"/>
                  </a:cubicBezTo>
                  <a:cubicBezTo>
                    <a:pt x="625" y="516"/>
                    <a:pt x="625" y="516"/>
                    <a:pt x="624" y="516"/>
                  </a:cubicBezTo>
                  <a:cubicBezTo>
                    <a:pt x="624" y="516"/>
                    <a:pt x="624" y="516"/>
                    <a:pt x="623" y="516"/>
                  </a:cubicBezTo>
                  <a:cubicBezTo>
                    <a:pt x="622" y="516"/>
                    <a:pt x="622" y="517"/>
                    <a:pt x="622" y="517"/>
                  </a:cubicBezTo>
                  <a:cubicBezTo>
                    <a:pt x="622" y="517"/>
                    <a:pt x="621" y="517"/>
                    <a:pt x="621" y="517"/>
                  </a:cubicBezTo>
                  <a:cubicBezTo>
                    <a:pt x="620" y="516"/>
                    <a:pt x="620" y="517"/>
                    <a:pt x="619" y="517"/>
                  </a:cubicBezTo>
                  <a:cubicBezTo>
                    <a:pt x="619" y="517"/>
                    <a:pt x="619" y="518"/>
                    <a:pt x="619" y="518"/>
                  </a:cubicBezTo>
                  <a:cubicBezTo>
                    <a:pt x="619" y="518"/>
                    <a:pt x="619" y="519"/>
                    <a:pt x="618" y="519"/>
                  </a:cubicBezTo>
                  <a:cubicBezTo>
                    <a:pt x="618" y="520"/>
                    <a:pt x="618" y="520"/>
                    <a:pt x="618" y="520"/>
                  </a:cubicBezTo>
                  <a:cubicBezTo>
                    <a:pt x="618" y="520"/>
                    <a:pt x="618" y="521"/>
                    <a:pt x="617" y="521"/>
                  </a:cubicBezTo>
                  <a:cubicBezTo>
                    <a:pt x="617" y="521"/>
                    <a:pt x="617" y="522"/>
                    <a:pt x="617" y="522"/>
                  </a:cubicBezTo>
                  <a:cubicBezTo>
                    <a:pt x="617" y="522"/>
                    <a:pt x="617" y="522"/>
                    <a:pt x="616" y="522"/>
                  </a:cubicBezTo>
                  <a:cubicBezTo>
                    <a:pt x="615" y="521"/>
                    <a:pt x="615" y="522"/>
                    <a:pt x="615" y="522"/>
                  </a:cubicBezTo>
                  <a:cubicBezTo>
                    <a:pt x="615" y="523"/>
                    <a:pt x="615" y="523"/>
                    <a:pt x="615" y="523"/>
                  </a:cubicBezTo>
                  <a:cubicBezTo>
                    <a:pt x="614" y="524"/>
                    <a:pt x="614" y="524"/>
                    <a:pt x="614" y="524"/>
                  </a:cubicBezTo>
                  <a:cubicBezTo>
                    <a:pt x="614" y="525"/>
                    <a:pt x="614" y="525"/>
                    <a:pt x="614" y="525"/>
                  </a:cubicBezTo>
                  <a:cubicBezTo>
                    <a:pt x="613" y="525"/>
                    <a:pt x="613" y="525"/>
                    <a:pt x="613" y="525"/>
                  </a:cubicBezTo>
                  <a:cubicBezTo>
                    <a:pt x="613" y="525"/>
                    <a:pt x="612" y="525"/>
                    <a:pt x="612" y="525"/>
                  </a:cubicBezTo>
                  <a:cubicBezTo>
                    <a:pt x="612" y="525"/>
                    <a:pt x="612" y="526"/>
                    <a:pt x="611" y="526"/>
                  </a:cubicBezTo>
                  <a:cubicBezTo>
                    <a:pt x="611" y="527"/>
                    <a:pt x="611" y="527"/>
                    <a:pt x="611" y="527"/>
                  </a:cubicBezTo>
                  <a:cubicBezTo>
                    <a:pt x="610" y="528"/>
                    <a:pt x="611" y="527"/>
                    <a:pt x="610" y="527"/>
                  </a:cubicBezTo>
                  <a:cubicBezTo>
                    <a:pt x="610" y="526"/>
                    <a:pt x="610" y="526"/>
                    <a:pt x="610" y="526"/>
                  </a:cubicBezTo>
                  <a:cubicBezTo>
                    <a:pt x="610" y="526"/>
                    <a:pt x="609" y="527"/>
                    <a:pt x="609" y="527"/>
                  </a:cubicBezTo>
                  <a:cubicBezTo>
                    <a:pt x="608" y="527"/>
                    <a:pt x="608" y="527"/>
                    <a:pt x="607" y="528"/>
                  </a:cubicBezTo>
                  <a:cubicBezTo>
                    <a:pt x="606" y="528"/>
                    <a:pt x="607" y="528"/>
                    <a:pt x="607" y="529"/>
                  </a:cubicBezTo>
                  <a:cubicBezTo>
                    <a:pt x="607" y="529"/>
                    <a:pt x="606" y="529"/>
                    <a:pt x="606" y="529"/>
                  </a:cubicBezTo>
                  <a:cubicBezTo>
                    <a:pt x="605" y="529"/>
                    <a:pt x="605" y="529"/>
                    <a:pt x="604" y="530"/>
                  </a:cubicBezTo>
                  <a:cubicBezTo>
                    <a:pt x="604" y="531"/>
                    <a:pt x="604" y="531"/>
                    <a:pt x="604" y="532"/>
                  </a:cubicBezTo>
                  <a:cubicBezTo>
                    <a:pt x="604" y="532"/>
                    <a:pt x="604" y="532"/>
                    <a:pt x="603" y="532"/>
                  </a:cubicBezTo>
                  <a:cubicBezTo>
                    <a:pt x="603" y="533"/>
                    <a:pt x="604" y="533"/>
                    <a:pt x="604" y="534"/>
                  </a:cubicBezTo>
                  <a:cubicBezTo>
                    <a:pt x="605" y="535"/>
                    <a:pt x="604" y="534"/>
                    <a:pt x="603" y="534"/>
                  </a:cubicBezTo>
                  <a:cubicBezTo>
                    <a:pt x="603" y="534"/>
                    <a:pt x="603" y="534"/>
                    <a:pt x="602" y="535"/>
                  </a:cubicBezTo>
                  <a:cubicBezTo>
                    <a:pt x="601" y="536"/>
                    <a:pt x="602" y="536"/>
                    <a:pt x="602" y="537"/>
                  </a:cubicBezTo>
                  <a:cubicBezTo>
                    <a:pt x="602" y="538"/>
                    <a:pt x="601" y="538"/>
                    <a:pt x="601" y="538"/>
                  </a:cubicBezTo>
                  <a:cubicBezTo>
                    <a:pt x="601" y="538"/>
                    <a:pt x="600" y="538"/>
                    <a:pt x="599" y="537"/>
                  </a:cubicBezTo>
                  <a:cubicBezTo>
                    <a:pt x="599" y="537"/>
                    <a:pt x="599" y="537"/>
                    <a:pt x="598" y="537"/>
                  </a:cubicBezTo>
                  <a:cubicBezTo>
                    <a:pt x="597" y="537"/>
                    <a:pt x="596" y="538"/>
                    <a:pt x="595" y="538"/>
                  </a:cubicBezTo>
                  <a:cubicBezTo>
                    <a:pt x="594" y="538"/>
                    <a:pt x="595" y="537"/>
                    <a:pt x="594" y="537"/>
                  </a:cubicBezTo>
                  <a:cubicBezTo>
                    <a:pt x="593" y="537"/>
                    <a:pt x="592" y="538"/>
                    <a:pt x="592" y="537"/>
                  </a:cubicBezTo>
                  <a:cubicBezTo>
                    <a:pt x="591" y="537"/>
                    <a:pt x="592" y="536"/>
                    <a:pt x="591" y="535"/>
                  </a:cubicBezTo>
                  <a:cubicBezTo>
                    <a:pt x="591" y="535"/>
                    <a:pt x="591" y="536"/>
                    <a:pt x="590" y="536"/>
                  </a:cubicBezTo>
                  <a:cubicBezTo>
                    <a:pt x="589" y="536"/>
                    <a:pt x="589" y="536"/>
                    <a:pt x="588" y="535"/>
                  </a:cubicBezTo>
                  <a:cubicBezTo>
                    <a:pt x="587" y="534"/>
                    <a:pt x="588" y="535"/>
                    <a:pt x="587" y="535"/>
                  </a:cubicBezTo>
                  <a:cubicBezTo>
                    <a:pt x="586" y="535"/>
                    <a:pt x="587" y="536"/>
                    <a:pt x="586" y="536"/>
                  </a:cubicBezTo>
                  <a:cubicBezTo>
                    <a:pt x="585" y="537"/>
                    <a:pt x="585" y="536"/>
                    <a:pt x="584" y="535"/>
                  </a:cubicBezTo>
                  <a:cubicBezTo>
                    <a:pt x="583" y="535"/>
                    <a:pt x="582" y="535"/>
                    <a:pt x="580" y="534"/>
                  </a:cubicBezTo>
                  <a:cubicBezTo>
                    <a:pt x="578" y="534"/>
                    <a:pt x="579" y="533"/>
                    <a:pt x="577" y="532"/>
                  </a:cubicBezTo>
                  <a:cubicBezTo>
                    <a:pt x="576" y="531"/>
                    <a:pt x="575" y="530"/>
                    <a:pt x="574" y="529"/>
                  </a:cubicBezTo>
                  <a:cubicBezTo>
                    <a:pt x="574" y="528"/>
                    <a:pt x="572" y="528"/>
                    <a:pt x="571" y="528"/>
                  </a:cubicBezTo>
                  <a:cubicBezTo>
                    <a:pt x="569" y="527"/>
                    <a:pt x="567" y="527"/>
                    <a:pt x="565" y="526"/>
                  </a:cubicBezTo>
                  <a:cubicBezTo>
                    <a:pt x="562" y="526"/>
                    <a:pt x="562" y="526"/>
                    <a:pt x="561" y="526"/>
                  </a:cubicBezTo>
                  <a:cubicBezTo>
                    <a:pt x="560" y="525"/>
                    <a:pt x="559" y="525"/>
                    <a:pt x="558" y="524"/>
                  </a:cubicBezTo>
                  <a:cubicBezTo>
                    <a:pt x="557" y="523"/>
                    <a:pt x="556" y="524"/>
                    <a:pt x="555" y="523"/>
                  </a:cubicBezTo>
                  <a:cubicBezTo>
                    <a:pt x="554" y="523"/>
                    <a:pt x="552" y="522"/>
                    <a:pt x="552" y="522"/>
                  </a:cubicBezTo>
                  <a:cubicBezTo>
                    <a:pt x="552" y="522"/>
                    <a:pt x="513" y="523"/>
                    <a:pt x="513" y="523"/>
                  </a:cubicBezTo>
                  <a:cubicBezTo>
                    <a:pt x="512" y="522"/>
                    <a:pt x="510" y="524"/>
                    <a:pt x="508" y="525"/>
                  </a:cubicBezTo>
                  <a:cubicBezTo>
                    <a:pt x="506" y="525"/>
                    <a:pt x="503" y="526"/>
                    <a:pt x="500" y="527"/>
                  </a:cubicBezTo>
                  <a:cubicBezTo>
                    <a:pt x="496" y="527"/>
                    <a:pt x="498" y="527"/>
                    <a:pt x="493" y="528"/>
                  </a:cubicBezTo>
                  <a:cubicBezTo>
                    <a:pt x="488" y="528"/>
                    <a:pt x="490" y="528"/>
                    <a:pt x="487" y="530"/>
                  </a:cubicBezTo>
                  <a:cubicBezTo>
                    <a:pt x="484" y="531"/>
                    <a:pt x="484" y="531"/>
                    <a:pt x="482" y="532"/>
                  </a:cubicBezTo>
                  <a:cubicBezTo>
                    <a:pt x="480" y="533"/>
                    <a:pt x="481" y="533"/>
                    <a:pt x="479" y="535"/>
                  </a:cubicBezTo>
                  <a:cubicBezTo>
                    <a:pt x="476" y="537"/>
                    <a:pt x="477" y="538"/>
                    <a:pt x="475" y="539"/>
                  </a:cubicBezTo>
                  <a:cubicBezTo>
                    <a:pt x="472" y="541"/>
                    <a:pt x="473" y="540"/>
                    <a:pt x="471" y="541"/>
                  </a:cubicBezTo>
                  <a:cubicBezTo>
                    <a:pt x="469" y="543"/>
                    <a:pt x="469" y="545"/>
                    <a:pt x="469" y="545"/>
                  </a:cubicBezTo>
                  <a:cubicBezTo>
                    <a:pt x="469" y="545"/>
                    <a:pt x="466" y="549"/>
                    <a:pt x="465" y="550"/>
                  </a:cubicBezTo>
                  <a:cubicBezTo>
                    <a:pt x="464" y="551"/>
                    <a:pt x="463" y="551"/>
                    <a:pt x="462" y="551"/>
                  </a:cubicBezTo>
                  <a:cubicBezTo>
                    <a:pt x="461" y="551"/>
                    <a:pt x="459" y="551"/>
                    <a:pt x="457" y="551"/>
                  </a:cubicBezTo>
                  <a:cubicBezTo>
                    <a:pt x="455" y="550"/>
                    <a:pt x="454" y="550"/>
                    <a:pt x="451" y="551"/>
                  </a:cubicBezTo>
                  <a:cubicBezTo>
                    <a:pt x="449" y="551"/>
                    <a:pt x="450" y="550"/>
                    <a:pt x="445" y="550"/>
                  </a:cubicBezTo>
                  <a:cubicBezTo>
                    <a:pt x="440" y="550"/>
                    <a:pt x="442" y="550"/>
                    <a:pt x="439" y="550"/>
                  </a:cubicBezTo>
                  <a:cubicBezTo>
                    <a:pt x="437" y="550"/>
                    <a:pt x="439" y="550"/>
                    <a:pt x="433" y="550"/>
                  </a:cubicBezTo>
                  <a:cubicBezTo>
                    <a:pt x="428" y="549"/>
                    <a:pt x="432" y="550"/>
                    <a:pt x="430" y="549"/>
                  </a:cubicBezTo>
                  <a:cubicBezTo>
                    <a:pt x="427" y="549"/>
                    <a:pt x="426" y="549"/>
                    <a:pt x="423" y="548"/>
                  </a:cubicBezTo>
                  <a:cubicBezTo>
                    <a:pt x="420" y="546"/>
                    <a:pt x="420" y="546"/>
                    <a:pt x="417" y="546"/>
                  </a:cubicBezTo>
                  <a:cubicBezTo>
                    <a:pt x="415" y="545"/>
                    <a:pt x="415" y="544"/>
                    <a:pt x="414" y="543"/>
                  </a:cubicBezTo>
                  <a:cubicBezTo>
                    <a:pt x="412" y="541"/>
                    <a:pt x="413" y="541"/>
                    <a:pt x="412" y="540"/>
                  </a:cubicBezTo>
                  <a:cubicBezTo>
                    <a:pt x="411" y="538"/>
                    <a:pt x="409" y="539"/>
                    <a:pt x="407" y="538"/>
                  </a:cubicBezTo>
                  <a:cubicBezTo>
                    <a:pt x="404" y="537"/>
                    <a:pt x="406" y="538"/>
                    <a:pt x="404" y="538"/>
                  </a:cubicBezTo>
                  <a:cubicBezTo>
                    <a:pt x="403" y="538"/>
                    <a:pt x="404" y="538"/>
                    <a:pt x="401" y="536"/>
                  </a:cubicBezTo>
                  <a:cubicBezTo>
                    <a:pt x="399" y="535"/>
                    <a:pt x="400" y="535"/>
                    <a:pt x="399" y="533"/>
                  </a:cubicBezTo>
                  <a:cubicBezTo>
                    <a:pt x="398" y="531"/>
                    <a:pt x="398" y="532"/>
                    <a:pt x="395" y="531"/>
                  </a:cubicBezTo>
                  <a:cubicBezTo>
                    <a:pt x="392" y="529"/>
                    <a:pt x="392" y="529"/>
                    <a:pt x="389" y="528"/>
                  </a:cubicBezTo>
                  <a:cubicBezTo>
                    <a:pt x="387" y="526"/>
                    <a:pt x="388" y="526"/>
                    <a:pt x="386" y="525"/>
                  </a:cubicBezTo>
                  <a:cubicBezTo>
                    <a:pt x="384" y="525"/>
                    <a:pt x="383" y="525"/>
                    <a:pt x="380" y="525"/>
                  </a:cubicBezTo>
                  <a:cubicBezTo>
                    <a:pt x="378" y="525"/>
                    <a:pt x="377" y="524"/>
                    <a:pt x="375" y="524"/>
                  </a:cubicBezTo>
                  <a:cubicBezTo>
                    <a:pt x="374" y="524"/>
                    <a:pt x="372" y="525"/>
                    <a:pt x="370" y="527"/>
                  </a:cubicBezTo>
                  <a:cubicBezTo>
                    <a:pt x="367" y="529"/>
                    <a:pt x="364" y="530"/>
                    <a:pt x="361" y="532"/>
                  </a:cubicBezTo>
                  <a:cubicBezTo>
                    <a:pt x="358" y="533"/>
                    <a:pt x="357" y="535"/>
                    <a:pt x="356" y="536"/>
                  </a:cubicBezTo>
                  <a:cubicBezTo>
                    <a:pt x="354" y="537"/>
                    <a:pt x="353" y="536"/>
                    <a:pt x="351" y="536"/>
                  </a:cubicBezTo>
                  <a:cubicBezTo>
                    <a:pt x="349" y="536"/>
                    <a:pt x="349" y="535"/>
                    <a:pt x="347" y="535"/>
                  </a:cubicBezTo>
                  <a:cubicBezTo>
                    <a:pt x="346" y="535"/>
                    <a:pt x="344" y="536"/>
                    <a:pt x="344" y="536"/>
                  </a:cubicBezTo>
                  <a:cubicBezTo>
                    <a:pt x="343" y="537"/>
                    <a:pt x="342" y="538"/>
                    <a:pt x="342" y="539"/>
                  </a:cubicBezTo>
                  <a:cubicBezTo>
                    <a:pt x="341" y="540"/>
                    <a:pt x="338" y="541"/>
                    <a:pt x="337" y="541"/>
                  </a:cubicBezTo>
                  <a:cubicBezTo>
                    <a:pt x="336" y="541"/>
                    <a:pt x="334" y="541"/>
                    <a:pt x="333" y="541"/>
                  </a:cubicBezTo>
                  <a:cubicBezTo>
                    <a:pt x="332" y="541"/>
                    <a:pt x="330" y="541"/>
                    <a:pt x="329" y="539"/>
                  </a:cubicBezTo>
                  <a:cubicBezTo>
                    <a:pt x="328" y="538"/>
                    <a:pt x="327" y="537"/>
                    <a:pt x="326" y="536"/>
                  </a:cubicBezTo>
                  <a:cubicBezTo>
                    <a:pt x="325" y="534"/>
                    <a:pt x="325" y="534"/>
                    <a:pt x="323" y="532"/>
                  </a:cubicBezTo>
                  <a:cubicBezTo>
                    <a:pt x="322" y="529"/>
                    <a:pt x="322" y="529"/>
                    <a:pt x="321" y="527"/>
                  </a:cubicBezTo>
                  <a:cubicBezTo>
                    <a:pt x="320" y="525"/>
                    <a:pt x="319" y="525"/>
                    <a:pt x="318" y="524"/>
                  </a:cubicBezTo>
                  <a:cubicBezTo>
                    <a:pt x="317" y="522"/>
                    <a:pt x="316" y="522"/>
                    <a:pt x="315" y="520"/>
                  </a:cubicBezTo>
                  <a:cubicBezTo>
                    <a:pt x="314" y="519"/>
                    <a:pt x="312" y="517"/>
                    <a:pt x="310" y="515"/>
                  </a:cubicBezTo>
                  <a:cubicBezTo>
                    <a:pt x="309" y="514"/>
                    <a:pt x="308" y="513"/>
                    <a:pt x="306" y="511"/>
                  </a:cubicBezTo>
                  <a:cubicBezTo>
                    <a:pt x="305" y="509"/>
                    <a:pt x="304" y="510"/>
                    <a:pt x="303" y="510"/>
                  </a:cubicBezTo>
                  <a:cubicBezTo>
                    <a:pt x="302" y="509"/>
                    <a:pt x="301" y="509"/>
                    <a:pt x="299" y="508"/>
                  </a:cubicBezTo>
                  <a:cubicBezTo>
                    <a:pt x="298" y="507"/>
                    <a:pt x="296" y="508"/>
                    <a:pt x="295" y="508"/>
                  </a:cubicBezTo>
                  <a:cubicBezTo>
                    <a:pt x="295" y="508"/>
                    <a:pt x="293" y="509"/>
                    <a:pt x="293" y="509"/>
                  </a:cubicBezTo>
                  <a:cubicBezTo>
                    <a:pt x="292" y="509"/>
                    <a:pt x="291" y="508"/>
                    <a:pt x="290" y="507"/>
                  </a:cubicBezTo>
                  <a:cubicBezTo>
                    <a:pt x="289" y="507"/>
                    <a:pt x="287" y="506"/>
                    <a:pt x="284" y="506"/>
                  </a:cubicBezTo>
                  <a:cubicBezTo>
                    <a:pt x="282" y="505"/>
                    <a:pt x="279" y="504"/>
                    <a:pt x="279" y="504"/>
                  </a:cubicBezTo>
                  <a:cubicBezTo>
                    <a:pt x="279" y="504"/>
                    <a:pt x="262" y="497"/>
                    <a:pt x="261" y="497"/>
                  </a:cubicBezTo>
                  <a:cubicBezTo>
                    <a:pt x="261" y="497"/>
                    <a:pt x="258" y="498"/>
                    <a:pt x="256" y="499"/>
                  </a:cubicBezTo>
                  <a:cubicBezTo>
                    <a:pt x="254" y="499"/>
                    <a:pt x="253" y="500"/>
                    <a:pt x="253" y="500"/>
                  </a:cubicBezTo>
                  <a:cubicBezTo>
                    <a:pt x="252" y="501"/>
                    <a:pt x="251" y="502"/>
                    <a:pt x="250" y="503"/>
                  </a:cubicBezTo>
                  <a:cubicBezTo>
                    <a:pt x="248" y="505"/>
                    <a:pt x="246" y="504"/>
                    <a:pt x="245" y="504"/>
                  </a:cubicBezTo>
                  <a:cubicBezTo>
                    <a:pt x="244" y="504"/>
                    <a:pt x="242" y="504"/>
                    <a:pt x="241" y="504"/>
                  </a:cubicBezTo>
                  <a:cubicBezTo>
                    <a:pt x="240" y="503"/>
                    <a:pt x="240" y="504"/>
                    <a:pt x="238" y="504"/>
                  </a:cubicBezTo>
                  <a:cubicBezTo>
                    <a:pt x="236" y="505"/>
                    <a:pt x="236" y="505"/>
                    <a:pt x="235" y="505"/>
                  </a:cubicBezTo>
                  <a:cubicBezTo>
                    <a:pt x="234" y="505"/>
                    <a:pt x="232" y="504"/>
                    <a:pt x="231" y="504"/>
                  </a:cubicBezTo>
                  <a:cubicBezTo>
                    <a:pt x="230" y="503"/>
                    <a:pt x="229" y="502"/>
                    <a:pt x="229" y="502"/>
                  </a:cubicBezTo>
                  <a:cubicBezTo>
                    <a:pt x="210" y="507"/>
                    <a:pt x="210" y="507"/>
                    <a:pt x="210" y="507"/>
                  </a:cubicBezTo>
                  <a:cubicBezTo>
                    <a:pt x="199" y="517"/>
                    <a:pt x="199" y="517"/>
                    <a:pt x="199" y="517"/>
                  </a:cubicBezTo>
                  <a:cubicBezTo>
                    <a:pt x="194" y="517"/>
                    <a:pt x="194" y="517"/>
                    <a:pt x="194" y="517"/>
                  </a:cubicBezTo>
                  <a:cubicBezTo>
                    <a:pt x="194" y="517"/>
                    <a:pt x="194" y="519"/>
                    <a:pt x="194" y="521"/>
                  </a:cubicBezTo>
                  <a:cubicBezTo>
                    <a:pt x="194" y="523"/>
                    <a:pt x="194" y="523"/>
                    <a:pt x="194" y="526"/>
                  </a:cubicBezTo>
                  <a:cubicBezTo>
                    <a:pt x="194" y="528"/>
                    <a:pt x="194" y="530"/>
                    <a:pt x="194" y="532"/>
                  </a:cubicBezTo>
                  <a:cubicBezTo>
                    <a:pt x="194" y="534"/>
                    <a:pt x="193" y="536"/>
                    <a:pt x="193" y="539"/>
                  </a:cubicBezTo>
                  <a:cubicBezTo>
                    <a:pt x="193" y="542"/>
                    <a:pt x="192" y="542"/>
                    <a:pt x="192" y="544"/>
                  </a:cubicBezTo>
                  <a:cubicBezTo>
                    <a:pt x="191" y="545"/>
                    <a:pt x="190" y="545"/>
                    <a:pt x="189" y="547"/>
                  </a:cubicBezTo>
                  <a:cubicBezTo>
                    <a:pt x="188" y="549"/>
                    <a:pt x="185" y="553"/>
                    <a:pt x="184" y="553"/>
                  </a:cubicBezTo>
                  <a:cubicBezTo>
                    <a:pt x="184" y="554"/>
                    <a:pt x="182" y="555"/>
                    <a:pt x="181" y="556"/>
                  </a:cubicBezTo>
                  <a:cubicBezTo>
                    <a:pt x="179" y="557"/>
                    <a:pt x="179" y="558"/>
                    <a:pt x="177" y="559"/>
                  </a:cubicBezTo>
                  <a:cubicBezTo>
                    <a:pt x="176" y="560"/>
                    <a:pt x="173" y="563"/>
                    <a:pt x="171" y="564"/>
                  </a:cubicBezTo>
                  <a:cubicBezTo>
                    <a:pt x="170" y="565"/>
                    <a:pt x="171" y="566"/>
                    <a:pt x="170" y="568"/>
                  </a:cubicBezTo>
                  <a:cubicBezTo>
                    <a:pt x="170" y="570"/>
                    <a:pt x="170" y="572"/>
                    <a:pt x="171" y="573"/>
                  </a:cubicBezTo>
                  <a:cubicBezTo>
                    <a:pt x="171" y="574"/>
                    <a:pt x="171" y="577"/>
                    <a:pt x="171" y="578"/>
                  </a:cubicBezTo>
                  <a:cubicBezTo>
                    <a:pt x="171" y="579"/>
                    <a:pt x="170" y="580"/>
                    <a:pt x="170" y="582"/>
                  </a:cubicBezTo>
                  <a:cubicBezTo>
                    <a:pt x="170" y="583"/>
                    <a:pt x="169" y="583"/>
                    <a:pt x="169" y="585"/>
                  </a:cubicBezTo>
                  <a:cubicBezTo>
                    <a:pt x="169" y="586"/>
                    <a:pt x="169" y="586"/>
                    <a:pt x="170" y="587"/>
                  </a:cubicBezTo>
                  <a:cubicBezTo>
                    <a:pt x="171" y="588"/>
                    <a:pt x="171" y="590"/>
                    <a:pt x="171" y="590"/>
                  </a:cubicBezTo>
                  <a:cubicBezTo>
                    <a:pt x="171" y="591"/>
                    <a:pt x="172" y="592"/>
                    <a:pt x="172" y="592"/>
                  </a:cubicBezTo>
                  <a:cubicBezTo>
                    <a:pt x="172" y="593"/>
                    <a:pt x="171" y="593"/>
                    <a:pt x="169" y="594"/>
                  </a:cubicBezTo>
                  <a:cubicBezTo>
                    <a:pt x="168" y="595"/>
                    <a:pt x="169" y="595"/>
                    <a:pt x="169" y="596"/>
                  </a:cubicBezTo>
                  <a:cubicBezTo>
                    <a:pt x="168" y="597"/>
                    <a:pt x="168" y="597"/>
                    <a:pt x="169" y="598"/>
                  </a:cubicBezTo>
                  <a:cubicBezTo>
                    <a:pt x="169" y="599"/>
                    <a:pt x="169" y="599"/>
                    <a:pt x="169" y="600"/>
                  </a:cubicBezTo>
                  <a:cubicBezTo>
                    <a:pt x="169" y="601"/>
                    <a:pt x="170" y="600"/>
                    <a:pt x="171" y="601"/>
                  </a:cubicBezTo>
                  <a:cubicBezTo>
                    <a:pt x="172" y="601"/>
                    <a:pt x="171" y="602"/>
                    <a:pt x="171" y="602"/>
                  </a:cubicBezTo>
                  <a:cubicBezTo>
                    <a:pt x="171" y="603"/>
                    <a:pt x="171" y="603"/>
                    <a:pt x="171" y="604"/>
                  </a:cubicBezTo>
                  <a:cubicBezTo>
                    <a:pt x="172" y="605"/>
                    <a:pt x="170" y="605"/>
                    <a:pt x="170" y="605"/>
                  </a:cubicBezTo>
                  <a:cubicBezTo>
                    <a:pt x="168" y="607"/>
                    <a:pt x="168" y="607"/>
                    <a:pt x="168" y="607"/>
                  </a:cubicBezTo>
                  <a:cubicBezTo>
                    <a:pt x="167" y="606"/>
                    <a:pt x="167" y="606"/>
                    <a:pt x="167" y="606"/>
                  </a:cubicBezTo>
                  <a:cubicBezTo>
                    <a:pt x="167" y="606"/>
                    <a:pt x="166" y="605"/>
                    <a:pt x="166" y="605"/>
                  </a:cubicBezTo>
                  <a:cubicBezTo>
                    <a:pt x="165" y="605"/>
                    <a:pt x="165" y="604"/>
                    <a:pt x="166" y="604"/>
                  </a:cubicBezTo>
                  <a:cubicBezTo>
                    <a:pt x="166" y="603"/>
                    <a:pt x="166" y="603"/>
                    <a:pt x="165" y="603"/>
                  </a:cubicBezTo>
                  <a:cubicBezTo>
                    <a:pt x="165" y="603"/>
                    <a:pt x="164" y="603"/>
                    <a:pt x="164" y="602"/>
                  </a:cubicBezTo>
                  <a:cubicBezTo>
                    <a:pt x="164" y="600"/>
                    <a:pt x="164" y="600"/>
                    <a:pt x="163" y="599"/>
                  </a:cubicBezTo>
                  <a:cubicBezTo>
                    <a:pt x="162" y="599"/>
                    <a:pt x="162" y="599"/>
                    <a:pt x="160" y="598"/>
                  </a:cubicBezTo>
                  <a:cubicBezTo>
                    <a:pt x="159" y="598"/>
                    <a:pt x="160" y="598"/>
                    <a:pt x="160" y="598"/>
                  </a:cubicBezTo>
                  <a:cubicBezTo>
                    <a:pt x="159" y="597"/>
                    <a:pt x="158" y="598"/>
                    <a:pt x="157" y="598"/>
                  </a:cubicBezTo>
                  <a:cubicBezTo>
                    <a:pt x="157" y="597"/>
                    <a:pt x="156" y="598"/>
                    <a:pt x="155" y="598"/>
                  </a:cubicBezTo>
                  <a:cubicBezTo>
                    <a:pt x="155" y="598"/>
                    <a:pt x="154" y="597"/>
                    <a:pt x="154" y="597"/>
                  </a:cubicBezTo>
                  <a:cubicBezTo>
                    <a:pt x="153" y="596"/>
                    <a:pt x="153" y="596"/>
                    <a:pt x="152" y="595"/>
                  </a:cubicBezTo>
                  <a:cubicBezTo>
                    <a:pt x="152" y="595"/>
                    <a:pt x="152" y="594"/>
                    <a:pt x="152" y="593"/>
                  </a:cubicBezTo>
                  <a:cubicBezTo>
                    <a:pt x="151" y="592"/>
                    <a:pt x="151" y="593"/>
                    <a:pt x="151" y="592"/>
                  </a:cubicBezTo>
                  <a:cubicBezTo>
                    <a:pt x="150" y="591"/>
                    <a:pt x="151" y="591"/>
                    <a:pt x="151" y="590"/>
                  </a:cubicBezTo>
                  <a:cubicBezTo>
                    <a:pt x="151" y="589"/>
                    <a:pt x="150" y="590"/>
                    <a:pt x="150" y="589"/>
                  </a:cubicBezTo>
                  <a:cubicBezTo>
                    <a:pt x="149" y="589"/>
                    <a:pt x="149" y="589"/>
                    <a:pt x="149" y="588"/>
                  </a:cubicBezTo>
                  <a:cubicBezTo>
                    <a:pt x="149" y="588"/>
                    <a:pt x="148" y="588"/>
                    <a:pt x="148" y="587"/>
                  </a:cubicBezTo>
                  <a:cubicBezTo>
                    <a:pt x="147" y="586"/>
                    <a:pt x="147" y="587"/>
                    <a:pt x="146" y="586"/>
                  </a:cubicBezTo>
                  <a:cubicBezTo>
                    <a:pt x="145" y="586"/>
                    <a:pt x="145" y="585"/>
                    <a:pt x="145" y="585"/>
                  </a:cubicBezTo>
                  <a:cubicBezTo>
                    <a:pt x="145" y="584"/>
                    <a:pt x="144" y="584"/>
                    <a:pt x="144" y="583"/>
                  </a:cubicBezTo>
                  <a:cubicBezTo>
                    <a:pt x="143" y="583"/>
                    <a:pt x="143" y="583"/>
                    <a:pt x="143" y="582"/>
                  </a:cubicBezTo>
                  <a:cubicBezTo>
                    <a:pt x="142" y="581"/>
                    <a:pt x="142" y="581"/>
                    <a:pt x="141" y="581"/>
                  </a:cubicBezTo>
                  <a:cubicBezTo>
                    <a:pt x="139" y="581"/>
                    <a:pt x="140" y="580"/>
                    <a:pt x="140" y="580"/>
                  </a:cubicBezTo>
                  <a:cubicBezTo>
                    <a:pt x="140" y="579"/>
                    <a:pt x="139" y="579"/>
                    <a:pt x="138" y="578"/>
                  </a:cubicBezTo>
                  <a:cubicBezTo>
                    <a:pt x="138" y="577"/>
                    <a:pt x="137" y="577"/>
                    <a:pt x="136" y="577"/>
                  </a:cubicBezTo>
                  <a:cubicBezTo>
                    <a:pt x="136" y="576"/>
                    <a:pt x="135" y="575"/>
                    <a:pt x="134" y="575"/>
                  </a:cubicBezTo>
                  <a:cubicBezTo>
                    <a:pt x="134" y="575"/>
                    <a:pt x="134" y="574"/>
                    <a:pt x="133" y="573"/>
                  </a:cubicBezTo>
                  <a:cubicBezTo>
                    <a:pt x="133" y="573"/>
                    <a:pt x="132" y="572"/>
                    <a:pt x="132" y="572"/>
                  </a:cubicBezTo>
                  <a:cubicBezTo>
                    <a:pt x="131" y="572"/>
                    <a:pt x="131" y="571"/>
                    <a:pt x="130" y="572"/>
                  </a:cubicBezTo>
                  <a:cubicBezTo>
                    <a:pt x="129" y="572"/>
                    <a:pt x="129" y="572"/>
                    <a:pt x="129" y="572"/>
                  </a:cubicBezTo>
                  <a:cubicBezTo>
                    <a:pt x="128" y="573"/>
                    <a:pt x="128" y="573"/>
                    <a:pt x="127" y="574"/>
                  </a:cubicBezTo>
                  <a:cubicBezTo>
                    <a:pt x="126" y="574"/>
                    <a:pt x="126" y="574"/>
                    <a:pt x="126" y="574"/>
                  </a:cubicBezTo>
                  <a:cubicBezTo>
                    <a:pt x="126" y="573"/>
                    <a:pt x="125" y="573"/>
                    <a:pt x="125" y="573"/>
                  </a:cubicBezTo>
                  <a:cubicBezTo>
                    <a:pt x="125" y="573"/>
                    <a:pt x="124" y="575"/>
                    <a:pt x="124" y="576"/>
                  </a:cubicBezTo>
                  <a:cubicBezTo>
                    <a:pt x="124" y="577"/>
                    <a:pt x="123" y="577"/>
                    <a:pt x="123" y="577"/>
                  </a:cubicBezTo>
                  <a:cubicBezTo>
                    <a:pt x="123" y="577"/>
                    <a:pt x="123" y="577"/>
                    <a:pt x="122" y="576"/>
                  </a:cubicBezTo>
                  <a:cubicBezTo>
                    <a:pt x="122" y="576"/>
                    <a:pt x="122" y="576"/>
                    <a:pt x="121" y="577"/>
                  </a:cubicBezTo>
                  <a:cubicBezTo>
                    <a:pt x="121" y="577"/>
                    <a:pt x="120" y="577"/>
                    <a:pt x="119" y="576"/>
                  </a:cubicBezTo>
                  <a:cubicBezTo>
                    <a:pt x="119" y="576"/>
                    <a:pt x="118" y="577"/>
                    <a:pt x="118" y="577"/>
                  </a:cubicBezTo>
                  <a:cubicBezTo>
                    <a:pt x="117" y="577"/>
                    <a:pt x="118" y="577"/>
                    <a:pt x="116" y="578"/>
                  </a:cubicBezTo>
                  <a:cubicBezTo>
                    <a:pt x="115" y="579"/>
                    <a:pt x="116" y="577"/>
                    <a:pt x="115" y="577"/>
                  </a:cubicBezTo>
                  <a:cubicBezTo>
                    <a:pt x="113" y="576"/>
                    <a:pt x="114" y="577"/>
                    <a:pt x="114" y="577"/>
                  </a:cubicBezTo>
                  <a:cubicBezTo>
                    <a:pt x="114" y="578"/>
                    <a:pt x="113" y="578"/>
                    <a:pt x="113" y="578"/>
                  </a:cubicBezTo>
                  <a:cubicBezTo>
                    <a:pt x="113" y="578"/>
                    <a:pt x="112" y="578"/>
                    <a:pt x="112" y="578"/>
                  </a:cubicBezTo>
                  <a:cubicBezTo>
                    <a:pt x="111" y="578"/>
                    <a:pt x="111" y="578"/>
                    <a:pt x="110" y="579"/>
                  </a:cubicBezTo>
                  <a:cubicBezTo>
                    <a:pt x="110" y="579"/>
                    <a:pt x="109" y="579"/>
                    <a:pt x="109" y="579"/>
                  </a:cubicBezTo>
                  <a:cubicBezTo>
                    <a:pt x="108" y="579"/>
                    <a:pt x="108" y="580"/>
                    <a:pt x="108" y="580"/>
                  </a:cubicBezTo>
                  <a:cubicBezTo>
                    <a:pt x="108" y="580"/>
                    <a:pt x="108" y="580"/>
                    <a:pt x="108" y="581"/>
                  </a:cubicBezTo>
                  <a:cubicBezTo>
                    <a:pt x="108" y="581"/>
                    <a:pt x="108" y="581"/>
                    <a:pt x="108" y="581"/>
                  </a:cubicBezTo>
                  <a:cubicBezTo>
                    <a:pt x="108" y="581"/>
                    <a:pt x="108" y="582"/>
                    <a:pt x="108" y="583"/>
                  </a:cubicBezTo>
                  <a:cubicBezTo>
                    <a:pt x="108" y="583"/>
                    <a:pt x="108" y="583"/>
                    <a:pt x="108" y="583"/>
                  </a:cubicBezTo>
                  <a:cubicBezTo>
                    <a:pt x="108" y="583"/>
                    <a:pt x="109" y="584"/>
                    <a:pt x="109" y="584"/>
                  </a:cubicBezTo>
                  <a:cubicBezTo>
                    <a:pt x="109" y="584"/>
                    <a:pt x="108" y="584"/>
                    <a:pt x="109" y="585"/>
                  </a:cubicBezTo>
                  <a:cubicBezTo>
                    <a:pt x="109" y="585"/>
                    <a:pt x="109" y="585"/>
                    <a:pt x="109" y="585"/>
                  </a:cubicBezTo>
                  <a:cubicBezTo>
                    <a:pt x="109" y="586"/>
                    <a:pt x="109" y="586"/>
                    <a:pt x="109" y="587"/>
                  </a:cubicBezTo>
                  <a:cubicBezTo>
                    <a:pt x="109" y="588"/>
                    <a:pt x="109" y="587"/>
                    <a:pt x="109" y="587"/>
                  </a:cubicBezTo>
                  <a:cubicBezTo>
                    <a:pt x="110" y="588"/>
                    <a:pt x="109" y="588"/>
                    <a:pt x="109" y="588"/>
                  </a:cubicBezTo>
                  <a:cubicBezTo>
                    <a:pt x="109" y="589"/>
                    <a:pt x="110" y="588"/>
                    <a:pt x="110" y="589"/>
                  </a:cubicBezTo>
                  <a:cubicBezTo>
                    <a:pt x="111" y="590"/>
                    <a:pt x="110" y="589"/>
                    <a:pt x="110" y="590"/>
                  </a:cubicBezTo>
                  <a:cubicBezTo>
                    <a:pt x="110" y="590"/>
                    <a:pt x="110" y="590"/>
                    <a:pt x="111" y="590"/>
                  </a:cubicBezTo>
                  <a:cubicBezTo>
                    <a:pt x="112" y="591"/>
                    <a:pt x="112" y="592"/>
                    <a:pt x="112" y="592"/>
                  </a:cubicBezTo>
                  <a:cubicBezTo>
                    <a:pt x="113" y="593"/>
                    <a:pt x="112" y="592"/>
                    <a:pt x="111" y="592"/>
                  </a:cubicBezTo>
                  <a:cubicBezTo>
                    <a:pt x="111" y="592"/>
                    <a:pt x="111" y="593"/>
                    <a:pt x="111" y="593"/>
                  </a:cubicBezTo>
                  <a:cubicBezTo>
                    <a:pt x="111" y="593"/>
                    <a:pt x="110" y="594"/>
                    <a:pt x="110" y="594"/>
                  </a:cubicBezTo>
                  <a:cubicBezTo>
                    <a:pt x="110" y="594"/>
                    <a:pt x="109" y="594"/>
                    <a:pt x="109" y="594"/>
                  </a:cubicBezTo>
                  <a:cubicBezTo>
                    <a:pt x="109" y="595"/>
                    <a:pt x="109" y="595"/>
                    <a:pt x="109" y="595"/>
                  </a:cubicBezTo>
                  <a:cubicBezTo>
                    <a:pt x="110" y="595"/>
                    <a:pt x="109" y="596"/>
                    <a:pt x="109" y="597"/>
                  </a:cubicBezTo>
                  <a:cubicBezTo>
                    <a:pt x="109" y="597"/>
                    <a:pt x="108" y="597"/>
                    <a:pt x="108" y="597"/>
                  </a:cubicBezTo>
                  <a:cubicBezTo>
                    <a:pt x="93" y="574"/>
                    <a:pt x="93" y="574"/>
                    <a:pt x="93" y="574"/>
                  </a:cubicBezTo>
                  <a:cubicBezTo>
                    <a:pt x="93" y="574"/>
                    <a:pt x="93" y="573"/>
                    <a:pt x="93" y="572"/>
                  </a:cubicBezTo>
                  <a:cubicBezTo>
                    <a:pt x="93" y="572"/>
                    <a:pt x="94" y="572"/>
                    <a:pt x="95" y="572"/>
                  </a:cubicBezTo>
                  <a:cubicBezTo>
                    <a:pt x="95" y="572"/>
                    <a:pt x="96" y="572"/>
                    <a:pt x="96" y="572"/>
                  </a:cubicBezTo>
                  <a:cubicBezTo>
                    <a:pt x="96" y="571"/>
                    <a:pt x="96" y="571"/>
                    <a:pt x="97" y="571"/>
                  </a:cubicBezTo>
                  <a:cubicBezTo>
                    <a:pt x="98" y="570"/>
                    <a:pt x="97" y="571"/>
                    <a:pt x="98" y="571"/>
                  </a:cubicBezTo>
                  <a:cubicBezTo>
                    <a:pt x="99" y="571"/>
                    <a:pt x="98" y="571"/>
                    <a:pt x="99" y="571"/>
                  </a:cubicBezTo>
                  <a:cubicBezTo>
                    <a:pt x="100" y="571"/>
                    <a:pt x="99" y="571"/>
                    <a:pt x="100" y="571"/>
                  </a:cubicBezTo>
                  <a:cubicBezTo>
                    <a:pt x="100" y="571"/>
                    <a:pt x="100" y="570"/>
                    <a:pt x="101" y="571"/>
                  </a:cubicBezTo>
                  <a:cubicBezTo>
                    <a:pt x="102" y="571"/>
                    <a:pt x="102" y="571"/>
                    <a:pt x="102" y="570"/>
                  </a:cubicBezTo>
                  <a:cubicBezTo>
                    <a:pt x="102" y="569"/>
                    <a:pt x="102" y="569"/>
                    <a:pt x="102" y="567"/>
                  </a:cubicBezTo>
                  <a:cubicBezTo>
                    <a:pt x="102" y="566"/>
                    <a:pt x="102" y="567"/>
                    <a:pt x="101" y="566"/>
                  </a:cubicBezTo>
                  <a:cubicBezTo>
                    <a:pt x="100" y="565"/>
                    <a:pt x="100" y="565"/>
                    <a:pt x="100" y="565"/>
                  </a:cubicBezTo>
                  <a:cubicBezTo>
                    <a:pt x="100" y="564"/>
                    <a:pt x="100" y="562"/>
                    <a:pt x="100" y="561"/>
                  </a:cubicBezTo>
                  <a:cubicBezTo>
                    <a:pt x="100" y="560"/>
                    <a:pt x="99" y="560"/>
                    <a:pt x="99" y="559"/>
                  </a:cubicBezTo>
                  <a:cubicBezTo>
                    <a:pt x="98" y="559"/>
                    <a:pt x="97" y="560"/>
                    <a:pt x="97" y="559"/>
                  </a:cubicBezTo>
                  <a:cubicBezTo>
                    <a:pt x="97" y="559"/>
                    <a:pt x="97" y="558"/>
                    <a:pt x="97" y="558"/>
                  </a:cubicBezTo>
                  <a:cubicBezTo>
                    <a:pt x="97" y="557"/>
                    <a:pt x="96" y="556"/>
                    <a:pt x="95" y="555"/>
                  </a:cubicBezTo>
                  <a:cubicBezTo>
                    <a:pt x="94" y="554"/>
                    <a:pt x="93" y="555"/>
                    <a:pt x="93" y="555"/>
                  </a:cubicBezTo>
                  <a:cubicBezTo>
                    <a:pt x="93" y="555"/>
                    <a:pt x="91" y="555"/>
                    <a:pt x="90" y="555"/>
                  </a:cubicBezTo>
                  <a:cubicBezTo>
                    <a:pt x="90" y="555"/>
                    <a:pt x="89" y="555"/>
                    <a:pt x="89" y="555"/>
                  </a:cubicBezTo>
                  <a:cubicBezTo>
                    <a:pt x="88" y="555"/>
                    <a:pt x="88" y="556"/>
                    <a:pt x="87" y="557"/>
                  </a:cubicBezTo>
                  <a:cubicBezTo>
                    <a:pt x="87" y="558"/>
                    <a:pt x="87" y="557"/>
                    <a:pt x="86" y="557"/>
                  </a:cubicBezTo>
                  <a:cubicBezTo>
                    <a:pt x="86" y="556"/>
                    <a:pt x="85" y="559"/>
                    <a:pt x="84" y="559"/>
                  </a:cubicBezTo>
                  <a:cubicBezTo>
                    <a:pt x="83" y="560"/>
                    <a:pt x="83" y="561"/>
                    <a:pt x="83" y="561"/>
                  </a:cubicBezTo>
                  <a:cubicBezTo>
                    <a:pt x="68" y="559"/>
                    <a:pt x="68" y="559"/>
                    <a:pt x="68" y="559"/>
                  </a:cubicBezTo>
                  <a:cubicBezTo>
                    <a:pt x="68" y="559"/>
                    <a:pt x="47" y="542"/>
                    <a:pt x="46" y="541"/>
                  </a:cubicBezTo>
                  <a:cubicBezTo>
                    <a:pt x="45" y="540"/>
                    <a:pt x="45" y="540"/>
                    <a:pt x="44" y="540"/>
                  </a:cubicBezTo>
                  <a:cubicBezTo>
                    <a:pt x="43" y="540"/>
                    <a:pt x="42" y="540"/>
                    <a:pt x="41" y="540"/>
                  </a:cubicBezTo>
                  <a:cubicBezTo>
                    <a:pt x="40" y="539"/>
                    <a:pt x="40" y="539"/>
                    <a:pt x="40" y="539"/>
                  </a:cubicBezTo>
                  <a:cubicBezTo>
                    <a:pt x="40" y="523"/>
                    <a:pt x="40" y="523"/>
                    <a:pt x="40" y="523"/>
                  </a:cubicBezTo>
                  <a:cubicBezTo>
                    <a:pt x="40" y="523"/>
                    <a:pt x="41" y="523"/>
                    <a:pt x="41" y="523"/>
                  </a:cubicBezTo>
                  <a:cubicBezTo>
                    <a:pt x="42" y="523"/>
                    <a:pt x="43" y="524"/>
                    <a:pt x="44" y="524"/>
                  </a:cubicBezTo>
                  <a:cubicBezTo>
                    <a:pt x="45" y="524"/>
                    <a:pt x="45" y="525"/>
                    <a:pt x="46" y="525"/>
                  </a:cubicBezTo>
                  <a:cubicBezTo>
                    <a:pt x="47" y="526"/>
                    <a:pt x="47" y="525"/>
                    <a:pt x="48" y="525"/>
                  </a:cubicBezTo>
                  <a:cubicBezTo>
                    <a:pt x="49" y="525"/>
                    <a:pt x="48" y="525"/>
                    <a:pt x="49" y="525"/>
                  </a:cubicBezTo>
                  <a:cubicBezTo>
                    <a:pt x="50" y="525"/>
                    <a:pt x="50" y="525"/>
                    <a:pt x="50" y="524"/>
                  </a:cubicBezTo>
                  <a:cubicBezTo>
                    <a:pt x="50" y="523"/>
                    <a:pt x="50" y="523"/>
                    <a:pt x="51" y="523"/>
                  </a:cubicBezTo>
                  <a:cubicBezTo>
                    <a:pt x="52" y="523"/>
                    <a:pt x="52" y="524"/>
                    <a:pt x="52" y="525"/>
                  </a:cubicBezTo>
                  <a:cubicBezTo>
                    <a:pt x="53" y="526"/>
                    <a:pt x="54" y="525"/>
                    <a:pt x="55" y="525"/>
                  </a:cubicBezTo>
                  <a:cubicBezTo>
                    <a:pt x="56" y="525"/>
                    <a:pt x="55" y="524"/>
                    <a:pt x="54" y="523"/>
                  </a:cubicBezTo>
                  <a:cubicBezTo>
                    <a:pt x="54" y="522"/>
                    <a:pt x="53" y="522"/>
                    <a:pt x="52" y="522"/>
                  </a:cubicBezTo>
                  <a:cubicBezTo>
                    <a:pt x="52" y="521"/>
                    <a:pt x="51" y="522"/>
                    <a:pt x="50" y="522"/>
                  </a:cubicBezTo>
                  <a:cubicBezTo>
                    <a:pt x="50" y="521"/>
                    <a:pt x="49" y="521"/>
                    <a:pt x="48" y="521"/>
                  </a:cubicBezTo>
                  <a:cubicBezTo>
                    <a:pt x="46" y="520"/>
                    <a:pt x="46" y="520"/>
                    <a:pt x="45" y="519"/>
                  </a:cubicBezTo>
                  <a:cubicBezTo>
                    <a:pt x="43" y="518"/>
                    <a:pt x="44" y="518"/>
                    <a:pt x="43" y="518"/>
                  </a:cubicBezTo>
                  <a:cubicBezTo>
                    <a:pt x="41" y="518"/>
                    <a:pt x="42" y="517"/>
                    <a:pt x="42" y="517"/>
                  </a:cubicBezTo>
                  <a:cubicBezTo>
                    <a:pt x="42" y="516"/>
                    <a:pt x="42" y="516"/>
                    <a:pt x="41" y="515"/>
                  </a:cubicBezTo>
                  <a:cubicBezTo>
                    <a:pt x="41" y="513"/>
                    <a:pt x="41" y="513"/>
                    <a:pt x="40" y="513"/>
                  </a:cubicBezTo>
                  <a:cubicBezTo>
                    <a:pt x="40" y="512"/>
                    <a:pt x="39" y="512"/>
                    <a:pt x="38" y="512"/>
                  </a:cubicBezTo>
                  <a:cubicBezTo>
                    <a:pt x="37" y="512"/>
                    <a:pt x="36" y="511"/>
                    <a:pt x="35" y="510"/>
                  </a:cubicBezTo>
                  <a:cubicBezTo>
                    <a:pt x="35" y="509"/>
                    <a:pt x="34" y="510"/>
                    <a:pt x="34" y="510"/>
                  </a:cubicBezTo>
                  <a:cubicBezTo>
                    <a:pt x="33" y="509"/>
                    <a:pt x="32" y="509"/>
                    <a:pt x="31" y="509"/>
                  </a:cubicBezTo>
                  <a:cubicBezTo>
                    <a:pt x="29" y="509"/>
                    <a:pt x="29" y="509"/>
                    <a:pt x="29" y="508"/>
                  </a:cubicBezTo>
                  <a:cubicBezTo>
                    <a:pt x="30" y="508"/>
                    <a:pt x="30" y="507"/>
                    <a:pt x="30" y="507"/>
                  </a:cubicBezTo>
                  <a:cubicBezTo>
                    <a:pt x="29" y="506"/>
                    <a:pt x="28" y="507"/>
                    <a:pt x="27" y="507"/>
                  </a:cubicBezTo>
                  <a:cubicBezTo>
                    <a:pt x="25" y="507"/>
                    <a:pt x="25" y="507"/>
                    <a:pt x="23" y="507"/>
                  </a:cubicBezTo>
                  <a:cubicBezTo>
                    <a:pt x="21" y="506"/>
                    <a:pt x="21" y="506"/>
                    <a:pt x="21" y="505"/>
                  </a:cubicBezTo>
                  <a:cubicBezTo>
                    <a:pt x="21" y="505"/>
                    <a:pt x="21" y="504"/>
                    <a:pt x="21" y="503"/>
                  </a:cubicBezTo>
                  <a:cubicBezTo>
                    <a:pt x="22" y="502"/>
                    <a:pt x="22" y="502"/>
                    <a:pt x="21" y="502"/>
                  </a:cubicBezTo>
                  <a:cubicBezTo>
                    <a:pt x="21" y="502"/>
                    <a:pt x="20" y="501"/>
                    <a:pt x="20" y="501"/>
                  </a:cubicBezTo>
                  <a:cubicBezTo>
                    <a:pt x="19" y="500"/>
                    <a:pt x="18" y="500"/>
                    <a:pt x="17" y="500"/>
                  </a:cubicBezTo>
                  <a:cubicBezTo>
                    <a:pt x="16" y="499"/>
                    <a:pt x="16" y="498"/>
                    <a:pt x="16" y="497"/>
                  </a:cubicBezTo>
                  <a:cubicBezTo>
                    <a:pt x="16" y="497"/>
                    <a:pt x="15" y="496"/>
                    <a:pt x="14" y="495"/>
                  </a:cubicBezTo>
                  <a:cubicBezTo>
                    <a:pt x="14" y="494"/>
                    <a:pt x="15" y="494"/>
                    <a:pt x="15" y="493"/>
                  </a:cubicBezTo>
                  <a:cubicBezTo>
                    <a:pt x="14" y="493"/>
                    <a:pt x="13" y="493"/>
                    <a:pt x="13" y="493"/>
                  </a:cubicBezTo>
                  <a:cubicBezTo>
                    <a:pt x="12" y="492"/>
                    <a:pt x="13" y="491"/>
                    <a:pt x="12" y="490"/>
                  </a:cubicBezTo>
                  <a:cubicBezTo>
                    <a:pt x="12" y="490"/>
                    <a:pt x="11" y="490"/>
                    <a:pt x="11" y="490"/>
                  </a:cubicBezTo>
                  <a:cubicBezTo>
                    <a:pt x="10" y="489"/>
                    <a:pt x="11" y="488"/>
                    <a:pt x="11" y="488"/>
                  </a:cubicBezTo>
                  <a:cubicBezTo>
                    <a:pt x="10" y="487"/>
                    <a:pt x="11" y="487"/>
                    <a:pt x="11" y="487"/>
                  </a:cubicBezTo>
                  <a:cubicBezTo>
                    <a:pt x="11" y="487"/>
                    <a:pt x="10" y="486"/>
                    <a:pt x="10" y="485"/>
                  </a:cubicBezTo>
                  <a:cubicBezTo>
                    <a:pt x="9" y="485"/>
                    <a:pt x="9" y="484"/>
                    <a:pt x="9" y="483"/>
                  </a:cubicBezTo>
                  <a:cubicBezTo>
                    <a:pt x="10" y="483"/>
                    <a:pt x="10" y="483"/>
                    <a:pt x="11" y="482"/>
                  </a:cubicBezTo>
                  <a:cubicBezTo>
                    <a:pt x="11" y="482"/>
                    <a:pt x="11" y="481"/>
                    <a:pt x="11" y="480"/>
                  </a:cubicBezTo>
                  <a:cubicBezTo>
                    <a:pt x="11" y="480"/>
                    <a:pt x="11" y="480"/>
                    <a:pt x="11" y="479"/>
                  </a:cubicBezTo>
                  <a:cubicBezTo>
                    <a:pt x="12" y="479"/>
                    <a:pt x="11" y="478"/>
                    <a:pt x="11" y="478"/>
                  </a:cubicBezTo>
                  <a:cubicBezTo>
                    <a:pt x="11" y="478"/>
                    <a:pt x="10" y="477"/>
                    <a:pt x="10" y="476"/>
                  </a:cubicBezTo>
                  <a:cubicBezTo>
                    <a:pt x="10" y="476"/>
                    <a:pt x="8" y="473"/>
                    <a:pt x="7" y="473"/>
                  </a:cubicBezTo>
                  <a:cubicBezTo>
                    <a:pt x="7" y="472"/>
                    <a:pt x="7" y="473"/>
                    <a:pt x="6" y="472"/>
                  </a:cubicBezTo>
                  <a:cubicBezTo>
                    <a:pt x="5" y="472"/>
                    <a:pt x="5" y="472"/>
                    <a:pt x="5" y="471"/>
                  </a:cubicBezTo>
                  <a:cubicBezTo>
                    <a:pt x="4" y="470"/>
                    <a:pt x="3" y="469"/>
                    <a:pt x="2" y="469"/>
                  </a:cubicBezTo>
                  <a:cubicBezTo>
                    <a:pt x="1" y="468"/>
                    <a:pt x="1" y="468"/>
                    <a:pt x="1" y="467"/>
                  </a:cubicBezTo>
                  <a:cubicBezTo>
                    <a:pt x="0" y="467"/>
                    <a:pt x="0" y="466"/>
                    <a:pt x="0" y="464"/>
                  </a:cubicBezTo>
                  <a:cubicBezTo>
                    <a:pt x="0" y="463"/>
                    <a:pt x="0" y="462"/>
                    <a:pt x="0" y="462"/>
                  </a:cubicBezTo>
                  <a:cubicBezTo>
                    <a:pt x="0" y="462"/>
                    <a:pt x="3" y="455"/>
                    <a:pt x="3" y="454"/>
                  </a:cubicBezTo>
                  <a:cubicBezTo>
                    <a:pt x="3" y="454"/>
                    <a:pt x="3" y="454"/>
                    <a:pt x="3" y="453"/>
                  </a:cubicBezTo>
                  <a:cubicBezTo>
                    <a:pt x="3" y="452"/>
                    <a:pt x="2" y="451"/>
                    <a:pt x="2" y="450"/>
                  </a:cubicBezTo>
                  <a:cubicBezTo>
                    <a:pt x="2" y="450"/>
                    <a:pt x="1" y="449"/>
                    <a:pt x="2" y="448"/>
                  </a:cubicBezTo>
                  <a:cubicBezTo>
                    <a:pt x="2" y="448"/>
                    <a:pt x="3" y="447"/>
                    <a:pt x="3" y="446"/>
                  </a:cubicBezTo>
                  <a:cubicBezTo>
                    <a:pt x="4" y="445"/>
                    <a:pt x="3" y="444"/>
                    <a:pt x="3" y="444"/>
                  </a:cubicBezTo>
                  <a:cubicBezTo>
                    <a:pt x="3" y="444"/>
                    <a:pt x="3" y="441"/>
                    <a:pt x="3" y="441"/>
                  </a:cubicBezTo>
                  <a:cubicBezTo>
                    <a:pt x="3" y="441"/>
                    <a:pt x="7" y="441"/>
                    <a:pt x="7" y="441"/>
                  </a:cubicBezTo>
                  <a:cubicBezTo>
                    <a:pt x="7" y="441"/>
                    <a:pt x="10" y="442"/>
                    <a:pt x="10" y="442"/>
                  </a:cubicBezTo>
                  <a:cubicBezTo>
                    <a:pt x="11" y="442"/>
                    <a:pt x="13" y="442"/>
                    <a:pt x="14" y="442"/>
                  </a:cubicBezTo>
                  <a:cubicBezTo>
                    <a:pt x="16" y="441"/>
                    <a:pt x="16" y="441"/>
                    <a:pt x="17" y="441"/>
                  </a:cubicBezTo>
                  <a:cubicBezTo>
                    <a:pt x="18" y="440"/>
                    <a:pt x="19" y="441"/>
                    <a:pt x="20" y="441"/>
                  </a:cubicBezTo>
                  <a:cubicBezTo>
                    <a:pt x="20" y="441"/>
                    <a:pt x="21" y="442"/>
                    <a:pt x="23" y="443"/>
                  </a:cubicBezTo>
                  <a:cubicBezTo>
                    <a:pt x="24" y="443"/>
                    <a:pt x="26" y="443"/>
                    <a:pt x="26" y="443"/>
                  </a:cubicBezTo>
                  <a:cubicBezTo>
                    <a:pt x="26" y="443"/>
                    <a:pt x="29" y="442"/>
                    <a:pt x="29" y="442"/>
                  </a:cubicBezTo>
                  <a:cubicBezTo>
                    <a:pt x="29" y="442"/>
                    <a:pt x="34" y="442"/>
                    <a:pt x="36" y="442"/>
                  </a:cubicBezTo>
                  <a:cubicBezTo>
                    <a:pt x="39" y="442"/>
                    <a:pt x="40" y="441"/>
                    <a:pt x="40" y="441"/>
                  </a:cubicBezTo>
                  <a:cubicBezTo>
                    <a:pt x="40" y="441"/>
                    <a:pt x="53" y="429"/>
                    <a:pt x="54" y="428"/>
                  </a:cubicBezTo>
                  <a:cubicBezTo>
                    <a:pt x="54" y="427"/>
                    <a:pt x="56" y="427"/>
                    <a:pt x="56" y="427"/>
                  </a:cubicBezTo>
                  <a:cubicBezTo>
                    <a:pt x="56" y="427"/>
                    <a:pt x="61" y="426"/>
                    <a:pt x="62" y="426"/>
                  </a:cubicBezTo>
                  <a:cubicBezTo>
                    <a:pt x="63" y="426"/>
                    <a:pt x="72" y="426"/>
                    <a:pt x="75" y="425"/>
                  </a:cubicBezTo>
                  <a:cubicBezTo>
                    <a:pt x="78" y="425"/>
                    <a:pt x="89" y="425"/>
                    <a:pt x="91" y="425"/>
                  </a:cubicBezTo>
                  <a:cubicBezTo>
                    <a:pt x="94" y="425"/>
                    <a:pt x="103" y="424"/>
                    <a:pt x="104" y="424"/>
                  </a:cubicBezTo>
                  <a:cubicBezTo>
                    <a:pt x="106" y="424"/>
                    <a:pt x="112" y="423"/>
                    <a:pt x="116" y="423"/>
                  </a:cubicBezTo>
                  <a:cubicBezTo>
                    <a:pt x="120" y="423"/>
                    <a:pt x="139" y="424"/>
                    <a:pt x="139" y="424"/>
                  </a:cubicBezTo>
                  <a:cubicBezTo>
                    <a:pt x="140" y="419"/>
                    <a:pt x="140" y="419"/>
                    <a:pt x="140" y="419"/>
                  </a:cubicBezTo>
                  <a:cubicBezTo>
                    <a:pt x="140" y="419"/>
                    <a:pt x="160" y="423"/>
                    <a:pt x="161" y="423"/>
                  </a:cubicBezTo>
                  <a:cubicBezTo>
                    <a:pt x="162" y="423"/>
                    <a:pt x="163" y="422"/>
                    <a:pt x="164" y="421"/>
                  </a:cubicBezTo>
                  <a:cubicBezTo>
                    <a:pt x="165" y="421"/>
                    <a:pt x="165" y="420"/>
                    <a:pt x="165" y="419"/>
                  </a:cubicBezTo>
                  <a:cubicBezTo>
                    <a:pt x="165" y="417"/>
                    <a:pt x="165" y="417"/>
                    <a:pt x="164" y="416"/>
                  </a:cubicBezTo>
                  <a:cubicBezTo>
                    <a:pt x="164" y="414"/>
                    <a:pt x="166" y="414"/>
                    <a:pt x="167" y="414"/>
                  </a:cubicBezTo>
                  <a:cubicBezTo>
                    <a:pt x="168" y="413"/>
                    <a:pt x="169" y="412"/>
                    <a:pt x="170" y="411"/>
                  </a:cubicBezTo>
                  <a:cubicBezTo>
                    <a:pt x="171" y="410"/>
                    <a:pt x="172" y="410"/>
                    <a:pt x="172" y="408"/>
                  </a:cubicBezTo>
                  <a:cubicBezTo>
                    <a:pt x="173" y="405"/>
                    <a:pt x="173" y="407"/>
                    <a:pt x="174" y="407"/>
                  </a:cubicBezTo>
                  <a:cubicBezTo>
                    <a:pt x="175" y="407"/>
                    <a:pt x="176" y="407"/>
                    <a:pt x="178" y="407"/>
                  </a:cubicBezTo>
                  <a:cubicBezTo>
                    <a:pt x="180" y="406"/>
                    <a:pt x="180" y="405"/>
                    <a:pt x="182" y="403"/>
                  </a:cubicBezTo>
                  <a:cubicBezTo>
                    <a:pt x="183" y="402"/>
                    <a:pt x="182" y="402"/>
                    <a:pt x="183" y="401"/>
                  </a:cubicBezTo>
                  <a:cubicBezTo>
                    <a:pt x="183" y="399"/>
                    <a:pt x="183" y="399"/>
                    <a:pt x="183" y="397"/>
                  </a:cubicBezTo>
                  <a:cubicBezTo>
                    <a:pt x="183" y="394"/>
                    <a:pt x="184" y="396"/>
                    <a:pt x="185" y="395"/>
                  </a:cubicBezTo>
                  <a:cubicBezTo>
                    <a:pt x="186" y="394"/>
                    <a:pt x="186" y="394"/>
                    <a:pt x="186" y="393"/>
                  </a:cubicBezTo>
                  <a:cubicBezTo>
                    <a:pt x="186" y="392"/>
                    <a:pt x="186" y="391"/>
                    <a:pt x="186" y="390"/>
                  </a:cubicBezTo>
                  <a:cubicBezTo>
                    <a:pt x="186" y="389"/>
                    <a:pt x="187" y="389"/>
                    <a:pt x="187" y="388"/>
                  </a:cubicBezTo>
                  <a:cubicBezTo>
                    <a:pt x="187" y="388"/>
                    <a:pt x="186" y="387"/>
                    <a:pt x="186" y="385"/>
                  </a:cubicBezTo>
                  <a:cubicBezTo>
                    <a:pt x="186" y="384"/>
                    <a:pt x="188" y="384"/>
                    <a:pt x="188" y="383"/>
                  </a:cubicBezTo>
                  <a:cubicBezTo>
                    <a:pt x="189" y="382"/>
                    <a:pt x="190" y="378"/>
                    <a:pt x="190" y="378"/>
                  </a:cubicBezTo>
                  <a:cubicBezTo>
                    <a:pt x="191" y="377"/>
                    <a:pt x="191" y="376"/>
                    <a:pt x="192" y="374"/>
                  </a:cubicBezTo>
                  <a:cubicBezTo>
                    <a:pt x="192" y="373"/>
                    <a:pt x="192" y="373"/>
                    <a:pt x="193" y="372"/>
                  </a:cubicBezTo>
                  <a:cubicBezTo>
                    <a:pt x="193" y="371"/>
                    <a:pt x="194" y="371"/>
                    <a:pt x="195" y="371"/>
                  </a:cubicBezTo>
                  <a:cubicBezTo>
                    <a:pt x="195" y="370"/>
                    <a:pt x="197" y="370"/>
                    <a:pt x="197" y="369"/>
                  </a:cubicBezTo>
                  <a:cubicBezTo>
                    <a:pt x="197" y="369"/>
                    <a:pt x="197" y="367"/>
                    <a:pt x="197" y="365"/>
                  </a:cubicBezTo>
                  <a:cubicBezTo>
                    <a:pt x="197" y="364"/>
                    <a:pt x="197" y="362"/>
                    <a:pt x="197" y="360"/>
                  </a:cubicBezTo>
                  <a:cubicBezTo>
                    <a:pt x="197" y="358"/>
                    <a:pt x="197" y="350"/>
                    <a:pt x="197" y="350"/>
                  </a:cubicBezTo>
                  <a:cubicBezTo>
                    <a:pt x="197" y="349"/>
                    <a:pt x="197" y="347"/>
                    <a:pt x="197" y="347"/>
                  </a:cubicBezTo>
                  <a:cubicBezTo>
                    <a:pt x="198" y="346"/>
                    <a:pt x="198" y="345"/>
                    <a:pt x="198" y="344"/>
                  </a:cubicBezTo>
                  <a:cubicBezTo>
                    <a:pt x="197" y="343"/>
                    <a:pt x="198" y="339"/>
                    <a:pt x="198" y="339"/>
                  </a:cubicBezTo>
                  <a:cubicBezTo>
                    <a:pt x="200" y="339"/>
                    <a:pt x="200" y="339"/>
                    <a:pt x="200" y="339"/>
                  </a:cubicBezTo>
                  <a:cubicBezTo>
                    <a:pt x="200" y="339"/>
                    <a:pt x="200" y="230"/>
                    <a:pt x="200" y="229"/>
                  </a:cubicBezTo>
                  <a:cubicBezTo>
                    <a:pt x="234" y="222"/>
                    <a:pt x="276" y="213"/>
                    <a:pt x="276" y="213"/>
                  </a:cubicBezTo>
                  <a:cubicBezTo>
                    <a:pt x="356" y="140"/>
                    <a:pt x="356" y="140"/>
                    <a:pt x="356" y="140"/>
                  </a:cubicBezTo>
                  <a:cubicBezTo>
                    <a:pt x="578" y="0"/>
                    <a:pt x="578" y="0"/>
                    <a:pt x="578" y="0"/>
                  </a:cubicBezTo>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273"/>
            <p:cNvSpPr>
              <a:spLocks/>
            </p:cNvSpPr>
            <p:nvPr/>
          </p:nvSpPr>
          <p:spPr bwMode="auto">
            <a:xfrm>
              <a:off x="6610350" y="1833563"/>
              <a:ext cx="1141413" cy="1076325"/>
            </a:xfrm>
            <a:custGeom>
              <a:avLst/>
              <a:gdLst>
                <a:gd name="T0" fmla="*/ 681 w 810"/>
                <a:gd name="T1" fmla="*/ 237 h 764"/>
                <a:gd name="T2" fmla="*/ 708 w 810"/>
                <a:gd name="T3" fmla="*/ 247 h 764"/>
                <a:gd name="T4" fmla="*/ 729 w 810"/>
                <a:gd name="T5" fmla="*/ 261 h 764"/>
                <a:gd name="T6" fmla="*/ 760 w 810"/>
                <a:gd name="T7" fmla="*/ 287 h 764"/>
                <a:gd name="T8" fmla="*/ 807 w 810"/>
                <a:gd name="T9" fmla="*/ 424 h 764"/>
                <a:gd name="T10" fmla="*/ 776 w 810"/>
                <a:gd name="T11" fmla="*/ 493 h 764"/>
                <a:gd name="T12" fmla="*/ 630 w 810"/>
                <a:gd name="T13" fmla="*/ 521 h 764"/>
                <a:gd name="T14" fmla="*/ 512 w 810"/>
                <a:gd name="T15" fmla="*/ 547 h 764"/>
                <a:gd name="T16" fmla="*/ 466 w 810"/>
                <a:gd name="T17" fmla="*/ 566 h 764"/>
                <a:gd name="T18" fmla="*/ 448 w 810"/>
                <a:gd name="T19" fmla="*/ 586 h 764"/>
                <a:gd name="T20" fmla="*/ 433 w 810"/>
                <a:gd name="T21" fmla="*/ 608 h 764"/>
                <a:gd name="T22" fmla="*/ 407 w 810"/>
                <a:gd name="T23" fmla="*/ 601 h 764"/>
                <a:gd name="T24" fmla="*/ 400 w 810"/>
                <a:gd name="T25" fmla="*/ 603 h 764"/>
                <a:gd name="T26" fmla="*/ 391 w 810"/>
                <a:gd name="T27" fmla="*/ 636 h 764"/>
                <a:gd name="T28" fmla="*/ 384 w 810"/>
                <a:gd name="T29" fmla="*/ 655 h 764"/>
                <a:gd name="T30" fmla="*/ 358 w 810"/>
                <a:gd name="T31" fmla="*/ 672 h 764"/>
                <a:gd name="T32" fmla="*/ 341 w 810"/>
                <a:gd name="T33" fmla="*/ 679 h 764"/>
                <a:gd name="T34" fmla="*/ 346 w 810"/>
                <a:gd name="T35" fmla="*/ 695 h 764"/>
                <a:gd name="T36" fmla="*/ 334 w 810"/>
                <a:gd name="T37" fmla="*/ 722 h 764"/>
                <a:gd name="T38" fmla="*/ 332 w 810"/>
                <a:gd name="T39" fmla="*/ 746 h 764"/>
                <a:gd name="T40" fmla="*/ 313 w 810"/>
                <a:gd name="T41" fmla="*/ 757 h 764"/>
                <a:gd name="T42" fmla="*/ 297 w 810"/>
                <a:gd name="T43" fmla="*/ 757 h 764"/>
                <a:gd name="T44" fmla="*/ 298 w 810"/>
                <a:gd name="T45" fmla="*/ 746 h 764"/>
                <a:gd name="T46" fmla="*/ 296 w 810"/>
                <a:gd name="T47" fmla="*/ 734 h 764"/>
                <a:gd name="T48" fmla="*/ 278 w 810"/>
                <a:gd name="T49" fmla="*/ 739 h 764"/>
                <a:gd name="T50" fmla="*/ 274 w 810"/>
                <a:gd name="T51" fmla="*/ 754 h 764"/>
                <a:gd name="T52" fmla="*/ 259 w 810"/>
                <a:gd name="T53" fmla="*/ 757 h 764"/>
                <a:gd name="T54" fmla="*/ 248 w 810"/>
                <a:gd name="T55" fmla="*/ 758 h 764"/>
                <a:gd name="T56" fmla="*/ 235 w 810"/>
                <a:gd name="T57" fmla="*/ 749 h 764"/>
                <a:gd name="T58" fmla="*/ 222 w 810"/>
                <a:gd name="T59" fmla="*/ 755 h 764"/>
                <a:gd name="T60" fmla="*/ 211 w 810"/>
                <a:gd name="T61" fmla="*/ 761 h 764"/>
                <a:gd name="T62" fmla="*/ 203 w 810"/>
                <a:gd name="T63" fmla="*/ 748 h 764"/>
                <a:gd name="T64" fmla="*/ 195 w 810"/>
                <a:gd name="T65" fmla="*/ 737 h 764"/>
                <a:gd name="T66" fmla="*/ 194 w 810"/>
                <a:gd name="T67" fmla="*/ 720 h 764"/>
                <a:gd name="T68" fmla="*/ 178 w 810"/>
                <a:gd name="T69" fmla="*/ 720 h 764"/>
                <a:gd name="T70" fmla="*/ 192 w 810"/>
                <a:gd name="T71" fmla="*/ 706 h 764"/>
                <a:gd name="T72" fmla="*/ 183 w 810"/>
                <a:gd name="T73" fmla="*/ 697 h 764"/>
                <a:gd name="T74" fmla="*/ 168 w 810"/>
                <a:gd name="T75" fmla="*/ 689 h 764"/>
                <a:gd name="T76" fmla="*/ 165 w 810"/>
                <a:gd name="T77" fmla="*/ 667 h 764"/>
                <a:gd name="T78" fmla="*/ 154 w 810"/>
                <a:gd name="T79" fmla="*/ 647 h 764"/>
                <a:gd name="T80" fmla="*/ 145 w 810"/>
                <a:gd name="T81" fmla="*/ 652 h 764"/>
                <a:gd name="T82" fmla="*/ 133 w 810"/>
                <a:gd name="T83" fmla="*/ 662 h 764"/>
                <a:gd name="T84" fmla="*/ 116 w 810"/>
                <a:gd name="T85" fmla="*/ 666 h 764"/>
                <a:gd name="T86" fmla="*/ 102 w 810"/>
                <a:gd name="T87" fmla="*/ 661 h 764"/>
                <a:gd name="T88" fmla="*/ 87 w 810"/>
                <a:gd name="T89" fmla="*/ 665 h 764"/>
                <a:gd name="T90" fmla="*/ 77 w 810"/>
                <a:gd name="T91" fmla="*/ 676 h 764"/>
                <a:gd name="T92" fmla="*/ 66 w 810"/>
                <a:gd name="T93" fmla="*/ 660 h 764"/>
                <a:gd name="T94" fmla="*/ 52 w 810"/>
                <a:gd name="T95" fmla="*/ 670 h 764"/>
                <a:gd name="T96" fmla="*/ 43 w 810"/>
                <a:gd name="T97" fmla="*/ 655 h 764"/>
                <a:gd name="T98" fmla="*/ 42 w 810"/>
                <a:gd name="T99" fmla="*/ 645 h 764"/>
                <a:gd name="T100" fmla="*/ 44 w 810"/>
                <a:gd name="T101" fmla="*/ 634 h 764"/>
                <a:gd name="T102" fmla="*/ 43 w 810"/>
                <a:gd name="T103" fmla="*/ 623 h 764"/>
                <a:gd name="T104" fmla="*/ 36 w 810"/>
                <a:gd name="T105" fmla="*/ 607 h 764"/>
                <a:gd name="T106" fmla="*/ 21 w 810"/>
                <a:gd name="T107" fmla="*/ 603 h 764"/>
                <a:gd name="T108" fmla="*/ 17 w 810"/>
                <a:gd name="T109" fmla="*/ 579 h 764"/>
                <a:gd name="T110" fmla="*/ 10 w 810"/>
                <a:gd name="T111" fmla="*/ 556 h 764"/>
                <a:gd name="T112" fmla="*/ 6 w 810"/>
                <a:gd name="T113" fmla="*/ 543 h 764"/>
                <a:gd name="T114" fmla="*/ 16 w 810"/>
                <a:gd name="T115" fmla="*/ 532 h 764"/>
                <a:gd name="T116" fmla="*/ 23 w 810"/>
                <a:gd name="T117" fmla="*/ 510 h 764"/>
                <a:gd name="T118" fmla="*/ 43 w 810"/>
                <a:gd name="T119" fmla="*/ 489 h 764"/>
                <a:gd name="T120" fmla="*/ 70 w 810"/>
                <a:gd name="T121" fmla="*/ 510 h 764"/>
                <a:gd name="T122" fmla="*/ 88 w 810"/>
                <a:gd name="T123" fmla="*/ 498 h 764"/>
                <a:gd name="T124" fmla="*/ 124 w 810"/>
                <a:gd name="T125" fmla="*/ 499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0" h="764">
                  <a:moveTo>
                    <a:pt x="364" y="0"/>
                  </a:moveTo>
                  <a:cubicBezTo>
                    <a:pt x="649" y="200"/>
                    <a:pt x="649" y="200"/>
                    <a:pt x="649" y="200"/>
                  </a:cubicBezTo>
                  <a:cubicBezTo>
                    <a:pt x="649" y="200"/>
                    <a:pt x="653" y="203"/>
                    <a:pt x="655" y="204"/>
                  </a:cubicBezTo>
                  <a:cubicBezTo>
                    <a:pt x="657" y="205"/>
                    <a:pt x="658" y="207"/>
                    <a:pt x="658" y="209"/>
                  </a:cubicBezTo>
                  <a:cubicBezTo>
                    <a:pt x="658" y="210"/>
                    <a:pt x="658" y="210"/>
                    <a:pt x="658" y="212"/>
                  </a:cubicBezTo>
                  <a:cubicBezTo>
                    <a:pt x="658" y="214"/>
                    <a:pt x="659" y="215"/>
                    <a:pt x="659" y="216"/>
                  </a:cubicBezTo>
                  <a:cubicBezTo>
                    <a:pt x="658" y="217"/>
                    <a:pt x="659" y="220"/>
                    <a:pt x="659" y="222"/>
                  </a:cubicBezTo>
                  <a:cubicBezTo>
                    <a:pt x="658" y="224"/>
                    <a:pt x="659" y="224"/>
                    <a:pt x="658" y="225"/>
                  </a:cubicBezTo>
                  <a:cubicBezTo>
                    <a:pt x="658" y="226"/>
                    <a:pt x="660" y="226"/>
                    <a:pt x="660" y="227"/>
                  </a:cubicBezTo>
                  <a:cubicBezTo>
                    <a:pt x="661" y="227"/>
                    <a:pt x="663" y="226"/>
                    <a:pt x="663" y="226"/>
                  </a:cubicBezTo>
                  <a:cubicBezTo>
                    <a:pt x="663" y="226"/>
                    <a:pt x="665" y="226"/>
                    <a:pt x="666" y="227"/>
                  </a:cubicBezTo>
                  <a:cubicBezTo>
                    <a:pt x="666" y="228"/>
                    <a:pt x="667" y="228"/>
                    <a:pt x="667" y="229"/>
                  </a:cubicBezTo>
                  <a:cubicBezTo>
                    <a:pt x="667" y="231"/>
                    <a:pt x="668" y="230"/>
                    <a:pt x="670" y="230"/>
                  </a:cubicBezTo>
                  <a:cubicBezTo>
                    <a:pt x="672" y="230"/>
                    <a:pt x="671" y="231"/>
                    <a:pt x="673" y="232"/>
                  </a:cubicBezTo>
                  <a:cubicBezTo>
                    <a:pt x="674" y="233"/>
                    <a:pt x="674" y="232"/>
                    <a:pt x="676" y="232"/>
                  </a:cubicBezTo>
                  <a:cubicBezTo>
                    <a:pt x="677" y="233"/>
                    <a:pt x="678" y="233"/>
                    <a:pt x="678" y="233"/>
                  </a:cubicBezTo>
                  <a:cubicBezTo>
                    <a:pt x="678" y="234"/>
                    <a:pt x="679" y="234"/>
                    <a:pt x="680" y="235"/>
                  </a:cubicBezTo>
                  <a:cubicBezTo>
                    <a:pt x="682" y="236"/>
                    <a:pt x="681" y="236"/>
                    <a:pt x="681" y="237"/>
                  </a:cubicBezTo>
                  <a:cubicBezTo>
                    <a:pt x="682" y="238"/>
                    <a:pt x="682" y="237"/>
                    <a:pt x="682" y="239"/>
                  </a:cubicBezTo>
                  <a:cubicBezTo>
                    <a:pt x="682" y="240"/>
                    <a:pt x="682" y="240"/>
                    <a:pt x="682" y="241"/>
                  </a:cubicBezTo>
                  <a:cubicBezTo>
                    <a:pt x="681" y="242"/>
                    <a:pt x="682" y="242"/>
                    <a:pt x="683" y="244"/>
                  </a:cubicBezTo>
                  <a:cubicBezTo>
                    <a:pt x="684" y="246"/>
                    <a:pt x="684" y="245"/>
                    <a:pt x="686" y="245"/>
                  </a:cubicBezTo>
                  <a:cubicBezTo>
                    <a:pt x="687" y="245"/>
                    <a:pt x="687" y="246"/>
                    <a:pt x="687" y="247"/>
                  </a:cubicBezTo>
                  <a:cubicBezTo>
                    <a:pt x="687" y="248"/>
                    <a:pt x="689" y="248"/>
                    <a:pt x="689" y="249"/>
                  </a:cubicBezTo>
                  <a:cubicBezTo>
                    <a:pt x="690" y="250"/>
                    <a:pt x="690" y="249"/>
                    <a:pt x="691" y="249"/>
                  </a:cubicBezTo>
                  <a:cubicBezTo>
                    <a:pt x="692" y="249"/>
                    <a:pt x="692" y="249"/>
                    <a:pt x="693" y="250"/>
                  </a:cubicBezTo>
                  <a:cubicBezTo>
                    <a:pt x="694" y="250"/>
                    <a:pt x="693" y="250"/>
                    <a:pt x="694" y="252"/>
                  </a:cubicBezTo>
                  <a:cubicBezTo>
                    <a:pt x="694" y="253"/>
                    <a:pt x="694" y="253"/>
                    <a:pt x="695" y="252"/>
                  </a:cubicBezTo>
                  <a:cubicBezTo>
                    <a:pt x="696" y="251"/>
                    <a:pt x="695" y="251"/>
                    <a:pt x="696" y="250"/>
                  </a:cubicBezTo>
                  <a:cubicBezTo>
                    <a:pt x="697" y="250"/>
                    <a:pt x="697" y="251"/>
                    <a:pt x="698" y="252"/>
                  </a:cubicBezTo>
                  <a:cubicBezTo>
                    <a:pt x="699" y="253"/>
                    <a:pt x="698" y="252"/>
                    <a:pt x="700" y="250"/>
                  </a:cubicBezTo>
                  <a:cubicBezTo>
                    <a:pt x="701" y="248"/>
                    <a:pt x="700" y="250"/>
                    <a:pt x="701" y="250"/>
                  </a:cubicBezTo>
                  <a:cubicBezTo>
                    <a:pt x="702" y="251"/>
                    <a:pt x="702" y="251"/>
                    <a:pt x="703" y="252"/>
                  </a:cubicBezTo>
                  <a:cubicBezTo>
                    <a:pt x="704" y="253"/>
                    <a:pt x="704" y="252"/>
                    <a:pt x="705" y="251"/>
                  </a:cubicBezTo>
                  <a:cubicBezTo>
                    <a:pt x="706" y="250"/>
                    <a:pt x="706" y="250"/>
                    <a:pt x="707" y="249"/>
                  </a:cubicBezTo>
                  <a:cubicBezTo>
                    <a:pt x="707" y="248"/>
                    <a:pt x="707" y="249"/>
                    <a:pt x="708" y="247"/>
                  </a:cubicBezTo>
                  <a:cubicBezTo>
                    <a:pt x="708" y="246"/>
                    <a:pt x="708" y="247"/>
                    <a:pt x="709" y="248"/>
                  </a:cubicBezTo>
                  <a:cubicBezTo>
                    <a:pt x="710" y="249"/>
                    <a:pt x="710" y="248"/>
                    <a:pt x="713" y="250"/>
                  </a:cubicBezTo>
                  <a:cubicBezTo>
                    <a:pt x="715" y="251"/>
                    <a:pt x="713" y="250"/>
                    <a:pt x="713" y="250"/>
                  </a:cubicBezTo>
                  <a:cubicBezTo>
                    <a:pt x="714" y="251"/>
                    <a:pt x="713" y="251"/>
                    <a:pt x="713" y="252"/>
                  </a:cubicBezTo>
                  <a:cubicBezTo>
                    <a:pt x="713" y="253"/>
                    <a:pt x="715" y="253"/>
                    <a:pt x="715" y="254"/>
                  </a:cubicBezTo>
                  <a:cubicBezTo>
                    <a:pt x="716" y="254"/>
                    <a:pt x="716" y="255"/>
                    <a:pt x="716" y="256"/>
                  </a:cubicBezTo>
                  <a:cubicBezTo>
                    <a:pt x="716" y="258"/>
                    <a:pt x="717" y="256"/>
                    <a:pt x="718" y="256"/>
                  </a:cubicBezTo>
                  <a:cubicBezTo>
                    <a:pt x="720" y="257"/>
                    <a:pt x="719" y="257"/>
                    <a:pt x="718" y="258"/>
                  </a:cubicBezTo>
                  <a:cubicBezTo>
                    <a:pt x="717" y="260"/>
                    <a:pt x="717" y="259"/>
                    <a:pt x="716" y="260"/>
                  </a:cubicBezTo>
                  <a:cubicBezTo>
                    <a:pt x="716" y="262"/>
                    <a:pt x="716" y="263"/>
                    <a:pt x="717" y="263"/>
                  </a:cubicBezTo>
                  <a:cubicBezTo>
                    <a:pt x="719" y="262"/>
                    <a:pt x="718" y="262"/>
                    <a:pt x="718" y="260"/>
                  </a:cubicBezTo>
                  <a:cubicBezTo>
                    <a:pt x="718" y="259"/>
                    <a:pt x="719" y="260"/>
                    <a:pt x="720" y="259"/>
                  </a:cubicBezTo>
                  <a:cubicBezTo>
                    <a:pt x="722" y="259"/>
                    <a:pt x="721" y="260"/>
                    <a:pt x="721" y="260"/>
                  </a:cubicBezTo>
                  <a:cubicBezTo>
                    <a:pt x="721" y="260"/>
                    <a:pt x="722" y="259"/>
                    <a:pt x="724" y="259"/>
                  </a:cubicBezTo>
                  <a:cubicBezTo>
                    <a:pt x="725" y="259"/>
                    <a:pt x="725" y="260"/>
                    <a:pt x="725" y="260"/>
                  </a:cubicBezTo>
                  <a:cubicBezTo>
                    <a:pt x="725" y="260"/>
                    <a:pt x="726" y="260"/>
                    <a:pt x="726" y="262"/>
                  </a:cubicBezTo>
                  <a:cubicBezTo>
                    <a:pt x="726" y="263"/>
                    <a:pt x="726" y="263"/>
                    <a:pt x="727" y="263"/>
                  </a:cubicBezTo>
                  <a:cubicBezTo>
                    <a:pt x="728" y="262"/>
                    <a:pt x="728" y="262"/>
                    <a:pt x="729" y="261"/>
                  </a:cubicBezTo>
                  <a:cubicBezTo>
                    <a:pt x="731" y="260"/>
                    <a:pt x="729" y="261"/>
                    <a:pt x="730" y="262"/>
                  </a:cubicBezTo>
                  <a:cubicBezTo>
                    <a:pt x="730" y="263"/>
                    <a:pt x="730" y="262"/>
                    <a:pt x="731" y="261"/>
                  </a:cubicBezTo>
                  <a:cubicBezTo>
                    <a:pt x="731" y="260"/>
                    <a:pt x="731" y="260"/>
                    <a:pt x="732" y="259"/>
                  </a:cubicBezTo>
                  <a:cubicBezTo>
                    <a:pt x="733" y="258"/>
                    <a:pt x="732" y="259"/>
                    <a:pt x="733" y="261"/>
                  </a:cubicBezTo>
                  <a:cubicBezTo>
                    <a:pt x="733" y="262"/>
                    <a:pt x="734" y="262"/>
                    <a:pt x="734" y="263"/>
                  </a:cubicBezTo>
                  <a:cubicBezTo>
                    <a:pt x="734" y="264"/>
                    <a:pt x="734" y="264"/>
                    <a:pt x="737" y="265"/>
                  </a:cubicBezTo>
                  <a:cubicBezTo>
                    <a:pt x="740" y="266"/>
                    <a:pt x="739" y="265"/>
                    <a:pt x="740" y="265"/>
                  </a:cubicBezTo>
                  <a:cubicBezTo>
                    <a:pt x="742" y="266"/>
                    <a:pt x="743" y="266"/>
                    <a:pt x="744" y="266"/>
                  </a:cubicBezTo>
                  <a:cubicBezTo>
                    <a:pt x="745" y="266"/>
                    <a:pt x="746" y="266"/>
                    <a:pt x="747" y="267"/>
                  </a:cubicBezTo>
                  <a:cubicBezTo>
                    <a:pt x="748" y="268"/>
                    <a:pt x="749" y="268"/>
                    <a:pt x="750" y="268"/>
                  </a:cubicBezTo>
                  <a:cubicBezTo>
                    <a:pt x="752" y="269"/>
                    <a:pt x="752" y="269"/>
                    <a:pt x="753" y="271"/>
                  </a:cubicBezTo>
                  <a:cubicBezTo>
                    <a:pt x="754" y="272"/>
                    <a:pt x="753" y="271"/>
                    <a:pt x="755" y="272"/>
                  </a:cubicBezTo>
                  <a:cubicBezTo>
                    <a:pt x="757" y="272"/>
                    <a:pt x="757" y="272"/>
                    <a:pt x="759" y="273"/>
                  </a:cubicBezTo>
                  <a:cubicBezTo>
                    <a:pt x="761" y="274"/>
                    <a:pt x="760" y="276"/>
                    <a:pt x="759" y="277"/>
                  </a:cubicBezTo>
                  <a:cubicBezTo>
                    <a:pt x="758" y="279"/>
                    <a:pt x="759" y="279"/>
                    <a:pt x="759" y="280"/>
                  </a:cubicBezTo>
                  <a:cubicBezTo>
                    <a:pt x="759" y="281"/>
                    <a:pt x="760" y="281"/>
                    <a:pt x="760" y="283"/>
                  </a:cubicBezTo>
                  <a:cubicBezTo>
                    <a:pt x="760" y="285"/>
                    <a:pt x="759" y="284"/>
                    <a:pt x="759" y="286"/>
                  </a:cubicBezTo>
                  <a:cubicBezTo>
                    <a:pt x="759" y="287"/>
                    <a:pt x="759" y="286"/>
                    <a:pt x="760" y="287"/>
                  </a:cubicBezTo>
                  <a:cubicBezTo>
                    <a:pt x="762" y="289"/>
                    <a:pt x="760" y="288"/>
                    <a:pt x="760" y="290"/>
                  </a:cubicBezTo>
                  <a:cubicBezTo>
                    <a:pt x="759" y="292"/>
                    <a:pt x="760" y="291"/>
                    <a:pt x="760" y="293"/>
                  </a:cubicBezTo>
                  <a:cubicBezTo>
                    <a:pt x="761" y="294"/>
                    <a:pt x="760" y="293"/>
                    <a:pt x="758" y="293"/>
                  </a:cubicBezTo>
                  <a:cubicBezTo>
                    <a:pt x="757" y="292"/>
                    <a:pt x="757" y="293"/>
                    <a:pt x="757" y="294"/>
                  </a:cubicBezTo>
                  <a:cubicBezTo>
                    <a:pt x="756" y="296"/>
                    <a:pt x="756" y="296"/>
                    <a:pt x="756" y="298"/>
                  </a:cubicBezTo>
                  <a:cubicBezTo>
                    <a:pt x="756" y="299"/>
                    <a:pt x="758" y="300"/>
                    <a:pt x="757" y="301"/>
                  </a:cubicBezTo>
                  <a:cubicBezTo>
                    <a:pt x="757" y="303"/>
                    <a:pt x="756" y="303"/>
                    <a:pt x="756" y="304"/>
                  </a:cubicBezTo>
                  <a:cubicBezTo>
                    <a:pt x="755" y="305"/>
                    <a:pt x="755" y="305"/>
                    <a:pt x="754" y="307"/>
                  </a:cubicBezTo>
                  <a:cubicBezTo>
                    <a:pt x="753" y="309"/>
                    <a:pt x="754" y="308"/>
                    <a:pt x="754" y="310"/>
                  </a:cubicBezTo>
                  <a:cubicBezTo>
                    <a:pt x="754" y="311"/>
                    <a:pt x="755" y="311"/>
                    <a:pt x="756" y="312"/>
                  </a:cubicBezTo>
                  <a:cubicBezTo>
                    <a:pt x="758" y="313"/>
                    <a:pt x="758" y="312"/>
                    <a:pt x="760" y="313"/>
                  </a:cubicBezTo>
                  <a:cubicBezTo>
                    <a:pt x="761" y="315"/>
                    <a:pt x="762" y="316"/>
                    <a:pt x="762" y="316"/>
                  </a:cubicBezTo>
                  <a:cubicBezTo>
                    <a:pt x="763" y="317"/>
                    <a:pt x="764" y="317"/>
                    <a:pt x="764" y="317"/>
                  </a:cubicBezTo>
                  <a:cubicBezTo>
                    <a:pt x="765" y="318"/>
                    <a:pt x="765" y="318"/>
                    <a:pt x="765" y="318"/>
                  </a:cubicBezTo>
                  <a:cubicBezTo>
                    <a:pt x="765" y="318"/>
                    <a:pt x="786" y="314"/>
                    <a:pt x="809" y="309"/>
                  </a:cubicBezTo>
                  <a:cubicBezTo>
                    <a:pt x="810" y="309"/>
                    <a:pt x="809" y="419"/>
                    <a:pt x="809" y="419"/>
                  </a:cubicBezTo>
                  <a:cubicBezTo>
                    <a:pt x="807" y="419"/>
                    <a:pt x="807" y="419"/>
                    <a:pt x="807" y="419"/>
                  </a:cubicBezTo>
                  <a:cubicBezTo>
                    <a:pt x="807" y="419"/>
                    <a:pt x="807" y="423"/>
                    <a:pt x="807" y="424"/>
                  </a:cubicBezTo>
                  <a:cubicBezTo>
                    <a:pt x="806" y="425"/>
                    <a:pt x="806" y="426"/>
                    <a:pt x="806" y="428"/>
                  </a:cubicBezTo>
                  <a:cubicBezTo>
                    <a:pt x="806" y="429"/>
                    <a:pt x="806" y="445"/>
                    <a:pt x="806" y="446"/>
                  </a:cubicBezTo>
                  <a:cubicBezTo>
                    <a:pt x="806" y="447"/>
                    <a:pt x="807" y="449"/>
                    <a:pt x="806" y="449"/>
                  </a:cubicBezTo>
                  <a:cubicBezTo>
                    <a:pt x="805" y="450"/>
                    <a:pt x="803" y="452"/>
                    <a:pt x="803" y="452"/>
                  </a:cubicBezTo>
                  <a:cubicBezTo>
                    <a:pt x="803" y="452"/>
                    <a:pt x="800" y="453"/>
                    <a:pt x="800" y="455"/>
                  </a:cubicBezTo>
                  <a:cubicBezTo>
                    <a:pt x="800" y="457"/>
                    <a:pt x="801" y="458"/>
                    <a:pt x="799" y="460"/>
                  </a:cubicBezTo>
                  <a:cubicBezTo>
                    <a:pt x="798" y="461"/>
                    <a:pt x="798" y="463"/>
                    <a:pt x="797" y="464"/>
                  </a:cubicBezTo>
                  <a:cubicBezTo>
                    <a:pt x="796" y="465"/>
                    <a:pt x="795" y="465"/>
                    <a:pt x="796" y="466"/>
                  </a:cubicBezTo>
                  <a:cubicBezTo>
                    <a:pt x="796" y="468"/>
                    <a:pt x="797" y="468"/>
                    <a:pt x="796" y="469"/>
                  </a:cubicBezTo>
                  <a:cubicBezTo>
                    <a:pt x="795" y="470"/>
                    <a:pt x="795" y="471"/>
                    <a:pt x="795" y="472"/>
                  </a:cubicBezTo>
                  <a:cubicBezTo>
                    <a:pt x="795" y="474"/>
                    <a:pt x="794" y="474"/>
                    <a:pt x="794" y="475"/>
                  </a:cubicBezTo>
                  <a:cubicBezTo>
                    <a:pt x="793" y="475"/>
                    <a:pt x="793" y="476"/>
                    <a:pt x="793" y="477"/>
                  </a:cubicBezTo>
                  <a:cubicBezTo>
                    <a:pt x="793" y="479"/>
                    <a:pt x="792" y="480"/>
                    <a:pt x="791" y="482"/>
                  </a:cubicBezTo>
                  <a:cubicBezTo>
                    <a:pt x="791" y="483"/>
                    <a:pt x="791" y="485"/>
                    <a:pt x="789" y="486"/>
                  </a:cubicBezTo>
                  <a:cubicBezTo>
                    <a:pt x="787" y="487"/>
                    <a:pt x="786" y="487"/>
                    <a:pt x="785" y="487"/>
                  </a:cubicBezTo>
                  <a:cubicBezTo>
                    <a:pt x="784" y="487"/>
                    <a:pt x="783" y="486"/>
                    <a:pt x="782" y="487"/>
                  </a:cubicBezTo>
                  <a:cubicBezTo>
                    <a:pt x="781" y="488"/>
                    <a:pt x="780" y="489"/>
                    <a:pt x="779" y="490"/>
                  </a:cubicBezTo>
                  <a:cubicBezTo>
                    <a:pt x="779" y="491"/>
                    <a:pt x="777" y="493"/>
                    <a:pt x="776" y="493"/>
                  </a:cubicBezTo>
                  <a:cubicBezTo>
                    <a:pt x="776" y="494"/>
                    <a:pt x="774" y="494"/>
                    <a:pt x="774" y="495"/>
                  </a:cubicBezTo>
                  <a:cubicBezTo>
                    <a:pt x="773" y="496"/>
                    <a:pt x="773" y="496"/>
                    <a:pt x="773" y="497"/>
                  </a:cubicBezTo>
                  <a:cubicBezTo>
                    <a:pt x="773" y="499"/>
                    <a:pt x="774" y="500"/>
                    <a:pt x="773" y="500"/>
                  </a:cubicBezTo>
                  <a:cubicBezTo>
                    <a:pt x="773" y="501"/>
                    <a:pt x="772" y="502"/>
                    <a:pt x="772" y="502"/>
                  </a:cubicBezTo>
                  <a:cubicBezTo>
                    <a:pt x="749" y="499"/>
                    <a:pt x="749" y="499"/>
                    <a:pt x="749" y="499"/>
                  </a:cubicBezTo>
                  <a:cubicBezTo>
                    <a:pt x="748" y="503"/>
                    <a:pt x="748" y="503"/>
                    <a:pt x="748" y="503"/>
                  </a:cubicBezTo>
                  <a:cubicBezTo>
                    <a:pt x="748" y="503"/>
                    <a:pt x="747" y="504"/>
                    <a:pt x="746" y="504"/>
                  </a:cubicBezTo>
                  <a:cubicBezTo>
                    <a:pt x="745" y="504"/>
                    <a:pt x="736" y="503"/>
                    <a:pt x="735" y="503"/>
                  </a:cubicBezTo>
                  <a:cubicBezTo>
                    <a:pt x="733" y="503"/>
                    <a:pt x="728" y="503"/>
                    <a:pt x="728" y="503"/>
                  </a:cubicBezTo>
                  <a:cubicBezTo>
                    <a:pt x="706" y="504"/>
                    <a:pt x="706" y="504"/>
                    <a:pt x="706" y="504"/>
                  </a:cubicBezTo>
                  <a:cubicBezTo>
                    <a:pt x="681" y="506"/>
                    <a:pt x="681" y="506"/>
                    <a:pt x="681" y="506"/>
                  </a:cubicBezTo>
                  <a:cubicBezTo>
                    <a:pt x="665" y="507"/>
                    <a:pt x="665" y="507"/>
                    <a:pt x="665" y="507"/>
                  </a:cubicBezTo>
                  <a:cubicBezTo>
                    <a:pt x="649" y="521"/>
                    <a:pt x="649" y="521"/>
                    <a:pt x="649" y="521"/>
                  </a:cubicBezTo>
                  <a:cubicBezTo>
                    <a:pt x="649" y="521"/>
                    <a:pt x="648" y="522"/>
                    <a:pt x="647" y="522"/>
                  </a:cubicBezTo>
                  <a:cubicBezTo>
                    <a:pt x="646" y="522"/>
                    <a:pt x="643" y="522"/>
                    <a:pt x="642" y="522"/>
                  </a:cubicBezTo>
                  <a:cubicBezTo>
                    <a:pt x="640" y="522"/>
                    <a:pt x="638" y="523"/>
                    <a:pt x="637" y="523"/>
                  </a:cubicBezTo>
                  <a:cubicBezTo>
                    <a:pt x="636" y="523"/>
                    <a:pt x="635" y="524"/>
                    <a:pt x="634" y="524"/>
                  </a:cubicBezTo>
                  <a:cubicBezTo>
                    <a:pt x="633" y="523"/>
                    <a:pt x="631" y="522"/>
                    <a:pt x="630" y="521"/>
                  </a:cubicBezTo>
                  <a:cubicBezTo>
                    <a:pt x="628" y="521"/>
                    <a:pt x="628" y="520"/>
                    <a:pt x="626" y="521"/>
                  </a:cubicBezTo>
                  <a:cubicBezTo>
                    <a:pt x="625" y="521"/>
                    <a:pt x="624" y="522"/>
                    <a:pt x="623" y="522"/>
                  </a:cubicBezTo>
                  <a:cubicBezTo>
                    <a:pt x="621" y="522"/>
                    <a:pt x="620" y="523"/>
                    <a:pt x="619" y="522"/>
                  </a:cubicBezTo>
                  <a:cubicBezTo>
                    <a:pt x="619" y="522"/>
                    <a:pt x="616" y="521"/>
                    <a:pt x="615" y="521"/>
                  </a:cubicBezTo>
                  <a:cubicBezTo>
                    <a:pt x="614" y="521"/>
                    <a:pt x="612" y="521"/>
                    <a:pt x="612" y="521"/>
                  </a:cubicBezTo>
                  <a:cubicBezTo>
                    <a:pt x="612" y="521"/>
                    <a:pt x="609" y="522"/>
                    <a:pt x="608" y="522"/>
                  </a:cubicBezTo>
                  <a:cubicBezTo>
                    <a:pt x="606" y="522"/>
                    <a:pt x="603" y="522"/>
                    <a:pt x="602" y="522"/>
                  </a:cubicBezTo>
                  <a:cubicBezTo>
                    <a:pt x="602" y="521"/>
                    <a:pt x="600" y="520"/>
                    <a:pt x="598" y="519"/>
                  </a:cubicBezTo>
                  <a:cubicBezTo>
                    <a:pt x="596" y="519"/>
                    <a:pt x="593" y="518"/>
                    <a:pt x="593" y="518"/>
                  </a:cubicBezTo>
                  <a:cubicBezTo>
                    <a:pt x="592" y="517"/>
                    <a:pt x="589" y="516"/>
                    <a:pt x="589" y="516"/>
                  </a:cubicBezTo>
                  <a:cubicBezTo>
                    <a:pt x="582" y="520"/>
                    <a:pt x="582" y="520"/>
                    <a:pt x="582" y="520"/>
                  </a:cubicBezTo>
                  <a:cubicBezTo>
                    <a:pt x="579" y="516"/>
                    <a:pt x="579" y="516"/>
                    <a:pt x="579" y="516"/>
                  </a:cubicBezTo>
                  <a:cubicBezTo>
                    <a:pt x="565" y="516"/>
                    <a:pt x="565" y="516"/>
                    <a:pt x="565" y="516"/>
                  </a:cubicBezTo>
                  <a:cubicBezTo>
                    <a:pt x="548" y="532"/>
                    <a:pt x="548" y="532"/>
                    <a:pt x="548" y="532"/>
                  </a:cubicBezTo>
                  <a:cubicBezTo>
                    <a:pt x="536" y="533"/>
                    <a:pt x="536" y="533"/>
                    <a:pt x="536" y="533"/>
                  </a:cubicBezTo>
                  <a:cubicBezTo>
                    <a:pt x="519" y="546"/>
                    <a:pt x="519" y="546"/>
                    <a:pt x="519" y="546"/>
                  </a:cubicBezTo>
                  <a:cubicBezTo>
                    <a:pt x="514" y="547"/>
                    <a:pt x="514" y="547"/>
                    <a:pt x="514" y="547"/>
                  </a:cubicBezTo>
                  <a:cubicBezTo>
                    <a:pt x="514" y="547"/>
                    <a:pt x="513" y="546"/>
                    <a:pt x="512" y="547"/>
                  </a:cubicBezTo>
                  <a:cubicBezTo>
                    <a:pt x="511" y="547"/>
                    <a:pt x="509" y="547"/>
                    <a:pt x="508" y="547"/>
                  </a:cubicBezTo>
                  <a:cubicBezTo>
                    <a:pt x="507" y="547"/>
                    <a:pt x="506" y="546"/>
                    <a:pt x="505" y="547"/>
                  </a:cubicBezTo>
                  <a:cubicBezTo>
                    <a:pt x="504" y="547"/>
                    <a:pt x="503" y="547"/>
                    <a:pt x="503" y="548"/>
                  </a:cubicBezTo>
                  <a:cubicBezTo>
                    <a:pt x="503" y="550"/>
                    <a:pt x="503" y="555"/>
                    <a:pt x="503" y="556"/>
                  </a:cubicBezTo>
                  <a:cubicBezTo>
                    <a:pt x="503" y="558"/>
                    <a:pt x="503" y="561"/>
                    <a:pt x="503" y="561"/>
                  </a:cubicBezTo>
                  <a:cubicBezTo>
                    <a:pt x="503" y="561"/>
                    <a:pt x="502" y="562"/>
                    <a:pt x="501" y="562"/>
                  </a:cubicBezTo>
                  <a:cubicBezTo>
                    <a:pt x="500" y="563"/>
                    <a:pt x="498" y="564"/>
                    <a:pt x="498" y="563"/>
                  </a:cubicBezTo>
                  <a:cubicBezTo>
                    <a:pt x="497" y="563"/>
                    <a:pt x="496" y="563"/>
                    <a:pt x="495" y="562"/>
                  </a:cubicBezTo>
                  <a:cubicBezTo>
                    <a:pt x="494" y="561"/>
                    <a:pt x="493" y="560"/>
                    <a:pt x="491" y="560"/>
                  </a:cubicBezTo>
                  <a:cubicBezTo>
                    <a:pt x="489" y="560"/>
                    <a:pt x="489" y="559"/>
                    <a:pt x="487" y="559"/>
                  </a:cubicBezTo>
                  <a:cubicBezTo>
                    <a:pt x="486" y="558"/>
                    <a:pt x="484" y="558"/>
                    <a:pt x="484" y="558"/>
                  </a:cubicBezTo>
                  <a:cubicBezTo>
                    <a:pt x="483" y="557"/>
                    <a:pt x="481" y="556"/>
                    <a:pt x="481" y="556"/>
                  </a:cubicBezTo>
                  <a:cubicBezTo>
                    <a:pt x="481" y="556"/>
                    <a:pt x="480" y="555"/>
                    <a:pt x="480" y="556"/>
                  </a:cubicBezTo>
                  <a:cubicBezTo>
                    <a:pt x="479" y="556"/>
                    <a:pt x="478" y="557"/>
                    <a:pt x="478" y="557"/>
                  </a:cubicBezTo>
                  <a:cubicBezTo>
                    <a:pt x="477" y="558"/>
                    <a:pt x="475" y="559"/>
                    <a:pt x="474" y="560"/>
                  </a:cubicBezTo>
                  <a:cubicBezTo>
                    <a:pt x="473" y="561"/>
                    <a:pt x="473" y="561"/>
                    <a:pt x="472" y="562"/>
                  </a:cubicBezTo>
                  <a:cubicBezTo>
                    <a:pt x="471" y="563"/>
                    <a:pt x="470" y="564"/>
                    <a:pt x="470" y="565"/>
                  </a:cubicBezTo>
                  <a:cubicBezTo>
                    <a:pt x="469" y="565"/>
                    <a:pt x="467" y="565"/>
                    <a:pt x="466" y="566"/>
                  </a:cubicBezTo>
                  <a:cubicBezTo>
                    <a:pt x="464" y="567"/>
                    <a:pt x="463" y="567"/>
                    <a:pt x="462" y="568"/>
                  </a:cubicBezTo>
                  <a:cubicBezTo>
                    <a:pt x="461" y="569"/>
                    <a:pt x="460" y="570"/>
                    <a:pt x="461" y="571"/>
                  </a:cubicBezTo>
                  <a:cubicBezTo>
                    <a:pt x="461" y="571"/>
                    <a:pt x="462" y="570"/>
                    <a:pt x="462" y="571"/>
                  </a:cubicBezTo>
                  <a:cubicBezTo>
                    <a:pt x="462" y="572"/>
                    <a:pt x="462" y="573"/>
                    <a:pt x="462" y="573"/>
                  </a:cubicBezTo>
                  <a:cubicBezTo>
                    <a:pt x="461" y="574"/>
                    <a:pt x="461" y="575"/>
                    <a:pt x="461" y="576"/>
                  </a:cubicBezTo>
                  <a:cubicBezTo>
                    <a:pt x="460" y="577"/>
                    <a:pt x="460" y="577"/>
                    <a:pt x="459" y="578"/>
                  </a:cubicBezTo>
                  <a:cubicBezTo>
                    <a:pt x="459" y="579"/>
                    <a:pt x="458" y="579"/>
                    <a:pt x="458" y="580"/>
                  </a:cubicBezTo>
                  <a:cubicBezTo>
                    <a:pt x="458" y="582"/>
                    <a:pt x="458" y="583"/>
                    <a:pt x="459" y="584"/>
                  </a:cubicBezTo>
                  <a:cubicBezTo>
                    <a:pt x="459" y="585"/>
                    <a:pt x="459" y="586"/>
                    <a:pt x="459" y="587"/>
                  </a:cubicBezTo>
                  <a:cubicBezTo>
                    <a:pt x="460" y="588"/>
                    <a:pt x="461" y="588"/>
                    <a:pt x="459" y="589"/>
                  </a:cubicBezTo>
                  <a:cubicBezTo>
                    <a:pt x="457" y="589"/>
                    <a:pt x="457" y="590"/>
                    <a:pt x="456" y="590"/>
                  </a:cubicBezTo>
                  <a:cubicBezTo>
                    <a:pt x="456" y="589"/>
                    <a:pt x="455" y="588"/>
                    <a:pt x="455" y="588"/>
                  </a:cubicBezTo>
                  <a:cubicBezTo>
                    <a:pt x="455" y="588"/>
                    <a:pt x="454" y="587"/>
                    <a:pt x="454" y="588"/>
                  </a:cubicBezTo>
                  <a:cubicBezTo>
                    <a:pt x="453" y="589"/>
                    <a:pt x="453" y="590"/>
                    <a:pt x="452" y="590"/>
                  </a:cubicBezTo>
                  <a:cubicBezTo>
                    <a:pt x="452" y="590"/>
                    <a:pt x="451" y="590"/>
                    <a:pt x="451" y="590"/>
                  </a:cubicBezTo>
                  <a:cubicBezTo>
                    <a:pt x="451" y="589"/>
                    <a:pt x="452" y="588"/>
                    <a:pt x="451" y="588"/>
                  </a:cubicBezTo>
                  <a:cubicBezTo>
                    <a:pt x="450" y="588"/>
                    <a:pt x="450" y="588"/>
                    <a:pt x="449" y="587"/>
                  </a:cubicBezTo>
                  <a:cubicBezTo>
                    <a:pt x="449" y="586"/>
                    <a:pt x="449" y="586"/>
                    <a:pt x="448" y="586"/>
                  </a:cubicBezTo>
                  <a:cubicBezTo>
                    <a:pt x="448" y="587"/>
                    <a:pt x="446" y="588"/>
                    <a:pt x="446" y="588"/>
                  </a:cubicBezTo>
                  <a:cubicBezTo>
                    <a:pt x="444" y="586"/>
                    <a:pt x="444" y="586"/>
                    <a:pt x="444" y="586"/>
                  </a:cubicBezTo>
                  <a:cubicBezTo>
                    <a:pt x="443" y="585"/>
                    <a:pt x="443" y="585"/>
                    <a:pt x="443" y="585"/>
                  </a:cubicBezTo>
                  <a:cubicBezTo>
                    <a:pt x="443" y="585"/>
                    <a:pt x="442" y="585"/>
                    <a:pt x="441" y="585"/>
                  </a:cubicBezTo>
                  <a:cubicBezTo>
                    <a:pt x="441" y="585"/>
                    <a:pt x="440" y="585"/>
                    <a:pt x="440" y="586"/>
                  </a:cubicBezTo>
                  <a:cubicBezTo>
                    <a:pt x="441" y="587"/>
                    <a:pt x="441" y="587"/>
                    <a:pt x="442" y="587"/>
                  </a:cubicBezTo>
                  <a:cubicBezTo>
                    <a:pt x="442" y="588"/>
                    <a:pt x="443" y="589"/>
                    <a:pt x="443" y="589"/>
                  </a:cubicBezTo>
                  <a:cubicBezTo>
                    <a:pt x="442" y="590"/>
                    <a:pt x="442" y="591"/>
                    <a:pt x="441" y="592"/>
                  </a:cubicBezTo>
                  <a:cubicBezTo>
                    <a:pt x="441" y="592"/>
                    <a:pt x="441" y="592"/>
                    <a:pt x="440" y="593"/>
                  </a:cubicBezTo>
                  <a:cubicBezTo>
                    <a:pt x="440" y="594"/>
                    <a:pt x="441" y="595"/>
                    <a:pt x="441" y="596"/>
                  </a:cubicBezTo>
                  <a:cubicBezTo>
                    <a:pt x="441" y="597"/>
                    <a:pt x="441" y="599"/>
                    <a:pt x="441" y="600"/>
                  </a:cubicBezTo>
                  <a:cubicBezTo>
                    <a:pt x="441" y="601"/>
                    <a:pt x="441" y="603"/>
                    <a:pt x="441" y="603"/>
                  </a:cubicBezTo>
                  <a:cubicBezTo>
                    <a:pt x="441" y="603"/>
                    <a:pt x="442" y="603"/>
                    <a:pt x="442" y="603"/>
                  </a:cubicBezTo>
                  <a:cubicBezTo>
                    <a:pt x="442" y="604"/>
                    <a:pt x="443" y="605"/>
                    <a:pt x="443" y="606"/>
                  </a:cubicBezTo>
                  <a:cubicBezTo>
                    <a:pt x="442" y="607"/>
                    <a:pt x="442" y="607"/>
                    <a:pt x="441" y="607"/>
                  </a:cubicBezTo>
                  <a:cubicBezTo>
                    <a:pt x="440" y="607"/>
                    <a:pt x="438" y="607"/>
                    <a:pt x="437" y="607"/>
                  </a:cubicBezTo>
                  <a:cubicBezTo>
                    <a:pt x="437" y="607"/>
                    <a:pt x="435" y="608"/>
                    <a:pt x="434" y="608"/>
                  </a:cubicBezTo>
                  <a:cubicBezTo>
                    <a:pt x="434" y="608"/>
                    <a:pt x="433" y="607"/>
                    <a:pt x="433" y="608"/>
                  </a:cubicBezTo>
                  <a:cubicBezTo>
                    <a:pt x="433" y="609"/>
                    <a:pt x="432" y="610"/>
                    <a:pt x="432" y="610"/>
                  </a:cubicBezTo>
                  <a:cubicBezTo>
                    <a:pt x="433" y="611"/>
                    <a:pt x="435" y="612"/>
                    <a:pt x="434" y="612"/>
                  </a:cubicBezTo>
                  <a:cubicBezTo>
                    <a:pt x="432" y="613"/>
                    <a:pt x="432" y="614"/>
                    <a:pt x="430" y="613"/>
                  </a:cubicBezTo>
                  <a:cubicBezTo>
                    <a:pt x="429" y="613"/>
                    <a:pt x="429" y="612"/>
                    <a:pt x="428" y="613"/>
                  </a:cubicBezTo>
                  <a:cubicBezTo>
                    <a:pt x="427" y="613"/>
                    <a:pt x="427" y="614"/>
                    <a:pt x="427" y="613"/>
                  </a:cubicBezTo>
                  <a:cubicBezTo>
                    <a:pt x="427" y="611"/>
                    <a:pt x="428" y="611"/>
                    <a:pt x="427" y="611"/>
                  </a:cubicBezTo>
                  <a:cubicBezTo>
                    <a:pt x="426" y="611"/>
                    <a:pt x="425" y="612"/>
                    <a:pt x="424" y="611"/>
                  </a:cubicBezTo>
                  <a:cubicBezTo>
                    <a:pt x="424" y="611"/>
                    <a:pt x="423" y="610"/>
                    <a:pt x="423" y="609"/>
                  </a:cubicBezTo>
                  <a:cubicBezTo>
                    <a:pt x="422" y="609"/>
                    <a:pt x="422" y="608"/>
                    <a:pt x="422" y="608"/>
                  </a:cubicBezTo>
                  <a:cubicBezTo>
                    <a:pt x="421" y="607"/>
                    <a:pt x="419" y="607"/>
                    <a:pt x="418" y="606"/>
                  </a:cubicBezTo>
                  <a:cubicBezTo>
                    <a:pt x="417" y="605"/>
                    <a:pt x="417" y="605"/>
                    <a:pt x="417" y="605"/>
                  </a:cubicBezTo>
                  <a:cubicBezTo>
                    <a:pt x="417" y="605"/>
                    <a:pt x="417" y="605"/>
                    <a:pt x="416" y="604"/>
                  </a:cubicBezTo>
                  <a:cubicBezTo>
                    <a:pt x="416" y="603"/>
                    <a:pt x="416" y="602"/>
                    <a:pt x="415" y="603"/>
                  </a:cubicBezTo>
                  <a:cubicBezTo>
                    <a:pt x="414" y="603"/>
                    <a:pt x="414" y="603"/>
                    <a:pt x="413" y="603"/>
                  </a:cubicBezTo>
                  <a:cubicBezTo>
                    <a:pt x="413" y="603"/>
                    <a:pt x="413" y="602"/>
                    <a:pt x="412" y="602"/>
                  </a:cubicBezTo>
                  <a:cubicBezTo>
                    <a:pt x="411" y="602"/>
                    <a:pt x="408" y="602"/>
                    <a:pt x="408" y="602"/>
                  </a:cubicBezTo>
                  <a:cubicBezTo>
                    <a:pt x="408" y="602"/>
                    <a:pt x="408" y="603"/>
                    <a:pt x="407" y="602"/>
                  </a:cubicBezTo>
                  <a:cubicBezTo>
                    <a:pt x="407" y="602"/>
                    <a:pt x="407" y="601"/>
                    <a:pt x="407" y="601"/>
                  </a:cubicBezTo>
                  <a:cubicBezTo>
                    <a:pt x="408" y="601"/>
                    <a:pt x="408" y="601"/>
                    <a:pt x="408" y="601"/>
                  </a:cubicBezTo>
                  <a:cubicBezTo>
                    <a:pt x="409" y="600"/>
                    <a:pt x="409" y="600"/>
                    <a:pt x="409" y="600"/>
                  </a:cubicBezTo>
                  <a:cubicBezTo>
                    <a:pt x="409" y="600"/>
                    <a:pt x="410" y="600"/>
                    <a:pt x="410" y="600"/>
                  </a:cubicBezTo>
                  <a:cubicBezTo>
                    <a:pt x="410" y="599"/>
                    <a:pt x="410" y="599"/>
                    <a:pt x="410" y="599"/>
                  </a:cubicBezTo>
                  <a:cubicBezTo>
                    <a:pt x="409" y="599"/>
                    <a:pt x="409" y="599"/>
                    <a:pt x="409" y="599"/>
                  </a:cubicBezTo>
                  <a:cubicBezTo>
                    <a:pt x="409" y="599"/>
                    <a:pt x="408" y="598"/>
                    <a:pt x="408" y="598"/>
                  </a:cubicBezTo>
                  <a:cubicBezTo>
                    <a:pt x="408" y="597"/>
                    <a:pt x="407" y="596"/>
                    <a:pt x="407" y="596"/>
                  </a:cubicBezTo>
                  <a:cubicBezTo>
                    <a:pt x="407" y="596"/>
                    <a:pt x="407" y="596"/>
                    <a:pt x="407" y="596"/>
                  </a:cubicBezTo>
                  <a:cubicBezTo>
                    <a:pt x="407" y="597"/>
                    <a:pt x="406" y="597"/>
                    <a:pt x="406" y="597"/>
                  </a:cubicBezTo>
                  <a:cubicBezTo>
                    <a:pt x="407" y="597"/>
                    <a:pt x="407" y="597"/>
                    <a:pt x="407" y="597"/>
                  </a:cubicBezTo>
                  <a:cubicBezTo>
                    <a:pt x="407" y="598"/>
                    <a:pt x="407" y="598"/>
                    <a:pt x="407" y="598"/>
                  </a:cubicBezTo>
                  <a:cubicBezTo>
                    <a:pt x="406" y="598"/>
                    <a:pt x="406" y="598"/>
                    <a:pt x="406" y="598"/>
                  </a:cubicBezTo>
                  <a:cubicBezTo>
                    <a:pt x="406" y="598"/>
                    <a:pt x="406" y="598"/>
                    <a:pt x="406" y="599"/>
                  </a:cubicBezTo>
                  <a:cubicBezTo>
                    <a:pt x="406" y="600"/>
                    <a:pt x="405" y="600"/>
                    <a:pt x="405" y="600"/>
                  </a:cubicBezTo>
                  <a:cubicBezTo>
                    <a:pt x="404" y="600"/>
                    <a:pt x="404" y="599"/>
                    <a:pt x="403" y="599"/>
                  </a:cubicBezTo>
                  <a:cubicBezTo>
                    <a:pt x="403" y="600"/>
                    <a:pt x="403" y="601"/>
                    <a:pt x="402" y="601"/>
                  </a:cubicBezTo>
                  <a:cubicBezTo>
                    <a:pt x="401" y="601"/>
                    <a:pt x="401" y="600"/>
                    <a:pt x="401" y="601"/>
                  </a:cubicBezTo>
                  <a:cubicBezTo>
                    <a:pt x="400" y="602"/>
                    <a:pt x="400" y="603"/>
                    <a:pt x="400" y="603"/>
                  </a:cubicBezTo>
                  <a:cubicBezTo>
                    <a:pt x="400" y="604"/>
                    <a:pt x="401" y="605"/>
                    <a:pt x="399" y="606"/>
                  </a:cubicBezTo>
                  <a:cubicBezTo>
                    <a:pt x="398" y="607"/>
                    <a:pt x="398" y="607"/>
                    <a:pt x="397" y="608"/>
                  </a:cubicBezTo>
                  <a:cubicBezTo>
                    <a:pt x="396" y="608"/>
                    <a:pt x="395" y="608"/>
                    <a:pt x="393" y="609"/>
                  </a:cubicBezTo>
                  <a:cubicBezTo>
                    <a:pt x="392" y="610"/>
                    <a:pt x="392" y="610"/>
                    <a:pt x="392" y="610"/>
                  </a:cubicBezTo>
                  <a:cubicBezTo>
                    <a:pt x="393" y="611"/>
                    <a:pt x="394" y="611"/>
                    <a:pt x="394" y="612"/>
                  </a:cubicBezTo>
                  <a:cubicBezTo>
                    <a:pt x="394" y="612"/>
                    <a:pt x="393" y="613"/>
                    <a:pt x="393" y="613"/>
                  </a:cubicBezTo>
                  <a:cubicBezTo>
                    <a:pt x="392" y="613"/>
                    <a:pt x="392" y="612"/>
                    <a:pt x="391" y="612"/>
                  </a:cubicBezTo>
                  <a:cubicBezTo>
                    <a:pt x="391" y="612"/>
                    <a:pt x="389" y="614"/>
                    <a:pt x="389" y="614"/>
                  </a:cubicBezTo>
                  <a:cubicBezTo>
                    <a:pt x="388" y="614"/>
                    <a:pt x="388" y="614"/>
                    <a:pt x="388" y="615"/>
                  </a:cubicBezTo>
                  <a:cubicBezTo>
                    <a:pt x="388" y="617"/>
                    <a:pt x="389" y="616"/>
                    <a:pt x="390" y="617"/>
                  </a:cubicBezTo>
                  <a:cubicBezTo>
                    <a:pt x="390" y="618"/>
                    <a:pt x="392" y="618"/>
                    <a:pt x="392" y="619"/>
                  </a:cubicBezTo>
                  <a:cubicBezTo>
                    <a:pt x="392" y="621"/>
                    <a:pt x="392" y="621"/>
                    <a:pt x="392" y="621"/>
                  </a:cubicBezTo>
                  <a:cubicBezTo>
                    <a:pt x="393" y="622"/>
                    <a:pt x="393" y="622"/>
                    <a:pt x="394" y="623"/>
                  </a:cubicBezTo>
                  <a:cubicBezTo>
                    <a:pt x="394" y="624"/>
                    <a:pt x="395" y="624"/>
                    <a:pt x="395" y="625"/>
                  </a:cubicBezTo>
                  <a:cubicBezTo>
                    <a:pt x="395" y="627"/>
                    <a:pt x="394" y="629"/>
                    <a:pt x="395" y="630"/>
                  </a:cubicBezTo>
                  <a:cubicBezTo>
                    <a:pt x="395" y="631"/>
                    <a:pt x="395" y="631"/>
                    <a:pt x="395" y="632"/>
                  </a:cubicBezTo>
                  <a:cubicBezTo>
                    <a:pt x="394" y="634"/>
                    <a:pt x="395" y="634"/>
                    <a:pt x="394" y="635"/>
                  </a:cubicBezTo>
                  <a:cubicBezTo>
                    <a:pt x="392" y="636"/>
                    <a:pt x="392" y="636"/>
                    <a:pt x="391" y="636"/>
                  </a:cubicBezTo>
                  <a:cubicBezTo>
                    <a:pt x="390" y="636"/>
                    <a:pt x="389" y="636"/>
                    <a:pt x="389" y="635"/>
                  </a:cubicBezTo>
                  <a:cubicBezTo>
                    <a:pt x="389" y="635"/>
                    <a:pt x="390" y="634"/>
                    <a:pt x="389" y="634"/>
                  </a:cubicBezTo>
                  <a:cubicBezTo>
                    <a:pt x="388" y="634"/>
                    <a:pt x="387" y="634"/>
                    <a:pt x="386" y="635"/>
                  </a:cubicBezTo>
                  <a:cubicBezTo>
                    <a:pt x="385" y="635"/>
                    <a:pt x="384" y="636"/>
                    <a:pt x="383" y="635"/>
                  </a:cubicBezTo>
                  <a:cubicBezTo>
                    <a:pt x="383" y="635"/>
                    <a:pt x="382" y="634"/>
                    <a:pt x="382" y="635"/>
                  </a:cubicBezTo>
                  <a:cubicBezTo>
                    <a:pt x="382" y="637"/>
                    <a:pt x="382" y="636"/>
                    <a:pt x="382" y="637"/>
                  </a:cubicBezTo>
                  <a:cubicBezTo>
                    <a:pt x="382" y="639"/>
                    <a:pt x="381" y="638"/>
                    <a:pt x="382" y="639"/>
                  </a:cubicBezTo>
                  <a:cubicBezTo>
                    <a:pt x="383" y="640"/>
                    <a:pt x="383" y="641"/>
                    <a:pt x="384" y="641"/>
                  </a:cubicBezTo>
                  <a:cubicBezTo>
                    <a:pt x="385" y="640"/>
                    <a:pt x="385" y="639"/>
                    <a:pt x="385" y="640"/>
                  </a:cubicBezTo>
                  <a:cubicBezTo>
                    <a:pt x="386" y="642"/>
                    <a:pt x="386" y="642"/>
                    <a:pt x="386" y="643"/>
                  </a:cubicBezTo>
                  <a:cubicBezTo>
                    <a:pt x="386" y="644"/>
                    <a:pt x="387" y="645"/>
                    <a:pt x="387" y="645"/>
                  </a:cubicBezTo>
                  <a:cubicBezTo>
                    <a:pt x="387" y="645"/>
                    <a:pt x="388" y="645"/>
                    <a:pt x="387" y="645"/>
                  </a:cubicBezTo>
                  <a:cubicBezTo>
                    <a:pt x="386" y="646"/>
                    <a:pt x="386" y="645"/>
                    <a:pt x="385" y="646"/>
                  </a:cubicBezTo>
                  <a:cubicBezTo>
                    <a:pt x="384" y="647"/>
                    <a:pt x="384" y="646"/>
                    <a:pt x="384" y="648"/>
                  </a:cubicBezTo>
                  <a:cubicBezTo>
                    <a:pt x="384" y="649"/>
                    <a:pt x="384" y="651"/>
                    <a:pt x="384" y="652"/>
                  </a:cubicBezTo>
                  <a:cubicBezTo>
                    <a:pt x="384" y="652"/>
                    <a:pt x="384" y="653"/>
                    <a:pt x="385" y="654"/>
                  </a:cubicBezTo>
                  <a:cubicBezTo>
                    <a:pt x="385" y="655"/>
                    <a:pt x="385" y="656"/>
                    <a:pt x="385" y="656"/>
                  </a:cubicBezTo>
                  <a:cubicBezTo>
                    <a:pt x="385" y="657"/>
                    <a:pt x="384" y="656"/>
                    <a:pt x="384" y="655"/>
                  </a:cubicBezTo>
                  <a:cubicBezTo>
                    <a:pt x="383" y="655"/>
                    <a:pt x="383" y="654"/>
                    <a:pt x="382" y="655"/>
                  </a:cubicBezTo>
                  <a:cubicBezTo>
                    <a:pt x="382" y="656"/>
                    <a:pt x="382" y="657"/>
                    <a:pt x="382" y="657"/>
                  </a:cubicBezTo>
                  <a:cubicBezTo>
                    <a:pt x="381" y="658"/>
                    <a:pt x="381" y="658"/>
                    <a:pt x="380" y="659"/>
                  </a:cubicBezTo>
                  <a:cubicBezTo>
                    <a:pt x="379" y="660"/>
                    <a:pt x="377" y="660"/>
                    <a:pt x="377" y="661"/>
                  </a:cubicBezTo>
                  <a:cubicBezTo>
                    <a:pt x="377" y="661"/>
                    <a:pt x="377" y="662"/>
                    <a:pt x="377" y="663"/>
                  </a:cubicBezTo>
                  <a:cubicBezTo>
                    <a:pt x="377" y="663"/>
                    <a:pt x="378" y="663"/>
                    <a:pt x="378" y="664"/>
                  </a:cubicBezTo>
                  <a:cubicBezTo>
                    <a:pt x="378" y="665"/>
                    <a:pt x="379" y="665"/>
                    <a:pt x="377" y="665"/>
                  </a:cubicBezTo>
                  <a:cubicBezTo>
                    <a:pt x="376" y="665"/>
                    <a:pt x="376" y="664"/>
                    <a:pt x="375" y="665"/>
                  </a:cubicBezTo>
                  <a:cubicBezTo>
                    <a:pt x="375" y="666"/>
                    <a:pt x="375" y="667"/>
                    <a:pt x="375" y="667"/>
                  </a:cubicBezTo>
                  <a:cubicBezTo>
                    <a:pt x="374" y="668"/>
                    <a:pt x="373" y="669"/>
                    <a:pt x="372" y="669"/>
                  </a:cubicBezTo>
                  <a:cubicBezTo>
                    <a:pt x="371" y="669"/>
                    <a:pt x="371" y="668"/>
                    <a:pt x="370" y="669"/>
                  </a:cubicBezTo>
                  <a:cubicBezTo>
                    <a:pt x="369" y="670"/>
                    <a:pt x="370" y="671"/>
                    <a:pt x="369" y="671"/>
                  </a:cubicBezTo>
                  <a:cubicBezTo>
                    <a:pt x="368" y="671"/>
                    <a:pt x="368" y="671"/>
                    <a:pt x="367" y="671"/>
                  </a:cubicBezTo>
                  <a:cubicBezTo>
                    <a:pt x="366" y="671"/>
                    <a:pt x="366" y="671"/>
                    <a:pt x="365" y="671"/>
                  </a:cubicBezTo>
                  <a:cubicBezTo>
                    <a:pt x="364" y="671"/>
                    <a:pt x="364" y="671"/>
                    <a:pt x="363" y="671"/>
                  </a:cubicBezTo>
                  <a:cubicBezTo>
                    <a:pt x="363" y="671"/>
                    <a:pt x="362" y="672"/>
                    <a:pt x="361" y="671"/>
                  </a:cubicBezTo>
                  <a:cubicBezTo>
                    <a:pt x="360" y="671"/>
                    <a:pt x="360" y="672"/>
                    <a:pt x="360" y="672"/>
                  </a:cubicBezTo>
                  <a:cubicBezTo>
                    <a:pt x="359" y="671"/>
                    <a:pt x="359" y="671"/>
                    <a:pt x="358" y="672"/>
                  </a:cubicBezTo>
                  <a:cubicBezTo>
                    <a:pt x="358" y="672"/>
                    <a:pt x="357" y="673"/>
                    <a:pt x="357" y="672"/>
                  </a:cubicBezTo>
                  <a:cubicBezTo>
                    <a:pt x="357" y="672"/>
                    <a:pt x="357" y="671"/>
                    <a:pt x="356" y="672"/>
                  </a:cubicBezTo>
                  <a:cubicBezTo>
                    <a:pt x="356" y="672"/>
                    <a:pt x="354" y="673"/>
                    <a:pt x="354" y="673"/>
                  </a:cubicBezTo>
                  <a:cubicBezTo>
                    <a:pt x="354" y="673"/>
                    <a:pt x="354" y="672"/>
                    <a:pt x="353" y="672"/>
                  </a:cubicBezTo>
                  <a:cubicBezTo>
                    <a:pt x="352" y="672"/>
                    <a:pt x="351" y="673"/>
                    <a:pt x="351" y="673"/>
                  </a:cubicBezTo>
                  <a:cubicBezTo>
                    <a:pt x="351" y="674"/>
                    <a:pt x="351" y="674"/>
                    <a:pt x="350" y="674"/>
                  </a:cubicBezTo>
                  <a:cubicBezTo>
                    <a:pt x="349" y="674"/>
                    <a:pt x="349" y="674"/>
                    <a:pt x="348" y="674"/>
                  </a:cubicBezTo>
                  <a:cubicBezTo>
                    <a:pt x="348" y="675"/>
                    <a:pt x="348" y="675"/>
                    <a:pt x="348" y="676"/>
                  </a:cubicBezTo>
                  <a:cubicBezTo>
                    <a:pt x="347" y="676"/>
                    <a:pt x="348" y="676"/>
                    <a:pt x="347" y="676"/>
                  </a:cubicBezTo>
                  <a:cubicBezTo>
                    <a:pt x="346" y="677"/>
                    <a:pt x="346" y="677"/>
                    <a:pt x="346" y="677"/>
                  </a:cubicBezTo>
                  <a:cubicBezTo>
                    <a:pt x="345" y="677"/>
                    <a:pt x="345" y="677"/>
                    <a:pt x="345" y="678"/>
                  </a:cubicBezTo>
                  <a:cubicBezTo>
                    <a:pt x="345" y="678"/>
                    <a:pt x="345" y="678"/>
                    <a:pt x="345" y="678"/>
                  </a:cubicBezTo>
                  <a:cubicBezTo>
                    <a:pt x="344" y="678"/>
                    <a:pt x="344" y="678"/>
                    <a:pt x="344" y="679"/>
                  </a:cubicBezTo>
                  <a:cubicBezTo>
                    <a:pt x="344" y="679"/>
                    <a:pt x="345" y="680"/>
                    <a:pt x="344" y="680"/>
                  </a:cubicBezTo>
                  <a:cubicBezTo>
                    <a:pt x="343" y="680"/>
                    <a:pt x="343" y="679"/>
                    <a:pt x="343" y="679"/>
                  </a:cubicBezTo>
                  <a:cubicBezTo>
                    <a:pt x="343" y="679"/>
                    <a:pt x="343" y="679"/>
                    <a:pt x="342" y="679"/>
                  </a:cubicBezTo>
                  <a:cubicBezTo>
                    <a:pt x="342" y="679"/>
                    <a:pt x="341" y="679"/>
                    <a:pt x="341" y="679"/>
                  </a:cubicBezTo>
                  <a:cubicBezTo>
                    <a:pt x="341" y="679"/>
                    <a:pt x="341" y="679"/>
                    <a:pt x="341" y="679"/>
                  </a:cubicBezTo>
                  <a:cubicBezTo>
                    <a:pt x="340" y="680"/>
                    <a:pt x="339" y="681"/>
                    <a:pt x="339" y="680"/>
                  </a:cubicBezTo>
                  <a:cubicBezTo>
                    <a:pt x="339" y="680"/>
                    <a:pt x="339" y="679"/>
                    <a:pt x="338" y="679"/>
                  </a:cubicBezTo>
                  <a:cubicBezTo>
                    <a:pt x="338" y="679"/>
                    <a:pt x="337" y="679"/>
                    <a:pt x="337" y="680"/>
                  </a:cubicBezTo>
                  <a:cubicBezTo>
                    <a:pt x="337" y="680"/>
                    <a:pt x="337" y="680"/>
                    <a:pt x="337" y="681"/>
                  </a:cubicBezTo>
                  <a:cubicBezTo>
                    <a:pt x="338" y="681"/>
                    <a:pt x="338" y="682"/>
                    <a:pt x="339" y="682"/>
                  </a:cubicBezTo>
                  <a:cubicBezTo>
                    <a:pt x="340" y="682"/>
                    <a:pt x="341" y="681"/>
                    <a:pt x="341" y="682"/>
                  </a:cubicBezTo>
                  <a:cubicBezTo>
                    <a:pt x="341" y="682"/>
                    <a:pt x="341" y="682"/>
                    <a:pt x="342" y="682"/>
                  </a:cubicBezTo>
                  <a:cubicBezTo>
                    <a:pt x="342" y="683"/>
                    <a:pt x="342" y="684"/>
                    <a:pt x="342" y="683"/>
                  </a:cubicBezTo>
                  <a:cubicBezTo>
                    <a:pt x="343" y="683"/>
                    <a:pt x="343" y="683"/>
                    <a:pt x="343" y="683"/>
                  </a:cubicBezTo>
                  <a:cubicBezTo>
                    <a:pt x="344" y="683"/>
                    <a:pt x="344" y="684"/>
                    <a:pt x="344" y="685"/>
                  </a:cubicBezTo>
                  <a:cubicBezTo>
                    <a:pt x="343" y="685"/>
                    <a:pt x="343" y="686"/>
                    <a:pt x="343" y="686"/>
                  </a:cubicBezTo>
                  <a:cubicBezTo>
                    <a:pt x="343" y="686"/>
                    <a:pt x="343" y="686"/>
                    <a:pt x="343" y="687"/>
                  </a:cubicBezTo>
                  <a:cubicBezTo>
                    <a:pt x="343" y="688"/>
                    <a:pt x="342" y="688"/>
                    <a:pt x="342" y="689"/>
                  </a:cubicBezTo>
                  <a:cubicBezTo>
                    <a:pt x="342" y="690"/>
                    <a:pt x="341" y="690"/>
                    <a:pt x="342" y="690"/>
                  </a:cubicBezTo>
                  <a:cubicBezTo>
                    <a:pt x="343" y="690"/>
                    <a:pt x="342" y="690"/>
                    <a:pt x="343" y="690"/>
                  </a:cubicBezTo>
                  <a:cubicBezTo>
                    <a:pt x="344" y="691"/>
                    <a:pt x="344" y="690"/>
                    <a:pt x="345" y="691"/>
                  </a:cubicBezTo>
                  <a:cubicBezTo>
                    <a:pt x="346" y="693"/>
                    <a:pt x="346" y="692"/>
                    <a:pt x="346" y="693"/>
                  </a:cubicBezTo>
                  <a:cubicBezTo>
                    <a:pt x="346" y="694"/>
                    <a:pt x="346" y="694"/>
                    <a:pt x="346" y="695"/>
                  </a:cubicBezTo>
                  <a:cubicBezTo>
                    <a:pt x="346" y="696"/>
                    <a:pt x="347" y="695"/>
                    <a:pt x="346" y="697"/>
                  </a:cubicBezTo>
                  <a:cubicBezTo>
                    <a:pt x="346" y="699"/>
                    <a:pt x="346" y="698"/>
                    <a:pt x="346" y="699"/>
                  </a:cubicBezTo>
                  <a:cubicBezTo>
                    <a:pt x="346" y="700"/>
                    <a:pt x="345" y="700"/>
                    <a:pt x="345" y="700"/>
                  </a:cubicBezTo>
                  <a:cubicBezTo>
                    <a:pt x="345" y="700"/>
                    <a:pt x="344" y="700"/>
                    <a:pt x="344" y="701"/>
                  </a:cubicBezTo>
                  <a:cubicBezTo>
                    <a:pt x="344" y="702"/>
                    <a:pt x="343" y="702"/>
                    <a:pt x="343" y="703"/>
                  </a:cubicBezTo>
                  <a:cubicBezTo>
                    <a:pt x="344" y="704"/>
                    <a:pt x="343" y="704"/>
                    <a:pt x="344" y="705"/>
                  </a:cubicBezTo>
                  <a:cubicBezTo>
                    <a:pt x="344" y="706"/>
                    <a:pt x="344" y="705"/>
                    <a:pt x="344" y="706"/>
                  </a:cubicBezTo>
                  <a:cubicBezTo>
                    <a:pt x="344" y="708"/>
                    <a:pt x="345" y="707"/>
                    <a:pt x="343" y="708"/>
                  </a:cubicBezTo>
                  <a:cubicBezTo>
                    <a:pt x="342" y="709"/>
                    <a:pt x="341" y="710"/>
                    <a:pt x="341" y="711"/>
                  </a:cubicBezTo>
                  <a:cubicBezTo>
                    <a:pt x="340" y="711"/>
                    <a:pt x="340" y="711"/>
                    <a:pt x="340" y="712"/>
                  </a:cubicBezTo>
                  <a:cubicBezTo>
                    <a:pt x="340" y="713"/>
                    <a:pt x="340" y="713"/>
                    <a:pt x="340" y="714"/>
                  </a:cubicBezTo>
                  <a:cubicBezTo>
                    <a:pt x="340" y="714"/>
                    <a:pt x="340" y="715"/>
                    <a:pt x="339" y="715"/>
                  </a:cubicBezTo>
                  <a:cubicBezTo>
                    <a:pt x="338" y="715"/>
                    <a:pt x="338" y="715"/>
                    <a:pt x="337" y="715"/>
                  </a:cubicBezTo>
                  <a:cubicBezTo>
                    <a:pt x="336" y="716"/>
                    <a:pt x="336" y="716"/>
                    <a:pt x="334" y="717"/>
                  </a:cubicBezTo>
                  <a:cubicBezTo>
                    <a:pt x="333" y="717"/>
                    <a:pt x="333" y="716"/>
                    <a:pt x="333" y="717"/>
                  </a:cubicBezTo>
                  <a:cubicBezTo>
                    <a:pt x="332" y="718"/>
                    <a:pt x="332" y="718"/>
                    <a:pt x="333" y="719"/>
                  </a:cubicBezTo>
                  <a:cubicBezTo>
                    <a:pt x="333" y="720"/>
                    <a:pt x="333" y="720"/>
                    <a:pt x="333" y="721"/>
                  </a:cubicBezTo>
                  <a:cubicBezTo>
                    <a:pt x="333" y="723"/>
                    <a:pt x="333" y="723"/>
                    <a:pt x="334" y="722"/>
                  </a:cubicBezTo>
                  <a:cubicBezTo>
                    <a:pt x="334" y="722"/>
                    <a:pt x="335" y="721"/>
                    <a:pt x="335" y="722"/>
                  </a:cubicBezTo>
                  <a:cubicBezTo>
                    <a:pt x="335" y="723"/>
                    <a:pt x="334" y="723"/>
                    <a:pt x="335" y="724"/>
                  </a:cubicBezTo>
                  <a:cubicBezTo>
                    <a:pt x="335" y="725"/>
                    <a:pt x="334" y="725"/>
                    <a:pt x="335" y="726"/>
                  </a:cubicBezTo>
                  <a:cubicBezTo>
                    <a:pt x="336" y="727"/>
                    <a:pt x="336" y="726"/>
                    <a:pt x="336" y="727"/>
                  </a:cubicBezTo>
                  <a:cubicBezTo>
                    <a:pt x="336" y="728"/>
                    <a:pt x="336" y="729"/>
                    <a:pt x="336" y="729"/>
                  </a:cubicBezTo>
                  <a:cubicBezTo>
                    <a:pt x="336" y="730"/>
                    <a:pt x="335" y="730"/>
                    <a:pt x="335" y="731"/>
                  </a:cubicBezTo>
                  <a:cubicBezTo>
                    <a:pt x="335" y="732"/>
                    <a:pt x="335" y="731"/>
                    <a:pt x="334" y="732"/>
                  </a:cubicBezTo>
                  <a:cubicBezTo>
                    <a:pt x="333" y="733"/>
                    <a:pt x="332" y="732"/>
                    <a:pt x="333" y="733"/>
                  </a:cubicBezTo>
                  <a:cubicBezTo>
                    <a:pt x="334" y="734"/>
                    <a:pt x="334" y="734"/>
                    <a:pt x="334" y="734"/>
                  </a:cubicBezTo>
                  <a:cubicBezTo>
                    <a:pt x="334" y="735"/>
                    <a:pt x="333" y="736"/>
                    <a:pt x="334" y="736"/>
                  </a:cubicBezTo>
                  <a:cubicBezTo>
                    <a:pt x="334" y="737"/>
                    <a:pt x="333" y="736"/>
                    <a:pt x="334" y="737"/>
                  </a:cubicBezTo>
                  <a:cubicBezTo>
                    <a:pt x="334" y="739"/>
                    <a:pt x="335" y="738"/>
                    <a:pt x="334" y="739"/>
                  </a:cubicBezTo>
                  <a:cubicBezTo>
                    <a:pt x="332" y="740"/>
                    <a:pt x="331" y="739"/>
                    <a:pt x="332" y="740"/>
                  </a:cubicBezTo>
                  <a:cubicBezTo>
                    <a:pt x="333" y="741"/>
                    <a:pt x="332" y="740"/>
                    <a:pt x="333" y="741"/>
                  </a:cubicBezTo>
                  <a:cubicBezTo>
                    <a:pt x="334" y="742"/>
                    <a:pt x="334" y="742"/>
                    <a:pt x="334" y="743"/>
                  </a:cubicBezTo>
                  <a:cubicBezTo>
                    <a:pt x="333" y="743"/>
                    <a:pt x="333" y="743"/>
                    <a:pt x="333" y="744"/>
                  </a:cubicBezTo>
                  <a:cubicBezTo>
                    <a:pt x="333" y="744"/>
                    <a:pt x="333" y="744"/>
                    <a:pt x="333" y="745"/>
                  </a:cubicBezTo>
                  <a:cubicBezTo>
                    <a:pt x="333" y="746"/>
                    <a:pt x="333" y="745"/>
                    <a:pt x="332" y="746"/>
                  </a:cubicBezTo>
                  <a:cubicBezTo>
                    <a:pt x="332" y="746"/>
                    <a:pt x="332" y="747"/>
                    <a:pt x="332" y="747"/>
                  </a:cubicBezTo>
                  <a:cubicBezTo>
                    <a:pt x="332" y="747"/>
                    <a:pt x="331" y="750"/>
                    <a:pt x="331" y="750"/>
                  </a:cubicBezTo>
                  <a:cubicBezTo>
                    <a:pt x="330" y="748"/>
                    <a:pt x="330" y="748"/>
                    <a:pt x="330" y="748"/>
                  </a:cubicBezTo>
                  <a:cubicBezTo>
                    <a:pt x="330" y="748"/>
                    <a:pt x="329" y="749"/>
                    <a:pt x="328" y="748"/>
                  </a:cubicBezTo>
                  <a:cubicBezTo>
                    <a:pt x="328" y="748"/>
                    <a:pt x="328" y="749"/>
                    <a:pt x="327" y="749"/>
                  </a:cubicBezTo>
                  <a:cubicBezTo>
                    <a:pt x="326" y="748"/>
                    <a:pt x="326" y="749"/>
                    <a:pt x="326" y="748"/>
                  </a:cubicBezTo>
                  <a:cubicBezTo>
                    <a:pt x="325" y="748"/>
                    <a:pt x="325" y="747"/>
                    <a:pt x="324" y="748"/>
                  </a:cubicBezTo>
                  <a:cubicBezTo>
                    <a:pt x="323" y="748"/>
                    <a:pt x="324" y="748"/>
                    <a:pt x="323" y="748"/>
                  </a:cubicBezTo>
                  <a:cubicBezTo>
                    <a:pt x="322" y="749"/>
                    <a:pt x="322" y="749"/>
                    <a:pt x="321" y="750"/>
                  </a:cubicBezTo>
                  <a:cubicBezTo>
                    <a:pt x="320" y="750"/>
                    <a:pt x="320" y="750"/>
                    <a:pt x="319" y="750"/>
                  </a:cubicBezTo>
                  <a:cubicBezTo>
                    <a:pt x="318" y="749"/>
                    <a:pt x="319" y="749"/>
                    <a:pt x="318" y="749"/>
                  </a:cubicBezTo>
                  <a:cubicBezTo>
                    <a:pt x="317" y="750"/>
                    <a:pt x="317" y="750"/>
                    <a:pt x="317" y="750"/>
                  </a:cubicBezTo>
                  <a:cubicBezTo>
                    <a:pt x="316" y="751"/>
                    <a:pt x="316" y="751"/>
                    <a:pt x="315" y="751"/>
                  </a:cubicBezTo>
                  <a:cubicBezTo>
                    <a:pt x="314" y="752"/>
                    <a:pt x="314" y="752"/>
                    <a:pt x="314" y="752"/>
                  </a:cubicBezTo>
                  <a:cubicBezTo>
                    <a:pt x="314" y="753"/>
                    <a:pt x="314" y="753"/>
                    <a:pt x="314" y="754"/>
                  </a:cubicBezTo>
                  <a:cubicBezTo>
                    <a:pt x="313" y="754"/>
                    <a:pt x="313" y="754"/>
                    <a:pt x="313" y="755"/>
                  </a:cubicBezTo>
                  <a:cubicBezTo>
                    <a:pt x="313" y="755"/>
                    <a:pt x="314" y="755"/>
                    <a:pt x="313" y="756"/>
                  </a:cubicBezTo>
                  <a:cubicBezTo>
                    <a:pt x="313" y="757"/>
                    <a:pt x="312" y="757"/>
                    <a:pt x="313" y="757"/>
                  </a:cubicBezTo>
                  <a:cubicBezTo>
                    <a:pt x="313" y="757"/>
                    <a:pt x="313" y="757"/>
                    <a:pt x="313" y="757"/>
                  </a:cubicBezTo>
                  <a:cubicBezTo>
                    <a:pt x="313" y="758"/>
                    <a:pt x="313" y="758"/>
                    <a:pt x="312" y="758"/>
                  </a:cubicBezTo>
                  <a:cubicBezTo>
                    <a:pt x="312" y="758"/>
                    <a:pt x="312" y="758"/>
                    <a:pt x="311" y="757"/>
                  </a:cubicBezTo>
                  <a:cubicBezTo>
                    <a:pt x="311" y="757"/>
                    <a:pt x="311" y="757"/>
                    <a:pt x="310" y="757"/>
                  </a:cubicBezTo>
                  <a:cubicBezTo>
                    <a:pt x="310" y="757"/>
                    <a:pt x="309" y="756"/>
                    <a:pt x="309" y="757"/>
                  </a:cubicBezTo>
                  <a:cubicBezTo>
                    <a:pt x="310" y="758"/>
                    <a:pt x="310" y="757"/>
                    <a:pt x="310" y="758"/>
                  </a:cubicBezTo>
                  <a:cubicBezTo>
                    <a:pt x="309" y="759"/>
                    <a:pt x="309" y="760"/>
                    <a:pt x="309" y="760"/>
                  </a:cubicBezTo>
                  <a:cubicBezTo>
                    <a:pt x="308" y="761"/>
                    <a:pt x="308" y="761"/>
                    <a:pt x="307" y="761"/>
                  </a:cubicBezTo>
                  <a:cubicBezTo>
                    <a:pt x="306" y="761"/>
                    <a:pt x="307" y="761"/>
                    <a:pt x="306" y="761"/>
                  </a:cubicBezTo>
                  <a:cubicBezTo>
                    <a:pt x="305" y="761"/>
                    <a:pt x="305" y="761"/>
                    <a:pt x="304" y="761"/>
                  </a:cubicBezTo>
                  <a:cubicBezTo>
                    <a:pt x="303" y="761"/>
                    <a:pt x="302" y="761"/>
                    <a:pt x="302" y="761"/>
                  </a:cubicBezTo>
                  <a:cubicBezTo>
                    <a:pt x="301" y="761"/>
                    <a:pt x="301" y="761"/>
                    <a:pt x="301" y="761"/>
                  </a:cubicBezTo>
                  <a:cubicBezTo>
                    <a:pt x="300" y="760"/>
                    <a:pt x="300" y="760"/>
                    <a:pt x="299" y="760"/>
                  </a:cubicBezTo>
                  <a:cubicBezTo>
                    <a:pt x="298" y="759"/>
                    <a:pt x="298" y="760"/>
                    <a:pt x="298" y="759"/>
                  </a:cubicBezTo>
                  <a:cubicBezTo>
                    <a:pt x="298" y="759"/>
                    <a:pt x="298" y="759"/>
                    <a:pt x="298" y="758"/>
                  </a:cubicBezTo>
                  <a:cubicBezTo>
                    <a:pt x="298" y="758"/>
                    <a:pt x="298" y="758"/>
                    <a:pt x="298" y="758"/>
                  </a:cubicBezTo>
                  <a:cubicBezTo>
                    <a:pt x="297" y="758"/>
                    <a:pt x="297" y="758"/>
                    <a:pt x="297" y="758"/>
                  </a:cubicBezTo>
                  <a:cubicBezTo>
                    <a:pt x="297" y="757"/>
                    <a:pt x="297" y="757"/>
                    <a:pt x="297" y="757"/>
                  </a:cubicBezTo>
                  <a:cubicBezTo>
                    <a:pt x="296" y="756"/>
                    <a:pt x="296" y="756"/>
                    <a:pt x="296" y="756"/>
                  </a:cubicBezTo>
                  <a:cubicBezTo>
                    <a:pt x="297" y="756"/>
                    <a:pt x="297" y="755"/>
                    <a:pt x="298" y="755"/>
                  </a:cubicBezTo>
                  <a:cubicBezTo>
                    <a:pt x="299" y="756"/>
                    <a:pt x="299" y="757"/>
                    <a:pt x="299" y="756"/>
                  </a:cubicBezTo>
                  <a:cubicBezTo>
                    <a:pt x="299" y="755"/>
                    <a:pt x="299" y="755"/>
                    <a:pt x="299" y="754"/>
                  </a:cubicBezTo>
                  <a:cubicBezTo>
                    <a:pt x="298" y="754"/>
                    <a:pt x="298" y="754"/>
                    <a:pt x="298" y="754"/>
                  </a:cubicBezTo>
                  <a:cubicBezTo>
                    <a:pt x="299" y="753"/>
                    <a:pt x="299" y="754"/>
                    <a:pt x="299" y="753"/>
                  </a:cubicBezTo>
                  <a:cubicBezTo>
                    <a:pt x="299" y="753"/>
                    <a:pt x="300" y="753"/>
                    <a:pt x="300" y="753"/>
                  </a:cubicBezTo>
                  <a:cubicBezTo>
                    <a:pt x="300" y="752"/>
                    <a:pt x="299" y="752"/>
                    <a:pt x="299" y="752"/>
                  </a:cubicBezTo>
                  <a:cubicBezTo>
                    <a:pt x="299" y="752"/>
                    <a:pt x="298" y="752"/>
                    <a:pt x="298" y="752"/>
                  </a:cubicBezTo>
                  <a:cubicBezTo>
                    <a:pt x="299" y="751"/>
                    <a:pt x="298" y="751"/>
                    <a:pt x="299" y="751"/>
                  </a:cubicBezTo>
                  <a:cubicBezTo>
                    <a:pt x="299" y="750"/>
                    <a:pt x="300" y="751"/>
                    <a:pt x="300" y="751"/>
                  </a:cubicBezTo>
                  <a:cubicBezTo>
                    <a:pt x="300" y="751"/>
                    <a:pt x="299" y="750"/>
                    <a:pt x="299" y="749"/>
                  </a:cubicBezTo>
                  <a:cubicBezTo>
                    <a:pt x="299" y="749"/>
                    <a:pt x="298" y="749"/>
                    <a:pt x="298" y="748"/>
                  </a:cubicBezTo>
                  <a:cubicBezTo>
                    <a:pt x="298" y="748"/>
                    <a:pt x="298" y="748"/>
                    <a:pt x="299" y="748"/>
                  </a:cubicBezTo>
                  <a:cubicBezTo>
                    <a:pt x="299" y="747"/>
                    <a:pt x="299" y="747"/>
                    <a:pt x="299" y="747"/>
                  </a:cubicBezTo>
                  <a:cubicBezTo>
                    <a:pt x="299" y="747"/>
                    <a:pt x="300" y="746"/>
                    <a:pt x="300" y="746"/>
                  </a:cubicBezTo>
                  <a:cubicBezTo>
                    <a:pt x="299" y="746"/>
                    <a:pt x="299" y="746"/>
                    <a:pt x="299" y="746"/>
                  </a:cubicBezTo>
                  <a:cubicBezTo>
                    <a:pt x="298" y="747"/>
                    <a:pt x="298" y="747"/>
                    <a:pt x="298" y="746"/>
                  </a:cubicBezTo>
                  <a:cubicBezTo>
                    <a:pt x="298" y="746"/>
                    <a:pt x="298" y="746"/>
                    <a:pt x="298" y="745"/>
                  </a:cubicBezTo>
                  <a:cubicBezTo>
                    <a:pt x="297" y="745"/>
                    <a:pt x="298" y="745"/>
                    <a:pt x="297" y="745"/>
                  </a:cubicBezTo>
                  <a:cubicBezTo>
                    <a:pt x="297" y="745"/>
                    <a:pt x="297" y="745"/>
                    <a:pt x="296" y="745"/>
                  </a:cubicBezTo>
                  <a:cubicBezTo>
                    <a:pt x="296" y="745"/>
                    <a:pt x="296" y="745"/>
                    <a:pt x="296" y="745"/>
                  </a:cubicBezTo>
                  <a:cubicBezTo>
                    <a:pt x="295" y="744"/>
                    <a:pt x="295" y="745"/>
                    <a:pt x="295" y="744"/>
                  </a:cubicBezTo>
                  <a:cubicBezTo>
                    <a:pt x="296" y="744"/>
                    <a:pt x="296" y="744"/>
                    <a:pt x="297" y="743"/>
                  </a:cubicBezTo>
                  <a:cubicBezTo>
                    <a:pt x="297" y="743"/>
                    <a:pt x="297" y="743"/>
                    <a:pt x="297" y="743"/>
                  </a:cubicBezTo>
                  <a:cubicBezTo>
                    <a:pt x="297" y="742"/>
                    <a:pt x="298" y="742"/>
                    <a:pt x="297" y="741"/>
                  </a:cubicBezTo>
                  <a:cubicBezTo>
                    <a:pt x="297" y="741"/>
                    <a:pt x="296" y="741"/>
                    <a:pt x="296" y="741"/>
                  </a:cubicBezTo>
                  <a:cubicBezTo>
                    <a:pt x="297" y="740"/>
                    <a:pt x="297" y="740"/>
                    <a:pt x="298" y="740"/>
                  </a:cubicBezTo>
                  <a:cubicBezTo>
                    <a:pt x="298" y="740"/>
                    <a:pt x="299" y="740"/>
                    <a:pt x="299" y="740"/>
                  </a:cubicBezTo>
                  <a:cubicBezTo>
                    <a:pt x="299" y="739"/>
                    <a:pt x="298" y="739"/>
                    <a:pt x="298" y="739"/>
                  </a:cubicBezTo>
                  <a:cubicBezTo>
                    <a:pt x="297" y="739"/>
                    <a:pt x="296" y="739"/>
                    <a:pt x="296" y="738"/>
                  </a:cubicBezTo>
                  <a:cubicBezTo>
                    <a:pt x="296" y="737"/>
                    <a:pt x="296" y="738"/>
                    <a:pt x="296" y="737"/>
                  </a:cubicBezTo>
                  <a:cubicBezTo>
                    <a:pt x="297" y="737"/>
                    <a:pt x="297" y="737"/>
                    <a:pt x="297" y="736"/>
                  </a:cubicBezTo>
                  <a:cubicBezTo>
                    <a:pt x="297" y="736"/>
                    <a:pt x="297" y="736"/>
                    <a:pt x="297" y="735"/>
                  </a:cubicBezTo>
                  <a:cubicBezTo>
                    <a:pt x="297" y="735"/>
                    <a:pt x="298" y="735"/>
                    <a:pt x="297" y="734"/>
                  </a:cubicBezTo>
                  <a:cubicBezTo>
                    <a:pt x="296" y="734"/>
                    <a:pt x="297" y="735"/>
                    <a:pt x="296" y="734"/>
                  </a:cubicBezTo>
                  <a:cubicBezTo>
                    <a:pt x="295" y="734"/>
                    <a:pt x="295" y="733"/>
                    <a:pt x="294" y="734"/>
                  </a:cubicBezTo>
                  <a:cubicBezTo>
                    <a:pt x="294" y="736"/>
                    <a:pt x="294" y="736"/>
                    <a:pt x="294" y="736"/>
                  </a:cubicBezTo>
                  <a:cubicBezTo>
                    <a:pt x="293" y="736"/>
                    <a:pt x="293" y="736"/>
                    <a:pt x="292" y="736"/>
                  </a:cubicBezTo>
                  <a:cubicBezTo>
                    <a:pt x="292" y="736"/>
                    <a:pt x="292" y="737"/>
                    <a:pt x="291" y="736"/>
                  </a:cubicBezTo>
                  <a:cubicBezTo>
                    <a:pt x="291" y="736"/>
                    <a:pt x="291" y="737"/>
                    <a:pt x="290" y="736"/>
                  </a:cubicBezTo>
                  <a:cubicBezTo>
                    <a:pt x="289" y="736"/>
                    <a:pt x="289" y="736"/>
                    <a:pt x="288" y="736"/>
                  </a:cubicBezTo>
                  <a:cubicBezTo>
                    <a:pt x="287" y="736"/>
                    <a:pt x="287" y="736"/>
                    <a:pt x="287" y="737"/>
                  </a:cubicBezTo>
                  <a:cubicBezTo>
                    <a:pt x="287" y="737"/>
                    <a:pt x="287" y="738"/>
                    <a:pt x="287" y="738"/>
                  </a:cubicBezTo>
                  <a:cubicBezTo>
                    <a:pt x="288" y="739"/>
                    <a:pt x="288" y="739"/>
                    <a:pt x="288" y="739"/>
                  </a:cubicBezTo>
                  <a:cubicBezTo>
                    <a:pt x="288" y="740"/>
                    <a:pt x="288" y="741"/>
                    <a:pt x="288" y="741"/>
                  </a:cubicBezTo>
                  <a:cubicBezTo>
                    <a:pt x="288" y="741"/>
                    <a:pt x="288" y="741"/>
                    <a:pt x="287" y="742"/>
                  </a:cubicBezTo>
                  <a:cubicBezTo>
                    <a:pt x="287" y="742"/>
                    <a:pt x="286" y="742"/>
                    <a:pt x="285" y="742"/>
                  </a:cubicBezTo>
                  <a:cubicBezTo>
                    <a:pt x="285" y="742"/>
                    <a:pt x="285" y="742"/>
                    <a:pt x="284" y="742"/>
                  </a:cubicBezTo>
                  <a:cubicBezTo>
                    <a:pt x="283" y="742"/>
                    <a:pt x="283" y="742"/>
                    <a:pt x="282" y="742"/>
                  </a:cubicBezTo>
                  <a:cubicBezTo>
                    <a:pt x="282" y="741"/>
                    <a:pt x="281" y="742"/>
                    <a:pt x="281" y="741"/>
                  </a:cubicBezTo>
                  <a:cubicBezTo>
                    <a:pt x="280" y="741"/>
                    <a:pt x="280" y="741"/>
                    <a:pt x="280" y="740"/>
                  </a:cubicBezTo>
                  <a:cubicBezTo>
                    <a:pt x="279" y="739"/>
                    <a:pt x="279" y="740"/>
                    <a:pt x="279" y="740"/>
                  </a:cubicBezTo>
                  <a:cubicBezTo>
                    <a:pt x="279" y="740"/>
                    <a:pt x="278" y="740"/>
                    <a:pt x="278" y="739"/>
                  </a:cubicBezTo>
                  <a:cubicBezTo>
                    <a:pt x="278" y="738"/>
                    <a:pt x="279" y="738"/>
                    <a:pt x="278" y="738"/>
                  </a:cubicBezTo>
                  <a:cubicBezTo>
                    <a:pt x="277" y="738"/>
                    <a:pt x="277" y="737"/>
                    <a:pt x="276" y="738"/>
                  </a:cubicBezTo>
                  <a:cubicBezTo>
                    <a:pt x="276" y="738"/>
                    <a:pt x="275" y="739"/>
                    <a:pt x="276" y="739"/>
                  </a:cubicBezTo>
                  <a:cubicBezTo>
                    <a:pt x="276" y="740"/>
                    <a:pt x="276" y="740"/>
                    <a:pt x="276" y="740"/>
                  </a:cubicBezTo>
                  <a:cubicBezTo>
                    <a:pt x="275" y="740"/>
                    <a:pt x="275" y="739"/>
                    <a:pt x="275" y="740"/>
                  </a:cubicBezTo>
                  <a:cubicBezTo>
                    <a:pt x="275" y="741"/>
                    <a:pt x="274" y="741"/>
                    <a:pt x="275" y="741"/>
                  </a:cubicBezTo>
                  <a:cubicBezTo>
                    <a:pt x="275" y="742"/>
                    <a:pt x="275" y="742"/>
                    <a:pt x="275" y="742"/>
                  </a:cubicBezTo>
                  <a:cubicBezTo>
                    <a:pt x="275" y="743"/>
                    <a:pt x="275" y="743"/>
                    <a:pt x="275" y="743"/>
                  </a:cubicBezTo>
                  <a:cubicBezTo>
                    <a:pt x="275" y="744"/>
                    <a:pt x="275" y="744"/>
                    <a:pt x="275" y="744"/>
                  </a:cubicBezTo>
                  <a:cubicBezTo>
                    <a:pt x="276" y="744"/>
                    <a:pt x="276" y="744"/>
                    <a:pt x="275" y="745"/>
                  </a:cubicBezTo>
                  <a:cubicBezTo>
                    <a:pt x="275" y="746"/>
                    <a:pt x="275" y="746"/>
                    <a:pt x="275" y="747"/>
                  </a:cubicBezTo>
                  <a:cubicBezTo>
                    <a:pt x="275" y="747"/>
                    <a:pt x="274" y="748"/>
                    <a:pt x="275" y="748"/>
                  </a:cubicBezTo>
                  <a:cubicBezTo>
                    <a:pt x="276" y="748"/>
                    <a:pt x="276" y="747"/>
                    <a:pt x="276" y="748"/>
                  </a:cubicBezTo>
                  <a:cubicBezTo>
                    <a:pt x="277" y="748"/>
                    <a:pt x="277" y="748"/>
                    <a:pt x="277" y="749"/>
                  </a:cubicBezTo>
                  <a:cubicBezTo>
                    <a:pt x="278" y="749"/>
                    <a:pt x="278" y="749"/>
                    <a:pt x="277" y="750"/>
                  </a:cubicBezTo>
                  <a:cubicBezTo>
                    <a:pt x="277" y="750"/>
                    <a:pt x="276" y="750"/>
                    <a:pt x="276" y="751"/>
                  </a:cubicBezTo>
                  <a:cubicBezTo>
                    <a:pt x="276" y="752"/>
                    <a:pt x="275" y="752"/>
                    <a:pt x="276" y="753"/>
                  </a:cubicBezTo>
                  <a:cubicBezTo>
                    <a:pt x="276" y="754"/>
                    <a:pt x="275" y="754"/>
                    <a:pt x="274" y="754"/>
                  </a:cubicBezTo>
                  <a:cubicBezTo>
                    <a:pt x="274" y="754"/>
                    <a:pt x="274" y="755"/>
                    <a:pt x="273" y="754"/>
                  </a:cubicBezTo>
                  <a:cubicBezTo>
                    <a:pt x="272" y="754"/>
                    <a:pt x="273" y="754"/>
                    <a:pt x="272" y="753"/>
                  </a:cubicBezTo>
                  <a:cubicBezTo>
                    <a:pt x="271" y="753"/>
                    <a:pt x="270" y="753"/>
                    <a:pt x="270" y="753"/>
                  </a:cubicBezTo>
                  <a:cubicBezTo>
                    <a:pt x="269" y="752"/>
                    <a:pt x="269" y="753"/>
                    <a:pt x="268" y="752"/>
                  </a:cubicBezTo>
                  <a:cubicBezTo>
                    <a:pt x="268" y="752"/>
                    <a:pt x="268" y="751"/>
                    <a:pt x="267" y="752"/>
                  </a:cubicBezTo>
                  <a:cubicBezTo>
                    <a:pt x="267" y="752"/>
                    <a:pt x="267" y="753"/>
                    <a:pt x="267" y="753"/>
                  </a:cubicBezTo>
                  <a:cubicBezTo>
                    <a:pt x="266" y="754"/>
                    <a:pt x="266" y="754"/>
                    <a:pt x="266" y="754"/>
                  </a:cubicBezTo>
                  <a:cubicBezTo>
                    <a:pt x="266" y="754"/>
                    <a:pt x="266" y="754"/>
                    <a:pt x="265" y="754"/>
                  </a:cubicBezTo>
                  <a:cubicBezTo>
                    <a:pt x="265" y="754"/>
                    <a:pt x="265" y="754"/>
                    <a:pt x="265" y="754"/>
                  </a:cubicBezTo>
                  <a:cubicBezTo>
                    <a:pt x="264" y="753"/>
                    <a:pt x="264" y="753"/>
                    <a:pt x="263" y="753"/>
                  </a:cubicBezTo>
                  <a:cubicBezTo>
                    <a:pt x="263" y="753"/>
                    <a:pt x="262" y="754"/>
                    <a:pt x="262" y="754"/>
                  </a:cubicBezTo>
                  <a:cubicBezTo>
                    <a:pt x="262" y="753"/>
                    <a:pt x="262" y="753"/>
                    <a:pt x="262" y="753"/>
                  </a:cubicBezTo>
                  <a:cubicBezTo>
                    <a:pt x="262" y="753"/>
                    <a:pt x="262" y="753"/>
                    <a:pt x="261" y="753"/>
                  </a:cubicBezTo>
                  <a:cubicBezTo>
                    <a:pt x="261" y="753"/>
                    <a:pt x="261" y="752"/>
                    <a:pt x="261" y="754"/>
                  </a:cubicBezTo>
                  <a:cubicBezTo>
                    <a:pt x="260" y="756"/>
                    <a:pt x="260" y="756"/>
                    <a:pt x="260" y="756"/>
                  </a:cubicBezTo>
                  <a:cubicBezTo>
                    <a:pt x="259" y="756"/>
                    <a:pt x="259" y="756"/>
                    <a:pt x="259" y="756"/>
                  </a:cubicBezTo>
                  <a:cubicBezTo>
                    <a:pt x="259" y="756"/>
                    <a:pt x="259" y="756"/>
                    <a:pt x="259" y="757"/>
                  </a:cubicBezTo>
                  <a:cubicBezTo>
                    <a:pt x="259" y="757"/>
                    <a:pt x="259" y="757"/>
                    <a:pt x="259" y="757"/>
                  </a:cubicBezTo>
                  <a:cubicBezTo>
                    <a:pt x="258" y="758"/>
                    <a:pt x="258" y="758"/>
                    <a:pt x="258" y="758"/>
                  </a:cubicBezTo>
                  <a:cubicBezTo>
                    <a:pt x="258" y="758"/>
                    <a:pt x="258" y="759"/>
                    <a:pt x="258" y="759"/>
                  </a:cubicBezTo>
                  <a:cubicBezTo>
                    <a:pt x="258" y="759"/>
                    <a:pt x="259" y="759"/>
                    <a:pt x="259" y="759"/>
                  </a:cubicBezTo>
                  <a:cubicBezTo>
                    <a:pt x="259" y="760"/>
                    <a:pt x="260" y="759"/>
                    <a:pt x="260" y="760"/>
                  </a:cubicBezTo>
                  <a:cubicBezTo>
                    <a:pt x="260" y="760"/>
                    <a:pt x="260" y="761"/>
                    <a:pt x="260" y="761"/>
                  </a:cubicBezTo>
                  <a:cubicBezTo>
                    <a:pt x="260" y="762"/>
                    <a:pt x="260" y="762"/>
                    <a:pt x="259" y="762"/>
                  </a:cubicBezTo>
                  <a:cubicBezTo>
                    <a:pt x="259" y="762"/>
                    <a:pt x="259" y="763"/>
                    <a:pt x="259" y="763"/>
                  </a:cubicBezTo>
                  <a:cubicBezTo>
                    <a:pt x="258" y="763"/>
                    <a:pt x="258" y="763"/>
                    <a:pt x="257" y="763"/>
                  </a:cubicBezTo>
                  <a:cubicBezTo>
                    <a:pt x="256" y="763"/>
                    <a:pt x="256" y="764"/>
                    <a:pt x="255" y="763"/>
                  </a:cubicBezTo>
                  <a:cubicBezTo>
                    <a:pt x="255" y="763"/>
                    <a:pt x="255" y="763"/>
                    <a:pt x="255" y="763"/>
                  </a:cubicBezTo>
                  <a:cubicBezTo>
                    <a:pt x="255" y="762"/>
                    <a:pt x="254" y="763"/>
                    <a:pt x="255" y="762"/>
                  </a:cubicBezTo>
                  <a:cubicBezTo>
                    <a:pt x="255" y="761"/>
                    <a:pt x="255" y="762"/>
                    <a:pt x="255" y="761"/>
                  </a:cubicBezTo>
                  <a:cubicBezTo>
                    <a:pt x="255" y="760"/>
                    <a:pt x="255" y="761"/>
                    <a:pt x="254" y="760"/>
                  </a:cubicBezTo>
                  <a:cubicBezTo>
                    <a:pt x="253" y="760"/>
                    <a:pt x="253" y="761"/>
                    <a:pt x="253" y="760"/>
                  </a:cubicBezTo>
                  <a:cubicBezTo>
                    <a:pt x="252" y="759"/>
                    <a:pt x="253" y="759"/>
                    <a:pt x="252" y="759"/>
                  </a:cubicBezTo>
                  <a:cubicBezTo>
                    <a:pt x="251" y="759"/>
                    <a:pt x="251" y="759"/>
                    <a:pt x="251" y="759"/>
                  </a:cubicBezTo>
                  <a:cubicBezTo>
                    <a:pt x="250" y="759"/>
                    <a:pt x="249" y="760"/>
                    <a:pt x="249" y="759"/>
                  </a:cubicBezTo>
                  <a:cubicBezTo>
                    <a:pt x="248" y="758"/>
                    <a:pt x="249" y="758"/>
                    <a:pt x="248" y="758"/>
                  </a:cubicBezTo>
                  <a:cubicBezTo>
                    <a:pt x="247" y="758"/>
                    <a:pt x="247" y="758"/>
                    <a:pt x="247" y="758"/>
                  </a:cubicBezTo>
                  <a:cubicBezTo>
                    <a:pt x="247" y="758"/>
                    <a:pt x="246" y="758"/>
                    <a:pt x="246" y="758"/>
                  </a:cubicBezTo>
                  <a:cubicBezTo>
                    <a:pt x="246" y="758"/>
                    <a:pt x="245" y="758"/>
                    <a:pt x="245" y="758"/>
                  </a:cubicBezTo>
                  <a:cubicBezTo>
                    <a:pt x="245" y="758"/>
                    <a:pt x="245" y="758"/>
                    <a:pt x="244" y="758"/>
                  </a:cubicBezTo>
                  <a:cubicBezTo>
                    <a:pt x="243" y="759"/>
                    <a:pt x="243" y="759"/>
                    <a:pt x="243" y="759"/>
                  </a:cubicBezTo>
                  <a:cubicBezTo>
                    <a:pt x="242" y="759"/>
                    <a:pt x="242" y="760"/>
                    <a:pt x="241" y="759"/>
                  </a:cubicBezTo>
                  <a:cubicBezTo>
                    <a:pt x="240" y="758"/>
                    <a:pt x="240" y="758"/>
                    <a:pt x="240" y="758"/>
                  </a:cubicBezTo>
                  <a:cubicBezTo>
                    <a:pt x="241" y="757"/>
                    <a:pt x="241" y="758"/>
                    <a:pt x="241" y="757"/>
                  </a:cubicBezTo>
                  <a:cubicBezTo>
                    <a:pt x="241" y="756"/>
                    <a:pt x="242" y="756"/>
                    <a:pt x="241" y="755"/>
                  </a:cubicBezTo>
                  <a:cubicBezTo>
                    <a:pt x="241" y="755"/>
                    <a:pt x="241" y="755"/>
                    <a:pt x="241" y="754"/>
                  </a:cubicBezTo>
                  <a:cubicBezTo>
                    <a:pt x="240" y="754"/>
                    <a:pt x="240" y="753"/>
                    <a:pt x="240" y="754"/>
                  </a:cubicBezTo>
                  <a:cubicBezTo>
                    <a:pt x="239" y="754"/>
                    <a:pt x="239" y="755"/>
                    <a:pt x="238" y="754"/>
                  </a:cubicBezTo>
                  <a:cubicBezTo>
                    <a:pt x="238" y="753"/>
                    <a:pt x="237" y="752"/>
                    <a:pt x="237" y="752"/>
                  </a:cubicBezTo>
                  <a:cubicBezTo>
                    <a:pt x="237" y="752"/>
                    <a:pt x="238" y="753"/>
                    <a:pt x="237" y="752"/>
                  </a:cubicBezTo>
                  <a:cubicBezTo>
                    <a:pt x="237" y="751"/>
                    <a:pt x="236" y="751"/>
                    <a:pt x="236" y="751"/>
                  </a:cubicBezTo>
                  <a:cubicBezTo>
                    <a:pt x="236" y="750"/>
                    <a:pt x="237" y="750"/>
                    <a:pt x="237" y="750"/>
                  </a:cubicBezTo>
                  <a:cubicBezTo>
                    <a:pt x="237" y="749"/>
                    <a:pt x="238" y="750"/>
                    <a:pt x="237" y="749"/>
                  </a:cubicBezTo>
                  <a:cubicBezTo>
                    <a:pt x="236" y="749"/>
                    <a:pt x="236" y="749"/>
                    <a:pt x="235" y="749"/>
                  </a:cubicBezTo>
                  <a:cubicBezTo>
                    <a:pt x="234" y="748"/>
                    <a:pt x="234" y="748"/>
                    <a:pt x="234" y="748"/>
                  </a:cubicBezTo>
                  <a:cubicBezTo>
                    <a:pt x="233" y="748"/>
                    <a:pt x="233" y="747"/>
                    <a:pt x="233" y="748"/>
                  </a:cubicBezTo>
                  <a:cubicBezTo>
                    <a:pt x="233" y="750"/>
                    <a:pt x="233" y="749"/>
                    <a:pt x="232" y="750"/>
                  </a:cubicBezTo>
                  <a:cubicBezTo>
                    <a:pt x="232" y="750"/>
                    <a:pt x="232" y="751"/>
                    <a:pt x="231" y="750"/>
                  </a:cubicBezTo>
                  <a:cubicBezTo>
                    <a:pt x="230" y="750"/>
                    <a:pt x="230" y="751"/>
                    <a:pt x="230" y="750"/>
                  </a:cubicBezTo>
                  <a:cubicBezTo>
                    <a:pt x="229" y="749"/>
                    <a:pt x="229" y="750"/>
                    <a:pt x="229" y="749"/>
                  </a:cubicBezTo>
                  <a:cubicBezTo>
                    <a:pt x="228" y="748"/>
                    <a:pt x="229" y="748"/>
                    <a:pt x="228" y="748"/>
                  </a:cubicBezTo>
                  <a:cubicBezTo>
                    <a:pt x="227" y="748"/>
                    <a:pt x="227" y="749"/>
                    <a:pt x="226" y="749"/>
                  </a:cubicBezTo>
                  <a:cubicBezTo>
                    <a:pt x="226" y="750"/>
                    <a:pt x="226" y="750"/>
                    <a:pt x="225" y="750"/>
                  </a:cubicBezTo>
                  <a:cubicBezTo>
                    <a:pt x="225" y="750"/>
                    <a:pt x="225" y="750"/>
                    <a:pt x="224" y="751"/>
                  </a:cubicBezTo>
                  <a:cubicBezTo>
                    <a:pt x="223" y="751"/>
                    <a:pt x="223" y="752"/>
                    <a:pt x="223" y="752"/>
                  </a:cubicBezTo>
                  <a:cubicBezTo>
                    <a:pt x="222" y="752"/>
                    <a:pt x="222" y="751"/>
                    <a:pt x="222" y="752"/>
                  </a:cubicBezTo>
                  <a:cubicBezTo>
                    <a:pt x="222" y="753"/>
                    <a:pt x="222" y="753"/>
                    <a:pt x="223" y="753"/>
                  </a:cubicBezTo>
                  <a:cubicBezTo>
                    <a:pt x="223" y="753"/>
                    <a:pt x="224" y="753"/>
                    <a:pt x="223" y="753"/>
                  </a:cubicBezTo>
                  <a:cubicBezTo>
                    <a:pt x="223" y="753"/>
                    <a:pt x="222" y="754"/>
                    <a:pt x="222" y="754"/>
                  </a:cubicBezTo>
                  <a:cubicBezTo>
                    <a:pt x="222" y="754"/>
                    <a:pt x="222" y="754"/>
                    <a:pt x="222" y="754"/>
                  </a:cubicBezTo>
                  <a:cubicBezTo>
                    <a:pt x="222" y="754"/>
                    <a:pt x="221" y="754"/>
                    <a:pt x="222" y="755"/>
                  </a:cubicBezTo>
                  <a:cubicBezTo>
                    <a:pt x="222" y="755"/>
                    <a:pt x="222" y="755"/>
                    <a:pt x="222" y="755"/>
                  </a:cubicBezTo>
                  <a:cubicBezTo>
                    <a:pt x="221" y="755"/>
                    <a:pt x="221" y="754"/>
                    <a:pt x="221" y="755"/>
                  </a:cubicBezTo>
                  <a:cubicBezTo>
                    <a:pt x="221" y="756"/>
                    <a:pt x="221" y="756"/>
                    <a:pt x="221" y="756"/>
                  </a:cubicBezTo>
                  <a:cubicBezTo>
                    <a:pt x="222" y="756"/>
                    <a:pt x="222" y="756"/>
                    <a:pt x="222" y="757"/>
                  </a:cubicBezTo>
                  <a:cubicBezTo>
                    <a:pt x="221" y="757"/>
                    <a:pt x="221" y="757"/>
                    <a:pt x="221" y="757"/>
                  </a:cubicBezTo>
                  <a:cubicBezTo>
                    <a:pt x="220" y="757"/>
                    <a:pt x="220" y="758"/>
                    <a:pt x="220" y="758"/>
                  </a:cubicBezTo>
                  <a:cubicBezTo>
                    <a:pt x="220" y="758"/>
                    <a:pt x="220" y="757"/>
                    <a:pt x="219" y="758"/>
                  </a:cubicBezTo>
                  <a:cubicBezTo>
                    <a:pt x="219" y="759"/>
                    <a:pt x="220" y="759"/>
                    <a:pt x="219" y="759"/>
                  </a:cubicBezTo>
                  <a:cubicBezTo>
                    <a:pt x="218" y="760"/>
                    <a:pt x="218" y="760"/>
                    <a:pt x="218" y="760"/>
                  </a:cubicBezTo>
                  <a:cubicBezTo>
                    <a:pt x="217" y="760"/>
                    <a:pt x="217" y="761"/>
                    <a:pt x="217" y="761"/>
                  </a:cubicBezTo>
                  <a:cubicBezTo>
                    <a:pt x="217" y="761"/>
                    <a:pt x="217" y="761"/>
                    <a:pt x="216" y="761"/>
                  </a:cubicBezTo>
                  <a:cubicBezTo>
                    <a:pt x="216" y="761"/>
                    <a:pt x="216" y="761"/>
                    <a:pt x="216" y="761"/>
                  </a:cubicBezTo>
                  <a:cubicBezTo>
                    <a:pt x="215" y="762"/>
                    <a:pt x="216" y="761"/>
                    <a:pt x="215" y="762"/>
                  </a:cubicBezTo>
                  <a:cubicBezTo>
                    <a:pt x="214" y="763"/>
                    <a:pt x="214" y="763"/>
                    <a:pt x="214" y="763"/>
                  </a:cubicBezTo>
                  <a:cubicBezTo>
                    <a:pt x="213" y="763"/>
                    <a:pt x="213" y="763"/>
                    <a:pt x="213" y="763"/>
                  </a:cubicBezTo>
                  <a:cubicBezTo>
                    <a:pt x="213" y="763"/>
                    <a:pt x="213" y="763"/>
                    <a:pt x="212" y="763"/>
                  </a:cubicBezTo>
                  <a:cubicBezTo>
                    <a:pt x="211" y="763"/>
                    <a:pt x="211" y="763"/>
                    <a:pt x="211" y="763"/>
                  </a:cubicBezTo>
                  <a:cubicBezTo>
                    <a:pt x="211" y="763"/>
                    <a:pt x="211" y="763"/>
                    <a:pt x="211" y="762"/>
                  </a:cubicBezTo>
                  <a:cubicBezTo>
                    <a:pt x="211" y="761"/>
                    <a:pt x="211" y="761"/>
                    <a:pt x="211" y="761"/>
                  </a:cubicBezTo>
                  <a:cubicBezTo>
                    <a:pt x="212" y="761"/>
                    <a:pt x="212" y="761"/>
                    <a:pt x="212" y="760"/>
                  </a:cubicBezTo>
                  <a:cubicBezTo>
                    <a:pt x="212" y="759"/>
                    <a:pt x="212" y="759"/>
                    <a:pt x="212" y="759"/>
                  </a:cubicBezTo>
                  <a:cubicBezTo>
                    <a:pt x="212" y="758"/>
                    <a:pt x="212" y="758"/>
                    <a:pt x="212" y="758"/>
                  </a:cubicBezTo>
                  <a:cubicBezTo>
                    <a:pt x="212" y="758"/>
                    <a:pt x="211" y="758"/>
                    <a:pt x="211" y="758"/>
                  </a:cubicBezTo>
                  <a:cubicBezTo>
                    <a:pt x="211" y="758"/>
                    <a:pt x="212" y="758"/>
                    <a:pt x="211" y="757"/>
                  </a:cubicBezTo>
                  <a:cubicBezTo>
                    <a:pt x="211" y="756"/>
                    <a:pt x="211" y="757"/>
                    <a:pt x="211" y="756"/>
                  </a:cubicBezTo>
                  <a:cubicBezTo>
                    <a:pt x="211" y="755"/>
                    <a:pt x="210" y="755"/>
                    <a:pt x="210" y="754"/>
                  </a:cubicBezTo>
                  <a:cubicBezTo>
                    <a:pt x="210" y="754"/>
                    <a:pt x="210" y="754"/>
                    <a:pt x="210" y="754"/>
                  </a:cubicBezTo>
                  <a:cubicBezTo>
                    <a:pt x="209" y="754"/>
                    <a:pt x="209" y="754"/>
                    <a:pt x="209" y="754"/>
                  </a:cubicBezTo>
                  <a:cubicBezTo>
                    <a:pt x="209" y="754"/>
                    <a:pt x="208" y="755"/>
                    <a:pt x="208" y="755"/>
                  </a:cubicBezTo>
                  <a:cubicBezTo>
                    <a:pt x="207" y="755"/>
                    <a:pt x="207" y="754"/>
                    <a:pt x="207" y="754"/>
                  </a:cubicBezTo>
                  <a:cubicBezTo>
                    <a:pt x="206" y="754"/>
                    <a:pt x="206" y="754"/>
                    <a:pt x="206" y="754"/>
                  </a:cubicBezTo>
                  <a:cubicBezTo>
                    <a:pt x="206" y="754"/>
                    <a:pt x="205" y="753"/>
                    <a:pt x="205" y="752"/>
                  </a:cubicBezTo>
                  <a:cubicBezTo>
                    <a:pt x="205" y="752"/>
                    <a:pt x="205" y="752"/>
                    <a:pt x="205" y="751"/>
                  </a:cubicBezTo>
                  <a:cubicBezTo>
                    <a:pt x="204" y="750"/>
                    <a:pt x="204" y="750"/>
                    <a:pt x="204" y="750"/>
                  </a:cubicBezTo>
                  <a:cubicBezTo>
                    <a:pt x="205" y="749"/>
                    <a:pt x="205" y="749"/>
                    <a:pt x="205" y="749"/>
                  </a:cubicBezTo>
                  <a:cubicBezTo>
                    <a:pt x="205" y="748"/>
                    <a:pt x="205" y="748"/>
                    <a:pt x="204" y="748"/>
                  </a:cubicBezTo>
                  <a:cubicBezTo>
                    <a:pt x="204" y="748"/>
                    <a:pt x="204" y="748"/>
                    <a:pt x="203" y="748"/>
                  </a:cubicBezTo>
                  <a:cubicBezTo>
                    <a:pt x="203" y="749"/>
                    <a:pt x="203" y="749"/>
                    <a:pt x="202" y="749"/>
                  </a:cubicBezTo>
                  <a:cubicBezTo>
                    <a:pt x="202" y="749"/>
                    <a:pt x="201" y="750"/>
                    <a:pt x="201" y="750"/>
                  </a:cubicBezTo>
                  <a:cubicBezTo>
                    <a:pt x="200" y="750"/>
                    <a:pt x="201" y="750"/>
                    <a:pt x="200" y="750"/>
                  </a:cubicBezTo>
                  <a:cubicBezTo>
                    <a:pt x="199" y="750"/>
                    <a:pt x="199" y="751"/>
                    <a:pt x="199" y="750"/>
                  </a:cubicBezTo>
                  <a:cubicBezTo>
                    <a:pt x="198" y="749"/>
                    <a:pt x="198" y="749"/>
                    <a:pt x="198" y="748"/>
                  </a:cubicBezTo>
                  <a:cubicBezTo>
                    <a:pt x="198" y="747"/>
                    <a:pt x="198" y="748"/>
                    <a:pt x="198" y="747"/>
                  </a:cubicBezTo>
                  <a:cubicBezTo>
                    <a:pt x="198" y="746"/>
                    <a:pt x="198" y="747"/>
                    <a:pt x="198" y="746"/>
                  </a:cubicBezTo>
                  <a:cubicBezTo>
                    <a:pt x="197" y="745"/>
                    <a:pt x="197" y="746"/>
                    <a:pt x="197" y="745"/>
                  </a:cubicBezTo>
                  <a:cubicBezTo>
                    <a:pt x="197" y="744"/>
                    <a:pt x="196" y="745"/>
                    <a:pt x="196" y="744"/>
                  </a:cubicBezTo>
                  <a:cubicBezTo>
                    <a:pt x="196" y="743"/>
                    <a:pt x="197" y="743"/>
                    <a:pt x="196" y="742"/>
                  </a:cubicBezTo>
                  <a:cubicBezTo>
                    <a:pt x="196" y="742"/>
                    <a:pt x="196" y="742"/>
                    <a:pt x="196" y="741"/>
                  </a:cubicBezTo>
                  <a:cubicBezTo>
                    <a:pt x="195" y="741"/>
                    <a:pt x="196" y="741"/>
                    <a:pt x="195" y="741"/>
                  </a:cubicBezTo>
                  <a:cubicBezTo>
                    <a:pt x="194" y="741"/>
                    <a:pt x="194" y="742"/>
                    <a:pt x="194" y="741"/>
                  </a:cubicBezTo>
                  <a:cubicBezTo>
                    <a:pt x="194" y="741"/>
                    <a:pt x="194" y="741"/>
                    <a:pt x="194" y="740"/>
                  </a:cubicBezTo>
                  <a:cubicBezTo>
                    <a:pt x="194" y="739"/>
                    <a:pt x="194" y="739"/>
                    <a:pt x="194" y="739"/>
                  </a:cubicBezTo>
                  <a:cubicBezTo>
                    <a:pt x="194" y="738"/>
                    <a:pt x="194" y="738"/>
                    <a:pt x="194" y="738"/>
                  </a:cubicBezTo>
                  <a:cubicBezTo>
                    <a:pt x="194" y="738"/>
                    <a:pt x="193" y="737"/>
                    <a:pt x="194" y="737"/>
                  </a:cubicBezTo>
                  <a:cubicBezTo>
                    <a:pt x="195" y="737"/>
                    <a:pt x="195" y="737"/>
                    <a:pt x="195" y="737"/>
                  </a:cubicBezTo>
                  <a:cubicBezTo>
                    <a:pt x="195" y="737"/>
                    <a:pt x="195" y="737"/>
                    <a:pt x="195" y="737"/>
                  </a:cubicBezTo>
                  <a:cubicBezTo>
                    <a:pt x="195" y="736"/>
                    <a:pt x="196" y="736"/>
                    <a:pt x="196" y="736"/>
                  </a:cubicBezTo>
                  <a:cubicBezTo>
                    <a:pt x="195" y="735"/>
                    <a:pt x="195" y="735"/>
                    <a:pt x="195" y="735"/>
                  </a:cubicBezTo>
                  <a:cubicBezTo>
                    <a:pt x="195" y="734"/>
                    <a:pt x="196" y="734"/>
                    <a:pt x="196" y="734"/>
                  </a:cubicBezTo>
                  <a:cubicBezTo>
                    <a:pt x="196" y="733"/>
                    <a:pt x="196" y="733"/>
                    <a:pt x="195" y="733"/>
                  </a:cubicBezTo>
                  <a:cubicBezTo>
                    <a:pt x="195" y="732"/>
                    <a:pt x="195" y="732"/>
                    <a:pt x="195" y="732"/>
                  </a:cubicBezTo>
                  <a:cubicBezTo>
                    <a:pt x="194" y="732"/>
                    <a:pt x="194" y="732"/>
                    <a:pt x="194" y="732"/>
                  </a:cubicBezTo>
                  <a:cubicBezTo>
                    <a:pt x="194" y="731"/>
                    <a:pt x="194" y="731"/>
                    <a:pt x="194" y="731"/>
                  </a:cubicBezTo>
                  <a:cubicBezTo>
                    <a:pt x="195" y="730"/>
                    <a:pt x="195" y="730"/>
                    <a:pt x="195" y="730"/>
                  </a:cubicBezTo>
                  <a:cubicBezTo>
                    <a:pt x="195" y="729"/>
                    <a:pt x="195" y="729"/>
                    <a:pt x="195" y="729"/>
                  </a:cubicBezTo>
                  <a:cubicBezTo>
                    <a:pt x="195" y="728"/>
                    <a:pt x="195" y="728"/>
                    <a:pt x="196" y="728"/>
                  </a:cubicBezTo>
                  <a:cubicBezTo>
                    <a:pt x="196" y="727"/>
                    <a:pt x="196" y="728"/>
                    <a:pt x="196" y="727"/>
                  </a:cubicBezTo>
                  <a:cubicBezTo>
                    <a:pt x="197" y="726"/>
                    <a:pt x="197" y="727"/>
                    <a:pt x="197" y="726"/>
                  </a:cubicBezTo>
                  <a:cubicBezTo>
                    <a:pt x="197" y="725"/>
                    <a:pt x="197" y="726"/>
                    <a:pt x="197" y="725"/>
                  </a:cubicBezTo>
                  <a:cubicBezTo>
                    <a:pt x="197" y="725"/>
                    <a:pt x="196" y="724"/>
                    <a:pt x="196" y="724"/>
                  </a:cubicBezTo>
                  <a:cubicBezTo>
                    <a:pt x="196" y="724"/>
                    <a:pt x="196" y="723"/>
                    <a:pt x="196" y="722"/>
                  </a:cubicBezTo>
                  <a:cubicBezTo>
                    <a:pt x="196" y="721"/>
                    <a:pt x="196" y="721"/>
                    <a:pt x="195" y="720"/>
                  </a:cubicBezTo>
                  <a:cubicBezTo>
                    <a:pt x="194" y="720"/>
                    <a:pt x="194" y="721"/>
                    <a:pt x="194" y="720"/>
                  </a:cubicBezTo>
                  <a:cubicBezTo>
                    <a:pt x="193" y="719"/>
                    <a:pt x="194" y="720"/>
                    <a:pt x="193" y="719"/>
                  </a:cubicBezTo>
                  <a:cubicBezTo>
                    <a:pt x="192" y="718"/>
                    <a:pt x="193" y="718"/>
                    <a:pt x="192" y="718"/>
                  </a:cubicBezTo>
                  <a:cubicBezTo>
                    <a:pt x="191" y="718"/>
                    <a:pt x="192" y="719"/>
                    <a:pt x="191" y="718"/>
                  </a:cubicBezTo>
                  <a:cubicBezTo>
                    <a:pt x="190" y="718"/>
                    <a:pt x="189" y="718"/>
                    <a:pt x="189" y="718"/>
                  </a:cubicBezTo>
                  <a:cubicBezTo>
                    <a:pt x="188" y="718"/>
                    <a:pt x="187" y="718"/>
                    <a:pt x="186" y="718"/>
                  </a:cubicBezTo>
                  <a:cubicBezTo>
                    <a:pt x="186" y="718"/>
                    <a:pt x="186" y="718"/>
                    <a:pt x="186" y="719"/>
                  </a:cubicBezTo>
                  <a:cubicBezTo>
                    <a:pt x="186" y="720"/>
                    <a:pt x="186" y="720"/>
                    <a:pt x="185" y="721"/>
                  </a:cubicBezTo>
                  <a:cubicBezTo>
                    <a:pt x="184" y="721"/>
                    <a:pt x="185" y="721"/>
                    <a:pt x="184" y="721"/>
                  </a:cubicBezTo>
                  <a:cubicBezTo>
                    <a:pt x="183" y="722"/>
                    <a:pt x="183" y="722"/>
                    <a:pt x="183" y="722"/>
                  </a:cubicBezTo>
                  <a:cubicBezTo>
                    <a:pt x="182" y="723"/>
                    <a:pt x="182" y="724"/>
                    <a:pt x="181" y="723"/>
                  </a:cubicBezTo>
                  <a:cubicBezTo>
                    <a:pt x="181" y="723"/>
                    <a:pt x="181" y="722"/>
                    <a:pt x="181" y="723"/>
                  </a:cubicBezTo>
                  <a:cubicBezTo>
                    <a:pt x="180" y="723"/>
                    <a:pt x="180" y="724"/>
                    <a:pt x="180" y="723"/>
                  </a:cubicBezTo>
                  <a:cubicBezTo>
                    <a:pt x="179" y="723"/>
                    <a:pt x="179" y="723"/>
                    <a:pt x="179" y="723"/>
                  </a:cubicBezTo>
                  <a:cubicBezTo>
                    <a:pt x="179" y="723"/>
                    <a:pt x="180" y="723"/>
                    <a:pt x="179" y="723"/>
                  </a:cubicBezTo>
                  <a:cubicBezTo>
                    <a:pt x="179" y="723"/>
                    <a:pt x="179" y="724"/>
                    <a:pt x="178" y="723"/>
                  </a:cubicBezTo>
                  <a:cubicBezTo>
                    <a:pt x="178" y="723"/>
                    <a:pt x="177" y="724"/>
                    <a:pt x="177" y="723"/>
                  </a:cubicBezTo>
                  <a:cubicBezTo>
                    <a:pt x="177" y="722"/>
                    <a:pt x="177" y="722"/>
                    <a:pt x="177" y="721"/>
                  </a:cubicBezTo>
                  <a:cubicBezTo>
                    <a:pt x="177" y="721"/>
                    <a:pt x="177" y="721"/>
                    <a:pt x="178" y="720"/>
                  </a:cubicBezTo>
                  <a:cubicBezTo>
                    <a:pt x="178" y="720"/>
                    <a:pt x="178" y="720"/>
                    <a:pt x="179" y="719"/>
                  </a:cubicBezTo>
                  <a:cubicBezTo>
                    <a:pt x="179" y="718"/>
                    <a:pt x="179" y="718"/>
                    <a:pt x="179" y="717"/>
                  </a:cubicBezTo>
                  <a:cubicBezTo>
                    <a:pt x="180" y="717"/>
                    <a:pt x="179" y="717"/>
                    <a:pt x="180" y="717"/>
                  </a:cubicBezTo>
                  <a:cubicBezTo>
                    <a:pt x="181" y="716"/>
                    <a:pt x="181" y="716"/>
                    <a:pt x="181" y="715"/>
                  </a:cubicBezTo>
                  <a:cubicBezTo>
                    <a:pt x="180" y="715"/>
                    <a:pt x="180" y="715"/>
                    <a:pt x="181" y="715"/>
                  </a:cubicBezTo>
                  <a:cubicBezTo>
                    <a:pt x="181" y="714"/>
                    <a:pt x="181" y="714"/>
                    <a:pt x="182" y="714"/>
                  </a:cubicBezTo>
                  <a:cubicBezTo>
                    <a:pt x="182" y="714"/>
                    <a:pt x="183" y="715"/>
                    <a:pt x="183" y="714"/>
                  </a:cubicBezTo>
                  <a:cubicBezTo>
                    <a:pt x="183" y="714"/>
                    <a:pt x="183" y="714"/>
                    <a:pt x="183" y="713"/>
                  </a:cubicBezTo>
                  <a:cubicBezTo>
                    <a:pt x="183" y="712"/>
                    <a:pt x="183" y="712"/>
                    <a:pt x="183" y="711"/>
                  </a:cubicBezTo>
                  <a:cubicBezTo>
                    <a:pt x="184" y="710"/>
                    <a:pt x="184" y="710"/>
                    <a:pt x="184" y="710"/>
                  </a:cubicBezTo>
                  <a:cubicBezTo>
                    <a:pt x="185" y="710"/>
                    <a:pt x="185" y="710"/>
                    <a:pt x="186" y="710"/>
                  </a:cubicBezTo>
                  <a:cubicBezTo>
                    <a:pt x="186" y="709"/>
                    <a:pt x="186" y="710"/>
                    <a:pt x="186" y="709"/>
                  </a:cubicBezTo>
                  <a:cubicBezTo>
                    <a:pt x="186" y="708"/>
                    <a:pt x="186" y="708"/>
                    <a:pt x="186" y="708"/>
                  </a:cubicBezTo>
                  <a:cubicBezTo>
                    <a:pt x="187" y="707"/>
                    <a:pt x="186" y="707"/>
                    <a:pt x="187" y="707"/>
                  </a:cubicBezTo>
                  <a:cubicBezTo>
                    <a:pt x="188" y="707"/>
                    <a:pt x="188" y="706"/>
                    <a:pt x="188" y="707"/>
                  </a:cubicBezTo>
                  <a:cubicBezTo>
                    <a:pt x="189" y="707"/>
                    <a:pt x="189" y="707"/>
                    <a:pt x="190" y="707"/>
                  </a:cubicBezTo>
                  <a:cubicBezTo>
                    <a:pt x="191" y="707"/>
                    <a:pt x="191" y="707"/>
                    <a:pt x="191" y="707"/>
                  </a:cubicBezTo>
                  <a:cubicBezTo>
                    <a:pt x="192" y="707"/>
                    <a:pt x="192" y="707"/>
                    <a:pt x="192" y="706"/>
                  </a:cubicBezTo>
                  <a:cubicBezTo>
                    <a:pt x="192" y="706"/>
                    <a:pt x="192" y="705"/>
                    <a:pt x="192" y="705"/>
                  </a:cubicBezTo>
                  <a:cubicBezTo>
                    <a:pt x="192" y="705"/>
                    <a:pt x="192" y="704"/>
                    <a:pt x="191" y="704"/>
                  </a:cubicBezTo>
                  <a:cubicBezTo>
                    <a:pt x="190" y="704"/>
                    <a:pt x="188" y="706"/>
                    <a:pt x="190" y="704"/>
                  </a:cubicBezTo>
                  <a:cubicBezTo>
                    <a:pt x="191" y="703"/>
                    <a:pt x="190" y="703"/>
                    <a:pt x="191" y="703"/>
                  </a:cubicBezTo>
                  <a:cubicBezTo>
                    <a:pt x="192" y="703"/>
                    <a:pt x="192" y="703"/>
                    <a:pt x="192" y="703"/>
                  </a:cubicBezTo>
                  <a:cubicBezTo>
                    <a:pt x="192" y="703"/>
                    <a:pt x="192" y="703"/>
                    <a:pt x="192" y="702"/>
                  </a:cubicBezTo>
                  <a:cubicBezTo>
                    <a:pt x="191" y="701"/>
                    <a:pt x="191" y="701"/>
                    <a:pt x="190" y="701"/>
                  </a:cubicBezTo>
                  <a:cubicBezTo>
                    <a:pt x="190" y="701"/>
                    <a:pt x="190" y="701"/>
                    <a:pt x="189" y="701"/>
                  </a:cubicBezTo>
                  <a:cubicBezTo>
                    <a:pt x="188" y="701"/>
                    <a:pt x="188" y="702"/>
                    <a:pt x="188" y="701"/>
                  </a:cubicBezTo>
                  <a:cubicBezTo>
                    <a:pt x="188" y="700"/>
                    <a:pt x="187" y="700"/>
                    <a:pt x="187" y="700"/>
                  </a:cubicBezTo>
                  <a:cubicBezTo>
                    <a:pt x="186" y="700"/>
                    <a:pt x="187" y="699"/>
                    <a:pt x="186" y="700"/>
                  </a:cubicBezTo>
                  <a:cubicBezTo>
                    <a:pt x="186" y="700"/>
                    <a:pt x="186" y="701"/>
                    <a:pt x="186" y="701"/>
                  </a:cubicBezTo>
                  <a:cubicBezTo>
                    <a:pt x="186" y="701"/>
                    <a:pt x="186" y="700"/>
                    <a:pt x="185" y="700"/>
                  </a:cubicBezTo>
                  <a:cubicBezTo>
                    <a:pt x="185" y="700"/>
                    <a:pt x="185" y="700"/>
                    <a:pt x="185" y="699"/>
                  </a:cubicBezTo>
                  <a:cubicBezTo>
                    <a:pt x="185" y="698"/>
                    <a:pt x="185" y="698"/>
                    <a:pt x="185" y="698"/>
                  </a:cubicBezTo>
                  <a:cubicBezTo>
                    <a:pt x="184" y="697"/>
                    <a:pt x="184" y="697"/>
                    <a:pt x="184" y="697"/>
                  </a:cubicBezTo>
                  <a:cubicBezTo>
                    <a:pt x="184" y="696"/>
                    <a:pt x="184" y="696"/>
                    <a:pt x="184" y="696"/>
                  </a:cubicBezTo>
                  <a:cubicBezTo>
                    <a:pt x="184" y="696"/>
                    <a:pt x="183" y="697"/>
                    <a:pt x="183" y="697"/>
                  </a:cubicBezTo>
                  <a:cubicBezTo>
                    <a:pt x="183" y="697"/>
                    <a:pt x="183" y="697"/>
                    <a:pt x="183" y="697"/>
                  </a:cubicBezTo>
                  <a:cubicBezTo>
                    <a:pt x="182" y="698"/>
                    <a:pt x="182" y="698"/>
                    <a:pt x="182" y="698"/>
                  </a:cubicBezTo>
                  <a:cubicBezTo>
                    <a:pt x="182" y="698"/>
                    <a:pt x="183" y="698"/>
                    <a:pt x="182" y="698"/>
                  </a:cubicBezTo>
                  <a:cubicBezTo>
                    <a:pt x="181" y="698"/>
                    <a:pt x="181" y="698"/>
                    <a:pt x="180" y="697"/>
                  </a:cubicBezTo>
                  <a:cubicBezTo>
                    <a:pt x="179" y="697"/>
                    <a:pt x="179" y="697"/>
                    <a:pt x="179" y="697"/>
                  </a:cubicBezTo>
                  <a:cubicBezTo>
                    <a:pt x="179" y="696"/>
                    <a:pt x="179" y="696"/>
                    <a:pt x="179" y="696"/>
                  </a:cubicBezTo>
                  <a:cubicBezTo>
                    <a:pt x="178" y="695"/>
                    <a:pt x="177" y="695"/>
                    <a:pt x="178" y="694"/>
                  </a:cubicBezTo>
                  <a:cubicBezTo>
                    <a:pt x="178" y="693"/>
                    <a:pt x="179" y="693"/>
                    <a:pt x="178" y="693"/>
                  </a:cubicBezTo>
                  <a:cubicBezTo>
                    <a:pt x="177" y="692"/>
                    <a:pt x="177" y="693"/>
                    <a:pt x="177" y="692"/>
                  </a:cubicBezTo>
                  <a:cubicBezTo>
                    <a:pt x="176" y="691"/>
                    <a:pt x="176" y="691"/>
                    <a:pt x="176" y="690"/>
                  </a:cubicBezTo>
                  <a:cubicBezTo>
                    <a:pt x="176" y="690"/>
                    <a:pt x="176" y="689"/>
                    <a:pt x="176" y="689"/>
                  </a:cubicBezTo>
                  <a:cubicBezTo>
                    <a:pt x="175" y="689"/>
                    <a:pt x="175" y="688"/>
                    <a:pt x="175" y="689"/>
                  </a:cubicBezTo>
                  <a:cubicBezTo>
                    <a:pt x="174" y="690"/>
                    <a:pt x="174" y="690"/>
                    <a:pt x="174" y="690"/>
                  </a:cubicBezTo>
                  <a:cubicBezTo>
                    <a:pt x="173" y="691"/>
                    <a:pt x="173" y="691"/>
                    <a:pt x="173" y="690"/>
                  </a:cubicBezTo>
                  <a:cubicBezTo>
                    <a:pt x="173" y="690"/>
                    <a:pt x="173" y="690"/>
                    <a:pt x="172" y="690"/>
                  </a:cubicBezTo>
                  <a:cubicBezTo>
                    <a:pt x="171" y="690"/>
                    <a:pt x="170" y="690"/>
                    <a:pt x="170" y="689"/>
                  </a:cubicBezTo>
                  <a:cubicBezTo>
                    <a:pt x="170" y="689"/>
                    <a:pt x="170" y="688"/>
                    <a:pt x="170" y="688"/>
                  </a:cubicBezTo>
                  <a:cubicBezTo>
                    <a:pt x="169" y="689"/>
                    <a:pt x="168" y="690"/>
                    <a:pt x="168" y="689"/>
                  </a:cubicBezTo>
                  <a:cubicBezTo>
                    <a:pt x="168" y="687"/>
                    <a:pt x="168" y="687"/>
                    <a:pt x="168" y="687"/>
                  </a:cubicBezTo>
                  <a:cubicBezTo>
                    <a:pt x="169" y="686"/>
                    <a:pt x="169" y="686"/>
                    <a:pt x="169" y="685"/>
                  </a:cubicBezTo>
                  <a:cubicBezTo>
                    <a:pt x="169" y="684"/>
                    <a:pt x="169" y="684"/>
                    <a:pt x="170" y="683"/>
                  </a:cubicBezTo>
                  <a:cubicBezTo>
                    <a:pt x="170" y="682"/>
                    <a:pt x="170" y="682"/>
                    <a:pt x="170" y="682"/>
                  </a:cubicBezTo>
                  <a:cubicBezTo>
                    <a:pt x="169" y="681"/>
                    <a:pt x="169" y="681"/>
                    <a:pt x="169" y="681"/>
                  </a:cubicBezTo>
                  <a:cubicBezTo>
                    <a:pt x="170" y="680"/>
                    <a:pt x="170" y="680"/>
                    <a:pt x="171" y="679"/>
                  </a:cubicBezTo>
                  <a:cubicBezTo>
                    <a:pt x="171" y="678"/>
                    <a:pt x="171" y="678"/>
                    <a:pt x="171" y="677"/>
                  </a:cubicBezTo>
                  <a:cubicBezTo>
                    <a:pt x="171" y="675"/>
                    <a:pt x="171" y="675"/>
                    <a:pt x="171" y="674"/>
                  </a:cubicBezTo>
                  <a:cubicBezTo>
                    <a:pt x="172" y="673"/>
                    <a:pt x="171" y="673"/>
                    <a:pt x="172" y="672"/>
                  </a:cubicBezTo>
                  <a:cubicBezTo>
                    <a:pt x="172" y="672"/>
                    <a:pt x="172" y="673"/>
                    <a:pt x="172" y="672"/>
                  </a:cubicBezTo>
                  <a:cubicBezTo>
                    <a:pt x="171" y="671"/>
                    <a:pt x="171" y="671"/>
                    <a:pt x="171" y="670"/>
                  </a:cubicBezTo>
                  <a:cubicBezTo>
                    <a:pt x="170" y="670"/>
                    <a:pt x="171" y="670"/>
                    <a:pt x="170" y="670"/>
                  </a:cubicBezTo>
                  <a:cubicBezTo>
                    <a:pt x="169" y="669"/>
                    <a:pt x="170" y="669"/>
                    <a:pt x="169" y="669"/>
                  </a:cubicBezTo>
                  <a:cubicBezTo>
                    <a:pt x="169" y="670"/>
                    <a:pt x="168" y="670"/>
                    <a:pt x="168" y="670"/>
                  </a:cubicBezTo>
                  <a:cubicBezTo>
                    <a:pt x="168" y="670"/>
                    <a:pt x="168" y="671"/>
                    <a:pt x="167" y="670"/>
                  </a:cubicBezTo>
                  <a:cubicBezTo>
                    <a:pt x="167" y="669"/>
                    <a:pt x="167" y="669"/>
                    <a:pt x="166" y="668"/>
                  </a:cubicBezTo>
                  <a:cubicBezTo>
                    <a:pt x="166" y="668"/>
                    <a:pt x="166" y="669"/>
                    <a:pt x="165" y="668"/>
                  </a:cubicBezTo>
                  <a:cubicBezTo>
                    <a:pt x="165" y="667"/>
                    <a:pt x="165" y="667"/>
                    <a:pt x="165" y="667"/>
                  </a:cubicBezTo>
                  <a:cubicBezTo>
                    <a:pt x="166" y="666"/>
                    <a:pt x="166" y="667"/>
                    <a:pt x="166" y="666"/>
                  </a:cubicBezTo>
                  <a:cubicBezTo>
                    <a:pt x="166" y="665"/>
                    <a:pt x="166" y="665"/>
                    <a:pt x="166" y="664"/>
                  </a:cubicBezTo>
                  <a:cubicBezTo>
                    <a:pt x="166" y="663"/>
                    <a:pt x="167" y="664"/>
                    <a:pt x="166" y="663"/>
                  </a:cubicBezTo>
                  <a:cubicBezTo>
                    <a:pt x="166" y="662"/>
                    <a:pt x="167" y="662"/>
                    <a:pt x="165" y="662"/>
                  </a:cubicBezTo>
                  <a:cubicBezTo>
                    <a:pt x="164" y="662"/>
                    <a:pt x="164" y="662"/>
                    <a:pt x="164" y="662"/>
                  </a:cubicBezTo>
                  <a:cubicBezTo>
                    <a:pt x="164" y="662"/>
                    <a:pt x="164" y="662"/>
                    <a:pt x="163" y="662"/>
                  </a:cubicBezTo>
                  <a:cubicBezTo>
                    <a:pt x="162" y="662"/>
                    <a:pt x="162" y="662"/>
                    <a:pt x="162" y="661"/>
                  </a:cubicBezTo>
                  <a:cubicBezTo>
                    <a:pt x="162" y="660"/>
                    <a:pt x="161" y="661"/>
                    <a:pt x="161" y="660"/>
                  </a:cubicBezTo>
                  <a:cubicBezTo>
                    <a:pt x="162" y="659"/>
                    <a:pt x="162" y="659"/>
                    <a:pt x="163" y="658"/>
                  </a:cubicBezTo>
                  <a:cubicBezTo>
                    <a:pt x="163" y="657"/>
                    <a:pt x="164" y="657"/>
                    <a:pt x="164" y="656"/>
                  </a:cubicBezTo>
                  <a:cubicBezTo>
                    <a:pt x="164" y="655"/>
                    <a:pt x="163" y="655"/>
                    <a:pt x="163" y="654"/>
                  </a:cubicBezTo>
                  <a:cubicBezTo>
                    <a:pt x="163" y="653"/>
                    <a:pt x="163" y="653"/>
                    <a:pt x="162" y="653"/>
                  </a:cubicBezTo>
                  <a:cubicBezTo>
                    <a:pt x="162" y="653"/>
                    <a:pt x="161" y="653"/>
                    <a:pt x="161" y="652"/>
                  </a:cubicBezTo>
                  <a:cubicBezTo>
                    <a:pt x="161" y="652"/>
                    <a:pt x="161" y="652"/>
                    <a:pt x="161" y="652"/>
                  </a:cubicBezTo>
                  <a:cubicBezTo>
                    <a:pt x="160" y="651"/>
                    <a:pt x="161" y="650"/>
                    <a:pt x="160" y="650"/>
                  </a:cubicBezTo>
                  <a:cubicBezTo>
                    <a:pt x="158" y="650"/>
                    <a:pt x="159" y="650"/>
                    <a:pt x="157" y="650"/>
                  </a:cubicBezTo>
                  <a:cubicBezTo>
                    <a:pt x="156" y="649"/>
                    <a:pt x="156" y="649"/>
                    <a:pt x="156" y="648"/>
                  </a:cubicBezTo>
                  <a:cubicBezTo>
                    <a:pt x="155" y="647"/>
                    <a:pt x="156" y="647"/>
                    <a:pt x="154" y="647"/>
                  </a:cubicBezTo>
                  <a:cubicBezTo>
                    <a:pt x="153" y="647"/>
                    <a:pt x="153" y="647"/>
                    <a:pt x="152" y="646"/>
                  </a:cubicBezTo>
                  <a:cubicBezTo>
                    <a:pt x="152" y="646"/>
                    <a:pt x="150" y="647"/>
                    <a:pt x="149" y="646"/>
                  </a:cubicBezTo>
                  <a:cubicBezTo>
                    <a:pt x="149" y="646"/>
                    <a:pt x="149" y="645"/>
                    <a:pt x="148" y="646"/>
                  </a:cubicBezTo>
                  <a:cubicBezTo>
                    <a:pt x="148" y="646"/>
                    <a:pt x="148" y="647"/>
                    <a:pt x="148" y="647"/>
                  </a:cubicBezTo>
                  <a:cubicBezTo>
                    <a:pt x="147" y="647"/>
                    <a:pt x="147" y="647"/>
                    <a:pt x="146" y="646"/>
                  </a:cubicBezTo>
                  <a:cubicBezTo>
                    <a:pt x="146" y="646"/>
                    <a:pt x="147" y="645"/>
                    <a:pt x="146" y="646"/>
                  </a:cubicBezTo>
                  <a:cubicBezTo>
                    <a:pt x="145" y="646"/>
                    <a:pt x="146" y="646"/>
                    <a:pt x="145" y="647"/>
                  </a:cubicBezTo>
                  <a:cubicBezTo>
                    <a:pt x="144" y="647"/>
                    <a:pt x="144" y="647"/>
                    <a:pt x="144" y="647"/>
                  </a:cubicBezTo>
                  <a:cubicBezTo>
                    <a:pt x="144" y="646"/>
                    <a:pt x="143" y="646"/>
                    <a:pt x="143" y="646"/>
                  </a:cubicBezTo>
                  <a:cubicBezTo>
                    <a:pt x="143" y="646"/>
                    <a:pt x="142" y="646"/>
                    <a:pt x="142" y="647"/>
                  </a:cubicBezTo>
                  <a:cubicBezTo>
                    <a:pt x="143" y="647"/>
                    <a:pt x="143" y="647"/>
                    <a:pt x="142" y="648"/>
                  </a:cubicBezTo>
                  <a:cubicBezTo>
                    <a:pt x="141" y="648"/>
                    <a:pt x="141" y="648"/>
                    <a:pt x="141" y="648"/>
                  </a:cubicBezTo>
                  <a:cubicBezTo>
                    <a:pt x="141" y="649"/>
                    <a:pt x="140" y="649"/>
                    <a:pt x="141" y="649"/>
                  </a:cubicBezTo>
                  <a:cubicBezTo>
                    <a:pt x="142" y="649"/>
                    <a:pt x="142" y="648"/>
                    <a:pt x="142" y="649"/>
                  </a:cubicBezTo>
                  <a:cubicBezTo>
                    <a:pt x="142" y="650"/>
                    <a:pt x="142" y="649"/>
                    <a:pt x="142" y="650"/>
                  </a:cubicBezTo>
                  <a:cubicBezTo>
                    <a:pt x="143" y="651"/>
                    <a:pt x="143" y="651"/>
                    <a:pt x="143" y="651"/>
                  </a:cubicBezTo>
                  <a:cubicBezTo>
                    <a:pt x="144" y="651"/>
                    <a:pt x="144" y="650"/>
                    <a:pt x="144" y="651"/>
                  </a:cubicBezTo>
                  <a:cubicBezTo>
                    <a:pt x="144" y="652"/>
                    <a:pt x="144" y="652"/>
                    <a:pt x="145" y="652"/>
                  </a:cubicBezTo>
                  <a:cubicBezTo>
                    <a:pt x="145" y="652"/>
                    <a:pt x="145" y="652"/>
                    <a:pt x="145" y="652"/>
                  </a:cubicBezTo>
                  <a:cubicBezTo>
                    <a:pt x="146" y="653"/>
                    <a:pt x="146" y="653"/>
                    <a:pt x="146" y="653"/>
                  </a:cubicBezTo>
                  <a:cubicBezTo>
                    <a:pt x="146" y="654"/>
                    <a:pt x="147" y="654"/>
                    <a:pt x="146" y="654"/>
                  </a:cubicBezTo>
                  <a:cubicBezTo>
                    <a:pt x="145" y="655"/>
                    <a:pt x="145" y="655"/>
                    <a:pt x="145" y="656"/>
                  </a:cubicBezTo>
                  <a:cubicBezTo>
                    <a:pt x="145" y="656"/>
                    <a:pt x="145" y="656"/>
                    <a:pt x="145" y="657"/>
                  </a:cubicBezTo>
                  <a:cubicBezTo>
                    <a:pt x="145" y="658"/>
                    <a:pt x="145" y="656"/>
                    <a:pt x="145" y="657"/>
                  </a:cubicBezTo>
                  <a:cubicBezTo>
                    <a:pt x="144" y="659"/>
                    <a:pt x="145" y="658"/>
                    <a:pt x="144" y="659"/>
                  </a:cubicBezTo>
                  <a:cubicBezTo>
                    <a:pt x="144" y="659"/>
                    <a:pt x="144" y="660"/>
                    <a:pt x="143" y="659"/>
                  </a:cubicBezTo>
                  <a:cubicBezTo>
                    <a:pt x="143" y="658"/>
                    <a:pt x="144" y="658"/>
                    <a:pt x="143" y="658"/>
                  </a:cubicBezTo>
                  <a:cubicBezTo>
                    <a:pt x="142" y="658"/>
                    <a:pt x="143" y="659"/>
                    <a:pt x="142" y="658"/>
                  </a:cubicBezTo>
                  <a:cubicBezTo>
                    <a:pt x="140" y="658"/>
                    <a:pt x="140" y="658"/>
                    <a:pt x="140" y="658"/>
                  </a:cubicBezTo>
                  <a:cubicBezTo>
                    <a:pt x="139" y="658"/>
                    <a:pt x="139" y="659"/>
                    <a:pt x="139" y="659"/>
                  </a:cubicBezTo>
                  <a:cubicBezTo>
                    <a:pt x="139" y="659"/>
                    <a:pt x="139" y="658"/>
                    <a:pt x="138" y="659"/>
                  </a:cubicBezTo>
                  <a:cubicBezTo>
                    <a:pt x="137" y="659"/>
                    <a:pt x="137" y="659"/>
                    <a:pt x="137" y="659"/>
                  </a:cubicBezTo>
                  <a:cubicBezTo>
                    <a:pt x="136" y="660"/>
                    <a:pt x="136" y="659"/>
                    <a:pt x="136" y="660"/>
                  </a:cubicBezTo>
                  <a:cubicBezTo>
                    <a:pt x="136" y="660"/>
                    <a:pt x="136" y="660"/>
                    <a:pt x="135" y="660"/>
                  </a:cubicBezTo>
                  <a:cubicBezTo>
                    <a:pt x="134" y="661"/>
                    <a:pt x="134" y="662"/>
                    <a:pt x="134" y="662"/>
                  </a:cubicBezTo>
                  <a:cubicBezTo>
                    <a:pt x="134" y="662"/>
                    <a:pt x="133" y="662"/>
                    <a:pt x="133" y="662"/>
                  </a:cubicBezTo>
                  <a:cubicBezTo>
                    <a:pt x="133" y="662"/>
                    <a:pt x="133" y="661"/>
                    <a:pt x="132" y="661"/>
                  </a:cubicBezTo>
                  <a:cubicBezTo>
                    <a:pt x="132" y="662"/>
                    <a:pt x="132" y="661"/>
                    <a:pt x="131" y="662"/>
                  </a:cubicBezTo>
                  <a:cubicBezTo>
                    <a:pt x="130" y="663"/>
                    <a:pt x="130" y="663"/>
                    <a:pt x="130" y="663"/>
                  </a:cubicBezTo>
                  <a:cubicBezTo>
                    <a:pt x="130" y="663"/>
                    <a:pt x="130" y="662"/>
                    <a:pt x="129" y="663"/>
                  </a:cubicBezTo>
                  <a:cubicBezTo>
                    <a:pt x="128" y="664"/>
                    <a:pt x="128" y="664"/>
                    <a:pt x="128" y="664"/>
                  </a:cubicBezTo>
                  <a:cubicBezTo>
                    <a:pt x="128" y="665"/>
                    <a:pt x="128" y="665"/>
                    <a:pt x="128" y="665"/>
                  </a:cubicBezTo>
                  <a:cubicBezTo>
                    <a:pt x="128" y="665"/>
                    <a:pt x="127" y="666"/>
                    <a:pt x="127" y="666"/>
                  </a:cubicBezTo>
                  <a:cubicBezTo>
                    <a:pt x="128" y="667"/>
                    <a:pt x="127" y="668"/>
                    <a:pt x="127" y="668"/>
                  </a:cubicBezTo>
                  <a:cubicBezTo>
                    <a:pt x="127" y="668"/>
                    <a:pt x="126" y="668"/>
                    <a:pt x="126" y="668"/>
                  </a:cubicBezTo>
                  <a:cubicBezTo>
                    <a:pt x="126" y="669"/>
                    <a:pt x="127" y="669"/>
                    <a:pt x="126" y="670"/>
                  </a:cubicBezTo>
                  <a:cubicBezTo>
                    <a:pt x="126" y="670"/>
                    <a:pt x="124" y="671"/>
                    <a:pt x="123" y="670"/>
                  </a:cubicBezTo>
                  <a:cubicBezTo>
                    <a:pt x="123" y="670"/>
                    <a:pt x="123" y="670"/>
                    <a:pt x="122" y="669"/>
                  </a:cubicBezTo>
                  <a:cubicBezTo>
                    <a:pt x="121" y="668"/>
                    <a:pt x="122" y="668"/>
                    <a:pt x="121" y="668"/>
                  </a:cubicBezTo>
                  <a:cubicBezTo>
                    <a:pt x="121" y="668"/>
                    <a:pt x="121" y="668"/>
                    <a:pt x="120" y="668"/>
                  </a:cubicBezTo>
                  <a:cubicBezTo>
                    <a:pt x="119" y="668"/>
                    <a:pt x="119" y="669"/>
                    <a:pt x="119" y="668"/>
                  </a:cubicBezTo>
                  <a:cubicBezTo>
                    <a:pt x="118" y="668"/>
                    <a:pt x="117" y="668"/>
                    <a:pt x="117" y="668"/>
                  </a:cubicBezTo>
                  <a:cubicBezTo>
                    <a:pt x="117" y="667"/>
                    <a:pt x="116" y="668"/>
                    <a:pt x="116" y="667"/>
                  </a:cubicBezTo>
                  <a:cubicBezTo>
                    <a:pt x="116" y="667"/>
                    <a:pt x="116" y="667"/>
                    <a:pt x="116" y="666"/>
                  </a:cubicBezTo>
                  <a:cubicBezTo>
                    <a:pt x="116" y="666"/>
                    <a:pt x="115" y="667"/>
                    <a:pt x="115" y="667"/>
                  </a:cubicBezTo>
                  <a:cubicBezTo>
                    <a:pt x="114" y="666"/>
                    <a:pt x="114" y="667"/>
                    <a:pt x="114" y="666"/>
                  </a:cubicBezTo>
                  <a:cubicBezTo>
                    <a:pt x="114" y="666"/>
                    <a:pt x="114" y="665"/>
                    <a:pt x="113" y="666"/>
                  </a:cubicBezTo>
                  <a:cubicBezTo>
                    <a:pt x="113" y="666"/>
                    <a:pt x="112" y="666"/>
                    <a:pt x="112" y="666"/>
                  </a:cubicBezTo>
                  <a:cubicBezTo>
                    <a:pt x="112" y="665"/>
                    <a:pt x="112" y="665"/>
                    <a:pt x="112" y="665"/>
                  </a:cubicBezTo>
                  <a:cubicBezTo>
                    <a:pt x="111" y="664"/>
                    <a:pt x="112" y="664"/>
                    <a:pt x="111" y="664"/>
                  </a:cubicBezTo>
                  <a:cubicBezTo>
                    <a:pt x="110" y="665"/>
                    <a:pt x="110" y="665"/>
                    <a:pt x="110" y="665"/>
                  </a:cubicBezTo>
                  <a:cubicBezTo>
                    <a:pt x="110" y="664"/>
                    <a:pt x="110" y="664"/>
                    <a:pt x="109" y="664"/>
                  </a:cubicBezTo>
                  <a:cubicBezTo>
                    <a:pt x="109" y="664"/>
                    <a:pt x="109" y="665"/>
                    <a:pt x="109" y="664"/>
                  </a:cubicBezTo>
                  <a:cubicBezTo>
                    <a:pt x="108" y="663"/>
                    <a:pt x="107" y="664"/>
                    <a:pt x="108" y="663"/>
                  </a:cubicBezTo>
                  <a:cubicBezTo>
                    <a:pt x="108" y="663"/>
                    <a:pt x="107" y="663"/>
                    <a:pt x="108" y="663"/>
                  </a:cubicBezTo>
                  <a:cubicBezTo>
                    <a:pt x="108" y="662"/>
                    <a:pt x="107" y="662"/>
                    <a:pt x="107" y="662"/>
                  </a:cubicBezTo>
                  <a:cubicBezTo>
                    <a:pt x="107" y="662"/>
                    <a:pt x="106" y="663"/>
                    <a:pt x="106" y="663"/>
                  </a:cubicBezTo>
                  <a:cubicBezTo>
                    <a:pt x="106" y="663"/>
                    <a:pt x="105" y="663"/>
                    <a:pt x="105" y="663"/>
                  </a:cubicBezTo>
                  <a:cubicBezTo>
                    <a:pt x="104" y="662"/>
                    <a:pt x="104" y="662"/>
                    <a:pt x="104" y="662"/>
                  </a:cubicBezTo>
                  <a:cubicBezTo>
                    <a:pt x="103" y="662"/>
                    <a:pt x="103" y="662"/>
                    <a:pt x="103" y="661"/>
                  </a:cubicBezTo>
                  <a:cubicBezTo>
                    <a:pt x="103" y="661"/>
                    <a:pt x="103" y="661"/>
                    <a:pt x="102" y="661"/>
                  </a:cubicBezTo>
                  <a:cubicBezTo>
                    <a:pt x="102" y="661"/>
                    <a:pt x="102" y="661"/>
                    <a:pt x="102" y="661"/>
                  </a:cubicBezTo>
                  <a:cubicBezTo>
                    <a:pt x="101" y="661"/>
                    <a:pt x="101" y="662"/>
                    <a:pt x="101" y="661"/>
                  </a:cubicBezTo>
                  <a:cubicBezTo>
                    <a:pt x="100" y="661"/>
                    <a:pt x="100" y="661"/>
                    <a:pt x="100" y="661"/>
                  </a:cubicBezTo>
                  <a:cubicBezTo>
                    <a:pt x="99" y="661"/>
                    <a:pt x="99" y="661"/>
                    <a:pt x="99" y="661"/>
                  </a:cubicBezTo>
                  <a:cubicBezTo>
                    <a:pt x="99" y="661"/>
                    <a:pt x="98" y="661"/>
                    <a:pt x="98" y="661"/>
                  </a:cubicBezTo>
                  <a:cubicBezTo>
                    <a:pt x="97" y="661"/>
                    <a:pt x="97" y="660"/>
                    <a:pt x="97" y="661"/>
                  </a:cubicBezTo>
                  <a:cubicBezTo>
                    <a:pt x="97" y="662"/>
                    <a:pt x="97" y="662"/>
                    <a:pt x="97" y="662"/>
                  </a:cubicBezTo>
                  <a:cubicBezTo>
                    <a:pt x="96" y="661"/>
                    <a:pt x="96" y="661"/>
                    <a:pt x="96" y="660"/>
                  </a:cubicBezTo>
                  <a:cubicBezTo>
                    <a:pt x="96" y="660"/>
                    <a:pt x="95" y="660"/>
                    <a:pt x="95" y="660"/>
                  </a:cubicBezTo>
                  <a:cubicBezTo>
                    <a:pt x="95" y="660"/>
                    <a:pt x="94" y="660"/>
                    <a:pt x="94" y="660"/>
                  </a:cubicBezTo>
                  <a:cubicBezTo>
                    <a:pt x="94" y="661"/>
                    <a:pt x="94" y="661"/>
                    <a:pt x="94" y="661"/>
                  </a:cubicBezTo>
                  <a:cubicBezTo>
                    <a:pt x="94" y="662"/>
                    <a:pt x="94" y="663"/>
                    <a:pt x="94" y="663"/>
                  </a:cubicBezTo>
                  <a:cubicBezTo>
                    <a:pt x="94" y="662"/>
                    <a:pt x="93" y="662"/>
                    <a:pt x="93" y="662"/>
                  </a:cubicBezTo>
                  <a:cubicBezTo>
                    <a:pt x="92" y="662"/>
                    <a:pt x="92" y="662"/>
                    <a:pt x="92" y="662"/>
                  </a:cubicBezTo>
                  <a:cubicBezTo>
                    <a:pt x="91" y="663"/>
                    <a:pt x="91" y="663"/>
                    <a:pt x="91" y="663"/>
                  </a:cubicBezTo>
                  <a:cubicBezTo>
                    <a:pt x="91" y="663"/>
                    <a:pt x="91" y="662"/>
                    <a:pt x="91" y="663"/>
                  </a:cubicBezTo>
                  <a:cubicBezTo>
                    <a:pt x="91" y="664"/>
                    <a:pt x="91" y="664"/>
                    <a:pt x="91" y="664"/>
                  </a:cubicBezTo>
                  <a:cubicBezTo>
                    <a:pt x="91" y="664"/>
                    <a:pt x="89" y="665"/>
                    <a:pt x="89" y="665"/>
                  </a:cubicBezTo>
                  <a:cubicBezTo>
                    <a:pt x="89" y="665"/>
                    <a:pt x="87" y="665"/>
                    <a:pt x="87" y="665"/>
                  </a:cubicBezTo>
                  <a:cubicBezTo>
                    <a:pt x="87" y="665"/>
                    <a:pt x="87" y="664"/>
                    <a:pt x="87" y="665"/>
                  </a:cubicBezTo>
                  <a:cubicBezTo>
                    <a:pt x="86" y="665"/>
                    <a:pt x="86" y="666"/>
                    <a:pt x="86" y="666"/>
                  </a:cubicBezTo>
                  <a:cubicBezTo>
                    <a:pt x="86" y="666"/>
                    <a:pt x="87" y="666"/>
                    <a:pt x="87" y="666"/>
                  </a:cubicBezTo>
                  <a:cubicBezTo>
                    <a:pt x="87" y="667"/>
                    <a:pt x="86" y="667"/>
                    <a:pt x="86" y="667"/>
                  </a:cubicBezTo>
                  <a:cubicBezTo>
                    <a:pt x="86" y="667"/>
                    <a:pt x="85" y="667"/>
                    <a:pt x="86" y="668"/>
                  </a:cubicBezTo>
                  <a:cubicBezTo>
                    <a:pt x="86" y="668"/>
                    <a:pt x="86" y="669"/>
                    <a:pt x="86" y="669"/>
                  </a:cubicBezTo>
                  <a:cubicBezTo>
                    <a:pt x="85" y="670"/>
                    <a:pt x="85" y="670"/>
                    <a:pt x="85" y="670"/>
                  </a:cubicBezTo>
                  <a:cubicBezTo>
                    <a:pt x="84" y="670"/>
                    <a:pt x="84" y="670"/>
                    <a:pt x="84" y="670"/>
                  </a:cubicBezTo>
                  <a:cubicBezTo>
                    <a:pt x="84" y="670"/>
                    <a:pt x="84" y="670"/>
                    <a:pt x="84" y="670"/>
                  </a:cubicBezTo>
                  <a:cubicBezTo>
                    <a:pt x="83" y="670"/>
                    <a:pt x="83" y="670"/>
                    <a:pt x="83" y="670"/>
                  </a:cubicBezTo>
                  <a:cubicBezTo>
                    <a:pt x="83" y="671"/>
                    <a:pt x="84" y="672"/>
                    <a:pt x="84" y="672"/>
                  </a:cubicBezTo>
                  <a:cubicBezTo>
                    <a:pt x="84" y="672"/>
                    <a:pt x="84" y="672"/>
                    <a:pt x="83" y="672"/>
                  </a:cubicBezTo>
                  <a:cubicBezTo>
                    <a:pt x="83" y="672"/>
                    <a:pt x="82" y="673"/>
                    <a:pt x="82" y="673"/>
                  </a:cubicBezTo>
                  <a:cubicBezTo>
                    <a:pt x="81" y="673"/>
                    <a:pt x="81" y="673"/>
                    <a:pt x="81" y="673"/>
                  </a:cubicBezTo>
                  <a:cubicBezTo>
                    <a:pt x="81" y="673"/>
                    <a:pt x="81" y="674"/>
                    <a:pt x="81" y="674"/>
                  </a:cubicBezTo>
                  <a:cubicBezTo>
                    <a:pt x="81" y="675"/>
                    <a:pt x="80" y="676"/>
                    <a:pt x="80" y="676"/>
                  </a:cubicBezTo>
                  <a:cubicBezTo>
                    <a:pt x="79" y="676"/>
                    <a:pt x="79" y="676"/>
                    <a:pt x="79" y="676"/>
                  </a:cubicBezTo>
                  <a:cubicBezTo>
                    <a:pt x="79" y="676"/>
                    <a:pt x="78" y="676"/>
                    <a:pt x="77" y="676"/>
                  </a:cubicBezTo>
                  <a:cubicBezTo>
                    <a:pt x="77" y="676"/>
                    <a:pt x="76" y="676"/>
                    <a:pt x="76" y="675"/>
                  </a:cubicBezTo>
                  <a:cubicBezTo>
                    <a:pt x="75" y="675"/>
                    <a:pt x="76" y="675"/>
                    <a:pt x="75" y="675"/>
                  </a:cubicBezTo>
                  <a:cubicBezTo>
                    <a:pt x="74" y="674"/>
                    <a:pt x="74" y="675"/>
                    <a:pt x="74" y="674"/>
                  </a:cubicBezTo>
                  <a:cubicBezTo>
                    <a:pt x="74" y="673"/>
                    <a:pt x="74" y="674"/>
                    <a:pt x="74" y="673"/>
                  </a:cubicBezTo>
                  <a:cubicBezTo>
                    <a:pt x="75" y="672"/>
                    <a:pt x="75" y="673"/>
                    <a:pt x="74" y="672"/>
                  </a:cubicBezTo>
                  <a:cubicBezTo>
                    <a:pt x="74" y="671"/>
                    <a:pt x="73" y="671"/>
                    <a:pt x="73" y="671"/>
                  </a:cubicBezTo>
                  <a:cubicBezTo>
                    <a:pt x="73" y="670"/>
                    <a:pt x="73" y="669"/>
                    <a:pt x="73" y="669"/>
                  </a:cubicBezTo>
                  <a:cubicBezTo>
                    <a:pt x="73" y="668"/>
                    <a:pt x="73" y="668"/>
                    <a:pt x="73" y="668"/>
                  </a:cubicBezTo>
                  <a:cubicBezTo>
                    <a:pt x="73" y="668"/>
                    <a:pt x="74" y="669"/>
                    <a:pt x="74" y="668"/>
                  </a:cubicBezTo>
                  <a:cubicBezTo>
                    <a:pt x="74" y="667"/>
                    <a:pt x="73" y="667"/>
                    <a:pt x="73" y="667"/>
                  </a:cubicBezTo>
                  <a:cubicBezTo>
                    <a:pt x="73" y="666"/>
                    <a:pt x="72" y="665"/>
                    <a:pt x="72" y="665"/>
                  </a:cubicBezTo>
                  <a:cubicBezTo>
                    <a:pt x="71" y="665"/>
                    <a:pt x="71" y="665"/>
                    <a:pt x="71" y="665"/>
                  </a:cubicBezTo>
                  <a:cubicBezTo>
                    <a:pt x="71" y="665"/>
                    <a:pt x="71" y="664"/>
                    <a:pt x="70" y="664"/>
                  </a:cubicBezTo>
                  <a:cubicBezTo>
                    <a:pt x="70" y="663"/>
                    <a:pt x="70" y="664"/>
                    <a:pt x="69" y="663"/>
                  </a:cubicBezTo>
                  <a:cubicBezTo>
                    <a:pt x="69" y="662"/>
                    <a:pt x="69" y="663"/>
                    <a:pt x="69" y="662"/>
                  </a:cubicBezTo>
                  <a:cubicBezTo>
                    <a:pt x="68" y="662"/>
                    <a:pt x="68" y="662"/>
                    <a:pt x="68" y="661"/>
                  </a:cubicBezTo>
                  <a:cubicBezTo>
                    <a:pt x="68" y="660"/>
                    <a:pt x="68" y="660"/>
                    <a:pt x="68" y="660"/>
                  </a:cubicBezTo>
                  <a:cubicBezTo>
                    <a:pt x="67" y="660"/>
                    <a:pt x="67" y="660"/>
                    <a:pt x="66" y="660"/>
                  </a:cubicBezTo>
                  <a:cubicBezTo>
                    <a:pt x="66" y="660"/>
                    <a:pt x="66" y="660"/>
                    <a:pt x="65" y="660"/>
                  </a:cubicBezTo>
                  <a:cubicBezTo>
                    <a:pt x="64" y="660"/>
                    <a:pt x="64" y="660"/>
                    <a:pt x="64" y="660"/>
                  </a:cubicBezTo>
                  <a:cubicBezTo>
                    <a:pt x="64" y="660"/>
                    <a:pt x="63" y="660"/>
                    <a:pt x="63" y="660"/>
                  </a:cubicBezTo>
                  <a:cubicBezTo>
                    <a:pt x="63" y="660"/>
                    <a:pt x="62" y="660"/>
                    <a:pt x="62" y="660"/>
                  </a:cubicBezTo>
                  <a:cubicBezTo>
                    <a:pt x="62" y="660"/>
                    <a:pt x="62" y="661"/>
                    <a:pt x="61" y="660"/>
                  </a:cubicBezTo>
                  <a:cubicBezTo>
                    <a:pt x="61" y="660"/>
                    <a:pt x="60" y="660"/>
                    <a:pt x="60" y="661"/>
                  </a:cubicBezTo>
                  <a:cubicBezTo>
                    <a:pt x="60" y="661"/>
                    <a:pt x="60" y="662"/>
                    <a:pt x="60" y="662"/>
                  </a:cubicBezTo>
                  <a:cubicBezTo>
                    <a:pt x="60" y="663"/>
                    <a:pt x="60" y="663"/>
                    <a:pt x="60" y="663"/>
                  </a:cubicBezTo>
                  <a:cubicBezTo>
                    <a:pt x="60" y="663"/>
                    <a:pt x="60" y="663"/>
                    <a:pt x="60" y="663"/>
                  </a:cubicBezTo>
                  <a:cubicBezTo>
                    <a:pt x="60" y="664"/>
                    <a:pt x="59" y="664"/>
                    <a:pt x="59" y="664"/>
                  </a:cubicBezTo>
                  <a:cubicBezTo>
                    <a:pt x="58" y="665"/>
                    <a:pt x="58" y="665"/>
                    <a:pt x="58" y="665"/>
                  </a:cubicBezTo>
                  <a:cubicBezTo>
                    <a:pt x="58" y="665"/>
                    <a:pt x="59" y="665"/>
                    <a:pt x="58" y="666"/>
                  </a:cubicBezTo>
                  <a:cubicBezTo>
                    <a:pt x="56" y="667"/>
                    <a:pt x="56" y="667"/>
                    <a:pt x="56" y="667"/>
                  </a:cubicBezTo>
                  <a:cubicBezTo>
                    <a:pt x="56" y="668"/>
                    <a:pt x="56" y="668"/>
                    <a:pt x="56" y="668"/>
                  </a:cubicBezTo>
                  <a:cubicBezTo>
                    <a:pt x="56" y="669"/>
                    <a:pt x="56" y="668"/>
                    <a:pt x="55" y="669"/>
                  </a:cubicBezTo>
                  <a:cubicBezTo>
                    <a:pt x="55" y="670"/>
                    <a:pt x="54" y="670"/>
                    <a:pt x="54" y="670"/>
                  </a:cubicBezTo>
                  <a:cubicBezTo>
                    <a:pt x="54" y="670"/>
                    <a:pt x="54" y="670"/>
                    <a:pt x="53" y="670"/>
                  </a:cubicBezTo>
                  <a:cubicBezTo>
                    <a:pt x="52" y="670"/>
                    <a:pt x="52" y="670"/>
                    <a:pt x="52" y="670"/>
                  </a:cubicBezTo>
                  <a:cubicBezTo>
                    <a:pt x="52" y="671"/>
                    <a:pt x="51" y="671"/>
                    <a:pt x="51" y="671"/>
                  </a:cubicBezTo>
                  <a:cubicBezTo>
                    <a:pt x="50" y="671"/>
                    <a:pt x="50" y="671"/>
                    <a:pt x="49" y="671"/>
                  </a:cubicBezTo>
                  <a:cubicBezTo>
                    <a:pt x="49" y="670"/>
                    <a:pt x="49" y="670"/>
                    <a:pt x="48" y="670"/>
                  </a:cubicBezTo>
                  <a:cubicBezTo>
                    <a:pt x="47" y="669"/>
                    <a:pt x="47" y="670"/>
                    <a:pt x="47" y="669"/>
                  </a:cubicBezTo>
                  <a:cubicBezTo>
                    <a:pt x="46" y="669"/>
                    <a:pt x="46" y="669"/>
                    <a:pt x="46" y="668"/>
                  </a:cubicBezTo>
                  <a:cubicBezTo>
                    <a:pt x="45" y="667"/>
                    <a:pt x="45" y="667"/>
                    <a:pt x="45" y="667"/>
                  </a:cubicBezTo>
                  <a:cubicBezTo>
                    <a:pt x="45" y="666"/>
                    <a:pt x="46" y="667"/>
                    <a:pt x="45" y="666"/>
                  </a:cubicBezTo>
                  <a:cubicBezTo>
                    <a:pt x="45" y="665"/>
                    <a:pt x="44" y="666"/>
                    <a:pt x="44" y="666"/>
                  </a:cubicBezTo>
                  <a:cubicBezTo>
                    <a:pt x="43" y="666"/>
                    <a:pt x="42" y="666"/>
                    <a:pt x="42" y="665"/>
                  </a:cubicBezTo>
                  <a:cubicBezTo>
                    <a:pt x="41" y="665"/>
                    <a:pt x="41" y="665"/>
                    <a:pt x="41" y="664"/>
                  </a:cubicBezTo>
                  <a:cubicBezTo>
                    <a:pt x="40" y="664"/>
                    <a:pt x="40" y="664"/>
                    <a:pt x="40" y="663"/>
                  </a:cubicBezTo>
                  <a:cubicBezTo>
                    <a:pt x="39" y="663"/>
                    <a:pt x="39" y="662"/>
                    <a:pt x="39" y="661"/>
                  </a:cubicBezTo>
                  <a:cubicBezTo>
                    <a:pt x="39" y="660"/>
                    <a:pt x="38" y="660"/>
                    <a:pt x="39" y="660"/>
                  </a:cubicBezTo>
                  <a:cubicBezTo>
                    <a:pt x="40" y="659"/>
                    <a:pt x="39" y="659"/>
                    <a:pt x="40" y="659"/>
                  </a:cubicBezTo>
                  <a:cubicBezTo>
                    <a:pt x="41" y="659"/>
                    <a:pt x="41" y="659"/>
                    <a:pt x="41" y="658"/>
                  </a:cubicBezTo>
                  <a:cubicBezTo>
                    <a:pt x="41" y="657"/>
                    <a:pt x="41" y="657"/>
                    <a:pt x="41" y="657"/>
                  </a:cubicBezTo>
                  <a:cubicBezTo>
                    <a:pt x="41" y="656"/>
                    <a:pt x="43" y="656"/>
                    <a:pt x="43" y="656"/>
                  </a:cubicBezTo>
                  <a:cubicBezTo>
                    <a:pt x="43" y="656"/>
                    <a:pt x="43" y="655"/>
                    <a:pt x="43" y="655"/>
                  </a:cubicBezTo>
                  <a:cubicBezTo>
                    <a:pt x="42" y="654"/>
                    <a:pt x="42" y="654"/>
                    <a:pt x="41" y="654"/>
                  </a:cubicBezTo>
                  <a:cubicBezTo>
                    <a:pt x="41" y="653"/>
                    <a:pt x="41" y="653"/>
                    <a:pt x="41" y="653"/>
                  </a:cubicBezTo>
                  <a:cubicBezTo>
                    <a:pt x="42" y="653"/>
                    <a:pt x="42" y="651"/>
                    <a:pt x="43" y="651"/>
                  </a:cubicBezTo>
                  <a:cubicBezTo>
                    <a:pt x="43" y="652"/>
                    <a:pt x="43" y="652"/>
                    <a:pt x="44" y="652"/>
                  </a:cubicBezTo>
                  <a:cubicBezTo>
                    <a:pt x="44" y="652"/>
                    <a:pt x="45" y="652"/>
                    <a:pt x="45" y="652"/>
                  </a:cubicBezTo>
                  <a:cubicBezTo>
                    <a:pt x="45" y="651"/>
                    <a:pt x="45" y="651"/>
                    <a:pt x="45" y="651"/>
                  </a:cubicBezTo>
                  <a:cubicBezTo>
                    <a:pt x="45" y="651"/>
                    <a:pt x="45" y="650"/>
                    <a:pt x="45" y="650"/>
                  </a:cubicBezTo>
                  <a:cubicBezTo>
                    <a:pt x="45" y="650"/>
                    <a:pt x="45" y="649"/>
                    <a:pt x="45" y="649"/>
                  </a:cubicBezTo>
                  <a:cubicBezTo>
                    <a:pt x="45" y="649"/>
                    <a:pt x="44" y="649"/>
                    <a:pt x="45" y="649"/>
                  </a:cubicBezTo>
                  <a:cubicBezTo>
                    <a:pt x="45" y="648"/>
                    <a:pt x="45" y="648"/>
                    <a:pt x="46" y="648"/>
                  </a:cubicBezTo>
                  <a:cubicBezTo>
                    <a:pt x="46" y="648"/>
                    <a:pt x="46" y="648"/>
                    <a:pt x="46" y="648"/>
                  </a:cubicBezTo>
                  <a:cubicBezTo>
                    <a:pt x="46" y="647"/>
                    <a:pt x="45" y="647"/>
                    <a:pt x="45" y="646"/>
                  </a:cubicBezTo>
                  <a:cubicBezTo>
                    <a:pt x="45" y="646"/>
                    <a:pt x="45" y="645"/>
                    <a:pt x="45" y="646"/>
                  </a:cubicBezTo>
                  <a:cubicBezTo>
                    <a:pt x="45" y="646"/>
                    <a:pt x="45" y="647"/>
                    <a:pt x="45" y="647"/>
                  </a:cubicBezTo>
                  <a:cubicBezTo>
                    <a:pt x="45" y="647"/>
                    <a:pt x="44" y="647"/>
                    <a:pt x="44" y="646"/>
                  </a:cubicBezTo>
                  <a:cubicBezTo>
                    <a:pt x="44" y="645"/>
                    <a:pt x="44" y="645"/>
                    <a:pt x="44" y="645"/>
                  </a:cubicBezTo>
                  <a:cubicBezTo>
                    <a:pt x="43" y="645"/>
                    <a:pt x="43" y="645"/>
                    <a:pt x="43" y="645"/>
                  </a:cubicBezTo>
                  <a:cubicBezTo>
                    <a:pt x="43" y="645"/>
                    <a:pt x="43" y="645"/>
                    <a:pt x="42" y="645"/>
                  </a:cubicBezTo>
                  <a:cubicBezTo>
                    <a:pt x="42" y="645"/>
                    <a:pt x="42" y="645"/>
                    <a:pt x="42" y="645"/>
                  </a:cubicBezTo>
                  <a:cubicBezTo>
                    <a:pt x="41" y="644"/>
                    <a:pt x="41" y="644"/>
                    <a:pt x="41" y="644"/>
                  </a:cubicBezTo>
                  <a:cubicBezTo>
                    <a:pt x="41" y="644"/>
                    <a:pt x="41" y="644"/>
                    <a:pt x="41" y="643"/>
                  </a:cubicBezTo>
                  <a:cubicBezTo>
                    <a:pt x="41" y="643"/>
                    <a:pt x="41" y="643"/>
                    <a:pt x="41" y="643"/>
                  </a:cubicBezTo>
                  <a:cubicBezTo>
                    <a:pt x="42" y="643"/>
                    <a:pt x="42" y="643"/>
                    <a:pt x="43" y="643"/>
                  </a:cubicBezTo>
                  <a:cubicBezTo>
                    <a:pt x="43" y="642"/>
                    <a:pt x="43" y="642"/>
                    <a:pt x="43" y="642"/>
                  </a:cubicBezTo>
                  <a:cubicBezTo>
                    <a:pt x="43" y="641"/>
                    <a:pt x="42" y="642"/>
                    <a:pt x="42" y="641"/>
                  </a:cubicBezTo>
                  <a:cubicBezTo>
                    <a:pt x="42" y="641"/>
                    <a:pt x="42" y="641"/>
                    <a:pt x="43" y="641"/>
                  </a:cubicBezTo>
                  <a:cubicBezTo>
                    <a:pt x="43" y="640"/>
                    <a:pt x="43" y="640"/>
                    <a:pt x="43" y="640"/>
                  </a:cubicBezTo>
                  <a:cubicBezTo>
                    <a:pt x="43" y="639"/>
                    <a:pt x="43" y="639"/>
                    <a:pt x="43" y="639"/>
                  </a:cubicBezTo>
                  <a:cubicBezTo>
                    <a:pt x="43" y="639"/>
                    <a:pt x="43" y="638"/>
                    <a:pt x="43" y="638"/>
                  </a:cubicBezTo>
                  <a:cubicBezTo>
                    <a:pt x="42" y="638"/>
                    <a:pt x="41" y="639"/>
                    <a:pt x="41" y="638"/>
                  </a:cubicBezTo>
                  <a:cubicBezTo>
                    <a:pt x="41" y="638"/>
                    <a:pt x="41" y="637"/>
                    <a:pt x="41" y="637"/>
                  </a:cubicBezTo>
                  <a:cubicBezTo>
                    <a:pt x="42" y="636"/>
                    <a:pt x="41" y="637"/>
                    <a:pt x="42" y="636"/>
                  </a:cubicBezTo>
                  <a:cubicBezTo>
                    <a:pt x="43" y="635"/>
                    <a:pt x="42" y="634"/>
                    <a:pt x="42" y="634"/>
                  </a:cubicBezTo>
                  <a:cubicBezTo>
                    <a:pt x="43" y="635"/>
                    <a:pt x="43" y="634"/>
                    <a:pt x="44" y="635"/>
                  </a:cubicBezTo>
                  <a:cubicBezTo>
                    <a:pt x="44" y="635"/>
                    <a:pt x="44" y="635"/>
                    <a:pt x="45" y="635"/>
                  </a:cubicBezTo>
                  <a:cubicBezTo>
                    <a:pt x="45" y="634"/>
                    <a:pt x="45" y="634"/>
                    <a:pt x="44" y="634"/>
                  </a:cubicBezTo>
                  <a:cubicBezTo>
                    <a:pt x="44" y="633"/>
                    <a:pt x="43" y="633"/>
                    <a:pt x="44" y="633"/>
                  </a:cubicBezTo>
                  <a:cubicBezTo>
                    <a:pt x="44" y="633"/>
                    <a:pt x="44" y="633"/>
                    <a:pt x="44" y="632"/>
                  </a:cubicBezTo>
                  <a:cubicBezTo>
                    <a:pt x="44" y="632"/>
                    <a:pt x="44" y="631"/>
                    <a:pt x="44" y="631"/>
                  </a:cubicBezTo>
                  <a:cubicBezTo>
                    <a:pt x="44" y="630"/>
                    <a:pt x="44" y="630"/>
                    <a:pt x="44" y="630"/>
                  </a:cubicBezTo>
                  <a:cubicBezTo>
                    <a:pt x="44" y="630"/>
                    <a:pt x="44" y="630"/>
                    <a:pt x="44" y="630"/>
                  </a:cubicBezTo>
                  <a:cubicBezTo>
                    <a:pt x="44" y="630"/>
                    <a:pt x="43" y="630"/>
                    <a:pt x="43" y="629"/>
                  </a:cubicBezTo>
                  <a:cubicBezTo>
                    <a:pt x="43" y="628"/>
                    <a:pt x="43" y="629"/>
                    <a:pt x="44" y="628"/>
                  </a:cubicBezTo>
                  <a:cubicBezTo>
                    <a:pt x="44" y="628"/>
                    <a:pt x="44" y="628"/>
                    <a:pt x="44" y="627"/>
                  </a:cubicBezTo>
                  <a:cubicBezTo>
                    <a:pt x="43" y="627"/>
                    <a:pt x="43" y="626"/>
                    <a:pt x="44" y="626"/>
                  </a:cubicBezTo>
                  <a:cubicBezTo>
                    <a:pt x="44" y="626"/>
                    <a:pt x="44" y="625"/>
                    <a:pt x="44" y="625"/>
                  </a:cubicBezTo>
                  <a:cubicBezTo>
                    <a:pt x="44" y="625"/>
                    <a:pt x="43" y="626"/>
                    <a:pt x="44" y="625"/>
                  </a:cubicBezTo>
                  <a:cubicBezTo>
                    <a:pt x="44" y="625"/>
                    <a:pt x="45" y="624"/>
                    <a:pt x="45" y="624"/>
                  </a:cubicBezTo>
                  <a:cubicBezTo>
                    <a:pt x="46" y="624"/>
                    <a:pt x="46" y="625"/>
                    <a:pt x="46" y="624"/>
                  </a:cubicBezTo>
                  <a:cubicBezTo>
                    <a:pt x="46" y="624"/>
                    <a:pt x="46" y="623"/>
                    <a:pt x="46" y="623"/>
                  </a:cubicBezTo>
                  <a:cubicBezTo>
                    <a:pt x="46" y="622"/>
                    <a:pt x="45" y="622"/>
                    <a:pt x="45" y="622"/>
                  </a:cubicBezTo>
                  <a:cubicBezTo>
                    <a:pt x="45" y="622"/>
                    <a:pt x="44" y="621"/>
                    <a:pt x="44" y="622"/>
                  </a:cubicBezTo>
                  <a:cubicBezTo>
                    <a:pt x="44" y="622"/>
                    <a:pt x="45" y="623"/>
                    <a:pt x="44" y="623"/>
                  </a:cubicBezTo>
                  <a:cubicBezTo>
                    <a:pt x="44" y="623"/>
                    <a:pt x="43" y="623"/>
                    <a:pt x="43" y="623"/>
                  </a:cubicBezTo>
                  <a:cubicBezTo>
                    <a:pt x="43" y="622"/>
                    <a:pt x="43" y="622"/>
                    <a:pt x="43" y="621"/>
                  </a:cubicBezTo>
                  <a:cubicBezTo>
                    <a:pt x="43" y="621"/>
                    <a:pt x="43" y="621"/>
                    <a:pt x="43" y="620"/>
                  </a:cubicBezTo>
                  <a:cubicBezTo>
                    <a:pt x="43" y="619"/>
                    <a:pt x="42" y="619"/>
                    <a:pt x="42" y="619"/>
                  </a:cubicBezTo>
                  <a:cubicBezTo>
                    <a:pt x="42" y="619"/>
                    <a:pt x="41" y="619"/>
                    <a:pt x="42" y="619"/>
                  </a:cubicBezTo>
                  <a:cubicBezTo>
                    <a:pt x="42" y="618"/>
                    <a:pt x="42" y="617"/>
                    <a:pt x="42" y="617"/>
                  </a:cubicBezTo>
                  <a:cubicBezTo>
                    <a:pt x="42" y="617"/>
                    <a:pt x="42" y="617"/>
                    <a:pt x="42" y="617"/>
                  </a:cubicBezTo>
                  <a:cubicBezTo>
                    <a:pt x="42" y="616"/>
                    <a:pt x="42" y="616"/>
                    <a:pt x="41" y="616"/>
                  </a:cubicBezTo>
                  <a:cubicBezTo>
                    <a:pt x="41" y="616"/>
                    <a:pt x="41" y="617"/>
                    <a:pt x="40" y="616"/>
                  </a:cubicBezTo>
                  <a:cubicBezTo>
                    <a:pt x="40" y="616"/>
                    <a:pt x="40" y="616"/>
                    <a:pt x="39" y="616"/>
                  </a:cubicBezTo>
                  <a:cubicBezTo>
                    <a:pt x="39" y="615"/>
                    <a:pt x="39" y="615"/>
                    <a:pt x="39" y="614"/>
                  </a:cubicBezTo>
                  <a:cubicBezTo>
                    <a:pt x="38" y="614"/>
                    <a:pt x="38" y="614"/>
                    <a:pt x="38" y="614"/>
                  </a:cubicBezTo>
                  <a:cubicBezTo>
                    <a:pt x="38" y="613"/>
                    <a:pt x="38" y="613"/>
                    <a:pt x="38" y="613"/>
                  </a:cubicBezTo>
                  <a:cubicBezTo>
                    <a:pt x="38" y="612"/>
                    <a:pt x="39" y="612"/>
                    <a:pt x="39" y="612"/>
                  </a:cubicBezTo>
                  <a:cubicBezTo>
                    <a:pt x="38" y="612"/>
                    <a:pt x="38" y="612"/>
                    <a:pt x="38" y="612"/>
                  </a:cubicBezTo>
                  <a:cubicBezTo>
                    <a:pt x="38" y="612"/>
                    <a:pt x="37" y="612"/>
                    <a:pt x="37" y="611"/>
                  </a:cubicBezTo>
                  <a:cubicBezTo>
                    <a:pt x="37" y="610"/>
                    <a:pt x="37" y="610"/>
                    <a:pt x="37" y="609"/>
                  </a:cubicBezTo>
                  <a:cubicBezTo>
                    <a:pt x="37" y="609"/>
                    <a:pt x="37" y="609"/>
                    <a:pt x="37" y="608"/>
                  </a:cubicBezTo>
                  <a:cubicBezTo>
                    <a:pt x="37" y="608"/>
                    <a:pt x="36" y="607"/>
                    <a:pt x="36" y="607"/>
                  </a:cubicBezTo>
                  <a:cubicBezTo>
                    <a:pt x="36" y="607"/>
                    <a:pt x="36" y="607"/>
                    <a:pt x="36" y="607"/>
                  </a:cubicBezTo>
                  <a:cubicBezTo>
                    <a:pt x="35" y="606"/>
                    <a:pt x="34" y="606"/>
                    <a:pt x="34" y="606"/>
                  </a:cubicBezTo>
                  <a:cubicBezTo>
                    <a:pt x="34" y="605"/>
                    <a:pt x="34" y="605"/>
                    <a:pt x="34" y="604"/>
                  </a:cubicBezTo>
                  <a:cubicBezTo>
                    <a:pt x="34" y="603"/>
                    <a:pt x="34" y="602"/>
                    <a:pt x="33" y="603"/>
                  </a:cubicBezTo>
                  <a:cubicBezTo>
                    <a:pt x="33" y="603"/>
                    <a:pt x="32" y="603"/>
                    <a:pt x="32" y="603"/>
                  </a:cubicBezTo>
                  <a:cubicBezTo>
                    <a:pt x="32" y="603"/>
                    <a:pt x="32" y="603"/>
                    <a:pt x="32" y="603"/>
                  </a:cubicBezTo>
                  <a:cubicBezTo>
                    <a:pt x="32" y="602"/>
                    <a:pt x="33" y="602"/>
                    <a:pt x="32" y="602"/>
                  </a:cubicBezTo>
                  <a:cubicBezTo>
                    <a:pt x="31" y="602"/>
                    <a:pt x="31" y="602"/>
                    <a:pt x="31" y="602"/>
                  </a:cubicBezTo>
                  <a:cubicBezTo>
                    <a:pt x="30" y="602"/>
                    <a:pt x="30" y="602"/>
                    <a:pt x="29" y="601"/>
                  </a:cubicBezTo>
                  <a:cubicBezTo>
                    <a:pt x="29" y="601"/>
                    <a:pt x="29" y="601"/>
                    <a:pt x="29" y="601"/>
                  </a:cubicBezTo>
                  <a:cubicBezTo>
                    <a:pt x="28" y="600"/>
                    <a:pt x="28" y="599"/>
                    <a:pt x="27" y="600"/>
                  </a:cubicBezTo>
                  <a:cubicBezTo>
                    <a:pt x="27" y="601"/>
                    <a:pt x="27" y="601"/>
                    <a:pt x="27" y="602"/>
                  </a:cubicBezTo>
                  <a:cubicBezTo>
                    <a:pt x="27" y="602"/>
                    <a:pt x="26" y="603"/>
                    <a:pt x="26" y="603"/>
                  </a:cubicBezTo>
                  <a:cubicBezTo>
                    <a:pt x="25" y="603"/>
                    <a:pt x="25" y="605"/>
                    <a:pt x="25" y="605"/>
                  </a:cubicBezTo>
                  <a:cubicBezTo>
                    <a:pt x="24" y="605"/>
                    <a:pt x="23" y="604"/>
                    <a:pt x="23" y="605"/>
                  </a:cubicBezTo>
                  <a:cubicBezTo>
                    <a:pt x="23" y="606"/>
                    <a:pt x="22" y="606"/>
                    <a:pt x="22" y="605"/>
                  </a:cubicBezTo>
                  <a:cubicBezTo>
                    <a:pt x="22" y="605"/>
                    <a:pt x="23" y="605"/>
                    <a:pt x="22" y="604"/>
                  </a:cubicBezTo>
                  <a:cubicBezTo>
                    <a:pt x="22" y="603"/>
                    <a:pt x="21" y="603"/>
                    <a:pt x="21" y="603"/>
                  </a:cubicBezTo>
                  <a:cubicBezTo>
                    <a:pt x="20" y="602"/>
                    <a:pt x="20" y="602"/>
                    <a:pt x="20" y="602"/>
                  </a:cubicBezTo>
                  <a:cubicBezTo>
                    <a:pt x="20" y="602"/>
                    <a:pt x="20" y="601"/>
                    <a:pt x="21" y="601"/>
                  </a:cubicBezTo>
                  <a:cubicBezTo>
                    <a:pt x="21" y="600"/>
                    <a:pt x="21" y="600"/>
                    <a:pt x="21" y="599"/>
                  </a:cubicBezTo>
                  <a:cubicBezTo>
                    <a:pt x="21" y="599"/>
                    <a:pt x="21" y="598"/>
                    <a:pt x="21" y="598"/>
                  </a:cubicBezTo>
                  <a:cubicBezTo>
                    <a:pt x="21" y="597"/>
                    <a:pt x="19" y="597"/>
                    <a:pt x="19" y="597"/>
                  </a:cubicBezTo>
                  <a:cubicBezTo>
                    <a:pt x="19" y="597"/>
                    <a:pt x="18" y="596"/>
                    <a:pt x="18" y="595"/>
                  </a:cubicBezTo>
                  <a:cubicBezTo>
                    <a:pt x="17" y="595"/>
                    <a:pt x="17" y="595"/>
                    <a:pt x="17" y="595"/>
                  </a:cubicBezTo>
                  <a:cubicBezTo>
                    <a:pt x="16" y="594"/>
                    <a:pt x="16" y="595"/>
                    <a:pt x="15" y="594"/>
                  </a:cubicBezTo>
                  <a:cubicBezTo>
                    <a:pt x="15" y="593"/>
                    <a:pt x="15" y="593"/>
                    <a:pt x="15" y="593"/>
                  </a:cubicBezTo>
                  <a:cubicBezTo>
                    <a:pt x="15" y="592"/>
                    <a:pt x="14" y="591"/>
                    <a:pt x="13" y="591"/>
                  </a:cubicBezTo>
                  <a:cubicBezTo>
                    <a:pt x="13" y="590"/>
                    <a:pt x="12" y="591"/>
                    <a:pt x="12" y="590"/>
                  </a:cubicBezTo>
                  <a:cubicBezTo>
                    <a:pt x="12" y="589"/>
                    <a:pt x="12" y="589"/>
                    <a:pt x="12" y="588"/>
                  </a:cubicBezTo>
                  <a:cubicBezTo>
                    <a:pt x="12" y="587"/>
                    <a:pt x="12" y="588"/>
                    <a:pt x="11" y="587"/>
                  </a:cubicBezTo>
                  <a:cubicBezTo>
                    <a:pt x="11" y="586"/>
                    <a:pt x="11" y="586"/>
                    <a:pt x="11" y="585"/>
                  </a:cubicBezTo>
                  <a:cubicBezTo>
                    <a:pt x="11" y="585"/>
                    <a:pt x="12" y="584"/>
                    <a:pt x="13" y="584"/>
                  </a:cubicBezTo>
                  <a:cubicBezTo>
                    <a:pt x="14" y="583"/>
                    <a:pt x="14" y="583"/>
                    <a:pt x="15" y="582"/>
                  </a:cubicBezTo>
                  <a:cubicBezTo>
                    <a:pt x="15" y="582"/>
                    <a:pt x="15" y="581"/>
                    <a:pt x="16" y="581"/>
                  </a:cubicBezTo>
                  <a:cubicBezTo>
                    <a:pt x="17" y="580"/>
                    <a:pt x="17" y="580"/>
                    <a:pt x="17" y="579"/>
                  </a:cubicBezTo>
                  <a:cubicBezTo>
                    <a:pt x="17" y="578"/>
                    <a:pt x="16" y="578"/>
                    <a:pt x="17" y="577"/>
                  </a:cubicBezTo>
                  <a:cubicBezTo>
                    <a:pt x="17" y="576"/>
                    <a:pt x="18" y="576"/>
                    <a:pt x="17" y="575"/>
                  </a:cubicBezTo>
                  <a:cubicBezTo>
                    <a:pt x="17" y="574"/>
                    <a:pt x="16" y="574"/>
                    <a:pt x="16" y="573"/>
                  </a:cubicBezTo>
                  <a:cubicBezTo>
                    <a:pt x="15" y="573"/>
                    <a:pt x="14" y="573"/>
                    <a:pt x="14" y="572"/>
                  </a:cubicBezTo>
                  <a:cubicBezTo>
                    <a:pt x="14" y="571"/>
                    <a:pt x="13" y="572"/>
                    <a:pt x="14" y="570"/>
                  </a:cubicBezTo>
                  <a:cubicBezTo>
                    <a:pt x="14" y="569"/>
                    <a:pt x="14" y="570"/>
                    <a:pt x="14" y="569"/>
                  </a:cubicBezTo>
                  <a:cubicBezTo>
                    <a:pt x="14" y="568"/>
                    <a:pt x="15" y="568"/>
                    <a:pt x="15" y="567"/>
                  </a:cubicBezTo>
                  <a:cubicBezTo>
                    <a:pt x="15" y="566"/>
                    <a:pt x="13" y="566"/>
                    <a:pt x="14" y="566"/>
                  </a:cubicBezTo>
                  <a:cubicBezTo>
                    <a:pt x="15" y="565"/>
                    <a:pt x="15" y="566"/>
                    <a:pt x="15" y="565"/>
                  </a:cubicBezTo>
                  <a:cubicBezTo>
                    <a:pt x="16" y="565"/>
                    <a:pt x="15" y="565"/>
                    <a:pt x="15" y="564"/>
                  </a:cubicBezTo>
                  <a:cubicBezTo>
                    <a:pt x="15" y="564"/>
                    <a:pt x="15" y="563"/>
                    <a:pt x="15" y="563"/>
                  </a:cubicBezTo>
                  <a:cubicBezTo>
                    <a:pt x="15" y="563"/>
                    <a:pt x="16" y="563"/>
                    <a:pt x="15" y="562"/>
                  </a:cubicBezTo>
                  <a:cubicBezTo>
                    <a:pt x="15" y="562"/>
                    <a:pt x="15" y="561"/>
                    <a:pt x="15" y="561"/>
                  </a:cubicBezTo>
                  <a:cubicBezTo>
                    <a:pt x="15" y="561"/>
                    <a:pt x="15" y="561"/>
                    <a:pt x="14" y="560"/>
                  </a:cubicBezTo>
                  <a:cubicBezTo>
                    <a:pt x="14" y="559"/>
                    <a:pt x="14" y="559"/>
                    <a:pt x="14" y="558"/>
                  </a:cubicBezTo>
                  <a:cubicBezTo>
                    <a:pt x="13" y="558"/>
                    <a:pt x="13" y="558"/>
                    <a:pt x="13" y="557"/>
                  </a:cubicBezTo>
                  <a:cubicBezTo>
                    <a:pt x="13" y="556"/>
                    <a:pt x="12" y="556"/>
                    <a:pt x="11" y="556"/>
                  </a:cubicBezTo>
                  <a:cubicBezTo>
                    <a:pt x="11" y="556"/>
                    <a:pt x="11" y="556"/>
                    <a:pt x="10" y="556"/>
                  </a:cubicBezTo>
                  <a:cubicBezTo>
                    <a:pt x="10" y="555"/>
                    <a:pt x="10" y="556"/>
                    <a:pt x="10" y="555"/>
                  </a:cubicBezTo>
                  <a:cubicBezTo>
                    <a:pt x="9" y="554"/>
                    <a:pt x="9" y="554"/>
                    <a:pt x="10" y="553"/>
                  </a:cubicBezTo>
                  <a:cubicBezTo>
                    <a:pt x="10" y="553"/>
                    <a:pt x="10" y="552"/>
                    <a:pt x="9" y="552"/>
                  </a:cubicBezTo>
                  <a:cubicBezTo>
                    <a:pt x="9" y="553"/>
                    <a:pt x="9" y="553"/>
                    <a:pt x="9" y="552"/>
                  </a:cubicBezTo>
                  <a:cubicBezTo>
                    <a:pt x="9" y="552"/>
                    <a:pt x="9" y="552"/>
                    <a:pt x="8" y="552"/>
                  </a:cubicBezTo>
                  <a:cubicBezTo>
                    <a:pt x="8" y="551"/>
                    <a:pt x="8" y="551"/>
                    <a:pt x="8" y="551"/>
                  </a:cubicBezTo>
                  <a:cubicBezTo>
                    <a:pt x="7" y="552"/>
                    <a:pt x="7" y="552"/>
                    <a:pt x="7" y="552"/>
                  </a:cubicBezTo>
                  <a:cubicBezTo>
                    <a:pt x="6" y="551"/>
                    <a:pt x="6" y="551"/>
                    <a:pt x="6" y="551"/>
                  </a:cubicBezTo>
                  <a:cubicBezTo>
                    <a:pt x="5" y="551"/>
                    <a:pt x="5" y="551"/>
                    <a:pt x="5" y="551"/>
                  </a:cubicBezTo>
                  <a:cubicBezTo>
                    <a:pt x="4" y="550"/>
                    <a:pt x="5" y="550"/>
                    <a:pt x="4" y="550"/>
                  </a:cubicBezTo>
                  <a:cubicBezTo>
                    <a:pt x="4" y="549"/>
                    <a:pt x="4" y="549"/>
                    <a:pt x="5" y="549"/>
                  </a:cubicBezTo>
                  <a:cubicBezTo>
                    <a:pt x="5" y="548"/>
                    <a:pt x="5" y="548"/>
                    <a:pt x="5" y="548"/>
                  </a:cubicBezTo>
                  <a:cubicBezTo>
                    <a:pt x="4" y="548"/>
                    <a:pt x="4" y="548"/>
                    <a:pt x="4" y="547"/>
                  </a:cubicBezTo>
                  <a:cubicBezTo>
                    <a:pt x="4" y="547"/>
                    <a:pt x="5" y="547"/>
                    <a:pt x="4" y="547"/>
                  </a:cubicBezTo>
                  <a:cubicBezTo>
                    <a:pt x="4" y="546"/>
                    <a:pt x="3" y="546"/>
                    <a:pt x="3" y="545"/>
                  </a:cubicBezTo>
                  <a:cubicBezTo>
                    <a:pt x="4" y="544"/>
                    <a:pt x="4" y="544"/>
                    <a:pt x="4" y="544"/>
                  </a:cubicBezTo>
                  <a:cubicBezTo>
                    <a:pt x="4" y="543"/>
                    <a:pt x="3" y="543"/>
                    <a:pt x="4" y="543"/>
                  </a:cubicBezTo>
                  <a:cubicBezTo>
                    <a:pt x="5" y="543"/>
                    <a:pt x="6" y="543"/>
                    <a:pt x="6" y="543"/>
                  </a:cubicBezTo>
                  <a:cubicBezTo>
                    <a:pt x="6" y="542"/>
                    <a:pt x="6" y="542"/>
                    <a:pt x="6" y="541"/>
                  </a:cubicBezTo>
                  <a:cubicBezTo>
                    <a:pt x="6" y="541"/>
                    <a:pt x="5" y="540"/>
                    <a:pt x="6" y="540"/>
                  </a:cubicBezTo>
                  <a:cubicBezTo>
                    <a:pt x="7" y="540"/>
                    <a:pt x="7" y="540"/>
                    <a:pt x="7" y="539"/>
                  </a:cubicBezTo>
                  <a:cubicBezTo>
                    <a:pt x="7" y="539"/>
                    <a:pt x="8" y="538"/>
                    <a:pt x="7" y="538"/>
                  </a:cubicBezTo>
                  <a:cubicBezTo>
                    <a:pt x="7" y="538"/>
                    <a:pt x="6" y="538"/>
                    <a:pt x="6" y="538"/>
                  </a:cubicBezTo>
                  <a:cubicBezTo>
                    <a:pt x="6" y="537"/>
                    <a:pt x="7" y="537"/>
                    <a:pt x="7" y="537"/>
                  </a:cubicBezTo>
                  <a:cubicBezTo>
                    <a:pt x="7" y="537"/>
                    <a:pt x="6" y="536"/>
                    <a:pt x="6" y="536"/>
                  </a:cubicBezTo>
                  <a:cubicBezTo>
                    <a:pt x="5" y="536"/>
                    <a:pt x="4" y="536"/>
                    <a:pt x="4" y="536"/>
                  </a:cubicBezTo>
                  <a:cubicBezTo>
                    <a:pt x="4" y="535"/>
                    <a:pt x="4" y="534"/>
                    <a:pt x="4" y="534"/>
                  </a:cubicBezTo>
                  <a:cubicBezTo>
                    <a:pt x="4" y="534"/>
                    <a:pt x="0" y="531"/>
                    <a:pt x="1" y="532"/>
                  </a:cubicBezTo>
                  <a:cubicBezTo>
                    <a:pt x="2" y="533"/>
                    <a:pt x="3" y="533"/>
                    <a:pt x="5" y="533"/>
                  </a:cubicBezTo>
                  <a:cubicBezTo>
                    <a:pt x="6" y="534"/>
                    <a:pt x="5" y="533"/>
                    <a:pt x="6" y="532"/>
                  </a:cubicBezTo>
                  <a:cubicBezTo>
                    <a:pt x="7" y="531"/>
                    <a:pt x="7" y="532"/>
                    <a:pt x="7" y="532"/>
                  </a:cubicBezTo>
                  <a:cubicBezTo>
                    <a:pt x="8" y="533"/>
                    <a:pt x="8" y="533"/>
                    <a:pt x="9" y="534"/>
                  </a:cubicBezTo>
                  <a:cubicBezTo>
                    <a:pt x="11" y="535"/>
                    <a:pt x="12" y="535"/>
                    <a:pt x="12" y="535"/>
                  </a:cubicBezTo>
                  <a:cubicBezTo>
                    <a:pt x="13" y="534"/>
                    <a:pt x="12" y="534"/>
                    <a:pt x="12" y="532"/>
                  </a:cubicBezTo>
                  <a:cubicBezTo>
                    <a:pt x="12" y="531"/>
                    <a:pt x="13" y="532"/>
                    <a:pt x="14" y="532"/>
                  </a:cubicBezTo>
                  <a:cubicBezTo>
                    <a:pt x="15" y="532"/>
                    <a:pt x="15" y="532"/>
                    <a:pt x="16" y="532"/>
                  </a:cubicBezTo>
                  <a:cubicBezTo>
                    <a:pt x="17" y="532"/>
                    <a:pt x="17" y="532"/>
                    <a:pt x="17" y="531"/>
                  </a:cubicBezTo>
                  <a:cubicBezTo>
                    <a:pt x="17" y="530"/>
                    <a:pt x="17" y="530"/>
                    <a:pt x="18" y="529"/>
                  </a:cubicBezTo>
                  <a:cubicBezTo>
                    <a:pt x="18" y="529"/>
                    <a:pt x="18" y="530"/>
                    <a:pt x="19" y="530"/>
                  </a:cubicBezTo>
                  <a:cubicBezTo>
                    <a:pt x="20" y="530"/>
                    <a:pt x="19" y="530"/>
                    <a:pt x="20" y="528"/>
                  </a:cubicBezTo>
                  <a:cubicBezTo>
                    <a:pt x="21" y="527"/>
                    <a:pt x="21" y="528"/>
                    <a:pt x="22" y="528"/>
                  </a:cubicBezTo>
                  <a:cubicBezTo>
                    <a:pt x="23" y="527"/>
                    <a:pt x="22" y="527"/>
                    <a:pt x="23" y="526"/>
                  </a:cubicBezTo>
                  <a:cubicBezTo>
                    <a:pt x="23" y="525"/>
                    <a:pt x="23" y="526"/>
                    <a:pt x="24" y="526"/>
                  </a:cubicBezTo>
                  <a:cubicBezTo>
                    <a:pt x="25" y="526"/>
                    <a:pt x="24" y="525"/>
                    <a:pt x="23" y="525"/>
                  </a:cubicBezTo>
                  <a:cubicBezTo>
                    <a:pt x="23" y="525"/>
                    <a:pt x="23" y="523"/>
                    <a:pt x="24" y="522"/>
                  </a:cubicBezTo>
                  <a:cubicBezTo>
                    <a:pt x="24" y="521"/>
                    <a:pt x="24" y="520"/>
                    <a:pt x="25" y="519"/>
                  </a:cubicBezTo>
                  <a:cubicBezTo>
                    <a:pt x="25" y="518"/>
                    <a:pt x="24" y="519"/>
                    <a:pt x="23" y="518"/>
                  </a:cubicBezTo>
                  <a:cubicBezTo>
                    <a:pt x="23" y="518"/>
                    <a:pt x="23" y="518"/>
                    <a:pt x="22" y="518"/>
                  </a:cubicBezTo>
                  <a:cubicBezTo>
                    <a:pt x="21" y="518"/>
                    <a:pt x="22" y="518"/>
                    <a:pt x="22" y="517"/>
                  </a:cubicBezTo>
                  <a:cubicBezTo>
                    <a:pt x="23" y="516"/>
                    <a:pt x="22" y="517"/>
                    <a:pt x="22" y="516"/>
                  </a:cubicBezTo>
                  <a:cubicBezTo>
                    <a:pt x="21" y="515"/>
                    <a:pt x="22" y="515"/>
                    <a:pt x="23" y="514"/>
                  </a:cubicBezTo>
                  <a:cubicBezTo>
                    <a:pt x="24" y="513"/>
                    <a:pt x="24" y="513"/>
                    <a:pt x="23" y="513"/>
                  </a:cubicBezTo>
                  <a:cubicBezTo>
                    <a:pt x="23" y="512"/>
                    <a:pt x="22" y="512"/>
                    <a:pt x="22" y="512"/>
                  </a:cubicBezTo>
                  <a:cubicBezTo>
                    <a:pt x="21" y="511"/>
                    <a:pt x="22" y="511"/>
                    <a:pt x="23" y="510"/>
                  </a:cubicBezTo>
                  <a:cubicBezTo>
                    <a:pt x="24" y="509"/>
                    <a:pt x="24" y="510"/>
                    <a:pt x="24" y="509"/>
                  </a:cubicBezTo>
                  <a:cubicBezTo>
                    <a:pt x="24" y="508"/>
                    <a:pt x="24" y="508"/>
                    <a:pt x="24" y="507"/>
                  </a:cubicBezTo>
                  <a:cubicBezTo>
                    <a:pt x="24" y="506"/>
                    <a:pt x="24" y="506"/>
                    <a:pt x="24" y="505"/>
                  </a:cubicBezTo>
                  <a:cubicBezTo>
                    <a:pt x="24" y="504"/>
                    <a:pt x="25" y="504"/>
                    <a:pt x="25" y="504"/>
                  </a:cubicBezTo>
                  <a:cubicBezTo>
                    <a:pt x="26" y="504"/>
                    <a:pt x="26" y="501"/>
                    <a:pt x="27" y="500"/>
                  </a:cubicBezTo>
                  <a:cubicBezTo>
                    <a:pt x="28" y="499"/>
                    <a:pt x="27" y="499"/>
                    <a:pt x="27" y="497"/>
                  </a:cubicBezTo>
                  <a:cubicBezTo>
                    <a:pt x="27" y="496"/>
                    <a:pt x="27" y="497"/>
                    <a:pt x="28" y="496"/>
                  </a:cubicBezTo>
                  <a:cubicBezTo>
                    <a:pt x="30" y="495"/>
                    <a:pt x="29" y="495"/>
                    <a:pt x="28" y="494"/>
                  </a:cubicBezTo>
                  <a:cubicBezTo>
                    <a:pt x="28" y="494"/>
                    <a:pt x="28" y="494"/>
                    <a:pt x="30" y="493"/>
                  </a:cubicBezTo>
                  <a:cubicBezTo>
                    <a:pt x="31" y="493"/>
                    <a:pt x="31" y="493"/>
                    <a:pt x="32" y="494"/>
                  </a:cubicBezTo>
                  <a:cubicBezTo>
                    <a:pt x="32" y="494"/>
                    <a:pt x="32" y="494"/>
                    <a:pt x="33" y="494"/>
                  </a:cubicBezTo>
                  <a:cubicBezTo>
                    <a:pt x="34" y="494"/>
                    <a:pt x="35" y="493"/>
                    <a:pt x="36" y="492"/>
                  </a:cubicBezTo>
                  <a:cubicBezTo>
                    <a:pt x="36" y="491"/>
                    <a:pt x="36" y="491"/>
                    <a:pt x="37" y="491"/>
                  </a:cubicBezTo>
                  <a:cubicBezTo>
                    <a:pt x="38" y="491"/>
                    <a:pt x="37" y="491"/>
                    <a:pt x="38" y="490"/>
                  </a:cubicBezTo>
                  <a:cubicBezTo>
                    <a:pt x="39" y="490"/>
                    <a:pt x="39" y="490"/>
                    <a:pt x="39" y="489"/>
                  </a:cubicBezTo>
                  <a:cubicBezTo>
                    <a:pt x="38" y="488"/>
                    <a:pt x="38" y="488"/>
                    <a:pt x="39" y="488"/>
                  </a:cubicBezTo>
                  <a:cubicBezTo>
                    <a:pt x="39" y="488"/>
                    <a:pt x="39" y="488"/>
                    <a:pt x="40" y="488"/>
                  </a:cubicBezTo>
                  <a:cubicBezTo>
                    <a:pt x="41" y="489"/>
                    <a:pt x="42" y="488"/>
                    <a:pt x="43" y="489"/>
                  </a:cubicBezTo>
                  <a:cubicBezTo>
                    <a:pt x="44" y="490"/>
                    <a:pt x="43" y="489"/>
                    <a:pt x="44" y="490"/>
                  </a:cubicBezTo>
                  <a:cubicBezTo>
                    <a:pt x="44" y="491"/>
                    <a:pt x="44" y="491"/>
                    <a:pt x="45" y="492"/>
                  </a:cubicBezTo>
                  <a:cubicBezTo>
                    <a:pt x="46" y="492"/>
                    <a:pt x="45" y="492"/>
                    <a:pt x="45" y="493"/>
                  </a:cubicBezTo>
                  <a:cubicBezTo>
                    <a:pt x="45" y="494"/>
                    <a:pt x="46" y="494"/>
                    <a:pt x="47" y="495"/>
                  </a:cubicBezTo>
                  <a:cubicBezTo>
                    <a:pt x="48" y="496"/>
                    <a:pt x="49" y="496"/>
                    <a:pt x="49" y="497"/>
                  </a:cubicBezTo>
                  <a:cubicBezTo>
                    <a:pt x="50" y="499"/>
                    <a:pt x="50" y="499"/>
                    <a:pt x="51" y="500"/>
                  </a:cubicBezTo>
                  <a:cubicBezTo>
                    <a:pt x="52" y="501"/>
                    <a:pt x="52" y="500"/>
                    <a:pt x="54" y="500"/>
                  </a:cubicBezTo>
                  <a:cubicBezTo>
                    <a:pt x="55" y="501"/>
                    <a:pt x="55" y="502"/>
                    <a:pt x="55" y="503"/>
                  </a:cubicBezTo>
                  <a:cubicBezTo>
                    <a:pt x="56" y="504"/>
                    <a:pt x="57" y="504"/>
                    <a:pt x="58" y="505"/>
                  </a:cubicBezTo>
                  <a:cubicBezTo>
                    <a:pt x="59" y="506"/>
                    <a:pt x="59" y="506"/>
                    <a:pt x="60" y="507"/>
                  </a:cubicBezTo>
                  <a:cubicBezTo>
                    <a:pt x="61" y="507"/>
                    <a:pt x="62" y="508"/>
                    <a:pt x="63" y="509"/>
                  </a:cubicBezTo>
                  <a:cubicBezTo>
                    <a:pt x="65" y="510"/>
                    <a:pt x="64" y="510"/>
                    <a:pt x="64" y="512"/>
                  </a:cubicBezTo>
                  <a:cubicBezTo>
                    <a:pt x="65" y="513"/>
                    <a:pt x="65" y="512"/>
                    <a:pt x="66" y="513"/>
                  </a:cubicBezTo>
                  <a:cubicBezTo>
                    <a:pt x="67" y="513"/>
                    <a:pt x="67" y="513"/>
                    <a:pt x="67" y="514"/>
                  </a:cubicBezTo>
                  <a:cubicBezTo>
                    <a:pt x="68" y="514"/>
                    <a:pt x="68" y="514"/>
                    <a:pt x="68" y="515"/>
                  </a:cubicBezTo>
                  <a:cubicBezTo>
                    <a:pt x="69" y="516"/>
                    <a:pt x="69" y="514"/>
                    <a:pt x="69" y="513"/>
                  </a:cubicBezTo>
                  <a:cubicBezTo>
                    <a:pt x="69" y="512"/>
                    <a:pt x="69" y="512"/>
                    <a:pt x="69" y="512"/>
                  </a:cubicBezTo>
                  <a:cubicBezTo>
                    <a:pt x="69" y="511"/>
                    <a:pt x="69" y="511"/>
                    <a:pt x="70" y="510"/>
                  </a:cubicBezTo>
                  <a:cubicBezTo>
                    <a:pt x="70" y="509"/>
                    <a:pt x="70" y="510"/>
                    <a:pt x="71" y="510"/>
                  </a:cubicBezTo>
                  <a:cubicBezTo>
                    <a:pt x="72" y="509"/>
                    <a:pt x="72" y="509"/>
                    <a:pt x="72" y="508"/>
                  </a:cubicBezTo>
                  <a:cubicBezTo>
                    <a:pt x="72" y="507"/>
                    <a:pt x="72" y="508"/>
                    <a:pt x="71" y="507"/>
                  </a:cubicBezTo>
                  <a:cubicBezTo>
                    <a:pt x="70" y="506"/>
                    <a:pt x="72" y="507"/>
                    <a:pt x="72" y="506"/>
                  </a:cubicBezTo>
                  <a:cubicBezTo>
                    <a:pt x="72" y="505"/>
                    <a:pt x="72" y="505"/>
                    <a:pt x="73" y="505"/>
                  </a:cubicBezTo>
                  <a:cubicBezTo>
                    <a:pt x="73" y="505"/>
                    <a:pt x="74" y="505"/>
                    <a:pt x="74" y="505"/>
                  </a:cubicBezTo>
                  <a:cubicBezTo>
                    <a:pt x="74" y="504"/>
                    <a:pt x="74" y="504"/>
                    <a:pt x="75" y="504"/>
                  </a:cubicBezTo>
                  <a:cubicBezTo>
                    <a:pt x="76" y="503"/>
                    <a:pt x="76" y="503"/>
                    <a:pt x="77" y="502"/>
                  </a:cubicBezTo>
                  <a:cubicBezTo>
                    <a:pt x="77" y="502"/>
                    <a:pt x="77" y="501"/>
                    <a:pt x="77" y="500"/>
                  </a:cubicBezTo>
                  <a:cubicBezTo>
                    <a:pt x="76" y="499"/>
                    <a:pt x="76" y="500"/>
                    <a:pt x="77" y="499"/>
                  </a:cubicBezTo>
                  <a:cubicBezTo>
                    <a:pt x="77" y="498"/>
                    <a:pt x="77" y="499"/>
                    <a:pt x="78" y="499"/>
                  </a:cubicBezTo>
                  <a:cubicBezTo>
                    <a:pt x="78" y="499"/>
                    <a:pt x="79" y="499"/>
                    <a:pt x="80" y="499"/>
                  </a:cubicBezTo>
                  <a:cubicBezTo>
                    <a:pt x="80" y="499"/>
                    <a:pt x="82" y="499"/>
                    <a:pt x="82" y="499"/>
                  </a:cubicBezTo>
                  <a:cubicBezTo>
                    <a:pt x="83" y="499"/>
                    <a:pt x="83" y="499"/>
                    <a:pt x="83" y="499"/>
                  </a:cubicBezTo>
                  <a:cubicBezTo>
                    <a:pt x="83" y="499"/>
                    <a:pt x="83" y="499"/>
                    <a:pt x="84" y="499"/>
                  </a:cubicBezTo>
                  <a:cubicBezTo>
                    <a:pt x="84" y="499"/>
                    <a:pt x="84" y="498"/>
                    <a:pt x="85" y="498"/>
                  </a:cubicBezTo>
                  <a:cubicBezTo>
                    <a:pt x="86" y="498"/>
                    <a:pt x="86" y="498"/>
                    <a:pt x="87" y="498"/>
                  </a:cubicBezTo>
                  <a:cubicBezTo>
                    <a:pt x="88" y="497"/>
                    <a:pt x="87" y="498"/>
                    <a:pt x="88" y="498"/>
                  </a:cubicBezTo>
                  <a:cubicBezTo>
                    <a:pt x="90" y="499"/>
                    <a:pt x="90" y="498"/>
                    <a:pt x="91" y="499"/>
                  </a:cubicBezTo>
                  <a:cubicBezTo>
                    <a:pt x="92" y="500"/>
                    <a:pt x="91" y="499"/>
                    <a:pt x="92" y="498"/>
                  </a:cubicBezTo>
                  <a:cubicBezTo>
                    <a:pt x="92" y="497"/>
                    <a:pt x="93" y="498"/>
                    <a:pt x="94" y="499"/>
                  </a:cubicBezTo>
                  <a:cubicBezTo>
                    <a:pt x="94" y="499"/>
                    <a:pt x="95" y="499"/>
                    <a:pt x="96" y="499"/>
                  </a:cubicBezTo>
                  <a:cubicBezTo>
                    <a:pt x="97" y="498"/>
                    <a:pt x="96" y="498"/>
                    <a:pt x="97" y="499"/>
                  </a:cubicBezTo>
                  <a:cubicBezTo>
                    <a:pt x="98" y="499"/>
                    <a:pt x="98" y="499"/>
                    <a:pt x="99" y="500"/>
                  </a:cubicBezTo>
                  <a:cubicBezTo>
                    <a:pt x="100" y="500"/>
                    <a:pt x="100" y="499"/>
                    <a:pt x="101" y="499"/>
                  </a:cubicBezTo>
                  <a:cubicBezTo>
                    <a:pt x="102" y="499"/>
                    <a:pt x="102" y="501"/>
                    <a:pt x="103" y="500"/>
                  </a:cubicBezTo>
                  <a:cubicBezTo>
                    <a:pt x="104" y="500"/>
                    <a:pt x="104" y="500"/>
                    <a:pt x="105" y="501"/>
                  </a:cubicBezTo>
                  <a:cubicBezTo>
                    <a:pt x="105" y="501"/>
                    <a:pt x="106" y="501"/>
                    <a:pt x="107" y="502"/>
                  </a:cubicBezTo>
                  <a:cubicBezTo>
                    <a:pt x="108" y="502"/>
                    <a:pt x="108" y="503"/>
                    <a:pt x="110" y="502"/>
                  </a:cubicBezTo>
                  <a:cubicBezTo>
                    <a:pt x="113" y="502"/>
                    <a:pt x="111" y="502"/>
                    <a:pt x="113" y="501"/>
                  </a:cubicBezTo>
                  <a:cubicBezTo>
                    <a:pt x="114" y="501"/>
                    <a:pt x="113" y="501"/>
                    <a:pt x="114" y="501"/>
                  </a:cubicBezTo>
                  <a:cubicBezTo>
                    <a:pt x="114" y="502"/>
                    <a:pt x="115" y="501"/>
                    <a:pt x="116" y="501"/>
                  </a:cubicBezTo>
                  <a:cubicBezTo>
                    <a:pt x="117" y="501"/>
                    <a:pt x="117" y="501"/>
                    <a:pt x="118" y="501"/>
                  </a:cubicBezTo>
                  <a:cubicBezTo>
                    <a:pt x="119" y="501"/>
                    <a:pt x="121" y="501"/>
                    <a:pt x="122" y="501"/>
                  </a:cubicBezTo>
                  <a:cubicBezTo>
                    <a:pt x="123" y="501"/>
                    <a:pt x="122" y="501"/>
                    <a:pt x="123" y="500"/>
                  </a:cubicBezTo>
                  <a:cubicBezTo>
                    <a:pt x="123" y="499"/>
                    <a:pt x="123" y="499"/>
                    <a:pt x="124" y="499"/>
                  </a:cubicBezTo>
                  <a:cubicBezTo>
                    <a:pt x="125" y="499"/>
                    <a:pt x="125" y="500"/>
                    <a:pt x="125" y="500"/>
                  </a:cubicBezTo>
                  <a:cubicBezTo>
                    <a:pt x="126" y="501"/>
                    <a:pt x="126" y="500"/>
                    <a:pt x="127" y="499"/>
                  </a:cubicBezTo>
                  <a:cubicBezTo>
                    <a:pt x="128" y="499"/>
                    <a:pt x="128" y="499"/>
                    <a:pt x="129" y="499"/>
                  </a:cubicBezTo>
                  <a:cubicBezTo>
                    <a:pt x="131" y="499"/>
                    <a:pt x="135" y="499"/>
                    <a:pt x="137" y="499"/>
                  </a:cubicBezTo>
                  <a:cubicBezTo>
                    <a:pt x="138" y="498"/>
                    <a:pt x="141" y="498"/>
                    <a:pt x="141" y="498"/>
                  </a:cubicBezTo>
                  <a:cubicBezTo>
                    <a:pt x="139" y="490"/>
                    <a:pt x="139" y="490"/>
                    <a:pt x="139" y="490"/>
                  </a:cubicBezTo>
                  <a:cubicBezTo>
                    <a:pt x="139" y="490"/>
                    <a:pt x="145" y="485"/>
                    <a:pt x="146" y="485"/>
                  </a:cubicBezTo>
                  <a:cubicBezTo>
                    <a:pt x="147" y="486"/>
                    <a:pt x="146" y="486"/>
                    <a:pt x="146" y="487"/>
                  </a:cubicBezTo>
                  <a:cubicBezTo>
                    <a:pt x="146" y="488"/>
                    <a:pt x="146" y="488"/>
                    <a:pt x="145" y="490"/>
                  </a:cubicBezTo>
                  <a:cubicBezTo>
                    <a:pt x="145" y="491"/>
                    <a:pt x="145" y="491"/>
                    <a:pt x="145" y="493"/>
                  </a:cubicBezTo>
                  <a:cubicBezTo>
                    <a:pt x="144" y="494"/>
                    <a:pt x="145" y="495"/>
                    <a:pt x="145" y="495"/>
                  </a:cubicBezTo>
                  <a:cubicBezTo>
                    <a:pt x="332" y="495"/>
                    <a:pt x="332" y="495"/>
                    <a:pt x="332" y="495"/>
                  </a:cubicBezTo>
                  <a:cubicBezTo>
                    <a:pt x="340" y="453"/>
                    <a:pt x="340" y="453"/>
                    <a:pt x="340" y="453"/>
                  </a:cubicBezTo>
                  <a:cubicBezTo>
                    <a:pt x="326" y="444"/>
                    <a:pt x="326" y="444"/>
                    <a:pt x="326" y="444"/>
                  </a:cubicBezTo>
                  <a:cubicBezTo>
                    <a:pt x="280" y="0"/>
                    <a:pt x="280" y="0"/>
                    <a:pt x="280" y="0"/>
                  </a:cubicBezTo>
                  <a:cubicBezTo>
                    <a:pt x="364" y="0"/>
                    <a:pt x="364" y="0"/>
                    <a:pt x="364" y="0"/>
                  </a:cubicBezTo>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Freeform 274"/>
            <p:cNvSpPr>
              <a:spLocks/>
            </p:cNvSpPr>
            <p:nvPr/>
          </p:nvSpPr>
          <p:spPr bwMode="auto">
            <a:xfrm>
              <a:off x="6281738" y="1657350"/>
              <a:ext cx="841375" cy="930275"/>
            </a:xfrm>
            <a:custGeom>
              <a:avLst/>
              <a:gdLst>
                <a:gd name="T0" fmla="*/ 565 w 597"/>
                <a:gd name="T1" fmla="*/ 620 h 660"/>
                <a:gd name="T2" fmla="*/ 374 w 597"/>
                <a:gd name="T3" fmla="*/ 623 h 660"/>
                <a:gd name="T4" fmla="*/ 355 w 597"/>
                <a:gd name="T5" fmla="*/ 626 h 660"/>
                <a:gd name="T6" fmla="*/ 338 w 597"/>
                <a:gd name="T7" fmla="*/ 626 h 660"/>
                <a:gd name="T8" fmla="*/ 325 w 597"/>
                <a:gd name="T9" fmla="*/ 623 h 660"/>
                <a:gd name="T10" fmla="*/ 315 w 597"/>
                <a:gd name="T11" fmla="*/ 624 h 660"/>
                <a:gd name="T12" fmla="*/ 307 w 597"/>
                <a:gd name="T13" fmla="*/ 630 h 660"/>
                <a:gd name="T14" fmla="*/ 302 w 597"/>
                <a:gd name="T15" fmla="*/ 637 h 660"/>
                <a:gd name="T16" fmla="*/ 293 w 597"/>
                <a:gd name="T17" fmla="*/ 632 h 660"/>
                <a:gd name="T18" fmla="*/ 278 w 597"/>
                <a:gd name="T19" fmla="*/ 618 h 660"/>
                <a:gd name="T20" fmla="*/ 271 w 597"/>
                <a:gd name="T21" fmla="*/ 615 h 660"/>
                <a:gd name="T22" fmla="*/ 261 w 597"/>
                <a:gd name="T23" fmla="*/ 621 h 660"/>
                <a:gd name="T24" fmla="*/ 256 w 597"/>
                <a:gd name="T25" fmla="*/ 635 h 660"/>
                <a:gd name="T26" fmla="*/ 256 w 597"/>
                <a:gd name="T27" fmla="*/ 643 h 660"/>
                <a:gd name="T28" fmla="*/ 253 w 597"/>
                <a:gd name="T29" fmla="*/ 653 h 660"/>
                <a:gd name="T30" fmla="*/ 245 w 597"/>
                <a:gd name="T31" fmla="*/ 660 h 660"/>
                <a:gd name="T32" fmla="*/ 230 w 597"/>
                <a:gd name="T33" fmla="*/ 654 h 660"/>
                <a:gd name="T34" fmla="*/ 216 w 597"/>
                <a:gd name="T35" fmla="*/ 640 h 660"/>
                <a:gd name="T36" fmla="*/ 205 w 597"/>
                <a:gd name="T37" fmla="*/ 635 h 660"/>
                <a:gd name="T38" fmla="*/ 200 w 597"/>
                <a:gd name="T39" fmla="*/ 622 h 660"/>
                <a:gd name="T40" fmla="*/ 189 w 597"/>
                <a:gd name="T41" fmla="*/ 614 h 660"/>
                <a:gd name="T42" fmla="*/ 184 w 597"/>
                <a:gd name="T43" fmla="*/ 602 h 660"/>
                <a:gd name="T44" fmla="*/ 176 w 597"/>
                <a:gd name="T45" fmla="*/ 590 h 660"/>
                <a:gd name="T46" fmla="*/ 170 w 597"/>
                <a:gd name="T47" fmla="*/ 588 h 660"/>
                <a:gd name="T48" fmla="*/ 159 w 597"/>
                <a:gd name="T49" fmla="*/ 588 h 660"/>
                <a:gd name="T50" fmla="*/ 152 w 597"/>
                <a:gd name="T51" fmla="*/ 580 h 660"/>
                <a:gd name="T52" fmla="*/ 139 w 597"/>
                <a:gd name="T53" fmla="*/ 567 h 660"/>
                <a:gd name="T54" fmla="*/ 129 w 597"/>
                <a:gd name="T55" fmla="*/ 562 h 660"/>
                <a:gd name="T56" fmla="*/ 115 w 597"/>
                <a:gd name="T57" fmla="*/ 562 h 660"/>
                <a:gd name="T58" fmla="*/ 103 w 597"/>
                <a:gd name="T59" fmla="*/ 562 h 660"/>
                <a:gd name="T60" fmla="*/ 95 w 597"/>
                <a:gd name="T61" fmla="*/ 564 h 660"/>
                <a:gd name="T62" fmla="*/ 75 w 597"/>
                <a:gd name="T63" fmla="*/ 567 h 660"/>
                <a:gd name="T64" fmla="*/ 56 w 597"/>
                <a:gd name="T65" fmla="*/ 569 h 660"/>
                <a:gd name="T66" fmla="*/ 39 w 597"/>
                <a:gd name="T67" fmla="*/ 568 h 660"/>
                <a:gd name="T68" fmla="*/ 34 w 597"/>
                <a:gd name="T69" fmla="*/ 582 h 660"/>
                <a:gd name="T70" fmla="*/ 27 w 597"/>
                <a:gd name="T71" fmla="*/ 589 h 660"/>
                <a:gd name="T72" fmla="*/ 32 w 597"/>
                <a:gd name="T73" fmla="*/ 560 h 660"/>
                <a:gd name="T74" fmla="*/ 49 w 597"/>
                <a:gd name="T75" fmla="*/ 510 h 660"/>
                <a:gd name="T76" fmla="*/ 48 w 597"/>
                <a:gd name="T77" fmla="*/ 466 h 660"/>
                <a:gd name="T78" fmla="*/ 39 w 597"/>
                <a:gd name="T79" fmla="*/ 437 h 660"/>
                <a:gd name="T80" fmla="*/ 28 w 597"/>
                <a:gd name="T81" fmla="*/ 419 h 660"/>
                <a:gd name="T82" fmla="*/ 35 w 597"/>
                <a:gd name="T83" fmla="*/ 407 h 660"/>
                <a:gd name="T84" fmla="*/ 39 w 597"/>
                <a:gd name="T85" fmla="*/ 397 h 660"/>
                <a:gd name="T86" fmla="*/ 39 w 597"/>
                <a:gd name="T87" fmla="*/ 391 h 660"/>
                <a:gd name="T88" fmla="*/ 40 w 597"/>
                <a:gd name="T89" fmla="*/ 382 h 660"/>
                <a:gd name="T90" fmla="*/ 35 w 597"/>
                <a:gd name="T91" fmla="*/ 368 h 660"/>
                <a:gd name="T92" fmla="*/ 29 w 597"/>
                <a:gd name="T93" fmla="*/ 355 h 660"/>
                <a:gd name="T94" fmla="*/ 26 w 597"/>
                <a:gd name="T95" fmla="*/ 358 h 660"/>
                <a:gd name="T96" fmla="*/ 19 w 597"/>
                <a:gd name="T97" fmla="*/ 354 h 660"/>
                <a:gd name="T98" fmla="*/ 15 w 597"/>
                <a:gd name="T99" fmla="*/ 343 h 660"/>
                <a:gd name="T100" fmla="*/ 10 w 597"/>
                <a:gd name="T101" fmla="*/ 335 h 660"/>
                <a:gd name="T102" fmla="*/ 15 w 597"/>
                <a:gd name="T103" fmla="*/ 338 h 660"/>
                <a:gd name="T104" fmla="*/ 10 w 597"/>
                <a:gd name="T105" fmla="*/ 328 h 660"/>
                <a:gd name="T106" fmla="*/ 7 w 597"/>
                <a:gd name="T107" fmla="*/ 323 h 660"/>
                <a:gd name="T108" fmla="*/ 3 w 597"/>
                <a:gd name="T109" fmla="*/ 334 h 660"/>
                <a:gd name="T110" fmla="*/ 2 w 597"/>
                <a:gd name="T111" fmla="*/ 341 h 660"/>
                <a:gd name="T112" fmla="*/ 0 w 597"/>
                <a:gd name="T113" fmla="*/ 349 h 660"/>
                <a:gd name="T114" fmla="*/ 3 w 597"/>
                <a:gd name="T115" fmla="*/ 331 h 660"/>
                <a:gd name="T116" fmla="*/ 198 w 597"/>
                <a:gd name="T117" fmla="*/ 312 h 660"/>
                <a:gd name="T118" fmla="*/ 191 w 597"/>
                <a:gd name="T119" fmla="*/ 244 h 660"/>
                <a:gd name="T120" fmla="*/ 221 w 597"/>
                <a:gd name="T121" fmla="*/ 217 h 660"/>
                <a:gd name="T122" fmla="*/ 247 w 597"/>
                <a:gd name="T123" fmla="*/ 72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 h="660">
                  <a:moveTo>
                    <a:pt x="410" y="0"/>
                  </a:moveTo>
                  <a:cubicBezTo>
                    <a:pt x="551" y="94"/>
                    <a:pt x="551" y="94"/>
                    <a:pt x="551" y="94"/>
                  </a:cubicBezTo>
                  <a:cubicBezTo>
                    <a:pt x="597" y="125"/>
                    <a:pt x="597" y="125"/>
                    <a:pt x="597" y="125"/>
                  </a:cubicBezTo>
                  <a:cubicBezTo>
                    <a:pt x="513" y="125"/>
                    <a:pt x="513" y="125"/>
                    <a:pt x="513" y="125"/>
                  </a:cubicBezTo>
                  <a:cubicBezTo>
                    <a:pt x="559" y="569"/>
                    <a:pt x="559" y="569"/>
                    <a:pt x="559" y="569"/>
                  </a:cubicBezTo>
                  <a:cubicBezTo>
                    <a:pt x="573" y="578"/>
                    <a:pt x="573" y="578"/>
                    <a:pt x="573" y="578"/>
                  </a:cubicBezTo>
                  <a:cubicBezTo>
                    <a:pt x="565" y="620"/>
                    <a:pt x="565" y="620"/>
                    <a:pt x="565" y="620"/>
                  </a:cubicBezTo>
                  <a:cubicBezTo>
                    <a:pt x="378" y="620"/>
                    <a:pt x="378" y="620"/>
                    <a:pt x="378" y="620"/>
                  </a:cubicBezTo>
                  <a:cubicBezTo>
                    <a:pt x="378" y="620"/>
                    <a:pt x="377" y="619"/>
                    <a:pt x="378" y="618"/>
                  </a:cubicBezTo>
                  <a:cubicBezTo>
                    <a:pt x="378" y="616"/>
                    <a:pt x="378" y="616"/>
                    <a:pt x="378" y="615"/>
                  </a:cubicBezTo>
                  <a:cubicBezTo>
                    <a:pt x="379" y="613"/>
                    <a:pt x="379" y="613"/>
                    <a:pt x="379" y="612"/>
                  </a:cubicBezTo>
                  <a:cubicBezTo>
                    <a:pt x="379" y="611"/>
                    <a:pt x="380" y="611"/>
                    <a:pt x="379" y="610"/>
                  </a:cubicBezTo>
                  <a:cubicBezTo>
                    <a:pt x="378" y="610"/>
                    <a:pt x="372" y="615"/>
                    <a:pt x="372" y="615"/>
                  </a:cubicBezTo>
                  <a:cubicBezTo>
                    <a:pt x="374" y="623"/>
                    <a:pt x="374" y="623"/>
                    <a:pt x="374" y="623"/>
                  </a:cubicBezTo>
                  <a:cubicBezTo>
                    <a:pt x="374" y="623"/>
                    <a:pt x="371" y="623"/>
                    <a:pt x="370" y="624"/>
                  </a:cubicBezTo>
                  <a:cubicBezTo>
                    <a:pt x="368" y="624"/>
                    <a:pt x="364" y="624"/>
                    <a:pt x="362" y="624"/>
                  </a:cubicBezTo>
                  <a:cubicBezTo>
                    <a:pt x="361" y="624"/>
                    <a:pt x="361" y="624"/>
                    <a:pt x="360" y="624"/>
                  </a:cubicBezTo>
                  <a:cubicBezTo>
                    <a:pt x="359" y="625"/>
                    <a:pt x="359" y="626"/>
                    <a:pt x="358" y="625"/>
                  </a:cubicBezTo>
                  <a:cubicBezTo>
                    <a:pt x="358" y="625"/>
                    <a:pt x="358" y="624"/>
                    <a:pt x="357" y="624"/>
                  </a:cubicBezTo>
                  <a:cubicBezTo>
                    <a:pt x="356" y="624"/>
                    <a:pt x="356" y="624"/>
                    <a:pt x="356" y="625"/>
                  </a:cubicBezTo>
                  <a:cubicBezTo>
                    <a:pt x="355" y="626"/>
                    <a:pt x="356" y="626"/>
                    <a:pt x="355" y="626"/>
                  </a:cubicBezTo>
                  <a:cubicBezTo>
                    <a:pt x="354" y="626"/>
                    <a:pt x="352" y="626"/>
                    <a:pt x="351" y="626"/>
                  </a:cubicBezTo>
                  <a:cubicBezTo>
                    <a:pt x="350" y="626"/>
                    <a:pt x="350" y="626"/>
                    <a:pt x="349" y="626"/>
                  </a:cubicBezTo>
                  <a:cubicBezTo>
                    <a:pt x="348" y="626"/>
                    <a:pt x="347" y="627"/>
                    <a:pt x="347" y="626"/>
                  </a:cubicBezTo>
                  <a:cubicBezTo>
                    <a:pt x="346" y="626"/>
                    <a:pt x="347" y="626"/>
                    <a:pt x="346" y="626"/>
                  </a:cubicBezTo>
                  <a:cubicBezTo>
                    <a:pt x="344" y="627"/>
                    <a:pt x="346" y="627"/>
                    <a:pt x="343" y="627"/>
                  </a:cubicBezTo>
                  <a:cubicBezTo>
                    <a:pt x="341" y="628"/>
                    <a:pt x="341" y="627"/>
                    <a:pt x="340" y="627"/>
                  </a:cubicBezTo>
                  <a:cubicBezTo>
                    <a:pt x="339" y="626"/>
                    <a:pt x="338" y="626"/>
                    <a:pt x="338" y="626"/>
                  </a:cubicBezTo>
                  <a:cubicBezTo>
                    <a:pt x="337" y="625"/>
                    <a:pt x="337" y="625"/>
                    <a:pt x="336" y="625"/>
                  </a:cubicBezTo>
                  <a:cubicBezTo>
                    <a:pt x="335" y="626"/>
                    <a:pt x="335" y="624"/>
                    <a:pt x="334" y="624"/>
                  </a:cubicBezTo>
                  <a:cubicBezTo>
                    <a:pt x="333" y="624"/>
                    <a:pt x="333" y="625"/>
                    <a:pt x="332" y="625"/>
                  </a:cubicBezTo>
                  <a:cubicBezTo>
                    <a:pt x="331" y="624"/>
                    <a:pt x="331" y="624"/>
                    <a:pt x="330" y="624"/>
                  </a:cubicBezTo>
                  <a:cubicBezTo>
                    <a:pt x="329" y="623"/>
                    <a:pt x="330" y="623"/>
                    <a:pt x="329" y="624"/>
                  </a:cubicBezTo>
                  <a:cubicBezTo>
                    <a:pt x="328" y="624"/>
                    <a:pt x="327" y="624"/>
                    <a:pt x="327" y="624"/>
                  </a:cubicBezTo>
                  <a:cubicBezTo>
                    <a:pt x="326" y="623"/>
                    <a:pt x="325" y="622"/>
                    <a:pt x="325" y="623"/>
                  </a:cubicBezTo>
                  <a:cubicBezTo>
                    <a:pt x="324" y="624"/>
                    <a:pt x="325" y="625"/>
                    <a:pt x="324" y="624"/>
                  </a:cubicBezTo>
                  <a:cubicBezTo>
                    <a:pt x="323" y="623"/>
                    <a:pt x="323" y="624"/>
                    <a:pt x="321" y="623"/>
                  </a:cubicBezTo>
                  <a:cubicBezTo>
                    <a:pt x="320" y="623"/>
                    <a:pt x="321" y="622"/>
                    <a:pt x="320" y="623"/>
                  </a:cubicBezTo>
                  <a:cubicBezTo>
                    <a:pt x="319" y="623"/>
                    <a:pt x="319" y="623"/>
                    <a:pt x="318" y="623"/>
                  </a:cubicBezTo>
                  <a:cubicBezTo>
                    <a:pt x="317" y="623"/>
                    <a:pt x="317" y="624"/>
                    <a:pt x="317" y="624"/>
                  </a:cubicBezTo>
                  <a:cubicBezTo>
                    <a:pt x="316" y="624"/>
                    <a:pt x="316" y="624"/>
                    <a:pt x="316" y="624"/>
                  </a:cubicBezTo>
                  <a:cubicBezTo>
                    <a:pt x="315" y="624"/>
                    <a:pt x="315" y="624"/>
                    <a:pt x="315" y="624"/>
                  </a:cubicBezTo>
                  <a:cubicBezTo>
                    <a:pt x="315" y="624"/>
                    <a:pt x="313" y="624"/>
                    <a:pt x="313" y="624"/>
                  </a:cubicBezTo>
                  <a:cubicBezTo>
                    <a:pt x="312" y="624"/>
                    <a:pt x="311" y="624"/>
                    <a:pt x="311" y="624"/>
                  </a:cubicBezTo>
                  <a:cubicBezTo>
                    <a:pt x="310" y="624"/>
                    <a:pt x="310" y="623"/>
                    <a:pt x="310" y="624"/>
                  </a:cubicBezTo>
                  <a:cubicBezTo>
                    <a:pt x="309" y="625"/>
                    <a:pt x="309" y="624"/>
                    <a:pt x="310" y="625"/>
                  </a:cubicBezTo>
                  <a:cubicBezTo>
                    <a:pt x="310" y="626"/>
                    <a:pt x="310" y="627"/>
                    <a:pt x="310" y="627"/>
                  </a:cubicBezTo>
                  <a:cubicBezTo>
                    <a:pt x="309" y="628"/>
                    <a:pt x="309" y="628"/>
                    <a:pt x="308" y="629"/>
                  </a:cubicBezTo>
                  <a:cubicBezTo>
                    <a:pt x="307" y="629"/>
                    <a:pt x="307" y="629"/>
                    <a:pt x="307" y="630"/>
                  </a:cubicBezTo>
                  <a:cubicBezTo>
                    <a:pt x="307" y="630"/>
                    <a:pt x="306" y="630"/>
                    <a:pt x="306" y="630"/>
                  </a:cubicBezTo>
                  <a:cubicBezTo>
                    <a:pt x="305" y="630"/>
                    <a:pt x="305" y="630"/>
                    <a:pt x="305" y="631"/>
                  </a:cubicBezTo>
                  <a:cubicBezTo>
                    <a:pt x="305" y="632"/>
                    <a:pt x="303" y="631"/>
                    <a:pt x="304" y="632"/>
                  </a:cubicBezTo>
                  <a:cubicBezTo>
                    <a:pt x="305" y="633"/>
                    <a:pt x="305" y="632"/>
                    <a:pt x="305" y="633"/>
                  </a:cubicBezTo>
                  <a:cubicBezTo>
                    <a:pt x="305" y="634"/>
                    <a:pt x="305" y="634"/>
                    <a:pt x="304" y="635"/>
                  </a:cubicBezTo>
                  <a:cubicBezTo>
                    <a:pt x="303" y="635"/>
                    <a:pt x="303" y="634"/>
                    <a:pt x="303" y="635"/>
                  </a:cubicBezTo>
                  <a:cubicBezTo>
                    <a:pt x="302" y="636"/>
                    <a:pt x="302" y="636"/>
                    <a:pt x="302" y="637"/>
                  </a:cubicBezTo>
                  <a:cubicBezTo>
                    <a:pt x="302" y="637"/>
                    <a:pt x="302" y="637"/>
                    <a:pt x="302" y="638"/>
                  </a:cubicBezTo>
                  <a:cubicBezTo>
                    <a:pt x="302" y="639"/>
                    <a:pt x="302" y="641"/>
                    <a:pt x="301" y="640"/>
                  </a:cubicBezTo>
                  <a:cubicBezTo>
                    <a:pt x="301" y="639"/>
                    <a:pt x="301" y="639"/>
                    <a:pt x="300" y="639"/>
                  </a:cubicBezTo>
                  <a:cubicBezTo>
                    <a:pt x="300" y="638"/>
                    <a:pt x="300" y="638"/>
                    <a:pt x="299" y="638"/>
                  </a:cubicBezTo>
                  <a:cubicBezTo>
                    <a:pt x="298" y="637"/>
                    <a:pt x="298" y="638"/>
                    <a:pt x="297" y="637"/>
                  </a:cubicBezTo>
                  <a:cubicBezTo>
                    <a:pt x="297" y="635"/>
                    <a:pt x="298" y="635"/>
                    <a:pt x="296" y="634"/>
                  </a:cubicBezTo>
                  <a:cubicBezTo>
                    <a:pt x="295" y="633"/>
                    <a:pt x="294" y="632"/>
                    <a:pt x="293" y="632"/>
                  </a:cubicBezTo>
                  <a:cubicBezTo>
                    <a:pt x="292" y="631"/>
                    <a:pt x="292" y="631"/>
                    <a:pt x="291" y="630"/>
                  </a:cubicBezTo>
                  <a:cubicBezTo>
                    <a:pt x="290" y="629"/>
                    <a:pt x="289" y="629"/>
                    <a:pt x="288" y="628"/>
                  </a:cubicBezTo>
                  <a:cubicBezTo>
                    <a:pt x="288" y="627"/>
                    <a:pt x="288" y="626"/>
                    <a:pt x="287" y="625"/>
                  </a:cubicBezTo>
                  <a:cubicBezTo>
                    <a:pt x="285" y="625"/>
                    <a:pt x="285" y="626"/>
                    <a:pt x="284" y="625"/>
                  </a:cubicBezTo>
                  <a:cubicBezTo>
                    <a:pt x="283" y="624"/>
                    <a:pt x="283" y="624"/>
                    <a:pt x="282" y="622"/>
                  </a:cubicBezTo>
                  <a:cubicBezTo>
                    <a:pt x="282" y="621"/>
                    <a:pt x="281" y="621"/>
                    <a:pt x="280" y="620"/>
                  </a:cubicBezTo>
                  <a:cubicBezTo>
                    <a:pt x="279" y="619"/>
                    <a:pt x="278" y="619"/>
                    <a:pt x="278" y="618"/>
                  </a:cubicBezTo>
                  <a:cubicBezTo>
                    <a:pt x="278" y="617"/>
                    <a:pt x="279" y="617"/>
                    <a:pt x="278" y="617"/>
                  </a:cubicBezTo>
                  <a:cubicBezTo>
                    <a:pt x="277" y="616"/>
                    <a:pt x="277" y="616"/>
                    <a:pt x="277" y="615"/>
                  </a:cubicBezTo>
                  <a:cubicBezTo>
                    <a:pt x="276" y="614"/>
                    <a:pt x="277" y="615"/>
                    <a:pt x="276" y="614"/>
                  </a:cubicBezTo>
                  <a:cubicBezTo>
                    <a:pt x="275" y="613"/>
                    <a:pt x="274" y="614"/>
                    <a:pt x="273" y="613"/>
                  </a:cubicBezTo>
                  <a:cubicBezTo>
                    <a:pt x="272" y="613"/>
                    <a:pt x="272" y="613"/>
                    <a:pt x="272" y="613"/>
                  </a:cubicBezTo>
                  <a:cubicBezTo>
                    <a:pt x="271" y="613"/>
                    <a:pt x="271" y="613"/>
                    <a:pt x="272" y="614"/>
                  </a:cubicBezTo>
                  <a:cubicBezTo>
                    <a:pt x="272" y="615"/>
                    <a:pt x="272" y="615"/>
                    <a:pt x="271" y="615"/>
                  </a:cubicBezTo>
                  <a:cubicBezTo>
                    <a:pt x="270" y="616"/>
                    <a:pt x="271" y="616"/>
                    <a:pt x="270" y="616"/>
                  </a:cubicBezTo>
                  <a:cubicBezTo>
                    <a:pt x="269" y="616"/>
                    <a:pt x="269" y="616"/>
                    <a:pt x="269" y="617"/>
                  </a:cubicBezTo>
                  <a:cubicBezTo>
                    <a:pt x="268" y="618"/>
                    <a:pt x="267" y="619"/>
                    <a:pt x="266" y="619"/>
                  </a:cubicBezTo>
                  <a:cubicBezTo>
                    <a:pt x="265" y="619"/>
                    <a:pt x="265" y="619"/>
                    <a:pt x="265" y="619"/>
                  </a:cubicBezTo>
                  <a:cubicBezTo>
                    <a:pt x="264" y="618"/>
                    <a:pt x="264" y="618"/>
                    <a:pt x="263" y="618"/>
                  </a:cubicBezTo>
                  <a:cubicBezTo>
                    <a:pt x="261" y="619"/>
                    <a:pt x="261" y="619"/>
                    <a:pt x="261" y="619"/>
                  </a:cubicBezTo>
                  <a:cubicBezTo>
                    <a:pt x="262" y="620"/>
                    <a:pt x="263" y="620"/>
                    <a:pt x="261" y="621"/>
                  </a:cubicBezTo>
                  <a:cubicBezTo>
                    <a:pt x="260" y="622"/>
                    <a:pt x="260" y="621"/>
                    <a:pt x="260" y="622"/>
                  </a:cubicBezTo>
                  <a:cubicBezTo>
                    <a:pt x="260" y="624"/>
                    <a:pt x="261" y="624"/>
                    <a:pt x="260" y="625"/>
                  </a:cubicBezTo>
                  <a:cubicBezTo>
                    <a:pt x="259" y="626"/>
                    <a:pt x="259" y="629"/>
                    <a:pt x="258" y="629"/>
                  </a:cubicBezTo>
                  <a:cubicBezTo>
                    <a:pt x="258" y="629"/>
                    <a:pt x="257" y="629"/>
                    <a:pt x="257" y="630"/>
                  </a:cubicBezTo>
                  <a:cubicBezTo>
                    <a:pt x="257" y="631"/>
                    <a:pt x="257" y="631"/>
                    <a:pt x="257" y="632"/>
                  </a:cubicBezTo>
                  <a:cubicBezTo>
                    <a:pt x="257" y="633"/>
                    <a:pt x="257" y="633"/>
                    <a:pt x="257" y="634"/>
                  </a:cubicBezTo>
                  <a:cubicBezTo>
                    <a:pt x="257" y="635"/>
                    <a:pt x="257" y="634"/>
                    <a:pt x="256" y="635"/>
                  </a:cubicBezTo>
                  <a:cubicBezTo>
                    <a:pt x="255" y="636"/>
                    <a:pt x="254" y="636"/>
                    <a:pt x="255" y="637"/>
                  </a:cubicBezTo>
                  <a:cubicBezTo>
                    <a:pt x="255" y="637"/>
                    <a:pt x="256" y="637"/>
                    <a:pt x="256" y="638"/>
                  </a:cubicBezTo>
                  <a:cubicBezTo>
                    <a:pt x="257" y="638"/>
                    <a:pt x="257" y="638"/>
                    <a:pt x="256" y="639"/>
                  </a:cubicBezTo>
                  <a:cubicBezTo>
                    <a:pt x="255" y="640"/>
                    <a:pt x="254" y="640"/>
                    <a:pt x="255" y="641"/>
                  </a:cubicBezTo>
                  <a:cubicBezTo>
                    <a:pt x="255" y="642"/>
                    <a:pt x="256" y="641"/>
                    <a:pt x="255" y="642"/>
                  </a:cubicBezTo>
                  <a:cubicBezTo>
                    <a:pt x="255" y="643"/>
                    <a:pt x="254" y="643"/>
                    <a:pt x="255" y="643"/>
                  </a:cubicBezTo>
                  <a:cubicBezTo>
                    <a:pt x="256" y="643"/>
                    <a:pt x="256" y="643"/>
                    <a:pt x="256" y="643"/>
                  </a:cubicBezTo>
                  <a:cubicBezTo>
                    <a:pt x="257" y="644"/>
                    <a:pt x="258" y="643"/>
                    <a:pt x="258" y="644"/>
                  </a:cubicBezTo>
                  <a:cubicBezTo>
                    <a:pt x="257" y="645"/>
                    <a:pt x="257" y="646"/>
                    <a:pt x="257" y="647"/>
                  </a:cubicBezTo>
                  <a:cubicBezTo>
                    <a:pt x="256" y="648"/>
                    <a:pt x="256" y="650"/>
                    <a:pt x="256" y="650"/>
                  </a:cubicBezTo>
                  <a:cubicBezTo>
                    <a:pt x="257" y="650"/>
                    <a:pt x="258" y="651"/>
                    <a:pt x="257" y="651"/>
                  </a:cubicBezTo>
                  <a:cubicBezTo>
                    <a:pt x="256" y="651"/>
                    <a:pt x="256" y="650"/>
                    <a:pt x="256" y="651"/>
                  </a:cubicBezTo>
                  <a:cubicBezTo>
                    <a:pt x="255" y="652"/>
                    <a:pt x="256" y="652"/>
                    <a:pt x="255" y="653"/>
                  </a:cubicBezTo>
                  <a:cubicBezTo>
                    <a:pt x="254" y="653"/>
                    <a:pt x="254" y="652"/>
                    <a:pt x="253" y="653"/>
                  </a:cubicBezTo>
                  <a:cubicBezTo>
                    <a:pt x="252" y="655"/>
                    <a:pt x="253" y="655"/>
                    <a:pt x="252" y="655"/>
                  </a:cubicBezTo>
                  <a:cubicBezTo>
                    <a:pt x="251" y="655"/>
                    <a:pt x="251" y="654"/>
                    <a:pt x="251" y="654"/>
                  </a:cubicBezTo>
                  <a:cubicBezTo>
                    <a:pt x="250" y="655"/>
                    <a:pt x="250" y="655"/>
                    <a:pt x="250" y="656"/>
                  </a:cubicBezTo>
                  <a:cubicBezTo>
                    <a:pt x="250" y="657"/>
                    <a:pt x="250" y="657"/>
                    <a:pt x="249" y="657"/>
                  </a:cubicBezTo>
                  <a:cubicBezTo>
                    <a:pt x="248" y="657"/>
                    <a:pt x="248" y="657"/>
                    <a:pt x="247" y="657"/>
                  </a:cubicBezTo>
                  <a:cubicBezTo>
                    <a:pt x="246" y="657"/>
                    <a:pt x="245" y="656"/>
                    <a:pt x="245" y="657"/>
                  </a:cubicBezTo>
                  <a:cubicBezTo>
                    <a:pt x="245" y="659"/>
                    <a:pt x="246" y="659"/>
                    <a:pt x="245" y="660"/>
                  </a:cubicBezTo>
                  <a:cubicBezTo>
                    <a:pt x="245" y="660"/>
                    <a:pt x="244" y="660"/>
                    <a:pt x="242" y="659"/>
                  </a:cubicBezTo>
                  <a:cubicBezTo>
                    <a:pt x="241" y="658"/>
                    <a:pt x="241" y="658"/>
                    <a:pt x="240" y="657"/>
                  </a:cubicBezTo>
                  <a:cubicBezTo>
                    <a:pt x="240" y="657"/>
                    <a:pt x="240" y="656"/>
                    <a:pt x="239" y="657"/>
                  </a:cubicBezTo>
                  <a:cubicBezTo>
                    <a:pt x="238" y="658"/>
                    <a:pt x="239" y="659"/>
                    <a:pt x="238" y="658"/>
                  </a:cubicBezTo>
                  <a:cubicBezTo>
                    <a:pt x="236" y="658"/>
                    <a:pt x="235" y="658"/>
                    <a:pt x="234" y="657"/>
                  </a:cubicBezTo>
                  <a:cubicBezTo>
                    <a:pt x="233" y="656"/>
                    <a:pt x="233" y="656"/>
                    <a:pt x="232" y="655"/>
                  </a:cubicBezTo>
                  <a:cubicBezTo>
                    <a:pt x="232" y="655"/>
                    <a:pt x="232" y="654"/>
                    <a:pt x="230" y="654"/>
                  </a:cubicBezTo>
                  <a:cubicBezTo>
                    <a:pt x="229" y="653"/>
                    <a:pt x="228" y="654"/>
                    <a:pt x="227" y="653"/>
                  </a:cubicBezTo>
                  <a:cubicBezTo>
                    <a:pt x="227" y="652"/>
                    <a:pt x="225" y="650"/>
                    <a:pt x="225" y="649"/>
                  </a:cubicBezTo>
                  <a:cubicBezTo>
                    <a:pt x="225" y="647"/>
                    <a:pt x="225" y="647"/>
                    <a:pt x="224" y="646"/>
                  </a:cubicBezTo>
                  <a:cubicBezTo>
                    <a:pt x="223" y="645"/>
                    <a:pt x="224" y="646"/>
                    <a:pt x="222" y="645"/>
                  </a:cubicBezTo>
                  <a:cubicBezTo>
                    <a:pt x="221" y="644"/>
                    <a:pt x="221" y="644"/>
                    <a:pt x="220" y="643"/>
                  </a:cubicBezTo>
                  <a:cubicBezTo>
                    <a:pt x="218" y="642"/>
                    <a:pt x="218" y="641"/>
                    <a:pt x="218" y="641"/>
                  </a:cubicBezTo>
                  <a:cubicBezTo>
                    <a:pt x="217" y="640"/>
                    <a:pt x="217" y="641"/>
                    <a:pt x="216" y="640"/>
                  </a:cubicBezTo>
                  <a:cubicBezTo>
                    <a:pt x="214" y="640"/>
                    <a:pt x="214" y="640"/>
                    <a:pt x="214" y="640"/>
                  </a:cubicBezTo>
                  <a:cubicBezTo>
                    <a:pt x="214" y="641"/>
                    <a:pt x="213" y="641"/>
                    <a:pt x="212" y="640"/>
                  </a:cubicBezTo>
                  <a:cubicBezTo>
                    <a:pt x="212" y="639"/>
                    <a:pt x="213" y="640"/>
                    <a:pt x="211" y="639"/>
                  </a:cubicBezTo>
                  <a:cubicBezTo>
                    <a:pt x="210" y="638"/>
                    <a:pt x="209" y="639"/>
                    <a:pt x="209" y="638"/>
                  </a:cubicBezTo>
                  <a:cubicBezTo>
                    <a:pt x="209" y="637"/>
                    <a:pt x="209" y="637"/>
                    <a:pt x="209" y="636"/>
                  </a:cubicBezTo>
                  <a:cubicBezTo>
                    <a:pt x="208" y="635"/>
                    <a:pt x="209" y="634"/>
                    <a:pt x="208" y="635"/>
                  </a:cubicBezTo>
                  <a:cubicBezTo>
                    <a:pt x="207" y="635"/>
                    <a:pt x="206" y="636"/>
                    <a:pt x="205" y="635"/>
                  </a:cubicBezTo>
                  <a:cubicBezTo>
                    <a:pt x="205" y="634"/>
                    <a:pt x="203" y="633"/>
                    <a:pt x="204" y="633"/>
                  </a:cubicBezTo>
                  <a:cubicBezTo>
                    <a:pt x="205" y="632"/>
                    <a:pt x="204" y="633"/>
                    <a:pt x="205" y="632"/>
                  </a:cubicBezTo>
                  <a:cubicBezTo>
                    <a:pt x="206" y="632"/>
                    <a:pt x="207" y="632"/>
                    <a:pt x="206" y="630"/>
                  </a:cubicBezTo>
                  <a:cubicBezTo>
                    <a:pt x="205" y="629"/>
                    <a:pt x="203" y="629"/>
                    <a:pt x="202" y="628"/>
                  </a:cubicBezTo>
                  <a:cubicBezTo>
                    <a:pt x="202" y="626"/>
                    <a:pt x="201" y="626"/>
                    <a:pt x="201" y="625"/>
                  </a:cubicBezTo>
                  <a:cubicBezTo>
                    <a:pt x="202" y="624"/>
                    <a:pt x="201" y="624"/>
                    <a:pt x="201" y="623"/>
                  </a:cubicBezTo>
                  <a:cubicBezTo>
                    <a:pt x="201" y="622"/>
                    <a:pt x="200" y="623"/>
                    <a:pt x="200" y="622"/>
                  </a:cubicBezTo>
                  <a:cubicBezTo>
                    <a:pt x="200" y="620"/>
                    <a:pt x="201" y="619"/>
                    <a:pt x="199" y="620"/>
                  </a:cubicBezTo>
                  <a:cubicBezTo>
                    <a:pt x="198" y="621"/>
                    <a:pt x="198" y="621"/>
                    <a:pt x="197" y="621"/>
                  </a:cubicBezTo>
                  <a:cubicBezTo>
                    <a:pt x="195" y="622"/>
                    <a:pt x="194" y="622"/>
                    <a:pt x="194" y="621"/>
                  </a:cubicBezTo>
                  <a:cubicBezTo>
                    <a:pt x="194" y="619"/>
                    <a:pt x="193" y="620"/>
                    <a:pt x="194" y="619"/>
                  </a:cubicBezTo>
                  <a:cubicBezTo>
                    <a:pt x="194" y="617"/>
                    <a:pt x="195" y="617"/>
                    <a:pt x="194" y="616"/>
                  </a:cubicBezTo>
                  <a:cubicBezTo>
                    <a:pt x="194" y="616"/>
                    <a:pt x="191" y="614"/>
                    <a:pt x="190" y="614"/>
                  </a:cubicBezTo>
                  <a:cubicBezTo>
                    <a:pt x="190" y="613"/>
                    <a:pt x="190" y="613"/>
                    <a:pt x="189" y="614"/>
                  </a:cubicBezTo>
                  <a:cubicBezTo>
                    <a:pt x="187" y="614"/>
                    <a:pt x="187" y="616"/>
                    <a:pt x="187" y="614"/>
                  </a:cubicBezTo>
                  <a:cubicBezTo>
                    <a:pt x="187" y="612"/>
                    <a:pt x="186" y="612"/>
                    <a:pt x="186" y="611"/>
                  </a:cubicBezTo>
                  <a:cubicBezTo>
                    <a:pt x="187" y="609"/>
                    <a:pt x="187" y="609"/>
                    <a:pt x="186" y="608"/>
                  </a:cubicBezTo>
                  <a:cubicBezTo>
                    <a:pt x="185" y="608"/>
                    <a:pt x="184" y="608"/>
                    <a:pt x="185" y="607"/>
                  </a:cubicBezTo>
                  <a:cubicBezTo>
                    <a:pt x="185" y="606"/>
                    <a:pt x="185" y="606"/>
                    <a:pt x="185" y="606"/>
                  </a:cubicBezTo>
                  <a:cubicBezTo>
                    <a:pt x="185" y="605"/>
                    <a:pt x="186" y="605"/>
                    <a:pt x="185" y="604"/>
                  </a:cubicBezTo>
                  <a:cubicBezTo>
                    <a:pt x="185" y="604"/>
                    <a:pt x="184" y="603"/>
                    <a:pt x="184" y="602"/>
                  </a:cubicBezTo>
                  <a:cubicBezTo>
                    <a:pt x="183" y="601"/>
                    <a:pt x="184" y="601"/>
                    <a:pt x="183" y="600"/>
                  </a:cubicBezTo>
                  <a:cubicBezTo>
                    <a:pt x="182" y="599"/>
                    <a:pt x="182" y="600"/>
                    <a:pt x="182" y="599"/>
                  </a:cubicBezTo>
                  <a:cubicBezTo>
                    <a:pt x="182" y="598"/>
                    <a:pt x="183" y="598"/>
                    <a:pt x="182" y="597"/>
                  </a:cubicBezTo>
                  <a:cubicBezTo>
                    <a:pt x="180" y="596"/>
                    <a:pt x="180" y="598"/>
                    <a:pt x="180" y="596"/>
                  </a:cubicBezTo>
                  <a:cubicBezTo>
                    <a:pt x="180" y="594"/>
                    <a:pt x="180" y="594"/>
                    <a:pt x="179" y="593"/>
                  </a:cubicBezTo>
                  <a:cubicBezTo>
                    <a:pt x="179" y="592"/>
                    <a:pt x="178" y="592"/>
                    <a:pt x="178" y="592"/>
                  </a:cubicBezTo>
                  <a:cubicBezTo>
                    <a:pt x="177" y="591"/>
                    <a:pt x="177" y="591"/>
                    <a:pt x="176" y="590"/>
                  </a:cubicBezTo>
                  <a:cubicBezTo>
                    <a:pt x="176" y="590"/>
                    <a:pt x="176" y="588"/>
                    <a:pt x="175" y="589"/>
                  </a:cubicBezTo>
                  <a:cubicBezTo>
                    <a:pt x="175" y="590"/>
                    <a:pt x="174" y="592"/>
                    <a:pt x="174" y="591"/>
                  </a:cubicBezTo>
                  <a:cubicBezTo>
                    <a:pt x="173" y="590"/>
                    <a:pt x="173" y="591"/>
                    <a:pt x="173" y="590"/>
                  </a:cubicBezTo>
                  <a:cubicBezTo>
                    <a:pt x="173" y="589"/>
                    <a:pt x="174" y="589"/>
                    <a:pt x="174" y="588"/>
                  </a:cubicBezTo>
                  <a:cubicBezTo>
                    <a:pt x="175" y="587"/>
                    <a:pt x="174" y="586"/>
                    <a:pt x="174" y="587"/>
                  </a:cubicBezTo>
                  <a:cubicBezTo>
                    <a:pt x="173" y="588"/>
                    <a:pt x="173" y="588"/>
                    <a:pt x="172" y="588"/>
                  </a:cubicBezTo>
                  <a:cubicBezTo>
                    <a:pt x="171" y="588"/>
                    <a:pt x="171" y="588"/>
                    <a:pt x="170" y="588"/>
                  </a:cubicBezTo>
                  <a:cubicBezTo>
                    <a:pt x="169" y="588"/>
                    <a:pt x="169" y="588"/>
                    <a:pt x="168" y="589"/>
                  </a:cubicBezTo>
                  <a:cubicBezTo>
                    <a:pt x="167" y="589"/>
                    <a:pt x="167" y="590"/>
                    <a:pt x="166" y="589"/>
                  </a:cubicBezTo>
                  <a:cubicBezTo>
                    <a:pt x="165" y="589"/>
                    <a:pt x="164" y="589"/>
                    <a:pt x="164" y="588"/>
                  </a:cubicBezTo>
                  <a:cubicBezTo>
                    <a:pt x="164" y="586"/>
                    <a:pt x="165" y="585"/>
                    <a:pt x="164" y="585"/>
                  </a:cubicBezTo>
                  <a:cubicBezTo>
                    <a:pt x="163" y="586"/>
                    <a:pt x="164" y="586"/>
                    <a:pt x="163" y="587"/>
                  </a:cubicBezTo>
                  <a:cubicBezTo>
                    <a:pt x="162" y="588"/>
                    <a:pt x="162" y="588"/>
                    <a:pt x="160" y="588"/>
                  </a:cubicBezTo>
                  <a:cubicBezTo>
                    <a:pt x="159" y="588"/>
                    <a:pt x="159" y="587"/>
                    <a:pt x="159" y="588"/>
                  </a:cubicBezTo>
                  <a:cubicBezTo>
                    <a:pt x="158" y="589"/>
                    <a:pt x="157" y="591"/>
                    <a:pt x="157" y="589"/>
                  </a:cubicBezTo>
                  <a:cubicBezTo>
                    <a:pt x="156" y="587"/>
                    <a:pt x="156" y="588"/>
                    <a:pt x="156" y="586"/>
                  </a:cubicBezTo>
                  <a:cubicBezTo>
                    <a:pt x="156" y="585"/>
                    <a:pt x="157" y="584"/>
                    <a:pt x="156" y="584"/>
                  </a:cubicBezTo>
                  <a:cubicBezTo>
                    <a:pt x="154" y="584"/>
                    <a:pt x="153" y="585"/>
                    <a:pt x="153" y="584"/>
                  </a:cubicBezTo>
                  <a:cubicBezTo>
                    <a:pt x="153" y="583"/>
                    <a:pt x="153" y="583"/>
                    <a:pt x="152" y="583"/>
                  </a:cubicBezTo>
                  <a:cubicBezTo>
                    <a:pt x="151" y="583"/>
                    <a:pt x="150" y="583"/>
                    <a:pt x="150" y="582"/>
                  </a:cubicBezTo>
                  <a:cubicBezTo>
                    <a:pt x="151" y="581"/>
                    <a:pt x="152" y="581"/>
                    <a:pt x="152" y="580"/>
                  </a:cubicBezTo>
                  <a:cubicBezTo>
                    <a:pt x="151" y="579"/>
                    <a:pt x="150" y="579"/>
                    <a:pt x="150" y="578"/>
                  </a:cubicBezTo>
                  <a:cubicBezTo>
                    <a:pt x="151" y="578"/>
                    <a:pt x="151" y="577"/>
                    <a:pt x="151" y="577"/>
                  </a:cubicBezTo>
                  <a:cubicBezTo>
                    <a:pt x="151" y="577"/>
                    <a:pt x="150" y="576"/>
                    <a:pt x="149" y="576"/>
                  </a:cubicBezTo>
                  <a:cubicBezTo>
                    <a:pt x="147" y="575"/>
                    <a:pt x="147" y="575"/>
                    <a:pt x="146" y="574"/>
                  </a:cubicBezTo>
                  <a:cubicBezTo>
                    <a:pt x="144" y="573"/>
                    <a:pt x="144" y="573"/>
                    <a:pt x="143" y="572"/>
                  </a:cubicBezTo>
                  <a:cubicBezTo>
                    <a:pt x="142" y="571"/>
                    <a:pt x="142" y="570"/>
                    <a:pt x="141" y="570"/>
                  </a:cubicBezTo>
                  <a:cubicBezTo>
                    <a:pt x="141" y="569"/>
                    <a:pt x="141" y="568"/>
                    <a:pt x="139" y="567"/>
                  </a:cubicBezTo>
                  <a:cubicBezTo>
                    <a:pt x="137" y="567"/>
                    <a:pt x="137" y="567"/>
                    <a:pt x="136" y="567"/>
                  </a:cubicBezTo>
                  <a:cubicBezTo>
                    <a:pt x="136" y="568"/>
                    <a:pt x="135" y="567"/>
                    <a:pt x="136" y="566"/>
                  </a:cubicBezTo>
                  <a:cubicBezTo>
                    <a:pt x="136" y="565"/>
                    <a:pt x="137" y="565"/>
                    <a:pt x="136" y="565"/>
                  </a:cubicBezTo>
                  <a:cubicBezTo>
                    <a:pt x="135" y="565"/>
                    <a:pt x="134" y="566"/>
                    <a:pt x="134" y="565"/>
                  </a:cubicBezTo>
                  <a:cubicBezTo>
                    <a:pt x="133" y="565"/>
                    <a:pt x="133" y="565"/>
                    <a:pt x="133" y="564"/>
                  </a:cubicBezTo>
                  <a:cubicBezTo>
                    <a:pt x="133" y="562"/>
                    <a:pt x="133" y="562"/>
                    <a:pt x="132" y="562"/>
                  </a:cubicBezTo>
                  <a:cubicBezTo>
                    <a:pt x="131" y="562"/>
                    <a:pt x="129" y="563"/>
                    <a:pt x="129" y="562"/>
                  </a:cubicBezTo>
                  <a:cubicBezTo>
                    <a:pt x="129" y="561"/>
                    <a:pt x="128" y="561"/>
                    <a:pt x="128" y="561"/>
                  </a:cubicBezTo>
                  <a:cubicBezTo>
                    <a:pt x="127" y="561"/>
                    <a:pt x="128" y="562"/>
                    <a:pt x="126" y="562"/>
                  </a:cubicBezTo>
                  <a:cubicBezTo>
                    <a:pt x="124" y="562"/>
                    <a:pt x="125" y="563"/>
                    <a:pt x="123" y="562"/>
                  </a:cubicBezTo>
                  <a:cubicBezTo>
                    <a:pt x="121" y="562"/>
                    <a:pt x="122" y="561"/>
                    <a:pt x="121" y="562"/>
                  </a:cubicBezTo>
                  <a:cubicBezTo>
                    <a:pt x="119" y="563"/>
                    <a:pt x="119" y="563"/>
                    <a:pt x="119" y="563"/>
                  </a:cubicBezTo>
                  <a:cubicBezTo>
                    <a:pt x="118" y="562"/>
                    <a:pt x="119" y="561"/>
                    <a:pt x="117" y="561"/>
                  </a:cubicBezTo>
                  <a:cubicBezTo>
                    <a:pt x="115" y="562"/>
                    <a:pt x="116" y="562"/>
                    <a:pt x="115" y="562"/>
                  </a:cubicBezTo>
                  <a:cubicBezTo>
                    <a:pt x="114" y="562"/>
                    <a:pt x="114" y="563"/>
                    <a:pt x="113" y="563"/>
                  </a:cubicBezTo>
                  <a:cubicBezTo>
                    <a:pt x="112" y="562"/>
                    <a:pt x="113" y="561"/>
                    <a:pt x="112" y="561"/>
                  </a:cubicBezTo>
                  <a:cubicBezTo>
                    <a:pt x="110" y="562"/>
                    <a:pt x="111" y="562"/>
                    <a:pt x="110" y="562"/>
                  </a:cubicBezTo>
                  <a:cubicBezTo>
                    <a:pt x="108" y="562"/>
                    <a:pt x="109" y="561"/>
                    <a:pt x="108" y="561"/>
                  </a:cubicBezTo>
                  <a:cubicBezTo>
                    <a:pt x="107" y="562"/>
                    <a:pt x="107" y="563"/>
                    <a:pt x="106" y="562"/>
                  </a:cubicBezTo>
                  <a:cubicBezTo>
                    <a:pt x="105" y="561"/>
                    <a:pt x="106" y="562"/>
                    <a:pt x="105" y="562"/>
                  </a:cubicBezTo>
                  <a:cubicBezTo>
                    <a:pt x="104" y="562"/>
                    <a:pt x="103" y="563"/>
                    <a:pt x="103" y="562"/>
                  </a:cubicBezTo>
                  <a:cubicBezTo>
                    <a:pt x="103" y="561"/>
                    <a:pt x="103" y="560"/>
                    <a:pt x="102" y="560"/>
                  </a:cubicBezTo>
                  <a:cubicBezTo>
                    <a:pt x="101" y="561"/>
                    <a:pt x="101" y="561"/>
                    <a:pt x="100" y="561"/>
                  </a:cubicBezTo>
                  <a:cubicBezTo>
                    <a:pt x="99" y="562"/>
                    <a:pt x="100" y="564"/>
                    <a:pt x="99" y="562"/>
                  </a:cubicBezTo>
                  <a:cubicBezTo>
                    <a:pt x="98" y="561"/>
                    <a:pt x="97" y="560"/>
                    <a:pt x="97" y="560"/>
                  </a:cubicBezTo>
                  <a:cubicBezTo>
                    <a:pt x="96" y="560"/>
                    <a:pt x="94" y="561"/>
                    <a:pt x="95" y="562"/>
                  </a:cubicBezTo>
                  <a:cubicBezTo>
                    <a:pt x="95" y="563"/>
                    <a:pt x="96" y="562"/>
                    <a:pt x="96" y="563"/>
                  </a:cubicBezTo>
                  <a:cubicBezTo>
                    <a:pt x="96" y="564"/>
                    <a:pt x="96" y="564"/>
                    <a:pt x="95" y="564"/>
                  </a:cubicBezTo>
                  <a:cubicBezTo>
                    <a:pt x="94" y="565"/>
                    <a:pt x="94" y="565"/>
                    <a:pt x="92" y="565"/>
                  </a:cubicBezTo>
                  <a:cubicBezTo>
                    <a:pt x="91" y="566"/>
                    <a:pt x="91" y="566"/>
                    <a:pt x="90" y="566"/>
                  </a:cubicBezTo>
                  <a:cubicBezTo>
                    <a:pt x="88" y="566"/>
                    <a:pt x="86" y="565"/>
                    <a:pt x="85" y="566"/>
                  </a:cubicBezTo>
                  <a:cubicBezTo>
                    <a:pt x="83" y="566"/>
                    <a:pt x="84" y="567"/>
                    <a:pt x="82" y="567"/>
                  </a:cubicBezTo>
                  <a:cubicBezTo>
                    <a:pt x="80" y="567"/>
                    <a:pt x="82" y="567"/>
                    <a:pt x="80" y="566"/>
                  </a:cubicBezTo>
                  <a:cubicBezTo>
                    <a:pt x="78" y="565"/>
                    <a:pt x="79" y="564"/>
                    <a:pt x="77" y="566"/>
                  </a:cubicBezTo>
                  <a:cubicBezTo>
                    <a:pt x="75" y="567"/>
                    <a:pt x="75" y="566"/>
                    <a:pt x="75" y="567"/>
                  </a:cubicBezTo>
                  <a:cubicBezTo>
                    <a:pt x="74" y="568"/>
                    <a:pt x="74" y="569"/>
                    <a:pt x="73" y="568"/>
                  </a:cubicBezTo>
                  <a:cubicBezTo>
                    <a:pt x="71" y="568"/>
                    <a:pt x="71" y="567"/>
                    <a:pt x="70" y="569"/>
                  </a:cubicBezTo>
                  <a:cubicBezTo>
                    <a:pt x="70" y="570"/>
                    <a:pt x="70" y="571"/>
                    <a:pt x="68" y="570"/>
                  </a:cubicBezTo>
                  <a:cubicBezTo>
                    <a:pt x="67" y="570"/>
                    <a:pt x="65" y="571"/>
                    <a:pt x="63" y="570"/>
                  </a:cubicBezTo>
                  <a:cubicBezTo>
                    <a:pt x="61" y="570"/>
                    <a:pt x="63" y="569"/>
                    <a:pt x="61" y="570"/>
                  </a:cubicBezTo>
                  <a:cubicBezTo>
                    <a:pt x="59" y="570"/>
                    <a:pt x="60" y="571"/>
                    <a:pt x="58" y="570"/>
                  </a:cubicBezTo>
                  <a:cubicBezTo>
                    <a:pt x="57" y="569"/>
                    <a:pt x="58" y="568"/>
                    <a:pt x="56" y="569"/>
                  </a:cubicBezTo>
                  <a:cubicBezTo>
                    <a:pt x="55" y="569"/>
                    <a:pt x="54" y="570"/>
                    <a:pt x="54" y="570"/>
                  </a:cubicBezTo>
                  <a:cubicBezTo>
                    <a:pt x="53" y="570"/>
                    <a:pt x="52" y="569"/>
                    <a:pt x="51" y="570"/>
                  </a:cubicBezTo>
                  <a:cubicBezTo>
                    <a:pt x="49" y="570"/>
                    <a:pt x="49" y="572"/>
                    <a:pt x="48" y="570"/>
                  </a:cubicBezTo>
                  <a:cubicBezTo>
                    <a:pt x="47" y="569"/>
                    <a:pt x="48" y="569"/>
                    <a:pt x="47" y="568"/>
                  </a:cubicBezTo>
                  <a:cubicBezTo>
                    <a:pt x="46" y="567"/>
                    <a:pt x="46" y="565"/>
                    <a:pt x="44" y="567"/>
                  </a:cubicBezTo>
                  <a:cubicBezTo>
                    <a:pt x="43" y="568"/>
                    <a:pt x="43" y="569"/>
                    <a:pt x="41" y="568"/>
                  </a:cubicBezTo>
                  <a:cubicBezTo>
                    <a:pt x="40" y="568"/>
                    <a:pt x="40" y="567"/>
                    <a:pt x="39" y="568"/>
                  </a:cubicBezTo>
                  <a:cubicBezTo>
                    <a:pt x="38" y="570"/>
                    <a:pt x="38" y="570"/>
                    <a:pt x="38" y="571"/>
                  </a:cubicBezTo>
                  <a:cubicBezTo>
                    <a:pt x="37" y="571"/>
                    <a:pt x="36" y="571"/>
                    <a:pt x="37" y="572"/>
                  </a:cubicBezTo>
                  <a:cubicBezTo>
                    <a:pt x="37" y="574"/>
                    <a:pt x="37" y="574"/>
                    <a:pt x="36" y="575"/>
                  </a:cubicBezTo>
                  <a:cubicBezTo>
                    <a:pt x="36" y="576"/>
                    <a:pt x="35" y="575"/>
                    <a:pt x="35" y="576"/>
                  </a:cubicBezTo>
                  <a:cubicBezTo>
                    <a:pt x="35" y="578"/>
                    <a:pt x="36" y="578"/>
                    <a:pt x="35" y="578"/>
                  </a:cubicBezTo>
                  <a:cubicBezTo>
                    <a:pt x="34" y="579"/>
                    <a:pt x="34" y="579"/>
                    <a:pt x="34" y="580"/>
                  </a:cubicBezTo>
                  <a:cubicBezTo>
                    <a:pt x="34" y="581"/>
                    <a:pt x="35" y="581"/>
                    <a:pt x="34" y="582"/>
                  </a:cubicBezTo>
                  <a:cubicBezTo>
                    <a:pt x="34" y="582"/>
                    <a:pt x="34" y="583"/>
                    <a:pt x="33" y="584"/>
                  </a:cubicBezTo>
                  <a:cubicBezTo>
                    <a:pt x="32" y="584"/>
                    <a:pt x="32" y="584"/>
                    <a:pt x="31" y="584"/>
                  </a:cubicBezTo>
                  <a:cubicBezTo>
                    <a:pt x="30" y="585"/>
                    <a:pt x="30" y="585"/>
                    <a:pt x="30" y="586"/>
                  </a:cubicBezTo>
                  <a:cubicBezTo>
                    <a:pt x="30" y="588"/>
                    <a:pt x="30" y="588"/>
                    <a:pt x="30" y="589"/>
                  </a:cubicBezTo>
                  <a:cubicBezTo>
                    <a:pt x="30" y="590"/>
                    <a:pt x="30" y="590"/>
                    <a:pt x="29" y="591"/>
                  </a:cubicBezTo>
                  <a:cubicBezTo>
                    <a:pt x="28" y="592"/>
                    <a:pt x="27" y="592"/>
                    <a:pt x="27" y="592"/>
                  </a:cubicBezTo>
                  <a:cubicBezTo>
                    <a:pt x="27" y="592"/>
                    <a:pt x="27" y="589"/>
                    <a:pt x="27" y="589"/>
                  </a:cubicBezTo>
                  <a:cubicBezTo>
                    <a:pt x="27" y="589"/>
                    <a:pt x="27" y="587"/>
                    <a:pt x="27" y="585"/>
                  </a:cubicBezTo>
                  <a:cubicBezTo>
                    <a:pt x="27" y="583"/>
                    <a:pt x="26" y="583"/>
                    <a:pt x="26" y="581"/>
                  </a:cubicBezTo>
                  <a:cubicBezTo>
                    <a:pt x="26" y="578"/>
                    <a:pt x="26" y="578"/>
                    <a:pt x="27" y="577"/>
                  </a:cubicBezTo>
                  <a:cubicBezTo>
                    <a:pt x="28" y="575"/>
                    <a:pt x="28" y="575"/>
                    <a:pt x="28" y="573"/>
                  </a:cubicBezTo>
                  <a:cubicBezTo>
                    <a:pt x="29" y="571"/>
                    <a:pt x="29" y="571"/>
                    <a:pt x="30" y="569"/>
                  </a:cubicBezTo>
                  <a:cubicBezTo>
                    <a:pt x="30" y="567"/>
                    <a:pt x="30" y="568"/>
                    <a:pt x="30" y="566"/>
                  </a:cubicBezTo>
                  <a:cubicBezTo>
                    <a:pt x="31" y="564"/>
                    <a:pt x="31" y="563"/>
                    <a:pt x="32" y="560"/>
                  </a:cubicBezTo>
                  <a:cubicBezTo>
                    <a:pt x="33" y="557"/>
                    <a:pt x="33" y="557"/>
                    <a:pt x="34" y="554"/>
                  </a:cubicBezTo>
                  <a:cubicBezTo>
                    <a:pt x="35" y="551"/>
                    <a:pt x="34" y="550"/>
                    <a:pt x="36" y="547"/>
                  </a:cubicBezTo>
                  <a:cubicBezTo>
                    <a:pt x="37" y="544"/>
                    <a:pt x="40" y="540"/>
                    <a:pt x="40" y="538"/>
                  </a:cubicBezTo>
                  <a:cubicBezTo>
                    <a:pt x="41" y="536"/>
                    <a:pt x="41" y="535"/>
                    <a:pt x="42" y="532"/>
                  </a:cubicBezTo>
                  <a:cubicBezTo>
                    <a:pt x="43" y="530"/>
                    <a:pt x="44" y="529"/>
                    <a:pt x="45" y="526"/>
                  </a:cubicBezTo>
                  <a:cubicBezTo>
                    <a:pt x="46" y="523"/>
                    <a:pt x="46" y="522"/>
                    <a:pt x="47" y="520"/>
                  </a:cubicBezTo>
                  <a:cubicBezTo>
                    <a:pt x="48" y="517"/>
                    <a:pt x="48" y="513"/>
                    <a:pt x="49" y="510"/>
                  </a:cubicBezTo>
                  <a:cubicBezTo>
                    <a:pt x="50" y="507"/>
                    <a:pt x="50" y="505"/>
                    <a:pt x="50" y="503"/>
                  </a:cubicBezTo>
                  <a:cubicBezTo>
                    <a:pt x="50" y="501"/>
                    <a:pt x="50" y="501"/>
                    <a:pt x="50" y="498"/>
                  </a:cubicBezTo>
                  <a:cubicBezTo>
                    <a:pt x="51" y="494"/>
                    <a:pt x="51" y="489"/>
                    <a:pt x="51" y="487"/>
                  </a:cubicBezTo>
                  <a:cubicBezTo>
                    <a:pt x="50" y="484"/>
                    <a:pt x="50" y="484"/>
                    <a:pt x="50" y="481"/>
                  </a:cubicBezTo>
                  <a:cubicBezTo>
                    <a:pt x="49" y="479"/>
                    <a:pt x="49" y="479"/>
                    <a:pt x="49" y="476"/>
                  </a:cubicBezTo>
                  <a:cubicBezTo>
                    <a:pt x="49" y="473"/>
                    <a:pt x="49" y="473"/>
                    <a:pt x="49" y="471"/>
                  </a:cubicBezTo>
                  <a:cubicBezTo>
                    <a:pt x="49" y="469"/>
                    <a:pt x="49" y="468"/>
                    <a:pt x="48" y="466"/>
                  </a:cubicBezTo>
                  <a:cubicBezTo>
                    <a:pt x="47" y="464"/>
                    <a:pt x="47" y="465"/>
                    <a:pt x="47" y="462"/>
                  </a:cubicBezTo>
                  <a:cubicBezTo>
                    <a:pt x="46" y="459"/>
                    <a:pt x="46" y="461"/>
                    <a:pt x="45" y="458"/>
                  </a:cubicBezTo>
                  <a:cubicBezTo>
                    <a:pt x="45" y="454"/>
                    <a:pt x="44" y="454"/>
                    <a:pt x="44" y="452"/>
                  </a:cubicBezTo>
                  <a:cubicBezTo>
                    <a:pt x="44" y="450"/>
                    <a:pt x="43" y="448"/>
                    <a:pt x="43" y="447"/>
                  </a:cubicBezTo>
                  <a:cubicBezTo>
                    <a:pt x="43" y="446"/>
                    <a:pt x="44" y="446"/>
                    <a:pt x="43" y="444"/>
                  </a:cubicBezTo>
                  <a:cubicBezTo>
                    <a:pt x="42" y="442"/>
                    <a:pt x="42" y="442"/>
                    <a:pt x="41" y="440"/>
                  </a:cubicBezTo>
                  <a:cubicBezTo>
                    <a:pt x="40" y="438"/>
                    <a:pt x="40" y="438"/>
                    <a:pt x="39" y="437"/>
                  </a:cubicBezTo>
                  <a:cubicBezTo>
                    <a:pt x="38" y="435"/>
                    <a:pt x="38" y="435"/>
                    <a:pt x="36" y="434"/>
                  </a:cubicBezTo>
                  <a:cubicBezTo>
                    <a:pt x="35" y="432"/>
                    <a:pt x="35" y="433"/>
                    <a:pt x="34" y="431"/>
                  </a:cubicBezTo>
                  <a:cubicBezTo>
                    <a:pt x="33" y="430"/>
                    <a:pt x="32" y="431"/>
                    <a:pt x="31" y="429"/>
                  </a:cubicBezTo>
                  <a:cubicBezTo>
                    <a:pt x="30" y="428"/>
                    <a:pt x="29" y="430"/>
                    <a:pt x="29" y="427"/>
                  </a:cubicBezTo>
                  <a:cubicBezTo>
                    <a:pt x="28" y="425"/>
                    <a:pt x="28" y="425"/>
                    <a:pt x="27" y="423"/>
                  </a:cubicBezTo>
                  <a:cubicBezTo>
                    <a:pt x="26" y="421"/>
                    <a:pt x="25" y="422"/>
                    <a:pt x="26" y="421"/>
                  </a:cubicBezTo>
                  <a:cubicBezTo>
                    <a:pt x="27" y="420"/>
                    <a:pt x="26" y="419"/>
                    <a:pt x="28" y="419"/>
                  </a:cubicBezTo>
                  <a:cubicBezTo>
                    <a:pt x="29" y="420"/>
                    <a:pt x="29" y="421"/>
                    <a:pt x="29" y="420"/>
                  </a:cubicBezTo>
                  <a:cubicBezTo>
                    <a:pt x="30" y="418"/>
                    <a:pt x="29" y="418"/>
                    <a:pt x="30" y="417"/>
                  </a:cubicBezTo>
                  <a:cubicBezTo>
                    <a:pt x="31" y="415"/>
                    <a:pt x="30" y="416"/>
                    <a:pt x="32" y="414"/>
                  </a:cubicBezTo>
                  <a:cubicBezTo>
                    <a:pt x="33" y="413"/>
                    <a:pt x="32" y="412"/>
                    <a:pt x="33" y="411"/>
                  </a:cubicBezTo>
                  <a:cubicBezTo>
                    <a:pt x="33" y="410"/>
                    <a:pt x="33" y="410"/>
                    <a:pt x="34" y="410"/>
                  </a:cubicBezTo>
                  <a:cubicBezTo>
                    <a:pt x="34" y="409"/>
                    <a:pt x="35" y="409"/>
                    <a:pt x="35" y="408"/>
                  </a:cubicBezTo>
                  <a:cubicBezTo>
                    <a:pt x="35" y="407"/>
                    <a:pt x="35" y="408"/>
                    <a:pt x="35" y="407"/>
                  </a:cubicBezTo>
                  <a:cubicBezTo>
                    <a:pt x="36" y="406"/>
                    <a:pt x="36" y="405"/>
                    <a:pt x="37" y="406"/>
                  </a:cubicBezTo>
                  <a:cubicBezTo>
                    <a:pt x="37" y="406"/>
                    <a:pt x="37" y="406"/>
                    <a:pt x="38" y="405"/>
                  </a:cubicBezTo>
                  <a:cubicBezTo>
                    <a:pt x="38" y="403"/>
                    <a:pt x="38" y="404"/>
                    <a:pt x="38" y="403"/>
                  </a:cubicBezTo>
                  <a:cubicBezTo>
                    <a:pt x="38" y="401"/>
                    <a:pt x="38" y="402"/>
                    <a:pt x="39" y="401"/>
                  </a:cubicBezTo>
                  <a:cubicBezTo>
                    <a:pt x="40" y="400"/>
                    <a:pt x="40" y="400"/>
                    <a:pt x="40" y="399"/>
                  </a:cubicBezTo>
                  <a:cubicBezTo>
                    <a:pt x="40" y="398"/>
                    <a:pt x="39" y="398"/>
                    <a:pt x="39" y="397"/>
                  </a:cubicBezTo>
                  <a:cubicBezTo>
                    <a:pt x="40" y="397"/>
                    <a:pt x="40" y="396"/>
                    <a:pt x="39" y="397"/>
                  </a:cubicBezTo>
                  <a:cubicBezTo>
                    <a:pt x="39" y="397"/>
                    <a:pt x="38" y="397"/>
                    <a:pt x="39" y="396"/>
                  </a:cubicBezTo>
                  <a:cubicBezTo>
                    <a:pt x="39" y="396"/>
                    <a:pt x="40" y="395"/>
                    <a:pt x="39" y="395"/>
                  </a:cubicBezTo>
                  <a:cubicBezTo>
                    <a:pt x="38" y="395"/>
                    <a:pt x="38" y="394"/>
                    <a:pt x="38" y="395"/>
                  </a:cubicBezTo>
                  <a:cubicBezTo>
                    <a:pt x="37" y="396"/>
                    <a:pt x="37" y="397"/>
                    <a:pt x="37" y="396"/>
                  </a:cubicBezTo>
                  <a:cubicBezTo>
                    <a:pt x="36" y="395"/>
                    <a:pt x="35" y="395"/>
                    <a:pt x="36" y="394"/>
                  </a:cubicBezTo>
                  <a:cubicBezTo>
                    <a:pt x="37" y="393"/>
                    <a:pt x="38" y="393"/>
                    <a:pt x="38" y="393"/>
                  </a:cubicBezTo>
                  <a:cubicBezTo>
                    <a:pt x="39" y="392"/>
                    <a:pt x="38" y="392"/>
                    <a:pt x="39" y="391"/>
                  </a:cubicBezTo>
                  <a:cubicBezTo>
                    <a:pt x="40" y="390"/>
                    <a:pt x="41" y="390"/>
                    <a:pt x="41" y="389"/>
                  </a:cubicBezTo>
                  <a:cubicBezTo>
                    <a:pt x="40" y="388"/>
                    <a:pt x="40" y="389"/>
                    <a:pt x="40" y="388"/>
                  </a:cubicBezTo>
                  <a:cubicBezTo>
                    <a:pt x="40" y="387"/>
                    <a:pt x="39" y="388"/>
                    <a:pt x="39" y="387"/>
                  </a:cubicBezTo>
                  <a:cubicBezTo>
                    <a:pt x="39" y="386"/>
                    <a:pt x="38" y="386"/>
                    <a:pt x="39" y="385"/>
                  </a:cubicBezTo>
                  <a:cubicBezTo>
                    <a:pt x="40" y="384"/>
                    <a:pt x="40" y="385"/>
                    <a:pt x="39" y="384"/>
                  </a:cubicBezTo>
                  <a:cubicBezTo>
                    <a:pt x="39" y="383"/>
                    <a:pt x="38" y="383"/>
                    <a:pt x="39" y="383"/>
                  </a:cubicBezTo>
                  <a:cubicBezTo>
                    <a:pt x="40" y="382"/>
                    <a:pt x="40" y="383"/>
                    <a:pt x="40" y="382"/>
                  </a:cubicBezTo>
                  <a:cubicBezTo>
                    <a:pt x="41" y="381"/>
                    <a:pt x="41" y="380"/>
                    <a:pt x="41" y="380"/>
                  </a:cubicBezTo>
                  <a:cubicBezTo>
                    <a:pt x="42" y="379"/>
                    <a:pt x="42" y="379"/>
                    <a:pt x="42" y="378"/>
                  </a:cubicBezTo>
                  <a:cubicBezTo>
                    <a:pt x="42" y="377"/>
                    <a:pt x="41" y="376"/>
                    <a:pt x="41" y="375"/>
                  </a:cubicBezTo>
                  <a:cubicBezTo>
                    <a:pt x="40" y="374"/>
                    <a:pt x="40" y="374"/>
                    <a:pt x="40" y="374"/>
                  </a:cubicBezTo>
                  <a:cubicBezTo>
                    <a:pt x="39" y="374"/>
                    <a:pt x="39" y="374"/>
                    <a:pt x="38" y="373"/>
                  </a:cubicBezTo>
                  <a:cubicBezTo>
                    <a:pt x="37" y="372"/>
                    <a:pt x="38" y="374"/>
                    <a:pt x="37" y="371"/>
                  </a:cubicBezTo>
                  <a:cubicBezTo>
                    <a:pt x="36" y="369"/>
                    <a:pt x="36" y="368"/>
                    <a:pt x="35" y="368"/>
                  </a:cubicBezTo>
                  <a:cubicBezTo>
                    <a:pt x="35" y="367"/>
                    <a:pt x="34" y="366"/>
                    <a:pt x="34" y="366"/>
                  </a:cubicBezTo>
                  <a:cubicBezTo>
                    <a:pt x="34" y="365"/>
                    <a:pt x="33" y="365"/>
                    <a:pt x="33" y="364"/>
                  </a:cubicBezTo>
                  <a:cubicBezTo>
                    <a:pt x="33" y="362"/>
                    <a:pt x="33" y="361"/>
                    <a:pt x="32" y="360"/>
                  </a:cubicBezTo>
                  <a:cubicBezTo>
                    <a:pt x="32" y="359"/>
                    <a:pt x="32" y="359"/>
                    <a:pt x="31" y="357"/>
                  </a:cubicBezTo>
                  <a:cubicBezTo>
                    <a:pt x="30" y="356"/>
                    <a:pt x="30" y="356"/>
                    <a:pt x="30" y="356"/>
                  </a:cubicBezTo>
                  <a:cubicBezTo>
                    <a:pt x="30" y="356"/>
                    <a:pt x="30" y="357"/>
                    <a:pt x="30" y="356"/>
                  </a:cubicBezTo>
                  <a:cubicBezTo>
                    <a:pt x="30" y="355"/>
                    <a:pt x="29" y="356"/>
                    <a:pt x="29" y="355"/>
                  </a:cubicBezTo>
                  <a:cubicBezTo>
                    <a:pt x="29" y="354"/>
                    <a:pt x="28" y="355"/>
                    <a:pt x="28" y="353"/>
                  </a:cubicBezTo>
                  <a:cubicBezTo>
                    <a:pt x="28" y="352"/>
                    <a:pt x="29" y="353"/>
                    <a:pt x="29" y="352"/>
                  </a:cubicBezTo>
                  <a:cubicBezTo>
                    <a:pt x="28" y="351"/>
                    <a:pt x="28" y="351"/>
                    <a:pt x="27" y="351"/>
                  </a:cubicBezTo>
                  <a:cubicBezTo>
                    <a:pt x="27" y="351"/>
                    <a:pt x="26" y="350"/>
                    <a:pt x="26" y="352"/>
                  </a:cubicBezTo>
                  <a:cubicBezTo>
                    <a:pt x="25" y="353"/>
                    <a:pt x="25" y="353"/>
                    <a:pt x="25" y="354"/>
                  </a:cubicBezTo>
                  <a:cubicBezTo>
                    <a:pt x="26" y="356"/>
                    <a:pt x="26" y="356"/>
                    <a:pt x="26" y="357"/>
                  </a:cubicBezTo>
                  <a:cubicBezTo>
                    <a:pt x="26" y="357"/>
                    <a:pt x="25" y="357"/>
                    <a:pt x="26" y="358"/>
                  </a:cubicBezTo>
                  <a:cubicBezTo>
                    <a:pt x="26" y="360"/>
                    <a:pt x="26" y="361"/>
                    <a:pt x="26" y="360"/>
                  </a:cubicBezTo>
                  <a:cubicBezTo>
                    <a:pt x="25" y="360"/>
                    <a:pt x="25" y="360"/>
                    <a:pt x="24" y="359"/>
                  </a:cubicBezTo>
                  <a:cubicBezTo>
                    <a:pt x="24" y="358"/>
                    <a:pt x="23" y="358"/>
                    <a:pt x="23" y="357"/>
                  </a:cubicBezTo>
                  <a:cubicBezTo>
                    <a:pt x="22" y="357"/>
                    <a:pt x="22" y="357"/>
                    <a:pt x="21" y="357"/>
                  </a:cubicBezTo>
                  <a:cubicBezTo>
                    <a:pt x="21" y="356"/>
                    <a:pt x="21" y="356"/>
                    <a:pt x="21" y="356"/>
                  </a:cubicBezTo>
                  <a:cubicBezTo>
                    <a:pt x="21" y="356"/>
                    <a:pt x="20" y="356"/>
                    <a:pt x="20" y="355"/>
                  </a:cubicBezTo>
                  <a:cubicBezTo>
                    <a:pt x="20" y="354"/>
                    <a:pt x="19" y="354"/>
                    <a:pt x="19" y="354"/>
                  </a:cubicBezTo>
                  <a:cubicBezTo>
                    <a:pt x="19" y="354"/>
                    <a:pt x="19" y="354"/>
                    <a:pt x="19" y="353"/>
                  </a:cubicBezTo>
                  <a:cubicBezTo>
                    <a:pt x="19" y="351"/>
                    <a:pt x="19" y="352"/>
                    <a:pt x="19" y="351"/>
                  </a:cubicBezTo>
                  <a:cubicBezTo>
                    <a:pt x="20" y="350"/>
                    <a:pt x="19" y="350"/>
                    <a:pt x="18" y="350"/>
                  </a:cubicBezTo>
                  <a:cubicBezTo>
                    <a:pt x="17" y="349"/>
                    <a:pt x="17" y="349"/>
                    <a:pt x="17" y="349"/>
                  </a:cubicBezTo>
                  <a:cubicBezTo>
                    <a:pt x="17" y="348"/>
                    <a:pt x="17" y="348"/>
                    <a:pt x="16" y="347"/>
                  </a:cubicBezTo>
                  <a:cubicBezTo>
                    <a:pt x="16" y="346"/>
                    <a:pt x="15" y="347"/>
                    <a:pt x="15" y="346"/>
                  </a:cubicBezTo>
                  <a:cubicBezTo>
                    <a:pt x="15" y="344"/>
                    <a:pt x="15" y="344"/>
                    <a:pt x="15" y="343"/>
                  </a:cubicBezTo>
                  <a:cubicBezTo>
                    <a:pt x="14" y="342"/>
                    <a:pt x="14" y="343"/>
                    <a:pt x="14" y="342"/>
                  </a:cubicBezTo>
                  <a:cubicBezTo>
                    <a:pt x="14" y="341"/>
                    <a:pt x="15" y="340"/>
                    <a:pt x="14" y="341"/>
                  </a:cubicBezTo>
                  <a:cubicBezTo>
                    <a:pt x="13" y="341"/>
                    <a:pt x="14" y="342"/>
                    <a:pt x="13" y="341"/>
                  </a:cubicBezTo>
                  <a:cubicBezTo>
                    <a:pt x="12" y="341"/>
                    <a:pt x="12" y="341"/>
                    <a:pt x="12" y="339"/>
                  </a:cubicBezTo>
                  <a:cubicBezTo>
                    <a:pt x="12" y="338"/>
                    <a:pt x="12" y="338"/>
                    <a:pt x="11" y="337"/>
                  </a:cubicBezTo>
                  <a:cubicBezTo>
                    <a:pt x="11" y="337"/>
                    <a:pt x="10" y="337"/>
                    <a:pt x="10" y="336"/>
                  </a:cubicBezTo>
                  <a:cubicBezTo>
                    <a:pt x="10" y="335"/>
                    <a:pt x="10" y="336"/>
                    <a:pt x="10" y="335"/>
                  </a:cubicBezTo>
                  <a:cubicBezTo>
                    <a:pt x="9" y="334"/>
                    <a:pt x="9" y="335"/>
                    <a:pt x="9" y="334"/>
                  </a:cubicBezTo>
                  <a:cubicBezTo>
                    <a:pt x="10" y="333"/>
                    <a:pt x="9" y="331"/>
                    <a:pt x="10" y="332"/>
                  </a:cubicBezTo>
                  <a:cubicBezTo>
                    <a:pt x="11" y="333"/>
                    <a:pt x="11" y="333"/>
                    <a:pt x="11" y="334"/>
                  </a:cubicBezTo>
                  <a:cubicBezTo>
                    <a:pt x="11" y="334"/>
                    <a:pt x="12" y="333"/>
                    <a:pt x="12" y="335"/>
                  </a:cubicBezTo>
                  <a:cubicBezTo>
                    <a:pt x="12" y="336"/>
                    <a:pt x="12" y="336"/>
                    <a:pt x="12" y="337"/>
                  </a:cubicBezTo>
                  <a:cubicBezTo>
                    <a:pt x="13" y="338"/>
                    <a:pt x="13" y="338"/>
                    <a:pt x="14" y="338"/>
                  </a:cubicBezTo>
                  <a:cubicBezTo>
                    <a:pt x="15" y="339"/>
                    <a:pt x="15" y="338"/>
                    <a:pt x="15" y="338"/>
                  </a:cubicBezTo>
                  <a:cubicBezTo>
                    <a:pt x="15" y="338"/>
                    <a:pt x="14" y="337"/>
                    <a:pt x="14" y="336"/>
                  </a:cubicBezTo>
                  <a:cubicBezTo>
                    <a:pt x="14" y="335"/>
                    <a:pt x="14" y="335"/>
                    <a:pt x="13" y="334"/>
                  </a:cubicBezTo>
                  <a:cubicBezTo>
                    <a:pt x="13" y="333"/>
                    <a:pt x="12" y="333"/>
                    <a:pt x="12" y="332"/>
                  </a:cubicBezTo>
                  <a:cubicBezTo>
                    <a:pt x="12" y="331"/>
                    <a:pt x="12" y="332"/>
                    <a:pt x="12" y="331"/>
                  </a:cubicBezTo>
                  <a:cubicBezTo>
                    <a:pt x="12" y="331"/>
                    <a:pt x="12" y="331"/>
                    <a:pt x="11" y="330"/>
                  </a:cubicBezTo>
                  <a:cubicBezTo>
                    <a:pt x="11" y="330"/>
                    <a:pt x="11" y="330"/>
                    <a:pt x="10" y="330"/>
                  </a:cubicBezTo>
                  <a:cubicBezTo>
                    <a:pt x="10" y="329"/>
                    <a:pt x="9" y="330"/>
                    <a:pt x="10" y="328"/>
                  </a:cubicBezTo>
                  <a:cubicBezTo>
                    <a:pt x="10" y="327"/>
                    <a:pt x="10" y="327"/>
                    <a:pt x="10" y="326"/>
                  </a:cubicBezTo>
                  <a:cubicBezTo>
                    <a:pt x="11" y="325"/>
                    <a:pt x="11" y="325"/>
                    <a:pt x="11" y="324"/>
                  </a:cubicBezTo>
                  <a:cubicBezTo>
                    <a:pt x="11" y="323"/>
                    <a:pt x="11" y="322"/>
                    <a:pt x="11" y="323"/>
                  </a:cubicBezTo>
                  <a:cubicBezTo>
                    <a:pt x="10" y="324"/>
                    <a:pt x="10" y="324"/>
                    <a:pt x="10" y="325"/>
                  </a:cubicBezTo>
                  <a:cubicBezTo>
                    <a:pt x="9" y="325"/>
                    <a:pt x="9" y="325"/>
                    <a:pt x="8" y="325"/>
                  </a:cubicBezTo>
                  <a:cubicBezTo>
                    <a:pt x="8" y="324"/>
                    <a:pt x="8" y="324"/>
                    <a:pt x="8" y="323"/>
                  </a:cubicBezTo>
                  <a:cubicBezTo>
                    <a:pt x="8" y="323"/>
                    <a:pt x="8" y="322"/>
                    <a:pt x="7" y="323"/>
                  </a:cubicBezTo>
                  <a:cubicBezTo>
                    <a:pt x="7" y="324"/>
                    <a:pt x="7" y="324"/>
                    <a:pt x="7" y="325"/>
                  </a:cubicBezTo>
                  <a:cubicBezTo>
                    <a:pt x="6" y="326"/>
                    <a:pt x="6" y="326"/>
                    <a:pt x="6" y="327"/>
                  </a:cubicBezTo>
                  <a:cubicBezTo>
                    <a:pt x="6" y="327"/>
                    <a:pt x="7" y="327"/>
                    <a:pt x="6" y="328"/>
                  </a:cubicBezTo>
                  <a:cubicBezTo>
                    <a:pt x="6" y="330"/>
                    <a:pt x="6" y="329"/>
                    <a:pt x="6" y="330"/>
                  </a:cubicBezTo>
                  <a:cubicBezTo>
                    <a:pt x="5" y="331"/>
                    <a:pt x="5" y="331"/>
                    <a:pt x="5" y="331"/>
                  </a:cubicBezTo>
                  <a:cubicBezTo>
                    <a:pt x="5" y="332"/>
                    <a:pt x="4" y="332"/>
                    <a:pt x="4" y="333"/>
                  </a:cubicBezTo>
                  <a:cubicBezTo>
                    <a:pt x="4" y="333"/>
                    <a:pt x="4" y="334"/>
                    <a:pt x="3" y="334"/>
                  </a:cubicBezTo>
                  <a:cubicBezTo>
                    <a:pt x="3" y="334"/>
                    <a:pt x="3" y="334"/>
                    <a:pt x="2" y="335"/>
                  </a:cubicBezTo>
                  <a:cubicBezTo>
                    <a:pt x="2" y="336"/>
                    <a:pt x="1" y="335"/>
                    <a:pt x="2" y="336"/>
                  </a:cubicBezTo>
                  <a:cubicBezTo>
                    <a:pt x="2" y="336"/>
                    <a:pt x="2" y="336"/>
                    <a:pt x="3" y="336"/>
                  </a:cubicBezTo>
                  <a:cubicBezTo>
                    <a:pt x="3" y="337"/>
                    <a:pt x="3" y="337"/>
                    <a:pt x="3" y="338"/>
                  </a:cubicBezTo>
                  <a:cubicBezTo>
                    <a:pt x="3" y="338"/>
                    <a:pt x="3" y="338"/>
                    <a:pt x="2" y="339"/>
                  </a:cubicBezTo>
                  <a:cubicBezTo>
                    <a:pt x="2" y="339"/>
                    <a:pt x="1" y="338"/>
                    <a:pt x="2" y="339"/>
                  </a:cubicBezTo>
                  <a:cubicBezTo>
                    <a:pt x="2" y="340"/>
                    <a:pt x="2" y="341"/>
                    <a:pt x="2" y="341"/>
                  </a:cubicBezTo>
                  <a:cubicBezTo>
                    <a:pt x="2" y="341"/>
                    <a:pt x="2" y="341"/>
                    <a:pt x="2" y="341"/>
                  </a:cubicBezTo>
                  <a:cubicBezTo>
                    <a:pt x="2" y="342"/>
                    <a:pt x="2" y="342"/>
                    <a:pt x="1" y="342"/>
                  </a:cubicBezTo>
                  <a:cubicBezTo>
                    <a:pt x="1" y="343"/>
                    <a:pt x="1" y="342"/>
                    <a:pt x="1" y="343"/>
                  </a:cubicBezTo>
                  <a:cubicBezTo>
                    <a:pt x="1" y="344"/>
                    <a:pt x="0" y="343"/>
                    <a:pt x="1" y="344"/>
                  </a:cubicBezTo>
                  <a:cubicBezTo>
                    <a:pt x="2" y="345"/>
                    <a:pt x="2" y="345"/>
                    <a:pt x="2" y="346"/>
                  </a:cubicBezTo>
                  <a:cubicBezTo>
                    <a:pt x="1" y="347"/>
                    <a:pt x="1" y="346"/>
                    <a:pt x="1" y="347"/>
                  </a:cubicBezTo>
                  <a:cubicBezTo>
                    <a:pt x="1" y="348"/>
                    <a:pt x="0" y="349"/>
                    <a:pt x="0" y="349"/>
                  </a:cubicBezTo>
                  <a:cubicBezTo>
                    <a:pt x="0" y="349"/>
                    <a:pt x="0" y="348"/>
                    <a:pt x="0" y="347"/>
                  </a:cubicBezTo>
                  <a:cubicBezTo>
                    <a:pt x="0" y="347"/>
                    <a:pt x="0" y="345"/>
                    <a:pt x="0" y="344"/>
                  </a:cubicBezTo>
                  <a:cubicBezTo>
                    <a:pt x="0" y="343"/>
                    <a:pt x="0" y="342"/>
                    <a:pt x="0" y="341"/>
                  </a:cubicBezTo>
                  <a:cubicBezTo>
                    <a:pt x="0" y="340"/>
                    <a:pt x="0" y="340"/>
                    <a:pt x="1" y="339"/>
                  </a:cubicBezTo>
                  <a:cubicBezTo>
                    <a:pt x="1" y="339"/>
                    <a:pt x="1" y="337"/>
                    <a:pt x="1" y="337"/>
                  </a:cubicBezTo>
                  <a:cubicBezTo>
                    <a:pt x="1" y="336"/>
                    <a:pt x="1" y="335"/>
                    <a:pt x="1" y="334"/>
                  </a:cubicBezTo>
                  <a:cubicBezTo>
                    <a:pt x="1" y="333"/>
                    <a:pt x="3" y="331"/>
                    <a:pt x="3" y="331"/>
                  </a:cubicBezTo>
                  <a:cubicBezTo>
                    <a:pt x="3" y="330"/>
                    <a:pt x="4" y="326"/>
                    <a:pt x="4" y="326"/>
                  </a:cubicBezTo>
                  <a:cubicBezTo>
                    <a:pt x="4" y="326"/>
                    <a:pt x="4" y="322"/>
                    <a:pt x="5" y="321"/>
                  </a:cubicBezTo>
                  <a:cubicBezTo>
                    <a:pt x="5" y="320"/>
                    <a:pt x="6" y="320"/>
                    <a:pt x="6" y="320"/>
                  </a:cubicBezTo>
                  <a:cubicBezTo>
                    <a:pt x="6" y="320"/>
                    <a:pt x="197" y="320"/>
                    <a:pt x="197" y="320"/>
                  </a:cubicBezTo>
                  <a:cubicBezTo>
                    <a:pt x="198" y="320"/>
                    <a:pt x="198" y="319"/>
                    <a:pt x="198" y="319"/>
                  </a:cubicBezTo>
                  <a:cubicBezTo>
                    <a:pt x="198" y="319"/>
                    <a:pt x="198" y="318"/>
                    <a:pt x="198" y="316"/>
                  </a:cubicBezTo>
                  <a:cubicBezTo>
                    <a:pt x="198" y="315"/>
                    <a:pt x="198" y="312"/>
                    <a:pt x="198" y="312"/>
                  </a:cubicBezTo>
                  <a:cubicBezTo>
                    <a:pt x="198" y="312"/>
                    <a:pt x="198" y="299"/>
                    <a:pt x="197" y="298"/>
                  </a:cubicBezTo>
                  <a:cubicBezTo>
                    <a:pt x="197" y="297"/>
                    <a:pt x="197" y="289"/>
                    <a:pt x="197" y="288"/>
                  </a:cubicBezTo>
                  <a:cubicBezTo>
                    <a:pt x="197" y="287"/>
                    <a:pt x="197" y="281"/>
                    <a:pt x="197" y="281"/>
                  </a:cubicBezTo>
                  <a:cubicBezTo>
                    <a:pt x="197" y="281"/>
                    <a:pt x="195" y="261"/>
                    <a:pt x="194" y="259"/>
                  </a:cubicBezTo>
                  <a:cubicBezTo>
                    <a:pt x="194" y="257"/>
                    <a:pt x="194" y="256"/>
                    <a:pt x="194" y="256"/>
                  </a:cubicBezTo>
                  <a:cubicBezTo>
                    <a:pt x="194" y="256"/>
                    <a:pt x="192" y="246"/>
                    <a:pt x="191" y="245"/>
                  </a:cubicBezTo>
                  <a:cubicBezTo>
                    <a:pt x="191" y="244"/>
                    <a:pt x="191" y="245"/>
                    <a:pt x="191" y="244"/>
                  </a:cubicBezTo>
                  <a:cubicBezTo>
                    <a:pt x="191" y="243"/>
                    <a:pt x="193" y="240"/>
                    <a:pt x="193" y="240"/>
                  </a:cubicBezTo>
                  <a:cubicBezTo>
                    <a:pt x="193" y="239"/>
                    <a:pt x="193" y="238"/>
                    <a:pt x="193" y="237"/>
                  </a:cubicBezTo>
                  <a:cubicBezTo>
                    <a:pt x="193" y="237"/>
                    <a:pt x="193" y="235"/>
                    <a:pt x="193" y="235"/>
                  </a:cubicBezTo>
                  <a:cubicBezTo>
                    <a:pt x="193" y="234"/>
                    <a:pt x="195" y="234"/>
                    <a:pt x="196" y="233"/>
                  </a:cubicBezTo>
                  <a:cubicBezTo>
                    <a:pt x="197" y="232"/>
                    <a:pt x="198" y="231"/>
                    <a:pt x="198" y="231"/>
                  </a:cubicBezTo>
                  <a:cubicBezTo>
                    <a:pt x="198" y="231"/>
                    <a:pt x="216" y="218"/>
                    <a:pt x="218" y="218"/>
                  </a:cubicBezTo>
                  <a:cubicBezTo>
                    <a:pt x="219" y="217"/>
                    <a:pt x="220" y="217"/>
                    <a:pt x="221" y="217"/>
                  </a:cubicBezTo>
                  <a:cubicBezTo>
                    <a:pt x="222" y="216"/>
                    <a:pt x="225" y="216"/>
                    <a:pt x="227" y="215"/>
                  </a:cubicBezTo>
                  <a:cubicBezTo>
                    <a:pt x="228" y="215"/>
                    <a:pt x="230" y="215"/>
                    <a:pt x="230" y="215"/>
                  </a:cubicBezTo>
                  <a:cubicBezTo>
                    <a:pt x="230" y="215"/>
                    <a:pt x="238" y="211"/>
                    <a:pt x="239" y="210"/>
                  </a:cubicBezTo>
                  <a:cubicBezTo>
                    <a:pt x="239" y="209"/>
                    <a:pt x="241" y="209"/>
                    <a:pt x="242" y="209"/>
                  </a:cubicBezTo>
                  <a:cubicBezTo>
                    <a:pt x="243" y="209"/>
                    <a:pt x="245" y="208"/>
                    <a:pt x="245" y="208"/>
                  </a:cubicBezTo>
                  <a:cubicBezTo>
                    <a:pt x="246" y="208"/>
                    <a:pt x="247" y="207"/>
                    <a:pt x="247" y="207"/>
                  </a:cubicBezTo>
                  <a:cubicBezTo>
                    <a:pt x="247" y="207"/>
                    <a:pt x="247" y="73"/>
                    <a:pt x="247" y="72"/>
                  </a:cubicBezTo>
                  <a:cubicBezTo>
                    <a:pt x="247" y="71"/>
                    <a:pt x="248" y="71"/>
                    <a:pt x="248" y="71"/>
                  </a:cubicBezTo>
                  <a:cubicBezTo>
                    <a:pt x="410" y="70"/>
                    <a:pt x="410" y="70"/>
                    <a:pt x="410" y="70"/>
                  </a:cubicBezTo>
                  <a:cubicBezTo>
                    <a:pt x="410" y="0"/>
                    <a:pt x="410" y="0"/>
                    <a:pt x="410" y="0"/>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275"/>
            <p:cNvSpPr>
              <a:spLocks/>
            </p:cNvSpPr>
            <p:nvPr/>
          </p:nvSpPr>
          <p:spPr bwMode="auto">
            <a:xfrm>
              <a:off x="6319838" y="2159000"/>
              <a:ext cx="1588" cy="3175"/>
            </a:xfrm>
            <a:custGeom>
              <a:avLst/>
              <a:gdLst>
                <a:gd name="T0" fmla="*/ 0 w 1"/>
                <a:gd name="T1" fmla="*/ 0 h 2"/>
                <a:gd name="T2" fmla="*/ 1 w 1"/>
                <a:gd name="T3" fmla="*/ 1 h 2"/>
                <a:gd name="T4" fmla="*/ 0 w 1"/>
                <a:gd name="T5" fmla="*/ 1 h 2"/>
                <a:gd name="T6" fmla="*/ 1 w 1"/>
                <a:gd name="T7" fmla="*/ 2 h 2"/>
                <a:gd name="T8" fmla="*/ 1 w 1"/>
                <a:gd name="T9" fmla="*/ 1 h 2"/>
                <a:gd name="T10" fmla="*/ 1 w 1"/>
                <a:gd name="T11" fmla="*/ 0 h 2"/>
                <a:gd name="T12" fmla="*/ 1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1"/>
                  </a:cubicBezTo>
                  <a:cubicBezTo>
                    <a:pt x="0" y="1"/>
                    <a:pt x="0" y="1"/>
                    <a:pt x="0" y="1"/>
                  </a:cubicBezTo>
                  <a:cubicBezTo>
                    <a:pt x="1" y="2"/>
                    <a:pt x="1" y="2"/>
                    <a:pt x="1" y="2"/>
                  </a:cubicBezTo>
                  <a:cubicBezTo>
                    <a:pt x="1" y="2"/>
                    <a:pt x="1" y="2"/>
                    <a:pt x="1" y="1"/>
                  </a:cubicBezTo>
                  <a:cubicBezTo>
                    <a:pt x="1" y="1"/>
                    <a:pt x="1" y="1"/>
                    <a:pt x="1" y="0"/>
                  </a:cubicBezTo>
                  <a:cubicBezTo>
                    <a:pt x="1" y="0"/>
                    <a:pt x="1" y="0"/>
                    <a:pt x="1" y="0"/>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Freeform 276"/>
            <p:cNvSpPr>
              <a:spLocks/>
            </p:cNvSpPr>
            <p:nvPr/>
          </p:nvSpPr>
          <p:spPr bwMode="auto">
            <a:xfrm>
              <a:off x="6323013" y="2160588"/>
              <a:ext cx="1588" cy="4763"/>
            </a:xfrm>
            <a:custGeom>
              <a:avLst/>
              <a:gdLst>
                <a:gd name="T0" fmla="*/ 0 w 1"/>
                <a:gd name="T1" fmla="*/ 0 h 3"/>
                <a:gd name="T2" fmla="*/ 0 w 1"/>
                <a:gd name="T3" fmla="*/ 0 h 3"/>
                <a:gd name="T4" fmla="*/ 1 w 1"/>
                <a:gd name="T5" fmla="*/ 0 h 3"/>
                <a:gd name="T6" fmla="*/ 1 w 1"/>
                <a:gd name="T7" fmla="*/ 2 h 3"/>
                <a:gd name="T8" fmla="*/ 1 w 1"/>
                <a:gd name="T9" fmla="*/ 3 h 3"/>
                <a:gd name="T10" fmla="*/ 0 w 1"/>
                <a:gd name="T11" fmla="*/ 3 h 3"/>
                <a:gd name="T12" fmla="*/ 0 w 1"/>
                <a:gd name="T13" fmla="*/ 2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0"/>
                    <a:pt x="0" y="0"/>
                    <a:pt x="0" y="0"/>
                  </a:cubicBezTo>
                  <a:cubicBezTo>
                    <a:pt x="1" y="0"/>
                    <a:pt x="1" y="0"/>
                    <a:pt x="1" y="0"/>
                  </a:cubicBezTo>
                  <a:cubicBezTo>
                    <a:pt x="1" y="1"/>
                    <a:pt x="1" y="1"/>
                    <a:pt x="1" y="2"/>
                  </a:cubicBezTo>
                  <a:cubicBezTo>
                    <a:pt x="1" y="2"/>
                    <a:pt x="1" y="3"/>
                    <a:pt x="1" y="3"/>
                  </a:cubicBezTo>
                  <a:cubicBezTo>
                    <a:pt x="0" y="3"/>
                    <a:pt x="0" y="3"/>
                    <a:pt x="0" y="3"/>
                  </a:cubicBezTo>
                  <a:cubicBezTo>
                    <a:pt x="0" y="2"/>
                    <a:pt x="0" y="2"/>
                    <a:pt x="0" y="2"/>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5" name="Freeform 277"/>
            <p:cNvSpPr>
              <a:spLocks/>
            </p:cNvSpPr>
            <p:nvPr/>
          </p:nvSpPr>
          <p:spPr bwMode="auto">
            <a:xfrm>
              <a:off x="6324600" y="2216150"/>
              <a:ext cx="6350" cy="19050"/>
            </a:xfrm>
            <a:custGeom>
              <a:avLst/>
              <a:gdLst>
                <a:gd name="T0" fmla="*/ 0 w 5"/>
                <a:gd name="T1" fmla="*/ 14 h 14"/>
                <a:gd name="T2" fmla="*/ 0 w 5"/>
                <a:gd name="T3" fmla="*/ 13 h 14"/>
                <a:gd name="T4" fmla="*/ 0 w 5"/>
                <a:gd name="T5" fmla="*/ 11 h 14"/>
                <a:gd name="T6" fmla="*/ 0 w 5"/>
                <a:gd name="T7" fmla="*/ 11 h 14"/>
                <a:gd name="T8" fmla="*/ 0 w 5"/>
                <a:gd name="T9" fmla="*/ 10 h 14"/>
                <a:gd name="T10" fmla="*/ 0 w 5"/>
                <a:gd name="T11" fmla="*/ 8 h 14"/>
                <a:gd name="T12" fmla="*/ 0 w 5"/>
                <a:gd name="T13" fmla="*/ 7 h 14"/>
                <a:gd name="T14" fmla="*/ 1 w 5"/>
                <a:gd name="T15" fmla="*/ 5 h 14"/>
                <a:gd name="T16" fmla="*/ 2 w 5"/>
                <a:gd name="T17" fmla="*/ 3 h 14"/>
                <a:gd name="T18" fmla="*/ 2 w 5"/>
                <a:gd name="T19" fmla="*/ 3 h 14"/>
                <a:gd name="T20" fmla="*/ 3 w 5"/>
                <a:gd name="T21" fmla="*/ 3 h 14"/>
                <a:gd name="T22" fmla="*/ 4 w 5"/>
                <a:gd name="T23" fmla="*/ 1 h 14"/>
                <a:gd name="T24" fmla="*/ 4 w 5"/>
                <a:gd name="T25" fmla="*/ 1 h 14"/>
                <a:gd name="T26" fmla="*/ 5 w 5"/>
                <a:gd name="T27" fmla="*/ 1 h 14"/>
                <a:gd name="T28" fmla="*/ 4 w 5"/>
                <a:gd name="T29" fmla="*/ 3 h 14"/>
                <a:gd name="T30" fmla="*/ 4 w 5"/>
                <a:gd name="T31" fmla="*/ 5 h 14"/>
                <a:gd name="T32" fmla="*/ 4 w 5"/>
                <a:gd name="T33" fmla="*/ 6 h 14"/>
                <a:gd name="T34" fmla="*/ 4 w 5"/>
                <a:gd name="T35" fmla="*/ 7 h 14"/>
                <a:gd name="T36" fmla="*/ 3 w 5"/>
                <a:gd name="T37" fmla="*/ 8 h 14"/>
                <a:gd name="T38" fmla="*/ 2 w 5"/>
                <a:gd name="T39" fmla="*/ 11 h 14"/>
                <a:gd name="T40" fmla="*/ 2 w 5"/>
                <a:gd name="T41" fmla="*/ 12 h 14"/>
                <a:gd name="T42" fmla="*/ 1 w 5"/>
                <a:gd name="T43" fmla="*/ 13 h 14"/>
                <a:gd name="T44" fmla="*/ 1 w 5"/>
                <a:gd name="T45" fmla="*/ 14 h 14"/>
                <a:gd name="T46" fmla="*/ 0 w 5"/>
                <a:gd name="T4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4">
                  <a:moveTo>
                    <a:pt x="0" y="14"/>
                  </a:moveTo>
                  <a:cubicBezTo>
                    <a:pt x="0" y="14"/>
                    <a:pt x="0" y="14"/>
                    <a:pt x="0" y="13"/>
                  </a:cubicBezTo>
                  <a:cubicBezTo>
                    <a:pt x="0" y="12"/>
                    <a:pt x="0" y="12"/>
                    <a:pt x="0" y="11"/>
                  </a:cubicBezTo>
                  <a:cubicBezTo>
                    <a:pt x="0" y="11"/>
                    <a:pt x="0" y="11"/>
                    <a:pt x="0" y="11"/>
                  </a:cubicBezTo>
                  <a:cubicBezTo>
                    <a:pt x="0" y="10"/>
                    <a:pt x="0" y="10"/>
                    <a:pt x="0" y="10"/>
                  </a:cubicBezTo>
                  <a:cubicBezTo>
                    <a:pt x="0" y="9"/>
                    <a:pt x="0" y="8"/>
                    <a:pt x="0" y="8"/>
                  </a:cubicBezTo>
                  <a:cubicBezTo>
                    <a:pt x="0" y="7"/>
                    <a:pt x="0" y="7"/>
                    <a:pt x="0" y="7"/>
                  </a:cubicBezTo>
                  <a:cubicBezTo>
                    <a:pt x="1" y="6"/>
                    <a:pt x="1" y="6"/>
                    <a:pt x="1" y="5"/>
                  </a:cubicBezTo>
                  <a:cubicBezTo>
                    <a:pt x="1" y="4"/>
                    <a:pt x="1" y="4"/>
                    <a:pt x="2" y="3"/>
                  </a:cubicBezTo>
                  <a:cubicBezTo>
                    <a:pt x="2" y="3"/>
                    <a:pt x="2" y="2"/>
                    <a:pt x="2" y="3"/>
                  </a:cubicBezTo>
                  <a:cubicBezTo>
                    <a:pt x="2" y="3"/>
                    <a:pt x="3" y="3"/>
                    <a:pt x="3" y="3"/>
                  </a:cubicBezTo>
                  <a:cubicBezTo>
                    <a:pt x="3" y="2"/>
                    <a:pt x="3" y="2"/>
                    <a:pt x="4" y="1"/>
                  </a:cubicBezTo>
                  <a:cubicBezTo>
                    <a:pt x="4" y="1"/>
                    <a:pt x="3" y="1"/>
                    <a:pt x="4" y="1"/>
                  </a:cubicBezTo>
                  <a:cubicBezTo>
                    <a:pt x="5" y="1"/>
                    <a:pt x="5" y="0"/>
                    <a:pt x="5" y="1"/>
                  </a:cubicBezTo>
                  <a:cubicBezTo>
                    <a:pt x="5" y="2"/>
                    <a:pt x="5" y="1"/>
                    <a:pt x="4" y="3"/>
                  </a:cubicBezTo>
                  <a:cubicBezTo>
                    <a:pt x="4" y="4"/>
                    <a:pt x="4" y="4"/>
                    <a:pt x="4" y="5"/>
                  </a:cubicBezTo>
                  <a:cubicBezTo>
                    <a:pt x="4" y="6"/>
                    <a:pt x="4" y="5"/>
                    <a:pt x="4" y="6"/>
                  </a:cubicBezTo>
                  <a:cubicBezTo>
                    <a:pt x="4" y="7"/>
                    <a:pt x="5" y="7"/>
                    <a:pt x="4" y="7"/>
                  </a:cubicBezTo>
                  <a:cubicBezTo>
                    <a:pt x="4" y="8"/>
                    <a:pt x="4" y="8"/>
                    <a:pt x="3" y="8"/>
                  </a:cubicBezTo>
                  <a:cubicBezTo>
                    <a:pt x="3" y="9"/>
                    <a:pt x="3" y="10"/>
                    <a:pt x="2" y="11"/>
                  </a:cubicBezTo>
                  <a:cubicBezTo>
                    <a:pt x="2" y="11"/>
                    <a:pt x="2" y="11"/>
                    <a:pt x="2" y="12"/>
                  </a:cubicBezTo>
                  <a:cubicBezTo>
                    <a:pt x="2" y="13"/>
                    <a:pt x="1" y="12"/>
                    <a:pt x="1" y="13"/>
                  </a:cubicBezTo>
                  <a:cubicBezTo>
                    <a:pt x="1" y="14"/>
                    <a:pt x="1" y="14"/>
                    <a:pt x="1" y="14"/>
                  </a:cubicBezTo>
                  <a:lnTo>
                    <a:pt x="0" y="1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6" name="Freeform 278"/>
            <p:cNvSpPr>
              <a:spLocks/>
            </p:cNvSpPr>
            <p:nvPr/>
          </p:nvSpPr>
          <p:spPr bwMode="auto">
            <a:xfrm>
              <a:off x="6327775" y="2225675"/>
              <a:ext cx="6350" cy="11113"/>
            </a:xfrm>
            <a:custGeom>
              <a:avLst/>
              <a:gdLst>
                <a:gd name="T0" fmla="*/ 0 w 5"/>
                <a:gd name="T1" fmla="*/ 8 h 8"/>
                <a:gd name="T2" fmla="*/ 0 w 5"/>
                <a:gd name="T3" fmla="*/ 7 h 8"/>
                <a:gd name="T4" fmla="*/ 1 w 5"/>
                <a:gd name="T5" fmla="*/ 5 h 8"/>
                <a:gd name="T6" fmla="*/ 1 w 5"/>
                <a:gd name="T7" fmla="*/ 4 h 8"/>
                <a:gd name="T8" fmla="*/ 2 w 5"/>
                <a:gd name="T9" fmla="*/ 3 h 8"/>
                <a:gd name="T10" fmla="*/ 2 w 5"/>
                <a:gd name="T11" fmla="*/ 2 h 8"/>
                <a:gd name="T12" fmla="*/ 3 w 5"/>
                <a:gd name="T13" fmla="*/ 1 h 8"/>
                <a:gd name="T14" fmla="*/ 4 w 5"/>
                <a:gd name="T15" fmla="*/ 1 h 8"/>
                <a:gd name="T16" fmla="*/ 5 w 5"/>
                <a:gd name="T17" fmla="*/ 0 h 8"/>
                <a:gd name="T18" fmla="*/ 5 w 5"/>
                <a:gd name="T19" fmla="*/ 0 h 8"/>
                <a:gd name="T20" fmla="*/ 5 w 5"/>
                <a:gd name="T21" fmla="*/ 1 h 8"/>
                <a:gd name="T22" fmla="*/ 4 w 5"/>
                <a:gd name="T23" fmla="*/ 2 h 8"/>
                <a:gd name="T24" fmla="*/ 3 w 5"/>
                <a:gd name="T25" fmla="*/ 3 h 8"/>
                <a:gd name="T26" fmla="*/ 2 w 5"/>
                <a:gd name="T27" fmla="*/ 4 h 8"/>
                <a:gd name="T28" fmla="*/ 2 w 5"/>
                <a:gd name="T29" fmla="*/ 5 h 8"/>
                <a:gd name="T30" fmla="*/ 1 w 5"/>
                <a:gd name="T31" fmla="*/ 6 h 8"/>
                <a:gd name="T32" fmla="*/ 1 w 5"/>
                <a:gd name="T33" fmla="*/ 7 h 8"/>
                <a:gd name="T34" fmla="*/ 0 w 5"/>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8">
                  <a:moveTo>
                    <a:pt x="0" y="8"/>
                  </a:moveTo>
                  <a:cubicBezTo>
                    <a:pt x="0" y="7"/>
                    <a:pt x="0" y="7"/>
                    <a:pt x="0" y="7"/>
                  </a:cubicBezTo>
                  <a:cubicBezTo>
                    <a:pt x="1" y="6"/>
                    <a:pt x="1" y="6"/>
                    <a:pt x="1" y="5"/>
                  </a:cubicBezTo>
                  <a:cubicBezTo>
                    <a:pt x="1" y="5"/>
                    <a:pt x="1" y="5"/>
                    <a:pt x="1" y="4"/>
                  </a:cubicBezTo>
                  <a:cubicBezTo>
                    <a:pt x="2" y="4"/>
                    <a:pt x="2" y="4"/>
                    <a:pt x="2" y="3"/>
                  </a:cubicBezTo>
                  <a:cubicBezTo>
                    <a:pt x="2" y="2"/>
                    <a:pt x="2" y="3"/>
                    <a:pt x="2" y="2"/>
                  </a:cubicBezTo>
                  <a:cubicBezTo>
                    <a:pt x="3" y="1"/>
                    <a:pt x="2" y="2"/>
                    <a:pt x="3" y="1"/>
                  </a:cubicBezTo>
                  <a:cubicBezTo>
                    <a:pt x="4" y="1"/>
                    <a:pt x="3" y="1"/>
                    <a:pt x="4" y="1"/>
                  </a:cubicBezTo>
                  <a:cubicBezTo>
                    <a:pt x="4" y="0"/>
                    <a:pt x="4" y="0"/>
                    <a:pt x="5" y="0"/>
                  </a:cubicBezTo>
                  <a:cubicBezTo>
                    <a:pt x="5" y="0"/>
                    <a:pt x="5" y="0"/>
                    <a:pt x="5" y="0"/>
                  </a:cubicBezTo>
                  <a:cubicBezTo>
                    <a:pt x="5" y="1"/>
                    <a:pt x="5" y="1"/>
                    <a:pt x="5" y="1"/>
                  </a:cubicBezTo>
                  <a:cubicBezTo>
                    <a:pt x="4" y="1"/>
                    <a:pt x="4" y="2"/>
                    <a:pt x="4" y="2"/>
                  </a:cubicBezTo>
                  <a:cubicBezTo>
                    <a:pt x="3" y="2"/>
                    <a:pt x="3" y="2"/>
                    <a:pt x="3" y="3"/>
                  </a:cubicBezTo>
                  <a:cubicBezTo>
                    <a:pt x="3" y="3"/>
                    <a:pt x="3" y="3"/>
                    <a:pt x="2" y="4"/>
                  </a:cubicBezTo>
                  <a:cubicBezTo>
                    <a:pt x="2" y="4"/>
                    <a:pt x="2" y="4"/>
                    <a:pt x="2" y="5"/>
                  </a:cubicBezTo>
                  <a:cubicBezTo>
                    <a:pt x="2" y="6"/>
                    <a:pt x="2" y="6"/>
                    <a:pt x="1" y="6"/>
                  </a:cubicBezTo>
                  <a:cubicBezTo>
                    <a:pt x="1" y="6"/>
                    <a:pt x="1" y="6"/>
                    <a:pt x="1" y="7"/>
                  </a:cubicBezTo>
                  <a:cubicBezTo>
                    <a:pt x="1" y="7"/>
                    <a:pt x="0" y="8"/>
                    <a:pt x="0"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7" name="Freeform 279"/>
            <p:cNvSpPr>
              <a:spLocks/>
            </p:cNvSpPr>
            <p:nvPr/>
          </p:nvSpPr>
          <p:spPr bwMode="auto">
            <a:xfrm>
              <a:off x="6318250" y="2225675"/>
              <a:ext cx="4763" cy="6350"/>
            </a:xfrm>
            <a:custGeom>
              <a:avLst/>
              <a:gdLst>
                <a:gd name="T0" fmla="*/ 2 w 3"/>
                <a:gd name="T1" fmla="*/ 0 h 4"/>
                <a:gd name="T2" fmla="*/ 1 w 3"/>
                <a:gd name="T3" fmla="*/ 1 h 4"/>
                <a:gd name="T4" fmla="*/ 1 w 3"/>
                <a:gd name="T5" fmla="*/ 2 h 4"/>
                <a:gd name="T6" fmla="*/ 1 w 3"/>
                <a:gd name="T7" fmla="*/ 3 h 4"/>
                <a:gd name="T8" fmla="*/ 2 w 3"/>
                <a:gd name="T9" fmla="*/ 3 h 4"/>
                <a:gd name="T10" fmla="*/ 2 w 3"/>
                <a:gd name="T11" fmla="*/ 3 h 4"/>
                <a:gd name="T12" fmla="*/ 2 w 3"/>
                <a:gd name="T13" fmla="*/ 2 h 4"/>
                <a:gd name="T14" fmla="*/ 3 w 3"/>
                <a:gd name="T15" fmla="*/ 1 h 4"/>
                <a:gd name="T16" fmla="*/ 2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0"/>
                  </a:moveTo>
                  <a:cubicBezTo>
                    <a:pt x="2" y="1"/>
                    <a:pt x="1" y="1"/>
                    <a:pt x="1" y="1"/>
                  </a:cubicBezTo>
                  <a:cubicBezTo>
                    <a:pt x="1" y="2"/>
                    <a:pt x="1" y="2"/>
                    <a:pt x="1" y="2"/>
                  </a:cubicBezTo>
                  <a:cubicBezTo>
                    <a:pt x="1" y="3"/>
                    <a:pt x="0" y="3"/>
                    <a:pt x="1" y="3"/>
                  </a:cubicBezTo>
                  <a:cubicBezTo>
                    <a:pt x="2" y="3"/>
                    <a:pt x="1" y="4"/>
                    <a:pt x="2" y="3"/>
                  </a:cubicBezTo>
                  <a:cubicBezTo>
                    <a:pt x="2" y="3"/>
                    <a:pt x="2" y="3"/>
                    <a:pt x="2" y="3"/>
                  </a:cubicBezTo>
                  <a:cubicBezTo>
                    <a:pt x="2" y="2"/>
                    <a:pt x="2" y="3"/>
                    <a:pt x="2" y="2"/>
                  </a:cubicBezTo>
                  <a:cubicBezTo>
                    <a:pt x="3" y="1"/>
                    <a:pt x="3" y="1"/>
                    <a:pt x="3" y="1"/>
                  </a:cubicBezTo>
                  <a:cubicBezTo>
                    <a:pt x="3" y="0"/>
                    <a:pt x="2" y="0"/>
                    <a:pt x="2"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8" name="Freeform 280"/>
            <p:cNvSpPr>
              <a:spLocks/>
            </p:cNvSpPr>
            <p:nvPr/>
          </p:nvSpPr>
          <p:spPr bwMode="auto">
            <a:xfrm>
              <a:off x="6327775" y="2216150"/>
              <a:ext cx="1588" cy="1588"/>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281"/>
            <p:cNvSpPr>
              <a:spLocks/>
            </p:cNvSpPr>
            <p:nvPr/>
          </p:nvSpPr>
          <p:spPr bwMode="auto">
            <a:xfrm>
              <a:off x="6318250" y="2232025"/>
              <a:ext cx="1588" cy="0"/>
            </a:xfrm>
            <a:custGeom>
              <a:avLst/>
              <a:gdLst>
                <a:gd name="T0" fmla="*/ 0 w 1"/>
                <a:gd name="T1" fmla="*/ 0 h 1"/>
                <a:gd name="T2" fmla="*/ 0 w 1"/>
                <a:gd name="T3" fmla="*/ 1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0" y="1"/>
                  </a:cubicBezTo>
                  <a:cubicBezTo>
                    <a:pt x="1" y="1"/>
                    <a:pt x="1" y="1"/>
                    <a:pt x="1" y="1"/>
                  </a:cubicBezTo>
                  <a:cubicBezTo>
                    <a:pt x="1" y="1"/>
                    <a:pt x="1" y="1"/>
                    <a:pt x="1" y="1"/>
                  </a:cubicBezTo>
                  <a:cubicBezTo>
                    <a:pt x="1" y="1"/>
                    <a:pt x="1" y="0"/>
                    <a:pt x="1" y="0"/>
                  </a:cubicBezTo>
                  <a:cubicBezTo>
                    <a:pt x="1"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Freeform 282"/>
            <p:cNvSpPr>
              <a:spLocks/>
            </p:cNvSpPr>
            <p:nvPr/>
          </p:nvSpPr>
          <p:spPr bwMode="auto">
            <a:xfrm>
              <a:off x="6330950" y="2224088"/>
              <a:ext cx="1588" cy="3175"/>
            </a:xfrm>
            <a:custGeom>
              <a:avLst/>
              <a:gdLst>
                <a:gd name="T0" fmla="*/ 1 w 2"/>
                <a:gd name="T1" fmla="*/ 0 h 2"/>
                <a:gd name="T2" fmla="*/ 0 w 2"/>
                <a:gd name="T3" fmla="*/ 1 h 2"/>
                <a:gd name="T4" fmla="*/ 0 w 2"/>
                <a:gd name="T5" fmla="*/ 2 h 2"/>
                <a:gd name="T6" fmla="*/ 1 w 2"/>
                <a:gd name="T7" fmla="*/ 2 h 2"/>
                <a:gd name="T8" fmla="*/ 1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0" y="1"/>
                    <a:pt x="0" y="1"/>
                  </a:cubicBezTo>
                  <a:cubicBezTo>
                    <a:pt x="0" y="2"/>
                    <a:pt x="0" y="2"/>
                    <a:pt x="0" y="2"/>
                  </a:cubicBezTo>
                  <a:cubicBezTo>
                    <a:pt x="1" y="2"/>
                    <a:pt x="1" y="2"/>
                    <a:pt x="1" y="2"/>
                  </a:cubicBezTo>
                  <a:cubicBezTo>
                    <a:pt x="1" y="1"/>
                    <a:pt x="1" y="2"/>
                    <a:pt x="1" y="1"/>
                  </a:cubicBezTo>
                  <a:cubicBezTo>
                    <a:pt x="2" y="1"/>
                    <a:pt x="2" y="1"/>
                    <a:pt x="2" y="1"/>
                  </a:cubicBezTo>
                  <a:cubicBezTo>
                    <a:pt x="2"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1" name="Freeform 283"/>
            <p:cNvSpPr>
              <a:spLocks/>
            </p:cNvSpPr>
            <p:nvPr/>
          </p:nvSpPr>
          <p:spPr bwMode="auto">
            <a:xfrm>
              <a:off x="7085013" y="958850"/>
              <a:ext cx="9525" cy="4763"/>
            </a:xfrm>
            <a:custGeom>
              <a:avLst/>
              <a:gdLst>
                <a:gd name="T0" fmla="*/ 0 w 6"/>
                <a:gd name="T1" fmla="*/ 1 h 3"/>
                <a:gd name="T2" fmla="*/ 1 w 6"/>
                <a:gd name="T3" fmla="*/ 2 h 3"/>
                <a:gd name="T4" fmla="*/ 2 w 6"/>
                <a:gd name="T5" fmla="*/ 2 h 3"/>
                <a:gd name="T6" fmla="*/ 2 w 6"/>
                <a:gd name="T7" fmla="*/ 3 h 3"/>
                <a:gd name="T8" fmla="*/ 3 w 6"/>
                <a:gd name="T9" fmla="*/ 2 h 3"/>
                <a:gd name="T10" fmla="*/ 3 w 6"/>
                <a:gd name="T11" fmla="*/ 2 h 3"/>
                <a:gd name="T12" fmla="*/ 4 w 6"/>
                <a:gd name="T13" fmla="*/ 2 h 3"/>
                <a:gd name="T14" fmla="*/ 4 w 6"/>
                <a:gd name="T15" fmla="*/ 2 h 3"/>
                <a:gd name="T16" fmla="*/ 5 w 6"/>
                <a:gd name="T17" fmla="*/ 2 h 3"/>
                <a:gd name="T18" fmla="*/ 5 w 6"/>
                <a:gd name="T19" fmla="*/ 2 h 3"/>
                <a:gd name="T20" fmla="*/ 5 w 6"/>
                <a:gd name="T21" fmla="*/ 1 h 3"/>
                <a:gd name="T22" fmla="*/ 6 w 6"/>
                <a:gd name="T23" fmla="*/ 1 h 3"/>
                <a:gd name="T24" fmla="*/ 6 w 6"/>
                <a:gd name="T25" fmla="*/ 1 h 3"/>
                <a:gd name="T26" fmla="*/ 6 w 6"/>
                <a:gd name="T27" fmla="*/ 0 h 3"/>
                <a:gd name="T28" fmla="*/ 5 w 6"/>
                <a:gd name="T29" fmla="*/ 0 h 3"/>
                <a:gd name="T30" fmla="*/ 5 w 6"/>
                <a:gd name="T31" fmla="*/ 1 h 3"/>
                <a:gd name="T32" fmla="*/ 5 w 6"/>
                <a:gd name="T33" fmla="*/ 1 h 3"/>
                <a:gd name="T34" fmla="*/ 4 w 6"/>
                <a:gd name="T35" fmla="*/ 1 h 3"/>
                <a:gd name="T36" fmla="*/ 4 w 6"/>
                <a:gd name="T37" fmla="*/ 1 h 3"/>
                <a:gd name="T38" fmla="*/ 3 w 6"/>
                <a:gd name="T39" fmla="*/ 1 h 3"/>
                <a:gd name="T40" fmla="*/ 3 w 6"/>
                <a:gd name="T41" fmla="*/ 1 h 3"/>
                <a:gd name="T42" fmla="*/ 3 w 6"/>
                <a:gd name="T43" fmla="*/ 1 h 3"/>
                <a:gd name="T44" fmla="*/ 2 w 6"/>
                <a:gd name="T45" fmla="*/ 1 h 3"/>
                <a:gd name="T46" fmla="*/ 2 w 6"/>
                <a:gd name="T47" fmla="*/ 1 h 3"/>
                <a:gd name="T48" fmla="*/ 1 w 6"/>
                <a:gd name="T49" fmla="*/ 0 h 3"/>
                <a:gd name="T50" fmla="*/ 1 w 6"/>
                <a:gd name="T51" fmla="*/ 0 h 3"/>
                <a:gd name="T52" fmla="*/ 1 w 6"/>
                <a:gd name="T53" fmla="*/ 0 h 3"/>
                <a:gd name="T54" fmla="*/ 0 w 6"/>
                <a:gd name="T5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3">
                  <a:moveTo>
                    <a:pt x="0" y="1"/>
                  </a:moveTo>
                  <a:cubicBezTo>
                    <a:pt x="0" y="1"/>
                    <a:pt x="1" y="1"/>
                    <a:pt x="1" y="2"/>
                  </a:cubicBezTo>
                  <a:cubicBezTo>
                    <a:pt x="1" y="2"/>
                    <a:pt x="2" y="2"/>
                    <a:pt x="2" y="2"/>
                  </a:cubicBezTo>
                  <a:cubicBezTo>
                    <a:pt x="2" y="2"/>
                    <a:pt x="2" y="3"/>
                    <a:pt x="2" y="3"/>
                  </a:cubicBezTo>
                  <a:cubicBezTo>
                    <a:pt x="2" y="3"/>
                    <a:pt x="3" y="2"/>
                    <a:pt x="3" y="2"/>
                  </a:cubicBezTo>
                  <a:cubicBezTo>
                    <a:pt x="3" y="2"/>
                    <a:pt x="3" y="2"/>
                    <a:pt x="3" y="2"/>
                  </a:cubicBezTo>
                  <a:cubicBezTo>
                    <a:pt x="3" y="2"/>
                    <a:pt x="3" y="2"/>
                    <a:pt x="4" y="2"/>
                  </a:cubicBezTo>
                  <a:cubicBezTo>
                    <a:pt x="4" y="2"/>
                    <a:pt x="4" y="2"/>
                    <a:pt x="4" y="2"/>
                  </a:cubicBezTo>
                  <a:cubicBezTo>
                    <a:pt x="4" y="2"/>
                    <a:pt x="5" y="2"/>
                    <a:pt x="5" y="2"/>
                  </a:cubicBezTo>
                  <a:cubicBezTo>
                    <a:pt x="5" y="2"/>
                    <a:pt x="5" y="2"/>
                    <a:pt x="5" y="2"/>
                  </a:cubicBezTo>
                  <a:cubicBezTo>
                    <a:pt x="5" y="2"/>
                    <a:pt x="5" y="1"/>
                    <a:pt x="5" y="1"/>
                  </a:cubicBezTo>
                  <a:cubicBezTo>
                    <a:pt x="6" y="1"/>
                    <a:pt x="6" y="1"/>
                    <a:pt x="6" y="1"/>
                  </a:cubicBezTo>
                  <a:cubicBezTo>
                    <a:pt x="6" y="1"/>
                    <a:pt x="6" y="1"/>
                    <a:pt x="6" y="1"/>
                  </a:cubicBezTo>
                  <a:cubicBezTo>
                    <a:pt x="6" y="0"/>
                    <a:pt x="6" y="0"/>
                    <a:pt x="6" y="0"/>
                  </a:cubicBezTo>
                  <a:cubicBezTo>
                    <a:pt x="6" y="0"/>
                    <a:pt x="5" y="0"/>
                    <a:pt x="5" y="0"/>
                  </a:cubicBezTo>
                  <a:cubicBezTo>
                    <a:pt x="5" y="0"/>
                    <a:pt x="5" y="1"/>
                    <a:pt x="5" y="1"/>
                  </a:cubicBezTo>
                  <a:cubicBezTo>
                    <a:pt x="5" y="1"/>
                    <a:pt x="5" y="1"/>
                    <a:pt x="5" y="1"/>
                  </a:cubicBezTo>
                  <a:cubicBezTo>
                    <a:pt x="4" y="1"/>
                    <a:pt x="4" y="1"/>
                    <a:pt x="4" y="1"/>
                  </a:cubicBezTo>
                  <a:cubicBezTo>
                    <a:pt x="4" y="1"/>
                    <a:pt x="4" y="2"/>
                    <a:pt x="4" y="1"/>
                  </a:cubicBezTo>
                  <a:cubicBezTo>
                    <a:pt x="3" y="1"/>
                    <a:pt x="3" y="1"/>
                    <a:pt x="3" y="1"/>
                  </a:cubicBezTo>
                  <a:cubicBezTo>
                    <a:pt x="3" y="1"/>
                    <a:pt x="3" y="0"/>
                    <a:pt x="3" y="1"/>
                  </a:cubicBezTo>
                  <a:cubicBezTo>
                    <a:pt x="3" y="1"/>
                    <a:pt x="3" y="1"/>
                    <a:pt x="3" y="1"/>
                  </a:cubicBezTo>
                  <a:cubicBezTo>
                    <a:pt x="3" y="1"/>
                    <a:pt x="3" y="1"/>
                    <a:pt x="2" y="1"/>
                  </a:cubicBezTo>
                  <a:cubicBezTo>
                    <a:pt x="2" y="1"/>
                    <a:pt x="2" y="1"/>
                    <a:pt x="2" y="1"/>
                  </a:cubicBezTo>
                  <a:cubicBezTo>
                    <a:pt x="2" y="0"/>
                    <a:pt x="1" y="0"/>
                    <a:pt x="1" y="0"/>
                  </a:cubicBezTo>
                  <a:cubicBezTo>
                    <a:pt x="1" y="0"/>
                    <a:pt x="1" y="0"/>
                    <a:pt x="1" y="0"/>
                  </a:cubicBezTo>
                  <a:cubicBezTo>
                    <a:pt x="1" y="0"/>
                    <a:pt x="1" y="0"/>
                    <a:pt x="1" y="0"/>
                  </a:cubicBezTo>
                  <a:cubicBezTo>
                    <a:pt x="0" y="0"/>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Freeform 284"/>
            <p:cNvSpPr>
              <a:spLocks/>
            </p:cNvSpPr>
            <p:nvPr/>
          </p:nvSpPr>
          <p:spPr bwMode="auto">
            <a:xfrm>
              <a:off x="6280150" y="957263"/>
              <a:ext cx="1109663" cy="1192213"/>
            </a:xfrm>
            <a:custGeom>
              <a:avLst/>
              <a:gdLst>
                <a:gd name="T0" fmla="*/ 759 w 788"/>
                <a:gd name="T1" fmla="*/ 165 h 846"/>
                <a:gd name="T2" fmla="*/ 754 w 788"/>
                <a:gd name="T3" fmla="*/ 134 h 846"/>
                <a:gd name="T4" fmla="*/ 753 w 788"/>
                <a:gd name="T5" fmla="*/ 102 h 846"/>
                <a:gd name="T6" fmla="*/ 748 w 788"/>
                <a:gd name="T7" fmla="*/ 74 h 846"/>
                <a:gd name="T8" fmla="*/ 732 w 788"/>
                <a:gd name="T9" fmla="*/ 56 h 846"/>
                <a:gd name="T10" fmla="*/ 711 w 788"/>
                <a:gd name="T11" fmla="*/ 50 h 846"/>
                <a:gd name="T12" fmla="*/ 691 w 788"/>
                <a:gd name="T13" fmla="*/ 40 h 846"/>
                <a:gd name="T14" fmla="*/ 678 w 788"/>
                <a:gd name="T15" fmla="*/ 42 h 846"/>
                <a:gd name="T16" fmla="*/ 645 w 788"/>
                <a:gd name="T17" fmla="*/ 43 h 846"/>
                <a:gd name="T18" fmla="*/ 615 w 788"/>
                <a:gd name="T19" fmla="*/ 45 h 846"/>
                <a:gd name="T20" fmla="*/ 585 w 788"/>
                <a:gd name="T21" fmla="*/ 26 h 846"/>
                <a:gd name="T22" fmla="*/ 574 w 788"/>
                <a:gd name="T23" fmla="*/ 3 h 846"/>
                <a:gd name="T24" fmla="*/ 552 w 788"/>
                <a:gd name="T25" fmla="*/ 8 h 846"/>
                <a:gd name="T26" fmla="*/ 525 w 788"/>
                <a:gd name="T27" fmla="*/ 68 h 846"/>
                <a:gd name="T28" fmla="*/ 487 w 788"/>
                <a:gd name="T29" fmla="*/ 125 h 846"/>
                <a:gd name="T30" fmla="*/ 456 w 788"/>
                <a:gd name="T31" fmla="*/ 142 h 846"/>
                <a:gd name="T32" fmla="*/ 427 w 788"/>
                <a:gd name="T33" fmla="*/ 156 h 846"/>
                <a:gd name="T34" fmla="*/ 402 w 788"/>
                <a:gd name="T35" fmla="*/ 181 h 846"/>
                <a:gd name="T36" fmla="*/ 383 w 788"/>
                <a:gd name="T37" fmla="*/ 217 h 846"/>
                <a:gd name="T38" fmla="*/ 360 w 788"/>
                <a:gd name="T39" fmla="*/ 258 h 846"/>
                <a:gd name="T40" fmla="*/ 356 w 788"/>
                <a:gd name="T41" fmla="*/ 289 h 846"/>
                <a:gd name="T42" fmla="*/ 366 w 788"/>
                <a:gd name="T43" fmla="*/ 325 h 846"/>
                <a:gd name="T44" fmla="*/ 337 w 788"/>
                <a:gd name="T45" fmla="*/ 385 h 846"/>
                <a:gd name="T46" fmla="*/ 289 w 788"/>
                <a:gd name="T47" fmla="*/ 423 h 846"/>
                <a:gd name="T48" fmla="*/ 220 w 788"/>
                <a:gd name="T49" fmla="*/ 458 h 846"/>
                <a:gd name="T50" fmla="*/ 189 w 788"/>
                <a:gd name="T51" fmla="*/ 485 h 846"/>
                <a:gd name="T52" fmla="*/ 168 w 788"/>
                <a:gd name="T53" fmla="*/ 531 h 846"/>
                <a:gd name="T54" fmla="*/ 128 w 788"/>
                <a:gd name="T55" fmla="*/ 558 h 846"/>
                <a:gd name="T56" fmla="*/ 112 w 788"/>
                <a:gd name="T57" fmla="*/ 602 h 846"/>
                <a:gd name="T58" fmla="*/ 106 w 788"/>
                <a:gd name="T59" fmla="*/ 640 h 846"/>
                <a:gd name="T60" fmla="*/ 74 w 788"/>
                <a:gd name="T61" fmla="*/ 671 h 846"/>
                <a:gd name="T62" fmla="*/ 56 w 788"/>
                <a:gd name="T63" fmla="*/ 690 h 846"/>
                <a:gd name="T64" fmla="*/ 62 w 788"/>
                <a:gd name="T65" fmla="*/ 682 h 846"/>
                <a:gd name="T66" fmla="*/ 68 w 788"/>
                <a:gd name="T67" fmla="*/ 685 h 846"/>
                <a:gd name="T68" fmla="*/ 54 w 788"/>
                <a:gd name="T69" fmla="*/ 707 h 846"/>
                <a:gd name="T70" fmla="*/ 46 w 788"/>
                <a:gd name="T71" fmla="*/ 730 h 846"/>
                <a:gd name="T72" fmla="*/ 33 w 788"/>
                <a:gd name="T73" fmla="*/ 754 h 846"/>
                <a:gd name="T74" fmla="*/ 17 w 788"/>
                <a:gd name="T75" fmla="*/ 770 h 846"/>
                <a:gd name="T76" fmla="*/ 6 w 788"/>
                <a:gd name="T77" fmla="*/ 796 h 846"/>
                <a:gd name="T78" fmla="*/ 2 w 788"/>
                <a:gd name="T79" fmla="*/ 834 h 846"/>
                <a:gd name="T80" fmla="*/ 3 w 788"/>
                <a:gd name="T81" fmla="*/ 836 h 846"/>
                <a:gd name="T82" fmla="*/ 199 w 788"/>
                <a:gd name="T83" fmla="*/ 795 h 846"/>
                <a:gd name="T84" fmla="*/ 200 w 788"/>
                <a:gd name="T85" fmla="*/ 728 h 846"/>
                <a:gd name="T86" fmla="*/ 412 w 788"/>
                <a:gd name="T87" fmla="*/ 567 h 846"/>
                <a:gd name="T88" fmla="*/ 443 w 788"/>
                <a:gd name="T89" fmla="*/ 397 h 846"/>
                <a:gd name="T90" fmla="*/ 466 w 788"/>
                <a:gd name="T91" fmla="*/ 380 h 846"/>
                <a:gd name="T92" fmla="*/ 504 w 788"/>
                <a:gd name="T93" fmla="*/ 376 h 846"/>
                <a:gd name="T94" fmla="*/ 542 w 788"/>
                <a:gd name="T95" fmla="*/ 370 h 846"/>
                <a:gd name="T96" fmla="*/ 566 w 788"/>
                <a:gd name="T97" fmla="*/ 372 h 846"/>
                <a:gd name="T98" fmla="*/ 629 w 788"/>
                <a:gd name="T99" fmla="*/ 314 h 846"/>
                <a:gd name="T100" fmla="*/ 661 w 788"/>
                <a:gd name="T101" fmla="*/ 293 h 846"/>
                <a:gd name="T102" fmla="*/ 658 w 788"/>
                <a:gd name="T103" fmla="*/ 281 h 846"/>
                <a:gd name="T104" fmla="*/ 652 w 788"/>
                <a:gd name="T105" fmla="*/ 279 h 846"/>
                <a:gd name="T106" fmla="*/ 657 w 788"/>
                <a:gd name="T107" fmla="*/ 266 h 846"/>
                <a:gd name="T108" fmla="*/ 701 w 788"/>
                <a:gd name="T109" fmla="*/ 226 h 846"/>
                <a:gd name="T110" fmla="*/ 736 w 788"/>
                <a:gd name="T111" fmla="*/ 222 h 846"/>
                <a:gd name="T112" fmla="*/ 770 w 788"/>
                <a:gd name="T113" fmla="*/ 227 h 846"/>
                <a:gd name="T114" fmla="*/ 778 w 788"/>
                <a:gd name="T115" fmla="*/ 209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8" h="846">
                  <a:moveTo>
                    <a:pt x="787" y="202"/>
                  </a:moveTo>
                  <a:cubicBezTo>
                    <a:pt x="785" y="201"/>
                    <a:pt x="780" y="197"/>
                    <a:pt x="779" y="196"/>
                  </a:cubicBezTo>
                  <a:cubicBezTo>
                    <a:pt x="778" y="195"/>
                    <a:pt x="775" y="193"/>
                    <a:pt x="774" y="192"/>
                  </a:cubicBezTo>
                  <a:cubicBezTo>
                    <a:pt x="773" y="192"/>
                    <a:pt x="774" y="191"/>
                    <a:pt x="771" y="190"/>
                  </a:cubicBezTo>
                  <a:cubicBezTo>
                    <a:pt x="769" y="190"/>
                    <a:pt x="770" y="190"/>
                    <a:pt x="769" y="189"/>
                  </a:cubicBezTo>
                  <a:cubicBezTo>
                    <a:pt x="767" y="187"/>
                    <a:pt x="761" y="177"/>
                    <a:pt x="761" y="177"/>
                  </a:cubicBezTo>
                  <a:cubicBezTo>
                    <a:pt x="761" y="177"/>
                    <a:pt x="759" y="176"/>
                    <a:pt x="761" y="176"/>
                  </a:cubicBezTo>
                  <a:cubicBezTo>
                    <a:pt x="764" y="175"/>
                    <a:pt x="764" y="175"/>
                    <a:pt x="764" y="174"/>
                  </a:cubicBezTo>
                  <a:cubicBezTo>
                    <a:pt x="764" y="172"/>
                    <a:pt x="764" y="170"/>
                    <a:pt x="764" y="170"/>
                  </a:cubicBezTo>
                  <a:cubicBezTo>
                    <a:pt x="764" y="170"/>
                    <a:pt x="763" y="169"/>
                    <a:pt x="762" y="169"/>
                  </a:cubicBezTo>
                  <a:cubicBezTo>
                    <a:pt x="762" y="168"/>
                    <a:pt x="759" y="167"/>
                    <a:pt x="759" y="165"/>
                  </a:cubicBezTo>
                  <a:cubicBezTo>
                    <a:pt x="758" y="163"/>
                    <a:pt x="757" y="162"/>
                    <a:pt x="756" y="160"/>
                  </a:cubicBezTo>
                  <a:cubicBezTo>
                    <a:pt x="755" y="159"/>
                    <a:pt x="754" y="159"/>
                    <a:pt x="754" y="158"/>
                  </a:cubicBezTo>
                  <a:cubicBezTo>
                    <a:pt x="754" y="157"/>
                    <a:pt x="755" y="156"/>
                    <a:pt x="755" y="155"/>
                  </a:cubicBezTo>
                  <a:cubicBezTo>
                    <a:pt x="755" y="154"/>
                    <a:pt x="754" y="154"/>
                    <a:pt x="755" y="152"/>
                  </a:cubicBezTo>
                  <a:cubicBezTo>
                    <a:pt x="755" y="150"/>
                    <a:pt x="756" y="149"/>
                    <a:pt x="756" y="148"/>
                  </a:cubicBezTo>
                  <a:cubicBezTo>
                    <a:pt x="757" y="146"/>
                    <a:pt x="756" y="146"/>
                    <a:pt x="757" y="145"/>
                  </a:cubicBezTo>
                  <a:cubicBezTo>
                    <a:pt x="758" y="143"/>
                    <a:pt x="758" y="143"/>
                    <a:pt x="758" y="142"/>
                  </a:cubicBezTo>
                  <a:cubicBezTo>
                    <a:pt x="758" y="141"/>
                    <a:pt x="758" y="143"/>
                    <a:pt x="757" y="140"/>
                  </a:cubicBezTo>
                  <a:cubicBezTo>
                    <a:pt x="757" y="138"/>
                    <a:pt x="758" y="139"/>
                    <a:pt x="757" y="138"/>
                  </a:cubicBezTo>
                  <a:cubicBezTo>
                    <a:pt x="756" y="137"/>
                    <a:pt x="756" y="137"/>
                    <a:pt x="756" y="135"/>
                  </a:cubicBezTo>
                  <a:cubicBezTo>
                    <a:pt x="755" y="134"/>
                    <a:pt x="756" y="134"/>
                    <a:pt x="754" y="134"/>
                  </a:cubicBezTo>
                  <a:cubicBezTo>
                    <a:pt x="753" y="134"/>
                    <a:pt x="752" y="135"/>
                    <a:pt x="752" y="134"/>
                  </a:cubicBezTo>
                  <a:cubicBezTo>
                    <a:pt x="751" y="133"/>
                    <a:pt x="751" y="134"/>
                    <a:pt x="751" y="132"/>
                  </a:cubicBezTo>
                  <a:cubicBezTo>
                    <a:pt x="751" y="130"/>
                    <a:pt x="751" y="130"/>
                    <a:pt x="752" y="130"/>
                  </a:cubicBezTo>
                  <a:cubicBezTo>
                    <a:pt x="753" y="129"/>
                    <a:pt x="753" y="129"/>
                    <a:pt x="753" y="128"/>
                  </a:cubicBezTo>
                  <a:cubicBezTo>
                    <a:pt x="754" y="128"/>
                    <a:pt x="754" y="127"/>
                    <a:pt x="753" y="126"/>
                  </a:cubicBezTo>
                  <a:cubicBezTo>
                    <a:pt x="753" y="125"/>
                    <a:pt x="753" y="122"/>
                    <a:pt x="753" y="120"/>
                  </a:cubicBezTo>
                  <a:cubicBezTo>
                    <a:pt x="754" y="117"/>
                    <a:pt x="754" y="117"/>
                    <a:pt x="754" y="115"/>
                  </a:cubicBezTo>
                  <a:cubicBezTo>
                    <a:pt x="754" y="113"/>
                    <a:pt x="754" y="113"/>
                    <a:pt x="755" y="111"/>
                  </a:cubicBezTo>
                  <a:cubicBezTo>
                    <a:pt x="755" y="109"/>
                    <a:pt x="756" y="110"/>
                    <a:pt x="755" y="108"/>
                  </a:cubicBezTo>
                  <a:cubicBezTo>
                    <a:pt x="754" y="106"/>
                    <a:pt x="754" y="107"/>
                    <a:pt x="753" y="105"/>
                  </a:cubicBezTo>
                  <a:cubicBezTo>
                    <a:pt x="753" y="104"/>
                    <a:pt x="753" y="104"/>
                    <a:pt x="753" y="102"/>
                  </a:cubicBezTo>
                  <a:cubicBezTo>
                    <a:pt x="752" y="100"/>
                    <a:pt x="752" y="98"/>
                    <a:pt x="752" y="97"/>
                  </a:cubicBezTo>
                  <a:cubicBezTo>
                    <a:pt x="752" y="96"/>
                    <a:pt x="753" y="97"/>
                    <a:pt x="751" y="95"/>
                  </a:cubicBezTo>
                  <a:cubicBezTo>
                    <a:pt x="750" y="94"/>
                    <a:pt x="749" y="94"/>
                    <a:pt x="749" y="93"/>
                  </a:cubicBezTo>
                  <a:cubicBezTo>
                    <a:pt x="749" y="91"/>
                    <a:pt x="749" y="91"/>
                    <a:pt x="750" y="90"/>
                  </a:cubicBezTo>
                  <a:cubicBezTo>
                    <a:pt x="751" y="88"/>
                    <a:pt x="752" y="89"/>
                    <a:pt x="752" y="87"/>
                  </a:cubicBezTo>
                  <a:cubicBezTo>
                    <a:pt x="753" y="86"/>
                    <a:pt x="754" y="85"/>
                    <a:pt x="752" y="85"/>
                  </a:cubicBezTo>
                  <a:cubicBezTo>
                    <a:pt x="751" y="85"/>
                    <a:pt x="751" y="86"/>
                    <a:pt x="750" y="85"/>
                  </a:cubicBezTo>
                  <a:cubicBezTo>
                    <a:pt x="750" y="84"/>
                    <a:pt x="750" y="83"/>
                    <a:pt x="748" y="82"/>
                  </a:cubicBezTo>
                  <a:cubicBezTo>
                    <a:pt x="747" y="81"/>
                    <a:pt x="747" y="80"/>
                    <a:pt x="747" y="79"/>
                  </a:cubicBezTo>
                  <a:cubicBezTo>
                    <a:pt x="746" y="78"/>
                    <a:pt x="746" y="77"/>
                    <a:pt x="747" y="76"/>
                  </a:cubicBezTo>
                  <a:cubicBezTo>
                    <a:pt x="747" y="75"/>
                    <a:pt x="747" y="76"/>
                    <a:pt x="748" y="74"/>
                  </a:cubicBezTo>
                  <a:cubicBezTo>
                    <a:pt x="749" y="73"/>
                    <a:pt x="749" y="73"/>
                    <a:pt x="750" y="72"/>
                  </a:cubicBezTo>
                  <a:cubicBezTo>
                    <a:pt x="751" y="71"/>
                    <a:pt x="749" y="71"/>
                    <a:pt x="748" y="71"/>
                  </a:cubicBezTo>
                  <a:cubicBezTo>
                    <a:pt x="747" y="70"/>
                    <a:pt x="747" y="69"/>
                    <a:pt x="746" y="68"/>
                  </a:cubicBezTo>
                  <a:cubicBezTo>
                    <a:pt x="744" y="67"/>
                    <a:pt x="744" y="69"/>
                    <a:pt x="743" y="67"/>
                  </a:cubicBezTo>
                  <a:cubicBezTo>
                    <a:pt x="743" y="66"/>
                    <a:pt x="744" y="66"/>
                    <a:pt x="743" y="65"/>
                  </a:cubicBezTo>
                  <a:cubicBezTo>
                    <a:pt x="742" y="64"/>
                    <a:pt x="742" y="65"/>
                    <a:pt x="741" y="64"/>
                  </a:cubicBezTo>
                  <a:cubicBezTo>
                    <a:pt x="739" y="63"/>
                    <a:pt x="739" y="63"/>
                    <a:pt x="739" y="62"/>
                  </a:cubicBezTo>
                  <a:cubicBezTo>
                    <a:pt x="740" y="60"/>
                    <a:pt x="739" y="59"/>
                    <a:pt x="737" y="60"/>
                  </a:cubicBezTo>
                  <a:cubicBezTo>
                    <a:pt x="736" y="61"/>
                    <a:pt x="737" y="62"/>
                    <a:pt x="735" y="61"/>
                  </a:cubicBezTo>
                  <a:cubicBezTo>
                    <a:pt x="734" y="59"/>
                    <a:pt x="733" y="60"/>
                    <a:pt x="733" y="58"/>
                  </a:cubicBezTo>
                  <a:cubicBezTo>
                    <a:pt x="732" y="56"/>
                    <a:pt x="733" y="56"/>
                    <a:pt x="732" y="56"/>
                  </a:cubicBezTo>
                  <a:cubicBezTo>
                    <a:pt x="731" y="56"/>
                    <a:pt x="730" y="56"/>
                    <a:pt x="730" y="55"/>
                  </a:cubicBezTo>
                  <a:cubicBezTo>
                    <a:pt x="729" y="54"/>
                    <a:pt x="730" y="54"/>
                    <a:pt x="729" y="54"/>
                  </a:cubicBezTo>
                  <a:cubicBezTo>
                    <a:pt x="728" y="53"/>
                    <a:pt x="728" y="53"/>
                    <a:pt x="728" y="52"/>
                  </a:cubicBezTo>
                  <a:cubicBezTo>
                    <a:pt x="728" y="51"/>
                    <a:pt x="728" y="51"/>
                    <a:pt x="728" y="51"/>
                  </a:cubicBezTo>
                  <a:cubicBezTo>
                    <a:pt x="726" y="50"/>
                    <a:pt x="726" y="50"/>
                    <a:pt x="726" y="50"/>
                  </a:cubicBezTo>
                  <a:cubicBezTo>
                    <a:pt x="726" y="50"/>
                    <a:pt x="725" y="49"/>
                    <a:pt x="723" y="49"/>
                  </a:cubicBezTo>
                  <a:cubicBezTo>
                    <a:pt x="722" y="48"/>
                    <a:pt x="722" y="49"/>
                    <a:pt x="721" y="48"/>
                  </a:cubicBezTo>
                  <a:cubicBezTo>
                    <a:pt x="720" y="48"/>
                    <a:pt x="719" y="48"/>
                    <a:pt x="718" y="47"/>
                  </a:cubicBezTo>
                  <a:cubicBezTo>
                    <a:pt x="716" y="47"/>
                    <a:pt x="716" y="48"/>
                    <a:pt x="716" y="48"/>
                  </a:cubicBezTo>
                  <a:cubicBezTo>
                    <a:pt x="715" y="49"/>
                    <a:pt x="715" y="50"/>
                    <a:pt x="714" y="50"/>
                  </a:cubicBezTo>
                  <a:cubicBezTo>
                    <a:pt x="713" y="51"/>
                    <a:pt x="713" y="51"/>
                    <a:pt x="711" y="50"/>
                  </a:cubicBezTo>
                  <a:cubicBezTo>
                    <a:pt x="709" y="50"/>
                    <a:pt x="707" y="51"/>
                    <a:pt x="706" y="50"/>
                  </a:cubicBezTo>
                  <a:cubicBezTo>
                    <a:pt x="705" y="50"/>
                    <a:pt x="704" y="50"/>
                    <a:pt x="702" y="49"/>
                  </a:cubicBezTo>
                  <a:cubicBezTo>
                    <a:pt x="701" y="49"/>
                    <a:pt x="701" y="47"/>
                    <a:pt x="700" y="47"/>
                  </a:cubicBezTo>
                  <a:cubicBezTo>
                    <a:pt x="698" y="47"/>
                    <a:pt x="700" y="48"/>
                    <a:pt x="701" y="49"/>
                  </a:cubicBezTo>
                  <a:cubicBezTo>
                    <a:pt x="702" y="50"/>
                    <a:pt x="701" y="50"/>
                    <a:pt x="700" y="50"/>
                  </a:cubicBezTo>
                  <a:cubicBezTo>
                    <a:pt x="699" y="49"/>
                    <a:pt x="698" y="50"/>
                    <a:pt x="696" y="49"/>
                  </a:cubicBezTo>
                  <a:cubicBezTo>
                    <a:pt x="695" y="48"/>
                    <a:pt x="695" y="48"/>
                    <a:pt x="693" y="46"/>
                  </a:cubicBezTo>
                  <a:cubicBezTo>
                    <a:pt x="691" y="45"/>
                    <a:pt x="693" y="46"/>
                    <a:pt x="693" y="44"/>
                  </a:cubicBezTo>
                  <a:cubicBezTo>
                    <a:pt x="694" y="43"/>
                    <a:pt x="693" y="44"/>
                    <a:pt x="693" y="43"/>
                  </a:cubicBezTo>
                  <a:cubicBezTo>
                    <a:pt x="693" y="42"/>
                    <a:pt x="693" y="42"/>
                    <a:pt x="693" y="41"/>
                  </a:cubicBezTo>
                  <a:cubicBezTo>
                    <a:pt x="694" y="39"/>
                    <a:pt x="692" y="41"/>
                    <a:pt x="691" y="40"/>
                  </a:cubicBezTo>
                  <a:cubicBezTo>
                    <a:pt x="690" y="38"/>
                    <a:pt x="692" y="37"/>
                    <a:pt x="691" y="35"/>
                  </a:cubicBezTo>
                  <a:cubicBezTo>
                    <a:pt x="690" y="34"/>
                    <a:pt x="690" y="34"/>
                    <a:pt x="691" y="32"/>
                  </a:cubicBezTo>
                  <a:cubicBezTo>
                    <a:pt x="692" y="30"/>
                    <a:pt x="691" y="31"/>
                    <a:pt x="691" y="30"/>
                  </a:cubicBezTo>
                  <a:cubicBezTo>
                    <a:pt x="690" y="28"/>
                    <a:pt x="690" y="30"/>
                    <a:pt x="689" y="31"/>
                  </a:cubicBezTo>
                  <a:cubicBezTo>
                    <a:pt x="689" y="32"/>
                    <a:pt x="689" y="32"/>
                    <a:pt x="688" y="34"/>
                  </a:cubicBezTo>
                  <a:cubicBezTo>
                    <a:pt x="688" y="35"/>
                    <a:pt x="687" y="36"/>
                    <a:pt x="687" y="37"/>
                  </a:cubicBezTo>
                  <a:cubicBezTo>
                    <a:pt x="686" y="37"/>
                    <a:pt x="686" y="39"/>
                    <a:pt x="685" y="40"/>
                  </a:cubicBezTo>
                  <a:cubicBezTo>
                    <a:pt x="684" y="41"/>
                    <a:pt x="684" y="40"/>
                    <a:pt x="683" y="39"/>
                  </a:cubicBezTo>
                  <a:cubicBezTo>
                    <a:pt x="682" y="38"/>
                    <a:pt x="682" y="40"/>
                    <a:pt x="680" y="41"/>
                  </a:cubicBezTo>
                  <a:cubicBezTo>
                    <a:pt x="679" y="42"/>
                    <a:pt x="680" y="41"/>
                    <a:pt x="680" y="42"/>
                  </a:cubicBezTo>
                  <a:cubicBezTo>
                    <a:pt x="680" y="42"/>
                    <a:pt x="680" y="42"/>
                    <a:pt x="678" y="42"/>
                  </a:cubicBezTo>
                  <a:cubicBezTo>
                    <a:pt x="677" y="43"/>
                    <a:pt x="677" y="43"/>
                    <a:pt x="675" y="43"/>
                  </a:cubicBezTo>
                  <a:cubicBezTo>
                    <a:pt x="673" y="44"/>
                    <a:pt x="674" y="44"/>
                    <a:pt x="673" y="44"/>
                  </a:cubicBezTo>
                  <a:cubicBezTo>
                    <a:pt x="671" y="44"/>
                    <a:pt x="671" y="44"/>
                    <a:pt x="669" y="44"/>
                  </a:cubicBezTo>
                  <a:cubicBezTo>
                    <a:pt x="668" y="44"/>
                    <a:pt x="667" y="44"/>
                    <a:pt x="665" y="43"/>
                  </a:cubicBezTo>
                  <a:cubicBezTo>
                    <a:pt x="664" y="43"/>
                    <a:pt x="661" y="43"/>
                    <a:pt x="660" y="42"/>
                  </a:cubicBezTo>
                  <a:cubicBezTo>
                    <a:pt x="658" y="41"/>
                    <a:pt x="657" y="41"/>
                    <a:pt x="656" y="39"/>
                  </a:cubicBezTo>
                  <a:cubicBezTo>
                    <a:pt x="655" y="38"/>
                    <a:pt x="655" y="39"/>
                    <a:pt x="654" y="39"/>
                  </a:cubicBezTo>
                  <a:cubicBezTo>
                    <a:pt x="653" y="39"/>
                    <a:pt x="653" y="39"/>
                    <a:pt x="652" y="40"/>
                  </a:cubicBezTo>
                  <a:cubicBezTo>
                    <a:pt x="651" y="42"/>
                    <a:pt x="652" y="42"/>
                    <a:pt x="651" y="43"/>
                  </a:cubicBezTo>
                  <a:cubicBezTo>
                    <a:pt x="650" y="43"/>
                    <a:pt x="649" y="44"/>
                    <a:pt x="648" y="44"/>
                  </a:cubicBezTo>
                  <a:cubicBezTo>
                    <a:pt x="647" y="44"/>
                    <a:pt x="646" y="44"/>
                    <a:pt x="645" y="43"/>
                  </a:cubicBezTo>
                  <a:cubicBezTo>
                    <a:pt x="644" y="42"/>
                    <a:pt x="644" y="42"/>
                    <a:pt x="643" y="40"/>
                  </a:cubicBezTo>
                  <a:cubicBezTo>
                    <a:pt x="643" y="39"/>
                    <a:pt x="643" y="41"/>
                    <a:pt x="642" y="41"/>
                  </a:cubicBezTo>
                  <a:cubicBezTo>
                    <a:pt x="641" y="42"/>
                    <a:pt x="641" y="42"/>
                    <a:pt x="640" y="42"/>
                  </a:cubicBezTo>
                  <a:cubicBezTo>
                    <a:pt x="638" y="41"/>
                    <a:pt x="639" y="42"/>
                    <a:pt x="638" y="42"/>
                  </a:cubicBezTo>
                  <a:cubicBezTo>
                    <a:pt x="636" y="42"/>
                    <a:pt x="637" y="43"/>
                    <a:pt x="635" y="43"/>
                  </a:cubicBezTo>
                  <a:cubicBezTo>
                    <a:pt x="633" y="43"/>
                    <a:pt x="634" y="43"/>
                    <a:pt x="632" y="44"/>
                  </a:cubicBezTo>
                  <a:cubicBezTo>
                    <a:pt x="630" y="45"/>
                    <a:pt x="630" y="45"/>
                    <a:pt x="628" y="45"/>
                  </a:cubicBezTo>
                  <a:cubicBezTo>
                    <a:pt x="626" y="45"/>
                    <a:pt x="627" y="45"/>
                    <a:pt x="626" y="46"/>
                  </a:cubicBezTo>
                  <a:cubicBezTo>
                    <a:pt x="625" y="47"/>
                    <a:pt x="624" y="47"/>
                    <a:pt x="622" y="47"/>
                  </a:cubicBezTo>
                  <a:cubicBezTo>
                    <a:pt x="619" y="46"/>
                    <a:pt x="620" y="46"/>
                    <a:pt x="618" y="46"/>
                  </a:cubicBezTo>
                  <a:cubicBezTo>
                    <a:pt x="616" y="45"/>
                    <a:pt x="616" y="46"/>
                    <a:pt x="615" y="45"/>
                  </a:cubicBezTo>
                  <a:cubicBezTo>
                    <a:pt x="613" y="45"/>
                    <a:pt x="614" y="45"/>
                    <a:pt x="613" y="45"/>
                  </a:cubicBezTo>
                  <a:cubicBezTo>
                    <a:pt x="611" y="45"/>
                    <a:pt x="611" y="45"/>
                    <a:pt x="609" y="44"/>
                  </a:cubicBezTo>
                  <a:cubicBezTo>
                    <a:pt x="608" y="43"/>
                    <a:pt x="608" y="43"/>
                    <a:pt x="607" y="43"/>
                  </a:cubicBezTo>
                  <a:cubicBezTo>
                    <a:pt x="605" y="43"/>
                    <a:pt x="605" y="43"/>
                    <a:pt x="603" y="42"/>
                  </a:cubicBezTo>
                  <a:cubicBezTo>
                    <a:pt x="601" y="41"/>
                    <a:pt x="602" y="41"/>
                    <a:pt x="600" y="40"/>
                  </a:cubicBezTo>
                  <a:cubicBezTo>
                    <a:pt x="598" y="38"/>
                    <a:pt x="599" y="39"/>
                    <a:pt x="598" y="38"/>
                  </a:cubicBezTo>
                  <a:cubicBezTo>
                    <a:pt x="596" y="38"/>
                    <a:pt x="596" y="38"/>
                    <a:pt x="595" y="36"/>
                  </a:cubicBezTo>
                  <a:cubicBezTo>
                    <a:pt x="593" y="35"/>
                    <a:pt x="592" y="33"/>
                    <a:pt x="590" y="32"/>
                  </a:cubicBezTo>
                  <a:cubicBezTo>
                    <a:pt x="588" y="31"/>
                    <a:pt x="589" y="32"/>
                    <a:pt x="588" y="31"/>
                  </a:cubicBezTo>
                  <a:cubicBezTo>
                    <a:pt x="587" y="30"/>
                    <a:pt x="588" y="30"/>
                    <a:pt x="588" y="29"/>
                  </a:cubicBezTo>
                  <a:cubicBezTo>
                    <a:pt x="588" y="27"/>
                    <a:pt x="587" y="27"/>
                    <a:pt x="585" y="26"/>
                  </a:cubicBezTo>
                  <a:cubicBezTo>
                    <a:pt x="584" y="25"/>
                    <a:pt x="584" y="26"/>
                    <a:pt x="583" y="25"/>
                  </a:cubicBezTo>
                  <a:cubicBezTo>
                    <a:pt x="582" y="23"/>
                    <a:pt x="582" y="24"/>
                    <a:pt x="580" y="24"/>
                  </a:cubicBezTo>
                  <a:cubicBezTo>
                    <a:pt x="579" y="23"/>
                    <a:pt x="579" y="22"/>
                    <a:pt x="579" y="20"/>
                  </a:cubicBezTo>
                  <a:cubicBezTo>
                    <a:pt x="579" y="19"/>
                    <a:pt x="578" y="19"/>
                    <a:pt x="578" y="18"/>
                  </a:cubicBezTo>
                  <a:cubicBezTo>
                    <a:pt x="577" y="17"/>
                    <a:pt x="578" y="16"/>
                    <a:pt x="578" y="15"/>
                  </a:cubicBezTo>
                  <a:cubicBezTo>
                    <a:pt x="578" y="13"/>
                    <a:pt x="577" y="15"/>
                    <a:pt x="576" y="15"/>
                  </a:cubicBezTo>
                  <a:cubicBezTo>
                    <a:pt x="574" y="15"/>
                    <a:pt x="575" y="12"/>
                    <a:pt x="575" y="11"/>
                  </a:cubicBezTo>
                  <a:cubicBezTo>
                    <a:pt x="575" y="9"/>
                    <a:pt x="574" y="10"/>
                    <a:pt x="574" y="8"/>
                  </a:cubicBezTo>
                  <a:cubicBezTo>
                    <a:pt x="573" y="6"/>
                    <a:pt x="573" y="6"/>
                    <a:pt x="574" y="4"/>
                  </a:cubicBezTo>
                  <a:cubicBezTo>
                    <a:pt x="574" y="4"/>
                    <a:pt x="574" y="4"/>
                    <a:pt x="574" y="4"/>
                  </a:cubicBezTo>
                  <a:cubicBezTo>
                    <a:pt x="574" y="4"/>
                    <a:pt x="574" y="4"/>
                    <a:pt x="574" y="3"/>
                  </a:cubicBezTo>
                  <a:cubicBezTo>
                    <a:pt x="573" y="3"/>
                    <a:pt x="573" y="3"/>
                    <a:pt x="573" y="3"/>
                  </a:cubicBezTo>
                  <a:cubicBezTo>
                    <a:pt x="572" y="2"/>
                    <a:pt x="572" y="2"/>
                    <a:pt x="572" y="2"/>
                  </a:cubicBezTo>
                  <a:cubicBezTo>
                    <a:pt x="572" y="2"/>
                    <a:pt x="572" y="1"/>
                    <a:pt x="571" y="1"/>
                  </a:cubicBezTo>
                  <a:cubicBezTo>
                    <a:pt x="571" y="2"/>
                    <a:pt x="571" y="2"/>
                    <a:pt x="569" y="1"/>
                  </a:cubicBezTo>
                  <a:cubicBezTo>
                    <a:pt x="568" y="0"/>
                    <a:pt x="569" y="2"/>
                    <a:pt x="568" y="2"/>
                  </a:cubicBezTo>
                  <a:cubicBezTo>
                    <a:pt x="567" y="3"/>
                    <a:pt x="567" y="3"/>
                    <a:pt x="566" y="3"/>
                  </a:cubicBezTo>
                  <a:cubicBezTo>
                    <a:pt x="565" y="4"/>
                    <a:pt x="565" y="4"/>
                    <a:pt x="564" y="5"/>
                  </a:cubicBezTo>
                  <a:cubicBezTo>
                    <a:pt x="563" y="7"/>
                    <a:pt x="563" y="6"/>
                    <a:pt x="561" y="6"/>
                  </a:cubicBezTo>
                  <a:cubicBezTo>
                    <a:pt x="559" y="6"/>
                    <a:pt x="559" y="6"/>
                    <a:pt x="558" y="6"/>
                  </a:cubicBezTo>
                  <a:cubicBezTo>
                    <a:pt x="556" y="5"/>
                    <a:pt x="557" y="6"/>
                    <a:pt x="555" y="7"/>
                  </a:cubicBezTo>
                  <a:cubicBezTo>
                    <a:pt x="553" y="8"/>
                    <a:pt x="553" y="8"/>
                    <a:pt x="552" y="8"/>
                  </a:cubicBezTo>
                  <a:cubicBezTo>
                    <a:pt x="551" y="8"/>
                    <a:pt x="550" y="8"/>
                    <a:pt x="549" y="8"/>
                  </a:cubicBezTo>
                  <a:cubicBezTo>
                    <a:pt x="547" y="8"/>
                    <a:pt x="547" y="8"/>
                    <a:pt x="546" y="10"/>
                  </a:cubicBezTo>
                  <a:cubicBezTo>
                    <a:pt x="544" y="11"/>
                    <a:pt x="545" y="11"/>
                    <a:pt x="545" y="13"/>
                  </a:cubicBezTo>
                  <a:cubicBezTo>
                    <a:pt x="544" y="15"/>
                    <a:pt x="544" y="15"/>
                    <a:pt x="544" y="17"/>
                  </a:cubicBezTo>
                  <a:cubicBezTo>
                    <a:pt x="543" y="19"/>
                    <a:pt x="543" y="21"/>
                    <a:pt x="542" y="24"/>
                  </a:cubicBezTo>
                  <a:cubicBezTo>
                    <a:pt x="542" y="26"/>
                    <a:pt x="542" y="26"/>
                    <a:pt x="540" y="29"/>
                  </a:cubicBezTo>
                  <a:cubicBezTo>
                    <a:pt x="538" y="31"/>
                    <a:pt x="539" y="31"/>
                    <a:pt x="538" y="35"/>
                  </a:cubicBezTo>
                  <a:cubicBezTo>
                    <a:pt x="537" y="38"/>
                    <a:pt x="536" y="40"/>
                    <a:pt x="535" y="42"/>
                  </a:cubicBezTo>
                  <a:cubicBezTo>
                    <a:pt x="533" y="45"/>
                    <a:pt x="533" y="47"/>
                    <a:pt x="532" y="50"/>
                  </a:cubicBezTo>
                  <a:cubicBezTo>
                    <a:pt x="531" y="53"/>
                    <a:pt x="531" y="54"/>
                    <a:pt x="530" y="57"/>
                  </a:cubicBezTo>
                  <a:cubicBezTo>
                    <a:pt x="529" y="59"/>
                    <a:pt x="527" y="65"/>
                    <a:pt x="525" y="68"/>
                  </a:cubicBezTo>
                  <a:cubicBezTo>
                    <a:pt x="524" y="71"/>
                    <a:pt x="524" y="73"/>
                    <a:pt x="522" y="76"/>
                  </a:cubicBezTo>
                  <a:cubicBezTo>
                    <a:pt x="521" y="80"/>
                    <a:pt x="519" y="83"/>
                    <a:pt x="517" y="86"/>
                  </a:cubicBezTo>
                  <a:cubicBezTo>
                    <a:pt x="516" y="88"/>
                    <a:pt x="515" y="89"/>
                    <a:pt x="514" y="93"/>
                  </a:cubicBezTo>
                  <a:cubicBezTo>
                    <a:pt x="512" y="96"/>
                    <a:pt x="511" y="98"/>
                    <a:pt x="510" y="99"/>
                  </a:cubicBezTo>
                  <a:cubicBezTo>
                    <a:pt x="509" y="101"/>
                    <a:pt x="509" y="103"/>
                    <a:pt x="507" y="105"/>
                  </a:cubicBezTo>
                  <a:cubicBezTo>
                    <a:pt x="505" y="108"/>
                    <a:pt x="506" y="107"/>
                    <a:pt x="505" y="109"/>
                  </a:cubicBezTo>
                  <a:cubicBezTo>
                    <a:pt x="503" y="112"/>
                    <a:pt x="504" y="111"/>
                    <a:pt x="502" y="112"/>
                  </a:cubicBezTo>
                  <a:cubicBezTo>
                    <a:pt x="500" y="113"/>
                    <a:pt x="500" y="115"/>
                    <a:pt x="497" y="117"/>
                  </a:cubicBezTo>
                  <a:cubicBezTo>
                    <a:pt x="495" y="119"/>
                    <a:pt x="496" y="119"/>
                    <a:pt x="494" y="120"/>
                  </a:cubicBezTo>
                  <a:cubicBezTo>
                    <a:pt x="492" y="122"/>
                    <a:pt x="494" y="121"/>
                    <a:pt x="491" y="123"/>
                  </a:cubicBezTo>
                  <a:cubicBezTo>
                    <a:pt x="488" y="125"/>
                    <a:pt x="490" y="124"/>
                    <a:pt x="487" y="125"/>
                  </a:cubicBezTo>
                  <a:cubicBezTo>
                    <a:pt x="485" y="126"/>
                    <a:pt x="486" y="126"/>
                    <a:pt x="484" y="127"/>
                  </a:cubicBezTo>
                  <a:cubicBezTo>
                    <a:pt x="481" y="127"/>
                    <a:pt x="483" y="127"/>
                    <a:pt x="482" y="127"/>
                  </a:cubicBezTo>
                  <a:cubicBezTo>
                    <a:pt x="480" y="128"/>
                    <a:pt x="480" y="129"/>
                    <a:pt x="479" y="129"/>
                  </a:cubicBezTo>
                  <a:cubicBezTo>
                    <a:pt x="477" y="130"/>
                    <a:pt x="477" y="130"/>
                    <a:pt x="475" y="131"/>
                  </a:cubicBezTo>
                  <a:cubicBezTo>
                    <a:pt x="474" y="132"/>
                    <a:pt x="474" y="132"/>
                    <a:pt x="472" y="133"/>
                  </a:cubicBezTo>
                  <a:cubicBezTo>
                    <a:pt x="471" y="134"/>
                    <a:pt x="472" y="134"/>
                    <a:pt x="470" y="135"/>
                  </a:cubicBezTo>
                  <a:cubicBezTo>
                    <a:pt x="468" y="136"/>
                    <a:pt x="469" y="136"/>
                    <a:pt x="467" y="137"/>
                  </a:cubicBezTo>
                  <a:cubicBezTo>
                    <a:pt x="465" y="138"/>
                    <a:pt x="466" y="138"/>
                    <a:pt x="464" y="138"/>
                  </a:cubicBezTo>
                  <a:cubicBezTo>
                    <a:pt x="463" y="139"/>
                    <a:pt x="463" y="139"/>
                    <a:pt x="461" y="138"/>
                  </a:cubicBezTo>
                  <a:cubicBezTo>
                    <a:pt x="459" y="137"/>
                    <a:pt x="461" y="139"/>
                    <a:pt x="459" y="140"/>
                  </a:cubicBezTo>
                  <a:cubicBezTo>
                    <a:pt x="458" y="141"/>
                    <a:pt x="458" y="141"/>
                    <a:pt x="456" y="142"/>
                  </a:cubicBezTo>
                  <a:cubicBezTo>
                    <a:pt x="455" y="143"/>
                    <a:pt x="454" y="143"/>
                    <a:pt x="453" y="143"/>
                  </a:cubicBezTo>
                  <a:cubicBezTo>
                    <a:pt x="452" y="143"/>
                    <a:pt x="452" y="144"/>
                    <a:pt x="450" y="144"/>
                  </a:cubicBezTo>
                  <a:cubicBezTo>
                    <a:pt x="448" y="145"/>
                    <a:pt x="449" y="145"/>
                    <a:pt x="448" y="146"/>
                  </a:cubicBezTo>
                  <a:cubicBezTo>
                    <a:pt x="447" y="146"/>
                    <a:pt x="447" y="146"/>
                    <a:pt x="446" y="147"/>
                  </a:cubicBezTo>
                  <a:cubicBezTo>
                    <a:pt x="444" y="147"/>
                    <a:pt x="444" y="147"/>
                    <a:pt x="442" y="148"/>
                  </a:cubicBezTo>
                  <a:cubicBezTo>
                    <a:pt x="441" y="148"/>
                    <a:pt x="441" y="148"/>
                    <a:pt x="440" y="149"/>
                  </a:cubicBezTo>
                  <a:cubicBezTo>
                    <a:pt x="439" y="150"/>
                    <a:pt x="439" y="150"/>
                    <a:pt x="437" y="149"/>
                  </a:cubicBezTo>
                  <a:cubicBezTo>
                    <a:pt x="435" y="149"/>
                    <a:pt x="436" y="150"/>
                    <a:pt x="435" y="151"/>
                  </a:cubicBezTo>
                  <a:cubicBezTo>
                    <a:pt x="434" y="152"/>
                    <a:pt x="434" y="152"/>
                    <a:pt x="432" y="152"/>
                  </a:cubicBezTo>
                  <a:cubicBezTo>
                    <a:pt x="431" y="152"/>
                    <a:pt x="431" y="153"/>
                    <a:pt x="429" y="154"/>
                  </a:cubicBezTo>
                  <a:cubicBezTo>
                    <a:pt x="427" y="155"/>
                    <a:pt x="428" y="154"/>
                    <a:pt x="427" y="156"/>
                  </a:cubicBezTo>
                  <a:cubicBezTo>
                    <a:pt x="425" y="157"/>
                    <a:pt x="425" y="157"/>
                    <a:pt x="424" y="158"/>
                  </a:cubicBezTo>
                  <a:cubicBezTo>
                    <a:pt x="422" y="159"/>
                    <a:pt x="423" y="159"/>
                    <a:pt x="421" y="159"/>
                  </a:cubicBezTo>
                  <a:cubicBezTo>
                    <a:pt x="419" y="158"/>
                    <a:pt x="420" y="158"/>
                    <a:pt x="419" y="159"/>
                  </a:cubicBezTo>
                  <a:cubicBezTo>
                    <a:pt x="417" y="159"/>
                    <a:pt x="418" y="160"/>
                    <a:pt x="417" y="161"/>
                  </a:cubicBezTo>
                  <a:cubicBezTo>
                    <a:pt x="416" y="162"/>
                    <a:pt x="417" y="161"/>
                    <a:pt x="415" y="162"/>
                  </a:cubicBezTo>
                  <a:cubicBezTo>
                    <a:pt x="413" y="162"/>
                    <a:pt x="415" y="163"/>
                    <a:pt x="415" y="165"/>
                  </a:cubicBezTo>
                  <a:cubicBezTo>
                    <a:pt x="415" y="167"/>
                    <a:pt x="414" y="166"/>
                    <a:pt x="413" y="167"/>
                  </a:cubicBezTo>
                  <a:cubicBezTo>
                    <a:pt x="412" y="168"/>
                    <a:pt x="413" y="168"/>
                    <a:pt x="411" y="170"/>
                  </a:cubicBezTo>
                  <a:cubicBezTo>
                    <a:pt x="410" y="172"/>
                    <a:pt x="410" y="172"/>
                    <a:pt x="409" y="174"/>
                  </a:cubicBezTo>
                  <a:cubicBezTo>
                    <a:pt x="407" y="175"/>
                    <a:pt x="407" y="176"/>
                    <a:pt x="406" y="177"/>
                  </a:cubicBezTo>
                  <a:cubicBezTo>
                    <a:pt x="404" y="179"/>
                    <a:pt x="404" y="179"/>
                    <a:pt x="402" y="181"/>
                  </a:cubicBezTo>
                  <a:cubicBezTo>
                    <a:pt x="400" y="183"/>
                    <a:pt x="401" y="182"/>
                    <a:pt x="399" y="184"/>
                  </a:cubicBezTo>
                  <a:cubicBezTo>
                    <a:pt x="398" y="185"/>
                    <a:pt x="397" y="186"/>
                    <a:pt x="395" y="188"/>
                  </a:cubicBezTo>
                  <a:cubicBezTo>
                    <a:pt x="392" y="190"/>
                    <a:pt x="393" y="190"/>
                    <a:pt x="391" y="193"/>
                  </a:cubicBezTo>
                  <a:cubicBezTo>
                    <a:pt x="388" y="196"/>
                    <a:pt x="386" y="196"/>
                    <a:pt x="384" y="198"/>
                  </a:cubicBezTo>
                  <a:cubicBezTo>
                    <a:pt x="383" y="200"/>
                    <a:pt x="383" y="199"/>
                    <a:pt x="382" y="201"/>
                  </a:cubicBezTo>
                  <a:cubicBezTo>
                    <a:pt x="381" y="202"/>
                    <a:pt x="383" y="202"/>
                    <a:pt x="383" y="204"/>
                  </a:cubicBezTo>
                  <a:cubicBezTo>
                    <a:pt x="384" y="205"/>
                    <a:pt x="383" y="204"/>
                    <a:pt x="384" y="206"/>
                  </a:cubicBezTo>
                  <a:cubicBezTo>
                    <a:pt x="384" y="208"/>
                    <a:pt x="384" y="207"/>
                    <a:pt x="383" y="210"/>
                  </a:cubicBezTo>
                  <a:cubicBezTo>
                    <a:pt x="381" y="212"/>
                    <a:pt x="381" y="212"/>
                    <a:pt x="382" y="213"/>
                  </a:cubicBezTo>
                  <a:cubicBezTo>
                    <a:pt x="383" y="213"/>
                    <a:pt x="383" y="213"/>
                    <a:pt x="384" y="214"/>
                  </a:cubicBezTo>
                  <a:cubicBezTo>
                    <a:pt x="384" y="215"/>
                    <a:pt x="383" y="216"/>
                    <a:pt x="383" y="217"/>
                  </a:cubicBezTo>
                  <a:cubicBezTo>
                    <a:pt x="382" y="218"/>
                    <a:pt x="383" y="218"/>
                    <a:pt x="383" y="219"/>
                  </a:cubicBezTo>
                  <a:cubicBezTo>
                    <a:pt x="383" y="221"/>
                    <a:pt x="383" y="220"/>
                    <a:pt x="383" y="222"/>
                  </a:cubicBezTo>
                  <a:cubicBezTo>
                    <a:pt x="383" y="223"/>
                    <a:pt x="383" y="223"/>
                    <a:pt x="381" y="224"/>
                  </a:cubicBezTo>
                  <a:cubicBezTo>
                    <a:pt x="378" y="225"/>
                    <a:pt x="380" y="225"/>
                    <a:pt x="379" y="228"/>
                  </a:cubicBezTo>
                  <a:cubicBezTo>
                    <a:pt x="378" y="230"/>
                    <a:pt x="379" y="229"/>
                    <a:pt x="377" y="231"/>
                  </a:cubicBezTo>
                  <a:cubicBezTo>
                    <a:pt x="375" y="232"/>
                    <a:pt x="375" y="233"/>
                    <a:pt x="373" y="235"/>
                  </a:cubicBezTo>
                  <a:cubicBezTo>
                    <a:pt x="372" y="237"/>
                    <a:pt x="372" y="238"/>
                    <a:pt x="370" y="240"/>
                  </a:cubicBezTo>
                  <a:cubicBezTo>
                    <a:pt x="368" y="243"/>
                    <a:pt x="366" y="245"/>
                    <a:pt x="365" y="247"/>
                  </a:cubicBezTo>
                  <a:cubicBezTo>
                    <a:pt x="364" y="250"/>
                    <a:pt x="364" y="249"/>
                    <a:pt x="363" y="251"/>
                  </a:cubicBezTo>
                  <a:cubicBezTo>
                    <a:pt x="362" y="253"/>
                    <a:pt x="363" y="252"/>
                    <a:pt x="362" y="254"/>
                  </a:cubicBezTo>
                  <a:cubicBezTo>
                    <a:pt x="362" y="256"/>
                    <a:pt x="361" y="256"/>
                    <a:pt x="360" y="258"/>
                  </a:cubicBezTo>
                  <a:cubicBezTo>
                    <a:pt x="358" y="260"/>
                    <a:pt x="359" y="259"/>
                    <a:pt x="358" y="261"/>
                  </a:cubicBezTo>
                  <a:cubicBezTo>
                    <a:pt x="358" y="263"/>
                    <a:pt x="357" y="263"/>
                    <a:pt x="356" y="265"/>
                  </a:cubicBezTo>
                  <a:cubicBezTo>
                    <a:pt x="355" y="266"/>
                    <a:pt x="356" y="267"/>
                    <a:pt x="357" y="268"/>
                  </a:cubicBezTo>
                  <a:cubicBezTo>
                    <a:pt x="358" y="270"/>
                    <a:pt x="357" y="270"/>
                    <a:pt x="358" y="271"/>
                  </a:cubicBezTo>
                  <a:cubicBezTo>
                    <a:pt x="358" y="271"/>
                    <a:pt x="357" y="272"/>
                    <a:pt x="357" y="273"/>
                  </a:cubicBezTo>
                  <a:cubicBezTo>
                    <a:pt x="356" y="275"/>
                    <a:pt x="356" y="275"/>
                    <a:pt x="356" y="277"/>
                  </a:cubicBezTo>
                  <a:cubicBezTo>
                    <a:pt x="356" y="279"/>
                    <a:pt x="356" y="279"/>
                    <a:pt x="355" y="280"/>
                  </a:cubicBezTo>
                  <a:cubicBezTo>
                    <a:pt x="354" y="282"/>
                    <a:pt x="355" y="281"/>
                    <a:pt x="355" y="283"/>
                  </a:cubicBezTo>
                  <a:cubicBezTo>
                    <a:pt x="355" y="285"/>
                    <a:pt x="355" y="283"/>
                    <a:pt x="356" y="284"/>
                  </a:cubicBezTo>
                  <a:cubicBezTo>
                    <a:pt x="356" y="285"/>
                    <a:pt x="356" y="285"/>
                    <a:pt x="356" y="287"/>
                  </a:cubicBezTo>
                  <a:cubicBezTo>
                    <a:pt x="356" y="288"/>
                    <a:pt x="357" y="288"/>
                    <a:pt x="356" y="289"/>
                  </a:cubicBezTo>
                  <a:cubicBezTo>
                    <a:pt x="355" y="290"/>
                    <a:pt x="356" y="290"/>
                    <a:pt x="355" y="292"/>
                  </a:cubicBezTo>
                  <a:cubicBezTo>
                    <a:pt x="355" y="294"/>
                    <a:pt x="356" y="293"/>
                    <a:pt x="355" y="295"/>
                  </a:cubicBezTo>
                  <a:cubicBezTo>
                    <a:pt x="354" y="297"/>
                    <a:pt x="356" y="296"/>
                    <a:pt x="356" y="298"/>
                  </a:cubicBezTo>
                  <a:cubicBezTo>
                    <a:pt x="356" y="300"/>
                    <a:pt x="356" y="301"/>
                    <a:pt x="355" y="303"/>
                  </a:cubicBezTo>
                  <a:cubicBezTo>
                    <a:pt x="353" y="306"/>
                    <a:pt x="353" y="307"/>
                    <a:pt x="352" y="309"/>
                  </a:cubicBezTo>
                  <a:cubicBezTo>
                    <a:pt x="352" y="311"/>
                    <a:pt x="355" y="311"/>
                    <a:pt x="356" y="311"/>
                  </a:cubicBezTo>
                  <a:cubicBezTo>
                    <a:pt x="358" y="312"/>
                    <a:pt x="358" y="312"/>
                    <a:pt x="359" y="313"/>
                  </a:cubicBezTo>
                  <a:cubicBezTo>
                    <a:pt x="359" y="315"/>
                    <a:pt x="360" y="315"/>
                    <a:pt x="361" y="316"/>
                  </a:cubicBezTo>
                  <a:cubicBezTo>
                    <a:pt x="363" y="317"/>
                    <a:pt x="362" y="317"/>
                    <a:pt x="363" y="319"/>
                  </a:cubicBezTo>
                  <a:cubicBezTo>
                    <a:pt x="363" y="321"/>
                    <a:pt x="364" y="320"/>
                    <a:pt x="366" y="321"/>
                  </a:cubicBezTo>
                  <a:cubicBezTo>
                    <a:pt x="368" y="322"/>
                    <a:pt x="367" y="322"/>
                    <a:pt x="366" y="325"/>
                  </a:cubicBezTo>
                  <a:cubicBezTo>
                    <a:pt x="366" y="327"/>
                    <a:pt x="366" y="329"/>
                    <a:pt x="365" y="333"/>
                  </a:cubicBezTo>
                  <a:cubicBezTo>
                    <a:pt x="364" y="336"/>
                    <a:pt x="364" y="336"/>
                    <a:pt x="363" y="338"/>
                  </a:cubicBezTo>
                  <a:cubicBezTo>
                    <a:pt x="362" y="341"/>
                    <a:pt x="362" y="341"/>
                    <a:pt x="362" y="344"/>
                  </a:cubicBezTo>
                  <a:cubicBezTo>
                    <a:pt x="361" y="347"/>
                    <a:pt x="359" y="349"/>
                    <a:pt x="359" y="349"/>
                  </a:cubicBezTo>
                  <a:cubicBezTo>
                    <a:pt x="359" y="349"/>
                    <a:pt x="358" y="351"/>
                    <a:pt x="357" y="354"/>
                  </a:cubicBezTo>
                  <a:cubicBezTo>
                    <a:pt x="355" y="356"/>
                    <a:pt x="352" y="358"/>
                    <a:pt x="351" y="360"/>
                  </a:cubicBezTo>
                  <a:cubicBezTo>
                    <a:pt x="349" y="361"/>
                    <a:pt x="349" y="362"/>
                    <a:pt x="348" y="364"/>
                  </a:cubicBezTo>
                  <a:cubicBezTo>
                    <a:pt x="347" y="367"/>
                    <a:pt x="346" y="365"/>
                    <a:pt x="346" y="368"/>
                  </a:cubicBezTo>
                  <a:cubicBezTo>
                    <a:pt x="345" y="370"/>
                    <a:pt x="345" y="371"/>
                    <a:pt x="344" y="373"/>
                  </a:cubicBezTo>
                  <a:cubicBezTo>
                    <a:pt x="343" y="374"/>
                    <a:pt x="341" y="377"/>
                    <a:pt x="339" y="379"/>
                  </a:cubicBezTo>
                  <a:cubicBezTo>
                    <a:pt x="338" y="381"/>
                    <a:pt x="337" y="382"/>
                    <a:pt x="337" y="385"/>
                  </a:cubicBezTo>
                  <a:cubicBezTo>
                    <a:pt x="336" y="387"/>
                    <a:pt x="334" y="387"/>
                    <a:pt x="333" y="388"/>
                  </a:cubicBezTo>
                  <a:cubicBezTo>
                    <a:pt x="332" y="388"/>
                    <a:pt x="330" y="390"/>
                    <a:pt x="328" y="392"/>
                  </a:cubicBezTo>
                  <a:cubicBezTo>
                    <a:pt x="327" y="393"/>
                    <a:pt x="326" y="396"/>
                    <a:pt x="325" y="397"/>
                  </a:cubicBezTo>
                  <a:cubicBezTo>
                    <a:pt x="324" y="398"/>
                    <a:pt x="323" y="400"/>
                    <a:pt x="321" y="401"/>
                  </a:cubicBezTo>
                  <a:cubicBezTo>
                    <a:pt x="320" y="402"/>
                    <a:pt x="317" y="404"/>
                    <a:pt x="316" y="404"/>
                  </a:cubicBezTo>
                  <a:cubicBezTo>
                    <a:pt x="314" y="405"/>
                    <a:pt x="310" y="408"/>
                    <a:pt x="309" y="409"/>
                  </a:cubicBezTo>
                  <a:cubicBezTo>
                    <a:pt x="307" y="410"/>
                    <a:pt x="300" y="414"/>
                    <a:pt x="298" y="415"/>
                  </a:cubicBezTo>
                  <a:cubicBezTo>
                    <a:pt x="296" y="416"/>
                    <a:pt x="295" y="416"/>
                    <a:pt x="294" y="417"/>
                  </a:cubicBezTo>
                  <a:cubicBezTo>
                    <a:pt x="293" y="418"/>
                    <a:pt x="293" y="419"/>
                    <a:pt x="293" y="420"/>
                  </a:cubicBezTo>
                  <a:cubicBezTo>
                    <a:pt x="292" y="421"/>
                    <a:pt x="292" y="420"/>
                    <a:pt x="291" y="420"/>
                  </a:cubicBezTo>
                  <a:cubicBezTo>
                    <a:pt x="290" y="420"/>
                    <a:pt x="290" y="422"/>
                    <a:pt x="289" y="423"/>
                  </a:cubicBezTo>
                  <a:cubicBezTo>
                    <a:pt x="289" y="424"/>
                    <a:pt x="288" y="425"/>
                    <a:pt x="285" y="427"/>
                  </a:cubicBezTo>
                  <a:cubicBezTo>
                    <a:pt x="283" y="428"/>
                    <a:pt x="282" y="429"/>
                    <a:pt x="281" y="431"/>
                  </a:cubicBezTo>
                  <a:cubicBezTo>
                    <a:pt x="279" y="433"/>
                    <a:pt x="276" y="437"/>
                    <a:pt x="275" y="439"/>
                  </a:cubicBezTo>
                  <a:cubicBezTo>
                    <a:pt x="274" y="440"/>
                    <a:pt x="273" y="441"/>
                    <a:pt x="271" y="442"/>
                  </a:cubicBezTo>
                  <a:cubicBezTo>
                    <a:pt x="269" y="443"/>
                    <a:pt x="266" y="443"/>
                    <a:pt x="264" y="444"/>
                  </a:cubicBezTo>
                  <a:cubicBezTo>
                    <a:pt x="262" y="445"/>
                    <a:pt x="260" y="445"/>
                    <a:pt x="257" y="447"/>
                  </a:cubicBezTo>
                  <a:cubicBezTo>
                    <a:pt x="254" y="449"/>
                    <a:pt x="253" y="449"/>
                    <a:pt x="251" y="450"/>
                  </a:cubicBezTo>
                  <a:cubicBezTo>
                    <a:pt x="249" y="451"/>
                    <a:pt x="246" y="452"/>
                    <a:pt x="244" y="453"/>
                  </a:cubicBezTo>
                  <a:cubicBezTo>
                    <a:pt x="242" y="454"/>
                    <a:pt x="240" y="454"/>
                    <a:pt x="238" y="454"/>
                  </a:cubicBezTo>
                  <a:cubicBezTo>
                    <a:pt x="237" y="454"/>
                    <a:pt x="232" y="456"/>
                    <a:pt x="229" y="456"/>
                  </a:cubicBezTo>
                  <a:cubicBezTo>
                    <a:pt x="225" y="456"/>
                    <a:pt x="224" y="457"/>
                    <a:pt x="220" y="458"/>
                  </a:cubicBezTo>
                  <a:cubicBezTo>
                    <a:pt x="217" y="459"/>
                    <a:pt x="216" y="459"/>
                    <a:pt x="214" y="459"/>
                  </a:cubicBezTo>
                  <a:cubicBezTo>
                    <a:pt x="212" y="459"/>
                    <a:pt x="208" y="460"/>
                    <a:pt x="205" y="460"/>
                  </a:cubicBezTo>
                  <a:cubicBezTo>
                    <a:pt x="202" y="461"/>
                    <a:pt x="202" y="462"/>
                    <a:pt x="201" y="463"/>
                  </a:cubicBezTo>
                  <a:cubicBezTo>
                    <a:pt x="201" y="464"/>
                    <a:pt x="200" y="467"/>
                    <a:pt x="200" y="468"/>
                  </a:cubicBezTo>
                  <a:cubicBezTo>
                    <a:pt x="199" y="470"/>
                    <a:pt x="199" y="469"/>
                    <a:pt x="198" y="470"/>
                  </a:cubicBezTo>
                  <a:cubicBezTo>
                    <a:pt x="198" y="471"/>
                    <a:pt x="198" y="471"/>
                    <a:pt x="197" y="472"/>
                  </a:cubicBezTo>
                  <a:cubicBezTo>
                    <a:pt x="197" y="473"/>
                    <a:pt x="196" y="473"/>
                    <a:pt x="195" y="473"/>
                  </a:cubicBezTo>
                  <a:cubicBezTo>
                    <a:pt x="193" y="474"/>
                    <a:pt x="193" y="474"/>
                    <a:pt x="192" y="475"/>
                  </a:cubicBezTo>
                  <a:cubicBezTo>
                    <a:pt x="192" y="476"/>
                    <a:pt x="192" y="476"/>
                    <a:pt x="192" y="476"/>
                  </a:cubicBezTo>
                  <a:cubicBezTo>
                    <a:pt x="192" y="476"/>
                    <a:pt x="191" y="479"/>
                    <a:pt x="191" y="480"/>
                  </a:cubicBezTo>
                  <a:cubicBezTo>
                    <a:pt x="190" y="480"/>
                    <a:pt x="190" y="483"/>
                    <a:pt x="189" y="485"/>
                  </a:cubicBezTo>
                  <a:cubicBezTo>
                    <a:pt x="188" y="487"/>
                    <a:pt x="188" y="487"/>
                    <a:pt x="187" y="490"/>
                  </a:cubicBezTo>
                  <a:cubicBezTo>
                    <a:pt x="186" y="492"/>
                    <a:pt x="186" y="492"/>
                    <a:pt x="185" y="493"/>
                  </a:cubicBezTo>
                  <a:cubicBezTo>
                    <a:pt x="184" y="495"/>
                    <a:pt x="185" y="496"/>
                    <a:pt x="184" y="498"/>
                  </a:cubicBezTo>
                  <a:cubicBezTo>
                    <a:pt x="183" y="500"/>
                    <a:pt x="183" y="500"/>
                    <a:pt x="182" y="501"/>
                  </a:cubicBezTo>
                  <a:cubicBezTo>
                    <a:pt x="181" y="502"/>
                    <a:pt x="181" y="503"/>
                    <a:pt x="180" y="505"/>
                  </a:cubicBezTo>
                  <a:cubicBezTo>
                    <a:pt x="179" y="508"/>
                    <a:pt x="180" y="508"/>
                    <a:pt x="179" y="509"/>
                  </a:cubicBezTo>
                  <a:cubicBezTo>
                    <a:pt x="178" y="511"/>
                    <a:pt x="179" y="511"/>
                    <a:pt x="178" y="513"/>
                  </a:cubicBezTo>
                  <a:cubicBezTo>
                    <a:pt x="177" y="515"/>
                    <a:pt x="177" y="517"/>
                    <a:pt x="176" y="519"/>
                  </a:cubicBezTo>
                  <a:cubicBezTo>
                    <a:pt x="176" y="521"/>
                    <a:pt x="175" y="521"/>
                    <a:pt x="174" y="524"/>
                  </a:cubicBezTo>
                  <a:cubicBezTo>
                    <a:pt x="173" y="528"/>
                    <a:pt x="173" y="527"/>
                    <a:pt x="172" y="529"/>
                  </a:cubicBezTo>
                  <a:cubicBezTo>
                    <a:pt x="170" y="531"/>
                    <a:pt x="170" y="530"/>
                    <a:pt x="168" y="531"/>
                  </a:cubicBezTo>
                  <a:cubicBezTo>
                    <a:pt x="167" y="532"/>
                    <a:pt x="165" y="533"/>
                    <a:pt x="162" y="535"/>
                  </a:cubicBezTo>
                  <a:cubicBezTo>
                    <a:pt x="160" y="536"/>
                    <a:pt x="158" y="538"/>
                    <a:pt x="155" y="540"/>
                  </a:cubicBezTo>
                  <a:cubicBezTo>
                    <a:pt x="152" y="542"/>
                    <a:pt x="153" y="541"/>
                    <a:pt x="151" y="542"/>
                  </a:cubicBezTo>
                  <a:cubicBezTo>
                    <a:pt x="149" y="543"/>
                    <a:pt x="150" y="543"/>
                    <a:pt x="147" y="544"/>
                  </a:cubicBezTo>
                  <a:cubicBezTo>
                    <a:pt x="144" y="545"/>
                    <a:pt x="144" y="544"/>
                    <a:pt x="143" y="544"/>
                  </a:cubicBezTo>
                  <a:cubicBezTo>
                    <a:pt x="141" y="544"/>
                    <a:pt x="142" y="544"/>
                    <a:pt x="141" y="546"/>
                  </a:cubicBezTo>
                  <a:cubicBezTo>
                    <a:pt x="141" y="547"/>
                    <a:pt x="140" y="547"/>
                    <a:pt x="138" y="549"/>
                  </a:cubicBezTo>
                  <a:cubicBezTo>
                    <a:pt x="137" y="550"/>
                    <a:pt x="137" y="551"/>
                    <a:pt x="136" y="552"/>
                  </a:cubicBezTo>
                  <a:cubicBezTo>
                    <a:pt x="134" y="553"/>
                    <a:pt x="134" y="553"/>
                    <a:pt x="133" y="553"/>
                  </a:cubicBezTo>
                  <a:cubicBezTo>
                    <a:pt x="131" y="553"/>
                    <a:pt x="130" y="555"/>
                    <a:pt x="130" y="555"/>
                  </a:cubicBezTo>
                  <a:cubicBezTo>
                    <a:pt x="130" y="555"/>
                    <a:pt x="129" y="556"/>
                    <a:pt x="128" y="558"/>
                  </a:cubicBezTo>
                  <a:cubicBezTo>
                    <a:pt x="126" y="559"/>
                    <a:pt x="127" y="561"/>
                    <a:pt x="127" y="563"/>
                  </a:cubicBezTo>
                  <a:cubicBezTo>
                    <a:pt x="128" y="565"/>
                    <a:pt x="127" y="565"/>
                    <a:pt x="127" y="567"/>
                  </a:cubicBezTo>
                  <a:cubicBezTo>
                    <a:pt x="127" y="569"/>
                    <a:pt x="127" y="569"/>
                    <a:pt x="126" y="571"/>
                  </a:cubicBezTo>
                  <a:cubicBezTo>
                    <a:pt x="125" y="574"/>
                    <a:pt x="125" y="574"/>
                    <a:pt x="124" y="576"/>
                  </a:cubicBezTo>
                  <a:cubicBezTo>
                    <a:pt x="123" y="578"/>
                    <a:pt x="121" y="580"/>
                    <a:pt x="120" y="581"/>
                  </a:cubicBezTo>
                  <a:cubicBezTo>
                    <a:pt x="119" y="583"/>
                    <a:pt x="120" y="583"/>
                    <a:pt x="119" y="585"/>
                  </a:cubicBezTo>
                  <a:cubicBezTo>
                    <a:pt x="119" y="587"/>
                    <a:pt x="119" y="587"/>
                    <a:pt x="118" y="589"/>
                  </a:cubicBezTo>
                  <a:cubicBezTo>
                    <a:pt x="117" y="592"/>
                    <a:pt x="117" y="591"/>
                    <a:pt x="116" y="593"/>
                  </a:cubicBezTo>
                  <a:cubicBezTo>
                    <a:pt x="115" y="595"/>
                    <a:pt x="116" y="594"/>
                    <a:pt x="115" y="596"/>
                  </a:cubicBezTo>
                  <a:cubicBezTo>
                    <a:pt x="114" y="597"/>
                    <a:pt x="114" y="598"/>
                    <a:pt x="113" y="599"/>
                  </a:cubicBezTo>
                  <a:cubicBezTo>
                    <a:pt x="113" y="600"/>
                    <a:pt x="113" y="600"/>
                    <a:pt x="112" y="602"/>
                  </a:cubicBezTo>
                  <a:cubicBezTo>
                    <a:pt x="111" y="604"/>
                    <a:pt x="111" y="603"/>
                    <a:pt x="111" y="605"/>
                  </a:cubicBezTo>
                  <a:cubicBezTo>
                    <a:pt x="111" y="607"/>
                    <a:pt x="111" y="606"/>
                    <a:pt x="111" y="608"/>
                  </a:cubicBezTo>
                  <a:cubicBezTo>
                    <a:pt x="110" y="610"/>
                    <a:pt x="110" y="610"/>
                    <a:pt x="110" y="611"/>
                  </a:cubicBezTo>
                  <a:cubicBezTo>
                    <a:pt x="110" y="613"/>
                    <a:pt x="110" y="614"/>
                    <a:pt x="110" y="616"/>
                  </a:cubicBezTo>
                  <a:cubicBezTo>
                    <a:pt x="109" y="618"/>
                    <a:pt x="111" y="618"/>
                    <a:pt x="111" y="620"/>
                  </a:cubicBezTo>
                  <a:cubicBezTo>
                    <a:pt x="112" y="622"/>
                    <a:pt x="111" y="622"/>
                    <a:pt x="111" y="624"/>
                  </a:cubicBezTo>
                  <a:cubicBezTo>
                    <a:pt x="110" y="626"/>
                    <a:pt x="111" y="625"/>
                    <a:pt x="110" y="627"/>
                  </a:cubicBezTo>
                  <a:cubicBezTo>
                    <a:pt x="110" y="629"/>
                    <a:pt x="110" y="630"/>
                    <a:pt x="110" y="632"/>
                  </a:cubicBezTo>
                  <a:cubicBezTo>
                    <a:pt x="109" y="633"/>
                    <a:pt x="109" y="633"/>
                    <a:pt x="109" y="635"/>
                  </a:cubicBezTo>
                  <a:cubicBezTo>
                    <a:pt x="109" y="636"/>
                    <a:pt x="109" y="637"/>
                    <a:pt x="108" y="638"/>
                  </a:cubicBezTo>
                  <a:cubicBezTo>
                    <a:pt x="107" y="639"/>
                    <a:pt x="107" y="639"/>
                    <a:pt x="106" y="640"/>
                  </a:cubicBezTo>
                  <a:cubicBezTo>
                    <a:pt x="104" y="641"/>
                    <a:pt x="104" y="641"/>
                    <a:pt x="103" y="643"/>
                  </a:cubicBezTo>
                  <a:cubicBezTo>
                    <a:pt x="103" y="645"/>
                    <a:pt x="103" y="644"/>
                    <a:pt x="102" y="645"/>
                  </a:cubicBezTo>
                  <a:cubicBezTo>
                    <a:pt x="100" y="646"/>
                    <a:pt x="100" y="646"/>
                    <a:pt x="98" y="647"/>
                  </a:cubicBezTo>
                  <a:cubicBezTo>
                    <a:pt x="96" y="648"/>
                    <a:pt x="95" y="650"/>
                    <a:pt x="94" y="650"/>
                  </a:cubicBezTo>
                  <a:cubicBezTo>
                    <a:pt x="93" y="650"/>
                    <a:pt x="93" y="651"/>
                    <a:pt x="91" y="653"/>
                  </a:cubicBezTo>
                  <a:cubicBezTo>
                    <a:pt x="89" y="655"/>
                    <a:pt x="90" y="654"/>
                    <a:pt x="88" y="657"/>
                  </a:cubicBezTo>
                  <a:cubicBezTo>
                    <a:pt x="86" y="659"/>
                    <a:pt x="87" y="658"/>
                    <a:pt x="85" y="660"/>
                  </a:cubicBezTo>
                  <a:cubicBezTo>
                    <a:pt x="84" y="662"/>
                    <a:pt x="84" y="661"/>
                    <a:pt x="82" y="662"/>
                  </a:cubicBezTo>
                  <a:cubicBezTo>
                    <a:pt x="81" y="663"/>
                    <a:pt x="81" y="664"/>
                    <a:pt x="79" y="665"/>
                  </a:cubicBezTo>
                  <a:cubicBezTo>
                    <a:pt x="77" y="667"/>
                    <a:pt x="77" y="669"/>
                    <a:pt x="76" y="669"/>
                  </a:cubicBezTo>
                  <a:cubicBezTo>
                    <a:pt x="75" y="670"/>
                    <a:pt x="75" y="670"/>
                    <a:pt x="74" y="671"/>
                  </a:cubicBezTo>
                  <a:cubicBezTo>
                    <a:pt x="73" y="673"/>
                    <a:pt x="75" y="672"/>
                    <a:pt x="74" y="673"/>
                  </a:cubicBezTo>
                  <a:cubicBezTo>
                    <a:pt x="73" y="674"/>
                    <a:pt x="73" y="674"/>
                    <a:pt x="72" y="675"/>
                  </a:cubicBezTo>
                  <a:cubicBezTo>
                    <a:pt x="71" y="675"/>
                    <a:pt x="70" y="676"/>
                    <a:pt x="68" y="676"/>
                  </a:cubicBezTo>
                  <a:cubicBezTo>
                    <a:pt x="67" y="677"/>
                    <a:pt x="67" y="677"/>
                    <a:pt x="66" y="678"/>
                  </a:cubicBezTo>
                  <a:cubicBezTo>
                    <a:pt x="64" y="679"/>
                    <a:pt x="64" y="679"/>
                    <a:pt x="63" y="680"/>
                  </a:cubicBezTo>
                  <a:cubicBezTo>
                    <a:pt x="62" y="680"/>
                    <a:pt x="62" y="681"/>
                    <a:pt x="61" y="682"/>
                  </a:cubicBezTo>
                  <a:cubicBezTo>
                    <a:pt x="60" y="682"/>
                    <a:pt x="60" y="683"/>
                    <a:pt x="60" y="683"/>
                  </a:cubicBezTo>
                  <a:cubicBezTo>
                    <a:pt x="59" y="684"/>
                    <a:pt x="59" y="684"/>
                    <a:pt x="58" y="685"/>
                  </a:cubicBezTo>
                  <a:cubicBezTo>
                    <a:pt x="58" y="686"/>
                    <a:pt x="58" y="686"/>
                    <a:pt x="57" y="687"/>
                  </a:cubicBezTo>
                  <a:cubicBezTo>
                    <a:pt x="57" y="688"/>
                    <a:pt x="57" y="688"/>
                    <a:pt x="57" y="689"/>
                  </a:cubicBezTo>
                  <a:cubicBezTo>
                    <a:pt x="56" y="690"/>
                    <a:pt x="56" y="690"/>
                    <a:pt x="56" y="690"/>
                  </a:cubicBezTo>
                  <a:cubicBezTo>
                    <a:pt x="55" y="691"/>
                    <a:pt x="55" y="691"/>
                    <a:pt x="55" y="692"/>
                  </a:cubicBezTo>
                  <a:cubicBezTo>
                    <a:pt x="54" y="693"/>
                    <a:pt x="54" y="693"/>
                    <a:pt x="53" y="694"/>
                  </a:cubicBezTo>
                  <a:cubicBezTo>
                    <a:pt x="53" y="694"/>
                    <a:pt x="53" y="695"/>
                    <a:pt x="54" y="695"/>
                  </a:cubicBezTo>
                  <a:cubicBezTo>
                    <a:pt x="55" y="695"/>
                    <a:pt x="55" y="695"/>
                    <a:pt x="55" y="694"/>
                  </a:cubicBezTo>
                  <a:cubicBezTo>
                    <a:pt x="56" y="694"/>
                    <a:pt x="56" y="694"/>
                    <a:pt x="57" y="693"/>
                  </a:cubicBezTo>
                  <a:cubicBezTo>
                    <a:pt x="57" y="692"/>
                    <a:pt x="57" y="692"/>
                    <a:pt x="57" y="691"/>
                  </a:cubicBezTo>
                  <a:cubicBezTo>
                    <a:pt x="58" y="690"/>
                    <a:pt x="58" y="690"/>
                    <a:pt x="58" y="689"/>
                  </a:cubicBezTo>
                  <a:cubicBezTo>
                    <a:pt x="59" y="687"/>
                    <a:pt x="59" y="687"/>
                    <a:pt x="59" y="687"/>
                  </a:cubicBezTo>
                  <a:cubicBezTo>
                    <a:pt x="59" y="686"/>
                    <a:pt x="60" y="686"/>
                    <a:pt x="60" y="685"/>
                  </a:cubicBezTo>
                  <a:cubicBezTo>
                    <a:pt x="60" y="684"/>
                    <a:pt x="60" y="684"/>
                    <a:pt x="61" y="683"/>
                  </a:cubicBezTo>
                  <a:cubicBezTo>
                    <a:pt x="62" y="682"/>
                    <a:pt x="62" y="682"/>
                    <a:pt x="62" y="682"/>
                  </a:cubicBezTo>
                  <a:cubicBezTo>
                    <a:pt x="63" y="683"/>
                    <a:pt x="63" y="683"/>
                    <a:pt x="63" y="682"/>
                  </a:cubicBezTo>
                  <a:cubicBezTo>
                    <a:pt x="64" y="682"/>
                    <a:pt x="64" y="682"/>
                    <a:pt x="64" y="681"/>
                  </a:cubicBezTo>
                  <a:cubicBezTo>
                    <a:pt x="65" y="680"/>
                    <a:pt x="65" y="680"/>
                    <a:pt x="65" y="680"/>
                  </a:cubicBezTo>
                  <a:cubicBezTo>
                    <a:pt x="66" y="679"/>
                    <a:pt x="65" y="680"/>
                    <a:pt x="65" y="681"/>
                  </a:cubicBezTo>
                  <a:cubicBezTo>
                    <a:pt x="65" y="682"/>
                    <a:pt x="66" y="680"/>
                    <a:pt x="66" y="680"/>
                  </a:cubicBezTo>
                  <a:cubicBezTo>
                    <a:pt x="67" y="680"/>
                    <a:pt x="67" y="680"/>
                    <a:pt x="68" y="681"/>
                  </a:cubicBezTo>
                  <a:cubicBezTo>
                    <a:pt x="68" y="681"/>
                    <a:pt x="68" y="682"/>
                    <a:pt x="67" y="682"/>
                  </a:cubicBezTo>
                  <a:cubicBezTo>
                    <a:pt x="66" y="683"/>
                    <a:pt x="67" y="683"/>
                    <a:pt x="66" y="684"/>
                  </a:cubicBezTo>
                  <a:cubicBezTo>
                    <a:pt x="66" y="684"/>
                    <a:pt x="66" y="685"/>
                    <a:pt x="66" y="685"/>
                  </a:cubicBezTo>
                  <a:cubicBezTo>
                    <a:pt x="67" y="685"/>
                    <a:pt x="67" y="685"/>
                    <a:pt x="68" y="684"/>
                  </a:cubicBezTo>
                  <a:cubicBezTo>
                    <a:pt x="69" y="683"/>
                    <a:pt x="69" y="684"/>
                    <a:pt x="68" y="685"/>
                  </a:cubicBezTo>
                  <a:cubicBezTo>
                    <a:pt x="67" y="685"/>
                    <a:pt x="67" y="685"/>
                    <a:pt x="66" y="686"/>
                  </a:cubicBezTo>
                  <a:cubicBezTo>
                    <a:pt x="65" y="687"/>
                    <a:pt x="66" y="687"/>
                    <a:pt x="65" y="689"/>
                  </a:cubicBezTo>
                  <a:cubicBezTo>
                    <a:pt x="64" y="690"/>
                    <a:pt x="64" y="689"/>
                    <a:pt x="64" y="691"/>
                  </a:cubicBezTo>
                  <a:cubicBezTo>
                    <a:pt x="63" y="693"/>
                    <a:pt x="63" y="692"/>
                    <a:pt x="62" y="693"/>
                  </a:cubicBezTo>
                  <a:cubicBezTo>
                    <a:pt x="60" y="694"/>
                    <a:pt x="61" y="694"/>
                    <a:pt x="60" y="696"/>
                  </a:cubicBezTo>
                  <a:cubicBezTo>
                    <a:pt x="59" y="698"/>
                    <a:pt x="60" y="697"/>
                    <a:pt x="59" y="698"/>
                  </a:cubicBezTo>
                  <a:cubicBezTo>
                    <a:pt x="58" y="699"/>
                    <a:pt x="58" y="699"/>
                    <a:pt x="57" y="699"/>
                  </a:cubicBezTo>
                  <a:cubicBezTo>
                    <a:pt x="57" y="700"/>
                    <a:pt x="56" y="700"/>
                    <a:pt x="55" y="701"/>
                  </a:cubicBezTo>
                  <a:cubicBezTo>
                    <a:pt x="54" y="702"/>
                    <a:pt x="55" y="702"/>
                    <a:pt x="56" y="702"/>
                  </a:cubicBezTo>
                  <a:cubicBezTo>
                    <a:pt x="56" y="703"/>
                    <a:pt x="57" y="703"/>
                    <a:pt x="56" y="704"/>
                  </a:cubicBezTo>
                  <a:cubicBezTo>
                    <a:pt x="55" y="705"/>
                    <a:pt x="55" y="706"/>
                    <a:pt x="54" y="707"/>
                  </a:cubicBezTo>
                  <a:cubicBezTo>
                    <a:pt x="53" y="709"/>
                    <a:pt x="53" y="708"/>
                    <a:pt x="52" y="709"/>
                  </a:cubicBezTo>
                  <a:cubicBezTo>
                    <a:pt x="52" y="710"/>
                    <a:pt x="51" y="710"/>
                    <a:pt x="51" y="711"/>
                  </a:cubicBezTo>
                  <a:cubicBezTo>
                    <a:pt x="50" y="713"/>
                    <a:pt x="51" y="713"/>
                    <a:pt x="50" y="714"/>
                  </a:cubicBezTo>
                  <a:cubicBezTo>
                    <a:pt x="50" y="715"/>
                    <a:pt x="49" y="715"/>
                    <a:pt x="48" y="715"/>
                  </a:cubicBezTo>
                  <a:cubicBezTo>
                    <a:pt x="47" y="716"/>
                    <a:pt x="48" y="716"/>
                    <a:pt x="48" y="718"/>
                  </a:cubicBezTo>
                  <a:cubicBezTo>
                    <a:pt x="48" y="719"/>
                    <a:pt x="47" y="719"/>
                    <a:pt x="46" y="720"/>
                  </a:cubicBezTo>
                  <a:cubicBezTo>
                    <a:pt x="45" y="722"/>
                    <a:pt x="45" y="721"/>
                    <a:pt x="44" y="722"/>
                  </a:cubicBezTo>
                  <a:cubicBezTo>
                    <a:pt x="43" y="723"/>
                    <a:pt x="43" y="724"/>
                    <a:pt x="43" y="725"/>
                  </a:cubicBezTo>
                  <a:cubicBezTo>
                    <a:pt x="44" y="725"/>
                    <a:pt x="44" y="724"/>
                    <a:pt x="45" y="725"/>
                  </a:cubicBezTo>
                  <a:cubicBezTo>
                    <a:pt x="46" y="726"/>
                    <a:pt x="46" y="726"/>
                    <a:pt x="46" y="727"/>
                  </a:cubicBezTo>
                  <a:cubicBezTo>
                    <a:pt x="46" y="729"/>
                    <a:pt x="46" y="728"/>
                    <a:pt x="46" y="730"/>
                  </a:cubicBezTo>
                  <a:cubicBezTo>
                    <a:pt x="46" y="731"/>
                    <a:pt x="45" y="731"/>
                    <a:pt x="45" y="731"/>
                  </a:cubicBezTo>
                  <a:cubicBezTo>
                    <a:pt x="44" y="732"/>
                    <a:pt x="43" y="733"/>
                    <a:pt x="42" y="733"/>
                  </a:cubicBezTo>
                  <a:cubicBezTo>
                    <a:pt x="42" y="734"/>
                    <a:pt x="41" y="734"/>
                    <a:pt x="40" y="734"/>
                  </a:cubicBezTo>
                  <a:cubicBezTo>
                    <a:pt x="39" y="733"/>
                    <a:pt x="39" y="735"/>
                    <a:pt x="39" y="735"/>
                  </a:cubicBezTo>
                  <a:cubicBezTo>
                    <a:pt x="39" y="736"/>
                    <a:pt x="39" y="736"/>
                    <a:pt x="40" y="736"/>
                  </a:cubicBezTo>
                  <a:cubicBezTo>
                    <a:pt x="41" y="737"/>
                    <a:pt x="40" y="737"/>
                    <a:pt x="39" y="738"/>
                  </a:cubicBezTo>
                  <a:cubicBezTo>
                    <a:pt x="38" y="739"/>
                    <a:pt x="38" y="739"/>
                    <a:pt x="38" y="741"/>
                  </a:cubicBezTo>
                  <a:cubicBezTo>
                    <a:pt x="37" y="742"/>
                    <a:pt x="37" y="742"/>
                    <a:pt x="37" y="744"/>
                  </a:cubicBezTo>
                  <a:cubicBezTo>
                    <a:pt x="36" y="747"/>
                    <a:pt x="37" y="745"/>
                    <a:pt x="36" y="747"/>
                  </a:cubicBezTo>
                  <a:cubicBezTo>
                    <a:pt x="36" y="749"/>
                    <a:pt x="36" y="748"/>
                    <a:pt x="36" y="751"/>
                  </a:cubicBezTo>
                  <a:cubicBezTo>
                    <a:pt x="35" y="753"/>
                    <a:pt x="34" y="752"/>
                    <a:pt x="33" y="754"/>
                  </a:cubicBezTo>
                  <a:cubicBezTo>
                    <a:pt x="32" y="755"/>
                    <a:pt x="33" y="754"/>
                    <a:pt x="32" y="756"/>
                  </a:cubicBezTo>
                  <a:cubicBezTo>
                    <a:pt x="31" y="757"/>
                    <a:pt x="32" y="757"/>
                    <a:pt x="31" y="759"/>
                  </a:cubicBezTo>
                  <a:cubicBezTo>
                    <a:pt x="31" y="761"/>
                    <a:pt x="31" y="760"/>
                    <a:pt x="31" y="762"/>
                  </a:cubicBezTo>
                  <a:cubicBezTo>
                    <a:pt x="30" y="764"/>
                    <a:pt x="30" y="763"/>
                    <a:pt x="30" y="763"/>
                  </a:cubicBezTo>
                  <a:cubicBezTo>
                    <a:pt x="29" y="765"/>
                    <a:pt x="29" y="765"/>
                    <a:pt x="29" y="765"/>
                  </a:cubicBezTo>
                  <a:cubicBezTo>
                    <a:pt x="29" y="765"/>
                    <a:pt x="27" y="766"/>
                    <a:pt x="27" y="766"/>
                  </a:cubicBezTo>
                  <a:cubicBezTo>
                    <a:pt x="26" y="766"/>
                    <a:pt x="24" y="767"/>
                    <a:pt x="23" y="767"/>
                  </a:cubicBezTo>
                  <a:cubicBezTo>
                    <a:pt x="23" y="767"/>
                    <a:pt x="23" y="767"/>
                    <a:pt x="22" y="766"/>
                  </a:cubicBezTo>
                  <a:cubicBezTo>
                    <a:pt x="21" y="765"/>
                    <a:pt x="21" y="766"/>
                    <a:pt x="20" y="767"/>
                  </a:cubicBezTo>
                  <a:cubicBezTo>
                    <a:pt x="19" y="767"/>
                    <a:pt x="19" y="768"/>
                    <a:pt x="19" y="768"/>
                  </a:cubicBezTo>
                  <a:cubicBezTo>
                    <a:pt x="19" y="769"/>
                    <a:pt x="18" y="769"/>
                    <a:pt x="17" y="770"/>
                  </a:cubicBezTo>
                  <a:cubicBezTo>
                    <a:pt x="16" y="770"/>
                    <a:pt x="15" y="771"/>
                    <a:pt x="15" y="771"/>
                  </a:cubicBezTo>
                  <a:cubicBezTo>
                    <a:pt x="16" y="772"/>
                    <a:pt x="16" y="772"/>
                    <a:pt x="16" y="772"/>
                  </a:cubicBezTo>
                  <a:cubicBezTo>
                    <a:pt x="16" y="772"/>
                    <a:pt x="14" y="773"/>
                    <a:pt x="14" y="773"/>
                  </a:cubicBezTo>
                  <a:cubicBezTo>
                    <a:pt x="13" y="774"/>
                    <a:pt x="13" y="776"/>
                    <a:pt x="13" y="777"/>
                  </a:cubicBezTo>
                  <a:cubicBezTo>
                    <a:pt x="12" y="778"/>
                    <a:pt x="12" y="779"/>
                    <a:pt x="12" y="781"/>
                  </a:cubicBezTo>
                  <a:cubicBezTo>
                    <a:pt x="11" y="782"/>
                    <a:pt x="10" y="784"/>
                    <a:pt x="10" y="785"/>
                  </a:cubicBezTo>
                  <a:cubicBezTo>
                    <a:pt x="10" y="786"/>
                    <a:pt x="10" y="786"/>
                    <a:pt x="10" y="787"/>
                  </a:cubicBezTo>
                  <a:cubicBezTo>
                    <a:pt x="9" y="788"/>
                    <a:pt x="9" y="788"/>
                    <a:pt x="8" y="789"/>
                  </a:cubicBezTo>
                  <a:cubicBezTo>
                    <a:pt x="7" y="790"/>
                    <a:pt x="7" y="792"/>
                    <a:pt x="6" y="793"/>
                  </a:cubicBezTo>
                  <a:cubicBezTo>
                    <a:pt x="6" y="794"/>
                    <a:pt x="7" y="794"/>
                    <a:pt x="8" y="794"/>
                  </a:cubicBezTo>
                  <a:cubicBezTo>
                    <a:pt x="8" y="795"/>
                    <a:pt x="7" y="795"/>
                    <a:pt x="6" y="796"/>
                  </a:cubicBezTo>
                  <a:cubicBezTo>
                    <a:pt x="4" y="797"/>
                    <a:pt x="6" y="798"/>
                    <a:pt x="6" y="799"/>
                  </a:cubicBezTo>
                  <a:cubicBezTo>
                    <a:pt x="6" y="799"/>
                    <a:pt x="6" y="800"/>
                    <a:pt x="6" y="801"/>
                  </a:cubicBezTo>
                  <a:cubicBezTo>
                    <a:pt x="6" y="802"/>
                    <a:pt x="6" y="803"/>
                    <a:pt x="6" y="804"/>
                  </a:cubicBezTo>
                  <a:cubicBezTo>
                    <a:pt x="6" y="805"/>
                    <a:pt x="5" y="805"/>
                    <a:pt x="5" y="807"/>
                  </a:cubicBezTo>
                  <a:cubicBezTo>
                    <a:pt x="5" y="808"/>
                    <a:pt x="5" y="810"/>
                    <a:pt x="5" y="811"/>
                  </a:cubicBezTo>
                  <a:cubicBezTo>
                    <a:pt x="5" y="813"/>
                    <a:pt x="3" y="813"/>
                    <a:pt x="3" y="815"/>
                  </a:cubicBezTo>
                  <a:cubicBezTo>
                    <a:pt x="3" y="816"/>
                    <a:pt x="3" y="818"/>
                    <a:pt x="3" y="819"/>
                  </a:cubicBezTo>
                  <a:cubicBezTo>
                    <a:pt x="3" y="820"/>
                    <a:pt x="3" y="822"/>
                    <a:pt x="2" y="824"/>
                  </a:cubicBezTo>
                  <a:cubicBezTo>
                    <a:pt x="2" y="826"/>
                    <a:pt x="2" y="826"/>
                    <a:pt x="2" y="828"/>
                  </a:cubicBezTo>
                  <a:cubicBezTo>
                    <a:pt x="1" y="829"/>
                    <a:pt x="2" y="831"/>
                    <a:pt x="2" y="832"/>
                  </a:cubicBezTo>
                  <a:cubicBezTo>
                    <a:pt x="2" y="833"/>
                    <a:pt x="2" y="833"/>
                    <a:pt x="2" y="834"/>
                  </a:cubicBezTo>
                  <a:cubicBezTo>
                    <a:pt x="2" y="834"/>
                    <a:pt x="1" y="836"/>
                    <a:pt x="1" y="837"/>
                  </a:cubicBezTo>
                  <a:cubicBezTo>
                    <a:pt x="0" y="837"/>
                    <a:pt x="0" y="838"/>
                    <a:pt x="0" y="839"/>
                  </a:cubicBezTo>
                  <a:cubicBezTo>
                    <a:pt x="0" y="839"/>
                    <a:pt x="1" y="840"/>
                    <a:pt x="1" y="840"/>
                  </a:cubicBezTo>
                  <a:cubicBezTo>
                    <a:pt x="1" y="841"/>
                    <a:pt x="1" y="841"/>
                    <a:pt x="0" y="842"/>
                  </a:cubicBezTo>
                  <a:cubicBezTo>
                    <a:pt x="0" y="842"/>
                    <a:pt x="0" y="843"/>
                    <a:pt x="0" y="843"/>
                  </a:cubicBezTo>
                  <a:cubicBezTo>
                    <a:pt x="0" y="844"/>
                    <a:pt x="1" y="843"/>
                    <a:pt x="1" y="844"/>
                  </a:cubicBezTo>
                  <a:cubicBezTo>
                    <a:pt x="2" y="845"/>
                    <a:pt x="2" y="846"/>
                    <a:pt x="2" y="846"/>
                  </a:cubicBezTo>
                  <a:cubicBezTo>
                    <a:pt x="2" y="846"/>
                    <a:pt x="2" y="845"/>
                    <a:pt x="2" y="844"/>
                  </a:cubicBezTo>
                  <a:cubicBezTo>
                    <a:pt x="2" y="844"/>
                    <a:pt x="2" y="842"/>
                    <a:pt x="2" y="841"/>
                  </a:cubicBezTo>
                  <a:cubicBezTo>
                    <a:pt x="2" y="840"/>
                    <a:pt x="2" y="839"/>
                    <a:pt x="2" y="838"/>
                  </a:cubicBezTo>
                  <a:cubicBezTo>
                    <a:pt x="2" y="837"/>
                    <a:pt x="2" y="837"/>
                    <a:pt x="3" y="836"/>
                  </a:cubicBezTo>
                  <a:cubicBezTo>
                    <a:pt x="3" y="836"/>
                    <a:pt x="3" y="834"/>
                    <a:pt x="3" y="834"/>
                  </a:cubicBezTo>
                  <a:cubicBezTo>
                    <a:pt x="3" y="833"/>
                    <a:pt x="3" y="832"/>
                    <a:pt x="3" y="831"/>
                  </a:cubicBezTo>
                  <a:cubicBezTo>
                    <a:pt x="3" y="830"/>
                    <a:pt x="5" y="828"/>
                    <a:pt x="5" y="828"/>
                  </a:cubicBezTo>
                  <a:cubicBezTo>
                    <a:pt x="5" y="827"/>
                    <a:pt x="6" y="823"/>
                    <a:pt x="6" y="823"/>
                  </a:cubicBezTo>
                  <a:cubicBezTo>
                    <a:pt x="6" y="823"/>
                    <a:pt x="6" y="819"/>
                    <a:pt x="7" y="818"/>
                  </a:cubicBezTo>
                  <a:cubicBezTo>
                    <a:pt x="7" y="817"/>
                    <a:pt x="8" y="817"/>
                    <a:pt x="8" y="817"/>
                  </a:cubicBezTo>
                  <a:cubicBezTo>
                    <a:pt x="8" y="817"/>
                    <a:pt x="199" y="817"/>
                    <a:pt x="199" y="817"/>
                  </a:cubicBezTo>
                  <a:cubicBezTo>
                    <a:pt x="200" y="817"/>
                    <a:pt x="200" y="816"/>
                    <a:pt x="200" y="816"/>
                  </a:cubicBezTo>
                  <a:cubicBezTo>
                    <a:pt x="200" y="816"/>
                    <a:pt x="200" y="815"/>
                    <a:pt x="200" y="813"/>
                  </a:cubicBezTo>
                  <a:cubicBezTo>
                    <a:pt x="200" y="812"/>
                    <a:pt x="200" y="809"/>
                    <a:pt x="200" y="809"/>
                  </a:cubicBezTo>
                  <a:cubicBezTo>
                    <a:pt x="200" y="809"/>
                    <a:pt x="200" y="796"/>
                    <a:pt x="199" y="795"/>
                  </a:cubicBezTo>
                  <a:cubicBezTo>
                    <a:pt x="199" y="794"/>
                    <a:pt x="199" y="786"/>
                    <a:pt x="199" y="785"/>
                  </a:cubicBezTo>
                  <a:cubicBezTo>
                    <a:pt x="199" y="784"/>
                    <a:pt x="199" y="778"/>
                    <a:pt x="199" y="778"/>
                  </a:cubicBezTo>
                  <a:cubicBezTo>
                    <a:pt x="199" y="778"/>
                    <a:pt x="197" y="758"/>
                    <a:pt x="196" y="756"/>
                  </a:cubicBezTo>
                  <a:cubicBezTo>
                    <a:pt x="196" y="754"/>
                    <a:pt x="196" y="753"/>
                    <a:pt x="196" y="753"/>
                  </a:cubicBezTo>
                  <a:cubicBezTo>
                    <a:pt x="196" y="753"/>
                    <a:pt x="194" y="743"/>
                    <a:pt x="193" y="742"/>
                  </a:cubicBezTo>
                  <a:cubicBezTo>
                    <a:pt x="193" y="741"/>
                    <a:pt x="193" y="742"/>
                    <a:pt x="193" y="741"/>
                  </a:cubicBezTo>
                  <a:cubicBezTo>
                    <a:pt x="193" y="740"/>
                    <a:pt x="195" y="737"/>
                    <a:pt x="195" y="737"/>
                  </a:cubicBezTo>
                  <a:cubicBezTo>
                    <a:pt x="195" y="736"/>
                    <a:pt x="195" y="735"/>
                    <a:pt x="195" y="734"/>
                  </a:cubicBezTo>
                  <a:cubicBezTo>
                    <a:pt x="195" y="734"/>
                    <a:pt x="195" y="732"/>
                    <a:pt x="195" y="732"/>
                  </a:cubicBezTo>
                  <a:cubicBezTo>
                    <a:pt x="195" y="731"/>
                    <a:pt x="197" y="731"/>
                    <a:pt x="198" y="730"/>
                  </a:cubicBezTo>
                  <a:cubicBezTo>
                    <a:pt x="199" y="729"/>
                    <a:pt x="200" y="728"/>
                    <a:pt x="200" y="728"/>
                  </a:cubicBezTo>
                  <a:cubicBezTo>
                    <a:pt x="200" y="728"/>
                    <a:pt x="218" y="715"/>
                    <a:pt x="220" y="715"/>
                  </a:cubicBezTo>
                  <a:cubicBezTo>
                    <a:pt x="221" y="714"/>
                    <a:pt x="222" y="714"/>
                    <a:pt x="223" y="714"/>
                  </a:cubicBezTo>
                  <a:cubicBezTo>
                    <a:pt x="224" y="713"/>
                    <a:pt x="227" y="713"/>
                    <a:pt x="229" y="712"/>
                  </a:cubicBezTo>
                  <a:cubicBezTo>
                    <a:pt x="230" y="712"/>
                    <a:pt x="232" y="712"/>
                    <a:pt x="232" y="712"/>
                  </a:cubicBezTo>
                  <a:cubicBezTo>
                    <a:pt x="232" y="712"/>
                    <a:pt x="240" y="708"/>
                    <a:pt x="241" y="707"/>
                  </a:cubicBezTo>
                  <a:cubicBezTo>
                    <a:pt x="241" y="706"/>
                    <a:pt x="243" y="706"/>
                    <a:pt x="244" y="706"/>
                  </a:cubicBezTo>
                  <a:cubicBezTo>
                    <a:pt x="245" y="706"/>
                    <a:pt x="247" y="705"/>
                    <a:pt x="247" y="705"/>
                  </a:cubicBezTo>
                  <a:cubicBezTo>
                    <a:pt x="248" y="705"/>
                    <a:pt x="249" y="704"/>
                    <a:pt x="249" y="704"/>
                  </a:cubicBezTo>
                  <a:cubicBezTo>
                    <a:pt x="249" y="704"/>
                    <a:pt x="249" y="570"/>
                    <a:pt x="249" y="569"/>
                  </a:cubicBezTo>
                  <a:cubicBezTo>
                    <a:pt x="249" y="568"/>
                    <a:pt x="250" y="568"/>
                    <a:pt x="250" y="568"/>
                  </a:cubicBezTo>
                  <a:cubicBezTo>
                    <a:pt x="412" y="567"/>
                    <a:pt x="412" y="567"/>
                    <a:pt x="412" y="567"/>
                  </a:cubicBezTo>
                  <a:cubicBezTo>
                    <a:pt x="412" y="497"/>
                    <a:pt x="412" y="497"/>
                    <a:pt x="412" y="497"/>
                  </a:cubicBezTo>
                  <a:cubicBezTo>
                    <a:pt x="412" y="497"/>
                    <a:pt x="412" y="453"/>
                    <a:pt x="412" y="476"/>
                  </a:cubicBezTo>
                  <a:cubicBezTo>
                    <a:pt x="412" y="453"/>
                    <a:pt x="412" y="418"/>
                    <a:pt x="412" y="418"/>
                  </a:cubicBezTo>
                  <a:cubicBezTo>
                    <a:pt x="412" y="418"/>
                    <a:pt x="416" y="417"/>
                    <a:pt x="418" y="416"/>
                  </a:cubicBezTo>
                  <a:cubicBezTo>
                    <a:pt x="420" y="415"/>
                    <a:pt x="425" y="412"/>
                    <a:pt x="426" y="410"/>
                  </a:cubicBezTo>
                  <a:cubicBezTo>
                    <a:pt x="428" y="408"/>
                    <a:pt x="430" y="406"/>
                    <a:pt x="431" y="405"/>
                  </a:cubicBezTo>
                  <a:cubicBezTo>
                    <a:pt x="433" y="404"/>
                    <a:pt x="433" y="405"/>
                    <a:pt x="434" y="404"/>
                  </a:cubicBezTo>
                  <a:cubicBezTo>
                    <a:pt x="434" y="403"/>
                    <a:pt x="434" y="402"/>
                    <a:pt x="435" y="402"/>
                  </a:cubicBezTo>
                  <a:cubicBezTo>
                    <a:pt x="436" y="403"/>
                    <a:pt x="435" y="404"/>
                    <a:pt x="436" y="403"/>
                  </a:cubicBezTo>
                  <a:cubicBezTo>
                    <a:pt x="437" y="401"/>
                    <a:pt x="440" y="398"/>
                    <a:pt x="441" y="398"/>
                  </a:cubicBezTo>
                  <a:cubicBezTo>
                    <a:pt x="442" y="398"/>
                    <a:pt x="442" y="398"/>
                    <a:pt x="443" y="397"/>
                  </a:cubicBezTo>
                  <a:cubicBezTo>
                    <a:pt x="444" y="396"/>
                    <a:pt x="444" y="396"/>
                    <a:pt x="445" y="395"/>
                  </a:cubicBezTo>
                  <a:cubicBezTo>
                    <a:pt x="447" y="395"/>
                    <a:pt x="447" y="395"/>
                    <a:pt x="447" y="394"/>
                  </a:cubicBezTo>
                  <a:cubicBezTo>
                    <a:pt x="448" y="393"/>
                    <a:pt x="447" y="393"/>
                    <a:pt x="449" y="392"/>
                  </a:cubicBezTo>
                  <a:cubicBezTo>
                    <a:pt x="451" y="391"/>
                    <a:pt x="450" y="392"/>
                    <a:pt x="451" y="391"/>
                  </a:cubicBezTo>
                  <a:cubicBezTo>
                    <a:pt x="453" y="391"/>
                    <a:pt x="452" y="391"/>
                    <a:pt x="453" y="390"/>
                  </a:cubicBezTo>
                  <a:cubicBezTo>
                    <a:pt x="454" y="389"/>
                    <a:pt x="454" y="388"/>
                    <a:pt x="455" y="388"/>
                  </a:cubicBezTo>
                  <a:cubicBezTo>
                    <a:pt x="455" y="388"/>
                    <a:pt x="455" y="388"/>
                    <a:pt x="457" y="387"/>
                  </a:cubicBezTo>
                  <a:cubicBezTo>
                    <a:pt x="459" y="386"/>
                    <a:pt x="459" y="386"/>
                    <a:pt x="460" y="386"/>
                  </a:cubicBezTo>
                  <a:cubicBezTo>
                    <a:pt x="462" y="385"/>
                    <a:pt x="462" y="385"/>
                    <a:pt x="463" y="384"/>
                  </a:cubicBezTo>
                  <a:cubicBezTo>
                    <a:pt x="464" y="383"/>
                    <a:pt x="463" y="382"/>
                    <a:pt x="464" y="381"/>
                  </a:cubicBezTo>
                  <a:cubicBezTo>
                    <a:pt x="465" y="380"/>
                    <a:pt x="464" y="380"/>
                    <a:pt x="466" y="380"/>
                  </a:cubicBezTo>
                  <a:cubicBezTo>
                    <a:pt x="468" y="381"/>
                    <a:pt x="468" y="381"/>
                    <a:pt x="471" y="381"/>
                  </a:cubicBezTo>
                  <a:cubicBezTo>
                    <a:pt x="473" y="381"/>
                    <a:pt x="473" y="381"/>
                    <a:pt x="475" y="380"/>
                  </a:cubicBezTo>
                  <a:cubicBezTo>
                    <a:pt x="477" y="379"/>
                    <a:pt x="477" y="379"/>
                    <a:pt x="480" y="377"/>
                  </a:cubicBezTo>
                  <a:cubicBezTo>
                    <a:pt x="482" y="375"/>
                    <a:pt x="481" y="375"/>
                    <a:pt x="483" y="374"/>
                  </a:cubicBezTo>
                  <a:cubicBezTo>
                    <a:pt x="485" y="374"/>
                    <a:pt x="483" y="374"/>
                    <a:pt x="486" y="373"/>
                  </a:cubicBezTo>
                  <a:cubicBezTo>
                    <a:pt x="488" y="373"/>
                    <a:pt x="489" y="373"/>
                    <a:pt x="490" y="373"/>
                  </a:cubicBezTo>
                  <a:cubicBezTo>
                    <a:pt x="491" y="374"/>
                    <a:pt x="491" y="374"/>
                    <a:pt x="493" y="374"/>
                  </a:cubicBezTo>
                  <a:cubicBezTo>
                    <a:pt x="495" y="374"/>
                    <a:pt x="494" y="372"/>
                    <a:pt x="496" y="373"/>
                  </a:cubicBezTo>
                  <a:cubicBezTo>
                    <a:pt x="498" y="375"/>
                    <a:pt x="498" y="375"/>
                    <a:pt x="500" y="375"/>
                  </a:cubicBezTo>
                  <a:cubicBezTo>
                    <a:pt x="502" y="375"/>
                    <a:pt x="501" y="374"/>
                    <a:pt x="502" y="375"/>
                  </a:cubicBezTo>
                  <a:cubicBezTo>
                    <a:pt x="504" y="376"/>
                    <a:pt x="503" y="377"/>
                    <a:pt x="504" y="376"/>
                  </a:cubicBezTo>
                  <a:cubicBezTo>
                    <a:pt x="506" y="376"/>
                    <a:pt x="504" y="376"/>
                    <a:pt x="507" y="375"/>
                  </a:cubicBezTo>
                  <a:cubicBezTo>
                    <a:pt x="509" y="373"/>
                    <a:pt x="507" y="373"/>
                    <a:pt x="510" y="373"/>
                  </a:cubicBezTo>
                  <a:cubicBezTo>
                    <a:pt x="512" y="373"/>
                    <a:pt x="512" y="374"/>
                    <a:pt x="514" y="373"/>
                  </a:cubicBezTo>
                  <a:cubicBezTo>
                    <a:pt x="517" y="372"/>
                    <a:pt x="516" y="372"/>
                    <a:pt x="517" y="373"/>
                  </a:cubicBezTo>
                  <a:cubicBezTo>
                    <a:pt x="518" y="373"/>
                    <a:pt x="518" y="372"/>
                    <a:pt x="519" y="371"/>
                  </a:cubicBezTo>
                  <a:cubicBezTo>
                    <a:pt x="521" y="370"/>
                    <a:pt x="521" y="370"/>
                    <a:pt x="523" y="370"/>
                  </a:cubicBezTo>
                  <a:cubicBezTo>
                    <a:pt x="525" y="370"/>
                    <a:pt x="525" y="370"/>
                    <a:pt x="527" y="370"/>
                  </a:cubicBezTo>
                  <a:cubicBezTo>
                    <a:pt x="529" y="369"/>
                    <a:pt x="528" y="369"/>
                    <a:pt x="531" y="370"/>
                  </a:cubicBezTo>
                  <a:cubicBezTo>
                    <a:pt x="534" y="370"/>
                    <a:pt x="533" y="369"/>
                    <a:pt x="535" y="370"/>
                  </a:cubicBezTo>
                  <a:cubicBezTo>
                    <a:pt x="537" y="370"/>
                    <a:pt x="535" y="369"/>
                    <a:pt x="538" y="370"/>
                  </a:cubicBezTo>
                  <a:cubicBezTo>
                    <a:pt x="541" y="370"/>
                    <a:pt x="539" y="371"/>
                    <a:pt x="542" y="370"/>
                  </a:cubicBezTo>
                  <a:cubicBezTo>
                    <a:pt x="545" y="369"/>
                    <a:pt x="542" y="368"/>
                    <a:pt x="545" y="369"/>
                  </a:cubicBezTo>
                  <a:cubicBezTo>
                    <a:pt x="548" y="369"/>
                    <a:pt x="546" y="369"/>
                    <a:pt x="549" y="369"/>
                  </a:cubicBezTo>
                  <a:cubicBezTo>
                    <a:pt x="551" y="368"/>
                    <a:pt x="551" y="367"/>
                    <a:pt x="552" y="367"/>
                  </a:cubicBezTo>
                  <a:cubicBezTo>
                    <a:pt x="553" y="368"/>
                    <a:pt x="553" y="368"/>
                    <a:pt x="554" y="369"/>
                  </a:cubicBezTo>
                  <a:cubicBezTo>
                    <a:pt x="555" y="369"/>
                    <a:pt x="557" y="370"/>
                    <a:pt x="555" y="371"/>
                  </a:cubicBezTo>
                  <a:cubicBezTo>
                    <a:pt x="554" y="372"/>
                    <a:pt x="553" y="373"/>
                    <a:pt x="554" y="373"/>
                  </a:cubicBezTo>
                  <a:cubicBezTo>
                    <a:pt x="556" y="374"/>
                    <a:pt x="556" y="374"/>
                    <a:pt x="557" y="373"/>
                  </a:cubicBezTo>
                  <a:cubicBezTo>
                    <a:pt x="557" y="372"/>
                    <a:pt x="558" y="369"/>
                    <a:pt x="558" y="371"/>
                  </a:cubicBezTo>
                  <a:cubicBezTo>
                    <a:pt x="559" y="373"/>
                    <a:pt x="558" y="373"/>
                    <a:pt x="560" y="374"/>
                  </a:cubicBezTo>
                  <a:cubicBezTo>
                    <a:pt x="561" y="374"/>
                    <a:pt x="561" y="374"/>
                    <a:pt x="562" y="375"/>
                  </a:cubicBezTo>
                  <a:cubicBezTo>
                    <a:pt x="564" y="375"/>
                    <a:pt x="566" y="372"/>
                    <a:pt x="566" y="372"/>
                  </a:cubicBezTo>
                  <a:cubicBezTo>
                    <a:pt x="575" y="359"/>
                    <a:pt x="575" y="359"/>
                    <a:pt x="575" y="359"/>
                  </a:cubicBezTo>
                  <a:cubicBezTo>
                    <a:pt x="575" y="359"/>
                    <a:pt x="575" y="358"/>
                    <a:pt x="576" y="356"/>
                  </a:cubicBezTo>
                  <a:cubicBezTo>
                    <a:pt x="576" y="355"/>
                    <a:pt x="577" y="352"/>
                    <a:pt x="577" y="352"/>
                  </a:cubicBezTo>
                  <a:cubicBezTo>
                    <a:pt x="577" y="352"/>
                    <a:pt x="583" y="348"/>
                    <a:pt x="585" y="346"/>
                  </a:cubicBezTo>
                  <a:cubicBezTo>
                    <a:pt x="587" y="344"/>
                    <a:pt x="590" y="342"/>
                    <a:pt x="591" y="341"/>
                  </a:cubicBezTo>
                  <a:cubicBezTo>
                    <a:pt x="592" y="340"/>
                    <a:pt x="593" y="338"/>
                    <a:pt x="595" y="337"/>
                  </a:cubicBezTo>
                  <a:cubicBezTo>
                    <a:pt x="598" y="336"/>
                    <a:pt x="602" y="334"/>
                    <a:pt x="605" y="333"/>
                  </a:cubicBezTo>
                  <a:cubicBezTo>
                    <a:pt x="607" y="332"/>
                    <a:pt x="609" y="331"/>
                    <a:pt x="612" y="329"/>
                  </a:cubicBezTo>
                  <a:cubicBezTo>
                    <a:pt x="615" y="327"/>
                    <a:pt x="617" y="324"/>
                    <a:pt x="618" y="322"/>
                  </a:cubicBezTo>
                  <a:cubicBezTo>
                    <a:pt x="620" y="321"/>
                    <a:pt x="623" y="317"/>
                    <a:pt x="624" y="316"/>
                  </a:cubicBezTo>
                  <a:cubicBezTo>
                    <a:pt x="626" y="315"/>
                    <a:pt x="627" y="314"/>
                    <a:pt x="629" y="314"/>
                  </a:cubicBezTo>
                  <a:cubicBezTo>
                    <a:pt x="632" y="314"/>
                    <a:pt x="633" y="313"/>
                    <a:pt x="635" y="313"/>
                  </a:cubicBezTo>
                  <a:cubicBezTo>
                    <a:pt x="638" y="312"/>
                    <a:pt x="637" y="313"/>
                    <a:pt x="641" y="312"/>
                  </a:cubicBezTo>
                  <a:cubicBezTo>
                    <a:pt x="645" y="311"/>
                    <a:pt x="646" y="311"/>
                    <a:pt x="649" y="310"/>
                  </a:cubicBezTo>
                  <a:cubicBezTo>
                    <a:pt x="653" y="309"/>
                    <a:pt x="651" y="309"/>
                    <a:pt x="655" y="307"/>
                  </a:cubicBezTo>
                  <a:cubicBezTo>
                    <a:pt x="659" y="306"/>
                    <a:pt x="660" y="304"/>
                    <a:pt x="659" y="303"/>
                  </a:cubicBezTo>
                  <a:cubicBezTo>
                    <a:pt x="658" y="302"/>
                    <a:pt x="656" y="302"/>
                    <a:pt x="656" y="301"/>
                  </a:cubicBezTo>
                  <a:cubicBezTo>
                    <a:pt x="657" y="301"/>
                    <a:pt x="657" y="300"/>
                    <a:pt x="657" y="300"/>
                  </a:cubicBezTo>
                  <a:cubicBezTo>
                    <a:pt x="658" y="299"/>
                    <a:pt x="658" y="298"/>
                    <a:pt x="658" y="297"/>
                  </a:cubicBezTo>
                  <a:cubicBezTo>
                    <a:pt x="659" y="297"/>
                    <a:pt x="658" y="296"/>
                    <a:pt x="659" y="296"/>
                  </a:cubicBezTo>
                  <a:cubicBezTo>
                    <a:pt x="660" y="296"/>
                    <a:pt x="661" y="296"/>
                    <a:pt x="661" y="295"/>
                  </a:cubicBezTo>
                  <a:cubicBezTo>
                    <a:pt x="661" y="294"/>
                    <a:pt x="659" y="293"/>
                    <a:pt x="661" y="293"/>
                  </a:cubicBezTo>
                  <a:cubicBezTo>
                    <a:pt x="662" y="293"/>
                    <a:pt x="662" y="293"/>
                    <a:pt x="662" y="292"/>
                  </a:cubicBezTo>
                  <a:cubicBezTo>
                    <a:pt x="662" y="292"/>
                    <a:pt x="661" y="291"/>
                    <a:pt x="662" y="291"/>
                  </a:cubicBezTo>
                  <a:cubicBezTo>
                    <a:pt x="663" y="290"/>
                    <a:pt x="663" y="290"/>
                    <a:pt x="663" y="290"/>
                  </a:cubicBezTo>
                  <a:cubicBezTo>
                    <a:pt x="663" y="289"/>
                    <a:pt x="662" y="290"/>
                    <a:pt x="662" y="289"/>
                  </a:cubicBezTo>
                  <a:cubicBezTo>
                    <a:pt x="663" y="288"/>
                    <a:pt x="662" y="288"/>
                    <a:pt x="662" y="287"/>
                  </a:cubicBezTo>
                  <a:cubicBezTo>
                    <a:pt x="662" y="286"/>
                    <a:pt x="661" y="286"/>
                    <a:pt x="662" y="286"/>
                  </a:cubicBezTo>
                  <a:cubicBezTo>
                    <a:pt x="662" y="285"/>
                    <a:pt x="662" y="284"/>
                    <a:pt x="662" y="285"/>
                  </a:cubicBezTo>
                  <a:cubicBezTo>
                    <a:pt x="661" y="285"/>
                    <a:pt x="660" y="286"/>
                    <a:pt x="660" y="285"/>
                  </a:cubicBezTo>
                  <a:cubicBezTo>
                    <a:pt x="660" y="284"/>
                    <a:pt x="660" y="284"/>
                    <a:pt x="659" y="284"/>
                  </a:cubicBezTo>
                  <a:cubicBezTo>
                    <a:pt x="659" y="283"/>
                    <a:pt x="659" y="283"/>
                    <a:pt x="659" y="282"/>
                  </a:cubicBezTo>
                  <a:cubicBezTo>
                    <a:pt x="659" y="282"/>
                    <a:pt x="659" y="280"/>
                    <a:pt x="658" y="281"/>
                  </a:cubicBezTo>
                  <a:cubicBezTo>
                    <a:pt x="658" y="282"/>
                    <a:pt x="658" y="282"/>
                    <a:pt x="657" y="283"/>
                  </a:cubicBezTo>
                  <a:cubicBezTo>
                    <a:pt x="657" y="284"/>
                    <a:pt x="656" y="284"/>
                    <a:pt x="656" y="283"/>
                  </a:cubicBezTo>
                  <a:cubicBezTo>
                    <a:pt x="656" y="282"/>
                    <a:pt x="656" y="282"/>
                    <a:pt x="657" y="281"/>
                  </a:cubicBezTo>
                  <a:cubicBezTo>
                    <a:pt x="657" y="281"/>
                    <a:pt x="657" y="280"/>
                    <a:pt x="656" y="280"/>
                  </a:cubicBezTo>
                  <a:cubicBezTo>
                    <a:pt x="655" y="280"/>
                    <a:pt x="654" y="280"/>
                    <a:pt x="654" y="280"/>
                  </a:cubicBezTo>
                  <a:cubicBezTo>
                    <a:pt x="654" y="280"/>
                    <a:pt x="655" y="281"/>
                    <a:pt x="654" y="281"/>
                  </a:cubicBezTo>
                  <a:cubicBezTo>
                    <a:pt x="653" y="281"/>
                    <a:pt x="653" y="280"/>
                    <a:pt x="653" y="281"/>
                  </a:cubicBezTo>
                  <a:cubicBezTo>
                    <a:pt x="653" y="282"/>
                    <a:pt x="654" y="282"/>
                    <a:pt x="653" y="283"/>
                  </a:cubicBezTo>
                  <a:cubicBezTo>
                    <a:pt x="652" y="283"/>
                    <a:pt x="651" y="282"/>
                    <a:pt x="651" y="282"/>
                  </a:cubicBezTo>
                  <a:cubicBezTo>
                    <a:pt x="651" y="282"/>
                    <a:pt x="651" y="282"/>
                    <a:pt x="651" y="281"/>
                  </a:cubicBezTo>
                  <a:cubicBezTo>
                    <a:pt x="651" y="280"/>
                    <a:pt x="652" y="280"/>
                    <a:pt x="652" y="279"/>
                  </a:cubicBezTo>
                  <a:cubicBezTo>
                    <a:pt x="652" y="278"/>
                    <a:pt x="652" y="279"/>
                    <a:pt x="651" y="278"/>
                  </a:cubicBezTo>
                  <a:cubicBezTo>
                    <a:pt x="651" y="277"/>
                    <a:pt x="650" y="277"/>
                    <a:pt x="650" y="276"/>
                  </a:cubicBezTo>
                  <a:cubicBezTo>
                    <a:pt x="651" y="275"/>
                    <a:pt x="651" y="276"/>
                    <a:pt x="652" y="275"/>
                  </a:cubicBezTo>
                  <a:cubicBezTo>
                    <a:pt x="652" y="274"/>
                    <a:pt x="652" y="274"/>
                    <a:pt x="652" y="273"/>
                  </a:cubicBezTo>
                  <a:cubicBezTo>
                    <a:pt x="652" y="273"/>
                    <a:pt x="650" y="273"/>
                    <a:pt x="651" y="272"/>
                  </a:cubicBezTo>
                  <a:cubicBezTo>
                    <a:pt x="651" y="271"/>
                    <a:pt x="652" y="272"/>
                    <a:pt x="652" y="271"/>
                  </a:cubicBezTo>
                  <a:cubicBezTo>
                    <a:pt x="652" y="270"/>
                    <a:pt x="652" y="269"/>
                    <a:pt x="653" y="269"/>
                  </a:cubicBezTo>
                  <a:cubicBezTo>
                    <a:pt x="653" y="269"/>
                    <a:pt x="653" y="269"/>
                    <a:pt x="654" y="270"/>
                  </a:cubicBezTo>
                  <a:cubicBezTo>
                    <a:pt x="654" y="270"/>
                    <a:pt x="655" y="270"/>
                    <a:pt x="655" y="269"/>
                  </a:cubicBezTo>
                  <a:cubicBezTo>
                    <a:pt x="655" y="268"/>
                    <a:pt x="656" y="268"/>
                    <a:pt x="656" y="268"/>
                  </a:cubicBezTo>
                  <a:cubicBezTo>
                    <a:pt x="657" y="267"/>
                    <a:pt x="657" y="266"/>
                    <a:pt x="657" y="266"/>
                  </a:cubicBezTo>
                  <a:cubicBezTo>
                    <a:pt x="656" y="253"/>
                    <a:pt x="656" y="253"/>
                    <a:pt x="656" y="253"/>
                  </a:cubicBezTo>
                  <a:cubicBezTo>
                    <a:pt x="696" y="244"/>
                    <a:pt x="696" y="244"/>
                    <a:pt x="696" y="244"/>
                  </a:cubicBezTo>
                  <a:cubicBezTo>
                    <a:pt x="696" y="244"/>
                    <a:pt x="698" y="243"/>
                    <a:pt x="697" y="242"/>
                  </a:cubicBezTo>
                  <a:cubicBezTo>
                    <a:pt x="697" y="241"/>
                    <a:pt x="696" y="241"/>
                    <a:pt x="697" y="240"/>
                  </a:cubicBezTo>
                  <a:cubicBezTo>
                    <a:pt x="698" y="239"/>
                    <a:pt x="697" y="239"/>
                    <a:pt x="697" y="238"/>
                  </a:cubicBezTo>
                  <a:cubicBezTo>
                    <a:pt x="696" y="236"/>
                    <a:pt x="695" y="237"/>
                    <a:pt x="695" y="235"/>
                  </a:cubicBezTo>
                  <a:cubicBezTo>
                    <a:pt x="694" y="233"/>
                    <a:pt x="694" y="233"/>
                    <a:pt x="694" y="232"/>
                  </a:cubicBezTo>
                  <a:cubicBezTo>
                    <a:pt x="693" y="231"/>
                    <a:pt x="693" y="231"/>
                    <a:pt x="693" y="229"/>
                  </a:cubicBezTo>
                  <a:cubicBezTo>
                    <a:pt x="693" y="228"/>
                    <a:pt x="693" y="228"/>
                    <a:pt x="694" y="226"/>
                  </a:cubicBezTo>
                  <a:cubicBezTo>
                    <a:pt x="694" y="225"/>
                    <a:pt x="694" y="225"/>
                    <a:pt x="696" y="225"/>
                  </a:cubicBezTo>
                  <a:cubicBezTo>
                    <a:pt x="697" y="226"/>
                    <a:pt x="698" y="226"/>
                    <a:pt x="701" y="226"/>
                  </a:cubicBezTo>
                  <a:cubicBezTo>
                    <a:pt x="703" y="226"/>
                    <a:pt x="702" y="226"/>
                    <a:pt x="705" y="226"/>
                  </a:cubicBezTo>
                  <a:cubicBezTo>
                    <a:pt x="707" y="226"/>
                    <a:pt x="708" y="225"/>
                    <a:pt x="709" y="225"/>
                  </a:cubicBezTo>
                  <a:cubicBezTo>
                    <a:pt x="709" y="225"/>
                    <a:pt x="709" y="225"/>
                    <a:pt x="711" y="224"/>
                  </a:cubicBezTo>
                  <a:cubicBezTo>
                    <a:pt x="712" y="224"/>
                    <a:pt x="712" y="224"/>
                    <a:pt x="714" y="224"/>
                  </a:cubicBezTo>
                  <a:cubicBezTo>
                    <a:pt x="715" y="224"/>
                    <a:pt x="715" y="223"/>
                    <a:pt x="717" y="223"/>
                  </a:cubicBezTo>
                  <a:cubicBezTo>
                    <a:pt x="719" y="223"/>
                    <a:pt x="717" y="223"/>
                    <a:pt x="719" y="223"/>
                  </a:cubicBezTo>
                  <a:cubicBezTo>
                    <a:pt x="722" y="224"/>
                    <a:pt x="722" y="224"/>
                    <a:pt x="725" y="224"/>
                  </a:cubicBezTo>
                  <a:cubicBezTo>
                    <a:pt x="728" y="223"/>
                    <a:pt x="728" y="222"/>
                    <a:pt x="728" y="223"/>
                  </a:cubicBezTo>
                  <a:cubicBezTo>
                    <a:pt x="729" y="224"/>
                    <a:pt x="728" y="223"/>
                    <a:pt x="729" y="224"/>
                  </a:cubicBezTo>
                  <a:cubicBezTo>
                    <a:pt x="730" y="224"/>
                    <a:pt x="731" y="224"/>
                    <a:pt x="733" y="223"/>
                  </a:cubicBezTo>
                  <a:cubicBezTo>
                    <a:pt x="735" y="223"/>
                    <a:pt x="735" y="223"/>
                    <a:pt x="736" y="222"/>
                  </a:cubicBezTo>
                  <a:cubicBezTo>
                    <a:pt x="737" y="222"/>
                    <a:pt x="736" y="222"/>
                    <a:pt x="738" y="222"/>
                  </a:cubicBezTo>
                  <a:cubicBezTo>
                    <a:pt x="740" y="223"/>
                    <a:pt x="741" y="223"/>
                    <a:pt x="742" y="223"/>
                  </a:cubicBezTo>
                  <a:cubicBezTo>
                    <a:pt x="743" y="223"/>
                    <a:pt x="742" y="221"/>
                    <a:pt x="744" y="222"/>
                  </a:cubicBezTo>
                  <a:cubicBezTo>
                    <a:pt x="746" y="224"/>
                    <a:pt x="746" y="224"/>
                    <a:pt x="748" y="224"/>
                  </a:cubicBezTo>
                  <a:cubicBezTo>
                    <a:pt x="749" y="224"/>
                    <a:pt x="750" y="224"/>
                    <a:pt x="751" y="225"/>
                  </a:cubicBezTo>
                  <a:cubicBezTo>
                    <a:pt x="753" y="226"/>
                    <a:pt x="752" y="226"/>
                    <a:pt x="755" y="226"/>
                  </a:cubicBezTo>
                  <a:cubicBezTo>
                    <a:pt x="758" y="226"/>
                    <a:pt x="757" y="226"/>
                    <a:pt x="759" y="226"/>
                  </a:cubicBezTo>
                  <a:cubicBezTo>
                    <a:pt x="761" y="226"/>
                    <a:pt x="761" y="226"/>
                    <a:pt x="763" y="226"/>
                  </a:cubicBezTo>
                  <a:cubicBezTo>
                    <a:pt x="764" y="226"/>
                    <a:pt x="763" y="225"/>
                    <a:pt x="764" y="226"/>
                  </a:cubicBezTo>
                  <a:cubicBezTo>
                    <a:pt x="766" y="227"/>
                    <a:pt x="765" y="227"/>
                    <a:pt x="767" y="227"/>
                  </a:cubicBezTo>
                  <a:cubicBezTo>
                    <a:pt x="769" y="227"/>
                    <a:pt x="768" y="227"/>
                    <a:pt x="770" y="227"/>
                  </a:cubicBezTo>
                  <a:cubicBezTo>
                    <a:pt x="773" y="226"/>
                    <a:pt x="772" y="226"/>
                    <a:pt x="774" y="226"/>
                  </a:cubicBezTo>
                  <a:cubicBezTo>
                    <a:pt x="777" y="227"/>
                    <a:pt x="776" y="227"/>
                    <a:pt x="777" y="226"/>
                  </a:cubicBezTo>
                  <a:cubicBezTo>
                    <a:pt x="779" y="226"/>
                    <a:pt x="780" y="227"/>
                    <a:pt x="779" y="225"/>
                  </a:cubicBezTo>
                  <a:cubicBezTo>
                    <a:pt x="779" y="223"/>
                    <a:pt x="780" y="223"/>
                    <a:pt x="778" y="222"/>
                  </a:cubicBezTo>
                  <a:cubicBezTo>
                    <a:pt x="776" y="222"/>
                    <a:pt x="773" y="223"/>
                    <a:pt x="774" y="221"/>
                  </a:cubicBezTo>
                  <a:cubicBezTo>
                    <a:pt x="775" y="220"/>
                    <a:pt x="775" y="221"/>
                    <a:pt x="775" y="219"/>
                  </a:cubicBezTo>
                  <a:cubicBezTo>
                    <a:pt x="776" y="218"/>
                    <a:pt x="775" y="218"/>
                    <a:pt x="775" y="216"/>
                  </a:cubicBezTo>
                  <a:cubicBezTo>
                    <a:pt x="775" y="215"/>
                    <a:pt x="775" y="214"/>
                    <a:pt x="774" y="214"/>
                  </a:cubicBezTo>
                  <a:cubicBezTo>
                    <a:pt x="774" y="213"/>
                    <a:pt x="774" y="213"/>
                    <a:pt x="775" y="213"/>
                  </a:cubicBezTo>
                  <a:cubicBezTo>
                    <a:pt x="776" y="213"/>
                    <a:pt x="775" y="212"/>
                    <a:pt x="776" y="211"/>
                  </a:cubicBezTo>
                  <a:cubicBezTo>
                    <a:pt x="777" y="209"/>
                    <a:pt x="776" y="209"/>
                    <a:pt x="778" y="209"/>
                  </a:cubicBezTo>
                  <a:cubicBezTo>
                    <a:pt x="779" y="209"/>
                    <a:pt x="781" y="209"/>
                    <a:pt x="781" y="208"/>
                  </a:cubicBezTo>
                  <a:cubicBezTo>
                    <a:pt x="781" y="207"/>
                    <a:pt x="780" y="206"/>
                    <a:pt x="782" y="206"/>
                  </a:cubicBezTo>
                  <a:cubicBezTo>
                    <a:pt x="783" y="206"/>
                    <a:pt x="782" y="207"/>
                    <a:pt x="784" y="206"/>
                  </a:cubicBezTo>
                  <a:cubicBezTo>
                    <a:pt x="785" y="205"/>
                    <a:pt x="785" y="205"/>
                    <a:pt x="786" y="204"/>
                  </a:cubicBezTo>
                  <a:cubicBezTo>
                    <a:pt x="787" y="203"/>
                    <a:pt x="788" y="204"/>
                    <a:pt x="787" y="202"/>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3" name="Freeform 285"/>
            <p:cNvSpPr>
              <a:spLocks/>
            </p:cNvSpPr>
            <p:nvPr/>
          </p:nvSpPr>
          <p:spPr bwMode="auto">
            <a:xfrm>
              <a:off x="7088188" y="962025"/>
              <a:ext cx="0" cy="1588"/>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Freeform 286"/>
            <p:cNvSpPr>
              <a:spLocks/>
            </p:cNvSpPr>
            <p:nvPr/>
          </p:nvSpPr>
          <p:spPr bwMode="auto">
            <a:xfrm>
              <a:off x="6859588" y="855663"/>
              <a:ext cx="1423988" cy="1425575"/>
            </a:xfrm>
            <a:custGeom>
              <a:avLst/>
              <a:gdLst>
                <a:gd name="T0" fmla="*/ 904 w 1010"/>
                <a:gd name="T1" fmla="*/ 515 h 1012"/>
                <a:gd name="T2" fmla="*/ 903 w 1010"/>
                <a:gd name="T3" fmla="*/ 562 h 1012"/>
                <a:gd name="T4" fmla="*/ 908 w 1010"/>
                <a:gd name="T5" fmla="*/ 604 h 1012"/>
                <a:gd name="T6" fmla="*/ 914 w 1010"/>
                <a:gd name="T7" fmla="*/ 695 h 1012"/>
                <a:gd name="T8" fmla="*/ 930 w 1010"/>
                <a:gd name="T9" fmla="*/ 719 h 1012"/>
                <a:gd name="T10" fmla="*/ 951 w 1010"/>
                <a:gd name="T11" fmla="*/ 719 h 1012"/>
                <a:gd name="T12" fmla="*/ 1010 w 1010"/>
                <a:gd name="T13" fmla="*/ 774 h 1012"/>
                <a:gd name="T14" fmla="*/ 579 w 1010"/>
                <a:gd name="T15" fmla="*/ 992 h 1012"/>
                <a:gd name="T16" fmla="*/ 576 w 1010"/>
                <a:gd name="T17" fmla="*/ 965 h 1012"/>
                <a:gd name="T18" fmla="*/ 550 w 1010"/>
                <a:gd name="T19" fmla="*/ 957 h 1012"/>
                <a:gd name="T20" fmla="*/ 538 w 1010"/>
                <a:gd name="T21" fmla="*/ 948 h 1012"/>
                <a:gd name="T22" fmla="*/ 519 w 1010"/>
                <a:gd name="T23" fmla="*/ 944 h 1012"/>
                <a:gd name="T24" fmla="*/ 503 w 1010"/>
                <a:gd name="T25" fmla="*/ 929 h 1012"/>
                <a:gd name="T26" fmla="*/ 481 w 1010"/>
                <a:gd name="T27" fmla="*/ 906 h 1012"/>
                <a:gd name="T28" fmla="*/ 23 w 1010"/>
                <a:gd name="T29" fmla="*/ 474 h 1012"/>
                <a:gd name="T30" fmla="*/ 51 w 1010"/>
                <a:gd name="T31" fmla="*/ 456 h 1012"/>
                <a:gd name="T32" fmla="*/ 90 w 1010"/>
                <a:gd name="T33" fmla="*/ 447 h 1012"/>
                <a:gd name="T34" fmla="*/ 130 w 1010"/>
                <a:gd name="T35" fmla="*/ 442 h 1012"/>
                <a:gd name="T36" fmla="*/ 163 w 1010"/>
                <a:gd name="T37" fmla="*/ 431 h 1012"/>
                <a:gd name="T38" fmla="*/ 229 w 1010"/>
                <a:gd name="T39" fmla="*/ 384 h 1012"/>
                <a:gd name="T40" fmla="*/ 251 w 1010"/>
                <a:gd name="T41" fmla="*/ 362 h 1012"/>
                <a:gd name="T42" fmla="*/ 244 w 1010"/>
                <a:gd name="T43" fmla="*/ 352 h 1012"/>
                <a:gd name="T44" fmla="*/ 239 w 1010"/>
                <a:gd name="T45" fmla="*/ 344 h 1012"/>
                <a:gd name="T46" fmla="*/ 283 w 1010"/>
                <a:gd name="T47" fmla="*/ 307 h 1012"/>
                <a:gd name="T48" fmla="*/ 313 w 1010"/>
                <a:gd name="T49" fmla="*/ 296 h 1012"/>
                <a:gd name="T50" fmla="*/ 351 w 1010"/>
                <a:gd name="T51" fmla="*/ 298 h 1012"/>
                <a:gd name="T52" fmla="*/ 363 w 1010"/>
                <a:gd name="T53" fmla="*/ 285 h 1012"/>
                <a:gd name="T54" fmla="*/ 349 w 1010"/>
                <a:gd name="T55" fmla="*/ 249 h 1012"/>
                <a:gd name="T56" fmla="*/ 346 w 1010"/>
                <a:gd name="T57" fmla="*/ 214 h 1012"/>
                <a:gd name="T58" fmla="*/ 343 w 1010"/>
                <a:gd name="T59" fmla="*/ 183 h 1012"/>
                <a:gd name="T60" fmla="*/ 335 w 1010"/>
                <a:gd name="T61" fmla="*/ 151 h 1012"/>
                <a:gd name="T62" fmla="*/ 321 w 1010"/>
                <a:gd name="T63" fmla="*/ 130 h 1012"/>
                <a:gd name="T64" fmla="*/ 330 w 1010"/>
                <a:gd name="T65" fmla="*/ 122 h 1012"/>
                <a:gd name="T66" fmla="*/ 357 w 1010"/>
                <a:gd name="T67" fmla="*/ 109 h 1012"/>
                <a:gd name="T68" fmla="*/ 377 w 1010"/>
                <a:gd name="T69" fmla="*/ 85 h 1012"/>
                <a:gd name="T70" fmla="*/ 400 w 1010"/>
                <a:gd name="T71" fmla="*/ 76 h 1012"/>
                <a:gd name="T72" fmla="*/ 430 w 1010"/>
                <a:gd name="T73" fmla="*/ 68 h 1012"/>
                <a:gd name="T74" fmla="*/ 465 w 1010"/>
                <a:gd name="T75" fmla="*/ 45 h 1012"/>
                <a:gd name="T76" fmla="*/ 512 w 1010"/>
                <a:gd name="T77" fmla="*/ 33 h 1012"/>
                <a:gd name="T78" fmla="*/ 561 w 1010"/>
                <a:gd name="T79" fmla="*/ 24 h 1012"/>
                <a:gd name="T80" fmla="*/ 591 w 1010"/>
                <a:gd name="T81" fmla="*/ 21 h 1012"/>
                <a:gd name="T82" fmla="*/ 636 w 1010"/>
                <a:gd name="T83" fmla="*/ 13 h 1012"/>
                <a:gd name="T84" fmla="*/ 670 w 1010"/>
                <a:gd name="T85" fmla="*/ 21 h 1012"/>
                <a:gd name="T86" fmla="*/ 700 w 1010"/>
                <a:gd name="T87" fmla="*/ 20 h 1012"/>
                <a:gd name="T88" fmla="*/ 736 w 1010"/>
                <a:gd name="T89" fmla="*/ 2 h 1012"/>
                <a:gd name="T90" fmla="*/ 768 w 1010"/>
                <a:gd name="T91" fmla="*/ 13 h 1012"/>
                <a:gd name="T92" fmla="*/ 781 w 1010"/>
                <a:gd name="T93" fmla="*/ 3 h 1012"/>
                <a:gd name="T94" fmla="*/ 806 w 1010"/>
                <a:gd name="T95" fmla="*/ 16 h 1012"/>
                <a:gd name="T96" fmla="*/ 838 w 1010"/>
                <a:gd name="T97" fmla="*/ 13 h 1012"/>
                <a:gd name="T98" fmla="*/ 840 w 1010"/>
                <a:gd name="T99" fmla="*/ 21 h 1012"/>
                <a:gd name="T100" fmla="*/ 836 w 1010"/>
                <a:gd name="T101" fmla="*/ 31 h 1012"/>
                <a:gd name="T102" fmla="*/ 827 w 1010"/>
                <a:gd name="T103" fmla="*/ 42 h 1012"/>
                <a:gd name="T104" fmla="*/ 833 w 1010"/>
                <a:gd name="T105" fmla="*/ 50 h 1012"/>
                <a:gd name="T106" fmla="*/ 827 w 1010"/>
                <a:gd name="T107" fmla="*/ 73 h 1012"/>
                <a:gd name="T108" fmla="*/ 832 w 1010"/>
                <a:gd name="T109" fmla="*/ 97 h 1012"/>
                <a:gd name="T110" fmla="*/ 835 w 1010"/>
                <a:gd name="T111" fmla="*/ 114 h 1012"/>
                <a:gd name="T112" fmla="*/ 827 w 1010"/>
                <a:gd name="T113" fmla="*/ 133 h 1012"/>
                <a:gd name="T114" fmla="*/ 827 w 1010"/>
                <a:gd name="T115" fmla="*/ 149 h 1012"/>
                <a:gd name="T116" fmla="*/ 818 w 1010"/>
                <a:gd name="T117" fmla="*/ 158 h 1012"/>
                <a:gd name="T118" fmla="*/ 798 w 1010"/>
                <a:gd name="T119" fmla="*/ 176 h 1012"/>
                <a:gd name="T120" fmla="*/ 791 w 1010"/>
                <a:gd name="T121" fmla="*/ 193 h 1012"/>
                <a:gd name="T122" fmla="*/ 800 w 1010"/>
                <a:gd name="T123" fmla="*/ 218 h 1012"/>
                <a:gd name="T124" fmla="*/ 831 w 1010"/>
                <a:gd name="T125" fmla="*/ 257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0" h="1012">
                  <a:moveTo>
                    <a:pt x="891" y="405"/>
                  </a:moveTo>
                  <a:cubicBezTo>
                    <a:pt x="891" y="405"/>
                    <a:pt x="889" y="406"/>
                    <a:pt x="888" y="406"/>
                  </a:cubicBezTo>
                  <a:cubicBezTo>
                    <a:pt x="887" y="407"/>
                    <a:pt x="885" y="407"/>
                    <a:pt x="884" y="407"/>
                  </a:cubicBezTo>
                  <a:cubicBezTo>
                    <a:pt x="883" y="408"/>
                    <a:pt x="882" y="408"/>
                    <a:pt x="883" y="409"/>
                  </a:cubicBezTo>
                  <a:cubicBezTo>
                    <a:pt x="883" y="410"/>
                    <a:pt x="883" y="415"/>
                    <a:pt x="884" y="416"/>
                  </a:cubicBezTo>
                  <a:cubicBezTo>
                    <a:pt x="884" y="417"/>
                    <a:pt x="889" y="424"/>
                    <a:pt x="890" y="425"/>
                  </a:cubicBezTo>
                  <a:cubicBezTo>
                    <a:pt x="891" y="426"/>
                    <a:pt x="901" y="449"/>
                    <a:pt x="901" y="449"/>
                  </a:cubicBezTo>
                  <a:cubicBezTo>
                    <a:pt x="901" y="449"/>
                    <a:pt x="902" y="450"/>
                    <a:pt x="902" y="452"/>
                  </a:cubicBezTo>
                  <a:cubicBezTo>
                    <a:pt x="902" y="455"/>
                    <a:pt x="906" y="471"/>
                    <a:pt x="906" y="472"/>
                  </a:cubicBezTo>
                  <a:cubicBezTo>
                    <a:pt x="906" y="473"/>
                    <a:pt x="907" y="483"/>
                    <a:pt x="907" y="484"/>
                  </a:cubicBezTo>
                  <a:cubicBezTo>
                    <a:pt x="907" y="485"/>
                    <a:pt x="906" y="505"/>
                    <a:pt x="905" y="508"/>
                  </a:cubicBezTo>
                  <a:cubicBezTo>
                    <a:pt x="904" y="512"/>
                    <a:pt x="904" y="513"/>
                    <a:pt x="904" y="515"/>
                  </a:cubicBezTo>
                  <a:cubicBezTo>
                    <a:pt x="905" y="516"/>
                    <a:pt x="910" y="535"/>
                    <a:pt x="910" y="535"/>
                  </a:cubicBezTo>
                  <a:cubicBezTo>
                    <a:pt x="910" y="535"/>
                    <a:pt x="911" y="537"/>
                    <a:pt x="910" y="538"/>
                  </a:cubicBezTo>
                  <a:cubicBezTo>
                    <a:pt x="909" y="539"/>
                    <a:pt x="909" y="539"/>
                    <a:pt x="909" y="540"/>
                  </a:cubicBezTo>
                  <a:cubicBezTo>
                    <a:pt x="910" y="540"/>
                    <a:pt x="909" y="545"/>
                    <a:pt x="909" y="545"/>
                  </a:cubicBezTo>
                  <a:cubicBezTo>
                    <a:pt x="909" y="545"/>
                    <a:pt x="908" y="549"/>
                    <a:pt x="908" y="550"/>
                  </a:cubicBezTo>
                  <a:cubicBezTo>
                    <a:pt x="907" y="551"/>
                    <a:pt x="907" y="552"/>
                    <a:pt x="906" y="553"/>
                  </a:cubicBezTo>
                  <a:cubicBezTo>
                    <a:pt x="905" y="553"/>
                    <a:pt x="904" y="552"/>
                    <a:pt x="904" y="553"/>
                  </a:cubicBezTo>
                  <a:cubicBezTo>
                    <a:pt x="904" y="554"/>
                    <a:pt x="904" y="554"/>
                    <a:pt x="905" y="554"/>
                  </a:cubicBezTo>
                  <a:cubicBezTo>
                    <a:pt x="906" y="554"/>
                    <a:pt x="907" y="553"/>
                    <a:pt x="907" y="554"/>
                  </a:cubicBezTo>
                  <a:cubicBezTo>
                    <a:pt x="906" y="556"/>
                    <a:pt x="907" y="556"/>
                    <a:pt x="906" y="557"/>
                  </a:cubicBezTo>
                  <a:cubicBezTo>
                    <a:pt x="905" y="558"/>
                    <a:pt x="904" y="558"/>
                    <a:pt x="904" y="559"/>
                  </a:cubicBezTo>
                  <a:cubicBezTo>
                    <a:pt x="903" y="560"/>
                    <a:pt x="903" y="561"/>
                    <a:pt x="903" y="562"/>
                  </a:cubicBezTo>
                  <a:cubicBezTo>
                    <a:pt x="903" y="563"/>
                    <a:pt x="903" y="563"/>
                    <a:pt x="902" y="564"/>
                  </a:cubicBezTo>
                  <a:cubicBezTo>
                    <a:pt x="902" y="566"/>
                    <a:pt x="901" y="566"/>
                    <a:pt x="902" y="566"/>
                  </a:cubicBezTo>
                  <a:cubicBezTo>
                    <a:pt x="903" y="567"/>
                    <a:pt x="903" y="566"/>
                    <a:pt x="903" y="567"/>
                  </a:cubicBezTo>
                  <a:cubicBezTo>
                    <a:pt x="902" y="569"/>
                    <a:pt x="902" y="570"/>
                    <a:pt x="902" y="571"/>
                  </a:cubicBezTo>
                  <a:cubicBezTo>
                    <a:pt x="902" y="572"/>
                    <a:pt x="902" y="572"/>
                    <a:pt x="903" y="573"/>
                  </a:cubicBezTo>
                  <a:cubicBezTo>
                    <a:pt x="903" y="574"/>
                    <a:pt x="904" y="577"/>
                    <a:pt x="904" y="577"/>
                  </a:cubicBezTo>
                  <a:cubicBezTo>
                    <a:pt x="904" y="578"/>
                    <a:pt x="905" y="579"/>
                    <a:pt x="904" y="581"/>
                  </a:cubicBezTo>
                  <a:cubicBezTo>
                    <a:pt x="904" y="583"/>
                    <a:pt x="905" y="586"/>
                    <a:pt x="905" y="587"/>
                  </a:cubicBezTo>
                  <a:cubicBezTo>
                    <a:pt x="905" y="588"/>
                    <a:pt x="906" y="589"/>
                    <a:pt x="907" y="590"/>
                  </a:cubicBezTo>
                  <a:cubicBezTo>
                    <a:pt x="908" y="592"/>
                    <a:pt x="909" y="592"/>
                    <a:pt x="909" y="593"/>
                  </a:cubicBezTo>
                  <a:cubicBezTo>
                    <a:pt x="908" y="594"/>
                    <a:pt x="907" y="598"/>
                    <a:pt x="908" y="599"/>
                  </a:cubicBezTo>
                  <a:cubicBezTo>
                    <a:pt x="908" y="601"/>
                    <a:pt x="908" y="604"/>
                    <a:pt x="908" y="604"/>
                  </a:cubicBezTo>
                  <a:cubicBezTo>
                    <a:pt x="908" y="604"/>
                    <a:pt x="908" y="604"/>
                    <a:pt x="908" y="606"/>
                  </a:cubicBezTo>
                  <a:cubicBezTo>
                    <a:pt x="907" y="607"/>
                    <a:pt x="907" y="609"/>
                    <a:pt x="907" y="609"/>
                  </a:cubicBezTo>
                  <a:cubicBezTo>
                    <a:pt x="907" y="609"/>
                    <a:pt x="907" y="610"/>
                    <a:pt x="905" y="611"/>
                  </a:cubicBezTo>
                  <a:cubicBezTo>
                    <a:pt x="904" y="612"/>
                    <a:pt x="897" y="615"/>
                    <a:pt x="896" y="616"/>
                  </a:cubicBezTo>
                  <a:cubicBezTo>
                    <a:pt x="895" y="616"/>
                    <a:pt x="889" y="618"/>
                    <a:pt x="889" y="618"/>
                  </a:cubicBezTo>
                  <a:cubicBezTo>
                    <a:pt x="889" y="618"/>
                    <a:pt x="888" y="619"/>
                    <a:pt x="887" y="621"/>
                  </a:cubicBezTo>
                  <a:cubicBezTo>
                    <a:pt x="887" y="623"/>
                    <a:pt x="884" y="628"/>
                    <a:pt x="884" y="628"/>
                  </a:cubicBezTo>
                  <a:cubicBezTo>
                    <a:pt x="884" y="628"/>
                    <a:pt x="882" y="628"/>
                    <a:pt x="883" y="629"/>
                  </a:cubicBezTo>
                  <a:cubicBezTo>
                    <a:pt x="883" y="630"/>
                    <a:pt x="889" y="638"/>
                    <a:pt x="889" y="638"/>
                  </a:cubicBezTo>
                  <a:cubicBezTo>
                    <a:pt x="913" y="673"/>
                    <a:pt x="913" y="673"/>
                    <a:pt x="913" y="673"/>
                  </a:cubicBezTo>
                  <a:cubicBezTo>
                    <a:pt x="913" y="673"/>
                    <a:pt x="913" y="673"/>
                    <a:pt x="914" y="676"/>
                  </a:cubicBezTo>
                  <a:cubicBezTo>
                    <a:pt x="914" y="678"/>
                    <a:pt x="914" y="695"/>
                    <a:pt x="914" y="695"/>
                  </a:cubicBezTo>
                  <a:cubicBezTo>
                    <a:pt x="914" y="695"/>
                    <a:pt x="914" y="696"/>
                    <a:pt x="915" y="697"/>
                  </a:cubicBezTo>
                  <a:cubicBezTo>
                    <a:pt x="916" y="698"/>
                    <a:pt x="917" y="698"/>
                    <a:pt x="917" y="700"/>
                  </a:cubicBezTo>
                  <a:cubicBezTo>
                    <a:pt x="917" y="701"/>
                    <a:pt x="917" y="702"/>
                    <a:pt x="918" y="702"/>
                  </a:cubicBezTo>
                  <a:cubicBezTo>
                    <a:pt x="918" y="703"/>
                    <a:pt x="918" y="704"/>
                    <a:pt x="919" y="705"/>
                  </a:cubicBezTo>
                  <a:cubicBezTo>
                    <a:pt x="919" y="706"/>
                    <a:pt x="920" y="707"/>
                    <a:pt x="921" y="708"/>
                  </a:cubicBezTo>
                  <a:cubicBezTo>
                    <a:pt x="921" y="709"/>
                    <a:pt x="922" y="710"/>
                    <a:pt x="922" y="710"/>
                  </a:cubicBezTo>
                  <a:cubicBezTo>
                    <a:pt x="922" y="710"/>
                    <a:pt x="922" y="710"/>
                    <a:pt x="922" y="711"/>
                  </a:cubicBezTo>
                  <a:cubicBezTo>
                    <a:pt x="922" y="712"/>
                    <a:pt x="922" y="712"/>
                    <a:pt x="923" y="712"/>
                  </a:cubicBezTo>
                  <a:cubicBezTo>
                    <a:pt x="924" y="713"/>
                    <a:pt x="926" y="713"/>
                    <a:pt x="926" y="714"/>
                  </a:cubicBezTo>
                  <a:cubicBezTo>
                    <a:pt x="926" y="715"/>
                    <a:pt x="926" y="714"/>
                    <a:pt x="927" y="715"/>
                  </a:cubicBezTo>
                  <a:cubicBezTo>
                    <a:pt x="927" y="716"/>
                    <a:pt x="928" y="717"/>
                    <a:pt x="929" y="717"/>
                  </a:cubicBezTo>
                  <a:cubicBezTo>
                    <a:pt x="929" y="717"/>
                    <a:pt x="929" y="718"/>
                    <a:pt x="930" y="719"/>
                  </a:cubicBezTo>
                  <a:cubicBezTo>
                    <a:pt x="931" y="719"/>
                    <a:pt x="933" y="719"/>
                    <a:pt x="934" y="719"/>
                  </a:cubicBezTo>
                  <a:cubicBezTo>
                    <a:pt x="935" y="719"/>
                    <a:pt x="935" y="718"/>
                    <a:pt x="936" y="718"/>
                  </a:cubicBezTo>
                  <a:cubicBezTo>
                    <a:pt x="937" y="719"/>
                    <a:pt x="937" y="718"/>
                    <a:pt x="938" y="718"/>
                  </a:cubicBezTo>
                  <a:cubicBezTo>
                    <a:pt x="939" y="719"/>
                    <a:pt x="940" y="718"/>
                    <a:pt x="940" y="718"/>
                  </a:cubicBezTo>
                  <a:cubicBezTo>
                    <a:pt x="941" y="718"/>
                    <a:pt x="941" y="718"/>
                    <a:pt x="941" y="717"/>
                  </a:cubicBezTo>
                  <a:cubicBezTo>
                    <a:pt x="942" y="717"/>
                    <a:pt x="943" y="717"/>
                    <a:pt x="944" y="717"/>
                  </a:cubicBezTo>
                  <a:cubicBezTo>
                    <a:pt x="944" y="717"/>
                    <a:pt x="945" y="717"/>
                    <a:pt x="945" y="717"/>
                  </a:cubicBezTo>
                  <a:cubicBezTo>
                    <a:pt x="946" y="717"/>
                    <a:pt x="946" y="717"/>
                    <a:pt x="947" y="717"/>
                  </a:cubicBezTo>
                  <a:cubicBezTo>
                    <a:pt x="948" y="717"/>
                    <a:pt x="948" y="716"/>
                    <a:pt x="948" y="717"/>
                  </a:cubicBezTo>
                  <a:cubicBezTo>
                    <a:pt x="948" y="718"/>
                    <a:pt x="948" y="718"/>
                    <a:pt x="948" y="719"/>
                  </a:cubicBezTo>
                  <a:cubicBezTo>
                    <a:pt x="949" y="720"/>
                    <a:pt x="949" y="720"/>
                    <a:pt x="950" y="720"/>
                  </a:cubicBezTo>
                  <a:cubicBezTo>
                    <a:pt x="950" y="719"/>
                    <a:pt x="951" y="720"/>
                    <a:pt x="951" y="719"/>
                  </a:cubicBezTo>
                  <a:cubicBezTo>
                    <a:pt x="951" y="718"/>
                    <a:pt x="951" y="718"/>
                    <a:pt x="952" y="718"/>
                  </a:cubicBezTo>
                  <a:cubicBezTo>
                    <a:pt x="952" y="717"/>
                    <a:pt x="952" y="717"/>
                    <a:pt x="953" y="717"/>
                  </a:cubicBezTo>
                  <a:cubicBezTo>
                    <a:pt x="954" y="717"/>
                    <a:pt x="954" y="717"/>
                    <a:pt x="955" y="718"/>
                  </a:cubicBezTo>
                  <a:cubicBezTo>
                    <a:pt x="956" y="718"/>
                    <a:pt x="959" y="719"/>
                    <a:pt x="959" y="720"/>
                  </a:cubicBezTo>
                  <a:cubicBezTo>
                    <a:pt x="960" y="720"/>
                    <a:pt x="962" y="723"/>
                    <a:pt x="962" y="723"/>
                  </a:cubicBezTo>
                  <a:cubicBezTo>
                    <a:pt x="962" y="724"/>
                    <a:pt x="965" y="725"/>
                    <a:pt x="966" y="725"/>
                  </a:cubicBezTo>
                  <a:cubicBezTo>
                    <a:pt x="966" y="725"/>
                    <a:pt x="967" y="725"/>
                    <a:pt x="967" y="726"/>
                  </a:cubicBezTo>
                  <a:cubicBezTo>
                    <a:pt x="968" y="727"/>
                    <a:pt x="981" y="736"/>
                    <a:pt x="981" y="736"/>
                  </a:cubicBezTo>
                  <a:cubicBezTo>
                    <a:pt x="981" y="736"/>
                    <a:pt x="982" y="737"/>
                    <a:pt x="984" y="736"/>
                  </a:cubicBezTo>
                  <a:cubicBezTo>
                    <a:pt x="987" y="735"/>
                    <a:pt x="990" y="733"/>
                    <a:pt x="990" y="733"/>
                  </a:cubicBezTo>
                  <a:cubicBezTo>
                    <a:pt x="990" y="733"/>
                    <a:pt x="991" y="733"/>
                    <a:pt x="991" y="734"/>
                  </a:cubicBezTo>
                  <a:cubicBezTo>
                    <a:pt x="991" y="735"/>
                    <a:pt x="1010" y="774"/>
                    <a:pt x="1010" y="774"/>
                  </a:cubicBezTo>
                  <a:cubicBezTo>
                    <a:pt x="788" y="914"/>
                    <a:pt x="788" y="914"/>
                    <a:pt x="788" y="914"/>
                  </a:cubicBezTo>
                  <a:cubicBezTo>
                    <a:pt x="708" y="987"/>
                    <a:pt x="708" y="987"/>
                    <a:pt x="708" y="987"/>
                  </a:cubicBezTo>
                  <a:cubicBezTo>
                    <a:pt x="588" y="1012"/>
                    <a:pt x="588" y="1012"/>
                    <a:pt x="588" y="1012"/>
                  </a:cubicBezTo>
                  <a:cubicBezTo>
                    <a:pt x="588" y="1012"/>
                    <a:pt x="588" y="1012"/>
                    <a:pt x="587" y="1011"/>
                  </a:cubicBezTo>
                  <a:cubicBezTo>
                    <a:pt x="587" y="1011"/>
                    <a:pt x="586" y="1011"/>
                    <a:pt x="585" y="1010"/>
                  </a:cubicBezTo>
                  <a:cubicBezTo>
                    <a:pt x="585" y="1010"/>
                    <a:pt x="584" y="1009"/>
                    <a:pt x="583" y="1007"/>
                  </a:cubicBezTo>
                  <a:cubicBezTo>
                    <a:pt x="581" y="1006"/>
                    <a:pt x="581" y="1007"/>
                    <a:pt x="579" y="1006"/>
                  </a:cubicBezTo>
                  <a:cubicBezTo>
                    <a:pt x="578" y="1005"/>
                    <a:pt x="577" y="1005"/>
                    <a:pt x="577" y="1004"/>
                  </a:cubicBezTo>
                  <a:cubicBezTo>
                    <a:pt x="577" y="1002"/>
                    <a:pt x="576" y="1003"/>
                    <a:pt x="577" y="1001"/>
                  </a:cubicBezTo>
                  <a:cubicBezTo>
                    <a:pt x="578" y="999"/>
                    <a:pt x="578" y="999"/>
                    <a:pt x="579" y="998"/>
                  </a:cubicBezTo>
                  <a:cubicBezTo>
                    <a:pt x="579" y="997"/>
                    <a:pt x="580" y="997"/>
                    <a:pt x="580" y="995"/>
                  </a:cubicBezTo>
                  <a:cubicBezTo>
                    <a:pt x="581" y="994"/>
                    <a:pt x="579" y="993"/>
                    <a:pt x="579" y="992"/>
                  </a:cubicBezTo>
                  <a:cubicBezTo>
                    <a:pt x="579" y="990"/>
                    <a:pt x="579" y="990"/>
                    <a:pt x="580" y="988"/>
                  </a:cubicBezTo>
                  <a:cubicBezTo>
                    <a:pt x="580" y="987"/>
                    <a:pt x="580" y="986"/>
                    <a:pt x="581" y="987"/>
                  </a:cubicBezTo>
                  <a:cubicBezTo>
                    <a:pt x="583" y="987"/>
                    <a:pt x="584" y="988"/>
                    <a:pt x="583" y="987"/>
                  </a:cubicBezTo>
                  <a:cubicBezTo>
                    <a:pt x="583" y="985"/>
                    <a:pt x="582" y="986"/>
                    <a:pt x="583" y="984"/>
                  </a:cubicBezTo>
                  <a:cubicBezTo>
                    <a:pt x="583" y="982"/>
                    <a:pt x="585" y="983"/>
                    <a:pt x="583" y="981"/>
                  </a:cubicBezTo>
                  <a:cubicBezTo>
                    <a:pt x="582" y="980"/>
                    <a:pt x="582" y="981"/>
                    <a:pt x="582" y="980"/>
                  </a:cubicBezTo>
                  <a:cubicBezTo>
                    <a:pt x="582" y="978"/>
                    <a:pt x="583" y="979"/>
                    <a:pt x="583" y="977"/>
                  </a:cubicBezTo>
                  <a:cubicBezTo>
                    <a:pt x="583" y="975"/>
                    <a:pt x="582" y="975"/>
                    <a:pt x="582" y="974"/>
                  </a:cubicBezTo>
                  <a:cubicBezTo>
                    <a:pt x="582" y="973"/>
                    <a:pt x="581" y="973"/>
                    <a:pt x="582" y="971"/>
                  </a:cubicBezTo>
                  <a:cubicBezTo>
                    <a:pt x="583" y="970"/>
                    <a:pt x="584" y="968"/>
                    <a:pt x="582" y="967"/>
                  </a:cubicBezTo>
                  <a:cubicBezTo>
                    <a:pt x="580" y="966"/>
                    <a:pt x="580" y="966"/>
                    <a:pt x="578" y="966"/>
                  </a:cubicBezTo>
                  <a:cubicBezTo>
                    <a:pt x="576" y="965"/>
                    <a:pt x="577" y="966"/>
                    <a:pt x="576" y="965"/>
                  </a:cubicBezTo>
                  <a:cubicBezTo>
                    <a:pt x="575" y="963"/>
                    <a:pt x="575" y="963"/>
                    <a:pt x="573" y="962"/>
                  </a:cubicBezTo>
                  <a:cubicBezTo>
                    <a:pt x="572" y="962"/>
                    <a:pt x="571" y="962"/>
                    <a:pt x="570" y="961"/>
                  </a:cubicBezTo>
                  <a:cubicBezTo>
                    <a:pt x="569" y="960"/>
                    <a:pt x="568" y="960"/>
                    <a:pt x="567" y="960"/>
                  </a:cubicBezTo>
                  <a:cubicBezTo>
                    <a:pt x="566" y="960"/>
                    <a:pt x="565" y="960"/>
                    <a:pt x="563" y="959"/>
                  </a:cubicBezTo>
                  <a:cubicBezTo>
                    <a:pt x="562" y="959"/>
                    <a:pt x="563" y="960"/>
                    <a:pt x="560" y="959"/>
                  </a:cubicBezTo>
                  <a:cubicBezTo>
                    <a:pt x="557" y="958"/>
                    <a:pt x="557" y="958"/>
                    <a:pt x="557" y="957"/>
                  </a:cubicBezTo>
                  <a:cubicBezTo>
                    <a:pt x="557" y="956"/>
                    <a:pt x="556" y="956"/>
                    <a:pt x="556" y="955"/>
                  </a:cubicBezTo>
                  <a:cubicBezTo>
                    <a:pt x="555" y="953"/>
                    <a:pt x="556" y="952"/>
                    <a:pt x="555" y="953"/>
                  </a:cubicBezTo>
                  <a:cubicBezTo>
                    <a:pt x="554" y="954"/>
                    <a:pt x="554" y="954"/>
                    <a:pt x="554" y="955"/>
                  </a:cubicBezTo>
                  <a:cubicBezTo>
                    <a:pt x="553" y="956"/>
                    <a:pt x="553" y="957"/>
                    <a:pt x="553" y="956"/>
                  </a:cubicBezTo>
                  <a:cubicBezTo>
                    <a:pt x="552" y="955"/>
                    <a:pt x="554" y="954"/>
                    <a:pt x="552" y="955"/>
                  </a:cubicBezTo>
                  <a:cubicBezTo>
                    <a:pt x="551" y="956"/>
                    <a:pt x="551" y="956"/>
                    <a:pt x="550" y="957"/>
                  </a:cubicBezTo>
                  <a:cubicBezTo>
                    <a:pt x="549" y="957"/>
                    <a:pt x="549" y="957"/>
                    <a:pt x="549" y="956"/>
                  </a:cubicBezTo>
                  <a:cubicBezTo>
                    <a:pt x="549" y="954"/>
                    <a:pt x="548" y="954"/>
                    <a:pt x="548" y="954"/>
                  </a:cubicBezTo>
                  <a:cubicBezTo>
                    <a:pt x="548" y="954"/>
                    <a:pt x="548" y="953"/>
                    <a:pt x="547" y="953"/>
                  </a:cubicBezTo>
                  <a:cubicBezTo>
                    <a:pt x="545" y="953"/>
                    <a:pt x="544" y="954"/>
                    <a:pt x="544" y="954"/>
                  </a:cubicBezTo>
                  <a:cubicBezTo>
                    <a:pt x="544" y="954"/>
                    <a:pt x="545" y="953"/>
                    <a:pt x="543" y="953"/>
                  </a:cubicBezTo>
                  <a:cubicBezTo>
                    <a:pt x="542" y="954"/>
                    <a:pt x="541" y="953"/>
                    <a:pt x="541" y="954"/>
                  </a:cubicBezTo>
                  <a:cubicBezTo>
                    <a:pt x="541" y="956"/>
                    <a:pt x="542" y="956"/>
                    <a:pt x="540" y="957"/>
                  </a:cubicBezTo>
                  <a:cubicBezTo>
                    <a:pt x="539" y="957"/>
                    <a:pt x="539" y="956"/>
                    <a:pt x="539" y="954"/>
                  </a:cubicBezTo>
                  <a:cubicBezTo>
                    <a:pt x="540" y="953"/>
                    <a:pt x="540" y="954"/>
                    <a:pt x="541" y="952"/>
                  </a:cubicBezTo>
                  <a:cubicBezTo>
                    <a:pt x="542" y="951"/>
                    <a:pt x="543" y="951"/>
                    <a:pt x="541" y="950"/>
                  </a:cubicBezTo>
                  <a:cubicBezTo>
                    <a:pt x="540" y="950"/>
                    <a:pt x="539" y="952"/>
                    <a:pt x="539" y="950"/>
                  </a:cubicBezTo>
                  <a:cubicBezTo>
                    <a:pt x="539" y="949"/>
                    <a:pt x="539" y="948"/>
                    <a:pt x="538" y="948"/>
                  </a:cubicBezTo>
                  <a:cubicBezTo>
                    <a:pt x="538" y="947"/>
                    <a:pt x="536" y="947"/>
                    <a:pt x="536" y="946"/>
                  </a:cubicBezTo>
                  <a:cubicBezTo>
                    <a:pt x="536" y="945"/>
                    <a:pt x="537" y="945"/>
                    <a:pt x="536" y="944"/>
                  </a:cubicBezTo>
                  <a:cubicBezTo>
                    <a:pt x="536" y="944"/>
                    <a:pt x="538" y="945"/>
                    <a:pt x="536" y="944"/>
                  </a:cubicBezTo>
                  <a:cubicBezTo>
                    <a:pt x="533" y="942"/>
                    <a:pt x="533" y="943"/>
                    <a:pt x="532" y="942"/>
                  </a:cubicBezTo>
                  <a:cubicBezTo>
                    <a:pt x="531" y="941"/>
                    <a:pt x="531" y="940"/>
                    <a:pt x="531" y="941"/>
                  </a:cubicBezTo>
                  <a:cubicBezTo>
                    <a:pt x="530" y="943"/>
                    <a:pt x="530" y="942"/>
                    <a:pt x="530" y="943"/>
                  </a:cubicBezTo>
                  <a:cubicBezTo>
                    <a:pt x="529" y="944"/>
                    <a:pt x="529" y="944"/>
                    <a:pt x="528" y="945"/>
                  </a:cubicBezTo>
                  <a:cubicBezTo>
                    <a:pt x="527" y="946"/>
                    <a:pt x="527" y="947"/>
                    <a:pt x="526" y="946"/>
                  </a:cubicBezTo>
                  <a:cubicBezTo>
                    <a:pt x="525" y="945"/>
                    <a:pt x="525" y="945"/>
                    <a:pt x="524" y="944"/>
                  </a:cubicBezTo>
                  <a:cubicBezTo>
                    <a:pt x="523" y="944"/>
                    <a:pt x="524" y="942"/>
                    <a:pt x="523" y="944"/>
                  </a:cubicBezTo>
                  <a:cubicBezTo>
                    <a:pt x="521" y="946"/>
                    <a:pt x="522" y="947"/>
                    <a:pt x="521" y="946"/>
                  </a:cubicBezTo>
                  <a:cubicBezTo>
                    <a:pt x="520" y="945"/>
                    <a:pt x="520" y="944"/>
                    <a:pt x="519" y="944"/>
                  </a:cubicBezTo>
                  <a:cubicBezTo>
                    <a:pt x="518" y="945"/>
                    <a:pt x="519" y="945"/>
                    <a:pt x="518" y="946"/>
                  </a:cubicBezTo>
                  <a:cubicBezTo>
                    <a:pt x="517" y="947"/>
                    <a:pt x="517" y="947"/>
                    <a:pt x="517" y="946"/>
                  </a:cubicBezTo>
                  <a:cubicBezTo>
                    <a:pt x="516" y="944"/>
                    <a:pt x="517" y="944"/>
                    <a:pt x="516" y="944"/>
                  </a:cubicBezTo>
                  <a:cubicBezTo>
                    <a:pt x="515" y="943"/>
                    <a:pt x="515" y="943"/>
                    <a:pt x="514" y="943"/>
                  </a:cubicBezTo>
                  <a:cubicBezTo>
                    <a:pt x="513" y="943"/>
                    <a:pt x="513" y="944"/>
                    <a:pt x="512" y="943"/>
                  </a:cubicBezTo>
                  <a:cubicBezTo>
                    <a:pt x="512" y="942"/>
                    <a:pt x="510" y="942"/>
                    <a:pt x="510" y="941"/>
                  </a:cubicBezTo>
                  <a:cubicBezTo>
                    <a:pt x="510" y="940"/>
                    <a:pt x="510" y="939"/>
                    <a:pt x="509" y="939"/>
                  </a:cubicBezTo>
                  <a:cubicBezTo>
                    <a:pt x="507" y="939"/>
                    <a:pt x="507" y="940"/>
                    <a:pt x="506" y="938"/>
                  </a:cubicBezTo>
                  <a:cubicBezTo>
                    <a:pt x="505" y="936"/>
                    <a:pt x="504" y="936"/>
                    <a:pt x="505" y="935"/>
                  </a:cubicBezTo>
                  <a:cubicBezTo>
                    <a:pt x="505" y="934"/>
                    <a:pt x="505" y="934"/>
                    <a:pt x="505" y="933"/>
                  </a:cubicBezTo>
                  <a:cubicBezTo>
                    <a:pt x="505" y="931"/>
                    <a:pt x="505" y="932"/>
                    <a:pt x="504" y="931"/>
                  </a:cubicBezTo>
                  <a:cubicBezTo>
                    <a:pt x="504" y="930"/>
                    <a:pt x="505" y="930"/>
                    <a:pt x="503" y="929"/>
                  </a:cubicBezTo>
                  <a:cubicBezTo>
                    <a:pt x="502" y="928"/>
                    <a:pt x="501" y="928"/>
                    <a:pt x="501" y="927"/>
                  </a:cubicBezTo>
                  <a:cubicBezTo>
                    <a:pt x="501" y="927"/>
                    <a:pt x="500" y="927"/>
                    <a:pt x="499" y="926"/>
                  </a:cubicBezTo>
                  <a:cubicBezTo>
                    <a:pt x="497" y="926"/>
                    <a:pt x="497" y="927"/>
                    <a:pt x="496" y="926"/>
                  </a:cubicBezTo>
                  <a:cubicBezTo>
                    <a:pt x="494" y="925"/>
                    <a:pt x="495" y="924"/>
                    <a:pt x="493" y="924"/>
                  </a:cubicBezTo>
                  <a:cubicBezTo>
                    <a:pt x="491" y="924"/>
                    <a:pt x="490" y="925"/>
                    <a:pt x="490" y="923"/>
                  </a:cubicBezTo>
                  <a:cubicBezTo>
                    <a:pt x="490" y="922"/>
                    <a:pt x="489" y="922"/>
                    <a:pt x="489" y="921"/>
                  </a:cubicBezTo>
                  <a:cubicBezTo>
                    <a:pt x="488" y="920"/>
                    <a:pt x="486" y="920"/>
                    <a:pt x="486" y="920"/>
                  </a:cubicBezTo>
                  <a:cubicBezTo>
                    <a:pt x="486" y="920"/>
                    <a:pt x="484" y="921"/>
                    <a:pt x="483" y="921"/>
                  </a:cubicBezTo>
                  <a:cubicBezTo>
                    <a:pt x="483" y="920"/>
                    <a:pt x="481" y="920"/>
                    <a:pt x="481" y="919"/>
                  </a:cubicBezTo>
                  <a:cubicBezTo>
                    <a:pt x="482" y="918"/>
                    <a:pt x="481" y="918"/>
                    <a:pt x="482" y="916"/>
                  </a:cubicBezTo>
                  <a:cubicBezTo>
                    <a:pt x="482" y="914"/>
                    <a:pt x="481" y="911"/>
                    <a:pt x="482" y="910"/>
                  </a:cubicBezTo>
                  <a:cubicBezTo>
                    <a:pt x="482" y="909"/>
                    <a:pt x="481" y="908"/>
                    <a:pt x="481" y="906"/>
                  </a:cubicBezTo>
                  <a:cubicBezTo>
                    <a:pt x="481" y="904"/>
                    <a:pt x="481" y="904"/>
                    <a:pt x="481" y="903"/>
                  </a:cubicBezTo>
                  <a:cubicBezTo>
                    <a:pt x="481" y="901"/>
                    <a:pt x="480" y="899"/>
                    <a:pt x="478" y="898"/>
                  </a:cubicBezTo>
                  <a:cubicBezTo>
                    <a:pt x="476" y="897"/>
                    <a:pt x="472" y="894"/>
                    <a:pt x="472" y="894"/>
                  </a:cubicBezTo>
                  <a:cubicBezTo>
                    <a:pt x="187" y="694"/>
                    <a:pt x="187" y="694"/>
                    <a:pt x="187" y="694"/>
                  </a:cubicBezTo>
                  <a:cubicBezTo>
                    <a:pt x="141" y="663"/>
                    <a:pt x="141" y="663"/>
                    <a:pt x="141" y="663"/>
                  </a:cubicBezTo>
                  <a:cubicBezTo>
                    <a:pt x="0" y="569"/>
                    <a:pt x="0" y="569"/>
                    <a:pt x="0" y="569"/>
                  </a:cubicBezTo>
                  <a:cubicBezTo>
                    <a:pt x="0" y="490"/>
                    <a:pt x="0" y="490"/>
                    <a:pt x="0" y="490"/>
                  </a:cubicBezTo>
                  <a:cubicBezTo>
                    <a:pt x="0" y="490"/>
                    <a:pt x="4" y="489"/>
                    <a:pt x="6" y="488"/>
                  </a:cubicBezTo>
                  <a:cubicBezTo>
                    <a:pt x="8" y="487"/>
                    <a:pt x="13" y="484"/>
                    <a:pt x="14" y="482"/>
                  </a:cubicBezTo>
                  <a:cubicBezTo>
                    <a:pt x="16" y="480"/>
                    <a:pt x="18" y="478"/>
                    <a:pt x="19" y="477"/>
                  </a:cubicBezTo>
                  <a:cubicBezTo>
                    <a:pt x="21" y="476"/>
                    <a:pt x="21" y="477"/>
                    <a:pt x="22" y="476"/>
                  </a:cubicBezTo>
                  <a:cubicBezTo>
                    <a:pt x="22" y="475"/>
                    <a:pt x="22" y="474"/>
                    <a:pt x="23" y="474"/>
                  </a:cubicBezTo>
                  <a:cubicBezTo>
                    <a:pt x="24" y="475"/>
                    <a:pt x="23" y="476"/>
                    <a:pt x="24" y="475"/>
                  </a:cubicBezTo>
                  <a:cubicBezTo>
                    <a:pt x="25" y="473"/>
                    <a:pt x="28" y="470"/>
                    <a:pt x="29" y="470"/>
                  </a:cubicBezTo>
                  <a:cubicBezTo>
                    <a:pt x="30" y="470"/>
                    <a:pt x="30" y="470"/>
                    <a:pt x="31" y="469"/>
                  </a:cubicBezTo>
                  <a:cubicBezTo>
                    <a:pt x="32" y="468"/>
                    <a:pt x="32" y="468"/>
                    <a:pt x="33" y="467"/>
                  </a:cubicBezTo>
                  <a:cubicBezTo>
                    <a:pt x="35" y="467"/>
                    <a:pt x="35" y="467"/>
                    <a:pt x="35" y="466"/>
                  </a:cubicBezTo>
                  <a:cubicBezTo>
                    <a:pt x="36" y="465"/>
                    <a:pt x="35" y="465"/>
                    <a:pt x="37" y="464"/>
                  </a:cubicBezTo>
                  <a:cubicBezTo>
                    <a:pt x="39" y="463"/>
                    <a:pt x="38" y="464"/>
                    <a:pt x="39" y="463"/>
                  </a:cubicBezTo>
                  <a:cubicBezTo>
                    <a:pt x="41" y="463"/>
                    <a:pt x="40" y="463"/>
                    <a:pt x="41" y="462"/>
                  </a:cubicBezTo>
                  <a:cubicBezTo>
                    <a:pt x="42" y="461"/>
                    <a:pt x="42" y="460"/>
                    <a:pt x="43" y="460"/>
                  </a:cubicBezTo>
                  <a:cubicBezTo>
                    <a:pt x="43" y="460"/>
                    <a:pt x="43" y="460"/>
                    <a:pt x="45" y="459"/>
                  </a:cubicBezTo>
                  <a:cubicBezTo>
                    <a:pt x="47" y="458"/>
                    <a:pt x="47" y="458"/>
                    <a:pt x="48" y="458"/>
                  </a:cubicBezTo>
                  <a:cubicBezTo>
                    <a:pt x="50" y="457"/>
                    <a:pt x="50" y="457"/>
                    <a:pt x="51" y="456"/>
                  </a:cubicBezTo>
                  <a:cubicBezTo>
                    <a:pt x="52" y="455"/>
                    <a:pt x="51" y="454"/>
                    <a:pt x="52" y="453"/>
                  </a:cubicBezTo>
                  <a:cubicBezTo>
                    <a:pt x="53" y="452"/>
                    <a:pt x="52" y="452"/>
                    <a:pt x="54" y="452"/>
                  </a:cubicBezTo>
                  <a:cubicBezTo>
                    <a:pt x="56" y="453"/>
                    <a:pt x="56" y="453"/>
                    <a:pt x="59" y="453"/>
                  </a:cubicBezTo>
                  <a:cubicBezTo>
                    <a:pt x="61" y="453"/>
                    <a:pt x="61" y="453"/>
                    <a:pt x="63" y="452"/>
                  </a:cubicBezTo>
                  <a:cubicBezTo>
                    <a:pt x="65" y="451"/>
                    <a:pt x="65" y="451"/>
                    <a:pt x="68" y="449"/>
                  </a:cubicBezTo>
                  <a:cubicBezTo>
                    <a:pt x="70" y="447"/>
                    <a:pt x="69" y="447"/>
                    <a:pt x="71" y="446"/>
                  </a:cubicBezTo>
                  <a:cubicBezTo>
                    <a:pt x="73" y="446"/>
                    <a:pt x="71" y="446"/>
                    <a:pt x="74" y="445"/>
                  </a:cubicBezTo>
                  <a:cubicBezTo>
                    <a:pt x="76" y="445"/>
                    <a:pt x="77" y="445"/>
                    <a:pt x="78" y="445"/>
                  </a:cubicBezTo>
                  <a:cubicBezTo>
                    <a:pt x="79" y="446"/>
                    <a:pt x="79" y="446"/>
                    <a:pt x="81" y="446"/>
                  </a:cubicBezTo>
                  <a:cubicBezTo>
                    <a:pt x="83" y="446"/>
                    <a:pt x="82" y="444"/>
                    <a:pt x="84" y="445"/>
                  </a:cubicBezTo>
                  <a:cubicBezTo>
                    <a:pt x="86" y="447"/>
                    <a:pt x="86" y="447"/>
                    <a:pt x="88" y="447"/>
                  </a:cubicBezTo>
                  <a:cubicBezTo>
                    <a:pt x="90" y="447"/>
                    <a:pt x="89" y="446"/>
                    <a:pt x="90" y="447"/>
                  </a:cubicBezTo>
                  <a:cubicBezTo>
                    <a:pt x="92" y="448"/>
                    <a:pt x="91" y="449"/>
                    <a:pt x="92" y="448"/>
                  </a:cubicBezTo>
                  <a:cubicBezTo>
                    <a:pt x="94" y="448"/>
                    <a:pt x="92" y="448"/>
                    <a:pt x="95" y="447"/>
                  </a:cubicBezTo>
                  <a:cubicBezTo>
                    <a:pt x="97" y="445"/>
                    <a:pt x="95" y="445"/>
                    <a:pt x="98" y="445"/>
                  </a:cubicBezTo>
                  <a:cubicBezTo>
                    <a:pt x="100" y="445"/>
                    <a:pt x="100" y="446"/>
                    <a:pt x="102" y="445"/>
                  </a:cubicBezTo>
                  <a:cubicBezTo>
                    <a:pt x="105" y="444"/>
                    <a:pt x="104" y="444"/>
                    <a:pt x="105" y="445"/>
                  </a:cubicBezTo>
                  <a:cubicBezTo>
                    <a:pt x="106" y="445"/>
                    <a:pt x="106" y="444"/>
                    <a:pt x="107" y="443"/>
                  </a:cubicBezTo>
                  <a:cubicBezTo>
                    <a:pt x="109" y="442"/>
                    <a:pt x="109" y="442"/>
                    <a:pt x="111" y="442"/>
                  </a:cubicBezTo>
                  <a:cubicBezTo>
                    <a:pt x="113" y="442"/>
                    <a:pt x="113" y="442"/>
                    <a:pt x="115" y="442"/>
                  </a:cubicBezTo>
                  <a:cubicBezTo>
                    <a:pt x="117" y="441"/>
                    <a:pt x="116" y="441"/>
                    <a:pt x="119" y="442"/>
                  </a:cubicBezTo>
                  <a:cubicBezTo>
                    <a:pt x="122" y="442"/>
                    <a:pt x="121" y="441"/>
                    <a:pt x="123" y="442"/>
                  </a:cubicBezTo>
                  <a:cubicBezTo>
                    <a:pt x="125" y="442"/>
                    <a:pt x="123" y="441"/>
                    <a:pt x="126" y="442"/>
                  </a:cubicBezTo>
                  <a:cubicBezTo>
                    <a:pt x="129" y="442"/>
                    <a:pt x="127" y="443"/>
                    <a:pt x="130" y="442"/>
                  </a:cubicBezTo>
                  <a:cubicBezTo>
                    <a:pt x="133" y="441"/>
                    <a:pt x="130" y="440"/>
                    <a:pt x="133" y="441"/>
                  </a:cubicBezTo>
                  <a:cubicBezTo>
                    <a:pt x="136" y="441"/>
                    <a:pt x="134" y="441"/>
                    <a:pt x="137" y="441"/>
                  </a:cubicBezTo>
                  <a:cubicBezTo>
                    <a:pt x="139" y="440"/>
                    <a:pt x="139" y="439"/>
                    <a:pt x="140" y="439"/>
                  </a:cubicBezTo>
                  <a:cubicBezTo>
                    <a:pt x="141" y="440"/>
                    <a:pt x="141" y="440"/>
                    <a:pt x="142" y="441"/>
                  </a:cubicBezTo>
                  <a:cubicBezTo>
                    <a:pt x="143" y="441"/>
                    <a:pt x="145" y="442"/>
                    <a:pt x="143" y="443"/>
                  </a:cubicBezTo>
                  <a:cubicBezTo>
                    <a:pt x="142" y="444"/>
                    <a:pt x="141" y="445"/>
                    <a:pt x="142" y="445"/>
                  </a:cubicBezTo>
                  <a:cubicBezTo>
                    <a:pt x="144" y="446"/>
                    <a:pt x="144" y="446"/>
                    <a:pt x="145" y="445"/>
                  </a:cubicBezTo>
                  <a:cubicBezTo>
                    <a:pt x="145" y="444"/>
                    <a:pt x="146" y="441"/>
                    <a:pt x="146" y="443"/>
                  </a:cubicBezTo>
                  <a:cubicBezTo>
                    <a:pt x="147" y="445"/>
                    <a:pt x="146" y="445"/>
                    <a:pt x="148" y="446"/>
                  </a:cubicBezTo>
                  <a:cubicBezTo>
                    <a:pt x="149" y="446"/>
                    <a:pt x="149" y="446"/>
                    <a:pt x="150" y="447"/>
                  </a:cubicBezTo>
                  <a:cubicBezTo>
                    <a:pt x="152" y="447"/>
                    <a:pt x="154" y="444"/>
                    <a:pt x="154" y="444"/>
                  </a:cubicBezTo>
                  <a:cubicBezTo>
                    <a:pt x="163" y="431"/>
                    <a:pt x="163" y="431"/>
                    <a:pt x="163" y="431"/>
                  </a:cubicBezTo>
                  <a:cubicBezTo>
                    <a:pt x="163" y="431"/>
                    <a:pt x="163" y="430"/>
                    <a:pt x="164" y="428"/>
                  </a:cubicBezTo>
                  <a:cubicBezTo>
                    <a:pt x="164" y="427"/>
                    <a:pt x="165" y="424"/>
                    <a:pt x="165" y="424"/>
                  </a:cubicBezTo>
                  <a:cubicBezTo>
                    <a:pt x="165" y="424"/>
                    <a:pt x="171" y="420"/>
                    <a:pt x="173" y="418"/>
                  </a:cubicBezTo>
                  <a:cubicBezTo>
                    <a:pt x="175" y="416"/>
                    <a:pt x="178" y="414"/>
                    <a:pt x="179" y="413"/>
                  </a:cubicBezTo>
                  <a:cubicBezTo>
                    <a:pt x="180" y="412"/>
                    <a:pt x="181" y="410"/>
                    <a:pt x="183" y="409"/>
                  </a:cubicBezTo>
                  <a:cubicBezTo>
                    <a:pt x="186" y="408"/>
                    <a:pt x="190" y="406"/>
                    <a:pt x="193" y="405"/>
                  </a:cubicBezTo>
                  <a:cubicBezTo>
                    <a:pt x="195" y="404"/>
                    <a:pt x="197" y="403"/>
                    <a:pt x="200" y="401"/>
                  </a:cubicBezTo>
                  <a:cubicBezTo>
                    <a:pt x="203" y="399"/>
                    <a:pt x="205" y="396"/>
                    <a:pt x="206" y="394"/>
                  </a:cubicBezTo>
                  <a:cubicBezTo>
                    <a:pt x="208" y="393"/>
                    <a:pt x="211" y="389"/>
                    <a:pt x="212" y="388"/>
                  </a:cubicBezTo>
                  <a:cubicBezTo>
                    <a:pt x="214" y="387"/>
                    <a:pt x="215" y="386"/>
                    <a:pt x="217" y="386"/>
                  </a:cubicBezTo>
                  <a:cubicBezTo>
                    <a:pt x="220" y="386"/>
                    <a:pt x="221" y="385"/>
                    <a:pt x="223" y="385"/>
                  </a:cubicBezTo>
                  <a:cubicBezTo>
                    <a:pt x="226" y="384"/>
                    <a:pt x="225" y="385"/>
                    <a:pt x="229" y="384"/>
                  </a:cubicBezTo>
                  <a:cubicBezTo>
                    <a:pt x="233" y="383"/>
                    <a:pt x="234" y="383"/>
                    <a:pt x="237" y="382"/>
                  </a:cubicBezTo>
                  <a:cubicBezTo>
                    <a:pt x="241" y="381"/>
                    <a:pt x="239" y="381"/>
                    <a:pt x="243" y="379"/>
                  </a:cubicBezTo>
                  <a:cubicBezTo>
                    <a:pt x="247" y="378"/>
                    <a:pt x="248" y="376"/>
                    <a:pt x="247" y="375"/>
                  </a:cubicBezTo>
                  <a:cubicBezTo>
                    <a:pt x="246" y="374"/>
                    <a:pt x="244" y="374"/>
                    <a:pt x="244" y="373"/>
                  </a:cubicBezTo>
                  <a:cubicBezTo>
                    <a:pt x="245" y="373"/>
                    <a:pt x="245" y="372"/>
                    <a:pt x="245" y="372"/>
                  </a:cubicBezTo>
                  <a:cubicBezTo>
                    <a:pt x="246" y="371"/>
                    <a:pt x="246" y="370"/>
                    <a:pt x="246" y="369"/>
                  </a:cubicBezTo>
                  <a:cubicBezTo>
                    <a:pt x="247" y="369"/>
                    <a:pt x="246" y="368"/>
                    <a:pt x="247" y="368"/>
                  </a:cubicBezTo>
                  <a:cubicBezTo>
                    <a:pt x="248" y="368"/>
                    <a:pt x="249" y="368"/>
                    <a:pt x="249" y="367"/>
                  </a:cubicBezTo>
                  <a:cubicBezTo>
                    <a:pt x="249" y="366"/>
                    <a:pt x="247" y="365"/>
                    <a:pt x="249" y="365"/>
                  </a:cubicBezTo>
                  <a:cubicBezTo>
                    <a:pt x="250" y="365"/>
                    <a:pt x="250" y="365"/>
                    <a:pt x="250" y="364"/>
                  </a:cubicBezTo>
                  <a:cubicBezTo>
                    <a:pt x="250" y="364"/>
                    <a:pt x="249" y="363"/>
                    <a:pt x="250" y="363"/>
                  </a:cubicBezTo>
                  <a:cubicBezTo>
                    <a:pt x="251" y="362"/>
                    <a:pt x="251" y="362"/>
                    <a:pt x="251" y="362"/>
                  </a:cubicBezTo>
                  <a:cubicBezTo>
                    <a:pt x="251" y="361"/>
                    <a:pt x="250" y="362"/>
                    <a:pt x="250" y="361"/>
                  </a:cubicBezTo>
                  <a:cubicBezTo>
                    <a:pt x="251" y="360"/>
                    <a:pt x="250" y="360"/>
                    <a:pt x="250" y="359"/>
                  </a:cubicBezTo>
                  <a:cubicBezTo>
                    <a:pt x="250" y="358"/>
                    <a:pt x="249" y="358"/>
                    <a:pt x="250" y="358"/>
                  </a:cubicBezTo>
                  <a:cubicBezTo>
                    <a:pt x="250" y="357"/>
                    <a:pt x="250" y="356"/>
                    <a:pt x="250" y="357"/>
                  </a:cubicBezTo>
                  <a:cubicBezTo>
                    <a:pt x="249" y="357"/>
                    <a:pt x="248" y="358"/>
                    <a:pt x="248" y="357"/>
                  </a:cubicBezTo>
                  <a:cubicBezTo>
                    <a:pt x="248" y="356"/>
                    <a:pt x="248" y="356"/>
                    <a:pt x="247" y="356"/>
                  </a:cubicBezTo>
                  <a:cubicBezTo>
                    <a:pt x="247" y="355"/>
                    <a:pt x="247" y="355"/>
                    <a:pt x="247" y="354"/>
                  </a:cubicBezTo>
                  <a:cubicBezTo>
                    <a:pt x="247" y="354"/>
                    <a:pt x="247" y="352"/>
                    <a:pt x="246" y="353"/>
                  </a:cubicBezTo>
                  <a:cubicBezTo>
                    <a:pt x="246" y="354"/>
                    <a:pt x="246" y="354"/>
                    <a:pt x="245" y="355"/>
                  </a:cubicBezTo>
                  <a:cubicBezTo>
                    <a:pt x="245" y="356"/>
                    <a:pt x="244" y="356"/>
                    <a:pt x="244" y="355"/>
                  </a:cubicBezTo>
                  <a:cubicBezTo>
                    <a:pt x="244" y="354"/>
                    <a:pt x="244" y="354"/>
                    <a:pt x="245" y="353"/>
                  </a:cubicBezTo>
                  <a:cubicBezTo>
                    <a:pt x="245" y="353"/>
                    <a:pt x="245" y="352"/>
                    <a:pt x="244" y="352"/>
                  </a:cubicBezTo>
                  <a:cubicBezTo>
                    <a:pt x="243" y="352"/>
                    <a:pt x="242" y="352"/>
                    <a:pt x="242" y="352"/>
                  </a:cubicBezTo>
                  <a:cubicBezTo>
                    <a:pt x="242" y="352"/>
                    <a:pt x="243" y="353"/>
                    <a:pt x="242" y="353"/>
                  </a:cubicBezTo>
                  <a:cubicBezTo>
                    <a:pt x="241" y="353"/>
                    <a:pt x="241" y="352"/>
                    <a:pt x="241" y="353"/>
                  </a:cubicBezTo>
                  <a:cubicBezTo>
                    <a:pt x="241" y="354"/>
                    <a:pt x="242" y="354"/>
                    <a:pt x="241" y="355"/>
                  </a:cubicBezTo>
                  <a:cubicBezTo>
                    <a:pt x="240" y="355"/>
                    <a:pt x="239" y="354"/>
                    <a:pt x="239" y="354"/>
                  </a:cubicBezTo>
                  <a:cubicBezTo>
                    <a:pt x="239" y="354"/>
                    <a:pt x="239" y="354"/>
                    <a:pt x="239" y="353"/>
                  </a:cubicBezTo>
                  <a:cubicBezTo>
                    <a:pt x="239" y="352"/>
                    <a:pt x="240" y="352"/>
                    <a:pt x="240" y="351"/>
                  </a:cubicBezTo>
                  <a:cubicBezTo>
                    <a:pt x="240" y="350"/>
                    <a:pt x="240" y="351"/>
                    <a:pt x="239" y="350"/>
                  </a:cubicBezTo>
                  <a:cubicBezTo>
                    <a:pt x="239" y="349"/>
                    <a:pt x="238" y="349"/>
                    <a:pt x="238" y="348"/>
                  </a:cubicBezTo>
                  <a:cubicBezTo>
                    <a:pt x="239" y="347"/>
                    <a:pt x="239" y="348"/>
                    <a:pt x="240" y="347"/>
                  </a:cubicBezTo>
                  <a:cubicBezTo>
                    <a:pt x="240" y="346"/>
                    <a:pt x="240" y="346"/>
                    <a:pt x="240" y="345"/>
                  </a:cubicBezTo>
                  <a:cubicBezTo>
                    <a:pt x="240" y="345"/>
                    <a:pt x="238" y="345"/>
                    <a:pt x="239" y="344"/>
                  </a:cubicBezTo>
                  <a:cubicBezTo>
                    <a:pt x="239" y="343"/>
                    <a:pt x="240" y="344"/>
                    <a:pt x="240" y="343"/>
                  </a:cubicBezTo>
                  <a:cubicBezTo>
                    <a:pt x="240" y="342"/>
                    <a:pt x="240" y="341"/>
                    <a:pt x="241" y="341"/>
                  </a:cubicBezTo>
                  <a:cubicBezTo>
                    <a:pt x="241" y="341"/>
                    <a:pt x="241" y="341"/>
                    <a:pt x="242" y="342"/>
                  </a:cubicBezTo>
                  <a:cubicBezTo>
                    <a:pt x="242" y="342"/>
                    <a:pt x="243" y="342"/>
                    <a:pt x="243" y="341"/>
                  </a:cubicBezTo>
                  <a:cubicBezTo>
                    <a:pt x="243" y="340"/>
                    <a:pt x="244" y="340"/>
                    <a:pt x="244" y="340"/>
                  </a:cubicBezTo>
                  <a:cubicBezTo>
                    <a:pt x="245" y="339"/>
                    <a:pt x="245" y="338"/>
                    <a:pt x="245" y="338"/>
                  </a:cubicBezTo>
                  <a:cubicBezTo>
                    <a:pt x="244" y="325"/>
                    <a:pt x="244" y="325"/>
                    <a:pt x="244" y="325"/>
                  </a:cubicBezTo>
                  <a:cubicBezTo>
                    <a:pt x="284" y="316"/>
                    <a:pt x="284" y="316"/>
                    <a:pt x="284" y="316"/>
                  </a:cubicBezTo>
                  <a:cubicBezTo>
                    <a:pt x="284" y="316"/>
                    <a:pt x="286" y="315"/>
                    <a:pt x="285" y="314"/>
                  </a:cubicBezTo>
                  <a:cubicBezTo>
                    <a:pt x="285" y="313"/>
                    <a:pt x="284" y="313"/>
                    <a:pt x="285" y="312"/>
                  </a:cubicBezTo>
                  <a:cubicBezTo>
                    <a:pt x="286" y="311"/>
                    <a:pt x="285" y="311"/>
                    <a:pt x="285" y="310"/>
                  </a:cubicBezTo>
                  <a:cubicBezTo>
                    <a:pt x="284" y="308"/>
                    <a:pt x="283" y="309"/>
                    <a:pt x="283" y="307"/>
                  </a:cubicBezTo>
                  <a:cubicBezTo>
                    <a:pt x="282" y="305"/>
                    <a:pt x="282" y="305"/>
                    <a:pt x="282" y="304"/>
                  </a:cubicBezTo>
                  <a:cubicBezTo>
                    <a:pt x="281" y="303"/>
                    <a:pt x="281" y="303"/>
                    <a:pt x="281" y="301"/>
                  </a:cubicBezTo>
                  <a:cubicBezTo>
                    <a:pt x="281" y="300"/>
                    <a:pt x="281" y="300"/>
                    <a:pt x="282" y="298"/>
                  </a:cubicBezTo>
                  <a:cubicBezTo>
                    <a:pt x="282" y="297"/>
                    <a:pt x="282" y="297"/>
                    <a:pt x="284" y="297"/>
                  </a:cubicBezTo>
                  <a:cubicBezTo>
                    <a:pt x="285" y="298"/>
                    <a:pt x="286" y="298"/>
                    <a:pt x="289" y="298"/>
                  </a:cubicBezTo>
                  <a:cubicBezTo>
                    <a:pt x="291" y="298"/>
                    <a:pt x="290" y="298"/>
                    <a:pt x="293" y="298"/>
                  </a:cubicBezTo>
                  <a:cubicBezTo>
                    <a:pt x="295" y="298"/>
                    <a:pt x="296" y="297"/>
                    <a:pt x="297" y="297"/>
                  </a:cubicBezTo>
                  <a:cubicBezTo>
                    <a:pt x="297" y="297"/>
                    <a:pt x="297" y="297"/>
                    <a:pt x="299" y="296"/>
                  </a:cubicBezTo>
                  <a:cubicBezTo>
                    <a:pt x="300" y="296"/>
                    <a:pt x="300" y="296"/>
                    <a:pt x="302" y="296"/>
                  </a:cubicBezTo>
                  <a:cubicBezTo>
                    <a:pt x="303" y="296"/>
                    <a:pt x="303" y="295"/>
                    <a:pt x="305" y="295"/>
                  </a:cubicBezTo>
                  <a:cubicBezTo>
                    <a:pt x="307" y="295"/>
                    <a:pt x="305" y="295"/>
                    <a:pt x="307" y="295"/>
                  </a:cubicBezTo>
                  <a:cubicBezTo>
                    <a:pt x="310" y="296"/>
                    <a:pt x="310" y="296"/>
                    <a:pt x="313" y="296"/>
                  </a:cubicBezTo>
                  <a:cubicBezTo>
                    <a:pt x="316" y="295"/>
                    <a:pt x="316" y="294"/>
                    <a:pt x="316" y="295"/>
                  </a:cubicBezTo>
                  <a:cubicBezTo>
                    <a:pt x="317" y="296"/>
                    <a:pt x="316" y="295"/>
                    <a:pt x="317" y="296"/>
                  </a:cubicBezTo>
                  <a:cubicBezTo>
                    <a:pt x="318" y="296"/>
                    <a:pt x="319" y="296"/>
                    <a:pt x="321" y="295"/>
                  </a:cubicBezTo>
                  <a:cubicBezTo>
                    <a:pt x="323" y="295"/>
                    <a:pt x="323" y="295"/>
                    <a:pt x="324" y="294"/>
                  </a:cubicBezTo>
                  <a:cubicBezTo>
                    <a:pt x="325" y="294"/>
                    <a:pt x="324" y="294"/>
                    <a:pt x="326" y="294"/>
                  </a:cubicBezTo>
                  <a:cubicBezTo>
                    <a:pt x="328" y="295"/>
                    <a:pt x="329" y="295"/>
                    <a:pt x="330" y="295"/>
                  </a:cubicBezTo>
                  <a:cubicBezTo>
                    <a:pt x="331" y="295"/>
                    <a:pt x="330" y="293"/>
                    <a:pt x="332" y="294"/>
                  </a:cubicBezTo>
                  <a:cubicBezTo>
                    <a:pt x="334" y="296"/>
                    <a:pt x="334" y="296"/>
                    <a:pt x="336" y="296"/>
                  </a:cubicBezTo>
                  <a:cubicBezTo>
                    <a:pt x="337" y="296"/>
                    <a:pt x="338" y="296"/>
                    <a:pt x="339" y="297"/>
                  </a:cubicBezTo>
                  <a:cubicBezTo>
                    <a:pt x="341" y="298"/>
                    <a:pt x="340" y="298"/>
                    <a:pt x="343" y="298"/>
                  </a:cubicBezTo>
                  <a:cubicBezTo>
                    <a:pt x="346" y="298"/>
                    <a:pt x="345" y="298"/>
                    <a:pt x="347" y="298"/>
                  </a:cubicBezTo>
                  <a:cubicBezTo>
                    <a:pt x="349" y="298"/>
                    <a:pt x="349" y="298"/>
                    <a:pt x="351" y="298"/>
                  </a:cubicBezTo>
                  <a:cubicBezTo>
                    <a:pt x="352" y="298"/>
                    <a:pt x="351" y="297"/>
                    <a:pt x="352" y="298"/>
                  </a:cubicBezTo>
                  <a:cubicBezTo>
                    <a:pt x="354" y="299"/>
                    <a:pt x="353" y="299"/>
                    <a:pt x="355" y="299"/>
                  </a:cubicBezTo>
                  <a:cubicBezTo>
                    <a:pt x="357" y="299"/>
                    <a:pt x="356" y="299"/>
                    <a:pt x="358" y="299"/>
                  </a:cubicBezTo>
                  <a:cubicBezTo>
                    <a:pt x="361" y="298"/>
                    <a:pt x="360" y="298"/>
                    <a:pt x="362" y="298"/>
                  </a:cubicBezTo>
                  <a:cubicBezTo>
                    <a:pt x="365" y="299"/>
                    <a:pt x="364" y="299"/>
                    <a:pt x="365" y="298"/>
                  </a:cubicBezTo>
                  <a:cubicBezTo>
                    <a:pt x="367" y="298"/>
                    <a:pt x="368" y="299"/>
                    <a:pt x="367" y="297"/>
                  </a:cubicBezTo>
                  <a:cubicBezTo>
                    <a:pt x="367" y="295"/>
                    <a:pt x="368" y="295"/>
                    <a:pt x="366" y="294"/>
                  </a:cubicBezTo>
                  <a:cubicBezTo>
                    <a:pt x="364" y="294"/>
                    <a:pt x="361" y="295"/>
                    <a:pt x="362" y="293"/>
                  </a:cubicBezTo>
                  <a:cubicBezTo>
                    <a:pt x="363" y="292"/>
                    <a:pt x="363" y="293"/>
                    <a:pt x="363" y="291"/>
                  </a:cubicBezTo>
                  <a:cubicBezTo>
                    <a:pt x="364" y="290"/>
                    <a:pt x="363" y="290"/>
                    <a:pt x="363" y="288"/>
                  </a:cubicBezTo>
                  <a:cubicBezTo>
                    <a:pt x="363" y="287"/>
                    <a:pt x="363" y="286"/>
                    <a:pt x="362" y="286"/>
                  </a:cubicBezTo>
                  <a:cubicBezTo>
                    <a:pt x="362" y="285"/>
                    <a:pt x="362" y="285"/>
                    <a:pt x="363" y="285"/>
                  </a:cubicBezTo>
                  <a:cubicBezTo>
                    <a:pt x="364" y="285"/>
                    <a:pt x="363" y="284"/>
                    <a:pt x="364" y="283"/>
                  </a:cubicBezTo>
                  <a:cubicBezTo>
                    <a:pt x="365" y="281"/>
                    <a:pt x="364" y="281"/>
                    <a:pt x="366" y="281"/>
                  </a:cubicBezTo>
                  <a:cubicBezTo>
                    <a:pt x="367" y="281"/>
                    <a:pt x="369" y="281"/>
                    <a:pt x="369" y="280"/>
                  </a:cubicBezTo>
                  <a:cubicBezTo>
                    <a:pt x="369" y="279"/>
                    <a:pt x="368" y="278"/>
                    <a:pt x="370" y="278"/>
                  </a:cubicBezTo>
                  <a:cubicBezTo>
                    <a:pt x="371" y="278"/>
                    <a:pt x="370" y="279"/>
                    <a:pt x="372" y="278"/>
                  </a:cubicBezTo>
                  <a:cubicBezTo>
                    <a:pt x="373" y="277"/>
                    <a:pt x="373" y="277"/>
                    <a:pt x="374" y="276"/>
                  </a:cubicBezTo>
                  <a:cubicBezTo>
                    <a:pt x="375" y="275"/>
                    <a:pt x="376" y="276"/>
                    <a:pt x="375" y="274"/>
                  </a:cubicBezTo>
                  <a:cubicBezTo>
                    <a:pt x="373" y="273"/>
                    <a:pt x="368" y="269"/>
                    <a:pt x="367" y="268"/>
                  </a:cubicBezTo>
                  <a:cubicBezTo>
                    <a:pt x="366" y="267"/>
                    <a:pt x="363" y="265"/>
                    <a:pt x="362" y="264"/>
                  </a:cubicBezTo>
                  <a:cubicBezTo>
                    <a:pt x="361" y="264"/>
                    <a:pt x="362" y="263"/>
                    <a:pt x="359" y="262"/>
                  </a:cubicBezTo>
                  <a:cubicBezTo>
                    <a:pt x="357" y="262"/>
                    <a:pt x="358" y="262"/>
                    <a:pt x="357" y="261"/>
                  </a:cubicBezTo>
                  <a:cubicBezTo>
                    <a:pt x="355" y="259"/>
                    <a:pt x="349" y="249"/>
                    <a:pt x="349" y="249"/>
                  </a:cubicBezTo>
                  <a:cubicBezTo>
                    <a:pt x="349" y="249"/>
                    <a:pt x="347" y="248"/>
                    <a:pt x="349" y="248"/>
                  </a:cubicBezTo>
                  <a:cubicBezTo>
                    <a:pt x="352" y="247"/>
                    <a:pt x="352" y="247"/>
                    <a:pt x="352" y="246"/>
                  </a:cubicBezTo>
                  <a:cubicBezTo>
                    <a:pt x="352" y="244"/>
                    <a:pt x="352" y="242"/>
                    <a:pt x="352" y="242"/>
                  </a:cubicBezTo>
                  <a:cubicBezTo>
                    <a:pt x="352" y="242"/>
                    <a:pt x="351" y="241"/>
                    <a:pt x="350" y="241"/>
                  </a:cubicBezTo>
                  <a:cubicBezTo>
                    <a:pt x="350" y="240"/>
                    <a:pt x="347" y="239"/>
                    <a:pt x="347" y="237"/>
                  </a:cubicBezTo>
                  <a:cubicBezTo>
                    <a:pt x="346" y="235"/>
                    <a:pt x="345" y="234"/>
                    <a:pt x="344" y="232"/>
                  </a:cubicBezTo>
                  <a:cubicBezTo>
                    <a:pt x="343" y="231"/>
                    <a:pt x="342" y="231"/>
                    <a:pt x="342" y="230"/>
                  </a:cubicBezTo>
                  <a:cubicBezTo>
                    <a:pt x="342" y="229"/>
                    <a:pt x="343" y="228"/>
                    <a:pt x="343" y="227"/>
                  </a:cubicBezTo>
                  <a:cubicBezTo>
                    <a:pt x="343" y="226"/>
                    <a:pt x="342" y="226"/>
                    <a:pt x="343" y="224"/>
                  </a:cubicBezTo>
                  <a:cubicBezTo>
                    <a:pt x="343" y="222"/>
                    <a:pt x="344" y="221"/>
                    <a:pt x="344" y="220"/>
                  </a:cubicBezTo>
                  <a:cubicBezTo>
                    <a:pt x="345" y="218"/>
                    <a:pt x="344" y="218"/>
                    <a:pt x="345" y="217"/>
                  </a:cubicBezTo>
                  <a:cubicBezTo>
                    <a:pt x="346" y="215"/>
                    <a:pt x="346" y="215"/>
                    <a:pt x="346" y="214"/>
                  </a:cubicBezTo>
                  <a:cubicBezTo>
                    <a:pt x="346" y="213"/>
                    <a:pt x="346" y="215"/>
                    <a:pt x="345" y="212"/>
                  </a:cubicBezTo>
                  <a:cubicBezTo>
                    <a:pt x="345" y="210"/>
                    <a:pt x="346" y="211"/>
                    <a:pt x="345" y="210"/>
                  </a:cubicBezTo>
                  <a:cubicBezTo>
                    <a:pt x="344" y="209"/>
                    <a:pt x="344" y="209"/>
                    <a:pt x="344" y="207"/>
                  </a:cubicBezTo>
                  <a:cubicBezTo>
                    <a:pt x="343" y="206"/>
                    <a:pt x="344" y="206"/>
                    <a:pt x="342" y="206"/>
                  </a:cubicBezTo>
                  <a:cubicBezTo>
                    <a:pt x="341" y="206"/>
                    <a:pt x="340" y="207"/>
                    <a:pt x="340" y="206"/>
                  </a:cubicBezTo>
                  <a:cubicBezTo>
                    <a:pt x="339" y="205"/>
                    <a:pt x="339" y="206"/>
                    <a:pt x="339" y="204"/>
                  </a:cubicBezTo>
                  <a:cubicBezTo>
                    <a:pt x="339" y="202"/>
                    <a:pt x="339" y="202"/>
                    <a:pt x="340" y="202"/>
                  </a:cubicBezTo>
                  <a:cubicBezTo>
                    <a:pt x="341" y="201"/>
                    <a:pt x="341" y="201"/>
                    <a:pt x="341" y="200"/>
                  </a:cubicBezTo>
                  <a:cubicBezTo>
                    <a:pt x="342" y="200"/>
                    <a:pt x="342" y="199"/>
                    <a:pt x="341" y="198"/>
                  </a:cubicBezTo>
                  <a:cubicBezTo>
                    <a:pt x="341" y="197"/>
                    <a:pt x="341" y="194"/>
                    <a:pt x="341" y="192"/>
                  </a:cubicBezTo>
                  <a:cubicBezTo>
                    <a:pt x="342" y="189"/>
                    <a:pt x="342" y="189"/>
                    <a:pt x="342" y="187"/>
                  </a:cubicBezTo>
                  <a:cubicBezTo>
                    <a:pt x="342" y="185"/>
                    <a:pt x="342" y="185"/>
                    <a:pt x="343" y="183"/>
                  </a:cubicBezTo>
                  <a:cubicBezTo>
                    <a:pt x="343" y="181"/>
                    <a:pt x="344" y="182"/>
                    <a:pt x="343" y="180"/>
                  </a:cubicBezTo>
                  <a:cubicBezTo>
                    <a:pt x="342" y="178"/>
                    <a:pt x="342" y="179"/>
                    <a:pt x="341" y="177"/>
                  </a:cubicBezTo>
                  <a:cubicBezTo>
                    <a:pt x="341" y="176"/>
                    <a:pt x="341" y="176"/>
                    <a:pt x="341" y="174"/>
                  </a:cubicBezTo>
                  <a:cubicBezTo>
                    <a:pt x="340" y="172"/>
                    <a:pt x="340" y="170"/>
                    <a:pt x="340" y="169"/>
                  </a:cubicBezTo>
                  <a:cubicBezTo>
                    <a:pt x="340" y="168"/>
                    <a:pt x="341" y="169"/>
                    <a:pt x="339" y="167"/>
                  </a:cubicBezTo>
                  <a:cubicBezTo>
                    <a:pt x="338" y="166"/>
                    <a:pt x="337" y="166"/>
                    <a:pt x="337" y="165"/>
                  </a:cubicBezTo>
                  <a:cubicBezTo>
                    <a:pt x="337" y="163"/>
                    <a:pt x="337" y="163"/>
                    <a:pt x="338" y="162"/>
                  </a:cubicBezTo>
                  <a:cubicBezTo>
                    <a:pt x="339" y="160"/>
                    <a:pt x="340" y="161"/>
                    <a:pt x="340" y="159"/>
                  </a:cubicBezTo>
                  <a:cubicBezTo>
                    <a:pt x="341" y="158"/>
                    <a:pt x="342" y="157"/>
                    <a:pt x="340" y="157"/>
                  </a:cubicBezTo>
                  <a:cubicBezTo>
                    <a:pt x="339" y="157"/>
                    <a:pt x="339" y="158"/>
                    <a:pt x="338" y="157"/>
                  </a:cubicBezTo>
                  <a:cubicBezTo>
                    <a:pt x="338" y="156"/>
                    <a:pt x="338" y="155"/>
                    <a:pt x="336" y="154"/>
                  </a:cubicBezTo>
                  <a:cubicBezTo>
                    <a:pt x="335" y="153"/>
                    <a:pt x="335" y="152"/>
                    <a:pt x="335" y="151"/>
                  </a:cubicBezTo>
                  <a:cubicBezTo>
                    <a:pt x="334" y="150"/>
                    <a:pt x="334" y="149"/>
                    <a:pt x="335" y="148"/>
                  </a:cubicBezTo>
                  <a:cubicBezTo>
                    <a:pt x="335" y="147"/>
                    <a:pt x="335" y="148"/>
                    <a:pt x="336" y="146"/>
                  </a:cubicBezTo>
                  <a:cubicBezTo>
                    <a:pt x="337" y="145"/>
                    <a:pt x="337" y="145"/>
                    <a:pt x="338" y="144"/>
                  </a:cubicBezTo>
                  <a:cubicBezTo>
                    <a:pt x="339" y="143"/>
                    <a:pt x="337" y="143"/>
                    <a:pt x="336" y="143"/>
                  </a:cubicBezTo>
                  <a:cubicBezTo>
                    <a:pt x="335" y="142"/>
                    <a:pt x="335" y="141"/>
                    <a:pt x="334" y="140"/>
                  </a:cubicBezTo>
                  <a:cubicBezTo>
                    <a:pt x="332" y="139"/>
                    <a:pt x="332" y="141"/>
                    <a:pt x="331" y="139"/>
                  </a:cubicBezTo>
                  <a:cubicBezTo>
                    <a:pt x="331" y="138"/>
                    <a:pt x="332" y="138"/>
                    <a:pt x="331" y="137"/>
                  </a:cubicBezTo>
                  <a:cubicBezTo>
                    <a:pt x="330" y="136"/>
                    <a:pt x="330" y="137"/>
                    <a:pt x="329" y="136"/>
                  </a:cubicBezTo>
                  <a:cubicBezTo>
                    <a:pt x="327" y="135"/>
                    <a:pt x="327" y="135"/>
                    <a:pt x="327" y="134"/>
                  </a:cubicBezTo>
                  <a:cubicBezTo>
                    <a:pt x="328" y="132"/>
                    <a:pt x="327" y="131"/>
                    <a:pt x="325" y="132"/>
                  </a:cubicBezTo>
                  <a:cubicBezTo>
                    <a:pt x="324" y="133"/>
                    <a:pt x="325" y="134"/>
                    <a:pt x="323" y="133"/>
                  </a:cubicBezTo>
                  <a:cubicBezTo>
                    <a:pt x="322" y="131"/>
                    <a:pt x="321" y="132"/>
                    <a:pt x="321" y="130"/>
                  </a:cubicBezTo>
                  <a:cubicBezTo>
                    <a:pt x="320" y="128"/>
                    <a:pt x="321" y="128"/>
                    <a:pt x="320" y="128"/>
                  </a:cubicBezTo>
                  <a:cubicBezTo>
                    <a:pt x="319" y="128"/>
                    <a:pt x="318" y="128"/>
                    <a:pt x="318" y="127"/>
                  </a:cubicBezTo>
                  <a:cubicBezTo>
                    <a:pt x="317" y="126"/>
                    <a:pt x="318" y="126"/>
                    <a:pt x="317" y="126"/>
                  </a:cubicBezTo>
                  <a:cubicBezTo>
                    <a:pt x="316" y="125"/>
                    <a:pt x="316" y="125"/>
                    <a:pt x="316" y="124"/>
                  </a:cubicBezTo>
                  <a:cubicBezTo>
                    <a:pt x="316" y="123"/>
                    <a:pt x="316" y="123"/>
                    <a:pt x="316" y="123"/>
                  </a:cubicBezTo>
                  <a:cubicBezTo>
                    <a:pt x="316" y="123"/>
                    <a:pt x="317" y="123"/>
                    <a:pt x="318" y="122"/>
                  </a:cubicBezTo>
                  <a:cubicBezTo>
                    <a:pt x="318" y="122"/>
                    <a:pt x="318" y="122"/>
                    <a:pt x="319" y="123"/>
                  </a:cubicBezTo>
                  <a:cubicBezTo>
                    <a:pt x="320" y="123"/>
                    <a:pt x="321" y="123"/>
                    <a:pt x="322" y="123"/>
                  </a:cubicBezTo>
                  <a:cubicBezTo>
                    <a:pt x="324" y="124"/>
                    <a:pt x="324" y="124"/>
                    <a:pt x="325" y="123"/>
                  </a:cubicBezTo>
                  <a:cubicBezTo>
                    <a:pt x="326" y="123"/>
                    <a:pt x="325" y="123"/>
                    <a:pt x="326" y="123"/>
                  </a:cubicBezTo>
                  <a:cubicBezTo>
                    <a:pt x="328" y="124"/>
                    <a:pt x="327" y="124"/>
                    <a:pt x="329" y="123"/>
                  </a:cubicBezTo>
                  <a:cubicBezTo>
                    <a:pt x="330" y="123"/>
                    <a:pt x="329" y="123"/>
                    <a:pt x="330" y="122"/>
                  </a:cubicBezTo>
                  <a:cubicBezTo>
                    <a:pt x="332" y="122"/>
                    <a:pt x="333" y="122"/>
                    <a:pt x="334" y="122"/>
                  </a:cubicBezTo>
                  <a:cubicBezTo>
                    <a:pt x="336" y="121"/>
                    <a:pt x="336" y="121"/>
                    <a:pt x="337" y="120"/>
                  </a:cubicBezTo>
                  <a:cubicBezTo>
                    <a:pt x="338" y="120"/>
                    <a:pt x="336" y="121"/>
                    <a:pt x="338" y="120"/>
                  </a:cubicBezTo>
                  <a:cubicBezTo>
                    <a:pt x="340" y="119"/>
                    <a:pt x="339" y="119"/>
                    <a:pt x="340" y="118"/>
                  </a:cubicBezTo>
                  <a:cubicBezTo>
                    <a:pt x="342" y="117"/>
                    <a:pt x="341" y="118"/>
                    <a:pt x="342" y="117"/>
                  </a:cubicBezTo>
                  <a:cubicBezTo>
                    <a:pt x="343" y="117"/>
                    <a:pt x="343" y="116"/>
                    <a:pt x="344" y="115"/>
                  </a:cubicBezTo>
                  <a:cubicBezTo>
                    <a:pt x="345" y="115"/>
                    <a:pt x="345" y="115"/>
                    <a:pt x="346" y="114"/>
                  </a:cubicBezTo>
                  <a:cubicBezTo>
                    <a:pt x="347" y="113"/>
                    <a:pt x="347" y="114"/>
                    <a:pt x="347" y="113"/>
                  </a:cubicBezTo>
                  <a:cubicBezTo>
                    <a:pt x="348" y="112"/>
                    <a:pt x="348" y="113"/>
                    <a:pt x="349" y="112"/>
                  </a:cubicBezTo>
                  <a:cubicBezTo>
                    <a:pt x="350" y="111"/>
                    <a:pt x="350" y="111"/>
                    <a:pt x="351" y="111"/>
                  </a:cubicBezTo>
                  <a:cubicBezTo>
                    <a:pt x="352" y="110"/>
                    <a:pt x="353" y="110"/>
                    <a:pt x="354" y="110"/>
                  </a:cubicBezTo>
                  <a:cubicBezTo>
                    <a:pt x="355" y="110"/>
                    <a:pt x="356" y="110"/>
                    <a:pt x="357" y="109"/>
                  </a:cubicBezTo>
                  <a:cubicBezTo>
                    <a:pt x="358" y="108"/>
                    <a:pt x="357" y="109"/>
                    <a:pt x="359" y="108"/>
                  </a:cubicBezTo>
                  <a:cubicBezTo>
                    <a:pt x="361" y="106"/>
                    <a:pt x="362" y="107"/>
                    <a:pt x="362" y="105"/>
                  </a:cubicBezTo>
                  <a:cubicBezTo>
                    <a:pt x="363" y="103"/>
                    <a:pt x="363" y="103"/>
                    <a:pt x="363" y="102"/>
                  </a:cubicBezTo>
                  <a:cubicBezTo>
                    <a:pt x="363" y="101"/>
                    <a:pt x="364" y="102"/>
                    <a:pt x="364" y="100"/>
                  </a:cubicBezTo>
                  <a:cubicBezTo>
                    <a:pt x="364" y="98"/>
                    <a:pt x="364" y="99"/>
                    <a:pt x="365" y="97"/>
                  </a:cubicBezTo>
                  <a:cubicBezTo>
                    <a:pt x="365" y="95"/>
                    <a:pt x="364" y="95"/>
                    <a:pt x="365" y="94"/>
                  </a:cubicBezTo>
                  <a:cubicBezTo>
                    <a:pt x="366" y="94"/>
                    <a:pt x="367" y="94"/>
                    <a:pt x="368" y="93"/>
                  </a:cubicBezTo>
                  <a:cubicBezTo>
                    <a:pt x="369" y="92"/>
                    <a:pt x="367" y="92"/>
                    <a:pt x="369" y="91"/>
                  </a:cubicBezTo>
                  <a:cubicBezTo>
                    <a:pt x="372" y="90"/>
                    <a:pt x="372" y="91"/>
                    <a:pt x="372" y="90"/>
                  </a:cubicBezTo>
                  <a:cubicBezTo>
                    <a:pt x="373" y="88"/>
                    <a:pt x="371" y="88"/>
                    <a:pt x="373" y="88"/>
                  </a:cubicBezTo>
                  <a:cubicBezTo>
                    <a:pt x="375" y="87"/>
                    <a:pt x="375" y="88"/>
                    <a:pt x="376" y="87"/>
                  </a:cubicBezTo>
                  <a:cubicBezTo>
                    <a:pt x="376" y="86"/>
                    <a:pt x="375" y="86"/>
                    <a:pt x="377" y="85"/>
                  </a:cubicBezTo>
                  <a:cubicBezTo>
                    <a:pt x="378" y="84"/>
                    <a:pt x="377" y="84"/>
                    <a:pt x="379" y="85"/>
                  </a:cubicBezTo>
                  <a:cubicBezTo>
                    <a:pt x="380" y="85"/>
                    <a:pt x="379" y="86"/>
                    <a:pt x="381" y="85"/>
                  </a:cubicBezTo>
                  <a:cubicBezTo>
                    <a:pt x="383" y="84"/>
                    <a:pt x="381" y="84"/>
                    <a:pt x="383" y="83"/>
                  </a:cubicBezTo>
                  <a:cubicBezTo>
                    <a:pt x="385" y="82"/>
                    <a:pt x="385" y="82"/>
                    <a:pt x="386" y="83"/>
                  </a:cubicBezTo>
                  <a:cubicBezTo>
                    <a:pt x="387" y="84"/>
                    <a:pt x="386" y="84"/>
                    <a:pt x="388" y="84"/>
                  </a:cubicBezTo>
                  <a:cubicBezTo>
                    <a:pt x="390" y="84"/>
                    <a:pt x="390" y="83"/>
                    <a:pt x="391" y="85"/>
                  </a:cubicBezTo>
                  <a:cubicBezTo>
                    <a:pt x="391" y="86"/>
                    <a:pt x="392" y="85"/>
                    <a:pt x="393" y="85"/>
                  </a:cubicBezTo>
                  <a:cubicBezTo>
                    <a:pt x="394" y="85"/>
                    <a:pt x="393" y="86"/>
                    <a:pt x="395" y="85"/>
                  </a:cubicBezTo>
                  <a:cubicBezTo>
                    <a:pt x="396" y="83"/>
                    <a:pt x="396" y="83"/>
                    <a:pt x="398" y="82"/>
                  </a:cubicBezTo>
                  <a:cubicBezTo>
                    <a:pt x="399" y="81"/>
                    <a:pt x="398" y="82"/>
                    <a:pt x="399" y="81"/>
                  </a:cubicBezTo>
                  <a:cubicBezTo>
                    <a:pt x="399" y="79"/>
                    <a:pt x="399" y="79"/>
                    <a:pt x="400" y="78"/>
                  </a:cubicBezTo>
                  <a:cubicBezTo>
                    <a:pt x="401" y="76"/>
                    <a:pt x="399" y="76"/>
                    <a:pt x="400" y="76"/>
                  </a:cubicBezTo>
                  <a:cubicBezTo>
                    <a:pt x="401" y="75"/>
                    <a:pt x="401" y="76"/>
                    <a:pt x="402" y="76"/>
                  </a:cubicBezTo>
                  <a:cubicBezTo>
                    <a:pt x="403" y="76"/>
                    <a:pt x="403" y="76"/>
                    <a:pt x="403" y="75"/>
                  </a:cubicBezTo>
                  <a:cubicBezTo>
                    <a:pt x="404" y="74"/>
                    <a:pt x="404" y="73"/>
                    <a:pt x="405" y="73"/>
                  </a:cubicBezTo>
                  <a:cubicBezTo>
                    <a:pt x="407" y="74"/>
                    <a:pt x="408" y="72"/>
                    <a:pt x="408" y="74"/>
                  </a:cubicBezTo>
                  <a:cubicBezTo>
                    <a:pt x="408" y="76"/>
                    <a:pt x="407" y="76"/>
                    <a:pt x="408" y="77"/>
                  </a:cubicBezTo>
                  <a:cubicBezTo>
                    <a:pt x="410" y="78"/>
                    <a:pt x="409" y="79"/>
                    <a:pt x="411" y="79"/>
                  </a:cubicBezTo>
                  <a:cubicBezTo>
                    <a:pt x="413" y="80"/>
                    <a:pt x="413" y="80"/>
                    <a:pt x="414" y="80"/>
                  </a:cubicBezTo>
                  <a:cubicBezTo>
                    <a:pt x="416" y="80"/>
                    <a:pt x="416" y="81"/>
                    <a:pt x="418" y="80"/>
                  </a:cubicBezTo>
                  <a:cubicBezTo>
                    <a:pt x="421" y="79"/>
                    <a:pt x="419" y="80"/>
                    <a:pt x="422" y="78"/>
                  </a:cubicBezTo>
                  <a:cubicBezTo>
                    <a:pt x="425" y="77"/>
                    <a:pt x="425" y="76"/>
                    <a:pt x="426" y="75"/>
                  </a:cubicBezTo>
                  <a:cubicBezTo>
                    <a:pt x="427" y="73"/>
                    <a:pt x="426" y="74"/>
                    <a:pt x="428" y="71"/>
                  </a:cubicBezTo>
                  <a:cubicBezTo>
                    <a:pt x="430" y="69"/>
                    <a:pt x="428" y="71"/>
                    <a:pt x="430" y="68"/>
                  </a:cubicBezTo>
                  <a:cubicBezTo>
                    <a:pt x="432" y="64"/>
                    <a:pt x="432" y="64"/>
                    <a:pt x="433" y="63"/>
                  </a:cubicBezTo>
                  <a:cubicBezTo>
                    <a:pt x="434" y="62"/>
                    <a:pt x="434" y="61"/>
                    <a:pt x="436" y="60"/>
                  </a:cubicBezTo>
                  <a:cubicBezTo>
                    <a:pt x="437" y="60"/>
                    <a:pt x="438" y="60"/>
                    <a:pt x="439" y="59"/>
                  </a:cubicBezTo>
                  <a:cubicBezTo>
                    <a:pt x="439" y="58"/>
                    <a:pt x="438" y="58"/>
                    <a:pt x="439" y="57"/>
                  </a:cubicBezTo>
                  <a:cubicBezTo>
                    <a:pt x="441" y="56"/>
                    <a:pt x="441" y="55"/>
                    <a:pt x="443" y="55"/>
                  </a:cubicBezTo>
                  <a:cubicBezTo>
                    <a:pt x="444" y="55"/>
                    <a:pt x="443" y="55"/>
                    <a:pt x="445" y="55"/>
                  </a:cubicBezTo>
                  <a:cubicBezTo>
                    <a:pt x="447" y="55"/>
                    <a:pt x="445" y="55"/>
                    <a:pt x="448" y="53"/>
                  </a:cubicBezTo>
                  <a:cubicBezTo>
                    <a:pt x="451" y="52"/>
                    <a:pt x="450" y="52"/>
                    <a:pt x="452" y="51"/>
                  </a:cubicBezTo>
                  <a:cubicBezTo>
                    <a:pt x="455" y="49"/>
                    <a:pt x="456" y="48"/>
                    <a:pt x="456" y="48"/>
                  </a:cubicBezTo>
                  <a:cubicBezTo>
                    <a:pt x="458" y="48"/>
                    <a:pt x="457" y="48"/>
                    <a:pt x="459" y="47"/>
                  </a:cubicBezTo>
                  <a:cubicBezTo>
                    <a:pt x="461" y="47"/>
                    <a:pt x="460" y="47"/>
                    <a:pt x="462" y="46"/>
                  </a:cubicBezTo>
                  <a:cubicBezTo>
                    <a:pt x="464" y="45"/>
                    <a:pt x="463" y="45"/>
                    <a:pt x="465" y="45"/>
                  </a:cubicBezTo>
                  <a:cubicBezTo>
                    <a:pt x="467" y="45"/>
                    <a:pt x="465" y="46"/>
                    <a:pt x="468" y="44"/>
                  </a:cubicBezTo>
                  <a:cubicBezTo>
                    <a:pt x="470" y="42"/>
                    <a:pt x="468" y="42"/>
                    <a:pt x="471" y="41"/>
                  </a:cubicBezTo>
                  <a:cubicBezTo>
                    <a:pt x="473" y="41"/>
                    <a:pt x="472" y="40"/>
                    <a:pt x="474" y="39"/>
                  </a:cubicBezTo>
                  <a:cubicBezTo>
                    <a:pt x="475" y="39"/>
                    <a:pt x="475" y="38"/>
                    <a:pt x="477" y="38"/>
                  </a:cubicBezTo>
                  <a:cubicBezTo>
                    <a:pt x="479" y="38"/>
                    <a:pt x="481" y="38"/>
                    <a:pt x="483" y="37"/>
                  </a:cubicBezTo>
                  <a:cubicBezTo>
                    <a:pt x="486" y="36"/>
                    <a:pt x="487" y="37"/>
                    <a:pt x="489" y="36"/>
                  </a:cubicBezTo>
                  <a:cubicBezTo>
                    <a:pt x="490" y="34"/>
                    <a:pt x="491" y="33"/>
                    <a:pt x="492" y="34"/>
                  </a:cubicBezTo>
                  <a:cubicBezTo>
                    <a:pt x="494" y="35"/>
                    <a:pt x="493" y="35"/>
                    <a:pt x="495" y="35"/>
                  </a:cubicBezTo>
                  <a:cubicBezTo>
                    <a:pt x="497" y="35"/>
                    <a:pt x="497" y="36"/>
                    <a:pt x="500" y="36"/>
                  </a:cubicBezTo>
                  <a:cubicBezTo>
                    <a:pt x="502" y="35"/>
                    <a:pt x="504" y="35"/>
                    <a:pt x="505" y="35"/>
                  </a:cubicBezTo>
                  <a:cubicBezTo>
                    <a:pt x="506" y="34"/>
                    <a:pt x="506" y="34"/>
                    <a:pt x="508" y="34"/>
                  </a:cubicBezTo>
                  <a:cubicBezTo>
                    <a:pt x="510" y="33"/>
                    <a:pt x="509" y="33"/>
                    <a:pt x="512" y="33"/>
                  </a:cubicBezTo>
                  <a:cubicBezTo>
                    <a:pt x="514" y="33"/>
                    <a:pt x="516" y="34"/>
                    <a:pt x="519" y="34"/>
                  </a:cubicBezTo>
                  <a:cubicBezTo>
                    <a:pt x="522" y="33"/>
                    <a:pt x="522" y="33"/>
                    <a:pt x="523" y="34"/>
                  </a:cubicBezTo>
                  <a:cubicBezTo>
                    <a:pt x="524" y="34"/>
                    <a:pt x="523" y="33"/>
                    <a:pt x="526" y="32"/>
                  </a:cubicBezTo>
                  <a:cubicBezTo>
                    <a:pt x="529" y="32"/>
                    <a:pt x="528" y="32"/>
                    <a:pt x="530" y="31"/>
                  </a:cubicBezTo>
                  <a:cubicBezTo>
                    <a:pt x="532" y="30"/>
                    <a:pt x="533" y="30"/>
                    <a:pt x="535" y="29"/>
                  </a:cubicBezTo>
                  <a:cubicBezTo>
                    <a:pt x="537" y="29"/>
                    <a:pt x="535" y="27"/>
                    <a:pt x="539" y="28"/>
                  </a:cubicBezTo>
                  <a:cubicBezTo>
                    <a:pt x="542" y="29"/>
                    <a:pt x="541" y="29"/>
                    <a:pt x="542" y="31"/>
                  </a:cubicBezTo>
                  <a:cubicBezTo>
                    <a:pt x="543" y="32"/>
                    <a:pt x="542" y="33"/>
                    <a:pt x="545" y="32"/>
                  </a:cubicBezTo>
                  <a:cubicBezTo>
                    <a:pt x="548" y="31"/>
                    <a:pt x="548" y="31"/>
                    <a:pt x="550" y="31"/>
                  </a:cubicBezTo>
                  <a:cubicBezTo>
                    <a:pt x="553" y="30"/>
                    <a:pt x="551" y="31"/>
                    <a:pt x="554" y="29"/>
                  </a:cubicBezTo>
                  <a:cubicBezTo>
                    <a:pt x="558" y="27"/>
                    <a:pt x="558" y="27"/>
                    <a:pt x="559" y="26"/>
                  </a:cubicBezTo>
                  <a:cubicBezTo>
                    <a:pt x="559" y="26"/>
                    <a:pt x="559" y="26"/>
                    <a:pt x="561" y="24"/>
                  </a:cubicBezTo>
                  <a:cubicBezTo>
                    <a:pt x="564" y="22"/>
                    <a:pt x="563" y="24"/>
                    <a:pt x="564" y="22"/>
                  </a:cubicBezTo>
                  <a:cubicBezTo>
                    <a:pt x="565" y="20"/>
                    <a:pt x="564" y="20"/>
                    <a:pt x="565" y="19"/>
                  </a:cubicBezTo>
                  <a:cubicBezTo>
                    <a:pt x="567" y="18"/>
                    <a:pt x="568" y="18"/>
                    <a:pt x="570" y="18"/>
                  </a:cubicBezTo>
                  <a:cubicBezTo>
                    <a:pt x="572" y="18"/>
                    <a:pt x="573" y="17"/>
                    <a:pt x="573" y="19"/>
                  </a:cubicBezTo>
                  <a:cubicBezTo>
                    <a:pt x="573" y="20"/>
                    <a:pt x="572" y="21"/>
                    <a:pt x="574" y="21"/>
                  </a:cubicBezTo>
                  <a:cubicBezTo>
                    <a:pt x="576" y="22"/>
                    <a:pt x="576" y="22"/>
                    <a:pt x="578" y="22"/>
                  </a:cubicBezTo>
                  <a:cubicBezTo>
                    <a:pt x="581" y="21"/>
                    <a:pt x="582" y="22"/>
                    <a:pt x="581" y="20"/>
                  </a:cubicBezTo>
                  <a:cubicBezTo>
                    <a:pt x="581" y="18"/>
                    <a:pt x="580" y="19"/>
                    <a:pt x="580" y="18"/>
                  </a:cubicBezTo>
                  <a:cubicBezTo>
                    <a:pt x="581" y="17"/>
                    <a:pt x="581" y="17"/>
                    <a:pt x="582" y="18"/>
                  </a:cubicBezTo>
                  <a:cubicBezTo>
                    <a:pt x="583" y="19"/>
                    <a:pt x="583" y="19"/>
                    <a:pt x="584" y="19"/>
                  </a:cubicBezTo>
                  <a:cubicBezTo>
                    <a:pt x="586" y="20"/>
                    <a:pt x="585" y="19"/>
                    <a:pt x="587" y="20"/>
                  </a:cubicBezTo>
                  <a:cubicBezTo>
                    <a:pt x="589" y="20"/>
                    <a:pt x="588" y="21"/>
                    <a:pt x="591" y="21"/>
                  </a:cubicBezTo>
                  <a:cubicBezTo>
                    <a:pt x="594" y="21"/>
                    <a:pt x="594" y="21"/>
                    <a:pt x="596" y="20"/>
                  </a:cubicBezTo>
                  <a:cubicBezTo>
                    <a:pt x="598" y="19"/>
                    <a:pt x="597" y="20"/>
                    <a:pt x="599" y="19"/>
                  </a:cubicBezTo>
                  <a:cubicBezTo>
                    <a:pt x="601" y="18"/>
                    <a:pt x="598" y="20"/>
                    <a:pt x="601" y="18"/>
                  </a:cubicBezTo>
                  <a:cubicBezTo>
                    <a:pt x="604" y="16"/>
                    <a:pt x="605" y="16"/>
                    <a:pt x="606" y="15"/>
                  </a:cubicBezTo>
                  <a:cubicBezTo>
                    <a:pt x="607" y="14"/>
                    <a:pt x="607" y="13"/>
                    <a:pt x="609" y="13"/>
                  </a:cubicBezTo>
                  <a:cubicBezTo>
                    <a:pt x="610" y="13"/>
                    <a:pt x="609" y="13"/>
                    <a:pt x="612" y="13"/>
                  </a:cubicBezTo>
                  <a:cubicBezTo>
                    <a:pt x="614" y="12"/>
                    <a:pt x="615" y="11"/>
                    <a:pt x="616" y="12"/>
                  </a:cubicBezTo>
                  <a:cubicBezTo>
                    <a:pt x="618" y="13"/>
                    <a:pt x="616" y="13"/>
                    <a:pt x="619" y="13"/>
                  </a:cubicBezTo>
                  <a:cubicBezTo>
                    <a:pt x="621" y="14"/>
                    <a:pt x="621" y="13"/>
                    <a:pt x="623" y="13"/>
                  </a:cubicBezTo>
                  <a:cubicBezTo>
                    <a:pt x="625" y="14"/>
                    <a:pt x="623" y="14"/>
                    <a:pt x="626" y="14"/>
                  </a:cubicBezTo>
                  <a:cubicBezTo>
                    <a:pt x="629" y="14"/>
                    <a:pt x="628" y="14"/>
                    <a:pt x="631" y="13"/>
                  </a:cubicBezTo>
                  <a:cubicBezTo>
                    <a:pt x="634" y="13"/>
                    <a:pt x="635" y="12"/>
                    <a:pt x="636" y="13"/>
                  </a:cubicBezTo>
                  <a:cubicBezTo>
                    <a:pt x="638" y="14"/>
                    <a:pt x="639" y="15"/>
                    <a:pt x="639" y="14"/>
                  </a:cubicBezTo>
                  <a:cubicBezTo>
                    <a:pt x="640" y="14"/>
                    <a:pt x="639" y="13"/>
                    <a:pt x="641" y="13"/>
                  </a:cubicBezTo>
                  <a:cubicBezTo>
                    <a:pt x="642" y="12"/>
                    <a:pt x="642" y="12"/>
                    <a:pt x="643" y="13"/>
                  </a:cubicBezTo>
                  <a:cubicBezTo>
                    <a:pt x="645" y="14"/>
                    <a:pt x="644" y="14"/>
                    <a:pt x="646" y="14"/>
                  </a:cubicBezTo>
                  <a:cubicBezTo>
                    <a:pt x="648" y="14"/>
                    <a:pt x="649" y="14"/>
                    <a:pt x="652" y="14"/>
                  </a:cubicBezTo>
                  <a:cubicBezTo>
                    <a:pt x="654" y="14"/>
                    <a:pt x="653" y="15"/>
                    <a:pt x="654" y="14"/>
                  </a:cubicBezTo>
                  <a:cubicBezTo>
                    <a:pt x="656" y="14"/>
                    <a:pt x="656" y="13"/>
                    <a:pt x="657" y="14"/>
                  </a:cubicBezTo>
                  <a:cubicBezTo>
                    <a:pt x="658" y="15"/>
                    <a:pt x="658" y="15"/>
                    <a:pt x="660" y="15"/>
                  </a:cubicBezTo>
                  <a:cubicBezTo>
                    <a:pt x="661" y="16"/>
                    <a:pt x="661" y="16"/>
                    <a:pt x="663" y="16"/>
                  </a:cubicBezTo>
                  <a:cubicBezTo>
                    <a:pt x="664" y="17"/>
                    <a:pt x="663" y="16"/>
                    <a:pt x="665" y="17"/>
                  </a:cubicBezTo>
                  <a:cubicBezTo>
                    <a:pt x="666" y="19"/>
                    <a:pt x="665" y="19"/>
                    <a:pt x="667" y="20"/>
                  </a:cubicBezTo>
                  <a:cubicBezTo>
                    <a:pt x="670" y="21"/>
                    <a:pt x="669" y="20"/>
                    <a:pt x="670" y="21"/>
                  </a:cubicBezTo>
                  <a:cubicBezTo>
                    <a:pt x="671" y="22"/>
                    <a:pt x="671" y="22"/>
                    <a:pt x="671" y="22"/>
                  </a:cubicBezTo>
                  <a:cubicBezTo>
                    <a:pt x="671" y="22"/>
                    <a:pt x="672" y="20"/>
                    <a:pt x="671" y="22"/>
                  </a:cubicBezTo>
                  <a:cubicBezTo>
                    <a:pt x="671" y="23"/>
                    <a:pt x="670" y="23"/>
                    <a:pt x="671" y="24"/>
                  </a:cubicBezTo>
                  <a:cubicBezTo>
                    <a:pt x="673" y="25"/>
                    <a:pt x="672" y="25"/>
                    <a:pt x="673" y="26"/>
                  </a:cubicBezTo>
                  <a:cubicBezTo>
                    <a:pt x="674" y="27"/>
                    <a:pt x="673" y="26"/>
                    <a:pt x="676" y="27"/>
                  </a:cubicBezTo>
                  <a:cubicBezTo>
                    <a:pt x="679" y="28"/>
                    <a:pt x="679" y="28"/>
                    <a:pt x="681" y="29"/>
                  </a:cubicBezTo>
                  <a:cubicBezTo>
                    <a:pt x="682" y="29"/>
                    <a:pt x="681" y="29"/>
                    <a:pt x="684" y="29"/>
                  </a:cubicBezTo>
                  <a:cubicBezTo>
                    <a:pt x="687" y="28"/>
                    <a:pt x="687" y="29"/>
                    <a:pt x="689" y="28"/>
                  </a:cubicBezTo>
                  <a:cubicBezTo>
                    <a:pt x="691" y="27"/>
                    <a:pt x="690" y="28"/>
                    <a:pt x="692" y="27"/>
                  </a:cubicBezTo>
                  <a:cubicBezTo>
                    <a:pt x="693" y="25"/>
                    <a:pt x="693" y="26"/>
                    <a:pt x="694" y="25"/>
                  </a:cubicBezTo>
                  <a:cubicBezTo>
                    <a:pt x="694" y="23"/>
                    <a:pt x="692" y="24"/>
                    <a:pt x="695" y="22"/>
                  </a:cubicBezTo>
                  <a:cubicBezTo>
                    <a:pt x="698" y="21"/>
                    <a:pt x="699" y="20"/>
                    <a:pt x="700" y="20"/>
                  </a:cubicBezTo>
                  <a:cubicBezTo>
                    <a:pt x="701" y="19"/>
                    <a:pt x="701" y="18"/>
                    <a:pt x="704" y="18"/>
                  </a:cubicBezTo>
                  <a:cubicBezTo>
                    <a:pt x="706" y="18"/>
                    <a:pt x="706" y="18"/>
                    <a:pt x="708" y="19"/>
                  </a:cubicBezTo>
                  <a:cubicBezTo>
                    <a:pt x="710" y="19"/>
                    <a:pt x="709" y="19"/>
                    <a:pt x="712" y="19"/>
                  </a:cubicBezTo>
                  <a:cubicBezTo>
                    <a:pt x="714" y="18"/>
                    <a:pt x="714" y="18"/>
                    <a:pt x="716" y="17"/>
                  </a:cubicBezTo>
                  <a:cubicBezTo>
                    <a:pt x="717" y="17"/>
                    <a:pt x="717" y="17"/>
                    <a:pt x="719" y="16"/>
                  </a:cubicBezTo>
                  <a:cubicBezTo>
                    <a:pt x="721" y="15"/>
                    <a:pt x="720" y="15"/>
                    <a:pt x="722" y="14"/>
                  </a:cubicBezTo>
                  <a:cubicBezTo>
                    <a:pt x="725" y="13"/>
                    <a:pt x="724" y="14"/>
                    <a:pt x="726" y="13"/>
                  </a:cubicBezTo>
                  <a:cubicBezTo>
                    <a:pt x="729" y="12"/>
                    <a:pt x="730" y="12"/>
                    <a:pt x="730" y="11"/>
                  </a:cubicBezTo>
                  <a:cubicBezTo>
                    <a:pt x="730" y="9"/>
                    <a:pt x="729" y="10"/>
                    <a:pt x="729" y="9"/>
                  </a:cubicBezTo>
                  <a:cubicBezTo>
                    <a:pt x="730" y="7"/>
                    <a:pt x="730" y="7"/>
                    <a:pt x="731" y="6"/>
                  </a:cubicBezTo>
                  <a:cubicBezTo>
                    <a:pt x="731" y="5"/>
                    <a:pt x="730" y="6"/>
                    <a:pt x="732" y="4"/>
                  </a:cubicBezTo>
                  <a:cubicBezTo>
                    <a:pt x="734" y="3"/>
                    <a:pt x="734" y="2"/>
                    <a:pt x="736" y="2"/>
                  </a:cubicBezTo>
                  <a:cubicBezTo>
                    <a:pt x="738" y="2"/>
                    <a:pt x="737" y="1"/>
                    <a:pt x="739" y="2"/>
                  </a:cubicBezTo>
                  <a:cubicBezTo>
                    <a:pt x="741" y="3"/>
                    <a:pt x="744" y="0"/>
                    <a:pt x="744" y="3"/>
                  </a:cubicBezTo>
                  <a:cubicBezTo>
                    <a:pt x="744" y="6"/>
                    <a:pt x="743" y="5"/>
                    <a:pt x="744" y="7"/>
                  </a:cubicBezTo>
                  <a:cubicBezTo>
                    <a:pt x="746" y="8"/>
                    <a:pt x="746" y="8"/>
                    <a:pt x="747" y="9"/>
                  </a:cubicBezTo>
                  <a:cubicBezTo>
                    <a:pt x="749" y="10"/>
                    <a:pt x="749" y="10"/>
                    <a:pt x="751" y="10"/>
                  </a:cubicBezTo>
                  <a:cubicBezTo>
                    <a:pt x="752" y="11"/>
                    <a:pt x="754" y="11"/>
                    <a:pt x="755" y="11"/>
                  </a:cubicBezTo>
                  <a:cubicBezTo>
                    <a:pt x="755" y="11"/>
                    <a:pt x="754" y="11"/>
                    <a:pt x="756" y="10"/>
                  </a:cubicBezTo>
                  <a:cubicBezTo>
                    <a:pt x="757" y="10"/>
                    <a:pt x="757" y="9"/>
                    <a:pt x="758" y="10"/>
                  </a:cubicBezTo>
                  <a:cubicBezTo>
                    <a:pt x="758" y="11"/>
                    <a:pt x="757" y="11"/>
                    <a:pt x="759" y="11"/>
                  </a:cubicBezTo>
                  <a:cubicBezTo>
                    <a:pt x="761" y="12"/>
                    <a:pt x="761" y="11"/>
                    <a:pt x="763" y="11"/>
                  </a:cubicBezTo>
                  <a:cubicBezTo>
                    <a:pt x="764" y="12"/>
                    <a:pt x="765" y="11"/>
                    <a:pt x="765" y="12"/>
                  </a:cubicBezTo>
                  <a:cubicBezTo>
                    <a:pt x="766" y="13"/>
                    <a:pt x="767" y="13"/>
                    <a:pt x="768" y="13"/>
                  </a:cubicBezTo>
                  <a:cubicBezTo>
                    <a:pt x="769" y="12"/>
                    <a:pt x="769" y="12"/>
                    <a:pt x="770" y="12"/>
                  </a:cubicBezTo>
                  <a:cubicBezTo>
                    <a:pt x="770" y="12"/>
                    <a:pt x="769" y="12"/>
                    <a:pt x="772" y="12"/>
                  </a:cubicBezTo>
                  <a:cubicBezTo>
                    <a:pt x="774" y="12"/>
                    <a:pt x="773" y="12"/>
                    <a:pt x="775" y="11"/>
                  </a:cubicBezTo>
                  <a:cubicBezTo>
                    <a:pt x="776" y="11"/>
                    <a:pt x="775" y="12"/>
                    <a:pt x="776" y="11"/>
                  </a:cubicBezTo>
                  <a:cubicBezTo>
                    <a:pt x="777" y="10"/>
                    <a:pt x="778" y="9"/>
                    <a:pt x="778" y="9"/>
                  </a:cubicBezTo>
                  <a:cubicBezTo>
                    <a:pt x="778" y="9"/>
                    <a:pt x="778" y="10"/>
                    <a:pt x="778" y="9"/>
                  </a:cubicBezTo>
                  <a:cubicBezTo>
                    <a:pt x="778" y="7"/>
                    <a:pt x="779" y="7"/>
                    <a:pt x="778" y="6"/>
                  </a:cubicBezTo>
                  <a:cubicBezTo>
                    <a:pt x="777" y="5"/>
                    <a:pt x="778" y="6"/>
                    <a:pt x="777" y="4"/>
                  </a:cubicBezTo>
                  <a:cubicBezTo>
                    <a:pt x="775" y="1"/>
                    <a:pt x="774" y="2"/>
                    <a:pt x="775" y="1"/>
                  </a:cubicBezTo>
                  <a:cubicBezTo>
                    <a:pt x="776" y="1"/>
                    <a:pt x="777" y="2"/>
                    <a:pt x="778" y="2"/>
                  </a:cubicBezTo>
                  <a:cubicBezTo>
                    <a:pt x="779" y="3"/>
                    <a:pt x="779" y="4"/>
                    <a:pt x="780" y="3"/>
                  </a:cubicBezTo>
                  <a:cubicBezTo>
                    <a:pt x="781" y="3"/>
                    <a:pt x="778" y="3"/>
                    <a:pt x="781" y="3"/>
                  </a:cubicBezTo>
                  <a:cubicBezTo>
                    <a:pt x="785" y="2"/>
                    <a:pt x="785" y="2"/>
                    <a:pt x="785" y="3"/>
                  </a:cubicBezTo>
                  <a:cubicBezTo>
                    <a:pt x="786" y="3"/>
                    <a:pt x="785" y="3"/>
                    <a:pt x="787" y="4"/>
                  </a:cubicBezTo>
                  <a:cubicBezTo>
                    <a:pt x="789" y="4"/>
                    <a:pt x="788" y="2"/>
                    <a:pt x="790" y="4"/>
                  </a:cubicBezTo>
                  <a:cubicBezTo>
                    <a:pt x="791" y="5"/>
                    <a:pt x="791" y="4"/>
                    <a:pt x="792" y="6"/>
                  </a:cubicBezTo>
                  <a:cubicBezTo>
                    <a:pt x="792" y="8"/>
                    <a:pt x="792" y="7"/>
                    <a:pt x="793" y="8"/>
                  </a:cubicBezTo>
                  <a:cubicBezTo>
                    <a:pt x="795" y="9"/>
                    <a:pt x="793" y="8"/>
                    <a:pt x="795" y="9"/>
                  </a:cubicBezTo>
                  <a:cubicBezTo>
                    <a:pt x="797" y="10"/>
                    <a:pt x="796" y="10"/>
                    <a:pt x="798" y="10"/>
                  </a:cubicBezTo>
                  <a:cubicBezTo>
                    <a:pt x="799" y="11"/>
                    <a:pt x="799" y="10"/>
                    <a:pt x="800" y="11"/>
                  </a:cubicBezTo>
                  <a:cubicBezTo>
                    <a:pt x="801" y="11"/>
                    <a:pt x="800" y="10"/>
                    <a:pt x="802" y="11"/>
                  </a:cubicBezTo>
                  <a:cubicBezTo>
                    <a:pt x="803" y="12"/>
                    <a:pt x="802" y="11"/>
                    <a:pt x="803" y="12"/>
                  </a:cubicBezTo>
                  <a:cubicBezTo>
                    <a:pt x="804" y="13"/>
                    <a:pt x="804" y="13"/>
                    <a:pt x="804" y="14"/>
                  </a:cubicBezTo>
                  <a:cubicBezTo>
                    <a:pt x="804" y="15"/>
                    <a:pt x="804" y="15"/>
                    <a:pt x="806" y="16"/>
                  </a:cubicBezTo>
                  <a:cubicBezTo>
                    <a:pt x="807" y="17"/>
                    <a:pt x="805" y="16"/>
                    <a:pt x="808" y="17"/>
                  </a:cubicBezTo>
                  <a:cubicBezTo>
                    <a:pt x="810" y="17"/>
                    <a:pt x="811" y="17"/>
                    <a:pt x="812" y="17"/>
                  </a:cubicBezTo>
                  <a:cubicBezTo>
                    <a:pt x="813" y="17"/>
                    <a:pt x="811" y="17"/>
                    <a:pt x="814" y="16"/>
                  </a:cubicBezTo>
                  <a:cubicBezTo>
                    <a:pt x="817" y="15"/>
                    <a:pt x="816" y="16"/>
                    <a:pt x="819" y="15"/>
                  </a:cubicBezTo>
                  <a:cubicBezTo>
                    <a:pt x="821" y="13"/>
                    <a:pt x="821" y="14"/>
                    <a:pt x="822" y="13"/>
                  </a:cubicBezTo>
                  <a:cubicBezTo>
                    <a:pt x="823" y="12"/>
                    <a:pt x="823" y="12"/>
                    <a:pt x="825" y="11"/>
                  </a:cubicBezTo>
                  <a:cubicBezTo>
                    <a:pt x="826" y="10"/>
                    <a:pt x="826" y="10"/>
                    <a:pt x="827" y="11"/>
                  </a:cubicBezTo>
                  <a:cubicBezTo>
                    <a:pt x="828" y="12"/>
                    <a:pt x="827" y="13"/>
                    <a:pt x="828" y="13"/>
                  </a:cubicBezTo>
                  <a:cubicBezTo>
                    <a:pt x="830" y="12"/>
                    <a:pt x="830" y="13"/>
                    <a:pt x="831" y="12"/>
                  </a:cubicBezTo>
                  <a:cubicBezTo>
                    <a:pt x="833" y="12"/>
                    <a:pt x="832" y="11"/>
                    <a:pt x="833" y="12"/>
                  </a:cubicBezTo>
                  <a:cubicBezTo>
                    <a:pt x="835" y="13"/>
                    <a:pt x="834" y="14"/>
                    <a:pt x="836" y="13"/>
                  </a:cubicBezTo>
                  <a:cubicBezTo>
                    <a:pt x="837" y="13"/>
                    <a:pt x="836" y="13"/>
                    <a:pt x="838" y="13"/>
                  </a:cubicBezTo>
                  <a:cubicBezTo>
                    <a:pt x="840" y="12"/>
                    <a:pt x="839" y="12"/>
                    <a:pt x="842" y="11"/>
                  </a:cubicBezTo>
                  <a:cubicBezTo>
                    <a:pt x="845" y="10"/>
                    <a:pt x="846" y="10"/>
                    <a:pt x="846" y="11"/>
                  </a:cubicBezTo>
                  <a:cubicBezTo>
                    <a:pt x="846" y="11"/>
                    <a:pt x="846" y="11"/>
                    <a:pt x="846" y="12"/>
                  </a:cubicBezTo>
                  <a:cubicBezTo>
                    <a:pt x="847" y="12"/>
                    <a:pt x="846" y="13"/>
                    <a:pt x="846" y="13"/>
                  </a:cubicBezTo>
                  <a:cubicBezTo>
                    <a:pt x="846" y="13"/>
                    <a:pt x="846" y="13"/>
                    <a:pt x="846" y="14"/>
                  </a:cubicBezTo>
                  <a:cubicBezTo>
                    <a:pt x="846" y="14"/>
                    <a:pt x="845" y="15"/>
                    <a:pt x="845" y="16"/>
                  </a:cubicBezTo>
                  <a:cubicBezTo>
                    <a:pt x="846" y="16"/>
                    <a:pt x="845" y="16"/>
                    <a:pt x="846" y="16"/>
                  </a:cubicBezTo>
                  <a:cubicBezTo>
                    <a:pt x="847" y="16"/>
                    <a:pt x="848" y="17"/>
                    <a:pt x="848" y="18"/>
                  </a:cubicBezTo>
                  <a:cubicBezTo>
                    <a:pt x="847" y="18"/>
                    <a:pt x="847" y="19"/>
                    <a:pt x="846" y="19"/>
                  </a:cubicBezTo>
                  <a:cubicBezTo>
                    <a:pt x="845" y="19"/>
                    <a:pt x="844" y="20"/>
                    <a:pt x="843" y="20"/>
                  </a:cubicBezTo>
                  <a:cubicBezTo>
                    <a:pt x="843" y="20"/>
                    <a:pt x="842" y="21"/>
                    <a:pt x="842" y="21"/>
                  </a:cubicBezTo>
                  <a:cubicBezTo>
                    <a:pt x="841" y="21"/>
                    <a:pt x="841" y="21"/>
                    <a:pt x="840" y="21"/>
                  </a:cubicBezTo>
                  <a:cubicBezTo>
                    <a:pt x="840" y="21"/>
                    <a:pt x="839" y="21"/>
                    <a:pt x="839" y="21"/>
                  </a:cubicBezTo>
                  <a:cubicBezTo>
                    <a:pt x="838" y="21"/>
                    <a:pt x="837" y="21"/>
                    <a:pt x="837" y="21"/>
                  </a:cubicBezTo>
                  <a:cubicBezTo>
                    <a:pt x="837" y="21"/>
                    <a:pt x="836" y="21"/>
                    <a:pt x="836" y="22"/>
                  </a:cubicBezTo>
                  <a:cubicBezTo>
                    <a:pt x="836" y="22"/>
                    <a:pt x="836" y="23"/>
                    <a:pt x="836" y="23"/>
                  </a:cubicBezTo>
                  <a:cubicBezTo>
                    <a:pt x="837" y="23"/>
                    <a:pt x="837" y="23"/>
                    <a:pt x="837" y="23"/>
                  </a:cubicBezTo>
                  <a:cubicBezTo>
                    <a:pt x="837" y="23"/>
                    <a:pt x="837" y="24"/>
                    <a:pt x="838" y="24"/>
                  </a:cubicBezTo>
                  <a:cubicBezTo>
                    <a:pt x="838" y="25"/>
                    <a:pt x="838" y="25"/>
                    <a:pt x="838" y="25"/>
                  </a:cubicBezTo>
                  <a:cubicBezTo>
                    <a:pt x="838" y="26"/>
                    <a:pt x="838" y="25"/>
                    <a:pt x="838" y="26"/>
                  </a:cubicBezTo>
                  <a:cubicBezTo>
                    <a:pt x="837" y="27"/>
                    <a:pt x="838" y="27"/>
                    <a:pt x="837" y="28"/>
                  </a:cubicBezTo>
                  <a:cubicBezTo>
                    <a:pt x="837" y="28"/>
                    <a:pt x="837" y="28"/>
                    <a:pt x="837" y="28"/>
                  </a:cubicBezTo>
                  <a:cubicBezTo>
                    <a:pt x="837" y="29"/>
                    <a:pt x="837" y="29"/>
                    <a:pt x="837" y="30"/>
                  </a:cubicBezTo>
                  <a:cubicBezTo>
                    <a:pt x="837" y="30"/>
                    <a:pt x="836" y="31"/>
                    <a:pt x="836" y="31"/>
                  </a:cubicBezTo>
                  <a:cubicBezTo>
                    <a:pt x="835" y="31"/>
                    <a:pt x="835" y="31"/>
                    <a:pt x="834" y="31"/>
                  </a:cubicBezTo>
                  <a:cubicBezTo>
                    <a:pt x="834" y="32"/>
                    <a:pt x="833" y="32"/>
                    <a:pt x="832" y="32"/>
                  </a:cubicBezTo>
                  <a:cubicBezTo>
                    <a:pt x="832" y="33"/>
                    <a:pt x="831" y="32"/>
                    <a:pt x="831" y="33"/>
                  </a:cubicBezTo>
                  <a:cubicBezTo>
                    <a:pt x="830" y="34"/>
                    <a:pt x="829" y="35"/>
                    <a:pt x="829" y="35"/>
                  </a:cubicBezTo>
                  <a:cubicBezTo>
                    <a:pt x="828" y="35"/>
                    <a:pt x="828" y="35"/>
                    <a:pt x="827" y="36"/>
                  </a:cubicBezTo>
                  <a:cubicBezTo>
                    <a:pt x="827" y="36"/>
                    <a:pt x="826" y="37"/>
                    <a:pt x="825" y="37"/>
                  </a:cubicBezTo>
                  <a:cubicBezTo>
                    <a:pt x="824" y="37"/>
                    <a:pt x="824" y="37"/>
                    <a:pt x="824" y="37"/>
                  </a:cubicBezTo>
                  <a:cubicBezTo>
                    <a:pt x="823" y="37"/>
                    <a:pt x="823" y="38"/>
                    <a:pt x="823" y="38"/>
                  </a:cubicBezTo>
                  <a:cubicBezTo>
                    <a:pt x="822" y="39"/>
                    <a:pt x="822" y="38"/>
                    <a:pt x="823" y="39"/>
                  </a:cubicBezTo>
                  <a:cubicBezTo>
                    <a:pt x="823" y="40"/>
                    <a:pt x="824" y="39"/>
                    <a:pt x="824" y="39"/>
                  </a:cubicBezTo>
                  <a:cubicBezTo>
                    <a:pt x="824" y="40"/>
                    <a:pt x="824" y="40"/>
                    <a:pt x="825" y="40"/>
                  </a:cubicBezTo>
                  <a:cubicBezTo>
                    <a:pt x="825" y="41"/>
                    <a:pt x="826" y="42"/>
                    <a:pt x="827" y="42"/>
                  </a:cubicBezTo>
                  <a:cubicBezTo>
                    <a:pt x="827" y="41"/>
                    <a:pt x="827" y="41"/>
                    <a:pt x="828" y="41"/>
                  </a:cubicBezTo>
                  <a:cubicBezTo>
                    <a:pt x="829" y="41"/>
                    <a:pt x="829" y="41"/>
                    <a:pt x="829" y="41"/>
                  </a:cubicBezTo>
                  <a:cubicBezTo>
                    <a:pt x="830" y="42"/>
                    <a:pt x="830" y="42"/>
                    <a:pt x="831" y="42"/>
                  </a:cubicBezTo>
                  <a:cubicBezTo>
                    <a:pt x="831" y="41"/>
                    <a:pt x="832" y="41"/>
                    <a:pt x="832" y="41"/>
                  </a:cubicBezTo>
                  <a:cubicBezTo>
                    <a:pt x="833" y="42"/>
                    <a:pt x="833" y="43"/>
                    <a:pt x="834" y="42"/>
                  </a:cubicBezTo>
                  <a:cubicBezTo>
                    <a:pt x="834" y="42"/>
                    <a:pt x="835" y="42"/>
                    <a:pt x="835" y="43"/>
                  </a:cubicBezTo>
                  <a:cubicBezTo>
                    <a:pt x="834" y="43"/>
                    <a:pt x="834" y="43"/>
                    <a:pt x="834" y="44"/>
                  </a:cubicBezTo>
                  <a:cubicBezTo>
                    <a:pt x="834" y="45"/>
                    <a:pt x="834" y="45"/>
                    <a:pt x="834" y="45"/>
                  </a:cubicBezTo>
                  <a:cubicBezTo>
                    <a:pt x="834" y="46"/>
                    <a:pt x="833" y="46"/>
                    <a:pt x="833" y="47"/>
                  </a:cubicBezTo>
                  <a:cubicBezTo>
                    <a:pt x="833" y="47"/>
                    <a:pt x="834" y="48"/>
                    <a:pt x="833" y="49"/>
                  </a:cubicBezTo>
                  <a:cubicBezTo>
                    <a:pt x="833" y="49"/>
                    <a:pt x="833" y="49"/>
                    <a:pt x="833" y="50"/>
                  </a:cubicBezTo>
                  <a:cubicBezTo>
                    <a:pt x="833" y="50"/>
                    <a:pt x="833" y="50"/>
                    <a:pt x="833" y="50"/>
                  </a:cubicBezTo>
                  <a:cubicBezTo>
                    <a:pt x="832" y="51"/>
                    <a:pt x="831" y="51"/>
                    <a:pt x="831" y="52"/>
                  </a:cubicBezTo>
                  <a:cubicBezTo>
                    <a:pt x="832" y="52"/>
                    <a:pt x="832" y="52"/>
                    <a:pt x="832" y="53"/>
                  </a:cubicBezTo>
                  <a:cubicBezTo>
                    <a:pt x="832" y="54"/>
                    <a:pt x="832" y="55"/>
                    <a:pt x="832" y="55"/>
                  </a:cubicBezTo>
                  <a:cubicBezTo>
                    <a:pt x="831" y="56"/>
                    <a:pt x="830" y="57"/>
                    <a:pt x="830" y="57"/>
                  </a:cubicBezTo>
                  <a:cubicBezTo>
                    <a:pt x="830" y="58"/>
                    <a:pt x="830" y="58"/>
                    <a:pt x="830" y="58"/>
                  </a:cubicBezTo>
                  <a:cubicBezTo>
                    <a:pt x="831" y="59"/>
                    <a:pt x="832" y="59"/>
                    <a:pt x="831" y="60"/>
                  </a:cubicBezTo>
                  <a:cubicBezTo>
                    <a:pt x="831" y="61"/>
                    <a:pt x="831" y="61"/>
                    <a:pt x="831" y="62"/>
                  </a:cubicBezTo>
                  <a:cubicBezTo>
                    <a:pt x="830" y="63"/>
                    <a:pt x="830" y="63"/>
                    <a:pt x="830" y="64"/>
                  </a:cubicBezTo>
                  <a:cubicBezTo>
                    <a:pt x="830" y="65"/>
                    <a:pt x="829" y="66"/>
                    <a:pt x="829" y="66"/>
                  </a:cubicBezTo>
                  <a:cubicBezTo>
                    <a:pt x="829" y="67"/>
                    <a:pt x="829" y="68"/>
                    <a:pt x="829" y="69"/>
                  </a:cubicBezTo>
                  <a:cubicBezTo>
                    <a:pt x="829" y="70"/>
                    <a:pt x="829" y="70"/>
                    <a:pt x="828" y="71"/>
                  </a:cubicBezTo>
                  <a:cubicBezTo>
                    <a:pt x="828" y="72"/>
                    <a:pt x="827" y="72"/>
                    <a:pt x="827" y="73"/>
                  </a:cubicBezTo>
                  <a:cubicBezTo>
                    <a:pt x="827" y="74"/>
                    <a:pt x="827" y="74"/>
                    <a:pt x="828" y="74"/>
                  </a:cubicBezTo>
                  <a:cubicBezTo>
                    <a:pt x="828" y="74"/>
                    <a:pt x="828" y="75"/>
                    <a:pt x="827" y="75"/>
                  </a:cubicBezTo>
                  <a:cubicBezTo>
                    <a:pt x="827" y="76"/>
                    <a:pt x="827" y="76"/>
                    <a:pt x="827" y="76"/>
                  </a:cubicBezTo>
                  <a:cubicBezTo>
                    <a:pt x="828" y="76"/>
                    <a:pt x="828" y="78"/>
                    <a:pt x="828" y="79"/>
                  </a:cubicBezTo>
                  <a:cubicBezTo>
                    <a:pt x="828" y="79"/>
                    <a:pt x="828" y="80"/>
                    <a:pt x="828" y="81"/>
                  </a:cubicBezTo>
                  <a:cubicBezTo>
                    <a:pt x="827" y="82"/>
                    <a:pt x="827" y="84"/>
                    <a:pt x="827" y="84"/>
                  </a:cubicBezTo>
                  <a:cubicBezTo>
                    <a:pt x="828" y="84"/>
                    <a:pt x="828" y="85"/>
                    <a:pt x="829" y="85"/>
                  </a:cubicBezTo>
                  <a:cubicBezTo>
                    <a:pt x="829" y="86"/>
                    <a:pt x="830" y="86"/>
                    <a:pt x="830" y="87"/>
                  </a:cubicBezTo>
                  <a:cubicBezTo>
                    <a:pt x="831" y="87"/>
                    <a:pt x="832" y="88"/>
                    <a:pt x="832" y="89"/>
                  </a:cubicBezTo>
                  <a:cubicBezTo>
                    <a:pt x="832" y="89"/>
                    <a:pt x="832" y="90"/>
                    <a:pt x="832" y="91"/>
                  </a:cubicBezTo>
                  <a:cubicBezTo>
                    <a:pt x="832" y="91"/>
                    <a:pt x="832" y="95"/>
                    <a:pt x="832" y="96"/>
                  </a:cubicBezTo>
                  <a:cubicBezTo>
                    <a:pt x="832" y="96"/>
                    <a:pt x="832" y="97"/>
                    <a:pt x="832" y="97"/>
                  </a:cubicBezTo>
                  <a:cubicBezTo>
                    <a:pt x="833" y="98"/>
                    <a:pt x="833" y="99"/>
                    <a:pt x="833" y="99"/>
                  </a:cubicBezTo>
                  <a:cubicBezTo>
                    <a:pt x="833" y="100"/>
                    <a:pt x="833" y="100"/>
                    <a:pt x="832" y="100"/>
                  </a:cubicBezTo>
                  <a:cubicBezTo>
                    <a:pt x="831" y="100"/>
                    <a:pt x="832" y="100"/>
                    <a:pt x="831" y="101"/>
                  </a:cubicBezTo>
                  <a:cubicBezTo>
                    <a:pt x="831" y="102"/>
                    <a:pt x="831" y="103"/>
                    <a:pt x="831" y="103"/>
                  </a:cubicBezTo>
                  <a:cubicBezTo>
                    <a:pt x="830" y="103"/>
                    <a:pt x="829" y="103"/>
                    <a:pt x="830" y="104"/>
                  </a:cubicBezTo>
                  <a:cubicBezTo>
                    <a:pt x="830" y="104"/>
                    <a:pt x="831" y="104"/>
                    <a:pt x="831" y="104"/>
                  </a:cubicBezTo>
                  <a:cubicBezTo>
                    <a:pt x="830" y="105"/>
                    <a:pt x="830" y="105"/>
                    <a:pt x="830" y="106"/>
                  </a:cubicBezTo>
                  <a:cubicBezTo>
                    <a:pt x="830" y="107"/>
                    <a:pt x="830" y="108"/>
                    <a:pt x="830" y="109"/>
                  </a:cubicBezTo>
                  <a:cubicBezTo>
                    <a:pt x="830" y="110"/>
                    <a:pt x="830" y="110"/>
                    <a:pt x="831" y="111"/>
                  </a:cubicBezTo>
                  <a:cubicBezTo>
                    <a:pt x="831" y="111"/>
                    <a:pt x="831" y="112"/>
                    <a:pt x="832" y="112"/>
                  </a:cubicBezTo>
                  <a:cubicBezTo>
                    <a:pt x="832" y="112"/>
                    <a:pt x="832" y="111"/>
                    <a:pt x="833" y="112"/>
                  </a:cubicBezTo>
                  <a:cubicBezTo>
                    <a:pt x="833" y="112"/>
                    <a:pt x="834" y="113"/>
                    <a:pt x="835" y="114"/>
                  </a:cubicBezTo>
                  <a:cubicBezTo>
                    <a:pt x="835" y="114"/>
                    <a:pt x="835" y="114"/>
                    <a:pt x="836" y="114"/>
                  </a:cubicBezTo>
                  <a:cubicBezTo>
                    <a:pt x="837" y="114"/>
                    <a:pt x="838" y="114"/>
                    <a:pt x="838" y="114"/>
                  </a:cubicBezTo>
                  <a:cubicBezTo>
                    <a:pt x="837" y="115"/>
                    <a:pt x="837" y="115"/>
                    <a:pt x="836" y="116"/>
                  </a:cubicBezTo>
                  <a:cubicBezTo>
                    <a:pt x="836" y="116"/>
                    <a:pt x="836" y="117"/>
                    <a:pt x="835" y="118"/>
                  </a:cubicBezTo>
                  <a:cubicBezTo>
                    <a:pt x="835" y="118"/>
                    <a:pt x="835" y="120"/>
                    <a:pt x="835" y="120"/>
                  </a:cubicBezTo>
                  <a:cubicBezTo>
                    <a:pt x="834" y="120"/>
                    <a:pt x="833" y="122"/>
                    <a:pt x="833" y="122"/>
                  </a:cubicBezTo>
                  <a:cubicBezTo>
                    <a:pt x="832" y="122"/>
                    <a:pt x="831" y="124"/>
                    <a:pt x="831" y="125"/>
                  </a:cubicBezTo>
                  <a:cubicBezTo>
                    <a:pt x="830" y="126"/>
                    <a:pt x="830" y="128"/>
                    <a:pt x="830" y="129"/>
                  </a:cubicBezTo>
                  <a:cubicBezTo>
                    <a:pt x="830" y="129"/>
                    <a:pt x="830" y="130"/>
                    <a:pt x="830" y="131"/>
                  </a:cubicBezTo>
                  <a:cubicBezTo>
                    <a:pt x="830" y="131"/>
                    <a:pt x="830" y="131"/>
                    <a:pt x="829" y="131"/>
                  </a:cubicBezTo>
                  <a:cubicBezTo>
                    <a:pt x="828" y="131"/>
                    <a:pt x="827" y="132"/>
                    <a:pt x="827" y="132"/>
                  </a:cubicBezTo>
                  <a:cubicBezTo>
                    <a:pt x="827" y="133"/>
                    <a:pt x="827" y="132"/>
                    <a:pt x="827" y="133"/>
                  </a:cubicBezTo>
                  <a:cubicBezTo>
                    <a:pt x="827" y="135"/>
                    <a:pt x="828" y="135"/>
                    <a:pt x="828" y="136"/>
                  </a:cubicBezTo>
                  <a:cubicBezTo>
                    <a:pt x="828" y="136"/>
                    <a:pt x="828" y="138"/>
                    <a:pt x="828" y="139"/>
                  </a:cubicBezTo>
                  <a:cubicBezTo>
                    <a:pt x="828" y="140"/>
                    <a:pt x="828" y="140"/>
                    <a:pt x="828" y="141"/>
                  </a:cubicBezTo>
                  <a:cubicBezTo>
                    <a:pt x="828" y="142"/>
                    <a:pt x="828" y="142"/>
                    <a:pt x="829" y="143"/>
                  </a:cubicBezTo>
                  <a:cubicBezTo>
                    <a:pt x="829" y="143"/>
                    <a:pt x="829" y="143"/>
                    <a:pt x="830" y="144"/>
                  </a:cubicBezTo>
                  <a:cubicBezTo>
                    <a:pt x="830" y="144"/>
                    <a:pt x="830" y="144"/>
                    <a:pt x="830" y="144"/>
                  </a:cubicBezTo>
                  <a:cubicBezTo>
                    <a:pt x="829" y="144"/>
                    <a:pt x="829" y="144"/>
                    <a:pt x="828" y="145"/>
                  </a:cubicBezTo>
                  <a:cubicBezTo>
                    <a:pt x="828" y="145"/>
                    <a:pt x="828" y="146"/>
                    <a:pt x="828" y="146"/>
                  </a:cubicBezTo>
                  <a:cubicBezTo>
                    <a:pt x="827" y="146"/>
                    <a:pt x="826" y="146"/>
                    <a:pt x="826" y="147"/>
                  </a:cubicBezTo>
                  <a:cubicBezTo>
                    <a:pt x="826" y="148"/>
                    <a:pt x="826" y="148"/>
                    <a:pt x="827" y="148"/>
                  </a:cubicBezTo>
                  <a:cubicBezTo>
                    <a:pt x="827" y="148"/>
                    <a:pt x="828" y="148"/>
                    <a:pt x="828" y="148"/>
                  </a:cubicBezTo>
                  <a:cubicBezTo>
                    <a:pt x="828" y="149"/>
                    <a:pt x="828" y="149"/>
                    <a:pt x="827" y="149"/>
                  </a:cubicBezTo>
                  <a:cubicBezTo>
                    <a:pt x="827" y="150"/>
                    <a:pt x="825" y="150"/>
                    <a:pt x="826" y="150"/>
                  </a:cubicBezTo>
                  <a:cubicBezTo>
                    <a:pt x="827" y="151"/>
                    <a:pt x="827" y="151"/>
                    <a:pt x="827" y="151"/>
                  </a:cubicBezTo>
                  <a:cubicBezTo>
                    <a:pt x="826" y="151"/>
                    <a:pt x="826" y="150"/>
                    <a:pt x="825" y="151"/>
                  </a:cubicBezTo>
                  <a:cubicBezTo>
                    <a:pt x="825" y="152"/>
                    <a:pt x="824" y="152"/>
                    <a:pt x="825" y="153"/>
                  </a:cubicBezTo>
                  <a:cubicBezTo>
                    <a:pt x="825" y="153"/>
                    <a:pt x="825" y="153"/>
                    <a:pt x="825" y="153"/>
                  </a:cubicBezTo>
                  <a:cubicBezTo>
                    <a:pt x="825" y="154"/>
                    <a:pt x="825" y="153"/>
                    <a:pt x="824" y="153"/>
                  </a:cubicBezTo>
                  <a:cubicBezTo>
                    <a:pt x="824" y="154"/>
                    <a:pt x="823" y="154"/>
                    <a:pt x="823" y="154"/>
                  </a:cubicBezTo>
                  <a:cubicBezTo>
                    <a:pt x="823" y="155"/>
                    <a:pt x="822" y="155"/>
                    <a:pt x="822" y="155"/>
                  </a:cubicBezTo>
                  <a:cubicBezTo>
                    <a:pt x="822" y="156"/>
                    <a:pt x="822" y="156"/>
                    <a:pt x="821" y="156"/>
                  </a:cubicBezTo>
                  <a:cubicBezTo>
                    <a:pt x="821" y="156"/>
                    <a:pt x="821" y="156"/>
                    <a:pt x="820" y="157"/>
                  </a:cubicBezTo>
                  <a:cubicBezTo>
                    <a:pt x="820" y="157"/>
                    <a:pt x="820" y="157"/>
                    <a:pt x="819" y="157"/>
                  </a:cubicBezTo>
                  <a:cubicBezTo>
                    <a:pt x="819" y="157"/>
                    <a:pt x="818" y="158"/>
                    <a:pt x="818" y="158"/>
                  </a:cubicBezTo>
                  <a:cubicBezTo>
                    <a:pt x="818" y="158"/>
                    <a:pt x="817" y="158"/>
                    <a:pt x="816" y="159"/>
                  </a:cubicBezTo>
                  <a:cubicBezTo>
                    <a:pt x="816" y="159"/>
                    <a:pt x="816" y="160"/>
                    <a:pt x="816" y="160"/>
                  </a:cubicBezTo>
                  <a:cubicBezTo>
                    <a:pt x="815" y="160"/>
                    <a:pt x="814" y="161"/>
                    <a:pt x="813" y="161"/>
                  </a:cubicBezTo>
                  <a:cubicBezTo>
                    <a:pt x="813" y="161"/>
                    <a:pt x="813" y="161"/>
                    <a:pt x="812" y="162"/>
                  </a:cubicBezTo>
                  <a:cubicBezTo>
                    <a:pt x="812" y="162"/>
                    <a:pt x="812" y="162"/>
                    <a:pt x="811" y="163"/>
                  </a:cubicBezTo>
                  <a:cubicBezTo>
                    <a:pt x="810" y="163"/>
                    <a:pt x="810" y="162"/>
                    <a:pt x="809" y="163"/>
                  </a:cubicBezTo>
                  <a:cubicBezTo>
                    <a:pt x="809" y="163"/>
                    <a:pt x="808" y="163"/>
                    <a:pt x="808" y="163"/>
                  </a:cubicBezTo>
                  <a:cubicBezTo>
                    <a:pt x="807" y="164"/>
                    <a:pt x="807" y="165"/>
                    <a:pt x="807" y="165"/>
                  </a:cubicBezTo>
                  <a:cubicBezTo>
                    <a:pt x="807" y="166"/>
                    <a:pt x="806" y="172"/>
                    <a:pt x="806" y="173"/>
                  </a:cubicBezTo>
                  <a:cubicBezTo>
                    <a:pt x="805" y="174"/>
                    <a:pt x="805" y="175"/>
                    <a:pt x="804" y="175"/>
                  </a:cubicBezTo>
                  <a:cubicBezTo>
                    <a:pt x="804" y="176"/>
                    <a:pt x="802" y="177"/>
                    <a:pt x="801" y="177"/>
                  </a:cubicBezTo>
                  <a:cubicBezTo>
                    <a:pt x="801" y="178"/>
                    <a:pt x="798" y="176"/>
                    <a:pt x="798" y="176"/>
                  </a:cubicBezTo>
                  <a:cubicBezTo>
                    <a:pt x="798" y="176"/>
                    <a:pt x="797" y="176"/>
                    <a:pt x="797" y="177"/>
                  </a:cubicBezTo>
                  <a:cubicBezTo>
                    <a:pt x="797" y="177"/>
                    <a:pt x="797" y="178"/>
                    <a:pt x="796" y="179"/>
                  </a:cubicBezTo>
                  <a:cubicBezTo>
                    <a:pt x="796" y="179"/>
                    <a:pt x="795" y="180"/>
                    <a:pt x="795" y="180"/>
                  </a:cubicBezTo>
                  <a:cubicBezTo>
                    <a:pt x="795" y="181"/>
                    <a:pt x="795" y="181"/>
                    <a:pt x="795" y="181"/>
                  </a:cubicBezTo>
                  <a:cubicBezTo>
                    <a:pt x="794" y="181"/>
                    <a:pt x="794" y="181"/>
                    <a:pt x="794" y="182"/>
                  </a:cubicBezTo>
                  <a:cubicBezTo>
                    <a:pt x="793" y="183"/>
                    <a:pt x="793" y="183"/>
                    <a:pt x="792" y="183"/>
                  </a:cubicBezTo>
                  <a:cubicBezTo>
                    <a:pt x="792" y="183"/>
                    <a:pt x="792" y="183"/>
                    <a:pt x="792" y="184"/>
                  </a:cubicBezTo>
                  <a:cubicBezTo>
                    <a:pt x="792" y="184"/>
                    <a:pt x="792" y="186"/>
                    <a:pt x="792" y="186"/>
                  </a:cubicBezTo>
                  <a:cubicBezTo>
                    <a:pt x="792" y="186"/>
                    <a:pt x="793" y="187"/>
                    <a:pt x="793" y="187"/>
                  </a:cubicBezTo>
                  <a:cubicBezTo>
                    <a:pt x="792" y="188"/>
                    <a:pt x="792" y="189"/>
                    <a:pt x="792" y="189"/>
                  </a:cubicBezTo>
                  <a:cubicBezTo>
                    <a:pt x="792" y="189"/>
                    <a:pt x="792" y="191"/>
                    <a:pt x="792" y="191"/>
                  </a:cubicBezTo>
                  <a:cubicBezTo>
                    <a:pt x="792" y="192"/>
                    <a:pt x="791" y="193"/>
                    <a:pt x="791" y="193"/>
                  </a:cubicBezTo>
                  <a:cubicBezTo>
                    <a:pt x="791" y="193"/>
                    <a:pt x="792" y="196"/>
                    <a:pt x="792" y="196"/>
                  </a:cubicBezTo>
                  <a:cubicBezTo>
                    <a:pt x="792" y="196"/>
                    <a:pt x="793" y="197"/>
                    <a:pt x="792" y="198"/>
                  </a:cubicBezTo>
                  <a:cubicBezTo>
                    <a:pt x="792" y="198"/>
                    <a:pt x="791" y="199"/>
                    <a:pt x="791" y="199"/>
                  </a:cubicBezTo>
                  <a:cubicBezTo>
                    <a:pt x="791" y="199"/>
                    <a:pt x="792" y="200"/>
                    <a:pt x="792" y="200"/>
                  </a:cubicBezTo>
                  <a:cubicBezTo>
                    <a:pt x="792" y="200"/>
                    <a:pt x="794" y="201"/>
                    <a:pt x="794" y="201"/>
                  </a:cubicBezTo>
                  <a:cubicBezTo>
                    <a:pt x="794" y="201"/>
                    <a:pt x="794" y="202"/>
                    <a:pt x="794" y="202"/>
                  </a:cubicBezTo>
                  <a:cubicBezTo>
                    <a:pt x="793" y="203"/>
                    <a:pt x="793" y="204"/>
                    <a:pt x="794" y="205"/>
                  </a:cubicBezTo>
                  <a:cubicBezTo>
                    <a:pt x="794" y="205"/>
                    <a:pt x="795" y="205"/>
                    <a:pt x="795" y="205"/>
                  </a:cubicBezTo>
                  <a:cubicBezTo>
                    <a:pt x="795" y="205"/>
                    <a:pt x="795" y="205"/>
                    <a:pt x="795" y="207"/>
                  </a:cubicBezTo>
                  <a:cubicBezTo>
                    <a:pt x="795" y="208"/>
                    <a:pt x="795" y="208"/>
                    <a:pt x="795" y="209"/>
                  </a:cubicBezTo>
                  <a:cubicBezTo>
                    <a:pt x="795" y="210"/>
                    <a:pt x="797" y="214"/>
                    <a:pt x="798" y="215"/>
                  </a:cubicBezTo>
                  <a:cubicBezTo>
                    <a:pt x="798" y="216"/>
                    <a:pt x="800" y="218"/>
                    <a:pt x="800" y="218"/>
                  </a:cubicBezTo>
                  <a:cubicBezTo>
                    <a:pt x="800" y="219"/>
                    <a:pt x="802" y="221"/>
                    <a:pt x="802" y="222"/>
                  </a:cubicBezTo>
                  <a:cubicBezTo>
                    <a:pt x="802" y="222"/>
                    <a:pt x="803" y="227"/>
                    <a:pt x="803" y="227"/>
                  </a:cubicBezTo>
                  <a:cubicBezTo>
                    <a:pt x="805" y="233"/>
                    <a:pt x="805" y="233"/>
                    <a:pt x="805" y="233"/>
                  </a:cubicBezTo>
                  <a:cubicBezTo>
                    <a:pt x="805" y="233"/>
                    <a:pt x="805" y="234"/>
                    <a:pt x="806" y="234"/>
                  </a:cubicBezTo>
                  <a:cubicBezTo>
                    <a:pt x="806" y="235"/>
                    <a:pt x="807" y="235"/>
                    <a:pt x="807" y="235"/>
                  </a:cubicBezTo>
                  <a:cubicBezTo>
                    <a:pt x="807" y="236"/>
                    <a:pt x="807" y="236"/>
                    <a:pt x="808" y="236"/>
                  </a:cubicBezTo>
                  <a:cubicBezTo>
                    <a:pt x="809" y="236"/>
                    <a:pt x="809" y="236"/>
                    <a:pt x="809" y="236"/>
                  </a:cubicBezTo>
                  <a:cubicBezTo>
                    <a:pt x="810" y="236"/>
                    <a:pt x="820" y="241"/>
                    <a:pt x="820" y="241"/>
                  </a:cubicBezTo>
                  <a:cubicBezTo>
                    <a:pt x="820" y="241"/>
                    <a:pt x="822" y="241"/>
                    <a:pt x="821" y="242"/>
                  </a:cubicBezTo>
                  <a:cubicBezTo>
                    <a:pt x="820" y="242"/>
                    <a:pt x="819" y="242"/>
                    <a:pt x="820" y="243"/>
                  </a:cubicBezTo>
                  <a:cubicBezTo>
                    <a:pt x="820" y="244"/>
                    <a:pt x="830" y="255"/>
                    <a:pt x="830" y="255"/>
                  </a:cubicBezTo>
                  <a:cubicBezTo>
                    <a:pt x="830" y="255"/>
                    <a:pt x="831" y="256"/>
                    <a:pt x="831" y="257"/>
                  </a:cubicBezTo>
                  <a:cubicBezTo>
                    <a:pt x="831" y="259"/>
                    <a:pt x="832" y="275"/>
                    <a:pt x="832" y="275"/>
                  </a:cubicBezTo>
                  <a:cubicBezTo>
                    <a:pt x="832" y="275"/>
                    <a:pt x="832" y="275"/>
                    <a:pt x="833" y="276"/>
                  </a:cubicBezTo>
                  <a:cubicBezTo>
                    <a:pt x="834" y="276"/>
                    <a:pt x="867" y="299"/>
                    <a:pt x="867" y="299"/>
                  </a:cubicBezTo>
                  <a:cubicBezTo>
                    <a:pt x="867" y="299"/>
                    <a:pt x="867" y="299"/>
                    <a:pt x="867" y="300"/>
                  </a:cubicBezTo>
                  <a:cubicBezTo>
                    <a:pt x="868" y="301"/>
                    <a:pt x="890" y="404"/>
                    <a:pt x="890" y="404"/>
                  </a:cubicBezTo>
                  <a:cubicBezTo>
                    <a:pt x="891" y="405"/>
                    <a:pt x="891" y="405"/>
                    <a:pt x="891" y="405"/>
                  </a:cubicBezTo>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287"/>
            <p:cNvSpPr>
              <a:spLocks/>
            </p:cNvSpPr>
            <p:nvPr/>
          </p:nvSpPr>
          <p:spPr bwMode="auto">
            <a:xfrm>
              <a:off x="9159875" y="1311275"/>
              <a:ext cx="765175" cy="768350"/>
            </a:xfrm>
            <a:custGeom>
              <a:avLst/>
              <a:gdLst>
                <a:gd name="T0" fmla="*/ 447 w 543"/>
                <a:gd name="T1" fmla="*/ 209 h 545"/>
                <a:gd name="T2" fmla="*/ 436 w 543"/>
                <a:gd name="T3" fmla="*/ 196 h 545"/>
                <a:gd name="T4" fmla="*/ 420 w 543"/>
                <a:gd name="T5" fmla="*/ 180 h 545"/>
                <a:gd name="T6" fmla="*/ 415 w 543"/>
                <a:gd name="T7" fmla="*/ 155 h 545"/>
                <a:gd name="T8" fmla="*/ 398 w 543"/>
                <a:gd name="T9" fmla="*/ 134 h 545"/>
                <a:gd name="T10" fmla="*/ 391 w 543"/>
                <a:gd name="T11" fmla="*/ 119 h 545"/>
                <a:gd name="T12" fmla="*/ 386 w 543"/>
                <a:gd name="T13" fmla="*/ 100 h 545"/>
                <a:gd name="T14" fmla="*/ 374 w 543"/>
                <a:gd name="T15" fmla="*/ 113 h 545"/>
                <a:gd name="T16" fmla="*/ 377 w 543"/>
                <a:gd name="T17" fmla="*/ 124 h 545"/>
                <a:gd name="T18" fmla="*/ 387 w 543"/>
                <a:gd name="T19" fmla="*/ 148 h 545"/>
                <a:gd name="T20" fmla="*/ 397 w 543"/>
                <a:gd name="T21" fmla="*/ 167 h 545"/>
                <a:gd name="T22" fmla="*/ 412 w 543"/>
                <a:gd name="T23" fmla="*/ 191 h 545"/>
                <a:gd name="T24" fmla="*/ 431 w 543"/>
                <a:gd name="T25" fmla="*/ 210 h 545"/>
                <a:gd name="T26" fmla="*/ 429 w 543"/>
                <a:gd name="T27" fmla="*/ 217 h 545"/>
                <a:gd name="T28" fmla="*/ 430 w 543"/>
                <a:gd name="T29" fmla="*/ 225 h 545"/>
                <a:gd name="T30" fmla="*/ 439 w 543"/>
                <a:gd name="T31" fmla="*/ 242 h 545"/>
                <a:gd name="T32" fmla="*/ 448 w 543"/>
                <a:gd name="T33" fmla="*/ 258 h 545"/>
                <a:gd name="T34" fmla="*/ 453 w 543"/>
                <a:gd name="T35" fmla="*/ 270 h 545"/>
                <a:gd name="T36" fmla="*/ 464 w 543"/>
                <a:gd name="T37" fmla="*/ 301 h 545"/>
                <a:gd name="T38" fmla="*/ 483 w 543"/>
                <a:gd name="T39" fmla="*/ 338 h 545"/>
                <a:gd name="T40" fmla="*/ 499 w 543"/>
                <a:gd name="T41" fmla="*/ 369 h 545"/>
                <a:gd name="T42" fmla="*/ 516 w 543"/>
                <a:gd name="T43" fmla="*/ 404 h 545"/>
                <a:gd name="T44" fmla="*/ 530 w 543"/>
                <a:gd name="T45" fmla="*/ 418 h 545"/>
                <a:gd name="T46" fmla="*/ 535 w 543"/>
                <a:gd name="T47" fmla="*/ 428 h 545"/>
                <a:gd name="T48" fmla="*/ 527 w 543"/>
                <a:gd name="T49" fmla="*/ 451 h 545"/>
                <a:gd name="T50" fmla="*/ 488 w 543"/>
                <a:gd name="T51" fmla="*/ 515 h 545"/>
                <a:gd name="T52" fmla="*/ 329 w 543"/>
                <a:gd name="T53" fmla="*/ 520 h 545"/>
                <a:gd name="T54" fmla="*/ 10 w 543"/>
                <a:gd name="T55" fmla="*/ 117 h 545"/>
                <a:gd name="T56" fmla="*/ 8 w 543"/>
                <a:gd name="T57" fmla="*/ 72 h 545"/>
                <a:gd name="T58" fmla="*/ 12 w 543"/>
                <a:gd name="T59" fmla="*/ 41 h 545"/>
                <a:gd name="T60" fmla="*/ 16 w 543"/>
                <a:gd name="T61" fmla="*/ 8 h 545"/>
                <a:gd name="T62" fmla="*/ 26 w 543"/>
                <a:gd name="T63" fmla="*/ 9 h 545"/>
                <a:gd name="T64" fmla="*/ 58 w 543"/>
                <a:gd name="T65" fmla="*/ 2 h 545"/>
                <a:gd name="T66" fmla="*/ 95 w 543"/>
                <a:gd name="T67" fmla="*/ 10 h 545"/>
                <a:gd name="T68" fmla="*/ 116 w 543"/>
                <a:gd name="T69" fmla="*/ 16 h 545"/>
                <a:gd name="T70" fmla="*/ 133 w 543"/>
                <a:gd name="T71" fmla="*/ 25 h 545"/>
                <a:gd name="T72" fmla="*/ 155 w 543"/>
                <a:gd name="T73" fmla="*/ 31 h 545"/>
                <a:gd name="T74" fmla="*/ 190 w 543"/>
                <a:gd name="T75" fmla="*/ 36 h 545"/>
                <a:gd name="T76" fmla="*/ 212 w 543"/>
                <a:gd name="T77" fmla="*/ 48 h 545"/>
                <a:gd name="T78" fmla="*/ 254 w 543"/>
                <a:gd name="T79" fmla="*/ 30 h 545"/>
                <a:gd name="T80" fmla="*/ 276 w 543"/>
                <a:gd name="T81" fmla="*/ 13 h 545"/>
                <a:gd name="T82" fmla="*/ 302 w 543"/>
                <a:gd name="T83" fmla="*/ 7 h 545"/>
                <a:gd name="T84" fmla="*/ 288 w 543"/>
                <a:gd name="T85" fmla="*/ 16 h 545"/>
                <a:gd name="T86" fmla="*/ 303 w 543"/>
                <a:gd name="T87" fmla="*/ 10 h 545"/>
                <a:gd name="T88" fmla="*/ 307 w 543"/>
                <a:gd name="T89" fmla="*/ 4 h 545"/>
                <a:gd name="T90" fmla="*/ 351 w 543"/>
                <a:gd name="T91" fmla="*/ 8 h 545"/>
                <a:gd name="T92" fmla="*/ 357 w 543"/>
                <a:gd name="T93" fmla="*/ 17 h 545"/>
                <a:gd name="T94" fmla="*/ 361 w 543"/>
                <a:gd name="T95" fmla="*/ 21 h 545"/>
                <a:gd name="T96" fmla="*/ 369 w 543"/>
                <a:gd name="T97" fmla="*/ 22 h 545"/>
                <a:gd name="T98" fmla="*/ 381 w 543"/>
                <a:gd name="T99" fmla="*/ 31 h 545"/>
                <a:gd name="T100" fmla="*/ 418 w 543"/>
                <a:gd name="T101" fmla="*/ 26 h 545"/>
                <a:gd name="T102" fmla="*/ 463 w 543"/>
                <a:gd name="T103" fmla="*/ 21 h 545"/>
                <a:gd name="T104" fmla="*/ 481 w 543"/>
                <a:gd name="T105" fmla="*/ 70 h 545"/>
                <a:gd name="T106" fmla="*/ 498 w 543"/>
                <a:gd name="T107" fmla="*/ 124 h 545"/>
                <a:gd name="T108" fmla="*/ 488 w 543"/>
                <a:gd name="T109" fmla="*/ 144 h 545"/>
                <a:gd name="T110" fmla="*/ 483 w 543"/>
                <a:gd name="T111" fmla="*/ 169 h 545"/>
                <a:gd name="T112" fmla="*/ 475 w 543"/>
                <a:gd name="T113" fmla="*/ 195 h 545"/>
                <a:gd name="T114" fmla="*/ 470 w 543"/>
                <a:gd name="T115" fmla="*/ 21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3" h="545">
                  <a:moveTo>
                    <a:pt x="467" y="220"/>
                  </a:moveTo>
                  <a:cubicBezTo>
                    <a:pt x="466" y="221"/>
                    <a:pt x="468" y="223"/>
                    <a:pt x="467" y="222"/>
                  </a:cubicBezTo>
                  <a:cubicBezTo>
                    <a:pt x="465" y="221"/>
                    <a:pt x="465" y="220"/>
                    <a:pt x="464" y="220"/>
                  </a:cubicBezTo>
                  <a:cubicBezTo>
                    <a:pt x="463" y="219"/>
                    <a:pt x="464" y="218"/>
                    <a:pt x="461" y="218"/>
                  </a:cubicBezTo>
                  <a:cubicBezTo>
                    <a:pt x="458" y="218"/>
                    <a:pt x="458" y="219"/>
                    <a:pt x="457" y="218"/>
                  </a:cubicBezTo>
                  <a:cubicBezTo>
                    <a:pt x="456" y="216"/>
                    <a:pt x="455" y="215"/>
                    <a:pt x="455" y="214"/>
                  </a:cubicBezTo>
                  <a:cubicBezTo>
                    <a:pt x="454" y="214"/>
                    <a:pt x="453" y="214"/>
                    <a:pt x="452" y="213"/>
                  </a:cubicBezTo>
                  <a:cubicBezTo>
                    <a:pt x="452" y="213"/>
                    <a:pt x="452" y="213"/>
                    <a:pt x="451" y="212"/>
                  </a:cubicBezTo>
                  <a:cubicBezTo>
                    <a:pt x="450" y="211"/>
                    <a:pt x="450" y="210"/>
                    <a:pt x="449" y="210"/>
                  </a:cubicBezTo>
                  <a:cubicBezTo>
                    <a:pt x="448" y="210"/>
                    <a:pt x="448" y="210"/>
                    <a:pt x="447" y="209"/>
                  </a:cubicBezTo>
                  <a:cubicBezTo>
                    <a:pt x="446" y="208"/>
                    <a:pt x="446" y="208"/>
                    <a:pt x="445" y="207"/>
                  </a:cubicBezTo>
                  <a:cubicBezTo>
                    <a:pt x="444" y="207"/>
                    <a:pt x="445" y="206"/>
                    <a:pt x="444" y="206"/>
                  </a:cubicBezTo>
                  <a:cubicBezTo>
                    <a:pt x="442" y="206"/>
                    <a:pt x="442" y="206"/>
                    <a:pt x="442" y="205"/>
                  </a:cubicBezTo>
                  <a:cubicBezTo>
                    <a:pt x="442" y="205"/>
                    <a:pt x="444" y="204"/>
                    <a:pt x="442" y="204"/>
                  </a:cubicBezTo>
                  <a:cubicBezTo>
                    <a:pt x="441" y="204"/>
                    <a:pt x="440" y="204"/>
                    <a:pt x="440" y="203"/>
                  </a:cubicBezTo>
                  <a:cubicBezTo>
                    <a:pt x="440" y="203"/>
                    <a:pt x="441" y="203"/>
                    <a:pt x="440" y="202"/>
                  </a:cubicBezTo>
                  <a:cubicBezTo>
                    <a:pt x="439" y="201"/>
                    <a:pt x="439" y="201"/>
                    <a:pt x="439" y="200"/>
                  </a:cubicBezTo>
                  <a:cubicBezTo>
                    <a:pt x="438" y="200"/>
                    <a:pt x="438" y="199"/>
                    <a:pt x="438" y="199"/>
                  </a:cubicBezTo>
                  <a:cubicBezTo>
                    <a:pt x="438" y="198"/>
                    <a:pt x="439" y="198"/>
                    <a:pt x="438" y="198"/>
                  </a:cubicBezTo>
                  <a:cubicBezTo>
                    <a:pt x="436" y="197"/>
                    <a:pt x="436" y="197"/>
                    <a:pt x="436" y="196"/>
                  </a:cubicBezTo>
                  <a:cubicBezTo>
                    <a:pt x="436" y="196"/>
                    <a:pt x="436" y="195"/>
                    <a:pt x="436" y="195"/>
                  </a:cubicBezTo>
                  <a:cubicBezTo>
                    <a:pt x="435" y="194"/>
                    <a:pt x="434" y="194"/>
                    <a:pt x="434" y="193"/>
                  </a:cubicBezTo>
                  <a:cubicBezTo>
                    <a:pt x="434" y="192"/>
                    <a:pt x="434" y="191"/>
                    <a:pt x="433" y="191"/>
                  </a:cubicBezTo>
                  <a:cubicBezTo>
                    <a:pt x="431" y="190"/>
                    <a:pt x="430" y="190"/>
                    <a:pt x="430" y="189"/>
                  </a:cubicBezTo>
                  <a:cubicBezTo>
                    <a:pt x="430" y="189"/>
                    <a:pt x="429" y="188"/>
                    <a:pt x="428" y="188"/>
                  </a:cubicBezTo>
                  <a:cubicBezTo>
                    <a:pt x="428" y="187"/>
                    <a:pt x="426" y="186"/>
                    <a:pt x="426" y="186"/>
                  </a:cubicBezTo>
                  <a:cubicBezTo>
                    <a:pt x="425" y="185"/>
                    <a:pt x="425" y="185"/>
                    <a:pt x="424" y="184"/>
                  </a:cubicBezTo>
                  <a:cubicBezTo>
                    <a:pt x="423" y="183"/>
                    <a:pt x="423" y="182"/>
                    <a:pt x="423" y="182"/>
                  </a:cubicBezTo>
                  <a:cubicBezTo>
                    <a:pt x="423" y="182"/>
                    <a:pt x="422" y="181"/>
                    <a:pt x="422" y="181"/>
                  </a:cubicBezTo>
                  <a:cubicBezTo>
                    <a:pt x="421" y="181"/>
                    <a:pt x="421" y="180"/>
                    <a:pt x="420" y="180"/>
                  </a:cubicBezTo>
                  <a:cubicBezTo>
                    <a:pt x="419" y="179"/>
                    <a:pt x="419" y="179"/>
                    <a:pt x="419" y="178"/>
                  </a:cubicBezTo>
                  <a:cubicBezTo>
                    <a:pt x="419" y="177"/>
                    <a:pt x="418" y="177"/>
                    <a:pt x="417" y="176"/>
                  </a:cubicBezTo>
                  <a:cubicBezTo>
                    <a:pt x="417" y="175"/>
                    <a:pt x="417" y="175"/>
                    <a:pt x="416" y="174"/>
                  </a:cubicBezTo>
                  <a:cubicBezTo>
                    <a:pt x="416" y="172"/>
                    <a:pt x="415" y="171"/>
                    <a:pt x="415" y="171"/>
                  </a:cubicBezTo>
                  <a:cubicBezTo>
                    <a:pt x="415" y="170"/>
                    <a:pt x="415" y="170"/>
                    <a:pt x="415" y="168"/>
                  </a:cubicBezTo>
                  <a:cubicBezTo>
                    <a:pt x="416" y="167"/>
                    <a:pt x="416" y="167"/>
                    <a:pt x="416" y="165"/>
                  </a:cubicBezTo>
                  <a:cubicBezTo>
                    <a:pt x="417" y="164"/>
                    <a:pt x="417" y="163"/>
                    <a:pt x="416" y="162"/>
                  </a:cubicBezTo>
                  <a:cubicBezTo>
                    <a:pt x="415" y="161"/>
                    <a:pt x="414" y="161"/>
                    <a:pt x="414" y="160"/>
                  </a:cubicBezTo>
                  <a:cubicBezTo>
                    <a:pt x="414" y="158"/>
                    <a:pt x="413" y="158"/>
                    <a:pt x="414" y="157"/>
                  </a:cubicBezTo>
                  <a:cubicBezTo>
                    <a:pt x="414" y="156"/>
                    <a:pt x="415" y="156"/>
                    <a:pt x="415" y="155"/>
                  </a:cubicBezTo>
                  <a:cubicBezTo>
                    <a:pt x="414" y="154"/>
                    <a:pt x="413" y="154"/>
                    <a:pt x="413" y="153"/>
                  </a:cubicBezTo>
                  <a:cubicBezTo>
                    <a:pt x="414" y="152"/>
                    <a:pt x="414" y="152"/>
                    <a:pt x="414" y="151"/>
                  </a:cubicBezTo>
                  <a:cubicBezTo>
                    <a:pt x="414" y="151"/>
                    <a:pt x="413" y="151"/>
                    <a:pt x="413" y="150"/>
                  </a:cubicBezTo>
                  <a:cubicBezTo>
                    <a:pt x="412" y="149"/>
                    <a:pt x="410" y="148"/>
                    <a:pt x="409" y="147"/>
                  </a:cubicBezTo>
                  <a:cubicBezTo>
                    <a:pt x="409" y="146"/>
                    <a:pt x="408" y="145"/>
                    <a:pt x="407" y="144"/>
                  </a:cubicBezTo>
                  <a:cubicBezTo>
                    <a:pt x="406" y="143"/>
                    <a:pt x="405" y="142"/>
                    <a:pt x="405" y="142"/>
                  </a:cubicBezTo>
                  <a:cubicBezTo>
                    <a:pt x="404" y="142"/>
                    <a:pt x="403" y="140"/>
                    <a:pt x="403" y="140"/>
                  </a:cubicBezTo>
                  <a:cubicBezTo>
                    <a:pt x="402" y="139"/>
                    <a:pt x="402" y="140"/>
                    <a:pt x="401" y="139"/>
                  </a:cubicBezTo>
                  <a:cubicBezTo>
                    <a:pt x="400" y="138"/>
                    <a:pt x="398" y="137"/>
                    <a:pt x="398" y="136"/>
                  </a:cubicBezTo>
                  <a:cubicBezTo>
                    <a:pt x="398" y="135"/>
                    <a:pt x="398" y="135"/>
                    <a:pt x="398" y="134"/>
                  </a:cubicBezTo>
                  <a:cubicBezTo>
                    <a:pt x="397" y="134"/>
                    <a:pt x="397" y="133"/>
                    <a:pt x="397" y="133"/>
                  </a:cubicBezTo>
                  <a:cubicBezTo>
                    <a:pt x="397" y="132"/>
                    <a:pt x="397" y="132"/>
                    <a:pt x="397" y="131"/>
                  </a:cubicBezTo>
                  <a:cubicBezTo>
                    <a:pt x="396" y="131"/>
                    <a:pt x="396" y="130"/>
                    <a:pt x="396" y="130"/>
                  </a:cubicBezTo>
                  <a:cubicBezTo>
                    <a:pt x="397" y="129"/>
                    <a:pt x="398" y="128"/>
                    <a:pt x="396" y="128"/>
                  </a:cubicBezTo>
                  <a:cubicBezTo>
                    <a:pt x="394" y="127"/>
                    <a:pt x="395" y="127"/>
                    <a:pt x="394" y="127"/>
                  </a:cubicBezTo>
                  <a:cubicBezTo>
                    <a:pt x="393" y="126"/>
                    <a:pt x="391" y="127"/>
                    <a:pt x="391" y="126"/>
                  </a:cubicBezTo>
                  <a:cubicBezTo>
                    <a:pt x="391" y="126"/>
                    <a:pt x="392" y="126"/>
                    <a:pt x="392" y="125"/>
                  </a:cubicBezTo>
                  <a:cubicBezTo>
                    <a:pt x="393" y="124"/>
                    <a:pt x="393" y="124"/>
                    <a:pt x="392" y="123"/>
                  </a:cubicBezTo>
                  <a:cubicBezTo>
                    <a:pt x="392" y="123"/>
                    <a:pt x="392" y="122"/>
                    <a:pt x="392" y="122"/>
                  </a:cubicBezTo>
                  <a:cubicBezTo>
                    <a:pt x="392" y="121"/>
                    <a:pt x="392" y="120"/>
                    <a:pt x="391" y="119"/>
                  </a:cubicBezTo>
                  <a:cubicBezTo>
                    <a:pt x="390" y="118"/>
                    <a:pt x="390" y="118"/>
                    <a:pt x="390" y="118"/>
                  </a:cubicBezTo>
                  <a:cubicBezTo>
                    <a:pt x="389" y="117"/>
                    <a:pt x="390" y="117"/>
                    <a:pt x="390" y="116"/>
                  </a:cubicBezTo>
                  <a:cubicBezTo>
                    <a:pt x="390" y="116"/>
                    <a:pt x="390" y="115"/>
                    <a:pt x="390" y="114"/>
                  </a:cubicBezTo>
                  <a:cubicBezTo>
                    <a:pt x="390" y="113"/>
                    <a:pt x="390" y="113"/>
                    <a:pt x="391" y="112"/>
                  </a:cubicBezTo>
                  <a:cubicBezTo>
                    <a:pt x="391" y="111"/>
                    <a:pt x="391" y="111"/>
                    <a:pt x="390" y="110"/>
                  </a:cubicBezTo>
                  <a:cubicBezTo>
                    <a:pt x="390" y="110"/>
                    <a:pt x="390" y="110"/>
                    <a:pt x="389" y="108"/>
                  </a:cubicBezTo>
                  <a:cubicBezTo>
                    <a:pt x="388" y="107"/>
                    <a:pt x="389" y="107"/>
                    <a:pt x="388" y="106"/>
                  </a:cubicBezTo>
                  <a:cubicBezTo>
                    <a:pt x="387" y="105"/>
                    <a:pt x="386" y="105"/>
                    <a:pt x="386" y="104"/>
                  </a:cubicBezTo>
                  <a:cubicBezTo>
                    <a:pt x="387" y="104"/>
                    <a:pt x="388" y="103"/>
                    <a:pt x="387" y="102"/>
                  </a:cubicBezTo>
                  <a:cubicBezTo>
                    <a:pt x="387" y="101"/>
                    <a:pt x="386" y="101"/>
                    <a:pt x="386" y="100"/>
                  </a:cubicBezTo>
                  <a:cubicBezTo>
                    <a:pt x="385" y="100"/>
                    <a:pt x="385" y="100"/>
                    <a:pt x="385" y="100"/>
                  </a:cubicBezTo>
                  <a:cubicBezTo>
                    <a:pt x="384" y="99"/>
                    <a:pt x="385" y="99"/>
                    <a:pt x="385" y="98"/>
                  </a:cubicBezTo>
                  <a:cubicBezTo>
                    <a:pt x="385" y="97"/>
                    <a:pt x="384" y="98"/>
                    <a:pt x="384" y="98"/>
                  </a:cubicBezTo>
                  <a:cubicBezTo>
                    <a:pt x="383" y="98"/>
                    <a:pt x="383" y="97"/>
                    <a:pt x="382" y="97"/>
                  </a:cubicBezTo>
                  <a:cubicBezTo>
                    <a:pt x="381" y="98"/>
                    <a:pt x="380" y="98"/>
                    <a:pt x="380" y="99"/>
                  </a:cubicBezTo>
                  <a:cubicBezTo>
                    <a:pt x="379" y="100"/>
                    <a:pt x="379" y="101"/>
                    <a:pt x="380" y="102"/>
                  </a:cubicBezTo>
                  <a:cubicBezTo>
                    <a:pt x="380" y="102"/>
                    <a:pt x="383" y="102"/>
                    <a:pt x="381" y="104"/>
                  </a:cubicBezTo>
                  <a:cubicBezTo>
                    <a:pt x="380" y="105"/>
                    <a:pt x="380" y="105"/>
                    <a:pt x="379" y="106"/>
                  </a:cubicBezTo>
                  <a:cubicBezTo>
                    <a:pt x="378" y="107"/>
                    <a:pt x="377" y="108"/>
                    <a:pt x="376" y="109"/>
                  </a:cubicBezTo>
                  <a:cubicBezTo>
                    <a:pt x="375" y="111"/>
                    <a:pt x="374" y="113"/>
                    <a:pt x="374" y="113"/>
                  </a:cubicBezTo>
                  <a:cubicBezTo>
                    <a:pt x="374" y="113"/>
                    <a:pt x="374" y="114"/>
                    <a:pt x="373" y="114"/>
                  </a:cubicBezTo>
                  <a:cubicBezTo>
                    <a:pt x="373" y="114"/>
                    <a:pt x="372" y="114"/>
                    <a:pt x="372" y="115"/>
                  </a:cubicBezTo>
                  <a:cubicBezTo>
                    <a:pt x="371" y="115"/>
                    <a:pt x="371" y="116"/>
                    <a:pt x="372" y="116"/>
                  </a:cubicBezTo>
                  <a:cubicBezTo>
                    <a:pt x="373" y="116"/>
                    <a:pt x="373" y="117"/>
                    <a:pt x="373" y="116"/>
                  </a:cubicBezTo>
                  <a:cubicBezTo>
                    <a:pt x="374" y="116"/>
                    <a:pt x="374" y="115"/>
                    <a:pt x="374" y="115"/>
                  </a:cubicBezTo>
                  <a:cubicBezTo>
                    <a:pt x="374" y="115"/>
                    <a:pt x="374" y="115"/>
                    <a:pt x="374" y="116"/>
                  </a:cubicBezTo>
                  <a:cubicBezTo>
                    <a:pt x="374" y="117"/>
                    <a:pt x="374" y="118"/>
                    <a:pt x="374" y="118"/>
                  </a:cubicBezTo>
                  <a:cubicBezTo>
                    <a:pt x="373" y="118"/>
                    <a:pt x="373" y="119"/>
                    <a:pt x="373" y="120"/>
                  </a:cubicBezTo>
                  <a:cubicBezTo>
                    <a:pt x="373" y="120"/>
                    <a:pt x="374" y="120"/>
                    <a:pt x="375" y="122"/>
                  </a:cubicBezTo>
                  <a:cubicBezTo>
                    <a:pt x="376" y="123"/>
                    <a:pt x="377" y="123"/>
                    <a:pt x="377" y="124"/>
                  </a:cubicBezTo>
                  <a:cubicBezTo>
                    <a:pt x="378" y="124"/>
                    <a:pt x="378" y="124"/>
                    <a:pt x="379" y="125"/>
                  </a:cubicBezTo>
                  <a:cubicBezTo>
                    <a:pt x="380" y="127"/>
                    <a:pt x="380" y="127"/>
                    <a:pt x="381" y="128"/>
                  </a:cubicBezTo>
                  <a:cubicBezTo>
                    <a:pt x="383" y="129"/>
                    <a:pt x="384" y="129"/>
                    <a:pt x="384" y="130"/>
                  </a:cubicBezTo>
                  <a:cubicBezTo>
                    <a:pt x="385" y="131"/>
                    <a:pt x="385" y="131"/>
                    <a:pt x="385" y="132"/>
                  </a:cubicBezTo>
                  <a:cubicBezTo>
                    <a:pt x="385" y="133"/>
                    <a:pt x="386" y="133"/>
                    <a:pt x="386" y="135"/>
                  </a:cubicBezTo>
                  <a:cubicBezTo>
                    <a:pt x="386" y="136"/>
                    <a:pt x="386" y="137"/>
                    <a:pt x="386" y="138"/>
                  </a:cubicBezTo>
                  <a:cubicBezTo>
                    <a:pt x="387" y="138"/>
                    <a:pt x="387" y="138"/>
                    <a:pt x="387" y="139"/>
                  </a:cubicBezTo>
                  <a:cubicBezTo>
                    <a:pt x="388" y="141"/>
                    <a:pt x="387" y="140"/>
                    <a:pt x="388" y="141"/>
                  </a:cubicBezTo>
                  <a:cubicBezTo>
                    <a:pt x="388" y="143"/>
                    <a:pt x="389" y="144"/>
                    <a:pt x="389" y="145"/>
                  </a:cubicBezTo>
                  <a:cubicBezTo>
                    <a:pt x="388" y="146"/>
                    <a:pt x="388" y="147"/>
                    <a:pt x="387" y="148"/>
                  </a:cubicBezTo>
                  <a:cubicBezTo>
                    <a:pt x="387" y="148"/>
                    <a:pt x="387" y="148"/>
                    <a:pt x="387" y="149"/>
                  </a:cubicBezTo>
                  <a:cubicBezTo>
                    <a:pt x="388" y="150"/>
                    <a:pt x="387" y="150"/>
                    <a:pt x="387" y="151"/>
                  </a:cubicBezTo>
                  <a:cubicBezTo>
                    <a:pt x="386" y="152"/>
                    <a:pt x="386" y="152"/>
                    <a:pt x="387" y="153"/>
                  </a:cubicBezTo>
                  <a:cubicBezTo>
                    <a:pt x="388" y="154"/>
                    <a:pt x="389" y="154"/>
                    <a:pt x="389" y="155"/>
                  </a:cubicBezTo>
                  <a:cubicBezTo>
                    <a:pt x="389" y="156"/>
                    <a:pt x="389" y="156"/>
                    <a:pt x="390" y="158"/>
                  </a:cubicBezTo>
                  <a:cubicBezTo>
                    <a:pt x="390" y="159"/>
                    <a:pt x="390" y="159"/>
                    <a:pt x="391" y="160"/>
                  </a:cubicBezTo>
                  <a:cubicBezTo>
                    <a:pt x="392" y="160"/>
                    <a:pt x="392" y="160"/>
                    <a:pt x="392" y="161"/>
                  </a:cubicBezTo>
                  <a:cubicBezTo>
                    <a:pt x="392" y="162"/>
                    <a:pt x="392" y="163"/>
                    <a:pt x="393" y="163"/>
                  </a:cubicBezTo>
                  <a:cubicBezTo>
                    <a:pt x="394" y="163"/>
                    <a:pt x="396" y="163"/>
                    <a:pt x="396" y="164"/>
                  </a:cubicBezTo>
                  <a:cubicBezTo>
                    <a:pt x="396" y="165"/>
                    <a:pt x="396" y="166"/>
                    <a:pt x="397" y="167"/>
                  </a:cubicBezTo>
                  <a:cubicBezTo>
                    <a:pt x="397" y="168"/>
                    <a:pt x="398" y="170"/>
                    <a:pt x="398" y="171"/>
                  </a:cubicBezTo>
                  <a:cubicBezTo>
                    <a:pt x="399" y="173"/>
                    <a:pt x="398" y="173"/>
                    <a:pt x="399" y="174"/>
                  </a:cubicBezTo>
                  <a:cubicBezTo>
                    <a:pt x="400" y="175"/>
                    <a:pt x="401" y="175"/>
                    <a:pt x="401" y="176"/>
                  </a:cubicBezTo>
                  <a:cubicBezTo>
                    <a:pt x="402" y="176"/>
                    <a:pt x="403" y="176"/>
                    <a:pt x="403" y="178"/>
                  </a:cubicBezTo>
                  <a:cubicBezTo>
                    <a:pt x="404" y="179"/>
                    <a:pt x="405" y="180"/>
                    <a:pt x="405" y="180"/>
                  </a:cubicBezTo>
                  <a:cubicBezTo>
                    <a:pt x="406" y="180"/>
                    <a:pt x="405" y="181"/>
                    <a:pt x="406" y="182"/>
                  </a:cubicBezTo>
                  <a:cubicBezTo>
                    <a:pt x="407" y="183"/>
                    <a:pt x="408" y="184"/>
                    <a:pt x="408" y="185"/>
                  </a:cubicBezTo>
                  <a:cubicBezTo>
                    <a:pt x="409" y="186"/>
                    <a:pt x="410" y="187"/>
                    <a:pt x="410" y="187"/>
                  </a:cubicBezTo>
                  <a:cubicBezTo>
                    <a:pt x="411" y="188"/>
                    <a:pt x="410" y="188"/>
                    <a:pt x="411" y="189"/>
                  </a:cubicBezTo>
                  <a:cubicBezTo>
                    <a:pt x="411" y="190"/>
                    <a:pt x="412" y="190"/>
                    <a:pt x="412" y="191"/>
                  </a:cubicBezTo>
                  <a:cubicBezTo>
                    <a:pt x="413" y="192"/>
                    <a:pt x="413" y="193"/>
                    <a:pt x="414" y="193"/>
                  </a:cubicBezTo>
                  <a:cubicBezTo>
                    <a:pt x="415" y="194"/>
                    <a:pt x="415" y="195"/>
                    <a:pt x="416" y="196"/>
                  </a:cubicBezTo>
                  <a:cubicBezTo>
                    <a:pt x="416" y="196"/>
                    <a:pt x="414" y="197"/>
                    <a:pt x="416" y="198"/>
                  </a:cubicBezTo>
                  <a:cubicBezTo>
                    <a:pt x="417" y="199"/>
                    <a:pt x="417" y="198"/>
                    <a:pt x="418" y="199"/>
                  </a:cubicBezTo>
                  <a:cubicBezTo>
                    <a:pt x="419" y="200"/>
                    <a:pt x="420" y="200"/>
                    <a:pt x="421" y="201"/>
                  </a:cubicBezTo>
                  <a:cubicBezTo>
                    <a:pt x="421" y="202"/>
                    <a:pt x="421" y="203"/>
                    <a:pt x="422" y="204"/>
                  </a:cubicBezTo>
                  <a:cubicBezTo>
                    <a:pt x="423" y="204"/>
                    <a:pt x="424" y="204"/>
                    <a:pt x="424" y="205"/>
                  </a:cubicBezTo>
                  <a:cubicBezTo>
                    <a:pt x="425" y="206"/>
                    <a:pt x="426" y="205"/>
                    <a:pt x="427" y="206"/>
                  </a:cubicBezTo>
                  <a:cubicBezTo>
                    <a:pt x="427" y="206"/>
                    <a:pt x="429" y="208"/>
                    <a:pt x="429" y="209"/>
                  </a:cubicBezTo>
                  <a:cubicBezTo>
                    <a:pt x="430" y="209"/>
                    <a:pt x="430" y="209"/>
                    <a:pt x="431" y="210"/>
                  </a:cubicBezTo>
                  <a:cubicBezTo>
                    <a:pt x="432" y="212"/>
                    <a:pt x="432" y="212"/>
                    <a:pt x="432" y="213"/>
                  </a:cubicBezTo>
                  <a:cubicBezTo>
                    <a:pt x="432" y="213"/>
                    <a:pt x="433" y="214"/>
                    <a:pt x="433" y="214"/>
                  </a:cubicBezTo>
                  <a:cubicBezTo>
                    <a:pt x="434" y="215"/>
                    <a:pt x="434" y="216"/>
                    <a:pt x="434" y="217"/>
                  </a:cubicBezTo>
                  <a:cubicBezTo>
                    <a:pt x="434" y="218"/>
                    <a:pt x="434" y="218"/>
                    <a:pt x="435" y="218"/>
                  </a:cubicBezTo>
                  <a:cubicBezTo>
                    <a:pt x="435" y="219"/>
                    <a:pt x="437" y="220"/>
                    <a:pt x="436" y="220"/>
                  </a:cubicBezTo>
                  <a:cubicBezTo>
                    <a:pt x="435" y="221"/>
                    <a:pt x="436" y="222"/>
                    <a:pt x="435" y="221"/>
                  </a:cubicBezTo>
                  <a:cubicBezTo>
                    <a:pt x="434" y="220"/>
                    <a:pt x="433" y="219"/>
                    <a:pt x="432" y="218"/>
                  </a:cubicBezTo>
                  <a:cubicBezTo>
                    <a:pt x="432" y="217"/>
                    <a:pt x="433" y="217"/>
                    <a:pt x="432" y="217"/>
                  </a:cubicBezTo>
                  <a:cubicBezTo>
                    <a:pt x="431" y="217"/>
                    <a:pt x="431" y="216"/>
                    <a:pt x="430" y="216"/>
                  </a:cubicBezTo>
                  <a:cubicBezTo>
                    <a:pt x="429" y="216"/>
                    <a:pt x="428" y="216"/>
                    <a:pt x="429" y="217"/>
                  </a:cubicBezTo>
                  <a:cubicBezTo>
                    <a:pt x="429" y="218"/>
                    <a:pt x="430" y="218"/>
                    <a:pt x="430" y="219"/>
                  </a:cubicBezTo>
                  <a:cubicBezTo>
                    <a:pt x="430" y="220"/>
                    <a:pt x="430" y="221"/>
                    <a:pt x="431" y="221"/>
                  </a:cubicBezTo>
                  <a:cubicBezTo>
                    <a:pt x="431" y="221"/>
                    <a:pt x="432" y="219"/>
                    <a:pt x="432" y="220"/>
                  </a:cubicBezTo>
                  <a:cubicBezTo>
                    <a:pt x="433" y="221"/>
                    <a:pt x="433" y="222"/>
                    <a:pt x="432" y="222"/>
                  </a:cubicBezTo>
                  <a:cubicBezTo>
                    <a:pt x="432" y="223"/>
                    <a:pt x="431" y="223"/>
                    <a:pt x="432" y="224"/>
                  </a:cubicBezTo>
                  <a:cubicBezTo>
                    <a:pt x="433" y="224"/>
                    <a:pt x="434" y="224"/>
                    <a:pt x="434" y="225"/>
                  </a:cubicBezTo>
                  <a:cubicBezTo>
                    <a:pt x="434" y="226"/>
                    <a:pt x="434" y="226"/>
                    <a:pt x="434" y="227"/>
                  </a:cubicBezTo>
                  <a:cubicBezTo>
                    <a:pt x="435" y="227"/>
                    <a:pt x="434" y="228"/>
                    <a:pt x="433" y="227"/>
                  </a:cubicBezTo>
                  <a:cubicBezTo>
                    <a:pt x="433" y="226"/>
                    <a:pt x="433" y="226"/>
                    <a:pt x="432" y="225"/>
                  </a:cubicBezTo>
                  <a:cubicBezTo>
                    <a:pt x="431" y="225"/>
                    <a:pt x="430" y="225"/>
                    <a:pt x="430" y="225"/>
                  </a:cubicBezTo>
                  <a:cubicBezTo>
                    <a:pt x="430" y="226"/>
                    <a:pt x="430" y="226"/>
                    <a:pt x="431" y="227"/>
                  </a:cubicBezTo>
                  <a:cubicBezTo>
                    <a:pt x="432" y="228"/>
                    <a:pt x="432" y="228"/>
                    <a:pt x="432" y="229"/>
                  </a:cubicBezTo>
                  <a:cubicBezTo>
                    <a:pt x="432" y="230"/>
                    <a:pt x="433" y="230"/>
                    <a:pt x="433" y="231"/>
                  </a:cubicBezTo>
                  <a:cubicBezTo>
                    <a:pt x="432" y="232"/>
                    <a:pt x="432" y="233"/>
                    <a:pt x="433" y="233"/>
                  </a:cubicBezTo>
                  <a:cubicBezTo>
                    <a:pt x="434" y="233"/>
                    <a:pt x="434" y="233"/>
                    <a:pt x="435" y="234"/>
                  </a:cubicBezTo>
                  <a:cubicBezTo>
                    <a:pt x="435" y="235"/>
                    <a:pt x="435" y="235"/>
                    <a:pt x="436" y="235"/>
                  </a:cubicBezTo>
                  <a:cubicBezTo>
                    <a:pt x="436" y="236"/>
                    <a:pt x="436" y="236"/>
                    <a:pt x="437" y="237"/>
                  </a:cubicBezTo>
                  <a:cubicBezTo>
                    <a:pt x="437" y="239"/>
                    <a:pt x="438" y="238"/>
                    <a:pt x="438" y="239"/>
                  </a:cubicBezTo>
                  <a:cubicBezTo>
                    <a:pt x="439" y="239"/>
                    <a:pt x="439" y="240"/>
                    <a:pt x="439" y="241"/>
                  </a:cubicBezTo>
                  <a:cubicBezTo>
                    <a:pt x="439" y="242"/>
                    <a:pt x="438" y="242"/>
                    <a:pt x="439" y="242"/>
                  </a:cubicBezTo>
                  <a:cubicBezTo>
                    <a:pt x="440" y="243"/>
                    <a:pt x="440" y="243"/>
                    <a:pt x="440" y="244"/>
                  </a:cubicBezTo>
                  <a:cubicBezTo>
                    <a:pt x="441" y="245"/>
                    <a:pt x="440" y="245"/>
                    <a:pt x="442" y="246"/>
                  </a:cubicBezTo>
                  <a:cubicBezTo>
                    <a:pt x="444" y="246"/>
                    <a:pt x="444" y="246"/>
                    <a:pt x="445" y="247"/>
                  </a:cubicBezTo>
                  <a:cubicBezTo>
                    <a:pt x="446" y="247"/>
                    <a:pt x="446" y="248"/>
                    <a:pt x="446" y="248"/>
                  </a:cubicBezTo>
                  <a:cubicBezTo>
                    <a:pt x="447" y="249"/>
                    <a:pt x="447" y="250"/>
                    <a:pt x="447" y="250"/>
                  </a:cubicBezTo>
                  <a:cubicBezTo>
                    <a:pt x="446" y="251"/>
                    <a:pt x="447" y="251"/>
                    <a:pt x="447" y="251"/>
                  </a:cubicBezTo>
                  <a:cubicBezTo>
                    <a:pt x="446" y="252"/>
                    <a:pt x="446" y="252"/>
                    <a:pt x="446" y="253"/>
                  </a:cubicBezTo>
                  <a:cubicBezTo>
                    <a:pt x="446" y="254"/>
                    <a:pt x="446" y="254"/>
                    <a:pt x="446" y="255"/>
                  </a:cubicBezTo>
                  <a:cubicBezTo>
                    <a:pt x="446" y="256"/>
                    <a:pt x="445" y="256"/>
                    <a:pt x="446" y="257"/>
                  </a:cubicBezTo>
                  <a:cubicBezTo>
                    <a:pt x="447" y="257"/>
                    <a:pt x="448" y="257"/>
                    <a:pt x="448" y="258"/>
                  </a:cubicBezTo>
                  <a:cubicBezTo>
                    <a:pt x="449" y="258"/>
                    <a:pt x="450" y="258"/>
                    <a:pt x="449" y="259"/>
                  </a:cubicBezTo>
                  <a:cubicBezTo>
                    <a:pt x="449" y="260"/>
                    <a:pt x="449" y="259"/>
                    <a:pt x="449" y="260"/>
                  </a:cubicBezTo>
                  <a:cubicBezTo>
                    <a:pt x="449" y="261"/>
                    <a:pt x="449" y="261"/>
                    <a:pt x="449" y="262"/>
                  </a:cubicBezTo>
                  <a:cubicBezTo>
                    <a:pt x="450" y="263"/>
                    <a:pt x="450" y="262"/>
                    <a:pt x="450" y="264"/>
                  </a:cubicBezTo>
                  <a:cubicBezTo>
                    <a:pt x="450" y="265"/>
                    <a:pt x="449" y="264"/>
                    <a:pt x="450" y="265"/>
                  </a:cubicBezTo>
                  <a:cubicBezTo>
                    <a:pt x="451" y="266"/>
                    <a:pt x="452" y="266"/>
                    <a:pt x="452" y="266"/>
                  </a:cubicBezTo>
                  <a:cubicBezTo>
                    <a:pt x="452" y="267"/>
                    <a:pt x="452" y="268"/>
                    <a:pt x="453" y="268"/>
                  </a:cubicBezTo>
                  <a:cubicBezTo>
                    <a:pt x="454" y="268"/>
                    <a:pt x="454" y="267"/>
                    <a:pt x="454" y="268"/>
                  </a:cubicBezTo>
                  <a:cubicBezTo>
                    <a:pt x="454" y="268"/>
                    <a:pt x="454" y="268"/>
                    <a:pt x="454" y="269"/>
                  </a:cubicBezTo>
                  <a:cubicBezTo>
                    <a:pt x="454" y="270"/>
                    <a:pt x="453" y="270"/>
                    <a:pt x="453" y="270"/>
                  </a:cubicBezTo>
                  <a:cubicBezTo>
                    <a:pt x="453" y="270"/>
                    <a:pt x="452" y="270"/>
                    <a:pt x="452" y="271"/>
                  </a:cubicBezTo>
                  <a:cubicBezTo>
                    <a:pt x="452" y="271"/>
                    <a:pt x="452" y="272"/>
                    <a:pt x="452" y="272"/>
                  </a:cubicBezTo>
                  <a:cubicBezTo>
                    <a:pt x="451" y="273"/>
                    <a:pt x="451" y="273"/>
                    <a:pt x="451" y="275"/>
                  </a:cubicBezTo>
                  <a:cubicBezTo>
                    <a:pt x="452" y="277"/>
                    <a:pt x="451" y="279"/>
                    <a:pt x="451" y="279"/>
                  </a:cubicBezTo>
                  <a:cubicBezTo>
                    <a:pt x="451" y="280"/>
                    <a:pt x="450" y="279"/>
                    <a:pt x="452" y="281"/>
                  </a:cubicBezTo>
                  <a:cubicBezTo>
                    <a:pt x="454" y="282"/>
                    <a:pt x="454" y="281"/>
                    <a:pt x="455" y="283"/>
                  </a:cubicBezTo>
                  <a:cubicBezTo>
                    <a:pt x="456" y="285"/>
                    <a:pt x="456" y="285"/>
                    <a:pt x="457" y="288"/>
                  </a:cubicBezTo>
                  <a:cubicBezTo>
                    <a:pt x="458" y="291"/>
                    <a:pt x="458" y="291"/>
                    <a:pt x="459" y="293"/>
                  </a:cubicBezTo>
                  <a:cubicBezTo>
                    <a:pt x="460" y="295"/>
                    <a:pt x="459" y="295"/>
                    <a:pt x="461" y="297"/>
                  </a:cubicBezTo>
                  <a:cubicBezTo>
                    <a:pt x="463" y="299"/>
                    <a:pt x="464" y="299"/>
                    <a:pt x="464" y="301"/>
                  </a:cubicBezTo>
                  <a:cubicBezTo>
                    <a:pt x="465" y="303"/>
                    <a:pt x="464" y="303"/>
                    <a:pt x="465" y="305"/>
                  </a:cubicBezTo>
                  <a:cubicBezTo>
                    <a:pt x="467" y="308"/>
                    <a:pt x="467" y="308"/>
                    <a:pt x="468" y="311"/>
                  </a:cubicBezTo>
                  <a:cubicBezTo>
                    <a:pt x="469" y="313"/>
                    <a:pt x="469" y="313"/>
                    <a:pt x="470" y="315"/>
                  </a:cubicBezTo>
                  <a:cubicBezTo>
                    <a:pt x="471" y="317"/>
                    <a:pt x="471" y="317"/>
                    <a:pt x="472" y="319"/>
                  </a:cubicBezTo>
                  <a:cubicBezTo>
                    <a:pt x="473" y="320"/>
                    <a:pt x="473" y="320"/>
                    <a:pt x="474" y="321"/>
                  </a:cubicBezTo>
                  <a:cubicBezTo>
                    <a:pt x="474" y="323"/>
                    <a:pt x="474" y="323"/>
                    <a:pt x="475" y="324"/>
                  </a:cubicBezTo>
                  <a:cubicBezTo>
                    <a:pt x="476" y="326"/>
                    <a:pt x="477" y="325"/>
                    <a:pt x="478" y="327"/>
                  </a:cubicBezTo>
                  <a:cubicBezTo>
                    <a:pt x="478" y="328"/>
                    <a:pt x="478" y="329"/>
                    <a:pt x="479" y="330"/>
                  </a:cubicBezTo>
                  <a:cubicBezTo>
                    <a:pt x="481" y="331"/>
                    <a:pt x="481" y="330"/>
                    <a:pt x="482" y="333"/>
                  </a:cubicBezTo>
                  <a:cubicBezTo>
                    <a:pt x="482" y="335"/>
                    <a:pt x="481" y="336"/>
                    <a:pt x="483" y="338"/>
                  </a:cubicBezTo>
                  <a:cubicBezTo>
                    <a:pt x="485" y="339"/>
                    <a:pt x="486" y="339"/>
                    <a:pt x="486" y="341"/>
                  </a:cubicBezTo>
                  <a:cubicBezTo>
                    <a:pt x="486" y="342"/>
                    <a:pt x="486" y="343"/>
                    <a:pt x="487" y="344"/>
                  </a:cubicBezTo>
                  <a:cubicBezTo>
                    <a:pt x="488" y="346"/>
                    <a:pt x="488" y="346"/>
                    <a:pt x="488" y="347"/>
                  </a:cubicBezTo>
                  <a:cubicBezTo>
                    <a:pt x="488" y="348"/>
                    <a:pt x="488" y="348"/>
                    <a:pt x="489" y="349"/>
                  </a:cubicBezTo>
                  <a:cubicBezTo>
                    <a:pt x="490" y="350"/>
                    <a:pt x="491" y="350"/>
                    <a:pt x="491" y="352"/>
                  </a:cubicBezTo>
                  <a:cubicBezTo>
                    <a:pt x="491" y="353"/>
                    <a:pt x="490" y="353"/>
                    <a:pt x="491" y="354"/>
                  </a:cubicBezTo>
                  <a:cubicBezTo>
                    <a:pt x="493" y="356"/>
                    <a:pt x="493" y="358"/>
                    <a:pt x="493" y="359"/>
                  </a:cubicBezTo>
                  <a:cubicBezTo>
                    <a:pt x="494" y="361"/>
                    <a:pt x="495" y="361"/>
                    <a:pt x="495" y="362"/>
                  </a:cubicBezTo>
                  <a:cubicBezTo>
                    <a:pt x="496" y="362"/>
                    <a:pt x="497" y="362"/>
                    <a:pt x="497" y="364"/>
                  </a:cubicBezTo>
                  <a:cubicBezTo>
                    <a:pt x="498" y="367"/>
                    <a:pt x="498" y="366"/>
                    <a:pt x="499" y="369"/>
                  </a:cubicBezTo>
                  <a:cubicBezTo>
                    <a:pt x="501" y="372"/>
                    <a:pt x="501" y="372"/>
                    <a:pt x="501" y="374"/>
                  </a:cubicBezTo>
                  <a:cubicBezTo>
                    <a:pt x="501" y="376"/>
                    <a:pt x="501" y="375"/>
                    <a:pt x="502" y="377"/>
                  </a:cubicBezTo>
                  <a:cubicBezTo>
                    <a:pt x="502" y="378"/>
                    <a:pt x="501" y="377"/>
                    <a:pt x="503" y="379"/>
                  </a:cubicBezTo>
                  <a:cubicBezTo>
                    <a:pt x="504" y="381"/>
                    <a:pt x="503" y="381"/>
                    <a:pt x="505" y="382"/>
                  </a:cubicBezTo>
                  <a:cubicBezTo>
                    <a:pt x="506" y="384"/>
                    <a:pt x="507" y="384"/>
                    <a:pt x="507" y="385"/>
                  </a:cubicBezTo>
                  <a:cubicBezTo>
                    <a:pt x="507" y="387"/>
                    <a:pt x="508" y="387"/>
                    <a:pt x="508" y="389"/>
                  </a:cubicBezTo>
                  <a:cubicBezTo>
                    <a:pt x="509" y="392"/>
                    <a:pt x="509" y="392"/>
                    <a:pt x="510" y="393"/>
                  </a:cubicBezTo>
                  <a:cubicBezTo>
                    <a:pt x="510" y="394"/>
                    <a:pt x="510" y="394"/>
                    <a:pt x="510" y="396"/>
                  </a:cubicBezTo>
                  <a:cubicBezTo>
                    <a:pt x="511" y="398"/>
                    <a:pt x="512" y="398"/>
                    <a:pt x="513" y="400"/>
                  </a:cubicBezTo>
                  <a:cubicBezTo>
                    <a:pt x="514" y="403"/>
                    <a:pt x="514" y="403"/>
                    <a:pt x="516" y="404"/>
                  </a:cubicBezTo>
                  <a:cubicBezTo>
                    <a:pt x="518" y="405"/>
                    <a:pt x="518" y="405"/>
                    <a:pt x="519" y="406"/>
                  </a:cubicBezTo>
                  <a:cubicBezTo>
                    <a:pt x="520" y="408"/>
                    <a:pt x="521" y="409"/>
                    <a:pt x="522" y="410"/>
                  </a:cubicBezTo>
                  <a:cubicBezTo>
                    <a:pt x="522" y="411"/>
                    <a:pt x="523" y="410"/>
                    <a:pt x="523" y="411"/>
                  </a:cubicBezTo>
                  <a:cubicBezTo>
                    <a:pt x="523" y="413"/>
                    <a:pt x="523" y="413"/>
                    <a:pt x="524" y="414"/>
                  </a:cubicBezTo>
                  <a:cubicBezTo>
                    <a:pt x="525" y="415"/>
                    <a:pt x="525" y="416"/>
                    <a:pt x="526" y="417"/>
                  </a:cubicBezTo>
                  <a:cubicBezTo>
                    <a:pt x="526" y="417"/>
                    <a:pt x="527" y="418"/>
                    <a:pt x="527" y="418"/>
                  </a:cubicBezTo>
                  <a:cubicBezTo>
                    <a:pt x="527" y="419"/>
                    <a:pt x="527" y="420"/>
                    <a:pt x="528" y="419"/>
                  </a:cubicBezTo>
                  <a:cubicBezTo>
                    <a:pt x="528" y="418"/>
                    <a:pt x="528" y="417"/>
                    <a:pt x="528" y="417"/>
                  </a:cubicBezTo>
                  <a:cubicBezTo>
                    <a:pt x="528" y="417"/>
                    <a:pt x="528" y="416"/>
                    <a:pt x="529" y="417"/>
                  </a:cubicBezTo>
                  <a:cubicBezTo>
                    <a:pt x="529" y="418"/>
                    <a:pt x="529" y="418"/>
                    <a:pt x="530" y="418"/>
                  </a:cubicBezTo>
                  <a:cubicBezTo>
                    <a:pt x="531" y="419"/>
                    <a:pt x="531" y="419"/>
                    <a:pt x="532" y="420"/>
                  </a:cubicBezTo>
                  <a:cubicBezTo>
                    <a:pt x="532" y="421"/>
                    <a:pt x="532" y="420"/>
                    <a:pt x="532" y="422"/>
                  </a:cubicBezTo>
                  <a:cubicBezTo>
                    <a:pt x="533" y="424"/>
                    <a:pt x="532" y="423"/>
                    <a:pt x="533" y="424"/>
                  </a:cubicBezTo>
                  <a:cubicBezTo>
                    <a:pt x="535" y="425"/>
                    <a:pt x="536" y="424"/>
                    <a:pt x="537" y="425"/>
                  </a:cubicBezTo>
                  <a:cubicBezTo>
                    <a:pt x="539" y="425"/>
                    <a:pt x="539" y="424"/>
                    <a:pt x="540" y="426"/>
                  </a:cubicBezTo>
                  <a:cubicBezTo>
                    <a:pt x="541" y="428"/>
                    <a:pt x="540" y="427"/>
                    <a:pt x="541" y="428"/>
                  </a:cubicBezTo>
                  <a:cubicBezTo>
                    <a:pt x="541" y="429"/>
                    <a:pt x="543" y="430"/>
                    <a:pt x="541" y="429"/>
                  </a:cubicBezTo>
                  <a:cubicBezTo>
                    <a:pt x="540" y="429"/>
                    <a:pt x="541" y="427"/>
                    <a:pt x="539" y="428"/>
                  </a:cubicBezTo>
                  <a:cubicBezTo>
                    <a:pt x="538" y="428"/>
                    <a:pt x="538" y="429"/>
                    <a:pt x="537" y="429"/>
                  </a:cubicBezTo>
                  <a:cubicBezTo>
                    <a:pt x="536" y="429"/>
                    <a:pt x="537" y="429"/>
                    <a:pt x="535" y="428"/>
                  </a:cubicBezTo>
                  <a:cubicBezTo>
                    <a:pt x="533" y="428"/>
                    <a:pt x="533" y="428"/>
                    <a:pt x="532" y="428"/>
                  </a:cubicBezTo>
                  <a:cubicBezTo>
                    <a:pt x="531" y="428"/>
                    <a:pt x="531" y="428"/>
                    <a:pt x="530" y="427"/>
                  </a:cubicBezTo>
                  <a:cubicBezTo>
                    <a:pt x="529" y="427"/>
                    <a:pt x="529" y="425"/>
                    <a:pt x="528" y="426"/>
                  </a:cubicBezTo>
                  <a:cubicBezTo>
                    <a:pt x="527" y="427"/>
                    <a:pt x="527" y="427"/>
                    <a:pt x="527" y="429"/>
                  </a:cubicBezTo>
                  <a:cubicBezTo>
                    <a:pt x="527" y="430"/>
                    <a:pt x="527" y="431"/>
                    <a:pt x="527" y="433"/>
                  </a:cubicBezTo>
                  <a:cubicBezTo>
                    <a:pt x="527" y="435"/>
                    <a:pt x="526" y="435"/>
                    <a:pt x="526" y="437"/>
                  </a:cubicBezTo>
                  <a:cubicBezTo>
                    <a:pt x="527" y="439"/>
                    <a:pt x="527" y="438"/>
                    <a:pt x="528" y="440"/>
                  </a:cubicBezTo>
                  <a:cubicBezTo>
                    <a:pt x="528" y="442"/>
                    <a:pt x="527" y="442"/>
                    <a:pt x="527" y="444"/>
                  </a:cubicBezTo>
                  <a:cubicBezTo>
                    <a:pt x="527" y="446"/>
                    <a:pt x="528" y="446"/>
                    <a:pt x="527" y="448"/>
                  </a:cubicBezTo>
                  <a:cubicBezTo>
                    <a:pt x="527" y="450"/>
                    <a:pt x="526" y="449"/>
                    <a:pt x="527" y="451"/>
                  </a:cubicBezTo>
                  <a:cubicBezTo>
                    <a:pt x="527" y="453"/>
                    <a:pt x="528" y="453"/>
                    <a:pt x="528" y="455"/>
                  </a:cubicBezTo>
                  <a:cubicBezTo>
                    <a:pt x="529" y="456"/>
                    <a:pt x="529" y="456"/>
                    <a:pt x="529" y="458"/>
                  </a:cubicBezTo>
                  <a:cubicBezTo>
                    <a:pt x="529" y="460"/>
                    <a:pt x="529" y="461"/>
                    <a:pt x="530" y="462"/>
                  </a:cubicBezTo>
                  <a:cubicBezTo>
                    <a:pt x="530" y="463"/>
                    <a:pt x="530" y="464"/>
                    <a:pt x="531" y="465"/>
                  </a:cubicBezTo>
                  <a:cubicBezTo>
                    <a:pt x="532" y="467"/>
                    <a:pt x="533" y="469"/>
                    <a:pt x="533" y="469"/>
                  </a:cubicBezTo>
                  <a:cubicBezTo>
                    <a:pt x="533" y="470"/>
                    <a:pt x="533" y="470"/>
                    <a:pt x="533" y="470"/>
                  </a:cubicBezTo>
                  <a:cubicBezTo>
                    <a:pt x="514" y="489"/>
                    <a:pt x="514" y="489"/>
                    <a:pt x="514" y="489"/>
                  </a:cubicBezTo>
                  <a:cubicBezTo>
                    <a:pt x="514" y="489"/>
                    <a:pt x="513" y="489"/>
                    <a:pt x="512" y="489"/>
                  </a:cubicBezTo>
                  <a:cubicBezTo>
                    <a:pt x="511" y="489"/>
                    <a:pt x="500" y="485"/>
                    <a:pt x="500" y="485"/>
                  </a:cubicBezTo>
                  <a:cubicBezTo>
                    <a:pt x="488" y="515"/>
                    <a:pt x="488" y="515"/>
                    <a:pt x="488" y="515"/>
                  </a:cubicBezTo>
                  <a:cubicBezTo>
                    <a:pt x="461" y="520"/>
                    <a:pt x="461" y="520"/>
                    <a:pt x="461" y="520"/>
                  </a:cubicBezTo>
                  <a:cubicBezTo>
                    <a:pt x="455" y="543"/>
                    <a:pt x="455" y="543"/>
                    <a:pt x="455" y="543"/>
                  </a:cubicBezTo>
                  <a:cubicBezTo>
                    <a:pt x="432" y="545"/>
                    <a:pt x="432" y="545"/>
                    <a:pt x="432" y="545"/>
                  </a:cubicBezTo>
                  <a:cubicBezTo>
                    <a:pt x="414" y="531"/>
                    <a:pt x="414" y="531"/>
                    <a:pt x="414" y="531"/>
                  </a:cubicBezTo>
                  <a:cubicBezTo>
                    <a:pt x="327" y="531"/>
                    <a:pt x="327" y="531"/>
                    <a:pt x="327" y="531"/>
                  </a:cubicBezTo>
                  <a:cubicBezTo>
                    <a:pt x="327" y="531"/>
                    <a:pt x="327" y="530"/>
                    <a:pt x="328" y="528"/>
                  </a:cubicBezTo>
                  <a:cubicBezTo>
                    <a:pt x="329" y="526"/>
                    <a:pt x="330" y="524"/>
                    <a:pt x="331" y="523"/>
                  </a:cubicBezTo>
                  <a:cubicBezTo>
                    <a:pt x="332" y="522"/>
                    <a:pt x="332" y="521"/>
                    <a:pt x="332" y="521"/>
                  </a:cubicBezTo>
                  <a:cubicBezTo>
                    <a:pt x="330" y="519"/>
                    <a:pt x="330" y="519"/>
                    <a:pt x="330" y="519"/>
                  </a:cubicBezTo>
                  <a:cubicBezTo>
                    <a:pt x="330" y="519"/>
                    <a:pt x="330" y="520"/>
                    <a:pt x="329" y="520"/>
                  </a:cubicBezTo>
                  <a:cubicBezTo>
                    <a:pt x="328" y="521"/>
                    <a:pt x="325" y="524"/>
                    <a:pt x="325" y="524"/>
                  </a:cubicBezTo>
                  <a:cubicBezTo>
                    <a:pt x="324" y="525"/>
                    <a:pt x="323" y="530"/>
                    <a:pt x="323" y="530"/>
                  </a:cubicBezTo>
                  <a:cubicBezTo>
                    <a:pt x="322" y="531"/>
                    <a:pt x="322" y="531"/>
                    <a:pt x="322" y="531"/>
                  </a:cubicBezTo>
                  <a:cubicBezTo>
                    <a:pt x="14" y="531"/>
                    <a:pt x="14" y="531"/>
                    <a:pt x="14" y="531"/>
                  </a:cubicBezTo>
                  <a:cubicBezTo>
                    <a:pt x="14" y="137"/>
                    <a:pt x="14" y="137"/>
                    <a:pt x="14" y="137"/>
                  </a:cubicBezTo>
                  <a:cubicBezTo>
                    <a:pt x="14" y="137"/>
                    <a:pt x="11" y="130"/>
                    <a:pt x="11" y="129"/>
                  </a:cubicBezTo>
                  <a:cubicBezTo>
                    <a:pt x="11" y="129"/>
                    <a:pt x="9" y="125"/>
                    <a:pt x="9" y="124"/>
                  </a:cubicBezTo>
                  <a:cubicBezTo>
                    <a:pt x="9" y="124"/>
                    <a:pt x="8" y="123"/>
                    <a:pt x="8" y="122"/>
                  </a:cubicBezTo>
                  <a:cubicBezTo>
                    <a:pt x="8" y="121"/>
                    <a:pt x="8" y="119"/>
                    <a:pt x="9" y="118"/>
                  </a:cubicBezTo>
                  <a:cubicBezTo>
                    <a:pt x="10" y="117"/>
                    <a:pt x="11" y="118"/>
                    <a:pt x="10" y="117"/>
                  </a:cubicBezTo>
                  <a:cubicBezTo>
                    <a:pt x="10" y="116"/>
                    <a:pt x="5" y="107"/>
                    <a:pt x="5" y="107"/>
                  </a:cubicBezTo>
                  <a:cubicBezTo>
                    <a:pt x="5" y="107"/>
                    <a:pt x="5" y="104"/>
                    <a:pt x="6" y="103"/>
                  </a:cubicBezTo>
                  <a:cubicBezTo>
                    <a:pt x="6" y="102"/>
                    <a:pt x="5" y="99"/>
                    <a:pt x="5" y="98"/>
                  </a:cubicBezTo>
                  <a:cubicBezTo>
                    <a:pt x="4" y="97"/>
                    <a:pt x="3" y="91"/>
                    <a:pt x="2" y="91"/>
                  </a:cubicBezTo>
                  <a:cubicBezTo>
                    <a:pt x="2" y="90"/>
                    <a:pt x="0" y="87"/>
                    <a:pt x="0" y="87"/>
                  </a:cubicBezTo>
                  <a:cubicBezTo>
                    <a:pt x="0" y="87"/>
                    <a:pt x="0" y="84"/>
                    <a:pt x="1" y="82"/>
                  </a:cubicBezTo>
                  <a:cubicBezTo>
                    <a:pt x="2" y="80"/>
                    <a:pt x="3" y="79"/>
                    <a:pt x="3" y="79"/>
                  </a:cubicBezTo>
                  <a:cubicBezTo>
                    <a:pt x="3" y="78"/>
                    <a:pt x="3" y="78"/>
                    <a:pt x="3" y="77"/>
                  </a:cubicBezTo>
                  <a:cubicBezTo>
                    <a:pt x="4" y="76"/>
                    <a:pt x="5" y="75"/>
                    <a:pt x="5" y="75"/>
                  </a:cubicBezTo>
                  <a:cubicBezTo>
                    <a:pt x="5" y="75"/>
                    <a:pt x="7" y="73"/>
                    <a:pt x="8" y="72"/>
                  </a:cubicBezTo>
                  <a:cubicBezTo>
                    <a:pt x="8" y="72"/>
                    <a:pt x="8" y="71"/>
                    <a:pt x="9" y="70"/>
                  </a:cubicBezTo>
                  <a:cubicBezTo>
                    <a:pt x="9" y="69"/>
                    <a:pt x="9" y="70"/>
                    <a:pt x="10" y="68"/>
                  </a:cubicBezTo>
                  <a:cubicBezTo>
                    <a:pt x="11" y="67"/>
                    <a:pt x="12" y="65"/>
                    <a:pt x="12" y="64"/>
                  </a:cubicBezTo>
                  <a:cubicBezTo>
                    <a:pt x="12" y="63"/>
                    <a:pt x="12" y="60"/>
                    <a:pt x="12" y="60"/>
                  </a:cubicBezTo>
                  <a:cubicBezTo>
                    <a:pt x="12" y="60"/>
                    <a:pt x="13" y="59"/>
                    <a:pt x="13" y="58"/>
                  </a:cubicBezTo>
                  <a:cubicBezTo>
                    <a:pt x="13" y="57"/>
                    <a:pt x="13" y="57"/>
                    <a:pt x="13" y="56"/>
                  </a:cubicBezTo>
                  <a:cubicBezTo>
                    <a:pt x="14" y="56"/>
                    <a:pt x="14" y="54"/>
                    <a:pt x="15" y="53"/>
                  </a:cubicBezTo>
                  <a:cubicBezTo>
                    <a:pt x="15" y="53"/>
                    <a:pt x="15" y="52"/>
                    <a:pt x="15" y="51"/>
                  </a:cubicBezTo>
                  <a:cubicBezTo>
                    <a:pt x="15" y="50"/>
                    <a:pt x="14" y="46"/>
                    <a:pt x="13" y="45"/>
                  </a:cubicBezTo>
                  <a:cubicBezTo>
                    <a:pt x="13" y="44"/>
                    <a:pt x="13" y="42"/>
                    <a:pt x="12" y="41"/>
                  </a:cubicBezTo>
                  <a:cubicBezTo>
                    <a:pt x="12" y="40"/>
                    <a:pt x="11" y="38"/>
                    <a:pt x="11" y="37"/>
                  </a:cubicBezTo>
                  <a:cubicBezTo>
                    <a:pt x="11" y="37"/>
                    <a:pt x="10" y="33"/>
                    <a:pt x="9" y="32"/>
                  </a:cubicBezTo>
                  <a:cubicBezTo>
                    <a:pt x="8" y="31"/>
                    <a:pt x="8" y="30"/>
                    <a:pt x="8" y="29"/>
                  </a:cubicBezTo>
                  <a:cubicBezTo>
                    <a:pt x="8" y="28"/>
                    <a:pt x="9" y="27"/>
                    <a:pt x="9" y="25"/>
                  </a:cubicBezTo>
                  <a:cubicBezTo>
                    <a:pt x="9" y="24"/>
                    <a:pt x="9" y="22"/>
                    <a:pt x="9" y="21"/>
                  </a:cubicBezTo>
                  <a:cubicBezTo>
                    <a:pt x="8" y="20"/>
                    <a:pt x="7" y="18"/>
                    <a:pt x="7" y="17"/>
                  </a:cubicBezTo>
                  <a:cubicBezTo>
                    <a:pt x="8" y="16"/>
                    <a:pt x="7" y="16"/>
                    <a:pt x="8" y="15"/>
                  </a:cubicBezTo>
                  <a:cubicBezTo>
                    <a:pt x="9" y="14"/>
                    <a:pt x="10" y="13"/>
                    <a:pt x="10" y="13"/>
                  </a:cubicBezTo>
                  <a:cubicBezTo>
                    <a:pt x="10" y="13"/>
                    <a:pt x="12" y="10"/>
                    <a:pt x="13" y="10"/>
                  </a:cubicBezTo>
                  <a:cubicBezTo>
                    <a:pt x="15" y="9"/>
                    <a:pt x="15" y="9"/>
                    <a:pt x="16" y="8"/>
                  </a:cubicBezTo>
                  <a:cubicBezTo>
                    <a:pt x="17" y="7"/>
                    <a:pt x="18" y="7"/>
                    <a:pt x="18" y="6"/>
                  </a:cubicBezTo>
                  <a:cubicBezTo>
                    <a:pt x="18" y="6"/>
                    <a:pt x="18" y="5"/>
                    <a:pt x="18" y="4"/>
                  </a:cubicBezTo>
                  <a:cubicBezTo>
                    <a:pt x="19" y="3"/>
                    <a:pt x="20" y="1"/>
                    <a:pt x="21" y="0"/>
                  </a:cubicBezTo>
                  <a:cubicBezTo>
                    <a:pt x="21" y="0"/>
                    <a:pt x="22" y="0"/>
                    <a:pt x="22" y="0"/>
                  </a:cubicBezTo>
                  <a:cubicBezTo>
                    <a:pt x="22" y="0"/>
                    <a:pt x="21" y="1"/>
                    <a:pt x="22" y="2"/>
                  </a:cubicBezTo>
                  <a:cubicBezTo>
                    <a:pt x="22" y="2"/>
                    <a:pt x="21" y="4"/>
                    <a:pt x="22" y="4"/>
                  </a:cubicBezTo>
                  <a:cubicBezTo>
                    <a:pt x="22" y="5"/>
                    <a:pt x="23" y="4"/>
                    <a:pt x="23" y="5"/>
                  </a:cubicBezTo>
                  <a:cubicBezTo>
                    <a:pt x="23" y="6"/>
                    <a:pt x="23" y="6"/>
                    <a:pt x="23" y="7"/>
                  </a:cubicBezTo>
                  <a:cubicBezTo>
                    <a:pt x="23" y="7"/>
                    <a:pt x="24" y="7"/>
                    <a:pt x="24" y="8"/>
                  </a:cubicBezTo>
                  <a:cubicBezTo>
                    <a:pt x="24" y="8"/>
                    <a:pt x="24" y="9"/>
                    <a:pt x="26" y="9"/>
                  </a:cubicBezTo>
                  <a:cubicBezTo>
                    <a:pt x="27" y="9"/>
                    <a:pt x="30" y="10"/>
                    <a:pt x="31" y="10"/>
                  </a:cubicBezTo>
                  <a:cubicBezTo>
                    <a:pt x="33" y="10"/>
                    <a:pt x="35" y="10"/>
                    <a:pt x="36" y="9"/>
                  </a:cubicBezTo>
                  <a:cubicBezTo>
                    <a:pt x="36" y="9"/>
                    <a:pt x="37" y="9"/>
                    <a:pt x="37" y="9"/>
                  </a:cubicBezTo>
                  <a:cubicBezTo>
                    <a:pt x="38" y="9"/>
                    <a:pt x="39" y="9"/>
                    <a:pt x="40" y="9"/>
                  </a:cubicBezTo>
                  <a:cubicBezTo>
                    <a:pt x="41" y="8"/>
                    <a:pt x="42" y="8"/>
                    <a:pt x="43" y="7"/>
                  </a:cubicBezTo>
                  <a:cubicBezTo>
                    <a:pt x="44" y="7"/>
                    <a:pt x="46" y="7"/>
                    <a:pt x="46" y="7"/>
                  </a:cubicBezTo>
                  <a:cubicBezTo>
                    <a:pt x="47" y="6"/>
                    <a:pt x="48" y="6"/>
                    <a:pt x="49" y="6"/>
                  </a:cubicBezTo>
                  <a:cubicBezTo>
                    <a:pt x="50" y="5"/>
                    <a:pt x="50" y="4"/>
                    <a:pt x="52" y="4"/>
                  </a:cubicBezTo>
                  <a:cubicBezTo>
                    <a:pt x="53" y="3"/>
                    <a:pt x="54" y="3"/>
                    <a:pt x="55" y="3"/>
                  </a:cubicBezTo>
                  <a:cubicBezTo>
                    <a:pt x="56" y="3"/>
                    <a:pt x="56" y="2"/>
                    <a:pt x="58" y="2"/>
                  </a:cubicBezTo>
                  <a:cubicBezTo>
                    <a:pt x="59" y="3"/>
                    <a:pt x="60" y="2"/>
                    <a:pt x="61" y="3"/>
                  </a:cubicBezTo>
                  <a:cubicBezTo>
                    <a:pt x="62" y="3"/>
                    <a:pt x="67" y="4"/>
                    <a:pt x="68" y="4"/>
                  </a:cubicBezTo>
                  <a:cubicBezTo>
                    <a:pt x="69" y="5"/>
                    <a:pt x="71" y="5"/>
                    <a:pt x="72" y="6"/>
                  </a:cubicBezTo>
                  <a:cubicBezTo>
                    <a:pt x="73" y="6"/>
                    <a:pt x="75" y="6"/>
                    <a:pt x="76" y="7"/>
                  </a:cubicBezTo>
                  <a:cubicBezTo>
                    <a:pt x="78" y="8"/>
                    <a:pt x="78" y="9"/>
                    <a:pt x="82" y="9"/>
                  </a:cubicBezTo>
                  <a:cubicBezTo>
                    <a:pt x="85" y="10"/>
                    <a:pt x="86" y="9"/>
                    <a:pt x="87" y="10"/>
                  </a:cubicBezTo>
                  <a:cubicBezTo>
                    <a:pt x="88" y="10"/>
                    <a:pt x="89" y="10"/>
                    <a:pt x="89" y="10"/>
                  </a:cubicBezTo>
                  <a:cubicBezTo>
                    <a:pt x="90" y="10"/>
                    <a:pt x="90" y="9"/>
                    <a:pt x="91" y="10"/>
                  </a:cubicBezTo>
                  <a:cubicBezTo>
                    <a:pt x="91" y="10"/>
                    <a:pt x="93" y="10"/>
                    <a:pt x="93" y="10"/>
                  </a:cubicBezTo>
                  <a:cubicBezTo>
                    <a:pt x="94" y="10"/>
                    <a:pt x="94" y="10"/>
                    <a:pt x="95" y="10"/>
                  </a:cubicBezTo>
                  <a:cubicBezTo>
                    <a:pt x="97" y="10"/>
                    <a:pt x="95" y="10"/>
                    <a:pt x="97" y="11"/>
                  </a:cubicBezTo>
                  <a:cubicBezTo>
                    <a:pt x="99" y="11"/>
                    <a:pt x="99" y="10"/>
                    <a:pt x="100" y="11"/>
                  </a:cubicBezTo>
                  <a:cubicBezTo>
                    <a:pt x="100" y="11"/>
                    <a:pt x="101" y="12"/>
                    <a:pt x="102" y="12"/>
                  </a:cubicBezTo>
                  <a:cubicBezTo>
                    <a:pt x="103" y="12"/>
                    <a:pt x="104" y="13"/>
                    <a:pt x="104" y="13"/>
                  </a:cubicBezTo>
                  <a:cubicBezTo>
                    <a:pt x="105" y="13"/>
                    <a:pt x="105" y="13"/>
                    <a:pt x="107" y="13"/>
                  </a:cubicBezTo>
                  <a:cubicBezTo>
                    <a:pt x="109" y="13"/>
                    <a:pt x="110" y="13"/>
                    <a:pt x="110" y="13"/>
                  </a:cubicBezTo>
                  <a:cubicBezTo>
                    <a:pt x="111" y="13"/>
                    <a:pt x="111" y="12"/>
                    <a:pt x="112" y="13"/>
                  </a:cubicBezTo>
                  <a:cubicBezTo>
                    <a:pt x="112" y="14"/>
                    <a:pt x="113" y="14"/>
                    <a:pt x="114" y="15"/>
                  </a:cubicBezTo>
                  <a:cubicBezTo>
                    <a:pt x="114" y="15"/>
                    <a:pt x="115" y="15"/>
                    <a:pt x="115" y="15"/>
                  </a:cubicBezTo>
                  <a:cubicBezTo>
                    <a:pt x="116" y="15"/>
                    <a:pt x="115" y="16"/>
                    <a:pt x="116" y="16"/>
                  </a:cubicBezTo>
                  <a:cubicBezTo>
                    <a:pt x="116" y="17"/>
                    <a:pt x="115" y="17"/>
                    <a:pt x="117" y="17"/>
                  </a:cubicBezTo>
                  <a:cubicBezTo>
                    <a:pt x="119" y="17"/>
                    <a:pt x="119" y="17"/>
                    <a:pt x="120" y="17"/>
                  </a:cubicBezTo>
                  <a:cubicBezTo>
                    <a:pt x="121" y="17"/>
                    <a:pt x="120" y="17"/>
                    <a:pt x="121" y="18"/>
                  </a:cubicBezTo>
                  <a:cubicBezTo>
                    <a:pt x="122" y="18"/>
                    <a:pt x="123" y="18"/>
                    <a:pt x="124" y="18"/>
                  </a:cubicBezTo>
                  <a:cubicBezTo>
                    <a:pt x="125" y="18"/>
                    <a:pt x="126" y="17"/>
                    <a:pt x="127" y="17"/>
                  </a:cubicBezTo>
                  <a:cubicBezTo>
                    <a:pt x="128" y="17"/>
                    <a:pt x="129" y="16"/>
                    <a:pt x="129" y="17"/>
                  </a:cubicBezTo>
                  <a:cubicBezTo>
                    <a:pt x="129" y="18"/>
                    <a:pt x="129" y="18"/>
                    <a:pt x="129" y="19"/>
                  </a:cubicBezTo>
                  <a:cubicBezTo>
                    <a:pt x="129" y="20"/>
                    <a:pt x="131" y="22"/>
                    <a:pt x="131" y="22"/>
                  </a:cubicBezTo>
                  <a:cubicBezTo>
                    <a:pt x="131" y="23"/>
                    <a:pt x="130" y="23"/>
                    <a:pt x="131" y="24"/>
                  </a:cubicBezTo>
                  <a:cubicBezTo>
                    <a:pt x="132" y="25"/>
                    <a:pt x="133" y="25"/>
                    <a:pt x="133" y="25"/>
                  </a:cubicBezTo>
                  <a:cubicBezTo>
                    <a:pt x="134" y="26"/>
                    <a:pt x="135" y="27"/>
                    <a:pt x="136" y="26"/>
                  </a:cubicBezTo>
                  <a:cubicBezTo>
                    <a:pt x="137" y="26"/>
                    <a:pt x="138" y="26"/>
                    <a:pt x="139" y="26"/>
                  </a:cubicBezTo>
                  <a:cubicBezTo>
                    <a:pt x="139" y="27"/>
                    <a:pt x="139" y="28"/>
                    <a:pt x="140" y="28"/>
                  </a:cubicBezTo>
                  <a:cubicBezTo>
                    <a:pt x="141" y="28"/>
                    <a:pt x="143" y="27"/>
                    <a:pt x="143" y="27"/>
                  </a:cubicBezTo>
                  <a:cubicBezTo>
                    <a:pt x="144" y="27"/>
                    <a:pt x="143" y="28"/>
                    <a:pt x="144" y="28"/>
                  </a:cubicBezTo>
                  <a:cubicBezTo>
                    <a:pt x="145" y="28"/>
                    <a:pt x="145" y="29"/>
                    <a:pt x="147" y="28"/>
                  </a:cubicBezTo>
                  <a:cubicBezTo>
                    <a:pt x="148" y="28"/>
                    <a:pt x="150" y="27"/>
                    <a:pt x="151" y="26"/>
                  </a:cubicBezTo>
                  <a:cubicBezTo>
                    <a:pt x="153" y="25"/>
                    <a:pt x="154" y="24"/>
                    <a:pt x="154" y="24"/>
                  </a:cubicBezTo>
                  <a:cubicBezTo>
                    <a:pt x="154" y="24"/>
                    <a:pt x="154" y="25"/>
                    <a:pt x="154" y="26"/>
                  </a:cubicBezTo>
                  <a:cubicBezTo>
                    <a:pt x="154" y="27"/>
                    <a:pt x="155" y="29"/>
                    <a:pt x="155" y="31"/>
                  </a:cubicBezTo>
                  <a:cubicBezTo>
                    <a:pt x="156" y="32"/>
                    <a:pt x="156" y="33"/>
                    <a:pt x="157" y="33"/>
                  </a:cubicBezTo>
                  <a:cubicBezTo>
                    <a:pt x="158" y="33"/>
                    <a:pt x="159" y="33"/>
                    <a:pt x="160" y="33"/>
                  </a:cubicBezTo>
                  <a:cubicBezTo>
                    <a:pt x="161" y="33"/>
                    <a:pt x="164" y="34"/>
                    <a:pt x="165" y="33"/>
                  </a:cubicBezTo>
                  <a:cubicBezTo>
                    <a:pt x="167" y="33"/>
                    <a:pt x="168" y="32"/>
                    <a:pt x="168" y="33"/>
                  </a:cubicBezTo>
                  <a:cubicBezTo>
                    <a:pt x="169" y="34"/>
                    <a:pt x="170" y="34"/>
                    <a:pt x="171" y="34"/>
                  </a:cubicBezTo>
                  <a:cubicBezTo>
                    <a:pt x="173" y="34"/>
                    <a:pt x="174" y="34"/>
                    <a:pt x="176" y="34"/>
                  </a:cubicBezTo>
                  <a:cubicBezTo>
                    <a:pt x="177" y="34"/>
                    <a:pt x="178" y="35"/>
                    <a:pt x="180" y="35"/>
                  </a:cubicBezTo>
                  <a:cubicBezTo>
                    <a:pt x="182" y="34"/>
                    <a:pt x="183" y="34"/>
                    <a:pt x="184" y="34"/>
                  </a:cubicBezTo>
                  <a:cubicBezTo>
                    <a:pt x="185" y="35"/>
                    <a:pt x="186" y="35"/>
                    <a:pt x="187" y="36"/>
                  </a:cubicBezTo>
                  <a:cubicBezTo>
                    <a:pt x="189" y="36"/>
                    <a:pt x="189" y="36"/>
                    <a:pt x="190" y="36"/>
                  </a:cubicBezTo>
                  <a:cubicBezTo>
                    <a:pt x="190" y="37"/>
                    <a:pt x="190" y="38"/>
                    <a:pt x="191" y="38"/>
                  </a:cubicBezTo>
                  <a:cubicBezTo>
                    <a:pt x="192" y="38"/>
                    <a:pt x="193" y="38"/>
                    <a:pt x="194" y="38"/>
                  </a:cubicBezTo>
                  <a:cubicBezTo>
                    <a:pt x="196" y="39"/>
                    <a:pt x="197" y="40"/>
                    <a:pt x="197" y="40"/>
                  </a:cubicBezTo>
                  <a:cubicBezTo>
                    <a:pt x="198" y="40"/>
                    <a:pt x="199" y="39"/>
                    <a:pt x="199" y="40"/>
                  </a:cubicBezTo>
                  <a:cubicBezTo>
                    <a:pt x="200" y="41"/>
                    <a:pt x="200" y="41"/>
                    <a:pt x="201" y="41"/>
                  </a:cubicBezTo>
                  <a:cubicBezTo>
                    <a:pt x="201" y="42"/>
                    <a:pt x="201" y="42"/>
                    <a:pt x="202" y="43"/>
                  </a:cubicBezTo>
                  <a:cubicBezTo>
                    <a:pt x="203" y="43"/>
                    <a:pt x="203" y="44"/>
                    <a:pt x="204" y="44"/>
                  </a:cubicBezTo>
                  <a:cubicBezTo>
                    <a:pt x="205" y="44"/>
                    <a:pt x="203" y="44"/>
                    <a:pt x="205" y="45"/>
                  </a:cubicBezTo>
                  <a:cubicBezTo>
                    <a:pt x="207" y="46"/>
                    <a:pt x="209" y="46"/>
                    <a:pt x="209" y="46"/>
                  </a:cubicBezTo>
                  <a:cubicBezTo>
                    <a:pt x="210" y="47"/>
                    <a:pt x="210" y="48"/>
                    <a:pt x="212" y="48"/>
                  </a:cubicBezTo>
                  <a:cubicBezTo>
                    <a:pt x="214" y="48"/>
                    <a:pt x="215" y="48"/>
                    <a:pt x="216" y="48"/>
                  </a:cubicBezTo>
                  <a:cubicBezTo>
                    <a:pt x="218" y="48"/>
                    <a:pt x="224" y="46"/>
                    <a:pt x="226" y="46"/>
                  </a:cubicBezTo>
                  <a:cubicBezTo>
                    <a:pt x="228" y="45"/>
                    <a:pt x="232" y="43"/>
                    <a:pt x="233" y="42"/>
                  </a:cubicBezTo>
                  <a:cubicBezTo>
                    <a:pt x="235" y="41"/>
                    <a:pt x="239" y="38"/>
                    <a:pt x="240" y="37"/>
                  </a:cubicBezTo>
                  <a:cubicBezTo>
                    <a:pt x="242" y="36"/>
                    <a:pt x="244" y="34"/>
                    <a:pt x="245" y="33"/>
                  </a:cubicBezTo>
                  <a:cubicBezTo>
                    <a:pt x="246" y="32"/>
                    <a:pt x="247" y="31"/>
                    <a:pt x="248" y="31"/>
                  </a:cubicBezTo>
                  <a:cubicBezTo>
                    <a:pt x="248" y="30"/>
                    <a:pt x="249" y="30"/>
                    <a:pt x="249" y="30"/>
                  </a:cubicBezTo>
                  <a:cubicBezTo>
                    <a:pt x="249" y="30"/>
                    <a:pt x="249" y="30"/>
                    <a:pt x="249" y="30"/>
                  </a:cubicBezTo>
                  <a:cubicBezTo>
                    <a:pt x="249" y="31"/>
                    <a:pt x="250" y="32"/>
                    <a:pt x="251" y="31"/>
                  </a:cubicBezTo>
                  <a:cubicBezTo>
                    <a:pt x="252" y="31"/>
                    <a:pt x="253" y="30"/>
                    <a:pt x="254" y="30"/>
                  </a:cubicBezTo>
                  <a:cubicBezTo>
                    <a:pt x="255" y="29"/>
                    <a:pt x="255" y="29"/>
                    <a:pt x="256" y="28"/>
                  </a:cubicBezTo>
                  <a:cubicBezTo>
                    <a:pt x="257" y="27"/>
                    <a:pt x="258" y="27"/>
                    <a:pt x="259" y="26"/>
                  </a:cubicBezTo>
                  <a:cubicBezTo>
                    <a:pt x="259" y="26"/>
                    <a:pt x="260" y="26"/>
                    <a:pt x="260" y="24"/>
                  </a:cubicBezTo>
                  <a:cubicBezTo>
                    <a:pt x="261" y="23"/>
                    <a:pt x="260" y="22"/>
                    <a:pt x="261" y="21"/>
                  </a:cubicBezTo>
                  <a:cubicBezTo>
                    <a:pt x="261" y="21"/>
                    <a:pt x="262" y="21"/>
                    <a:pt x="262" y="22"/>
                  </a:cubicBezTo>
                  <a:cubicBezTo>
                    <a:pt x="263" y="23"/>
                    <a:pt x="264" y="23"/>
                    <a:pt x="265" y="23"/>
                  </a:cubicBezTo>
                  <a:cubicBezTo>
                    <a:pt x="266" y="23"/>
                    <a:pt x="268" y="23"/>
                    <a:pt x="269" y="22"/>
                  </a:cubicBezTo>
                  <a:cubicBezTo>
                    <a:pt x="270" y="22"/>
                    <a:pt x="272" y="21"/>
                    <a:pt x="273" y="20"/>
                  </a:cubicBezTo>
                  <a:cubicBezTo>
                    <a:pt x="273" y="19"/>
                    <a:pt x="275" y="18"/>
                    <a:pt x="275" y="17"/>
                  </a:cubicBezTo>
                  <a:cubicBezTo>
                    <a:pt x="275" y="16"/>
                    <a:pt x="276" y="14"/>
                    <a:pt x="276" y="13"/>
                  </a:cubicBezTo>
                  <a:cubicBezTo>
                    <a:pt x="276" y="12"/>
                    <a:pt x="276" y="11"/>
                    <a:pt x="277" y="11"/>
                  </a:cubicBezTo>
                  <a:cubicBezTo>
                    <a:pt x="278" y="11"/>
                    <a:pt x="280" y="13"/>
                    <a:pt x="282" y="12"/>
                  </a:cubicBezTo>
                  <a:cubicBezTo>
                    <a:pt x="285" y="12"/>
                    <a:pt x="287" y="11"/>
                    <a:pt x="290" y="10"/>
                  </a:cubicBezTo>
                  <a:cubicBezTo>
                    <a:pt x="292" y="10"/>
                    <a:pt x="296" y="9"/>
                    <a:pt x="297" y="8"/>
                  </a:cubicBezTo>
                  <a:cubicBezTo>
                    <a:pt x="298" y="8"/>
                    <a:pt x="299" y="7"/>
                    <a:pt x="300" y="7"/>
                  </a:cubicBezTo>
                  <a:cubicBezTo>
                    <a:pt x="301" y="7"/>
                    <a:pt x="304" y="6"/>
                    <a:pt x="304" y="6"/>
                  </a:cubicBezTo>
                  <a:cubicBezTo>
                    <a:pt x="305" y="5"/>
                    <a:pt x="305" y="5"/>
                    <a:pt x="305" y="5"/>
                  </a:cubicBezTo>
                  <a:cubicBezTo>
                    <a:pt x="306" y="5"/>
                    <a:pt x="306" y="6"/>
                    <a:pt x="306" y="6"/>
                  </a:cubicBezTo>
                  <a:cubicBezTo>
                    <a:pt x="305" y="6"/>
                    <a:pt x="305" y="6"/>
                    <a:pt x="304" y="6"/>
                  </a:cubicBezTo>
                  <a:cubicBezTo>
                    <a:pt x="303" y="7"/>
                    <a:pt x="302" y="6"/>
                    <a:pt x="302" y="7"/>
                  </a:cubicBezTo>
                  <a:cubicBezTo>
                    <a:pt x="301" y="8"/>
                    <a:pt x="301" y="8"/>
                    <a:pt x="300" y="8"/>
                  </a:cubicBezTo>
                  <a:cubicBezTo>
                    <a:pt x="300" y="8"/>
                    <a:pt x="299" y="8"/>
                    <a:pt x="299" y="9"/>
                  </a:cubicBezTo>
                  <a:cubicBezTo>
                    <a:pt x="299" y="10"/>
                    <a:pt x="300" y="11"/>
                    <a:pt x="299" y="11"/>
                  </a:cubicBezTo>
                  <a:cubicBezTo>
                    <a:pt x="298" y="10"/>
                    <a:pt x="296" y="10"/>
                    <a:pt x="295" y="11"/>
                  </a:cubicBezTo>
                  <a:cubicBezTo>
                    <a:pt x="295" y="11"/>
                    <a:pt x="294" y="11"/>
                    <a:pt x="294" y="12"/>
                  </a:cubicBezTo>
                  <a:cubicBezTo>
                    <a:pt x="293" y="12"/>
                    <a:pt x="293" y="13"/>
                    <a:pt x="292" y="13"/>
                  </a:cubicBezTo>
                  <a:cubicBezTo>
                    <a:pt x="292" y="14"/>
                    <a:pt x="291" y="14"/>
                    <a:pt x="290" y="14"/>
                  </a:cubicBezTo>
                  <a:cubicBezTo>
                    <a:pt x="289" y="14"/>
                    <a:pt x="287" y="14"/>
                    <a:pt x="287" y="14"/>
                  </a:cubicBezTo>
                  <a:cubicBezTo>
                    <a:pt x="286" y="14"/>
                    <a:pt x="287" y="14"/>
                    <a:pt x="287" y="15"/>
                  </a:cubicBezTo>
                  <a:cubicBezTo>
                    <a:pt x="287" y="15"/>
                    <a:pt x="288" y="16"/>
                    <a:pt x="288" y="16"/>
                  </a:cubicBezTo>
                  <a:cubicBezTo>
                    <a:pt x="288" y="16"/>
                    <a:pt x="289" y="16"/>
                    <a:pt x="289" y="16"/>
                  </a:cubicBezTo>
                  <a:cubicBezTo>
                    <a:pt x="290" y="15"/>
                    <a:pt x="290" y="15"/>
                    <a:pt x="292" y="15"/>
                  </a:cubicBezTo>
                  <a:cubicBezTo>
                    <a:pt x="293" y="15"/>
                    <a:pt x="292" y="15"/>
                    <a:pt x="293" y="15"/>
                  </a:cubicBezTo>
                  <a:cubicBezTo>
                    <a:pt x="295" y="16"/>
                    <a:pt x="296" y="15"/>
                    <a:pt x="296" y="15"/>
                  </a:cubicBezTo>
                  <a:cubicBezTo>
                    <a:pt x="297" y="14"/>
                    <a:pt x="296" y="14"/>
                    <a:pt x="297" y="13"/>
                  </a:cubicBezTo>
                  <a:cubicBezTo>
                    <a:pt x="298" y="13"/>
                    <a:pt x="298" y="13"/>
                    <a:pt x="299" y="13"/>
                  </a:cubicBezTo>
                  <a:cubicBezTo>
                    <a:pt x="299" y="12"/>
                    <a:pt x="300" y="11"/>
                    <a:pt x="300" y="11"/>
                  </a:cubicBezTo>
                  <a:cubicBezTo>
                    <a:pt x="301" y="12"/>
                    <a:pt x="301" y="13"/>
                    <a:pt x="302" y="12"/>
                  </a:cubicBezTo>
                  <a:cubicBezTo>
                    <a:pt x="303" y="12"/>
                    <a:pt x="302" y="12"/>
                    <a:pt x="303" y="11"/>
                  </a:cubicBezTo>
                  <a:cubicBezTo>
                    <a:pt x="303" y="10"/>
                    <a:pt x="303" y="10"/>
                    <a:pt x="303" y="10"/>
                  </a:cubicBezTo>
                  <a:cubicBezTo>
                    <a:pt x="303" y="9"/>
                    <a:pt x="302" y="8"/>
                    <a:pt x="303" y="8"/>
                  </a:cubicBezTo>
                  <a:cubicBezTo>
                    <a:pt x="303" y="8"/>
                    <a:pt x="304" y="9"/>
                    <a:pt x="304" y="9"/>
                  </a:cubicBezTo>
                  <a:cubicBezTo>
                    <a:pt x="304" y="9"/>
                    <a:pt x="305" y="8"/>
                    <a:pt x="306" y="9"/>
                  </a:cubicBezTo>
                  <a:cubicBezTo>
                    <a:pt x="306" y="9"/>
                    <a:pt x="305" y="8"/>
                    <a:pt x="306" y="8"/>
                  </a:cubicBezTo>
                  <a:cubicBezTo>
                    <a:pt x="306" y="8"/>
                    <a:pt x="307" y="8"/>
                    <a:pt x="307" y="8"/>
                  </a:cubicBezTo>
                  <a:cubicBezTo>
                    <a:pt x="308" y="8"/>
                    <a:pt x="308" y="7"/>
                    <a:pt x="309" y="7"/>
                  </a:cubicBezTo>
                  <a:cubicBezTo>
                    <a:pt x="310" y="7"/>
                    <a:pt x="310" y="7"/>
                    <a:pt x="310" y="6"/>
                  </a:cubicBezTo>
                  <a:cubicBezTo>
                    <a:pt x="310" y="6"/>
                    <a:pt x="308" y="5"/>
                    <a:pt x="308" y="5"/>
                  </a:cubicBezTo>
                  <a:cubicBezTo>
                    <a:pt x="307" y="5"/>
                    <a:pt x="306" y="6"/>
                    <a:pt x="306" y="5"/>
                  </a:cubicBezTo>
                  <a:cubicBezTo>
                    <a:pt x="306" y="5"/>
                    <a:pt x="306" y="5"/>
                    <a:pt x="307" y="4"/>
                  </a:cubicBezTo>
                  <a:cubicBezTo>
                    <a:pt x="308" y="4"/>
                    <a:pt x="309" y="4"/>
                    <a:pt x="310" y="4"/>
                  </a:cubicBezTo>
                  <a:cubicBezTo>
                    <a:pt x="311" y="4"/>
                    <a:pt x="312" y="3"/>
                    <a:pt x="313" y="4"/>
                  </a:cubicBezTo>
                  <a:cubicBezTo>
                    <a:pt x="314" y="5"/>
                    <a:pt x="319" y="6"/>
                    <a:pt x="321" y="7"/>
                  </a:cubicBezTo>
                  <a:cubicBezTo>
                    <a:pt x="324" y="8"/>
                    <a:pt x="327" y="9"/>
                    <a:pt x="329" y="11"/>
                  </a:cubicBezTo>
                  <a:cubicBezTo>
                    <a:pt x="332" y="12"/>
                    <a:pt x="333" y="13"/>
                    <a:pt x="337" y="13"/>
                  </a:cubicBezTo>
                  <a:cubicBezTo>
                    <a:pt x="341" y="12"/>
                    <a:pt x="344" y="11"/>
                    <a:pt x="344" y="11"/>
                  </a:cubicBezTo>
                  <a:cubicBezTo>
                    <a:pt x="344" y="11"/>
                    <a:pt x="345" y="11"/>
                    <a:pt x="345" y="11"/>
                  </a:cubicBezTo>
                  <a:cubicBezTo>
                    <a:pt x="345" y="11"/>
                    <a:pt x="345" y="11"/>
                    <a:pt x="345" y="10"/>
                  </a:cubicBezTo>
                  <a:cubicBezTo>
                    <a:pt x="346" y="10"/>
                    <a:pt x="347" y="9"/>
                    <a:pt x="348" y="9"/>
                  </a:cubicBezTo>
                  <a:cubicBezTo>
                    <a:pt x="350" y="8"/>
                    <a:pt x="350" y="8"/>
                    <a:pt x="351" y="8"/>
                  </a:cubicBezTo>
                  <a:cubicBezTo>
                    <a:pt x="352" y="8"/>
                    <a:pt x="354" y="9"/>
                    <a:pt x="355" y="11"/>
                  </a:cubicBezTo>
                  <a:cubicBezTo>
                    <a:pt x="355" y="13"/>
                    <a:pt x="355" y="13"/>
                    <a:pt x="356" y="14"/>
                  </a:cubicBezTo>
                  <a:cubicBezTo>
                    <a:pt x="357" y="15"/>
                    <a:pt x="357" y="15"/>
                    <a:pt x="358" y="17"/>
                  </a:cubicBezTo>
                  <a:cubicBezTo>
                    <a:pt x="360" y="18"/>
                    <a:pt x="359" y="18"/>
                    <a:pt x="362" y="19"/>
                  </a:cubicBezTo>
                  <a:cubicBezTo>
                    <a:pt x="364" y="20"/>
                    <a:pt x="365" y="20"/>
                    <a:pt x="366" y="21"/>
                  </a:cubicBezTo>
                  <a:cubicBezTo>
                    <a:pt x="367" y="21"/>
                    <a:pt x="368" y="22"/>
                    <a:pt x="368" y="22"/>
                  </a:cubicBezTo>
                  <a:cubicBezTo>
                    <a:pt x="368" y="22"/>
                    <a:pt x="368" y="22"/>
                    <a:pt x="367" y="22"/>
                  </a:cubicBezTo>
                  <a:cubicBezTo>
                    <a:pt x="367" y="22"/>
                    <a:pt x="365" y="22"/>
                    <a:pt x="363" y="21"/>
                  </a:cubicBezTo>
                  <a:cubicBezTo>
                    <a:pt x="362" y="20"/>
                    <a:pt x="360" y="19"/>
                    <a:pt x="359" y="18"/>
                  </a:cubicBezTo>
                  <a:cubicBezTo>
                    <a:pt x="359" y="18"/>
                    <a:pt x="358" y="17"/>
                    <a:pt x="357" y="17"/>
                  </a:cubicBezTo>
                  <a:cubicBezTo>
                    <a:pt x="355" y="17"/>
                    <a:pt x="355" y="17"/>
                    <a:pt x="353" y="17"/>
                  </a:cubicBezTo>
                  <a:cubicBezTo>
                    <a:pt x="352" y="17"/>
                    <a:pt x="350" y="16"/>
                    <a:pt x="351" y="18"/>
                  </a:cubicBezTo>
                  <a:cubicBezTo>
                    <a:pt x="353" y="19"/>
                    <a:pt x="354" y="19"/>
                    <a:pt x="354" y="20"/>
                  </a:cubicBezTo>
                  <a:cubicBezTo>
                    <a:pt x="355" y="20"/>
                    <a:pt x="355" y="21"/>
                    <a:pt x="356" y="21"/>
                  </a:cubicBezTo>
                  <a:cubicBezTo>
                    <a:pt x="357" y="22"/>
                    <a:pt x="357" y="23"/>
                    <a:pt x="357" y="22"/>
                  </a:cubicBezTo>
                  <a:cubicBezTo>
                    <a:pt x="358" y="21"/>
                    <a:pt x="358" y="21"/>
                    <a:pt x="357" y="20"/>
                  </a:cubicBezTo>
                  <a:cubicBezTo>
                    <a:pt x="357" y="19"/>
                    <a:pt x="356" y="19"/>
                    <a:pt x="357" y="19"/>
                  </a:cubicBezTo>
                  <a:cubicBezTo>
                    <a:pt x="358" y="19"/>
                    <a:pt x="358" y="19"/>
                    <a:pt x="359" y="20"/>
                  </a:cubicBezTo>
                  <a:cubicBezTo>
                    <a:pt x="359" y="21"/>
                    <a:pt x="359" y="22"/>
                    <a:pt x="359" y="22"/>
                  </a:cubicBezTo>
                  <a:cubicBezTo>
                    <a:pt x="360" y="22"/>
                    <a:pt x="360" y="21"/>
                    <a:pt x="361" y="21"/>
                  </a:cubicBezTo>
                  <a:cubicBezTo>
                    <a:pt x="361" y="20"/>
                    <a:pt x="361" y="21"/>
                    <a:pt x="361" y="21"/>
                  </a:cubicBezTo>
                  <a:cubicBezTo>
                    <a:pt x="361" y="22"/>
                    <a:pt x="361" y="21"/>
                    <a:pt x="362" y="22"/>
                  </a:cubicBezTo>
                  <a:cubicBezTo>
                    <a:pt x="363" y="22"/>
                    <a:pt x="362" y="22"/>
                    <a:pt x="363" y="23"/>
                  </a:cubicBezTo>
                  <a:cubicBezTo>
                    <a:pt x="364" y="23"/>
                    <a:pt x="365" y="23"/>
                    <a:pt x="365" y="24"/>
                  </a:cubicBezTo>
                  <a:cubicBezTo>
                    <a:pt x="365" y="24"/>
                    <a:pt x="365" y="24"/>
                    <a:pt x="365" y="25"/>
                  </a:cubicBezTo>
                  <a:cubicBezTo>
                    <a:pt x="366" y="25"/>
                    <a:pt x="366" y="25"/>
                    <a:pt x="367" y="25"/>
                  </a:cubicBezTo>
                  <a:cubicBezTo>
                    <a:pt x="368" y="26"/>
                    <a:pt x="368" y="26"/>
                    <a:pt x="369" y="26"/>
                  </a:cubicBezTo>
                  <a:cubicBezTo>
                    <a:pt x="369" y="26"/>
                    <a:pt x="370" y="27"/>
                    <a:pt x="370" y="26"/>
                  </a:cubicBezTo>
                  <a:cubicBezTo>
                    <a:pt x="370" y="25"/>
                    <a:pt x="369" y="26"/>
                    <a:pt x="369" y="24"/>
                  </a:cubicBezTo>
                  <a:cubicBezTo>
                    <a:pt x="369" y="23"/>
                    <a:pt x="368" y="23"/>
                    <a:pt x="369" y="22"/>
                  </a:cubicBezTo>
                  <a:cubicBezTo>
                    <a:pt x="369" y="22"/>
                    <a:pt x="368" y="21"/>
                    <a:pt x="369" y="22"/>
                  </a:cubicBezTo>
                  <a:cubicBezTo>
                    <a:pt x="370" y="23"/>
                    <a:pt x="371" y="22"/>
                    <a:pt x="371" y="23"/>
                  </a:cubicBezTo>
                  <a:cubicBezTo>
                    <a:pt x="372" y="23"/>
                    <a:pt x="373" y="23"/>
                    <a:pt x="373" y="24"/>
                  </a:cubicBezTo>
                  <a:cubicBezTo>
                    <a:pt x="373" y="25"/>
                    <a:pt x="373" y="26"/>
                    <a:pt x="373" y="26"/>
                  </a:cubicBezTo>
                  <a:cubicBezTo>
                    <a:pt x="372" y="27"/>
                    <a:pt x="372" y="29"/>
                    <a:pt x="372" y="30"/>
                  </a:cubicBezTo>
                  <a:cubicBezTo>
                    <a:pt x="372" y="31"/>
                    <a:pt x="372" y="33"/>
                    <a:pt x="372" y="32"/>
                  </a:cubicBezTo>
                  <a:cubicBezTo>
                    <a:pt x="372" y="31"/>
                    <a:pt x="374" y="27"/>
                    <a:pt x="374" y="26"/>
                  </a:cubicBezTo>
                  <a:cubicBezTo>
                    <a:pt x="374" y="25"/>
                    <a:pt x="375" y="25"/>
                    <a:pt x="375" y="26"/>
                  </a:cubicBezTo>
                  <a:cubicBezTo>
                    <a:pt x="376" y="27"/>
                    <a:pt x="378" y="28"/>
                    <a:pt x="379" y="29"/>
                  </a:cubicBezTo>
                  <a:cubicBezTo>
                    <a:pt x="380" y="30"/>
                    <a:pt x="381" y="30"/>
                    <a:pt x="381" y="31"/>
                  </a:cubicBezTo>
                  <a:cubicBezTo>
                    <a:pt x="381" y="32"/>
                    <a:pt x="381" y="32"/>
                    <a:pt x="382" y="32"/>
                  </a:cubicBezTo>
                  <a:cubicBezTo>
                    <a:pt x="382" y="33"/>
                    <a:pt x="381" y="33"/>
                    <a:pt x="384" y="34"/>
                  </a:cubicBezTo>
                  <a:cubicBezTo>
                    <a:pt x="386" y="35"/>
                    <a:pt x="388" y="36"/>
                    <a:pt x="390" y="35"/>
                  </a:cubicBezTo>
                  <a:cubicBezTo>
                    <a:pt x="391" y="35"/>
                    <a:pt x="393" y="34"/>
                    <a:pt x="395" y="33"/>
                  </a:cubicBezTo>
                  <a:cubicBezTo>
                    <a:pt x="397" y="33"/>
                    <a:pt x="401" y="31"/>
                    <a:pt x="402" y="30"/>
                  </a:cubicBezTo>
                  <a:cubicBezTo>
                    <a:pt x="403" y="29"/>
                    <a:pt x="403" y="29"/>
                    <a:pt x="404" y="28"/>
                  </a:cubicBezTo>
                  <a:cubicBezTo>
                    <a:pt x="406" y="28"/>
                    <a:pt x="407" y="27"/>
                    <a:pt x="407" y="27"/>
                  </a:cubicBezTo>
                  <a:cubicBezTo>
                    <a:pt x="408" y="26"/>
                    <a:pt x="408" y="26"/>
                    <a:pt x="409" y="25"/>
                  </a:cubicBezTo>
                  <a:cubicBezTo>
                    <a:pt x="411" y="25"/>
                    <a:pt x="412" y="25"/>
                    <a:pt x="414" y="25"/>
                  </a:cubicBezTo>
                  <a:cubicBezTo>
                    <a:pt x="416" y="25"/>
                    <a:pt x="416" y="25"/>
                    <a:pt x="418" y="26"/>
                  </a:cubicBezTo>
                  <a:cubicBezTo>
                    <a:pt x="420" y="27"/>
                    <a:pt x="421" y="27"/>
                    <a:pt x="423" y="27"/>
                  </a:cubicBezTo>
                  <a:cubicBezTo>
                    <a:pt x="424" y="28"/>
                    <a:pt x="425" y="28"/>
                    <a:pt x="426" y="29"/>
                  </a:cubicBezTo>
                  <a:cubicBezTo>
                    <a:pt x="427" y="29"/>
                    <a:pt x="428" y="29"/>
                    <a:pt x="428" y="30"/>
                  </a:cubicBezTo>
                  <a:cubicBezTo>
                    <a:pt x="429" y="31"/>
                    <a:pt x="429" y="31"/>
                    <a:pt x="430" y="31"/>
                  </a:cubicBezTo>
                  <a:cubicBezTo>
                    <a:pt x="432" y="32"/>
                    <a:pt x="433" y="31"/>
                    <a:pt x="436" y="32"/>
                  </a:cubicBezTo>
                  <a:cubicBezTo>
                    <a:pt x="439" y="32"/>
                    <a:pt x="440" y="31"/>
                    <a:pt x="442" y="31"/>
                  </a:cubicBezTo>
                  <a:cubicBezTo>
                    <a:pt x="443" y="30"/>
                    <a:pt x="447" y="29"/>
                    <a:pt x="448" y="28"/>
                  </a:cubicBezTo>
                  <a:cubicBezTo>
                    <a:pt x="450" y="28"/>
                    <a:pt x="451" y="28"/>
                    <a:pt x="453" y="27"/>
                  </a:cubicBezTo>
                  <a:cubicBezTo>
                    <a:pt x="454" y="27"/>
                    <a:pt x="456" y="27"/>
                    <a:pt x="458" y="25"/>
                  </a:cubicBezTo>
                  <a:cubicBezTo>
                    <a:pt x="460" y="24"/>
                    <a:pt x="463" y="22"/>
                    <a:pt x="463" y="21"/>
                  </a:cubicBezTo>
                  <a:cubicBezTo>
                    <a:pt x="464" y="21"/>
                    <a:pt x="465" y="20"/>
                    <a:pt x="465" y="20"/>
                  </a:cubicBezTo>
                  <a:cubicBezTo>
                    <a:pt x="465" y="20"/>
                    <a:pt x="466" y="22"/>
                    <a:pt x="467" y="25"/>
                  </a:cubicBezTo>
                  <a:cubicBezTo>
                    <a:pt x="468" y="27"/>
                    <a:pt x="474" y="47"/>
                    <a:pt x="474" y="47"/>
                  </a:cubicBezTo>
                  <a:cubicBezTo>
                    <a:pt x="474" y="47"/>
                    <a:pt x="476" y="51"/>
                    <a:pt x="477" y="52"/>
                  </a:cubicBezTo>
                  <a:cubicBezTo>
                    <a:pt x="477" y="53"/>
                    <a:pt x="478" y="56"/>
                    <a:pt x="478" y="57"/>
                  </a:cubicBezTo>
                  <a:cubicBezTo>
                    <a:pt x="479" y="58"/>
                    <a:pt x="479" y="60"/>
                    <a:pt x="479" y="61"/>
                  </a:cubicBezTo>
                  <a:cubicBezTo>
                    <a:pt x="479" y="62"/>
                    <a:pt x="480" y="63"/>
                    <a:pt x="480" y="64"/>
                  </a:cubicBezTo>
                  <a:cubicBezTo>
                    <a:pt x="480" y="64"/>
                    <a:pt x="480" y="65"/>
                    <a:pt x="480" y="65"/>
                  </a:cubicBezTo>
                  <a:cubicBezTo>
                    <a:pt x="480" y="65"/>
                    <a:pt x="482" y="67"/>
                    <a:pt x="482" y="67"/>
                  </a:cubicBezTo>
                  <a:cubicBezTo>
                    <a:pt x="481" y="70"/>
                    <a:pt x="481" y="70"/>
                    <a:pt x="481" y="70"/>
                  </a:cubicBezTo>
                  <a:cubicBezTo>
                    <a:pt x="481" y="70"/>
                    <a:pt x="480" y="72"/>
                    <a:pt x="481" y="72"/>
                  </a:cubicBezTo>
                  <a:cubicBezTo>
                    <a:pt x="482" y="73"/>
                    <a:pt x="483" y="73"/>
                    <a:pt x="484" y="74"/>
                  </a:cubicBezTo>
                  <a:cubicBezTo>
                    <a:pt x="484" y="74"/>
                    <a:pt x="484" y="74"/>
                    <a:pt x="485" y="75"/>
                  </a:cubicBezTo>
                  <a:cubicBezTo>
                    <a:pt x="485" y="77"/>
                    <a:pt x="495" y="108"/>
                    <a:pt x="495" y="108"/>
                  </a:cubicBezTo>
                  <a:cubicBezTo>
                    <a:pt x="495" y="108"/>
                    <a:pt x="496" y="109"/>
                    <a:pt x="496" y="111"/>
                  </a:cubicBezTo>
                  <a:cubicBezTo>
                    <a:pt x="496" y="112"/>
                    <a:pt x="496" y="113"/>
                    <a:pt x="497" y="113"/>
                  </a:cubicBezTo>
                  <a:cubicBezTo>
                    <a:pt x="497" y="114"/>
                    <a:pt x="497" y="115"/>
                    <a:pt x="497" y="116"/>
                  </a:cubicBezTo>
                  <a:cubicBezTo>
                    <a:pt x="497" y="117"/>
                    <a:pt x="496" y="117"/>
                    <a:pt x="496" y="118"/>
                  </a:cubicBezTo>
                  <a:cubicBezTo>
                    <a:pt x="497" y="119"/>
                    <a:pt x="497" y="122"/>
                    <a:pt x="497" y="122"/>
                  </a:cubicBezTo>
                  <a:cubicBezTo>
                    <a:pt x="498" y="124"/>
                    <a:pt x="498" y="124"/>
                    <a:pt x="498" y="124"/>
                  </a:cubicBezTo>
                  <a:cubicBezTo>
                    <a:pt x="498" y="124"/>
                    <a:pt x="497" y="124"/>
                    <a:pt x="496" y="125"/>
                  </a:cubicBezTo>
                  <a:cubicBezTo>
                    <a:pt x="496" y="126"/>
                    <a:pt x="495" y="126"/>
                    <a:pt x="495" y="127"/>
                  </a:cubicBezTo>
                  <a:cubicBezTo>
                    <a:pt x="495" y="127"/>
                    <a:pt x="494" y="128"/>
                    <a:pt x="494" y="128"/>
                  </a:cubicBezTo>
                  <a:cubicBezTo>
                    <a:pt x="494" y="129"/>
                    <a:pt x="494" y="129"/>
                    <a:pt x="494" y="130"/>
                  </a:cubicBezTo>
                  <a:cubicBezTo>
                    <a:pt x="493" y="131"/>
                    <a:pt x="493" y="132"/>
                    <a:pt x="492" y="132"/>
                  </a:cubicBezTo>
                  <a:cubicBezTo>
                    <a:pt x="491" y="133"/>
                    <a:pt x="491" y="134"/>
                    <a:pt x="490" y="135"/>
                  </a:cubicBezTo>
                  <a:cubicBezTo>
                    <a:pt x="490" y="136"/>
                    <a:pt x="491" y="137"/>
                    <a:pt x="491" y="138"/>
                  </a:cubicBezTo>
                  <a:cubicBezTo>
                    <a:pt x="491" y="139"/>
                    <a:pt x="491" y="140"/>
                    <a:pt x="490" y="141"/>
                  </a:cubicBezTo>
                  <a:cubicBezTo>
                    <a:pt x="490" y="141"/>
                    <a:pt x="489" y="141"/>
                    <a:pt x="488" y="142"/>
                  </a:cubicBezTo>
                  <a:cubicBezTo>
                    <a:pt x="488" y="143"/>
                    <a:pt x="487" y="142"/>
                    <a:pt x="488" y="144"/>
                  </a:cubicBezTo>
                  <a:cubicBezTo>
                    <a:pt x="488" y="145"/>
                    <a:pt x="488" y="146"/>
                    <a:pt x="487" y="147"/>
                  </a:cubicBezTo>
                  <a:cubicBezTo>
                    <a:pt x="487" y="148"/>
                    <a:pt x="486" y="149"/>
                    <a:pt x="486" y="149"/>
                  </a:cubicBezTo>
                  <a:cubicBezTo>
                    <a:pt x="487" y="150"/>
                    <a:pt x="488" y="150"/>
                    <a:pt x="488" y="151"/>
                  </a:cubicBezTo>
                  <a:cubicBezTo>
                    <a:pt x="487" y="151"/>
                    <a:pt x="488" y="152"/>
                    <a:pt x="487" y="153"/>
                  </a:cubicBezTo>
                  <a:cubicBezTo>
                    <a:pt x="486" y="153"/>
                    <a:pt x="486" y="153"/>
                    <a:pt x="486" y="154"/>
                  </a:cubicBezTo>
                  <a:cubicBezTo>
                    <a:pt x="486" y="155"/>
                    <a:pt x="486" y="156"/>
                    <a:pt x="486" y="157"/>
                  </a:cubicBezTo>
                  <a:cubicBezTo>
                    <a:pt x="486" y="158"/>
                    <a:pt x="486" y="159"/>
                    <a:pt x="485" y="159"/>
                  </a:cubicBezTo>
                  <a:cubicBezTo>
                    <a:pt x="485" y="160"/>
                    <a:pt x="485" y="159"/>
                    <a:pt x="485" y="161"/>
                  </a:cubicBezTo>
                  <a:cubicBezTo>
                    <a:pt x="484" y="163"/>
                    <a:pt x="484" y="165"/>
                    <a:pt x="484" y="166"/>
                  </a:cubicBezTo>
                  <a:cubicBezTo>
                    <a:pt x="484" y="166"/>
                    <a:pt x="484" y="168"/>
                    <a:pt x="483" y="169"/>
                  </a:cubicBezTo>
                  <a:cubicBezTo>
                    <a:pt x="483" y="170"/>
                    <a:pt x="483" y="170"/>
                    <a:pt x="482" y="171"/>
                  </a:cubicBezTo>
                  <a:cubicBezTo>
                    <a:pt x="482" y="173"/>
                    <a:pt x="481" y="173"/>
                    <a:pt x="481" y="174"/>
                  </a:cubicBezTo>
                  <a:cubicBezTo>
                    <a:pt x="481" y="174"/>
                    <a:pt x="481" y="175"/>
                    <a:pt x="481" y="176"/>
                  </a:cubicBezTo>
                  <a:cubicBezTo>
                    <a:pt x="480" y="176"/>
                    <a:pt x="480" y="175"/>
                    <a:pt x="479" y="176"/>
                  </a:cubicBezTo>
                  <a:cubicBezTo>
                    <a:pt x="479" y="177"/>
                    <a:pt x="479" y="178"/>
                    <a:pt x="479" y="179"/>
                  </a:cubicBezTo>
                  <a:cubicBezTo>
                    <a:pt x="479" y="180"/>
                    <a:pt x="478" y="180"/>
                    <a:pt x="478" y="181"/>
                  </a:cubicBezTo>
                  <a:cubicBezTo>
                    <a:pt x="477" y="181"/>
                    <a:pt x="477" y="183"/>
                    <a:pt x="477" y="184"/>
                  </a:cubicBezTo>
                  <a:cubicBezTo>
                    <a:pt x="476" y="185"/>
                    <a:pt x="476" y="186"/>
                    <a:pt x="475" y="187"/>
                  </a:cubicBezTo>
                  <a:cubicBezTo>
                    <a:pt x="474" y="189"/>
                    <a:pt x="474" y="191"/>
                    <a:pt x="474" y="192"/>
                  </a:cubicBezTo>
                  <a:cubicBezTo>
                    <a:pt x="474" y="194"/>
                    <a:pt x="474" y="193"/>
                    <a:pt x="475" y="195"/>
                  </a:cubicBezTo>
                  <a:cubicBezTo>
                    <a:pt x="475" y="196"/>
                    <a:pt x="476" y="196"/>
                    <a:pt x="476" y="197"/>
                  </a:cubicBezTo>
                  <a:cubicBezTo>
                    <a:pt x="476" y="198"/>
                    <a:pt x="476" y="198"/>
                    <a:pt x="476" y="200"/>
                  </a:cubicBezTo>
                  <a:cubicBezTo>
                    <a:pt x="475" y="201"/>
                    <a:pt x="475" y="201"/>
                    <a:pt x="475" y="202"/>
                  </a:cubicBezTo>
                  <a:cubicBezTo>
                    <a:pt x="475" y="203"/>
                    <a:pt x="476" y="203"/>
                    <a:pt x="475" y="204"/>
                  </a:cubicBezTo>
                  <a:cubicBezTo>
                    <a:pt x="475" y="206"/>
                    <a:pt x="475" y="206"/>
                    <a:pt x="475" y="207"/>
                  </a:cubicBezTo>
                  <a:cubicBezTo>
                    <a:pt x="475" y="208"/>
                    <a:pt x="476" y="208"/>
                    <a:pt x="475" y="209"/>
                  </a:cubicBezTo>
                  <a:cubicBezTo>
                    <a:pt x="474" y="210"/>
                    <a:pt x="474" y="210"/>
                    <a:pt x="473" y="210"/>
                  </a:cubicBezTo>
                  <a:cubicBezTo>
                    <a:pt x="472" y="211"/>
                    <a:pt x="472" y="210"/>
                    <a:pt x="472" y="211"/>
                  </a:cubicBezTo>
                  <a:cubicBezTo>
                    <a:pt x="471" y="212"/>
                    <a:pt x="471" y="212"/>
                    <a:pt x="470" y="213"/>
                  </a:cubicBezTo>
                  <a:cubicBezTo>
                    <a:pt x="470" y="213"/>
                    <a:pt x="470" y="214"/>
                    <a:pt x="470" y="215"/>
                  </a:cubicBezTo>
                  <a:cubicBezTo>
                    <a:pt x="469" y="215"/>
                    <a:pt x="469" y="214"/>
                    <a:pt x="468" y="215"/>
                  </a:cubicBezTo>
                  <a:cubicBezTo>
                    <a:pt x="468" y="215"/>
                    <a:pt x="468" y="216"/>
                    <a:pt x="467" y="217"/>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Freeform 288"/>
            <p:cNvSpPr>
              <a:spLocks/>
            </p:cNvSpPr>
            <p:nvPr/>
          </p:nvSpPr>
          <p:spPr bwMode="auto">
            <a:xfrm>
              <a:off x="8102600" y="1189038"/>
              <a:ext cx="1087438" cy="1054100"/>
            </a:xfrm>
            <a:custGeom>
              <a:avLst/>
              <a:gdLst>
                <a:gd name="T0" fmla="*/ 105 w 771"/>
                <a:gd name="T1" fmla="*/ 12 h 748"/>
                <a:gd name="T2" fmla="*/ 104 w 771"/>
                <a:gd name="T3" fmla="*/ 33 h 748"/>
                <a:gd name="T4" fmla="*/ 101 w 771"/>
                <a:gd name="T5" fmla="*/ 47 h 748"/>
                <a:gd name="T6" fmla="*/ 73 w 771"/>
                <a:gd name="T7" fmla="*/ 61 h 748"/>
                <a:gd name="T8" fmla="*/ 63 w 771"/>
                <a:gd name="T9" fmla="*/ 69 h 748"/>
                <a:gd name="T10" fmla="*/ 61 w 771"/>
                <a:gd name="T11" fmla="*/ 76 h 748"/>
                <a:gd name="T12" fmla="*/ 50 w 771"/>
                <a:gd name="T13" fmla="*/ 83 h 748"/>
                <a:gd name="T14" fmla="*/ 41 w 771"/>
                <a:gd name="T15" fmla="*/ 112 h 748"/>
                <a:gd name="T16" fmla="*/ 45 w 771"/>
                <a:gd name="T17" fmla="*/ 131 h 748"/>
                <a:gd name="T18" fmla="*/ 32 w 771"/>
                <a:gd name="T19" fmla="*/ 155 h 748"/>
                <a:gd name="T20" fmla="*/ 9 w 771"/>
                <a:gd name="T21" fmla="*/ 169 h 748"/>
                <a:gd name="T22" fmla="*/ 19 w 771"/>
                <a:gd name="T23" fmla="*/ 213 h 748"/>
                <a:gd name="T24" fmla="*/ 28 w 771"/>
                <a:gd name="T25" fmla="*/ 299 h 748"/>
                <a:gd name="T26" fmla="*/ 22 w 771"/>
                <a:gd name="T27" fmla="*/ 317 h 748"/>
                <a:gd name="T28" fmla="*/ 20 w 771"/>
                <a:gd name="T29" fmla="*/ 328 h 748"/>
                <a:gd name="T30" fmla="*/ 22 w 771"/>
                <a:gd name="T31" fmla="*/ 345 h 748"/>
                <a:gd name="T32" fmla="*/ 26 w 771"/>
                <a:gd name="T33" fmla="*/ 370 h 748"/>
                <a:gd name="T34" fmla="*/ 2 w 771"/>
                <a:gd name="T35" fmla="*/ 392 h 748"/>
                <a:gd name="T36" fmla="*/ 33 w 771"/>
                <a:gd name="T37" fmla="*/ 461 h 748"/>
                <a:gd name="T38" fmla="*/ 40 w 771"/>
                <a:gd name="T39" fmla="*/ 475 h 748"/>
                <a:gd name="T40" fmla="*/ 52 w 771"/>
                <a:gd name="T41" fmla="*/ 483 h 748"/>
                <a:gd name="T42" fmla="*/ 63 w 771"/>
                <a:gd name="T43" fmla="*/ 481 h 748"/>
                <a:gd name="T44" fmla="*/ 70 w 771"/>
                <a:gd name="T45" fmla="*/ 482 h 748"/>
                <a:gd name="T46" fmla="*/ 85 w 771"/>
                <a:gd name="T47" fmla="*/ 490 h 748"/>
                <a:gd name="T48" fmla="*/ 129 w 771"/>
                <a:gd name="T49" fmla="*/ 538 h 748"/>
                <a:gd name="T50" fmla="*/ 323 w 771"/>
                <a:gd name="T51" fmla="*/ 541 h 748"/>
                <a:gd name="T52" fmla="*/ 763 w 771"/>
                <a:gd name="T53" fmla="*/ 722 h 748"/>
                <a:gd name="T54" fmla="*/ 759 w 771"/>
                <a:gd name="T55" fmla="*/ 204 h 748"/>
                <a:gd name="T56" fmla="*/ 750 w 771"/>
                <a:gd name="T57" fmla="*/ 169 h 748"/>
                <a:gd name="T58" fmla="*/ 759 w 771"/>
                <a:gd name="T59" fmla="*/ 155 h 748"/>
                <a:gd name="T60" fmla="*/ 764 w 771"/>
                <a:gd name="T61" fmla="*/ 138 h 748"/>
                <a:gd name="T62" fmla="*/ 758 w 771"/>
                <a:gd name="T63" fmla="*/ 112 h 748"/>
                <a:gd name="T64" fmla="*/ 765 w 771"/>
                <a:gd name="T65" fmla="*/ 95 h 748"/>
                <a:gd name="T66" fmla="*/ 769 w 771"/>
                <a:gd name="T67" fmla="*/ 82 h 748"/>
                <a:gd name="T68" fmla="*/ 762 w 771"/>
                <a:gd name="T69" fmla="*/ 70 h 748"/>
                <a:gd name="T70" fmla="*/ 732 w 771"/>
                <a:gd name="T71" fmla="*/ 68 h 748"/>
                <a:gd name="T72" fmla="*/ 712 w 771"/>
                <a:gd name="T73" fmla="*/ 62 h 748"/>
                <a:gd name="T74" fmla="*/ 685 w 771"/>
                <a:gd name="T75" fmla="*/ 58 h 748"/>
                <a:gd name="T76" fmla="*/ 678 w 771"/>
                <a:gd name="T77" fmla="*/ 56 h 748"/>
                <a:gd name="T78" fmla="*/ 671 w 771"/>
                <a:gd name="T79" fmla="*/ 44 h 748"/>
                <a:gd name="T80" fmla="*/ 657 w 771"/>
                <a:gd name="T81" fmla="*/ 27 h 748"/>
                <a:gd name="T82" fmla="*/ 625 w 771"/>
                <a:gd name="T83" fmla="*/ 16 h 748"/>
                <a:gd name="T84" fmla="*/ 604 w 771"/>
                <a:gd name="T85" fmla="*/ 14 h 748"/>
                <a:gd name="T86" fmla="*/ 565 w 771"/>
                <a:gd name="T87" fmla="*/ 27 h 748"/>
                <a:gd name="T88" fmla="*/ 527 w 771"/>
                <a:gd name="T89" fmla="*/ 54 h 748"/>
                <a:gd name="T90" fmla="*/ 517 w 771"/>
                <a:gd name="T91" fmla="*/ 95 h 748"/>
                <a:gd name="T92" fmla="*/ 527 w 771"/>
                <a:gd name="T93" fmla="*/ 121 h 748"/>
                <a:gd name="T94" fmla="*/ 496 w 771"/>
                <a:gd name="T95" fmla="*/ 159 h 748"/>
                <a:gd name="T96" fmla="*/ 454 w 771"/>
                <a:gd name="T97" fmla="*/ 158 h 748"/>
                <a:gd name="T98" fmla="*/ 420 w 771"/>
                <a:gd name="T99" fmla="*/ 135 h 748"/>
                <a:gd name="T100" fmla="*/ 390 w 771"/>
                <a:gd name="T101" fmla="*/ 123 h 748"/>
                <a:gd name="T102" fmla="*/ 364 w 771"/>
                <a:gd name="T103" fmla="*/ 115 h 748"/>
                <a:gd name="T104" fmla="*/ 318 w 771"/>
                <a:gd name="T105" fmla="*/ 106 h 748"/>
                <a:gd name="T106" fmla="*/ 293 w 771"/>
                <a:gd name="T107" fmla="*/ 73 h 748"/>
                <a:gd name="T108" fmla="*/ 284 w 771"/>
                <a:gd name="T109" fmla="*/ 46 h 748"/>
                <a:gd name="T110" fmla="*/ 252 w 771"/>
                <a:gd name="T111" fmla="*/ 39 h 748"/>
                <a:gd name="T112" fmla="*/ 230 w 771"/>
                <a:gd name="T113" fmla="*/ 25 h 748"/>
                <a:gd name="T114" fmla="*/ 200 w 771"/>
                <a:gd name="T115" fmla="*/ 19 h 748"/>
                <a:gd name="T116" fmla="*/ 165 w 771"/>
                <a:gd name="T117" fmla="*/ 21 h 748"/>
                <a:gd name="T118" fmla="*/ 128 w 771"/>
                <a:gd name="T119" fmla="*/ 10 h 748"/>
                <a:gd name="T120" fmla="*/ 115 w 771"/>
                <a:gd name="T121" fmla="*/ 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1" h="748">
                  <a:moveTo>
                    <a:pt x="106" y="0"/>
                  </a:moveTo>
                  <a:cubicBezTo>
                    <a:pt x="106" y="0"/>
                    <a:pt x="107" y="0"/>
                    <a:pt x="107" y="1"/>
                  </a:cubicBezTo>
                  <a:cubicBezTo>
                    <a:pt x="107" y="2"/>
                    <a:pt x="106" y="2"/>
                    <a:pt x="106" y="2"/>
                  </a:cubicBezTo>
                  <a:cubicBezTo>
                    <a:pt x="106" y="2"/>
                    <a:pt x="105" y="4"/>
                    <a:pt x="105" y="5"/>
                  </a:cubicBezTo>
                  <a:cubicBezTo>
                    <a:pt x="105" y="7"/>
                    <a:pt x="105" y="8"/>
                    <a:pt x="105" y="10"/>
                  </a:cubicBezTo>
                  <a:cubicBezTo>
                    <a:pt x="105" y="11"/>
                    <a:pt x="105" y="11"/>
                    <a:pt x="105" y="12"/>
                  </a:cubicBezTo>
                  <a:cubicBezTo>
                    <a:pt x="104" y="13"/>
                    <a:pt x="103" y="15"/>
                    <a:pt x="103" y="16"/>
                  </a:cubicBezTo>
                  <a:cubicBezTo>
                    <a:pt x="104" y="17"/>
                    <a:pt x="104" y="18"/>
                    <a:pt x="104" y="18"/>
                  </a:cubicBezTo>
                  <a:cubicBezTo>
                    <a:pt x="104" y="19"/>
                    <a:pt x="103" y="23"/>
                    <a:pt x="103" y="25"/>
                  </a:cubicBezTo>
                  <a:cubicBezTo>
                    <a:pt x="103" y="26"/>
                    <a:pt x="103" y="27"/>
                    <a:pt x="103" y="28"/>
                  </a:cubicBezTo>
                  <a:cubicBezTo>
                    <a:pt x="103" y="30"/>
                    <a:pt x="103" y="31"/>
                    <a:pt x="103" y="31"/>
                  </a:cubicBezTo>
                  <a:cubicBezTo>
                    <a:pt x="103" y="31"/>
                    <a:pt x="104" y="32"/>
                    <a:pt x="104" y="33"/>
                  </a:cubicBezTo>
                  <a:cubicBezTo>
                    <a:pt x="104" y="33"/>
                    <a:pt x="106" y="34"/>
                    <a:pt x="107" y="35"/>
                  </a:cubicBezTo>
                  <a:cubicBezTo>
                    <a:pt x="108" y="36"/>
                    <a:pt x="109" y="38"/>
                    <a:pt x="109" y="39"/>
                  </a:cubicBezTo>
                  <a:cubicBezTo>
                    <a:pt x="109" y="40"/>
                    <a:pt x="108" y="41"/>
                    <a:pt x="108" y="41"/>
                  </a:cubicBezTo>
                  <a:cubicBezTo>
                    <a:pt x="108" y="41"/>
                    <a:pt x="108" y="43"/>
                    <a:pt x="107" y="43"/>
                  </a:cubicBezTo>
                  <a:cubicBezTo>
                    <a:pt x="106" y="44"/>
                    <a:pt x="103" y="46"/>
                    <a:pt x="103" y="46"/>
                  </a:cubicBezTo>
                  <a:cubicBezTo>
                    <a:pt x="102" y="47"/>
                    <a:pt x="102" y="47"/>
                    <a:pt x="101" y="47"/>
                  </a:cubicBezTo>
                  <a:cubicBezTo>
                    <a:pt x="101" y="47"/>
                    <a:pt x="101" y="46"/>
                    <a:pt x="101" y="46"/>
                  </a:cubicBezTo>
                  <a:cubicBezTo>
                    <a:pt x="101" y="46"/>
                    <a:pt x="100" y="47"/>
                    <a:pt x="100" y="47"/>
                  </a:cubicBezTo>
                  <a:cubicBezTo>
                    <a:pt x="99" y="48"/>
                    <a:pt x="96" y="50"/>
                    <a:pt x="94" y="50"/>
                  </a:cubicBezTo>
                  <a:cubicBezTo>
                    <a:pt x="93" y="50"/>
                    <a:pt x="89" y="52"/>
                    <a:pt x="88" y="53"/>
                  </a:cubicBezTo>
                  <a:cubicBezTo>
                    <a:pt x="87" y="53"/>
                    <a:pt x="81" y="56"/>
                    <a:pt x="80" y="57"/>
                  </a:cubicBezTo>
                  <a:cubicBezTo>
                    <a:pt x="79" y="57"/>
                    <a:pt x="74" y="61"/>
                    <a:pt x="73" y="61"/>
                  </a:cubicBezTo>
                  <a:cubicBezTo>
                    <a:pt x="72" y="62"/>
                    <a:pt x="72" y="63"/>
                    <a:pt x="72" y="63"/>
                  </a:cubicBezTo>
                  <a:cubicBezTo>
                    <a:pt x="72" y="63"/>
                    <a:pt x="72" y="64"/>
                    <a:pt x="72" y="65"/>
                  </a:cubicBezTo>
                  <a:cubicBezTo>
                    <a:pt x="71" y="65"/>
                    <a:pt x="69" y="68"/>
                    <a:pt x="68" y="69"/>
                  </a:cubicBezTo>
                  <a:cubicBezTo>
                    <a:pt x="68" y="69"/>
                    <a:pt x="67" y="69"/>
                    <a:pt x="67" y="69"/>
                  </a:cubicBezTo>
                  <a:cubicBezTo>
                    <a:pt x="66" y="70"/>
                    <a:pt x="65" y="70"/>
                    <a:pt x="65" y="70"/>
                  </a:cubicBezTo>
                  <a:cubicBezTo>
                    <a:pt x="65" y="70"/>
                    <a:pt x="64" y="69"/>
                    <a:pt x="63" y="69"/>
                  </a:cubicBezTo>
                  <a:cubicBezTo>
                    <a:pt x="62" y="69"/>
                    <a:pt x="62" y="70"/>
                    <a:pt x="62" y="70"/>
                  </a:cubicBezTo>
                  <a:cubicBezTo>
                    <a:pt x="62" y="71"/>
                    <a:pt x="61" y="70"/>
                    <a:pt x="61" y="71"/>
                  </a:cubicBezTo>
                  <a:cubicBezTo>
                    <a:pt x="61" y="72"/>
                    <a:pt x="62" y="72"/>
                    <a:pt x="61" y="72"/>
                  </a:cubicBezTo>
                  <a:cubicBezTo>
                    <a:pt x="61" y="73"/>
                    <a:pt x="60" y="73"/>
                    <a:pt x="60" y="73"/>
                  </a:cubicBezTo>
                  <a:cubicBezTo>
                    <a:pt x="60" y="73"/>
                    <a:pt x="61" y="74"/>
                    <a:pt x="61" y="75"/>
                  </a:cubicBezTo>
                  <a:cubicBezTo>
                    <a:pt x="62" y="76"/>
                    <a:pt x="61" y="76"/>
                    <a:pt x="61" y="76"/>
                  </a:cubicBezTo>
                  <a:cubicBezTo>
                    <a:pt x="61" y="76"/>
                    <a:pt x="59" y="78"/>
                    <a:pt x="59" y="79"/>
                  </a:cubicBezTo>
                  <a:cubicBezTo>
                    <a:pt x="58" y="79"/>
                    <a:pt x="58" y="79"/>
                    <a:pt x="58" y="80"/>
                  </a:cubicBezTo>
                  <a:cubicBezTo>
                    <a:pt x="58" y="82"/>
                    <a:pt x="57" y="83"/>
                    <a:pt x="56" y="83"/>
                  </a:cubicBezTo>
                  <a:cubicBezTo>
                    <a:pt x="56" y="83"/>
                    <a:pt x="55" y="83"/>
                    <a:pt x="55" y="83"/>
                  </a:cubicBezTo>
                  <a:cubicBezTo>
                    <a:pt x="54" y="84"/>
                    <a:pt x="52" y="83"/>
                    <a:pt x="52" y="83"/>
                  </a:cubicBezTo>
                  <a:cubicBezTo>
                    <a:pt x="51" y="83"/>
                    <a:pt x="50" y="84"/>
                    <a:pt x="50" y="83"/>
                  </a:cubicBezTo>
                  <a:cubicBezTo>
                    <a:pt x="50" y="83"/>
                    <a:pt x="49" y="83"/>
                    <a:pt x="49" y="83"/>
                  </a:cubicBezTo>
                  <a:cubicBezTo>
                    <a:pt x="48" y="83"/>
                    <a:pt x="44" y="86"/>
                    <a:pt x="44" y="87"/>
                  </a:cubicBezTo>
                  <a:cubicBezTo>
                    <a:pt x="43" y="88"/>
                    <a:pt x="42" y="91"/>
                    <a:pt x="41" y="92"/>
                  </a:cubicBezTo>
                  <a:cubicBezTo>
                    <a:pt x="41" y="93"/>
                    <a:pt x="39" y="96"/>
                    <a:pt x="38" y="97"/>
                  </a:cubicBezTo>
                  <a:cubicBezTo>
                    <a:pt x="37" y="98"/>
                    <a:pt x="37" y="98"/>
                    <a:pt x="37" y="98"/>
                  </a:cubicBezTo>
                  <a:cubicBezTo>
                    <a:pt x="37" y="98"/>
                    <a:pt x="41" y="112"/>
                    <a:pt x="41" y="112"/>
                  </a:cubicBezTo>
                  <a:cubicBezTo>
                    <a:pt x="41" y="112"/>
                    <a:pt x="42" y="113"/>
                    <a:pt x="43" y="114"/>
                  </a:cubicBezTo>
                  <a:cubicBezTo>
                    <a:pt x="43" y="115"/>
                    <a:pt x="43" y="115"/>
                    <a:pt x="43" y="116"/>
                  </a:cubicBezTo>
                  <a:cubicBezTo>
                    <a:pt x="43" y="117"/>
                    <a:pt x="44" y="119"/>
                    <a:pt x="44" y="119"/>
                  </a:cubicBezTo>
                  <a:cubicBezTo>
                    <a:pt x="45" y="120"/>
                    <a:pt x="44" y="121"/>
                    <a:pt x="44" y="122"/>
                  </a:cubicBezTo>
                  <a:cubicBezTo>
                    <a:pt x="44" y="123"/>
                    <a:pt x="44" y="124"/>
                    <a:pt x="44" y="126"/>
                  </a:cubicBezTo>
                  <a:cubicBezTo>
                    <a:pt x="44" y="127"/>
                    <a:pt x="45" y="130"/>
                    <a:pt x="45" y="131"/>
                  </a:cubicBezTo>
                  <a:cubicBezTo>
                    <a:pt x="45" y="132"/>
                    <a:pt x="45" y="131"/>
                    <a:pt x="45" y="132"/>
                  </a:cubicBezTo>
                  <a:cubicBezTo>
                    <a:pt x="45" y="133"/>
                    <a:pt x="45" y="132"/>
                    <a:pt x="44" y="133"/>
                  </a:cubicBezTo>
                  <a:cubicBezTo>
                    <a:pt x="44" y="135"/>
                    <a:pt x="43" y="138"/>
                    <a:pt x="42" y="139"/>
                  </a:cubicBezTo>
                  <a:cubicBezTo>
                    <a:pt x="42" y="139"/>
                    <a:pt x="42" y="141"/>
                    <a:pt x="41" y="141"/>
                  </a:cubicBezTo>
                  <a:cubicBezTo>
                    <a:pt x="41" y="142"/>
                    <a:pt x="39" y="144"/>
                    <a:pt x="39" y="144"/>
                  </a:cubicBezTo>
                  <a:cubicBezTo>
                    <a:pt x="39" y="144"/>
                    <a:pt x="33" y="154"/>
                    <a:pt x="32" y="155"/>
                  </a:cubicBezTo>
                  <a:cubicBezTo>
                    <a:pt x="31" y="156"/>
                    <a:pt x="30" y="156"/>
                    <a:pt x="29" y="158"/>
                  </a:cubicBezTo>
                  <a:cubicBezTo>
                    <a:pt x="29" y="159"/>
                    <a:pt x="26" y="161"/>
                    <a:pt x="25" y="162"/>
                  </a:cubicBezTo>
                  <a:cubicBezTo>
                    <a:pt x="24" y="163"/>
                    <a:pt x="24" y="163"/>
                    <a:pt x="23" y="163"/>
                  </a:cubicBezTo>
                  <a:cubicBezTo>
                    <a:pt x="22" y="163"/>
                    <a:pt x="22" y="163"/>
                    <a:pt x="22" y="163"/>
                  </a:cubicBezTo>
                  <a:cubicBezTo>
                    <a:pt x="10" y="169"/>
                    <a:pt x="10" y="169"/>
                    <a:pt x="10" y="169"/>
                  </a:cubicBezTo>
                  <a:cubicBezTo>
                    <a:pt x="9" y="169"/>
                    <a:pt x="9" y="169"/>
                    <a:pt x="9" y="169"/>
                  </a:cubicBezTo>
                  <a:cubicBezTo>
                    <a:pt x="9" y="169"/>
                    <a:pt x="7" y="170"/>
                    <a:pt x="6" y="170"/>
                  </a:cubicBezTo>
                  <a:cubicBezTo>
                    <a:pt x="5" y="171"/>
                    <a:pt x="3" y="171"/>
                    <a:pt x="2" y="171"/>
                  </a:cubicBezTo>
                  <a:cubicBezTo>
                    <a:pt x="1" y="172"/>
                    <a:pt x="0" y="172"/>
                    <a:pt x="1" y="173"/>
                  </a:cubicBezTo>
                  <a:cubicBezTo>
                    <a:pt x="1" y="174"/>
                    <a:pt x="1" y="179"/>
                    <a:pt x="2" y="180"/>
                  </a:cubicBezTo>
                  <a:cubicBezTo>
                    <a:pt x="2" y="181"/>
                    <a:pt x="7" y="188"/>
                    <a:pt x="8" y="189"/>
                  </a:cubicBezTo>
                  <a:cubicBezTo>
                    <a:pt x="9" y="190"/>
                    <a:pt x="19" y="213"/>
                    <a:pt x="19" y="213"/>
                  </a:cubicBezTo>
                  <a:cubicBezTo>
                    <a:pt x="19" y="213"/>
                    <a:pt x="20" y="214"/>
                    <a:pt x="20" y="216"/>
                  </a:cubicBezTo>
                  <a:cubicBezTo>
                    <a:pt x="20" y="219"/>
                    <a:pt x="24" y="235"/>
                    <a:pt x="24" y="236"/>
                  </a:cubicBezTo>
                  <a:cubicBezTo>
                    <a:pt x="24" y="237"/>
                    <a:pt x="25" y="247"/>
                    <a:pt x="25" y="248"/>
                  </a:cubicBezTo>
                  <a:cubicBezTo>
                    <a:pt x="25" y="249"/>
                    <a:pt x="24" y="269"/>
                    <a:pt x="23" y="272"/>
                  </a:cubicBezTo>
                  <a:cubicBezTo>
                    <a:pt x="22" y="276"/>
                    <a:pt x="22" y="277"/>
                    <a:pt x="22" y="279"/>
                  </a:cubicBezTo>
                  <a:cubicBezTo>
                    <a:pt x="23" y="280"/>
                    <a:pt x="28" y="299"/>
                    <a:pt x="28" y="299"/>
                  </a:cubicBezTo>
                  <a:cubicBezTo>
                    <a:pt x="28" y="299"/>
                    <a:pt x="29" y="301"/>
                    <a:pt x="28" y="302"/>
                  </a:cubicBezTo>
                  <a:cubicBezTo>
                    <a:pt x="27" y="303"/>
                    <a:pt x="27" y="303"/>
                    <a:pt x="27" y="304"/>
                  </a:cubicBezTo>
                  <a:cubicBezTo>
                    <a:pt x="28" y="304"/>
                    <a:pt x="27" y="309"/>
                    <a:pt x="27" y="309"/>
                  </a:cubicBezTo>
                  <a:cubicBezTo>
                    <a:pt x="27" y="309"/>
                    <a:pt x="26" y="313"/>
                    <a:pt x="26" y="314"/>
                  </a:cubicBezTo>
                  <a:cubicBezTo>
                    <a:pt x="25" y="315"/>
                    <a:pt x="25" y="316"/>
                    <a:pt x="24" y="317"/>
                  </a:cubicBezTo>
                  <a:cubicBezTo>
                    <a:pt x="23" y="317"/>
                    <a:pt x="22" y="316"/>
                    <a:pt x="22" y="317"/>
                  </a:cubicBezTo>
                  <a:cubicBezTo>
                    <a:pt x="22" y="318"/>
                    <a:pt x="22" y="318"/>
                    <a:pt x="23" y="318"/>
                  </a:cubicBezTo>
                  <a:cubicBezTo>
                    <a:pt x="24" y="318"/>
                    <a:pt x="25" y="317"/>
                    <a:pt x="25" y="318"/>
                  </a:cubicBezTo>
                  <a:cubicBezTo>
                    <a:pt x="24" y="320"/>
                    <a:pt x="25" y="320"/>
                    <a:pt x="24" y="321"/>
                  </a:cubicBezTo>
                  <a:cubicBezTo>
                    <a:pt x="23" y="322"/>
                    <a:pt x="22" y="322"/>
                    <a:pt x="22" y="323"/>
                  </a:cubicBezTo>
                  <a:cubicBezTo>
                    <a:pt x="21" y="324"/>
                    <a:pt x="21" y="325"/>
                    <a:pt x="21" y="326"/>
                  </a:cubicBezTo>
                  <a:cubicBezTo>
                    <a:pt x="21" y="327"/>
                    <a:pt x="21" y="327"/>
                    <a:pt x="20" y="328"/>
                  </a:cubicBezTo>
                  <a:cubicBezTo>
                    <a:pt x="20" y="330"/>
                    <a:pt x="19" y="330"/>
                    <a:pt x="20" y="330"/>
                  </a:cubicBezTo>
                  <a:cubicBezTo>
                    <a:pt x="21" y="331"/>
                    <a:pt x="21" y="330"/>
                    <a:pt x="21" y="331"/>
                  </a:cubicBezTo>
                  <a:cubicBezTo>
                    <a:pt x="20" y="333"/>
                    <a:pt x="20" y="334"/>
                    <a:pt x="20" y="335"/>
                  </a:cubicBezTo>
                  <a:cubicBezTo>
                    <a:pt x="20" y="336"/>
                    <a:pt x="20" y="336"/>
                    <a:pt x="21" y="337"/>
                  </a:cubicBezTo>
                  <a:cubicBezTo>
                    <a:pt x="21" y="338"/>
                    <a:pt x="22" y="341"/>
                    <a:pt x="22" y="341"/>
                  </a:cubicBezTo>
                  <a:cubicBezTo>
                    <a:pt x="22" y="342"/>
                    <a:pt x="23" y="343"/>
                    <a:pt x="22" y="345"/>
                  </a:cubicBezTo>
                  <a:cubicBezTo>
                    <a:pt x="22" y="347"/>
                    <a:pt x="23" y="350"/>
                    <a:pt x="23" y="351"/>
                  </a:cubicBezTo>
                  <a:cubicBezTo>
                    <a:pt x="23" y="352"/>
                    <a:pt x="24" y="353"/>
                    <a:pt x="25" y="354"/>
                  </a:cubicBezTo>
                  <a:cubicBezTo>
                    <a:pt x="26" y="356"/>
                    <a:pt x="27" y="356"/>
                    <a:pt x="27" y="357"/>
                  </a:cubicBezTo>
                  <a:cubicBezTo>
                    <a:pt x="26" y="358"/>
                    <a:pt x="25" y="362"/>
                    <a:pt x="26" y="363"/>
                  </a:cubicBezTo>
                  <a:cubicBezTo>
                    <a:pt x="26" y="365"/>
                    <a:pt x="26" y="368"/>
                    <a:pt x="26" y="368"/>
                  </a:cubicBezTo>
                  <a:cubicBezTo>
                    <a:pt x="26" y="368"/>
                    <a:pt x="26" y="368"/>
                    <a:pt x="26" y="370"/>
                  </a:cubicBezTo>
                  <a:cubicBezTo>
                    <a:pt x="25" y="371"/>
                    <a:pt x="25" y="373"/>
                    <a:pt x="25" y="373"/>
                  </a:cubicBezTo>
                  <a:cubicBezTo>
                    <a:pt x="25" y="373"/>
                    <a:pt x="25" y="374"/>
                    <a:pt x="23" y="375"/>
                  </a:cubicBezTo>
                  <a:cubicBezTo>
                    <a:pt x="22" y="376"/>
                    <a:pt x="15" y="379"/>
                    <a:pt x="14" y="380"/>
                  </a:cubicBezTo>
                  <a:cubicBezTo>
                    <a:pt x="13" y="380"/>
                    <a:pt x="7" y="382"/>
                    <a:pt x="7" y="382"/>
                  </a:cubicBezTo>
                  <a:cubicBezTo>
                    <a:pt x="7" y="382"/>
                    <a:pt x="6" y="383"/>
                    <a:pt x="5" y="385"/>
                  </a:cubicBezTo>
                  <a:cubicBezTo>
                    <a:pt x="5" y="387"/>
                    <a:pt x="2" y="392"/>
                    <a:pt x="2" y="392"/>
                  </a:cubicBezTo>
                  <a:cubicBezTo>
                    <a:pt x="2" y="392"/>
                    <a:pt x="0" y="392"/>
                    <a:pt x="1" y="393"/>
                  </a:cubicBezTo>
                  <a:cubicBezTo>
                    <a:pt x="1" y="394"/>
                    <a:pt x="7" y="402"/>
                    <a:pt x="7" y="402"/>
                  </a:cubicBezTo>
                  <a:cubicBezTo>
                    <a:pt x="31" y="437"/>
                    <a:pt x="31" y="437"/>
                    <a:pt x="31" y="437"/>
                  </a:cubicBezTo>
                  <a:cubicBezTo>
                    <a:pt x="31" y="437"/>
                    <a:pt x="31" y="437"/>
                    <a:pt x="32" y="440"/>
                  </a:cubicBezTo>
                  <a:cubicBezTo>
                    <a:pt x="32" y="442"/>
                    <a:pt x="32" y="459"/>
                    <a:pt x="32" y="459"/>
                  </a:cubicBezTo>
                  <a:cubicBezTo>
                    <a:pt x="32" y="459"/>
                    <a:pt x="32" y="460"/>
                    <a:pt x="33" y="461"/>
                  </a:cubicBezTo>
                  <a:cubicBezTo>
                    <a:pt x="34" y="462"/>
                    <a:pt x="35" y="462"/>
                    <a:pt x="35" y="464"/>
                  </a:cubicBezTo>
                  <a:cubicBezTo>
                    <a:pt x="35" y="465"/>
                    <a:pt x="35" y="466"/>
                    <a:pt x="36" y="466"/>
                  </a:cubicBezTo>
                  <a:cubicBezTo>
                    <a:pt x="36" y="467"/>
                    <a:pt x="36" y="468"/>
                    <a:pt x="37" y="469"/>
                  </a:cubicBezTo>
                  <a:cubicBezTo>
                    <a:pt x="37" y="470"/>
                    <a:pt x="38" y="471"/>
                    <a:pt x="39" y="472"/>
                  </a:cubicBezTo>
                  <a:cubicBezTo>
                    <a:pt x="39" y="473"/>
                    <a:pt x="40" y="474"/>
                    <a:pt x="40" y="474"/>
                  </a:cubicBezTo>
                  <a:cubicBezTo>
                    <a:pt x="40" y="474"/>
                    <a:pt x="40" y="474"/>
                    <a:pt x="40" y="475"/>
                  </a:cubicBezTo>
                  <a:cubicBezTo>
                    <a:pt x="40" y="476"/>
                    <a:pt x="40" y="476"/>
                    <a:pt x="41" y="476"/>
                  </a:cubicBezTo>
                  <a:cubicBezTo>
                    <a:pt x="42" y="477"/>
                    <a:pt x="44" y="477"/>
                    <a:pt x="44" y="478"/>
                  </a:cubicBezTo>
                  <a:cubicBezTo>
                    <a:pt x="44" y="479"/>
                    <a:pt x="44" y="478"/>
                    <a:pt x="45" y="479"/>
                  </a:cubicBezTo>
                  <a:cubicBezTo>
                    <a:pt x="45" y="480"/>
                    <a:pt x="46" y="481"/>
                    <a:pt x="47" y="481"/>
                  </a:cubicBezTo>
                  <a:cubicBezTo>
                    <a:pt x="47" y="481"/>
                    <a:pt x="47" y="482"/>
                    <a:pt x="48" y="483"/>
                  </a:cubicBezTo>
                  <a:cubicBezTo>
                    <a:pt x="49" y="483"/>
                    <a:pt x="51" y="483"/>
                    <a:pt x="52" y="483"/>
                  </a:cubicBezTo>
                  <a:cubicBezTo>
                    <a:pt x="53" y="483"/>
                    <a:pt x="53" y="482"/>
                    <a:pt x="54" y="482"/>
                  </a:cubicBezTo>
                  <a:cubicBezTo>
                    <a:pt x="55" y="483"/>
                    <a:pt x="55" y="482"/>
                    <a:pt x="56" y="482"/>
                  </a:cubicBezTo>
                  <a:cubicBezTo>
                    <a:pt x="57" y="483"/>
                    <a:pt x="58" y="482"/>
                    <a:pt x="58" y="482"/>
                  </a:cubicBezTo>
                  <a:cubicBezTo>
                    <a:pt x="59" y="482"/>
                    <a:pt x="59" y="482"/>
                    <a:pt x="59" y="481"/>
                  </a:cubicBezTo>
                  <a:cubicBezTo>
                    <a:pt x="60" y="481"/>
                    <a:pt x="61" y="481"/>
                    <a:pt x="62" y="481"/>
                  </a:cubicBezTo>
                  <a:cubicBezTo>
                    <a:pt x="62" y="481"/>
                    <a:pt x="63" y="481"/>
                    <a:pt x="63" y="481"/>
                  </a:cubicBezTo>
                  <a:cubicBezTo>
                    <a:pt x="64" y="481"/>
                    <a:pt x="64" y="481"/>
                    <a:pt x="65" y="481"/>
                  </a:cubicBezTo>
                  <a:cubicBezTo>
                    <a:pt x="66" y="481"/>
                    <a:pt x="66" y="480"/>
                    <a:pt x="66" y="481"/>
                  </a:cubicBezTo>
                  <a:cubicBezTo>
                    <a:pt x="66" y="482"/>
                    <a:pt x="66" y="482"/>
                    <a:pt x="66" y="483"/>
                  </a:cubicBezTo>
                  <a:cubicBezTo>
                    <a:pt x="67" y="484"/>
                    <a:pt x="67" y="484"/>
                    <a:pt x="68" y="484"/>
                  </a:cubicBezTo>
                  <a:cubicBezTo>
                    <a:pt x="68" y="483"/>
                    <a:pt x="69" y="484"/>
                    <a:pt x="69" y="483"/>
                  </a:cubicBezTo>
                  <a:cubicBezTo>
                    <a:pt x="69" y="482"/>
                    <a:pt x="69" y="482"/>
                    <a:pt x="70" y="482"/>
                  </a:cubicBezTo>
                  <a:cubicBezTo>
                    <a:pt x="70" y="481"/>
                    <a:pt x="70" y="481"/>
                    <a:pt x="71" y="481"/>
                  </a:cubicBezTo>
                  <a:cubicBezTo>
                    <a:pt x="72" y="481"/>
                    <a:pt x="72" y="481"/>
                    <a:pt x="73" y="482"/>
                  </a:cubicBezTo>
                  <a:cubicBezTo>
                    <a:pt x="74" y="482"/>
                    <a:pt x="77" y="483"/>
                    <a:pt x="77" y="484"/>
                  </a:cubicBezTo>
                  <a:cubicBezTo>
                    <a:pt x="78" y="484"/>
                    <a:pt x="80" y="487"/>
                    <a:pt x="80" y="487"/>
                  </a:cubicBezTo>
                  <a:cubicBezTo>
                    <a:pt x="80" y="488"/>
                    <a:pt x="83" y="489"/>
                    <a:pt x="84" y="489"/>
                  </a:cubicBezTo>
                  <a:cubicBezTo>
                    <a:pt x="84" y="489"/>
                    <a:pt x="85" y="489"/>
                    <a:pt x="85" y="490"/>
                  </a:cubicBezTo>
                  <a:cubicBezTo>
                    <a:pt x="86" y="491"/>
                    <a:pt x="99" y="500"/>
                    <a:pt x="99" y="500"/>
                  </a:cubicBezTo>
                  <a:cubicBezTo>
                    <a:pt x="99" y="500"/>
                    <a:pt x="100" y="501"/>
                    <a:pt x="102" y="500"/>
                  </a:cubicBezTo>
                  <a:cubicBezTo>
                    <a:pt x="105" y="499"/>
                    <a:pt x="108" y="497"/>
                    <a:pt x="108" y="497"/>
                  </a:cubicBezTo>
                  <a:cubicBezTo>
                    <a:pt x="108" y="497"/>
                    <a:pt x="109" y="497"/>
                    <a:pt x="109" y="498"/>
                  </a:cubicBezTo>
                  <a:cubicBezTo>
                    <a:pt x="109" y="499"/>
                    <a:pt x="128" y="538"/>
                    <a:pt x="128" y="538"/>
                  </a:cubicBezTo>
                  <a:cubicBezTo>
                    <a:pt x="129" y="538"/>
                    <a:pt x="129" y="538"/>
                    <a:pt x="129" y="538"/>
                  </a:cubicBezTo>
                  <a:cubicBezTo>
                    <a:pt x="197" y="554"/>
                    <a:pt x="197" y="554"/>
                    <a:pt x="197" y="554"/>
                  </a:cubicBezTo>
                  <a:cubicBezTo>
                    <a:pt x="204" y="556"/>
                    <a:pt x="204" y="556"/>
                    <a:pt x="204" y="556"/>
                  </a:cubicBezTo>
                  <a:cubicBezTo>
                    <a:pt x="204" y="556"/>
                    <a:pt x="213" y="563"/>
                    <a:pt x="214" y="564"/>
                  </a:cubicBezTo>
                  <a:cubicBezTo>
                    <a:pt x="215" y="565"/>
                    <a:pt x="233" y="581"/>
                    <a:pt x="234" y="582"/>
                  </a:cubicBezTo>
                  <a:cubicBezTo>
                    <a:pt x="235" y="583"/>
                    <a:pt x="235" y="583"/>
                    <a:pt x="237" y="583"/>
                  </a:cubicBezTo>
                  <a:cubicBezTo>
                    <a:pt x="238" y="582"/>
                    <a:pt x="323" y="541"/>
                    <a:pt x="323" y="541"/>
                  </a:cubicBezTo>
                  <a:cubicBezTo>
                    <a:pt x="323" y="541"/>
                    <a:pt x="324" y="541"/>
                    <a:pt x="325" y="541"/>
                  </a:cubicBezTo>
                  <a:cubicBezTo>
                    <a:pt x="326" y="542"/>
                    <a:pt x="410" y="583"/>
                    <a:pt x="498" y="630"/>
                  </a:cubicBezTo>
                  <a:cubicBezTo>
                    <a:pt x="540" y="652"/>
                    <a:pt x="584" y="677"/>
                    <a:pt x="621" y="697"/>
                  </a:cubicBezTo>
                  <a:cubicBezTo>
                    <a:pt x="677" y="727"/>
                    <a:pt x="714" y="748"/>
                    <a:pt x="714" y="748"/>
                  </a:cubicBezTo>
                  <a:cubicBezTo>
                    <a:pt x="714" y="722"/>
                    <a:pt x="714" y="722"/>
                    <a:pt x="714" y="722"/>
                  </a:cubicBezTo>
                  <a:cubicBezTo>
                    <a:pt x="763" y="722"/>
                    <a:pt x="763" y="722"/>
                    <a:pt x="763" y="722"/>
                  </a:cubicBezTo>
                  <a:cubicBezTo>
                    <a:pt x="763" y="224"/>
                    <a:pt x="763" y="224"/>
                    <a:pt x="763" y="224"/>
                  </a:cubicBezTo>
                  <a:cubicBezTo>
                    <a:pt x="763" y="224"/>
                    <a:pt x="760" y="217"/>
                    <a:pt x="760" y="216"/>
                  </a:cubicBezTo>
                  <a:cubicBezTo>
                    <a:pt x="760" y="216"/>
                    <a:pt x="758" y="212"/>
                    <a:pt x="758" y="211"/>
                  </a:cubicBezTo>
                  <a:cubicBezTo>
                    <a:pt x="758" y="211"/>
                    <a:pt x="757" y="210"/>
                    <a:pt x="757" y="209"/>
                  </a:cubicBezTo>
                  <a:cubicBezTo>
                    <a:pt x="757" y="208"/>
                    <a:pt x="757" y="206"/>
                    <a:pt x="758" y="205"/>
                  </a:cubicBezTo>
                  <a:cubicBezTo>
                    <a:pt x="759" y="204"/>
                    <a:pt x="760" y="205"/>
                    <a:pt x="759" y="204"/>
                  </a:cubicBezTo>
                  <a:cubicBezTo>
                    <a:pt x="759" y="203"/>
                    <a:pt x="754" y="194"/>
                    <a:pt x="754" y="194"/>
                  </a:cubicBezTo>
                  <a:cubicBezTo>
                    <a:pt x="754" y="194"/>
                    <a:pt x="754" y="191"/>
                    <a:pt x="755" y="190"/>
                  </a:cubicBezTo>
                  <a:cubicBezTo>
                    <a:pt x="755" y="189"/>
                    <a:pt x="754" y="186"/>
                    <a:pt x="754" y="185"/>
                  </a:cubicBezTo>
                  <a:cubicBezTo>
                    <a:pt x="753" y="184"/>
                    <a:pt x="752" y="178"/>
                    <a:pt x="751" y="178"/>
                  </a:cubicBezTo>
                  <a:cubicBezTo>
                    <a:pt x="751" y="177"/>
                    <a:pt x="749" y="174"/>
                    <a:pt x="749" y="174"/>
                  </a:cubicBezTo>
                  <a:cubicBezTo>
                    <a:pt x="749" y="174"/>
                    <a:pt x="749" y="171"/>
                    <a:pt x="750" y="169"/>
                  </a:cubicBezTo>
                  <a:cubicBezTo>
                    <a:pt x="751" y="167"/>
                    <a:pt x="752" y="166"/>
                    <a:pt x="752" y="166"/>
                  </a:cubicBezTo>
                  <a:cubicBezTo>
                    <a:pt x="752" y="165"/>
                    <a:pt x="752" y="165"/>
                    <a:pt x="752" y="164"/>
                  </a:cubicBezTo>
                  <a:cubicBezTo>
                    <a:pt x="753" y="163"/>
                    <a:pt x="754" y="162"/>
                    <a:pt x="754" y="162"/>
                  </a:cubicBezTo>
                  <a:cubicBezTo>
                    <a:pt x="754" y="162"/>
                    <a:pt x="756" y="160"/>
                    <a:pt x="757" y="159"/>
                  </a:cubicBezTo>
                  <a:cubicBezTo>
                    <a:pt x="757" y="159"/>
                    <a:pt x="757" y="158"/>
                    <a:pt x="758" y="157"/>
                  </a:cubicBezTo>
                  <a:cubicBezTo>
                    <a:pt x="758" y="156"/>
                    <a:pt x="758" y="157"/>
                    <a:pt x="759" y="155"/>
                  </a:cubicBezTo>
                  <a:cubicBezTo>
                    <a:pt x="760" y="154"/>
                    <a:pt x="761" y="152"/>
                    <a:pt x="761" y="151"/>
                  </a:cubicBezTo>
                  <a:cubicBezTo>
                    <a:pt x="761" y="150"/>
                    <a:pt x="761" y="147"/>
                    <a:pt x="761" y="147"/>
                  </a:cubicBezTo>
                  <a:cubicBezTo>
                    <a:pt x="761" y="147"/>
                    <a:pt x="762" y="146"/>
                    <a:pt x="762" y="145"/>
                  </a:cubicBezTo>
                  <a:cubicBezTo>
                    <a:pt x="762" y="144"/>
                    <a:pt x="762" y="144"/>
                    <a:pt x="762" y="143"/>
                  </a:cubicBezTo>
                  <a:cubicBezTo>
                    <a:pt x="763" y="143"/>
                    <a:pt x="763" y="141"/>
                    <a:pt x="764" y="140"/>
                  </a:cubicBezTo>
                  <a:cubicBezTo>
                    <a:pt x="764" y="140"/>
                    <a:pt x="764" y="139"/>
                    <a:pt x="764" y="138"/>
                  </a:cubicBezTo>
                  <a:cubicBezTo>
                    <a:pt x="764" y="137"/>
                    <a:pt x="763" y="133"/>
                    <a:pt x="762" y="132"/>
                  </a:cubicBezTo>
                  <a:cubicBezTo>
                    <a:pt x="762" y="131"/>
                    <a:pt x="762" y="129"/>
                    <a:pt x="761" y="128"/>
                  </a:cubicBezTo>
                  <a:cubicBezTo>
                    <a:pt x="761" y="127"/>
                    <a:pt x="760" y="125"/>
                    <a:pt x="760" y="124"/>
                  </a:cubicBezTo>
                  <a:cubicBezTo>
                    <a:pt x="760" y="124"/>
                    <a:pt x="759" y="120"/>
                    <a:pt x="758" y="119"/>
                  </a:cubicBezTo>
                  <a:cubicBezTo>
                    <a:pt x="757" y="118"/>
                    <a:pt x="757" y="117"/>
                    <a:pt x="757" y="116"/>
                  </a:cubicBezTo>
                  <a:cubicBezTo>
                    <a:pt x="757" y="115"/>
                    <a:pt x="758" y="114"/>
                    <a:pt x="758" y="112"/>
                  </a:cubicBezTo>
                  <a:cubicBezTo>
                    <a:pt x="758" y="111"/>
                    <a:pt x="758" y="109"/>
                    <a:pt x="758" y="108"/>
                  </a:cubicBezTo>
                  <a:cubicBezTo>
                    <a:pt x="757" y="107"/>
                    <a:pt x="756" y="105"/>
                    <a:pt x="756" y="104"/>
                  </a:cubicBezTo>
                  <a:cubicBezTo>
                    <a:pt x="757" y="103"/>
                    <a:pt x="756" y="103"/>
                    <a:pt x="757" y="102"/>
                  </a:cubicBezTo>
                  <a:cubicBezTo>
                    <a:pt x="758" y="101"/>
                    <a:pt x="759" y="100"/>
                    <a:pt x="759" y="100"/>
                  </a:cubicBezTo>
                  <a:cubicBezTo>
                    <a:pt x="759" y="100"/>
                    <a:pt x="761" y="97"/>
                    <a:pt x="762" y="97"/>
                  </a:cubicBezTo>
                  <a:cubicBezTo>
                    <a:pt x="764" y="96"/>
                    <a:pt x="764" y="96"/>
                    <a:pt x="765" y="95"/>
                  </a:cubicBezTo>
                  <a:cubicBezTo>
                    <a:pt x="766" y="94"/>
                    <a:pt x="767" y="94"/>
                    <a:pt x="767" y="93"/>
                  </a:cubicBezTo>
                  <a:cubicBezTo>
                    <a:pt x="767" y="93"/>
                    <a:pt x="767" y="92"/>
                    <a:pt x="767" y="91"/>
                  </a:cubicBezTo>
                  <a:cubicBezTo>
                    <a:pt x="768" y="90"/>
                    <a:pt x="769" y="88"/>
                    <a:pt x="770" y="87"/>
                  </a:cubicBezTo>
                  <a:cubicBezTo>
                    <a:pt x="770" y="87"/>
                    <a:pt x="771" y="87"/>
                    <a:pt x="771" y="87"/>
                  </a:cubicBezTo>
                  <a:cubicBezTo>
                    <a:pt x="771" y="87"/>
                    <a:pt x="770" y="86"/>
                    <a:pt x="770" y="86"/>
                  </a:cubicBezTo>
                  <a:cubicBezTo>
                    <a:pt x="770" y="85"/>
                    <a:pt x="769" y="83"/>
                    <a:pt x="769" y="82"/>
                  </a:cubicBezTo>
                  <a:cubicBezTo>
                    <a:pt x="768" y="82"/>
                    <a:pt x="768" y="81"/>
                    <a:pt x="768" y="81"/>
                  </a:cubicBezTo>
                  <a:cubicBezTo>
                    <a:pt x="767" y="80"/>
                    <a:pt x="766" y="79"/>
                    <a:pt x="766" y="78"/>
                  </a:cubicBezTo>
                  <a:cubicBezTo>
                    <a:pt x="766" y="78"/>
                    <a:pt x="765" y="78"/>
                    <a:pt x="765" y="76"/>
                  </a:cubicBezTo>
                  <a:cubicBezTo>
                    <a:pt x="765" y="75"/>
                    <a:pt x="766" y="74"/>
                    <a:pt x="766" y="73"/>
                  </a:cubicBezTo>
                  <a:cubicBezTo>
                    <a:pt x="766" y="72"/>
                    <a:pt x="765" y="72"/>
                    <a:pt x="764" y="71"/>
                  </a:cubicBezTo>
                  <a:cubicBezTo>
                    <a:pt x="763" y="71"/>
                    <a:pt x="763" y="70"/>
                    <a:pt x="762" y="70"/>
                  </a:cubicBezTo>
                  <a:cubicBezTo>
                    <a:pt x="760" y="69"/>
                    <a:pt x="759" y="70"/>
                    <a:pt x="758" y="69"/>
                  </a:cubicBezTo>
                  <a:cubicBezTo>
                    <a:pt x="756" y="69"/>
                    <a:pt x="757" y="69"/>
                    <a:pt x="754" y="68"/>
                  </a:cubicBezTo>
                  <a:cubicBezTo>
                    <a:pt x="752" y="67"/>
                    <a:pt x="749" y="66"/>
                    <a:pt x="747" y="67"/>
                  </a:cubicBezTo>
                  <a:cubicBezTo>
                    <a:pt x="744" y="68"/>
                    <a:pt x="744" y="68"/>
                    <a:pt x="743" y="69"/>
                  </a:cubicBezTo>
                  <a:cubicBezTo>
                    <a:pt x="741" y="69"/>
                    <a:pt x="739" y="69"/>
                    <a:pt x="738" y="69"/>
                  </a:cubicBezTo>
                  <a:cubicBezTo>
                    <a:pt x="736" y="69"/>
                    <a:pt x="733" y="68"/>
                    <a:pt x="732" y="68"/>
                  </a:cubicBezTo>
                  <a:cubicBezTo>
                    <a:pt x="730" y="68"/>
                    <a:pt x="724" y="67"/>
                    <a:pt x="723" y="67"/>
                  </a:cubicBezTo>
                  <a:cubicBezTo>
                    <a:pt x="722" y="67"/>
                    <a:pt x="718" y="67"/>
                    <a:pt x="718" y="67"/>
                  </a:cubicBezTo>
                  <a:cubicBezTo>
                    <a:pt x="717" y="67"/>
                    <a:pt x="715" y="65"/>
                    <a:pt x="715" y="65"/>
                  </a:cubicBezTo>
                  <a:cubicBezTo>
                    <a:pt x="715" y="65"/>
                    <a:pt x="714" y="65"/>
                    <a:pt x="714" y="65"/>
                  </a:cubicBezTo>
                  <a:cubicBezTo>
                    <a:pt x="714" y="64"/>
                    <a:pt x="714" y="63"/>
                    <a:pt x="714" y="63"/>
                  </a:cubicBezTo>
                  <a:cubicBezTo>
                    <a:pt x="712" y="62"/>
                    <a:pt x="712" y="62"/>
                    <a:pt x="712" y="62"/>
                  </a:cubicBezTo>
                  <a:cubicBezTo>
                    <a:pt x="709" y="61"/>
                    <a:pt x="709" y="61"/>
                    <a:pt x="709" y="61"/>
                  </a:cubicBezTo>
                  <a:cubicBezTo>
                    <a:pt x="709" y="61"/>
                    <a:pt x="705" y="59"/>
                    <a:pt x="703" y="59"/>
                  </a:cubicBezTo>
                  <a:cubicBezTo>
                    <a:pt x="702" y="59"/>
                    <a:pt x="701" y="58"/>
                    <a:pt x="700" y="58"/>
                  </a:cubicBezTo>
                  <a:cubicBezTo>
                    <a:pt x="699" y="58"/>
                    <a:pt x="698" y="58"/>
                    <a:pt x="695" y="58"/>
                  </a:cubicBezTo>
                  <a:cubicBezTo>
                    <a:pt x="693" y="59"/>
                    <a:pt x="692" y="59"/>
                    <a:pt x="690" y="58"/>
                  </a:cubicBezTo>
                  <a:cubicBezTo>
                    <a:pt x="688" y="58"/>
                    <a:pt x="686" y="58"/>
                    <a:pt x="685" y="58"/>
                  </a:cubicBezTo>
                  <a:cubicBezTo>
                    <a:pt x="685" y="57"/>
                    <a:pt x="683" y="56"/>
                    <a:pt x="683" y="56"/>
                  </a:cubicBezTo>
                  <a:cubicBezTo>
                    <a:pt x="682" y="56"/>
                    <a:pt x="681" y="56"/>
                    <a:pt x="681" y="56"/>
                  </a:cubicBezTo>
                  <a:cubicBezTo>
                    <a:pt x="681" y="57"/>
                    <a:pt x="681" y="57"/>
                    <a:pt x="681" y="58"/>
                  </a:cubicBezTo>
                  <a:cubicBezTo>
                    <a:pt x="681" y="59"/>
                    <a:pt x="682" y="60"/>
                    <a:pt x="681" y="59"/>
                  </a:cubicBezTo>
                  <a:cubicBezTo>
                    <a:pt x="680" y="58"/>
                    <a:pt x="680" y="57"/>
                    <a:pt x="680" y="57"/>
                  </a:cubicBezTo>
                  <a:cubicBezTo>
                    <a:pt x="679" y="56"/>
                    <a:pt x="679" y="57"/>
                    <a:pt x="678" y="56"/>
                  </a:cubicBezTo>
                  <a:cubicBezTo>
                    <a:pt x="678" y="56"/>
                    <a:pt x="677" y="56"/>
                    <a:pt x="677" y="54"/>
                  </a:cubicBezTo>
                  <a:cubicBezTo>
                    <a:pt x="677" y="53"/>
                    <a:pt x="674" y="52"/>
                    <a:pt x="674" y="51"/>
                  </a:cubicBezTo>
                  <a:cubicBezTo>
                    <a:pt x="673" y="50"/>
                    <a:pt x="673" y="51"/>
                    <a:pt x="672" y="50"/>
                  </a:cubicBezTo>
                  <a:cubicBezTo>
                    <a:pt x="671" y="50"/>
                    <a:pt x="670" y="50"/>
                    <a:pt x="670" y="49"/>
                  </a:cubicBezTo>
                  <a:cubicBezTo>
                    <a:pt x="670" y="48"/>
                    <a:pt x="670" y="46"/>
                    <a:pt x="670" y="46"/>
                  </a:cubicBezTo>
                  <a:cubicBezTo>
                    <a:pt x="671" y="45"/>
                    <a:pt x="671" y="44"/>
                    <a:pt x="671" y="44"/>
                  </a:cubicBezTo>
                  <a:cubicBezTo>
                    <a:pt x="672" y="44"/>
                    <a:pt x="672" y="44"/>
                    <a:pt x="672" y="43"/>
                  </a:cubicBezTo>
                  <a:cubicBezTo>
                    <a:pt x="673" y="42"/>
                    <a:pt x="673" y="42"/>
                    <a:pt x="673" y="40"/>
                  </a:cubicBezTo>
                  <a:cubicBezTo>
                    <a:pt x="672" y="39"/>
                    <a:pt x="672" y="40"/>
                    <a:pt x="671" y="38"/>
                  </a:cubicBezTo>
                  <a:cubicBezTo>
                    <a:pt x="671" y="36"/>
                    <a:pt x="671" y="36"/>
                    <a:pt x="671" y="35"/>
                  </a:cubicBezTo>
                  <a:cubicBezTo>
                    <a:pt x="672" y="34"/>
                    <a:pt x="672" y="32"/>
                    <a:pt x="669" y="31"/>
                  </a:cubicBezTo>
                  <a:cubicBezTo>
                    <a:pt x="667" y="31"/>
                    <a:pt x="658" y="27"/>
                    <a:pt x="657" y="27"/>
                  </a:cubicBezTo>
                  <a:cubicBezTo>
                    <a:pt x="656" y="27"/>
                    <a:pt x="656" y="27"/>
                    <a:pt x="655" y="26"/>
                  </a:cubicBezTo>
                  <a:cubicBezTo>
                    <a:pt x="653" y="25"/>
                    <a:pt x="653" y="26"/>
                    <a:pt x="652" y="25"/>
                  </a:cubicBezTo>
                  <a:cubicBezTo>
                    <a:pt x="650" y="24"/>
                    <a:pt x="636" y="18"/>
                    <a:pt x="636" y="18"/>
                  </a:cubicBezTo>
                  <a:cubicBezTo>
                    <a:pt x="636" y="18"/>
                    <a:pt x="635" y="17"/>
                    <a:pt x="633" y="17"/>
                  </a:cubicBezTo>
                  <a:cubicBezTo>
                    <a:pt x="632" y="18"/>
                    <a:pt x="632" y="18"/>
                    <a:pt x="630" y="18"/>
                  </a:cubicBezTo>
                  <a:cubicBezTo>
                    <a:pt x="627" y="17"/>
                    <a:pt x="625" y="17"/>
                    <a:pt x="625" y="16"/>
                  </a:cubicBezTo>
                  <a:cubicBezTo>
                    <a:pt x="625" y="15"/>
                    <a:pt x="627" y="15"/>
                    <a:pt x="625" y="14"/>
                  </a:cubicBezTo>
                  <a:cubicBezTo>
                    <a:pt x="624" y="13"/>
                    <a:pt x="624" y="13"/>
                    <a:pt x="623" y="14"/>
                  </a:cubicBezTo>
                  <a:cubicBezTo>
                    <a:pt x="621" y="15"/>
                    <a:pt x="620" y="16"/>
                    <a:pt x="619" y="16"/>
                  </a:cubicBezTo>
                  <a:cubicBezTo>
                    <a:pt x="618" y="16"/>
                    <a:pt x="615" y="17"/>
                    <a:pt x="613" y="16"/>
                  </a:cubicBezTo>
                  <a:cubicBezTo>
                    <a:pt x="611" y="16"/>
                    <a:pt x="612" y="16"/>
                    <a:pt x="609" y="15"/>
                  </a:cubicBezTo>
                  <a:cubicBezTo>
                    <a:pt x="607" y="14"/>
                    <a:pt x="606" y="14"/>
                    <a:pt x="604" y="14"/>
                  </a:cubicBezTo>
                  <a:cubicBezTo>
                    <a:pt x="601" y="13"/>
                    <a:pt x="601" y="13"/>
                    <a:pt x="599" y="14"/>
                  </a:cubicBezTo>
                  <a:cubicBezTo>
                    <a:pt x="597" y="15"/>
                    <a:pt x="598" y="15"/>
                    <a:pt x="596" y="17"/>
                  </a:cubicBezTo>
                  <a:cubicBezTo>
                    <a:pt x="594" y="18"/>
                    <a:pt x="593" y="19"/>
                    <a:pt x="591" y="20"/>
                  </a:cubicBezTo>
                  <a:cubicBezTo>
                    <a:pt x="590" y="21"/>
                    <a:pt x="586" y="24"/>
                    <a:pt x="580" y="24"/>
                  </a:cubicBezTo>
                  <a:cubicBezTo>
                    <a:pt x="575" y="23"/>
                    <a:pt x="574" y="23"/>
                    <a:pt x="574" y="23"/>
                  </a:cubicBezTo>
                  <a:cubicBezTo>
                    <a:pt x="574" y="23"/>
                    <a:pt x="568" y="24"/>
                    <a:pt x="565" y="27"/>
                  </a:cubicBezTo>
                  <a:cubicBezTo>
                    <a:pt x="562" y="29"/>
                    <a:pt x="561" y="30"/>
                    <a:pt x="560" y="30"/>
                  </a:cubicBezTo>
                  <a:cubicBezTo>
                    <a:pt x="558" y="31"/>
                    <a:pt x="550" y="35"/>
                    <a:pt x="547" y="36"/>
                  </a:cubicBezTo>
                  <a:cubicBezTo>
                    <a:pt x="545" y="38"/>
                    <a:pt x="545" y="38"/>
                    <a:pt x="543" y="39"/>
                  </a:cubicBezTo>
                  <a:cubicBezTo>
                    <a:pt x="542" y="41"/>
                    <a:pt x="542" y="41"/>
                    <a:pt x="541" y="42"/>
                  </a:cubicBezTo>
                  <a:cubicBezTo>
                    <a:pt x="539" y="43"/>
                    <a:pt x="538" y="44"/>
                    <a:pt x="537" y="45"/>
                  </a:cubicBezTo>
                  <a:cubicBezTo>
                    <a:pt x="536" y="46"/>
                    <a:pt x="528" y="52"/>
                    <a:pt x="527" y="54"/>
                  </a:cubicBezTo>
                  <a:cubicBezTo>
                    <a:pt x="526" y="56"/>
                    <a:pt x="525" y="57"/>
                    <a:pt x="524" y="58"/>
                  </a:cubicBezTo>
                  <a:cubicBezTo>
                    <a:pt x="523" y="59"/>
                    <a:pt x="522" y="60"/>
                    <a:pt x="521" y="62"/>
                  </a:cubicBezTo>
                  <a:cubicBezTo>
                    <a:pt x="520" y="64"/>
                    <a:pt x="517" y="68"/>
                    <a:pt x="517" y="69"/>
                  </a:cubicBezTo>
                  <a:cubicBezTo>
                    <a:pt x="516" y="71"/>
                    <a:pt x="516" y="71"/>
                    <a:pt x="516" y="72"/>
                  </a:cubicBezTo>
                  <a:cubicBezTo>
                    <a:pt x="516" y="73"/>
                    <a:pt x="516" y="75"/>
                    <a:pt x="516" y="76"/>
                  </a:cubicBezTo>
                  <a:cubicBezTo>
                    <a:pt x="516" y="78"/>
                    <a:pt x="516" y="92"/>
                    <a:pt x="517" y="95"/>
                  </a:cubicBezTo>
                  <a:cubicBezTo>
                    <a:pt x="519" y="98"/>
                    <a:pt x="519" y="97"/>
                    <a:pt x="519" y="98"/>
                  </a:cubicBezTo>
                  <a:cubicBezTo>
                    <a:pt x="520" y="100"/>
                    <a:pt x="520" y="100"/>
                    <a:pt x="520" y="101"/>
                  </a:cubicBezTo>
                  <a:cubicBezTo>
                    <a:pt x="521" y="103"/>
                    <a:pt x="520" y="103"/>
                    <a:pt x="521" y="104"/>
                  </a:cubicBezTo>
                  <a:cubicBezTo>
                    <a:pt x="522" y="105"/>
                    <a:pt x="523" y="104"/>
                    <a:pt x="523" y="106"/>
                  </a:cubicBezTo>
                  <a:cubicBezTo>
                    <a:pt x="524" y="108"/>
                    <a:pt x="527" y="115"/>
                    <a:pt x="527" y="116"/>
                  </a:cubicBezTo>
                  <a:cubicBezTo>
                    <a:pt x="527" y="118"/>
                    <a:pt x="528" y="120"/>
                    <a:pt x="527" y="121"/>
                  </a:cubicBezTo>
                  <a:cubicBezTo>
                    <a:pt x="527" y="122"/>
                    <a:pt x="523" y="130"/>
                    <a:pt x="522" y="132"/>
                  </a:cubicBezTo>
                  <a:cubicBezTo>
                    <a:pt x="522" y="134"/>
                    <a:pt x="522" y="134"/>
                    <a:pt x="520" y="136"/>
                  </a:cubicBezTo>
                  <a:cubicBezTo>
                    <a:pt x="519" y="138"/>
                    <a:pt x="520" y="138"/>
                    <a:pt x="518" y="140"/>
                  </a:cubicBezTo>
                  <a:cubicBezTo>
                    <a:pt x="516" y="141"/>
                    <a:pt x="511" y="149"/>
                    <a:pt x="510" y="150"/>
                  </a:cubicBezTo>
                  <a:cubicBezTo>
                    <a:pt x="509" y="151"/>
                    <a:pt x="509" y="151"/>
                    <a:pt x="506" y="154"/>
                  </a:cubicBezTo>
                  <a:cubicBezTo>
                    <a:pt x="504" y="156"/>
                    <a:pt x="499" y="158"/>
                    <a:pt x="496" y="159"/>
                  </a:cubicBezTo>
                  <a:cubicBezTo>
                    <a:pt x="494" y="161"/>
                    <a:pt x="487" y="165"/>
                    <a:pt x="484" y="166"/>
                  </a:cubicBezTo>
                  <a:cubicBezTo>
                    <a:pt x="481" y="166"/>
                    <a:pt x="474" y="168"/>
                    <a:pt x="471" y="167"/>
                  </a:cubicBezTo>
                  <a:cubicBezTo>
                    <a:pt x="468" y="166"/>
                    <a:pt x="467" y="166"/>
                    <a:pt x="466" y="165"/>
                  </a:cubicBezTo>
                  <a:cubicBezTo>
                    <a:pt x="464" y="164"/>
                    <a:pt x="465" y="164"/>
                    <a:pt x="462" y="162"/>
                  </a:cubicBezTo>
                  <a:cubicBezTo>
                    <a:pt x="459" y="161"/>
                    <a:pt x="459" y="161"/>
                    <a:pt x="458" y="160"/>
                  </a:cubicBezTo>
                  <a:cubicBezTo>
                    <a:pt x="456" y="159"/>
                    <a:pt x="458" y="160"/>
                    <a:pt x="454" y="158"/>
                  </a:cubicBezTo>
                  <a:cubicBezTo>
                    <a:pt x="450" y="156"/>
                    <a:pt x="450" y="155"/>
                    <a:pt x="448" y="154"/>
                  </a:cubicBezTo>
                  <a:cubicBezTo>
                    <a:pt x="447" y="152"/>
                    <a:pt x="445" y="151"/>
                    <a:pt x="443" y="149"/>
                  </a:cubicBezTo>
                  <a:cubicBezTo>
                    <a:pt x="442" y="148"/>
                    <a:pt x="436" y="143"/>
                    <a:pt x="436" y="143"/>
                  </a:cubicBezTo>
                  <a:cubicBezTo>
                    <a:pt x="436" y="143"/>
                    <a:pt x="433" y="138"/>
                    <a:pt x="431" y="138"/>
                  </a:cubicBezTo>
                  <a:cubicBezTo>
                    <a:pt x="429" y="137"/>
                    <a:pt x="431" y="138"/>
                    <a:pt x="428" y="137"/>
                  </a:cubicBezTo>
                  <a:cubicBezTo>
                    <a:pt x="426" y="137"/>
                    <a:pt x="422" y="136"/>
                    <a:pt x="420" y="135"/>
                  </a:cubicBezTo>
                  <a:cubicBezTo>
                    <a:pt x="419" y="134"/>
                    <a:pt x="418" y="134"/>
                    <a:pt x="417" y="133"/>
                  </a:cubicBezTo>
                  <a:cubicBezTo>
                    <a:pt x="416" y="132"/>
                    <a:pt x="413" y="130"/>
                    <a:pt x="413" y="130"/>
                  </a:cubicBezTo>
                  <a:cubicBezTo>
                    <a:pt x="413" y="130"/>
                    <a:pt x="413" y="129"/>
                    <a:pt x="409" y="129"/>
                  </a:cubicBezTo>
                  <a:cubicBezTo>
                    <a:pt x="406" y="129"/>
                    <a:pt x="404" y="129"/>
                    <a:pt x="402" y="128"/>
                  </a:cubicBezTo>
                  <a:cubicBezTo>
                    <a:pt x="400" y="127"/>
                    <a:pt x="397" y="127"/>
                    <a:pt x="395" y="125"/>
                  </a:cubicBezTo>
                  <a:cubicBezTo>
                    <a:pt x="393" y="124"/>
                    <a:pt x="392" y="124"/>
                    <a:pt x="390" y="123"/>
                  </a:cubicBezTo>
                  <a:cubicBezTo>
                    <a:pt x="388" y="122"/>
                    <a:pt x="387" y="121"/>
                    <a:pt x="386" y="121"/>
                  </a:cubicBezTo>
                  <a:cubicBezTo>
                    <a:pt x="384" y="120"/>
                    <a:pt x="384" y="121"/>
                    <a:pt x="382" y="120"/>
                  </a:cubicBezTo>
                  <a:cubicBezTo>
                    <a:pt x="380" y="119"/>
                    <a:pt x="380" y="119"/>
                    <a:pt x="378" y="118"/>
                  </a:cubicBezTo>
                  <a:cubicBezTo>
                    <a:pt x="376" y="118"/>
                    <a:pt x="376" y="118"/>
                    <a:pt x="374" y="118"/>
                  </a:cubicBezTo>
                  <a:cubicBezTo>
                    <a:pt x="371" y="117"/>
                    <a:pt x="369" y="117"/>
                    <a:pt x="368" y="117"/>
                  </a:cubicBezTo>
                  <a:cubicBezTo>
                    <a:pt x="367" y="116"/>
                    <a:pt x="365" y="115"/>
                    <a:pt x="364" y="115"/>
                  </a:cubicBezTo>
                  <a:cubicBezTo>
                    <a:pt x="362" y="114"/>
                    <a:pt x="362" y="113"/>
                    <a:pt x="358" y="112"/>
                  </a:cubicBezTo>
                  <a:cubicBezTo>
                    <a:pt x="355" y="112"/>
                    <a:pt x="351" y="112"/>
                    <a:pt x="350" y="112"/>
                  </a:cubicBezTo>
                  <a:cubicBezTo>
                    <a:pt x="349" y="113"/>
                    <a:pt x="346" y="113"/>
                    <a:pt x="342" y="113"/>
                  </a:cubicBezTo>
                  <a:cubicBezTo>
                    <a:pt x="338" y="112"/>
                    <a:pt x="336" y="113"/>
                    <a:pt x="334" y="112"/>
                  </a:cubicBezTo>
                  <a:cubicBezTo>
                    <a:pt x="331" y="111"/>
                    <a:pt x="329" y="110"/>
                    <a:pt x="326" y="109"/>
                  </a:cubicBezTo>
                  <a:cubicBezTo>
                    <a:pt x="322" y="108"/>
                    <a:pt x="320" y="108"/>
                    <a:pt x="318" y="106"/>
                  </a:cubicBezTo>
                  <a:cubicBezTo>
                    <a:pt x="316" y="104"/>
                    <a:pt x="314" y="104"/>
                    <a:pt x="312" y="102"/>
                  </a:cubicBezTo>
                  <a:cubicBezTo>
                    <a:pt x="310" y="101"/>
                    <a:pt x="306" y="100"/>
                    <a:pt x="306" y="98"/>
                  </a:cubicBezTo>
                  <a:cubicBezTo>
                    <a:pt x="305" y="97"/>
                    <a:pt x="301" y="93"/>
                    <a:pt x="300" y="90"/>
                  </a:cubicBezTo>
                  <a:cubicBezTo>
                    <a:pt x="299" y="87"/>
                    <a:pt x="296" y="84"/>
                    <a:pt x="296" y="81"/>
                  </a:cubicBezTo>
                  <a:cubicBezTo>
                    <a:pt x="296" y="79"/>
                    <a:pt x="294" y="76"/>
                    <a:pt x="294" y="75"/>
                  </a:cubicBezTo>
                  <a:cubicBezTo>
                    <a:pt x="293" y="74"/>
                    <a:pt x="294" y="74"/>
                    <a:pt x="293" y="73"/>
                  </a:cubicBezTo>
                  <a:cubicBezTo>
                    <a:pt x="293" y="73"/>
                    <a:pt x="291" y="69"/>
                    <a:pt x="291" y="67"/>
                  </a:cubicBezTo>
                  <a:cubicBezTo>
                    <a:pt x="291" y="65"/>
                    <a:pt x="292" y="63"/>
                    <a:pt x="292" y="62"/>
                  </a:cubicBezTo>
                  <a:cubicBezTo>
                    <a:pt x="291" y="60"/>
                    <a:pt x="291" y="61"/>
                    <a:pt x="291" y="59"/>
                  </a:cubicBezTo>
                  <a:cubicBezTo>
                    <a:pt x="291" y="57"/>
                    <a:pt x="290" y="55"/>
                    <a:pt x="289" y="54"/>
                  </a:cubicBezTo>
                  <a:cubicBezTo>
                    <a:pt x="289" y="52"/>
                    <a:pt x="290" y="52"/>
                    <a:pt x="288" y="50"/>
                  </a:cubicBezTo>
                  <a:cubicBezTo>
                    <a:pt x="287" y="48"/>
                    <a:pt x="286" y="47"/>
                    <a:pt x="284" y="46"/>
                  </a:cubicBezTo>
                  <a:cubicBezTo>
                    <a:pt x="283" y="45"/>
                    <a:pt x="282" y="44"/>
                    <a:pt x="280" y="44"/>
                  </a:cubicBezTo>
                  <a:cubicBezTo>
                    <a:pt x="277" y="43"/>
                    <a:pt x="277" y="44"/>
                    <a:pt x="274" y="43"/>
                  </a:cubicBezTo>
                  <a:cubicBezTo>
                    <a:pt x="271" y="43"/>
                    <a:pt x="270" y="43"/>
                    <a:pt x="267" y="42"/>
                  </a:cubicBezTo>
                  <a:cubicBezTo>
                    <a:pt x="264" y="42"/>
                    <a:pt x="263" y="42"/>
                    <a:pt x="261" y="42"/>
                  </a:cubicBezTo>
                  <a:cubicBezTo>
                    <a:pt x="259" y="42"/>
                    <a:pt x="259" y="42"/>
                    <a:pt x="257" y="41"/>
                  </a:cubicBezTo>
                  <a:cubicBezTo>
                    <a:pt x="255" y="40"/>
                    <a:pt x="255" y="40"/>
                    <a:pt x="252" y="39"/>
                  </a:cubicBezTo>
                  <a:cubicBezTo>
                    <a:pt x="249" y="38"/>
                    <a:pt x="248" y="39"/>
                    <a:pt x="247" y="38"/>
                  </a:cubicBezTo>
                  <a:cubicBezTo>
                    <a:pt x="246" y="36"/>
                    <a:pt x="246" y="36"/>
                    <a:pt x="245" y="35"/>
                  </a:cubicBezTo>
                  <a:cubicBezTo>
                    <a:pt x="244" y="34"/>
                    <a:pt x="245" y="34"/>
                    <a:pt x="243" y="33"/>
                  </a:cubicBezTo>
                  <a:cubicBezTo>
                    <a:pt x="240" y="31"/>
                    <a:pt x="239" y="31"/>
                    <a:pt x="238" y="30"/>
                  </a:cubicBezTo>
                  <a:cubicBezTo>
                    <a:pt x="236" y="29"/>
                    <a:pt x="236" y="27"/>
                    <a:pt x="234" y="27"/>
                  </a:cubicBezTo>
                  <a:cubicBezTo>
                    <a:pt x="232" y="26"/>
                    <a:pt x="232" y="26"/>
                    <a:pt x="230" y="25"/>
                  </a:cubicBezTo>
                  <a:cubicBezTo>
                    <a:pt x="227" y="25"/>
                    <a:pt x="228" y="25"/>
                    <a:pt x="225" y="24"/>
                  </a:cubicBezTo>
                  <a:cubicBezTo>
                    <a:pt x="221" y="22"/>
                    <a:pt x="221" y="22"/>
                    <a:pt x="219" y="22"/>
                  </a:cubicBezTo>
                  <a:cubicBezTo>
                    <a:pt x="216" y="22"/>
                    <a:pt x="216" y="21"/>
                    <a:pt x="213" y="22"/>
                  </a:cubicBezTo>
                  <a:cubicBezTo>
                    <a:pt x="210" y="22"/>
                    <a:pt x="208" y="23"/>
                    <a:pt x="207" y="22"/>
                  </a:cubicBezTo>
                  <a:cubicBezTo>
                    <a:pt x="205" y="21"/>
                    <a:pt x="205" y="21"/>
                    <a:pt x="204" y="21"/>
                  </a:cubicBezTo>
                  <a:cubicBezTo>
                    <a:pt x="203" y="20"/>
                    <a:pt x="202" y="20"/>
                    <a:pt x="200" y="19"/>
                  </a:cubicBezTo>
                  <a:cubicBezTo>
                    <a:pt x="198" y="17"/>
                    <a:pt x="197" y="16"/>
                    <a:pt x="195" y="16"/>
                  </a:cubicBezTo>
                  <a:cubicBezTo>
                    <a:pt x="194" y="15"/>
                    <a:pt x="194" y="14"/>
                    <a:pt x="190" y="14"/>
                  </a:cubicBezTo>
                  <a:cubicBezTo>
                    <a:pt x="187" y="15"/>
                    <a:pt x="185" y="14"/>
                    <a:pt x="185" y="15"/>
                  </a:cubicBezTo>
                  <a:cubicBezTo>
                    <a:pt x="184" y="16"/>
                    <a:pt x="184" y="16"/>
                    <a:pt x="181" y="17"/>
                  </a:cubicBezTo>
                  <a:cubicBezTo>
                    <a:pt x="178" y="18"/>
                    <a:pt x="178" y="18"/>
                    <a:pt x="174" y="20"/>
                  </a:cubicBezTo>
                  <a:cubicBezTo>
                    <a:pt x="170" y="21"/>
                    <a:pt x="169" y="21"/>
                    <a:pt x="165" y="21"/>
                  </a:cubicBezTo>
                  <a:cubicBezTo>
                    <a:pt x="162" y="21"/>
                    <a:pt x="160" y="21"/>
                    <a:pt x="157" y="21"/>
                  </a:cubicBezTo>
                  <a:cubicBezTo>
                    <a:pt x="154" y="21"/>
                    <a:pt x="149" y="20"/>
                    <a:pt x="148" y="20"/>
                  </a:cubicBezTo>
                  <a:cubicBezTo>
                    <a:pt x="147" y="20"/>
                    <a:pt x="143" y="19"/>
                    <a:pt x="141" y="18"/>
                  </a:cubicBezTo>
                  <a:cubicBezTo>
                    <a:pt x="139" y="17"/>
                    <a:pt x="138" y="17"/>
                    <a:pt x="136" y="16"/>
                  </a:cubicBezTo>
                  <a:cubicBezTo>
                    <a:pt x="134" y="15"/>
                    <a:pt x="133" y="14"/>
                    <a:pt x="132" y="13"/>
                  </a:cubicBezTo>
                  <a:cubicBezTo>
                    <a:pt x="130" y="12"/>
                    <a:pt x="130" y="12"/>
                    <a:pt x="128" y="10"/>
                  </a:cubicBezTo>
                  <a:cubicBezTo>
                    <a:pt x="126" y="8"/>
                    <a:pt x="124" y="8"/>
                    <a:pt x="122" y="7"/>
                  </a:cubicBezTo>
                  <a:cubicBezTo>
                    <a:pt x="120" y="6"/>
                    <a:pt x="120" y="6"/>
                    <a:pt x="118" y="5"/>
                  </a:cubicBezTo>
                  <a:cubicBezTo>
                    <a:pt x="116" y="4"/>
                    <a:pt x="112" y="3"/>
                    <a:pt x="113" y="3"/>
                  </a:cubicBezTo>
                  <a:cubicBezTo>
                    <a:pt x="113" y="3"/>
                    <a:pt x="114" y="4"/>
                    <a:pt x="115" y="4"/>
                  </a:cubicBezTo>
                  <a:cubicBezTo>
                    <a:pt x="116" y="4"/>
                    <a:pt x="117" y="4"/>
                    <a:pt x="117" y="5"/>
                  </a:cubicBezTo>
                  <a:cubicBezTo>
                    <a:pt x="117" y="6"/>
                    <a:pt x="116" y="6"/>
                    <a:pt x="115" y="6"/>
                  </a:cubicBezTo>
                  <a:cubicBezTo>
                    <a:pt x="114" y="5"/>
                    <a:pt x="115" y="5"/>
                    <a:pt x="113" y="5"/>
                  </a:cubicBezTo>
                  <a:cubicBezTo>
                    <a:pt x="112" y="4"/>
                    <a:pt x="111" y="4"/>
                    <a:pt x="110" y="3"/>
                  </a:cubicBezTo>
                  <a:cubicBezTo>
                    <a:pt x="109" y="2"/>
                    <a:pt x="106" y="0"/>
                    <a:pt x="106"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289"/>
            <p:cNvSpPr>
              <a:spLocks/>
            </p:cNvSpPr>
            <p:nvPr/>
          </p:nvSpPr>
          <p:spPr bwMode="auto">
            <a:xfrm>
              <a:off x="7975600" y="836613"/>
              <a:ext cx="280988" cy="590550"/>
            </a:xfrm>
            <a:custGeom>
              <a:avLst/>
              <a:gdLst>
                <a:gd name="T0" fmla="*/ 55 w 200"/>
                <a:gd name="T1" fmla="*/ 33 h 419"/>
                <a:gd name="T2" fmla="*/ 46 w 200"/>
                <a:gd name="T3" fmla="*/ 37 h 419"/>
                <a:gd name="T4" fmla="*/ 43 w 200"/>
                <a:gd name="T5" fmla="*/ 45 h 419"/>
                <a:gd name="T6" fmla="*/ 32 w 200"/>
                <a:gd name="T7" fmla="*/ 53 h 419"/>
                <a:gd name="T8" fmla="*/ 43 w 200"/>
                <a:gd name="T9" fmla="*/ 56 h 419"/>
                <a:gd name="T10" fmla="*/ 40 w 200"/>
                <a:gd name="T11" fmla="*/ 66 h 419"/>
                <a:gd name="T12" fmla="*/ 38 w 200"/>
                <a:gd name="T13" fmla="*/ 80 h 419"/>
                <a:gd name="T14" fmla="*/ 37 w 200"/>
                <a:gd name="T15" fmla="*/ 95 h 419"/>
                <a:gd name="T16" fmla="*/ 42 w 200"/>
                <a:gd name="T17" fmla="*/ 113 h 419"/>
                <a:gd name="T18" fmla="*/ 40 w 200"/>
                <a:gd name="T19" fmla="*/ 125 h 419"/>
                <a:gd name="T20" fmla="*/ 44 w 200"/>
                <a:gd name="T21" fmla="*/ 134 h 419"/>
                <a:gd name="T22" fmla="*/ 37 w 200"/>
                <a:gd name="T23" fmla="*/ 150 h 419"/>
                <a:gd name="T24" fmla="*/ 35 w 200"/>
                <a:gd name="T25" fmla="*/ 161 h 419"/>
                <a:gd name="T26" fmla="*/ 34 w 200"/>
                <a:gd name="T27" fmla="*/ 167 h 419"/>
                <a:gd name="T28" fmla="*/ 25 w 200"/>
                <a:gd name="T29" fmla="*/ 173 h 419"/>
                <a:gd name="T30" fmla="*/ 15 w 200"/>
                <a:gd name="T31" fmla="*/ 187 h 419"/>
                <a:gd name="T32" fmla="*/ 3 w 200"/>
                <a:gd name="T33" fmla="*/ 196 h 419"/>
                <a:gd name="T34" fmla="*/ 1 w 200"/>
                <a:gd name="T35" fmla="*/ 210 h 419"/>
                <a:gd name="T36" fmla="*/ 4 w 200"/>
                <a:gd name="T37" fmla="*/ 221 h 419"/>
                <a:gd name="T38" fmla="*/ 16 w 200"/>
                <a:gd name="T39" fmla="*/ 249 h 419"/>
                <a:gd name="T40" fmla="*/ 41 w 200"/>
                <a:gd name="T41" fmla="*/ 289 h 419"/>
                <a:gd name="T42" fmla="*/ 114 w 200"/>
                <a:gd name="T43" fmla="*/ 413 h 419"/>
                <a:gd name="T44" fmla="*/ 136 w 200"/>
                <a:gd name="T45" fmla="*/ 382 h 419"/>
                <a:gd name="T46" fmla="*/ 128 w 200"/>
                <a:gd name="T47" fmla="*/ 348 h 419"/>
                <a:gd name="T48" fmla="*/ 147 w 200"/>
                <a:gd name="T49" fmla="*/ 333 h 419"/>
                <a:gd name="T50" fmla="*/ 153 w 200"/>
                <a:gd name="T51" fmla="*/ 320 h 419"/>
                <a:gd name="T52" fmla="*/ 171 w 200"/>
                <a:gd name="T53" fmla="*/ 307 h 419"/>
                <a:gd name="T54" fmla="*/ 199 w 200"/>
                <a:gd name="T55" fmla="*/ 291 h 419"/>
                <a:gd name="T56" fmla="*/ 194 w 200"/>
                <a:gd name="T57" fmla="*/ 266 h 419"/>
                <a:gd name="T58" fmla="*/ 192 w 200"/>
                <a:gd name="T59" fmla="*/ 248 h 419"/>
                <a:gd name="T60" fmla="*/ 184 w 200"/>
                <a:gd name="T61" fmla="*/ 248 h 419"/>
                <a:gd name="T62" fmla="*/ 174 w 200"/>
                <a:gd name="T63" fmla="*/ 242 h 419"/>
                <a:gd name="T64" fmla="*/ 181 w 200"/>
                <a:gd name="T65" fmla="*/ 241 h 419"/>
                <a:gd name="T66" fmla="*/ 172 w 200"/>
                <a:gd name="T67" fmla="*/ 224 h 419"/>
                <a:gd name="T68" fmla="*/ 171 w 200"/>
                <a:gd name="T69" fmla="*/ 216 h 419"/>
                <a:gd name="T70" fmla="*/ 160 w 200"/>
                <a:gd name="T71" fmla="*/ 207 h 419"/>
                <a:gd name="T72" fmla="*/ 160 w 200"/>
                <a:gd name="T73" fmla="*/ 219 h 419"/>
                <a:gd name="T74" fmla="*/ 166 w 200"/>
                <a:gd name="T75" fmla="*/ 222 h 419"/>
                <a:gd name="T76" fmla="*/ 159 w 200"/>
                <a:gd name="T77" fmla="*/ 233 h 419"/>
                <a:gd name="T78" fmla="*/ 157 w 200"/>
                <a:gd name="T79" fmla="*/ 223 h 419"/>
                <a:gd name="T80" fmla="*/ 146 w 200"/>
                <a:gd name="T81" fmla="*/ 221 h 419"/>
                <a:gd name="T82" fmla="*/ 123 w 200"/>
                <a:gd name="T83" fmla="*/ 195 h 419"/>
                <a:gd name="T84" fmla="*/ 133 w 200"/>
                <a:gd name="T85" fmla="*/ 179 h 419"/>
                <a:gd name="T86" fmla="*/ 145 w 200"/>
                <a:gd name="T87" fmla="*/ 171 h 419"/>
                <a:gd name="T88" fmla="*/ 156 w 200"/>
                <a:gd name="T89" fmla="*/ 162 h 419"/>
                <a:gd name="T90" fmla="*/ 165 w 200"/>
                <a:gd name="T91" fmla="*/ 151 h 419"/>
                <a:gd name="T92" fmla="*/ 171 w 200"/>
                <a:gd name="T93" fmla="*/ 141 h 419"/>
                <a:gd name="T94" fmla="*/ 177 w 200"/>
                <a:gd name="T95" fmla="*/ 129 h 419"/>
                <a:gd name="T96" fmla="*/ 172 w 200"/>
                <a:gd name="T97" fmla="*/ 119 h 419"/>
                <a:gd name="T98" fmla="*/ 172 w 200"/>
                <a:gd name="T99" fmla="*/ 107 h 419"/>
                <a:gd name="T100" fmla="*/ 162 w 200"/>
                <a:gd name="T101" fmla="*/ 95 h 419"/>
                <a:gd name="T102" fmla="*/ 146 w 200"/>
                <a:gd name="T103" fmla="*/ 81 h 419"/>
                <a:gd name="T104" fmla="*/ 149 w 200"/>
                <a:gd name="T105" fmla="*/ 59 h 419"/>
                <a:gd name="T106" fmla="*/ 165 w 200"/>
                <a:gd name="T107" fmla="*/ 44 h 419"/>
                <a:gd name="T108" fmla="*/ 174 w 200"/>
                <a:gd name="T109" fmla="*/ 23 h 419"/>
                <a:gd name="T110" fmla="*/ 166 w 200"/>
                <a:gd name="T111" fmla="*/ 21 h 419"/>
                <a:gd name="T112" fmla="*/ 146 w 200"/>
                <a:gd name="T113" fmla="*/ 37 h 419"/>
                <a:gd name="T114" fmla="*/ 136 w 200"/>
                <a:gd name="T115" fmla="*/ 27 h 419"/>
                <a:gd name="T116" fmla="*/ 129 w 200"/>
                <a:gd name="T117" fmla="*/ 11 h 419"/>
                <a:gd name="T118" fmla="*/ 124 w 200"/>
                <a:gd name="T119" fmla="*/ 5 h 419"/>
                <a:gd name="T120" fmla="*/ 103 w 200"/>
                <a:gd name="T121" fmla="*/ 1 h 419"/>
                <a:gd name="T122" fmla="*/ 88 w 200"/>
                <a:gd name="T123" fmla="*/ 7 h 419"/>
                <a:gd name="T124" fmla="*/ 70 w 200"/>
                <a:gd name="T125" fmla="*/ 18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419">
                  <a:moveTo>
                    <a:pt x="55" y="25"/>
                  </a:moveTo>
                  <a:cubicBezTo>
                    <a:pt x="55" y="25"/>
                    <a:pt x="55" y="25"/>
                    <a:pt x="55" y="26"/>
                  </a:cubicBezTo>
                  <a:cubicBezTo>
                    <a:pt x="56" y="26"/>
                    <a:pt x="55" y="27"/>
                    <a:pt x="55" y="27"/>
                  </a:cubicBezTo>
                  <a:cubicBezTo>
                    <a:pt x="55" y="27"/>
                    <a:pt x="55" y="27"/>
                    <a:pt x="55" y="28"/>
                  </a:cubicBezTo>
                  <a:cubicBezTo>
                    <a:pt x="55" y="28"/>
                    <a:pt x="54" y="29"/>
                    <a:pt x="54" y="30"/>
                  </a:cubicBezTo>
                  <a:cubicBezTo>
                    <a:pt x="55" y="30"/>
                    <a:pt x="54" y="30"/>
                    <a:pt x="55" y="30"/>
                  </a:cubicBezTo>
                  <a:cubicBezTo>
                    <a:pt x="56" y="30"/>
                    <a:pt x="57" y="31"/>
                    <a:pt x="57" y="32"/>
                  </a:cubicBezTo>
                  <a:cubicBezTo>
                    <a:pt x="56" y="32"/>
                    <a:pt x="56" y="33"/>
                    <a:pt x="55" y="33"/>
                  </a:cubicBezTo>
                  <a:cubicBezTo>
                    <a:pt x="54" y="33"/>
                    <a:pt x="53" y="34"/>
                    <a:pt x="52" y="34"/>
                  </a:cubicBezTo>
                  <a:cubicBezTo>
                    <a:pt x="52" y="34"/>
                    <a:pt x="51" y="35"/>
                    <a:pt x="51" y="35"/>
                  </a:cubicBezTo>
                  <a:cubicBezTo>
                    <a:pt x="50" y="35"/>
                    <a:pt x="50" y="35"/>
                    <a:pt x="49" y="35"/>
                  </a:cubicBezTo>
                  <a:cubicBezTo>
                    <a:pt x="49" y="35"/>
                    <a:pt x="48" y="35"/>
                    <a:pt x="48" y="35"/>
                  </a:cubicBezTo>
                  <a:cubicBezTo>
                    <a:pt x="47" y="35"/>
                    <a:pt x="46" y="35"/>
                    <a:pt x="46" y="35"/>
                  </a:cubicBezTo>
                  <a:cubicBezTo>
                    <a:pt x="46" y="35"/>
                    <a:pt x="45" y="35"/>
                    <a:pt x="45" y="36"/>
                  </a:cubicBezTo>
                  <a:cubicBezTo>
                    <a:pt x="45" y="36"/>
                    <a:pt x="45" y="37"/>
                    <a:pt x="45" y="37"/>
                  </a:cubicBezTo>
                  <a:cubicBezTo>
                    <a:pt x="46" y="37"/>
                    <a:pt x="46" y="37"/>
                    <a:pt x="46" y="37"/>
                  </a:cubicBezTo>
                  <a:cubicBezTo>
                    <a:pt x="46" y="37"/>
                    <a:pt x="46" y="38"/>
                    <a:pt x="47" y="38"/>
                  </a:cubicBezTo>
                  <a:cubicBezTo>
                    <a:pt x="47" y="39"/>
                    <a:pt x="47" y="39"/>
                    <a:pt x="47" y="39"/>
                  </a:cubicBezTo>
                  <a:cubicBezTo>
                    <a:pt x="47" y="40"/>
                    <a:pt x="47" y="39"/>
                    <a:pt x="47" y="40"/>
                  </a:cubicBezTo>
                  <a:cubicBezTo>
                    <a:pt x="46" y="41"/>
                    <a:pt x="47" y="41"/>
                    <a:pt x="46" y="42"/>
                  </a:cubicBezTo>
                  <a:cubicBezTo>
                    <a:pt x="46" y="42"/>
                    <a:pt x="46" y="42"/>
                    <a:pt x="46" y="42"/>
                  </a:cubicBezTo>
                  <a:cubicBezTo>
                    <a:pt x="46" y="43"/>
                    <a:pt x="46" y="43"/>
                    <a:pt x="46" y="44"/>
                  </a:cubicBezTo>
                  <a:cubicBezTo>
                    <a:pt x="46" y="44"/>
                    <a:pt x="45" y="45"/>
                    <a:pt x="45" y="45"/>
                  </a:cubicBezTo>
                  <a:cubicBezTo>
                    <a:pt x="44" y="45"/>
                    <a:pt x="44" y="45"/>
                    <a:pt x="43" y="45"/>
                  </a:cubicBezTo>
                  <a:cubicBezTo>
                    <a:pt x="43" y="46"/>
                    <a:pt x="42" y="46"/>
                    <a:pt x="41" y="46"/>
                  </a:cubicBezTo>
                  <a:cubicBezTo>
                    <a:pt x="41" y="47"/>
                    <a:pt x="40" y="46"/>
                    <a:pt x="40" y="47"/>
                  </a:cubicBezTo>
                  <a:cubicBezTo>
                    <a:pt x="39" y="48"/>
                    <a:pt x="38" y="49"/>
                    <a:pt x="38" y="49"/>
                  </a:cubicBezTo>
                  <a:cubicBezTo>
                    <a:pt x="37" y="49"/>
                    <a:pt x="37" y="49"/>
                    <a:pt x="36" y="50"/>
                  </a:cubicBezTo>
                  <a:cubicBezTo>
                    <a:pt x="36" y="50"/>
                    <a:pt x="35" y="51"/>
                    <a:pt x="34" y="51"/>
                  </a:cubicBezTo>
                  <a:cubicBezTo>
                    <a:pt x="33" y="51"/>
                    <a:pt x="33" y="51"/>
                    <a:pt x="33" y="51"/>
                  </a:cubicBezTo>
                  <a:cubicBezTo>
                    <a:pt x="32" y="51"/>
                    <a:pt x="32" y="52"/>
                    <a:pt x="32" y="52"/>
                  </a:cubicBezTo>
                  <a:cubicBezTo>
                    <a:pt x="31" y="53"/>
                    <a:pt x="31" y="52"/>
                    <a:pt x="32" y="53"/>
                  </a:cubicBezTo>
                  <a:cubicBezTo>
                    <a:pt x="32" y="54"/>
                    <a:pt x="33" y="53"/>
                    <a:pt x="33" y="53"/>
                  </a:cubicBezTo>
                  <a:cubicBezTo>
                    <a:pt x="33" y="54"/>
                    <a:pt x="33" y="54"/>
                    <a:pt x="34" y="54"/>
                  </a:cubicBezTo>
                  <a:cubicBezTo>
                    <a:pt x="34" y="55"/>
                    <a:pt x="35" y="56"/>
                    <a:pt x="36" y="56"/>
                  </a:cubicBezTo>
                  <a:cubicBezTo>
                    <a:pt x="36" y="55"/>
                    <a:pt x="36" y="55"/>
                    <a:pt x="37" y="55"/>
                  </a:cubicBezTo>
                  <a:cubicBezTo>
                    <a:pt x="38" y="55"/>
                    <a:pt x="38" y="55"/>
                    <a:pt x="38" y="55"/>
                  </a:cubicBezTo>
                  <a:cubicBezTo>
                    <a:pt x="39" y="56"/>
                    <a:pt x="39" y="56"/>
                    <a:pt x="40" y="56"/>
                  </a:cubicBezTo>
                  <a:cubicBezTo>
                    <a:pt x="40" y="55"/>
                    <a:pt x="41" y="55"/>
                    <a:pt x="41" y="55"/>
                  </a:cubicBezTo>
                  <a:cubicBezTo>
                    <a:pt x="42" y="56"/>
                    <a:pt x="42" y="57"/>
                    <a:pt x="43" y="56"/>
                  </a:cubicBezTo>
                  <a:cubicBezTo>
                    <a:pt x="43" y="56"/>
                    <a:pt x="44" y="56"/>
                    <a:pt x="44" y="57"/>
                  </a:cubicBezTo>
                  <a:cubicBezTo>
                    <a:pt x="43" y="57"/>
                    <a:pt x="43" y="57"/>
                    <a:pt x="43" y="58"/>
                  </a:cubicBezTo>
                  <a:cubicBezTo>
                    <a:pt x="43" y="59"/>
                    <a:pt x="43" y="59"/>
                    <a:pt x="43" y="59"/>
                  </a:cubicBezTo>
                  <a:cubicBezTo>
                    <a:pt x="43" y="60"/>
                    <a:pt x="42" y="60"/>
                    <a:pt x="42" y="61"/>
                  </a:cubicBezTo>
                  <a:cubicBezTo>
                    <a:pt x="42" y="61"/>
                    <a:pt x="43" y="62"/>
                    <a:pt x="42" y="63"/>
                  </a:cubicBezTo>
                  <a:cubicBezTo>
                    <a:pt x="42" y="63"/>
                    <a:pt x="42" y="63"/>
                    <a:pt x="42" y="64"/>
                  </a:cubicBezTo>
                  <a:cubicBezTo>
                    <a:pt x="42" y="64"/>
                    <a:pt x="42" y="64"/>
                    <a:pt x="42" y="64"/>
                  </a:cubicBezTo>
                  <a:cubicBezTo>
                    <a:pt x="41" y="65"/>
                    <a:pt x="40" y="65"/>
                    <a:pt x="40" y="66"/>
                  </a:cubicBezTo>
                  <a:cubicBezTo>
                    <a:pt x="41" y="66"/>
                    <a:pt x="41" y="66"/>
                    <a:pt x="41" y="67"/>
                  </a:cubicBezTo>
                  <a:cubicBezTo>
                    <a:pt x="41" y="68"/>
                    <a:pt x="41" y="69"/>
                    <a:pt x="41" y="69"/>
                  </a:cubicBezTo>
                  <a:cubicBezTo>
                    <a:pt x="40" y="70"/>
                    <a:pt x="39" y="71"/>
                    <a:pt x="39" y="71"/>
                  </a:cubicBezTo>
                  <a:cubicBezTo>
                    <a:pt x="39" y="72"/>
                    <a:pt x="39" y="72"/>
                    <a:pt x="39" y="72"/>
                  </a:cubicBezTo>
                  <a:cubicBezTo>
                    <a:pt x="40" y="73"/>
                    <a:pt x="41" y="73"/>
                    <a:pt x="40" y="74"/>
                  </a:cubicBezTo>
                  <a:cubicBezTo>
                    <a:pt x="40" y="75"/>
                    <a:pt x="40" y="75"/>
                    <a:pt x="40" y="76"/>
                  </a:cubicBezTo>
                  <a:cubicBezTo>
                    <a:pt x="39" y="77"/>
                    <a:pt x="39" y="77"/>
                    <a:pt x="39" y="78"/>
                  </a:cubicBezTo>
                  <a:cubicBezTo>
                    <a:pt x="39" y="79"/>
                    <a:pt x="38" y="80"/>
                    <a:pt x="38" y="80"/>
                  </a:cubicBezTo>
                  <a:cubicBezTo>
                    <a:pt x="38" y="81"/>
                    <a:pt x="38" y="82"/>
                    <a:pt x="38" y="83"/>
                  </a:cubicBezTo>
                  <a:cubicBezTo>
                    <a:pt x="38" y="84"/>
                    <a:pt x="38" y="84"/>
                    <a:pt x="37" y="85"/>
                  </a:cubicBezTo>
                  <a:cubicBezTo>
                    <a:pt x="37" y="86"/>
                    <a:pt x="36" y="86"/>
                    <a:pt x="36" y="87"/>
                  </a:cubicBezTo>
                  <a:cubicBezTo>
                    <a:pt x="36" y="88"/>
                    <a:pt x="36" y="88"/>
                    <a:pt x="37" y="88"/>
                  </a:cubicBezTo>
                  <a:cubicBezTo>
                    <a:pt x="37" y="88"/>
                    <a:pt x="37" y="89"/>
                    <a:pt x="36" y="89"/>
                  </a:cubicBezTo>
                  <a:cubicBezTo>
                    <a:pt x="36" y="90"/>
                    <a:pt x="36" y="90"/>
                    <a:pt x="36" y="90"/>
                  </a:cubicBezTo>
                  <a:cubicBezTo>
                    <a:pt x="37" y="90"/>
                    <a:pt x="37" y="92"/>
                    <a:pt x="37" y="93"/>
                  </a:cubicBezTo>
                  <a:cubicBezTo>
                    <a:pt x="37" y="93"/>
                    <a:pt x="37" y="94"/>
                    <a:pt x="37" y="95"/>
                  </a:cubicBezTo>
                  <a:cubicBezTo>
                    <a:pt x="36" y="96"/>
                    <a:pt x="36" y="98"/>
                    <a:pt x="36" y="98"/>
                  </a:cubicBezTo>
                  <a:cubicBezTo>
                    <a:pt x="37" y="98"/>
                    <a:pt x="37" y="99"/>
                    <a:pt x="38" y="99"/>
                  </a:cubicBezTo>
                  <a:cubicBezTo>
                    <a:pt x="38" y="100"/>
                    <a:pt x="39" y="100"/>
                    <a:pt x="39" y="101"/>
                  </a:cubicBezTo>
                  <a:cubicBezTo>
                    <a:pt x="40" y="101"/>
                    <a:pt x="41" y="102"/>
                    <a:pt x="41" y="103"/>
                  </a:cubicBezTo>
                  <a:cubicBezTo>
                    <a:pt x="41" y="103"/>
                    <a:pt x="41" y="104"/>
                    <a:pt x="41" y="105"/>
                  </a:cubicBezTo>
                  <a:cubicBezTo>
                    <a:pt x="41" y="105"/>
                    <a:pt x="41" y="109"/>
                    <a:pt x="41" y="110"/>
                  </a:cubicBezTo>
                  <a:cubicBezTo>
                    <a:pt x="41" y="110"/>
                    <a:pt x="41" y="111"/>
                    <a:pt x="41" y="111"/>
                  </a:cubicBezTo>
                  <a:cubicBezTo>
                    <a:pt x="42" y="112"/>
                    <a:pt x="42" y="113"/>
                    <a:pt x="42" y="113"/>
                  </a:cubicBezTo>
                  <a:cubicBezTo>
                    <a:pt x="42" y="114"/>
                    <a:pt x="42" y="114"/>
                    <a:pt x="41" y="114"/>
                  </a:cubicBezTo>
                  <a:cubicBezTo>
                    <a:pt x="40" y="114"/>
                    <a:pt x="41" y="114"/>
                    <a:pt x="40" y="115"/>
                  </a:cubicBezTo>
                  <a:cubicBezTo>
                    <a:pt x="40" y="116"/>
                    <a:pt x="40" y="117"/>
                    <a:pt x="40" y="117"/>
                  </a:cubicBezTo>
                  <a:cubicBezTo>
                    <a:pt x="39" y="117"/>
                    <a:pt x="38" y="117"/>
                    <a:pt x="39" y="118"/>
                  </a:cubicBezTo>
                  <a:cubicBezTo>
                    <a:pt x="39" y="118"/>
                    <a:pt x="40" y="118"/>
                    <a:pt x="40" y="118"/>
                  </a:cubicBezTo>
                  <a:cubicBezTo>
                    <a:pt x="39" y="119"/>
                    <a:pt x="39" y="119"/>
                    <a:pt x="39" y="120"/>
                  </a:cubicBezTo>
                  <a:cubicBezTo>
                    <a:pt x="39" y="121"/>
                    <a:pt x="39" y="122"/>
                    <a:pt x="39" y="123"/>
                  </a:cubicBezTo>
                  <a:cubicBezTo>
                    <a:pt x="39" y="124"/>
                    <a:pt x="39" y="124"/>
                    <a:pt x="40" y="125"/>
                  </a:cubicBezTo>
                  <a:cubicBezTo>
                    <a:pt x="40" y="125"/>
                    <a:pt x="40" y="126"/>
                    <a:pt x="41" y="126"/>
                  </a:cubicBezTo>
                  <a:cubicBezTo>
                    <a:pt x="41" y="126"/>
                    <a:pt x="41" y="125"/>
                    <a:pt x="42" y="126"/>
                  </a:cubicBezTo>
                  <a:cubicBezTo>
                    <a:pt x="42" y="126"/>
                    <a:pt x="43" y="127"/>
                    <a:pt x="44" y="128"/>
                  </a:cubicBezTo>
                  <a:cubicBezTo>
                    <a:pt x="44" y="128"/>
                    <a:pt x="44" y="128"/>
                    <a:pt x="45" y="128"/>
                  </a:cubicBezTo>
                  <a:cubicBezTo>
                    <a:pt x="46" y="128"/>
                    <a:pt x="47" y="128"/>
                    <a:pt x="47" y="128"/>
                  </a:cubicBezTo>
                  <a:cubicBezTo>
                    <a:pt x="46" y="129"/>
                    <a:pt x="46" y="129"/>
                    <a:pt x="45" y="130"/>
                  </a:cubicBezTo>
                  <a:cubicBezTo>
                    <a:pt x="45" y="130"/>
                    <a:pt x="45" y="131"/>
                    <a:pt x="44" y="132"/>
                  </a:cubicBezTo>
                  <a:cubicBezTo>
                    <a:pt x="44" y="132"/>
                    <a:pt x="44" y="134"/>
                    <a:pt x="44" y="134"/>
                  </a:cubicBezTo>
                  <a:cubicBezTo>
                    <a:pt x="43" y="134"/>
                    <a:pt x="42" y="136"/>
                    <a:pt x="42" y="136"/>
                  </a:cubicBezTo>
                  <a:cubicBezTo>
                    <a:pt x="41" y="136"/>
                    <a:pt x="40" y="138"/>
                    <a:pt x="40" y="139"/>
                  </a:cubicBezTo>
                  <a:cubicBezTo>
                    <a:pt x="39" y="140"/>
                    <a:pt x="39" y="142"/>
                    <a:pt x="39" y="143"/>
                  </a:cubicBezTo>
                  <a:cubicBezTo>
                    <a:pt x="39" y="143"/>
                    <a:pt x="39" y="144"/>
                    <a:pt x="39" y="145"/>
                  </a:cubicBezTo>
                  <a:cubicBezTo>
                    <a:pt x="39" y="145"/>
                    <a:pt x="39" y="145"/>
                    <a:pt x="38" y="145"/>
                  </a:cubicBezTo>
                  <a:cubicBezTo>
                    <a:pt x="37" y="145"/>
                    <a:pt x="36" y="146"/>
                    <a:pt x="36" y="146"/>
                  </a:cubicBezTo>
                  <a:cubicBezTo>
                    <a:pt x="36" y="147"/>
                    <a:pt x="36" y="146"/>
                    <a:pt x="36" y="147"/>
                  </a:cubicBezTo>
                  <a:cubicBezTo>
                    <a:pt x="36" y="149"/>
                    <a:pt x="37" y="149"/>
                    <a:pt x="37" y="150"/>
                  </a:cubicBezTo>
                  <a:cubicBezTo>
                    <a:pt x="37" y="150"/>
                    <a:pt x="37" y="152"/>
                    <a:pt x="37" y="153"/>
                  </a:cubicBezTo>
                  <a:cubicBezTo>
                    <a:pt x="37" y="154"/>
                    <a:pt x="37" y="154"/>
                    <a:pt x="37" y="155"/>
                  </a:cubicBezTo>
                  <a:cubicBezTo>
                    <a:pt x="37" y="156"/>
                    <a:pt x="37" y="156"/>
                    <a:pt x="38" y="157"/>
                  </a:cubicBezTo>
                  <a:cubicBezTo>
                    <a:pt x="38" y="157"/>
                    <a:pt x="38" y="157"/>
                    <a:pt x="39" y="158"/>
                  </a:cubicBezTo>
                  <a:cubicBezTo>
                    <a:pt x="39" y="158"/>
                    <a:pt x="39" y="158"/>
                    <a:pt x="39" y="158"/>
                  </a:cubicBezTo>
                  <a:cubicBezTo>
                    <a:pt x="38" y="158"/>
                    <a:pt x="38" y="158"/>
                    <a:pt x="37" y="159"/>
                  </a:cubicBezTo>
                  <a:cubicBezTo>
                    <a:pt x="37" y="159"/>
                    <a:pt x="37" y="160"/>
                    <a:pt x="37" y="160"/>
                  </a:cubicBezTo>
                  <a:cubicBezTo>
                    <a:pt x="36" y="160"/>
                    <a:pt x="35" y="160"/>
                    <a:pt x="35" y="161"/>
                  </a:cubicBezTo>
                  <a:cubicBezTo>
                    <a:pt x="35" y="162"/>
                    <a:pt x="35" y="162"/>
                    <a:pt x="36" y="162"/>
                  </a:cubicBezTo>
                  <a:cubicBezTo>
                    <a:pt x="36" y="162"/>
                    <a:pt x="37" y="162"/>
                    <a:pt x="37" y="162"/>
                  </a:cubicBezTo>
                  <a:cubicBezTo>
                    <a:pt x="37" y="163"/>
                    <a:pt x="37" y="163"/>
                    <a:pt x="36" y="163"/>
                  </a:cubicBezTo>
                  <a:cubicBezTo>
                    <a:pt x="36" y="164"/>
                    <a:pt x="34" y="164"/>
                    <a:pt x="35" y="164"/>
                  </a:cubicBezTo>
                  <a:cubicBezTo>
                    <a:pt x="36" y="165"/>
                    <a:pt x="36" y="165"/>
                    <a:pt x="36" y="165"/>
                  </a:cubicBezTo>
                  <a:cubicBezTo>
                    <a:pt x="35" y="165"/>
                    <a:pt x="35" y="164"/>
                    <a:pt x="34" y="165"/>
                  </a:cubicBezTo>
                  <a:cubicBezTo>
                    <a:pt x="34" y="166"/>
                    <a:pt x="33" y="166"/>
                    <a:pt x="34" y="167"/>
                  </a:cubicBezTo>
                  <a:cubicBezTo>
                    <a:pt x="34" y="167"/>
                    <a:pt x="34" y="167"/>
                    <a:pt x="34" y="167"/>
                  </a:cubicBezTo>
                  <a:cubicBezTo>
                    <a:pt x="34" y="168"/>
                    <a:pt x="34" y="167"/>
                    <a:pt x="33" y="167"/>
                  </a:cubicBezTo>
                  <a:cubicBezTo>
                    <a:pt x="33" y="168"/>
                    <a:pt x="32" y="168"/>
                    <a:pt x="32" y="168"/>
                  </a:cubicBezTo>
                  <a:cubicBezTo>
                    <a:pt x="32" y="169"/>
                    <a:pt x="31" y="169"/>
                    <a:pt x="31" y="169"/>
                  </a:cubicBezTo>
                  <a:cubicBezTo>
                    <a:pt x="31" y="170"/>
                    <a:pt x="31" y="170"/>
                    <a:pt x="30" y="170"/>
                  </a:cubicBezTo>
                  <a:cubicBezTo>
                    <a:pt x="30" y="170"/>
                    <a:pt x="30" y="170"/>
                    <a:pt x="29" y="171"/>
                  </a:cubicBezTo>
                  <a:cubicBezTo>
                    <a:pt x="29" y="171"/>
                    <a:pt x="29" y="171"/>
                    <a:pt x="28" y="171"/>
                  </a:cubicBezTo>
                  <a:cubicBezTo>
                    <a:pt x="28" y="171"/>
                    <a:pt x="27" y="172"/>
                    <a:pt x="27" y="172"/>
                  </a:cubicBezTo>
                  <a:cubicBezTo>
                    <a:pt x="27" y="172"/>
                    <a:pt x="26" y="172"/>
                    <a:pt x="25" y="173"/>
                  </a:cubicBezTo>
                  <a:cubicBezTo>
                    <a:pt x="25" y="173"/>
                    <a:pt x="25" y="174"/>
                    <a:pt x="25" y="174"/>
                  </a:cubicBezTo>
                  <a:cubicBezTo>
                    <a:pt x="24" y="174"/>
                    <a:pt x="23" y="175"/>
                    <a:pt x="22" y="175"/>
                  </a:cubicBezTo>
                  <a:cubicBezTo>
                    <a:pt x="22" y="175"/>
                    <a:pt x="22" y="175"/>
                    <a:pt x="21" y="176"/>
                  </a:cubicBezTo>
                  <a:cubicBezTo>
                    <a:pt x="21" y="176"/>
                    <a:pt x="21" y="176"/>
                    <a:pt x="20" y="177"/>
                  </a:cubicBezTo>
                  <a:cubicBezTo>
                    <a:pt x="19" y="177"/>
                    <a:pt x="19" y="176"/>
                    <a:pt x="18" y="177"/>
                  </a:cubicBezTo>
                  <a:cubicBezTo>
                    <a:pt x="18" y="177"/>
                    <a:pt x="17" y="177"/>
                    <a:pt x="17" y="177"/>
                  </a:cubicBezTo>
                  <a:cubicBezTo>
                    <a:pt x="16" y="178"/>
                    <a:pt x="16" y="179"/>
                    <a:pt x="16" y="179"/>
                  </a:cubicBezTo>
                  <a:cubicBezTo>
                    <a:pt x="16" y="180"/>
                    <a:pt x="15" y="186"/>
                    <a:pt x="15" y="187"/>
                  </a:cubicBezTo>
                  <a:cubicBezTo>
                    <a:pt x="14" y="188"/>
                    <a:pt x="14" y="189"/>
                    <a:pt x="13" y="189"/>
                  </a:cubicBezTo>
                  <a:cubicBezTo>
                    <a:pt x="13" y="190"/>
                    <a:pt x="11" y="191"/>
                    <a:pt x="10" y="191"/>
                  </a:cubicBezTo>
                  <a:cubicBezTo>
                    <a:pt x="10" y="192"/>
                    <a:pt x="7" y="190"/>
                    <a:pt x="7" y="190"/>
                  </a:cubicBezTo>
                  <a:cubicBezTo>
                    <a:pt x="7" y="190"/>
                    <a:pt x="6" y="190"/>
                    <a:pt x="6" y="191"/>
                  </a:cubicBezTo>
                  <a:cubicBezTo>
                    <a:pt x="6" y="191"/>
                    <a:pt x="6" y="192"/>
                    <a:pt x="5" y="193"/>
                  </a:cubicBezTo>
                  <a:cubicBezTo>
                    <a:pt x="5" y="193"/>
                    <a:pt x="4" y="194"/>
                    <a:pt x="4" y="194"/>
                  </a:cubicBezTo>
                  <a:cubicBezTo>
                    <a:pt x="4" y="195"/>
                    <a:pt x="4" y="195"/>
                    <a:pt x="4" y="195"/>
                  </a:cubicBezTo>
                  <a:cubicBezTo>
                    <a:pt x="3" y="195"/>
                    <a:pt x="3" y="195"/>
                    <a:pt x="3" y="196"/>
                  </a:cubicBezTo>
                  <a:cubicBezTo>
                    <a:pt x="2" y="197"/>
                    <a:pt x="2" y="197"/>
                    <a:pt x="1" y="197"/>
                  </a:cubicBezTo>
                  <a:cubicBezTo>
                    <a:pt x="1" y="197"/>
                    <a:pt x="1" y="197"/>
                    <a:pt x="1" y="198"/>
                  </a:cubicBezTo>
                  <a:cubicBezTo>
                    <a:pt x="1" y="198"/>
                    <a:pt x="1" y="200"/>
                    <a:pt x="1" y="200"/>
                  </a:cubicBezTo>
                  <a:cubicBezTo>
                    <a:pt x="1" y="200"/>
                    <a:pt x="2" y="201"/>
                    <a:pt x="2" y="201"/>
                  </a:cubicBezTo>
                  <a:cubicBezTo>
                    <a:pt x="1" y="202"/>
                    <a:pt x="1" y="203"/>
                    <a:pt x="1" y="203"/>
                  </a:cubicBezTo>
                  <a:cubicBezTo>
                    <a:pt x="1" y="203"/>
                    <a:pt x="1" y="205"/>
                    <a:pt x="1" y="205"/>
                  </a:cubicBezTo>
                  <a:cubicBezTo>
                    <a:pt x="1" y="206"/>
                    <a:pt x="0" y="207"/>
                    <a:pt x="0" y="207"/>
                  </a:cubicBezTo>
                  <a:cubicBezTo>
                    <a:pt x="0" y="207"/>
                    <a:pt x="1" y="210"/>
                    <a:pt x="1" y="210"/>
                  </a:cubicBezTo>
                  <a:cubicBezTo>
                    <a:pt x="1" y="210"/>
                    <a:pt x="2" y="211"/>
                    <a:pt x="1" y="212"/>
                  </a:cubicBezTo>
                  <a:cubicBezTo>
                    <a:pt x="1" y="212"/>
                    <a:pt x="0" y="213"/>
                    <a:pt x="0" y="213"/>
                  </a:cubicBezTo>
                  <a:cubicBezTo>
                    <a:pt x="0" y="213"/>
                    <a:pt x="1" y="214"/>
                    <a:pt x="1" y="214"/>
                  </a:cubicBezTo>
                  <a:cubicBezTo>
                    <a:pt x="1" y="214"/>
                    <a:pt x="3" y="215"/>
                    <a:pt x="3" y="215"/>
                  </a:cubicBezTo>
                  <a:cubicBezTo>
                    <a:pt x="3" y="215"/>
                    <a:pt x="3" y="216"/>
                    <a:pt x="3" y="216"/>
                  </a:cubicBezTo>
                  <a:cubicBezTo>
                    <a:pt x="2" y="217"/>
                    <a:pt x="2" y="218"/>
                    <a:pt x="3" y="219"/>
                  </a:cubicBezTo>
                  <a:cubicBezTo>
                    <a:pt x="3" y="219"/>
                    <a:pt x="4" y="219"/>
                    <a:pt x="4" y="219"/>
                  </a:cubicBezTo>
                  <a:cubicBezTo>
                    <a:pt x="4" y="219"/>
                    <a:pt x="4" y="219"/>
                    <a:pt x="4" y="221"/>
                  </a:cubicBezTo>
                  <a:cubicBezTo>
                    <a:pt x="4" y="222"/>
                    <a:pt x="4" y="222"/>
                    <a:pt x="4" y="223"/>
                  </a:cubicBezTo>
                  <a:cubicBezTo>
                    <a:pt x="4" y="224"/>
                    <a:pt x="6" y="228"/>
                    <a:pt x="7" y="229"/>
                  </a:cubicBezTo>
                  <a:cubicBezTo>
                    <a:pt x="7" y="230"/>
                    <a:pt x="9" y="232"/>
                    <a:pt x="9" y="232"/>
                  </a:cubicBezTo>
                  <a:cubicBezTo>
                    <a:pt x="9" y="233"/>
                    <a:pt x="11" y="235"/>
                    <a:pt x="11" y="236"/>
                  </a:cubicBezTo>
                  <a:cubicBezTo>
                    <a:pt x="11" y="236"/>
                    <a:pt x="12" y="241"/>
                    <a:pt x="12" y="241"/>
                  </a:cubicBezTo>
                  <a:cubicBezTo>
                    <a:pt x="14" y="247"/>
                    <a:pt x="14" y="247"/>
                    <a:pt x="14" y="247"/>
                  </a:cubicBezTo>
                  <a:cubicBezTo>
                    <a:pt x="14" y="247"/>
                    <a:pt x="14" y="248"/>
                    <a:pt x="15" y="248"/>
                  </a:cubicBezTo>
                  <a:cubicBezTo>
                    <a:pt x="15" y="249"/>
                    <a:pt x="16" y="249"/>
                    <a:pt x="16" y="249"/>
                  </a:cubicBezTo>
                  <a:cubicBezTo>
                    <a:pt x="16" y="250"/>
                    <a:pt x="16" y="250"/>
                    <a:pt x="17" y="250"/>
                  </a:cubicBezTo>
                  <a:cubicBezTo>
                    <a:pt x="18" y="250"/>
                    <a:pt x="18" y="250"/>
                    <a:pt x="18" y="250"/>
                  </a:cubicBezTo>
                  <a:cubicBezTo>
                    <a:pt x="19" y="250"/>
                    <a:pt x="29" y="255"/>
                    <a:pt x="29" y="255"/>
                  </a:cubicBezTo>
                  <a:cubicBezTo>
                    <a:pt x="29" y="255"/>
                    <a:pt x="31" y="255"/>
                    <a:pt x="30" y="256"/>
                  </a:cubicBezTo>
                  <a:cubicBezTo>
                    <a:pt x="29" y="256"/>
                    <a:pt x="28" y="256"/>
                    <a:pt x="29" y="257"/>
                  </a:cubicBezTo>
                  <a:cubicBezTo>
                    <a:pt x="29" y="258"/>
                    <a:pt x="39" y="269"/>
                    <a:pt x="39" y="269"/>
                  </a:cubicBezTo>
                  <a:cubicBezTo>
                    <a:pt x="39" y="269"/>
                    <a:pt x="40" y="270"/>
                    <a:pt x="40" y="271"/>
                  </a:cubicBezTo>
                  <a:cubicBezTo>
                    <a:pt x="40" y="273"/>
                    <a:pt x="41" y="289"/>
                    <a:pt x="41" y="289"/>
                  </a:cubicBezTo>
                  <a:cubicBezTo>
                    <a:pt x="41" y="289"/>
                    <a:pt x="41" y="289"/>
                    <a:pt x="42" y="290"/>
                  </a:cubicBezTo>
                  <a:cubicBezTo>
                    <a:pt x="43" y="290"/>
                    <a:pt x="76" y="313"/>
                    <a:pt x="76" y="313"/>
                  </a:cubicBezTo>
                  <a:cubicBezTo>
                    <a:pt x="76" y="313"/>
                    <a:pt x="76" y="313"/>
                    <a:pt x="76" y="314"/>
                  </a:cubicBezTo>
                  <a:cubicBezTo>
                    <a:pt x="77" y="315"/>
                    <a:pt x="99" y="418"/>
                    <a:pt x="99" y="418"/>
                  </a:cubicBezTo>
                  <a:cubicBezTo>
                    <a:pt x="100" y="419"/>
                    <a:pt x="100" y="419"/>
                    <a:pt x="100" y="419"/>
                  </a:cubicBezTo>
                  <a:cubicBezTo>
                    <a:pt x="101" y="419"/>
                    <a:pt x="101" y="419"/>
                    <a:pt x="101" y="419"/>
                  </a:cubicBezTo>
                  <a:cubicBezTo>
                    <a:pt x="113" y="413"/>
                    <a:pt x="113" y="413"/>
                    <a:pt x="113" y="413"/>
                  </a:cubicBezTo>
                  <a:cubicBezTo>
                    <a:pt x="113" y="413"/>
                    <a:pt x="113" y="413"/>
                    <a:pt x="114" y="413"/>
                  </a:cubicBezTo>
                  <a:cubicBezTo>
                    <a:pt x="115" y="413"/>
                    <a:pt x="115" y="413"/>
                    <a:pt x="116" y="412"/>
                  </a:cubicBezTo>
                  <a:cubicBezTo>
                    <a:pt x="117" y="411"/>
                    <a:pt x="120" y="409"/>
                    <a:pt x="120" y="408"/>
                  </a:cubicBezTo>
                  <a:cubicBezTo>
                    <a:pt x="121" y="406"/>
                    <a:pt x="122" y="406"/>
                    <a:pt x="123" y="405"/>
                  </a:cubicBezTo>
                  <a:cubicBezTo>
                    <a:pt x="124" y="404"/>
                    <a:pt x="130" y="394"/>
                    <a:pt x="130" y="394"/>
                  </a:cubicBezTo>
                  <a:cubicBezTo>
                    <a:pt x="130" y="394"/>
                    <a:pt x="132" y="392"/>
                    <a:pt x="132" y="391"/>
                  </a:cubicBezTo>
                  <a:cubicBezTo>
                    <a:pt x="133" y="391"/>
                    <a:pt x="133" y="389"/>
                    <a:pt x="133" y="389"/>
                  </a:cubicBezTo>
                  <a:cubicBezTo>
                    <a:pt x="134" y="388"/>
                    <a:pt x="135" y="385"/>
                    <a:pt x="135" y="383"/>
                  </a:cubicBezTo>
                  <a:cubicBezTo>
                    <a:pt x="136" y="382"/>
                    <a:pt x="136" y="383"/>
                    <a:pt x="136" y="382"/>
                  </a:cubicBezTo>
                  <a:cubicBezTo>
                    <a:pt x="136" y="381"/>
                    <a:pt x="136" y="382"/>
                    <a:pt x="136" y="381"/>
                  </a:cubicBezTo>
                  <a:cubicBezTo>
                    <a:pt x="136" y="380"/>
                    <a:pt x="135" y="377"/>
                    <a:pt x="135" y="376"/>
                  </a:cubicBezTo>
                  <a:cubicBezTo>
                    <a:pt x="135" y="374"/>
                    <a:pt x="135" y="373"/>
                    <a:pt x="135" y="372"/>
                  </a:cubicBezTo>
                  <a:cubicBezTo>
                    <a:pt x="135" y="371"/>
                    <a:pt x="136" y="370"/>
                    <a:pt x="135" y="369"/>
                  </a:cubicBezTo>
                  <a:cubicBezTo>
                    <a:pt x="135" y="369"/>
                    <a:pt x="134" y="367"/>
                    <a:pt x="134" y="366"/>
                  </a:cubicBezTo>
                  <a:cubicBezTo>
                    <a:pt x="134" y="365"/>
                    <a:pt x="134" y="365"/>
                    <a:pt x="134" y="364"/>
                  </a:cubicBezTo>
                  <a:cubicBezTo>
                    <a:pt x="133" y="363"/>
                    <a:pt x="132" y="362"/>
                    <a:pt x="132" y="362"/>
                  </a:cubicBezTo>
                  <a:cubicBezTo>
                    <a:pt x="132" y="362"/>
                    <a:pt x="128" y="348"/>
                    <a:pt x="128" y="348"/>
                  </a:cubicBezTo>
                  <a:cubicBezTo>
                    <a:pt x="128" y="348"/>
                    <a:pt x="128" y="348"/>
                    <a:pt x="129" y="347"/>
                  </a:cubicBezTo>
                  <a:cubicBezTo>
                    <a:pt x="130" y="346"/>
                    <a:pt x="132" y="343"/>
                    <a:pt x="132" y="342"/>
                  </a:cubicBezTo>
                  <a:cubicBezTo>
                    <a:pt x="133" y="341"/>
                    <a:pt x="134" y="338"/>
                    <a:pt x="135" y="337"/>
                  </a:cubicBezTo>
                  <a:cubicBezTo>
                    <a:pt x="135" y="336"/>
                    <a:pt x="139" y="333"/>
                    <a:pt x="140" y="333"/>
                  </a:cubicBezTo>
                  <a:cubicBezTo>
                    <a:pt x="140" y="333"/>
                    <a:pt x="141" y="333"/>
                    <a:pt x="141" y="333"/>
                  </a:cubicBezTo>
                  <a:cubicBezTo>
                    <a:pt x="141" y="334"/>
                    <a:pt x="142" y="333"/>
                    <a:pt x="143" y="333"/>
                  </a:cubicBezTo>
                  <a:cubicBezTo>
                    <a:pt x="143" y="333"/>
                    <a:pt x="145" y="334"/>
                    <a:pt x="146" y="333"/>
                  </a:cubicBezTo>
                  <a:cubicBezTo>
                    <a:pt x="146" y="333"/>
                    <a:pt x="147" y="333"/>
                    <a:pt x="147" y="333"/>
                  </a:cubicBezTo>
                  <a:cubicBezTo>
                    <a:pt x="148" y="333"/>
                    <a:pt x="149" y="332"/>
                    <a:pt x="149" y="330"/>
                  </a:cubicBezTo>
                  <a:cubicBezTo>
                    <a:pt x="149" y="329"/>
                    <a:pt x="149" y="329"/>
                    <a:pt x="150" y="329"/>
                  </a:cubicBezTo>
                  <a:cubicBezTo>
                    <a:pt x="150" y="328"/>
                    <a:pt x="152" y="326"/>
                    <a:pt x="152" y="326"/>
                  </a:cubicBezTo>
                  <a:cubicBezTo>
                    <a:pt x="152" y="326"/>
                    <a:pt x="153" y="326"/>
                    <a:pt x="152" y="325"/>
                  </a:cubicBezTo>
                  <a:cubicBezTo>
                    <a:pt x="152" y="324"/>
                    <a:pt x="151" y="323"/>
                    <a:pt x="151" y="323"/>
                  </a:cubicBezTo>
                  <a:cubicBezTo>
                    <a:pt x="151" y="323"/>
                    <a:pt x="152" y="323"/>
                    <a:pt x="152" y="322"/>
                  </a:cubicBezTo>
                  <a:cubicBezTo>
                    <a:pt x="153" y="322"/>
                    <a:pt x="152" y="322"/>
                    <a:pt x="152" y="321"/>
                  </a:cubicBezTo>
                  <a:cubicBezTo>
                    <a:pt x="152" y="320"/>
                    <a:pt x="153" y="321"/>
                    <a:pt x="153" y="320"/>
                  </a:cubicBezTo>
                  <a:cubicBezTo>
                    <a:pt x="153" y="320"/>
                    <a:pt x="153" y="319"/>
                    <a:pt x="154" y="319"/>
                  </a:cubicBezTo>
                  <a:cubicBezTo>
                    <a:pt x="155" y="319"/>
                    <a:pt x="156" y="320"/>
                    <a:pt x="156" y="320"/>
                  </a:cubicBezTo>
                  <a:cubicBezTo>
                    <a:pt x="156" y="320"/>
                    <a:pt x="157" y="320"/>
                    <a:pt x="158" y="319"/>
                  </a:cubicBezTo>
                  <a:cubicBezTo>
                    <a:pt x="158" y="319"/>
                    <a:pt x="159" y="319"/>
                    <a:pt x="159" y="319"/>
                  </a:cubicBezTo>
                  <a:cubicBezTo>
                    <a:pt x="160" y="318"/>
                    <a:pt x="162" y="315"/>
                    <a:pt x="163" y="315"/>
                  </a:cubicBezTo>
                  <a:cubicBezTo>
                    <a:pt x="163" y="314"/>
                    <a:pt x="163" y="313"/>
                    <a:pt x="163" y="313"/>
                  </a:cubicBezTo>
                  <a:cubicBezTo>
                    <a:pt x="163" y="313"/>
                    <a:pt x="163" y="312"/>
                    <a:pt x="164" y="311"/>
                  </a:cubicBezTo>
                  <a:cubicBezTo>
                    <a:pt x="165" y="311"/>
                    <a:pt x="170" y="307"/>
                    <a:pt x="171" y="307"/>
                  </a:cubicBezTo>
                  <a:cubicBezTo>
                    <a:pt x="172" y="306"/>
                    <a:pt x="178" y="303"/>
                    <a:pt x="179" y="303"/>
                  </a:cubicBezTo>
                  <a:cubicBezTo>
                    <a:pt x="180" y="302"/>
                    <a:pt x="184" y="300"/>
                    <a:pt x="185" y="300"/>
                  </a:cubicBezTo>
                  <a:cubicBezTo>
                    <a:pt x="187" y="300"/>
                    <a:pt x="190" y="298"/>
                    <a:pt x="191" y="297"/>
                  </a:cubicBezTo>
                  <a:cubicBezTo>
                    <a:pt x="191" y="297"/>
                    <a:pt x="192" y="296"/>
                    <a:pt x="192" y="296"/>
                  </a:cubicBezTo>
                  <a:cubicBezTo>
                    <a:pt x="192" y="296"/>
                    <a:pt x="192" y="297"/>
                    <a:pt x="192" y="297"/>
                  </a:cubicBezTo>
                  <a:cubicBezTo>
                    <a:pt x="193" y="297"/>
                    <a:pt x="193" y="297"/>
                    <a:pt x="194" y="296"/>
                  </a:cubicBezTo>
                  <a:cubicBezTo>
                    <a:pt x="194" y="296"/>
                    <a:pt x="197" y="294"/>
                    <a:pt x="198" y="293"/>
                  </a:cubicBezTo>
                  <a:cubicBezTo>
                    <a:pt x="199" y="293"/>
                    <a:pt x="199" y="291"/>
                    <a:pt x="199" y="291"/>
                  </a:cubicBezTo>
                  <a:cubicBezTo>
                    <a:pt x="199" y="291"/>
                    <a:pt x="200" y="290"/>
                    <a:pt x="200" y="289"/>
                  </a:cubicBezTo>
                  <a:cubicBezTo>
                    <a:pt x="200" y="288"/>
                    <a:pt x="199" y="286"/>
                    <a:pt x="198" y="285"/>
                  </a:cubicBezTo>
                  <a:cubicBezTo>
                    <a:pt x="197" y="284"/>
                    <a:pt x="195" y="283"/>
                    <a:pt x="195" y="283"/>
                  </a:cubicBezTo>
                  <a:cubicBezTo>
                    <a:pt x="195" y="282"/>
                    <a:pt x="194" y="281"/>
                    <a:pt x="194" y="281"/>
                  </a:cubicBezTo>
                  <a:cubicBezTo>
                    <a:pt x="194" y="281"/>
                    <a:pt x="194" y="280"/>
                    <a:pt x="194" y="278"/>
                  </a:cubicBezTo>
                  <a:cubicBezTo>
                    <a:pt x="194" y="277"/>
                    <a:pt x="194" y="276"/>
                    <a:pt x="194" y="275"/>
                  </a:cubicBezTo>
                  <a:cubicBezTo>
                    <a:pt x="194" y="273"/>
                    <a:pt x="195" y="269"/>
                    <a:pt x="195" y="268"/>
                  </a:cubicBezTo>
                  <a:cubicBezTo>
                    <a:pt x="195" y="268"/>
                    <a:pt x="195" y="267"/>
                    <a:pt x="194" y="266"/>
                  </a:cubicBezTo>
                  <a:cubicBezTo>
                    <a:pt x="194" y="265"/>
                    <a:pt x="195" y="263"/>
                    <a:pt x="196" y="262"/>
                  </a:cubicBezTo>
                  <a:cubicBezTo>
                    <a:pt x="196" y="261"/>
                    <a:pt x="196" y="261"/>
                    <a:pt x="196" y="260"/>
                  </a:cubicBezTo>
                  <a:cubicBezTo>
                    <a:pt x="196" y="258"/>
                    <a:pt x="196" y="257"/>
                    <a:pt x="196" y="255"/>
                  </a:cubicBezTo>
                  <a:cubicBezTo>
                    <a:pt x="196" y="254"/>
                    <a:pt x="197" y="252"/>
                    <a:pt x="197" y="252"/>
                  </a:cubicBezTo>
                  <a:cubicBezTo>
                    <a:pt x="197" y="252"/>
                    <a:pt x="198" y="252"/>
                    <a:pt x="198" y="251"/>
                  </a:cubicBezTo>
                  <a:cubicBezTo>
                    <a:pt x="198" y="250"/>
                    <a:pt x="197" y="250"/>
                    <a:pt x="197" y="250"/>
                  </a:cubicBezTo>
                  <a:cubicBezTo>
                    <a:pt x="197" y="250"/>
                    <a:pt x="196" y="250"/>
                    <a:pt x="195" y="250"/>
                  </a:cubicBezTo>
                  <a:cubicBezTo>
                    <a:pt x="195" y="250"/>
                    <a:pt x="192" y="248"/>
                    <a:pt x="192" y="248"/>
                  </a:cubicBezTo>
                  <a:cubicBezTo>
                    <a:pt x="187" y="245"/>
                    <a:pt x="187" y="245"/>
                    <a:pt x="187" y="245"/>
                  </a:cubicBezTo>
                  <a:cubicBezTo>
                    <a:pt x="187" y="245"/>
                    <a:pt x="186" y="245"/>
                    <a:pt x="187" y="245"/>
                  </a:cubicBezTo>
                  <a:cubicBezTo>
                    <a:pt x="188" y="246"/>
                    <a:pt x="191" y="248"/>
                    <a:pt x="191" y="248"/>
                  </a:cubicBezTo>
                  <a:cubicBezTo>
                    <a:pt x="191" y="248"/>
                    <a:pt x="192" y="250"/>
                    <a:pt x="191" y="250"/>
                  </a:cubicBezTo>
                  <a:cubicBezTo>
                    <a:pt x="190" y="250"/>
                    <a:pt x="189" y="249"/>
                    <a:pt x="189" y="249"/>
                  </a:cubicBezTo>
                  <a:cubicBezTo>
                    <a:pt x="189" y="249"/>
                    <a:pt x="189" y="249"/>
                    <a:pt x="189" y="249"/>
                  </a:cubicBezTo>
                  <a:cubicBezTo>
                    <a:pt x="189" y="250"/>
                    <a:pt x="187" y="249"/>
                    <a:pt x="187" y="249"/>
                  </a:cubicBezTo>
                  <a:cubicBezTo>
                    <a:pt x="186" y="249"/>
                    <a:pt x="184" y="248"/>
                    <a:pt x="184" y="248"/>
                  </a:cubicBezTo>
                  <a:cubicBezTo>
                    <a:pt x="184" y="248"/>
                    <a:pt x="182" y="248"/>
                    <a:pt x="181" y="248"/>
                  </a:cubicBezTo>
                  <a:cubicBezTo>
                    <a:pt x="180" y="248"/>
                    <a:pt x="180" y="248"/>
                    <a:pt x="179" y="247"/>
                  </a:cubicBezTo>
                  <a:cubicBezTo>
                    <a:pt x="179" y="246"/>
                    <a:pt x="178" y="246"/>
                    <a:pt x="178" y="245"/>
                  </a:cubicBezTo>
                  <a:cubicBezTo>
                    <a:pt x="177" y="245"/>
                    <a:pt x="177" y="244"/>
                    <a:pt x="176" y="245"/>
                  </a:cubicBezTo>
                  <a:cubicBezTo>
                    <a:pt x="176" y="246"/>
                    <a:pt x="176" y="246"/>
                    <a:pt x="175" y="246"/>
                  </a:cubicBezTo>
                  <a:cubicBezTo>
                    <a:pt x="175" y="246"/>
                    <a:pt x="175" y="247"/>
                    <a:pt x="174" y="247"/>
                  </a:cubicBezTo>
                  <a:cubicBezTo>
                    <a:pt x="173" y="246"/>
                    <a:pt x="173" y="245"/>
                    <a:pt x="173" y="244"/>
                  </a:cubicBezTo>
                  <a:cubicBezTo>
                    <a:pt x="173" y="243"/>
                    <a:pt x="174" y="243"/>
                    <a:pt x="174" y="242"/>
                  </a:cubicBezTo>
                  <a:cubicBezTo>
                    <a:pt x="175" y="242"/>
                    <a:pt x="175" y="243"/>
                    <a:pt x="175" y="243"/>
                  </a:cubicBezTo>
                  <a:cubicBezTo>
                    <a:pt x="176" y="242"/>
                    <a:pt x="176" y="242"/>
                    <a:pt x="177" y="242"/>
                  </a:cubicBezTo>
                  <a:cubicBezTo>
                    <a:pt x="178" y="241"/>
                    <a:pt x="178" y="241"/>
                    <a:pt x="179" y="241"/>
                  </a:cubicBezTo>
                  <a:cubicBezTo>
                    <a:pt x="179" y="241"/>
                    <a:pt x="178" y="242"/>
                    <a:pt x="180" y="242"/>
                  </a:cubicBezTo>
                  <a:cubicBezTo>
                    <a:pt x="181" y="242"/>
                    <a:pt x="181" y="242"/>
                    <a:pt x="182" y="243"/>
                  </a:cubicBezTo>
                  <a:cubicBezTo>
                    <a:pt x="183" y="244"/>
                    <a:pt x="184" y="244"/>
                    <a:pt x="184" y="244"/>
                  </a:cubicBezTo>
                  <a:cubicBezTo>
                    <a:pt x="184" y="244"/>
                    <a:pt x="185" y="244"/>
                    <a:pt x="184" y="243"/>
                  </a:cubicBezTo>
                  <a:cubicBezTo>
                    <a:pt x="183" y="242"/>
                    <a:pt x="181" y="241"/>
                    <a:pt x="181" y="241"/>
                  </a:cubicBezTo>
                  <a:cubicBezTo>
                    <a:pt x="181" y="241"/>
                    <a:pt x="179" y="240"/>
                    <a:pt x="179" y="240"/>
                  </a:cubicBezTo>
                  <a:cubicBezTo>
                    <a:pt x="179" y="240"/>
                    <a:pt x="178" y="239"/>
                    <a:pt x="178" y="239"/>
                  </a:cubicBezTo>
                  <a:cubicBezTo>
                    <a:pt x="177" y="238"/>
                    <a:pt x="176" y="239"/>
                    <a:pt x="176" y="238"/>
                  </a:cubicBezTo>
                  <a:cubicBezTo>
                    <a:pt x="176" y="238"/>
                    <a:pt x="175" y="237"/>
                    <a:pt x="175" y="236"/>
                  </a:cubicBezTo>
                  <a:cubicBezTo>
                    <a:pt x="175" y="235"/>
                    <a:pt x="175" y="236"/>
                    <a:pt x="175" y="235"/>
                  </a:cubicBezTo>
                  <a:cubicBezTo>
                    <a:pt x="176" y="234"/>
                    <a:pt x="176" y="234"/>
                    <a:pt x="176" y="233"/>
                  </a:cubicBezTo>
                  <a:cubicBezTo>
                    <a:pt x="176" y="232"/>
                    <a:pt x="177" y="228"/>
                    <a:pt x="176" y="227"/>
                  </a:cubicBezTo>
                  <a:cubicBezTo>
                    <a:pt x="174" y="226"/>
                    <a:pt x="172" y="224"/>
                    <a:pt x="172" y="224"/>
                  </a:cubicBezTo>
                  <a:cubicBezTo>
                    <a:pt x="172" y="224"/>
                    <a:pt x="171" y="223"/>
                    <a:pt x="170" y="223"/>
                  </a:cubicBezTo>
                  <a:cubicBezTo>
                    <a:pt x="169" y="223"/>
                    <a:pt x="169" y="223"/>
                    <a:pt x="168" y="223"/>
                  </a:cubicBezTo>
                  <a:cubicBezTo>
                    <a:pt x="167" y="223"/>
                    <a:pt x="167" y="220"/>
                    <a:pt x="167" y="220"/>
                  </a:cubicBezTo>
                  <a:cubicBezTo>
                    <a:pt x="167" y="220"/>
                    <a:pt x="167" y="219"/>
                    <a:pt x="167" y="219"/>
                  </a:cubicBezTo>
                  <a:cubicBezTo>
                    <a:pt x="168" y="218"/>
                    <a:pt x="168" y="218"/>
                    <a:pt x="169" y="218"/>
                  </a:cubicBezTo>
                  <a:cubicBezTo>
                    <a:pt x="169" y="218"/>
                    <a:pt x="168" y="220"/>
                    <a:pt x="169" y="219"/>
                  </a:cubicBezTo>
                  <a:cubicBezTo>
                    <a:pt x="170" y="219"/>
                    <a:pt x="169" y="218"/>
                    <a:pt x="170" y="217"/>
                  </a:cubicBezTo>
                  <a:cubicBezTo>
                    <a:pt x="170" y="217"/>
                    <a:pt x="170" y="216"/>
                    <a:pt x="171" y="216"/>
                  </a:cubicBezTo>
                  <a:cubicBezTo>
                    <a:pt x="171" y="216"/>
                    <a:pt x="171" y="215"/>
                    <a:pt x="172" y="215"/>
                  </a:cubicBezTo>
                  <a:cubicBezTo>
                    <a:pt x="173" y="214"/>
                    <a:pt x="173" y="214"/>
                    <a:pt x="173" y="213"/>
                  </a:cubicBezTo>
                  <a:cubicBezTo>
                    <a:pt x="173" y="212"/>
                    <a:pt x="171" y="211"/>
                    <a:pt x="170" y="211"/>
                  </a:cubicBezTo>
                  <a:cubicBezTo>
                    <a:pt x="170" y="210"/>
                    <a:pt x="170" y="210"/>
                    <a:pt x="169" y="210"/>
                  </a:cubicBezTo>
                  <a:cubicBezTo>
                    <a:pt x="168" y="209"/>
                    <a:pt x="167" y="209"/>
                    <a:pt x="167" y="209"/>
                  </a:cubicBezTo>
                  <a:cubicBezTo>
                    <a:pt x="166" y="209"/>
                    <a:pt x="164" y="209"/>
                    <a:pt x="164" y="209"/>
                  </a:cubicBezTo>
                  <a:cubicBezTo>
                    <a:pt x="164" y="209"/>
                    <a:pt x="162" y="208"/>
                    <a:pt x="162" y="208"/>
                  </a:cubicBezTo>
                  <a:cubicBezTo>
                    <a:pt x="161" y="207"/>
                    <a:pt x="161" y="207"/>
                    <a:pt x="160" y="207"/>
                  </a:cubicBezTo>
                  <a:cubicBezTo>
                    <a:pt x="159" y="208"/>
                    <a:pt x="158" y="208"/>
                    <a:pt x="158" y="209"/>
                  </a:cubicBezTo>
                  <a:cubicBezTo>
                    <a:pt x="158" y="210"/>
                    <a:pt x="158" y="210"/>
                    <a:pt x="158" y="211"/>
                  </a:cubicBezTo>
                  <a:cubicBezTo>
                    <a:pt x="158" y="212"/>
                    <a:pt x="158" y="213"/>
                    <a:pt x="158" y="213"/>
                  </a:cubicBezTo>
                  <a:cubicBezTo>
                    <a:pt x="158" y="214"/>
                    <a:pt x="157" y="214"/>
                    <a:pt x="157" y="215"/>
                  </a:cubicBezTo>
                  <a:cubicBezTo>
                    <a:pt x="157" y="216"/>
                    <a:pt x="157" y="216"/>
                    <a:pt x="157" y="217"/>
                  </a:cubicBezTo>
                  <a:cubicBezTo>
                    <a:pt x="158" y="218"/>
                    <a:pt x="158" y="218"/>
                    <a:pt x="158" y="219"/>
                  </a:cubicBezTo>
                  <a:cubicBezTo>
                    <a:pt x="159" y="220"/>
                    <a:pt x="159" y="220"/>
                    <a:pt x="159" y="220"/>
                  </a:cubicBezTo>
                  <a:cubicBezTo>
                    <a:pt x="160" y="220"/>
                    <a:pt x="160" y="220"/>
                    <a:pt x="160" y="219"/>
                  </a:cubicBezTo>
                  <a:cubicBezTo>
                    <a:pt x="160" y="218"/>
                    <a:pt x="159" y="218"/>
                    <a:pt x="160" y="218"/>
                  </a:cubicBezTo>
                  <a:cubicBezTo>
                    <a:pt x="161" y="217"/>
                    <a:pt x="161" y="217"/>
                    <a:pt x="162" y="217"/>
                  </a:cubicBezTo>
                  <a:cubicBezTo>
                    <a:pt x="163" y="218"/>
                    <a:pt x="163" y="218"/>
                    <a:pt x="164" y="219"/>
                  </a:cubicBezTo>
                  <a:cubicBezTo>
                    <a:pt x="164" y="220"/>
                    <a:pt x="165" y="219"/>
                    <a:pt x="164" y="220"/>
                  </a:cubicBezTo>
                  <a:cubicBezTo>
                    <a:pt x="164" y="221"/>
                    <a:pt x="164" y="222"/>
                    <a:pt x="164" y="222"/>
                  </a:cubicBezTo>
                  <a:cubicBezTo>
                    <a:pt x="165" y="223"/>
                    <a:pt x="165" y="223"/>
                    <a:pt x="165" y="222"/>
                  </a:cubicBezTo>
                  <a:cubicBezTo>
                    <a:pt x="165" y="221"/>
                    <a:pt x="165" y="221"/>
                    <a:pt x="165" y="221"/>
                  </a:cubicBezTo>
                  <a:cubicBezTo>
                    <a:pt x="166" y="221"/>
                    <a:pt x="166" y="221"/>
                    <a:pt x="166" y="222"/>
                  </a:cubicBezTo>
                  <a:cubicBezTo>
                    <a:pt x="166" y="222"/>
                    <a:pt x="167" y="223"/>
                    <a:pt x="167" y="223"/>
                  </a:cubicBezTo>
                  <a:cubicBezTo>
                    <a:pt x="166" y="223"/>
                    <a:pt x="166" y="223"/>
                    <a:pt x="166" y="224"/>
                  </a:cubicBezTo>
                  <a:cubicBezTo>
                    <a:pt x="166" y="225"/>
                    <a:pt x="166" y="224"/>
                    <a:pt x="167" y="225"/>
                  </a:cubicBezTo>
                  <a:cubicBezTo>
                    <a:pt x="167" y="226"/>
                    <a:pt x="167" y="225"/>
                    <a:pt x="167" y="226"/>
                  </a:cubicBezTo>
                  <a:cubicBezTo>
                    <a:pt x="167" y="228"/>
                    <a:pt x="167" y="228"/>
                    <a:pt x="165" y="229"/>
                  </a:cubicBezTo>
                  <a:cubicBezTo>
                    <a:pt x="164" y="230"/>
                    <a:pt x="162" y="231"/>
                    <a:pt x="161" y="231"/>
                  </a:cubicBezTo>
                  <a:cubicBezTo>
                    <a:pt x="161" y="232"/>
                    <a:pt x="161" y="232"/>
                    <a:pt x="160" y="233"/>
                  </a:cubicBezTo>
                  <a:cubicBezTo>
                    <a:pt x="160" y="234"/>
                    <a:pt x="159" y="234"/>
                    <a:pt x="159" y="233"/>
                  </a:cubicBezTo>
                  <a:cubicBezTo>
                    <a:pt x="159" y="233"/>
                    <a:pt x="159" y="233"/>
                    <a:pt x="158" y="232"/>
                  </a:cubicBezTo>
                  <a:cubicBezTo>
                    <a:pt x="157" y="232"/>
                    <a:pt x="157" y="231"/>
                    <a:pt x="156" y="231"/>
                  </a:cubicBezTo>
                  <a:cubicBezTo>
                    <a:pt x="156" y="231"/>
                    <a:pt x="157" y="230"/>
                    <a:pt x="156" y="230"/>
                  </a:cubicBezTo>
                  <a:cubicBezTo>
                    <a:pt x="155" y="229"/>
                    <a:pt x="155" y="229"/>
                    <a:pt x="155" y="228"/>
                  </a:cubicBezTo>
                  <a:cubicBezTo>
                    <a:pt x="155" y="228"/>
                    <a:pt x="155" y="228"/>
                    <a:pt x="155" y="227"/>
                  </a:cubicBezTo>
                  <a:cubicBezTo>
                    <a:pt x="156" y="227"/>
                    <a:pt x="155" y="227"/>
                    <a:pt x="156" y="226"/>
                  </a:cubicBezTo>
                  <a:cubicBezTo>
                    <a:pt x="157" y="225"/>
                    <a:pt x="157" y="225"/>
                    <a:pt x="157" y="224"/>
                  </a:cubicBezTo>
                  <a:cubicBezTo>
                    <a:pt x="157" y="224"/>
                    <a:pt x="157" y="224"/>
                    <a:pt x="157" y="223"/>
                  </a:cubicBezTo>
                  <a:cubicBezTo>
                    <a:pt x="157" y="222"/>
                    <a:pt x="157" y="222"/>
                    <a:pt x="157" y="221"/>
                  </a:cubicBezTo>
                  <a:cubicBezTo>
                    <a:pt x="158" y="220"/>
                    <a:pt x="158" y="220"/>
                    <a:pt x="157" y="220"/>
                  </a:cubicBezTo>
                  <a:cubicBezTo>
                    <a:pt x="157" y="219"/>
                    <a:pt x="157" y="219"/>
                    <a:pt x="156" y="219"/>
                  </a:cubicBezTo>
                  <a:cubicBezTo>
                    <a:pt x="155" y="219"/>
                    <a:pt x="155" y="219"/>
                    <a:pt x="154" y="220"/>
                  </a:cubicBezTo>
                  <a:cubicBezTo>
                    <a:pt x="153" y="220"/>
                    <a:pt x="153" y="220"/>
                    <a:pt x="152" y="220"/>
                  </a:cubicBezTo>
                  <a:cubicBezTo>
                    <a:pt x="151" y="221"/>
                    <a:pt x="151" y="221"/>
                    <a:pt x="151" y="220"/>
                  </a:cubicBezTo>
                  <a:cubicBezTo>
                    <a:pt x="151" y="220"/>
                    <a:pt x="151" y="219"/>
                    <a:pt x="150" y="220"/>
                  </a:cubicBezTo>
                  <a:cubicBezTo>
                    <a:pt x="149" y="221"/>
                    <a:pt x="147" y="221"/>
                    <a:pt x="146" y="221"/>
                  </a:cubicBezTo>
                  <a:cubicBezTo>
                    <a:pt x="145" y="222"/>
                    <a:pt x="142" y="221"/>
                    <a:pt x="141" y="220"/>
                  </a:cubicBezTo>
                  <a:cubicBezTo>
                    <a:pt x="139" y="219"/>
                    <a:pt x="135" y="216"/>
                    <a:pt x="135" y="216"/>
                  </a:cubicBezTo>
                  <a:cubicBezTo>
                    <a:pt x="134" y="216"/>
                    <a:pt x="134" y="215"/>
                    <a:pt x="134" y="214"/>
                  </a:cubicBezTo>
                  <a:cubicBezTo>
                    <a:pt x="133" y="214"/>
                    <a:pt x="133" y="214"/>
                    <a:pt x="132" y="213"/>
                  </a:cubicBezTo>
                  <a:cubicBezTo>
                    <a:pt x="131" y="213"/>
                    <a:pt x="126" y="207"/>
                    <a:pt x="126" y="206"/>
                  </a:cubicBezTo>
                  <a:cubicBezTo>
                    <a:pt x="126" y="205"/>
                    <a:pt x="126" y="205"/>
                    <a:pt x="125" y="205"/>
                  </a:cubicBezTo>
                  <a:cubicBezTo>
                    <a:pt x="125" y="205"/>
                    <a:pt x="125" y="205"/>
                    <a:pt x="124" y="203"/>
                  </a:cubicBezTo>
                  <a:cubicBezTo>
                    <a:pt x="124" y="202"/>
                    <a:pt x="123" y="197"/>
                    <a:pt x="123" y="195"/>
                  </a:cubicBezTo>
                  <a:cubicBezTo>
                    <a:pt x="123" y="194"/>
                    <a:pt x="123" y="192"/>
                    <a:pt x="123" y="191"/>
                  </a:cubicBezTo>
                  <a:cubicBezTo>
                    <a:pt x="123" y="190"/>
                    <a:pt x="123" y="191"/>
                    <a:pt x="124" y="189"/>
                  </a:cubicBezTo>
                  <a:cubicBezTo>
                    <a:pt x="124" y="187"/>
                    <a:pt x="126" y="183"/>
                    <a:pt x="127" y="183"/>
                  </a:cubicBezTo>
                  <a:cubicBezTo>
                    <a:pt x="128" y="182"/>
                    <a:pt x="128" y="182"/>
                    <a:pt x="129" y="181"/>
                  </a:cubicBezTo>
                  <a:cubicBezTo>
                    <a:pt x="130" y="181"/>
                    <a:pt x="130" y="182"/>
                    <a:pt x="130" y="181"/>
                  </a:cubicBezTo>
                  <a:cubicBezTo>
                    <a:pt x="131" y="180"/>
                    <a:pt x="130" y="180"/>
                    <a:pt x="131" y="180"/>
                  </a:cubicBezTo>
                  <a:cubicBezTo>
                    <a:pt x="132" y="181"/>
                    <a:pt x="132" y="181"/>
                    <a:pt x="132" y="180"/>
                  </a:cubicBezTo>
                  <a:cubicBezTo>
                    <a:pt x="133" y="179"/>
                    <a:pt x="132" y="179"/>
                    <a:pt x="133" y="179"/>
                  </a:cubicBezTo>
                  <a:cubicBezTo>
                    <a:pt x="134" y="179"/>
                    <a:pt x="134" y="180"/>
                    <a:pt x="135" y="179"/>
                  </a:cubicBezTo>
                  <a:cubicBezTo>
                    <a:pt x="135" y="178"/>
                    <a:pt x="135" y="178"/>
                    <a:pt x="136" y="178"/>
                  </a:cubicBezTo>
                  <a:cubicBezTo>
                    <a:pt x="137" y="178"/>
                    <a:pt x="136" y="178"/>
                    <a:pt x="137" y="178"/>
                  </a:cubicBezTo>
                  <a:cubicBezTo>
                    <a:pt x="139" y="177"/>
                    <a:pt x="138" y="178"/>
                    <a:pt x="139" y="177"/>
                  </a:cubicBezTo>
                  <a:cubicBezTo>
                    <a:pt x="140" y="176"/>
                    <a:pt x="140" y="177"/>
                    <a:pt x="140" y="176"/>
                  </a:cubicBezTo>
                  <a:cubicBezTo>
                    <a:pt x="141" y="175"/>
                    <a:pt x="140" y="175"/>
                    <a:pt x="141" y="174"/>
                  </a:cubicBezTo>
                  <a:cubicBezTo>
                    <a:pt x="142" y="174"/>
                    <a:pt x="142" y="174"/>
                    <a:pt x="143" y="173"/>
                  </a:cubicBezTo>
                  <a:cubicBezTo>
                    <a:pt x="144" y="172"/>
                    <a:pt x="144" y="172"/>
                    <a:pt x="145" y="171"/>
                  </a:cubicBezTo>
                  <a:cubicBezTo>
                    <a:pt x="147" y="170"/>
                    <a:pt x="146" y="170"/>
                    <a:pt x="147" y="170"/>
                  </a:cubicBezTo>
                  <a:cubicBezTo>
                    <a:pt x="148" y="170"/>
                    <a:pt x="148" y="171"/>
                    <a:pt x="149" y="170"/>
                  </a:cubicBezTo>
                  <a:cubicBezTo>
                    <a:pt x="150" y="169"/>
                    <a:pt x="150" y="170"/>
                    <a:pt x="150" y="169"/>
                  </a:cubicBezTo>
                  <a:cubicBezTo>
                    <a:pt x="151" y="168"/>
                    <a:pt x="150" y="168"/>
                    <a:pt x="150" y="168"/>
                  </a:cubicBezTo>
                  <a:cubicBezTo>
                    <a:pt x="151" y="167"/>
                    <a:pt x="150" y="168"/>
                    <a:pt x="151" y="166"/>
                  </a:cubicBezTo>
                  <a:cubicBezTo>
                    <a:pt x="152" y="165"/>
                    <a:pt x="152" y="166"/>
                    <a:pt x="153" y="165"/>
                  </a:cubicBezTo>
                  <a:cubicBezTo>
                    <a:pt x="153" y="164"/>
                    <a:pt x="153" y="164"/>
                    <a:pt x="154" y="163"/>
                  </a:cubicBezTo>
                  <a:cubicBezTo>
                    <a:pt x="156" y="163"/>
                    <a:pt x="155" y="163"/>
                    <a:pt x="156" y="162"/>
                  </a:cubicBezTo>
                  <a:cubicBezTo>
                    <a:pt x="157" y="162"/>
                    <a:pt x="156" y="162"/>
                    <a:pt x="157" y="162"/>
                  </a:cubicBezTo>
                  <a:cubicBezTo>
                    <a:pt x="159" y="162"/>
                    <a:pt x="158" y="162"/>
                    <a:pt x="159" y="162"/>
                  </a:cubicBezTo>
                  <a:cubicBezTo>
                    <a:pt x="159" y="161"/>
                    <a:pt x="159" y="159"/>
                    <a:pt x="159" y="159"/>
                  </a:cubicBezTo>
                  <a:cubicBezTo>
                    <a:pt x="159" y="158"/>
                    <a:pt x="159" y="158"/>
                    <a:pt x="160" y="157"/>
                  </a:cubicBezTo>
                  <a:cubicBezTo>
                    <a:pt x="161" y="156"/>
                    <a:pt x="160" y="156"/>
                    <a:pt x="161" y="155"/>
                  </a:cubicBezTo>
                  <a:cubicBezTo>
                    <a:pt x="162" y="155"/>
                    <a:pt x="162" y="155"/>
                    <a:pt x="163" y="155"/>
                  </a:cubicBezTo>
                  <a:cubicBezTo>
                    <a:pt x="163" y="154"/>
                    <a:pt x="164" y="154"/>
                    <a:pt x="164" y="153"/>
                  </a:cubicBezTo>
                  <a:cubicBezTo>
                    <a:pt x="165" y="152"/>
                    <a:pt x="164" y="152"/>
                    <a:pt x="165" y="151"/>
                  </a:cubicBezTo>
                  <a:cubicBezTo>
                    <a:pt x="165" y="151"/>
                    <a:pt x="165" y="151"/>
                    <a:pt x="165" y="150"/>
                  </a:cubicBezTo>
                  <a:cubicBezTo>
                    <a:pt x="166" y="149"/>
                    <a:pt x="166" y="149"/>
                    <a:pt x="167" y="149"/>
                  </a:cubicBezTo>
                  <a:cubicBezTo>
                    <a:pt x="167" y="148"/>
                    <a:pt x="167" y="148"/>
                    <a:pt x="167" y="147"/>
                  </a:cubicBezTo>
                  <a:cubicBezTo>
                    <a:pt x="167" y="147"/>
                    <a:pt x="167" y="147"/>
                    <a:pt x="167" y="146"/>
                  </a:cubicBezTo>
                  <a:cubicBezTo>
                    <a:pt x="167" y="145"/>
                    <a:pt x="167" y="145"/>
                    <a:pt x="167" y="145"/>
                  </a:cubicBezTo>
                  <a:cubicBezTo>
                    <a:pt x="167" y="144"/>
                    <a:pt x="168" y="144"/>
                    <a:pt x="168" y="144"/>
                  </a:cubicBezTo>
                  <a:cubicBezTo>
                    <a:pt x="169" y="143"/>
                    <a:pt x="169" y="143"/>
                    <a:pt x="170" y="143"/>
                  </a:cubicBezTo>
                  <a:cubicBezTo>
                    <a:pt x="170" y="142"/>
                    <a:pt x="170" y="142"/>
                    <a:pt x="171" y="141"/>
                  </a:cubicBezTo>
                  <a:cubicBezTo>
                    <a:pt x="171" y="141"/>
                    <a:pt x="171" y="140"/>
                    <a:pt x="171" y="139"/>
                  </a:cubicBezTo>
                  <a:cubicBezTo>
                    <a:pt x="171" y="139"/>
                    <a:pt x="171" y="138"/>
                    <a:pt x="171" y="137"/>
                  </a:cubicBezTo>
                  <a:cubicBezTo>
                    <a:pt x="171" y="136"/>
                    <a:pt x="171" y="136"/>
                    <a:pt x="172" y="135"/>
                  </a:cubicBezTo>
                  <a:cubicBezTo>
                    <a:pt x="172" y="134"/>
                    <a:pt x="173" y="133"/>
                    <a:pt x="173" y="133"/>
                  </a:cubicBezTo>
                  <a:cubicBezTo>
                    <a:pt x="174" y="133"/>
                    <a:pt x="174" y="133"/>
                    <a:pt x="175" y="133"/>
                  </a:cubicBezTo>
                  <a:cubicBezTo>
                    <a:pt x="175" y="132"/>
                    <a:pt x="176" y="131"/>
                    <a:pt x="176" y="131"/>
                  </a:cubicBezTo>
                  <a:cubicBezTo>
                    <a:pt x="176" y="130"/>
                    <a:pt x="175" y="130"/>
                    <a:pt x="176" y="130"/>
                  </a:cubicBezTo>
                  <a:cubicBezTo>
                    <a:pt x="176" y="129"/>
                    <a:pt x="176" y="129"/>
                    <a:pt x="177" y="129"/>
                  </a:cubicBezTo>
                  <a:cubicBezTo>
                    <a:pt x="177" y="129"/>
                    <a:pt x="179" y="129"/>
                    <a:pt x="178" y="128"/>
                  </a:cubicBezTo>
                  <a:cubicBezTo>
                    <a:pt x="177" y="128"/>
                    <a:pt x="177" y="128"/>
                    <a:pt x="176" y="127"/>
                  </a:cubicBezTo>
                  <a:cubicBezTo>
                    <a:pt x="176" y="126"/>
                    <a:pt x="175" y="126"/>
                    <a:pt x="175" y="125"/>
                  </a:cubicBezTo>
                  <a:cubicBezTo>
                    <a:pt x="174" y="124"/>
                    <a:pt x="174" y="124"/>
                    <a:pt x="174" y="124"/>
                  </a:cubicBezTo>
                  <a:cubicBezTo>
                    <a:pt x="175" y="123"/>
                    <a:pt x="175" y="123"/>
                    <a:pt x="174" y="123"/>
                  </a:cubicBezTo>
                  <a:cubicBezTo>
                    <a:pt x="174" y="123"/>
                    <a:pt x="174" y="123"/>
                    <a:pt x="173" y="122"/>
                  </a:cubicBezTo>
                  <a:cubicBezTo>
                    <a:pt x="172" y="121"/>
                    <a:pt x="172" y="122"/>
                    <a:pt x="172" y="121"/>
                  </a:cubicBezTo>
                  <a:cubicBezTo>
                    <a:pt x="172" y="120"/>
                    <a:pt x="172" y="121"/>
                    <a:pt x="172" y="119"/>
                  </a:cubicBezTo>
                  <a:cubicBezTo>
                    <a:pt x="172" y="118"/>
                    <a:pt x="172" y="119"/>
                    <a:pt x="172" y="118"/>
                  </a:cubicBezTo>
                  <a:cubicBezTo>
                    <a:pt x="173" y="117"/>
                    <a:pt x="172" y="118"/>
                    <a:pt x="173" y="117"/>
                  </a:cubicBezTo>
                  <a:cubicBezTo>
                    <a:pt x="173" y="116"/>
                    <a:pt x="172" y="117"/>
                    <a:pt x="172" y="115"/>
                  </a:cubicBezTo>
                  <a:cubicBezTo>
                    <a:pt x="173" y="114"/>
                    <a:pt x="173" y="114"/>
                    <a:pt x="173" y="113"/>
                  </a:cubicBezTo>
                  <a:cubicBezTo>
                    <a:pt x="174" y="112"/>
                    <a:pt x="175" y="112"/>
                    <a:pt x="174" y="111"/>
                  </a:cubicBezTo>
                  <a:cubicBezTo>
                    <a:pt x="173" y="111"/>
                    <a:pt x="174" y="111"/>
                    <a:pt x="173" y="110"/>
                  </a:cubicBezTo>
                  <a:cubicBezTo>
                    <a:pt x="172" y="109"/>
                    <a:pt x="172" y="110"/>
                    <a:pt x="172" y="109"/>
                  </a:cubicBezTo>
                  <a:cubicBezTo>
                    <a:pt x="172" y="107"/>
                    <a:pt x="172" y="108"/>
                    <a:pt x="172" y="107"/>
                  </a:cubicBezTo>
                  <a:cubicBezTo>
                    <a:pt x="172" y="105"/>
                    <a:pt x="172" y="106"/>
                    <a:pt x="171" y="105"/>
                  </a:cubicBezTo>
                  <a:cubicBezTo>
                    <a:pt x="170" y="104"/>
                    <a:pt x="169" y="104"/>
                    <a:pt x="169" y="104"/>
                  </a:cubicBezTo>
                  <a:cubicBezTo>
                    <a:pt x="169" y="104"/>
                    <a:pt x="169" y="104"/>
                    <a:pt x="169" y="103"/>
                  </a:cubicBezTo>
                  <a:cubicBezTo>
                    <a:pt x="168" y="103"/>
                    <a:pt x="168" y="103"/>
                    <a:pt x="167" y="102"/>
                  </a:cubicBezTo>
                  <a:cubicBezTo>
                    <a:pt x="165" y="102"/>
                    <a:pt x="165" y="102"/>
                    <a:pt x="164" y="101"/>
                  </a:cubicBezTo>
                  <a:cubicBezTo>
                    <a:pt x="163" y="101"/>
                    <a:pt x="162" y="101"/>
                    <a:pt x="162" y="99"/>
                  </a:cubicBezTo>
                  <a:cubicBezTo>
                    <a:pt x="162" y="98"/>
                    <a:pt x="162" y="98"/>
                    <a:pt x="162" y="97"/>
                  </a:cubicBezTo>
                  <a:cubicBezTo>
                    <a:pt x="162" y="97"/>
                    <a:pt x="163" y="95"/>
                    <a:pt x="162" y="95"/>
                  </a:cubicBezTo>
                  <a:cubicBezTo>
                    <a:pt x="161" y="96"/>
                    <a:pt x="161" y="96"/>
                    <a:pt x="159" y="96"/>
                  </a:cubicBezTo>
                  <a:cubicBezTo>
                    <a:pt x="158" y="96"/>
                    <a:pt x="157" y="96"/>
                    <a:pt x="156" y="95"/>
                  </a:cubicBezTo>
                  <a:cubicBezTo>
                    <a:pt x="154" y="94"/>
                    <a:pt x="154" y="95"/>
                    <a:pt x="154" y="94"/>
                  </a:cubicBezTo>
                  <a:cubicBezTo>
                    <a:pt x="153" y="93"/>
                    <a:pt x="153" y="92"/>
                    <a:pt x="152" y="92"/>
                  </a:cubicBezTo>
                  <a:cubicBezTo>
                    <a:pt x="151" y="91"/>
                    <a:pt x="151" y="90"/>
                    <a:pt x="150" y="89"/>
                  </a:cubicBezTo>
                  <a:cubicBezTo>
                    <a:pt x="150" y="88"/>
                    <a:pt x="149" y="87"/>
                    <a:pt x="149" y="86"/>
                  </a:cubicBezTo>
                  <a:cubicBezTo>
                    <a:pt x="148" y="85"/>
                    <a:pt x="148" y="84"/>
                    <a:pt x="147" y="83"/>
                  </a:cubicBezTo>
                  <a:cubicBezTo>
                    <a:pt x="146" y="82"/>
                    <a:pt x="147" y="82"/>
                    <a:pt x="146" y="81"/>
                  </a:cubicBezTo>
                  <a:cubicBezTo>
                    <a:pt x="145" y="79"/>
                    <a:pt x="145" y="80"/>
                    <a:pt x="145" y="78"/>
                  </a:cubicBezTo>
                  <a:cubicBezTo>
                    <a:pt x="145" y="76"/>
                    <a:pt x="144" y="76"/>
                    <a:pt x="144" y="74"/>
                  </a:cubicBezTo>
                  <a:cubicBezTo>
                    <a:pt x="144" y="73"/>
                    <a:pt x="144" y="72"/>
                    <a:pt x="144" y="71"/>
                  </a:cubicBezTo>
                  <a:cubicBezTo>
                    <a:pt x="144" y="70"/>
                    <a:pt x="143" y="70"/>
                    <a:pt x="144" y="68"/>
                  </a:cubicBezTo>
                  <a:cubicBezTo>
                    <a:pt x="144" y="66"/>
                    <a:pt x="144" y="67"/>
                    <a:pt x="145" y="65"/>
                  </a:cubicBezTo>
                  <a:cubicBezTo>
                    <a:pt x="146" y="63"/>
                    <a:pt x="146" y="63"/>
                    <a:pt x="146" y="62"/>
                  </a:cubicBezTo>
                  <a:cubicBezTo>
                    <a:pt x="147" y="60"/>
                    <a:pt x="146" y="60"/>
                    <a:pt x="147" y="60"/>
                  </a:cubicBezTo>
                  <a:cubicBezTo>
                    <a:pt x="148" y="59"/>
                    <a:pt x="148" y="60"/>
                    <a:pt x="149" y="59"/>
                  </a:cubicBezTo>
                  <a:cubicBezTo>
                    <a:pt x="151" y="57"/>
                    <a:pt x="149" y="58"/>
                    <a:pt x="151" y="58"/>
                  </a:cubicBezTo>
                  <a:cubicBezTo>
                    <a:pt x="153" y="57"/>
                    <a:pt x="153" y="57"/>
                    <a:pt x="153" y="57"/>
                  </a:cubicBezTo>
                  <a:cubicBezTo>
                    <a:pt x="153" y="57"/>
                    <a:pt x="154" y="57"/>
                    <a:pt x="155" y="56"/>
                  </a:cubicBezTo>
                  <a:cubicBezTo>
                    <a:pt x="157" y="55"/>
                    <a:pt x="156" y="55"/>
                    <a:pt x="158" y="54"/>
                  </a:cubicBezTo>
                  <a:cubicBezTo>
                    <a:pt x="159" y="54"/>
                    <a:pt x="159" y="56"/>
                    <a:pt x="160" y="54"/>
                  </a:cubicBezTo>
                  <a:cubicBezTo>
                    <a:pt x="162" y="53"/>
                    <a:pt x="161" y="53"/>
                    <a:pt x="162" y="52"/>
                  </a:cubicBezTo>
                  <a:cubicBezTo>
                    <a:pt x="163" y="50"/>
                    <a:pt x="163" y="49"/>
                    <a:pt x="164" y="48"/>
                  </a:cubicBezTo>
                  <a:cubicBezTo>
                    <a:pt x="164" y="46"/>
                    <a:pt x="164" y="46"/>
                    <a:pt x="165" y="44"/>
                  </a:cubicBezTo>
                  <a:cubicBezTo>
                    <a:pt x="167" y="43"/>
                    <a:pt x="166" y="43"/>
                    <a:pt x="167" y="42"/>
                  </a:cubicBezTo>
                  <a:cubicBezTo>
                    <a:pt x="168" y="40"/>
                    <a:pt x="169" y="38"/>
                    <a:pt x="169" y="38"/>
                  </a:cubicBezTo>
                  <a:cubicBezTo>
                    <a:pt x="170" y="37"/>
                    <a:pt x="172" y="34"/>
                    <a:pt x="173" y="33"/>
                  </a:cubicBezTo>
                  <a:cubicBezTo>
                    <a:pt x="174" y="32"/>
                    <a:pt x="174" y="31"/>
                    <a:pt x="175" y="31"/>
                  </a:cubicBezTo>
                  <a:cubicBezTo>
                    <a:pt x="176" y="31"/>
                    <a:pt x="177" y="31"/>
                    <a:pt x="176" y="30"/>
                  </a:cubicBezTo>
                  <a:cubicBezTo>
                    <a:pt x="176" y="29"/>
                    <a:pt x="177" y="29"/>
                    <a:pt x="176" y="28"/>
                  </a:cubicBezTo>
                  <a:cubicBezTo>
                    <a:pt x="175" y="26"/>
                    <a:pt x="175" y="26"/>
                    <a:pt x="175" y="25"/>
                  </a:cubicBezTo>
                  <a:cubicBezTo>
                    <a:pt x="175" y="24"/>
                    <a:pt x="174" y="24"/>
                    <a:pt x="174" y="23"/>
                  </a:cubicBezTo>
                  <a:cubicBezTo>
                    <a:pt x="174" y="22"/>
                    <a:pt x="173" y="23"/>
                    <a:pt x="173" y="21"/>
                  </a:cubicBezTo>
                  <a:cubicBezTo>
                    <a:pt x="173" y="20"/>
                    <a:pt x="173" y="20"/>
                    <a:pt x="173" y="19"/>
                  </a:cubicBezTo>
                  <a:cubicBezTo>
                    <a:pt x="174" y="19"/>
                    <a:pt x="175" y="20"/>
                    <a:pt x="174" y="18"/>
                  </a:cubicBezTo>
                  <a:cubicBezTo>
                    <a:pt x="173" y="17"/>
                    <a:pt x="173" y="15"/>
                    <a:pt x="172" y="16"/>
                  </a:cubicBezTo>
                  <a:cubicBezTo>
                    <a:pt x="171" y="17"/>
                    <a:pt x="171" y="17"/>
                    <a:pt x="170" y="18"/>
                  </a:cubicBezTo>
                  <a:cubicBezTo>
                    <a:pt x="170" y="18"/>
                    <a:pt x="173" y="17"/>
                    <a:pt x="169" y="18"/>
                  </a:cubicBezTo>
                  <a:cubicBezTo>
                    <a:pt x="166" y="19"/>
                    <a:pt x="166" y="19"/>
                    <a:pt x="166" y="20"/>
                  </a:cubicBezTo>
                  <a:cubicBezTo>
                    <a:pt x="166" y="20"/>
                    <a:pt x="166" y="20"/>
                    <a:pt x="166" y="21"/>
                  </a:cubicBezTo>
                  <a:cubicBezTo>
                    <a:pt x="165" y="22"/>
                    <a:pt x="160" y="25"/>
                    <a:pt x="160" y="25"/>
                  </a:cubicBezTo>
                  <a:cubicBezTo>
                    <a:pt x="159" y="26"/>
                    <a:pt x="159" y="26"/>
                    <a:pt x="158" y="27"/>
                  </a:cubicBezTo>
                  <a:cubicBezTo>
                    <a:pt x="157" y="28"/>
                    <a:pt x="157" y="28"/>
                    <a:pt x="156" y="28"/>
                  </a:cubicBezTo>
                  <a:cubicBezTo>
                    <a:pt x="154" y="28"/>
                    <a:pt x="154" y="28"/>
                    <a:pt x="152" y="29"/>
                  </a:cubicBezTo>
                  <a:cubicBezTo>
                    <a:pt x="150" y="29"/>
                    <a:pt x="150" y="29"/>
                    <a:pt x="150" y="30"/>
                  </a:cubicBezTo>
                  <a:cubicBezTo>
                    <a:pt x="150" y="31"/>
                    <a:pt x="150" y="32"/>
                    <a:pt x="149" y="33"/>
                  </a:cubicBezTo>
                  <a:cubicBezTo>
                    <a:pt x="149" y="35"/>
                    <a:pt x="149" y="35"/>
                    <a:pt x="148" y="36"/>
                  </a:cubicBezTo>
                  <a:cubicBezTo>
                    <a:pt x="147" y="37"/>
                    <a:pt x="146" y="37"/>
                    <a:pt x="146" y="37"/>
                  </a:cubicBezTo>
                  <a:cubicBezTo>
                    <a:pt x="146" y="37"/>
                    <a:pt x="148" y="36"/>
                    <a:pt x="146" y="37"/>
                  </a:cubicBezTo>
                  <a:cubicBezTo>
                    <a:pt x="144" y="38"/>
                    <a:pt x="145" y="38"/>
                    <a:pt x="142" y="38"/>
                  </a:cubicBezTo>
                  <a:cubicBezTo>
                    <a:pt x="140" y="38"/>
                    <a:pt x="140" y="39"/>
                    <a:pt x="138" y="38"/>
                  </a:cubicBezTo>
                  <a:cubicBezTo>
                    <a:pt x="136" y="37"/>
                    <a:pt x="135" y="38"/>
                    <a:pt x="135" y="36"/>
                  </a:cubicBezTo>
                  <a:cubicBezTo>
                    <a:pt x="135" y="35"/>
                    <a:pt x="135" y="34"/>
                    <a:pt x="136" y="32"/>
                  </a:cubicBezTo>
                  <a:cubicBezTo>
                    <a:pt x="137" y="31"/>
                    <a:pt x="137" y="32"/>
                    <a:pt x="137" y="30"/>
                  </a:cubicBezTo>
                  <a:cubicBezTo>
                    <a:pt x="137" y="29"/>
                    <a:pt x="138" y="29"/>
                    <a:pt x="137" y="28"/>
                  </a:cubicBezTo>
                  <a:cubicBezTo>
                    <a:pt x="136" y="28"/>
                    <a:pt x="136" y="28"/>
                    <a:pt x="136" y="27"/>
                  </a:cubicBezTo>
                  <a:cubicBezTo>
                    <a:pt x="135" y="26"/>
                    <a:pt x="135" y="27"/>
                    <a:pt x="134" y="26"/>
                  </a:cubicBezTo>
                  <a:cubicBezTo>
                    <a:pt x="133" y="25"/>
                    <a:pt x="132" y="23"/>
                    <a:pt x="132" y="23"/>
                  </a:cubicBezTo>
                  <a:cubicBezTo>
                    <a:pt x="131" y="22"/>
                    <a:pt x="132" y="22"/>
                    <a:pt x="131" y="21"/>
                  </a:cubicBezTo>
                  <a:cubicBezTo>
                    <a:pt x="130" y="19"/>
                    <a:pt x="129" y="19"/>
                    <a:pt x="130" y="18"/>
                  </a:cubicBezTo>
                  <a:cubicBezTo>
                    <a:pt x="130" y="17"/>
                    <a:pt x="130" y="17"/>
                    <a:pt x="131" y="16"/>
                  </a:cubicBezTo>
                  <a:cubicBezTo>
                    <a:pt x="132" y="15"/>
                    <a:pt x="133" y="14"/>
                    <a:pt x="131" y="14"/>
                  </a:cubicBezTo>
                  <a:cubicBezTo>
                    <a:pt x="130" y="14"/>
                    <a:pt x="130" y="14"/>
                    <a:pt x="130" y="13"/>
                  </a:cubicBezTo>
                  <a:cubicBezTo>
                    <a:pt x="129" y="13"/>
                    <a:pt x="128" y="12"/>
                    <a:pt x="129" y="11"/>
                  </a:cubicBezTo>
                  <a:cubicBezTo>
                    <a:pt x="130" y="11"/>
                    <a:pt x="130" y="11"/>
                    <a:pt x="131" y="11"/>
                  </a:cubicBezTo>
                  <a:cubicBezTo>
                    <a:pt x="132" y="11"/>
                    <a:pt x="133" y="12"/>
                    <a:pt x="133" y="11"/>
                  </a:cubicBezTo>
                  <a:cubicBezTo>
                    <a:pt x="133" y="10"/>
                    <a:pt x="134" y="11"/>
                    <a:pt x="133" y="10"/>
                  </a:cubicBezTo>
                  <a:cubicBezTo>
                    <a:pt x="132" y="9"/>
                    <a:pt x="131" y="9"/>
                    <a:pt x="131" y="9"/>
                  </a:cubicBezTo>
                  <a:cubicBezTo>
                    <a:pt x="130" y="8"/>
                    <a:pt x="128" y="8"/>
                    <a:pt x="127" y="7"/>
                  </a:cubicBezTo>
                  <a:cubicBezTo>
                    <a:pt x="126" y="6"/>
                    <a:pt x="126" y="6"/>
                    <a:pt x="126" y="6"/>
                  </a:cubicBezTo>
                  <a:cubicBezTo>
                    <a:pt x="126" y="6"/>
                    <a:pt x="125" y="6"/>
                    <a:pt x="125" y="6"/>
                  </a:cubicBezTo>
                  <a:cubicBezTo>
                    <a:pt x="125" y="6"/>
                    <a:pt x="125" y="5"/>
                    <a:pt x="124" y="5"/>
                  </a:cubicBezTo>
                  <a:cubicBezTo>
                    <a:pt x="123" y="4"/>
                    <a:pt x="124" y="4"/>
                    <a:pt x="123" y="5"/>
                  </a:cubicBezTo>
                  <a:cubicBezTo>
                    <a:pt x="121" y="5"/>
                    <a:pt x="120" y="5"/>
                    <a:pt x="118" y="5"/>
                  </a:cubicBezTo>
                  <a:cubicBezTo>
                    <a:pt x="117" y="5"/>
                    <a:pt x="116" y="5"/>
                    <a:pt x="115" y="4"/>
                  </a:cubicBezTo>
                  <a:cubicBezTo>
                    <a:pt x="115" y="3"/>
                    <a:pt x="115" y="2"/>
                    <a:pt x="114" y="2"/>
                  </a:cubicBezTo>
                  <a:cubicBezTo>
                    <a:pt x="114" y="2"/>
                    <a:pt x="114" y="1"/>
                    <a:pt x="112" y="1"/>
                  </a:cubicBezTo>
                  <a:cubicBezTo>
                    <a:pt x="111" y="0"/>
                    <a:pt x="110" y="0"/>
                    <a:pt x="109" y="1"/>
                  </a:cubicBezTo>
                  <a:cubicBezTo>
                    <a:pt x="107" y="1"/>
                    <a:pt x="106" y="1"/>
                    <a:pt x="105" y="1"/>
                  </a:cubicBezTo>
                  <a:cubicBezTo>
                    <a:pt x="104" y="1"/>
                    <a:pt x="103" y="1"/>
                    <a:pt x="103" y="1"/>
                  </a:cubicBezTo>
                  <a:cubicBezTo>
                    <a:pt x="102" y="2"/>
                    <a:pt x="102" y="2"/>
                    <a:pt x="101" y="3"/>
                  </a:cubicBezTo>
                  <a:cubicBezTo>
                    <a:pt x="100" y="3"/>
                    <a:pt x="99" y="3"/>
                    <a:pt x="99" y="3"/>
                  </a:cubicBezTo>
                  <a:cubicBezTo>
                    <a:pt x="98" y="3"/>
                    <a:pt x="98" y="3"/>
                    <a:pt x="98" y="3"/>
                  </a:cubicBezTo>
                  <a:cubicBezTo>
                    <a:pt x="98" y="3"/>
                    <a:pt x="97" y="4"/>
                    <a:pt x="97" y="4"/>
                  </a:cubicBezTo>
                  <a:cubicBezTo>
                    <a:pt x="97" y="4"/>
                    <a:pt x="98" y="3"/>
                    <a:pt x="97" y="4"/>
                  </a:cubicBezTo>
                  <a:cubicBezTo>
                    <a:pt x="96" y="5"/>
                    <a:pt x="95" y="4"/>
                    <a:pt x="94" y="4"/>
                  </a:cubicBezTo>
                  <a:cubicBezTo>
                    <a:pt x="93" y="5"/>
                    <a:pt x="93" y="5"/>
                    <a:pt x="92" y="5"/>
                  </a:cubicBezTo>
                  <a:cubicBezTo>
                    <a:pt x="91" y="6"/>
                    <a:pt x="89" y="7"/>
                    <a:pt x="88" y="7"/>
                  </a:cubicBezTo>
                  <a:cubicBezTo>
                    <a:pt x="87" y="7"/>
                    <a:pt x="87" y="7"/>
                    <a:pt x="85" y="7"/>
                  </a:cubicBezTo>
                  <a:cubicBezTo>
                    <a:pt x="84" y="7"/>
                    <a:pt x="84" y="8"/>
                    <a:pt x="84" y="7"/>
                  </a:cubicBezTo>
                  <a:cubicBezTo>
                    <a:pt x="83" y="6"/>
                    <a:pt x="84" y="5"/>
                    <a:pt x="83" y="6"/>
                  </a:cubicBezTo>
                  <a:cubicBezTo>
                    <a:pt x="81" y="8"/>
                    <a:pt x="83" y="7"/>
                    <a:pt x="81" y="8"/>
                  </a:cubicBezTo>
                  <a:cubicBezTo>
                    <a:pt x="80" y="10"/>
                    <a:pt x="79" y="11"/>
                    <a:pt x="78" y="12"/>
                  </a:cubicBezTo>
                  <a:cubicBezTo>
                    <a:pt x="78" y="12"/>
                    <a:pt x="77" y="12"/>
                    <a:pt x="76" y="12"/>
                  </a:cubicBezTo>
                  <a:cubicBezTo>
                    <a:pt x="74" y="12"/>
                    <a:pt x="75" y="12"/>
                    <a:pt x="74" y="13"/>
                  </a:cubicBezTo>
                  <a:cubicBezTo>
                    <a:pt x="73" y="13"/>
                    <a:pt x="71" y="17"/>
                    <a:pt x="70" y="18"/>
                  </a:cubicBezTo>
                  <a:cubicBezTo>
                    <a:pt x="69" y="19"/>
                    <a:pt x="68" y="19"/>
                    <a:pt x="67" y="20"/>
                  </a:cubicBezTo>
                  <a:cubicBezTo>
                    <a:pt x="67" y="21"/>
                    <a:pt x="66" y="22"/>
                    <a:pt x="65" y="22"/>
                  </a:cubicBezTo>
                  <a:cubicBezTo>
                    <a:pt x="64" y="23"/>
                    <a:pt x="63" y="24"/>
                    <a:pt x="62" y="24"/>
                  </a:cubicBezTo>
                  <a:cubicBezTo>
                    <a:pt x="60" y="24"/>
                    <a:pt x="61" y="23"/>
                    <a:pt x="59" y="23"/>
                  </a:cubicBezTo>
                  <a:cubicBezTo>
                    <a:pt x="58" y="23"/>
                    <a:pt x="57" y="24"/>
                    <a:pt x="57" y="24"/>
                  </a:cubicBezTo>
                  <a:lnTo>
                    <a:pt x="55" y="25"/>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Freeform 290"/>
            <p:cNvSpPr>
              <a:spLocks/>
            </p:cNvSpPr>
            <p:nvPr/>
          </p:nvSpPr>
          <p:spPr bwMode="auto">
            <a:xfrm>
              <a:off x="8223250" y="1050925"/>
              <a:ext cx="14288" cy="14288"/>
            </a:xfrm>
            <a:custGeom>
              <a:avLst/>
              <a:gdLst>
                <a:gd name="T0" fmla="*/ 1 w 10"/>
                <a:gd name="T1" fmla="*/ 8 h 11"/>
                <a:gd name="T2" fmla="*/ 2 w 10"/>
                <a:gd name="T3" fmla="*/ 7 h 11"/>
                <a:gd name="T4" fmla="*/ 3 w 10"/>
                <a:gd name="T5" fmla="*/ 5 h 11"/>
                <a:gd name="T6" fmla="*/ 3 w 10"/>
                <a:gd name="T7" fmla="*/ 4 h 11"/>
                <a:gd name="T8" fmla="*/ 4 w 10"/>
                <a:gd name="T9" fmla="*/ 5 h 11"/>
                <a:gd name="T10" fmla="*/ 5 w 10"/>
                <a:gd name="T11" fmla="*/ 5 h 11"/>
                <a:gd name="T12" fmla="*/ 5 w 10"/>
                <a:gd name="T13" fmla="*/ 4 h 11"/>
                <a:gd name="T14" fmla="*/ 5 w 10"/>
                <a:gd name="T15" fmla="*/ 3 h 11"/>
                <a:gd name="T16" fmla="*/ 6 w 10"/>
                <a:gd name="T17" fmla="*/ 3 h 11"/>
                <a:gd name="T18" fmla="*/ 7 w 10"/>
                <a:gd name="T19" fmla="*/ 3 h 11"/>
                <a:gd name="T20" fmla="*/ 6 w 10"/>
                <a:gd name="T21" fmla="*/ 1 h 11"/>
                <a:gd name="T22" fmla="*/ 7 w 10"/>
                <a:gd name="T23" fmla="*/ 0 h 11"/>
                <a:gd name="T24" fmla="*/ 8 w 10"/>
                <a:gd name="T25" fmla="*/ 1 h 11"/>
                <a:gd name="T26" fmla="*/ 9 w 10"/>
                <a:gd name="T27" fmla="*/ 1 h 11"/>
                <a:gd name="T28" fmla="*/ 8 w 10"/>
                <a:gd name="T29" fmla="*/ 3 h 11"/>
                <a:gd name="T30" fmla="*/ 8 w 10"/>
                <a:gd name="T31" fmla="*/ 5 h 11"/>
                <a:gd name="T32" fmla="*/ 10 w 10"/>
                <a:gd name="T33" fmla="*/ 5 h 11"/>
                <a:gd name="T34" fmla="*/ 9 w 10"/>
                <a:gd name="T35" fmla="*/ 6 h 11"/>
                <a:gd name="T36" fmla="*/ 6 w 10"/>
                <a:gd name="T37" fmla="*/ 7 h 11"/>
                <a:gd name="T38" fmla="*/ 4 w 10"/>
                <a:gd name="T39" fmla="*/ 9 h 11"/>
                <a:gd name="T40" fmla="*/ 1 w 10"/>
                <a:gd name="T41" fmla="*/ 10 h 11"/>
                <a:gd name="T42" fmla="*/ 0 w 10"/>
                <a:gd name="T43" fmla="*/ 10 h 11"/>
                <a:gd name="T44" fmla="*/ 1 w 10"/>
                <a:gd name="T45"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1" y="8"/>
                  </a:moveTo>
                  <a:cubicBezTo>
                    <a:pt x="1" y="8"/>
                    <a:pt x="2" y="7"/>
                    <a:pt x="2" y="7"/>
                  </a:cubicBezTo>
                  <a:cubicBezTo>
                    <a:pt x="2" y="7"/>
                    <a:pt x="3" y="5"/>
                    <a:pt x="3" y="5"/>
                  </a:cubicBezTo>
                  <a:cubicBezTo>
                    <a:pt x="3" y="5"/>
                    <a:pt x="2" y="4"/>
                    <a:pt x="3" y="4"/>
                  </a:cubicBezTo>
                  <a:cubicBezTo>
                    <a:pt x="3" y="4"/>
                    <a:pt x="3" y="4"/>
                    <a:pt x="4" y="5"/>
                  </a:cubicBezTo>
                  <a:cubicBezTo>
                    <a:pt x="5" y="5"/>
                    <a:pt x="5" y="6"/>
                    <a:pt x="5" y="5"/>
                  </a:cubicBezTo>
                  <a:cubicBezTo>
                    <a:pt x="5" y="4"/>
                    <a:pt x="5" y="5"/>
                    <a:pt x="5" y="4"/>
                  </a:cubicBezTo>
                  <a:cubicBezTo>
                    <a:pt x="5" y="3"/>
                    <a:pt x="4" y="3"/>
                    <a:pt x="5" y="3"/>
                  </a:cubicBezTo>
                  <a:cubicBezTo>
                    <a:pt x="6" y="2"/>
                    <a:pt x="6" y="2"/>
                    <a:pt x="6" y="3"/>
                  </a:cubicBezTo>
                  <a:cubicBezTo>
                    <a:pt x="6" y="3"/>
                    <a:pt x="7" y="3"/>
                    <a:pt x="7" y="3"/>
                  </a:cubicBezTo>
                  <a:cubicBezTo>
                    <a:pt x="7" y="2"/>
                    <a:pt x="6" y="2"/>
                    <a:pt x="6" y="1"/>
                  </a:cubicBezTo>
                  <a:cubicBezTo>
                    <a:pt x="7" y="1"/>
                    <a:pt x="6" y="0"/>
                    <a:pt x="7" y="0"/>
                  </a:cubicBezTo>
                  <a:cubicBezTo>
                    <a:pt x="7" y="0"/>
                    <a:pt x="7" y="1"/>
                    <a:pt x="8" y="1"/>
                  </a:cubicBezTo>
                  <a:cubicBezTo>
                    <a:pt x="9" y="1"/>
                    <a:pt x="10" y="0"/>
                    <a:pt x="9" y="1"/>
                  </a:cubicBezTo>
                  <a:cubicBezTo>
                    <a:pt x="9" y="2"/>
                    <a:pt x="8" y="2"/>
                    <a:pt x="8" y="3"/>
                  </a:cubicBezTo>
                  <a:cubicBezTo>
                    <a:pt x="8" y="4"/>
                    <a:pt x="8" y="4"/>
                    <a:pt x="8" y="5"/>
                  </a:cubicBezTo>
                  <a:cubicBezTo>
                    <a:pt x="9" y="5"/>
                    <a:pt x="10" y="4"/>
                    <a:pt x="10" y="5"/>
                  </a:cubicBezTo>
                  <a:cubicBezTo>
                    <a:pt x="9" y="5"/>
                    <a:pt x="9" y="6"/>
                    <a:pt x="9" y="6"/>
                  </a:cubicBezTo>
                  <a:cubicBezTo>
                    <a:pt x="8" y="6"/>
                    <a:pt x="7" y="6"/>
                    <a:pt x="6" y="7"/>
                  </a:cubicBezTo>
                  <a:cubicBezTo>
                    <a:pt x="5" y="8"/>
                    <a:pt x="5" y="8"/>
                    <a:pt x="4" y="9"/>
                  </a:cubicBezTo>
                  <a:cubicBezTo>
                    <a:pt x="3" y="9"/>
                    <a:pt x="2" y="9"/>
                    <a:pt x="1" y="10"/>
                  </a:cubicBezTo>
                  <a:cubicBezTo>
                    <a:pt x="0" y="10"/>
                    <a:pt x="0" y="11"/>
                    <a:pt x="0" y="10"/>
                  </a:cubicBezTo>
                  <a:cubicBezTo>
                    <a:pt x="0" y="9"/>
                    <a:pt x="1" y="8"/>
                    <a:pt x="1"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291"/>
            <p:cNvSpPr>
              <a:spLocks/>
            </p:cNvSpPr>
            <p:nvPr/>
          </p:nvSpPr>
          <p:spPr bwMode="auto">
            <a:xfrm>
              <a:off x="8278813" y="881063"/>
              <a:ext cx="11113" cy="7938"/>
            </a:xfrm>
            <a:custGeom>
              <a:avLst/>
              <a:gdLst>
                <a:gd name="T0" fmla="*/ 1 w 8"/>
                <a:gd name="T1" fmla="*/ 0 h 5"/>
                <a:gd name="T2" fmla="*/ 4 w 8"/>
                <a:gd name="T3" fmla="*/ 0 h 5"/>
                <a:gd name="T4" fmla="*/ 6 w 8"/>
                <a:gd name="T5" fmla="*/ 2 h 5"/>
                <a:gd name="T6" fmla="*/ 6 w 8"/>
                <a:gd name="T7" fmla="*/ 5 h 5"/>
                <a:gd name="T8" fmla="*/ 3 w 8"/>
                <a:gd name="T9" fmla="*/ 4 h 5"/>
                <a:gd name="T10" fmla="*/ 1 w 8"/>
                <a:gd name="T11" fmla="*/ 2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1" y="0"/>
                    <a:pt x="3" y="0"/>
                    <a:pt x="4" y="0"/>
                  </a:cubicBezTo>
                  <a:cubicBezTo>
                    <a:pt x="5" y="0"/>
                    <a:pt x="6" y="1"/>
                    <a:pt x="6" y="2"/>
                  </a:cubicBezTo>
                  <a:cubicBezTo>
                    <a:pt x="7" y="2"/>
                    <a:pt x="8" y="4"/>
                    <a:pt x="6" y="5"/>
                  </a:cubicBezTo>
                  <a:cubicBezTo>
                    <a:pt x="4" y="5"/>
                    <a:pt x="3" y="5"/>
                    <a:pt x="3" y="4"/>
                  </a:cubicBezTo>
                  <a:cubicBezTo>
                    <a:pt x="2" y="4"/>
                    <a:pt x="1" y="3"/>
                    <a:pt x="1" y="2"/>
                  </a:cubicBezTo>
                  <a:cubicBezTo>
                    <a:pt x="1" y="1"/>
                    <a:pt x="0"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Freeform 66"/>
            <p:cNvSpPr>
              <a:spLocks/>
            </p:cNvSpPr>
            <p:nvPr/>
          </p:nvSpPr>
          <p:spPr bwMode="auto">
            <a:xfrm>
              <a:off x="9317038" y="5667376"/>
              <a:ext cx="168275" cy="165100"/>
            </a:xfrm>
            <a:custGeom>
              <a:avLst/>
              <a:gdLst>
                <a:gd name="T0" fmla="*/ 3 w 120"/>
                <a:gd name="T1" fmla="*/ 59 h 118"/>
                <a:gd name="T2" fmla="*/ 5 w 120"/>
                <a:gd name="T3" fmla="*/ 57 h 118"/>
                <a:gd name="T4" fmla="*/ 11 w 120"/>
                <a:gd name="T5" fmla="*/ 55 h 118"/>
                <a:gd name="T6" fmla="*/ 16 w 120"/>
                <a:gd name="T7" fmla="*/ 51 h 118"/>
                <a:gd name="T8" fmla="*/ 19 w 120"/>
                <a:gd name="T9" fmla="*/ 48 h 118"/>
                <a:gd name="T10" fmla="*/ 21 w 120"/>
                <a:gd name="T11" fmla="*/ 45 h 118"/>
                <a:gd name="T12" fmla="*/ 26 w 120"/>
                <a:gd name="T13" fmla="*/ 39 h 118"/>
                <a:gd name="T14" fmla="*/ 30 w 120"/>
                <a:gd name="T15" fmla="*/ 32 h 118"/>
                <a:gd name="T16" fmla="*/ 32 w 120"/>
                <a:gd name="T17" fmla="*/ 29 h 118"/>
                <a:gd name="T18" fmla="*/ 33 w 120"/>
                <a:gd name="T19" fmla="*/ 26 h 118"/>
                <a:gd name="T20" fmla="*/ 35 w 120"/>
                <a:gd name="T21" fmla="*/ 22 h 118"/>
                <a:gd name="T22" fmla="*/ 40 w 120"/>
                <a:gd name="T23" fmla="*/ 19 h 118"/>
                <a:gd name="T24" fmla="*/ 44 w 120"/>
                <a:gd name="T25" fmla="*/ 18 h 118"/>
                <a:gd name="T26" fmla="*/ 48 w 120"/>
                <a:gd name="T27" fmla="*/ 17 h 118"/>
                <a:gd name="T28" fmla="*/ 52 w 120"/>
                <a:gd name="T29" fmla="*/ 14 h 118"/>
                <a:gd name="T30" fmla="*/ 57 w 120"/>
                <a:gd name="T31" fmla="*/ 8 h 118"/>
                <a:gd name="T32" fmla="*/ 64 w 120"/>
                <a:gd name="T33" fmla="*/ 7 h 118"/>
                <a:gd name="T34" fmla="*/ 67 w 120"/>
                <a:gd name="T35" fmla="*/ 5 h 118"/>
                <a:gd name="T36" fmla="*/ 73 w 120"/>
                <a:gd name="T37" fmla="*/ 3 h 118"/>
                <a:gd name="T38" fmla="*/ 78 w 120"/>
                <a:gd name="T39" fmla="*/ 2 h 118"/>
                <a:gd name="T40" fmla="*/ 83 w 120"/>
                <a:gd name="T41" fmla="*/ 4 h 118"/>
                <a:gd name="T42" fmla="*/ 88 w 120"/>
                <a:gd name="T43" fmla="*/ 9 h 118"/>
                <a:gd name="T44" fmla="*/ 93 w 120"/>
                <a:gd name="T45" fmla="*/ 11 h 118"/>
                <a:gd name="T46" fmla="*/ 95 w 120"/>
                <a:gd name="T47" fmla="*/ 15 h 118"/>
                <a:gd name="T48" fmla="*/ 98 w 120"/>
                <a:gd name="T49" fmla="*/ 19 h 118"/>
                <a:gd name="T50" fmla="*/ 103 w 120"/>
                <a:gd name="T51" fmla="*/ 21 h 118"/>
                <a:gd name="T52" fmla="*/ 108 w 120"/>
                <a:gd name="T53" fmla="*/ 26 h 118"/>
                <a:gd name="T54" fmla="*/ 114 w 120"/>
                <a:gd name="T55" fmla="*/ 30 h 118"/>
                <a:gd name="T56" fmla="*/ 117 w 120"/>
                <a:gd name="T57" fmla="*/ 36 h 118"/>
                <a:gd name="T58" fmla="*/ 119 w 120"/>
                <a:gd name="T59" fmla="*/ 42 h 118"/>
                <a:gd name="T60" fmla="*/ 118 w 120"/>
                <a:gd name="T61" fmla="*/ 48 h 118"/>
                <a:gd name="T62" fmla="*/ 112 w 120"/>
                <a:gd name="T63" fmla="*/ 53 h 118"/>
                <a:gd name="T64" fmla="*/ 112 w 120"/>
                <a:gd name="T65" fmla="*/ 57 h 118"/>
                <a:gd name="T66" fmla="*/ 107 w 120"/>
                <a:gd name="T67" fmla="*/ 62 h 118"/>
                <a:gd name="T68" fmla="*/ 104 w 120"/>
                <a:gd name="T69" fmla="*/ 68 h 118"/>
                <a:gd name="T70" fmla="*/ 105 w 120"/>
                <a:gd name="T71" fmla="*/ 73 h 118"/>
                <a:gd name="T72" fmla="*/ 103 w 120"/>
                <a:gd name="T73" fmla="*/ 78 h 118"/>
                <a:gd name="T74" fmla="*/ 97 w 120"/>
                <a:gd name="T75" fmla="*/ 82 h 118"/>
                <a:gd name="T76" fmla="*/ 90 w 120"/>
                <a:gd name="T77" fmla="*/ 85 h 118"/>
                <a:gd name="T78" fmla="*/ 84 w 120"/>
                <a:gd name="T79" fmla="*/ 87 h 118"/>
                <a:gd name="T80" fmla="*/ 74 w 120"/>
                <a:gd name="T81" fmla="*/ 88 h 118"/>
                <a:gd name="T82" fmla="*/ 66 w 120"/>
                <a:gd name="T83" fmla="*/ 90 h 118"/>
                <a:gd name="T84" fmla="*/ 59 w 120"/>
                <a:gd name="T85" fmla="*/ 96 h 118"/>
                <a:gd name="T86" fmla="*/ 62 w 120"/>
                <a:gd name="T87" fmla="*/ 101 h 118"/>
                <a:gd name="T88" fmla="*/ 57 w 120"/>
                <a:gd name="T89" fmla="*/ 106 h 118"/>
                <a:gd name="T90" fmla="*/ 56 w 120"/>
                <a:gd name="T91" fmla="*/ 111 h 118"/>
                <a:gd name="T92" fmla="*/ 54 w 120"/>
                <a:gd name="T93" fmla="*/ 118 h 118"/>
                <a:gd name="T94" fmla="*/ 45 w 120"/>
                <a:gd name="T95" fmla="*/ 116 h 118"/>
                <a:gd name="T96" fmla="*/ 37 w 120"/>
                <a:gd name="T97" fmla="*/ 115 h 118"/>
                <a:gd name="T98" fmla="*/ 31 w 120"/>
                <a:gd name="T99" fmla="*/ 109 h 118"/>
                <a:gd name="T100" fmla="*/ 27 w 120"/>
                <a:gd name="T101" fmla="*/ 104 h 118"/>
                <a:gd name="T102" fmla="*/ 22 w 120"/>
                <a:gd name="T103" fmla="*/ 98 h 118"/>
                <a:gd name="T104" fmla="*/ 18 w 120"/>
                <a:gd name="T105" fmla="*/ 95 h 118"/>
                <a:gd name="T106" fmla="*/ 20 w 120"/>
                <a:gd name="T107" fmla="*/ 88 h 118"/>
                <a:gd name="T108" fmla="*/ 12 w 120"/>
                <a:gd name="T109" fmla="*/ 8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18">
                  <a:moveTo>
                    <a:pt x="1" y="61"/>
                  </a:moveTo>
                  <a:cubicBezTo>
                    <a:pt x="1" y="61"/>
                    <a:pt x="0" y="60"/>
                    <a:pt x="1" y="60"/>
                  </a:cubicBezTo>
                  <a:cubicBezTo>
                    <a:pt x="1" y="60"/>
                    <a:pt x="1" y="60"/>
                    <a:pt x="1" y="60"/>
                  </a:cubicBezTo>
                  <a:cubicBezTo>
                    <a:pt x="1" y="60"/>
                    <a:pt x="1" y="59"/>
                    <a:pt x="1" y="59"/>
                  </a:cubicBezTo>
                  <a:cubicBezTo>
                    <a:pt x="1" y="59"/>
                    <a:pt x="1" y="59"/>
                    <a:pt x="1" y="59"/>
                  </a:cubicBezTo>
                  <a:cubicBezTo>
                    <a:pt x="2" y="59"/>
                    <a:pt x="2" y="58"/>
                    <a:pt x="2" y="59"/>
                  </a:cubicBezTo>
                  <a:cubicBezTo>
                    <a:pt x="2" y="59"/>
                    <a:pt x="3" y="59"/>
                    <a:pt x="3" y="59"/>
                  </a:cubicBezTo>
                  <a:cubicBezTo>
                    <a:pt x="3" y="59"/>
                    <a:pt x="3" y="60"/>
                    <a:pt x="3" y="59"/>
                  </a:cubicBezTo>
                  <a:cubicBezTo>
                    <a:pt x="3" y="59"/>
                    <a:pt x="3" y="59"/>
                    <a:pt x="3" y="58"/>
                  </a:cubicBezTo>
                  <a:cubicBezTo>
                    <a:pt x="3" y="58"/>
                    <a:pt x="3" y="57"/>
                    <a:pt x="3" y="58"/>
                  </a:cubicBezTo>
                  <a:cubicBezTo>
                    <a:pt x="4" y="58"/>
                    <a:pt x="4" y="58"/>
                    <a:pt x="4" y="58"/>
                  </a:cubicBezTo>
                  <a:cubicBezTo>
                    <a:pt x="4" y="59"/>
                    <a:pt x="4" y="59"/>
                    <a:pt x="5" y="58"/>
                  </a:cubicBezTo>
                  <a:cubicBezTo>
                    <a:pt x="5" y="58"/>
                    <a:pt x="5" y="58"/>
                    <a:pt x="5" y="58"/>
                  </a:cubicBezTo>
                  <a:cubicBezTo>
                    <a:pt x="5" y="58"/>
                    <a:pt x="5" y="58"/>
                    <a:pt x="5" y="57"/>
                  </a:cubicBezTo>
                  <a:cubicBezTo>
                    <a:pt x="5" y="57"/>
                    <a:pt x="5" y="57"/>
                    <a:pt x="6" y="57"/>
                  </a:cubicBezTo>
                  <a:cubicBezTo>
                    <a:pt x="6" y="57"/>
                    <a:pt x="7" y="57"/>
                    <a:pt x="7" y="56"/>
                  </a:cubicBezTo>
                  <a:cubicBezTo>
                    <a:pt x="7" y="56"/>
                    <a:pt x="7" y="55"/>
                    <a:pt x="8" y="55"/>
                  </a:cubicBezTo>
                  <a:cubicBezTo>
                    <a:pt x="8" y="56"/>
                    <a:pt x="8" y="56"/>
                    <a:pt x="9" y="56"/>
                  </a:cubicBezTo>
                  <a:cubicBezTo>
                    <a:pt x="9" y="56"/>
                    <a:pt x="10" y="56"/>
                    <a:pt x="10" y="56"/>
                  </a:cubicBezTo>
                  <a:cubicBezTo>
                    <a:pt x="10" y="56"/>
                    <a:pt x="10" y="55"/>
                    <a:pt x="10" y="55"/>
                  </a:cubicBezTo>
                  <a:cubicBezTo>
                    <a:pt x="11" y="55"/>
                    <a:pt x="11" y="55"/>
                    <a:pt x="11" y="55"/>
                  </a:cubicBezTo>
                  <a:cubicBezTo>
                    <a:pt x="12" y="55"/>
                    <a:pt x="12" y="55"/>
                    <a:pt x="12" y="55"/>
                  </a:cubicBezTo>
                  <a:cubicBezTo>
                    <a:pt x="12" y="55"/>
                    <a:pt x="12" y="55"/>
                    <a:pt x="13" y="55"/>
                  </a:cubicBezTo>
                  <a:cubicBezTo>
                    <a:pt x="13" y="54"/>
                    <a:pt x="13" y="54"/>
                    <a:pt x="13" y="54"/>
                  </a:cubicBezTo>
                  <a:cubicBezTo>
                    <a:pt x="14" y="54"/>
                    <a:pt x="14" y="54"/>
                    <a:pt x="14" y="54"/>
                  </a:cubicBezTo>
                  <a:cubicBezTo>
                    <a:pt x="14" y="54"/>
                    <a:pt x="14" y="54"/>
                    <a:pt x="14" y="54"/>
                  </a:cubicBezTo>
                  <a:cubicBezTo>
                    <a:pt x="15" y="54"/>
                    <a:pt x="14" y="52"/>
                    <a:pt x="15" y="52"/>
                  </a:cubicBezTo>
                  <a:cubicBezTo>
                    <a:pt x="15" y="52"/>
                    <a:pt x="16" y="52"/>
                    <a:pt x="16" y="51"/>
                  </a:cubicBezTo>
                  <a:cubicBezTo>
                    <a:pt x="16" y="51"/>
                    <a:pt x="16" y="51"/>
                    <a:pt x="17" y="51"/>
                  </a:cubicBezTo>
                  <a:cubicBezTo>
                    <a:pt x="17" y="51"/>
                    <a:pt x="17" y="52"/>
                    <a:pt x="17" y="51"/>
                  </a:cubicBezTo>
                  <a:cubicBezTo>
                    <a:pt x="17" y="51"/>
                    <a:pt x="18" y="51"/>
                    <a:pt x="18" y="51"/>
                  </a:cubicBezTo>
                  <a:cubicBezTo>
                    <a:pt x="18" y="50"/>
                    <a:pt x="17" y="50"/>
                    <a:pt x="17" y="50"/>
                  </a:cubicBezTo>
                  <a:cubicBezTo>
                    <a:pt x="18" y="49"/>
                    <a:pt x="18" y="49"/>
                    <a:pt x="18" y="49"/>
                  </a:cubicBezTo>
                  <a:cubicBezTo>
                    <a:pt x="18" y="49"/>
                    <a:pt x="19" y="49"/>
                    <a:pt x="19" y="48"/>
                  </a:cubicBezTo>
                  <a:cubicBezTo>
                    <a:pt x="19" y="48"/>
                    <a:pt x="19" y="48"/>
                    <a:pt x="19" y="48"/>
                  </a:cubicBezTo>
                  <a:cubicBezTo>
                    <a:pt x="19" y="48"/>
                    <a:pt x="19" y="48"/>
                    <a:pt x="20" y="47"/>
                  </a:cubicBezTo>
                  <a:cubicBezTo>
                    <a:pt x="20" y="47"/>
                    <a:pt x="20" y="47"/>
                    <a:pt x="20" y="47"/>
                  </a:cubicBezTo>
                  <a:cubicBezTo>
                    <a:pt x="21" y="47"/>
                    <a:pt x="21" y="47"/>
                    <a:pt x="21" y="46"/>
                  </a:cubicBezTo>
                  <a:cubicBezTo>
                    <a:pt x="21" y="46"/>
                    <a:pt x="21" y="46"/>
                    <a:pt x="20" y="46"/>
                  </a:cubicBezTo>
                  <a:cubicBezTo>
                    <a:pt x="20" y="45"/>
                    <a:pt x="20" y="45"/>
                    <a:pt x="20" y="45"/>
                  </a:cubicBezTo>
                  <a:cubicBezTo>
                    <a:pt x="20" y="45"/>
                    <a:pt x="20" y="45"/>
                    <a:pt x="20" y="45"/>
                  </a:cubicBezTo>
                  <a:cubicBezTo>
                    <a:pt x="21" y="45"/>
                    <a:pt x="21" y="45"/>
                    <a:pt x="21" y="45"/>
                  </a:cubicBezTo>
                  <a:cubicBezTo>
                    <a:pt x="22" y="45"/>
                    <a:pt x="22" y="43"/>
                    <a:pt x="22" y="43"/>
                  </a:cubicBezTo>
                  <a:cubicBezTo>
                    <a:pt x="22" y="43"/>
                    <a:pt x="22" y="42"/>
                    <a:pt x="22" y="42"/>
                  </a:cubicBezTo>
                  <a:cubicBezTo>
                    <a:pt x="22" y="42"/>
                    <a:pt x="22" y="42"/>
                    <a:pt x="22" y="42"/>
                  </a:cubicBezTo>
                  <a:cubicBezTo>
                    <a:pt x="23" y="42"/>
                    <a:pt x="23" y="43"/>
                    <a:pt x="23" y="42"/>
                  </a:cubicBezTo>
                  <a:cubicBezTo>
                    <a:pt x="24" y="41"/>
                    <a:pt x="24" y="41"/>
                    <a:pt x="24" y="41"/>
                  </a:cubicBezTo>
                  <a:cubicBezTo>
                    <a:pt x="24" y="41"/>
                    <a:pt x="24" y="40"/>
                    <a:pt x="24" y="40"/>
                  </a:cubicBezTo>
                  <a:cubicBezTo>
                    <a:pt x="25" y="39"/>
                    <a:pt x="25" y="39"/>
                    <a:pt x="26" y="39"/>
                  </a:cubicBezTo>
                  <a:cubicBezTo>
                    <a:pt x="26" y="39"/>
                    <a:pt x="26" y="39"/>
                    <a:pt x="26" y="39"/>
                  </a:cubicBezTo>
                  <a:cubicBezTo>
                    <a:pt x="26" y="38"/>
                    <a:pt x="26" y="38"/>
                    <a:pt x="26" y="38"/>
                  </a:cubicBezTo>
                  <a:cubicBezTo>
                    <a:pt x="26" y="37"/>
                    <a:pt x="25" y="37"/>
                    <a:pt x="26" y="37"/>
                  </a:cubicBezTo>
                  <a:cubicBezTo>
                    <a:pt x="27" y="36"/>
                    <a:pt x="27" y="36"/>
                    <a:pt x="27" y="35"/>
                  </a:cubicBezTo>
                  <a:cubicBezTo>
                    <a:pt x="28" y="35"/>
                    <a:pt x="28" y="35"/>
                    <a:pt x="28" y="34"/>
                  </a:cubicBezTo>
                  <a:cubicBezTo>
                    <a:pt x="29" y="34"/>
                    <a:pt x="28" y="33"/>
                    <a:pt x="29" y="33"/>
                  </a:cubicBezTo>
                  <a:cubicBezTo>
                    <a:pt x="29" y="32"/>
                    <a:pt x="30" y="33"/>
                    <a:pt x="30" y="32"/>
                  </a:cubicBezTo>
                  <a:cubicBezTo>
                    <a:pt x="30" y="32"/>
                    <a:pt x="30" y="32"/>
                    <a:pt x="30" y="32"/>
                  </a:cubicBezTo>
                  <a:cubicBezTo>
                    <a:pt x="30" y="31"/>
                    <a:pt x="30" y="31"/>
                    <a:pt x="30" y="31"/>
                  </a:cubicBezTo>
                  <a:cubicBezTo>
                    <a:pt x="31" y="31"/>
                    <a:pt x="31" y="31"/>
                    <a:pt x="31" y="31"/>
                  </a:cubicBezTo>
                  <a:cubicBezTo>
                    <a:pt x="31" y="31"/>
                    <a:pt x="32" y="30"/>
                    <a:pt x="32" y="30"/>
                  </a:cubicBezTo>
                  <a:cubicBezTo>
                    <a:pt x="32" y="30"/>
                    <a:pt x="32" y="30"/>
                    <a:pt x="31" y="30"/>
                  </a:cubicBezTo>
                  <a:cubicBezTo>
                    <a:pt x="31" y="30"/>
                    <a:pt x="31" y="29"/>
                    <a:pt x="31" y="29"/>
                  </a:cubicBezTo>
                  <a:cubicBezTo>
                    <a:pt x="32" y="29"/>
                    <a:pt x="32" y="29"/>
                    <a:pt x="32" y="29"/>
                  </a:cubicBezTo>
                  <a:cubicBezTo>
                    <a:pt x="33" y="29"/>
                    <a:pt x="33" y="29"/>
                    <a:pt x="33" y="29"/>
                  </a:cubicBezTo>
                  <a:cubicBezTo>
                    <a:pt x="33" y="28"/>
                    <a:pt x="33" y="28"/>
                    <a:pt x="33" y="28"/>
                  </a:cubicBezTo>
                  <a:cubicBezTo>
                    <a:pt x="33" y="28"/>
                    <a:pt x="33" y="28"/>
                    <a:pt x="32" y="27"/>
                  </a:cubicBezTo>
                  <a:cubicBezTo>
                    <a:pt x="32" y="27"/>
                    <a:pt x="30" y="27"/>
                    <a:pt x="31" y="26"/>
                  </a:cubicBezTo>
                  <a:cubicBezTo>
                    <a:pt x="32" y="26"/>
                    <a:pt x="32" y="25"/>
                    <a:pt x="32" y="25"/>
                  </a:cubicBezTo>
                  <a:cubicBezTo>
                    <a:pt x="33" y="26"/>
                    <a:pt x="33" y="26"/>
                    <a:pt x="33" y="26"/>
                  </a:cubicBezTo>
                  <a:cubicBezTo>
                    <a:pt x="33" y="26"/>
                    <a:pt x="33" y="26"/>
                    <a:pt x="33" y="26"/>
                  </a:cubicBezTo>
                  <a:cubicBezTo>
                    <a:pt x="33" y="26"/>
                    <a:pt x="34" y="25"/>
                    <a:pt x="34" y="25"/>
                  </a:cubicBezTo>
                  <a:cubicBezTo>
                    <a:pt x="33" y="25"/>
                    <a:pt x="33" y="25"/>
                    <a:pt x="34" y="25"/>
                  </a:cubicBezTo>
                  <a:cubicBezTo>
                    <a:pt x="34" y="24"/>
                    <a:pt x="34" y="25"/>
                    <a:pt x="34" y="25"/>
                  </a:cubicBezTo>
                  <a:cubicBezTo>
                    <a:pt x="34" y="25"/>
                    <a:pt x="35" y="25"/>
                    <a:pt x="35" y="24"/>
                  </a:cubicBezTo>
                  <a:cubicBezTo>
                    <a:pt x="35" y="24"/>
                    <a:pt x="35" y="24"/>
                    <a:pt x="35" y="23"/>
                  </a:cubicBezTo>
                  <a:cubicBezTo>
                    <a:pt x="35" y="23"/>
                    <a:pt x="34" y="23"/>
                    <a:pt x="35" y="22"/>
                  </a:cubicBezTo>
                  <a:cubicBezTo>
                    <a:pt x="35" y="22"/>
                    <a:pt x="35" y="22"/>
                    <a:pt x="35" y="22"/>
                  </a:cubicBezTo>
                  <a:cubicBezTo>
                    <a:pt x="35" y="21"/>
                    <a:pt x="35" y="21"/>
                    <a:pt x="35" y="21"/>
                  </a:cubicBezTo>
                  <a:cubicBezTo>
                    <a:pt x="36" y="21"/>
                    <a:pt x="35" y="21"/>
                    <a:pt x="36" y="21"/>
                  </a:cubicBezTo>
                  <a:cubicBezTo>
                    <a:pt x="36" y="21"/>
                    <a:pt x="37" y="21"/>
                    <a:pt x="37" y="21"/>
                  </a:cubicBezTo>
                  <a:cubicBezTo>
                    <a:pt x="37" y="20"/>
                    <a:pt x="37" y="20"/>
                    <a:pt x="37" y="20"/>
                  </a:cubicBezTo>
                  <a:cubicBezTo>
                    <a:pt x="37" y="19"/>
                    <a:pt x="36" y="19"/>
                    <a:pt x="37" y="19"/>
                  </a:cubicBezTo>
                  <a:cubicBezTo>
                    <a:pt x="37" y="18"/>
                    <a:pt x="38" y="18"/>
                    <a:pt x="38" y="18"/>
                  </a:cubicBezTo>
                  <a:cubicBezTo>
                    <a:pt x="39" y="19"/>
                    <a:pt x="39" y="19"/>
                    <a:pt x="40" y="19"/>
                  </a:cubicBezTo>
                  <a:cubicBezTo>
                    <a:pt x="40" y="19"/>
                    <a:pt x="41" y="19"/>
                    <a:pt x="41" y="19"/>
                  </a:cubicBezTo>
                  <a:cubicBezTo>
                    <a:pt x="41" y="19"/>
                    <a:pt x="41" y="19"/>
                    <a:pt x="41" y="19"/>
                  </a:cubicBezTo>
                  <a:cubicBezTo>
                    <a:pt x="41" y="19"/>
                    <a:pt x="41" y="19"/>
                    <a:pt x="42" y="19"/>
                  </a:cubicBezTo>
                  <a:cubicBezTo>
                    <a:pt x="42" y="20"/>
                    <a:pt x="42" y="20"/>
                    <a:pt x="43" y="20"/>
                  </a:cubicBezTo>
                  <a:cubicBezTo>
                    <a:pt x="43" y="20"/>
                    <a:pt x="44" y="20"/>
                    <a:pt x="44" y="19"/>
                  </a:cubicBezTo>
                  <a:cubicBezTo>
                    <a:pt x="44" y="19"/>
                    <a:pt x="44" y="19"/>
                    <a:pt x="44" y="19"/>
                  </a:cubicBezTo>
                  <a:cubicBezTo>
                    <a:pt x="44" y="18"/>
                    <a:pt x="44" y="18"/>
                    <a:pt x="44" y="18"/>
                  </a:cubicBezTo>
                  <a:cubicBezTo>
                    <a:pt x="44" y="18"/>
                    <a:pt x="44" y="18"/>
                    <a:pt x="44" y="18"/>
                  </a:cubicBezTo>
                  <a:cubicBezTo>
                    <a:pt x="44" y="17"/>
                    <a:pt x="44" y="17"/>
                    <a:pt x="44" y="17"/>
                  </a:cubicBezTo>
                  <a:cubicBezTo>
                    <a:pt x="45" y="17"/>
                    <a:pt x="45" y="17"/>
                    <a:pt x="45" y="17"/>
                  </a:cubicBezTo>
                  <a:cubicBezTo>
                    <a:pt x="46" y="16"/>
                    <a:pt x="45" y="16"/>
                    <a:pt x="46" y="16"/>
                  </a:cubicBezTo>
                  <a:cubicBezTo>
                    <a:pt x="46" y="16"/>
                    <a:pt x="47" y="16"/>
                    <a:pt x="47" y="16"/>
                  </a:cubicBezTo>
                  <a:cubicBezTo>
                    <a:pt x="47" y="16"/>
                    <a:pt x="47" y="16"/>
                    <a:pt x="48" y="17"/>
                  </a:cubicBezTo>
                  <a:cubicBezTo>
                    <a:pt x="48" y="17"/>
                    <a:pt x="48" y="17"/>
                    <a:pt x="48" y="17"/>
                  </a:cubicBezTo>
                  <a:cubicBezTo>
                    <a:pt x="48" y="17"/>
                    <a:pt x="49" y="18"/>
                    <a:pt x="49" y="18"/>
                  </a:cubicBezTo>
                  <a:cubicBezTo>
                    <a:pt x="49" y="17"/>
                    <a:pt x="50" y="18"/>
                    <a:pt x="50" y="18"/>
                  </a:cubicBezTo>
                  <a:cubicBezTo>
                    <a:pt x="50" y="17"/>
                    <a:pt x="50" y="17"/>
                    <a:pt x="50" y="17"/>
                  </a:cubicBezTo>
                  <a:cubicBezTo>
                    <a:pt x="50" y="17"/>
                    <a:pt x="50" y="17"/>
                    <a:pt x="50" y="16"/>
                  </a:cubicBezTo>
                  <a:cubicBezTo>
                    <a:pt x="51" y="16"/>
                    <a:pt x="51" y="16"/>
                    <a:pt x="51" y="16"/>
                  </a:cubicBezTo>
                  <a:cubicBezTo>
                    <a:pt x="51" y="15"/>
                    <a:pt x="52" y="15"/>
                    <a:pt x="52" y="15"/>
                  </a:cubicBezTo>
                  <a:cubicBezTo>
                    <a:pt x="52" y="14"/>
                    <a:pt x="52" y="14"/>
                    <a:pt x="52" y="14"/>
                  </a:cubicBezTo>
                  <a:cubicBezTo>
                    <a:pt x="52" y="14"/>
                    <a:pt x="52" y="13"/>
                    <a:pt x="53" y="13"/>
                  </a:cubicBezTo>
                  <a:cubicBezTo>
                    <a:pt x="53" y="13"/>
                    <a:pt x="53" y="14"/>
                    <a:pt x="53" y="13"/>
                  </a:cubicBezTo>
                  <a:cubicBezTo>
                    <a:pt x="54" y="13"/>
                    <a:pt x="54" y="11"/>
                    <a:pt x="54" y="11"/>
                  </a:cubicBezTo>
                  <a:cubicBezTo>
                    <a:pt x="55" y="11"/>
                    <a:pt x="55" y="10"/>
                    <a:pt x="55" y="10"/>
                  </a:cubicBezTo>
                  <a:cubicBezTo>
                    <a:pt x="55" y="10"/>
                    <a:pt x="55" y="10"/>
                    <a:pt x="56" y="9"/>
                  </a:cubicBezTo>
                  <a:cubicBezTo>
                    <a:pt x="56" y="9"/>
                    <a:pt x="56" y="9"/>
                    <a:pt x="57" y="8"/>
                  </a:cubicBezTo>
                  <a:cubicBezTo>
                    <a:pt x="57" y="8"/>
                    <a:pt x="57" y="8"/>
                    <a:pt x="57" y="8"/>
                  </a:cubicBezTo>
                  <a:cubicBezTo>
                    <a:pt x="57" y="8"/>
                    <a:pt x="58" y="7"/>
                    <a:pt x="58" y="7"/>
                  </a:cubicBezTo>
                  <a:cubicBezTo>
                    <a:pt x="58" y="7"/>
                    <a:pt x="59" y="7"/>
                    <a:pt x="59" y="7"/>
                  </a:cubicBezTo>
                  <a:cubicBezTo>
                    <a:pt x="59" y="7"/>
                    <a:pt x="59" y="8"/>
                    <a:pt x="60" y="7"/>
                  </a:cubicBezTo>
                  <a:cubicBezTo>
                    <a:pt x="60" y="7"/>
                    <a:pt x="61" y="7"/>
                    <a:pt x="61" y="7"/>
                  </a:cubicBezTo>
                  <a:cubicBezTo>
                    <a:pt x="61" y="7"/>
                    <a:pt x="61" y="7"/>
                    <a:pt x="62" y="8"/>
                  </a:cubicBezTo>
                  <a:cubicBezTo>
                    <a:pt x="62" y="8"/>
                    <a:pt x="63" y="8"/>
                    <a:pt x="63" y="8"/>
                  </a:cubicBezTo>
                  <a:cubicBezTo>
                    <a:pt x="63" y="8"/>
                    <a:pt x="63" y="7"/>
                    <a:pt x="64" y="7"/>
                  </a:cubicBezTo>
                  <a:cubicBezTo>
                    <a:pt x="65" y="7"/>
                    <a:pt x="64" y="6"/>
                    <a:pt x="65" y="7"/>
                  </a:cubicBezTo>
                  <a:cubicBezTo>
                    <a:pt x="65" y="7"/>
                    <a:pt x="65" y="7"/>
                    <a:pt x="65" y="7"/>
                  </a:cubicBezTo>
                  <a:cubicBezTo>
                    <a:pt x="65" y="7"/>
                    <a:pt x="65" y="7"/>
                    <a:pt x="66" y="7"/>
                  </a:cubicBezTo>
                  <a:cubicBezTo>
                    <a:pt x="66" y="7"/>
                    <a:pt x="67" y="7"/>
                    <a:pt x="67" y="7"/>
                  </a:cubicBezTo>
                  <a:cubicBezTo>
                    <a:pt x="67" y="7"/>
                    <a:pt x="67" y="7"/>
                    <a:pt x="67" y="7"/>
                  </a:cubicBezTo>
                  <a:cubicBezTo>
                    <a:pt x="67" y="6"/>
                    <a:pt x="67" y="6"/>
                    <a:pt x="67" y="6"/>
                  </a:cubicBezTo>
                  <a:cubicBezTo>
                    <a:pt x="67" y="6"/>
                    <a:pt x="67" y="5"/>
                    <a:pt x="67" y="5"/>
                  </a:cubicBezTo>
                  <a:cubicBezTo>
                    <a:pt x="68" y="5"/>
                    <a:pt x="67" y="5"/>
                    <a:pt x="68" y="5"/>
                  </a:cubicBezTo>
                  <a:cubicBezTo>
                    <a:pt x="68" y="4"/>
                    <a:pt x="67" y="4"/>
                    <a:pt x="68" y="4"/>
                  </a:cubicBezTo>
                  <a:cubicBezTo>
                    <a:pt x="69" y="4"/>
                    <a:pt x="69" y="4"/>
                    <a:pt x="69" y="3"/>
                  </a:cubicBezTo>
                  <a:cubicBezTo>
                    <a:pt x="69" y="3"/>
                    <a:pt x="70" y="3"/>
                    <a:pt x="70" y="3"/>
                  </a:cubicBezTo>
                  <a:cubicBezTo>
                    <a:pt x="70" y="3"/>
                    <a:pt x="70" y="3"/>
                    <a:pt x="71" y="3"/>
                  </a:cubicBezTo>
                  <a:cubicBezTo>
                    <a:pt x="71" y="3"/>
                    <a:pt x="72" y="2"/>
                    <a:pt x="72" y="3"/>
                  </a:cubicBezTo>
                  <a:cubicBezTo>
                    <a:pt x="72" y="3"/>
                    <a:pt x="72" y="3"/>
                    <a:pt x="73" y="3"/>
                  </a:cubicBezTo>
                  <a:cubicBezTo>
                    <a:pt x="73" y="2"/>
                    <a:pt x="74" y="2"/>
                    <a:pt x="74" y="3"/>
                  </a:cubicBezTo>
                  <a:cubicBezTo>
                    <a:pt x="74" y="3"/>
                    <a:pt x="74" y="3"/>
                    <a:pt x="74" y="3"/>
                  </a:cubicBezTo>
                  <a:cubicBezTo>
                    <a:pt x="75" y="3"/>
                    <a:pt x="75" y="2"/>
                    <a:pt x="75" y="2"/>
                  </a:cubicBezTo>
                  <a:cubicBezTo>
                    <a:pt x="75" y="2"/>
                    <a:pt x="76" y="3"/>
                    <a:pt x="76" y="3"/>
                  </a:cubicBezTo>
                  <a:cubicBezTo>
                    <a:pt x="76" y="3"/>
                    <a:pt x="76" y="2"/>
                    <a:pt x="76" y="2"/>
                  </a:cubicBezTo>
                  <a:cubicBezTo>
                    <a:pt x="77" y="2"/>
                    <a:pt x="78" y="2"/>
                    <a:pt x="78" y="2"/>
                  </a:cubicBezTo>
                  <a:cubicBezTo>
                    <a:pt x="78" y="2"/>
                    <a:pt x="78" y="2"/>
                    <a:pt x="78" y="2"/>
                  </a:cubicBezTo>
                  <a:cubicBezTo>
                    <a:pt x="79" y="2"/>
                    <a:pt x="80" y="1"/>
                    <a:pt x="80" y="1"/>
                  </a:cubicBezTo>
                  <a:cubicBezTo>
                    <a:pt x="80" y="1"/>
                    <a:pt x="81" y="0"/>
                    <a:pt x="81" y="0"/>
                  </a:cubicBezTo>
                  <a:cubicBezTo>
                    <a:pt x="81" y="0"/>
                    <a:pt x="82" y="0"/>
                    <a:pt x="82" y="1"/>
                  </a:cubicBezTo>
                  <a:cubicBezTo>
                    <a:pt x="82" y="1"/>
                    <a:pt x="83" y="2"/>
                    <a:pt x="83" y="2"/>
                  </a:cubicBezTo>
                  <a:cubicBezTo>
                    <a:pt x="83" y="2"/>
                    <a:pt x="83" y="2"/>
                    <a:pt x="83" y="3"/>
                  </a:cubicBezTo>
                  <a:cubicBezTo>
                    <a:pt x="83" y="3"/>
                    <a:pt x="83" y="3"/>
                    <a:pt x="83" y="4"/>
                  </a:cubicBezTo>
                  <a:cubicBezTo>
                    <a:pt x="83" y="4"/>
                    <a:pt x="83" y="4"/>
                    <a:pt x="83" y="4"/>
                  </a:cubicBezTo>
                  <a:cubicBezTo>
                    <a:pt x="83" y="5"/>
                    <a:pt x="84" y="5"/>
                    <a:pt x="83" y="5"/>
                  </a:cubicBezTo>
                  <a:cubicBezTo>
                    <a:pt x="83" y="5"/>
                    <a:pt x="83" y="6"/>
                    <a:pt x="83" y="6"/>
                  </a:cubicBezTo>
                  <a:cubicBezTo>
                    <a:pt x="84" y="6"/>
                    <a:pt x="84" y="6"/>
                    <a:pt x="85" y="6"/>
                  </a:cubicBezTo>
                  <a:cubicBezTo>
                    <a:pt x="85" y="7"/>
                    <a:pt x="85" y="6"/>
                    <a:pt x="86" y="7"/>
                  </a:cubicBezTo>
                  <a:cubicBezTo>
                    <a:pt x="86" y="7"/>
                    <a:pt x="87" y="7"/>
                    <a:pt x="87" y="7"/>
                  </a:cubicBezTo>
                  <a:cubicBezTo>
                    <a:pt x="88" y="8"/>
                    <a:pt x="88" y="7"/>
                    <a:pt x="88" y="8"/>
                  </a:cubicBezTo>
                  <a:cubicBezTo>
                    <a:pt x="88" y="8"/>
                    <a:pt x="88" y="9"/>
                    <a:pt x="88" y="9"/>
                  </a:cubicBezTo>
                  <a:cubicBezTo>
                    <a:pt x="88" y="9"/>
                    <a:pt x="88" y="9"/>
                    <a:pt x="88" y="10"/>
                  </a:cubicBezTo>
                  <a:cubicBezTo>
                    <a:pt x="88" y="10"/>
                    <a:pt x="88" y="11"/>
                    <a:pt x="89" y="11"/>
                  </a:cubicBezTo>
                  <a:cubicBezTo>
                    <a:pt x="89" y="11"/>
                    <a:pt x="89" y="11"/>
                    <a:pt x="89" y="11"/>
                  </a:cubicBezTo>
                  <a:cubicBezTo>
                    <a:pt x="89" y="11"/>
                    <a:pt x="90" y="11"/>
                    <a:pt x="90" y="11"/>
                  </a:cubicBezTo>
                  <a:cubicBezTo>
                    <a:pt x="90" y="11"/>
                    <a:pt x="91" y="11"/>
                    <a:pt x="91" y="11"/>
                  </a:cubicBezTo>
                  <a:cubicBezTo>
                    <a:pt x="91" y="11"/>
                    <a:pt x="92" y="11"/>
                    <a:pt x="92" y="11"/>
                  </a:cubicBezTo>
                  <a:cubicBezTo>
                    <a:pt x="92" y="11"/>
                    <a:pt x="93" y="11"/>
                    <a:pt x="93" y="11"/>
                  </a:cubicBezTo>
                  <a:cubicBezTo>
                    <a:pt x="93" y="11"/>
                    <a:pt x="94" y="11"/>
                    <a:pt x="94" y="11"/>
                  </a:cubicBezTo>
                  <a:cubicBezTo>
                    <a:pt x="95" y="12"/>
                    <a:pt x="95" y="12"/>
                    <a:pt x="95" y="12"/>
                  </a:cubicBezTo>
                  <a:cubicBezTo>
                    <a:pt x="95" y="12"/>
                    <a:pt x="95" y="12"/>
                    <a:pt x="95" y="12"/>
                  </a:cubicBezTo>
                  <a:cubicBezTo>
                    <a:pt x="95" y="13"/>
                    <a:pt x="95" y="13"/>
                    <a:pt x="95" y="13"/>
                  </a:cubicBezTo>
                  <a:cubicBezTo>
                    <a:pt x="95" y="13"/>
                    <a:pt x="95" y="13"/>
                    <a:pt x="95" y="13"/>
                  </a:cubicBezTo>
                  <a:cubicBezTo>
                    <a:pt x="95" y="13"/>
                    <a:pt x="94" y="13"/>
                    <a:pt x="94" y="14"/>
                  </a:cubicBezTo>
                  <a:cubicBezTo>
                    <a:pt x="95" y="14"/>
                    <a:pt x="95" y="15"/>
                    <a:pt x="95" y="15"/>
                  </a:cubicBezTo>
                  <a:cubicBezTo>
                    <a:pt x="95" y="15"/>
                    <a:pt x="95" y="16"/>
                    <a:pt x="95" y="16"/>
                  </a:cubicBezTo>
                  <a:cubicBezTo>
                    <a:pt x="95" y="16"/>
                    <a:pt x="95" y="16"/>
                    <a:pt x="96" y="17"/>
                  </a:cubicBezTo>
                  <a:cubicBezTo>
                    <a:pt x="96" y="17"/>
                    <a:pt x="96" y="17"/>
                    <a:pt x="96" y="17"/>
                  </a:cubicBezTo>
                  <a:cubicBezTo>
                    <a:pt x="96" y="18"/>
                    <a:pt x="96" y="18"/>
                    <a:pt x="96" y="18"/>
                  </a:cubicBezTo>
                  <a:cubicBezTo>
                    <a:pt x="96" y="18"/>
                    <a:pt x="97" y="18"/>
                    <a:pt x="97" y="18"/>
                  </a:cubicBezTo>
                  <a:cubicBezTo>
                    <a:pt x="97" y="19"/>
                    <a:pt x="96" y="19"/>
                    <a:pt x="97" y="19"/>
                  </a:cubicBezTo>
                  <a:cubicBezTo>
                    <a:pt x="97" y="19"/>
                    <a:pt x="98" y="19"/>
                    <a:pt x="98" y="19"/>
                  </a:cubicBezTo>
                  <a:cubicBezTo>
                    <a:pt x="98" y="18"/>
                    <a:pt x="98" y="17"/>
                    <a:pt x="99" y="17"/>
                  </a:cubicBezTo>
                  <a:cubicBezTo>
                    <a:pt x="99" y="17"/>
                    <a:pt x="99" y="18"/>
                    <a:pt x="99" y="18"/>
                  </a:cubicBezTo>
                  <a:cubicBezTo>
                    <a:pt x="99" y="18"/>
                    <a:pt x="99" y="19"/>
                    <a:pt x="100" y="19"/>
                  </a:cubicBezTo>
                  <a:cubicBezTo>
                    <a:pt x="100" y="19"/>
                    <a:pt x="101" y="19"/>
                    <a:pt x="101" y="19"/>
                  </a:cubicBezTo>
                  <a:cubicBezTo>
                    <a:pt x="102" y="20"/>
                    <a:pt x="102" y="19"/>
                    <a:pt x="102" y="20"/>
                  </a:cubicBezTo>
                  <a:cubicBezTo>
                    <a:pt x="102" y="21"/>
                    <a:pt x="102" y="21"/>
                    <a:pt x="102" y="21"/>
                  </a:cubicBezTo>
                  <a:cubicBezTo>
                    <a:pt x="102" y="21"/>
                    <a:pt x="103" y="21"/>
                    <a:pt x="103" y="21"/>
                  </a:cubicBezTo>
                  <a:cubicBezTo>
                    <a:pt x="103" y="21"/>
                    <a:pt x="103" y="22"/>
                    <a:pt x="104" y="22"/>
                  </a:cubicBezTo>
                  <a:cubicBezTo>
                    <a:pt x="104" y="23"/>
                    <a:pt x="104" y="23"/>
                    <a:pt x="104" y="23"/>
                  </a:cubicBezTo>
                  <a:cubicBezTo>
                    <a:pt x="105" y="23"/>
                    <a:pt x="104" y="24"/>
                    <a:pt x="105" y="24"/>
                  </a:cubicBezTo>
                  <a:cubicBezTo>
                    <a:pt x="106" y="24"/>
                    <a:pt x="106" y="24"/>
                    <a:pt x="106" y="24"/>
                  </a:cubicBezTo>
                  <a:cubicBezTo>
                    <a:pt x="106" y="24"/>
                    <a:pt x="106" y="25"/>
                    <a:pt x="107" y="25"/>
                  </a:cubicBezTo>
                  <a:cubicBezTo>
                    <a:pt x="107" y="25"/>
                    <a:pt x="107" y="25"/>
                    <a:pt x="108" y="25"/>
                  </a:cubicBezTo>
                  <a:cubicBezTo>
                    <a:pt x="108" y="26"/>
                    <a:pt x="108" y="26"/>
                    <a:pt x="108" y="26"/>
                  </a:cubicBezTo>
                  <a:cubicBezTo>
                    <a:pt x="109" y="26"/>
                    <a:pt x="108" y="27"/>
                    <a:pt x="108" y="27"/>
                  </a:cubicBezTo>
                  <a:cubicBezTo>
                    <a:pt x="108" y="27"/>
                    <a:pt x="109" y="26"/>
                    <a:pt x="109" y="27"/>
                  </a:cubicBezTo>
                  <a:cubicBezTo>
                    <a:pt x="109" y="28"/>
                    <a:pt x="110" y="28"/>
                    <a:pt x="110" y="29"/>
                  </a:cubicBezTo>
                  <a:cubicBezTo>
                    <a:pt x="110" y="29"/>
                    <a:pt x="110" y="29"/>
                    <a:pt x="110" y="29"/>
                  </a:cubicBezTo>
                  <a:cubicBezTo>
                    <a:pt x="110" y="29"/>
                    <a:pt x="111" y="29"/>
                    <a:pt x="111" y="29"/>
                  </a:cubicBezTo>
                  <a:cubicBezTo>
                    <a:pt x="112" y="28"/>
                    <a:pt x="112" y="28"/>
                    <a:pt x="112" y="28"/>
                  </a:cubicBezTo>
                  <a:cubicBezTo>
                    <a:pt x="112" y="28"/>
                    <a:pt x="114" y="30"/>
                    <a:pt x="114" y="30"/>
                  </a:cubicBezTo>
                  <a:cubicBezTo>
                    <a:pt x="114" y="30"/>
                    <a:pt x="114" y="31"/>
                    <a:pt x="115" y="31"/>
                  </a:cubicBezTo>
                  <a:cubicBezTo>
                    <a:pt x="115" y="31"/>
                    <a:pt x="116" y="32"/>
                    <a:pt x="116" y="32"/>
                  </a:cubicBezTo>
                  <a:cubicBezTo>
                    <a:pt x="116" y="32"/>
                    <a:pt x="115" y="32"/>
                    <a:pt x="115" y="33"/>
                  </a:cubicBezTo>
                  <a:cubicBezTo>
                    <a:pt x="115" y="33"/>
                    <a:pt x="115" y="33"/>
                    <a:pt x="115" y="34"/>
                  </a:cubicBezTo>
                  <a:cubicBezTo>
                    <a:pt x="115" y="34"/>
                    <a:pt x="115" y="34"/>
                    <a:pt x="115" y="34"/>
                  </a:cubicBezTo>
                  <a:cubicBezTo>
                    <a:pt x="115" y="35"/>
                    <a:pt x="115" y="35"/>
                    <a:pt x="116" y="36"/>
                  </a:cubicBezTo>
                  <a:cubicBezTo>
                    <a:pt x="116" y="36"/>
                    <a:pt x="117" y="35"/>
                    <a:pt x="117" y="36"/>
                  </a:cubicBezTo>
                  <a:cubicBezTo>
                    <a:pt x="117" y="36"/>
                    <a:pt x="118" y="37"/>
                    <a:pt x="118" y="37"/>
                  </a:cubicBezTo>
                  <a:cubicBezTo>
                    <a:pt x="118" y="37"/>
                    <a:pt x="118" y="38"/>
                    <a:pt x="118" y="38"/>
                  </a:cubicBezTo>
                  <a:cubicBezTo>
                    <a:pt x="118" y="38"/>
                    <a:pt x="119" y="37"/>
                    <a:pt x="119" y="38"/>
                  </a:cubicBezTo>
                  <a:cubicBezTo>
                    <a:pt x="119" y="39"/>
                    <a:pt x="118" y="39"/>
                    <a:pt x="118" y="39"/>
                  </a:cubicBezTo>
                  <a:cubicBezTo>
                    <a:pt x="119" y="40"/>
                    <a:pt x="119" y="40"/>
                    <a:pt x="119" y="40"/>
                  </a:cubicBezTo>
                  <a:cubicBezTo>
                    <a:pt x="119" y="41"/>
                    <a:pt x="120" y="41"/>
                    <a:pt x="120" y="41"/>
                  </a:cubicBezTo>
                  <a:cubicBezTo>
                    <a:pt x="119" y="42"/>
                    <a:pt x="119" y="41"/>
                    <a:pt x="119" y="42"/>
                  </a:cubicBezTo>
                  <a:cubicBezTo>
                    <a:pt x="120" y="42"/>
                    <a:pt x="120" y="42"/>
                    <a:pt x="120" y="42"/>
                  </a:cubicBezTo>
                  <a:cubicBezTo>
                    <a:pt x="120" y="43"/>
                    <a:pt x="120" y="43"/>
                    <a:pt x="120" y="43"/>
                  </a:cubicBezTo>
                  <a:cubicBezTo>
                    <a:pt x="120" y="44"/>
                    <a:pt x="119" y="44"/>
                    <a:pt x="119" y="44"/>
                  </a:cubicBezTo>
                  <a:cubicBezTo>
                    <a:pt x="119" y="44"/>
                    <a:pt x="120" y="44"/>
                    <a:pt x="120" y="45"/>
                  </a:cubicBezTo>
                  <a:cubicBezTo>
                    <a:pt x="120" y="46"/>
                    <a:pt x="119" y="46"/>
                    <a:pt x="119" y="46"/>
                  </a:cubicBezTo>
                  <a:cubicBezTo>
                    <a:pt x="119" y="46"/>
                    <a:pt x="118" y="47"/>
                    <a:pt x="118" y="47"/>
                  </a:cubicBezTo>
                  <a:cubicBezTo>
                    <a:pt x="118" y="47"/>
                    <a:pt x="118" y="47"/>
                    <a:pt x="118" y="48"/>
                  </a:cubicBezTo>
                  <a:cubicBezTo>
                    <a:pt x="117" y="48"/>
                    <a:pt x="117" y="49"/>
                    <a:pt x="117" y="49"/>
                  </a:cubicBezTo>
                  <a:cubicBezTo>
                    <a:pt x="117" y="49"/>
                    <a:pt x="116" y="50"/>
                    <a:pt x="115" y="50"/>
                  </a:cubicBezTo>
                  <a:cubicBezTo>
                    <a:pt x="115" y="50"/>
                    <a:pt x="114" y="50"/>
                    <a:pt x="114" y="50"/>
                  </a:cubicBezTo>
                  <a:cubicBezTo>
                    <a:pt x="114" y="51"/>
                    <a:pt x="114" y="51"/>
                    <a:pt x="113" y="51"/>
                  </a:cubicBezTo>
                  <a:cubicBezTo>
                    <a:pt x="113" y="51"/>
                    <a:pt x="112" y="51"/>
                    <a:pt x="112" y="51"/>
                  </a:cubicBezTo>
                  <a:cubicBezTo>
                    <a:pt x="112" y="52"/>
                    <a:pt x="112" y="52"/>
                    <a:pt x="112" y="52"/>
                  </a:cubicBezTo>
                  <a:cubicBezTo>
                    <a:pt x="113" y="53"/>
                    <a:pt x="112" y="53"/>
                    <a:pt x="112" y="53"/>
                  </a:cubicBezTo>
                  <a:cubicBezTo>
                    <a:pt x="113" y="53"/>
                    <a:pt x="113" y="53"/>
                    <a:pt x="113" y="53"/>
                  </a:cubicBezTo>
                  <a:cubicBezTo>
                    <a:pt x="113" y="53"/>
                    <a:pt x="112" y="54"/>
                    <a:pt x="112" y="54"/>
                  </a:cubicBezTo>
                  <a:cubicBezTo>
                    <a:pt x="113" y="54"/>
                    <a:pt x="113" y="55"/>
                    <a:pt x="113" y="55"/>
                  </a:cubicBezTo>
                  <a:cubicBezTo>
                    <a:pt x="113" y="55"/>
                    <a:pt x="113" y="56"/>
                    <a:pt x="113" y="56"/>
                  </a:cubicBezTo>
                  <a:cubicBezTo>
                    <a:pt x="113" y="56"/>
                    <a:pt x="114" y="57"/>
                    <a:pt x="114" y="57"/>
                  </a:cubicBezTo>
                  <a:cubicBezTo>
                    <a:pt x="113" y="57"/>
                    <a:pt x="113" y="57"/>
                    <a:pt x="112" y="57"/>
                  </a:cubicBezTo>
                  <a:cubicBezTo>
                    <a:pt x="112" y="57"/>
                    <a:pt x="112" y="57"/>
                    <a:pt x="112" y="57"/>
                  </a:cubicBezTo>
                  <a:cubicBezTo>
                    <a:pt x="112" y="58"/>
                    <a:pt x="112" y="58"/>
                    <a:pt x="112" y="59"/>
                  </a:cubicBezTo>
                  <a:cubicBezTo>
                    <a:pt x="112" y="59"/>
                    <a:pt x="112" y="59"/>
                    <a:pt x="112" y="59"/>
                  </a:cubicBezTo>
                  <a:cubicBezTo>
                    <a:pt x="111" y="59"/>
                    <a:pt x="112" y="59"/>
                    <a:pt x="112" y="60"/>
                  </a:cubicBezTo>
                  <a:cubicBezTo>
                    <a:pt x="111" y="61"/>
                    <a:pt x="110" y="61"/>
                    <a:pt x="110" y="61"/>
                  </a:cubicBezTo>
                  <a:cubicBezTo>
                    <a:pt x="110" y="60"/>
                    <a:pt x="109" y="60"/>
                    <a:pt x="109" y="60"/>
                  </a:cubicBezTo>
                  <a:cubicBezTo>
                    <a:pt x="109" y="60"/>
                    <a:pt x="109" y="61"/>
                    <a:pt x="108" y="61"/>
                  </a:cubicBezTo>
                  <a:cubicBezTo>
                    <a:pt x="107" y="62"/>
                    <a:pt x="107" y="62"/>
                    <a:pt x="107" y="62"/>
                  </a:cubicBezTo>
                  <a:cubicBezTo>
                    <a:pt x="106" y="62"/>
                    <a:pt x="106" y="62"/>
                    <a:pt x="106" y="62"/>
                  </a:cubicBezTo>
                  <a:cubicBezTo>
                    <a:pt x="105" y="63"/>
                    <a:pt x="105" y="63"/>
                    <a:pt x="105" y="64"/>
                  </a:cubicBezTo>
                  <a:cubicBezTo>
                    <a:pt x="105" y="64"/>
                    <a:pt x="106" y="64"/>
                    <a:pt x="105" y="65"/>
                  </a:cubicBezTo>
                  <a:cubicBezTo>
                    <a:pt x="104" y="65"/>
                    <a:pt x="104" y="65"/>
                    <a:pt x="104" y="65"/>
                  </a:cubicBezTo>
                  <a:cubicBezTo>
                    <a:pt x="105" y="66"/>
                    <a:pt x="105" y="66"/>
                    <a:pt x="105" y="66"/>
                  </a:cubicBezTo>
                  <a:cubicBezTo>
                    <a:pt x="104" y="67"/>
                    <a:pt x="104" y="67"/>
                    <a:pt x="104" y="67"/>
                  </a:cubicBezTo>
                  <a:cubicBezTo>
                    <a:pt x="104" y="67"/>
                    <a:pt x="105" y="67"/>
                    <a:pt x="104" y="68"/>
                  </a:cubicBezTo>
                  <a:cubicBezTo>
                    <a:pt x="104" y="69"/>
                    <a:pt x="104" y="69"/>
                    <a:pt x="104" y="69"/>
                  </a:cubicBezTo>
                  <a:cubicBezTo>
                    <a:pt x="103" y="70"/>
                    <a:pt x="104" y="69"/>
                    <a:pt x="104" y="70"/>
                  </a:cubicBezTo>
                  <a:cubicBezTo>
                    <a:pt x="104" y="70"/>
                    <a:pt x="104" y="71"/>
                    <a:pt x="104" y="71"/>
                  </a:cubicBezTo>
                  <a:cubicBezTo>
                    <a:pt x="104" y="71"/>
                    <a:pt x="103" y="71"/>
                    <a:pt x="103" y="71"/>
                  </a:cubicBezTo>
                  <a:cubicBezTo>
                    <a:pt x="103" y="72"/>
                    <a:pt x="103" y="72"/>
                    <a:pt x="104" y="72"/>
                  </a:cubicBezTo>
                  <a:cubicBezTo>
                    <a:pt x="104" y="72"/>
                    <a:pt x="104" y="72"/>
                    <a:pt x="104" y="72"/>
                  </a:cubicBezTo>
                  <a:cubicBezTo>
                    <a:pt x="105" y="73"/>
                    <a:pt x="104" y="73"/>
                    <a:pt x="105" y="73"/>
                  </a:cubicBezTo>
                  <a:cubicBezTo>
                    <a:pt x="105" y="73"/>
                    <a:pt x="105" y="74"/>
                    <a:pt x="105" y="74"/>
                  </a:cubicBezTo>
                  <a:cubicBezTo>
                    <a:pt x="106" y="74"/>
                    <a:pt x="106" y="74"/>
                    <a:pt x="106" y="74"/>
                  </a:cubicBezTo>
                  <a:cubicBezTo>
                    <a:pt x="106" y="74"/>
                    <a:pt x="105" y="74"/>
                    <a:pt x="105" y="75"/>
                  </a:cubicBezTo>
                  <a:cubicBezTo>
                    <a:pt x="106" y="75"/>
                    <a:pt x="107" y="75"/>
                    <a:pt x="106" y="76"/>
                  </a:cubicBezTo>
                  <a:cubicBezTo>
                    <a:pt x="105" y="76"/>
                    <a:pt x="105" y="76"/>
                    <a:pt x="104" y="76"/>
                  </a:cubicBezTo>
                  <a:cubicBezTo>
                    <a:pt x="104" y="77"/>
                    <a:pt x="103" y="77"/>
                    <a:pt x="103" y="77"/>
                  </a:cubicBezTo>
                  <a:cubicBezTo>
                    <a:pt x="103" y="77"/>
                    <a:pt x="103" y="77"/>
                    <a:pt x="103" y="78"/>
                  </a:cubicBezTo>
                  <a:cubicBezTo>
                    <a:pt x="103" y="78"/>
                    <a:pt x="103" y="78"/>
                    <a:pt x="103" y="78"/>
                  </a:cubicBezTo>
                  <a:cubicBezTo>
                    <a:pt x="102" y="78"/>
                    <a:pt x="101" y="77"/>
                    <a:pt x="101" y="77"/>
                  </a:cubicBezTo>
                  <a:cubicBezTo>
                    <a:pt x="101" y="77"/>
                    <a:pt x="101" y="79"/>
                    <a:pt x="100" y="79"/>
                  </a:cubicBezTo>
                  <a:cubicBezTo>
                    <a:pt x="100" y="79"/>
                    <a:pt x="100" y="79"/>
                    <a:pt x="99" y="79"/>
                  </a:cubicBezTo>
                  <a:cubicBezTo>
                    <a:pt x="99" y="80"/>
                    <a:pt x="99" y="80"/>
                    <a:pt x="99" y="80"/>
                  </a:cubicBezTo>
                  <a:cubicBezTo>
                    <a:pt x="98" y="80"/>
                    <a:pt x="98" y="81"/>
                    <a:pt x="97" y="81"/>
                  </a:cubicBezTo>
                  <a:cubicBezTo>
                    <a:pt x="97" y="82"/>
                    <a:pt x="97" y="82"/>
                    <a:pt x="97" y="82"/>
                  </a:cubicBezTo>
                  <a:cubicBezTo>
                    <a:pt x="97" y="82"/>
                    <a:pt x="97" y="82"/>
                    <a:pt x="96" y="82"/>
                  </a:cubicBezTo>
                  <a:cubicBezTo>
                    <a:pt x="96" y="82"/>
                    <a:pt x="95" y="82"/>
                    <a:pt x="95" y="83"/>
                  </a:cubicBezTo>
                  <a:cubicBezTo>
                    <a:pt x="94" y="83"/>
                    <a:pt x="95" y="83"/>
                    <a:pt x="94" y="83"/>
                  </a:cubicBezTo>
                  <a:cubicBezTo>
                    <a:pt x="94" y="84"/>
                    <a:pt x="94" y="83"/>
                    <a:pt x="93" y="84"/>
                  </a:cubicBezTo>
                  <a:cubicBezTo>
                    <a:pt x="92" y="84"/>
                    <a:pt x="91" y="84"/>
                    <a:pt x="91" y="84"/>
                  </a:cubicBezTo>
                  <a:cubicBezTo>
                    <a:pt x="90" y="85"/>
                    <a:pt x="90" y="85"/>
                    <a:pt x="90" y="85"/>
                  </a:cubicBezTo>
                  <a:cubicBezTo>
                    <a:pt x="90" y="85"/>
                    <a:pt x="90" y="85"/>
                    <a:pt x="90" y="85"/>
                  </a:cubicBezTo>
                  <a:cubicBezTo>
                    <a:pt x="90" y="85"/>
                    <a:pt x="90" y="85"/>
                    <a:pt x="89" y="86"/>
                  </a:cubicBezTo>
                  <a:cubicBezTo>
                    <a:pt x="89" y="86"/>
                    <a:pt x="89" y="85"/>
                    <a:pt x="88" y="86"/>
                  </a:cubicBezTo>
                  <a:cubicBezTo>
                    <a:pt x="88" y="86"/>
                    <a:pt x="88" y="86"/>
                    <a:pt x="87" y="86"/>
                  </a:cubicBezTo>
                  <a:cubicBezTo>
                    <a:pt x="87" y="86"/>
                    <a:pt x="87" y="86"/>
                    <a:pt x="86" y="86"/>
                  </a:cubicBezTo>
                  <a:cubicBezTo>
                    <a:pt x="86" y="86"/>
                    <a:pt x="86" y="86"/>
                    <a:pt x="85" y="86"/>
                  </a:cubicBezTo>
                  <a:cubicBezTo>
                    <a:pt x="85" y="87"/>
                    <a:pt x="84" y="87"/>
                    <a:pt x="84" y="87"/>
                  </a:cubicBezTo>
                  <a:cubicBezTo>
                    <a:pt x="84" y="87"/>
                    <a:pt x="84" y="87"/>
                    <a:pt x="84" y="87"/>
                  </a:cubicBezTo>
                  <a:cubicBezTo>
                    <a:pt x="83" y="87"/>
                    <a:pt x="83" y="88"/>
                    <a:pt x="82" y="88"/>
                  </a:cubicBezTo>
                  <a:cubicBezTo>
                    <a:pt x="82" y="88"/>
                    <a:pt x="82" y="88"/>
                    <a:pt x="82" y="88"/>
                  </a:cubicBezTo>
                  <a:cubicBezTo>
                    <a:pt x="82" y="88"/>
                    <a:pt x="82" y="88"/>
                    <a:pt x="81" y="88"/>
                  </a:cubicBezTo>
                  <a:cubicBezTo>
                    <a:pt x="81" y="88"/>
                    <a:pt x="80" y="88"/>
                    <a:pt x="79" y="88"/>
                  </a:cubicBezTo>
                  <a:cubicBezTo>
                    <a:pt x="78" y="88"/>
                    <a:pt x="77" y="87"/>
                    <a:pt x="76" y="87"/>
                  </a:cubicBezTo>
                  <a:cubicBezTo>
                    <a:pt x="76" y="87"/>
                    <a:pt x="75" y="87"/>
                    <a:pt x="75" y="87"/>
                  </a:cubicBezTo>
                  <a:cubicBezTo>
                    <a:pt x="75" y="87"/>
                    <a:pt x="74" y="88"/>
                    <a:pt x="74" y="88"/>
                  </a:cubicBezTo>
                  <a:cubicBezTo>
                    <a:pt x="74" y="88"/>
                    <a:pt x="74" y="88"/>
                    <a:pt x="74" y="88"/>
                  </a:cubicBezTo>
                  <a:cubicBezTo>
                    <a:pt x="73" y="89"/>
                    <a:pt x="73" y="88"/>
                    <a:pt x="72" y="88"/>
                  </a:cubicBezTo>
                  <a:cubicBezTo>
                    <a:pt x="72" y="89"/>
                    <a:pt x="71" y="89"/>
                    <a:pt x="70" y="89"/>
                  </a:cubicBezTo>
                  <a:cubicBezTo>
                    <a:pt x="70" y="89"/>
                    <a:pt x="69" y="88"/>
                    <a:pt x="68" y="88"/>
                  </a:cubicBezTo>
                  <a:cubicBezTo>
                    <a:pt x="68" y="89"/>
                    <a:pt x="69" y="89"/>
                    <a:pt x="68" y="89"/>
                  </a:cubicBezTo>
                  <a:cubicBezTo>
                    <a:pt x="67" y="90"/>
                    <a:pt x="67" y="90"/>
                    <a:pt x="67" y="90"/>
                  </a:cubicBezTo>
                  <a:cubicBezTo>
                    <a:pt x="67" y="90"/>
                    <a:pt x="67" y="89"/>
                    <a:pt x="66" y="90"/>
                  </a:cubicBezTo>
                  <a:cubicBezTo>
                    <a:pt x="66" y="92"/>
                    <a:pt x="65" y="91"/>
                    <a:pt x="65" y="92"/>
                  </a:cubicBezTo>
                  <a:cubicBezTo>
                    <a:pt x="65" y="92"/>
                    <a:pt x="66" y="93"/>
                    <a:pt x="65" y="93"/>
                  </a:cubicBezTo>
                  <a:cubicBezTo>
                    <a:pt x="65" y="94"/>
                    <a:pt x="65" y="94"/>
                    <a:pt x="65" y="94"/>
                  </a:cubicBezTo>
                  <a:cubicBezTo>
                    <a:pt x="64" y="94"/>
                    <a:pt x="64" y="94"/>
                    <a:pt x="64" y="94"/>
                  </a:cubicBezTo>
                  <a:cubicBezTo>
                    <a:pt x="63" y="94"/>
                    <a:pt x="64" y="94"/>
                    <a:pt x="63" y="94"/>
                  </a:cubicBezTo>
                  <a:cubicBezTo>
                    <a:pt x="61" y="94"/>
                    <a:pt x="62" y="94"/>
                    <a:pt x="61" y="95"/>
                  </a:cubicBezTo>
                  <a:cubicBezTo>
                    <a:pt x="60" y="95"/>
                    <a:pt x="60" y="95"/>
                    <a:pt x="59" y="96"/>
                  </a:cubicBezTo>
                  <a:cubicBezTo>
                    <a:pt x="59" y="96"/>
                    <a:pt x="59" y="96"/>
                    <a:pt x="59" y="97"/>
                  </a:cubicBezTo>
                  <a:cubicBezTo>
                    <a:pt x="60" y="97"/>
                    <a:pt x="60" y="98"/>
                    <a:pt x="60" y="98"/>
                  </a:cubicBezTo>
                  <a:cubicBezTo>
                    <a:pt x="61" y="98"/>
                    <a:pt x="61" y="98"/>
                    <a:pt x="61" y="98"/>
                  </a:cubicBezTo>
                  <a:cubicBezTo>
                    <a:pt x="61" y="99"/>
                    <a:pt x="61" y="99"/>
                    <a:pt x="61" y="99"/>
                  </a:cubicBezTo>
                  <a:cubicBezTo>
                    <a:pt x="61" y="100"/>
                    <a:pt x="61" y="100"/>
                    <a:pt x="61" y="100"/>
                  </a:cubicBezTo>
                  <a:cubicBezTo>
                    <a:pt x="62" y="100"/>
                    <a:pt x="62" y="100"/>
                    <a:pt x="62" y="101"/>
                  </a:cubicBezTo>
                  <a:cubicBezTo>
                    <a:pt x="62" y="101"/>
                    <a:pt x="62" y="101"/>
                    <a:pt x="62" y="101"/>
                  </a:cubicBezTo>
                  <a:cubicBezTo>
                    <a:pt x="62" y="102"/>
                    <a:pt x="62" y="102"/>
                    <a:pt x="61" y="102"/>
                  </a:cubicBezTo>
                  <a:cubicBezTo>
                    <a:pt x="61" y="103"/>
                    <a:pt x="61" y="103"/>
                    <a:pt x="61" y="103"/>
                  </a:cubicBezTo>
                  <a:cubicBezTo>
                    <a:pt x="61" y="104"/>
                    <a:pt x="62" y="104"/>
                    <a:pt x="61" y="104"/>
                  </a:cubicBezTo>
                  <a:cubicBezTo>
                    <a:pt x="60" y="104"/>
                    <a:pt x="60" y="104"/>
                    <a:pt x="60" y="104"/>
                  </a:cubicBezTo>
                  <a:cubicBezTo>
                    <a:pt x="59" y="105"/>
                    <a:pt x="60" y="105"/>
                    <a:pt x="59" y="105"/>
                  </a:cubicBezTo>
                  <a:cubicBezTo>
                    <a:pt x="59" y="105"/>
                    <a:pt x="58" y="105"/>
                    <a:pt x="58" y="105"/>
                  </a:cubicBezTo>
                  <a:cubicBezTo>
                    <a:pt x="57" y="105"/>
                    <a:pt x="57" y="105"/>
                    <a:pt x="57" y="106"/>
                  </a:cubicBezTo>
                  <a:cubicBezTo>
                    <a:pt x="57" y="106"/>
                    <a:pt x="56" y="106"/>
                    <a:pt x="56" y="106"/>
                  </a:cubicBezTo>
                  <a:cubicBezTo>
                    <a:pt x="57" y="107"/>
                    <a:pt x="57" y="107"/>
                    <a:pt x="57" y="107"/>
                  </a:cubicBezTo>
                  <a:cubicBezTo>
                    <a:pt x="57" y="108"/>
                    <a:pt x="57" y="108"/>
                    <a:pt x="57" y="108"/>
                  </a:cubicBezTo>
                  <a:cubicBezTo>
                    <a:pt x="57" y="109"/>
                    <a:pt x="57" y="109"/>
                    <a:pt x="57" y="109"/>
                  </a:cubicBezTo>
                  <a:cubicBezTo>
                    <a:pt x="57" y="110"/>
                    <a:pt x="57" y="110"/>
                    <a:pt x="57" y="110"/>
                  </a:cubicBezTo>
                  <a:cubicBezTo>
                    <a:pt x="57" y="110"/>
                    <a:pt x="57" y="111"/>
                    <a:pt x="57" y="111"/>
                  </a:cubicBezTo>
                  <a:cubicBezTo>
                    <a:pt x="57" y="111"/>
                    <a:pt x="56" y="111"/>
                    <a:pt x="56" y="111"/>
                  </a:cubicBezTo>
                  <a:cubicBezTo>
                    <a:pt x="57" y="111"/>
                    <a:pt x="57" y="112"/>
                    <a:pt x="57" y="112"/>
                  </a:cubicBezTo>
                  <a:cubicBezTo>
                    <a:pt x="57" y="112"/>
                    <a:pt x="56" y="113"/>
                    <a:pt x="56" y="113"/>
                  </a:cubicBezTo>
                  <a:cubicBezTo>
                    <a:pt x="56" y="113"/>
                    <a:pt x="55" y="113"/>
                    <a:pt x="55" y="113"/>
                  </a:cubicBezTo>
                  <a:cubicBezTo>
                    <a:pt x="55" y="114"/>
                    <a:pt x="54" y="114"/>
                    <a:pt x="54" y="114"/>
                  </a:cubicBezTo>
                  <a:cubicBezTo>
                    <a:pt x="55" y="115"/>
                    <a:pt x="55" y="115"/>
                    <a:pt x="55" y="116"/>
                  </a:cubicBezTo>
                  <a:cubicBezTo>
                    <a:pt x="55" y="116"/>
                    <a:pt x="55" y="116"/>
                    <a:pt x="54" y="117"/>
                  </a:cubicBezTo>
                  <a:cubicBezTo>
                    <a:pt x="54" y="118"/>
                    <a:pt x="54" y="118"/>
                    <a:pt x="54" y="118"/>
                  </a:cubicBezTo>
                  <a:cubicBezTo>
                    <a:pt x="54" y="118"/>
                    <a:pt x="54" y="118"/>
                    <a:pt x="53" y="118"/>
                  </a:cubicBezTo>
                  <a:cubicBezTo>
                    <a:pt x="53" y="118"/>
                    <a:pt x="53" y="117"/>
                    <a:pt x="53" y="117"/>
                  </a:cubicBezTo>
                  <a:cubicBezTo>
                    <a:pt x="52" y="117"/>
                    <a:pt x="53" y="117"/>
                    <a:pt x="51" y="117"/>
                  </a:cubicBezTo>
                  <a:cubicBezTo>
                    <a:pt x="49" y="117"/>
                    <a:pt x="49" y="117"/>
                    <a:pt x="49" y="117"/>
                  </a:cubicBezTo>
                  <a:cubicBezTo>
                    <a:pt x="48" y="117"/>
                    <a:pt x="47" y="117"/>
                    <a:pt x="47" y="117"/>
                  </a:cubicBezTo>
                  <a:cubicBezTo>
                    <a:pt x="47" y="117"/>
                    <a:pt x="46" y="117"/>
                    <a:pt x="46" y="117"/>
                  </a:cubicBezTo>
                  <a:cubicBezTo>
                    <a:pt x="46" y="116"/>
                    <a:pt x="46" y="116"/>
                    <a:pt x="45" y="116"/>
                  </a:cubicBezTo>
                  <a:cubicBezTo>
                    <a:pt x="45" y="116"/>
                    <a:pt x="45" y="115"/>
                    <a:pt x="45" y="115"/>
                  </a:cubicBezTo>
                  <a:cubicBezTo>
                    <a:pt x="45" y="115"/>
                    <a:pt x="46" y="115"/>
                    <a:pt x="45" y="115"/>
                  </a:cubicBezTo>
                  <a:cubicBezTo>
                    <a:pt x="44" y="114"/>
                    <a:pt x="44" y="115"/>
                    <a:pt x="43" y="115"/>
                  </a:cubicBezTo>
                  <a:cubicBezTo>
                    <a:pt x="42" y="115"/>
                    <a:pt x="42" y="115"/>
                    <a:pt x="42" y="115"/>
                  </a:cubicBezTo>
                  <a:cubicBezTo>
                    <a:pt x="41" y="115"/>
                    <a:pt x="41" y="115"/>
                    <a:pt x="39" y="115"/>
                  </a:cubicBezTo>
                  <a:cubicBezTo>
                    <a:pt x="38" y="115"/>
                    <a:pt x="38" y="115"/>
                    <a:pt x="38" y="115"/>
                  </a:cubicBezTo>
                  <a:cubicBezTo>
                    <a:pt x="37" y="115"/>
                    <a:pt x="37" y="115"/>
                    <a:pt x="37" y="115"/>
                  </a:cubicBezTo>
                  <a:cubicBezTo>
                    <a:pt x="36" y="114"/>
                    <a:pt x="36" y="114"/>
                    <a:pt x="36" y="114"/>
                  </a:cubicBezTo>
                  <a:cubicBezTo>
                    <a:pt x="36" y="113"/>
                    <a:pt x="35" y="113"/>
                    <a:pt x="35" y="113"/>
                  </a:cubicBezTo>
                  <a:cubicBezTo>
                    <a:pt x="35" y="113"/>
                    <a:pt x="35" y="112"/>
                    <a:pt x="34" y="112"/>
                  </a:cubicBezTo>
                  <a:cubicBezTo>
                    <a:pt x="34" y="112"/>
                    <a:pt x="34" y="112"/>
                    <a:pt x="34" y="112"/>
                  </a:cubicBezTo>
                  <a:cubicBezTo>
                    <a:pt x="34" y="111"/>
                    <a:pt x="34" y="111"/>
                    <a:pt x="34" y="111"/>
                  </a:cubicBezTo>
                  <a:cubicBezTo>
                    <a:pt x="33" y="110"/>
                    <a:pt x="33" y="110"/>
                    <a:pt x="32" y="110"/>
                  </a:cubicBezTo>
                  <a:cubicBezTo>
                    <a:pt x="31" y="109"/>
                    <a:pt x="31" y="109"/>
                    <a:pt x="31" y="109"/>
                  </a:cubicBezTo>
                  <a:cubicBezTo>
                    <a:pt x="30" y="108"/>
                    <a:pt x="30" y="109"/>
                    <a:pt x="30" y="108"/>
                  </a:cubicBezTo>
                  <a:cubicBezTo>
                    <a:pt x="30" y="108"/>
                    <a:pt x="30" y="108"/>
                    <a:pt x="30" y="107"/>
                  </a:cubicBezTo>
                  <a:cubicBezTo>
                    <a:pt x="30" y="107"/>
                    <a:pt x="29" y="107"/>
                    <a:pt x="29" y="107"/>
                  </a:cubicBezTo>
                  <a:cubicBezTo>
                    <a:pt x="29" y="106"/>
                    <a:pt x="29" y="106"/>
                    <a:pt x="29" y="106"/>
                  </a:cubicBezTo>
                  <a:cubicBezTo>
                    <a:pt x="29" y="106"/>
                    <a:pt x="30" y="106"/>
                    <a:pt x="29" y="106"/>
                  </a:cubicBezTo>
                  <a:cubicBezTo>
                    <a:pt x="29" y="105"/>
                    <a:pt x="28" y="105"/>
                    <a:pt x="28" y="105"/>
                  </a:cubicBezTo>
                  <a:cubicBezTo>
                    <a:pt x="27" y="105"/>
                    <a:pt x="27" y="105"/>
                    <a:pt x="27" y="104"/>
                  </a:cubicBezTo>
                  <a:cubicBezTo>
                    <a:pt x="27" y="104"/>
                    <a:pt x="27" y="103"/>
                    <a:pt x="27" y="102"/>
                  </a:cubicBezTo>
                  <a:cubicBezTo>
                    <a:pt x="26" y="102"/>
                    <a:pt x="26" y="102"/>
                    <a:pt x="25" y="102"/>
                  </a:cubicBezTo>
                  <a:cubicBezTo>
                    <a:pt x="25" y="102"/>
                    <a:pt x="25" y="102"/>
                    <a:pt x="25" y="102"/>
                  </a:cubicBezTo>
                  <a:cubicBezTo>
                    <a:pt x="24" y="101"/>
                    <a:pt x="24" y="101"/>
                    <a:pt x="24" y="101"/>
                  </a:cubicBezTo>
                  <a:cubicBezTo>
                    <a:pt x="24" y="100"/>
                    <a:pt x="24" y="101"/>
                    <a:pt x="23" y="100"/>
                  </a:cubicBezTo>
                  <a:cubicBezTo>
                    <a:pt x="23" y="100"/>
                    <a:pt x="23" y="99"/>
                    <a:pt x="23" y="99"/>
                  </a:cubicBezTo>
                  <a:cubicBezTo>
                    <a:pt x="23" y="98"/>
                    <a:pt x="23" y="98"/>
                    <a:pt x="22" y="98"/>
                  </a:cubicBezTo>
                  <a:cubicBezTo>
                    <a:pt x="21" y="98"/>
                    <a:pt x="21" y="98"/>
                    <a:pt x="20" y="99"/>
                  </a:cubicBezTo>
                  <a:cubicBezTo>
                    <a:pt x="19" y="99"/>
                    <a:pt x="19" y="99"/>
                    <a:pt x="19" y="99"/>
                  </a:cubicBezTo>
                  <a:cubicBezTo>
                    <a:pt x="19" y="99"/>
                    <a:pt x="18" y="98"/>
                    <a:pt x="19" y="98"/>
                  </a:cubicBezTo>
                  <a:cubicBezTo>
                    <a:pt x="19" y="98"/>
                    <a:pt x="19" y="98"/>
                    <a:pt x="19" y="98"/>
                  </a:cubicBezTo>
                  <a:cubicBezTo>
                    <a:pt x="19" y="97"/>
                    <a:pt x="19" y="97"/>
                    <a:pt x="19" y="97"/>
                  </a:cubicBezTo>
                  <a:cubicBezTo>
                    <a:pt x="19" y="97"/>
                    <a:pt x="19" y="97"/>
                    <a:pt x="19" y="97"/>
                  </a:cubicBezTo>
                  <a:cubicBezTo>
                    <a:pt x="19" y="96"/>
                    <a:pt x="19" y="96"/>
                    <a:pt x="18" y="95"/>
                  </a:cubicBezTo>
                  <a:cubicBezTo>
                    <a:pt x="18" y="95"/>
                    <a:pt x="17" y="95"/>
                    <a:pt x="18" y="94"/>
                  </a:cubicBezTo>
                  <a:cubicBezTo>
                    <a:pt x="18" y="93"/>
                    <a:pt x="18" y="93"/>
                    <a:pt x="18" y="92"/>
                  </a:cubicBezTo>
                  <a:cubicBezTo>
                    <a:pt x="18" y="92"/>
                    <a:pt x="18" y="92"/>
                    <a:pt x="18" y="91"/>
                  </a:cubicBezTo>
                  <a:cubicBezTo>
                    <a:pt x="18" y="91"/>
                    <a:pt x="18" y="91"/>
                    <a:pt x="18" y="91"/>
                  </a:cubicBezTo>
                  <a:cubicBezTo>
                    <a:pt x="19" y="90"/>
                    <a:pt x="18" y="91"/>
                    <a:pt x="19" y="90"/>
                  </a:cubicBezTo>
                  <a:cubicBezTo>
                    <a:pt x="19" y="90"/>
                    <a:pt x="20" y="90"/>
                    <a:pt x="20" y="89"/>
                  </a:cubicBezTo>
                  <a:cubicBezTo>
                    <a:pt x="20" y="89"/>
                    <a:pt x="20" y="89"/>
                    <a:pt x="20" y="88"/>
                  </a:cubicBezTo>
                  <a:cubicBezTo>
                    <a:pt x="20" y="88"/>
                    <a:pt x="20" y="87"/>
                    <a:pt x="19" y="88"/>
                  </a:cubicBezTo>
                  <a:cubicBezTo>
                    <a:pt x="18" y="88"/>
                    <a:pt x="16" y="88"/>
                    <a:pt x="16" y="88"/>
                  </a:cubicBezTo>
                  <a:cubicBezTo>
                    <a:pt x="14" y="84"/>
                    <a:pt x="14" y="84"/>
                    <a:pt x="14" y="84"/>
                  </a:cubicBezTo>
                  <a:cubicBezTo>
                    <a:pt x="14" y="84"/>
                    <a:pt x="15" y="83"/>
                    <a:pt x="14" y="83"/>
                  </a:cubicBezTo>
                  <a:cubicBezTo>
                    <a:pt x="13" y="83"/>
                    <a:pt x="13" y="83"/>
                    <a:pt x="13" y="82"/>
                  </a:cubicBezTo>
                  <a:cubicBezTo>
                    <a:pt x="13" y="82"/>
                    <a:pt x="13" y="81"/>
                    <a:pt x="13" y="81"/>
                  </a:cubicBezTo>
                  <a:cubicBezTo>
                    <a:pt x="12" y="81"/>
                    <a:pt x="12" y="81"/>
                    <a:pt x="12" y="81"/>
                  </a:cubicBezTo>
                  <a:cubicBezTo>
                    <a:pt x="12" y="81"/>
                    <a:pt x="12" y="81"/>
                    <a:pt x="11" y="80"/>
                  </a:cubicBezTo>
                  <a:cubicBezTo>
                    <a:pt x="10" y="80"/>
                    <a:pt x="10" y="80"/>
                    <a:pt x="10" y="80"/>
                  </a:cubicBezTo>
                  <a:cubicBezTo>
                    <a:pt x="10" y="79"/>
                    <a:pt x="5" y="65"/>
                    <a:pt x="5" y="65"/>
                  </a:cubicBezTo>
                  <a:lnTo>
                    <a:pt x="1" y="61"/>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61" name="Group 1460"/>
          <p:cNvGrpSpPr/>
          <p:nvPr/>
        </p:nvGrpSpPr>
        <p:grpSpPr>
          <a:xfrm>
            <a:off x="3749990" y="1644035"/>
            <a:ext cx="2171375" cy="1962153"/>
            <a:chOff x="6251575" y="836613"/>
            <a:chExt cx="5187950" cy="5338763"/>
          </a:xfrm>
          <a:solidFill>
            <a:schemeClr val="tx1">
              <a:lumMod val="65000"/>
              <a:lumOff val="35000"/>
            </a:schemeClr>
          </a:solidFill>
        </p:grpSpPr>
        <p:sp>
          <p:nvSpPr>
            <p:cNvPr id="1462" name="Freeform 1461"/>
            <p:cNvSpPr>
              <a:spLocks/>
            </p:cNvSpPr>
            <p:nvPr/>
          </p:nvSpPr>
          <p:spPr bwMode="auto">
            <a:xfrm>
              <a:off x="7902575" y="3584576"/>
              <a:ext cx="20638" cy="26988"/>
            </a:xfrm>
            <a:custGeom>
              <a:avLst/>
              <a:gdLst>
                <a:gd name="T0" fmla="*/ 1 w 15"/>
                <a:gd name="T1" fmla="*/ 11 h 19"/>
                <a:gd name="T2" fmla="*/ 1 w 15"/>
                <a:gd name="T3" fmla="*/ 10 h 19"/>
                <a:gd name="T4" fmla="*/ 0 w 15"/>
                <a:gd name="T5" fmla="*/ 8 h 19"/>
                <a:gd name="T6" fmla="*/ 1 w 15"/>
                <a:gd name="T7" fmla="*/ 6 h 19"/>
                <a:gd name="T8" fmla="*/ 1 w 15"/>
                <a:gd name="T9" fmla="*/ 5 h 19"/>
                <a:gd name="T10" fmla="*/ 3 w 15"/>
                <a:gd name="T11" fmla="*/ 4 h 19"/>
                <a:gd name="T12" fmla="*/ 4 w 15"/>
                <a:gd name="T13" fmla="*/ 3 h 19"/>
                <a:gd name="T14" fmla="*/ 5 w 15"/>
                <a:gd name="T15" fmla="*/ 2 h 19"/>
                <a:gd name="T16" fmla="*/ 6 w 15"/>
                <a:gd name="T17" fmla="*/ 1 h 19"/>
                <a:gd name="T18" fmla="*/ 7 w 15"/>
                <a:gd name="T19" fmla="*/ 0 h 19"/>
                <a:gd name="T20" fmla="*/ 10 w 15"/>
                <a:gd name="T21" fmla="*/ 0 h 19"/>
                <a:gd name="T22" fmla="*/ 12 w 15"/>
                <a:gd name="T23" fmla="*/ 0 h 19"/>
                <a:gd name="T24" fmla="*/ 13 w 15"/>
                <a:gd name="T25" fmla="*/ 1 h 19"/>
                <a:gd name="T26" fmla="*/ 13 w 15"/>
                <a:gd name="T27" fmla="*/ 2 h 19"/>
                <a:gd name="T28" fmla="*/ 13 w 15"/>
                <a:gd name="T29" fmla="*/ 4 h 19"/>
                <a:gd name="T30" fmla="*/ 15 w 15"/>
                <a:gd name="T31" fmla="*/ 5 h 19"/>
                <a:gd name="T32" fmla="*/ 15 w 15"/>
                <a:gd name="T33" fmla="*/ 7 h 19"/>
                <a:gd name="T34" fmla="*/ 15 w 15"/>
                <a:gd name="T35" fmla="*/ 8 h 19"/>
                <a:gd name="T36" fmla="*/ 13 w 15"/>
                <a:gd name="T37" fmla="*/ 10 h 19"/>
                <a:gd name="T38" fmla="*/ 12 w 15"/>
                <a:gd name="T39" fmla="*/ 11 h 19"/>
                <a:gd name="T40" fmla="*/ 11 w 15"/>
                <a:gd name="T41" fmla="*/ 12 h 19"/>
                <a:gd name="T42" fmla="*/ 10 w 15"/>
                <a:gd name="T43" fmla="*/ 13 h 19"/>
                <a:gd name="T44" fmla="*/ 10 w 15"/>
                <a:gd name="T45" fmla="*/ 14 h 19"/>
                <a:gd name="T46" fmla="*/ 8 w 15"/>
                <a:gd name="T47" fmla="*/ 15 h 19"/>
                <a:gd name="T48" fmla="*/ 6 w 15"/>
                <a:gd name="T49" fmla="*/ 16 h 19"/>
                <a:gd name="T50" fmla="*/ 5 w 15"/>
                <a:gd name="T51" fmla="*/ 17 h 19"/>
                <a:gd name="T52" fmla="*/ 4 w 15"/>
                <a:gd name="T53" fmla="*/ 18 h 19"/>
                <a:gd name="T54" fmla="*/ 4 w 15"/>
                <a:gd name="T55" fmla="*/ 19 h 19"/>
                <a:gd name="T56" fmla="*/ 3 w 15"/>
                <a:gd name="T57" fmla="*/ 18 h 19"/>
                <a:gd name="T58" fmla="*/ 3 w 15"/>
                <a:gd name="T59" fmla="*/ 17 h 19"/>
                <a:gd name="T60" fmla="*/ 3 w 15"/>
                <a:gd name="T61" fmla="*/ 16 h 19"/>
                <a:gd name="T62" fmla="*/ 2 w 15"/>
                <a:gd name="T63" fmla="*/ 15 h 19"/>
                <a:gd name="T64" fmla="*/ 2 w 15"/>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9">
                  <a:moveTo>
                    <a:pt x="1" y="12"/>
                  </a:moveTo>
                  <a:cubicBezTo>
                    <a:pt x="1" y="12"/>
                    <a:pt x="1" y="12"/>
                    <a:pt x="1" y="11"/>
                  </a:cubicBezTo>
                  <a:cubicBezTo>
                    <a:pt x="1" y="11"/>
                    <a:pt x="1" y="11"/>
                    <a:pt x="1" y="11"/>
                  </a:cubicBezTo>
                  <a:cubicBezTo>
                    <a:pt x="0" y="11"/>
                    <a:pt x="1" y="10"/>
                    <a:pt x="1" y="10"/>
                  </a:cubicBezTo>
                  <a:cubicBezTo>
                    <a:pt x="1" y="9"/>
                    <a:pt x="0" y="9"/>
                    <a:pt x="0" y="9"/>
                  </a:cubicBezTo>
                  <a:cubicBezTo>
                    <a:pt x="0" y="8"/>
                    <a:pt x="0" y="8"/>
                    <a:pt x="0" y="8"/>
                  </a:cubicBezTo>
                  <a:cubicBezTo>
                    <a:pt x="0" y="7"/>
                    <a:pt x="0" y="8"/>
                    <a:pt x="0" y="7"/>
                  </a:cubicBezTo>
                  <a:cubicBezTo>
                    <a:pt x="1" y="7"/>
                    <a:pt x="1" y="7"/>
                    <a:pt x="1" y="6"/>
                  </a:cubicBezTo>
                  <a:cubicBezTo>
                    <a:pt x="1" y="6"/>
                    <a:pt x="1" y="6"/>
                    <a:pt x="1" y="6"/>
                  </a:cubicBezTo>
                  <a:cubicBezTo>
                    <a:pt x="1" y="6"/>
                    <a:pt x="1" y="6"/>
                    <a:pt x="1" y="5"/>
                  </a:cubicBezTo>
                  <a:cubicBezTo>
                    <a:pt x="1" y="5"/>
                    <a:pt x="1" y="5"/>
                    <a:pt x="2" y="4"/>
                  </a:cubicBezTo>
                  <a:cubicBezTo>
                    <a:pt x="2" y="4"/>
                    <a:pt x="2" y="4"/>
                    <a:pt x="3" y="4"/>
                  </a:cubicBezTo>
                  <a:cubicBezTo>
                    <a:pt x="3" y="3"/>
                    <a:pt x="3" y="4"/>
                    <a:pt x="4" y="3"/>
                  </a:cubicBezTo>
                  <a:cubicBezTo>
                    <a:pt x="4" y="3"/>
                    <a:pt x="4" y="3"/>
                    <a:pt x="4" y="3"/>
                  </a:cubicBezTo>
                  <a:cubicBezTo>
                    <a:pt x="4" y="2"/>
                    <a:pt x="4" y="2"/>
                    <a:pt x="5" y="2"/>
                  </a:cubicBezTo>
                  <a:cubicBezTo>
                    <a:pt x="5" y="2"/>
                    <a:pt x="5" y="2"/>
                    <a:pt x="5" y="2"/>
                  </a:cubicBezTo>
                  <a:cubicBezTo>
                    <a:pt x="6" y="2"/>
                    <a:pt x="6" y="2"/>
                    <a:pt x="6" y="2"/>
                  </a:cubicBezTo>
                  <a:cubicBezTo>
                    <a:pt x="6" y="1"/>
                    <a:pt x="6" y="1"/>
                    <a:pt x="6" y="1"/>
                  </a:cubicBezTo>
                  <a:cubicBezTo>
                    <a:pt x="6" y="1"/>
                    <a:pt x="6" y="1"/>
                    <a:pt x="7" y="0"/>
                  </a:cubicBezTo>
                  <a:cubicBezTo>
                    <a:pt x="7" y="0"/>
                    <a:pt x="7" y="0"/>
                    <a:pt x="7" y="0"/>
                  </a:cubicBezTo>
                  <a:cubicBezTo>
                    <a:pt x="8" y="0"/>
                    <a:pt x="8" y="0"/>
                    <a:pt x="8" y="0"/>
                  </a:cubicBezTo>
                  <a:cubicBezTo>
                    <a:pt x="8" y="0"/>
                    <a:pt x="10" y="0"/>
                    <a:pt x="10" y="0"/>
                  </a:cubicBezTo>
                  <a:cubicBezTo>
                    <a:pt x="11" y="0"/>
                    <a:pt x="10" y="0"/>
                    <a:pt x="11" y="0"/>
                  </a:cubicBezTo>
                  <a:cubicBezTo>
                    <a:pt x="12" y="0"/>
                    <a:pt x="12" y="0"/>
                    <a:pt x="12" y="0"/>
                  </a:cubicBezTo>
                  <a:cubicBezTo>
                    <a:pt x="12" y="1"/>
                    <a:pt x="12" y="1"/>
                    <a:pt x="12" y="1"/>
                  </a:cubicBezTo>
                  <a:cubicBezTo>
                    <a:pt x="12" y="1"/>
                    <a:pt x="12" y="1"/>
                    <a:pt x="13" y="1"/>
                  </a:cubicBezTo>
                  <a:cubicBezTo>
                    <a:pt x="13" y="1"/>
                    <a:pt x="13" y="1"/>
                    <a:pt x="13" y="2"/>
                  </a:cubicBezTo>
                  <a:cubicBezTo>
                    <a:pt x="13" y="2"/>
                    <a:pt x="13" y="2"/>
                    <a:pt x="13" y="2"/>
                  </a:cubicBezTo>
                  <a:cubicBezTo>
                    <a:pt x="13" y="3"/>
                    <a:pt x="13" y="3"/>
                    <a:pt x="13" y="3"/>
                  </a:cubicBezTo>
                  <a:cubicBezTo>
                    <a:pt x="13" y="3"/>
                    <a:pt x="13" y="4"/>
                    <a:pt x="13" y="4"/>
                  </a:cubicBezTo>
                  <a:cubicBezTo>
                    <a:pt x="14" y="4"/>
                    <a:pt x="14" y="4"/>
                    <a:pt x="14" y="4"/>
                  </a:cubicBezTo>
                  <a:cubicBezTo>
                    <a:pt x="14" y="4"/>
                    <a:pt x="14" y="4"/>
                    <a:pt x="15" y="5"/>
                  </a:cubicBezTo>
                  <a:cubicBezTo>
                    <a:pt x="15" y="5"/>
                    <a:pt x="14" y="5"/>
                    <a:pt x="15" y="6"/>
                  </a:cubicBezTo>
                  <a:cubicBezTo>
                    <a:pt x="15" y="6"/>
                    <a:pt x="15" y="6"/>
                    <a:pt x="15" y="7"/>
                  </a:cubicBezTo>
                  <a:cubicBezTo>
                    <a:pt x="14" y="7"/>
                    <a:pt x="14" y="7"/>
                    <a:pt x="14" y="7"/>
                  </a:cubicBezTo>
                  <a:cubicBezTo>
                    <a:pt x="14" y="8"/>
                    <a:pt x="15" y="8"/>
                    <a:pt x="15" y="8"/>
                  </a:cubicBezTo>
                  <a:cubicBezTo>
                    <a:pt x="14" y="8"/>
                    <a:pt x="15" y="8"/>
                    <a:pt x="14" y="9"/>
                  </a:cubicBezTo>
                  <a:cubicBezTo>
                    <a:pt x="14" y="9"/>
                    <a:pt x="14" y="10"/>
                    <a:pt x="13" y="10"/>
                  </a:cubicBezTo>
                  <a:cubicBezTo>
                    <a:pt x="13" y="10"/>
                    <a:pt x="13" y="10"/>
                    <a:pt x="13" y="11"/>
                  </a:cubicBezTo>
                  <a:cubicBezTo>
                    <a:pt x="13" y="11"/>
                    <a:pt x="13" y="11"/>
                    <a:pt x="12" y="11"/>
                  </a:cubicBezTo>
                  <a:cubicBezTo>
                    <a:pt x="12" y="11"/>
                    <a:pt x="12" y="11"/>
                    <a:pt x="12" y="11"/>
                  </a:cubicBezTo>
                  <a:cubicBezTo>
                    <a:pt x="12" y="11"/>
                    <a:pt x="12" y="11"/>
                    <a:pt x="11" y="12"/>
                  </a:cubicBezTo>
                  <a:cubicBezTo>
                    <a:pt x="11" y="13"/>
                    <a:pt x="11" y="13"/>
                    <a:pt x="11" y="13"/>
                  </a:cubicBezTo>
                  <a:cubicBezTo>
                    <a:pt x="11" y="13"/>
                    <a:pt x="11" y="13"/>
                    <a:pt x="10" y="13"/>
                  </a:cubicBezTo>
                  <a:cubicBezTo>
                    <a:pt x="10" y="13"/>
                    <a:pt x="10" y="13"/>
                    <a:pt x="10" y="14"/>
                  </a:cubicBezTo>
                  <a:cubicBezTo>
                    <a:pt x="10" y="14"/>
                    <a:pt x="10" y="14"/>
                    <a:pt x="10" y="14"/>
                  </a:cubicBezTo>
                  <a:cubicBezTo>
                    <a:pt x="9" y="14"/>
                    <a:pt x="9" y="15"/>
                    <a:pt x="9" y="15"/>
                  </a:cubicBezTo>
                  <a:cubicBezTo>
                    <a:pt x="8" y="15"/>
                    <a:pt x="8" y="15"/>
                    <a:pt x="8" y="15"/>
                  </a:cubicBezTo>
                  <a:cubicBezTo>
                    <a:pt x="8" y="16"/>
                    <a:pt x="7" y="16"/>
                    <a:pt x="7" y="16"/>
                  </a:cubicBezTo>
                  <a:cubicBezTo>
                    <a:pt x="6" y="16"/>
                    <a:pt x="6" y="16"/>
                    <a:pt x="6" y="16"/>
                  </a:cubicBezTo>
                  <a:cubicBezTo>
                    <a:pt x="6" y="16"/>
                    <a:pt x="6" y="16"/>
                    <a:pt x="6" y="16"/>
                  </a:cubicBezTo>
                  <a:cubicBezTo>
                    <a:pt x="5" y="17"/>
                    <a:pt x="6" y="17"/>
                    <a:pt x="5" y="17"/>
                  </a:cubicBezTo>
                  <a:cubicBezTo>
                    <a:pt x="5" y="17"/>
                    <a:pt x="5" y="17"/>
                    <a:pt x="5" y="17"/>
                  </a:cubicBezTo>
                  <a:cubicBezTo>
                    <a:pt x="5" y="17"/>
                    <a:pt x="4" y="18"/>
                    <a:pt x="4" y="18"/>
                  </a:cubicBezTo>
                  <a:cubicBezTo>
                    <a:pt x="4" y="18"/>
                    <a:pt x="4" y="18"/>
                    <a:pt x="4" y="18"/>
                  </a:cubicBezTo>
                  <a:cubicBezTo>
                    <a:pt x="4" y="19"/>
                    <a:pt x="4" y="19"/>
                    <a:pt x="4" y="19"/>
                  </a:cubicBezTo>
                  <a:cubicBezTo>
                    <a:pt x="3" y="19"/>
                    <a:pt x="3" y="19"/>
                    <a:pt x="3" y="19"/>
                  </a:cubicBezTo>
                  <a:cubicBezTo>
                    <a:pt x="3" y="19"/>
                    <a:pt x="3" y="19"/>
                    <a:pt x="3" y="18"/>
                  </a:cubicBezTo>
                  <a:cubicBezTo>
                    <a:pt x="3" y="18"/>
                    <a:pt x="3" y="18"/>
                    <a:pt x="3" y="18"/>
                  </a:cubicBezTo>
                  <a:cubicBezTo>
                    <a:pt x="3" y="17"/>
                    <a:pt x="3" y="17"/>
                    <a:pt x="3" y="17"/>
                  </a:cubicBezTo>
                  <a:cubicBezTo>
                    <a:pt x="3" y="17"/>
                    <a:pt x="3" y="17"/>
                    <a:pt x="3" y="16"/>
                  </a:cubicBezTo>
                  <a:cubicBezTo>
                    <a:pt x="3" y="16"/>
                    <a:pt x="3" y="16"/>
                    <a:pt x="3" y="16"/>
                  </a:cubicBezTo>
                  <a:cubicBezTo>
                    <a:pt x="3" y="15"/>
                    <a:pt x="3" y="15"/>
                    <a:pt x="3" y="15"/>
                  </a:cubicBezTo>
                  <a:cubicBezTo>
                    <a:pt x="3" y="15"/>
                    <a:pt x="2" y="15"/>
                    <a:pt x="2" y="15"/>
                  </a:cubicBezTo>
                  <a:cubicBezTo>
                    <a:pt x="2" y="15"/>
                    <a:pt x="2" y="14"/>
                    <a:pt x="2" y="14"/>
                  </a:cubicBezTo>
                  <a:cubicBezTo>
                    <a:pt x="2" y="13"/>
                    <a:pt x="2" y="13"/>
                    <a:pt x="2" y="13"/>
                  </a:cubicBezTo>
                  <a:lnTo>
                    <a:pt x="1" y="1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1462"/>
            <p:cNvSpPr>
              <a:spLocks/>
            </p:cNvSpPr>
            <p:nvPr/>
          </p:nvSpPr>
          <p:spPr bwMode="auto">
            <a:xfrm>
              <a:off x="7905750" y="3611563"/>
              <a:ext cx="1588"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1"/>
                  </a:cubicBezTo>
                  <a:cubicBezTo>
                    <a:pt x="1" y="1"/>
                    <a:pt x="1" y="1"/>
                    <a:pt x="1"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Freeform 1463"/>
            <p:cNvSpPr>
              <a:spLocks/>
            </p:cNvSpPr>
            <p:nvPr/>
          </p:nvSpPr>
          <p:spPr bwMode="auto">
            <a:xfrm>
              <a:off x="7961313" y="3495676"/>
              <a:ext cx="11113" cy="11113"/>
            </a:xfrm>
            <a:custGeom>
              <a:avLst/>
              <a:gdLst>
                <a:gd name="T0" fmla="*/ 1 w 8"/>
                <a:gd name="T1" fmla="*/ 6 h 8"/>
                <a:gd name="T2" fmla="*/ 1 w 8"/>
                <a:gd name="T3" fmla="*/ 5 h 8"/>
                <a:gd name="T4" fmla="*/ 0 w 8"/>
                <a:gd name="T5" fmla="*/ 5 h 8"/>
                <a:gd name="T6" fmla="*/ 1 w 8"/>
                <a:gd name="T7" fmla="*/ 4 h 8"/>
                <a:gd name="T8" fmla="*/ 2 w 8"/>
                <a:gd name="T9" fmla="*/ 5 h 8"/>
                <a:gd name="T10" fmla="*/ 2 w 8"/>
                <a:gd name="T11" fmla="*/ 5 h 8"/>
                <a:gd name="T12" fmla="*/ 3 w 8"/>
                <a:gd name="T13" fmla="*/ 4 h 8"/>
                <a:gd name="T14" fmla="*/ 2 w 8"/>
                <a:gd name="T15" fmla="*/ 4 h 8"/>
                <a:gd name="T16" fmla="*/ 3 w 8"/>
                <a:gd name="T17" fmla="*/ 3 h 8"/>
                <a:gd name="T18" fmla="*/ 2 w 8"/>
                <a:gd name="T19" fmla="*/ 3 h 8"/>
                <a:gd name="T20" fmla="*/ 3 w 8"/>
                <a:gd name="T21" fmla="*/ 1 h 8"/>
                <a:gd name="T22" fmla="*/ 3 w 8"/>
                <a:gd name="T23" fmla="*/ 1 h 8"/>
                <a:gd name="T24" fmla="*/ 3 w 8"/>
                <a:gd name="T25" fmla="*/ 1 h 8"/>
                <a:gd name="T26" fmla="*/ 4 w 8"/>
                <a:gd name="T27" fmla="*/ 1 h 8"/>
                <a:gd name="T28" fmla="*/ 4 w 8"/>
                <a:gd name="T29" fmla="*/ 1 h 8"/>
                <a:gd name="T30" fmla="*/ 4 w 8"/>
                <a:gd name="T31" fmla="*/ 0 h 8"/>
                <a:gd name="T32" fmla="*/ 4 w 8"/>
                <a:gd name="T33" fmla="*/ 0 h 8"/>
                <a:gd name="T34" fmla="*/ 5 w 8"/>
                <a:gd name="T35" fmla="*/ 0 h 8"/>
                <a:gd name="T36" fmla="*/ 5 w 8"/>
                <a:gd name="T37" fmla="*/ 1 h 8"/>
                <a:gd name="T38" fmla="*/ 6 w 8"/>
                <a:gd name="T39" fmla="*/ 0 h 8"/>
                <a:gd name="T40" fmla="*/ 7 w 8"/>
                <a:gd name="T41" fmla="*/ 1 h 8"/>
                <a:gd name="T42" fmla="*/ 7 w 8"/>
                <a:gd name="T43" fmla="*/ 1 h 8"/>
                <a:gd name="T44" fmla="*/ 7 w 8"/>
                <a:gd name="T45" fmla="*/ 1 h 8"/>
                <a:gd name="T46" fmla="*/ 6 w 8"/>
                <a:gd name="T47" fmla="*/ 2 h 8"/>
                <a:gd name="T48" fmla="*/ 6 w 8"/>
                <a:gd name="T49" fmla="*/ 3 h 8"/>
                <a:gd name="T50" fmla="*/ 6 w 8"/>
                <a:gd name="T51" fmla="*/ 3 h 8"/>
                <a:gd name="T52" fmla="*/ 7 w 8"/>
                <a:gd name="T53" fmla="*/ 3 h 8"/>
                <a:gd name="T54" fmla="*/ 7 w 8"/>
                <a:gd name="T55" fmla="*/ 3 h 8"/>
                <a:gd name="T56" fmla="*/ 6 w 8"/>
                <a:gd name="T57" fmla="*/ 4 h 8"/>
                <a:gd name="T58" fmla="*/ 6 w 8"/>
                <a:gd name="T59" fmla="*/ 5 h 8"/>
                <a:gd name="T60" fmla="*/ 5 w 8"/>
                <a:gd name="T61" fmla="*/ 5 h 8"/>
                <a:gd name="T62" fmla="*/ 6 w 8"/>
                <a:gd name="T63" fmla="*/ 5 h 8"/>
                <a:gd name="T64" fmla="*/ 6 w 8"/>
                <a:gd name="T65" fmla="*/ 6 h 8"/>
                <a:gd name="T66" fmla="*/ 6 w 8"/>
                <a:gd name="T67" fmla="*/ 6 h 8"/>
                <a:gd name="T68" fmla="*/ 6 w 8"/>
                <a:gd name="T69" fmla="*/ 7 h 8"/>
                <a:gd name="T70" fmla="*/ 5 w 8"/>
                <a:gd name="T71" fmla="*/ 7 h 8"/>
                <a:gd name="T72" fmla="*/ 5 w 8"/>
                <a:gd name="T73" fmla="*/ 7 h 8"/>
                <a:gd name="T74" fmla="*/ 4 w 8"/>
                <a:gd name="T75" fmla="*/ 8 h 8"/>
                <a:gd name="T76" fmla="*/ 4 w 8"/>
                <a:gd name="T77" fmla="*/ 8 h 8"/>
                <a:gd name="T78" fmla="*/ 4 w 8"/>
                <a:gd name="T79" fmla="*/ 8 h 8"/>
                <a:gd name="T80" fmla="*/ 4 w 8"/>
                <a:gd name="T81" fmla="*/ 8 h 8"/>
                <a:gd name="T82" fmla="*/ 3 w 8"/>
                <a:gd name="T83" fmla="*/ 8 h 8"/>
                <a:gd name="T84" fmla="*/ 3 w 8"/>
                <a:gd name="T85" fmla="*/ 7 h 8"/>
                <a:gd name="T86" fmla="*/ 3 w 8"/>
                <a:gd name="T87" fmla="*/ 7 h 8"/>
                <a:gd name="T88" fmla="*/ 2 w 8"/>
                <a:gd name="T89" fmla="*/ 7 h 8"/>
                <a:gd name="T90" fmla="*/ 2 w 8"/>
                <a:gd name="T91" fmla="*/ 7 h 8"/>
                <a:gd name="T92" fmla="*/ 1 w 8"/>
                <a:gd name="T93" fmla="*/ 7 h 8"/>
                <a:gd name="T94" fmla="*/ 1 w 8"/>
                <a:gd name="T9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 h="8">
                  <a:moveTo>
                    <a:pt x="1" y="6"/>
                  </a:moveTo>
                  <a:cubicBezTo>
                    <a:pt x="1" y="6"/>
                    <a:pt x="1" y="6"/>
                    <a:pt x="1" y="5"/>
                  </a:cubicBezTo>
                  <a:cubicBezTo>
                    <a:pt x="1" y="5"/>
                    <a:pt x="0" y="5"/>
                    <a:pt x="0" y="5"/>
                  </a:cubicBezTo>
                  <a:cubicBezTo>
                    <a:pt x="1" y="4"/>
                    <a:pt x="1" y="4"/>
                    <a:pt x="1" y="4"/>
                  </a:cubicBezTo>
                  <a:cubicBezTo>
                    <a:pt x="1" y="5"/>
                    <a:pt x="2" y="5"/>
                    <a:pt x="2" y="5"/>
                  </a:cubicBezTo>
                  <a:cubicBezTo>
                    <a:pt x="2" y="5"/>
                    <a:pt x="2" y="5"/>
                    <a:pt x="2" y="5"/>
                  </a:cubicBezTo>
                  <a:cubicBezTo>
                    <a:pt x="2" y="4"/>
                    <a:pt x="3" y="5"/>
                    <a:pt x="3" y="4"/>
                  </a:cubicBezTo>
                  <a:cubicBezTo>
                    <a:pt x="2" y="4"/>
                    <a:pt x="2" y="4"/>
                    <a:pt x="2" y="4"/>
                  </a:cubicBezTo>
                  <a:cubicBezTo>
                    <a:pt x="2" y="4"/>
                    <a:pt x="3" y="4"/>
                    <a:pt x="3" y="3"/>
                  </a:cubicBezTo>
                  <a:cubicBezTo>
                    <a:pt x="3" y="3"/>
                    <a:pt x="2" y="3"/>
                    <a:pt x="2" y="3"/>
                  </a:cubicBezTo>
                  <a:cubicBezTo>
                    <a:pt x="2" y="2"/>
                    <a:pt x="3" y="2"/>
                    <a:pt x="3" y="1"/>
                  </a:cubicBezTo>
                  <a:cubicBezTo>
                    <a:pt x="3" y="1"/>
                    <a:pt x="2" y="1"/>
                    <a:pt x="3" y="1"/>
                  </a:cubicBezTo>
                  <a:cubicBezTo>
                    <a:pt x="3" y="0"/>
                    <a:pt x="3" y="1"/>
                    <a:pt x="3" y="1"/>
                  </a:cubicBezTo>
                  <a:cubicBezTo>
                    <a:pt x="3" y="1"/>
                    <a:pt x="4" y="1"/>
                    <a:pt x="4" y="1"/>
                  </a:cubicBezTo>
                  <a:cubicBezTo>
                    <a:pt x="4" y="1"/>
                    <a:pt x="4" y="1"/>
                    <a:pt x="4" y="1"/>
                  </a:cubicBezTo>
                  <a:cubicBezTo>
                    <a:pt x="4" y="0"/>
                    <a:pt x="4" y="0"/>
                    <a:pt x="4" y="0"/>
                  </a:cubicBezTo>
                  <a:cubicBezTo>
                    <a:pt x="4" y="0"/>
                    <a:pt x="4" y="0"/>
                    <a:pt x="4" y="0"/>
                  </a:cubicBezTo>
                  <a:cubicBezTo>
                    <a:pt x="5" y="0"/>
                    <a:pt x="5" y="0"/>
                    <a:pt x="5" y="0"/>
                  </a:cubicBezTo>
                  <a:cubicBezTo>
                    <a:pt x="5" y="0"/>
                    <a:pt x="5" y="1"/>
                    <a:pt x="5" y="1"/>
                  </a:cubicBezTo>
                  <a:cubicBezTo>
                    <a:pt x="5" y="0"/>
                    <a:pt x="6" y="0"/>
                    <a:pt x="6" y="0"/>
                  </a:cubicBezTo>
                  <a:cubicBezTo>
                    <a:pt x="7" y="0"/>
                    <a:pt x="7" y="0"/>
                    <a:pt x="7" y="1"/>
                  </a:cubicBezTo>
                  <a:cubicBezTo>
                    <a:pt x="8" y="1"/>
                    <a:pt x="8" y="1"/>
                    <a:pt x="7" y="1"/>
                  </a:cubicBezTo>
                  <a:cubicBezTo>
                    <a:pt x="7" y="1"/>
                    <a:pt x="7" y="1"/>
                    <a:pt x="7" y="1"/>
                  </a:cubicBezTo>
                  <a:cubicBezTo>
                    <a:pt x="6" y="2"/>
                    <a:pt x="6" y="2"/>
                    <a:pt x="6" y="2"/>
                  </a:cubicBezTo>
                  <a:cubicBezTo>
                    <a:pt x="6" y="2"/>
                    <a:pt x="5" y="2"/>
                    <a:pt x="6" y="3"/>
                  </a:cubicBezTo>
                  <a:cubicBezTo>
                    <a:pt x="6" y="3"/>
                    <a:pt x="6" y="3"/>
                    <a:pt x="6" y="3"/>
                  </a:cubicBezTo>
                  <a:cubicBezTo>
                    <a:pt x="7" y="3"/>
                    <a:pt x="7" y="3"/>
                    <a:pt x="7" y="3"/>
                  </a:cubicBezTo>
                  <a:cubicBezTo>
                    <a:pt x="7" y="3"/>
                    <a:pt x="8" y="3"/>
                    <a:pt x="7" y="3"/>
                  </a:cubicBezTo>
                  <a:cubicBezTo>
                    <a:pt x="7" y="4"/>
                    <a:pt x="6" y="4"/>
                    <a:pt x="6" y="4"/>
                  </a:cubicBezTo>
                  <a:cubicBezTo>
                    <a:pt x="6" y="4"/>
                    <a:pt x="6" y="5"/>
                    <a:pt x="6" y="5"/>
                  </a:cubicBezTo>
                  <a:cubicBezTo>
                    <a:pt x="5" y="5"/>
                    <a:pt x="5" y="5"/>
                    <a:pt x="5" y="5"/>
                  </a:cubicBezTo>
                  <a:cubicBezTo>
                    <a:pt x="5" y="5"/>
                    <a:pt x="6" y="5"/>
                    <a:pt x="6" y="5"/>
                  </a:cubicBezTo>
                  <a:cubicBezTo>
                    <a:pt x="6" y="6"/>
                    <a:pt x="6" y="6"/>
                    <a:pt x="6" y="6"/>
                  </a:cubicBezTo>
                  <a:cubicBezTo>
                    <a:pt x="6" y="6"/>
                    <a:pt x="6" y="6"/>
                    <a:pt x="6" y="6"/>
                  </a:cubicBezTo>
                  <a:cubicBezTo>
                    <a:pt x="6" y="7"/>
                    <a:pt x="6" y="7"/>
                    <a:pt x="6" y="7"/>
                  </a:cubicBezTo>
                  <a:cubicBezTo>
                    <a:pt x="6" y="7"/>
                    <a:pt x="5" y="7"/>
                    <a:pt x="5" y="7"/>
                  </a:cubicBezTo>
                  <a:cubicBezTo>
                    <a:pt x="5" y="7"/>
                    <a:pt x="5" y="7"/>
                    <a:pt x="5" y="7"/>
                  </a:cubicBezTo>
                  <a:cubicBezTo>
                    <a:pt x="5" y="7"/>
                    <a:pt x="5" y="7"/>
                    <a:pt x="4" y="8"/>
                  </a:cubicBezTo>
                  <a:cubicBezTo>
                    <a:pt x="4" y="8"/>
                    <a:pt x="4" y="8"/>
                    <a:pt x="4" y="8"/>
                  </a:cubicBezTo>
                  <a:cubicBezTo>
                    <a:pt x="4" y="8"/>
                    <a:pt x="4" y="8"/>
                    <a:pt x="4" y="8"/>
                  </a:cubicBezTo>
                  <a:cubicBezTo>
                    <a:pt x="4" y="8"/>
                    <a:pt x="4" y="8"/>
                    <a:pt x="4" y="8"/>
                  </a:cubicBezTo>
                  <a:cubicBezTo>
                    <a:pt x="4" y="8"/>
                    <a:pt x="4" y="8"/>
                    <a:pt x="3" y="8"/>
                  </a:cubicBezTo>
                  <a:cubicBezTo>
                    <a:pt x="3" y="8"/>
                    <a:pt x="3" y="7"/>
                    <a:pt x="3" y="7"/>
                  </a:cubicBezTo>
                  <a:cubicBezTo>
                    <a:pt x="3" y="7"/>
                    <a:pt x="3" y="7"/>
                    <a:pt x="3" y="7"/>
                  </a:cubicBezTo>
                  <a:cubicBezTo>
                    <a:pt x="2" y="7"/>
                    <a:pt x="2" y="7"/>
                    <a:pt x="2" y="7"/>
                  </a:cubicBezTo>
                  <a:cubicBezTo>
                    <a:pt x="2" y="7"/>
                    <a:pt x="3" y="6"/>
                    <a:pt x="2" y="7"/>
                  </a:cubicBezTo>
                  <a:cubicBezTo>
                    <a:pt x="1" y="7"/>
                    <a:pt x="1" y="7"/>
                    <a:pt x="1" y="7"/>
                  </a:cubicBezTo>
                  <a:cubicBezTo>
                    <a:pt x="1" y="7"/>
                    <a:pt x="1" y="6"/>
                    <a:pt x="1" y="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1464"/>
            <p:cNvSpPr>
              <a:spLocks/>
            </p:cNvSpPr>
            <p:nvPr/>
          </p:nvSpPr>
          <p:spPr bwMode="auto">
            <a:xfrm>
              <a:off x="7956550" y="3514726"/>
              <a:ext cx="1588" cy="1588"/>
            </a:xfrm>
            <a:custGeom>
              <a:avLst/>
              <a:gdLst>
                <a:gd name="T0" fmla="*/ 1 w 1"/>
                <a:gd name="T1" fmla="*/ 1 h 1"/>
                <a:gd name="T2" fmla="*/ 0 w 1"/>
                <a:gd name="T3" fmla="*/ 0 h 1"/>
                <a:gd name="T4" fmla="*/ 1 w 1"/>
                <a:gd name="T5" fmla="*/ 0 h 1"/>
                <a:gd name="T6" fmla="*/ 1 w 1"/>
                <a:gd name="T7" fmla="*/ 0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0" y="0"/>
                    <a:pt x="0" y="0"/>
                  </a:cubicBezTo>
                  <a:cubicBezTo>
                    <a:pt x="1" y="0"/>
                    <a:pt x="1" y="0"/>
                    <a:pt x="1" y="0"/>
                  </a:cubicBezTo>
                  <a:cubicBezTo>
                    <a:pt x="1" y="0"/>
                    <a:pt x="1" y="0"/>
                    <a:pt x="1" y="0"/>
                  </a:cubicBezTo>
                  <a:cubicBezTo>
                    <a:pt x="1" y="0"/>
                    <a:pt x="1" y="1"/>
                    <a:pt x="1"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Freeform 1465"/>
            <p:cNvSpPr>
              <a:spLocks/>
            </p:cNvSpPr>
            <p:nvPr/>
          </p:nvSpPr>
          <p:spPr bwMode="auto">
            <a:xfrm>
              <a:off x="7958138" y="3517901"/>
              <a:ext cx="1588" cy="1588"/>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1466"/>
            <p:cNvSpPr>
              <a:spLocks/>
            </p:cNvSpPr>
            <p:nvPr/>
          </p:nvSpPr>
          <p:spPr bwMode="auto">
            <a:xfrm>
              <a:off x="8261350" y="4765676"/>
              <a:ext cx="4763" cy="14288"/>
            </a:xfrm>
            <a:custGeom>
              <a:avLst/>
              <a:gdLst>
                <a:gd name="T0" fmla="*/ 1 w 3"/>
                <a:gd name="T1" fmla="*/ 5 h 11"/>
                <a:gd name="T2" fmla="*/ 0 w 3"/>
                <a:gd name="T3" fmla="*/ 4 h 11"/>
                <a:gd name="T4" fmla="*/ 0 w 3"/>
                <a:gd name="T5" fmla="*/ 3 h 11"/>
                <a:gd name="T6" fmla="*/ 0 w 3"/>
                <a:gd name="T7" fmla="*/ 2 h 11"/>
                <a:gd name="T8" fmla="*/ 0 w 3"/>
                <a:gd name="T9" fmla="*/ 1 h 11"/>
                <a:gd name="T10" fmla="*/ 1 w 3"/>
                <a:gd name="T11" fmla="*/ 1 h 11"/>
                <a:gd name="T12" fmla="*/ 1 w 3"/>
                <a:gd name="T13" fmla="*/ 0 h 11"/>
                <a:gd name="T14" fmla="*/ 2 w 3"/>
                <a:gd name="T15" fmla="*/ 0 h 11"/>
                <a:gd name="T16" fmla="*/ 2 w 3"/>
                <a:gd name="T17" fmla="*/ 1 h 11"/>
                <a:gd name="T18" fmla="*/ 2 w 3"/>
                <a:gd name="T19" fmla="*/ 3 h 11"/>
                <a:gd name="T20" fmla="*/ 2 w 3"/>
                <a:gd name="T21" fmla="*/ 4 h 11"/>
                <a:gd name="T22" fmla="*/ 2 w 3"/>
                <a:gd name="T23" fmla="*/ 5 h 11"/>
                <a:gd name="T24" fmla="*/ 3 w 3"/>
                <a:gd name="T25" fmla="*/ 6 h 11"/>
                <a:gd name="T26" fmla="*/ 3 w 3"/>
                <a:gd name="T27" fmla="*/ 8 h 11"/>
                <a:gd name="T28" fmla="*/ 3 w 3"/>
                <a:gd name="T29" fmla="*/ 9 h 11"/>
                <a:gd name="T30" fmla="*/ 3 w 3"/>
                <a:gd name="T31" fmla="*/ 9 h 11"/>
                <a:gd name="T32" fmla="*/ 3 w 3"/>
                <a:gd name="T33" fmla="*/ 10 h 11"/>
                <a:gd name="T34" fmla="*/ 3 w 3"/>
                <a:gd name="T35" fmla="*/ 10 h 11"/>
                <a:gd name="T36" fmla="*/ 2 w 3"/>
                <a:gd name="T37" fmla="*/ 9 h 11"/>
                <a:gd name="T38" fmla="*/ 2 w 3"/>
                <a:gd name="T39" fmla="*/ 9 h 11"/>
                <a:gd name="T40" fmla="*/ 1 w 3"/>
                <a:gd name="T41" fmla="*/ 7 h 11"/>
                <a:gd name="T42" fmla="*/ 1 w 3"/>
                <a:gd name="T43" fmla="*/ 6 h 11"/>
                <a:gd name="T44" fmla="*/ 1 w 3"/>
                <a:gd name="T4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1">
                  <a:moveTo>
                    <a:pt x="1" y="5"/>
                  </a:moveTo>
                  <a:cubicBezTo>
                    <a:pt x="1" y="5"/>
                    <a:pt x="0" y="4"/>
                    <a:pt x="0" y="4"/>
                  </a:cubicBezTo>
                  <a:cubicBezTo>
                    <a:pt x="0" y="4"/>
                    <a:pt x="0" y="3"/>
                    <a:pt x="0" y="3"/>
                  </a:cubicBezTo>
                  <a:cubicBezTo>
                    <a:pt x="0" y="3"/>
                    <a:pt x="0" y="2"/>
                    <a:pt x="0" y="2"/>
                  </a:cubicBezTo>
                  <a:cubicBezTo>
                    <a:pt x="0" y="2"/>
                    <a:pt x="0" y="1"/>
                    <a:pt x="0" y="1"/>
                  </a:cubicBezTo>
                  <a:cubicBezTo>
                    <a:pt x="0" y="1"/>
                    <a:pt x="1" y="1"/>
                    <a:pt x="1" y="1"/>
                  </a:cubicBezTo>
                  <a:cubicBezTo>
                    <a:pt x="1" y="0"/>
                    <a:pt x="1" y="0"/>
                    <a:pt x="1" y="0"/>
                  </a:cubicBezTo>
                  <a:cubicBezTo>
                    <a:pt x="2" y="0"/>
                    <a:pt x="2" y="0"/>
                    <a:pt x="2" y="0"/>
                  </a:cubicBezTo>
                  <a:cubicBezTo>
                    <a:pt x="2" y="1"/>
                    <a:pt x="2" y="1"/>
                    <a:pt x="2" y="1"/>
                  </a:cubicBezTo>
                  <a:cubicBezTo>
                    <a:pt x="3" y="2"/>
                    <a:pt x="3" y="2"/>
                    <a:pt x="2" y="3"/>
                  </a:cubicBezTo>
                  <a:cubicBezTo>
                    <a:pt x="2" y="3"/>
                    <a:pt x="2" y="4"/>
                    <a:pt x="2" y="4"/>
                  </a:cubicBezTo>
                  <a:cubicBezTo>
                    <a:pt x="2" y="5"/>
                    <a:pt x="2" y="4"/>
                    <a:pt x="2" y="5"/>
                  </a:cubicBezTo>
                  <a:cubicBezTo>
                    <a:pt x="2" y="5"/>
                    <a:pt x="3" y="6"/>
                    <a:pt x="3" y="6"/>
                  </a:cubicBezTo>
                  <a:cubicBezTo>
                    <a:pt x="3" y="7"/>
                    <a:pt x="3" y="8"/>
                    <a:pt x="3" y="8"/>
                  </a:cubicBezTo>
                  <a:cubicBezTo>
                    <a:pt x="3" y="8"/>
                    <a:pt x="3" y="8"/>
                    <a:pt x="3" y="9"/>
                  </a:cubicBezTo>
                  <a:cubicBezTo>
                    <a:pt x="3" y="9"/>
                    <a:pt x="3" y="9"/>
                    <a:pt x="3" y="9"/>
                  </a:cubicBezTo>
                  <a:cubicBezTo>
                    <a:pt x="3" y="10"/>
                    <a:pt x="3" y="10"/>
                    <a:pt x="3" y="10"/>
                  </a:cubicBezTo>
                  <a:cubicBezTo>
                    <a:pt x="3" y="10"/>
                    <a:pt x="3" y="11"/>
                    <a:pt x="3" y="10"/>
                  </a:cubicBezTo>
                  <a:cubicBezTo>
                    <a:pt x="3" y="10"/>
                    <a:pt x="2" y="10"/>
                    <a:pt x="2" y="9"/>
                  </a:cubicBezTo>
                  <a:cubicBezTo>
                    <a:pt x="2" y="9"/>
                    <a:pt x="2" y="9"/>
                    <a:pt x="2" y="9"/>
                  </a:cubicBezTo>
                  <a:cubicBezTo>
                    <a:pt x="2" y="8"/>
                    <a:pt x="2" y="8"/>
                    <a:pt x="1" y="7"/>
                  </a:cubicBezTo>
                  <a:cubicBezTo>
                    <a:pt x="1" y="7"/>
                    <a:pt x="1" y="6"/>
                    <a:pt x="1" y="6"/>
                  </a:cubicBezTo>
                  <a:cubicBezTo>
                    <a:pt x="1" y="6"/>
                    <a:pt x="1" y="5"/>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Freeform 1467"/>
            <p:cNvSpPr>
              <a:spLocks/>
            </p:cNvSpPr>
            <p:nvPr/>
          </p:nvSpPr>
          <p:spPr bwMode="auto">
            <a:xfrm>
              <a:off x="8283575" y="3913188"/>
              <a:ext cx="76200" cy="100013"/>
            </a:xfrm>
            <a:custGeom>
              <a:avLst/>
              <a:gdLst>
                <a:gd name="T0" fmla="*/ 8 w 54"/>
                <a:gd name="T1" fmla="*/ 25 h 70"/>
                <a:gd name="T2" fmla="*/ 10 w 54"/>
                <a:gd name="T3" fmla="*/ 20 h 70"/>
                <a:gd name="T4" fmla="*/ 12 w 54"/>
                <a:gd name="T5" fmla="*/ 21 h 70"/>
                <a:gd name="T6" fmla="*/ 14 w 54"/>
                <a:gd name="T7" fmla="*/ 20 h 70"/>
                <a:gd name="T8" fmla="*/ 17 w 54"/>
                <a:gd name="T9" fmla="*/ 20 h 70"/>
                <a:gd name="T10" fmla="*/ 19 w 54"/>
                <a:gd name="T11" fmla="*/ 16 h 70"/>
                <a:gd name="T12" fmla="*/ 19 w 54"/>
                <a:gd name="T13" fmla="*/ 13 h 70"/>
                <a:gd name="T14" fmla="*/ 20 w 54"/>
                <a:gd name="T15" fmla="*/ 12 h 70"/>
                <a:gd name="T16" fmla="*/ 22 w 54"/>
                <a:gd name="T17" fmla="*/ 11 h 70"/>
                <a:gd name="T18" fmla="*/ 26 w 54"/>
                <a:gd name="T19" fmla="*/ 12 h 70"/>
                <a:gd name="T20" fmla="*/ 27 w 54"/>
                <a:gd name="T21" fmla="*/ 10 h 70"/>
                <a:gd name="T22" fmla="*/ 31 w 54"/>
                <a:gd name="T23" fmla="*/ 9 h 70"/>
                <a:gd name="T24" fmla="*/ 32 w 54"/>
                <a:gd name="T25" fmla="*/ 7 h 70"/>
                <a:gd name="T26" fmla="*/ 33 w 54"/>
                <a:gd name="T27" fmla="*/ 5 h 70"/>
                <a:gd name="T28" fmla="*/ 38 w 54"/>
                <a:gd name="T29" fmla="*/ 6 h 70"/>
                <a:gd name="T30" fmla="*/ 36 w 54"/>
                <a:gd name="T31" fmla="*/ 2 h 70"/>
                <a:gd name="T32" fmla="*/ 37 w 54"/>
                <a:gd name="T33" fmla="*/ 2 h 70"/>
                <a:gd name="T34" fmla="*/ 38 w 54"/>
                <a:gd name="T35" fmla="*/ 1 h 70"/>
                <a:gd name="T36" fmla="*/ 40 w 54"/>
                <a:gd name="T37" fmla="*/ 3 h 70"/>
                <a:gd name="T38" fmla="*/ 44 w 54"/>
                <a:gd name="T39" fmla="*/ 4 h 70"/>
                <a:gd name="T40" fmla="*/ 48 w 54"/>
                <a:gd name="T41" fmla="*/ 9 h 70"/>
                <a:gd name="T42" fmla="*/ 48 w 54"/>
                <a:gd name="T43" fmla="*/ 10 h 70"/>
                <a:gd name="T44" fmla="*/ 53 w 54"/>
                <a:gd name="T45" fmla="*/ 16 h 70"/>
                <a:gd name="T46" fmla="*/ 51 w 54"/>
                <a:gd name="T47" fmla="*/ 15 h 70"/>
                <a:gd name="T48" fmla="*/ 49 w 54"/>
                <a:gd name="T49" fmla="*/ 16 h 70"/>
                <a:gd name="T50" fmla="*/ 48 w 54"/>
                <a:gd name="T51" fmla="*/ 17 h 70"/>
                <a:gd name="T52" fmla="*/ 46 w 54"/>
                <a:gd name="T53" fmla="*/ 17 h 70"/>
                <a:gd name="T54" fmla="*/ 45 w 54"/>
                <a:gd name="T55" fmla="*/ 18 h 70"/>
                <a:gd name="T56" fmla="*/ 44 w 54"/>
                <a:gd name="T57" fmla="*/ 18 h 70"/>
                <a:gd name="T58" fmla="*/ 42 w 54"/>
                <a:gd name="T59" fmla="*/ 19 h 70"/>
                <a:gd name="T60" fmla="*/ 41 w 54"/>
                <a:gd name="T61" fmla="*/ 20 h 70"/>
                <a:gd name="T62" fmla="*/ 40 w 54"/>
                <a:gd name="T63" fmla="*/ 22 h 70"/>
                <a:gd name="T64" fmla="*/ 40 w 54"/>
                <a:gd name="T65" fmla="*/ 23 h 70"/>
                <a:gd name="T66" fmla="*/ 38 w 54"/>
                <a:gd name="T67" fmla="*/ 24 h 70"/>
                <a:gd name="T68" fmla="*/ 37 w 54"/>
                <a:gd name="T69" fmla="*/ 25 h 70"/>
                <a:gd name="T70" fmla="*/ 35 w 54"/>
                <a:gd name="T71" fmla="*/ 28 h 70"/>
                <a:gd name="T72" fmla="*/ 34 w 54"/>
                <a:gd name="T73" fmla="*/ 28 h 70"/>
                <a:gd name="T74" fmla="*/ 31 w 54"/>
                <a:gd name="T75" fmla="*/ 28 h 70"/>
                <a:gd name="T76" fmla="*/ 30 w 54"/>
                <a:gd name="T77" fmla="*/ 31 h 70"/>
                <a:gd name="T78" fmla="*/ 27 w 54"/>
                <a:gd name="T79" fmla="*/ 33 h 70"/>
                <a:gd name="T80" fmla="*/ 23 w 54"/>
                <a:gd name="T81" fmla="*/ 34 h 70"/>
                <a:gd name="T82" fmla="*/ 24 w 54"/>
                <a:gd name="T83" fmla="*/ 36 h 70"/>
                <a:gd name="T84" fmla="*/ 26 w 54"/>
                <a:gd name="T85" fmla="*/ 67 h 70"/>
                <a:gd name="T86" fmla="*/ 12 w 54"/>
                <a:gd name="T87" fmla="*/ 67 h 70"/>
                <a:gd name="T88" fmla="*/ 10 w 54"/>
                <a:gd name="T89" fmla="*/ 68 h 70"/>
                <a:gd name="T90" fmla="*/ 9 w 54"/>
                <a:gd name="T91" fmla="*/ 68 h 70"/>
                <a:gd name="T92" fmla="*/ 7 w 54"/>
                <a:gd name="T93" fmla="*/ 67 h 70"/>
                <a:gd name="T94" fmla="*/ 8 w 54"/>
                <a:gd name="T95" fmla="*/ 64 h 70"/>
                <a:gd name="T96" fmla="*/ 7 w 54"/>
                <a:gd name="T97" fmla="*/ 62 h 70"/>
                <a:gd name="T98" fmla="*/ 8 w 54"/>
                <a:gd name="T99" fmla="*/ 58 h 70"/>
                <a:gd name="T100" fmla="*/ 11 w 54"/>
                <a:gd name="T101" fmla="*/ 57 h 70"/>
                <a:gd name="T102" fmla="*/ 11 w 54"/>
                <a:gd name="T103" fmla="*/ 55 h 70"/>
                <a:gd name="T104" fmla="*/ 10 w 54"/>
                <a:gd name="T105" fmla="*/ 51 h 70"/>
                <a:gd name="T106" fmla="*/ 8 w 54"/>
                <a:gd name="T107" fmla="*/ 47 h 70"/>
                <a:gd name="T108" fmla="*/ 7 w 54"/>
                <a:gd name="T109" fmla="*/ 44 h 70"/>
                <a:gd name="T110" fmla="*/ 7 w 54"/>
                <a:gd name="T111" fmla="*/ 42 h 70"/>
                <a:gd name="T112" fmla="*/ 3 w 54"/>
                <a:gd name="T113"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70">
                  <a:moveTo>
                    <a:pt x="0" y="32"/>
                  </a:moveTo>
                  <a:cubicBezTo>
                    <a:pt x="8" y="25"/>
                    <a:pt x="8" y="25"/>
                    <a:pt x="8" y="25"/>
                  </a:cubicBezTo>
                  <a:cubicBezTo>
                    <a:pt x="8" y="25"/>
                    <a:pt x="9" y="23"/>
                    <a:pt x="9" y="23"/>
                  </a:cubicBezTo>
                  <a:cubicBezTo>
                    <a:pt x="9" y="22"/>
                    <a:pt x="10" y="20"/>
                    <a:pt x="10" y="20"/>
                  </a:cubicBezTo>
                  <a:cubicBezTo>
                    <a:pt x="10" y="20"/>
                    <a:pt x="10" y="21"/>
                    <a:pt x="11" y="21"/>
                  </a:cubicBezTo>
                  <a:cubicBezTo>
                    <a:pt x="12" y="20"/>
                    <a:pt x="12" y="21"/>
                    <a:pt x="12" y="21"/>
                  </a:cubicBezTo>
                  <a:cubicBezTo>
                    <a:pt x="12" y="21"/>
                    <a:pt x="12" y="21"/>
                    <a:pt x="12" y="21"/>
                  </a:cubicBezTo>
                  <a:cubicBezTo>
                    <a:pt x="12" y="21"/>
                    <a:pt x="13" y="21"/>
                    <a:pt x="14" y="20"/>
                  </a:cubicBezTo>
                  <a:cubicBezTo>
                    <a:pt x="15" y="20"/>
                    <a:pt x="14" y="21"/>
                    <a:pt x="15" y="21"/>
                  </a:cubicBezTo>
                  <a:cubicBezTo>
                    <a:pt x="15" y="21"/>
                    <a:pt x="16" y="21"/>
                    <a:pt x="17" y="20"/>
                  </a:cubicBezTo>
                  <a:cubicBezTo>
                    <a:pt x="17" y="20"/>
                    <a:pt x="17" y="19"/>
                    <a:pt x="17" y="19"/>
                  </a:cubicBezTo>
                  <a:cubicBezTo>
                    <a:pt x="17" y="19"/>
                    <a:pt x="19" y="17"/>
                    <a:pt x="19" y="16"/>
                  </a:cubicBezTo>
                  <a:cubicBezTo>
                    <a:pt x="19" y="16"/>
                    <a:pt x="19" y="16"/>
                    <a:pt x="19" y="15"/>
                  </a:cubicBezTo>
                  <a:cubicBezTo>
                    <a:pt x="20" y="15"/>
                    <a:pt x="19" y="14"/>
                    <a:pt x="19" y="13"/>
                  </a:cubicBezTo>
                  <a:cubicBezTo>
                    <a:pt x="19" y="13"/>
                    <a:pt x="19" y="13"/>
                    <a:pt x="19" y="12"/>
                  </a:cubicBezTo>
                  <a:cubicBezTo>
                    <a:pt x="19" y="11"/>
                    <a:pt x="20" y="12"/>
                    <a:pt x="20" y="12"/>
                  </a:cubicBezTo>
                  <a:cubicBezTo>
                    <a:pt x="20" y="12"/>
                    <a:pt x="20" y="11"/>
                    <a:pt x="21" y="11"/>
                  </a:cubicBezTo>
                  <a:cubicBezTo>
                    <a:pt x="22" y="11"/>
                    <a:pt x="22" y="11"/>
                    <a:pt x="22" y="11"/>
                  </a:cubicBezTo>
                  <a:cubicBezTo>
                    <a:pt x="23" y="11"/>
                    <a:pt x="23" y="10"/>
                    <a:pt x="24" y="10"/>
                  </a:cubicBezTo>
                  <a:cubicBezTo>
                    <a:pt x="25" y="10"/>
                    <a:pt x="26" y="12"/>
                    <a:pt x="26" y="12"/>
                  </a:cubicBezTo>
                  <a:cubicBezTo>
                    <a:pt x="26" y="11"/>
                    <a:pt x="26" y="11"/>
                    <a:pt x="26" y="11"/>
                  </a:cubicBezTo>
                  <a:cubicBezTo>
                    <a:pt x="26" y="11"/>
                    <a:pt x="27" y="11"/>
                    <a:pt x="27" y="10"/>
                  </a:cubicBezTo>
                  <a:cubicBezTo>
                    <a:pt x="27" y="10"/>
                    <a:pt x="28" y="9"/>
                    <a:pt x="28" y="9"/>
                  </a:cubicBezTo>
                  <a:cubicBezTo>
                    <a:pt x="29" y="9"/>
                    <a:pt x="31" y="9"/>
                    <a:pt x="31" y="9"/>
                  </a:cubicBezTo>
                  <a:cubicBezTo>
                    <a:pt x="32" y="8"/>
                    <a:pt x="32" y="8"/>
                    <a:pt x="32" y="8"/>
                  </a:cubicBezTo>
                  <a:cubicBezTo>
                    <a:pt x="32" y="8"/>
                    <a:pt x="32" y="8"/>
                    <a:pt x="32" y="7"/>
                  </a:cubicBezTo>
                  <a:cubicBezTo>
                    <a:pt x="32" y="7"/>
                    <a:pt x="33" y="7"/>
                    <a:pt x="33" y="7"/>
                  </a:cubicBezTo>
                  <a:cubicBezTo>
                    <a:pt x="34" y="7"/>
                    <a:pt x="33" y="6"/>
                    <a:pt x="33" y="5"/>
                  </a:cubicBezTo>
                  <a:cubicBezTo>
                    <a:pt x="34" y="4"/>
                    <a:pt x="35" y="5"/>
                    <a:pt x="36" y="6"/>
                  </a:cubicBezTo>
                  <a:cubicBezTo>
                    <a:pt x="37" y="6"/>
                    <a:pt x="36" y="6"/>
                    <a:pt x="38" y="6"/>
                  </a:cubicBezTo>
                  <a:cubicBezTo>
                    <a:pt x="39" y="6"/>
                    <a:pt x="38" y="5"/>
                    <a:pt x="38" y="5"/>
                  </a:cubicBezTo>
                  <a:cubicBezTo>
                    <a:pt x="38" y="4"/>
                    <a:pt x="37" y="4"/>
                    <a:pt x="36" y="2"/>
                  </a:cubicBezTo>
                  <a:cubicBezTo>
                    <a:pt x="35" y="1"/>
                    <a:pt x="36" y="2"/>
                    <a:pt x="36" y="2"/>
                  </a:cubicBezTo>
                  <a:cubicBezTo>
                    <a:pt x="36" y="2"/>
                    <a:pt x="36" y="2"/>
                    <a:pt x="37" y="2"/>
                  </a:cubicBezTo>
                  <a:cubicBezTo>
                    <a:pt x="38" y="2"/>
                    <a:pt x="37" y="2"/>
                    <a:pt x="37" y="1"/>
                  </a:cubicBezTo>
                  <a:cubicBezTo>
                    <a:pt x="37" y="0"/>
                    <a:pt x="38" y="1"/>
                    <a:pt x="38" y="1"/>
                  </a:cubicBezTo>
                  <a:cubicBezTo>
                    <a:pt x="38" y="1"/>
                    <a:pt x="39" y="2"/>
                    <a:pt x="39" y="3"/>
                  </a:cubicBezTo>
                  <a:cubicBezTo>
                    <a:pt x="40" y="4"/>
                    <a:pt x="40" y="3"/>
                    <a:pt x="40" y="3"/>
                  </a:cubicBezTo>
                  <a:cubicBezTo>
                    <a:pt x="41" y="3"/>
                    <a:pt x="41" y="3"/>
                    <a:pt x="41" y="3"/>
                  </a:cubicBezTo>
                  <a:cubicBezTo>
                    <a:pt x="41" y="3"/>
                    <a:pt x="43" y="4"/>
                    <a:pt x="44" y="4"/>
                  </a:cubicBezTo>
                  <a:cubicBezTo>
                    <a:pt x="44" y="5"/>
                    <a:pt x="46" y="6"/>
                    <a:pt x="46" y="6"/>
                  </a:cubicBezTo>
                  <a:cubicBezTo>
                    <a:pt x="46" y="6"/>
                    <a:pt x="47" y="8"/>
                    <a:pt x="48" y="9"/>
                  </a:cubicBezTo>
                  <a:cubicBezTo>
                    <a:pt x="50" y="11"/>
                    <a:pt x="48" y="10"/>
                    <a:pt x="48" y="10"/>
                  </a:cubicBezTo>
                  <a:cubicBezTo>
                    <a:pt x="48" y="10"/>
                    <a:pt x="48" y="10"/>
                    <a:pt x="48" y="10"/>
                  </a:cubicBezTo>
                  <a:cubicBezTo>
                    <a:pt x="54" y="15"/>
                    <a:pt x="54" y="15"/>
                    <a:pt x="54" y="15"/>
                  </a:cubicBezTo>
                  <a:cubicBezTo>
                    <a:pt x="53" y="16"/>
                    <a:pt x="53" y="16"/>
                    <a:pt x="53" y="16"/>
                  </a:cubicBezTo>
                  <a:cubicBezTo>
                    <a:pt x="53" y="16"/>
                    <a:pt x="52" y="16"/>
                    <a:pt x="52" y="15"/>
                  </a:cubicBezTo>
                  <a:cubicBezTo>
                    <a:pt x="51" y="15"/>
                    <a:pt x="51" y="14"/>
                    <a:pt x="51" y="15"/>
                  </a:cubicBezTo>
                  <a:cubicBezTo>
                    <a:pt x="51" y="15"/>
                    <a:pt x="51" y="15"/>
                    <a:pt x="51" y="16"/>
                  </a:cubicBezTo>
                  <a:cubicBezTo>
                    <a:pt x="51" y="16"/>
                    <a:pt x="50" y="16"/>
                    <a:pt x="49" y="16"/>
                  </a:cubicBezTo>
                  <a:cubicBezTo>
                    <a:pt x="49" y="16"/>
                    <a:pt x="49" y="16"/>
                    <a:pt x="48" y="16"/>
                  </a:cubicBezTo>
                  <a:cubicBezTo>
                    <a:pt x="48" y="16"/>
                    <a:pt x="48" y="17"/>
                    <a:pt x="48" y="17"/>
                  </a:cubicBezTo>
                  <a:cubicBezTo>
                    <a:pt x="47" y="17"/>
                    <a:pt x="48" y="17"/>
                    <a:pt x="47" y="17"/>
                  </a:cubicBezTo>
                  <a:cubicBezTo>
                    <a:pt x="47" y="17"/>
                    <a:pt x="47" y="17"/>
                    <a:pt x="46" y="17"/>
                  </a:cubicBezTo>
                  <a:cubicBezTo>
                    <a:pt x="46" y="17"/>
                    <a:pt x="46" y="17"/>
                    <a:pt x="46" y="17"/>
                  </a:cubicBezTo>
                  <a:cubicBezTo>
                    <a:pt x="46" y="18"/>
                    <a:pt x="45" y="18"/>
                    <a:pt x="45" y="18"/>
                  </a:cubicBezTo>
                  <a:cubicBezTo>
                    <a:pt x="45" y="18"/>
                    <a:pt x="45" y="18"/>
                    <a:pt x="45" y="18"/>
                  </a:cubicBezTo>
                  <a:cubicBezTo>
                    <a:pt x="44" y="18"/>
                    <a:pt x="45" y="18"/>
                    <a:pt x="44" y="18"/>
                  </a:cubicBezTo>
                  <a:cubicBezTo>
                    <a:pt x="43" y="18"/>
                    <a:pt x="43" y="18"/>
                    <a:pt x="43" y="19"/>
                  </a:cubicBezTo>
                  <a:cubicBezTo>
                    <a:pt x="42" y="19"/>
                    <a:pt x="43" y="20"/>
                    <a:pt x="42" y="19"/>
                  </a:cubicBezTo>
                  <a:cubicBezTo>
                    <a:pt x="41" y="19"/>
                    <a:pt x="42" y="18"/>
                    <a:pt x="41" y="19"/>
                  </a:cubicBezTo>
                  <a:cubicBezTo>
                    <a:pt x="41" y="20"/>
                    <a:pt x="41" y="20"/>
                    <a:pt x="41" y="20"/>
                  </a:cubicBezTo>
                  <a:cubicBezTo>
                    <a:pt x="41" y="20"/>
                    <a:pt x="40" y="21"/>
                    <a:pt x="40" y="21"/>
                  </a:cubicBezTo>
                  <a:cubicBezTo>
                    <a:pt x="40" y="22"/>
                    <a:pt x="40" y="22"/>
                    <a:pt x="40" y="22"/>
                  </a:cubicBezTo>
                  <a:cubicBezTo>
                    <a:pt x="40" y="22"/>
                    <a:pt x="40" y="23"/>
                    <a:pt x="40" y="23"/>
                  </a:cubicBezTo>
                  <a:cubicBezTo>
                    <a:pt x="40" y="23"/>
                    <a:pt x="40" y="23"/>
                    <a:pt x="40" y="23"/>
                  </a:cubicBezTo>
                  <a:cubicBezTo>
                    <a:pt x="40" y="23"/>
                    <a:pt x="40" y="23"/>
                    <a:pt x="39" y="24"/>
                  </a:cubicBezTo>
                  <a:cubicBezTo>
                    <a:pt x="39" y="24"/>
                    <a:pt x="38" y="24"/>
                    <a:pt x="38" y="24"/>
                  </a:cubicBezTo>
                  <a:cubicBezTo>
                    <a:pt x="38" y="24"/>
                    <a:pt x="38" y="25"/>
                    <a:pt x="37" y="25"/>
                  </a:cubicBezTo>
                  <a:cubicBezTo>
                    <a:pt x="37" y="25"/>
                    <a:pt x="37" y="24"/>
                    <a:pt x="37" y="25"/>
                  </a:cubicBezTo>
                  <a:cubicBezTo>
                    <a:pt x="36" y="26"/>
                    <a:pt x="36" y="25"/>
                    <a:pt x="36" y="26"/>
                  </a:cubicBezTo>
                  <a:cubicBezTo>
                    <a:pt x="35" y="27"/>
                    <a:pt x="35" y="28"/>
                    <a:pt x="35" y="28"/>
                  </a:cubicBezTo>
                  <a:cubicBezTo>
                    <a:pt x="35" y="28"/>
                    <a:pt x="35" y="28"/>
                    <a:pt x="35" y="28"/>
                  </a:cubicBezTo>
                  <a:cubicBezTo>
                    <a:pt x="34" y="28"/>
                    <a:pt x="34" y="29"/>
                    <a:pt x="34" y="28"/>
                  </a:cubicBezTo>
                  <a:cubicBezTo>
                    <a:pt x="33" y="28"/>
                    <a:pt x="33" y="28"/>
                    <a:pt x="32" y="28"/>
                  </a:cubicBezTo>
                  <a:cubicBezTo>
                    <a:pt x="32" y="28"/>
                    <a:pt x="31" y="28"/>
                    <a:pt x="31" y="28"/>
                  </a:cubicBezTo>
                  <a:cubicBezTo>
                    <a:pt x="30" y="29"/>
                    <a:pt x="31" y="28"/>
                    <a:pt x="30" y="30"/>
                  </a:cubicBezTo>
                  <a:cubicBezTo>
                    <a:pt x="30" y="31"/>
                    <a:pt x="31" y="31"/>
                    <a:pt x="30" y="31"/>
                  </a:cubicBezTo>
                  <a:cubicBezTo>
                    <a:pt x="29" y="32"/>
                    <a:pt x="29" y="33"/>
                    <a:pt x="28" y="33"/>
                  </a:cubicBezTo>
                  <a:cubicBezTo>
                    <a:pt x="28" y="33"/>
                    <a:pt x="28" y="33"/>
                    <a:pt x="27" y="33"/>
                  </a:cubicBezTo>
                  <a:cubicBezTo>
                    <a:pt x="26" y="33"/>
                    <a:pt x="25" y="33"/>
                    <a:pt x="24" y="33"/>
                  </a:cubicBezTo>
                  <a:cubicBezTo>
                    <a:pt x="24" y="34"/>
                    <a:pt x="23" y="34"/>
                    <a:pt x="23" y="34"/>
                  </a:cubicBezTo>
                  <a:cubicBezTo>
                    <a:pt x="23" y="34"/>
                    <a:pt x="22" y="35"/>
                    <a:pt x="23" y="35"/>
                  </a:cubicBezTo>
                  <a:cubicBezTo>
                    <a:pt x="23" y="36"/>
                    <a:pt x="24" y="36"/>
                    <a:pt x="24" y="36"/>
                  </a:cubicBezTo>
                  <a:cubicBezTo>
                    <a:pt x="25" y="37"/>
                    <a:pt x="27" y="37"/>
                    <a:pt x="26" y="38"/>
                  </a:cubicBezTo>
                  <a:cubicBezTo>
                    <a:pt x="26" y="38"/>
                    <a:pt x="26" y="67"/>
                    <a:pt x="26" y="67"/>
                  </a:cubicBezTo>
                  <a:cubicBezTo>
                    <a:pt x="13" y="67"/>
                    <a:pt x="13" y="67"/>
                    <a:pt x="13" y="67"/>
                  </a:cubicBezTo>
                  <a:cubicBezTo>
                    <a:pt x="13" y="67"/>
                    <a:pt x="13" y="67"/>
                    <a:pt x="12" y="67"/>
                  </a:cubicBezTo>
                  <a:cubicBezTo>
                    <a:pt x="12" y="68"/>
                    <a:pt x="11" y="68"/>
                    <a:pt x="11" y="68"/>
                  </a:cubicBezTo>
                  <a:cubicBezTo>
                    <a:pt x="11" y="68"/>
                    <a:pt x="10" y="68"/>
                    <a:pt x="10" y="68"/>
                  </a:cubicBezTo>
                  <a:cubicBezTo>
                    <a:pt x="9" y="69"/>
                    <a:pt x="10" y="70"/>
                    <a:pt x="10" y="70"/>
                  </a:cubicBezTo>
                  <a:cubicBezTo>
                    <a:pt x="9" y="68"/>
                    <a:pt x="9" y="68"/>
                    <a:pt x="9" y="68"/>
                  </a:cubicBezTo>
                  <a:cubicBezTo>
                    <a:pt x="9" y="68"/>
                    <a:pt x="9" y="68"/>
                    <a:pt x="8" y="68"/>
                  </a:cubicBezTo>
                  <a:cubicBezTo>
                    <a:pt x="8" y="67"/>
                    <a:pt x="7" y="67"/>
                    <a:pt x="7" y="67"/>
                  </a:cubicBezTo>
                  <a:cubicBezTo>
                    <a:pt x="7" y="67"/>
                    <a:pt x="7" y="67"/>
                    <a:pt x="7" y="66"/>
                  </a:cubicBezTo>
                  <a:cubicBezTo>
                    <a:pt x="7" y="66"/>
                    <a:pt x="8" y="64"/>
                    <a:pt x="8" y="64"/>
                  </a:cubicBezTo>
                  <a:cubicBezTo>
                    <a:pt x="7" y="63"/>
                    <a:pt x="7" y="63"/>
                    <a:pt x="7" y="63"/>
                  </a:cubicBezTo>
                  <a:cubicBezTo>
                    <a:pt x="7" y="63"/>
                    <a:pt x="7" y="62"/>
                    <a:pt x="7" y="62"/>
                  </a:cubicBezTo>
                  <a:cubicBezTo>
                    <a:pt x="7" y="62"/>
                    <a:pt x="7" y="61"/>
                    <a:pt x="7" y="60"/>
                  </a:cubicBezTo>
                  <a:cubicBezTo>
                    <a:pt x="8" y="60"/>
                    <a:pt x="8" y="59"/>
                    <a:pt x="8" y="58"/>
                  </a:cubicBezTo>
                  <a:cubicBezTo>
                    <a:pt x="9" y="58"/>
                    <a:pt x="8" y="57"/>
                    <a:pt x="9" y="57"/>
                  </a:cubicBezTo>
                  <a:cubicBezTo>
                    <a:pt x="10" y="57"/>
                    <a:pt x="11" y="58"/>
                    <a:pt x="11" y="57"/>
                  </a:cubicBezTo>
                  <a:cubicBezTo>
                    <a:pt x="11" y="57"/>
                    <a:pt x="12" y="57"/>
                    <a:pt x="11" y="57"/>
                  </a:cubicBezTo>
                  <a:cubicBezTo>
                    <a:pt x="11" y="56"/>
                    <a:pt x="11" y="56"/>
                    <a:pt x="11" y="55"/>
                  </a:cubicBezTo>
                  <a:cubicBezTo>
                    <a:pt x="11" y="55"/>
                    <a:pt x="11" y="55"/>
                    <a:pt x="11" y="54"/>
                  </a:cubicBezTo>
                  <a:cubicBezTo>
                    <a:pt x="11" y="53"/>
                    <a:pt x="10" y="52"/>
                    <a:pt x="10" y="51"/>
                  </a:cubicBezTo>
                  <a:cubicBezTo>
                    <a:pt x="9" y="50"/>
                    <a:pt x="9" y="50"/>
                    <a:pt x="9" y="49"/>
                  </a:cubicBezTo>
                  <a:cubicBezTo>
                    <a:pt x="8" y="48"/>
                    <a:pt x="8" y="47"/>
                    <a:pt x="8" y="47"/>
                  </a:cubicBezTo>
                  <a:cubicBezTo>
                    <a:pt x="9" y="46"/>
                    <a:pt x="9" y="46"/>
                    <a:pt x="9" y="46"/>
                  </a:cubicBezTo>
                  <a:cubicBezTo>
                    <a:pt x="7" y="44"/>
                    <a:pt x="7" y="44"/>
                    <a:pt x="7" y="44"/>
                  </a:cubicBezTo>
                  <a:cubicBezTo>
                    <a:pt x="7" y="44"/>
                    <a:pt x="7" y="43"/>
                    <a:pt x="7" y="43"/>
                  </a:cubicBezTo>
                  <a:cubicBezTo>
                    <a:pt x="7" y="42"/>
                    <a:pt x="7" y="42"/>
                    <a:pt x="7" y="42"/>
                  </a:cubicBezTo>
                  <a:cubicBezTo>
                    <a:pt x="7" y="42"/>
                    <a:pt x="7" y="42"/>
                    <a:pt x="7" y="41"/>
                  </a:cubicBezTo>
                  <a:cubicBezTo>
                    <a:pt x="6" y="40"/>
                    <a:pt x="3" y="36"/>
                    <a:pt x="3" y="36"/>
                  </a:cubicBezTo>
                  <a:lnTo>
                    <a:pt x="0" y="3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1468"/>
            <p:cNvSpPr>
              <a:spLocks/>
            </p:cNvSpPr>
            <p:nvPr/>
          </p:nvSpPr>
          <p:spPr bwMode="auto">
            <a:xfrm>
              <a:off x="8264525" y="4013201"/>
              <a:ext cx="850900" cy="862013"/>
            </a:xfrm>
            <a:custGeom>
              <a:avLst/>
              <a:gdLst>
                <a:gd name="T0" fmla="*/ 556 w 604"/>
                <a:gd name="T1" fmla="*/ 261 h 611"/>
                <a:gd name="T2" fmla="*/ 519 w 604"/>
                <a:gd name="T3" fmla="*/ 267 h 611"/>
                <a:gd name="T4" fmla="*/ 518 w 604"/>
                <a:gd name="T5" fmla="*/ 235 h 611"/>
                <a:gd name="T6" fmla="*/ 508 w 604"/>
                <a:gd name="T7" fmla="*/ 200 h 611"/>
                <a:gd name="T8" fmla="*/ 496 w 604"/>
                <a:gd name="T9" fmla="*/ 166 h 611"/>
                <a:gd name="T10" fmla="*/ 498 w 604"/>
                <a:gd name="T11" fmla="*/ 125 h 611"/>
                <a:gd name="T12" fmla="*/ 492 w 604"/>
                <a:gd name="T13" fmla="*/ 94 h 611"/>
                <a:gd name="T14" fmla="*/ 431 w 604"/>
                <a:gd name="T15" fmla="*/ 69 h 611"/>
                <a:gd name="T16" fmla="*/ 381 w 604"/>
                <a:gd name="T17" fmla="*/ 68 h 611"/>
                <a:gd name="T18" fmla="*/ 374 w 604"/>
                <a:gd name="T19" fmla="*/ 99 h 611"/>
                <a:gd name="T20" fmla="*/ 315 w 604"/>
                <a:gd name="T21" fmla="*/ 108 h 611"/>
                <a:gd name="T22" fmla="*/ 283 w 604"/>
                <a:gd name="T23" fmla="*/ 112 h 611"/>
                <a:gd name="T24" fmla="*/ 275 w 604"/>
                <a:gd name="T25" fmla="*/ 94 h 611"/>
                <a:gd name="T26" fmla="*/ 264 w 604"/>
                <a:gd name="T27" fmla="*/ 76 h 611"/>
                <a:gd name="T28" fmla="*/ 257 w 604"/>
                <a:gd name="T29" fmla="*/ 61 h 611"/>
                <a:gd name="T30" fmla="*/ 248 w 604"/>
                <a:gd name="T31" fmla="*/ 44 h 611"/>
                <a:gd name="T32" fmla="*/ 243 w 604"/>
                <a:gd name="T33" fmla="*/ 25 h 611"/>
                <a:gd name="T34" fmla="*/ 241 w 604"/>
                <a:gd name="T35" fmla="*/ 13 h 611"/>
                <a:gd name="T36" fmla="*/ 235 w 604"/>
                <a:gd name="T37" fmla="*/ 2 h 611"/>
                <a:gd name="T38" fmla="*/ 165 w 604"/>
                <a:gd name="T39" fmla="*/ 2 h 611"/>
                <a:gd name="T40" fmla="*/ 123 w 604"/>
                <a:gd name="T41" fmla="*/ 3 h 611"/>
                <a:gd name="T42" fmla="*/ 101 w 604"/>
                <a:gd name="T43" fmla="*/ 2 h 611"/>
                <a:gd name="T44" fmla="*/ 72 w 604"/>
                <a:gd name="T45" fmla="*/ 2 h 611"/>
                <a:gd name="T46" fmla="*/ 50 w 604"/>
                <a:gd name="T47" fmla="*/ 7 h 611"/>
                <a:gd name="T48" fmla="*/ 31 w 604"/>
                <a:gd name="T49" fmla="*/ 14 h 611"/>
                <a:gd name="T50" fmla="*/ 35 w 604"/>
                <a:gd name="T51" fmla="*/ 27 h 611"/>
                <a:gd name="T52" fmla="*/ 57 w 604"/>
                <a:gd name="T53" fmla="*/ 73 h 611"/>
                <a:gd name="T54" fmla="*/ 69 w 604"/>
                <a:gd name="T55" fmla="*/ 100 h 611"/>
                <a:gd name="T56" fmla="*/ 82 w 604"/>
                <a:gd name="T57" fmla="*/ 128 h 611"/>
                <a:gd name="T58" fmla="*/ 73 w 604"/>
                <a:gd name="T59" fmla="*/ 147 h 611"/>
                <a:gd name="T60" fmla="*/ 63 w 604"/>
                <a:gd name="T61" fmla="*/ 159 h 611"/>
                <a:gd name="T62" fmla="*/ 66 w 604"/>
                <a:gd name="T63" fmla="*/ 153 h 611"/>
                <a:gd name="T64" fmla="*/ 70 w 604"/>
                <a:gd name="T65" fmla="*/ 174 h 611"/>
                <a:gd name="T66" fmla="*/ 78 w 604"/>
                <a:gd name="T67" fmla="*/ 201 h 611"/>
                <a:gd name="T68" fmla="*/ 91 w 604"/>
                <a:gd name="T69" fmla="*/ 228 h 611"/>
                <a:gd name="T70" fmla="*/ 102 w 604"/>
                <a:gd name="T71" fmla="*/ 272 h 611"/>
                <a:gd name="T72" fmla="*/ 100 w 604"/>
                <a:gd name="T73" fmla="*/ 302 h 611"/>
                <a:gd name="T74" fmla="*/ 82 w 604"/>
                <a:gd name="T75" fmla="*/ 335 h 611"/>
                <a:gd name="T76" fmla="*/ 60 w 604"/>
                <a:gd name="T77" fmla="*/ 351 h 611"/>
                <a:gd name="T78" fmla="*/ 46 w 604"/>
                <a:gd name="T79" fmla="*/ 370 h 611"/>
                <a:gd name="T80" fmla="*/ 40 w 604"/>
                <a:gd name="T81" fmla="*/ 393 h 611"/>
                <a:gd name="T82" fmla="*/ 31 w 604"/>
                <a:gd name="T83" fmla="*/ 419 h 611"/>
                <a:gd name="T84" fmla="*/ 24 w 604"/>
                <a:gd name="T85" fmla="*/ 449 h 611"/>
                <a:gd name="T86" fmla="*/ 16 w 604"/>
                <a:gd name="T87" fmla="*/ 479 h 611"/>
                <a:gd name="T88" fmla="*/ 5 w 604"/>
                <a:gd name="T89" fmla="*/ 525 h 611"/>
                <a:gd name="T90" fmla="*/ 3 w 604"/>
                <a:gd name="T91" fmla="*/ 555 h 611"/>
                <a:gd name="T92" fmla="*/ 18 w 604"/>
                <a:gd name="T93" fmla="*/ 566 h 611"/>
                <a:gd name="T94" fmla="*/ 37 w 604"/>
                <a:gd name="T95" fmla="*/ 571 h 611"/>
                <a:gd name="T96" fmla="*/ 57 w 604"/>
                <a:gd name="T97" fmla="*/ 561 h 611"/>
                <a:gd name="T98" fmla="*/ 75 w 604"/>
                <a:gd name="T99" fmla="*/ 558 h 611"/>
                <a:gd name="T100" fmla="*/ 97 w 604"/>
                <a:gd name="T101" fmla="*/ 571 h 611"/>
                <a:gd name="T102" fmla="*/ 121 w 604"/>
                <a:gd name="T103" fmla="*/ 580 h 611"/>
                <a:gd name="T104" fmla="*/ 344 w 604"/>
                <a:gd name="T105" fmla="*/ 596 h 611"/>
                <a:gd name="T106" fmla="*/ 365 w 604"/>
                <a:gd name="T107" fmla="*/ 600 h 611"/>
                <a:gd name="T108" fmla="*/ 387 w 604"/>
                <a:gd name="T109" fmla="*/ 602 h 611"/>
                <a:gd name="T110" fmla="*/ 413 w 604"/>
                <a:gd name="T111" fmla="*/ 603 h 611"/>
                <a:gd name="T112" fmla="*/ 430 w 604"/>
                <a:gd name="T113" fmla="*/ 608 h 611"/>
                <a:gd name="T114" fmla="*/ 450 w 604"/>
                <a:gd name="T115" fmla="*/ 609 h 611"/>
                <a:gd name="T116" fmla="*/ 471 w 604"/>
                <a:gd name="T117" fmla="*/ 608 h 611"/>
                <a:gd name="T118" fmla="*/ 512 w 604"/>
                <a:gd name="T119" fmla="*/ 535 h 611"/>
                <a:gd name="T120" fmla="*/ 595 w 604"/>
                <a:gd name="T121" fmla="*/ 346 h 611"/>
                <a:gd name="T122" fmla="*/ 599 w 604"/>
                <a:gd name="T123" fmla="*/ 28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4" h="611">
                  <a:moveTo>
                    <a:pt x="600" y="251"/>
                  </a:moveTo>
                  <a:cubicBezTo>
                    <a:pt x="599" y="252"/>
                    <a:pt x="599" y="252"/>
                    <a:pt x="599" y="253"/>
                  </a:cubicBezTo>
                  <a:cubicBezTo>
                    <a:pt x="598" y="254"/>
                    <a:pt x="598" y="253"/>
                    <a:pt x="597" y="254"/>
                  </a:cubicBezTo>
                  <a:cubicBezTo>
                    <a:pt x="596" y="255"/>
                    <a:pt x="596" y="255"/>
                    <a:pt x="596" y="255"/>
                  </a:cubicBezTo>
                  <a:cubicBezTo>
                    <a:pt x="596" y="256"/>
                    <a:pt x="595" y="256"/>
                    <a:pt x="595" y="257"/>
                  </a:cubicBezTo>
                  <a:cubicBezTo>
                    <a:pt x="594" y="257"/>
                    <a:pt x="593" y="257"/>
                    <a:pt x="592" y="257"/>
                  </a:cubicBezTo>
                  <a:cubicBezTo>
                    <a:pt x="592" y="257"/>
                    <a:pt x="591" y="256"/>
                    <a:pt x="590" y="256"/>
                  </a:cubicBezTo>
                  <a:cubicBezTo>
                    <a:pt x="590" y="255"/>
                    <a:pt x="590" y="255"/>
                    <a:pt x="589" y="255"/>
                  </a:cubicBezTo>
                  <a:cubicBezTo>
                    <a:pt x="589" y="255"/>
                    <a:pt x="588" y="256"/>
                    <a:pt x="588" y="256"/>
                  </a:cubicBezTo>
                  <a:cubicBezTo>
                    <a:pt x="587" y="256"/>
                    <a:pt x="585" y="256"/>
                    <a:pt x="584" y="256"/>
                  </a:cubicBezTo>
                  <a:cubicBezTo>
                    <a:pt x="584" y="256"/>
                    <a:pt x="583" y="256"/>
                    <a:pt x="582" y="255"/>
                  </a:cubicBezTo>
                  <a:cubicBezTo>
                    <a:pt x="581" y="255"/>
                    <a:pt x="581" y="255"/>
                    <a:pt x="580" y="255"/>
                  </a:cubicBezTo>
                  <a:cubicBezTo>
                    <a:pt x="579" y="254"/>
                    <a:pt x="577" y="254"/>
                    <a:pt x="575" y="254"/>
                  </a:cubicBezTo>
                  <a:cubicBezTo>
                    <a:pt x="573" y="254"/>
                    <a:pt x="574" y="254"/>
                    <a:pt x="573" y="254"/>
                  </a:cubicBezTo>
                  <a:cubicBezTo>
                    <a:pt x="572" y="255"/>
                    <a:pt x="568" y="256"/>
                    <a:pt x="567" y="257"/>
                  </a:cubicBezTo>
                  <a:cubicBezTo>
                    <a:pt x="566" y="257"/>
                    <a:pt x="566" y="258"/>
                    <a:pt x="565" y="259"/>
                  </a:cubicBezTo>
                  <a:cubicBezTo>
                    <a:pt x="564" y="260"/>
                    <a:pt x="563" y="259"/>
                    <a:pt x="561" y="259"/>
                  </a:cubicBezTo>
                  <a:cubicBezTo>
                    <a:pt x="559" y="259"/>
                    <a:pt x="560" y="259"/>
                    <a:pt x="559" y="260"/>
                  </a:cubicBezTo>
                  <a:cubicBezTo>
                    <a:pt x="559" y="260"/>
                    <a:pt x="557" y="261"/>
                    <a:pt x="556" y="261"/>
                  </a:cubicBezTo>
                  <a:cubicBezTo>
                    <a:pt x="556" y="261"/>
                    <a:pt x="555" y="261"/>
                    <a:pt x="553" y="261"/>
                  </a:cubicBezTo>
                  <a:cubicBezTo>
                    <a:pt x="552" y="260"/>
                    <a:pt x="551" y="261"/>
                    <a:pt x="551" y="261"/>
                  </a:cubicBezTo>
                  <a:cubicBezTo>
                    <a:pt x="551" y="261"/>
                    <a:pt x="550" y="261"/>
                    <a:pt x="549" y="260"/>
                  </a:cubicBezTo>
                  <a:cubicBezTo>
                    <a:pt x="548" y="260"/>
                    <a:pt x="548" y="260"/>
                    <a:pt x="547" y="259"/>
                  </a:cubicBezTo>
                  <a:cubicBezTo>
                    <a:pt x="546" y="259"/>
                    <a:pt x="546" y="259"/>
                    <a:pt x="545" y="259"/>
                  </a:cubicBezTo>
                  <a:cubicBezTo>
                    <a:pt x="544" y="259"/>
                    <a:pt x="544" y="259"/>
                    <a:pt x="543" y="259"/>
                  </a:cubicBezTo>
                  <a:cubicBezTo>
                    <a:pt x="543" y="259"/>
                    <a:pt x="542" y="260"/>
                    <a:pt x="541" y="260"/>
                  </a:cubicBezTo>
                  <a:cubicBezTo>
                    <a:pt x="541" y="260"/>
                    <a:pt x="540" y="260"/>
                    <a:pt x="540" y="260"/>
                  </a:cubicBezTo>
                  <a:cubicBezTo>
                    <a:pt x="540" y="260"/>
                    <a:pt x="539" y="261"/>
                    <a:pt x="539" y="260"/>
                  </a:cubicBezTo>
                  <a:cubicBezTo>
                    <a:pt x="538" y="260"/>
                    <a:pt x="535" y="260"/>
                    <a:pt x="535" y="260"/>
                  </a:cubicBezTo>
                  <a:cubicBezTo>
                    <a:pt x="535" y="260"/>
                    <a:pt x="535" y="260"/>
                    <a:pt x="534" y="259"/>
                  </a:cubicBezTo>
                  <a:cubicBezTo>
                    <a:pt x="533" y="258"/>
                    <a:pt x="533" y="259"/>
                    <a:pt x="531" y="258"/>
                  </a:cubicBezTo>
                  <a:cubicBezTo>
                    <a:pt x="529" y="257"/>
                    <a:pt x="530" y="258"/>
                    <a:pt x="528" y="258"/>
                  </a:cubicBezTo>
                  <a:cubicBezTo>
                    <a:pt x="527" y="258"/>
                    <a:pt x="528" y="259"/>
                    <a:pt x="527" y="260"/>
                  </a:cubicBezTo>
                  <a:cubicBezTo>
                    <a:pt x="527" y="260"/>
                    <a:pt x="527" y="260"/>
                    <a:pt x="527" y="261"/>
                  </a:cubicBezTo>
                  <a:cubicBezTo>
                    <a:pt x="527" y="262"/>
                    <a:pt x="527" y="262"/>
                    <a:pt x="526" y="262"/>
                  </a:cubicBezTo>
                  <a:cubicBezTo>
                    <a:pt x="525" y="263"/>
                    <a:pt x="525" y="263"/>
                    <a:pt x="523" y="264"/>
                  </a:cubicBezTo>
                  <a:cubicBezTo>
                    <a:pt x="521" y="265"/>
                    <a:pt x="520" y="265"/>
                    <a:pt x="520" y="265"/>
                  </a:cubicBezTo>
                  <a:cubicBezTo>
                    <a:pt x="520" y="265"/>
                    <a:pt x="519" y="266"/>
                    <a:pt x="519" y="267"/>
                  </a:cubicBezTo>
                  <a:cubicBezTo>
                    <a:pt x="518" y="268"/>
                    <a:pt x="517" y="268"/>
                    <a:pt x="516" y="268"/>
                  </a:cubicBezTo>
                  <a:cubicBezTo>
                    <a:pt x="515" y="269"/>
                    <a:pt x="515" y="269"/>
                    <a:pt x="514" y="268"/>
                  </a:cubicBezTo>
                  <a:cubicBezTo>
                    <a:pt x="514" y="268"/>
                    <a:pt x="515" y="267"/>
                    <a:pt x="515" y="266"/>
                  </a:cubicBezTo>
                  <a:cubicBezTo>
                    <a:pt x="515" y="266"/>
                    <a:pt x="515" y="265"/>
                    <a:pt x="515" y="265"/>
                  </a:cubicBezTo>
                  <a:cubicBezTo>
                    <a:pt x="515" y="264"/>
                    <a:pt x="515" y="263"/>
                    <a:pt x="515" y="262"/>
                  </a:cubicBezTo>
                  <a:cubicBezTo>
                    <a:pt x="515" y="261"/>
                    <a:pt x="515" y="261"/>
                    <a:pt x="515" y="260"/>
                  </a:cubicBezTo>
                  <a:cubicBezTo>
                    <a:pt x="515" y="259"/>
                    <a:pt x="514" y="258"/>
                    <a:pt x="513" y="258"/>
                  </a:cubicBezTo>
                  <a:cubicBezTo>
                    <a:pt x="513" y="257"/>
                    <a:pt x="512" y="256"/>
                    <a:pt x="512" y="255"/>
                  </a:cubicBezTo>
                  <a:cubicBezTo>
                    <a:pt x="512" y="254"/>
                    <a:pt x="512" y="254"/>
                    <a:pt x="512" y="253"/>
                  </a:cubicBezTo>
                  <a:cubicBezTo>
                    <a:pt x="513" y="252"/>
                    <a:pt x="512" y="251"/>
                    <a:pt x="511" y="251"/>
                  </a:cubicBezTo>
                  <a:cubicBezTo>
                    <a:pt x="511" y="250"/>
                    <a:pt x="511" y="249"/>
                    <a:pt x="511" y="249"/>
                  </a:cubicBezTo>
                  <a:cubicBezTo>
                    <a:pt x="511" y="248"/>
                    <a:pt x="512" y="247"/>
                    <a:pt x="513" y="247"/>
                  </a:cubicBezTo>
                  <a:cubicBezTo>
                    <a:pt x="514" y="246"/>
                    <a:pt x="514" y="246"/>
                    <a:pt x="515" y="246"/>
                  </a:cubicBezTo>
                  <a:cubicBezTo>
                    <a:pt x="516" y="246"/>
                    <a:pt x="516" y="246"/>
                    <a:pt x="516" y="246"/>
                  </a:cubicBezTo>
                  <a:cubicBezTo>
                    <a:pt x="517" y="245"/>
                    <a:pt x="517" y="245"/>
                    <a:pt x="517" y="244"/>
                  </a:cubicBezTo>
                  <a:cubicBezTo>
                    <a:pt x="518" y="244"/>
                    <a:pt x="518" y="244"/>
                    <a:pt x="518" y="243"/>
                  </a:cubicBezTo>
                  <a:cubicBezTo>
                    <a:pt x="519" y="242"/>
                    <a:pt x="518" y="242"/>
                    <a:pt x="518" y="241"/>
                  </a:cubicBezTo>
                  <a:cubicBezTo>
                    <a:pt x="518" y="241"/>
                    <a:pt x="518" y="239"/>
                    <a:pt x="518" y="238"/>
                  </a:cubicBezTo>
                  <a:cubicBezTo>
                    <a:pt x="518" y="237"/>
                    <a:pt x="518" y="236"/>
                    <a:pt x="518" y="235"/>
                  </a:cubicBezTo>
                  <a:cubicBezTo>
                    <a:pt x="518" y="234"/>
                    <a:pt x="518" y="234"/>
                    <a:pt x="518" y="233"/>
                  </a:cubicBezTo>
                  <a:cubicBezTo>
                    <a:pt x="518" y="232"/>
                    <a:pt x="517" y="232"/>
                    <a:pt x="516" y="231"/>
                  </a:cubicBezTo>
                  <a:cubicBezTo>
                    <a:pt x="516" y="230"/>
                    <a:pt x="516" y="229"/>
                    <a:pt x="516" y="229"/>
                  </a:cubicBezTo>
                  <a:cubicBezTo>
                    <a:pt x="516" y="228"/>
                    <a:pt x="517" y="227"/>
                    <a:pt x="517" y="227"/>
                  </a:cubicBezTo>
                  <a:cubicBezTo>
                    <a:pt x="517" y="226"/>
                    <a:pt x="518" y="226"/>
                    <a:pt x="518" y="226"/>
                  </a:cubicBezTo>
                  <a:cubicBezTo>
                    <a:pt x="518" y="225"/>
                    <a:pt x="518" y="225"/>
                    <a:pt x="517" y="224"/>
                  </a:cubicBezTo>
                  <a:cubicBezTo>
                    <a:pt x="517" y="223"/>
                    <a:pt x="517" y="223"/>
                    <a:pt x="516" y="222"/>
                  </a:cubicBezTo>
                  <a:cubicBezTo>
                    <a:pt x="516" y="222"/>
                    <a:pt x="516" y="221"/>
                    <a:pt x="516" y="221"/>
                  </a:cubicBezTo>
                  <a:cubicBezTo>
                    <a:pt x="516" y="220"/>
                    <a:pt x="515" y="220"/>
                    <a:pt x="515" y="218"/>
                  </a:cubicBezTo>
                  <a:cubicBezTo>
                    <a:pt x="514" y="217"/>
                    <a:pt x="514" y="217"/>
                    <a:pt x="513" y="216"/>
                  </a:cubicBezTo>
                  <a:cubicBezTo>
                    <a:pt x="513" y="215"/>
                    <a:pt x="513" y="214"/>
                    <a:pt x="513" y="213"/>
                  </a:cubicBezTo>
                  <a:cubicBezTo>
                    <a:pt x="513" y="212"/>
                    <a:pt x="513" y="212"/>
                    <a:pt x="513" y="211"/>
                  </a:cubicBezTo>
                  <a:cubicBezTo>
                    <a:pt x="513" y="211"/>
                    <a:pt x="513" y="208"/>
                    <a:pt x="512" y="207"/>
                  </a:cubicBezTo>
                  <a:cubicBezTo>
                    <a:pt x="512" y="206"/>
                    <a:pt x="512" y="206"/>
                    <a:pt x="511" y="205"/>
                  </a:cubicBezTo>
                  <a:cubicBezTo>
                    <a:pt x="511" y="204"/>
                    <a:pt x="511" y="204"/>
                    <a:pt x="511" y="204"/>
                  </a:cubicBezTo>
                  <a:cubicBezTo>
                    <a:pt x="511" y="204"/>
                    <a:pt x="511" y="203"/>
                    <a:pt x="511" y="203"/>
                  </a:cubicBezTo>
                  <a:cubicBezTo>
                    <a:pt x="511" y="202"/>
                    <a:pt x="510" y="202"/>
                    <a:pt x="510" y="202"/>
                  </a:cubicBezTo>
                  <a:cubicBezTo>
                    <a:pt x="509" y="202"/>
                    <a:pt x="509" y="202"/>
                    <a:pt x="508" y="201"/>
                  </a:cubicBezTo>
                  <a:cubicBezTo>
                    <a:pt x="508" y="200"/>
                    <a:pt x="508" y="200"/>
                    <a:pt x="508" y="200"/>
                  </a:cubicBezTo>
                  <a:cubicBezTo>
                    <a:pt x="507" y="200"/>
                    <a:pt x="507" y="200"/>
                    <a:pt x="507" y="200"/>
                  </a:cubicBezTo>
                  <a:cubicBezTo>
                    <a:pt x="506" y="200"/>
                    <a:pt x="506" y="200"/>
                    <a:pt x="506" y="200"/>
                  </a:cubicBezTo>
                  <a:cubicBezTo>
                    <a:pt x="506" y="199"/>
                    <a:pt x="504" y="199"/>
                    <a:pt x="504" y="199"/>
                  </a:cubicBezTo>
                  <a:cubicBezTo>
                    <a:pt x="504" y="198"/>
                    <a:pt x="504" y="198"/>
                    <a:pt x="504" y="198"/>
                  </a:cubicBezTo>
                  <a:cubicBezTo>
                    <a:pt x="503" y="197"/>
                    <a:pt x="503" y="197"/>
                    <a:pt x="502" y="196"/>
                  </a:cubicBezTo>
                  <a:cubicBezTo>
                    <a:pt x="501" y="196"/>
                    <a:pt x="502" y="195"/>
                    <a:pt x="502" y="194"/>
                  </a:cubicBezTo>
                  <a:cubicBezTo>
                    <a:pt x="503" y="193"/>
                    <a:pt x="502" y="194"/>
                    <a:pt x="501" y="194"/>
                  </a:cubicBezTo>
                  <a:cubicBezTo>
                    <a:pt x="500" y="194"/>
                    <a:pt x="501" y="194"/>
                    <a:pt x="500" y="194"/>
                  </a:cubicBezTo>
                  <a:cubicBezTo>
                    <a:pt x="499" y="194"/>
                    <a:pt x="499" y="193"/>
                    <a:pt x="499" y="192"/>
                  </a:cubicBezTo>
                  <a:cubicBezTo>
                    <a:pt x="498" y="192"/>
                    <a:pt x="498" y="192"/>
                    <a:pt x="497" y="191"/>
                  </a:cubicBezTo>
                  <a:cubicBezTo>
                    <a:pt x="497" y="191"/>
                    <a:pt x="496" y="190"/>
                    <a:pt x="496" y="188"/>
                  </a:cubicBezTo>
                  <a:cubicBezTo>
                    <a:pt x="496" y="187"/>
                    <a:pt x="496" y="187"/>
                    <a:pt x="495" y="185"/>
                  </a:cubicBezTo>
                  <a:cubicBezTo>
                    <a:pt x="495" y="184"/>
                    <a:pt x="495" y="183"/>
                    <a:pt x="494" y="181"/>
                  </a:cubicBezTo>
                  <a:cubicBezTo>
                    <a:pt x="493" y="180"/>
                    <a:pt x="494" y="179"/>
                    <a:pt x="494" y="178"/>
                  </a:cubicBezTo>
                  <a:cubicBezTo>
                    <a:pt x="494" y="177"/>
                    <a:pt x="493" y="177"/>
                    <a:pt x="493" y="176"/>
                  </a:cubicBezTo>
                  <a:cubicBezTo>
                    <a:pt x="492" y="175"/>
                    <a:pt x="493" y="175"/>
                    <a:pt x="493" y="174"/>
                  </a:cubicBezTo>
                  <a:cubicBezTo>
                    <a:pt x="494" y="173"/>
                    <a:pt x="494" y="173"/>
                    <a:pt x="495" y="172"/>
                  </a:cubicBezTo>
                  <a:cubicBezTo>
                    <a:pt x="496" y="170"/>
                    <a:pt x="495" y="171"/>
                    <a:pt x="496" y="169"/>
                  </a:cubicBezTo>
                  <a:cubicBezTo>
                    <a:pt x="496" y="166"/>
                    <a:pt x="496" y="167"/>
                    <a:pt x="496" y="166"/>
                  </a:cubicBezTo>
                  <a:cubicBezTo>
                    <a:pt x="496" y="165"/>
                    <a:pt x="495" y="166"/>
                    <a:pt x="495" y="165"/>
                  </a:cubicBezTo>
                  <a:cubicBezTo>
                    <a:pt x="495" y="164"/>
                    <a:pt x="495" y="164"/>
                    <a:pt x="495" y="163"/>
                  </a:cubicBezTo>
                  <a:cubicBezTo>
                    <a:pt x="494" y="162"/>
                    <a:pt x="495" y="162"/>
                    <a:pt x="495" y="161"/>
                  </a:cubicBezTo>
                  <a:cubicBezTo>
                    <a:pt x="495" y="160"/>
                    <a:pt x="495" y="160"/>
                    <a:pt x="495" y="159"/>
                  </a:cubicBezTo>
                  <a:cubicBezTo>
                    <a:pt x="495" y="158"/>
                    <a:pt x="495" y="157"/>
                    <a:pt x="495" y="155"/>
                  </a:cubicBezTo>
                  <a:cubicBezTo>
                    <a:pt x="496" y="153"/>
                    <a:pt x="495" y="153"/>
                    <a:pt x="496" y="152"/>
                  </a:cubicBezTo>
                  <a:cubicBezTo>
                    <a:pt x="496" y="150"/>
                    <a:pt x="495" y="150"/>
                    <a:pt x="496" y="149"/>
                  </a:cubicBezTo>
                  <a:cubicBezTo>
                    <a:pt x="496" y="149"/>
                    <a:pt x="497" y="146"/>
                    <a:pt x="497" y="145"/>
                  </a:cubicBezTo>
                  <a:cubicBezTo>
                    <a:pt x="497" y="144"/>
                    <a:pt x="498" y="144"/>
                    <a:pt x="498" y="143"/>
                  </a:cubicBezTo>
                  <a:cubicBezTo>
                    <a:pt x="498" y="142"/>
                    <a:pt x="498" y="142"/>
                    <a:pt x="498" y="141"/>
                  </a:cubicBezTo>
                  <a:cubicBezTo>
                    <a:pt x="498" y="140"/>
                    <a:pt x="498" y="140"/>
                    <a:pt x="498" y="139"/>
                  </a:cubicBezTo>
                  <a:cubicBezTo>
                    <a:pt x="498" y="139"/>
                    <a:pt x="498" y="139"/>
                    <a:pt x="499" y="138"/>
                  </a:cubicBezTo>
                  <a:cubicBezTo>
                    <a:pt x="499" y="138"/>
                    <a:pt x="499" y="137"/>
                    <a:pt x="498" y="137"/>
                  </a:cubicBezTo>
                  <a:cubicBezTo>
                    <a:pt x="498" y="136"/>
                    <a:pt x="498" y="136"/>
                    <a:pt x="499" y="135"/>
                  </a:cubicBezTo>
                  <a:cubicBezTo>
                    <a:pt x="500" y="135"/>
                    <a:pt x="499" y="134"/>
                    <a:pt x="499" y="133"/>
                  </a:cubicBezTo>
                  <a:cubicBezTo>
                    <a:pt x="500" y="132"/>
                    <a:pt x="500" y="131"/>
                    <a:pt x="500" y="130"/>
                  </a:cubicBezTo>
                  <a:cubicBezTo>
                    <a:pt x="500" y="129"/>
                    <a:pt x="500" y="129"/>
                    <a:pt x="500" y="128"/>
                  </a:cubicBezTo>
                  <a:cubicBezTo>
                    <a:pt x="500" y="127"/>
                    <a:pt x="499" y="127"/>
                    <a:pt x="499" y="126"/>
                  </a:cubicBezTo>
                  <a:cubicBezTo>
                    <a:pt x="498" y="126"/>
                    <a:pt x="498" y="125"/>
                    <a:pt x="498" y="125"/>
                  </a:cubicBezTo>
                  <a:cubicBezTo>
                    <a:pt x="498" y="124"/>
                    <a:pt x="498" y="124"/>
                    <a:pt x="499" y="123"/>
                  </a:cubicBezTo>
                  <a:cubicBezTo>
                    <a:pt x="499" y="123"/>
                    <a:pt x="498" y="122"/>
                    <a:pt x="498" y="122"/>
                  </a:cubicBezTo>
                  <a:cubicBezTo>
                    <a:pt x="497" y="121"/>
                    <a:pt x="497" y="121"/>
                    <a:pt x="497" y="121"/>
                  </a:cubicBezTo>
                  <a:cubicBezTo>
                    <a:pt x="497" y="121"/>
                    <a:pt x="497" y="120"/>
                    <a:pt x="497" y="119"/>
                  </a:cubicBezTo>
                  <a:cubicBezTo>
                    <a:pt x="496" y="119"/>
                    <a:pt x="496" y="118"/>
                    <a:pt x="496" y="117"/>
                  </a:cubicBezTo>
                  <a:cubicBezTo>
                    <a:pt x="496" y="116"/>
                    <a:pt x="496" y="116"/>
                    <a:pt x="496" y="116"/>
                  </a:cubicBezTo>
                  <a:cubicBezTo>
                    <a:pt x="496" y="115"/>
                    <a:pt x="495" y="115"/>
                    <a:pt x="495" y="114"/>
                  </a:cubicBezTo>
                  <a:cubicBezTo>
                    <a:pt x="494" y="114"/>
                    <a:pt x="494" y="113"/>
                    <a:pt x="493" y="113"/>
                  </a:cubicBezTo>
                  <a:cubicBezTo>
                    <a:pt x="493" y="112"/>
                    <a:pt x="493" y="112"/>
                    <a:pt x="493" y="111"/>
                  </a:cubicBezTo>
                  <a:cubicBezTo>
                    <a:pt x="493" y="110"/>
                    <a:pt x="493" y="110"/>
                    <a:pt x="492" y="109"/>
                  </a:cubicBezTo>
                  <a:cubicBezTo>
                    <a:pt x="492" y="108"/>
                    <a:pt x="492" y="108"/>
                    <a:pt x="491" y="108"/>
                  </a:cubicBezTo>
                  <a:cubicBezTo>
                    <a:pt x="491" y="107"/>
                    <a:pt x="491" y="107"/>
                    <a:pt x="490" y="106"/>
                  </a:cubicBezTo>
                  <a:cubicBezTo>
                    <a:pt x="490" y="105"/>
                    <a:pt x="490" y="105"/>
                    <a:pt x="491" y="104"/>
                  </a:cubicBezTo>
                  <a:cubicBezTo>
                    <a:pt x="491" y="103"/>
                    <a:pt x="491" y="103"/>
                    <a:pt x="492" y="102"/>
                  </a:cubicBezTo>
                  <a:cubicBezTo>
                    <a:pt x="492" y="102"/>
                    <a:pt x="492" y="101"/>
                    <a:pt x="491" y="101"/>
                  </a:cubicBezTo>
                  <a:cubicBezTo>
                    <a:pt x="491" y="100"/>
                    <a:pt x="491" y="100"/>
                    <a:pt x="491" y="100"/>
                  </a:cubicBezTo>
                  <a:cubicBezTo>
                    <a:pt x="492" y="99"/>
                    <a:pt x="492" y="99"/>
                    <a:pt x="492" y="98"/>
                  </a:cubicBezTo>
                  <a:cubicBezTo>
                    <a:pt x="492" y="98"/>
                    <a:pt x="492" y="96"/>
                    <a:pt x="492" y="95"/>
                  </a:cubicBezTo>
                  <a:cubicBezTo>
                    <a:pt x="492" y="95"/>
                    <a:pt x="492" y="94"/>
                    <a:pt x="492" y="94"/>
                  </a:cubicBezTo>
                  <a:cubicBezTo>
                    <a:pt x="493" y="93"/>
                    <a:pt x="493" y="91"/>
                    <a:pt x="494" y="90"/>
                  </a:cubicBezTo>
                  <a:cubicBezTo>
                    <a:pt x="494" y="90"/>
                    <a:pt x="494" y="90"/>
                    <a:pt x="494" y="89"/>
                  </a:cubicBezTo>
                  <a:cubicBezTo>
                    <a:pt x="495" y="89"/>
                    <a:pt x="494" y="88"/>
                    <a:pt x="495" y="88"/>
                  </a:cubicBezTo>
                  <a:cubicBezTo>
                    <a:pt x="495" y="87"/>
                    <a:pt x="495" y="87"/>
                    <a:pt x="495" y="86"/>
                  </a:cubicBezTo>
                  <a:cubicBezTo>
                    <a:pt x="496" y="86"/>
                    <a:pt x="495" y="86"/>
                    <a:pt x="495" y="85"/>
                  </a:cubicBezTo>
                  <a:cubicBezTo>
                    <a:pt x="495" y="85"/>
                    <a:pt x="495" y="84"/>
                    <a:pt x="495" y="84"/>
                  </a:cubicBezTo>
                  <a:cubicBezTo>
                    <a:pt x="495" y="83"/>
                    <a:pt x="495" y="83"/>
                    <a:pt x="495" y="83"/>
                  </a:cubicBezTo>
                  <a:cubicBezTo>
                    <a:pt x="496" y="83"/>
                    <a:pt x="496" y="82"/>
                    <a:pt x="496" y="82"/>
                  </a:cubicBezTo>
                  <a:cubicBezTo>
                    <a:pt x="497" y="81"/>
                    <a:pt x="495" y="80"/>
                    <a:pt x="495" y="80"/>
                  </a:cubicBezTo>
                  <a:cubicBezTo>
                    <a:pt x="496" y="79"/>
                    <a:pt x="495" y="79"/>
                    <a:pt x="495" y="79"/>
                  </a:cubicBezTo>
                  <a:cubicBezTo>
                    <a:pt x="496" y="78"/>
                    <a:pt x="495" y="78"/>
                    <a:pt x="495" y="77"/>
                  </a:cubicBezTo>
                  <a:cubicBezTo>
                    <a:pt x="494" y="77"/>
                    <a:pt x="495" y="77"/>
                    <a:pt x="495" y="77"/>
                  </a:cubicBezTo>
                  <a:cubicBezTo>
                    <a:pt x="495" y="77"/>
                    <a:pt x="494" y="76"/>
                    <a:pt x="494" y="76"/>
                  </a:cubicBezTo>
                  <a:cubicBezTo>
                    <a:pt x="494" y="75"/>
                    <a:pt x="494" y="74"/>
                    <a:pt x="494" y="73"/>
                  </a:cubicBezTo>
                  <a:cubicBezTo>
                    <a:pt x="493" y="73"/>
                    <a:pt x="493" y="73"/>
                    <a:pt x="493" y="73"/>
                  </a:cubicBezTo>
                  <a:cubicBezTo>
                    <a:pt x="492" y="73"/>
                    <a:pt x="492" y="72"/>
                    <a:pt x="492" y="72"/>
                  </a:cubicBezTo>
                  <a:cubicBezTo>
                    <a:pt x="432" y="72"/>
                    <a:pt x="432" y="72"/>
                    <a:pt x="432" y="72"/>
                  </a:cubicBezTo>
                  <a:cubicBezTo>
                    <a:pt x="432" y="72"/>
                    <a:pt x="431" y="71"/>
                    <a:pt x="431" y="70"/>
                  </a:cubicBezTo>
                  <a:cubicBezTo>
                    <a:pt x="431" y="69"/>
                    <a:pt x="431" y="69"/>
                    <a:pt x="431" y="69"/>
                  </a:cubicBezTo>
                  <a:cubicBezTo>
                    <a:pt x="431" y="68"/>
                    <a:pt x="431" y="66"/>
                    <a:pt x="431" y="66"/>
                  </a:cubicBezTo>
                  <a:cubicBezTo>
                    <a:pt x="431" y="65"/>
                    <a:pt x="432" y="64"/>
                    <a:pt x="432" y="63"/>
                  </a:cubicBezTo>
                  <a:cubicBezTo>
                    <a:pt x="433" y="63"/>
                    <a:pt x="432" y="62"/>
                    <a:pt x="433" y="62"/>
                  </a:cubicBezTo>
                  <a:cubicBezTo>
                    <a:pt x="433" y="61"/>
                    <a:pt x="433" y="61"/>
                    <a:pt x="433" y="60"/>
                  </a:cubicBezTo>
                  <a:cubicBezTo>
                    <a:pt x="433" y="59"/>
                    <a:pt x="434" y="59"/>
                    <a:pt x="434" y="59"/>
                  </a:cubicBezTo>
                  <a:cubicBezTo>
                    <a:pt x="434" y="58"/>
                    <a:pt x="435" y="58"/>
                    <a:pt x="435" y="58"/>
                  </a:cubicBezTo>
                  <a:cubicBezTo>
                    <a:pt x="435" y="57"/>
                    <a:pt x="435" y="57"/>
                    <a:pt x="435" y="56"/>
                  </a:cubicBezTo>
                  <a:cubicBezTo>
                    <a:pt x="436" y="55"/>
                    <a:pt x="435" y="54"/>
                    <a:pt x="436" y="54"/>
                  </a:cubicBezTo>
                  <a:cubicBezTo>
                    <a:pt x="436" y="53"/>
                    <a:pt x="423" y="54"/>
                    <a:pt x="422" y="54"/>
                  </a:cubicBezTo>
                  <a:cubicBezTo>
                    <a:pt x="421" y="54"/>
                    <a:pt x="421" y="54"/>
                    <a:pt x="421" y="54"/>
                  </a:cubicBezTo>
                  <a:cubicBezTo>
                    <a:pt x="421" y="54"/>
                    <a:pt x="420" y="55"/>
                    <a:pt x="420" y="56"/>
                  </a:cubicBezTo>
                  <a:cubicBezTo>
                    <a:pt x="420" y="56"/>
                    <a:pt x="420" y="58"/>
                    <a:pt x="420" y="58"/>
                  </a:cubicBezTo>
                  <a:cubicBezTo>
                    <a:pt x="420" y="58"/>
                    <a:pt x="384" y="58"/>
                    <a:pt x="384" y="58"/>
                  </a:cubicBezTo>
                  <a:cubicBezTo>
                    <a:pt x="383" y="58"/>
                    <a:pt x="382" y="58"/>
                    <a:pt x="382" y="58"/>
                  </a:cubicBezTo>
                  <a:cubicBezTo>
                    <a:pt x="384" y="61"/>
                    <a:pt x="384" y="61"/>
                    <a:pt x="384" y="61"/>
                  </a:cubicBezTo>
                  <a:cubicBezTo>
                    <a:pt x="384" y="61"/>
                    <a:pt x="383" y="62"/>
                    <a:pt x="383" y="62"/>
                  </a:cubicBezTo>
                  <a:cubicBezTo>
                    <a:pt x="382" y="63"/>
                    <a:pt x="382" y="63"/>
                    <a:pt x="382" y="64"/>
                  </a:cubicBezTo>
                  <a:cubicBezTo>
                    <a:pt x="382" y="64"/>
                    <a:pt x="381" y="65"/>
                    <a:pt x="381" y="66"/>
                  </a:cubicBezTo>
                  <a:cubicBezTo>
                    <a:pt x="381" y="66"/>
                    <a:pt x="381" y="67"/>
                    <a:pt x="381" y="68"/>
                  </a:cubicBezTo>
                  <a:cubicBezTo>
                    <a:pt x="381" y="68"/>
                    <a:pt x="381" y="68"/>
                    <a:pt x="381" y="70"/>
                  </a:cubicBezTo>
                  <a:cubicBezTo>
                    <a:pt x="380" y="71"/>
                    <a:pt x="380" y="71"/>
                    <a:pt x="380" y="72"/>
                  </a:cubicBezTo>
                  <a:cubicBezTo>
                    <a:pt x="380" y="73"/>
                    <a:pt x="380" y="72"/>
                    <a:pt x="380" y="73"/>
                  </a:cubicBezTo>
                  <a:cubicBezTo>
                    <a:pt x="380" y="74"/>
                    <a:pt x="380" y="74"/>
                    <a:pt x="380" y="76"/>
                  </a:cubicBezTo>
                  <a:cubicBezTo>
                    <a:pt x="380" y="77"/>
                    <a:pt x="380" y="76"/>
                    <a:pt x="381" y="78"/>
                  </a:cubicBezTo>
                  <a:cubicBezTo>
                    <a:pt x="382" y="79"/>
                    <a:pt x="382" y="79"/>
                    <a:pt x="382" y="80"/>
                  </a:cubicBezTo>
                  <a:cubicBezTo>
                    <a:pt x="383" y="81"/>
                    <a:pt x="383" y="80"/>
                    <a:pt x="382" y="81"/>
                  </a:cubicBezTo>
                  <a:cubicBezTo>
                    <a:pt x="382" y="82"/>
                    <a:pt x="382" y="82"/>
                    <a:pt x="382" y="82"/>
                  </a:cubicBezTo>
                  <a:cubicBezTo>
                    <a:pt x="381" y="83"/>
                    <a:pt x="381" y="83"/>
                    <a:pt x="380" y="84"/>
                  </a:cubicBezTo>
                  <a:cubicBezTo>
                    <a:pt x="380" y="84"/>
                    <a:pt x="380" y="85"/>
                    <a:pt x="380" y="85"/>
                  </a:cubicBezTo>
                  <a:cubicBezTo>
                    <a:pt x="380" y="86"/>
                    <a:pt x="378" y="86"/>
                    <a:pt x="378" y="87"/>
                  </a:cubicBezTo>
                  <a:cubicBezTo>
                    <a:pt x="377" y="87"/>
                    <a:pt x="377" y="86"/>
                    <a:pt x="376" y="86"/>
                  </a:cubicBezTo>
                  <a:cubicBezTo>
                    <a:pt x="375" y="86"/>
                    <a:pt x="375" y="86"/>
                    <a:pt x="374" y="87"/>
                  </a:cubicBezTo>
                  <a:cubicBezTo>
                    <a:pt x="374" y="87"/>
                    <a:pt x="374" y="88"/>
                    <a:pt x="374" y="88"/>
                  </a:cubicBezTo>
                  <a:cubicBezTo>
                    <a:pt x="375" y="89"/>
                    <a:pt x="375" y="89"/>
                    <a:pt x="375" y="90"/>
                  </a:cubicBezTo>
                  <a:cubicBezTo>
                    <a:pt x="376" y="91"/>
                    <a:pt x="375" y="91"/>
                    <a:pt x="375" y="92"/>
                  </a:cubicBezTo>
                  <a:cubicBezTo>
                    <a:pt x="376" y="93"/>
                    <a:pt x="375" y="93"/>
                    <a:pt x="375" y="94"/>
                  </a:cubicBezTo>
                  <a:cubicBezTo>
                    <a:pt x="375" y="94"/>
                    <a:pt x="375" y="95"/>
                    <a:pt x="375" y="95"/>
                  </a:cubicBezTo>
                  <a:cubicBezTo>
                    <a:pt x="376" y="96"/>
                    <a:pt x="374" y="98"/>
                    <a:pt x="374" y="99"/>
                  </a:cubicBezTo>
                  <a:cubicBezTo>
                    <a:pt x="374" y="100"/>
                    <a:pt x="374" y="103"/>
                    <a:pt x="374" y="104"/>
                  </a:cubicBezTo>
                  <a:cubicBezTo>
                    <a:pt x="374" y="104"/>
                    <a:pt x="375" y="107"/>
                    <a:pt x="375" y="107"/>
                  </a:cubicBezTo>
                  <a:cubicBezTo>
                    <a:pt x="375" y="107"/>
                    <a:pt x="347" y="108"/>
                    <a:pt x="346" y="107"/>
                  </a:cubicBezTo>
                  <a:cubicBezTo>
                    <a:pt x="346" y="107"/>
                    <a:pt x="345" y="105"/>
                    <a:pt x="345" y="105"/>
                  </a:cubicBezTo>
                  <a:cubicBezTo>
                    <a:pt x="345" y="103"/>
                    <a:pt x="345" y="103"/>
                    <a:pt x="345" y="103"/>
                  </a:cubicBezTo>
                  <a:cubicBezTo>
                    <a:pt x="334" y="104"/>
                    <a:pt x="334" y="104"/>
                    <a:pt x="334" y="104"/>
                  </a:cubicBezTo>
                  <a:cubicBezTo>
                    <a:pt x="334" y="104"/>
                    <a:pt x="333" y="107"/>
                    <a:pt x="334" y="107"/>
                  </a:cubicBezTo>
                  <a:cubicBezTo>
                    <a:pt x="334" y="107"/>
                    <a:pt x="329" y="107"/>
                    <a:pt x="328" y="107"/>
                  </a:cubicBezTo>
                  <a:cubicBezTo>
                    <a:pt x="327" y="107"/>
                    <a:pt x="327" y="107"/>
                    <a:pt x="327" y="108"/>
                  </a:cubicBezTo>
                  <a:cubicBezTo>
                    <a:pt x="326" y="108"/>
                    <a:pt x="326" y="108"/>
                    <a:pt x="326" y="109"/>
                  </a:cubicBezTo>
                  <a:cubicBezTo>
                    <a:pt x="326" y="109"/>
                    <a:pt x="325" y="108"/>
                    <a:pt x="325" y="108"/>
                  </a:cubicBezTo>
                  <a:cubicBezTo>
                    <a:pt x="325" y="108"/>
                    <a:pt x="324" y="108"/>
                    <a:pt x="323" y="108"/>
                  </a:cubicBezTo>
                  <a:cubicBezTo>
                    <a:pt x="321" y="108"/>
                    <a:pt x="322" y="108"/>
                    <a:pt x="322" y="107"/>
                  </a:cubicBezTo>
                  <a:cubicBezTo>
                    <a:pt x="321" y="106"/>
                    <a:pt x="321" y="107"/>
                    <a:pt x="321" y="107"/>
                  </a:cubicBezTo>
                  <a:cubicBezTo>
                    <a:pt x="321" y="107"/>
                    <a:pt x="320" y="107"/>
                    <a:pt x="319" y="107"/>
                  </a:cubicBezTo>
                  <a:cubicBezTo>
                    <a:pt x="319" y="107"/>
                    <a:pt x="319" y="106"/>
                    <a:pt x="319" y="106"/>
                  </a:cubicBezTo>
                  <a:cubicBezTo>
                    <a:pt x="319" y="106"/>
                    <a:pt x="318" y="106"/>
                    <a:pt x="317" y="107"/>
                  </a:cubicBezTo>
                  <a:cubicBezTo>
                    <a:pt x="317" y="108"/>
                    <a:pt x="316" y="108"/>
                    <a:pt x="316" y="108"/>
                  </a:cubicBezTo>
                  <a:cubicBezTo>
                    <a:pt x="315" y="108"/>
                    <a:pt x="315" y="108"/>
                    <a:pt x="315" y="108"/>
                  </a:cubicBezTo>
                  <a:cubicBezTo>
                    <a:pt x="314" y="108"/>
                    <a:pt x="314" y="108"/>
                    <a:pt x="314" y="108"/>
                  </a:cubicBezTo>
                  <a:cubicBezTo>
                    <a:pt x="314" y="108"/>
                    <a:pt x="313" y="109"/>
                    <a:pt x="313" y="109"/>
                  </a:cubicBezTo>
                  <a:cubicBezTo>
                    <a:pt x="313" y="110"/>
                    <a:pt x="312" y="110"/>
                    <a:pt x="312" y="110"/>
                  </a:cubicBezTo>
                  <a:cubicBezTo>
                    <a:pt x="312" y="111"/>
                    <a:pt x="313" y="112"/>
                    <a:pt x="313" y="112"/>
                  </a:cubicBezTo>
                  <a:cubicBezTo>
                    <a:pt x="313" y="112"/>
                    <a:pt x="312" y="112"/>
                    <a:pt x="311" y="112"/>
                  </a:cubicBezTo>
                  <a:cubicBezTo>
                    <a:pt x="310" y="112"/>
                    <a:pt x="309" y="112"/>
                    <a:pt x="308" y="112"/>
                  </a:cubicBezTo>
                  <a:cubicBezTo>
                    <a:pt x="307" y="112"/>
                    <a:pt x="306" y="112"/>
                    <a:pt x="304" y="112"/>
                  </a:cubicBezTo>
                  <a:cubicBezTo>
                    <a:pt x="302" y="112"/>
                    <a:pt x="303" y="112"/>
                    <a:pt x="302" y="112"/>
                  </a:cubicBezTo>
                  <a:cubicBezTo>
                    <a:pt x="301" y="112"/>
                    <a:pt x="301" y="111"/>
                    <a:pt x="300" y="111"/>
                  </a:cubicBezTo>
                  <a:cubicBezTo>
                    <a:pt x="299" y="111"/>
                    <a:pt x="299" y="112"/>
                    <a:pt x="299" y="112"/>
                  </a:cubicBezTo>
                  <a:cubicBezTo>
                    <a:pt x="298" y="113"/>
                    <a:pt x="297" y="113"/>
                    <a:pt x="296" y="112"/>
                  </a:cubicBezTo>
                  <a:cubicBezTo>
                    <a:pt x="295" y="112"/>
                    <a:pt x="295" y="112"/>
                    <a:pt x="294" y="112"/>
                  </a:cubicBezTo>
                  <a:cubicBezTo>
                    <a:pt x="293" y="112"/>
                    <a:pt x="293" y="112"/>
                    <a:pt x="292" y="112"/>
                  </a:cubicBezTo>
                  <a:cubicBezTo>
                    <a:pt x="291" y="112"/>
                    <a:pt x="291" y="113"/>
                    <a:pt x="291" y="113"/>
                  </a:cubicBezTo>
                  <a:cubicBezTo>
                    <a:pt x="291" y="113"/>
                    <a:pt x="289" y="114"/>
                    <a:pt x="288" y="114"/>
                  </a:cubicBezTo>
                  <a:cubicBezTo>
                    <a:pt x="288" y="114"/>
                    <a:pt x="287" y="114"/>
                    <a:pt x="286" y="113"/>
                  </a:cubicBezTo>
                  <a:cubicBezTo>
                    <a:pt x="285" y="113"/>
                    <a:pt x="285" y="113"/>
                    <a:pt x="285" y="113"/>
                  </a:cubicBezTo>
                  <a:cubicBezTo>
                    <a:pt x="285" y="113"/>
                    <a:pt x="285" y="112"/>
                    <a:pt x="284" y="112"/>
                  </a:cubicBezTo>
                  <a:cubicBezTo>
                    <a:pt x="284" y="112"/>
                    <a:pt x="284" y="112"/>
                    <a:pt x="283" y="112"/>
                  </a:cubicBezTo>
                  <a:cubicBezTo>
                    <a:pt x="283" y="112"/>
                    <a:pt x="283" y="111"/>
                    <a:pt x="283" y="111"/>
                  </a:cubicBezTo>
                  <a:cubicBezTo>
                    <a:pt x="284" y="110"/>
                    <a:pt x="284" y="110"/>
                    <a:pt x="284" y="110"/>
                  </a:cubicBezTo>
                  <a:cubicBezTo>
                    <a:pt x="285" y="110"/>
                    <a:pt x="284" y="109"/>
                    <a:pt x="284" y="109"/>
                  </a:cubicBezTo>
                  <a:cubicBezTo>
                    <a:pt x="284" y="109"/>
                    <a:pt x="284" y="108"/>
                    <a:pt x="283" y="108"/>
                  </a:cubicBezTo>
                  <a:cubicBezTo>
                    <a:pt x="283" y="108"/>
                    <a:pt x="283" y="108"/>
                    <a:pt x="282" y="108"/>
                  </a:cubicBezTo>
                  <a:cubicBezTo>
                    <a:pt x="281" y="108"/>
                    <a:pt x="282" y="107"/>
                    <a:pt x="282" y="106"/>
                  </a:cubicBezTo>
                  <a:cubicBezTo>
                    <a:pt x="282" y="105"/>
                    <a:pt x="282" y="106"/>
                    <a:pt x="282" y="105"/>
                  </a:cubicBezTo>
                  <a:cubicBezTo>
                    <a:pt x="281" y="105"/>
                    <a:pt x="281" y="105"/>
                    <a:pt x="281" y="105"/>
                  </a:cubicBezTo>
                  <a:cubicBezTo>
                    <a:pt x="281" y="105"/>
                    <a:pt x="280" y="104"/>
                    <a:pt x="280" y="103"/>
                  </a:cubicBezTo>
                  <a:cubicBezTo>
                    <a:pt x="279" y="103"/>
                    <a:pt x="280" y="103"/>
                    <a:pt x="281" y="102"/>
                  </a:cubicBezTo>
                  <a:cubicBezTo>
                    <a:pt x="281" y="101"/>
                    <a:pt x="280" y="101"/>
                    <a:pt x="280" y="101"/>
                  </a:cubicBezTo>
                  <a:cubicBezTo>
                    <a:pt x="280" y="101"/>
                    <a:pt x="280" y="101"/>
                    <a:pt x="280" y="100"/>
                  </a:cubicBezTo>
                  <a:cubicBezTo>
                    <a:pt x="280" y="100"/>
                    <a:pt x="279" y="100"/>
                    <a:pt x="279" y="100"/>
                  </a:cubicBezTo>
                  <a:cubicBezTo>
                    <a:pt x="278" y="99"/>
                    <a:pt x="278" y="99"/>
                    <a:pt x="278" y="99"/>
                  </a:cubicBezTo>
                  <a:cubicBezTo>
                    <a:pt x="278" y="99"/>
                    <a:pt x="277" y="99"/>
                    <a:pt x="277" y="98"/>
                  </a:cubicBezTo>
                  <a:cubicBezTo>
                    <a:pt x="278" y="97"/>
                    <a:pt x="277" y="96"/>
                    <a:pt x="277" y="96"/>
                  </a:cubicBezTo>
                  <a:cubicBezTo>
                    <a:pt x="276" y="96"/>
                    <a:pt x="275" y="96"/>
                    <a:pt x="275" y="96"/>
                  </a:cubicBezTo>
                  <a:cubicBezTo>
                    <a:pt x="275" y="96"/>
                    <a:pt x="275" y="95"/>
                    <a:pt x="275" y="95"/>
                  </a:cubicBezTo>
                  <a:cubicBezTo>
                    <a:pt x="274" y="95"/>
                    <a:pt x="275" y="94"/>
                    <a:pt x="275" y="94"/>
                  </a:cubicBezTo>
                  <a:cubicBezTo>
                    <a:pt x="275" y="94"/>
                    <a:pt x="274" y="93"/>
                    <a:pt x="274" y="93"/>
                  </a:cubicBezTo>
                  <a:cubicBezTo>
                    <a:pt x="273" y="93"/>
                    <a:pt x="273" y="93"/>
                    <a:pt x="273" y="93"/>
                  </a:cubicBezTo>
                  <a:cubicBezTo>
                    <a:pt x="273" y="92"/>
                    <a:pt x="273" y="92"/>
                    <a:pt x="273" y="91"/>
                  </a:cubicBezTo>
                  <a:cubicBezTo>
                    <a:pt x="272" y="91"/>
                    <a:pt x="273" y="90"/>
                    <a:pt x="273" y="90"/>
                  </a:cubicBezTo>
                  <a:cubicBezTo>
                    <a:pt x="274" y="89"/>
                    <a:pt x="273" y="89"/>
                    <a:pt x="272" y="89"/>
                  </a:cubicBezTo>
                  <a:cubicBezTo>
                    <a:pt x="272" y="88"/>
                    <a:pt x="272" y="88"/>
                    <a:pt x="271" y="88"/>
                  </a:cubicBezTo>
                  <a:cubicBezTo>
                    <a:pt x="271" y="88"/>
                    <a:pt x="271" y="87"/>
                    <a:pt x="270" y="87"/>
                  </a:cubicBezTo>
                  <a:cubicBezTo>
                    <a:pt x="269" y="86"/>
                    <a:pt x="269" y="86"/>
                    <a:pt x="269" y="86"/>
                  </a:cubicBezTo>
                  <a:cubicBezTo>
                    <a:pt x="269" y="86"/>
                    <a:pt x="268" y="85"/>
                    <a:pt x="268" y="84"/>
                  </a:cubicBezTo>
                  <a:cubicBezTo>
                    <a:pt x="267" y="84"/>
                    <a:pt x="268" y="84"/>
                    <a:pt x="268" y="83"/>
                  </a:cubicBezTo>
                  <a:cubicBezTo>
                    <a:pt x="267" y="81"/>
                    <a:pt x="266" y="82"/>
                    <a:pt x="266" y="82"/>
                  </a:cubicBezTo>
                  <a:cubicBezTo>
                    <a:pt x="265" y="81"/>
                    <a:pt x="266" y="80"/>
                    <a:pt x="266" y="80"/>
                  </a:cubicBezTo>
                  <a:cubicBezTo>
                    <a:pt x="266" y="80"/>
                    <a:pt x="267" y="80"/>
                    <a:pt x="267" y="79"/>
                  </a:cubicBezTo>
                  <a:cubicBezTo>
                    <a:pt x="267" y="79"/>
                    <a:pt x="267" y="79"/>
                    <a:pt x="266" y="79"/>
                  </a:cubicBezTo>
                  <a:cubicBezTo>
                    <a:pt x="266" y="78"/>
                    <a:pt x="266" y="78"/>
                    <a:pt x="266" y="78"/>
                  </a:cubicBezTo>
                  <a:cubicBezTo>
                    <a:pt x="265" y="78"/>
                    <a:pt x="265" y="78"/>
                    <a:pt x="265" y="79"/>
                  </a:cubicBezTo>
                  <a:cubicBezTo>
                    <a:pt x="265" y="79"/>
                    <a:pt x="264" y="79"/>
                    <a:pt x="264" y="79"/>
                  </a:cubicBezTo>
                  <a:cubicBezTo>
                    <a:pt x="264" y="79"/>
                    <a:pt x="264" y="78"/>
                    <a:pt x="264" y="77"/>
                  </a:cubicBezTo>
                  <a:cubicBezTo>
                    <a:pt x="264" y="77"/>
                    <a:pt x="264" y="77"/>
                    <a:pt x="264" y="76"/>
                  </a:cubicBezTo>
                  <a:cubicBezTo>
                    <a:pt x="264" y="75"/>
                    <a:pt x="264" y="75"/>
                    <a:pt x="263" y="75"/>
                  </a:cubicBezTo>
                  <a:cubicBezTo>
                    <a:pt x="263" y="75"/>
                    <a:pt x="262" y="75"/>
                    <a:pt x="262" y="75"/>
                  </a:cubicBezTo>
                  <a:cubicBezTo>
                    <a:pt x="261" y="74"/>
                    <a:pt x="261" y="74"/>
                    <a:pt x="261" y="74"/>
                  </a:cubicBezTo>
                  <a:cubicBezTo>
                    <a:pt x="261" y="74"/>
                    <a:pt x="260" y="74"/>
                    <a:pt x="260" y="73"/>
                  </a:cubicBezTo>
                  <a:cubicBezTo>
                    <a:pt x="259" y="73"/>
                    <a:pt x="259" y="73"/>
                    <a:pt x="259" y="73"/>
                  </a:cubicBezTo>
                  <a:cubicBezTo>
                    <a:pt x="258" y="72"/>
                    <a:pt x="258" y="72"/>
                    <a:pt x="258" y="72"/>
                  </a:cubicBezTo>
                  <a:cubicBezTo>
                    <a:pt x="258" y="72"/>
                    <a:pt x="258" y="72"/>
                    <a:pt x="257" y="72"/>
                  </a:cubicBezTo>
                  <a:cubicBezTo>
                    <a:pt x="256" y="72"/>
                    <a:pt x="257" y="71"/>
                    <a:pt x="256" y="71"/>
                  </a:cubicBezTo>
                  <a:cubicBezTo>
                    <a:pt x="256" y="70"/>
                    <a:pt x="256" y="70"/>
                    <a:pt x="255" y="69"/>
                  </a:cubicBezTo>
                  <a:cubicBezTo>
                    <a:pt x="255" y="69"/>
                    <a:pt x="256" y="68"/>
                    <a:pt x="256" y="68"/>
                  </a:cubicBezTo>
                  <a:cubicBezTo>
                    <a:pt x="256" y="67"/>
                    <a:pt x="256" y="68"/>
                    <a:pt x="255" y="67"/>
                  </a:cubicBezTo>
                  <a:cubicBezTo>
                    <a:pt x="255" y="67"/>
                    <a:pt x="255" y="66"/>
                    <a:pt x="255" y="66"/>
                  </a:cubicBezTo>
                  <a:cubicBezTo>
                    <a:pt x="255" y="65"/>
                    <a:pt x="255" y="65"/>
                    <a:pt x="255" y="65"/>
                  </a:cubicBezTo>
                  <a:cubicBezTo>
                    <a:pt x="255" y="65"/>
                    <a:pt x="254" y="64"/>
                    <a:pt x="254" y="64"/>
                  </a:cubicBezTo>
                  <a:cubicBezTo>
                    <a:pt x="254" y="63"/>
                    <a:pt x="255" y="63"/>
                    <a:pt x="255" y="63"/>
                  </a:cubicBezTo>
                  <a:cubicBezTo>
                    <a:pt x="255" y="63"/>
                    <a:pt x="255" y="63"/>
                    <a:pt x="256" y="64"/>
                  </a:cubicBezTo>
                  <a:cubicBezTo>
                    <a:pt x="256" y="64"/>
                    <a:pt x="256" y="63"/>
                    <a:pt x="257" y="62"/>
                  </a:cubicBezTo>
                  <a:cubicBezTo>
                    <a:pt x="257" y="62"/>
                    <a:pt x="257" y="62"/>
                    <a:pt x="257" y="61"/>
                  </a:cubicBezTo>
                  <a:cubicBezTo>
                    <a:pt x="257" y="61"/>
                    <a:pt x="257" y="61"/>
                    <a:pt x="257" y="61"/>
                  </a:cubicBezTo>
                  <a:cubicBezTo>
                    <a:pt x="257" y="61"/>
                    <a:pt x="256" y="60"/>
                    <a:pt x="256" y="60"/>
                  </a:cubicBezTo>
                  <a:cubicBezTo>
                    <a:pt x="256" y="60"/>
                    <a:pt x="255" y="59"/>
                    <a:pt x="255" y="59"/>
                  </a:cubicBezTo>
                  <a:cubicBezTo>
                    <a:pt x="255" y="59"/>
                    <a:pt x="255" y="59"/>
                    <a:pt x="254" y="59"/>
                  </a:cubicBezTo>
                  <a:cubicBezTo>
                    <a:pt x="254" y="59"/>
                    <a:pt x="254" y="59"/>
                    <a:pt x="253" y="59"/>
                  </a:cubicBezTo>
                  <a:cubicBezTo>
                    <a:pt x="253" y="59"/>
                    <a:pt x="253" y="58"/>
                    <a:pt x="253" y="58"/>
                  </a:cubicBezTo>
                  <a:cubicBezTo>
                    <a:pt x="253" y="58"/>
                    <a:pt x="253" y="57"/>
                    <a:pt x="254" y="57"/>
                  </a:cubicBezTo>
                  <a:cubicBezTo>
                    <a:pt x="254" y="57"/>
                    <a:pt x="254" y="57"/>
                    <a:pt x="254" y="56"/>
                  </a:cubicBezTo>
                  <a:cubicBezTo>
                    <a:pt x="254" y="56"/>
                    <a:pt x="254" y="56"/>
                    <a:pt x="254" y="55"/>
                  </a:cubicBezTo>
                  <a:cubicBezTo>
                    <a:pt x="254" y="55"/>
                    <a:pt x="254" y="55"/>
                    <a:pt x="254" y="54"/>
                  </a:cubicBezTo>
                  <a:cubicBezTo>
                    <a:pt x="254" y="54"/>
                    <a:pt x="254" y="54"/>
                    <a:pt x="254" y="53"/>
                  </a:cubicBezTo>
                  <a:cubicBezTo>
                    <a:pt x="253" y="53"/>
                    <a:pt x="253" y="53"/>
                    <a:pt x="253" y="53"/>
                  </a:cubicBezTo>
                  <a:cubicBezTo>
                    <a:pt x="252" y="52"/>
                    <a:pt x="252" y="53"/>
                    <a:pt x="251" y="53"/>
                  </a:cubicBezTo>
                  <a:cubicBezTo>
                    <a:pt x="251" y="52"/>
                    <a:pt x="251" y="52"/>
                    <a:pt x="251" y="51"/>
                  </a:cubicBezTo>
                  <a:cubicBezTo>
                    <a:pt x="250" y="50"/>
                    <a:pt x="251" y="50"/>
                    <a:pt x="251" y="50"/>
                  </a:cubicBezTo>
                  <a:cubicBezTo>
                    <a:pt x="251" y="50"/>
                    <a:pt x="251" y="49"/>
                    <a:pt x="251" y="49"/>
                  </a:cubicBezTo>
                  <a:cubicBezTo>
                    <a:pt x="251" y="49"/>
                    <a:pt x="250" y="49"/>
                    <a:pt x="250" y="48"/>
                  </a:cubicBezTo>
                  <a:cubicBezTo>
                    <a:pt x="249" y="48"/>
                    <a:pt x="249" y="47"/>
                    <a:pt x="248" y="47"/>
                  </a:cubicBezTo>
                  <a:cubicBezTo>
                    <a:pt x="248" y="46"/>
                    <a:pt x="249" y="46"/>
                    <a:pt x="249" y="45"/>
                  </a:cubicBezTo>
                  <a:cubicBezTo>
                    <a:pt x="249" y="44"/>
                    <a:pt x="248" y="44"/>
                    <a:pt x="248" y="44"/>
                  </a:cubicBezTo>
                  <a:cubicBezTo>
                    <a:pt x="247" y="44"/>
                    <a:pt x="247" y="44"/>
                    <a:pt x="246" y="43"/>
                  </a:cubicBezTo>
                  <a:cubicBezTo>
                    <a:pt x="246" y="42"/>
                    <a:pt x="246" y="42"/>
                    <a:pt x="246" y="41"/>
                  </a:cubicBezTo>
                  <a:cubicBezTo>
                    <a:pt x="246" y="39"/>
                    <a:pt x="247" y="40"/>
                    <a:pt x="247" y="39"/>
                  </a:cubicBezTo>
                  <a:cubicBezTo>
                    <a:pt x="247" y="38"/>
                    <a:pt x="246" y="38"/>
                    <a:pt x="246" y="37"/>
                  </a:cubicBezTo>
                  <a:cubicBezTo>
                    <a:pt x="246" y="37"/>
                    <a:pt x="245" y="37"/>
                    <a:pt x="245" y="37"/>
                  </a:cubicBezTo>
                  <a:cubicBezTo>
                    <a:pt x="245" y="36"/>
                    <a:pt x="245" y="36"/>
                    <a:pt x="245" y="36"/>
                  </a:cubicBezTo>
                  <a:cubicBezTo>
                    <a:pt x="245" y="36"/>
                    <a:pt x="246" y="34"/>
                    <a:pt x="246" y="34"/>
                  </a:cubicBezTo>
                  <a:cubicBezTo>
                    <a:pt x="246" y="34"/>
                    <a:pt x="246" y="34"/>
                    <a:pt x="246" y="33"/>
                  </a:cubicBezTo>
                  <a:cubicBezTo>
                    <a:pt x="245" y="33"/>
                    <a:pt x="245" y="33"/>
                    <a:pt x="245" y="32"/>
                  </a:cubicBezTo>
                  <a:cubicBezTo>
                    <a:pt x="245" y="32"/>
                    <a:pt x="245" y="32"/>
                    <a:pt x="245" y="32"/>
                  </a:cubicBezTo>
                  <a:cubicBezTo>
                    <a:pt x="245" y="31"/>
                    <a:pt x="244" y="32"/>
                    <a:pt x="244" y="31"/>
                  </a:cubicBezTo>
                  <a:cubicBezTo>
                    <a:pt x="244" y="31"/>
                    <a:pt x="244" y="30"/>
                    <a:pt x="244" y="30"/>
                  </a:cubicBezTo>
                  <a:cubicBezTo>
                    <a:pt x="244" y="29"/>
                    <a:pt x="244" y="30"/>
                    <a:pt x="244" y="29"/>
                  </a:cubicBezTo>
                  <a:cubicBezTo>
                    <a:pt x="245" y="29"/>
                    <a:pt x="245" y="29"/>
                    <a:pt x="244" y="28"/>
                  </a:cubicBezTo>
                  <a:cubicBezTo>
                    <a:pt x="244" y="28"/>
                    <a:pt x="244" y="28"/>
                    <a:pt x="244" y="28"/>
                  </a:cubicBezTo>
                  <a:cubicBezTo>
                    <a:pt x="243" y="28"/>
                    <a:pt x="243" y="28"/>
                    <a:pt x="243" y="28"/>
                  </a:cubicBezTo>
                  <a:cubicBezTo>
                    <a:pt x="243" y="28"/>
                    <a:pt x="243" y="27"/>
                    <a:pt x="243" y="27"/>
                  </a:cubicBezTo>
                  <a:cubicBezTo>
                    <a:pt x="244" y="26"/>
                    <a:pt x="243" y="27"/>
                    <a:pt x="243" y="26"/>
                  </a:cubicBezTo>
                  <a:cubicBezTo>
                    <a:pt x="243" y="26"/>
                    <a:pt x="243" y="26"/>
                    <a:pt x="243" y="25"/>
                  </a:cubicBezTo>
                  <a:cubicBezTo>
                    <a:pt x="243" y="25"/>
                    <a:pt x="243" y="26"/>
                    <a:pt x="243" y="26"/>
                  </a:cubicBezTo>
                  <a:cubicBezTo>
                    <a:pt x="244" y="26"/>
                    <a:pt x="244" y="25"/>
                    <a:pt x="244" y="25"/>
                  </a:cubicBezTo>
                  <a:cubicBezTo>
                    <a:pt x="245" y="24"/>
                    <a:pt x="245" y="24"/>
                    <a:pt x="245" y="24"/>
                  </a:cubicBezTo>
                  <a:cubicBezTo>
                    <a:pt x="245" y="24"/>
                    <a:pt x="245" y="24"/>
                    <a:pt x="244" y="23"/>
                  </a:cubicBezTo>
                  <a:cubicBezTo>
                    <a:pt x="244" y="23"/>
                    <a:pt x="244" y="23"/>
                    <a:pt x="244" y="22"/>
                  </a:cubicBezTo>
                  <a:cubicBezTo>
                    <a:pt x="244" y="22"/>
                    <a:pt x="244" y="22"/>
                    <a:pt x="244" y="22"/>
                  </a:cubicBezTo>
                  <a:cubicBezTo>
                    <a:pt x="244" y="21"/>
                    <a:pt x="244" y="21"/>
                    <a:pt x="245" y="21"/>
                  </a:cubicBezTo>
                  <a:cubicBezTo>
                    <a:pt x="245" y="20"/>
                    <a:pt x="245" y="21"/>
                    <a:pt x="244" y="20"/>
                  </a:cubicBezTo>
                  <a:cubicBezTo>
                    <a:pt x="244" y="20"/>
                    <a:pt x="244" y="19"/>
                    <a:pt x="244" y="19"/>
                  </a:cubicBezTo>
                  <a:cubicBezTo>
                    <a:pt x="244" y="19"/>
                    <a:pt x="245" y="18"/>
                    <a:pt x="245" y="18"/>
                  </a:cubicBezTo>
                  <a:cubicBezTo>
                    <a:pt x="246" y="17"/>
                    <a:pt x="245" y="17"/>
                    <a:pt x="245" y="17"/>
                  </a:cubicBezTo>
                  <a:cubicBezTo>
                    <a:pt x="245" y="16"/>
                    <a:pt x="245" y="16"/>
                    <a:pt x="244" y="16"/>
                  </a:cubicBezTo>
                  <a:cubicBezTo>
                    <a:pt x="244" y="16"/>
                    <a:pt x="244" y="16"/>
                    <a:pt x="244" y="16"/>
                  </a:cubicBezTo>
                  <a:cubicBezTo>
                    <a:pt x="244" y="16"/>
                    <a:pt x="244" y="15"/>
                    <a:pt x="244" y="15"/>
                  </a:cubicBezTo>
                  <a:cubicBezTo>
                    <a:pt x="244" y="15"/>
                    <a:pt x="244" y="15"/>
                    <a:pt x="243" y="14"/>
                  </a:cubicBezTo>
                  <a:cubicBezTo>
                    <a:pt x="243" y="14"/>
                    <a:pt x="243" y="14"/>
                    <a:pt x="243" y="14"/>
                  </a:cubicBezTo>
                  <a:cubicBezTo>
                    <a:pt x="243" y="14"/>
                    <a:pt x="243" y="14"/>
                    <a:pt x="242" y="14"/>
                  </a:cubicBezTo>
                  <a:cubicBezTo>
                    <a:pt x="242" y="13"/>
                    <a:pt x="241" y="14"/>
                    <a:pt x="241" y="14"/>
                  </a:cubicBezTo>
                  <a:cubicBezTo>
                    <a:pt x="241" y="14"/>
                    <a:pt x="241" y="14"/>
                    <a:pt x="241" y="13"/>
                  </a:cubicBezTo>
                  <a:cubicBezTo>
                    <a:pt x="241" y="13"/>
                    <a:pt x="241" y="13"/>
                    <a:pt x="241" y="12"/>
                  </a:cubicBezTo>
                  <a:cubicBezTo>
                    <a:pt x="240" y="12"/>
                    <a:pt x="241" y="12"/>
                    <a:pt x="240" y="12"/>
                  </a:cubicBezTo>
                  <a:cubicBezTo>
                    <a:pt x="240" y="11"/>
                    <a:pt x="239" y="12"/>
                    <a:pt x="239" y="12"/>
                  </a:cubicBezTo>
                  <a:cubicBezTo>
                    <a:pt x="239" y="12"/>
                    <a:pt x="239" y="11"/>
                    <a:pt x="239" y="11"/>
                  </a:cubicBezTo>
                  <a:cubicBezTo>
                    <a:pt x="240" y="11"/>
                    <a:pt x="240" y="11"/>
                    <a:pt x="240" y="10"/>
                  </a:cubicBezTo>
                  <a:cubicBezTo>
                    <a:pt x="240" y="10"/>
                    <a:pt x="240" y="10"/>
                    <a:pt x="239" y="10"/>
                  </a:cubicBezTo>
                  <a:cubicBezTo>
                    <a:pt x="239" y="10"/>
                    <a:pt x="239" y="10"/>
                    <a:pt x="238" y="10"/>
                  </a:cubicBezTo>
                  <a:cubicBezTo>
                    <a:pt x="238" y="10"/>
                    <a:pt x="238" y="10"/>
                    <a:pt x="239" y="9"/>
                  </a:cubicBezTo>
                  <a:cubicBezTo>
                    <a:pt x="239" y="8"/>
                    <a:pt x="239" y="9"/>
                    <a:pt x="239" y="8"/>
                  </a:cubicBezTo>
                  <a:cubicBezTo>
                    <a:pt x="239" y="8"/>
                    <a:pt x="239" y="8"/>
                    <a:pt x="239" y="8"/>
                  </a:cubicBezTo>
                  <a:cubicBezTo>
                    <a:pt x="239" y="8"/>
                    <a:pt x="238" y="7"/>
                    <a:pt x="238" y="7"/>
                  </a:cubicBezTo>
                  <a:cubicBezTo>
                    <a:pt x="238" y="7"/>
                    <a:pt x="238" y="7"/>
                    <a:pt x="239" y="7"/>
                  </a:cubicBezTo>
                  <a:cubicBezTo>
                    <a:pt x="240" y="6"/>
                    <a:pt x="239" y="6"/>
                    <a:pt x="239" y="6"/>
                  </a:cubicBezTo>
                  <a:cubicBezTo>
                    <a:pt x="239" y="6"/>
                    <a:pt x="238" y="6"/>
                    <a:pt x="238" y="5"/>
                  </a:cubicBezTo>
                  <a:cubicBezTo>
                    <a:pt x="238" y="5"/>
                    <a:pt x="238" y="5"/>
                    <a:pt x="238" y="4"/>
                  </a:cubicBezTo>
                  <a:cubicBezTo>
                    <a:pt x="238" y="4"/>
                    <a:pt x="238" y="4"/>
                    <a:pt x="238" y="3"/>
                  </a:cubicBezTo>
                  <a:cubicBezTo>
                    <a:pt x="238" y="2"/>
                    <a:pt x="238" y="3"/>
                    <a:pt x="237" y="3"/>
                  </a:cubicBezTo>
                  <a:cubicBezTo>
                    <a:pt x="237" y="2"/>
                    <a:pt x="237" y="2"/>
                    <a:pt x="236" y="2"/>
                  </a:cubicBezTo>
                  <a:cubicBezTo>
                    <a:pt x="235" y="2"/>
                    <a:pt x="236" y="2"/>
                    <a:pt x="235" y="2"/>
                  </a:cubicBezTo>
                  <a:cubicBezTo>
                    <a:pt x="234" y="1"/>
                    <a:pt x="234" y="1"/>
                    <a:pt x="234" y="1"/>
                  </a:cubicBezTo>
                  <a:cubicBezTo>
                    <a:pt x="234" y="1"/>
                    <a:pt x="234" y="1"/>
                    <a:pt x="233" y="1"/>
                  </a:cubicBezTo>
                  <a:cubicBezTo>
                    <a:pt x="233" y="1"/>
                    <a:pt x="233" y="1"/>
                    <a:pt x="233" y="2"/>
                  </a:cubicBezTo>
                  <a:cubicBezTo>
                    <a:pt x="232" y="2"/>
                    <a:pt x="233" y="2"/>
                    <a:pt x="232" y="1"/>
                  </a:cubicBezTo>
                  <a:cubicBezTo>
                    <a:pt x="232" y="1"/>
                    <a:pt x="232" y="2"/>
                    <a:pt x="232" y="2"/>
                  </a:cubicBezTo>
                  <a:cubicBezTo>
                    <a:pt x="231" y="3"/>
                    <a:pt x="228" y="2"/>
                    <a:pt x="228" y="2"/>
                  </a:cubicBezTo>
                  <a:cubicBezTo>
                    <a:pt x="228" y="2"/>
                    <a:pt x="227" y="2"/>
                    <a:pt x="227" y="2"/>
                  </a:cubicBezTo>
                  <a:cubicBezTo>
                    <a:pt x="226" y="2"/>
                    <a:pt x="225" y="2"/>
                    <a:pt x="225" y="2"/>
                  </a:cubicBezTo>
                  <a:cubicBezTo>
                    <a:pt x="224" y="2"/>
                    <a:pt x="222" y="2"/>
                    <a:pt x="221" y="2"/>
                  </a:cubicBezTo>
                  <a:cubicBezTo>
                    <a:pt x="220" y="2"/>
                    <a:pt x="217" y="2"/>
                    <a:pt x="215" y="2"/>
                  </a:cubicBezTo>
                  <a:cubicBezTo>
                    <a:pt x="213" y="2"/>
                    <a:pt x="212" y="2"/>
                    <a:pt x="211" y="3"/>
                  </a:cubicBezTo>
                  <a:cubicBezTo>
                    <a:pt x="211" y="3"/>
                    <a:pt x="207" y="3"/>
                    <a:pt x="205" y="3"/>
                  </a:cubicBezTo>
                  <a:cubicBezTo>
                    <a:pt x="203" y="3"/>
                    <a:pt x="202" y="3"/>
                    <a:pt x="201" y="3"/>
                  </a:cubicBezTo>
                  <a:cubicBezTo>
                    <a:pt x="199" y="3"/>
                    <a:pt x="200" y="3"/>
                    <a:pt x="199" y="3"/>
                  </a:cubicBezTo>
                  <a:cubicBezTo>
                    <a:pt x="198" y="2"/>
                    <a:pt x="197" y="2"/>
                    <a:pt x="196" y="2"/>
                  </a:cubicBezTo>
                  <a:cubicBezTo>
                    <a:pt x="195" y="2"/>
                    <a:pt x="192" y="3"/>
                    <a:pt x="192" y="3"/>
                  </a:cubicBezTo>
                  <a:cubicBezTo>
                    <a:pt x="191" y="3"/>
                    <a:pt x="187" y="2"/>
                    <a:pt x="184" y="2"/>
                  </a:cubicBezTo>
                  <a:cubicBezTo>
                    <a:pt x="182" y="2"/>
                    <a:pt x="179" y="2"/>
                    <a:pt x="178" y="2"/>
                  </a:cubicBezTo>
                  <a:cubicBezTo>
                    <a:pt x="178" y="2"/>
                    <a:pt x="165" y="2"/>
                    <a:pt x="165" y="2"/>
                  </a:cubicBezTo>
                  <a:cubicBezTo>
                    <a:pt x="165" y="2"/>
                    <a:pt x="162" y="2"/>
                    <a:pt x="161" y="2"/>
                  </a:cubicBezTo>
                  <a:cubicBezTo>
                    <a:pt x="159" y="2"/>
                    <a:pt x="158" y="2"/>
                    <a:pt x="157" y="3"/>
                  </a:cubicBezTo>
                  <a:cubicBezTo>
                    <a:pt x="156" y="3"/>
                    <a:pt x="154" y="3"/>
                    <a:pt x="152" y="3"/>
                  </a:cubicBezTo>
                  <a:cubicBezTo>
                    <a:pt x="150" y="3"/>
                    <a:pt x="150" y="3"/>
                    <a:pt x="148" y="3"/>
                  </a:cubicBezTo>
                  <a:cubicBezTo>
                    <a:pt x="147" y="3"/>
                    <a:pt x="147" y="3"/>
                    <a:pt x="146" y="3"/>
                  </a:cubicBezTo>
                  <a:cubicBezTo>
                    <a:pt x="146" y="3"/>
                    <a:pt x="146" y="3"/>
                    <a:pt x="145" y="3"/>
                  </a:cubicBezTo>
                  <a:cubicBezTo>
                    <a:pt x="145" y="4"/>
                    <a:pt x="145" y="3"/>
                    <a:pt x="144" y="4"/>
                  </a:cubicBezTo>
                  <a:cubicBezTo>
                    <a:pt x="143" y="4"/>
                    <a:pt x="143" y="4"/>
                    <a:pt x="142" y="4"/>
                  </a:cubicBezTo>
                  <a:cubicBezTo>
                    <a:pt x="141" y="4"/>
                    <a:pt x="140" y="4"/>
                    <a:pt x="140" y="4"/>
                  </a:cubicBezTo>
                  <a:cubicBezTo>
                    <a:pt x="139" y="4"/>
                    <a:pt x="139" y="4"/>
                    <a:pt x="138" y="3"/>
                  </a:cubicBezTo>
                  <a:cubicBezTo>
                    <a:pt x="138" y="3"/>
                    <a:pt x="137" y="3"/>
                    <a:pt x="137" y="3"/>
                  </a:cubicBezTo>
                  <a:cubicBezTo>
                    <a:pt x="136" y="3"/>
                    <a:pt x="136" y="3"/>
                    <a:pt x="136" y="3"/>
                  </a:cubicBezTo>
                  <a:cubicBezTo>
                    <a:pt x="136" y="3"/>
                    <a:pt x="135" y="3"/>
                    <a:pt x="134" y="3"/>
                  </a:cubicBezTo>
                  <a:cubicBezTo>
                    <a:pt x="133" y="3"/>
                    <a:pt x="132" y="4"/>
                    <a:pt x="132" y="4"/>
                  </a:cubicBezTo>
                  <a:cubicBezTo>
                    <a:pt x="132" y="4"/>
                    <a:pt x="128" y="3"/>
                    <a:pt x="127" y="3"/>
                  </a:cubicBezTo>
                  <a:cubicBezTo>
                    <a:pt x="127" y="3"/>
                    <a:pt x="127" y="3"/>
                    <a:pt x="127" y="2"/>
                  </a:cubicBezTo>
                  <a:cubicBezTo>
                    <a:pt x="127" y="2"/>
                    <a:pt x="126" y="2"/>
                    <a:pt x="126" y="2"/>
                  </a:cubicBezTo>
                  <a:cubicBezTo>
                    <a:pt x="125" y="3"/>
                    <a:pt x="124" y="3"/>
                    <a:pt x="124" y="3"/>
                  </a:cubicBezTo>
                  <a:cubicBezTo>
                    <a:pt x="124" y="3"/>
                    <a:pt x="124" y="3"/>
                    <a:pt x="123" y="3"/>
                  </a:cubicBezTo>
                  <a:cubicBezTo>
                    <a:pt x="123" y="2"/>
                    <a:pt x="123" y="2"/>
                    <a:pt x="123" y="2"/>
                  </a:cubicBezTo>
                  <a:cubicBezTo>
                    <a:pt x="123" y="2"/>
                    <a:pt x="122" y="2"/>
                    <a:pt x="122" y="2"/>
                  </a:cubicBezTo>
                  <a:cubicBezTo>
                    <a:pt x="122" y="2"/>
                    <a:pt x="122" y="2"/>
                    <a:pt x="122" y="2"/>
                  </a:cubicBezTo>
                  <a:cubicBezTo>
                    <a:pt x="122" y="2"/>
                    <a:pt x="121" y="1"/>
                    <a:pt x="121" y="1"/>
                  </a:cubicBezTo>
                  <a:cubicBezTo>
                    <a:pt x="121" y="1"/>
                    <a:pt x="121" y="1"/>
                    <a:pt x="120" y="1"/>
                  </a:cubicBezTo>
                  <a:cubicBezTo>
                    <a:pt x="120" y="1"/>
                    <a:pt x="120" y="1"/>
                    <a:pt x="119" y="1"/>
                  </a:cubicBezTo>
                  <a:cubicBezTo>
                    <a:pt x="119" y="1"/>
                    <a:pt x="119" y="1"/>
                    <a:pt x="119" y="1"/>
                  </a:cubicBezTo>
                  <a:cubicBezTo>
                    <a:pt x="119" y="0"/>
                    <a:pt x="118" y="1"/>
                    <a:pt x="118" y="1"/>
                  </a:cubicBezTo>
                  <a:cubicBezTo>
                    <a:pt x="118" y="1"/>
                    <a:pt x="118" y="1"/>
                    <a:pt x="117" y="1"/>
                  </a:cubicBezTo>
                  <a:cubicBezTo>
                    <a:pt x="116" y="2"/>
                    <a:pt x="116" y="2"/>
                    <a:pt x="115" y="2"/>
                  </a:cubicBezTo>
                  <a:cubicBezTo>
                    <a:pt x="115" y="2"/>
                    <a:pt x="114" y="2"/>
                    <a:pt x="114" y="2"/>
                  </a:cubicBezTo>
                  <a:cubicBezTo>
                    <a:pt x="114" y="1"/>
                    <a:pt x="114" y="1"/>
                    <a:pt x="113" y="1"/>
                  </a:cubicBezTo>
                  <a:cubicBezTo>
                    <a:pt x="113" y="0"/>
                    <a:pt x="112" y="0"/>
                    <a:pt x="111" y="0"/>
                  </a:cubicBezTo>
                  <a:cubicBezTo>
                    <a:pt x="111" y="0"/>
                    <a:pt x="111" y="1"/>
                    <a:pt x="111" y="1"/>
                  </a:cubicBezTo>
                  <a:cubicBezTo>
                    <a:pt x="111" y="1"/>
                    <a:pt x="110" y="1"/>
                    <a:pt x="109" y="1"/>
                  </a:cubicBezTo>
                  <a:cubicBezTo>
                    <a:pt x="109" y="2"/>
                    <a:pt x="109" y="1"/>
                    <a:pt x="108" y="2"/>
                  </a:cubicBezTo>
                  <a:cubicBezTo>
                    <a:pt x="107" y="2"/>
                    <a:pt x="108" y="2"/>
                    <a:pt x="106" y="2"/>
                  </a:cubicBezTo>
                  <a:cubicBezTo>
                    <a:pt x="105" y="2"/>
                    <a:pt x="105" y="2"/>
                    <a:pt x="104" y="2"/>
                  </a:cubicBezTo>
                  <a:cubicBezTo>
                    <a:pt x="102" y="2"/>
                    <a:pt x="103" y="2"/>
                    <a:pt x="101" y="2"/>
                  </a:cubicBezTo>
                  <a:cubicBezTo>
                    <a:pt x="100" y="2"/>
                    <a:pt x="100" y="2"/>
                    <a:pt x="98" y="2"/>
                  </a:cubicBezTo>
                  <a:cubicBezTo>
                    <a:pt x="97" y="2"/>
                    <a:pt x="97" y="2"/>
                    <a:pt x="96" y="3"/>
                  </a:cubicBezTo>
                  <a:cubicBezTo>
                    <a:pt x="95" y="3"/>
                    <a:pt x="95" y="3"/>
                    <a:pt x="94" y="3"/>
                  </a:cubicBezTo>
                  <a:cubicBezTo>
                    <a:pt x="92" y="3"/>
                    <a:pt x="92" y="2"/>
                    <a:pt x="92" y="2"/>
                  </a:cubicBezTo>
                  <a:cubicBezTo>
                    <a:pt x="92" y="2"/>
                    <a:pt x="92" y="3"/>
                    <a:pt x="91" y="3"/>
                  </a:cubicBezTo>
                  <a:cubicBezTo>
                    <a:pt x="90" y="3"/>
                    <a:pt x="90" y="3"/>
                    <a:pt x="90" y="3"/>
                  </a:cubicBezTo>
                  <a:cubicBezTo>
                    <a:pt x="90" y="3"/>
                    <a:pt x="89" y="2"/>
                    <a:pt x="89" y="2"/>
                  </a:cubicBezTo>
                  <a:cubicBezTo>
                    <a:pt x="89" y="2"/>
                    <a:pt x="88" y="2"/>
                    <a:pt x="88" y="2"/>
                  </a:cubicBezTo>
                  <a:cubicBezTo>
                    <a:pt x="87" y="2"/>
                    <a:pt x="87" y="2"/>
                    <a:pt x="86" y="2"/>
                  </a:cubicBezTo>
                  <a:cubicBezTo>
                    <a:pt x="85" y="2"/>
                    <a:pt x="83" y="2"/>
                    <a:pt x="83" y="2"/>
                  </a:cubicBezTo>
                  <a:cubicBezTo>
                    <a:pt x="83" y="2"/>
                    <a:pt x="82" y="3"/>
                    <a:pt x="81" y="3"/>
                  </a:cubicBezTo>
                  <a:cubicBezTo>
                    <a:pt x="81" y="3"/>
                    <a:pt x="81" y="3"/>
                    <a:pt x="81" y="3"/>
                  </a:cubicBezTo>
                  <a:cubicBezTo>
                    <a:pt x="81" y="4"/>
                    <a:pt x="80" y="4"/>
                    <a:pt x="80" y="4"/>
                  </a:cubicBezTo>
                  <a:cubicBezTo>
                    <a:pt x="80" y="4"/>
                    <a:pt x="80" y="4"/>
                    <a:pt x="79" y="4"/>
                  </a:cubicBezTo>
                  <a:cubicBezTo>
                    <a:pt x="79" y="4"/>
                    <a:pt x="79" y="4"/>
                    <a:pt x="78" y="4"/>
                  </a:cubicBezTo>
                  <a:cubicBezTo>
                    <a:pt x="78" y="4"/>
                    <a:pt x="78" y="4"/>
                    <a:pt x="78" y="4"/>
                  </a:cubicBezTo>
                  <a:cubicBezTo>
                    <a:pt x="77" y="3"/>
                    <a:pt x="77" y="3"/>
                    <a:pt x="76" y="3"/>
                  </a:cubicBezTo>
                  <a:cubicBezTo>
                    <a:pt x="75" y="2"/>
                    <a:pt x="74" y="2"/>
                    <a:pt x="74" y="2"/>
                  </a:cubicBezTo>
                  <a:cubicBezTo>
                    <a:pt x="73" y="2"/>
                    <a:pt x="72" y="2"/>
                    <a:pt x="72" y="2"/>
                  </a:cubicBezTo>
                  <a:cubicBezTo>
                    <a:pt x="72" y="2"/>
                    <a:pt x="72" y="2"/>
                    <a:pt x="71" y="3"/>
                  </a:cubicBezTo>
                  <a:cubicBezTo>
                    <a:pt x="69" y="4"/>
                    <a:pt x="70" y="3"/>
                    <a:pt x="69" y="4"/>
                  </a:cubicBezTo>
                  <a:cubicBezTo>
                    <a:pt x="68" y="4"/>
                    <a:pt x="69" y="4"/>
                    <a:pt x="68" y="3"/>
                  </a:cubicBezTo>
                  <a:cubicBezTo>
                    <a:pt x="68" y="3"/>
                    <a:pt x="67" y="3"/>
                    <a:pt x="67" y="3"/>
                  </a:cubicBezTo>
                  <a:cubicBezTo>
                    <a:pt x="67" y="2"/>
                    <a:pt x="66" y="2"/>
                    <a:pt x="66" y="2"/>
                  </a:cubicBezTo>
                  <a:cubicBezTo>
                    <a:pt x="65" y="2"/>
                    <a:pt x="64" y="2"/>
                    <a:pt x="64" y="2"/>
                  </a:cubicBezTo>
                  <a:cubicBezTo>
                    <a:pt x="64" y="2"/>
                    <a:pt x="63" y="2"/>
                    <a:pt x="62" y="2"/>
                  </a:cubicBezTo>
                  <a:cubicBezTo>
                    <a:pt x="61" y="2"/>
                    <a:pt x="61" y="2"/>
                    <a:pt x="60" y="2"/>
                  </a:cubicBezTo>
                  <a:cubicBezTo>
                    <a:pt x="59" y="2"/>
                    <a:pt x="59" y="2"/>
                    <a:pt x="59" y="2"/>
                  </a:cubicBezTo>
                  <a:cubicBezTo>
                    <a:pt x="59" y="2"/>
                    <a:pt x="58" y="2"/>
                    <a:pt x="58" y="2"/>
                  </a:cubicBezTo>
                  <a:cubicBezTo>
                    <a:pt x="57" y="2"/>
                    <a:pt x="57" y="2"/>
                    <a:pt x="57" y="2"/>
                  </a:cubicBezTo>
                  <a:cubicBezTo>
                    <a:pt x="56" y="1"/>
                    <a:pt x="56" y="2"/>
                    <a:pt x="56" y="2"/>
                  </a:cubicBezTo>
                  <a:cubicBezTo>
                    <a:pt x="55" y="2"/>
                    <a:pt x="55" y="2"/>
                    <a:pt x="55" y="2"/>
                  </a:cubicBezTo>
                  <a:cubicBezTo>
                    <a:pt x="54" y="2"/>
                    <a:pt x="54" y="2"/>
                    <a:pt x="53" y="3"/>
                  </a:cubicBezTo>
                  <a:cubicBezTo>
                    <a:pt x="53" y="4"/>
                    <a:pt x="53" y="4"/>
                    <a:pt x="52" y="4"/>
                  </a:cubicBezTo>
                  <a:cubicBezTo>
                    <a:pt x="51" y="4"/>
                    <a:pt x="51" y="4"/>
                    <a:pt x="51" y="5"/>
                  </a:cubicBezTo>
                  <a:cubicBezTo>
                    <a:pt x="50" y="5"/>
                    <a:pt x="50" y="5"/>
                    <a:pt x="50" y="6"/>
                  </a:cubicBezTo>
                  <a:cubicBezTo>
                    <a:pt x="50" y="6"/>
                    <a:pt x="50" y="6"/>
                    <a:pt x="50" y="7"/>
                  </a:cubicBezTo>
                  <a:cubicBezTo>
                    <a:pt x="50" y="7"/>
                    <a:pt x="50" y="7"/>
                    <a:pt x="50" y="7"/>
                  </a:cubicBezTo>
                  <a:cubicBezTo>
                    <a:pt x="50" y="7"/>
                    <a:pt x="49" y="8"/>
                    <a:pt x="48" y="8"/>
                  </a:cubicBezTo>
                  <a:cubicBezTo>
                    <a:pt x="48" y="9"/>
                    <a:pt x="47" y="10"/>
                    <a:pt x="47" y="10"/>
                  </a:cubicBezTo>
                  <a:cubicBezTo>
                    <a:pt x="47" y="10"/>
                    <a:pt x="47" y="10"/>
                    <a:pt x="47" y="10"/>
                  </a:cubicBezTo>
                  <a:cubicBezTo>
                    <a:pt x="46" y="10"/>
                    <a:pt x="45" y="11"/>
                    <a:pt x="45" y="11"/>
                  </a:cubicBezTo>
                  <a:cubicBezTo>
                    <a:pt x="44" y="11"/>
                    <a:pt x="44" y="11"/>
                    <a:pt x="43" y="11"/>
                  </a:cubicBezTo>
                  <a:cubicBezTo>
                    <a:pt x="43" y="12"/>
                    <a:pt x="42" y="12"/>
                    <a:pt x="42" y="12"/>
                  </a:cubicBezTo>
                  <a:cubicBezTo>
                    <a:pt x="42" y="13"/>
                    <a:pt x="42" y="13"/>
                    <a:pt x="42" y="13"/>
                  </a:cubicBezTo>
                  <a:cubicBezTo>
                    <a:pt x="42" y="13"/>
                    <a:pt x="42" y="13"/>
                    <a:pt x="42" y="13"/>
                  </a:cubicBezTo>
                  <a:cubicBezTo>
                    <a:pt x="42" y="13"/>
                    <a:pt x="42" y="12"/>
                    <a:pt x="42" y="12"/>
                  </a:cubicBezTo>
                  <a:cubicBezTo>
                    <a:pt x="41" y="12"/>
                    <a:pt x="41" y="12"/>
                    <a:pt x="41" y="12"/>
                  </a:cubicBezTo>
                  <a:cubicBezTo>
                    <a:pt x="41" y="12"/>
                    <a:pt x="41" y="13"/>
                    <a:pt x="40" y="13"/>
                  </a:cubicBezTo>
                  <a:cubicBezTo>
                    <a:pt x="40" y="13"/>
                    <a:pt x="39" y="13"/>
                    <a:pt x="39" y="13"/>
                  </a:cubicBezTo>
                  <a:cubicBezTo>
                    <a:pt x="39" y="14"/>
                    <a:pt x="39" y="14"/>
                    <a:pt x="39" y="14"/>
                  </a:cubicBezTo>
                  <a:cubicBezTo>
                    <a:pt x="38" y="14"/>
                    <a:pt x="38" y="14"/>
                    <a:pt x="38" y="14"/>
                  </a:cubicBezTo>
                  <a:cubicBezTo>
                    <a:pt x="38" y="14"/>
                    <a:pt x="38" y="13"/>
                    <a:pt x="37" y="14"/>
                  </a:cubicBezTo>
                  <a:cubicBezTo>
                    <a:pt x="36" y="14"/>
                    <a:pt x="35" y="14"/>
                    <a:pt x="35" y="14"/>
                  </a:cubicBezTo>
                  <a:cubicBezTo>
                    <a:pt x="35" y="14"/>
                    <a:pt x="34" y="14"/>
                    <a:pt x="34" y="14"/>
                  </a:cubicBezTo>
                  <a:cubicBezTo>
                    <a:pt x="33" y="14"/>
                    <a:pt x="33" y="14"/>
                    <a:pt x="32" y="14"/>
                  </a:cubicBezTo>
                  <a:cubicBezTo>
                    <a:pt x="32" y="15"/>
                    <a:pt x="32" y="14"/>
                    <a:pt x="31" y="14"/>
                  </a:cubicBezTo>
                  <a:cubicBezTo>
                    <a:pt x="30" y="15"/>
                    <a:pt x="30" y="15"/>
                    <a:pt x="30" y="15"/>
                  </a:cubicBezTo>
                  <a:cubicBezTo>
                    <a:pt x="30" y="15"/>
                    <a:pt x="30" y="15"/>
                    <a:pt x="29" y="15"/>
                  </a:cubicBezTo>
                  <a:cubicBezTo>
                    <a:pt x="29" y="14"/>
                    <a:pt x="29" y="14"/>
                    <a:pt x="29" y="14"/>
                  </a:cubicBezTo>
                  <a:cubicBezTo>
                    <a:pt x="30" y="14"/>
                    <a:pt x="30" y="14"/>
                    <a:pt x="30" y="14"/>
                  </a:cubicBezTo>
                  <a:cubicBezTo>
                    <a:pt x="30" y="13"/>
                    <a:pt x="30" y="13"/>
                    <a:pt x="30" y="13"/>
                  </a:cubicBezTo>
                  <a:cubicBezTo>
                    <a:pt x="30" y="13"/>
                    <a:pt x="30" y="12"/>
                    <a:pt x="30" y="13"/>
                  </a:cubicBezTo>
                  <a:cubicBezTo>
                    <a:pt x="30" y="13"/>
                    <a:pt x="30" y="13"/>
                    <a:pt x="29" y="13"/>
                  </a:cubicBezTo>
                  <a:cubicBezTo>
                    <a:pt x="29" y="14"/>
                    <a:pt x="28" y="14"/>
                    <a:pt x="28" y="14"/>
                  </a:cubicBezTo>
                  <a:cubicBezTo>
                    <a:pt x="28" y="14"/>
                    <a:pt x="27" y="14"/>
                    <a:pt x="27" y="14"/>
                  </a:cubicBezTo>
                  <a:cubicBezTo>
                    <a:pt x="27" y="15"/>
                    <a:pt x="27" y="15"/>
                    <a:pt x="27" y="16"/>
                  </a:cubicBezTo>
                  <a:cubicBezTo>
                    <a:pt x="28" y="16"/>
                    <a:pt x="28" y="17"/>
                    <a:pt x="28" y="17"/>
                  </a:cubicBezTo>
                  <a:cubicBezTo>
                    <a:pt x="28" y="18"/>
                    <a:pt x="28" y="18"/>
                    <a:pt x="28" y="19"/>
                  </a:cubicBezTo>
                  <a:cubicBezTo>
                    <a:pt x="29" y="19"/>
                    <a:pt x="29" y="19"/>
                    <a:pt x="29" y="19"/>
                  </a:cubicBezTo>
                  <a:cubicBezTo>
                    <a:pt x="30" y="20"/>
                    <a:pt x="30" y="20"/>
                    <a:pt x="30" y="20"/>
                  </a:cubicBezTo>
                  <a:cubicBezTo>
                    <a:pt x="30" y="21"/>
                    <a:pt x="31" y="21"/>
                    <a:pt x="31" y="21"/>
                  </a:cubicBezTo>
                  <a:cubicBezTo>
                    <a:pt x="31" y="22"/>
                    <a:pt x="31" y="22"/>
                    <a:pt x="32" y="22"/>
                  </a:cubicBezTo>
                  <a:cubicBezTo>
                    <a:pt x="32" y="23"/>
                    <a:pt x="33" y="24"/>
                    <a:pt x="33" y="24"/>
                  </a:cubicBezTo>
                  <a:cubicBezTo>
                    <a:pt x="33" y="26"/>
                    <a:pt x="33" y="26"/>
                    <a:pt x="33" y="26"/>
                  </a:cubicBezTo>
                  <a:cubicBezTo>
                    <a:pt x="33" y="26"/>
                    <a:pt x="35" y="27"/>
                    <a:pt x="35" y="27"/>
                  </a:cubicBezTo>
                  <a:cubicBezTo>
                    <a:pt x="35" y="28"/>
                    <a:pt x="36" y="30"/>
                    <a:pt x="36" y="31"/>
                  </a:cubicBezTo>
                  <a:cubicBezTo>
                    <a:pt x="36" y="31"/>
                    <a:pt x="38" y="35"/>
                    <a:pt x="38" y="35"/>
                  </a:cubicBezTo>
                  <a:cubicBezTo>
                    <a:pt x="38" y="35"/>
                    <a:pt x="38" y="36"/>
                    <a:pt x="39" y="37"/>
                  </a:cubicBezTo>
                  <a:cubicBezTo>
                    <a:pt x="39" y="37"/>
                    <a:pt x="40" y="38"/>
                    <a:pt x="40" y="39"/>
                  </a:cubicBezTo>
                  <a:cubicBezTo>
                    <a:pt x="40" y="39"/>
                    <a:pt x="41" y="40"/>
                    <a:pt x="41" y="40"/>
                  </a:cubicBezTo>
                  <a:cubicBezTo>
                    <a:pt x="41" y="41"/>
                    <a:pt x="43" y="44"/>
                    <a:pt x="44" y="44"/>
                  </a:cubicBezTo>
                  <a:cubicBezTo>
                    <a:pt x="44" y="45"/>
                    <a:pt x="47" y="47"/>
                    <a:pt x="47" y="48"/>
                  </a:cubicBezTo>
                  <a:cubicBezTo>
                    <a:pt x="48" y="49"/>
                    <a:pt x="49" y="51"/>
                    <a:pt x="50" y="51"/>
                  </a:cubicBezTo>
                  <a:cubicBezTo>
                    <a:pt x="50" y="51"/>
                    <a:pt x="51" y="52"/>
                    <a:pt x="51" y="53"/>
                  </a:cubicBezTo>
                  <a:cubicBezTo>
                    <a:pt x="51" y="53"/>
                    <a:pt x="54" y="57"/>
                    <a:pt x="54" y="57"/>
                  </a:cubicBezTo>
                  <a:cubicBezTo>
                    <a:pt x="54" y="57"/>
                    <a:pt x="55" y="58"/>
                    <a:pt x="55" y="59"/>
                  </a:cubicBezTo>
                  <a:cubicBezTo>
                    <a:pt x="55" y="59"/>
                    <a:pt x="54" y="60"/>
                    <a:pt x="54" y="60"/>
                  </a:cubicBezTo>
                  <a:cubicBezTo>
                    <a:pt x="55" y="61"/>
                    <a:pt x="55" y="62"/>
                    <a:pt x="55" y="63"/>
                  </a:cubicBezTo>
                  <a:cubicBezTo>
                    <a:pt x="55" y="64"/>
                    <a:pt x="55" y="64"/>
                    <a:pt x="55" y="65"/>
                  </a:cubicBezTo>
                  <a:cubicBezTo>
                    <a:pt x="55" y="65"/>
                    <a:pt x="55" y="66"/>
                    <a:pt x="55" y="67"/>
                  </a:cubicBezTo>
                  <a:cubicBezTo>
                    <a:pt x="56" y="68"/>
                    <a:pt x="55" y="67"/>
                    <a:pt x="55" y="68"/>
                  </a:cubicBezTo>
                  <a:cubicBezTo>
                    <a:pt x="56" y="69"/>
                    <a:pt x="56" y="69"/>
                    <a:pt x="56" y="69"/>
                  </a:cubicBezTo>
                  <a:cubicBezTo>
                    <a:pt x="56" y="70"/>
                    <a:pt x="55" y="70"/>
                    <a:pt x="55" y="71"/>
                  </a:cubicBezTo>
                  <a:cubicBezTo>
                    <a:pt x="56" y="72"/>
                    <a:pt x="57" y="72"/>
                    <a:pt x="57" y="73"/>
                  </a:cubicBezTo>
                  <a:cubicBezTo>
                    <a:pt x="58" y="74"/>
                    <a:pt x="59" y="74"/>
                    <a:pt x="59" y="75"/>
                  </a:cubicBezTo>
                  <a:cubicBezTo>
                    <a:pt x="59" y="75"/>
                    <a:pt x="59" y="77"/>
                    <a:pt x="59" y="77"/>
                  </a:cubicBezTo>
                  <a:cubicBezTo>
                    <a:pt x="59" y="78"/>
                    <a:pt x="61" y="80"/>
                    <a:pt x="61" y="81"/>
                  </a:cubicBezTo>
                  <a:cubicBezTo>
                    <a:pt x="61" y="81"/>
                    <a:pt x="61" y="82"/>
                    <a:pt x="61" y="83"/>
                  </a:cubicBezTo>
                  <a:cubicBezTo>
                    <a:pt x="62" y="84"/>
                    <a:pt x="62" y="84"/>
                    <a:pt x="62" y="85"/>
                  </a:cubicBezTo>
                  <a:cubicBezTo>
                    <a:pt x="63" y="86"/>
                    <a:pt x="64" y="87"/>
                    <a:pt x="64" y="87"/>
                  </a:cubicBezTo>
                  <a:cubicBezTo>
                    <a:pt x="63" y="87"/>
                    <a:pt x="62" y="87"/>
                    <a:pt x="63" y="88"/>
                  </a:cubicBezTo>
                  <a:cubicBezTo>
                    <a:pt x="63" y="88"/>
                    <a:pt x="63" y="88"/>
                    <a:pt x="64" y="89"/>
                  </a:cubicBezTo>
                  <a:cubicBezTo>
                    <a:pt x="64" y="90"/>
                    <a:pt x="64" y="90"/>
                    <a:pt x="64" y="91"/>
                  </a:cubicBezTo>
                  <a:cubicBezTo>
                    <a:pt x="65" y="92"/>
                    <a:pt x="65" y="92"/>
                    <a:pt x="65" y="93"/>
                  </a:cubicBezTo>
                  <a:cubicBezTo>
                    <a:pt x="66" y="94"/>
                    <a:pt x="66" y="94"/>
                    <a:pt x="66" y="95"/>
                  </a:cubicBezTo>
                  <a:cubicBezTo>
                    <a:pt x="66" y="96"/>
                    <a:pt x="66" y="96"/>
                    <a:pt x="67" y="97"/>
                  </a:cubicBezTo>
                  <a:cubicBezTo>
                    <a:pt x="67" y="98"/>
                    <a:pt x="68" y="98"/>
                    <a:pt x="68" y="98"/>
                  </a:cubicBezTo>
                  <a:cubicBezTo>
                    <a:pt x="68" y="99"/>
                    <a:pt x="68" y="99"/>
                    <a:pt x="68" y="99"/>
                  </a:cubicBezTo>
                  <a:cubicBezTo>
                    <a:pt x="68" y="99"/>
                    <a:pt x="68" y="100"/>
                    <a:pt x="68" y="99"/>
                  </a:cubicBezTo>
                  <a:cubicBezTo>
                    <a:pt x="68" y="99"/>
                    <a:pt x="69" y="98"/>
                    <a:pt x="69" y="98"/>
                  </a:cubicBezTo>
                  <a:cubicBezTo>
                    <a:pt x="69" y="98"/>
                    <a:pt x="69" y="98"/>
                    <a:pt x="69" y="98"/>
                  </a:cubicBezTo>
                  <a:cubicBezTo>
                    <a:pt x="69" y="99"/>
                    <a:pt x="70" y="99"/>
                    <a:pt x="69" y="99"/>
                  </a:cubicBezTo>
                  <a:cubicBezTo>
                    <a:pt x="69" y="100"/>
                    <a:pt x="69" y="100"/>
                    <a:pt x="69" y="100"/>
                  </a:cubicBezTo>
                  <a:cubicBezTo>
                    <a:pt x="69" y="100"/>
                    <a:pt x="68" y="100"/>
                    <a:pt x="68" y="100"/>
                  </a:cubicBezTo>
                  <a:cubicBezTo>
                    <a:pt x="68" y="99"/>
                    <a:pt x="68" y="99"/>
                    <a:pt x="68" y="99"/>
                  </a:cubicBezTo>
                  <a:cubicBezTo>
                    <a:pt x="68" y="99"/>
                    <a:pt x="67" y="99"/>
                    <a:pt x="67" y="100"/>
                  </a:cubicBezTo>
                  <a:cubicBezTo>
                    <a:pt x="68" y="100"/>
                    <a:pt x="68" y="101"/>
                    <a:pt x="68" y="101"/>
                  </a:cubicBezTo>
                  <a:cubicBezTo>
                    <a:pt x="69" y="102"/>
                    <a:pt x="69" y="101"/>
                    <a:pt x="69" y="102"/>
                  </a:cubicBezTo>
                  <a:cubicBezTo>
                    <a:pt x="70" y="103"/>
                    <a:pt x="70" y="104"/>
                    <a:pt x="70" y="105"/>
                  </a:cubicBezTo>
                  <a:cubicBezTo>
                    <a:pt x="70" y="105"/>
                    <a:pt x="71" y="105"/>
                    <a:pt x="71" y="106"/>
                  </a:cubicBezTo>
                  <a:cubicBezTo>
                    <a:pt x="72" y="107"/>
                    <a:pt x="72" y="108"/>
                    <a:pt x="72" y="109"/>
                  </a:cubicBezTo>
                  <a:cubicBezTo>
                    <a:pt x="73" y="109"/>
                    <a:pt x="73" y="110"/>
                    <a:pt x="73" y="111"/>
                  </a:cubicBezTo>
                  <a:cubicBezTo>
                    <a:pt x="73" y="111"/>
                    <a:pt x="73" y="111"/>
                    <a:pt x="74" y="112"/>
                  </a:cubicBezTo>
                  <a:cubicBezTo>
                    <a:pt x="74" y="112"/>
                    <a:pt x="76" y="113"/>
                    <a:pt x="76" y="114"/>
                  </a:cubicBezTo>
                  <a:cubicBezTo>
                    <a:pt x="76" y="114"/>
                    <a:pt x="76" y="115"/>
                    <a:pt x="76" y="115"/>
                  </a:cubicBezTo>
                  <a:cubicBezTo>
                    <a:pt x="76" y="116"/>
                    <a:pt x="77" y="117"/>
                    <a:pt x="77" y="117"/>
                  </a:cubicBezTo>
                  <a:cubicBezTo>
                    <a:pt x="77" y="118"/>
                    <a:pt x="78" y="119"/>
                    <a:pt x="78" y="119"/>
                  </a:cubicBezTo>
                  <a:cubicBezTo>
                    <a:pt x="78" y="120"/>
                    <a:pt x="79" y="121"/>
                    <a:pt x="79" y="121"/>
                  </a:cubicBezTo>
                  <a:cubicBezTo>
                    <a:pt x="79" y="121"/>
                    <a:pt x="81" y="123"/>
                    <a:pt x="81" y="124"/>
                  </a:cubicBezTo>
                  <a:cubicBezTo>
                    <a:pt x="82" y="125"/>
                    <a:pt x="82" y="125"/>
                    <a:pt x="82" y="126"/>
                  </a:cubicBezTo>
                  <a:cubicBezTo>
                    <a:pt x="82" y="127"/>
                    <a:pt x="82" y="128"/>
                    <a:pt x="82" y="128"/>
                  </a:cubicBezTo>
                  <a:cubicBezTo>
                    <a:pt x="82" y="128"/>
                    <a:pt x="81" y="127"/>
                    <a:pt x="82" y="128"/>
                  </a:cubicBezTo>
                  <a:cubicBezTo>
                    <a:pt x="82" y="129"/>
                    <a:pt x="83" y="129"/>
                    <a:pt x="82" y="130"/>
                  </a:cubicBezTo>
                  <a:cubicBezTo>
                    <a:pt x="82" y="130"/>
                    <a:pt x="82" y="130"/>
                    <a:pt x="81" y="130"/>
                  </a:cubicBezTo>
                  <a:cubicBezTo>
                    <a:pt x="80" y="130"/>
                    <a:pt x="80" y="130"/>
                    <a:pt x="80" y="130"/>
                  </a:cubicBezTo>
                  <a:cubicBezTo>
                    <a:pt x="80" y="131"/>
                    <a:pt x="80" y="132"/>
                    <a:pt x="80" y="132"/>
                  </a:cubicBezTo>
                  <a:cubicBezTo>
                    <a:pt x="81" y="132"/>
                    <a:pt x="81" y="134"/>
                    <a:pt x="81" y="135"/>
                  </a:cubicBezTo>
                  <a:cubicBezTo>
                    <a:pt x="81" y="136"/>
                    <a:pt x="81" y="135"/>
                    <a:pt x="81" y="136"/>
                  </a:cubicBezTo>
                  <a:cubicBezTo>
                    <a:pt x="81" y="137"/>
                    <a:pt x="82" y="137"/>
                    <a:pt x="82" y="138"/>
                  </a:cubicBezTo>
                  <a:cubicBezTo>
                    <a:pt x="83" y="138"/>
                    <a:pt x="83" y="139"/>
                    <a:pt x="83" y="140"/>
                  </a:cubicBezTo>
                  <a:cubicBezTo>
                    <a:pt x="83" y="140"/>
                    <a:pt x="83" y="141"/>
                    <a:pt x="83" y="142"/>
                  </a:cubicBezTo>
                  <a:cubicBezTo>
                    <a:pt x="83" y="142"/>
                    <a:pt x="82" y="143"/>
                    <a:pt x="82" y="143"/>
                  </a:cubicBezTo>
                  <a:cubicBezTo>
                    <a:pt x="82" y="144"/>
                    <a:pt x="82" y="144"/>
                    <a:pt x="82" y="145"/>
                  </a:cubicBezTo>
                  <a:cubicBezTo>
                    <a:pt x="81" y="145"/>
                    <a:pt x="80" y="146"/>
                    <a:pt x="79" y="146"/>
                  </a:cubicBezTo>
                  <a:cubicBezTo>
                    <a:pt x="78" y="146"/>
                    <a:pt x="78" y="146"/>
                    <a:pt x="77" y="146"/>
                  </a:cubicBezTo>
                  <a:cubicBezTo>
                    <a:pt x="77" y="146"/>
                    <a:pt x="76" y="146"/>
                    <a:pt x="76" y="146"/>
                  </a:cubicBezTo>
                  <a:cubicBezTo>
                    <a:pt x="76" y="146"/>
                    <a:pt x="75" y="147"/>
                    <a:pt x="75" y="147"/>
                  </a:cubicBezTo>
                  <a:cubicBezTo>
                    <a:pt x="75" y="147"/>
                    <a:pt x="74" y="147"/>
                    <a:pt x="74" y="147"/>
                  </a:cubicBezTo>
                  <a:cubicBezTo>
                    <a:pt x="74" y="148"/>
                    <a:pt x="74" y="148"/>
                    <a:pt x="74" y="148"/>
                  </a:cubicBezTo>
                  <a:cubicBezTo>
                    <a:pt x="73" y="148"/>
                    <a:pt x="73" y="148"/>
                    <a:pt x="73" y="148"/>
                  </a:cubicBezTo>
                  <a:cubicBezTo>
                    <a:pt x="73" y="147"/>
                    <a:pt x="73" y="147"/>
                    <a:pt x="73" y="147"/>
                  </a:cubicBezTo>
                  <a:cubicBezTo>
                    <a:pt x="74" y="147"/>
                    <a:pt x="74" y="147"/>
                    <a:pt x="74" y="147"/>
                  </a:cubicBezTo>
                  <a:cubicBezTo>
                    <a:pt x="73" y="147"/>
                    <a:pt x="73" y="147"/>
                    <a:pt x="73" y="147"/>
                  </a:cubicBezTo>
                  <a:cubicBezTo>
                    <a:pt x="73" y="148"/>
                    <a:pt x="73" y="148"/>
                    <a:pt x="73" y="148"/>
                  </a:cubicBezTo>
                  <a:cubicBezTo>
                    <a:pt x="73" y="149"/>
                    <a:pt x="73" y="149"/>
                    <a:pt x="73" y="149"/>
                  </a:cubicBezTo>
                  <a:cubicBezTo>
                    <a:pt x="72" y="150"/>
                    <a:pt x="72" y="150"/>
                    <a:pt x="72" y="150"/>
                  </a:cubicBezTo>
                  <a:cubicBezTo>
                    <a:pt x="72" y="150"/>
                    <a:pt x="72" y="151"/>
                    <a:pt x="72" y="151"/>
                  </a:cubicBezTo>
                  <a:cubicBezTo>
                    <a:pt x="71" y="151"/>
                    <a:pt x="71" y="151"/>
                    <a:pt x="71" y="152"/>
                  </a:cubicBezTo>
                  <a:cubicBezTo>
                    <a:pt x="71" y="152"/>
                    <a:pt x="71" y="153"/>
                    <a:pt x="71" y="153"/>
                  </a:cubicBezTo>
                  <a:cubicBezTo>
                    <a:pt x="71" y="153"/>
                    <a:pt x="70" y="153"/>
                    <a:pt x="70" y="153"/>
                  </a:cubicBezTo>
                  <a:cubicBezTo>
                    <a:pt x="70" y="153"/>
                    <a:pt x="69" y="153"/>
                    <a:pt x="69" y="153"/>
                  </a:cubicBezTo>
                  <a:cubicBezTo>
                    <a:pt x="68" y="154"/>
                    <a:pt x="68" y="154"/>
                    <a:pt x="68" y="154"/>
                  </a:cubicBezTo>
                  <a:cubicBezTo>
                    <a:pt x="68" y="154"/>
                    <a:pt x="68" y="154"/>
                    <a:pt x="68" y="155"/>
                  </a:cubicBezTo>
                  <a:cubicBezTo>
                    <a:pt x="68" y="155"/>
                    <a:pt x="68" y="155"/>
                    <a:pt x="67" y="156"/>
                  </a:cubicBezTo>
                  <a:cubicBezTo>
                    <a:pt x="67" y="156"/>
                    <a:pt x="67" y="157"/>
                    <a:pt x="66" y="157"/>
                  </a:cubicBezTo>
                  <a:cubicBezTo>
                    <a:pt x="66" y="158"/>
                    <a:pt x="65" y="158"/>
                    <a:pt x="65" y="159"/>
                  </a:cubicBezTo>
                  <a:cubicBezTo>
                    <a:pt x="65" y="159"/>
                    <a:pt x="65" y="159"/>
                    <a:pt x="65" y="160"/>
                  </a:cubicBezTo>
                  <a:cubicBezTo>
                    <a:pt x="64" y="160"/>
                    <a:pt x="64" y="160"/>
                    <a:pt x="64" y="160"/>
                  </a:cubicBezTo>
                  <a:cubicBezTo>
                    <a:pt x="64" y="160"/>
                    <a:pt x="63" y="160"/>
                    <a:pt x="63" y="160"/>
                  </a:cubicBezTo>
                  <a:cubicBezTo>
                    <a:pt x="63" y="160"/>
                    <a:pt x="63" y="159"/>
                    <a:pt x="63" y="159"/>
                  </a:cubicBezTo>
                  <a:cubicBezTo>
                    <a:pt x="63" y="159"/>
                    <a:pt x="63" y="158"/>
                    <a:pt x="63" y="158"/>
                  </a:cubicBezTo>
                  <a:cubicBezTo>
                    <a:pt x="63" y="158"/>
                    <a:pt x="64" y="158"/>
                    <a:pt x="64" y="157"/>
                  </a:cubicBezTo>
                  <a:cubicBezTo>
                    <a:pt x="64" y="157"/>
                    <a:pt x="64" y="157"/>
                    <a:pt x="65" y="156"/>
                  </a:cubicBezTo>
                  <a:cubicBezTo>
                    <a:pt x="65" y="156"/>
                    <a:pt x="65" y="156"/>
                    <a:pt x="65" y="155"/>
                  </a:cubicBezTo>
                  <a:cubicBezTo>
                    <a:pt x="65" y="155"/>
                    <a:pt x="66" y="155"/>
                    <a:pt x="66" y="155"/>
                  </a:cubicBezTo>
                  <a:cubicBezTo>
                    <a:pt x="66" y="154"/>
                    <a:pt x="67" y="153"/>
                    <a:pt x="68" y="153"/>
                  </a:cubicBezTo>
                  <a:cubicBezTo>
                    <a:pt x="68" y="153"/>
                    <a:pt x="68" y="153"/>
                    <a:pt x="68" y="152"/>
                  </a:cubicBezTo>
                  <a:cubicBezTo>
                    <a:pt x="68" y="152"/>
                    <a:pt x="69" y="152"/>
                    <a:pt x="69" y="152"/>
                  </a:cubicBezTo>
                  <a:cubicBezTo>
                    <a:pt x="69" y="151"/>
                    <a:pt x="70" y="152"/>
                    <a:pt x="70" y="151"/>
                  </a:cubicBezTo>
                  <a:cubicBezTo>
                    <a:pt x="70" y="151"/>
                    <a:pt x="70" y="151"/>
                    <a:pt x="70" y="151"/>
                  </a:cubicBezTo>
                  <a:cubicBezTo>
                    <a:pt x="70" y="151"/>
                    <a:pt x="70" y="151"/>
                    <a:pt x="70" y="151"/>
                  </a:cubicBezTo>
                  <a:cubicBezTo>
                    <a:pt x="70" y="150"/>
                    <a:pt x="71" y="151"/>
                    <a:pt x="71" y="150"/>
                  </a:cubicBezTo>
                  <a:cubicBezTo>
                    <a:pt x="71" y="150"/>
                    <a:pt x="70" y="150"/>
                    <a:pt x="70" y="150"/>
                  </a:cubicBezTo>
                  <a:cubicBezTo>
                    <a:pt x="70" y="150"/>
                    <a:pt x="70" y="150"/>
                    <a:pt x="70" y="150"/>
                  </a:cubicBezTo>
                  <a:cubicBezTo>
                    <a:pt x="70" y="150"/>
                    <a:pt x="69" y="151"/>
                    <a:pt x="69" y="151"/>
                  </a:cubicBezTo>
                  <a:cubicBezTo>
                    <a:pt x="69" y="151"/>
                    <a:pt x="69" y="151"/>
                    <a:pt x="68" y="152"/>
                  </a:cubicBezTo>
                  <a:cubicBezTo>
                    <a:pt x="68" y="152"/>
                    <a:pt x="68" y="152"/>
                    <a:pt x="68" y="152"/>
                  </a:cubicBezTo>
                  <a:cubicBezTo>
                    <a:pt x="67" y="152"/>
                    <a:pt x="67" y="152"/>
                    <a:pt x="67" y="153"/>
                  </a:cubicBezTo>
                  <a:cubicBezTo>
                    <a:pt x="67" y="153"/>
                    <a:pt x="67" y="153"/>
                    <a:pt x="66" y="153"/>
                  </a:cubicBezTo>
                  <a:cubicBezTo>
                    <a:pt x="66" y="154"/>
                    <a:pt x="65" y="154"/>
                    <a:pt x="65" y="154"/>
                  </a:cubicBezTo>
                  <a:cubicBezTo>
                    <a:pt x="65" y="154"/>
                    <a:pt x="65" y="154"/>
                    <a:pt x="65" y="155"/>
                  </a:cubicBezTo>
                  <a:cubicBezTo>
                    <a:pt x="65" y="155"/>
                    <a:pt x="65" y="156"/>
                    <a:pt x="64" y="156"/>
                  </a:cubicBezTo>
                  <a:cubicBezTo>
                    <a:pt x="64" y="156"/>
                    <a:pt x="64" y="156"/>
                    <a:pt x="64" y="157"/>
                  </a:cubicBezTo>
                  <a:cubicBezTo>
                    <a:pt x="63" y="157"/>
                    <a:pt x="63" y="158"/>
                    <a:pt x="63" y="158"/>
                  </a:cubicBezTo>
                  <a:cubicBezTo>
                    <a:pt x="62" y="159"/>
                    <a:pt x="62" y="159"/>
                    <a:pt x="62" y="159"/>
                  </a:cubicBezTo>
                  <a:cubicBezTo>
                    <a:pt x="62" y="160"/>
                    <a:pt x="62" y="160"/>
                    <a:pt x="62" y="160"/>
                  </a:cubicBezTo>
                  <a:cubicBezTo>
                    <a:pt x="62" y="160"/>
                    <a:pt x="62" y="161"/>
                    <a:pt x="62" y="161"/>
                  </a:cubicBezTo>
                  <a:cubicBezTo>
                    <a:pt x="62" y="161"/>
                    <a:pt x="62" y="162"/>
                    <a:pt x="62" y="162"/>
                  </a:cubicBezTo>
                  <a:cubicBezTo>
                    <a:pt x="63" y="162"/>
                    <a:pt x="63" y="162"/>
                    <a:pt x="64" y="162"/>
                  </a:cubicBezTo>
                  <a:cubicBezTo>
                    <a:pt x="64" y="163"/>
                    <a:pt x="63" y="163"/>
                    <a:pt x="64" y="163"/>
                  </a:cubicBezTo>
                  <a:cubicBezTo>
                    <a:pt x="64" y="164"/>
                    <a:pt x="64" y="164"/>
                    <a:pt x="65" y="164"/>
                  </a:cubicBezTo>
                  <a:cubicBezTo>
                    <a:pt x="65" y="165"/>
                    <a:pt x="66" y="165"/>
                    <a:pt x="66" y="166"/>
                  </a:cubicBezTo>
                  <a:cubicBezTo>
                    <a:pt x="66" y="166"/>
                    <a:pt x="66" y="167"/>
                    <a:pt x="67" y="168"/>
                  </a:cubicBezTo>
                  <a:cubicBezTo>
                    <a:pt x="67" y="168"/>
                    <a:pt x="68" y="169"/>
                    <a:pt x="68" y="170"/>
                  </a:cubicBezTo>
                  <a:cubicBezTo>
                    <a:pt x="68" y="170"/>
                    <a:pt x="68" y="170"/>
                    <a:pt x="68" y="171"/>
                  </a:cubicBezTo>
                  <a:cubicBezTo>
                    <a:pt x="69" y="171"/>
                    <a:pt x="68" y="171"/>
                    <a:pt x="69" y="172"/>
                  </a:cubicBezTo>
                  <a:cubicBezTo>
                    <a:pt x="69" y="172"/>
                    <a:pt x="69" y="173"/>
                    <a:pt x="70" y="173"/>
                  </a:cubicBezTo>
                  <a:cubicBezTo>
                    <a:pt x="70" y="174"/>
                    <a:pt x="70" y="174"/>
                    <a:pt x="70" y="174"/>
                  </a:cubicBezTo>
                  <a:cubicBezTo>
                    <a:pt x="71" y="175"/>
                    <a:pt x="70" y="176"/>
                    <a:pt x="71" y="176"/>
                  </a:cubicBezTo>
                  <a:cubicBezTo>
                    <a:pt x="71" y="176"/>
                    <a:pt x="71" y="176"/>
                    <a:pt x="71" y="177"/>
                  </a:cubicBezTo>
                  <a:cubicBezTo>
                    <a:pt x="71" y="178"/>
                    <a:pt x="71" y="179"/>
                    <a:pt x="71" y="179"/>
                  </a:cubicBezTo>
                  <a:cubicBezTo>
                    <a:pt x="71" y="179"/>
                    <a:pt x="71" y="179"/>
                    <a:pt x="71" y="180"/>
                  </a:cubicBezTo>
                  <a:cubicBezTo>
                    <a:pt x="72" y="181"/>
                    <a:pt x="72" y="181"/>
                    <a:pt x="72" y="181"/>
                  </a:cubicBezTo>
                  <a:cubicBezTo>
                    <a:pt x="72" y="182"/>
                    <a:pt x="73" y="182"/>
                    <a:pt x="73" y="183"/>
                  </a:cubicBezTo>
                  <a:cubicBezTo>
                    <a:pt x="73" y="183"/>
                    <a:pt x="73" y="183"/>
                    <a:pt x="73" y="184"/>
                  </a:cubicBezTo>
                  <a:cubicBezTo>
                    <a:pt x="72" y="184"/>
                    <a:pt x="72" y="184"/>
                    <a:pt x="72" y="185"/>
                  </a:cubicBezTo>
                  <a:cubicBezTo>
                    <a:pt x="73" y="185"/>
                    <a:pt x="73" y="186"/>
                    <a:pt x="73" y="186"/>
                  </a:cubicBezTo>
                  <a:cubicBezTo>
                    <a:pt x="74" y="187"/>
                    <a:pt x="74" y="187"/>
                    <a:pt x="74" y="188"/>
                  </a:cubicBezTo>
                  <a:cubicBezTo>
                    <a:pt x="74" y="188"/>
                    <a:pt x="74" y="189"/>
                    <a:pt x="74" y="189"/>
                  </a:cubicBezTo>
                  <a:cubicBezTo>
                    <a:pt x="74" y="190"/>
                    <a:pt x="74" y="190"/>
                    <a:pt x="73" y="190"/>
                  </a:cubicBezTo>
                  <a:cubicBezTo>
                    <a:pt x="73" y="190"/>
                    <a:pt x="72" y="189"/>
                    <a:pt x="72" y="191"/>
                  </a:cubicBezTo>
                  <a:cubicBezTo>
                    <a:pt x="72" y="192"/>
                    <a:pt x="73" y="192"/>
                    <a:pt x="74" y="193"/>
                  </a:cubicBezTo>
                  <a:cubicBezTo>
                    <a:pt x="74" y="193"/>
                    <a:pt x="75" y="194"/>
                    <a:pt x="75" y="195"/>
                  </a:cubicBezTo>
                  <a:cubicBezTo>
                    <a:pt x="75" y="196"/>
                    <a:pt x="77" y="197"/>
                    <a:pt x="77" y="197"/>
                  </a:cubicBezTo>
                  <a:cubicBezTo>
                    <a:pt x="77" y="198"/>
                    <a:pt x="77" y="198"/>
                    <a:pt x="78" y="199"/>
                  </a:cubicBezTo>
                  <a:cubicBezTo>
                    <a:pt x="78" y="199"/>
                    <a:pt x="78" y="199"/>
                    <a:pt x="78" y="200"/>
                  </a:cubicBezTo>
                  <a:cubicBezTo>
                    <a:pt x="78" y="201"/>
                    <a:pt x="78" y="201"/>
                    <a:pt x="78" y="201"/>
                  </a:cubicBezTo>
                  <a:cubicBezTo>
                    <a:pt x="79" y="202"/>
                    <a:pt x="79" y="202"/>
                    <a:pt x="79" y="203"/>
                  </a:cubicBezTo>
                  <a:cubicBezTo>
                    <a:pt x="79" y="203"/>
                    <a:pt x="80" y="203"/>
                    <a:pt x="79" y="204"/>
                  </a:cubicBezTo>
                  <a:cubicBezTo>
                    <a:pt x="79" y="204"/>
                    <a:pt x="78" y="205"/>
                    <a:pt x="78" y="205"/>
                  </a:cubicBezTo>
                  <a:cubicBezTo>
                    <a:pt x="78" y="205"/>
                    <a:pt x="78" y="205"/>
                    <a:pt x="78" y="206"/>
                  </a:cubicBezTo>
                  <a:cubicBezTo>
                    <a:pt x="79" y="206"/>
                    <a:pt x="80" y="207"/>
                    <a:pt x="80" y="207"/>
                  </a:cubicBezTo>
                  <a:cubicBezTo>
                    <a:pt x="80" y="207"/>
                    <a:pt x="80" y="208"/>
                    <a:pt x="80" y="208"/>
                  </a:cubicBezTo>
                  <a:cubicBezTo>
                    <a:pt x="80" y="208"/>
                    <a:pt x="81" y="209"/>
                    <a:pt x="81" y="209"/>
                  </a:cubicBezTo>
                  <a:cubicBezTo>
                    <a:pt x="81" y="209"/>
                    <a:pt x="82" y="210"/>
                    <a:pt x="82" y="210"/>
                  </a:cubicBezTo>
                  <a:cubicBezTo>
                    <a:pt x="82" y="210"/>
                    <a:pt x="83" y="211"/>
                    <a:pt x="83" y="211"/>
                  </a:cubicBezTo>
                  <a:cubicBezTo>
                    <a:pt x="84" y="212"/>
                    <a:pt x="84" y="212"/>
                    <a:pt x="84" y="213"/>
                  </a:cubicBezTo>
                  <a:cubicBezTo>
                    <a:pt x="85" y="213"/>
                    <a:pt x="85" y="214"/>
                    <a:pt x="85" y="215"/>
                  </a:cubicBezTo>
                  <a:cubicBezTo>
                    <a:pt x="85" y="216"/>
                    <a:pt x="85" y="216"/>
                    <a:pt x="86" y="217"/>
                  </a:cubicBezTo>
                  <a:cubicBezTo>
                    <a:pt x="86" y="217"/>
                    <a:pt x="86" y="217"/>
                    <a:pt x="87" y="218"/>
                  </a:cubicBezTo>
                  <a:cubicBezTo>
                    <a:pt x="87" y="218"/>
                    <a:pt x="88" y="218"/>
                    <a:pt x="88" y="219"/>
                  </a:cubicBezTo>
                  <a:cubicBezTo>
                    <a:pt x="88" y="220"/>
                    <a:pt x="89" y="221"/>
                    <a:pt x="89" y="222"/>
                  </a:cubicBezTo>
                  <a:cubicBezTo>
                    <a:pt x="89" y="222"/>
                    <a:pt x="89" y="223"/>
                    <a:pt x="89" y="224"/>
                  </a:cubicBezTo>
                  <a:cubicBezTo>
                    <a:pt x="90" y="224"/>
                    <a:pt x="89" y="225"/>
                    <a:pt x="89" y="225"/>
                  </a:cubicBezTo>
                  <a:cubicBezTo>
                    <a:pt x="89" y="225"/>
                    <a:pt x="88" y="225"/>
                    <a:pt x="89" y="226"/>
                  </a:cubicBezTo>
                  <a:cubicBezTo>
                    <a:pt x="89" y="226"/>
                    <a:pt x="90" y="226"/>
                    <a:pt x="91" y="228"/>
                  </a:cubicBezTo>
                  <a:cubicBezTo>
                    <a:pt x="92" y="229"/>
                    <a:pt x="97" y="235"/>
                    <a:pt x="98" y="236"/>
                  </a:cubicBezTo>
                  <a:cubicBezTo>
                    <a:pt x="98" y="236"/>
                    <a:pt x="99" y="238"/>
                    <a:pt x="100" y="239"/>
                  </a:cubicBezTo>
                  <a:cubicBezTo>
                    <a:pt x="101" y="240"/>
                    <a:pt x="101" y="241"/>
                    <a:pt x="101" y="241"/>
                  </a:cubicBezTo>
                  <a:cubicBezTo>
                    <a:pt x="100" y="242"/>
                    <a:pt x="100" y="242"/>
                    <a:pt x="100" y="243"/>
                  </a:cubicBezTo>
                  <a:cubicBezTo>
                    <a:pt x="99" y="243"/>
                    <a:pt x="98" y="243"/>
                    <a:pt x="98" y="244"/>
                  </a:cubicBezTo>
                  <a:cubicBezTo>
                    <a:pt x="98" y="244"/>
                    <a:pt x="98" y="245"/>
                    <a:pt x="99" y="245"/>
                  </a:cubicBezTo>
                  <a:cubicBezTo>
                    <a:pt x="99" y="246"/>
                    <a:pt x="102" y="249"/>
                    <a:pt x="103" y="250"/>
                  </a:cubicBezTo>
                  <a:cubicBezTo>
                    <a:pt x="103" y="251"/>
                    <a:pt x="105" y="254"/>
                    <a:pt x="105" y="255"/>
                  </a:cubicBezTo>
                  <a:cubicBezTo>
                    <a:pt x="105" y="256"/>
                    <a:pt x="105" y="256"/>
                    <a:pt x="105" y="257"/>
                  </a:cubicBezTo>
                  <a:cubicBezTo>
                    <a:pt x="105" y="257"/>
                    <a:pt x="105" y="258"/>
                    <a:pt x="105" y="258"/>
                  </a:cubicBezTo>
                  <a:cubicBezTo>
                    <a:pt x="105" y="259"/>
                    <a:pt x="105" y="259"/>
                    <a:pt x="105" y="260"/>
                  </a:cubicBezTo>
                  <a:cubicBezTo>
                    <a:pt x="104" y="260"/>
                    <a:pt x="104" y="261"/>
                    <a:pt x="104" y="262"/>
                  </a:cubicBezTo>
                  <a:cubicBezTo>
                    <a:pt x="104" y="263"/>
                    <a:pt x="104" y="264"/>
                    <a:pt x="104" y="265"/>
                  </a:cubicBezTo>
                  <a:cubicBezTo>
                    <a:pt x="104" y="265"/>
                    <a:pt x="104" y="266"/>
                    <a:pt x="104" y="266"/>
                  </a:cubicBezTo>
                  <a:cubicBezTo>
                    <a:pt x="104" y="267"/>
                    <a:pt x="104" y="267"/>
                    <a:pt x="104" y="267"/>
                  </a:cubicBezTo>
                  <a:cubicBezTo>
                    <a:pt x="103" y="268"/>
                    <a:pt x="103" y="268"/>
                    <a:pt x="103" y="269"/>
                  </a:cubicBezTo>
                  <a:cubicBezTo>
                    <a:pt x="103" y="270"/>
                    <a:pt x="104" y="270"/>
                    <a:pt x="104" y="270"/>
                  </a:cubicBezTo>
                  <a:cubicBezTo>
                    <a:pt x="104" y="271"/>
                    <a:pt x="104" y="271"/>
                    <a:pt x="103" y="271"/>
                  </a:cubicBezTo>
                  <a:cubicBezTo>
                    <a:pt x="103" y="272"/>
                    <a:pt x="102" y="272"/>
                    <a:pt x="102" y="272"/>
                  </a:cubicBezTo>
                  <a:cubicBezTo>
                    <a:pt x="102" y="273"/>
                    <a:pt x="102" y="274"/>
                    <a:pt x="102" y="275"/>
                  </a:cubicBezTo>
                  <a:cubicBezTo>
                    <a:pt x="102" y="275"/>
                    <a:pt x="102" y="276"/>
                    <a:pt x="102" y="276"/>
                  </a:cubicBezTo>
                  <a:cubicBezTo>
                    <a:pt x="102" y="277"/>
                    <a:pt x="102" y="277"/>
                    <a:pt x="102" y="278"/>
                  </a:cubicBezTo>
                  <a:cubicBezTo>
                    <a:pt x="102" y="278"/>
                    <a:pt x="102" y="278"/>
                    <a:pt x="102" y="279"/>
                  </a:cubicBezTo>
                  <a:cubicBezTo>
                    <a:pt x="102" y="279"/>
                    <a:pt x="101" y="280"/>
                    <a:pt x="101" y="280"/>
                  </a:cubicBezTo>
                  <a:cubicBezTo>
                    <a:pt x="101" y="280"/>
                    <a:pt x="101" y="281"/>
                    <a:pt x="101" y="282"/>
                  </a:cubicBezTo>
                  <a:cubicBezTo>
                    <a:pt x="101" y="282"/>
                    <a:pt x="101" y="282"/>
                    <a:pt x="101" y="283"/>
                  </a:cubicBezTo>
                  <a:cubicBezTo>
                    <a:pt x="101" y="283"/>
                    <a:pt x="101" y="284"/>
                    <a:pt x="101" y="284"/>
                  </a:cubicBezTo>
                  <a:cubicBezTo>
                    <a:pt x="101" y="284"/>
                    <a:pt x="101" y="284"/>
                    <a:pt x="101" y="285"/>
                  </a:cubicBezTo>
                  <a:cubicBezTo>
                    <a:pt x="100" y="286"/>
                    <a:pt x="101" y="286"/>
                    <a:pt x="101" y="286"/>
                  </a:cubicBezTo>
                  <a:cubicBezTo>
                    <a:pt x="101" y="287"/>
                    <a:pt x="102" y="288"/>
                    <a:pt x="101" y="288"/>
                  </a:cubicBezTo>
                  <a:cubicBezTo>
                    <a:pt x="101" y="288"/>
                    <a:pt x="101" y="288"/>
                    <a:pt x="101" y="289"/>
                  </a:cubicBezTo>
                  <a:cubicBezTo>
                    <a:pt x="101" y="290"/>
                    <a:pt x="101" y="291"/>
                    <a:pt x="101" y="291"/>
                  </a:cubicBezTo>
                  <a:cubicBezTo>
                    <a:pt x="102" y="292"/>
                    <a:pt x="102" y="293"/>
                    <a:pt x="102" y="294"/>
                  </a:cubicBezTo>
                  <a:cubicBezTo>
                    <a:pt x="102" y="294"/>
                    <a:pt x="101" y="294"/>
                    <a:pt x="101" y="295"/>
                  </a:cubicBezTo>
                  <a:cubicBezTo>
                    <a:pt x="101" y="296"/>
                    <a:pt x="101" y="297"/>
                    <a:pt x="101" y="297"/>
                  </a:cubicBezTo>
                  <a:cubicBezTo>
                    <a:pt x="101" y="298"/>
                    <a:pt x="100" y="298"/>
                    <a:pt x="101" y="298"/>
                  </a:cubicBezTo>
                  <a:cubicBezTo>
                    <a:pt x="101" y="299"/>
                    <a:pt x="101" y="300"/>
                    <a:pt x="101" y="301"/>
                  </a:cubicBezTo>
                  <a:cubicBezTo>
                    <a:pt x="101" y="301"/>
                    <a:pt x="100" y="301"/>
                    <a:pt x="100" y="302"/>
                  </a:cubicBezTo>
                  <a:cubicBezTo>
                    <a:pt x="100" y="303"/>
                    <a:pt x="100" y="304"/>
                    <a:pt x="100" y="304"/>
                  </a:cubicBezTo>
                  <a:cubicBezTo>
                    <a:pt x="99" y="305"/>
                    <a:pt x="99" y="305"/>
                    <a:pt x="98" y="305"/>
                  </a:cubicBezTo>
                  <a:cubicBezTo>
                    <a:pt x="98" y="306"/>
                    <a:pt x="98" y="307"/>
                    <a:pt x="98" y="307"/>
                  </a:cubicBezTo>
                  <a:cubicBezTo>
                    <a:pt x="98" y="308"/>
                    <a:pt x="97" y="309"/>
                    <a:pt x="97" y="309"/>
                  </a:cubicBezTo>
                  <a:cubicBezTo>
                    <a:pt x="97" y="309"/>
                    <a:pt x="97" y="310"/>
                    <a:pt x="97" y="310"/>
                  </a:cubicBezTo>
                  <a:cubicBezTo>
                    <a:pt x="97" y="311"/>
                    <a:pt x="97" y="311"/>
                    <a:pt x="97" y="312"/>
                  </a:cubicBezTo>
                  <a:cubicBezTo>
                    <a:pt x="96" y="312"/>
                    <a:pt x="96" y="312"/>
                    <a:pt x="96" y="313"/>
                  </a:cubicBezTo>
                  <a:cubicBezTo>
                    <a:pt x="95" y="313"/>
                    <a:pt x="95" y="314"/>
                    <a:pt x="95" y="315"/>
                  </a:cubicBezTo>
                  <a:cubicBezTo>
                    <a:pt x="95" y="316"/>
                    <a:pt x="95" y="317"/>
                    <a:pt x="95" y="318"/>
                  </a:cubicBezTo>
                  <a:cubicBezTo>
                    <a:pt x="95" y="319"/>
                    <a:pt x="94" y="320"/>
                    <a:pt x="94" y="320"/>
                  </a:cubicBezTo>
                  <a:cubicBezTo>
                    <a:pt x="93" y="321"/>
                    <a:pt x="92" y="322"/>
                    <a:pt x="91" y="322"/>
                  </a:cubicBezTo>
                  <a:cubicBezTo>
                    <a:pt x="91" y="323"/>
                    <a:pt x="90" y="323"/>
                    <a:pt x="89" y="323"/>
                  </a:cubicBezTo>
                  <a:cubicBezTo>
                    <a:pt x="89" y="324"/>
                    <a:pt x="88" y="324"/>
                    <a:pt x="88" y="324"/>
                  </a:cubicBezTo>
                  <a:cubicBezTo>
                    <a:pt x="88" y="325"/>
                    <a:pt x="88" y="325"/>
                    <a:pt x="87" y="326"/>
                  </a:cubicBezTo>
                  <a:cubicBezTo>
                    <a:pt x="87" y="327"/>
                    <a:pt x="86" y="327"/>
                    <a:pt x="86" y="328"/>
                  </a:cubicBezTo>
                  <a:cubicBezTo>
                    <a:pt x="86" y="329"/>
                    <a:pt x="87" y="330"/>
                    <a:pt x="86" y="331"/>
                  </a:cubicBezTo>
                  <a:cubicBezTo>
                    <a:pt x="86" y="331"/>
                    <a:pt x="86" y="332"/>
                    <a:pt x="85" y="332"/>
                  </a:cubicBezTo>
                  <a:cubicBezTo>
                    <a:pt x="84" y="333"/>
                    <a:pt x="84" y="332"/>
                    <a:pt x="83" y="333"/>
                  </a:cubicBezTo>
                  <a:cubicBezTo>
                    <a:pt x="82" y="334"/>
                    <a:pt x="82" y="334"/>
                    <a:pt x="82" y="335"/>
                  </a:cubicBezTo>
                  <a:cubicBezTo>
                    <a:pt x="81" y="335"/>
                    <a:pt x="81" y="336"/>
                    <a:pt x="80" y="336"/>
                  </a:cubicBezTo>
                  <a:cubicBezTo>
                    <a:pt x="78" y="336"/>
                    <a:pt x="78" y="336"/>
                    <a:pt x="78" y="336"/>
                  </a:cubicBezTo>
                  <a:cubicBezTo>
                    <a:pt x="78" y="335"/>
                    <a:pt x="78" y="334"/>
                    <a:pt x="77" y="335"/>
                  </a:cubicBezTo>
                  <a:cubicBezTo>
                    <a:pt x="76" y="335"/>
                    <a:pt x="76" y="335"/>
                    <a:pt x="76" y="335"/>
                  </a:cubicBezTo>
                  <a:cubicBezTo>
                    <a:pt x="76" y="335"/>
                    <a:pt x="76" y="335"/>
                    <a:pt x="76" y="335"/>
                  </a:cubicBezTo>
                  <a:cubicBezTo>
                    <a:pt x="76" y="335"/>
                    <a:pt x="76" y="335"/>
                    <a:pt x="75" y="336"/>
                  </a:cubicBezTo>
                  <a:cubicBezTo>
                    <a:pt x="75" y="337"/>
                    <a:pt x="75" y="337"/>
                    <a:pt x="75" y="337"/>
                  </a:cubicBezTo>
                  <a:cubicBezTo>
                    <a:pt x="74" y="337"/>
                    <a:pt x="74" y="337"/>
                    <a:pt x="73" y="336"/>
                  </a:cubicBezTo>
                  <a:cubicBezTo>
                    <a:pt x="73" y="336"/>
                    <a:pt x="73" y="335"/>
                    <a:pt x="72" y="335"/>
                  </a:cubicBezTo>
                  <a:cubicBezTo>
                    <a:pt x="72" y="336"/>
                    <a:pt x="72" y="336"/>
                    <a:pt x="71" y="337"/>
                  </a:cubicBezTo>
                  <a:cubicBezTo>
                    <a:pt x="71" y="337"/>
                    <a:pt x="70" y="337"/>
                    <a:pt x="70" y="338"/>
                  </a:cubicBezTo>
                  <a:cubicBezTo>
                    <a:pt x="70" y="339"/>
                    <a:pt x="70" y="339"/>
                    <a:pt x="69" y="340"/>
                  </a:cubicBezTo>
                  <a:cubicBezTo>
                    <a:pt x="69" y="340"/>
                    <a:pt x="68" y="340"/>
                    <a:pt x="68" y="341"/>
                  </a:cubicBezTo>
                  <a:cubicBezTo>
                    <a:pt x="67" y="342"/>
                    <a:pt x="67" y="342"/>
                    <a:pt x="67" y="342"/>
                  </a:cubicBezTo>
                  <a:cubicBezTo>
                    <a:pt x="66" y="342"/>
                    <a:pt x="64" y="343"/>
                    <a:pt x="64" y="344"/>
                  </a:cubicBezTo>
                  <a:cubicBezTo>
                    <a:pt x="63" y="345"/>
                    <a:pt x="63" y="345"/>
                    <a:pt x="62" y="346"/>
                  </a:cubicBezTo>
                  <a:cubicBezTo>
                    <a:pt x="62" y="347"/>
                    <a:pt x="61" y="347"/>
                    <a:pt x="60" y="347"/>
                  </a:cubicBezTo>
                  <a:cubicBezTo>
                    <a:pt x="60" y="347"/>
                    <a:pt x="59" y="348"/>
                    <a:pt x="60" y="349"/>
                  </a:cubicBezTo>
                  <a:cubicBezTo>
                    <a:pt x="60" y="350"/>
                    <a:pt x="60" y="350"/>
                    <a:pt x="60" y="351"/>
                  </a:cubicBezTo>
                  <a:cubicBezTo>
                    <a:pt x="61" y="353"/>
                    <a:pt x="61" y="353"/>
                    <a:pt x="61" y="353"/>
                  </a:cubicBezTo>
                  <a:cubicBezTo>
                    <a:pt x="62" y="354"/>
                    <a:pt x="62" y="355"/>
                    <a:pt x="62" y="355"/>
                  </a:cubicBezTo>
                  <a:cubicBezTo>
                    <a:pt x="61" y="356"/>
                    <a:pt x="60" y="355"/>
                    <a:pt x="60" y="356"/>
                  </a:cubicBezTo>
                  <a:cubicBezTo>
                    <a:pt x="59" y="357"/>
                    <a:pt x="59" y="357"/>
                    <a:pt x="59" y="358"/>
                  </a:cubicBezTo>
                  <a:cubicBezTo>
                    <a:pt x="58" y="359"/>
                    <a:pt x="57" y="360"/>
                    <a:pt x="57" y="361"/>
                  </a:cubicBezTo>
                  <a:cubicBezTo>
                    <a:pt x="56" y="361"/>
                    <a:pt x="56" y="361"/>
                    <a:pt x="55" y="362"/>
                  </a:cubicBezTo>
                  <a:cubicBezTo>
                    <a:pt x="55" y="362"/>
                    <a:pt x="55" y="362"/>
                    <a:pt x="55" y="363"/>
                  </a:cubicBezTo>
                  <a:cubicBezTo>
                    <a:pt x="54" y="363"/>
                    <a:pt x="55" y="362"/>
                    <a:pt x="54" y="363"/>
                  </a:cubicBezTo>
                  <a:cubicBezTo>
                    <a:pt x="53" y="363"/>
                    <a:pt x="52" y="364"/>
                    <a:pt x="52" y="364"/>
                  </a:cubicBezTo>
                  <a:cubicBezTo>
                    <a:pt x="52" y="365"/>
                    <a:pt x="52" y="365"/>
                    <a:pt x="52" y="366"/>
                  </a:cubicBezTo>
                  <a:cubicBezTo>
                    <a:pt x="52" y="366"/>
                    <a:pt x="51" y="366"/>
                    <a:pt x="51" y="366"/>
                  </a:cubicBezTo>
                  <a:cubicBezTo>
                    <a:pt x="50" y="366"/>
                    <a:pt x="50" y="367"/>
                    <a:pt x="50" y="367"/>
                  </a:cubicBezTo>
                  <a:cubicBezTo>
                    <a:pt x="50" y="367"/>
                    <a:pt x="50" y="367"/>
                    <a:pt x="50" y="367"/>
                  </a:cubicBezTo>
                  <a:cubicBezTo>
                    <a:pt x="50" y="367"/>
                    <a:pt x="50" y="367"/>
                    <a:pt x="49" y="367"/>
                  </a:cubicBezTo>
                  <a:cubicBezTo>
                    <a:pt x="48" y="367"/>
                    <a:pt x="48" y="367"/>
                    <a:pt x="48" y="367"/>
                  </a:cubicBezTo>
                  <a:cubicBezTo>
                    <a:pt x="48" y="368"/>
                    <a:pt x="48" y="368"/>
                    <a:pt x="48" y="368"/>
                  </a:cubicBezTo>
                  <a:cubicBezTo>
                    <a:pt x="48" y="368"/>
                    <a:pt x="47" y="368"/>
                    <a:pt x="47" y="369"/>
                  </a:cubicBezTo>
                  <a:cubicBezTo>
                    <a:pt x="46" y="369"/>
                    <a:pt x="47" y="369"/>
                    <a:pt x="46" y="369"/>
                  </a:cubicBezTo>
                  <a:cubicBezTo>
                    <a:pt x="46" y="370"/>
                    <a:pt x="46" y="369"/>
                    <a:pt x="46" y="370"/>
                  </a:cubicBezTo>
                  <a:cubicBezTo>
                    <a:pt x="45" y="371"/>
                    <a:pt x="45" y="371"/>
                    <a:pt x="46" y="371"/>
                  </a:cubicBezTo>
                  <a:cubicBezTo>
                    <a:pt x="46" y="372"/>
                    <a:pt x="45" y="372"/>
                    <a:pt x="46" y="372"/>
                  </a:cubicBezTo>
                  <a:cubicBezTo>
                    <a:pt x="46" y="373"/>
                    <a:pt x="46" y="373"/>
                    <a:pt x="45" y="374"/>
                  </a:cubicBezTo>
                  <a:cubicBezTo>
                    <a:pt x="45" y="374"/>
                    <a:pt x="45" y="374"/>
                    <a:pt x="44" y="374"/>
                  </a:cubicBezTo>
                  <a:cubicBezTo>
                    <a:pt x="44" y="374"/>
                    <a:pt x="44" y="374"/>
                    <a:pt x="43" y="375"/>
                  </a:cubicBezTo>
                  <a:cubicBezTo>
                    <a:pt x="43" y="376"/>
                    <a:pt x="43" y="376"/>
                    <a:pt x="42" y="376"/>
                  </a:cubicBezTo>
                  <a:cubicBezTo>
                    <a:pt x="42" y="376"/>
                    <a:pt x="42" y="376"/>
                    <a:pt x="41" y="376"/>
                  </a:cubicBezTo>
                  <a:cubicBezTo>
                    <a:pt x="41" y="377"/>
                    <a:pt x="41" y="377"/>
                    <a:pt x="40" y="377"/>
                  </a:cubicBezTo>
                  <a:cubicBezTo>
                    <a:pt x="40" y="377"/>
                    <a:pt x="40" y="378"/>
                    <a:pt x="40" y="378"/>
                  </a:cubicBezTo>
                  <a:cubicBezTo>
                    <a:pt x="40" y="379"/>
                    <a:pt x="40" y="379"/>
                    <a:pt x="40" y="380"/>
                  </a:cubicBezTo>
                  <a:cubicBezTo>
                    <a:pt x="40" y="381"/>
                    <a:pt x="40" y="380"/>
                    <a:pt x="40" y="381"/>
                  </a:cubicBezTo>
                  <a:cubicBezTo>
                    <a:pt x="40" y="382"/>
                    <a:pt x="41" y="382"/>
                    <a:pt x="40" y="382"/>
                  </a:cubicBezTo>
                  <a:cubicBezTo>
                    <a:pt x="40" y="383"/>
                    <a:pt x="40" y="383"/>
                    <a:pt x="40" y="384"/>
                  </a:cubicBezTo>
                  <a:cubicBezTo>
                    <a:pt x="41" y="384"/>
                    <a:pt x="41" y="384"/>
                    <a:pt x="40" y="384"/>
                  </a:cubicBezTo>
                  <a:cubicBezTo>
                    <a:pt x="40" y="385"/>
                    <a:pt x="40" y="385"/>
                    <a:pt x="40" y="385"/>
                  </a:cubicBezTo>
                  <a:cubicBezTo>
                    <a:pt x="40" y="386"/>
                    <a:pt x="40" y="387"/>
                    <a:pt x="40" y="387"/>
                  </a:cubicBezTo>
                  <a:cubicBezTo>
                    <a:pt x="40" y="387"/>
                    <a:pt x="41" y="387"/>
                    <a:pt x="40" y="388"/>
                  </a:cubicBezTo>
                  <a:cubicBezTo>
                    <a:pt x="40" y="389"/>
                    <a:pt x="40" y="389"/>
                    <a:pt x="40" y="390"/>
                  </a:cubicBezTo>
                  <a:cubicBezTo>
                    <a:pt x="40" y="391"/>
                    <a:pt x="40" y="392"/>
                    <a:pt x="40" y="393"/>
                  </a:cubicBezTo>
                  <a:cubicBezTo>
                    <a:pt x="40" y="394"/>
                    <a:pt x="40" y="395"/>
                    <a:pt x="40" y="396"/>
                  </a:cubicBezTo>
                  <a:cubicBezTo>
                    <a:pt x="40" y="397"/>
                    <a:pt x="40" y="397"/>
                    <a:pt x="39" y="398"/>
                  </a:cubicBezTo>
                  <a:cubicBezTo>
                    <a:pt x="39" y="399"/>
                    <a:pt x="39" y="400"/>
                    <a:pt x="38" y="400"/>
                  </a:cubicBezTo>
                  <a:cubicBezTo>
                    <a:pt x="38" y="399"/>
                    <a:pt x="38" y="398"/>
                    <a:pt x="37" y="399"/>
                  </a:cubicBezTo>
                  <a:cubicBezTo>
                    <a:pt x="36" y="400"/>
                    <a:pt x="36" y="400"/>
                    <a:pt x="35" y="400"/>
                  </a:cubicBezTo>
                  <a:cubicBezTo>
                    <a:pt x="35" y="400"/>
                    <a:pt x="35" y="400"/>
                    <a:pt x="35" y="400"/>
                  </a:cubicBezTo>
                  <a:cubicBezTo>
                    <a:pt x="35" y="401"/>
                    <a:pt x="35" y="401"/>
                    <a:pt x="35" y="402"/>
                  </a:cubicBezTo>
                  <a:cubicBezTo>
                    <a:pt x="35" y="403"/>
                    <a:pt x="35" y="403"/>
                    <a:pt x="34" y="404"/>
                  </a:cubicBezTo>
                  <a:cubicBezTo>
                    <a:pt x="34" y="404"/>
                    <a:pt x="33" y="404"/>
                    <a:pt x="33" y="405"/>
                  </a:cubicBezTo>
                  <a:cubicBezTo>
                    <a:pt x="33" y="406"/>
                    <a:pt x="33" y="407"/>
                    <a:pt x="33" y="407"/>
                  </a:cubicBezTo>
                  <a:cubicBezTo>
                    <a:pt x="33" y="408"/>
                    <a:pt x="32" y="409"/>
                    <a:pt x="32" y="409"/>
                  </a:cubicBezTo>
                  <a:cubicBezTo>
                    <a:pt x="32" y="409"/>
                    <a:pt x="32" y="409"/>
                    <a:pt x="32" y="409"/>
                  </a:cubicBezTo>
                  <a:cubicBezTo>
                    <a:pt x="31" y="410"/>
                    <a:pt x="31" y="411"/>
                    <a:pt x="31" y="411"/>
                  </a:cubicBezTo>
                  <a:cubicBezTo>
                    <a:pt x="31" y="412"/>
                    <a:pt x="31" y="412"/>
                    <a:pt x="32" y="413"/>
                  </a:cubicBezTo>
                  <a:cubicBezTo>
                    <a:pt x="32" y="413"/>
                    <a:pt x="32" y="413"/>
                    <a:pt x="32" y="414"/>
                  </a:cubicBezTo>
                  <a:cubicBezTo>
                    <a:pt x="32" y="414"/>
                    <a:pt x="32" y="415"/>
                    <a:pt x="31" y="415"/>
                  </a:cubicBezTo>
                  <a:cubicBezTo>
                    <a:pt x="30" y="415"/>
                    <a:pt x="30" y="415"/>
                    <a:pt x="30" y="415"/>
                  </a:cubicBezTo>
                  <a:cubicBezTo>
                    <a:pt x="30" y="416"/>
                    <a:pt x="30" y="417"/>
                    <a:pt x="31" y="418"/>
                  </a:cubicBezTo>
                  <a:cubicBezTo>
                    <a:pt x="31" y="418"/>
                    <a:pt x="31" y="418"/>
                    <a:pt x="31" y="419"/>
                  </a:cubicBezTo>
                  <a:cubicBezTo>
                    <a:pt x="31" y="419"/>
                    <a:pt x="32" y="419"/>
                    <a:pt x="32" y="420"/>
                  </a:cubicBezTo>
                  <a:cubicBezTo>
                    <a:pt x="32" y="420"/>
                    <a:pt x="32" y="419"/>
                    <a:pt x="32" y="421"/>
                  </a:cubicBezTo>
                  <a:cubicBezTo>
                    <a:pt x="32" y="422"/>
                    <a:pt x="32" y="422"/>
                    <a:pt x="32" y="422"/>
                  </a:cubicBezTo>
                  <a:cubicBezTo>
                    <a:pt x="31" y="422"/>
                    <a:pt x="31" y="423"/>
                    <a:pt x="31" y="423"/>
                  </a:cubicBezTo>
                  <a:cubicBezTo>
                    <a:pt x="31" y="424"/>
                    <a:pt x="31" y="423"/>
                    <a:pt x="31" y="425"/>
                  </a:cubicBezTo>
                  <a:cubicBezTo>
                    <a:pt x="31" y="426"/>
                    <a:pt x="31" y="428"/>
                    <a:pt x="31" y="428"/>
                  </a:cubicBezTo>
                  <a:cubicBezTo>
                    <a:pt x="30" y="429"/>
                    <a:pt x="30" y="431"/>
                    <a:pt x="30" y="432"/>
                  </a:cubicBezTo>
                  <a:cubicBezTo>
                    <a:pt x="30" y="433"/>
                    <a:pt x="29" y="434"/>
                    <a:pt x="29" y="435"/>
                  </a:cubicBezTo>
                  <a:cubicBezTo>
                    <a:pt x="28" y="436"/>
                    <a:pt x="29" y="436"/>
                    <a:pt x="29" y="437"/>
                  </a:cubicBezTo>
                  <a:cubicBezTo>
                    <a:pt x="29" y="438"/>
                    <a:pt x="29" y="437"/>
                    <a:pt x="28" y="438"/>
                  </a:cubicBezTo>
                  <a:cubicBezTo>
                    <a:pt x="28" y="438"/>
                    <a:pt x="28" y="439"/>
                    <a:pt x="28" y="439"/>
                  </a:cubicBezTo>
                  <a:cubicBezTo>
                    <a:pt x="29" y="439"/>
                    <a:pt x="29" y="439"/>
                    <a:pt x="28" y="440"/>
                  </a:cubicBezTo>
                  <a:cubicBezTo>
                    <a:pt x="28" y="440"/>
                    <a:pt x="28" y="440"/>
                    <a:pt x="28" y="441"/>
                  </a:cubicBezTo>
                  <a:cubicBezTo>
                    <a:pt x="27" y="442"/>
                    <a:pt x="28" y="442"/>
                    <a:pt x="28" y="442"/>
                  </a:cubicBezTo>
                  <a:cubicBezTo>
                    <a:pt x="28" y="443"/>
                    <a:pt x="28" y="444"/>
                    <a:pt x="28" y="444"/>
                  </a:cubicBezTo>
                  <a:cubicBezTo>
                    <a:pt x="27" y="445"/>
                    <a:pt x="27" y="445"/>
                    <a:pt x="27" y="446"/>
                  </a:cubicBezTo>
                  <a:cubicBezTo>
                    <a:pt x="26" y="446"/>
                    <a:pt x="27" y="446"/>
                    <a:pt x="26" y="447"/>
                  </a:cubicBezTo>
                  <a:cubicBezTo>
                    <a:pt x="26" y="448"/>
                    <a:pt x="26" y="448"/>
                    <a:pt x="25" y="448"/>
                  </a:cubicBezTo>
                  <a:cubicBezTo>
                    <a:pt x="25" y="448"/>
                    <a:pt x="25" y="448"/>
                    <a:pt x="24" y="449"/>
                  </a:cubicBezTo>
                  <a:cubicBezTo>
                    <a:pt x="24" y="450"/>
                    <a:pt x="24" y="450"/>
                    <a:pt x="24" y="451"/>
                  </a:cubicBezTo>
                  <a:cubicBezTo>
                    <a:pt x="24" y="452"/>
                    <a:pt x="24" y="451"/>
                    <a:pt x="24" y="452"/>
                  </a:cubicBezTo>
                  <a:cubicBezTo>
                    <a:pt x="23" y="453"/>
                    <a:pt x="23" y="453"/>
                    <a:pt x="23" y="454"/>
                  </a:cubicBezTo>
                  <a:cubicBezTo>
                    <a:pt x="23" y="455"/>
                    <a:pt x="23" y="454"/>
                    <a:pt x="23" y="455"/>
                  </a:cubicBezTo>
                  <a:cubicBezTo>
                    <a:pt x="22" y="455"/>
                    <a:pt x="22" y="455"/>
                    <a:pt x="22" y="456"/>
                  </a:cubicBezTo>
                  <a:cubicBezTo>
                    <a:pt x="22" y="457"/>
                    <a:pt x="22" y="457"/>
                    <a:pt x="22" y="457"/>
                  </a:cubicBezTo>
                  <a:cubicBezTo>
                    <a:pt x="23" y="458"/>
                    <a:pt x="23" y="458"/>
                    <a:pt x="22" y="458"/>
                  </a:cubicBezTo>
                  <a:cubicBezTo>
                    <a:pt x="22" y="459"/>
                    <a:pt x="22" y="459"/>
                    <a:pt x="21" y="460"/>
                  </a:cubicBezTo>
                  <a:cubicBezTo>
                    <a:pt x="20" y="460"/>
                    <a:pt x="20" y="460"/>
                    <a:pt x="20" y="461"/>
                  </a:cubicBezTo>
                  <a:cubicBezTo>
                    <a:pt x="20" y="462"/>
                    <a:pt x="20" y="463"/>
                    <a:pt x="20" y="463"/>
                  </a:cubicBezTo>
                  <a:cubicBezTo>
                    <a:pt x="20" y="463"/>
                    <a:pt x="21" y="464"/>
                    <a:pt x="21" y="464"/>
                  </a:cubicBezTo>
                  <a:cubicBezTo>
                    <a:pt x="21" y="464"/>
                    <a:pt x="22" y="465"/>
                    <a:pt x="21" y="465"/>
                  </a:cubicBezTo>
                  <a:cubicBezTo>
                    <a:pt x="21" y="466"/>
                    <a:pt x="21" y="466"/>
                    <a:pt x="21" y="466"/>
                  </a:cubicBezTo>
                  <a:cubicBezTo>
                    <a:pt x="20" y="466"/>
                    <a:pt x="19" y="467"/>
                    <a:pt x="19" y="467"/>
                  </a:cubicBezTo>
                  <a:cubicBezTo>
                    <a:pt x="19" y="467"/>
                    <a:pt x="18" y="467"/>
                    <a:pt x="17" y="467"/>
                  </a:cubicBezTo>
                  <a:cubicBezTo>
                    <a:pt x="17" y="468"/>
                    <a:pt x="17" y="468"/>
                    <a:pt x="17" y="469"/>
                  </a:cubicBezTo>
                  <a:cubicBezTo>
                    <a:pt x="17" y="470"/>
                    <a:pt x="17" y="472"/>
                    <a:pt x="17" y="473"/>
                  </a:cubicBezTo>
                  <a:cubicBezTo>
                    <a:pt x="17" y="474"/>
                    <a:pt x="16" y="473"/>
                    <a:pt x="16" y="475"/>
                  </a:cubicBezTo>
                  <a:cubicBezTo>
                    <a:pt x="16" y="477"/>
                    <a:pt x="15" y="476"/>
                    <a:pt x="16" y="479"/>
                  </a:cubicBezTo>
                  <a:cubicBezTo>
                    <a:pt x="16" y="481"/>
                    <a:pt x="16" y="481"/>
                    <a:pt x="15" y="484"/>
                  </a:cubicBezTo>
                  <a:cubicBezTo>
                    <a:pt x="15" y="486"/>
                    <a:pt x="15" y="487"/>
                    <a:pt x="14" y="488"/>
                  </a:cubicBezTo>
                  <a:cubicBezTo>
                    <a:pt x="13" y="489"/>
                    <a:pt x="14" y="488"/>
                    <a:pt x="13" y="489"/>
                  </a:cubicBezTo>
                  <a:cubicBezTo>
                    <a:pt x="11" y="490"/>
                    <a:pt x="11" y="491"/>
                    <a:pt x="11" y="491"/>
                  </a:cubicBezTo>
                  <a:cubicBezTo>
                    <a:pt x="10" y="492"/>
                    <a:pt x="10" y="492"/>
                    <a:pt x="10" y="493"/>
                  </a:cubicBezTo>
                  <a:cubicBezTo>
                    <a:pt x="10" y="494"/>
                    <a:pt x="9" y="494"/>
                    <a:pt x="9" y="495"/>
                  </a:cubicBezTo>
                  <a:cubicBezTo>
                    <a:pt x="9" y="496"/>
                    <a:pt x="9" y="495"/>
                    <a:pt x="9" y="496"/>
                  </a:cubicBezTo>
                  <a:cubicBezTo>
                    <a:pt x="9" y="497"/>
                    <a:pt x="8" y="497"/>
                    <a:pt x="7" y="497"/>
                  </a:cubicBezTo>
                  <a:cubicBezTo>
                    <a:pt x="7" y="497"/>
                    <a:pt x="8" y="498"/>
                    <a:pt x="6" y="497"/>
                  </a:cubicBezTo>
                  <a:cubicBezTo>
                    <a:pt x="4" y="497"/>
                    <a:pt x="4" y="497"/>
                    <a:pt x="4" y="497"/>
                  </a:cubicBezTo>
                  <a:cubicBezTo>
                    <a:pt x="3" y="497"/>
                    <a:pt x="3" y="496"/>
                    <a:pt x="3" y="496"/>
                  </a:cubicBezTo>
                  <a:cubicBezTo>
                    <a:pt x="3" y="496"/>
                    <a:pt x="3" y="496"/>
                    <a:pt x="2" y="497"/>
                  </a:cubicBezTo>
                  <a:cubicBezTo>
                    <a:pt x="2" y="498"/>
                    <a:pt x="1" y="500"/>
                    <a:pt x="1" y="500"/>
                  </a:cubicBezTo>
                  <a:cubicBezTo>
                    <a:pt x="1" y="500"/>
                    <a:pt x="0" y="502"/>
                    <a:pt x="0" y="502"/>
                  </a:cubicBezTo>
                  <a:cubicBezTo>
                    <a:pt x="0" y="502"/>
                    <a:pt x="4" y="508"/>
                    <a:pt x="4" y="508"/>
                  </a:cubicBezTo>
                  <a:cubicBezTo>
                    <a:pt x="4" y="508"/>
                    <a:pt x="4" y="513"/>
                    <a:pt x="4" y="514"/>
                  </a:cubicBezTo>
                  <a:cubicBezTo>
                    <a:pt x="4" y="515"/>
                    <a:pt x="4" y="516"/>
                    <a:pt x="4" y="517"/>
                  </a:cubicBezTo>
                  <a:cubicBezTo>
                    <a:pt x="4" y="518"/>
                    <a:pt x="4" y="518"/>
                    <a:pt x="4" y="520"/>
                  </a:cubicBezTo>
                  <a:cubicBezTo>
                    <a:pt x="4" y="522"/>
                    <a:pt x="4" y="523"/>
                    <a:pt x="5" y="525"/>
                  </a:cubicBezTo>
                  <a:cubicBezTo>
                    <a:pt x="5" y="527"/>
                    <a:pt x="5" y="529"/>
                    <a:pt x="6" y="530"/>
                  </a:cubicBezTo>
                  <a:cubicBezTo>
                    <a:pt x="6" y="532"/>
                    <a:pt x="6" y="532"/>
                    <a:pt x="6" y="534"/>
                  </a:cubicBezTo>
                  <a:cubicBezTo>
                    <a:pt x="5" y="536"/>
                    <a:pt x="5" y="537"/>
                    <a:pt x="5" y="538"/>
                  </a:cubicBezTo>
                  <a:cubicBezTo>
                    <a:pt x="5" y="539"/>
                    <a:pt x="4" y="538"/>
                    <a:pt x="4" y="540"/>
                  </a:cubicBezTo>
                  <a:cubicBezTo>
                    <a:pt x="5" y="541"/>
                    <a:pt x="5" y="539"/>
                    <a:pt x="5" y="542"/>
                  </a:cubicBezTo>
                  <a:cubicBezTo>
                    <a:pt x="5" y="544"/>
                    <a:pt x="6" y="543"/>
                    <a:pt x="5" y="545"/>
                  </a:cubicBezTo>
                  <a:cubicBezTo>
                    <a:pt x="5" y="546"/>
                    <a:pt x="5" y="546"/>
                    <a:pt x="5" y="547"/>
                  </a:cubicBezTo>
                  <a:cubicBezTo>
                    <a:pt x="4" y="549"/>
                    <a:pt x="5" y="549"/>
                    <a:pt x="4" y="549"/>
                  </a:cubicBezTo>
                  <a:cubicBezTo>
                    <a:pt x="3" y="549"/>
                    <a:pt x="3" y="549"/>
                    <a:pt x="3" y="549"/>
                  </a:cubicBezTo>
                  <a:cubicBezTo>
                    <a:pt x="3" y="549"/>
                    <a:pt x="4" y="548"/>
                    <a:pt x="3" y="548"/>
                  </a:cubicBezTo>
                  <a:cubicBezTo>
                    <a:pt x="3" y="547"/>
                    <a:pt x="4" y="547"/>
                    <a:pt x="4" y="547"/>
                  </a:cubicBezTo>
                  <a:cubicBezTo>
                    <a:pt x="4" y="546"/>
                    <a:pt x="4" y="546"/>
                    <a:pt x="4" y="546"/>
                  </a:cubicBezTo>
                  <a:cubicBezTo>
                    <a:pt x="4" y="546"/>
                    <a:pt x="3" y="546"/>
                    <a:pt x="3" y="547"/>
                  </a:cubicBezTo>
                  <a:cubicBezTo>
                    <a:pt x="3" y="547"/>
                    <a:pt x="3" y="547"/>
                    <a:pt x="3" y="547"/>
                  </a:cubicBezTo>
                  <a:cubicBezTo>
                    <a:pt x="3" y="548"/>
                    <a:pt x="3" y="549"/>
                    <a:pt x="3" y="549"/>
                  </a:cubicBezTo>
                  <a:cubicBezTo>
                    <a:pt x="3" y="549"/>
                    <a:pt x="3" y="549"/>
                    <a:pt x="3" y="549"/>
                  </a:cubicBezTo>
                  <a:cubicBezTo>
                    <a:pt x="3" y="550"/>
                    <a:pt x="4" y="550"/>
                    <a:pt x="3" y="550"/>
                  </a:cubicBezTo>
                  <a:cubicBezTo>
                    <a:pt x="3" y="551"/>
                    <a:pt x="3" y="551"/>
                    <a:pt x="3" y="552"/>
                  </a:cubicBezTo>
                  <a:cubicBezTo>
                    <a:pt x="3" y="553"/>
                    <a:pt x="3" y="554"/>
                    <a:pt x="3" y="555"/>
                  </a:cubicBezTo>
                  <a:cubicBezTo>
                    <a:pt x="2" y="555"/>
                    <a:pt x="2" y="556"/>
                    <a:pt x="2" y="557"/>
                  </a:cubicBezTo>
                  <a:cubicBezTo>
                    <a:pt x="2" y="558"/>
                    <a:pt x="2" y="558"/>
                    <a:pt x="2" y="559"/>
                  </a:cubicBezTo>
                  <a:cubicBezTo>
                    <a:pt x="2" y="560"/>
                    <a:pt x="2" y="564"/>
                    <a:pt x="2" y="565"/>
                  </a:cubicBezTo>
                  <a:cubicBezTo>
                    <a:pt x="2" y="566"/>
                    <a:pt x="2" y="567"/>
                    <a:pt x="2" y="568"/>
                  </a:cubicBezTo>
                  <a:cubicBezTo>
                    <a:pt x="2" y="569"/>
                    <a:pt x="2" y="571"/>
                    <a:pt x="2" y="571"/>
                  </a:cubicBezTo>
                  <a:cubicBezTo>
                    <a:pt x="2" y="571"/>
                    <a:pt x="3" y="572"/>
                    <a:pt x="3" y="572"/>
                  </a:cubicBezTo>
                  <a:cubicBezTo>
                    <a:pt x="4" y="572"/>
                    <a:pt x="3" y="573"/>
                    <a:pt x="4" y="572"/>
                  </a:cubicBezTo>
                  <a:cubicBezTo>
                    <a:pt x="5" y="572"/>
                    <a:pt x="5" y="571"/>
                    <a:pt x="6" y="571"/>
                  </a:cubicBezTo>
                  <a:cubicBezTo>
                    <a:pt x="6" y="571"/>
                    <a:pt x="6" y="570"/>
                    <a:pt x="6" y="570"/>
                  </a:cubicBezTo>
                  <a:cubicBezTo>
                    <a:pt x="7" y="571"/>
                    <a:pt x="7" y="571"/>
                    <a:pt x="7" y="571"/>
                  </a:cubicBezTo>
                  <a:cubicBezTo>
                    <a:pt x="8" y="570"/>
                    <a:pt x="7" y="570"/>
                    <a:pt x="8" y="570"/>
                  </a:cubicBezTo>
                  <a:cubicBezTo>
                    <a:pt x="8" y="569"/>
                    <a:pt x="8" y="569"/>
                    <a:pt x="9" y="569"/>
                  </a:cubicBezTo>
                  <a:cubicBezTo>
                    <a:pt x="9" y="568"/>
                    <a:pt x="10" y="568"/>
                    <a:pt x="10" y="568"/>
                  </a:cubicBezTo>
                  <a:cubicBezTo>
                    <a:pt x="11" y="568"/>
                    <a:pt x="10" y="567"/>
                    <a:pt x="12" y="567"/>
                  </a:cubicBezTo>
                  <a:cubicBezTo>
                    <a:pt x="13" y="567"/>
                    <a:pt x="14" y="567"/>
                    <a:pt x="14" y="567"/>
                  </a:cubicBezTo>
                  <a:cubicBezTo>
                    <a:pt x="15" y="567"/>
                    <a:pt x="14" y="566"/>
                    <a:pt x="15" y="566"/>
                  </a:cubicBezTo>
                  <a:cubicBezTo>
                    <a:pt x="16" y="566"/>
                    <a:pt x="16" y="566"/>
                    <a:pt x="16" y="566"/>
                  </a:cubicBezTo>
                  <a:cubicBezTo>
                    <a:pt x="17" y="566"/>
                    <a:pt x="16" y="567"/>
                    <a:pt x="17" y="566"/>
                  </a:cubicBezTo>
                  <a:cubicBezTo>
                    <a:pt x="18" y="566"/>
                    <a:pt x="18" y="566"/>
                    <a:pt x="18" y="566"/>
                  </a:cubicBezTo>
                  <a:cubicBezTo>
                    <a:pt x="19" y="566"/>
                    <a:pt x="18" y="566"/>
                    <a:pt x="19" y="566"/>
                  </a:cubicBezTo>
                  <a:cubicBezTo>
                    <a:pt x="20" y="567"/>
                    <a:pt x="20" y="566"/>
                    <a:pt x="21" y="567"/>
                  </a:cubicBezTo>
                  <a:cubicBezTo>
                    <a:pt x="22" y="567"/>
                    <a:pt x="22" y="567"/>
                    <a:pt x="22" y="567"/>
                  </a:cubicBezTo>
                  <a:cubicBezTo>
                    <a:pt x="23" y="567"/>
                    <a:pt x="22" y="567"/>
                    <a:pt x="23" y="568"/>
                  </a:cubicBezTo>
                  <a:cubicBezTo>
                    <a:pt x="24" y="569"/>
                    <a:pt x="24" y="569"/>
                    <a:pt x="24" y="569"/>
                  </a:cubicBezTo>
                  <a:cubicBezTo>
                    <a:pt x="24" y="569"/>
                    <a:pt x="26" y="570"/>
                    <a:pt x="26" y="570"/>
                  </a:cubicBezTo>
                  <a:cubicBezTo>
                    <a:pt x="26" y="571"/>
                    <a:pt x="26" y="570"/>
                    <a:pt x="27" y="570"/>
                  </a:cubicBezTo>
                  <a:cubicBezTo>
                    <a:pt x="27" y="571"/>
                    <a:pt x="27" y="571"/>
                    <a:pt x="27" y="571"/>
                  </a:cubicBezTo>
                  <a:cubicBezTo>
                    <a:pt x="28" y="571"/>
                    <a:pt x="28" y="571"/>
                    <a:pt x="28" y="570"/>
                  </a:cubicBezTo>
                  <a:cubicBezTo>
                    <a:pt x="29" y="570"/>
                    <a:pt x="29" y="570"/>
                    <a:pt x="30" y="570"/>
                  </a:cubicBezTo>
                  <a:cubicBezTo>
                    <a:pt x="31" y="569"/>
                    <a:pt x="31" y="569"/>
                    <a:pt x="32" y="569"/>
                  </a:cubicBezTo>
                  <a:cubicBezTo>
                    <a:pt x="32" y="570"/>
                    <a:pt x="32" y="570"/>
                    <a:pt x="32" y="570"/>
                  </a:cubicBezTo>
                  <a:cubicBezTo>
                    <a:pt x="33" y="570"/>
                    <a:pt x="33" y="570"/>
                    <a:pt x="33" y="570"/>
                  </a:cubicBezTo>
                  <a:cubicBezTo>
                    <a:pt x="33" y="569"/>
                    <a:pt x="33" y="569"/>
                    <a:pt x="34" y="569"/>
                  </a:cubicBezTo>
                  <a:cubicBezTo>
                    <a:pt x="35" y="569"/>
                    <a:pt x="34" y="569"/>
                    <a:pt x="35" y="569"/>
                  </a:cubicBezTo>
                  <a:cubicBezTo>
                    <a:pt x="35" y="570"/>
                    <a:pt x="36" y="569"/>
                    <a:pt x="36" y="570"/>
                  </a:cubicBezTo>
                  <a:cubicBezTo>
                    <a:pt x="36" y="571"/>
                    <a:pt x="35" y="572"/>
                    <a:pt x="36" y="572"/>
                  </a:cubicBezTo>
                  <a:cubicBezTo>
                    <a:pt x="36" y="572"/>
                    <a:pt x="36" y="572"/>
                    <a:pt x="36" y="571"/>
                  </a:cubicBezTo>
                  <a:cubicBezTo>
                    <a:pt x="37" y="571"/>
                    <a:pt x="37" y="571"/>
                    <a:pt x="37" y="571"/>
                  </a:cubicBezTo>
                  <a:cubicBezTo>
                    <a:pt x="38" y="571"/>
                    <a:pt x="37" y="571"/>
                    <a:pt x="38" y="570"/>
                  </a:cubicBezTo>
                  <a:cubicBezTo>
                    <a:pt x="38" y="570"/>
                    <a:pt x="40" y="571"/>
                    <a:pt x="40" y="571"/>
                  </a:cubicBezTo>
                  <a:cubicBezTo>
                    <a:pt x="40" y="571"/>
                    <a:pt x="41" y="570"/>
                    <a:pt x="41" y="570"/>
                  </a:cubicBezTo>
                  <a:cubicBezTo>
                    <a:pt x="41" y="570"/>
                    <a:pt x="41" y="570"/>
                    <a:pt x="42" y="570"/>
                  </a:cubicBezTo>
                  <a:cubicBezTo>
                    <a:pt x="42" y="570"/>
                    <a:pt x="42" y="570"/>
                    <a:pt x="43" y="570"/>
                  </a:cubicBezTo>
                  <a:cubicBezTo>
                    <a:pt x="43" y="570"/>
                    <a:pt x="43" y="570"/>
                    <a:pt x="43" y="570"/>
                  </a:cubicBezTo>
                  <a:cubicBezTo>
                    <a:pt x="44" y="569"/>
                    <a:pt x="44" y="569"/>
                    <a:pt x="44" y="569"/>
                  </a:cubicBezTo>
                  <a:cubicBezTo>
                    <a:pt x="44" y="569"/>
                    <a:pt x="44" y="568"/>
                    <a:pt x="45" y="568"/>
                  </a:cubicBezTo>
                  <a:cubicBezTo>
                    <a:pt x="46" y="568"/>
                    <a:pt x="47" y="568"/>
                    <a:pt x="47" y="567"/>
                  </a:cubicBezTo>
                  <a:cubicBezTo>
                    <a:pt x="47" y="567"/>
                    <a:pt x="47" y="567"/>
                    <a:pt x="48" y="567"/>
                  </a:cubicBezTo>
                  <a:cubicBezTo>
                    <a:pt x="48" y="567"/>
                    <a:pt x="49" y="567"/>
                    <a:pt x="49" y="567"/>
                  </a:cubicBezTo>
                  <a:cubicBezTo>
                    <a:pt x="49" y="567"/>
                    <a:pt x="49" y="567"/>
                    <a:pt x="49" y="566"/>
                  </a:cubicBezTo>
                  <a:cubicBezTo>
                    <a:pt x="49" y="566"/>
                    <a:pt x="49" y="566"/>
                    <a:pt x="49" y="566"/>
                  </a:cubicBezTo>
                  <a:cubicBezTo>
                    <a:pt x="50" y="565"/>
                    <a:pt x="52" y="565"/>
                    <a:pt x="52" y="565"/>
                  </a:cubicBezTo>
                  <a:cubicBezTo>
                    <a:pt x="52" y="564"/>
                    <a:pt x="53" y="564"/>
                    <a:pt x="53" y="564"/>
                  </a:cubicBezTo>
                  <a:cubicBezTo>
                    <a:pt x="54" y="564"/>
                    <a:pt x="54" y="564"/>
                    <a:pt x="54" y="563"/>
                  </a:cubicBezTo>
                  <a:cubicBezTo>
                    <a:pt x="54" y="563"/>
                    <a:pt x="54" y="563"/>
                    <a:pt x="54" y="563"/>
                  </a:cubicBezTo>
                  <a:cubicBezTo>
                    <a:pt x="55" y="562"/>
                    <a:pt x="56" y="562"/>
                    <a:pt x="56" y="562"/>
                  </a:cubicBezTo>
                  <a:cubicBezTo>
                    <a:pt x="56" y="562"/>
                    <a:pt x="57" y="561"/>
                    <a:pt x="57" y="561"/>
                  </a:cubicBezTo>
                  <a:cubicBezTo>
                    <a:pt x="57" y="561"/>
                    <a:pt x="57" y="561"/>
                    <a:pt x="57" y="560"/>
                  </a:cubicBezTo>
                  <a:cubicBezTo>
                    <a:pt x="57" y="560"/>
                    <a:pt x="58" y="560"/>
                    <a:pt x="58" y="560"/>
                  </a:cubicBezTo>
                  <a:cubicBezTo>
                    <a:pt x="59" y="560"/>
                    <a:pt x="58" y="559"/>
                    <a:pt x="59" y="559"/>
                  </a:cubicBezTo>
                  <a:cubicBezTo>
                    <a:pt x="60" y="559"/>
                    <a:pt x="60" y="560"/>
                    <a:pt x="60" y="559"/>
                  </a:cubicBezTo>
                  <a:cubicBezTo>
                    <a:pt x="60" y="559"/>
                    <a:pt x="60" y="559"/>
                    <a:pt x="61" y="559"/>
                  </a:cubicBezTo>
                  <a:cubicBezTo>
                    <a:pt x="61" y="559"/>
                    <a:pt x="61" y="559"/>
                    <a:pt x="61" y="559"/>
                  </a:cubicBezTo>
                  <a:cubicBezTo>
                    <a:pt x="61" y="559"/>
                    <a:pt x="61" y="558"/>
                    <a:pt x="61" y="558"/>
                  </a:cubicBezTo>
                  <a:cubicBezTo>
                    <a:pt x="61" y="558"/>
                    <a:pt x="62" y="557"/>
                    <a:pt x="62" y="557"/>
                  </a:cubicBezTo>
                  <a:cubicBezTo>
                    <a:pt x="63" y="557"/>
                    <a:pt x="63" y="557"/>
                    <a:pt x="64" y="557"/>
                  </a:cubicBezTo>
                  <a:cubicBezTo>
                    <a:pt x="65" y="557"/>
                    <a:pt x="66" y="558"/>
                    <a:pt x="66" y="557"/>
                  </a:cubicBezTo>
                  <a:cubicBezTo>
                    <a:pt x="66" y="557"/>
                    <a:pt x="67" y="556"/>
                    <a:pt x="67" y="557"/>
                  </a:cubicBezTo>
                  <a:cubicBezTo>
                    <a:pt x="67" y="557"/>
                    <a:pt x="67" y="557"/>
                    <a:pt x="68" y="557"/>
                  </a:cubicBezTo>
                  <a:cubicBezTo>
                    <a:pt x="68" y="557"/>
                    <a:pt x="68" y="557"/>
                    <a:pt x="69" y="557"/>
                  </a:cubicBezTo>
                  <a:cubicBezTo>
                    <a:pt x="70" y="557"/>
                    <a:pt x="70" y="557"/>
                    <a:pt x="71" y="556"/>
                  </a:cubicBezTo>
                  <a:cubicBezTo>
                    <a:pt x="72" y="556"/>
                    <a:pt x="72" y="556"/>
                    <a:pt x="72" y="556"/>
                  </a:cubicBezTo>
                  <a:cubicBezTo>
                    <a:pt x="72" y="557"/>
                    <a:pt x="72" y="557"/>
                    <a:pt x="72" y="557"/>
                  </a:cubicBezTo>
                  <a:cubicBezTo>
                    <a:pt x="73" y="557"/>
                    <a:pt x="73" y="557"/>
                    <a:pt x="73" y="558"/>
                  </a:cubicBezTo>
                  <a:cubicBezTo>
                    <a:pt x="73" y="558"/>
                    <a:pt x="72" y="558"/>
                    <a:pt x="73" y="558"/>
                  </a:cubicBezTo>
                  <a:cubicBezTo>
                    <a:pt x="74" y="558"/>
                    <a:pt x="74" y="557"/>
                    <a:pt x="75" y="558"/>
                  </a:cubicBezTo>
                  <a:cubicBezTo>
                    <a:pt x="75" y="558"/>
                    <a:pt x="75" y="558"/>
                    <a:pt x="75" y="558"/>
                  </a:cubicBezTo>
                  <a:cubicBezTo>
                    <a:pt x="75" y="558"/>
                    <a:pt x="76" y="558"/>
                    <a:pt x="77" y="558"/>
                  </a:cubicBezTo>
                  <a:cubicBezTo>
                    <a:pt x="78" y="557"/>
                    <a:pt x="79" y="557"/>
                    <a:pt x="80" y="557"/>
                  </a:cubicBezTo>
                  <a:cubicBezTo>
                    <a:pt x="80" y="557"/>
                    <a:pt x="80" y="557"/>
                    <a:pt x="80" y="557"/>
                  </a:cubicBezTo>
                  <a:cubicBezTo>
                    <a:pt x="81" y="558"/>
                    <a:pt x="80" y="558"/>
                    <a:pt x="81" y="558"/>
                  </a:cubicBezTo>
                  <a:cubicBezTo>
                    <a:pt x="82" y="558"/>
                    <a:pt x="82" y="558"/>
                    <a:pt x="83" y="559"/>
                  </a:cubicBezTo>
                  <a:cubicBezTo>
                    <a:pt x="84" y="559"/>
                    <a:pt x="85" y="559"/>
                    <a:pt x="85" y="559"/>
                  </a:cubicBezTo>
                  <a:cubicBezTo>
                    <a:pt x="85" y="559"/>
                    <a:pt x="86" y="559"/>
                    <a:pt x="86" y="559"/>
                  </a:cubicBezTo>
                  <a:cubicBezTo>
                    <a:pt x="86" y="559"/>
                    <a:pt x="86" y="560"/>
                    <a:pt x="87" y="560"/>
                  </a:cubicBezTo>
                  <a:cubicBezTo>
                    <a:pt x="87" y="561"/>
                    <a:pt x="87" y="561"/>
                    <a:pt x="87" y="562"/>
                  </a:cubicBezTo>
                  <a:cubicBezTo>
                    <a:pt x="88" y="562"/>
                    <a:pt x="88" y="562"/>
                    <a:pt x="88" y="563"/>
                  </a:cubicBezTo>
                  <a:cubicBezTo>
                    <a:pt x="88" y="563"/>
                    <a:pt x="89" y="563"/>
                    <a:pt x="88" y="563"/>
                  </a:cubicBezTo>
                  <a:cubicBezTo>
                    <a:pt x="88" y="564"/>
                    <a:pt x="87" y="564"/>
                    <a:pt x="88" y="565"/>
                  </a:cubicBezTo>
                  <a:cubicBezTo>
                    <a:pt x="88" y="565"/>
                    <a:pt x="89" y="566"/>
                    <a:pt x="89" y="566"/>
                  </a:cubicBezTo>
                  <a:cubicBezTo>
                    <a:pt x="89" y="566"/>
                    <a:pt x="92" y="567"/>
                    <a:pt x="92" y="567"/>
                  </a:cubicBezTo>
                  <a:cubicBezTo>
                    <a:pt x="92" y="568"/>
                    <a:pt x="94" y="568"/>
                    <a:pt x="94" y="569"/>
                  </a:cubicBezTo>
                  <a:cubicBezTo>
                    <a:pt x="94" y="569"/>
                    <a:pt x="94" y="569"/>
                    <a:pt x="95" y="570"/>
                  </a:cubicBezTo>
                  <a:cubicBezTo>
                    <a:pt x="95" y="570"/>
                    <a:pt x="95" y="571"/>
                    <a:pt x="96" y="571"/>
                  </a:cubicBezTo>
                  <a:cubicBezTo>
                    <a:pt x="96" y="571"/>
                    <a:pt x="96" y="571"/>
                    <a:pt x="97" y="571"/>
                  </a:cubicBezTo>
                  <a:cubicBezTo>
                    <a:pt x="97" y="571"/>
                    <a:pt x="99" y="573"/>
                    <a:pt x="100" y="573"/>
                  </a:cubicBezTo>
                  <a:cubicBezTo>
                    <a:pt x="101" y="573"/>
                    <a:pt x="101" y="574"/>
                    <a:pt x="102" y="574"/>
                  </a:cubicBezTo>
                  <a:cubicBezTo>
                    <a:pt x="103" y="575"/>
                    <a:pt x="103" y="574"/>
                    <a:pt x="103" y="575"/>
                  </a:cubicBezTo>
                  <a:cubicBezTo>
                    <a:pt x="104" y="575"/>
                    <a:pt x="104" y="575"/>
                    <a:pt x="105" y="576"/>
                  </a:cubicBezTo>
                  <a:cubicBezTo>
                    <a:pt x="106" y="576"/>
                    <a:pt x="106" y="576"/>
                    <a:pt x="106" y="577"/>
                  </a:cubicBezTo>
                  <a:cubicBezTo>
                    <a:pt x="107" y="577"/>
                    <a:pt x="108" y="577"/>
                    <a:pt x="108" y="578"/>
                  </a:cubicBezTo>
                  <a:cubicBezTo>
                    <a:pt x="108" y="579"/>
                    <a:pt x="108" y="579"/>
                    <a:pt x="108" y="579"/>
                  </a:cubicBezTo>
                  <a:cubicBezTo>
                    <a:pt x="108" y="580"/>
                    <a:pt x="109" y="580"/>
                    <a:pt x="109" y="580"/>
                  </a:cubicBezTo>
                  <a:cubicBezTo>
                    <a:pt x="109" y="580"/>
                    <a:pt x="109" y="581"/>
                    <a:pt x="110" y="581"/>
                  </a:cubicBezTo>
                  <a:cubicBezTo>
                    <a:pt x="111" y="581"/>
                    <a:pt x="111" y="581"/>
                    <a:pt x="111" y="581"/>
                  </a:cubicBezTo>
                  <a:cubicBezTo>
                    <a:pt x="112" y="580"/>
                    <a:pt x="111" y="580"/>
                    <a:pt x="112" y="580"/>
                  </a:cubicBezTo>
                  <a:cubicBezTo>
                    <a:pt x="113" y="579"/>
                    <a:pt x="112" y="579"/>
                    <a:pt x="113" y="580"/>
                  </a:cubicBezTo>
                  <a:cubicBezTo>
                    <a:pt x="113" y="580"/>
                    <a:pt x="114" y="580"/>
                    <a:pt x="115" y="580"/>
                  </a:cubicBezTo>
                  <a:cubicBezTo>
                    <a:pt x="115" y="580"/>
                    <a:pt x="116" y="581"/>
                    <a:pt x="116" y="581"/>
                  </a:cubicBezTo>
                  <a:cubicBezTo>
                    <a:pt x="117" y="581"/>
                    <a:pt x="117" y="580"/>
                    <a:pt x="118" y="580"/>
                  </a:cubicBezTo>
                  <a:cubicBezTo>
                    <a:pt x="118" y="580"/>
                    <a:pt x="118" y="580"/>
                    <a:pt x="118" y="580"/>
                  </a:cubicBezTo>
                  <a:cubicBezTo>
                    <a:pt x="119" y="581"/>
                    <a:pt x="119" y="581"/>
                    <a:pt x="119" y="580"/>
                  </a:cubicBezTo>
                  <a:cubicBezTo>
                    <a:pt x="119" y="580"/>
                    <a:pt x="120" y="580"/>
                    <a:pt x="120" y="580"/>
                  </a:cubicBezTo>
                  <a:cubicBezTo>
                    <a:pt x="121" y="580"/>
                    <a:pt x="121" y="580"/>
                    <a:pt x="121" y="580"/>
                  </a:cubicBezTo>
                  <a:cubicBezTo>
                    <a:pt x="122" y="580"/>
                    <a:pt x="122" y="578"/>
                    <a:pt x="122" y="578"/>
                  </a:cubicBezTo>
                  <a:cubicBezTo>
                    <a:pt x="328" y="578"/>
                    <a:pt x="328" y="578"/>
                    <a:pt x="328" y="578"/>
                  </a:cubicBezTo>
                  <a:cubicBezTo>
                    <a:pt x="330" y="581"/>
                    <a:pt x="330" y="581"/>
                    <a:pt x="330" y="581"/>
                  </a:cubicBezTo>
                  <a:cubicBezTo>
                    <a:pt x="331" y="583"/>
                    <a:pt x="331" y="583"/>
                    <a:pt x="331" y="583"/>
                  </a:cubicBezTo>
                  <a:cubicBezTo>
                    <a:pt x="331" y="583"/>
                    <a:pt x="331" y="583"/>
                    <a:pt x="331" y="583"/>
                  </a:cubicBezTo>
                  <a:cubicBezTo>
                    <a:pt x="332" y="583"/>
                    <a:pt x="332" y="584"/>
                    <a:pt x="332" y="584"/>
                  </a:cubicBezTo>
                  <a:cubicBezTo>
                    <a:pt x="333" y="584"/>
                    <a:pt x="333" y="584"/>
                    <a:pt x="333" y="585"/>
                  </a:cubicBezTo>
                  <a:cubicBezTo>
                    <a:pt x="333" y="585"/>
                    <a:pt x="334" y="585"/>
                    <a:pt x="334" y="586"/>
                  </a:cubicBezTo>
                  <a:cubicBezTo>
                    <a:pt x="334" y="586"/>
                    <a:pt x="334" y="587"/>
                    <a:pt x="334" y="587"/>
                  </a:cubicBezTo>
                  <a:cubicBezTo>
                    <a:pt x="335" y="587"/>
                    <a:pt x="334" y="588"/>
                    <a:pt x="335" y="588"/>
                  </a:cubicBezTo>
                  <a:cubicBezTo>
                    <a:pt x="336" y="588"/>
                    <a:pt x="336" y="587"/>
                    <a:pt x="337" y="588"/>
                  </a:cubicBezTo>
                  <a:cubicBezTo>
                    <a:pt x="337" y="588"/>
                    <a:pt x="337" y="588"/>
                    <a:pt x="337" y="589"/>
                  </a:cubicBezTo>
                  <a:cubicBezTo>
                    <a:pt x="338" y="589"/>
                    <a:pt x="338" y="589"/>
                    <a:pt x="338" y="590"/>
                  </a:cubicBezTo>
                  <a:cubicBezTo>
                    <a:pt x="338" y="591"/>
                    <a:pt x="337" y="591"/>
                    <a:pt x="338" y="591"/>
                  </a:cubicBezTo>
                  <a:cubicBezTo>
                    <a:pt x="338" y="591"/>
                    <a:pt x="338" y="591"/>
                    <a:pt x="339" y="592"/>
                  </a:cubicBezTo>
                  <a:cubicBezTo>
                    <a:pt x="339" y="592"/>
                    <a:pt x="341" y="594"/>
                    <a:pt x="341" y="594"/>
                  </a:cubicBezTo>
                  <a:cubicBezTo>
                    <a:pt x="341" y="594"/>
                    <a:pt x="343" y="594"/>
                    <a:pt x="343" y="594"/>
                  </a:cubicBezTo>
                  <a:cubicBezTo>
                    <a:pt x="343" y="595"/>
                    <a:pt x="343" y="595"/>
                    <a:pt x="344" y="595"/>
                  </a:cubicBezTo>
                  <a:cubicBezTo>
                    <a:pt x="344" y="596"/>
                    <a:pt x="344" y="596"/>
                    <a:pt x="344" y="596"/>
                  </a:cubicBezTo>
                  <a:cubicBezTo>
                    <a:pt x="344" y="596"/>
                    <a:pt x="344" y="596"/>
                    <a:pt x="345" y="596"/>
                  </a:cubicBezTo>
                  <a:cubicBezTo>
                    <a:pt x="345" y="596"/>
                    <a:pt x="345" y="596"/>
                    <a:pt x="346" y="597"/>
                  </a:cubicBezTo>
                  <a:cubicBezTo>
                    <a:pt x="346" y="597"/>
                    <a:pt x="346" y="598"/>
                    <a:pt x="346" y="598"/>
                  </a:cubicBezTo>
                  <a:cubicBezTo>
                    <a:pt x="347" y="598"/>
                    <a:pt x="348" y="598"/>
                    <a:pt x="348" y="598"/>
                  </a:cubicBezTo>
                  <a:cubicBezTo>
                    <a:pt x="349" y="598"/>
                    <a:pt x="349" y="598"/>
                    <a:pt x="349" y="599"/>
                  </a:cubicBezTo>
                  <a:cubicBezTo>
                    <a:pt x="349" y="599"/>
                    <a:pt x="350" y="599"/>
                    <a:pt x="351" y="599"/>
                  </a:cubicBezTo>
                  <a:cubicBezTo>
                    <a:pt x="351" y="600"/>
                    <a:pt x="351" y="600"/>
                    <a:pt x="351" y="600"/>
                  </a:cubicBezTo>
                  <a:cubicBezTo>
                    <a:pt x="352" y="600"/>
                    <a:pt x="352" y="600"/>
                    <a:pt x="352" y="600"/>
                  </a:cubicBezTo>
                  <a:cubicBezTo>
                    <a:pt x="353" y="600"/>
                    <a:pt x="353" y="600"/>
                    <a:pt x="354" y="600"/>
                  </a:cubicBezTo>
                  <a:cubicBezTo>
                    <a:pt x="354" y="600"/>
                    <a:pt x="355" y="601"/>
                    <a:pt x="355" y="601"/>
                  </a:cubicBezTo>
                  <a:cubicBezTo>
                    <a:pt x="355" y="601"/>
                    <a:pt x="356" y="601"/>
                    <a:pt x="356" y="601"/>
                  </a:cubicBezTo>
                  <a:cubicBezTo>
                    <a:pt x="357" y="601"/>
                    <a:pt x="357" y="600"/>
                    <a:pt x="357" y="601"/>
                  </a:cubicBezTo>
                  <a:cubicBezTo>
                    <a:pt x="358" y="601"/>
                    <a:pt x="358" y="601"/>
                    <a:pt x="359" y="601"/>
                  </a:cubicBezTo>
                  <a:cubicBezTo>
                    <a:pt x="360" y="601"/>
                    <a:pt x="359" y="601"/>
                    <a:pt x="360" y="601"/>
                  </a:cubicBezTo>
                  <a:cubicBezTo>
                    <a:pt x="361" y="601"/>
                    <a:pt x="361" y="601"/>
                    <a:pt x="361" y="601"/>
                  </a:cubicBezTo>
                  <a:cubicBezTo>
                    <a:pt x="362" y="601"/>
                    <a:pt x="362" y="600"/>
                    <a:pt x="363" y="600"/>
                  </a:cubicBezTo>
                  <a:cubicBezTo>
                    <a:pt x="363" y="600"/>
                    <a:pt x="363" y="599"/>
                    <a:pt x="363" y="600"/>
                  </a:cubicBezTo>
                  <a:cubicBezTo>
                    <a:pt x="364" y="600"/>
                    <a:pt x="364" y="600"/>
                    <a:pt x="364" y="600"/>
                  </a:cubicBezTo>
                  <a:cubicBezTo>
                    <a:pt x="365" y="600"/>
                    <a:pt x="364" y="599"/>
                    <a:pt x="365" y="600"/>
                  </a:cubicBezTo>
                  <a:cubicBezTo>
                    <a:pt x="366" y="600"/>
                    <a:pt x="366" y="600"/>
                    <a:pt x="367" y="600"/>
                  </a:cubicBezTo>
                  <a:cubicBezTo>
                    <a:pt x="367" y="600"/>
                    <a:pt x="368" y="601"/>
                    <a:pt x="368" y="600"/>
                  </a:cubicBezTo>
                  <a:cubicBezTo>
                    <a:pt x="368" y="600"/>
                    <a:pt x="368" y="600"/>
                    <a:pt x="369" y="600"/>
                  </a:cubicBezTo>
                  <a:cubicBezTo>
                    <a:pt x="369" y="600"/>
                    <a:pt x="369" y="600"/>
                    <a:pt x="370" y="600"/>
                  </a:cubicBezTo>
                  <a:cubicBezTo>
                    <a:pt x="370" y="601"/>
                    <a:pt x="370" y="601"/>
                    <a:pt x="370" y="601"/>
                  </a:cubicBezTo>
                  <a:cubicBezTo>
                    <a:pt x="370" y="601"/>
                    <a:pt x="371" y="601"/>
                    <a:pt x="371" y="601"/>
                  </a:cubicBezTo>
                  <a:cubicBezTo>
                    <a:pt x="372" y="601"/>
                    <a:pt x="372" y="602"/>
                    <a:pt x="372" y="602"/>
                  </a:cubicBezTo>
                  <a:cubicBezTo>
                    <a:pt x="372" y="602"/>
                    <a:pt x="372" y="601"/>
                    <a:pt x="373" y="602"/>
                  </a:cubicBezTo>
                  <a:cubicBezTo>
                    <a:pt x="373" y="602"/>
                    <a:pt x="374" y="602"/>
                    <a:pt x="374" y="602"/>
                  </a:cubicBezTo>
                  <a:cubicBezTo>
                    <a:pt x="374" y="602"/>
                    <a:pt x="375" y="602"/>
                    <a:pt x="375" y="602"/>
                  </a:cubicBezTo>
                  <a:cubicBezTo>
                    <a:pt x="375" y="602"/>
                    <a:pt x="375" y="603"/>
                    <a:pt x="376" y="603"/>
                  </a:cubicBezTo>
                  <a:cubicBezTo>
                    <a:pt x="377" y="603"/>
                    <a:pt x="377" y="602"/>
                    <a:pt x="378" y="602"/>
                  </a:cubicBezTo>
                  <a:cubicBezTo>
                    <a:pt x="378" y="602"/>
                    <a:pt x="379" y="602"/>
                    <a:pt x="379" y="602"/>
                  </a:cubicBezTo>
                  <a:cubicBezTo>
                    <a:pt x="380" y="603"/>
                    <a:pt x="380" y="603"/>
                    <a:pt x="380" y="603"/>
                  </a:cubicBezTo>
                  <a:cubicBezTo>
                    <a:pt x="381" y="603"/>
                    <a:pt x="381" y="603"/>
                    <a:pt x="381" y="603"/>
                  </a:cubicBezTo>
                  <a:cubicBezTo>
                    <a:pt x="382" y="603"/>
                    <a:pt x="382" y="603"/>
                    <a:pt x="383" y="603"/>
                  </a:cubicBezTo>
                  <a:cubicBezTo>
                    <a:pt x="383" y="603"/>
                    <a:pt x="385" y="602"/>
                    <a:pt x="385" y="602"/>
                  </a:cubicBezTo>
                  <a:cubicBezTo>
                    <a:pt x="385" y="602"/>
                    <a:pt x="385" y="602"/>
                    <a:pt x="386" y="602"/>
                  </a:cubicBezTo>
                  <a:cubicBezTo>
                    <a:pt x="386" y="603"/>
                    <a:pt x="387" y="603"/>
                    <a:pt x="387" y="602"/>
                  </a:cubicBezTo>
                  <a:cubicBezTo>
                    <a:pt x="387" y="602"/>
                    <a:pt x="387" y="602"/>
                    <a:pt x="388" y="602"/>
                  </a:cubicBezTo>
                  <a:cubicBezTo>
                    <a:pt x="388" y="602"/>
                    <a:pt x="389" y="602"/>
                    <a:pt x="389" y="602"/>
                  </a:cubicBezTo>
                  <a:cubicBezTo>
                    <a:pt x="390" y="603"/>
                    <a:pt x="390" y="603"/>
                    <a:pt x="391" y="603"/>
                  </a:cubicBezTo>
                  <a:cubicBezTo>
                    <a:pt x="392" y="604"/>
                    <a:pt x="392" y="604"/>
                    <a:pt x="393" y="604"/>
                  </a:cubicBezTo>
                  <a:cubicBezTo>
                    <a:pt x="393" y="604"/>
                    <a:pt x="396" y="603"/>
                    <a:pt x="396" y="603"/>
                  </a:cubicBezTo>
                  <a:cubicBezTo>
                    <a:pt x="396" y="603"/>
                    <a:pt x="396" y="603"/>
                    <a:pt x="397" y="603"/>
                  </a:cubicBezTo>
                  <a:cubicBezTo>
                    <a:pt x="398" y="604"/>
                    <a:pt x="398" y="604"/>
                    <a:pt x="399" y="604"/>
                  </a:cubicBezTo>
                  <a:cubicBezTo>
                    <a:pt x="399" y="603"/>
                    <a:pt x="399" y="603"/>
                    <a:pt x="400" y="603"/>
                  </a:cubicBezTo>
                  <a:cubicBezTo>
                    <a:pt x="401" y="603"/>
                    <a:pt x="400" y="602"/>
                    <a:pt x="401" y="603"/>
                  </a:cubicBezTo>
                  <a:cubicBezTo>
                    <a:pt x="402" y="603"/>
                    <a:pt x="402" y="603"/>
                    <a:pt x="403" y="603"/>
                  </a:cubicBezTo>
                  <a:cubicBezTo>
                    <a:pt x="404" y="603"/>
                    <a:pt x="404" y="603"/>
                    <a:pt x="404" y="604"/>
                  </a:cubicBezTo>
                  <a:cubicBezTo>
                    <a:pt x="405" y="604"/>
                    <a:pt x="405" y="603"/>
                    <a:pt x="406" y="604"/>
                  </a:cubicBezTo>
                  <a:cubicBezTo>
                    <a:pt x="406" y="605"/>
                    <a:pt x="406" y="605"/>
                    <a:pt x="407" y="605"/>
                  </a:cubicBezTo>
                  <a:cubicBezTo>
                    <a:pt x="407" y="605"/>
                    <a:pt x="407" y="605"/>
                    <a:pt x="408" y="605"/>
                  </a:cubicBezTo>
                  <a:cubicBezTo>
                    <a:pt x="408" y="604"/>
                    <a:pt x="410" y="604"/>
                    <a:pt x="410" y="604"/>
                  </a:cubicBezTo>
                  <a:cubicBezTo>
                    <a:pt x="410" y="604"/>
                    <a:pt x="410" y="604"/>
                    <a:pt x="410" y="605"/>
                  </a:cubicBezTo>
                  <a:cubicBezTo>
                    <a:pt x="410" y="605"/>
                    <a:pt x="410" y="605"/>
                    <a:pt x="411" y="605"/>
                  </a:cubicBezTo>
                  <a:cubicBezTo>
                    <a:pt x="411" y="605"/>
                    <a:pt x="412" y="605"/>
                    <a:pt x="412" y="604"/>
                  </a:cubicBezTo>
                  <a:cubicBezTo>
                    <a:pt x="412" y="604"/>
                    <a:pt x="413" y="604"/>
                    <a:pt x="413" y="603"/>
                  </a:cubicBezTo>
                  <a:cubicBezTo>
                    <a:pt x="414" y="603"/>
                    <a:pt x="414" y="603"/>
                    <a:pt x="414" y="603"/>
                  </a:cubicBezTo>
                  <a:cubicBezTo>
                    <a:pt x="414" y="603"/>
                    <a:pt x="415" y="603"/>
                    <a:pt x="415" y="603"/>
                  </a:cubicBezTo>
                  <a:cubicBezTo>
                    <a:pt x="415" y="603"/>
                    <a:pt x="416" y="604"/>
                    <a:pt x="417" y="604"/>
                  </a:cubicBezTo>
                  <a:cubicBezTo>
                    <a:pt x="417" y="604"/>
                    <a:pt x="417" y="604"/>
                    <a:pt x="417" y="604"/>
                  </a:cubicBezTo>
                  <a:cubicBezTo>
                    <a:pt x="417" y="604"/>
                    <a:pt x="417" y="603"/>
                    <a:pt x="418" y="603"/>
                  </a:cubicBezTo>
                  <a:cubicBezTo>
                    <a:pt x="418" y="603"/>
                    <a:pt x="419" y="603"/>
                    <a:pt x="419" y="603"/>
                  </a:cubicBezTo>
                  <a:cubicBezTo>
                    <a:pt x="419" y="603"/>
                    <a:pt x="419" y="603"/>
                    <a:pt x="419" y="603"/>
                  </a:cubicBezTo>
                  <a:cubicBezTo>
                    <a:pt x="419" y="603"/>
                    <a:pt x="419" y="603"/>
                    <a:pt x="420" y="603"/>
                  </a:cubicBezTo>
                  <a:cubicBezTo>
                    <a:pt x="420" y="603"/>
                    <a:pt x="421" y="603"/>
                    <a:pt x="421" y="603"/>
                  </a:cubicBezTo>
                  <a:cubicBezTo>
                    <a:pt x="421" y="603"/>
                    <a:pt x="421" y="603"/>
                    <a:pt x="422" y="604"/>
                  </a:cubicBezTo>
                  <a:cubicBezTo>
                    <a:pt x="422" y="604"/>
                    <a:pt x="423" y="604"/>
                    <a:pt x="423" y="604"/>
                  </a:cubicBezTo>
                  <a:cubicBezTo>
                    <a:pt x="423" y="604"/>
                    <a:pt x="424" y="604"/>
                    <a:pt x="424" y="604"/>
                  </a:cubicBezTo>
                  <a:cubicBezTo>
                    <a:pt x="425" y="604"/>
                    <a:pt x="425" y="605"/>
                    <a:pt x="426" y="605"/>
                  </a:cubicBezTo>
                  <a:cubicBezTo>
                    <a:pt x="426" y="605"/>
                    <a:pt x="426" y="605"/>
                    <a:pt x="426" y="605"/>
                  </a:cubicBezTo>
                  <a:cubicBezTo>
                    <a:pt x="427" y="605"/>
                    <a:pt x="427" y="604"/>
                    <a:pt x="428" y="605"/>
                  </a:cubicBezTo>
                  <a:cubicBezTo>
                    <a:pt x="428" y="606"/>
                    <a:pt x="428" y="606"/>
                    <a:pt x="428" y="606"/>
                  </a:cubicBezTo>
                  <a:cubicBezTo>
                    <a:pt x="428" y="607"/>
                    <a:pt x="427" y="607"/>
                    <a:pt x="428" y="607"/>
                  </a:cubicBezTo>
                  <a:cubicBezTo>
                    <a:pt x="429" y="607"/>
                    <a:pt x="429" y="607"/>
                    <a:pt x="429" y="607"/>
                  </a:cubicBezTo>
                  <a:cubicBezTo>
                    <a:pt x="430" y="607"/>
                    <a:pt x="430" y="607"/>
                    <a:pt x="430" y="608"/>
                  </a:cubicBezTo>
                  <a:cubicBezTo>
                    <a:pt x="431" y="608"/>
                    <a:pt x="430" y="608"/>
                    <a:pt x="431" y="609"/>
                  </a:cubicBezTo>
                  <a:cubicBezTo>
                    <a:pt x="431" y="609"/>
                    <a:pt x="432" y="609"/>
                    <a:pt x="432" y="609"/>
                  </a:cubicBezTo>
                  <a:cubicBezTo>
                    <a:pt x="433" y="609"/>
                    <a:pt x="433" y="608"/>
                    <a:pt x="434" y="609"/>
                  </a:cubicBezTo>
                  <a:cubicBezTo>
                    <a:pt x="434" y="609"/>
                    <a:pt x="435" y="608"/>
                    <a:pt x="435" y="608"/>
                  </a:cubicBezTo>
                  <a:cubicBezTo>
                    <a:pt x="436" y="608"/>
                    <a:pt x="436" y="608"/>
                    <a:pt x="436" y="609"/>
                  </a:cubicBezTo>
                  <a:cubicBezTo>
                    <a:pt x="437" y="609"/>
                    <a:pt x="437" y="609"/>
                    <a:pt x="437" y="609"/>
                  </a:cubicBezTo>
                  <a:cubicBezTo>
                    <a:pt x="437" y="609"/>
                    <a:pt x="437" y="609"/>
                    <a:pt x="438" y="609"/>
                  </a:cubicBezTo>
                  <a:cubicBezTo>
                    <a:pt x="438" y="610"/>
                    <a:pt x="438" y="609"/>
                    <a:pt x="438" y="610"/>
                  </a:cubicBezTo>
                  <a:cubicBezTo>
                    <a:pt x="439" y="610"/>
                    <a:pt x="440" y="610"/>
                    <a:pt x="440" y="610"/>
                  </a:cubicBezTo>
                  <a:cubicBezTo>
                    <a:pt x="440" y="610"/>
                    <a:pt x="441" y="610"/>
                    <a:pt x="441" y="610"/>
                  </a:cubicBezTo>
                  <a:cubicBezTo>
                    <a:pt x="441" y="610"/>
                    <a:pt x="442" y="610"/>
                    <a:pt x="442" y="610"/>
                  </a:cubicBezTo>
                  <a:cubicBezTo>
                    <a:pt x="442" y="611"/>
                    <a:pt x="443" y="611"/>
                    <a:pt x="443" y="611"/>
                  </a:cubicBezTo>
                  <a:cubicBezTo>
                    <a:pt x="443" y="611"/>
                    <a:pt x="443" y="610"/>
                    <a:pt x="444" y="611"/>
                  </a:cubicBezTo>
                  <a:cubicBezTo>
                    <a:pt x="444" y="611"/>
                    <a:pt x="444" y="611"/>
                    <a:pt x="444" y="611"/>
                  </a:cubicBezTo>
                  <a:cubicBezTo>
                    <a:pt x="445" y="611"/>
                    <a:pt x="445" y="611"/>
                    <a:pt x="446" y="611"/>
                  </a:cubicBezTo>
                  <a:cubicBezTo>
                    <a:pt x="446" y="611"/>
                    <a:pt x="446" y="611"/>
                    <a:pt x="447" y="611"/>
                  </a:cubicBezTo>
                  <a:cubicBezTo>
                    <a:pt x="447" y="611"/>
                    <a:pt x="447" y="611"/>
                    <a:pt x="447" y="610"/>
                  </a:cubicBezTo>
                  <a:cubicBezTo>
                    <a:pt x="448" y="610"/>
                    <a:pt x="447" y="609"/>
                    <a:pt x="448" y="609"/>
                  </a:cubicBezTo>
                  <a:cubicBezTo>
                    <a:pt x="449" y="609"/>
                    <a:pt x="450" y="609"/>
                    <a:pt x="450" y="609"/>
                  </a:cubicBezTo>
                  <a:cubicBezTo>
                    <a:pt x="451" y="609"/>
                    <a:pt x="451" y="609"/>
                    <a:pt x="451" y="608"/>
                  </a:cubicBezTo>
                  <a:cubicBezTo>
                    <a:pt x="452" y="608"/>
                    <a:pt x="452" y="608"/>
                    <a:pt x="452" y="608"/>
                  </a:cubicBezTo>
                  <a:cubicBezTo>
                    <a:pt x="452" y="608"/>
                    <a:pt x="453" y="607"/>
                    <a:pt x="453" y="607"/>
                  </a:cubicBezTo>
                  <a:cubicBezTo>
                    <a:pt x="453" y="607"/>
                    <a:pt x="454" y="607"/>
                    <a:pt x="454" y="607"/>
                  </a:cubicBezTo>
                  <a:cubicBezTo>
                    <a:pt x="454" y="607"/>
                    <a:pt x="454" y="607"/>
                    <a:pt x="455" y="607"/>
                  </a:cubicBezTo>
                  <a:cubicBezTo>
                    <a:pt x="456" y="607"/>
                    <a:pt x="455" y="607"/>
                    <a:pt x="456" y="607"/>
                  </a:cubicBezTo>
                  <a:cubicBezTo>
                    <a:pt x="457" y="607"/>
                    <a:pt x="457" y="606"/>
                    <a:pt x="457" y="607"/>
                  </a:cubicBezTo>
                  <a:cubicBezTo>
                    <a:pt x="458" y="607"/>
                    <a:pt x="458" y="607"/>
                    <a:pt x="458" y="607"/>
                  </a:cubicBezTo>
                  <a:cubicBezTo>
                    <a:pt x="459" y="606"/>
                    <a:pt x="459" y="606"/>
                    <a:pt x="459" y="606"/>
                  </a:cubicBezTo>
                  <a:cubicBezTo>
                    <a:pt x="460" y="606"/>
                    <a:pt x="460" y="606"/>
                    <a:pt x="461" y="606"/>
                  </a:cubicBezTo>
                  <a:cubicBezTo>
                    <a:pt x="462" y="606"/>
                    <a:pt x="461" y="606"/>
                    <a:pt x="462" y="606"/>
                  </a:cubicBezTo>
                  <a:cubicBezTo>
                    <a:pt x="462" y="606"/>
                    <a:pt x="463" y="606"/>
                    <a:pt x="464" y="606"/>
                  </a:cubicBezTo>
                  <a:cubicBezTo>
                    <a:pt x="464" y="606"/>
                    <a:pt x="465" y="606"/>
                    <a:pt x="465" y="606"/>
                  </a:cubicBezTo>
                  <a:cubicBezTo>
                    <a:pt x="465" y="607"/>
                    <a:pt x="465" y="607"/>
                    <a:pt x="466" y="607"/>
                  </a:cubicBezTo>
                  <a:cubicBezTo>
                    <a:pt x="466" y="608"/>
                    <a:pt x="466" y="608"/>
                    <a:pt x="467" y="608"/>
                  </a:cubicBezTo>
                  <a:cubicBezTo>
                    <a:pt x="467" y="608"/>
                    <a:pt x="468" y="608"/>
                    <a:pt x="468" y="608"/>
                  </a:cubicBezTo>
                  <a:cubicBezTo>
                    <a:pt x="469" y="608"/>
                    <a:pt x="469" y="609"/>
                    <a:pt x="469" y="609"/>
                  </a:cubicBezTo>
                  <a:cubicBezTo>
                    <a:pt x="469" y="609"/>
                    <a:pt x="470" y="608"/>
                    <a:pt x="470" y="609"/>
                  </a:cubicBezTo>
                  <a:cubicBezTo>
                    <a:pt x="470" y="609"/>
                    <a:pt x="471" y="608"/>
                    <a:pt x="471" y="608"/>
                  </a:cubicBezTo>
                  <a:cubicBezTo>
                    <a:pt x="472" y="609"/>
                    <a:pt x="472" y="608"/>
                    <a:pt x="472" y="609"/>
                  </a:cubicBezTo>
                  <a:cubicBezTo>
                    <a:pt x="472" y="610"/>
                    <a:pt x="472" y="610"/>
                    <a:pt x="472" y="610"/>
                  </a:cubicBezTo>
                  <a:cubicBezTo>
                    <a:pt x="473" y="610"/>
                    <a:pt x="473" y="610"/>
                    <a:pt x="474" y="610"/>
                  </a:cubicBezTo>
                  <a:cubicBezTo>
                    <a:pt x="474" y="610"/>
                    <a:pt x="475" y="610"/>
                    <a:pt x="475" y="610"/>
                  </a:cubicBezTo>
                  <a:cubicBezTo>
                    <a:pt x="475" y="611"/>
                    <a:pt x="478" y="610"/>
                    <a:pt x="478" y="610"/>
                  </a:cubicBezTo>
                  <a:cubicBezTo>
                    <a:pt x="573" y="591"/>
                    <a:pt x="573" y="591"/>
                    <a:pt x="573" y="591"/>
                  </a:cubicBezTo>
                  <a:cubicBezTo>
                    <a:pt x="573" y="589"/>
                    <a:pt x="573" y="589"/>
                    <a:pt x="573" y="589"/>
                  </a:cubicBezTo>
                  <a:cubicBezTo>
                    <a:pt x="561" y="583"/>
                    <a:pt x="561" y="583"/>
                    <a:pt x="561" y="583"/>
                  </a:cubicBezTo>
                  <a:cubicBezTo>
                    <a:pt x="554" y="575"/>
                    <a:pt x="554" y="575"/>
                    <a:pt x="554" y="575"/>
                  </a:cubicBezTo>
                  <a:cubicBezTo>
                    <a:pt x="539" y="561"/>
                    <a:pt x="539" y="561"/>
                    <a:pt x="539" y="561"/>
                  </a:cubicBezTo>
                  <a:cubicBezTo>
                    <a:pt x="528" y="548"/>
                    <a:pt x="528" y="548"/>
                    <a:pt x="528" y="548"/>
                  </a:cubicBezTo>
                  <a:cubicBezTo>
                    <a:pt x="517" y="538"/>
                    <a:pt x="517" y="538"/>
                    <a:pt x="517" y="538"/>
                  </a:cubicBezTo>
                  <a:cubicBezTo>
                    <a:pt x="517" y="538"/>
                    <a:pt x="516" y="538"/>
                    <a:pt x="516" y="538"/>
                  </a:cubicBezTo>
                  <a:cubicBezTo>
                    <a:pt x="516" y="538"/>
                    <a:pt x="516" y="538"/>
                    <a:pt x="516" y="537"/>
                  </a:cubicBezTo>
                  <a:cubicBezTo>
                    <a:pt x="515" y="537"/>
                    <a:pt x="516" y="536"/>
                    <a:pt x="515" y="536"/>
                  </a:cubicBezTo>
                  <a:cubicBezTo>
                    <a:pt x="515" y="536"/>
                    <a:pt x="514" y="536"/>
                    <a:pt x="514" y="536"/>
                  </a:cubicBezTo>
                  <a:cubicBezTo>
                    <a:pt x="514" y="536"/>
                    <a:pt x="513" y="536"/>
                    <a:pt x="513" y="536"/>
                  </a:cubicBezTo>
                  <a:cubicBezTo>
                    <a:pt x="513" y="535"/>
                    <a:pt x="513" y="535"/>
                    <a:pt x="513" y="535"/>
                  </a:cubicBezTo>
                  <a:cubicBezTo>
                    <a:pt x="512" y="535"/>
                    <a:pt x="513" y="536"/>
                    <a:pt x="512" y="535"/>
                  </a:cubicBezTo>
                  <a:cubicBezTo>
                    <a:pt x="511" y="535"/>
                    <a:pt x="511" y="535"/>
                    <a:pt x="511" y="534"/>
                  </a:cubicBezTo>
                  <a:cubicBezTo>
                    <a:pt x="511" y="534"/>
                    <a:pt x="511" y="533"/>
                    <a:pt x="511" y="533"/>
                  </a:cubicBezTo>
                  <a:cubicBezTo>
                    <a:pt x="511" y="533"/>
                    <a:pt x="510" y="533"/>
                    <a:pt x="510" y="533"/>
                  </a:cubicBezTo>
                  <a:cubicBezTo>
                    <a:pt x="509" y="532"/>
                    <a:pt x="509" y="532"/>
                    <a:pt x="509" y="532"/>
                  </a:cubicBezTo>
                  <a:cubicBezTo>
                    <a:pt x="509" y="531"/>
                    <a:pt x="509" y="531"/>
                    <a:pt x="509" y="530"/>
                  </a:cubicBezTo>
                  <a:cubicBezTo>
                    <a:pt x="509" y="529"/>
                    <a:pt x="509" y="528"/>
                    <a:pt x="509" y="527"/>
                  </a:cubicBezTo>
                  <a:cubicBezTo>
                    <a:pt x="509" y="526"/>
                    <a:pt x="509" y="526"/>
                    <a:pt x="509" y="525"/>
                  </a:cubicBezTo>
                  <a:cubicBezTo>
                    <a:pt x="508" y="524"/>
                    <a:pt x="508" y="524"/>
                    <a:pt x="508" y="523"/>
                  </a:cubicBezTo>
                  <a:cubicBezTo>
                    <a:pt x="507" y="522"/>
                    <a:pt x="507" y="522"/>
                    <a:pt x="506" y="522"/>
                  </a:cubicBezTo>
                  <a:cubicBezTo>
                    <a:pt x="506" y="521"/>
                    <a:pt x="506" y="521"/>
                    <a:pt x="506" y="520"/>
                  </a:cubicBezTo>
                  <a:cubicBezTo>
                    <a:pt x="506" y="519"/>
                    <a:pt x="506" y="519"/>
                    <a:pt x="506" y="519"/>
                  </a:cubicBezTo>
                  <a:cubicBezTo>
                    <a:pt x="506" y="519"/>
                    <a:pt x="503" y="516"/>
                    <a:pt x="503" y="516"/>
                  </a:cubicBezTo>
                  <a:cubicBezTo>
                    <a:pt x="503" y="356"/>
                    <a:pt x="503" y="356"/>
                    <a:pt x="503" y="356"/>
                  </a:cubicBezTo>
                  <a:cubicBezTo>
                    <a:pt x="601" y="356"/>
                    <a:pt x="601" y="356"/>
                    <a:pt x="601" y="356"/>
                  </a:cubicBezTo>
                  <a:cubicBezTo>
                    <a:pt x="600" y="353"/>
                    <a:pt x="600" y="353"/>
                    <a:pt x="600" y="353"/>
                  </a:cubicBezTo>
                  <a:cubicBezTo>
                    <a:pt x="600" y="353"/>
                    <a:pt x="600" y="352"/>
                    <a:pt x="599" y="352"/>
                  </a:cubicBezTo>
                  <a:cubicBezTo>
                    <a:pt x="599" y="351"/>
                    <a:pt x="598" y="350"/>
                    <a:pt x="597" y="349"/>
                  </a:cubicBezTo>
                  <a:cubicBezTo>
                    <a:pt x="596" y="349"/>
                    <a:pt x="596" y="349"/>
                    <a:pt x="596" y="348"/>
                  </a:cubicBezTo>
                  <a:cubicBezTo>
                    <a:pt x="595" y="347"/>
                    <a:pt x="595" y="347"/>
                    <a:pt x="595" y="346"/>
                  </a:cubicBezTo>
                  <a:cubicBezTo>
                    <a:pt x="595" y="345"/>
                    <a:pt x="596" y="344"/>
                    <a:pt x="596" y="344"/>
                  </a:cubicBezTo>
                  <a:cubicBezTo>
                    <a:pt x="596" y="344"/>
                    <a:pt x="595" y="344"/>
                    <a:pt x="596" y="343"/>
                  </a:cubicBezTo>
                  <a:cubicBezTo>
                    <a:pt x="596" y="342"/>
                    <a:pt x="596" y="342"/>
                    <a:pt x="596" y="342"/>
                  </a:cubicBezTo>
                  <a:cubicBezTo>
                    <a:pt x="596" y="342"/>
                    <a:pt x="596" y="340"/>
                    <a:pt x="596" y="340"/>
                  </a:cubicBezTo>
                  <a:cubicBezTo>
                    <a:pt x="596" y="339"/>
                    <a:pt x="596" y="338"/>
                    <a:pt x="597" y="337"/>
                  </a:cubicBezTo>
                  <a:cubicBezTo>
                    <a:pt x="598" y="337"/>
                    <a:pt x="597" y="335"/>
                    <a:pt x="597" y="334"/>
                  </a:cubicBezTo>
                  <a:cubicBezTo>
                    <a:pt x="597" y="334"/>
                    <a:pt x="598" y="333"/>
                    <a:pt x="598" y="332"/>
                  </a:cubicBezTo>
                  <a:cubicBezTo>
                    <a:pt x="599" y="331"/>
                    <a:pt x="603" y="325"/>
                    <a:pt x="603" y="325"/>
                  </a:cubicBezTo>
                  <a:cubicBezTo>
                    <a:pt x="603" y="325"/>
                    <a:pt x="603" y="324"/>
                    <a:pt x="603" y="323"/>
                  </a:cubicBezTo>
                  <a:cubicBezTo>
                    <a:pt x="602" y="323"/>
                    <a:pt x="602" y="322"/>
                    <a:pt x="602" y="321"/>
                  </a:cubicBezTo>
                  <a:cubicBezTo>
                    <a:pt x="602" y="320"/>
                    <a:pt x="603" y="320"/>
                    <a:pt x="602" y="319"/>
                  </a:cubicBezTo>
                  <a:cubicBezTo>
                    <a:pt x="602" y="319"/>
                    <a:pt x="602" y="319"/>
                    <a:pt x="601" y="318"/>
                  </a:cubicBezTo>
                  <a:cubicBezTo>
                    <a:pt x="601" y="317"/>
                    <a:pt x="599" y="316"/>
                    <a:pt x="599" y="316"/>
                  </a:cubicBezTo>
                  <a:cubicBezTo>
                    <a:pt x="600" y="300"/>
                    <a:pt x="600" y="300"/>
                    <a:pt x="600" y="300"/>
                  </a:cubicBezTo>
                  <a:cubicBezTo>
                    <a:pt x="600" y="300"/>
                    <a:pt x="600" y="299"/>
                    <a:pt x="601" y="298"/>
                  </a:cubicBezTo>
                  <a:cubicBezTo>
                    <a:pt x="601" y="298"/>
                    <a:pt x="601" y="297"/>
                    <a:pt x="601" y="297"/>
                  </a:cubicBezTo>
                  <a:cubicBezTo>
                    <a:pt x="600" y="295"/>
                    <a:pt x="600" y="295"/>
                    <a:pt x="600" y="295"/>
                  </a:cubicBezTo>
                  <a:cubicBezTo>
                    <a:pt x="600" y="292"/>
                    <a:pt x="600" y="292"/>
                    <a:pt x="600" y="292"/>
                  </a:cubicBezTo>
                  <a:cubicBezTo>
                    <a:pt x="599" y="289"/>
                    <a:pt x="599" y="289"/>
                    <a:pt x="599" y="289"/>
                  </a:cubicBezTo>
                  <a:cubicBezTo>
                    <a:pt x="599" y="289"/>
                    <a:pt x="599" y="286"/>
                    <a:pt x="600" y="286"/>
                  </a:cubicBezTo>
                  <a:cubicBezTo>
                    <a:pt x="600" y="285"/>
                    <a:pt x="600" y="284"/>
                    <a:pt x="601" y="284"/>
                  </a:cubicBezTo>
                  <a:cubicBezTo>
                    <a:pt x="601" y="283"/>
                    <a:pt x="602" y="284"/>
                    <a:pt x="602" y="283"/>
                  </a:cubicBezTo>
                  <a:cubicBezTo>
                    <a:pt x="602" y="282"/>
                    <a:pt x="602" y="279"/>
                    <a:pt x="602" y="279"/>
                  </a:cubicBezTo>
                  <a:cubicBezTo>
                    <a:pt x="602" y="279"/>
                    <a:pt x="604" y="277"/>
                    <a:pt x="604" y="277"/>
                  </a:cubicBezTo>
                  <a:cubicBezTo>
                    <a:pt x="602" y="270"/>
                    <a:pt x="602" y="270"/>
                    <a:pt x="602" y="270"/>
                  </a:cubicBezTo>
                  <a:cubicBezTo>
                    <a:pt x="602" y="262"/>
                    <a:pt x="602" y="262"/>
                    <a:pt x="602" y="262"/>
                  </a:cubicBezTo>
                  <a:cubicBezTo>
                    <a:pt x="601" y="262"/>
                    <a:pt x="601" y="262"/>
                    <a:pt x="601" y="262"/>
                  </a:cubicBezTo>
                  <a:cubicBezTo>
                    <a:pt x="601" y="254"/>
                    <a:pt x="601" y="254"/>
                    <a:pt x="601" y="254"/>
                  </a:cubicBezTo>
                  <a:cubicBezTo>
                    <a:pt x="600" y="252"/>
                    <a:pt x="600" y="252"/>
                    <a:pt x="600" y="252"/>
                  </a:cubicBezTo>
                  <a:cubicBezTo>
                    <a:pt x="600" y="251"/>
                    <a:pt x="600" y="251"/>
                    <a:pt x="600" y="251"/>
                  </a:cubicBezTo>
                  <a:cubicBezTo>
                    <a:pt x="600" y="251"/>
                    <a:pt x="600" y="251"/>
                    <a:pt x="600" y="25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Freeform 1469"/>
            <p:cNvSpPr>
              <a:spLocks/>
            </p:cNvSpPr>
            <p:nvPr/>
          </p:nvSpPr>
          <p:spPr bwMode="auto">
            <a:xfrm>
              <a:off x="8296275" y="3240088"/>
              <a:ext cx="1317625" cy="1308100"/>
            </a:xfrm>
            <a:custGeom>
              <a:avLst/>
              <a:gdLst>
                <a:gd name="T0" fmla="*/ 886 w 935"/>
                <a:gd name="T1" fmla="*/ 72 h 928"/>
                <a:gd name="T2" fmla="*/ 861 w 935"/>
                <a:gd name="T3" fmla="*/ 43 h 928"/>
                <a:gd name="T4" fmla="*/ 836 w 935"/>
                <a:gd name="T5" fmla="*/ 49 h 928"/>
                <a:gd name="T6" fmla="*/ 803 w 935"/>
                <a:gd name="T7" fmla="*/ 48 h 928"/>
                <a:gd name="T8" fmla="*/ 774 w 935"/>
                <a:gd name="T9" fmla="*/ 41 h 928"/>
                <a:gd name="T10" fmla="*/ 746 w 935"/>
                <a:gd name="T11" fmla="*/ 18 h 928"/>
                <a:gd name="T12" fmla="*/ 704 w 935"/>
                <a:gd name="T13" fmla="*/ 16 h 928"/>
                <a:gd name="T14" fmla="*/ 678 w 935"/>
                <a:gd name="T15" fmla="*/ 9 h 928"/>
                <a:gd name="T16" fmla="*/ 654 w 935"/>
                <a:gd name="T17" fmla="*/ 1 h 928"/>
                <a:gd name="T18" fmla="*/ 628 w 935"/>
                <a:gd name="T19" fmla="*/ 22 h 928"/>
                <a:gd name="T20" fmla="*/ 594 w 935"/>
                <a:gd name="T21" fmla="*/ 18 h 928"/>
                <a:gd name="T22" fmla="*/ 550 w 935"/>
                <a:gd name="T23" fmla="*/ 37 h 928"/>
                <a:gd name="T24" fmla="*/ 508 w 935"/>
                <a:gd name="T25" fmla="*/ 48 h 928"/>
                <a:gd name="T26" fmla="*/ 453 w 935"/>
                <a:gd name="T27" fmla="*/ 54 h 928"/>
                <a:gd name="T28" fmla="*/ 390 w 935"/>
                <a:gd name="T29" fmla="*/ 25 h 928"/>
                <a:gd name="T30" fmla="*/ 329 w 935"/>
                <a:gd name="T31" fmla="*/ 35 h 928"/>
                <a:gd name="T32" fmla="*/ 315 w 935"/>
                <a:gd name="T33" fmla="*/ 101 h 928"/>
                <a:gd name="T34" fmla="*/ 283 w 935"/>
                <a:gd name="T35" fmla="*/ 204 h 928"/>
                <a:gd name="T36" fmla="*/ 254 w 935"/>
                <a:gd name="T37" fmla="*/ 306 h 928"/>
                <a:gd name="T38" fmla="*/ 195 w 935"/>
                <a:gd name="T39" fmla="*/ 385 h 928"/>
                <a:gd name="T40" fmla="*/ 164 w 935"/>
                <a:gd name="T41" fmla="*/ 462 h 928"/>
                <a:gd name="T42" fmla="*/ 119 w 935"/>
                <a:gd name="T43" fmla="*/ 504 h 928"/>
                <a:gd name="T44" fmla="*/ 108 w 935"/>
                <a:gd name="T45" fmla="*/ 473 h 928"/>
                <a:gd name="T46" fmla="*/ 77 w 935"/>
                <a:gd name="T47" fmla="*/ 482 h 928"/>
                <a:gd name="T48" fmla="*/ 60 w 935"/>
                <a:gd name="T49" fmla="*/ 503 h 928"/>
                <a:gd name="T50" fmla="*/ 31 w 935"/>
                <a:gd name="T51" fmla="*/ 500 h 928"/>
                <a:gd name="T52" fmla="*/ 9 w 935"/>
                <a:gd name="T53" fmla="*/ 556 h 928"/>
                <a:gd name="T54" fmla="*/ 37 w 935"/>
                <a:gd name="T55" fmla="*/ 551 h 928"/>
                <a:gd name="T56" fmla="*/ 92 w 935"/>
                <a:gd name="T57" fmla="*/ 551 h 928"/>
                <a:gd name="T58" fmla="*/ 182 w 935"/>
                <a:gd name="T59" fmla="*/ 552 h 928"/>
                <a:gd name="T60" fmla="*/ 221 w 935"/>
                <a:gd name="T61" fmla="*/ 564 h 928"/>
                <a:gd name="T62" fmla="*/ 227 w 935"/>
                <a:gd name="T63" fmla="*/ 597 h 928"/>
                <a:gd name="T64" fmla="*/ 241 w 935"/>
                <a:gd name="T65" fmla="*/ 626 h 928"/>
                <a:gd name="T66" fmla="*/ 260 w 935"/>
                <a:gd name="T67" fmla="*/ 660 h 928"/>
                <a:gd name="T68" fmla="*/ 323 w 935"/>
                <a:gd name="T69" fmla="*/ 656 h 928"/>
                <a:gd name="T70" fmla="*/ 411 w 935"/>
                <a:gd name="T71" fmla="*/ 608 h 928"/>
                <a:gd name="T72" fmla="*/ 472 w 935"/>
                <a:gd name="T73" fmla="*/ 663 h 928"/>
                <a:gd name="T74" fmla="*/ 476 w 935"/>
                <a:gd name="T75" fmla="*/ 741 h 928"/>
                <a:gd name="T76" fmla="*/ 488 w 935"/>
                <a:gd name="T77" fmla="*/ 798 h 928"/>
                <a:gd name="T78" fmla="*/ 552 w 935"/>
                <a:gd name="T79" fmla="*/ 803 h 928"/>
                <a:gd name="T80" fmla="*/ 595 w 935"/>
                <a:gd name="T81" fmla="*/ 822 h 928"/>
                <a:gd name="T82" fmla="*/ 644 w 935"/>
                <a:gd name="T83" fmla="*/ 814 h 928"/>
                <a:gd name="T84" fmla="*/ 660 w 935"/>
                <a:gd name="T85" fmla="*/ 844 h 928"/>
                <a:gd name="T86" fmla="*/ 709 w 935"/>
                <a:gd name="T87" fmla="*/ 854 h 928"/>
                <a:gd name="T88" fmla="*/ 734 w 935"/>
                <a:gd name="T89" fmla="*/ 836 h 928"/>
                <a:gd name="T90" fmla="*/ 767 w 935"/>
                <a:gd name="T91" fmla="*/ 867 h 928"/>
                <a:gd name="T92" fmla="*/ 797 w 935"/>
                <a:gd name="T93" fmla="*/ 892 h 928"/>
                <a:gd name="T94" fmla="*/ 825 w 935"/>
                <a:gd name="T95" fmla="*/ 925 h 928"/>
                <a:gd name="T96" fmla="*/ 862 w 935"/>
                <a:gd name="T97" fmla="*/ 862 h 928"/>
                <a:gd name="T98" fmla="*/ 826 w 935"/>
                <a:gd name="T99" fmla="*/ 874 h 928"/>
                <a:gd name="T100" fmla="*/ 794 w 935"/>
                <a:gd name="T101" fmla="*/ 838 h 928"/>
                <a:gd name="T102" fmla="*/ 802 w 935"/>
                <a:gd name="T103" fmla="*/ 794 h 928"/>
                <a:gd name="T104" fmla="*/ 803 w 935"/>
                <a:gd name="T105" fmla="*/ 754 h 928"/>
                <a:gd name="T106" fmla="*/ 798 w 935"/>
                <a:gd name="T107" fmla="*/ 728 h 928"/>
                <a:gd name="T108" fmla="*/ 879 w 935"/>
                <a:gd name="T109" fmla="*/ 605 h 928"/>
                <a:gd name="T110" fmla="*/ 833 w 935"/>
                <a:gd name="T111" fmla="*/ 452 h 928"/>
                <a:gd name="T112" fmla="*/ 824 w 935"/>
                <a:gd name="T113" fmla="*/ 398 h 928"/>
                <a:gd name="T114" fmla="*/ 830 w 935"/>
                <a:gd name="T115" fmla="*/ 364 h 928"/>
                <a:gd name="T116" fmla="*/ 851 w 935"/>
                <a:gd name="T117" fmla="*/ 316 h 928"/>
                <a:gd name="T118" fmla="*/ 858 w 935"/>
                <a:gd name="T119" fmla="*/ 258 h 928"/>
                <a:gd name="T120" fmla="*/ 880 w 935"/>
                <a:gd name="T121" fmla="*/ 217 h 928"/>
                <a:gd name="T122" fmla="*/ 918 w 935"/>
                <a:gd name="T123" fmla="*/ 147 h 928"/>
                <a:gd name="T124" fmla="*/ 911 w 935"/>
                <a:gd name="T125" fmla="*/ 11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5" h="928">
                  <a:moveTo>
                    <a:pt x="912" y="94"/>
                  </a:moveTo>
                  <a:cubicBezTo>
                    <a:pt x="912" y="94"/>
                    <a:pt x="912" y="92"/>
                    <a:pt x="912" y="92"/>
                  </a:cubicBezTo>
                  <a:cubicBezTo>
                    <a:pt x="912" y="92"/>
                    <a:pt x="913" y="90"/>
                    <a:pt x="913" y="90"/>
                  </a:cubicBezTo>
                  <a:cubicBezTo>
                    <a:pt x="913" y="89"/>
                    <a:pt x="913" y="89"/>
                    <a:pt x="912" y="89"/>
                  </a:cubicBezTo>
                  <a:cubicBezTo>
                    <a:pt x="912" y="89"/>
                    <a:pt x="912" y="89"/>
                    <a:pt x="911" y="88"/>
                  </a:cubicBezTo>
                  <a:cubicBezTo>
                    <a:pt x="911" y="88"/>
                    <a:pt x="910" y="88"/>
                    <a:pt x="910" y="87"/>
                  </a:cubicBezTo>
                  <a:cubicBezTo>
                    <a:pt x="909" y="86"/>
                    <a:pt x="910" y="86"/>
                    <a:pt x="909" y="86"/>
                  </a:cubicBezTo>
                  <a:cubicBezTo>
                    <a:pt x="909" y="85"/>
                    <a:pt x="909" y="84"/>
                    <a:pt x="908" y="84"/>
                  </a:cubicBezTo>
                  <a:cubicBezTo>
                    <a:pt x="908" y="84"/>
                    <a:pt x="908" y="84"/>
                    <a:pt x="908" y="85"/>
                  </a:cubicBezTo>
                  <a:cubicBezTo>
                    <a:pt x="908" y="85"/>
                    <a:pt x="909" y="86"/>
                    <a:pt x="908" y="86"/>
                  </a:cubicBezTo>
                  <a:cubicBezTo>
                    <a:pt x="907" y="86"/>
                    <a:pt x="907" y="86"/>
                    <a:pt x="907" y="86"/>
                  </a:cubicBezTo>
                  <a:cubicBezTo>
                    <a:pt x="906" y="86"/>
                    <a:pt x="907" y="86"/>
                    <a:pt x="907" y="86"/>
                  </a:cubicBezTo>
                  <a:cubicBezTo>
                    <a:pt x="906" y="86"/>
                    <a:pt x="906" y="87"/>
                    <a:pt x="905" y="87"/>
                  </a:cubicBezTo>
                  <a:cubicBezTo>
                    <a:pt x="905" y="86"/>
                    <a:pt x="905" y="86"/>
                    <a:pt x="905" y="86"/>
                  </a:cubicBezTo>
                  <a:cubicBezTo>
                    <a:pt x="905" y="86"/>
                    <a:pt x="905" y="85"/>
                    <a:pt x="904" y="86"/>
                  </a:cubicBezTo>
                  <a:cubicBezTo>
                    <a:pt x="903" y="86"/>
                    <a:pt x="902" y="87"/>
                    <a:pt x="901" y="87"/>
                  </a:cubicBezTo>
                  <a:cubicBezTo>
                    <a:pt x="901" y="87"/>
                    <a:pt x="898" y="87"/>
                    <a:pt x="898" y="87"/>
                  </a:cubicBezTo>
                  <a:cubicBezTo>
                    <a:pt x="898" y="86"/>
                    <a:pt x="898" y="86"/>
                    <a:pt x="898" y="85"/>
                  </a:cubicBezTo>
                  <a:cubicBezTo>
                    <a:pt x="899" y="84"/>
                    <a:pt x="899" y="84"/>
                    <a:pt x="899" y="83"/>
                  </a:cubicBezTo>
                  <a:cubicBezTo>
                    <a:pt x="899" y="81"/>
                    <a:pt x="899" y="82"/>
                    <a:pt x="899" y="81"/>
                  </a:cubicBezTo>
                  <a:cubicBezTo>
                    <a:pt x="898" y="80"/>
                    <a:pt x="899" y="81"/>
                    <a:pt x="898" y="80"/>
                  </a:cubicBezTo>
                  <a:cubicBezTo>
                    <a:pt x="898" y="78"/>
                    <a:pt x="898" y="79"/>
                    <a:pt x="898" y="78"/>
                  </a:cubicBezTo>
                  <a:cubicBezTo>
                    <a:pt x="898" y="77"/>
                    <a:pt x="898" y="76"/>
                    <a:pt x="898" y="76"/>
                  </a:cubicBezTo>
                  <a:cubicBezTo>
                    <a:pt x="897" y="76"/>
                    <a:pt x="897" y="76"/>
                    <a:pt x="897" y="76"/>
                  </a:cubicBezTo>
                  <a:cubicBezTo>
                    <a:pt x="897" y="76"/>
                    <a:pt x="897" y="76"/>
                    <a:pt x="896" y="76"/>
                  </a:cubicBezTo>
                  <a:cubicBezTo>
                    <a:pt x="896" y="75"/>
                    <a:pt x="895" y="76"/>
                    <a:pt x="895" y="76"/>
                  </a:cubicBezTo>
                  <a:cubicBezTo>
                    <a:pt x="895" y="76"/>
                    <a:pt x="894" y="76"/>
                    <a:pt x="894" y="76"/>
                  </a:cubicBezTo>
                  <a:cubicBezTo>
                    <a:pt x="894" y="76"/>
                    <a:pt x="894" y="78"/>
                    <a:pt x="893" y="76"/>
                  </a:cubicBezTo>
                  <a:cubicBezTo>
                    <a:pt x="893" y="75"/>
                    <a:pt x="892" y="75"/>
                    <a:pt x="892" y="75"/>
                  </a:cubicBezTo>
                  <a:cubicBezTo>
                    <a:pt x="892" y="74"/>
                    <a:pt x="893" y="73"/>
                    <a:pt x="892" y="74"/>
                  </a:cubicBezTo>
                  <a:cubicBezTo>
                    <a:pt x="891" y="74"/>
                    <a:pt x="890" y="75"/>
                    <a:pt x="890" y="75"/>
                  </a:cubicBezTo>
                  <a:cubicBezTo>
                    <a:pt x="890" y="75"/>
                    <a:pt x="890" y="75"/>
                    <a:pt x="890" y="75"/>
                  </a:cubicBezTo>
                  <a:cubicBezTo>
                    <a:pt x="889" y="74"/>
                    <a:pt x="889" y="73"/>
                    <a:pt x="889" y="73"/>
                  </a:cubicBezTo>
                  <a:cubicBezTo>
                    <a:pt x="887" y="73"/>
                    <a:pt x="887" y="73"/>
                    <a:pt x="887" y="73"/>
                  </a:cubicBezTo>
                  <a:cubicBezTo>
                    <a:pt x="887" y="73"/>
                    <a:pt x="888" y="72"/>
                    <a:pt x="887" y="72"/>
                  </a:cubicBezTo>
                  <a:cubicBezTo>
                    <a:pt x="886" y="72"/>
                    <a:pt x="886" y="72"/>
                    <a:pt x="886" y="72"/>
                  </a:cubicBezTo>
                  <a:cubicBezTo>
                    <a:pt x="886" y="72"/>
                    <a:pt x="886" y="72"/>
                    <a:pt x="885" y="72"/>
                  </a:cubicBezTo>
                  <a:cubicBezTo>
                    <a:pt x="885" y="72"/>
                    <a:pt x="885" y="73"/>
                    <a:pt x="885" y="72"/>
                  </a:cubicBezTo>
                  <a:cubicBezTo>
                    <a:pt x="885" y="71"/>
                    <a:pt x="885" y="71"/>
                    <a:pt x="885" y="71"/>
                  </a:cubicBezTo>
                  <a:cubicBezTo>
                    <a:pt x="885" y="71"/>
                    <a:pt x="885" y="71"/>
                    <a:pt x="885" y="70"/>
                  </a:cubicBezTo>
                  <a:cubicBezTo>
                    <a:pt x="884" y="70"/>
                    <a:pt x="883" y="71"/>
                    <a:pt x="883" y="71"/>
                  </a:cubicBezTo>
                  <a:cubicBezTo>
                    <a:pt x="882" y="71"/>
                    <a:pt x="882" y="71"/>
                    <a:pt x="882" y="71"/>
                  </a:cubicBezTo>
                  <a:cubicBezTo>
                    <a:pt x="881" y="71"/>
                    <a:pt x="881" y="71"/>
                    <a:pt x="881" y="71"/>
                  </a:cubicBezTo>
                  <a:cubicBezTo>
                    <a:pt x="881" y="71"/>
                    <a:pt x="881" y="72"/>
                    <a:pt x="881" y="71"/>
                  </a:cubicBezTo>
                  <a:cubicBezTo>
                    <a:pt x="881" y="70"/>
                    <a:pt x="880" y="70"/>
                    <a:pt x="880" y="70"/>
                  </a:cubicBezTo>
                  <a:cubicBezTo>
                    <a:pt x="880" y="69"/>
                    <a:pt x="880" y="69"/>
                    <a:pt x="880" y="69"/>
                  </a:cubicBezTo>
                  <a:cubicBezTo>
                    <a:pt x="881" y="68"/>
                    <a:pt x="880" y="67"/>
                    <a:pt x="880" y="66"/>
                  </a:cubicBezTo>
                  <a:cubicBezTo>
                    <a:pt x="879" y="66"/>
                    <a:pt x="879" y="66"/>
                    <a:pt x="879" y="66"/>
                  </a:cubicBezTo>
                  <a:cubicBezTo>
                    <a:pt x="879" y="66"/>
                    <a:pt x="879" y="66"/>
                    <a:pt x="879" y="65"/>
                  </a:cubicBezTo>
                  <a:cubicBezTo>
                    <a:pt x="879" y="65"/>
                    <a:pt x="879" y="65"/>
                    <a:pt x="879" y="64"/>
                  </a:cubicBezTo>
                  <a:cubicBezTo>
                    <a:pt x="879" y="64"/>
                    <a:pt x="879" y="63"/>
                    <a:pt x="879" y="63"/>
                  </a:cubicBezTo>
                  <a:cubicBezTo>
                    <a:pt x="879" y="63"/>
                    <a:pt x="879" y="63"/>
                    <a:pt x="878" y="63"/>
                  </a:cubicBezTo>
                  <a:cubicBezTo>
                    <a:pt x="878" y="63"/>
                    <a:pt x="878" y="63"/>
                    <a:pt x="877" y="63"/>
                  </a:cubicBezTo>
                  <a:cubicBezTo>
                    <a:pt x="876" y="63"/>
                    <a:pt x="876" y="63"/>
                    <a:pt x="876" y="63"/>
                  </a:cubicBezTo>
                  <a:cubicBezTo>
                    <a:pt x="875" y="62"/>
                    <a:pt x="875" y="62"/>
                    <a:pt x="874" y="62"/>
                  </a:cubicBezTo>
                  <a:cubicBezTo>
                    <a:pt x="874" y="62"/>
                    <a:pt x="874" y="62"/>
                    <a:pt x="874" y="62"/>
                  </a:cubicBezTo>
                  <a:cubicBezTo>
                    <a:pt x="873" y="61"/>
                    <a:pt x="873" y="60"/>
                    <a:pt x="872" y="60"/>
                  </a:cubicBezTo>
                  <a:cubicBezTo>
                    <a:pt x="872" y="60"/>
                    <a:pt x="872" y="60"/>
                    <a:pt x="872" y="59"/>
                  </a:cubicBezTo>
                  <a:cubicBezTo>
                    <a:pt x="872" y="58"/>
                    <a:pt x="872" y="58"/>
                    <a:pt x="872" y="58"/>
                  </a:cubicBezTo>
                  <a:cubicBezTo>
                    <a:pt x="872" y="58"/>
                    <a:pt x="871" y="58"/>
                    <a:pt x="871" y="58"/>
                  </a:cubicBezTo>
                  <a:cubicBezTo>
                    <a:pt x="870" y="58"/>
                    <a:pt x="869" y="59"/>
                    <a:pt x="868" y="58"/>
                  </a:cubicBezTo>
                  <a:cubicBezTo>
                    <a:pt x="868" y="57"/>
                    <a:pt x="868" y="56"/>
                    <a:pt x="868" y="56"/>
                  </a:cubicBezTo>
                  <a:cubicBezTo>
                    <a:pt x="869" y="55"/>
                    <a:pt x="869" y="55"/>
                    <a:pt x="869" y="55"/>
                  </a:cubicBezTo>
                  <a:cubicBezTo>
                    <a:pt x="869" y="55"/>
                    <a:pt x="867" y="52"/>
                    <a:pt x="866" y="51"/>
                  </a:cubicBezTo>
                  <a:cubicBezTo>
                    <a:pt x="866" y="51"/>
                    <a:pt x="866" y="51"/>
                    <a:pt x="865" y="51"/>
                  </a:cubicBezTo>
                  <a:cubicBezTo>
                    <a:pt x="864" y="52"/>
                    <a:pt x="864" y="52"/>
                    <a:pt x="863" y="52"/>
                  </a:cubicBezTo>
                  <a:cubicBezTo>
                    <a:pt x="863" y="52"/>
                    <a:pt x="863" y="52"/>
                    <a:pt x="862" y="51"/>
                  </a:cubicBezTo>
                  <a:cubicBezTo>
                    <a:pt x="862" y="51"/>
                    <a:pt x="862" y="50"/>
                    <a:pt x="861" y="50"/>
                  </a:cubicBezTo>
                  <a:cubicBezTo>
                    <a:pt x="861" y="50"/>
                    <a:pt x="861" y="49"/>
                    <a:pt x="861" y="48"/>
                  </a:cubicBezTo>
                  <a:cubicBezTo>
                    <a:pt x="861" y="47"/>
                    <a:pt x="861" y="46"/>
                    <a:pt x="861" y="45"/>
                  </a:cubicBezTo>
                  <a:cubicBezTo>
                    <a:pt x="861" y="44"/>
                    <a:pt x="861" y="44"/>
                    <a:pt x="861" y="44"/>
                  </a:cubicBezTo>
                  <a:cubicBezTo>
                    <a:pt x="862" y="43"/>
                    <a:pt x="861" y="43"/>
                    <a:pt x="861" y="43"/>
                  </a:cubicBezTo>
                  <a:cubicBezTo>
                    <a:pt x="861" y="42"/>
                    <a:pt x="860" y="43"/>
                    <a:pt x="861" y="42"/>
                  </a:cubicBezTo>
                  <a:cubicBezTo>
                    <a:pt x="861" y="42"/>
                    <a:pt x="862" y="42"/>
                    <a:pt x="862" y="42"/>
                  </a:cubicBezTo>
                  <a:cubicBezTo>
                    <a:pt x="862" y="41"/>
                    <a:pt x="863" y="41"/>
                    <a:pt x="862" y="41"/>
                  </a:cubicBezTo>
                  <a:cubicBezTo>
                    <a:pt x="862" y="41"/>
                    <a:pt x="861" y="41"/>
                    <a:pt x="861" y="41"/>
                  </a:cubicBezTo>
                  <a:cubicBezTo>
                    <a:pt x="860" y="41"/>
                    <a:pt x="860" y="41"/>
                    <a:pt x="860" y="40"/>
                  </a:cubicBezTo>
                  <a:cubicBezTo>
                    <a:pt x="859" y="40"/>
                    <a:pt x="859" y="40"/>
                    <a:pt x="859" y="40"/>
                  </a:cubicBezTo>
                  <a:cubicBezTo>
                    <a:pt x="859" y="40"/>
                    <a:pt x="858" y="40"/>
                    <a:pt x="858" y="40"/>
                  </a:cubicBezTo>
                  <a:cubicBezTo>
                    <a:pt x="858" y="40"/>
                    <a:pt x="858" y="40"/>
                    <a:pt x="857" y="40"/>
                  </a:cubicBezTo>
                  <a:cubicBezTo>
                    <a:pt x="857" y="39"/>
                    <a:pt x="857" y="40"/>
                    <a:pt x="857" y="39"/>
                  </a:cubicBezTo>
                  <a:cubicBezTo>
                    <a:pt x="856" y="38"/>
                    <a:pt x="856" y="38"/>
                    <a:pt x="856" y="38"/>
                  </a:cubicBezTo>
                  <a:cubicBezTo>
                    <a:pt x="855" y="37"/>
                    <a:pt x="855" y="37"/>
                    <a:pt x="855" y="37"/>
                  </a:cubicBezTo>
                  <a:cubicBezTo>
                    <a:pt x="855" y="37"/>
                    <a:pt x="855" y="37"/>
                    <a:pt x="854" y="37"/>
                  </a:cubicBezTo>
                  <a:cubicBezTo>
                    <a:pt x="853" y="37"/>
                    <a:pt x="855" y="37"/>
                    <a:pt x="853" y="36"/>
                  </a:cubicBezTo>
                  <a:cubicBezTo>
                    <a:pt x="852" y="36"/>
                    <a:pt x="852" y="36"/>
                    <a:pt x="851" y="36"/>
                  </a:cubicBezTo>
                  <a:cubicBezTo>
                    <a:pt x="851" y="36"/>
                    <a:pt x="851" y="37"/>
                    <a:pt x="851" y="37"/>
                  </a:cubicBezTo>
                  <a:cubicBezTo>
                    <a:pt x="850" y="36"/>
                    <a:pt x="850" y="36"/>
                    <a:pt x="850" y="36"/>
                  </a:cubicBezTo>
                  <a:cubicBezTo>
                    <a:pt x="850" y="36"/>
                    <a:pt x="850" y="36"/>
                    <a:pt x="850" y="36"/>
                  </a:cubicBezTo>
                  <a:cubicBezTo>
                    <a:pt x="850" y="36"/>
                    <a:pt x="849" y="35"/>
                    <a:pt x="849" y="36"/>
                  </a:cubicBezTo>
                  <a:cubicBezTo>
                    <a:pt x="848" y="36"/>
                    <a:pt x="849" y="36"/>
                    <a:pt x="848" y="36"/>
                  </a:cubicBezTo>
                  <a:cubicBezTo>
                    <a:pt x="848" y="36"/>
                    <a:pt x="848" y="37"/>
                    <a:pt x="847" y="36"/>
                  </a:cubicBezTo>
                  <a:cubicBezTo>
                    <a:pt x="847" y="35"/>
                    <a:pt x="846" y="35"/>
                    <a:pt x="846" y="35"/>
                  </a:cubicBezTo>
                  <a:cubicBezTo>
                    <a:pt x="846" y="35"/>
                    <a:pt x="845" y="35"/>
                    <a:pt x="845" y="35"/>
                  </a:cubicBezTo>
                  <a:cubicBezTo>
                    <a:pt x="845" y="35"/>
                    <a:pt x="845" y="36"/>
                    <a:pt x="845" y="36"/>
                  </a:cubicBezTo>
                  <a:cubicBezTo>
                    <a:pt x="845" y="36"/>
                    <a:pt x="845" y="36"/>
                    <a:pt x="845" y="37"/>
                  </a:cubicBezTo>
                  <a:cubicBezTo>
                    <a:pt x="845" y="38"/>
                    <a:pt x="845" y="39"/>
                    <a:pt x="845" y="39"/>
                  </a:cubicBezTo>
                  <a:cubicBezTo>
                    <a:pt x="844" y="40"/>
                    <a:pt x="844" y="40"/>
                    <a:pt x="844" y="40"/>
                  </a:cubicBezTo>
                  <a:cubicBezTo>
                    <a:pt x="844" y="40"/>
                    <a:pt x="844" y="41"/>
                    <a:pt x="843" y="41"/>
                  </a:cubicBezTo>
                  <a:cubicBezTo>
                    <a:pt x="843" y="42"/>
                    <a:pt x="843" y="42"/>
                    <a:pt x="843" y="42"/>
                  </a:cubicBezTo>
                  <a:cubicBezTo>
                    <a:pt x="843" y="43"/>
                    <a:pt x="843" y="44"/>
                    <a:pt x="843" y="44"/>
                  </a:cubicBezTo>
                  <a:cubicBezTo>
                    <a:pt x="842" y="44"/>
                    <a:pt x="842" y="44"/>
                    <a:pt x="842" y="44"/>
                  </a:cubicBezTo>
                  <a:cubicBezTo>
                    <a:pt x="841" y="45"/>
                    <a:pt x="841" y="45"/>
                    <a:pt x="840" y="45"/>
                  </a:cubicBezTo>
                  <a:cubicBezTo>
                    <a:pt x="840" y="45"/>
                    <a:pt x="839" y="45"/>
                    <a:pt x="839" y="46"/>
                  </a:cubicBezTo>
                  <a:cubicBezTo>
                    <a:pt x="839" y="46"/>
                    <a:pt x="839" y="47"/>
                    <a:pt x="839" y="47"/>
                  </a:cubicBezTo>
                  <a:cubicBezTo>
                    <a:pt x="838" y="48"/>
                    <a:pt x="838" y="49"/>
                    <a:pt x="838" y="49"/>
                  </a:cubicBezTo>
                  <a:cubicBezTo>
                    <a:pt x="837" y="49"/>
                    <a:pt x="837" y="49"/>
                    <a:pt x="836" y="49"/>
                  </a:cubicBezTo>
                  <a:cubicBezTo>
                    <a:pt x="836" y="49"/>
                    <a:pt x="836" y="49"/>
                    <a:pt x="836" y="49"/>
                  </a:cubicBezTo>
                  <a:cubicBezTo>
                    <a:pt x="836" y="49"/>
                    <a:pt x="836" y="49"/>
                    <a:pt x="835" y="49"/>
                  </a:cubicBezTo>
                  <a:cubicBezTo>
                    <a:pt x="835" y="49"/>
                    <a:pt x="834" y="49"/>
                    <a:pt x="834" y="50"/>
                  </a:cubicBezTo>
                  <a:cubicBezTo>
                    <a:pt x="834" y="50"/>
                    <a:pt x="835" y="51"/>
                    <a:pt x="834" y="51"/>
                  </a:cubicBezTo>
                  <a:cubicBezTo>
                    <a:pt x="833" y="51"/>
                    <a:pt x="832" y="51"/>
                    <a:pt x="832" y="51"/>
                  </a:cubicBezTo>
                  <a:cubicBezTo>
                    <a:pt x="832" y="51"/>
                    <a:pt x="832" y="51"/>
                    <a:pt x="831" y="51"/>
                  </a:cubicBezTo>
                  <a:cubicBezTo>
                    <a:pt x="831" y="50"/>
                    <a:pt x="831" y="50"/>
                    <a:pt x="831" y="50"/>
                  </a:cubicBezTo>
                  <a:cubicBezTo>
                    <a:pt x="830" y="49"/>
                    <a:pt x="830" y="49"/>
                    <a:pt x="830" y="49"/>
                  </a:cubicBezTo>
                  <a:cubicBezTo>
                    <a:pt x="829" y="49"/>
                    <a:pt x="829" y="49"/>
                    <a:pt x="829" y="48"/>
                  </a:cubicBezTo>
                  <a:cubicBezTo>
                    <a:pt x="829" y="48"/>
                    <a:pt x="828" y="48"/>
                    <a:pt x="828" y="48"/>
                  </a:cubicBezTo>
                  <a:cubicBezTo>
                    <a:pt x="828" y="48"/>
                    <a:pt x="829" y="48"/>
                    <a:pt x="828" y="47"/>
                  </a:cubicBezTo>
                  <a:cubicBezTo>
                    <a:pt x="827" y="47"/>
                    <a:pt x="826" y="47"/>
                    <a:pt x="826" y="47"/>
                  </a:cubicBezTo>
                  <a:cubicBezTo>
                    <a:pt x="825" y="46"/>
                    <a:pt x="826" y="45"/>
                    <a:pt x="825" y="45"/>
                  </a:cubicBezTo>
                  <a:cubicBezTo>
                    <a:pt x="825" y="45"/>
                    <a:pt x="824" y="46"/>
                    <a:pt x="824" y="45"/>
                  </a:cubicBezTo>
                  <a:cubicBezTo>
                    <a:pt x="823" y="45"/>
                    <a:pt x="823" y="44"/>
                    <a:pt x="823" y="44"/>
                  </a:cubicBezTo>
                  <a:cubicBezTo>
                    <a:pt x="823" y="44"/>
                    <a:pt x="823" y="44"/>
                    <a:pt x="823" y="44"/>
                  </a:cubicBezTo>
                  <a:cubicBezTo>
                    <a:pt x="822" y="44"/>
                    <a:pt x="821" y="44"/>
                    <a:pt x="821" y="44"/>
                  </a:cubicBezTo>
                  <a:cubicBezTo>
                    <a:pt x="821" y="45"/>
                    <a:pt x="820" y="45"/>
                    <a:pt x="820" y="45"/>
                  </a:cubicBezTo>
                  <a:cubicBezTo>
                    <a:pt x="819" y="44"/>
                    <a:pt x="819" y="44"/>
                    <a:pt x="818" y="44"/>
                  </a:cubicBezTo>
                  <a:cubicBezTo>
                    <a:pt x="818" y="45"/>
                    <a:pt x="818" y="45"/>
                    <a:pt x="818" y="45"/>
                  </a:cubicBezTo>
                  <a:cubicBezTo>
                    <a:pt x="817" y="45"/>
                    <a:pt x="817" y="44"/>
                    <a:pt x="817" y="44"/>
                  </a:cubicBezTo>
                  <a:cubicBezTo>
                    <a:pt x="816" y="45"/>
                    <a:pt x="816" y="45"/>
                    <a:pt x="816" y="45"/>
                  </a:cubicBezTo>
                  <a:cubicBezTo>
                    <a:pt x="815" y="44"/>
                    <a:pt x="816" y="44"/>
                    <a:pt x="815" y="44"/>
                  </a:cubicBezTo>
                  <a:cubicBezTo>
                    <a:pt x="814" y="44"/>
                    <a:pt x="814" y="45"/>
                    <a:pt x="813" y="45"/>
                  </a:cubicBezTo>
                  <a:cubicBezTo>
                    <a:pt x="813" y="45"/>
                    <a:pt x="813" y="45"/>
                    <a:pt x="812" y="44"/>
                  </a:cubicBezTo>
                  <a:cubicBezTo>
                    <a:pt x="812" y="44"/>
                    <a:pt x="812" y="44"/>
                    <a:pt x="812" y="43"/>
                  </a:cubicBezTo>
                  <a:cubicBezTo>
                    <a:pt x="812" y="42"/>
                    <a:pt x="811" y="41"/>
                    <a:pt x="811" y="41"/>
                  </a:cubicBezTo>
                  <a:cubicBezTo>
                    <a:pt x="811" y="41"/>
                    <a:pt x="811" y="41"/>
                    <a:pt x="810" y="41"/>
                  </a:cubicBezTo>
                  <a:cubicBezTo>
                    <a:pt x="810" y="42"/>
                    <a:pt x="809" y="42"/>
                    <a:pt x="809" y="42"/>
                  </a:cubicBezTo>
                  <a:cubicBezTo>
                    <a:pt x="808" y="42"/>
                    <a:pt x="808" y="42"/>
                    <a:pt x="808" y="42"/>
                  </a:cubicBezTo>
                  <a:cubicBezTo>
                    <a:pt x="808" y="43"/>
                    <a:pt x="808" y="43"/>
                    <a:pt x="808" y="43"/>
                  </a:cubicBezTo>
                  <a:cubicBezTo>
                    <a:pt x="807" y="43"/>
                    <a:pt x="807" y="43"/>
                    <a:pt x="807" y="43"/>
                  </a:cubicBezTo>
                  <a:cubicBezTo>
                    <a:pt x="807" y="44"/>
                    <a:pt x="807" y="44"/>
                    <a:pt x="807" y="44"/>
                  </a:cubicBezTo>
                  <a:cubicBezTo>
                    <a:pt x="807" y="45"/>
                    <a:pt x="807" y="45"/>
                    <a:pt x="806" y="45"/>
                  </a:cubicBezTo>
                  <a:cubicBezTo>
                    <a:pt x="806" y="45"/>
                    <a:pt x="805" y="46"/>
                    <a:pt x="805" y="46"/>
                  </a:cubicBezTo>
                  <a:cubicBezTo>
                    <a:pt x="805" y="47"/>
                    <a:pt x="806" y="47"/>
                    <a:pt x="805" y="47"/>
                  </a:cubicBezTo>
                  <a:cubicBezTo>
                    <a:pt x="805" y="48"/>
                    <a:pt x="804" y="48"/>
                    <a:pt x="803" y="48"/>
                  </a:cubicBezTo>
                  <a:cubicBezTo>
                    <a:pt x="803" y="48"/>
                    <a:pt x="802" y="48"/>
                    <a:pt x="802" y="48"/>
                  </a:cubicBezTo>
                  <a:cubicBezTo>
                    <a:pt x="802" y="48"/>
                    <a:pt x="802" y="49"/>
                    <a:pt x="802" y="49"/>
                  </a:cubicBezTo>
                  <a:cubicBezTo>
                    <a:pt x="802" y="49"/>
                    <a:pt x="801" y="49"/>
                    <a:pt x="801" y="49"/>
                  </a:cubicBezTo>
                  <a:cubicBezTo>
                    <a:pt x="800" y="49"/>
                    <a:pt x="799" y="49"/>
                    <a:pt x="799" y="49"/>
                  </a:cubicBezTo>
                  <a:cubicBezTo>
                    <a:pt x="799" y="49"/>
                    <a:pt x="798" y="49"/>
                    <a:pt x="798" y="49"/>
                  </a:cubicBezTo>
                  <a:cubicBezTo>
                    <a:pt x="798" y="49"/>
                    <a:pt x="799" y="50"/>
                    <a:pt x="798" y="50"/>
                  </a:cubicBezTo>
                  <a:cubicBezTo>
                    <a:pt x="797" y="50"/>
                    <a:pt x="796" y="51"/>
                    <a:pt x="796" y="51"/>
                  </a:cubicBezTo>
                  <a:cubicBezTo>
                    <a:pt x="797" y="51"/>
                    <a:pt x="797" y="51"/>
                    <a:pt x="797" y="52"/>
                  </a:cubicBezTo>
                  <a:cubicBezTo>
                    <a:pt x="796" y="52"/>
                    <a:pt x="797" y="52"/>
                    <a:pt x="796" y="53"/>
                  </a:cubicBezTo>
                  <a:cubicBezTo>
                    <a:pt x="795" y="54"/>
                    <a:pt x="796" y="54"/>
                    <a:pt x="795" y="54"/>
                  </a:cubicBezTo>
                  <a:cubicBezTo>
                    <a:pt x="794" y="54"/>
                    <a:pt x="793" y="55"/>
                    <a:pt x="792" y="55"/>
                  </a:cubicBezTo>
                  <a:cubicBezTo>
                    <a:pt x="791" y="54"/>
                    <a:pt x="791" y="54"/>
                    <a:pt x="791" y="54"/>
                  </a:cubicBezTo>
                  <a:cubicBezTo>
                    <a:pt x="791" y="53"/>
                    <a:pt x="791" y="53"/>
                    <a:pt x="791" y="52"/>
                  </a:cubicBezTo>
                  <a:cubicBezTo>
                    <a:pt x="790" y="52"/>
                    <a:pt x="791" y="52"/>
                    <a:pt x="790" y="51"/>
                  </a:cubicBezTo>
                  <a:cubicBezTo>
                    <a:pt x="789" y="51"/>
                    <a:pt x="790" y="51"/>
                    <a:pt x="789" y="50"/>
                  </a:cubicBezTo>
                  <a:cubicBezTo>
                    <a:pt x="788" y="50"/>
                    <a:pt x="786" y="50"/>
                    <a:pt x="786" y="50"/>
                  </a:cubicBezTo>
                  <a:cubicBezTo>
                    <a:pt x="786" y="50"/>
                    <a:pt x="786" y="50"/>
                    <a:pt x="785" y="51"/>
                  </a:cubicBezTo>
                  <a:cubicBezTo>
                    <a:pt x="785" y="51"/>
                    <a:pt x="785" y="52"/>
                    <a:pt x="784" y="52"/>
                  </a:cubicBezTo>
                  <a:cubicBezTo>
                    <a:pt x="783" y="52"/>
                    <a:pt x="784" y="52"/>
                    <a:pt x="783" y="51"/>
                  </a:cubicBezTo>
                  <a:cubicBezTo>
                    <a:pt x="783" y="51"/>
                    <a:pt x="783" y="51"/>
                    <a:pt x="782" y="50"/>
                  </a:cubicBezTo>
                  <a:cubicBezTo>
                    <a:pt x="782" y="50"/>
                    <a:pt x="782" y="50"/>
                    <a:pt x="782" y="50"/>
                  </a:cubicBezTo>
                  <a:cubicBezTo>
                    <a:pt x="781" y="49"/>
                    <a:pt x="781" y="50"/>
                    <a:pt x="780" y="49"/>
                  </a:cubicBezTo>
                  <a:cubicBezTo>
                    <a:pt x="780" y="48"/>
                    <a:pt x="779" y="49"/>
                    <a:pt x="780" y="48"/>
                  </a:cubicBezTo>
                  <a:cubicBezTo>
                    <a:pt x="780" y="47"/>
                    <a:pt x="780" y="48"/>
                    <a:pt x="780" y="47"/>
                  </a:cubicBezTo>
                  <a:cubicBezTo>
                    <a:pt x="780" y="47"/>
                    <a:pt x="780" y="47"/>
                    <a:pt x="780" y="47"/>
                  </a:cubicBezTo>
                  <a:cubicBezTo>
                    <a:pt x="779" y="47"/>
                    <a:pt x="780" y="47"/>
                    <a:pt x="779" y="47"/>
                  </a:cubicBezTo>
                  <a:cubicBezTo>
                    <a:pt x="778" y="47"/>
                    <a:pt x="778" y="47"/>
                    <a:pt x="778" y="47"/>
                  </a:cubicBezTo>
                  <a:cubicBezTo>
                    <a:pt x="778" y="46"/>
                    <a:pt x="777" y="46"/>
                    <a:pt x="777" y="46"/>
                  </a:cubicBezTo>
                  <a:cubicBezTo>
                    <a:pt x="777" y="47"/>
                    <a:pt x="777" y="47"/>
                    <a:pt x="777" y="47"/>
                  </a:cubicBezTo>
                  <a:cubicBezTo>
                    <a:pt x="776" y="47"/>
                    <a:pt x="776" y="48"/>
                    <a:pt x="776" y="47"/>
                  </a:cubicBezTo>
                  <a:cubicBezTo>
                    <a:pt x="775" y="46"/>
                    <a:pt x="775" y="47"/>
                    <a:pt x="775" y="46"/>
                  </a:cubicBezTo>
                  <a:cubicBezTo>
                    <a:pt x="775" y="45"/>
                    <a:pt x="775" y="45"/>
                    <a:pt x="775" y="45"/>
                  </a:cubicBezTo>
                  <a:cubicBezTo>
                    <a:pt x="775" y="44"/>
                    <a:pt x="774" y="45"/>
                    <a:pt x="774" y="44"/>
                  </a:cubicBezTo>
                  <a:cubicBezTo>
                    <a:pt x="775" y="43"/>
                    <a:pt x="775" y="44"/>
                    <a:pt x="775" y="43"/>
                  </a:cubicBezTo>
                  <a:cubicBezTo>
                    <a:pt x="775" y="42"/>
                    <a:pt x="775" y="42"/>
                    <a:pt x="775" y="42"/>
                  </a:cubicBezTo>
                  <a:cubicBezTo>
                    <a:pt x="775" y="42"/>
                    <a:pt x="775" y="42"/>
                    <a:pt x="774" y="41"/>
                  </a:cubicBezTo>
                  <a:cubicBezTo>
                    <a:pt x="774" y="41"/>
                    <a:pt x="773" y="41"/>
                    <a:pt x="773" y="41"/>
                  </a:cubicBezTo>
                  <a:cubicBezTo>
                    <a:pt x="772" y="41"/>
                    <a:pt x="773" y="41"/>
                    <a:pt x="772" y="41"/>
                  </a:cubicBezTo>
                  <a:cubicBezTo>
                    <a:pt x="772" y="41"/>
                    <a:pt x="771" y="40"/>
                    <a:pt x="771" y="40"/>
                  </a:cubicBezTo>
                  <a:cubicBezTo>
                    <a:pt x="771" y="40"/>
                    <a:pt x="771" y="40"/>
                    <a:pt x="770" y="40"/>
                  </a:cubicBezTo>
                  <a:cubicBezTo>
                    <a:pt x="770" y="40"/>
                    <a:pt x="769" y="41"/>
                    <a:pt x="769" y="41"/>
                  </a:cubicBezTo>
                  <a:cubicBezTo>
                    <a:pt x="769" y="41"/>
                    <a:pt x="769" y="42"/>
                    <a:pt x="769" y="42"/>
                  </a:cubicBezTo>
                  <a:cubicBezTo>
                    <a:pt x="768" y="42"/>
                    <a:pt x="768" y="42"/>
                    <a:pt x="767" y="41"/>
                  </a:cubicBezTo>
                  <a:cubicBezTo>
                    <a:pt x="767" y="41"/>
                    <a:pt x="767" y="41"/>
                    <a:pt x="766" y="41"/>
                  </a:cubicBezTo>
                  <a:cubicBezTo>
                    <a:pt x="766" y="40"/>
                    <a:pt x="765" y="39"/>
                    <a:pt x="765" y="39"/>
                  </a:cubicBezTo>
                  <a:cubicBezTo>
                    <a:pt x="765" y="39"/>
                    <a:pt x="765" y="39"/>
                    <a:pt x="764" y="39"/>
                  </a:cubicBezTo>
                  <a:cubicBezTo>
                    <a:pt x="763" y="39"/>
                    <a:pt x="764" y="39"/>
                    <a:pt x="763" y="39"/>
                  </a:cubicBezTo>
                  <a:cubicBezTo>
                    <a:pt x="762" y="38"/>
                    <a:pt x="762" y="39"/>
                    <a:pt x="762" y="38"/>
                  </a:cubicBezTo>
                  <a:cubicBezTo>
                    <a:pt x="763" y="37"/>
                    <a:pt x="763" y="37"/>
                    <a:pt x="763" y="37"/>
                  </a:cubicBezTo>
                  <a:cubicBezTo>
                    <a:pt x="763" y="36"/>
                    <a:pt x="763" y="36"/>
                    <a:pt x="762" y="36"/>
                  </a:cubicBezTo>
                  <a:cubicBezTo>
                    <a:pt x="762" y="35"/>
                    <a:pt x="761" y="35"/>
                    <a:pt x="761" y="34"/>
                  </a:cubicBezTo>
                  <a:cubicBezTo>
                    <a:pt x="761" y="33"/>
                    <a:pt x="762" y="34"/>
                    <a:pt x="762" y="33"/>
                  </a:cubicBezTo>
                  <a:cubicBezTo>
                    <a:pt x="762" y="32"/>
                    <a:pt x="762" y="33"/>
                    <a:pt x="762" y="32"/>
                  </a:cubicBezTo>
                  <a:cubicBezTo>
                    <a:pt x="762" y="31"/>
                    <a:pt x="762" y="31"/>
                    <a:pt x="762" y="30"/>
                  </a:cubicBezTo>
                  <a:cubicBezTo>
                    <a:pt x="761" y="30"/>
                    <a:pt x="761" y="30"/>
                    <a:pt x="761" y="30"/>
                  </a:cubicBezTo>
                  <a:cubicBezTo>
                    <a:pt x="761" y="29"/>
                    <a:pt x="761" y="29"/>
                    <a:pt x="761" y="29"/>
                  </a:cubicBezTo>
                  <a:cubicBezTo>
                    <a:pt x="761" y="29"/>
                    <a:pt x="760" y="29"/>
                    <a:pt x="760" y="29"/>
                  </a:cubicBezTo>
                  <a:cubicBezTo>
                    <a:pt x="760" y="29"/>
                    <a:pt x="759" y="29"/>
                    <a:pt x="759" y="29"/>
                  </a:cubicBezTo>
                  <a:cubicBezTo>
                    <a:pt x="759" y="29"/>
                    <a:pt x="759" y="30"/>
                    <a:pt x="758" y="29"/>
                  </a:cubicBezTo>
                  <a:cubicBezTo>
                    <a:pt x="758" y="29"/>
                    <a:pt x="758" y="29"/>
                    <a:pt x="758" y="29"/>
                  </a:cubicBezTo>
                  <a:cubicBezTo>
                    <a:pt x="758" y="28"/>
                    <a:pt x="758" y="28"/>
                    <a:pt x="758" y="28"/>
                  </a:cubicBezTo>
                  <a:cubicBezTo>
                    <a:pt x="758" y="27"/>
                    <a:pt x="759" y="28"/>
                    <a:pt x="758" y="27"/>
                  </a:cubicBezTo>
                  <a:cubicBezTo>
                    <a:pt x="758" y="26"/>
                    <a:pt x="758" y="26"/>
                    <a:pt x="757" y="26"/>
                  </a:cubicBezTo>
                  <a:cubicBezTo>
                    <a:pt x="757" y="25"/>
                    <a:pt x="757" y="26"/>
                    <a:pt x="756" y="25"/>
                  </a:cubicBezTo>
                  <a:cubicBezTo>
                    <a:pt x="756" y="25"/>
                    <a:pt x="756" y="25"/>
                    <a:pt x="756" y="24"/>
                  </a:cubicBezTo>
                  <a:cubicBezTo>
                    <a:pt x="755" y="24"/>
                    <a:pt x="755" y="23"/>
                    <a:pt x="755" y="23"/>
                  </a:cubicBezTo>
                  <a:cubicBezTo>
                    <a:pt x="755" y="23"/>
                    <a:pt x="753" y="23"/>
                    <a:pt x="752" y="23"/>
                  </a:cubicBezTo>
                  <a:cubicBezTo>
                    <a:pt x="751" y="22"/>
                    <a:pt x="751" y="22"/>
                    <a:pt x="750" y="22"/>
                  </a:cubicBezTo>
                  <a:cubicBezTo>
                    <a:pt x="749" y="22"/>
                    <a:pt x="750" y="22"/>
                    <a:pt x="749" y="22"/>
                  </a:cubicBezTo>
                  <a:cubicBezTo>
                    <a:pt x="748" y="21"/>
                    <a:pt x="749" y="21"/>
                    <a:pt x="748" y="20"/>
                  </a:cubicBezTo>
                  <a:cubicBezTo>
                    <a:pt x="747" y="20"/>
                    <a:pt x="747" y="20"/>
                    <a:pt x="747" y="20"/>
                  </a:cubicBezTo>
                  <a:cubicBezTo>
                    <a:pt x="747" y="20"/>
                    <a:pt x="746" y="18"/>
                    <a:pt x="746" y="18"/>
                  </a:cubicBezTo>
                  <a:cubicBezTo>
                    <a:pt x="745" y="17"/>
                    <a:pt x="745" y="17"/>
                    <a:pt x="745" y="17"/>
                  </a:cubicBezTo>
                  <a:cubicBezTo>
                    <a:pt x="745" y="17"/>
                    <a:pt x="746" y="16"/>
                    <a:pt x="745" y="16"/>
                  </a:cubicBezTo>
                  <a:cubicBezTo>
                    <a:pt x="745" y="16"/>
                    <a:pt x="745" y="15"/>
                    <a:pt x="744" y="15"/>
                  </a:cubicBezTo>
                  <a:cubicBezTo>
                    <a:pt x="743" y="15"/>
                    <a:pt x="742" y="15"/>
                    <a:pt x="742" y="14"/>
                  </a:cubicBezTo>
                  <a:cubicBezTo>
                    <a:pt x="741" y="14"/>
                    <a:pt x="741" y="13"/>
                    <a:pt x="740" y="13"/>
                  </a:cubicBezTo>
                  <a:cubicBezTo>
                    <a:pt x="739" y="13"/>
                    <a:pt x="739" y="13"/>
                    <a:pt x="738" y="13"/>
                  </a:cubicBezTo>
                  <a:cubicBezTo>
                    <a:pt x="737" y="13"/>
                    <a:pt x="736" y="12"/>
                    <a:pt x="736" y="12"/>
                  </a:cubicBezTo>
                  <a:cubicBezTo>
                    <a:pt x="736" y="12"/>
                    <a:pt x="736" y="12"/>
                    <a:pt x="735" y="12"/>
                  </a:cubicBezTo>
                  <a:cubicBezTo>
                    <a:pt x="735" y="12"/>
                    <a:pt x="735" y="12"/>
                    <a:pt x="734" y="11"/>
                  </a:cubicBezTo>
                  <a:cubicBezTo>
                    <a:pt x="733" y="10"/>
                    <a:pt x="733" y="10"/>
                    <a:pt x="732" y="9"/>
                  </a:cubicBezTo>
                  <a:cubicBezTo>
                    <a:pt x="730" y="9"/>
                    <a:pt x="730" y="8"/>
                    <a:pt x="729" y="9"/>
                  </a:cubicBezTo>
                  <a:cubicBezTo>
                    <a:pt x="728" y="9"/>
                    <a:pt x="726" y="9"/>
                    <a:pt x="726" y="9"/>
                  </a:cubicBezTo>
                  <a:cubicBezTo>
                    <a:pt x="725" y="9"/>
                    <a:pt x="724" y="10"/>
                    <a:pt x="724" y="10"/>
                  </a:cubicBezTo>
                  <a:cubicBezTo>
                    <a:pt x="724" y="10"/>
                    <a:pt x="724" y="10"/>
                    <a:pt x="723" y="10"/>
                  </a:cubicBezTo>
                  <a:cubicBezTo>
                    <a:pt x="723" y="11"/>
                    <a:pt x="722" y="11"/>
                    <a:pt x="721" y="11"/>
                  </a:cubicBezTo>
                  <a:cubicBezTo>
                    <a:pt x="721" y="12"/>
                    <a:pt x="720" y="12"/>
                    <a:pt x="720" y="12"/>
                  </a:cubicBezTo>
                  <a:cubicBezTo>
                    <a:pt x="719" y="13"/>
                    <a:pt x="720" y="13"/>
                    <a:pt x="720" y="14"/>
                  </a:cubicBezTo>
                  <a:cubicBezTo>
                    <a:pt x="720" y="15"/>
                    <a:pt x="720" y="14"/>
                    <a:pt x="719" y="15"/>
                  </a:cubicBezTo>
                  <a:cubicBezTo>
                    <a:pt x="719" y="15"/>
                    <a:pt x="719" y="15"/>
                    <a:pt x="719" y="16"/>
                  </a:cubicBezTo>
                  <a:cubicBezTo>
                    <a:pt x="719" y="16"/>
                    <a:pt x="718" y="16"/>
                    <a:pt x="718" y="16"/>
                  </a:cubicBezTo>
                  <a:cubicBezTo>
                    <a:pt x="718" y="16"/>
                    <a:pt x="719" y="16"/>
                    <a:pt x="718" y="17"/>
                  </a:cubicBezTo>
                  <a:cubicBezTo>
                    <a:pt x="718" y="17"/>
                    <a:pt x="718" y="18"/>
                    <a:pt x="717" y="17"/>
                  </a:cubicBezTo>
                  <a:cubicBezTo>
                    <a:pt x="717" y="17"/>
                    <a:pt x="717" y="16"/>
                    <a:pt x="716" y="16"/>
                  </a:cubicBezTo>
                  <a:cubicBezTo>
                    <a:pt x="715" y="16"/>
                    <a:pt x="716" y="17"/>
                    <a:pt x="715" y="17"/>
                  </a:cubicBezTo>
                  <a:cubicBezTo>
                    <a:pt x="714" y="17"/>
                    <a:pt x="715" y="16"/>
                    <a:pt x="714" y="16"/>
                  </a:cubicBezTo>
                  <a:cubicBezTo>
                    <a:pt x="713" y="16"/>
                    <a:pt x="713" y="16"/>
                    <a:pt x="713" y="15"/>
                  </a:cubicBezTo>
                  <a:cubicBezTo>
                    <a:pt x="712" y="15"/>
                    <a:pt x="712" y="14"/>
                    <a:pt x="712" y="14"/>
                  </a:cubicBezTo>
                  <a:cubicBezTo>
                    <a:pt x="712" y="14"/>
                    <a:pt x="713" y="14"/>
                    <a:pt x="712" y="14"/>
                  </a:cubicBezTo>
                  <a:cubicBezTo>
                    <a:pt x="711" y="15"/>
                    <a:pt x="710" y="14"/>
                    <a:pt x="710" y="14"/>
                  </a:cubicBezTo>
                  <a:cubicBezTo>
                    <a:pt x="710" y="14"/>
                    <a:pt x="710" y="14"/>
                    <a:pt x="709" y="14"/>
                  </a:cubicBezTo>
                  <a:cubicBezTo>
                    <a:pt x="709" y="15"/>
                    <a:pt x="709" y="14"/>
                    <a:pt x="708" y="14"/>
                  </a:cubicBezTo>
                  <a:cubicBezTo>
                    <a:pt x="707" y="15"/>
                    <a:pt x="708" y="16"/>
                    <a:pt x="707" y="15"/>
                  </a:cubicBezTo>
                  <a:cubicBezTo>
                    <a:pt x="706" y="14"/>
                    <a:pt x="706" y="13"/>
                    <a:pt x="706" y="14"/>
                  </a:cubicBezTo>
                  <a:cubicBezTo>
                    <a:pt x="706" y="15"/>
                    <a:pt x="707" y="15"/>
                    <a:pt x="706" y="15"/>
                  </a:cubicBezTo>
                  <a:cubicBezTo>
                    <a:pt x="705" y="15"/>
                    <a:pt x="705" y="15"/>
                    <a:pt x="705" y="15"/>
                  </a:cubicBezTo>
                  <a:cubicBezTo>
                    <a:pt x="704" y="15"/>
                    <a:pt x="705" y="16"/>
                    <a:pt x="704" y="16"/>
                  </a:cubicBezTo>
                  <a:cubicBezTo>
                    <a:pt x="704" y="16"/>
                    <a:pt x="704" y="14"/>
                    <a:pt x="704" y="15"/>
                  </a:cubicBezTo>
                  <a:cubicBezTo>
                    <a:pt x="703" y="15"/>
                    <a:pt x="703" y="16"/>
                    <a:pt x="703" y="16"/>
                  </a:cubicBezTo>
                  <a:cubicBezTo>
                    <a:pt x="703" y="16"/>
                    <a:pt x="702" y="15"/>
                    <a:pt x="702" y="15"/>
                  </a:cubicBezTo>
                  <a:cubicBezTo>
                    <a:pt x="702" y="17"/>
                    <a:pt x="702" y="17"/>
                    <a:pt x="702" y="17"/>
                  </a:cubicBezTo>
                  <a:cubicBezTo>
                    <a:pt x="702" y="17"/>
                    <a:pt x="701" y="16"/>
                    <a:pt x="701" y="16"/>
                  </a:cubicBezTo>
                  <a:cubicBezTo>
                    <a:pt x="701" y="16"/>
                    <a:pt x="702" y="17"/>
                    <a:pt x="701" y="17"/>
                  </a:cubicBezTo>
                  <a:cubicBezTo>
                    <a:pt x="701" y="17"/>
                    <a:pt x="700" y="16"/>
                    <a:pt x="700" y="16"/>
                  </a:cubicBezTo>
                  <a:cubicBezTo>
                    <a:pt x="699" y="17"/>
                    <a:pt x="699" y="17"/>
                    <a:pt x="699" y="17"/>
                  </a:cubicBezTo>
                  <a:cubicBezTo>
                    <a:pt x="699" y="17"/>
                    <a:pt x="699" y="15"/>
                    <a:pt x="699" y="15"/>
                  </a:cubicBezTo>
                  <a:cubicBezTo>
                    <a:pt x="698" y="16"/>
                    <a:pt x="697" y="16"/>
                    <a:pt x="697" y="16"/>
                  </a:cubicBezTo>
                  <a:cubicBezTo>
                    <a:pt x="697" y="15"/>
                    <a:pt x="697" y="15"/>
                    <a:pt x="697" y="15"/>
                  </a:cubicBezTo>
                  <a:cubicBezTo>
                    <a:pt x="695" y="15"/>
                    <a:pt x="695" y="15"/>
                    <a:pt x="695" y="15"/>
                  </a:cubicBezTo>
                  <a:cubicBezTo>
                    <a:pt x="696" y="14"/>
                    <a:pt x="696" y="14"/>
                    <a:pt x="696" y="14"/>
                  </a:cubicBezTo>
                  <a:cubicBezTo>
                    <a:pt x="696" y="14"/>
                    <a:pt x="695" y="14"/>
                    <a:pt x="695" y="13"/>
                  </a:cubicBezTo>
                  <a:cubicBezTo>
                    <a:pt x="695" y="13"/>
                    <a:pt x="695" y="12"/>
                    <a:pt x="695" y="12"/>
                  </a:cubicBezTo>
                  <a:cubicBezTo>
                    <a:pt x="694" y="12"/>
                    <a:pt x="694" y="13"/>
                    <a:pt x="694" y="12"/>
                  </a:cubicBezTo>
                  <a:cubicBezTo>
                    <a:pt x="694" y="12"/>
                    <a:pt x="695" y="11"/>
                    <a:pt x="693" y="11"/>
                  </a:cubicBezTo>
                  <a:cubicBezTo>
                    <a:pt x="692" y="12"/>
                    <a:pt x="692" y="12"/>
                    <a:pt x="692" y="12"/>
                  </a:cubicBezTo>
                  <a:cubicBezTo>
                    <a:pt x="692" y="12"/>
                    <a:pt x="692" y="11"/>
                    <a:pt x="691" y="11"/>
                  </a:cubicBezTo>
                  <a:cubicBezTo>
                    <a:pt x="690" y="12"/>
                    <a:pt x="690" y="11"/>
                    <a:pt x="690" y="11"/>
                  </a:cubicBezTo>
                  <a:cubicBezTo>
                    <a:pt x="689" y="11"/>
                    <a:pt x="689" y="11"/>
                    <a:pt x="689" y="11"/>
                  </a:cubicBezTo>
                  <a:cubicBezTo>
                    <a:pt x="687" y="10"/>
                    <a:pt x="687" y="10"/>
                    <a:pt x="687" y="10"/>
                  </a:cubicBezTo>
                  <a:cubicBezTo>
                    <a:pt x="687" y="10"/>
                    <a:pt x="688" y="9"/>
                    <a:pt x="687" y="9"/>
                  </a:cubicBezTo>
                  <a:cubicBezTo>
                    <a:pt x="687" y="10"/>
                    <a:pt x="687" y="10"/>
                    <a:pt x="687" y="10"/>
                  </a:cubicBezTo>
                  <a:cubicBezTo>
                    <a:pt x="687" y="10"/>
                    <a:pt x="687" y="9"/>
                    <a:pt x="686" y="9"/>
                  </a:cubicBezTo>
                  <a:cubicBezTo>
                    <a:pt x="686" y="9"/>
                    <a:pt x="685" y="10"/>
                    <a:pt x="685" y="9"/>
                  </a:cubicBezTo>
                  <a:cubicBezTo>
                    <a:pt x="685" y="9"/>
                    <a:pt x="685" y="8"/>
                    <a:pt x="685" y="8"/>
                  </a:cubicBezTo>
                  <a:cubicBezTo>
                    <a:pt x="685" y="8"/>
                    <a:pt x="683" y="8"/>
                    <a:pt x="683" y="8"/>
                  </a:cubicBezTo>
                  <a:cubicBezTo>
                    <a:pt x="684" y="8"/>
                    <a:pt x="685" y="7"/>
                    <a:pt x="683" y="7"/>
                  </a:cubicBezTo>
                  <a:cubicBezTo>
                    <a:pt x="682" y="8"/>
                    <a:pt x="682" y="6"/>
                    <a:pt x="682" y="6"/>
                  </a:cubicBezTo>
                  <a:cubicBezTo>
                    <a:pt x="682" y="6"/>
                    <a:pt x="681" y="6"/>
                    <a:pt x="681" y="7"/>
                  </a:cubicBezTo>
                  <a:cubicBezTo>
                    <a:pt x="681" y="7"/>
                    <a:pt x="681" y="7"/>
                    <a:pt x="681" y="7"/>
                  </a:cubicBezTo>
                  <a:cubicBezTo>
                    <a:pt x="679" y="7"/>
                    <a:pt x="679" y="7"/>
                    <a:pt x="679" y="7"/>
                  </a:cubicBezTo>
                  <a:cubicBezTo>
                    <a:pt x="679" y="7"/>
                    <a:pt x="680" y="8"/>
                    <a:pt x="680" y="8"/>
                  </a:cubicBezTo>
                  <a:cubicBezTo>
                    <a:pt x="679" y="8"/>
                    <a:pt x="678" y="8"/>
                    <a:pt x="678" y="8"/>
                  </a:cubicBezTo>
                  <a:cubicBezTo>
                    <a:pt x="679" y="9"/>
                    <a:pt x="679" y="9"/>
                    <a:pt x="678" y="9"/>
                  </a:cubicBezTo>
                  <a:cubicBezTo>
                    <a:pt x="678" y="9"/>
                    <a:pt x="677" y="9"/>
                    <a:pt x="677" y="9"/>
                  </a:cubicBezTo>
                  <a:cubicBezTo>
                    <a:pt x="677" y="9"/>
                    <a:pt x="676" y="9"/>
                    <a:pt x="676" y="9"/>
                  </a:cubicBezTo>
                  <a:cubicBezTo>
                    <a:pt x="675" y="9"/>
                    <a:pt x="676" y="9"/>
                    <a:pt x="675" y="8"/>
                  </a:cubicBezTo>
                  <a:cubicBezTo>
                    <a:pt x="675" y="8"/>
                    <a:pt x="674" y="8"/>
                    <a:pt x="674" y="8"/>
                  </a:cubicBezTo>
                  <a:cubicBezTo>
                    <a:pt x="674" y="7"/>
                    <a:pt x="674" y="7"/>
                    <a:pt x="674" y="7"/>
                  </a:cubicBezTo>
                  <a:cubicBezTo>
                    <a:pt x="674" y="7"/>
                    <a:pt x="674" y="7"/>
                    <a:pt x="673" y="7"/>
                  </a:cubicBezTo>
                  <a:cubicBezTo>
                    <a:pt x="673" y="8"/>
                    <a:pt x="672" y="8"/>
                    <a:pt x="672" y="8"/>
                  </a:cubicBezTo>
                  <a:cubicBezTo>
                    <a:pt x="672" y="9"/>
                    <a:pt x="673" y="9"/>
                    <a:pt x="672" y="9"/>
                  </a:cubicBezTo>
                  <a:cubicBezTo>
                    <a:pt x="671" y="9"/>
                    <a:pt x="671" y="8"/>
                    <a:pt x="671" y="9"/>
                  </a:cubicBezTo>
                  <a:cubicBezTo>
                    <a:pt x="670" y="9"/>
                    <a:pt x="670" y="10"/>
                    <a:pt x="670" y="10"/>
                  </a:cubicBezTo>
                  <a:cubicBezTo>
                    <a:pt x="670" y="10"/>
                    <a:pt x="671" y="11"/>
                    <a:pt x="671" y="11"/>
                  </a:cubicBezTo>
                  <a:cubicBezTo>
                    <a:pt x="670" y="11"/>
                    <a:pt x="669" y="10"/>
                    <a:pt x="669" y="10"/>
                  </a:cubicBezTo>
                  <a:cubicBezTo>
                    <a:pt x="669" y="9"/>
                    <a:pt x="668" y="8"/>
                    <a:pt x="668" y="8"/>
                  </a:cubicBezTo>
                  <a:cubicBezTo>
                    <a:pt x="668" y="8"/>
                    <a:pt x="669" y="8"/>
                    <a:pt x="668" y="8"/>
                  </a:cubicBezTo>
                  <a:cubicBezTo>
                    <a:pt x="667" y="9"/>
                    <a:pt x="667" y="9"/>
                    <a:pt x="667" y="9"/>
                  </a:cubicBezTo>
                  <a:cubicBezTo>
                    <a:pt x="666" y="9"/>
                    <a:pt x="666" y="10"/>
                    <a:pt x="666" y="9"/>
                  </a:cubicBezTo>
                  <a:cubicBezTo>
                    <a:pt x="666" y="9"/>
                    <a:pt x="666" y="8"/>
                    <a:pt x="666" y="8"/>
                  </a:cubicBezTo>
                  <a:cubicBezTo>
                    <a:pt x="666" y="8"/>
                    <a:pt x="665" y="8"/>
                    <a:pt x="665" y="8"/>
                  </a:cubicBezTo>
                  <a:cubicBezTo>
                    <a:pt x="665" y="7"/>
                    <a:pt x="666" y="7"/>
                    <a:pt x="666" y="7"/>
                  </a:cubicBezTo>
                  <a:cubicBezTo>
                    <a:pt x="664" y="7"/>
                    <a:pt x="664" y="7"/>
                    <a:pt x="664" y="7"/>
                  </a:cubicBezTo>
                  <a:cubicBezTo>
                    <a:pt x="665" y="6"/>
                    <a:pt x="665" y="6"/>
                    <a:pt x="665" y="6"/>
                  </a:cubicBezTo>
                  <a:cubicBezTo>
                    <a:pt x="665" y="6"/>
                    <a:pt x="665" y="6"/>
                    <a:pt x="664" y="6"/>
                  </a:cubicBezTo>
                  <a:cubicBezTo>
                    <a:pt x="664" y="6"/>
                    <a:pt x="664" y="6"/>
                    <a:pt x="664" y="7"/>
                  </a:cubicBezTo>
                  <a:cubicBezTo>
                    <a:pt x="663" y="7"/>
                    <a:pt x="663" y="7"/>
                    <a:pt x="663" y="7"/>
                  </a:cubicBezTo>
                  <a:cubicBezTo>
                    <a:pt x="662" y="7"/>
                    <a:pt x="662" y="7"/>
                    <a:pt x="662" y="6"/>
                  </a:cubicBezTo>
                  <a:cubicBezTo>
                    <a:pt x="662" y="6"/>
                    <a:pt x="662" y="6"/>
                    <a:pt x="662" y="6"/>
                  </a:cubicBezTo>
                  <a:cubicBezTo>
                    <a:pt x="661" y="6"/>
                    <a:pt x="661" y="6"/>
                    <a:pt x="661" y="6"/>
                  </a:cubicBezTo>
                  <a:cubicBezTo>
                    <a:pt x="661" y="5"/>
                    <a:pt x="661" y="5"/>
                    <a:pt x="660" y="4"/>
                  </a:cubicBezTo>
                  <a:cubicBezTo>
                    <a:pt x="660" y="4"/>
                    <a:pt x="659" y="4"/>
                    <a:pt x="659" y="4"/>
                  </a:cubicBezTo>
                  <a:cubicBezTo>
                    <a:pt x="659" y="4"/>
                    <a:pt x="658" y="5"/>
                    <a:pt x="658" y="4"/>
                  </a:cubicBezTo>
                  <a:cubicBezTo>
                    <a:pt x="658" y="4"/>
                    <a:pt x="658" y="3"/>
                    <a:pt x="658" y="3"/>
                  </a:cubicBezTo>
                  <a:cubicBezTo>
                    <a:pt x="658" y="3"/>
                    <a:pt x="657" y="2"/>
                    <a:pt x="657" y="3"/>
                  </a:cubicBezTo>
                  <a:cubicBezTo>
                    <a:pt x="657" y="4"/>
                    <a:pt x="657" y="4"/>
                    <a:pt x="656" y="4"/>
                  </a:cubicBezTo>
                  <a:cubicBezTo>
                    <a:pt x="656" y="4"/>
                    <a:pt x="655" y="3"/>
                    <a:pt x="655" y="3"/>
                  </a:cubicBezTo>
                  <a:cubicBezTo>
                    <a:pt x="655" y="3"/>
                    <a:pt x="657" y="2"/>
                    <a:pt x="656" y="1"/>
                  </a:cubicBezTo>
                  <a:cubicBezTo>
                    <a:pt x="655" y="1"/>
                    <a:pt x="655" y="2"/>
                    <a:pt x="654" y="1"/>
                  </a:cubicBezTo>
                  <a:cubicBezTo>
                    <a:pt x="654" y="1"/>
                    <a:pt x="654" y="1"/>
                    <a:pt x="653" y="0"/>
                  </a:cubicBezTo>
                  <a:cubicBezTo>
                    <a:pt x="653" y="0"/>
                    <a:pt x="652" y="0"/>
                    <a:pt x="652" y="0"/>
                  </a:cubicBezTo>
                  <a:cubicBezTo>
                    <a:pt x="652" y="0"/>
                    <a:pt x="652" y="0"/>
                    <a:pt x="652" y="0"/>
                  </a:cubicBezTo>
                  <a:cubicBezTo>
                    <a:pt x="652" y="1"/>
                    <a:pt x="652" y="0"/>
                    <a:pt x="652" y="1"/>
                  </a:cubicBezTo>
                  <a:cubicBezTo>
                    <a:pt x="652" y="1"/>
                    <a:pt x="651" y="1"/>
                    <a:pt x="651" y="1"/>
                  </a:cubicBezTo>
                  <a:cubicBezTo>
                    <a:pt x="651" y="1"/>
                    <a:pt x="651" y="1"/>
                    <a:pt x="650" y="1"/>
                  </a:cubicBezTo>
                  <a:cubicBezTo>
                    <a:pt x="649" y="1"/>
                    <a:pt x="649" y="0"/>
                    <a:pt x="649" y="1"/>
                  </a:cubicBezTo>
                  <a:cubicBezTo>
                    <a:pt x="649" y="2"/>
                    <a:pt x="651" y="3"/>
                    <a:pt x="649" y="3"/>
                  </a:cubicBezTo>
                  <a:cubicBezTo>
                    <a:pt x="647" y="3"/>
                    <a:pt x="647" y="3"/>
                    <a:pt x="647" y="3"/>
                  </a:cubicBezTo>
                  <a:cubicBezTo>
                    <a:pt x="647" y="3"/>
                    <a:pt x="647" y="3"/>
                    <a:pt x="647" y="3"/>
                  </a:cubicBezTo>
                  <a:cubicBezTo>
                    <a:pt x="646" y="3"/>
                    <a:pt x="646" y="2"/>
                    <a:pt x="645" y="3"/>
                  </a:cubicBezTo>
                  <a:cubicBezTo>
                    <a:pt x="644" y="3"/>
                    <a:pt x="646" y="3"/>
                    <a:pt x="644" y="4"/>
                  </a:cubicBezTo>
                  <a:cubicBezTo>
                    <a:pt x="643" y="4"/>
                    <a:pt x="642" y="4"/>
                    <a:pt x="643" y="4"/>
                  </a:cubicBezTo>
                  <a:cubicBezTo>
                    <a:pt x="644" y="5"/>
                    <a:pt x="644" y="6"/>
                    <a:pt x="644" y="6"/>
                  </a:cubicBezTo>
                  <a:cubicBezTo>
                    <a:pt x="644" y="6"/>
                    <a:pt x="644" y="6"/>
                    <a:pt x="643" y="6"/>
                  </a:cubicBezTo>
                  <a:cubicBezTo>
                    <a:pt x="642" y="6"/>
                    <a:pt x="642" y="6"/>
                    <a:pt x="642" y="7"/>
                  </a:cubicBezTo>
                  <a:cubicBezTo>
                    <a:pt x="642" y="7"/>
                    <a:pt x="643" y="7"/>
                    <a:pt x="643" y="8"/>
                  </a:cubicBezTo>
                  <a:cubicBezTo>
                    <a:pt x="643" y="9"/>
                    <a:pt x="642" y="9"/>
                    <a:pt x="642" y="10"/>
                  </a:cubicBezTo>
                  <a:cubicBezTo>
                    <a:pt x="642" y="10"/>
                    <a:pt x="642" y="11"/>
                    <a:pt x="642" y="11"/>
                  </a:cubicBezTo>
                  <a:cubicBezTo>
                    <a:pt x="642" y="11"/>
                    <a:pt x="642" y="12"/>
                    <a:pt x="642" y="12"/>
                  </a:cubicBezTo>
                  <a:cubicBezTo>
                    <a:pt x="643" y="12"/>
                    <a:pt x="643" y="12"/>
                    <a:pt x="643" y="13"/>
                  </a:cubicBezTo>
                  <a:cubicBezTo>
                    <a:pt x="643" y="13"/>
                    <a:pt x="643" y="14"/>
                    <a:pt x="642" y="15"/>
                  </a:cubicBezTo>
                  <a:cubicBezTo>
                    <a:pt x="641" y="16"/>
                    <a:pt x="640" y="16"/>
                    <a:pt x="641" y="16"/>
                  </a:cubicBezTo>
                  <a:cubicBezTo>
                    <a:pt x="642" y="16"/>
                    <a:pt x="644" y="17"/>
                    <a:pt x="643" y="17"/>
                  </a:cubicBezTo>
                  <a:cubicBezTo>
                    <a:pt x="642" y="18"/>
                    <a:pt x="642" y="19"/>
                    <a:pt x="641" y="19"/>
                  </a:cubicBezTo>
                  <a:cubicBezTo>
                    <a:pt x="640" y="19"/>
                    <a:pt x="639" y="18"/>
                    <a:pt x="638" y="18"/>
                  </a:cubicBezTo>
                  <a:cubicBezTo>
                    <a:pt x="638" y="18"/>
                    <a:pt x="638" y="18"/>
                    <a:pt x="636" y="18"/>
                  </a:cubicBezTo>
                  <a:cubicBezTo>
                    <a:pt x="635" y="19"/>
                    <a:pt x="634" y="19"/>
                    <a:pt x="634" y="19"/>
                  </a:cubicBezTo>
                  <a:cubicBezTo>
                    <a:pt x="634" y="19"/>
                    <a:pt x="635" y="18"/>
                    <a:pt x="634" y="18"/>
                  </a:cubicBezTo>
                  <a:cubicBezTo>
                    <a:pt x="633" y="18"/>
                    <a:pt x="633" y="18"/>
                    <a:pt x="633" y="18"/>
                  </a:cubicBezTo>
                  <a:cubicBezTo>
                    <a:pt x="632" y="19"/>
                    <a:pt x="631" y="19"/>
                    <a:pt x="632" y="19"/>
                  </a:cubicBezTo>
                  <a:cubicBezTo>
                    <a:pt x="632" y="20"/>
                    <a:pt x="634" y="19"/>
                    <a:pt x="632" y="20"/>
                  </a:cubicBezTo>
                  <a:cubicBezTo>
                    <a:pt x="631" y="21"/>
                    <a:pt x="632" y="21"/>
                    <a:pt x="631" y="21"/>
                  </a:cubicBezTo>
                  <a:cubicBezTo>
                    <a:pt x="630" y="21"/>
                    <a:pt x="629" y="21"/>
                    <a:pt x="629" y="22"/>
                  </a:cubicBezTo>
                  <a:cubicBezTo>
                    <a:pt x="629" y="22"/>
                    <a:pt x="630" y="22"/>
                    <a:pt x="629" y="22"/>
                  </a:cubicBezTo>
                  <a:cubicBezTo>
                    <a:pt x="629" y="23"/>
                    <a:pt x="629" y="23"/>
                    <a:pt x="628" y="22"/>
                  </a:cubicBezTo>
                  <a:cubicBezTo>
                    <a:pt x="628" y="22"/>
                    <a:pt x="628" y="22"/>
                    <a:pt x="627" y="22"/>
                  </a:cubicBezTo>
                  <a:cubicBezTo>
                    <a:pt x="627" y="21"/>
                    <a:pt x="626" y="21"/>
                    <a:pt x="626" y="21"/>
                  </a:cubicBezTo>
                  <a:cubicBezTo>
                    <a:pt x="625" y="21"/>
                    <a:pt x="625" y="21"/>
                    <a:pt x="625" y="20"/>
                  </a:cubicBezTo>
                  <a:cubicBezTo>
                    <a:pt x="624" y="20"/>
                    <a:pt x="624" y="20"/>
                    <a:pt x="624" y="20"/>
                  </a:cubicBezTo>
                  <a:cubicBezTo>
                    <a:pt x="624" y="20"/>
                    <a:pt x="623" y="20"/>
                    <a:pt x="622" y="20"/>
                  </a:cubicBezTo>
                  <a:cubicBezTo>
                    <a:pt x="622" y="21"/>
                    <a:pt x="621" y="21"/>
                    <a:pt x="621" y="21"/>
                  </a:cubicBezTo>
                  <a:cubicBezTo>
                    <a:pt x="621" y="21"/>
                    <a:pt x="620" y="21"/>
                    <a:pt x="620" y="22"/>
                  </a:cubicBezTo>
                  <a:cubicBezTo>
                    <a:pt x="620" y="22"/>
                    <a:pt x="621" y="23"/>
                    <a:pt x="620" y="23"/>
                  </a:cubicBezTo>
                  <a:cubicBezTo>
                    <a:pt x="619" y="23"/>
                    <a:pt x="619" y="22"/>
                    <a:pt x="619" y="23"/>
                  </a:cubicBezTo>
                  <a:cubicBezTo>
                    <a:pt x="618" y="23"/>
                    <a:pt x="618" y="24"/>
                    <a:pt x="617" y="23"/>
                  </a:cubicBezTo>
                  <a:cubicBezTo>
                    <a:pt x="617" y="23"/>
                    <a:pt x="616" y="22"/>
                    <a:pt x="616" y="22"/>
                  </a:cubicBezTo>
                  <a:cubicBezTo>
                    <a:pt x="616" y="23"/>
                    <a:pt x="616" y="23"/>
                    <a:pt x="616" y="24"/>
                  </a:cubicBezTo>
                  <a:cubicBezTo>
                    <a:pt x="615" y="24"/>
                    <a:pt x="615" y="24"/>
                    <a:pt x="614" y="24"/>
                  </a:cubicBezTo>
                  <a:cubicBezTo>
                    <a:pt x="613" y="24"/>
                    <a:pt x="613" y="25"/>
                    <a:pt x="613" y="24"/>
                  </a:cubicBezTo>
                  <a:cubicBezTo>
                    <a:pt x="612" y="24"/>
                    <a:pt x="612" y="24"/>
                    <a:pt x="612" y="24"/>
                  </a:cubicBezTo>
                  <a:cubicBezTo>
                    <a:pt x="611" y="23"/>
                    <a:pt x="611" y="23"/>
                    <a:pt x="610" y="23"/>
                  </a:cubicBezTo>
                  <a:cubicBezTo>
                    <a:pt x="609" y="23"/>
                    <a:pt x="609" y="24"/>
                    <a:pt x="609" y="23"/>
                  </a:cubicBezTo>
                  <a:cubicBezTo>
                    <a:pt x="609" y="22"/>
                    <a:pt x="610" y="22"/>
                    <a:pt x="610" y="21"/>
                  </a:cubicBezTo>
                  <a:cubicBezTo>
                    <a:pt x="610" y="21"/>
                    <a:pt x="610" y="20"/>
                    <a:pt x="609" y="20"/>
                  </a:cubicBezTo>
                  <a:cubicBezTo>
                    <a:pt x="609" y="20"/>
                    <a:pt x="609" y="20"/>
                    <a:pt x="608" y="20"/>
                  </a:cubicBezTo>
                  <a:cubicBezTo>
                    <a:pt x="607" y="19"/>
                    <a:pt x="607" y="18"/>
                    <a:pt x="607" y="18"/>
                  </a:cubicBezTo>
                  <a:cubicBezTo>
                    <a:pt x="607" y="18"/>
                    <a:pt x="606" y="17"/>
                    <a:pt x="606" y="17"/>
                  </a:cubicBezTo>
                  <a:cubicBezTo>
                    <a:pt x="605" y="17"/>
                    <a:pt x="605" y="17"/>
                    <a:pt x="605" y="17"/>
                  </a:cubicBezTo>
                  <a:cubicBezTo>
                    <a:pt x="604" y="16"/>
                    <a:pt x="603" y="15"/>
                    <a:pt x="603" y="15"/>
                  </a:cubicBezTo>
                  <a:cubicBezTo>
                    <a:pt x="603" y="15"/>
                    <a:pt x="603" y="15"/>
                    <a:pt x="602" y="15"/>
                  </a:cubicBezTo>
                  <a:cubicBezTo>
                    <a:pt x="601" y="14"/>
                    <a:pt x="600" y="14"/>
                    <a:pt x="599" y="14"/>
                  </a:cubicBezTo>
                  <a:cubicBezTo>
                    <a:pt x="599" y="14"/>
                    <a:pt x="599" y="14"/>
                    <a:pt x="599" y="15"/>
                  </a:cubicBezTo>
                  <a:cubicBezTo>
                    <a:pt x="599" y="15"/>
                    <a:pt x="600" y="16"/>
                    <a:pt x="599" y="16"/>
                  </a:cubicBezTo>
                  <a:cubicBezTo>
                    <a:pt x="598" y="16"/>
                    <a:pt x="598" y="16"/>
                    <a:pt x="597" y="15"/>
                  </a:cubicBezTo>
                  <a:cubicBezTo>
                    <a:pt x="597" y="15"/>
                    <a:pt x="596" y="14"/>
                    <a:pt x="596" y="14"/>
                  </a:cubicBezTo>
                  <a:cubicBezTo>
                    <a:pt x="595" y="14"/>
                    <a:pt x="595" y="13"/>
                    <a:pt x="595" y="14"/>
                  </a:cubicBezTo>
                  <a:cubicBezTo>
                    <a:pt x="595" y="15"/>
                    <a:pt x="594" y="16"/>
                    <a:pt x="594" y="16"/>
                  </a:cubicBezTo>
                  <a:cubicBezTo>
                    <a:pt x="595" y="17"/>
                    <a:pt x="595" y="17"/>
                    <a:pt x="595" y="17"/>
                  </a:cubicBezTo>
                  <a:cubicBezTo>
                    <a:pt x="596" y="17"/>
                    <a:pt x="597" y="17"/>
                    <a:pt x="597" y="17"/>
                  </a:cubicBezTo>
                  <a:cubicBezTo>
                    <a:pt x="597" y="18"/>
                    <a:pt x="597" y="18"/>
                    <a:pt x="596" y="18"/>
                  </a:cubicBezTo>
                  <a:cubicBezTo>
                    <a:pt x="595" y="18"/>
                    <a:pt x="595" y="18"/>
                    <a:pt x="594" y="18"/>
                  </a:cubicBezTo>
                  <a:cubicBezTo>
                    <a:pt x="593" y="19"/>
                    <a:pt x="594" y="18"/>
                    <a:pt x="593" y="18"/>
                  </a:cubicBezTo>
                  <a:cubicBezTo>
                    <a:pt x="591" y="19"/>
                    <a:pt x="592" y="19"/>
                    <a:pt x="591" y="19"/>
                  </a:cubicBezTo>
                  <a:cubicBezTo>
                    <a:pt x="591" y="20"/>
                    <a:pt x="590" y="18"/>
                    <a:pt x="590" y="19"/>
                  </a:cubicBezTo>
                  <a:cubicBezTo>
                    <a:pt x="590" y="21"/>
                    <a:pt x="591" y="22"/>
                    <a:pt x="591" y="22"/>
                  </a:cubicBezTo>
                  <a:cubicBezTo>
                    <a:pt x="591" y="22"/>
                    <a:pt x="591" y="23"/>
                    <a:pt x="590" y="22"/>
                  </a:cubicBezTo>
                  <a:cubicBezTo>
                    <a:pt x="589" y="22"/>
                    <a:pt x="589" y="22"/>
                    <a:pt x="589" y="22"/>
                  </a:cubicBezTo>
                  <a:cubicBezTo>
                    <a:pt x="588" y="21"/>
                    <a:pt x="588" y="21"/>
                    <a:pt x="587" y="22"/>
                  </a:cubicBezTo>
                  <a:cubicBezTo>
                    <a:pt x="587" y="22"/>
                    <a:pt x="587" y="23"/>
                    <a:pt x="586" y="23"/>
                  </a:cubicBezTo>
                  <a:cubicBezTo>
                    <a:pt x="586" y="23"/>
                    <a:pt x="585" y="23"/>
                    <a:pt x="585" y="23"/>
                  </a:cubicBezTo>
                  <a:cubicBezTo>
                    <a:pt x="585" y="24"/>
                    <a:pt x="583" y="24"/>
                    <a:pt x="583" y="23"/>
                  </a:cubicBezTo>
                  <a:cubicBezTo>
                    <a:pt x="582" y="23"/>
                    <a:pt x="582" y="23"/>
                    <a:pt x="582" y="23"/>
                  </a:cubicBezTo>
                  <a:cubicBezTo>
                    <a:pt x="581" y="23"/>
                    <a:pt x="581" y="24"/>
                    <a:pt x="580" y="24"/>
                  </a:cubicBezTo>
                  <a:cubicBezTo>
                    <a:pt x="580" y="24"/>
                    <a:pt x="580" y="25"/>
                    <a:pt x="580" y="25"/>
                  </a:cubicBezTo>
                  <a:cubicBezTo>
                    <a:pt x="579" y="25"/>
                    <a:pt x="580" y="25"/>
                    <a:pt x="578" y="25"/>
                  </a:cubicBezTo>
                  <a:cubicBezTo>
                    <a:pt x="577" y="26"/>
                    <a:pt x="578" y="25"/>
                    <a:pt x="577" y="25"/>
                  </a:cubicBezTo>
                  <a:cubicBezTo>
                    <a:pt x="577" y="25"/>
                    <a:pt x="576" y="25"/>
                    <a:pt x="576" y="26"/>
                  </a:cubicBezTo>
                  <a:cubicBezTo>
                    <a:pt x="575" y="26"/>
                    <a:pt x="575" y="26"/>
                    <a:pt x="575" y="27"/>
                  </a:cubicBezTo>
                  <a:cubicBezTo>
                    <a:pt x="575" y="28"/>
                    <a:pt x="576" y="28"/>
                    <a:pt x="575" y="28"/>
                  </a:cubicBezTo>
                  <a:cubicBezTo>
                    <a:pt x="574" y="29"/>
                    <a:pt x="574" y="29"/>
                    <a:pt x="573" y="28"/>
                  </a:cubicBezTo>
                  <a:cubicBezTo>
                    <a:pt x="572" y="28"/>
                    <a:pt x="572" y="27"/>
                    <a:pt x="572" y="28"/>
                  </a:cubicBezTo>
                  <a:cubicBezTo>
                    <a:pt x="571" y="28"/>
                    <a:pt x="571" y="28"/>
                    <a:pt x="570" y="28"/>
                  </a:cubicBezTo>
                  <a:cubicBezTo>
                    <a:pt x="570" y="28"/>
                    <a:pt x="570" y="27"/>
                    <a:pt x="569" y="27"/>
                  </a:cubicBezTo>
                  <a:cubicBezTo>
                    <a:pt x="569" y="27"/>
                    <a:pt x="569" y="27"/>
                    <a:pt x="568" y="28"/>
                  </a:cubicBezTo>
                  <a:cubicBezTo>
                    <a:pt x="567" y="28"/>
                    <a:pt x="567" y="28"/>
                    <a:pt x="567" y="29"/>
                  </a:cubicBezTo>
                  <a:cubicBezTo>
                    <a:pt x="566" y="29"/>
                    <a:pt x="567" y="29"/>
                    <a:pt x="565" y="29"/>
                  </a:cubicBezTo>
                  <a:cubicBezTo>
                    <a:pt x="564" y="29"/>
                    <a:pt x="563" y="30"/>
                    <a:pt x="563" y="30"/>
                  </a:cubicBezTo>
                  <a:cubicBezTo>
                    <a:pt x="562" y="30"/>
                    <a:pt x="562" y="30"/>
                    <a:pt x="562" y="30"/>
                  </a:cubicBezTo>
                  <a:cubicBezTo>
                    <a:pt x="560" y="31"/>
                    <a:pt x="560" y="31"/>
                    <a:pt x="560" y="31"/>
                  </a:cubicBezTo>
                  <a:cubicBezTo>
                    <a:pt x="560" y="31"/>
                    <a:pt x="560" y="31"/>
                    <a:pt x="559" y="31"/>
                  </a:cubicBezTo>
                  <a:cubicBezTo>
                    <a:pt x="558" y="31"/>
                    <a:pt x="557" y="30"/>
                    <a:pt x="557" y="30"/>
                  </a:cubicBezTo>
                  <a:cubicBezTo>
                    <a:pt x="557" y="31"/>
                    <a:pt x="557" y="31"/>
                    <a:pt x="557" y="32"/>
                  </a:cubicBezTo>
                  <a:cubicBezTo>
                    <a:pt x="556" y="32"/>
                    <a:pt x="556" y="33"/>
                    <a:pt x="555" y="33"/>
                  </a:cubicBezTo>
                  <a:cubicBezTo>
                    <a:pt x="555" y="34"/>
                    <a:pt x="555" y="34"/>
                    <a:pt x="554" y="34"/>
                  </a:cubicBezTo>
                  <a:cubicBezTo>
                    <a:pt x="553" y="34"/>
                    <a:pt x="553" y="34"/>
                    <a:pt x="552" y="35"/>
                  </a:cubicBezTo>
                  <a:cubicBezTo>
                    <a:pt x="551" y="35"/>
                    <a:pt x="550" y="34"/>
                    <a:pt x="550" y="35"/>
                  </a:cubicBezTo>
                  <a:cubicBezTo>
                    <a:pt x="550" y="36"/>
                    <a:pt x="550" y="36"/>
                    <a:pt x="550" y="37"/>
                  </a:cubicBezTo>
                  <a:cubicBezTo>
                    <a:pt x="549" y="38"/>
                    <a:pt x="549" y="39"/>
                    <a:pt x="549" y="39"/>
                  </a:cubicBezTo>
                  <a:cubicBezTo>
                    <a:pt x="549" y="39"/>
                    <a:pt x="549" y="40"/>
                    <a:pt x="548" y="39"/>
                  </a:cubicBezTo>
                  <a:cubicBezTo>
                    <a:pt x="547" y="39"/>
                    <a:pt x="547" y="39"/>
                    <a:pt x="547" y="39"/>
                  </a:cubicBezTo>
                  <a:cubicBezTo>
                    <a:pt x="546" y="38"/>
                    <a:pt x="547" y="38"/>
                    <a:pt x="545" y="38"/>
                  </a:cubicBezTo>
                  <a:cubicBezTo>
                    <a:pt x="544" y="38"/>
                    <a:pt x="545" y="40"/>
                    <a:pt x="543" y="38"/>
                  </a:cubicBezTo>
                  <a:cubicBezTo>
                    <a:pt x="542" y="37"/>
                    <a:pt x="542" y="37"/>
                    <a:pt x="542" y="37"/>
                  </a:cubicBezTo>
                  <a:cubicBezTo>
                    <a:pt x="542" y="37"/>
                    <a:pt x="542" y="36"/>
                    <a:pt x="541" y="36"/>
                  </a:cubicBezTo>
                  <a:cubicBezTo>
                    <a:pt x="541" y="35"/>
                    <a:pt x="541" y="35"/>
                    <a:pt x="540" y="35"/>
                  </a:cubicBezTo>
                  <a:cubicBezTo>
                    <a:pt x="539" y="35"/>
                    <a:pt x="539" y="34"/>
                    <a:pt x="538" y="34"/>
                  </a:cubicBezTo>
                  <a:cubicBezTo>
                    <a:pt x="538" y="33"/>
                    <a:pt x="537" y="32"/>
                    <a:pt x="537" y="32"/>
                  </a:cubicBezTo>
                  <a:cubicBezTo>
                    <a:pt x="537" y="32"/>
                    <a:pt x="536" y="32"/>
                    <a:pt x="536" y="32"/>
                  </a:cubicBezTo>
                  <a:cubicBezTo>
                    <a:pt x="535" y="32"/>
                    <a:pt x="535" y="33"/>
                    <a:pt x="534" y="33"/>
                  </a:cubicBezTo>
                  <a:cubicBezTo>
                    <a:pt x="533" y="33"/>
                    <a:pt x="530" y="32"/>
                    <a:pt x="530" y="32"/>
                  </a:cubicBezTo>
                  <a:cubicBezTo>
                    <a:pt x="530" y="32"/>
                    <a:pt x="530" y="31"/>
                    <a:pt x="529" y="31"/>
                  </a:cubicBezTo>
                  <a:cubicBezTo>
                    <a:pt x="528" y="30"/>
                    <a:pt x="528" y="29"/>
                    <a:pt x="527" y="28"/>
                  </a:cubicBezTo>
                  <a:cubicBezTo>
                    <a:pt x="527" y="28"/>
                    <a:pt x="528" y="27"/>
                    <a:pt x="526" y="28"/>
                  </a:cubicBezTo>
                  <a:cubicBezTo>
                    <a:pt x="525" y="28"/>
                    <a:pt x="526" y="28"/>
                    <a:pt x="525" y="28"/>
                  </a:cubicBezTo>
                  <a:cubicBezTo>
                    <a:pt x="524" y="29"/>
                    <a:pt x="524" y="28"/>
                    <a:pt x="523" y="28"/>
                  </a:cubicBezTo>
                  <a:cubicBezTo>
                    <a:pt x="523" y="29"/>
                    <a:pt x="522" y="29"/>
                    <a:pt x="523" y="30"/>
                  </a:cubicBezTo>
                  <a:cubicBezTo>
                    <a:pt x="523" y="30"/>
                    <a:pt x="523" y="31"/>
                    <a:pt x="523" y="31"/>
                  </a:cubicBezTo>
                  <a:cubicBezTo>
                    <a:pt x="523" y="31"/>
                    <a:pt x="524" y="32"/>
                    <a:pt x="523" y="32"/>
                  </a:cubicBezTo>
                  <a:cubicBezTo>
                    <a:pt x="522" y="32"/>
                    <a:pt x="522" y="31"/>
                    <a:pt x="522" y="32"/>
                  </a:cubicBezTo>
                  <a:cubicBezTo>
                    <a:pt x="522" y="33"/>
                    <a:pt x="521" y="34"/>
                    <a:pt x="521" y="34"/>
                  </a:cubicBezTo>
                  <a:cubicBezTo>
                    <a:pt x="520" y="34"/>
                    <a:pt x="519" y="31"/>
                    <a:pt x="518" y="32"/>
                  </a:cubicBezTo>
                  <a:cubicBezTo>
                    <a:pt x="518" y="33"/>
                    <a:pt x="517" y="35"/>
                    <a:pt x="516" y="35"/>
                  </a:cubicBezTo>
                  <a:cubicBezTo>
                    <a:pt x="515" y="36"/>
                    <a:pt x="515" y="35"/>
                    <a:pt x="515" y="36"/>
                  </a:cubicBezTo>
                  <a:cubicBezTo>
                    <a:pt x="515" y="37"/>
                    <a:pt x="516" y="37"/>
                    <a:pt x="515" y="38"/>
                  </a:cubicBezTo>
                  <a:cubicBezTo>
                    <a:pt x="515" y="39"/>
                    <a:pt x="516" y="39"/>
                    <a:pt x="515" y="41"/>
                  </a:cubicBezTo>
                  <a:cubicBezTo>
                    <a:pt x="514" y="42"/>
                    <a:pt x="515" y="42"/>
                    <a:pt x="514" y="43"/>
                  </a:cubicBezTo>
                  <a:cubicBezTo>
                    <a:pt x="514" y="43"/>
                    <a:pt x="513" y="44"/>
                    <a:pt x="513" y="44"/>
                  </a:cubicBezTo>
                  <a:cubicBezTo>
                    <a:pt x="513" y="44"/>
                    <a:pt x="514" y="45"/>
                    <a:pt x="513" y="45"/>
                  </a:cubicBezTo>
                  <a:cubicBezTo>
                    <a:pt x="512" y="45"/>
                    <a:pt x="512" y="45"/>
                    <a:pt x="512" y="44"/>
                  </a:cubicBezTo>
                  <a:cubicBezTo>
                    <a:pt x="511" y="44"/>
                    <a:pt x="511" y="44"/>
                    <a:pt x="510" y="44"/>
                  </a:cubicBezTo>
                  <a:cubicBezTo>
                    <a:pt x="510" y="44"/>
                    <a:pt x="510" y="44"/>
                    <a:pt x="509" y="44"/>
                  </a:cubicBezTo>
                  <a:cubicBezTo>
                    <a:pt x="508" y="45"/>
                    <a:pt x="508" y="45"/>
                    <a:pt x="508" y="46"/>
                  </a:cubicBezTo>
                  <a:cubicBezTo>
                    <a:pt x="509" y="47"/>
                    <a:pt x="508" y="48"/>
                    <a:pt x="508" y="48"/>
                  </a:cubicBezTo>
                  <a:cubicBezTo>
                    <a:pt x="508" y="49"/>
                    <a:pt x="508" y="49"/>
                    <a:pt x="508" y="49"/>
                  </a:cubicBezTo>
                  <a:cubicBezTo>
                    <a:pt x="509" y="50"/>
                    <a:pt x="509" y="50"/>
                    <a:pt x="509" y="50"/>
                  </a:cubicBezTo>
                  <a:cubicBezTo>
                    <a:pt x="508" y="52"/>
                    <a:pt x="508" y="52"/>
                    <a:pt x="508" y="52"/>
                  </a:cubicBezTo>
                  <a:cubicBezTo>
                    <a:pt x="508" y="52"/>
                    <a:pt x="507" y="53"/>
                    <a:pt x="507" y="54"/>
                  </a:cubicBezTo>
                  <a:cubicBezTo>
                    <a:pt x="506" y="54"/>
                    <a:pt x="506" y="55"/>
                    <a:pt x="506" y="55"/>
                  </a:cubicBezTo>
                  <a:cubicBezTo>
                    <a:pt x="506" y="56"/>
                    <a:pt x="506" y="56"/>
                    <a:pt x="506" y="56"/>
                  </a:cubicBezTo>
                  <a:cubicBezTo>
                    <a:pt x="506" y="57"/>
                    <a:pt x="506" y="58"/>
                    <a:pt x="505" y="59"/>
                  </a:cubicBezTo>
                  <a:cubicBezTo>
                    <a:pt x="504" y="59"/>
                    <a:pt x="504" y="59"/>
                    <a:pt x="503" y="59"/>
                  </a:cubicBezTo>
                  <a:cubicBezTo>
                    <a:pt x="503" y="60"/>
                    <a:pt x="503" y="62"/>
                    <a:pt x="502" y="62"/>
                  </a:cubicBezTo>
                  <a:cubicBezTo>
                    <a:pt x="501" y="62"/>
                    <a:pt x="502" y="62"/>
                    <a:pt x="500" y="62"/>
                  </a:cubicBezTo>
                  <a:cubicBezTo>
                    <a:pt x="499" y="62"/>
                    <a:pt x="499" y="62"/>
                    <a:pt x="497" y="62"/>
                  </a:cubicBezTo>
                  <a:cubicBezTo>
                    <a:pt x="495" y="62"/>
                    <a:pt x="493" y="62"/>
                    <a:pt x="492" y="62"/>
                  </a:cubicBezTo>
                  <a:cubicBezTo>
                    <a:pt x="491" y="62"/>
                    <a:pt x="488" y="61"/>
                    <a:pt x="487" y="61"/>
                  </a:cubicBezTo>
                  <a:cubicBezTo>
                    <a:pt x="486" y="60"/>
                    <a:pt x="487" y="60"/>
                    <a:pt x="486" y="59"/>
                  </a:cubicBezTo>
                  <a:cubicBezTo>
                    <a:pt x="485" y="59"/>
                    <a:pt x="486" y="58"/>
                    <a:pt x="485" y="58"/>
                  </a:cubicBezTo>
                  <a:cubicBezTo>
                    <a:pt x="483" y="58"/>
                    <a:pt x="483" y="58"/>
                    <a:pt x="482" y="58"/>
                  </a:cubicBezTo>
                  <a:cubicBezTo>
                    <a:pt x="481" y="58"/>
                    <a:pt x="481" y="58"/>
                    <a:pt x="480" y="57"/>
                  </a:cubicBezTo>
                  <a:cubicBezTo>
                    <a:pt x="480" y="57"/>
                    <a:pt x="481" y="56"/>
                    <a:pt x="480" y="56"/>
                  </a:cubicBezTo>
                  <a:cubicBezTo>
                    <a:pt x="479" y="56"/>
                    <a:pt x="479" y="56"/>
                    <a:pt x="478" y="57"/>
                  </a:cubicBezTo>
                  <a:cubicBezTo>
                    <a:pt x="478" y="57"/>
                    <a:pt x="478" y="57"/>
                    <a:pt x="476" y="57"/>
                  </a:cubicBezTo>
                  <a:cubicBezTo>
                    <a:pt x="475" y="56"/>
                    <a:pt x="476" y="57"/>
                    <a:pt x="475" y="56"/>
                  </a:cubicBezTo>
                  <a:cubicBezTo>
                    <a:pt x="473" y="55"/>
                    <a:pt x="473" y="56"/>
                    <a:pt x="472" y="55"/>
                  </a:cubicBezTo>
                  <a:cubicBezTo>
                    <a:pt x="471" y="55"/>
                    <a:pt x="471" y="55"/>
                    <a:pt x="470" y="55"/>
                  </a:cubicBezTo>
                  <a:cubicBezTo>
                    <a:pt x="470" y="54"/>
                    <a:pt x="472" y="55"/>
                    <a:pt x="470" y="54"/>
                  </a:cubicBezTo>
                  <a:cubicBezTo>
                    <a:pt x="467" y="53"/>
                    <a:pt x="466" y="53"/>
                    <a:pt x="466" y="53"/>
                  </a:cubicBezTo>
                  <a:cubicBezTo>
                    <a:pt x="466" y="53"/>
                    <a:pt x="466" y="54"/>
                    <a:pt x="465" y="54"/>
                  </a:cubicBezTo>
                  <a:cubicBezTo>
                    <a:pt x="465" y="54"/>
                    <a:pt x="464" y="55"/>
                    <a:pt x="464" y="54"/>
                  </a:cubicBezTo>
                  <a:cubicBezTo>
                    <a:pt x="463" y="53"/>
                    <a:pt x="464" y="53"/>
                    <a:pt x="463" y="53"/>
                  </a:cubicBezTo>
                  <a:cubicBezTo>
                    <a:pt x="463" y="54"/>
                    <a:pt x="463" y="54"/>
                    <a:pt x="463" y="54"/>
                  </a:cubicBezTo>
                  <a:cubicBezTo>
                    <a:pt x="462" y="54"/>
                    <a:pt x="462" y="53"/>
                    <a:pt x="461" y="54"/>
                  </a:cubicBezTo>
                  <a:cubicBezTo>
                    <a:pt x="460" y="55"/>
                    <a:pt x="460" y="55"/>
                    <a:pt x="460" y="55"/>
                  </a:cubicBezTo>
                  <a:cubicBezTo>
                    <a:pt x="459" y="55"/>
                    <a:pt x="458" y="54"/>
                    <a:pt x="458" y="55"/>
                  </a:cubicBezTo>
                  <a:cubicBezTo>
                    <a:pt x="458" y="55"/>
                    <a:pt x="458" y="55"/>
                    <a:pt x="457" y="55"/>
                  </a:cubicBezTo>
                  <a:cubicBezTo>
                    <a:pt x="456" y="55"/>
                    <a:pt x="457" y="56"/>
                    <a:pt x="456" y="55"/>
                  </a:cubicBezTo>
                  <a:cubicBezTo>
                    <a:pt x="455" y="55"/>
                    <a:pt x="455" y="55"/>
                    <a:pt x="454" y="54"/>
                  </a:cubicBezTo>
                  <a:cubicBezTo>
                    <a:pt x="453" y="54"/>
                    <a:pt x="453" y="54"/>
                    <a:pt x="453" y="54"/>
                  </a:cubicBezTo>
                  <a:cubicBezTo>
                    <a:pt x="453" y="54"/>
                    <a:pt x="451" y="54"/>
                    <a:pt x="450" y="54"/>
                  </a:cubicBezTo>
                  <a:cubicBezTo>
                    <a:pt x="450" y="54"/>
                    <a:pt x="449" y="55"/>
                    <a:pt x="448" y="54"/>
                  </a:cubicBezTo>
                  <a:cubicBezTo>
                    <a:pt x="447" y="54"/>
                    <a:pt x="447" y="54"/>
                    <a:pt x="446" y="53"/>
                  </a:cubicBezTo>
                  <a:cubicBezTo>
                    <a:pt x="445" y="52"/>
                    <a:pt x="444" y="52"/>
                    <a:pt x="444" y="51"/>
                  </a:cubicBezTo>
                  <a:cubicBezTo>
                    <a:pt x="443" y="51"/>
                    <a:pt x="443" y="50"/>
                    <a:pt x="443" y="51"/>
                  </a:cubicBezTo>
                  <a:cubicBezTo>
                    <a:pt x="442" y="52"/>
                    <a:pt x="443" y="52"/>
                    <a:pt x="442" y="53"/>
                  </a:cubicBezTo>
                  <a:cubicBezTo>
                    <a:pt x="440" y="54"/>
                    <a:pt x="439" y="54"/>
                    <a:pt x="439" y="54"/>
                  </a:cubicBezTo>
                  <a:cubicBezTo>
                    <a:pt x="439" y="54"/>
                    <a:pt x="440" y="53"/>
                    <a:pt x="439" y="53"/>
                  </a:cubicBezTo>
                  <a:cubicBezTo>
                    <a:pt x="438" y="52"/>
                    <a:pt x="438" y="52"/>
                    <a:pt x="437" y="51"/>
                  </a:cubicBezTo>
                  <a:cubicBezTo>
                    <a:pt x="436" y="51"/>
                    <a:pt x="434" y="50"/>
                    <a:pt x="434" y="50"/>
                  </a:cubicBezTo>
                  <a:cubicBezTo>
                    <a:pt x="434" y="50"/>
                    <a:pt x="434" y="50"/>
                    <a:pt x="433" y="49"/>
                  </a:cubicBezTo>
                  <a:cubicBezTo>
                    <a:pt x="432" y="48"/>
                    <a:pt x="431" y="48"/>
                    <a:pt x="430" y="47"/>
                  </a:cubicBezTo>
                  <a:cubicBezTo>
                    <a:pt x="429" y="47"/>
                    <a:pt x="427" y="46"/>
                    <a:pt x="426" y="46"/>
                  </a:cubicBezTo>
                  <a:cubicBezTo>
                    <a:pt x="424" y="46"/>
                    <a:pt x="425" y="46"/>
                    <a:pt x="424" y="46"/>
                  </a:cubicBezTo>
                  <a:cubicBezTo>
                    <a:pt x="423" y="46"/>
                    <a:pt x="423" y="45"/>
                    <a:pt x="422" y="46"/>
                  </a:cubicBezTo>
                  <a:cubicBezTo>
                    <a:pt x="420" y="47"/>
                    <a:pt x="421" y="47"/>
                    <a:pt x="419" y="47"/>
                  </a:cubicBezTo>
                  <a:cubicBezTo>
                    <a:pt x="417" y="48"/>
                    <a:pt x="416" y="48"/>
                    <a:pt x="416" y="48"/>
                  </a:cubicBezTo>
                  <a:cubicBezTo>
                    <a:pt x="416" y="48"/>
                    <a:pt x="417" y="47"/>
                    <a:pt x="414" y="47"/>
                  </a:cubicBezTo>
                  <a:cubicBezTo>
                    <a:pt x="411" y="47"/>
                    <a:pt x="410" y="47"/>
                    <a:pt x="410" y="47"/>
                  </a:cubicBezTo>
                  <a:cubicBezTo>
                    <a:pt x="410" y="47"/>
                    <a:pt x="409" y="47"/>
                    <a:pt x="409" y="46"/>
                  </a:cubicBezTo>
                  <a:cubicBezTo>
                    <a:pt x="408" y="46"/>
                    <a:pt x="409" y="46"/>
                    <a:pt x="407" y="45"/>
                  </a:cubicBezTo>
                  <a:cubicBezTo>
                    <a:pt x="406" y="44"/>
                    <a:pt x="405" y="45"/>
                    <a:pt x="404" y="44"/>
                  </a:cubicBezTo>
                  <a:cubicBezTo>
                    <a:pt x="404" y="43"/>
                    <a:pt x="403" y="43"/>
                    <a:pt x="403" y="42"/>
                  </a:cubicBezTo>
                  <a:cubicBezTo>
                    <a:pt x="403" y="41"/>
                    <a:pt x="403" y="42"/>
                    <a:pt x="403" y="41"/>
                  </a:cubicBezTo>
                  <a:cubicBezTo>
                    <a:pt x="403" y="40"/>
                    <a:pt x="404" y="39"/>
                    <a:pt x="404" y="39"/>
                  </a:cubicBezTo>
                  <a:cubicBezTo>
                    <a:pt x="404" y="39"/>
                    <a:pt x="404" y="39"/>
                    <a:pt x="403" y="37"/>
                  </a:cubicBezTo>
                  <a:cubicBezTo>
                    <a:pt x="403" y="36"/>
                    <a:pt x="403" y="37"/>
                    <a:pt x="403" y="36"/>
                  </a:cubicBezTo>
                  <a:cubicBezTo>
                    <a:pt x="402" y="35"/>
                    <a:pt x="402" y="36"/>
                    <a:pt x="402" y="35"/>
                  </a:cubicBezTo>
                  <a:cubicBezTo>
                    <a:pt x="401" y="34"/>
                    <a:pt x="401" y="34"/>
                    <a:pt x="401" y="32"/>
                  </a:cubicBezTo>
                  <a:cubicBezTo>
                    <a:pt x="401" y="31"/>
                    <a:pt x="400" y="31"/>
                    <a:pt x="400" y="31"/>
                  </a:cubicBezTo>
                  <a:cubicBezTo>
                    <a:pt x="400" y="31"/>
                    <a:pt x="399" y="31"/>
                    <a:pt x="398" y="30"/>
                  </a:cubicBezTo>
                  <a:cubicBezTo>
                    <a:pt x="397" y="30"/>
                    <a:pt x="397" y="30"/>
                    <a:pt x="397" y="30"/>
                  </a:cubicBezTo>
                  <a:cubicBezTo>
                    <a:pt x="397" y="30"/>
                    <a:pt x="395" y="30"/>
                    <a:pt x="394" y="29"/>
                  </a:cubicBezTo>
                  <a:cubicBezTo>
                    <a:pt x="393" y="29"/>
                    <a:pt x="394" y="30"/>
                    <a:pt x="393" y="28"/>
                  </a:cubicBezTo>
                  <a:cubicBezTo>
                    <a:pt x="392" y="27"/>
                    <a:pt x="391" y="26"/>
                    <a:pt x="391" y="25"/>
                  </a:cubicBezTo>
                  <a:cubicBezTo>
                    <a:pt x="390" y="25"/>
                    <a:pt x="391" y="25"/>
                    <a:pt x="390" y="25"/>
                  </a:cubicBezTo>
                  <a:cubicBezTo>
                    <a:pt x="388" y="24"/>
                    <a:pt x="388" y="25"/>
                    <a:pt x="388" y="24"/>
                  </a:cubicBezTo>
                  <a:cubicBezTo>
                    <a:pt x="387" y="24"/>
                    <a:pt x="388" y="24"/>
                    <a:pt x="386" y="23"/>
                  </a:cubicBezTo>
                  <a:cubicBezTo>
                    <a:pt x="385" y="22"/>
                    <a:pt x="385" y="22"/>
                    <a:pt x="384" y="21"/>
                  </a:cubicBezTo>
                  <a:cubicBezTo>
                    <a:pt x="383" y="21"/>
                    <a:pt x="384" y="21"/>
                    <a:pt x="383" y="21"/>
                  </a:cubicBezTo>
                  <a:cubicBezTo>
                    <a:pt x="381" y="20"/>
                    <a:pt x="380" y="20"/>
                    <a:pt x="379" y="20"/>
                  </a:cubicBezTo>
                  <a:cubicBezTo>
                    <a:pt x="379" y="20"/>
                    <a:pt x="377" y="21"/>
                    <a:pt x="376" y="19"/>
                  </a:cubicBezTo>
                  <a:cubicBezTo>
                    <a:pt x="376" y="18"/>
                    <a:pt x="376" y="17"/>
                    <a:pt x="375" y="16"/>
                  </a:cubicBezTo>
                  <a:cubicBezTo>
                    <a:pt x="374" y="15"/>
                    <a:pt x="375" y="15"/>
                    <a:pt x="374" y="15"/>
                  </a:cubicBezTo>
                  <a:cubicBezTo>
                    <a:pt x="372" y="14"/>
                    <a:pt x="373" y="14"/>
                    <a:pt x="372" y="14"/>
                  </a:cubicBezTo>
                  <a:cubicBezTo>
                    <a:pt x="371" y="14"/>
                    <a:pt x="370" y="14"/>
                    <a:pt x="369" y="14"/>
                  </a:cubicBezTo>
                  <a:cubicBezTo>
                    <a:pt x="369" y="13"/>
                    <a:pt x="368" y="13"/>
                    <a:pt x="368" y="13"/>
                  </a:cubicBezTo>
                  <a:cubicBezTo>
                    <a:pt x="367" y="12"/>
                    <a:pt x="366" y="12"/>
                    <a:pt x="365" y="12"/>
                  </a:cubicBezTo>
                  <a:cubicBezTo>
                    <a:pt x="363" y="12"/>
                    <a:pt x="364" y="13"/>
                    <a:pt x="362" y="13"/>
                  </a:cubicBezTo>
                  <a:cubicBezTo>
                    <a:pt x="361" y="13"/>
                    <a:pt x="363" y="13"/>
                    <a:pt x="361" y="12"/>
                  </a:cubicBezTo>
                  <a:cubicBezTo>
                    <a:pt x="358" y="12"/>
                    <a:pt x="358" y="12"/>
                    <a:pt x="358" y="12"/>
                  </a:cubicBezTo>
                  <a:cubicBezTo>
                    <a:pt x="357" y="13"/>
                    <a:pt x="357" y="13"/>
                    <a:pt x="356" y="13"/>
                  </a:cubicBezTo>
                  <a:cubicBezTo>
                    <a:pt x="355" y="13"/>
                    <a:pt x="354" y="13"/>
                    <a:pt x="353" y="13"/>
                  </a:cubicBezTo>
                  <a:cubicBezTo>
                    <a:pt x="352" y="13"/>
                    <a:pt x="352" y="14"/>
                    <a:pt x="352" y="14"/>
                  </a:cubicBezTo>
                  <a:cubicBezTo>
                    <a:pt x="352" y="14"/>
                    <a:pt x="353" y="14"/>
                    <a:pt x="352" y="15"/>
                  </a:cubicBezTo>
                  <a:cubicBezTo>
                    <a:pt x="351" y="16"/>
                    <a:pt x="349" y="17"/>
                    <a:pt x="349" y="17"/>
                  </a:cubicBezTo>
                  <a:cubicBezTo>
                    <a:pt x="349" y="17"/>
                    <a:pt x="349" y="17"/>
                    <a:pt x="348" y="18"/>
                  </a:cubicBezTo>
                  <a:cubicBezTo>
                    <a:pt x="346" y="18"/>
                    <a:pt x="345" y="18"/>
                    <a:pt x="345" y="18"/>
                  </a:cubicBezTo>
                  <a:cubicBezTo>
                    <a:pt x="344" y="19"/>
                    <a:pt x="344" y="19"/>
                    <a:pt x="343" y="19"/>
                  </a:cubicBezTo>
                  <a:cubicBezTo>
                    <a:pt x="343" y="20"/>
                    <a:pt x="343" y="20"/>
                    <a:pt x="343" y="21"/>
                  </a:cubicBezTo>
                  <a:cubicBezTo>
                    <a:pt x="343" y="21"/>
                    <a:pt x="344" y="21"/>
                    <a:pt x="343" y="22"/>
                  </a:cubicBezTo>
                  <a:cubicBezTo>
                    <a:pt x="341" y="22"/>
                    <a:pt x="342" y="22"/>
                    <a:pt x="340" y="22"/>
                  </a:cubicBezTo>
                  <a:cubicBezTo>
                    <a:pt x="339" y="22"/>
                    <a:pt x="339" y="21"/>
                    <a:pt x="338" y="22"/>
                  </a:cubicBezTo>
                  <a:cubicBezTo>
                    <a:pt x="337" y="22"/>
                    <a:pt x="337" y="23"/>
                    <a:pt x="336" y="23"/>
                  </a:cubicBezTo>
                  <a:cubicBezTo>
                    <a:pt x="336" y="24"/>
                    <a:pt x="336" y="24"/>
                    <a:pt x="335" y="25"/>
                  </a:cubicBezTo>
                  <a:cubicBezTo>
                    <a:pt x="334" y="26"/>
                    <a:pt x="335" y="28"/>
                    <a:pt x="334" y="28"/>
                  </a:cubicBezTo>
                  <a:cubicBezTo>
                    <a:pt x="334" y="29"/>
                    <a:pt x="334" y="30"/>
                    <a:pt x="334" y="30"/>
                  </a:cubicBezTo>
                  <a:cubicBezTo>
                    <a:pt x="334" y="30"/>
                    <a:pt x="335" y="30"/>
                    <a:pt x="335" y="31"/>
                  </a:cubicBezTo>
                  <a:cubicBezTo>
                    <a:pt x="334" y="32"/>
                    <a:pt x="333" y="32"/>
                    <a:pt x="333" y="32"/>
                  </a:cubicBezTo>
                  <a:cubicBezTo>
                    <a:pt x="333" y="32"/>
                    <a:pt x="333" y="33"/>
                    <a:pt x="331" y="34"/>
                  </a:cubicBezTo>
                  <a:cubicBezTo>
                    <a:pt x="329" y="34"/>
                    <a:pt x="329" y="34"/>
                    <a:pt x="329" y="34"/>
                  </a:cubicBezTo>
                  <a:cubicBezTo>
                    <a:pt x="329" y="35"/>
                    <a:pt x="329" y="35"/>
                    <a:pt x="329" y="35"/>
                  </a:cubicBezTo>
                  <a:cubicBezTo>
                    <a:pt x="329" y="35"/>
                    <a:pt x="330" y="36"/>
                    <a:pt x="329" y="36"/>
                  </a:cubicBezTo>
                  <a:cubicBezTo>
                    <a:pt x="328" y="37"/>
                    <a:pt x="328" y="37"/>
                    <a:pt x="327" y="37"/>
                  </a:cubicBezTo>
                  <a:cubicBezTo>
                    <a:pt x="326" y="38"/>
                    <a:pt x="328" y="39"/>
                    <a:pt x="326" y="39"/>
                  </a:cubicBezTo>
                  <a:cubicBezTo>
                    <a:pt x="325" y="40"/>
                    <a:pt x="325" y="41"/>
                    <a:pt x="324" y="42"/>
                  </a:cubicBezTo>
                  <a:cubicBezTo>
                    <a:pt x="323" y="42"/>
                    <a:pt x="323" y="41"/>
                    <a:pt x="323" y="43"/>
                  </a:cubicBezTo>
                  <a:cubicBezTo>
                    <a:pt x="323" y="44"/>
                    <a:pt x="324" y="44"/>
                    <a:pt x="323" y="45"/>
                  </a:cubicBezTo>
                  <a:cubicBezTo>
                    <a:pt x="323" y="46"/>
                    <a:pt x="323" y="46"/>
                    <a:pt x="322" y="47"/>
                  </a:cubicBezTo>
                  <a:cubicBezTo>
                    <a:pt x="321" y="48"/>
                    <a:pt x="320" y="50"/>
                    <a:pt x="320" y="50"/>
                  </a:cubicBezTo>
                  <a:cubicBezTo>
                    <a:pt x="320" y="50"/>
                    <a:pt x="320" y="50"/>
                    <a:pt x="319" y="50"/>
                  </a:cubicBezTo>
                  <a:cubicBezTo>
                    <a:pt x="317" y="51"/>
                    <a:pt x="318" y="50"/>
                    <a:pt x="317" y="51"/>
                  </a:cubicBezTo>
                  <a:cubicBezTo>
                    <a:pt x="315" y="51"/>
                    <a:pt x="315" y="50"/>
                    <a:pt x="314" y="50"/>
                  </a:cubicBezTo>
                  <a:cubicBezTo>
                    <a:pt x="313" y="50"/>
                    <a:pt x="314" y="50"/>
                    <a:pt x="313" y="51"/>
                  </a:cubicBezTo>
                  <a:cubicBezTo>
                    <a:pt x="312" y="52"/>
                    <a:pt x="311" y="52"/>
                    <a:pt x="311" y="52"/>
                  </a:cubicBezTo>
                  <a:cubicBezTo>
                    <a:pt x="311" y="53"/>
                    <a:pt x="312" y="54"/>
                    <a:pt x="312" y="55"/>
                  </a:cubicBezTo>
                  <a:cubicBezTo>
                    <a:pt x="312" y="56"/>
                    <a:pt x="313" y="58"/>
                    <a:pt x="314" y="58"/>
                  </a:cubicBezTo>
                  <a:cubicBezTo>
                    <a:pt x="314" y="59"/>
                    <a:pt x="314" y="60"/>
                    <a:pt x="315" y="62"/>
                  </a:cubicBezTo>
                  <a:cubicBezTo>
                    <a:pt x="315" y="63"/>
                    <a:pt x="316" y="65"/>
                    <a:pt x="316" y="65"/>
                  </a:cubicBezTo>
                  <a:cubicBezTo>
                    <a:pt x="316" y="65"/>
                    <a:pt x="316" y="67"/>
                    <a:pt x="316" y="68"/>
                  </a:cubicBezTo>
                  <a:cubicBezTo>
                    <a:pt x="316" y="69"/>
                    <a:pt x="317" y="70"/>
                    <a:pt x="316" y="71"/>
                  </a:cubicBezTo>
                  <a:cubicBezTo>
                    <a:pt x="315" y="71"/>
                    <a:pt x="315" y="72"/>
                    <a:pt x="314" y="72"/>
                  </a:cubicBezTo>
                  <a:cubicBezTo>
                    <a:pt x="314" y="73"/>
                    <a:pt x="314" y="73"/>
                    <a:pt x="313" y="74"/>
                  </a:cubicBezTo>
                  <a:cubicBezTo>
                    <a:pt x="313" y="75"/>
                    <a:pt x="313" y="77"/>
                    <a:pt x="312" y="77"/>
                  </a:cubicBezTo>
                  <a:cubicBezTo>
                    <a:pt x="312" y="78"/>
                    <a:pt x="312" y="79"/>
                    <a:pt x="312" y="80"/>
                  </a:cubicBezTo>
                  <a:cubicBezTo>
                    <a:pt x="312" y="81"/>
                    <a:pt x="313" y="83"/>
                    <a:pt x="313" y="83"/>
                  </a:cubicBezTo>
                  <a:cubicBezTo>
                    <a:pt x="313" y="84"/>
                    <a:pt x="314" y="84"/>
                    <a:pt x="314" y="85"/>
                  </a:cubicBezTo>
                  <a:cubicBezTo>
                    <a:pt x="313" y="87"/>
                    <a:pt x="314" y="87"/>
                    <a:pt x="314" y="87"/>
                  </a:cubicBezTo>
                  <a:cubicBezTo>
                    <a:pt x="314" y="88"/>
                    <a:pt x="314" y="89"/>
                    <a:pt x="314" y="89"/>
                  </a:cubicBezTo>
                  <a:cubicBezTo>
                    <a:pt x="314" y="89"/>
                    <a:pt x="314" y="91"/>
                    <a:pt x="314" y="91"/>
                  </a:cubicBezTo>
                  <a:cubicBezTo>
                    <a:pt x="314" y="91"/>
                    <a:pt x="314" y="92"/>
                    <a:pt x="314" y="92"/>
                  </a:cubicBezTo>
                  <a:cubicBezTo>
                    <a:pt x="314" y="93"/>
                    <a:pt x="315" y="93"/>
                    <a:pt x="315" y="93"/>
                  </a:cubicBezTo>
                  <a:cubicBezTo>
                    <a:pt x="315" y="93"/>
                    <a:pt x="315" y="94"/>
                    <a:pt x="315" y="94"/>
                  </a:cubicBezTo>
                  <a:cubicBezTo>
                    <a:pt x="315" y="94"/>
                    <a:pt x="315" y="94"/>
                    <a:pt x="315" y="94"/>
                  </a:cubicBezTo>
                  <a:cubicBezTo>
                    <a:pt x="315" y="94"/>
                    <a:pt x="315" y="95"/>
                    <a:pt x="315" y="96"/>
                  </a:cubicBezTo>
                  <a:cubicBezTo>
                    <a:pt x="315" y="96"/>
                    <a:pt x="315" y="97"/>
                    <a:pt x="315" y="98"/>
                  </a:cubicBezTo>
                  <a:cubicBezTo>
                    <a:pt x="315" y="98"/>
                    <a:pt x="315" y="98"/>
                    <a:pt x="315" y="99"/>
                  </a:cubicBezTo>
                  <a:cubicBezTo>
                    <a:pt x="315" y="100"/>
                    <a:pt x="315" y="99"/>
                    <a:pt x="315" y="101"/>
                  </a:cubicBezTo>
                  <a:cubicBezTo>
                    <a:pt x="316" y="102"/>
                    <a:pt x="316" y="102"/>
                    <a:pt x="316" y="103"/>
                  </a:cubicBezTo>
                  <a:cubicBezTo>
                    <a:pt x="315" y="104"/>
                    <a:pt x="315" y="103"/>
                    <a:pt x="315" y="105"/>
                  </a:cubicBezTo>
                  <a:cubicBezTo>
                    <a:pt x="315" y="106"/>
                    <a:pt x="316" y="106"/>
                    <a:pt x="315" y="108"/>
                  </a:cubicBezTo>
                  <a:cubicBezTo>
                    <a:pt x="315" y="109"/>
                    <a:pt x="315" y="109"/>
                    <a:pt x="314" y="110"/>
                  </a:cubicBezTo>
                  <a:cubicBezTo>
                    <a:pt x="314" y="111"/>
                    <a:pt x="313" y="112"/>
                    <a:pt x="313" y="112"/>
                  </a:cubicBezTo>
                  <a:cubicBezTo>
                    <a:pt x="312" y="113"/>
                    <a:pt x="312" y="112"/>
                    <a:pt x="311" y="113"/>
                  </a:cubicBezTo>
                  <a:cubicBezTo>
                    <a:pt x="310" y="114"/>
                    <a:pt x="310" y="114"/>
                    <a:pt x="310" y="116"/>
                  </a:cubicBezTo>
                  <a:cubicBezTo>
                    <a:pt x="309" y="117"/>
                    <a:pt x="310" y="117"/>
                    <a:pt x="309" y="118"/>
                  </a:cubicBezTo>
                  <a:cubicBezTo>
                    <a:pt x="308" y="119"/>
                    <a:pt x="308" y="119"/>
                    <a:pt x="308" y="120"/>
                  </a:cubicBezTo>
                  <a:cubicBezTo>
                    <a:pt x="307" y="121"/>
                    <a:pt x="307" y="122"/>
                    <a:pt x="307" y="123"/>
                  </a:cubicBezTo>
                  <a:cubicBezTo>
                    <a:pt x="306" y="123"/>
                    <a:pt x="304" y="130"/>
                    <a:pt x="304" y="130"/>
                  </a:cubicBezTo>
                  <a:cubicBezTo>
                    <a:pt x="304" y="130"/>
                    <a:pt x="303" y="130"/>
                    <a:pt x="303" y="131"/>
                  </a:cubicBezTo>
                  <a:cubicBezTo>
                    <a:pt x="303" y="132"/>
                    <a:pt x="302" y="133"/>
                    <a:pt x="302" y="134"/>
                  </a:cubicBezTo>
                  <a:cubicBezTo>
                    <a:pt x="302" y="134"/>
                    <a:pt x="302" y="134"/>
                    <a:pt x="301" y="135"/>
                  </a:cubicBezTo>
                  <a:cubicBezTo>
                    <a:pt x="301" y="137"/>
                    <a:pt x="300" y="138"/>
                    <a:pt x="300" y="138"/>
                  </a:cubicBezTo>
                  <a:cubicBezTo>
                    <a:pt x="299" y="139"/>
                    <a:pt x="299" y="139"/>
                    <a:pt x="297" y="140"/>
                  </a:cubicBezTo>
                  <a:cubicBezTo>
                    <a:pt x="296" y="141"/>
                    <a:pt x="295" y="142"/>
                    <a:pt x="295" y="143"/>
                  </a:cubicBezTo>
                  <a:cubicBezTo>
                    <a:pt x="295" y="144"/>
                    <a:pt x="295" y="144"/>
                    <a:pt x="295" y="145"/>
                  </a:cubicBezTo>
                  <a:cubicBezTo>
                    <a:pt x="295" y="147"/>
                    <a:pt x="293" y="149"/>
                    <a:pt x="293" y="150"/>
                  </a:cubicBezTo>
                  <a:cubicBezTo>
                    <a:pt x="292" y="150"/>
                    <a:pt x="291" y="151"/>
                    <a:pt x="290" y="152"/>
                  </a:cubicBezTo>
                  <a:cubicBezTo>
                    <a:pt x="290" y="152"/>
                    <a:pt x="290" y="152"/>
                    <a:pt x="289" y="153"/>
                  </a:cubicBezTo>
                  <a:cubicBezTo>
                    <a:pt x="289" y="154"/>
                    <a:pt x="289" y="155"/>
                    <a:pt x="289" y="156"/>
                  </a:cubicBezTo>
                  <a:cubicBezTo>
                    <a:pt x="289" y="156"/>
                    <a:pt x="289" y="156"/>
                    <a:pt x="289" y="157"/>
                  </a:cubicBezTo>
                  <a:cubicBezTo>
                    <a:pt x="289" y="158"/>
                    <a:pt x="289" y="157"/>
                    <a:pt x="289" y="159"/>
                  </a:cubicBezTo>
                  <a:cubicBezTo>
                    <a:pt x="289" y="161"/>
                    <a:pt x="288" y="161"/>
                    <a:pt x="288" y="163"/>
                  </a:cubicBezTo>
                  <a:cubicBezTo>
                    <a:pt x="287" y="164"/>
                    <a:pt x="288" y="165"/>
                    <a:pt x="288" y="165"/>
                  </a:cubicBezTo>
                  <a:cubicBezTo>
                    <a:pt x="288" y="165"/>
                    <a:pt x="288" y="166"/>
                    <a:pt x="288" y="167"/>
                  </a:cubicBezTo>
                  <a:cubicBezTo>
                    <a:pt x="288" y="168"/>
                    <a:pt x="289" y="169"/>
                    <a:pt x="288" y="170"/>
                  </a:cubicBezTo>
                  <a:cubicBezTo>
                    <a:pt x="288" y="172"/>
                    <a:pt x="287" y="172"/>
                    <a:pt x="287" y="173"/>
                  </a:cubicBezTo>
                  <a:cubicBezTo>
                    <a:pt x="287" y="174"/>
                    <a:pt x="287" y="174"/>
                    <a:pt x="288" y="176"/>
                  </a:cubicBezTo>
                  <a:cubicBezTo>
                    <a:pt x="288" y="177"/>
                    <a:pt x="288" y="182"/>
                    <a:pt x="288" y="183"/>
                  </a:cubicBezTo>
                  <a:cubicBezTo>
                    <a:pt x="288" y="184"/>
                    <a:pt x="288" y="185"/>
                    <a:pt x="288" y="188"/>
                  </a:cubicBezTo>
                  <a:cubicBezTo>
                    <a:pt x="287" y="190"/>
                    <a:pt x="285" y="195"/>
                    <a:pt x="285" y="196"/>
                  </a:cubicBezTo>
                  <a:cubicBezTo>
                    <a:pt x="284" y="197"/>
                    <a:pt x="283" y="198"/>
                    <a:pt x="283" y="199"/>
                  </a:cubicBezTo>
                  <a:cubicBezTo>
                    <a:pt x="283" y="200"/>
                    <a:pt x="283" y="201"/>
                    <a:pt x="283" y="202"/>
                  </a:cubicBezTo>
                  <a:cubicBezTo>
                    <a:pt x="283" y="203"/>
                    <a:pt x="283" y="204"/>
                    <a:pt x="283" y="204"/>
                  </a:cubicBezTo>
                  <a:cubicBezTo>
                    <a:pt x="282" y="205"/>
                    <a:pt x="282" y="207"/>
                    <a:pt x="281" y="208"/>
                  </a:cubicBezTo>
                  <a:cubicBezTo>
                    <a:pt x="281" y="209"/>
                    <a:pt x="281" y="210"/>
                    <a:pt x="280" y="211"/>
                  </a:cubicBezTo>
                  <a:cubicBezTo>
                    <a:pt x="279" y="211"/>
                    <a:pt x="279" y="212"/>
                    <a:pt x="279" y="213"/>
                  </a:cubicBezTo>
                  <a:cubicBezTo>
                    <a:pt x="279" y="213"/>
                    <a:pt x="278" y="214"/>
                    <a:pt x="278" y="215"/>
                  </a:cubicBezTo>
                  <a:cubicBezTo>
                    <a:pt x="278" y="217"/>
                    <a:pt x="278" y="217"/>
                    <a:pt x="278" y="218"/>
                  </a:cubicBezTo>
                  <a:cubicBezTo>
                    <a:pt x="278" y="219"/>
                    <a:pt x="279" y="220"/>
                    <a:pt x="279" y="222"/>
                  </a:cubicBezTo>
                  <a:cubicBezTo>
                    <a:pt x="279" y="224"/>
                    <a:pt x="280" y="226"/>
                    <a:pt x="280" y="227"/>
                  </a:cubicBezTo>
                  <a:cubicBezTo>
                    <a:pt x="280" y="228"/>
                    <a:pt x="279" y="228"/>
                    <a:pt x="279" y="229"/>
                  </a:cubicBezTo>
                  <a:cubicBezTo>
                    <a:pt x="279" y="231"/>
                    <a:pt x="279" y="231"/>
                    <a:pt x="279" y="233"/>
                  </a:cubicBezTo>
                  <a:cubicBezTo>
                    <a:pt x="279" y="235"/>
                    <a:pt x="279" y="235"/>
                    <a:pt x="279" y="236"/>
                  </a:cubicBezTo>
                  <a:cubicBezTo>
                    <a:pt x="280" y="237"/>
                    <a:pt x="282" y="239"/>
                    <a:pt x="282" y="239"/>
                  </a:cubicBezTo>
                  <a:cubicBezTo>
                    <a:pt x="282" y="239"/>
                    <a:pt x="282" y="243"/>
                    <a:pt x="282" y="244"/>
                  </a:cubicBezTo>
                  <a:cubicBezTo>
                    <a:pt x="282" y="245"/>
                    <a:pt x="282" y="246"/>
                    <a:pt x="282" y="247"/>
                  </a:cubicBezTo>
                  <a:cubicBezTo>
                    <a:pt x="282" y="247"/>
                    <a:pt x="281" y="248"/>
                    <a:pt x="280" y="249"/>
                  </a:cubicBezTo>
                  <a:cubicBezTo>
                    <a:pt x="279" y="249"/>
                    <a:pt x="277" y="253"/>
                    <a:pt x="277" y="253"/>
                  </a:cubicBezTo>
                  <a:cubicBezTo>
                    <a:pt x="277" y="253"/>
                    <a:pt x="275" y="256"/>
                    <a:pt x="274" y="256"/>
                  </a:cubicBezTo>
                  <a:cubicBezTo>
                    <a:pt x="274" y="256"/>
                    <a:pt x="274" y="257"/>
                    <a:pt x="274" y="258"/>
                  </a:cubicBezTo>
                  <a:cubicBezTo>
                    <a:pt x="274" y="259"/>
                    <a:pt x="274" y="260"/>
                    <a:pt x="273" y="261"/>
                  </a:cubicBezTo>
                  <a:cubicBezTo>
                    <a:pt x="273" y="263"/>
                    <a:pt x="272" y="262"/>
                    <a:pt x="272" y="264"/>
                  </a:cubicBezTo>
                  <a:cubicBezTo>
                    <a:pt x="272" y="266"/>
                    <a:pt x="272" y="267"/>
                    <a:pt x="272" y="268"/>
                  </a:cubicBezTo>
                  <a:cubicBezTo>
                    <a:pt x="271" y="268"/>
                    <a:pt x="271" y="269"/>
                    <a:pt x="270" y="269"/>
                  </a:cubicBezTo>
                  <a:cubicBezTo>
                    <a:pt x="269" y="270"/>
                    <a:pt x="268" y="271"/>
                    <a:pt x="268" y="272"/>
                  </a:cubicBezTo>
                  <a:cubicBezTo>
                    <a:pt x="268" y="272"/>
                    <a:pt x="268" y="274"/>
                    <a:pt x="268" y="275"/>
                  </a:cubicBezTo>
                  <a:cubicBezTo>
                    <a:pt x="268" y="275"/>
                    <a:pt x="268" y="278"/>
                    <a:pt x="268" y="278"/>
                  </a:cubicBezTo>
                  <a:cubicBezTo>
                    <a:pt x="268" y="279"/>
                    <a:pt x="268" y="279"/>
                    <a:pt x="269" y="280"/>
                  </a:cubicBezTo>
                  <a:cubicBezTo>
                    <a:pt x="270" y="281"/>
                    <a:pt x="270" y="282"/>
                    <a:pt x="270" y="283"/>
                  </a:cubicBezTo>
                  <a:cubicBezTo>
                    <a:pt x="270" y="284"/>
                    <a:pt x="269" y="285"/>
                    <a:pt x="269" y="285"/>
                  </a:cubicBezTo>
                  <a:cubicBezTo>
                    <a:pt x="269" y="286"/>
                    <a:pt x="267" y="290"/>
                    <a:pt x="267" y="291"/>
                  </a:cubicBezTo>
                  <a:cubicBezTo>
                    <a:pt x="267" y="291"/>
                    <a:pt x="266" y="293"/>
                    <a:pt x="266" y="294"/>
                  </a:cubicBezTo>
                  <a:cubicBezTo>
                    <a:pt x="265" y="295"/>
                    <a:pt x="266" y="295"/>
                    <a:pt x="265" y="296"/>
                  </a:cubicBezTo>
                  <a:cubicBezTo>
                    <a:pt x="265" y="297"/>
                    <a:pt x="264" y="297"/>
                    <a:pt x="263" y="297"/>
                  </a:cubicBezTo>
                  <a:cubicBezTo>
                    <a:pt x="263" y="298"/>
                    <a:pt x="262" y="297"/>
                    <a:pt x="261" y="298"/>
                  </a:cubicBezTo>
                  <a:cubicBezTo>
                    <a:pt x="261" y="299"/>
                    <a:pt x="261" y="299"/>
                    <a:pt x="261" y="299"/>
                  </a:cubicBezTo>
                  <a:cubicBezTo>
                    <a:pt x="260" y="299"/>
                    <a:pt x="259" y="300"/>
                    <a:pt x="258" y="300"/>
                  </a:cubicBezTo>
                  <a:cubicBezTo>
                    <a:pt x="257" y="300"/>
                    <a:pt x="257" y="300"/>
                    <a:pt x="256" y="301"/>
                  </a:cubicBezTo>
                  <a:cubicBezTo>
                    <a:pt x="255" y="302"/>
                    <a:pt x="255" y="306"/>
                    <a:pt x="254" y="306"/>
                  </a:cubicBezTo>
                  <a:cubicBezTo>
                    <a:pt x="254" y="307"/>
                    <a:pt x="254" y="307"/>
                    <a:pt x="254" y="308"/>
                  </a:cubicBezTo>
                  <a:cubicBezTo>
                    <a:pt x="253" y="308"/>
                    <a:pt x="253" y="309"/>
                    <a:pt x="252" y="309"/>
                  </a:cubicBezTo>
                  <a:cubicBezTo>
                    <a:pt x="252" y="309"/>
                    <a:pt x="250" y="309"/>
                    <a:pt x="250" y="309"/>
                  </a:cubicBezTo>
                  <a:cubicBezTo>
                    <a:pt x="250" y="310"/>
                    <a:pt x="251" y="311"/>
                    <a:pt x="250" y="311"/>
                  </a:cubicBezTo>
                  <a:cubicBezTo>
                    <a:pt x="249" y="312"/>
                    <a:pt x="249" y="312"/>
                    <a:pt x="248" y="312"/>
                  </a:cubicBezTo>
                  <a:cubicBezTo>
                    <a:pt x="247" y="312"/>
                    <a:pt x="247" y="312"/>
                    <a:pt x="246" y="313"/>
                  </a:cubicBezTo>
                  <a:cubicBezTo>
                    <a:pt x="244" y="314"/>
                    <a:pt x="244" y="315"/>
                    <a:pt x="243" y="315"/>
                  </a:cubicBezTo>
                  <a:cubicBezTo>
                    <a:pt x="243" y="314"/>
                    <a:pt x="243" y="314"/>
                    <a:pt x="242" y="315"/>
                  </a:cubicBezTo>
                  <a:cubicBezTo>
                    <a:pt x="241" y="315"/>
                    <a:pt x="241" y="314"/>
                    <a:pt x="240" y="315"/>
                  </a:cubicBezTo>
                  <a:cubicBezTo>
                    <a:pt x="239" y="315"/>
                    <a:pt x="237" y="315"/>
                    <a:pt x="236" y="315"/>
                  </a:cubicBezTo>
                  <a:cubicBezTo>
                    <a:pt x="235" y="316"/>
                    <a:pt x="234" y="317"/>
                    <a:pt x="233" y="318"/>
                  </a:cubicBezTo>
                  <a:cubicBezTo>
                    <a:pt x="232" y="319"/>
                    <a:pt x="229" y="322"/>
                    <a:pt x="228" y="322"/>
                  </a:cubicBezTo>
                  <a:cubicBezTo>
                    <a:pt x="228" y="323"/>
                    <a:pt x="227" y="324"/>
                    <a:pt x="227" y="324"/>
                  </a:cubicBezTo>
                  <a:cubicBezTo>
                    <a:pt x="226" y="324"/>
                    <a:pt x="225" y="323"/>
                    <a:pt x="224" y="324"/>
                  </a:cubicBezTo>
                  <a:cubicBezTo>
                    <a:pt x="224" y="325"/>
                    <a:pt x="223" y="326"/>
                    <a:pt x="223" y="327"/>
                  </a:cubicBezTo>
                  <a:cubicBezTo>
                    <a:pt x="222" y="329"/>
                    <a:pt x="222" y="329"/>
                    <a:pt x="221" y="330"/>
                  </a:cubicBezTo>
                  <a:cubicBezTo>
                    <a:pt x="221" y="331"/>
                    <a:pt x="220" y="332"/>
                    <a:pt x="219" y="333"/>
                  </a:cubicBezTo>
                  <a:cubicBezTo>
                    <a:pt x="219" y="334"/>
                    <a:pt x="217" y="340"/>
                    <a:pt x="217" y="341"/>
                  </a:cubicBezTo>
                  <a:cubicBezTo>
                    <a:pt x="216" y="342"/>
                    <a:pt x="215" y="344"/>
                    <a:pt x="215" y="345"/>
                  </a:cubicBezTo>
                  <a:cubicBezTo>
                    <a:pt x="215" y="345"/>
                    <a:pt x="214" y="347"/>
                    <a:pt x="213" y="348"/>
                  </a:cubicBezTo>
                  <a:cubicBezTo>
                    <a:pt x="213" y="349"/>
                    <a:pt x="213" y="349"/>
                    <a:pt x="212" y="350"/>
                  </a:cubicBezTo>
                  <a:cubicBezTo>
                    <a:pt x="212" y="351"/>
                    <a:pt x="212" y="351"/>
                    <a:pt x="211" y="352"/>
                  </a:cubicBezTo>
                  <a:cubicBezTo>
                    <a:pt x="211" y="352"/>
                    <a:pt x="209" y="353"/>
                    <a:pt x="209" y="354"/>
                  </a:cubicBezTo>
                  <a:cubicBezTo>
                    <a:pt x="208" y="354"/>
                    <a:pt x="208" y="356"/>
                    <a:pt x="208" y="356"/>
                  </a:cubicBezTo>
                  <a:cubicBezTo>
                    <a:pt x="207" y="356"/>
                    <a:pt x="207" y="356"/>
                    <a:pt x="206" y="357"/>
                  </a:cubicBezTo>
                  <a:cubicBezTo>
                    <a:pt x="205" y="358"/>
                    <a:pt x="205" y="358"/>
                    <a:pt x="204" y="359"/>
                  </a:cubicBezTo>
                  <a:cubicBezTo>
                    <a:pt x="203" y="361"/>
                    <a:pt x="203" y="360"/>
                    <a:pt x="202" y="362"/>
                  </a:cubicBezTo>
                  <a:cubicBezTo>
                    <a:pt x="201" y="363"/>
                    <a:pt x="201" y="363"/>
                    <a:pt x="200" y="364"/>
                  </a:cubicBezTo>
                  <a:cubicBezTo>
                    <a:pt x="199" y="365"/>
                    <a:pt x="198" y="366"/>
                    <a:pt x="197" y="367"/>
                  </a:cubicBezTo>
                  <a:cubicBezTo>
                    <a:pt x="196" y="368"/>
                    <a:pt x="196" y="368"/>
                    <a:pt x="195" y="369"/>
                  </a:cubicBezTo>
                  <a:cubicBezTo>
                    <a:pt x="194" y="370"/>
                    <a:pt x="193" y="370"/>
                    <a:pt x="193" y="371"/>
                  </a:cubicBezTo>
                  <a:cubicBezTo>
                    <a:pt x="192" y="373"/>
                    <a:pt x="192" y="374"/>
                    <a:pt x="192" y="375"/>
                  </a:cubicBezTo>
                  <a:cubicBezTo>
                    <a:pt x="193" y="376"/>
                    <a:pt x="194" y="376"/>
                    <a:pt x="193" y="378"/>
                  </a:cubicBezTo>
                  <a:cubicBezTo>
                    <a:pt x="193" y="379"/>
                    <a:pt x="192" y="380"/>
                    <a:pt x="192" y="381"/>
                  </a:cubicBezTo>
                  <a:cubicBezTo>
                    <a:pt x="193" y="381"/>
                    <a:pt x="193" y="381"/>
                    <a:pt x="194" y="383"/>
                  </a:cubicBezTo>
                  <a:cubicBezTo>
                    <a:pt x="194" y="384"/>
                    <a:pt x="195" y="384"/>
                    <a:pt x="195" y="385"/>
                  </a:cubicBezTo>
                  <a:cubicBezTo>
                    <a:pt x="195" y="387"/>
                    <a:pt x="194" y="387"/>
                    <a:pt x="195" y="388"/>
                  </a:cubicBezTo>
                  <a:cubicBezTo>
                    <a:pt x="195" y="389"/>
                    <a:pt x="196" y="390"/>
                    <a:pt x="196" y="390"/>
                  </a:cubicBezTo>
                  <a:cubicBezTo>
                    <a:pt x="196" y="390"/>
                    <a:pt x="197" y="391"/>
                    <a:pt x="197" y="392"/>
                  </a:cubicBezTo>
                  <a:cubicBezTo>
                    <a:pt x="197" y="392"/>
                    <a:pt x="196" y="396"/>
                    <a:pt x="196" y="396"/>
                  </a:cubicBezTo>
                  <a:cubicBezTo>
                    <a:pt x="196" y="396"/>
                    <a:pt x="195" y="396"/>
                    <a:pt x="195" y="397"/>
                  </a:cubicBezTo>
                  <a:cubicBezTo>
                    <a:pt x="196" y="399"/>
                    <a:pt x="196" y="398"/>
                    <a:pt x="196" y="400"/>
                  </a:cubicBezTo>
                  <a:cubicBezTo>
                    <a:pt x="196" y="401"/>
                    <a:pt x="196" y="402"/>
                    <a:pt x="196" y="403"/>
                  </a:cubicBezTo>
                  <a:cubicBezTo>
                    <a:pt x="196" y="404"/>
                    <a:pt x="195" y="405"/>
                    <a:pt x="195" y="406"/>
                  </a:cubicBezTo>
                  <a:cubicBezTo>
                    <a:pt x="195" y="406"/>
                    <a:pt x="195" y="406"/>
                    <a:pt x="195" y="408"/>
                  </a:cubicBezTo>
                  <a:cubicBezTo>
                    <a:pt x="196" y="410"/>
                    <a:pt x="196" y="410"/>
                    <a:pt x="196" y="411"/>
                  </a:cubicBezTo>
                  <a:cubicBezTo>
                    <a:pt x="196" y="412"/>
                    <a:pt x="195" y="413"/>
                    <a:pt x="195" y="414"/>
                  </a:cubicBezTo>
                  <a:cubicBezTo>
                    <a:pt x="195" y="414"/>
                    <a:pt x="194" y="414"/>
                    <a:pt x="195" y="415"/>
                  </a:cubicBezTo>
                  <a:cubicBezTo>
                    <a:pt x="195" y="417"/>
                    <a:pt x="195" y="417"/>
                    <a:pt x="195" y="417"/>
                  </a:cubicBezTo>
                  <a:cubicBezTo>
                    <a:pt x="195" y="418"/>
                    <a:pt x="196" y="417"/>
                    <a:pt x="196" y="419"/>
                  </a:cubicBezTo>
                  <a:cubicBezTo>
                    <a:pt x="196" y="420"/>
                    <a:pt x="194" y="419"/>
                    <a:pt x="195" y="421"/>
                  </a:cubicBezTo>
                  <a:cubicBezTo>
                    <a:pt x="195" y="423"/>
                    <a:pt x="196" y="424"/>
                    <a:pt x="196" y="424"/>
                  </a:cubicBezTo>
                  <a:cubicBezTo>
                    <a:pt x="197" y="425"/>
                    <a:pt x="197" y="425"/>
                    <a:pt x="197" y="425"/>
                  </a:cubicBezTo>
                  <a:cubicBezTo>
                    <a:pt x="197" y="425"/>
                    <a:pt x="197" y="426"/>
                    <a:pt x="197" y="426"/>
                  </a:cubicBezTo>
                  <a:cubicBezTo>
                    <a:pt x="197" y="427"/>
                    <a:pt x="197" y="428"/>
                    <a:pt x="196" y="428"/>
                  </a:cubicBezTo>
                  <a:cubicBezTo>
                    <a:pt x="196" y="429"/>
                    <a:pt x="195" y="430"/>
                    <a:pt x="195" y="431"/>
                  </a:cubicBezTo>
                  <a:cubicBezTo>
                    <a:pt x="194" y="431"/>
                    <a:pt x="194" y="432"/>
                    <a:pt x="193" y="433"/>
                  </a:cubicBezTo>
                  <a:cubicBezTo>
                    <a:pt x="192" y="434"/>
                    <a:pt x="192" y="434"/>
                    <a:pt x="192" y="435"/>
                  </a:cubicBezTo>
                  <a:cubicBezTo>
                    <a:pt x="192" y="436"/>
                    <a:pt x="192" y="437"/>
                    <a:pt x="191" y="437"/>
                  </a:cubicBezTo>
                  <a:cubicBezTo>
                    <a:pt x="190" y="438"/>
                    <a:pt x="188" y="441"/>
                    <a:pt x="188" y="441"/>
                  </a:cubicBezTo>
                  <a:cubicBezTo>
                    <a:pt x="188" y="441"/>
                    <a:pt x="187" y="445"/>
                    <a:pt x="187" y="446"/>
                  </a:cubicBezTo>
                  <a:cubicBezTo>
                    <a:pt x="186" y="446"/>
                    <a:pt x="186" y="447"/>
                    <a:pt x="186" y="448"/>
                  </a:cubicBezTo>
                  <a:cubicBezTo>
                    <a:pt x="185" y="449"/>
                    <a:pt x="184" y="450"/>
                    <a:pt x="184" y="450"/>
                  </a:cubicBezTo>
                  <a:cubicBezTo>
                    <a:pt x="184" y="451"/>
                    <a:pt x="183" y="453"/>
                    <a:pt x="183" y="453"/>
                  </a:cubicBezTo>
                  <a:cubicBezTo>
                    <a:pt x="183" y="454"/>
                    <a:pt x="183" y="454"/>
                    <a:pt x="182" y="455"/>
                  </a:cubicBezTo>
                  <a:cubicBezTo>
                    <a:pt x="181" y="457"/>
                    <a:pt x="181" y="457"/>
                    <a:pt x="180" y="457"/>
                  </a:cubicBezTo>
                  <a:cubicBezTo>
                    <a:pt x="180" y="458"/>
                    <a:pt x="180" y="458"/>
                    <a:pt x="178" y="458"/>
                  </a:cubicBezTo>
                  <a:cubicBezTo>
                    <a:pt x="177" y="459"/>
                    <a:pt x="176" y="459"/>
                    <a:pt x="176" y="459"/>
                  </a:cubicBezTo>
                  <a:cubicBezTo>
                    <a:pt x="175" y="459"/>
                    <a:pt x="174" y="459"/>
                    <a:pt x="172" y="459"/>
                  </a:cubicBezTo>
                  <a:cubicBezTo>
                    <a:pt x="171" y="460"/>
                    <a:pt x="169" y="460"/>
                    <a:pt x="169" y="460"/>
                  </a:cubicBezTo>
                  <a:cubicBezTo>
                    <a:pt x="168" y="460"/>
                    <a:pt x="167" y="460"/>
                    <a:pt x="166" y="461"/>
                  </a:cubicBezTo>
                  <a:cubicBezTo>
                    <a:pt x="165" y="461"/>
                    <a:pt x="164" y="461"/>
                    <a:pt x="164" y="462"/>
                  </a:cubicBezTo>
                  <a:cubicBezTo>
                    <a:pt x="163" y="463"/>
                    <a:pt x="162" y="464"/>
                    <a:pt x="162" y="464"/>
                  </a:cubicBezTo>
                  <a:cubicBezTo>
                    <a:pt x="163" y="465"/>
                    <a:pt x="163" y="466"/>
                    <a:pt x="162" y="466"/>
                  </a:cubicBezTo>
                  <a:cubicBezTo>
                    <a:pt x="162" y="467"/>
                    <a:pt x="162" y="467"/>
                    <a:pt x="162" y="468"/>
                  </a:cubicBezTo>
                  <a:cubicBezTo>
                    <a:pt x="161" y="468"/>
                    <a:pt x="161" y="467"/>
                    <a:pt x="161" y="468"/>
                  </a:cubicBezTo>
                  <a:cubicBezTo>
                    <a:pt x="161" y="469"/>
                    <a:pt x="162" y="470"/>
                    <a:pt x="161" y="471"/>
                  </a:cubicBezTo>
                  <a:cubicBezTo>
                    <a:pt x="161" y="472"/>
                    <a:pt x="161" y="472"/>
                    <a:pt x="159" y="472"/>
                  </a:cubicBezTo>
                  <a:cubicBezTo>
                    <a:pt x="158" y="473"/>
                    <a:pt x="157" y="474"/>
                    <a:pt x="157" y="473"/>
                  </a:cubicBezTo>
                  <a:cubicBezTo>
                    <a:pt x="156" y="473"/>
                    <a:pt x="155" y="473"/>
                    <a:pt x="154" y="473"/>
                  </a:cubicBezTo>
                  <a:cubicBezTo>
                    <a:pt x="154" y="473"/>
                    <a:pt x="152" y="473"/>
                    <a:pt x="152" y="474"/>
                  </a:cubicBezTo>
                  <a:cubicBezTo>
                    <a:pt x="151" y="474"/>
                    <a:pt x="151" y="474"/>
                    <a:pt x="150" y="475"/>
                  </a:cubicBezTo>
                  <a:cubicBezTo>
                    <a:pt x="149" y="475"/>
                    <a:pt x="149" y="475"/>
                    <a:pt x="148" y="475"/>
                  </a:cubicBezTo>
                  <a:cubicBezTo>
                    <a:pt x="148" y="475"/>
                    <a:pt x="147" y="475"/>
                    <a:pt x="147" y="476"/>
                  </a:cubicBezTo>
                  <a:cubicBezTo>
                    <a:pt x="147" y="477"/>
                    <a:pt x="147" y="477"/>
                    <a:pt x="147" y="477"/>
                  </a:cubicBezTo>
                  <a:cubicBezTo>
                    <a:pt x="147" y="478"/>
                    <a:pt x="146" y="477"/>
                    <a:pt x="146" y="478"/>
                  </a:cubicBezTo>
                  <a:cubicBezTo>
                    <a:pt x="146" y="478"/>
                    <a:pt x="146" y="478"/>
                    <a:pt x="146" y="479"/>
                  </a:cubicBezTo>
                  <a:cubicBezTo>
                    <a:pt x="146" y="479"/>
                    <a:pt x="147" y="479"/>
                    <a:pt x="146" y="480"/>
                  </a:cubicBezTo>
                  <a:cubicBezTo>
                    <a:pt x="145" y="480"/>
                    <a:pt x="145" y="480"/>
                    <a:pt x="144" y="481"/>
                  </a:cubicBezTo>
                  <a:cubicBezTo>
                    <a:pt x="143" y="482"/>
                    <a:pt x="143" y="483"/>
                    <a:pt x="142" y="483"/>
                  </a:cubicBezTo>
                  <a:cubicBezTo>
                    <a:pt x="142" y="484"/>
                    <a:pt x="142" y="484"/>
                    <a:pt x="141" y="485"/>
                  </a:cubicBezTo>
                  <a:cubicBezTo>
                    <a:pt x="140" y="485"/>
                    <a:pt x="139" y="486"/>
                    <a:pt x="139" y="486"/>
                  </a:cubicBezTo>
                  <a:cubicBezTo>
                    <a:pt x="139" y="486"/>
                    <a:pt x="139" y="486"/>
                    <a:pt x="139" y="487"/>
                  </a:cubicBezTo>
                  <a:cubicBezTo>
                    <a:pt x="138" y="487"/>
                    <a:pt x="138" y="488"/>
                    <a:pt x="137" y="488"/>
                  </a:cubicBezTo>
                  <a:cubicBezTo>
                    <a:pt x="137" y="489"/>
                    <a:pt x="137" y="488"/>
                    <a:pt x="137" y="489"/>
                  </a:cubicBezTo>
                  <a:cubicBezTo>
                    <a:pt x="137" y="490"/>
                    <a:pt x="137" y="490"/>
                    <a:pt x="136" y="490"/>
                  </a:cubicBezTo>
                  <a:cubicBezTo>
                    <a:pt x="136" y="491"/>
                    <a:pt x="135" y="491"/>
                    <a:pt x="135" y="492"/>
                  </a:cubicBezTo>
                  <a:cubicBezTo>
                    <a:pt x="134" y="492"/>
                    <a:pt x="133" y="492"/>
                    <a:pt x="133" y="493"/>
                  </a:cubicBezTo>
                  <a:cubicBezTo>
                    <a:pt x="133" y="493"/>
                    <a:pt x="133" y="494"/>
                    <a:pt x="133" y="495"/>
                  </a:cubicBezTo>
                  <a:cubicBezTo>
                    <a:pt x="132" y="496"/>
                    <a:pt x="131" y="496"/>
                    <a:pt x="131" y="497"/>
                  </a:cubicBezTo>
                  <a:cubicBezTo>
                    <a:pt x="131" y="497"/>
                    <a:pt x="131" y="498"/>
                    <a:pt x="131" y="498"/>
                  </a:cubicBezTo>
                  <a:cubicBezTo>
                    <a:pt x="131" y="499"/>
                    <a:pt x="131" y="499"/>
                    <a:pt x="130" y="500"/>
                  </a:cubicBezTo>
                  <a:cubicBezTo>
                    <a:pt x="129" y="500"/>
                    <a:pt x="129" y="501"/>
                    <a:pt x="128" y="501"/>
                  </a:cubicBezTo>
                  <a:cubicBezTo>
                    <a:pt x="127" y="501"/>
                    <a:pt x="126" y="501"/>
                    <a:pt x="125" y="502"/>
                  </a:cubicBezTo>
                  <a:cubicBezTo>
                    <a:pt x="125" y="502"/>
                    <a:pt x="125" y="502"/>
                    <a:pt x="124" y="503"/>
                  </a:cubicBezTo>
                  <a:cubicBezTo>
                    <a:pt x="123" y="504"/>
                    <a:pt x="123" y="503"/>
                    <a:pt x="122" y="504"/>
                  </a:cubicBezTo>
                  <a:cubicBezTo>
                    <a:pt x="121" y="505"/>
                    <a:pt x="120" y="505"/>
                    <a:pt x="120" y="505"/>
                  </a:cubicBezTo>
                  <a:cubicBezTo>
                    <a:pt x="119" y="504"/>
                    <a:pt x="119" y="504"/>
                    <a:pt x="119" y="504"/>
                  </a:cubicBezTo>
                  <a:cubicBezTo>
                    <a:pt x="119" y="504"/>
                    <a:pt x="118" y="504"/>
                    <a:pt x="118" y="504"/>
                  </a:cubicBezTo>
                  <a:cubicBezTo>
                    <a:pt x="117" y="504"/>
                    <a:pt x="117" y="503"/>
                    <a:pt x="117" y="503"/>
                  </a:cubicBezTo>
                  <a:cubicBezTo>
                    <a:pt x="117" y="503"/>
                    <a:pt x="117" y="502"/>
                    <a:pt x="117" y="502"/>
                  </a:cubicBezTo>
                  <a:cubicBezTo>
                    <a:pt x="116" y="502"/>
                    <a:pt x="116" y="502"/>
                    <a:pt x="115" y="502"/>
                  </a:cubicBezTo>
                  <a:cubicBezTo>
                    <a:pt x="114" y="502"/>
                    <a:pt x="114" y="502"/>
                    <a:pt x="114" y="502"/>
                  </a:cubicBezTo>
                  <a:cubicBezTo>
                    <a:pt x="113" y="502"/>
                    <a:pt x="113" y="501"/>
                    <a:pt x="113" y="501"/>
                  </a:cubicBezTo>
                  <a:cubicBezTo>
                    <a:pt x="113" y="501"/>
                    <a:pt x="113" y="501"/>
                    <a:pt x="112" y="501"/>
                  </a:cubicBezTo>
                  <a:cubicBezTo>
                    <a:pt x="112" y="502"/>
                    <a:pt x="111" y="503"/>
                    <a:pt x="111" y="503"/>
                  </a:cubicBezTo>
                  <a:cubicBezTo>
                    <a:pt x="111" y="503"/>
                    <a:pt x="111" y="503"/>
                    <a:pt x="110" y="503"/>
                  </a:cubicBezTo>
                  <a:cubicBezTo>
                    <a:pt x="110" y="503"/>
                    <a:pt x="109" y="503"/>
                    <a:pt x="109" y="503"/>
                  </a:cubicBezTo>
                  <a:cubicBezTo>
                    <a:pt x="109" y="502"/>
                    <a:pt x="109" y="502"/>
                    <a:pt x="109" y="502"/>
                  </a:cubicBezTo>
                  <a:cubicBezTo>
                    <a:pt x="109" y="502"/>
                    <a:pt x="109" y="501"/>
                    <a:pt x="108" y="501"/>
                  </a:cubicBezTo>
                  <a:cubicBezTo>
                    <a:pt x="108" y="500"/>
                    <a:pt x="108" y="500"/>
                    <a:pt x="108" y="499"/>
                  </a:cubicBezTo>
                  <a:cubicBezTo>
                    <a:pt x="108" y="498"/>
                    <a:pt x="108" y="499"/>
                    <a:pt x="109" y="498"/>
                  </a:cubicBezTo>
                  <a:cubicBezTo>
                    <a:pt x="109" y="498"/>
                    <a:pt x="109" y="498"/>
                    <a:pt x="109" y="497"/>
                  </a:cubicBezTo>
                  <a:cubicBezTo>
                    <a:pt x="109" y="496"/>
                    <a:pt x="108" y="496"/>
                    <a:pt x="108" y="495"/>
                  </a:cubicBezTo>
                  <a:cubicBezTo>
                    <a:pt x="108" y="495"/>
                    <a:pt x="109" y="495"/>
                    <a:pt x="109" y="494"/>
                  </a:cubicBezTo>
                  <a:cubicBezTo>
                    <a:pt x="109" y="494"/>
                    <a:pt x="109" y="492"/>
                    <a:pt x="109" y="492"/>
                  </a:cubicBezTo>
                  <a:cubicBezTo>
                    <a:pt x="109" y="492"/>
                    <a:pt x="109" y="491"/>
                    <a:pt x="109" y="491"/>
                  </a:cubicBezTo>
                  <a:cubicBezTo>
                    <a:pt x="108" y="491"/>
                    <a:pt x="107" y="490"/>
                    <a:pt x="107" y="490"/>
                  </a:cubicBezTo>
                  <a:cubicBezTo>
                    <a:pt x="107" y="489"/>
                    <a:pt x="107" y="489"/>
                    <a:pt x="107" y="488"/>
                  </a:cubicBezTo>
                  <a:cubicBezTo>
                    <a:pt x="107" y="488"/>
                    <a:pt x="106" y="487"/>
                    <a:pt x="106" y="487"/>
                  </a:cubicBezTo>
                  <a:cubicBezTo>
                    <a:pt x="106" y="487"/>
                    <a:pt x="106" y="486"/>
                    <a:pt x="107" y="486"/>
                  </a:cubicBezTo>
                  <a:cubicBezTo>
                    <a:pt x="107" y="486"/>
                    <a:pt x="108" y="486"/>
                    <a:pt x="108" y="485"/>
                  </a:cubicBezTo>
                  <a:cubicBezTo>
                    <a:pt x="108" y="485"/>
                    <a:pt x="108" y="485"/>
                    <a:pt x="108" y="485"/>
                  </a:cubicBezTo>
                  <a:cubicBezTo>
                    <a:pt x="109" y="485"/>
                    <a:pt x="110" y="485"/>
                    <a:pt x="110" y="485"/>
                  </a:cubicBezTo>
                  <a:cubicBezTo>
                    <a:pt x="110" y="485"/>
                    <a:pt x="110" y="484"/>
                    <a:pt x="110" y="484"/>
                  </a:cubicBezTo>
                  <a:cubicBezTo>
                    <a:pt x="110" y="483"/>
                    <a:pt x="111" y="482"/>
                    <a:pt x="111" y="482"/>
                  </a:cubicBezTo>
                  <a:cubicBezTo>
                    <a:pt x="112" y="482"/>
                    <a:pt x="112" y="481"/>
                    <a:pt x="112" y="481"/>
                  </a:cubicBezTo>
                  <a:cubicBezTo>
                    <a:pt x="112" y="481"/>
                    <a:pt x="112" y="481"/>
                    <a:pt x="111" y="480"/>
                  </a:cubicBezTo>
                  <a:cubicBezTo>
                    <a:pt x="110" y="479"/>
                    <a:pt x="109" y="479"/>
                    <a:pt x="108" y="478"/>
                  </a:cubicBezTo>
                  <a:cubicBezTo>
                    <a:pt x="108" y="478"/>
                    <a:pt x="107" y="477"/>
                    <a:pt x="108" y="477"/>
                  </a:cubicBezTo>
                  <a:cubicBezTo>
                    <a:pt x="108" y="476"/>
                    <a:pt x="108" y="476"/>
                    <a:pt x="108" y="476"/>
                  </a:cubicBezTo>
                  <a:cubicBezTo>
                    <a:pt x="108" y="475"/>
                    <a:pt x="108" y="476"/>
                    <a:pt x="108" y="475"/>
                  </a:cubicBezTo>
                  <a:cubicBezTo>
                    <a:pt x="109" y="475"/>
                    <a:pt x="109" y="475"/>
                    <a:pt x="109" y="474"/>
                  </a:cubicBezTo>
                  <a:cubicBezTo>
                    <a:pt x="109" y="473"/>
                    <a:pt x="108" y="473"/>
                    <a:pt x="108" y="473"/>
                  </a:cubicBezTo>
                  <a:cubicBezTo>
                    <a:pt x="107" y="473"/>
                    <a:pt x="106" y="474"/>
                    <a:pt x="106" y="474"/>
                  </a:cubicBezTo>
                  <a:cubicBezTo>
                    <a:pt x="106" y="475"/>
                    <a:pt x="106" y="475"/>
                    <a:pt x="106" y="475"/>
                  </a:cubicBezTo>
                  <a:cubicBezTo>
                    <a:pt x="104" y="475"/>
                    <a:pt x="104" y="475"/>
                    <a:pt x="104" y="475"/>
                  </a:cubicBezTo>
                  <a:cubicBezTo>
                    <a:pt x="104" y="475"/>
                    <a:pt x="103" y="476"/>
                    <a:pt x="103" y="476"/>
                  </a:cubicBezTo>
                  <a:cubicBezTo>
                    <a:pt x="103" y="476"/>
                    <a:pt x="103" y="475"/>
                    <a:pt x="103" y="475"/>
                  </a:cubicBezTo>
                  <a:cubicBezTo>
                    <a:pt x="102" y="476"/>
                    <a:pt x="101" y="477"/>
                    <a:pt x="101" y="477"/>
                  </a:cubicBezTo>
                  <a:cubicBezTo>
                    <a:pt x="101" y="477"/>
                    <a:pt x="101" y="477"/>
                    <a:pt x="101" y="477"/>
                  </a:cubicBezTo>
                  <a:cubicBezTo>
                    <a:pt x="101" y="477"/>
                    <a:pt x="100" y="478"/>
                    <a:pt x="100" y="478"/>
                  </a:cubicBezTo>
                  <a:cubicBezTo>
                    <a:pt x="99" y="478"/>
                    <a:pt x="99" y="477"/>
                    <a:pt x="99" y="478"/>
                  </a:cubicBezTo>
                  <a:cubicBezTo>
                    <a:pt x="99" y="479"/>
                    <a:pt x="98" y="479"/>
                    <a:pt x="98" y="479"/>
                  </a:cubicBezTo>
                  <a:cubicBezTo>
                    <a:pt x="98" y="479"/>
                    <a:pt x="98" y="478"/>
                    <a:pt x="98" y="479"/>
                  </a:cubicBezTo>
                  <a:cubicBezTo>
                    <a:pt x="98" y="479"/>
                    <a:pt x="98" y="479"/>
                    <a:pt x="97" y="479"/>
                  </a:cubicBezTo>
                  <a:cubicBezTo>
                    <a:pt x="97" y="479"/>
                    <a:pt x="96" y="479"/>
                    <a:pt x="96" y="479"/>
                  </a:cubicBezTo>
                  <a:cubicBezTo>
                    <a:pt x="95" y="479"/>
                    <a:pt x="95" y="479"/>
                    <a:pt x="95" y="479"/>
                  </a:cubicBezTo>
                  <a:cubicBezTo>
                    <a:pt x="94" y="480"/>
                    <a:pt x="94" y="480"/>
                    <a:pt x="94" y="480"/>
                  </a:cubicBezTo>
                  <a:cubicBezTo>
                    <a:pt x="93" y="480"/>
                    <a:pt x="93" y="480"/>
                    <a:pt x="93" y="480"/>
                  </a:cubicBezTo>
                  <a:cubicBezTo>
                    <a:pt x="93" y="480"/>
                    <a:pt x="92" y="480"/>
                    <a:pt x="92" y="480"/>
                  </a:cubicBezTo>
                  <a:cubicBezTo>
                    <a:pt x="91" y="480"/>
                    <a:pt x="91" y="480"/>
                    <a:pt x="90" y="480"/>
                  </a:cubicBezTo>
                  <a:cubicBezTo>
                    <a:pt x="90" y="480"/>
                    <a:pt x="90" y="480"/>
                    <a:pt x="90" y="481"/>
                  </a:cubicBezTo>
                  <a:cubicBezTo>
                    <a:pt x="89" y="482"/>
                    <a:pt x="89" y="481"/>
                    <a:pt x="89" y="482"/>
                  </a:cubicBezTo>
                  <a:cubicBezTo>
                    <a:pt x="88" y="483"/>
                    <a:pt x="88" y="483"/>
                    <a:pt x="88" y="483"/>
                  </a:cubicBezTo>
                  <a:cubicBezTo>
                    <a:pt x="87" y="484"/>
                    <a:pt x="86" y="483"/>
                    <a:pt x="86" y="484"/>
                  </a:cubicBezTo>
                  <a:cubicBezTo>
                    <a:pt x="86" y="484"/>
                    <a:pt x="86" y="485"/>
                    <a:pt x="86" y="485"/>
                  </a:cubicBezTo>
                  <a:cubicBezTo>
                    <a:pt x="86" y="485"/>
                    <a:pt x="87" y="485"/>
                    <a:pt x="86" y="485"/>
                  </a:cubicBezTo>
                  <a:cubicBezTo>
                    <a:pt x="85" y="485"/>
                    <a:pt x="85" y="485"/>
                    <a:pt x="85" y="485"/>
                  </a:cubicBezTo>
                  <a:cubicBezTo>
                    <a:pt x="84" y="485"/>
                    <a:pt x="85" y="484"/>
                    <a:pt x="84" y="484"/>
                  </a:cubicBezTo>
                  <a:cubicBezTo>
                    <a:pt x="83" y="484"/>
                    <a:pt x="83" y="484"/>
                    <a:pt x="83" y="484"/>
                  </a:cubicBezTo>
                  <a:cubicBezTo>
                    <a:pt x="83" y="484"/>
                    <a:pt x="82" y="484"/>
                    <a:pt x="82" y="484"/>
                  </a:cubicBezTo>
                  <a:cubicBezTo>
                    <a:pt x="82" y="484"/>
                    <a:pt x="82" y="484"/>
                    <a:pt x="82" y="483"/>
                  </a:cubicBezTo>
                  <a:cubicBezTo>
                    <a:pt x="82" y="483"/>
                    <a:pt x="82" y="483"/>
                    <a:pt x="82" y="483"/>
                  </a:cubicBezTo>
                  <a:cubicBezTo>
                    <a:pt x="81" y="482"/>
                    <a:pt x="81" y="482"/>
                    <a:pt x="81" y="482"/>
                  </a:cubicBezTo>
                  <a:cubicBezTo>
                    <a:pt x="81" y="482"/>
                    <a:pt x="81" y="481"/>
                    <a:pt x="81" y="481"/>
                  </a:cubicBezTo>
                  <a:cubicBezTo>
                    <a:pt x="81" y="481"/>
                    <a:pt x="81" y="481"/>
                    <a:pt x="80" y="480"/>
                  </a:cubicBezTo>
                  <a:cubicBezTo>
                    <a:pt x="80" y="480"/>
                    <a:pt x="80" y="480"/>
                    <a:pt x="79" y="480"/>
                  </a:cubicBezTo>
                  <a:cubicBezTo>
                    <a:pt x="79" y="480"/>
                    <a:pt x="78" y="480"/>
                    <a:pt x="77" y="481"/>
                  </a:cubicBezTo>
                  <a:cubicBezTo>
                    <a:pt x="77" y="481"/>
                    <a:pt x="77" y="481"/>
                    <a:pt x="77" y="482"/>
                  </a:cubicBezTo>
                  <a:cubicBezTo>
                    <a:pt x="76" y="482"/>
                    <a:pt x="76" y="481"/>
                    <a:pt x="75" y="482"/>
                  </a:cubicBezTo>
                  <a:cubicBezTo>
                    <a:pt x="75" y="482"/>
                    <a:pt x="75" y="482"/>
                    <a:pt x="75" y="483"/>
                  </a:cubicBezTo>
                  <a:cubicBezTo>
                    <a:pt x="75" y="484"/>
                    <a:pt x="76" y="484"/>
                    <a:pt x="76" y="484"/>
                  </a:cubicBezTo>
                  <a:cubicBezTo>
                    <a:pt x="76" y="485"/>
                    <a:pt x="76" y="485"/>
                    <a:pt x="76" y="485"/>
                  </a:cubicBezTo>
                  <a:cubicBezTo>
                    <a:pt x="75" y="486"/>
                    <a:pt x="75" y="486"/>
                    <a:pt x="75" y="486"/>
                  </a:cubicBezTo>
                  <a:cubicBezTo>
                    <a:pt x="75" y="487"/>
                    <a:pt x="76" y="487"/>
                    <a:pt x="75" y="487"/>
                  </a:cubicBezTo>
                  <a:cubicBezTo>
                    <a:pt x="75" y="488"/>
                    <a:pt x="75" y="488"/>
                    <a:pt x="75" y="489"/>
                  </a:cubicBezTo>
                  <a:cubicBezTo>
                    <a:pt x="75" y="489"/>
                    <a:pt x="76" y="489"/>
                    <a:pt x="75" y="490"/>
                  </a:cubicBezTo>
                  <a:cubicBezTo>
                    <a:pt x="75" y="490"/>
                    <a:pt x="74" y="490"/>
                    <a:pt x="74" y="490"/>
                  </a:cubicBezTo>
                  <a:cubicBezTo>
                    <a:pt x="74" y="491"/>
                    <a:pt x="75" y="491"/>
                    <a:pt x="74" y="491"/>
                  </a:cubicBezTo>
                  <a:cubicBezTo>
                    <a:pt x="74" y="491"/>
                    <a:pt x="73" y="490"/>
                    <a:pt x="74" y="491"/>
                  </a:cubicBezTo>
                  <a:cubicBezTo>
                    <a:pt x="74" y="492"/>
                    <a:pt x="73" y="492"/>
                    <a:pt x="74" y="493"/>
                  </a:cubicBezTo>
                  <a:cubicBezTo>
                    <a:pt x="74" y="493"/>
                    <a:pt x="75" y="492"/>
                    <a:pt x="75" y="493"/>
                  </a:cubicBezTo>
                  <a:cubicBezTo>
                    <a:pt x="75" y="494"/>
                    <a:pt x="75" y="493"/>
                    <a:pt x="75" y="494"/>
                  </a:cubicBezTo>
                  <a:cubicBezTo>
                    <a:pt x="75" y="495"/>
                    <a:pt x="75" y="495"/>
                    <a:pt x="74" y="495"/>
                  </a:cubicBezTo>
                  <a:cubicBezTo>
                    <a:pt x="74" y="494"/>
                    <a:pt x="73" y="494"/>
                    <a:pt x="73" y="494"/>
                  </a:cubicBezTo>
                  <a:cubicBezTo>
                    <a:pt x="73" y="495"/>
                    <a:pt x="73" y="495"/>
                    <a:pt x="73" y="495"/>
                  </a:cubicBezTo>
                  <a:cubicBezTo>
                    <a:pt x="73" y="495"/>
                    <a:pt x="74" y="496"/>
                    <a:pt x="74" y="496"/>
                  </a:cubicBezTo>
                  <a:cubicBezTo>
                    <a:pt x="73" y="497"/>
                    <a:pt x="73" y="497"/>
                    <a:pt x="73" y="497"/>
                  </a:cubicBezTo>
                  <a:cubicBezTo>
                    <a:pt x="73" y="497"/>
                    <a:pt x="72" y="497"/>
                    <a:pt x="72" y="497"/>
                  </a:cubicBezTo>
                  <a:cubicBezTo>
                    <a:pt x="71" y="496"/>
                    <a:pt x="72" y="495"/>
                    <a:pt x="71" y="495"/>
                  </a:cubicBezTo>
                  <a:cubicBezTo>
                    <a:pt x="70" y="495"/>
                    <a:pt x="70" y="495"/>
                    <a:pt x="70" y="496"/>
                  </a:cubicBezTo>
                  <a:cubicBezTo>
                    <a:pt x="70" y="496"/>
                    <a:pt x="70" y="497"/>
                    <a:pt x="70" y="497"/>
                  </a:cubicBezTo>
                  <a:cubicBezTo>
                    <a:pt x="70" y="497"/>
                    <a:pt x="71" y="498"/>
                    <a:pt x="70" y="498"/>
                  </a:cubicBezTo>
                  <a:cubicBezTo>
                    <a:pt x="70" y="499"/>
                    <a:pt x="69" y="499"/>
                    <a:pt x="69" y="499"/>
                  </a:cubicBezTo>
                  <a:cubicBezTo>
                    <a:pt x="69" y="499"/>
                    <a:pt x="69" y="499"/>
                    <a:pt x="68" y="499"/>
                  </a:cubicBezTo>
                  <a:cubicBezTo>
                    <a:pt x="68" y="499"/>
                    <a:pt x="67" y="498"/>
                    <a:pt x="67" y="498"/>
                  </a:cubicBezTo>
                  <a:cubicBezTo>
                    <a:pt x="67" y="497"/>
                    <a:pt x="67" y="497"/>
                    <a:pt x="67" y="497"/>
                  </a:cubicBezTo>
                  <a:cubicBezTo>
                    <a:pt x="66" y="497"/>
                    <a:pt x="66" y="496"/>
                    <a:pt x="65" y="496"/>
                  </a:cubicBezTo>
                  <a:cubicBezTo>
                    <a:pt x="65" y="496"/>
                    <a:pt x="65" y="497"/>
                    <a:pt x="65" y="497"/>
                  </a:cubicBezTo>
                  <a:cubicBezTo>
                    <a:pt x="64" y="498"/>
                    <a:pt x="65" y="497"/>
                    <a:pt x="64" y="498"/>
                  </a:cubicBezTo>
                  <a:cubicBezTo>
                    <a:pt x="63" y="499"/>
                    <a:pt x="63" y="499"/>
                    <a:pt x="63" y="500"/>
                  </a:cubicBezTo>
                  <a:cubicBezTo>
                    <a:pt x="63" y="500"/>
                    <a:pt x="63" y="501"/>
                    <a:pt x="63" y="501"/>
                  </a:cubicBezTo>
                  <a:cubicBezTo>
                    <a:pt x="62" y="501"/>
                    <a:pt x="62" y="501"/>
                    <a:pt x="62" y="501"/>
                  </a:cubicBezTo>
                  <a:cubicBezTo>
                    <a:pt x="61" y="502"/>
                    <a:pt x="60" y="502"/>
                    <a:pt x="60" y="502"/>
                  </a:cubicBezTo>
                  <a:cubicBezTo>
                    <a:pt x="60" y="502"/>
                    <a:pt x="60" y="502"/>
                    <a:pt x="60" y="503"/>
                  </a:cubicBezTo>
                  <a:cubicBezTo>
                    <a:pt x="61" y="504"/>
                    <a:pt x="61" y="503"/>
                    <a:pt x="61" y="504"/>
                  </a:cubicBezTo>
                  <a:cubicBezTo>
                    <a:pt x="61" y="504"/>
                    <a:pt x="60" y="504"/>
                    <a:pt x="60" y="504"/>
                  </a:cubicBezTo>
                  <a:cubicBezTo>
                    <a:pt x="59" y="504"/>
                    <a:pt x="59" y="503"/>
                    <a:pt x="59" y="502"/>
                  </a:cubicBezTo>
                  <a:cubicBezTo>
                    <a:pt x="59" y="502"/>
                    <a:pt x="58" y="502"/>
                    <a:pt x="58" y="501"/>
                  </a:cubicBezTo>
                  <a:cubicBezTo>
                    <a:pt x="58" y="501"/>
                    <a:pt x="58" y="501"/>
                    <a:pt x="58" y="501"/>
                  </a:cubicBezTo>
                  <a:cubicBezTo>
                    <a:pt x="58" y="500"/>
                    <a:pt x="58" y="500"/>
                    <a:pt x="58" y="500"/>
                  </a:cubicBezTo>
                  <a:cubicBezTo>
                    <a:pt x="58" y="499"/>
                    <a:pt x="59" y="498"/>
                    <a:pt x="58" y="498"/>
                  </a:cubicBezTo>
                  <a:cubicBezTo>
                    <a:pt x="57" y="498"/>
                    <a:pt x="55" y="498"/>
                    <a:pt x="55" y="498"/>
                  </a:cubicBezTo>
                  <a:cubicBezTo>
                    <a:pt x="53" y="497"/>
                    <a:pt x="53" y="497"/>
                    <a:pt x="53" y="497"/>
                  </a:cubicBezTo>
                  <a:cubicBezTo>
                    <a:pt x="53" y="497"/>
                    <a:pt x="51" y="495"/>
                    <a:pt x="50" y="494"/>
                  </a:cubicBezTo>
                  <a:cubicBezTo>
                    <a:pt x="50" y="494"/>
                    <a:pt x="49" y="492"/>
                    <a:pt x="49" y="492"/>
                  </a:cubicBezTo>
                  <a:cubicBezTo>
                    <a:pt x="49" y="492"/>
                    <a:pt x="49" y="492"/>
                    <a:pt x="48" y="491"/>
                  </a:cubicBezTo>
                  <a:cubicBezTo>
                    <a:pt x="48" y="490"/>
                    <a:pt x="47" y="489"/>
                    <a:pt x="47" y="489"/>
                  </a:cubicBezTo>
                  <a:cubicBezTo>
                    <a:pt x="46" y="488"/>
                    <a:pt x="46" y="488"/>
                    <a:pt x="46" y="488"/>
                  </a:cubicBezTo>
                  <a:cubicBezTo>
                    <a:pt x="45" y="489"/>
                    <a:pt x="45" y="489"/>
                    <a:pt x="45" y="490"/>
                  </a:cubicBezTo>
                  <a:cubicBezTo>
                    <a:pt x="44" y="490"/>
                    <a:pt x="45" y="492"/>
                    <a:pt x="45" y="492"/>
                  </a:cubicBezTo>
                  <a:cubicBezTo>
                    <a:pt x="45" y="493"/>
                    <a:pt x="45" y="493"/>
                    <a:pt x="45" y="493"/>
                  </a:cubicBezTo>
                  <a:cubicBezTo>
                    <a:pt x="44" y="494"/>
                    <a:pt x="44" y="494"/>
                    <a:pt x="44" y="494"/>
                  </a:cubicBezTo>
                  <a:cubicBezTo>
                    <a:pt x="44" y="494"/>
                    <a:pt x="43" y="494"/>
                    <a:pt x="43" y="493"/>
                  </a:cubicBezTo>
                  <a:cubicBezTo>
                    <a:pt x="42" y="493"/>
                    <a:pt x="42" y="492"/>
                    <a:pt x="42" y="493"/>
                  </a:cubicBezTo>
                  <a:cubicBezTo>
                    <a:pt x="42" y="493"/>
                    <a:pt x="42" y="493"/>
                    <a:pt x="42" y="494"/>
                  </a:cubicBezTo>
                  <a:cubicBezTo>
                    <a:pt x="42" y="494"/>
                    <a:pt x="41" y="494"/>
                    <a:pt x="40" y="494"/>
                  </a:cubicBezTo>
                  <a:cubicBezTo>
                    <a:pt x="40" y="494"/>
                    <a:pt x="40" y="494"/>
                    <a:pt x="39" y="494"/>
                  </a:cubicBezTo>
                  <a:cubicBezTo>
                    <a:pt x="39" y="494"/>
                    <a:pt x="39" y="495"/>
                    <a:pt x="39" y="495"/>
                  </a:cubicBezTo>
                  <a:cubicBezTo>
                    <a:pt x="38" y="495"/>
                    <a:pt x="39" y="495"/>
                    <a:pt x="38" y="495"/>
                  </a:cubicBezTo>
                  <a:cubicBezTo>
                    <a:pt x="38" y="495"/>
                    <a:pt x="38" y="495"/>
                    <a:pt x="37" y="495"/>
                  </a:cubicBezTo>
                  <a:cubicBezTo>
                    <a:pt x="37" y="495"/>
                    <a:pt x="37" y="495"/>
                    <a:pt x="37" y="495"/>
                  </a:cubicBezTo>
                  <a:cubicBezTo>
                    <a:pt x="37" y="496"/>
                    <a:pt x="36" y="496"/>
                    <a:pt x="36" y="496"/>
                  </a:cubicBezTo>
                  <a:cubicBezTo>
                    <a:pt x="36" y="496"/>
                    <a:pt x="36" y="496"/>
                    <a:pt x="36" y="496"/>
                  </a:cubicBezTo>
                  <a:cubicBezTo>
                    <a:pt x="35" y="496"/>
                    <a:pt x="36" y="496"/>
                    <a:pt x="35" y="496"/>
                  </a:cubicBezTo>
                  <a:cubicBezTo>
                    <a:pt x="34" y="496"/>
                    <a:pt x="34" y="496"/>
                    <a:pt x="34" y="497"/>
                  </a:cubicBezTo>
                  <a:cubicBezTo>
                    <a:pt x="33" y="497"/>
                    <a:pt x="34" y="498"/>
                    <a:pt x="33" y="497"/>
                  </a:cubicBezTo>
                  <a:cubicBezTo>
                    <a:pt x="32" y="497"/>
                    <a:pt x="33" y="496"/>
                    <a:pt x="32" y="497"/>
                  </a:cubicBezTo>
                  <a:cubicBezTo>
                    <a:pt x="32" y="498"/>
                    <a:pt x="32" y="498"/>
                    <a:pt x="32" y="498"/>
                  </a:cubicBezTo>
                  <a:cubicBezTo>
                    <a:pt x="32" y="498"/>
                    <a:pt x="31" y="499"/>
                    <a:pt x="31" y="499"/>
                  </a:cubicBezTo>
                  <a:cubicBezTo>
                    <a:pt x="31" y="500"/>
                    <a:pt x="31" y="500"/>
                    <a:pt x="31" y="500"/>
                  </a:cubicBezTo>
                  <a:cubicBezTo>
                    <a:pt x="31" y="500"/>
                    <a:pt x="31" y="501"/>
                    <a:pt x="31" y="501"/>
                  </a:cubicBezTo>
                  <a:cubicBezTo>
                    <a:pt x="31" y="501"/>
                    <a:pt x="31" y="501"/>
                    <a:pt x="31" y="501"/>
                  </a:cubicBezTo>
                  <a:cubicBezTo>
                    <a:pt x="31" y="501"/>
                    <a:pt x="31" y="501"/>
                    <a:pt x="30" y="502"/>
                  </a:cubicBezTo>
                  <a:cubicBezTo>
                    <a:pt x="30" y="502"/>
                    <a:pt x="29" y="502"/>
                    <a:pt x="29" y="502"/>
                  </a:cubicBezTo>
                  <a:cubicBezTo>
                    <a:pt x="29" y="502"/>
                    <a:pt x="29" y="503"/>
                    <a:pt x="28" y="503"/>
                  </a:cubicBezTo>
                  <a:cubicBezTo>
                    <a:pt x="28" y="503"/>
                    <a:pt x="28" y="502"/>
                    <a:pt x="28" y="503"/>
                  </a:cubicBezTo>
                  <a:cubicBezTo>
                    <a:pt x="27" y="504"/>
                    <a:pt x="27" y="503"/>
                    <a:pt x="27" y="504"/>
                  </a:cubicBezTo>
                  <a:cubicBezTo>
                    <a:pt x="26" y="505"/>
                    <a:pt x="26" y="506"/>
                    <a:pt x="26" y="506"/>
                  </a:cubicBezTo>
                  <a:cubicBezTo>
                    <a:pt x="26" y="506"/>
                    <a:pt x="26" y="506"/>
                    <a:pt x="26" y="506"/>
                  </a:cubicBezTo>
                  <a:cubicBezTo>
                    <a:pt x="25" y="506"/>
                    <a:pt x="25" y="507"/>
                    <a:pt x="25" y="506"/>
                  </a:cubicBezTo>
                  <a:cubicBezTo>
                    <a:pt x="24" y="506"/>
                    <a:pt x="24" y="506"/>
                    <a:pt x="23" y="506"/>
                  </a:cubicBezTo>
                  <a:cubicBezTo>
                    <a:pt x="23" y="506"/>
                    <a:pt x="22" y="506"/>
                    <a:pt x="22" y="506"/>
                  </a:cubicBezTo>
                  <a:cubicBezTo>
                    <a:pt x="21" y="507"/>
                    <a:pt x="22" y="506"/>
                    <a:pt x="21" y="508"/>
                  </a:cubicBezTo>
                  <a:cubicBezTo>
                    <a:pt x="21" y="509"/>
                    <a:pt x="22" y="509"/>
                    <a:pt x="21" y="509"/>
                  </a:cubicBezTo>
                  <a:cubicBezTo>
                    <a:pt x="20" y="510"/>
                    <a:pt x="20" y="511"/>
                    <a:pt x="19" y="511"/>
                  </a:cubicBezTo>
                  <a:cubicBezTo>
                    <a:pt x="19" y="511"/>
                    <a:pt x="19" y="511"/>
                    <a:pt x="18" y="511"/>
                  </a:cubicBezTo>
                  <a:cubicBezTo>
                    <a:pt x="17" y="511"/>
                    <a:pt x="16" y="511"/>
                    <a:pt x="15" y="511"/>
                  </a:cubicBezTo>
                  <a:cubicBezTo>
                    <a:pt x="15" y="512"/>
                    <a:pt x="14" y="512"/>
                    <a:pt x="14" y="512"/>
                  </a:cubicBezTo>
                  <a:cubicBezTo>
                    <a:pt x="14" y="512"/>
                    <a:pt x="13" y="513"/>
                    <a:pt x="14" y="513"/>
                  </a:cubicBezTo>
                  <a:cubicBezTo>
                    <a:pt x="14" y="514"/>
                    <a:pt x="15" y="514"/>
                    <a:pt x="15" y="514"/>
                  </a:cubicBezTo>
                  <a:cubicBezTo>
                    <a:pt x="16" y="515"/>
                    <a:pt x="18" y="515"/>
                    <a:pt x="17" y="516"/>
                  </a:cubicBezTo>
                  <a:cubicBezTo>
                    <a:pt x="17" y="516"/>
                    <a:pt x="17" y="545"/>
                    <a:pt x="17" y="545"/>
                  </a:cubicBezTo>
                  <a:cubicBezTo>
                    <a:pt x="4" y="545"/>
                    <a:pt x="4" y="545"/>
                    <a:pt x="4" y="545"/>
                  </a:cubicBezTo>
                  <a:cubicBezTo>
                    <a:pt x="4" y="545"/>
                    <a:pt x="4" y="545"/>
                    <a:pt x="3" y="545"/>
                  </a:cubicBezTo>
                  <a:cubicBezTo>
                    <a:pt x="3" y="546"/>
                    <a:pt x="2" y="546"/>
                    <a:pt x="2" y="546"/>
                  </a:cubicBezTo>
                  <a:cubicBezTo>
                    <a:pt x="2" y="546"/>
                    <a:pt x="1" y="546"/>
                    <a:pt x="1" y="546"/>
                  </a:cubicBezTo>
                  <a:cubicBezTo>
                    <a:pt x="0" y="547"/>
                    <a:pt x="1" y="548"/>
                    <a:pt x="1" y="548"/>
                  </a:cubicBezTo>
                  <a:cubicBezTo>
                    <a:pt x="1" y="548"/>
                    <a:pt x="1" y="547"/>
                    <a:pt x="1" y="548"/>
                  </a:cubicBezTo>
                  <a:cubicBezTo>
                    <a:pt x="2" y="548"/>
                    <a:pt x="1" y="548"/>
                    <a:pt x="2" y="549"/>
                  </a:cubicBezTo>
                  <a:cubicBezTo>
                    <a:pt x="3" y="549"/>
                    <a:pt x="2" y="549"/>
                    <a:pt x="3" y="550"/>
                  </a:cubicBezTo>
                  <a:cubicBezTo>
                    <a:pt x="4" y="550"/>
                    <a:pt x="4" y="550"/>
                    <a:pt x="4" y="551"/>
                  </a:cubicBezTo>
                  <a:cubicBezTo>
                    <a:pt x="4" y="551"/>
                    <a:pt x="4" y="551"/>
                    <a:pt x="5" y="552"/>
                  </a:cubicBezTo>
                  <a:cubicBezTo>
                    <a:pt x="5" y="552"/>
                    <a:pt x="6" y="552"/>
                    <a:pt x="6" y="553"/>
                  </a:cubicBezTo>
                  <a:cubicBezTo>
                    <a:pt x="6" y="554"/>
                    <a:pt x="7" y="554"/>
                    <a:pt x="7" y="554"/>
                  </a:cubicBezTo>
                  <a:cubicBezTo>
                    <a:pt x="7" y="554"/>
                    <a:pt x="8" y="555"/>
                    <a:pt x="8" y="555"/>
                  </a:cubicBezTo>
                  <a:cubicBezTo>
                    <a:pt x="8" y="556"/>
                    <a:pt x="8" y="556"/>
                    <a:pt x="9" y="556"/>
                  </a:cubicBezTo>
                  <a:cubicBezTo>
                    <a:pt x="9" y="557"/>
                    <a:pt x="9" y="558"/>
                    <a:pt x="10" y="558"/>
                  </a:cubicBezTo>
                  <a:cubicBezTo>
                    <a:pt x="10" y="558"/>
                    <a:pt x="10" y="557"/>
                    <a:pt x="11" y="557"/>
                  </a:cubicBezTo>
                  <a:cubicBezTo>
                    <a:pt x="11" y="557"/>
                    <a:pt x="11" y="557"/>
                    <a:pt x="12" y="557"/>
                  </a:cubicBezTo>
                  <a:cubicBezTo>
                    <a:pt x="13" y="557"/>
                    <a:pt x="13" y="557"/>
                    <a:pt x="13" y="557"/>
                  </a:cubicBezTo>
                  <a:cubicBezTo>
                    <a:pt x="14" y="557"/>
                    <a:pt x="14" y="557"/>
                    <a:pt x="14" y="557"/>
                  </a:cubicBezTo>
                  <a:cubicBezTo>
                    <a:pt x="14" y="557"/>
                    <a:pt x="14" y="557"/>
                    <a:pt x="15" y="558"/>
                  </a:cubicBezTo>
                  <a:cubicBezTo>
                    <a:pt x="15" y="558"/>
                    <a:pt x="15" y="558"/>
                    <a:pt x="15" y="558"/>
                  </a:cubicBezTo>
                  <a:cubicBezTo>
                    <a:pt x="15" y="559"/>
                    <a:pt x="15" y="558"/>
                    <a:pt x="14" y="559"/>
                  </a:cubicBezTo>
                  <a:cubicBezTo>
                    <a:pt x="14" y="559"/>
                    <a:pt x="14" y="559"/>
                    <a:pt x="13" y="559"/>
                  </a:cubicBezTo>
                  <a:cubicBezTo>
                    <a:pt x="13" y="559"/>
                    <a:pt x="12" y="559"/>
                    <a:pt x="12" y="559"/>
                  </a:cubicBezTo>
                  <a:cubicBezTo>
                    <a:pt x="12" y="559"/>
                    <a:pt x="11" y="559"/>
                    <a:pt x="11" y="559"/>
                  </a:cubicBezTo>
                  <a:cubicBezTo>
                    <a:pt x="11" y="560"/>
                    <a:pt x="11" y="560"/>
                    <a:pt x="12" y="560"/>
                  </a:cubicBezTo>
                  <a:cubicBezTo>
                    <a:pt x="12" y="560"/>
                    <a:pt x="12" y="560"/>
                    <a:pt x="12" y="560"/>
                  </a:cubicBezTo>
                  <a:cubicBezTo>
                    <a:pt x="12" y="560"/>
                    <a:pt x="12" y="560"/>
                    <a:pt x="13" y="560"/>
                  </a:cubicBezTo>
                  <a:cubicBezTo>
                    <a:pt x="13" y="560"/>
                    <a:pt x="13" y="560"/>
                    <a:pt x="13" y="560"/>
                  </a:cubicBezTo>
                  <a:cubicBezTo>
                    <a:pt x="14" y="560"/>
                    <a:pt x="14" y="561"/>
                    <a:pt x="14" y="560"/>
                  </a:cubicBezTo>
                  <a:cubicBezTo>
                    <a:pt x="15" y="560"/>
                    <a:pt x="15" y="560"/>
                    <a:pt x="15" y="560"/>
                  </a:cubicBezTo>
                  <a:cubicBezTo>
                    <a:pt x="15" y="560"/>
                    <a:pt x="15" y="560"/>
                    <a:pt x="16" y="560"/>
                  </a:cubicBezTo>
                  <a:cubicBezTo>
                    <a:pt x="17" y="559"/>
                    <a:pt x="18" y="559"/>
                    <a:pt x="18" y="559"/>
                  </a:cubicBezTo>
                  <a:cubicBezTo>
                    <a:pt x="18" y="559"/>
                    <a:pt x="18" y="559"/>
                    <a:pt x="19" y="559"/>
                  </a:cubicBezTo>
                  <a:cubicBezTo>
                    <a:pt x="20" y="558"/>
                    <a:pt x="20" y="559"/>
                    <a:pt x="20" y="558"/>
                  </a:cubicBezTo>
                  <a:cubicBezTo>
                    <a:pt x="21" y="558"/>
                    <a:pt x="21" y="558"/>
                    <a:pt x="22" y="558"/>
                  </a:cubicBezTo>
                  <a:cubicBezTo>
                    <a:pt x="22" y="558"/>
                    <a:pt x="24" y="557"/>
                    <a:pt x="24" y="557"/>
                  </a:cubicBezTo>
                  <a:cubicBezTo>
                    <a:pt x="25" y="558"/>
                    <a:pt x="25" y="558"/>
                    <a:pt x="25" y="557"/>
                  </a:cubicBezTo>
                  <a:cubicBezTo>
                    <a:pt x="26" y="557"/>
                    <a:pt x="27" y="556"/>
                    <a:pt x="27" y="556"/>
                  </a:cubicBezTo>
                  <a:cubicBezTo>
                    <a:pt x="27" y="556"/>
                    <a:pt x="27" y="556"/>
                    <a:pt x="27" y="556"/>
                  </a:cubicBezTo>
                  <a:cubicBezTo>
                    <a:pt x="27" y="555"/>
                    <a:pt x="27" y="555"/>
                    <a:pt x="27" y="555"/>
                  </a:cubicBezTo>
                  <a:cubicBezTo>
                    <a:pt x="27" y="554"/>
                    <a:pt x="27" y="554"/>
                    <a:pt x="28" y="554"/>
                  </a:cubicBezTo>
                  <a:cubicBezTo>
                    <a:pt x="28" y="553"/>
                    <a:pt x="28" y="553"/>
                    <a:pt x="29" y="553"/>
                  </a:cubicBezTo>
                  <a:cubicBezTo>
                    <a:pt x="30" y="553"/>
                    <a:pt x="30" y="553"/>
                    <a:pt x="30" y="552"/>
                  </a:cubicBezTo>
                  <a:cubicBezTo>
                    <a:pt x="31" y="551"/>
                    <a:pt x="31" y="551"/>
                    <a:pt x="32" y="551"/>
                  </a:cubicBezTo>
                  <a:cubicBezTo>
                    <a:pt x="32" y="551"/>
                    <a:pt x="32" y="551"/>
                    <a:pt x="33" y="551"/>
                  </a:cubicBezTo>
                  <a:cubicBezTo>
                    <a:pt x="33" y="551"/>
                    <a:pt x="33" y="550"/>
                    <a:pt x="34" y="551"/>
                  </a:cubicBezTo>
                  <a:cubicBezTo>
                    <a:pt x="34" y="551"/>
                    <a:pt x="34" y="551"/>
                    <a:pt x="35" y="551"/>
                  </a:cubicBezTo>
                  <a:cubicBezTo>
                    <a:pt x="35" y="551"/>
                    <a:pt x="36" y="551"/>
                    <a:pt x="36" y="551"/>
                  </a:cubicBezTo>
                  <a:cubicBezTo>
                    <a:pt x="36" y="551"/>
                    <a:pt x="36" y="551"/>
                    <a:pt x="37" y="551"/>
                  </a:cubicBezTo>
                  <a:cubicBezTo>
                    <a:pt x="38" y="551"/>
                    <a:pt x="38" y="551"/>
                    <a:pt x="39" y="551"/>
                  </a:cubicBezTo>
                  <a:cubicBezTo>
                    <a:pt x="40" y="551"/>
                    <a:pt x="41" y="551"/>
                    <a:pt x="41" y="551"/>
                  </a:cubicBezTo>
                  <a:cubicBezTo>
                    <a:pt x="41" y="551"/>
                    <a:pt x="42" y="551"/>
                    <a:pt x="43" y="551"/>
                  </a:cubicBezTo>
                  <a:cubicBezTo>
                    <a:pt x="43" y="551"/>
                    <a:pt x="44" y="551"/>
                    <a:pt x="44" y="552"/>
                  </a:cubicBezTo>
                  <a:cubicBezTo>
                    <a:pt x="44" y="552"/>
                    <a:pt x="45" y="552"/>
                    <a:pt x="45" y="552"/>
                  </a:cubicBezTo>
                  <a:cubicBezTo>
                    <a:pt x="46" y="553"/>
                    <a:pt x="45" y="553"/>
                    <a:pt x="46" y="553"/>
                  </a:cubicBezTo>
                  <a:cubicBezTo>
                    <a:pt x="47" y="552"/>
                    <a:pt x="46" y="553"/>
                    <a:pt x="48" y="552"/>
                  </a:cubicBezTo>
                  <a:cubicBezTo>
                    <a:pt x="49" y="551"/>
                    <a:pt x="49" y="551"/>
                    <a:pt x="49" y="551"/>
                  </a:cubicBezTo>
                  <a:cubicBezTo>
                    <a:pt x="49" y="551"/>
                    <a:pt x="50" y="551"/>
                    <a:pt x="51" y="551"/>
                  </a:cubicBezTo>
                  <a:cubicBezTo>
                    <a:pt x="51" y="551"/>
                    <a:pt x="52" y="551"/>
                    <a:pt x="53" y="552"/>
                  </a:cubicBezTo>
                  <a:cubicBezTo>
                    <a:pt x="54" y="552"/>
                    <a:pt x="54" y="552"/>
                    <a:pt x="55" y="553"/>
                  </a:cubicBezTo>
                  <a:cubicBezTo>
                    <a:pt x="55" y="553"/>
                    <a:pt x="55" y="553"/>
                    <a:pt x="55" y="553"/>
                  </a:cubicBezTo>
                  <a:cubicBezTo>
                    <a:pt x="56" y="553"/>
                    <a:pt x="56" y="553"/>
                    <a:pt x="56" y="553"/>
                  </a:cubicBezTo>
                  <a:cubicBezTo>
                    <a:pt x="57" y="553"/>
                    <a:pt x="57" y="553"/>
                    <a:pt x="57" y="553"/>
                  </a:cubicBezTo>
                  <a:cubicBezTo>
                    <a:pt x="57" y="553"/>
                    <a:pt x="58" y="553"/>
                    <a:pt x="58" y="552"/>
                  </a:cubicBezTo>
                  <a:cubicBezTo>
                    <a:pt x="58" y="552"/>
                    <a:pt x="58" y="552"/>
                    <a:pt x="58" y="552"/>
                  </a:cubicBezTo>
                  <a:cubicBezTo>
                    <a:pt x="59" y="552"/>
                    <a:pt x="60" y="551"/>
                    <a:pt x="60" y="551"/>
                  </a:cubicBezTo>
                  <a:cubicBezTo>
                    <a:pt x="60" y="551"/>
                    <a:pt x="62" y="551"/>
                    <a:pt x="63" y="551"/>
                  </a:cubicBezTo>
                  <a:cubicBezTo>
                    <a:pt x="64" y="551"/>
                    <a:pt x="64" y="551"/>
                    <a:pt x="65" y="551"/>
                  </a:cubicBezTo>
                  <a:cubicBezTo>
                    <a:pt x="65" y="551"/>
                    <a:pt x="66" y="551"/>
                    <a:pt x="66" y="551"/>
                  </a:cubicBezTo>
                  <a:cubicBezTo>
                    <a:pt x="66" y="551"/>
                    <a:pt x="67" y="552"/>
                    <a:pt x="67" y="552"/>
                  </a:cubicBezTo>
                  <a:cubicBezTo>
                    <a:pt x="67" y="552"/>
                    <a:pt x="67" y="552"/>
                    <a:pt x="68" y="552"/>
                  </a:cubicBezTo>
                  <a:cubicBezTo>
                    <a:pt x="69" y="552"/>
                    <a:pt x="69" y="551"/>
                    <a:pt x="69" y="551"/>
                  </a:cubicBezTo>
                  <a:cubicBezTo>
                    <a:pt x="69" y="551"/>
                    <a:pt x="69" y="552"/>
                    <a:pt x="71" y="552"/>
                  </a:cubicBezTo>
                  <a:cubicBezTo>
                    <a:pt x="72" y="552"/>
                    <a:pt x="72" y="552"/>
                    <a:pt x="73" y="552"/>
                  </a:cubicBezTo>
                  <a:cubicBezTo>
                    <a:pt x="74" y="551"/>
                    <a:pt x="74" y="551"/>
                    <a:pt x="75" y="551"/>
                  </a:cubicBezTo>
                  <a:cubicBezTo>
                    <a:pt x="77" y="551"/>
                    <a:pt x="77" y="551"/>
                    <a:pt x="78" y="551"/>
                  </a:cubicBezTo>
                  <a:cubicBezTo>
                    <a:pt x="80" y="551"/>
                    <a:pt x="79" y="551"/>
                    <a:pt x="81" y="551"/>
                  </a:cubicBezTo>
                  <a:cubicBezTo>
                    <a:pt x="82" y="551"/>
                    <a:pt x="82" y="551"/>
                    <a:pt x="83" y="551"/>
                  </a:cubicBezTo>
                  <a:cubicBezTo>
                    <a:pt x="85" y="551"/>
                    <a:pt x="84" y="551"/>
                    <a:pt x="85" y="551"/>
                  </a:cubicBezTo>
                  <a:cubicBezTo>
                    <a:pt x="86" y="550"/>
                    <a:pt x="86" y="551"/>
                    <a:pt x="86" y="550"/>
                  </a:cubicBezTo>
                  <a:cubicBezTo>
                    <a:pt x="87" y="550"/>
                    <a:pt x="88" y="550"/>
                    <a:pt x="88" y="550"/>
                  </a:cubicBezTo>
                  <a:cubicBezTo>
                    <a:pt x="88" y="550"/>
                    <a:pt x="88" y="549"/>
                    <a:pt x="88" y="549"/>
                  </a:cubicBezTo>
                  <a:cubicBezTo>
                    <a:pt x="89" y="549"/>
                    <a:pt x="90" y="549"/>
                    <a:pt x="90" y="550"/>
                  </a:cubicBezTo>
                  <a:cubicBezTo>
                    <a:pt x="91" y="550"/>
                    <a:pt x="91" y="550"/>
                    <a:pt x="91" y="551"/>
                  </a:cubicBezTo>
                  <a:cubicBezTo>
                    <a:pt x="91" y="551"/>
                    <a:pt x="92" y="551"/>
                    <a:pt x="92" y="551"/>
                  </a:cubicBezTo>
                  <a:cubicBezTo>
                    <a:pt x="93" y="551"/>
                    <a:pt x="93" y="551"/>
                    <a:pt x="94" y="550"/>
                  </a:cubicBezTo>
                  <a:cubicBezTo>
                    <a:pt x="95" y="550"/>
                    <a:pt x="95" y="550"/>
                    <a:pt x="95" y="550"/>
                  </a:cubicBezTo>
                  <a:cubicBezTo>
                    <a:pt x="95" y="550"/>
                    <a:pt x="96" y="549"/>
                    <a:pt x="96" y="550"/>
                  </a:cubicBezTo>
                  <a:cubicBezTo>
                    <a:pt x="96" y="550"/>
                    <a:pt x="96" y="550"/>
                    <a:pt x="96" y="550"/>
                  </a:cubicBezTo>
                  <a:cubicBezTo>
                    <a:pt x="97" y="550"/>
                    <a:pt x="97" y="550"/>
                    <a:pt x="97" y="550"/>
                  </a:cubicBezTo>
                  <a:cubicBezTo>
                    <a:pt x="98" y="550"/>
                    <a:pt x="98" y="550"/>
                    <a:pt x="98" y="550"/>
                  </a:cubicBezTo>
                  <a:cubicBezTo>
                    <a:pt x="98" y="550"/>
                    <a:pt x="99" y="551"/>
                    <a:pt x="99" y="551"/>
                  </a:cubicBezTo>
                  <a:cubicBezTo>
                    <a:pt x="99" y="551"/>
                    <a:pt x="99" y="551"/>
                    <a:pt x="99" y="551"/>
                  </a:cubicBezTo>
                  <a:cubicBezTo>
                    <a:pt x="99" y="551"/>
                    <a:pt x="100" y="551"/>
                    <a:pt x="100" y="551"/>
                  </a:cubicBezTo>
                  <a:cubicBezTo>
                    <a:pt x="100" y="551"/>
                    <a:pt x="100" y="551"/>
                    <a:pt x="100" y="552"/>
                  </a:cubicBezTo>
                  <a:cubicBezTo>
                    <a:pt x="101" y="552"/>
                    <a:pt x="101" y="552"/>
                    <a:pt x="101" y="552"/>
                  </a:cubicBezTo>
                  <a:cubicBezTo>
                    <a:pt x="101" y="552"/>
                    <a:pt x="102" y="552"/>
                    <a:pt x="103" y="551"/>
                  </a:cubicBezTo>
                  <a:cubicBezTo>
                    <a:pt x="103" y="551"/>
                    <a:pt x="104" y="551"/>
                    <a:pt x="104" y="551"/>
                  </a:cubicBezTo>
                  <a:cubicBezTo>
                    <a:pt x="104" y="552"/>
                    <a:pt x="104" y="552"/>
                    <a:pt x="104" y="552"/>
                  </a:cubicBezTo>
                  <a:cubicBezTo>
                    <a:pt x="105" y="552"/>
                    <a:pt x="109" y="553"/>
                    <a:pt x="109" y="553"/>
                  </a:cubicBezTo>
                  <a:cubicBezTo>
                    <a:pt x="109" y="553"/>
                    <a:pt x="110" y="552"/>
                    <a:pt x="111" y="552"/>
                  </a:cubicBezTo>
                  <a:cubicBezTo>
                    <a:pt x="112" y="552"/>
                    <a:pt x="113" y="552"/>
                    <a:pt x="113" y="552"/>
                  </a:cubicBezTo>
                  <a:cubicBezTo>
                    <a:pt x="113" y="552"/>
                    <a:pt x="113" y="552"/>
                    <a:pt x="114" y="552"/>
                  </a:cubicBezTo>
                  <a:cubicBezTo>
                    <a:pt x="114" y="552"/>
                    <a:pt x="115" y="552"/>
                    <a:pt x="115" y="552"/>
                  </a:cubicBezTo>
                  <a:cubicBezTo>
                    <a:pt x="116" y="553"/>
                    <a:pt x="116" y="553"/>
                    <a:pt x="117" y="553"/>
                  </a:cubicBezTo>
                  <a:cubicBezTo>
                    <a:pt x="117" y="553"/>
                    <a:pt x="118" y="553"/>
                    <a:pt x="119" y="553"/>
                  </a:cubicBezTo>
                  <a:cubicBezTo>
                    <a:pt x="120" y="553"/>
                    <a:pt x="120" y="553"/>
                    <a:pt x="121" y="553"/>
                  </a:cubicBezTo>
                  <a:cubicBezTo>
                    <a:pt x="122" y="552"/>
                    <a:pt x="122" y="553"/>
                    <a:pt x="122" y="552"/>
                  </a:cubicBezTo>
                  <a:cubicBezTo>
                    <a:pt x="123" y="552"/>
                    <a:pt x="123" y="552"/>
                    <a:pt x="123" y="552"/>
                  </a:cubicBezTo>
                  <a:cubicBezTo>
                    <a:pt x="124" y="552"/>
                    <a:pt x="124" y="552"/>
                    <a:pt x="125" y="552"/>
                  </a:cubicBezTo>
                  <a:cubicBezTo>
                    <a:pt x="127" y="552"/>
                    <a:pt x="127" y="552"/>
                    <a:pt x="129" y="552"/>
                  </a:cubicBezTo>
                  <a:cubicBezTo>
                    <a:pt x="131" y="552"/>
                    <a:pt x="133" y="552"/>
                    <a:pt x="134" y="552"/>
                  </a:cubicBezTo>
                  <a:cubicBezTo>
                    <a:pt x="135" y="551"/>
                    <a:pt x="136" y="551"/>
                    <a:pt x="138" y="551"/>
                  </a:cubicBezTo>
                  <a:cubicBezTo>
                    <a:pt x="139" y="551"/>
                    <a:pt x="142" y="551"/>
                    <a:pt x="142" y="551"/>
                  </a:cubicBezTo>
                  <a:cubicBezTo>
                    <a:pt x="142" y="551"/>
                    <a:pt x="155" y="551"/>
                    <a:pt x="155" y="551"/>
                  </a:cubicBezTo>
                  <a:cubicBezTo>
                    <a:pt x="156" y="551"/>
                    <a:pt x="159" y="551"/>
                    <a:pt x="161" y="551"/>
                  </a:cubicBezTo>
                  <a:cubicBezTo>
                    <a:pt x="164" y="551"/>
                    <a:pt x="168" y="552"/>
                    <a:pt x="169" y="552"/>
                  </a:cubicBezTo>
                  <a:cubicBezTo>
                    <a:pt x="169" y="552"/>
                    <a:pt x="172" y="551"/>
                    <a:pt x="173" y="551"/>
                  </a:cubicBezTo>
                  <a:cubicBezTo>
                    <a:pt x="174" y="551"/>
                    <a:pt x="175" y="551"/>
                    <a:pt x="176" y="552"/>
                  </a:cubicBezTo>
                  <a:cubicBezTo>
                    <a:pt x="177" y="552"/>
                    <a:pt x="176" y="552"/>
                    <a:pt x="178" y="552"/>
                  </a:cubicBezTo>
                  <a:cubicBezTo>
                    <a:pt x="179" y="552"/>
                    <a:pt x="180" y="552"/>
                    <a:pt x="182" y="552"/>
                  </a:cubicBezTo>
                  <a:cubicBezTo>
                    <a:pt x="184" y="552"/>
                    <a:pt x="188" y="552"/>
                    <a:pt x="188" y="552"/>
                  </a:cubicBezTo>
                  <a:cubicBezTo>
                    <a:pt x="189" y="551"/>
                    <a:pt x="190" y="551"/>
                    <a:pt x="192" y="551"/>
                  </a:cubicBezTo>
                  <a:cubicBezTo>
                    <a:pt x="194" y="551"/>
                    <a:pt x="197" y="551"/>
                    <a:pt x="198" y="551"/>
                  </a:cubicBezTo>
                  <a:cubicBezTo>
                    <a:pt x="199" y="551"/>
                    <a:pt x="201" y="551"/>
                    <a:pt x="202" y="551"/>
                  </a:cubicBezTo>
                  <a:cubicBezTo>
                    <a:pt x="202" y="551"/>
                    <a:pt x="203" y="551"/>
                    <a:pt x="204" y="551"/>
                  </a:cubicBezTo>
                  <a:cubicBezTo>
                    <a:pt x="204" y="551"/>
                    <a:pt x="205" y="551"/>
                    <a:pt x="205" y="551"/>
                  </a:cubicBezTo>
                  <a:cubicBezTo>
                    <a:pt x="205" y="551"/>
                    <a:pt x="208" y="552"/>
                    <a:pt x="209" y="551"/>
                  </a:cubicBezTo>
                  <a:cubicBezTo>
                    <a:pt x="209" y="551"/>
                    <a:pt x="209" y="550"/>
                    <a:pt x="209" y="550"/>
                  </a:cubicBezTo>
                  <a:cubicBezTo>
                    <a:pt x="210" y="551"/>
                    <a:pt x="209" y="551"/>
                    <a:pt x="210" y="551"/>
                  </a:cubicBezTo>
                  <a:cubicBezTo>
                    <a:pt x="210" y="550"/>
                    <a:pt x="210" y="550"/>
                    <a:pt x="210" y="550"/>
                  </a:cubicBezTo>
                  <a:cubicBezTo>
                    <a:pt x="211" y="550"/>
                    <a:pt x="211" y="550"/>
                    <a:pt x="211" y="550"/>
                  </a:cubicBezTo>
                  <a:cubicBezTo>
                    <a:pt x="211" y="550"/>
                    <a:pt x="211" y="550"/>
                    <a:pt x="212" y="551"/>
                  </a:cubicBezTo>
                  <a:cubicBezTo>
                    <a:pt x="213" y="551"/>
                    <a:pt x="212" y="551"/>
                    <a:pt x="213" y="551"/>
                  </a:cubicBezTo>
                  <a:cubicBezTo>
                    <a:pt x="214" y="551"/>
                    <a:pt x="214" y="551"/>
                    <a:pt x="214" y="552"/>
                  </a:cubicBezTo>
                  <a:cubicBezTo>
                    <a:pt x="215" y="552"/>
                    <a:pt x="215" y="551"/>
                    <a:pt x="215" y="552"/>
                  </a:cubicBezTo>
                  <a:cubicBezTo>
                    <a:pt x="215" y="553"/>
                    <a:pt x="215" y="553"/>
                    <a:pt x="215" y="553"/>
                  </a:cubicBezTo>
                  <a:cubicBezTo>
                    <a:pt x="215" y="554"/>
                    <a:pt x="215" y="554"/>
                    <a:pt x="215" y="554"/>
                  </a:cubicBezTo>
                  <a:cubicBezTo>
                    <a:pt x="215" y="555"/>
                    <a:pt x="216" y="555"/>
                    <a:pt x="216" y="555"/>
                  </a:cubicBezTo>
                  <a:cubicBezTo>
                    <a:pt x="216" y="555"/>
                    <a:pt x="217" y="555"/>
                    <a:pt x="216" y="556"/>
                  </a:cubicBezTo>
                  <a:cubicBezTo>
                    <a:pt x="215" y="556"/>
                    <a:pt x="215" y="556"/>
                    <a:pt x="215" y="556"/>
                  </a:cubicBezTo>
                  <a:cubicBezTo>
                    <a:pt x="215" y="556"/>
                    <a:pt x="216" y="557"/>
                    <a:pt x="216" y="557"/>
                  </a:cubicBezTo>
                  <a:cubicBezTo>
                    <a:pt x="216" y="557"/>
                    <a:pt x="216" y="557"/>
                    <a:pt x="216" y="557"/>
                  </a:cubicBezTo>
                  <a:cubicBezTo>
                    <a:pt x="216" y="558"/>
                    <a:pt x="216" y="557"/>
                    <a:pt x="216" y="558"/>
                  </a:cubicBezTo>
                  <a:cubicBezTo>
                    <a:pt x="215" y="559"/>
                    <a:pt x="215" y="559"/>
                    <a:pt x="215" y="559"/>
                  </a:cubicBezTo>
                  <a:cubicBezTo>
                    <a:pt x="216" y="559"/>
                    <a:pt x="216" y="559"/>
                    <a:pt x="216" y="559"/>
                  </a:cubicBezTo>
                  <a:cubicBezTo>
                    <a:pt x="217" y="559"/>
                    <a:pt x="217" y="559"/>
                    <a:pt x="217" y="559"/>
                  </a:cubicBezTo>
                  <a:cubicBezTo>
                    <a:pt x="217" y="560"/>
                    <a:pt x="217" y="560"/>
                    <a:pt x="216" y="560"/>
                  </a:cubicBezTo>
                  <a:cubicBezTo>
                    <a:pt x="216" y="560"/>
                    <a:pt x="216" y="561"/>
                    <a:pt x="216" y="561"/>
                  </a:cubicBezTo>
                  <a:cubicBezTo>
                    <a:pt x="216" y="561"/>
                    <a:pt x="217" y="560"/>
                    <a:pt x="217" y="561"/>
                  </a:cubicBezTo>
                  <a:cubicBezTo>
                    <a:pt x="218" y="561"/>
                    <a:pt x="217" y="561"/>
                    <a:pt x="218" y="561"/>
                  </a:cubicBezTo>
                  <a:cubicBezTo>
                    <a:pt x="218" y="562"/>
                    <a:pt x="218" y="562"/>
                    <a:pt x="218" y="562"/>
                  </a:cubicBezTo>
                  <a:cubicBezTo>
                    <a:pt x="218" y="563"/>
                    <a:pt x="218" y="563"/>
                    <a:pt x="218" y="563"/>
                  </a:cubicBezTo>
                  <a:cubicBezTo>
                    <a:pt x="218" y="563"/>
                    <a:pt x="219" y="562"/>
                    <a:pt x="219" y="563"/>
                  </a:cubicBezTo>
                  <a:cubicBezTo>
                    <a:pt x="220" y="563"/>
                    <a:pt x="220" y="563"/>
                    <a:pt x="220" y="563"/>
                  </a:cubicBezTo>
                  <a:cubicBezTo>
                    <a:pt x="220" y="563"/>
                    <a:pt x="220" y="563"/>
                    <a:pt x="220" y="563"/>
                  </a:cubicBezTo>
                  <a:cubicBezTo>
                    <a:pt x="221" y="564"/>
                    <a:pt x="221" y="564"/>
                    <a:pt x="221" y="564"/>
                  </a:cubicBezTo>
                  <a:cubicBezTo>
                    <a:pt x="221" y="564"/>
                    <a:pt x="221" y="565"/>
                    <a:pt x="221" y="565"/>
                  </a:cubicBezTo>
                  <a:cubicBezTo>
                    <a:pt x="221" y="565"/>
                    <a:pt x="221" y="565"/>
                    <a:pt x="221" y="565"/>
                  </a:cubicBezTo>
                  <a:cubicBezTo>
                    <a:pt x="222" y="565"/>
                    <a:pt x="222" y="565"/>
                    <a:pt x="222" y="566"/>
                  </a:cubicBezTo>
                  <a:cubicBezTo>
                    <a:pt x="222" y="566"/>
                    <a:pt x="223" y="566"/>
                    <a:pt x="222" y="567"/>
                  </a:cubicBezTo>
                  <a:cubicBezTo>
                    <a:pt x="222" y="567"/>
                    <a:pt x="221" y="568"/>
                    <a:pt x="221" y="568"/>
                  </a:cubicBezTo>
                  <a:cubicBezTo>
                    <a:pt x="221" y="568"/>
                    <a:pt x="221" y="569"/>
                    <a:pt x="221" y="569"/>
                  </a:cubicBezTo>
                  <a:cubicBezTo>
                    <a:pt x="222" y="570"/>
                    <a:pt x="222" y="569"/>
                    <a:pt x="222" y="570"/>
                  </a:cubicBezTo>
                  <a:cubicBezTo>
                    <a:pt x="221" y="570"/>
                    <a:pt x="221" y="570"/>
                    <a:pt x="221" y="571"/>
                  </a:cubicBezTo>
                  <a:cubicBezTo>
                    <a:pt x="221" y="571"/>
                    <a:pt x="221" y="571"/>
                    <a:pt x="221" y="571"/>
                  </a:cubicBezTo>
                  <a:cubicBezTo>
                    <a:pt x="221" y="572"/>
                    <a:pt x="221" y="572"/>
                    <a:pt x="221" y="572"/>
                  </a:cubicBezTo>
                  <a:cubicBezTo>
                    <a:pt x="222" y="573"/>
                    <a:pt x="222" y="573"/>
                    <a:pt x="222" y="573"/>
                  </a:cubicBezTo>
                  <a:cubicBezTo>
                    <a:pt x="222" y="573"/>
                    <a:pt x="222" y="573"/>
                    <a:pt x="221" y="574"/>
                  </a:cubicBezTo>
                  <a:cubicBezTo>
                    <a:pt x="221" y="574"/>
                    <a:pt x="221" y="575"/>
                    <a:pt x="220" y="575"/>
                  </a:cubicBezTo>
                  <a:cubicBezTo>
                    <a:pt x="220" y="575"/>
                    <a:pt x="220" y="574"/>
                    <a:pt x="220" y="574"/>
                  </a:cubicBezTo>
                  <a:cubicBezTo>
                    <a:pt x="220" y="575"/>
                    <a:pt x="220" y="575"/>
                    <a:pt x="220" y="575"/>
                  </a:cubicBezTo>
                  <a:cubicBezTo>
                    <a:pt x="220" y="576"/>
                    <a:pt x="221" y="575"/>
                    <a:pt x="220" y="576"/>
                  </a:cubicBezTo>
                  <a:cubicBezTo>
                    <a:pt x="220" y="576"/>
                    <a:pt x="220" y="577"/>
                    <a:pt x="220" y="577"/>
                  </a:cubicBezTo>
                  <a:cubicBezTo>
                    <a:pt x="220" y="577"/>
                    <a:pt x="220" y="577"/>
                    <a:pt x="221" y="577"/>
                  </a:cubicBezTo>
                  <a:cubicBezTo>
                    <a:pt x="221" y="577"/>
                    <a:pt x="221" y="577"/>
                    <a:pt x="221" y="577"/>
                  </a:cubicBezTo>
                  <a:cubicBezTo>
                    <a:pt x="222" y="578"/>
                    <a:pt x="222" y="578"/>
                    <a:pt x="221" y="578"/>
                  </a:cubicBezTo>
                  <a:cubicBezTo>
                    <a:pt x="221" y="579"/>
                    <a:pt x="221" y="578"/>
                    <a:pt x="221" y="579"/>
                  </a:cubicBezTo>
                  <a:cubicBezTo>
                    <a:pt x="221" y="579"/>
                    <a:pt x="221" y="580"/>
                    <a:pt x="221" y="580"/>
                  </a:cubicBezTo>
                  <a:cubicBezTo>
                    <a:pt x="221" y="581"/>
                    <a:pt x="222" y="580"/>
                    <a:pt x="222" y="581"/>
                  </a:cubicBezTo>
                  <a:cubicBezTo>
                    <a:pt x="222" y="581"/>
                    <a:pt x="222" y="581"/>
                    <a:pt x="222" y="581"/>
                  </a:cubicBezTo>
                  <a:cubicBezTo>
                    <a:pt x="222" y="582"/>
                    <a:pt x="222" y="582"/>
                    <a:pt x="223" y="582"/>
                  </a:cubicBezTo>
                  <a:cubicBezTo>
                    <a:pt x="223" y="583"/>
                    <a:pt x="223" y="583"/>
                    <a:pt x="223" y="583"/>
                  </a:cubicBezTo>
                  <a:cubicBezTo>
                    <a:pt x="223" y="583"/>
                    <a:pt x="222" y="585"/>
                    <a:pt x="222" y="585"/>
                  </a:cubicBezTo>
                  <a:cubicBezTo>
                    <a:pt x="222" y="585"/>
                    <a:pt x="222" y="585"/>
                    <a:pt x="222" y="586"/>
                  </a:cubicBezTo>
                  <a:cubicBezTo>
                    <a:pt x="222" y="586"/>
                    <a:pt x="223" y="586"/>
                    <a:pt x="223" y="586"/>
                  </a:cubicBezTo>
                  <a:cubicBezTo>
                    <a:pt x="223" y="587"/>
                    <a:pt x="224" y="587"/>
                    <a:pt x="224" y="588"/>
                  </a:cubicBezTo>
                  <a:cubicBezTo>
                    <a:pt x="224" y="589"/>
                    <a:pt x="223" y="588"/>
                    <a:pt x="223" y="590"/>
                  </a:cubicBezTo>
                  <a:cubicBezTo>
                    <a:pt x="223" y="591"/>
                    <a:pt x="223" y="591"/>
                    <a:pt x="223" y="592"/>
                  </a:cubicBezTo>
                  <a:cubicBezTo>
                    <a:pt x="224" y="593"/>
                    <a:pt x="224" y="593"/>
                    <a:pt x="225" y="593"/>
                  </a:cubicBezTo>
                  <a:cubicBezTo>
                    <a:pt x="225" y="593"/>
                    <a:pt x="226" y="593"/>
                    <a:pt x="226" y="594"/>
                  </a:cubicBezTo>
                  <a:cubicBezTo>
                    <a:pt x="226" y="595"/>
                    <a:pt x="225" y="595"/>
                    <a:pt x="225" y="596"/>
                  </a:cubicBezTo>
                  <a:cubicBezTo>
                    <a:pt x="226" y="596"/>
                    <a:pt x="226" y="597"/>
                    <a:pt x="227" y="597"/>
                  </a:cubicBezTo>
                  <a:cubicBezTo>
                    <a:pt x="227" y="598"/>
                    <a:pt x="228" y="598"/>
                    <a:pt x="228" y="598"/>
                  </a:cubicBezTo>
                  <a:cubicBezTo>
                    <a:pt x="228" y="598"/>
                    <a:pt x="228" y="599"/>
                    <a:pt x="228" y="599"/>
                  </a:cubicBezTo>
                  <a:cubicBezTo>
                    <a:pt x="228" y="599"/>
                    <a:pt x="227" y="599"/>
                    <a:pt x="228" y="600"/>
                  </a:cubicBezTo>
                  <a:cubicBezTo>
                    <a:pt x="228" y="601"/>
                    <a:pt x="228" y="601"/>
                    <a:pt x="228" y="602"/>
                  </a:cubicBezTo>
                  <a:cubicBezTo>
                    <a:pt x="229" y="602"/>
                    <a:pt x="229" y="601"/>
                    <a:pt x="230" y="602"/>
                  </a:cubicBezTo>
                  <a:cubicBezTo>
                    <a:pt x="230" y="602"/>
                    <a:pt x="230" y="602"/>
                    <a:pt x="231" y="602"/>
                  </a:cubicBezTo>
                  <a:cubicBezTo>
                    <a:pt x="231" y="603"/>
                    <a:pt x="231" y="603"/>
                    <a:pt x="231" y="603"/>
                  </a:cubicBezTo>
                  <a:cubicBezTo>
                    <a:pt x="231" y="604"/>
                    <a:pt x="231" y="604"/>
                    <a:pt x="231" y="604"/>
                  </a:cubicBezTo>
                  <a:cubicBezTo>
                    <a:pt x="231" y="605"/>
                    <a:pt x="231" y="605"/>
                    <a:pt x="231" y="605"/>
                  </a:cubicBezTo>
                  <a:cubicBezTo>
                    <a:pt x="231" y="606"/>
                    <a:pt x="231" y="606"/>
                    <a:pt x="231" y="606"/>
                  </a:cubicBezTo>
                  <a:cubicBezTo>
                    <a:pt x="230" y="606"/>
                    <a:pt x="230" y="607"/>
                    <a:pt x="230" y="607"/>
                  </a:cubicBezTo>
                  <a:cubicBezTo>
                    <a:pt x="230" y="607"/>
                    <a:pt x="230" y="608"/>
                    <a:pt x="230" y="608"/>
                  </a:cubicBezTo>
                  <a:cubicBezTo>
                    <a:pt x="231" y="608"/>
                    <a:pt x="231" y="608"/>
                    <a:pt x="231" y="608"/>
                  </a:cubicBezTo>
                  <a:cubicBezTo>
                    <a:pt x="232" y="608"/>
                    <a:pt x="232" y="608"/>
                    <a:pt x="232" y="608"/>
                  </a:cubicBezTo>
                  <a:cubicBezTo>
                    <a:pt x="232" y="608"/>
                    <a:pt x="233" y="609"/>
                    <a:pt x="233" y="609"/>
                  </a:cubicBezTo>
                  <a:cubicBezTo>
                    <a:pt x="233" y="609"/>
                    <a:pt x="234" y="610"/>
                    <a:pt x="234" y="610"/>
                  </a:cubicBezTo>
                  <a:cubicBezTo>
                    <a:pt x="234" y="610"/>
                    <a:pt x="234" y="610"/>
                    <a:pt x="234" y="610"/>
                  </a:cubicBezTo>
                  <a:cubicBezTo>
                    <a:pt x="234" y="611"/>
                    <a:pt x="234" y="611"/>
                    <a:pt x="234" y="611"/>
                  </a:cubicBezTo>
                  <a:cubicBezTo>
                    <a:pt x="233" y="612"/>
                    <a:pt x="233" y="613"/>
                    <a:pt x="233" y="613"/>
                  </a:cubicBezTo>
                  <a:cubicBezTo>
                    <a:pt x="232" y="612"/>
                    <a:pt x="232" y="612"/>
                    <a:pt x="232" y="612"/>
                  </a:cubicBezTo>
                  <a:cubicBezTo>
                    <a:pt x="232" y="612"/>
                    <a:pt x="231" y="612"/>
                    <a:pt x="231" y="613"/>
                  </a:cubicBezTo>
                  <a:cubicBezTo>
                    <a:pt x="231" y="613"/>
                    <a:pt x="232" y="614"/>
                    <a:pt x="232" y="614"/>
                  </a:cubicBezTo>
                  <a:cubicBezTo>
                    <a:pt x="232" y="614"/>
                    <a:pt x="232" y="614"/>
                    <a:pt x="232" y="615"/>
                  </a:cubicBezTo>
                  <a:cubicBezTo>
                    <a:pt x="232" y="615"/>
                    <a:pt x="232" y="616"/>
                    <a:pt x="232" y="616"/>
                  </a:cubicBezTo>
                  <a:cubicBezTo>
                    <a:pt x="233" y="617"/>
                    <a:pt x="233" y="616"/>
                    <a:pt x="233" y="617"/>
                  </a:cubicBezTo>
                  <a:cubicBezTo>
                    <a:pt x="233" y="617"/>
                    <a:pt x="232" y="618"/>
                    <a:pt x="232" y="618"/>
                  </a:cubicBezTo>
                  <a:cubicBezTo>
                    <a:pt x="233" y="619"/>
                    <a:pt x="233" y="619"/>
                    <a:pt x="233" y="620"/>
                  </a:cubicBezTo>
                  <a:cubicBezTo>
                    <a:pt x="234" y="620"/>
                    <a:pt x="233" y="621"/>
                    <a:pt x="234" y="621"/>
                  </a:cubicBezTo>
                  <a:cubicBezTo>
                    <a:pt x="235" y="621"/>
                    <a:pt x="235" y="621"/>
                    <a:pt x="235" y="621"/>
                  </a:cubicBezTo>
                  <a:cubicBezTo>
                    <a:pt x="236" y="622"/>
                    <a:pt x="236" y="622"/>
                    <a:pt x="236" y="622"/>
                  </a:cubicBezTo>
                  <a:cubicBezTo>
                    <a:pt x="236" y="622"/>
                    <a:pt x="236" y="622"/>
                    <a:pt x="237" y="622"/>
                  </a:cubicBezTo>
                  <a:cubicBezTo>
                    <a:pt x="237" y="623"/>
                    <a:pt x="238" y="623"/>
                    <a:pt x="238" y="623"/>
                  </a:cubicBezTo>
                  <a:cubicBezTo>
                    <a:pt x="238" y="623"/>
                    <a:pt x="238" y="623"/>
                    <a:pt x="239" y="624"/>
                  </a:cubicBezTo>
                  <a:cubicBezTo>
                    <a:pt x="239" y="624"/>
                    <a:pt x="240" y="624"/>
                    <a:pt x="240" y="624"/>
                  </a:cubicBezTo>
                  <a:cubicBezTo>
                    <a:pt x="241" y="624"/>
                    <a:pt x="241" y="624"/>
                    <a:pt x="241" y="625"/>
                  </a:cubicBezTo>
                  <a:cubicBezTo>
                    <a:pt x="241" y="626"/>
                    <a:pt x="241" y="626"/>
                    <a:pt x="241" y="626"/>
                  </a:cubicBezTo>
                  <a:cubicBezTo>
                    <a:pt x="241" y="627"/>
                    <a:pt x="241" y="628"/>
                    <a:pt x="241" y="628"/>
                  </a:cubicBezTo>
                  <a:cubicBezTo>
                    <a:pt x="241" y="628"/>
                    <a:pt x="242" y="628"/>
                    <a:pt x="242" y="628"/>
                  </a:cubicBezTo>
                  <a:cubicBezTo>
                    <a:pt x="242" y="627"/>
                    <a:pt x="242" y="627"/>
                    <a:pt x="243" y="627"/>
                  </a:cubicBezTo>
                  <a:cubicBezTo>
                    <a:pt x="243" y="627"/>
                    <a:pt x="243" y="627"/>
                    <a:pt x="243" y="628"/>
                  </a:cubicBezTo>
                  <a:cubicBezTo>
                    <a:pt x="244" y="628"/>
                    <a:pt x="244" y="628"/>
                    <a:pt x="244" y="628"/>
                  </a:cubicBezTo>
                  <a:cubicBezTo>
                    <a:pt x="244" y="629"/>
                    <a:pt x="243" y="629"/>
                    <a:pt x="243" y="629"/>
                  </a:cubicBezTo>
                  <a:cubicBezTo>
                    <a:pt x="243" y="629"/>
                    <a:pt x="242" y="630"/>
                    <a:pt x="243" y="631"/>
                  </a:cubicBezTo>
                  <a:cubicBezTo>
                    <a:pt x="243" y="631"/>
                    <a:pt x="244" y="630"/>
                    <a:pt x="245" y="632"/>
                  </a:cubicBezTo>
                  <a:cubicBezTo>
                    <a:pt x="245" y="633"/>
                    <a:pt x="244" y="633"/>
                    <a:pt x="245" y="633"/>
                  </a:cubicBezTo>
                  <a:cubicBezTo>
                    <a:pt x="245" y="634"/>
                    <a:pt x="246" y="635"/>
                    <a:pt x="246" y="635"/>
                  </a:cubicBezTo>
                  <a:cubicBezTo>
                    <a:pt x="246" y="635"/>
                    <a:pt x="246" y="635"/>
                    <a:pt x="247" y="636"/>
                  </a:cubicBezTo>
                  <a:cubicBezTo>
                    <a:pt x="248" y="636"/>
                    <a:pt x="248" y="637"/>
                    <a:pt x="248" y="637"/>
                  </a:cubicBezTo>
                  <a:cubicBezTo>
                    <a:pt x="249" y="637"/>
                    <a:pt x="249" y="637"/>
                    <a:pt x="249" y="638"/>
                  </a:cubicBezTo>
                  <a:cubicBezTo>
                    <a:pt x="250" y="638"/>
                    <a:pt x="251" y="638"/>
                    <a:pt x="250" y="639"/>
                  </a:cubicBezTo>
                  <a:cubicBezTo>
                    <a:pt x="250" y="639"/>
                    <a:pt x="249" y="640"/>
                    <a:pt x="250" y="640"/>
                  </a:cubicBezTo>
                  <a:cubicBezTo>
                    <a:pt x="250" y="641"/>
                    <a:pt x="250" y="641"/>
                    <a:pt x="250" y="642"/>
                  </a:cubicBezTo>
                  <a:cubicBezTo>
                    <a:pt x="250" y="642"/>
                    <a:pt x="250" y="642"/>
                    <a:pt x="251" y="642"/>
                  </a:cubicBezTo>
                  <a:cubicBezTo>
                    <a:pt x="251" y="642"/>
                    <a:pt x="252" y="643"/>
                    <a:pt x="252" y="643"/>
                  </a:cubicBezTo>
                  <a:cubicBezTo>
                    <a:pt x="252" y="643"/>
                    <a:pt x="251" y="644"/>
                    <a:pt x="252" y="644"/>
                  </a:cubicBezTo>
                  <a:cubicBezTo>
                    <a:pt x="252" y="644"/>
                    <a:pt x="252" y="645"/>
                    <a:pt x="252" y="645"/>
                  </a:cubicBezTo>
                  <a:cubicBezTo>
                    <a:pt x="252" y="645"/>
                    <a:pt x="253" y="645"/>
                    <a:pt x="254" y="645"/>
                  </a:cubicBezTo>
                  <a:cubicBezTo>
                    <a:pt x="254" y="645"/>
                    <a:pt x="255" y="646"/>
                    <a:pt x="254" y="647"/>
                  </a:cubicBezTo>
                  <a:cubicBezTo>
                    <a:pt x="254" y="648"/>
                    <a:pt x="255" y="648"/>
                    <a:pt x="255" y="648"/>
                  </a:cubicBezTo>
                  <a:cubicBezTo>
                    <a:pt x="255" y="648"/>
                    <a:pt x="255" y="648"/>
                    <a:pt x="256" y="649"/>
                  </a:cubicBezTo>
                  <a:cubicBezTo>
                    <a:pt x="256" y="649"/>
                    <a:pt x="257" y="649"/>
                    <a:pt x="257" y="649"/>
                  </a:cubicBezTo>
                  <a:cubicBezTo>
                    <a:pt x="257" y="650"/>
                    <a:pt x="257" y="650"/>
                    <a:pt x="257" y="650"/>
                  </a:cubicBezTo>
                  <a:cubicBezTo>
                    <a:pt x="257" y="650"/>
                    <a:pt x="258" y="650"/>
                    <a:pt x="258" y="651"/>
                  </a:cubicBezTo>
                  <a:cubicBezTo>
                    <a:pt x="257" y="652"/>
                    <a:pt x="256" y="652"/>
                    <a:pt x="257" y="652"/>
                  </a:cubicBezTo>
                  <a:cubicBezTo>
                    <a:pt x="257" y="653"/>
                    <a:pt x="258" y="654"/>
                    <a:pt x="258" y="654"/>
                  </a:cubicBezTo>
                  <a:cubicBezTo>
                    <a:pt x="258" y="654"/>
                    <a:pt x="258" y="654"/>
                    <a:pt x="259" y="654"/>
                  </a:cubicBezTo>
                  <a:cubicBezTo>
                    <a:pt x="259" y="655"/>
                    <a:pt x="259" y="654"/>
                    <a:pt x="259" y="655"/>
                  </a:cubicBezTo>
                  <a:cubicBezTo>
                    <a:pt x="259" y="656"/>
                    <a:pt x="258" y="657"/>
                    <a:pt x="259" y="657"/>
                  </a:cubicBezTo>
                  <a:cubicBezTo>
                    <a:pt x="260" y="657"/>
                    <a:pt x="260" y="657"/>
                    <a:pt x="260" y="657"/>
                  </a:cubicBezTo>
                  <a:cubicBezTo>
                    <a:pt x="261" y="657"/>
                    <a:pt x="261" y="658"/>
                    <a:pt x="261" y="658"/>
                  </a:cubicBezTo>
                  <a:cubicBezTo>
                    <a:pt x="261" y="658"/>
                    <a:pt x="262" y="659"/>
                    <a:pt x="261" y="659"/>
                  </a:cubicBezTo>
                  <a:cubicBezTo>
                    <a:pt x="261" y="659"/>
                    <a:pt x="261" y="659"/>
                    <a:pt x="260" y="660"/>
                  </a:cubicBezTo>
                  <a:cubicBezTo>
                    <a:pt x="260" y="660"/>
                    <a:pt x="260" y="661"/>
                    <a:pt x="260" y="661"/>
                  </a:cubicBezTo>
                  <a:cubicBezTo>
                    <a:pt x="261" y="661"/>
                    <a:pt x="261" y="661"/>
                    <a:pt x="261" y="661"/>
                  </a:cubicBezTo>
                  <a:cubicBezTo>
                    <a:pt x="262" y="661"/>
                    <a:pt x="262" y="662"/>
                    <a:pt x="262" y="662"/>
                  </a:cubicBezTo>
                  <a:cubicBezTo>
                    <a:pt x="262" y="662"/>
                    <a:pt x="262" y="662"/>
                    <a:pt x="263" y="662"/>
                  </a:cubicBezTo>
                  <a:cubicBezTo>
                    <a:pt x="264" y="663"/>
                    <a:pt x="265" y="663"/>
                    <a:pt x="265" y="663"/>
                  </a:cubicBezTo>
                  <a:cubicBezTo>
                    <a:pt x="266" y="663"/>
                    <a:pt x="268" y="662"/>
                    <a:pt x="268" y="662"/>
                  </a:cubicBezTo>
                  <a:cubicBezTo>
                    <a:pt x="268" y="662"/>
                    <a:pt x="268" y="661"/>
                    <a:pt x="269" y="661"/>
                  </a:cubicBezTo>
                  <a:cubicBezTo>
                    <a:pt x="270" y="661"/>
                    <a:pt x="270" y="661"/>
                    <a:pt x="271" y="661"/>
                  </a:cubicBezTo>
                  <a:cubicBezTo>
                    <a:pt x="272" y="661"/>
                    <a:pt x="272" y="661"/>
                    <a:pt x="273" y="661"/>
                  </a:cubicBezTo>
                  <a:cubicBezTo>
                    <a:pt x="274" y="662"/>
                    <a:pt x="275" y="662"/>
                    <a:pt x="276" y="661"/>
                  </a:cubicBezTo>
                  <a:cubicBezTo>
                    <a:pt x="276" y="661"/>
                    <a:pt x="276" y="660"/>
                    <a:pt x="277" y="660"/>
                  </a:cubicBezTo>
                  <a:cubicBezTo>
                    <a:pt x="278" y="660"/>
                    <a:pt x="278" y="661"/>
                    <a:pt x="279" y="661"/>
                  </a:cubicBezTo>
                  <a:cubicBezTo>
                    <a:pt x="280" y="661"/>
                    <a:pt x="279" y="661"/>
                    <a:pt x="281" y="661"/>
                  </a:cubicBezTo>
                  <a:cubicBezTo>
                    <a:pt x="283" y="661"/>
                    <a:pt x="284" y="661"/>
                    <a:pt x="285" y="661"/>
                  </a:cubicBezTo>
                  <a:cubicBezTo>
                    <a:pt x="286" y="661"/>
                    <a:pt x="287" y="661"/>
                    <a:pt x="288" y="661"/>
                  </a:cubicBezTo>
                  <a:cubicBezTo>
                    <a:pt x="289" y="661"/>
                    <a:pt x="290" y="661"/>
                    <a:pt x="290" y="661"/>
                  </a:cubicBezTo>
                  <a:cubicBezTo>
                    <a:pt x="290" y="661"/>
                    <a:pt x="289" y="660"/>
                    <a:pt x="289" y="659"/>
                  </a:cubicBezTo>
                  <a:cubicBezTo>
                    <a:pt x="289" y="659"/>
                    <a:pt x="290" y="659"/>
                    <a:pt x="290" y="658"/>
                  </a:cubicBezTo>
                  <a:cubicBezTo>
                    <a:pt x="290" y="658"/>
                    <a:pt x="291" y="657"/>
                    <a:pt x="291" y="657"/>
                  </a:cubicBezTo>
                  <a:cubicBezTo>
                    <a:pt x="291" y="657"/>
                    <a:pt x="291" y="657"/>
                    <a:pt x="292" y="657"/>
                  </a:cubicBezTo>
                  <a:cubicBezTo>
                    <a:pt x="292" y="657"/>
                    <a:pt x="292" y="657"/>
                    <a:pt x="293" y="657"/>
                  </a:cubicBezTo>
                  <a:cubicBezTo>
                    <a:pt x="293" y="657"/>
                    <a:pt x="294" y="657"/>
                    <a:pt x="294" y="656"/>
                  </a:cubicBezTo>
                  <a:cubicBezTo>
                    <a:pt x="295" y="655"/>
                    <a:pt x="296" y="655"/>
                    <a:pt x="296" y="655"/>
                  </a:cubicBezTo>
                  <a:cubicBezTo>
                    <a:pt x="296" y="655"/>
                    <a:pt x="296" y="656"/>
                    <a:pt x="296" y="656"/>
                  </a:cubicBezTo>
                  <a:cubicBezTo>
                    <a:pt x="297" y="656"/>
                    <a:pt x="298" y="656"/>
                    <a:pt x="298" y="656"/>
                  </a:cubicBezTo>
                  <a:cubicBezTo>
                    <a:pt x="298" y="656"/>
                    <a:pt x="298" y="655"/>
                    <a:pt x="299" y="656"/>
                  </a:cubicBezTo>
                  <a:cubicBezTo>
                    <a:pt x="299" y="657"/>
                    <a:pt x="298" y="657"/>
                    <a:pt x="300" y="657"/>
                  </a:cubicBezTo>
                  <a:cubicBezTo>
                    <a:pt x="301" y="657"/>
                    <a:pt x="302" y="657"/>
                    <a:pt x="302" y="657"/>
                  </a:cubicBezTo>
                  <a:cubicBezTo>
                    <a:pt x="302" y="657"/>
                    <a:pt x="303" y="658"/>
                    <a:pt x="303" y="658"/>
                  </a:cubicBezTo>
                  <a:cubicBezTo>
                    <a:pt x="303" y="657"/>
                    <a:pt x="303" y="657"/>
                    <a:pt x="304" y="657"/>
                  </a:cubicBezTo>
                  <a:cubicBezTo>
                    <a:pt x="304" y="656"/>
                    <a:pt x="304" y="656"/>
                    <a:pt x="305" y="656"/>
                  </a:cubicBezTo>
                  <a:cubicBezTo>
                    <a:pt x="306" y="656"/>
                    <a:pt x="311" y="656"/>
                    <a:pt x="311" y="656"/>
                  </a:cubicBezTo>
                  <a:cubicBezTo>
                    <a:pt x="310" y="656"/>
                    <a:pt x="311" y="653"/>
                    <a:pt x="311" y="653"/>
                  </a:cubicBezTo>
                  <a:cubicBezTo>
                    <a:pt x="322" y="652"/>
                    <a:pt x="322" y="652"/>
                    <a:pt x="322" y="652"/>
                  </a:cubicBezTo>
                  <a:cubicBezTo>
                    <a:pt x="322" y="654"/>
                    <a:pt x="322" y="654"/>
                    <a:pt x="322" y="654"/>
                  </a:cubicBezTo>
                  <a:cubicBezTo>
                    <a:pt x="322" y="654"/>
                    <a:pt x="323" y="656"/>
                    <a:pt x="323" y="656"/>
                  </a:cubicBezTo>
                  <a:cubicBezTo>
                    <a:pt x="324" y="657"/>
                    <a:pt x="352" y="656"/>
                    <a:pt x="352" y="656"/>
                  </a:cubicBezTo>
                  <a:cubicBezTo>
                    <a:pt x="352" y="656"/>
                    <a:pt x="351" y="653"/>
                    <a:pt x="351" y="653"/>
                  </a:cubicBezTo>
                  <a:cubicBezTo>
                    <a:pt x="351" y="652"/>
                    <a:pt x="351" y="649"/>
                    <a:pt x="351" y="648"/>
                  </a:cubicBezTo>
                  <a:cubicBezTo>
                    <a:pt x="351" y="647"/>
                    <a:pt x="353" y="645"/>
                    <a:pt x="352" y="644"/>
                  </a:cubicBezTo>
                  <a:cubicBezTo>
                    <a:pt x="352" y="644"/>
                    <a:pt x="352" y="643"/>
                    <a:pt x="352" y="643"/>
                  </a:cubicBezTo>
                  <a:cubicBezTo>
                    <a:pt x="352" y="642"/>
                    <a:pt x="353" y="642"/>
                    <a:pt x="352" y="641"/>
                  </a:cubicBezTo>
                  <a:cubicBezTo>
                    <a:pt x="352" y="640"/>
                    <a:pt x="353" y="640"/>
                    <a:pt x="352" y="639"/>
                  </a:cubicBezTo>
                  <a:cubicBezTo>
                    <a:pt x="352" y="638"/>
                    <a:pt x="352" y="638"/>
                    <a:pt x="351" y="637"/>
                  </a:cubicBezTo>
                  <a:cubicBezTo>
                    <a:pt x="351" y="637"/>
                    <a:pt x="351" y="636"/>
                    <a:pt x="351" y="636"/>
                  </a:cubicBezTo>
                  <a:cubicBezTo>
                    <a:pt x="352" y="635"/>
                    <a:pt x="352" y="635"/>
                    <a:pt x="353" y="635"/>
                  </a:cubicBezTo>
                  <a:cubicBezTo>
                    <a:pt x="354" y="635"/>
                    <a:pt x="354" y="636"/>
                    <a:pt x="355" y="636"/>
                  </a:cubicBezTo>
                  <a:cubicBezTo>
                    <a:pt x="355" y="635"/>
                    <a:pt x="357" y="635"/>
                    <a:pt x="357" y="634"/>
                  </a:cubicBezTo>
                  <a:cubicBezTo>
                    <a:pt x="357" y="634"/>
                    <a:pt x="357" y="633"/>
                    <a:pt x="357" y="633"/>
                  </a:cubicBezTo>
                  <a:cubicBezTo>
                    <a:pt x="358" y="632"/>
                    <a:pt x="358" y="632"/>
                    <a:pt x="359" y="631"/>
                  </a:cubicBezTo>
                  <a:cubicBezTo>
                    <a:pt x="359" y="631"/>
                    <a:pt x="359" y="631"/>
                    <a:pt x="359" y="630"/>
                  </a:cubicBezTo>
                  <a:cubicBezTo>
                    <a:pt x="360" y="629"/>
                    <a:pt x="360" y="630"/>
                    <a:pt x="359" y="629"/>
                  </a:cubicBezTo>
                  <a:cubicBezTo>
                    <a:pt x="359" y="628"/>
                    <a:pt x="359" y="628"/>
                    <a:pt x="358" y="627"/>
                  </a:cubicBezTo>
                  <a:cubicBezTo>
                    <a:pt x="357" y="625"/>
                    <a:pt x="357" y="626"/>
                    <a:pt x="357" y="625"/>
                  </a:cubicBezTo>
                  <a:cubicBezTo>
                    <a:pt x="357" y="623"/>
                    <a:pt x="357" y="623"/>
                    <a:pt x="357" y="622"/>
                  </a:cubicBezTo>
                  <a:cubicBezTo>
                    <a:pt x="357" y="621"/>
                    <a:pt x="357" y="622"/>
                    <a:pt x="357" y="621"/>
                  </a:cubicBezTo>
                  <a:cubicBezTo>
                    <a:pt x="357" y="620"/>
                    <a:pt x="357" y="620"/>
                    <a:pt x="358" y="619"/>
                  </a:cubicBezTo>
                  <a:cubicBezTo>
                    <a:pt x="358" y="617"/>
                    <a:pt x="358" y="617"/>
                    <a:pt x="358" y="617"/>
                  </a:cubicBezTo>
                  <a:cubicBezTo>
                    <a:pt x="358" y="616"/>
                    <a:pt x="358" y="615"/>
                    <a:pt x="358" y="615"/>
                  </a:cubicBezTo>
                  <a:cubicBezTo>
                    <a:pt x="358" y="614"/>
                    <a:pt x="359" y="613"/>
                    <a:pt x="359" y="613"/>
                  </a:cubicBezTo>
                  <a:cubicBezTo>
                    <a:pt x="359" y="612"/>
                    <a:pt x="359" y="612"/>
                    <a:pt x="360" y="611"/>
                  </a:cubicBezTo>
                  <a:cubicBezTo>
                    <a:pt x="360" y="611"/>
                    <a:pt x="361" y="610"/>
                    <a:pt x="361" y="610"/>
                  </a:cubicBezTo>
                  <a:cubicBezTo>
                    <a:pt x="359" y="607"/>
                    <a:pt x="359" y="607"/>
                    <a:pt x="359" y="607"/>
                  </a:cubicBezTo>
                  <a:cubicBezTo>
                    <a:pt x="359" y="607"/>
                    <a:pt x="360" y="607"/>
                    <a:pt x="361" y="607"/>
                  </a:cubicBezTo>
                  <a:cubicBezTo>
                    <a:pt x="361" y="607"/>
                    <a:pt x="397" y="607"/>
                    <a:pt x="397" y="607"/>
                  </a:cubicBezTo>
                  <a:cubicBezTo>
                    <a:pt x="397" y="607"/>
                    <a:pt x="397" y="605"/>
                    <a:pt x="397" y="605"/>
                  </a:cubicBezTo>
                  <a:cubicBezTo>
                    <a:pt x="397" y="604"/>
                    <a:pt x="398" y="603"/>
                    <a:pt x="398" y="603"/>
                  </a:cubicBezTo>
                  <a:cubicBezTo>
                    <a:pt x="398" y="603"/>
                    <a:pt x="398" y="603"/>
                    <a:pt x="399" y="603"/>
                  </a:cubicBezTo>
                  <a:cubicBezTo>
                    <a:pt x="400" y="603"/>
                    <a:pt x="413" y="602"/>
                    <a:pt x="413" y="603"/>
                  </a:cubicBezTo>
                  <a:cubicBezTo>
                    <a:pt x="412" y="603"/>
                    <a:pt x="413" y="604"/>
                    <a:pt x="412" y="605"/>
                  </a:cubicBezTo>
                  <a:cubicBezTo>
                    <a:pt x="412" y="606"/>
                    <a:pt x="412" y="606"/>
                    <a:pt x="412" y="607"/>
                  </a:cubicBezTo>
                  <a:cubicBezTo>
                    <a:pt x="412" y="607"/>
                    <a:pt x="411" y="607"/>
                    <a:pt x="411" y="608"/>
                  </a:cubicBezTo>
                  <a:cubicBezTo>
                    <a:pt x="411" y="608"/>
                    <a:pt x="410" y="608"/>
                    <a:pt x="410" y="609"/>
                  </a:cubicBezTo>
                  <a:cubicBezTo>
                    <a:pt x="410" y="610"/>
                    <a:pt x="410" y="610"/>
                    <a:pt x="410" y="611"/>
                  </a:cubicBezTo>
                  <a:cubicBezTo>
                    <a:pt x="409" y="611"/>
                    <a:pt x="410" y="612"/>
                    <a:pt x="409" y="612"/>
                  </a:cubicBezTo>
                  <a:cubicBezTo>
                    <a:pt x="409" y="613"/>
                    <a:pt x="408" y="614"/>
                    <a:pt x="408" y="615"/>
                  </a:cubicBezTo>
                  <a:cubicBezTo>
                    <a:pt x="408" y="615"/>
                    <a:pt x="408" y="617"/>
                    <a:pt x="408" y="618"/>
                  </a:cubicBezTo>
                  <a:cubicBezTo>
                    <a:pt x="408" y="618"/>
                    <a:pt x="408" y="618"/>
                    <a:pt x="408" y="619"/>
                  </a:cubicBezTo>
                  <a:cubicBezTo>
                    <a:pt x="408" y="620"/>
                    <a:pt x="409" y="621"/>
                    <a:pt x="409" y="621"/>
                  </a:cubicBezTo>
                  <a:cubicBezTo>
                    <a:pt x="469" y="621"/>
                    <a:pt x="469" y="621"/>
                    <a:pt x="469" y="621"/>
                  </a:cubicBezTo>
                  <a:cubicBezTo>
                    <a:pt x="469" y="621"/>
                    <a:pt x="469" y="622"/>
                    <a:pt x="470" y="622"/>
                  </a:cubicBezTo>
                  <a:cubicBezTo>
                    <a:pt x="470" y="622"/>
                    <a:pt x="470" y="622"/>
                    <a:pt x="471" y="622"/>
                  </a:cubicBezTo>
                  <a:cubicBezTo>
                    <a:pt x="471" y="623"/>
                    <a:pt x="471" y="624"/>
                    <a:pt x="471" y="625"/>
                  </a:cubicBezTo>
                  <a:cubicBezTo>
                    <a:pt x="471" y="625"/>
                    <a:pt x="472" y="626"/>
                    <a:pt x="472" y="626"/>
                  </a:cubicBezTo>
                  <a:cubicBezTo>
                    <a:pt x="472" y="626"/>
                    <a:pt x="471" y="626"/>
                    <a:pt x="472" y="626"/>
                  </a:cubicBezTo>
                  <a:cubicBezTo>
                    <a:pt x="472" y="627"/>
                    <a:pt x="473" y="627"/>
                    <a:pt x="472" y="628"/>
                  </a:cubicBezTo>
                  <a:cubicBezTo>
                    <a:pt x="472" y="628"/>
                    <a:pt x="473" y="628"/>
                    <a:pt x="472" y="629"/>
                  </a:cubicBezTo>
                  <a:cubicBezTo>
                    <a:pt x="472" y="629"/>
                    <a:pt x="474" y="630"/>
                    <a:pt x="473" y="631"/>
                  </a:cubicBezTo>
                  <a:cubicBezTo>
                    <a:pt x="473" y="631"/>
                    <a:pt x="473" y="632"/>
                    <a:pt x="472" y="632"/>
                  </a:cubicBezTo>
                  <a:cubicBezTo>
                    <a:pt x="472" y="632"/>
                    <a:pt x="472" y="632"/>
                    <a:pt x="472" y="633"/>
                  </a:cubicBezTo>
                  <a:cubicBezTo>
                    <a:pt x="472" y="633"/>
                    <a:pt x="472" y="634"/>
                    <a:pt x="472" y="634"/>
                  </a:cubicBezTo>
                  <a:cubicBezTo>
                    <a:pt x="472" y="635"/>
                    <a:pt x="473" y="635"/>
                    <a:pt x="472" y="635"/>
                  </a:cubicBezTo>
                  <a:cubicBezTo>
                    <a:pt x="472" y="636"/>
                    <a:pt x="472" y="636"/>
                    <a:pt x="472" y="637"/>
                  </a:cubicBezTo>
                  <a:cubicBezTo>
                    <a:pt x="471" y="637"/>
                    <a:pt x="472" y="638"/>
                    <a:pt x="471" y="638"/>
                  </a:cubicBezTo>
                  <a:cubicBezTo>
                    <a:pt x="471" y="639"/>
                    <a:pt x="471" y="639"/>
                    <a:pt x="471" y="639"/>
                  </a:cubicBezTo>
                  <a:cubicBezTo>
                    <a:pt x="470" y="640"/>
                    <a:pt x="470" y="642"/>
                    <a:pt x="469" y="643"/>
                  </a:cubicBezTo>
                  <a:cubicBezTo>
                    <a:pt x="469" y="643"/>
                    <a:pt x="469" y="644"/>
                    <a:pt x="469" y="644"/>
                  </a:cubicBezTo>
                  <a:cubicBezTo>
                    <a:pt x="469" y="645"/>
                    <a:pt x="469" y="647"/>
                    <a:pt x="469" y="647"/>
                  </a:cubicBezTo>
                  <a:cubicBezTo>
                    <a:pt x="469" y="648"/>
                    <a:pt x="469" y="648"/>
                    <a:pt x="468" y="649"/>
                  </a:cubicBezTo>
                  <a:cubicBezTo>
                    <a:pt x="468" y="649"/>
                    <a:pt x="468" y="649"/>
                    <a:pt x="468" y="650"/>
                  </a:cubicBezTo>
                  <a:cubicBezTo>
                    <a:pt x="469" y="650"/>
                    <a:pt x="469" y="651"/>
                    <a:pt x="469" y="651"/>
                  </a:cubicBezTo>
                  <a:cubicBezTo>
                    <a:pt x="468" y="652"/>
                    <a:pt x="468" y="652"/>
                    <a:pt x="468" y="653"/>
                  </a:cubicBezTo>
                  <a:cubicBezTo>
                    <a:pt x="467" y="654"/>
                    <a:pt x="467" y="654"/>
                    <a:pt x="467" y="655"/>
                  </a:cubicBezTo>
                  <a:cubicBezTo>
                    <a:pt x="468" y="656"/>
                    <a:pt x="468" y="656"/>
                    <a:pt x="468" y="657"/>
                  </a:cubicBezTo>
                  <a:cubicBezTo>
                    <a:pt x="469" y="657"/>
                    <a:pt x="469" y="657"/>
                    <a:pt x="469" y="658"/>
                  </a:cubicBezTo>
                  <a:cubicBezTo>
                    <a:pt x="470" y="659"/>
                    <a:pt x="470" y="659"/>
                    <a:pt x="470" y="660"/>
                  </a:cubicBezTo>
                  <a:cubicBezTo>
                    <a:pt x="470" y="661"/>
                    <a:pt x="470" y="661"/>
                    <a:pt x="470" y="662"/>
                  </a:cubicBezTo>
                  <a:cubicBezTo>
                    <a:pt x="471" y="662"/>
                    <a:pt x="471" y="663"/>
                    <a:pt x="472" y="663"/>
                  </a:cubicBezTo>
                  <a:cubicBezTo>
                    <a:pt x="472" y="664"/>
                    <a:pt x="473" y="664"/>
                    <a:pt x="473" y="665"/>
                  </a:cubicBezTo>
                  <a:cubicBezTo>
                    <a:pt x="473" y="665"/>
                    <a:pt x="473" y="665"/>
                    <a:pt x="473" y="666"/>
                  </a:cubicBezTo>
                  <a:cubicBezTo>
                    <a:pt x="473" y="667"/>
                    <a:pt x="473" y="668"/>
                    <a:pt x="474" y="668"/>
                  </a:cubicBezTo>
                  <a:cubicBezTo>
                    <a:pt x="474" y="669"/>
                    <a:pt x="474" y="670"/>
                    <a:pt x="474" y="670"/>
                  </a:cubicBezTo>
                  <a:cubicBezTo>
                    <a:pt x="474" y="670"/>
                    <a:pt x="474" y="670"/>
                    <a:pt x="475" y="671"/>
                  </a:cubicBezTo>
                  <a:cubicBezTo>
                    <a:pt x="475" y="671"/>
                    <a:pt x="476" y="672"/>
                    <a:pt x="476" y="672"/>
                  </a:cubicBezTo>
                  <a:cubicBezTo>
                    <a:pt x="475" y="673"/>
                    <a:pt x="475" y="673"/>
                    <a:pt x="475" y="674"/>
                  </a:cubicBezTo>
                  <a:cubicBezTo>
                    <a:pt x="475" y="674"/>
                    <a:pt x="475" y="675"/>
                    <a:pt x="476" y="675"/>
                  </a:cubicBezTo>
                  <a:cubicBezTo>
                    <a:pt x="476" y="676"/>
                    <a:pt x="477" y="676"/>
                    <a:pt x="477" y="677"/>
                  </a:cubicBezTo>
                  <a:cubicBezTo>
                    <a:pt x="477" y="678"/>
                    <a:pt x="477" y="678"/>
                    <a:pt x="477" y="679"/>
                  </a:cubicBezTo>
                  <a:cubicBezTo>
                    <a:pt x="477" y="680"/>
                    <a:pt x="477" y="681"/>
                    <a:pt x="476" y="682"/>
                  </a:cubicBezTo>
                  <a:cubicBezTo>
                    <a:pt x="476" y="683"/>
                    <a:pt x="477" y="684"/>
                    <a:pt x="476" y="684"/>
                  </a:cubicBezTo>
                  <a:cubicBezTo>
                    <a:pt x="475" y="685"/>
                    <a:pt x="475" y="685"/>
                    <a:pt x="475" y="686"/>
                  </a:cubicBezTo>
                  <a:cubicBezTo>
                    <a:pt x="476" y="686"/>
                    <a:pt x="476" y="687"/>
                    <a:pt x="476" y="687"/>
                  </a:cubicBezTo>
                  <a:cubicBezTo>
                    <a:pt x="475" y="688"/>
                    <a:pt x="475" y="688"/>
                    <a:pt x="475" y="688"/>
                  </a:cubicBezTo>
                  <a:cubicBezTo>
                    <a:pt x="475" y="689"/>
                    <a:pt x="475" y="689"/>
                    <a:pt x="475" y="690"/>
                  </a:cubicBezTo>
                  <a:cubicBezTo>
                    <a:pt x="475" y="691"/>
                    <a:pt x="475" y="691"/>
                    <a:pt x="475" y="692"/>
                  </a:cubicBezTo>
                  <a:cubicBezTo>
                    <a:pt x="475" y="693"/>
                    <a:pt x="474" y="693"/>
                    <a:pt x="474" y="694"/>
                  </a:cubicBezTo>
                  <a:cubicBezTo>
                    <a:pt x="474" y="695"/>
                    <a:pt x="473" y="698"/>
                    <a:pt x="473" y="698"/>
                  </a:cubicBezTo>
                  <a:cubicBezTo>
                    <a:pt x="472" y="699"/>
                    <a:pt x="473" y="699"/>
                    <a:pt x="473" y="701"/>
                  </a:cubicBezTo>
                  <a:cubicBezTo>
                    <a:pt x="472" y="702"/>
                    <a:pt x="473" y="702"/>
                    <a:pt x="472" y="704"/>
                  </a:cubicBezTo>
                  <a:cubicBezTo>
                    <a:pt x="472" y="706"/>
                    <a:pt x="472" y="707"/>
                    <a:pt x="472" y="708"/>
                  </a:cubicBezTo>
                  <a:cubicBezTo>
                    <a:pt x="472" y="709"/>
                    <a:pt x="472" y="709"/>
                    <a:pt x="472" y="710"/>
                  </a:cubicBezTo>
                  <a:cubicBezTo>
                    <a:pt x="472" y="711"/>
                    <a:pt x="471" y="711"/>
                    <a:pt x="472" y="712"/>
                  </a:cubicBezTo>
                  <a:cubicBezTo>
                    <a:pt x="472" y="713"/>
                    <a:pt x="472" y="713"/>
                    <a:pt x="472" y="714"/>
                  </a:cubicBezTo>
                  <a:cubicBezTo>
                    <a:pt x="472" y="715"/>
                    <a:pt x="473" y="714"/>
                    <a:pt x="473" y="715"/>
                  </a:cubicBezTo>
                  <a:cubicBezTo>
                    <a:pt x="473" y="716"/>
                    <a:pt x="473" y="715"/>
                    <a:pt x="473" y="718"/>
                  </a:cubicBezTo>
                  <a:cubicBezTo>
                    <a:pt x="472" y="720"/>
                    <a:pt x="473" y="719"/>
                    <a:pt x="472" y="721"/>
                  </a:cubicBezTo>
                  <a:cubicBezTo>
                    <a:pt x="471" y="722"/>
                    <a:pt x="471" y="722"/>
                    <a:pt x="470" y="723"/>
                  </a:cubicBezTo>
                  <a:cubicBezTo>
                    <a:pt x="470" y="724"/>
                    <a:pt x="469" y="724"/>
                    <a:pt x="470" y="725"/>
                  </a:cubicBezTo>
                  <a:cubicBezTo>
                    <a:pt x="470" y="726"/>
                    <a:pt x="471" y="726"/>
                    <a:pt x="471" y="727"/>
                  </a:cubicBezTo>
                  <a:cubicBezTo>
                    <a:pt x="471" y="728"/>
                    <a:pt x="470" y="729"/>
                    <a:pt x="471" y="730"/>
                  </a:cubicBezTo>
                  <a:cubicBezTo>
                    <a:pt x="472" y="732"/>
                    <a:pt x="472" y="733"/>
                    <a:pt x="472" y="734"/>
                  </a:cubicBezTo>
                  <a:cubicBezTo>
                    <a:pt x="473" y="736"/>
                    <a:pt x="473" y="736"/>
                    <a:pt x="473" y="737"/>
                  </a:cubicBezTo>
                  <a:cubicBezTo>
                    <a:pt x="473" y="739"/>
                    <a:pt x="474" y="740"/>
                    <a:pt x="474" y="740"/>
                  </a:cubicBezTo>
                  <a:cubicBezTo>
                    <a:pt x="475" y="741"/>
                    <a:pt x="475" y="741"/>
                    <a:pt x="476" y="741"/>
                  </a:cubicBezTo>
                  <a:cubicBezTo>
                    <a:pt x="476" y="742"/>
                    <a:pt x="476" y="743"/>
                    <a:pt x="477" y="743"/>
                  </a:cubicBezTo>
                  <a:cubicBezTo>
                    <a:pt x="478" y="743"/>
                    <a:pt x="477" y="743"/>
                    <a:pt x="478" y="743"/>
                  </a:cubicBezTo>
                  <a:cubicBezTo>
                    <a:pt x="479" y="743"/>
                    <a:pt x="480" y="742"/>
                    <a:pt x="479" y="743"/>
                  </a:cubicBezTo>
                  <a:cubicBezTo>
                    <a:pt x="479" y="744"/>
                    <a:pt x="478" y="745"/>
                    <a:pt x="479" y="745"/>
                  </a:cubicBezTo>
                  <a:cubicBezTo>
                    <a:pt x="480" y="746"/>
                    <a:pt x="480" y="746"/>
                    <a:pt x="481" y="747"/>
                  </a:cubicBezTo>
                  <a:cubicBezTo>
                    <a:pt x="481" y="747"/>
                    <a:pt x="481" y="747"/>
                    <a:pt x="481" y="748"/>
                  </a:cubicBezTo>
                  <a:cubicBezTo>
                    <a:pt x="481" y="748"/>
                    <a:pt x="483" y="748"/>
                    <a:pt x="483" y="749"/>
                  </a:cubicBezTo>
                  <a:cubicBezTo>
                    <a:pt x="483" y="749"/>
                    <a:pt x="483" y="749"/>
                    <a:pt x="484" y="749"/>
                  </a:cubicBezTo>
                  <a:cubicBezTo>
                    <a:pt x="484" y="749"/>
                    <a:pt x="484" y="749"/>
                    <a:pt x="485" y="749"/>
                  </a:cubicBezTo>
                  <a:cubicBezTo>
                    <a:pt x="485" y="749"/>
                    <a:pt x="485" y="749"/>
                    <a:pt x="485" y="750"/>
                  </a:cubicBezTo>
                  <a:cubicBezTo>
                    <a:pt x="486" y="751"/>
                    <a:pt x="486" y="751"/>
                    <a:pt x="487" y="751"/>
                  </a:cubicBezTo>
                  <a:cubicBezTo>
                    <a:pt x="487" y="751"/>
                    <a:pt x="488" y="751"/>
                    <a:pt x="488" y="752"/>
                  </a:cubicBezTo>
                  <a:cubicBezTo>
                    <a:pt x="488" y="752"/>
                    <a:pt x="488" y="753"/>
                    <a:pt x="488" y="753"/>
                  </a:cubicBezTo>
                  <a:cubicBezTo>
                    <a:pt x="488" y="753"/>
                    <a:pt x="488" y="753"/>
                    <a:pt x="488" y="754"/>
                  </a:cubicBezTo>
                  <a:cubicBezTo>
                    <a:pt x="489" y="755"/>
                    <a:pt x="489" y="755"/>
                    <a:pt x="489" y="756"/>
                  </a:cubicBezTo>
                  <a:cubicBezTo>
                    <a:pt x="490" y="757"/>
                    <a:pt x="490" y="760"/>
                    <a:pt x="490" y="760"/>
                  </a:cubicBezTo>
                  <a:cubicBezTo>
                    <a:pt x="490" y="761"/>
                    <a:pt x="490" y="761"/>
                    <a:pt x="490" y="762"/>
                  </a:cubicBezTo>
                  <a:cubicBezTo>
                    <a:pt x="490" y="763"/>
                    <a:pt x="490" y="764"/>
                    <a:pt x="490" y="765"/>
                  </a:cubicBezTo>
                  <a:cubicBezTo>
                    <a:pt x="491" y="766"/>
                    <a:pt x="491" y="766"/>
                    <a:pt x="492" y="767"/>
                  </a:cubicBezTo>
                  <a:cubicBezTo>
                    <a:pt x="492" y="769"/>
                    <a:pt x="493" y="769"/>
                    <a:pt x="493" y="770"/>
                  </a:cubicBezTo>
                  <a:cubicBezTo>
                    <a:pt x="493" y="770"/>
                    <a:pt x="493" y="771"/>
                    <a:pt x="493" y="771"/>
                  </a:cubicBezTo>
                  <a:cubicBezTo>
                    <a:pt x="494" y="772"/>
                    <a:pt x="494" y="772"/>
                    <a:pt x="494" y="773"/>
                  </a:cubicBezTo>
                  <a:cubicBezTo>
                    <a:pt x="495" y="774"/>
                    <a:pt x="495" y="774"/>
                    <a:pt x="495" y="775"/>
                  </a:cubicBezTo>
                  <a:cubicBezTo>
                    <a:pt x="495" y="775"/>
                    <a:pt x="494" y="775"/>
                    <a:pt x="494" y="776"/>
                  </a:cubicBezTo>
                  <a:cubicBezTo>
                    <a:pt x="494" y="776"/>
                    <a:pt x="493" y="777"/>
                    <a:pt x="493" y="778"/>
                  </a:cubicBezTo>
                  <a:cubicBezTo>
                    <a:pt x="493" y="778"/>
                    <a:pt x="493" y="779"/>
                    <a:pt x="493" y="780"/>
                  </a:cubicBezTo>
                  <a:cubicBezTo>
                    <a:pt x="494" y="781"/>
                    <a:pt x="495" y="781"/>
                    <a:pt x="495" y="782"/>
                  </a:cubicBezTo>
                  <a:cubicBezTo>
                    <a:pt x="495" y="783"/>
                    <a:pt x="495" y="783"/>
                    <a:pt x="495" y="784"/>
                  </a:cubicBezTo>
                  <a:cubicBezTo>
                    <a:pt x="495" y="785"/>
                    <a:pt x="495" y="786"/>
                    <a:pt x="495" y="787"/>
                  </a:cubicBezTo>
                  <a:cubicBezTo>
                    <a:pt x="495" y="788"/>
                    <a:pt x="495" y="790"/>
                    <a:pt x="495" y="790"/>
                  </a:cubicBezTo>
                  <a:cubicBezTo>
                    <a:pt x="495" y="791"/>
                    <a:pt x="496" y="791"/>
                    <a:pt x="495" y="792"/>
                  </a:cubicBezTo>
                  <a:cubicBezTo>
                    <a:pt x="495" y="793"/>
                    <a:pt x="495" y="793"/>
                    <a:pt x="494" y="793"/>
                  </a:cubicBezTo>
                  <a:cubicBezTo>
                    <a:pt x="494" y="794"/>
                    <a:pt x="494" y="794"/>
                    <a:pt x="493" y="795"/>
                  </a:cubicBezTo>
                  <a:cubicBezTo>
                    <a:pt x="493" y="795"/>
                    <a:pt x="493" y="795"/>
                    <a:pt x="492" y="795"/>
                  </a:cubicBezTo>
                  <a:cubicBezTo>
                    <a:pt x="491" y="795"/>
                    <a:pt x="491" y="795"/>
                    <a:pt x="490" y="796"/>
                  </a:cubicBezTo>
                  <a:cubicBezTo>
                    <a:pt x="489" y="796"/>
                    <a:pt x="488" y="797"/>
                    <a:pt x="488" y="798"/>
                  </a:cubicBezTo>
                  <a:cubicBezTo>
                    <a:pt x="488" y="798"/>
                    <a:pt x="488" y="799"/>
                    <a:pt x="488" y="800"/>
                  </a:cubicBezTo>
                  <a:cubicBezTo>
                    <a:pt x="489" y="800"/>
                    <a:pt x="490" y="801"/>
                    <a:pt x="489" y="802"/>
                  </a:cubicBezTo>
                  <a:cubicBezTo>
                    <a:pt x="489" y="803"/>
                    <a:pt x="489" y="803"/>
                    <a:pt x="489" y="804"/>
                  </a:cubicBezTo>
                  <a:cubicBezTo>
                    <a:pt x="489" y="805"/>
                    <a:pt x="490" y="806"/>
                    <a:pt x="490" y="807"/>
                  </a:cubicBezTo>
                  <a:cubicBezTo>
                    <a:pt x="491" y="807"/>
                    <a:pt x="492" y="808"/>
                    <a:pt x="492" y="809"/>
                  </a:cubicBezTo>
                  <a:cubicBezTo>
                    <a:pt x="492" y="810"/>
                    <a:pt x="492" y="810"/>
                    <a:pt x="492" y="811"/>
                  </a:cubicBezTo>
                  <a:cubicBezTo>
                    <a:pt x="492" y="812"/>
                    <a:pt x="492" y="813"/>
                    <a:pt x="492" y="814"/>
                  </a:cubicBezTo>
                  <a:cubicBezTo>
                    <a:pt x="492" y="814"/>
                    <a:pt x="492" y="815"/>
                    <a:pt x="492" y="815"/>
                  </a:cubicBezTo>
                  <a:cubicBezTo>
                    <a:pt x="492" y="816"/>
                    <a:pt x="491" y="817"/>
                    <a:pt x="491" y="817"/>
                  </a:cubicBezTo>
                  <a:cubicBezTo>
                    <a:pt x="492" y="818"/>
                    <a:pt x="492" y="818"/>
                    <a:pt x="493" y="817"/>
                  </a:cubicBezTo>
                  <a:cubicBezTo>
                    <a:pt x="494" y="817"/>
                    <a:pt x="495" y="817"/>
                    <a:pt x="496" y="816"/>
                  </a:cubicBezTo>
                  <a:cubicBezTo>
                    <a:pt x="496" y="815"/>
                    <a:pt x="497" y="814"/>
                    <a:pt x="497" y="814"/>
                  </a:cubicBezTo>
                  <a:cubicBezTo>
                    <a:pt x="497" y="814"/>
                    <a:pt x="498" y="814"/>
                    <a:pt x="500" y="813"/>
                  </a:cubicBezTo>
                  <a:cubicBezTo>
                    <a:pt x="502" y="812"/>
                    <a:pt x="502" y="812"/>
                    <a:pt x="503" y="811"/>
                  </a:cubicBezTo>
                  <a:cubicBezTo>
                    <a:pt x="504" y="811"/>
                    <a:pt x="504" y="811"/>
                    <a:pt x="504" y="810"/>
                  </a:cubicBezTo>
                  <a:cubicBezTo>
                    <a:pt x="504" y="809"/>
                    <a:pt x="504" y="809"/>
                    <a:pt x="504" y="809"/>
                  </a:cubicBezTo>
                  <a:cubicBezTo>
                    <a:pt x="505" y="808"/>
                    <a:pt x="504" y="807"/>
                    <a:pt x="505" y="807"/>
                  </a:cubicBezTo>
                  <a:cubicBezTo>
                    <a:pt x="507" y="807"/>
                    <a:pt x="506" y="806"/>
                    <a:pt x="508" y="807"/>
                  </a:cubicBezTo>
                  <a:cubicBezTo>
                    <a:pt x="510" y="808"/>
                    <a:pt x="510" y="807"/>
                    <a:pt x="511" y="808"/>
                  </a:cubicBezTo>
                  <a:cubicBezTo>
                    <a:pt x="512" y="809"/>
                    <a:pt x="512" y="809"/>
                    <a:pt x="512" y="809"/>
                  </a:cubicBezTo>
                  <a:cubicBezTo>
                    <a:pt x="512" y="809"/>
                    <a:pt x="515" y="809"/>
                    <a:pt x="516" y="809"/>
                  </a:cubicBezTo>
                  <a:cubicBezTo>
                    <a:pt x="516" y="810"/>
                    <a:pt x="517" y="809"/>
                    <a:pt x="517" y="809"/>
                  </a:cubicBezTo>
                  <a:cubicBezTo>
                    <a:pt x="517" y="809"/>
                    <a:pt x="518" y="809"/>
                    <a:pt x="518" y="809"/>
                  </a:cubicBezTo>
                  <a:cubicBezTo>
                    <a:pt x="519" y="809"/>
                    <a:pt x="520" y="808"/>
                    <a:pt x="520" y="808"/>
                  </a:cubicBezTo>
                  <a:cubicBezTo>
                    <a:pt x="521" y="808"/>
                    <a:pt x="521" y="808"/>
                    <a:pt x="522" y="808"/>
                  </a:cubicBezTo>
                  <a:cubicBezTo>
                    <a:pt x="523" y="808"/>
                    <a:pt x="523" y="808"/>
                    <a:pt x="524" y="808"/>
                  </a:cubicBezTo>
                  <a:cubicBezTo>
                    <a:pt x="525" y="809"/>
                    <a:pt x="525" y="809"/>
                    <a:pt x="526" y="809"/>
                  </a:cubicBezTo>
                  <a:cubicBezTo>
                    <a:pt x="527" y="810"/>
                    <a:pt x="528" y="810"/>
                    <a:pt x="528" y="810"/>
                  </a:cubicBezTo>
                  <a:cubicBezTo>
                    <a:pt x="528" y="810"/>
                    <a:pt x="529" y="809"/>
                    <a:pt x="530" y="810"/>
                  </a:cubicBezTo>
                  <a:cubicBezTo>
                    <a:pt x="532" y="810"/>
                    <a:pt x="533" y="810"/>
                    <a:pt x="533" y="810"/>
                  </a:cubicBezTo>
                  <a:cubicBezTo>
                    <a:pt x="534" y="810"/>
                    <a:pt x="536" y="809"/>
                    <a:pt x="536" y="809"/>
                  </a:cubicBezTo>
                  <a:cubicBezTo>
                    <a:pt x="537" y="808"/>
                    <a:pt x="536" y="808"/>
                    <a:pt x="538" y="808"/>
                  </a:cubicBezTo>
                  <a:cubicBezTo>
                    <a:pt x="540" y="808"/>
                    <a:pt x="541" y="809"/>
                    <a:pt x="542" y="808"/>
                  </a:cubicBezTo>
                  <a:cubicBezTo>
                    <a:pt x="543" y="807"/>
                    <a:pt x="543" y="806"/>
                    <a:pt x="544" y="806"/>
                  </a:cubicBezTo>
                  <a:cubicBezTo>
                    <a:pt x="545" y="805"/>
                    <a:pt x="549" y="804"/>
                    <a:pt x="550" y="803"/>
                  </a:cubicBezTo>
                  <a:cubicBezTo>
                    <a:pt x="551" y="803"/>
                    <a:pt x="550" y="803"/>
                    <a:pt x="552" y="803"/>
                  </a:cubicBezTo>
                  <a:cubicBezTo>
                    <a:pt x="554" y="803"/>
                    <a:pt x="556" y="803"/>
                    <a:pt x="557" y="804"/>
                  </a:cubicBezTo>
                  <a:cubicBezTo>
                    <a:pt x="558" y="804"/>
                    <a:pt x="558" y="804"/>
                    <a:pt x="559" y="804"/>
                  </a:cubicBezTo>
                  <a:cubicBezTo>
                    <a:pt x="560" y="805"/>
                    <a:pt x="561" y="805"/>
                    <a:pt x="561" y="805"/>
                  </a:cubicBezTo>
                  <a:cubicBezTo>
                    <a:pt x="562" y="805"/>
                    <a:pt x="564" y="805"/>
                    <a:pt x="565" y="805"/>
                  </a:cubicBezTo>
                  <a:cubicBezTo>
                    <a:pt x="565" y="805"/>
                    <a:pt x="566" y="804"/>
                    <a:pt x="566" y="804"/>
                  </a:cubicBezTo>
                  <a:cubicBezTo>
                    <a:pt x="567" y="804"/>
                    <a:pt x="567" y="804"/>
                    <a:pt x="567" y="805"/>
                  </a:cubicBezTo>
                  <a:cubicBezTo>
                    <a:pt x="568" y="805"/>
                    <a:pt x="569" y="806"/>
                    <a:pt x="569" y="806"/>
                  </a:cubicBezTo>
                  <a:cubicBezTo>
                    <a:pt x="570" y="806"/>
                    <a:pt x="571" y="806"/>
                    <a:pt x="572" y="806"/>
                  </a:cubicBezTo>
                  <a:cubicBezTo>
                    <a:pt x="572" y="805"/>
                    <a:pt x="573" y="805"/>
                    <a:pt x="573" y="804"/>
                  </a:cubicBezTo>
                  <a:cubicBezTo>
                    <a:pt x="573" y="804"/>
                    <a:pt x="573" y="804"/>
                    <a:pt x="574" y="803"/>
                  </a:cubicBezTo>
                  <a:cubicBezTo>
                    <a:pt x="575" y="802"/>
                    <a:pt x="575" y="803"/>
                    <a:pt x="576" y="802"/>
                  </a:cubicBezTo>
                  <a:cubicBezTo>
                    <a:pt x="576" y="801"/>
                    <a:pt x="576" y="801"/>
                    <a:pt x="577" y="800"/>
                  </a:cubicBezTo>
                  <a:cubicBezTo>
                    <a:pt x="577" y="800"/>
                    <a:pt x="578" y="800"/>
                    <a:pt x="578" y="800"/>
                  </a:cubicBezTo>
                  <a:cubicBezTo>
                    <a:pt x="578" y="800"/>
                    <a:pt x="580" y="799"/>
                    <a:pt x="581" y="799"/>
                  </a:cubicBezTo>
                  <a:cubicBezTo>
                    <a:pt x="581" y="800"/>
                    <a:pt x="582" y="800"/>
                    <a:pt x="582" y="801"/>
                  </a:cubicBezTo>
                  <a:cubicBezTo>
                    <a:pt x="582" y="801"/>
                    <a:pt x="584" y="801"/>
                    <a:pt x="584" y="802"/>
                  </a:cubicBezTo>
                  <a:cubicBezTo>
                    <a:pt x="584" y="802"/>
                    <a:pt x="583" y="802"/>
                    <a:pt x="583" y="802"/>
                  </a:cubicBezTo>
                  <a:cubicBezTo>
                    <a:pt x="584" y="803"/>
                    <a:pt x="584" y="803"/>
                    <a:pt x="584" y="803"/>
                  </a:cubicBezTo>
                  <a:cubicBezTo>
                    <a:pt x="584" y="803"/>
                    <a:pt x="584" y="804"/>
                    <a:pt x="584" y="804"/>
                  </a:cubicBezTo>
                  <a:cubicBezTo>
                    <a:pt x="584" y="805"/>
                    <a:pt x="584" y="806"/>
                    <a:pt x="584" y="806"/>
                  </a:cubicBezTo>
                  <a:cubicBezTo>
                    <a:pt x="584" y="806"/>
                    <a:pt x="585" y="807"/>
                    <a:pt x="585" y="807"/>
                  </a:cubicBezTo>
                  <a:cubicBezTo>
                    <a:pt x="586" y="807"/>
                    <a:pt x="586" y="806"/>
                    <a:pt x="586" y="806"/>
                  </a:cubicBezTo>
                  <a:cubicBezTo>
                    <a:pt x="587" y="806"/>
                    <a:pt x="587" y="805"/>
                    <a:pt x="588" y="806"/>
                  </a:cubicBezTo>
                  <a:cubicBezTo>
                    <a:pt x="589" y="807"/>
                    <a:pt x="590" y="807"/>
                    <a:pt x="590" y="807"/>
                  </a:cubicBezTo>
                  <a:cubicBezTo>
                    <a:pt x="590" y="807"/>
                    <a:pt x="591" y="807"/>
                    <a:pt x="592" y="807"/>
                  </a:cubicBezTo>
                  <a:cubicBezTo>
                    <a:pt x="593" y="807"/>
                    <a:pt x="594" y="807"/>
                    <a:pt x="594" y="807"/>
                  </a:cubicBezTo>
                  <a:cubicBezTo>
                    <a:pt x="594" y="808"/>
                    <a:pt x="594" y="808"/>
                    <a:pt x="595" y="809"/>
                  </a:cubicBezTo>
                  <a:cubicBezTo>
                    <a:pt x="596" y="809"/>
                    <a:pt x="597" y="810"/>
                    <a:pt x="597" y="810"/>
                  </a:cubicBezTo>
                  <a:cubicBezTo>
                    <a:pt x="597" y="810"/>
                    <a:pt x="597" y="811"/>
                    <a:pt x="597" y="811"/>
                  </a:cubicBezTo>
                  <a:cubicBezTo>
                    <a:pt x="596" y="812"/>
                    <a:pt x="596" y="812"/>
                    <a:pt x="596" y="813"/>
                  </a:cubicBezTo>
                  <a:cubicBezTo>
                    <a:pt x="596" y="814"/>
                    <a:pt x="596" y="815"/>
                    <a:pt x="596" y="815"/>
                  </a:cubicBezTo>
                  <a:cubicBezTo>
                    <a:pt x="597" y="816"/>
                    <a:pt x="597" y="817"/>
                    <a:pt x="597" y="817"/>
                  </a:cubicBezTo>
                  <a:cubicBezTo>
                    <a:pt x="597" y="817"/>
                    <a:pt x="598" y="817"/>
                    <a:pt x="597" y="818"/>
                  </a:cubicBezTo>
                  <a:cubicBezTo>
                    <a:pt x="597" y="818"/>
                    <a:pt x="596" y="818"/>
                    <a:pt x="596" y="819"/>
                  </a:cubicBezTo>
                  <a:cubicBezTo>
                    <a:pt x="597" y="819"/>
                    <a:pt x="598" y="820"/>
                    <a:pt x="597" y="821"/>
                  </a:cubicBezTo>
                  <a:cubicBezTo>
                    <a:pt x="596" y="821"/>
                    <a:pt x="595" y="822"/>
                    <a:pt x="595" y="822"/>
                  </a:cubicBezTo>
                  <a:cubicBezTo>
                    <a:pt x="595" y="823"/>
                    <a:pt x="594" y="823"/>
                    <a:pt x="594" y="823"/>
                  </a:cubicBezTo>
                  <a:cubicBezTo>
                    <a:pt x="593" y="823"/>
                    <a:pt x="591" y="823"/>
                    <a:pt x="592" y="824"/>
                  </a:cubicBezTo>
                  <a:cubicBezTo>
                    <a:pt x="592" y="825"/>
                    <a:pt x="592" y="825"/>
                    <a:pt x="593" y="825"/>
                  </a:cubicBezTo>
                  <a:cubicBezTo>
                    <a:pt x="594" y="825"/>
                    <a:pt x="594" y="825"/>
                    <a:pt x="595" y="825"/>
                  </a:cubicBezTo>
                  <a:cubicBezTo>
                    <a:pt x="595" y="825"/>
                    <a:pt x="595" y="825"/>
                    <a:pt x="596" y="825"/>
                  </a:cubicBezTo>
                  <a:cubicBezTo>
                    <a:pt x="596" y="825"/>
                    <a:pt x="597" y="826"/>
                    <a:pt x="597" y="826"/>
                  </a:cubicBezTo>
                  <a:cubicBezTo>
                    <a:pt x="597" y="826"/>
                    <a:pt x="598" y="826"/>
                    <a:pt x="598" y="827"/>
                  </a:cubicBezTo>
                  <a:cubicBezTo>
                    <a:pt x="599" y="827"/>
                    <a:pt x="600" y="827"/>
                    <a:pt x="600" y="828"/>
                  </a:cubicBezTo>
                  <a:cubicBezTo>
                    <a:pt x="600" y="828"/>
                    <a:pt x="600" y="828"/>
                    <a:pt x="601" y="828"/>
                  </a:cubicBezTo>
                  <a:cubicBezTo>
                    <a:pt x="601" y="828"/>
                    <a:pt x="602" y="828"/>
                    <a:pt x="603" y="828"/>
                  </a:cubicBezTo>
                  <a:cubicBezTo>
                    <a:pt x="604" y="828"/>
                    <a:pt x="605" y="828"/>
                    <a:pt x="605" y="828"/>
                  </a:cubicBezTo>
                  <a:cubicBezTo>
                    <a:pt x="605" y="827"/>
                    <a:pt x="605" y="827"/>
                    <a:pt x="605" y="827"/>
                  </a:cubicBezTo>
                  <a:cubicBezTo>
                    <a:pt x="605" y="827"/>
                    <a:pt x="606" y="828"/>
                    <a:pt x="606" y="827"/>
                  </a:cubicBezTo>
                  <a:cubicBezTo>
                    <a:pt x="606" y="827"/>
                    <a:pt x="606" y="827"/>
                    <a:pt x="606" y="826"/>
                  </a:cubicBezTo>
                  <a:cubicBezTo>
                    <a:pt x="607" y="825"/>
                    <a:pt x="607" y="825"/>
                    <a:pt x="607" y="825"/>
                  </a:cubicBezTo>
                  <a:cubicBezTo>
                    <a:pt x="608" y="825"/>
                    <a:pt x="608" y="825"/>
                    <a:pt x="609" y="825"/>
                  </a:cubicBezTo>
                  <a:cubicBezTo>
                    <a:pt x="610" y="824"/>
                    <a:pt x="610" y="824"/>
                    <a:pt x="610" y="824"/>
                  </a:cubicBezTo>
                  <a:cubicBezTo>
                    <a:pt x="610" y="823"/>
                    <a:pt x="610" y="823"/>
                    <a:pt x="611" y="822"/>
                  </a:cubicBezTo>
                  <a:cubicBezTo>
                    <a:pt x="611" y="822"/>
                    <a:pt x="611" y="822"/>
                    <a:pt x="612" y="821"/>
                  </a:cubicBezTo>
                  <a:cubicBezTo>
                    <a:pt x="613" y="821"/>
                    <a:pt x="613" y="821"/>
                    <a:pt x="613" y="821"/>
                  </a:cubicBezTo>
                  <a:cubicBezTo>
                    <a:pt x="613" y="821"/>
                    <a:pt x="613" y="820"/>
                    <a:pt x="614" y="820"/>
                  </a:cubicBezTo>
                  <a:cubicBezTo>
                    <a:pt x="615" y="819"/>
                    <a:pt x="614" y="819"/>
                    <a:pt x="616" y="819"/>
                  </a:cubicBezTo>
                  <a:cubicBezTo>
                    <a:pt x="617" y="819"/>
                    <a:pt x="617" y="820"/>
                    <a:pt x="617" y="820"/>
                  </a:cubicBezTo>
                  <a:cubicBezTo>
                    <a:pt x="618" y="820"/>
                    <a:pt x="621" y="818"/>
                    <a:pt x="621" y="818"/>
                  </a:cubicBezTo>
                  <a:cubicBezTo>
                    <a:pt x="621" y="818"/>
                    <a:pt x="620" y="818"/>
                    <a:pt x="621" y="818"/>
                  </a:cubicBezTo>
                  <a:cubicBezTo>
                    <a:pt x="622" y="818"/>
                    <a:pt x="622" y="818"/>
                    <a:pt x="623" y="818"/>
                  </a:cubicBezTo>
                  <a:cubicBezTo>
                    <a:pt x="623" y="818"/>
                    <a:pt x="623" y="818"/>
                    <a:pt x="624" y="818"/>
                  </a:cubicBezTo>
                  <a:cubicBezTo>
                    <a:pt x="625" y="818"/>
                    <a:pt x="625" y="818"/>
                    <a:pt x="627" y="817"/>
                  </a:cubicBezTo>
                  <a:cubicBezTo>
                    <a:pt x="628" y="817"/>
                    <a:pt x="628" y="817"/>
                    <a:pt x="628" y="817"/>
                  </a:cubicBezTo>
                  <a:cubicBezTo>
                    <a:pt x="629" y="817"/>
                    <a:pt x="629" y="817"/>
                    <a:pt x="630" y="817"/>
                  </a:cubicBezTo>
                  <a:cubicBezTo>
                    <a:pt x="631" y="818"/>
                    <a:pt x="631" y="818"/>
                    <a:pt x="632" y="818"/>
                  </a:cubicBezTo>
                  <a:cubicBezTo>
                    <a:pt x="633" y="817"/>
                    <a:pt x="633" y="817"/>
                    <a:pt x="634" y="817"/>
                  </a:cubicBezTo>
                  <a:cubicBezTo>
                    <a:pt x="635" y="817"/>
                    <a:pt x="634" y="817"/>
                    <a:pt x="635" y="817"/>
                  </a:cubicBezTo>
                  <a:cubicBezTo>
                    <a:pt x="636" y="817"/>
                    <a:pt x="636" y="817"/>
                    <a:pt x="637" y="816"/>
                  </a:cubicBezTo>
                  <a:cubicBezTo>
                    <a:pt x="638" y="815"/>
                    <a:pt x="638" y="815"/>
                    <a:pt x="639" y="815"/>
                  </a:cubicBezTo>
                  <a:cubicBezTo>
                    <a:pt x="640" y="815"/>
                    <a:pt x="644" y="814"/>
                    <a:pt x="644" y="814"/>
                  </a:cubicBezTo>
                  <a:cubicBezTo>
                    <a:pt x="644" y="815"/>
                    <a:pt x="643" y="815"/>
                    <a:pt x="643" y="816"/>
                  </a:cubicBezTo>
                  <a:cubicBezTo>
                    <a:pt x="642" y="816"/>
                    <a:pt x="642" y="817"/>
                    <a:pt x="642" y="817"/>
                  </a:cubicBezTo>
                  <a:cubicBezTo>
                    <a:pt x="641" y="818"/>
                    <a:pt x="643" y="819"/>
                    <a:pt x="643" y="819"/>
                  </a:cubicBezTo>
                  <a:cubicBezTo>
                    <a:pt x="642" y="819"/>
                    <a:pt x="642" y="820"/>
                    <a:pt x="641" y="820"/>
                  </a:cubicBezTo>
                  <a:cubicBezTo>
                    <a:pt x="641" y="820"/>
                    <a:pt x="640" y="819"/>
                    <a:pt x="641" y="820"/>
                  </a:cubicBezTo>
                  <a:cubicBezTo>
                    <a:pt x="641" y="820"/>
                    <a:pt x="641" y="820"/>
                    <a:pt x="641" y="821"/>
                  </a:cubicBezTo>
                  <a:cubicBezTo>
                    <a:pt x="641" y="821"/>
                    <a:pt x="641" y="822"/>
                    <a:pt x="641" y="822"/>
                  </a:cubicBezTo>
                  <a:cubicBezTo>
                    <a:pt x="641" y="822"/>
                    <a:pt x="641" y="822"/>
                    <a:pt x="640" y="822"/>
                  </a:cubicBezTo>
                  <a:cubicBezTo>
                    <a:pt x="640" y="823"/>
                    <a:pt x="640" y="824"/>
                    <a:pt x="641" y="825"/>
                  </a:cubicBezTo>
                  <a:cubicBezTo>
                    <a:pt x="641" y="825"/>
                    <a:pt x="641" y="825"/>
                    <a:pt x="641" y="826"/>
                  </a:cubicBezTo>
                  <a:cubicBezTo>
                    <a:pt x="641" y="827"/>
                    <a:pt x="641" y="827"/>
                    <a:pt x="641" y="827"/>
                  </a:cubicBezTo>
                  <a:cubicBezTo>
                    <a:pt x="641" y="827"/>
                    <a:pt x="641" y="827"/>
                    <a:pt x="641" y="828"/>
                  </a:cubicBezTo>
                  <a:cubicBezTo>
                    <a:pt x="641" y="829"/>
                    <a:pt x="641" y="828"/>
                    <a:pt x="642" y="829"/>
                  </a:cubicBezTo>
                  <a:cubicBezTo>
                    <a:pt x="642" y="830"/>
                    <a:pt x="642" y="831"/>
                    <a:pt x="642" y="831"/>
                  </a:cubicBezTo>
                  <a:cubicBezTo>
                    <a:pt x="642" y="831"/>
                    <a:pt x="641" y="831"/>
                    <a:pt x="641" y="831"/>
                  </a:cubicBezTo>
                  <a:cubicBezTo>
                    <a:pt x="640" y="831"/>
                    <a:pt x="641" y="832"/>
                    <a:pt x="641" y="832"/>
                  </a:cubicBezTo>
                  <a:cubicBezTo>
                    <a:pt x="641" y="832"/>
                    <a:pt x="641" y="832"/>
                    <a:pt x="642" y="833"/>
                  </a:cubicBezTo>
                  <a:cubicBezTo>
                    <a:pt x="642" y="833"/>
                    <a:pt x="641" y="833"/>
                    <a:pt x="642" y="834"/>
                  </a:cubicBezTo>
                  <a:cubicBezTo>
                    <a:pt x="642" y="834"/>
                    <a:pt x="642" y="833"/>
                    <a:pt x="642" y="835"/>
                  </a:cubicBezTo>
                  <a:cubicBezTo>
                    <a:pt x="643" y="836"/>
                    <a:pt x="644" y="837"/>
                    <a:pt x="645" y="837"/>
                  </a:cubicBezTo>
                  <a:cubicBezTo>
                    <a:pt x="645" y="837"/>
                    <a:pt x="646" y="837"/>
                    <a:pt x="646" y="838"/>
                  </a:cubicBezTo>
                  <a:cubicBezTo>
                    <a:pt x="647" y="838"/>
                    <a:pt x="646" y="838"/>
                    <a:pt x="647" y="839"/>
                  </a:cubicBezTo>
                  <a:cubicBezTo>
                    <a:pt x="648" y="839"/>
                    <a:pt x="648" y="838"/>
                    <a:pt x="649" y="838"/>
                  </a:cubicBezTo>
                  <a:cubicBezTo>
                    <a:pt x="649" y="839"/>
                    <a:pt x="649" y="839"/>
                    <a:pt x="650" y="839"/>
                  </a:cubicBezTo>
                  <a:cubicBezTo>
                    <a:pt x="650" y="840"/>
                    <a:pt x="651" y="840"/>
                    <a:pt x="651" y="841"/>
                  </a:cubicBezTo>
                  <a:cubicBezTo>
                    <a:pt x="651" y="841"/>
                    <a:pt x="651" y="843"/>
                    <a:pt x="651" y="843"/>
                  </a:cubicBezTo>
                  <a:cubicBezTo>
                    <a:pt x="651" y="843"/>
                    <a:pt x="651" y="843"/>
                    <a:pt x="651" y="843"/>
                  </a:cubicBezTo>
                  <a:cubicBezTo>
                    <a:pt x="651" y="844"/>
                    <a:pt x="652" y="844"/>
                    <a:pt x="652" y="844"/>
                  </a:cubicBezTo>
                  <a:cubicBezTo>
                    <a:pt x="652" y="844"/>
                    <a:pt x="652" y="844"/>
                    <a:pt x="653" y="844"/>
                  </a:cubicBezTo>
                  <a:cubicBezTo>
                    <a:pt x="653" y="843"/>
                    <a:pt x="653" y="843"/>
                    <a:pt x="654" y="843"/>
                  </a:cubicBezTo>
                  <a:cubicBezTo>
                    <a:pt x="654" y="842"/>
                    <a:pt x="653" y="842"/>
                    <a:pt x="654" y="842"/>
                  </a:cubicBezTo>
                  <a:cubicBezTo>
                    <a:pt x="655" y="842"/>
                    <a:pt x="656" y="841"/>
                    <a:pt x="656" y="841"/>
                  </a:cubicBezTo>
                  <a:cubicBezTo>
                    <a:pt x="657" y="841"/>
                    <a:pt x="658" y="841"/>
                    <a:pt x="658" y="841"/>
                  </a:cubicBezTo>
                  <a:cubicBezTo>
                    <a:pt x="659" y="842"/>
                    <a:pt x="659" y="842"/>
                    <a:pt x="659" y="843"/>
                  </a:cubicBezTo>
                  <a:cubicBezTo>
                    <a:pt x="659" y="843"/>
                    <a:pt x="659" y="843"/>
                    <a:pt x="659" y="844"/>
                  </a:cubicBezTo>
                  <a:cubicBezTo>
                    <a:pt x="660" y="844"/>
                    <a:pt x="660" y="844"/>
                    <a:pt x="660" y="844"/>
                  </a:cubicBezTo>
                  <a:cubicBezTo>
                    <a:pt x="661" y="845"/>
                    <a:pt x="661" y="845"/>
                    <a:pt x="662" y="846"/>
                  </a:cubicBezTo>
                  <a:cubicBezTo>
                    <a:pt x="663" y="846"/>
                    <a:pt x="663" y="846"/>
                    <a:pt x="663" y="846"/>
                  </a:cubicBezTo>
                  <a:cubicBezTo>
                    <a:pt x="664" y="846"/>
                    <a:pt x="663" y="846"/>
                    <a:pt x="665" y="846"/>
                  </a:cubicBezTo>
                  <a:cubicBezTo>
                    <a:pt x="666" y="846"/>
                    <a:pt x="666" y="846"/>
                    <a:pt x="667" y="846"/>
                  </a:cubicBezTo>
                  <a:cubicBezTo>
                    <a:pt x="668" y="846"/>
                    <a:pt x="668" y="847"/>
                    <a:pt x="669" y="846"/>
                  </a:cubicBezTo>
                  <a:cubicBezTo>
                    <a:pt x="669" y="845"/>
                    <a:pt x="670" y="844"/>
                    <a:pt x="670" y="845"/>
                  </a:cubicBezTo>
                  <a:cubicBezTo>
                    <a:pt x="670" y="845"/>
                    <a:pt x="670" y="846"/>
                    <a:pt x="670" y="846"/>
                  </a:cubicBezTo>
                  <a:cubicBezTo>
                    <a:pt x="670" y="847"/>
                    <a:pt x="670" y="848"/>
                    <a:pt x="670" y="848"/>
                  </a:cubicBezTo>
                  <a:cubicBezTo>
                    <a:pt x="670" y="848"/>
                    <a:pt x="670" y="848"/>
                    <a:pt x="671" y="848"/>
                  </a:cubicBezTo>
                  <a:cubicBezTo>
                    <a:pt x="672" y="848"/>
                    <a:pt x="672" y="848"/>
                    <a:pt x="672" y="849"/>
                  </a:cubicBezTo>
                  <a:cubicBezTo>
                    <a:pt x="673" y="849"/>
                    <a:pt x="672" y="849"/>
                    <a:pt x="674" y="849"/>
                  </a:cubicBezTo>
                  <a:cubicBezTo>
                    <a:pt x="675" y="849"/>
                    <a:pt x="675" y="850"/>
                    <a:pt x="675" y="850"/>
                  </a:cubicBezTo>
                  <a:cubicBezTo>
                    <a:pt x="675" y="850"/>
                    <a:pt x="675" y="851"/>
                    <a:pt x="675" y="851"/>
                  </a:cubicBezTo>
                  <a:cubicBezTo>
                    <a:pt x="675" y="851"/>
                    <a:pt x="675" y="852"/>
                    <a:pt x="676" y="852"/>
                  </a:cubicBezTo>
                  <a:cubicBezTo>
                    <a:pt x="677" y="852"/>
                    <a:pt x="674" y="851"/>
                    <a:pt x="678" y="851"/>
                  </a:cubicBezTo>
                  <a:cubicBezTo>
                    <a:pt x="681" y="852"/>
                    <a:pt x="681" y="852"/>
                    <a:pt x="682" y="852"/>
                  </a:cubicBezTo>
                  <a:cubicBezTo>
                    <a:pt x="682" y="852"/>
                    <a:pt x="683" y="852"/>
                    <a:pt x="684" y="852"/>
                  </a:cubicBezTo>
                  <a:cubicBezTo>
                    <a:pt x="684" y="852"/>
                    <a:pt x="686" y="851"/>
                    <a:pt x="686" y="851"/>
                  </a:cubicBezTo>
                  <a:cubicBezTo>
                    <a:pt x="686" y="851"/>
                    <a:pt x="685" y="851"/>
                    <a:pt x="686" y="851"/>
                  </a:cubicBezTo>
                  <a:cubicBezTo>
                    <a:pt x="686" y="851"/>
                    <a:pt x="687" y="851"/>
                    <a:pt x="687" y="851"/>
                  </a:cubicBezTo>
                  <a:cubicBezTo>
                    <a:pt x="687" y="851"/>
                    <a:pt x="688" y="852"/>
                    <a:pt x="688" y="852"/>
                  </a:cubicBezTo>
                  <a:cubicBezTo>
                    <a:pt x="689" y="852"/>
                    <a:pt x="689" y="852"/>
                    <a:pt x="689" y="852"/>
                  </a:cubicBezTo>
                  <a:cubicBezTo>
                    <a:pt x="690" y="852"/>
                    <a:pt x="690" y="852"/>
                    <a:pt x="690" y="852"/>
                  </a:cubicBezTo>
                  <a:cubicBezTo>
                    <a:pt x="691" y="852"/>
                    <a:pt x="692" y="853"/>
                    <a:pt x="693" y="852"/>
                  </a:cubicBezTo>
                  <a:cubicBezTo>
                    <a:pt x="693" y="852"/>
                    <a:pt x="693" y="852"/>
                    <a:pt x="694" y="851"/>
                  </a:cubicBezTo>
                  <a:cubicBezTo>
                    <a:pt x="696" y="851"/>
                    <a:pt x="697" y="850"/>
                    <a:pt x="697" y="850"/>
                  </a:cubicBezTo>
                  <a:cubicBezTo>
                    <a:pt x="697" y="850"/>
                    <a:pt x="697" y="850"/>
                    <a:pt x="697" y="850"/>
                  </a:cubicBezTo>
                  <a:cubicBezTo>
                    <a:pt x="698" y="851"/>
                    <a:pt x="699" y="851"/>
                    <a:pt x="699" y="851"/>
                  </a:cubicBezTo>
                  <a:cubicBezTo>
                    <a:pt x="699" y="851"/>
                    <a:pt x="699" y="852"/>
                    <a:pt x="699" y="852"/>
                  </a:cubicBezTo>
                  <a:cubicBezTo>
                    <a:pt x="699" y="852"/>
                    <a:pt x="702" y="853"/>
                    <a:pt x="702" y="853"/>
                  </a:cubicBezTo>
                  <a:cubicBezTo>
                    <a:pt x="703" y="853"/>
                    <a:pt x="702" y="853"/>
                    <a:pt x="703" y="853"/>
                  </a:cubicBezTo>
                  <a:cubicBezTo>
                    <a:pt x="704" y="854"/>
                    <a:pt x="705" y="854"/>
                    <a:pt x="705" y="854"/>
                  </a:cubicBezTo>
                  <a:cubicBezTo>
                    <a:pt x="705" y="854"/>
                    <a:pt x="705" y="853"/>
                    <a:pt x="705" y="853"/>
                  </a:cubicBezTo>
                  <a:cubicBezTo>
                    <a:pt x="706" y="853"/>
                    <a:pt x="707" y="854"/>
                    <a:pt x="707" y="854"/>
                  </a:cubicBezTo>
                  <a:cubicBezTo>
                    <a:pt x="707" y="854"/>
                    <a:pt x="707" y="855"/>
                    <a:pt x="708" y="854"/>
                  </a:cubicBezTo>
                  <a:cubicBezTo>
                    <a:pt x="708" y="854"/>
                    <a:pt x="708" y="854"/>
                    <a:pt x="709" y="854"/>
                  </a:cubicBezTo>
                  <a:cubicBezTo>
                    <a:pt x="709" y="854"/>
                    <a:pt x="710" y="855"/>
                    <a:pt x="710" y="855"/>
                  </a:cubicBezTo>
                  <a:cubicBezTo>
                    <a:pt x="711" y="854"/>
                    <a:pt x="711" y="854"/>
                    <a:pt x="711" y="854"/>
                  </a:cubicBezTo>
                  <a:cubicBezTo>
                    <a:pt x="711" y="853"/>
                    <a:pt x="712" y="853"/>
                    <a:pt x="713" y="853"/>
                  </a:cubicBezTo>
                  <a:cubicBezTo>
                    <a:pt x="713" y="853"/>
                    <a:pt x="714" y="853"/>
                    <a:pt x="714" y="853"/>
                  </a:cubicBezTo>
                  <a:cubicBezTo>
                    <a:pt x="715" y="854"/>
                    <a:pt x="714" y="853"/>
                    <a:pt x="715" y="854"/>
                  </a:cubicBezTo>
                  <a:cubicBezTo>
                    <a:pt x="715" y="854"/>
                    <a:pt x="715" y="854"/>
                    <a:pt x="716" y="854"/>
                  </a:cubicBezTo>
                  <a:cubicBezTo>
                    <a:pt x="717" y="854"/>
                    <a:pt x="718" y="853"/>
                    <a:pt x="719" y="853"/>
                  </a:cubicBezTo>
                  <a:cubicBezTo>
                    <a:pt x="719" y="853"/>
                    <a:pt x="719" y="854"/>
                    <a:pt x="719" y="853"/>
                  </a:cubicBezTo>
                  <a:cubicBezTo>
                    <a:pt x="720" y="853"/>
                    <a:pt x="720" y="852"/>
                    <a:pt x="720" y="852"/>
                  </a:cubicBezTo>
                  <a:cubicBezTo>
                    <a:pt x="720" y="852"/>
                    <a:pt x="721" y="851"/>
                    <a:pt x="721" y="851"/>
                  </a:cubicBezTo>
                  <a:cubicBezTo>
                    <a:pt x="722" y="851"/>
                    <a:pt x="722" y="851"/>
                    <a:pt x="722" y="851"/>
                  </a:cubicBezTo>
                  <a:cubicBezTo>
                    <a:pt x="721" y="850"/>
                    <a:pt x="721" y="850"/>
                    <a:pt x="722" y="850"/>
                  </a:cubicBezTo>
                  <a:cubicBezTo>
                    <a:pt x="723" y="849"/>
                    <a:pt x="723" y="849"/>
                    <a:pt x="723" y="849"/>
                  </a:cubicBezTo>
                  <a:cubicBezTo>
                    <a:pt x="723" y="849"/>
                    <a:pt x="722" y="849"/>
                    <a:pt x="723" y="848"/>
                  </a:cubicBezTo>
                  <a:cubicBezTo>
                    <a:pt x="724" y="847"/>
                    <a:pt x="725" y="847"/>
                    <a:pt x="724" y="847"/>
                  </a:cubicBezTo>
                  <a:cubicBezTo>
                    <a:pt x="724" y="846"/>
                    <a:pt x="724" y="847"/>
                    <a:pt x="724" y="846"/>
                  </a:cubicBezTo>
                  <a:cubicBezTo>
                    <a:pt x="724" y="846"/>
                    <a:pt x="723" y="846"/>
                    <a:pt x="724" y="846"/>
                  </a:cubicBezTo>
                  <a:cubicBezTo>
                    <a:pt x="725" y="845"/>
                    <a:pt x="725" y="845"/>
                    <a:pt x="725" y="845"/>
                  </a:cubicBezTo>
                  <a:cubicBezTo>
                    <a:pt x="725" y="845"/>
                    <a:pt x="725" y="845"/>
                    <a:pt x="725" y="844"/>
                  </a:cubicBezTo>
                  <a:cubicBezTo>
                    <a:pt x="724" y="843"/>
                    <a:pt x="724" y="843"/>
                    <a:pt x="725" y="843"/>
                  </a:cubicBezTo>
                  <a:cubicBezTo>
                    <a:pt x="725" y="842"/>
                    <a:pt x="725" y="842"/>
                    <a:pt x="725" y="842"/>
                  </a:cubicBezTo>
                  <a:cubicBezTo>
                    <a:pt x="725" y="842"/>
                    <a:pt x="726" y="842"/>
                    <a:pt x="726" y="841"/>
                  </a:cubicBezTo>
                  <a:cubicBezTo>
                    <a:pt x="726" y="841"/>
                    <a:pt x="725" y="842"/>
                    <a:pt x="726" y="841"/>
                  </a:cubicBezTo>
                  <a:cubicBezTo>
                    <a:pt x="726" y="840"/>
                    <a:pt x="727" y="840"/>
                    <a:pt x="727" y="839"/>
                  </a:cubicBezTo>
                  <a:cubicBezTo>
                    <a:pt x="727" y="839"/>
                    <a:pt x="726" y="839"/>
                    <a:pt x="726" y="838"/>
                  </a:cubicBezTo>
                  <a:cubicBezTo>
                    <a:pt x="726" y="838"/>
                    <a:pt x="726" y="838"/>
                    <a:pt x="726" y="838"/>
                  </a:cubicBezTo>
                  <a:cubicBezTo>
                    <a:pt x="725" y="837"/>
                    <a:pt x="725" y="837"/>
                    <a:pt x="725" y="836"/>
                  </a:cubicBezTo>
                  <a:cubicBezTo>
                    <a:pt x="726" y="836"/>
                    <a:pt x="725" y="836"/>
                    <a:pt x="726" y="836"/>
                  </a:cubicBezTo>
                  <a:cubicBezTo>
                    <a:pt x="726" y="835"/>
                    <a:pt x="727" y="835"/>
                    <a:pt x="727" y="835"/>
                  </a:cubicBezTo>
                  <a:cubicBezTo>
                    <a:pt x="728" y="834"/>
                    <a:pt x="728" y="834"/>
                    <a:pt x="728" y="835"/>
                  </a:cubicBezTo>
                  <a:cubicBezTo>
                    <a:pt x="729" y="835"/>
                    <a:pt x="728" y="835"/>
                    <a:pt x="729" y="835"/>
                  </a:cubicBezTo>
                  <a:cubicBezTo>
                    <a:pt x="730" y="834"/>
                    <a:pt x="730" y="834"/>
                    <a:pt x="731" y="834"/>
                  </a:cubicBezTo>
                  <a:cubicBezTo>
                    <a:pt x="731" y="834"/>
                    <a:pt x="732" y="835"/>
                    <a:pt x="732" y="834"/>
                  </a:cubicBezTo>
                  <a:cubicBezTo>
                    <a:pt x="733" y="834"/>
                    <a:pt x="733" y="833"/>
                    <a:pt x="733" y="833"/>
                  </a:cubicBezTo>
                  <a:cubicBezTo>
                    <a:pt x="734" y="834"/>
                    <a:pt x="734" y="833"/>
                    <a:pt x="734" y="834"/>
                  </a:cubicBezTo>
                  <a:cubicBezTo>
                    <a:pt x="735" y="835"/>
                    <a:pt x="734" y="835"/>
                    <a:pt x="734" y="836"/>
                  </a:cubicBezTo>
                  <a:cubicBezTo>
                    <a:pt x="734" y="836"/>
                    <a:pt x="734" y="837"/>
                    <a:pt x="735" y="838"/>
                  </a:cubicBezTo>
                  <a:cubicBezTo>
                    <a:pt x="735" y="838"/>
                    <a:pt x="735" y="838"/>
                    <a:pt x="736" y="839"/>
                  </a:cubicBezTo>
                  <a:cubicBezTo>
                    <a:pt x="736" y="840"/>
                    <a:pt x="736" y="841"/>
                    <a:pt x="736" y="842"/>
                  </a:cubicBezTo>
                  <a:cubicBezTo>
                    <a:pt x="736" y="842"/>
                    <a:pt x="736" y="843"/>
                    <a:pt x="736" y="843"/>
                  </a:cubicBezTo>
                  <a:cubicBezTo>
                    <a:pt x="736" y="843"/>
                    <a:pt x="736" y="844"/>
                    <a:pt x="736" y="844"/>
                  </a:cubicBezTo>
                  <a:cubicBezTo>
                    <a:pt x="737" y="844"/>
                    <a:pt x="737" y="844"/>
                    <a:pt x="737" y="845"/>
                  </a:cubicBezTo>
                  <a:cubicBezTo>
                    <a:pt x="737" y="845"/>
                    <a:pt x="738" y="845"/>
                    <a:pt x="738" y="846"/>
                  </a:cubicBezTo>
                  <a:cubicBezTo>
                    <a:pt x="739" y="846"/>
                    <a:pt x="739" y="846"/>
                    <a:pt x="740" y="847"/>
                  </a:cubicBezTo>
                  <a:cubicBezTo>
                    <a:pt x="742" y="848"/>
                    <a:pt x="742" y="848"/>
                    <a:pt x="743" y="848"/>
                  </a:cubicBezTo>
                  <a:cubicBezTo>
                    <a:pt x="743" y="849"/>
                    <a:pt x="744" y="849"/>
                    <a:pt x="744" y="849"/>
                  </a:cubicBezTo>
                  <a:cubicBezTo>
                    <a:pt x="745" y="849"/>
                    <a:pt x="745" y="850"/>
                    <a:pt x="745" y="850"/>
                  </a:cubicBezTo>
                  <a:cubicBezTo>
                    <a:pt x="745" y="850"/>
                    <a:pt x="745" y="850"/>
                    <a:pt x="746" y="850"/>
                  </a:cubicBezTo>
                  <a:cubicBezTo>
                    <a:pt x="746" y="851"/>
                    <a:pt x="747" y="851"/>
                    <a:pt x="747" y="851"/>
                  </a:cubicBezTo>
                  <a:cubicBezTo>
                    <a:pt x="747" y="851"/>
                    <a:pt x="747" y="852"/>
                    <a:pt x="747" y="853"/>
                  </a:cubicBezTo>
                  <a:cubicBezTo>
                    <a:pt x="747" y="854"/>
                    <a:pt x="747" y="854"/>
                    <a:pt x="747" y="855"/>
                  </a:cubicBezTo>
                  <a:cubicBezTo>
                    <a:pt x="747" y="855"/>
                    <a:pt x="747" y="855"/>
                    <a:pt x="747" y="856"/>
                  </a:cubicBezTo>
                  <a:cubicBezTo>
                    <a:pt x="747" y="857"/>
                    <a:pt x="746" y="857"/>
                    <a:pt x="747" y="858"/>
                  </a:cubicBezTo>
                  <a:cubicBezTo>
                    <a:pt x="748" y="858"/>
                    <a:pt x="749" y="857"/>
                    <a:pt x="749" y="858"/>
                  </a:cubicBezTo>
                  <a:cubicBezTo>
                    <a:pt x="749" y="859"/>
                    <a:pt x="749" y="861"/>
                    <a:pt x="749" y="862"/>
                  </a:cubicBezTo>
                  <a:cubicBezTo>
                    <a:pt x="749" y="862"/>
                    <a:pt x="750" y="863"/>
                    <a:pt x="750" y="863"/>
                  </a:cubicBezTo>
                  <a:cubicBezTo>
                    <a:pt x="750" y="864"/>
                    <a:pt x="751" y="865"/>
                    <a:pt x="751" y="865"/>
                  </a:cubicBezTo>
                  <a:cubicBezTo>
                    <a:pt x="752" y="865"/>
                    <a:pt x="753" y="865"/>
                    <a:pt x="753" y="865"/>
                  </a:cubicBezTo>
                  <a:cubicBezTo>
                    <a:pt x="754" y="866"/>
                    <a:pt x="754" y="866"/>
                    <a:pt x="754" y="866"/>
                  </a:cubicBezTo>
                  <a:cubicBezTo>
                    <a:pt x="754" y="867"/>
                    <a:pt x="754" y="867"/>
                    <a:pt x="754" y="867"/>
                  </a:cubicBezTo>
                  <a:cubicBezTo>
                    <a:pt x="754" y="867"/>
                    <a:pt x="755" y="867"/>
                    <a:pt x="755" y="868"/>
                  </a:cubicBezTo>
                  <a:cubicBezTo>
                    <a:pt x="756" y="868"/>
                    <a:pt x="755" y="868"/>
                    <a:pt x="756" y="869"/>
                  </a:cubicBezTo>
                  <a:cubicBezTo>
                    <a:pt x="757" y="869"/>
                    <a:pt x="757" y="869"/>
                    <a:pt x="758" y="869"/>
                  </a:cubicBezTo>
                  <a:cubicBezTo>
                    <a:pt x="758" y="869"/>
                    <a:pt x="758" y="869"/>
                    <a:pt x="759" y="869"/>
                  </a:cubicBezTo>
                  <a:cubicBezTo>
                    <a:pt x="760" y="869"/>
                    <a:pt x="760" y="868"/>
                    <a:pt x="760" y="869"/>
                  </a:cubicBezTo>
                  <a:cubicBezTo>
                    <a:pt x="761" y="869"/>
                    <a:pt x="762" y="869"/>
                    <a:pt x="762" y="869"/>
                  </a:cubicBezTo>
                  <a:cubicBezTo>
                    <a:pt x="762" y="868"/>
                    <a:pt x="761" y="868"/>
                    <a:pt x="762" y="868"/>
                  </a:cubicBezTo>
                  <a:cubicBezTo>
                    <a:pt x="763" y="868"/>
                    <a:pt x="764" y="868"/>
                    <a:pt x="764" y="868"/>
                  </a:cubicBezTo>
                  <a:cubicBezTo>
                    <a:pt x="764" y="868"/>
                    <a:pt x="765" y="868"/>
                    <a:pt x="764" y="867"/>
                  </a:cubicBezTo>
                  <a:cubicBezTo>
                    <a:pt x="764" y="867"/>
                    <a:pt x="763" y="866"/>
                    <a:pt x="763" y="866"/>
                  </a:cubicBezTo>
                  <a:cubicBezTo>
                    <a:pt x="764" y="866"/>
                    <a:pt x="764" y="866"/>
                    <a:pt x="765" y="867"/>
                  </a:cubicBezTo>
                  <a:cubicBezTo>
                    <a:pt x="766" y="867"/>
                    <a:pt x="766" y="867"/>
                    <a:pt x="767" y="867"/>
                  </a:cubicBezTo>
                  <a:cubicBezTo>
                    <a:pt x="768" y="867"/>
                    <a:pt x="768" y="867"/>
                    <a:pt x="769" y="867"/>
                  </a:cubicBezTo>
                  <a:cubicBezTo>
                    <a:pt x="769" y="867"/>
                    <a:pt x="770" y="867"/>
                    <a:pt x="770" y="867"/>
                  </a:cubicBezTo>
                  <a:cubicBezTo>
                    <a:pt x="770" y="867"/>
                    <a:pt x="769" y="868"/>
                    <a:pt x="769" y="868"/>
                  </a:cubicBezTo>
                  <a:cubicBezTo>
                    <a:pt x="769" y="868"/>
                    <a:pt x="770" y="869"/>
                    <a:pt x="771" y="869"/>
                  </a:cubicBezTo>
                  <a:cubicBezTo>
                    <a:pt x="771" y="870"/>
                    <a:pt x="771" y="870"/>
                    <a:pt x="772" y="871"/>
                  </a:cubicBezTo>
                  <a:cubicBezTo>
                    <a:pt x="772" y="871"/>
                    <a:pt x="772" y="871"/>
                    <a:pt x="773" y="872"/>
                  </a:cubicBezTo>
                  <a:cubicBezTo>
                    <a:pt x="774" y="872"/>
                    <a:pt x="775" y="872"/>
                    <a:pt x="775" y="872"/>
                  </a:cubicBezTo>
                  <a:cubicBezTo>
                    <a:pt x="776" y="873"/>
                    <a:pt x="776" y="873"/>
                    <a:pt x="776" y="873"/>
                  </a:cubicBezTo>
                  <a:cubicBezTo>
                    <a:pt x="776" y="873"/>
                    <a:pt x="777" y="873"/>
                    <a:pt x="777" y="873"/>
                  </a:cubicBezTo>
                  <a:cubicBezTo>
                    <a:pt x="777" y="874"/>
                    <a:pt x="777" y="874"/>
                    <a:pt x="777" y="875"/>
                  </a:cubicBezTo>
                  <a:cubicBezTo>
                    <a:pt x="777" y="875"/>
                    <a:pt x="778" y="876"/>
                    <a:pt x="778" y="876"/>
                  </a:cubicBezTo>
                  <a:cubicBezTo>
                    <a:pt x="779" y="876"/>
                    <a:pt x="779" y="876"/>
                    <a:pt x="779" y="876"/>
                  </a:cubicBezTo>
                  <a:cubicBezTo>
                    <a:pt x="780" y="876"/>
                    <a:pt x="779" y="876"/>
                    <a:pt x="780" y="876"/>
                  </a:cubicBezTo>
                  <a:cubicBezTo>
                    <a:pt x="780" y="875"/>
                    <a:pt x="781" y="875"/>
                    <a:pt x="781" y="875"/>
                  </a:cubicBezTo>
                  <a:cubicBezTo>
                    <a:pt x="781" y="874"/>
                    <a:pt x="781" y="874"/>
                    <a:pt x="781" y="874"/>
                  </a:cubicBezTo>
                  <a:cubicBezTo>
                    <a:pt x="781" y="874"/>
                    <a:pt x="782" y="874"/>
                    <a:pt x="783" y="874"/>
                  </a:cubicBezTo>
                  <a:cubicBezTo>
                    <a:pt x="783" y="875"/>
                    <a:pt x="783" y="875"/>
                    <a:pt x="783" y="875"/>
                  </a:cubicBezTo>
                  <a:cubicBezTo>
                    <a:pt x="783" y="875"/>
                    <a:pt x="785" y="875"/>
                    <a:pt x="785" y="875"/>
                  </a:cubicBezTo>
                  <a:cubicBezTo>
                    <a:pt x="786" y="876"/>
                    <a:pt x="786" y="876"/>
                    <a:pt x="787" y="876"/>
                  </a:cubicBezTo>
                  <a:cubicBezTo>
                    <a:pt x="787" y="876"/>
                    <a:pt x="787" y="876"/>
                    <a:pt x="788" y="876"/>
                  </a:cubicBezTo>
                  <a:cubicBezTo>
                    <a:pt x="788" y="876"/>
                    <a:pt x="789" y="876"/>
                    <a:pt x="789" y="876"/>
                  </a:cubicBezTo>
                  <a:cubicBezTo>
                    <a:pt x="789" y="877"/>
                    <a:pt x="789" y="877"/>
                    <a:pt x="790" y="877"/>
                  </a:cubicBezTo>
                  <a:cubicBezTo>
                    <a:pt x="790" y="877"/>
                    <a:pt x="790" y="878"/>
                    <a:pt x="791" y="878"/>
                  </a:cubicBezTo>
                  <a:cubicBezTo>
                    <a:pt x="791" y="878"/>
                    <a:pt x="792" y="878"/>
                    <a:pt x="792" y="878"/>
                  </a:cubicBezTo>
                  <a:cubicBezTo>
                    <a:pt x="792" y="878"/>
                    <a:pt x="793" y="880"/>
                    <a:pt x="794" y="880"/>
                  </a:cubicBezTo>
                  <a:cubicBezTo>
                    <a:pt x="794" y="880"/>
                    <a:pt x="795" y="881"/>
                    <a:pt x="795" y="881"/>
                  </a:cubicBezTo>
                  <a:cubicBezTo>
                    <a:pt x="795" y="881"/>
                    <a:pt x="794" y="881"/>
                    <a:pt x="794" y="882"/>
                  </a:cubicBezTo>
                  <a:cubicBezTo>
                    <a:pt x="794" y="883"/>
                    <a:pt x="797" y="884"/>
                    <a:pt x="797" y="884"/>
                  </a:cubicBezTo>
                  <a:cubicBezTo>
                    <a:pt x="797" y="884"/>
                    <a:pt x="799" y="886"/>
                    <a:pt x="799" y="886"/>
                  </a:cubicBezTo>
                  <a:cubicBezTo>
                    <a:pt x="799" y="886"/>
                    <a:pt x="799" y="886"/>
                    <a:pt x="799" y="886"/>
                  </a:cubicBezTo>
                  <a:cubicBezTo>
                    <a:pt x="799" y="887"/>
                    <a:pt x="799" y="886"/>
                    <a:pt x="799" y="887"/>
                  </a:cubicBezTo>
                  <a:cubicBezTo>
                    <a:pt x="799" y="887"/>
                    <a:pt x="799" y="888"/>
                    <a:pt x="799" y="888"/>
                  </a:cubicBezTo>
                  <a:cubicBezTo>
                    <a:pt x="798" y="889"/>
                    <a:pt x="798" y="889"/>
                    <a:pt x="797" y="889"/>
                  </a:cubicBezTo>
                  <a:cubicBezTo>
                    <a:pt x="796" y="890"/>
                    <a:pt x="795" y="889"/>
                    <a:pt x="795" y="890"/>
                  </a:cubicBezTo>
                  <a:cubicBezTo>
                    <a:pt x="795" y="890"/>
                    <a:pt x="796" y="891"/>
                    <a:pt x="796" y="891"/>
                  </a:cubicBezTo>
                  <a:cubicBezTo>
                    <a:pt x="796" y="892"/>
                    <a:pt x="796" y="892"/>
                    <a:pt x="797" y="892"/>
                  </a:cubicBezTo>
                  <a:cubicBezTo>
                    <a:pt x="797" y="893"/>
                    <a:pt x="799" y="895"/>
                    <a:pt x="799" y="895"/>
                  </a:cubicBezTo>
                  <a:cubicBezTo>
                    <a:pt x="799" y="895"/>
                    <a:pt x="799" y="895"/>
                    <a:pt x="799" y="896"/>
                  </a:cubicBezTo>
                  <a:cubicBezTo>
                    <a:pt x="799" y="896"/>
                    <a:pt x="800" y="896"/>
                    <a:pt x="800" y="897"/>
                  </a:cubicBezTo>
                  <a:cubicBezTo>
                    <a:pt x="800" y="899"/>
                    <a:pt x="800" y="898"/>
                    <a:pt x="800" y="900"/>
                  </a:cubicBezTo>
                  <a:cubicBezTo>
                    <a:pt x="801" y="901"/>
                    <a:pt x="801" y="901"/>
                    <a:pt x="801" y="901"/>
                  </a:cubicBezTo>
                  <a:cubicBezTo>
                    <a:pt x="801" y="901"/>
                    <a:pt x="802" y="900"/>
                    <a:pt x="802" y="899"/>
                  </a:cubicBezTo>
                  <a:cubicBezTo>
                    <a:pt x="802" y="898"/>
                    <a:pt x="802" y="898"/>
                    <a:pt x="803" y="897"/>
                  </a:cubicBezTo>
                  <a:cubicBezTo>
                    <a:pt x="803" y="896"/>
                    <a:pt x="803" y="896"/>
                    <a:pt x="803" y="896"/>
                  </a:cubicBezTo>
                  <a:cubicBezTo>
                    <a:pt x="803" y="896"/>
                    <a:pt x="804" y="896"/>
                    <a:pt x="804" y="896"/>
                  </a:cubicBezTo>
                  <a:cubicBezTo>
                    <a:pt x="805" y="897"/>
                    <a:pt x="805" y="897"/>
                    <a:pt x="806" y="897"/>
                  </a:cubicBezTo>
                  <a:cubicBezTo>
                    <a:pt x="806" y="898"/>
                    <a:pt x="807" y="897"/>
                    <a:pt x="807" y="898"/>
                  </a:cubicBezTo>
                  <a:cubicBezTo>
                    <a:pt x="808" y="898"/>
                    <a:pt x="809" y="899"/>
                    <a:pt x="809" y="899"/>
                  </a:cubicBezTo>
                  <a:cubicBezTo>
                    <a:pt x="809" y="900"/>
                    <a:pt x="810" y="901"/>
                    <a:pt x="810" y="901"/>
                  </a:cubicBezTo>
                  <a:cubicBezTo>
                    <a:pt x="810" y="901"/>
                    <a:pt x="811" y="902"/>
                    <a:pt x="811" y="902"/>
                  </a:cubicBezTo>
                  <a:cubicBezTo>
                    <a:pt x="812" y="902"/>
                    <a:pt x="812" y="902"/>
                    <a:pt x="812" y="903"/>
                  </a:cubicBezTo>
                  <a:cubicBezTo>
                    <a:pt x="812" y="904"/>
                    <a:pt x="811" y="903"/>
                    <a:pt x="812" y="904"/>
                  </a:cubicBezTo>
                  <a:cubicBezTo>
                    <a:pt x="813" y="905"/>
                    <a:pt x="813" y="905"/>
                    <a:pt x="813" y="905"/>
                  </a:cubicBezTo>
                  <a:cubicBezTo>
                    <a:pt x="813" y="906"/>
                    <a:pt x="814" y="906"/>
                    <a:pt x="813" y="907"/>
                  </a:cubicBezTo>
                  <a:cubicBezTo>
                    <a:pt x="813" y="907"/>
                    <a:pt x="813" y="907"/>
                    <a:pt x="813" y="908"/>
                  </a:cubicBezTo>
                  <a:cubicBezTo>
                    <a:pt x="813" y="908"/>
                    <a:pt x="813" y="908"/>
                    <a:pt x="813" y="909"/>
                  </a:cubicBezTo>
                  <a:cubicBezTo>
                    <a:pt x="813" y="910"/>
                    <a:pt x="813" y="909"/>
                    <a:pt x="813" y="910"/>
                  </a:cubicBezTo>
                  <a:cubicBezTo>
                    <a:pt x="814" y="911"/>
                    <a:pt x="814" y="911"/>
                    <a:pt x="814" y="912"/>
                  </a:cubicBezTo>
                  <a:cubicBezTo>
                    <a:pt x="814" y="912"/>
                    <a:pt x="813" y="912"/>
                    <a:pt x="814" y="912"/>
                  </a:cubicBezTo>
                  <a:cubicBezTo>
                    <a:pt x="816" y="913"/>
                    <a:pt x="816" y="913"/>
                    <a:pt x="817" y="913"/>
                  </a:cubicBezTo>
                  <a:cubicBezTo>
                    <a:pt x="817" y="913"/>
                    <a:pt x="818" y="913"/>
                    <a:pt x="818" y="914"/>
                  </a:cubicBezTo>
                  <a:cubicBezTo>
                    <a:pt x="818" y="915"/>
                    <a:pt x="818" y="914"/>
                    <a:pt x="818" y="915"/>
                  </a:cubicBezTo>
                  <a:cubicBezTo>
                    <a:pt x="818" y="917"/>
                    <a:pt x="818" y="917"/>
                    <a:pt x="818" y="918"/>
                  </a:cubicBezTo>
                  <a:cubicBezTo>
                    <a:pt x="818" y="919"/>
                    <a:pt x="819" y="920"/>
                    <a:pt x="819" y="920"/>
                  </a:cubicBezTo>
                  <a:cubicBezTo>
                    <a:pt x="819" y="920"/>
                    <a:pt x="819" y="920"/>
                    <a:pt x="819" y="920"/>
                  </a:cubicBezTo>
                  <a:cubicBezTo>
                    <a:pt x="819" y="921"/>
                    <a:pt x="819" y="921"/>
                    <a:pt x="820" y="922"/>
                  </a:cubicBezTo>
                  <a:cubicBezTo>
                    <a:pt x="820" y="923"/>
                    <a:pt x="819" y="924"/>
                    <a:pt x="820" y="924"/>
                  </a:cubicBezTo>
                  <a:cubicBezTo>
                    <a:pt x="821" y="924"/>
                    <a:pt x="822" y="923"/>
                    <a:pt x="822" y="923"/>
                  </a:cubicBezTo>
                  <a:cubicBezTo>
                    <a:pt x="822" y="923"/>
                    <a:pt x="823" y="924"/>
                    <a:pt x="822" y="924"/>
                  </a:cubicBezTo>
                  <a:cubicBezTo>
                    <a:pt x="821" y="925"/>
                    <a:pt x="821" y="925"/>
                    <a:pt x="821" y="925"/>
                  </a:cubicBezTo>
                  <a:cubicBezTo>
                    <a:pt x="822" y="925"/>
                    <a:pt x="822" y="926"/>
                    <a:pt x="823" y="926"/>
                  </a:cubicBezTo>
                  <a:cubicBezTo>
                    <a:pt x="823" y="925"/>
                    <a:pt x="824" y="925"/>
                    <a:pt x="825" y="925"/>
                  </a:cubicBezTo>
                  <a:cubicBezTo>
                    <a:pt x="826" y="924"/>
                    <a:pt x="826" y="924"/>
                    <a:pt x="827" y="924"/>
                  </a:cubicBezTo>
                  <a:cubicBezTo>
                    <a:pt x="827" y="924"/>
                    <a:pt x="828" y="923"/>
                    <a:pt x="828" y="924"/>
                  </a:cubicBezTo>
                  <a:cubicBezTo>
                    <a:pt x="829" y="924"/>
                    <a:pt x="829" y="924"/>
                    <a:pt x="829" y="925"/>
                  </a:cubicBezTo>
                  <a:cubicBezTo>
                    <a:pt x="830" y="925"/>
                    <a:pt x="831" y="926"/>
                    <a:pt x="831" y="926"/>
                  </a:cubicBezTo>
                  <a:cubicBezTo>
                    <a:pt x="831" y="926"/>
                    <a:pt x="831" y="927"/>
                    <a:pt x="831" y="927"/>
                  </a:cubicBezTo>
                  <a:cubicBezTo>
                    <a:pt x="831" y="927"/>
                    <a:pt x="835" y="925"/>
                    <a:pt x="835" y="924"/>
                  </a:cubicBezTo>
                  <a:cubicBezTo>
                    <a:pt x="836" y="924"/>
                    <a:pt x="836" y="925"/>
                    <a:pt x="836" y="924"/>
                  </a:cubicBezTo>
                  <a:cubicBezTo>
                    <a:pt x="837" y="923"/>
                    <a:pt x="837" y="923"/>
                    <a:pt x="837" y="923"/>
                  </a:cubicBezTo>
                  <a:cubicBezTo>
                    <a:pt x="838" y="922"/>
                    <a:pt x="838" y="922"/>
                    <a:pt x="838" y="922"/>
                  </a:cubicBezTo>
                  <a:cubicBezTo>
                    <a:pt x="839" y="922"/>
                    <a:pt x="839" y="922"/>
                    <a:pt x="839" y="922"/>
                  </a:cubicBezTo>
                  <a:cubicBezTo>
                    <a:pt x="839" y="922"/>
                    <a:pt x="838" y="921"/>
                    <a:pt x="839" y="921"/>
                  </a:cubicBezTo>
                  <a:cubicBezTo>
                    <a:pt x="840" y="921"/>
                    <a:pt x="841" y="921"/>
                    <a:pt x="842" y="920"/>
                  </a:cubicBezTo>
                  <a:cubicBezTo>
                    <a:pt x="842" y="920"/>
                    <a:pt x="840" y="922"/>
                    <a:pt x="843" y="920"/>
                  </a:cubicBezTo>
                  <a:cubicBezTo>
                    <a:pt x="846" y="917"/>
                    <a:pt x="847" y="917"/>
                    <a:pt x="847" y="917"/>
                  </a:cubicBezTo>
                  <a:cubicBezTo>
                    <a:pt x="847" y="917"/>
                    <a:pt x="847" y="917"/>
                    <a:pt x="848" y="916"/>
                  </a:cubicBezTo>
                  <a:cubicBezTo>
                    <a:pt x="849" y="916"/>
                    <a:pt x="848" y="916"/>
                    <a:pt x="849" y="916"/>
                  </a:cubicBezTo>
                  <a:cubicBezTo>
                    <a:pt x="850" y="915"/>
                    <a:pt x="851" y="915"/>
                    <a:pt x="851" y="915"/>
                  </a:cubicBezTo>
                  <a:cubicBezTo>
                    <a:pt x="851" y="916"/>
                    <a:pt x="851" y="916"/>
                    <a:pt x="851" y="916"/>
                  </a:cubicBezTo>
                  <a:cubicBezTo>
                    <a:pt x="851" y="916"/>
                    <a:pt x="851" y="916"/>
                    <a:pt x="853" y="916"/>
                  </a:cubicBezTo>
                  <a:cubicBezTo>
                    <a:pt x="854" y="916"/>
                    <a:pt x="854" y="916"/>
                    <a:pt x="855" y="916"/>
                  </a:cubicBezTo>
                  <a:cubicBezTo>
                    <a:pt x="856" y="916"/>
                    <a:pt x="855" y="917"/>
                    <a:pt x="855" y="918"/>
                  </a:cubicBezTo>
                  <a:cubicBezTo>
                    <a:pt x="854" y="918"/>
                    <a:pt x="855" y="919"/>
                    <a:pt x="854" y="919"/>
                  </a:cubicBezTo>
                  <a:cubicBezTo>
                    <a:pt x="854" y="919"/>
                    <a:pt x="854" y="920"/>
                    <a:pt x="854" y="920"/>
                  </a:cubicBezTo>
                  <a:cubicBezTo>
                    <a:pt x="854" y="920"/>
                    <a:pt x="854" y="921"/>
                    <a:pt x="854" y="921"/>
                  </a:cubicBezTo>
                  <a:cubicBezTo>
                    <a:pt x="854" y="922"/>
                    <a:pt x="855" y="922"/>
                    <a:pt x="854" y="922"/>
                  </a:cubicBezTo>
                  <a:cubicBezTo>
                    <a:pt x="853" y="922"/>
                    <a:pt x="853" y="922"/>
                    <a:pt x="853" y="923"/>
                  </a:cubicBezTo>
                  <a:cubicBezTo>
                    <a:pt x="852" y="923"/>
                    <a:pt x="851" y="923"/>
                    <a:pt x="851" y="923"/>
                  </a:cubicBezTo>
                  <a:cubicBezTo>
                    <a:pt x="852" y="924"/>
                    <a:pt x="852" y="924"/>
                    <a:pt x="852" y="924"/>
                  </a:cubicBezTo>
                  <a:cubicBezTo>
                    <a:pt x="853" y="925"/>
                    <a:pt x="852" y="925"/>
                    <a:pt x="852" y="926"/>
                  </a:cubicBezTo>
                  <a:cubicBezTo>
                    <a:pt x="853" y="926"/>
                    <a:pt x="853" y="926"/>
                    <a:pt x="854" y="926"/>
                  </a:cubicBezTo>
                  <a:cubicBezTo>
                    <a:pt x="854" y="926"/>
                    <a:pt x="855" y="926"/>
                    <a:pt x="855" y="927"/>
                  </a:cubicBezTo>
                  <a:cubicBezTo>
                    <a:pt x="855" y="927"/>
                    <a:pt x="855" y="927"/>
                    <a:pt x="856" y="927"/>
                  </a:cubicBezTo>
                  <a:cubicBezTo>
                    <a:pt x="856" y="927"/>
                    <a:pt x="857" y="928"/>
                    <a:pt x="858" y="928"/>
                  </a:cubicBezTo>
                  <a:cubicBezTo>
                    <a:pt x="858" y="928"/>
                    <a:pt x="859" y="927"/>
                    <a:pt x="860" y="927"/>
                  </a:cubicBezTo>
                  <a:cubicBezTo>
                    <a:pt x="860" y="927"/>
                    <a:pt x="862" y="927"/>
                    <a:pt x="862" y="927"/>
                  </a:cubicBezTo>
                  <a:cubicBezTo>
                    <a:pt x="862" y="862"/>
                    <a:pt x="862" y="862"/>
                    <a:pt x="862" y="862"/>
                  </a:cubicBezTo>
                  <a:cubicBezTo>
                    <a:pt x="862" y="862"/>
                    <a:pt x="860" y="862"/>
                    <a:pt x="860" y="862"/>
                  </a:cubicBezTo>
                  <a:cubicBezTo>
                    <a:pt x="859" y="862"/>
                    <a:pt x="859" y="863"/>
                    <a:pt x="858" y="864"/>
                  </a:cubicBezTo>
                  <a:cubicBezTo>
                    <a:pt x="858" y="864"/>
                    <a:pt x="857" y="864"/>
                    <a:pt x="857" y="864"/>
                  </a:cubicBezTo>
                  <a:cubicBezTo>
                    <a:pt x="858" y="865"/>
                    <a:pt x="859" y="865"/>
                    <a:pt x="858" y="865"/>
                  </a:cubicBezTo>
                  <a:cubicBezTo>
                    <a:pt x="858" y="865"/>
                    <a:pt x="857" y="865"/>
                    <a:pt x="857" y="865"/>
                  </a:cubicBezTo>
                  <a:cubicBezTo>
                    <a:pt x="857" y="865"/>
                    <a:pt x="857" y="866"/>
                    <a:pt x="856" y="866"/>
                  </a:cubicBezTo>
                  <a:cubicBezTo>
                    <a:pt x="855" y="866"/>
                    <a:pt x="855" y="866"/>
                    <a:pt x="854" y="866"/>
                  </a:cubicBezTo>
                  <a:cubicBezTo>
                    <a:pt x="853" y="866"/>
                    <a:pt x="853" y="866"/>
                    <a:pt x="853" y="866"/>
                  </a:cubicBezTo>
                  <a:cubicBezTo>
                    <a:pt x="853" y="866"/>
                    <a:pt x="852" y="866"/>
                    <a:pt x="852" y="865"/>
                  </a:cubicBezTo>
                  <a:cubicBezTo>
                    <a:pt x="852" y="865"/>
                    <a:pt x="852" y="865"/>
                    <a:pt x="852" y="865"/>
                  </a:cubicBezTo>
                  <a:cubicBezTo>
                    <a:pt x="851" y="865"/>
                    <a:pt x="850" y="864"/>
                    <a:pt x="850" y="864"/>
                  </a:cubicBezTo>
                  <a:cubicBezTo>
                    <a:pt x="850" y="864"/>
                    <a:pt x="850" y="864"/>
                    <a:pt x="849" y="865"/>
                  </a:cubicBezTo>
                  <a:cubicBezTo>
                    <a:pt x="849" y="865"/>
                    <a:pt x="848" y="866"/>
                    <a:pt x="847" y="866"/>
                  </a:cubicBezTo>
                  <a:cubicBezTo>
                    <a:pt x="847" y="866"/>
                    <a:pt x="846" y="866"/>
                    <a:pt x="846" y="867"/>
                  </a:cubicBezTo>
                  <a:cubicBezTo>
                    <a:pt x="845" y="867"/>
                    <a:pt x="845" y="867"/>
                    <a:pt x="845" y="868"/>
                  </a:cubicBezTo>
                  <a:cubicBezTo>
                    <a:pt x="844" y="869"/>
                    <a:pt x="844" y="870"/>
                    <a:pt x="844" y="871"/>
                  </a:cubicBezTo>
                  <a:cubicBezTo>
                    <a:pt x="844" y="872"/>
                    <a:pt x="844" y="873"/>
                    <a:pt x="845" y="874"/>
                  </a:cubicBezTo>
                  <a:cubicBezTo>
                    <a:pt x="846" y="874"/>
                    <a:pt x="846" y="875"/>
                    <a:pt x="847" y="875"/>
                  </a:cubicBezTo>
                  <a:cubicBezTo>
                    <a:pt x="848" y="875"/>
                    <a:pt x="849" y="874"/>
                    <a:pt x="848" y="875"/>
                  </a:cubicBezTo>
                  <a:cubicBezTo>
                    <a:pt x="848" y="875"/>
                    <a:pt x="847" y="876"/>
                    <a:pt x="847" y="876"/>
                  </a:cubicBezTo>
                  <a:cubicBezTo>
                    <a:pt x="847" y="876"/>
                    <a:pt x="848" y="876"/>
                    <a:pt x="847" y="876"/>
                  </a:cubicBezTo>
                  <a:cubicBezTo>
                    <a:pt x="845" y="877"/>
                    <a:pt x="845" y="878"/>
                    <a:pt x="844" y="878"/>
                  </a:cubicBezTo>
                  <a:cubicBezTo>
                    <a:pt x="843" y="877"/>
                    <a:pt x="843" y="877"/>
                    <a:pt x="842" y="876"/>
                  </a:cubicBezTo>
                  <a:cubicBezTo>
                    <a:pt x="841" y="876"/>
                    <a:pt x="840" y="876"/>
                    <a:pt x="840" y="876"/>
                  </a:cubicBezTo>
                  <a:cubicBezTo>
                    <a:pt x="840" y="876"/>
                    <a:pt x="840" y="876"/>
                    <a:pt x="839" y="876"/>
                  </a:cubicBezTo>
                  <a:cubicBezTo>
                    <a:pt x="839" y="876"/>
                    <a:pt x="839" y="876"/>
                    <a:pt x="838" y="876"/>
                  </a:cubicBezTo>
                  <a:cubicBezTo>
                    <a:pt x="837" y="875"/>
                    <a:pt x="836" y="876"/>
                    <a:pt x="836" y="875"/>
                  </a:cubicBezTo>
                  <a:cubicBezTo>
                    <a:pt x="836" y="874"/>
                    <a:pt x="837" y="874"/>
                    <a:pt x="836" y="874"/>
                  </a:cubicBezTo>
                  <a:cubicBezTo>
                    <a:pt x="835" y="873"/>
                    <a:pt x="835" y="873"/>
                    <a:pt x="834" y="873"/>
                  </a:cubicBezTo>
                  <a:cubicBezTo>
                    <a:pt x="833" y="873"/>
                    <a:pt x="834" y="873"/>
                    <a:pt x="834" y="874"/>
                  </a:cubicBezTo>
                  <a:cubicBezTo>
                    <a:pt x="833" y="874"/>
                    <a:pt x="833" y="874"/>
                    <a:pt x="832" y="874"/>
                  </a:cubicBezTo>
                  <a:cubicBezTo>
                    <a:pt x="831" y="874"/>
                    <a:pt x="831" y="874"/>
                    <a:pt x="831" y="874"/>
                  </a:cubicBezTo>
                  <a:cubicBezTo>
                    <a:pt x="830" y="874"/>
                    <a:pt x="829" y="874"/>
                    <a:pt x="829" y="874"/>
                  </a:cubicBezTo>
                  <a:cubicBezTo>
                    <a:pt x="828" y="874"/>
                    <a:pt x="827" y="875"/>
                    <a:pt x="827" y="875"/>
                  </a:cubicBezTo>
                  <a:cubicBezTo>
                    <a:pt x="826" y="874"/>
                    <a:pt x="826" y="874"/>
                    <a:pt x="826" y="874"/>
                  </a:cubicBezTo>
                  <a:cubicBezTo>
                    <a:pt x="826" y="874"/>
                    <a:pt x="827" y="874"/>
                    <a:pt x="826" y="874"/>
                  </a:cubicBezTo>
                  <a:cubicBezTo>
                    <a:pt x="824" y="874"/>
                    <a:pt x="824" y="874"/>
                    <a:pt x="824" y="873"/>
                  </a:cubicBezTo>
                  <a:cubicBezTo>
                    <a:pt x="823" y="873"/>
                    <a:pt x="824" y="873"/>
                    <a:pt x="823" y="872"/>
                  </a:cubicBezTo>
                  <a:cubicBezTo>
                    <a:pt x="823" y="872"/>
                    <a:pt x="824" y="872"/>
                    <a:pt x="823" y="871"/>
                  </a:cubicBezTo>
                  <a:cubicBezTo>
                    <a:pt x="821" y="869"/>
                    <a:pt x="821" y="869"/>
                    <a:pt x="821" y="869"/>
                  </a:cubicBezTo>
                  <a:cubicBezTo>
                    <a:pt x="820" y="868"/>
                    <a:pt x="821" y="868"/>
                    <a:pt x="820" y="867"/>
                  </a:cubicBezTo>
                  <a:cubicBezTo>
                    <a:pt x="819" y="866"/>
                    <a:pt x="819" y="865"/>
                    <a:pt x="818" y="864"/>
                  </a:cubicBezTo>
                  <a:cubicBezTo>
                    <a:pt x="817" y="863"/>
                    <a:pt x="817" y="864"/>
                    <a:pt x="816" y="862"/>
                  </a:cubicBezTo>
                  <a:cubicBezTo>
                    <a:pt x="815" y="861"/>
                    <a:pt x="815" y="861"/>
                    <a:pt x="814" y="861"/>
                  </a:cubicBezTo>
                  <a:cubicBezTo>
                    <a:pt x="813" y="860"/>
                    <a:pt x="813" y="859"/>
                    <a:pt x="813" y="859"/>
                  </a:cubicBezTo>
                  <a:cubicBezTo>
                    <a:pt x="812" y="858"/>
                    <a:pt x="812" y="859"/>
                    <a:pt x="811" y="858"/>
                  </a:cubicBezTo>
                  <a:cubicBezTo>
                    <a:pt x="811" y="857"/>
                    <a:pt x="811" y="855"/>
                    <a:pt x="811" y="855"/>
                  </a:cubicBezTo>
                  <a:cubicBezTo>
                    <a:pt x="810" y="854"/>
                    <a:pt x="810" y="854"/>
                    <a:pt x="810" y="854"/>
                  </a:cubicBezTo>
                  <a:cubicBezTo>
                    <a:pt x="810" y="854"/>
                    <a:pt x="810" y="853"/>
                    <a:pt x="810" y="853"/>
                  </a:cubicBezTo>
                  <a:cubicBezTo>
                    <a:pt x="809" y="853"/>
                    <a:pt x="809" y="853"/>
                    <a:pt x="809" y="854"/>
                  </a:cubicBezTo>
                  <a:cubicBezTo>
                    <a:pt x="809" y="854"/>
                    <a:pt x="809" y="854"/>
                    <a:pt x="809" y="854"/>
                  </a:cubicBezTo>
                  <a:cubicBezTo>
                    <a:pt x="809" y="854"/>
                    <a:pt x="808" y="854"/>
                    <a:pt x="808" y="854"/>
                  </a:cubicBezTo>
                  <a:cubicBezTo>
                    <a:pt x="808" y="854"/>
                    <a:pt x="807" y="854"/>
                    <a:pt x="806" y="853"/>
                  </a:cubicBezTo>
                  <a:cubicBezTo>
                    <a:pt x="806" y="853"/>
                    <a:pt x="805" y="853"/>
                    <a:pt x="805" y="852"/>
                  </a:cubicBezTo>
                  <a:cubicBezTo>
                    <a:pt x="805" y="852"/>
                    <a:pt x="805" y="852"/>
                    <a:pt x="804" y="851"/>
                  </a:cubicBezTo>
                  <a:cubicBezTo>
                    <a:pt x="804" y="851"/>
                    <a:pt x="804" y="850"/>
                    <a:pt x="803" y="850"/>
                  </a:cubicBezTo>
                  <a:cubicBezTo>
                    <a:pt x="801" y="850"/>
                    <a:pt x="799" y="850"/>
                    <a:pt x="799" y="849"/>
                  </a:cubicBezTo>
                  <a:cubicBezTo>
                    <a:pt x="798" y="849"/>
                    <a:pt x="798" y="849"/>
                    <a:pt x="798" y="849"/>
                  </a:cubicBezTo>
                  <a:cubicBezTo>
                    <a:pt x="798" y="848"/>
                    <a:pt x="797" y="849"/>
                    <a:pt x="797" y="849"/>
                  </a:cubicBezTo>
                  <a:cubicBezTo>
                    <a:pt x="797" y="848"/>
                    <a:pt x="797" y="849"/>
                    <a:pt x="797" y="848"/>
                  </a:cubicBezTo>
                  <a:cubicBezTo>
                    <a:pt x="797" y="847"/>
                    <a:pt x="797" y="846"/>
                    <a:pt x="797" y="846"/>
                  </a:cubicBezTo>
                  <a:cubicBezTo>
                    <a:pt x="797" y="846"/>
                    <a:pt x="796" y="846"/>
                    <a:pt x="796" y="846"/>
                  </a:cubicBezTo>
                  <a:cubicBezTo>
                    <a:pt x="795" y="847"/>
                    <a:pt x="795" y="847"/>
                    <a:pt x="795" y="846"/>
                  </a:cubicBezTo>
                  <a:cubicBezTo>
                    <a:pt x="794" y="846"/>
                    <a:pt x="795" y="847"/>
                    <a:pt x="795" y="846"/>
                  </a:cubicBezTo>
                  <a:cubicBezTo>
                    <a:pt x="795" y="845"/>
                    <a:pt x="795" y="845"/>
                    <a:pt x="795" y="844"/>
                  </a:cubicBezTo>
                  <a:cubicBezTo>
                    <a:pt x="795" y="843"/>
                    <a:pt x="796" y="843"/>
                    <a:pt x="795" y="843"/>
                  </a:cubicBezTo>
                  <a:cubicBezTo>
                    <a:pt x="795" y="842"/>
                    <a:pt x="794" y="843"/>
                    <a:pt x="794" y="842"/>
                  </a:cubicBezTo>
                  <a:cubicBezTo>
                    <a:pt x="794" y="842"/>
                    <a:pt x="794" y="842"/>
                    <a:pt x="794" y="841"/>
                  </a:cubicBezTo>
                  <a:cubicBezTo>
                    <a:pt x="794" y="841"/>
                    <a:pt x="795" y="841"/>
                    <a:pt x="795" y="840"/>
                  </a:cubicBezTo>
                  <a:cubicBezTo>
                    <a:pt x="794" y="840"/>
                    <a:pt x="795" y="840"/>
                    <a:pt x="794" y="839"/>
                  </a:cubicBezTo>
                  <a:cubicBezTo>
                    <a:pt x="794" y="839"/>
                    <a:pt x="794" y="839"/>
                    <a:pt x="794" y="839"/>
                  </a:cubicBezTo>
                  <a:cubicBezTo>
                    <a:pt x="793" y="838"/>
                    <a:pt x="793" y="839"/>
                    <a:pt x="794" y="838"/>
                  </a:cubicBezTo>
                  <a:cubicBezTo>
                    <a:pt x="794" y="837"/>
                    <a:pt x="794" y="836"/>
                    <a:pt x="794" y="836"/>
                  </a:cubicBezTo>
                  <a:cubicBezTo>
                    <a:pt x="793" y="835"/>
                    <a:pt x="793" y="835"/>
                    <a:pt x="792" y="835"/>
                  </a:cubicBezTo>
                  <a:cubicBezTo>
                    <a:pt x="792" y="834"/>
                    <a:pt x="792" y="834"/>
                    <a:pt x="792" y="833"/>
                  </a:cubicBezTo>
                  <a:cubicBezTo>
                    <a:pt x="792" y="833"/>
                    <a:pt x="792" y="833"/>
                    <a:pt x="792" y="832"/>
                  </a:cubicBezTo>
                  <a:cubicBezTo>
                    <a:pt x="792" y="831"/>
                    <a:pt x="793" y="832"/>
                    <a:pt x="792" y="831"/>
                  </a:cubicBezTo>
                  <a:cubicBezTo>
                    <a:pt x="792" y="830"/>
                    <a:pt x="792" y="830"/>
                    <a:pt x="792" y="829"/>
                  </a:cubicBezTo>
                  <a:cubicBezTo>
                    <a:pt x="792" y="829"/>
                    <a:pt x="792" y="829"/>
                    <a:pt x="792" y="828"/>
                  </a:cubicBezTo>
                  <a:cubicBezTo>
                    <a:pt x="793" y="828"/>
                    <a:pt x="792" y="828"/>
                    <a:pt x="793" y="827"/>
                  </a:cubicBezTo>
                  <a:cubicBezTo>
                    <a:pt x="794" y="827"/>
                    <a:pt x="794" y="827"/>
                    <a:pt x="794" y="827"/>
                  </a:cubicBezTo>
                  <a:cubicBezTo>
                    <a:pt x="794" y="826"/>
                    <a:pt x="794" y="826"/>
                    <a:pt x="794" y="825"/>
                  </a:cubicBezTo>
                  <a:cubicBezTo>
                    <a:pt x="794" y="825"/>
                    <a:pt x="793" y="825"/>
                    <a:pt x="794" y="825"/>
                  </a:cubicBezTo>
                  <a:cubicBezTo>
                    <a:pt x="794" y="824"/>
                    <a:pt x="794" y="824"/>
                    <a:pt x="795" y="824"/>
                  </a:cubicBezTo>
                  <a:cubicBezTo>
                    <a:pt x="795" y="823"/>
                    <a:pt x="795" y="824"/>
                    <a:pt x="795" y="823"/>
                  </a:cubicBezTo>
                  <a:cubicBezTo>
                    <a:pt x="795" y="822"/>
                    <a:pt x="796" y="822"/>
                    <a:pt x="795" y="822"/>
                  </a:cubicBezTo>
                  <a:cubicBezTo>
                    <a:pt x="795" y="821"/>
                    <a:pt x="795" y="821"/>
                    <a:pt x="795" y="821"/>
                  </a:cubicBezTo>
                  <a:cubicBezTo>
                    <a:pt x="795" y="820"/>
                    <a:pt x="795" y="820"/>
                    <a:pt x="795" y="820"/>
                  </a:cubicBezTo>
                  <a:cubicBezTo>
                    <a:pt x="796" y="819"/>
                    <a:pt x="797" y="819"/>
                    <a:pt x="796" y="819"/>
                  </a:cubicBezTo>
                  <a:cubicBezTo>
                    <a:pt x="796" y="818"/>
                    <a:pt x="797" y="818"/>
                    <a:pt x="796" y="818"/>
                  </a:cubicBezTo>
                  <a:cubicBezTo>
                    <a:pt x="796" y="817"/>
                    <a:pt x="796" y="817"/>
                    <a:pt x="796" y="816"/>
                  </a:cubicBezTo>
                  <a:cubicBezTo>
                    <a:pt x="796" y="816"/>
                    <a:pt x="797" y="815"/>
                    <a:pt x="797" y="815"/>
                  </a:cubicBezTo>
                  <a:cubicBezTo>
                    <a:pt x="797" y="814"/>
                    <a:pt x="797" y="815"/>
                    <a:pt x="797" y="814"/>
                  </a:cubicBezTo>
                  <a:cubicBezTo>
                    <a:pt x="797" y="813"/>
                    <a:pt x="798" y="813"/>
                    <a:pt x="798" y="813"/>
                  </a:cubicBezTo>
                  <a:cubicBezTo>
                    <a:pt x="797" y="812"/>
                    <a:pt x="797" y="812"/>
                    <a:pt x="797" y="811"/>
                  </a:cubicBezTo>
                  <a:cubicBezTo>
                    <a:pt x="797" y="810"/>
                    <a:pt x="796" y="810"/>
                    <a:pt x="796" y="809"/>
                  </a:cubicBezTo>
                  <a:cubicBezTo>
                    <a:pt x="797" y="809"/>
                    <a:pt x="797" y="808"/>
                    <a:pt x="798" y="808"/>
                  </a:cubicBezTo>
                  <a:cubicBezTo>
                    <a:pt x="798" y="808"/>
                    <a:pt x="798" y="808"/>
                    <a:pt x="798" y="807"/>
                  </a:cubicBezTo>
                  <a:cubicBezTo>
                    <a:pt x="798" y="806"/>
                    <a:pt x="798" y="806"/>
                    <a:pt x="798" y="806"/>
                  </a:cubicBezTo>
                  <a:cubicBezTo>
                    <a:pt x="798" y="805"/>
                    <a:pt x="798" y="804"/>
                    <a:pt x="798" y="804"/>
                  </a:cubicBezTo>
                  <a:cubicBezTo>
                    <a:pt x="798" y="804"/>
                    <a:pt x="797" y="803"/>
                    <a:pt x="798" y="803"/>
                  </a:cubicBezTo>
                  <a:cubicBezTo>
                    <a:pt x="798" y="803"/>
                    <a:pt x="799" y="803"/>
                    <a:pt x="799" y="802"/>
                  </a:cubicBezTo>
                  <a:cubicBezTo>
                    <a:pt x="799" y="802"/>
                    <a:pt x="799" y="802"/>
                    <a:pt x="799" y="800"/>
                  </a:cubicBezTo>
                  <a:cubicBezTo>
                    <a:pt x="799" y="799"/>
                    <a:pt x="799" y="799"/>
                    <a:pt x="799" y="798"/>
                  </a:cubicBezTo>
                  <a:cubicBezTo>
                    <a:pt x="799" y="797"/>
                    <a:pt x="799" y="797"/>
                    <a:pt x="800" y="797"/>
                  </a:cubicBezTo>
                  <a:cubicBezTo>
                    <a:pt x="800" y="797"/>
                    <a:pt x="800" y="797"/>
                    <a:pt x="800" y="796"/>
                  </a:cubicBezTo>
                  <a:cubicBezTo>
                    <a:pt x="801" y="795"/>
                    <a:pt x="801" y="795"/>
                    <a:pt x="802" y="795"/>
                  </a:cubicBezTo>
                  <a:cubicBezTo>
                    <a:pt x="802" y="795"/>
                    <a:pt x="802" y="794"/>
                    <a:pt x="802" y="794"/>
                  </a:cubicBezTo>
                  <a:cubicBezTo>
                    <a:pt x="802" y="794"/>
                    <a:pt x="801" y="794"/>
                    <a:pt x="802" y="793"/>
                  </a:cubicBezTo>
                  <a:cubicBezTo>
                    <a:pt x="803" y="793"/>
                    <a:pt x="803" y="793"/>
                    <a:pt x="803" y="792"/>
                  </a:cubicBezTo>
                  <a:cubicBezTo>
                    <a:pt x="803" y="791"/>
                    <a:pt x="803" y="791"/>
                    <a:pt x="803" y="791"/>
                  </a:cubicBezTo>
                  <a:cubicBezTo>
                    <a:pt x="804" y="790"/>
                    <a:pt x="804" y="790"/>
                    <a:pt x="804" y="790"/>
                  </a:cubicBezTo>
                  <a:cubicBezTo>
                    <a:pt x="804" y="790"/>
                    <a:pt x="805" y="791"/>
                    <a:pt x="805" y="791"/>
                  </a:cubicBezTo>
                  <a:cubicBezTo>
                    <a:pt x="805" y="791"/>
                    <a:pt x="805" y="791"/>
                    <a:pt x="805" y="790"/>
                  </a:cubicBezTo>
                  <a:cubicBezTo>
                    <a:pt x="805" y="790"/>
                    <a:pt x="805" y="789"/>
                    <a:pt x="806" y="789"/>
                  </a:cubicBezTo>
                  <a:cubicBezTo>
                    <a:pt x="806" y="789"/>
                    <a:pt x="807" y="789"/>
                    <a:pt x="807" y="788"/>
                  </a:cubicBezTo>
                  <a:cubicBezTo>
                    <a:pt x="808" y="788"/>
                    <a:pt x="807" y="787"/>
                    <a:pt x="807" y="787"/>
                  </a:cubicBezTo>
                  <a:cubicBezTo>
                    <a:pt x="806" y="786"/>
                    <a:pt x="806" y="786"/>
                    <a:pt x="806" y="786"/>
                  </a:cubicBezTo>
                  <a:cubicBezTo>
                    <a:pt x="805" y="786"/>
                    <a:pt x="805" y="786"/>
                    <a:pt x="805" y="785"/>
                  </a:cubicBezTo>
                  <a:cubicBezTo>
                    <a:pt x="805" y="785"/>
                    <a:pt x="806" y="784"/>
                    <a:pt x="806" y="784"/>
                  </a:cubicBezTo>
                  <a:cubicBezTo>
                    <a:pt x="806" y="783"/>
                    <a:pt x="806" y="784"/>
                    <a:pt x="806" y="783"/>
                  </a:cubicBezTo>
                  <a:cubicBezTo>
                    <a:pt x="806" y="783"/>
                    <a:pt x="806" y="783"/>
                    <a:pt x="806" y="782"/>
                  </a:cubicBezTo>
                  <a:cubicBezTo>
                    <a:pt x="805" y="782"/>
                    <a:pt x="805" y="781"/>
                    <a:pt x="805" y="781"/>
                  </a:cubicBezTo>
                  <a:cubicBezTo>
                    <a:pt x="805" y="781"/>
                    <a:pt x="805" y="781"/>
                    <a:pt x="805" y="780"/>
                  </a:cubicBezTo>
                  <a:cubicBezTo>
                    <a:pt x="805" y="780"/>
                    <a:pt x="804" y="780"/>
                    <a:pt x="805" y="779"/>
                  </a:cubicBezTo>
                  <a:cubicBezTo>
                    <a:pt x="805" y="779"/>
                    <a:pt x="804" y="779"/>
                    <a:pt x="804" y="778"/>
                  </a:cubicBezTo>
                  <a:cubicBezTo>
                    <a:pt x="804" y="777"/>
                    <a:pt x="804" y="777"/>
                    <a:pt x="805" y="777"/>
                  </a:cubicBezTo>
                  <a:cubicBezTo>
                    <a:pt x="805" y="776"/>
                    <a:pt x="805" y="775"/>
                    <a:pt x="805" y="775"/>
                  </a:cubicBezTo>
                  <a:cubicBezTo>
                    <a:pt x="805" y="775"/>
                    <a:pt x="804" y="775"/>
                    <a:pt x="804" y="775"/>
                  </a:cubicBezTo>
                  <a:cubicBezTo>
                    <a:pt x="803" y="774"/>
                    <a:pt x="803" y="774"/>
                    <a:pt x="803" y="773"/>
                  </a:cubicBezTo>
                  <a:cubicBezTo>
                    <a:pt x="803" y="773"/>
                    <a:pt x="803" y="773"/>
                    <a:pt x="803" y="772"/>
                  </a:cubicBezTo>
                  <a:cubicBezTo>
                    <a:pt x="804" y="771"/>
                    <a:pt x="804" y="772"/>
                    <a:pt x="804" y="770"/>
                  </a:cubicBezTo>
                  <a:cubicBezTo>
                    <a:pt x="804" y="769"/>
                    <a:pt x="804" y="769"/>
                    <a:pt x="803" y="769"/>
                  </a:cubicBezTo>
                  <a:cubicBezTo>
                    <a:pt x="803" y="768"/>
                    <a:pt x="803" y="769"/>
                    <a:pt x="803" y="768"/>
                  </a:cubicBezTo>
                  <a:cubicBezTo>
                    <a:pt x="802" y="767"/>
                    <a:pt x="802" y="768"/>
                    <a:pt x="802" y="767"/>
                  </a:cubicBezTo>
                  <a:cubicBezTo>
                    <a:pt x="801" y="766"/>
                    <a:pt x="802" y="765"/>
                    <a:pt x="802" y="764"/>
                  </a:cubicBezTo>
                  <a:cubicBezTo>
                    <a:pt x="803" y="764"/>
                    <a:pt x="803" y="764"/>
                    <a:pt x="803" y="764"/>
                  </a:cubicBezTo>
                  <a:cubicBezTo>
                    <a:pt x="803" y="764"/>
                    <a:pt x="804" y="765"/>
                    <a:pt x="804" y="763"/>
                  </a:cubicBezTo>
                  <a:cubicBezTo>
                    <a:pt x="804" y="762"/>
                    <a:pt x="804" y="761"/>
                    <a:pt x="804" y="759"/>
                  </a:cubicBezTo>
                  <a:cubicBezTo>
                    <a:pt x="804" y="758"/>
                    <a:pt x="803" y="758"/>
                    <a:pt x="804" y="758"/>
                  </a:cubicBezTo>
                  <a:cubicBezTo>
                    <a:pt x="804" y="758"/>
                    <a:pt x="805" y="758"/>
                    <a:pt x="805" y="757"/>
                  </a:cubicBezTo>
                  <a:cubicBezTo>
                    <a:pt x="805" y="757"/>
                    <a:pt x="805" y="757"/>
                    <a:pt x="805" y="756"/>
                  </a:cubicBezTo>
                  <a:cubicBezTo>
                    <a:pt x="804" y="756"/>
                    <a:pt x="804" y="755"/>
                    <a:pt x="804" y="755"/>
                  </a:cubicBezTo>
                  <a:cubicBezTo>
                    <a:pt x="803" y="755"/>
                    <a:pt x="803" y="755"/>
                    <a:pt x="803" y="754"/>
                  </a:cubicBezTo>
                  <a:cubicBezTo>
                    <a:pt x="804" y="753"/>
                    <a:pt x="804" y="754"/>
                    <a:pt x="804" y="753"/>
                  </a:cubicBezTo>
                  <a:cubicBezTo>
                    <a:pt x="804" y="753"/>
                    <a:pt x="804" y="753"/>
                    <a:pt x="804" y="752"/>
                  </a:cubicBezTo>
                  <a:cubicBezTo>
                    <a:pt x="804" y="751"/>
                    <a:pt x="804" y="751"/>
                    <a:pt x="805" y="750"/>
                  </a:cubicBezTo>
                  <a:cubicBezTo>
                    <a:pt x="805" y="749"/>
                    <a:pt x="806" y="750"/>
                    <a:pt x="806" y="749"/>
                  </a:cubicBezTo>
                  <a:cubicBezTo>
                    <a:pt x="806" y="748"/>
                    <a:pt x="806" y="748"/>
                    <a:pt x="806" y="747"/>
                  </a:cubicBezTo>
                  <a:cubicBezTo>
                    <a:pt x="806" y="746"/>
                    <a:pt x="806" y="746"/>
                    <a:pt x="806" y="746"/>
                  </a:cubicBezTo>
                  <a:cubicBezTo>
                    <a:pt x="806" y="745"/>
                    <a:pt x="807" y="745"/>
                    <a:pt x="807" y="745"/>
                  </a:cubicBezTo>
                  <a:cubicBezTo>
                    <a:pt x="807" y="745"/>
                    <a:pt x="807" y="745"/>
                    <a:pt x="806" y="744"/>
                  </a:cubicBezTo>
                  <a:cubicBezTo>
                    <a:pt x="806" y="744"/>
                    <a:pt x="806" y="744"/>
                    <a:pt x="806" y="744"/>
                  </a:cubicBezTo>
                  <a:cubicBezTo>
                    <a:pt x="806" y="744"/>
                    <a:pt x="806" y="743"/>
                    <a:pt x="806" y="742"/>
                  </a:cubicBezTo>
                  <a:cubicBezTo>
                    <a:pt x="806" y="742"/>
                    <a:pt x="805" y="742"/>
                    <a:pt x="805" y="742"/>
                  </a:cubicBezTo>
                  <a:cubicBezTo>
                    <a:pt x="804" y="742"/>
                    <a:pt x="805" y="742"/>
                    <a:pt x="804" y="742"/>
                  </a:cubicBezTo>
                  <a:cubicBezTo>
                    <a:pt x="803" y="742"/>
                    <a:pt x="803" y="742"/>
                    <a:pt x="803" y="741"/>
                  </a:cubicBezTo>
                  <a:cubicBezTo>
                    <a:pt x="803" y="741"/>
                    <a:pt x="803" y="740"/>
                    <a:pt x="803" y="739"/>
                  </a:cubicBezTo>
                  <a:cubicBezTo>
                    <a:pt x="803" y="738"/>
                    <a:pt x="803" y="738"/>
                    <a:pt x="803" y="738"/>
                  </a:cubicBezTo>
                  <a:cubicBezTo>
                    <a:pt x="803" y="737"/>
                    <a:pt x="803" y="737"/>
                    <a:pt x="803" y="737"/>
                  </a:cubicBezTo>
                  <a:cubicBezTo>
                    <a:pt x="802" y="736"/>
                    <a:pt x="802" y="736"/>
                    <a:pt x="803" y="736"/>
                  </a:cubicBezTo>
                  <a:cubicBezTo>
                    <a:pt x="803" y="735"/>
                    <a:pt x="803" y="735"/>
                    <a:pt x="803" y="735"/>
                  </a:cubicBezTo>
                  <a:cubicBezTo>
                    <a:pt x="803" y="735"/>
                    <a:pt x="803" y="735"/>
                    <a:pt x="802" y="734"/>
                  </a:cubicBezTo>
                  <a:cubicBezTo>
                    <a:pt x="802" y="734"/>
                    <a:pt x="802" y="734"/>
                    <a:pt x="802" y="734"/>
                  </a:cubicBezTo>
                  <a:cubicBezTo>
                    <a:pt x="802" y="734"/>
                    <a:pt x="801" y="734"/>
                    <a:pt x="802" y="734"/>
                  </a:cubicBezTo>
                  <a:cubicBezTo>
                    <a:pt x="802" y="734"/>
                    <a:pt x="802" y="733"/>
                    <a:pt x="802" y="733"/>
                  </a:cubicBezTo>
                  <a:cubicBezTo>
                    <a:pt x="803" y="733"/>
                    <a:pt x="803" y="733"/>
                    <a:pt x="803" y="733"/>
                  </a:cubicBezTo>
                  <a:cubicBezTo>
                    <a:pt x="803" y="732"/>
                    <a:pt x="803" y="732"/>
                    <a:pt x="803" y="732"/>
                  </a:cubicBezTo>
                  <a:cubicBezTo>
                    <a:pt x="803" y="732"/>
                    <a:pt x="803" y="732"/>
                    <a:pt x="802" y="732"/>
                  </a:cubicBezTo>
                  <a:cubicBezTo>
                    <a:pt x="801" y="733"/>
                    <a:pt x="801" y="733"/>
                    <a:pt x="801" y="733"/>
                  </a:cubicBezTo>
                  <a:cubicBezTo>
                    <a:pt x="801" y="733"/>
                    <a:pt x="800" y="733"/>
                    <a:pt x="800" y="732"/>
                  </a:cubicBezTo>
                  <a:cubicBezTo>
                    <a:pt x="800" y="732"/>
                    <a:pt x="800" y="732"/>
                    <a:pt x="800" y="732"/>
                  </a:cubicBezTo>
                  <a:cubicBezTo>
                    <a:pt x="801" y="731"/>
                    <a:pt x="801" y="731"/>
                    <a:pt x="801" y="731"/>
                  </a:cubicBezTo>
                  <a:cubicBezTo>
                    <a:pt x="801" y="730"/>
                    <a:pt x="800" y="730"/>
                    <a:pt x="800" y="730"/>
                  </a:cubicBezTo>
                  <a:cubicBezTo>
                    <a:pt x="800" y="729"/>
                    <a:pt x="800" y="729"/>
                    <a:pt x="800" y="729"/>
                  </a:cubicBezTo>
                  <a:cubicBezTo>
                    <a:pt x="799" y="729"/>
                    <a:pt x="799" y="729"/>
                    <a:pt x="799" y="729"/>
                  </a:cubicBezTo>
                  <a:cubicBezTo>
                    <a:pt x="799" y="729"/>
                    <a:pt x="799" y="729"/>
                    <a:pt x="799" y="729"/>
                  </a:cubicBezTo>
                  <a:cubicBezTo>
                    <a:pt x="799" y="729"/>
                    <a:pt x="799" y="729"/>
                    <a:pt x="799" y="729"/>
                  </a:cubicBezTo>
                  <a:cubicBezTo>
                    <a:pt x="798" y="728"/>
                    <a:pt x="798" y="728"/>
                    <a:pt x="798" y="728"/>
                  </a:cubicBezTo>
                  <a:cubicBezTo>
                    <a:pt x="798" y="728"/>
                    <a:pt x="798" y="728"/>
                    <a:pt x="798" y="728"/>
                  </a:cubicBezTo>
                  <a:cubicBezTo>
                    <a:pt x="798" y="727"/>
                    <a:pt x="798" y="727"/>
                    <a:pt x="798" y="727"/>
                  </a:cubicBezTo>
                  <a:cubicBezTo>
                    <a:pt x="798" y="727"/>
                    <a:pt x="798" y="726"/>
                    <a:pt x="799" y="726"/>
                  </a:cubicBezTo>
                  <a:cubicBezTo>
                    <a:pt x="799" y="725"/>
                    <a:pt x="799" y="725"/>
                    <a:pt x="799" y="725"/>
                  </a:cubicBezTo>
                  <a:cubicBezTo>
                    <a:pt x="799" y="725"/>
                    <a:pt x="799" y="724"/>
                    <a:pt x="799" y="724"/>
                  </a:cubicBezTo>
                  <a:cubicBezTo>
                    <a:pt x="799" y="724"/>
                    <a:pt x="799" y="724"/>
                    <a:pt x="798" y="723"/>
                  </a:cubicBezTo>
                  <a:cubicBezTo>
                    <a:pt x="798" y="723"/>
                    <a:pt x="798" y="723"/>
                    <a:pt x="798" y="723"/>
                  </a:cubicBezTo>
                  <a:cubicBezTo>
                    <a:pt x="797" y="722"/>
                    <a:pt x="797" y="722"/>
                    <a:pt x="796" y="722"/>
                  </a:cubicBezTo>
                  <a:cubicBezTo>
                    <a:pt x="796" y="722"/>
                    <a:pt x="796" y="721"/>
                    <a:pt x="795" y="721"/>
                  </a:cubicBezTo>
                  <a:cubicBezTo>
                    <a:pt x="795" y="721"/>
                    <a:pt x="793" y="719"/>
                    <a:pt x="793" y="719"/>
                  </a:cubicBezTo>
                  <a:cubicBezTo>
                    <a:pt x="792" y="719"/>
                    <a:pt x="792" y="718"/>
                    <a:pt x="792" y="718"/>
                  </a:cubicBezTo>
                  <a:cubicBezTo>
                    <a:pt x="792" y="718"/>
                    <a:pt x="793" y="717"/>
                    <a:pt x="794" y="716"/>
                  </a:cubicBezTo>
                  <a:cubicBezTo>
                    <a:pt x="794" y="716"/>
                    <a:pt x="794" y="716"/>
                    <a:pt x="796" y="715"/>
                  </a:cubicBezTo>
                  <a:cubicBezTo>
                    <a:pt x="797" y="714"/>
                    <a:pt x="798" y="714"/>
                    <a:pt x="799" y="713"/>
                  </a:cubicBezTo>
                  <a:cubicBezTo>
                    <a:pt x="801" y="712"/>
                    <a:pt x="802" y="711"/>
                    <a:pt x="803" y="711"/>
                  </a:cubicBezTo>
                  <a:cubicBezTo>
                    <a:pt x="804" y="710"/>
                    <a:pt x="805" y="709"/>
                    <a:pt x="806" y="708"/>
                  </a:cubicBezTo>
                  <a:cubicBezTo>
                    <a:pt x="807" y="707"/>
                    <a:pt x="807" y="707"/>
                    <a:pt x="808" y="706"/>
                  </a:cubicBezTo>
                  <a:cubicBezTo>
                    <a:pt x="809" y="705"/>
                    <a:pt x="810" y="705"/>
                    <a:pt x="810" y="704"/>
                  </a:cubicBezTo>
                  <a:cubicBezTo>
                    <a:pt x="811" y="703"/>
                    <a:pt x="811" y="703"/>
                    <a:pt x="813" y="701"/>
                  </a:cubicBezTo>
                  <a:cubicBezTo>
                    <a:pt x="814" y="700"/>
                    <a:pt x="816" y="697"/>
                    <a:pt x="816" y="697"/>
                  </a:cubicBezTo>
                  <a:cubicBezTo>
                    <a:pt x="816" y="696"/>
                    <a:pt x="817" y="695"/>
                    <a:pt x="817" y="694"/>
                  </a:cubicBezTo>
                  <a:cubicBezTo>
                    <a:pt x="817" y="693"/>
                    <a:pt x="819" y="690"/>
                    <a:pt x="819" y="690"/>
                  </a:cubicBezTo>
                  <a:cubicBezTo>
                    <a:pt x="819" y="690"/>
                    <a:pt x="820" y="689"/>
                    <a:pt x="820" y="688"/>
                  </a:cubicBezTo>
                  <a:cubicBezTo>
                    <a:pt x="820" y="687"/>
                    <a:pt x="820" y="687"/>
                    <a:pt x="820" y="686"/>
                  </a:cubicBezTo>
                  <a:cubicBezTo>
                    <a:pt x="819" y="685"/>
                    <a:pt x="819" y="684"/>
                    <a:pt x="819" y="684"/>
                  </a:cubicBezTo>
                  <a:cubicBezTo>
                    <a:pt x="818" y="683"/>
                    <a:pt x="818" y="683"/>
                    <a:pt x="818" y="682"/>
                  </a:cubicBezTo>
                  <a:cubicBezTo>
                    <a:pt x="817" y="682"/>
                    <a:pt x="817" y="680"/>
                    <a:pt x="817" y="680"/>
                  </a:cubicBezTo>
                  <a:cubicBezTo>
                    <a:pt x="908" y="666"/>
                    <a:pt x="908" y="666"/>
                    <a:pt x="908" y="666"/>
                  </a:cubicBezTo>
                  <a:cubicBezTo>
                    <a:pt x="908" y="666"/>
                    <a:pt x="907" y="662"/>
                    <a:pt x="907" y="661"/>
                  </a:cubicBezTo>
                  <a:cubicBezTo>
                    <a:pt x="906" y="660"/>
                    <a:pt x="906" y="656"/>
                    <a:pt x="905" y="654"/>
                  </a:cubicBezTo>
                  <a:cubicBezTo>
                    <a:pt x="904" y="653"/>
                    <a:pt x="904" y="651"/>
                    <a:pt x="902" y="650"/>
                  </a:cubicBezTo>
                  <a:cubicBezTo>
                    <a:pt x="901" y="650"/>
                    <a:pt x="893" y="636"/>
                    <a:pt x="893" y="636"/>
                  </a:cubicBezTo>
                  <a:cubicBezTo>
                    <a:pt x="893" y="636"/>
                    <a:pt x="892" y="631"/>
                    <a:pt x="892" y="631"/>
                  </a:cubicBezTo>
                  <a:cubicBezTo>
                    <a:pt x="892" y="630"/>
                    <a:pt x="891" y="625"/>
                    <a:pt x="890" y="624"/>
                  </a:cubicBezTo>
                  <a:cubicBezTo>
                    <a:pt x="890" y="622"/>
                    <a:pt x="889" y="621"/>
                    <a:pt x="889" y="619"/>
                  </a:cubicBezTo>
                  <a:cubicBezTo>
                    <a:pt x="888" y="618"/>
                    <a:pt x="886" y="614"/>
                    <a:pt x="885" y="612"/>
                  </a:cubicBezTo>
                  <a:cubicBezTo>
                    <a:pt x="883" y="610"/>
                    <a:pt x="880" y="606"/>
                    <a:pt x="879" y="605"/>
                  </a:cubicBezTo>
                  <a:cubicBezTo>
                    <a:pt x="878" y="603"/>
                    <a:pt x="878" y="603"/>
                    <a:pt x="876" y="601"/>
                  </a:cubicBezTo>
                  <a:cubicBezTo>
                    <a:pt x="874" y="599"/>
                    <a:pt x="873" y="598"/>
                    <a:pt x="871" y="597"/>
                  </a:cubicBezTo>
                  <a:cubicBezTo>
                    <a:pt x="870" y="596"/>
                    <a:pt x="866" y="595"/>
                    <a:pt x="865" y="595"/>
                  </a:cubicBezTo>
                  <a:cubicBezTo>
                    <a:pt x="865" y="594"/>
                    <a:pt x="864" y="593"/>
                    <a:pt x="863" y="593"/>
                  </a:cubicBezTo>
                  <a:cubicBezTo>
                    <a:pt x="862" y="592"/>
                    <a:pt x="859" y="589"/>
                    <a:pt x="858" y="588"/>
                  </a:cubicBezTo>
                  <a:cubicBezTo>
                    <a:pt x="857" y="587"/>
                    <a:pt x="856" y="586"/>
                    <a:pt x="856" y="586"/>
                  </a:cubicBezTo>
                  <a:cubicBezTo>
                    <a:pt x="855" y="585"/>
                    <a:pt x="854" y="583"/>
                    <a:pt x="854" y="582"/>
                  </a:cubicBezTo>
                  <a:cubicBezTo>
                    <a:pt x="854" y="581"/>
                    <a:pt x="853" y="579"/>
                    <a:pt x="853" y="578"/>
                  </a:cubicBezTo>
                  <a:cubicBezTo>
                    <a:pt x="852" y="578"/>
                    <a:pt x="851" y="577"/>
                    <a:pt x="850" y="575"/>
                  </a:cubicBezTo>
                  <a:cubicBezTo>
                    <a:pt x="850" y="574"/>
                    <a:pt x="850" y="574"/>
                    <a:pt x="849" y="573"/>
                  </a:cubicBezTo>
                  <a:cubicBezTo>
                    <a:pt x="849" y="571"/>
                    <a:pt x="849" y="568"/>
                    <a:pt x="849" y="567"/>
                  </a:cubicBezTo>
                  <a:cubicBezTo>
                    <a:pt x="848" y="566"/>
                    <a:pt x="848" y="566"/>
                    <a:pt x="847" y="564"/>
                  </a:cubicBezTo>
                  <a:cubicBezTo>
                    <a:pt x="846" y="562"/>
                    <a:pt x="846" y="558"/>
                    <a:pt x="846" y="557"/>
                  </a:cubicBezTo>
                  <a:cubicBezTo>
                    <a:pt x="846" y="556"/>
                    <a:pt x="846" y="555"/>
                    <a:pt x="847" y="554"/>
                  </a:cubicBezTo>
                  <a:cubicBezTo>
                    <a:pt x="848" y="553"/>
                    <a:pt x="848" y="552"/>
                    <a:pt x="849" y="551"/>
                  </a:cubicBezTo>
                  <a:cubicBezTo>
                    <a:pt x="850" y="549"/>
                    <a:pt x="851" y="549"/>
                    <a:pt x="851" y="548"/>
                  </a:cubicBezTo>
                  <a:cubicBezTo>
                    <a:pt x="852" y="546"/>
                    <a:pt x="852" y="546"/>
                    <a:pt x="852" y="544"/>
                  </a:cubicBezTo>
                  <a:cubicBezTo>
                    <a:pt x="852" y="543"/>
                    <a:pt x="852" y="543"/>
                    <a:pt x="852" y="541"/>
                  </a:cubicBezTo>
                  <a:cubicBezTo>
                    <a:pt x="851" y="540"/>
                    <a:pt x="852" y="539"/>
                    <a:pt x="851" y="537"/>
                  </a:cubicBezTo>
                  <a:cubicBezTo>
                    <a:pt x="850" y="536"/>
                    <a:pt x="850" y="535"/>
                    <a:pt x="850" y="534"/>
                  </a:cubicBezTo>
                  <a:cubicBezTo>
                    <a:pt x="849" y="532"/>
                    <a:pt x="846" y="527"/>
                    <a:pt x="846" y="526"/>
                  </a:cubicBezTo>
                  <a:cubicBezTo>
                    <a:pt x="846" y="524"/>
                    <a:pt x="845" y="521"/>
                    <a:pt x="845" y="519"/>
                  </a:cubicBezTo>
                  <a:cubicBezTo>
                    <a:pt x="844" y="518"/>
                    <a:pt x="844" y="517"/>
                    <a:pt x="844" y="516"/>
                  </a:cubicBezTo>
                  <a:cubicBezTo>
                    <a:pt x="843" y="516"/>
                    <a:pt x="843" y="515"/>
                    <a:pt x="842" y="513"/>
                  </a:cubicBezTo>
                  <a:cubicBezTo>
                    <a:pt x="841" y="510"/>
                    <a:pt x="839" y="508"/>
                    <a:pt x="839" y="507"/>
                  </a:cubicBezTo>
                  <a:cubicBezTo>
                    <a:pt x="839" y="506"/>
                    <a:pt x="839" y="506"/>
                    <a:pt x="839" y="503"/>
                  </a:cubicBezTo>
                  <a:cubicBezTo>
                    <a:pt x="839" y="501"/>
                    <a:pt x="839" y="499"/>
                    <a:pt x="839" y="498"/>
                  </a:cubicBezTo>
                  <a:cubicBezTo>
                    <a:pt x="839" y="496"/>
                    <a:pt x="839" y="496"/>
                    <a:pt x="840" y="495"/>
                  </a:cubicBezTo>
                  <a:cubicBezTo>
                    <a:pt x="840" y="494"/>
                    <a:pt x="843" y="487"/>
                    <a:pt x="843" y="486"/>
                  </a:cubicBezTo>
                  <a:cubicBezTo>
                    <a:pt x="843" y="486"/>
                    <a:pt x="842" y="482"/>
                    <a:pt x="842" y="482"/>
                  </a:cubicBezTo>
                  <a:cubicBezTo>
                    <a:pt x="842" y="482"/>
                    <a:pt x="841" y="474"/>
                    <a:pt x="841" y="473"/>
                  </a:cubicBezTo>
                  <a:cubicBezTo>
                    <a:pt x="841" y="471"/>
                    <a:pt x="841" y="469"/>
                    <a:pt x="841" y="468"/>
                  </a:cubicBezTo>
                  <a:cubicBezTo>
                    <a:pt x="840" y="467"/>
                    <a:pt x="839" y="464"/>
                    <a:pt x="839" y="463"/>
                  </a:cubicBezTo>
                  <a:cubicBezTo>
                    <a:pt x="838" y="463"/>
                    <a:pt x="837" y="460"/>
                    <a:pt x="837" y="459"/>
                  </a:cubicBezTo>
                  <a:cubicBezTo>
                    <a:pt x="836" y="459"/>
                    <a:pt x="834" y="458"/>
                    <a:pt x="834" y="456"/>
                  </a:cubicBezTo>
                  <a:cubicBezTo>
                    <a:pt x="834" y="454"/>
                    <a:pt x="833" y="452"/>
                    <a:pt x="833" y="452"/>
                  </a:cubicBezTo>
                  <a:cubicBezTo>
                    <a:pt x="833" y="451"/>
                    <a:pt x="834" y="447"/>
                    <a:pt x="834" y="446"/>
                  </a:cubicBezTo>
                  <a:cubicBezTo>
                    <a:pt x="834" y="445"/>
                    <a:pt x="833" y="442"/>
                    <a:pt x="833" y="441"/>
                  </a:cubicBezTo>
                  <a:cubicBezTo>
                    <a:pt x="833" y="440"/>
                    <a:pt x="834" y="438"/>
                    <a:pt x="834" y="436"/>
                  </a:cubicBezTo>
                  <a:cubicBezTo>
                    <a:pt x="833" y="435"/>
                    <a:pt x="833" y="433"/>
                    <a:pt x="833" y="432"/>
                  </a:cubicBezTo>
                  <a:cubicBezTo>
                    <a:pt x="833" y="432"/>
                    <a:pt x="833" y="429"/>
                    <a:pt x="833" y="429"/>
                  </a:cubicBezTo>
                  <a:cubicBezTo>
                    <a:pt x="833" y="428"/>
                    <a:pt x="832" y="426"/>
                    <a:pt x="832" y="426"/>
                  </a:cubicBezTo>
                  <a:cubicBezTo>
                    <a:pt x="832" y="426"/>
                    <a:pt x="833" y="425"/>
                    <a:pt x="833" y="424"/>
                  </a:cubicBezTo>
                  <a:cubicBezTo>
                    <a:pt x="833" y="424"/>
                    <a:pt x="834" y="424"/>
                    <a:pt x="833" y="423"/>
                  </a:cubicBezTo>
                  <a:cubicBezTo>
                    <a:pt x="833" y="422"/>
                    <a:pt x="832" y="422"/>
                    <a:pt x="832" y="421"/>
                  </a:cubicBezTo>
                  <a:cubicBezTo>
                    <a:pt x="833" y="420"/>
                    <a:pt x="833" y="421"/>
                    <a:pt x="833" y="420"/>
                  </a:cubicBezTo>
                  <a:cubicBezTo>
                    <a:pt x="833" y="420"/>
                    <a:pt x="832" y="419"/>
                    <a:pt x="833" y="419"/>
                  </a:cubicBezTo>
                  <a:cubicBezTo>
                    <a:pt x="833" y="418"/>
                    <a:pt x="833" y="419"/>
                    <a:pt x="834" y="418"/>
                  </a:cubicBezTo>
                  <a:cubicBezTo>
                    <a:pt x="834" y="417"/>
                    <a:pt x="833" y="417"/>
                    <a:pt x="834" y="417"/>
                  </a:cubicBezTo>
                  <a:cubicBezTo>
                    <a:pt x="834" y="416"/>
                    <a:pt x="835" y="416"/>
                    <a:pt x="835" y="416"/>
                  </a:cubicBezTo>
                  <a:cubicBezTo>
                    <a:pt x="835" y="415"/>
                    <a:pt x="835" y="416"/>
                    <a:pt x="834" y="415"/>
                  </a:cubicBezTo>
                  <a:cubicBezTo>
                    <a:pt x="834" y="414"/>
                    <a:pt x="835" y="415"/>
                    <a:pt x="834" y="413"/>
                  </a:cubicBezTo>
                  <a:cubicBezTo>
                    <a:pt x="834" y="412"/>
                    <a:pt x="833" y="412"/>
                    <a:pt x="833" y="412"/>
                  </a:cubicBezTo>
                  <a:cubicBezTo>
                    <a:pt x="832" y="412"/>
                    <a:pt x="832" y="412"/>
                    <a:pt x="832" y="412"/>
                  </a:cubicBezTo>
                  <a:cubicBezTo>
                    <a:pt x="832" y="412"/>
                    <a:pt x="832" y="412"/>
                    <a:pt x="832" y="412"/>
                  </a:cubicBezTo>
                  <a:cubicBezTo>
                    <a:pt x="831" y="411"/>
                    <a:pt x="831" y="411"/>
                    <a:pt x="831" y="411"/>
                  </a:cubicBezTo>
                  <a:cubicBezTo>
                    <a:pt x="831" y="410"/>
                    <a:pt x="830" y="410"/>
                    <a:pt x="830" y="410"/>
                  </a:cubicBezTo>
                  <a:cubicBezTo>
                    <a:pt x="830" y="410"/>
                    <a:pt x="830" y="411"/>
                    <a:pt x="830" y="410"/>
                  </a:cubicBezTo>
                  <a:cubicBezTo>
                    <a:pt x="830" y="409"/>
                    <a:pt x="831" y="409"/>
                    <a:pt x="830" y="409"/>
                  </a:cubicBezTo>
                  <a:cubicBezTo>
                    <a:pt x="830" y="408"/>
                    <a:pt x="829" y="408"/>
                    <a:pt x="829" y="408"/>
                  </a:cubicBezTo>
                  <a:cubicBezTo>
                    <a:pt x="829" y="408"/>
                    <a:pt x="829" y="408"/>
                    <a:pt x="829" y="407"/>
                  </a:cubicBezTo>
                  <a:cubicBezTo>
                    <a:pt x="828" y="407"/>
                    <a:pt x="828" y="407"/>
                    <a:pt x="828" y="406"/>
                  </a:cubicBezTo>
                  <a:cubicBezTo>
                    <a:pt x="828" y="406"/>
                    <a:pt x="828" y="406"/>
                    <a:pt x="828" y="405"/>
                  </a:cubicBezTo>
                  <a:cubicBezTo>
                    <a:pt x="827" y="404"/>
                    <a:pt x="827" y="404"/>
                    <a:pt x="827" y="404"/>
                  </a:cubicBezTo>
                  <a:cubicBezTo>
                    <a:pt x="826" y="404"/>
                    <a:pt x="826" y="405"/>
                    <a:pt x="826" y="404"/>
                  </a:cubicBezTo>
                  <a:cubicBezTo>
                    <a:pt x="826" y="404"/>
                    <a:pt x="826" y="404"/>
                    <a:pt x="825" y="403"/>
                  </a:cubicBezTo>
                  <a:cubicBezTo>
                    <a:pt x="825" y="402"/>
                    <a:pt x="824" y="402"/>
                    <a:pt x="824" y="402"/>
                  </a:cubicBezTo>
                  <a:cubicBezTo>
                    <a:pt x="824" y="402"/>
                    <a:pt x="823" y="402"/>
                    <a:pt x="823" y="402"/>
                  </a:cubicBezTo>
                  <a:cubicBezTo>
                    <a:pt x="822" y="401"/>
                    <a:pt x="822" y="402"/>
                    <a:pt x="822" y="401"/>
                  </a:cubicBezTo>
                  <a:cubicBezTo>
                    <a:pt x="822" y="399"/>
                    <a:pt x="822" y="400"/>
                    <a:pt x="823" y="399"/>
                  </a:cubicBezTo>
                  <a:cubicBezTo>
                    <a:pt x="823" y="399"/>
                    <a:pt x="823" y="399"/>
                    <a:pt x="824" y="399"/>
                  </a:cubicBezTo>
                  <a:cubicBezTo>
                    <a:pt x="824" y="398"/>
                    <a:pt x="824" y="398"/>
                    <a:pt x="824" y="398"/>
                  </a:cubicBezTo>
                  <a:cubicBezTo>
                    <a:pt x="824" y="398"/>
                    <a:pt x="823" y="397"/>
                    <a:pt x="823" y="397"/>
                  </a:cubicBezTo>
                  <a:cubicBezTo>
                    <a:pt x="823" y="397"/>
                    <a:pt x="823" y="397"/>
                    <a:pt x="822" y="396"/>
                  </a:cubicBezTo>
                  <a:cubicBezTo>
                    <a:pt x="822" y="396"/>
                    <a:pt x="822" y="396"/>
                    <a:pt x="822" y="396"/>
                  </a:cubicBezTo>
                  <a:cubicBezTo>
                    <a:pt x="822" y="396"/>
                    <a:pt x="820" y="396"/>
                    <a:pt x="820" y="396"/>
                  </a:cubicBezTo>
                  <a:cubicBezTo>
                    <a:pt x="819" y="396"/>
                    <a:pt x="819" y="395"/>
                    <a:pt x="818" y="395"/>
                  </a:cubicBezTo>
                  <a:cubicBezTo>
                    <a:pt x="818" y="395"/>
                    <a:pt x="818" y="395"/>
                    <a:pt x="818" y="395"/>
                  </a:cubicBezTo>
                  <a:cubicBezTo>
                    <a:pt x="818" y="395"/>
                    <a:pt x="817" y="394"/>
                    <a:pt x="817" y="394"/>
                  </a:cubicBezTo>
                  <a:cubicBezTo>
                    <a:pt x="817" y="394"/>
                    <a:pt x="817" y="394"/>
                    <a:pt x="817" y="393"/>
                  </a:cubicBezTo>
                  <a:cubicBezTo>
                    <a:pt x="817" y="393"/>
                    <a:pt x="817" y="393"/>
                    <a:pt x="817" y="392"/>
                  </a:cubicBezTo>
                  <a:cubicBezTo>
                    <a:pt x="817" y="392"/>
                    <a:pt x="817" y="392"/>
                    <a:pt x="817" y="391"/>
                  </a:cubicBezTo>
                  <a:cubicBezTo>
                    <a:pt x="817" y="390"/>
                    <a:pt x="817" y="389"/>
                    <a:pt x="816" y="389"/>
                  </a:cubicBezTo>
                  <a:cubicBezTo>
                    <a:pt x="816" y="389"/>
                    <a:pt x="815" y="389"/>
                    <a:pt x="815" y="388"/>
                  </a:cubicBezTo>
                  <a:cubicBezTo>
                    <a:pt x="815" y="388"/>
                    <a:pt x="815" y="388"/>
                    <a:pt x="815" y="388"/>
                  </a:cubicBezTo>
                  <a:cubicBezTo>
                    <a:pt x="815" y="387"/>
                    <a:pt x="816" y="387"/>
                    <a:pt x="816" y="387"/>
                  </a:cubicBezTo>
                  <a:cubicBezTo>
                    <a:pt x="817" y="386"/>
                    <a:pt x="817" y="386"/>
                    <a:pt x="817" y="386"/>
                  </a:cubicBezTo>
                  <a:cubicBezTo>
                    <a:pt x="816" y="385"/>
                    <a:pt x="816" y="385"/>
                    <a:pt x="816" y="385"/>
                  </a:cubicBezTo>
                  <a:cubicBezTo>
                    <a:pt x="816" y="384"/>
                    <a:pt x="816" y="385"/>
                    <a:pt x="816" y="384"/>
                  </a:cubicBezTo>
                  <a:cubicBezTo>
                    <a:pt x="815" y="383"/>
                    <a:pt x="816" y="383"/>
                    <a:pt x="816" y="383"/>
                  </a:cubicBezTo>
                  <a:cubicBezTo>
                    <a:pt x="815" y="383"/>
                    <a:pt x="815" y="383"/>
                    <a:pt x="816" y="382"/>
                  </a:cubicBezTo>
                  <a:cubicBezTo>
                    <a:pt x="816" y="381"/>
                    <a:pt x="817" y="381"/>
                    <a:pt x="817" y="381"/>
                  </a:cubicBezTo>
                  <a:cubicBezTo>
                    <a:pt x="817" y="380"/>
                    <a:pt x="817" y="380"/>
                    <a:pt x="818" y="380"/>
                  </a:cubicBezTo>
                  <a:cubicBezTo>
                    <a:pt x="819" y="380"/>
                    <a:pt x="819" y="379"/>
                    <a:pt x="819" y="379"/>
                  </a:cubicBezTo>
                  <a:cubicBezTo>
                    <a:pt x="819" y="380"/>
                    <a:pt x="820" y="381"/>
                    <a:pt x="820" y="379"/>
                  </a:cubicBezTo>
                  <a:cubicBezTo>
                    <a:pt x="821" y="378"/>
                    <a:pt x="821" y="378"/>
                    <a:pt x="821" y="378"/>
                  </a:cubicBezTo>
                  <a:cubicBezTo>
                    <a:pt x="822" y="377"/>
                    <a:pt x="822" y="377"/>
                    <a:pt x="822" y="377"/>
                  </a:cubicBezTo>
                  <a:cubicBezTo>
                    <a:pt x="822" y="376"/>
                    <a:pt x="822" y="376"/>
                    <a:pt x="823" y="376"/>
                  </a:cubicBezTo>
                  <a:cubicBezTo>
                    <a:pt x="823" y="376"/>
                    <a:pt x="823" y="376"/>
                    <a:pt x="823" y="376"/>
                  </a:cubicBezTo>
                  <a:cubicBezTo>
                    <a:pt x="824" y="376"/>
                    <a:pt x="821" y="376"/>
                    <a:pt x="824" y="375"/>
                  </a:cubicBezTo>
                  <a:cubicBezTo>
                    <a:pt x="827" y="375"/>
                    <a:pt x="828" y="375"/>
                    <a:pt x="828" y="375"/>
                  </a:cubicBezTo>
                  <a:cubicBezTo>
                    <a:pt x="828" y="375"/>
                    <a:pt x="828" y="374"/>
                    <a:pt x="828" y="374"/>
                  </a:cubicBezTo>
                  <a:cubicBezTo>
                    <a:pt x="828" y="373"/>
                    <a:pt x="828" y="373"/>
                    <a:pt x="828" y="372"/>
                  </a:cubicBezTo>
                  <a:cubicBezTo>
                    <a:pt x="829" y="371"/>
                    <a:pt x="829" y="370"/>
                    <a:pt x="829" y="370"/>
                  </a:cubicBezTo>
                  <a:cubicBezTo>
                    <a:pt x="830" y="369"/>
                    <a:pt x="830" y="369"/>
                    <a:pt x="830" y="368"/>
                  </a:cubicBezTo>
                  <a:cubicBezTo>
                    <a:pt x="830" y="368"/>
                    <a:pt x="831" y="367"/>
                    <a:pt x="831" y="367"/>
                  </a:cubicBezTo>
                  <a:cubicBezTo>
                    <a:pt x="831" y="367"/>
                    <a:pt x="830" y="366"/>
                    <a:pt x="830" y="366"/>
                  </a:cubicBezTo>
                  <a:cubicBezTo>
                    <a:pt x="830" y="365"/>
                    <a:pt x="831" y="365"/>
                    <a:pt x="830" y="364"/>
                  </a:cubicBezTo>
                  <a:cubicBezTo>
                    <a:pt x="830" y="363"/>
                    <a:pt x="830" y="362"/>
                    <a:pt x="829" y="362"/>
                  </a:cubicBezTo>
                  <a:cubicBezTo>
                    <a:pt x="829" y="361"/>
                    <a:pt x="829" y="361"/>
                    <a:pt x="829" y="360"/>
                  </a:cubicBezTo>
                  <a:cubicBezTo>
                    <a:pt x="829" y="360"/>
                    <a:pt x="828" y="360"/>
                    <a:pt x="828" y="359"/>
                  </a:cubicBezTo>
                  <a:cubicBezTo>
                    <a:pt x="828" y="357"/>
                    <a:pt x="828" y="358"/>
                    <a:pt x="828" y="357"/>
                  </a:cubicBezTo>
                  <a:cubicBezTo>
                    <a:pt x="829" y="356"/>
                    <a:pt x="829" y="355"/>
                    <a:pt x="829" y="355"/>
                  </a:cubicBezTo>
                  <a:cubicBezTo>
                    <a:pt x="829" y="354"/>
                    <a:pt x="829" y="354"/>
                    <a:pt x="830" y="353"/>
                  </a:cubicBezTo>
                  <a:cubicBezTo>
                    <a:pt x="831" y="352"/>
                    <a:pt x="831" y="351"/>
                    <a:pt x="831" y="350"/>
                  </a:cubicBezTo>
                  <a:cubicBezTo>
                    <a:pt x="832" y="350"/>
                    <a:pt x="832" y="350"/>
                    <a:pt x="833" y="349"/>
                  </a:cubicBezTo>
                  <a:cubicBezTo>
                    <a:pt x="833" y="349"/>
                    <a:pt x="833" y="348"/>
                    <a:pt x="834" y="348"/>
                  </a:cubicBezTo>
                  <a:cubicBezTo>
                    <a:pt x="834" y="347"/>
                    <a:pt x="834" y="347"/>
                    <a:pt x="834" y="346"/>
                  </a:cubicBezTo>
                  <a:cubicBezTo>
                    <a:pt x="834" y="345"/>
                    <a:pt x="834" y="346"/>
                    <a:pt x="834" y="345"/>
                  </a:cubicBezTo>
                  <a:cubicBezTo>
                    <a:pt x="835" y="344"/>
                    <a:pt x="835" y="344"/>
                    <a:pt x="835" y="343"/>
                  </a:cubicBezTo>
                  <a:cubicBezTo>
                    <a:pt x="836" y="343"/>
                    <a:pt x="836" y="343"/>
                    <a:pt x="837" y="342"/>
                  </a:cubicBezTo>
                  <a:cubicBezTo>
                    <a:pt x="837" y="342"/>
                    <a:pt x="838" y="342"/>
                    <a:pt x="838" y="341"/>
                  </a:cubicBezTo>
                  <a:cubicBezTo>
                    <a:pt x="838" y="340"/>
                    <a:pt x="838" y="340"/>
                    <a:pt x="839" y="339"/>
                  </a:cubicBezTo>
                  <a:cubicBezTo>
                    <a:pt x="839" y="339"/>
                    <a:pt x="839" y="338"/>
                    <a:pt x="839" y="338"/>
                  </a:cubicBezTo>
                  <a:cubicBezTo>
                    <a:pt x="840" y="338"/>
                    <a:pt x="840" y="338"/>
                    <a:pt x="840" y="338"/>
                  </a:cubicBezTo>
                  <a:cubicBezTo>
                    <a:pt x="841" y="338"/>
                    <a:pt x="841" y="338"/>
                    <a:pt x="842" y="338"/>
                  </a:cubicBezTo>
                  <a:cubicBezTo>
                    <a:pt x="843" y="338"/>
                    <a:pt x="845" y="337"/>
                    <a:pt x="845" y="337"/>
                  </a:cubicBezTo>
                  <a:cubicBezTo>
                    <a:pt x="846" y="335"/>
                    <a:pt x="846" y="335"/>
                    <a:pt x="846" y="335"/>
                  </a:cubicBezTo>
                  <a:cubicBezTo>
                    <a:pt x="846" y="335"/>
                    <a:pt x="846" y="335"/>
                    <a:pt x="846" y="335"/>
                  </a:cubicBezTo>
                  <a:cubicBezTo>
                    <a:pt x="847" y="334"/>
                    <a:pt x="848" y="333"/>
                    <a:pt x="848" y="333"/>
                  </a:cubicBezTo>
                  <a:cubicBezTo>
                    <a:pt x="848" y="333"/>
                    <a:pt x="849" y="332"/>
                    <a:pt x="849" y="332"/>
                  </a:cubicBezTo>
                  <a:cubicBezTo>
                    <a:pt x="851" y="331"/>
                    <a:pt x="851" y="331"/>
                    <a:pt x="851" y="331"/>
                  </a:cubicBezTo>
                  <a:cubicBezTo>
                    <a:pt x="851" y="330"/>
                    <a:pt x="851" y="330"/>
                    <a:pt x="851" y="330"/>
                  </a:cubicBezTo>
                  <a:cubicBezTo>
                    <a:pt x="851" y="328"/>
                    <a:pt x="851" y="328"/>
                    <a:pt x="851" y="328"/>
                  </a:cubicBezTo>
                  <a:cubicBezTo>
                    <a:pt x="851" y="328"/>
                    <a:pt x="851" y="327"/>
                    <a:pt x="851" y="327"/>
                  </a:cubicBezTo>
                  <a:cubicBezTo>
                    <a:pt x="851" y="326"/>
                    <a:pt x="851" y="326"/>
                    <a:pt x="851" y="325"/>
                  </a:cubicBezTo>
                  <a:cubicBezTo>
                    <a:pt x="851" y="325"/>
                    <a:pt x="851" y="325"/>
                    <a:pt x="851" y="324"/>
                  </a:cubicBezTo>
                  <a:cubicBezTo>
                    <a:pt x="852" y="323"/>
                    <a:pt x="853" y="323"/>
                    <a:pt x="852" y="323"/>
                  </a:cubicBezTo>
                  <a:cubicBezTo>
                    <a:pt x="851" y="323"/>
                    <a:pt x="851" y="323"/>
                    <a:pt x="850" y="323"/>
                  </a:cubicBezTo>
                  <a:cubicBezTo>
                    <a:pt x="850" y="322"/>
                    <a:pt x="850" y="322"/>
                    <a:pt x="850" y="321"/>
                  </a:cubicBezTo>
                  <a:cubicBezTo>
                    <a:pt x="850" y="321"/>
                    <a:pt x="850" y="320"/>
                    <a:pt x="850" y="320"/>
                  </a:cubicBezTo>
                  <a:cubicBezTo>
                    <a:pt x="850" y="319"/>
                    <a:pt x="849" y="319"/>
                    <a:pt x="850" y="319"/>
                  </a:cubicBezTo>
                  <a:cubicBezTo>
                    <a:pt x="850" y="318"/>
                    <a:pt x="851" y="317"/>
                    <a:pt x="851" y="317"/>
                  </a:cubicBezTo>
                  <a:cubicBezTo>
                    <a:pt x="851" y="317"/>
                    <a:pt x="851" y="317"/>
                    <a:pt x="851" y="316"/>
                  </a:cubicBezTo>
                  <a:cubicBezTo>
                    <a:pt x="851" y="315"/>
                    <a:pt x="851" y="316"/>
                    <a:pt x="851" y="315"/>
                  </a:cubicBezTo>
                  <a:cubicBezTo>
                    <a:pt x="851" y="313"/>
                    <a:pt x="851" y="313"/>
                    <a:pt x="851" y="313"/>
                  </a:cubicBezTo>
                  <a:cubicBezTo>
                    <a:pt x="851" y="312"/>
                    <a:pt x="851" y="313"/>
                    <a:pt x="851" y="312"/>
                  </a:cubicBezTo>
                  <a:cubicBezTo>
                    <a:pt x="851" y="311"/>
                    <a:pt x="851" y="311"/>
                    <a:pt x="851" y="310"/>
                  </a:cubicBezTo>
                  <a:cubicBezTo>
                    <a:pt x="851" y="310"/>
                    <a:pt x="851" y="309"/>
                    <a:pt x="851" y="309"/>
                  </a:cubicBezTo>
                  <a:cubicBezTo>
                    <a:pt x="851" y="308"/>
                    <a:pt x="851" y="309"/>
                    <a:pt x="851" y="308"/>
                  </a:cubicBezTo>
                  <a:cubicBezTo>
                    <a:pt x="852" y="308"/>
                    <a:pt x="853" y="308"/>
                    <a:pt x="853" y="308"/>
                  </a:cubicBezTo>
                  <a:cubicBezTo>
                    <a:pt x="853" y="308"/>
                    <a:pt x="853" y="308"/>
                    <a:pt x="853" y="307"/>
                  </a:cubicBezTo>
                  <a:cubicBezTo>
                    <a:pt x="852" y="307"/>
                    <a:pt x="852" y="307"/>
                    <a:pt x="852" y="306"/>
                  </a:cubicBezTo>
                  <a:cubicBezTo>
                    <a:pt x="852" y="306"/>
                    <a:pt x="853" y="306"/>
                    <a:pt x="853" y="305"/>
                  </a:cubicBezTo>
                  <a:cubicBezTo>
                    <a:pt x="853" y="305"/>
                    <a:pt x="852" y="305"/>
                    <a:pt x="853" y="305"/>
                  </a:cubicBezTo>
                  <a:cubicBezTo>
                    <a:pt x="853" y="304"/>
                    <a:pt x="853" y="305"/>
                    <a:pt x="853" y="304"/>
                  </a:cubicBezTo>
                  <a:cubicBezTo>
                    <a:pt x="853" y="303"/>
                    <a:pt x="852" y="301"/>
                    <a:pt x="852" y="301"/>
                  </a:cubicBezTo>
                  <a:cubicBezTo>
                    <a:pt x="852" y="301"/>
                    <a:pt x="852" y="300"/>
                    <a:pt x="852" y="299"/>
                  </a:cubicBezTo>
                  <a:cubicBezTo>
                    <a:pt x="852" y="298"/>
                    <a:pt x="852" y="299"/>
                    <a:pt x="852" y="298"/>
                  </a:cubicBezTo>
                  <a:cubicBezTo>
                    <a:pt x="853" y="297"/>
                    <a:pt x="854" y="297"/>
                    <a:pt x="854" y="296"/>
                  </a:cubicBezTo>
                  <a:cubicBezTo>
                    <a:pt x="854" y="295"/>
                    <a:pt x="854" y="294"/>
                    <a:pt x="854" y="294"/>
                  </a:cubicBezTo>
                  <a:cubicBezTo>
                    <a:pt x="854" y="294"/>
                    <a:pt x="854" y="294"/>
                    <a:pt x="854" y="294"/>
                  </a:cubicBezTo>
                  <a:cubicBezTo>
                    <a:pt x="854" y="294"/>
                    <a:pt x="853" y="293"/>
                    <a:pt x="854" y="293"/>
                  </a:cubicBezTo>
                  <a:cubicBezTo>
                    <a:pt x="854" y="293"/>
                    <a:pt x="855" y="292"/>
                    <a:pt x="855" y="292"/>
                  </a:cubicBezTo>
                  <a:cubicBezTo>
                    <a:pt x="855" y="292"/>
                    <a:pt x="856" y="291"/>
                    <a:pt x="855" y="291"/>
                  </a:cubicBezTo>
                  <a:cubicBezTo>
                    <a:pt x="855" y="290"/>
                    <a:pt x="855" y="290"/>
                    <a:pt x="855" y="290"/>
                  </a:cubicBezTo>
                  <a:cubicBezTo>
                    <a:pt x="855" y="290"/>
                    <a:pt x="855" y="290"/>
                    <a:pt x="855" y="289"/>
                  </a:cubicBezTo>
                  <a:cubicBezTo>
                    <a:pt x="855" y="288"/>
                    <a:pt x="856" y="288"/>
                    <a:pt x="855" y="288"/>
                  </a:cubicBezTo>
                  <a:cubicBezTo>
                    <a:pt x="854" y="287"/>
                    <a:pt x="855" y="288"/>
                    <a:pt x="854" y="287"/>
                  </a:cubicBezTo>
                  <a:cubicBezTo>
                    <a:pt x="854" y="287"/>
                    <a:pt x="854" y="285"/>
                    <a:pt x="854" y="284"/>
                  </a:cubicBezTo>
                  <a:cubicBezTo>
                    <a:pt x="854" y="283"/>
                    <a:pt x="857" y="268"/>
                    <a:pt x="857" y="268"/>
                  </a:cubicBezTo>
                  <a:cubicBezTo>
                    <a:pt x="857" y="268"/>
                    <a:pt x="857" y="267"/>
                    <a:pt x="857" y="267"/>
                  </a:cubicBezTo>
                  <a:cubicBezTo>
                    <a:pt x="857" y="267"/>
                    <a:pt x="857" y="266"/>
                    <a:pt x="857" y="266"/>
                  </a:cubicBezTo>
                  <a:cubicBezTo>
                    <a:pt x="858" y="266"/>
                    <a:pt x="858" y="266"/>
                    <a:pt x="858" y="266"/>
                  </a:cubicBezTo>
                  <a:cubicBezTo>
                    <a:pt x="858" y="265"/>
                    <a:pt x="859" y="265"/>
                    <a:pt x="858" y="265"/>
                  </a:cubicBezTo>
                  <a:cubicBezTo>
                    <a:pt x="858" y="264"/>
                    <a:pt x="857" y="265"/>
                    <a:pt x="857" y="264"/>
                  </a:cubicBezTo>
                  <a:cubicBezTo>
                    <a:pt x="857" y="263"/>
                    <a:pt x="857" y="263"/>
                    <a:pt x="857" y="262"/>
                  </a:cubicBezTo>
                  <a:cubicBezTo>
                    <a:pt x="857" y="262"/>
                    <a:pt x="857" y="260"/>
                    <a:pt x="857" y="260"/>
                  </a:cubicBezTo>
                  <a:cubicBezTo>
                    <a:pt x="857" y="260"/>
                    <a:pt x="857" y="260"/>
                    <a:pt x="858" y="259"/>
                  </a:cubicBezTo>
                  <a:cubicBezTo>
                    <a:pt x="858" y="258"/>
                    <a:pt x="858" y="259"/>
                    <a:pt x="858" y="258"/>
                  </a:cubicBezTo>
                  <a:cubicBezTo>
                    <a:pt x="858" y="257"/>
                    <a:pt x="857" y="258"/>
                    <a:pt x="858" y="257"/>
                  </a:cubicBezTo>
                  <a:cubicBezTo>
                    <a:pt x="859" y="256"/>
                    <a:pt x="859" y="256"/>
                    <a:pt x="860" y="256"/>
                  </a:cubicBezTo>
                  <a:cubicBezTo>
                    <a:pt x="860" y="256"/>
                    <a:pt x="860" y="256"/>
                    <a:pt x="861" y="256"/>
                  </a:cubicBezTo>
                  <a:cubicBezTo>
                    <a:pt x="861" y="256"/>
                    <a:pt x="862" y="256"/>
                    <a:pt x="862" y="254"/>
                  </a:cubicBezTo>
                  <a:cubicBezTo>
                    <a:pt x="863" y="251"/>
                    <a:pt x="863" y="252"/>
                    <a:pt x="863" y="250"/>
                  </a:cubicBezTo>
                  <a:cubicBezTo>
                    <a:pt x="864" y="249"/>
                    <a:pt x="864" y="249"/>
                    <a:pt x="864" y="248"/>
                  </a:cubicBezTo>
                  <a:cubicBezTo>
                    <a:pt x="864" y="247"/>
                    <a:pt x="863" y="249"/>
                    <a:pt x="864" y="247"/>
                  </a:cubicBezTo>
                  <a:cubicBezTo>
                    <a:pt x="865" y="244"/>
                    <a:pt x="865" y="244"/>
                    <a:pt x="866" y="244"/>
                  </a:cubicBezTo>
                  <a:cubicBezTo>
                    <a:pt x="866" y="243"/>
                    <a:pt x="866" y="243"/>
                    <a:pt x="867" y="242"/>
                  </a:cubicBezTo>
                  <a:cubicBezTo>
                    <a:pt x="868" y="241"/>
                    <a:pt x="868" y="241"/>
                    <a:pt x="868" y="241"/>
                  </a:cubicBezTo>
                  <a:cubicBezTo>
                    <a:pt x="869" y="240"/>
                    <a:pt x="869" y="239"/>
                    <a:pt x="869" y="239"/>
                  </a:cubicBezTo>
                  <a:cubicBezTo>
                    <a:pt x="869" y="238"/>
                    <a:pt x="870" y="238"/>
                    <a:pt x="870" y="237"/>
                  </a:cubicBezTo>
                  <a:cubicBezTo>
                    <a:pt x="870" y="237"/>
                    <a:pt x="870" y="236"/>
                    <a:pt x="870" y="236"/>
                  </a:cubicBezTo>
                  <a:cubicBezTo>
                    <a:pt x="870" y="236"/>
                    <a:pt x="869" y="236"/>
                    <a:pt x="869" y="236"/>
                  </a:cubicBezTo>
                  <a:cubicBezTo>
                    <a:pt x="869" y="235"/>
                    <a:pt x="869" y="235"/>
                    <a:pt x="869" y="235"/>
                  </a:cubicBezTo>
                  <a:cubicBezTo>
                    <a:pt x="869" y="235"/>
                    <a:pt x="869" y="235"/>
                    <a:pt x="869" y="234"/>
                  </a:cubicBezTo>
                  <a:cubicBezTo>
                    <a:pt x="868" y="233"/>
                    <a:pt x="868" y="232"/>
                    <a:pt x="868" y="232"/>
                  </a:cubicBezTo>
                  <a:cubicBezTo>
                    <a:pt x="868" y="231"/>
                    <a:pt x="869" y="231"/>
                    <a:pt x="869" y="230"/>
                  </a:cubicBezTo>
                  <a:cubicBezTo>
                    <a:pt x="870" y="229"/>
                    <a:pt x="869" y="229"/>
                    <a:pt x="869" y="228"/>
                  </a:cubicBezTo>
                  <a:cubicBezTo>
                    <a:pt x="869" y="227"/>
                    <a:pt x="869" y="227"/>
                    <a:pt x="869" y="226"/>
                  </a:cubicBezTo>
                  <a:cubicBezTo>
                    <a:pt x="870" y="225"/>
                    <a:pt x="869" y="225"/>
                    <a:pt x="869" y="225"/>
                  </a:cubicBezTo>
                  <a:cubicBezTo>
                    <a:pt x="869" y="224"/>
                    <a:pt x="869" y="224"/>
                    <a:pt x="870" y="223"/>
                  </a:cubicBezTo>
                  <a:cubicBezTo>
                    <a:pt x="871" y="222"/>
                    <a:pt x="870" y="222"/>
                    <a:pt x="871" y="222"/>
                  </a:cubicBezTo>
                  <a:cubicBezTo>
                    <a:pt x="872" y="222"/>
                    <a:pt x="872" y="222"/>
                    <a:pt x="872" y="222"/>
                  </a:cubicBezTo>
                  <a:cubicBezTo>
                    <a:pt x="873" y="221"/>
                    <a:pt x="874" y="221"/>
                    <a:pt x="874" y="221"/>
                  </a:cubicBezTo>
                  <a:cubicBezTo>
                    <a:pt x="874" y="221"/>
                    <a:pt x="874" y="221"/>
                    <a:pt x="875" y="221"/>
                  </a:cubicBezTo>
                  <a:cubicBezTo>
                    <a:pt x="875" y="221"/>
                    <a:pt x="874" y="220"/>
                    <a:pt x="875" y="220"/>
                  </a:cubicBezTo>
                  <a:cubicBezTo>
                    <a:pt x="876" y="221"/>
                    <a:pt x="876" y="221"/>
                    <a:pt x="876" y="221"/>
                  </a:cubicBezTo>
                  <a:cubicBezTo>
                    <a:pt x="877" y="220"/>
                    <a:pt x="876" y="220"/>
                    <a:pt x="877" y="220"/>
                  </a:cubicBezTo>
                  <a:cubicBezTo>
                    <a:pt x="877" y="221"/>
                    <a:pt x="878" y="220"/>
                    <a:pt x="878" y="220"/>
                  </a:cubicBezTo>
                  <a:cubicBezTo>
                    <a:pt x="878" y="220"/>
                    <a:pt x="878" y="220"/>
                    <a:pt x="878" y="220"/>
                  </a:cubicBezTo>
                  <a:cubicBezTo>
                    <a:pt x="878" y="220"/>
                    <a:pt x="879" y="219"/>
                    <a:pt x="879" y="219"/>
                  </a:cubicBezTo>
                  <a:cubicBezTo>
                    <a:pt x="880" y="218"/>
                    <a:pt x="880" y="218"/>
                    <a:pt x="880" y="218"/>
                  </a:cubicBezTo>
                  <a:cubicBezTo>
                    <a:pt x="880" y="218"/>
                    <a:pt x="879" y="218"/>
                    <a:pt x="879" y="218"/>
                  </a:cubicBezTo>
                  <a:cubicBezTo>
                    <a:pt x="880" y="217"/>
                    <a:pt x="880" y="217"/>
                    <a:pt x="880" y="217"/>
                  </a:cubicBezTo>
                  <a:cubicBezTo>
                    <a:pt x="880" y="217"/>
                    <a:pt x="881" y="217"/>
                    <a:pt x="880" y="217"/>
                  </a:cubicBezTo>
                  <a:cubicBezTo>
                    <a:pt x="880" y="217"/>
                    <a:pt x="880" y="216"/>
                    <a:pt x="880" y="216"/>
                  </a:cubicBezTo>
                  <a:cubicBezTo>
                    <a:pt x="881" y="216"/>
                    <a:pt x="881" y="216"/>
                    <a:pt x="881" y="216"/>
                  </a:cubicBezTo>
                  <a:cubicBezTo>
                    <a:pt x="881" y="216"/>
                    <a:pt x="882" y="215"/>
                    <a:pt x="882" y="215"/>
                  </a:cubicBezTo>
                  <a:cubicBezTo>
                    <a:pt x="882" y="214"/>
                    <a:pt x="883" y="214"/>
                    <a:pt x="882" y="214"/>
                  </a:cubicBezTo>
                  <a:cubicBezTo>
                    <a:pt x="882" y="213"/>
                    <a:pt x="882" y="213"/>
                    <a:pt x="882" y="212"/>
                  </a:cubicBezTo>
                  <a:cubicBezTo>
                    <a:pt x="882" y="211"/>
                    <a:pt x="882" y="212"/>
                    <a:pt x="882" y="211"/>
                  </a:cubicBezTo>
                  <a:cubicBezTo>
                    <a:pt x="882" y="211"/>
                    <a:pt x="882" y="211"/>
                    <a:pt x="882" y="210"/>
                  </a:cubicBezTo>
                  <a:cubicBezTo>
                    <a:pt x="883" y="209"/>
                    <a:pt x="882" y="209"/>
                    <a:pt x="883" y="208"/>
                  </a:cubicBezTo>
                  <a:cubicBezTo>
                    <a:pt x="884" y="208"/>
                    <a:pt x="884" y="208"/>
                    <a:pt x="884" y="208"/>
                  </a:cubicBezTo>
                  <a:cubicBezTo>
                    <a:pt x="885" y="207"/>
                    <a:pt x="885" y="207"/>
                    <a:pt x="885" y="207"/>
                  </a:cubicBezTo>
                  <a:cubicBezTo>
                    <a:pt x="885" y="207"/>
                    <a:pt x="886" y="206"/>
                    <a:pt x="886" y="207"/>
                  </a:cubicBezTo>
                  <a:cubicBezTo>
                    <a:pt x="886" y="207"/>
                    <a:pt x="886" y="207"/>
                    <a:pt x="887" y="207"/>
                  </a:cubicBezTo>
                  <a:cubicBezTo>
                    <a:pt x="887" y="208"/>
                    <a:pt x="887" y="208"/>
                    <a:pt x="887" y="208"/>
                  </a:cubicBezTo>
                  <a:cubicBezTo>
                    <a:pt x="887" y="208"/>
                    <a:pt x="887" y="207"/>
                    <a:pt x="887" y="207"/>
                  </a:cubicBezTo>
                  <a:cubicBezTo>
                    <a:pt x="887" y="206"/>
                    <a:pt x="887" y="206"/>
                    <a:pt x="887" y="206"/>
                  </a:cubicBezTo>
                  <a:cubicBezTo>
                    <a:pt x="888" y="206"/>
                    <a:pt x="888" y="205"/>
                    <a:pt x="888" y="206"/>
                  </a:cubicBezTo>
                  <a:cubicBezTo>
                    <a:pt x="889" y="206"/>
                    <a:pt x="889" y="206"/>
                    <a:pt x="889" y="206"/>
                  </a:cubicBezTo>
                  <a:cubicBezTo>
                    <a:pt x="894" y="204"/>
                    <a:pt x="894" y="204"/>
                    <a:pt x="894" y="204"/>
                  </a:cubicBezTo>
                  <a:cubicBezTo>
                    <a:pt x="905" y="191"/>
                    <a:pt x="905" y="191"/>
                    <a:pt x="905" y="191"/>
                  </a:cubicBezTo>
                  <a:cubicBezTo>
                    <a:pt x="921" y="178"/>
                    <a:pt x="921" y="178"/>
                    <a:pt x="921" y="178"/>
                  </a:cubicBezTo>
                  <a:cubicBezTo>
                    <a:pt x="933" y="164"/>
                    <a:pt x="933" y="164"/>
                    <a:pt x="933" y="164"/>
                  </a:cubicBezTo>
                  <a:cubicBezTo>
                    <a:pt x="934" y="162"/>
                    <a:pt x="934" y="162"/>
                    <a:pt x="934" y="162"/>
                  </a:cubicBezTo>
                  <a:cubicBezTo>
                    <a:pt x="935" y="159"/>
                    <a:pt x="935" y="159"/>
                    <a:pt x="935" y="159"/>
                  </a:cubicBezTo>
                  <a:cubicBezTo>
                    <a:pt x="929" y="156"/>
                    <a:pt x="929" y="156"/>
                    <a:pt x="929" y="156"/>
                  </a:cubicBezTo>
                  <a:cubicBezTo>
                    <a:pt x="929" y="152"/>
                    <a:pt x="929" y="152"/>
                    <a:pt x="929" y="152"/>
                  </a:cubicBezTo>
                  <a:cubicBezTo>
                    <a:pt x="929" y="152"/>
                    <a:pt x="928" y="153"/>
                    <a:pt x="928" y="153"/>
                  </a:cubicBezTo>
                  <a:cubicBezTo>
                    <a:pt x="927" y="153"/>
                    <a:pt x="926" y="152"/>
                    <a:pt x="926" y="152"/>
                  </a:cubicBezTo>
                  <a:cubicBezTo>
                    <a:pt x="926" y="153"/>
                    <a:pt x="926" y="153"/>
                    <a:pt x="926" y="153"/>
                  </a:cubicBezTo>
                  <a:cubicBezTo>
                    <a:pt x="925" y="153"/>
                    <a:pt x="925" y="153"/>
                    <a:pt x="925" y="153"/>
                  </a:cubicBezTo>
                  <a:cubicBezTo>
                    <a:pt x="925" y="152"/>
                    <a:pt x="925" y="152"/>
                    <a:pt x="925" y="152"/>
                  </a:cubicBezTo>
                  <a:cubicBezTo>
                    <a:pt x="923" y="151"/>
                    <a:pt x="923" y="151"/>
                    <a:pt x="923" y="151"/>
                  </a:cubicBezTo>
                  <a:cubicBezTo>
                    <a:pt x="923" y="151"/>
                    <a:pt x="924" y="151"/>
                    <a:pt x="924" y="150"/>
                  </a:cubicBezTo>
                  <a:cubicBezTo>
                    <a:pt x="924" y="150"/>
                    <a:pt x="924" y="150"/>
                    <a:pt x="923" y="149"/>
                  </a:cubicBezTo>
                  <a:cubicBezTo>
                    <a:pt x="923" y="149"/>
                    <a:pt x="923" y="149"/>
                    <a:pt x="922" y="148"/>
                  </a:cubicBezTo>
                  <a:cubicBezTo>
                    <a:pt x="921" y="148"/>
                    <a:pt x="921" y="147"/>
                    <a:pt x="921" y="147"/>
                  </a:cubicBezTo>
                  <a:cubicBezTo>
                    <a:pt x="920" y="147"/>
                    <a:pt x="918" y="147"/>
                    <a:pt x="918" y="147"/>
                  </a:cubicBezTo>
                  <a:cubicBezTo>
                    <a:pt x="918" y="147"/>
                    <a:pt x="916" y="148"/>
                    <a:pt x="916" y="149"/>
                  </a:cubicBezTo>
                  <a:cubicBezTo>
                    <a:pt x="916" y="149"/>
                    <a:pt x="916" y="150"/>
                    <a:pt x="915" y="150"/>
                  </a:cubicBezTo>
                  <a:cubicBezTo>
                    <a:pt x="915" y="150"/>
                    <a:pt x="914" y="150"/>
                    <a:pt x="914" y="150"/>
                  </a:cubicBezTo>
                  <a:cubicBezTo>
                    <a:pt x="914" y="150"/>
                    <a:pt x="914" y="150"/>
                    <a:pt x="914" y="149"/>
                  </a:cubicBezTo>
                  <a:cubicBezTo>
                    <a:pt x="913" y="149"/>
                    <a:pt x="912" y="148"/>
                    <a:pt x="912" y="148"/>
                  </a:cubicBezTo>
                  <a:cubicBezTo>
                    <a:pt x="912" y="148"/>
                    <a:pt x="912" y="147"/>
                    <a:pt x="912" y="147"/>
                  </a:cubicBezTo>
                  <a:cubicBezTo>
                    <a:pt x="911" y="147"/>
                    <a:pt x="911" y="146"/>
                    <a:pt x="911" y="146"/>
                  </a:cubicBezTo>
                  <a:cubicBezTo>
                    <a:pt x="911" y="146"/>
                    <a:pt x="911" y="145"/>
                    <a:pt x="911" y="145"/>
                  </a:cubicBezTo>
                  <a:cubicBezTo>
                    <a:pt x="911" y="145"/>
                    <a:pt x="909" y="145"/>
                    <a:pt x="909" y="145"/>
                  </a:cubicBezTo>
                  <a:cubicBezTo>
                    <a:pt x="908" y="145"/>
                    <a:pt x="908" y="145"/>
                    <a:pt x="908" y="145"/>
                  </a:cubicBezTo>
                  <a:cubicBezTo>
                    <a:pt x="908" y="146"/>
                    <a:pt x="908" y="146"/>
                    <a:pt x="908" y="146"/>
                  </a:cubicBezTo>
                  <a:cubicBezTo>
                    <a:pt x="908" y="146"/>
                    <a:pt x="907" y="146"/>
                    <a:pt x="907" y="145"/>
                  </a:cubicBezTo>
                  <a:cubicBezTo>
                    <a:pt x="907" y="145"/>
                    <a:pt x="907" y="144"/>
                    <a:pt x="907" y="144"/>
                  </a:cubicBezTo>
                  <a:cubicBezTo>
                    <a:pt x="907" y="143"/>
                    <a:pt x="907" y="143"/>
                    <a:pt x="907" y="143"/>
                  </a:cubicBezTo>
                  <a:cubicBezTo>
                    <a:pt x="907" y="142"/>
                    <a:pt x="907" y="142"/>
                    <a:pt x="907" y="142"/>
                  </a:cubicBezTo>
                  <a:cubicBezTo>
                    <a:pt x="907" y="142"/>
                    <a:pt x="908" y="141"/>
                    <a:pt x="908" y="141"/>
                  </a:cubicBezTo>
                  <a:cubicBezTo>
                    <a:pt x="908" y="141"/>
                    <a:pt x="908" y="141"/>
                    <a:pt x="908" y="140"/>
                  </a:cubicBezTo>
                  <a:cubicBezTo>
                    <a:pt x="908" y="139"/>
                    <a:pt x="908" y="138"/>
                    <a:pt x="908" y="138"/>
                  </a:cubicBezTo>
                  <a:cubicBezTo>
                    <a:pt x="908" y="138"/>
                    <a:pt x="907" y="138"/>
                    <a:pt x="908" y="137"/>
                  </a:cubicBezTo>
                  <a:cubicBezTo>
                    <a:pt x="909" y="137"/>
                    <a:pt x="909" y="136"/>
                    <a:pt x="909" y="136"/>
                  </a:cubicBezTo>
                  <a:cubicBezTo>
                    <a:pt x="909" y="135"/>
                    <a:pt x="909" y="135"/>
                    <a:pt x="909" y="134"/>
                  </a:cubicBezTo>
                  <a:cubicBezTo>
                    <a:pt x="910" y="133"/>
                    <a:pt x="910" y="134"/>
                    <a:pt x="910" y="133"/>
                  </a:cubicBezTo>
                  <a:cubicBezTo>
                    <a:pt x="910" y="133"/>
                    <a:pt x="911" y="133"/>
                    <a:pt x="911" y="132"/>
                  </a:cubicBezTo>
                  <a:cubicBezTo>
                    <a:pt x="910" y="132"/>
                    <a:pt x="910" y="132"/>
                    <a:pt x="910" y="132"/>
                  </a:cubicBezTo>
                  <a:cubicBezTo>
                    <a:pt x="911" y="131"/>
                    <a:pt x="910" y="131"/>
                    <a:pt x="911" y="131"/>
                  </a:cubicBezTo>
                  <a:cubicBezTo>
                    <a:pt x="911" y="130"/>
                    <a:pt x="912" y="130"/>
                    <a:pt x="911" y="130"/>
                  </a:cubicBezTo>
                  <a:cubicBezTo>
                    <a:pt x="911" y="130"/>
                    <a:pt x="911" y="130"/>
                    <a:pt x="911" y="129"/>
                  </a:cubicBezTo>
                  <a:cubicBezTo>
                    <a:pt x="912" y="129"/>
                    <a:pt x="912" y="129"/>
                    <a:pt x="912" y="128"/>
                  </a:cubicBezTo>
                  <a:cubicBezTo>
                    <a:pt x="913" y="128"/>
                    <a:pt x="913" y="128"/>
                    <a:pt x="913" y="128"/>
                  </a:cubicBezTo>
                  <a:cubicBezTo>
                    <a:pt x="914" y="127"/>
                    <a:pt x="914" y="128"/>
                    <a:pt x="914" y="126"/>
                  </a:cubicBezTo>
                  <a:cubicBezTo>
                    <a:pt x="914" y="125"/>
                    <a:pt x="914" y="125"/>
                    <a:pt x="914" y="124"/>
                  </a:cubicBezTo>
                  <a:cubicBezTo>
                    <a:pt x="914" y="124"/>
                    <a:pt x="914" y="123"/>
                    <a:pt x="914" y="123"/>
                  </a:cubicBezTo>
                  <a:cubicBezTo>
                    <a:pt x="913" y="122"/>
                    <a:pt x="913" y="122"/>
                    <a:pt x="913" y="121"/>
                  </a:cubicBezTo>
                  <a:cubicBezTo>
                    <a:pt x="913" y="121"/>
                    <a:pt x="912" y="120"/>
                    <a:pt x="912" y="120"/>
                  </a:cubicBezTo>
                  <a:cubicBezTo>
                    <a:pt x="913" y="119"/>
                    <a:pt x="912" y="119"/>
                    <a:pt x="912" y="119"/>
                  </a:cubicBezTo>
                  <a:cubicBezTo>
                    <a:pt x="912" y="119"/>
                    <a:pt x="911" y="118"/>
                    <a:pt x="911" y="117"/>
                  </a:cubicBezTo>
                  <a:cubicBezTo>
                    <a:pt x="911" y="117"/>
                    <a:pt x="910" y="117"/>
                    <a:pt x="910" y="117"/>
                  </a:cubicBezTo>
                  <a:cubicBezTo>
                    <a:pt x="910" y="117"/>
                    <a:pt x="909" y="117"/>
                    <a:pt x="909" y="117"/>
                  </a:cubicBezTo>
                  <a:cubicBezTo>
                    <a:pt x="909" y="117"/>
                    <a:pt x="909" y="116"/>
                    <a:pt x="909" y="116"/>
                  </a:cubicBezTo>
                  <a:cubicBezTo>
                    <a:pt x="909" y="116"/>
                    <a:pt x="908" y="115"/>
                    <a:pt x="908" y="115"/>
                  </a:cubicBezTo>
                  <a:cubicBezTo>
                    <a:pt x="909" y="114"/>
                    <a:pt x="909" y="115"/>
                    <a:pt x="909" y="114"/>
                  </a:cubicBezTo>
                  <a:cubicBezTo>
                    <a:pt x="910" y="113"/>
                    <a:pt x="910" y="112"/>
                    <a:pt x="910" y="112"/>
                  </a:cubicBezTo>
                  <a:cubicBezTo>
                    <a:pt x="910" y="112"/>
                    <a:pt x="910" y="112"/>
                    <a:pt x="910" y="111"/>
                  </a:cubicBezTo>
                  <a:cubicBezTo>
                    <a:pt x="910" y="110"/>
                    <a:pt x="910" y="110"/>
                    <a:pt x="910" y="110"/>
                  </a:cubicBezTo>
                  <a:cubicBezTo>
                    <a:pt x="911" y="109"/>
                    <a:pt x="911" y="109"/>
                    <a:pt x="911" y="108"/>
                  </a:cubicBezTo>
                  <a:cubicBezTo>
                    <a:pt x="911" y="107"/>
                    <a:pt x="912" y="107"/>
                    <a:pt x="911" y="107"/>
                  </a:cubicBezTo>
                  <a:cubicBezTo>
                    <a:pt x="911" y="107"/>
                    <a:pt x="910" y="106"/>
                    <a:pt x="911" y="106"/>
                  </a:cubicBezTo>
                  <a:cubicBezTo>
                    <a:pt x="912" y="106"/>
                    <a:pt x="912" y="106"/>
                    <a:pt x="912" y="106"/>
                  </a:cubicBezTo>
                  <a:cubicBezTo>
                    <a:pt x="912" y="105"/>
                    <a:pt x="912" y="105"/>
                    <a:pt x="912" y="105"/>
                  </a:cubicBezTo>
                  <a:cubicBezTo>
                    <a:pt x="912" y="104"/>
                    <a:pt x="912" y="104"/>
                    <a:pt x="912" y="104"/>
                  </a:cubicBezTo>
                  <a:cubicBezTo>
                    <a:pt x="913" y="104"/>
                    <a:pt x="913" y="104"/>
                    <a:pt x="913" y="104"/>
                  </a:cubicBezTo>
                  <a:cubicBezTo>
                    <a:pt x="913" y="104"/>
                    <a:pt x="913" y="104"/>
                    <a:pt x="914" y="104"/>
                  </a:cubicBezTo>
                  <a:cubicBezTo>
                    <a:pt x="914" y="103"/>
                    <a:pt x="914" y="103"/>
                    <a:pt x="914" y="102"/>
                  </a:cubicBezTo>
                  <a:cubicBezTo>
                    <a:pt x="914" y="102"/>
                    <a:pt x="914" y="102"/>
                    <a:pt x="914" y="101"/>
                  </a:cubicBezTo>
                  <a:cubicBezTo>
                    <a:pt x="914" y="101"/>
                    <a:pt x="914" y="101"/>
                    <a:pt x="914" y="101"/>
                  </a:cubicBezTo>
                  <a:cubicBezTo>
                    <a:pt x="915" y="100"/>
                    <a:pt x="915" y="100"/>
                    <a:pt x="915" y="100"/>
                  </a:cubicBezTo>
                  <a:cubicBezTo>
                    <a:pt x="915" y="100"/>
                    <a:pt x="915" y="99"/>
                    <a:pt x="915" y="99"/>
                  </a:cubicBezTo>
                  <a:cubicBezTo>
                    <a:pt x="915" y="99"/>
                    <a:pt x="915" y="98"/>
                    <a:pt x="916" y="98"/>
                  </a:cubicBezTo>
                  <a:cubicBezTo>
                    <a:pt x="916" y="98"/>
                    <a:pt x="916" y="98"/>
                    <a:pt x="916" y="97"/>
                  </a:cubicBezTo>
                  <a:cubicBezTo>
                    <a:pt x="916" y="97"/>
                    <a:pt x="917" y="93"/>
                    <a:pt x="917" y="93"/>
                  </a:cubicBezTo>
                  <a:cubicBezTo>
                    <a:pt x="917" y="93"/>
                    <a:pt x="916" y="93"/>
                    <a:pt x="916" y="92"/>
                  </a:cubicBezTo>
                  <a:cubicBezTo>
                    <a:pt x="916" y="92"/>
                    <a:pt x="915" y="93"/>
                    <a:pt x="914" y="93"/>
                  </a:cubicBezTo>
                  <a:cubicBezTo>
                    <a:pt x="914" y="93"/>
                    <a:pt x="914" y="93"/>
                    <a:pt x="914" y="94"/>
                  </a:cubicBezTo>
                  <a:cubicBezTo>
                    <a:pt x="913" y="94"/>
                    <a:pt x="912" y="94"/>
                    <a:pt x="912" y="9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1470"/>
            <p:cNvSpPr>
              <a:spLocks/>
            </p:cNvSpPr>
            <p:nvPr/>
          </p:nvSpPr>
          <p:spPr bwMode="auto">
            <a:xfrm>
              <a:off x="9070975" y="2762251"/>
              <a:ext cx="862013" cy="611188"/>
            </a:xfrm>
            <a:custGeom>
              <a:avLst/>
              <a:gdLst>
                <a:gd name="T0" fmla="*/ 187 w 611"/>
                <a:gd name="T1" fmla="*/ 336 h 433"/>
                <a:gd name="T2" fmla="*/ 177 w 611"/>
                <a:gd name="T3" fmla="*/ 319 h 433"/>
                <a:gd name="T4" fmla="*/ 153 w 611"/>
                <a:gd name="T5" fmla="*/ 307 h 433"/>
                <a:gd name="T6" fmla="*/ 141 w 611"/>
                <a:gd name="T7" fmla="*/ 288 h 433"/>
                <a:gd name="T8" fmla="*/ 136 w 611"/>
                <a:gd name="T9" fmla="*/ 271 h 433"/>
                <a:gd name="T10" fmla="*/ 121 w 611"/>
                <a:gd name="T11" fmla="*/ 257 h 433"/>
                <a:gd name="T12" fmla="*/ 103 w 611"/>
                <a:gd name="T13" fmla="*/ 246 h 433"/>
                <a:gd name="T14" fmla="*/ 87 w 611"/>
                <a:gd name="T15" fmla="*/ 229 h 433"/>
                <a:gd name="T16" fmla="*/ 74 w 611"/>
                <a:gd name="T17" fmla="*/ 210 h 433"/>
                <a:gd name="T18" fmla="*/ 36 w 611"/>
                <a:gd name="T19" fmla="*/ 188 h 433"/>
                <a:gd name="T20" fmla="*/ 26 w 611"/>
                <a:gd name="T21" fmla="*/ 175 h 433"/>
                <a:gd name="T22" fmla="*/ 4 w 611"/>
                <a:gd name="T23" fmla="*/ 173 h 433"/>
                <a:gd name="T24" fmla="*/ 0 w 611"/>
                <a:gd name="T25" fmla="*/ 160 h 433"/>
                <a:gd name="T26" fmla="*/ 12 w 611"/>
                <a:gd name="T27" fmla="*/ 140 h 433"/>
                <a:gd name="T28" fmla="*/ 39 w 611"/>
                <a:gd name="T29" fmla="*/ 122 h 433"/>
                <a:gd name="T30" fmla="*/ 54 w 611"/>
                <a:gd name="T31" fmla="*/ 121 h 433"/>
                <a:gd name="T32" fmla="*/ 67 w 611"/>
                <a:gd name="T33" fmla="*/ 121 h 433"/>
                <a:gd name="T34" fmla="*/ 79 w 611"/>
                <a:gd name="T35" fmla="*/ 111 h 433"/>
                <a:gd name="T36" fmla="*/ 80 w 611"/>
                <a:gd name="T37" fmla="*/ 101 h 433"/>
                <a:gd name="T38" fmla="*/ 88 w 611"/>
                <a:gd name="T39" fmla="*/ 95 h 433"/>
                <a:gd name="T40" fmla="*/ 102 w 611"/>
                <a:gd name="T41" fmla="*/ 92 h 433"/>
                <a:gd name="T42" fmla="*/ 115 w 611"/>
                <a:gd name="T43" fmla="*/ 91 h 433"/>
                <a:gd name="T44" fmla="*/ 128 w 611"/>
                <a:gd name="T45" fmla="*/ 107 h 433"/>
                <a:gd name="T46" fmla="*/ 225 w 611"/>
                <a:gd name="T47" fmla="*/ 144 h 433"/>
                <a:gd name="T48" fmla="*/ 361 w 611"/>
                <a:gd name="T49" fmla="*/ 127 h 433"/>
                <a:gd name="T50" fmla="*/ 455 w 611"/>
                <a:gd name="T51" fmla="*/ 9 h 433"/>
                <a:gd name="T52" fmla="*/ 515 w 611"/>
                <a:gd name="T53" fmla="*/ 104 h 433"/>
                <a:gd name="T54" fmla="*/ 521 w 611"/>
                <a:gd name="T55" fmla="*/ 183 h 433"/>
                <a:gd name="T56" fmla="*/ 504 w 611"/>
                <a:gd name="T57" fmla="*/ 193 h 433"/>
                <a:gd name="T58" fmla="*/ 488 w 611"/>
                <a:gd name="T59" fmla="*/ 188 h 433"/>
                <a:gd name="T60" fmla="*/ 478 w 611"/>
                <a:gd name="T61" fmla="*/ 193 h 433"/>
                <a:gd name="T62" fmla="*/ 473 w 611"/>
                <a:gd name="T63" fmla="*/ 206 h 433"/>
                <a:gd name="T64" fmla="*/ 468 w 611"/>
                <a:gd name="T65" fmla="*/ 219 h 433"/>
                <a:gd name="T66" fmla="*/ 481 w 611"/>
                <a:gd name="T67" fmla="*/ 223 h 433"/>
                <a:gd name="T68" fmla="*/ 494 w 611"/>
                <a:gd name="T69" fmla="*/ 226 h 433"/>
                <a:gd name="T70" fmla="*/ 511 w 611"/>
                <a:gd name="T71" fmla="*/ 233 h 433"/>
                <a:gd name="T72" fmla="*/ 518 w 611"/>
                <a:gd name="T73" fmla="*/ 247 h 433"/>
                <a:gd name="T74" fmla="*/ 525 w 611"/>
                <a:gd name="T75" fmla="*/ 256 h 433"/>
                <a:gd name="T76" fmla="*/ 532 w 611"/>
                <a:gd name="T77" fmla="*/ 263 h 433"/>
                <a:gd name="T78" fmla="*/ 541 w 611"/>
                <a:gd name="T79" fmla="*/ 267 h 433"/>
                <a:gd name="T80" fmla="*/ 551 w 611"/>
                <a:gd name="T81" fmla="*/ 276 h 433"/>
                <a:gd name="T82" fmla="*/ 565 w 611"/>
                <a:gd name="T83" fmla="*/ 285 h 433"/>
                <a:gd name="T84" fmla="*/ 563 w 611"/>
                <a:gd name="T85" fmla="*/ 305 h 433"/>
                <a:gd name="T86" fmla="*/ 593 w 611"/>
                <a:gd name="T87" fmla="*/ 338 h 433"/>
                <a:gd name="T88" fmla="*/ 607 w 611"/>
                <a:gd name="T89" fmla="*/ 343 h 433"/>
                <a:gd name="T90" fmla="*/ 595 w 611"/>
                <a:gd name="T91" fmla="*/ 377 h 433"/>
                <a:gd name="T92" fmla="*/ 463 w 611"/>
                <a:gd name="T93" fmla="*/ 416 h 433"/>
                <a:gd name="T94" fmla="*/ 409 w 611"/>
                <a:gd name="T95" fmla="*/ 416 h 433"/>
                <a:gd name="T96" fmla="*/ 375 w 611"/>
                <a:gd name="T97" fmla="*/ 420 h 433"/>
                <a:gd name="T98" fmla="*/ 362 w 611"/>
                <a:gd name="T99" fmla="*/ 428 h 433"/>
                <a:gd name="T100" fmla="*/ 349 w 611"/>
                <a:gd name="T101" fmla="*/ 420 h 433"/>
                <a:gd name="T102" fmla="*/ 336 w 611"/>
                <a:gd name="T103" fmla="*/ 411 h 433"/>
                <a:gd name="T104" fmla="*/ 328 w 611"/>
                <a:gd name="T105" fmla="*/ 402 h 433"/>
                <a:gd name="T106" fmla="*/ 311 w 611"/>
                <a:gd name="T107" fmla="*/ 389 h 433"/>
                <a:gd name="T108" fmla="*/ 304 w 611"/>
                <a:gd name="T109" fmla="*/ 376 h 433"/>
                <a:gd name="T110" fmla="*/ 293 w 611"/>
                <a:gd name="T111" fmla="*/ 381 h 433"/>
                <a:gd name="T112" fmla="*/ 279 w 611"/>
                <a:gd name="T113" fmla="*/ 387 h 433"/>
                <a:gd name="T114" fmla="*/ 262 w 611"/>
                <a:gd name="T115" fmla="*/ 383 h 433"/>
                <a:gd name="T116" fmla="*/ 249 w 611"/>
                <a:gd name="T117" fmla="*/ 388 h 433"/>
                <a:gd name="T118" fmla="*/ 232 w 611"/>
                <a:gd name="T119" fmla="*/ 389 h 433"/>
                <a:gd name="T120" fmla="*/ 224 w 611"/>
                <a:gd name="T121" fmla="*/ 380 h 433"/>
                <a:gd name="T122" fmla="*/ 212 w 611"/>
                <a:gd name="T123" fmla="*/ 372 h 433"/>
                <a:gd name="T124" fmla="*/ 200 w 611"/>
                <a:gd name="T125" fmla="*/ 36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433">
                  <a:moveTo>
                    <a:pt x="196" y="357"/>
                  </a:moveTo>
                  <a:cubicBezTo>
                    <a:pt x="196" y="357"/>
                    <a:pt x="196" y="357"/>
                    <a:pt x="196" y="356"/>
                  </a:cubicBezTo>
                  <a:cubicBezTo>
                    <a:pt x="196" y="356"/>
                    <a:pt x="197" y="355"/>
                    <a:pt x="197" y="354"/>
                  </a:cubicBezTo>
                  <a:cubicBezTo>
                    <a:pt x="196" y="353"/>
                    <a:pt x="196" y="354"/>
                    <a:pt x="195" y="353"/>
                  </a:cubicBezTo>
                  <a:cubicBezTo>
                    <a:pt x="194" y="352"/>
                    <a:pt x="195" y="352"/>
                    <a:pt x="194" y="352"/>
                  </a:cubicBezTo>
                  <a:cubicBezTo>
                    <a:pt x="194" y="351"/>
                    <a:pt x="194" y="351"/>
                    <a:pt x="194" y="350"/>
                  </a:cubicBezTo>
                  <a:cubicBezTo>
                    <a:pt x="193" y="350"/>
                    <a:pt x="193" y="350"/>
                    <a:pt x="192" y="349"/>
                  </a:cubicBezTo>
                  <a:cubicBezTo>
                    <a:pt x="191" y="349"/>
                    <a:pt x="191" y="348"/>
                    <a:pt x="190" y="347"/>
                  </a:cubicBezTo>
                  <a:cubicBezTo>
                    <a:pt x="189" y="346"/>
                    <a:pt x="189" y="347"/>
                    <a:pt x="189" y="346"/>
                  </a:cubicBezTo>
                  <a:cubicBezTo>
                    <a:pt x="189" y="346"/>
                    <a:pt x="188" y="346"/>
                    <a:pt x="188" y="346"/>
                  </a:cubicBezTo>
                  <a:cubicBezTo>
                    <a:pt x="188" y="345"/>
                    <a:pt x="188" y="345"/>
                    <a:pt x="188" y="344"/>
                  </a:cubicBezTo>
                  <a:cubicBezTo>
                    <a:pt x="187" y="343"/>
                    <a:pt x="187" y="343"/>
                    <a:pt x="187" y="342"/>
                  </a:cubicBezTo>
                  <a:cubicBezTo>
                    <a:pt x="186" y="342"/>
                    <a:pt x="186" y="342"/>
                    <a:pt x="187" y="341"/>
                  </a:cubicBezTo>
                  <a:cubicBezTo>
                    <a:pt x="187" y="341"/>
                    <a:pt x="187" y="340"/>
                    <a:pt x="186" y="339"/>
                  </a:cubicBezTo>
                  <a:cubicBezTo>
                    <a:pt x="186" y="339"/>
                    <a:pt x="186" y="338"/>
                    <a:pt x="186" y="338"/>
                  </a:cubicBezTo>
                  <a:cubicBezTo>
                    <a:pt x="186" y="337"/>
                    <a:pt x="186" y="337"/>
                    <a:pt x="187" y="336"/>
                  </a:cubicBezTo>
                  <a:cubicBezTo>
                    <a:pt x="187" y="336"/>
                    <a:pt x="187" y="335"/>
                    <a:pt x="187" y="334"/>
                  </a:cubicBezTo>
                  <a:cubicBezTo>
                    <a:pt x="187" y="332"/>
                    <a:pt x="187" y="331"/>
                    <a:pt x="188" y="330"/>
                  </a:cubicBezTo>
                  <a:cubicBezTo>
                    <a:pt x="188" y="330"/>
                    <a:pt x="188" y="329"/>
                    <a:pt x="187" y="329"/>
                  </a:cubicBezTo>
                  <a:cubicBezTo>
                    <a:pt x="187" y="328"/>
                    <a:pt x="187" y="329"/>
                    <a:pt x="186" y="329"/>
                  </a:cubicBezTo>
                  <a:cubicBezTo>
                    <a:pt x="186" y="328"/>
                    <a:pt x="185" y="329"/>
                    <a:pt x="185" y="328"/>
                  </a:cubicBezTo>
                  <a:cubicBezTo>
                    <a:pt x="185" y="327"/>
                    <a:pt x="186" y="327"/>
                    <a:pt x="186" y="327"/>
                  </a:cubicBezTo>
                  <a:cubicBezTo>
                    <a:pt x="186" y="326"/>
                    <a:pt x="185" y="326"/>
                    <a:pt x="185" y="325"/>
                  </a:cubicBezTo>
                  <a:cubicBezTo>
                    <a:pt x="184" y="325"/>
                    <a:pt x="185" y="325"/>
                    <a:pt x="185" y="324"/>
                  </a:cubicBezTo>
                  <a:cubicBezTo>
                    <a:pt x="185" y="323"/>
                    <a:pt x="184" y="324"/>
                    <a:pt x="184" y="323"/>
                  </a:cubicBezTo>
                  <a:cubicBezTo>
                    <a:pt x="183" y="322"/>
                    <a:pt x="183" y="323"/>
                    <a:pt x="182" y="322"/>
                  </a:cubicBezTo>
                  <a:cubicBezTo>
                    <a:pt x="180" y="322"/>
                    <a:pt x="181" y="322"/>
                    <a:pt x="181" y="322"/>
                  </a:cubicBezTo>
                  <a:cubicBezTo>
                    <a:pt x="182" y="322"/>
                    <a:pt x="183" y="321"/>
                    <a:pt x="183" y="321"/>
                  </a:cubicBezTo>
                  <a:cubicBezTo>
                    <a:pt x="183" y="320"/>
                    <a:pt x="182" y="320"/>
                    <a:pt x="181" y="320"/>
                  </a:cubicBezTo>
                  <a:cubicBezTo>
                    <a:pt x="180" y="320"/>
                    <a:pt x="180" y="319"/>
                    <a:pt x="179" y="319"/>
                  </a:cubicBezTo>
                  <a:cubicBezTo>
                    <a:pt x="178" y="319"/>
                    <a:pt x="178" y="320"/>
                    <a:pt x="178" y="319"/>
                  </a:cubicBezTo>
                  <a:cubicBezTo>
                    <a:pt x="178" y="319"/>
                    <a:pt x="178" y="319"/>
                    <a:pt x="177" y="319"/>
                  </a:cubicBezTo>
                  <a:cubicBezTo>
                    <a:pt x="176" y="319"/>
                    <a:pt x="176" y="319"/>
                    <a:pt x="175" y="318"/>
                  </a:cubicBezTo>
                  <a:cubicBezTo>
                    <a:pt x="175" y="317"/>
                    <a:pt x="175" y="317"/>
                    <a:pt x="175" y="316"/>
                  </a:cubicBezTo>
                  <a:cubicBezTo>
                    <a:pt x="175" y="315"/>
                    <a:pt x="174" y="316"/>
                    <a:pt x="173" y="316"/>
                  </a:cubicBezTo>
                  <a:cubicBezTo>
                    <a:pt x="172" y="316"/>
                    <a:pt x="172" y="316"/>
                    <a:pt x="172" y="316"/>
                  </a:cubicBezTo>
                  <a:cubicBezTo>
                    <a:pt x="171" y="315"/>
                    <a:pt x="170" y="315"/>
                    <a:pt x="169" y="314"/>
                  </a:cubicBezTo>
                  <a:cubicBezTo>
                    <a:pt x="168" y="314"/>
                    <a:pt x="167" y="314"/>
                    <a:pt x="167" y="314"/>
                  </a:cubicBezTo>
                  <a:cubicBezTo>
                    <a:pt x="167" y="314"/>
                    <a:pt x="166" y="314"/>
                    <a:pt x="166" y="313"/>
                  </a:cubicBezTo>
                  <a:cubicBezTo>
                    <a:pt x="166" y="313"/>
                    <a:pt x="165" y="311"/>
                    <a:pt x="165" y="311"/>
                  </a:cubicBezTo>
                  <a:cubicBezTo>
                    <a:pt x="165" y="311"/>
                    <a:pt x="165" y="311"/>
                    <a:pt x="165" y="310"/>
                  </a:cubicBezTo>
                  <a:cubicBezTo>
                    <a:pt x="165" y="310"/>
                    <a:pt x="165" y="310"/>
                    <a:pt x="164" y="310"/>
                  </a:cubicBezTo>
                  <a:cubicBezTo>
                    <a:pt x="164" y="309"/>
                    <a:pt x="164" y="309"/>
                    <a:pt x="162" y="309"/>
                  </a:cubicBezTo>
                  <a:cubicBezTo>
                    <a:pt x="160" y="309"/>
                    <a:pt x="161" y="308"/>
                    <a:pt x="161" y="308"/>
                  </a:cubicBezTo>
                  <a:cubicBezTo>
                    <a:pt x="160" y="308"/>
                    <a:pt x="159" y="309"/>
                    <a:pt x="158" y="309"/>
                  </a:cubicBezTo>
                  <a:cubicBezTo>
                    <a:pt x="157" y="309"/>
                    <a:pt x="157" y="309"/>
                    <a:pt x="157" y="308"/>
                  </a:cubicBezTo>
                  <a:cubicBezTo>
                    <a:pt x="156" y="308"/>
                    <a:pt x="156" y="308"/>
                    <a:pt x="154" y="308"/>
                  </a:cubicBezTo>
                  <a:cubicBezTo>
                    <a:pt x="152" y="308"/>
                    <a:pt x="153" y="308"/>
                    <a:pt x="153" y="307"/>
                  </a:cubicBezTo>
                  <a:cubicBezTo>
                    <a:pt x="153" y="306"/>
                    <a:pt x="151" y="305"/>
                    <a:pt x="151" y="305"/>
                  </a:cubicBezTo>
                  <a:cubicBezTo>
                    <a:pt x="151" y="304"/>
                    <a:pt x="150" y="304"/>
                    <a:pt x="150" y="304"/>
                  </a:cubicBezTo>
                  <a:cubicBezTo>
                    <a:pt x="150" y="304"/>
                    <a:pt x="150" y="304"/>
                    <a:pt x="148" y="305"/>
                  </a:cubicBezTo>
                  <a:cubicBezTo>
                    <a:pt x="147" y="305"/>
                    <a:pt x="147" y="305"/>
                    <a:pt x="147" y="304"/>
                  </a:cubicBezTo>
                  <a:cubicBezTo>
                    <a:pt x="147" y="303"/>
                    <a:pt x="148" y="303"/>
                    <a:pt x="149" y="303"/>
                  </a:cubicBezTo>
                  <a:cubicBezTo>
                    <a:pt x="149" y="302"/>
                    <a:pt x="150" y="302"/>
                    <a:pt x="151" y="302"/>
                  </a:cubicBezTo>
                  <a:cubicBezTo>
                    <a:pt x="151" y="301"/>
                    <a:pt x="151" y="301"/>
                    <a:pt x="152" y="300"/>
                  </a:cubicBezTo>
                  <a:cubicBezTo>
                    <a:pt x="152" y="299"/>
                    <a:pt x="151" y="299"/>
                    <a:pt x="151" y="299"/>
                  </a:cubicBezTo>
                  <a:cubicBezTo>
                    <a:pt x="151" y="299"/>
                    <a:pt x="150" y="299"/>
                    <a:pt x="149" y="299"/>
                  </a:cubicBezTo>
                  <a:cubicBezTo>
                    <a:pt x="148" y="299"/>
                    <a:pt x="148" y="297"/>
                    <a:pt x="148" y="297"/>
                  </a:cubicBezTo>
                  <a:cubicBezTo>
                    <a:pt x="148" y="296"/>
                    <a:pt x="148" y="296"/>
                    <a:pt x="147" y="295"/>
                  </a:cubicBezTo>
                  <a:cubicBezTo>
                    <a:pt x="147" y="293"/>
                    <a:pt x="147" y="294"/>
                    <a:pt x="145" y="294"/>
                  </a:cubicBezTo>
                  <a:cubicBezTo>
                    <a:pt x="143" y="294"/>
                    <a:pt x="143" y="293"/>
                    <a:pt x="143" y="293"/>
                  </a:cubicBezTo>
                  <a:cubicBezTo>
                    <a:pt x="143" y="293"/>
                    <a:pt x="142" y="291"/>
                    <a:pt x="142" y="291"/>
                  </a:cubicBezTo>
                  <a:cubicBezTo>
                    <a:pt x="141" y="291"/>
                    <a:pt x="141" y="291"/>
                    <a:pt x="140" y="289"/>
                  </a:cubicBezTo>
                  <a:cubicBezTo>
                    <a:pt x="139" y="288"/>
                    <a:pt x="140" y="289"/>
                    <a:pt x="141" y="288"/>
                  </a:cubicBezTo>
                  <a:cubicBezTo>
                    <a:pt x="141" y="287"/>
                    <a:pt x="141" y="287"/>
                    <a:pt x="140" y="287"/>
                  </a:cubicBezTo>
                  <a:cubicBezTo>
                    <a:pt x="140" y="286"/>
                    <a:pt x="140" y="286"/>
                    <a:pt x="140" y="286"/>
                  </a:cubicBezTo>
                  <a:cubicBezTo>
                    <a:pt x="140" y="285"/>
                    <a:pt x="141" y="286"/>
                    <a:pt x="141" y="285"/>
                  </a:cubicBezTo>
                  <a:cubicBezTo>
                    <a:pt x="141" y="285"/>
                    <a:pt x="141" y="285"/>
                    <a:pt x="141" y="284"/>
                  </a:cubicBezTo>
                  <a:cubicBezTo>
                    <a:pt x="141" y="284"/>
                    <a:pt x="142" y="283"/>
                    <a:pt x="142" y="283"/>
                  </a:cubicBezTo>
                  <a:cubicBezTo>
                    <a:pt x="142" y="283"/>
                    <a:pt x="143" y="282"/>
                    <a:pt x="143" y="282"/>
                  </a:cubicBezTo>
                  <a:cubicBezTo>
                    <a:pt x="142" y="281"/>
                    <a:pt x="142" y="281"/>
                    <a:pt x="143" y="281"/>
                  </a:cubicBezTo>
                  <a:cubicBezTo>
                    <a:pt x="143" y="280"/>
                    <a:pt x="144" y="280"/>
                    <a:pt x="144" y="280"/>
                  </a:cubicBezTo>
                  <a:cubicBezTo>
                    <a:pt x="144" y="280"/>
                    <a:pt x="145" y="279"/>
                    <a:pt x="145" y="279"/>
                  </a:cubicBezTo>
                  <a:cubicBezTo>
                    <a:pt x="145" y="278"/>
                    <a:pt x="145" y="277"/>
                    <a:pt x="145" y="277"/>
                  </a:cubicBezTo>
                  <a:cubicBezTo>
                    <a:pt x="145" y="277"/>
                    <a:pt x="144" y="276"/>
                    <a:pt x="144" y="276"/>
                  </a:cubicBezTo>
                  <a:cubicBezTo>
                    <a:pt x="144" y="275"/>
                    <a:pt x="141" y="275"/>
                    <a:pt x="140" y="275"/>
                  </a:cubicBezTo>
                  <a:cubicBezTo>
                    <a:pt x="139" y="275"/>
                    <a:pt x="139" y="274"/>
                    <a:pt x="139" y="274"/>
                  </a:cubicBezTo>
                  <a:cubicBezTo>
                    <a:pt x="138" y="273"/>
                    <a:pt x="138" y="273"/>
                    <a:pt x="137" y="273"/>
                  </a:cubicBezTo>
                  <a:cubicBezTo>
                    <a:pt x="137" y="273"/>
                    <a:pt x="137" y="273"/>
                    <a:pt x="137" y="273"/>
                  </a:cubicBezTo>
                  <a:cubicBezTo>
                    <a:pt x="136" y="273"/>
                    <a:pt x="136" y="272"/>
                    <a:pt x="136" y="271"/>
                  </a:cubicBezTo>
                  <a:cubicBezTo>
                    <a:pt x="135" y="271"/>
                    <a:pt x="135" y="271"/>
                    <a:pt x="134" y="271"/>
                  </a:cubicBezTo>
                  <a:cubicBezTo>
                    <a:pt x="133" y="270"/>
                    <a:pt x="134" y="270"/>
                    <a:pt x="135" y="269"/>
                  </a:cubicBezTo>
                  <a:cubicBezTo>
                    <a:pt x="135" y="268"/>
                    <a:pt x="134" y="269"/>
                    <a:pt x="133" y="269"/>
                  </a:cubicBezTo>
                  <a:cubicBezTo>
                    <a:pt x="132" y="269"/>
                    <a:pt x="131" y="269"/>
                    <a:pt x="130" y="269"/>
                  </a:cubicBezTo>
                  <a:cubicBezTo>
                    <a:pt x="129" y="269"/>
                    <a:pt x="130" y="267"/>
                    <a:pt x="130" y="267"/>
                  </a:cubicBezTo>
                  <a:cubicBezTo>
                    <a:pt x="130" y="266"/>
                    <a:pt x="130" y="265"/>
                    <a:pt x="130" y="265"/>
                  </a:cubicBezTo>
                  <a:cubicBezTo>
                    <a:pt x="128" y="265"/>
                    <a:pt x="128" y="265"/>
                    <a:pt x="128" y="265"/>
                  </a:cubicBezTo>
                  <a:cubicBezTo>
                    <a:pt x="128" y="265"/>
                    <a:pt x="129" y="264"/>
                    <a:pt x="129" y="264"/>
                  </a:cubicBezTo>
                  <a:cubicBezTo>
                    <a:pt x="129" y="263"/>
                    <a:pt x="127" y="263"/>
                    <a:pt x="127" y="263"/>
                  </a:cubicBezTo>
                  <a:cubicBezTo>
                    <a:pt x="127" y="263"/>
                    <a:pt x="127" y="262"/>
                    <a:pt x="127" y="262"/>
                  </a:cubicBezTo>
                  <a:cubicBezTo>
                    <a:pt x="127" y="261"/>
                    <a:pt x="127" y="260"/>
                    <a:pt x="127" y="260"/>
                  </a:cubicBezTo>
                  <a:cubicBezTo>
                    <a:pt x="127" y="260"/>
                    <a:pt x="126" y="260"/>
                    <a:pt x="125" y="259"/>
                  </a:cubicBezTo>
                  <a:cubicBezTo>
                    <a:pt x="124" y="259"/>
                    <a:pt x="125" y="259"/>
                    <a:pt x="125" y="259"/>
                  </a:cubicBezTo>
                  <a:cubicBezTo>
                    <a:pt x="125" y="259"/>
                    <a:pt x="123" y="258"/>
                    <a:pt x="123" y="258"/>
                  </a:cubicBezTo>
                  <a:cubicBezTo>
                    <a:pt x="123" y="257"/>
                    <a:pt x="123" y="257"/>
                    <a:pt x="123" y="257"/>
                  </a:cubicBezTo>
                  <a:cubicBezTo>
                    <a:pt x="123" y="257"/>
                    <a:pt x="121" y="257"/>
                    <a:pt x="121" y="257"/>
                  </a:cubicBezTo>
                  <a:cubicBezTo>
                    <a:pt x="121" y="256"/>
                    <a:pt x="120" y="256"/>
                    <a:pt x="120" y="256"/>
                  </a:cubicBezTo>
                  <a:cubicBezTo>
                    <a:pt x="119" y="255"/>
                    <a:pt x="119" y="256"/>
                    <a:pt x="119" y="255"/>
                  </a:cubicBezTo>
                  <a:cubicBezTo>
                    <a:pt x="118" y="255"/>
                    <a:pt x="118" y="255"/>
                    <a:pt x="117" y="255"/>
                  </a:cubicBezTo>
                  <a:cubicBezTo>
                    <a:pt x="116" y="254"/>
                    <a:pt x="117" y="254"/>
                    <a:pt x="117" y="253"/>
                  </a:cubicBezTo>
                  <a:cubicBezTo>
                    <a:pt x="117" y="253"/>
                    <a:pt x="116" y="253"/>
                    <a:pt x="115" y="253"/>
                  </a:cubicBezTo>
                  <a:cubicBezTo>
                    <a:pt x="115" y="253"/>
                    <a:pt x="115" y="253"/>
                    <a:pt x="115" y="252"/>
                  </a:cubicBezTo>
                  <a:cubicBezTo>
                    <a:pt x="116" y="251"/>
                    <a:pt x="114" y="252"/>
                    <a:pt x="113" y="252"/>
                  </a:cubicBezTo>
                  <a:cubicBezTo>
                    <a:pt x="112" y="252"/>
                    <a:pt x="112" y="252"/>
                    <a:pt x="112" y="251"/>
                  </a:cubicBezTo>
                  <a:cubicBezTo>
                    <a:pt x="112" y="251"/>
                    <a:pt x="111" y="251"/>
                    <a:pt x="110" y="251"/>
                  </a:cubicBezTo>
                  <a:cubicBezTo>
                    <a:pt x="110" y="250"/>
                    <a:pt x="110" y="250"/>
                    <a:pt x="109" y="250"/>
                  </a:cubicBezTo>
                  <a:cubicBezTo>
                    <a:pt x="109" y="249"/>
                    <a:pt x="108" y="250"/>
                    <a:pt x="107" y="250"/>
                  </a:cubicBezTo>
                  <a:cubicBezTo>
                    <a:pt x="106" y="250"/>
                    <a:pt x="106" y="249"/>
                    <a:pt x="106" y="249"/>
                  </a:cubicBezTo>
                  <a:cubicBezTo>
                    <a:pt x="105" y="249"/>
                    <a:pt x="105" y="249"/>
                    <a:pt x="105" y="249"/>
                  </a:cubicBezTo>
                  <a:cubicBezTo>
                    <a:pt x="105" y="249"/>
                    <a:pt x="105" y="248"/>
                    <a:pt x="104" y="248"/>
                  </a:cubicBezTo>
                  <a:cubicBezTo>
                    <a:pt x="104" y="247"/>
                    <a:pt x="104" y="248"/>
                    <a:pt x="103" y="248"/>
                  </a:cubicBezTo>
                  <a:cubicBezTo>
                    <a:pt x="103" y="248"/>
                    <a:pt x="103" y="246"/>
                    <a:pt x="103" y="246"/>
                  </a:cubicBezTo>
                  <a:cubicBezTo>
                    <a:pt x="101" y="247"/>
                    <a:pt x="101" y="247"/>
                    <a:pt x="101" y="247"/>
                  </a:cubicBezTo>
                  <a:cubicBezTo>
                    <a:pt x="101" y="247"/>
                    <a:pt x="99" y="247"/>
                    <a:pt x="100" y="245"/>
                  </a:cubicBezTo>
                  <a:cubicBezTo>
                    <a:pt x="100" y="244"/>
                    <a:pt x="99" y="245"/>
                    <a:pt x="98" y="245"/>
                  </a:cubicBezTo>
                  <a:cubicBezTo>
                    <a:pt x="98" y="245"/>
                    <a:pt x="98" y="244"/>
                    <a:pt x="97" y="244"/>
                  </a:cubicBezTo>
                  <a:cubicBezTo>
                    <a:pt x="97" y="244"/>
                    <a:pt x="97" y="244"/>
                    <a:pt x="96" y="243"/>
                  </a:cubicBezTo>
                  <a:cubicBezTo>
                    <a:pt x="95" y="243"/>
                    <a:pt x="95" y="243"/>
                    <a:pt x="94" y="243"/>
                  </a:cubicBezTo>
                  <a:cubicBezTo>
                    <a:pt x="93" y="243"/>
                    <a:pt x="93" y="241"/>
                    <a:pt x="93" y="240"/>
                  </a:cubicBezTo>
                  <a:cubicBezTo>
                    <a:pt x="94" y="238"/>
                    <a:pt x="93" y="239"/>
                    <a:pt x="92" y="239"/>
                  </a:cubicBezTo>
                  <a:cubicBezTo>
                    <a:pt x="91" y="239"/>
                    <a:pt x="91" y="238"/>
                    <a:pt x="91" y="238"/>
                  </a:cubicBezTo>
                  <a:cubicBezTo>
                    <a:pt x="91" y="238"/>
                    <a:pt x="91" y="237"/>
                    <a:pt x="90" y="237"/>
                  </a:cubicBezTo>
                  <a:cubicBezTo>
                    <a:pt x="89" y="236"/>
                    <a:pt x="89" y="237"/>
                    <a:pt x="88" y="237"/>
                  </a:cubicBezTo>
                  <a:cubicBezTo>
                    <a:pt x="88" y="236"/>
                    <a:pt x="88" y="236"/>
                    <a:pt x="88" y="236"/>
                  </a:cubicBezTo>
                  <a:cubicBezTo>
                    <a:pt x="86" y="235"/>
                    <a:pt x="86" y="235"/>
                    <a:pt x="86" y="235"/>
                  </a:cubicBezTo>
                  <a:cubicBezTo>
                    <a:pt x="86" y="235"/>
                    <a:pt x="86" y="234"/>
                    <a:pt x="86" y="233"/>
                  </a:cubicBezTo>
                  <a:cubicBezTo>
                    <a:pt x="86" y="232"/>
                    <a:pt x="85" y="232"/>
                    <a:pt x="85" y="231"/>
                  </a:cubicBezTo>
                  <a:cubicBezTo>
                    <a:pt x="85" y="231"/>
                    <a:pt x="87" y="229"/>
                    <a:pt x="87" y="229"/>
                  </a:cubicBezTo>
                  <a:cubicBezTo>
                    <a:pt x="87" y="229"/>
                    <a:pt x="89" y="229"/>
                    <a:pt x="90" y="229"/>
                  </a:cubicBezTo>
                  <a:cubicBezTo>
                    <a:pt x="91" y="228"/>
                    <a:pt x="91" y="228"/>
                    <a:pt x="91" y="228"/>
                  </a:cubicBezTo>
                  <a:cubicBezTo>
                    <a:pt x="90" y="227"/>
                    <a:pt x="90" y="227"/>
                    <a:pt x="90" y="227"/>
                  </a:cubicBezTo>
                  <a:cubicBezTo>
                    <a:pt x="91" y="226"/>
                    <a:pt x="91" y="226"/>
                    <a:pt x="91" y="226"/>
                  </a:cubicBezTo>
                  <a:cubicBezTo>
                    <a:pt x="91" y="226"/>
                    <a:pt x="90" y="225"/>
                    <a:pt x="90" y="225"/>
                  </a:cubicBezTo>
                  <a:cubicBezTo>
                    <a:pt x="90" y="224"/>
                    <a:pt x="90" y="223"/>
                    <a:pt x="91" y="222"/>
                  </a:cubicBezTo>
                  <a:cubicBezTo>
                    <a:pt x="91" y="221"/>
                    <a:pt x="90" y="221"/>
                    <a:pt x="90" y="221"/>
                  </a:cubicBezTo>
                  <a:cubicBezTo>
                    <a:pt x="90" y="221"/>
                    <a:pt x="89" y="221"/>
                    <a:pt x="89" y="220"/>
                  </a:cubicBezTo>
                  <a:cubicBezTo>
                    <a:pt x="89" y="219"/>
                    <a:pt x="89" y="219"/>
                    <a:pt x="88" y="218"/>
                  </a:cubicBezTo>
                  <a:cubicBezTo>
                    <a:pt x="88" y="217"/>
                    <a:pt x="88" y="217"/>
                    <a:pt x="87" y="217"/>
                  </a:cubicBezTo>
                  <a:cubicBezTo>
                    <a:pt x="86" y="217"/>
                    <a:pt x="86" y="216"/>
                    <a:pt x="86" y="216"/>
                  </a:cubicBezTo>
                  <a:cubicBezTo>
                    <a:pt x="86" y="215"/>
                    <a:pt x="82" y="216"/>
                    <a:pt x="81" y="216"/>
                  </a:cubicBezTo>
                  <a:cubicBezTo>
                    <a:pt x="81" y="216"/>
                    <a:pt x="80" y="216"/>
                    <a:pt x="80" y="215"/>
                  </a:cubicBezTo>
                  <a:cubicBezTo>
                    <a:pt x="80" y="215"/>
                    <a:pt x="79" y="214"/>
                    <a:pt x="78" y="213"/>
                  </a:cubicBezTo>
                  <a:cubicBezTo>
                    <a:pt x="77" y="213"/>
                    <a:pt x="76" y="213"/>
                    <a:pt x="76" y="212"/>
                  </a:cubicBezTo>
                  <a:cubicBezTo>
                    <a:pt x="75" y="211"/>
                    <a:pt x="75" y="211"/>
                    <a:pt x="74" y="210"/>
                  </a:cubicBezTo>
                  <a:cubicBezTo>
                    <a:pt x="73" y="209"/>
                    <a:pt x="72" y="208"/>
                    <a:pt x="71" y="208"/>
                  </a:cubicBezTo>
                  <a:cubicBezTo>
                    <a:pt x="70" y="207"/>
                    <a:pt x="70" y="204"/>
                    <a:pt x="70" y="203"/>
                  </a:cubicBezTo>
                  <a:cubicBezTo>
                    <a:pt x="70" y="203"/>
                    <a:pt x="69" y="202"/>
                    <a:pt x="69" y="202"/>
                  </a:cubicBezTo>
                  <a:cubicBezTo>
                    <a:pt x="68" y="201"/>
                    <a:pt x="68" y="201"/>
                    <a:pt x="68" y="201"/>
                  </a:cubicBezTo>
                  <a:cubicBezTo>
                    <a:pt x="68" y="201"/>
                    <a:pt x="65" y="202"/>
                    <a:pt x="64" y="201"/>
                  </a:cubicBezTo>
                  <a:cubicBezTo>
                    <a:pt x="64" y="201"/>
                    <a:pt x="62" y="201"/>
                    <a:pt x="62" y="201"/>
                  </a:cubicBezTo>
                  <a:cubicBezTo>
                    <a:pt x="61" y="201"/>
                    <a:pt x="60" y="201"/>
                    <a:pt x="59" y="200"/>
                  </a:cubicBezTo>
                  <a:cubicBezTo>
                    <a:pt x="58" y="199"/>
                    <a:pt x="58" y="200"/>
                    <a:pt x="57" y="200"/>
                  </a:cubicBezTo>
                  <a:cubicBezTo>
                    <a:pt x="57" y="200"/>
                    <a:pt x="54" y="201"/>
                    <a:pt x="54" y="200"/>
                  </a:cubicBezTo>
                  <a:cubicBezTo>
                    <a:pt x="53" y="200"/>
                    <a:pt x="52" y="199"/>
                    <a:pt x="52" y="198"/>
                  </a:cubicBezTo>
                  <a:cubicBezTo>
                    <a:pt x="52" y="198"/>
                    <a:pt x="50" y="198"/>
                    <a:pt x="49" y="197"/>
                  </a:cubicBezTo>
                  <a:cubicBezTo>
                    <a:pt x="48" y="196"/>
                    <a:pt x="48" y="196"/>
                    <a:pt x="47" y="196"/>
                  </a:cubicBezTo>
                  <a:cubicBezTo>
                    <a:pt x="47" y="196"/>
                    <a:pt x="45" y="198"/>
                    <a:pt x="45" y="198"/>
                  </a:cubicBezTo>
                  <a:cubicBezTo>
                    <a:pt x="45" y="198"/>
                    <a:pt x="37" y="196"/>
                    <a:pt x="36" y="194"/>
                  </a:cubicBezTo>
                  <a:cubicBezTo>
                    <a:pt x="35" y="193"/>
                    <a:pt x="36" y="193"/>
                    <a:pt x="36" y="191"/>
                  </a:cubicBezTo>
                  <a:cubicBezTo>
                    <a:pt x="36" y="190"/>
                    <a:pt x="36" y="189"/>
                    <a:pt x="36" y="188"/>
                  </a:cubicBezTo>
                  <a:cubicBezTo>
                    <a:pt x="36" y="186"/>
                    <a:pt x="37" y="186"/>
                    <a:pt x="37" y="186"/>
                  </a:cubicBezTo>
                  <a:cubicBezTo>
                    <a:pt x="38" y="185"/>
                    <a:pt x="39" y="184"/>
                    <a:pt x="41" y="183"/>
                  </a:cubicBezTo>
                  <a:cubicBezTo>
                    <a:pt x="42" y="181"/>
                    <a:pt x="40" y="181"/>
                    <a:pt x="40" y="181"/>
                  </a:cubicBezTo>
                  <a:cubicBezTo>
                    <a:pt x="39" y="180"/>
                    <a:pt x="39" y="180"/>
                    <a:pt x="39" y="179"/>
                  </a:cubicBezTo>
                  <a:cubicBezTo>
                    <a:pt x="39" y="179"/>
                    <a:pt x="40" y="178"/>
                    <a:pt x="40" y="176"/>
                  </a:cubicBezTo>
                  <a:cubicBezTo>
                    <a:pt x="40" y="175"/>
                    <a:pt x="40" y="176"/>
                    <a:pt x="39" y="176"/>
                  </a:cubicBezTo>
                  <a:cubicBezTo>
                    <a:pt x="39" y="176"/>
                    <a:pt x="38" y="176"/>
                    <a:pt x="38" y="176"/>
                  </a:cubicBezTo>
                  <a:cubicBezTo>
                    <a:pt x="37" y="177"/>
                    <a:pt x="37" y="177"/>
                    <a:pt x="37" y="176"/>
                  </a:cubicBezTo>
                  <a:cubicBezTo>
                    <a:pt x="36" y="176"/>
                    <a:pt x="36" y="176"/>
                    <a:pt x="35" y="176"/>
                  </a:cubicBezTo>
                  <a:cubicBezTo>
                    <a:pt x="35" y="176"/>
                    <a:pt x="35" y="176"/>
                    <a:pt x="35" y="176"/>
                  </a:cubicBezTo>
                  <a:cubicBezTo>
                    <a:pt x="34" y="176"/>
                    <a:pt x="34" y="176"/>
                    <a:pt x="34" y="176"/>
                  </a:cubicBezTo>
                  <a:cubicBezTo>
                    <a:pt x="34" y="176"/>
                    <a:pt x="33" y="176"/>
                    <a:pt x="32" y="176"/>
                  </a:cubicBezTo>
                  <a:cubicBezTo>
                    <a:pt x="31" y="177"/>
                    <a:pt x="31" y="176"/>
                    <a:pt x="30" y="176"/>
                  </a:cubicBezTo>
                  <a:cubicBezTo>
                    <a:pt x="30" y="176"/>
                    <a:pt x="29" y="176"/>
                    <a:pt x="29" y="176"/>
                  </a:cubicBezTo>
                  <a:cubicBezTo>
                    <a:pt x="29" y="176"/>
                    <a:pt x="28" y="177"/>
                    <a:pt x="27" y="176"/>
                  </a:cubicBezTo>
                  <a:cubicBezTo>
                    <a:pt x="27" y="176"/>
                    <a:pt x="27" y="176"/>
                    <a:pt x="26" y="175"/>
                  </a:cubicBezTo>
                  <a:cubicBezTo>
                    <a:pt x="25" y="174"/>
                    <a:pt x="25" y="175"/>
                    <a:pt x="24" y="175"/>
                  </a:cubicBezTo>
                  <a:cubicBezTo>
                    <a:pt x="23" y="174"/>
                    <a:pt x="22" y="175"/>
                    <a:pt x="22" y="175"/>
                  </a:cubicBezTo>
                  <a:cubicBezTo>
                    <a:pt x="22" y="175"/>
                    <a:pt x="21" y="176"/>
                    <a:pt x="20" y="175"/>
                  </a:cubicBezTo>
                  <a:cubicBezTo>
                    <a:pt x="20" y="174"/>
                    <a:pt x="20" y="175"/>
                    <a:pt x="19" y="175"/>
                  </a:cubicBezTo>
                  <a:cubicBezTo>
                    <a:pt x="19" y="175"/>
                    <a:pt x="18" y="175"/>
                    <a:pt x="18" y="176"/>
                  </a:cubicBezTo>
                  <a:cubicBezTo>
                    <a:pt x="17" y="176"/>
                    <a:pt x="17" y="176"/>
                    <a:pt x="17" y="175"/>
                  </a:cubicBezTo>
                  <a:cubicBezTo>
                    <a:pt x="16" y="174"/>
                    <a:pt x="15" y="175"/>
                    <a:pt x="15" y="175"/>
                  </a:cubicBezTo>
                  <a:cubicBezTo>
                    <a:pt x="14" y="175"/>
                    <a:pt x="14" y="175"/>
                    <a:pt x="14" y="175"/>
                  </a:cubicBezTo>
                  <a:cubicBezTo>
                    <a:pt x="14" y="175"/>
                    <a:pt x="12" y="175"/>
                    <a:pt x="12" y="175"/>
                  </a:cubicBezTo>
                  <a:cubicBezTo>
                    <a:pt x="11" y="174"/>
                    <a:pt x="11" y="174"/>
                    <a:pt x="10" y="174"/>
                  </a:cubicBezTo>
                  <a:cubicBezTo>
                    <a:pt x="9" y="174"/>
                    <a:pt x="9" y="174"/>
                    <a:pt x="9" y="174"/>
                  </a:cubicBezTo>
                  <a:cubicBezTo>
                    <a:pt x="9" y="174"/>
                    <a:pt x="7" y="174"/>
                    <a:pt x="6" y="174"/>
                  </a:cubicBezTo>
                  <a:cubicBezTo>
                    <a:pt x="6" y="174"/>
                    <a:pt x="5" y="175"/>
                    <a:pt x="5" y="175"/>
                  </a:cubicBezTo>
                  <a:cubicBezTo>
                    <a:pt x="5" y="175"/>
                    <a:pt x="5" y="175"/>
                    <a:pt x="4" y="174"/>
                  </a:cubicBezTo>
                  <a:cubicBezTo>
                    <a:pt x="4" y="174"/>
                    <a:pt x="4" y="174"/>
                    <a:pt x="4" y="174"/>
                  </a:cubicBezTo>
                  <a:cubicBezTo>
                    <a:pt x="3" y="173"/>
                    <a:pt x="3" y="173"/>
                    <a:pt x="4" y="173"/>
                  </a:cubicBezTo>
                  <a:cubicBezTo>
                    <a:pt x="4" y="172"/>
                    <a:pt x="4" y="172"/>
                    <a:pt x="3" y="171"/>
                  </a:cubicBezTo>
                  <a:cubicBezTo>
                    <a:pt x="2" y="170"/>
                    <a:pt x="3" y="170"/>
                    <a:pt x="4" y="169"/>
                  </a:cubicBezTo>
                  <a:cubicBezTo>
                    <a:pt x="5" y="169"/>
                    <a:pt x="5" y="169"/>
                    <a:pt x="5" y="168"/>
                  </a:cubicBezTo>
                  <a:cubicBezTo>
                    <a:pt x="5" y="168"/>
                    <a:pt x="5" y="168"/>
                    <a:pt x="6" y="167"/>
                  </a:cubicBezTo>
                  <a:cubicBezTo>
                    <a:pt x="8" y="166"/>
                    <a:pt x="7" y="166"/>
                    <a:pt x="8" y="165"/>
                  </a:cubicBezTo>
                  <a:cubicBezTo>
                    <a:pt x="8" y="165"/>
                    <a:pt x="7" y="164"/>
                    <a:pt x="7" y="164"/>
                  </a:cubicBezTo>
                  <a:cubicBezTo>
                    <a:pt x="6" y="163"/>
                    <a:pt x="7" y="163"/>
                    <a:pt x="7" y="163"/>
                  </a:cubicBezTo>
                  <a:cubicBezTo>
                    <a:pt x="7" y="162"/>
                    <a:pt x="7" y="162"/>
                    <a:pt x="8" y="161"/>
                  </a:cubicBezTo>
                  <a:cubicBezTo>
                    <a:pt x="8" y="161"/>
                    <a:pt x="6" y="161"/>
                    <a:pt x="6" y="161"/>
                  </a:cubicBezTo>
                  <a:cubicBezTo>
                    <a:pt x="5" y="161"/>
                    <a:pt x="5" y="162"/>
                    <a:pt x="5" y="162"/>
                  </a:cubicBezTo>
                  <a:cubicBezTo>
                    <a:pt x="5" y="163"/>
                    <a:pt x="5" y="164"/>
                    <a:pt x="5" y="164"/>
                  </a:cubicBezTo>
                  <a:cubicBezTo>
                    <a:pt x="4" y="165"/>
                    <a:pt x="4" y="164"/>
                    <a:pt x="3" y="162"/>
                  </a:cubicBezTo>
                  <a:cubicBezTo>
                    <a:pt x="3" y="161"/>
                    <a:pt x="3" y="162"/>
                    <a:pt x="2" y="162"/>
                  </a:cubicBezTo>
                  <a:cubicBezTo>
                    <a:pt x="1" y="162"/>
                    <a:pt x="1" y="162"/>
                    <a:pt x="1" y="161"/>
                  </a:cubicBezTo>
                  <a:cubicBezTo>
                    <a:pt x="1" y="161"/>
                    <a:pt x="1" y="161"/>
                    <a:pt x="1" y="161"/>
                  </a:cubicBezTo>
                  <a:cubicBezTo>
                    <a:pt x="0" y="160"/>
                    <a:pt x="0" y="160"/>
                    <a:pt x="0" y="160"/>
                  </a:cubicBezTo>
                  <a:cubicBezTo>
                    <a:pt x="0" y="160"/>
                    <a:pt x="0" y="159"/>
                    <a:pt x="1" y="158"/>
                  </a:cubicBezTo>
                  <a:cubicBezTo>
                    <a:pt x="2" y="156"/>
                    <a:pt x="2" y="157"/>
                    <a:pt x="2" y="156"/>
                  </a:cubicBezTo>
                  <a:cubicBezTo>
                    <a:pt x="2" y="156"/>
                    <a:pt x="2" y="155"/>
                    <a:pt x="2" y="154"/>
                  </a:cubicBezTo>
                  <a:cubicBezTo>
                    <a:pt x="2" y="153"/>
                    <a:pt x="3" y="152"/>
                    <a:pt x="3" y="152"/>
                  </a:cubicBezTo>
                  <a:cubicBezTo>
                    <a:pt x="4" y="152"/>
                    <a:pt x="4" y="152"/>
                    <a:pt x="4" y="152"/>
                  </a:cubicBezTo>
                  <a:cubicBezTo>
                    <a:pt x="6" y="151"/>
                    <a:pt x="6" y="151"/>
                    <a:pt x="6" y="151"/>
                  </a:cubicBezTo>
                  <a:cubicBezTo>
                    <a:pt x="6" y="151"/>
                    <a:pt x="7" y="150"/>
                    <a:pt x="8" y="149"/>
                  </a:cubicBezTo>
                  <a:cubicBezTo>
                    <a:pt x="9" y="149"/>
                    <a:pt x="9" y="148"/>
                    <a:pt x="9" y="148"/>
                  </a:cubicBezTo>
                  <a:cubicBezTo>
                    <a:pt x="10" y="149"/>
                    <a:pt x="10" y="149"/>
                    <a:pt x="10" y="149"/>
                  </a:cubicBezTo>
                  <a:cubicBezTo>
                    <a:pt x="10" y="149"/>
                    <a:pt x="11" y="147"/>
                    <a:pt x="11" y="147"/>
                  </a:cubicBezTo>
                  <a:cubicBezTo>
                    <a:pt x="10" y="146"/>
                    <a:pt x="9" y="146"/>
                    <a:pt x="10" y="145"/>
                  </a:cubicBezTo>
                  <a:cubicBezTo>
                    <a:pt x="11" y="144"/>
                    <a:pt x="10" y="145"/>
                    <a:pt x="10" y="144"/>
                  </a:cubicBezTo>
                  <a:cubicBezTo>
                    <a:pt x="10" y="144"/>
                    <a:pt x="10" y="143"/>
                    <a:pt x="10" y="143"/>
                  </a:cubicBezTo>
                  <a:cubicBezTo>
                    <a:pt x="10" y="143"/>
                    <a:pt x="10" y="142"/>
                    <a:pt x="10" y="142"/>
                  </a:cubicBezTo>
                  <a:cubicBezTo>
                    <a:pt x="10" y="141"/>
                    <a:pt x="11" y="142"/>
                    <a:pt x="11" y="142"/>
                  </a:cubicBezTo>
                  <a:cubicBezTo>
                    <a:pt x="11" y="142"/>
                    <a:pt x="11" y="141"/>
                    <a:pt x="12" y="140"/>
                  </a:cubicBezTo>
                  <a:cubicBezTo>
                    <a:pt x="12" y="139"/>
                    <a:pt x="11" y="139"/>
                    <a:pt x="11" y="139"/>
                  </a:cubicBezTo>
                  <a:cubicBezTo>
                    <a:pt x="11" y="138"/>
                    <a:pt x="10" y="139"/>
                    <a:pt x="10" y="139"/>
                  </a:cubicBezTo>
                  <a:cubicBezTo>
                    <a:pt x="10" y="138"/>
                    <a:pt x="10" y="138"/>
                    <a:pt x="10" y="138"/>
                  </a:cubicBezTo>
                  <a:cubicBezTo>
                    <a:pt x="10" y="138"/>
                    <a:pt x="10" y="137"/>
                    <a:pt x="10" y="136"/>
                  </a:cubicBezTo>
                  <a:cubicBezTo>
                    <a:pt x="10" y="136"/>
                    <a:pt x="10" y="135"/>
                    <a:pt x="10" y="135"/>
                  </a:cubicBezTo>
                  <a:cubicBezTo>
                    <a:pt x="9" y="134"/>
                    <a:pt x="9" y="134"/>
                    <a:pt x="9" y="134"/>
                  </a:cubicBezTo>
                  <a:cubicBezTo>
                    <a:pt x="13" y="128"/>
                    <a:pt x="13" y="128"/>
                    <a:pt x="13" y="128"/>
                  </a:cubicBezTo>
                  <a:cubicBezTo>
                    <a:pt x="30" y="128"/>
                    <a:pt x="30" y="128"/>
                    <a:pt x="30" y="128"/>
                  </a:cubicBezTo>
                  <a:cubicBezTo>
                    <a:pt x="30" y="128"/>
                    <a:pt x="32" y="128"/>
                    <a:pt x="32" y="128"/>
                  </a:cubicBezTo>
                  <a:cubicBezTo>
                    <a:pt x="33" y="128"/>
                    <a:pt x="33" y="127"/>
                    <a:pt x="33" y="127"/>
                  </a:cubicBezTo>
                  <a:cubicBezTo>
                    <a:pt x="33" y="127"/>
                    <a:pt x="33" y="126"/>
                    <a:pt x="33" y="126"/>
                  </a:cubicBezTo>
                  <a:cubicBezTo>
                    <a:pt x="32" y="125"/>
                    <a:pt x="33" y="125"/>
                    <a:pt x="34" y="125"/>
                  </a:cubicBezTo>
                  <a:cubicBezTo>
                    <a:pt x="34" y="125"/>
                    <a:pt x="35" y="124"/>
                    <a:pt x="35" y="125"/>
                  </a:cubicBezTo>
                  <a:cubicBezTo>
                    <a:pt x="35" y="125"/>
                    <a:pt x="36" y="125"/>
                    <a:pt x="36" y="125"/>
                  </a:cubicBezTo>
                  <a:cubicBezTo>
                    <a:pt x="37" y="125"/>
                    <a:pt x="37" y="124"/>
                    <a:pt x="38" y="124"/>
                  </a:cubicBezTo>
                  <a:cubicBezTo>
                    <a:pt x="38" y="124"/>
                    <a:pt x="39" y="122"/>
                    <a:pt x="39" y="122"/>
                  </a:cubicBezTo>
                  <a:cubicBezTo>
                    <a:pt x="39" y="122"/>
                    <a:pt x="40" y="122"/>
                    <a:pt x="40" y="122"/>
                  </a:cubicBezTo>
                  <a:cubicBezTo>
                    <a:pt x="41" y="122"/>
                    <a:pt x="41" y="122"/>
                    <a:pt x="41" y="122"/>
                  </a:cubicBezTo>
                  <a:cubicBezTo>
                    <a:pt x="42" y="122"/>
                    <a:pt x="42" y="122"/>
                    <a:pt x="43" y="122"/>
                  </a:cubicBezTo>
                  <a:cubicBezTo>
                    <a:pt x="43" y="122"/>
                    <a:pt x="44" y="122"/>
                    <a:pt x="44" y="121"/>
                  </a:cubicBezTo>
                  <a:cubicBezTo>
                    <a:pt x="45" y="121"/>
                    <a:pt x="45" y="122"/>
                    <a:pt x="45" y="122"/>
                  </a:cubicBezTo>
                  <a:cubicBezTo>
                    <a:pt x="45" y="122"/>
                    <a:pt x="45" y="122"/>
                    <a:pt x="45" y="122"/>
                  </a:cubicBezTo>
                  <a:cubicBezTo>
                    <a:pt x="46" y="122"/>
                    <a:pt x="46" y="122"/>
                    <a:pt x="47" y="122"/>
                  </a:cubicBezTo>
                  <a:cubicBezTo>
                    <a:pt x="48" y="122"/>
                    <a:pt x="48" y="122"/>
                    <a:pt x="48" y="122"/>
                  </a:cubicBezTo>
                  <a:cubicBezTo>
                    <a:pt x="48" y="122"/>
                    <a:pt x="49" y="122"/>
                    <a:pt x="49" y="122"/>
                  </a:cubicBezTo>
                  <a:cubicBezTo>
                    <a:pt x="49" y="121"/>
                    <a:pt x="49" y="121"/>
                    <a:pt x="49" y="121"/>
                  </a:cubicBezTo>
                  <a:cubicBezTo>
                    <a:pt x="49" y="121"/>
                    <a:pt x="49" y="121"/>
                    <a:pt x="50" y="121"/>
                  </a:cubicBezTo>
                  <a:cubicBezTo>
                    <a:pt x="50" y="121"/>
                    <a:pt x="50" y="120"/>
                    <a:pt x="50" y="120"/>
                  </a:cubicBezTo>
                  <a:cubicBezTo>
                    <a:pt x="50" y="120"/>
                    <a:pt x="52" y="120"/>
                    <a:pt x="52" y="120"/>
                  </a:cubicBezTo>
                  <a:cubicBezTo>
                    <a:pt x="53" y="120"/>
                    <a:pt x="52" y="120"/>
                    <a:pt x="53" y="121"/>
                  </a:cubicBezTo>
                  <a:cubicBezTo>
                    <a:pt x="53" y="121"/>
                    <a:pt x="53" y="121"/>
                    <a:pt x="53" y="121"/>
                  </a:cubicBezTo>
                  <a:cubicBezTo>
                    <a:pt x="53" y="121"/>
                    <a:pt x="54" y="121"/>
                    <a:pt x="54" y="121"/>
                  </a:cubicBezTo>
                  <a:cubicBezTo>
                    <a:pt x="54" y="122"/>
                    <a:pt x="54" y="121"/>
                    <a:pt x="55" y="121"/>
                  </a:cubicBezTo>
                  <a:cubicBezTo>
                    <a:pt x="55" y="121"/>
                    <a:pt x="55" y="121"/>
                    <a:pt x="55" y="121"/>
                  </a:cubicBezTo>
                  <a:cubicBezTo>
                    <a:pt x="55" y="121"/>
                    <a:pt x="55" y="121"/>
                    <a:pt x="56" y="121"/>
                  </a:cubicBezTo>
                  <a:cubicBezTo>
                    <a:pt x="56" y="121"/>
                    <a:pt x="57" y="121"/>
                    <a:pt x="57" y="122"/>
                  </a:cubicBezTo>
                  <a:cubicBezTo>
                    <a:pt x="58" y="122"/>
                    <a:pt x="57" y="122"/>
                    <a:pt x="58" y="121"/>
                  </a:cubicBezTo>
                  <a:cubicBezTo>
                    <a:pt x="59" y="121"/>
                    <a:pt x="59" y="121"/>
                    <a:pt x="59" y="121"/>
                  </a:cubicBezTo>
                  <a:cubicBezTo>
                    <a:pt x="60" y="121"/>
                    <a:pt x="60" y="121"/>
                    <a:pt x="60" y="121"/>
                  </a:cubicBezTo>
                  <a:cubicBezTo>
                    <a:pt x="62" y="121"/>
                    <a:pt x="62" y="121"/>
                    <a:pt x="62" y="121"/>
                  </a:cubicBezTo>
                  <a:cubicBezTo>
                    <a:pt x="62" y="120"/>
                    <a:pt x="62" y="120"/>
                    <a:pt x="62" y="120"/>
                  </a:cubicBezTo>
                  <a:cubicBezTo>
                    <a:pt x="63" y="120"/>
                    <a:pt x="63" y="120"/>
                    <a:pt x="63" y="120"/>
                  </a:cubicBezTo>
                  <a:cubicBezTo>
                    <a:pt x="63" y="121"/>
                    <a:pt x="63" y="121"/>
                    <a:pt x="63" y="121"/>
                  </a:cubicBezTo>
                  <a:cubicBezTo>
                    <a:pt x="63" y="121"/>
                    <a:pt x="63" y="122"/>
                    <a:pt x="64" y="122"/>
                  </a:cubicBezTo>
                  <a:cubicBezTo>
                    <a:pt x="64" y="122"/>
                    <a:pt x="64" y="121"/>
                    <a:pt x="64" y="121"/>
                  </a:cubicBezTo>
                  <a:cubicBezTo>
                    <a:pt x="64" y="121"/>
                    <a:pt x="66" y="122"/>
                    <a:pt x="66" y="122"/>
                  </a:cubicBezTo>
                  <a:cubicBezTo>
                    <a:pt x="67" y="122"/>
                    <a:pt x="67" y="122"/>
                    <a:pt x="67" y="122"/>
                  </a:cubicBezTo>
                  <a:cubicBezTo>
                    <a:pt x="67" y="121"/>
                    <a:pt x="67" y="121"/>
                    <a:pt x="67" y="121"/>
                  </a:cubicBezTo>
                  <a:cubicBezTo>
                    <a:pt x="67" y="121"/>
                    <a:pt x="69" y="121"/>
                    <a:pt x="69" y="121"/>
                  </a:cubicBezTo>
                  <a:cubicBezTo>
                    <a:pt x="69" y="121"/>
                    <a:pt x="70" y="120"/>
                    <a:pt x="70" y="120"/>
                  </a:cubicBezTo>
                  <a:cubicBezTo>
                    <a:pt x="70" y="120"/>
                    <a:pt x="71" y="120"/>
                    <a:pt x="72" y="119"/>
                  </a:cubicBezTo>
                  <a:cubicBezTo>
                    <a:pt x="72" y="119"/>
                    <a:pt x="72" y="119"/>
                    <a:pt x="73" y="120"/>
                  </a:cubicBezTo>
                  <a:cubicBezTo>
                    <a:pt x="73" y="120"/>
                    <a:pt x="73" y="118"/>
                    <a:pt x="73" y="118"/>
                  </a:cubicBezTo>
                  <a:cubicBezTo>
                    <a:pt x="74" y="118"/>
                    <a:pt x="74" y="118"/>
                    <a:pt x="74" y="118"/>
                  </a:cubicBezTo>
                  <a:cubicBezTo>
                    <a:pt x="74" y="117"/>
                    <a:pt x="74" y="117"/>
                    <a:pt x="74" y="117"/>
                  </a:cubicBezTo>
                  <a:cubicBezTo>
                    <a:pt x="74" y="117"/>
                    <a:pt x="74" y="117"/>
                    <a:pt x="75" y="116"/>
                  </a:cubicBezTo>
                  <a:cubicBezTo>
                    <a:pt x="76" y="116"/>
                    <a:pt x="75" y="116"/>
                    <a:pt x="75" y="116"/>
                  </a:cubicBezTo>
                  <a:cubicBezTo>
                    <a:pt x="74" y="115"/>
                    <a:pt x="75" y="115"/>
                    <a:pt x="75" y="115"/>
                  </a:cubicBezTo>
                  <a:cubicBezTo>
                    <a:pt x="76" y="115"/>
                    <a:pt x="76" y="114"/>
                    <a:pt x="76" y="114"/>
                  </a:cubicBezTo>
                  <a:cubicBezTo>
                    <a:pt x="76" y="114"/>
                    <a:pt x="76" y="114"/>
                    <a:pt x="77" y="113"/>
                  </a:cubicBezTo>
                  <a:cubicBezTo>
                    <a:pt x="77" y="113"/>
                    <a:pt x="77" y="113"/>
                    <a:pt x="77" y="113"/>
                  </a:cubicBezTo>
                  <a:cubicBezTo>
                    <a:pt x="76" y="112"/>
                    <a:pt x="77" y="112"/>
                    <a:pt x="77" y="112"/>
                  </a:cubicBezTo>
                  <a:cubicBezTo>
                    <a:pt x="77" y="112"/>
                    <a:pt x="77" y="111"/>
                    <a:pt x="77" y="111"/>
                  </a:cubicBezTo>
                  <a:cubicBezTo>
                    <a:pt x="77" y="111"/>
                    <a:pt x="78" y="111"/>
                    <a:pt x="79" y="111"/>
                  </a:cubicBezTo>
                  <a:cubicBezTo>
                    <a:pt x="80" y="111"/>
                    <a:pt x="79" y="110"/>
                    <a:pt x="78" y="110"/>
                  </a:cubicBezTo>
                  <a:cubicBezTo>
                    <a:pt x="77" y="110"/>
                    <a:pt x="78" y="110"/>
                    <a:pt x="79" y="110"/>
                  </a:cubicBezTo>
                  <a:cubicBezTo>
                    <a:pt x="79" y="110"/>
                    <a:pt x="78" y="109"/>
                    <a:pt x="78" y="109"/>
                  </a:cubicBezTo>
                  <a:cubicBezTo>
                    <a:pt x="77" y="108"/>
                    <a:pt x="79" y="109"/>
                    <a:pt x="79" y="109"/>
                  </a:cubicBezTo>
                  <a:cubicBezTo>
                    <a:pt x="79" y="108"/>
                    <a:pt x="79" y="108"/>
                    <a:pt x="79" y="108"/>
                  </a:cubicBezTo>
                  <a:cubicBezTo>
                    <a:pt x="79" y="108"/>
                    <a:pt x="80" y="108"/>
                    <a:pt x="81" y="108"/>
                  </a:cubicBezTo>
                  <a:cubicBezTo>
                    <a:pt x="81" y="108"/>
                    <a:pt x="80" y="107"/>
                    <a:pt x="79" y="107"/>
                  </a:cubicBezTo>
                  <a:cubicBezTo>
                    <a:pt x="79" y="107"/>
                    <a:pt x="80" y="106"/>
                    <a:pt x="80" y="106"/>
                  </a:cubicBezTo>
                  <a:cubicBezTo>
                    <a:pt x="80" y="106"/>
                    <a:pt x="79" y="106"/>
                    <a:pt x="79" y="106"/>
                  </a:cubicBezTo>
                  <a:cubicBezTo>
                    <a:pt x="78" y="106"/>
                    <a:pt x="80" y="105"/>
                    <a:pt x="80" y="105"/>
                  </a:cubicBezTo>
                  <a:cubicBezTo>
                    <a:pt x="78" y="104"/>
                    <a:pt x="78" y="104"/>
                    <a:pt x="78" y="104"/>
                  </a:cubicBezTo>
                  <a:cubicBezTo>
                    <a:pt x="79" y="103"/>
                    <a:pt x="79" y="103"/>
                    <a:pt x="79" y="103"/>
                  </a:cubicBezTo>
                  <a:cubicBezTo>
                    <a:pt x="78" y="102"/>
                    <a:pt x="78" y="102"/>
                    <a:pt x="78" y="102"/>
                  </a:cubicBezTo>
                  <a:cubicBezTo>
                    <a:pt x="78" y="102"/>
                    <a:pt x="79" y="102"/>
                    <a:pt x="80" y="102"/>
                  </a:cubicBezTo>
                  <a:cubicBezTo>
                    <a:pt x="81" y="102"/>
                    <a:pt x="79" y="101"/>
                    <a:pt x="79" y="101"/>
                  </a:cubicBezTo>
                  <a:cubicBezTo>
                    <a:pt x="80" y="101"/>
                    <a:pt x="80" y="101"/>
                    <a:pt x="80" y="101"/>
                  </a:cubicBezTo>
                  <a:cubicBezTo>
                    <a:pt x="79" y="100"/>
                    <a:pt x="79" y="100"/>
                    <a:pt x="79" y="100"/>
                  </a:cubicBezTo>
                  <a:cubicBezTo>
                    <a:pt x="80" y="100"/>
                    <a:pt x="80" y="100"/>
                    <a:pt x="80" y="100"/>
                  </a:cubicBezTo>
                  <a:cubicBezTo>
                    <a:pt x="80" y="100"/>
                    <a:pt x="80" y="98"/>
                    <a:pt x="79" y="98"/>
                  </a:cubicBezTo>
                  <a:cubicBezTo>
                    <a:pt x="79" y="97"/>
                    <a:pt x="81" y="98"/>
                    <a:pt x="81" y="98"/>
                  </a:cubicBezTo>
                  <a:cubicBezTo>
                    <a:pt x="81" y="98"/>
                    <a:pt x="81" y="97"/>
                    <a:pt x="81" y="97"/>
                  </a:cubicBezTo>
                  <a:cubicBezTo>
                    <a:pt x="81" y="97"/>
                    <a:pt x="82" y="96"/>
                    <a:pt x="82" y="96"/>
                  </a:cubicBezTo>
                  <a:cubicBezTo>
                    <a:pt x="82" y="97"/>
                    <a:pt x="82" y="97"/>
                    <a:pt x="82" y="97"/>
                  </a:cubicBezTo>
                  <a:cubicBezTo>
                    <a:pt x="83" y="95"/>
                    <a:pt x="83" y="95"/>
                    <a:pt x="83" y="95"/>
                  </a:cubicBezTo>
                  <a:cubicBezTo>
                    <a:pt x="84" y="95"/>
                    <a:pt x="84" y="95"/>
                    <a:pt x="84" y="95"/>
                  </a:cubicBezTo>
                  <a:cubicBezTo>
                    <a:pt x="85" y="96"/>
                    <a:pt x="85" y="96"/>
                    <a:pt x="85" y="96"/>
                  </a:cubicBezTo>
                  <a:cubicBezTo>
                    <a:pt x="85" y="95"/>
                    <a:pt x="85" y="95"/>
                    <a:pt x="85" y="95"/>
                  </a:cubicBezTo>
                  <a:cubicBezTo>
                    <a:pt x="85" y="96"/>
                    <a:pt x="85" y="96"/>
                    <a:pt x="85" y="96"/>
                  </a:cubicBezTo>
                  <a:cubicBezTo>
                    <a:pt x="85" y="96"/>
                    <a:pt x="86" y="95"/>
                    <a:pt x="86" y="94"/>
                  </a:cubicBezTo>
                  <a:cubicBezTo>
                    <a:pt x="86" y="94"/>
                    <a:pt x="87" y="95"/>
                    <a:pt x="87" y="95"/>
                  </a:cubicBezTo>
                  <a:cubicBezTo>
                    <a:pt x="87" y="94"/>
                    <a:pt x="87" y="94"/>
                    <a:pt x="87" y="94"/>
                  </a:cubicBezTo>
                  <a:cubicBezTo>
                    <a:pt x="88" y="95"/>
                    <a:pt x="88" y="95"/>
                    <a:pt x="88" y="95"/>
                  </a:cubicBezTo>
                  <a:cubicBezTo>
                    <a:pt x="89" y="95"/>
                    <a:pt x="89" y="95"/>
                    <a:pt x="89" y="95"/>
                  </a:cubicBezTo>
                  <a:cubicBezTo>
                    <a:pt x="90" y="93"/>
                    <a:pt x="90" y="93"/>
                    <a:pt x="90" y="93"/>
                  </a:cubicBezTo>
                  <a:cubicBezTo>
                    <a:pt x="92" y="94"/>
                    <a:pt x="92" y="94"/>
                    <a:pt x="92" y="94"/>
                  </a:cubicBezTo>
                  <a:cubicBezTo>
                    <a:pt x="93" y="93"/>
                    <a:pt x="93" y="93"/>
                    <a:pt x="93" y="93"/>
                  </a:cubicBezTo>
                  <a:cubicBezTo>
                    <a:pt x="94" y="94"/>
                    <a:pt x="94" y="94"/>
                    <a:pt x="94" y="94"/>
                  </a:cubicBezTo>
                  <a:cubicBezTo>
                    <a:pt x="95" y="93"/>
                    <a:pt x="95" y="93"/>
                    <a:pt x="95" y="93"/>
                  </a:cubicBezTo>
                  <a:cubicBezTo>
                    <a:pt x="95" y="93"/>
                    <a:pt x="95" y="93"/>
                    <a:pt x="95" y="93"/>
                  </a:cubicBezTo>
                  <a:cubicBezTo>
                    <a:pt x="96" y="92"/>
                    <a:pt x="96" y="92"/>
                    <a:pt x="96" y="92"/>
                  </a:cubicBezTo>
                  <a:cubicBezTo>
                    <a:pt x="96" y="93"/>
                    <a:pt x="96" y="93"/>
                    <a:pt x="96" y="93"/>
                  </a:cubicBezTo>
                  <a:cubicBezTo>
                    <a:pt x="97" y="92"/>
                    <a:pt x="97" y="92"/>
                    <a:pt x="97" y="92"/>
                  </a:cubicBezTo>
                  <a:cubicBezTo>
                    <a:pt x="99" y="92"/>
                    <a:pt x="99" y="92"/>
                    <a:pt x="99" y="92"/>
                  </a:cubicBezTo>
                  <a:cubicBezTo>
                    <a:pt x="99" y="93"/>
                    <a:pt x="99" y="93"/>
                    <a:pt x="99" y="93"/>
                  </a:cubicBezTo>
                  <a:cubicBezTo>
                    <a:pt x="100" y="92"/>
                    <a:pt x="100" y="92"/>
                    <a:pt x="100" y="92"/>
                  </a:cubicBezTo>
                  <a:cubicBezTo>
                    <a:pt x="101" y="93"/>
                    <a:pt x="101" y="93"/>
                    <a:pt x="101" y="93"/>
                  </a:cubicBezTo>
                  <a:cubicBezTo>
                    <a:pt x="102" y="92"/>
                    <a:pt x="102" y="92"/>
                    <a:pt x="102" y="92"/>
                  </a:cubicBezTo>
                  <a:cubicBezTo>
                    <a:pt x="102" y="92"/>
                    <a:pt x="102" y="92"/>
                    <a:pt x="102" y="92"/>
                  </a:cubicBezTo>
                  <a:cubicBezTo>
                    <a:pt x="104" y="92"/>
                    <a:pt x="104" y="92"/>
                    <a:pt x="104" y="92"/>
                  </a:cubicBezTo>
                  <a:cubicBezTo>
                    <a:pt x="104" y="92"/>
                    <a:pt x="104" y="92"/>
                    <a:pt x="105" y="92"/>
                  </a:cubicBezTo>
                  <a:cubicBezTo>
                    <a:pt x="105" y="92"/>
                    <a:pt x="105" y="91"/>
                    <a:pt x="105" y="91"/>
                  </a:cubicBezTo>
                  <a:cubicBezTo>
                    <a:pt x="105" y="91"/>
                    <a:pt x="106" y="92"/>
                    <a:pt x="106" y="92"/>
                  </a:cubicBezTo>
                  <a:cubicBezTo>
                    <a:pt x="107" y="92"/>
                    <a:pt x="108" y="91"/>
                    <a:pt x="108" y="91"/>
                  </a:cubicBezTo>
                  <a:cubicBezTo>
                    <a:pt x="108" y="91"/>
                    <a:pt x="108" y="91"/>
                    <a:pt x="108" y="91"/>
                  </a:cubicBezTo>
                  <a:cubicBezTo>
                    <a:pt x="109" y="91"/>
                    <a:pt x="109" y="91"/>
                    <a:pt x="109" y="91"/>
                  </a:cubicBezTo>
                  <a:cubicBezTo>
                    <a:pt x="110" y="90"/>
                    <a:pt x="109" y="91"/>
                    <a:pt x="110" y="92"/>
                  </a:cubicBezTo>
                  <a:cubicBezTo>
                    <a:pt x="110" y="92"/>
                    <a:pt x="111" y="91"/>
                    <a:pt x="111" y="91"/>
                  </a:cubicBezTo>
                  <a:cubicBezTo>
                    <a:pt x="111" y="92"/>
                    <a:pt x="111" y="91"/>
                    <a:pt x="111" y="91"/>
                  </a:cubicBezTo>
                  <a:cubicBezTo>
                    <a:pt x="112" y="90"/>
                    <a:pt x="112" y="90"/>
                    <a:pt x="112" y="91"/>
                  </a:cubicBezTo>
                  <a:cubicBezTo>
                    <a:pt x="112" y="92"/>
                    <a:pt x="113" y="91"/>
                    <a:pt x="113" y="91"/>
                  </a:cubicBezTo>
                  <a:cubicBezTo>
                    <a:pt x="113" y="91"/>
                    <a:pt x="113" y="90"/>
                    <a:pt x="114" y="90"/>
                  </a:cubicBezTo>
                  <a:cubicBezTo>
                    <a:pt x="114" y="90"/>
                    <a:pt x="114" y="90"/>
                    <a:pt x="114" y="91"/>
                  </a:cubicBezTo>
                  <a:cubicBezTo>
                    <a:pt x="114" y="91"/>
                    <a:pt x="114" y="91"/>
                    <a:pt x="115" y="90"/>
                  </a:cubicBezTo>
                  <a:cubicBezTo>
                    <a:pt x="115" y="90"/>
                    <a:pt x="115" y="91"/>
                    <a:pt x="115" y="91"/>
                  </a:cubicBezTo>
                  <a:cubicBezTo>
                    <a:pt x="115" y="91"/>
                    <a:pt x="116" y="91"/>
                    <a:pt x="116" y="91"/>
                  </a:cubicBezTo>
                  <a:cubicBezTo>
                    <a:pt x="116" y="91"/>
                    <a:pt x="116" y="92"/>
                    <a:pt x="117" y="92"/>
                  </a:cubicBezTo>
                  <a:cubicBezTo>
                    <a:pt x="117" y="93"/>
                    <a:pt x="118" y="91"/>
                    <a:pt x="118" y="91"/>
                  </a:cubicBezTo>
                  <a:cubicBezTo>
                    <a:pt x="118" y="91"/>
                    <a:pt x="118" y="92"/>
                    <a:pt x="118" y="92"/>
                  </a:cubicBezTo>
                  <a:cubicBezTo>
                    <a:pt x="118" y="93"/>
                    <a:pt x="118" y="92"/>
                    <a:pt x="118" y="92"/>
                  </a:cubicBezTo>
                  <a:cubicBezTo>
                    <a:pt x="119" y="92"/>
                    <a:pt x="119" y="92"/>
                    <a:pt x="119" y="92"/>
                  </a:cubicBezTo>
                  <a:cubicBezTo>
                    <a:pt x="119" y="92"/>
                    <a:pt x="119" y="91"/>
                    <a:pt x="120" y="91"/>
                  </a:cubicBezTo>
                  <a:cubicBezTo>
                    <a:pt x="121" y="91"/>
                    <a:pt x="120" y="92"/>
                    <a:pt x="120" y="92"/>
                  </a:cubicBezTo>
                  <a:cubicBezTo>
                    <a:pt x="120" y="93"/>
                    <a:pt x="120" y="93"/>
                    <a:pt x="120" y="93"/>
                  </a:cubicBezTo>
                  <a:cubicBezTo>
                    <a:pt x="120" y="94"/>
                    <a:pt x="121" y="93"/>
                    <a:pt x="121" y="93"/>
                  </a:cubicBezTo>
                  <a:cubicBezTo>
                    <a:pt x="122" y="93"/>
                    <a:pt x="122" y="93"/>
                    <a:pt x="122" y="93"/>
                  </a:cubicBezTo>
                  <a:cubicBezTo>
                    <a:pt x="122" y="93"/>
                    <a:pt x="122" y="95"/>
                    <a:pt x="122" y="96"/>
                  </a:cubicBezTo>
                  <a:cubicBezTo>
                    <a:pt x="122" y="97"/>
                    <a:pt x="122" y="101"/>
                    <a:pt x="122" y="102"/>
                  </a:cubicBezTo>
                  <a:cubicBezTo>
                    <a:pt x="122" y="103"/>
                    <a:pt x="122" y="103"/>
                    <a:pt x="122" y="103"/>
                  </a:cubicBezTo>
                  <a:cubicBezTo>
                    <a:pt x="122" y="103"/>
                    <a:pt x="125" y="104"/>
                    <a:pt x="125" y="104"/>
                  </a:cubicBezTo>
                  <a:cubicBezTo>
                    <a:pt x="126" y="105"/>
                    <a:pt x="127" y="106"/>
                    <a:pt x="128" y="107"/>
                  </a:cubicBezTo>
                  <a:cubicBezTo>
                    <a:pt x="128" y="108"/>
                    <a:pt x="130" y="111"/>
                    <a:pt x="130" y="111"/>
                  </a:cubicBezTo>
                  <a:cubicBezTo>
                    <a:pt x="131" y="111"/>
                    <a:pt x="135" y="115"/>
                    <a:pt x="136" y="115"/>
                  </a:cubicBezTo>
                  <a:cubicBezTo>
                    <a:pt x="136" y="116"/>
                    <a:pt x="137" y="118"/>
                    <a:pt x="137" y="119"/>
                  </a:cubicBezTo>
                  <a:cubicBezTo>
                    <a:pt x="138" y="120"/>
                    <a:pt x="140" y="128"/>
                    <a:pt x="140" y="129"/>
                  </a:cubicBezTo>
                  <a:cubicBezTo>
                    <a:pt x="141" y="130"/>
                    <a:pt x="141" y="130"/>
                    <a:pt x="142" y="131"/>
                  </a:cubicBezTo>
                  <a:cubicBezTo>
                    <a:pt x="142" y="132"/>
                    <a:pt x="143" y="133"/>
                    <a:pt x="143" y="133"/>
                  </a:cubicBezTo>
                  <a:cubicBezTo>
                    <a:pt x="144" y="134"/>
                    <a:pt x="157" y="137"/>
                    <a:pt x="158" y="137"/>
                  </a:cubicBezTo>
                  <a:cubicBezTo>
                    <a:pt x="159" y="137"/>
                    <a:pt x="161" y="137"/>
                    <a:pt x="161" y="137"/>
                  </a:cubicBezTo>
                  <a:cubicBezTo>
                    <a:pt x="173" y="132"/>
                    <a:pt x="173" y="132"/>
                    <a:pt x="173" y="132"/>
                  </a:cubicBezTo>
                  <a:cubicBezTo>
                    <a:pt x="173" y="132"/>
                    <a:pt x="177" y="131"/>
                    <a:pt x="178" y="130"/>
                  </a:cubicBezTo>
                  <a:cubicBezTo>
                    <a:pt x="179" y="130"/>
                    <a:pt x="184" y="129"/>
                    <a:pt x="187" y="130"/>
                  </a:cubicBezTo>
                  <a:cubicBezTo>
                    <a:pt x="190" y="130"/>
                    <a:pt x="195" y="130"/>
                    <a:pt x="196" y="130"/>
                  </a:cubicBezTo>
                  <a:cubicBezTo>
                    <a:pt x="197" y="130"/>
                    <a:pt x="207" y="131"/>
                    <a:pt x="209" y="131"/>
                  </a:cubicBezTo>
                  <a:cubicBezTo>
                    <a:pt x="210" y="131"/>
                    <a:pt x="212" y="131"/>
                    <a:pt x="212" y="131"/>
                  </a:cubicBezTo>
                  <a:cubicBezTo>
                    <a:pt x="218" y="131"/>
                    <a:pt x="218" y="131"/>
                    <a:pt x="218" y="131"/>
                  </a:cubicBezTo>
                  <a:cubicBezTo>
                    <a:pt x="225" y="144"/>
                    <a:pt x="225" y="144"/>
                    <a:pt x="225" y="144"/>
                  </a:cubicBezTo>
                  <a:cubicBezTo>
                    <a:pt x="259" y="144"/>
                    <a:pt x="259" y="144"/>
                    <a:pt x="259" y="144"/>
                  </a:cubicBezTo>
                  <a:cubicBezTo>
                    <a:pt x="259" y="141"/>
                    <a:pt x="259" y="141"/>
                    <a:pt x="259" y="141"/>
                  </a:cubicBezTo>
                  <a:cubicBezTo>
                    <a:pt x="261" y="139"/>
                    <a:pt x="261" y="139"/>
                    <a:pt x="261" y="139"/>
                  </a:cubicBezTo>
                  <a:cubicBezTo>
                    <a:pt x="261" y="139"/>
                    <a:pt x="261" y="137"/>
                    <a:pt x="261" y="136"/>
                  </a:cubicBezTo>
                  <a:cubicBezTo>
                    <a:pt x="262" y="136"/>
                    <a:pt x="271" y="129"/>
                    <a:pt x="271" y="129"/>
                  </a:cubicBezTo>
                  <a:cubicBezTo>
                    <a:pt x="274" y="125"/>
                    <a:pt x="274" y="125"/>
                    <a:pt x="274" y="125"/>
                  </a:cubicBezTo>
                  <a:cubicBezTo>
                    <a:pt x="275" y="125"/>
                    <a:pt x="275" y="125"/>
                    <a:pt x="275" y="125"/>
                  </a:cubicBezTo>
                  <a:cubicBezTo>
                    <a:pt x="277" y="124"/>
                    <a:pt x="277" y="124"/>
                    <a:pt x="277" y="124"/>
                  </a:cubicBezTo>
                  <a:cubicBezTo>
                    <a:pt x="277" y="125"/>
                    <a:pt x="277" y="125"/>
                    <a:pt x="277" y="125"/>
                  </a:cubicBezTo>
                  <a:cubicBezTo>
                    <a:pt x="277" y="124"/>
                    <a:pt x="277" y="124"/>
                    <a:pt x="277" y="124"/>
                  </a:cubicBezTo>
                  <a:cubicBezTo>
                    <a:pt x="298" y="124"/>
                    <a:pt x="298" y="124"/>
                    <a:pt x="298" y="124"/>
                  </a:cubicBezTo>
                  <a:cubicBezTo>
                    <a:pt x="298" y="108"/>
                    <a:pt x="298" y="108"/>
                    <a:pt x="298" y="108"/>
                  </a:cubicBezTo>
                  <a:cubicBezTo>
                    <a:pt x="318" y="98"/>
                    <a:pt x="318" y="98"/>
                    <a:pt x="318" y="98"/>
                  </a:cubicBezTo>
                  <a:cubicBezTo>
                    <a:pt x="321" y="98"/>
                    <a:pt x="321" y="98"/>
                    <a:pt x="321" y="98"/>
                  </a:cubicBezTo>
                  <a:cubicBezTo>
                    <a:pt x="347" y="114"/>
                    <a:pt x="347" y="114"/>
                    <a:pt x="347" y="114"/>
                  </a:cubicBezTo>
                  <a:cubicBezTo>
                    <a:pt x="361" y="127"/>
                    <a:pt x="361" y="127"/>
                    <a:pt x="361" y="127"/>
                  </a:cubicBezTo>
                  <a:cubicBezTo>
                    <a:pt x="362" y="126"/>
                    <a:pt x="362" y="126"/>
                    <a:pt x="362" y="126"/>
                  </a:cubicBezTo>
                  <a:cubicBezTo>
                    <a:pt x="362" y="124"/>
                    <a:pt x="362" y="124"/>
                    <a:pt x="362" y="124"/>
                  </a:cubicBezTo>
                  <a:cubicBezTo>
                    <a:pt x="383" y="124"/>
                    <a:pt x="383" y="124"/>
                    <a:pt x="383" y="124"/>
                  </a:cubicBezTo>
                  <a:cubicBezTo>
                    <a:pt x="386" y="122"/>
                    <a:pt x="386" y="122"/>
                    <a:pt x="386" y="122"/>
                  </a:cubicBezTo>
                  <a:cubicBezTo>
                    <a:pt x="387" y="120"/>
                    <a:pt x="387" y="120"/>
                    <a:pt x="387" y="120"/>
                  </a:cubicBezTo>
                  <a:cubicBezTo>
                    <a:pt x="408" y="98"/>
                    <a:pt x="408" y="98"/>
                    <a:pt x="408" y="98"/>
                  </a:cubicBezTo>
                  <a:cubicBezTo>
                    <a:pt x="417" y="80"/>
                    <a:pt x="417" y="80"/>
                    <a:pt x="417" y="80"/>
                  </a:cubicBezTo>
                  <a:cubicBezTo>
                    <a:pt x="426" y="75"/>
                    <a:pt x="426" y="75"/>
                    <a:pt x="426" y="75"/>
                  </a:cubicBezTo>
                  <a:cubicBezTo>
                    <a:pt x="439" y="62"/>
                    <a:pt x="439" y="62"/>
                    <a:pt x="439" y="62"/>
                  </a:cubicBezTo>
                  <a:cubicBezTo>
                    <a:pt x="441" y="60"/>
                    <a:pt x="441" y="60"/>
                    <a:pt x="441" y="60"/>
                  </a:cubicBezTo>
                  <a:cubicBezTo>
                    <a:pt x="438" y="53"/>
                    <a:pt x="438" y="53"/>
                    <a:pt x="438" y="53"/>
                  </a:cubicBezTo>
                  <a:cubicBezTo>
                    <a:pt x="437" y="27"/>
                    <a:pt x="437" y="27"/>
                    <a:pt x="437" y="27"/>
                  </a:cubicBezTo>
                  <a:cubicBezTo>
                    <a:pt x="423" y="15"/>
                    <a:pt x="423" y="15"/>
                    <a:pt x="423" y="15"/>
                  </a:cubicBezTo>
                  <a:cubicBezTo>
                    <a:pt x="455" y="15"/>
                    <a:pt x="455" y="15"/>
                    <a:pt x="455" y="15"/>
                  </a:cubicBezTo>
                  <a:cubicBezTo>
                    <a:pt x="455" y="11"/>
                    <a:pt x="455" y="11"/>
                    <a:pt x="455" y="11"/>
                  </a:cubicBezTo>
                  <a:cubicBezTo>
                    <a:pt x="455" y="9"/>
                    <a:pt x="455" y="9"/>
                    <a:pt x="455" y="9"/>
                  </a:cubicBezTo>
                  <a:cubicBezTo>
                    <a:pt x="455" y="7"/>
                    <a:pt x="455" y="7"/>
                    <a:pt x="455" y="7"/>
                  </a:cubicBezTo>
                  <a:cubicBezTo>
                    <a:pt x="454" y="5"/>
                    <a:pt x="454" y="5"/>
                    <a:pt x="454" y="5"/>
                  </a:cubicBezTo>
                  <a:cubicBezTo>
                    <a:pt x="455" y="2"/>
                    <a:pt x="455" y="2"/>
                    <a:pt x="455" y="2"/>
                  </a:cubicBezTo>
                  <a:cubicBezTo>
                    <a:pt x="454" y="0"/>
                    <a:pt x="454" y="0"/>
                    <a:pt x="454" y="0"/>
                  </a:cubicBezTo>
                  <a:cubicBezTo>
                    <a:pt x="482" y="1"/>
                    <a:pt x="482" y="1"/>
                    <a:pt x="482" y="1"/>
                  </a:cubicBezTo>
                  <a:cubicBezTo>
                    <a:pt x="481" y="2"/>
                    <a:pt x="481" y="2"/>
                    <a:pt x="481" y="2"/>
                  </a:cubicBezTo>
                  <a:cubicBezTo>
                    <a:pt x="479" y="3"/>
                    <a:pt x="479" y="3"/>
                    <a:pt x="479" y="3"/>
                  </a:cubicBezTo>
                  <a:cubicBezTo>
                    <a:pt x="480" y="4"/>
                    <a:pt x="480" y="4"/>
                    <a:pt x="480" y="4"/>
                  </a:cubicBezTo>
                  <a:cubicBezTo>
                    <a:pt x="474" y="31"/>
                    <a:pt x="474" y="31"/>
                    <a:pt x="474" y="31"/>
                  </a:cubicBezTo>
                  <a:cubicBezTo>
                    <a:pt x="481" y="71"/>
                    <a:pt x="481" y="71"/>
                    <a:pt x="481" y="71"/>
                  </a:cubicBezTo>
                  <a:cubicBezTo>
                    <a:pt x="479" y="73"/>
                    <a:pt x="479" y="73"/>
                    <a:pt x="479" y="73"/>
                  </a:cubicBezTo>
                  <a:cubicBezTo>
                    <a:pt x="493" y="80"/>
                    <a:pt x="493" y="80"/>
                    <a:pt x="493" y="80"/>
                  </a:cubicBezTo>
                  <a:cubicBezTo>
                    <a:pt x="500" y="90"/>
                    <a:pt x="500" y="90"/>
                    <a:pt x="500" y="90"/>
                  </a:cubicBezTo>
                  <a:cubicBezTo>
                    <a:pt x="506" y="95"/>
                    <a:pt x="506" y="95"/>
                    <a:pt x="506" y="95"/>
                  </a:cubicBezTo>
                  <a:cubicBezTo>
                    <a:pt x="511" y="103"/>
                    <a:pt x="511" y="103"/>
                    <a:pt x="511" y="103"/>
                  </a:cubicBezTo>
                  <a:cubicBezTo>
                    <a:pt x="515" y="104"/>
                    <a:pt x="515" y="104"/>
                    <a:pt x="515" y="104"/>
                  </a:cubicBezTo>
                  <a:cubicBezTo>
                    <a:pt x="515" y="104"/>
                    <a:pt x="514" y="107"/>
                    <a:pt x="515" y="107"/>
                  </a:cubicBezTo>
                  <a:cubicBezTo>
                    <a:pt x="515" y="108"/>
                    <a:pt x="516" y="108"/>
                    <a:pt x="516" y="108"/>
                  </a:cubicBezTo>
                  <a:cubicBezTo>
                    <a:pt x="516" y="108"/>
                    <a:pt x="516" y="110"/>
                    <a:pt x="516" y="110"/>
                  </a:cubicBezTo>
                  <a:cubicBezTo>
                    <a:pt x="516" y="111"/>
                    <a:pt x="516" y="112"/>
                    <a:pt x="516" y="113"/>
                  </a:cubicBezTo>
                  <a:cubicBezTo>
                    <a:pt x="516" y="113"/>
                    <a:pt x="516" y="114"/>
                    <a:pt x="516" y="114"/>
                  </a:cubicBezTo>
                  <a:cubicBezTo>
                    <a:pt x="516" y="115"/>
                    <a:pt x="515" y="116"/>
                    <a:pt x="515" y="117"/>
                  </a:cubicBezTo>
                  <a:cubicBezTo>
                    <a:pt x="515" y="118"/>
                    <a:pt x="515" y="120"/>
                    <a:pt x="515" y="121"/>
                  </a:cubicBezTo>
                  <a:cubicBezTo>
                    <a:pt x="515" y="122"/>
                    <a:pt x="514" y="122"/>
                    <a:pt x="514" y="123"/>
                  </a:cubicBezTo>
                  <a:cubicBezTo>
                    <a:pt x="513" y="123"/>
                    <a:pt x="512" y="124"/>
                    <a:pt x="512" y="124"/>
                  </a:cubicBezTo>
                  <a:cubicBezTo>
                    <a:pt x="511" y="125"/>
                    <a:pt x="511" y="125"/>
                    <a:pt x="511" y="125"/>
                  </a:cubicBezTo>
                  <a:cubicBezTo>
                    <a:pt x="510" y="136"/>
                    <a:pt x="510" y="136"/>
                    <a:pt x="510" y="136"/>
                  </a:cubicBezTo>
                  <a:cubicBezTo>
                    <a:pt x="521" y="136"/>
                    <a:pt x="521" y="136"/>
                    <a:pt x="521" y="136"/>
                  </a:cubicBezTo>
                  <a:cubicBezTo>
                    <a:pt x="523" y="160"/>
                    <a:pt x="523" y="160"/>
                    <a:pt x="523" y="160"/>
                  </a:cubicBezTo>
                  <a:cubicBezTo>
                    <a:pt x="523" y="181"/>
                    <a:pt x="523" y="181"/>
                    <a:pt x="523" y="181"/>
                  </a:cubicBezTo>
                  <a:cubicBezTo>
                    <a:pt x="522" y="182"/>
                    <a:pt x="522" y="182"/>
                    <a:pt x="522" y="182"/>
                  </a:cubicBezTo>
                  <a:cubicBezTo>
                    <a:pt x="522" y="182"/>
                    <a:pt x="522" y="183"/>
                    <a:pt x="521" y="183"/>
                  </a:cubicBezTo>
                  <a:cubicBezTo>
                    <a:pt x="521" y="183"/>
                    <a:pt x="521" y="183"/>
                    <a:pt x="520" y="184"/>
                  </a:cubicBezTo>
                  <a:cubicBezTo>
                    <a:pt x="519" y="184"/>
                    <a:pt x="519" y="184"/>
                    <a:pt x="518" y="185"/>
                  </a:cubicBezTo>
                  <a:cubicBezTo>
                    <a:pt x="517" y="185"/>
                    <a:pt x="518" y="185"/>
                    <a:pt x="517" y="186"/>
                  </a:cubicBezTo>
                  <a:cubicBezTo>
                    <a:pt x="517" y="187"/>
                    <a:pt x="517" y="186"/>
                    <a:pt x="517" y="186"/>
                  </a:cubicBezTo>
                  <a:cubicBezTo>
                    <a:pt x="517" y="186"/>
                    <a:pt x="516" y="186"/>
                    <a:pt x="516" y="186"/>
                  </a:cubicBezTo>
                  <a:cubicBezTo>
                    <a:pt x="515" y="186"/>
                    <a:pt x="515" y="186"/>
                    <a:pt x="514" y="186"/>
                  </a:cubicBezTo>
                  <a:cubicBezTo>
                    <a:pt x="514" y="186"/>
                    <a:pt x="513" y="186"/>
                    <a:pt x="513" y="186"/>
                  </a:cubicBezTo>
                  <a:cubicBezTo>
                    <a:pt x="512" y="186"/>
                    <a:pt x="513" y="186"/>
                    <a:pt x="512" y="187"/>
                  </a:cubicBezTo>
                  <a:cubicBezTo>
                    <a:pt x="511" y="187"/>
                    <a:pt x="511" y="187"/>
                    <a:pt x="511" y="187"/>
                  </a:cubicBezTo>
                  <a:cubicBezTo>
                    <a:pt x="510" y="188"/>
                    <a:pt x="510" y="188"/>
                    <a:pt x="510" y="188"/>
                  </a:cubicBezTo>
                  <a:cubicBezTo>
                    <a:pt x="510" y="189"/>
                    <a:pt x="511" y="189"/>
                    <a:pt x="511" y="190"/>
                  </a:cubicBezTo>
                  <a:cubicBezTo>
                    <a:pt x="511" y="190"/>
                    <a:pt x="510" y="190"/>
                    <a:pt x="510" y="190"/>
                  </a:cubicBezTo>
                  <a:cubicBezTo>
                    <a:pt x="509" y="191"/>
                    <a:pt x="508" y="190"/>
                    <a:pt x="507" y="190"/>
                  </a:cubicBezTo>
                  <a:cubicBezTo>
                    <a:pt x="506" y="190"/>
                    <a:pt x="506" y="191"/>
                    <a:pt x="506" y="192"/>
                  </a:cubicBezTo>
                  <a:cubicBezTo>
                    <a:pt x="505" y="192"/>
                    <a:pt x="505" y="192"/>
                    <a:pt x="504" y="193"/>
                  </a:cubicBezTo>
                  <a:cubicBezTo>
                    <a:pt x="504" y="193"/>
                    <a:pt x="504" y="193"/>
                    <a:pt x="504" y="193"/>
                  </a:cubicBezTo>
                  <a:cubicBezTo>
                    <a:pt x="504" y="193"/>
                    <a:pt x="503" y="192"/>
                    <a:pt x="502" y="192"/>
                  </a:cubicBezTo>
                  <a:cubicBezTo>
                    <a:pt x="501" y="191"/>
                    <a:pt x="501" y="191"/>
                    <a:pt x="501" y="191"/>
                  </a:cubicBezTo>
                  <a:cubicBezTo>
                    <a:pt x="501" y="190"/>
                    <a:pt x="500" y="190"/>
                    <a:pt x="500" y="190"/>
                  </a:cubicBezTo>
                  <a:cubicBezTo>
                    <a:pt x="500" y="190"/>
                    <a:pt x="500" y="190"/>
                    <a:pt x="500" y="189"/>
                  </a:cubicBezTo>
                  <a:cubicBezTo>
                    <a:pt x="500" y="188"/>
                    <a:pt x="500" y="189"/>
                    <a:pt x="500" y="189"/>
                  </a:cubicBezTo>
                  <a:cubicBezTo>
                    <a:pt x="500" y="188"/>
                    <a:pt x="499" y="188"/>
                    <a:pt x="498" y="187"/>
                  </a:cubicBezTo>
                  <a:cubicBezTo>
                    <a:pt x="497" y="187"/>
                    <a:pt x="497" y="188"/>
                    <a:pt x="497" y="188"/>
                  </a:cubicBezTo>
                  <a:cubicBezTo>
                    <a:pt x="497" y="188"/>
                    <a:pt x="497" y="188"/>
                    <a:pt x="496" y="189"/>
                  </a:cubicBezTo>
                  <a:cubicBezTo>
                    <a:pt x="496" y="189"/>
                    <a:pt x="495" y="189"/>
                    <a:pt x="495" y="188"/>
                  </a:cubicBezTo>
                  <a:cubicBezTo>
                    <a:pt x="495" y="187"/>
                    <a:pt x="495" y="188"/>
                    <a:pt x="494" y="187"/>
                  </a:cubicBezTo>
                  <a:cubicBezTo>
                    <a:pt x="494" y="187"/>
                    <a:pt x="493" y="188"/>
                    <a:pt x="493" y="188"/>
                  </a:cubicBezTo>
                  <a:cubicBezTo>
                    <a:pt x="492" y="187"/>
                    <a:pt x="492" y="187"/>
                    <a:pt x="492" y="187"/>
                  </a:cubicBezTo>
                  <a:cubicBezTo>
                    <a:pt x="492" y="187"/>
                    <a:pt x="492" y="187"/>
                    <a:pt x="492" y="187"/>
                  </a:cubicBezTo>
                  <a:cubicBezTo>
                    <a:pt x="492" y="187"/>
                    <a:pt x="491" y="188"/>
                    <a:pt x="491" y="188"/>
                  </a:cubicBezTo>
                  <a:cubicBezTo>
                    <a:pt x="491" y="189"/>
                    <a:pt x="490" y="189"/>
                    <a:pt x="490" y="189"/>
                  </a:cubicBezTo>
                  <a:cubicBezTo>
                    <a:pt x="488" y="188"/>
                    <a:pt x="488" y="188"/>
                    <a:pt x="488" y="188"/>
                  </a:cubicBezTo>
                  <a:cubicBezTo>
                    <a:pt x="488" y="188"/>
                    <a:pt x="488" y="189"/>
                    <a:pt x="488" y="189"/>
                  </a:cubicBezTo>
                  <a:cubicBezTo>
                    <a:pt x="488" y="190"/>
                    <a:pt x="488" y="190"/>
                    <a:pt x="488" y="190"/>
                  </a:cubicBezTo>
                  <a:cubicBezTo>
                    <a:pt x="488" y="190"/>
                    <a:pt x="487" y="189"/>
                    <a:pt x="486" y="189"/>
                  </a:cubicBezTo>
                  <a:cubicBezTo>
                    <a:pt x="486" y="189"/>
                    <a:pt x="485" y="189"/>
                    <a:pt x="484" y="189"/>
                  </a:cubicBezTo>
                  <a:cubicBezTo>
                    <a:pt x="484" y="189"/>
                    <a:pt x="484" y="188"/>
                    <a:pt x="483" y="188"/>
                  </a:cubicBezTo>
                  <a:cubicBezTo>
                    <a:pt x="483" y="187"/>
                    <a:pt x="482" y="189"/>
                    <a:pt x="482" y="189"/>
                  </a:cubicBezTo>
                  <a:cubicBezTo>
                    <a:pt x="482" y="189"/>
                    <a:pt x="481" y="189"/>
                    <a:pt x="481" y="188"/>
                  </a:cubicBezTo>
                  <a:cubicBezTo>
                    <a:pt x="481" y="187"/>
                    <a:pt x="480" y="188"/>
                    <a:pt x="480" y="188"/>
                  </a:cubicBezTo>
                  <a:cubicBezTo>
                    <a:pt x="480" y="188"/>
                    <a:pt x="480" y="188"/>
                    <a:pt x="479" y="189"/>
                  </a:cubicBezTo>
                  <a:cubicBezTo>
                    <a:pt x="479" y="190"/>
                    <a:pt x="479" y="189"/>
                    <a:pt x="478" y="189"/>
                  </a:cubicBezTo>
                  <a:cubicBezTo>
                    <a:pt x="478" y="188"/>
                    <a:pt x="478" y="189"/>
                    <a:pt x="478" y="190"/>
                  </a:cubicBezTo>
                  <a:cubicBezTo>
                    <a:pt x="478" y="190"/>
                    <a:pt x="478" y="190"/>
                    <a:pt x="478" y="190"/>
                  </a:cubicBezTo>
                  <a:cubicBezTo>
                    <a:pt x="478" y="190"/>
                    <a:pt x="477" y="191"/>
                    <a:pt x="477" y="191"/>
                  </a:cubicBezTo>
                  <a:cubicBezTo>
                    <a:pt x="476" y="192"/>
                    <a:pt x="476" y="192"/>
                    <a:pt x="477" y="193"/>
                  </a:cubicBezTo>
                  <a:cubicBezTo>
                    <a:pt x="477" y="193"/>
                    <a:pt x="477" y="193"/>
                    <a:pt x="478" y="193"/>
                  </a:cubicBezTo>
                  <a:cubicBezTo>
                    <a:pt x="478" y="193"/>
                    <a:pt x="478" y="193"/>
                    <a:pt x="478" y="193"/>
                  </a:cubicBezTo>
                  <a:cubicBezTo>
                    <a:pt x="479" y="194"/>
                    <a:pt x="478" y="194"/>
                    <a:pt x="478" y="194"/>
                  </a:cubicBezTo>
                  <a:cubicBezTo>
                    <a:pt x="477" y="195"/>
                    <a:pt x="477" y="194"/>
                    <a:pt x="477" y="195"/>
                  </a:cubicBezTo>
                  <a:cubicBezTo>
                    <a:pt x="476" y="195"/>
                    <a:pt x="477" y="195"/>
                    <a:pt x="477" y="196"/>
                  </a:cubicBezTo>
                  <a:cubicBezTo>
                    <a:pt x="477" y="196"/>
                    <a:pt x="477" y="196"/>
                    <a:pt x="477" y="196"/>
                  </a:cubicBezTo>
                  <a:cubicBezTo>
                    <a:pt x="476" y="196"/>
                    <a:pt x="476" y="196"/>
                    <a:pt x="476" y="196"/>
                  </a:cubicBezTo>
                  <a:cubicBezTo>
                    <a:pt x="476" y="196"/>
                    <a:pt x="476" y="196"/>
                    <a:pt x="475" y="197"/>
                  </a:cubicBezTo>
                  <a:cubicBezTo>
                    <a:pt x="475" y="198"/>
                    <a:pt x="476" y="197"/>
                    <a:pt x="476" y="198"/>
                  </a:cubicBezTo>
                  <a:cubicBezTo>
                    <a:pt x="477" y="198"/>
                    <a:pt x="477" y="199"/>
                    <a:pt x="477" y="199"/>
                  </a:cubicBezTo>
                  <a:cubicBezTo>
                    <a:pt x="478" y="199"/>
                    <a:pt x="476" y="199"/>
                    <a:pt x="476" y="200"/>
                  </a:cubicBezTo>
                  <a:cubicBezTo>
                    <a:pt x="476" y="200"/>
                    <a:pt x="475" y="200"/>
                    <a:pt x="475" y="201"/>
                  </a:cubicBezTo>
                  <a:cubicBezTo>
                    <a:pt x="476" y="201"/>
                    <a:pt x="476" y="202"/>
                    <a:pt x="476" y="203"/>
                  </a:cubicBezTo>
                  <a:cubicBezTo>
                    <a:pt x="476" y="204"/>
                    <a:pt x="476" y="204"/>
                    <a:pt x="477" y="204"/>
                  </a:cubicBezTo>
                  <a:cubicBezTo>
                    <a:pt x="477" y="204"/>
                    <a:pt x="476" y="204"/>
                    <a:pt x="475" y="204"/>
                  </a:cubicBezTo>
                  <a:cubicBezTo>
                    <a:pt x="474" y="204"/>
                    <a:pt x="475" y="205"/>
                    <a:pt x="474" y="205"/>
                  </a:cubicBezTo>
                  <a:cubicBezTo>
                    <a:pt x="474" y="205"/>
                    <a:pt x="474" y="205"/>
                    <a:pt x="474" y="205"/>
                  </a:cubicBezTo>
                  <a:cubicBezTo>
                    <a:pt x="473" y="205"/>
                    <a:pt x="473" y="205"/>
                    <a:pt x="473" y="206"/>
                  </a:cubicBezTo>
                  <a:cubicBezTo>
                    <a:pt x="473" y="206"/>
                    <a:pt x="473" y="207"/>
                    <a:pt x="473" y="208"/>
                  </a:cubicBezTo>
                  <a:cubicBezTo>
                    <a:pt x="473" y="209"/>
                    <a:pt x="473" y="208"/>
                    <a:pt x="472" y="207"/>
                  </a:cubicBezTo>
                  <a:cubicBezTo>
                    <a:pt x="472" y="207"/>
                    <a:pt x="472" y="207"/>
                    <a:pt x="471" y="207"/>
                  </a:cubicBezTo>
                  <a:cubicBezTo>
                    <a:pt x="471" y="206"/>
                    <a:pt x="471" y="208"/>
                    <a:pt x="471" y="209"/>
                  </a:cubicBezTo>
                  <a:cubicBezTo>
                    <a:pt x="471" y="210"/>
                    <a:pt x="471" y="209"/>
                    <a:pt x="470" y="210"/>
                  </a:cubicBezTo>
                  <a:cubicBezTo>
                    <a:pt x="470" y="210"/>
                    <a:pt x="470" y="210"/>
                    <a:pt x="470" y="210"/>
                  </a:cubicBezTo>
                  <a:cubicBezTo>
                    <a:pt x="469" y="210"/>
                    <a:pt x="469" y="210"/>
                    <a:pt x="469" y="211"/>
                  </a:cubicBezTo>
                  <a:cubicBezTo>
                    <a:pt x="469" y="211"/>
                    <a:pt x="469" y="211"/>
                    <a:pt x="469" y="212"/>
                  </a:cubicBezTo>
                  <a:cubicBezTo>
                    <a:pt x="469" y="212"/>
                    <a:pt x="468" y="212"/>
                    <a:pt x="468" y="212"/>
                  </a:cubicBezTo>
                  <a:cubicBezTo>
                    <a:pt x="468" y="212"/>
                    <a:pt x="467" y="213"/>
                    <a:pt x="467" y="213"/>
                  </a:cubicBezTo>
                  <a:cubicBezTo>
                    <a:pt x="467" y="214"/>
                    <a:pt x="467" y="214"/>
                    <a:pt x="467" y="214"/>
                  </a:cubicBezTo>
                  <a:cubicBezTo>
                    <a:pt x="467" y="214"/>
                    <a:pt x="467" y="214"/>
                    <a:pt x="467" y="215"/>
                  </a:cubicBezTo>
                  <a:cubicBezTo>
                    <a:pt x="467" y="215"/>
                    <a:pt x="468" y="216"/>
                    <a:pt x="468" y="216"/>
                  </a:cubicBezTo>
                  <a:cubicBezTo>
                    <a:pt x="468" y="216"/>
                    <a:pt x="467" y="216"/>
                    <a:pt x="467" y="217"/>
                  </a:cubicBezTo>
                  <a:cubicBezTo>
                    <a:pt x="467" y="217"/>
                    <a:pt x="467" y="217"/>
                    <a:pt x="468" y="218"/>
                  </a:cubicBezTo>
                  <a:cubicBezTo>
                    <a:pt x="469" y="219"/>
                    <a:pt x="468" y="219"/>
                    <a:pt x="468" y="219"/>
                  </a:cubicBezTo>
                  <a:cubicBezTo>
                    <a:pt x="469" y="220"/>
                    <a:pt x="469" y="220"/>
                    <a:pt x="469" y="220"/>
                  </a:cubicBezTo>
                  <a:cubicBezTo>
                    <a:pt x="469" y="220"/>
                    <a:pt x="469" y="220"/>
                    <a:pt x="470" y="221"/>
                  </a:cubicBezTo>
                  <a:cubicBezTo>
                    <a:pt x="470" y="221"/>
                    <a:pt x="471" y="221"/>
                    <a:pt x="471" y="221"/>
                  </a:cubicBezTo>
                  <a:cubicBezTo>
                    <a:pt x="471" y="221"/>
                    <a:pt x="471" y="221"/>
                    <a:pt x="472" y="220"/>
                  </a:cubicBezTo>
                  <a:cubicBezTo>
                    <a:pt x="473" y="220"/>
                    <a:pt x="472" y="221"/>
                    <a:pt x="472" y="221"/>
                  </a:cubicBezTo>
                  <a:cubicBezTo>
                    <a:pt x="472" y="221"/>
                    <a:pt x="472" y="221"/>
                    <a:pt x="473" y="221"/>
                  </a:cubicBezTo>
                  <a:cubicBezTo>
                    <a:pt x="475" y="221"/>
                    <a:pt x="474" y="221"/>
                    <a:pt x="474" y="221"/>
                  </a:cubicBezTo>
                  <a:cubicBezTo>
                    <a:pt x="474" y="221"/>
                    <a:pt x="474" y="221"/>
                    <a:pt x="475" y="220"/>
                  </a:cubicBezTo>
                  <a:cubicBezTo>
                    <a:pt x="475" y="220"/>
                    <a:pt x="475" y="221"/>
                    <a:pt x="476" y="221"/>
                  </a:cubicBezTo>
                  <a:cubicBezTo>
                    <a:pt x="476" y="221"/>
                    <a:pt x="476" y="221"/>
                    <a:pt x="476" y="221"/>
                  </a:cubicBezTo>
                  <a:cubicBezTo>
                    <a:pt x="477" y="221"/>
                    <a:pt x="477" y="221"/>
                    <a:pt x="477" y="221"/>
                  </a:cubicBezTo>
                  <a:cubicBezTo>
                    <a:pt x="477" y="221"/>
                    <a:pt x="478" y="222"/>
                    <a:pt x="478" y="222"/>
                  </a:cubicBezTo>
                  <a:cubicBezTo>
                    <a:pt x="479" y="222"/>
                    <a:pt x="479" y="222"/>
                    <a:pt x="479" y="222"/>
                  </a:cubicBezTo>
                  <a:cubicBezTo>
                    <a:pt x="479" y="222"/>
                    <a:pt x="479" y="222"/>
                    <a:pt x="480" y="222"/>
                  </a:cubicBezTo>
                  <a:cubicBezTo>
                    <a:pt x="480" y="222"/>
                    <a:pt x="480" y="222"/>
                    <a:pt x="480" y="222"/>
                  </a:cubicBezTo>
                  <a:cubicBezTo>
                    <a:pt x="481" y="223"/>
                    <a:pt x="481" y="223"/>
                    <a:pt x="481" y="223"/>
                  </a:cubicBezTo>
                  <a:cubicBezTo>
                    <a:pt x="481" y="223"/>
                    <a:pt x="482" y="223"/>
                    <a:pt x="482" y="223"/>
                  </a:cubicBezTo>
                  <a:cubicBezTo>
                    <a:pt x="482" y="223"/>
                    <a:pt x="482" y="224"/>
                    <a:pt x="482" y="224"/>
                  </a:cubicBezTo>
                  <a:cubicBezTo>
                    <a:pt x="483" y="224"/>
                    <a:pt x="483" y="224"/>
                    <a:pt x="483" y="225"/>
                  </a:cubicBezTo>
                  <a:cubicBezTo>
                    <a:pt x="484" y="225"/>
                    <a:pt x="484" y="225"/>
                    <a:pt x="484" y="225"/>
                  </a:cubicBezTo>
                  <a:cubicBezTo>
                    <a:pt x="484" y="225"/>
                    <a:pt x="484" y="225"/>
                    <a:pt x="485" y="224"/>
                  </a:cubicBezTo>
                  <a:cubicBezTo>
                    <a:pt x="485" y="224"/>
                    <a:pt x="485" y="224"/>
                    <a:pt x="485" y="224"/>
                  </a:cubicBezTo>
                  <a:cubicBezTo>
                    <a:pt x="485" y="224"/>
                    <a:pt x="485" y="224"/>
                    <a:pt x="486" y="223"/>
                  </a:cubicBezTo>
                  <a:cubicBezTo>
                    <a:pt x="486" y="223"/>
                    <a:pt x="486" y="223"/>
                    <a:pt x="486" y="223"/>
                  </a:cubicBezTo>
                  <a:cubicBezTo>
                    <a:pt x="487" y="224"/>
                    <a:pt x="487" y="223"/>
                    <a:pt x="488" y="223"/>
                  </a:cubicBezTo>
                  <a:cubicBezTo>
                    <a:pt x="488" y="222"/>
                    <a:pt x="488" y="223"/>
                    <a:pt x="489" y="223"/>
                  </a:cubicBezTo>
                  <a:cubicBezTo>
                    <a:pt x="489" y="224"/>
                    <a:pt x="489" y="223"/>
                    <a:pt x="489" y="223"/>
                  </a:cubicBezTo>
                  <a:cubicBezTo>
                    <a:pt x="489" y="223"/>
                    <a:pt x="491" y="223"/>
                    <a:pt x="491" y="223"/>
                  </a:cubicBezTo>
                  <a:cubicBezTo>
                    <a:pt x="491" y="223"/>
                    <a:pt x="491" y="224"/>
                    <a:pt x="491" y="224"/>
                  </a:cubicBezTo>
                  <a:cubicBezTo>
                    <a:pt x="492" y="224"/>
                    <a:pt x="492" y="224"/>
                    <a:pt x="492" y="224"/>
                  </a:cubicBezTo>
                  <a:cubicBezTo>
                    <a:pt x="493" y="224"/>
                    <a:pt x="493" y="225"/>
                    <a:pt x="494" y="225"/>
                  </a:cubicBezTo>
                  <a:cubicBezTo>
                    <a:pt x="495" y="225"/>
                    <a:pt x="494" y="225"/>
                    <a:pt x="494" y="226"/>
                  </a:cubicBezTo>
                  <a:cubicBezTo>
                    <a:pt x="494" y="226"/>
                    <a:pt x="495" y="226"/>
                    <a:pt x="495" y="226"/>
                  </a:cubicBezTo>
                  <a:cubicBezTo>
                    <a:pt x="496" y="226"/>
                    <a:pt x="496" y="226"/>
                    <a:pt x="497" y="226"/>
                  </a:cubicBezTo>
                  <a:cubicBezTo>
                    <a:pt x="498" y="226"/>
                    <a:pt x="498" y="226"/>
                    <a:pt x="498" y="226"/>
                  </a:cubicBezTo>
                  <a:cubicBezTo>
                    <a:pt x="499" y="226"/>
                    <a:pt x="499" y="226"/>
                    <a:pt x="500" y="226"/>
                  </a:cubicBezTo>
                  <a:cubicBezTo>
                    <a:pt x="500" y="227"/>
                    <a:pt x="500" y="227"/>
                    <a:pt x="501" y="227"/>
                  </a:cubicBezTo>
                  <a:cubicBezTo>
                    <a:pt x="501" y="227"/>
                    <a:pt x="502" y="227"/>
                    <a:pt x="502" y="227"/>
                  </a:cubicBezTo>
                  <a:cubicBezTo>
                    <a:pt x="503" y="227"/>
                    <a:pt x="503" y="228"/>
                    <a:pt x="503" y="228"/>
                  </a:cubicBezTo>
                  <a:cubicBezTo>
                    <a:pt x="503" y="229"/>
                    <a:pt x="503" y="229"/>
                    <a:pt x="503" y="229"/>
                  </a:cubicBezTo>
                  <a:cubicBezTo>
                    <a:pt x="504" y="229"/>
                    <a:pt x="504" y="229"/>
                    <a:pt x="504" y="229"/>
                  </a:cubicBezTo>
                  <a:cubicBezTo>
                    <a:pt x="504" y="230"/>
                    <a:pt x="504" y="230"/>
                    <a:pt x="504" y="230"/>
                  </a:cubicBezTo>
                  <a:cubicBezTo>
                    <a:pt x="505" y="230"/>
                    <a:pt x="505" y="230"/>
                    <a:pt x="505" y="230"/>
                  </a:cubicBezTo>
                  <a:cubicBezTo>
                    <a:pt x="505" y="230"/>
                    <a:pt x="505" y="230"/>
                    <a:pt x="505" y="231"/>
                  </a:cubicBezTo>
                  <a:cubicBezTo>
                    <a:pt x="505" y="232"/>
                    <a:pt x="506" y="232"/>
                    <a:pt x="507" y="232"/>
                  </a:cubicBezTo>
                  <a:cubicBezTo>
                    <a:pt x="507" y="232"/>
                    <a:pt x="507" y="232"/>
                    <a:pt x="508" y="232"/>
                  </a:cubicBezTo>
                  <a:cubicBezTo>
                    <a:pt x="508" y="232"/>
                    <a:pt x="510" y="232"/>
                    <a:pt x="510" y="232"/>
                  </a:cubicBezTo>
                  <a:cubicBezTo>
                    <a:pt x="510" y="232"/>
                    <a:pt x="510" y="233"/>
                    <a:pt x="511" y="233"/>
                  </a:cubicBezTo>
                  <a:cubicBezTo>
                    <a:pt x="512" y="233"/>
                    <a:pt x="511" y="234"/>
                    <a:pt x="511" y="234"/>
                  </a:cubicBezTo>
                  <a:cubicBezTo>
                    <a:pt x="511" y="234"/>
                    <a:pt x="511" y="234"/>
                    <a:pt x="511" y="235"/>
                  </a:cubicBezTo>
                  <a:cubicBezTo>
                    <a:pt x="512" y="235"/>
                    <a:pt x="512" y="235"/>
                    <a:pt x="512" y="236"/>
                  </a:cubicBezTo>
                  <a:cubicBezTo>
                    <a:pt x="512" y="236"/>
                    <a:pt x="512" y="236"/>
                    <a:pt x="512" y="237"/>
                  </a:cubicBezTo>
                  <a:cubicBezTo>
                    <a:pt x="513" y="237"/>
                    <a:pt x="513" y="237"/>
                    <a:pt x="514" y="237"/>
                  </a:cubicBezTo>
                  <a:cubicBezTo>
                    <a:pt x="514" y="236"/>
                    <a:pt x="514" y="237"/>
                    <a:pt x="514" y="237"/>
                  </a:cubicBezTo>
                  <a:cubicBezTo>
                    <a:pt x="513" y="237"/>
                    <a:pt x="514" y="238"/>
                    <a:pt x="514" y="238"/>
                  </a:cubicBezTo>
                  <a:cubicBezTo>
                    <a:pt x="514" y="238"/>
                    <a:pt x="515" y="238"/>
                    <a:pt x="515" y="238"/>
                  </a:cubicBezTo>
                  <a:cubicBezTo>
                    <a:pt x="516" y="238"/>
                    <a:pt x="516" y="239"/>
                    <a:pt x="516" y="239"/>
                  </a:cubicBezTo>
                  <a:cubicBezTo>
                    <a:pt x="517" y="240"/>
                    <a:pt x="517" y="240"/>
                    <a:pt x="517" y="240"/>
                  </a:cubicBezTo>
                  <a:cubicBezTo>
                    <a:pt x="517" y="241"/>
                    <a:pt x="517" y="241"/>
                    <a:pt x="517" y="241"/>
                  </a:cubicBezTo>
                  <a:cubicBezTo>
                    <a:pt x="517" y="241"/>
                    <a:pt x="517" y="241"/>
                    <a:pt x="517" y="242"/>
                  </a:cubicBezTo>
                  <a:cubicBezTo>
                    <a:pt x="518" y="242"/>
                    <a:pt x="518" y="242"/>
                    <a:pt x="518" y="242"/>
                  </a:cubicBezTo>
                  <a:cubicBezTo>
                    <a:pt x="518" y="242"/>
                    <a:pt x="518" y="243"/>
                    <a:pt x="518" y="243"/>
                  </a:cubicBezTo>
                  <a:cubicBezTo>
                    <a:pt x="518" y="243"/>
                    <a:pt x="517" y="244"/>
                    <a:pt x="517" y="245"/>
                  </a:cubicBezTo>
                  <a:cubicBezTo>
                    <a:pt x="517" y="245"/>
                    <a:pt x="518" y="247"/>
                    <a:pt x="518" y="247"/>
                  </a:cubicBezTo>
                  <a:cubicBezTo>
                    <a:pt x="518" y="247"/>
                    <a:pt x="517" y="247"/>
                    <a:pt x="517" y="247"/>
                  </a:cubicBezTo>
                  <a:cubicBezTo>
                    <a:pt x="516" y="247"/>
                    <a:pt x="517" y="247"/>
                    <a:pt x="517" y="248"/>
                  </a:cubicBezTo>
                  <a:cubicBezTo>
                    <a:pt x="516" y="248"/>
                    <a:pt x="518" y="248"/>
                    <a:pt x="518" y="248"/>
                  </a:cubicBezTo>
                  <a:cubicBezTo>
                    <a:pt x="518" y="248"/>
                    <a:pt x="517" y="248"/>
                    <a:pt x="517" y="249"/>
                  </a:cubicBezTo>
                  <a:cubicBezTo>
                    <a:pt x="517" y="249"/>
                    <a:pt x="517" y="249"/>
                    <a:pt x="518" y="249"/>
                  </a:cubicBezTo>
                  <a:cubicBezTo>
                    <a:pt x="519" y="249"/>
                    <a:pt x="519" y="249"/>
                    <a:pt x="519" y="249"/>
                  </a:cubicBezTo>
                  <a:cubicBezTo>
                    <a:pt x="519" y="249"/>
                    <a:pt x="521" y="250"/>
                    <a:pt x="521" y="250"/>
                  </a:cubicBezTo>
                  <a:cubicBezTo>
                    <a:pt x="522" y="251"/>
                    <a:pt x="521" y="251"/>
                    <a:pt x="521" y="251"/>
                  </a:cubicBezTo>
                  <a:cubicBezTo>
                    <a:pt x="522" y="252"/>
                    <a:pt x="522" y="252"/>
                    <a:pt x="522" y="252"/>
                  </a:cubicBezTo>
                  <a:cubicBezTo>
                    <a:pt x="522" y="252"/>
                    <a:pt x="522" y="252"/>
                    <a:pt x="523" y="252"/>
                  </a:cubicBezTo>
                  <a:cubicBezTo>
                    <a:pt x="523" y="252"/>
                    <a:pt x="523" y="252"/>
                    <a:pt x="523" y="252"/>
                  </a:cubicBezTo>
                  <a:cubicBezTo>
                    <a:pt x="523" y="252"/>
                    <a:pt x="523" y="252"/>
                    <a:pt x="524" y="252"/>
                  </a:cubicBezTo>
                  <a:cubicBezTo>
                    <a:pt x="525" y="252"/>
                    <a:pt x="525" y="253"/>
                    <a:pt x="525" y="253"/>
                  </a:cubicBezTo>
                  <a:cubicBezTo>
                    <a:pt x="525" y="254"/>
                    <a:pt x="525" y="254"/>
                    <a:pt x="525" y="254"/>
                  </a:cubicBezTo>
                  <a:cubicBezTo>
                    <a:pt x="525" y="254"/>
                    <a:pt x="525" y="254"/>
                    <a:pt x="526" y="255"/>
                  </a:cubicBezTo>
                  <a:cubicBezTo>
                    <a:pt x="526" y="256"/>
                    <a:pt x="525" y="255"/>
                    <a:pt x="525" y="256"/>
                  </a:cubicBezTo>
                  <a:cubicBezTo>
                    <a:pt x="525" y="256"/>
                    <a:pt x="526" y="256"/>
                    <a:pt x="526" y="256"/>
                  </a:cubicBezTo>
                  <a:cubicBezTo>
                    <a:pt x="526" y="256"/>
                    <a:pt x="525" y="257"/>
                    <a:pt x="525" y="257"/>
                  </a:cubicBezTo>
                  <a:cubicBezTo>
                    <a:pt x="525" y="258"/>
                    <a:pt x="526" y="257"/>
                    <a:pt x="526" y="258"/>
                  </a:cubicBezTo>
                  <a:cubicBezTo>
                    <a:pt x="527" y="258"/>
                    <a:pt x="526" y="258"/>
                    <a:pt x="526" y="258"/>
                  </a:cubicBezTo>
                  <a:cubicBezTo>
                    <a:pt x="526" y="258"/>
                    <a:pt x="526" y="259"/>
                    <a:pt x="527" y="259"/>
                  </a:cubicBezTo>
                  <a:cubicBezTo>
                    <a:pt x="527" y="259"/>
                    <a:pt x="527" y="259"/>
                    <a:pt x="527" y="259"/>
                  </a:cubicBezTo>
                  <a:cubicBezTo>
                    <a:pt x="528" y="260"/>
                    <a:pt x="528" y="260"/>
                    <a:pt x="528" y="260"/>
                  </a:cubicBezTo>
                  <a:cubicBezTo>
                    <a:pt x="529" y="260"/>
                    <a:pt x="529" y="260"/>
                    <a:pt x="529" y="260"/>
                  </a:cubicBezTo>
                  <a:cubicBezTo>
                    <a:pt x="529" y="260"/>
                    <a:pt x="529" y="260"/>
                    <a:pt x="529" y="260"/>
                  </a:cubicBezTo>
                  <a:cubicBezTo>
                    <a:pt x="530" y="260"/>
                    <a:pt x="530" y="260"/>
                    <a:pt x="530" y="260"/>
                  </a:cubicBezTo>
                  <a:cubicBezTo>
                    <a:pt x="530" y="260"/>
                    <a:pt x="530" y="261"/>
                    <a:pt x="530" y="261"/>
                  </a:cubicBezTo>
                  <a:cubicBezTo>
                    <a:pt x="531" y="261"/>
                    <a:pt x="531" y="262"/>
                    <a:pt x="531" y="262"/>
                  </a:cubicBezTo>
                  <a:cubicBezTo>
                    <a:pt x="531" y="262"/>
                    <a:pt x="530" y="262"/>
                    <a:pt x="530" y="262"/>
                  </a:cubicBezTo>
                  <a:cubicBezTo>
                    <a:pt x="530" y="263"/>
                    <a:pt x="531" y="263"/>
                    <a:pt x="531" y="263"/>
                  </a:cubicBezTo>
                  <a:cubicBezTo>
                    <a:pt x="531" y="263"/>
                    <a:pt x="531" y="263"/>
                    <a:pt x="532" y="263"/>
                  </a:cubicBezTo>
                  <a:cubicBezTo>
                    <a:pt x="533" y="262"/>
                    <a:pt x="532" y="263"/>
                    <a:pt x="532" y="263"/>
                  </a:cubicBezTo>
                  <a:cubicBezTo>
                    <a:pt x="532" y="263"/>
                    <a:pt x="533" y="264"/>
                    <a:pt x="533" y="263"/>
                  </a:cubicBezTo>
                  <a:cubicBezTo>
                    <a:pt x="533" y="263"/>
                    <a:pt x="533" y="264"/>
                    <a:pt x="534" y="265"/>
                  </a:cubicBezTo>
                  <a:cubicBezTo>
                    <a:pt x="534" y="265"/>
                    <a:pt x="534" y="264"/>
                    <a:pt x="534" y="264"/>
                  </a:cubicBezTo>
                  <a:cubicBezTo>
                    <a:pt x="535" y="263"/>
                    <a:pt x="535" y="264"/>
                    <a:pt x="535" y="264"/>
                  </a:cubicBezTo>
                  <a:cubicBezTo>
                    <a:pt x="536" y="264"/>
                    <a:pt x="536" y="264"/>
                    <a:pt x="536" y="264"/>
                  </a:cubicBezTo>
                  <a:cubicBezTo>
                    <a:pt x="536" y="264"/>
                    <a:pt x="536" y="264"/>
                    <a:pt x="536" y="264"/>
                  </a:cubicBezTo>
                  <a:cubicBezTo>
                    <a:pt x="537" y="264"/>
                    <a:pt x="537" y="264"/>
                    <a:pt x="537" y="264"/>
                  </a:cubicBezTo>
                  <a:cubicBezTo>
                    <a:pt x="537" y="264"/>
                    <a:pt x="537" y="264"/>
                    <a:pt x="537" y="264"/>
                  </a:cubicBezTo>
                  <a:cubicBezTo>
                    <a:pt x="538" y="263"/>
                    <a:pt x="538" y="264"/>
                    <a:pt x="538" y="264"/>
                  </a:cubicBezTo>
                  <a:cubicBezTo>
                    <a:pt x="538" y="264"/>
                    <a:pt x="538" y="264"/>
                    <a:pt x="539" y="264"/>
                  </a:cubicBezTo>
                  <a:cubicBezTo>
                    <a:pt x="539" y="264"/>
                    <a:pt x="539" y="264"/>
                    <a:pt x="539" y="265"/>
                  </a:cubicBezTo>
                  <a:cubicBezTo>
                    <a:pt x="539" y="265"/>
                    <a:pt x="539" y="265"/>
                    <a:pt x="539" y="265"/>
                  </a:cubicBezTo>
                  <a:cubicBezTo>
                    <a:pt x="539" y="265"/>
                    <a:pt x="540" y="265"/>
                    <a:pt x="541" y="266"/>
                  </a:cubicBezTo>
                  <a:cubicBezTo>
                    <a:pt x="542" y="266"/>
                    <a:pt x="541" y="266"/>
                    <a:pt x="541" y="266"/>
                  </a:cubicBezTo>
                  <a:cubicBezTo>
                    <a:pt x="541" y="266"/>
                    <a:pt x="541" y="266"/>
                    <a:pt x="541" y="266"/>
                  </a:cubicBezTo>
                  <a:cubicBezTo>
                    <a:pt x="541" y="266"/>
                    <a:pt x="541" y="267"/>
                    <a:pt x="541" y="267"/>
                  </a:cubicBezTo>
                  <a:cubicBezTo>
                    <a:pt x="541" y="268"/>
                    <a:pt x="542" y="268"/>
                    <a:pt x="542" y="268"/>
                  </a:cubicBezTo>
                  <a:cubicBezTo>
                    <a:pt x="542" y="268"/>
                    <a:pt x="542" y="268"/>
                    <a:pt x="542" y="269"/>
                  </a:cubicBezTo>
                  <a:cubicBezTo>
                    <a:pt x="542" y="269"/>
                    <a:pt x="542" y="269"/>
                    <a:pt x="542" y="269"/>
                  </a:cubicBezTo>
                  <a:cubicBezTo>
                    <a:pt x="542" y="270"/>
                    <a:pt x="543" y="270"/>
                    <a:pt x="543" y="270"/>
                  </a:cubicBezTo>
                  <a:cubicBezTo>
                    <a:pt x="542" y="270"/>
                    <a:pt x="542" y="270"/>
                    <a:pt x="542" y="270"/>
                  </a:cubicBezTo>
                  <a:cubicBezTo>
                    <a:pt x="543" y="271"/>
                    <a:pt x="543" y="271"/>
                    <a:pt x="543" y="271"/>
                  </a:cubicBezTo>
                  <a:cubicBezTo>
                    <a:pt x="542" y="273"/>
                    <a:pt x="542" y="273"/>
                    <a:pt x="542" y="273"/>
                  </a:cubicBezTo>
                  <a:cubicBezTo>
                    <a:pt x="544" y="273"/>
                    <a:pt x="544" y="273"/>
                    <a:pt x="544" y="273"/>
                  </a:cubicBezTo>
                  <a:cubicBezTo>
                    <a:pt x="544" y="273"/>
                    <a:pt x="544" y="273"/>
                    <a:pt x="544" y="273"/>
                  </a:cubicBezTo>
                  <a:cubicBezTo>
                    <a:pt x="545" y="273"/>
                    <a:pt x="545" y="273"/>
                    <a:pt x="545" y="273"/>
                  </a:cubicBezTo>
                  <a:cubicBezTo>
                    <a:pt x="545" y="273"/>
                    <a:pt x="546" y="274"/>
                    <a:pt x="546" y="274"/>
                  </a:cubicBezTo>
                  <a:cubicBezTo>
                    <a:pt x="546" y="273"/>
                    <a:pt x="547" y="273"/>
                    <a:pt x="548" y="273"/>
                  </a:cubicBezTo>
                  <a:cubicBezTo>
                    <a:pt x="548" y="273"/>
                    <a:pt x="548" y="273"/>
                    <a:pt x="548" y="273"/>
                  </a:cubicBezTo>
                  <a:cubicBezTo>
                    <a:pt x="549" y="274"/>
                    <a:pt x="549" y="274"/>
                    <a:pt x="550" y="275"/>
                  </a:cubicBezTo>
                  <a:cubicBezTo>
                    <a:pt x="550" y="275"/>
                    <a:pt x="550" y="275"/>
                    <a:pt x="551" y="275"/>
                  </a:cubicBezTo>
                  <a:cubicBezTo>
                    <a:pt x="551" y="275"/>
                    <a:pt x="551" y="276"/>
                    <a:pt x="551" y="276"/>
                  </a:cubicBezTo>
                  <a:cubicBezTo>
                    <a:pt x="551" y="276"/>
                    <a:pt x="552" y="278"/>
                    <a:pt x="552" y="278"/>
                  </a:cubicBezTo>
                  <a:cubicBezTo>
                    <a:pt x="553" y="278"/>
                    <a:pt x="553" y="278"/>
                    <a:pt x="553" y="278"/>
                  </a:cubicBezTo>
                  <a:cubicBezTo>
                    <a:pt x="554" y="280"/>
                    <a:pt x="554" y="280"/>
                    <a:pt x="554" y="280"/>
                  </a:cubicBezTo>
                  <a:cubicBezTo>
                    <a:pt x="555" y="280"/>
                    <a:pt x="555" y="280"/>
                    <a:pt x="555" y="280"/>
                  </a:cubicBezTo>
                  <a:cubicBezTo>
                    <a:pt x="556" y="280"/>
                    <a:pt x="556" y="280"/>
                    <a:pt x="556" y="280"/>
                  </a:cubicBezTo>
                  <a:cubicBezTo>
                    <a:pt x="556" y="280"/>
                    <a:pt x="557" y="280"/>
                    <a:pt x="557" y="280"/>
                  </a:cubicBezTo>
                  <a:cubicBezTo>
                    <a:pt x="558" y="280"/>
                    <a:pt x="558" y="279"/>
                    <a:pt x="558" y="279"/>
                  </a:cubicBezTo>
                  <a:cubicBezTo>
                    <a:pt x="559" y="279"/>
                    <a:pt x="559" y="279"/>
                    <a:pt x="559" y="279"/>
                  </a:cubicBezTo>
                  <a:cubicBezTo>
                    <a:pt x="559" y="281"/>
                    <a:pt x="559" y="281"/>
                    <a:pt x="559" y="281"/>
                  </a:cubicBezTo>
                  <a:cubicBezTo>
                    <a:pt x="561" y="281"/>
                    <a:pt x="561" y="281"/>
                    <a:pt x="561" y="281"/>
                  </a:cubicBezTo>
                  <a:cubicBezTo>
                    <a:pt x="561" y="282"/>
                    <a:pt x="561" y="282"/>
                    <a:pt x="561" y="282"/>
                  </a:cubicBezTo>
                  <a:cubicBezTo>
                    <a:pt x="561" y="282"/>
                    <a:pt x="562" y="282"/>
                    <a:pt x="562" y="282"/>
                  </a:cubicBezTo>
                  <a:cubicBezTo>
                    <a:pt x="562" y="283"/>
                    <a:pt x="562" y="284"/>
                    <a:pt x="562" y="284"/>
                  </a:cubicBezTo>
                  <a:cubicBezTo>
                    <a:pt x="562" y="284"/>
                    <a:pt x="563" y="283"/>
                    <a:pt x="563" y="283"/>
                  </a:cubicBezTo>
                  <a:cubicBezTo>
                    <a:pt x="564" y="283"/>
                    <a:pt x="564" y="285"/>
                    <a:pt x="564" y="285"/>
                  </a:cubicBezTo>
                  <a:cubicBezTo>
                    <a:pt x="564" y="286"/>
                    <a:pt x="565" y="285"/>
                    <a:pt x="565" y="285"/>
                  </a:cubicBezTo>
                  <a:cubicBezTo>
                    <a:pt x="566" y="285"/>
                    <a:pt x="566" y="285"/>
                    <a:pt x="566" y="286"/>
                  </a:cubicBezTo>
                  <a:cubicBezTo>
                    <a:pt x="566" y="287"/>
                    <a:pt x="566" y="287"/>
                    <a:pt x="566" y="288"/>
                  </a:cubicBezTo>
                  <a:cubicBezTo>
                    <a:pt x="566" y="288"/>
                    <a:pt x="566" y="288"/>
                    <a:pt x="565" y="289"/>
                  </a:cubicBezTo>
                  <a:cubicBezTo>
                    <a:pt x="565" y="289"/>
                    <a:pt x="565" y="289"/>
                    <a:pt x="565" y="290"/>
                  </a:cubicBezTo>
                  <a:cubicBezTo>
                    <a:pt x="564" y="290"/>
                    <a:pt x="565" y="291"/>
                    <a:pt x="565" y="291"/>
                  </a:cubicBezTo>
                  <a:cubicBezTo>
                    <a:pt x="565" y="292"/>
                    <a:pt x="564" y="292"/>
                    <a:pt x="564" y="292"/>
                  </a:cubicBezTo>
                  <a:cubicBezTo>
                    <a:pt x="564" y="293"/>
                    <a:pt x="565" y="294"/>
                    <a:pt x="564" y="294"/>
                  </a:cubicBezTo>
                  <a:cubicBezTo>
                    <a:pt x="564" y="294"/>
                    <a:pt x="563" y="295"/>
                    <a:pt x="563" y="295"/>
                  </a:cubicBezTo>
                  <a:cubicBezTo>
                    <a:pt x="563" y="296"/>
                    <a:pt x="563" y="296"/>
                    <a:pt x="563" y="296"/>
                  </a:cubicBezTo>
                  <a:cubicBezTo>
                    <a:pt x="563" y="297"/>
                    <a:pt x="563" y="297"/>
                    <a:pt x="563" y="297"/>
                  </a:cubicBezTo>
                  <a:cubicBezTo>
                    <a:pt x="563" y="298"/>
                    <a:pt x="563" y="298"/>
                    <a:pt x="563" y="298"/>
                  </a:cubicBezTo>
                  <a:cubicBezTo>
                    <a:pt x="563" y="298"/>
                    <a:pt x="563" y="298"/>
                    <a:pt x="564" y="298"/>
                  </a:cubicBezTo>
                  <a:cubicBezTo>
                    <a:pt x="564" y="299"/>
                    <a:pt x="564" y="300"/>
                    <a:pt x="564" y="301"/>
                  </a:cubicBezTo>
                  <a:cubicBezTo>
                    <a:pt x="564" y="301"/>
                    <a:pt x="563" y="302"/>
                    <a:pt x="563" y="303"/>
                  </a:cubicBezTo>
                  <a:cubicBezTo>
                    <a:pt x="562" y="303"/>
                    <a:pt x="563" y="303"/>
                    <a:pt x="563" y="303"/>
                  </a:cubicBezTo>
                  <a:cubicBezTo>
                    <a:pt x="563" y="305"/>
                    <a:pt x="563" y="305"/>
                    <a:pt x="563" y="305"/>
                  </a:cubicBezTo>
                  <a:cubicBezTo>
                    <a:pt x="565" y="305"/>
                    <a:pt x="565" y="305"/>
                    <a:pt x="565" y="305"/>
                  </a:cubicBezTo>
                  <a:cubicBezTo>
                    <a:pt x="565" y="305"/>
                    <a:pt x="564" y="307"/>
                    <a:pt x="565" y="307"/>
                  </a:cubicBezTo>
                  <a:cubicBezTo>
                    <a:pt x="565" y="308"/>
                    <a:pt x="565" y="309"/>
                    <a:pt x="565" y="309"/>
                  </a:cubicBezTo>
                  <a:cubicBezTo>
                    <a:pt x="565" y="310"/>
                    <a:pt x="565" y="312"/>
                    <a:pt x="565" y="312"/>
                  </a:cubicBezTo>
                  <a:cubicBezTo>
                    <a:pt x="565" y="314"/>
                    <a:pt x="565" y="314"/>
                    <a:pt x="565" y="314"/>
                  </a:cubicBezTo>
                  <a:cubicBezTo>
                    <a:pt x="565" y="314"/>
                    <a:pt x="565" y="314"/>
                    <a:pt x="565" y="314"/>
                  </a:cubicBezTo>
                  <a:cubicBezTo>
                    <a:pt x="571" y="324"/>
                    <a:pt x="571" y="324"/>
                    <a:pt x="571" y="324"/>
                  </a:cubicBezTo>
                  <a:cubicBezTo>
                    <a:pt x="571" y="328"/>
                    <a:pt x="571" y="328"/>
                    <a:pt x="571" y="328"/>
                  </a:cubicBezTo>
                  <a:cubicBezTo>
                    <a:pt x="580" y="334"/>
                    <a:pt x="580" y="334"/>
                    <a:pt x="580" y="334"/>
                  </a:cubicBezTo>
                  <a:cubicBezTo>
                    <a:pt x="579" y="340"/>
                    <a:pt x="579" y="340"/>
                    <a:pt x="579" y="340"/>
                  </a:cubicBezTo>
                  <a:cubicBezTo>
                    <a:pt x="581" y="342"/>
                    <a:pt x="581" y="342"/>
                    <a:pt x="581" y="342"/>
                  </a:cubicBezTo>
                  <a:cubicBezTo>
                    <a:pt x="585" y="341"/>
                    <a:pt x="585" y="341"/>
                    <a:pt x="585" y="341"/>
                  </a:cubicBezTo>
                  <a:cubicBezTo>
                    <a:pt x="589" y="338"/>
                    <a:pt x="589" y="338"/>
                    <a:pt x="589" y="338"/>
                  </a:cubicBezTo>
                  <a:cubicBezTo>
                    <a:pt x="591" y="338"/>
                    <a:pt x="591" y="338"/>
                    <a:pt x="591" y="338"/>
                  </a:cubicBezTo>
                  <a:cubicBezTo>
                    <a:pt x="592" y="338"/>
                    <a:pt x="592" y="338"/>
                    <a:pt x="592" y="338"/>
                  </a:cubicBezTo>
                  <a:cubicBezTo>
                    <a:pt x="593" y="338"/>
                    <a:pt x="593" y="338"/>
                    <a:pt x="593" y="338"/>
                  </a:cubicBezTo>
                  <a:cubicBezTo>
                    <a:pt x="595" y="338"/>
                    <a:pt x="595" y="338"/>
                    <a:pt x="595" y="338"/>
                  </a:cubicBezTo>
                  <a:cubicBezTo>
                    <a:pt x="595" y="339"/>
                    <a:pt x="595" y="339"/>
                    <a:pt x="595" y="339"/>
                  </a:cubicBezTo>
                  <a:cubicBezTo>
                    <a:pt x="597" y="339"/>
                    <a:pt x="597" y="339"/>
                    <a:pt x="597" y="339"/>
                  </a:cubicBezTo>
                  <a:cubicBezTo>
                    <a:pt x="597" y="339"/>
                    <a:pt x="597" y="339"/>
                    <a:pt x="597" y="339"/>
                  </a:cubicBezTo>
                  <a:cubicBezTo>
                    <a:pt x="599" y="339"/>
                    <a:pt x="599" y="339"/>
                    <a:pt x="599" y="339"/>
                  </a:cubicBezTo>
                  <a:cubicBezTo>
                    <a:pt x="600" y="339"/>
                    <a:pt x="600" y="339"/>
                    <a:pt x="600" y="339"/>
                  </a:cubicBezTo>
                  <a:cubicBezTo>
                    <a:pt x="601" y="340"/>
                    <a:pt x="601" y="340"/>
                    <a:pt x="601" y="340"/>
                  </a:cubicBezTo>
                  <a:cubicBezTo>
                    <a:pt x="602" y="339"/>
                    <a:pt x="602" y="339"/>
                    <a:pt x="602" y="339"/>
                  </a:cubicBezTo>
                  <a:cubicBezTo>
                    <a:pt x="602" y="341"/>
                    <a:pt x="602" y="341"/>
                    <a:pt x="602" y="341"/>
                  </a:cubicBezTo>
                  <a:cubicBezTo>
                    <a:pt x="602" y="341"/>
                    <a:pt x="602" y="341"/>
                    <a:pt x="602" y="341"/>
                  </a:cubicBezTo>
                  <a:cubicBezTo>
                    <a:pt x="603" y="341"/>
                    <a:pt x="603" y="341"/>
                    <a:pt x="603" y="341"/>
                  </a:cubicBezTo>
                  <a:cubicBezTo>
                    <a:pt x="604" y="341"/>
                    <a:pt x="604" y="341"/>
                    <a:pt x="604" y="341"/>
                  </a:cubicBezTo>
                  <a:cubicBezTo>
                    <a:pt x="605" y="342"/>
                    <a:pt x="605" y="342"/>
                    <a:pt x="605" y="342"/>
                  </a:cubicBezTo>
                  <a:cubicBezTo>
                    <a:pt x="606" y="342"/>
                    <a:pt x="606" y="342"/>
                    <a:pt x="606" y="342"/>
                  </a:cubicBezTo>
                  <a:cubicBezTo>
                    <a:pt x="606" y="343"/>
                    <a:pt x="606" y="343"/>
                    <a:pt x="606" y="343"/>
                  </a:cubicBezTo>
                  <a:cubicBezTo>
                    <a:pt x="607" y="343"/>
                    <a:pt x="607" y="343"/>
                    <a:pt x="607" y="343"/>
                  </a:cubicBezTo>
                  <a:cubicBezTo>
                    <a:pt x="607" y="343"/>
                    <a:pt x="607" y="343"/>
                    <a:pt x="607" y="343"/>
                  </a:cubicBezTo>
                  <a:cubicBezTo>
                    <a:pt x="607" y="344"/>
                    <a:pt x="607" y="344"/>
                    <a:pt x="607" y="344"/>
                  </a:cubicBezTo>
                  <a:cubicBezTo>
                    <a:pt x="607" y="344"/>
                    <a:pt x="607" y="344"/>
                    <a:pt x="606" y="345"/>
                  </a:cubicBezTo>
                  <a:cubicBezTo>
                    <a:pt x="605" y="346"/>
                    <a:pt x="605" y="346"/>
                    <a:pt x="605" y="346"/>
                  </a:cubicBezTo>
                  <a:cubicBezTo>
                    <a:pt x="606" y="347"/>
                    <a:pt x="606" y="347"/>
                    <a:pt x="606" y="347"/>
                  </a:cubicBezTo>
                  <a:cubicBezTo>
                    <a:pt x="606" y="347"/>
                    <a:pt x="607" y="348"/>
                    <a:pt x="607" y="349"/>
                  </a:cubicBezTo>
                  <a:cubicBezTo>
                    <a:pt x="607" y="349"/>
                    <a:pt x="607" y="350"/>
                    <a:pt x="607" y="350"/>
                  </a:cubicBezTo>
                  <a:cubicBezTo>
                    <a:pt x="605" y="353"/>
                    <a:pt x="605" y="353"/>
                    <a:pt x="605" y="353"/>
                  </a:cubicBezTo>
                  <a:cubicBezTo>
                    <a:pt x="605" y="369"/>
                    <a:pt x="605" y="369"/>
                    <a:pt x="605" y="369"/>
                  </a:cubicBezTo>
                  <a:cubicBezTo>
                    <a:pt x="611" y="376"/>
                    <a:pt x="611" y="376"/>
                    <a:pt x="611" y="376"/>
                  </a:cubicBezTo>
                  <a:cubicBezTo>
                    <a:pt x="611" y="377"/>
                    <a:pt x="611" y="377"/>
                    <a:pt x="611" y="377"/>
                  </a:cubicBezTo>
                  <a:cubicBezTo>
                    <a:pt x="603" y="377"/>
                    <a:pt x="603" y="377"/>
                    <a:pt x="603" y="377"/>
                  </a:cubicBezTo>
                  <a:cubicBezTo>
                    <a:pt x="603" y="374"/>
                    <a:pt x="603" y="374"/>
                    <a:pt x="603" y="374"/>
                  </a:cubicBezTo>
                  <a:cubicBezTo>
                    <a:pt x="599" y="375"/>
                    <a:pt x="599" y="375"/>
                    <a:pt x="599" y="375"/>
                  </a:cubicBezTo>
                  <a:cubicBezTo>
                    <a:pt x="599" y="378"/>
                    <a:pt x="599" y="378"/>
                    <a:pt x="599" y="378"/>
                  </a:cubicBezTo>
                  <a:cubicBezTo>
                    <a:pt x="595" y="377"/>
                    <a:pt x="595" y="377"/>
                    <a:pt x="595" y="377"/>
                  </a:cubicBezTo>
                  <a:cubicBezTo>
                    <a:pt x="590" y="369"/>
                    <a:pt x="590" y="369"/>
                    <a:pt x="590" y="369"/>
                  </a:cubicBezTo>
                  <a:cubicBezTo>
                    <a:pt x="593" y="362"/>
                    <a:pt x="593" y="362"/>
                    <a:pt x="593" y="362"/>
                  </a:cubicBezTo>
                  <a:cubicBezTo>
                    <a:pt x="588" y="362"/>
                    <a:pt x="588" y="362"/>
                    <a:pt x="588" y="362"/>
                  </a:cubicBezTo>
                  <a:cubicBezTo>
                    <a:pt x="584" y="362"/>
                    <a:pt x="584" y="362"/>
                    <a:pt x="584" y="362"/>
                  </a:cubicBezTo>
                  <a:cubicBezTo>
                    <a:pt x="585" y="358"/>
                    <a:pt x="585" y="358"/>
                    <a:pt x="585" y="358"/>
                  </a:cubicBezTo>
                  <a:cubicBezTo>
                    <a:pt x="585" y="356"/>
                    <a:pt x="585" y="356"/>
                    <a:pt x="585" y="356"/>
                  </a:cubicBezTo>
                  <a:cubicBezTo>
                    <a:pt x="579" y="360"/>
                    <a:pt x="579" y="360"/>
                    <a:pt x="579" y="360"/>
                  </a:cubicBezTo>
                  <a:cubicBezTo>
                    <a:pt x="577" y="359"/>
                    <a:pt x="577" y="359"/>
                    <a:pt x="577" y="359"/>
                  </a:cubicBezTo>
                  <a:cubicBezTo>
                    <a:pt x="548" y="369"/>
                    <a:pt x="548" y="369"/>
                    <a:pt x="548" y="369"/>
                  </a:cubicBezTo>
                  <a:cubicBezTo>
                    <a:pt x="537" y="376"/>
                    <a:pt x="537" y="376"/>
                    <a:pt x="537" y="376"/>
                  </a:cubicBezTo>
                  <a:cubicBezTo>
                    <a:pt x="535" y="377"/>
                    <a:pt x="535" y="377"/>
                    <a:pt x="535" y="377"/>
                  </a:cubicBezTo>
                  <a:cubicBezTo>
                    <a:pt x="515" y="397"/>
                    <a:pt x="515" y="397"/>
                    <a:pt x="515" y="397"/>
                  </a:cubicBezTo>
                  <a:cubicBezTo>
                    <a:pt x="492" y="419"/>
                    <a:pt x="492" y="419"/>
                    <a:pt x="492" y="419"/>
                  </a:cubicBezTo>
                  <a:cubicBezTo>
                    <a:pt x="476" y="418"/>
                    <a:pt x="476" y="418"/>
                    <a:pt x="476" y="418"/>
                  </a:cubicBezTo>
                  <a:cubicBezTo>
                    <a:pt x="469" y="413"/>
                    <a:pt x="469" y="413"/>
                    <a:pt x="469" y="413"/>
                  </a:cubicBezTo>
                  <a:cubicBezTo>
                    <a:pt x="463" y="416"/>
                    <a:pt x="463" y="416"/>
                    <a:pt x="463" y="416"/>
                  </a:cubicBezTo>
                  <a:cubicBezTo>
                    <a:pt x="454" y="419"/>
                    <a:pt x="454" y="419"/>
                    <a:pt x="454" y="419"/>
                  </a:cubicBezTo>
                  <a:cubicBezTo>
                    <a:pt x="438" y="420"/>
                    <a:pt x="438" y="420"/>
                    <a:pt x="438" y="420"/>
                  </a:cubicBezTo>
                  <a:cubicBezTo>
                    <a:pt x="428" y="427"/>
                    <a:pt x="428" y="427"/>
                    <a:pt x="428" y="427"/>
                  </a:cubicBezTo>
                  <a:cubicBezTo>
                    <a:pt x="429" y="428"/>
                    <a:pt x="429" y="428"/>
                    <a:pt x="429" y="428"/>
                  </a:cubicBezTo>
                  <a:cubicBezTo>
                    <a:pt x="428" y="430"/>
                    <a:pt x="428" y="430"/>
                    <a:pt x="428" y="430"/>
                  </a:cubicBezTo>
                  <a:cubicBezTo>
                    <a:pt x="428" y="430"/>
                    <a:pt x="428" y="430"/>
                    <a:pt x="428" y="431"/>
                  </a:cubicBezTo>
                  <a:cubicBezTo>
                    <a:pt x="428" y="431"/>
                    <a:pt x="428" y="432"/>
                    <a:pt x="428" y="432"/>
                  </a:cubicBezTo>
                  <a:cubicBezTo>
                    <a:pt x="428" y="432"/>
                    <a:pt x="423" y="431"/>
                    <a:pt x="423" y="430"/>
                  </a:cubicBezTo>
                  <a:cubicBezTo>
                    <a:pt x="423" y="430"/>
                    <a:pt x="423" y="429"/>
                    <a:pt x="423" y="429"/>
                  </a:cubicBezTo>
                  <a:cubicBezTo>
                    <a:pt x="421" y="428"/>
                    <a:pt x="421" y="428"/>
                    <a:pt x="421" y="428"/>
                  </a:cubicBezTo>
                  <a:cubicBezTo>
                    <a:pt x="421" y="427"/>
                    <a:pt x="421" y="427"/>
                    <a:pt x="421" y="427"/>
                  </a:cubicBezTo>
                  <a:cubicBezTo>
                    <a:pt x="416" y="427"/>
                    <a:pt x="416" y="427"/>
                    <a:pt x="416" y="427"/>
                  </a:cubicBezTo>
                  <a:cubicBezTo>
                    <a:pt x="416" y="427"/>
                    <a:pt x="416" y="424"/>
                    <a:pt x="415" y="423"/>
                  </a:cubicBezTo>
                  <a:cubicBezTo>
                    <a:pt x="415" y="423"/>
                    <a:pt x="413" y="420"/>
                    <a:pt x="412" y="419"/>
                  </a:cubicBezTo>
                  <a:cubicBezTo>
                    <a:pt x="411" y="417"/>
                    <a:pt x="410" y="417"/>
                    <a:pt x="410" y="416"/>
                  </a:cubicBezTo>
                  <a:cubicBezTo>
                    <a:pt x="410" y="416"/>
                    <a:pt x="409" y="416"/>
                    <a:pt x="409" y="416"/>
                  </a:cubicBezTo>
                  <a:cubicBezTo>
                    <a:pt x="409" y="417"/>
                    <a:pt x="409" y="417"/>
                    <a:pt x="409" y="417"/>
                  </a:cubicBezTo>
                  <a:cubicBezTo>
                    <a:pt x="409" y="417"/>
                    <a:pt x="408" y="417"/>
                    <a:pt x="408" y="418"/>
                  </a:cubicBezTo>
                  <a:cubicBezTo>
                    <a:pt x="407" y="418"/>
                    <a:pt x="406" y="419"/>
                    <a:pt x="406" y="419"/>
                  </a:cubicBezTo>
                  <a:cubicBezTo>
                    <a:pt x="406" y="419"/>
                    <a:pt x="405" y="419"/>
                    <a:pt x="405" y="419"/>
                  </a:cubicBezTo>
                  <a:cubicBezTo>
                    <a:pt x="405" y="420"/>
                    <a:pt x="405" y="420"/>
                    <a:pt x="405" y="420"/>
                  </a:cubicBezTo>
                  <a:cubicBezTo>
                    <a:pt x="404" y="421"/>
                    <a:pt x="404" y="421"/>
                    <a:pt x="404" y="421"/>
                  </a:cubicBezTo>
                  <a:cubicBezTo>
                    <a:pt x="403" y="421"/>
                    <a:pt x="403" y="422"/>
                    <a:pt x="403" y="421"/>
                  </a:cubicBezTo>
                  <a:cubicBezTo>
                    <a:pt x="402" y="421"/>
                    <a:pt x="402" y="420"/>
                    <a:pt x="402" y="420"/>
                  </a:cubicBezTo>
                  <a:cubicBezTo>
                    <a:pt x="402" y="420"/>
                    <a:pt x="402" y="421"/>
                    <a:pt x="401" y="421"/>
                  </a:cubicBezTo>
                  <a:cubicBezTo>
                    <a:pt x="400" y="421"/>
                    <a:pt x="399" y="421"/>
                    <a:pt x="398" y="422"/>
                  </a:cubicBezTo>
                  <a:cubicBezTo>
                    <a:pt x="398" y="422"/>
                    <a:pt x="396" y="424"/>
                    <a:pt x="396" y="424"/>
                  </a:cubicBezTo>
                  <a:cubicBezTo>
                    <a:pt x="396" y="424"/>
                    <a:pt x="384" y="418"/>
                    <a:pt x="384" y="418"/>
                  </a:cubicBezTo>
                  <a:cubicBezTo>
                    <a:pt x="384" y="418"/>
                    <a:pt x="382" y="418"/>
                    <a:pt x="381" y="418"/>
                  </a:cubicBezTo>
                  <a:cubicBezTo>
                    <a:pt x="380" y="417"/>
                    <a:pt x="378" y="418"/>
                    <a:pt x="378" y="418"/>
                  </a:cubicBezTo>
                  <a:cubicBezTo>
                    <a:pt x="377" y="418"/>
                    <a:pt x="377" y="417"/>
                    <a:pt x="377" y="418"/>
                  </a:cubicBezTo>
                  <a:cubicBezTo>
                    <a:pt x="376" y="419"/>
                    <a:pt x="375" y="420"/>
                    <a:pt x="375" y="420"/>
                  </a:cubicBezTo>
                  <a:cubicBezTo>
                    <a:pt x="375" y="420"/>
                    <a:pt x="374" y="420"/>
                    <a:pt x="374" y="420"/>
                  </a:cubicBezTo>
                  <a:cubicBezTo>
                    <a:pt x="373" y="420"/>
                    <a:pt x="373" y="419"/>
                    <a:pt x="373" y="420"/>
                  </a:cubicBezTo>
                  <a:cubicBezTo>
                    <a:pt x="372" y="420"/>
                    <a:pt x="373" y="421"/>
                    <a:pt x="372" y="421"/>
                  </a:cubicBezTo>
                  <a:cubicBezTo>
                    <a:pt x="371" y="421"/>
                    <a:pt x="371" y="422"/>
                    <a:pt x="370" y="422"/>
                  </a:cubicBezTo>
                  <a:cubicBezTo>
                    <a:pt x="369" y="422"/>
                    <a:pt x="369" y="422"/>
                    <a:pt x="368" y="422"/>
                  </a:cubicBezTo>
                  <a:cubicBezTo>
                    <a:pt x="368" y="422"/>
                    <a:pt x="367" y="423"/>
                    <a:pt x="367" y="424"/>
                  </a:cubicBezTo>
                  <a:cubicBezTo>
                    <a:pt x="367" y="424"/>
                    <a:pt x="367" y="424"/>
                    <a:pt x="367" y="425"/>
                  </a:cubicBezTo>
                  <a:cubicBezTo>
                    <a:pt x="367" y="425"/>
                    <a:pt x="368" y="425"/>
                    <a:pt x="366" y="426"/>
                  </a:cubicBezTo>
                  <a:cubicBezTo>
                    <a:pt x="365" y="426"/>
                    <a:pt x="365" y="426"/>
                    <a:pt x="365" y="427"/>
                  </a:cubicBezTo>
                  <a:cubicBezTo>
                    <a:pt x="364" y="427"/>
                    <a:pt x="364" y="428"/>
                    <a:pt x="364" y="429"/>
                  </a:cubicBezTo>
                  <a:cubicBezTo>
                    <a:pt x="364" y="429"/>
                    <a:pt x="364" y="429"/>
                    <a:pt x="364" y="430"/>
                  </a:cubicBezTo>
                  <a:cubicBezTo>
                    <a:pt x="363" y="431"/>
                    <a:pt x="363" y="432"/>
                    <a:pt x="363" y="432"/>
                  </a:cubicBezTo>
                  <a:cubicBezTo>
                    <a:pt x="362" y="433"/>
                    <a:pt x="362" y="433"/>
                    <a:pt x="362" y="433"/>
                  </a:cubicBezTo>
                  <a:cubicBezTo>
                    <a:pt x="362" y="433"/>
                    <a:pt x="362" y="431"/>
                    <a:pt x="362" y="431"/>
                  </a:cubicBezTo>
                  <a:cubicBezTo>
                    <a:pt x="362" y="431"/>
                    <a:pt x="363" y="429"/>
                    <a:pt x="363" y="429"/>
                  </a:cubicBezTo>
                  <a:cubicBezTo>
                    <a:pt x="363" y="428"/>
                    <a:pt x="363" y="428"/>
                    <a:pt x="362" y="428"/>
                  </a:cubicBezTo>
                  <a:cubicBezTo>
                    <a:pt x="362" y="428"/>
                    <a:pt x="362" y="428"/>
                    <a:pt x="361" y="427"/>
                  </a:cubicBezTo>
                  <a:cubicBezTo>
                    <a:pt x="361" y="427"/>
                    <a:pt x="360" y="427"/>
                    <a:pt x="360" y="426"/>
                  </a:cubicBezTo>
                  <a:cubicBezTo>
                    <a:pt x="359" y="425"/>
                    <a:pt x="360" y="425"/>
                    <a:pt x="359" y="425"/>
                  </a:cubicBezTo>
                  <a:cubicBezTo>
                    <a:pt x="359" y="424"/>
                    <a:pt x="359" y="423"/>
                    <a:pt x="358" y="423"/>
                  </a:cubicBezTo>
                  <a:cubicBezTo>
                    <a:pt x="358" y="423"/>
                    <a:pt x="358" y="423"/>
                    <a:pt x="358" y="424"/>
                  </a:cubicBezTo>
                  <a:cubicBezTo>
                    <a:pt x="358" y="424"/>
                    <a:pt x="359" y="425"/>
                    <a:pt x="358" y="425"/>
                  </a:cubicBezTo>
                  <a:cubicBezTo>
                    <a:pt x="357" y="425"/>
                    <a:pt x="357" y="425"/>
                    <a:pt x="357" y="425"/>
                  </a:cubicBezTo>
                  <a:cubicBezTo>
                    <a:pt x="356" y="425"/>
                    <a:pt x="357" y="425"/>
                    <a:pt x="357" y="425"/>
                  </a:cubicBezTo>
                  <a:cubicBezTo>
                    <a:pt x="356" y="425"/>
                    <a:pt x="356" y="426"/>
                    <a:pt x="355" y="426"/>
                  </a:cubicBezTo>
                  <a:cubicBezTo>
                    <a:pt x="355" y="425"/>
                    <a:pt x="355" y="425"/>
                    <a:pt x="355" y="425"/>
                  </a:cubicBezTo>
                  <a:cubicBezTo>
                    <a:pt x="355" y="425"/>
                    <a:pt x="355" y="424"/>
                    <a:pt x="354" y="425"/>
                  </a:cubicBezTo>
                  <a:cubicBezTo>
                    <a:pt x="353" y="425"/>
                    <a:pt x="352" y="426"/>
                    <a:pt x="351" y="426"/>
                  </a:cubicBezTo>
                  <a:cubicBezTo>
                    <a:pt x="351" y="426"/>
                    <a:pt x="348" y="426"/>
                    <a:pt x="348" y="426"/>
                  </a:cubicBezTo>
                  <a:cubicBezTo>
                    <a:pt x="348" y="425"/>
                    <a:pt x="348" y="425"/>
                    <a:pt x="348" y="424"/>
                  </a:cubicBezTo>
                  <a:cubicBezTo>
                    <a:pt x="349" y="423"/>
                    <a:pt x="349" y="423"/>
                    <a:pt x="349" y="422"/>
                  </a:cubicBezTo>
                  <a:cubicBezTo>
                    <a:pt x="349" y="420"/>
                    <a:pt x="349" y="421"/>
                    <a:pt x="349" y="420"/>
                  </a:cubicBezTo>
                  <a:cubicBezTo>
                    <a:pt x="348" y="419"/>
                    <a:pt x="349" y="420"/>
                    <a:pt x="348" y="419"/>
                  </a:cubicBezTo>
                  <a:cubicBezTo>
                    <a:pt x="348" y="417"/>
                    <a:pt x="348" y="418"/>
                    <a:pt x="348" y="417"/>
                  </a:cubicBezTo>
                  <a:cubicBezTo>
                    <a:pt x="348" y="416"/>
                    <a:pt x="348" y="415"/>
                    <a:pt x="348" y="415"/>
                  </a:cubicBezTo>
                  <a:cubicBezTo>
                    <a:pt x="347" y="415"/>
                    <a:pt x="347" y="415"/>
                    <a:pt x="347" y="415"/>
                  </a:cubicBezTo>
                  <a:cubicBezTo>
                    <a:pt x="347" y="415"/>
                    <a:pt x="347" y="415"/>
                    <a:pt x="346" y="415"/>
                  </a:cubicBezTo>
                  <a:cubicBezTo>
                    <a:pt x="346" y="414"/>
                    <a:pt x="345" y="415"/>
                    <a:pt x="345" y="415"/>
                  </a:cubicBezTo>
                  <a:cubicBezTo>
                    <a:pt x="345" y="415"/>
                    <a:pt x="344" y="415"/>
                    <a:pt x="344" y="415"/>
                  </a:cubicBezTo>
                  <a:cubicBezTo>
                    <a:pt x="344" y="415"/>
                    <a:pt x="344" y="417"/>
                    <a:pt x="343" y="415"/>
                  </a:cubicBezTo>
                  <a:cubicBezTo>
                    <a:pt x="343" y="414"/>
                    <a:pt x="342" y="414"/>
                    <a:pt x="342" y="414"/>
                  </a:cubicBezTo>
                  <a:cubicBezTo>
                    <a:pt x="342" y="413"/>
                    <a:pt x="343" y="412"/>
                    <a:pt x="342" y="413"/>
                  </a:cubicBezTo>
                  <a:cubicBezTo>
                    <a:pt x="341" y="413"/>
                    <a:pt x="340" y="414"/>
                    <a:pt x="340" y="414"/>
                  </a:cubicBezTo>
                  <a:cubicBezTo>
                    <a:pt x="340" y="414"/>
                    <a:pt x="340" y="414"/>
                    <a:pt x="340" y="414"/>
                  </a:cubicBezTo>
                  <a:cubicBezTo>
                    <a:pt x="339" y="413"/>
                    <a:pt x="339" y="412"/>
                    <a:pt x="339" y="412"/>
                  </a:cubicBezTo>
                  <a:cubicBezTo>
                    <a:pt x="337" y="412"/>
                    <a:pt x="337" y="412"/>
                    <a:pt x="337" y="412"/>
                  </a:cubicBezTo>
                  <a:cubicBezTo>
                    <a:pt x="337" y="412"/>
                    <a:pt x="338" y="411"/>
                    <a:pt x="337" y="411"/>
                  </a:cubicBezTo>
                  <a:cubicBezTo>
                    <a:pt x="336" y="411"/>
                    <a:pt x="336" y="411"/>
                    <a:pt x="336" y="411"/>
                  </a:cubicBezTo>
                  <a:cubicBezTo>
                    <a:pt x="336" y="411"/>
                    <a:pt x="336" y="411"/>
                    <a:pt x="335" y="411"/>
                  </a:cubicBezTo>
                  <a:cubicBezTo>
                    <a:pt x="335" y="411"/>
                    <a:pt x="335" y="412"/>
                    <a:pt x="335" y="411"/>
                  </a:cubicBezTo>
                  <a:cubicBezTo>
                    <a:pt x="335" y="410"/>
                    <a:pt x="335" y="410"/>
                    <a:pt x="335" y="410"/>
                  </a:cubicBezTo>
                  <a:cubicBezTo>
                    <a:pt x="335" y="410"/>
                    <a:pt x="335" y="410"/>
                    <a:pt x="335" y="409"/>
                  </a:cubicBezTo>
                  <a:cubicBezTo>
                    <a:pt x="334" y="409"/>
                    <a:pt x="333" y="410"/>
                    <a:pt x="333" y="410"/>
                  </a:cubicBezTo>
                  <a:cubicBezTo>
                    <a:pt x="332" y="410"/>
                    <a:pt x="332" y="410"/>
                    <a:pt x="332" y="410"/>
                  </a:cubicBezTo>
                  <a:cubicBezTo>
                    <a:pt x="331" y="410"/>
                    <a:pt x="331" y="410"/>
                    <a:pt x="331" y="410"/>
                  </a:cubicBezTo>
                  <a:cubicBezTo>
                    <a:pt x="331" y="410"/>
                    <a:pt x="331" y="411"/>
                    <a:pt x="331" y="410"/>
                  </a:cubicBezTo>
                  <a:cubicBezTo>
                    <a:pt x="331" y="409"/>
                    <a:pt x="330" y="409"/>
                    <a:pt x="330" y="409"/>
                  </a:cubicBezTo>
                  <a:cubicBezTo>
                    <a:pt x="330" y="408"/>
                    <a:pt x="330" y="408"/>
                    <a:pt x="330" y="408"/>
                  </a:cubicBezTo>
                  <a:cubicBezTo>
                    <a:pt x="331" y="407"/>
                    <a:pt x="330" y="406"/>
                    <a:pt x="330" y="405"/>
                  </a:cubicBezTo>
                  <a:cubicBezTo>
                    <a:pt x="329" y="405"/>
                    <a:pt x="329" y="405"/>
                    <a:pt x="329" y="405"/>
                  </a:cubicBezTo>
                  <a:cubicBezTo>
                    <a:pt x="329" y="405"/>
                    <a:pt x="329" y="405"/>
                    <a:pt x="329" y="404"/>
                  </a:cubicBezTo>
                  <a:cubicBezTo>
                    <a:pt x="329" y="404"/>
                    <a:pt x="329" y="404"/>
                    <a:pt x="329" y="403"/>
                  </a:cubicBezTo>
                  <a:cubicBezTo>
                    <a:pt x="329" y="403"/>
                    <a:pt x="329" y="402"/>
                    <a:pt x="329" y="402"/>
                  </a:cubicBezTo>
                  <a:cubicBezTo>
                    <a:pt x="329" y="402"/>
                    <a:pt x="329" y="402"/>
                    <a:pt x="328" y="402"/>
                  </a:cubicBezTo>
                  <a:cubicBezTo>
                    <a:pt x="328" y="402"/>
                    <a:pt x="328" y="402"/>
                    <a:pt x="327" y="402"/>
                  </a:cubicBezTo>
                  <a:cubicBezTo>
                    <a:pt x="326" y="402"/>
                    <a:pt x="326" y="402"/>
                    <a:pt x="326" y="402"/>
                  </a:cubicBezTo>
                  <a:cubicBezTo>
                    <a:pt x="325" y="401"/>
                    <a:pt x="325" y="401"/>
                    <a:pt x="324" y="401"/>
                  </a:cubicBezTo>
                  <a:cubicBezTo>
                    <a:pt x="324" y="401"/>
                    <a:pt x="324" y="401"/>
                    <a:pt x="324" y="401"/>
                  </a:cubicBezTo>
                  <a:cubicBezTo>
                    <a:pt x="323" y="400"/>
                    <a:pt x="323" y="399"/>
                    <a:pt x="322" y="399"/>
                  </a:cubicBezTo>
                  <a:cubicBezTo>
                    <a:pt x="322" y="399"/>
                    <a:pt x="322" y="399"/>
                    <a:pt x="322" y="398"/>
                  </a:cubicBezTo>
                  <a:cubicBezTo>
                    <a:pt x="322" y="397"/>
                    <a:pt x="322" y="397"/>
                    <a:pt x="322" y="397"/>
                  </a:cubicBezTo>
                  <a:cubicBezTo>
                    <a:pt x="322" y="397"/>
                    <a:pt x="321" y="397"/>
                    <a:pt x="321" y="397"/>
                  </a:cubicBezTo>
                  <a:cubicBezTo>
                    <a:pt x="320" y="397"/>
                    <a:pt x="319" y="398"/>
                    <a:pt x="318" y="397"/>
                  </a:cubicBezTo>
                  <a:cubicBezTo>
                    <a:pt x="318" y="396"/>
                    <a:pt x="318" y="395"/>
                    <a:pt x="318" y="395"/>
                  </a:cubicBezTo>
                  <a:cubicBezTo>
                    <a:pt x="319" y="394"/>
                    <a:pt x="319" y="394"/>
                    <a:pt x="319" y="394"/>
                  </a:cubicBezTo>
                  <a:cubicBezTo>
                    <a:pt x="319" y="394"/>
                    <a:pt x="317" y="391"/>
                    <a:pt x="316" y="390"/>
                  </a:cubicBezTo>
                  <a:cubicBezTo>
                    <a:pt x="316" y="390"/>
                    <a:pt x="316" y="390"/>
                    <a:pt x="315" y="390"/>
                  </a:cubicBezTo>
                  <a:cubicBezTo>
                    <a:pt x="314" y="391"/>
                    <a:pt x="314" y="391"/>
                    <a:pt x="313" y="391"/>
                  </a:cubicBezTo>
                  <a:cubicBezTo>
                    <a:pt x="313" y="391"/>
                    <a:pt x="313" y="391"/>
                    <a:pt x="312" y="390"/>
                  </a:cubicBezTo>
                  <a:cubicBezTo>
                    <a:pt x="312" y="390"/>
                    <a:pt x="312" y="389"/>
                    <a:pt x="311" y="389"/>
                  </a:cubicBezTo>
                  <a:cubicBezTo>
                    <a:pt x="311" y="389"/>
                    <a:pt x="311" y="388"/>
                    <a:pt x="311" y="387"/>
                  </a:cubicBezTo>
                  <a:cubicBezTo>
                    <a:pt x="311" y="386"/>
                    <a:pt x="311" y="385"/>
                    <a:pt x="311" y="384"/>
                  </a:cubicBezTo>
                  <a:cubicBezTo>
                    <a:pt x="311" y="383"/>
                    <a:pt x="311" y="383"/>
                    <a:pt x="311" y="383"/>
                  </a:cubicBezTo>
                  <a:cubicBezTo>
                    <a:pt x="312" y="382"/>
                    <a:pt x="311" y="382"/>
                    <a:pt x="311" y="382"/>
                  </a:cubicBezTo>
                  <a:cubicBezTo>
                    <a:pt x="311" y="381"/>
                    <a:pt x="310" y="382"/>
                    <a:pt x="311" y="381"/>
                  </a:cubicBezTo>
                  <a:cubicBezTo>
                    <a:pt x="311" y="381"/>
                    <a:pt x="312" y="381"/>
                    <a:pt x="312" y="381"/>
                  </a:cubicBezTo>
                  <a:cubicBezTo>
                    <a:pt x="312" y="380"/>
                    <a:pt x="313" y="380"/>
                    <a:pt x="312" y="380"/>
                  </a:cubicBezTo>
                  <a:cubicBezTo>
                    <a:pt x="312" y="380"/>
                    <a:pt x="311" y="380"/>
                    <a:pt x="311" y="380"/>
                  </a:cubicBezTo>
                  <a:cubicBezTo>
                    <a:pt x="310" y="380"/>
                    <a:pt x="310" y="380"/>
                    <a:pt x="310" y="379"/>
                  </a:cubicBezTo>
                  <a:cubicBezTo>
                    <a:pt x="309" y="379"/>
                    <a:pt x="309" y="379"/>
                    <a:pt x="309" y="379"/>
                  </a:cubicBezTo>
                  <a:cubicBezTo>
                    <a:pt x="309" y="379"/>
                    <a:pt x="308" y="379"/>
                    <a:pt x="308" y="379"/>
                  </a:cubicBezTo>
                  <a:cubicBezTo>
                    <a:pt x="308" y="379"/>
                    <a:pt x="308" y="379"/>
                    <a:pt x="307" y="379"/>
                  </a:cubicBezTo>
                  <a:cubicBezTo>
                    <a:pt x="307" y="378"/>
                    <a:pt x="307" y="379"/>
                    <a:pt x="307" y="378"/>
                  </a:cubicBezTo>
                  <a:cubicBezTo>
                    <a:pt x="306" y="377"/>
                    <a:pt x="306" y="377"/>
                    <a:pt x="306" y="377"/>
                  </a:cubicBezTo>
                  <a:cubicBezTo>
                    <a:pt x="305" y="376"/>
                    <a:pt x="305" y="376"/>
                    <a:pt x="305" y="376"/>
                  </a:cubicBezTo>
                  <a:cubicBezTo>
                    <a:pt x="305" y="376"/>
                    <a:pt x="305" y="376"/>
                    <a:pt x="304" y="376"/>
                  </a:cubicBezTo>
                  <a:cubicBezTo>
                    <a:pt x="303" y="376"/>
                    <a:pt x="305" y="376"/>
                    <a:pt x="303" y="375"/>
                  </a:cubicBezTo>
                  <a:cubicBezTo>
                    <a:pt x="302" y="375"/>
                    <a:pt x="302" y="375"/>
                    <a:pt x="301" y="375"/>
                  </a:cubicBezTo>
                  <a:cubicBezTo>
                    <a:pt x="301" y="375"/>
                    <a:pt x="301" y="376"/>
                    <a:pt x="301" y="376"/>
                  </a:cubicBezTo>
                  <a:cubicBezTo>
                    <a:pt x="300" y="375"/>
                    <a:pt x="300" y="375"/>
                    <a:pt x="300" y="375"/>
                  </a:cubicBezTo>
                  <a:cubicBezTo>
                    <a:pt x="300" y="375"/>
                    <a:pt x="300" y="375"/>
                    <a:pt x="300" y="375"/>
                  </a:cubicBezTo>
                  <a:cubicBezTo>
                    <a:pt x="300" y="375"/>
                    <a:pt x="299" y="374"/>
                    <a:pt x="299" y="375"/>
                  </a:cubicBezTo>
                  <a:cubicBezTo>
                    <a:pt x="298" y="375"/>
                    <a:pt x="299" y="375"/>
                    <a:pt x="298" y="375"/>
                  </a:cubicBezTo>
                  <a:cubicBezTo>
                    <a:pt x="298" y="375"/>
                    <a:pt x="298" y="376"/>
                    <a:pt x="297" y="375"/>
                  </a:cubicBezTo>
                  <a:cubicBezTo>
                    <a:pt x="297" y="374"/>
                    <a:pt x="296" y="374"/>
                    <a:pt x="296" y="374"/>
                  </a:cubicBezTo>
                  <a:cubicBezTo>
                    <a:pt x="296" y="374"/>
                    <a:pt x="295" y="374"/>
                    <a:pt x="295" y="374"/>
                  </a:cubicBezTo>
                  <a:cubicBezTo>
                    <a:pt x="295" y="374"/>
                    <a:pt x="295" y="375"/>
                    <a:pt x="295" y="375"/>
                  </a:cubicBezTo>
                  <a:cubicBezTo>
                    <a:pt x="295" y="375"/>
                    <a:pt x="295" y="375"/>
                    <a:pt x="295" y="376"/>
                  </a:cubicBezTo>
                  <a:cubicBezTo>
                    <a:pt x="295" y="377"/>
                    <a:pt x="295" y="378"/>
                    <a:pt x="295" y="378"/>
                  </a:cubicBezTo>
                  <a:cubicBezTo>
                    <a:pt x="294" y="379"/>
                    <a:pt x="294" y="379"/>
                    <a:pt x="294" y="379"/>
                  </a:cubicBezTo>
                  <a:cubicBezTo>
                    <a:pt x="294" y="379"/>
                    <a:pt x="294" y="380"/>
                    <a:pt x="293" y="380"/>
                  </a:cubicBezTo>
                  <a:cubicBezTo>
                    <a:pt x="293" y="381"/>
                    <a:pt x="293" y="381"/>
                    <a:pt x="293" y="381"/>
                  </a:cubicBezTo>
                  <a:cubicBezTo>
                    <a:pt x="293" y="382"/>
                    <a:pt x="293" y="383"/>
                    <a:pt x="293" y="383"/>
                  </a:cubicBezTo>
                  <a:cubicBezTo>
                    <a:pt x="292" y="383"/>
                    <a:pt x="292" y="383"/>
                    <a:pt x="292" y="383"/>
                  </a:cubicBezTo>
                  <a:cubicBezTo>
                    <a:pt x="291" y="384"/>
                    <a:pt x="291" y="384"/>
                    <a:pt x="290" y="384"/>
                  </a:cubicBezTo>
                  <a:cubicBezTo>
                    <a:pt x="290" y="384"/>
                    <a:pt x="289" y="384"/>
                    <a:pt x="289" y="385"/>
                  </a:cubicBezTo>
                  <a:cubicBezTo>
                    <a:pt x="289" y="385"/>
                    <a:pt x="289" y="386"/>
                    <a:pt x="289" y="386"/>
                  </a:cubicBezTo>
                  <a:cubicBezTo>
                    <a:pt x="288" y="387"/>
                    <a:pt x="288" y="388"/>
                    <a:pt x="288" y="388"/>
                  </a:cubicBezTo>
                  <a:cubicBezTo>
                    <a:pt x="287" y="388"/>
                    <a:pt x="287" y="388"/>
                    <a:pt x="286" y="388"/>
                  </a:cubicBezTo>
                  <a:cubicBezTo>
                    <a:pt x="286" y="388"/>
                    <a:pt x="286" y="388"/>
                    <a:pt x="286" y="388"/>
                  </a:cubicBezTo>
                  <a:cubicBezTo>
                    <a:pt x="286" y="388"/>
                    <a:pt x="286" y="388"/>
                    <a:pt x="285" y="388"/>
                  </a:cubicBezTo>
                  <a:cubicBezTo>
                    <a:pt x="285" y="388"/>
                    <a:pt x="284" y="388"/>
                    <a:pt x="284" y="389"/>
                  </a:cubicBezTo>
                  <a:cubicBezTo>
                    <a:pt x="284" y="389"/>
                    <a:pt x="285" y="390"/>
                    <a:pt x="284" y="390"/>
                  </a:cubicBezTo>
                  <a:cubicBezTo>
                    <a:pt x="283" y="390"/>
                    <a:pt x="282" y="390"/>
                    <a:pt x="282" y="390"/>
                  </a:cubicBezTo>
                  <a:cubicBezTo>
                    <a:pt x="282" y="390"/>
                    <a:pt x="282" y="390"/>
                    <a:pt x="281" y="390"/>
                  </a:cubicBezTo>
                  <a:cubicBezTo>
                    <a:pt x="281" y="389"/>
                    <a:pt x="281" y="389"/>
                    <a:pt x="281" y="389"/>
                  </a:cubicBezTo>
                  <a:cubicBezTo>
                    <a:pt x="280" y="388"/>
                    <a:pt x="280" y="388"/>
                    <a:pt x="280" y="388"/>
                  </a:cubicBezTo>
                  <a:cubicBezTo>
                    <a:pt x="279" y="388"/>
                    <a:pt x="279" y="388"/>
                    <a:pt x="279" y="387"/>
                  </a:cubicBezTo>
                  <a:cubicBezTo>
                    <a:pt x="279" y="387"/>
                    <a:pt x="278" y="387"/>
                    <a:pt x="278" y="387"/>
                  </a:cubicBezTo>
                  <a:cubicBezTo>
                    <a:pt x="278" y="387"/>
                    <a:pt x="279" y="387"/>
                    <a:pt x="278" y="386"/>
                  </a:cubicBezTo>
                  <a:cubicBezTo>
                    <a:pt x="277" y="386"/>
                    <a:pt x="276" y="386"/>
                    <a:pt x="276" y="386"/>
                  </a:cubicBezTo>
                  <a:cubicBezTo>
                    <a:pt x="275" y="385"/>
                    <a:pt x="276" y="384"/>
                    <a:pt x="275" y="384"/>
                  </a:cubicBezTo>
                  <a:cubicBezTo>
                    <a:pt x="275" y="384"/>
                    <a:pt x="274" y="385"/>
                    <a:pt x="274" y="384"/>
                  </a:cubicBezTo>
                  <a:cubicBezTo>
                    <a:pt x="273" y="384"/>
                    <a:pt x="273" y="383"/>
                    <a:pt x="273" y="383"/>
                  </a:cubicBezTo>
                  <a:cubicBezTo>
                    <a:pt x="273" y="383"/>
                    <a:pt x="273" y="383"/>
                    <a:pt x="273" y="383"/>
                  </a:cubicBezTo>
                  <a:cubicBezTo>
                    <a:pt x="272" y="383"/>
                    <a:pt x="271" y="383"/>
                    <a:pt x="271" y="383"/>
                  </a:cubicBezTo>
                  <a:cubicBezTo>
                    <a:pt x="271" y="384"/>
                    <a:pt x="270" y="384"/>
                    <a:pt x="270" y="384"/>
                  </a:cubicBezTo>
                  <a:cubicBezTo>
                    <a:pt x="269" y="383"/>
                    <a:pt x="269" y="383"/>
                    <a:pt x="268" y="383"/>
                  </a:cubicBezTo>
                  <a:cubicBezTo>
                    <a:pt x="268" y="384"/>
                    <a:pt x="268" y="384"/>
                    <a:pt x="268" y="384"/>
                  </a:cubicBezTo>
                  <a:cubicBezTo>
                    <a:pt x="267" y="384"/>
                    <a:pt x="267" y="383"/>
                    <a:pt x="267" y="383"/>
                  </a:cubicBezTo>
                  <a:cubicBezTo>
                    <a:pt x="266" y="384"/>
                    <a:pt x="266" y="384"/>
                    <a:pt x="266" y="384"/>
                  </a:cubicBezTo>
                  <a:cubicBezTo>
                    <a:pt x="265" y="383"/>
                    <a:pt x="266" y="383"/>
                    <a:pt x="265" y="383"/>
                  </a:cubicBezTo>
                  <a:cubicBezTo>
                    <a:pt x="264" y="383"/>
                    <a:pt x="264" y="384"/>
                    <a:pt x="263" y="384"/>
                  </a:cubicBezTo>
                  <a:cubicBezTo>
                    <a:pt x="263" y="384"/>
                    <a:pt x="263" y="384"/>
                    <a:pt x="262" y="383"/>
                  </a:cubicBezTo>
                  <a:cubicBezTo>
                    <a:pt x="262" y="383"/>
                    <a:pt x="262" y="383"/>
                    <a:pt x="262" y="382"/>
                  </a:cubicBezTo>
                  <a:cubicBezTo>
                    <a:pt x="262" y="381"/>
                    <a:pt x="261" y="380"/>
                    <a:pt x="261" y="380"/>
                  </a:cubicBezTo>
                  <a:cubicBezTo>
                    <a:pt x="261" y="380"/>
                    <a:pt x="261" y="380"/>
                    <a:pt x="260" y="380"/>
                  </a:cubicBezTo>
                  <a:cubicBezTo>
                    <a:pt x="260" y="381"/>
                    <a:pt x="259" y="381"/>
                    <a:pt x="259" y="381"/>
                  </a:cubicBezTo>
                  <a:cubicBezTo>
                    <a:pt x="258" y="381"/>
                    <a:pt x="258" y="381"/>
                    <a:pt x="258" y="381"/>
                  </a:cubicBezTo>
                  <a:cubicBezTo>
                    <a:pt x="258" y="382"/>
                    <a:pt x="258" y="382"/>
                    <a:pt x="258" y="382"/>
                  </a:cubicBezTo>
                  <a:cubicBezTo>
                    <a:pt x="257" y="382"/>
                    <a:pt x="257" y="382"/>
                    <a:pt x="257" y="382"/>
                  </a:cubicBezTo>
                  <a:cubicBezTo>
                    <a:pt x="257" y="383"/>
                    <a:pt x="257" y="383"/>
                    <a:pt x="257" y="383"/>
                  </a:cubicBezTo>
                  <a:cubicBezTo>
                    <a:pt x="257" y="384"/>
                    <a:pt x="257" y="384"/>
                    <a:pt x="256" y="384"/>
                  </a:cubicBezTo>
                  <a:cubicBezTo>
                    <a:pt x="256" y="384"/>
                    <a:pt x="255" y="385"/>
                    <a:pt x="255" y="385"/>
                  </a:cubicBezTo>
                  <a:cubicBezTo>
                    <a:pt x="255" y="386"/>
                    <a:pt x="256" y="386"/>
                    <a:pt x="255" y="386"/>
                  </a:cubicBezTo>
                  <a:cubicBezTo>
                    <a:pt x="255" y="387"/>
                    <a:pt x="254" y="387"/>
                    <a:pt x="253" y="387"/>
                  </a:cubicBezTo>
                  <a:cubicBezTo>
                    <a:pt x="253" y="387"/>
                    <a:pt x="252" y="387"/>
                    <a:pt x="252" y="387"/>
                  </a:cubicBezTo>
                  <a:cubicBezTo>
                    <a:pt x="252" y="387"/>
                    <a:pt x="252" y="388"/>
                    <a:pt x="252" y="388"/>
                  </a:cubicBezTo>
                  <a:cubicBezTo>
                    <a:pt x="252" y="388"/>
                    <a:pt x="251" y="388"/>
                    <a:pt x="251" y="388"/>
                  </a:cubicBezTo>
                  <a:cubicBezTo>
                    <a:pt x="250" y="388"/>
                    <a:pt x="249" y="388"/>
                    <a:pt x="249" y="388"/>
                  </a:cubicBezTo>
                  <a:cubicBezTo>
                    <a:pt x="249" y="388"/>
                    <a:pt x="248" y="388"/>
                    <a:pt x="248" y="388"/>
                  </a:cubicBezTo>
                  <a:cubicBezTo>
                    <a:pt x="248" y="388"/>
                    <a:pt x="249" y="389"/>
                    <a:pt x="248" y="389"/>
                  </a:cubicBezTo>
                  <a:cubicBezTo>
                    <a:pt x="247" y="389"/>
                    <a:pt x="246" y="390"/>
                    <a:pt x="246" y="390"/>
                  </a:cubicBezTo>
                  <a:cubicBezTo>
                    <a:pt x="247" y="390"/>
                    <a:pt x="247" y="390"/>
                    <a:pt x="247" y="391"/>
                  </a:cubicBezTo>
                  <a:cubicBezTo>
                    <a:pt x="246" y="391"/>
                    <a:pt x="247" y="391"/>
                    <a:pt x="246" y="392"/>
                  </a:cubicBezTo>
                  <a:cubicBezTo>
                    <a:pt x="245" y="393"/>
                    <a:pt x="246" y="393"/>
                    <a:pt x="245" y="393"/>
                  </a:cubicBezTo>
                  <a:cubicBezTo>
                    <a:pt x="244" y="393"/>
                    <a:pt x="243" y="394"/>
                    <a:pt x="242" y="394"/>
                  </a:cubicBezTo>
                  <a:cubicBezTo>
                    <a:pt x="241" y="393"/>
                    <a:pt x="241" y="393"/>
                    <a:pt x="241" y="393"/>
                  </a:cubicBezTo>
                  <a:cubicBezTo>
                    <a:pt x="241" y="392"/>
                    <a:pt x="241" y="392"/>
                    <a:pt x="241" y="391"/>
                  </a:cubicBezTo>
                  <a:cubicBezTo>
                    <a:pt x="240" y="391"/>
                    <a:pt x="241" y="391"/>
                    <a:pt x="240" y="390"/>
                  </a:cubicBezTo>
                  <a:cubicBezTo>
                    <a:pt x="239" y="390"/>
                    <a:pt x="240" y="390"/>
                    <a:pt x="239" y="389"/>
                  </a:cubicBezTo>
                  <a:cubicBezTo>
                    <a:pt x="238" y="389"/>
                    <a:pt x="236" y="389"/>
                    <a:pt x="236" y="389"/>
                  </a:cubicBezTo>
                  <a:cubicBezTo>
                    <a:pt x="236" y="389"/>
                    <a:pt x="236" y="389"/>
                    <a:pt x="235" y="390"/>
                  </a:cubicBezTo>
                  <a:cubicBezTo>
                    <a:pt x="235" y="390"/>
                    <a:pt x="235" y="391"/>
                    <a:pt x="234" y="391"/>
                  </a:cubicBezTo>
                  <a:cubicBezTo>
                    <a:pt x="233" y="391"/>
                    <a:pt x="234" y="391"/>
                    <a:pt x="233" y="390"/>
                  </a:cubicBezTo>
                  <a:cubicBezTo>
                    <a:pt x="233" y="390"/>
                    <a:pt x="233" y="390"/>
                    <a:pt x="232" y="389"/>
                  </a:cubicBezTo>
                  <a:cubicBezTo>
                    <a:pt x="232" y="389"/>
                    <a:pt x="232" y="389"/>
                    <a:pt x="232" y="389"/>
                  </a:cubicBezTo>
                  <a:cubicBezTo>
                    <a:pt x="231" y="388"/>
                    <a:pt x="231" y="389"/>
                    <a:pt x="230" y="388"/>
                  </a:cubicBezTo>
                  <a:cubicBezTo>
                    <a:pt x="230" y="387"/>
                    <a:pt x="229" y="388"/>
                    <a:pt x="230" y="387"/>
                  </a:cubicBezTo>
                  <a:cubicBezTo>
                    <a:pt x="230" y="386"/>
                    <a:pt x="230" y="387"/>
                    <a:pt x="230" y="386"/>
                  </a:cubicBezTo>
                  <a:cubicBezTo>
                    <a:pt x="230" y="386"/>
                    <a:pt x="230" y="386"/>
                    <a:pt x="230" y="386"/>
                  </a:cubicBezTo>
                  <a:cubicBezTo>
                    <a:pt x="229" y="386"/>
                    <a:pt x="230" y="386"/>
                    <a:pt x="229" y="386"/>
                  </a:cubicBezTo>
                  <a:cubicBezTo>
                    <a:pt x="228" y="386"/>
                    <a:pt x="228" y="386"/>
                    <a:pt x="228" y="386"/>
                  </a:cubicBezTo>
                  <a:cubicBezTo>
                    <a:pt x="228" y="385"/>
                    <a:pt x="227" y="385"/>
                    <a:pt x="227" y="385"/>
                  </a:cubicBezTo>
                  <a:cubicBezTo>
                    <a:pt x="227" y="386"/>
                    <a:pt x="227" y="386"/>
                    <a:pt x="227" y="386"/>
                  </a:cubicBezTo>
                  <a:cubicBezTo>
                    <a:pt x="226" y="386"/>
                    <a:pt x="226" y="387"/>
                    <a:pt x="226" y="386"/>
                  </a:cubicBezTo>
                  <a:cubicBezTo>
                    <a:pt x="225" y="385"/>
                    <a:pt x="225" y="386"/>
                    <a:pt x="225" y="385"/>
                  </a:cubicBezTo>
                  <a:cubicBezTo>
                    <a:pt x="225" y="384"/>
                    <a:pt x="225" y="384"/>
                    <a:pt x="225" y="384"/>
                  </a:cubicBezTo>
                  <a:cubicBezTo>
                    <a:pt x="225" y="383"/>
                    <a:pt x="224" y="384"/>
                    <a:pt x="224" y="383"/>
                  </a:cubicBezTo>
                  <a:cubicBezTo>
                    <a:pt x="225" y="382"/>
                    <a:pt x="225" y="383"/>
                    <a:pt x="225" y="382"/>
                  </a:cubicBezTo>
                  <a:cubicBezTo>
                    <a:pt x="225" y="381"/>
                    <a:pt x="225" y="381"/>
                    <a:pt x="225" y="381"/>
                  </a:cubicBezTo>
                  <a:cubicBezTo>
                    <a:pt x="225" y="381"/>
                    <a:pt x="225" y="381"/>
                    <a:pt x="224" y="380"/>
                  </a:cubicBezTo>
                  <a:cubicBezTo>
                    <a:pt x="224" y="380"/>
                    <a:pt x="223" y="380"/>
                    <a:pt x="223" y="380"/>
                  </a:cubicBezTo>
                  <a:cubicBezTo>
                    <a:pt x="222" y="380"/>
                    <a:pt x="223" y="380"/>
                    <a:pt x="222" y="380"/>
                  </a:cubicBezTo>
                  <a:cubicBezTo>
                    <a:pt x="222" y="380"/>
                    <a:pt x="221" y="379"/>
                    <a:pt x="221" y="379"/>
                  </a:cubicBezTo>
                  <a:cubicBezTo>
                    <a:pt x="221" y="379"/>
                    <a:pt x="221" y="379"/>
                    <a:pt x="220" y="379"/>
                  </a:cubicBezTo>
                  <a:cubicBezTo>
                    <a:pt x="220" y="379"/>
                    <a:pt x="219" y="380"/>
                    <a:pt x="219" y="380"/>
                  </a:cubicBezTo>
                  <a:cubicBezTo>
                    <a:pt x="219" y="380"/>
                    <a:pt x="219" y="381"/>
                    <a:pt x="219" y="381"/>
                  </a:cubicBezTo>
                  <a:cubicBezTo>
                    <a:pt x="218" y="381"/>
                    <a:pt x="218" y="381"/>
                    <a:pt x="217" y="380"/>
                  </a:cubicBezTo>
                  <a:cubicBezTo>
                    <a:pt x="217" y="380"/>
                    <a:pt x="217" y="380"/>
                    <a:pt x="216" y="380"/>
                  </a:cubicBezTo>
                  <a:cubicBezTo>
                    <a:pt x="216" y="379"/>
                    <a:pt x="215" y="378"/>
                    <a:pt x="215" y="378"/>
                  </a:cubicBezTo>
                  <a:cubicBezTo>
                    <a:pt x="215" y="378"/>
                    <a:pt x="215" y="378"/>
                    <a:pt x="214" y="378"/>
                  </a:cubicBezTo>
                  <a:cubicBezTo>
                    <a:pt x="213" y="378"/>
                    <a:pt x="214" y="378"/>
                    <a:pt x="213" y="378"/>
                  </a:cubicBezTo>
                  <a:cubicBezTo>
                    <a:pt x="212" y="377"/>
                    <a:pt x="212" y="378"/>
                    <a:pt x="212" y="377"/>
                  </a:cubicBezTo>
                  <a:cubicBezTo>
                    <a:pt x="213" y="376"/>
                    <a:pt x="213" y="376"/>
                    <a:pt x="213" y="376"/>
                  </a:cubicBezTo>
                  <a:cubicBezTo>
                    <a:pt x="213" y="375"/>
                    <a:pt x="213" y="375"/>
                    <a:pt x="212" y="375"/>
                  </a:cubicBezTo>
                  <a:cubicBezTo>
                    <a:pt x="212" y="374"/>
                    <a:pt x="211" y="374"/>
                    <a:pt x="211" y="373"/>
                  </a:cubicBezTo>
                  <a:cubicBezTo>
                    <a:pt x="211" y="372"/>
                    <a:pt x="212" y="373"/>
                    <a:pt x="212" y="372"/>
                  </a:cubicBezTo>
                  <a:cubicBezTo>
                    <a:pt x="212" y="371"/>
                    <a:pt x="212" y="372"/>
                    <a:pt x="212" y="371"/>
                  </a:cubicBezTo>
                  <a:cubicBezTo>
                    <a:pt x="212" y="370"/>
                    <a:pt x="212" y="370"/>
                    <a:pt x="212" y="369"/>
                  </a:cubicBezTo>
                  <a:cubicBezTo>
                    <a:pt x="211" y="369"/>
                    <a:pt x="211" y="369"/>
                    <a:pt x="211" y="369"/>
                  </a:cubicBezTo>
                  <a:cubicBezTo>
                    <a:pt x="211" y="368"/>
                    <a:pt x="211" y="368"/>
                    <a:pt x="211" y="368"/>
                  </a:cubicBezTo>
                  <a:cubicBezTo>
                    <a:pt x="211" y="368"/>
                    <a:pt x="210" y="368"/>
                    <a:pt x="210" y="368"/>
                  </a:cubicBezTo>
                  <a:cubicBezTo>
                    <a:pt x="210" y="368"/>
                    <a:pt x="209" y="368"/>
                    <a:pt x="209" y="368"/>
                  </a:cubicBezTo>
                  <a:cubicBezTo>
                    <a:pt x="209" y="368"/>
                    <a:pt x="209" y="369"/>
                    <a:pt x="208" y="368"/>
                  </a:cubicBezTo>
                  <a:cubicBezTo>
                    <a:pt x="208" y="368"/>
                    <a:pt x="208" y="368"/>
                    <a:pt x="208" y="368"/>
                  </a:cubicBezTo>
                  <a:cubicBezTo>
                    <a:pt x="208" y="367"/>
                    <a:pt x="208" y="367"/>
                    <a:pt x="208" y="367"/>
                  </a:cubicBezTo>
                  <a:cubicBezTo>
                    <a:pt x="208" y="366"/>
                    <a:pt x="209" y="367"/>
                    <a:pt x="208" y="366"/>
                  </a:cubicBezTo>
                  <a:cubicBezTo>
                    <a:pt x="208" y="365"/>
                    <a:pt x="208" y="365"/>
                    <a:pt x="207" y="365"/>
                  </a:cubicBezTo>
                  <a:cubicBezTo>
                    <a:pt x="207" y="364"/>
                    <a:pt x="207" y="365"/>
                    <a:pt x="206" y="364"/>
                  </a:cubicBezTo>
                  <a:cubicBezTo>
                    <a:pt x="206" y="364"/>
                    <a:pt x="206" y="364"/>
                    <a:pt x="206" y="363"/>
                  </a:cubicBezTo>
                  <a:cubicBezTo>
                    <a:pt x="205" y="363"/>
                    <a:pt x="205" y="362"/>
                    <a:pt x="205" y="362"/>
                  </a:cubicBezTo>
                  <a:cubicBezTo>
                    <a:pt x="205" y="362"/>
                    <a:pt x="203" y="362"/>
                    <a:pt x="202" y="362"/>
                  </a:cubicBezTo>
                  <a:cubicBezTo>
                    <a:pt x="201" y="361"/>
                    <a:pt x="201" y="361"/>
                    <a:pt x="200" y="361"/>
                  </a:cubicBezTo>
                  <a:cubicBezTo>
                    <a:pt x="199" y="361"/>
                    <a:pt x="200" y="361"/>
                    <a:pt x="199" y="361"/>
                  </a:cubicBezTo>
                  <a:cubicBezTo>
                    <a:pt x="198" y="360"/>
                    <a:pt x="199" y="360"/>
                    <a:pt x="198" y="359"/>
                  </a:cubicBezTo>
                  <a:cubicBezTo>
                    <a:pt x="197" y="359"/>
                    <a:pt x="197" y="359"/>
                    <a:pt x="197" y="359"/>
                  </a:cubicBezTo>
                  <a:cubicBezTo>
                    <a:pt x="197" y="359"/>
                    <a:pt x="196" y="358"/>
                    <a:pt x="196" y="358"/>
                  </a:cubicBezTo>
                  <a:lnTo>
                    <a:pt x="196" y="35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Freeform 1471"/>
            <p:cNvSpPr>
              <a:spLocks/>
            </p:cNvSpPr>
            <p:nvPr/>
          </p:nvSpPr>
          <p:spPr bwMode="auto">
            <a:xfrm>
              <a:off x="8448675" y="2847976"/>
              <a:ext cx="900113" cy="611188"/>
            </a:xfrm>
            <a:custGeom>
              <a:avLst/>
              <a:gdLst>
                <a:gd name="T0" fmla="*/ 191 w 639"/>
                <a:gd name="T1" fmla="*/ 366 h 433"/>
                <a:gd name="T2" fmla="*/ 171 w 639"/>
                <a:gd name="T3" fmla="*/ 368 h 433"/>
                <a:gd name="T4" fmla="*/ 152 w 639"/>
                <a:gd name="T5" fmla="*/ 361 h 433"/>
                <a:gd name="T6" fmla="*/ 132 w 639"/>
                <a:gd name="T7" fmla="*/ 368 h 433"/>
                <a:gd name="T8" fmla="*/ 108 w 639"/>
                <a:gd name="T9" fmla="*/ 371 h 433"/>
                <a:gd name="T10" fmla="*/ 105 w 639"/>
                <a:gd name="T11" fmla="*/ 393 h 433"/>
                <a:gd name="T12" fmla="*/ 82 w 639"/>
                <a:gd name="T13" fmla="*/ 420 h 433"/>
                <a:gd name="T14" fmla="*/ 68 w 639"/>
                <a:gd name="T15" fmla="*/ 390 h 433"/>
                <a:gd name="T16" fmla="*/ 28 w 639"/>
                <a:gd name="T17" fmla="*/ 325 h 433"/>
                <a:gd name="T18" fmla="*/ 10 w 639"/>
                <a:gd name="T19" fmla="*/ 286 h 433"/>
                <a:gd name="T20" fmla="*/ 5 w 639"/>
                <a:gd name="T21" fmla="*/ 242 h 433"/>
                <a:gd name="T22" fmla="*/ 40 w 639"/>
                <a:gd name="T23" fmla="*/ 192 h 433"/>
                <a:gd name="T24" fmla="*/ 71 w 639"/>
                <a:gd name="T25" fmla="*/ 177 h 433"/>
                <a:gd name="T26" fmla="*/ 100 w 639"/>
                <a:gd name="T27" fmla="*/ 159 h 433"/>
                <a:gd name="T28" fmla="*/ 117 w 639"/>
                <a:gd name="T29" fmla="*/ 171 h 433"/>
                <a:gd name="T30" fmla="*/ 137 w 639"/>
                <a:gd name="T31" fmla="*/ 164 h 433"/>
                <a:gd name="T32" fmla="*/ 157 w 639"/>
                <a:gd name="T33" fmla="*/ 153 h 433"/>
                <a:gd name="T34" fmla="*/ 219 w 639"/>
                <a:gd name="T35" fmla="*/ 132 h 433"/>
                <a:gd name="T36" fmla="*/ 221 w 639"/>
                <a:gd name="T37" fmla="*/ 109 h 433"/>
                <a:gd name="T38" fmla="*/ 246 w 639"/>
                <a:gd name="T39" fmla="*/ 99 h 433"/>
                <a:gd name="T40" fmla="*/ 282 w 639"/>
                <a:gd name="T41" fmla="*/ 93 h 433"/>
                <a:gd name="T42" fmla="*/ 309 w 639"/>
                <a:gd name="T43" fmla="*/ 80 h 433"/>
                <a:gd name="T44" fmla="*/ 323 w 639"/>
                <a:gd name="T45" fmla="*/ 64 h 433"/>
                <a:gd name="T46" fmla="*/ 342 w 639"/>
                <a:gd name="T47" fmla="*/ 50 h 433"/>
                <a:gd name="T48" fmla="*/ 361 w 639"/>
                <a:gd name="T49" fmla="*/ 30 h 433"/>
                <a:gd name="T50" fmla="*/ 369 w 639"/>
                <a:gd name="T51" fmla="*/ 7 h 433"/>
                <a:gd name="T52" fmla="*/ 402 w 639"/>
                <a:gd name="T53" fmla="*/ 1 h 433"/>
                <a:gd name="T54" fmla="*/ 434 w 639"/>
                <a:gd name="T55" fmla="*/ 26 h 433"/>
                <a:gd name="T56" fmla="*/ 450 w 639"/>
                <a:gd name="T57" fmla="*/ 88 h 433"/>
                <a:gd name="T58" fmla="*/ 448 w 639"/>
                <a:gd name="T59" fmla="*/ 106 h 433"/>
                <a:gd name="T60" fmla="*/ 466 w 639"/>
                <a:gd name="T61" fmla="*/ 114 h 433"/>
                <a:gd name="T62" fmla="*/ 478 w 639"/>
                <a:gd name="T63" fmla="*/ 133 h 433"/>
                <a:gd name="T64" fmla="*/ 528 w 639"/>
                <a:gd name="T65" fmla="*/ 155 h 433"/>
                <a:gd name="T66" fmla="*/ 534 w 639"/>
                <a:gd name="T67" fmla="*/ 178 h 433"/>
                <a:gd name="T68" fmla="*/ 557 w 639"/>
                <a:gd name="T69" fmla="*/ 192 h 433"/>
                <a:gd name="T70" fmla="*/ 577 w 639"/>
                <a:gd name="T71" fmla="*/ 208 h 433"/>
                <a:gd name="T72" fmla="*/ 582 w 639"/>
                <a:gd name="T73" fmla="*/ 228 h 433"/>
                <a:gd name="T74" fmla="*/ 603 w 639"/>
                <a:gd name="T75" fmla="*/ 247 h 433"/>
                <a:gd name="T76" fmla="*/ 626 w 639"/>
                <a:gd name="T77" fmla="*/ 262 h 433"/>
                <a:gd name="T78" fmla="*/ 636 w 639"/>
                <a:gd name="T79" fmla="*/ 289 h 433"/>
                <a:gd name="T80" fmla="*/ 615 w 639"/>
                <a:gd name="T81" fmla="*/ 288 h 433"/>
                <a:gd name="T82" fmla="*/ 598 w 639"/>
                <a:gd name="T83" fmla="*/ 292 h 433"/>
                <a:gd name="T84" fmla="*/ 586 w 639"/>
                <a:gd name="T85" fmla="*/ 290 h 433"/>
                <a:gd name="T86" fmla="*/ 570 w 639"/>
                <a:gd name="T87" fmla="*/ 286 h 433"/>
                <a:gd name="T88" fmla="*/ 557 w 639"/>
                <a:gd name="T89" fmla="*/ 286 h 433"/>
                <a:gd name="T90" fmla="*/ 545 w 639"/>
                <a:gd name="T91" fmla="*/ 278 h 433"/>
                <a:gd name="T92" fmla="*/ 534 w 639"/>
                <a:gd name="T93" fmla="*/ 290 h 433"/>
                <a:gd name="T94" fmla="*/ 517 w 639"/>
                <a:gd name="T95" fmla="*/ 298 h 433"/>
                <a:gd name="T96" fmla="*/ 498 w 639"/>
                <a:gd name="T97" fmla="*/ 295 h 433"/>
                <a:gd name="T98" fmla="*/ 482 w 639"/>
                <a:gd name="T99" fmla="*/ 300 h 433"/>
                <a:gd name="T100" fmla="*/ 459 w 639"/>
                <a:gd name="T101" fmla="*/ 307 h 433"/>
                <a:gd name="T102" fmla="*/ 433 w 639"/>
                <a:gd name="T103" fmla="*/ 314 h 433"/>
                <a:gd name="T104" fmla="*/ 407 w 639"/>
                <a:gd name="T105" fmla="*/ 314 h 433"/>
                <a:gd name="T106" fmla="*/ 394 w 639"/>
                <a:gd name="T107" fmla="*/ 340 h 433"/>
                <a:gd name="T108" fmla="*/ 355 w 639"/>
                <a:gd name="T109" fmla="*/ 331 h 433"/>
                <a:gd name="T110" fmla="*/ 325 w 639"/>
                <a:gd name="T111" fmla="*/ 327 h 433"/>
                <a:gd name="T112" fmla="*/ 292 w 639"/>
                <a:gd name="T113" fmla="*/ 309 h 433"/>
                <a:gd name="T114" fmla="*/ 254 w 639"/>
                <a:gd name="T115" fmla="*/ 291 h 433"/>
                <a:gd name="T116" fmla="*/ 227 w 639"/>
                <a:gd name="T117" fmla="*/ 309 h 433"/>
                <a:gd name="T118" fmla="*/ 206 w 639"/>
                <a:gd name="T119" fmla="*/ 33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9" h="433">
                  <a:moveTo>
                    <a:pt x="207" y="372"/>
                  </a:moveTo>
                  <a:cubicBezTo>
                    <a:pt x="207" y="372"/>
                    <a:pt x="206" y="372"/>
                    <a:pt x="206" y="372"/>
                  </a:cubicBezTo>
                  <a:cubicBezTo>
                    <a:pt x="205" y="372"/>
                    <a:pt x="205" y="372"/>
                    <a:pt x="205" y="371"/>
                  </a:cubicBezTo>
                  <a:cubicBezTo>
                    <a:pt x="205" y="371"/>
                    <a:pt x="204" y="369"/>
                    <a:pt x="204" y="369"/>
                  </a:cubicBezTo>
                  <a:cubicBezTo>
                    <a:pt x="203" y="368"/>
                    <a:pt x="203" y="367"/>
                    <a:pt x="203" y="366"/>
                  </a:cubicBezTo>
                  <a:cubicBezTo>
                    <a:pt x="203" y="365"/>
                    <a:pt x="203" y="365"/>
                    <a:pt x="202" y="365"/>
                  </a:cubicBezTo>
                  <a:cubicBezTo>
                    <a:pt x="201" y="364"/>
                    <a:pt x="201" y="364"/>
                    <a:pt x="201" y="364"/>
                  </a:cubicBezTo>
                  <a:cubicBezTo>
                    <a:pt x="201" y="364"/>
                    <a:pt x="200" y="363"/>
                    <a:pt x="200" y="364"/>
                  </a:cubicBezTo>
                  <a:cubicBezTo>
                    <a:pt x="199" y="364"/>
                    <a:pt x="199" y="364"/>
                    <a:pt x="199" y="364"/>
                  </a:cubicBezTo>
                  <a:cubicBezTo>
                    <a:pt x="198" y="364"/>
                    <a:pt x="199" y="365"/>
                    <a:pt x="198" y="365"/>
                  </a:cubicBezTo>
                  <a:cubicBezTo>
                    <a:pt x="198" y="365"/>
                    <a:pt x="198" y="366"/>
                    <a:pt x="198" y="366"/>
                  </a:cubicBezTo>
                  <a:cubicBezTo>
                    <a:pt x="198" y="366"/>
                    <a:pt x="197" y="366"/>
                    <a:pt x="197" y="366"/>
                  </a:cubicBezTo>
                  <a:cubicBezTo>
                    <a:pt x="196" y="365"/>
                    <a:pt x="196" y="366"/>
                    <a:pt x="196" y="366"/>
                  </a:cubicBezTo>
                  <a:cubicBezTo>
                    <a:pt x="196" y="366"/>
                    <a:pt x="197" y="367"/>
                    <a:pt x="196" y="367"/>
                  </a:cubicBezTo>
                  <a:cubicBezTo>
                    <a:pt x="196" y="367"/>
                    <a:pt x="195" y="367"/>
                    <a:pt x="195" y="366"/>
                  </a:cubicBezTo>
                  <a:cubicBezTo>
                    <a:pt x="195" y="366"/>
                    <a:pt x="195" y="366"/>
                    <a:pt x="194" y="365"/>
                  </a:cubicBezTo>
                  <a:cubicBezTo>
                    <a:pt x="193" y="365"/>
                    <a:pt x="193" y="365"/>
                    <a:pt x="193" y="366"/>
                  </a:cubicBezTo>
                  <a:cubicBezTo>
                    <a:pt x="192" y="366"/>
                    <a:pt x="193" y="366"/>
                    <a:pt x="192" y="367"/>
                  </a:cubicBezTo>
                  <a:cubicBezTo>
                    <a:pt x="192" y="367"/>
                    <a:pt x="192" y="367"/>
                    <a:pt x="191" y="366"/>
                  </a:cubicBezTo>
                  <a:cubicBezTo>
                    <a:pt x="191" y="366"/>
                    <a:pt x="190" y="366"/>
                    <a:pt x="189" y="366"/>
                  </a:cubicBezTo>
                  <a:cubicBezTo>
                    <a:pt x="189" y="366"/>
                    <a:pt x="189" y="367"/>
                    <a:pt x="189" y="367"/>
                  </a:cubicBezTo>
                  <a:cubicBezTo>
                    <a:pt x="189" y="368"/>
                    <a:pt x="189" y="368"/>
                    <a:pt x="189" y="368"/>
                  </a:cubicBezTo>
                  <a:cubicBezTo>
                    <a:pt x="189" y="369"/>
                    <a:pt x="188" y="370"/>
                    <a:pt x="188" y="370"/>
                  </a:cubicBezTo>
                  <a:cubicBezTo>
                    <a:pt x="188" y="371"/>
                    <a:pt x="187" y="371"/>
                    <a:pt x="186" y="371"/>
                  </a:cubicBezTo>
                  <a:cubicBezTo>
                    <a:pt x="185" y="372"/>
                    <a:pt x="186" y="372"/>
                    <a:pt x="185" y="372"/>
                  </a:cubicBezTo>
                  <a:cubicBezTo>
                    <a:pt x="185" y="371"/>
                    <a:pt x="185" y="371"/>
                    <a:pt x="185" y="370"/>
                  </a:cubicBezTo>
                  <a:cubicBezTo>
                    <a:pt x="185" y="370"/>
                    <a:pt x="184" y="369"/>
                    <a:pt x="184" y="369"/>
                  </a:cubicBezTo>
                  <a:cubicBezTo>
                    <a:pt x="184" y="368"/>
                    <a:pt x="184" y="368"/>
                    <a:pt x="184" y="368"/>
                  </a:cubicBezTo>
                  <a:cubicBezTo>
                    <a:pt x="183" y="368"/>
                    <a:pt x="183" y="368"/>
                    <a:pt x="182" y="368"/>
                  </a:cubicBezTo>
                  <a:cubicBezTo>
                    <a:pt x="182" y="367"/>
                    <a:pt x="181" y="367"/>
                    <a:pt x="180" y="367"/>
                  </a:cubicBezTo>
                  <a:cubicBezTo>
                    <a:pt x="179" y="367"/>
                    <a:pt x="179" y="367"/>
                    <a:pt x="179" y="368"/>
                  </a:cubicBezTo>
                  <a:cubicBezTo>
                    <a:pt x="179" y="368"/>
                    <a:pt x="178" y="368"/>
                    <a:pt x="178" y="368"/>
                  </a:cubicBezTo>
                  <a:cubicBezTo>
                    <a:pt x="177" y="368"/>
                    <a:pt x="176" y="368"/>
                    <a:pt x="175" y="368"/>
                  </a:cubicBezTo>
                  <a:cubicBezTo>
                    <a:pt x="175" y="369"/>
                    <a:pt x="175" y="369"/>
                    <a:pt x="174" y="368"/>
                  </a:cubicBezTo>
                  <a:cubicBezTo>
                    <a:pt x="174" y="368"/>
                    <a:pt x="174" y="368"/>
                    <a:pt x="174" y="367"/>
                  </a:cubicBezTo>
                  <a:cubicBezTo>
                    <a:pt x="173" y="367"/>
                    <a:pt x="174" y="366"/>
                    <a:pt x="174" y="366"/>
                  </a:cubicBezTo>
                  <a:cubicBezTo>
                    <a:pt x="174" y="366"/>
                    <a:pt x="172" y="367"/>
                    <a:pt x="171" y="368"/>
                  </a:cubicBezTo>
                  <a:cubicBezTo>
                    <a:pt x="171" y="368"/>
                    <a:pt x="171" y="368"/>
                    <a:pt x="171" y="368"/>
                  </a:cubicBezTo>
                  <a:cubicBezTo>
                    <a:pt x="170" y="368"/>
                    <a:pt x="170" y="368"/>
                    <a:pt x="170" y="368"/>
                  </a:cubicBezTo>
                  <a:cubicBezTo>
                    <a:pt x="170" y="369"/>
                    <a:pt x="169" y="369"/>
                    <a:pt x="169" y="369"/>
                  </a:cubicBezTo>
                  <a:cubicBezTo>
                    <a:pt x="169" y="369"/>
                    <a:pt x="169" y="368"/>
                    <a:pt x="169" y="368"/>
                  </a:cubicBezTo>
                  <a:cubicBezTo>
                    <a:pt x="169" y="367"/>
                    <a:pt x="168" y="367"/>
                    <a:pt x="168" y="367"/>
                  </a:cubicBezTo>
                  <a:cubicBezTo>
                    <a:pt x="168" y="367"/>
                    <a:pt x="168" y="367"/>
                    <a:pt x="168" y="366"/>
                  </a:cubicBezTo>
                  <a:cubicBezTo>
                    <a:pt x="169" y="365"/>
                    <a:pt x="168" y="365"/>
                    <a:pt x="168" y="364"/>
                  </a:cubicBezTo>
                  <a:cubicBezTo>
                    <a:pt x="168" y="364"/>
                    <a:pt x="167" y="364"/>
                    <a:pt x="166" y="364"/>
                  </a:cubicBezTo>
                  <a:cubicBezTo>
                    <a:pt x="165" y="364"/>
                    <a:pt x="165" y="364"/>
                    <a:pt x="165" y="364"/>
                  </a:cubicBezTo>
                  <a:cubicBezTo>
                    <a:pt x="165" y="364"/>
                    <a:pt x="164" y="364"/>
                    <a:pt x="164" y="364"/>
                  </a:cubicBezTo>
                  <a:cubicBezTo>
                    <a:pt x="163" y="363"/>
                    <a:pt x="163" y="364"/>
                    <a:pt x="163" y="364"/>
                  </a:cubicBezTo>
                  <a:cubicBezTo>
                    <a:pt x="163" y="364"/>
                    <a:pt x="162" y="364"/>
                    <a:pt x="162" y="364"/>
                  </a:cubicBezTo>
                  <a:cubicBezTo>
                    <a:pt x="162" y="364"/>
                    <a:pt x="161" y="364"/>
                    <a:pt x="160" y="364"/>
                  </a:cubicBezTo>
                  <a:cubicBezTo>
                    <a:pt x="159" y="364"/>
                    <a:pt x="158" y="364"/>
                    <a:pt x="158" y="364"/>
                  </a:cubicBezTo>
                  <a:cubicBezTo>
                    <a:pt x="158" y="364"/>
                    <a:pt x="157" y="364"/>
                    <a:pt x="157" y="364"/>
                  </a:cubicBezTo>
                  <a:cubicBezTo>
                    <a:pt x="157" y="363"/>
                    <a:pt x="156" y="363"/>
                    <a:pt x="156" y="363"/>
                  </a:cubicBezTo>
                  <a:cubicBezTo>
                    <a:pt x="156" y="363"/>
                    <a:pt x="155" y="363"/>
                    <a:pt x="155" y="363"/>
                  </a:cubicBezTo>
                  <a:cubicBezTo>
                    <a:pt x="154" y="362"/>
                    <a:pt x="155" y="362"/>
                    <a:pt x="155" y="362"/>
                  </a:cubicBezTo>
                  <a:cubicBezTo>
                    <a:pt x="153" y="362"/>
                    <a:pt x="153" y="362"/>
                    <a:pt x="153" y="362"/>
                  </a:cubicBezTo>
                  <a:cubicBezTo>
                    <a:pt x="153" y="362"/>
                    <a:pt x="152" y="361"/>
                    <a:pt x="152" y="361"/>
                  </a:cubicBezTo>
                  <a:cubicBezTo>
                    <a:pt x="152" y="361"/>
                    <a:pt x="151" y="361"/>
                    <a:pt x="150" y="361"/>
                  </a:cubicBezTo>
                  <a:cubicBezTo>
                    <a:pt x="150" y="361"/>
                    <a:pt x="149" y="362"/>
                    <a:pt x="149" y="362"/>
                  </a:cubicBezTo>
                  <a:cubicBezTo>
                    <a:pt x="149" y="362"/>
                    <a:pt x="148" y="362"/>
                    <a:pt x="147" y="362"/>
                  </a:cubicBezTo>
                  <a:cubicBezTo>
                    <a:pt x="147" y="363"/>
                    <a:pt x="147" y="363"/>
                    <a:pt x="147" y="363"/>
                  </a:cubicBezTo>
                  <a:cubicBezTo>
                    <a:pt x="147" y="364"/>
                    <a:pt x="146" y="363"/>
                    <a:pt x="146" y="364"/>
                  </a:cubicBezTo>
                  <a:cubicBezTo>
                    <a:pt x="146" y="364"/>
                    <a:pt x="146" y="364"/>
                    <a:pt x="146" y="365"/>
                  </a:cubicBezTo>
                  <a:cubicBezTo>
                    <a:pt x="146" y="366"/>
                    <a:pt x="145" y="366"/>
                    <a:pt x="145" y="366"/>
                  </a:cubicBezTo>
                  <a:cubicBezTo>
                    <a:pt x="145" y="367"/>
                    <a:pt x="145" y="367"/>
                    <a:pt x="144" y="367"/>
                  </a:cubicBezTo>
                  <a:cubicBezTo>
                    <a:pt x="144" y="367"/>
                    <a:pt x="144" y="366"/>
                    <a:pt x="144" y="366"/>
                  </a:cubicBezTo>
                  <a:cubicBezTo>
                    <a:pt x="144" y="366"/>
                    <a:pt x="144" y="365"/>
                    <a:pt x="143" y="365"/>
                  </a:cubicBezTo>
                  <a:cubicBezTo>
                    <a:pt x="143" y="365"/>
                    <a:pt x="142" y="365"/>
                    <a:pt x="141" y="365"/>
                  </a:cubicBezTo>
                  <a:cubicBezTo>
                    <a:pt x="141" y="365"/>
                    <a:pt x="141" y="365"/>
                    <a:pt x="140" y="365"/>
                  </a:cubicBezTo>
                  <a:cubicBezTo>
                    <a:pt x="139" y="365"/>
                    <a:pt x="140" y="365"/>
                    <a:pt x="140" y="366"/>
                  </a:cubicBezTo>
                  <a:cubicBezTo>
                    <a:pt x="139" y="366"/>
                    <a:pt x="139" y="367"/>
                    <a:pt x="139" y="367"/>
                  </a:cubicBezTo>
                  <a:cubicBezTo>
                    <a:pt x="138" y="367"/>
                    <a:pt x="138" y="367"/>
                    <a:pt x="137" y="367"/>
                  </a:cubicBezTo>
                  <a:cubicBezTo>
                    <a:pt x="137" y="367"/>
                    <a:pt x="137" y="367"/>
                    <a:pt x="136" y="367"/>
                  </a:cubicBezTo>
                  <a:cubicBezTo>
                    <a:pt x="135" y="367"/>
                    <a:pt x="135" y="367"/>
                    <a:pt x="135" y="367"/>
                  </a:cubicBezTo>
                  <a:cubicBezTo>
                    <a:pt x="134" y="368"/>
                    <a:pt x="134" y="368"/>
                    <a:pt x="133" y="368"/>
                  </a:cubicBezTo>
                  <a:cubicBezTo>
                    <a:pt x="132" y="368"/>
                    <a:pt x="132" y="368"/>
                    <a:pt x="132" y="368"/>
                  </a:cubicBezTo>
                  <a:cubicBezTo>
                    <a:pt x="131" y="368"/>
                    <a:pt x="131" y="368"/>
                    <a:pt x="130" y="368"/>
                  </a:cubicBezTo>
                  <a:cubicBezTo>
                    <a:pt x="130" y="369"/>
                    <a:pt x="130" y="369"/>
                    <a:pt x="129" y="370"/>
                  </a:cubicBezTo>
                  <a:cubicBezTo>
                    <a:pt x="129" y="370"/>
                    <a:pt x="128" y="370"/>
                    <a:pt x="128" y="370"/>
                  </a:cubicBezTo>
                  <a:cubicBezTo>
                    <a:pt x="128" y="370"/>
                    <a:pt x="128" y="369"/>
                    <a:pt x="127" y="369"/>
                  </a:cubicBezTo>
                  <a:cubicBezTo>
                    <a:pt x="127" y="369"/>
                    <a:pt x="126" y="369"/>
                    <a:pt x="126" y="369"/>
                  </a:cubicBezTo>
                  <a:cubicBezTo>
                    <a:pt x="126" y="368"/>
                    <a:pt x="125" y="368"/>
                    <a:pt x="124" y="368"/>
                  </a:cubicBezTo>
                  <a:cubicBezTo>
                    <a:pt x="123" y="369"/>
                    <a:pt x="123" y="369"/>
                    <a:pt x="123" y="369"/>
                  </a:cubicBezTo>
                  <a:cubicBezTo>
                    <a:pt x="123" y="369"/>
                    <a:pt x="122" y="369"/>
                    <a:pt x="122" y="369"/>
                  </a:cubicBezTo>
                  <a:cubicBezTo>
                    <a:pt x="121" y="370"/>
                    <a:pt x="121" y="370"/>
                    <a:pt x="120" y="370"/>
                  </a:cubicBezTo>
                  <a:cubicBezTo>
                    <a:pt x="120" y="370"/>
                    <a:pt x="120" y="370"/>
                    <a:pt x="120" y="370"/>
                  </a:cubicBezTo>
                  <a:cubicBezTo>
                    <a:pt x="120" y="370"/>
                    <a:pt x="119" y="369"/>
                    <a:pt x="119" y="369"/>
                  </a:cubicBezTo>
                  <a:cubicBezTo>
                    <a:pt x="119" y="369"/>
                    <a:pt x="118" y="369"/>
                    <a:pt x="118" y="369"/>
                  </a:cubicBezTo>
                  <a:cubicBezTo>
                    <a:pt x="117" y="369"/>
                    <a:pt x="117" y="369"/>
                    <a:pt x="117" y="368"/>
                  </a:cubicBezTo>
                  <a:cubicBezTo>
                    <a:pt x="116" y="368"/>
                    <a:pt x="116" y="368"/>
                    <a:pt x="116" y="368"/>
                  </a:cubicBezTo>
                  <a:cubicBezTo>
                    <a:pt x="115" y="368"/>
                    <a:pt x="115" y="368"/>
                    <a:pt x="114" y="368"/>
                  </a:cubicBezTo>
                  <a:cubicBezTo>
                    <a:pt x="113" y="368"/>
                    <a:pt x="114" y="368"/>
                    <a:pt x="113" y="368"/>
                  </a:cubicBezTo>
                  <a:cubicBezTo>
                    <a:pt x="112" y="368"/>
                    <a:pt x="112" y="369"/>
                    <a:pt x="111" y="369"/>
                  </a:cubicBezTo>
                  <a:cubicBezTo>
                    <a:pt x="111" y="369"/>
                    <a:pt x="110" y="369"/>
                    <a:pt x="109" y="370"/>
                  </a:cubicBezTo>
                  <a:cubicBezTo>
                    <a:pt x="108" y="370"/>
                    <a:pt x="108" y="371"/>
                    <a:pt x="108" y="371"/>
                  </a:cubicBezTo>
                  <a:cubicBezTo>
                    <a:pt x="107" y="371"/>
                    <a:pt x="107" y="372"/>
                    <a:pt x="107" y="373"/>
                  </a:cubicBezTo>
                  <a:cubicBezTo>
                    <a:pt x="107" y="373"/>
                    <a:pt x="107" y="374"/>
                    <a:pt x="107" y="375"/>
                  </a:cubicBezTo>
                  <a:cubicBezTo>
                    <a:pt x="107" y="375"/>
                    <a:pt x="107" y="376"/>
                    <a:pt x="107" y="376"/>
                  </a:cubicBezTo>
                  <a:cubicBezTo>
                    <a:pt x="107" y="376"/>
                    <a:pt x="107" y="376"/>
                    <a:pt x="107" y="377"/>
                  </a:cubicBezTo>
                  <a:cubicBezTo>
                    <a:pt x="107" y="378"/>
                    <a:pt x="107" y="378"/>
                    <a:pt x="107" y="378"/>
                  </a:cubicBezTo>
                  <a:cubicBezTo>
                    <a:pt x="107" y="378"/>
                    <a:pt x="106" y="379"/>
                    <a:pt x="106" y="380"/>
                  </a:cubicBezTo>
                  <a:cubicBezTo>
                    <a:pt x="106" y="380"/>
                    <a:pt x="105" y="381"/>
                    <a:pt x="105" y="382"/>
                  </a:cubicBezTo>
                  <a:cubicBezTo>
                    <a:pt x="104" y="382"/>
                    <a:pt x="105" y="382"/>
                    <a:pt x="105" y="382"/>
                  </a:cubicBezTo>
                  <a:cubicBezTo>
                    <a:pt x="105" y="383"/>
                    <a:pt x="105" y="383"/>
                    <a:pt x="105" y="383"/>
                  </a:cubicBezTo>
                  <a:cubicBezTo>
                    <a:pt x="105" y="383"/>
                    <a:pt x="105" y="383"/>
                    <a:pt x="105" y="384"/>
                  </a:cubicBezTo>
                  <a:cubicBezTo>
                    <a:pt x="105" y="385"/>
                    <a:pt x="105" y="384"/>
                    <a:pt x="105" y="385"/>
                  </a:cubicBezTo>
                  <a:cubicBezTo>
                    <a:pt x="105" y="386"/>
                    <a:pt x="104" y="386"/>
                    <a:pt x="104" y="386"/>
                  </a:cubicBezTo>
                  <a:cubicBezTo>
                    <a:pt x="103" y="387"/>
                    <a:pt x="103" y="386"/>
                    <a:pt x="103" y="387"/>
                  </a:cubicBezTo>
                  <a:cubicBezTo>
                    <a:pt x="103" y="388"/>
                    <a:pt x="103" y="387"/>
                    <a:pt x="103" y="388"/>
                  </a:cubicBezTo>
                  <a:cubicBezTo>
                    <a:pt x="103" y="389"/>
                    <a:pt x="104" y="389"/>
                    <a:pt x="104" y="389"/>
                  </a:cubicBezTo>
                  <a:cubicBezTo>
                    <a:pt x="104" y="389"/>
                    <a:pt x="103" y="389"/>
                    <a:pt x="104" y="390"/>
                  </a:cubicBezTo>
                  <a:cubicBezTo>
                    <a:pt x="104" y="391"/>
                    <a:pt x="104" y="391"/>
                    <a:pt x="104" y="391"/>
                  </a:cubicBezTo>
                  <a:cubicBezTo>
                    <a:pt x="104" y="391"/>
                    <a:pt x="104" y="392"/>
                    <a:pt x="105" y="392"/>
                  </a:cubicBezTo>
                  <a:cubicBezTo>
                    <a:pt x="105" y="392"/>
                    <a:pt x="105" y="393"/>
                    <a:pt x="105" y="393"/>
                  </a:cubicBezTo>
                  <a:cubicBezTo>
                    <a:pt x="105" y="393"/>
                    <a:pt x="104" y="393"/>
                    <a:pt x="104" y="393"/>
                  </a:cubicBezTo>
                  <a:cubicBezTo>
                    <a:pt x="103" y="394"/>
                    <a:pt x="103" y="394"/>
                    <a:pt x="103" y="394"/>
                  </a:cubicBezTo>
                  <a:cubicBezTo>
                    <a:pt x="103" y="395"/>
                    <a:pt x="103" y="395"/>
                    <a:pt x="103" y="395"/>
                  </a:cubicBezTo>
                  <a:cubicBezTo>
                    <a:pt x="103" y="395"/>
                    <a:pt x="103" y="395"/>
                    <a:pt x="102" y="396"/>
                  </a:cubicBezTo>
                  <a:cubicBezTo>
                    <a:pt x="102" y="396"/>
                    <a:pt x="103" y="396"/>
                    <a:pt x="103" y="397"/>
                  </a:cubicBezTo>
                  <a:cubicBezTo>
                    <a:pt x="103" y="397"/>
                    <a:pt x="103" y="397"/>
                    <a:pt x="103" y="398"/>
                  </a:cubicBezTo>
                  <a:cubicBezTo>
                    <a:pt x="103" y="398"/>
                    <a:pt x="102" y="399"/>
                    <a:pt x="102" y="399"/>
                  </a:cubicBezTo>
                  <a:cubicBezTo>
                    <a:pt x="102" y="400"/>
                    <a:pt x="103" y="399"/>
                    <a:pt x="103" y="400"/>
                  </a:cubicBezTo>
                  <a:cubicBezTo>
                    <a:pt x="103" y="400"/>
                    <a:pt x="104" y="400"/>
                    <a:pt x="104" y="401"/>
                  </a:cubicBezTo>
                  <a:cubicBezTo>
                    <a:pt x="104" y="401"/>
                    <a:pt x="104" y="401"/>
                    <a:pt x="104" y="402"/>
                  </a:cubicBezTo>
                  <a:cubicBezTo>
                    <a:pt x="104" y="402"/>
                    <a:pt x="103" y="404"/>
                    <a:pt x="103" y="404"/>
                  </a:cubicBezTo>
                  <a:cubicBezTo>
                    <a:pt x="88" y="433"/>
                    <a:pt x="88" y="433"/>
                    <a:pt x="88" y="433"/>
                  </a:cubicBezTo>
                  <a:cubicBezTo>
                    <a:pt x="88" y="433"/>
                    <a:pt x="87" y="432"/>
                    <a:pt x="87" y="432"/>
                  </a:cubicBezTo>
                  <a:cubicBezTo>
                    <a:pt x="87" y="431"/>
                    <a:pt x="87" y="431"/>
                    <a:pt x="86" y="430"/>
                  </a:cubicBezTo>
                  <a:cubicBezTo>
                    <a:pt x="86" y="428"/>
                    <a:pt x="86" y="429"/>
                    <a:pt x="86" y="428"/>
                  </a:cubicBezTo>
                  <a:cubicBezTo>
                    <a:pt x="86" y="428"/>
                    <a:pt x="86" y="427"/>
                    <a:pt x="86" y="426"/>
                  </a:cubicBezTo>
                  <a:cubicBezTo>
                    <a:pt x="85" y="425"/>
                    <a:pt x="84" y="425"/>
                    <a:pt x="84" y="424"/>
                  </a:cubicBezTo>
                  <a:cubicBezTo>
                    <a:pt x="84" y="423"/>
                    <a:pt x="82" y="423"/>
                    <a:pt x="82" y="422"/>
                  </a:cubicBezTo>
                  <a:cubicBezTo>
                    <a:pt x="81" y="421"/>
                    <a:pt x="82" y="420"/>
                    <a:pt x="82" y="420"/>
                  </a:cubicBezTo>
                  <a:cubicBezTo>
                    <a:pt x="82" y="420"/>
                    <a:pt x="82" y="419"/>
                    <a:pt x="82" y="419"/>
                  </a:cubicBezTo>
                  <a:cubicBezTo>
                    <a:pt x="81" y="418"/>
                    <a:pt x="82" y="418"/>
                    <a:pt x="82" y="417"/>
                  </a:cubicBezTo>
                  <a:cubicBezTo>
                    <a:pt x="83" y="416"/>
                    <a:pt x="82" y="416"/>
                    <a:pt x="82" y="415"/>
                  </a:cubicBezTo>
                  <a:cubicBezTo>
                    <a:pt x="81" y="414"/>
                    <a:pt x="82" y="413"/>
                    <a:pt x="82" y="413"/>
                  </a:cubicBezTo>
                  <a:cubicBezTo>
                    <a:pt x="82" y="413"/>
                    <a:pt x="83" y="410"/>
                    <a:pt x="83" y="410"/>
                  </a:cubicBezTo>
                  <a:cubicBezTo>
                    <a:pt x="82" y="409"/>
                    <a:pt x="82" y="409"/>
                    <a:pt x="82" y="408"/>
                  </a:cubicBezTo>
                  <a:cubicBezTo>
                    <a:pt x="81" y="407"/>
                    <a:pt x="80" y="406"/>
                    <a:pt x="80" y="406"/>
                  </a:cubicBezTo>
                  <a:cubicBezTo>
                    <a:pt x="80" y="405"/>
                    <a:pt x="82" y="405"/>
                    <a:pt x="82" y="404"/>
                  </a:cubicBezTo>
                  <a:cubicBezTo>
                    <a:pt x="83" y="403"/>
                    <a:pt x="82" y="403"/>
                    <a:pt x="82" y="402"/>
                  </a:cubicBezTo>
                  <a:cubicBezTo>
                    <a:pt x="81" y="402"/>
                    <a:pt x="82" y="400"/>
                    <a:pt x="82" y="399"/>
                  </a:cubicBezTo>
                  <a:cubicBezTo>
                    <a:pt x="82" y="399"/>
                    <a:pt x="81" y="399"/>
                    <a:pt x="81" y="398"/>
                  </a:cubicBezTo>
                  <a:cubicBezTo>
                    <a:pt x="81" y="398"/>
                    <a:pt x="79" y="396"/>
                    <a:pt x="79" y="395"/>
                  </a:cubicBezTo>
                  <a:cubicBezTo>
                    <a:pt x="79" y="394"/>
                    <a:pt x="79" y="395"/>
                    <a:pt x="78" y="395"/>
                  </a:cubicBezTo>
                  <a:cubicBezTo>
                    <a:pt x="78" y="395"/>
                    <a:pt x="77" y="395"/>
                    <a:pt x="76" y="394"/>
                  </a:cubicBezTo>
                  <a:cubicBezTo>
                    <a:pt x="74" y="393"/>
                    <a:pt x="75" y="392"/>
                    <a:pt x="74" y="391"/>
                  </a:cubicBezTo>
                  <a:cubicBezTo>
                    <a:pt x="74" y="390"/>
                    <a:pt x="73" y="391"/>
                    <a:pt x="72" y="390"/>
                  </a:cubicBezTo>
                  <a:cubicBezTo>
                    <a:pt x="72" y="390"/>
                    <a:pt x="71" y="390"/>
                    <a:pt x="70" y="390"/>
                  </a:cubicBezTo>
                  <a:cubicBezTo>
                    <a:pt x="69" y="390"/>
                    <a:pt x="69" y="390"/>
                    <a:pt x="69" y="390"/>
                  </a:cubicBezTo>
                  <a:cubicBezTo>
                    <a:pt x="68" y="390"/>
                    <a:pt x="68" y="390"/>
                    <a:pt x="68" y="390"/>
                  </a:cubicBezTo>
                  <a:cubicBezTo>
                    <a:pt x="53" y="372"/>
                    <a:pt x="53" y="372"/>
                    <a:pt x="53" y="372"/>
                  </a:cubicBezTo>
                  <a:cubicBezTo>
                    <a:pt x="41" y="360"/>
                    <a:pt x="41" y="360"/>
                    <a:pt x="41" y="360"/>
                  </a:cubicBezTo>
                  <a:cubicBezTo>
                    <a:pt x="35" y="349"/>
                    <a:pt x="35" y="349"/>
                    <a:pt x="35" y="349"/>
                  </a:cubicBezTo>
                  <a:cubicBezTo>
                    <a:pt x="35" y="349"/>
                    <a:pt x="34" y="347"/>
                    <a:pt x="34" y="347"/>
                  </a:cubicBezTo>
                  <a:cubicBezTo>
                    <a:pt x="34" y="346"/>
                    <a:pt x="35" y="345"/>
                    <a:pt x="35" y="345"/>
                  </a:cubicBezTo>
                  <a:cubicBezTo>
                    <a:pt x="36" y="345"/>
                    <a:pt x="39" y="344"/>
                    <a:pt x="39" y="344"/>
                  </a:cubicBezTo>
                  <a:cubicBezTo>
                    <a:pt x="39" y="344"/>
                    <a:pt x="38" y="343"/>
                    <a:pt x="38" y="342"/>
                  </a:cubicBezTo>
                  <a:cubicBezTo>
                    <a:pt x="37" y="341"/>
                    <a:pt x="37" y="341"/>
                    <a:pt x="36" y="341"/>
                  </a:cubicBezTo>
                  <a:cubicBezTo>
                    <a:pt x="36" y="340"/>
                    <a:pt x="35" y="340"/>
                    <a:pt x="35" y="339"/>
                  </a:cubicBezTo>
                  <a:cubicBezTo>
                    <a:pt x="35" y="338"/>
                    <a:pt x="35" y="339"/>
                    <a:pt x="35" y="337"/>
                  </a:cubicBezTo>
                  <a:cubicBezTo>
                    <a:pt x="34" y="336"/>
                    <a:pt x="35" y="337"/>
                    <a:pt x="35" y="336"/>
                  </a:cubicBezTo>
                  <a:cubicBezTo>
                    <a:pt x="35" y="336"/>
                    <a:pt x="34" y="335"/>
                    <a:pt x="34" y="335"/>
                  </a:cubicBezTo>
                  <a:cubicBezTo>
                    <a:pt x="34" y="334"/>
                    <a:pt x="33" y="333"/>
                    <a:pt x="33" y="333"/>
                  </a:cubicBezTo>
                  <a:cubicBezTo>
                    <a:pt x="33" y="333"/>
                    <a:pt x="32" y="331"/>
                    <a:pt x="32" y="330"/>
                  </a:cubicBezTo>
                  <a:cubicBezTo>
                    <a:pt x="32" y="329"/>
                    <a:pt x="32" y="330"/>
                    <a:pt x="32" y="329"/>
                  </a:cubicBezTo>
                  <a:cubicBezTo>
                    <a:pt x="31" y="328"/>
                    <a:pt x="32" y="328"/>
                    <a:pt x="31" y="327"/>
                  </a:cubicBezTo>
                  <a:cubicBezTo>
                    <a:pt x="31" y="327"/>
                    <a:pt x="30" y="327"/>
                    <a:pt x="30" y="326"/>
                  </a:cubicBezTo>
                  <a:cubicBezTo>
                    <a:pt x="30" y="326"/>
                    <a:pt x="30" y="326"/>
                    <a:pt x="29" y="326"/>
                  </a:cubicBezTo>
                  <a:cubicBezTo>
                    <a:pt x="28" y="326"/>
                    <a:pt x="29" y="325"/>
                    <a:pt x="28" y="325"/>
                  </a:cubicBezTo>
                  <a:cubicBezTo>
                    <a:pt x="28" y="324"/>
                    <a:pt x="27" y="325"/>
                    <a:pt x="26" y="324"/>
                  </a:cubicBezTo>
                  <a:cubicBezTo>
                    <a:pt x="25" y="323"/>
                    <a:pt x="25" y="324"/>
                    <a:pt x="25" y="323"/>
                  </a:cubicBezTo>
                  <a:cubicBezTo>
                    <a:pt x="24" y="322"/>
                    <a:pt x="24" y="322"/>
                    <a:pt x="23" y="322"/>
                  </a:cubicBezTo>
                  <a:cubicBezTo>
                    <a:pt x="22" y="322"/>
                    <a:pt x="23" y="321"/>
                    <a:pt x="22" y="320"/>
                  </a:cubicBezTo>
                  <a:cubicBezTo>
                    <a:pt x="22" y="319"/>
                    <a:pt x="21" y="320"/>
                    <a:pt x="19" y="319"/>
                  </a:cubicBezTo>
                  <a:cubicBezTo>
                    <a:pt x="17" y="318"/>
                    <a:pt x="17" y="317"/>
                    <a:pt x="17" y="316"/>
                  </a:cubicBezTo>
                  <a:cubicBezTo>
                    <a:pt x="16" y="315"/>
                    <a:pt x="16" y="314"/>
                    <a:pt x="15" y="313"/>
                  </a:cubicBezTo>
                  <a:cubicBezTo>
                    <a:pt x="15" y="312"/>
                    <a:pt x="16" y="311"/>
                    <a:pt x="16" y="310"/>
                  </a:cubicBezTo>
                  <a:cubicBezTo>
                    <a:pt x="16" y="309"/>
                    <a:pt x="15" y="309"/>
                    <a:pt x="15" y="308"/>
                  </a:cubicBezTo>
                  <a:cubicBezTo>
                    <a:pt x="15" y="307"/>
                    <a:pt x="15" y="307"/>
                    <a:pt x="16" y="306"/>
                  </a:cubicBezTo>
                  <a:cubicBezTo>
                    <a:pt x="16" y="304"/>
                    <a:pt x="15" y="304"/>
                    <a:pt x="15" y="303"/>
                  </a:cubicBezTo>
                  <a:cubicBezTo>
                    <a:pt x="14" y="303"/>
                    <a:pt x="15" y="302"/>
                    <a:pt x="14" y="301"/>
                  </a:cubicBezTo>
                  <a:cubicBezTo>
                    <a:pt x="14" y="300"/>
                    <a:pt x="14" y="301"/>
                    <a:pt x="14" y="299"/>
                  </a:cubicBezTo>
                  <a:cubicBezTo>
                    <a:pt x="14" y="298"/>
                    <a:pt x="14" y="298"/>
                    <a:pt x="14" y="297"/>
                  </a:cubicBezTo>
                  <a:cubicBezTo>
                    <a:pt x="14" y="297"/>
                    <a:pt x="14" y="297"/>
                    <a:pt x="14" y="295"/>
                  </a:cubicBezTo>
                  <a:cubicBezTo>
                    <a:pt x="15" y="294"/>
                    <a:pt x="14" y="294"/>
                    <a:pt x="14" y="293"/>
                  </a:cubicBezTo>
                  <a:cubicBezTo>
                    <a:pt x="14" y="292"/>
                    <a:pt x="14" y="292"/>
                    <a:pt x="14" y="292"/>
                  </a:cubicBezTo>
                  <a:cubicBezTo>
                    <a:pt x="15" y="291"/>
                    <a:pt x="13" y="288"/>
                    <a:pt x="13" y="288"/>
                  </a:cubicBezTo>
                  <a:cubicBezTo>
                    <a:pt x="13" y="287"/>
                    <a:pt x="11" y="286"/>
                    <a:pt x="10" y="286"/>
                  </a:cubicBezTo>
                  <a:cubicBezTo>
                    <a:pt x="9" y="285"/>
                    <a:pt x="8" y="284"/>
                    <a:pt x="8" y="283"/>
                  </a:cubicBezTo>
                  <a:cubicBezTo>
                    <a:pt x="8" y="282"/>
                    <a:pt x="8" y="283"/>
                    <a:pt x="9" y="281"/>
                  </a:cubicBezTo>
                  <a:cubicBezTo>
                    <a:pt x="9" y="280"/>
                    <a:pt x="8" y="281"/>
                    <a:pt x="8" y="280"/>
                  </a:cubicBezTo>
                  <a:cubicBezTo>
                    <a:pt x="8" y="279"/>
                    <a:pt x="9" y="279"/>
                    <a:pt x="10" y="279"/>
                  </a:cubicBezTo>
                  <a:cubicBezTo>
                    <a:pt x="11" y="278"/>
                    <a:pt x="10" y="278"/>
                    <a:pt x="9" y="277"/>
                  </a:cubicBezTo>
                  <a:cubicBezTo>
                    <a:pt x="9" y="276"/>
                    <a:pt x="9" y="276"/>
                    <a:pt x="10" y="275"/>
                  </a:cubicBezTo>
                  <a:cubicBezTo>
                    <a:pt x="11" y="274"/>
                    <a:pt x="12" y="273"/>
                    <a:pt x="11" y="271"/>
                  </a:cubicBezTo>
                  <a:cubicBezTo>
                    <a:pt x="11" y="269"/>
                    <a:pt x="10" y="270"/>
                    <a:pt x="9" y="268"/>
                  </a:cubicBezTo>
                  <a:cubicBezTo>
                    <a:pt x="8" y="267"/>
                    <a:pt x="10" y="265"/>
                    <a:pt x="11" y="264"/>
                  </a:cubicBezTo>
                  <a:cubicBezTo>
                    <a:pt x="12" y="262"/>
                    <a:pt x="11" y="261"/>
                    <a:pt x="11" y="260"/>
                  </a:cubicBezTo>
                  <a:cubicBezTo>
                    <a:pt x="11" y="258"/>
                    <a:pt x="11" y="257"/>
                    <a:pt x="11" y="256"/>
                  </a:cubicBezTo>
                  <a:cubicBezTo>
                    <a:pt x="12" y="254"/>
                    <a:pt x="11" y="254"/>
                    <a:pt x="10" y="252"/>
                  </a:cubicBezTo>
                  <a:cubicBezTo>
                    <a:pt x="9" y="250"/>
                    <a:pt x="9" y="253"/>
                    <a:pt x="7" y="253"/>
                  </a:cubicBezTo>
                  <a:cubicBezTo>
                    <a:pt x="6" y="254"/>
                    <a:pt x="6" y="254"/>
                    <a:pt x="6" y="253"/>
                  </a:cubicBezTo>
                  <a:cubicBezTo>
                    <a:pt x="5" y="253"/>
                    <a:pt x="4" y="252"/>
                    <a:pt x="4" y="250"/>
                  </a:cubicBezTo>
                  <a:cubicBezTo>
                    <a:pt x="3" y="247"/>
                    <a:pt x="3" y="249"/>
                    <a:pt x="3" y="248"/>
                  </a:cubicBezTo>
                  <a:cubicBezTo>
                    <a:pt x="2" y="247"/>
                    <a:pt x="1" y="246"/>
                    <a:pt x="1" y="245"/>
                  </a:cubicBezTo>
                  <a:cubicBezTo>
                    <a:pt x="0" y="244"/>
                    <a:pt x="2" y="244"/>
                    <a:pt x="3" y="244"/>
                  </a:cubicBezTo>
                  <a:cubicBezTo>
                    <a:pt x="5" y="243"/>
                    <a:pt x="4" y="243"/>
                    <a:pt x="5" y="242"/>
                  </a:cubicBezTo>
                  <a:cubicBezTo>
                    <a:pt x="6" y="242"/>
                    <a:pt x="6" y="241"/>
                    <a:pt x="7" y="239"/>
                  </a:cubicBezTo>
                  <a:cubicBezTo>
                    <a:pt x="7" y="237"/>
                    <a:pt x="8" y="239"/>
                    <a:pt x="9" y="239"/>
                  </a:cubicBezTo>
                  <a:cubicBezTo>
                    <a:pt x="11" y="238"/>
                    <a:pt x="13" y="237"/>
                    <a:pt x="15" y="237"/>
                  </a:cubicBezTo>
                  <a:cubicBezTo>
                    <a:pt x="17" y="236"/>
                    <a:pt x="17" y="236"/>
                    <a:pt x="18" y="235"/>
                  </a:cubicBezTo>
                  <a:cubicBezTo>
                    <a:pt x="19" y="234"/>
                    <a:pt x="20" y="232"/>
                    <a:pt x="20" y="230"/>
                  </a:cubicBezTo>
                  <a:cubicBezTo>
                    <a:pt x="20" y="229"/>
                    <a:pt x="20" y="229"/>
                    <a:pt x="20" y="228"/>
                  </a:cubicBezTo>
                  <a:cubicBezTo>
                    <a:pt x="21" y="227"/>
                    <a:pt x="22" y="224"/>
                    <a:pt x="22" y="224"/>
                  </a:cubicBezTo>
                  <a:cubicBezTo>
                    <a:pt x="22" y="224"/>
                    <a:pt x="22" y="224"/>
                    <a:pt x="23" y="223"/>
                  </a:cubicBezTo>
                  <a:cubicBezTo>
                    <a:pt x="24" y="222"/>
                    <a:pt x="27" y="215"/>
                    <a:pt x="27" y="215"/>
                  </a:cubicBezTo>
                  <a:cubicBezTo>
                    <a:pt x="27" y="215"/>
                    <a:pt x="27" y="212"/>
                    <a:pt x="28" y="211"/>
                  </a:cubicBezTo>
                  <a:cubicBezTo>
                    <a:pt x="29" y="210"/>
                    <a:pt x="29" y="211"/>
                    <a:pt x="31" y="211"/>
                  </a:cubicBezTo>
                  <a:cubicBezTo>
                    <a:pt x="33" y="211"/>
                    <a:pt x="33" y="210"/>
                    <a:pt x="33" y="209"/>
                  </a:cubicBezTo>
                  <a:cubicBezTo>
                    <a:pt x="34" y="209"/>
                    <a:pt x="34" y="208"/>
                    <a:pt x="34" y="206"/>
                  </a:cubicBezTo>
                  <a:cubicBezTo>
                    <a:pt x="35" y="204"/>
                    <a:pt x="35" y="204"/>
                    <a:pt x="36" y="204"/>
                  </a:cubicBezTo>
                  <a:cubicBezTo>
                    <a:pt x="37" y="203"/>
                    <a:pt x="37" y="202"/>
                    <a:pt x="37" y="201"/>
                  </a:cubicBezTo>
                  <a:cubicBezTo>
                    <a:pt x="36" y="201"/>
                    <a:pt x="36" y="199"/>
                    <a:pt x="36" y="197"/>
                  </a:cubicBezTo>
                  <a:cubicBezTo>
                    <a:pt x="36" y="195"/>
                    <a:pt x="38" y="196"/>
                    <a:pt x="38" y="196"/>
                  </a:cubicBezTo>
                  <a:cubicBezTo>
                    <a:pt x="38" y="196"/>
                    <a:pt x="39" y="195"/>
                    <a:pt x="40" y="194"/>
                  </a:cubicBezTo>
                  <a:cubicBezTo>
                    <a:pt x="40" y="193"/>
                    <a:pt x="40" y="193"/>
                    <a:pt x="40" y="192"/>
                  </a:cubicBezTo>
                  <a:cubicBezTo>
                    <a:pt x="41" y="191"/>
                    <a:pt x="40" y="191"/>
                    <a:pt x="40" y="191"/>
                  </a:cubicBezTo>
                  <a:cubicBezTo>
                    <a:pt x="40" y="190"/>
                    <a:pt x="40" y="190"/>
                    <a:pt x="41" y="189"/>
                  </a:cubicBezTo>
                  <a:cubicBezTo>
                    <a:pt x="42" y="189"/>
                    <a:pt x="41" y="188"/>
                    <a:pt x="41" y="188"/>
                  </a:cubicBezTo>
                  <a:cubicBezTo>
                    <a:pt x="40" y="187"/>
                    <a:pt x="40" y="187"/>
                    <a:pt x="40" y="187"/>
                  </a:cubicBezTo>
                  <a:cubicBezTo>
                    <a:pt x="41" y="186"/>
                    <a:pt x="42" y="185"/>
                    <a:pt x="42" y="185"/>
                  </a:cubicBezTo>
                  <a:cubicBezTo>
                    <a:pt x="42" y="185"/>
                    <a:pt x="46" y="182"/>
                    <a:pt x="47" y="181"/>
                  </a:cubicBezTo>
                  <a:cubicBezTo>
                    <a:pt x="48" y="180"/>
                    <a:pt x="49" y="179"/>
                    <a:pt x="50" y="179"/>
                  </a:cubicBezTo>
                  <a:cubicBezTo>
                    <a:pt x="50" y="178"/>
                    <a:pt x="50" y="178"/>
                    <a:pt x="51" y="177"/>
                  </a:cubicBezTo>
                  <a:cubicBezTo>
                    <a:pt x="51" y="177"/>
                    <a:pt x="51" y="176"/>
                    <a:pt x="51" y="176"/>
                  </a:cubicBezTo>
                  <a:cubicBezTo>
                    <a:pt x="51" y="176"/>
                    <a:pt x="52" y="175"/>
                    <a:pt x="53" y="175"/>
                  </a:cubicBezTo>
                  <a:cubicBezTo>
                    <a:pt x="53" y="174"/>
                    <a:pt x="54" y="174"/>
                    <a:pt x="54" y="174"/>
                  </a:cubicBezTo>
                  <a:cubicBezTo>
                    <a:pt x="54" y="173"/>
                    <a:pt x="54" y="173"/>
                    <a:pt x="54" y="173"/>
                  </a:cubicBezTo>
                  <a:cubicBezTo>
                    <a:pt x="54" y="173"/>
                    <a:pt x="55" y="174"/>
                    <a:pt x="57" y="174"/>
                  </a:cubicBezTo>
                  <a:cubicBezTo>
                    <a:pt x="58" y="174"/>
                    <a:pt x="61" y="174"/>
                    <a:pt x="62" y="174"/>
                  </a:cubicBezTo>
                  <a:cubicBezTo>
                    <a:pt x="62" y="174"/>
                    <a:pt x="64" y="174"/>
                    <a:pt x="64" y="174"/>
                  </a:cubicBezTo>
                  <a:cubicBezTo>
                    <a:pt x="65" y="174"/>
                    <a:pt x="65" y="174"/>
                    <a:pt x="66" y="175"/>
                  </a:cubicBezTo>
                  <a:cubicBezTo>
                    <a:pt x="66" y="176"/>
                    <a:pt x="67" y="176"/>
                    <a:pt x="68" y="177"/>
                  </a:cubicBezTo>
                  <a:cubicBezTo>
                    <a:pt x="68" y="177"/>
                    <a:pt x="68" y="177"/>
                    <a:pt x="69" y="177"/>
                  </a:cubicBezTo>
                  <a:cubicBezTo>
                    <a:pt x="69" y="178"/>
                    <a:pt x="70" y="178"/>
                    <a:pt x="71" y="177"/>
                  </a:cubicBezTo>
                  <a:cubicBezTo>
                    <a:pt x="72" y="177"/>
                    <a:pt x="76" y="176"/>
                    <a:pt x="76" y="176"/>
                  </a:cubicBezTo>
                  <a:cubicBezTo>
                    <a:pt x="77" y="175"/>
                    <a:pt x="80" y="174"/>
                    <a:pt x="80" y="173"/>
                  </a:cubicBezTo>
                  <a:cubicBezTo>
                    <a:pt x="80" y="173"/>
                    <a:pt x="79" y="172"/>
                    <a:pt x="80" y="172"/>
                  </a:cubicBezTo>
                  <a:cubicBezTo>
                    <a:pt x="81" y="171"/>
                    <a:pt x="81" y="171"/>
                    <a:pt x="81" y="171"/>
                  </a:cubicBezTo>
                  <a:cubicBezTo>
                    <a:pt x="82" y="171"/>
                    <a:pt x="83" y="169"/>
                    <a:pt x="83" y="169"/>
                  </a:cubicBezTo>
                  <a:cubicBezTo>
                    <a:pt x="84" y="170"/>
                    <a:pt x="84" y="170"/>
                    <a:pt x="85" y="170"/>
                  </a:cubicBezTo>
                  <a:cubicBezTo>
                    <a:pt x="85" y="170"/>
                    <a:pt x="86" y="170"/>
                    <a:pt x="87" y="169"/>
                  </a:cubicBezTo>
                  <a:cubicBezTo>
                    <a:pt x="88" y="169"/>
                    <a:pt x="87" y="168"/>
                    <a:pt x="89" y="168"/>
                  </a:cubicBezTo>
                  <a:cubicBezTo>
                    <a:pt x="90" y="169"/>
                    <a:pt x="90" y="169"/>
                    <a:pt x="90" y="169"/>
                  </a:cubicBezTo>
                  <a:cubicBezTo>
                    <a:pt x="91" y="169"/>
                    <a:pt x="91" y="169"/>
                    <a:pt x="91" y="168"/>
                  </a:cubicBezTo>
                  <a:cubicBezTo>
                    <a:pt x="92" y="168"/>
                    <a:pt x="92" y="167"/>
                    <a:pt x="93" y="167"/>
                  </a:cubicBezTo>
                  <a:cubicBezTo>
                    <a:pt x="94" y="167"/>
                    <a:pt x="94" y="167"/>
                    <a:pt x="94" y="166"/>
                  </a:cubicBezTo>
                  <a:cubicBezTo>
                    <a:pt x="95" y="166"/>
                    <a:pt x="96" y="166"/>
                    <a:pt x="96" y="166"/>
                  </a:cubicBezTo>
                  <a:cubicBezTo>
                    <a:pt x="97" y="166"/>
                    <a:pt x="97" y="166"/>
                    <a:pt x="98" y="166"/>
                  </a:cubicBezTo>
                  <a:cubicBezTo>
                    <a:pt x="99" y="165"/>
                    <a:pt x="100" y="165"/>
                    <a:pt x="99" y="164"/>
                  </a:cubicBezTo>
                  <a:cubicBezTo>
                    <a:pt x="99" y="163"/>
                    <a:pt x="99" y="163"/>
                    <a:pt x="98" y="162"/>
                  </a:cubicBezTo>
                  <a:cubicBezTo>
                    <a:pt x="98" y="161"/>
                    <a:pt x="99" y="161"/>
                    <a:pt x="99" y="161"/>
                  </a:cubicBezTo>
                  <a:cubicBezTo>
                    <a:pt x="99" y="160"/>
                    <a:pt x="99" y="160"/>
                    <a:pt x="99" y="160"/>
                  </a:cubicBezTo>
                  <a:cubicBezTo>
                    <a:pt x="99" y="160"/>
                    <a:pt x="100" y="158"/>
                    <a:pt x="100" y="159"/>
                  </a:cubicBezTo>
                  <a:cubicBezTo>
                    <a:pt x="101" y="159"/>
                    <a:pt x="100" y="160"/>
                    <a:pt x="101" y="160"/>
                  </a:cubicBezTo>
                  <a:cubicBezTo>
                    <a:pt x="101" y="160"/>
                    <a:pt x="102" y="161"/>
                    <a:pt x="102" y="160"/>
                  </a:cubicBezTo>
                  <a:cubicBezTo>
                    <a:pt x="103" y="159"/>
                    <a:pt x="103" y="159"/>
                    <a:pt x="103" y="158"/>
                  </a:cubicBezTo>
                  <a:cubicBezTo>
                    <a:pt x="104" y="157"/>
                    <a:pt x="103" y="157"/>
                    <a:pt x="104" y="157"/>
                  </a:cubicBezTo>
                  <a:cubicBezTo>
                    <a:pt x="105" y="157"/>
                    <a:pt x="105" y="157"/>
                    <a:pt x="106" y="157"/>
                  </a:cubicBezTo>
                  <a:cubicBezTo>
                    <a:pt x="107" y="156"/>
                    <a:pt x="107" y="155"/>
                    <a:pt x="107" y="156"/>
                  </a:cubicBezTo>
                  <a:cubicBezTo>
                    <a:pt x="107" y="156"/>
                    <a:pt x="107" y="157"/>
                    <a:pt x="107" y="158"/>
                  </a:cubicBezTo>
                  <a:cubicBezTo>
                    <a:pt x="107" y="158"/>
                    <a:pt x="106" y="158"/>
                    <a:pt x="107" y="159"/>
                  </a:cubicBezTo>
                  <a:cubicBezTo>
                    <a:pt x="108" y="160"/>
                    <a:pt x="108" y="160"/>
                    <a:pt x="108" y="161"/>
                  </a:cubicBezTo>
                  <a:cubicBezTo>
                    <a:pt x="108" y="161"/>
                    <a:pt x="108" y="162"/>
                    <a:pt x="108" y="162"/>
                  </a:cubicBezTo>
                  <a:cubicBezTo>
                    <a:pt x="109" y="162"/>
                    <a:pt x="110" y="162"/>
                    <a:pt x="110" y="162"/>
                  </a:cubicBezTo>
                  <a:cubicBezTo>
                    <a:pt x="110" y="164"/>
                    <a:pt x="110" y="164"/>
                    <a:pt x="110" y="164"/>
                  </a:cubicBezTo>
                  <a:cubicBezTo>
                    <a:pt x="111" y="165"/>
                    <a:pt x="111" y="165"/>
                    <a:pt x="111" y="165"/>
                  </a:cubicBezTo>
                  <a:cubicBezTo>
                    <a:pt x="111" y="166"/>
                    <a:pt x="111" y="166"/>
                    <a:pt x="111" y="166"/>
                  </a:cubicBezTo>
                  <a:cubicBezTo>
                    <a:pt x="111" y="166"/>
                    <a:pt x="111" y="166"/>
                    <a:pt x="112" y="167"/>
                  </a:cubicBezTo>
                  <a:cubicBezTo>
                    <a:pt x="112" y="168"/>
                    <a:pt x="112" y="168"/>
                    <a:pt x="112" y="168"/>
                  </a:cubicBezTo>
                  <a:cubicBezTo>
                    <a:pt x="113" y="168"/>
                    <a:pt x="113" y="168"/>
                    <a:pt x="113" y="168"/>
                  </a:cubicBezTo>
                  <a:cubicBezTo>
                    <a:pt x="114" y="168"/>
                    <a:pt x="116" y="168"/>
                    <a:pt x="116" y="169"/>
                  </a:cubicBezTo>
                  <a:cubicBezTo>
                    <a:pt x="116" y="170"/>
                    <a:pt x="117" y="170"/>
                    <a:pt x="117" y="171"/>
                  </a:cubicBezTo>
                  <a:cubicBezTo>
                    <a:pt x="117" y="172"/>
                    <a:pt x="118" y="172"/>
                    <a:pt x="119" y="172"/>
                  </a:cubicBezTo>
                  <a:cubicBezTo>
                    <a:pt x="120" y="172"/>
                    <a:pt x="121" y="172"/>
                    <a:pt x="121" y="172"/>
                  </a:cubicBezTo>
                  <a:cubicBezTo>
                    <a:pt x="122" y="172"/>
                    <a:pt x="122" y="172"/>
                    <a:pt x="122" y="172"/>
                  </a:cubicBezTo>
                  <a:cubicBezTo>
                    <a:pt x="122" y="172"/>
                    <a:pt x="123" y="173"/>
                    <a:pt x="123" y="172"/>
                  </a:cubicBezTo>
                  <a:cubicBezTo>
                    <a:pt x="123" y="171"/>
                    <a:pt x="123" y="170"/>
                    <a:pt x="123" y="170"/>
                  </a:cubicBezTo>
                  <a:cubicBezTo>
                    <a:pt x="122" y="170"/>
                    <a:pt x="122" y="170"/>
                    <a:pt x="122" y="169"/>
                  </a:cubicBezTo>
                  <a:cubicBezTo>
                    <a:pt x="122" y="169"/>
                    <a:pt x="122" y="168"/>
                    <a:pt x="123" y="168"/>
                  </a:cubicBezTo>
                  <a:cubicBezTo>
                    <a:pt x="124" y="168"/>
                    <a:pt x="124" y="169"/>
                    <a:pt x="124" y="168"/>
                  </a:cubicBezTo>
                  <a:cubicBezTo>
                    <a:pt x="125" y="168"/>
                    <a:pt x="125" y="167"/>
                    <a:pt x="125" y="167"/>
                  </a:cubicBezTo>
                  <a:cubicBezTo>
                    <a:pt x="126" y="167"/>
                    <a:pt x="127" y="168"/>
                    <a:pt x="127" y="168"/>
                  </a:cubicBezTo>
                  <a:cubicBezTo>
                    <a:pt x="127" y="168"/>
                    <a:pt x="129" y="167"/>
                    <a:pt x="129" y="167"/>
                  </a:cubicBezTo>
                  <a:cubicBezTo>
                    <a:pt x="129" y="167"/>
                    <a:pt x="129" y="166"/>
                    <a:pt x="130" y="166"/>
                  </a:cubicBezTo>
                  <a:cubicBezTo>
                    <a:pt x="130" y="166"/>
                    <a:pt x="131" y="166"/>
                    <a:pt x="131" y="166"/>
                  </a:cubicBezTo>
                  <a:cubicBezTo>
                    <a:pt x="132" y="165"/>
                    <a:pt x="132" y="165"/>
                    <a:pt x="132" y="165"/>
                  </a:cubicBezTo>
                  <a:cubicBezTo>
                    <a:pt x="133" y="165"/>
                    <a:pt x="133" y="165"/>
                    <a:pt x="133" y="165"/>
                  </a:cubicBezTo>
                  <a:cubicBezTo>
                    <a:pt x="133" y="166"/>
                    <a:pt x="133" y="166"/>
                    <a:pt x="133" y="166"/>
                  </a:cubicBezTo>
                  <a:cubicBezTo>
                    <a:pt x="133" y="166"/>
                    <a:pt x="134" y="166"/>
                    <a:pt x="134" y="165"/>
                  </a:cubicBezTo>
                  <a:cubicBezTo>
                    <a:pt x="135" y="164"/>
                    <a:pt x="135" y="164"/>
                    <a:pt x="135" y="164"/>
                  </a:cubicBezTo>
                  <a:cubicBezTo>
                    <a:pt x="136" y="163"/>
                    <a:pt x="136" y="164"/>
                    <a:pt x="137" y="164"/>
                  </a:cubicBezTo>
                  <a:cubicBezTo>
                    <a:pt x="137" y="163"/>
                    <a:pt x="137" y="164"/>
                    <a:pt x="138" y="163"/>
                  </a:cubicBezTo>
                  <a:cubicBezTo>
                    <a:pt x="138" y="162"/>
                    <a:pt x="139" y="161"/>
                    <a:pt x="139" y="161"/>
                  </a:cubicBezTo>
                  <a:cubicBezTo>
                    <a:pt x="140" y="162"/>
                    <a:pt x="140" y="162"/>
                    <a:pt x="140" y="162"/>
                  </a:cubicBezTo>
                  <a:cubicBezTo>
                    <a:pt x="140" y="161"/>
                    <a:pt x="141" y="160"/>
                    <a:pt x="141" y="160"/>
                  </a:cubicBezTo>
                  <a:cubicBezTo>
                    <a:pt x="141" y="159"/>
                    <a:pt x="141" y="159"/>
                    <a:pt x="141" y="159"/>
                  </a:cubicBezTo>
                  <a:cubicBezTo>
                    <a:pt x="142" y="158"/>
                    <a:pt x="142" y="158"/>
                    <a:pt x="142" y="158"/>
                  </a:cubicBezTo>
                  <a:cubicBezTo>
                    <a:pt x="143" y="157"/>
                    <a:pt x="143" y="157"/>
                    <a:pt x="144" y="157"/>
                  </a:cubicBezTo>
                  <a:cubicBezTo>
                    <a:pt x="144" y="157"/>
                    <a:pt x="145" y="158"/>
                    <a:pt x="145" y="157"/>
                  </a:cubicBezTo>
                  <a:cubicBezTo>
                    <a:pt x="145" y="157"/>
                    <a:pt x="145" y="156"/>
                    <a:pt x="146" y="156"/>
                  </a:cubicBezTo>
                  <a:cubicBezTo>
                    <a:pt x="147" y="157"/>
                    <a:pt x="148" y="157"/>
                    <a:pt x="148" y="157"/>
                  </a:cubicBezTo>
                  <a:cubicBezTo>
                    <a:pt x="148" y="156"/>
                    <a:pt x="148" y="156"/>
                    <a:pt x="148" y="156"/>
                  </a:cubicBezTo>
                  <a:cubicBezTo>
                    <a:pt x="148" y="156"/>
                    <a:pt x="148" y="156"/>
                    <a:pt x="149" y="156"/>
                  </a:cubicBezTo>
                  <a:cubicBezTo>
                    <a:pt x="149" y="156"/>
                    <a:pt x="150" y="155"/>
                    <a:pt x="150" y="155"/>
                  </a:cubicBezTo>
                  <a:cubicBezTo>
                    <a:pt x="151" y="155"/>
                    <a:pt x="151" y="155"/>
                    <a:pt x="151" y="155"/>
                  </a:cubicBezTo>
                  <a:cubicBezTo>
                    <a:pt x="152" y="155"/>
                    <a:pt x="152" y="155"/>
                    <a:pt x="152" y="155"/>
                  </a:cubicBezTo>
                  <a:cubicBezTo>
                    <a:pt x="152" y="155"/>
                    <a:pt x="153" y="155"/>
                    <a:pt x="153" y="155"/>
                  </a:cubicBezTo>
                  <a:cubicBezTo>
                    <a:pt x="153" y="155"/>
                    <a:pt x="153" y="154"/>
                    <a:pt x="154" y="153"/>
                  </a:cubicBezTo>
                  <a:cubicBezTo>
                    <a:pt x="155" y="153"/>
                    <a:pt x="156" y="153"/>
                    <a:pt x="156" y="153"/>
                  </a:cubicBezTo>
                  <a:cubicBezTo>
                    <a:pt x="157" y="153"/>
                    <a:pt x="157" y="153"/>
                    <a:pt x="157" y="153"/>
                  </a:cubicBezTo>
                  <a:cubicBezTo>
                    <a:pt x="157" y="153"/>
                    <a:pt x="157" y="153"/>
                    <a:pt x="158" y="152"/>
                  </a:cubicBezTo>
                  <a:cubicBezTo>
                    <a:pt x="159" y="152"/>
                    <a:pt x="160" y="151"/>
                    <a:pt x="160" y="151"/>
                  </a:cubicBezTo>
                  <a:cubicBezTo>
                    <a:pt x="160" y="151"/>
                    <a:pt x="161" y="150"/>
                    <a:pt x="162" y="151"/>
                  </a:cubicBezTo>
                  <a:cubicBezTo>
                    <a:pt x="162" y="151"/>
                    <a:pt x="162" y="152"/>
                    <a:pt x="163" y="151"/>
                  </a:cubicBezTo>
                  <a:cubicBezTo>
                    <a:pt x="164" y="151"/>
                    <a:pt x="165" y="150"/>
                    <a:pt x="166" y="151"/>
                  </a:cubicBezTo>
                  <a:cubicBezTo>
                    <a:pt x="166" y="151"/>
                    <a:pt x="172" y="152"/>
                    <a:pt x="172" y="152"/>
                  </a:cubicBezTo>
                  <a:cubicBezTo>
                    <a:pt x="178" y="149"/>
                    <a:pt x="178" y="149"/>
                    <a:pt x="178" y="149"/>
                  </a:cubicBezTo>
                  <a:cubicBezTo>
                    <a:pt x="205" y="147"/>
                    <a:pt x="205" y="147"/>
                    <a:pt x="205" y="147"/>
                  </a:cubicBezTo>
                  <a:cubicBezTo>
                    <a:pt x="207" y="147"/>
                    <a:pt x="207" y="147"/>
                    <a:pt x="207" y="147"/>
                  </a:cubicBezTo>
                  <a:cubicBezTo>
                    <a:pt x="207" y="147"/>
                    <a:pt x="206" y="147"/>
                    <a:pt x="207" y="146"/>
                  </a:cubicBezTo>
                  <a:cubicBezTo>
                    <a:pt x="207" y="145"/>
                    <a:pt x="207" y="145"/>
                    <a:pt x="207" y="144"/>
                  </a:cubicBezTo>
                  <a:cubicBezTo>
                    <a:pt x="207" y="143"/>
                    <a:pt x="207" y="144"/>
                    <a:pt x="207" y="143"/>
                  </a:cubicBezTo>
                  <a:cubicBezTo>
                    <a:pt x="208" y="142"/>
                    <a:pt x="208" y="142"/>
                    <a:pt x="209" y="141"/>
                  </a:cubicBezTo>
                  <a:cubicBezTo>
                    <a:pt x="209" y="140"/>
                    <a:pt x="209" y="139"/>
                    <a:pt x="210" y="139"/>
                  </a:cubicBezTo>
                  <a:cubicBezTo>
                    <a:pt x="211" y="138"/>
                    <a:pt x="212" y="137"/>
                    <a:pt x="214" y="137"/>
                  </a:cubicBezTo>
                  <a:cubicBezTo>
                    <a:pt x="215" y="137"/>
                    <a:pt x="216" y="137"/>
                    <a:pt x="217" y="136"/>
                  </a:cubicBezTo>
                  <a:cubicBezTo>
                    <a:pt x="217" y="135"/>
                    <a:pt x="217" y="134"/>
                    <a:pt x="217" y="134"/>
                  </a:cubicBezTo>
                  <a:cubicBezTo>
                    <a:pt x="217" y="134"/>
                    <a:pt x="216" y="134"/>
                    <a:pt x="217" y="133"/>
                  </a:cubicBezTo>
                  <a:cubicBezTo>
                    <a:pt x="219" y="132"/>
                    <a:pt x="219" y="132"/>
                    <a:pt x="219" y="132"/>
                  </a:cubicBezTo>
                  <a:cubicBezTo>
                    <a:pt x="220" y="131"/>
                    <a:pt x="220" y="131"/>
                    <a:pt x="220" y="131"/>
                  </a:cubicBezTo>
                  <a:cubicBezTo>
                    <a:pt x="220" y="131"/>
                    <a:pt x="220" y="130"/>
                    <a:pt x="221" y="129"/>
                  </a:cubicBezTo>
                  <a:cubicBezTo>
                    <a:pt x="222" y="129"/>
                    <a:pt x="222" y="129"/>
                    <a:pt x="222" y="129"/>
                  </a:cubicBezTo>
                  <a:cubicBezTo>
                    <a:pt x="222" y="128"/>
                    <a:pt x="222" y="128"/>
                    <a:pt x="222" y="127"/>
                  </a:cubicBezTo>
                  <a:cubicBezTo>
                    <a:pt x="223" y="126"/>
                    <a:pt x="224" y="126"/>
                    <a:pt x="224" y="126"/>
                  </a:cubicBezTo>
                  <a:cubicBezTo>
                    <a:pt x="225" y="125"/>
                    <a:pt x="225" y="125"/>
                    <a:pt x="225" y="125"/>
                  </a:cubicBezTo>
                  <a:cubicBezTo>
                    <a:pt x="225" y="124"/>
                    <a:pt x="225" y="124"/>
                    <a:pt x="225" y="124"/>
                  </a:cubicBezTo>
                  <a:cubicBezTo>
                    <a:pt x="226" y="123"/>
                    <a:pt x="226" y="123"/>
                    <a:pt x="226" y="123"/>
                  </a:cubicBezTo>
                  <a:cubicBezTo>
                    <a:pt x="226" y="123"/>
                    <a:pt x="226" y="123"/>
                    <a:pt x="226" y="122"/>
                  </a:cubicBezTo>
                  <a:cubicBezTo>
                    <a:pt x="226" y="121"/>
                    <a:pt x="226" y="122"/>
                    <a:pt x="227" y="121"/>
                  </a:cubicBezTo>
                  <a:cubicBezTo>
                    <a:pt x="227" y="119"/>
                    <a:pt x="227" y="120"/>
                    <a:pt x="228" y="119"/>
                  </a:cubicBezTo>
                  <a:cubicBezTo>
                    <a:pt x="229" y="119"/>
                    <a:pt x="229" y="118"/>
                    <a:pt x="230" y="118"/>
                  </a:cubicBezTo>
                  <a:cubicBezTo>
                    <a:pt x="230" y="117"/>
                    <a:pt x="231" y="117"/>
                    <a:pt x="231" y="117"/>
                  </a:cubicBezTo>
                  <a:cubicBezTo>
                    <a:pt x="230" y="115"/>
                    <a:pt x="230" y="115"/>
                    <a:pt x="230" y="115"/>
                  </a:cubicBezTo>
                  <a:cubicBezTo>
                    <a:pt x="230" y="115"/>
                    <a:pt x="229" y="114"/>
                    <a:pt x="228" y="114"/>
                  </a:cubicBezTo>
                  <a:cubicBezTo>
                    <a:pt x="227" y="114"/>
                    <a:pt x="227" y="114"/>
                    <a:pt x="226" y="114"/>
                  </a:cubicBezTo>
                  <a:cubicBezTo>
                    <a:pt x="225" y="113"/>
                    <a:pt x="224" y="112"/>
                    <a:pt x="224" y="112"/>
                  </a:cubicBezTo>
                  <a:cubicBezTo>
                    <a:pt x="223" y="111"/>
                    <a:pt x="223" y="111"/>
                    <a:pt x="222" y="110"/>
                  </a:cubicBezTo>
                  <a:cubicBezTo>
                    <a:pt x="221" y="110"/>
                    <a:pt x="222" y="109"/>
                    <a:pt x="221" y="109"/>
                  </a:cubicBezTo>
                  <a:cubicBezTo>
                    <a:pt x="220" y="109"/>
                    <a:pt x="220" y="108"/>
                    <a:pt x="220" y="108"/>
                  </a:cubicBezTo>
                  <a:cubicBezTo>
                    <a:pt x="220" y="108"/>
                    <a:pt x="220" y="108"/>
                    <a:pt x="219" y="107"/>
                  </a:cubicBezTo>
                  <a:cubicBezTo>
                    <a:pt x="218" y="107"/>
                    <a:pt x="218" y="107"/>
                    <a:pt x="218" y="106"/>
                  </a:cubicBezTo>
                  <a:cubicBezTo>
                    <a:pt x="219" y="106"/>
                    <a:pt x="219" y="106"/>
                    <a:pt x="220" y="105"/>
                  </a:cubicBezTo>
                  <a:cubicBezTo>
                    <a:pt x="220" y="104"/>
                    <a:pt x="220" y="104"/>
                    <a:pt x="221" y="104"/>
                  </a:cubicBezTo>
                  <a:cubicBezTo>
                    <a:pt x="222" y="104"/>
                    <a:pt x="222" y="105"/>
                    <a:pt x="223" y="104"/>
                  </a:cubicBezTo>
                  <a:cubicBezTo>
                    <a:pt x="223" y="103"/>
                    <a:pt x="222" y="103"/>
                    <a:pt x="223" y="103"/>
                  </a:cubicBezTo>
                  <a:cubicBezTo>
                    <a:pt x="224" y="103"/>
                    <a:pt x="226" y="103"/>
                    <a:pt x="226" y="102"/>
                  </a:cubicBezTo>
                  <a:cubicBezTo>
                    <a:pt x="226" y="101"/>
                    <a:pt x="225" y="102"/>
                    <a:pt x="226" y="101"/>
                  </a:cubicBezTo>
                  <a:cubicBezTo>
                    <a:pt x="227" y="100"/>
                    <a:pt x="228" y="100"/>
                    <a:pt x="229" y="100"/>
                  </a:cubicBezTo>
                  <a:cubicBezTo>
                    <a:pt x="230" y="100"/>
                    <a:pt x="231" y="99"/>
                    <a:pt x="231" y="99"/>
                  </a:cubicBezTo>
                  <a:cubicBezTo>
                    <a:pt x="231" y="99"/>
                    <a:pt x="232" y="100"/>
                    <a:pt x="232" y="100"/>
                  </a:cubicBezTo>
                  <a:cubicBezTo>
                    <a:pt x="233" y="100"/>
                    <a:pt x="235" y="99"/>
                    <a:pt x="235" y="99"/>
                  </a:cubicBezTo>
                  <a:cubicBezTo>
                    <a:pt x="237" y="100"/>
                    <a:pt x="237" y="100"/>
                    <a:pt x="237" y="100"/>
                  </a:cubicBezTo>
                  <a:cubicBezTo>
                    <a:pt x="237" y="100"/>
                    <a:pt x="237" y="100"/>
                    <a:pt x="238" y="100"/>
                  </a:cubicBezTo>
                  <a:cubicBezTo>
                    <a:pt x="239" y="100"/>
                    <a:pt x="239" y="100"/>
                    <a:pt x="240" y="100"/>
                  </a:cubicBezTo>
                  <a:cubicBezTo>
                    <a:pt x="241" y="100"/>
                    <a:pt x="242" y="100"/>
                    <a:pt x="242" y="100"/>
                  </a:cubicBezTo>
                  <a:cubicBezTo>
                    <a:pt x="242" y="100"/>
                    <a:pt x="243" y="99"/>
                    <a:pt x="244" y="99"/>
                  </a:cubicBezTo>
                  <a:cubicBezTo>
                    <a:pt x="245" y="99"/>
                    <a:pt x="245" y="99"/>
                    <a:pt x="246" y="99"/>
                  </a:cubicBezTo>
                  <a:cubicBezTo>
                    <a:pt x="247" y="99"/>
                    <a:pt x="247" y="99"/>
                    <a:pt x="247" y="99"/>
                  </a:cubicBezTo>
                  <a:cubicBezTo>
                    <a:pt x="248" y="99"/>
                    <a:pt x="249" y="100"/>
                    <a:pt x="250" y="100"/>
                  </a:cubicBezTo>
                  <a:cubicBezTo>
                    <a:pt x="250" y="99"/>
                    <a:pt x="251" y="99"/>
                    <a:pt x="252" y="99"/>
                  </a:cubicBezTo>
                  <a:cubicBezTo>
                    <a:pt x="252" y="99"/>
                    <a:pt x="252" y="99"/>
                    <a:pt x="254" y="99"/>
                  </a:cubicBezTo>
                  <a:cubicBezTo>
                    <a:pt x="255" y="99"/>
                    <a:pt x="256" y="99"/>
                    <a:pt x="256" y="99"/>
                  </a:cubicBezTo>
                  <a:cubicBezTo>
                    <a:pt x="257" y="99"/>
                    <a:pt x="257" y="99"/>
                    <a:pt x="257" y="99"/>
                  </a:cubicBezTo>
                  <a:cubicBezTo>
                    <a:pt x="258" y="99"/>
                    <a:pt x="260" y="99"/>
                    <a:pt x="260" y="99"/>
                  </a:cubicBezTo>
                  <a:cubicBezTo>
                    <a:pt x="260" y="99"/>
                    <a:pt x="260" y="97"/>
                    <a:pt x="262" y="97"/>
                  </a:cubicBezTo>
                  <a:cubicBezTo>
                    <a:pt x="264" y="97"/>
                    <a:pt x="263" y="98"/>
                    <a:pt x="265" y="97"/>
                  </a:cubicBezTo>
                  <a:cubicBezTo>
                    <a:pt x="266" y="97"/>
                    <a:pt x="266" y="96"/>
                    <a:pt x="267" y="97"/>
                  </a:cubicBezTo>
                  <a:cubicBezTo>
                    <a:pt x="268" y="97"/>
                    <a:pt x="268" y="97"/>
                    <a:pt x="269" y="97"/>
                  </a:cubicBezTo>
                  <a:cubicBezTo>
                    <a:pt x="270" y="97"/>
                    <a:pt x="271" y="97"/>
                    <a:pt x="271" y="96"/>
                  </a:cubicBezTo>
                  <a:cubicBezTo>
                    <a:pt x="272" y="96"/>
                    <a:pt x="272" y="96"/>
                    <a:pt x="273" y="95"/>
                  </a:cubicBezTo>
                  <a:cubicBezTo>
                    <a:pt x="274" y="95"/>
                    <a:pt x="276" y="94"/>
                    <a:pt x="276" y="94"/>
                  </a:cubicBezTo>
                  <a:cubicBezTo>
                    <a:pt x="277" y="93"/>
                    <a:pt x="277" y="93"/>
                    <a:pt x="277" y="93"/>
                  </a:cubicBezTo>
                  <a:cubicBezTo>
                    <a:pt x="277" y="93"/>
                    <a:pt x="278" y="93"/>
                    <a:pt x="278" y="93"/>
                  </a:cubicBezTo>
                  <a:cubicBezTo>
                    <a:pt x="279" y="93"/>
                    <a:pt x="278" y="92"/>
                    <a:pt x="279" y="93"/>
                  </a:cubicBezTo>
                  <a:cubicBezTo>
                    <a:pt x="280" y="93"/>
                    <a:pt x="280" y="93"/>
                    <a:pt x="281" y="93"/>
                  </a:cubicBezTo>
                  <a:cubicBezTo>
                    <a:pt x="281" y="93"/>
                    <a:pt x="281" y="93"/>
                    <a:pt x="282" y="93"/>
                  </a:cubicBezTo>
                  <a:cubicBezTo>
                    <a:pt x="282" y="93"/>
                    <a:pt x="285" y="92"/>
                    <a:pt x="285" y="92"/>
                  </a:cubicBezTo>
                  <a:cubicBezTo>
                    <a:pt x="285" y="92"/>
                    <a:pt x="285" y="93"/>
                    <a:pt x="286" y="94"/>
                  </a:cubicBezTo>
                  <a:cubicBezTo>
                    <a:pt x="287" y="94"/>
                    <a:pt x="288" y="94"/>
                    <a:pt x="288" y="94"/>
                  </a:cubicBezTo>
                  <a:cubicBezTo>
                    <a:pt x="289" y="94"/>
                    <a:pt x="291" y="95"/>
                    <a:pt x="291" y="95"/>
                  </a:cubicBezTo>
                  <a:cubicBezTo>
                    <a:pt x="292" y="94"/>
                    <a:pt x="292" y="94"/>
                    <a:pt x="292" y="94"/>
                  </a:cubicBezTo>
                  <a:cubicBezTo>
                    <a:pt x="292" y="94"/>
                    <a:pt x="292" y="93"/>
                    <a:pt x="293" y="93"/>
                  </a:cubicBezTo>
                  <a:cubicBezTo>
                    <a:pt x="294" y="93"/>
                    <a:pt x="295" y="93"/>
                    <a:pt x="295" y="92"/>
                  </a:cubicBezTo>
                  <a:cubicBezTo>
                    <a:pt x="296" y="92"/>
                    <a:pt x="296" y="91"/>
                    <a:pt x="296" y="90"/>
                  </a:cubicBezTo>
                  <a:cubicBezTo>
                    <a:pt x="297" y="90"/>
                    <a:pt x="298" y="89"/>
                    <a:pt x="299" y="89"/>
                  </a:cubicBezTo>
                  <a:cubicBezTo>
                    <a:pt x="300" y="89"/>
                    <a:pt x="298" y="86"/>
                    <a:pt x="298" y="86"/>
                  </a:cubicBezTo>
                  <a:cubicBezTo>
                    <a:pt x="298" y="86"/>
                    <a:pt x="298" y="85"/>
                    <a:pt x="299" y="85"/>
                  </a:cubicBezTo>
                  <a:cubicBezTo>
                    <a:pt x="299" y="85"/>
                    <a:pt x="300" y="86"/>
                    <a:pt x="300" y="85"/>
                  </a:cubicBezTo>
                  <a:cubicBezTo>
                    <a:pt x="300" y="84"/>
                    <a:pt x="300" y="82"/>
                    <a:pt x="301" y="83"/>
                  </a:cubicBezTo>
                  <a:cubicBezTo>
                    <a:pt x="301" y="83"/>
                    <a:pt x="302" y="83"/>
                    <a:pt x="302" y="83"/>
                  </a:cubicBezTo>
                  <a:cubicBezTo>
                    <a:pt x="302" y="83"/>
                    <a:pt x="302" y="83"/>
                    <a:pt x="303" y="84"/>
                  </a:cubicBezTo>
                  <a:cubicBezTo>
                    <a:pt x="304" y="85"/>
                    <a:pt x="306" y="85"/>
                    <a:pt x="306" y="85"/>
                  </a:cubicBezTo>
                  <a:cubicBezTo>
                    <a:pt x="306" y="85"/>
                    <a:pt x="306" y="84"/>
                    <a:pt x="306" y="83"/>
                  </a:cubicBezTo>
                  <a:cubicBezTo>
                    <a:pt x="306" y="82"/>
                    <a:pt x="307" y="79"/>
                    <a:pt x="307" y="79"/>
                  </a:cubicBezTo>
                  <a:cubicBezTo>
                    <a:pt x="307" y="79"/>
                    <a:pt x="307" y="80"/>
                    <a:pt x="309" y="80"/>
                  </a:cubicBezTo>
                  <a:cubicBezTo>
                    <a:pt x="311" y="81"/>
                    <a:pt x="312" y="80"/>
                    <a:pt x="312" y="80"/>
                  </a:cubicBezTo>
                  <a:cubicBezTo>
                    <a:pt x="312" y="79"/>
                    <a:pt x="312" y="79"/>
                    <a:pt x="312" y="79"/>
                  </a:cubicBezTo>
                  <a:cubicBezTo>
                    <a:pt x="313" y="79"/>
                    <a:pt x="314" y="79"/>
                    <a:pt x="314" y="79"/>
                  </a:cubicBezTo>
                  <a:cubicBezTo>
                    <a:pt x="315" y="77"/>
                    <a:pt x="315" y="77"/>
                    <a:pt x="315" y="77"/>
                  </a:cubicBezTo>
                  <a:cubicBezTo>
                    <a:pt x="315" y="77"/>
                    <a:pt x="317" y="77"/>
                    <a:pt x="317" y="77"/>
                  </a:cubicBezTo>
                  <a:cubicBezTo>
                    <a:pt x="317" y="76"/>
                    <a:pt x="317" y="75"/>
                    <a:pt x="317" y="75"/>
                  </a:cubicBezTo>
                  <a:cubicBezTo>
                    <a:pt x="320" y="73"/>
                    <a:pt x="320" y="73"/>
                    <a:pt x="320" y="73"/>
                  </a:cubicBezTo>
                  <a:cubicBezTo>
                    <a:pt x="320" y="73"/>
                    <a:pt x="321" y="73"/>
                    <a:pt x="321" y="72"/>
                  </a:cubicBezTo>
                  <a:cubicBezTo>
                    <a:pt x="321" y="71"/>
                    <a:pt x="321" y="70"/>
                    <a:pt x="321" y="70"/>
                  </a:cubicBezTo>
                  <a:cubicBezTo>
                    <a:pt x="322" y="69"/>
                    <a:pt x="322" y="69"/>
                    <a:pt x="322" y="69"/>
                  </a:cubicBezTo>
                  <a:cubicBezTo>
                    <a:pt x="323" y="68"/>
                    <a:pt x="323" y="68"/>
                    <a:pt x="323" y="68"/>
                  </a:cubicBezTo>
                  <a:cubicBezTo>
                    <a:pt x="322" y="68"/>
                    <a:pt x="322" y="68"/>
                    <a:pt x="322" y="68"/>
                  </a:cubicBezTo>
                  <a:cubicBezTo>
                    <a:pt x="323" y="67"/>
                    <a:pt x="323" y="67"/>
                    <a:pt x="323" y="67"/>
                  </a:cubicBezTo>
                  <a:cubicBezTo>
                    <a:pt x="323" y="67"/>
                    <a:pt x="324" y="67"/>
                    <a:pt x="323" y="67"/>
                  </a:cubicBezTo>
                  <a:cubicBezTo>
                    <a:pt x="322" y="66"/>
                    <a:pt x="322" y="66"/>
                    <a:pt x="322" y="66"/>
                  </a:cubicBezTo>
                  <a:cubicBezTo>
                    <a:pt x="322" y="66"/>
                    <a:pt x="320" y="65"/>
                    <a:pt x="321" y="65"/>
                  </a:cubicBezTo>
                  <a:cubicBezTo>
                    <a:pt x="322" y="65"/>
                    <a:pt x="323" y="65"/>
                    <a:pt x="323" y="65"/>
                  </a:cubicBezTo>
                  <a:cubicBezTo>
                    <a:pt x="323" y="64"/>
                    <a:pt x="323" y="64"/>
                    <a:pt x="323" y="64"/>
                  </a:cubicBezTo>
                  <a:cubicBezTo>
                    <a:pt x="323" y="64"/>
                    <a:pt x="323" y="64"/>
                    <a:pt x="323" y="64"/>
                  </a:cubicBezTo>
                  <a:cubicBezTo>
                    <a:pt x="324" y="64"/>
                    <a:pt x="325" y="64"/>
                    <a:pt x="325" y="64"/>
                  </a:cubicBezTo>
                  <a:cubicBezTo>
                    <a:pt x="325" y="64"/>
                    <a:pt x="325" y="63"/>
                    <a:pt x="325" y="63"/>
                  </a:cubicBezTo>
                  <a:cubicBezTo>
                    <a:pt x="325" y="62"/>
                    <a:pt x="326" y="62"/>
                    <a:pt x="326" y="62"/>
                  </a:cubicBezTo>
                  <a:cubicBezTo>
                    <a:pt x="326" y="62"/>
                    <a:pt x="328" y="62"/>
                    <a:pt x="328" y="62"/>
                  </a:cubicBezTo>
                  <a:cubicBezTo>
                    <a:pt x="328" y="62"/>
                    <a:pt x="328" y="62"/>
                    <a:pt x="328" y="61"/>
                  </a:cubicBezTo>
                  <a:cubicBezTo>
                    <a:pt x="328" y="60"/>
                    <a:pt x="328" y="60"/>
                    <a:pt x="328" y="59"/>
                  </a:cubicBezTo>
                  <a:cubicBezTo>
                    <a:pt x="328" y="59"/>
                    <a:pt x="327" y="59"/>
                    <a:pt x="329" y="58"/>
                  </a:cubicBezTo>
                  <a:cubicBezTo>
                    <a:pt x="330" y="57"/>
                    <a:pt x="331" y="57"/>
                    <a:pt x="331" y="57"/>
                  </a:cubicBezTo>
                  <a:cubicBezTo>
                    <a:pt x="333" y="56"/>
                    <a:pt x="333" y="56"/>
                    <a:pt x="333" y="56"/>
                  </a:cubicBezTo>
                  <a:cubicBezTo>
                    <a:pt x="333" y="56"/>
                    <a:pt x="333" y="55"/>
                    <a:pt x="333" y="54"/>
                  </a:cubicBezTo>
                  <a:cubicBezTo>
                    <a:pt x="333" y="53"/>
                    <a:pt x="333" y="52"/>
                    <a:pt x="334" y="52"/>
                  </a:cubicBezTo>
                  <a:cubicBezTo>
                    <a:pt x="334" y="52"/>
                    <a:pt x="335" y="53"/>
                    <a:pt x="335" y="52"/>
                  </a:cubicBezTo>
                  <a:cubicBezTo>
                    <a:pt x="336" y="51"/>
                    <a:pt x="335" y="51"/>
                    <a:pt x="336" y="51"/>
                  </a:cubicBezTo>
                  <a:cubicBezTo>
                    <a:pt x="337" y="51"/>
                    <a:pt x="337" y="51"/>
                    <a:pt x="337" y="51"/>
                  </a:cubicBezTo>
                  <a:cubicBezTo>
                    <a:pt x="338" y="52"/>
                    <a:pt x="338" y="52"/>
                    <a:pt x="338" y="52"/>
                  </a:cubicBezTo>
                  <a:cubicBezTo>
                    <a:pt x="338" y="52"/>
                    <a:pt x="338" y="52"/>
                    <a:pt x="339" y="52"/>
                  </a:cubicBezTo>
                  <a:cubicBezTo>
                    <a:pt x="340" y="52"/>
                    <a:pt x="340" y="52"/>
                    <a:pt x="341" y="52"/>
                  </a:cubicBezTo>
                  <a:cubicBezTo>
                    <a:pt x="341" y="51"/>
                    <a:pt x="341" y="51"/>
                    <a:pt x="341" y="51"/>
                  </a:cubicBezTo>
                  <a:cubicBezTo>
                    <a:pt x="341" y="51"/>
                    <a:pt x="341" y="51"/>
                    <a:pt x="342" y="50"/>
                  </a:cubicBezTo>
                  <a:cubicBezTo>
                    <a:pt x="343" y="48"/>
                    <a:pt x="343" y="49"/>
                    <a:pt x="344" y="48"/>
                  </a:cubicBezTo>
                  <a:cubicBezTo>
                    <a:pt x="344" y="47"/>
                    <a:pt x="342" y="48"/>
                    <a:pt x="344" y="46"/>
                  </a:cubicBezTo>
                  <a:cubicBezTo>
                    <a:pt x="346" y="45"/>
                    <a:pt x="346" y="45"/>
                    <a:pt x="346" y="45"/>
                  </a:cubicBezTo>
                  <a:cubicBezTo>
                    <a:pt x="346" y="45"/>
                    <a:pt x="346" y="44"/>
                    <a:pt x="346" y="43"/>
                  </a:cubicBezTo>
                  <a:cubicBezTo>
                    <a:pt x="346" y="43"/>
                    <a:pt x="346" y="43"/>
                    <a:pt x="347" y="42"/>
                  </a:cubicBezTo>
                  <a:cubicBezTo>
                    <a:pt x="347" y="42"/>
                    <a:pt x="347" y="41"/>
                    <a:pt x="347" y="41"/>
                  </a:cubicBezTo>
                  <a:cubicBezTo>
                    <a:pt x="348" y="41"/>
                    <a:pt x="347" y="41"/>
                    <a:pt x="348" y="41"/>
                  </a:cubicBezTo>
                  <a:cubicBezTo>
                    <a:pt x="350" y="41"/>
                    <a:pt x="351" y="40"/>
                    <a:pt x="351" y="40"/>
                  </a:cubicBezTo>
                  <a:cubicBezTo>
                    <a:pt x="352" y="39"/>
                    <a:pt x="353" y="39"/>
                    <a:pt x="353" y="39"/>
                  </a:cubicBezTo>
                  <a:cubicBezTo>
                    <a:pt x="353" y="39"/>
                    <a:pt x="353" y="40"/>
                    <a:pt x="355" y="39"/>
                  </a:cubicBezTo>
                  <a:cubicBezTo>
                    <a:pt x="356" y="39"/>
                    <a:pt x="356" y="38"/>
                    <a:pt x="356" y="38"/>
                  </a:cubicBezTo>
                  <a:cubicBezTo>
                    <a:pt x="356" y="37"/>
                    <a:pt x="356" y="37"/>
                    <a:pt x="356" y="37"/>
                  </a:cubicBezTo>
                  <a:cubicBezTo>
                    <a:pt x="357" y="37"/>
                    <a:pt x="357" y="36"/>
                    <a:pt x="358" y="36"/>
                  </a:cubicBezTo>
                  <a:cubicBezTo>
                    <a:pt x="358" y="36"/>
                    <a:pt x="359" y="35"/>
                    <a:pt x="359" y="35"/>
                  </a:cubicBezTo>
                  <a:cubicBezTo>
                    <a:pt x="359" y="34"/>
                    <a:pt x="360" y="35"/>
                    <a:pt x="359" y="34"/>
                  </a:cubicBezTo>
                  <a:cubicBezTo>
                    <a:pt x="359" y="34"/>
                    <a:pt x="358" y="34"/>
                    <a:pt x="358" y="33"/>
                  </a:cubicBezTo>
                  <a:cubicBezTo>
                    <a:pt x="359" y="32"/>
                    <a:pt x="359" y="32"/>
                    <a:pt x="359" y="32"/>
                  </a:cubicBezTo>
                  <a:cubicBezTo>
                    <a:pt x="359" y="31"/>
                    <a:pt x="359" y="31"/>
                    <a:pt x="359" y="31"/>
                  </a:cubicBezTo>
                  <a:cubicBezTo>
                    <a:pt x="361" y="30"/>
                    <a:pt x="361" y="30"/>
                    <a:pt x="361" y="30"/>
                  </a:cubicBezTo>
                  <a:cubicBezTo>
                    <a:pt x="360" y="29"/>
                    <a:pt x="359" y="29"/>
                    <a:pt x="359" y="28"/>
                  </a:cubicBezTo>
                  <a:cubicBezTo>
                    <a:pt x="359" y="28"/>
                    <a:pt x="359" y="27"/>
                    <a:pt x="359" y="27"/>
                  </a:cubicBezTo>
                  <a:cubicBezTo>
                    <a:pt x="359" y="27"/>
                    <a:pt x="359" y="27"/>
                    <a:pt x="358" y="26"/>
                  </a:cubicBezTo>
                  <a:cubicBezTo>
                    <a:pt x="358" y="26"/>
                    <a:pt x="357" y="26"/>
                    <a:pt x="357" y="25"/>
                  </a:cubicBezTo>
                  <a:cubicBezTo>
                    <a:pt x="357" y="25"/>
                    <a:pt x="357" y="25"/>
                    <a:pt x="357" y="24"/>
                  </a:cubicBezTo>
                  <a:cubicBezTo>
                    <a:pt x="358" y="24"/>
                    <a:pt x="358" y="24"/>
                    <a:pt x="358" y="23"/>
                  </a:cubicBezTo>
                  <a:cubicBezTo>
                    <a:pt x="358" y="22"/>
                    <a:pt x="358" y="24"/>
                    <a:pt x="358" y="22"/>
                  </a:cubicBezTo>
                  <a:cubicBezTo>
                    <a:pt x="358" y="20"/>
                    <a:pt x="359" y="21"/>
                    <a:pt x="359" y="20"/>
                  </a:cubicBezTo>
                  <a:cubicBezTo>
                    <a:pt x="359" y="19"/>
                    <a:pt x="359" y="17"/>
                    <a:pt x="359" y="17"/>
                  </a:cubicBezTo>
                  <a:cubicBezTo>
                    <a:pt x="360" y="17"/>
                    <a:pt x="360" y="18"/>
                    <a:pt x="361" y="18"/>
                  </a:cubicBezTo>
                  <a:cubicBezTo>
                    <a:pt x="362" y="18"/>
                    <a:pt x="362" y="17"/>
                    <a:pt x="362" y="17"/>
                  </a:cubicBezTo>
                  <a:cubicBezTo>
                    <a:pt x="362" y="16"/>
                    <a:pt x="363" y="17"/>
                    <a:pt x="362" y="16"/>
                  </a:cubicBezTo>
                  <a:cubicBezTo>
                    <a:pt x="361" y="15"/>
                    <a:pt x="361" y="15"/>
                    <a:pt x="361" y="14"/>
                  </a:cubicBezTo>
                  <a:cubicBezTo>
                    <a:pt x="361" y="12"/>
                    <a:pt x="361" y="12"/>
                    <a:pt x="361" y="12"/>
                  </a:cubicBezTo>
                  <a:cubicBezTo>
                    <a:pt x="361" y="11"/>
                    <a:pt x="361" y="10"/>
                    <a:pt x="362" y="10"/>
                  </a:cubicBezTo>
                  <a:cubicBezTo>
                    <a:pt x="363" y="10"/>
                    <a:pt x="363" y="10"/>
                    <a:pt x="363" y="9"/>
                  </a:cubicBezTo>
                  <a:cubicBezTo>
                    <a:pt x="364" y="9"/>
                    <a:pt x="365" y="8"/>
                    <a:pt x="365" y="8"/>
                  </a:cubicBezTo>
                  <a:cubicBezTo>
                    <a:pt x="365" y="8"/>
                    <a:pt x="365" y="9"/>
                    <a:pt x="366" y="8"/>
                  </a:cubicBezTo>
                  <a:cubicBezTo>
                    <a:pt x="367" y="7"/>
                    <a:pt x="369" y="7"/>
                    <a:pt x="369" y="7"/>
                  </a:cubicBezTo>
                  <a:cubicBezTo>
                    <a:pt x="369" y="7"/>
                    <a:pt x="368" y="7"/>
                    <a:pt x="369" y="6"/>
                  </a:cubicBezTo>
                  <a:cubicBezTo>
                    <a:pt x="370" y="6"/>
                    <a:pt x="371" y="5"/>
                    <a:pt x="371" y="5"/>
                  </a:cubicBezTo>
                  <a:cubicBezTo>
                    <a:pt x="374" y="4"/>
                    <a:pt x="374" y="4"/>
                    <a:pt x="374" y="4"/>
                  </a:cubicBezTo>
                  <a:cubicBezTo>
                    <a:pt x="375" y="5"/>
                    <a:pt x="375" y="5"/>
                    <a:pt x="375" y="5"/>
                  </a:cubicBezTo>
                  <a:cubicBezTo>
                    <a:pt x="377" y="5"/>
                    <a:pt x="377" y="5"/>
                    <a:pt x="377" y="5"/>
                  </a:cubicBezTo>
                  <a:cubicBezTo>
                    <a:pt x="377" y="5"/>
                    <a:pt x="378" y="5"/>
                    <a:pt x="379" y="5"/>
                  </a:cubicBezTo>
                  <a:cubicBezTo>
                    <a:pt x="380" y="5"/>
                    <a:pt x="380" y="6"/>
                    <a:pt x="381" y="6"/>
                  </a:cubicBezTo>
                  <a:cubicBezTo>
                    <a:pt x="382" y="5"/>
                    <a:pt x="383" y="4"/>
                    <a:pt x="383" y="4"/>
                  </a:cubicBezTo>
                  <a:cubicBezTo>
                    <a:pt x="383" y="4"/>
                    <a:pt x="384" y="4"/>
                    <a:pt x="385" y="4"/>
                  </a:cubicBezTo>
                  <a:cubicBezTo>
                    <a:pt x="386" y="4"/>
                    <a:pt x="386" y="4"/>
                    <a:pt x="387" y="4"/>
                  </a:cubicBezTo>
                  <a:cubicBezTo>
                    <a:pt x="388" y="4"/>
                    <a:pt x="388" y="3"/>
                    <a:pt x="389" y="3"/>
                  </a:cubicBezTo>
                  <a:cubicBezTo>
                    <a:pt x="390" y="3"/>
                    <a:pt x="391" y="3"/>
                    <a:pt x="391" y="3"/>
                  </a:cubicBezTo>
                  <a:cubicBezTo>
                    <a:pt x="392" y="3"/>
                    <a:pt x="393" y="2"/>
                    <a:pt x="393" y="2"/>
                  </a:cubicBezTo>
                  <a:cubicBezTo>
                    <a:pt x="394" y="2"/>
                    <a:pt x="394" y="2"/>
                    <a:pt x="394" y="2"/>
                  </a:cubicBezTo>
                  <a:cubicBezTo>
                    <a:pt x="394" y="2"/>
                    <a:pt x="395" y="1"/>
                    <a:pt x="396" y="1"/>
                  </a:cubicBezTo>
                  <a:cubicBezTo>
                    <a:pt x="396" y="1"/>
                    <a:pt x="397" y="1"/>
                    <a:pt x="397" y="1"/>
                  </a:cubicBezTo>
                  <a:cubicBezTo>
                    <a:pt x="398" y="1"/>
                    <a:pt x="398" y="1"/>
                    <a:pt x="398" y="1"/>
                  </a:cubicBezTo>
                  <a:cubicBezTo>
                    <a:pt x="399" y="1"/>
                    <a:pt x="399" y="1"/>
                    <a:pt x="400" y="1"/>
                  </a:cubicBezTo>
                  <a:cubicBezTo>
                    <a:pt x="401" y="0"/>
                    <a:pt x="401" y="0"/>
                    <a:pt x="402" y="1"/>
                  </a:cubicBezTo>
                  <a:cubicBezTo>
                    <a:pt x="402" y="1"/>
                    <a:pt x="404" y="2"/>
                    <a:pt x="404" y="2"/>
                  </a:cubicBezTo>
                  <a:cubicBezTo>
                    <a:pt x="404" y="2"/>
                    <a:pt x="406" y="3"/>
                    <a:pt x="406" y="2"/>
                  </a:cubicBezTo>
                  <a:cubicBezTo>
                    <a:pt x="407" y="2"/>
                    <a:pt x="406" y="2"/>
                    <a:pt x="407" y="2"/>
                  </a:cubicBezTo>
                  <a:cubicBezTo>
                    <a:pt x="408" y="2"/>
                    <a:pt x="409" y="3"/>
                    <a:pt x="409" y="3"/>
                  </a:cubicBezTo>
                  <a:cubicBezTo>
                    <a:pt x="411" y="3"/>
                    <a:pt x="411" y="3"/>
                    <a:pt x="411" y="3"/>
                  </a:cubicBezTo>
                  <a:cubicBezTo>
                    <a:pt x="413" y="4"/>
                    <a:pt x="413" y="4"/>
                    <a:pt x="413" y="4"/>
                  </a:cubicBezTo>
                  <a:cubicBezTo>
                    <a:pt x="414" y="4"/>
                    <a:pt x="414" y="4"/>
                    <a:pt x="414" y="4"/>
                  </a:cubicBezTo>
                  <a:cubicBezTo>
                    <a:pt x="414" y="6"/>
                    <a:pt x="414" y="6"/>
                    <a:pt x="414" y="6"/>
                  </a:cubicBezTo>
                  <a:cubicBezTo>
                    <a:pt x="414" y="6"/>
                    <a:pt x="416" y="7"/>
                    <a:pt x="417" y="8"/>
                  </a:cubicBezTo>
                  <a:cubicBezTo>
                    <a:pt x="417" y="9"/>
                    <a:pt x="418" y="9"/>
                    <a:pt x="419" y="10"/>
                  </a:cubicBezTo>
                  <a:cubicBezTo>
                    <a:pt x="420" y="12"/>
                    <a:pt x="419" y="12"/>
                    <a:pt x="420" y="13"/>
                  </a:cubicBezTo>
                  <a:cubicBezTo>
                    <a:pt x="420" y="14"/>
                    <a:pt x="420" y="15"/>
                    <a:pt x="420" y="16"/>
                  </a:cubicBezTo>
                  <a:cubicBezTo>
                    <a:pt x="420" y="16"/>
                    <a:pt x="422" y="16"/>
                    <a:pt x="423" y="16"/>
                  </a:cubicBezTo>
                  <a:cubicBezTo>
                    <a:pt x="423" y="16"/>
                    <a:pt x="425" y="17"/>
                    <a:pt x="425" y="18"/>
                  </a:cubicBezTo>
                  <a:cubicBezTo>
                    <a:pt x="426" y="18"/>
                    <a:pt x="427" y="19"/>
                    <a:pt x="427" y="20"/>
                  </a:cubicBezTo>
                  <a:cubicBezTo>
                    <a:pt x="427" y="20"/>
                    <a:pt x="428" y="21"/>
                    <a:pt x="429" y="22"/>
                  </a:cubicBezTo>
                  <a:cubicBezTo>
                    <a:pt x="429" y="22"/>
                    <a:pt x="431" y="23"/>
                    <a:pt x="432" y="24"/>
                  </a:cubicBezTo>
                  <a:cubicBezTo>
                    <a:pt x="434" y="24"/>
                    <a:pt x="433" y="25"/>
                    <a:pt x="433" y="25"/>
                  </a:cubicBezTo>
                  <a:cubicBezTo>
                    <a:pt x="433" y="25"/>
                    <a:pt x="434" y="26"/>
                    <a:pt x="434" y="26"/>
                  </a:cubicBezTo>
                  <a:cubicBezTo>
                    <a:pt x="435" y="27"/>
                    <a:pt x="435" y="27"/>
                    <a:pt x="435" y="27"/>
                  </a:cubicBezTo>
                  <a:cubicBezTo>
                    <a:pt x="435" y="27"/>
                    <a:pt x="454" y="56"/>
                    <a:pt x="453" y="56"/>
                  </a:cubicBezTo>
                  <a:cubicBezTo>
                    <a:pt x="453" y="56"/>
                    <a:pt x="455" y="67"/>
                    <a:pt x="455" y="67"/>
                  </a:cubicBezTo>
                  <a:cubicBezTo>
                    <a:pt x="451" y="73"/>
                    <a:pt x="451" y="73"/>
                    <a:pt x="451" y="73"/>
                  </a:cubicBezTo>
                  <a:cubicBezTo>
                    <a:pt x="452" y="74"/>
                    <a:pt x="452" y="74"/>
                    <a:pt x="452" y="74"/>
                  </a:cubicBezTo>
                  <a:cubicBezTo>
                    <a:pt x="452" y="74"/>
                    <a:pt x="452" y="75"/>
                    <a:pt x="452" y="75"/>
                  </a:cubicBezTo>
                  <a:cubicBezTo>
                    <a:pt x="452" y="76"/>
                    <a:pt x="452" y="77"/>
                    <a:pt x="452" y="77"/>
                  </a:cubicBezTo>
                  <a:cubicBezTo>
                    <a:pt x="452" y="77"/>
                    <a:pt x="452" y="77"/>
                    <a:pt x="452" y="78"/>
                  </a:cubicBezTo>
                  <a:cubicBezTo>
                    <a:pt x="452" y="78"/>
                    <a:pt x="453" y="77"/>
                    <a:pt x="453" y="78"/>
                  </a:cubicBezTo>
                  <a:cubicBezTo>
                    <a:pt x="453" y="78"/>
                    <a:pt x="454" y="78"/>
                    <a:pt x="454" y="79"/>
                  </a:cubicBezTo>
                  <a:cubicBezTo>
                    <a:pt x="453" y="80"/>
                    <a:pt x="453" y="81"/>
                    <a:pt x="453" y="81"/>
                  </a:cubicBezTo>
                  <a:cubicBezTo>
                    <a:pt x="453" y="81"/>
                    <a:pt x="452" y="80"/>
                    <a:pt x="452" y="81"/>
                  </a:cubicBezTo>
                  <a:cubicBezTo>
                    <a:pt x="452" y="81"/>
                    <a:pt x="452" y="82"/>
                    <a:pt x="452" y="82"/>
                  </a:cubicBezTo>
                  <a:cubicBezTo>
                    <a:pt x="452" y="82"/>
                    <a:pt x="452" y="83"/>
                    <a:pt x="452" y="83"/>
                  </a:cubicBezTo>
                  <a:cubicBezTo>
                    <a:pt x="452" y="84"/>
                    <a:pt x="453" y="83"/>
                    <a:pt x="452" y="84"/>
                  </a:cubicBezTo>
                  <a:cubicBezTo>
                    <a:pt x="451" y="85"/>
                    <a:pt x="452" y="85"/>
                    <a:pt x="453" y="86"/>
                  </a:cubicBezTo>
                  <a:cubicBezTo>
                    <a:pt x="453" y="86"/>
                    <a:pt x="452" y="88"/>
                    <a:pt x="452" y="88"/>
                  </a:cubicBezTo>
                  <a:cubicBezTo>
                    <a:pt x="451" y="87"/>
                    <a:pt x="451" y="87"/>
                    <a:pt x="451" y="87"/>
                  </a:cubicBezTo>
                  <a:cubicBezTo>
                    <a:pt x="451" y="87"/>
                    <a:pt x="451" y="88"/>
                    <a:pt x="450" y="88"/>
                  </a:cubicBezTo>
                  <a:cubicBezTo>
                    <a:pt x="449" y="89"/>
                    <a:pt x="448" y="90"/>
                    <a:pt x="448" y="90"/>
                  </a:cubicBezTo>
                  <a:cubicBezTo>
                    <a:pt x="446" y="91"/>
                    <a:pt x="446" y="91"/>
                    <a:pt x="446" y="91"/>
                  </a:cubicBezTo>
                  <a:cubicBezTo>
                    <a:pt x="445" y="91"/>
                    <a:pt x="445" y="91"/>
                    <a:pt x="445" y="91"/>
                  </a:cubicBezTo>
                  <a:cubicBezTo>
                    <a:pt x="445" y="91"/>
                    <a:pt x="444" y="92"/>
                    <a:pt x="444" y="93"/>
                  </a:cubicBezTo>
                  <a:cubicBezTo>
                    <a:pt x="444" y="94"/>
                    <a:pt x="444" y="95"/>
                    <a:pt x="444" y="95"/>
                  </a:cubicBezTo>
                  <a:cubicBezTo>
                    <a:pt x="444" y="96"/>
                    <a:pt x="444" y="95"/>
                    <a:pt x="443" y="97"/>
                  </a:cubicBezTo>
                  <a:cubicBezTo>
                    <a:pt x="442" y="98"/>
                    <a:pt x="442" y="99"/>
                    <a:pt x="442" y="99"/>
                  </a:cubicBezTo>
                  <a:cubicBezTo>
                    <a:pt x="443" y="100"/>
                    <a:pt x="443" y="100"/>
                    <a:pt x="443" y="100"/>
                  </a:cubicBezTo>
                  <a:cubicBezTo>
                    <a:pt x="443" y="100"/>
                    <a:pt x="443" y="100"/>
                    <a:pt x="443" y="100"/>
                  </a:cubicBezTo>
                  <a:cubicBezTo>
                    <a:pt x="443" y="101"/>
                    <a:pt x="443" y="101"/>
                    <a:pt x="444" y="101"/>
                  </a:cubicBezTo>
                  <a:cubicBezTo>
                    <a:pt x="445" y="101"/>
                    <a:pt x="445" y="100"/>
                    <a:pt x="445" y="101"/>
                  </a:cubicBezTo>
                  <a:cubicBezTo>
                    <a:pt x="446" y="103"/>
                    <a:pt x="446" y="104"/>
                    <a:pt x="447" y="103"/>
                  </a:cubicBezTo>
                  <a:cubicBezTo>
                    <a:pt x="447" y="103"/>
                    <a:pt x="447" y="102"/>
                    <a:pt x="447" y="101"/>
                  </a:cubicBezTo>
                  <a:cubicBezTo>
                    <a:pt x="447" y="101"/>
                    <a:pt x="447" y="100"/>
                    <a:pt x="448" y="100"/>
                  </a:cubicBezTo>
                  <a:cubicBezTo>
                    <a:pt x="448" y="100"/>
                    <a:pt x="450" y="100"/>
                    <a:pt x="450" y="100"/>
                  </a:cubicBezTo>
                  <a:cubicBezTo>
                    <a:pt x="449" y="101"/>
                    <a:pt x="449" y="101"/>
                    <a:pt x="449" y="102"/>
                  </a:cubicBezTo>
                  <a:cubicBezTo>
                    <a:pt x="449" y="102"/>
                    <a:pt x="448" y="102"/>
                    <a:pt x="449" y="103"/>
                  </a:cubicBezTo>
                  <a:cubicBezTo>
                    <a:pt x="449" y="103"/>
                    <a:pt x="450" y="104"/>
                    <a:pt x="450" y="104"/>
                  </a:cubicBezTo>
                  <a:cubicBezTo>
                    <a:pt x="449" y="105"/>
                    <a:pt x="450" y="105"/>
                    <a:pt x="448" y="106"/>
                  </a:cubicBezTo>
                  <a:cubicBezTo>
                    <a:pt x="447" y="107"/>
                    <a:pt x="447" y="107"/>
                    <a:pt x="447" y="107"/>
                  </a:cubicBezTo>
                  <a:cubicBezTo>
                    <a:pt x="447" y="108"/>
                    <a:pt x="447" y="108"/>
                    <a:pt x="446" y="108"/>
                  </a:cubicBezTo>
                  <a:cubicBezTo>
                    <a:pt x="445" y="109"/>
                    <a:pt x="444" y="109"/>
                    <a:pt x="445" y="110"/>
                  </a:cubicBezTo>
                  <a:cubicBezTo>
                    <a:pt x="446" y="111"/>
                    <a:pt x="446" y="111"/>
                    <a:pt x="446" y="112"/>
                  </a:cubicBezTo>
                  <a:cubicBezTo>
                    <a:pt x="445" y="112"/>
                    <a:pt x="445" y="112"/>
                    <a:pt x="446" y="113"/>
                  </a:cubicBezTo>
                  <a:cubicBezTo>
                    <a:pt x="446" y="113"/>
                    <a:pt x="446" y="113"/>
                    <a:pt x="446" y="113"/>
                  </a:cubicBezTo>
                  <a:cubicBezTo>
                    <a:pt x="447" y="114"/>
                    <a:pt x="447" y="114"/>
                    <a:pt x="447" y="114"/>
                  </a:cubicBezTo>
                  <a:cubicBezTo>
                    <a:pt x="447" y="114"/>
                    <a:pt x="448" y="113"/>
                    <a:pt x="448" y="113"/>
                  </a:cubicBezTo>
                  <a:cubicBezTo>
                    <a:pt x="449" y="113"/>
                    <a:pt x="451" y="113"/>
                    <a:pt x="451" y="113"/>
                  </a:cubicBezTo>
                  <a:cubicBezTo>
                    <a:pt x="451" y="113"/>
                    <a:pt x="451" y="113"/>
                    <a:pt x="452" y="113"/>
                  </a:cubicBezTo>
                  <a:cubicBezTo>
                    <a:pt x="453" y="113"/>
                    <a:pt x="453" y="113"/>
                    <a:pt x="454" y="114"/>
                  </a:cubicBezTo>
                  <a:cubicBezTo>
                    <a:pt x="454" y="114"/>
                    <a:pt x="456" y="114"/>
                    <a:pt x="456" y="114"/>
                  </a:cubicBezTo>
                  <a:cubicBezTo>
                    <a:pt x="457" y="114"/>
                    <a:pt x="457" y="114"/>
                    <a:pt x="457" y="114"/>
                  </a:cubicBezTo>
                  <a:cubicBezTo>
                    <a:pt x="457" y="114"/>
                    <a:pt x="458" y="113"/>
                    <a:pt x="459" y="114"/>
                  </a:cubicBezTo>
                  <a:cubicBezTo>
                    <a:pt x="459" y="115"/>
                    <a:pt x="459" y="115"/>
                    <a:pt x="460" y="115"/>
                  </a:cubicBezTo>
                  <a:cubicBezTo>
                    <a:pt x="460" y="114"/>
                    <a:pt x="461" y="114"/>
                    <a:pt x="461" y="114"/>
                  </a:cubicBezTo>
                  <a:cubicBezTo>
                    <a:pt x="462" y="114"/>
                    <a:pt x="462" y="113"/>
                    <a:pt x="462" y="114"/>
                  </a:cubicBezTo>
                  <a:cubicBezTo>
                    <a:pt x="463" y="115"/>
                    <a:pt x="464" y="114"/>
                    <a:pt x="464" y="114"/>
                  </a:cubicBezTo>
                  <a:cubicBezTo>
                    <a:pt x="464" y="114"/>
                    <a:pt x="465" y="113"/>
                    <a:pt x="466" y="114"/>
                  </a:cubicBezTo>
                  <a:cubicBezTo>
                    <a:pt x="467" y="114"/>
                    <a:pt x="467" y="113"/>
                    <a:pt x="468" y="114"/>
                  </a:cubicBezTo>
                  <a:cubicBezTo>
                    <a:pt x="469" y="115"/>
                    <a:pt x="469" y="115"/>
                    <a:pt x="469" y="115"/>
                  </a:cubicBezTo>
                  <a:cubicBezTo>
                    <a:pt x="470" y="116"/>
                    <a:pt x="471" y="115"/>
                    <a:pt x="471" y="115"/>
                  </a:cubicBezTo>
                  <a:cubicBezTo>
                    <a:pt x="471" y="115"/>
                    <a:pt x="472" y="115"/>
                    <a:pt x="472" y="115"/>
                  </a:cubicBezTo>
                  <a:cubicBezTo>
                    <a:pt x="473" y="115"/>
                    <a:pt x="473" y="116"/>
                    <a:pt x="474" y="115"/>
                  </a:cubicBezTo>
                  <a:cubicBezTo>
                    <a:pt x="475" y="115"/>
                    <a:pt x="476" y="115"/>
                    <a:pt x="476" y="115"/>
                  </a:cubicBezTo>
                  <a:cubicBezTo>
                    <a:pt x="477" y="115"/>
                    <a:pt x="477" y="115"/>
                    <a:pt x="477" y="115"/>
                  </a:cubicBezTo>
                  <a:cubicBezTo>
                    <a:pt x="477" y="115"/>
                    <a:pt x="477" y="115"/>
                    <a:pt x="477" y="115"/>
                  </a:cubicBezTo>
                  <a:cubicBezTo>
                    <a:pt x="478" y="115"/>
                    <a:pt x="478" y="115"/>
                    <a:pt x="479" y="115"/>
                  </a:cubicBezTo>
                  <a:cubicBezTo>
                    <a:pt x="479" y="116"/>
                    <a:pt x="479" y="116"/>
                    <a:pt x="480" y="115"/>
                  </a:cubicBezTo>
                  <a:cubicBezTo>
                    <a:pt x="480" y="115"/>
                    <a:pt x="481" y="115"/>
                    <a:pt x="481" y="115"/>
                  </a:cubicBezTo>
                  <a:cubicBezTo>
                    <a:pt x="482" y="115"/>
                    <a:pt x="482" y="114"/>
                    <a:pt x="482" y="115"/>
                  </a:cubicBezTo>
                  <a:cubicBezTo>
                    <a:pt x="482" y="117"/>
                    <a:pt x="481" y="118"/>
                    <a:pt x="481" y="118"/>
                  </a:cubicBezTo>
                  <a:cubicBezTo>
                    <a:pt x="481" y="119"/>
                    <a:pt x="481" y="119"/>
                    <a:pt x="482" y="120"/>
                  </a:cubicBezTo>
                  <a:cubicBezTo>
                    <a:pt x="482" y="120"/>
                    <a:pt x="484" y="120"/>
                    <a:pt x="483" y="122"/>
                  </a:cubicBezTo>
                  <a:cubicBezTo>
                    <a:pt x="481" y="123"/>
                    <a:pt x="480" y="124"/>
                    <a:pt x="479" y="125"/>
                  </a:cubicBezTo>
                  <a:cubicBezTo>
                    <a:pt x="479" y="125"/>
                    <a:pt x="478" y="125"/>
                    <a:pt x="478" y="127"/>
                  </a:cubicBezTo>
                  <a:cubicBezTo>
                    <a:pt x="478" y="128"/>
                    <a:pt x="478" y="129"/>
                    <a:pt x="478" y="130"/>
                  </a:cubicBezTo>
                  <a:cubicBezTo>
                    <a:pt x="478" y="132"/>
                    <a:pt x="477" y="132"/>
                    <a:pt x="478" y="133"/>
                  </a:cubicBezTo>
                  <a:cubicBezTo>
                    <a:pt x="479" y="135"/>
                    <a:pt x="487" y="137"/>
                    <a:pt x="487" y="137"/>
                  </a:cubicBezTo>
                  <a:cubicBezTo>
                    <a:pt x="487" y="137"/>
                    <a:pt x="489" y="135"/>
                    <a:pt x="489" y="135"/>
                  </a:cubicBezTo>
                  <a:cubicBezTo>
                    <a:pt x="490" y="135"/>
                    <a:pt x="490" y="135"/>
                    <a:pt x="491" y="136"/>
                  </a:cubicBezTo>
                  <a:cubicBezTo>
                    <a:pt x="492" y="137"/>
                    <a:pt x="494" y="137"/>
                    <a:pt x="494" y="137"/>
                  </a:cubicBezTo>
                  <a:cubicBezTo>
                    <a:pt x="494" y="138"/>
                    <a:pt x="495" y="139"/>
                    <a:pt x="496" y="139"/>
                  </a:cubicBezTo>
                  <a:cubicBezTo>
                    <a:pt x="496" y="140"/>
                    <a:pt x="499" y="139"/>
                    <a:pt x="499" y="139"/>
                  </a:cubicBezTo>
                  <a:cubicBezTo>
                    <a:pt x="500" y="139"/>
                    <a:pt x="500" y="138"/>
                    <a:pt x="501" y="139"/>
                  </a:cubicBezTo>
                  <a:cubicBezTo>
                    <a:pt x="502" y="140"/>
                    <a:pt x="503" y="140"/>
                    <a:pt x="504" y="140"/>
                  </a:cubicBezTo>
                  <a:cubicBezTo>
                    <a:pt x="504" y="140"/>
                    <a:pt x="506" y="140"/>
                    <a:pt x="506" y="140"/>
                  </a:cubicBezTo>
                  <a:cubicBezTo>
                    <a:pt x="507" y="141"/>
                    <a:pt x="510" y="140"/>
                    <a:pt x="510" y="140"/>
                  </a:cubicBezTo>
                  <a:cubicBezTo>
                    <a:pt x="510" y="140"/>
                    <a:pt x="510" y="140"/>
                    <a:pt x="511" y="141"/>
                  </a:cubicBezTo>
                  <a:cubicBezTo>
                    <a:pt x="511" y="141"/>
                    <a:pt x="512" y="142"/>
                    <a:pt x="512" y="142"/>
                  </a:cubicBezTo>
                  <a:cubicBezTo>
                    <a:pt x="512" y="143"/>
                    <a:pt x="512" y="146"/>
                    <a:pt x="513" y="147"/>
                  </a:cubicBezTo>
                  <a:cubicBezTo>
                    <a:pt x="514" y="147"/>
                    <a:pt x="515" y="148"/>
                    <a:pt x="516" y="149"/>
                  </a:cubicBezTo>
                  <a:cubicBezTo>
                    <a:pt x="517" y="150"/>
                    <a:pt x="517" y="150"/>
                    <a:pt x="518" y="151"/>
                  </a:cubicBezTo>
                  <a:cubicBezTo>
                    <a:pt x="518" y="152"/>
                    <a:pt x="519" y="152"/>
                    <a:pt x="520" y="152"/>
                  </a:cubicBezTo>
                  <a:cubicBezTo>
                    <a:pt x="521" y="153"/>
                    <a:pt x="522" y="154"/>
                    <a:pt x="522" y="154"/>
                  </a:cubicBezTo>
                  <a:cubicBezTo>
                    <a:pt x="522" y="155"/>
                    <a:pt x="523" y="155"/>
                    <a:pt x="523" y="155"/>
                  </a:cubicBezTo>
                  <a:cubicBezTo>
                    <a:pt x="524" y="155"/>
                    <a:pt x="528" y="154"/>
                    <a:pt x="528" y="155"/>
                  </a:cubicBezTo>
                  <a:cubicBezTo>
                    <a:pt x="528" y="155"/>
                    <a:pt x="528" y="156"/>
                    <a:pt x="529" y="156"/>
                  </a:cubicBezTo>
                  <a:cubicBezTo>
                    <a:pt x="530" y="156"/>
                    <a:pt x="530" y="156"/>
                    <a:pt x="530" y="157"/>
                  </a:cubicBezTo>
                  <a:cubicBezTo>
                    <a:pt x="531" y="158"/>
                    <a:pt x="531" y="158"/>
                    <a:pt x="531" y="159"/>
                  </a:cubicBezTo>
                  <a:cubicBezTo>
                    <a:pt x="531" y="160"/>
                    <a:pt x="532" y="160"/>
                    <a:pt x="532" y="160"/>
                  </a:cubicBezTo>
                  <a:cubicBezTo>
                    <a:pt x="532" y="160"/>
                    <a:pt x="533" y="160"/>
                    <a:pt x="533" y="161"/>
                  </a:cubicBezTo>
                  <a:cubicBezTo>
                    <a:pt x="532" y="162"/>
                    <a:pt x="532" y="163"/>
                    <a:pt x="532" y="164"/>
                  </a:cubicBezTo>
                  <a:cubicBezTo>
                    <a:pt x="532" y="164"/>
                    <a:pt x="533" y="165"/>
                    <a:pt x="533" y="165"/>
                  </a:cubicBezTo>
                  <a:cubicBezTo>
                    <a:pt x="532" y="166"/>
                    <a:pt x="532" y="166"/>
                    <a:pt x="532" y="166"/>
                  </a:cubicBezTo>
                  <a:cubicBezTo>
                    <a:pt x="533" y="167"/>
                    <a:pt x="533" y="167"/>
                    <a:pt x="533" y="167"/>
                  </a:cubicBezTo>
                  <a:cubicBezTo>
                    <a:pt x="533" y="167"/>
                    <a:pt x="533" y="167"/>
                    <a:pt x="532" y="168"/>
                  </a:cubicBezTo>
                  <a:cubicBezTo>
                    <a:pt x="531" y="168"/>
                    <a:pt x="529" y="168"/>
                    <a:pt x="529" y="168"/>
                  </a:cubicBezTo>
                  <a:cubicBezTo>
                    <a:pt x="529" y="168"/>
                    <a:pt x="527" y="170"/>
                    <a:pt x="527" y="170"/>
                  </a:cubicBezTo>
                  <a:cubicBezTo>
                    <a:pt x="527" y="171"/>
                    <a:pt x="528" y="171"/>
                    <a:pt x="528" y="172"/>
                  </a:cubicBezTo>
                  <a:cubicBezTo>
                    <a:pt x="528" y="173"/>
                    <a:pt x="528" y="174"/>
                    <a:pt x="528" y="174"/>
                  </a:cubicBezTo>
                  <a:cubicBezTo>
                    <a:pt x="530" y="175"/>
                    <a:pt x="530" y="175"/>
                    <a:pt x="530" y="175"/>
                  </a:cubicBezTo>
                  <a:cubicBezTo>
                    <a:pt x="530" y="175"/>
                    <a:pt x="530" y="175"/>
                    <a:pt x="530" y="176"/>
                  </a:cubicBezTo>
                  <a:cubicBezTo>
                    <a:pt x="531" y="176"/>
                    <a:pt x="531" y="175"/>
                    <a:pt x="532" y="176"/>
                  </a:cubicBezTo>
                  <a:cubicBezTo>
                    <a:pt x="533" y="176"/>
                    <a:pt x="533" y="177"/>
                    <a:pt x="533" y="177"/>
                  </a:cubicBezTo>
                  <a:cubicBezTo>
                    <a:pt x="533" y="177"/>
                    <a:pt x="533" y="178"/>
                    <a:pt x="534" y="178"/>
                  </a:cubicBezTo>
                  <a:cubicBezTo>
                    <a:pt x="535" y="178"/>
                    <a:pt x="536" y="177"/>
                    <a:pt x="535" y="179"/>
                  </a:cubicBezTo>
                  <a:cubicBezTo>
                    <a:pt x="535" y="180"/>
                    <a:pt x="535" y="182"/>
                    <a:pt x="536" y="182"/>
                  </a:cubicBezTo>
                  <a:cubicBezTo>
                    <a:pt x="537" y="182"/>
                    <a:pt x="537" y="182"/>
                    <a:pt x="538" y="182"/>
                  </a:cubicBezTo>
                  <a:cubicBezTo>
                    <a:pt x="539" y="183"/>
                    <a:pt x="539" y="183"/>
                    <a:pt x="539" y="183"/>
                  </a:cubicBezTo>
                  <a:cubicBezTo>
                    <a:pt x="540" y="183"/>
                    <a:pt x="540" y="184"/>
                    <a:pt x="540" y="184"/>
                  </a:cubicBezTo>
                  <a:cubicBezTo>
                    <a:pt x="541" y="184"/>
                    <a:pt x="542" y="183"/>
                    <a:pt x="542" y="184"/>
                  </a:cubicBezTo>
                  <a:cubicBezTo>
                    <a:pt x="541" y="186"/>
                    <a:pt x="543" y="186"/>
                    <a:pt x="543" y="186"/>
                  </a:cubicBezTo>
                  <a:cubicBezTo>
                    <a:pt x="545" y="185"/>
                    <a:pt x="545" y="185"/>
                    <a:pt x="545" y="185"/>
                  </a:cubicBezTo>
                  <a:cubicBezTo>
                    <a:pt x="545" y="185"/>
                    <a:pt x="545" y="187"/>
                    <a:pt x="545" y="187"/>
                  </a:cubicBezTo>
                  <a:cubicBezTo>
                    <a:pt x="546" y="187"/>
                    <a:pt x="546" y="186"/>
                    <a:pt x="546" y="187"/>
                  </a:cubicBezTo>
                  <a:cubicBezTo>
                    <a:pt x="547" y="187"/>
                    <a:pt x="547" y="188"/>
                    <a:pt x="547" y="188"/>
                  </a:cubicBezTo>
                  <a:cubicBezTo>
                    <a:pt x="548" y="188"/>
                    <a:pt x="548" y="188"/>
                    <a:pt x="548" y="188"/>
                  </a:cubicBezTo>
                  <a:cubicBezTo>
                    <a:pt x="548" y="188"/>
                    <a:pt x="548" y="189"/>
                    <a:pt x="549" y="189"/>
                  </a:cubicBezTo>
                  <a:cubicBezTo>
                    <a:pt x="550" y="189"/>
                    <a:pt x="551" y="188"/>
                    <a:pt x="551" y="189"/>
                  </a:cubicBezTo>
                  <a:cubicBezTo>
                    <a:pt x="552" y="189"/>
                    <a:pt x="552" y="189"/>
                    <a:pt x="552" y="190"/>
                  </a:cubicBezTo>
                  <a:cubicBezTo>
                    <a:pt x="553" y="190"/>
                    <a:pt x="554" y="190"/>
                    <a:pt x="554" y="190"/>
                  </a:cubicBezTo>
                  <a:cubicBezTo>
                    <a:pt x="554" y="191"/>
                    <a:pt x="554" y="191"/>
                    <a:pt x="555" y="191"/>
                  </a:cubicBezTo>
                  <a:cubicBezTo>
                    <a:pt x="556" y="191"/>
                    <a:pt x="558" y="190"/>
                    <a:pt x="557" y="191"/>
                  </a:cubicBezTo>
                  <a:cubicBezTo>
                    <a:pt x="557" y="192"/>
                    <a:pt x="557" y="192"/>
                    <a:pt x="557" y="192"/>
                  </a:cubicBezTo>
                  <a:cubicBezTo>
                    <a:pt x="558" y="192"/>
                    <a:pt x="559" y="192"/>
                    <a:pt x="559" y="192"/>
                  </a:cubicBezTo>
                  <a:cubicBezTo>
                    <a:pt x="559" y="193"/>
                    <a:pt x="558" y="193"/>
                    <a:pt x="559" y="194"/>
                  </a:cubicBezTo>
                  <a:cubicBezTo>
                    <a:pt x="560" y="194"/>
                    <a:pt x="560" y="194"/>
                    <a:pt x="561" y="194"/>
                  </a:cubicBezTo>
                  <a:cubicBezTo>
                    <a:pt x="561" y="195"/>
                    <a:pt x="561" y="194"/>
                    <a:pt x="562" y="195"/>
                  </a:cubicBezTo>
                  <a:cubicBezTo>
                    <a:pt x="562" y="195"/>
                    <a:pt x="563" y="195"/>
                    <a:pt x="563" y="196"/>
                  </a:cubicBezTo>
                  <a:cubicBezTo>
                    <a:pt x="563" y="196"/>
                    <a:pt x="565" y="196"/>
                    <a:pt x="565" y="196"/>
                  </a:cubicBezTo>
                  <a:cubicBezTo>
                    <a:pt x="565" y="196"/>
                    <a:pt x="565" y="196"/>
                    <a:pt x="565" y="197"/>
                  </a:cubicBezTo>
                  <a:cubicBezTo>
                    <a:pt x="565" y="197"/>
                    <a:pt x="567" y="198"/>
                    <a:pt x="567" y="198"/>
                  </a:cubicBezTo>
                  <a:cubicBezTo>
                    <a:pt x="567" y="198"/>
                    <a:pt x="566" y="198"/>
                    <a:pt x="567" y="198"/>
                  </a:cubicBezTo>
                  <a:cubicBezTo>
                    <a:pt x="568" y="199"/>
                    <a:pt x="569" y="199"/>
                    <a:pt x="569" y="199"/>
                  </a:cubicBezTo>
                  <a:cubicBezTo>
                    <a:pt x="569" y="199"/>
                    <a:pt x="569" y="200"/>
                    <a:pt x="569" y="201"/>
                  </a:cubicBezTo>
                  <a:cubicBezTo>
                    <a:pt x="569" y="201"/>
                    <a:pt x="569" y="202"/>
                    <a:pt x="569" y="202"/>
                  </a:cubicBezTo>
                  <a:cubicBezTo>
                    <a:pt x="569" y="202"/>
                    <a:pt x="571" y="202"/>
                    <a:pt x="571" y="203"/>
                  </a:cubicBezTo>
                  <a:cubicBezTo>
                    <a:pt x="571" y="203"/>
                    <a:pt x="570" y="204"/>
                    <a:pt x="570" y="204"/>
                  </a:cubicBezTo>
                  <a:cubicBezTo>
                    <a:pt x="572" y="204"/>
                    <a:pt x="572" y="204"/>
                    <a:pt x="572" y="204"/>
                  </a:cubicBezTo>
                  <a:cubicBezTo>
                    <a:pt x="572" y="204"/>
                    <a:pt x="572" y="205"/>
                    <a:pt x="572" y="206"/>
                  </a:cubicBezTo>
                  <a:cubicBezTo>
                    <a:pt x="572" y="206"/>
                    <a:pt x="571" y="208"/>
                    <a:pt x="572" y="208"/>
                  </a:cubicBezTo>
                  <a:cubicBezTo>
                    <a:pt x="573" y="208"/>
                    <a:pt x="574" y="208"/>
                    <a:pt x="575" y="208"/>
                  </a:cubicBezTo>
                  <a:cubicBezTo>
                    <a:pt x="576" y="208"/>
                    <a:pt x="577" y="207"/>
                    <a:pt x="577" y="208"/>
                  </a:cubicBezTo>
                  <a:cubicBezTo>
                    <a:pt x="576" y="209"/>
                    <a:pt x="575" y="209"/>
                    <a:pt x="576" y="210"/>
                  </a:cubicBezTo>
                  <a:cubicBezTo>
                    <a:pt x="577" y="210"/>
                    <a:pt x="577" y="210"/>
                    <a:pt x="578" y="210"/>
                  </a:cubicBezTo>
                  <a:cubicBezTo>
                    <a:pt x="578" y="211"/>
                    <a:pt x="578" y="212"/>
                    <a:pt x="579" y="212"/>
                  </a:cubicBezTo>
                  <a:cubicBezTo>
                    <a:pt x="579" y="212"/>
                    <a:pt x="579" y="212"/>
                    <a:pt x="579" y="212"/>
                  </a:cubicBezTo>
                  <a:cubicBezTo>
                    <a:pt x="580" y="212"/>
                    <a:pt x="580" y="212"/>
                    <a:pt x="581" y="213"/>
                  </a:cubicBezTo>
                  <a:cubicBezTo>
                    <a:pt x="581" y="213"/>
                    <a:pt x="581" y="214"/>
                    <a:pt x="582" y="214"/>
                  </a:cubicBezTo>
                  <a:cubicBezTo>
                    <a:pt x="583" y="214"/>
                    <a:pt x="586" y="214"/>
                    <a:pt x="586" y="215"/>
                  </a:cubicBezTo>
                  <a:cubicBezTo>
                    <a:pt x="586" y="215"/>
                    <a:pt x="587" y="216"/>
                    <a:pt x="587" y="216"/>
                  </a:cubicBezTo>
                  <a:cubicBezTo>
                    <a:pt x="587" y="216"/>
                    <a:pt x="587" y="217"/>
                    <a:pt x="587" y="218"/>
                  </a:cubicBezTo>
                  <a:cubicBezTo>
                    <a:pt x="587" y="218"/>
                    <a:pt x="586" y="219"/>
                    <a:pt x="586" y="219"/>
                  </a:cubicBezTo>
                  <a:cubicBezTo>
                    <a:pt x="586" y="219"/>
                    <a:pt x="585" y="219"/>
                    <a:pt x="585" y="220"/>
                  </a:cubicBezTo>
                  <a:cubicBezTo>
                    <a:pt x="584" y="220"/>
                    <a:pt x="584" y="220"/>
                    <a:pt x="585" y="221"/>
                  </a:cubicBezTo>
                  <a:cubicBezTo>
                    <a:pt x="585" y="221"/>
                    <a:pt x="584" y="222"/>
                    <a:pt x="584" y="222"/>
                  </a:cubicBezTo>
                  <a:cubicBezTo>
                    <a:pt x="584" y="222"/>
                    <a:pt x="583" y="223"/>
                    <a:pt x="583" y="223"/>
                  </a:cubicBezTo>
                  <a:cubicBezTo>
                    <a:pt x="583" y="224"/>
                    <a:pt x="583" y="224"/>
                    <a:pt x="583" y="224"/>
                  </a:cubicBezTo>
                  <a:cubicBezTo>
                    <a:pt x="583" y="225"/>
                    <a:pt x="582" y="224"/>
                    <a:pt x="582" y="225"/>
                  </a:cubicBezTo>
                  <a:cubicBezTo>
                    <a:pt x="582" y="225"/>
                    <a:pt x="582" y="225"/>
                    <a:pt x="582" y="226"/>
                  </a:cubicBezTo>
                  <a:cubicBezTo>
                    <a:pt x="583" y="226"/>
                    <a:pt x="583" y="226"/>
                    <a:pt x="583" y="227"/>
                  </a:cubicBezTo>
                  <a:cubicBezTo>
                    <a:pt x="582" y="228"/>
                    <a:pt x="581" y="227"/>
                    <a:pt x="582" y="228"/>
                  </a:cubicBezTo>
                  <a:cubicBezTo>
                    <a:pt x="583" y="230"/>
                    <a:pt x="583" y="230"/>
                    <a:pt x="584" y="230"/>
                  </a:cubicBezTo>
                  <a:cubicBezTo>
                    <a:pt x="584" y="230"/>
                    <a:pt x="585" y="232"/>
                    <a:pt x="585" y="232"/>
                  </a:cubicBezTo>
                  <a:cubicBezTo>
                    <a:pt x="585" y="232"/>
                    <a:pt x="585" y="233"/>
                    <a:pt x="587" y="233"/>
                  </a:cubicBezTo>
                  <a:cubicBezTo>
                    <a:pt x="589" y="233"/>
                    <a:pt x="589" y="232"/>
                    <a:pt x="589" y="234"/>
                  </a:cubicBezTo>
                  <a:cubicBezTo>
                    <a:pt x="590" y="235"/>
                    <a:pt x="590" y="235"/>
                    <a:pt x="590" y="236"/>
                  </a:cubicBezTo>
                  <a:cubicBezTo>
                    <a:pt x="590" y="236"/>
                    <a:pt x="590" y="238"/>
                    <a:pt x="591" y="238"/>
                  </a:cubicBezTo>
                  <a:cubicBezTo>
                    <a:pt x="592" y="238"/>
                    <a:pt x="593" y="238"/>
                    <a:pt x="593" y="238"/>
                  </a:cubicBezTo>
                  <a:cubicBezTo>
                    <a:pt x="593" y="238"/>
                    <a:pt x="594" y="238"/>
                    <a:pt x="594" y="239"/>
                  </a:cubicBezTo>
                  <a:cubicBezTo>
                    <a:pt x="593" y="240"/>
                    <a:pt x="593" y="240"/>
                    <a:pt x="593" y="241"/>
                  </a:cubicBezTo>
                  <a:cubicBezTo>
                    <a:pt x="592" y="241"/>
                    <a:pt x="591" y="241"/>
                    <a:pt x="591" y="242"/>
                  </a:cubicBezTo>
                  <a:cubicBezTo>
                    <a:pt x="590" y="242"/>
                    <a:pt x="589" y="242"/>
                    <a:pt x="589" y="243"/>
                  </a:cubicBezTo>
                  <a:cubicBezTo>
                    <a:pt x="589" y="244"/>
                    <a:pt x="589" y="244"/>
                    <a:pt x="590" y="244"/>
                  </a:cubicBezTo>
                  <a:cubicBezTo>
                    <a:pt x="592" y="243"/>
                    <a:pt x="592" y="243"/>
                    <a:pt x="592" y="243"/>
                  </a:cubicBezTo>
                  <a:cubicBezTo>
                    <a:pt x="592" y="243"/>
                    <a:pt x="593" y="243"/>
                    <a:pt x="593" y="244"/>
                  </a:cubicBezTo>
                  <a:cubicBezTo>
                    <a:pt x="593" y="244"/>
                    <a:pt x="595" y="245"/>
                    <a:pt x="595" y="246"/>
                  </a:cubicBezTo>
                  <a:cubicBezTo>
                    <a:pt x="595" y="247"/>
                    <a:pt x="594" y="247"/>
                    <a:pt x="596" y="247"/>
                  </a:cubicBezTo>
                  <a:cubicBezTo>
                    <a:pt x="598" y="247"/>
                    <a:pt x="598" y="247"/>
                    <a:pt x="599" y="247"/>
                  </a:cubicBezTo>
                  <a:cubicBezTo>
                    <a:pt x="599" y="248"/>
                    <a:pt x="599" y="248"/>
                    <a:pt x="600" y="248"/>
                  </a:cubicBezTo>
                  <a:cubicBezTo>
                    <a:pt x="601" y="248"/>
                    <a:pt x="602" y="247"/>
                    <a:pt x="603" y="247"/>
                  </a:cubicBezTo>
                  <a:cubicBezTo>
                    <a:pt x="603" y="247"/>
                    <a:pt x="602" y="248"/>
                    <a:pt x="604" y="248"/>
                  </a:cubicBezTo>
                  <a:cubicBezTo>
                    <a:pt x="606" y="248"/>
                    <a:pt x="606" y="248"/>
                    <a:pt x="606" y="249"/>
                  </a:cubicBezTo>
                  <a:cubicBezTo>
                    <a:pt x="607" y="249"/>
                    <a:pt x="607" y="249"/>
                    <a:pt x="607" y="249"/>
                  </a:cubicBezTo>
                  <a:cubicBezTo>
                    <a:pt x="607" y="250"/>
                    <a:pt x="607" y="250"/>
                    <a:pt x="607" y="250"/>
                  </a:cubicBezTo>
                  <a:cubicBezTo>
                    <a:pt x="607" y="250"/>
                    <a:pt x="608" y="252"/>
                    <a:pt x="608" y="252"/>
                  </a:cubicBezTo>
                  <a:cubicBezTo>
                    <a:pt x="608" y="253"/>
                    <a:pt x="609" y="253"/>
                    <a:pt x="609" y="253"/>
                  </a:cubicBezTo>
                  <a:cubicBezTo>
                    <a:pt x="609" y="253"/>
                    <a:pt x="610" y="253"/>
                    <a:pt x="611" y="253"/>
                  </a:cubicBezTo>
                  <a:cubicBezTo>
                    <a:pt x="612" y="254"/>
                    <a:pt x="613" y="254"/>
                    <a:pt x="614" y="255"/>
                  </a:cubicBezTo>
                  <a:cubicBezTo>
                    <a:pt x="614" y="255"/>
                    <a:pt x="614" y="255"/>
                    <a:pt x="615" y="255"/>
                  </a:cubicBezTo>
                  <a:cubicBezTo>
                    <a:pt x="616" y="255"/>
                    <a:pt x="617" y="254"/>
                    <a:pt x="617" y="255"/>
                  </a:cubicBezTo>
                  <a:cubicBezTo>
                    <a:pt x="617" y="256"/>
                    <a:pt x="617" y="256"/>
                    <a:pt x="617" y="257"/>
                  </a:cubicBezTo>
                  <a:cubicBezTo>
                    <a:pt x="618" y="258"/>
                    <a:pt x="618" y="258"/>
                    <a:pt x="619" y="258"/>
                  </a:cubicBezTo>
                  <a:cubicBezTo>
                    <a:pt x="620" y="258"/>
                    <a:pt x="620" y="258"/>
                    <a:pt x="620" y="258"/>
                  </a:cubicBezTo>
                  <a:cubicBezTo>
                    <a:pt x="620" y="259"/>
                    <a:pt x="620" y="258"/>
                    <a:pt x="621" y="258"/>
                  </a:cubicBezTo>
                  <a:cubicBezTo>
                    <a:pt x="622" y="258"/>
                    <a:pt x="622" y="259"/>
                    <a:pt x="623" y="259"/>
                  </a:cubicBezTo>
                  <a:cubicBezTo>
                    <a:pt x="624" y="259"/>
                    <a:pt x="625" y="259"/>
                    <a:pt x="625" y="260"/>
                  </a:cubicBezTo>
                  <a:cubicBezTo>
                    <a:pt x="625" y="260"/>
                    <a:pt x="624" y="261"/>
                    <a:pt x="623" y="261"/>
                  </a:cubicBezTo>
                  <a:cubicBezTo>
                    <a:pt x="623" y="261"/>
                    <a:pt x="622" y="261"/>
                    <a:pt x="624" y="261"/>
                  </a:cubicBezTo>
                  <a:cubicBezTo>
                    <a:pt x="625" y="262"/>
                    <a:pt x="625" y="261"/>
                    <a:pt x="626" y="262"/>
                  </a:cubicBezTo>
                  <a:cubicBezTo>
                    <a:pt x="626" y="263"/>
                    <a:pt x="627" y="262"/>
                    <a:pt x="627" y="263"/>
                  </a:cubicBezTo>
                  <a:cubicBezTo>
                    <a:pt x="627" y="264"/>
                    <a:pt x="626" y="264"/>
                    <a:pt x="627" y="264"/>
                  </a:cubicBezTo>
                  <a:cubicBezTo>
                    <a:pt x="627" y="265"/>
                    <a:pt x="628" y="265"/>
                    <a:pt x="628" y="266"/>
                  </a:cubicBezTo>
                  <a:cubicBezTo>
                    <a:pt x="628" y="266"/>
                    <a:pt x="627" y="266"/>
                    <a:pt x="627" y="267"/>
                  </a:cubicBezTo>
                  <a:cubicBezTo>
                    <a:pt x="627" y="268"/>
                    <a:pt x="628" y="267"/>
                    <a:pt x="628" y="268"/>
                  </a:cubicBezTo>
                  <a:cubicBezTo>
                    <a:pt x="629" y="268"/>
                    <a:pt x="629" y="267"/>
                    <a:pt x="629" y="268"/>
                  </a:cubicBezTo>
                  <a:cubicBezTo>
                    <a:pt x="630" y="268"/>
                    <a:pt x="630" y="269"/>
                    <a:pt x="630" y="269"/>
                  </a:cubicBezTo>
                  <a:cubicBezTo>
                    <a:pt x="629" y="270"/>
                    <a:pt x="629" y="271"/>
                    <a:pt x="629" y="273"/>
                  </a:cubicBezTo>
                  <a:cubicBezTo>
                    <a:pt x="629" y="274"/>
                    <a:pt x="629" y="275"/>
                    <a:pt x="629" y="275"/>
                  </a:cubicBezTo>
                  <a:cubicBezTo>
                    <a:pt x="628" y="276"/>
                    <a:pt x="628" y="276"/>
                    <a:pt x="628" y="277"/>
                  </a:cubicBezTo>
                  <a:cubicBezTo>
                    <a:pt x="628" y="277"/>
                    <a:pt x="628" y="278"/>
                    <a:pt x="628" y="278"/>
                  </a:cubicBezTo>
                  <a:cubicBezTo>
                    <a:pt x="629" y="279"/>
                    <a:pt x="629" y="280"/>
                    <a:pt x="629" y="280"/>
                  </a:cubicBezTo>
                  <a:cubicBezTo>
                    <a:pt x="628" y="281"/>
                    <a:pt x="628" y="281"/>
                    <a:pt x="629" y="281"/>
                  </a:cubicBezTo>
                  <a:cubicBezTo>
                    <a:pt x="629" y="282"/>
                    <a:pt x="629" y="282"/>
                    <a:pt x="630" y="283"/>
                  </a:cubicBezTo>
                  <a:cubicBezTo>
                    <a:pt x="630" y="284"/>
                    <a:pt x="630" y="284"/>
                    <a:pt x="630" y="285"/>
                  </a:cubicBezTo>
                  <a:cubicBezTo>
                    <a:pt x="630" y="285"/>
                    <a:pt x="631" y="285"/>
                    <a:pt x="631" y="285"/>
                  </a:cubicBezTo>
                  <a:cubicBezTo>
                    <a:pt x="631" y="286"/>
                    <a:pt x="631" y="285"/>
                    <a:pt x="632" y="286"/>
                  </a:cubicBezTo>
                  <a:cubicBezTo>
                    <a:pt x="633" y="287"/>
                    <a:pt x="633" y="288"/>
                    <a:pt x="634" y="288"/>
                  </a:cubicBezTo>
                  <a:cubicBezTo>
                    <a:pt x="635" y="289"/>
                    <a:pt x="635" y="289"/>
                    <a:pt x="636" y="289"/>
                  </a:cubicBezTo>
                  <a:cubicBezTo>
                    <a:pt x="636" y="290"/>
                    <a:pt x="636" y="290"/>
                    <a:pt x="636" y="291"/>
                  </a:cubicBezTo>
                  <a:cubicBezTo>
                    <a:pt x="637" y="291"/>
                    <a:pt x="636" y="291"/>
                    <a:pt x="637" y="292"/>
                  </a:cubicBezTo>
                  <a:cubicBezTo>
                    <a:pt x="638" y="293"/>
                    <a:pt x="638" y="292"/>
                    <a:pt x="639" y="293"/>
                  </a:cubicBezTo>
                  <a:cubicBezTo>
                    <a:pt x="639" y="294"/>
                    <a:pt x="638" y="295"/>
                    <a:pt x="638" y="295"/>
                  </a:cubicBezTo>
                  <a:cubicBezTo>
                    <a:pt x="638" y="296"/>
                    <a:pt x="638" y="296"/>
                    <a:pt x="638" y="296"/>
                  </a:cubicBezTo>
                  <a:cubicBezTo>
                    <a:pt x="637" y="295"/>
                    <a:pt x="637" y="295"/>
                    <a:pt x="637" y="295"/>
                  </a:cubicBezTo>
                  <a:cubicBezTo>
                    <a:pt x="637" y="295"/>
                    <a:pt x="638" y="294"/>
                    <a:pt x="637" y="294"/>
                  </a:cubicBezTo>
                  <a:cubicBezTo>
                    <a:pt x="637" y="294"/>
                    <a:pt x="637" y="293"/>
                    <a:pt x="636" y="293"/>
                  </a:cubicBezTo>
                  <a:cubicBezTo>
                    <a:pt x="635" y="293"/>
                    <a:pt x="634" y="293"/>
                    <a:pt x="634" y="292"/>
                  </a:cubicBezTo>
                  <a:cubicBezTo>
                    <a:pt x="633" y="292"/>
                    <a:pt x="633" y="291"/>
                    <a:pt x="632" y="291"/>
                  </a:cubicBezTo>
                  <a:cubicBezTo>
                    <a:pt x="631" y="291"/>
                    <a:pt x="631" y="291"/>
                    <a:pt x="630" y="291"/>
                  </a:cubicBezTo>
                  <a:cubicBezTo>
                    <a:pt x="629" y="291"/>
                    <a:pt x="628" y="290"/>
                    <a:pt x="628" y="290"/>
                  </a:cubicBezTo>
                  <a:cubicBezTo>
                    <a:pt x="628" y="290"/>
                    <a:pt x="628" y="290"/>
                    <a:pt x="627" y="290"/>
                  </a:cubicBezTo>
                  <a:cubicBezTo>
                    <a:pt x="627" y="290"/>
                    <a:pt x="627" y="290"/>
                    <a:pt x="626" y="289"/>
                  </a:cubicBezTo>
                  <a:cubicBezTo>
                    <a:pt x="625" y="288"/>
                    <a:pt x="625" y="288"/>
                    <a:pt x="624" y="287"/>
                  </a:cubicBezTo>
                  <a:cubicBezTo>
                    <a:pt x="622" y="287"/>
                    <a:pt x="622" y="286"/>
                    <a:pt x="621" y="287"/>
                  </a:cubicBezTo>
                  <a:cubicBezTo>
                    <a:pt x="620" y="287"/>
                    <a:pt x="618" y="287"/>
                    <a:pt x="618" y="287"/>
                  </a:cubicBezTo>
                  <a:cubicBezTo>
                    <a:pt x="617" y="287"/>
                    <a:pt x="616" y="288"/>
                    <a:pt x="616" y="288"/>
                  </a:cubicBezTo>
                  <a:cubicBezTo>
                    <a:pt x="616" y="288"/>
                    <a:pt x="616" y="288"/>
                    <a:pt x="615" y="288"/>
                  </a:cubicBezTo>
                  <a:cubicBezTo>
                    <a:pt x="615" y="289"/>
                    <a:pt x="614" y="289"/>
                    <a:pt x="613" y="289"/>
                  </a:cubicBezTo>
                  <a:cubicBezTo>
                    <a:pt x="613" y="290"/>
                    <a:pt x="612" y="290"/>
                    <a:pt x="612" y="290"/>
                  </a:cubicBezTo>
                  <a:cubicBezTo>
                    <a:pt x="611" y="291"/>
                    <a:pt x="612" y="291"/>
                    <a:pt x="612" y="292"/>
                  </a:cubicBezTo>
                  <a:cubicBezTo>
                    <a:pt x="612" y="293"/>
                    <a:pt x="612" y="292"/>
                    <a:pt x="611" y="293"/>
                  </a:cubicBezTo>
                  <a:cubicBezTo>
                    <a:pt x="611" y="293"/>
                    <a:pt x="611" y="293"/>
                    <a:pt x="611" y="294"/>
                  </a:cubicBezTo>
                  <a:cubicBezTo>
                    <a:pt x="611" y="294"/>
                    <a:pt x="610" y="294"/>
                    <a:pt x="610" y="294"/>
                  </a:cubicBezTo>
                  <a:cubicBezTo>
                    <a:pt x="610" y="294"/>
                    <a:pt x="611" y="294"/>
                    <a:pt x="610" y="295"/>
                  </a:cubicBezTo>
                  <a:cubicBezTo>
                    <a:pt x="610" y="295"/>
                    <a:pt x="610" y="296"/>
                    <a:pt x="609" y="295"/>
                  </a:cubicBezTo>
                  <a:cubicBezTo>
                    <a:pt x="609" y="295"/>
                    <a:pt x="609" y="294"/>
                    <a:pt x="608" y="294"/>
                  </a:cubicBezTo>
                  <a:cubicBezTo>
                    <a:pt x="607" y="294"/>
                    <a:pt x="608" y="295"/>
                    <a:pt x="607" y="295"/>
                  </a:cubicBezTo>
                  <a:cubicBezTo>
                    <a:pt x="606" y="295"/>
                    <a:pt x="607" y="294"/>
                    <a:pt x="606" y="294"/>
                  </a:cubicBezTo>
                  <a:cubicBezTo>
                    <a:pt x="605" y="294"/>
                    <a:pt x="605" y="294"/>
                    <a:pt x="605" y="293"/>
                  </a:cubicBezTo>
                  <a:cubicBezTo>
                    <a:pt x="604" y="293"/>
                    <a:pt x="604" y="292"/>
                    <a:pt x="604" y="292"/>
                  </a:cubicBezTo>
                  <a:cubicBezTo>
                    <a:pt x="604" y="292"/>
                    <a:pt x="605" y="292"/>
                    <a:pt x="604" y="292"/>
                  </a:cubicBezTo>
                  <a:cubicBezTo>
                    <a:pt x="603" y="293"/>
                    <a:pt x="602" y="292"/>
                    <a:pt x="602" y="292"/>
                  </a:cubicBezTo>
                  <a:cubicBezTo>
                    <a:pt x="602" y="292"/>
                    <a:pt x="602" y="292"/>
                    <a:pt x="601" y="292"/>
                  </a:cubicBezTo>
                  <a:cubicBezTo>
                    <a:pt x="601" y="293"/>
                    <a:pt x="601" y="292"/>
                    <a:pt x="600" y="292"/>
                  </a:cubicBezTo>
                  <a:cubicBezTo>
                    <a:pt x="599" y="293"/>
                    <a:pt x="600" y="294"/>
                    <a:pt x="599" y="293"/>
                  </a:cubicBezTo>
                  <a:cubicBezTo>
                    <a:pt x="598" y="292"/>
                    <a:pt x="598" y="291"/>
                    <a:pt x="598" y="292"/>
                  </a:cubicBezTo>
                  <a:cubicBezTo>
                    <a:pt x="598" y="293"/>
                    <a:pt x="599" y="293"/>
                    <a:pt x="598" y="293"/>
                  </a:cubicBezTo>
                  <a:cubicBezTo>
                    <a:pt x="597" y="293"/>
                    <a:pt x="597" y="293"/>
                    <a:pt x="597" y="293"/>
                  </a:cubicBezTo>
                  <a:cubicBezTo>
                    <a:pt x="596" y="293"/>
                    <a:pt x="597" y="294"/>
                    <a:pt x="596" y="294"/>
                  </a:cubicBezTo>
                  <a:cubicBezTo>
                    <a:pt x="596" y="294"/>
                    <a:pt x="596" y="292"/>
                    <a:pt x="596" y="293"/>
                  </a:cubicBezTo>
                  <a:cubicBezTo>
                    <a:pt x="595" y="293"/>
                    <a:pt x="595" y="294"/>
                    <a:pt x="595" y="294"/>
                  </a:cubicBezTo>
                  <a:cubicBezTo>
                    <a:pt x="595" y="294"/>
                    <a:pt x="594" y="293"/>
                    <a:pt x="594" y="293"/>
                  </a:cubicBezTo>
                  <a:cubicBezTo>
                    <a:pt x="594" y="295"/>
                    <a:pt x="594" y="295"/>
                    <a:pt x="594" y="295"/>
                  </a:cubicBezTo>
                  <a:cubicBezTo>
                    <a:pt x="594" y="295"/>
                    <a:pt x="593" y="294"/>
                    <a:pt x="593" y="294"/>
                  </a:cubicBezTo>
                  <a:cubicBezTo>
                    <a:pt x="593" y="294"/>
                    <a:pt x="594" y="295"/>
                    <a:pt x="593" y="295"/>
                  </a:cubicBezTo>
                  <a:cubicBezTo>
                    <a:pt x="593" y="295"/>
                    <a:pt x="592" y="294"/>
                    <a:pt x="592" y="294"/>
                  </a:cubicBezTo>
                  <a:cubicBezTo>
                    <a:pt x="591" y="295"/>
                    <a:pt x="591" y="295"/>
                    <a:pt x="591" y="295"/>
                  </a:cubicBezTo>
                  <a:cubicBezTo>
                    <a:pt x="591" y="295"/>
                    <a:pt x="591" y="293"/>
                    <a:pt x="591" y="293"/>
                  </a:cubicBezTo>
                  <a:cubicBezTo>
                    <a:pt x="590" y="294"/>
                    <a:pt x="589" y="294"/>
                    <a:pt x="589" y="294"/>
                  </a:cubicBezTo>
                  <a:cubicBezTo>
                    <a:pt x="589" y="293"/>
                    <a:pt x="589" y="293"/>
                    <a:pt x="589" y="293"/>
                  </a:cubicBezTo>
                  <a:cubicBezTo>
                    <a:pt x="587" y="293"/>
                    <a:pt x="587" y="293"/>
                    <a:pt x="587" y="293"/>
                  </a:cubicBezTo>
                  <a:cubicBezTo>
                    <a:pt x="588" y="292"/>
                    <a:pt x="588" y="292"/>
                    <a:pt x="588" y="292"/>
                  </a:cubicBezTo>
                  <a:cubicBezTo>
                    <a:pt x="588" y="292"/>
                    <a:pt x="587" y="292"/>
                    <a:pt x="587" y="291"/>
                  </a:cubicBezTo>
                  <a:cubicBezTo>
                    <a:pt x="587" y="291"/>
                    <a:pt x="587" y="290"/>
                    <a:pt x="587" y="290"/>
                  </a:cubicBezTo>
                  <a:cubicBezTo>
                    <a:pt x="586" y="290"/>
                    <a:pt x="586" y="291"/>
                    <a:pt x="586" y="290"/>
                  </a:cubicBezTo>
                  <a:cubicBezTo>
                    <a:pt x="586" y="290"/>
                    <a:pt x="587" y="289"/>
                    <a:pt x="585" y="289"/>
                  </a:cubicBezTo>
                  <a:cubicBezTo>
                    <a:pt x="584" y="290"/>
                    <a:pt x="584" y="290"/>
                    <a:pt x="584" y="290"/>
                  </a:cubicBezTo>
                  <a:cubicBezTo>
                    <a:pt x="584" y="290"/>
                    <a:pt x="584" y="289"/>
                    <a:pt x="583" y="289"/>
                  </a:cubicBezTo>
                  <a:cubicBezTo>
                    <a:pt x="582" y="290"/>
                    <a:pt x="582" y="289"/>
                    <a:pt x="582" y="289"/>
                  </a:cubicBezTo>
                  <a:cubicBezTo>
                    <a:pt x="581" y="289"/>
                    <a:pt x="581" y="289"/>
                    <a:pt x="581" y="289"/>
                  </a:cubicBezTo>
                  <a:cubicBezTo>
                    <a:pt x="579" y="288"/>
                    <a:pt x="579" y="288"/>
                    <a:pt x="579" y="288"/>
                  </a:cubicBezTo>
                  <a:cubicBezTo>
                    <a:pt x="579" y="288"/>
                    <a:pt x="580" y="287"/>
                    <a:pt x="579" y="287"/>
                  </a:cubicBezTo>
                  <a:cubicBezTo>
                    <a:pt x="579" y="288"/>
                    <a:pt x="579" y="288"/>
                    <a:pt x="579" y="288"/>
                  </a:cubicBezTo>
                  <a:cubicBezTo>
                    <a:pt x="579" y="288"/>
                    <a:pt x="579" y="287"/>
                    <a:pt x="578" y="287"/>
                  </a:cubicBezTo>
                  <a:cubicBezTo>
                    <a:pt x="578" y="287"/>
                    <a:pt x="577" y="288"/>
                    <a:pt x="577" y="287"/>
                  </a:cubicBezTo>
                  <a:cubicBezTo>
                    <a:pt x="577" y="287"/>
                    <a:pt x="577" y="286"/>
                    <a:pt x="577" y="286"/>
                  </a:cubicBezTo>
                  <a:cubicBezTo>
                    <a:pt x="577" y="286"/>
                    <a:pt x="575" y="286"/>
                    <a:pt x="575" y="286"/>
                  </a:cubicBezTo>
                  <a:cubicBezTo>
                    <a:pt x="576" y="286"/>
                    <a:pt x="577" y="285"/>
                    <a:pt x="575" y="285"/>
                  </a:cubicBezTo>
                  <a:cubicBezTo>
                    <a:pt x="574" y="286"/>
                    <a:pt x="574" y="284"/>
                    <a:pt x="574" y="284"/>
                  </a:cubicBezTo>
                  <a:cubicBezTo>
                    <a:pt x="574" y="284"/>
                    <a:pt x="573" y="284"/>
                    <a:pt x="573" y="285"/>
                  </a:cubicBezTo>
                  <a:cubicBezTo>
                    <a:pt x="573" y="285"/>
                    <a:pt x="573" y="285"/>
                    <a:pt x="573" y="285"/>
                  </a:cubicBezTo>
                  <a:cubicBezTo>
                    <a:pt x="571" y="285"/>
                    <a:pt x="571" y="285"/>
                    <a:pt x="571" y="285"/>
                  </a:cubicBezTo>
                  <a:cubicBezTo>
                    <a:pt x="571" y="285"/>
                    <a:pt x="572" y="286"/>
                    <a:pt x="572" y="286"/>
                  </a:cubicBezTo>
                  <a:cubicBezTo>
                    <a:pt x="571" y="286"/>
                    <a:pt x="570" y="286"/>
                    <a:pt x="570" y="286"/>
                  </a:cubicBezTo>
                  <a:cubicBezTo>
                    <a:pt x="571" y="287"/>
                    <a:pt x="571" y="287"/>
                    <a:pt x="570" y="287"/>
                  </a:cubicBezTo>
                  <a:cubicBezTo>
                    <a:pt x="570" y="287"/>
                    <a:pt x="569" y="287"/>
                    <a:pt x="569" y="287"/>
                  </a:cubicBezTo>
                  <a:cubicBezTo>
                    <a:pt x="569" y="287"/>
                    <a:pt x="568" y="287"/>
                    <a:pt x="568" y="287"/>
                  </a:cubicBezTo>
                  <a:cubicBezTo>
                    <a:pt x="567" y="287"/>
                    <a:pt x="568" y="287"/>
                    <a:pt x="567" y="286"/>
                  </a:cubicBezTo>
                  <a:cubicBezTo>
                    <a:pt x="567" y="286"/>
                    <a:pt x="566" y="286"/>
                    <a:pt x="566" y="286"/>
                  </a:cubicBezTo>
                  <a:cubicBezTo>
                    <a:pt x="566" y="285"/>
                    <a:pt x="566" y="285"/>
                    <a:pt x="566" y="285"/>
                  </a:cubicBezTo>
                  <a:cubicBezTo>
                    <a:pt x="566" y="285"/>
                    <a:pt x="566" y="285"/>
                    <a:pt x="565" y="285"/>
                  </a:cubicBezTo>
                  <a:cubicBezTo>
                    <a:pt x="565" y="286"/>
                    <a:pt x="564" y="286"/>
                    <a:pt x="564" y="286"/>
                  </a:cubicBezTo>
                  <a:cubicBezTo>
                    <a:pt x="564" y="287"/>
                    <a:pt x="565" y="287"/>
                    <a:pt x="564" y="287"/>
                  </a:cubicBezTo>
                  <a:cubicBezTo>
                    <a:pt x="563" y="287"/>
                    <a:pt x="563" y="286"/>
                    <a:pt x="563" y="287"/>
                  </a:cubicBezTo>
                  <a:cubicBezTo>
                    <a:pt x="562" y="287"/>
                    <a:pt x="562" y="288"/>
                    <a:pt x="562" y="288"/>
                  </a:cubicBezTo>
                  <a:cubicBezTo>
                    <a:pt x="562" y="288"/>
                    <a:pt x="563" y="289"/>
                    <a:pt x="563" y="289"/>
                  </a:cubicBezTo>
                  <a:cubicBezTo>
                    <a:pt x="562" y="289"/>
                    <a:pt x="561" y="288"/>
                    <a:pt x="561" y="288"/>
                  </a:cubicBezTo>
                  <a:cubicBezTo>
                    <a:pt x="561" y="287"/>
                    <a:pt x="560" y="286"/>
                    <a:pt x="560" y="286"/>
                  </a:cubicBezTo>
                  <a:cubicBezTo>
                    <a:pt x="560" y="286"/>
                    <a:pt x="561" y="286"/>
                    <a:pt x="560" y="286"/>
                  </a:cubicBezTo>
                  <a:cubicBezTo>
                    <a:pt x="559" y="287"/>
                    <a:pt x="559" y="287"/>
                    <a:pt x="559" y="287"/>
                  </a:cubicBezTo>
                  <a:cubicBezTo>
                    <a:pt x="558" y="287"/>
                    <a:pt x="558" y="288"/>
                    <a:pt x="558" y="287"/>
                  </a:cubicBezTo>
                  <a:cubicBezTo>
                    <a:pt x="558" y="287"/>
                    <a:pt x="558" y="286"/>
                    <a:pt x="558" y="286"/>
                  </a:cubicBezTo>
                  <a:cubicBezTo>
                    <a:pt x="558" y="286"/>
                    <a:pt x="557" y="286"/>
                    <a:pt x="557" y="286"/>
                  </a:cubicBezTo>
                  <a:cubicBezTo>
                    <a:pt x="557" y="285"/>
                    <a:pt x="558" y="285"/>
                    <a:pt x="558" y="285"/>
                  </a:cubicBezTo>
                  <a:cubicBezTo>
                    <a:pt x="556" y="285"/>
                    <a:pt x="556" y="285"/>
                    <a:pt x="556" y="285"/>
                  </a:cubicBezTo>
                  <a:cubicBezTo>
                    <a:pt x="557" y="284"/>
                    <a:pt x="557" y="284"/>
                    <a:pt x="557" y="284"/>
                  </a:cubicBezTo>
                  <a:cubicBezTo>
                    <a:pt x="557" y="284"/>
                    <a:pt x="557" y="284"/>
                    <a:pt x="556" y="284"/>
                  </a:cubicBezTo>
                  <a:cubicBezTo>
                    <a:pt x="556" y="284"/>
                    <a:pt x="556" y="284"/>
                    <a:pt x="556" y="285"/>
                  </a:cubicBezTo>
                  <a:cubicBezTo>
                    <a:pt x="555" y="285"/>
                    <a:pt x="555" y="285"/>
                    <a:pt x="555" y="285"/>
                  </a:cubicBezTo>
                  <a:cubicBezTo>
                    <a:pt x="554" y="285"/>
                    <a:pt x="554" y="285"/>
                    <a:pt x="554" y="284"/>
                  </a:cubicBezTo>
                  <a:cubicBezTo>
                    <a:pt x="554" y="284"/>
                    <a:pt x="554" y="284"/>
                    <a:pt x="554" y="284"/>
                  </a:cubicBezTo>
                  <a:cubicBezTo>
                    <a:pt x="553" y="284"/>
                    <a:pt x="553" y="284"/>
                    <a:pt x="553" y="284"/>
                  </a:cubicBezTo>
                  <a:cubicBezTo>
                    <a:pt x="553" y="283"/>
                    <a:pt x="553" y="283"/>
                    <a:pt x="552" y="282"/>
                  </a:cubicBezTo>
                  <a:cubicBezTo>
                    <a:pt x="552" y="282"/>
                    <a:pt x="551" y="282"/>
                    <a:pt x="551" y="282"/>
                  </a:cubicBezTo>
                  <a:cubicBezTo>
                    <a:pt x="551" y="282"/>
                    <a:pt x="550" y="283"/>
                    <a:pt x="550" y="282"/>
                  </a:cubicBezTo>
                  <a:cubicBezTo>
                    <a:pt x="550" y="282"/>
                    <a:pt x="550" y="281"/>
                    <a:pt x="550" y="281"/>
                  </a:cubicBezTo>
                  <a:cubicBezTo>
                    <a:pt x="550" y="281"/>
                    <a:pt x="549" y="280"/>
                    <a:pt x="549" y="281"/>
                  </a:cubicBezTo>
                  <a:cubicBezTo>
                    <a:pt x="549" y="282"/>
                    <a:pt x="549" y="282"/>
                    <a:pt x="548" y="282"/>
                  </a:cubicBezTo>
                  <a:cubicBezTo>
                    <a:pt x="548" y="282"/>
                    <a:pt x="547" y="281"/>
                    <a:pt x="547" y="281"/>
                  </a:cubicBezTo>
                  <a:cubicBezTo>
                    <a:pt x="547" y="281"/>
                    <a:pt x="549" y="280"/>
                    <a:pt x="548" y="279"/>
                  </a:cubicBezTo>
                  <a:cubicBezTo>
                    <a:pt x="547" y="279"/>
                    <a:pt x="547" y="280"/>
                    <a:pt x="546" y="279"/>
                  </a:cubicBezTo>
                  <a:cubicBezTo>
                    <a:pt x="546" y="279"/>
                    <a:pt x="546" y="279"/>
                    <a:pt x="545" y="278"/>
                  </a:cubicBezTo>
                  <a:cubicBezTo>
                    <a:pt x="545" y="278"/>
                    <a:pt x="544" y="278"/>
                    <a:pt x="544" y="278"/>
                  </a:cubicBezTo>
                  <a:cubicBezTo>
                    <a:pt x="544" y="278"/>
                    <a:pt x="544" y="278"/>
                    <a:pt x="544" y="278"/>
                  </a:cubicBezTo>
                  <a:cubicBezTo>
                    <a:pt x="544" y="279"/>
                    <a:pt x="544" y="278"/>
                    <a:pt x="544" y="279"/>
                  </a:cubicBezTo>
                  <a:cubicBezTo>
                    <a:pt x="544" y="279"/>
                    <a:pt x="543" y="279"/>
                    <a:pt x="543" y="279"/>
                  </a:cubicBezTo>
                  <a:cubicBezTo>
                    <a:pt x="543" y="279"/>
                    <a:pt x="543" y="279"/>
                    <a:pt x="542" y="279"/>
                  </a:cubicBezTo>
                  <a:cubicBezTo>
                    <a:pt x="541" y="279"/>
                    <a:pt x="541" y="278"/>
                    <a:pt x="541" y="279"/>
                  </a:cubicBezTo>
                  <a:cubicBezTo>
                    <a:pt x="541" y="280"/>
                    <a:pt x="543" y="281"/>
                    <a:pt x="541" y="281"/>
                  </a:cubicBezTo>
                  <a:cubicBezTo>
                    <a:pt x="539" y="281"/>
                    <a:pt x="539" y="281"/>
                    <a:pt x="539" y="281"/>
                  </a:cubicBezTo>
                  <a:cubicBezTo>
                    <a:pt x="539" y="281"/>
                    <a:pt x="539" y="281"/>
                    <a:pt x="539" y="281"/>
                  </a:cubicBezTo>
                  <a:cubicBezTo>
                    <a:pt x="538" y="281"/>
                    <a:pt x="538" y="280"/>
                    <a:pt x="537" y="281"/>
                  </a:cubicBezTo>
                  <a:cubicBezTo>
                    <a:pt x="536" y="281"/>
                    <a:pt x="538" y="281"/>
                    <a:pt x="536" y="282"/>
                  </a:cubicBezTo>
                  <a:cubicBezTo>
                    <a:pt x="535" y="282"/>
                    <a:pt x="534" y="282"/>
                    <a:pt x="535" y="282"/>
                  </a:cubicBezTo>
                  <a:cubicBezTo>
                    <a:pt x="536" y="283"/>
                    <a:pt x="536" y="284"/>
                    <a:pt x="536" y="284"/>
                  </a:cubicBezTo>
                  <a:cubicBezTo>
                    <a:pt x="536" y="284"/>
                    <a:pt x="536" y="284"/>
                    <a:pt x="535" y="284"/>
                  </a:cubicBezTo>
                  <a:cubicBezTo>
                    <a:pt x="534" y="284"/>
                    <a:pt x="534" y="284"/>
                    <a:pt x="534" y="285"/>
                  </a:cubicBezTo>
                  <a:cubicBezTo>
                    <a:pt x="534" y="285"/>
                    <a:pt x="535" y="285"/>
                    <a:pt x="535" y="286"/>
                  </a:cubicBezTo>
                  <a:cubicBezTo>
                    <a:pt x="535" y="287"/>
                    <a:pt x="534" y="287"/>
                    <a:pt x="534" y="288"/>
                  </a:cubicBezTo>
                  <a:cubicBezTo>
                    <a:pt x="534" y="288"/>
                    <a:pt x="534" y="289"/>
                    <a:pt x="534" y="289"/>
                  </a:cubicBezTo>
                  <a:cubicBezTo>
                    <a:pt x="534" y="289"/>
                    <a:pt x="534" y="290"/>
                    <a:pt x="534" y="290"/>
                  </a:cubicBezTo>
                  <a:cubicBezTo>
                    <a:pt x="535" y="290"/>
                    <a:pt x="535" y="290"/>
                    <a:pt x="535" y="291"/>
                  </a:cubicBezTo>
                  <a:cubicBezTo>
                    <a:pt x="535" y="291"/>
                    <a:pt x="535" y="292"/>
                    <a:pt x="534" y="293"/>
                  </a:cubicBezTo>
                  <a:cubicBezTo>
                    <a:pt x="533" y="294"/>
                    <a:pt x="532" y="294"/>
                    <a:pt x="533" y="294"/>
                  </a:cubicBezTo>
                  <a:cubicBezTo>
                    <a:pt x="534" y="294"/>
                    <a:pt x="536" y="295"/>
                    <a:pt x="535" y="295"/>
                  </a:cubicBezTo>
                  <a:cubicBezTo>
                    <a:pt x="534" y="296"/>
                    <a:pt x="534" y="297"/>
                    <a:pt x="533" y="297"/>
                  </a:cubicBezTo>
                  <a:cubicBezTo>
                    <a:pt x="532" y="297"/>
                    <a:pt x="531" y="296"/>
                    <a:pt x="530" y="296"/>
                  </a:cubicBezTo>
                  <a:cubicBezTo>
                    <a:pt x="530" y="296"/>
                    <a:pt x="530" y="296"/>
                    <a:pt x="528" y="296"/>
                  </a:cubicBezTo>
                  <a:cubicBezTo>
                    <a:pt x="527" y="297"/>
                    <a:pt x="526" y="297"/>
                    <a:pt x="526" y="297"/>
                  </a:cubicBezTo>
                  <a:cubicBezTo>
                    <a:pt x="526" y="297"/>
                    <a:pt x="527" y="296"/>
                    <a:pt x="526" y="296"/>
                  </a:cubicBezTo>
                  <a:cubicBezTo>
                    <a:pt x="525" y="296"/>
                    <a:pt x="525" y="296"/>
                    <a:pt x="525" y="296"/>
                  </a:cubicBezTo>
                  <a:cubicBezTo>
                    <a:pt x="524" y="297"/>
                    <a:pt x="523" y="297"/>
                    <a:pt x="524" y="297"/>
                  </a:cubicBezTo>
                  <a:cubicBezTo>
                    <a:pt x="524" y="298"/>
                    <a:pt x="526" y="297"/>
                    <a:pt x="524" y="298"/>
                  </a:cubicBezTo>
                  <a:cubicBezTo>
                    <a:pt x="523" y="299"/>
                    <a:pt x="524" y="299"/>
                    <a:pt x="523" y="299"/>
                  </a:cubicBezTo>
                  <a:cubicBezTo>
                    <a:pt x="522" y="299"/>
                    <a:pt x="521" y="299"/>
                    <a:pt x="521" y="300"/>
                  </a:cubicBezTo>
                  <a:cubicBezTo>
                    <a:pt x="521" y="300"/>
                    <a:pt x="522" y="300"/>
                    <a:pt x="521" y="300"/>
                  </a:cubicBezTo>
                  <a:cubicBezTo>
                    <a:pt x="521" y="301"/>
                    <a:pt x="521" y="301"/>
                    <a:pt x="520" y="300"/>
                  </a:cubicBezTo>
                  <a:cubicBezTo>
                    <a:pt x="520" y="300"/>
                    <a:pt x="520" y="300"/>
                    <a:pt x="519" y="300"/>
                  </a:cubicBezTo>
                  <a:cubicBezTo>
                    <a:pt x="519" y="299"/>
                    <a:pt x="518" y="299"/>
                    <a:pt x="518" y="299"/>
                  </a:cubicBezTo>
                  <a:cubicBezTo>
                    <a:pt x="517" y="299"/>
                    <a:pt x="517" y="299"/>
                    <a:pt x="517" y="298"/>
                  </a:cubicBezTo>
                  <a:cubicBezTo>
                    <a:pt x="516" y="298"/>
                    <a:pt x="516" y="298"/>
                    <a:pt x="516" y="298"/>
                  </a:cubicBezTo>
                  <a:cubicBezTo>
                    <a:pt x="516" y="298"/>
                    <a:pt x="515" y="298"/>
                    <a:pt x="514" y="298"/>
                  </a:cubicBezTo>
                  <a:cubicBezTo>
                    <a:pt x="514" y="299"/>
                    <a:pt x="513" y="299"/>
                    <a:pt x="513" y="299"/>
                  </a:cubicBezTo>
                  <a:cubicBezTo>
                    <a:pt x="513" y="299"/>
                    <a:pt x="512" y="299"/>
                    <a:pt x="512" y="300"/>
                  </a:cubicBezTo>
                  <a:cubicBezTo>
                    <a:pt x="512" y="300"/>
                    <a:pt x="513" y="301"/>
                    <a:pt x="512" y="301"/>
                  </a:cubicBezTo>
                  <a:cubicBezTo>
                    <a:pt x="511" y="301"/>
                    <a:pt x="511" y="300"/>
                    <a:pt x="511" y="301"/>
                  </a:cubicBezTo>
                  <a:cubicBezTo>
                    <a:pt x="510" y="301"/>
                    <a:pt x="510" y="302"/>
                    <a:pt x="509" y="301"/>
                  </a:cubicBezTo>
                  <a:cubicBezTo>
                    <a:pt x="509" y="301"/>
                    <a:pt x="508" y="300"/>
                    <a:pt x="508" y="300"/>
                  </a:cubicBezTo>
                  <a:cubicBezTo>
                    <a:pt x="508" y="301"/>
                    <a:pt x="508" y="301"/>
                    <a:pt x="508" y="302"/>
                  </a:cubicBezTo>
                  <a:cubicBezTo>
                    <a:pt x="507" y="302"/>
                    <a:pt x="507" y="302"/>
                    <a:pt x="506" y="302"/>
                  </a:cubicBezTo>
                  <a:cubicBezTo>
                    <a:pt x="505" y="302"/>
                    <a:pt x="505" y="303"/>
                    <a:pt x="505" y="302"/>
                  </a:cubicBezTo>
                  <a:cubicBezTo>
                    <a:pt x="504" y="302"/>
                    <a:pt x="504" y="302"/>
                    <a:pt x="504" y="302"/>
                  </a:cubicBezTo>
                  <a:cubicBezTo>
                    <a:pt x="503" y="301"/>
                    <a:pt x="503" y="301"/>
                    <a:pt x="502" y="301"/>
                  </a:cubicBezTo>
                  <a:cubicBezTo>
                    <a:pt x="501" y="301"/>
                    <a:pt x="501" y="302"/>
                    <a:pt x="501" y="301"/>
                  </a:cubicBezTo>
                  <a:cubicBezTo>
                    <a:pt x="501" y="300"/>
                    <a:pt x="502" y="300"/>
                    <a:pt x="502" y="299"/>
                  </a:cubicBezTo>
                  <a:cubicBezTo>
                    <a:pt x="502" y="299"/>
                    <a:pt x="502" y="298"/>
                    <a:pt x="501" y="298"/>
                  </a:cubicBezTo>
                  <a:cubicBezTo>
                    <a:pt x="501" y="298"/>
                    <a:pt x="501" y="298"/>
                    <a:pt x="500" y="298"/>
                  </a:cubicBezTo>
                  <a:cubicBezTo>
                    <a:pt x="499" y="297"/>
                    <a:pt x="499" y="296"/>
                    <a:pt x="499" y="296"/>
                  </a:cubicBezTo>
                  <a:cubicBezTo>
                    <a:pt x="499" y="296"/>
                    <a:pt x="498" y="295"/>
                    <a:pt x="498" y="295"/>
                  </a:cubicBezTo>
                  <a:cubicBezTo>
                    <a:pt x="497" y="295"/>
                    <a:pt x="497" y="295"/>
                    <a:pt x="497" y="295"/>
                  </a:cubicBezTo>
                  <a:cubicBezTo>
                    <a:pt x="496" y="294"/>
                    <a:pt x="495" y="293"/>
                    <a:pt x="495" y="293"/>
                  </a:cubicBezTo>
                  <a:cubicBezTo>
                    <a:pt x="495" y="293"/>
                    <a:pt x="495" y="293"/>
                    <a:pt x="494" y="293"/>
                  </a:cubicBezTo>
                  <a:cubicBezTo>
                    <a:pt x="493" y="292"/>
                    <a:pt x="492" y="292"/>
                    <a:pt x="491" y="292"/>
                  </a:cubicBezTo>
                  <a:cubicBezTo>
                    <a:pt x="491" y="292"/>
                    <a:pt x="491" y="292"/>
                    <a:pt x="491" y="293"/>
                  </a:cubicBezTo>
                  <a:cubicBezTo>
                    <a:pt x="491" y="293"/>
                    <a:pt x="492" y="294"/>
                    <a:pt x="491" y="294"/>
                  </a:cubicBezTo>
                  <a:cubicBezTo>
                    <a:pt x="490" y="294"/>
                    <a:pt x="490" y="294"/>
                    <a:pt x="489" y="293"/>
                  </a:cubicBezTo>
                  <a:cubicBezTo>
                    <a:pt x="489" y="293"/>
                    <a:pt x="488" y="292"/>
                    <a:pt x="488" y="292"/>
                  </a:cubicBezTo>
                  <a:cubicBezTo>
                    <a:pt x="487" y="292"/>
                    <a:pt x="487" y="291"/>
                    <a:pt x="487" y="292"/>
                  </a:cubicBezTo>
                  <a:cubicBezTo>
                    <a:pt x="487" y="293"/>
                    <a:pt x="486" y="294"/>
                    <a:pt x="486" y="294"/>
                  </a:cubicBezTo>
                  <a:cubicBezTo>
                    <a:pt x="487" y="295"/>
                    <a:pt x="487" y="295"/>
                    <a:pt x="487" y="295"/>
                  </a:cubicBezTo>
                  <a:cubicBezTo>
                    <a:pt x="488" y="295"/>
                    <a:pt x="489" y="295"/>
                    <a:pt x="489" y="295"/>
                  </a:cubicBezTo>
                  <a:cubicBezTo>
                    <a:pt x="489" y="296"/>
                    <a:pt x="489" y="296"/>
                    <a:pt x="488" y="296"/>
                  </a:cubicBezTo>
                  <a:cubicBezTo>
                    <a:pt x="487" y="296"/>
                    <a:pt x="487" y="296"/>
                    <a:pt x="486" y="296"/>
                  </a:cubicBezTo>
                  <a:cubicBezTo>
                    <a:pt x="485" y="297"/>
                    <a:pt x="486" y="296"/>
                    <a:pt x="485" y="296"/>
                  </a:cubicBezTo>
                  <a:cubicBezTo>
                    <a:pt x="483" y="297"/>
                    <a:pt x="484" y="297"/>
                    <a:pt x="483" y="297"/>
                  </a:cubicBezTo>
                  <a:cubicBezTo>
                    <a:pt x="483" y="298"/>
                    <a:pt x="482" y="296"/>
                    <a:pt x="482" y="297"/>
                  </a:cubicBezTo>
                  <a:cubicBezTo>
                    <a:pt x="482" y="299"/>
                    <a:pt x="483" y="300"/>
                    <a:pt x="483" y="300"/>
                  </a:cubicBezTo>
                  <a:cubicBezTo>
                    <a:pt x="483" y="300"/>
                    <a:pt x="483" y="301"/>
                    <a:pt x="482" y="300"/>
                  </a:cubicBezTo>
                  <a:cubicBezTo>
                    <a:pt x="481" y="300"/>
                    <a:pt x="481" y="300"/>
                    <a:pt x="481" y="300"/>
                  </a:cubicBezTo>
                  <a:cubicBezTo>
                    <a:pt x="480" y="299"/>
                    <a:pt x="480" y="299"/>
                    <a:pt x="479" y="300"/>
                  </a:cubicBezTo>
                  <a:cubicBezTo>
                    <a:pt x="479" y="300"/>
                    <a:pt x="479" y="301"/>
                    <a:pt x="478" y="301"/>
                  </a:cubicBezTo>
                  <a:cubicBezTo>
                    <a:pt x="478" y="301"/>
                    <a:pt x="477" y="301"/>
                    <a:pt x="477" y="301"/>
                  </a:cubicBezTo>
                  <a:cubicBezTo>
                    <a:pt x="477" y="302"/>
                    <a:pt x="475" y="302"/>
                    <a:pt x="475" y="301"/>
                  </a:cubicBezTo>
                  <a:cubicBezTo>
                    <a:pt x="474" y="301"/>
                    <a:pt x="474" y="301"/>
                    <a:pt x="474" y="301"/>
                  </a:cubicBezTo>
                  <a:cubicBezTo>
                    <a:pt x="473" y="301"/>
                    <a:pt x="473" y="302"/>
                    <a:pt x="472" y="302"/>
                  </a:cubicBezTo>
                  <a:cubicBezTo>
                    <a:pt x="472" y="302"/>
                    <a:pt x="472" y="303"/>
                    <a:pt x="472" y="303"/>
                  </a:cubicBezTo>
                  <a:cubicBezTo>
                    <a:pt x="471" y="303"/>
                    <a:pt x="472" y="303"/>
                    <a:pt x="470" y="303"/>
                  </a:cubicBezTo>
                  <a:cubicBezTo>
                    <a:pt x="469" y="304"/>
                    <a:pt x="470" y="303"/>
                    <a:pt x="469" y="303"/>
                  </a:cubicBezTo>
                  <a:cubicBezTo>
                    <a:pt x="469" y="303"/>
                    <a:pt x="468" y="303"/>
                    <a:pt x="468" y="304"/>
                  </a:cubicBezTo>
                  <a:cubicBezTo>
                    <a:pt x="467" y="304"/>
                    <a:pt x="467" y="304"/>
                    <a:pt x="467" y="305"/>
                  </a:cubicBezTo>
                  <a:cubicBezTo>
                    <a:pt x="467" y="306"/>
                    <a:pt x="468" y="306"/>
                    <a:pt x="467" y="306"/>
                  </a:cubicBezTo>
                  <a:cubicBezTo>
                    <a:pt x="466" y="307"/>
                    <a:pt x="466" y="307"/>
                    <a:pt x="465" y="306"/>
                  </a:cubicBezTo>
                  <a:cubicBezTo>
                    <a:pt x="464" y="306"/>
                    <a:pt x="464" y="305"/>
                    <a:pt x="464" y="306"/>
                  </a:cubicBezTo>
                  <a:cubicBezTo>
                    <a:pt x="463" y="306"/>
                    <a:pt x="463" y="306"/>
                    <a:pt x="462" y="306"/>
                  </a:cubicBezTo>
                  <a:cubicBezTo>
                    <a:pt x="462" y="306"/>
                    <a:pt x="462" y="305"/>
                    <a:pt x="461" y="305"/>
                  </a:cubicBezTo>
                  <a:cubicBezTo>
                    <a:pt x="461" y="305"/>
                    <a:pt x="461" y="305"/>
                    <a:pt x="460" y="306"/>
                  </a:cubicBezTo>
                  <a:cubicBezTo>
                    <a:pt x="459" y="306"/>
                    <a:pt x="459" y="306"/>
                    <a:pt x="459" y="307"/>
                  </a:cubicBezTo>
                  <a:cubicBezTo>
                    <a:pt x="458" y="307"/>
                    <a:pt x="459" y="307"/>
                    <a:pt x="457" y="307"/>
                  </a:cubicBezTo>
                  <a:cubicBezTo>
                    <a:pt x="456" y="307"/>
                    <a:pt x="455" y="308"/>
                    <a:pt x="455" y="308"/>
                  </a:cubicBezTo>
                  <a:cubicBezTo>
                    <a:pt x="454" y="308"/>
                    <a:pt x="454" y="308"/>
                    <a:pt x="454" y="308"/>
                  </a:cubicBezTo>
                  <a:cubicBezTo>
                    <a:pt x="452" y="309"/>
                    <a:pt x="452" y="309"/>
                    <a:pt x="452" y="309"/>
                  </a:cubicBezTo>
                  <a:cubicBezTo>
                    <a:pt x="452" y="309"/>
                    <a:pt x="452" y="309"/>
                    <a:pt x="451" y="309"/>
                  </a:cubicBezTo>
                  <a:cubicBezTo>
                    <a:pt x="450" y="309"/>
                    <a:pt x="449" y="308"/>
                    <a:pt x="449" y="308"/>
                  </a:cubicBezTo>
                  <a:cubicBezTo>
                    <a:pt x="449" y="309"/>
                    <a:pt x="449" y="309"/>
                    <a:pt x="449" y="310"/>
                  </a:cubicBezTo>
                  <a:cubicBezTo>
                    <a:pt x="448" y="310"/>
                    <a:pt x="448" y="311"/>
                    <a:pt x="447" y="311"/>
                  </a:cubicBezTo>
                  <a:cubicBezTo>
                    <a:pt x="447" y="312"/>
                    <a:pt x="447" y="312"/>
                    <a:pt x="446" y="312"/>
                  </a:cubicBezTo>
                  <a:cubicBezTo>
                    <a:pt x="445" y="312"/>
                    <a:pt x="445" y="312"/>
                    <a:pt x="444" y="313"/>
                  </a:cubicBezTo>
                  <a:cubicBezTo>
                    <a:pt x="443" y="313"/>
                    <a:pt x="442" y="312"/>
                    <a:pt x="442" y="313"/>
                  </a:cubicBezTo>
                  <a:cubicBezTo>
                    <a:pt x="442" y="314"/>
                    <a:pt x="442" y="314"/>
                    <a:pt x="442" y="315"/>
                  </a:cubicBezTo>
                  <a:cubicBezTo>
                    <a:pt x="441" y="316"/>
                    <a:pt x="441" y="317"/>
                    <a:pt x="441" y="317"/>
                  </a:cubicBezTo>
                  <a:cubicBezTo>
                    <a:pt x="441" y="317"/>
                    <a:pt x="441" y="318"/>
                    <a:pt x="440" y="317"/>
                  </a:cubicBezTo>
                  <a:cubicBezTo>
                    <a:pt x="439" y="317"/>
                    <a:pt x="439" y="317"/>
                    <a:pt x="439" y="317"/>
                  </a:cubicBezTo>
                  <a:cubicBezTo>
                    <a:pt x="438" y="316"/>
                    <a:pt x="439" y="316"/>
                    <a:pt x="437" y="316"/>
                  </a:cubicBezTo>
                  <a:cubicBezTo>
                    <a:pt x="436" y="316"/>
                    <a:pt x="437" y="318"/>
                    <a:pt x="435" y="316"/>
                  </a:cubicBezTo>
                  <a:cubicBezTo>
                    <a:pt x="434" y="315"/>
                    <a:pt x="434" y="315"/>
                    <a:pt x="434" y="315"/>
                  </a:cubicBezTo>
                  <a:cubicBezTo>
                    <a:pt x="434" y="315"/>
                    <a:pt x="434" y="314"/>
                    <a:pt x="433" y="314"/>
                  </a:cubicBezTo>
                  <a:cubicBezTo>
                    <a:pt x="433" y="313"/>
                    <a:pt x="433" y="313"/>
                    <a:pt x="432" y="313"/>
                  </a:cubicBezTo>
                  <a:cubicBezTo>
                    <a:pt x="431" y="313"/>
                    <a:pt x="431" y="312"/>
                    <a:pt x="430" y="312"/>
                  </a:cubicBezTo>
                  <a:cubicBezTo>
                    <a:pt x="430" y="311"/>
                    <a:pt x="429" y="310"/>
                    <a:pt x="429" y="310"/>
                  </a:cubicBezTo>
                  <a:cubicBezTo>
                    <a:pt x="429" y="310"/>
                    <a:pt x="428" y="310"/>
                    <a:pt x="428" y="310"/>
                  </a:cubicBezTo>
                  <a:cubicBezTo>
                    <a:pt x="427" y="310"/>
                    <a:pt x="427" y="311"/>
                    <a:pt x="426" y="311"/>
                  </a:cubicBezTo>
                  <a:cubicBezTo>
                    <a:pt x="425" y="311"/>
                    <a:pt x="422" y="310"/>
                    <a:pt x="422" y="310"/>
                  </a:cubicBezTo>
                  <a:cubicBezTo>
                    <a:pt x="422" y="310"/>
                    <a:pt x="422" y="309"/>
                    <a:pt x="421" y="309"/>
                  </a:cubicBezTo>
                  <a:cubicBezTo>
                    <a:pt x="420" y="308"/>
                    <a:pt x="420" y="307"/>
                    <a:pt x="419" y="306"/>
                  </a:cubicBezTo>
                  <a:cubicBezTo>
                    <a:pt x="419" y="306"/>
                    <a:pt x="420" y="305"/>
                    <a:pt x="418" y="306"/>
                  </a:cubicBezTo>
                  <a:cubicBezTo>
                    <a:pt x="417" y="306"/>
                    <a:pt x="418" y="306"/>
                    <a:pt x="417" y="306"/>
                  </a:cubicBezTo>
                  <a:cubicBezTo>
                    <a:pt x="416" y="307"/>
                    <a:pt x="416" y="306"/>
                    <a:pt x="415" y="306"/>
                  </a:cubicBezTo>
                  <a:cubicBezTo>
                    <a:pt x="415" y="307"/>
                    <a:pt x="414" y="307"/>
                    <a:pt x="415" y="308"/>
                  </a:cubicBezTo>
                  <a:cubicBezTo>
                    <a:pt x="415" y="308"/>
                    <a:pt x="415" y="309"/>
                    <a:pt x="415" y="309"/>
                  </a:cubicBezTo>
                  <a:cubicBezTo>
                    <a:pt x="415" y="309"/>
                    <a:pt x="416" y="310"/>
                    <a:pt x="415" y="310"/>
                  </a:cubicBezTo>
                  <a:cubicBezTo>
                    <a:pt x="414" y="310"/>
                    <a:pt x="414" y="309"/>
                    <a:pt x="414" y="310"/>
                  </a:cubicBezTo>
                  <a:cubicBezTo>
                    <a:pt x="414" y="311"/>
                    <a:pt x="413" y="312"/>
                    <a:pt x="413" y="312"/>
                  </a:cubicBezTo>
                  <a:cubicBezTo>
                    <a:pt x="412" y="312"/>
                    <a:pt x="411" y="309"/>
                    <a:pt x="410" y="310"/>
                  </a:cubicBezTo>
                  <a:cubicBezTo>
                    <a:pt x="410" y="311"/>
                    <a:pt x="409" y="313"/>
                    <a:pt x="408" y="313"/>
                  </a:cubicBezTo>
                  <a:cubicBezTo>
                    <a:pt x="407" y="314"/>
                    <a:pt x="407" y="313"/>
                    <a:pt x="407" y="314"/>
                  </a:cubicBezTo>
                  <a:cubicBezTo>
                    <a:pt x="407" y="315"/>
                    <a:pt x="408" y="315"/>
                    <a:pt x="407" y="316"/>
                  </a:cubicBezTo>
                  <a:cubicBezTo>
                    <a:pt x="407" y="317"/>
                    <a:pt x="408" y="317"/>
                    <a:pt x="407" y="319"/>
                  </a:cubicBezTo>
                  <a:cubicBezTo>
                    <a:pt x="406" y="320"/>
                    <a:pt x="407" y="320"/>
                    <a:pt x="406" y="321"/>
                  </a:cubicBezTo>
                  <a:cubicBezTo>
                    <a:pt x="406" y="321"/>
                    <a:pt x="405" y="322"/>
                    <a:pt x="405" y="322"/>
                  </a:cubicBezTo>
                  <a:cubicBezTo>
                    <a:pt x="405" y="322"/>
                    <a:pt x="406" y="323"/>
                    <a:pt x="405" y="323"/>
                  </a:cubicBezTo>
                  <a:cubicBezTo>
                    <a:pt x="404" y="323"/>
                    <a:pt x="404" y="323"/>
                    <a:pt x="404" y="322"/>
                  </a:cubicBezTo>
                  <a:cubicBezTo>
                    <a:pt x="403" y="322"/>
                    <a:pt x="403" y="322"/>
                    <a:pt x="402" y="322"/>
                  </a:cubicBezTo>
                  <a:cubicBezTo>
                    <a:pt x="402" y="322"/>
                    <a:pt x="402" y="322"/>
                    <a:pt x="401" y="322"/>
                  </a:cubicBezTo>
                  <a:cubicBezTo>
                    <a:pt x="400" y="323"/>
                    <a:pt x="400" y="323"/>
                    <a:pt x="400" y="324"/>
                  </a:cubicBezTo>
                  <a:cubicBezTo>
                    <a:pt x="401" y="325"/>
                    <a:pt x="400" y="326"/>
                    <a:pt x="400" y="326"/>
                  </a:cubicBezTo>
                  <a:cubicBezTo>
                    <a:pt x="400" y="327"/>
                    <a:pt x="400" y="327"/>
                    <a:pt x="400" y="327"/>
                  </a:cubicBezTo>
                  <a:cubicBezTo>
                    <a:pt x="401" y="328"/>
                    <a:pt x="401" y="328"/>
                    <a:pt x="401" y="328"/>
                  </a:cubicBezTo>
                  <a:cubicBezTo>
                    <a:pt x="400" y="330"/>
                    <a:pt x="400" y="330"/>
                    <a:pt x="400" y="330"/>
                  </a:cubicBezTo>
                  <a:cubicBezTo>
                    <a:pt x="400" y="330"/>
                    <a:pt x="399" y="331"/>
                    <a:pt x="399" y="332"/>
                  </a:cubicBezTo>
                  <a:cubicBezTo>
                    <a:pt x="398" y="332"/>
                    <a:pt x="398" y="333"/>
                    <a:pt x="398" y="333"/>
                  </a:cubicBezTo>
                  <a:cubicBezTo>
                    <a:pt x="398" y="334"/>
                    <a:pt x="398" y="334"/>
                    <a:pt x="398" y="334"/>
                  </a:cubicBezTo>
                  <a:cubicBezTo>
                    <a:pt x="398" y="335"/>
                    <a:pt x="398" y="336"/>
                    <a:pt x="397" y="337"/>
                  </a:cubicBezTo>
                  <a:cubicBezTo>
                    <a:pt x="396" y="337"/>
                    <a:pt x="396" y="337"/>
                    <a:pt x="395" y="337"/>
                  </a:cubicBezTo>
                  <a:cubicBezTo>
                    <a:pt x="395" y="338"/>
                    <a:pt x="395" y="340"/>
                    <a:pt x="394" y="340"/>
                  </a:cubicBezTo>
                  <a:cubicBezTo>
                    <a:pt x="393" y="340"/>
                    <a:pt x="394" y="340"/>
                    <a:pt x="392" y="340"/>
                  </a:cubicBezTo>
                  <a:cubicBezTo>
                    <a:pt x="391" y="340"/>
                    <a:pt x="391" y="340"/>
                    <a:pt x="389" y="340"/>
                  </a:cubicBezTo>
                  <a:cubicBezTo>
                    <a:pt x="387" y="340"/>
                    <a:pt x="385" y="340"/>
                    <a:pt x="384" y="340"/>
                  </a:cubicBezTo>
                  <a:cubicBezTo>
                    <a:pt x="383" y="340"/>
                    <a:pt x="380" y="339"/>
                    <a:pt x="379" y="339"/>
                  </a:cubicBezTo>
                  <a:cubicBezTo>
                    <a:pt x="378" y="338"/>
                    <a:pt x="379" y="338"/>
                    <a:pt x="378" y="337"/>
                  </a:cubicBezTo>
                  <a:cubicBezTo>
                    <a:pt x="377" y="337"/>
                    <a:pt x="378" y="336"/>
                    <a:pt x="377" y="336"/>
                  </a:cubicBezTo>
                  <a:cubicBezTo>
                    <a:pt x="375" y="336"/>
                    <a:pt x="375" y="336"/>
                    <a:pt x="374" y="336"/>
                  </a:cubicBezTo>
                  <a:cubicBezTo>
                    <a:pt x="373" y="336"/>
                    <a:pt x="373" y="336"/>
                    <a:pt x="372" y="335"/>
                  </a:cubicBezTo>
                  <a:cubicBezTo>
                    <a:pt x="372" y="335"/>
                    <a:pt x="373" y="334"/>
                    <a:pt x="372" y="334"/>
                  </a:cubicBezTo>
                  <a:cubicBezTo>
                    <a:pt x="371" y="334"/>
                    <a:pt x="371" y="334"/>
                    <a:pt x="370" y="335"/>
                  </a:cubicBezTo>
                  <a:cubicBezTo>
                    <a:pt x="370" y="335"/>
                    <a:pt x="370" y="335"/>
                    <a:pt x="368" y="335"/>
                  </a:cubicBezTo>
                  <a:cubicBezTo>
                    <a:pt x="367" y="334"/>
                    <a:pt x="368" y="335"/>
                    <a:pt x="367" y="334"/>
                  </a:cubicBezTo>
                  <a:cubicBezTo>
                    <a:pt x="365" y="333"/>
                    <a:pt x="365" y="334"/>
                    <a:pt x="364" y="333"/>
                  </a:cubicBezTo>
                  <a:cubicBezTo>
                    <a:pt x="363" y="333"/>
                    <a:pt x="363" y="333"/>
                    <a:pt x="362" y="333"/>
                  </a:cubicBezTo>
                  <a:cubicBezTo>
                    <a:pt x="362" y="332"/>
                    <a:pt x="364" y="333"/>
                    <a:pt x="362" y="332"/>
                  </a:cubicBezTo>
                  <a:cubicBezTo>
                    <a:pt x="359" y="331"/>
                    <a:pt x="358" y="331"/>
                    <a:pt x="358" y="331"/>
                  </a:cubicBezTo>
                  <a:cubicBezTo>
                    <a:pt x="358" y="331"/>
                    <a:pt x="358" y="332"/>
                    <a:pt x="357" y="332"/>
                  </a:cubicBezTo>
                  <a:cubicBezTo>
                    <a:pt x="357" y="332"/>
                    <a:pt x="356" y="333"/>
                    <a:pt x="356" y="332"/>
                  </a:cubicBezTo>
                  <a:cubicBezTo>
                    <a:pt x="355" y="331"/>
                    <a:pt x="356" y="331"/>
                    <a:pt x="355" y="331"/>
                  </a:cubicBezTo>
                  <a:cubicBezTo>
                    <a:pt x="355" y="332"/>
                    <a:pt x="355" y="332"/>
                    <a:pt x="355" y="332"/>
                  </a:cubicBezTo>
                  <a:cubicBezTo>
                    <a:pt x="354" y="332"/>
                    <a:pt x="354" y="331"/>
                    <a:pt x="353" y="332"/>
                  </a:cubicBezTo>
                  <a:cubicBezTo>
                    <a:pt x="352" y="333"/>
                    <a:pt x="352" y="333"/>
                    <a:pt x="352" y="333"/>
                  </a:cubicBezTo>
                  <a:cubicBezTo>
                    <a:pt x="351" y="333"/>
                    <a:pt x="350" y="332"/>
                    <a:pt x="350" y="333"/>
                  </a:cubicBezTo>
                  <a:cubicBezTo>
                    <a:pt x="350" y="333"/>
                    <a:pt x="350" y="333"/>
                    <a:pt x="349" y="333"/>
                  </a:cubicBezTo>
                  <a:cubicBezTo>
                    <a:pt x="348" y="333"/>
                    <a:pt x="349" y="334"/>
                    <a:pt x="348" y="333"/>
                  </a:cubicBezTo>
                  <a:cubicBezTo>
                    <a:pt x="347" y="333"/>
                    <a:pt x="347" y="333"/>
                    <a:pt x="346" y="332"/>
                  </a:cubicBezTo>
                  <a:cubicBezTo>
                    <a:pt x="345" y="332"/>
                    <a:pt x="345" y="332"/>
                    <a:pt x="345" y="332"/>
                  </a:cubicBezTo>
                  <a:cubicBezTo>
                    <a:pt x="345" y="332"/>
                    <a:pt x="343" y="332"/>
                    <a:pt x="342" y="332"/>
                  </a:cubicBezTo>
                  <a:cubicBezTo>
                    <a:pt x="342" y="332"/>
                    <a:pt x="341" y="333"/>
                    <a:pt x="340" y="332"/>
                  </a:cubicBezTo>
                  <a:cubicBezTo>
                    <a:pt x="339" y="332"/>
                    <a:pt x="339" y="332"/>
                    <a:pt x="338" y="331"/>
                  </a:cubicBezTo>
                  <a:cubicBezTo>
                    <a:pt x="337" y="330"/>
                    <a:pt x="336" y="330"/>
                    <a:pt x="336" y="329"/>
                  </a:cubicBezTo>
                  <a:cubicBezTo>
                    <a:pt x="335" y="329"/>
                    <a:pt x="335" y="328"/>
                    <a:pt x="335" y="329"/>
                  </a:cubicBezTo>
                  <a:cubicBezTo>
                    <a:pt x="334" y="330"/>
                    <a:pt x="335" y="330"/>
                    <a:pt x="334" y="331"/>
                  </a:cubicBezTo>
                  <a:cubicBezTo>
                    <a:pt x="332" y="332"/>
                    <a:pt x="331" y="332"/>
                    <a:pt x="331" y="332"/>
                  </a:cubicBezTo>
                  <a:cubicBezTo>
                    <a:pt x="331" y="332"/>
                    <a:pt x="332" y="331"/>
                    <a:pt x="331" y="331"/>
                  </a:cubicBezTo>
                  <a:cubicBezTo>
                    <a:pt x="330" y="330"/>
                    <a:pt x="330" y="330"/>
                    <a:pt x="329" y="329"/>
                  </a:cubicBezTo>
                  <a:cubicBezTo>
                    <a:pt x="328" y="329"/>
                    <a:pt x="326" y="328"/>
                    <a:pt x="326" y="328"/>
                  </a:cubicBezTo>
                  <a:cubicBezTo>
                    <a:pt x="326" y="328"/>
                    <a:pt x="326" y="328"/>
                    <a:pt x="325" y="327"/>
                  </a:cubicBezTo>
                  <a:cubicBezTo>
                    <a:pt x="324" y="326"/>
                    <a:pt x="323" y="326"/>
                    <a:pt x="322" y="325"/>
                  </a:cubicBezTo>
                  <a:cubicBezTo>
                    <a:pt x="321" y="325"/>
                    <a:pt x="319" y="324"/>
                    <a:pt x="318" y="324"/>
                  </a:cubicBezTo>
                  <a:cubicBezTo>
                    <a:pt x="316" y="324"/>
                    <a:pt x="317" y="324"/>
                    <a:pt x="316" y="324"/>
                  </a:cubicBezTo>
                  <a:cubicBezTo>
                    <a:pt x="315" y="324"/>
                    <a:pt x="315" y="323"/>
                    <a:pt x="314" y="324"/>
                  </a:cubicBezTo>
                  <a:cubicBezTo>
                    <a:pt x="312" y="325"/>
                    <a:pt x="313" y="325"/>
                    <a:pt x="311" y="325"/>
                  </a:cubicBezTo>
                  <a:cubicBezTo>
                    <a:pt x="309" y="326"/>
                    <a:pt x="308" y="326"/>
                    <a:pt x="308" y="326"/>
                  </a:cubicBezTo>
                  <a:cubicBezTo>
                    <a:pt x="308" y="326"/>
                    <a:pt x="309" y="325"/>
                    <a:pt x="306" y="325"/>
                  </a:cubicBezTo>
                  <a:cubicBezTo>
                    <a:pt x="303" y="325"/>
                    <a:pt x="302" y="325"/>
                    <a:pt x="302" y="325"/>
                  </a:cubicBezTo>
                  <a:cubicBezTo>
                    <a:pt x="302" y="325"/>
                    <a:pt x="301" y="325"/>
                    <a:pt x="301" y="324"/>
                  </a:cubicBezTo>
                  <a:cubicBezTo>
                    <a:pt x="300" y="324"/>
                    <a:pt x="301" y="324"/>
                    <a:pt x="299" y="323"/>
                  </a:cubicBezTo>
                  <a:cubicBezTo>
                    <a:pt x="298" y="322"/>
                    <a:pt x="297" y="323"/>
                    <a:pt x="296" y="322"/>
                  </a:cubicBezTo>
                  <a:cubicBezTo>
                    <a:pt x="296" y="321"/>
                    <a:pt x="295" y="321"/>
                    <a:pt x="295" y="320"/>
                  </a:cubicBezTo>
                  <a:cubicBezTo>
                    <a:pt x="295" y="319"/>
                    <a:pt x="295" y="320"/>
                    <a:pt x="295" y="319"/>
                  </a:cubicBezTo>
                  <a:cubicBezTo>
                    <a:pt x="295" y="318"/>
                    <a:pt x="296" y="317"/>
                    <a:pt x="296" y="317"/>
                  </a:cubicBezTo>
                  <a:cubicBezTo>
                    <a:pt x="296" y="317"/>
                    <a:pt x="296" y="317"/>
                    <a:pt x="295" y="315"/>
                  </a:cubicBezTo>
                  <a:cubicBezTo>
                    <a:pt x="295" y="314"/>
                    <a:pt x="295" y="315"/>
                    <a:pt x="295" y="314"/>
                  </a:cubicBezTo>
                  <a:cubicBezTo>
                    <a:pt x="294" y="313"/>
                    <a:pt x="294" y="314"/>
                    <a:pt x="294" y="313"/>
                  </a:cubicBezTo>
                  <a:cubicBezTo>
                    <a:pt x="293" y="312"/>
                    <a:pt x="293" y="312"/>
                    <a:pt x="293" y="310"/>
                  </a:cubicBezTo>
                  <a:cubicBezTo>
                    <a:pt x="293" y="309"/>
                    <a:pt x="292" y="309"/>
                    <a:pt x="292" y="309"/>
                  </a:cubicBezTo>
                  <a:cubicBezTo>
                    <a:pt x="292" y="309"/>
                    <a:pt x="291" y="309"/>
                    <a:pt x="290" y="308"/>
                  </a:cubicBezTo>
                  <a:cubicBezTo>
                    <a:pt x="289" y="308"/>
                    <a:pt x="289" y="308"/>
                    <a:pt x="289" y="308"/>
                  </a:cubicBezTo>
                  <a:cubicBezTo>
                    <a:pt x="289" y="308"/>
                    <a:pt x="287" y="308"/>
                    <a:pt x="286" y="307"/>
                  </a:cubicBezTo>
                  <a:cubicBezTo>
                    <a:pt x="285" y="307"/>
                    <a:pt x="286" y="308"/>
                    <a:pt x="285" y="306"/>
                  </a:cubicBezTo>
                  <a:cubicBezTo>
                    <a:pt x="284" y="305"/>
                    <a:pt x="283" y="304"/>
                    <a:pt x="283" y="303"/>
                  </a:cubicBezTo>
                  <a:cubicBezTo>
                    <a:pt x="282" y="303"/>
                    <a:pt x="283" y="303"/>
                    <a:pt x="282" y="303"/>
                  </a:cubicBezTo>
                  <a:cubicBezTo>
                    <a:pt x="280" y="302"/>
                    <a:pt x="280" y="303"/>
                    <a:pt x="280" y="302"/>
                  </a:cubicBezTo>
                  <a:cubicBezTo>
                    <a:pt x="279" y="302"/>
                    <a:pt x="280" y="302"/>
                    <a:pt x="278" y="301"/>
                  </a:cubicBezTo>
                  <a:cubicBezTo>
                    <a:pt x="277" y="300"/>
                    <a:pt x="277" y="300"/>
                    <a:pt x="276" y="299"/>
                  </a:cubicBezTo>
                  <a:cubicBezTo>
                    <a:pt x="275" y="299"/>
                    <a:pt x="276" y="299"/>
                    <a:pt x="275" y="299"/>
                  </a:cubicBezTo>
                  <a:cubicBezTo>
                    <a:pt x="273" y="298"/>
                    <a:pt x="272" y="298"/>
                    <a:pt x="271" y="298"/>
                  </a:cubicBezTo>
                  <a:cubicBezTo>
                    <a:pt x="271" y="298"/>
                    <a:pt x="269" y="299"/>
                    <a:pt x="268" y="297"/>
                  </a:cubicBezTo>
                  <a:cubicBezTo>
                    <a:pt x="268" y="296"/>
                    <a:pt x="268" y="295"/>
                    <a:pt x="267" y="294"/>
                  </a:cubicBezTo>
                  <a:cubicBezTo>
                    <a:pt x="266" y="293"/>
                    <a:pt x="267" y="293"/>
                    <a:pt x="266" y="293"/>
                  </a:cubicBezTo>
                  <a:cubicBezTo>
                    <a:pt x="264" y="292"/>
                    <a:pt x="265" y="292"/>
                    <a:pt x="264" y="292"/>
                  </a:cubicBezTo>
                  <a:cubicBezTo>
                    <a:pt x="263" y="292"/>
                    <a:pt x="262" y="292"/>
                    <a:pt x="261" y="292"/>
                  </a:cubicBezTo>
                  <a:cubicBezTo>
                    <a:pt x="261" y="291"/>
                    <a:pt x="260" y="291"/>
                    <a:pt x="260" y="291"/>
                  </a:cubicBezTo>
                  <a:cubicBezTo>
                    <a:pt x="259" y="290"/>
                    <a:pt x="258" y="290"/>
                    <a:pt x="257" y="290"/>
                  </a:cubicBezTo>
                  <a:cubicBezTo>
                    <a:pt x="255" y="290"/>
                    <a:pt x="256" y="291"/>
                    <a:pt x="254" y="291"/>
                  </a:cubicBezTo>
                  <a:cubicBezTo>
                    <a:pt x="253" y="291"/>
                    <a:pt x="255" y="291"/>
                    <a:pt x="253" y="290"/>
                  </a:cubicBezTo>
                  <a:cubicBezTo>
                    <a:pt x="250" y="290"/>
                    <a:pt x="250" y="290"/>
                    <a:pt x="250" y="290"/>
                  </a:cubicBezTo>
                  <a:cubicBezTo>
                    <a:pt x="249" y="291"/>
                    <a:pt x="249" y="291"/>
                    <a:pt x="248" y="291"/>
                  </a:cubicBezTo>
                  <a:cubicBezTo>
                    <a:pt x="247" y="291"/>
                    <a:pt x="246" y="291"/>
                    <a:pt x="245" y="291"/>
                  </a:cubicBezTo>
                  <a:cubicBezTo>
                    <a:pt x="244" y="291"/>
                    <a:pt x="244" y="292"/>
                    <a:pt x="244" y="292"/>
                  </a:cubicBezTo>
                  <a:cubicBezTo>
                    <a:pt x="244" y="292"/>
                    <a:pt x="245" y="292"/>
                    <a:pt x="244" y="293"/>
                  </a:cubicBezTo>
                  <a:cubicBezTo>
                    <a:pt x="243" y="294"/>
                    <a:pt x="241" y="295"/>
                    <a:pt x="241" y="295"/>
                  </a:cubicBezTo>
                  <a:cubicBezTo>
                    <a:pt x="241" y="295"/>
                    <a:pt x="241" y="295"/>
                    <a:pt x="240" y="296"/>
                  </a:cubicBezTo>
                  <a:cubicBezTo>
                    <a:pt x="238" y="296"/>
                    <a:pt x="237" y="296"/>
                    <a:pt x="237" y="296"/>
                  </a:cubicBezTo>
                  <a:cubicBezTo>
                    <a:pt x="236" y="297"/>
                    <a:pt x="236" y="297"/>
                    <a:pt x="235" y="297"/>
                  </a:cubicBezTo>
                  <a:cubicBezTo>
                    <a:pt x="235" y="298"/>
                    <a:pt x="235" y="298"/>
                    <a:pt x="235" y="299"/>
                  </a:cubicBezTo>
                  <a:cubicBezTo>
                    <a:pt x="235" y="299"/>
                    <a:pt x="236" y="299"/>
                    <a:pt x="235" y="300"/>
                  </a:cubicBezTo>
                  <a:cubicBezTo>
                    <a:pt x="233" y="300"/>
                    <a:pt x="234" y="300"/>
                    <a:pt x="232" y="300"/>
                  </a:cubicBezTo>
                  <a:cubicBezTo>
                    <a:pt x="231" y="300"/>
                    <a:pt x="231" y="299"/>
                    <a:pt x="230" y="300"/>
                  </a:cubicBezTo>
                  <a:cubicBezTo>
                    <a:pt x="229" y="300"/>
                    <a:pt x="229" y="301"/>
                    <a:pt x="228" y="301"/>
                  </a:cubicBezTo>
                  <a:cubicBezTo>
                    <a:pt x="228" y="302"/>
                    <a:pt x="228" y="302"/>
                    <a:pt x="227" y="303"/>
                  </a:cubicBezTo>
                  <a:cubicBezTo>
                    <a:pt x="226" y="304"/>
                    <a:pt x="227" y="306"/>
                    <a:pt x="226" y="306"/>
                  </a:cubicBezTo>
                  <a:cubicBezTo>
                    <a:pt x="226" y="307"/>
                    <a:pt x="226" y="308"/>
                    <a:pt x="226" y="308"/>
                  </a:cubicBezTo>
                  <a:cubicBezTo>
                    <a:pt x="226" y="308"/>
                    <a:pt x="227" y="308"/>
                    <a:pt x="227" y="309"/>
                  </a:cubicBezTo>
                  <a:cubicBezTo>
                    <a:pt x="226" y="310"/>
                    <a:pt x="225" y="310"/>
                    <a:pt x="225" y="310"/>
                  </a:cubicBezTo>
                  <a:cubicBezTo>
                    <a:pt x="225" y="310"/>
                    <a:pt x="225" y="311"/>
                    <a:pt x="223" y="312"/>
                  </a:cubicBezTo>
                  <a:cubicBezTo>
                    <a:pt x="221" y="312"/>
                    <a:pt x="221" y="312"/>
                    <a:pt x="221" y="312"/>
                  </a:cubicBezTo>
                  <a:cubicBezTo>
                    <a:pt x="221" y="313"/>
                    <a:pt x="221" y="313"/>
                    <a:pt x="221" y="313"/>
                  </a:cubicBezTo>
                  <a:cubicBezTo>
                    <a:pt x="221" y="313"/>
                    <a:pt x="222" y="314"/>
                    <a:pt x="221" y="314"/>
                  </a:cubicBezTo>
                  <a:cubicBezTo>
                    <a:pt x="220" y="315"/>
                    <a:pt x="220" y="315"/>
                    <a:pt x="219" y="315"/>
                  </a:cubicBezTo>
                  <a:cubicBezTo>
                    <a:pt x="218" y="316"/>
                    <a:pt x="220" y="317"/>
                    <a:pt x="218" y="317"/>
                  </a:cubicBezTo>
                  <a:cubicBezTo>
                    <a:pt x="217" y="318"/>
                    <a:pt x="217" y="319"/>
                    <a:pt x="216" y="320"/>
                  </a:cubicBezTo>
                  <a:cubicBezTo>
                    <a:pt x="215" y="320"/>
                    <a:pt x="215" y="319"/>
                    <a:pt x="215" y="321"/>
                  </a:cubicBezTo>
                  <a:cubicBezTo>
                    <a:pt x="215" y="322"/>
                    <a:pt x="216" y="322"/>
                    <a:pt x="215" y="323"/>
                  </a:cubicBezTo>
                  <a:cubicBezTo>
                    <a:pt x="215" y="324"/>
                    <a:pt x="215" y="324"/>
                    <a:pt x="214" y="325"/>
                  </a:cubicBezTo>
                  <a:cubicBezTo>
                    <a:pt x="213" y="326"/>
                    <a:pt x="212" y="328"/>
                    <a:pt x="212" y="328"/>
                  </a:cubicBezTo>
                  <a:cubicBezTo>
                    <a:pt x="212" y="328"/>
                    <a:pt x="212" y="328"/>
                    <a:pt x="211" y="328"/>
                  </a:cubicBezTo>
                  <a:cubicBezTo>
                    <a:pt x="209" y="329"/>
                    <a:pt x="210" y="328"/>
                    <a:pt x="209" y="329"/>
                  </a:cubicBezTo>
                  <a:cubicBezTo>
                    <a:pt x="207" y="329"/>
                    <a:pt x="207" y="328"/>
                    <a:pt x="206" y="328"/>
                  </a:cubicBezTo>
                  <a:cubicBezTo>
                    <a:pt x="205" y="328"/>
                    <a:pt x="206" y="328"/>
                    <a:pt x="205" y="329"/>
                  </a:cubicBezTo>
                  <a:cubicBezTo>
                    <a:pt x="204" y="330"/>
                    <a:pt x="203" y="330"/>
                    <a:pt x="203" y="330"/>
                  </a:cubicBezTo>
                  <a:cubicBezTo>
                    <a:pt x="203" y="331"/>
                    <a:pt x="204" y="332"/>
                    <a:pt x="204" y="333"/>
                  </a:cubicBezTo>
                  <a:cubicBezTo>
                    <a:pt x="204" y="334"/>
                    <a:pt x="205" y="336"/>
                    <a:pt x="206" y="336"/>
                  </a:cubicBezTo>
                  <a:cubicBezTo>
                    <a:pt x="206" y="337"/>
                    <a:pt x="206" y="338"/>
                    <a:pt x="207" y="340"/>
                  </a:cubicBezTo>
                  <a:cubicBezTo>
                    <a:pt x="207" y="341"/>
                    <a:pt x="208" y="343"/>
                    <a:pt x="208" y="343"/>
                  </a:cubicBezTo>
                  <a:cubicBezTo>
                    <a:pt x="208" y="343"/>
                    <a:pt x="208" y="345"/>
                    <a:pt x="208" y="346"/>
                  </a:cubicBezTo>
                  <a:cubicBezTo>
                    <a:pt x="208" y="347"/>
                    <a:pt x="209" y="348"/>
                    <a:pt x="208" y="349"/>
                  </a:cubicBezTo>
                  <a:cubicBezTo>
                    <a:pt x="207" y="349"/>
                    <a:pt x="207" y="350"/>
                    <a:pt x="206" y="350"/>
                  </a:cubicBezTo>
                  <a:cubicBezTo>
                    <a:pt x="206" y="351"/>
                    <a:pt x="206" y="351"/>
                    <a:pt x="205" y="352"/>
                  </a:cubicBezTo>
                  <a:cubicBezTo>
                    <a:pt x="205" y="353"/>
                    <a:pt x="205" y="355"/>
                    <a:pt x="204" y="355"/>
                  </a:cubicBezTo>
                  <a:cubicBezTo>
                    <a:pt x="204" y="356"/>
                    <a:pt x="204" y="357"/>
                    <a:pt x="204" y="358"/>
                  </a:cubicBezTo>
                  <a:cubicBezTo>
                    <a:pt x="204" y="359"/>
                    <a:pt x="205" y="361"/>
                    <a:pt x="205" y="361"/>
                  </a:cubicBezTo>
                  <a:cubicBezTo>
                    <a:pt x="205" y="362"/>
                    <a:pt x="206" y="362"/>
                    <a:pt x="206" y="363"/>
                  </a:cubicBezTo>
                  <a:cubicBezTo>
                    <a:pt x="205" y="365"/>
                    <a:pt x="206" y="365"/>
                    <a:pt x="206" y="365"/>
                  </a:cubicBezTo>
                  <a:cubicBezTo>
                    <a:pt x="206" y="366"/>
                    <a:pt x="206" y="367"/>
                    <a:pt x="206" y="367"/>
                  </a:cubicBezTo>
                  <a:cubicBezTo>
                    <a:pt x="206" y="367"/>
                    <a:pt x="206" y="369"/>
                    <a:pt x="206" y="369"/>
                  </a:cubicBezTo>
                  <a:cubicBezTo>
                    <a:pt x="206" y="369"/>
                    <a:pt x="206" y="370"/>
                    <a:pt x="206" y="370"/>
                  </a:cubicBezTo>
                  <a:cubicBezTo>
                    <a:pt x="206" y="371"/>
                    <a:pt x="207" y="371"/>
                    <a:pt x="207" y="371"/>
                  </a:cubicBezTo>
                  <a:cubicBezTo>
                    <a:pt x="207" y="371"/>
                    <a:pt x="207" y="372"/>
                    <a:pt x="207" y="37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1472"/>
            <p:cNvSpPr>
              <a:spLocks/>
            </p:cNvSpPr>
            <p:nvPr/>
          </p:nvSpPr>
          <p:spPr bwMode="auto">
            <a:xfrm>
              <a:off x="8224838" y="3357563"/>
              <a:ext cx="517525" cy="601663"/>
            </a:xfrm>
            <a:custGeom>
              <a:avLst/>
              <a:gdLst>
                <a:gd name="T0" fmla="*/ 26 w 367"/>
                <a:gd name="T1" fmla="*/ 358 h 427"/>
                <a:gd name="T2" fmla="*/ 35 w 367"/>
                <a:gd name="T3" fmla="*/ 341 h 427"/>
                <a:gd name="T4" fmla="*/ 23 w 367"/>
                <a:gd name="T5" fmla="*/ 319 h 427"/>
                <a:gd name="T6" fmla="*/ 27 w 367"/>
                <a:gd name="T7" fmla="*/ 296 h 427"/>
                <a:gd name="T8" fmla="*/ 67 w 367"/>
                <a:gd name="T9" fmla="*/ 296 h 427"/>
                <a:gd name="T10" fmla="*/ 68 w 367"/>
                <a:gd name="T11" fmla="*/ 273 h 427"/>
                <a:gd name="T12" fmla="*/ 86 w 367"/>
                <a:gd name="T13" fmla="*/ 282 h 427"/>
                <a:gd name="T14" fmla="*/ 91 w 367"/>
                <a:gd name="T15" fmla="*/ 295 h 427"/>
                <a:gd name="T16" fmla="*/ 107 w 367"/>
                <a:gd name="T17" fmla="*/ 299 h 427"/>
                <a:gd name="T18" fmla="*/ 124 w 367"/>
                <a:gd name="T19" fmla="*/ 290 h 427"/>
                <a:gd name="T20" fmla="*/ 135 w 367"/>
                <a:gd name="T21" fmla="*/ 297 h 427"/>
                <a:gd name="T22" fmla="*/ 147 w 367"/>
                <a:gd name="T23" fmla="*/ 298 h 427"/>
                <a:gd name="T24" fmla="*/ 153 w 367"/>
                <a:gd name="T25" fmla="*/ 281 h 427"/>
                <a:gd name="T26" fmla="*/ 161 w 367"/>
                <a:gd name="T27" fmla="*/ 262 h 427"/>
                <a:gd name="T28" fmla="*/ 162 w 367"/>
                <a:gd name="T29" fmla="*/ 245 h 427"/>
                <a:gd name="T30" fmla="*/ 163 w 367"/>
                <a:gd name="T31" fmla="*/ 216 h 427"/>
                <a:gd name="T32" fmla="*/ 147 w 367"/>
                <a:gd name="T33" fmla="*/ 197 h 427"/>
                <a:gd name="T34" fmla="*/ 136 w 367"/>
                <a:gd name="T35" fmla="*/ 181 h 427"/>
                <a:gd name="T36" fmla="*/ 147 w 367"/>
                <a:gd name="T37" fmla="*/ 154 h 427"/>
                <a:gd name="T38" fmla="*/ 162 w 367"/>
                <a:gd name="T39" fmla="*/ 135 h 427"/>
                <a:gd name="T40" fmla="*/ 145 w 367"/>
                <a:gd name="T41" fmla="*/ 113 h 427"/>
                <a:gd name="T42" fmla="*/ 120 w 367"/>
                <a:gd name="T43" fmla="*/ 116 h 427"/>
                <a:gd name="T44" fmla="*/ 99 w 367"/>
                <a:gd name="T45" fmla="*/ 120 h 427"/>
                <a:gd name="T46" fmla="*/ 99 w 367"/>
                <a:gd name="T47" fmla="*/ 106 h 427"/>
                <a:gd name="T48" fmla="*/ 99 w 367"/>
                <a:gd name="T49" fmla="*/ 88 h 427"/>
                <a:gd name="T50" fmla="*/ 161 w 367"/>
                <a:gd name="T51" fmla="*/ 76 h 427"/>
                <a:gd name="T52" fmla="*/ 178 w 367"/>
                <a:gd name="T53" fmla="*/ 79 h 427"/>
                <a:gd name="T54" fmla="*/ 191 w 367"/>
                <a:gd name="T55" fmla="*/ 83 h 427"/>
                <a:gd name="T56" fmla="*/ 216 w 367"/>
                <a:gd name="T57" fmla="*/ 85 h 427"/>
                <a:gd name="T58" fmla="*/ 238 w 367"/>
                <a:gd name="T59" fmla="*/ 101 h 427"/>
                <a:gd name="T60" fmla="*/ 244 w 367"/>
                <a:gd name="T61" fmla="*/ 73 h 427"/>
                <a:gd name="T62" fmla="*/ 263 w 367"/>
                <a:gd name="T63" fmla="*/ 30 h 427"/>
                <a:gd name="T64" fmla="*/ 267 w 367"/>
                <a:gd name="T65" fmla="*/ 10 h 427"/>
                <a:gd name="T66" fmla="*/ 288 w 367"/>
                <a:gd name="T67" fmla="*/ 9 h 427"/>
                <a:gd name="T68" fmla="*/ 306 w 367"/>
                <a:gd name="T69" fmla="*/ 2 h 427"/>
                <a:gd name="T70" fmla="*/ 327 w 367"/>
                <a:gd name="T71" fmla="*/ 3 h 427"/>
                <a:gd name="T72" fmla="*/ 343 w 367"/>
                <a:gd name="T73" fmla="*/ 8 h 427"/>
                <a:gd name="T74" fmla="*/ 357 w 367"/>
                <a:gd name="T75" fmla="*/ 4 h 427"/>
                <a:gd name="T76" fmla="*/ 365 w 367"/>
                <a:gd name="T77" fmla="*/ 27 h 427"/>
                <a:gd name="T78" fmla="*/ 340 w 367"/>
                <a:gd name="T79" fmla="*/ 70 h 427"/>
                <a:gd name="T80" fmla="*/ 331 w 367"/>
                <a:gd name="T81" fmla="*/ 128 h 427"/>
                <a:gd name="T82" fmla="*/ 323 w 367"/>
                <a:gd name="T83" fmla="*/ 181 h 427"/>
                <a:gd name="T84" fmla="*/ 305 w 367"/>
                <a:gd name="T85" fmla="*/ 223 h 427"/>
                <a:gd name="T86" fmla="*/ 270 w 367"/>
                <a:gd name="T87" fmla="*/ 250 h 427"/>
                <a:gd name="T88" fmla="*/ 243 w 367"/>
                <a:gd name="T89" fmla="*/ 298 h 427"/>
                <a:gd name="T90" fmla="*/ 246 w 367"/>
                <a:gd name="T91" fmla="*/ 338 h 427"/>
                <a:gd name="T92" fmla="*/ 227 w 367"/>
                <a:gd name="T93" fmla="*/ 376 h 427"/>
                <a:gd name="T94" fmla="*/ 198 w 367"/>
                <a:gd name="T95" fmla="*/ 394 h 427"/>
                <a:gd name="T96" fmla="*/ 181 w 367"/>
                <a:gd name="T97" fmla="*/ 417 h 427"/>
                <a:gd name="T98" fmla="*/ 160 w 367"/>
                <a:gd name="T99" fmla="*/ 419 h 427"/>
                <a:gd name="T100" fmla="*/ 162 w 367"/>
                <a:gd name="T101" fmla="*/ 399 h 427"/>
                <a:gd name="T102" fmla="*/ 150 w 367"/>
                <a:gd name="T103" fmla="*/ 395 h 427"/>
                <a:gd name="T104" fmla="*/ 135 w 367"/>
                <a:gd name="T105" fmla="*/ 401 h 427"/>
                <a:gd name="T106" fmla="*/ 126 w 367"/>
                <a:gd name="T107" fmla="*/ 406 h 427"/>
                <a:gd name="T108" fmla="*/ 121 w 367"/>
                <a:gd name="T109" fmla="*/ 415 h 427"/>
                <a:gd name="T110" fmla="*/ 109 w 367"/>
                <a:gd name="T111" fmla="*/ 418 h 427"/>
                <a:gd name="T112" fmla="*/ 86 w 367"/>
                <a:gd name="T113" fmla="*/ 399 h 427"/>
                <a:gd name="T114" fmla="*/ 70 w 367"/>
                <a:gd name="T115" fmla="*/ 404 h 427"/>
                <a:gd name="T116" fmla="*/ 54 w 367"/>
                <a:gd name="T117" fmla="*/ 416 h 427"/>
                <a:gd name="T118" fmla="*/ 32 w 367"/>
                <a:gd name="T119" fmla="*/ 409 h 427"/>
                <a:gd name="T120" fmla="*/ 15 w 367"/>
                <a:gd name="T121" fmla="*/ 39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7" h="427">
                  <a:moveTo>
                    <a:pt x="1" y="374"/>
                  </a:moveTo>
                  <a:cubicBezTo>
                    <a:pt x="1" y="374"/>
                    <a:pt x="2" y="372"/>
                    <a:pt x="3" y="371"/>
                  </a:cubicBezTo>
                  <a:cubicBezTo>
                    <a:pt x="4" y="370"/>
                    <a:pt x="3" y="371"/>
                    <a:pt x="2" y="370"/>
                  </a:cubicBezTo>
                  <a:cubicBezTo>
                    <a:pt x="2" y="370"/>
                    <a:pt x="3" y="369"/>
                    <a:pt x="4" y="368"/>
                  </a:cubicBezTo>
                  <a:cubicBezTo>
                    <a:pt x="5" y="367"/>
                    <a:pt x="4" y="367"/>
                    <a:pt x="4" y="366"/>
                  </a:cubicBezTo>
                  <a:cubicBezTo>
                    <a:pt x="3" y="365"/>
                    <a:pt x="4" y="365"/>
                    <a:pt x="4" y="363"/>
                  </a:cubicBezTo>
                  <a:cubicBezTo>
                    <a:pt x="4" y="362"/>
                    <a:pt x="5" y="362"/>
                    <a:pt x="5" y="362"/>
                  </a:cubicBezTo>
                  <a:cubicBezTo>
                    <a:pt x="6" y="361"/>
                    <a:pt x="7" y="361"/>
                    <a:pt x="8" y="360"/>
                  </a:cubicBezTo>
                  <a:cubicBezTo>
                    <a:pt x="8" y="359"/>
                    <a:pt x="8" y="359"/>
                    <a:pt x="9" y="357"/>
                  </a:cubicBezTo>
                  <a:cubicBezTo>
                    <a:pt x="10" y="356"/>
                    <a:pt x="10" y="357"/>
                    <a:pt x="12" y="357"/>
                  </a:cubicBezTo>
                  <a:cubicBezTo>
                    <a:pt x="13" y="357"/>
                    <a:pt x="14" y="357"/>
                    <a:pt x="14" y="357"/>
                  </a:cubicBezTo>
                  <a:cubicBezTo>
                    <a:pt x="15" y="357"/>
                    <a:pt x="15" y="355"/>
                    <a:pt x="16" y="355"/>
                  </a:cubicBezTo>
                  <a:cubicBezTo>
                    <a:pt x="16" y="354"/>
                    <a:pt x="16" y="353"/>
                    <a:pt x="17" y="353"/>
                  </a:cubicBezTo>
                  <a:cubicBezTo>
                    <a:pt x="17" y="353"/>
                    <a:pt x="18" y="353"/>
                    <a:pt x="20" y="353"/>
                  </a:cubicBezTo>
                  <a:cubicBezTo>
                    <a:pt x="21" y="353"/>
                    <a:pt x="22" y="353"/>
                    <a:pt x="22" y="353"/>
                  </a:cubicBezTo>
                  <a:cubicBezTo>
                    <a:pt x="22" y="353"/>
                    <a:pt x="23" y="354"/>
                    <a:pt x="24" y="356"/>
                  </a:cubicBezTo>
                  <a:cubicBezTo>
                    <a:pt x="25" y="357"/>
                    <a:pt x="25" y="356"/>
                    <a:pt x="26" y="358"/>
                  </a:cubicBezTo>
                  <a:cubicBezTo>
                    <a:pt x="27" y="359"/>
                    <a:pt x="27" y="360"/>
                    <a:pt x="27" y="361"/>
                  </a:cubicBezTo>
                  <a:cubicBezTo>
                    <a:pt x="27" y="361"/>
                    <a:pt x="28" y="361"/>
                    <a:pt x="28" y="361"/>
                  </a:cubicBezTo>
                  <a:cubicBezTo>
                    <a:pt x="29" y="361"/>
                    <a:pt x="30" y="362"/>
                    <a:pt x="30" y="362"/>
                  </a:cubicBezTo>
                  <a:cubicBezTo>
                    <a:pt x="31" y="362"/>
                    <a:pt x="34" y="364"/>
                    <a:pt x="34" y="364"/>
                  </a:cubicBezTo>
                  <a:cubicBezTo>
                    <a:pt x="35" y="365"/>
                    <a:pt x="35" y="364"/>
                    <a:pt x="36" y="363"/>
                  </a:cubicBezTo>
                  <a:cubicBezTo>
                    <a:pt x="37" y="363"/>
                    <a:pt x="37" y="361"/>
                    <a:pt x="38" y="361"/>
                  </a:cubicBezTo>
                  <a:cubicBezTo>
                    <a:pt x="38" y="360"/>
                    <a:pt x="38" y="360"/>
                    <a:pt x="38" y="360"/>
                  </a:cubicBezTo>
                  <a:cubicBezTo>
                    <a:pt x="38" y="359"/>
                    <a:pt x="38" y="359"/>
                    <a:pt x="37" y="359"/>
                  </a:cubicBezTo>
                  <a:cubicBezTo>
                    <a:pt x="37" y="359"/>
                    <a:pt x="36" y="358"/>
                    <a:pt x="36" y="357"/>
                  </a:cubicBezTo>
                  <a:cubicBezTo>
                    <a:pt x="36" y="357"/>
                    <a:pt x="35" y="357"/>
                    <a:pt x="35" y="357"/>
                  </a:cubicBezTo>
                  <a:cubicBezTo>
                    <a:pt x="34" y="356"/>
                    <a:pt x="34" y="355"/>
                    <a:pt x="35" y="353"/>
                  </a:cubicBezTo>
                  <a:cubicBezTo>
                    <a:pt x="36" y="351"/>
                    <a:pt x="36" y="351"/>
                    <a:pt x="36" y="350"/>
                  </a:cubicBezTo>
                  <a:cubicBezTo>
                    <a:pt x="36" y="349"/>
                    <a:pt x="38" y="346"/>
                    <a:pt x="38" y="345"/>
                  </a:cubicBezTo>
                  <a:cubicBezTo>
                    <a:pt x="39" y="345"/>
                    <a:pt x="39" y="344"/>
                    <a:pt x="39" y="344"/>
                  </a:cubicBezTo>
                  <a:cubicBezTo>
                    <a:pt x="40" y="344"/>
                    <a:pt x="41" y="343"/>
                    <a:pt x="41" y="343"/>
                  </a:cubicBezTo>
                  <a:cubicBezTo>
                    <a:pt x="39" y="342"/>
                    <a:pt x="39" y="342"/>
                    <a:pt x="39" y="342"/>
                  </a:cubicBezTo>
                  <a:cubicBezTo>
                    <a:pt x="39" y="342"/>
                    <a:pt x="36" y="341"/>
                    <a:pt x="35" y="341"/>
                  </a:cubicBezTo>
                  <a:cubicBezTo>
                    <a:pt x="35" y="340"/>
                    <a:pt x="35" y="340"/>
                    <a:pt x="34" y="340"/>
                  </a:cubicBezTo>
                  <a:cubicBezTo>
                    <a:pt x="34" y="340"/>
                    <a:pt x="34" y="339"/>
                    <a:pt x="33" y="339"/>
                  </a:cubicBezTo>
                  <a:cubicBezTo>
                    <a:pt x="32" y="338"/>
                    <a:pt x="30" y="337"/>
                    <a:pt x="30" y="337"/>
                  </a:cubicBezTo>
                  <a:cubicBezTo>
                    <a:pt x="30" y="337"/>
                    <a:pt x="28" y="336"/>
                    <a:pt x="28" y="336"/>
                  </a:cubicBezTo>
                  <a:cubicBezTo>
                    <a:pt x="28" y="335"/>
                    <a:pt x="28" y="336"/>
                    <a:pt x="28" y="335"/>
                  </a:cubicBezTo>
                  <a:cubicBezTo>
                    <a:pt x="28" y="335"/>
                    <a:pt x="28" y="334"/>
                    <a:pt x="28" y="333"/>
                  </a:cubicBezTo>
                  <a:cubicBezTo>
                    <a:pt x="29" y="333"/>
                    <a:pt x="29" y="333"/>
                    <a:pt x="29" y="334"/>
                  </a:cubicBezTo>
                  <a:cubicBezTo>
                    <a:pt x="30" y="335"/>
                    <a:pt x="30" y="334"/>
                    <a:pt x="31" y="334"/>
                  </a:cubicBezTo>
                  <a:cubicBezTo>
                    <a:pt x="31" y="333"/>
                    <a:pt x="32" y="332"/>
                    <a:pt x="32" y="332"/>
                  </a:cubicBezTo>
                  <a:cubicBezTo>
                    <a:pt x="32" y="331"/>
                    <a:pt x="32" y="331"/>
                    <a:pt x="33" y="331"/>
                  </a:cubicBezTo>
                  <a:cubicBezTo>
                    <a:pt x="33" y="330"/>
                    <a:pt x="34" y="330"/>
                    <a:pt x="34" y="329"/>
                  </a:cubicBezTo>
                  <a:cubicBezTo>
                    <a:pt x="34" y="328"/>
                    <a:pt x="33" y="329"/>
                    <a:pt x="32" y="329"/>
                  </a:cubicBezTo>
                  <a:cubicBezTo>
                    <a:pt x="31" y="329"/>
                    <a:pt x="31" y="327"/>
                    <a:pt x="30" y="326"/>
                  </a:cubicBezTo>
                  <a:cubicBezTo>
                    <a:pt x="29" y="325"/>
                    <a:pt x="28" y="323"/>
                    <a:pt x="27" y="323"/>
                  </a:cubicBezTo>
                  <a:cubicBezTo>
                    <a:pt x="27" y="323"/>
                    <a:pt x="25" y="320"/>
                    <a:pt x="25" y="319"/>
                  </a:cubicBezTo>
                  <a:cubicBezTo>
                    <a:pt x="25" y="319"/>
                    <a:pt x="24" y="318"/>
                    <a:pt x="24" y="318"/>
                  </a:cubicBezTo>
                  <a:cubicBezTo>
                    <a:pt x="24" y="318"/>
                    <a:pt x="24" y="318"/>
                    <a:pt x="23" y="319"/>
                  </a:cubicBezTo>
                  <a:cubicBezTo>
                    <a:pt x="23" y="319"/>
                    <a:pt x="22" y="320"/>
                    <a:pt x="22" y="321"/>
                  </a:cubicBezTo>
                  <a:cubicBezTo>
                    <a:pt x="21" y="321"/>
                    <a:pt x="21" y="321"/>
                    <a:pt x="20" y="321"/>
                  </a:cubicBezTo>
                  <a:cubicBezTo>
                    <a:pt x="20" y="321"/>
                    <a:pt x="20" y="320"/>
                    <a:pt x="20" y="319"/>
                  </a:cubicBezTo>
                  <a:cubicBezTo>
                    <a:pt x="19" y="318"/>
                    <a:pt x="20" y="318"/>
                    <a:pt x="20" y="317"/>
                  </a:cubicBezTo>
                  <a:cubicBezTo>
                    <a:pt x="21" y="316"/>
                    <a:pt x="21" y="316"/>
                    <a:pt x="22" y="315"/>
                  </a:cubicBezTo>
                  <a:cubicBezTo>
                    <a:pt x="22" y="314"/>
                    <a:pt x="23" y="314"/>
                    <a:pt x="23" y="313"/>
                  </a:cubicBezTo>
                  <a:cubicBezTo>
                    <a:pt x="24" y="312"/>
                    <a:pt x="24" y="312"/>
                    <a:pt x="24" y="310"/>
                  </a:cubicBezTo>
                  <a:cubicBezTo>
                    <a:pt x="25" y="309"/>
                    <a:pt x="24" y="309"/>
                    <a:pt x="25" y="308"/>
                  </a:cubicBezTo>
                  <a:cubicBezTo>
                    <a:pt x="25" y="307"/>
                    <a:pt x="23" y="305"/>
                    <a:pt x="23" y="304"/>
                  </a:cubicBezTo>
                  <a:cubicBezTo>
                    <a:pt x="22" y="303"/>
                    <a:pt x="22" y="304"/>
                    <a:pt x="22" y="303"/>
                  </a:cubicBezTo>
                  <a:cubicBezTo>
                    <a:pt x="22" y="302"/>
                    <a:pt x="22" y="301"/>
                    <a:pt x="22" y="300"/>
                  </a:cubicBezTo>
                  <a:cubicBezTo>
                    <a:pt x="22" y="299"/>
                    <a:pt x="22" y="299"/>
                    <a:pt x="22" y="298"/>
                  </a:cubicBezTo>
                  <a:cubicBezTo>
                    <a:pt x="21" y="297"/>
                    <a:pt x="22" y="297"/>
                    <a:pt x="21" y="296"/>
                  </a:cubicBezTo>
                  <a:cubicBezTo>
                    <a:pt x="20" y="295"/>
                    <a:pt x="21" y="295"/>
                    <a:pt x="23" y="295"/>
                  </a:cubicBezTo>
                  <a:cubicBezTo>
                    <a:pt x="24" y="294"/>
                    <a:pt x="24" y="295"/>
                    <a:pt x="24" y="295"/>
                  </a:cubicBezTo>
                  <a:cubicBezTo>
                    <a:pt x="25" y="295"/>
                    <a:pt x="25" y="295"/>
                    <a:pt x="26" y="296"/>
                  </a:cubicBezTo>
                  <a:cubicBezTo>
                    <a:pt x="26" y="296"/>
                    <a:pt x="26" y="296"/>
                    <a:pt x="27" y="296"/>
                  </a:cubicBezTo>
                  <a:cubicBezTo>
                    <a:pt x="27" y="296"/>
                    <a:pt x="27" y="296"/>
                    <a:pt x="27" y="297"/>
                  </a:cubicBezTo>
                  <a:cubicBezTo>
                    <a:pt x="27" y="298"/>
                    <a:pt x="27" y="298"/>
                    <a:pt x="28" y="298"/>
                  </a:cubicBezTo>
                  <a:cubicBezTo>
                    <a:pt x="29" y="298"/>
                    <a:pt x="29" y="298"/>
                    <a:pt x="29" y="298"/>
                  </a:cubicBezTo>
                  <a:cubicBezTo>
                    <a:pt x="29" y="299"/>
                    <a:pt x="29" y="299"/>
                    <a:pt x="30" y="300"/>
                  </a:cubicBezTo>
                  <a:cubicBezTo>
                    <a:pt x="30" y="300"/>
                    <a:pt x="30" y="299"/>
                    <a:pt x="30" y="298"/>
                  </a:cubicBezTo>
                  <a:cubicBezTo>
                    <a:pt x="31" y="297"/>
                    <a:pt x="31" y="297"/>
                    <a:pt x="32" y="297"/>
                  </a:cubicBezTo>
                  <a:cubicBezTo>
                    <a:pt x="32" y="297"/>
                    <a:pt x="32" y="297"/>
                    <a:pt x="33" y="297"/>
                  </a:cubicBezTo>
                  <a:cubicBezTo>
                    <a:pt x="33" y="297"/>
                    <a:pt x="33" y="297"/>
                    <a:pt x="35" y="296"/>
                  </a:cubicBezTo>
                  <a:cubicBezTo>
                    <a:pt x="36" y="296"/>
                    <a:pt x="36" y="296"/>
                    <a:pt x="38" y="296"/>
                  </a:cubicBezTo>
                  <a:cubicBezTo>
                    <a:pt x="39" y="296"/>
                    <a:pt x="38" y="296"/>
                    <a:pt x="38" y="295"/>
                  </a:cubicBezTo>
                  <a:cubicBezTo>
                    <a:pt x="39" y="295"/>
                    <a:pt x="39" y="295"/>
                    <a:pt x="40" y="294"/>
                  </a:cubicBezTo>
                  <a:cubicBezTo>
                    <a:pt x="40" y="294"/>
                    <a:pt x="42" y="296"/>
                    <a:pt x="42" y="296"/>
                  </a:cubicBezTo>
                  <a:cubicBezTo>
                    <a:pt x="43" y="297"/>
                    <a:pt x="43" y="297"/>
                    <a:pt x="43" y="298"/>
                  </a:cubicBezTo>
                  <a:cubicBezTo>
                    <a:pt x="44" y="298"/>
                    <a:pt x="44" y="299"/>
                    <a:pt x="44" y="299"/>
                  </a:cubicBezTo>
                  <a:cubicBezTo>
                    <a:pt x="67" y="299"/>
                    <a:pt x="67" y="299"/>
                    <a:pt x="67" y="299"/>
                  </a:cubicBezTo>
                  <a:cubicBezTo>
                    <a:pt x="67" y="299"/>
                    <a:pt x="67" y="299"/>
                    <a:pt x="67" y="298"/>
                  </a:cubicBezTo>
                  <a:cubicBezTo>
                    <a:pt x="67" y="298"/>
                    <a:pt x="67" y="297"/>
                    <a:pt x="67" y="296"/>
                  </a:cubicBezTo>
                  <a:cubicBezTo>
                    <a:pt x="66" y="296"/>
                    <a:pt x="66" y="296"/>
                    <a:pt x="66" y="295"/>
                  </a:cubicBezTo>
                  <a:cubicBezTo>
                    <a:pt x="66" y="295"/>
                    <a:pt x="65" y="295"/>
                    <a:pt x="64" y="294"/>
                  </a:cubicBezTo>
                  <a:cubicBezTo>
                    <a:pt x="64" y="293"/>
                    <a:pt x="64" y="293"/>
                    <a:pt x="65" y="292"/>
                  </a:cubicBezTo>
                  <a:cubicBezTo>
                    <a:pt x="65" y="291"/>
                    <a:pt x="65" y="291"/>
                    <a:pt x="66" y="290"/>
                  </a:cubicBezTo>
                  <a:cubicBezTo>
                    <a:pt x="66" y="289"/>
                    <a:pt x="66" y="289"/>
                    <a:pt x="66" y="289"/>
                  </a:cubicBezTo>
                  <a:cubicBezTo>
                    <a:pt x="66" y="289"/>
                    <a:pt x="65" y="288"/>
                    <a:pt x="65" y="288"/>
                  </a:cubicBezTo>
                  <a:cubicBezTo>
                    <a:pt x="65" y="287"/>
                    <a:pt x="66" y="287"/>
                    <a:pt x="66" y="286"/>
                  </a:cubicBezTo>
                  <a:cubicBezTo>
                    <a:pt x="67" y="285"/>
                    <a:pt x="66" y="285"/>
                    <a:pt x="66" y="285"/>
                  </a:cubicBezTo>
                  <a:cubicBezTo>
                    <a:pt x="66" y="284"/>
                    <a:pt x="66" y="284"/>
                    <a:pt x="66" y="283"/>
                  </a:cubicBezTo>
                  <a:cubicBezTo>
                    <a:pt x="66" y="283"/>
                    <a:pt x="65" y="282"/>
                    <a:pt x="64" y="281"/>
                  </a:cubicBezTo>
                  <a:cubicBezTo>
                    <a:pt x="63" y="280"/>
                    <a:pt x="64" y="279"/>
                    <a:pt x="64" y="278"/>
                  </a:cubicBezTo>
                  <a:cubicBezTo>
                    <a:pt x="64" y="276"/>
                    <a:pt x="64" y="276"/>
                    <a:pt x="64" y="275"/>
                  </a:cubicBezTo>
                  <a:cubicBezTo>
                    <a:pt x="64" y="274"/>
                    <a:pt x="64" y="274"/>
                    <a:pt x="64" y="274"/>
                  </a:cubicBezTo>
                  <a:cubicBezTo>
                    <a:pt x="64" y="273"/>
                    <a:pt x="65" y="274"/>
                    <a:pt x="65" y="274"/>
                  </a:cubicBezTo>
                  <a:cubicBezTo>
                    <a:pt x="66" y="274"/>
                    <a:pt x="66" y="275"/>
                    <a:pt x="66" y="274"/>
                  </a:cubicBezTo>
                  <a:cubicBezTo>
                    <a:pt x="67" y="274"/>
                    <a:pt x="67" y="274"/>
                    <a:pt x="68" y="274"/>
                  </a:cubicBezTo>
                  <a:cubicBezTo>
                    <a:pt x="68" y="273"/>
                    <a:pt x="68" y="273"/>
                    <a:pt x="68" y="273"/>
                  </a:cubicBezTo>
                  <a:cubicBezTo>
                    <a:pt x="68" y="272"/>
                    <a:pt x="68" y="272"/>
                    <a:pt x="69" y="272"/>
                  </a:cubicBezTo>
                  <a:cubicBezTo>
                    <a:pt x="69" y="271"/>
                    <a:pt x="69" y="271"/>
                    <a:pt x="70" y="271"/>
                  </a:cubicBezTo>
                  <a:cubicBezTo>
                    <a:pt x="70" y="271"/>
                    <a:pt x="71" y="271"/>
                    <a:pt x="72" y="270"/>
                  </a:cubicBezTo>
                  <a:cubicBezTo>
                    <a:pt x="72" y="270"/>
                    <a:pt x="72" y="271"/>
                    <a:pt x="73" y="270"/>
                  </a:cubicBezTo>
                  <a:cubicBezTo>
                    <a:pt x="73" y="270"/>
                    <a:pt x="73" y="270"/>
                    <a:pt x="74" y="270"/>
                  </a:cubicBezTo>
                  <a:cubicBezTo>
                    <a:pt x="75" y="270"/>
                    <a:pt x="75" y="270"/>
                    <a:pt x="75" y="271"/>
                  </a:cubicBezTo>
                  <a:cubicBezTo>
                    <a:pt x="76" y="271"/>
                    <a:pt x="76" y="271"/>
                    <a:pt x="77" y="272"/>
                  </a:cubicBezTo>
                  <a:cubicBezTo>
                    <a:pt x="78" y="273"/>
                    <a:pt x="78" y="273"/>
                    <a:pt x="79" y="273"/>
                  </a:cubicBezTo>
                  <a:cubicBezTo>
                    <a:pt x="79" y="274"/>
                    <a:pt x="79" y="274"/>
                    <a:pt x="79" y="274"/>
                  </a:cubicBezTo>
                  <a:cubicBezTo>
                    <a:pt x="80" y="274"/>
                    <a:pt x="80" y="274"/>
                    <a:pt x="81" y="274"/>
                  </a:cubicBezTo>
                  <a:cubicBezTo>
                    <a:pt x="82" y="274"/>
                    <a:pt x="82" y="274"/>
                    <a:pt x="82" y="275"/>
                  </a:cubicBezTo>
                  <a:cubicBezTo>
                    <a:pt x="82" y="275"/>
                    <a:pt x="82" y="275"/>
                    <a:pt x="83" y="276"/>
                  </a:cubicBezTo>
                  <a:cubicBezTo>
                    <a:pt x="83" y="276"/>
                    <a:pt x="83" y="276"/>
                    <a:pt x="83" y="276"/>
                  </a:cubicBezTo>
                  <a:cubicBezTo>
                    <a:pt x="83" y="277"/>
                    <a:pt x="83" y="277"/>
                    <a:pt x="83" y="278"/>
                  </a:cubicBezTo>
                  <a:cubicBezTo>
                    <a:pt x="83" y="278"/>
                    <a:pt x="84" y="278"/>
                    <a:pt x="84" y="279"/>
                  </a:cubicBezTo>
                  <a:cubicBezTo>
                    <a:pt x="85" y="279"/>
                    <a:pt x="84" y="280"/>
                    <a:pt x="84" y="280"/>
                  </a:cubicBezTo>
                  <a:cubicBezTo>
                    <a:pt x="85" y="281"/>
                    <a:pt x="85" y="281"/>
                    <a:pt x="86" y="282"/>
                  </a:cubicBezTo>
                  <a:cubicBezTo>
                    <a:pt x="86" y="283"/>
                    <a:pt x="86" y="282"/>
                    <a:pt x="86" y="283"/>
                  </a:cubicBezTo>
                  <a:cubicBezTo>
                    <a:pt x="85" y="283"/>
                    <a:pt x="86" y="283"/>
                    <a:pt x="86" y="283"/>
                  </a:cubicBezTo>
                  <a:cubicBezTo>
                    <a:pt x="86" y="284"/>
                    <a:pt x="86" y="284"/>
                    <a:pt x="87" y="284"/>
                  </a:cubicBezTo>
                  <a:cubicBezTo>
                    <a:pt x="87" y="285"/>
                    <a:pt x="86" y="285"/>
                    <a:pt x="86" y="285"/>
                  </a:cubicBezTo>
                  <a:cubicBezTo>
                    <a:pt x="86" y="286"/>
                    <a:pt x="86" y="286"/>
                    <a:pt x="86" y="286"/>
                  </a:cubicBezTo>
                  <a:cubicBezTo>
                    <a:pt x="87" y="286"/>
                    <a:pt x="87" y="287"/>
                    <a:pt x="88" y="288"/>
                  </a:cubicBezTo>
                  <a:cubicBezTo>
                    <a:pt x="88" y="288"/>
                    <a:pt x="88" y="288"/>
                    <a:pt x="88" y="288"/>
                  </a:cubicBezTo>
                  <a:cubicBezTo>
                    <a:pt x="89" y="288"/>
                    <a:pt x="89" y="288"/>
                    <a:pt x="89" y="288"/>
                  </a:cubicBezTo>
                  <a:cubicBezTo>
                    <a:pt x="90" y="287"/>
                    <a:pt x="90" y="288"/>
                    <a:pt x="90" y="288"/>
                  </a:cubicBezTo>
                  <a:cubicBezTo>
                    <a:pt x="90" y="289"/>
                    <a:pt x="90" y="289"/>
                    <a:pt x="90" y="290"/>
                  </a:cubicBezTo>
                  <a:cubicBezTo>
                    <a:pt x="91" y="290"/>
                    <a:pt x="91" y="290"/>
                    <a:pt x="91" y="291"/>
                  </a:cubicBezTo>
                  <a:cubicBezTo>
                    <a:pt x="91" y="291"/>
                    <a:pt x="91" y="291"/>
                    <a:pt x="91" y="292"/>
                  </a:cubicBezTo>
                  <a:cubicBezTo>
                    <a:pt x="91" y="292"/>
                    <a:pt x="92" y="292"/>
                    <a:pt x="92" y="292"/>
                  </a:cubicBezTo>
                  <a:cubicBezTo>
                    <a:pt x="93" y="292"/>
                    <a:pt x="93" y="292"/>
                    <a:pt x="92" y="292"/>
                  </a:cubicBezTo>
                  <a:cubicBezTo>
                    <a:pt x="92" y="293"/>
                    <a:pt x="92" y="293"/>
                    <a:pt x="92" y="293"/>
                  </a:cubicBezTo>
                  <a:cubicBezTo>
                    <a:pt x="91" y="293"/>
                    <a:pt x="91" y="294"/>
                    <a:pt x="91" y="294"/>
                  </a:cubicBezTo>
                  <a:cubicBezTo>
                    <a:pt x="91" y="295"/>
                    <a:pt x="91" y="295"/>
                    <a:pt x="91" y="295"/>
                  </a:cubicBezTo>
                  <a:cubicBezTo>
                    <a:pt x="91" y="295"/>
                    <a:pt x="91" y="295"/>
                    <a:pt x="91" y="296"/>
                  </a:cubicBezTo>
                  <a:cubicBezTo>
                    <a:pt x="90" y="296"/>
                    <a:pt x="90" y="297"/>
                    <a:pt x="90" y="297"/>
                  </a:cubicBezTo>
                  <a:cubicBezTo>
                    <a:pt x="90" y="297"/>
                    <a:pt x="91" y="297"/>
                    <a:pt x="91" y="296"/>
                  </a:cubicBezTo>
                  <a:cubicBezTo>
                    <a:pt x="91" y="296"/>
                    <a:pt x="92" y="296"/>
                    <a:pt x="92" y="295"/>
                  </a:cubicBezTo>
                  <a:cubicBezTo>
                    <a:pt x="93" y="295"/>
                    <a:pt x="93" y="295"/>
                    <a:pt x="93" y="295"/>
                  </a:cubicBezTo>
                  <a:cubicBezTo>
                    <a:pt x="94" y="295"/>
                    <a:pt x="94" y="295"/>
                    <a:pt x="94" y="295"/>
                  </a:cubicBezTo>
                  <a:cubicBezTo>
                    <a:pt x="95" y="295"/>
                    <a:pt x="95" y="296"/>
                    <a:pt x="95" y="296"/>
                  </a:cubicBezTo>
                  <a:cubicBezTo>
                    <a:pt x="96" y="296"/>
                    <a:pt x="96" y="296"/>
                    <a:pt x="96" y="296"/>
                  </a:cubicBezTo>
                  <a:cubicBezTo>
                    <a:pt x="96" y="296"/>
                    <a:pt x="96" y="296"/>
                    <a:pt x="97" y="296"/>
                  </a:cubicBezTo>
                  <a:cubicBezTo>
                    <a:pt x="98" y="296"/>
                    <a:pt x="98" y="297"/>
                    <a:pt x="98" y="297"/>
                  </a:cubicBezTo>
                  <a:cubicBezTo>
                    <a:pt x="99" y="297"/>
                    <a:pt x="99" y="297"/>
                    <a:pt x="100" y="296"/>
                  </a:cubicBezTo>
                  <a:cubicBezTo>
                    <a:pt x="101" y="296"/>
                    <a:pt x="101" y="296"/>
                    <a:pt x="101" y="296"/>
                  </a:cubicBezTo>
                  <a:cubicBezTo>
                    <a:pt x="101" y="296"/>
                    <a:pt x="101" y="297"/>
                    <a:pt x="102" y="297"/>
                  </a:cubicBezTo>
                  <a:cubicBezTo>
                    <a:pt x="103" y="297"/>
                    <a:pt x="103" y="297"/>
                    <a:pt x="104" y="297"/>
                  </a:cubicBezTo>
                  <a:cubicBezTo>
                    <a:pt x="104" y="297"/>
                    <a:pt x="104" y="297"/>
                    <a:pt x="104" y="298"/>
                  </a:cubicBezTo>
                  <a:cubicBezTo>
                    <a:pt x="104" y="298"/>
                    <a:pt x="105" y="298"/>
                    <a:pt x="105" y="298"/>
                  </a:cubicBezTo>
                  <a:cubicBezTo>
                    <a:pt x="105" y="298"/>
                    <a:pt x="107" y="299"/>
                    <a:pt x="107" y="299"/>
                  </a:cubicBezTo>
                  <a:cubicBezTo>
                    <a:pt x="107" y="299"/>
                    <a:pt x="109" y="299"/>
                    <a:pt x="109" y="299"/>
                  </a:cubicBezTo>
                  <a:cubicBezTo>
                    <a:pt x="109" y="299"/>
                    <a:pt x="109" y="300"/>
                    <a:pt x="110" y="300"/>
                  </a:cubicBezTo>
                  <a:cubicBezTo>
                    <a:pt x="110" y="300"/>
                    <a:pt x="111" y="300"/>
                    <a:pt x="111" y="299"/>
                  </a:cubicBezTo>
                  <a:cubicBezTo>
                    <a:pt x="111" y="299"/>
                    <a:pt x="111" y="299"/>
                    <a:pt x="112" y="299"/>
                  </a:cubicBezTo>
                  <a:cubicBezTo>
                    <a:pt x="112" y="299"/>
                    <a:pt x="112" y="300"/>
                    <a:pt x="112" y="300"/>
                  </a:cubicBezTo>
                  <a:cubicBezTo>
                    <a:pt x="113" y="300"/>
                    <a:pt x="113" y="300"/>
                    <a:pt x="113" y="299"/>
                  </a:cubicBezTo>
                  <a:cubicBezTo>
                    <a:pt x="114" y="299"/>
                    <a:pt x="114" y="300"/>
                    <a:pt x="114" y="300"/>
                  </a:cubicBezTo>
                  <a:cubicBezTo>
                    <a:pt x="114" y="300"/>
                    <a:pt x="114" y="300"/>
                    <a:pt x="115" y="299"/>
                  </a:cubicBezTo>
                  <a:cubicBezTo>
                    <a:pt x="115" y="299"/>
                    <a:pt x="115" y="298"/>
                    <a:pt x="115" y="298"/>
                  </a:cubicBezTo>
                  <a:cubicBezTo>
                    <a:pt x="116" y="298"/>
                    <a:pt x="116" y="297"/>
                    <a:pt x="117" y="297"/>
                  </a:cubicBezTo>
                  <a:cubicBezTo>
                    <a:pt x="118" y="297"/>
                    <a:pt x="118" y="297"/>
                    <a:pt x="118" y="296"/>
                  </a:cubicBezTo>
                  <a:cubicBezTo>
                    <a:pt x="118" y="296"/>
                    <a:pt x="118" y="296"/>
                    <a:pt x="119" y="296"/>
                  </a:cubicBezTo>
                  <a:cubicBezTo>
                    <a:pt x="119" y="295"/>
                    <a:pt x="119" y="295"/>
                    <a:pt x="120" y="295"/>
                  </a:cubicBezTo>
                  <a:cubicBezTo>
                    <a:pt x="120" y="295"/>
                    <a:pt x="121" y="295"/>
                    <a:pt x="121" y="294"/>
                  </a:cubicBezTo>
                  <a:cubicBezTo>
                    <a:pt x="122" y="294"/>
                    <a:pt x="121" y="293"/>
                    <a:pt x="122" y="292"/>
                  </a:cubicBezTo>
                  <a:cubicBezTo>
                    <a:pt x="122" y="291"/>
                    <a:pt x="122" y="292"/>
                    <a:pt x="123" y="291"/>
                  </a:cubicBezTo>
                  <a:cubicBezTo>
                    <a:pt x="124" y="291"/>
                    <a:pt x="124" y="291"/>
                    <a:pt x="124" y="290"/>
                  </a:cubicBezTo>
                  <a:cubicBezTo>
                    <a:pt x="125" y="289"/>
                    <a:pt x="125" y="289"/>
                    <a:pt x="126" y="289"/>
                  </a:cubicBezTo>
                  <a:cubicBezTo>
                    <a:pt x="126" y="288"/>
                    <a:pt x="126" y="288"/>
                    <a:pt x="126" y="288"/>
                  </a:cubicBezTo>
                  <a:cubicBezTo>
                    <a:pt x="127" y="287"/>
                    <a:pt x="126" y="287"/>
                    <a:pt x="126" y="286"/>
                  </a:cubicBezTo>
                  <a:cubicBezTo>
                    <a:pt x="126" y="286"/>
                    <a:pt x="127" y="286"/>
                    <a:pt x="127" y="285"/>
                  </a:cubicBezTo>
                  <a:cubicBezTo>
                    <a:pt x="128" y="285"/>
                    <a:pt x="128" y="284"/>
                    <a:pt x="128" y="283"/>
                  </a:cubicBezTo>
                  <a:cubicBezTo>
                    <a:pt x="128" y="283"/>
                    <a:pt x="128" y="283"/>
                    <a:pt x="129" y="284"/>
                  </a:cubicBezTo>
                  <a:cubicBezTo>
                    <a:pt x="129" y="284"/>
                    <a:pt x="129" y="285"/>
                    <a:pt x="130" y="285"/>
                  </a:cubicBezTo>
                  <a:cubicBezTo>
                    <a:pt x="130" y="286"/>
                    <a:pt x="131" y="286"/>
                    <a:pt x="130" y="286"/>
                  </a:cubicBezTo>
                  <a:cubicBezTo>
                    <a:pt x="130" y="286"/>
                    <a:pt x="130" y="287"/>
                    <a:pt x="130" y="287"/>
                  </a:cubicBezTo>
                  <a:cubicBezTo>
                    <a:pt x="131" y="287"/>
                    <a:pt x="131" y="288"/>
                    <a:pt x="131" y="288"/>
                  </a:cubicBezTo>
                  <a:cubicBezTo>
                    <a:pt x="131" y="289"/>
                    <a:pt x="131" y="289"/>
                    <a:pt x="132" y="290"/>
                  </a:cubicBezTo>
                  <a:cubicBezTo>
                    <a:pt x="132" y="290"/>
                    <a:pt x="133" y="292"/>
                    <a:pt x="133" y="292"/>
                  </a:cubicBezTo>
                  <a:cubicBezTo>
                    <a:pt x="134" y="293"/>
                    <a:pt x="134" y="293"/>
                    <a:pt x="134" y="294"/>
                  </a:cubicBezTo>
                  <a:cubicBezTo>
                    <a:pt x="134" y="294"/>
                    <a:pt x="134" y="294"/>
                    <a:pt x="134" y="295"/>
                  </a:cubicBezTo>
                  <a:cubicBezTo>
                    <a:pt x="134" y="295"/>
                    <a:pt x="135" y="295"/>
                    <a:pt x="135" y="295"/>
                  </a:cubicBezTo>
                  <a:cubicBezTo>
                    <a:pt x="136" y="296"/>
                    <a:pt x="137" y="296"/>
                    <a:pt x="137" y="296"/>
                  </a:cubicBezTo>
                  <a:cubicBezTo>
                    <a:pt x="137" y="297"/>
                    <a:pt x="136" y="296"/>
                    <a:pt x="135" y="297"/>
                  </a:cubicBezTo>
                  <a:cubicBezTo>
                    <a:pt x="134" y="298"/>
                    <a:pt x="135" y="298"/>
                    <a:pt x="135" y="298"/>
                  </a:cubicBezTo>
                  <a:cubicBezTo>
                    <a:pt x="135" y="298"/>
                    <a:pt x="134" y="298"/>
                    <a:pt x="134" y="298"/>
                  </a:cubicBezTo>
                  <a:cubicBezTo>
                    <a:pt x="133" y="298"/>
                    <a:pt x="134" y="299"/>
                    <a:pt x="134" y="299"/>
                  </a:cubicBezTo>
                  <a:cubicBezTo>
                    <a:pt x="134" y="299"/>
                    <a:pt x="133" y="300"/>
                    <a:pt x="133" y="301"/>
                  </a:cubicBezTo>
                  <a:cubicBezTo>
                    <a:pt x="133" y="301"/>
                    <a:pt x="133" y="302"/>
                    <a:pt x="133" y="302"/>
                  </a:cubicBezTo>
                  <a:cubicBezTo>
                    <a:pt x="134" y="302"/>
                    <a:pt x="135" y="302"/>
                    <a:pt x="136" y="303"/>
                  </a:cubicBezTo>
                  <a:cubicBezTo>
                    <a:pt x="136" y="303"/>
                    <a:pt x="136" y="303"/>
                    <a:pt x="137" y="302"/>
                  </a:cubicBezTo>
                  <a:cubicBezTo>
                    <a:pt x="137" y="302"/>
                    <a:pt x="139" y="302"/>
                    <a:pt x="139" y="302"/>
                  </a:cubicBezTo>
                  <a:cubicBezTo>
                    <a:pt x="140" y="301"/>
                    <a:pt x="140" y="302"/>
                    <a:pt x="140" y="303"/>
                  </a:cubicBezTo>
                  <a:cubicBezTo>
                    <a:pt x="140" y="304"/>
                    <a:pt x="140" y="303"/>
                    <a:pt x="141" y="303"/>
                  </a:cubicBezTo>
                  <a:cubicBezTo>
                    <a:pt x="142" y="302"/>
                    <a:pt x="142" y="303"/>
                    <a:pt x="142" y="302"/>
                  </a:cubicBezTo>
                  <a:cubicBezTo>
                    <a:pt x="143" y="302"/>
                    <a:pt x="143" y="302"/>
                    <a:pt x="144" y="303"/>
                  </a:cubicBezTo>
                  <a:cubicBezTo>
                    <a:pt x="145" y="303"/>
                    <a:pt x="145" y="303"/>
                    <a:pt x="145" y="302"/>
                  </a:cubicBezTo>
                  <a:cubicBezTo>
                    <a:pt x="145" y="302"/>
                    <a:pt x="145" y="302"/>
                    <a:pt x="146" y="301"/>
                  </a:cubicBezTo>
                  <a:cubicBezTo>
                    <a:pt x="146" y="301"/>
                    <a:pt x="146" y="301"/>
                    <a:pt x="147" y="300"/>
                  </a:cubicBezTo>
                  <a:cubicBezTo>
                    <a:pt x="147" y="300"/>
                    <a:pt x="147" y="300"/>
                    <a:pt x="147" y="299"/>
                  </a:cubicBezTo>
                  <a:cubicBezTo>
                    <a:pt x="147" y="299"/>
                    <a:pt x="147" y="298"/>
                    <a:pt x="147" y="298"/>
                  </a:cubicBezTo>
                  <a:cubicBezTo>
                    <a:pt x="148" y="298"/>
                    <a:pt x="148" y="298"/>
                    <a:pt x="148" y="297"/>
                  </a:cubicBezTo>
                  <a:cubicBezTo>
                    <a:pt x="148" y="297"/>
                    <a:pt x="149" y="297"/>
                    <a:pt x="149" y="296"/>
                  </a:cubicBezTo>
                  <a:cubicBezTo>
                    <a:pt x="150" y="296"/>
                    <a:pt x="151" y="296"/>
                    <a:pt x="151" y="296"/>
                  </a:cubicBezTo>
                  <a:cubicBezTo>
                    <a:pt x="152" y="296"/>
                    <a:pt x="152" y="295"/>
                    <a:pt x="152" y="295"/>
                  </a:cubicBezTo>
                  <a:cubicBezTo>
                    <a:pt x="152" y="295"/>
                    <a:pt x="152" y="295"/>
                    <a:pt x="151" y="295"/>
                  </a:cubicBezTo>
                  <a:cubicBezTo>
                    <a:pt x="151" y="294"/>
                    <a:pt x="151" y="294"/>
                    <a:pt x="151" y="294"/>
                  </a:cubicBezTo>
                  <a:cubicBezTo>
                    <a:pt x="151" y="293"/>
                    <a:pt x="151" y="293"/>
                    <a:pt x="150" y="293"/>
                  </a:cubicBezTo>
                  <a:cubicBezTo>
                    <a:pt x="150" y="292"/>
                    <a:pt x="150" y="293"/>
                    <a:pt x="149" y="292"/>
                  </a:cubicBezTo>
                  <a:cubicBezTo>
                    <a:pt x="149" y="292"/>
                    <a:pt x="149" y="292"/>
                    <a:pt x="149" y="292"/>
                  </a:cubicBezTo>
                  <a:cubicBezTo>
                    <a:pt x="149" y="292"/>
                    <a:pt x="148" y="291"/>
                    <a:pt x="148" y="291"/>
                  </a:cubicBezTo>
                  <a:cubicBezTo>
                    <a:pt x="148" y="290"/>
                    <a:pt x="148" y="290"/>
                    <a:pt x="148" y="290"/>
                  </a:cubicBezTo>
                  <a:cubicBezTo>
                    <a:pt x="148" y="289"/>
                    <a:pt x="149" y="289"/>
                    <a:pt x="150" y="289"/>
                  </a:cubicBezTo>
                  <a:cubicBezTo>
                    <a:pt x="150" y="289"/>
                    <a:pt x="150" y="288"/>
                    <a:pt x="151" y="288"/>
                  </a:cubicBezTo>
                  <a:cubicBezTo>
                    <a:pt x="151" y="288"/>
                    <a:pt x="151" y="288"/>
                    <a:pt x="150" y="287"/>
                  </a:cubicBezTo>
                  <a:cubicBezTo>
                    <a:pt x="150" y="287"/>
                    <a:pt x="151" y="286"/>
                    <a:pt x="151" y="286"/>
                  </a:cubicBezTo>
                  <a:cubicBezTo>
                    <a:pt x="152" y="286"/>
                    <a:pt x="152" y="285"/>
                    <a:pt x="152" y="285"/>
                  </a:cubicBezTo>
                  <a:cubicBezTo>
                    <a:pt x="153" y="285"/>
                    <a:pt x="153" y="281"/>
                    <a:pt x="153" y="281"/>
                  </a:cubicBezTo>
                  <a:cubicBezTo>
                    <a:pt x="153" y="280"/>
                    <a:pt x="152" y="280"/>
                    <a:pt x="152" y="280"/>
                  </a:cubicBezTo>
                  <a:cubicBezTo>
                    <a:pt x="152" y="279"/>
                    <a:pt x="152" y="279"/>
                    <a:pt x="152" y="278"/>
                  </a:cubicBezTo>
                  <a:cubicBezTo>
                    <a:pt x="152" y="278"/>
                    <a:pt x="152" y="277"/>
                    <a:pt x="152" y="277"/>
                  </a:cubicBezTo>
                  <a:cubicBezTo>
                    <a:pt x="152" y="277"/>
                    <a:pt x="153" y="277"/>
                    <a:pt x="154" y="277"/>
                  </a:cubicBezTo>
                  <a:cubicBezTo>
                    <a:pt x="155" y="276"/>
                    <a:pt x="155" y="276"/>
                    <a:pt x="155" y="276"/>
                  </a:cubicBezTo>
                  <a:cubicBezTo>
                    <a:pt x="155" y="275"/>
                    <a:pt x="156" y="276"/>
                    <a:pt x="156" y="276"/>
                  </a:cubicBezTo>
                  <a:cubicBezTo>
                    <a:pt x="156" y="276"/>
                    <a:pt x="157" y="276"/>
                    <a:pt x="158" y="275"/>
                  </a:cubicBezTo>
                  <a:cubicBezTo>
                    <a:pt x="158" y="275"/>
                    <a:pt x="159" y="275"/>
                    <a:pt x="159" y="274"/>
                  </a:cubicBezTo>
                  <a:cubicBezTo>
                    <a:pt x="160" y="274"/>
                    <a:pt x="160" y="274"/>
                    <a:pt x="161" y="273"/>
                  </a:cubicBezTo>
                  <a:cubicBezTo>
                    <a:pt x="161" y="272"/>
                    <a:pt x="160" y="272"/>
                    <a:pt x="160" y="271"/>
                  </a:cubicBezTo>
                  <a:cubicBezTo>
                    <a:pt x="160" y="270"/>
                    <a:pt x="160" y="270"/>
                    <a:pt x="161" y="269"/>
                  </a:cubicBezTo>
                  <a:cubicBezTo>
                    <a:pt x="161" y="268"/>
                    <a:pt x="161" y="269"/>
                    <a:pt x="161" y="268"/>
                  </a:cubicBezTo>
                  <a:cubicBezTo>
                    <a:pt x="160" y="267"/>
                    <a:pt x="160" y="267"/>
                    <a:pt x="160" y="266"/>
                  </a:cubicBezTo>
                  <a:cubicBezTo>
                    <a:pt x="160" y="266"/>
                    <a:pt x="161" y="266"/>
                    <a:pt x="161" y="265"/>
                  </a:cubicBezTo>
                  <a:cubicBezTo>
                    <a:pt x="162" y="264"/>
                    <a:pt x="162" y="264"/>
                    <a:pt x="162" y="264"/>
                  </a:cubicBezTo>
                  <a:cubicBezTo>
                    <a:pt x="163" y="264"/>
                    <a:pt x="162" y="263"/>
                    <a:pt x="162" y="263"/>
                  </a:cubicBezTo>
                  <a:cubicBezTo>
                    <a:pt x="162" y="262"/>
                    <a:pt x="161" y="262"/>
                    <a:pt x="161" y="262"/>
                  </a:cubicBezTo>
                  <a:cubicBezTo>
                    <a:pt x="160" y="262"/>
                    <a:pt x="160" y="262"/>
                    <a:pt x="160" y="262"/>
                  </a:cubicBezTo>
                  <a:cubicBezTo>
                    <a:pt x="160" y="262"/>
                    <a:pt x="160" y="261"/>
                    <a:pt x="160" y="261"/>
                  </a:cubicBezTo>
                  <a:cubicBezTo>
                    <a:pt x="160" y="261"/>
                    <a:pt x="159" y="260"/>
                    <a:pt x="159" y="260"/>
                  </a:cubicBezTo>
                  <a:cubicBezTo>
                    <a:pt x="159" y="259"/>
                    <a:pt x="159" y="259"/>
                    <a:pt x="160" y="259"/>
                  </a:cubicBezTo>
                  <a:cubicBezTo>
                    <a:pt x="161" y="259"/>
                    <a:pt x="160" y="258"/>
                    <a:pt x="161" y="258"/>
                  </a:cubicBezTo>
                  <a:cubicBezTo>
                    <a:pt x="161" y="257"/>
                    <a:pt x="161" y="257"/>
                    <a:pt x="162" y="257"/>
                  </a:cubicBezTo>
                  <a:cubicBezTo>
                    <a:pt x="162" y="257"/>
                    <a:pt x="163" y="256"/>
                    <a:pt x="163" y="256"/>
                  </a:cubicBezTo>
                  <a:cubicBezTo>
                    <a:pt x="164" y="256"/>
                    <a:pt x="163" y="256"/>
                    <a:pt x="163" y="255"/>
                  </a:cubicBezTo>
                  <a:cubicBezTo>
                    <a:pt x="163" y="255"/>
                    <a:pt x="163" y="254"/>
                    <a:pt x="162" y="254"/>
                  </a:cubicBezTo>
                  <a:cubicBezTo>
                    <a:pt x="162" y="254"/>
                    <a:pt x="162" y="254"/>
                    <a:pt x="162" y="253"/>
                  </a:cubicBezTo>
                  <a:cubicBezTo>
                    <a:pt x="162" y="253"/>
                    <a:pt x="162" y="253"/>
                    <a:pt x="162" y="252"/>
                  </a:cubicBezTo>
                  <a:cubicBezTo>
                    <a:pt x="162" y="252"/>
                    <a:pt x="163" y="252"/>
                    <a:pt x="163" y="251"/>
                  </a:cubicBezTo>
                  <a:cubicBezTo>
                    <a:pt x="163" y="251"/>
                    <a:pt x="163" y="251"/>
                    <a:pt x="164" y="251"/>
                  </a:cubicBezTo>
                  <a:cubicBezTo>
                    <a:pt x="164" y="251"/>
                    <a:pt x="164" y="249"/>
                    <a:pt x="164" y="249"/>
                  </a:cubicBezTo>
                  <a:cubicBezTo>
                    <a:pt x="164" y="249"/>
                    <a:pt x="164" y="248"/>
                    <a:pt x="163" y="248"/>
                  </a:cubicBezTo>
                  <a:cubicBezTo>
                    <a:pt x="163" y="247"/>
                    <a:pt x="163" y="247"/>
                    <a:pt x="162" y="247"/>
                  </a:cubicBezTo>
                  <a:cubicBezTo>
                    <a:pt x="162" y="247"/>
                    <a:pt x="161" y="246"/>
                    <a:pt x="162" y="245"/>
                  </a:cubicBezTo>
                  <a:cubicBezTo>
                    <a:pt x="162" y="245"/>
                    <a:pt x="162" y="244"/>
                    <a:pt x="162" y="244"/>
                  </a:cubicBezTo>
                  <a:cubicBezTo>
                    <a:pt x="163" y="244"/>
                    <a:pt x="163" y="243"/>
                    <a:pt x="163" y="243"/>
                  </a:cubicBezTo>
                  <a:cubicBezTo>
                    <a:pt x="163" y="242"/>
                    <a:pt x="163" y="241"/>
                    <a:pt x="163" y="240"/>
                  </a:cubicBezTo>
                  <a:cubicBezTo>
                    <a:pt x="163" y="240"/>
                    <a:pt x="163" y="240"/>
                    <a:pt x="163" y="239"/>
                  </a:cubicBezTo>
                  <a:cubicBezTo>
                    <a:pt x="163" y="239"/>
                    <a:pt x="162" y="239"/>
                    <a:pt x="162" y="238"/>
                  </a:cubicBezTo>
                  <a:cubicBezTo>
                    <a:pt x="162" y="237"/>
                    <a:pt x="162" y="237"/>
                    <a:pt x="162" y="236"/>
                  </a:cubicBezTo>
                  <a:cubicBezTo>
                    <a:pt x="162" y="235"/>
                    <a:pt x="162" y="236"/>
                    <a:pt x="161" y="235"/>
                  </a:cubicBezTo>
                  <a:cubicBezTo>
                    <a:pt x="161" y="234"/>
                    <a:pt x="161" y="234"/>
                    <a:pt x="161" y="234"/>
                  </a:cubicBezTo>
                  <a:cubicBezTo>
                    <a:pt x="162" y="233"/>
                    <a:pt x="161" y="233"/>
                    <a:pt x="161" y="232"/>
                  </a:cubicBezTo>
                  <a:cubicBezTo>
                    <a:pt x="160" y="231"/>
                    <a:pt x="160" y="232"/>
                    <a:pt x="160" y="231"/>
                  </a:cubicBezTo>
                  <a:cubicBezTo>
                    <a:pt x="159" y="230"/>
                    <a:pt x="160" y="230"/>
                    <a:pt x="160" y="230"/>
                  </a:cubicBezTo>
                  <a:cubicBezTo>
                    <a:pt x="160" y="230"/>
                    <a:pt x="160" y="229"/>
                    <a:pt x="160" y="228"/>
                  </a:cubicBezTo>
                  <a:cubicBezTo>
                    <a:pt x="160" y="227"/>
                    <a:pt x="161" y="226"/>
                    <a:pt x="161" y="225"/>
                  </a:cubicBezTo>
                  <a:cubicBezTo>
                    <a:pt x="161" y="224"/>
                    <a:pt x="162" y="223"/>
                    <a:pt x="163" y="223"/>
                  </a:cubicBezTo>
                  <a:cubicBezTo>
                    <a:pt x="163" y="222"/>
                    <a:pt x="163" y="222"/>
                    <a:pt x="163" y="221"/>
                  </a:cubicBezTo>
                  <a:cubicBezTo>
                    <a:pt x="163" y="221"/>
                    <a:pt x="162" y="219"/>
                    <a:pt x="162" y="218"/>
                  </a:cubicBezTo>
                  <a:cubicBezTo>
                    <a:pt x="162" y="218"/>
                    <a:pt x="163" y="216"/>
                    <a:pt x="163" y="216"/>
                  </a:cubicBezTo>
                  <a:cubicBezTo>
                    <a:pt x="164" y="215"/>
                    <a:pt x="164" y="215"/>
                    <a:pt x="165" y="214"/>
                  </a:cubicBezTo>
                  <a:cubicBezTo>
                    <a:pt x="165" y="213"/>
                    <a:pt x="165" y="213"/>
                    <a:pt x="165" y="212"/>
                  </a:cubicBezTo>
                  <a:cubicBezTo>
                    <a:pt x="165" y="211"/>
                    <a:pt x="165" y="211"/>
                    <a:pt x="165" y="210"/>
                  </a:cubicBezTo>
                  <a:cubicBezTo>
                    <a:pt x="165" y="210"/>
                    <a:pt x="165" y="210"/>
                    <a:pt x="164" y="209"/>
                  </a:cubicBezTo>
                  <a:cubicBezTo>
                    <a:pt x="163" y="208"/>
                    <a:pt x="163" y="207"/>
                    <a:pt x="162" y="207"/>
                  </a:cubicBezTo>
                  <a:cubicBezTo>
                    <a:pt x="162" y="206"/>
                    <a:pt x="161" y="206"/>
                    <a:pt x="161" y="206"/>
                  </a:cubicBezTo>
                  <a:cubicBezTo>
                    <a:pt x="160" y="206"/>
                    <a:pt x="161" y="206"/>
                    <a:pt x="161" y="205"/>
                  </a:cubicBezTo>
                  <a:cubicBezTo>
                    <a:pt x="161" y="205"/>
                    <a:pt x="160" y="205"/>
                    <a:pt x="160" y="204"/>
                  </a:cubicBezTo>
                  <a:cubicBezTo>
                    <a:pt x="159" y="204"/>
                    <a:pt x="158" y="204"/>
                    <a:pt x="158" y="204"/>
                  </a:cubicBezTo>
                  <a:cubicBezTo>
                    <a:pt x="155" y="202"/>
                    <a:pt x="155" y="202"/>
                    <a:pt x="155" y="202"/>
                  </a:cubicBezTo>
                  <a:cubicBezTo>
                    <a:pt x="155" y="202"/>
                    <a:pt x="154" y="202"/>
                    <a:pt x="154" y="203"/>
                  </a:cubicBezTo>
                  <a:cubicBezTo>
                    <a:pt x="153" y="203"/>
                    <a:pt x="153" y="203"/>
                    <a:pt x="152" y="203"/>
                  </a:cubicBezTo>
                  <a:cubicBezTo>
                    <a:pt x="151" y="203"/>
                    <a:pt x="150" y="202"/>
                    <a:pt x="150" y="202"/>
                  </a:cubicBezTo>
                  <a:cubicBezTo>
                    <a:pt x="150" y="202"/>
                    <a:pt x="149" y="203"/>
                    <a:pt x="149" y="203"/>
                  </a:cubicBezTo>
                  <a:cubicBezTo>
                    <a:pt x="149" y="203"/>
                    <a:pt x="148" y="203"/>
                    <a:pt x="148" y="202"/>
                  </a:cubicBezTo>
                  <a:cubicBezTo>
                    <a:pt x="148" y="202"/>
                    <a:pt x="148" y="201"/>
                    <a:pt x="148" y="200"/>
                  </a:cubicBezTo>
                  <a:cubicBezTo>
                    <a:pt x="148" y="200"/>
                    <a:pt x="147" y="197"/>
                    <a:pt x="147" y="197"/>
                  </a:cubicBezTo>
                  <a:cubicBezTo>
                    <a:pt x="147" y="196"/>
                    <a:pt x="146" y="195"/>
                    <a:pt x="146" y="195"/>
                  </a:cubicBezTo>
                  <a:cubicBezTo>
                    <a:pt x="146" y="195"/>
                    <a:pt x="145" y="194"/>
                    <a:pt x="145" y="194"/>
                  </a:cubicBezTo>
                  <a:cubicBezTo>
                    <a:pt x="145" y="194"/>
                    <a:pt x="143" y="193"/>
                    <a:pt x="143" y="193"/>
                  </a:cubicBezTo>
                  <a:cubicBezTo>
                    <a:pt x="142" y="193"/>
                    <a:pt x="142" y="194"/>
                    <a:pt x="142" y="194"/>
                  </a:cubicBezTo>
                  <a:cubicBezTo>
                    <a:pt x="142" y="194"/>
                    <a:pt x="141" y="194"/>
                    <a:pt x="141" y="193"/>
                  </a:cubicBezTo>
                  <a:cubicBezTo>
                    <a:pt x="141" y="193"/>
                    <a:pt x="141" y="193"/>
                    <a:pt x="140" y="193"/>
                  </a:cubicBezTo>
                  <a:cubicBezTo>
                    <a:pt x="139" y="194"/>
                    <a:pt x="139" y="193"/>
                    <a:pt x="139" y="193"/>
                  </a:cubicBezTo>
                  <a:cubicBezTo>
                    <a:pt x="139" y="192"/>
                    <a:pt x="139" y="193"/>
                    <a:pt x="138" y="193"/>
                  </a:cubicBezTo>
                  <a:cubicBezTo>
                    <a:pt x="137" y="193"/>
                    <a:pt x="137" y="193"/>
                    <a:pt x="136" y="193"/>
                  </a:cubicBezTo>
                  <a:cubicBezTo>
                    <a:pt x="136" y="193"/>
                    <a:pt x="136" y="194"/>
                    <a:pt x="135" y="194"/>
                  </a:cubicBezTo>
                  <a:cubicBezTo>
                    <a:pt x="134" y="195"/>
                    <a:pt x="134" y="194"/>
                    <a:pt x="134" y="193"/>
                  </a:cubicBezTo>
                  <a:cubicBezTo>
                    <a:pt x="134" y="192"/>
                    <a:pt x="133" y="192"/>
                    <a:pt x="133" y="192"/>
                  </a:cubicBezTo>
                  <a:cubicBezTo>
                    <a:pt x="132" y="191"/>
                    <a:pt x="132" y="191"/>
                    <a:pt x="132" y="189"/>
                  </a:cubicBezTo>
                  <a:cubicBezTo>
                    <a:pt x="132" y="188"/>
                    <a:pt x="133" y="188"/>
                    <a:pt x="133" y="187"/>
                  </a:cubicBezTo>
                  <a:cubicBezTo>
                    <a:pt x="134" y="187"/>
                    <a:pt x="136" y="185"/>
                    <a:pt x="136" y="184"/>
                  </a:cubicBezTo>
                  <a:cubicBezTo>
                    <a:pt x="137" y="184"/>
                    <a:pt x="136" y="183"/>
                    <a:pt x="136" y="182"/>
                  </a:cubicBezTo>
                  <a:cubicBezTo>
                    <a:pt x="136" y="182"/>
                    <a:pt x="136" y="182"/>
                    <a:pt x="136" y="181"/>
                  </a:cubicBezTo>
                  <a:cubicBezTo>
                    <a:pt x="137" y="181"/>
                    <a:pt x="137" y="180"/>
                    <a:pt x="137" y="180"/>
                  </a:cubicBezTo>
                  <a:cubicBezTo>
                    <a:pt x="138" y="179"/>
                    <a:pt x="137" y="179"/>
                    <a:pt x="137" y="179"/>
                  </a:cubicBezTo>
                  <a:cubicBezTo>
                    <a:pt x="137" y="179"/>
                    <a:pt x="136" y="179"/>
                    <a:pt x="136" y="178"/>
                  </a:cubicBezTo>
                  <a:cubicBezTo>
                    <a:pt x="135" y="178"/>
                    <a:pt x="136" y="177"/>
                    <a:pt x="136" y="176"/>
                  </a:cubicBezTo>
                  <a:cubicBezTo>
                    <a:pt x="136" y="175"/>
                    <a:pt x="135" y="175"/>
                    <a:pt x="135" y="174"/>
                  </a:cubicBezTo>
                  <a:cubicBezTo>
                    <a:pt x="135" y="174"/>
                    <a:pt x="135" y="173"/>
                    <a:pt x="134" y="173"/>
                  </a:cubicBezTo>
                  <a:cubicBezTo>
                    <a:pt x="134" y="172"/>
                    <a:pt x="134" y="171"/>
                    <a:pt x="134" y="170"/>
                  </a:cubicBezTo>
                  <a:cubicBezTo>
                    <a:pt x="134" y="169"/>
                    <a:pt x="135" y="169"/>
                    <a:pt x="135" y="168"/>
                  </a:cubicBezTo>
                  <a:cubicBezTo>
                    <a:pt x="136" y="168"/>
                    <a:pt x="136" y="167"/>
                    <a:pt x="137" y="166"/>
                  </a:cubicBezTo>
                  <a:cubicBezTo>
                    <a:pt x="137" y="165"/>
                    <a:pt x="138" y="164"/>
                    <a:pt x="138" y="163"/>
                  </a:cubicBezTo>
                  <a:cubicBezTo>
                    <a:pt x="138" y="163"/>
                    <a:pt x="140" y="162"/>
                    <a:pt x="141" y="161"/>
                  </a:cubicBezTo>
                  <a:cubicBezTo>
                    <a:pt x="141" y="161"/>
                    <a:pt x="143" y="161"/>
                    <a:pt x="143" y="160"/>
                  </a:cubicBezTo>
                  <a:cubicBezTo>
                    <a:pt x="144" y="158"/>
                    <a:pt x="144" y="159"/>
                    <a:pt x="144" y="158"/>
                  </a:cubicBezTo>
                  <a:cubicBezTo>
                    <a:pt x="144" y="158"/>
                    <a:pt x="143" y="158"/>
                    <a:pt x="143" y="157"/>
                  </a:cubicBezTo>
                  <a:cubicBezTo>
                    <a:pt x="143" y="157"/>
                    <a:pt x="143" y="156"/>
                    <a:pt x="143" y="155"/>
                  </a:cubicBezTo>
                  <a:cubicBezTo>
                    <a:pt x="144" y="154"/>
                    <a:pt x="144" y="155"/>
                    <a:pt x="145" y="154"/>
                  </a:cubicBezTo>
                  <a:cubicBezTo>
                    <a:pt x="145" y="154"/>
                    <a:pt x="147" y="154"/>
                    <a:pt x="147" y="154"/>
                  </a:cubicBezTo>
                  <a:cubicBezTo>
                    <a:pt x="148" y="154"/>
                    <a:pt x="149" y="155"/>
                    <a:pt x="149" y="155"/>
                  </a:cubicBezTo>
                  <a:cubicBezTo>
                    <a:pt x="150" y="155"/>
                    <a:pt x="150" y="155"/>
                    <a:pt x="151" y="154"/>
                  </a:cubicBezTo>
                  <a:cubicBezTo>
                    <a:pt x="152" y="154"/>
                    <a:pt x="152" y="154"/>
                    <a:pt x="153" y="154"/>
                  </a:cubicBezTo>
                  <a:cubicBezTo>
                    <a:pt x="154" y="154"/>
                    <a:pt x="153" y="154"/>
                    <a:pt x="153" y="153"/>
                  </a:cubicBezTo>
                  <a:cubicBezTo>
                    <a:pt x="153" y="152"/>
                    <a:pt x="154" y="152"/>
                    <a:pt x="154" y="152"/>
                  </a:cubicBezTo>
                  <a:cubicBezTo>
                    <a:pt x="155" y="152"/>
                    <a:pt x="156" y="151"/>
                    <a:pt x="156" y="151"/>
                  </a:cubicBezTo>
                  <a:cubicBezTo>
                    <a:pt x="157" y="151"/>
                    <a:pt x="157" y="151"/>
                    <a:pt x="157" y="150"/>
                  </a:cubicBezTo>
                  <a:cubicBezTo>
                    <a:pt x="157" y="150"/>
                    <a:pt x="157" y="147"/>
                    <a:pt x="157" y="146"/>
                  </a:cubicBezTo>
                  <a:cubicBezTo>
                    <a:pt x="157" y="145"/>
                    <a:pt x="158" y="146"/>
                    <a:pt x="158" y="146"/>
                  </a:cubicBezTo>
                  <a:cubicBezTo>
                    <a:pt x="159" y="145"/>
                    <a:pt x="159" y="145"/>
                    <a:pt x="159" y="145"/>
                  </a:cubicBezTo>
                  <a:cubicBezTo>
                    <a:pt x="159" y="144"/>
                    <a:pt x="160" y="144"/>
                    <a:pt x="160" y="143"/>
                  </a:cubicBezTo>
                  <a:cubicBezTo>
                    <a:pt x="160" y="143"/>
                    <a:pt x="161" y="143"/>
                    <a:pt x="162" y="142"/>
                  </a:cubicBezTo>
                  <a:cubicBezTo>
                    <a:pt x="162" y="142"/>
                    <a:pt x="163" y="141"/>
                    <a:pt x="163" y="141"/>
                  </a:cubicBezTo>
                  <a:cubicBezTo>
                    <a:pt x="163" y="140"/>
                    <a:pt x="162" y="140"/>
                    <a:pt x="162" y="139"/>
                  </a:cubicBezTo>
                  <a:cubicBezTo>
                    <a:pt x="161" y="138"/>
                    <a:pt x="162" y="138"/>
                    <a:pt x="162" y="138"/>
                  </a:cubicBezTo>
                  <a:cubicBezTo>
                    <a:pt x="163" y="137"/>
                    <a:pt x="163" y="137"/>
                    <a:pt x="163" y="136"/>
                  </a:cubicBezTo>
                  <a:cubicBezTo>
                    <a:pt x="164" y="136"/>
                    <a:pt x="163" y="136"/>
                    <a:pt x="162" y="135"/>
                  </a:cubicBezTo>
                  <a:cubicBezTo>
                    <a:pt x="162" y="135"/>
                    <a:pt x="161" y="134"/>
                    <a:pt x="161" y="134"/>
                  </a:cubicBezTo>
                  <a:cubicBezTo>
                    <a:pt x="160" y="133"/>
                    <a:pt x="159" y="132"/>
                    <a:pt x="159" y="131"/>
                  </a:cubicBezTo>
                  <a:cubicBezTo>
                    <a:pt x="159" y="131"/>
                    <a:pt x="158" y="128"/>
                    <a:pt x="158" y="128"/>
                  </a:cubicBezTo>
                  <a:cubicBezTo>
                    <a:pt x="157" y="127"/>
                    <a:pt x="156" y="127"/>
                    <a:pt x="155" y="127"/>
                  </a:cubicBezTo>
                  <a:cubicBezTo>
                    <a:pt x="155" y="126"/>
                    <a:pt x="155" y="126"/>
                    <a:pt x="155" y="126"/>
                  </a:cubicBezTo>
                  <a:cubicBezTo>
                    <a:pt x="154" y="126"/>
                    <a:pt x="154" y="126"/>
                    <a:pt x="154" y="125"/>
                  </a:cubicBezTo>
                  <a:cubicBezTo>
                    <a:pt x="154" y="124"/>
                    <a:pt x="154" y="123"/>
                    <a:pt x="154" y="122"/>
                  </a:cubicBezTo>
                  <a:cubicBezTo>
                    <a:pt x="154" y="121"/>
                    <a:pt x="154" y="121"/>
                    <a:pt x="154" y="120"/>
                  </a:cubicBezTo>
                  <a:cubicBezTo>
                    <a:pt x="154" y="119"/>
                    <a:pt x="154" y="118"/>
                    <a:pt x="153" y="118"/>
                  </a:cubicBezTo>
                  <a:cubicBezTo>
                    <a:pt x="153" y="117"/>
                    <a:pt x="153" y="117"/>
                    <a:pt x="153" y="116"/>
                  </a:cubicBezTo>
                  <a:cubicBezTo>
                    <a:pt x="152" y="115"/>
                    <a:pt x="153" y="115"/>
                    <a:pt x="152" y="115"/>
                  </a:cubicBezTo>
                  <a:cubicBezTo>
                    <a:pt x="152" y="115"/>
                    <a:pt x="152" y="115"/>
                    <a:pt x="151" y="115"/>
                  </a:cubicBezTo>
                  <a:cubicBezTo>
                    <a:pt x="151" y="115"/>
                    <a:pt x="151" y="115"/>
                    <a:pt x="151" y="114"/>
                  </a:cubicBezTo>
                  <a:cubicBezTo>
                    <a:pt x="150" y="114"/>
                    <a:pt x="150" y="114"/>
                    <a:pt x="150" y="114"/>
                  </a:cubicBezTo>
                  <a:cubicBezTo>
                    <a:pt x="149" y="113"/>
                    <a:pt x="149" y="113"/>
                    <a:pt x="149" y="113"/>
                  </a:cubicBezTo>
                  <a:cubicBezTo>
                    <a:pt x="147" y="113"/>
                    <a:pt x="147" y="113"/>
                    <a:pt x="147" y="113"/>
                  </a:cubicBezTo>
                  <a:cubicBezTo>
                    <a:pt x="147" y="113"/>
                    <a:pt x="146" y="113"/>
                    <a:pt x="145" y="113"/>
                  </a:cubicBezTo>
                  <a:cubicBezTo>
                    <a:pt x="145" y="113"/>
                    <a:pt x="144" y="114"/>
                    <a:pt x="143" y="113"/>
                  </a:cubicBezTo>
                  <a:cubicBezTo>
                    <a:pt x="143" y="113"/>
                    <a:pt x="142" y="113"/>
                    <a:pt x="142" y="113"/>
                  </a:cubicBezTo>
                  <a:cubicBezTo>
                    <a:pt x="142" y="112"/>
                    <a:pt x="140" y="111"/>
                    <a:pt x="140" y="111"/>
                  </a:cubicBezTo>
                  <a:cubicBezTo>
                    <a:pt x="140" y="111"/>
                    <a:pt x="139" y="111"/>
                    <a:pt x="139" y="111"/>
                  </a:cubicBezTo>
                  <a:cubicBezTo>
                    <a:pt x="138" y="111"/>
                    <a:pt x="138" y="112"/>
                    <a:pt x="137" y="112"/>
                  </a:cubicBezTo>
                  <a:cubicBezTo>
                    <a:pt x="137" y="112"/>
                    <a:pt x="136" y="111"/>
                    <a:pt x="135" y="111"/>
                  </a:cubicBezTo>
                  <a:cubicBezTo>
                    <a:pt x="135" y="110"/>
                    <a:pt x="134" y="111"/>
                    <a:pt x="134" y="111"/>
                  </a:cubicBezTo>
                  <a:cubicBezTo>
                    <a:pt x="133" y="111"/>
                    <a:pt x="133" y="111"/>
                    <a:pt x="132" y="111"/>
                  </a:cubicBezTo>
                  <a:cubicBezTo>
                    <a:pt x="132" y="111"/>
                    <a:pt x="130" y="111"/>
                    <a:pt x="130" y="111"/>
                  </a:cubicBezTo>
                  <a:cubicBezTo>
                    <a:pt x="130" y="111"/>
                    <a:pt x="129" y="114"/>
                    <a:pt x="129" y="114"/>
                  </a:cubicBezTo>
                  <a:cubicBezTo>
                    <a:pt x="128" y="114"/>
                    <a:pt x="128" y="114"/>
                    <a:pt x="128" y="114"/>
                  </a:cubicBezTo>
                  <a:cubicBezTo>
                    <a:pt x="128" y="113"/>
                    <a:pt x="127" y="114"/>
                    <a:pt x="127" y="114"/>
                  </a:cubicBezTo>
                  <a:cubicBezTo>
                    <a:pt x="126" y="114"/>
                    <a:pt x="126" y="114"/>
                    <a:pt x="126" y="114"/>
                  </a:cubicBezTo>
                  <a:cubicBezTo>
                    <a:pt x="125" y="114"/>
                    <a:pt x="125" y="114"/>
                    <a:pt x="125" y="114"/>
                  </a:cubicBezTo>
                  <a:cubicBezTo>
                    <a:pt x="124" y="115"/>
                    <a:pt x="123" y="115"/>
                    <a:pt x="123" y="115"/>
                  </a:cubicBezTo>
                  <a:cubicBezTo>
                    <a:pt x="122" y="115"/>
                    <a:pt x="122" y="115"/>
                    <a:pt x="122" y="116"/>
                  </a:cubicBezTo>
                  <a:cubicBezTo>
                    <a:pt x="122" y="116"/>
                    <a:pt x="121" y="116"/>
                    <a:pt x="120" y="116"/>
                  </a:cubicBezTo>
                  <a:cubicBezTo>
                    <a:pt x="119" y="116"/>
                    <a:pt x="119" y="117"/>
                    <a:pt x="119" y="117"/>
                  </a:cubicBezTo>
                  <a:cubicBezTo>
                    <a:pt x="118" y="118"/>
                    <a:pt x="118" y="118"/>
                    <a:pt x="118" y="118"/>
                  </a:cubicBezTo>
                  <a:cubicBezTo>
                    <a:pt x="118" y="118"/>
                    <a:pt x="117" y="118"/>
                    <a:pt x="117" y="118"/>
                  </a:cubicBezTo>
                  <a:cubicBezTo>
                    <a:pt x="116" y="118"/>
                    <a:pt x="116" y="119"/>
                    <a:pt x="115" y="118"/>
                  </a:cubicBezTo>
                  <a:cubicBezTo>
                    <a:pt x="115" y="118"/>
                    <a:pt x="114" y="118"/>
                    <a:pt x="114" y="118"/>
                  </a:cubicBezTo>
                  <a:cubicBezTo>
                    <a:pt x="113" y="117"/>
                    <a:pt x="113" y="118"/>
                    <a:pt x="112" y="118"/>
                  </a:cubicBezTo>
                  <a:cubicBezTo>
                    <a:pt x="112" y="118"/>
                    <a:pt x="111" y="118"/>
                    <a:pt x="111" y="117"/>
                  </a:cubicBezTo>
                  <a:cubicBezTo>
                    <a:pt x="111" y="117"/>
                    <a:pt x="110" y="117"/>
                    <a:pt x="109" y="118"/>
                  </a:cubicBezTo>
                  <a:cubicBezTo>
                    <a:pt x="108" y="118"/>
                    <a:pt x="109" y="119"/>
                    <a:pt x="108" y="119"/>
                  </a:cubicBezTo>
                  <a:cubicBezTo>
                    <a:pt x="108" y="119"/>
                    <a:pt x="108" y="119"/>
                    <a:pt x="107" y="119"/>
                  </a:cubicBezTo>
                  <a:cubicBezTo>
                    <a:pt x="106" y="119"/>
                    <a:pt x="106" y="120"/>
                    <a:pt x="106" y="120"/>
                  </a:cubicBezTo>
                  <a:cubicBezTo>
                    <a:pt x="106" y="120"/>
                    <a:pt x="105" y="121"/>
                    <a:pt x="105" y="121"/>
                  </a:cubicBezTo>
                  <a:cubicBezTo>
                    <a:pt x="104" y="121"/>
                    <a:pt x="103" y="121"/>
                    <a:pt x="102" y="121"/>
                  </a:cubicBezTo>
                  <a:cubicBezTo>
                    <a:pt x="101" y="121"/>
                    <a:pt x="102" y="121"/>
                    <a:pt x="101" y="121"/>
                  </a:cubicBezTo>
                  <a:cubicBezTo>
                    <a:pt x="101" y="121"/>
                    <a:pt x="100" y="121"/>
                    <a:pt x="100" y="121"/>
                  </a:cubicBezTo>
                  <a:cubicBezTo>
                    <a:pt x="100" y="120"/>
                    <a:pt x="100" y="121"/>
                    <a:pt x="99" y="121"/>
                  </a:cubicBezTo>
                  <a:cubicBezTo>
                    <a:pt x="98" y="121"/>
                    <a:pt x="98" y="120"/>
                    <a:pt x="99" y="120"/>
                  </a:cubicBezTo>
                  <a:cubicBezTo>
                    <a:pt x="99" y="120"/>
                    <a:pt x="99" y="120"/>
                    <a:pt x="100" y="120"/>
                  </a:cubicBezTo>
                  <a:cubicBezTo>
                    <a:pt x="100" y="119"/>
                    <a:pt x="100" y="119"/>
                    <a:pt x="100" y="118"/>
                  </a:cubicBezTo>
                  <a:cubicBezTo>
                    <a:pt x="100" y="118"/>
                    <a:pt x="101" y="118"/>
                    <a:pt x="101" y="118"/>
                  </a:cubicBezTo>
                  <a:cubicBezTo>
                    <a:pt x="101" y="118"/>
                    <a:pt x="101" y="118"/>
                    <a:pt x="102" y="117"/>
                  </a:cubicBezTo>
                  <a:cubicBezTo>
                    <a:pt x="102" y="117"/>
                    <a:pt x="103" y="116"/>
                    <a:pt x="103" y="116"/>
                  </a:cubicBezTo>
                  <a:cubicBezTo>
                    <a:pt x="103" y="115"/>
                    <a:pt x="103" y="115"/>
                    <a:pt x="103" y="115"/>
                  </a:cubicBezTo>
                  <a:cubicBezTo>
                    <a:pt x="102" y="114"/>
                    <a:pt x="102" y="114"/>
                    <a:pt x="103" y="114"/>
                  </a:cubicBezTo>
                  <a:cubicBezTo>
                    <a:pt x="103" y="113"/>
                    <a:pt x="103" y="113"/>
                    <a:pt x="103" y="113"/>
                  </a:cubicBezTo>
                  <a:cubicBezTo>
                    <a:pt x="103" y="113"/>
                    <a:pt x="102" y="112"/>
                    <a:pt x="102" y="112"/>
                  </a:cubicBezTo>
                  <a:cubicBezTo>
                    <a:pt x="102" y="111"/>
                    <a:pt x="102" y="112"/>
                    <a:pt x="102" y="111"/>
                  </a:cubicBezTo>
                  <a:cubicBezTo>
                    <a:pt x="101" y="111"/>
                    <a:pt x="102" y="111"/>
                    <a:pt x="102" y="111"/>
                  </a:cubicBezTo>
                  <a:cubicBezTo>
                    <a:pt x="102" y="110"/>
                    <a:pt x="102" y="110"/>
                    <a:pt x="101" y="110"/>
                  </a:cubicBezTo>
                  <a:cubicBezTo>
                    <a:pt x="101" y="110"/>
                    <a:pt x="101" y="109"/>
                    <a:pt x="101" y="109"/>
                  </a:cubicBezTo>
                  <a:cubicBezTo>
                    <a:pt x="101" y="108"/>
                    <a:pt x="101" y="109"/>
                    <a:pt x="100" y="108"/>
                  </a:cubicBezTo>
                  <a:cubicBezTo>
                    <a:pt x="99" y="108"/>
                    <a:pt x="100" y="108"/>
                    <a:pt x="100" y="107"/>
                  </a:cubicBezTo>
                  <a:cubicBezTo>
                    <a:pt x="100" y="107"/>
                    <a:pt x="100" y="106"/>
                    <a:pt x="100" y="106"/>
                  </a:cubicBezTo>
                  <a:cubicBezTo>
                    <a:pt x="100" y="105"/>
                    <a:pt x="99" y="106"/>
                    <a:pt x="99" y="106"/>
                  </a:cubicBezTo>
                  <a:cubicBezTo>
                    <a:pt x="98" y="106"/>
                    <a:pt x="98" y="104"/>
                    <a:pt x="97" y="104"/>
                  </a:cubicBezTo>
                  <a:cubicBezTo>
                    <a:pt x="97" y="103"/>
                    <a:pt x="98" y="103"/>
                    <a:pt x="98" y="103"/>
                  </a:cubicBezTo>
                  <a:cubicBezTo>
                    <a:pt x="98" y="102"/>
                    <a:pt x="98" y="102"/>
                    <a:pt x="98" y="102"/>
                  </a:cubicBezTo>
                  <a:cubicBezTo>
                    <a:pt x="98" y="101"/>
                    <a:pt x="98" y="101"/>
                    <a:pt x="98" y="101"/>
                  </a:cubicBezTo>
                  <a:cubicBezTo>
                    <a:pt x="98" y="100"/>
                    <a:pt x="98" y="99"/>
                    <a:pt x="98" y="99"/>
                  </a:cubicBezTo>
                  <a:cubicBezTo>
                    <a:pt x="98" y="99"/>
                    <a:pt x="98" y="98"/>
                    <a:pt x="98" y="98"/>
                  </a:cubicBezTo>
                  <a:cubicBezTo>
                    <a:pt x="98" y="97"/>
                    <a:pt x="98" y="97"/>
                    <a:pt x="99" y="96"/>
                  </a:cubicBezTo>
                  <a:cubicBezTo>
                    <a:pt x="99" y="96"/>
                    <a:pt x="99" y="96"/>
                    <a:pt x="99" y="96"/>
                  </a:cubicBezTo>
                  <a:cubicBezTo>
                    <a:pt x="98" y="96"/>
                    <a:pt x="98" y="95"/>
                    <a:pt x="99" y="95"/>
                  </a:cubicBezTo>
                  <a:cubicBezTo>
                    <a:pt x="99" y="94"/>
                    <a:pt x="99" y="95"/>
                    <a:pt x="99" y="95"/>
                  </a:cubicBezTo>
                  <a:cubicBezTo>
                    <a:pt x="100" y="95"/>
                    <a:pt x="99" y="94"/>
                    <a:pt x="99" y="94"/>
                  </a:cubicBezTo>
                  <a:cubicBezTo>
                    <a:pt x="99" y="94"/>
                    <a:pt x="99" y="93"/>
                    <a:pt x="100" y="93"/>
                  </a:cubicBezTo>
                  <a:cubicBezTo>
                    <a:pt x="100" y="93"/>
                    <a:pt x="100" y="93"/>
                    <a:pt x="100" y="92"/>
                  </a:cubicBezTo>
                  <a:cubicBezTo>
                    <a:pt x="100" y="92"/>
                    <a:pt x="100" y="92"/>
                    <a:pt x="100" y="91"/>
                  </a:cubicBezTo>
                  <a:cubicBezTo>
                    <a:pt x="100" y="90"/>
                    <a:pt x="100" y="91"/>
                    <a:pt x="100" y="90"/>
                  </a:cubicBezTo>
                  <a:cubicBezTo>
                    <a:pt x="100" y="90"/>
                    <a:pt x="99" y="89"/>
                    <a:pt x="99" y="89"/>
                  </a:cubicBezTo>
                  <a:cubicBezTo>
                    <a:pt x="99" y="88"/>
                    <a:pt x="99" y="88"/>
                    <a:pt x="99" y="88"/>
                  </a:cubicBezTo>
                  <a:cubicBezTo>
                    <a:pt x="99" y="88"/>
                    <a:pt x="100" y="88"/>
                    <a:pt x="100" y="88"/>
                  </a:cubicBezTo>
                  <a:cubicBezTo>
                    <a:pt x="100" y="87"/>
                    <a:pt x="100" y="87"/>
                    <a:pt x="100" y="87"/>
                  </a:cubicBezTo>
                  <a:cubicBezTo>
                    <a:pt x="101" y="86"/>
                    <a:pt x="101" y="86"/>
                    <a:pt x="101" y="86"/>
                  </a:cubicBezTo>
                  <a:cubicBezTo>
                    <a:pt x="101" y="86"/>
                    <a:pt x="101" y="85"/>
                    <a:pt x="101" y="85"/>
                  </a:cubicBezTo>
                  <a:cubicBezTo>
                    <a:pt x="101" y="85"/>
                    <a:pt x="101" y="85"/>
                    <a:pt x="101" y="84"/>
                  </a:cubicBezTo>
                  <a:cubicBezTo>
                    <a:pt x="101" y="84"/>
                    <a:pt x="102" y="83"/>
                    <a:pt x="102" y="83"/>
                  </a:cubicBezTo>
                  <a:cubicBezTo>
                    <a:pt x="103" y="82"/>
                    <a:pt x="103" y="82"/>
                    <a:pt x="104" y="81"/>
                  </a:cubicBezTo>
                  <a:cubicBezTo>
                    <a:pt x="106" y="80"/>
                    <a:pt x="105" y="81"/>
                    <a:pt x="105" y="80"/>
                  </a:cubicBezTo>
                  <a:cubicBezTo>
                    <a:pt x="105" y="80"/>
                    <a:pt x="105" y="80"/>
                    <a:pt x="105" y="79"/>
                  </a:cubicBezTo>
                  <a:cubicBezTo>
                    <a:pt x="105" y="78"/>
                    <a:pt x="105" y="78"/>
                    <a:pt x="105" y="77"/>
                  </a:cubicBezTo>
                  <a:cubicBezTo>
                    <a:pt x="105" y="77"/>
                    <a:pt x="106" y="76"/>
                    <a:pt x="106" y="76"/>
                  </a:cubicBezTo>
                  <a:cubicBezTo>
                    <a:pt x="106" y="75"/>
                    <a:pt x="106" y="75"/>
                    <a:pt x="106" y="75"/>
                  </a:cubicBezTo>
                  <a:cubicBezTo>
                    <a:pt x="155" y="75"/>
                    <a:pt x="155" y="75"/>
                    <a:pt x="155" y="75"/>
                  </a:cubicBezTo>
                  <a:cubicBezTo>
                    <a:pt x="156" y="74"/>
                    <a:pt x="156" y="74"/>
                    <a:pt x="156" y="74"/>
                  </a:cubicBezTo>
                  <a:cubicBezTo>
                    <a:pt x="158" y="74"/>
                    <a:pt x="158" y="74"/>
                    <a:pt x="158" y="74"/>
                  </a:cubicBezTo>
                  <a:cubicBezTo>
                    <a:pt x="158" y="74"/>
                    <a:pt x="159" y="74"/>
                    <a:pt x="161" y="75"/>
                  </a:cubicBezTo>
                  <a:cubicBezTo>
                    <a:pt x="162" y="75"/>
                    <a:pt x="161" y="76"/>
                    <a:pt x="161" y="76"/>
                  </a:cubicBezTo>
                  <a:cubicBezTo>
                    <a:pt x="161" y="77"/>
                    <a:pt x="161" y="77"/>
                    <a:pt x="162" y="77"/>
                  </a:cubicBezTo>
                  <a:cubicBezTo>
                    <a:pt x="163" y="77"/>
                    <a:pt x="162" y="76"/>
                    <a:pt x="162" y="76"/>
                  </a:cubicBezTo>
                  <a:cubicBezTo>
                    <a:pt x="162" y="76"/>
                    <a:pt x="163" y="76"/>
                    <a:pt x="163" y="76"/>
                  </a:cubicBezTo>
                  <a:cubicBezTo>
                    <a:pt x="164" y="75"/>
                    <a:pt x="164" y="76"/>
                    <a:pt x="165" y="75"/>
                  </a:cubicBezTo>
                  <a:cubicBezTo>
                    <a:pt x="166" y="75"/>
                    <a:pt x="165" y="75"/>
                    <a:pt x="166" y="74"/>
                  </a:cubicBezTo>
                  <a:cubicBezTo>
                    <a:pt x="166" y="74"/>
                    <a:pt x="167" y="74"/>
                    <a:pt x="167" y="74"/>
                  </a:cubicBezTo>
                  <a:cubicBezTo>
                    <a:pt x="168" y="74"/>
                    <a:pt x="168" y="74"/>
                    <a:pt x="168" y="74"/>
                  </a:cubicBezTo>
                  <a:cubicBezTo>
                    <a:pt x="169" y="73"/>
                    <a:pt x="169" y="73"/>
                    <a:pt x="169" y="73"/>
                  </a:cubicBezTo>
                  <a:cubicBezTo>
                    <a:pt x="169" y="73"/>
                    <a:pt x="170" y="74"/>
                    <a:pt x="170" y="74"/>
                  </a:cubicBezTo>
                  <a:cubicBezTo>
                    <a:pt x="171" y="75"/>
                    <a:pt x="171" y="76"/>
                    <a:pt x="171" y="76"/>
                  </a:cubicBezTo>
                  <a:cubicBezTo>
                    <a:pt x="171" y="76"/>
                    <a:pt x="171" y="75"/>
                    <a:pt x="172" y="75"/>
                  </a:cubicBezTo>
                  <a:cubicBezTo>
                    <a:pt x="173" y="75"/>
                    <a:pt x="173" y="77"/>
                    <a:pt x="173" y="77"/>
                  </a:cubicBezTo>
                  <a:cubicBezTo>
                    <a:pt x="174" y="77"/>
                    <a:pt x="174" y="77"/>
                    <a:pt x="174" y="77"/>
                  </a:cubicBezTo>
                  <a:cubicBezTo>
                    <a:pt x="176" y="77"/>
                    <a:pt x="176" y="77"/>
                    <a:pt x="176" y="77"/>
                  </a:cubicBezTo>
                  <a:cubicBezTo>
                    <a:pt x="176" y="78"/>
                    <a:pt x="176" y="78"/>
                    <a:pt x="176" y="78"/>
                  </a:cubicBezTo>
                  <a:cubicBezTo>
                    <a:pt x="176" y="78"/>
                    <a:pt x="177" y="78"/>
                    <a:pt x="177" y="78"/>
                  </a:cubicBezTo>
                  <a:cubicBezTo>
                    <a:pt x="178" y="78"/>
                    <a:pt x="178" y="78"/>
                    <a:pt x="178" y="79"/>
                  </a:cubicBezTo>
                  <a:cubicBezTo>
                    <a:pt x="178" y="80"/>
                    <a:pt x="178" y="81"/>
                    <a:pt x="178" y="81"/>
                  </a:cubicBezTo>
                  <a:cubicBezTo>
                    <a:pt x="179" y="80"/>
                    <a:pt x="179" y="80"/>
                    <a:pt x="179" y="80"/>
                  </a:cubicBezTo>
                  <a:cubicBezTo>
                    <a:pt x="180" y="80"/>
                    <a:pt x="180" y="80"/>
                    <a:pt x="180" y="80"/>
                  </a:cubicBezTo>
                  <a:cubicBezTo>
                    <a:pt x="180" y="80"/>
                    <a:pt x="181" y="79"/>
                    <a:pt x="181" y="78"/>
                  </a:cubicBezTo>
                  <a:cubicBezTo>
                    <a:pt x="181" y="78"/>
                    <a:pt x="181" y="78"/>
                    <a:pt x="182" y="77"/>
                  </a:cubicBezTo>
                  <a:cubicBezTo>
                    <a:pt x="183" y="76"/>
                    <a:pt x="183" y="77"/>
                    <a:pt x="183" y="77"/>
                  </a:cubicBezTo>
                  <a:cubicBezTo>
                    <a:pt x="183" y="79"/>
                    <a:pt x="183" y="79"/>
                    <a:pt x="183" y="79"/>
                  </a:cubicBezTo>
                  <a:cubicBezTo>
                    <a:pt x="183" y="79"/>
                    <a:pt x="183" y="79"/>
                    <a:pt x="184" y="79"/>
                  </a:cubicBezTo>
                  <a:cubicBezTo>
                    <a:pt x="185" y="79"/>
                    <a:pt x="185" y="80"/>
                    <a:pt x="185" y="80"/>
                  </a:cubicBezTo>
                  <a:cubicBezTo>
                    <a:pt x="185" y="81"/>
                    <a:pt x="184" y="81"/>
                    <a:pt x="184" y="81"/>
                  </a:cubicBezTo>
                  <a:cubicBezTo>
                    <a:pt x="184" y="81"/>
                    <a:pt x="183" y="82"/>
                    <a:pt x="184" y="83"/>
                  </a:cubicBezTo>
                  <a:cubicBezTo>
                    <a:pt x="185" y="84"/>
                    <a:pt x="185" y="83"/>
                    <a:pt x="186" y="83"/>
                  </a:cubicBezTo>
                  <a:cubicBezTo>
                    <a:pt x="187" y="83"/>
                    <a:pt x="187" y="82"/>
                    <a:pt x="187" y="81"/>
                  </a:cubicBezTo>
                  <a:cubicBezTo>
                    <a:pt x="188" y="81"/>
                    <a:pt x="188" y="81"/>
                    <a:pt x="188" y="81"/>
                  </a:cubicBezTo>
                  <a:cubicBezTo>
                    <a:pt x="189" y="82"/>
                    <a:pt x="189" y="82"/>
                    <a:pt x="189" y="83"/>
                  </a:cubicBezTo>
                  <a:cubicBezTo>
                    <a:pt x="190" y="83"/>
                    <a:pt x="190" y="84"/>
                    <a:pt x="191" y="84"/>
                  </a:cubicBezTo>
                  <a:cubicBezTo>
                    <a:pt x="192" y="83"/>
                    <a:pt x="191" y="83"/>
                    <a:pt x="191" y="83"/>
                  </a:cubicBezTo>
                  <a:cubicBezTo>
                    <a:pt x="192" y="84"/>
                    <a:pt x="192" y="84"/>
                    <a:pt x="192" y="84"/>
                  </a:cubicBezTo>
                  <a:cubicBezTo>
                    <a:pt x="192" y="84"/>
                    <a:pt x="192" y="84"/>
                    <a:pt x="193" y="84"/>
                  </a:cubicBezTo>
                  <a:cubicBezTo>
                    <a:pt x="194" y="84"/>
                    <a:pt x="194" y="84"/>
                    <a:pt x="194" y="84"/>
                  </a:cubicBezTo>
                  <a:cubicBezTo>
                    <a:pt x="195" y="83"/>
                    <a:pt x="195" y="83"/>
                    <a:pt x="195" y="83"/>
                  </a:cubicBezTo>
                  <a:cubicBezTo>
                    <a:pt x="195" y="83"/>
                    <a:pt x="196" y="82"/>
                    <a:pt x="197" y="81"/>
                  </a:cubicBezTo>
                  <a:cubicBezTo>
                    <a:pt x="198" y="81"/>
                    <a:pt x="197" y="81"/>
                    <a:pt x="199" y="81"/>
                  </a:cubicBezTo>
                  <a:cubicBezTo>
                    <a:pt x="201" y="82"/>
                    <a:pt x="199" y="82"/>
                    <a:pt x="199" y="82"/>
                  </a:cubicBezTo>
                  <a:cubicBezTo>
                    <a:pt x="199" y="82"/>
                    <a:pt x="201" y="82"/>
                    <a:pt x="202" y="83"/>
                  </a:cubicBezTo>
                  <a:cubicBezTo>
                    <a:pt x="203" y="83"/>
                    <a:pt x="203" y="84"/>
                    <a:pt x="203" y="84"/>
                  </a:cubicBezTo>
                  <a:cubicBezTo>
                    <a:pt x="204" y="86"/>
                    <a:pt x="204" y="86"/>
                    <a:pt x="204" y="86"/>
                  </a:cubicBezTo>
                  <a:cubicBezTo>
                    <a:pt x="205" y="86"/>
                    <a:pt x="205" y="86"/>
                    <a:pt x="205" y="86"/>
                  </a:cubicBezTo>
                  <a:cubicBezTo>
                    <a:pt x="205" y="86"/>
                    <a:pt x="205" y="87"/>
                    <a:pt x="206" y="87"/>
                  </a:cubicBezTo>
                  <a:cubicBezTo>
                    <a:pt x="206" y="87"/>
                    <a:pt x="208" y="86"/>
                    <a:pt x="209" y="85"/>
                  </a:cubicBezTo>
                  <a:cubicBezTo>
                    <a:pt x="209" y="85"/>
                    <a:pt x="210" y="85"/>
                    <a:pt x="210" y="84"/>
                  </a:cubicBezTo>
                  <a:cubicBezTo>
                    <a:pt x="211" y="83"/>
                    <a:pt x="212" y="84"/>
                    <a:pt x="212" y="84"/>
                  </a:cubicBezTo>
                  <a:cubicBezTo>
                    <a:pt x="212" y="84"/>
                    <a:pt x="213" y="84"/>
                    <a:pt x="214" y="85"/>
                  </a:cubicBezTo>
                  <a:cubicBezTo>
                    <a:pt x="215" y="85"/>
                    <a:pt x="215" y="85"/>
                    <a:pt x="216" y="85"/>
                  </a:cubicBezTo>
                  <a:cubicBezTo>
                    <a:pt x="217" y="86"/>
                    <a:pt x="216" y="85"/>
                    <a:pt x="217" y="86"/>
                  </a:cubicBezTo>
                  <a:cubicBezTo>
                    <a:pt x="218" y="87"/>
                    <a:pt x="219" y="86"/>
                    <a:pt x="220" y="86"/>
                  </a:cubicBezTo>
                  <a:cubicBezTo>
                    <a:pt x="221" y="86"/>
                    <a:pt x="221" y="86"/>
                    <a:pt x="221" y="87"/>
                  </a:cubicBezTo>
                  <a:cubicBezTo>
                    <a:pt x="222" y="87"/>
                    <a:pt x="222" y="87"/>
                    <a:pt x="223" y="87"/>
                  </a:cubicBezTo>
                  <a:cubicBezTo>
                    <a:pt x="223" y="87"/>
                    <a:pt x="224" y="87"/>
                    <a:pt x="224" y="87"/>
                  </a:cubicBezTo>
                  <a:cubicBezTo>
                    <a:pt x="225" y="87"/>
                    <a:pt x="225" y="87"/>
                    <a:pt x="226" y="88"/>
                  </a:cubicBezTo>
                  <a:cubicBezTo>
                    <a:pt x="227" y="89"/>
                    <a:pt x="226" y="89"/>
                    <a:pt x="228" y="89"/>
                  </a:cubicBezTo>
                  <a:cubicBezTo>
                    <a:pt x="229" y="89"/>
                    <a:pt x="228" y="90"/>
                    <a:pt x="229" y="91"/>
                  </a:cubicBezTo>
                  <a:cubicBezTo>
                    <a:pt x="230" y="92"/>
                    <a:pt x="230" y="92"/>
                    <a:pt x="231" y="92"/>
                  </a:cubicBezTo>
                  <a:cubicBezTo>
                    <a:pt x="232" y="92"/>
                    <a:pt x="231" y="93"/>
                    <a:pt x="232" y="93"/>
                  </a:cubicBezTo>
                  <a:cubicBezTo>
                    <a:pt x="233" y="94"/>
                    <a:pt x="232" y="93"/>
                    <a:pt x="233" y="93"/>
                  </a:cubicBezTo>
                  <a:cubicBezTo>
                    <a:pt x="234" y="93"/>
                    <a:pt x="233" y="94"/>
                    <a:pt x="234" y="94"/>
                  </a:cubicBezTo>
                  <a:cubicBezTo>
                    <a:pt x="234" y="95"/>
                    <a:pt x="234" y="95"/>
                    <a:pt x="235" y="95"/>
                  </a:cubicBezTo>
                  <a:cubicBezTo>
                    <a:pt x="236" y="95"/>
                    <a:pt x="236" y="95"/>
                    <a:pt x="238" y="95"/>
                  </a:cubicBezTo>
                  <a:cubicBezTo>
                    <a:pt x="239" y="94"/>
                    <a:pt x="239" y="95"/>
                    <a:pt x="239" y="95"/>
                  </a:cubicBezTo>
                  <a:cubicBezTo>
                    <a:pt x="239" y="95"/>
                    <a:pt x="238" y="97"/>
                    <a:pt x="239" y="98"/>
                  </a:cubicBezTo>
                  <a:cubicBezTo>
                    <a:pt x="239" y="98"/>
                    <a:pt x="239" y="98"/>
                    <a:pt x="238" y="101"/>
                  </a:cubicBezTo>
                  <a:cubicBezTo>
                    <a:pt x="238" y="103"/>
                    <a:pt x="239" y="101"/>
                    <a:pt x="240" y="101"/>
                  </a:cubicBezTo>
                  <a:cubicBezTo>
                    <a:pt x="241" y="101"/>
                    <a:pt x="241" y="100"/>
                    <a:pt x="241" y="100"/>
                  </a:cubicBezTo>
                  <a:cubicBezTo>
                    <a:pt x="241" y="100"/>
                    <a:pt x="241" y="99"/>
                    <a:pt x="242" y="98"/>
                  </a:cubicBezTo>
                  <a:cubicBezTo>
                    <a:pt x="243" y="97"/>
                    <a:pt x="244" y="98"/>
                    <a:pt x="244" y="98"/>
                  </a:cubicBezTo>
                  <a:cubicBezTo>
                    <a:pt x="244" y="97"/>
                    <a:pt x="245" y="96"/>
                    <a:pt x="244" y="95"/>
                  </a:cubicBezTo>
                  <a:cubicBezTo>
                    <a:pt x="244" y="94"/>
                    <a:pt x="244" y="94"/>
                    <a:pt x="244" y="93"/>
                  </a:cubicBezTo>
                  <a:cubicBezTo>
                    <a:pt x="244" y="92"/>
                    <a:pt x="243" y="91"/>
                    <a:pt x="243" y="91"/>
                  </a:cubicBezTo>
                  <a:cubicBezTo>
                    <a:pt x="243" y="90"/>
                    <a:pt x="243" y="89"/>
                    <a:pt x="242" y="89"/>
                  </a:cubicBezTo>
                  <a:cubicBezTo>
                    <a:pt x="242" y="89"/>
                    <a:pt x="242" y="88"/>
                    <a:pt x="242" y="87"/>
                  </a:cubicBezTo>
                  <a:cubicBezTo>
                    <a:pt x="242" y="86"/>
                    <a:pt x="242" y="86"/>
                    <a:pt x="241" y="85"/>
                  </a:cubicBezTo>
                  <a:cubicBezTo>
                    <a:pt x="240" y="85"/>
                    <a:pt x="240" y="85"/>
                    <a:pt x="240" y="83"/>
                  </a:cubicBezTo>
                  <a:cubicBezTo>
                    <a:pt x="241" y="82"/>
                    <a:pt x="241" y="83"/>
                    <a:pt x="242" y="82"/>
                  </a:cubicBezTo>
                  <a:cubicBezTo>
                    <a:pt x="242" y="81"/>
                    <a:pt x="241" y="81"/>
                    <a:pt x="240" y="80"/>
                  </a:cubicBezTo>
                  <a:cubicBezTo>
                    <a:pt x="240" y="79"/>
                    <a:pt x="241" y="79"/>
                    <a:pt x="241" y="78"/>
                  </a:cubicBezTo>
                  <a:cubicBezTo>
                    <a:pt x="241" y="77"/>
                    <a:pt x="241" y="77"/>
                    <a:pt x="241" y="76"/>
                  </a:cubicBezTo>
                  <a:cubicBezTo>
                    <a:pt x="241" y="74"/>
                    <a:pt x="241" y="74"/>
                    <a:pt x="241" y="73"/>
                  </a:cubicBezTo>
                  <a:cubicBezTo>
                    <a:pt x="241" y="72"/>
                    <a:pt x="243" y="73"/>
                    <a:pt x="244" y="73"/>
                  </a:cubicBezTo>
                  <a:cubicBezTo>
                    <a:pt x="245" y="74"/>
                    <a:pt x="245" y="74"/>
                    <a:pt x="245" y="74"/>
                  </a:cubicBezTo>
                  <a:cubicBezTo>
                    <a:pt x="246" y="73"/>
                    <a:pt x="246" y="73"/>
                    <a:pt x="246" y="73"/>
                  </a:cubicBezTo>
                  <a:cubicBezTo>
                    <a:pt x="247" y="72"/>
                    <a:pt x="247" y="72"/>
                    <a:pt x="247" y="72"/>
                  </a:cubicBezTo>
                  <a:cubicBezTo>
                    <a:pt x="262" y="43"/>
                    <a:pt x="262" y="43"/>
                    <a:pt x="262" y="43"/>
                  </a:cubicBezTo>
                  <a:cubicBezTo>
                    <a:pt x="262" y="43"/>
                    <a:pt x="263" y="41"/>
                    <a:pt x="263" y="41"/>
                  </a:cubicBezTo>
                  <a:cubicBezTo>
                    <a:pt x="263" y="40"/>
                    <a:pt x="263" y="40"/>
                    <a:pt x="263" y="40"/>
                  </a:cubicBezTo>
                  <a:cubicBezTo>
                    <a:pt x="263" y="39"/>
                    <a:pt x="262" y="39"/>
                    <a:pt x="262" y="39"/>
                  </a:cubicBezTo>
                  <a:cubicBezTo>
                    <a:pt x="262" y="38"/>
                    <a:pt x="261" y="39"/>
                    <a:pt x="261" y="38"/>
                  </a:cubicBezTo>
                  <a:cubicBezTo>
                    <a:pt x="261" y="38"/>
                    <a:pt x="262" y="37"/>
                    <a:pt x="262" y="37"/>
                  </a:cubicBezTo>
                  <a:cubicBezTo>
                    <a:pt x="262" y="36"/>
                    <a:pt x="262" y="36"/>
                    <a:pt x="262" y="36"/>
                  </a:cubicBezTo>
                  <a:cubicBezTo>
                    <a:pt x="262" y="35"/>
                    <a:pt x="261" y="35"/>
                    <a:pt x="261" y="35"/>
                  </a:cubicBezTo>
                  <a:cubicBezTo>
                    <a:pt x="262" y="34"/>
                    <a:pt x="262" y="34"/>
                    <a:pt x="262" y="34"/>
                  </a:cubicBezTo>
                  <a:cubicBezTo>
                    <a:pt x="262" y="33"/>
                    <a:pt x="262" y="33"/>
                    <a:pt x="262" y="33"/>
                  </a:cubicBezTo>
                  <a:cubicBezTo>
                    <a:pt x="262" y="33"/>
                    <a:pt x="262" y="33"/>
                    <a:pt x="263" y="32"/>
                  </a:cubicBezTo>
                  <a:cubicBezTo>
                    <a:pt x="263" y="32"/>
                    <a:pt x="264" y="32"/>
                    <a:pt x="264" y="32"/>
                  </a:cubicBezTo>
                  <a:cubicBezTo>
                    <a:pt x="264" y="32"/>
                    <a:pt x="264" y="31"/>
                    <a:pt x="264" y="31"/>
                  </a:cubicBezTo>
                  <a:cubicBezTo>
                    <a:pt x="263" y="31"/>
                    <a:pt x="263" y="30"/>
                    <a:pt x="263" y="30"/>
                  </a:cubicBezTo>
                  <a:cubicBezTo>
                    <a:pt x="263" y="30"/>
                    <a:pt x="263" y="30"/>
                    <a:pt x="263" y="29"/>
                  </a:cubicBezTo>
                  <a:cubicBezTo>
                    <a:pt x="262" y="28"/>
                    <a:pt x="263" y="28"/>
                    <a:pt x="263" y="28"/>
                  </a:cubicBezTo>
                  <a:cubicBezTo>
                    <a:pt x="263" y="28"/>
                    <a:pt x="262" y="28"/>
                    <a:pt x="262" y="27"/>
                  </a:cubicBezTo>
                  <a:cubicBezTo>
                    <a:pt x="262" y="26"/>
                    <a:pt x="262" y="27"/>
                    <a:pt x="262" y="26"/>
                  </a:cubicBezTo>
                  <a:cubicBezTo>
                    <a:pt x="262" y="25"/>
                    <a:pt x="262" y="26"/>
                    <a:pt x="263" y="25"/>
                  </a:cubicBezTo>
                  <a:cubicBezTo>
                    <a:pt x="263" y="25"/>
                    <a:pt x="264" y="25"/>
                    <a:pt x="264" y="24"/>
                  </a:cubicBezTo>
                  <a:cubicBezTo>
                    <a:pt x="264" y="23"/>
                    <a:pt x="264" y="24"/>
                    <a:pt x="264" y="23"/>
                  </a:cubicBezTo>
                  <a:cubicBezTo>
                    <a:pt x="264" y="22"/>
                    <a:pt x="264" y="22"/>
                    <a:pt x="264" y="22"/>
                  </a:cubicBezTo>
                  <a:cubicBezTo>
                    <a:pt x="264" y="21"/>
                    <a:pt x="264" y="21"/>
                    <a:pt x="264" y="21"/>
                  </a:cubicBezTo>
                  <a:cubicBezTo>
                    <a:pt x="264" y="21"/>
                    <a:pt x="263" y="21"/>
                    <a:pt x="264" y="21"/>
                  </a:cubicBezTo>
                  <a:cubicBezTo>
                    <a:pt x="264" y="20"/>
                    <a:pt x="265" y="19"/>
                    <a:pt x="265" y="19"/>
                  </a:cubicBezTo>
                  <a:cubicBezTo>
                    <a:pt x="265" y="18"/>
                    <a:pt x="266" y="17"/>
                    <a:pt x="266" y="17"/>
                  </a:cubicBezTo>
                  <a:cubicBezTo>
                    <a:pt x="266" y="17"/>
                    <a:pt x="266" y="17"/>
                    <a:pt x="266" y="16"/>
                  </a:cubicBezTo>
                  <a:cubicBezTo>
                    <a:pt x="266" y="15"/>
                    <a:pt x="266" y="15"/>
                    <a:pt x="266" y="15"/>
                  </a:cubicBezTo>
                  <a:cubicBezTo>
                    <a:pt x="266" y="15"/>
                    <a:pt x="266" y="14"/>
                    <a:pt x="266" y="14"/>
                  </a:cubicBezTo>
                  <a:cubicBezTo>
                    <a:pt x="266" y="13"/>
                    <a:pt x="266" y="12"/>
                    <a:pt x="266" y="12"/>
                  </a:cubicBezTo>
                  <a:cubicBezTo>
                    <a:pt x="266" y="11"/>
                    <a:pt x="266" y="10"/>
                    <a:pt x="267" y="10"/>
                  </a:cubicBezTo>
                  <a:cubicBezTo>
                    <a:pt x="267" y="10"/>
                    <a:pt x="267" y="9"/>
                    <a:pt x="268" y="9"/>
                  </a:cubicBezTo>
                  <a:cubicBezTo>
                    <a:pt x="269" y="8"/>
                    <a:pt x="270" y="8"/>
                    <a:pt x="270" y="8"/>
                  </a:cubicBezTo>
                  <a:cubicBezTo>
                    <a:pt x="271" y="8"/>
                    <a:pt x="271" y="7"/>
                    <a:pt x="272" y="7"/>
                  </a:cubicBezTo>
                  <a:cubicBezTo>
                    <a:pt x="273" y="7"/>
                    <a:pt x="272" y="7"/>
                    <a:pt x="273" y="7"/>
                  </a:cubicBezTo>
                  <a:cubicBezTo>
                    <a:pt x="274" y="7"/>
                    <a:pt x="274" y="7"/>
                    <a:pt x="275" y="7"/>
                  </a:cubicBezTo>
                  <a:cubicBezTo>
                    <a:pt x="275" y="7"/>
                    <a:pt x="275" y="7"/>
                    <a:pt x="276" y="7"/>
                  </a:cubicBezTo>
                  <a:cubicBezTo>
                    <a:pt x="276" y="8"/>
                    <a:pt x="276" y="8"/>
                    <a:pt x="277" y="8"/>
                  </a:cubicBezTo>
                  <a:cubicBezTo>
                    <a:pt x="277" y="8"/>
                    <a:pt x="278" y="8"/>
                    <a:pt x="278" y="8"/>
                  </a:cubicBezTo>
                  <a:cubicBezTo>
                    <a:pt x="278" y="8"/>
                    <a:pt x="279" y="9"/>
                    <a:pt x="279" y="9"/>
                  </a:cubicBezTo>
                  <a:cubicBezTo>
                    <a:pt x="279" y="9"/>
                    <a:pt x="279" y="9"/>
                    <a:pt x="279" y="9"/>
                  </a:cubicBezTo>
                  <a:cubicBezTo>
                    <a:pt x="280" y="9"/>
                    <a:pt x="280" y="9"/>
                    <a:pt x="281" y="8"/>
                  </a:cubicBezTo>
                  <a:cubicBezTo>
                    <a:pt x="281" y="8"/>
                    <a:pt x="282" y="8"/>
                    <a:pt x="282" y="8"/>
                  </a:cubicBezTo>
                  <a:cubicBezTo>
                    <a:pt x="282" y="8"/>
                    <a:pt x="282" y="8"/>
                    <a:pt x="283" y="7"/>
                  </a:cubicBezTo>
                  <a:cubicBezTo>
                    <a:pt x="284" y="7"/>
                    <a:pt x="285" y="7"/>
                    <a:pt x="285" y="8"/>
                  </a:cubicBezTo>
                  <a:cubicBezTo>
                    <a:pt x="285" y="8"/>
                    <a:pt x="286" y="8"/>
                    <a:pt x="286" y="8"/>
                  </a:cubicBezTo>
                  <a:cubicBezTo>
                    <a:pt x="287" y="8"/>
                    <a:pt x="287" y="9"/>
                    <a:pt x="287" y="9"/>
                  </a:cubicBezTo>
                  <a:cubicBezTo>
                    <a:pt x="287" y="9"/>
                    <a:pt x="288" y="9"/>
                    <a:pt x="288" y="9"/>
                  </a:cubicBezTo>
                  <a:cubicBezTo>
                    <a:pt x="289" y="8"/>
                    <a:pt x="289" y="8"/>
                    <a:pt x="289" y="7"/>
                  </a:cubicBezTo>
                  <a:cubicBezTo>
                    <a:pt x="290" y="7"/>
                    <a:pt x="290" y="7"/>
                    <a:pt x="291" y="7"/>
                  </a:cubicBezTo>
                  <a:cubicBezTo>
                    <a:pt x="291" y="7"/>
                    <a:pt x="291" y="7"/>
                    <a:pt x="292" y="7"/>
                  </a:cubicBezTo>
                  <a:cubicBezTo>
                    <a:pt x="293" y="7"/>
                    <a:pt x="293" y="7"/>
                    <a:pt x="294" y="6"/>
                  </a:cubicBezTo>
                  <a:cubicBezTo>
                    <a:pt x="294" y="6"/>
                    <a:pt x="294" y="6"/>
                    <a:pt x="295" y="6"/>
                  </a:cubicBezTo>
                  <a:cubicBezTo>
                    <a:pt x="296" y="6"/>
                    <a:pt x="296" y="6"/>
                    <a:pt x="296" y="6"/>
                  </a:cubicBezTo>
                  <a:cubicBezTo>
                    <a:pt x="297" y="6"/>
                    <a:pt x="297" y="6"/>
                    <a:pt x="298" y="6"/>
                  </a:cubicBezTo>
                  <a:cubicBezTo>
                    <a:pt x="298" y="6"/>
                    <a:pt x="298" y="5"/>
                    <a:pt x="299" y="5"/>
                  </a:cubicBezTo>
                  <a:cubicBezTo>
                    <a:pt x="299" y="4"/>
                    <a:pt x="298" y="4"/>
                    <a:pt x="299" y="4"/>
                  </a:cubicBezTo>
                  <a:cubicBezTo>
                    <a:pt x="300" y="4"/>
                    <a:pt x="300" y="4"/>
                    <a:pt x="300" y="4"/>
                  </a:cubicBezTo>
                  <a:cubicBezTo>
                    <a:pt x="301" y="4"/>
                    <a:pt x="302" y="4"/>
                    <a:pt x="302" y="4"/>
                  </a:cubicBezTo>
                  <a:cubicBezTo>
                    <a:pt x="303" y="4"/>
                    <a:pt x="303" y="5"/>
                    <a:pt x="303" y="5"/>
                  </a:cubicBezTo>
                  <a:cubicBezTo>
                    <a:pt x="303" y="5"/>
                    <a:pt x="303" y="6"/>
                    <a:pt x="303" y="6"/>
                  </a:cubicBezTo>
                  <a:cubicBezTo>
                    <a:pt x="304" y="6"/>
                    <a:pt x="304" y="6"/>
                    <a:pt x="304" y="5"/>
                  </a:cubicBezTo>
                  <a:cubicBezTo>
                    <a:pt x="304" y="5"/>
                    <a:pt x="305" y="5"/>
                    <a:pt x="305" y="4"/>
                  </a:cubicBezTo>
                  <a:cubicBezTo>
                    <a:pt x="305" y="3"/>
                    <a:pt x="305" y="3"/>
                    <a:pt x="305" y="3"/>
                  </a:cubicBezTo>
                  <a:cubicBezTo>
                    <a:pt x="305" y="2"/>
                    <a:pt x="306" y="3"/>
                    <a:pt x="306" y="2"/>
                  </a:cubicBezTo>
                  <a:cubicBezTo>
                    <a:pt x="306" y="2"/>
                    <a:pt x="306" y="2"/>
                    <a:pt x="306" y="1"/>
                  </a:cubicBezTo>
                  <a:cubicBezTo>
                    <a:pt x="307" y="1"/>
                    <a:pt x="308" y="1"/>
                    <a:pt x="308" y="1"/>
                  </a:cubicBezTo>
                  <a:cubicBezTo>
                    <a:pt x="308" y="1"/>
                    <a:pt x="309" y="0"/>
                    <a:pt x="309" y="0"/>
                  </a:cubicBezTo>
                  <a:cubicBezTo>
                    <a:pt x="310" y="0"/>
                    <a:pt x="311" y="0"/>
                    <a:pt x="311" y="0"/>
                  </a:cubicBezTo>
                  <a:cubicBezTo>
                    <a:pt x="311" y="0"/>
                    <a:pt x="312" y="1"/>
                    <a:pt x="312" y="1"/>
                  </a:cubicBezTo>
                  <a:cubicBezTo>
                    <a:pt x="314" y="1"/>
                    <a:pt x="314" y="1"/>
                    <a:pt x="314" y="1"/>
                  </a:cubicBezTo>
                  <a:cubicBezTo>
                    <a:pt x="314" y="1"/>
                    <a:pt x="313" y="1"/>
                    <a:pt x="314" y="2"/>
                  </a:cubicBezTo>
                  <a:cubicBezTo>
                    <a:pt x="314" y="2"/>
                    <a:pt x="315" y="2"/>
                    <a:pt x="315" y="2"/>
                  </a:cubicBezTo>
                  <a:cubicBezTo>
                    <a:pt x="315" y="2"/>
                    <a:pt x="316" y="2"/>
                    <a:pt x="316" y="3"/>
                  </a:cubicBezTo>
                  <a:cubicBezTo>
                    <a:pt x="316" y="3"/>
                    <a:pt x="317" y="3"/>
                    <a:pt x="317" y="3"/>
                  </a:cubicBezTo>
                  <a:cubicBezTo>
                    <a:pt x="317" y="3"/>
                    <a:pt x="318" y="3"/>
                    <a:pt x="319" y="3"/>
                  </a:cubicBezTo>
                  <a:cubicBezTo>
                    <a:pt x="320" y="3"/>
                    <a:pt x="321" y="3"/>
                    <a:pt x="321" y="3"/>
                  </a:cubicBezTo>
                  <a:cubicBezTo>
                    <a:pt x="321" y="3"/>
                    <a:pt x="322" y="3"/>
                    <a:pt x="322" y="3"/>
                  </a:cubicBezTo>
                  <a:cubicBezTo>
                    <a:pt x="322" y="3"/>
                    <a:pt x="322" y="2"/>
                    <a:pt x="323" y="3"/>
                  </a:cubicBezTo>
                  <a:cubicBezTo>
                    <a:pt x="323" y="3"/>
                    <a:pt x="324" y="3"/>
                    <a:pt x="324" y="3"/>
                  </a:cubicBezTo>
                  <a:cubicBezTo>
                    <a:pt x="324" y="3"/>
                    <a:pt x="324" y="3"/>
                    <a:pt x="325" y="3"/>
                  </a:cubicBezTo>
                  <a:cubicBezTo>
                    <a:pt x="326" y="3"/>
                    <a:pt x="327" y="3"/>
                    <a:pt x="327" y="3"/>
                  </a:cubicBezTo>
                  <a:cubicBezTo>
                    <a:pt x="327" y="4"/>
                    <a:pt x="328" y="4"/>
                    <a:pt x="327" y="5"/>
                  </a:cubicBezTo>
                  <a:cubicBezTo>
                    <a:pt x="327" y="6"/>
                    <a:pt x="327" y="6"/>
                    <a:pt x="327" y="6"/>
                  </a:cubicBezTo>
                  <a:cubicBezTo>
                    <a:pt x="327" y="6"/>
                    <a:pt x="328" y="6"/>
                    <a:pt x="328" y="7"/>
                  </a:cubicBezTo>
                  <a:cubicBezTo>
                    <a:pt x="328" y="7"/>
                    <a:pt x="328" y="8"/>
                    <a:pt x="328" y="8"/>
                  </a:cubicBezTo>
                  <a:cubicBezTo>
                    <a:pt x="328" y="8"/>
                    <a:pt x="329" y="8"/>
                    <a:pt x="329" y="7"/>
                  </a:cubicBezTo>
                  <a:cubicBezTo>
                    <a:pt x="329" y="7"/>
                    <a:pt x="329" y="7"/>
                    <a:pt x="330" y="7"/>
                  </a:cubicBezTo>
                  <a:cubicBezTo>
                    <a:pt x="330" y="7"/>
                    <a:pt x="330" y="7"/>
                    <a:pt x="330" y="7"/>
                  </a:cubicBezTo>
                  <a:cubicBezTo>
                    <a:pt x="331" y="6"/>
                    <a:pt x="333" y="5"/>
                    <a:pt x="333" y="5"/>
                  </a:cubicBezTo>
                  <a:cubicBezTo>
                    <a:pt x="333" y="5"/>
                    <a:pt x="332" y="6"/>
                    <a:pt x="333" y="6"/>
                  </a:cubicBezTo>
                  <a:cubicBezTo>
                    <a:pt x="333" y="7"/>
                    <a:pt x="333" y="7"/>
                    <a:pt x="333" y="7"/>
                  </a:cubicBezTo>
                  <a:cubicBezTo>
                    <a:pt x="334" y="8"/>
                    <a:pt x="334" y="8"/>
                    <a:pt x="334" y="7"/>
                  </a:cubicBezTo>
                  <a:cubicBezTo>
                    <a:pt x="335" y="7"/>
                    <a:pt x="336" y="7"/>
                    <a:pt x="337" y="7"/>
                  </a:cubicBezTo>
                  <a:cubicBezTo>
                    <a:pt x="337" y="7"/>
                    <a:pt x="338" y="7"/>
                    <a:pt x="338" y="7"/>
                  </a:cubicBezTo>
                  <a:cubicBezTo>
                    <a:pt x="338" y="6"/>
                    <a:pt x="338" y="6"/>
                    <a:pt x="339" y="6"/>
                  </a:cubicBezTo>
                  <a:cubicBezTo>
                    <a:pt x="340" y="6"/>
                    <a:pt x="341" y="6"/>
                    <a:pt x="341" y="7"/>
                  </a:cubicBezTo>
                  <a:cubicBezTo>
                    <a:pt x="342" y="7"/>
                    <a:pt x="342" y="7"/>
                    <a:pt x="343" y="7"/>
                  </a:cubicBezTo>
                  <a:cubicBezTo>
                    <a:pt x="343" y="7"/>
                    <a:pt x="343" y="7"/>
                    <a:pt x="343" y="8"/>
                  </a:cubicBezTo>
                  <a:cubicBezTo>
                    <a:pt x="343" y="8"/>
                    <a:pt x="344" y="9"/>
                    <a:pt x="344" y="9"/>
                  </a:cubicBezTo>
                  <a:cubicBezTo>
                    <a:pt x="344" y="10"/>
                    <a:pt x="344" y="10"/>
                    <a:pt x="344" y="11"/>
                  </a:cubicBezTo>
                  <a:cubicBezTo>
                    <a:pt x="345" y="11"/>
                    <a:pt x="344" y="11"/>
                    <a:pt x="345" y="10"/>
                  </a:cubicBezTo>
                  <a:cubicBezTo>
                    <a:pt x="346" y="10"/>
                    <a:pt x="347" y="10"/>
                    <a:pt x="347" y="9"/>
                  </a:cubicBezTo>
                  <a:cubicBezTo>
                    <a:pt x="347" y="9"/>
                    <a:pt x="348" y="8"/>
                    <a:pt x="348" y="7"/>
                  </a:cubicBezTo>
                  <a:cubicBezTo>
                    <a:pt x="348" y="7"/>
                    <a:pt x="348" y="7"/>
                    <a:pt x="348" y="6"/>
                  </a:cubicBezTo>
                  <a:cubicBezTo>
                    <a:pt x="348" y="6"/>
                    <a:pt x="348" y="5"/>
                    <a:pt x="348" y="5"/>
                  </a:cubicBezTo>
                  <a:cubicBezTo>
                    <a:pt x="349" y="5"/>
                    <a:pt x="350" y="5"/>
                    <a:pt x="350" y="5"/>
                  </a:cubicBezTo>
                  <a:cubicBezTo>
                    <a:pt x="351" y="6"/>
                    <a:pt x="351" y="6"/>
                    <a:pt x="351" y="6"/>
                  </a:cubicBezTo>
                  <a:cubicBezTo>
                    <a:pt x="352" y="5"/>
                    <a:pt x="351" y="5"/>
                    <a:pt x="352" y="5"/>
                  </a:cubicBezTo>
                  <a:cubicBezTo>
                    <a:pt x="352" y="4"/>
                    <a:pt x="352" y="4"/>
                    <a:pt x="353" y="4"/>
                  </a:cubicBezTo>
                  <a:cubicBezTo>
                    <a:pt x="354" y="5"/>
                    <a:pt x="354" y="5"/>
                    <a:pt x="354" y="5"/>
                  </a:cubicBezTo>
                  <a:cubicBezTo>
                    <a:pt x="354" y="6"/>
                    <a:pt x="355" y="6"/>
                    <a:pt x="355" y="6"/>
                  </a:cubicBezTo>
                  <a:cubicBezTo>
                    <a:pt x="356" y="6"/>
                    <a:pt x="355" y="5"/>
                    <a:pt x="355" y="5"/>
                  </a:cubicBezTo>
                  <a:cubicBezTo>
                    <a:pt x="355" y="5"/>
                    <a:pt x="355" y="4"/>
                    <a:pt x="356" y="5"/>
                  </a:cubicBezTo>
                  <a:cubicBezTo>
                    <a:pt x="356" y="5"/>
                    <a:pt x="357" y="5"/>
                    <a:pt x="357" y="5"/>
                  </a:cubicBezTo>
                  <a:cubicBezTo>
                    <a:pt x="357" y="5"/>
                    <a:pt x="357" y="4"/>
                    <a:pt x="357" y="4"/>
                  </a:cubicBezTo>
                  <a:cubicBezTo>
                    <a:pt x="358" y="4"/>
                    <a:pt x="357" y="3"/>
                    <a:pt x="358" y="3"/>
                  </a:cubicBezTo>
                  <a:cubicBezTo>
                    <a:pt x="358" y="3"/>
                    <a:pt x="358" y="3"/>
                    <a:pt x="359" y="3"/>
                  </a:cubicBezTo>
                  <a:cubicBezTo>
                    <a:pt x="359" y="2"/>
                    <a:pt x="360" y="3"/>
                    <a:pt x="360" y="3"/>
                  </a:cubicBezTo>
                  <a:cubicBezTo>
                    <a:pt x="360" y="3"/>
                    <a:pt x="360" y="3"/>
                    <a:pt x="361" y="4"/>
                  </a:cubicBezTo>
                  <a:cubicBezTo>
                    <a:pt x="362" y="4"/>
                    <a:pt x="362" y="4"/>
                    <a:pt x="362" y="5"/>
                  </a:cubicBezTo>
                  <a:cubicBezTo>
                    <a:pt x="362" y="6"/>
                    <a:pt x="362" y="7"/>
                    <a:pt x="363" y="8"/>
                  </a:cubicBezTo>
                  <a:cubicBezTo>
                    <a:pt x="363" y="8"/>
                    <a:pt x="364" y="10"/>
                    <a:pt x="364" y="10"/>
                  </a:cubicBezTo>
                  <a:cubicBezTo>
                    <a:pt x="364" y="11"/>
                    <a:pt x="364" y="11"/>
                    <a:pt x="365" y="11"/>
                  </a:cubicBezTo>
                  <a:cubicBezTo>
                    <a:pt x="365" y="11"/>
                    <a:pt x="366" y="11"/>
                    <a:pt x="366" y="11"/>
                  </a:cubicBezTo>
                  <a:cubicBezTo>
                    <a:pt x="366" y="11"/>
                    <a:pt x="366" y="12"/>
                    <a:pt x="366" y="13"/>
                  </a:cubicBezTo>
                  <a:cubicBezTo>
                    <a:pt x="366" y="13"/>
                    <a:pt x="366" y="14"/>
                    <a:pt x="366" y="15"/>
                  </a:cubicBezTo>
                  <a:cubicBezTo>
                    <a:pt x="366" y="15"/>
                    <a:pt x="366" y="15"/>
                    <a:pt x="366" y="16"/>
                  </a:cubicBezTo>
                  <a:cubicBezTo>
                    <a:pt x="366" y="17"/>
                    <a:pt x="366" y="16"/>
                    <a:pt x="366" y="18"/>
                  </a:cubicBezTo>
                  <a:cubicBezTo>
                    <a:pt x="367" y="19"/>
                    <a:pt x="367" y="19"/>
                    <a:pt x="367" y="20"/>
                  </a:cubicBezTo>
                  <a:cubicBezTo>
                    <a:pt x="366" y="21"/>
                    <a:pt x="366" y="20"/>
                    <a:pt x="366" y="22"/>
                  </a:cubicBezTo>
                  <a:cubicBezTo>
                    <a:pt x="366" y="23"/>
                    <a:pt x="367" y="23"/>
                    <a:pt x="366" y="25"/>
                  </a:cubicBezTo>
                  <a:cubicBezTo>
                    <a:pt x="366" y="26"/>
                    <a:pt x="366" y="26"/>
                    <a:pt x="365" y="27"/>
                  </a:cubicBezTo>
                  <a:cubicBezTo>
                    <a:pt x="365" y="28"/>
                    <a:pt x="364" y="29"/>
                    <a:pt x="364" y="29"/>
                  </a:cubicBezTo>
                  <a:cubicBezTo>
                    <a:pt x="363" y="30"/>
                    <a:pt x="363" y="29"/>
                    <a:pt x="362" y="30"/>
                  </a:cubicBezTo>
                  <a:cubicBezTo>
                    <a:pt x="361" y="31"/>
                    <a:pt x="361" y="31"/>
                    <a:pt x="361" y="33"/>
                  </a:cubicBezTo>
                  <a:cubicBezTo>
                    <a:pt x="360" y="34"/>
                    <a:pt x="361" y="34"/>
                    <a:pt x="360" y="35"/>
                  </a:cubicBezTo>
                  <a:cubicBezTo>
                    <a:pt x="359" y="36"/>
                    <a:pt x="359" y="36"/>
                    <a:pt x="359" y="37"/>
                  </a:cubicBezTo>
                  <a:cubicBezTo>
                    <a:pt x="358" y="38"/>
                    <a:pt x="358" y="39"/>
                    <a:pt x="358" y="40"/>
                  </a:cubicBezTo>
                  <a:cubicBezTo>
                    <a:pt x="357" y="40"/>
                    <a:pt x="355" y="47"/>
                    <a:pt x="355" y="47"/>
                  </a:cubicBezTo>
                  <a:cubicBezTo>
                    <a:pt x="355" y="47"/>
                    <a:pt x="354" y="47"/>
                    <a:pt x="354" y="48"/>
                  </a:cubicBezTo>
                  <a:cubicBezTo>
                    <a:pt x="354" y="49"/>
                    <a:pt x="353" y="50"/>
                    <a:pt x="353" y="51"/>
                  </a:cubicBezTo>
                  <a:cubicBezTo>
                    <a:pt x="353" y="51"/>
                    <a:pt x="353" y="51"/>
                    <a:pt x="352" y="52"/>
                  </a:cubicBezTo>
                  <a:cubicBezTo>
                    <a:pt x="352" y="54"/>
                    <a:pt x="351" y="55"/>
                    <a:pt x="351" y="55"/>
                  </a:cubicBezTo>
                  <a:cubicBezTo>
                    <a:pt x="350" y="56"/>
                    <a:pt x="350" y="56"/>
                    <a:pt x="348" y="57"/>
                  </a:cubicBezTo>
                  <a:cubicBezTo>
                    <a:pt x="347" y="58"/>
                    <a:pt x="346" y="59"/>
                    <a:pt x="346" y="60"/>
                  </a:cubicBezTo>
                  <a:cubicBezTo>
                    <a:pt x="346" y="61"/>
                    <a:pt x="346" y="61"/>
                    <a:pt x="346" y="62"/>
                  </a:cubicBezTo>
                  <a:cubicBezTo>
                    <a:pt x="346" y="64"/>
                    <a:pt x="344" y="66"/>
                    <a:pt x="344" y="67"/>
                  </a:cubicBezTo>
                  <a:cubicBezTo>
                    <a:pt x="343" y="67"/>
                    <a:pt x="342" y="68"/>
                    <a:pt x="341" y="69"/>
                  </a:cubicBezTo>
                  <a:cubicBezTo>
                    <a:pt x="341" y="69"/>
                    <a:pt x="341" y="69"/>
                    <a:pt x="340" y="70"/>
                  </a:cubicBezTo>
                  <a:cubicBezTo>
                    <a:pt x="340" y="71"/>
                    <a:pt x="340" y="72"/>
                    <a:pt x="340" y="73"/>
                  </a:cubicBezTo>
                  <a:cubicBezTo>
                    <a:pt x="340" y="73"/>
                    <a:pt x="340" y="73"/>
                    <a:pt x="340" y="74"/>
                  </a:cubicBezTo>
                  <a:cubicBezTo>
                    <a:pt x="340" y="75"/>
                    <a:pt x="340" y="74"/>
                    <a:pt x="340" y="76"/>
                  </a:cubicBezTo>
                  <a:cubicBezTo>
                    <a:pt x="340" y="78"/>
                    <a:pt x="339" y="78"/>
                    <a:pt x="339" y="80"/>
                  </a:cubicBezTo>
                  <a:cubicBezTo>
                    <a:pt x="338" y="81"/>
                    <a:pt x="339" y="82"/>
                    <a:pt x="339" y="82"/>
                  </a:cubicBezTo>
                  <a:cubicBezTo>
                    <a:pt x="339" y="82"/>
                    <a:pt x="339" y="83"/>
                    <a:pt x="339" y="84"/>
                  </a:cubicBezTo>
                  <a:cubicBezTo>
                    <a:pt x="339" y="85"/>
                    <a:pt x="340" y="86"/>
                    <a:pt x="339" y="87"/>
                  </a:cubicBezTo>
                  <a:cubicBezTo>
                    <a:pt x="339" y="89"/>
                    <a:pt x="338" y="89"/>
                    <a:pt x="338" y="90"/>
                  </a:cubicBezTo>
                  <a:cubicBezTo>
                    <a:pt x="338" y="91"/>
                    <a:pt x="338" y="91"/>
                    <a:pt x="339" y="93"/>
                  </a:cubicBezTo>
                  <a:cubicBezTo>
                    <a:pt x="339" y="94"/>
                    <a:pt x="339" y="99"/>
                    <a:pt x="339" y="100"/>
                  </a:cubicBezTo>
                  <a:cubicBezTo>
                    <a:pt x="339" y="101"/>
                    <a:pt x="339" y="102"/>
                    <a:pt x="339" y="105"/>
                  </a:cubicBezTo>
                  <a:cubicBezTo>
                    <a:pt x="338" y="107"/>
                    <a:pt x="336" y="112"/>
                    <a:pt x="336" y="113"/>
                  </a:cubicBezTo>
                  <a:cubicBezTo>
                    <a:pt x="335" y="114"/>
                    <a:pt x="334" y="115"/>
                    <a:pt x="334" y="116"/>
                  </a:cubicBezTo>
                  <a:cubicBezTo>
                    <a:pt x="334" y="117"/>
                    <a:pt x="334" y="118"/>
                    <a:pt x="334" y="119"/>
                  </a:cubicBezTo>
                  <a:cubicBezTo>
                    <a:pt x="334" y="120"/>
                    <a:pt x="334" y="121"/>
                    <a:pt x="334" y="121"/>
                  </a:cubicBezTo>
                  <a:cubicBezTo>
                    <a:pt x="333" y="122"/>
                    <a:pt x="333" y="124"/>
                    <a:pt x="332" y="125"/>
                  </a:cubicBezTo>
                  <a:cubicBezTo>
                    <a:pt x="332" y="126"/>
                    <a:pt x="332" y="127"/>
                    <a:pt x="331" y="128"/>
                  </a:cubicBezTo>
                  <a:cubicBezTo>
                    <a:pt x="330" y="128"/>
                    <a:pt x="330" y="129"/>
                    <a:pt x="330" y="130"/>
                  </a:cubicBezTo>
                  <a:cubicBezTo>
                    <a:pt x="330" y="130"/>
                    <a:pt x="329" y="131"/>
                    <a:pt x="329" y="132"/>
                  </a:cubicBezTo>
                  <a:cubicBezTo>
                    <a:pt x="329" y="134"/>
                    <a:pt x="329" y="134"/>
                    <a:pt x="329" y="135"/>
                  </a:cubicBezTo>
                  <a:cubicBezTo>
                    <a:pt x="329" y="136"/>
                    <a:pt x="330" y="137"/>
                    <a:pt x="330" y="139"/>
                  </a:cubicBezTo>
                  <a:cubicBezTo>
                    <a:pt x="330" y="141"/>
                    <a:pt x="331" y="143"/>
                    <a:pt x="331" y="144"/>
                  </a:cubicBezTo>
                  <a:cubicBezTo>
                    <a:pt x="331" y="145"/>
                    <a:pt x="330" y="145"/>
                    <a:pt x="330" y="146"/>
                  </a:cubicBezTo>
                  <a:cubicBezTo>
                    <a:pt x="330" y="148"/>
                    <a:pt x="330" y="148"/>
                    <a:pt x="330" y="150"/>
                  </a:cubicBezTo>
                  <a:cubicBezTo>
                    <a:pt x="330" y="152"/>
                    <a:pt x="330" y="152"/>
                    <a:pt x="330" y="153"/>
                  </a:cubicBezTo>
                  <a:cubicBezTo>
                    <a:pt x="331" y="154"/>
                    <a:pt x="333" y="156"/>
                    <a:pt x="333" y="156"/>
                  </a:cubicBezTo>
                  <a:cubicBezTo>
                    <a:pt x="333" y="156"/>
                    <a:pt x="333" y="160"/>
                    <a:pt x="333" y="161"/>
                  </a:cubicBezTo>
                  <a:cubicBezTo>
                    <a:pt x="333" y="162"/>
                    <a:pt x="333" y="163"/>
                    <a:pt x="333" y="164"/>
                  </a:cubicBezTo>
                  <a:cubicBezTo>
                    <a:pt x="333" y="164"/>
                    <a:pt x="332" y="165"/>
                    <a:pt x="331" y="166"/>
                  </a:cubicBezTo>
                  <a:cubicBezTo>
                    <a:pt x="330" y="166"/>
                    <a:pt x="328" y="170"/>
                    <a:pt x="328" y="170"/>
                  </a:cubicBezTo>
                  <a:cubicBezTo>
                    <a:pt x="328" y="170"/>
                    <a:pt x="326" y="173"/>
                    <a:pt x="325" y="173"/>
                  </a:cubicBezTo>
                  <a:cubicBezTo>
                    <a:pt x="325" y="173"/>
                    <a:pt x="325" y="174"/>
                    <a:pt x="325" y="175"/>
                  </a:cubicBezTo>
                  <a:cubicBezTo>
                    <a:pt x="325" y="176"/>
                    <a:pt x="325" y="177"/>
                    <a:pt x="324" y="178"/>
                  </a:cubicBezTo>
                  <a:cubicBezTo>
                    <a:pt x="324" y="180"/>
                    <a:pt x="323" y="179"/>
                    <a:pt x="323" y="181"/>
                  </a:cubicBezTo>
                  <a:cubicBezTo>
                    <a:pt x="323" y="183"/>
                    <a:pt x="323" y="184"/>
                    <a:pt x="323" y="185"/>
                  </a:cubicBezTo>
                  <a:cubicBezTo>
                    <a:pt x="322" y="185"/>
                    <a:pt x="322" y="186"/>
                    <a:pt x="321" y="186"/>
                  </a:cubicBezTo>
                  <a:cubicBezTo>
                    <a:pt x="320" y="187"/>
                    <a:pt x="319" y="188"/>
                    <a:pt x="319" y="189"/>
                  </a:cubicBezTo>
                  <a:cubicBezTo>
                    <a:pt x="319" y="189"/>
                    <a:pt x="319" y="191"/>
                    <a:pt x="319" y="192"/>
                  </a:cubicBezTo>
                  <a:cubicBezTo>
                    <a:pt x="319" y="192"/>
                    <a:pt x="319" y="195"/>
                    <a:pt x="319" y="195"/>
                  </a:cubicBezTo>
                  <a:cubicBezTo>
                    <a:pt x="319" y="196"/>
                    <a:pt x="319" y="196"/>
                    <a:pt x="320" y="197"/>
                  </a:cubicBezTo>
                  <a:cubicBezTo>
                    <a:pt x="321" y="198"/>
                    <a:pt x="321" y="199"/>
                    <a:pt x="321" y="200"/>
                  </a:cubicBezTo>
                  <a:cubicBezTo>
                    <a:pt x="321" y="201"/>
                    <a:pt x="320" y="202"/>
                    <a:pt x="320" y="202"/>
                  </a:cubicBezTo>
                  <a:cubicBezTo>
                    <a:pt x="320" y="203"/>
                    <a:pt x="318" y="207"/>
                    <a:pt x="318" y="208"/>
                  </a:cubicBezTo>
                  <a:cubicBezTo>
                    <a:pt x="318" y="208"/>
                    <a:pt x="317" y="210"/>
                    <a:pt x="317" y="211"/>
                  </a:cubicBezTo>
                  <a:cubicBezTo>
                    <a:pt x="316" y="212"/>
                    <a:pt x="317" y="212"/>
                    <a:pt x="316" y="213"/>
                  </a:cubicBezTo>
                  <a:cubicBezTo>
                    <a:pt x="316" y="214"/>
                    <a:pt x="315" y="214"/>
                    <a:pt x="314" y="214"/>
                  </a:cubicBezTo>
                  <a:cubicBezTo>
                    <a:pt x="314" y="215"/>
                    <a:pt x="313" y="214"/>
                    <a:pt x="312" y="215"/>
                  </a:cubicBezTo>
                  <a:cubicBezTo>
                    <a:pt x="312" y="216"/>
                    <a:pt x="312" y="216"/>
                    <a:pt x="312" y="216"/>
                  </a:cubicBezTo>
                  <a:cubicBezTo>
                    <a:pt x="311" y="216"/>
                    <a:pt x="310" y="217"/>
                    <a:pt x="309" y="217"/>
                  </a:cubicBezTo>
                  <a:cubicBezTo>
                    <a:pt x="308" y="217"/>
                    <a:pt x="308" y="217"/>
                    <a:pt x="307" y="218"/>
                  </a:cubicBezTo>
                  <a:cubicBezTo>
                    <a:pt x="306" y="219"/>
                    <a:pt x="306" y="223"/>
                    <a:pt x="305" y="223"/>
                  </a:cubicBezTo>
                  <a:cubicBezTo>
                    <a:pt x="305" y="224"/>
                    <a:pt x="305" y="224"/>
                    <a:pt x="305" y="225"/>
                  </a:cubicBezTo>
                  <a:cubicBezTo>
                    <a:pt x="304" y="225"/>
                    <a:pt x="304" y="226"/>
                    <a:pt x="303" y="226"/>
                  </a:cubicBezTo>
                  <a:cubicBezTo>
                    <a:pt x="303" y="226"/>
                    <a:pt x="301" y="226"/>
                    <a:pt x="301" y="226"/>
                  </a:cubicBezTo>
                  <a:cubicBezTo>
                    <a:pt x="301" y="227"/>
                    <a:pt x="302" y="228"/>
                    <a:pt x="301" y="228"/>
                  </a:cubicBezTo>
                  <a:cubicBezTo>
                    <a:pt x="300" y="229"/>
                    <a:pt x="300" y="229"/>
                    <a:pt x="299" y="229"/>
                  </a:cubicBezTo>
                  <a:cubicBezTo>
                    <a:pt x="298" y="229"/>
                    <a:pt x="298" y="229"/>
                    <a:pt x="297" y="230"/>
                  </a:cubicBezTo>
                  <a:cubicBezTo>
                    <a:pt x="295" y="231"/>
                    <a:pt x="295" y="232"/>
                    <a:pt x="294" y="232"/>
                  </a:cubicBezTo>
                  <a:cubicBezTo>
                    <a:pt x="294" y="231"/>
                    <a:pt x="294" y="231"/>
                    <a:pt x="293" y="232"/>
                  </a:cubicBezTo>
                  <a:cubicBezTo>
                    <a:pt x="292" y="232"/>
                    <a:pt x="292" y="231"/>
                    <a:pt x="291" y="232"/>
                  </a:cubicBezTo>
                  <a:cubicBezTo>
                    <a:pt x="290" y="232"/>
                    <a:pt x="288" y="232"/>
                    <a:pt x="287" y="232"/>
                  </a:cubicBezTo>
                  <a:cubicBezTo>
                    <a:pt x="286" y="233"/>
                    <a:pt x="285" y="234"/>
                    <a:pt x="284" y="235"/>
                  </a:cubicBezTo>
                  <a:cubicBezTo>
                    <a:pt x="283" y="236"/>
                    <a:pt x="280" y="239"/>
                    <a:pt x="279" y="239"/>
                  </a:cubicBezTo>
                  <a:cubicBezTo>
                    <a:pt x="279" y="240"/>
                    <a:pt x="278" y="241"/>
                    <a:pt x="278" y="241"/>
                  </a:cubicBezTo>
                  <a:cubicBezTo>
                    <a:pt x="277" y="241"/>
                    <a:pt x="276" y="240"/>
                    <a:pt x="275" y="241"/>
                  </a:cubicBezTo>
                  <a:cubicBezTo>
                    <a:pt x="275" y="242"/>
                    <a:pt x="274" y="243"/>
                    <a:pt x="274" y="244"/>
                  </a:cubicBezTo>
                  <a:cubicBezTo>
                    <a:pt x="273" y="246"/>
                    <a:pt x="273" y="246"/>
                    <a:pt x="272" y="247"/>
                  </a:cubicBezTo>
                  <a:cubicBezTo>
                    <a:pt x="272" y="248"/>
                    <a:pt x="271" y="249"/>
                    <a:pt x="270" y="250"/>
                  </a:cubicBezTo>
                  <a:cubicBezTo>
                    <a:pt x="270" y="251"/>
                    <a:pt x="268" y="257"/>
                    <a:pt x="268" y="258"/>
                  </a:cubicBezTo>
                  <a:cubicBezTo>
                    <a:pt x="267" y="259"/>
                    <a:pt x="266" y="261"/>
                    <a:pt x="266" y="262"/>
                  </a:cubicBezTo>
                  <a:cubicBezTo>
                    <a:pt x="266" y="262"/>
                    <a:pt x="265" y="264"/>
                    <a:pt x="264" y="265"/>
                  </a:cubicBezTo>
                  <a:cubicBezTo>
                    <a:pt x="264" y="266"/>
                    <a:pt x="264" y="266"/>
                    <a:pt x="263" y="267"/>
                  </a:cubicBezTo>
                  <a:cubicBezTo>
                    <a:pt x="263" y="268"/>
                    <a:pt x="263" y="268"/>
                    <a:pt x="262" y="269"/>
                  </a:cubicBezTo>
                  <a:cubicBezTo>
                    <a:pt x="262" y="269"/>
                    <a:pt x="260" y="270"/>
                    <a:pt x="260" y="271"/>
                  </a:cubicBezTo>
                  <a:cubicBezTo>
                    <a:pt x="259" y="271"/>
                    <a:pt x="259" y="273"/>
                    <a:pt x="259" y="273"/>
                  </a:cubicBezTo>
                  <a:cubicBezTo>
                    <a:pt x="258" y="273"/>
                    <a:pt x="258" y="273"/>
                    <a:pt x="257" y="274"/>
                  </a:cubicBezTo>
                  <a:cubicBezTo>
                    <a:pt x="256" y="275"/>
                    <a:pt x="256" y="275"/>
                    <a:pt x="255" y="276"/>
                  </a:cubicBezTo>
                  <a:cubicBezTo>
                    <a:pt x="254" y="278"/>
                    <a:pt x="254" y="277"/>
                    <a:pt x="253" y="279"/>
                  </a:cubicBezTo>
                  <a:cubicBezTo>
                    <a:pt x="252" y="280"/>
                    <a:pt x="252" y="280"/>
                    <a:pt x="251" y="281"/>
                  </a:cubicBezTo>
                  <a:cubicBezTo>
                    <a:pt x="250" y="282"/>
                    <a:pt x="249" y="283"/>
                    <a:pt x="248" y="284"/>
                  </a:cubicBezTo>
                  <a:cubicBezTo>
                    <a:pt x="247" y="285"/>
                    <a:pt x="247" y="285"/>
                    <a:pt x="246" y="286"/>
                  </a:cubicBezTo>
                  <a:cubicBezTo>
                    <a:pt x="245" y="287"/>
                    <a:pt x="244" y="287"/>
                    <a:pt x="244" y="288"/>
                  </a:cubicBezTo>
                  <a:cubicBezTo>
                    <a:pt x="243" y="290"/>
                    <a:pt x="243" y="291"/>
                    <a:pt x="243" y="292"/>
                  </a:cubicBezTo>
                  <a:cubicBezTo>
                    <a:pt x="244" y="293"/>
                    <a:pt x="245" y="293"/>
                    <a:pt x="244" y="295"/>
                  </a:cubicBezTo>
                  <a:cubicBezTo>
                    <a:pt x="244" y="296"/>
                    <a:pt x="243" y="297"/>
                    <a:pt x="243" y="298"/>
                  </a:cubicBezTo>
                  <a:cubicBezTo>
                    <a:pt x="244" y="298"/>
                    <a:pt x="244" y="298"/>
                    <a:pt x="245" y="300"/>
                  </a:cubicBezTo>
                  <a:cubicBezTo>
                    <a:pt x="245" y="301"/>
                    <a:pt x="246" y="301"/>
                    <a:pt x="246" y="302"/>
                  </a:cubicBezTo>
                  <a:cubicBezTo>
                    <a:pt x="246" y="304"/>
                    <a:pt x="245" y="304"/>
                    <a:pt x="246" y="305"/>
                  </a:cubicBezTo>
                  <a:cubicBezTo>
                    <a:pt x="246" y="306"/>
                    <a:pt x="247" y="307"/>
                    <a:pt x="247" y="307"/>
                  </a:cubicBezTo>
                  <a:cubicBezTo>
                    <a:pt x="247" y="307"/>
                    <a:pt x="248" y="308"/>
                    <a:pt x="248" y="309"/>
                  </a:cubicBezTo>
                  <a:cubicBezTo>
                    <a:pt x="248" y="309"/>
                    <a:pt x="247" y="313"/>
                    <a:pt x="247" y="313"/>
                  </a:cubicBezTo>
                  <a:cubicBezTo>
                    <a:pt x="247" y="313"/>
                    <a:pt x="246" y="313"/>
                    <a:pt x="246" y="314"/>
                  </a:cubicBezTo>
                  <a:cubicBezTo>
                    <a:pt x="247" y="316"/>
                    <a:pt x="247" y="315"/>
                    <a:pt x="247" y="317"/>
                  </a:cubicBezTo>
                  <a:cubicBezTo>
                    <a:pt x="247" y="318"/>
                    <a:pt x="247" y="319"/>
                    <a:pt x="247" y="320"/>
                  </a:cubicBezTo>
                  <a:cubicBezTo>
                    <a:pt x="247" y="321"/>
                    <a:pt x="246" y="322"/>
                    <a:pt x="246" y="323"/>
                  </a:cubicBezTo>
                  <a:cubicBezTo>
                    <a:pt x="246" y="323"/>
                    <a:pt x="246" y="323"/>
                    <a:pt x="246" y="325"/>
                  </a:cubicBezTo>
                  <a:cubicBezTo>
                    <a:pt x="247" y="327"/>
                    <a:pt x="247" y="327"/>
                    <a:pt x="247" y="328"/>
                  </a:cubicBezTo>
                  <a:cubicBezTo>
                    <a:pt x="247" y="329"/>
                    <a:pt x="246" y="330"/>
                    <a:pt x="246" y="331"/>
                  </a:cubicBezTo>
                  <a:cubicBezTo>
                    <a:pt x="246" y="331"/>
                    <a:pt x="245" y="331"/>
                    <a:pt x="246" y="332"/>
                  </a:cubicBezTo>
                  <a:cubicBezTo>
                    <a:pt x="246" y="334"/>
                    <a:pt x="246" y="334"/>
                    <a:pt x="246" y="334"/>
                  </a:cubicBezTo>
                  <a:cubicBezTo>
                    <a:pt x="246" y="335"/>
                    <a:pt x="247" y="334"/>
                    <a:pt x="247" y="336"/>
                  </a:cubicBezTo>
                  <a:cubicBezTo>
                    <a:pt x="247" y="337"/>
                    <a:pt x="245" y="336"/>
                    <a:pt x="246" y="338"/>
                  </a:cubicBezTo>
                  <a:cubicBezTo>
                    <a:pt x="246" y="340"/>
                    <a:pt x="247" y="341"/>
                    <a:pt x="247" y="341"/>
                  </a:cubicBezTo>
                  <a:cubicBezTo>
                    <a:pt x="248" y="342"/>
                    <a:pt x="248" y="342"/>
                    <a:pt x="248" y="342"/>
                  </a:cubicBezTo>
                  <a:cubicBezTo>
                    <a:pt x="248" y="342"/>
                    <a:pt x="248" y="343"/>
                    <a:pt x="248" y="343"/>
                  </a:cubicBezTo>
                  <a:cubicBezTo>
                    <a:pt x="248" y="344"/>
                    <a:pt x="248" y="345"/>
                    <a:pt x="247" y="345"/>
                  </a:cubicBezTo>
                  <a:cubicBezTo>
                    <a:pt x="247" y="346"/>
                    <a:pt x="246" y="347"/>
                    <a:pt x="246" y="348"/>
                  </a:cubicBezTo>
                  <a:cubicBezTo>
                    <a:pt x="245" y="348"/>
                    <a:pt x="245" y="349"/>
                    <a:pt x="244" y="350"/>
                  </a:cubicBezTo>
                  <a:cubicBezTo>
                    <a:pt x="243" y="351"/>
                    <a:pt x="243" y="351"/>
                    <a:pt x="243" y="352"/>
                  </a:cubicBezTo>
                  <a:cubicBezTo>
                    <a:pt x="243" y="353"/>
                    <a:pt x="243" y="354"/>
                    <a:pt x="242" y="354"/>
                  </a:cubicBezTo>
                  <a:cubicBezTo>
                    <a:pt x="241" y="355"/>
                    <a:pt x="239" y="358"/>
                    <a:pt x="239" y="358"/>
                  </a:cubicBezTo>
                  <a:cubicBezTo>
                    <a:pt x="239" y="358"/>
                    <a:pt x="238" y="362"/>
                    <a:pt x="238" y="363"/>
                  </a:cubicBezTo>
                  <a:cubicBezTo>
                    <a:pt x="237" y="363"/>
                    <a:pt x="237" y="364"/>
                    <a:pt x="237" y="365"/>
                  </a:cubicBezTo>
                  <a:cubicBezTo>
                    <a:pt x="236" y="366"/>
                    <a:pt x="235" y="367"/>
                    <a:pt x="235" y="367"/>
                  </a:cubicBezTo>
                  <a:cubicBezTo>
                    <a:pt x="235" y="368"/>
                    <a:pt x="234" y="370"/>
                    <a:pt x="234" y="370"/>
                  </a:cubicBezTo>
                  <a:cubicBezTo>
                    <a:pt x="234" y="371"/>
                    <a:pt x="234" y="371"/>
                    <a:pt x="233" y="372"/>
                  </a:cubicBezTo>
                  <a:cubicBezTo>
                    <a:pt x="232" y="374"/>
                    <a:pt x="232" y="374"/>
                    <a:pt x="231" y="374"/>
                  </a:cubicBezTo>
                  <a:cubicBezTo>
                    <a:pt x="231" y="375"/>
                    <a:pt x="231" y="375"/>
                    <a:pt x="229" y="375"/>
                  </a:cubicBezTo>
                  <a:cubicBezTo>
                    <a:pt x="228" y="376"/>
                    <a:pt x="227" y="376"/>
                    <a:pt x="227" y="376"/>
                  </a:cubicBezTo>
                  <a:cubicBezTo>
                    <a:pt x="226" y="376"/>
                    <a:pt x="225" y="376"/>
                    <a:pt x="223" y="376"/>
                  </a:cubicBezTo>
                  <a:cubicBezTo>
                    <a:pt x="222" y="377"/>
                    <a:pt x="220" y="377"/>
                    <a:pt x="220" y="377"/>
                  </a:cubicBezTo>
                  <a:cubicBezTo>
                    <a:pt x="219" y="377"/>
                    <a:pt x="218" y="377"/>
                    <a:pt x="217" y="378"/>
                  </a:cubicBezTo>
                  <a:cubicBezTo>
                    <a:pt x="216" y="378"/>
                    <a:pt x="215" y="378"/>
                    <a:pt x="215" y="379"/>
                  </a:cubicBezTo>
                  <a:cubicBezTo>
                    <a:pt x="214" y="380"/>
                    <a:pt x="213" y="381"/>
                    <a:pt x="213" y="381"/>
                  </a:cubicBezTo>
                  <a:cubicBezTo>
                    <a:pt x="214" y="382"/>
                    <a:pt x="214" y="383"/>
                    <a:pt x="213" y="383"/>
                  </a:cubicBezTo>
                  <a:cubicBezTo>
                    <a:pt x="213" y="384"/>
                    <a:pt x="213" y="384"/>
                    <a:pt x="213" y="385"/>
                  </a:cubicBezTo>
                  <a:cubicBezTo>
                    <a:pt x="212" y="385"/>
                    <a:pt x="212" y="384"/>
                    <a:pt x="212" y="385"/>
                  </a:cubicBezTo>
                  <a:cubicBezTo>
                    <a:pt x="212" y="386"/>
                    <a:pt x="213" y="387"/>
                    <a:pt x="212" y="388"/>
                  </a:cubicBezTo>
                  <a:cubicBezTo>
                    <a:pt x="212" y="389"/>
                    <a:pt x="212" y="389"/>
                    <a:pt x="210" y="389"/>
                  </a:cubicBezTo>
                  <a:cubicBezTo>
                    <a:pt x="209" y="390"/>
                    <a:pt x="208" y="391"/>
                    <a:pt x="208" y="390"/>
                  </a:cubicBezTo>
                  <a:cubicBezTo>
                    <a:pt x="207" y="390"/>
                    <a:pt x="206" y="390"/>
                    <a:pt x="205" y="390"/>
                  </a:cubicBezTo>
                  <a:cubicBezTo>
                    <a:pt x="205" y="390"/>
                    <a:pt x="203" y="390"/>
                    <a:pt x="203" y="391"/>
                  </a:cubicBezTo>
                  <a:cubicBezTo>
                    <a:pt x="202" y="391"/>
                    <a:pt x="202" y="391"/>
                    <a:pt x="201" y="392"/>
                  </a:cubicBezTo>
                  <a:cubicBezTo>
                    <a:pt x="200" y="392"/>
                    <a:pt x="200" y="392"/>
                    <a:pt x="199" y="392"/>
                  </a:cubicBezTo>
                  <a:cubicBezTo>
                    <a:pt x="199" y="392"/>
                    <a:pt x="198" y="392"/>
                    <a:pt x="198" y="393"/>
                  </a:cubicBezTo>
                  <a:cubicBezTo>
                    <a:pt x="198" y="394"/>
                    <a:pt x="198" y="394"/>
                    <a:pt x="198" y="394"/>
                  </a:cubicBezTo>
                  <a:cubicBezTo>
                    <a:pt x="198" y="395"/>
                    <a:pt x="197" y="394"/>
                    <a:pt x="197" y="395"/>
                  </a:cubicBezTo>
                  <a:cubicBezTo>
                    <a:pt x="197" y="395"/>
                    <a:pt x="197" y="395"/>
                    <a:pt x="197" y="396"/>
                  </a:cubicBezTo>
                  <a:cubicBezTo>
                    <a:pt x="197" y="396"/>
                    <a:pt x="198" y="396"/>
                    <a:pt x="197" y="397"/>
                  </a:cubicBezTo>
                  <a:cubicBezTo>
                    <a:pt x="196" y="397"/>
                    <a:pt x="196" y="397"/>
                    <a:pt x="195" y="398"/>
                  </a:cubicBezTo>
                  <a:cubicBezTo>
                    <a:pt x="194" y="399"/>
                    <a:pt x="194" y="400"/>
                    <a:pt x="193" y="400"/>
                  </a:cubicBezTo>
                  <a:cubicBezTo>
                    <a:pt x="193" y="401"/>
                    <a:pt x="193" y="401"/>
                    <a:pt x="192" y="402"/>
                  </a:cubicBezTo>
                  <a:cubicBezTo>
                    <a:pt x="191" y="402"/>
                    <a:pt x="190" y="403"/>
                    <a:pt x="190" y="403"/>
                  </a:cubicBezTo>
                  <a:cubicBezTo>
                    <a:pt x="190" y="403"/>
                    <a:pt x="190" y="403"/>
                    <a:pt x="190" y="404"/>
                  </a:cubicBezTo>
                  <a:cubicBezTo>
                    <a:pt x="189" y="404"/>
                    <a:pt x="189" y="405"/>
                    <a:pt x="188" y="405"/>
                  </a:cubicBezTo>
                  <a:cubicBezTo>
                    <a:pt x="188" y="406"/>
                    <a:pt x="188" y="405"/>
                    <a:pt x="188" y="406"/>
                  </a:cubicBezTo>
                  <a:cubicBezTo>
                    <a:pt x="188" y="407"/>
                    <a:pt x="188" y="407"/>
                    <a:pt x="187" y="407"/>
                  </a:cubicBezTo>
                  <a:cubicBezTo>
                    <a:pt x="187" y="408"/>
                    <a:pt x="186" y="408"/>
                    <a:pt x="186" y="409"/>
                  </a:cubicBezTo>
                  <a:cubicBezTo>
                    <a:pt x="185" y="409"/>
                    <a:pt x="184" y="409"/>
                    <a:pt x="184" y="410"/>
                  </a:cubicBezTo>
                  <a:cubicBezTo>
                    <a:pt x="184" y="410"/>
                    <a:pt x="184" y="411"/>
                    <a:pt x="184" y="412"/>
                  </a:cubicBezTo>
                  <a:cubicBezTo>
                    <a:pt x="183" y="413"/>
                    <a:pt x="182" y="413"/>
                    <a:pt x="182" y="414"/>
                  </a:cubicBezTo>
                  <a:cubicBezTo>
                    <a:pt x="182" y="414"/>
                    <a:pt x="182" y="415"/>
                    <a:pt x="182" y="415"/>
                  </a:cubicBezTo>
                  <a:cubicBezTo>
                    <a:pt x="182" y="416"/>
                    <a:pt x="182" y="416"/>
                    <a:pt x="181" y="417"/>
                  </a:cubicBezTo>
                  <a:cubicBezTo>
                    <a:pt x="180" y="417"/>
                    <a:pt x="180" y="418"/>
                    <a:pt x="179" y="418"/>
                  </a:cubicBezTo>
                  <a:cubicBezTo>
                    <a:pt x="178" y="418"/>
                    <a:pt x="177" y="418"/>
                    <a:pt x="176" y="419"/>
                  </a:cubicBezTo>
                  <a:cubicBezTo>
                    <a:pt x="176" y="419"/>
                    <a:pt x="176" y="419"/>
                    <a:pt x="175" y="420"/>
                  </a:cubicBezTo>
                  <a:cubicBezTo>
                    <a:pt x="174" y="421"/>
                    <a:pt x="174" y="420"/>
                    <a:pt x="173" y="421"/>
                  </a:cubicBezTo>
                  <a:cubicBezTo>
                    <a:pt x="172" y="422"/>
                    <a:pt x="171" y="422"/>
                    <a:pt x="171" y="422"/>
                  </a:cubicBezTo>
                  <a:cubicBezTo>
                    <a:pt x="170" y="421"/>
                    <a:pt x="170" y="421"/>
                    <a:pt x="170" y="421"/>
                  </a:cubicBezTo>
                  <a:cubicBezTo>
                    <a:pt x="170" y="421"/>
                    <a:pt x="169" y="421"/>
                    <a:pt x="169" y="421"/>
                  </a:cubicBezTo>
                  <a:cubicBezTo>
                    <a:pt x="168" y="421"/>
                    <a:pt x="168" y="420"/>
                    <a:pt x="168" y="420"/>
                  </a:cubicBezTo>
                  <a:cubicBezTo>
                    <a:pt x="168" y="420"/>
                    <a:pt x="168" y="419"/>
                    <a:pt x="168" y="419"/>
                  </a:cubicBezTo>
                  <a:cubicBezTo>
                    <a:pt x="167" y="419"/>
                    <a:pt x="167" y="419"/>
                    <a:pt x="166" y="419"/>
                  </a:cubicBezTo>
                  <a:cubicBezTo>
                    <a:pt x="165" y="419"/>
                    <a:pt x="165" y="419"/>
                    <a:pt x="165" y="419"/>
                  </a:cubicBezTo>
                  <a:cubicBezTo>
                    <a:pt x="164" y="419"/>
                    <a:pt x="164" y="418"/>
                    <a:pt x="164" y="418"/>
                  </a:cubicBezTo>
                  <a:cubicBezTo>
                    <a:pt x="164" y="418"/>
                    <a:pt x="164" y="418"/>
                    <a:pt x="163" y="418"/>
                  </a:cubicBezTo>
                  <a:cubicBezTo>
                    <a:pt x="163" y="419"/>
                    <a:pt x="162" y="420"/>
                    <a:pt x="162" y="420"/>
                  </a:cubicBezTo>
                  <a:cubicBezTo>
                    <a:pt x="162" y="420"/>
                    <a:pt x="162" y="420"/>
                    <a:pt x="161" y="420"/>
                  </a:cubicBezTo>
                  <a:cubicBezTo>
                    <a:pt x="161" y="420"/>
                    <a:pt x="160" y="420"/>
                    <a:pt x="160" y="420"/>
                  </a:cubicBezTo>
                  <a:cubicBezTo>
                    <a:pt x="160" y="419"/>
                    <a:pt x="160" y="419"/>
                    <a:pt x="160" y="419"/>
                  </a:cubicBezTo>
                  <a:cubicBezTo>
                    <a:pt x="160" y="419"/>
                    <a:pt x="160" y="418"/>
                    <a:pt x="159" y="418"/>
                  </a:cubicBezTo>
                  <a:cubicBezTo>
                    <a:pt x="159" y="417"/>
                    <a:pt x="159" y="417"/>
                    <a:pt x="159" y="416"/>
                  </a:cubicBezTo>
                  <a:cubicBezTo>
                    <a:pt x="159" y="415"/>
                    <a:pt x="159" y="416"/>
                    <a:pt x="160" y="415"/>
                  </a:cubicBezTo>
                  <a:cubicBezTo>
                    <a:pt x="160" y="415"/>
                    <a:pt x="160" y="415"/>
                    <a:pt x="160" y="414"/>
                  </a:cubicBezTo>
                  <a:cubicBezTo>
                    <a:pt x="160" y="413"/>
                    <a:pt x="159" y="413"/>
                    <a:pt x="159" y="412"/>
                  </a:cubicBezTo>
                  <a:cubicBezTo>
                    <a:pt x="159" y="412"/>
                    <a:pt x="160" y="412"/>
                    <a:pt x="160" y="411"/>
                  </a:cubicBezTo>
                  <a:cubicBezTo>
                    <a:pt x="160" y="411"/>
                    <a:pt x="160" y="409"/>
                    <a:pt x="160" y="409"/>
                  </a:cubicBezTo>
                  <a:cubicBezTo>
                    <a:pt x="160" y="409"/>
                    <a:pt x="160" y="408"/>
                    <a:pt x="160" y="408"/>
                  </a:cubicBezTo>
                  <a:cubicBezTo>
                    <a:pt x="159" y="408"/>
                    <a:pt x="158" y="407"/>
                    <a:pt x="158" y="407"/>
                  </a:cubicBezTo>
                  <a:cubicBezTo>
                    <a:pt x="158" y="406"/>
                    <a:pt x="158" y="406"/>
                    <a:pt x="158" y="405"/>
                  </a:cubicBezTo>
                  <a:cubicBezTo>
                    <a:pt x="158" y="405"/>
                    <a:pt x="157" y="404"/>
                    <a:pt x="157" y="404"/>
                  </a:cubicBezTo>
                  <a:cubicBezTo>
                    <a:pt x="157" y="404"/>
                    <a:pt x="157" y="403"/>
                    <a:pt x="158" y="403"/>
                  </a:cubicBezTo>
                  <a:cubicBezTo>
                    <a:pt x="158" y="403"/>
                    <a:pt x="159" y="403"/>
                    <a:pt x="159" y="402"/>
                  </a:cubicBezTo>
                  <a:cubicBezTo>
                    <a:pt x="159" y="402"/>
                    <a:pt x="159" y="402"/>
                    <a:pt x="159" y="402"/>
                  </a:cubicBezTo>
                  <a:cubicBezTo>
                    <a:pt x="160" y="402"/>
                    <a:pt x="161" y="402"/>
                    <a:pt x="161" y="402"/>
                  </a:cubicBezTo>
                  <a:cubicBezTo>
                    <a:pt x="161" y="402"/>
                    <a:pt x="161" y="401"/>
                    <a:pt x="161" y="401"/>
                  </a:cubicBezTo>
                  <a:cubicBezTo>
                    <a:pt x="161" y="400"/>
                    <a:pt x="162" y="399"/>
                    <a:pt x="162" y="399"/>
                  </a:cubicBezTo>
                  <a:cubicBezTo>
                    <a:pt x="163" y="399"/>
                    <a:pt x="163" y="398"/>
                    <a:pt x="163" y="398"/>
                  </a:cubicBezTo>
                  <a:cubicBezTo>
                    <a:pt x="163" y="398"/>
                    <a:pt x="163" y="398"/>
                    <a:pt x="162" y="397"/>
                  </a:cubicBezTo>
                  <a:cubicBezTo>
                    <a:pt x="161" y="396"/>
                    <a:pt x="160" y="396"/>
                    <a:pt x="159" y="395"/>
                  </a:cubicBezTo>
                  <a:cubicBezTo>
                    <a:pt x="159" y="395"/>
                    <a:pt x="158" y="394"/>
                    <a:pt x="159" y="394"/>
                  </a:cubicBezTo>
                  <a:cubicBezTo>
                    <a:pt x="159" y="393"/>
                    <a:pt x="159" y="393"/>
                    <a:pt x="159" y="393"/>
                  </a:cubicBezTo>
                  <a:cubicBezTo>
                    <a:pt x="159" y="392"/>
                    <a:pt x="159" y="393"/>
                    <a:pt x="159" y="392"/>
                  </a:cubicBezTo>
                  <a:cubicBezTo>
                    <a:pt x="160" y="392"/>
                    <a:pt x="160" y="392"/>
                    <a:pt x="160" y="391"/>
                  </a:cubicBezTo>
                  <a:cubicBezTo>
                    <a:pt x="160" y="390"/>
                    <a:pt x="159" y="390"/>
                    <a:pt x="159" y="390"/>
                  </a:cubicBezTo>
                  <a:cubicBezTo>
                    <a:pt x="158" y="390"/>
                    <a:pt x="157" y="391"/>
                    <a:pt x="157" y="391"/>
                  </a:cubicBezTo>
                  <a:cubicBezTo>
                    <a:pt x="157" y="392"/>
                    <a:pt x="157" y="392"/>
                    <a:pt x="157" y="392"/>
                  </a:cubicBezTo>
                  <a:cubicBezTo>
                    <a:pt x="155" y="392"/>
                    <a:pt x="155" y="392"/>
                    <a:pt x="155" y="392"/>
                  </a:cubicBezTo>
                  <a:cubicBezTo>
                    <a:pt x="155" y="392"/>
                    <a:pt x="154" y="393"/>
                    <a:pt x="154" y="393"/>
                  </a:cubicBezTo>
                  <a:cubicBezTo>
                    <a:pt x="154" y="393"/>
                    <a:pt x="154" y="392"/>
                    <a:pt x="154" y="392"/>
                  </a:cubicBezTo>
                  <a:cubicBezTo>
                    <a:pt x="153" y="393"/>
                    <a:pt x="152" y="394"/>
                    <a:pt x="152" y="394"/>
                  </a:cubicBezTo>
                  <a:cubicBezTo>
                    <a:pt x="152" y="394"/>
                    <a:pt x="152" y="394"/>
                    <a:pt x="152" y="394"/>
                  </a:cubicBezTo>
                  <a:cubicBezTo>
                    <a:pt x="152" y="394"/>
                    <a:pt x="151" y="395"/>
                    <a:pt x="151" y="395"/>
                  </a:cubicBezTo>
                  <a:cubicBezTo>
                    <a:pt x="150" y="395"/>
                    <a:pt x="150" y="394"/>
                    <a:pt x="150" y="395"/>
                  </a:cubicBezTo>
                  <a:cubicBezTo>
                    <a:pt x="150" y="396"/>
                    <a:pt x="149" y="396"/>
                    <a:pt x="149" y="396"/>
                  </a:cubicBezTo>
                  <a:cubicBezTo>
                    <a:pt x="149" y="396"/>
                    <a:pt x="149" y="395"/>
                    <a:pt x="149" y="396"/>
                  </a:cubicBezTo>
                  <a:cubicBezTo>
                    <a:pt x="149" y="396"/>
                    <a:pt x="149" y="396"/>
                    <a:pt x="148" y="396"/>
                  </a:cubicBezTo>
                  <a:cubicBezTo>
                    <a:pt x="148" y="396"/>
                    <a:pt x="147" y="396"/>
                    <a:pt x="147" y="396"/>
                  </a:cubicBezTo>
                  <a:cubicBezTo>
                    <a:pt x="146" y="396"/>
                    <a:pt x="146" y="396"/>
                    <a:pt x="146" y="396"/>
                  </a:cubicBezTo>
                  <a:cubicBezTo>
                    <a:pt x="145" y="397"/>
                    <a:pt x="145" y="397"/>
                    <a:pt x="145" y="397"/>
                  </a:cubicBezTo>
                  <a:cubicBezTo>
                    <a:pt x="144" y="397"/>
                    <a:pt x="144" y="397"/>
                    <a:pt x="144" y="397"/>
                  </a:cubicBezTo>
                  <a:cubicBezTo>
                    <a:pt x="144" y="397"/>
                    <a:pt x="143" y="397"/>
                    <a:pt x="143" y="397"/>
                  </a:cubicBezTo>
                  <a:cubicBezTo>
                    <a:pt x="142" y="397"/>
                    <a:pt x="142" y="397"/>
                    <a:pt x="141" y="397"/>
                  </a:cubicBezTo>
                  <a:cubicBezTo>
                    <a:pt x="141" y="397"/>
                    <a:pt x="141" y="397"/>
                    <a:pt x="141" y="398"/>
                  </a:cubicBezTo>
                  <a:cubicBezTo>
                    <a:pt x="140" y="399"/>
                    <a:pt x="140" y="398"/>
                    <a:pt x="140" y="399"/>
                  </a:cubicBezTo>
                  <a:cubicBezTo>
                    <a:pt x="139" y="400"/>
                    <a:pt x="139" y="400"/>
                    <a:pt x="139" y="400"/>
                  </a:cubicBezTo>
                  <a:cubicBezTo>
                    <a:pt x="138" y="401"/>
                    <a:pt x="137" y="400"/>
                    <a:pt x="137" y="401"/>
                  </a:cubicBezTo>
                  <a:cubicBezTo>
                    <a:pt x="137" y="401"/>
                    <a:pt x="137" y="402"/>
                    <a:pt x="137" y="402"/>
                  </a:cubicBezTo>
                  <a:cubicBezTo>
                    <a:pt x="137" y="402"/>
                    <a:pt x="138" y="402"/>
                    <a:pt x="137" y="402"/>
                  </a:cubicBezTo>
                  <a:cubicBezTo>
                    <a:pt x="136" y="402"/>
                    <a:pt x="136" y="402"/>
                    <a:pt x="136" y="402"/>
                  </a:cubicBezTo>
                  <a:cubicBezTo>
                    <a:pt x="135" y="402"/>
                    <a:pt x="136" y="401"/>
                    <a:pt x="135" y="401"/>
                  </a:cubicBezTo>
                  <a:cubicBezTo>
                    <a:pt x="134" y="401"/>
                    <a:pt x="134" y="401"/>
                    <a:pt x="134" y="401"/>
                  </a:cubicBezTo>
                  <a:cubicBezTo>
                    <a:pt x="134" y="401"/>
                    <a:pt x="133" y="401"/>
                    <a:pt x="133" y="401"/>
                  </a:cubicBezTo>
                  <a:cubicBezTo>
                    <a:pt x="133" y="401"/>
                    <a:pt x="133" y="401"/>
                    <a:pt x="133" y="400"/>
                  </a:cubicBezTo>
                  <a:cubicBezTo>
                    <a:pt x="133" y="400"/>
                    <a:pt x="133" y="400"/>
                    <a:pt x="133" y="400"/>
                  </a:cubicBezTo>
                  <a:cubicBezTo>
                    <a:pt x="132" y="399"/>
                    <a:pt x="132" y="399"/>
                    <a:pt x="132" y="399"/>
                  </a:cubicBezTo>
                  <a:cubicBezTo>
                    <a:pt x="132" y="399"/>
                    <a:pt x="132" y="398"/>
                    <a:pt x="132" y="398"/>
                  </a:cubicBezTo>
                  <a:cubicBezTo>
                    <a:pt x="132" y="398"/>
                    <a:pt x="132" y="398"/>
                    <a:pt x="131" y="397"/>
                  </a:cubicBezTo>
                  <a:cubicBezTo>
                    <a:pt x="131" y="397"/>
                    <a:pt x="131" y="397"/>
                    <a:pt x="130" y="397"/>
                  </a:cubicBezTo>
                  <a:cubicBezTo>
                    <a:pt x="130" y="397"/>
                    <a:pt x="129" y="397"/>
                    <a:pt x="128" y="398"/>
                  </a:cubicBezTo>
                  <a:cubicBezTo>
                    <a:pt x="128" y="398"/>
                    <a:pt x="128" y="398"/>
                    <a:pt x="128" y="399"/>
                  </a:cubicBezTo>
                  <a:cubicBezTo>
                    <a:pt x="127" y="399"/>
                    <a:pt x="127" y="398"/>
                    <a:pt x="126" y="399"/>
                  </a:cubicBezTo>
                  <a:cubicBezTo>
                    <a:pt x="126" y="399"/>
                    <a:pt x="126" y="399"/>
                    <a:pt x="126" y="400"/>
                  </a:cubicBezTo>
                  <a:cubicBezTo>
                    <a:pt x="126" y="401"/>
                    <a:pt x="127" y="401"/>
                    <a:pt x="127" y="401"/>
                  </a:cubicBezTo>
                  <a:cubicBezTo>
                    <a:pt x="127" y="402"/>
                    <a:pt x="127" y="402"/>
                    <a:pt x="127" y="402"/>
                  </a:cubicBezTo>
                  <a:cubicBezTo>
                    <a:pt x="126" y="403"/>
                    <a:pt x="126" y="403"/>
                    <a:pt x="126" y="403"/>
                  </a:cubicBezTo>
                  <a:cubicBezTo>
                    <a:pt x="126" y="404"/>
                    <a:pt x="127" y="404"/>
                    <a:pt x="126" y="404"/>
                  </a:cubicBezTo>
                  <a:cubicBezTo>
                    <a:pt x="126" y="405"/>
                    <a:pt x="126" y="405"/>
                    <a:pt x="126" y="406"/>
                  </a:cubicBezTo>
                  <a:cubicBezTo>
                    <a:pt x="126" y="406"/>
                    <a:pt x="127" y="406"/>
                    <a:pt x="126" y="407"/>
                  </a:cubicBezTo>
                  <a:cubicBezTo>
                    <a:pt x="126" y="407"/>
                    <a:pt x="125" y="407"/>
                    <a:pt x="125" y="407"/>
                  </a:cubicBezTo>
                  <a:cubicBezTo>
                    <a:pt x="125" y="408"/>
                    <a:pt x="126" y="408"/>
                    <a:pt x="125" y="408"/>
                  </a:cubicBezTo>
                  <a:cubicBezTo>
                    <a:pt x="125" y="408"/>
                    <a:pt x="124" y="407"/>
                    <a:pt x="125" y="408"/>
                  </a:cubicBezTo>
                  <a:cubicBezTo>
                    <a:pt x="125" y="409"/>
                    <a:pt x="124" y="409"/>
                    <a:pt x="125" y="410"/>
                  </a:cubicBezTo>
                  <a:cubicBezTo>
                    <a:pt x="125" y="410"/>
                    <a:pt x="126" y="409"/>
                    <a:pt x="126" y="410"/>
                  </a:cubicBezTo>
                  <a:cubicBezTo>
                    <a:pt x="126" y="411"/>
                    <a:pt x="126" y="410"/>
                    <a:pt x="126" y="411"/>
                  </a:cubicBezTo>
                  <a:cubicBezTo>
                    <a:pt x="126" y="412"/>
                    <a:pt x="126" y="412"/>
                    <a:pt x="125" y="412"/>
                  </a:cubicBezTo>
                  <a:cubicBezTo>
                    <a:pt x="125" y="411"/>
                    <a:pt x="124" y="411"/>
                    <a:pt x="124" y="411"/>
                  </a:cubicBezTo>
                  <a:cubicBezTo>
                    <a:pt x="124" y="412"/>
                    <a:pt x="124" y="412"/>
                    <a:pt x="124" y="412"/>
                  </a:cubicBezTo>
                  <a:cubicBezTo>
                    <a:pt x="124" y="412"/>
                    <a:pt x="125" y="413"/>
                    <a:pt x="125" y="413"/>
                  </a:cubicBezTo>
                  <a:cubicBezTo>
                    <a:pt x="124" y="414"/>
                    <a:pt x="124" y="414"/>
                    <a:pt x="124" y="414"/>
                  </a:cubicBezTo>
                  <a:cubicBezTo>
                    <a:pt x="124" y="414"/>
                    <a:pt x="123" y="414"/>
                    <a:pt x="123" y="414"/>
                  </a:cubicBezTo>
                  <a:cubicBezTo>
                    <a:pt x="122" y="413"/>
                    <a:pt x="123" y="412"/>
                    <a:pt x="122" y="412"/>
                  </a:cubicBezTo>
                  <a:cubicBezTo>
                    <a:pt x="121" y="412"/>
                    <a:pt x="121" y="412"/>
                    <a:pt x="121" y="413"/>
                  </a:cubicBezTo>
                  <a:cubicBezTo>
                    <a:pt x="121" y="413"/>
                    <a:pt x="121" y="414"/>
                    <a:pt x="121" y="414"/>
                  </a:cubicBezTo>
                  <a:cubicBezTo>
                    <a:pt x="121" y="414"/>
                    <a:pt x="122" y="415"/>
                    <a:pt x="121" y="415"/>
                  </a:cubicBezTo>
                  <a:cubicBezTo>
                    <a:pt x="121" y="416"/>
                    <a:pt x="120" y="416"/>
                    <a:pt x="120" y="416"/>
                  </a:cubicBezTo>
                  <a:cubicBezTo>
                    <a:pt x="120" y="416"/>
                    <a:pt x="120" y="416"/>
                    <a:pt x="119" y="416"/>
                  </a:cubicBezTo>
                  <a:cubicBezTo>
                    <a:pt x="119" y="416"/>
                    <a:pt x="118" y="415"/>
                    <a:pt x="118" y="415"/>
                  </a:cubicBezTo>
                  <a:cubicBezTo>
                    <a:pt x="118" y="414"/>
                    <a:pt x="118" y="414"/>
                    <a:pt x="118" y="414"/>
                  </a:cubicBezTo>
                  <a:cubicBezTo>
                    <a:pt x="117" y="414"/>
                    <a:pt x="117" y="413"/>
                    <a:pt x="116" y="413"/>
                  </a:cubicBezTo>
                  <a:cubicBezTo>
                    <a:pt x="116" y="413"/>
                    <a:pt x="116" y="414"/>
                    <a:pt x="116" y="414"/>
                  </a:cubicBezTo>
                  <a:cubicBezTo>
                    <a:pt x="115" y="415"/>
                    <a:pt x="116" y="414"/>
                    <a:pt x="115" y="415"/>
                  </a:cubicBezTo>
                  <a:cubicBezTo>
                    <a:pt x="114" y="416"/>
                    <a:pt x="114" y="416"/>
                    <a:pt x="114" y="417"/>
                  </a:cubicBezTo>
                  <a:cubicBezTo>
                    <a:pt x="114" y="417"/>
                    <a:pt x="114" y="418"/>
                    <a:pt x="114" y="418"/>
                  </a:cubicBezTo>
                  <a:cubicBezTo>
                    <a:pt x="113" y="418"/>
                    <a:pt x="113" y="418"/>
                    <a:pt x="113" y="418"/>
                  </a:cubicBezTo>
                  <a:cubicBezTo>
                    <a:pt x="112" y="419"/>
                    <a:pt x="111" y="419"/>
                    <a:pt x="111" y="419"/>
                  </a:cubicBezTo>
                  <a:cubicBezTo>
                    <a:pt x="111" y="419"/>
                    <a:pt x="111" y="419"/>
                    <a:pt x="111" y="420"/>
                  </a:cubicBezTo>
                  <a:cubicBezTo>
                    <a:pt x="112" y="421"/>
                    <a:pt x="112" y="420"/>
                    <a:pt x="112" y="421"/>
                  </a:cubicBezTo>
                  <a:cubicBezTo>
                    <a:pt x="112" y="421"/>
                    <a:pt x="111" y="421"/>
                    <a:pt x="111" y="421"/>
                  </a:cubicBezTo>
                  <a:cubicBezTo>
                    <a:pt x="110" y="421"/>
                    <a:pt x="110" y="420"/>
                    <a:pt x="110" y="419"/>
                  </a:cubicBezTo>
                  <a:cubicBezTo>
                    <a:pt x="110" y="419"/>
                    <a:pt x="109" y="419"/>
                    <a:pt x="109" y="418"/>
                  </a:cubicBezTo>
                  <a:cubicBezTo>
                    <a:pt x="109" y="418"/>
                    <a:pt x="109" y="418"/>
                    <a:pt x="109" y="418"/>
                  </a:cubicBezTo>
                  <a:cubicBezTo>
                    <a:pt x="109" y="417"/>
                    <a:pt x="109" y="417"/>
                    <a:pt x="109" y="417"/>
                  </a:cubicBezTo>
                  <a:cubicBezTo>
                    <a:pt x="109" y="416"/>
                    <a:pt x="110" y="415"/>
                    <a:pt x="109" y="415"/>
                  </a:cubicBezTo>
                  <a:cubicBezTo>
                    <a:pt x="108" y="415"/>
                    <a:pt x="106" y="415"/>
                    <a:pt x="106" y="415"/>
                  </a:cubicBezTo>
                  <a:cubicBezTo>
                    <a:pt x="104" y="414"/>
                    <a:pt x="104" y="414"/>
                    <a:pt x="104" y="414"/>
                  </a:cubicBezTo>
                  <a:cubicBezTo>
                    <a:pt x="104" y="414"/>
                    <a:pt x="102" y="412"/>
                    <a:pt x="101" y="411"/>
                  </a:cubicBezTo>
                  <a:cubicBezTo>
                    <a:pt x="101" y="411"/>
                    <a:pt x="100" y="409"/>
                    <a:pt x="100" y="409"/>
                  </a:cubicBezTo>
                  <a:cubicBezTo>
                    <a:pt x="100" y="409"/>
                    <a:pt x="100" y="409"/>
                    <a:pt x="99" y="408"/>
                  </a:cubicBezTo>
                  <a:cubicBezTo>
                    <a:pt x="99" y="407"/>
                    <a:pt x="98" y="406"/>
                    <a:pt x="98" y="406"/>
                  </a:cubicBezTo>
                  <a:cubicBezTo>
                    <a:pt x="97" y="405"/>
                    <a:pt x="97" y="405"/>
                    <a:pt x="97" y="405"/>
                  </a:cubicBezTo>
                  <a:cubicBezTo>
                    <a:pt x="96" y="406"/>
                    <a:pt x="96" y="406"/>
                    <a:pt x="96" y="407"/>
                  </a:cubicBezTo>
                  <a:cubicBezTo>
                    <a:pt x="95" y="407"/>
                    <a:pt x="96" y="409"/>
                    <a:pt x="96" y="409"/>
                  </a:cubicBezTo>
                  <a:cubicBezTo>
                    <a:pt x="96" y="410"/>
                    <a:pt x="96" y="410"/>
                    <a:pt x="96" y="410"/>
                  </a:cubicBezTo>
                  <a:cubicBezTo>
                    <a:pt x="90" y="405"/>
                    <a:pt x="90" y="405"/>
                    <a:pt x="90" y="405"/>
                  </a:cubicBezTo>
                  <a:cubicBezTo>
                    <a:pt x="90" y="405"/>
                    <a:pt x="90" y="405"/>
                    <a:pt x="90" y="405"/>
                  </a:cubicBezTo>
                  <a:cubicBezTo>
                    <a:pt x="90" y="405"/>
                    <a:pt x="92" y="406"/>
                    <a:pt x="90" y="404"/>
                  </a:cubicBezTo>
                  <a:cubicBezTo>
                    <a:pt x="89" y="403"/>
                    <a:pt x="88" y="401"/>
                    <a:pt x="88" y="401"/>
                  </a:cubicBezTo>
                  <a:cubicBezTo>
                    <a:pt x="88" y="401"/>
                    <a:pt x="86" y="400"/>
                    <a:pt x="86" y="399"/>
                  </a:cubicBezTo>
                  <a:cubicBezTo>
                    <a:pt x="85" y="399"/>
                    <a:pt x="83" y="398"/>
                    <a:pt x="83" y="398"/>
                  </a:cubicBezTo>
                  <a:cubicBezTo>
                    <a:pt x="82" y="398"/>
                    <a:pt x="82" y="398"/>
                    <a:pt x="82" y="398"/>
                  </a:cubicBezTo>
                  <a:cubicBezTo>
                    <a:pt x="82" y="398"/>
                    <a:pt x="82" y="399"/>
                    <a:pt x="81" y="398"/>
                  </a:cubicBezTo>
                  <a:cubicBezTo>
                    <a:pt x="81" y="397"/>
                    <a:pt x="80" y="396"/>
                    <a:pt x="80" y="396"/>
                  </a:cubicBezTo>
                  <a:cubicBezTo>
                    <a:pt x="80" y="396"/>
                    <a:pt x="79" y="395"/>
                    <a:pt x="79" y="396"/>
                  </a:cubicBezTo>
                  <a:cubicBezTo>
                    <a:pt x="79" y="397"/>
                    <a:pt x="80" y="397"/>
                    <a:pt x="79" y="397"/>
                  </a:cubicBezTo>
                  <a:cubicBezTo>
                    <a:pt x="78" y="397"/>
                    <a:pt x="78" y="397"/>
                    <a:pt x="78" y="397"/>
                  </a:cubicBezTo>
                  <a:cubicBezTo>
                    <a:pt x="78" y="397"/>
                    <a:pt x="77" y="396"/>
                    <a:pt x="78" y="397"/>
                  </a:cubicBezTo>
                  <a:cubicBezTo>
                    <a:pt x="79" y="399"/>
                    <a:pt x="80" y="399"/>
                    <a:pt x="80" y="400"/>
                  </a:cubicBezTo>
                  <a:cubicBezTo>
                    <a:pt x="80" y="400"/>
                    <a:pt x="81" y="401"/>
                    <a:pt x="80" y="401"/>
                  </a:cubicBezTo>
                  <a:cubicBezTo>
                    <a:pt x="78" y="401"/>
                    <a:pt x="79" y="401"/>
                    <a:pt x="78" y="401"/>
                  </a:cubicBezTo>
                  <a:cubicBezTo>
                    <a:pt x="77" y="400"/>
                    <a:pt x="76" y="399"/>
                    <a:pt x="75" y="400"/>
                  </a:cubicBezTo>
                  <a:cubicBezTo>
                    <a:pt x="75" y="401"/>
                    <a:pt x="76" y="402"/>
                    <a:pt x="75" y="402"/>
                  </a:cubicBezTo>
                  <a:cubicBezTo>
                    <a:pt x="75" y="402"/>
                    <a:pt x="74" y="402"/>
                    <a:pt x="74" y="402"/>
                  </a:cubicBezTo>
                  <a:cubicBezTo>
                    <a:pt x="74" y="403"/>
                    <a:pt x="74" y="403"/>
                    <a:pt x="74" y="403"/>
                  </a:cubicBezTo>
                  <a:cubicBezTo>
                    <a:pt x="74" y="403"/>
                    <a:pt x="74" y="403"/>
                    <a:pt x="73" y="404"/>
                  </a:cubicBezTo>
                  <a:cubicBezTo>
                    <a:pt x="73" y="404"/>
                    <a:pt x="71" y="404"/>
                    <a:pt x="70" y="404"/>
                  </a:cubicBezTo>
                  <a:cubicBezTo>
                    <a:pt x="70" y="404"/>
                    <a:pt x="69" y="405"/>
                    <a:pt x="69" y="405"/>
                  </a:cubicBezTo>
                  <a:cubicBezTo>
                    <a:pt x="69" y="406"/>
                    <a:pt x="68" y="406"/>
                    <a:pt x="68" y="406"/>
                  </a:cubicBezTo>
                  <a:cubicBezTo>
                    <a:pt x="68" y="407"/>
                    <a:pt x="68" y="407"/>
                    <a:pt x="68" y="407"/>
                  </a:cubicBezTo>
                  <a:cubicBezTo>
                    <a:pt x="68" y="407"/>
                    <a:pt x="67" y="405"/>
                    <a:pt x="66" y="405"/>
                  </a:cubicBezTo>
                  <a:cubicBezTo>
                    <a:pt x="65" y="405"/>
                    <a:pt x="65" y="406"/>
                    <a:pt x="64" y="406"/>
                  </a:cubicBezTo>
                  <a:cubicBezTo>
                    <a:pt x="64" y="406"/>
                    <a:pt x="64" y="406"/>
                    <a:pt x="63" y="406"/>
                  </a:cubicBezTo>
                  <a:cubicBezTo>
                    <a:pt x="62" y="406"/>
                    <a:pt x="62" y="407"/>
                    <a:pt x="62" y="407"/>
                  </a:cubicBezTo>
                  <a:cubicBezTo>
                    <a:pt x="62" y="407"/>
                    <a:pt x="61" y="406"/>
                    <a:pt x="61" y="407"/>
                  </a:cubicBezTo>
                  <a:cubicBezTo>
                    <a:pt x="61" y="408"/>
                    <a:pt x="61" y="408"/>
                    <a:pt x="61" y="408"/>
                  </a:cubicBezTo>
                  <a:cubicBezTo>
                    <a:pt x="61" y="409"/>
                    <a:pt x="62" y="410"/>
                    <a:pt x="61" y="410"/>
                  </a:cubicBezTo>
                  <a:cubicBezTo>
                    <a:pt x="61" y="411"/>
                    <a:pt x="61" y="411"/>
                    <a:pt x="61" y="411"/>
                  </a:cubicBezTo>
                  <a:cubicBezTo>
                    <a:pt x="61" y="412"/>
                    <a:pt x="59" y="414"/>
                    <a:pt x="59" y="414"/>
                  </a:cubicBezTo>
                  <a:cubicBezTo>
                    <a:pt x="59" y="414"/>
                    <a:pt x="59" y="415"/>
                    <a:pt x="59" y="415"/>
                  </a:cubicBezTo>
                  <a:cubicBezTo>
                    <a:pt x="58" y="416"/>
                    <a:pt x="57" y="416"/>
                    <a:pt x="57" y="416"/>
                  </a:cubicBezTo>
                  <a:cubicBezTo>
                    <a:pt x="56" y="416"/>
                    <a:pt x="57" y="415"/>
                    <a:pt x="56" y="415"/>
                  </a:cubicBezTo>
                  <a:cubicBezTo>
                    <a:pt x="55" y="416"/>
                    <a:pt x="54" y="416"/>
                    <a:pt x="54" y="416"/>
                  </a:cubicBezTo>
                  <a:cubicBezTo>
                    <a:pt x="54" y="416"/>
                    <a:pt x="54" y="416"/>
                    <a:pt x="54" y="416"/>
                  </a:cubicBezTo>
                  <a:cubicBezTo>
                    <a:pt x="54" y="416"/>
                    <a:pt x="54" y="415"/>
                    <a:pt x="53" y="416"/>
                  </a:cubicBezTo>
                  <a:cubicBezTo>
                    <a:pt x="52" y="416"/>
                    <a:pt x="52" y="415"/>
                    <a:pt x="52" y="415"/>
                  </a:cubicBezTo>
                  <a:cubicBezTo>
                    <a:pt x="52" y="415"/>
                    <a:pt x="51" y="417"/>
                    <a:pt x="51" y="418"/>
                  </a:cubicBezTo>
                  <a:cubicBezTo>
                    <a:pt x="51" y="418"/>
                    <a:pt x="50" y="420"/>
                    <a:pt x="50" y="420"/>
                  </a:cubicBezTo>
                  <a:cubicBezTo>
                    <a:pt x="42" y="427"/>
                    <a:pt x="42" y="427"/>
                    <a:pt x="42" y="427"/>
                  </a:cubicBezTo>
                  <a:cubicBezTo>
                    <a:pt x="40" y="423"/>
                    <a:pt x="40" y="423"/>
                    <a:pt x="40" y="423"/>
                  </a:cubicBezTo>
                  <a:cubicBezTo>
                    <a:pt x="38" y="420"/>
                    <a:pt x="38" y="420"/>
                    <a:pt x="38" y="420"/>
                  </a:cubicBezTo>
                  <a:cubicBezTo>
                    <a:pt x="38" y="420"/>
                    <a:pt x="37" y="419"/>
                    <a:pt x="36" y="418"/>
                  </a:cubicBezTo>
                  <a:cubicBezTo>
                    <a:pt x="35" y="417"/>
                    <a:pt x="34" y="417"/>
                    <a:pt x="34" y="416"/>
                  </a:cubicBezTo>
                  <a:cubicBezTo>
                    <a:pt x="33" y="416"/>
                    <a:pt x="33" y="415"/>
                    <a:pt x="33" y="415"/>
                  </a:cubicBezTo>
                  <a:cubicBezTo>
                    <a:pt x="33" y="415"/>
                    <a:pt x="33" y="415"/>
                    <a:pt x="34" y="415"/>
                  </a:cubicBezTo>
                  <a:cubicBezTo>
                    <a:pt x="34" y="415"/>
                    <a:pt x="34" y="415"/>
                    <a:pt x="34" y="415"/>
                  </a:cubicBezTo>
                  <a:cubicBezTo>
                    <a:pt x="34" y="415"/>
                    <a:pt x="35" y="414"/>
                    <a:pt x="34" y="414"/>
                  </a:cubicBezTo>
                  <a:cubicBezTo>
                    <a:pt x="34" y="413"/>
                    <a:pt x="34" y="413"/>
                    <a:pt x="33" y="413"/>
                  </a:cubicBezTo>
                  <a:cubicBezTo>
                    <a:pt x="33" y="412"/>
                    <a:pt x="33" y="412"/>
                    <a:pt x="32" y="411"/>
                  </a:cubicBezTo>
                  <a:cubicBezTo>
                    <a:pt x="32" y="411"/>
                    <a:pt x="31" y="410"/>
                    <a:pt x="31" y="410"/>
                  </a:cubicBezTo>
                  <a:cubicBezTo>
                    <a:pt x="31" y="410"/>
                    <a:pt x="32" y="409"/>
                    <a:pt x="32" y="409"/>
                  </a:cubicBezTo>
                  <a:cubicBezTo>
                    <a:pt x="33" y="409"/>
                    <a:pt x="33" y="409"/>
                    <a:pt x="33" y="408"/>
                  </a:cubicBezTo>
                  <a:cubicBezTo>
                    <a:pt x="33" y="407"/>
                    <a:pt x="33" y="406"/>
                    <a:pt x="33" y="406"/>
                  </a:cubicBezTo>
                  <a:cubicBezTo>
                    <a:pt x="33" y="406"/>
                    <a:pt x="32" y="405"/>
                    <a:pt x="32" y="404"/>
                  </a:cubicBezTo>
                  <a:cubicBezTo>
                    <a:pt x="32" y="404"/>
                    <a:pt x="31" y="403"/>
                    <a:pt x="31" y="403"/>
                  </a:cubicBezTo>
                  <a:cubicBezTo>
                    <a:pt x="31" y="403"/>
                    <a:pt x="29" y="401"/>
                    <a:pt x="29" y="401"/>
                  </a:cubicBezTo>
                  <a:cubicBezTo>
                    <a:pt x="28" y="401"/>
                    <a:pt x="28" y="401"/>
                    <a:pt x="28" y="401"/>
                  </a:cubicBezTo>
                  <a:cubicBezTo>
                    <a:pt x="28" y="400"/>
                    <a:pt x="28" y="400"/>
                    <a:pt x="28" y="400"/>
                  </a:cubicBezTo>
                  <a:cubicBezTo>
                    <a:pt x="29" y="399"/>
                    <a:pt x="29" y="399"/>
                    <a:pt x="29" y="399"/>
                  </a:cubicBezTo>
                  <a:cubicBezTo>
                    <a:pt x="29" y="399"/>
                    <a:pt x="29" y="398"/>
                    <a:pt x="29" y="399"/>
                  </a:cubicBezTo>
                  <a:cubicBezTo>
                    <a:pt x="29" y="399"/>
                    <a:pt x="28" y="399"/>
                    <a:pt x="28" y="399"/>
                  </a:cubicBezTo>
                  <a:cubicBezTo>
                    <a:pt x="28" y="399"/>
                    <a:pt x="28" y="400"/>
                    <a:pt x="27" y="400"/>
                  </a:cubicBezTo>
                  <a:cubicBezTo>
                    <a:pt x="27" y="400"/>
                    <a:pt x="28" y="400"/>
                    <a:pt x="27" y="399"/>
                  </a:cubicBezTo>
                  <a:cubicBezTo>
                    <a:pt x="26" y="399"/>
                    <a:pt x="26" y="399"/>
                    <a:pt x="26" y="398"/>
                  </a:cubicBezTo>
                  <a:cubicBezTo>
                    <a:pt x="25" y="398"/>
                    <a:pt x="22" y="396"/>
                    <a:pt x="22" y="396"/>
                  </a:cubicBezTo>
                  <a:cubicBezTo>
                    <a:pt x="22" y="396"/>
                    <a:pt x="22" y="395"/>
                    <a:pt x="21" y="394"/>
                  </a:cubicBezTo>
                  <a:cubicBezTo>
                    <a:pt x="21" y="394"/>
                    <a:pt x="18" y="392"/>
                    <a:pt x="18" y="392"/>
                  </a:cubicBezTo>
                  <a:cubicBezTo>
                    <a:pt x="18" y="392"/>
                    <a:pt x="15" y="390"/>
                    <a:pt x="15" y="390"/>
                  </a:cubicBezTo>
                  <a:cubicBezTo>
                    <a:pt x="15" y="390"/>
                    <a:pt x="14" y="389"/>
                    <a:pt x="14" y="389"/>
                  </a:cubicBezTo>
                  <a:cubicBezTo>
                    <a:pt x="14" y="388"/>
                    <a:pt x="13" y="388"/>
                    <a:pt x="13" y="387"/>
                  </a:cubicBezTo>
                  <a:cubicBezTo>
                    <a:pt x="12" y="387"/>
                    <a:pt x="12" y="386"/>
                    <a:pt x="12" y="386"/>
                  </a:cubicBezTo>
                  <a:cubicBezTo>
                    <a:pt x="12" y="385"/>
                    <a:pt x="12" y="384"/>
                    <a:pt x="11" y="384"/>
                  </a:cubicBezTo>
                  <a:cubicBezTo>
                    <a:pt x="11" y="383"/>
                    <a:pt x="11" y="384"/>
                    <a:pt x="10" y="383"/>
                  </a:cubicBezTo>
                  <a:cubicBezTo>
                    <a:pt x="10" y="382"/>
                    <a:pt x="9" y="381"/>
                    <a:pt x="9" y="381"/>
                  </a:cubicBezTo>
                  <a:cubicBezTo>
                    <a:pt x="9" y="381"/>
                    <a:pt x="7" y="379"/>
                    <a:pt x="6" y="379"/>
                  </a:cubicBezTo>
                  <a:cubicBezTo>
                    <a:pt x="6" y="378"/>
                    <a:pt x="5" y="378"/>
                    <a:pt x="5" y="378"/>
                  </a:cubicBezTo>
                  <a:cubicBezTo>
                    <a:pt x="4" y="377"/>
                    <a:pt x="3" y="376"/>
                    <a:pt x="3" y="376"/>
                  </a:cubicBezTo>
                  <a:cubicBezTo>
                    <a:pt x="1" y="375"/>
                    <a:pt x="1" y="375"/>
                    <a:pt x="1" y="375"/>
                  </a:cubicBezTo>
                  <a:cubicBezTo>
                    <a:pt x="1" y="375"/>
                    <a:pt x="1" y="375"/>
                    <a:pt x="1" y="375"/>
                  </a:cubicBezTo>
                  <a:cubicBezTo>
                    <a:pt x="0" y="375"/>
                    <a:pt x="0" y="375"/>
                    <a:pt x="0" y="375"/>
                  </a:cubicBezTo>
                  <a:lnTo>
                    <a:pt x="1" y="37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Freeform 1473"/>
            <p:cNvSpPr>
              <a:spLocks/>
            </p:cNvSpPr>
            <p:nvPr/>
          </p:nvSpPr>
          <p:spPr bwMode="auto">
            <a:xfrm>
              <a:off x="8056563" y="3451226"/>
              <a:ext cx="400050" cy="433388"/>
            </a:xfrm>
            <a:custGeom>
              <a:avLst/>
              <a:gdLst>
                <a:gd name="T0" fmla="*/ 61 w 284"/>
                <a:gd name="T1" fmla="*/ 69 h 307"/>
                <a:gd name="T2" fmla="*/ 136 w 284"/>
                <a:gd name="T3" fmla="*/ 1 h 307"/>
                <a:gd name="T4" fmla="*/ 165 w 284"/>
                <a:gd name="T5" fmla="*/ 2 h 307"/>
                <a:gd name="T6" fmla="*/ 199 w 284"/>
                <a:gd name="T7" fmla="*/ 5 h 307"/>
                <a:gd name="T8" fmla="*/ 220 w 284"/>
                <a:gd name="T9" fmla="*/ 3 h 307"/>
                <a:gd name="T10" fmla="*/ 219 w 284"/>
                <a:gd name="T11" fmla="*/ 21 h 307"/>
                <a:gd name="T12" fmla="*/ 218 w 284"/>
                <a:gd name="T13" fmla="*/ 39 h 307"/>
                <a:gd name="T14" fmla="*/ 218 w 284"/>
                <a:gd name="T15" fmla="*/ 54 h 307"/>
                <a:gd name="T16" fmla="*/ 242 w 284"/>
                <a:gd name="T17" fmla="*/ 48 h 307"/>
                <a:gd name="T18" fmla="*/ 269 w 284"/>
                <a:gd name="T19" fmla="*/ 47 h 307"/>
                <a:gd name="T20" fmla="*/ 282 w 284"/>
                <a:gd name="T21" fmla="*/ 74 h 307"/>
                <a:gd name="T22" fmla="*/ 262 w 284"/>
                <a:gd name="T23" fmla="*/ 93 h 307"/>
                <a:gd name="T24" fmla="*/ 253 w 284"/>
                <a:gd name="T25" fmla="*/ 126 h 307"/>
                <a:gd name="T26" fmla="*/ 274 w 284"/>
                <a:gd name="T27" fmla="*/ 135 h 307"/>
                <a:gd name="T28" fmla="*/ 280 w 284"/>
                <a:gd name="T29" fmla="*/ 165 h 307"/>
                <a:gd name="T30" fmla="*/ 282 w 284"/>
                <a:gd name="T31" fmla="*/ 188 h 307"/>
                <a:gd name="T32" fmla="*/ 277 w 284"/>
                <a:gd name="T33" fmla="*/ 208 h 307"/>
                <a:gd name="T34" fmla="*/ 270 w 284"/>
                <a:gd name="T35" fmla="*/ 227 h 307"/>
                <a:gd name="T36" fmla="*/ 252 w 284"/>
                <a:gd name="T37" fmla="*/ 235 h 307"/>
                <a:gd name="T38" fmla="*/ 246 w 284"/>
                <a:gd name="T39" fmla="*/ 218 h 307"/>
                <a:gd name="T40" fmla="*/ 230 w 284"/>
                <a:gd name="T41" fmla="*/ 232 h 307"/>
                <a:gd name="T42" fmla="*/ 209 w 284"/>
                <a:gd name="T43" fmla="*/ 230 h 307"/>
                <a:gd name="T44" fmla="*/ 205 w 284"/>
                <a:gd name="T45" fmla="*/ 216 h 307"/>
                <a:gd name="T46" fmla="*/ 187 w 284"/>
                <a:gd name="T47" fmla="*/ 206 h 307"/>
                <a:gd name="T48" fmla="*/ 186 w 284"/>
                <a:gd name="T49" fmla="*/ 231 h 307"/>
                <a:gd name="T50" fmla="*/ 143 w 284"/>
                <a:gd name="T51" fmla="*/ 228 h 307"/>
                <a:gd name="T52" fmla="*/ 146 w 284"/>
                <a:gd name="T53" fmla="*/ 256 h 307"/>
                <a:gd name="T54" fmla="*/ 157 w 284"/>
                <a:gd name="T55" fmla="*/ 278 h 307"/>
                <a:gd name="T56" fmla="*/ 135 w 284"/>
                <a:gd name="T57" fmla="*/ 288 h 307"/>
                <a:gd name="T58" fmla="*/ 113 w 284"/>
                <a:gd name="T59" fmla="*/ 300 h 307"/>
                <a:gd name="T60" fmla="*/ 96 w 284"/>
                <a:gd name="T61" fmla="*/ 283 h 307"/>
                <a:gd name="T62" fmla="*/ 85 w 284"/>
                <a:gd name="T63" fmla="*/ 267 h 307"/>
                <a:gd name="T64" fmla="*/ 32 w 284"/>
                <a:gd name="T65" fmla="*/ 212 h 307"/>
                <a:gd name="T66" fmla="*/ 41 w 284"/>
                <a:gd name="T67" fmla="*/ 216 h 307"/>
                <a:gd name="T68" fmla="*/ 33 w 284"/>
                <a:gd name="T69" fmla="*/ 205 h 307"/>
                <a:gd name="T70" fmla="*/ 26 w 284"/>
                <a:gd name="T71" fmla="*/ 196 h 307"/>
                <a:gd name="T72" fmla="*/ 18 w 284"/>
                <a:gd name="T73" fmla="*/ 182 h 307"/>
                <a:gd name="T74" fmla="*/ 34 w 284"/>
                <a:gd name="T75" fmla="*/ 196 h 307"/>
                <a:gd name="T76" fmla="*/ 36 w 284"/>
                <a:gd name="T77" fmla="*/ 189 h 307"/>
                <a:gd name="T78" fmla="*/ 32 w 284"/>
                <a:gd name="T79" fmla="*/ 183 h 307"/>
                <a:gd name="T80" fmla="*/ 23 w 284"/>
                <a:gd name="T81" fmla="*/ 184 h 307"/>
                <a:gd name="T82" fmla="*/ 14 w 284"/>
                <a:gd name="T83" fmla="*/ 176 h 307"/>
                <a:gd name="T84" fmla="*/ 14 w 284"/>
                <a:gd name="T85" fmla="*/ 176 h 307"/>
                <a:gd name="T86" fmla="*/ 7 w 284"/>
                <a:gd name="T87" fmla="*/ 161 h 307"/>
                <a:gd name="T88" fmla="*/ 18 w 284"/>
                <a:gd name="T89" fmla="*/ 166 h 307"/>
                <a:gd name="T90" fmla="*/ 6 w 284"/>
                <a:gd name="T91" fmla="*/ 159 h 307"/>
                <a:gd name="T92" fmla="*/ 4 w 284"/>
                <a:gd name="T93" fmla="*/ 148 h 307"/>
                <a:gd name="T94" fmla="*/ 12 w 284"/>
                <a:gd name="T95" fmla="*/ 149 h 307"/>
                <a:gd name="T96" fmla="*/ 17 w 284"/>
                <a:gd name="T97" fmla="*/ 149 h 307"/>
                <a:gd name="T98" fmla="*/ 25 w 284"/>
                <a:gd name="T99" fmla="*/ 140 h 307"/>
                <a:gd name="T100" fmla="*/ 31 w 284"/>
                <a:gd name="T101" fmla="*/ 109 h 307"/>
                <a:gd name="T102" fmla="*/ 33 w 284"/>
                <a:gd name="T103" fmla="*/ 103 h 307"/>
                <a:gd name="T104" fmla="*/ 33 w 284"/>
                <a:gd name="T105" fmla="*/ 105 h 307"/>
                <a:gd name="T106" fmla="*/ 36 w 284"/>
                <a:gd name="T107" fmla="*/ 105 h 307"/>
                <a:gd name="T108" fmla="*/ 41 w 284"/>
                <a:gd name="T109" fmla="*/ 106 h 307"/>
                <a:gd name="T110" fmla="*/ 51 w 284"/>
                <a:gd name="T111" fmla="*/ 107 h 307"/>
                <a:gd name="T112" fmla="*/ 47 w 284"/>
                <a:gd name="T113" fmla="*/ 104 h 307"/>
                <a:gd name="T114" fmla="*/ 40 w 284"/>
                <a:gd name="T115" fmla="*/ 100 h 307"/>
                <a:gd name="T116" fmla="*/ 31 w 284"/>
                <a:gd name="T117" fmla="*/ 84 h 307"/>
                <a:gd name="T118" fmla="*/ 44 w 284"/>
                <a:gd name="T119" fmla="*/ 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4" h="307">
                  <a:moveTo>
                    <a:pt x="43" y="64"/>
                  </a:moveTo>
                  <a:cubicBezTo>
                    <a:pt x="44" y="64"/>
                    <a:pt x="44" y="64"/>
                    <a:pt x="45" y="63"/>
                  </a:cubicBezTo>
                  <a:cubicBezTo>
                    <a:pt x="46" y="63"/>
                    <a:pt x="47" y="62"/>
                    <a:pt x="47" y="62"/>
                  </a:cubicBezTo>
                  <a:cubicBezTo>
                    <a:pt x="48" y="62"/>
                    <a:pt x="48" y="62"/>
                    <a:pt x="48" y="62"/>
                  </a:cubicBezTo>
                  <a:cubicBezTo>
                    <a:pt x="48" y="62"/>
                    <a:pt x="49" y="62"/>
                    <a:pt x="49" y="62"/>
                  </a:cubicBezTo>
                  <a:cubicBezTo>
                    <a:pt x="49" y="62"/>
                    <a:pt x="50" y="62"/>
                    <a:pt x="50" y="61"/>
                  </a:cubicBezTo>
                  <a:cubicBezTo>
                    <a:pt x="50" y="61"/>
                    <a:pt x="51" y="61"/>
                    <a:pt x="51" y="61"/>
                  </a:cubicBezTo>
                  <a:cubicBezTo>
                    <a:pt x="52" y="63"/>
                    <a:pt x="52" y="63"/>
                    <a:pt x="52" y="63"/>
                  </a:cubicBezTo>
                  <a:cubicBezTo>
                    <a:pt x="52" y="63"/>
                    <a:pt x="52" y="63"/>
                    <a:pt x="52" y="64"/>
                  </a:cubicBezTo>
                  <a:cubicBezTo>
                    <a:pt x="53" y="65"/>
                    <a:pt x="53" y="65"/>
                    <a:pt x="53" y="65"/>
                  </a:cubicBezTo>
                  <a:cubicBezTo>
                    <a:pt x="54" y="65"/>
                    <a:pt x="54" y="65"/>
                    <a:pt x="55" y="65"/>
                  </a:cubicBezTo>
                  <a:cubicBezTo>
                    <a:pt x="56" y="65"/>
                    <a:pt x="56" y="65"/>
                    <a:pt x="56" y="65"/>
                  </a:cubicBezTo>
                  <a:cubicBezTo>
                    <a:pt x="57" y="65"/>
                    <a:pt x="57" y="65"/>
                    <a:pt x="57" y="65"/>
                  </a:cubicBezTo>
                  <a:cubicBezTo>
                    <a:pt x="57" y="65"/>
                    <a:pt x="58" y="66"/>
                    <a:pt x="58" y="66"/>
                  </a:cubicBezTo>
                  <a:cubicBezTo>
                    <a:pt x="58" y="66"/>
                    <a:pt x="58" y="67"/>
                    <a:pt x="58" y="67"/>
                  </a:cubicBezTo>
                  <a:cubicBezTo>
                    <a:pt x="58" y="68"/>
                    <a:pt x="58" y="68"/>
                    <a:pt x="59" y="68"/>
                  </a:cubicBezTo>
                  <a:cubicBezTo>
                    <a:pt x="60" y="68"/>
                    <a:pt x="59" y="68"/>
                    <a:pt x="60" y="68"/>
                  </a:cubicBezTo>
                  <a:cubicBezTo>
                    <a:pt x="60" y="69"/>
                    <a:pt x="61" y="69"/>
                    <a:pt x="61" y="69"/>
                  </a:cubicBezTo>
                  <a:cubicBezTo>
                    <a:pt x="61" y="69"/>
                    <a:pt x="62" y="69"/>
                    <a:pt x="62" y="68"/>
                  </a:cubicBezTo>
                  <a:cubicBezTo>
                    <a:pt x="63" y="68"/>
                    <a:pt x="63" y="68"/>
                    <a:pt x="63" y="68"/>
                  </a:cubicBezTo>
                  <a:cubicBezTo>
                    <a:pt x="63" y="68"/>
                    <a:pt x="63" y="67"/>
                    <a:pt x="63" y="67"/>
                  </a:cubicBezTo>
                  <a:cubicBezTo>
                    <a:pt x="62" y="67"/>
                    <a:pt x="63" y="66"/>
                    <a:pt x="63" y="66"/>
                  </a:cubicBezTo>
                  <a:cubicBezTo>
                    <a:pt x="63" y="65"/>
                    <a:pt x="63" y="65"/>
                    <a:pt x="63" y="65"/>
                  </a:cubicBezTo>
                  <a:cubicBezTo>
                    <a:pt x="128" y="65"/>
                    <a:pt x="128" y="65"/>
                    <a:pt x="128" y="65"/>
                  </a:cubicBezTo>
                  <a:cubicBezTo>
                    <a:pt x="129" y="9"/>
                    <a:pt x="129" y="9"/>
                    <a:pt x="129" y="9"/>
                  </a:cubicBezTo>
                  <a:cubicBezTo>
                    <a:pt x="128" y="8"/>
                    <a:pt x="128" y="8"/>
                    <a:pt x="128" y="8"/>
                  </a:cubicBezTo>
                  <a:cubicBezTo>
                    <a:pt x="128" y="7"/>
                    <a:pt x="128" y="7"/>
                    <a:pt x="128" y="7"/>
                  </a:cubicBezTo>
                  <a:cubicBezTo>
                    <a:pt x="129" y="6"/>
                    <a:pt x="129" y="6"/>
                    <a:pt x="129" y="6"/>
                  </a:cubicBezTo>
                  <a:cubicBezTo>
                    <a:pt x="129" y="4"/>
                    <a:pt x="129" y="4"/>
                    <a:pt x="129" y="4"/>
                  </a:cubicBezTo>
                  <a:cubicBezTo>
                    <a:pt x="129" y="4"/>
                    <a:pt x="130" y="4"/>
                    <a:pt x="130" y="3"/>
                  </a:cubicBezTo>
                  <a:cubicBezTo>
                    <a:pt x="130" y="2"/>
                    <a:pt x="129" y="2"/>
                    <a:pt x="129" y="2"/>
                  </a:cubicBezTo>
                  <a:cubicBezTo>
                    <a:pt x="129" y="2"/>
                    <a:pt x="129" y="2"/>
                    <a:pt x="131" y="2"/>
                  </a:cubicBezTo>
                  <a:cubicBezTo>
                    <a:pt x="132" y="2"/>
                    <a:pt x="132" y="2"/>
                    <a:pt x="132" y="2"/>
                  </a:cubicBezTo>
                  <a:cubicBezTo>
                    <a:pt x="133" y="2"/>
                    <a:pt x="133" y="2"/>
                    <a:pt x="134" y="2"/>
                  </a:cubicBezTo>
                  <a:cubicBezTo>
                    <a:pt x="135" y="2"/>
                    <a:pt x="135" y="2"/>
                    <a:pt x="135" y="2"/>
                  </a:cubicBezTo>
                  <a:cubicBezTo>
                    <a:pt x="136" y="2"/>
                    <a:pt x="136" y="2"/>
                    <a:pt x="136" y="1"/>
                  </a:cubicBezTo>
                  <a:cubicBezTo>
                    <a:pt x="137" y="1"/>
                    <a:pt x="138" y="1"/>
                    <a:pt x="139" y="2"/>
                  </a:cubicBezTo>
                  <a:cubicBezTo>
                    <a:pt x="139" y="2"/>
                    <a:pt x="139" y="1"/>
                    <a:pt x="140" y="1"/>
                  </a:cubicBezTo>
                  <a:cubicBezTo>
                    <a:pt x="140" y="1"/>
                    <a:pt x="142" y="1"/>
                    <a:pt x="142" y="1"/>
                  </a:cubicBezTo>
                  <a:cubicBezTo>
                    <a:pt x="142" y="1"/>
                    <a:pt x="143" y="1"/>
                    <a:pt x="143" y="0"/>
                  </a:cubicBezTo>
                  <a:cubicBezTo>
                    <a:pt x="144" y="0"/>
                    <a:pt x="144" y="0"/>
                    <a:pt x="145" y="0"/>
                  </a:cubicBezTo>
                  <a:cubicBezTo>
                    <a:pt x="146" y="0"/>
                    <a:pt x="147" y="1"/>
                    <a:pt x="147" y="1"/>
                  </a:cubicBezTo>
                  <a:cubicBezTo>
                    <a:pt x="148" y="1"/>
                    <a:pt x="148" y="1"/>
                    <a:pt x="148" y="1"/>
                  </a:cubicBezTo>
                  <a:cubicBezTo>
                    <a:pt x="148" y="1"/>
                    <a:pt x="148" y="2"/>
                    <a:pt x="149" y="2"/>
                  </a:cubicBezTo>
                  <a:cubicBezTo>
                    <a:pt x="149" y="3"/>
                    <a:pt x="149" y="2"/>
                    <a:pt x="150" y="2"/>
                  </a:cubicBezTo>
                  <a:cubicBezTo>
                    <a:pt x="151" y="2"/>
                    <a:pt x="150" y="3"/>
                    <a:pt x="150" y="3"/>
                  </a:cubicBezTo>
                  <a:cubicBezTo>
                    <a:pt x="150" y="3"/>
                    <a:pt x="151" y="3"/>
                    <a:pt x="152" y="2"/>
                  </a:cubicBezTo>
                  <a:cubicBezTo>
                    <a:pt x="153" y="2"/>
                    <a:pt x="153" y="3"/>
                    <a:pt x="153" y="3"/>
                  </a:cubicBezTo>
                  <a:cubicBezTo>
                    <a:pt x="153" y="3"/>
                    <a:pt x="154" y="3"/>
                    <a:pt x="155" y="2"/>
                  </a:cubicBezTo>
                  <a:cubicBezTo>
                    <a:pt x="157" y="2"/>
                    <a:pt x="156" y="2"/>
                    <a:pt x="157" y="2"/>
                  </a:cubicBezTo>
                  <a:cubicBezTo>
                    <a:pt x="158" y="2"/>
                    <a:pt x="160" y="2"/>
                    <a:pt x="160" y="2"/>
                  </a:cubicBezTo>
                  <a:cubicBezTo>
                    <a:pt x="160" y="2"/>
                    <a:pt x="161" y="2"/>
                    <a:pt x="162" y="2"/>
                  </a:cubicBezTo>
                  <a:cubicBezTo>
                    <a:pt x="164" y="2"/>
                    <a:pt x="163" y="2"/>
                    <a:pt x="164" y="2"/>
                  </a:cubicBezTo>
                  <a:cubicBezTo>
                    <a:pt x="165" y="2"/>
                    <a:pt x="165" y="2"/>
                    <a:pt x="165" y="2"/>
                  </a:cubicBezTo>
                  <a:cubicBezTo>
                    <a:pt x="166" y="2"/>
                    <a:pt x="166" y="2"/>
                    <a:pt x="166" y="2"/>
                  </a:cubicBezTo>
                  <a:cubicBezTo>
                    <a:pt x="169" y="2"/>
                    <a:pt x="169" y="2"/>
                    <a:pt x="169" y="2"/>
                  </a:cubicBezTo>
                  <a:cubicBezTo>
                    <a:pt x="169" y="2"/>
                    <a:pt x="170" y="2"/>
                    <a:pt x="171" y="2"/>
                  </a:cubicBezTo>
                  <a:cubicBezTo>
                    <a:pt x="172" y="2"/>
                    <a:pt x="171" y="3"/>
                    <a:pt x="172" y="3"/>
                  </a:cubicBezTo>
                  <a:cubicBezTo>
                    <a:pt x="173" y="4"/>
                    <a:pt x="173" y="4"/>
                    <a:pt x="173" y="4"/>
                  </a:cubicBezTo>
                  <a:cubicBezTo>
                    <a:pt x="173" y="4"/>
                    <a:pt x="174" y="3"/>
                    <a:pt x="175" y="3"/>
                  </a:cubicBezTo>
                  <a:cubicBezTo>
                    <a:pt x="175" y="3"/>
                    <a:pt x="175" y="2"/>
                    <a:pt x="176" y="2"/>
                  </a:cubicBezTo>
                  <a:cubicBezTo>
                    <a:pt x="177" y="2"/>
                    <a:pt x="179" y="3"/>
                    <a:pt x="179" y="3"/>
                  </a:cubicBezTo>
                  <a:cubicBezTo>
                    <a:pt x="180" y="3"/>
                    <a:pt x="181" y="3"/>
                    <a:pt x="182" y="3"/>
                  </a:cubicBezTo>
                  <a:cubicBezTo>
                    <a:pt x="184" y="3"/>
                    <a:pt x="183" y="3"/>
                    <a:pt x="184" y="3"/>
                  </a:cubicBezTo>
                  <a:cubicBezTo>
                    <a:pt x="185" y="4"/>
                    <a:pt x="185" y="3"/>
                    <a:pt x="186" y="3"/>
                  </a:cubicBezTo>
                  <a:cubicBezTo>
                    <a:pt x="187" y="3"/>
                    <a:pt x="189" y="3"/>
                    <a:pt x="189" y="3"/>
                  </a:cubicBezTo>
                  <a:cubicBezTo>
                    <a:pt x="189" y="3"/>
                    <a:pt x="189" y="3"/>
                    <a:pt x="190" y="3"/>
                  </a:cubicBezTo>
                  <a:cubicBezTo>
                    <a:pt x="191" y="3"/>
                    <a:pt x="191" y="3"/>
                    <a:pt x="192" y="4"/>
                  </a:cubicBezTo>
                  <a:cubicBezTo>
                    <a:pt x="193" y="5"/>
                    <a:pt x="193" y="4"/>
                    <a:pt x="194" y="4"/>
                  </a:cubicBezTo>
                  <a:cubicBezTo>
                    <a:pt x="196" y="4"/>
                    <a:pt x="195" y="5"/>
                    <a:pt x="196" y="5"/>
                  </a:cubicBezTo>
                  <a:cubicBezTo>
                    <a:pt x="197" y="5"/>
                    <a:pt x="197" y="5"/>
                    <a:pt x="198" y="5"/>
                  </a:cubicBezTo>
                  <a:cubicBezTo>
                    <a:pt x="199" y="5"/>
                    <a:pt x="198" y="5"/>
                    <a:pt x="199" y="5"/>
                  </a:cubicBezTo>
                  <a:cubicBezTo>
                    <a:pt x="200" y="5"/>
                    <a:pt x="200" y="4"/>
                    <a:pt x="200" y="4"/>
                  </a:cubicBezTo>
                  <a:cubicBezTo>
                    <a:pt x="200" y="4"/>
                    <a:pt x="200" y="3"/>
                    <a:pt x="201" y="3"/>
                  </a:cubicBezTo>
                  <a:cubicBezTo>
                    <a:pt x="202" y="3"/>
                    <a:pt x="201" y="4"/>
                    <a:pt x="202" y="4"/>
                  </a:cubicBezTo>
                  <a:cubicBezTo>
                    <a:pt x="202" y="4"/>
                    <a:pt x="202" y="4"/>
                    <a:pt x="203" y="5"/>
                  </a:cubicBezTo>
                  <a:cubicBezTo>
                    <a:pt x="203" y="6"/>
                    <a:pt x="204" y="5"/>
                    <a:pt x="204" y="5"/>
                  </a:cubicBezTo>
                  <a:cubicBezTo>
                    <a:pt x="204" y="4"/>
                    <a:pt x="204" y="4"/>
                    <a:pt x="204" y="4"/>
                  </a:cubicBezTo>
                  <a:cubicBezTo>
                    <a:pt x="205" y="4"/>
                    <a:pt x="205" y="4"/>
                    <a:pt x="205" y="4"/>
                  </a:cubicBezTo>
                  <a:cubicBezTo>
                    <a:pt x="205" y="4"/>
                    <a:pt x="206" y="4"/>
                    <a:pt x="206" y="4"/>
                  </a:cubicBezTo>
                  <a:cubicBezTo>
                    <a:pt x="208" y="4"/>
                    <a:pt x="208" y="4"/>
                    <a:pt x="208" y="4"/>
                  </a:cubicBezTo>
                  <a:cubicBezTo>
                    <a:pt x="208" y="4"/>
                    <a:pt x="208" y="3"/>
                    <a:pt x="209" y="3"/>
                  </a:cubicBezTo>
                  <a:cubicBezTo>
                    <a:pt x="210" y="4"/>
                    <a:pt x="210" y="4"/>
                    <a:pt x="210" y="4"/>
                  </a:cubicBezTo>
                  <a:cubicBezTo>
                    <a:pt x="212" y="5"/>
                    <a:pt x="212" y="5"/>
                    <a:pt x="212" y="5"/>
                  </a:cubicBezTo>
                  <a:cubicBezTo>
                    <a:pt x="214" y="5"/>
                    <a:pt x="214" y="5"/>
                    <a:pt x="214" y="5"/>
                  </a:cubicBezTo>
                  <a:cubicBezTo>
                    <a:pt x="214" y="5"/>
                    <a:pt x="214" y="3"/>
                    <a:pt x="215" y="3"/>
                  </a:cubicBezTo>
                  <a:cubicBezTo>
                    <a:pt x="216" y="3"/>
                    <a:pt x="216" y="3"/>
                    <a:pt x="216" y="3"/>
                  </a:cubicBezTo>
                  <a:cubicBezTo>
                    <a:pt x="216" y="3"/>
                    <a:pt x="217" y="2"/>
                    <a:pt x="218" y="3"/>
                  </a:cubicBezTo>
                  <a:cubicBezTo>
                    <a:pt x="218" y="3"/>
                    <a:pt x="218" y="3"/>
                    <a:pt x="219" y="3"/>
                  </a:cubicBezTo>
                  <a:cubicBezTo>
                    <a:pt x="220" y="2"/>
                    <a:pt x="220" y="3"/>
                    <a:pt x="220" y="3"/>
                  </a:cubicBezTo>
                  <a:cubicBezTo>
                    <a:pt x="220" y="3"/>
                    <a:pt x="221" y="3"/>
                    <a:pt x="222" y="2"/>
                  </a:cubicBezTo>
                  <a:cubicBezTo>
                    <a:pt x="223" y="2"/>
                    <a:pt x="223" y="3"/>
                    <a:pt x="223" y="3"/>
                  </a:cubicBezTo>
                  <a:cubicBezTo>
                    <a:pt x="223" y="3"/>
                    <a:pt x="223" y="3"/>
                    <a:pt x="224" y="3"/>
                  </a:cubicBezTo>
                  <a:cubicBezTo>
                    <a:pt x="225" y="2"/>
                    <a:pt x="224" y="4"/>
                    <a:pt x="224" y="4"/>
                  </a:cubicBezTo>
                  <a:cubicBezTo>
                    <a:pt x="224" y="5"/>
                    <a:pt x="225" y="6"/>
                    <a:pt x="225" y="6"/>
                  </a:cubicBezTo>
                  <a:cubicBezTo>
                    <a:pt x="225" y="7"/>
                    <a:pt x="224" y="7"/>
                    <a:pt x="224" y="7"/>
                  </a:cubicBezTo>
                  <a:cubicBezTo>
                    <a:pt x="225" y="8"/>
                    <a:pt x="225" y="8"/>
                    <a:pt x="225" y="8"/>
                  </a:cubicBezTo>
                  <a:cubicBezTo>
                    <a:pt x="225" y="9"/>
                    <a:pt x="225" y="9"/>
                    <a:pt x="225" y="9"/>
                  </a:cubicBezTo>
                  <a:cubicBezTo>
                    <a:pt x="225" y="9"/>
                    <a:pt x="224" y="10"/>
                    <a:pt x="224" y="10"/>
                  </a:cubicBezTo>
                  <a:cubicBezTo>
                    <a:pt x="224" y="11"/>
                    <a:pt x="224" y="11"/>
                    <a:pt x="224" y="12"/>
                  </a:cubicBezTo>
                  <a:cubicBezTo>
                    <a:pt x="224" y="13"/>
                    <a:pt x="224" y="13"/>
                    <a:pt x="224" y="13"/>
                  </a:cubicBezTo>
                  <a:cubicBezTo>
                    <a:pt x="224" y="14"/>
                    <a:pt x="225" y="13"/>
                    <a:pt x="223" y="14"/>
                  </a:cubicBezTo>
                  <a:cubicBezTo>
                    <a:pt x="222" y="15"/>
                    <a:pt x="222" y="15"/>
                    <a:pt x="221" y="16"/>
                  </a:cubicBezTo>
                  <a:cubicBezTo>
                    <a:pt x="221" y="16"/>
                    <a:pt x="220" y="17"/>
                    <a:pt x="220" y="17"/>
                  </a:cubicBezTo>
                  <a:cubicBezTo>
                    <a:pt x="220" y="18"/>
                    <a:pt x="220" y="18"/>
                    <a:pt x="220" y="18"/>
                  </a:cubicBezTo>
                  <a:cubicBezTo>
                    <a:pt x="220" y="18"/>
                    <a:pt x="220" y="19"/>
                    <a:pt x="220" y="19"/>
                  </a:cubicBezTo>
                  <a:cubicBezTo>
                    <a:pt x="219" y="20"/>
                    <a:pt x="219" y="20"/>
                    <a:pt x="219" y="20"/>
                  </a:cubicBezTo>
                  <a:cubicBezTo>
                    <a:pt x="219" y="21"/>
                    <a:pt x="219" y="21"/>
                    <a:pt x="219" y="21"/>
                  </a:cubicBezTo>
                  <a:cubicBezTo>
                    <a:pt x="219" y="21"/>
                    <a:pt x="218" y="21"/>
                    <a:pt x="218" y="21"/>
                  </a:cubicBezTo>
                  <a:cubicBezTo>
                    <a:pt x="218" y="21"/>
                    <a:pt x="218" y="21"/>
                    <a:pt x="218" y="22"/>
                  </a:cubicBezTo>
                  <a:cubicBezTo>
                    <a:pt x="218" y="22"/>
                    <a:pt x="219" y="23"/>
                    <a:pt x="219" y="23"/>
                  </a:cubicBezTo>
                  <a:cubicBezTo>
                    <a:pt x="219" y="24"/>
                    <a:pt x="219" y="23"/>
                    <a:pt x="219" y="24"/>
                  </a:cubicBezTo>
                  <a:cubicBezTo>
                    <a:pt x="219" y="25"/>
                    <a:pt x="219" y="25"/>
                    <a:pt x="219" y="25"/>
                  </a:cubicBezTo>
                  <a:cubicBezTo>
                    <a:pt x="219" y="26"/>
                    <a:pt x="219" y="26"/>
                    <a:pt x="219" y="26"/>
                  </a:cubicBezTo>
                  <a:cubicBezTo>
                    <a:pt x="218" y="26"/>
                    <a:pt x="218" y="27"/>
                    <a:pt x="218" y="27"/>
                  </a:cubicBezTo>
                  <a:cubicBezTo>
                    <a:pt x="218" y="27"/>
                    <a:pt x="219" y="28"/>
                    <a:pt x="218" y="28"/>
                  </a:cubicBezTo>
                  <a:cubicBezTo>
                    <a:pt x="218" y="28"/>
                    <a:pt x="218" y="27"/>
                    <a:pt x="218" y="28"/>
                  </a:cubicBezTo>
                  <a:cubicBezTo>
                    <a:pt x="217" y="28"/>
                    <a:pt x="217" y="29"/>
                    <a:pt x="218" y="29"/>
                  </a:cubicBezTo>
                  <a:cubicBezTo>
                    <a:pt x="218" y="29"/>
                    <a:pt x="218" y="29"/>
                    <a:pt x="218" y="29"/>
                  </a:cubicBezTo>
                  <a:cubicBezTo>
                    <a:pt x="217" y="30"/>
                    <a:pt x="217" y="30"/>
                    <a:pt x="217" y="31"/>
                  </a:cubicBezTo>
                  <a:cubicBezTo>
                    <a:pt x="217" y="31"/>
                    <a:pt x="217" y="32"/>
                    <a:pt x="217" y="32"/>
                  </a:cubicBezTo>
                  <a:cubicBezTo>
                    <a:pt x="217" y="32"/>
                    <a:pt x="217" y="33"/>
                    <a:pt x="217" y="34"/>
                  </a:cubicBezTo>
                  <a:cubicBezTo>
                    <a:pt x="217" y="34"/>
                    <a:pt x="217" y="34"/>
                    <a:pt x="217" y="35"/>
                  </a:cubicBezTo>
                  <a:cubicBezTo>
                    <a:pt x="217" y="35"/>
                    <a:pt x="217" y="35"/>
                    <a:pt x="217" y="36"/>
                  </a:cubicBezTo>
                  <a:cubicBezTo>
                    <a:pt x="217" y="36"/>
                    <a:pt x="216" y="36"/>
                    <a:pt x="216" y="37"/>
                  </a:cubicBezTo>
                  <a:cubicBezTo>
                    <a:pt x="217" y="37"/>
                    <a:pt x="217" y="39"/>
                    <a:pt x="218" y="39"/>
                  </a:cubicBezTo>
                  <a:cubicBezTo>
                    <a:pt x="218" y="39"/>
                    <a:pt x="219" y="38"/>
                    <a:pt x="219" y="39"/>
                  </a:cubicBezTo>
                  <a:cubicBezTo>
                    <a:pt x="219" y="39"/>
                    <a:pt x="219" y="40"/>
                    <a:pt x="219" y="40"/>
                  </a:cubicBezTo>
                  <a:cubicBezTo>
                    <a:pt x="219" y="41"/>
                    <a:pt x="218" y="41"/>
                    <a:pt x="219" y="41"/>
                  </a:cubicBezTo>
                  <a:cubicBezTo>
                    <a:pt x="220" y="42"/>
                    <a:pt x="220" y="41"/>
                    <a:pt x="220" y="42"/>
                  </a:cubicBezTo>
                  <a:cubicBezTo>
                    <a:pt x="220" y="42"/>
                    <a:pt x="220" y="43"/>
                    <a:pt x="220" y="43"/>
                  </a:cubicBezTo>
                  <a:cubicBezTo>
                    <a:pt x="221" y="43"/>
                    <a:pt x="221" y="43"/>
                    <a:pt x="221" y="44"/>
                  </a:cubicBezTo>
                  <a:cubicBezTo>
                    <a:pt x="221" y="44"/>
                    <a:pt x="220" y="44"/>
                    <a:pt x="221" y="44"/>
                  </a:cubicBezTo>
                  <a:cubicBezTo>
                    <a:pt x="221" y="45"/>
                    <a:pt x="221" y="44"/>
                    <a:pt x="221" y="45"/>
                  </a:cubicBezTo>
                  <a:cubicBezTo>
                    <a:pt x="221" y="45"/>
                    <a:pt x="222" y="46"/>
                    <a:pt x="222" y="46"/>
                  </a:cubicBezTo>
                  <a:cubicBezTo>
                    <a:pt x="222" y="46"/>
                    <a:pt x="222" y="46"/>
                    <a:pt x="222" y="47"/>
                  </a:cubicBezTo>
                  <a:cubicBezTo>
                    <a:pt x="221" y="47"/>
                    <a:pt x="221" y="47"/>
                    <a:pt x="222" y="48"/>
                  </a:cubicBezTo>
                  <a:cubicBezTo>
                    <a:pt x="222" y="48"/>
                    <a:pt x="222" y="48"/>
                    <a:pt x="222" y="49"/>
                  </a:cubicBezTo>
                  <a:cubicBezTo>
                    <a:pt x="222" y="49"/>
                    <a:pt x="221" y="50"/>
                    <a:pt x="221" y="50"/>
                  </a:cubicBezTo>
                  <a:cubicBezTo>
                    <a:pt x="220" y="51"/>
                    <a:pt x="220" y="51"/>
                    <a:pt x="220" y="51"/>
                  </a:cubicBezTo>
                  <a:cubicBezTo>
                    <a:pt x="220" y="51"/>
                    <a:pt x="219" y="51"/>
                    <a:pt x="219" y="51"/>
                  </a:cubicBezTo>
                  <a:cubicBezTo>
                    <a:pt x="219" y="52"/>
                    <a:pt x="219" y="52"/>
                    <a:pt x="219" y="53"/>
                  </a:cubicBezTo>
                  <a:cubicBezTo>
                    <a:pt x="218" y="53"/>
                    <a:pt x="218" y="53"/>
                    <a:pt x="218" y="53"/>
                  </a:cubicBezTo>
                  <a:cubicBezTo>
                    <a:pt x="217" y="53"/>
                    <a:pt x="217" y="54"/>
                    <a:pt x="218" y="54"/>
                  </a:cubicBezTo>
                  <a:cubicBezTo>
                    <a:pt x="219" y="54"/>
                    <a:pt x="219" y="53"/>
                    <a:pt x="219" y="54"/>
                  </a:cubicBezTo>
                  <a:cubicBezTo>
                    <a:pt x="219" y="54"/>
                    <a:pt x="220" y="54"/>
                    <a:pt x="220" y="54"/>
                  </a:cubicBezTo>
                  <a:cubicBezTo>
                    <a:pt x="221" y="54"/>
                    <a:pt x="220" y="54"/>
                    <a:pt x="221" y="54"/>
                  </a:cubicBezTo>
                  <a:cubicBezTo>
                    <a:pt x="222" y="54"/>
                    <a:pt x="223" y="54"/>
                    <a:pt x="224" y="54"/>
                  </a:cubicBezTo>
                  <a:cubicBezTo>
                    <a:pt x="224" y="54"/>
                    <a:pt x="225" y="53"/>
                    <a:pt x="225" y="53"/>
                  </a:cubicBezTo>
                  <a:cubicBezTo>
                    <a:pt x="225" y="53"/>
                    <a:pt x="225" y="52"/>
                    <a:pt x="226" y="52"/>
                  </a:cubicBezTo>
                  <a:cubicBezTo>
                    <a:pt x="227" y="52"/>
                    <a:pt x="227" y="52"/>
                    <a:pt x="227" y="52"/>
                  </a:cubicBezTo>
                  <a:cubicBezTo>
                    <a:pt x="228" y="52"/>
                    <a:pt x="227" y="51"/>
                    <a:pt x="228" y="51"/>
                  </a:cubicBezTo>
                  <a:cubicBezTo>
                    <a:pt x="229" y="50"/>
                    <a:pt x="230" y="50"/>
                    <a:pt x="230" y="50"/>
                  </a:cubicBezTo>
                  <a:cubicBezTo>
                    <a:pt x="230" y="51"/>
                    <a:pt x="231" y="51"/>
                    <a:pt x="231" y="51"/>
                  </a:cubicBezTo>
                  <a:cubicBezTo>
                    <a:pt x="232" y="51"/>
                    <a:pt x="232" y="50"/>
                    <a:pt x="233" y="51"/>
                  </a:cubicBezTo>
                  <a:cubicBezTo>
                    <a:pt x="233" y="51"/>
                    <a:pt x="234" y="51"/>
                    <a:pt x="234" y="51"/>
                  </a:cubicBezTo>
                  <a:cubicBezTo>
                    <a:pt x="235" y="52"/>
                    <a:pt x="235" y="51"/>
                    <a:pt x="236" y="51"/>
                  </a:cubicBezTo>
                  <a:cubicBezTo>
                    <a:pt x="236" y="51"/>
                    <a:pt x="237" y="51"/>
                    <a:pt x="237" y="51"/>
                  </a:cubicBezTo>
                  <a:cubicBezTo>
                    <a:pt x="237" y="51"/>
                    <a:pt x="237" y="51"/>
                    <a:pt x="238" y="50"/>
                  </a:cubicBezTo>
                  <a:cubicBezTo>
                    <a:pt x="238" y="50"/>
                    <a:pt x="238" y="49"/>
                    <a:pt x="239" y="49"/>
                  </a:cubicBezTo>
                  <a:cubicBezTo>
                    <a:pt x="240" y="49"/>
                    <a:pt x="241" y="49"/>
                    <a:pt x="241" y="49"/>
                  </a:cubicBezTo>
                  <a:cubicBezTo>
                    <a:pt x="241" y="48"/>
                    <a:pt x="241" y="48"/>
                    <a:pt x="242" y="48"/>
                  </a:cubicBezTo>
                  <a:cubicBezTo>
                    <a:pt x="242" y="48"/>
                    <a:pt x="243" y="48"/>
                    <a:pt x="244" y="47"/>
                  </a:cubicBezTo>
                  <a:cubicBezTo>
                    <a:pt x="244" y="47"/>
                    <a:pt x="244" y="47"/>
                    <a:pt x="245" y="47"/>
                  </a:cubicBezTo>
                  <a:cubicBezTo>
                    <a:pt x="245" y="47"/>
                    <a:pt x="245" y="47"/>
                    <a:pt x="246" y="47"/>
                  </a:cubicBezTo>
                  <a:cubicBezTo>
                    <a:pt x="246" y="47"/>
                    <a:pt x="247" y="46"/>
                    <a:pt x="247" y="47"/>
                  </a:cubicBezTo>
                  <a:cubicBezTo>
                    <a:pt x="247" y="47"/>
                    <a:pt x="247" y="47"/>
                    <a:pt x="248" y="47"/>
                  </a:cubicBezTo>
                  <a:cubicBezTo>
                    <a:pt x="248" y="47"/>
                    <a:pt x="249" y="44"/>
                    <a:pt x="249" y="44"/>
                  </a:cubicBezTo>
                  <a:cubicBezTo>
                    <a:pt x="249" y="44"/>
                    <a:pt x="251" y="44"/>
                    <a:pt x="251" y="44"/>
                  </a:cubicBezTo>
                  <a:cubicBezTo>
                    <a:pt x="252" y="44"/>
                    <a:pt x="252" y="44"/>
                    <a:pt x="253" y="44"/>
                  </a:cubicBezTo>
                  <a:cubicBezTo>
                    <a:pt x="253" y="44"/>
                    <a:pt x="254" y="43"/>
                    <a:pt x="254" y="44"/>
                  </a:cubicBezTo>
                  <a:cubicBezTo>
                    <a:pt x="255" y="44"/>
                    <a:pt x="256" y="45"/>
                    <a:pt x="256" y="45"/>
                  </a:cubicBezTo>
                  <a:cubicBezTo>
                    <a:pt x="257" y="45"/>
                    <a:pt x="257" y="44"/>
                    <a:pt x="258" y="44"/>
                  </a:cubicBezTo>
                  <a:cubicBezTo>
                    <a:pt x="258" y="44"/>
                    <a:pt x="259" y="44"/>
                    <a:pt x="259" y="44"/>
                  </a:cubicBezTo>
                  <a:cubicBezTo>
                    <a:pt x="259" y="44"/>
                    <a:pt x="261" y="45"/>
                    <a:pt x="261" y="46"/>
                  </a:cubicBezTo>
                  <a:cubicBezTo>
                    <a:pt x="261" y="46"/>
                    <a:pt x="262" y="46"/>
                    <a:pt x="262" y="46"/>
                  </a:cubicBezTo>
                  <a:cubicBezTo>
                    <a:pt x="263" y="47"/>
                    <a:pt x="264" y="46"/>
                    <a:pt x="264" y="46"/>
                  </a:cubicBezTo>
                  <a:cubicBezTo>
                    <a:pt x="265" y="46"/>
                    <a:pt x="266" y="46"/>
                    <a:pt x="266" y="46"/>
                  </a:cubicBezTo>
                  <a:cubicBezTo>
                    <a:pt x="268" y="46"/>
                    <a:pt x="268" y="46"/>
                    <a:pt x="268" y="46"/>
                  </a:cubicBezTo>
                  <a:cubicBezTo>
                    <a:pt x="268" y="46"/>
                    <a:pt x="268" y="46"/>
                    <a:pt x="269" y="47"/>
                  </a:cubicBezTo>
                  <a:cubicBezTo>
                    <a:pt x="269" y="47"/>
                    <a:pt x="269" y="47"/>
                    <a:pt x="270" y="47"/>
                  </a:cubicBezTo>
                  <a:cubicBezTo>
                    <a:pt x="270" y="48"/>
                    <a:pt x="270" y="48"/>
                    <a:pt x="270" y="48"/>
                  </a:cubicBezTo>
                  <a:cubicBezTo>
                    <a:pt x="271" y="48"/>
                    <a:pt x="271" y="48"/>
                    <a:pt x="271" y="48"/>
                  </a:cubicBezTo>
                  <a:cubicBezTo>
                    <a:pt x="272" y="48"/>
                    <a:pt x="271" y="48"/>
                    <a:pt x="272" y="49"/>
                  </a:cubicBezTo>
                  <a:cubicBezTo>
                    <a:pt x="272" y="50"/>
                    <a:pt x="272" y="50"/>
                    <a:pt x="272" y="51"/>
                  </a:cubicBezTo>
                  <a:cubicBezTo>
                    <a:pt x="273" y="51"/>
                    <a:pt x="273" y="52"/>
                    <a:pt x="273" y="53"/>
                  </a:cubicBezTo>
                  <a:cubicBezTo>
                    <a:pt x="273" y="54"/>
                    <a:pt x="273" y="54"/>
                    <a:pt x="273" y="55"/>
                  </a:cubicBezTo>
                  <a:cubicBezTo>
                    <a:pt x="273" y="56"/>
                    <a:pt x="273" y="57"/>
                    <a:pt x="273" y="58"/>
                  </a:cubicBezTo>
                  <a:cubicBezTo>
                    <a:pt x="273" y="59"/>
                    <a:pt x="273" y="59"/>
                    <a:pt x="274" y="59"/>
                  </a:cubicBezTo>
                  <a:cubicBezTo>
                    <a:pt x="274" y="59"/>
                    <a:pt x="274" y="59"/>
                    <a:pt x="274" y="60"/>
                  </a:cubicBezTo>
                  <a:cubicBezTo>
                    <a:pt x="275" y="60"/>
                    <a:pt x="276" y="60"/>
                    <a:pt x="277" y="61"/>
                  </a:cubicBezTo>
                  <a:cubicBezTo>
                    <a:pt x="277" y="61"/>
                    <a:pt x="278" y="64"/>
                    <a:pt x="278" y="64"/>
                  </a:cubicBezTo>
                  <a:cubicBezTo>
                    <a:pt x="278" y="65"/>
                    <a:pt x="279" y="66"/>
                    <a:pt x="280" y="67"/>
                  </a:cubicBezTo>
                  <a:cubicBezTo>
                    <a:pt x="280" y="67"/>
                    <a:pt x="281" y="68"/>
                    <a:pt x="281" y="68"/>
                  </a:cubicBezTo>
                  <a:cubicBezTo>
                    <a:pt x="282" y="69"/>
                    <a:pt x="283" y="69"/>
                    <a:pt x="282" y="69"/>
                  </a:cubicBezTo>
                  <a:cubicBezTo>
                    <a:pt x="282" y="70"/>
                    <a:pt x="282" y="70"/>
                    <a:pt x="281" y="71"/>
                  </a:cubicBezTo>
                  <a:cubicBezTo>
                    <a:pt x="281" y="71"/>
                    <a:pt x="280" y="71"/>
                    <a:pt x="281" y="72"/>
                  </a:cubicBezTo>
                  <a:cubicBezTo>
                    <a:pt x="281" y="73"/>
                    <a:pt x="282" y="73"/>
                    <a:pt x="282" y="74"/>
                  </a:cubicBezTo>
                  <a:cubicBezTo>
                    <a:pt x="282" y="74"/>
                    <a:pt x="281" y="75"/>
                    <a:pt x="281" y="75"/>
                  </a:cubicBezTo>
                  <a:cubicBezTo>
                    <a:pt x="280" y="76"/>
                    <a:pt x="279" y="76"/>
                    <a:pt x="279" y="76"/>
                  </a:cubicBezTo>
                  <a:cubicBezTo>
                    <a:pt x="279" y="77"/>
                    <a:pt x="278" y="77"/>
                    <a:pt x="278" y="78"/>
                  </a:cubicBezTo>
                  <a:cubicBezTo>
                    <a:pt x="278" y="78"/>
                    <a:pt x="278" y="78"/>
                    <a:pt x="277" y="79"/>
                  </a:cubicBezTo>
                  <a:cubicBezTo>
                    <a:pt x="277" y="79"/>
                    <a:pt x="276" y="78"/>
                    <a:pt x="276" y="79"/>
                  </a:cubicBezTo>
                  <a:cubicBezTo>
                    <a:pt x="276" y="80"/>
                    <a:pt x="276" y="83"/>
                    <a:pt x="276" y="83"/>
                  </a:cubicBezTo>
                  <a:cubicBezTo>
                    <a:pt x="276" y="84"/>
                    <a:pt x="276" y="84"/>
                    <a:pt x="275" y="84"/>
                  </a:cubicBezTo>
                  <a:cubicBezTo>
                    <a:pt x="275" y="84"/>
                    <a:pt x="274" y="85"/>
                    <a:pt x="273" y="85"/>
                  </a:cubicBezTo>
                  <a:cubicBezTo>
                    <a:pt x="273" y="85"/>
                    <a:pt x="272" y="85"/>
                    <a:pt x="272" y="86"/>
                  </a:cubicBezTo>
                  <a:cubicBezTo>
                    <a:pt x="272" y="87"/>
                    <a:pt x="273" y="87"/>
                    <a:pt x="272" y="87"/>
                  </a:cubicBezTo>
                  <a:cubicBezTo>
                    <a:pt x="271" y="87"/>
                    <a:pt x="271" y="87"/>
                    <a:pt x="270" y="87"/>
                  </a:cubicBezTo>
                  <a:cubicBezTo>
                    <a:pt x="269" y="88"/>
                    <a:pt x="269" y="88"/>
                    <a:pt x="268" y="88"/>
                  </a:cubicBezTo>
                  <a:cubicBezTo>
                    <a:pt x="268" y="88"/>
                    <a:pt x="267" y="87"/>
                    <a:pt x="266" y="87"/>
                  </a:cubicBezTo>
                  <a:cubicBezTo>
                    <a:pt x="266" y="87"/>
                    <a:pt x="264" y="87"/>
                    <a:pt x="264" y="87"/>
                  </a:cubicBezTo>
                  <a:cubicBezTo>
                    <a:pt x="263" y="88"/>
                    <a:pt x="263" y="87"/>
                    <a:pt x="262" y="88"/>
                  </a:cubicBezTo>
                  <a:cubicBezTo>
                    <a:pt x="262" y="89"/>
                    <a:pt x="262" y="90"/>
                    <a:pt x="262" y="90"/>
                  </a:cubicBezTo>
                  <a:cubicBezTo>
                    <a:pt x="262" y="91"/>
                    <a:pt x="263" y="91"/>
                    <a:pt x="263" y="91"/>
                  </a:cubicBezTo>
                  <a:cubicBezTo>
                    <a:pt x="263" y="92"/>
                    <a:pt x="263" y="91"/>
                    <a:pt x="262" y="93"/>
                  </a:cubicBezTo>
                  <a:cubicBezTo>
                    <a:pt x="262" y="94"/>
                    <a:pt x="260" y="94"/>
                    <a:pt x="260" y="94"/>
                  </a:cubicBezTo>
                  <a:cubicBezTo>
                    <a:pt x="259" y="95"/>
                    <a:pt x="257" y="96"/>
                    <a:pt x="257" y="96"/>
                  </a:cubicBezTo>
                  <a:cubicBezTo>
                    <a:pt x="257" y="97"/>
                    <a:pt x="256" y="98"/>
                    <a:pt x="256" y="99"/>
                  </a:cubicBezTo>
                  <a:cubicBezTo>
                    <a:pt x="255" y="100"/>
                    <a:pt x="255" y="101"/>
                    <a:pt x="254" y="101"/>
                  </a:cubicBezTo>
                  <a:cubicBezTo>
                    <a:pt x="254" y="102"/>
                    <a:pt x="253" y="102"/>
                    <a:pt x="253" y="103"/>
                  </a:cubicBezTo>
                  <a:cubicBezTo>
                    <a:pt x="253" y="104"/>
                    <a:pt x="253" y="105"/>
                    <a:pt x="253" y="106"/>
                  </a:cubicBezTo>
                  <a:cubicBezTo>
                    <a:pt x="254" y="106"/>
                    <a:pt x="254" y="107"/>
                    <a:pt x="254" y="107"/>
                  </a:cubicBezTo>
                  <a:cubicBezTo>
                    <a:pt x="254" y="108"/>
                    <a:pt x="255" y="108"/>
                    <a:pt x="255" y="109"/>
                  </a:cubicBezTo>
                  <a:cubicBezTo>
                    <a:pt x="255" y="110"/>
                    <a:pt x="254" y="111"/>
                    <a:pt x="255" y="111"/>
                  </a:cubicBezTo>
                  <a:cubicBezTo>
                    <a:pt x="255" y="112"/>
                    <a:pt x="256" y="112"/>
                    <a:pt x="256" y="112"/>
                  </a:cubicBezTo>
                  <a:cubicBezTo>
                    <a:pt x="256" y="112"/>
                    <a:pt x="257" y="112"/>
                    <a:pt x="256" y="113"/>
                  </a:cubicBezTo>
                  <a:cubicBezTo>
                    <a:pt x="256" y="113"/>
                    <a:pt x="256" y="114"/>
                    <a:pt x="255" y="114"/>
                  </a:cubicBezTo>
                  <a:cubicBezTo>
                    <a:pt x="255" y="115"/>
                    <a:pt x="255" y="115"/>
                    <a:pt x="255" y="115"/>
                  </a:cubicBezTo>
                  <a:cubicBezTo>
                    <a:pt x="255" y="116"/>
                    <a:pt x="256" y="117"/>
                    <a:pt x="255" y="117"/>
                  </a:cubicBezTo>
                  <a:cubicBezTo>
                    <a:pt x="255" y="118"/>
                    <a:pt x="253" y="120"/>
                    <a:pt x="252" y="120"/>
                  </a:cubicBezTo>
                  <a:cubicBezTo>
                    <a:pt x="252" y="121"/>
                    <a:pt x="251" y="121"/>
                    <a:pt x="251" y="122"/>
                  </a:cubicBezTo>
                  <a:cubicBezTo>
                    <a:pt x="251" y="124"/>
                    <a:pt x="251" y="124"/>
                    <a:pt x="252" y="125"/>
                  </a:cubicBezTo>
                  <a:cubicBezTo>
                    <a:pt x="252" y="125"/>
                    <a:pt x="253" y="125"/>
                    <a:pt x="253" y="126"/>
                  </a:cubicBezTo>
                  <a:cubicBezTo>
                    <a:pt x="253" y="127"/>
                    <a:pt x="253" y="128"/>
                    <a:pt x="254" y="127"/>
                  </a:cubicBezTo>
                  <a:cubicBezTo>
                    <a:pt x="255" y="127"/>
                    <a:pt x="255" y="126"/>
                    <a:pt x="255" y="126"/>
                  </a:cubicBezTo>
                  <a:cubicBezTo>
                    <a:pt x="256" y="126"/>
                    <a:pt x="256" y="126"/>
                    <a:pt x="257" y="126"/>
                  </a:cubicBezTo>
                  <a:cubicBezTo>
                    <a:pt x="258" y="126"/>
                    <a:pt x="258" y="125"/>
                    <a:pt x="258" y="126"/>
                  </a:cubicBezTo>
                  <a:cubicBezTo>
                    <a:pt x="258" y="126"/>
                    <a:pt x="258" y="127"/>
                    <a:pt x="259" y="126"/>
                  </a:cubicBezTo>
                  <a:cubicBezTo>
                    <a:pt x="260" y="126"/>
                    <a:pt x="260" y="126"/>
                    <a:pt x="260" y="126"/>
                  </a:cubicBezTo>
                  <a:cubicBezTo>
                    <a:pt x="260" y="127"/>
                    <a:pt x="261" y="127"/>
                    <a:pt x="261" y="127"/>
                  </a:cubicBezTo>
                  <a:cubicBezTo>
                    <a:pt x="261" y="127"/>
                    <a:pt x="261" y="126"/>
                    <a:pt x="262" y="126"/>
                  </a:cubicBezTo>
                  <a:cubicBezTo>
                    <a:pt x="262" y="126"/>
                    <a:pt x="264" y="127"/>
                    <a:pt x="264" y="127"/>
                  </a:cubicBezTo>
                  <a:cubicBezTo>
                    <a:pt x="264" y="127"/>
                    <a:pt x="265" y="128"/>
                    <a:pt x="265" y="128"/>
                  </a:cubicBezTo>
                  <a:cubicBezTo>
                    <a:pt x="265" y="128"/>
                    <a:pt x="266" y="129"/>
                    <a:pt x="266" y="130"/>
                  </a:cubicBezTo>
                  <a:cubicBezTo>
                    <a:pt x="266" y="130"/>
                    <a:pt x="267" y="133"/>
                    <a:pt x="267" y="133"/>
                  </a:cubicBezTo>
                  <a:cubicBezTo>
                    <a:pt x="267" y="134"/>
                    <a:pt x="267" y="135"/>
                    <a:pt x="267" y="135"/>
                  </a:cubicBezTo>
                  <a:cubicBezTo>
                    <a:pt x="267" y="136"/>
                    <a:pt x="268" y="136"/>
                    <a:pt x="268" y="136"/>
                  </a:cubicBezTo>
                  <a:cubicBezTo>
                    <a:pt x="268" y="136"/>
                    <a:pt x="269" y="135"/>
                    <a:pt x="269" y="135"/>
                  </a:cubicBezTo>
                  <a:cubicBezTo>
                    <a:pt x="269" y="135"/>
                    <a:pt x="270" y="136"/>
                    <a:pt x="271" y="136"/>
                  </a:cubicBezTo>
                  <a:cubicBezTo>
                    <a:pt x="272" y="136"/>
                    <a:pt x="272" y="136"/>
                    <a:pt x="273" y="136"/>
                  </a:cubicBezTo>
                  <a:cubicBezTo>
                    <a:pt x="273" y="135"/>
                    <a:pt x="274" y="135"/>
                    <a:pt x="274" y="135"/>
                  </a:cubicBezTo>
                  <a:cubicBezTo>
                    <a:pt x="277" y="137"/>
                    <a:pt x="277" y="137"/>
                    <a:pt x="277" y="137"/>
                  </a:cubicBezTo>
                  <a:cubicBezTo>
                    <a:pt x="277" y="137"/>
                    <a:pt x="278" y="137"/>
                    <a:pt x="279" y="137"/>
                  </a:cubicBezTo>
                  <a:cubicBezTo>
                    <a:pt x="279" y="138"/>
                    <a:pt x="280" y="138"/>
                    <a:pt x="280" y="138"/>
                  </a:cubicBezTo>
                  <a:cubicBezTo>
                    <a:pt x="280" y="139"/>
                    <a:pt x="279" y="139"/>
                    <a:pt x="280" y="139"/>
                  </a:cubicBezTo>
                  <a:cubicBezTo>
                    <a:pt x="280" y="139"/>
                    <a:pt x="281" y="139"/>
                    <a:pt x="281" y="140"/>
                  </a:cubicBezTo>
                  <a:cubicBezTo>
                    <a:pt x="282" y="140"/>
                    <a:pt x="282" y="141"/>
                    <a:pt x="283" y="142"/>
                  </a:cubicBezTo>
                  <a:cubicBezTo>
                    <a:pt x="284" y="143"/>
                    <a:pt x="284" y="143"/>
                    <a:pt x="284" y="143"/>
                  </a:cubicBezTo>
                  <a:cubicBezTo>
                    <a:pt x="284" y="144"/>
                    <a:pt x="284" y="144"/>
                    <a:pt x="284" y="145"/>
                  </a:cubicBezTo>
                  <a:cubicBezTo>
                    <a:pt x="284" y="146"/>
                    <a:pt x="284" y="146"/>
                    <a:pt x="284" y="147"/>
                  </a:cubicBezTo>
                  <a:cubicBezTo>
                    <a:pt x="283" y="148"/>
                    <a:pt x="283" y="148"/>
                    <a:pt x="282" y="149"/>
                  </a:cubicBezTo>
                  <a:cubicBezTo>
                    <a:pt x="282" y="149"/>
                    <a:pt x="281" y="151"/>
                    <a:pt x="281" y="151"/>
                  </a:cubicBezTo>
                  <a:cubicBezTo>
                    <a:pt x="281" y="152"/>
                    <a:pt x="282" y="154"/>
                    <a:pt x="282" y="154"/>
                  </a:cubicBezTo>
                  <a:cubicBezTo>
                    <a:pt x="282" y="155"/>
                    <a:pt x="282" y="155"/>
                    <a:pt x="282" y="156"/>
                  </a:cubicBezTo>
                  <a:cubicBezTo>
                    <a:pt x="281" y="156"/>
                    <a:pt x="280" y="157"/>
                    <a:pt x="280" y="158"/>
                  </a:cubicBezTo>
                  <a:cubicBezTo>
                    <a:pt x="280" y="159"/>
                    <a:pt x="279" y="160"/>
                    <a:pt x="279" y="161"/>
                  </a:cubicBezTo>
                  <a:cubicBezTo>
                    <a:pt x="279" y="162"/>
                    <a:pt x="279" y="163"/>
                    <a:pt x="279" y="163"/>
                  </a:cubicBezTo>
                  <a:cubicBezTo>
                    <a:pt x="279" y="163"/>
                    <a:pt x="278" y="163"/>
                    <a:pt x="279" y="164"/>
                  </a:cubicBezTo>
                  <a:cubicBezTo>
                    <a:pt x="279" y="165"/>
                    <a:pt x="279" y="164"/>
                    <a:pt x="280" y="165"/>
                  </a:cubicBezTo>
                  <a:cubicBezTo>
                    <a:pt x="280" y="166"/>
                    <a:pt x="281" y="166"/>
                    <a:pt x="280" y="167"/>
                  </a:cubicBezTo>
                  <a:cubicBezTo>
                    <a:pt x="280" y="167"/>
                    <a:pt x="280" y="167"/>
                    <a:pt x="280" y="168"/>
                  </a:cubicBezTo>
                  <a:cubicBezTo>
                    <a:pt x="281" y="169"/>
                    <a:pt x="281" y="168"/>
                    <a:pt x="281" y="169"/>
                  </a:cubicBezTo>
                  <a:cubicBezTo>
                    <a:pt x="281" y="170"/>
                    <a:pt x="281" y="170"/>
                    <a:pt x="281" y="171"/>
                  </a:cubicBezTo>
                  <a:cubicBezTo>
                    <a:pt x="281" y="172"/>
                    <a:pt x="282" y="172"/>
                    <a:pt x="282" y="172"/>
                  </a:cubicBezTo>
                  <a:cubicBezTo>
                    <a:pt x="282" y="173"/>
                    <a:pt x="282" y="173"/>
                    <a:pt x="282" y="173"/>
                  </a:cubicBezTo>
                  <a:cubicBezTo>
                    <a:pt x="282" y="174"/>
                    <a:pt x="282" y="175"/>
                    <a:pt x="282" y="176"/>
                  </a:cubicBezTo>
                  <a:cubicBezTo>
                    <a:pt x="282" y="176"/>
                    <a:pt x="282" y="177"/>
                    <a:pt x="281" y="177"/>
                  </a:cubicBezTo>
                  <a:cubicBezTo>
                    <a:pt x="281" y="177"/>
                    <a:pt x="281" y="178"/>
                    <a:pt x="281" y="178"/>
                  </a:cubicBezTo>
                  <a:cubicBezTo>
                    <a:pt x="280" y="179"/>
                    <a:pt x="281" y="180"/>
                    <a:pt x="281" y="180"/>
                  </a:cubicBezTo>
                  <a:cubicBezTo>
                    <a:pt x="282" y="180"/>
                    <a:pt x="282" y="180"/>
                    <a:pt x="282" y="181"/>
                  </a:cubicBezTo>
                  <a:cubicBezTo>
                    <a:pt x="283" y="181"/>
                    <a:pt x="283" y="182"/>
                    <a:pt x="283" y="182"/>
                  </a:cubicBezTo>
                  <a:cubicBezTo>
                    <a:pt x="283" y="182"/>
                    <a:pt x="283" y="184"/>
                    <a:pt x="283" y="184"/>
                  </a:cubicBezTo>
                  <a:cubicBezTo>
                    <a:pt x="282" y="184"/>
                    <a:pt x="282" y="184"/>
                    <a:pt x="282" y="184"/>
                  </a:cubicBezTo>
                  <a:cubicBezTo>
                    <a:pt x="282" y="185"/>
                    <a:pt x="281" y="185"/>
                    <a:pt x="281" y="185"/>
                  </a:cubicBezTo>
                  <a:cubicBezTo>
                    <a:pt x="281" y="186"/>
                    <a:pt x="281" y="186"/>
                    <a:pt x="281" y="186"/>
                  </a:cubicBezTo>
                  <a:cubicBezTo>
                    <a:pt x="281" y="187"/>
                    <a:pt x="281" y="187"/>
                    <a:pt x="281" y="187"/>
                  </a:cubicBezTo>
                  <a:cubicBezTo>
                    <a:pt x="282" y="187"/>
                    <a:pt x="282" y="188"/>
                    <a:pt x="282" y="188"/>
                  </a:cubicBezTo>
                  <a:cubicBezTo>
                    <a:pt x="282" y="189"/>
                    <a:pt x="283" y="189"/>
                    <a:pt x="282" y="189"/>
                  </a:cubicBezTo>
                  <a:cubicBezTo>
                    <a:pt x="282" y="189"/>
                    <a:pt x="281" y="190"/>
                    <a:pt x="281" y="190"/>
                  </a:cubicBezTo>
                  <a:cubicBezTo>
                    <a:pt x="280" y="190"/>
                    <a:pt x="280" y="190"/>
                    <a:pt x="280" y="191"/>
                  </a:cubicBezTo>
                  <a:cubicBezTo>
                    <a:pt x="279" y="191"/>
                    <a:pt x="280" y="192"/>
                    <a:pt x="279" y="192"/>
                  </a:cubicBezTo>
                  <a:cubicBezTo>
                    <a:pt x="278" y="192"/>
                    <a:pt x="278" y="192"/>
                    <a:pt x="278" y="193"/>
                  </a:cubicBezTo>
                  <a:cubicBezTo>
                    <a:pt x="278" y="193"/>
                    <a:pt x="279" y="194"/>
                    <a:pt x="279" y="194"/>
                  </a:cubicBezTo>
                  <a:cubicBezTo>
                    <a:pt x="279" y="194"/>
                    <a:pt x="279" y="195"/>
                    <a:pt x="279" y="195"/>
                  </a:cubicBezTo>
                  <a:cubicBezTo>
                    <a:pt x="279" y="195"/>
                    <a:pt x="279" y="195"/>
                    <a:pt x="280" y="195"/>
                  </a:cubicBezTo>
                  <a:cubicBezTo>
                    <a:pt x="280" y="195"/>
                    <a:pt x="281" y="195"/>
                    <a:pt x="281" y="196"/>
                  </a:cubicBezTo>
                  <a:cubicBezTo>
                    <a:pt x="281" y="196"/>
                    <a:pt x="282" y="197"/>
                    <a:pt x="281" y="197"/>
                  </a:cubicBezTo>
                  <a:cubicBezTo>
                    <a:pt x="281" y="197"/>
                    <a:pt x="281" y="197"/>
                    <a:pt x="280" y="198"/>
                  </a:cubicBezTo>
                  <a:cubicBezTo>
                    <a:pt x="280" y="199"/>
                    <a:pt x="279" y="199"/>
                    <a:pt x="279" y="199"/>
                  </a:cubicBezTo>
                  <a:cubicBezTo>
                    <a:pt x="279" y="200"/>
                    <a:pt x="279" y="200"/>
                    <a:pt x="280" y="201"/>
                  </a:cubicBezTo>
                  <a:cubicBezTo>
                    <a:pt x="280" y="202"/>
                    <a:pt x="280" y="201"/>
                    <a:pt x="280" y="202"/>
                  </a:cubicBezTo>
                  <a:cubicBezTo>
                    <a:pt x="279" y="203"/>
                    <a:pt x="279" y="203"/>
                    <a:pt x="279" y="204"/>
                  </a:cubicBezTo>
                  <a:cubicBezTo>
                    <a:pt x="279" y="205"/>
                    <a:pt x="280" y="205"/>
                    <a:pt x="280" y="206"/>
                  </a:cubicBezTo>
                  <a:cubicBezTo>
                    <a:pt x="279" y="207"/>
                    <a:pt x="279" y="207"/>
                    <a:pt x="278" y="207"/>
                  </a:cubicBezTo>
                  <a:cubicBezTo>
                    <a:pt x="278" y="208"/>
                    <a:pt x="277" y="208"/>
                    <a:pt x="277" y="208"/>
                  </a:cubicBezTo>
                  <a:cubicBezTo>
                    <a:pt x="276" y="209"/>
                    <a:pt x="275" y="209"/>
                    <a:pt x="275" y="209"/>
                  </a:cubicBezTo>
                  <a:cubicBezTo>
                    <a:pt x="275" y="209"/>
                    <a:pt x="274" y="208"/>
                    <a:pt x="274" y="209"/>
                  </a:cubicBezTo>
                  <a:cubicBezTo>
                    <a:pt x="274" y="209"/>
                    <a:pt x="274" y="209"/>
                    <a:pt x="273" y="210"/>
                  </a:cubicBezTo>
                  <a:cubicBezTo>
                    <a:pt x="272" y="210"/>
                    <a:pt x="271" y="210"/>
                    <a:pt x="271" y="210"/>
                  </a:cubicBezTo>
                  <a:cubicBezTo>
                    <a:pt x="271" y="210"/>
                    <a:pt x="271" y="211"/>
                    <a:pt x="271" y="211"/>
                  </a:cubicBezTo>
                  <a:cubicBezTo>
                    <a:pt x="271" y="212"/>
                    <a:pt x="271" y="212"/>
                    <a:pt x="271" y="213"/>
                  </a:cubicBezTo>
                  <a:cubicBezTo>
                    <a:pt x="271" y="213"/>
                    <a:pt x="272" y="213"/>
                    <a:pt x="272" y="214"/>
                  </a:cubicBezTo>
                  <a:cubicBezTo>
                    <a:pt x="272" y="214"/>
                    <a:pt x="272" y="218"/>
                    <a:pt x="271" y="218"/>
                  </a:cubicBezTo>
                  <a:cubicBezTo>
                    <a:pt x="271" y="218"/>
                    <a:pt x="271" y="219"/>
                    <a:pt x="270" y="219"/>
                  </a:cubicBezTo>
                  <a:cubicBezTo>
                    <a:pt x="270" y="219"/>
                    <a:pt x="269" y="220"/>
                    <a:pt x="269" y="220"/>
                  </a:cubicBezTo>
                  <a:cubicBezTo>
                    <a:pt x="270" y="221"/>
                    <a:pt x="270" y="221"/>
                    <a:pt x="270" y="221"/>
                  </a:cubicBezTo>
                  <a:cubicBezTo>
                    <a:pt x="269" y="221"/>
                    <a:pt x="269" y="222"/>
                    <a:pt x="269" y="222"/>
                  </a:cubicBezTo>
                  <a:cubicBezTo>
                    <a:pt x="268" y="222"/>
                    <a:pt x="267" y="222"/>
                    <a:pt x="267" y="223"/>
                  </a:cubicBezTo>
                  <a:cubicBezTo>
                    <a:pt x="267" y="223"/>
                    <a:pt x="267" y="223"/>
                    <a:pt x="267" y="224"/>
                  </a:cubicBezTo>
                  <a:cubicBezTo>
                    <a:pt x="267" y="224"/>
                    <a:pt x="268" y="225"/>
                    <a:pt x="268" y="225"/>
                  </a:cubicBezTo>
                  <a:cubicBezTo>
                    <a:pt x="268" y="225"/>
                    <a:pt x="268" y="225"/>
                    <a:pt x="268" y="225"/>
                  </a:cubicBezTo>
                  <a:cubicBezTo>
                    <a:pt x="269" y="226"/>
                    <a:pt x="269" y="225"/>
                    <a:pt x="269" y="226"/>
                  </a:cubicBezTo>
                  <a:cubicBezTo>
                    <a:pt x="270" y="226"/>
                    <a:pt x="270" y="226"/>
                    <a:pt x="270" y="227"/>
                  </a:cubicBezTo>
                  <a:cubicBezTo>
                    <a:pt x="270" y="227"/>
                    <a:pt x="270" y="227"/>
                    <a:pt x="270" y="228"/>
                  </a:cubicBezTo>
                  <a:cubicBezTo>
                    <a:pt x="271" y="228"/>
                    <a:pt x="271" y="228"/>
                    <a:pt x="271" y="228"/>
                  </a:cubicBezTo>
                  <a:cubicBezTo>
                    <a:pt x="271" y="228"/>
                    <a:pt x="271" y="229"/>
                    <a:pt x="270" y="229"/>
                  </a:cubicBezTo>
                  <a:cubicBezTo>
                    <a:pt x="270" y="229"/>
                    <a:pt x="269" y="229"/>
                    <a:pt x="268" y="229"/>
                  </a:cubicBezTo>
                  <a:cubicBezTo>
                    <a:pt x="268" y="230"/>
                    <a:pt x="267" y="230"/>
                    <a:pt x="267" y="230"/>
                  </a:cubicBezTo>
                  <a:cubicBezTo>
                    <a:pt x="267" y="231"/>
                    <a:pt x="267" y="231"/>
                    <a:pt x="266" y="231"/>
                  </a:cubicBezTo>
                  <a:cubicBezTo>
                    <a:pt x="266" y="231"/>
                    <a:pt x="266" y="232"/>
                    <a:pt x="266" y="232"/>
                  </a:cubicBezTo>
                  <a:cubicBezTo>
                    <a:pt x="266" y="233"/>
                    <a:pt x="266" y="233"/>
                    <a:pt x="266" y="233"/>
                  </a:cubicBezTo>
                  <a:cubicBezTo>
                    <a:pt x="265" y="234"/>
                    <a:pt x="265" y="234"/>
                    <a:pt x="265" y="234"/>
                  </a:cubicBezTo>
                  <a:cubicBezTo>
                    <a:pt x="264" y="235"/>
                    <a:pt x="264" y="235"/>
                    <a:pt x="264" y="235"/>
                  </a:cubicBezTo>
                  <a:cubicBezTo>
                    <a:pt x="264" y="236"/>
                    <a:pt x="264" y="236"/>
                    <a:pt x="263" y="236"/>
                  </a:cubicBezTo>
                  <a:cubicBezTo>
                    <a:pt x="262" y="235"/>
                    <a:pt x="262" y="235"/>
                    <a:pt x="261" y="235"/>
                  </a:cubicBezTo>
                  <a:cubicBezTo>
                    <a:pt x="261" y="236"/>
                    <a:pt x="261" y="235"/>
                    <a:pt x="260" y="236"/>
                  </a:cubicBezTo>
                  <a:cubicBezTo>
                    <a:pt x="259" y="236"/>
                    <a:pt x="259" y="237"/>
                    <a:pt x="259" y="236"/>
                  </a:cubicBezTo>
                  <a:cubicBezTo>
                    <a:pt x="259" y="235"/>
                    <a:pt x="259" y="234"/>
                    <a:pt x="258" y="235"/>
                  </a:cubicBezTo>
                  <a:cubicBezTo>
                    <a:pt x="258" y="235"/>
                    <a:pt x="256" y="235"/>
                    <a:pt x="256" y="235"/>
                  </a:cubicBezTo>
                  <a:cubicBezTo>
                    <a:pt x="255" y="236"/>
                    <a:pt x="255" y="236"/>
                    <a:pt x="255" y="236"/>
                  </a:cubicBezTo>
                  <a:cubicBezTo>
                    <a:pt x="254" y="235"/>
                    <a:pt x="253" y="235"/>
                    <a:pt x="252" y="235"/>
                  </a:cubicBezTo>
                  <a:cubicBezTo>
                    <a:pt x="252" y="235"/>
                    <a:pt x="252" y="234"/>
                    <a:pt x="252" y="234"/>
                  </a:cubicBezTo>
                  <a:cubicBezTo>
                    <a:pt x="252" y="233"/>
                    <a:pt x="253" y="232"/>
                    <a:pt x="253" y="232"/>
                  </a:cubicBezTo>
                  <a:cubicBezTo>
                    <a:pt x="253" y="232"/>
                    <a:pt x="252" y="231"/>
                    <a:pt x="253" y="231"/>
                  </a:cubicBezTo>
                  <a:cubicBezTo>
                    <a:pt x="253" y="231"/>
                    <a:pt x="254" y="231"/>
                    <a:pt x="254" y="231"/>
                  </a:cubicBezTo>
                  <a:cubicBezTo>
                    <a:pt x="254" y="231"/>
                    <a:pt x="253" y="231"/>
                    <a:pt x="254" y="230"/>
                  </a:cubicBezTo>
                  <a:cubicBezTo>
                    <a:pt x="255" y="229"/>
                    <a:pt x="256" y="230"/>
                    <a:pt x="256" y="229"/>
                  </a:cubicBezTo>
                  <a:cubicBezTo>
                    <a:pt x="256" y="229"/>
                    <a:pt x="255" y="229"/>
                    <a:pt x="254" y="228"/>
                  </a:cubicBezTo>
                  <a:cubicBezTo>
                    <a:pt x="254" y="228"/>
                    <a:pt x="253" y="228"/>
                    <a:pt x="253" y="228"/>
                  </a:cubicBezTo>
                  <a:cubicBezTo>
                    <a:pt x="253" y="227"/>
                    <a:pt x="253" y="227"/>
                    <a:pt x="253" y="227"/>
                  </a:cubicBezTo>
                  <a:cubicBezTo>
                    <a:pt x="253" y="226"/>
                    <a:pt x="253" y="226"/>
                    <a:pt x="252" y="225"/>
                  </a:cubicBezTo>
                  <a:cubicBezTo>
                    <a:pt x="252" y="225"/>
                    <a:pt x="251" y="223"/>
                    <a:pt x="251" y="223"/>
                  </a:cubicBezTo>
                  <a:cubicBezTo>
                    <a:pt x="250" y="222"/>
                    <a:pt x="250" y="222"/>
                    <a:pt x="250" y="221"/>
                  </a:cubicBezTo>
                  <a:cubicBezTo>
                    <a:pt x="250" y="221"/>
                    <a:pt x="250" y="220"/>
                    <a:pt x="249" y="220"/>
                  </a:cubicBezTo>
                  <a:cubicBezTo>
                    <a:pt x="249" y="220"/>
                    <a:pt x="249" y="219"/>
                    <a:pt x="249" y="219"/>
                  </a:cubicBezTo>
                  <a:cubicBezTo>
                    <a:pt x="250" y="219"/>
                    <a:pt x="249" y="219"/>
                    <a:pt x="249" y="218"/>
                  </a:cubicBezTo>
                  <a:cubicBezTo>
                    <a:pt x="248" y="218"/>
                    <a:pt x="248" y="217"/>
                    <a:pt x="248" y="217"/>
                  </a:cubicBezTo>
                  <a:cubicBezTo>
                    <a:pt x="247" y="216"/>
                    <a:pt x="247" y="216"/>
                    <a:pt x="247" y="216"/>
                  </a:cubicBezTo>
                  <a:cubicBezTo>
                    <a:pt x="247" y="217"/>
                    <a:pt x="247" y="218"/>
                    <a:pt x="246" y="218"/>
                  </a:cubicBezTo>
                  <a:cubicBezTo>
                    <a:pt x="246" y="219"/>
                    <a:pt x="245" y="219"/>
                    <a:pt x="245" y="219"/>
                  </a:cubicBezTo>
                  <a:cubicBezTo>
                    <a:pt x="245" y="220"/>
                    <a:pt x="246" y="220"/>
                    <a:pt x="245" y="221"/>
                  </a:cubicBezTo>
                  <a:cubicBezTo>
                    <a:pt x="245" y="221"/>
                    <a:pt x="245" y="221"/>
                    <a:pt x="245" y="222"/>
                  </a:cubicBezTo>
                  <a:cubicBezTo>
                    <a:pt x="244" y="222"/>
                    <a:pt x="244" y="222"/>
                    <a:pt x="243" y="223"/>
                  </a:cubicBezTo>
                  <a:cubicBezTo>
                    <a:pt x="243" y="224"/>
                    <a:pt x="243" y="224"/>
                    <a:pt x="242" y="224"/>
                  </a:cubicBezTo>
                  <a:cubicBezTo>
                    <a:pt x="241" y="225"/>
                    <a:pt x="241" y="224"/>
                    <a:pt x="241" y="225"/>
                  </a:cubicBezTo>
                  <a:cubicBezTo>
                    <a:pt x="240" y="226"/>
                    <a:pt x="241" y="227"/>
                    <a:pt x="240" y="227"/>
                  </a:cubicBezTo>
                  <a:cubicBezTo>
                    <a:pt x="240" y="228"/>
                    <a:pt x="239" y="228"/>
                    <a:pt x="239" y="228"/>
                  </a:cubicBezTo>
                  <a:cubicBezTo>
                    <a:pt x="238" y="228"/>
                    <a:pt x="238" y="228"/>
                    <a:pt x="238" y="229"/>
                  </a:cubicBezTo>
                  <a:cubicBezTo>
                    <a:pt x="237" y="229"/>
                    <a:pt x="237" y="229"/>
                    <a:pt x="237" y="229"/>
                  </a:cubicBezTo>
                  <a:cubicBezTo>
                    <a:pt x="237" y="230"/>
                    <a:pt x="237" y="230"/>
                    <a:pt x="236" y="230"/>
                  </a:cubicBezTo>
                  <a:cubicBezTo>
                    <a:pt x="235" y="230"/>
                    <a:pt x="235" y="231"/>
                    <a:pt x="234" y="231"/>
                  </a:cubicBezTo>
                  <a:cubicBezTo>
                    <a:pt x="234" y="231"/>
                    <a:pt x="234" y="232"/>
                    <a:pt x="234" y="232"/>
                  </a:cubicBezTo>
                  <a:cubicBezTo>
                    <a:pt x="233" y="233"/>
                    <a:pt x="233" y="233"/>
                    <a:pt x="233" y="233"/>
                  </a:cubicBezTo>
                  <a:cubicBezTo>
                    <a:pt x="233" y="233"/>
                    <a:pt x="233" y="232"/>
                    <a:pt x="232" y="232"/>
                  </a:cubicBezTo>
                  <a:cubicBezTo>
                    <a:pt x="232" y="233"/>
                    <a:pt x="232" y="233"/>
                    <a:pt x="231" y="233"/>
                  </a:cubicBezTo>
                  <a:cubicBezTo>
                    <a:pt x="231" y="233"/>
                    <a:pt x="231" y="232"/>
                    <a:pt x="231" y="232"/>
                  </a:cubicBezTo>
                  <a:cubicBezTo>
                    <a:pt x="230" y="232"/>
                    <a:pt x="230" y="232"/>
                    <a:pt x="230" y="232"/>
                  </a:cubicBezTo>
                  <a:cubicBezTo>
                    <a:pt x="230" y="233"/>
                    <a:pt x="229" y="233"/>
                    <a:pt x="229" y="233"/>
                  </a:cubicBezTo>
                  <a:cubicBezTo>
                    <a:pt x="228" y="233"/>
                    <a:pt x="228" y="232"/>
                    <a:pt x="228" y="232"/>
                  </a:cubicBezTo>
                  <a:cubicBezTo>
                    <a:pt x="228" y="232"/>
                    <a:pt x="226" y="232"/>
                    <a:pt x="226" y="232"/>
                  </a:cubicBezTo>
                  <a:cubicBezTo>
                    <a:pt x="226" y="232"/>
                    <a:pt x="224" y="231"/>
                    <a:pt x="224" y="231"/>
                  </a:cubicBezTo>
                  <a:cubicBezTo>
                    <a:pt x="224" y="231"/>
                    <a:pt x="223" y="231"/>
                    <a:pt x="223" y="231"/>
                  </a:cubicBezTo>
                  <a:cubicBezTo>
                    <a:pt x="223" y="230"/>
                    <a:pt x="223" y="230"/>
                    <a:pt x="223" y="230"/>
                  </a:cubicBezTo>
                  <a:cubicBezTo>
                    <a:pt x="222" y="230"/>
                    <a:pt x="222" y="230"/>
                    <a:pt x="221" y="230"/>
                  </a:cubicBezTo>
                  <a:cubicBezTo>
                    <a:pt x="220" y="230"/>
                    <a:pt x="220" y="229"/>
                    <a:pt x="220" y="229"/>
                  </a:cubicBezTo>
                  <a:cubicBezTo>
                    <a:pt x="220" y="229"/>
                    <a:pt x="220" y="229"/>
                    <a:pt x="219" y="229"/>
                  </a:cubicBezTo>
                  <a:cubicBezTo>
                    <a:pt x="218" y="230"/>
                    <a:pt x="218" y="230"/>
                    <a:pt x="217" y="230"/>
                  </a:cubicBezTo>
                  <a:cubicBezTo>
                    <a:pt x="217" y="230"/>
                    <a:pt x="217" y="229"/>
                    <a:pt x="216" y="229"/>
                  </a:cubicBezTo>
                  <a:cubicBezTo>
                    <a:pt x="215" y="229"/>
                    <a:pt x="215" y="229"/>
                    <a:pt x="215" y="229"/>
                  </a:cubicBezTo>
                  <a:cubicBezTo>
                    <a:pt x="215" y="229"/>
                    <a:pt x="215" y="229"/>
                    <a:pt x="214" y="229"/>
                  </a:cubicBezTo>
                  <a:cubicBezTo>
                    <a:pt x="214" y="229"/>
                    <a:pt x="214" y="228"/>
                    <a:pt x="213" y="228"/>
                  </a:cubicBezTo>
                  <a:cubicBezTo>
                    <a:pt x="213" y="228"/>
                    <a:pt x="213" y="228"/>
                    <a:pt x="212" y="228"/>
                  </a:cubicBezTo>
                  <a:cubicBezTo>
                    <a:pt x="212" y="228"/>
                    <a:pt x="212" y="228"/>
                    <a:pt x="211" y="228"/>
                  </a:cubicBezTo>
                  <a:cubicBezTo>
                    <a:pt x="211" y="229"/>
                    <a:pt x="210" y="229"/>
                    <a:pt x="210" y="229"/>
                  </a:cubicBezTo>
                  <a:cubicBezTo>
                    <a:pt x="210" y="230"/>
                    <a:pt x="209" y="230"/>
                    <a:pt x="209" y="230"/>
                  </a:cubicBezTo>
                  <a:cubicBezTo>
                    <a:pt x="209" y="230"/>
                    <a:pt x="209" y="229"/>
                    <a:pt x="210" y="229"/>
                  </a:cubicBezTo>
                  <a:cubicBezTo>
                    <a:pt x="210" y="228"/>
                    <a:pt x="210" y="228"/>
                    <a:pt x="210" y="228"/>
                  </a:cubicBezTo>
                  <a:cubicBezTo>
                    <a:pt x="210" y="228"/>
                    <a:pt x="210" y="228"/>
                    <a:pt x="210" y="227"/>
                  </a:cubicBezTo>
                  <a:cubicBezTo>
                    <a:pt x="210" y="227"/>
                    <a:pt x="210" y="226"/>
                    <a:pt x="211" y="226"/>
                  </a:cubicBezTo>
                  <a:cubicBezTo>
                    <a:pt x="211" y="226"/>
                    <a:pt x="211" y="226"/>
                    <a:pt x="211" y="225"/>
                  </a:cubicBezTo>
                  <a:cubicBezTo>
                    <a:pt x="212" y="225"/>
                    <a:pt x="212" y="225"/>
                    <a:pt x="211" y="225"/>
                  </a:cubicBezTo>
                  <a:cubicBezTo>
                    <a:pt x="211" y="225"/>
                    <a:pt x="210" y="225"/>
                    <a:pt x="210" y="225"/>
                  </a:cubicBezTo>
                  <a:cubicBezTo>
                    <a:pt x="210" y="224"/>
                    <a:pt x="210" y="224"/>
                    <a:pt x="210" y="224"/>
                  </a:cubicBezTo>
                  <a:cubicBezTo>
                    <a:pt x="210" y="223"/>
                    <a:pt x="210" y="223"/>
                    <a:pt x="209" y="223"/>
                  </a:cubicBezTo>
                  <a:cubicBezTo>
                    <a:pt x="209" y="222"/>
                    <a:pt x="209" y="222"/>
                    <a:pt x="209" y="221"/>
                  </a:cubicBezTo>
                  <a:cubicBezTo>
                    <a:pt x="209" y="221"/>
                    <a:pt x="209" y="220"/>
                    <a:pt x="208" y="221"/>
                  </a:cubicBezTo>
                  <a:cubicBezTo>
                    <a:pt x="208" y="221"/>
                    <a:pt x="208" y="221"/>
                    <a:pt x="207" y="221"/>
                  </a:cubicBezTo>
                  <a:cubicBezTo>
                    <a:pt x="207" y="221"/>
                    <a:pt x="207" y="221"/>
                    <a:pt x="207" y="221"/>
                  </a:cubicBezTo>
                  <a:cubicBezTo>
                    <a:pt x="206" y="220"/>
                    <a:pt x="206" y="219"/>
                    <a:pt x="205" y="219"/>
                  </a:cubicBezTo>
                  <a:cubicBezTo>
                    <a:pt x="205" y="219"/>
                    <a:pt x="205" y="219"/>
                    <a:pt x="205" y="218"/>
                  </a:cubicBezTo>
                  <a:cubicBezTo>
                    <a:pt x="205" y="218"/>
                    <a:pt x="206" y="218"/>
                    <a:pt x="206" y="217"/>
                  </a:cubicBezTo>
                  <a:cubicBezTo>
                    <a:pt x="205" y="217"/>
                    <a:pt x="205" y="217"/>
                    <a:pt x="205" y="216"/>
                  </a:cubicBezTo>
                  <a:cubicBezTo>
                    <a:pt x="205" y="216"/>
                    <a:pt x="204" y="216"/>
                    <a:pt x="205" y="216"/>
                  </a:cubicBezTo>
                  <a:cubicBezTo>
                    <a:pt x="205" y="215"/>
                    <a:pt x="205" y="216"/>
                    <a:pt x="205" y="215"/>
                  </a:cubicBezTo>
                  <a:cubicBezTo>
                    <a:pt x="204" y="214"/>
                    <a:pt x="204" y="214"/>
                    <a:pt x="203" y="213"/>
                  </a:cubicBezTo>
                  <a:cubicBezTo>
                    <a:pt x="203" y="213"/>
                    <a:pt x="204" y="212"/>
                    <a:pt x="203" y="212"/>
                  </a:cubicBezTo>
                  <a:cubicBezTo>
                    <a:pt x="203" y="211"/>
                    <a:pt x="202" y="211"/>
                    <a:pt x="202" y="211"/>
                  </a:cubicBezTo>
                  <a:cubicBezTo>
                    <a:pt x="202" y="210"/>
                    <a:pt x="202" y="210"/>
                    <a:pt x="202" y="209"/>
                  </a:cubicBezTo>
                  <a:cubicBezTo>
                    <a:pt x="202" y="209"/>
                    <a:pt x="202" y="209"/>
                    <a:pt x="202" y="209"/>
                  </a:cubicBezTo>
                  <a:cubicBezTo>
                    <a:pt x="201" y="208"/>
                    <a:pt x="201" y="208"/>
                    <a:pt x="201" y="208"/>
                  </a:cubicBezTo>
                  <a:cubicBezTo>
                    <a:pt x="201" y="207"/>
                    <a:pt x="201" y="207"/>
                    <a:pt x="200" y="207"/>
                  </a:cubicBezTo>
                  <a:cubicBezTo>
                    <a:pt x="199" y="207"/>
                    <a:pt x="199" y="207"/>
                    <a:pt x="198" y="207"/>
                  </a:cubicBezTo>
                  <a:cubicBezTo>
                    <a:pt x="198" y="207"/>
                    <a:pt x="198" y="207"/>
                    <a:pt x="198" y="206"/>
                  </a:cubicBezTo>
                  <a:cubicBezTo>
                    <a:pt x="197" y="206"/>
                    <a:pt x="197" y="206"/>
                    <a:pt x="196" y="205"/>
                  </a:cubicBezTo>
                  <a:cubicBezTo>
                    <a:pt x="195" y="204"/>
                    <a:pt x="195" y="204"/>
                    <a:pt x="194" y="204"/>
                  </a:cubicBezTo>
                  <a:cubicBezTo>
                    <a:pt x="194" y="203"/>
                    <a:pt x="194" y="203"/>
                    <a:pt x="193" y="203"/>
                  </a:cubicBezTo>
                  <a:cubicBezTo>
                    <a:pt x="192" y="203"/>
                    <a:pt x="192" y="203"/>
                    <a:pt x="192" y="203"/>
                  </a:cubicBezTo>
                  <a:cubicBezTo>
                    <a:pt x="191" y="204"/>
                    <a:pt x="191" y="203"/>
                    <a:pt x="191" y="203"/>
                  </a:cubicBezTo>
                  <a:cubicBezTo>
                    <a:pt x="190" y="204"/>
                    <a:pt x="189" y="204"/>
                    <a:pt x="189" y="204"/>
                  </a:cubicBezTo>
                  <a:cubicBezTo>
                    <a:pt x="188" y="204"/>
                    <a:pt x="188" y="204"/>
                    <a:pt x="188" y="205"/>
                  </a:cubicBezTo>
                  <a:cubicBezTo>
                    <a:pt x="187" y="205"/>
                    <a:pt x="187" y="205"/>
                    <a:pt x="187" y="206"/>
                  </a:cubicBezTo>
                  <a:cubicBezTo>
                    <a:pt x="187" y="206"/>
                    <a:pt x="187" y="206"/>
                    <a:pt x="187" y="207"/>
                  </a:cubicBezTo>
                  <a:cubicBezTo>
                    <a:pt x="186" y="207"/>
                    <a:pt x="186" y="207"/>
                    <a:pt x="185" y="207"/>
                  </a:cubicBezTo>
                  <a:cubicBezTo>
                    <a:pt x="185" y="208"/>
                    <a:pt x="185" y="207"/>
                    <a:pt x="184" y="207"/>
                  </a:cubicBezTo>
                  <a:cubicBezTo>
                    <a:pt x="184" y="207"/>
                    <a:pt x="183" y="206"/>
                    <a:pt x="183" y="207"/>
                  </a:cubicBezTo>
                  <a:cubicBezTo>
                    <a:pt x="183" y="207"/>
                    <a:pt x="183" y="207"/>
                    <a:pt x="183" y="208"/>
                  </a:cubicBezTo>
                  <a:cubicBezTo>
                    <a:pt x="183" y="209"/>
                    <a:pt x="183" y="209"/>
                    <a:pt x="183" y="211"/>
                  </a:cubicBezTo>
                  <a:cubicBezTo>
                    <a:pt x="183" y="212"/>
                    <a:pt x="182" y="213"/>
                    <a:pt x="183" y="214"/>
                  </a:cubicBezTo>
                  <a:cubicBezTo>
                    <a:pt x="184" y="215"/>
                    <a:pt x="185" y="216"/>
                    <a:pt x="185" y="216"/>
                  </a:cubicBezTo>
                  <a:cubicBezTo>
                    <a:pt x="185" y="217"/>
                    <a:pt x="185" y="217"/>
                    <a:pt x="185" y="218"/>
                  </a:cubicBezTo>
                  <a:cubicBezTo>
                    <a:pt x="185" y="218"/>
                    <a:pt x="186" y="218"/>
                    <a:pt x="185" y="219"/>
                  </a:cubicBezTo>
                  <a:cubicBezTo>
                    <a:pt x="185" y="220"/>
                    <a:pt x="184" y="220"/>
                    <a:pt x="184" y="221"/>
                  </a:cubicBezTo>
                  <a:cubicBezTo>
                    <a:pt x="184" y="221"/>
                    <a:pt x="185" y="222"/>
                    <a:pt x="185" y="222"/>
                  </a:cubicBezTo>
                  <a:cubicBezTo>
                    <a:pt x="185" y="222"/>
                    <a:pt x="185" y="222"/>
                    <a:pt x="185" y="223"/>
                  </a:cubicBezTo>
                  <a:cubicBezTo>
                    <a:pt x="184" y="224"/>
                    <a:pt x="184" y="224"/>
                    <a:pt x="184" y="225"/>
                  </a:cubicBezTo>
                  <a:cubicBezTo>
                    <a:pt x="183" y="226"/>
                    <a:pt x="183" y="226"/>
                    <a:pt x="183" y="227"/>
                  </a:cubicBezTo>
                  <a:cubicBezTo>
                    <a:pt x="184" y="228"/>
                    <a:pt x="185" y="228"/>
                    <a:pt x="185" y="228"/>
                  </a:cubicBezTo>
                  <a:cubicBezTo>
                    <a:pt x="185" y="229"/>
                    <a:pt x="185" y="229"/>
                    <a:pt x="186" y="229"/>
                  </a:cubicBezTo>
                  <a:cubicBezTo>
                    <a:pt x="186" y="230"/>
                    <a:pt x="186" y="231"/>
                    <a:pt x="186" y="231"/>
                  </a:cubicBezTo>
                  <a:cubicBezTo>
                    <a:pt x="186" y="232"/>
                    <a:pt x="186" y="232"/>
                    <a:pt x="186" y="232"/>
                  </a:cubicBezTo>
                  <a:cubicBezTo>
                    <a:pt x="163" y="232"/>
                    <a:pt x="163" y="232"/>
                    <a:pt x="163" y="232"/>
                  </a:cubicBezTo>
                  <a:cubicBezTo>
                    <a:pt x="163" y="232"/>
                    <a:pt x="163" y="231"/>
                    <a:pt x="162" y="231"/>
                  </a:cubicBezTo>
                  <a:cubicBezTo>
                    <a:pt x="162" y="230"/>
                    <a:pt x="162" y="230"/>
                    <a:pt x="161" y="229"/>
                  </a:cubicBezTo>
                  <a:cubicBezTo>
                    <a:pt x="161" y="229"/>
                    <a:pt x="159" y="227"/>
                    <a:pt x="159" y="227"/>
                  </a:cubicBezTo>
                  <a:cubicBezTo>
                    <a:pt x="158" y="228"/>
                    <a:pt x="158" y="228"/>
                    <a:pt x="157" y="228"/>
                  </a:cubicBezTo>
                  <a:cubicBezTo>
                    <a:pt x="157" y="229"/>
                    <a:pt x="158" y="229"/>
                    <a:pt x="157" y="229"/>
                  </a:cubicBezTo>
                  <a:cubicBezTo>
                    <a:pt x="155" y="229"/>
                    <a:pt x="155" y="229"/>
                    <a:pt x="154" y="229"/>
                  </a:cubicBezTo>
                  <a:cubicBezTo>
                    <a:pt x="152" y="230"/>
                    <a:pt x="152" y="230"/>
                    <a:pt x="152" y="230"/>
                  </a:cubicBezTo>
                  <a:cubicBezTo>
                    <a:pt x="151" y="230"/>
                    <a:pt x="151" y="230"/>
                    <a:pt x="151" y="230"/>
                  </a:cubicBezTo>
                  <a:cubicBezTo>
                    <a:pt x="150" y="230"/>
                    <a:pt x="150" y="230"/>
                    <a:pt x="149" y="231"/>
                  </a:cubicBezTo>
                  <a:cubicBezTo>
                    <a:pt x="149" y="232"/>
                    <a:pt x="149" y="233"/>
                    <a:pt x="149" y="233"/>
                  </a:cubicBezTo>
                  <a:cubicBezTo>
                    <a:pt x="148" y="232"/>
                    <a:pt x="148" y="232"/>
                    <a:pt x="148" y="231"/>
                  </a:cubicBezTo>
                  <a:cubicBezTo>
                    <a:pt x="148" y="231"/>
                    <a:pt x="148" y="231"/>
                    <a:pt x="147" y="231"/>
                  </a:cubicBezTo>
                  <a:cubicBezTo>
                    <a:pt x="146" y="231"/>
                    <a:pt x="146" y="231"/>
                    <a:pt x="146" y="230"/>
                  </a:cubicBezTo>
                  <a:cubicBezTo>
                    <a:pt x="146" y="229"/>
                    <a:pt x="146" y="229"/>
                    <a:pt x="146" y="229"/>
                  </a:cubicBezTo>
                  <a:cubicBezTo>
                    <a:pt x="145" y="229"/>
                    <a:pt x="145" y="229"/>
                    <a:pt x="145" y="229"/>
                  </a:cubicBezTo>
                  <a:cubicBezTo>
                    <a:pt x="144" y="228"/>
                    <a:pt x="144" y="228"/>
                    <a:pt x="143" y="228"/>
                  </a:cubicBezTo>
                  <a:cubicBezTo>
                    <a:pt x="143" y="228"/>
                    <a:pt x="143" y="227"/>
                    <a:pt x="142" y="228"/>
                  </a:cubicBezTo>
                  <a:cubicBezTo>
                    <a:pt x="140" y="228"/>
                    <a:pt x="139" y="228"/>
                    <a:pt x="140" y="229"/>
                  </a:cubicBezTo>
                  <a:cubicBezTo>
                    <a:pt x="141" y="230"/>
                    <a:pt x="140" y="230"/>
                    <a:pt x="141" y="231"/>
                  </a:cubicBezTo>
                  <a:cubicBezTo>
                    <a:pt x="141" y="232"/>
                    <a:pt x="141" y="232"/>
                    <a:pt x="141" y="233"/>
                  </a:cubicBezTo>
                  <a:cubicBezTo>
                    <a:pt x="141" y="234"/>
                    <a:pt x="141" y="235"/>
                    <a:pt x="141" y="236"/>
                  </a:cubicBezTo>
                  <a:cubicBezTo>
                    <a:pt x="141" y="237"/>
                    <a:pt x="141" y="236"/>
                    <a:pt x="142" y="237"/>
                  </a:cubicBezTo>
                  <a:cubicBezTo>
                    <a:pt x="142" y="238"/>
                    <a:pt x="144" y="240"/>
                    <a:pt x="144" y="241"/>
                  </a:cubicBezTo>
                  <a:cubicBezTo>
                    <a:pt x="143" y="242"/>
                    <a:pt x="144" y="242"/>
                    <a:pt x="143" y="243"/>
                  </a:cubicBezTo>
                  <a:cubicBezTo>
                    <a:pt x="143" y="245"/>
                    <a:pt x="143" y="245"/>
                    <a:pt x="142" y="246"/>
                  </a:cubicBezTo>
                  <a:cubicBezTo>
                    <a:pt x="142" y="247"/>
                    <a:pt x="141" y="247"/>
                    <a:pt x="141" y="248"/>
                  </a:cubicBezTo>
                  <a:cubicBezTo>
                    <a:pt x="140" y="249"/>
                    <a:pt x="140" y="249"/>
                    <a:pt x="139" y="250"/>
                  </a:cubicBezTo>
                  <a:cubicBezTo>
                    <a:pt x="139" y="251"/>
                    <a:pt x="138" y="251"/>
                    <a:pt x="139" y="252"/>
                  </a:cubicBezTo>
                  <a:cubicBezTo>
                    <a:pt x="139" y="253"/>
                    <a:pt x="139" y="254"/>
                    <a:pt x="139" y="254"/>
                  </a:cubicBezTo>
                  <a:cubicBezTo>
                    <a:pt x="140" y="254"/>
                    <a:pt x="140" y="254"/>
                    <a:pt x="141" y="254"/>
                  </a:cubicBezTo>
                  <a:cubicBezTo>
                    <a:pt x="141" y="253"/>
                    <a:pt x="142" y="252"/>
                    <a:pt x="142" y="252"/>
                  </a:cubicBezTo>
                  <a:cubicBezTo>
                    <a:pt x="143" y="251"/>
                    <a:pt x="143" y="251"/>
                    <a:pt x="143" y="251"/>
                  </a:cubicBezTo>
                  <a:cubicBezTo>
                    <a:pt x="143" y="251"/>
                    <a:pt x="144" y="252"/>
                    <a:pt x="144" y="252"/>
                  </a:cubicBezTo>
                  <a:cubicBezTo>
                    <a:pt x="144" y="253"/>
                    <a:pt x="146" y="256"/>
                    <a:pt x="146" y="256"/>
                  </a:cubicBezTo>
                  <a:cubicBezTo>
                    <a:pt x="147" y="256"/>
                    <a:pt x="148" y="258"/>
                    <a:pt x="149" y="259"/>
                  </a:cubicBezTo>
                  <a:cubicBezTo>
                    <a:pt x="150" y="260"/>
                    <a:pt x="150" y="262"/>
                    <a:pt x="151" y="262"/>
                  </a:cubicBezTo>
                  <a:cubicBezTo>
                    <a:pt x="152" y="262"/>
                    <a:pt x="153" y="261"/>
                    <a:pt x="153" y="262"/>
                  </a:cubicBezTo>
                  <a:cubicBezTo>
                    <a:pt x="153" y="263"/>
                    <a:pt x="152" y="263"/>
                    <a:pt x="152" y="264"/>
                  </a:cubicBezTo>
                  <a:cubicBezTo>
                    <a:pt x="151" y="264"/>
                    <a:pt x="151" y="264"/>
                    <a:pt x="151" y="265"/>
                  </a:cubicBezTo>
                  <a:cubicBezTo>
                    <a:pt x="151" y="265"/>
                    <a:pt x="150" y="266"/>
                    <a:pt x="150" y="267"/>
                  </a:cubicBezTo>
                  <a:cubicBezTo>
                    <a:pt x="149" y="267"/>
                    <a:pt x="149" y="268"/>
                    <a:pt x="148" y="267"/>
                  </a:cubicBezTo>
                  <a:cubicBezTo>
                    <a:pt x="148" y="266"/>
                    <a:pt x="148" y="266"/>
                    <a:pt x="147" y="266"/>
                  </a:cubicBezTo>
                  <a:cubicBezTo>
                    <a:pt x="147" y="267"/>
                    <a:pt x="147" y="268"/>
                    <a:pt x="147" y="268"/>
                  </a:cubicBezTo>
                  <a:cubicBezTo>
                    <a:pt x="147" y="269"/>
                    <a:pt x="147" y="268"/>
                    <a:pt x="147" y="269"/>
                  </a:cubicBezTo>
                  <a:cubicBezTo>
                    <a:pt x="147" y="269"/>
                    <a:pt x="149" y="270"/>
                    <a:pt x="149" y="270"/>
                  </a:cubicBezTo>
                  <a:cubicBezTo>
                    <a:pt x="149" y="270"/>
                    <a:pt x="151" y="271"/>
                    <a:pt x="152" y="272"/>
                  </a:cubicBezTo>
                  <a:cubicBezTo>
                    <a:pt x="153" y="272"/>
                    <a:pt x="153" y="273"/>
                    <a:pt x="153" y="273"/>
                  </a:cubicBezTo>
                  <a:cubicBezTo>
                    <a:pt x="154" y="273"/>
                    <a:pt x="154" y="273"/>
                    <a:pt x="154" y="274"/>
                  </a:cubicBezTo>
                  <a:cubicBezTo>
                    <a:pt x="155" y="274"/>
                    <a:pt x="158" y="275"/>
                    <a:pt x="158" y="275"/>
                  </a:cubicBezTo>
                  <a:cubicBezTo>
                    <a:pt x="160" y="276"/>
                    <a:pt x="160" y="276"/>
                    <a:pt x="160" y="276"/>
                  </a:cubicBezTo>
                  <a:cubicBezTo>
                    <a:pt x="160" y="276"/>
                    <a:pt x="159" y="277"/>
                    <a:pt x="158" y="277"/>
                  </a:cubicBezTo>
                  <a:cubicBezTo>
                    <a:pt x="158" y="277"/>
                    <a:pt x="158" y="278"/>
                    <a:pt x="157" y="278"/>
                  </a:cubicBezTo>
                  <a:cubicBezTo>
                    <a:pt x="157" y="279"/>
                    <a:pt x="155" y="282"/>
                    <a:pt x="155" y="283"/>
                  </a:cubicBezTo>
                  <a:cubicBezTo>
                    <a:pt x="155" y="284"/>
                    <a:pt x="155" y="284"/>
                    <a:pt x="154" y="286"/>
                  </a:cubicBezTo>
                  <a:cubicBezTo>
                    <a:pt x="153" y="288"/>
                    <a:pt x="153" y="289"/>
                    <a:pt x="154" y="290"/>
                  </a:cubicBezTo>
                  <a:cubicBezTo>
                    <a:pt x="154" y="290"/>
                    <a:pt x="155" y="290"/>
                    <a:pt x="155" y="290"/>
                  </a:cubicBezTo>
                  <a:cubicBezTo>
                    <a:pt x="155" y="291"/>
                    <a:pt x="156" y="292"/>
                    <a:pt x="156" y="292"/>
                  </a:cubicBezTo>
                  <a:cubicBezTo>
                    <a:pt x="157" y="292"/>
                    <a:pt x="157" y="292"/>
                    <a:pt x="157" y="293"/>
                  </a:cubicBezTo>
                  <a:cubicBezTo>
                    <a:pt x="157" y="293"/>
                    <a:pt x="157" y="293"/>
                    <a:pt x="157" y="294"/>
                  </a:cubicBezTo>
                  <a:cubicBezTo>
                    <a:pt x="156" y="294"/>
                    <a:pt x="156" y="296"/>
                    <a:pt x="155" y="296"/>
                  </a:cubicBezTo>
                  <a:cubicBezTo>
                    <a:pt x="154" y="297"/>
                    <a:pt x="154" y="298"/>
                    <a:pt x="153" y="297"/>
                  </a:cubicBezTo>
                  <a:cubicBezTo>
                    <a:pt x="153" y="297"/>
                    <a:pt x="150" y="295"/>
                    <a:pt x="149" y="295"/>
                  </a:cubicBezTo>
                  <a:cubicBezTo>
                    <a:pt x="149" y="295"/>
                    <a:pt x="148" y="294"/>
                    <a:pt x="147" y="294"/>
                  </a:cubicBezTo>
                  <a:cubicBezTo>
                    <a:pt x="147" y="294"/>
                    <a:pt x="146" y="294"/>
                    <a:pt x="146" y="294"/>
                  </a:cubicBezTo>
                  <a:cubicBezTo>
                    <a:pt x="146" y="293"/>
                    <a:pt x="146" y="292"/>
                    <a:pt x="145" y="291"/>
                  </a:cubicBezTo>
                  <a:cubicBezTo>
                    <a:pt x="144" y="289"/>
                    <a:pt x="144" y="290"/>
                    <a:pt x="143" y="289"/>
                  </a:cubicBezTo>
                  <a:cubicBezTo>
                    <a:pt x="142" y="287"/>
                    <a:pt x="141" y="286"/>
                    <a:pt x="141" y="286"/>
                  </a:cubicBezTo>
                  <a:cubicBezTo>
                    <a:pt x="141" y="286"/>
                    <a:pt x="140" y="286"/>
                    <a:pt x="139" y="286"/>
                  </a:cubicBezTo>
                  <a:cubicBezTo>
                    <a:pt x="137" y="286"/>
                    <a:pt x="136" y="286"/>
                    <a:pt x="136" y="286"/>
                  </a:cubicBezTo>
                  <a:cubicBezTo>
                    <a:pt x="135" y="286"/>
                    <a:pt x="135" y="287"/>
                    <a:pt x="135" y="288"/>
                  </a:cubicBezTo>
                  <a:cubicBezTo>
                    <a:pt x="134" y="288"/>
                    <a:pt x="134" y="290"/>
                    <a:pt x="133" y="290"/>
                  </a:cubicBezTo>
                  <a:cubicBezTo>
                    <a:pt x="133" y="290"/>
                    <a:pt x="132" y="290"/>
                    <a:pt x="131" y="290"/>
                  </a:cubicBezTo>
                  <a:cubicBezTo>
                    <a:pt x="129" y="290"/>
                    <a:pt x="129" y="289"/>
                    <a:pt x="128" y="290"/>
                  </a:cubicBezTo>
                  <a:cubicBezTo>
                    <a:pt x="127" y="292"/>
                    <a:pt x="127" y="292"/>
                    <a:pt x="127" y="293"/>
                  </a:cubicBezTo>
                  <a:cubicBezTo>
                    <a:pt x="126" y="294"/>
                    <a:pt x="125" y="294"/>
                    <a:pt x="124" y="295"/>
                  </a:cubicBezTo>
                  <a:cubicBezTo>
                    <a:pt x="124" y="295"/>
                    <a:pt x="123" y="295"/>
                    <a:pt x="123" y="296"/>
                  </a:cubicBezTo>
                  <a:cubicBezTo>
                    <a:pt x="123" y="298"/>
                    <a:pt x="122" y="298"/>
                    <a:pt x="123" y="299"/>
                  </a:cubicBezTo>
                  <a:cubicBezTo>
                    <a:pt x="123" y="300"/>
                    <a:pt x="124" y="300"/>
                    <a:pt x="123" y="301"/>
                  </a:cubicBezTo>
                  <a:cubicBezTo>
                    <a:pt x="122" y="302"/>
                    <a:pt x="121" y="303"/>
                    <a:pt x="121" y="303"/>
                  </a:cubicBezTo>
                  <a:cubicBezTo>
                    <a:pt x="122" y="304"/>
                    <a:pt x="123" y="303"/>
                    <a:pt x="122" y="304"/>
                  </a:cubicBezTo>
                  <a:cubicBezTo>
                    <a:pt x="121" y="305"/>
                    <a:pt x="120" y="307"/>
                    <a:pt x="120" y="307"/>
                  </a:cubicBezTo>
                  <a:cubicBezTo>
                    <a:pt x="119" y="307"/>
                    <a:pt x="119" y="307"/>
                    <a:pt x="119" y="307"/>
                  </a:cubicBezTo>
                  <a:cubicBezTo>
                    <a:pt x="116" y="305"/>
                    <a:pt x="116" y="305"/>
                    <a:pt x="116" y="305"/>
                  </a:cubicBezTo>
                  <a:cubicBezTo>
                    <a:pt x="116" y="305"/>
                    <a:pt x="114" y="304"/>
                    <a:pt x="114" y="304"/>
                  </a:cubicBezTo>
                  <a:cubicBezTo>
                    <a:pt x="114" y="303"/>
                    <a:pt x="113" y="304"/>
                    <a:pt x="114" y="303"/>
                  </a:cubicBezTo>
                  <a:cubicBezTo>
                    <a:pt x="114" y="302"/>
                    <a:pt x="115" y="302"/>
                    <a:pt x="114" y="302"/>
                  </a:cubicBezTo>
                  <a:cubicBezTo>
                    <a:pt x="113" y="302"/>
                    <a:pt x="113" y="302"/>
                    <a:pt x="113" y="301"/>
                  </a:cubicBezTo>
                  <a:cubicBezTo>
                    <a:pt x="113" y="301"/>
                    <a:pt x="112" y="301"/>
                    <a:pt x="113" y="300"/>
                  </a:cubicBezTo>
                  <a:cubicBezTo>
                    <a:pt x="113" y="300"/>
                    <a:pt x="113" y="299"/>
                    <a:pt x="113" y="299"/>
                  </a:cubicBezTo>
                  <a:cubicBezTo>
                    <a:pt x="113" y="299"/>
                    <a:pt x="113" y="299"/>
                    <a:pt x="112" y="298"/>
                  </a:cubicBezTo>
                  <a:cubicBezTo>
                    <a:pt x="112" y="298"/>
                    <a:pt x="111" y="298"/>
                    <a:pt x="111" y="297"/>
                  </a:cubicBezTo>
                  <a:cubicBezTo>
                    <a:pt x="111" y="296"/>
                    <a:pt x="110" y="295"/>
                    <a:pt x="110" y="295"/>
                  </a:cubicBezTo>
                  <a:cubicBezTo>
                    <a:pt x="110" y="295"/>
                    <a:pt x="109" y="294"/>
                    <a:pt x="108" y="293"/>
                  </a:cubicBezTo>
                  <a:cubicBezTo>
                    <a:pt x="108" y="293"/>
                    <a:pt x="107" y="293"/>
                    <a:pt x="107" y="292"/>
                  </a:cubicBezTo>
                  <a:cubicBezTo>
                    <a:pt x="106" y="292"/>
                    <a:pt x="106" y="292"/>
                    <a:pt x="106" y="291"/>
                  </a:cubicBezTo>
                  <a:cubicBezTo>
                    <a:pt x="105" y="291"/>
                    <a:pt x="104" y="290"/>
                    <a:pt x="104" y="289"/>
                  </a:cubicBezTo>
                  <a:cubicBezTo>
                    <a:pt x="103" y="289"/>
                    <a:pt x="103" y="288"/>
                    <a:pt x="102" y="287"/>
                  </a:cubicBezTo>
                  <a:cubicBezTo>
                    <a:pt x="101" y="287"/>
                    <a:pt x="100" y="287"/>
                    <a:pt x="100" y="286"/>
                  </a:cubicBezTo>
                  <a:cubicBezTo>
                    <a:pt x="99" y="285"/>
                    <a:pt x="99" y="285"/>
                    <a:pt x="98" y="285"/>
                  </a:cubicBezTo>
                  <a:cubicBezTo>
                    <a:pt x="97" y="284"/>
                    <a:pt x="97" y="284"/>
                    <a:pt x="96" y="284"/>
                  </a:cubicBezTo>
                  <a:cubicBezTo>
                    <a:pt x="96" y="283"/>
                    <a:pt x="95" y="283"/>
                    <a:pt x="95" y="282"/>
                  </a:cubicBezTo>
                  <a:cubicBezTo>
                    <a:pt x="94" y="282"/>
                    <a:pt x="94" y="282"/>
                    <a:pt x="95" y="282"/>
                  </a:cubicBezTo>
                  <a:cubicBezTo>
                    <a:pt x="95" y="281"/>
                    <a:pt x="95" y="280"/>
                    <a:pt x="95" y="281"/>
                  </a:cubicBezTo>
                  <a:cubicBezTo>
                    <a:pt x="95" y="281"/>
                    <a:pt x="95" y="281"/>
                    <a:pt x="95" y="281"/>
                  </a:cubicBezTo>
                  <a:cubicBezTo>
                    <a:pt x="95" y="281"/>
                    <a:pt x="96" y="281"/>
                    <a:pt x="96" y="282"/>
                  </a:cubicBezTo>
                  <a:cubicBezTo>
                    <a:pt x="96" y="282"/>
                    <a:pt x="96" y="282"/>
                    <a:pt x="96" y="283"/>
                  </a:cubicBezTo>
                  <a:cubicBezTo>
                    <a:pt x="97" y="283"/>
                    <a:pt x="97" y="283"/>
                    <a:pt x="97" y="283"/>
                  </a:cubicBezTo>
                  <a:cubicBezTo>
                    <a:pt x="97" y="283"/>
                    <a:pt x="98" y="283"/>
                    <a:pt x="98" y="283"/>
                  </a:cubicBezTo>
                  <a:cubicBezTo>
                    <a:pt x="98" y="284"/>
                    <a:pt x="98" y="284"/>
                    <a:pt x="98" y="283"/>
                  </a:cubicBezTo>
                  <a:cubicBezTo>
                    <a:pt x="98" y="283"/>
                    <a:pt x="99" y="283"/>
                    <a:pt x="98" y="283"/>
                  </a:cubicBezTo>
                  <a:cubicBezTo>
                    <a:pt x="98" y="282"/>
                    <a:pt x="97" y="283"/>
                    <a:pt x="97" y="282"/>
                  </a:cubicBezTo>
                  <a:cubicBezTo>
                    <a:pt x="97" y="282"/>
                    <a:pt x="97" y="282"/>
                    <a:pt x="97" y="282"/>
                  </a:cubicBezTo>
                  <a:cubicBezTo>
                    <a:pt x="96" y="282"/>
                    <a:pt x="96" y="281"/>
                    <a:pt x="96" y="281"/>
                  </a:cubicBezTo>
                  <a:cubicBezTo>
                    <a:pt x="96" y="281"/>
                    <a:pt x="96" y="281"/>
                    <a:pt x="96" y="281"/>
                  </a:cubicBezTo>
                  <a:cubicBezTo>
                    <a:pt x="96" y="280"/>
                    <a:pt x="96" y="279"/>
                    <a:pt x="96" y="279"/>
                  </a:cubicBezTo>
                  <a:cubicBezTo>
                    <a:pt x="96" y="279"/>
                    <a:pt x="96" y="279"/>
                    <a:pt x="95" y="279"/>
                  </a:cubicBezTo>
                  <a:cubicBezTo>
                    <a:pt x="95" y="278"/>
                    <a:pt x="95" y="277"/>
                    <a:pt x="95" y="277"/>
                  </a:cubicBezTo>
                  <a:cubicBezTo>
                    <a:pt x="95" y="276"/>
                    <a:pt x="95" y="276"/>
                    <a:pt x="94" y="276"/>
                  </a:cubicBezTo>
                  <a:cubicBezTo>
                    <a:pt x="93" y="276"/>
                    <a:pt x="94" y="276"/>
                    <a:pt x="93" y="275"/>
                  </a:cubicBezTo>
                  <a:cubicBezTo>
                    <a:pt x="92" y="275"/>
                    <a:pt x="92" y="275"/>
                    <a:pt x="91" y="274"/>
                  </a:cubicBezTo>
                  <a:cubicBezTo>
                    <a:pt x="90" y="274"/>
                    <a:pt x="90" y="273"/>
                    <a:pt x="90" y="273"/>
                  </a:cubicBezTo>
                  <a:cubicBezTo>
                    <a:pt x="90" y="273"/>
                    <a:pt x="90" y="273"/>
                    <a:pt x="89" y="272"/>
                  </a:cubicBezTo>
                  <a:cubicBezTo>
                    <a:pt x="89" y="271"/>
                    <a:pt x="88" y="270"/>
                    <a:pt x="88" y="270"/>
                  </a:cubicBezTo>
                  <a:cubicBezTo>
                    <a:pt x="87" y="269"/>
                    <a:pt x="87" y="268"/>
                    <a:pt x="85" y="267"/>
                  </a:cubicBezTo>
                  <a:cubicBezTo>
                    <a:pt x="84" y="265"/>
                    <a:pt x="83" y="264"/>
                    <a:pt x="82" y="264"/>
                  </a:cubicBezTo>
                  <a:cubicBezTo>
                    <a:pt x="81" y="263"/>
                    <a:pt x="81" y="263"/>
                    <a:pt x="80" y="263"/>
                  </a:cubicBezTo>
                  <a:cubicBezTo>
                    <a:pt x="79" y="262"/>
                    <a:pt x="79" y="262"/>
                    <a:pt x="78" y="261"/>
                  </a:cubicBezTo>
                  <a:cubicBezTo>
                    <a:pt x="77" y="261"/>
                    <a:pt x="67" y="252"/>
                    <a:pt x="65" y="252"/>
                  </a:cubicBezTo>
                  <a:cubicBezTo>
                    <a:pt x="64" y="251"/>
                    <a:pt x="58" y="246"/>
                    <a:pt x="58" y="246"/>
                  </a:cubicBezTo>
                  <a:cubicBezTo>
                    <a:pt x="57" y="245"/>
                    <a:pt x="58" y="245"/>
                    <a:pt x="58" y="245"/>
                  </a:cubicBezTo>
                  <a:cubicBezTo>
                    <a:pt x="57" y="244"/>
                    <a:pt x="56" y="242"/>
                    <a:pt x="55" y="242"/>
                  </a:cubicBezTo>
                  <a:cubicBezTo>
                    <a:pt x="55" y="241"/>
                    <a:pt x="48" y="234"/>
                    <a:pt x="48" y="234"/>
                  </a:cubicBezTo>
                  <a:cubicBezTo>
                    <a:pt x="47" y="234"/>
                    <a:pt x="46" y="233"/>
                    <a:pt x="46" y="232"/>
                  </a:cubicBezTo>
                  <a:cubicBezTo>
                    <a:pt x="45" y="231"/>
                    <a:pt x="45" y="230"/>
                    <a:pt x="44" y="229"/>
                  </a:cubicBezTo>
                  <a:cubicBezTo>
                    <a:pt x="43" y="228"/>
                    <a:pt x="43" y="228"/>
                    <a:pt x="43" y="227"/>
                  </a:cubicBezTo>
                  <a:cubicBezTo>
                    <a:pt x="43" y="226"/>
                    <a:pt x="44" y="227"/>
                    <a:pt x="43" y="226"/>
                  </a:cubicBezTo>
                  <a:cubicBezTo>
                    <a:pt x="43" y="225"/>
                    <a:pt x="43" y="225"/>
                    <a:pt x="42" y="223"/>
                  </a:cubicBezTo>
                  <a:cubicBezTo>
                    <a:pt x="41" y="221"/>
                    <a:pt x="40" y="220"/>
                    <a:pt x="40" y="220"/>
                  </a:cubicBezTo>
                  <a:cubicBezTo>
                    <a:pt x="39" y="219"/>
                    <a:pt x="39" y="220"/>
                    <a:pt x="38" y="219"/>
                  </a:cubicBezTo>
                  <a:cubicBezTo>
                    <a:pt x="38" y="219"/>
                    <a:pt x="38" y="218"/>
                    <a:pt x="38" y="218"/>
                  </a:cubicBezTo>
                  <a:cubicBezTo>
                    <a:pt x="36" y="215"/>
                    <a:pt x="36" y="215"/>
                    <a:pt x="36" y="215"/>
                  </a:cubicBezTo>
                  <a:cubicBezTo>
                    <a:pt x="36" y="215"/>
                    <a:pt x="33" y="213"/>
                    <a:pt x="32" y="212"/>
                  </a:cubicBezTo>
                  <a:cubicBezTo>
                    <a:pt x="32" y="212"/>
                    <a:pt x="32" y="212"/>
                    <a:pt x="31" y="211"/>
                  </a:cubicBezTo>
                  <a:cubicBezTo>
                    <a:pt x="30" y="210"/>
                    <a:pt x="30" y="209"/>
                    <a:pt x="29" y="209"/>
                  </a:cubicBezTo>
                  <a:cubicBezTo>
                    <a:pt x="29" y="208"/>
                    <a:pt x="29" y="207"/>
                    <a:pt x="28" y="207"/>
                  </a:cubicBezTo>
                  <a:cubicBezTo>
                    <a:pt x="28" y="207"/>
                    <a:pt x="28" y="207"/>
                    <a:pt x="28" y="206"/>
                  </a:cubicBezTo>
                  <a:cubicBezTo>
                    <a:pt x="28" y="206"/>
                    <a:pt x="28" y="206"/>
                    <a:pt x="28" y="206"/>
                  </a:cubicBezTo>
                  <a:cubicBezTo>
                    <a:pt x="29" y="207"/>
                    <a:pt x="29" y="207"/>
                    <a:pt x="29" y="207"/>
                  </a:cubicBezTo>
                  <a:cubicBezTo>
                    <a:pt x="30" y="208"/>
                    <a:pt x="30" y="208"/>
                    <a:pt x="30" y="208"/>
                  </a:cubicBezTo>
                  <a:cubicBezTo>
                    <a:pt x="30" y="209"/>
                    <a:pt x="30" y="208"/>
                    <a:pt x="31" y="209"/>
                  </a:cubicBezTo>
                  <a:cubicBezTo>
                    <a:pt x="32" y="209"/>
                    <a:pt x="31" y="209"/>
                    <a:pt x="33" y="209"/>
                  </a:cubicBezTo>
                  <a:cubicBezTo>
                    <a:pt x="34" y="210"/>
                    <a:pt x="35" y="210"/>
                    <a:pt x="36" y="210"/>
                  </a:cubicBezTo>
                  <a:cubicBezTo>
                    <a:pt x="37" y="210"/>
                    <a:pt x="36" y="210"/>
                    <a:pt x="37" y="210"/>
                  </a:cubicBezTo>
                  <a:cubicBezTo>
                    <a:pt x="38" y="210"/>
                    <a:pt x="38" y="209"/>
                    <a:pt x="38" y="210"/>
                  </a:cubicBezTo>
                  <a:cubicBezTo>
                    <a:pt x="38" y="211"/>
                    <a:pt x="38" y="211"/>
                    <a:pt x="38" y="212"/>
                  </a:cubicBezTo>
                  <a:cubicBezTo>
                    <a:pt x="38" y="213"/>
                    <a:pt x="38" y="213"/>
                    <a:pt x="38" y="213"/>
                  </a:cubicBezTo>
                  <a:cubicBezTo>
                    <a:pt x="39" y="214"/>
                    <a:pt x="39" y="214"/>
                    <a:pt x="39" y="214"/>
                  </a:cubicBezTo>
                  <a:cubicBezTo>
                    <a:pt x="40" y="214"/>
                    <a:pt x="40" y="214"/>
                    <a:pt x="40" y="215"/>
                  </a:cubicBezTo>
                  <a:cubicBezTo>
                    <a:pt x="41" y="215"/>
                    <a:pt x="40" y="215"/>
                    <a:pt x="41" y="216"/>
                  </a:cubicBezTo>
                  <a:cubicBezTo>
                    <a:pt x="41" y="216"/>
                    <a:pt x="41" y="216"/>
                    <a:pt x="41" y="216"/>
                  </a:cubicBezTo>
                  <a:cubicBezTo>
                    <a:pt x="42" y="216"/>
                    <a:pt x="42" y="216"/>
                    <a:pt x="42" y="216"/>
                  </a:cubicBezTo>
                  <a:cubicBezTo>
                    <a:pt x="42" y="215"/>
                    <a:pt x="42" y="215"/>
                    <a:pt x="42" y="214"/>
                  </a:cubicBezTo>
                  <a:cubicBezTo>
                    <a:pt x="42" y="214"/>
                    <a:pt x="43" y="213"/>
                    <a:pt x="42" y="213"/>
                  </a:cubicBezTo>
                  <a:cubicBezTo>
                    <a:pt x="41" y="213"/>
                    <a:pt x="41" y="213"/>
                    <a:pt x="40" y="213"/>
                  </a:cubicBezTo>
                  <a:cubicBezTo>
                    <a:pt x="39" y="212"/>
                    <a:pt x="39" y="212"/>
                    <a:pt x="39" y="212"/>
                  </a:cubicBezTo>
                  <a:cubicBezTo>
                    <a:pt x="39" y="211"/>
                    <a:pt x="40" y="210"/>
                    <a:pt x="40" y="210"/>
                  </a:cubicBezTo>
                  <a:cubicBezTo>
                    <a:pt x="40" y="210"/>
                    <a:pt x="40" y="210"/>
                    <a:pt x="40" y="210"/>
                  </a:cubicBezTo>
                  <a:cubicBezTo>
                    <a:pt x="40" y="209"/>
                    <a:pt x="39" y="209"/>
                    <a:pt x="39" y="209"/>
                  </a:cubicBezTo>
                  <a:cubicBezTo>
                    <a:pt x="39" y="208"/>
                    <a:pt x="39" y="208"/>
                    <a:pt x="38" y="208"/>
                  </a:cubicBezTo>
                  <a:cubicBezTo>
                    <a:pt x="38" y="207"/>
                    <a:pt x="38" y="207"/>
                    <a:pt x="38" y="207"/>
                  </a:cubicBezTo>
                  <a:cubicBezTo>
                    <a:pt x="39" y="207"/>
                    <a:pt x="39" y="207"/>
                    <a:pt x="39" y="207"/>
                  </a:cubicBezTo>
                  <a:cubicBezTo>
                    <a:pt x="38" y="206"/>
                    <a:pt x="38" y="205"/>
                    <a:pt x="37" y="205"/>
                  </a:cubicBezTo>
                  <a:cubicBezTo>
                    <a:pt x="37" y="205"/>
                    <a:pt x="37" y="205"/>
                    <a:pt x="37" y="206"/>
                  </a:cubicBezTo>
                  <a:cubicBezTo>
                    <a:pt x="36" y="206"/>
                    <a:pt x="36" y="207"/>
                    <a:pt x="36" y="207"/>
                  </a:cubicBezTo>
                  <a:cubicBezTo>
                    <a:pt x="35" y="207"/>
                    <a:pt x="35" y="208"/>
                    <a:pt x="35" y="207"/>
                  </a:cubicBezTo>
                  <a:cubicBezTo>
                    <a:pt x="35" y="207"/>
                    <a:pt x="35" y="206"/>
                    <a:pt x="35" y="206"/>
                  </a:cubicBezTo>
                  <a:cubicBezTo>
                    <a:pt x="35" y="205"/>
                    <a:pt x="34" y="205"/>
                    <a:pt x="34" y="205"/>
                  </a:cubicBezTo>
                  <a:cubicBezTo>
                    <a:pt x="34" y="205"/>
                    <a:pt x="33" y="205"/>
                    <a:pt x="33" y="205"/>
                  </a:cubicBezTo>
                  <a:cubicBezTo>
                    <a:pt x="32" y="206"/>
                    <a:pt x="32" y="206"/>
                    <a:pt x="32" y="206"/>
                  </a:cubicBezTo>
                  <a:cubicBezTo>
                    <a:pt x="32" y="207"/>
                    <a:pt x="32" y="207"/>
                    <a:pt x="32" y="207"/>
                  </a:cubicBezTo>
                  <a:cubicBezTo>
                    <a:pt x="31" y="208"/>
                    <a:pt x="32" y="208"/>
                    <a:pt x="31" y="208"/>
                  </a:cubicBezTo>
                  <a:cubicBezTo>
                    <a:pt x="31" y="208"/>
                    <a:pt x="31" y="208"/>
                    <a:pt x="30" y="207"/>
                  </a:cubicBezTo>
                  <a:cubicBezTo>
                    <a:pt x="30" y="207"/>
                    <a:pt x="30" y="207"/>
                    <a:pt x="30" y="207"/>
                  </a:cubicBezTo>
                  <a:cubicBezTo>
                    <a:pt x="30" y="206"/>
                    <a:pt x="30" y="206"/>
                    <a:pt x="30" y="206"/>
                  </a:cubicBezTo>
                  <a:cubicBezTo>
                    <a:pt x="30" y="205"/>
                    <a:pt x="30" y="205"/>
                    <a:pt x="30" y="205"/>
                  </a:cubicBezTo>
                  <a:cubicBezTo>
                    <a:pt x="29" y="205"/>
                    <a:pt x="29" y="205"/>
                    <a:pt x="29" y="206"/>
                  </a:cubicBezTo>
                  <a:cubicBezTo>
                    <a:pt x="29" y="206"/>
                    <a:pt x="29" y="206"/>
                    <a:pt x="28" y="206"/>
                  </a:cubicBezTo>
                  <a:cubicBezTo>
                    <a:pt x="28" y="206"/>
                    <a:pt x="28" y="206"/>
                    <a:pt x="27" y="206"/>
                  </a:cubicBezTo>
                  <a:cubicBezTo>
                    <a:pt x="27" y="206"/>
                    <a:pt x="27" y="206"/>
                    <a:pt x="27" y="205"/>
                  </a:cubicBezTo>
                  <a:cubicBezTo>
                    <a:pt x="27" y="205"/>
                    <a:pt x="27" y="204"/>
                    <a:pt x="27" y="204"/>
                  </a:cubicBezTo>
                  <a:cubicBezTo>
                    <a:pt x="27" y="204"/>
                    <a:pt x="27" y="203"/>
                    <a:pt x="27" y="202"/>
                  </a:cubicBezTo>
                  <a:cubicBezTo>
                    <a:pt x="27" y="202"/>
                    <a:pt x="27" y="202"/>
                    <a:pt x="27" y="201"/>
                  </a:cubicBezTo>
                  <a:cubicBezTo>
                    <a:pt x="28" y="200"/>
                    <a:pt x="28" y="200"/>
                    <a:pt x="27" y="200"/>
                  </a:cubicBezTo>
                  <a:cubicBezTo>
                    <a:pt x="27" y="199"/>
                    <a:pt x="27" y="199"/>
                    <a:pt x="27" y="198"/>
                  </a:cubicBezTo>
                  <a:cubicBezTo>
                    <a:pt x="26" y="198"/>
                    <a:pt x="26" y="198"/>
                    <a:pt x="26" y="197"/>
                  </a:cubicBezTo>
                  <a:cubicBezTo>
                    <a:pt x="26" y="197"/>
                    <a:pt x="27" y="197"/>
                    <a:pt x="26" y="196"/>
                  </a:cubicBezTo>
                  <a:cubicBezTo>
                    <a:pt x="26" y="196"/>
                    <a:pt x="25" y="194"/>
                    <a:pt x="25" y="194"/>
                  </a:cubicBezTo>
                  <a:cubicBezTo>
                    <a:pt x="25" y="193"/>
                    <a:pt x="25" y="193"/>
                    <a:pt x="25" y="192"/>
                  </a:cubicBezTo>
                  <a:cubicBezTo>
                    <a:pt x="24" y="191"/>
                    <a:pt x="24" y="191"/>
                    <a:pt x="23" y="190"/>
                  </a:cubicBezTo>
                  <a:cubicBezTo>
                    <a:pt x="23" y="189"/>
                    <a:pt x="23" y="189"/>
                    <a:pt x="22" y="189"/>
                  </a:cubicBezTo>
                  <a:cubicBezTo>
                    <a:pt x="21" y="188"/>
                    <a:pt x="21" y="188"/>
                    <a:pt x="20" y="187"/>
                  </a:cubicBezTo>
                  <a:cubicBezTo>
                    <a:pt x="20" y="186"/>
                    <a:pt x="19" y="185"/>
                    <a:pt x="19" y="185"/>
                  </a:cubicBezTo>
                  <a:cubicBezTo>
                    <a:pt x="18" y="184"/>
                    <a:pt x="18" y="184"/>
                    <a:pt x="18" y="183"/>
                  </a:cubicBezTo>
                  <a:cubicBezTo>
                    <a:pt x="18" y="183"/>
                    <a:pt x="18" y="183"/>
                    <a:pt x="17" y="182"/>
                  </a:cubicBezTo>
                  <a:cubicBezTo>
                    <a:pt x="17" y="182"/>
                    <a:pt x="16" y="182"/>
                    <a:pt x="16" y="181"/>
                  </a:cubicBezTo>
                  <a:cubicBezTo>
                    <a:pt x="16" y="181"/>
                    <a:pt x="16" y="180"/>
                    <a:pt x="15" y="180"/>
                  </a:cubicBezTo>
                  <a:cubicBezTo>
                    <a:pt x="15" y="180"/>
                    <a:pt x="15" y="179"/>
                    <a:pt x="15" y="179"/>
                  </a:cubicBezTo>
                  <a:cubicBezTo>
                    <a:pt x="15" y="179"/>
                    <a:pt x="14" y="178"/>
                    <a:pt x="14" y="178"/>
                  </a:cubicBezTo>
                  <a:cubicBezTo>
                    <a:pt x="14" y="178"/>
                    <a:pt x="15" y="177"/>
                    <a:pt x="15" y="178"/>
                  </a:cubicBezTo>
                  <a:cubicBezTo>
                    <a:pt x="15" y="178"/>
                    <a:pt x="15" y="179"/>
                    <a:pt x="15" y="179"/>
                  </a:cubicBezTo>
                  <a:cubicBezTo>
                    <a:pt x="16" y="180"/>
                    <a:pt x="16" y="180"/>
                    <a:pt x="16" y="180"/>
                  </a:cubicBezTo>
                  <a:cubicBezTo>
                    <a:pt x="16" y="180"/>
                    <a:pt x="16" y="180"/>
                    <a:pt x="17" y="181"/>
                  </a:cubicBezTo>
                  <a:cubicBezTo>
                    <a:pt x="17" y="181"/>
                    <a:pt x="17" y="181"/>
                    <a:pt x="18" y="181"/>
                  </a:cubicBezTo>
                  <a:cubicBezTo>
                    <a:pt x="18" y="182"/>
                    <a:pt x="18" y="182"/>
                    <a:pt x="18" y="182"/>
                  </a:cubicBezTo>
                  <a:cubicBezTo>
                    <a:pt x="19" y="182"/>
                    <a:pt x="20" y="184"/>
                    <a:pt x="20" y="184"/>
                  </a:cubicBezTo>
                  <a:cubicBezTo>
                    <a:pt x="20" y="185"/>
                    <a:pt x="20" y="186"/>
                    <a:pt x="21" y="187"/>
                  </a:cubicBezTo>
                  <a:cubicBezTo>
                    <a:pt x="23" y="187"/>
                    <a:pt x="23" y="187"/>
                    <a:pt x="23" y="188"/>
                  </a:cubicBezTo>
                  <a:cubicBezTo>
                    <a:pt x="24" y="188"/>
                    <a:pt x="24" y="189"/>
                    <a:pt x="24" y="189"/>
                  </a:cubicBezTo>
                  <a:cubicBezTo>
                    <a:pt x="25" y="190"/>
                    <a:pt x="25" y="190"/>
                    <a:pt x="26" y="191"/>
                  </a:cubicBezTo>
                  <a:cubicBezTo>
                    <a:pt x="26" y="192"/>
                    <a:pt x="27" y="192"/>
                    <a:pt x="27" y="192"/>
                  </a:cubicBezTo>
                  <a:cubicBezTo>
                    <a:pt x="27" y="193"/>
                    <a:pt x="28" y="192"/>
                    <a:pt x="28" y="193"/>
                  </a:cubicBezTo>
                  <a:cubicBezTo>
                    <a:pt x="28" y="194"/>
                    <a:pt x="28" y="195"/>
                    <a:pt x="28" y="196"/>
                  </a:cubicBezTo>
                  <a:cubicBezTo>
                    <a:pt x="28" y="197"/>
                    <a:pt x="28" y="197"/>
                    <a:pt x="28" y="197"/>
                  </a:cubicBezTo>
                  <a:cubicBezTo>
                    <a:pt x="29" y="197"/>
                    <a:pt x="29" y="197"/>
                    <a:pt x="29" y="197"/>
                  </a:cubicBezTo>
                  <a:cubicBezTo>
                    <a:pt x="29" y="196"/>
                    <a:pt x="29" y="196"/>
                    <a:pt x="30" y="196"/>
                  </a:cubicBezTo>
                  <a:cubicBezTo>
                    <a:pt x="30" y="196"/>
                    <a:pt x="30" y="197"/>
                    <a:pt x="30" y="197"/>
                  </a:cubicBezTo>
                  <a:cubicBezTo>
                    <a:pt x="30" y="197"/>
                    <a:pt x="30" y="197"/>
                    <a:pt x="30" y="197"/>
                  </a:cubicBezTo>
                  <a:cubicBezTo>
                    <a:pt x="31" y="197"/>
                    <a:pt x="30" y="196"/>
                    <a:pt x="30" y="196"/>
                  </a:cubicBezTo>
                  <a:cubicBezTo>
                    <a:pt x="30" y="196"/>
                    <a:pt x="31" y="196"/>
                    <a:pt x="31" y="195"/>
                  </a:cubicBezTo>
                  <a:cubicBezTo>
                    <a:pt x="32" y="195"/>
                    <a:pt x="33" y="195"/>
                    <a:pt x="33" y="195"/>
                  </a:cubicBezTo>
                  <a:cubicBezTo>
                    <a:pt x="34" y="195"/>
                    <a:pt x="34" y="194"/>
                    <a:pt x="34" y="195"/>
                  </a:cubicBezTo>
                  <a:cubicBezTo>
                    <a:pt x="34" y="195"/>
                    <a:pt x="34" y="196"/>
                    <a:pt x="34" y="196"/>
                  </a:cubicBezTo>
                  <a:cubicBezTo>
                    <a:pt x="34" y="196"/>
                    <a:pt x="34" y="196"/>
                    <a:pt x="34" y="197"/>
                  </a:cubicBezTo>
                  <a:cubicBezTo>
                    <a:pt x="35" y="197"/>
                    <a:pt x="35" y="197"/>
                    <a:pt x="35" y="197"/>
                  </a:cubicBezTo>
                  <a:cubicBezTo>
                    <a:pt x="35" y="197"/>
                    <a:pt x="36" y="197"/>
                    <a:pt x="36" y="196"/>
                  </a:cubicBezTo>
                  <a:cubicBezTo>
                    <a:pt x="35" y="196"/>
                    <a:pt x="35" y="195"/>
                    <a:pt x="35" y="195"/>
                  </a:cubicBezTo>
                  <a:cubicBezTo>
                    <a:pt x="35" y="195"/>
                    <a:pt x="35" y="195"/>
                    <a:pt x="35" y="194"/>
                  </a:cubicBezTo>
                  <a:cubicBezTo>
                    <a:pt x="35" y="194"/>
                    <a:pt x="35" y="194"/>
                    <a:pt x="35" y="194"/>
                  </a:cubicBezTo>
                  <a:cubicBezTo>
                    <a:pt x="35" y="194"/>
                    <a:pt x="39" y="194"/>
                    <a:pt x="39" y="194"/>
                  </a:cubicBezTo>
                  <a:cubicBezTo>
                    <a:pt x="40" y="194"/>
                    <a:pt x="40" y="194"/>
                    <a:pt x="41" y="194"/>
                  </a:cubicBezTo>
                  <a:cubicBezTo>
                    <a:pt x="41" y="194"/>
                    <a:pt x="42" y="194"/>
                    <a:pt x="42" y="194"/>
                  </a:cubicBezTo>
                  <a:cubicBezTo>
                    <a:pt x="42" y="194"/>
                    <a:pt x="42" y="194"/>
                    <a:pt x="41" y="194"/>
                  </a:cubicBezTo>
                  <a:cubicBezTo>
                    <a:pt x="40" y="194"/>
                    <a:pt x="40" y="194"/>
                    <a:pt x="39" y="193"/>
                  </a:cubicBezTo>
                  <a:cubicBezTo>
                    <a:pt x="39" y="193"/>
                    <a:pt x="38" y="194"/>
                    <a:pt x="38" y="192"/>
                  </a:cubicBezTo>
                  <a:cubicBezTo>
                    <a:pt x="38" y="191"/>
                    <a:pt x="38" y="191"/>
                    <a:pt x="38" y="190"/>
                  </a:cubicBezTo>
                  <a:cubicBezTo>
                    <a:pt x="38" y="189"/>
                    <a:pt x="38" y="189"/>
                    <a:pt x="38" y="189"/>
                  </a:cubicBezTo>
                  <a:cubicBezTo>
                    <a:pt x="38" y="188"/>
                    <a:pt x="37" y="188"/>
                    <a:pt x="37" y="188"/>
                  </a:cubicBezTo>
                  <a:cubicBezTo>
                    <a:pt x="37" y="188"/>
                    <a:pt x="37" y="188"/>
                    <a:pt x="36" y="188"/>
                  </a:cubicBezTo>
                  <a:cubicBezTo>
                    <a:pt x="36" y="188"/>
                    <a:pt x="35" y="188"/>
                    <a:pt x="35" y="188"/>
                  </a:cubicBezTo>
                  <a:cubicBezTo>
                    <a:pt x="35" y="189"/>
                    <a:pt x="35" y="189"/>
                    <a:pt x="36" y="189"/>
                  </a:cubicBezTo>
                  <a:cubicBezTo>
                    <a:pt x="36" y="190"/>
                    <a:pt x="36" y="190"/>
                    <a:pt x="36" y="191"/>
                  </a:cubicBezTo>
                  <a:cubicBezTo>
                    <a:pt x="35" y="191"/>
                    <a:pt x="35" y="191"/>
                    <a:pt x="34" y="192"/>
                  </a:cubicBezTo>
                  <a:cubicBezTo>
                    <a:pt x="34" y="192"/>
                    <a:pt x="34" y="192"/>
                    <a:pt x="33" y="192"/>
                  </a:cubicBezTo>
                  <a:cubicBezTo>
                    <a:pt x="33" y="192"/>
                    <a:pt x="33" y="192"/>
                    <a:pt x="32" y="192"/>
                  </a:cubicBezTo>
                  <a:cubicBezTo>
                    <a:pt x="32" y="192"/>
                    <a:pt x="31" y="193"/>
                    <a:pt x="31" y="193"/>
                  </a:cubicBezTo>
                  <a:cubicBezTo>
                    <a:pt x="30" y="193"/>
                    <a:pt x="30" y="193"/>
                    <a:pt x="30" y="193"/>
                  </a:cubicBezTo>
                  <a:cubicBezTo>
                    <a:pt x="29" y="192"/>
                    <a:pt x="29" y="192"/>
                    <a:pt x="29" y="192"/>
                  </a:cubicBezTo>
                  <a:cubicBezTo>
                    <a:pt x="29" y="191"/>
                    <a:pt x="30" y="192"/>
                    <a:pt x="29" y="191"/>
                  </a:cubicBezTo>
                  <a:cubicBezTo>
                    <a:pt x="28" y="190"/>
                    <a:pt x="28" y="190"/>
                    <a:pt x="28" y="189"/>
                  </a:cubicBezTo>
                  <a:cubicBezTo>
                    <a:pt x="27" y="189"/>
                    <a:pt x="27" y="189"/>
                    <a:pt x="27" y="188"/>
                  </a:cubicBezTo>
                  <a:cubicBezTo>
                    <a:pt x="27" y="187"/>
                    <a:pt x="27" y="187"/>
                    <a:pt x="27" y="187"/>
                  </a:cubicBezTo>
                  <a:cubicBezTo>
                    <a:pt x="28" y="187"/>
                    <a:pt x="28" y="187"/>
                    <a:pt x="28" y="187"/>
                  </a:cubicBezTo>
                  <a:cubicBezTo>
                    <a:pt x="29" y="187"/>
                    <a:pt x="29" y="187"/>
                    <a:pt x="29" y="187"/>
                  </a:cubicBezTo>
                  <a:cubicBezTo>
                    <a:pt x="29" y="186"/>
                    <a:pt x="29" y="186"/>
                    <a:pt x="29" y="185"/>
                  </a:cubicBezTo>
                  <a:cubicBezTo>
                    <a:pt x="30" y="185"/>
                    <a:pt x="30" y="185"/>
                    <a:pt x="30" y="185"/>
                  </a:cubicBezTo>
                  <a:cubicBezTo>
                    <a:pt x="30" y="185"/>
                    <a:pt x="30" y="185"/>
                    <a:pt x="30" y="185"/>
                  </a:cubicBezTo>
                  <a:cubicBezTo>
                    <a:pt x="31" y="184"/>
                    <a:pt x="31" y="184"/>
                    <a:pt x="31" y="184"/>
                  </a:cubicBezTo>
                  <a:cubicBezTo>
                    <a:pt x="31" y="183"/>
                    <a:pt x="31" y="184"/>
                    <a:pt x="32" y="183"/>
                  </a:cubicBezTo>
                  <a:cubicBezTo>
                    <a:pt x="32" y="182"/>
                    <a:pt x="32" y="182"/>
                    <a:pt x="32" y="182"/>
                  </a:cubicBezTo>
                  <a:cubicBezTo>
                    <a:pt x="32" y="182"/>
                    <a:pt x="32" y="181"/>
                    <a:pt x="32" y="181"/>
                  </a:cubicBezTo>
                  <a:cubicBezTo>
                    <a:pt x="32" y="181"/>
                    <a:pt x="32" y="181"/>
                    <a:pt x="32" y="181"/>
                  </a:cubicBezTo>
                  <a:cubicBezTo>
                    <a:pt x="31" y="180"/>
                    <a:pt x="31" y="180"/>
                    <a:pt x="31" y="180"/>
                  </a:cubicBezTo>
                  <a:cubicBezTo>
                    <a:pt x="31" y="180"/>
                    <a:pt x="31" y="179"/>
                    <a:pt x="31" y="179"/>
                  </a:cubicBezTo>
                  <a:cubicBezTo>
                    <a:pt x="31" y="179"/>
                    <a:pt x="30" y="178"/>
                    <a:pt x="30" y="179"/>
                  </a:cubicBezTo>
                  <a:cubicBezTo>
                    <a:pt x="30" y="180"/>
                    <a:pt x="30" y="180"/>
                    <a:pt x="30" y="181"/>
                  </a:cubicBezTo>
                  <a:cubicBezTo>
                    <a:pt x="31" y="181"/>
                    <a:pt x="31" y="182"/>
                    <a:pt x="31" y="182"/>
                  </a:cubicBezTo>
                  <a:cubicBezTo>
                    <a:pt x="31" y="182"/>
                    <a:pt x="30" y="183"/>
                    <a:pt x="30" y="183"/>
                  </a:cubicBezTo>
                  <a:cubicBezTo>
                    <a:pt x="30" y="183"/>
                    <a:pt x="30" y="184"/>
                    <a:pt x="29" y="184"/>
                  </a:cubicBezTo>
                  <a:cubicBezTo>
                    <a:pt x="29" y="183"/>
                    <a:pt x="29" y="183"/>
                    <a:pt x="28" y="183"/>
                  </a:cubicBezTo>
                  <a:cubicBezTo>
                    <a:pt x="28" y="182"/>
                    <a:pt x="28" y="182"/>
                    <a:pt x="28" y="183"/>
                  </a:cubicBezTo>
                  <a:cubicBezTo>
                    <a:pt x="28" y="183"/>
                    <a:pt x="27" y="183"/>
                    <a:pt x="27" y="183"/>
                  </a:cubicBezTo>
                  <a:cubicBezTo>
                    <a:pt x="27" y="184"/>
                    <a:pt x="27" y="184"/>
                    <a:pt x="26" y="185"/>
                  </a:cubicBezTo>
                  <a:cubicBezTo>
                    <a:pt x="26" y="185"/>
                    <a:pt x="26" y="185"/>
                    <a:pt x="26" y="185"/>
                  </a:cubicBezTo>
                  <a:cubicBezTo>
                    <a:pt x="25" y="185"/>
                    <a:pt x="24" y="185"/>
                    <a:pt x="24" y="185"/>
                  </a:cubicBezTo>
                  <a:cubicBezTo>
                    <a:pt x="24" y="185"/>
                    <a:pt x="24" y="185"/>
                    <a:pt x="23" y="185"/>
                  </a:cubicBezTo>
                  <a:cubicBezTo>
                    <a:pt x="23" y="185"/>
                    <a:pt x="23" y="185"/>
                    <a:pt x="23" y="184"/>
                  </a:cubicBezTo>
                  <a:cubicBezTo>
                    <a:pt x="23" y="184"/>
                    <a:pt x="22" y="184"/>
                    <a:pt x="22" y="184"/>
                  </a:cubicBezTo>
                  <a:cubicBezTo>
                    <a:pt x="23" y="183"/>
                    <a:pt x="23" y="183"/>
                    <a:pt x="23" y="183"/>
                  </a:cubicBezTo>
                  <a:cubicBezTo>
                    <a:pt x="23" y="182"/>
                    <a:pt x="23" y="182"/>
                    <a:pt x="23" y="181"/>
                  </a:cubicBezTo>
                  <a:cubicBezTo>
                    <a:pt x="23" y="181"/>
                    <a:pt x="23" y="181"/>
                    <a:pt x="22" y="181"/>
                  </a:cubicBezTo>
                  <a:cubicBezTo>
                    <a:pt x="22" y="181"/>
                    <a:pt x="23" y="181"/>
                    <a:pt x="22" y="181"/>
                  </a:cubicBezTo>
                  <a:cubicBezTo>
                    <a:pt x="22" y="182"/>
                    <a:pt x="21" y="182"/>
                    <a:pt x="21" y="181"/>
                  </a:cubicBezTo>
                  <a:cubicBezTo>
                    <a:pt x="21" y="181"/>
                    <a:pt x="21" y="181"/>
                    <a:pt x="21" y="181"/>
                  </a:cubicBezTo>
                  <a:cubicBezTo>
                    <a:pt x="21" y="181"/>
                    <a:pt x="21" y="181"/>
                    <a:pt x="21" y="182"/>
                  </a:cubicBezTo>
                  <a:cubicBezTo>
                    <a:pt x="21" y="182"/>
                    <a:pt x="21" y="182"/>
                    <a:pt x="20" y="182"/>
                  </a:cubicBezTo>
                  <a:cubicBezTo>
                    <a:pt x="20" y="182"/>
                    <a:pt x="20" y="182"/>
                    <a:pt x="20" y="182"/>
                  </a:cubicBezTo>
                  <a:cubicBezTo>
                    <a:pt x="20" y="182"/>
                    <a:pt x="19" y="182"/>
                    <a:pt x="19" y="181"/>
                  </a:cubicBezTo>
                  <a:cubicBezTo>
                    <a:pt x="19" y="181"/>
                    <a:pt x="18" y="181"/>
                    <a:pt x="18" y="181"/>
                  </a:cubicBezTo>
                  <a:cubicBezTo>
                    <a:pt x="18" y="181"/>
                    <a:pt x="18" y="181"/>
                    <a:pt x="17" y="180"/>
                  </a:cubicBezTo>
                  <a:cubicBezTo>
                    <a:pt x="17" y="180"/>
                    <a:pt x="17" y="180"/>
                    <a:pt x="16" y="180"/>
                  </a:cubicBezTo>
                  <a:cubicBezTo>
                    <a:pt x="16" y="179"/>
                    <a:pt x="16" y="180"/>
                    <a:pt x="16" y="179"/>
                  </a:cubicBezTo>
                  <a:cubicBezTo>
                    <a:pt x="16" y="178"/>
                    <a:pt x="15" y="177"/>
                    <a:pt x="15" y="177"/>
                  </a:cubicBezTo>
                  <a:cubicBezTo>
                    <a:pt x="15" y="177"/>
                    <a:pt x="15" y="177"/>
                    <a:pt x="15" y="177"/>
                  </a:cubicBezTo>
                  <a:cubicBezTo>
                    <a:pt x="15" y="177"/>
                    <a:pt x="14" y="176"/>
                    <a:pt x="14" y="176"/>
                  </a:cubicBezTo>
                  <a:cubicBezTo>
                    <a:pt x="14" y="176"/>
                    <a:pt x="14" y="176"/>
                    <a:pt x="15" y="176"/>
                  </a:cubicBezTo>
                  <a:cubicBezTo>
                    <a:pt x="15" y="176"/>
                    <a:pt x="15" y="176"/>
                    <a:pt x="15" y="176"/>
                  </a:cubicBezTo>
                  <a:cubicBezTo>
                    <a:pt x="16" y="176"/>
                    <a:pt x="16" y="176"/>
                    <a:pt x="16" y="176"/>
                  </a:cubicBezTo>
                  <a:cubicBezTo>
                    <a:pt x="16" y="176"/>
                    <a:pt x="16" y="176"/>
                    <a:pt x="16" y="175"/>
                  </a:cubicBezTo>
                  <a:cubicBezTo>
                    <a:pt x="16" y="175"/>
                    <a:pt x="16" y="174"/>
                    <a:pt x="16" y="174"/>
                  </a:cubicBezTo>
                  <a:cubicBezTo>
                    <a:pt x="16" y="174"/>
                    <a:pt x="16" y="173"/>
                    <a:pt x="15" y="174"/>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5" y="176"/>
                    <a:pt x="15" y="176"/>
                  </a:cubicBezTo>
                  <a:cubicBezTo>
                    <a:pt x="15" y="176"/>
                    <a:pt x="14" y="176"/>
                    <a:pt x="14" y="176"/>
                  </a:cubicBezTo>
                  <a:cubicBezTo>
                    <a:pt x="14" y="176"/>
                    <a:pt x="14" y="176"/>
                    <a:pt x="14" y="176"/>
                  </a:cubicBezTo>
                  <a:cubicBezTo>
                    <a:pt x="14" y="176"/>
                    <a:pt x="14" y="176"/>
                    <a:pt x="14" y="177"/>
                  </a:cubicBezTo>
                  <a:cubicBezTo>
                    <a:pt x="14" y="177"/>
                    <a:pt x="14" y="177"/>
                    <a:pt x="14" y="177"/>
                  </a:cubicBezTo>
                  <a:cubicBezTo>
                    <a:pt x="14" y="177"/>
                    <a:pt x="14" y="177"/>
                    <a:pt x="14" y="177"/>
                  </a:cubicBezTo>
                  <a:cubicBezTo>
                    <a:pt x="14" y="177"/>
                    <a:pt x="14" y="177"/>
                    <a:pt x="14" y="177"/>
                  </a:cubicBezTo>
                  <a:cubicBezTo>
                    <a:pt x="14" y="176"/>
                    <a:pt x="14" y="176"/>
                    <a:pt x="14" y="176"/>
                  </a:cubicBezTo>
                  <a:cubicBezTo>
                    <a:pt x="14" y="176"/>
                    <a:pt x="13" y="176"/>
                    <a:pt x="14" y="176"/>
                  </a:cubicBezTo>
                  <a:cubicBezTo>
                    <a:pt x="14" y="175"/>
                    <a:pt x="14" y="175"/>
                    <a:pt x="14" y="175"/>
                  </a:cubicBezTo>
                  <a:cubicBezTo>
                    <a:pt x="14" y="175"/>
                    <a:pt x="14" y="174"/>
                    <a:pt x="14" y="174"/>
                  </a:cubicBezTo>
                  <a:cubicBezTo>
                    <a:pt x="14" y="174"/>
                    <a:pt x="14" y="174"/>
                    <a:pt x="14" y="173"/>
                  </a:cubicBezTo>
                  <a:cubicBezTo>
                    <a:pt x="14" y="173"/>
                    <a:pt x="13" y="173"/>
                    <a:pt x="13" y="172"/>
                  </a:cubicBezTo>
                  <a:cubicBezTo>
                    <a:pt x="13" y="171"/>
                    <a:pt x="13" y="171"/>
                    <a:pt x="13" y="171"/>
                  </a:cubicBezTo>
                  <a:cubicBezTo>
                    <a:pt x="13" y="171"/>
                    <a:pt x="12" y="170"/>
                    <a:pt x="12" y="170"/>
                  </a:cubicBezTo>
                  <a:cubicBezTo>
                    <a:pt x="12" y="170"/>
                    <a:pt x="11" y="169"/>
                    <a:pt x="11" y="168"/>
                  </a:cubicBezTo>
                  <a:cubicBezTo>
                    <a:pt x="11" y="168"/>
                    <a:pt x="11" y="168"/>
                    <a:pt x="11" y="167"/>
                  </a:cubicBezTo>
                  <a:cubicBezTo>
                    <a:pt x="10" y="167"/>
                    <a:pt x="10" y="167"/>
                    <a:pt x="9" y="166"/>
                  </a:cubicBezTo>
                  <a:cubicBezTo>
                    <a:pt x="9" y="166"/>
                    <a:pt x="9" y="165"/>
                    <a:pt x="9" y="165"/>
                  </a:cubicBezTo>
                  <a:cubicBezTo>
                    <a:pt x="9" y="165"/>
                    <a:pt x="9" y="165"/>
                    <a:pt x="8" y="165"/>
                  </a:cubicBezTo>
                  <a:cubicBezTo>
                    <a:pt x="8" y="165"/>
                    <a:pt x="8" y="164"/>
                    <a:pt x="8" y="164"/>
                  </a:cubicBezTo>
                  <a:cubicBezTo>
                    <a:pt x="8" y="164"/>
                    <a:pt x="7" y="164"/>
                    <a:pt x="7" y="163"/>
                  </a:cubicBezTo>
                  <a:cubicBezTo>
                    <a:pt x="7" y="163"/>
                    <a:pt x="7" y="163"/>
                    <a:pt x="7" y="163"/>
                  </a:cubicBezTo>
                  <a:cubicBezTo>
                    <a:pt x="7" y="163"/>
                    <a:pt x="7" y="162"/>
                    <a:pt x="7" y="162"/>
                  </a:cubicBezTo>
                  <a:cubicBezTo>
                    <a:pt x="6" y="162"/>
                    <a:pt x="7" y="161"/>
                    <a:pt x="7" y="161"/>
                  </a:cubicBezTo>
                  <a:cubicBezTo>
                    <a:pt x="7" y="161"/>
                    <a:pt x="6" y="161"/>
                    <a:pt x="7" y="161"/>
                  </a:cubicBezTo>
                  <a:cubicBezTo>
                    <a:pt x="7" y="161"/>
                    <a:pt x="7" y="161"/>
                    <a:pt x="7" y="162"/>
                  </a:cubicBezTo>
                  <a:cubicBezTo>
                    <a:pt x="7" y="162"/>
                    <a:pt x="7" y="162"/>
                    <a:pt x="7" y="162"/>
                  </a:cubicBezTo>
                  <a:cubicBezTo>
                    <a:pt x="7" y="163"/>
                    <a:pt x="7" y="163"/>
                    <a:pt x="7" y="163"/>
                  </a:cubicBezTo>
                  <a:cubicBezTo>
                    <a:pt x="7" y="163"/>
                    <a:pt x="7" y="163"/>
                    <a:pt x="8" y="163"/>
                  </a:cubicBezTo>
                  <a:cubicBezTo>
                    <a:pt x="8" y="164"/>
                    <a:pt x="8" y="164"/>
                    <a:pt x="8" y="164"/>
                  </a:cubicBezTo>
                  <a:cubicBezTo>
                    <a:pt x="8" y="164"/>
                    <a:pt x="8" y="164"/>
                    <a:pt x="8" y="164"/>
                  </a:cubicBezTo>
                  <a:cubicBezTo>
                    <a:pt x="8" y="164"/>
                    <a:pt x="9" y="165"/>
                    <a:pt x="9" y="165"/>
                  </a:cubicBezTo>
                  <a:cubicBezTo>
                    <a:pt x="9" y="164"/>
                    <a:pt x="9" y="165"/>
                    <a:pt x="9" y="165"/>
                  </a:cubicBezTo>
                  <a:cubicBezTo>
                    <a:pt x="9" y="164"/>
                    <a:pt x="10" y="164"/>
                    <a:pt x="10" y="164"/>
                  </a:cubicBezTo>
                  <a:cubicBezTo>
                    <a:pt x="10" y="164"/>
                    <a:pt x="10" y="164"/>
                    <a:pt x="11" y="164"/>
                  </a:cubicBezTo>
                  <a:cubicBezTo>
                    <a:pt x="11" y="163"/>
                    <a:pt x="10" y="163"/>
                    <a:pt x="11" y="163"/>
                  </a:cubicBezTo>
                  <a:cubicBezTo>
                    <a:pt x="11" y="163"/>
                    <a:pt x="11" y="163"/>
                    <a:pt x="11" y="163"/>
                  </a:cubicBezTo>
                  <a:cubicBezTo>
                    <a:pt x="12" y="163"/>
                    <a:pt x="12" y="163"/>
                    <a:pt x="12" y="163"/>
                  </a:cubicBezTo>
                  <a:cubicBezTo>
                    <a:pt x="13" y="163"/>
                    <a:pt x="13" y="163"/>
                    <a:pt x="13" y="163"/>
                  </a:cubicBezTo>
                  <a:cubicBezTo>
                    <a:pt x="14" y="164"/>
                    <a:pt x="14" y="165"/>
                    <a:pt x="15" y="165"/>
                  </a:cubicBezTo>
                  <a:cubicBezTo>
                    <a:pt x="15" y="165"/>
                    <a:pt x="15" y="165"/>
                    <a:pt x="15" y="165"/>
                  </a:cubicBezTo>
                  <a:cubicBezTo>
                    <a:pt x="16" y="166"/>
                    <a:pt x="16" y="166"/>
                    <a:pt x="17" y="166"/>
                  </a:cubicBezTo>
                  <a:cubicBezTo>
                    <a:pt x="17" y="166"/>
                    <a:pt x="18" y="166"/>
                    <a:pt x="18" y="166"/>
                  </a:cubicBezTo>
                  <a:cubicBezTo>
                    <a:pt x="18" y="166"/>
                    <a:pt x="18" y="166"/>
                    <a:pt x="18" y="166"/>
                  </a:cubicBezTo>
                  <a:cubicBezTo>
                    <a:pt x="18" y="166"/>
                    <a:pt x="18" y="166"/>
                    <a:pt x="17" y="166"/>
                  </a:cubicBezTo>
                  <a:cubicBezTo>
                    <a:pt x="17" y="165"/>
                    <a:pt x="16" y="165"/>
                    <a:pt x="16" y="165"/>
                  </a:cubicBezTo>
                  <a:cubicBezTo>
                    <a:pt x="15" y="164"/>
                    <a:pt x="15" y="164"/>
                    <a:pt x="15" y="164"/>
                  </a:cubicBezTo>
                  <a:cubicBezTo>
                    <a:pt x="14" y="164"/>
                    <a:pt x="14" y="164"/>
                    <a:pt x="14" y="163"/>
                  </a:cubicBezTo>
                  <a:cubicBezTo>
                    <a:pt x="13" y="163"/>
                    <a:pt x="13" y="163"/>
                    <a:pt x="13" y="163"/>
                  </a:cubicBezTo>
                  <a:cubicBezTo>
                    <a:pt x="12" y="163"/>
                    <a:pt x="13" y="162"/>
                    <a:pt x="12" y="162"/>
                  </a:cubicBezTo>
                  <a:cubicBezTo>
                    <a:pt x="11" y="162"/>
                    <a:pt x="10" y="162"/>
                    <a:pt x="10" y="162"/>
                  </a:cubicBezTo>
                  <a:cubicBezTo>
                    <a:pt x="10" y="163"/>
                    <a:pt x="10" y="163"/>
                    <a:pt x="10" y="163"/>
                  </a:cubicBezTo>
                  <a:cubicBezTo>
                    <a:pt x="10" y="163"/>
                    <a:pt x="9" y="164"/>
                    <a:pt x="9" y="164"/>
                  </a:cubicBezTo>
                  <a:cubicBezTo>
                    <a:pt x="9" y="164"/>
                    <a:pt x="9" y="164"/>
                    <a:pt x="9" y="164"/>
                  </a:cubicBezTo>
                  <a:cubicBezTo>
                    <a:pt x="9" y="164"/>
                    <a:pt x="9" y="164"/>
                    <a:pt x="9" y="164"/>
                  </a:cubicBezTo>
                  <a:cubicBezTo>
                    <a:pt x="8" y="163"/>
                    <a:pt x="8" y="164"/>
                    <a:pt x="8" y="163"/>
                  </a:cubicBezTo>
                  <a:cubicBezTo>
                    <a:pt x="8" y="163"/>
                    <a:pt x="8" y="163"/>
                    <a:pt x="8" y="162"/>
                  </a:cubicBezTo>
                  <a:cubicBezTo>
                    <a:pt x="8" y="162"/>
                    <a:pt x="8" y="162"/>
                    <a:pt x="8" y="162"/>
                  </a:cubicBezTo>
                  <a:cubicBezTo>
                    <a:pt x="8" y="161"/>
                    <a:pt x="8" y="161"/>
                    <a:pt x="7" y="161"/>
                  </a:cubicBezTo>
                  <a:cubicBezTo>
                    <a:pt x="7" y="161"/>
                    <a:pt x="7" y="161"/>
                    <a:pt x="7" y="160"/>
                  </a:cubicBezTo>
                  <a:cubicBezTo>
                    <a:pt x="6" y="160"/>
                    <a:pt x="6" y="159"/>
                    <a:pt x="6" y="159"/>
                  </a:cubicBezTo>
                  <a:cubicBezTo>
                    <a:pt x="6" y="158"/>
                    <a:pt x="6" y="158"/>
                    <a:pt x="5" y="158"/>
                  </a:cubicBezTo>
                  <a:cubicBezTo>
                    <a:pt x="5" y="157"/>
                    <a:pt x="5" y="157"/>
                    <a:pt x="5" y="156"/>
                  </a:cubicBezTo>
                  <a:cubicBezTo>
                    <a:pt x="4" y="156"/>
                    <a:pt x="4" y="155"/>
                    <a:pt x="4" y="155"/>
                  </a:cubicBezTo>
                  <a:cubicBezTo>
                    <a:pt x="3" y="154"/>
                    <a:pt x="3" y="154"/>
                    <a:pt x="3" y="154"/>
                  </a:cubicBezTo>
                  <a:cubicBezTo>
                    <a:pt x="3" y="153"/>
                    <a:pt x="3" y="152"/>
                    <a:pt x="3" y="152"/>
                  </a:cubicBezTo>
                  <a:cubicBezTo>
                    <a:pt x="3" y="152"/>
                    <a:pt x="3" y="152"/>
                    <a:pt x="3" y="151"/>
                  </a:cubicBezTo>
                  <a:cubicBezTo>
                    <a:pt x="2" y="151"/>
                    <a:pt x="2" y="151"/>
                    <a:pt x="2" y="150"/>
                  </a:cubicBezTo>
                  <a:cubicBezTo>
                    <a:pt x="1" y="150"/>
                    <a:pt x="1" y="149"/>
                    <a:pt x="1" y="149"/>
                  </a:cubicBezTo>
                  <a:cubicBezTo>
                    <a:pt x="1" y="149"/>
                    <a:pt x="1" y="149"/>
                    <a:pt x="0" y="148"/>
                  </a:cubicBezTo>
                  <a:cubicBezTo>
                    <a:pt x="0" y="148"/>
                    <a:pt x="0" y="148"/>
                    <a:pt x="0" y="147"/>
                  </a:cubicBezTo>
                  <a:cubicBezTo>
                    <a:pt x="0" y="147"/>
                    <a:pt x="0" y="145"/>
                    <a:pt x="0" y="145"/>
                  </a:cubicBezTo>
                  <a:cubicBezTo>
                    <a:pt x="0" y="145"/>
                    <a:pt x="0" y="144"/>
                    <a:pt x="0" y="144"/>
                  </a:cubicBezTo>
                  <a:cubicBezTo>
                    <a:pt x="0" y="144"/>
                    <a:pt x="0" y="144"/>
                    <a:pt x="0" y="145"/>
                  </a:cubicBezTo>
                  <a:cubicBezTo>
                    <a:pt x="0" y="145"/>
                    <a:pt x="0" y="145"/>
                    <a:pt x="0" y="146"/>
                  </a:cubicBezTo>
                  <a:cubicBezTo>
                    <a:pt x="1" y="146"/>
                    <a:pt x="1" y="146"/>
                    <a:pt x="1" y="146"/>
                  </a:cubicBezTo>
                  <a:cubicBezTo>
                    <a:pt x="2" y="146"/>
                    <a:pt x="2" y="146"/>
                    <a:pt x="2" y="147"/>
                  </a:cubicBezTo>
                  <a:cubicBezTo>
                    <a:pt x="3" y="147"/>
                    <a:pt x="3" y="147"/>
                    <a:pt x="3" y="148"/>
                  </a:cubicBezTo>
                  <a:cubicBezTo>
                    <a:pt x="3" y="148"/>
                    <a:pt x="3" y="148"/>
                    <a:pt x="4" y="148"/>
                  </a:cubicBezTo>
                  <a:cubicBezTo>
                    <a:pt x="4" y="148"/>
                    <a:pt x="4" y="148"/>
                    <a:pt x="4" y="149"/>
                  </a:cubicBezTo>
                  <a:cubicBezTo>
                    <a:pt x="4" y="149"/>
                    <a:pt x="4" y="149"/>
                    <a:pt x="4" y="149"/>
                  </a:cubicBezTo>
                  <a:cubicBezTo>
                    <a:pt x="5" y="150"/>
                    <a:pt x="4" y="150"/>
                    <a:pt x="4" y="150"/>
                  </a:cubicBezTo>
                  <a:cubicBezTo>
                    <a:pt x="4" y="150"/>
                    <a:pt x="4" y="151"/>
                    <a:pt x="4" y="151"/>
                  </a:cubicBezTo>
                  <a:cubicBezTo>
                    <a:pt x="5" y="151"/>
                    <a:pt x="5" y="152"/>
                    <a:pt x="5" y="152"/>
                  </a:cubicBezTo>
                  <a:cubicBezTo>
                    <a:pt x="5" y="152"/>
                    <a:pt x="5" y="152"/>
                    <a:pt x="5" y="152"/>
                  </a:cubicBezTo>
                  <a:cubicBezTo>
                    <a:pt x="5" y="153"/>
                    <a:pt x="5" y="153"/>
                    <a:pt x="5" y="153"/>
                  </a:cubicBezTo>
                  <a:cubicBezTo>
                    <a:pt x="6" y="153"/>
                    <a:pt x="6" y="154"/>
                    <a:pt x="7" y="154"/>
                  </a:cubicBezTo>
                  <a:cubicBezTo>
                    <a:pt x="7" y="154"/>
                    <a:pt x="7" y="155"/>
                    <a:pt x="8" y="154"/>
                  </a:cubicBezTo>
                  <a:cubicBezTo>
                    <a:pt x="8" y="154"/>
                    <a:pt x="8" y="153"/>
                    <a:pt x="8" y="152"/>
                  </a:cubicBezTo>
                  <a:cubicBezTo>
                    <a:pt x="8" y="152"/>
                    <a:pt x="8" y="152"/>
                    <a:pt x="8" y="152"/>
                  </a:cubicBezTo>
                  <a:cubicBezTo>
                    <a:pt x="8" y="151"/>
                    <a:pt x="8" y="151"/>
                    <a:pt x="8" y="151"/>
                  </a:cubicBezTo>
                  <a:cubicBezTo>
                    <a:pt x="9" y="151"/>
                    <a:pt x="9" y="151"/>
                    <a:pt x="9" y="151"/>
                  </a:cubicBezTo>
                  <a:cubicBezTo>
                    <a:pt x="10" y="152"/>
                    <a:pt x="10" y="152"/>
                    <a:pt x="10" y="152"/>
                  </a:cubicBezTo>
                  <a:cubicBezTo>
                    <a:pt x="10" y="151"/>
                    <a:pt x="9" y="150"/>
                    <a:pt x="9" y="150"/>
                  </a:cubicBezTo>
                  <a:cubicBezTo>
                    <a:pt x="9" y="150"/>
                    <a:pt x="9" y="150"/>
                    <a:pt x="9" y="150"/>
                  </a:cubicBezTo>
                  <a:cubicBezTo>
                    <a:pt x="10" y="150"/>
                    <a:pt x="10" y="150"/>
                    <a:pt x="11" y="149"/>
                  </a:cubicBezTo>
                  <a:cubicBezTo>
                    <a:pt x="11" y="149"/>
                    <a:pt x="12" y="149"/>
                    <a:pt x="12" y="149"/>
                  </a:cubicBezTo>
                  <a:cubicBezTo>
                    <a:pt x="12" y="150"/>
                    <a:pt x="12" y="150"/>
                    <a:pt x="12" y="151"/>
                  </a:cubicBezTo>
                  <a:cubicBezTo>
                    <a:pt x="12" y="151"/>
                    <a:pt x="12" y="151"/>
                    <a:pt x="12" y="151"/>
                  </a:cubicBezTo>
                  <a:cubicBezTo>
                    <a:pt x="12" y="151"/>
                    <a:pt x="12" y="151"/>
                    <a:pt x="12" y="151"/>
                  </a:cubicBezTo>
                  <a:cubicBezTo>
                    <a:pt x="12" y="150"/>
                    <a:pt x="12" y="150"/>
                    <a:pt x="12" y="149"/>
                  </a:cubicBezTo>
                  <a:cubicBezTo>
                    <a:pt x="12" y="149"/>
                    <a:pt x="12" y="149"/>
                    <a:pt x="12" y="148"/>
                  </a:cubicBezTo>
                  <a:cubicBezTo>
                    <a:pt x="12" y="148"/>
                    <a:pt x="11" y="148"/>
                    <a:pt x="12" y="147"/>
                  </a:cubicBezTo>
                  <a:cubicBezTo>
                    <a:pt x="12" y="147"/>
                    <a:pt x="12" y="147"/>
                    <a:pt x="12" y="146"/>
                  </a:cubicBezTo>
                  <a:cubicBezTo>
                    <a:pt x="12" y="146"/>
                    <a:pt x="13" y="146"/>
                    <a:pt x="14" y="146"/>
                  </a:cubicBezTo>
                  <a:cubicBezTo>
                    <a:pt x="14" y="146"/>
                    <a:pt x="14" y="146"/>
                    <a:pt x="14" y="146"/>
                  </a:cubicBezTo>
                  <a:cubicBezTo>
                    <a:pt x="15" y="145"/>
                    <a:pt x="15" y="145"/>
                    <a:pt x="15" y="145"/>
                  </a:cubicBezTo>
                  <a:cubicBezTo>
                    <a:pt x="15" y="145"/>
                    <a:pt x="15" y="146"/>
                    <a:pt x="15" y="146"/>
                  </a:cubicBezTo>
                  <a:cubicBezTo>
                    <a:pt x="15" y="147"/>
                    <a:pt x="15" y="147"/>
                    <a:pt x="15" y="147"/>
                  </a:cubicBezTo>
                  <a:cubicBezTo>
                    <a:pt x="15" y="147"/>
                    <a:pt x="16" y="147"/>
                    <a:pt x="16" y="147"/>
                  </a:cubicBezTo>
                  <a:cubicBezTo>
                    <a:pt x="16" y="147"/>
                    <a:pt x="16" y="147"/>
                    <a:pt x="16" y="148"/>
                  </a:cubicBezTo>
                  <a:cubicBezTo>
                    <a:pt x="16" y="148"/>
                    <a:pt x="16" y="148"/>
                    <a:pt x="16" y="148"/>
                  </a:cubicBezTo>
                  <a:cubicBezTo>
                    <a:pt x="17" y="148"/>
                    <a:pt x="17" y="148"/>
                    <a:pt x="17" y="148"/>
                  </a:cubicBezTo>
                  <a:cubicBezTo>
                    <a:pt x="17" y="148"/>
                    <a:pt x="18" y="148"/>
                    <a:pt x="18" y="149"/>
                  </a:cubicBezTo>
                  <a:cubicBezTo>
                    <a:pt x="17" y="149"/>
                    <a:pt x="17" y="149"/>
                    <a:pt x="17" y="149"/>
                  </a:cubicBezTo>
                  <a:cubicBezTo>
                    <a:pt x="18" y="149"/>
                    <a:pt x="18" y="149"/>
                    <a:pt x="18" y="149"/>
                  </a:cubicBezTo>
                  <a:cubicBezTo>
                    <a:pt x="18" y="149"/>
                    <a:pt x="18" y="148"/>
                    <a:pt x="18" y="149"/>
                  </a:cubicBezTo>
                  <a:cubicBezTo>
                    <a:pt x="19" y="149"/>
                    <a:pt x="19" y="149"/>
                    <a:pt x="19" y="149"/>
                  </a:cubicBezTo>
                  <a:cubicBezTo>
                    <a:pt x="19" y="149"/>
                    <a:pt x="19" y="149"/>
                    <a:pt x="19" y="149"/>
                  </a:cubicBezTo>
                  <a:cubicBezTo>
                    <a:pt x="20" y="149"/>
                    <a:pt x="19" y="149"/>
                    <a:pt x="20" y="149"/>
                  </a:cubicBezTo>
                  <a:cubicBezTo>
                    <a:pt x="20" y="149"/>
                    <a:pt x="20" y="149"/>
                    <a:pt x="20" y="149"/>
                  </a:cubicBezTo>
                  <a:cubicBezTo>
                    <a:pt x="20" y="149"/>
                    <a:pt x="21" y="149"/>
                    <a:pt x="21" y="149"/>
                  </a:cubicBezTo>
                  <a:cubicBezTo>
                    <a:pt x="21" y="149"/>
                    <a:pt x="21" y="148"/>
                    <a:pt x="21" y="148"/>
                  </a:cubicBezTo>
                  <a:cubicBezTo>
                    <a:pt x="20" y="148"/>
                    <a:pt x="20" y="148"/>
                    <a:pt x="20" y="148"/>
                  </a:cubicBezTo>
                  <a:cubicBezTo>
                    <a:pt x="20" y="147"/>
                    <a:pt x="20" y="147"/>
                    <a:pt x="20" y="147"/>
                  </a:cubicBezTo>
                  <a:cubicBezTo>
                    <a:pt x="20" y="146"/>
                    <a:pt x="20" y="146"/>
                    <a:pt x="20" y="145"/>
                  </a:cubicBezTo>
                  <a:cubicBezTo>
                    <a:pt x="20" y="145"/>
                    <a:pt x="19" y="145"/>
                    <a:pt x="20" y="144"/>
                  </a:cubicBezTo>
                  <a:cubicBezTo>
                    <a:pt x="21" y="144"/>
                    <a:pt x="21" y="144"/>
                    <a:pt x="21" y="144"/>
                  </a:cubicBezTo>
                  <a:cubicBezTo>
                    <a:pt x="22" y="143"/>
                    <a:pt x="22" y="143"/>
                    <a:pt x="22" y="143"/>
                  </a:cubicBezTo>
                  <a:cubicBezTo>
                    <a:pt x="22" y="142"/>
                    <a:pt x="22" y="142"/>
                    <a:pt x="22" y="142"/>
                  </a:cubicBezTo>
                  <a:cubicBezTo>
                    <a:pt x="23" y="142"/>
                    <a:pt x="23" y="142"/>
                    <a:pt x="23" y="142"/>
                  </a:cubicBezTo>
                  <a:cubicBezTo>
                    <a:pt x="23" y="141"/>
                    <a:pt x="23" y="142"/>
                    <a:pt x="23" y="141"/>
                  </a:cubicBezTo>
                  <a:cubicBezTo>
                    <a:pt x="24" y="141"/>
                    <a:pt x="24" y="140"/>
                    <a:pt x="25" y="140"/>
                  </a:cubicBezTo>
                  <a:cubicBezTo>
                    <a:pt x="25" y="139"/>
                    <a:pt x="25" y="139"/>
                    <a:pt x="26" y="138"/>
                  </a:cubicBezTo>
                  <a:cubicBezTo>
                    <a:pt x="26" y="138"/>
                    <a:pt x="26" y="138"/>
                    <a:pt x="26" y="137"/>
                  </a:cubicBezTo>
                  <a:cubicBezTo>
                    <a:pt x="27" y="137"/>
                    <a:pt x="27" y="137"/>
                    <a:pt x="27" y="137"/>
                  </a:cubicBezTo>
                  <a:cubicBezTo>
                    <a:pt x="28" y="136"/>
                    <a:pt x="28" y="135"/>
                    <a:pt x="28" y="135"/>
                  </a:cubicBezTo>
                  <a:cubicBezTo>
                    <a:pt x="29" y="134"/>
                    <a:pt x="29" y="133"/>
                    <a:pt x="29" y="132"/>
                  </a:cubicBezTo>
                  <a:cubicBezTo>
                    <a:pt x="29" y="132"/>
                    <a:pt x="29" y="132"/>
                    <a:pt x="29" y="131"/>
                  </a:cubicBezTo>
                  <a:cubicBezTo>
                    <a:pt x="29" y="130"/>
                    <a:pt x="29" y="130"/>
                    <a:pt x="29" y="130"/>
                  </a:cubicBezTo>
                  <a:cubicBezTo>
                    <a:pt x="29" y="129"/>
                    <a:pt x="29" y="128"/>
                    <a:pt x="29" y="128"/>
                  </a:cubicBezTo>
                  <a:cubicBezTo>
                    <a:pt x="29" y="127"/>
                    <a:pt x="29" y="127"/>
                    <a:pt x="29" y="126"/>
                  </a:cubicBezTo>
                  <a:cubicBezTo>
                    <a:pt x="29" y="126"/>
                    <a:pt x="29" y="125"/>
                    <a:pt x="29" y="125"/>
                  </a:cubicBezTo>
                  <a:cubicBezTo>
                    <a:pt x="30" y="124"/>
                    <a:pt x="30" y="124"/>
                    <a:pt x="30" y="123"/>
                  </a:cubicBezTo>
                  <a:cubicBezTo>
                    <a:pt x="30" y="122"/>
                    <a:pt x="30" y="121"/>
                    <a:pt x="30" y="120"/>
                  </a:cubicBezTo>
                  <a:cubicBezTo>
                    <a:pt x="30" y="120"/>
                    <a:pt x="31" y="119"/>
                    <a:pt x="31" y="118"/>
                  </a:cubicBezTo>
                  <a:cubicBezTo>
                    <a:pt x="31" y="118"/>
                    <a:pt x="30" y="117"/>
                    <a:pt x="30" y="116"/>
                  </a:cubicBezTo>
                  <a:cubicBezTo>
                    <a:pt x="31" y="116"/>
                    <a:pt x="31" y="116"/>
                    <a:pt x="31" y="116"/>
                  </a:cubicBezTo>
                  <a:cubicBezTo>
                    <a:pt x="31" y="115"/>
                    <a:pt x="31" y="114"/>
                    <a:pt x="31" y="114"/>
                  </a:cubicBezTo>
                  <a:cubicBezTo>
                    <a:pt x="31" y="113"/>
                    <a:pt x="32" y="113"/>
                    <a:pt x="31" y="112"/>
                  </a:cubicBezTo>
                  <a:cubicBezTo>
                    <a:pt x="31" y="110"/>
                    <a:pt x="31" y="111"/>
                    <a:pt x="31" y="109"/>
                  </a:cubicBezTo>
                  <a:cubicBezTo>
                    <a:pt x="31" y="108"/>
                    <a:pt x="31" y="109"/>
                    <a:pt x="30" y="107"/>
                  </a:cubicBezTo>
                  <a:cubicBezTo>
                    <a:pt x="30" y="105"/>
                    <a:pt x="30" y="106"/>
                    <a:pt x="30" y="104"/>
                  </a:cubicBezTo>
                  <a:cubicBezTo>
                    <a:pt x="29" y="103"/>
                    <a:pt x="29" y="103"/>
                    <a:pt x="29" y="102"/>
                  </a:cubicBezTo>
                  <a:cubicBezTo>
                    <a:pt x="29" y="102"/>
                    <a:pt x="29" y="102"/>
                    <a:pt x="29" y="101"/>
                  </a:cubicBezTo>
                  <a:cubicBezTo>
                    <a:pt x="29" y="100"/>
                    <a:pt x="29" y="99"/>
                    <a:pt x="29" y="99"/>
                  </a:cubicBezTo>
                  <a:cubicBezTo>
                    <a:pt x="29" y="98"/>
                    <a:pt x="29" y="98"/>
                    <a:pt x="30" y="98"/>
                  </a:cubicBezTo>
                  <a:cubicBezTo>
                    <a:pt x="30" y="98"/>
                    <a:pt x="29" y="98"/>
                    <a:pt x="30" y="98"/>
                  </a:cubicBezTo>
                  <a:cubicBezTo>
                    <a:pt x="31" y="98"/>
                    <a:pt x="31" y="97"/>
                    <a:pt x="31" y="97"/>
                  </a:cubicBezTo>
                  <a:cubicBezTo>
                    <a:pt x="32" y="97"/>
                    <a:pt x="32" y="97"/>
                    <a:pt x="32" y="97"/>
                  </a:cubicBezTo>
                  <a:cubicBezTo>
                    <a:pt x="32" y="97"/>
                    <a:pt x="32" y="97"/>
                    <a:pt x="33" y="98"/>
                  </a:cubicBezTo>
                  <a:cubicBezTo>
                    <a:pt x="33" y="98"/>
                    <a:pt x="33" y="99"/>
                    <a:pt x="33" y="99"/>
                  </a:cubicBezTo>
                  <a:cubicBezTo>
                    <a:pt x="33" y="99"/>
                    <a:pt x="33" y="99"/>
                    <a:pt x="33" y="99"/>
                  </a:cubicBezTo>
                  <a:cubicBezTo>
                    <a:pt x="33" y="100"/>
                    <a:pt x="33" y="100"/>
                    <a:pt x="33" y="100"/>
                  </a:cubicBezTo>
                  <a:cubicBezTo>
                    <a:pt x="33" y="100"/>
                    <a:pt x="33" y="100"/>
                    <a:pt x="33" y="101"/>
                  </a:cubicBezTo>
                  <a:cubicBezTo>
                    <a:pt x="33" y="101"/>
                    <a:pt x="33" y="101"/>
                    <a:pt x="33" y="101"/>
                  </a:cubicBezTo>
                  <a:cubicBezTo>
                    <a:pt x="33" y="101"/>
                    <a:pt x="33" y="101"/>
                    <a:pt x="33" y="101"/>
                  </a:cubicBezTo>
                  <a:cubicBezTo>
                    <a:pt x="33" y="101"/>
                    <a:pt x="33" y="101"/>
                    <a:pt x="33" y="102"/>
                  </a:cubicBezTo>
                  <a:cubicBezTo>
                    <a:pt x="33" y="102"/>
                    <a:pt x="33" y="102"/>
                    <a:pt x="33" y="103"/>
                  </a:cubicBezTo>
                  <a:cubicBezTo>
                    <a:pt x="33" y="103"/>
                    <a:pt x="34" y="103"/>
                    <a:pt x="33" y="103"/>
                  </a:cubicBezTo>
                  <a:cubicBezTo>
                    <a:pt x="33" y="104"/>
                    <a:pt x="33" y="104"/>
                    <a:pt x="33" y="104"/>
                  </a:cubicBezTo>
                  <a:cubicBezTo>
                    <a:pt x="33" y="104"/>
                    <a:pt x="32" y="103"/>
                    <a:pt x="32" y="103"/>
                  </a:cubicBezTo>
                  <a:cubicBezTo>
                    <a:pt x="32" y="103"/>
                    <a:pt x="32" y="103"/>
                    <a:pt x="32" y="103"/>
                  </a:cubicBezTo>
                  <a:cubicBezTo>
                    <a:pt x="33" y="104"/>
                    <a:pt x="33" y="104"/>
                    <a:pt x="33" y="104"/>
                  </a:cubicBezTo>
                  <a:cubicBezTo>
                    <a:pt x="33" y="104"/>
                    <a:pt x="33" y="105"/>
                    <a:pt x="32" y="105"/>
                  </a:cubicBezTo>
                  <a:cubicBezTo>
                    <a:pt x="32" y="105"/>
                    <a:pt x="32" y="105"/>
                    <a:pt x="32" y="105"/>
                  </a:cubicBezTo>
                  <a:cubicBezTo>
                    <a:pt x="32" y="105"/>
                    <a:pt x="31" y="105"/>
                    <a:pt x="32" y="105"/>
                  </a:cubicBezTo>
                  <a:cubicBezTo>
                    <a:pt x="32" y="106"/>
                    <a:pt x="32" y="106"/>
                    <a:pt x="32" y="106"/>
                  </a:cubicBezTo>
                  <a:cubicBezTo>
                    <a:pt x="32" y="106"/>
                    <a:pt x="33" y="105"/>
                    <a:pt x="33" y="105"/>
                  </a:cubicBezTo>
                  <a:cubicBezTo>
                    <a:pt x="33" y="106"/>
                    <a:pt x="32" y="105"/>
                    <a:pt x="33" y="106"/>
                  </a:cubicBezTo>
                  <a:cubicBezTo>
                    <a:pt x="33" y="106"/>
                    <a:pt x="33" y="106"/>
                    <a:pt x="33" y="106"/>
                  </a:cubicBezTo>
                  <a:cubicBezTo>
                    <a:pt x="33" y="106"/>
                    <a:pt x="33" y="105"/>
                    <a:pt x="33" y="105"/>
                  </a:cubicBezTo>
                  <a:cubicBezTo>
                    <a:pt x="33" y="105"/>
                    <a:pt x="33" y="105"/>
                    <a:pt x="33" y="105"/>
                  </a:cubicBezTo>
                  <a:cubicBezTo>
                    <a:pt x="33" y="105"/>
                    <a:pt x="33" y="104"/>
                    <a:pt x="33" y="104"/>
                  </a:cubicBezTo>
                  <a:cubicBezTo>
                    <a:pt x="34" y="104"/>
                    <a:pt x="34" y="104"/>
                    <a:pt x="34" y="104"/>
                  </a:cubicBezTo>
                  <a:cubicBezTo>
                    <a:pt x="34" y="104"/>
                    <a:pt x="34" y="104"/>
                    <a:pt x="34" y="104"/>
                  </a:cubicBezTo>
                  <a:cubicBezTo>
                    <a:pt x="34" y="105"/>
                    <a:pt x="33" y="105"/>
                    <a:pt x="33" y="105"/>
                  </a:cubicBezTo>
                  <a:cubicBezTo>
                    <a:pt x="33" y="105"/>
                    <a:pt x="33" y="105"/>
                    <a:pt x="33" y="105"/>
                  </a:cubicBezTo>
                  <a:cubicBezTo>
                    <a:pt x="33" y="106"/>
                    <a:pt x="33" y="105"/>
                    <a:pt x="33" y="106"/>
                  </a:cubicBezTo>
                  <a:cubicBezTo>
                    <a:pt x="33" y="107"/>
                    <a:pt x="33" y="107"/>
                    <a:pt x="33" y="107"/>
                  </a:cubicBezTo>
                  <a:cubicBezTo>
                    <a:pt x="33" y="107"/>
                    <a:pt x="34" y="106"/>
                    <a:pt x="34" y="106"/>
                  </a:cubicBezTo>
                  <a:cubicBezTo>
                    <a:pt x="34" y="106"/>
                    <a:pt x="34" y="106"/>
                    <a:pt x="34" y="106"/>
                  </a:cubicBezTo>
                  <a:cubicBezTo>
                    <a:pt x="34" y="106"/>
                    <a:pt x="34" y="105"/>
                    <a:pt x="34" y="105"/>
                  </a:cubicBezTo>
                  <a:cubicBezTo>
                    <a:pt x="34" y="105"/>
                    <a:pt x="34" y="105"/>
                    <a:pt x="34" y="105"/>
                  </a:cubicBezTo>
                  <a:cubicBezTo>
                    <a:pt x="34" y="104"/>
                    <a:pt x="34" y="104"/>
                    <a:pt x="34" y="104"/>
                  </a:cubicBezTo>
                  <a:cubicBezTo>
                    <a:pt x="34" y="104"/>
                    <a:pt x="35" y="104"/>
                    <a:pt x="34" y="104"/>
                  </a:cubicBezTo>
                  <a:cubicBezTo>
                    <a:pt x="34" y="105"/>
                    <a:pt x="34" y="104"/>
                    <a:pt x="34" y="105"/>
                  </a:cubicBezTo>
                  <a:cubicBezTo>
                    <a:pt x="34" y="105"/>
                    <a:pt x="34" y="106"/>
                    <a:pt x="34" y="106"/>
                  </a:cubicBezTo>
                  <a:cubicBezTo>
                    <a:pt x="34" y="106"/>
                    <a:pt x="35" y="106"/>
                    <a:pt x="35" y="105"/>
                  </a:cubicBezTo>
                  <a:cubicBezTo>
                    <a:pt x="35" y="105"/>
                    <a:pt x="35" y="105"/>
                    <a:pt x="35" y="105"/>
                  </a:cubicBezTo>
                  <a:cubicBezTo>
                    <a:pt x="35" y="104"/>
                    <a:pt x="35" y="104"/>
                    <a:pt x="35" y="104"/>
                  </a:cubicBezTo>
                  <a:cubicBezTo>
                    <a:pt x="35" y="104"/>
                    <a:pt x="35" y="104"/>
                    <a:pt x="35" y="104"/>
                  </a:cubicBezTo>
                  <a:cubicBezTo>
                    <a:pt x="35" y="104"/>
                    <a:pt x="35" y="104"/>
                    <a:pt x="36" y="104"/>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7" y="105"/>
                    <a:pt x="37" y="105"/>
                  </a:cubicBezTo>
                  <a:cubicBezTo>
                    <a:pt x="37" y="106"/>
                    <a:pt x="37" y="106"/>
                    <a:pt x="37" y="106"/>
                  </a:cubicBezTo>
                  <a:cubicBezTo>
                    <a:pt x="37" y="106"/>
                    <a:pt x="37" y="106"/>
                    <a:pt x="37" y="106"/>
                  </a:cubicBezTo>
                  <a:cubicBezTo>
                    <a:pt x="38" y="107"/>
                    <a:pt x="38" y="107"/>
                    <a:pt x="38" y="107"/>
                  </a:cubicBezTo>
                  <a:cubicBezTo>
                    <a:pt x="38" y="107"/>
                    <a:pt x="38" y="107"/>
                    <a:pt x="38" y="107"/>
                  </a:cubicBezTo>
                  <a:cubicBezTo>
                    <a:pt x="38" y="107"/>
                    <a:pt x="38" y="107"/>
                    <a:pt x="38" y="108"/>
                  </a:cubicBezTo>
                  <a:cubicBezTo>
                    <a:pt x="38" y="108"/>
                    <a:pt x="38" y="108"/>
                    <a:pt x="38" y="108"/>
                  </a:cubicBezTo>
                  <a:cubicBezTo>
                    <a:pt x="38" y="108"/>
                    <a:pt x="38" y="108"/>
                    <a:pt x="38" y="108"/>
                  </a:cubicBezTo>
                  <a:cubicBezTo>
                    <a:pt x="39" y="108"/>
                    <a:pt x="39" y="109"/>
                    <a:pt x="39" y="108"/>
                  </a:cubicBezTo>
                  <a:cubicBezTo>
                    <a:pt x="39" y="108"/>
                    <a:pt x="39" y="108"/>
                    <a:pt x="39" y="107"/>
                  </a:cubicBezTo>
                  <a:cubicBezTo>
                    <a:pt x="39" y="107"/>
                    <a:pt x="39" y="107"/>
                    <a:pt x="39" y="107"/>
                  </a:cubicBezTo>
                  <a:cubicBezTo>
                    <a:pt x="38" y="107"/>
                    <a:pt x="38" y="107"/>
                    <a:pt x="38" y="107"/>
                  </a:cubicBezTo>
                  <a:cubicBezTo>
                    <a:pt x="38" y="107"/>
                    <a:pt x="39" y="106"/>
                    <a:pt x="39" y="106"/>
                  </a:cubicBezTo>
                  <a:cubicBezTo>
                    <a:pt x="39" y="106"/>
                    <a:pt x="39" y="106"/>
                    <a:pt x="39" y="106"/>
                  </a:cubicBezTo>
                  <a:cubicBezTo>
                    <a:pt x="40" y="106"/>
                    <a:pt x="40" y="105"/>
                    <a:pt x="40" y="106"/>
                  </a:cubicBezTo>
                  <a:cubicBezTo>
                    <a:pt x="40" y="106"/>
                    <a:pt x="40" y="106"/>
                    <a:pt x="41" y="106"/>
                  </a:cubicBezTo>
                  <a:cubicBezTo>
                    <a:pt x="41" y="106"/>
                    <a:pt x="41" y="106"/>
                    <a:pt x="41" y="106"/>
                  </a:cubicBezTo>
                  <a:cubicBezTo>
                    <a:pt x="41" y="106"/>
                    <a:pt x="43" y="106"/>
                    <a:pt x="43" y="106"/>
                  </a:cubicBezTo>
                  <a:cubicBezTo>
                    <a:pt x="43" y="106"/>
                    <a:pt x="43" y="106"/>
                    <a:pt x="43" y="107"/>
                  </a:cubicBezTo>
                  <a:cubicBezTo>
                    <a:pt x="43" y="107"/>
                    <a:pt x="43" y="107"/>
                    <a:pt x="43" y="107"/>
                  </a:cubicBezTo>
                  <a:cubicBezTo>
                    <a:pt x="43" y="108"/>
                    <a:pt x="43" y="108"/>
                    <a:pt x="43" y="108"/>
                  </a:cubicBezTo>
                  <a:cubicBezTo>
                    <a:pt x="43" y="108"/>
                    <a:pt x="43" y="107"/>
                    <a:pt x="43" y="107"/>
                  </a:cubicBezTo>
                  <a:cubicBezTo>
                    <a:pt x="43" y="107"/>
                    <a:pt x="43" y="106"/>
                    <a:pt x="43" y="106"/>
                  </a:cubicBezTo>
                  <a:cubicBezTo>
                    <a:pt x="43" y="106"/>
                    <a:pt x="43" y="106"/>
                    <a:pt x="43" y="106"/>
                  </a:cubicBezTo>
                  <a:cubicBezTo>
                    <a:pt x="44" y="106"/>
                    <a:pt x="44" y="107"/>
                    <a:pt x="44" y="107"/>
                  </a:cubicBezTo>
                  <a:cubicBezTo>
                    <a:pt x="44" y="107"/>
                    <a:pt x="44" y="106"/>
                    <a:pt x="44" y="107"/>
                  </a:cubicBezTo>
                  <a:cubicBezTo>
                    <a:pt x="45" y="107"/>
                    <a:pt x="45" y="106"/>
                    <a:pt x="46" y="107"/>
                  </a:cubicBezTo>
                  <a:cubicBezTo>
                    <a:pt x="46" y="107"/>
                    <a:pt x="46" y="107"/>
                    <a:pt x="46" y="107"/>
                  </a:cubicBezTo>
                  <a:cubicBezTo>
                    <a:pt x="47" y="107"/>
                    <a:pt x="47" y="108"/>
                    <a:pt x="47" y="108"/>
                  </a:cubicBezTo>
                  <a:cubicBezTo>
                    <a:pt x="47" y="107"/>
                    <a:pt x="47" y="107"/>
                    <a:pt x="48" y="107"/>
                  </a:cubicBezTo>
                  <a:cubicBezTo>
                    <a:pt x="48" y="107"/>
                    <a:pt x="48" y="108"/>
                    <a:pt x="48" y="108"/>
                  </a:cubicBezTo>
                  <a:cubicBezTo>
                    <a:pt x="48" y="108"/>
                    <a:pt x="49" y="107"/>
                    <a:pt x="49" y="108"/>
                  </a:cubicBezTo>
                  <a:cubicBezTo>
                    <a:pt x="50" y="108"/>
                    <a:pt x="51" y="108"/>
                    <a:pt x="51" y="108"/>
                  </a:cubicBezTo>
                  <a:cubicBezTo>
                    <a:pt x="51" y="108"/>
                    <a:pt x="51" y="107"/>
                    <a:pt x="51" y="107"/>
                  </a:cubicBezTo>
                  <a:cubicBezTo>
                    <a:pt x="52" y="107"/>
                    <a:pt x="52" y="107"/>
                    <a:pt x="52" y="107"/>
                  </a:cubicBezTo>
                  <a:cubicBezTo>
                    <a:pt x="53" y="107"/>
                    <a:pt x="53" y="107"/>
                    <a:pt x="54" y="107"/>
                  </a:cubicBezTo>
                  <a:cubicBezTo>
                    <a:pt x="54" y="107"/>
                    <a:pt x="54" y="107"/>
                    <a:pt x="55" y="107"/>
                  </a:cubicBezTo>
                  <a:cubicBezTo>
                    <a:pt x="55" y="107"/>
                    <a:pt x="56" y="106"/>
                    <a:pt x="56" y="106"/>
                  </a:cubicBezTo>
                  <a:cubicBezTo>
                    <a:pt x="56" y="106"/>
                    <a:pt x="57" y="106"/>
                    <a:pt x="56" y="106"/>
                  </a:cubicBezTo>
                  <a:cubicBezTo>
                    <a:pt x="55" y="106"/>
                    <a:pt x="55" y="106"/>
                    <a:pt x="54" y="106"/>
                  </a:cubicBezTo>
                  <a:cubicBezTo>
                    <a:pt x="54" y="106"/>
                    <a:pt x="54" y="107"/>
                    <a:pt x="54" y="106"/>
                  </a:cubicBezTo>
                  <a:cubicBezTo>
                    <a:pt x="54" y="106"/>
                    <a:pt x="54" y="105"/>
                    <a:pt x="54" y="105"/>
                  </a:cubicBezTo>
                  <a:cubicBezTo>
                    <a:pt x="54" y="106"/>
                    <a:pt x="53" y="106"/>
                    <a:pt x="53" y="106"/>
                  </a:cubicBezTo>
                  <a:cubicBezTo>
                    <a:pt x="53" y="106"/>
                    <a:pt x="51" y="105"/>
                    <a:pt x="50" y="105"/>
                  </a:cubicBezTo>
                  <a:cubicBezTo>
                    <a:pt x="50" y="105"/>
                    <a:pt x="50" y="105"/>
                    <a:pt x="50" y="105"/>
                  </a:cubicBezTo>
                  <a:cubicBezTo>
                    <a:pt x="49" y="104"/>
                    <a:pt x="49" y="104"/>
                    <a:pt x="49" y="104"/>
                  </a:cubicBezTo>
                  <a:cubicBezTo>
                    <a:pt x="49" y="104"/>
                    <a:pt x="49" y="104"/>
                    <a:pt x="49" y="104"/>
                  </a:cubicBezTo>
                  <a:cubicBezTo>
                    <a:pt x="49" y="103"/>
                    <a:pt x="49" y="103"/>
                    <a:pt x="49" y="103"/>
                  </a:cubicBezTo>
                  <a:cubicBezTo>
                    <a:pt x="49" y="103"/>
                    <a:pt x="49" y="103"/>
                    <a:pt x="49" y="104"/>
                  </a:cubicBezTo>
                  <a:cubicBezTo>
                    <a:pt x="49" y="104"/>
                    <a:pt x="49" y="104"/>
                    <a:pt x="48" y="104"/>
                  </a:cubicBezTo>
                  <a:cubicBezTo>
                    <a:pt x="48" y="104"/>
                    <a:pt x="48" y="104"/>
                    <a:pt x="48" y="104"/>
                  </a:cubicBezTo>
                  <a:cubicBezTo>
                    <a:pt x="47" y="104"/>
                    <a:pt x="47" y="104"/>
                    <a:pt x="47" y="104"/>
                  </a:cubicBezTo>
                  <a:cubicBezTo>
                    <a:pt x="47" y="104"/>
                    <a:pt x="46" y="104"/>
                    <a:pt x="46" y="103"/>
                  </a:cubicBezTo>
                  <a:cubicBezTo>
                    <a:pt x="46" y="103"/>
                    <a:pt x="46" y="103"/>
                    <a:pt x="46" y="103"/>
                  </a:cubicBezTo>
                  <a:cubicBezTo>
                    <a:pt x="46" y="103"/>
                    <a:pt x="45" y="102"/>
                    <a:pt x="44" y="102"/>
                  </a:cubicBezTo>
                  <a:cubicBezTo>
                    <a:pt x="44" y="101"/>
                    <a:pt x="44" y="101"/>
                    <a:pt x="44" y="101"/>
                  </a:cubicBezTo>
                  <a:cubicBezTo>
                    <a:pt x="43" y="100"/>
                    <a:pt x="43" y="100"/>
                    <a:pt x="43" y="100"/>
                  </a:cubicBezTo>
                  <a:cubicBezTo>
                    <a:pt x="42" y="100"/>
                    <a:pt x="42" y="100"/>
                    <a:pt x="42" y="99"/>
                  </a:cubicBezTo>
                  <a:cubicBezTo>
                    <a:pt x="43" y="99"/>
                    <a:pt x="42" y="99"/>
                    <a:pt x="43" y="98"/>
                  </a:cubicBezTo>
                  <a:cubicBezTo>
                    <a:pt x="43" y="98"/>
                    <a:pt x="43" y="98"/>
                    <a:pt x="43" y="97"/>
                  </a:cubicBezTo>
                  <a:cubicBezTo>
                    <a:pt x="43" y="97"/>
                    <a:pt x="43" y="97"/>
                    <a:pt x="43" y="97"/>
                  </a:cubicBezTo>
                  <a:cubicBezTo>
                    <a:pt x="43" y="97"/>
                    <a:pt x="43" y="96"/>
                    <a:pt x="43" y="96"/>
                  </a:cubicBezTo>
                  <a:cubicBezTo>
                    <a:pt x="42" y="97"/>
                    <a:pt x="43" y="97"/>
                    <a:pt x="43" y="98"/>
                  </a:cubicBezTo>
                  <a:cubicBezTo>
                    <a:pt x="43" y="98"/>
                    <a:pt x="42" y="98"/>
                    <a:pt x="42" y="98"/>
                  </a:cubicBezTo>
                  <a:cubicBezTo>
                    <a:pt x="42" y="99"/>
                    <a:pt x="42" y="99"/>
                    <a:pt x="42" y="99"/>
                  </a:cubicBezTo>
                  <a:cubicBezTo>
                    <a:pt x="42" y="99"/>
                    <a:pt x="41" y="99"/>
                    <a:pt x="41" y="99"/>
                  </a:cubicBezTo>
                  <a:cubicBezTo>
                    <a:pt x="41" y="100"/>
                    <a:pt x="41" y="100"/>
                    <a:pt x="41" y="100"/>
                  </a:cubicBezTo>
                  <a:cubicBezTo>
                    <a:pt x="41" y="100"/>
                    <a:pt x="41" y="100"/>
                    <a:pt x="41" y="100"/>
                  </a:cubicBezTo>
                  <a:cubicBezTo>
                    <a:pt x="40" y="99"/>
                    <a:pt x="40" y="99"/>
                    <a:pt x="40" y="99"/>
                  </a:cubicBezTo>
                  <a:cubicBezTo>
                    <a:pt x="40" y="100"/>
                    <a:pt x="40" y="100"/>
                    <a:pt x="40" y="100"/>
                  </a:cubicBezTo>
                  <a:cubicBezTo>
                    <a:pt x="40" y="100"/>
                    <a:pt x="40" y="100"/>
                    <a:pt x="40" y="100"/>
                  </a:cubicBezTo>
                  <a:cubicBezTo>
                    <a:pt x="39" y="100"/>
                    <a:pt x="39" y="100"/>
                    <a:pt x="38" y="99"/>
                  </a:cubicBezTo>
                  <a:cubicBezTo>
                    <a:pt x="38" y="99"/>
                    <a:pt x="38" y="99"/>
                    <a:pt x="38" y="98"/>
                  </a:cubicBezTo>
                  <a:cubicBezTo>
                    <a:pt x="37" y="97"/>
                    <a:pt x="37" y="97"/>
                    <a:pt x="37" y="96"/>
                  </a:cubicBezTo>
                  <a:cubicBezTo>
                    <a:pt x="37" y="96"/>
                    <a:pt x="37" y="96"/>
                    <a:pt x="36" y="95"/>
                  </a:cubicBezTo>
                  <a:cubicBezTo>
                    <a:pt x="36" y="95"/>
                    <a:pt x="36" y="95"/>
                    <a:pt x="36" y="94"/>
                  </a:cubicBezTo>
                  <a:cubicBezTo>
                    <a:pt x="35" y="94"/>
                    <a:pt x="35" y="93"/>
                    <a:pt x="34" y="92"/>
                  </a:cubicBezTo>
                  <a:cubicBezTo>
                    <a:pt x="34" y="91"/>
                    <a:pt x="34" y="91"/>
                    <a:pt x="33" y="90"/>
                  </a:cubicBezTo>
                  <a:cubicBezTo>
                    <a:pt x="33" y="90"/>
                    <a:pt x="33" y="90"/>
                    <a:pt x="33" y="89"/>
                  </a:cubicBezTo>
                  <a:cubicBezTo>
                    <a:pt x="33" y="89"/>
                    <a:pt x="32" y="89"/>
                    <a:pt x="32" y="89"/>
                  </a:cubicBezTo>
                  <a:cubicBezTo>
                    <a:pt x="31" y="89"/>
                    <a:pt x="31" y="89"/>
                    <a:pt x="31" y="89"/>
                  </a:cubicBezTo>
                  <a:cubicBezTo>
                    <a:pt x="30" y="89"/>
                    <a:pt x="30" y="89"/>
                    <a:pt x="30" y="89"/>
                  </a:cubicBezTo>
                  <a:cubicBezTo>
                    <a:pt x="30" y="89"/>
                    <a:pt x="30" y="89"/>
                    <a:pt x="30" y="89"/>
                  </a:cubicBezTo>
                  <a:cubicBezTo>
                    <a:pt x="30" y="89"/>
                    <a:pt x="29" y="87"/>
                    <a:pt x="29" y="86"/>
                  </a:cubicBezTo>
                  <a:cubicBezTo>
                    <a:pt x="29" y="86"/>
                    <a:pt x="29" y="86"/>
                    <a:pt x="29" y="85"/>
                  </a:cubicBezTo>
                  <a:cubicBezTo>
                    <a:pt x="30" y="85"/>
                    <a:pt x="29" y="85"/>
                    <a:pt x="30" y="85"/>
                  </a:cubicBezTo>
                  <a:cubicBezTo>
                    <a:pt x="30" y="84"/>
                    <a:pt x="30" y="84"/>
                    <a:pt x="30" y="84"/>
                  </a:cubicBezTo>
                  <a:cubicBezTo>
                    <a:pt x="30" y="84"/>
                    <a:pt x="30" y="84"/>
                    <a:pt x="31" y="84"/>
                  </a:cubicBezTo>
                  <a:cubicBezTo>
                    <a:pt x="31" y="84"/>
                    <a:pt x="31" y="84"/>
                    <a:pt x="32" y="84"/>
                  </a:cubicBezTo>
                  <a:cubicBezTo>
                    <a:pt x="32" y="84"/>
                    <a:pt x="32" y="84"/>
                    <a:pt x="33" y="83"/>
                  </a:cubicBezTo>
                  <a:cubicBezTo>
                    <a:pt x="34" y="83"/>
                    <a:pt x="34" y="83"/>
                    <a:pt x="34" y="83"/>
                  </a:cubicBezTo>
                  <a:cubicBezTo>
                    <a:pt x="34" y="83"/>
                    <a:pt x="34" y="83"/>
                    <a:pt x="35" y="83"/>
                  </a:cubicBezTo>
                  <a:cubicBezTo>
                    <a:pt x="35" y="82"/>
                    <a:pt x="35" y="82"/>
                    <a:pt x="36" y="82"/>
                  </a:cubicBezTo>
                  <a:cubicBezTo>
                    <a:pt x="36" y="82"/>
                    <a:pt x="36" y="83"/>
                    <a:pt x="37" y="82"/>
                  </a:cubicBezTo>
                  <a:cubicBezTo>
                    <a:pt x="37" y="82"/>
                    <a:pt x="37" y="82"/>
                    <a:pt x="37" y="82"/>
                  </a:cubicBezTo>
                  <a:cubicBezTo>
                    <a:pt x="38" y="82"/>
                    <a:pt x="38" y="81"/>
                    <a:pt x="39" y="82"/>
                  </a:cubicBezTo>
                  <a:cubicBezTo>
                    <a:pt x="39" y="82"/>
                    <a:pt x="40" y="82"/>
                    <a:pt x="40" y="82"/>
                  </a:cubicBezTo>
                  <a:cubicBezTo>
                    <a:pt x="40" y="83"/>
                    <a:pt x="40" y="83"/>
                    <a:pt x="40" y="83"/>
                  </a:cubicBezTo>
                  <a:cubicBezTo>
                    <a:pt x="41" y="84"/>
                    <a:pt x="41" y="84"/>
                    <a:pt x="41" y="85"/>
                  </a:cubicBezTo>
                  <a:cubicBezTo>
                    <a:pt x="42" y="85"/>
                    <a:pt x="42" y="85"/>
                    <a:pt x="42" y="86"/>
                  </a:cubicBezTo>
                  <a:cubicBezTo>
                    <a:pt x="43" y="86"/>
                    <a:pt x="42" y="86"/>
                    <a:pt x="43" y="87"/>
                  </a:cubicBezTo>
                  <a:cubicBezTo>
                    <a:pt x="43" y="88"/>
                    <a:pt x="42" y="88"/>
                    <a:pt x="43" y="88"/>
                  </a:cubicBezTo>
                  <a:cubicBezTo>
                    <a:pt x="43" y="89"/>
                    <a:pt x="43" y="88"/>
                    <a:pt x="43" y="89"/>
                  </a:cubicBezTo>
                  <a:cubicBezTo>
                    <a:pt x="44" y="89"/>
                    <a:pt x="44" y="88"/>
                    <a:pt x="44" y="88"/>
                  </a:cubicBezTo>
                  <a:cubicBezTo>
                    <a:pt x="44" y="88"/>
                    <a:pt x="45" y="88"/>
                    <a:pt x="45" y="87"/>
                  </a:cubicBezTo>
                  <a:cubicBezTo>
                    <a:pt x="45" y="86"/>
                    <a:pt x="45" y="85"/>
                    <a:pt x="44" y="85"/>
                  </a:cubicBezTo>
                  <a:cubicBezTo>
                    <a:pt x="44" y="85"/>
                    <a:pt x="44" y="85"/>
                    <a:pt x="44" y="84"/>
                  </a:cubicBezTo>
                  <a:cubicBezTo>
                    <a:pt x="44" y="83"/>
                    <a:pt x="44" y="83"/>
                    <a:pt x="44" y="82"/>
                  </a:cubicBezTo>
                  <a:cubicBezTo>
                    <a:pt x="44" y="82"/>
                    <a:pt x="44" y="81"/>
                    <a:pt x="44" y="80"/>
                  </a:cubicBezTo>
                  <a:cubicBezTo>
                    <a:pt x="44" y="79"/>
                    <a:pt x="45" y="78"/>
                    <a:pt x="45" y="77"/>
                  </a:cubicBezTo>
                  <a:cubicBezTo>
                    <a:pt x="45" y="77"/>
                    <a:pt x="44" y="76"/>
                    <a:pt x="44" y="76"/>
                  </a:cubicBezTo>
                  <a:cubicBezTo>
                    <a:pt x="44" y="75"/>
                    <a:pt x="44" y="75"/>
                    <a:pt x="44" y="75"/>
                  </a:cubicBezTo>
                  <a:cubicBezTo>
                    <a:pt x="43" y="75"/>
                    <a:pt x="43" y="74"/>
                    <a:pt x="43" y="74"/>
                  </a:cubicBezTo>
                  <a:cubicBezTo>
                    <a:pt x="43" y="74"/>
                    <a:pt x="43" y="73"/>
                    <a:pt x="43" y="72"/>
                  </a:cubicBezTo>
                  <a:cubicBezTo>
                    <a:pt x="42" y="72"/>
                    <a:pt x="42" y="71"/>
                    <a:pt x="42" y="71"/>
                  </a:cubicBezTo>
                  <a:cubicBezTo>
                    <a:pt x="42" y="70"/>
                    <a:pt x="42" y="69"/>
                    <a:pt x="42" y="69"/>
                  </a:cubicBezTo>
                  <a:cubicBezTo>
                    <a:pt x="42" y="69"/>
                    <a:pt x="42" y="69"/>
                    <a:pt x="41" y="69"/>
                  </a:cubicBezTo>
                  <a:cubicBezTo>
                    <a:pt x="41" y="69"/>
                    <a:pt x="41" y="69"/>
                    <a:pt x="41" y="68"/>
                  </a:cubicBezTo>
                  <a:cubicBezTo>
                    <a:pt x="41" y="67"/>
                    <a:pt x="41" y="67"/>
                    <a:pt x="42" y="67"/>
                  </a:cubicBezTo>
                  <a:cubicBezTo>
                    <a:pt x="42" y="66"/>
                    <a:pt x="42" y="66"/>
                    <a:pt x="42" y="66"/>
                  </a:cubicBezTo>
                  <a:cubicBezTo>
                    <a:pt x="42" y="65"/>
                    <a:pt x="43" y="64"/>
                    <a:pt x="43" y="64"/>
                  </a:cubicBezTo>
                  <a:cubicBezTo>
                    <a:pt x="43" y="64"/>
                    <a:pt x="43" y="64"/>
                    <a:pt x="43" y="6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1474"/>
            <p:cNvSpPr>
              <a:spLocks/>
            </p:cNvSpPr>
            <p:nvPr/>
          </p:nvSpPr>
          <p:spPr bwMode="auto">
            <a:xfrm>
              <a:off x="8115300" y="3592513"/>
              <a:ext cx="0" cy="3175"/>
            </a:xfrm>
            <a:custGeom>
              <a:avLst/>
              <a:gdLst>
                <a:gd name="T0" fmla="*/ 0 w 1"/>
                <a:gd name="T1" fmla="*/ 1 h 2"/>
                <a:gd name="T2" fmla="*/ 0 w 1"/>
                <a:gd name="T3" fmla="*/ 1 h 2"/>
                <a:gd name="T4" fmla="*/ 0 w 1"/>
                <a:gd name="T5" fmla="*/ 0 h 2"/>
                <a:gd name="T6" fmla="*/ 1 w 1"/>
                <a:gd name="T7" fmla="*/ 0 h 2"/>
                <a:gd name="T8" fmla="*/ 1 w 1"/>
                <a:gd name="T9" fmla="*/ 1 h 2"/>
                <a:gd name="T10" fmla="*/ 0 w 1"/>
                <a:gd name="T11" fmla="*/ 1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1"/>
                    <a:pt x="0" y="1"/>
                    <a:pt x="0" y="1"/>
                  </a:cubicBezTo>
                  <a:cubicBezTo>
                    <a:pt x="0" y="0"/>
                    <a:pt x="0" y="0"/>
                    <a:pt x="0" y="0"/>
                  </a:cubicBezTo>
                  <a:cubicBezTo>
                    <a:pt x="0" y="0"/>
                    <a:pt x="0" y="0"/>
                    <a:pt x="1" y="0"/>
                  </a:cubicBezTo>
                  <a:cubicBezTo>
                    <a:pt x="1" y="1"/>
                    <a:pt x="1" y="1"/>
                    <a:pt x="1" y="1"/>
                  </a:cubicBezTo>
                  <a:cubicBezTo>
                    <a:pt x="1" y="1"/>
                    <a:pt x="0" y="1"/>
                    <a:pt x="0" y="1"/>
                  </a:cubicBezTo>
                  <a:cubicBezTo>
                    <a:pt x="0" y="2"/>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Freeform 1475"/>
            <p:cNvSpPr>
              <a:spLocks/>
            </p:cNvSpPr>
            <p:nvPr/>
          </p:nvSpPr>
          <p:spPr bwMode="auto">
            <a:xfrm>
              <a:off x="8958263" y="1973263"/>
              <a:ext cx="1155700" cy="992188"/>
            </a:xfrm>
            <a:custGeom>
              <a:avLst/>
              <a:gdLst>
                <a:gd name="T0" fmla="*/ 37 w 820"/>
                <a:gd name="T1" fmla="*/ 586 h 704"/>
                <a:gd name="T2" fmla="*/ 32 w 820"/>
                <a:gd name="T3" fmla="*/ 557 h 704"/>
                <a:gd name="T4" fmla="*/ 21 w 820"/>
                <a:gd name="T5" fmla="*/ 534 h 704"/>
                <a:gd name="T6" fmla="*/ 1 w 820"/>
                <a:gd name="T7" fmla="*/ 533 h 704"/>
                <a:gd name="T8" fmla="*/ 18 w 820"/>
                <a:gd name="T9" fmla="*/ 512 h 704"/>
                <a:gd name="T10" fmla="*/ 15 w 820"/>
                <a:gd name="T11" fmla="*/ 486 h 704"/>
                <a:gd name="T12" fmla="*/ 34 w 820"/>
                <a:gd name="T13" fmla="*/ 467 h 704"/>
                <a:gd name="T14" fmla="*/ 31 w 820"/>
                <a:gd name="T15" fmla="*/ 448 h 704"/>
                <a:gd name="T16" fmla="*/ 47 w 820"/>
                <a:gd name="T17" fmla="*/ 423 h 704"/>
                <a:gd name="T18" fmla="*/ 58 w 820"/>
                <a:gd name="T19" fmla="*/ 403 h 704"/>
                <a:gd name="T20" fmla="*/ 74 w 820"/>
                <a:gd name="T21" fmla="*/ 386 h 704"/>
                <a:gd name="T22" fmla="*/ 156 w 820"/>
                <a:gd name="T23" fmla="*/ 165 h 704"/>
                <a:gd name="T24" fmla="*/ 603 w 820"/>
                <a:gd name="T25" fmla="*/ 50 h 704"/>
                <a:gd name="T26" fmla="*/ 678 w 820"/>
                <a:gd name="T27" fmla="*/ 11 h 704"/>
                <a:gd name="T28" fmla="*/ 683 w 820"/>
                <a:gd name="T29" fmla="*/ 15 h 704"/>
                <a:gd name="T30" fmla="*/ 696 w 820"/>
                <a:gd name="T31" fmla="*/ 24 h 704"/>
                <a:gd name="T32" fmla="*/ 708 w 820"/>
                <a:gd name="T33" fmla="*/ 31 h 704"/>
                <a:gd name="T34" fmla="*/ 724 w 820"/>
                <a:gd name="T35" fmla="*/ 47 h 704"/>
                <a:gd name="T36" fmla="*/ 736 w 820"/>
                <a:gd name="T37" fmla="*/ 57 h 704"/>
                <a:gd name="T38" fmla="*/ 737 w 820"/>
                <a:gd name="T39" fmla="*/ 72 h 704"/>
                <a:gd name="T40" fmla="*/ 742 w 820"/>
                <a:gd name="T41" fmla="*/ 87 h 704"/>
                <a:gd name="T42" fmla="*/ 754 w 820"/>
                <a:gd name="T43" fmla="*/ 104 h 704"/>
                <a:gd name="T44" fmla="*/ 754 w 820"/>
                <a:gd name="T45" fmla="*/ 108 h 704"/>
                <a:gd name="T46" fmla="*/ 748 w 820"/>
                <a:gd name="T47" fmla="*/ 103 h 704"/>
                <a:gd name="T48" fmla="*/ 752 w 820"/>
                <a:gd name="T49" fmla="*/ 126 h 704"/>
                <a:gd name="T50" fmla="*/ 753 w 820"/>
                <a:gd name="T51" fmla="*/ 153 h 704"/>
                <a:gd name="T52" fmla="*/ 755 w 820"/>
                <a:gd name="T53" fmla="*/ 181 h 704"/>
                <a:gd name="T54" fmla="*/ 760 w 820"/>
                <a:gd name="T55" fmla="*/ 208 h 704"/>
                <a:gd name="T56" fmla="*/ 770 w 820"/>
                <a:gd name="T57" fmla="*/ 232 h 704"/>
                <a:gd name="T58" fmla="*/ 792 w 820"/>
                <a:gd name="T59" fmla="*/ 245 h 704"/>
                <a:gd name="T60" fmla="*/ 803 w 820"/>
                <a:gd name="T61" fmla="*/ 255 h 704"/>
                <a:gd name="T62" fmla="*/ 811 w 820"/>
                <a:gd name="T63" fmla="*/ 259 h 704"/>
                <a:gd name="T64" fmla="*/ 818 w 820"/>
                <a:gd name="T65" fmla="*/ 264 h 704"/>
                <a:gd name="T66" fmla="*/ 802 w 820"/>
                <a:gd name="T67" fmla="*/ 291 h 704"/>
                <a:gd name="T68" fmla="*/ 790 w 820"/>
                <a:gd name="T69" fmla="*/ 293 h 704"/>
                <a:gd name="T70" fmla="*/ 767 w 820"/>
                <a:gd name="T71" fmla="*/ 304 h 704"/>
                <a:gd name="T72" fmla="*/ 758 w 820"/>
                <a:gd name="T73" fmla="*/ 315 h 704"/>
                <a:gd name="T74" fmla="*/ 742 w 820"/>
                <a:gd name="T75" fmla="*/ 320 h 704"/>
                <a:gd name="T76" fmla="*/ 741 w 820"/>
                <a:gd name="T77" fmla="*/ 334 h 704"/>
                <a:gd name="T78" fmla="*/ 741 w 820"/>
                <a:gd name="T79" fmla="*/ 349 h 704"/>
                <a:gd name="T80" fmla="*/ 720 w 820"/>
                <a:gd name="T81" fmla="*/ 410 h 704"/>
                <a:gd name="T82" fmla="*/ 707 w 820"/>
                <a:gd name="T83" fmla="*/ 504 h 704"/>
                <a:gd name="T84" fmla="*/ 681 w 820"/>
                <a:gd name="T85" fmla="*/ 539 h 704"/>
                <a:gd name="T86" fmla="*/ 643 w 820"/>
                <a:gd name="T87" fmla="*/ 608 h 704"/>
                <a:gd name="T88" fmla="*/ 638 w 820"/>
                <a:gd name="T89" fmla="*/ 636 h 704"/>
                <a:gd name="T90" fmla="*/ 613 w 820"/>
                <a:gd name="T91" fmla="*/ 659 h 704"/>
                <a:gd name="T92" fmla="*/ 595 w 820"/>
                <a:gd name="T93" fmla="*/ 681 h 704"/>
                <a:gd name="T94" fmla="*/ 554 w 820"/>
                <a:gd name="T95" fmla="*/ 591 h 704"/>
                <a:gd name="T96" fmla="*/ 518 w 820"/>
                <a:gd name="T97" fmla="*/ 613 h 704"/>
                <a:gd name="T98" fmla="*/ 398 w 820"/>
                <a:gd name="T99" fmla="*/ 658 h 704"/>
                <a:gd name="T100" fmla="*/ 298 w 820"/>
                <a:gd name="T101" fmla="*/ 691 h 704"/>
                <a:gd name="T102" fmla="*/ 210 w 820"/>
                <a:gd name="T103" fmla="*/ 671 h 704"/>
                <a:gd name="T104" fmla="*/ 198 w 820"/>
                <a:gd name="T105" fmla="*/ 651 h 704"/>
                <a:gd name="T106" fmla="*/ 188 w 820"/>
                <a:gd name="T107" fmla="*/ 651 h 704"/>
                <a:gd name="T108" fmla="*/ 175 w 820"/>
                <a:gd name="T109" fmla="*/ 653 h 704"/>
                <a:gd name="T110" fmla="*/ 164 w 820"/>
                <a:gd name="T111" fmla="*/ 655 h 704"/>
                <a:gd name="T112" fmla="*/ 158 w 820"/>
                <a:gd name="T113" fmla="*/ 664 h 704"/>
                <a:gd name="T114" fmla="*/ 157 w 820"/>
                <a:gd name="T115" fmla="*/ 673 h 704"/>
                <a:gd name="T116" fmla="*/ 147 w 820"/>
                <a:gd name="T117" fmla="*/ 682 h 704"/>
                <a:gd name="T118" fmla="*/ 135 w 820"/>
                <a:gd name="T119" fmla="*/ 681 h 704"/>
                <a:gd name="T120" fmla="*/ 123 w 820"/>
                <a:gd name="T121" fmla="*/ 682 h 704"/>
                <a:gd name="T122" fmla="*/ 73 w 820"/>
                <a:gd name="T123" fmla="*/ 648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704">
                  <a:moveTo>
                    <a:pt x="52" y="625"/>
                  </a:moveTo>
                  <a:cubicBezTo>
                    <a:pt x="58" y="611"/>
                    <a:pt x="58" y="611"/>
                    <a:pt x="58" y="611"/>
                  </a:cubicBezTo>
                  <a:cubicBezTo>
                    <a:pt x="57" y="607"/>
                    <a:pt x="57" y="607"/>
                    <a:pt x="57" y="607"/>
                  </a:cubicBezTo>
                  <a:cubicBezTo>
                    <a:pt x="57" y="607"/>
                    <a:pt x="56" y="607"/>
                    <a:pt x="56" y="606"/>
                  </a:cubicBezTo>
                  <a:cubicBezTo>
                    <a:pt x="56" y="605"/>
                    <a:pt x="56" y="601"/>
                    <a:pt x="56" y="601"/>
                  </a:cubicBezTo>
                  <a:cubicBezTo>
                    <a:pt x="52" y="601"/>
                    <a:pt x="52" y="601"/>
                    <a:pt x="52" y="601"/>
                  </a:cubicBezTo>
                  <a:cubicBezTo>
                    <a:pt x="49" y="601"/>
                    <a:pt x="49" y="601"/>
                    <a:pt x="49" y="601"/>
                  </a:cubicBezTo>
                  <a:cubicBezTo>
                    <a:pt x="48" y="601"/>
                    <a:pt x="48" y="601"/>
                    <a:pt x="48" y="601"/>
                  </a:cubicBezTo>
                  <a:cubicBezTo>
                    <a:pt x="48" y="601"/>
                    <a:pt x="49" y="600"/>
                    <a:pt x="48" y="600"/>
                  </a:cubicBezTo>
                  <a:cubicBezTo>
                    <a:pt x="48" y="599"/>
                    <a:pt x="45" y="597"/>
                    <a:pt x="45" y="597"/>
                  </a:cubicBezTo>
                  <a:cubicBezTo>
                    <a:pt x="42" y="597"/>
                    <a:pt x="42" y="597"/>
                    <a:pt x="42" y="597"/>
                  </a:cubicBezTo>
                  <a:cubicBezTo>
                    <a:pt x="37" y="590"/>
                    <a:pt x="37" y="590"/>
                    <a:pt x="37" y="590"/>
                  </a:cubicBezTo>
                  <a:cubicBezTo>
                    <a:pt x="37" y="589"/>
                    <a:pt x="37" y="589"/>
                    <a:pt x="37" y="589"/>
                  </a:cubicBezTo>
                  <a:cubicBezTo>
                    <a:pt x="37" y="589"/>
                    <a:pt x="36" y="588"/>
                    <a:pt x="37" y="586"/>
                  </a:cubicBezTo>
                  <a:cubicBezTo>
                    <a:pt x="37" y="583"/>
                    <a:pt x="37" y="583"/>
                    <a:pt x="38" y="581"/>
                  </a:cubicBezTo>
                  <a:cubicBezTo>
                    <a:pt x="39" y="579"/>
                    <a:pt x="41" y="569"/>
                    <a:pt x="41" y="569"/>
                  </a:cubicBezTo>
                  <a:cubicBezTo>
                    <a:pt x="41" y="569"/>
                    <a:pt x="41" y="569"/>
                    <a:pt x="40" y="569"/>
                  </a:cubicBezTo>
                  <a:cubicBezTo>
                    <a:pt x="39" y="569"/>
                    <a:pt x="39" y="568"/>
                    <a:pt x="38" y="569"/>
                  </a:cubicBezTo>
                  <a:cubicBezTo>
                    <a:pt x="38" y="569"/>
                    <a:pt x="37" y="569"/>
                    <a:pt x="37" y="569"/>
                  </a:cubicBezTo>
                  <a:cubicBezTo>
                    <a:pt x="36" y="569"/>
                    <a:pt x="36" y="569"/>
                    <a:pt x="36" y="569"/>
                  </a:cubicBezTo>
                  <a:cubicBezTo>
                    <a:pt x="36" y="569"/>
                    <a:pt x="35" y="570"/>
                    <a:pt x="35" y="570"/>
                  </a:cubicBezTo>
                  <a:cubicBezTo>
                    <a:pt x="34" y="570"/>
                    <a:pt x="34" y="571"/>
                    <a:pt x="34" y="570"/>
                  </a:cubicBezTo>
                  <a:cubicBezTo>
                    <a:pt x="34" y="569"/>
                    <a:pt x="33" y="569"/>
                    <a:pt x="33" y="568"/>
                  </a:cubicBezTo>
                  <a:cubicBezTo>
                    <a:pt x="33" y="567"/>
                    <a:pt x="34" y="566"/>
                    <a:pt x="34" y="565"/>
                  </a:cubicBezTo>
                  <a:cubicBezTo>
                    <a:pt x="34" y="564"/>
                    <a:pt x="33" y="564"/>
                    <a:pt x="33" y="563"/>
                  </a:cubicBezTo>
                  <a:cubicBezTo>
                    <a:pt x="33" y="562"/>
                    <a:pt x="34" y="562"/>
                    <a:pt x="33" y="561"/>
                  </a:cubicBezTo>
                  <a:cubicBezTo>
                    <a:pt x="33" y="559"/>
                    <a:pt x="32" y="558"/>
                    <a:pt x="32" y="558"/>
                  </a:cubicBezTo>
                  <a:cubicBezTo>
                    <a:pt x="32" y="558"/>
                    <a:pt x="33" y="558"/>
                    <a:pt x="32" y="557"/>
                  </a:cubicBezTo>
                  <a:cubicBezTo>
                    <a:pt x="32" y="557"/>
                    <a:pt x="31" y="557"/>
                    <a:pt x="31" y="557"/>
                  </a:cubicBezTo>
                  <a:cubicBezTo>
                    <a:pt x="31" y="555"/>
                    <a:pt x="31" y="555"/>
                    <a:pt x="31" y="555"/>
                  </a:cubicBezTo>
                  <a:cubicBezTo>
                    <a:pt x="31" y="555"/>
                    <a:pt x="31" y="555"/>
                    <a:pt x="31" y="554"/>
                  </a:cubicBezTo>
                  <a:cubicBezTo>
                    <a:pt x="31" y="553"/>
                    <a:pt x="31" y="553"/>
                    <a:pt x="30" y="553"/>
                  </a:cubicBezTo>
                  <a:cubicBezTo>
                    <a:pt x="30" y="552"/>
                    <a:pt x="29" y="552"/>
                    <a:pt x="29" y="551"/>
                  </a:cubicBezTo>
                  <a:cubicBezTo>
                    <a:pt x="29" y="551"/>
                    <a:pt x="30" y="551"/>
                    <a:pt x="29" y="550"/>
                  </a:cubicBezTo>
                  <a:cubicBezTo>
                    <a:pt x="28" y="550"/>
                    <a:pt x="27" y="549"/>
                    <a:pt x="27" y="549"/>
                  </a:cubicBezTo>
                  <a:cubicBezTo>
                    <a:pt x="27" y="549"/>
                    <a:pt x="29" y="548"/>
                    <a:pt x="29" y="548"/>
                  </a:cubicBezTo>
                  <a:cubicBezTo>
                    <a:pt x="30" y="547"/>
                    <a:pt x="30" y="546"/>
                    <a:pt x="30" y="546"/>
                  </a:cubicBezTo>
                  <a:cubicBezTo>
                    <a:pt x="32" y="545"/>
                    <a:pt x="32" y="545"/>
                    <a:pt x="32" y="545"/>
                  </a:cubicBezTo>
                  <a:cubicBezTo>
                    <a:pt x="31" y="542"/>
                    <a:pt x="31" y="542"/>
                    <a:pt x="31" y="542"/>
                  </a:cubicBezTo>
                  <a:cubicBezTo>
                    <a:pt x="33" y="540"/>
                    <a:pt x="33" y="540"/>
                    <a:pt x="33" y="540"/>
                  </a:cubicBezTo>
                  <a:cubicBezTo>
                    <a:pt x="24" y="537"/>
                    <a:pt x="24" y="537"/>
                    <a:pt x="24" y="537"/>
                  </a:cubicBezTo>
                  <a:cubicBezTo>
                    <a:pt x="21" y="534"/>
                    <a:pt x="21" y="534"/>
                    <a:pt x="21" y="534"/>
                  </a:cubicBezTo>
                  <a:cubicBezTo>
                    <a:pt x="21" y="534"/>
                    <a:pt x="20" y="532"/>
                    <a:pt x="20" y="534"/>
                  </a:cubicBezTo>
                  <a:cubicBezTo>
                    <a:pt x="20" y="535"/>
                    <a:pt x="20" y="537"/>
                    <a:pt x="20" y="537"/>
                  </a:cubicBezTo>
                  <a:cubicBezTo>
                    <a:pt x="20" y="537"/>
                    <a:pt x="19" y="538"/>
                    <a:pt x="18" y="538"/>
                  </a:cubicBezTo>
                  <a:cubicBezTo>
                    <a:pt x="17" y="538"/>
                    <a:pt x="17" y="538"/>
                    <a:pt x="16" y="539"/>
                  </a:cubicBezTo>
                  <a:cubicBezTo>
                    <a:pt x="16" y="539"/>
                    <a:pt x="15" y="538"/>
                    <a:pt x="14" y="539"/>
                  </a:cubicBezTo>
                  <a:cubicBezTo>
                    <a:pt x="13" y="540"/>
                    <a:pt x="11" y="540"/>
                    <a:pt x="10" y="540"/>
                  </a:cubicBezTo>
                  <a:cubicBezTo>
                    <a:pt x="9" y="540"/>
                    <a:pt x="7" y="540"/>
                    <a:pt x="7" y="540"/>
                  </a:cubicBezTo>
                  <a:cubicBezTo>
                    <a:pt x="6" y="539"/>
                    <a:pt x="6" y="539"/>
                    <a:pt x="6" y="539"/>
                  </a:cubicBezTo>
                  <a:cubicBezTo>
                    <a:pt x="5" y="538"/>
                    <a:pt x="5" y="538"/>
                    <a:pt x="5" y="538"/>
                  </a:cubicBezTo>
                  <a:cubicBezTo>
                    <a:pt x="4" y="537"/>
                    <a:pt x="4" y="537"/>
                    <a:pt x="4" y="537"/>
                  </a:cubicBezTo>
                  <a:cubicBezTo>
                    <a:pt x="3" y="536"/>
                    <a:pt x="3" y="536"/>
                    <a:pt x="3" y="536"/>
                  </a:cubicBezTo>
                  <a:cubicBezTo>
                    <a:pt x="3" y="534"/>
                    <a:pt x="3" y="534"/>
                    <a:pt x="3" y="534"/>
                  </a:cubicBezTo>
                  <a:cubicBezTo>
                    <a:pt x="3" y="534"/>
                    <a:pt x="3" y="534"/>
                    <a:pt x="2" y="533"/>
                  </a:cubicBezTo>
                  <a:cubicBezTo>
                    <a:pt x="2" y="533"/>
                    <a:pt x="1" y="533"/>
                    <a:pt x="1" y="533"/>
                  </a:cubicBezTo>
                  <a:cubicBezTo>
                    <a:pt x="1" y="532"/>
                    <a:pt x="0" y="532"/>
                    <a:pt x="0" y="531"/>
                  </a:cubicBezTo>
                  <a:cubicBezTo>
                    <a:pt x="1" y="531"/>
                    <a:pt x="2" y="531"/>
                    <a:pt x="2" y="529"/>
                  </a:cubicBezTo>
                  <a:cubicBezTo>
                    <a:pt x="3" y="527"/>
                    <a:pt x="3" y="526"/>
                    <a:pt x="3" y="525"/>
                  </a:cubicBezTo>
                  <a:cubicBezTo>
                    <a:pt x="3" y="525"/>
                    <a:pt x="3" y="525"/>
                    <a:pt x="3" y="525"/>
                  </a:cubicBezTo>
                  <a:cubicBezTo>
                    <a:pt x="3" y="525"/>
                    <a:pt x="5" y="523"/>
                    <a:pt x="5" y="522"/>
                  </a:cubicBezTo>
                  <a:cubicBezTo>
                    <a:pt x="6" y="521"/>
                    <a:pt x="7" y="521"/>
                    <a:pt x="7" y="520"/>
                  </a:cubicBezTo>
                  <a:cubicBezTo>
                    <a:pt x="7" y="519"/>
                    <a:pt x="7" y="518"/>
                    <a:pt x="7" y="518"/>
                  </a:cubicBezTo>
                  <a:cubicBezTo>
                    <a:pt x="7" y="518"/>
                    <a:pt x="8" y="518"/>
                    <a:pt x="8" y="518"/>
                  </a:cubicBezTo>
                  <a:cubicBezTo>
                    <a:pt x="9" y="518"/>
                    <a:pt x="9" y="518"/>
                    <a:pt x="9" y="517"/>
                  </a:cubicBezTo>
                  <a:cubicBezTo>
                    <a:pt x="9" y="516"/>
                    <a:pt x="9" y="517"/>
                    <a:pt x="10" y="516"/>
                  </a:cubicBezTo>
                  <a:cubicBezTo>
                    <a:pt x="11" y="515"/>
                    <a:pt x="13" y="515"/>
                    <a:pt x="13" y="515"/>
                  </a:cubicBezTo>
                  <a:cubicBezTo>
                    <a:pt x="13" y="515"/>
                    <a:pt x="13" y="515"/>
                    <a:pt x="14" y="514"/>
                  </a:cubicBezTo>
                  <a:cubicBezTo>
                    <a:pt x="15" y="514"/>
                    <a:pt x="16" y="514"/>
                    <a:pt x="17" y="513"/>
                  </a:cubicBezTo>
                  <a:cubicBezTo>
                    <a:pt x="17" y="513"/>
                    <a:pt x="17" y="513"/>
                    <a:pt x="18" y="512"/>
                  </a:cubicBezTo>
                  <a:cubicBezTo>
                    <a:pt x="18" y="511"/>
                    <a:pt x="18" y="511"/>
                    <a:pt x="19" y="510"/>
                  </a:cubicBezTo>
                  <a:cubicBezTo>
                    <a:pt x="19" y="510"/>
                    <a:pt x="20" y="509"/>
                    <a:pt x="21" y="509"/>
                  </a:cubicBezTo>
                  <a:cubicBezTo>
                    <a:pt x="22" y="508"/>
                    <a:pt x="22" y="508"/>
                    <a:pt x="22" y="507"/>
                  </a:cubicBezTo>
                  <a:cubicBezTo>
                    <a:pt x="22" y="506"/>
                    <a:pt x="22" y="507"/>
                    <a:pt x="23" y="506"/>
                  </a:cubicBezTo>
                  <a:cubicBezTo>
                    <a:pt x="23" y="504"/>
                    <a:pt x="24" y="504"/>
                    <a:pt x="23" y="503"/>
                  </a:cubicBezTo>
                  <a:cubicBezTo>
                    <a:pt x="23" y="503"/>
                    <a:pt x="24" y="502"/>
                    <a:pt x="23" y="502"/>
                  </a:cubicBezTo>
                  <a:cubicBezTo>
                    <a:pt x="22" y="501"/>
                    <a:pt x="22" y="500"/>
                    <a:pt x="22" y="499"/>
                  </a:cubicBezTo>
                  <a:cubicBezTo>
                    <a:pt x="21" y="498"/>
                    <a:pt x="21" y="499"/>
                    <a:pt x="20" y="498"/>
                  </a:cubicBezTo>
                  <a:cubicBezTo>
                    <a:pt x="20" y="497"/>
                    <a:pt x="21" y="496"/>
                    <a:pt x="21" y="495"/>
                  </a:cubicBezTo>
                  <a:cubicBezTo>
                    <a:pt x="21" y="494"/>
                    <a:pt x="22" y="494"/>
                    <a:pt x="20" y="494"/>
                  </a:cubicBezTo>
                  <a:cubicBezTo>
                    <a:pt x="19" y="493"/>
                    <a:pt x="19" y="492"/>
                    <a:pt x="18" y="491"/>
                  </a:cubicBezTo>
                  <a:cubicBezTo>
                    <a:pt x="17" y="490"/>
                    <a:pt x="17" y="490"/>
                    <a:pt x="16" y="489"/>
                  </a:cubicBezTo>
                  <a:cubicBezTo>
                    <a:pt x="16" y="488"/>
                    <a:pt x="16" y="488"/>
                    <a:pt x="16" y="488"/>
                  </a:cubicBezTo>
                  <a:cubicBezTo>
                    <a:pt x="15" y="487"/>
                    <a:pt x="15" y="487"/>
                    <a:pt x="15" y="486"/>
                  </a:cubicBezTo>
                  <a:cubicBezTo>
                    <a:pt x="15" y="486"/>
                    <a:pt x="16" y="485"/>
                    <a:pt x="16" y="485"/>
                  </a:cubicBezTo>
                  <a:cubicBezTo>
                    <a:pt x="16" y="485"/>
                    <a:pt x="15" y="484"/>
                    <a:pt x="15" y="484"/>
                  </a:cubicBezTo>
                  <a:cubicBezTo>
                    <a:pt x="14" y="483"/>
                    <a:pt x="13" y="483"/>
                    <a:pt x="13" y="483"/>
                  </a:cubicBezTo>
                  <a:cubicBezTo>
                    <a:pt x="16" y="481"/>
                    <a:pt x="16" y="481"/>
                    <a:pt x="16" y="481"/>
                  </a:cubicBezTo>
                  <a:cubicBezTo>
                    <a:pt x="21" y="475"/>
                    <a:pt x="21" y="475"/>
                    <a:pt x="21" y="475"/>
                  </a:cubicBezTo>
                  <a:cubicBezTo>
                    <a:pt x="21" y="473"/>
                    <a:pt x="21" y="473"/>
                    <a:pt x="21" y="473"/>
                  </a:cubicBezTo>
                  <a:cubicBezTo>
                    <a:pt x="23" y="473"/>
                    <a:pt x="23" y="473"/>
                    <a:pt x="23" y="473"/>
                  </a:cubicBezTo>
                  <a:cubicBezTo>
                    <a:pt x="23" y="473"/>
                    <a:pt x="24" y="472"/>
                    <a:pt x="24" y="471"/>
                  </a:cubicBezTo>
                  <a:cubicBezTo>
                    <a:pt x="25" y="471"/>
                    <a:pt x="25" y="471"/>
                    <a:pt x="26" y="471"/>
                  </a:cubicBezTo>
                  <a:cubicBezTo>
                    <a:pt x="26" y="471"/>
                    <a:pt x="27" y="471"/>
                    <a:pt x="28" y="470"/>
                  </a:cubicBezTo>
                  <a:cubicBezTo>
                    <a:pt x="29" y="470"/>
                    <a:pt x="30" y="470"/>
                    <a:pt x="30" y="469"/>
                  </a:cubicBezTo>
                  <a:cubicBezTo>
                    <a:pt x="31" y="469"/>
                    <a:pt x="30" y="469"/>
                    <a:pt x="31" y="469"/>
                  </a:cubicBezTo>
                  <a:cubicBezTo>
                    <a:pt x="32" y="468"/>
                    <a:pt x="33" y="469"/>
                    <a:pt x="33" y="468"/>
                  </a:cubicBezTo>
                  <a:cubicBezTo>
                    <a:pt x="34" y="467"/>
                    <a:pt x="34" y="467"/>
                    <a:pt x="34" y="467"/>
                  </a:cubicBezTo>
                  <a:cubicBezTo>
                    <a:pt x="35" y="466"/>
                    <a:pt x="35" y="466"/>
                    <a:pt x="36" y="466"/>
                  </a:cubicBezTo>
                  <a:cubicBezTo>
                    <a:pt x="36" y="465"/>
                    <a:pt x="36" y="465"/>
                    <a:pt x="37" y="464"/>
                  </a:cubicBezTo>
                  <a:cubicBezTo>
                    <a:pt x="37" y="464"/>
                    <a:pt x="37" y="463"/>
                    <a:pt x="37" y="462"/>
                  </a:cubicBezTo>
                  <a:cubicBezTo>
                    <a:pt x="37" y="461"/>
                    <a:pt x="37" y="461"/>
                    <a:pt x="37" y="461"/>
                  </a:cubicBezTo>
                  <a:cubicBezTo>
                    <a:pt x="36" y="460"/>
                    <a:pt x="36" y="460"/>
                    <a:pt x="36" y="460"/>
                  </a:cubicBezTo>
                  <a:cubicBezTo>
                    <a:pt x="36" y="460"/>
                    <a:pt x="36" y="460"/>
                    <a:pt x="35" y="459"/>
                  </a:cubicBezTo>
                  <a:cubicBezTo>
                    <a:pt x="35" y="459"/>
                    <a:pt x="34" y="459"/>
                    <a:pt x="33" y="459"/>
                  </a:cubicBezTo>
                  <a:cubicBezTo>
                    <a:pt x="33" y="459"/>
                    <a:pt x="31" y="457"/>
                    <a:pt x="31" y="457"/>
                  </a:cubicBezTo>
                  <a:cubicBezTo>
                    <a:pt x="31" y="457"/>
                    <a:pt x="30" y="456"/>
                    <a:pt x="31" y="456"/>
                  </a:cubicBezTo>
                  <a:cubicBezTo>
                    <a:pt x="32" y="455"/>
                    <a:pt x="32" y="455"/>
                    <a:pt x="32" y="455"/>
                  </a:cubicBezTo>
                  <a:cubicBezTo>
                    <a:pt x="32" y="454"/>
                    <a:pt x="32" y="454"/>
                    <a:pt x="32" y="454"/>
                  </a:cubicBezTo>
                  <a:cubicBezTo>
                    <a:pt x="32" y="454"/>
                    <a:pt x="32" y="454"/>
                    <a:pt x="31" y="453"/>
                  </a:cubicBezTo>
                  <a:cubicBezTo>
                    <a:pt x="31" y="453"/>
                    <a:pt x="32" y="453"/>
                    <a:pt x="32" y="452"/>
                  </a:cubicBezTo>
                  <a:cubicBezTo>
                    <a:pt x="32" y="451"/>
                    <a:pt x="31" y="448"/>
                    <a:pt x="31" y="448"/>
                  </a:cubicBezTo>
                  <a:cubicBezTo>
                    <a:pt x="31" y="448"/>
                    <a:pt x="29" y="446"/>
                    <a:pt x="29" y="445"/>
                  </a:cubicBezTo>
                  <a:cubicBezTo>
                    <a:pt x="29" y="445"/>
                    <a:pt x="29" y="442"/>
                    <a:pt x="29" y="442"/>
                  </a:cubicBezTo>
                  <a:cubicBezTo>
                    <a:pt x="29" y="442"/>
                    <a:pt x="30" y="441"/>
                    <a:pt x="30" y="441"/>
                  </a:cubicBezTo>
                  <a:cubicBezTo>
                    <a:pt x="31" y="441"/>
                    <a:pt x="31" y="441"/>
                    <a:pt x="31" y="440"/>
                  </a:cubicBezTo>
                  <a:cubicBezTo>
                    <a:pt x="32" y="440"/>
                    <a:pt x="32" y="439"/>
                    <a:pt x="33" y="440"/>
                  </a:cubicBezTo>
                  <a:cubicBezTo>
                    <a:pt x="34" y="440"/>
                    <a:pt x="33" y="441"/>
                    <a:pt x="35" y="440"/>
                  </a:cubicBezTo>
                  <a:cubicBezTo>
                    <a:pt x="37" y="439"/>
                    <a:pt x="39" y="438"/>
                    <a:pt x="40" y="438"/>
                  </a:cubicBezTo>
                  <a:cubicBezTo>
                    <a:pt x="40" y="438"/>
                    <a:pt x="40" y="438"/>
                    <a:pt x="41" y="437"/>
                  </a:cubicBezTo>
                  <a:cubicBezTo>
                    <a:pt x="42" y="437"/>
                    <a:pt x="45" y="436"/>
                    <a:pt x="45" y="436"/>
                  </a:cubicBezTo>
                  <a:cubicBezTo>
                    <a:pt x="45" y="436"/>
                    <a:pt x="42" y="429"/>
                    <a:pt x="42" y="429"/>
                  </a:cubicBezTo>
                  <a:cubicBezTo>
                    <a:pt x="43" y="428"/>
                    <a:pt x="44" y="426"/>
                    <a:pt x="44" y="426"/>
                  </a:cubicBezTo>
                  <a:cubicBezTo>
                    <a:pt x="44" y="426"/>
                    <a:pt x="45" y="426"/>
                    <a:pt x="45" y="426"/>
                  </a:cubicBezTo>
                  <a:cubicBezTo>
                    <a:pt x="46" y="426"/>
                    <a:pt x="46" y="426"/>
                    <a:pt x="46" y="426"/>
                  </a:cubicBezTo>
                  <a:cubicBezTo>
                    <a:pt x="47" y="423"/>
                    <a:pt x="47" y="423"/>
                    <a:pt x="47" y="423"/>
                  </a:cubicBezTo>
                  <a:cubicBezTo>
                    <a:pt x="48" y="422"/>
                    <a:pt x="48" y="422"/>
                    <a:pt x="48" y="422"/>
                  </a:cubicBezTo>
                  <a:cubicBezTo>
                    <a:pt x="48" y="422"/>
                    <a:pt x="49" y="421"/>
                    <a:pt x="50" y="420"/>
                  </a:cubicBezTo>
                  <a:cubicBezTo>
                    <a:pt x="50" y="419"/>
                    <a:pt x="51" y="419"/>
                    <a:pt x="51" y="419"/>
                  </a:cubicBezTo>
                  <a:cubicBezTo>
                    <a:pt x="52" y="418"/>
                    <a:pt x="53" y="419"/>
                    <a:pt x="53" y="418"/>
                  </a:cubicBezTo>
                  <a:cubicBezTo>
                    <a:pt x="53" y="417"/>
                    <a:pt x="52" y="417"/>
                    <a:pt x="53" y="417"/>
                  </a:cubicBezTo>
                  <a:cubicBezTo>
                    <a:pt x="54" y="417"/>
                    <a:pt x="55" y="416"/>
                    <a:pt x="55" y="416"/>
                  </a:cubicBezTo>
                  <a:cubicBezTo>
                    <a:pt x="55" y="416"/>
                    <a:pt x="56" y="417"/>
                    <a:pt x="56" y="416"/>
                  </a:cubicBezTo>
                  <a:cubicBezTo>
                    <a:pt x="56" y="415"/>
                    <a:pt x="55" y="414"/>
                    <a:pt x="55" y="413"/>
                  </a:cubicBezTo>
                  <a:cubicBezTo>
                    <a:pt x="55" y="412"/>
                    <a:pt x="55" y="412"/>
                    <a:pt x="56" y="412"/>
                  </a:cubicBezTo>
                  <a:cubicBezTo>
                    <a:pt x="57" y="411"/>
                    <a:pt x="58" y="411"/>
                    <a:pt x="58" y="411"/>
                  </a:cubicBezTo>
                  <a:cubicBezTo>
                    <a:pt x="58" y="408"/>
                    <a:pt x="58" y="408"/>
                    <a:pt x="58" y="408"/>
                  </a:cubicBezTo>
                  <a:cubicBezTo>
                    <a:pt x="58" y="408"/>
                    <a:pt x="58" y="408"/>
                    <a:pt x="58" y="406"/>
                  </a:cubicBezTo>
                  <a:cubicBezTo>
                    <a:pt x="58" y="405"/>
                    <a:pt x="59" y="405"/>
                    <a:pt x="59" y="405"/>
                  </a:cubicBezTo>
                  <a:cubicBezTo>
                    <a:pt x="59" y="404"/>
                    <a:pt x="58" y="404"/>
                    <a:pt x="58" y="403"/>
                  </a:cubicBezTo>
                  <a:cubicBezTo>
                    <a:pt x="58" y="403"/>
                    <a:pt x="58" y="403"/>
                    <a:pt x="58" y="402"/>
                  </a:cubicBezTo>
                  <a:cubicBezTo>
                    <a:pt x="58" y="401"/>
                    <a:pt x="58" y="400"/>
                    <a:pt x="58" y="400"/>
                  </a:cubicBezTo>
                  <a:cubicBezTo>
                    <a:pt x="58" y="400"/>
                    <a:pt x="57" y="399"/>
                    <a:pt x="57" y="399"/>
                  </a:cubicBezTo>
                  <a:cubicBezTo>
                    <a:pt x="56" y="398"/>
                    <a:pt x="55" y="397"/>
                    <a:pt x="55" y="397"/>
                  </a:cubicBezTo>
                  <a:cubicBezTo>
                    <a:pt x="55" y="396"/>
                    <a:pt x="56" y="394"/>
                    <a:pt x="56" y="394"/>
                  </a:cubicBezTo>
                  <a:cubicBezTo>
                    <a:pt x="56" y="394"/>
                    <a:pt x="55" y="392"/>
                    <a:pt x="56" y="392"/>
                  </a:cubicBezTo>
                  <a:cubicBezTo>
                    <a:pt x="57" y="392"/>
                    <a:pt x="59" y="392"/>
                    <a:pt x="59" y="391"/>
                  </a:cubicBezTo>
                  <a:cubicBezTo>
                    <a:pt x="60" y="390"/>
                    <a:pt x="61" y="390"/>
                    <a:pt x="61" y="390"/>
                  </a:cubicBezTo>
                  <a:cubicBezTo>
                    <a:pt x="61" y="389"/>
                    <a:pt x="61" y="388"/>
                    <a:pt x="62" y="388"/>
                  </a:cubicBezTo>
                  <a:cubicBezTo>
                    <a:pt x="62" y="388"/>
                    <a:pt x="63" y="387"/>
                    <a:pt x="63" y="386"/>
                  </a:cubicBezTo>
                  <a:cubicBezTo>
                    <a:pt x="64" y="385"/>
                    <a:pt x="64" y="385"/>
                    <a:pt x="64" y="385"/>
                  </a:cubicBezTo>
                  <a:cubicBezTo>
                    <a:pt x="65" y="385"/>
                    <a:pt x="68" y="385"/>
                    <a:pt x="69" y="385"/>
                  </a:cubicBezTo>
                  <a:cubicBezTo>
                    <a:pt x="70" y="385"/>
                    <a:pt x="70" y="385"/>
                    <a:pt x="71" y="386"/>
                  </a:cubicBezTo>
                  <a:cubicBezTo>
                    <a:pt x="73" y="386"/>
                    <a:pt x="73" y="386"/>
                    <a:pt x="74" y="386"/>
                  </a:cubicBezTo>
                  <a:cubicBezTo>
                    <a:pt x="75" y="386"/>
                    <a:pt x="75" y="386"/>
                    <a:pt x="76" y="386"/>
                  </a:cubicBezTo>
                  <a:cubicBezTo>
                    <a:pt x="77" y="386"/>
                    <a:pt x="76" y="386"/>
                    <a:pt x="78" y="386"/>
                  </a:cubicBezTo>
                  <a:cubicBezTo>
                    <a:pt x="79" y="385"/>
                    <a:pt x="83" y="383"/>
                    <a:pt x="83" y="383"/>
                  </a:cubicBezTo>
                  <a:cubicBezTo>
                    <a:pt x="83" y="383"/>
                    <a:pt x="84" y="382"/>
                    <a:pt x="86" y="383"/>
                  </a:cubicBezTo>
                  <a:cubicBezTo>
                    <a:pt x="88" y="383"/>
                    <a:pt x="88" y="382"/>
                    <a:pt x="89" y="383"/>
                  </a:cubicBezTo>
                  <a:cubicBezTo>
                    <a:pt x="91" y="383"/>
                    <a:pt x="91" y="383"/>
                    <a:pt x="93" y="383"/>
                  </a:cubicBezTo>
                  <a:cubicBezTo>
                    <a:pt x="95" y="383"/>
                    <a:pt x="97" y="383"/>
                    <a:pt x="98" y="383"/>
                  </a:cubicBezTo>
                  <a:cubicBezTo>
                    <a:pt x="99" y="384"/>
                    <a:pt x="100" y="384"/>
                    <a:pt x="100" y="384"/>
                  </a:cubicBezTo>
                  <a:cubicBezTo>
                    <a:pt x="100" y="384"/>
                    <a:pt x="102" y="384"/>
                    <a:pt x="103" y="384"/>
                  </a:cubicBezTo>
                  <a:cubicBezTo>
                    <a:pt x="103" y="384"/>
                    <a:pt x="106" y="385"/>
                    <a:pt x="106" y="385"/>
                  </a:cubicBezTo>
                  <a:cubicBezTo>
                    <a:pt x="107" y="386"/>
                    <a:pt x="107" y="386"/>
                    <a:pt x="107" y="386"/>
                  </a:cubicBezTo>
                  <a:cubicBezTo>
                    <a:pt x="107" y="191"/>
                    <a:pt x="107" y="191"/>
                    <a:pt x="107" y="191"/>
                  </a:cubicBezTo>
                  <a:cubicBezTo>
                    <a:pt x="107" y="165"/>
                    <a:pt x="107" y="165"/>
                    <a:pt x="107" y="165"/>
                  </a:cubicBezTo>
                  <a:cubicBezTo>
                    <a:pt x="156" y="165"/>
                    <a:pt x="156" y="165"/>
                    <a:pt x="156" y="165"/>
                  </a:cubicBezTo>
                  <a:cubicBezTo>
                    <a:pt x="156" y="61"/>
                    <a:pt x="156" y="61"/>
                    <a:pt x="156" y="61"/>
                  </a:cubicBezTo>
                  <a:cubicBezTo>
                    <a:pt x="464" y="61"/>
                    <a:pt x="464" y="61"/>
                    <a:pt x="464" y="61"/>
                  </a:cubicBezTo>
                  <a:cubicBezTo>
                    <a:pt x="465" y="60"/>
                    <a:pt x="465" y="60"/>
                    <a:pt x="465" y="60"/>
                  </a:cubicBezTo>
                  <a:cubicBezTo>
                    <a:pt x="465" y="60"/>
                    <a:pt x="466" y="55"/>
                    <a:pt x="467" y="54"/>
                  </a:cubicBezTo>
                  <a:cubicBezTo>
                    <a:pt x="467" y="54"/>
                    <a:pt x="470" y="51"/>
                    <a:pt x="471" y="50"/>
                  </a:cubicBezTo>
                  <a:cubicBezTo>
                    <a:pt x="472" y="50"/>
                    <a:pt x="472" y="49"/>
                    <a:pt x="472" y="49"/>
                  </a:cubicBezTo>
                  <a:cubicBezTo>
                    <a:pt x="474" y="51"/>
                    <a:pt x="474" y="51"/>
                    <a:pt x="474" y="51"/>
                  </a:cubicBezTo>
                  <a:cubicBezTo>
                    <a:pt x="474" y="51"/>
                    <a:pt x="474" y="52"/>
                    <a:pt x="473" y="53"/>
                  </a:cubicBezTo>
                  <a:cubicBezTo>
                    <a:pt x="472" y="54"/>
                    <a:pt x="471" y="56"/>
                    <a:pt x="470" y="58"/>
                  </a:cubicBezTo>
                  <a:cubicBezTo>
                    <a:pt x="469" y="60"/>
                    <a:pt x="469" y="61"/>
                    <a:pt x="469" y="61"/>
                  </a:cubicBezTo>
                  <a:cubicBezTo>
                    <a:pt x="556" y="61"/>
                    <a:pt x="556" y="61"/>
                    <a:pt x="556" y="61"/>
                  </a:cubicBezTo>
                  <a:cubicBezTo>
                    <a:pt x="574" y="75"/>
                    <a:pt x="574" y="75"/>
                    <a:pt x="574" y="75"/>
                  </a:cubicBezTo>
                  <a:cubicBezTo>
                    <a:pt x="597" y="73"/>
                    <a:pt x="597" y="73"/>
                    <a:pt x="597" y="73"/>
                  </a:cubicBezTo>
                  <a:cubicBezTo>
                    <a:pt x="603" y="50"/>
                    <a:pt x="603" y="50"/>
                    <a:pt x="603" y="50"/>
                  </a:cubicBezTo>
                  <a:cubicBezTo>
                    <a:pt x="630" y="45"/>
                    <a:pt x="630" y="45"/>
                    <a:pt x="630" y="45"/>
                  </a:cubicBezTo>
                  <a:cubicBezTo>
                    <a:pt x="642" y="15"/>
                    <a:pt x="642" y="15"/>
                    <a:pt x="642" y="15"/>
                  </a:cubicBezTo>
                  <a:cubicBezTo>
                    <a:pt x="642" y="15"/>
                    <a:pt x="653" y="19"/>
                    <a:pt x="654" y="19"/>
                  </a:cubicBezTo>
                  <a:cubicBezTo>
                    <a:pt x="655" y="19"/>
                    <a:pt x="656" y="19"/>
                    <a:pt x="656" y="19"/>
                  </a:cubicBezTo>
                  <a:cubicBezTo>
                    <a:pt x="675" y="0"/>
                    <a:pt x="675" y="0"/>
                    <a:pt x="675" y="0"/>
                  </a:cubicBezTo>
                  <a:cubicBezTo>
                    <a:pt x="676" y="1"/>
                    <a:pt x="676" y="1"/>
                    <a:pt x="676" y="1"/>
                  </a:cubicBezTo>
                  <a:cubicBezTo>
                    <a:pt x="676" y="1"/>
                    <a:pt x="676" y="2"/>
                    <a:pt x="677" y="3"/>
                  </a:cubicBezTo>
                  <a:cubicBezTo>
                    <a:pt x="677" y="3"/>
                    <a:pt x="677" y="4"/>
                    <a:pt x="677" y="4"/>
                  </a:cubicBezTo>
                  <a:cubicBezTo>
                    <a:pt x="677" y="4"/>
                    <a:pt x="678" y="5"/>
                    <a:pt x="678" y="5"/>
                  </a:cubicBezTo>
                  <a:cubicBezTo>
                    <a:pt x="678" y="5"/>
                    <a:pt x="677" y="7"/>
                    <a:pt x="677" y="7"/>
                  </a:cubicBezTo>
                  <a:cubicBezTo>
                    <a:pt x="677" y="7"/>
                    <a:pt x="678" y="9"/>
                    <a:pt x="678" y="9"/>
                  </a:cubicBezTo>
                  <a:cubicBezTo>
                    <a:pt x="678" y="9"/>
                    <a:pt x="678" y="9"/>
                    <a:pt x="678" y="9"/>
                  </a:cubicBezTo>
                  <a:cubicBezTo>
                    <a:pt x="677" y="9"/>
                    <a:pt x="677" y="9"/>
                    <a:pt x="677" y="9"/>
                  </a:cubicBezTo>
                  <a:cubicBezTo>
                    <a:pt x="677" y="10"/>
                    <a:pt x="678" y="11"/>
                    <a:pt x="678" y="11"/>
                  </a:cubicBezTo>
                  <a:cubicBezTo>
                    <a:pt x="679" y="12"/>
                    <a:pt x="679" y="12"/>
                    <a:pt x="679" y="12"/>
                  </a:cubicBezTo>
                  <a:cubicBezTo>
                    <a:pt x="679" y="12"/>
                    <a:pt x="679" y="12"/>
                    <a:pt x="679" y="12"/>
                  </a:cubicBezTo>
                  <a:cubicBezTo>
                    <a:pt x="680" y="13"/>
                    <a:pt x="680" y="13"/>
                    <a:pt x="680" y="13"/>
                  </a:cubicBezTo>
                  <a:cubicBezTo>
                    <a:pt x="681" y="14"/>
                    <a:pt x="681" y="14"/>
                    <a:pt x="681" y="14"/>
                  </a:cubicBezTo>
                  <a:cubicBezTo>
                    <a:pt x="681" y="15"/>
                    <a:pt x="681" y="15"/>
                    <a:pt x="681" y="15"/>
                  </a:cubicBezTo>
                  <a:cubicBezTo>
                    <a:pt x="681" y="15"/>
                    <a:pt x="682" y="15"/>
                    <a:pt x="682" y="15"/>
                  </a:cubicBezTo>
                  <a:cubicBezTo>
                    <a:pt x="682" y="14"/>
                    <a:pt x="682" y="14"/>
                    <a:pt x="682" y="14"/>
                  </a:cubicBezTo>
                  <a:cubicBezTo>
                    <a:pt x="682" y="13"/>
                    <a:pt x="682" y="13"/>
                    <a:pt x="682" y="13"/>
                  </a:cubicBezTo>
                  <a:cubicBezTo>
                    <a:pt x="681" y="12"/>
                    <a:pt x="681" y="13"/>
                    <a:pt x="681" y="12"/>
                  </a:cubicBezTo>
                  <a:cubicBezTo>
                    <a:pt x="680" y="12"/>
                    <a:pt x="679" y="12"/>
                    <a:pt x="679" y="11"/>
                  </a:cubicBezTo>
                  <a:cubicBezTo>
                    <a:pt x="680" y="10"/>
                    <a:pt x="680" y="10"/>
                    <a:pt x="681" y="11"/>
                  </a:cubicBezTo>
                  <a:cubicBezTo>
                    <a:pt x="682" y="12"/>
                    <a:pt x="682" y="12"/>
                    <a:pt x="682" y="12"/>
                  </a:cubicBezTo>
                  <a:cubicBezTo>
                    <a:pt x="683" y="13"/>
                    <a:pt x="683" y="13"/>
                    <a:pt x="683" y="14"/>
                  </a:cubicBezTo>
                  <a:cubicBezTo>
                    <a:pt x="683" y="14"/>
                    <a:pt x="683" y="15"/>
                    <a:pt x="683" y="15"/>
                  </a:cubicBezTo>
                  <a:cubicBezTo>
                    <a:pt x="683" y="15"/>
                    <a:pt x="683" y="16"/>
                    <a:pt x="683" y="16"/>
                  </a:cubicBezTo>
                  <a:cubicBezTo>
                    <a:pt x="683" y="16"/>
                    <a:pt x="684" y="16"/>
                    <a:pt x="684" y="16"/>
                  </a:cubicBezTo>
                  <a:cubicBezTo>
                    <a:pt x="684" y="17"/>
                    <a:pt x="684" y="17"/>
                    <a:pt x="684" y="17"/>
                  </a:cubicBezTo>
                  <a:cubicBezTo>
                    <a:pt x="684" y="17"/>
                    <a:pt x="684" y="18"/>
                    <a:pt x="685" y="18"/>
                  </a:cubicBezTo>
                  <a:cubicBezTo>
                    <a:pt x="685" y="19"/>
                    <a:pt x="686" y="19"/>
                    <a:pt x="686" y="20"/>
                  </a:cubicBezTo>
                  <a:cubicBezTo>
                    <a:pt x="686" y="20"/>
                    <a:pt x="688" y="21"/>
                    <a:pt x="688" y="21"/>
                  </a:cubicBezTo>
                  <a:cubicBezTo>
                    <a:pt x="688" y="21"/>
                    <a:pt x="688" y="22"/>
                    <a:pt x="689" y="22"/>
                  </a:cubicBezTo>
                  <a:cubicBezTo>
                    <a:pt x="690" y="22"/>
                    <a:pt x="689" y="22"/>
                    <a:pt x="690" y="22"/>
                  </a:cubicBezTo>
                  <a:cubicBezTo>
                    <a:pt x="692" y="23"/>
                    <a:pt x="693" y="22"/>
                    <a:pt x="692" y="23"/>
                  </a:cubicBezTo>
                  <a:cubicBezTo>
                    <a:pt x="692" y="23"/>
                    <a:pt x="692" y="24"/>
                    <a:pt x="692" y="24"/>
                  </a:cubicBezTo>
                  <a:cubicBezTo>
                    <a:pt x="692" y="23"/>
                    <a:pt x="692" y="23"/>
                    <a:pt x="692" y="23"/>
                  </a:cubicBezTo>
                  <a:cubicBezTo>
                    <a:pt x="693" y="23"/>
                    <a:pt x="693" y="23"/>
                    <a:pt x="693" y="23"/>
                  </a:cubicBezTo>
                  <a:cubicBezTo>
                    <a:pt x="694" y="24"/>
                    <a:pt x="694" y="24"/>
                    <a:pt x="694" y="24"/>
                  </a:cubicBezTo>
                  <a:cubicBezTo>
                    <a:pt x="694" y="24"/>
                    <a:pt x="696" y="24"/>
                    <a:pt x="696" y="24"/>
                  </a:cubicBezTo>
                  <a:cubicBezTo>
                    <a:pt x="697" y="24"/>
                    <a:pt x="696" y="24"/>
                    <a:pt x="697" y="24"/>
                  </a:cubicBezTo>
                  <a:cubicBezTo>
                    <a:pt x="698" y="25"/>
                    <a:pt x="700" y="25"/>
                    <a:pt x="700" y="25"/>
                  </a:cubicBezTo>
                  <a:cubicBezTo>
                    <a:pt x="701" y="26"/>
                    <a:pt x="701" y="26"/>
                    <a:pt x="701" y="26"/>
                  </a:cubicBezTo>
                  <a:cubicBezTo>
                    <a:pt x="703" y="26"/>
                    <a:pt x="703" y="26"/>
                    <a:pt x="703" y="26"/>
                  </a:cubicBezTo>
                  <a:cubicBezTo>
                    <a:pt x="703" y="25"/>
                    <a:pt x="703" y="25"/>
                    <a:pt x="703" y="25"/>
                  </a:cubicBezTo>
                  <a:cubicBezTo>
                    <a:pt x="702" y="24"/>
                    <a:pt x="702" y="24"/>
                    <a:pt x="702" y="24"/>
                  </a:cubicBezTo>
                  <a:cubicBezTo>
                    <a:pt x="703" y="24"/>
                    <a:pt x="703" y="24"/>
                    <a:pt x="703" y="24"/>
                  </a:cubicBezTo>
                  <a:cubicBezTo>
                    <a:pt x="703" y="24"/>
                    <a:pt x="703" y="25"/>
                    <a:pt x="703" y="25"/>
                  </a:cubicBezTo>
                  <a:cubicBezTo>
                    <a:pt x="703" y="26"/>
                    <a:pt x="703" y="26"/>
                    <a:pt x="704" y="26"/>
                  </a:cubicBezTo>
                  <a:cubicBezTo>
                    <a:pt x="704" y="27"/>
                    <a:pt x="705" y="27"/>
                    <a:pt x="705" y="27"/>
                  </a:cubicBezTo>
                  <a:cubicBezTo>
                    <a:pt x="705" y="27"/>
                    <a:pt x="706" y="27"/>
                    <a:pt x="706" y="27"/>
                  </a:cubicBezTo>
                  <a:cubicBezTo>
                    <a:pt x="706" y="28"/>
                    <a:pt x="705" y="28"/>
                    <a:pt x="706" y="29"/>
                  </a:cubicBezTo>
                  <a:cubicBezTo>
                    <a:pt x="706" y="29"/>
                    <a:pt x="707" y="29"/>
                    <a:pt x="707" y="30"/>
                  </a:cubicBezTo>
                  <a:cubicBezTo>
                    <a:pt x="708" y="30"/>
                    <a:pt x="708" y="31"/>
                    <a:pt x="708" y="31"/>
                  </a:cubicBezTo>
                  <a:cubicBezTo>
                    <a:pt x="708" y="32"/>
                    <a:pt x="708" y="32"/>
                    <a:pt x="708" y="33"/>
                  </a:cubicBezTo>
                  <a:cubicBezTo>
                    <a:pt x="708" y="33"/>
                    <a:pt x="708" y="33"/>
                    <a:pt x="708" y="34"/>
                  </a:cubicBezTo>
                  <a:cubicBezTo>
                    <a:pt x="709" y="34"/>
                    <a:pt x="708" y="35"/>
                    <a:pt x="709" y="35"/>
                  </a:cubicBezTo>
                  <a:cubicBezTo>
                    <a:pt x="710" y="35"/>
                    <a:pt x="710" y="35"/>
                    <a:pt x="711" y="36"/>
                  </a:cubicBezTo>
                  <a:cubicBezTo>
                    <a:pt x="711" y="36"/>
                    <a:pt x="711" y="36"/>
                    <a:pt x="712" y="37"/>
                  </a:cubicBezTo>
                  <a:cubicBezTo>
                    <a:pt x="713" y="37"/>
                    <a:pt x="713" y="37"/>
                    <a:pt x="714" y="37"/>
                  </a:cubicBezTo>
                  <a:cubicBezTo>
                    <a:pt x="714" y="37"/>
                    <a:pt x="714" y="38"/>
                    <a:pt x="714" y="38"/>
                  </a:cubicBezTo>
                  <a:cubicBezTo>
                    <a:pt x="714" y="38"/>
                    <a:pt x="714" y="38"/>
                    <a:pt x="714" y="39"/>
                  </a:cubicBezTo>
                  <a:cubicBezTo>
                    <a:pt x="714" y="39"/>
                    <a:pt x="715" y="40"/>
                    <a:pt x="715" y="40"/>
                  </a:cubicBezTo>
                  <a:cubicBezTo>
                    <a:pt x="715" y="41"/>
                    <a:pt x="715" y="42"/>
                    <a:pt x="716" y="42"/>
                  </a:cubicBezTo>
                  <a:cubicBezTo>
                    <a:pt x="717" y="42"/>
                    <a:pt x="718" y="42"/>
                    <a:pt x="719" y="43"/>
                  </a:cubicBezTo>
                  <a:cubicBezTo>
                    <a:pt x="719" y="43"/>
                    <a:pt x="720" y="44"/>
                    <a:pt x="721" y="44"/>
                  </a:cubicBezTo>
                  <a:cubicBezTo>
                    <a:pt x="721" y="45"/>
                    <a:pt x="723" y="45"/>
                    <a:pt x="723" y="46"/>
                  </a:cubicBezTo>
                  <a:cubicBezTo>
                    <a:pt x="723" y="46"/>
                    <a:pt x="723" y="46"/>
                    <a:pt x="724" y="47"/>
                  </a:cubicBezTo>
                  <a:cubicBezTo>
                    <a:pt x="724" y="47"/>
                    <a:pt x="725" y="48"/>
                    <a:pt x="725" y="48"/>
                  </a:cubicBezTo>
                  <a:cubicBezTo>
                    <a:pt x="725" y="48"/>
                    <a:pt x="726" y="47"/>
                    <a:pt x="726" y="48"/>
                  </a:cubicBezTo>
                  <a:cubicBezTo>
                    <a:pt x="726" y="48"/>
                    <a:pt x="725" y="49"/>
                    <a:pt x="726" y="49"/>
                  </a:cubicBezTo>
                  <a:cubicBezTo>
                    <a:pt x="727" y="50"/>
                    <a:pt x="727" y="49"/>
                    <a:pt x="728" y="50"/>
                  </a:cubicBezTo>
                  <a:cubicBezTo>
                    <a:pt x="728" y="51"/>
                    <a:pt x="728" y="51"/>
                    <a:pt x="729" y="51"/>
                  </a:cubicBezTo>
                  <a:cubicBezTo>
                    <a:pt x="729" y="51"/>
                    <a:pt x="730" y="52"/>
                    <a:pt x="730" y="52"/>
                  </a:cubicBezTo>
                  <a:cubicBezTo>
                    <a:pt x="731" y="51"/>
                    <a:pt x="731" y="51"/>
                    <a:pt x="731" y="51"/>
                  </a:cubicBezTo>
                  <a:cubicBezTo>
                    <a:pt x="732" y="51"/>
                    <a:pt x="732" y="51"/>
                    <a:pt x="732" y="51"/>
                  </a:cubicBezTo>
                  <a:cubicBezTo>
                    <a:pt x="732" y="51"/>
                    <a:pt x="731" y="52"/>
                    <a:pt x="732" y="52"/>
                  </a:cubicBezTo>
                  <a:cubicBezTo>
                    <a:pt x="733" y="53"/>
                    <a:pt x="733" y="53"/>
                    <a:pt x="733" y="53"/>
                  </a:cubicBezTo>
                  <a:cubicBezTo>
                    <a:pt x="733" y="53"/>
                    <a:pt x="733" y="54"/>
                    <a:pt x="733" y="55"/>
                  </a:cubicBezTo>
                  <a:cubicBezTo>
                    <a:pt x="734" y="55"/>
                    <a:pt x="734" y="55"/>
                    <a:pt x="734" y="55"/>
                  </a:cubicBezTo>
                  <a:cubicBezTo>
                    <a:pt x="735" y="55"/>
                    <a:pt x="735" y="56"/>
                    <a:pt x="736" y="56"/>
                  </a:cubicBezTo>
                  <a:cubicBezTo>
                    <a:pt x="736" y="56"/>
                    <a:pt x="736" y="57"/>
                    <a:pt x="736" y="57"/>
                  </a:cubicBezTo>
                  <a:cubicBezTo>
                    <a:pt x="737" y="57"/>
                    <a:pt x="738" y="57"/>
                    <a:pt x="738" y="57"/>
                  </a:cubicBezTo>
                  <a:cubicBezTo>
                    <a:pt x="737" y="59"/>
                    <a:pt x="737" y="59"/>
                    <a:pt x="737" y="59"/>
                  </a:cubicBezTo>
                  <a:cubicBezTo>
                    <a:pt x="737" y="60"/>
                    <a:pt x="737" y="60"/>
                    <a:pt x="737" y="60"/>
                  </a:cubicBezTo>
                  <a:cubicBezTo>
                    <a:pt x="737" y="61"/>
                    <a:pt x="737" y="61"/>
                    <a:pt x="737" y="61"/>
                  </a:cubicBezTo>
                  <a:cubicBezTo>
                    <a:pt x="736" y="62"/>
                    <a:pt x="736" y="62"/>
                    <a:pt x="736" y="62"/>
                  </a:cubicBezTo>
                  <a:cubicBezTo>
                    <a:pt x="736" y="62"/>
                    <a:pt x="737" y="62"/>
                    <a:pt x="737" y="63"/>
                  </a:cubicBezTo>
                  <a:cubicBezTo>
                    <a:pt x="737" y="63"/>
                    <a:pt x="737" y="64"/>
                    <a:pt x="737" y="64"/>
                  </a:cubicBezTo>
                  <a:cubicBezTo>
                    <a:pt x="737" y="65"/>
                    <a:pt x="737" y="65"/>
                    <a:pt x="737" y="65"/>
                  </a:cubicBezTo>
                  <a:cubicBezTo>
                    <a:pt x="737" y="65"/>
                    <a:pt x="736" y="64"/>
                    <a:pt x="737" y="66"/>
                  </a:cubicBezTo>
                  <a:cubicBezTo>
                    <a:pt x="737" y="67"/>
                    <a:pt x="737" y="68"/>
                    <a:pt x="737" y="68"/>
                  </a:cubicBezTo>
                  <a:cubicBezTo>
                    <a:pt x="737" y="68"/>
                    <a:pt x="736" y="68"/>
                    <a:pt x="737" y="69"/>
                  </a:cubicBezTo>
                  <a:cubicBezTo>
                    <a:pt x="737" y="69"/>
                    <a:pt x="737" y="70"/>
                    <a:pt x="737" y="70"/>
                  </a:cubicBezTo>
                  <a:cubicBezTo>
                    <a:pt x="737" y="71"/>
                    <a:pt x="737" y="71"/>
                    <a:pt x="737" y="71"/>
                  </a:cubicBezTo>
                  <a:cubicBezTo>
                    <a:pt x="737" y="71"/>
                    <a:pt x="737" y="71"/>
                    <a:pt x="737" y="72"/>
                  </a:cubicBezTo>
                  <a:cubicBezTo>
                    <a:pt x="737" y="72"/>
                    <a:pt x="737" y="72"/>
                    <a:pt x="737" y="73"/>
                  </a:cubicBezTo>
                  <a:cubicBezTo>
                    <a:pt x="737" y="73"/>
                    <a:pt x="738" y="73"/>
                    <a:pt x="738" y="74"/>
                  </a:cubicBezTo>
                  <a:cubicBezTo>
                    <a:pt x="738" y="74"/>
                    <a:pt x="738" y="76"/>
                    <a:pt x="738" y="76"/>
                  </a:cubicBezTo>
                  <a:cubicBezTo>
                    <a:pt x="738" y="76"/>
                    <a:pt x="738" y="77"/>
                    <a:pt x="738" y="77"/>
                  </a:cubicBezTo>
                  <a:cubicBezTo>
                    <a:pt x="738" y="77"/>
                    <a:pt x="739" y="78"/>
                    <a:pt x="738" y="79"/>
                  </a:cubicBezTo>
                  <a:cubicBezTo>
                    <a:pt x="738" y="79"/>
                    <a:pt x="737" y="79"/>
                    <a:pt x="737" y="79"/>
                  </a:cubicBezTo>
                  <a:cubicBezTo>
                    <a:pt x="738" y="80"/>
                    <a:pt x="739" y="80"/>
                    <a:pt x="739" y="80"/>
                  </a:cubicBezTo>
                  <a:cubicBezTo>
                    <a:pt x="738" y="81"/>
                    <a:pt x="738" y="81"/>
                    <a:pt x="739" y="82"/>
                  </a:cubicBezTo>
                  <a:cubicBezTo>
                    <a:pt x="739" y="82"/>
                    <a:pt x="740" y="82"/>
                    <a:pt x="740" y="83"/>
                  </a:cubicBezTo>
                  <a:cubicBezTo>
                    <a:pt x="740" y="83"/>
                    <a:pt x="740" y="84"/>
                    <a:pt x="740" y="84"/>
                  </a:cubicBezTo>
                  <a:cubicBezTo>
                    <a:pt x="740" y="85"/>
                    <a:pt x="741" y="85"/>
                    <a:pt x="741" y="85"/>
                  </a:cubicBezTo>
                  <a:cubicBezTo>
                    <a:pt x="741" y="86"/>
                    <a:pt x="741" y="86"/>
                    <a:pt x="740" y="87"/>
                  </a:cubicBezTo>
                  <a:cubicBezTo>
                    <a:pt x="740" y="87"/>
                    <a:pt x="742" y="87"/>
                    <a:pt x="742" y="87"/>
                  </a:cubicBezTo>
                  <a:cubicBezTo>
                    <a:pt x="742" y="87"/>
                    <a:pt x="742" y="87"/>
                    <a:pt x="742" y="87"/>
                  </a:cubicBezTo>
                  <a:cubicBezTo>
                    <a:pt x="742" y="88"/>
                    <a:pt x="742" y="88"/>
                    <a:pt x="743" y="89"/>
                  </a:cubicBezTo>
                  <a:cubicBezTo>
                    <a:pt x="743" y="90"/>
                    <a:pt x="744" y="90"/>
                    <a:pt x="743" y="90"/>
                  </a:cubicBezTo>
                  <a:cubicBezTo>
                    <a:pt x="743" y="91"/>
                    <a:pt x="742" y="92"/>
                    <a:pt x="742" y="92"/>
                  </a:cubicBezTo>
                  <a:cubicBezTo>
                    <a:pt x="742" y="92"/>
                    <a:pt x="744" y="92"/>
                    <a:pt x="744" y="92"/>
                  </a:cubicBezTo>
                  <a:cubicBezTo>
                    <a:pt x="744" y="92"/>
                    <a:pt x="744" y="92"/>
                    <a:pt x="744" y="92"/>
                  </a:cubicBezTo>
                  <a:cubicBezTo>
                    <a:pt x="744" y="92"/>
                    <a:pt x="745" y="93"/>
                    <a:pt x="745" y="93"/>
                  </a:cubicBezTo>
                  <a:cubicBezTo>
                    <a:pt x="746" y="94"/>
                    <a:pt x="746" y="94"/>
                    <a:pt x="746" y="94"/>
                  </a:cubicBezTo>
                  <a:cubicBezTo>
                    <a:pt x="746" y="95"/>
                    <a:pt x="746" y="95"/>
                    <a:pt x="747" y="95"/>
                  </a:cubicBezTo>
                  <a:cubicBezTo>
                    <a:pt x="747" y="96"/>
                    <a:pt x="748" y="96"/>
                    <a:pt x="748" y="97"/>
                  </a:cubicBezTo>
                  <a:cubicBezTo>
                    <a:pt x="749" y="98"/>
                    <a:pt x="749" y="98"/>
                    <a:pt x="750" y="99"/>
                  </a:cubicBezTo>
                  <a:cubicBezTo>
                    <a:pt x="750" y="99"/>
                    <a:pt x="750" y="100"/>
                    <a:pt x="751" y="100"/>
                  </a:cubicBezTo>
                  <a:cubicBezTo>
                    <a:pt x="751" y="101"/>
                    <a:pt x="751" y="101"/>
                    <a:pt x="752" y="101"/>
                  </a:cubicBezTo>
                  <a:cubicBezTo>
                    <a:pt x="753" y="102"/>
                    <a:pt x="753" y="102"/>
                    <a:pt x="754" y="103"/>
                  </a:cubicBezTo>
                  <a:cubicBezTo>
                    <a:pt x="754" y="103"/>
                    <a:pt x="754" y="104"/>
                    <a:pt x="754" y="104"/>
                  </a:cubicBezTo>
                  <a:cubicBezTo>
                    <a:pt x="755" y="105"/>
                    <a:pt x="755" y="105"/>
                    <a:pt x="755" y="106"/>
                  </a:cubicBezTo>
                  <a:cubicBezTo>
                    <a:pt x="756" y="106"/>
                    <a:pt x="757" y="106"/>
                    <a:pt x="756" y="106"/>
                  </a:cubicBezTo>
                  <a:cubicBezTo>
                    <a:pt x="756" y="107"/>
                    <a:pt x="756" y="107"/>
                    <a:pt x="756" y="107"/>
                  </a:cubicBezTo>
                  <a:cubicBezTo>
                    <a:pt x="757" y="108"/>
                    <a:pt x="757" y="108"/>
                    <a:pt x="758" y="109"/>
                  </a:cubicBezTo>
                  <a:cubicBezTo>
                    <a:pt x="758" y="109"/>
                    <a:pt x="758" y="109"/>
                    <a:pt x="758" y="110"/>
                  </a:cubicBezTo>
                  <a:cubicBezTo>
                    <a:pt x="758" y="110"/>
                    <a:pt x="758" y="110"/>
                    <a:pt x="758" y="111"/>
                  </a:cubicBezTo>
                  <a:cubicBezTo>
                    <a:pt x="757" y="111"/>
                    <a:pt x="757" y="112"/>
                    <a:pt x="757" y="112"/>
                  </a:cubicBezTo>
                  <a:cubicBezTo>
                    <a:pt x="757" y="112"/>
                    <a:pt x="756" y="112"/>
                    <a:pt x="756" y="112"/>
                  </a:cubicBezTo>
                  <a:cubicBezTo>
                    <a:pt x="755" y="112"/>
                    <a:pt x="755" y="112"/>
                    <a:pt x="755" y="112"/>
                  </a:cubicBezTo>
                  <a:cubicBezTo>
                    <a:pt x="755" y="113"/>
                    <a:pt x="755" y="113"/>
                    <a:pt x="755" y="113"/>
                  </a:cubicBezTo>
                  <a:cubicBezTo>
                    <a:pt x="754" y="112"/>
                    <a:pt x="755" y="112"/>
                    <a:pt x="754" y="111"/>
                  </a:cubicBezTo>
                  <a:cubicBezTo>
                    <a:pt x="754" y="110"/>
                    <a:pt x="754" y="110"/>
                    <a:pt x="754" y="109"/>
                  </a:cubicBezTo>
                  <a:cubicBezTo>
                    <a:pt x="753" y="108"/>
                    <a:pt x="753" y="107"/>
                    <a:pt x="753" y="107"/>
                  </a:cubicBezTo>
                  <a:cubicBezTo>
                    <a:pt x="753" y="107"/>
                    <a:pt x="754" y="108"/>
                    <a:pt x="754" y="108"/>
                  </a:cubicBezTo>
                  <a:cubicBezTo>
                    <a:pt x="754" y="109"/>
                    <a:pt x="754" y="110"/>
                    <a:pt x="755" y="110"/>
                  </a:cubicBezTo>
                  <a:cubicBezTo>
                    <a:pt x="756" y="110"/>
                    <a:pt x="756" y="111"/>
                    <a:pt x="756" y="110"/>
                  </a:cubicBezTo>
                  <a:cubicBezTo>
                    <a:pt x="756" y="109"/>
                    <a:pt x="756" y="109"/>
                    <a:pt x="755" y="108"/>
                  </a:cubicBezTo>
                  <a:cubicBezTo>
                    <a:pt x="755" y="107"/>
                    <a:pt x="754" y="108"/>
                    <a:pt x="754" y="107"/>
                  </a:cubicBezTo>
                  <a:cubicBezTo>
                    <a:pt x="755" y="106"/>
                    <a:pt x="755" y="106"/>
                    <a:pt x="755" y="106"/>
                  </a:cubicBezTo>
                  <a:cubicBezTo>
                    <a:pt x="754" y="105"/>
                    <a:pt x="753" y="105"/>
                    <a:pt x="753" y="105"/>
                  </a:cubicBezTo>
                  <a:cubicBezTo>
                    <a:pt x="753" y="105"/>
                    <a:pt x="752" y="106"/>
                    <a:pt x="752" y="105"/>
                  </a:cubicBezTo>
                  <a:cubicBezTo>
                    <a:pt x="752" y="105"/>
                    <a:pt x="752" y="104"/>
                    <a:pt x="752" y="104"/>
                  </a:cubicBezTo>
                  <a:cubicBezTo>
                    <a:pt x="751" y="104"/>
                    <a:pt x="751" y="104"/>
                    <a:pt x="751" y="104"/>
                  </a:cubicBezTo>
                  <a:cubicBezTo>
                    <a:pt x="751" y="104"/>
                    <a:pt x="751" y="105"/>
                    <a:pt x="751" y="104"/>
                  </a:cubicBezTo>
                  <a:cubicBezTo>
                    <a:pt x="751" y="104"/>
                    <a:pt x="751" y="103"/>
                    <a:pt x="751" y="103"/>
                  </a:cubicBezTo>
                  <a:cubicBezTo>
                    <a:pt x="751" y="102"/>
                    <a:pt x="752" y="102"/>
                    <a:pt x="751" y="102"/>
                  </a:cubicBezTo>
                  <a:cubicBezTo>
                    <a:pt x="750" y="101"/>
                    <a:pt x="749" y="101"/>
                    <a:pt x="749" y="101"/>
                  </a:cubicBezTo>
                  <a:cubicBezTo>
                    <a:pt x="749" y="101"/>
                    <a:pt x="748" y="102"/>
                    <a:pt x="748" y="103"/>
                  </a:cubicBezTo>
                  <a:cubicBezTo>
                    <a:pt x="748" y="103"/>
                    <a:pt x="747" y="104"/>
                    <a:pt x="748" y="104"/>
                  </a:cubicBezTo>
                  <a:cubicBezTo>
                    <a:pt x="749" y="105"/>
                    <a:pt x="749" y="105"/>
                    <a:pt x="749" y="105"/>
                  </a:cubicBezTo>
                  <a:cubicBezTo>
                    <a:pt x="749" y="106"/>
                    <a:pt x="748" y="106"/>
                    <a:pt x="749" y="107"/>
                  </a:cubicBezTo>
                  <a:cubicBezTo>
                    <a:pt x="749" y="107"/>
                    <a:pt x="749" y="108"/>
                    <a:pt x="749" y="108"/>
                  </a:cubicBezTo>
                  <a:cubicBezTo>
                    <a:pt x="749" y="109"/>
                    <a:pt x="749" y="109"/>
                    <a:pt x="749" y="109"/>
                  </a:cubicBezTo>
                  <a:cubicBezTo>
                    <a:pt x="748" y="109"/>
                    <a:pt x="748" y="108"/>
                    <a:pt x="747" y="109"/>
                  </a:cubicBezTo>
                  <a:cubicBezTo>
                    <a:pt x="747" y="109"/>
                    <a:pt x="748" y="110"/>
                    <a:pt x="748" y="110"/>
                  </a:cubicBezTo>
                  <a:cubicBezTo>
                    <a:pt x="749" y="111"/>
                    <a:pt x="749" y="112"/>
                    <a:pt x="749" y="113"/>
                  </a:cubicBezTo>
                  <a:cubicBezTo>
                    <a:pt x="750" y="113"/>
                    <a:pt x="750" y="113"/>
                    <a:pt x="750" y="114"/>
                  </a:cubicBezTo>
                  <a:cubicBezTo>
                    <a:pt x="750" y="116"/>
                    <a:pt x="750" y="116"/>
                    <a:pt x="750" y="117"/>
                  </a:cubicBezTo>
                  <a:cubicBezTo>
                    <a:pt x="750" y="118"/>
                    <a:pt x="750" y="119"/>
                    <a:pt x="751" y="119"/>
                  </a:cubicBezTo>
                  <a:cubicBezTo>
                    <a:pt x="751" y="120"/>
                    <a:pt x="751" y="120"/>
                    <a:pt x="751" y="121"/>
                  </a:cubicBezTo>
                  <a:cubicBezTo>
                    <a:pt x="751" y="122"/>
                    <a:pt x="750" y="122"/>
                    <a:pt x="751" y="123"/>
                  </a:cubicBezTo>
                  <a:cubicBezTo>
                    <a:pt x="751" y="124"/>
                    <a:pt x="752" y="125"/>
                    <a:pt x="752" y="126"/>
                  </a:cubicBezTo>
                  <a:cubicBezTo>
                    <a:pt x="752" y="126"/>
                    <a:pt x="752" y="128"/>
                    <a:pt x="752" y="129"/>
                  </a:cubicBezTo>
                  <a:cubicBezTo>
                    <a:pt x="752" y="129"/>
                    <a:pt x="752" y="130"/>
                    <a:pt x="752" y="131"/>
                  </a:cubicBezTo>
                  <a:cubicBezTo>
                    <a:pt x="753" y="131"/>
                    <a:pt x="753" y="131"/>
                    <a:pt x="753" y="132"/>
                  </a:cubicBezTo>
                  <a:cubicBezTo>
                    <a:pt x="753" y="133"/>
                    <a:pt x="753" y="134"/>
                    <a:pt x="754" y="135"/>
                  </a:cubicBezTo>
                  <a:cubicBezTo>
                    <a:pt x="754" y="136"/>
                    <a:pt x="754" y="137"/>
                    <a:pt x="754" y="138"/>
                  </a:cubicBezTo>
                  <a:cubicBezTo>
                    <a:pt x="754" y="138"/>
                    <a:pt x="754" y="139"/>
                    <a:pt x="754" y="140"/>
                  </a:cubicBezTo>
                  <a:cubicBezTo>
                    <a:pt x="754" y="141"/>
                    <a:pt x="754" y="141"/>
                    <a:pt x="753" y="141"/>
                  </a:cubicBezTo>
                  <a:cubicBezTo>
                    <a:pt x="753" y="141"/>
                    <a:pt x="752" y="140"/>
                    <a:pt x="752" y="141"/>
                  </a:cubicBezTo>
                  <a:cubicBezTo>
                    <a:pt x="752" y="141"/>
                    <a:pt x="753" y="142"/>
                    <a:pt x="753" y="143"/>
                  </a:cubicBezTo>
                  <a:cubicBezTo>
                    <a:pt x="753" y="143"/>
                    <a:pt x="753" y="144"/>
                    <a:pt x="753" y="145"/>
                  </a:cubicBezTo>
                  <a:cubicBezTo>
                    <a:pt x="753" y="146"/>
                    <a:pt x="752" y="146"/>
                    <a:pt x="752" y="147"/>
                  </a:cubicBezTo>
                  <a:cubicBezTo>
                    <a:pt x="752" y="147"/>
                    <a:pt x="751" y="148"/>
                    <a:pt x="752" y="149"/>
                  </a:cubicBezTo>
                  <a:cubicBezTo>
                    <a:pt x="752" y="150"/>
                    <a:pt x="753" y="151"/>
                    <a:pt x="753" y="151"/>
                  </a:cubicBezTo>
                  <a:cubicBezTo>
                    <a:pt x="753" y="152"/>
                    <a:pt x="753" y="152"/>
                    <a:pt x="753" y="153"/>
                  </a:cubicBezTo>
                  <a:cubicBezTo>
                    <a:pt x="753" y="153"/>
                    <a:pt x="752" y="153"/>
                    <a:pt x="752" y="153"/>
                  </a:cubicBezTo>
                  <a:cubicBezTo>
                    <a:pt x="752" y="153"/>
                    <a:pt x="753" y="154"/>
                    <a:pt x="753" y="155"/>
                  </a:cubicBezTo>
                  <a:cubicBezTo>
                    <a:pt x="753" y="155"/>
                    <a:pt x="753" y="155"/>
                    <a:pt x="753" y="156"/>
                  </a:cubicBezTo>
                  <a:cubicBezTo>
                    <a:pt x="753" y="157"/>
                    <a:pt x="753" y="158"/>
                    <a:pt x="753" y="159"/>
                  </a:cubicBezTo>
                  <a:cubicBezTo>
                    <a:pt x="753" y="160"/>
                    <a:pt x="754" y="161"/>
                    <a:pt x="753" y="162"/>
                  </a:cubicBezTo>
                  <a:cubicBezTo>
                    <a:pt x="753" y="163"/>
                    <a:pt x="752" y="164"/>
                    <a:pt x="752" y="164"/>
                  </a:cubicBezTo>
                  <a:cubicBezTo>
                    <a:pt x="752" y="165"/>
                    <a:pt x="752" y="165"/>
                    <a:pt x="752" y="165"/>
                  </a:cubicBezTo>
                  <a:cubicBezTo>
                    <a:pt x="753" y="166"/>
                    <a:pt x="752" y="167"/>
                    <a:pt x="752" y="167"/>
                  </a:cubicBezTo>
                  <a:cubicBezTo>
                    <a:pt x="752" y="168"/>
                    <a:pt x="752" y="168"/>
                    <a:pt x="754" y="170"/>
                  </a:cubicBezTo>
                  <a:cubicBezTo>
                    <a:pt x="755" y="171"/>
                    <a:pt x="755" y="171"/>
                    <a:pt x="755" y="172"/>
                  </a:cubicBezTo>
                  <a:cubicBezTo>
                    <a:pt x="756" y="173"/>
                    <a:pt x="756" y="174"/>
                    <a:pt x="756" y="174"/>
                  </a:cubicBezTo>
                  <a:cubicBezTo>
                    <a:pt x="756" y="174"/>
                    <a:pt x="756" y="174"/>
                    <a:pt x="756" y="175"/>
                  </a:cubicBezTo>
                  <a:cubicBezTo>
                    <a:pt x="755" y="176"/>
                    <a:pt x="755" y="179"/>
                    <a:pt x="755" y="179"/>
                  </a:cubicBezTo>
                  <a:cubicBezTo>
                    <a:pt x="755" y="179"/>
                    <a:pt x="755" y="180"/>
                    <a:pt x="755" y="181"/>
                  </a:cubicBezTo>
                  <a:cubicBezTo>
                    <a:pt x="755" y="182"/>
                    <a:pt x="754" y="182"/>
                    <a:pt x="754" y="183"/>
                  </a:cubicBezTo>
                  <a:cubicBezTo>
                    <a:pt x="754" y="184"/>
                    <a:pt x="754" y="185"/>
                    <a:pt x="754" y="186"/>
                  </a:cubicBezTo>
                  <a:cubicBezTo>
                    <a:pt x="754" y="186"/>
                    <a:pt x="754" y="187"/>
                    <a:pt x="755" y="188"/>
                  </a:cubicBezTo>
                  <a:cubicBezTo>
                    <a:pt x="755" y="189"/>
                    <a:pt x="756" y="190"/>
                    <a:pt x="757" y="190"/>
                  </a:cubicBezTo>
                  <a:cubicBezTo>
                    <a:pt x="757" y="191"/>
                    <a:pt x="757" y="191"/>
                    <a:pt x="757" y="192"/>
                  </a:cubicBezTo>
                  <a:cubicBezTo>
                    <a:pt x="757" y="192"/>
                    <a:pt x="756" y="192"/>
                    <a:pt x="756" y="193"/>
                  </a:cubicBezTo>
                  <a:cubicBezTo>
                    <a:pt x="757" y="193"/>
                    <a:pt x="757" y="193"/>
                    <a:pt x="758" y="194"/>
                  </a:cubicBezTo>
                  <a:cubicBezTo>
                    <a:pt x="758" y="195"/>
                    <a:pt x="758" y="196"/>
                    <a:pt x="758" y="197"/>
                  </a:cubicBezTo>
                  <a:cubicBezTo>
                    <a:pt x="758" y="198"/>
                    <a:pt x="758" y="199"/>
                    <a:pt x="758" y="199"/>
                  </a:cubicBezTo>
                  <a:cubicBezTo>
                    <a:pt x="758" y="199"/>
                    <a:pt x="759" y="199"/>
                    <a:pt x="758" y="200"/>
                  </a:cubicBezTo>
                  <a:cubicBezTo>
                    <a:pt x="758" y="200"/>
                    <a:pt x="758" y="200"/>
                    <a:pt x="758" y="201"/>
                  </a:cubicBezTo>
                  <a:cubicBezTo>
                    <a:pt x="758" y="201"/>
                    <a:pt x="759" y="201"/>
                    <a:pt x="759" y="202"/>
                  </a:cubicBezTo>
                  <a:cubicBezTo>
                    <a:pt x="759" y="203"/>
                    <a:pt x="758" y="203"/>
                    <a:pt x="759" y="204"/>
                  </a:cubicBezTo>
                  <a:cubicBezTo>
                    <a:pt x="759" y="206"/>
                    <a:pt x="760" y="207"/>
                    <a:pt x="760" y="208"/>
                  </a:cubicBezTo>
                  <a:cubicBezTo>
                    <a:pt x="760" y="208"/>
                    <a:pt x="759" y="208"/>
                    <a:pt x="759" y="209"/>
                  </a:cubicBezTo>
                  <a:cubicBezTo>
                    <a:pt x="760" y="209"/>
                    <a:pt x="760" y="210"/>
                    <a:pt x="761" y="211"/>
                  </a:cubicBezTo>
                  <a:cubicBezTo>
                    <a:pt x="761" y="211"/>
                    <a:pt x="760" y="212"/>
                    <a:pt x="761" y="213"/>
                  </a:cubicBezTo>
                  <a:cubicBezTo>
                    <a:pt x="761" y="214"/>
                    <a:pt x="761" y="214"/>
                    <a:pt x="762" y="215"/>
                  </a:cubicBezTo>
                  <a:cubicBezTo>
                    <a:pt x="762" y="215"/>
                    <a:pt x="762" y="215"/>
                    <a:pt x="762" y="216"/>
                  </a:cubicBezTo>
                  <a:cubicBezTo>
                    <a:pt x="762" y="217"/>
                    <a:pt x="762" y="217"/>
                    <a:pt x="762" y="218"/>
                  </a:cubicBezTo>
                  <a:cubicBezTo>
                    <a:pt x="762" y="219"/>
                    <a:pt x="762" y="219"/>
                    <a:pt x="762" y="220"/>
                  </a:cubicBezTo>
                  <a:cubicBezTo>
                    <a:pt x="763" y="221"/>
                    <a:pt x="764" y="221"/>
                    <a:pt x="763" y="222"/>
                  </a:cubicBezTo>
                  <a:cubicBezTo>
                    <a:pt x="763" y="223"/>
                    <a:pt x="762" y="223"/>
                    <a:pt x="763" y="224"/>
                  </a:cubicBezTo>
                  <a:cubicBezTo>
                    <a:pt x="764" y="225"/>
                    <a:pt x="764" y="225"/>
                    <a:pt x="765" y="226"/>
                  </a:cubicBezTo>
                  <a:cubicBezTo>
                    <a:pt x="765" y="227"/>
                    <a:pt x="766" y="227"/>
                    <a:pt x="766" y="228"/>
                  </a:cubicBezTo>
                  <a:cubicBezTo>
                    <a:pt x="767" y="229"/>
                    <a:pt x="767" y="229"/>
                    <a:pt x="768" y="230"/>
                  </a:cubicBezTo>
                  <a:cubicBezTo>
                    <a:pt x="768" y="231"/>
                    <a:pt x="767" y="232"/>
                    <a:pt x="769" y="232"/>
                  </a:cubicBezTo>
                  <a:cubicBezTo>
                    <a:pt x="770" y="232"/>
                    <a:pt x="769" y="232"/>
                    <a:pt x="770" y="232"/>
                  </a:cubicBezTo>
                  <a:cubicBezTo>
                    <a:pt x="771" y="232"/>
                    <a:pt x="771" y="233"/>
                    <a:pt x="772" y="232"/>
                  </a:cubicBezTo>
                  <a:cubicBezTo>
                    <a:pt x="772" y="231"/>
                    <a:pt x="772" y="232"/>
                    <a:pt x="773" y="231"/>
                  </a:cubicBezTo>
                  <a:cubicBezTo>
                    <a:pt x="774" y="231"/>
                    <a:pt x="775" y="230"/>
                    <a:pt x="775" y="231"/>
                  </a:cubicBezTo>
                  <a:cubicBezTo>
                    <a:pt x="776" y="231"/>
                    <a:pt x="776" y="231"/>
                    <a:pt x="776" y="231"/>
                  </a:cubicBezTo>
                  <a:cubicBezTo>
                    <a:pt x="777" y="232"/>
                    <a:pt x="777" y="232"/>
                    <a:pt x="778" y="232"/>
                  </a:cubicBezTo>
                  <a:cubicBezTo>
                    <a:pt x="779" y="232"/>
                    <a:pt x="779" y="231"/>
                    <a:pt x="780" y="232"/>
                  </a:cubicBezTo>
                  <a:cubicBezTo>
                    <a:pt x="780" y="232"/>
                    <a:pt x="779" y="233"/>
                    <a:pt x="780" y="233"/>
                  </a:cubicBezTo>
                  <a:cubicBezTo>
                    <a:pt x="780" y="234"/>
                    <a:pt x="781" y="234"/>
                    <a:pt x="781" y="235"/>
                  </a:cubicBezTo>
                  <a:cubicBezTo>
                    <a:pt x="781" y="235"/>
                    <a:pt x="782" y="236"/>
                    <a:pt x="783" y="237"/>
                  </a:cubicBezTo>
                  <a:cubicBezTo>
                    <a:pt x="783" y="237"/>
                    <a:pt x="784" y="237"/>
                    <a:pt x="785" y="238"/>
                  </a:cubicBezTo>
                  <a:cubicBezTo>
                    <a:pt x="785" y="238"/>
                    <a:pt x="786" y="238"/>
                    <a:pt x="787" y="238"/>
                  </a:cubicBezTo>
                  <a:cubicBezTo>
                    <a:pt x="788" y="238"/>
                    <a:pt x="788" y="238"/>
                    <a:pt x="789" y="239"/>
                  </a:cubicBezTo>
                  <a:cubicBezTo>
                    <a:pt x="789" y="240"/>
                    <a:pt x="789" y="240"/>
                    <a:pt x="790" y="241"/>
                  </a:cubicBezTo>
                  <a:cubicBezTo>
                    <a:pt x="792" y="243"/>
                    <a:pt x="792" y="244"/>
                    <a:pt x="792" y="245"/>
                  </a:cubicBezTo>
                  <a:cubicBezTo>
                    <a:pt x="793" y="246"/>
                    <a:pt x="794" y="246"/>
                    <a:pt x="795" y="246"/>
                  </a:cubicBezTo>
                  <a:cubicBezTo>
                    <a:pt x="797" y="247"/>
                    <a:pt x="797" y="246"/>
                    <a:pt x="797" y="247"/>
                  </a:cubicBezTo>
                  <a:cubicBezTo>
                    <a:pt x="797" y="248"/>
                    <a:pt x="797" y="248"/>
                    <a:pt x="797" y="248"/>
                  </a:cubicBezTo>
                  <a:cubicBezTo>
                    <a:pt x="796" y="249"/>
                    <a:pt x="796" y="248"/>
                    <a:pt x="796" y="249"/>
                  </a:cubicBezTo>
                  <a:cubicBezTo>
                    <a:pt x="796" y="250"/>
                    <a:pt x="796" y="250"/>
                    <a:pt x="796" y="251"/>
                  </a:cubicBezTo>
                  <a:cubicBezTo>
                    <a:pt x="796" y="252"/>
                    <a:pt x="796" y="252"/>
                    <a:pt x="796" y="253"/>
                  </a:cubicBezTo>
                  <a:cubicBezTo>
                    <a:pt x="796" y="254"/>
                    <a:pt x="798" y="254"/>
                    <a:pt x="798" y="255"/>
                  </a:cubicBezTo>
                  <a:cubicBezTo>
                    <a:pt x="799" y="255"/>
                    <a:pt x="798" y="256"/>
                    <a:pt x="799" y="256"/>
                  </a:cubicBezTo>
                  <a:cubicBezTo>
                    <a:pt x="799" y="256"/>
                    <a:pt x="799" y="255"/>
                    <a:pt x="800" y="256"/>
                  </a:cubicBezTo>
                  <a:cubicBezTo>
                    <a:pt x="800" y="256"/>
                    <a:pt x="800" y="256"/>
                    <a:pt x="801" y="256"/>
                  </a:cubicBezTo>
                  <a:cubicBezTo>
                    <a:pt x="802" y="256"/>
                    <a:pt x="801" y="256"/>
                    <a:pt x="802" y="256"/>
                  </a:cubicBezTo>
                  <a:cubicBezTo>
                    <a:pt x="803" y="257"/>
                    <a:pt x="803" y="256"/>
                    <a:pt x="803" y="256"/>
                  </a:cubicBezTo>
                  <a:cubicBezTo>
                    <a:pt x="803" y="256"/>
                    <a:pt x="804" y="256"/>
                    <a:pt x="804" y="256"/>
                  </a:cubicBezTo>
                  <a:cubicBezTo>
                    <a:pt x="804" y="255"/>
                    <a:pt x="803" y="255"/>
                    <a:pt x="803" y="255"/>
                  </a:cubicBezTo>
                  <a:cubicBezTo>
                    <a:pt x="804" y="254"/>
                    <a:pt x="806" y="254"/>
                    <a:pt x="806" y="254"/>
                  </a:cubicBezTo>
                  <a:cubicBezTo>
                    <a:pt x="806" y="254"/>
                    <a:pt x="805" y="253"/>
                    <a:pt x="806" y="253"/>
                  </a:cubicBezTo>
                  <a:cubicBezTo>
                    <a:pt x="806" y="253"/>
                    <a:pt x="806" y="254"/>
                    <a:pt x="806" y="254"/>
                  </a:cubicBezTo>
                  <a:cubicBezTo>
                    <a:pt x="806" y="254"/>
                    <a:pt x="807" y="255"/>
                    <a:pt x="806" y="255"/>
                  </a:cubicBezTo>
                  <a:cubicBezTo>
                    <a:pt x="806" y="254"/>
                    <a:pt x="805" y="254"/>
                    <a:pt x="805" y="255"/>
                  </a:cubicBezTo>
                  <a:cubicBezTo>
                    <a:pt x="804" y="255"/>
                    <a:pt x="803" y="256"/>
                    <a:pt x="804" y="256"/>
                  </a:cubicBezTo>
                  <a:cubicBezTo>
                    <a:pt x="805" y="256"/>
                    <a:pt x="805" y="256"/>
                    <a:pt x="805" y="256"/>
                  </a:cubicBezTo>
                  <a:cubicBezTo>
                    <a:pt x="805" y="257"/>
                    <a:pt x="805" y="257"/>
                    <a:pt x="805" y="257"/>
                  </a:cubicBezTo>
                  <a:cubicBezTo>
                    <a:pt x="805" y="257"/>
                    <a:pt x="806" y="258"/>
                    <a:pt x="806" y="258"/>
                  </a:cubicBezTo>
                  <a:cubicBezTo>
                    <a:pt x="807" y="258"/>
                    <a:pt x="807" y="258"/>
                    <a:pt x="808" y="259"/>
                  </a:cubicBezTo>
                  <a:cubicBezTo>
                    <a:pt x="808" y="259"/>
                    <a:pt x="809" y="259"/>
                    <a:pt x="809" y="259"/>
                  </a:cubicBezTo>
                  <a:cubicBezTo>
                    <a:pt x="809" y="259"/>
                    <a:pt x="809" y="259"/>
                    <a:pt x="809" y="258"/>
                  </a:cubicBezTo>
                  <a:cubicBezTo>
                    <a:pt x="810" y="258"/>
                    <a:pt x="811" y="258"/>
                    <a:pt x="811" y="258"/>
                  </a:cubicBezTo>
                  <a:cubicBezTo>
                    <a:pt x="811" y="259"/>
                    <a:pt x="811" y="259"/>
                    <a:pt x="811" y="259"/>
                  </a:cubicBezTo>
                  <a:cubicBezTo>
                    <a:pt x="811" y="260"/>
                    <a:pt x="809" y="260"/>
                    <a:pt x="811" y="260"/>
                  </a:cubicBezTo>
                  <a:cubicBezTo>
                    <a:pt x="812" y="261"/>
                    <a:pt x="812" y="262"/>
                    <a:pt x="812" y="262"/>
                  </a:cubicBezTo>
                  <a:cubicBezTo>
                    <a:pt x="812" y="262"/>
                    <a:pt x="811" y="261"/>
                    <a:pt x="811" y="262"/>
                  </a:cubicBezTo>
                  <a:cubicBezTo>
                    <a:pt x="812" y="262"/>
                    <a:pt x="812" y="263"/>
                    <a:pt x="812" y="263"/>
                  </a:cubicBezTo>
                  <a:cubicBezTo>
                    <a:pt x="813" y="263"/>
                    <a:pt x="813" y="263"/>
                    <a:pt x="813" y="263"/>
                  </a:cubicBezTo>
                  <a:cubicBezTo>
                    <a:pt x="814" y="262"/>
                    <a:pt x="815" y="262"/>
                    <a:pt x="815" y="262"/>
                  </a:cubicBezTo>
                  <a:cubicBezTo>
                    <a:pt x="814" y="263"/>
                    <a:pt x="814" y="262"/>
                    <a:pt x="814" y="263"/>
                  </a:cubicBezTo>
                  <a:cubicBezTo>
                    <a:pt x="815" y="264"/>
                    <a:pt x="815" y="264"/>
                    <a:pt x="815" y="264"/>
                  </a:cubicBezTo>
                  <a:cubicBezTo>
                    <a:pt x="815" y="264"/>
                    <a:pt x="814" y="265"/>
                    <a:pt x="815" y="265"/>
                  </a:cubicBezTo>
                  <a:cubicBezTo>
                    <a:pt x="816" y="265"/>
                    <a:pt x="816" y="265"/>
                    <a:pt x="816" y="265"/>
                  </a:cubicBezTo>
                  <a:cubicBezTo>
                    <a:pt x="816" y="265"/>
                    <a:pt x="817" y="265"/>
                    <a:pt x="817" y="265"/>
                  </a:cubicBezTo>
                  <a:cubicBezTo>
                    <a:pt x="817" y="264"/>
                    <a:pt x="817" y="264"/>
                    <a:pt x="817" y="264"/>
                  </a:cubicBezTo>
                  <a:cubicBezTo>
                    <a:pt x="817" y="264"/>
                    <a:pt x="816" y="262"/>
                    <a:pt x="817" y="263"/>
                  </a:cubicBezTo>
                  <a:cubicBezTo>
                    <a:pt x="817" y="263"/>
                    <a:pt x="818" y="264"/>
                    <a:pt x="818" y="264"/>
                  </a:cubicBezTo>
                  <a:cubicBezTo>
                    <a:pt x="818" y="265"/>
                    <a:pt x="819" y="265"/>
                    <a:pt x="819" y="265"/>
                  </a:cubicBezTo>
                  <a:cubicBezTo>
                    <a:pt x="819" y="266"/>
                    <a:pt x="819" y="266"/>
                    <a:pt x="819" y="266"/>
                  </a:cubicBezTo>
                  <a:cubicBezTo>
                    <a:pt x="820" y="267"/>
                    <a:pt x="820" y="267"/>
                    <a:pt x="820" y="267"/>
                  </a:cubicBezTo>
                  <a:cubicBezTo>
                    <a:pt x="819" y="269"/>
                    <a:pt x="819" y="269"/>
                    <a:pt x="819" y="269"/>
                  </a:cubicBezTo>
                  <a:cubicBezTo>
                    <a:pt x="814" y="274"/>
                    <a:pt x="814" y="274"/>
                    <a:pt x="814" y="274"/>
                  </a:cubicBezTo>
                  <a:cubicBezTo>
                    <a:pt x="810" y="281"/>
                    <a:pt x="810" y="281"/>
                    <a:pt x="810" y="281"/>
                  </a:cubicBezTo>
                  <a:cubicBezTo>
                    <a:pt x="811" y="282"/>
                    <a:pt x="811" y="282"/>
                    <a:pt x="811" y="282"/>
                  </a:cubicBezTo>
                  <a:cubicBezTo>
                    <a:pt x="809" y="286"/>
                    <a:pt x="809" y="286"/>
                    <a:pt x="809" y="286"/>
                  </a:cubicBezTo>
                  <a:cubicBezTo>
                    <a:pt x="805" y="287"/>
                    <a:pt x="805" y="287"/>
                    <a:pt x="805" y="287"/>
                  </a:cubicBezTo>
                  <a:cubicBezTo>
                    <a:pt x="805" y="288"/>
                    <a:pt x="805" y="288"/>
                    <a:pt x="805" y="288"/>
                  </a:cubicBezTo>
                  <a:cubicBezTo>
                    <a:pt x="805" y="288"/>
                    <a:pt x="804" y="288"/>
                    <a:pt x="804" y="289"/>
                  </a:cubicBezTo>
                  <a:cubicBezTo>
                    <a:pt x="804" y="289"/>
                    <a:pt x="804" y="290"/>
                    <a:pt x="804" y="290"/>
                  </a:cubicBezTo>
                  <a:cubicBezTo>
                    <a:pt x="804" y="291"/>
                    <a:pt x="804" y="291"/>
                    <a:pt x="803" y="291"/>
                  </a:cubicBezTo>
                  <a:cubicBezTo>
                    <a:pt x="803" y="291"/>
                    <a:pt x="802" y="291"/>
                    <a:pt x="802" y="291"/>
                  </a:cubicBezTo>
                  <a:cubicBezTo>
                    <a:pt x="802" y="291"/>
                    <a:pt x="802" y="290"/>
                    <a:pt x="802" y="291"/>
                  </a:cubicBezTo>
                  <a:cubicBezTo>
                    <a:pt x="801" y="291"/>
                    <a:pt x="800" y="291"/>
                    <a:pt x="800" y="291"/>
                  </a:cubicBezTo>
                  <a:cubicBezTo>
                    <a:pt x="800" y="291"/>
                    <a:pt x="800" y="290"/>
                    <a:pt x="800" y="290"/>
                  </a:cubicBezTo>
                  <a:cubicBezTo>
                    <a:pt x="800" y="290"/>
                    <a:pt x="798" y="289"/>
                    <a:pt x="798" y="290"/>
                  </a:cubicBezTo>
                  <a:cubicBezTo>
                    <a:pt x="798" y="290"/>
                    <a:pt x="798" y="290"/>
                    <a:pt x="798" y="290"/>
                  </a:cubicBezTo>
                  <a:cubicBezTo>
                    <a:pt x="798" y="290"/>
                    <a:pt x="797" y="290"/>
                    <a:pt x="797" y="291"/>
                  </a:cubicBezTo>
                  <a:cubicBezTo>
                    <a:pt x="796" y="291"/>
                    <a:pt x="797" y="292"/>
                    <a:pt x="797" y="292"/>
                  </a:cubicBezTo>
                  <a:cubicBezTo>
                    <a:pt x="797" y="293"/>
                    <a:pt x="796" y="294"/>
                    <a:pt x="796" y="293"/>
                  </a:cubicBezTo>
                  <a:cubicBezTo>
                    <a:pt x="795" y="292"/>
                    <a:pt x="796" y="293"/>
                    <a:pt x="795" y="292"/>
                  </a:cubicBezTo>
                  <a:cubicBezTo>
                    <a:pt x="795" y="291"/>
                    <a:pt x="795" y="290"/>
                    <a:pt x="794" y="290"/>
                  </a:cubicBezTo>
                  <a:cubicBezTo>
                    <a:pt x="794" y="291"/>
                    <a:pt x="793" y="291"/>
                    <a:pt x="793" y="292"/>
                  </a:cubicBezTo>
                  <a:cubicBezTo>
                    <a:pt x="793" y="292"/>
                    <a:pt x="793" y="292"/>
                    <a:pt x="792" y="292"/>
                  </a:cubicBezTo>
                  <a:cubicBezTo>
                    <a:pt x="792" y="291"/>
                    <a:pt x="792" y="291"/>
                    <a:pt x="791" y="291"/>
                  </a:cubicBezTo>
                  <a:cubicBezTo>
                    <a:pt x="791" y="292"/>
                    <a:pt x="790" y="292"/>
                    <a:pt x="790" y="293"/>
                  </a:cubicBezTo>
                  <a:cubicBezTo>
                    <a:pt x="790" y="293"/>
                    <a:pt x="791" y="294"/>
                    <a:pt x="790" y="294"/>
                  </a:cubicBezTo>
                  <a:cubicBezTo>
                    <a:pt x="790" y="295"/>
                    <a:pt x="790" y="295"/>
                    <a:pt x="789" y="295"/>
                  </a:cubicBezTo>
                  <a:cubicBezTo>
                    <a:pt x="788" y="296"/>
                    <a:pt x="787" y="295"/>
                    <a:pt x="787" y="296"/>
                  </a:cubicBezTo>
                  <a:cubicBezTo>
                    <a:pt x="786" y="296"/>
                    <a:pt x="786" y="296"/>
                    <a:pt x="785" y="296"/>
                  </a:cubicBezTo>
                  <a:cubicBezTo>
                    <a:pt x="785" y="296"/>
                    <a:pt x="785" y="296"/>
                    <a:pt x="784" y="295"/>
                  </a:cubicBezTo>
                  <a:cubicBezTo>
                    <a:pt x="784" y="294"/>
                    <a:pt x="785" y="294"/>
                    <a:pt x="783" y="294"/>
                  </a:cubicBezTo>
                  <a:cubicBezTo>
                    <a:pt x="782" y="294"/>
                    <a:pt x="781" y="294"/>
                    <a:pt x="781" y="294"/>
                  </a:cubicBezTo>
                  <a:cubicBezTo>
                    <a:pt x="780" y="294"/>
                    <a:pt x="780" y="295"/>
                    <a:pt x="781" y="295"/>
                  </a:cubicBezTo>
                  <a:cubicBezTo>
                    <a:pt x="781" y="296"/>
                    <a:pt x="781" y="295"/>
                    <a:pt x="781" y="296"/>
                  </a:cubicBezTo>
                  <a:cubicBezTo>
                    <a:pt x="780" y="297"/>
                    <a:pt x="780" y="299"/>
                    <a:pt x="780" y="299"/>
                  </a:cubicBezTo>
                  <a:cubicBezTo>
                    <a:pt x="779" y="300"/>
                    <a:pt x="772" y="300"/>
                    <a:pt x="772" y="300"/>
                  </a:cubicBezTo>
                  <a:cubicBezTo>
                    <a:pt x="772" y="300"/>
                    <a:pt x="770" y="301"/>
                    <a:pt x="770" y="301"/>
                  </a:cubicBezTo>
                  <a:cubicBezTo>
                    <a:pt x="769" y="302"/>
                    <a:pt x="768" y="302"/>
                    <a:pt x="768" y="302"/>
                  </a:cubicBezTo>
                  <a:cubicBezTo>
                    <a:pt x="768" y="302"/>
                    <a:pt x="767" y="303"/>
                    <a:pt x="767" y="304"/>
                  </a:cubicBezTo>
                  <a:cubicBezTo>
                    <a:pt x="767" y="305"/>
                    <a:pt x="768" y="306"/>
                    <a:pt x="768" y="306"/>
                  </a:cubicBezTo>
                  <a:cubicBezTo>
                    <a:pt x="768" y="306"/>
                    <a:pt x="768" y="306"/>
                    <a:pt x="768" y="306"/>
                  </a:cubicBezTo>
                  <a:cubicBezTo>
                    <a:pt x="768" y="306"/>
                    <a:pt x="767" y="306"/>
                    <a:pt x="767" y="307"/>
                  </a:cubicBezTo>
                  <a:cubicBezTo>
                    <a:pt x="767" y="307"/>
                    <a:pt x="767" y="308"/>
                    <a:pt x="767" y="308"/>
                  </a:cubicBezTo>
                  <a:cubicBezTo>
                    <a:pt x="767" y="309"/>
                    <a:pt x="768" y="309"/>
                    <a:pt x="767" y="310"/>
                  </a:cubicBezTo>
                  <a:cubicBezTo>
                    <a:pt x="767" y="310"/>
                    <a:pt x="766" y="309"/>
                    <a:pt x="766" y="310"/>
                  </a:cubicBezTo>
                  <a:cubicBezTo>
                    <a:pt x="766" y="311"/>
                    <a:pt x="766" y="311"/>
                    <a:pt x="766" y="312"/>
                  </a:cubicBezTo>
                  <a:cubicBezTo>
                    <a:pt x="765" y="313"/>
                    <a:pt x="765" y="313"/>
                    <a:pt x="765" y="313"/>
                  </a:cubicBezTo>
                  <a:cubicBezTo>
                    <a:pt x="765" y="313"/>
                    <a:pt x="765" y="314"/>
                    <a:pt x="765" y="314"/>
                  </a:cubicBezTo>
                  <a:cubicBezTo>
                    <a:pt x="765" y="314"/>
                    <a:pt x="764" y="314"/>
                    <a:pt x="763" y="315"/>
                  </a:cubicBezTo>
                  <a:cubicBezTo>
                    <a:pt x="763" y="315"/>
                    <a:pt x="764" y="314"/>
                    <a:pt x="763" y="315"/>
                  </a:cubicBezTo>
                  <a:cubicBezTo>
                    <a:pt x="762" y="316"/>
                    <a:pt x="762" y="316"/>
                    <a:pt x="762" y="316"/>
                  </a:cubicBezTo>
                  <a:cubicBezTo>
                    <a:pt x="761" y="316"/>
                    <a:pt x="760" y="316"/>
                    <a:pt x="760" y="316"/>
                  </a:cubicBezTo>
                  <a:cubicBezTo>
                    <a:pt x="760" y="316"/>
                    <a:pt x="758" y="315"/>
                    <a:pt x="758" y="315"/>
                  </a:cubicBezTo>
                  <a:cubicBezTo>
                    <a:pt x="758" y="315"/>
                    <a:pt x="758" y="315"/>
                    <a:pt x="757" y="315"/>
                  </a:cubicBezTo>
                  <a:cubicBezTo>
                    <a:pt x="756" y="315"/>
                    <a:pt x="756" y="315"/>
                    <a:pt x="755" y="315"/>
                  </a:cubicBezTo>
                  <a:cubicBezTo>
                    <a:pt x="754" y="316"/>
                    <a:pt x="753" y="315"/>
                    <a:pt x="752" y="316"/>
                  </a:cubicBezTo>
                  <a:cubicBezTo>
                    <a:pt x="752" y="316"/>
                    <a:pt x="752" y="317"/>
                    <a:pt x="751" y="316"/>
                  </a:cubicBezTo>
                  <a:cubicBezTo>
                    <a:pt x="751" y="316"/>
                    <a:pt x="750" y="315"/>
                    <a:pt x="750" y="315"/>
                  </a:cubicBezTo>
                  <a:cubicBezTo>
                    <a:pt x="750" y="315"/>
                    <a:pt x="748" y="314"/>
                    <a:pt x="748" y="315"/>
                  </a:cubicBezTo>
                  <a:cubicBezTo>
                    <a:pt x="748" y="315"/>
                    <a:pt x="747" y="316"/>
                    <a:pt x="747" y="316"/>
                  </a:cubicBezTo>
                  <a:cubicBezTo>
                    <a:pt x="747" y="316"/>
                    <a:pt x="747" y="316"/>
                    <a:pt x="746" y="315"/>
                  </a:cubicBezTo>
                  <a:cubicBezTo>
                    <a:pt x="745" y="315"/>
                    <a:pt x="745" y="315"/>
                    <a:pt x="745" y="314"/>
                  </a:cubicBezTo>
                  <a:cubicBezTo>
                    <a:pt x="744" y="314"/>
                    <a:pt x="744" y="313"/>
                    <a:pt x="743" y="314"/>
                  </a:cubicBezTo>
                  <a:cubicBezTo>
                    <a:pt x="743" y="315"/>
                    <a:pt x="743" y="316"/>
                    <a:pt x="743" y="316"/>
                  </a:cubicBezTo>
                  <a:cubicBezTo>
                    <a:pt x="743" y="316"/>
                    <a:pt x="743" y="317"/>
                    <a:pt x="743" y="318"/>
                  </a:cubicBezTo>
                  <a:cubicBezTo>
                    <a:pt x="744" y="318"/>
                    <a:pt x="743" y="319"/>
                    <a:pt x="743" y="319"/>
                  </a:cubicBezTo>
                  <a:cubicBezTo>
                    <a:pt x="743" y="319"/>
                    <a:pt x="742" y="318"/>
                    <a:pt x="742" y="320"/>
                  </a:cubicBezTo>
                  <a:cubicBezTo>
                    <a:pt x="743" y="322"/>
                    <a:pt x="743" y="323"/>
                    <a:pt x="743" y="323"/>
                  </a:cubicBezTo>
                  <a:cubicBezTo>
                    <a:pt x="743" y="323"/>
                    <a:pt x="744" y="323"/>
                    <a:pt x="743" y="324"/>
                  </a:cubicBezTo>
                  <a:cubicBezTo>
                    <a:pt x="742" y="324"/>
                    <a:pt x="743" y="324"/>
                    <a:pt x="743" y="325"/>
                  </a:cubicBezTo>
                  <a:cubicBezTo>
                    <a:pt x="743" y="325"/>
                    <a:pt x="743" y="326"/>
                    <a:pt x="743" y="326"/>
                  </a:cubicBezTo>
                  <a:cubicBezTo>
                    <a:pt x="743" y="326"/>
                    <a:pt x="742" y="326"/>
                    <a:pt x="742" y="326"/>
                  </a:cubicBezTo>
                  <a:cubicBezTo>
                    <a:pt x="742" y="327"/>
                    <a:pt x="743" y="327"/>
                    <a:pt x="743" y="327"/>
                  </a:cubicBezTo>
                  <a:cubicBezTo>
                    <a:pt x="743" y="328"/>
                    <a:pt x="743" y="328"/>
                    <a:pt x="743" y="328"/>
                  </a:cubicBezTo>
                  <a:cubicBezTo>
                    <a:pt x="743" y="328"/>
                    <a:pt x="743" y="329"/>
                    <a:pt x="743" y="329"/>
                  </a:cubicBezTo>
                  <a:cubicBezTo>
                    <a:pt x="743" y="330"/>
                    <a:pt x="743" y="329"/>
                    <a:pt x="743" y="330"/>
                  </a:cubicBezTo>
                  <a:cubicBezTo>
                    <a:pt x="743" y="331"/>
                    <a:pt x="744" y="331"/>
                    <a:pt x="743" y="331"/>
                  </a:cubicBezTo>
                  <a:cubicBezTo>
                    <a:pt x="742" y="332"/>
                    <a:pt x="743" y="332"/>
                    <a:pt x="743" y="332"/>
                  </a:cubicBezTo>
                  <a:cubicBezTo>
                    <a:pt x="743" y="332"/>
                    <a:pt x="743" y="333"/>
                    <a:pt x="743" y="333"/>
                  </a:cubicBezTo>
                  <a:cubicBezTo>
                    <a:pt x="742" y="333"/>
                    <a:pt x="742" y="333"/>
                    <a:pt x="742" y="333"/>
                  </a:cubicBezTo>
                  <a:cubicBezTo>
                    <a:pt x="741" y="334"/>
                    <a:pt x="742" y="334"/>
                    <a:pt x="741" y="334"/>
                  </a:cubicBezTo>
                  <a:cubicBezTo>
                    <a:pt x="740" y="334"/>
                    <a:pt x="741" y="333"/>
                    <a:pt x="740" y="334"/>
                  </a:cubicBezTo>
                  <a:cubicBezTo>
                    <a:pt x="739" y="335"/>
                    <a:pt x="739" y="335"/>
                    <a:pt x="739" y="335"/>
                  </a:cubicBezTo>
                  <a:cubicBezTo>
                    <a:pt x="739" y="336"/>
                    <a:pt x="739" y="336"/>
                    <a:pt x="739" y="336"/>
                  </a:cubicBezTo>
                  <a:cubicBezTo>
                    <a:pt x="739" y="336"/>
                    <a:pt x="738" y="336"/>
                    <a:pt x="738" y="336"/>
                  </a:cubicBezTo>
                  <a:cubicBezTo>
                    <a:pt x="738" y="337"/>
                    <a:pt x="739" y="337"/>
                    <a:pt x="738" y="338"/>
                  </a:cubicBezTo>
                  <a:cubicBezTo>
                    <a:pt x="737" y="339"/>
                    <a:pt x="737" y="339"/>
                    <a:pt x="737" y="340"/>
                  </a:cubicBezTo>
                  <a:cubicBezTo>
                    <a:pt x="737" y="340"/>
                    <a:pt x="737" y="341"/>
                    <a:pt x="737" y="341"/>
                  </a:cubicBezTo>
                  <a:cubicBezTo>
                    <a:pt x="737" y="342"/>
                    <a:pt x="736" y="343"/>
                    <a:pt x="736" y="343"/>
                  </a:cubicBezTo>
                  <a:cubicBezTo>
                    <a:pt x="735" y="343"/>
                    <a:pt x="735" y="343"/>
                    <a:pt x="736" y="344"/>
                  </a:cubicBezTo>
                  <a:cubicBezTo>
                    <a:pt x="737" y="345"/>
                    <a:pt x="737" y="344"/>
                    <a:pt x="737" y="345"/>
                  </a:cubicBezTo>
                  <a:cubicBezTo>
                    <a:pt x="737" y="346"/>
                    <a:pt x="737" y="346"/>
                    <a:pt x="737" y="347"/>
                  </a:cubicBezTo>
                  <a:cubicBezTo>
                    <a:pt x="737" y="348"/>
                    <a:pt x="739" y="348"/>
                    <a:pt x="739" y="348"/>
                  </a:cubicBezTo>
                  <a:cubicBezTo>
                    <a:pt x="739" y="348"/>
                    <a:pt x="739" y="348"/>
                    <a:pt x="739" y="348"/>
                  </a:cubicBezTo>
                  <a:cubicBezTo>
                    <a:pt x="740" y="349"/>
                    <a:pt x="741" y="349"/>
                    <a:pt x="741" y="349"/>
                  </a:cubicBezTo>
                  <a:cubicBezTo>
                    <a:pt x="741" y="349"/>
                    <a:pt x="741" y="350"/>
                    <a:pt x="741" y="350"/>
                  </a:cubicBezTo>
                  <a:cubicBezTo>
                    <a:pt x="741" y="351"/>
                    <a:pt x="742" y="352"/>
                    <a:pt x="741" y="352"/>
                  </a:cubicBezTo>
                  <a:cubicBezTo>
                    <a:pt x="740" y="352"/>
                    <a:pt x="739" y="352"/>
                    <a:pt x="739" y="352"/>
                  </a:cubicBezTo>
                  <a:cubicBezTo>
                    <a:pt x="740" y="354"/>
                    <a:pt x="740" y="354"/>
                    <a:pt x="740" y="354"/>
                  </a:cubicBezTo>
                  <a:cubicBezTo>
                    <a:pt x="740" y="354"/>
                    <a:pt x="740" y="355"/>
                    <a:pt x="740" y="355"/>
                  </a:cubicBezTo>
                  <a:cubicBezTo>
                    <a:pt x="740" y="355"/>
                    <a:pt x="740" y="356"/>
                    <a:pt x="740" y="356"/>
                  </a:cubicBezTo>
                  <a:cubicBezTo>
                    <a:pt x="739" y="357"/>
                    <a:pt x="739" y="357"/>
                    <a:pt x="739" y="357"/>
                  </a:cubicBezTo>
                  <a:cubicBezTo>
                    <a:pt x="739" y="357"/>
                    <a:pt x="739" y="358"/>
                    <a:pt x="739" y="358"/>
                  </a:cubicBezTo>
                  <a:cubicBezTo>
                    <a:pt x="739" y="359"/>
                    <a:pt x="738" y="359"/>
                    <a:pt x="738" y="359"/>
                  </a:cubicBezTo>
                  <a:cubicBezTo>
                    <a:pt x="731" y="379"/>
                    <a:pt x="731" y="379"/>
                    <a:pt x="731" y="379"/>
                  </a:cubicBezTo>
                  <a:cubicBezTo>
                    <a:pt x="728" y="384"/>
                    <a:pt x="728" y="384"/>
                    <a:pt x="728" y="384"/>
                  </a:cubicBezTo>
                  <a:cubicBezTo>
                    <a:pt x="725" y="395"/>
                    <a:pt x="725" y="395"/>
                    <a:pt x="725" y="395"/>
                  </a:cubicBezTo>
                  <a:cubicBezTo>
                    <a:pt x="725" y="397"/>
                    <a:pt x="725" y="397"/>
                    <a:pt x="725" y="397"/>
                  </a:cubicBezTo>
                  <a:cubicBezTo>
                    <a:pt x="720" y="410"/>
                    <a:pt x="720" y="410"/>
                    <a:pt x="720" y="410"/>
                  </a:cubicBezTo>
                  <a:cubicBezTo>
                    <a:pt x="718" y="410"/>
                    <a:pt x="718" y="410"/>
                    <a:pt x="718" y="410"/>
                  </a:cubicBezTo>
                  <a:cubicBezTo>
                    <a:pt x="715" y="413"/>
                    <a:pt x="715" y="413"/>
                    <a:pt x="715" y="413"/>
                  </a:cubicBezTo>
                  <a:cubicBezTo>
                    <a:pt x="719" y="447"/>
                    <a:pt x="719" y="447"/>
                    <a:pt x="719" y="447"/>
                  </a:cubicBezTo>
                  <a:cubicBezTo>
                    <a:pt x="719" y="455"/>
                    <a:pt x="719" y="455"/>
                    <a:pt x="719" y="455"/>
                  </a:cubicBezTo>
                  <a:cubicBezTo>
                    <a:pt x="720" y="459"/>
                    <a:pt x="720" y="459"/>
                    <a:pt x="720" y="459"/>
                  </a:cubicBezTo>
                  <a:cubicBezTo>
                    <a:pt x="721" y="459"/>
                    <a:pt x="721" y="459"/>
                    <a:pt x="721" y="459"/>
                  </a:cubicBezTo>
                  <a:cubicBezTo>
                    <a:pt x="717" y="473"/>
                    <a:pt x="717" y="473"/>
                    <a:pt x="717" y="473"/>
                  </a:cubicBezTo>
                  <a:cubicBezTo>
                    <a:pt x="718" y="480"/>
                    <a:pt x="718" y="480"/>
                    <a:pt x="718" y="480"/>
                  </a:cubicBezTo>
                  <a:cubicBezTo>
                    <a:pt x="718" y="480"/>
                    <a:pt x="717" y="481"/>
                    <a:pt x="717" y="481"/>
                  </a:cubicBezTo>
                  <a:cubicBezTo>
                    <a:pt x="717" y="482"/>
                    <a:pt x="717" y="483"/>
                    <a:pt x="717" y="483"/>
                  </a:cubicBezTo>
                  <a:cubicBezTo>
                    <a:pt x="716" y="483"/>
                    <a:pt x="716" y="483"/>
                    <a:pt x="716" y="483"/>
                  </a:cubicBezTo>
                  <a:cubicBezTo>
                    <a:pt x="714" y="489"/>
                    <a:pt x="714" y="489"/>
                    <a:pt x="714" y="489"/>
                  </a:cubicBezTo>
                  <a:cubicBezTo>
                    <a:pt x="713" y="495"/>
                    <a:pt x="713" y="495"/>
                    <a:pt x="713" y="495"/>
                  </a:cubicBezTo>
                  <a:cubicBezTo>
                    <a:pt x="707" y="504"/>
                    <a:pt x="707" y="504"/>
                    <a:pt x="707" y="504"/>
                  </a:cubicBezTo>
                  <a:cubicBezTo>
                    <a:pt x="703" y="520"/>
                    <a:pt x="703" y="520"/>
                    <a:pt x="703" y="520"/>
                  </a:cubicBezTo>
                  <a:cubicBezTo>
                    <a:pt x="701" y="521"/>
                    <a:pt x="701" y="521"/>
                    <a:pt x="701" y="521"/>
                  </a:cubicBezTo>
                  <a:cubicBezTo>
                    <a:pt x="702" y="523"/>
                    <a:pt x="702" y="523"/>
                    <a:pt x="702" y="523"/>
                  </a:cubicBezTo>
                  <a:cubicBezTo>
                    <a:pt x="701" y="524"/>
                    <a:pt x="701" y="524"/>
                    <a:pt x="701" y="524"/>
                  </a:cubicBezTo>
                  <a:cubicBezTo>
                    <a:pt x="701" y="524"/>
                    <a:pt x="701" y="526"/>
                    <a:pt x="701" y="526"/>
                  </a:cubicBezTo>
                  <a:cubicBezTo>
                    <a:pt x="702" y="526"/>
                    <a:pt x="702" y="528"/>
                    <a:pt x="702" y="528"/>
                  </a:cubicBezTo>
                  <a:cubicBezTo>
                    <a:pt x="701" y="537"/>
                    <a:pt x="701" y="537"/>
                    <a:pt x="701" y="537"/>
                  </a:cubicBezTo>
                  <a:cubicBezTo>
                    <a:pt x="699" y="538"/>
                    <a:pt x="699" y="538"/>
                    <a:pt x="699" y="538"/>
                  </a:cubicBezTo>
                  <a:cubicBezTo>
                    <a:pt x="698" y="537"/>
                    <a:pt x="698" y="537"/>
                    <a:pt x="698" y="537"/>
                  </a:cubicBezTo>
                  <a:cubicBezTo>
                    <a:pt x="694" y="536"/>
                    <a:pt x="694" y="536"/>
                    <a:pt x="694" y="536"/>
                  </a:cubicBezTo>
                  <a:cubicBezTo>
                    <a:pt x="683" y="539"/>
                    <a:pt x="683" y="539"/>
                    <a:pt x="683" y="539"/>
                  </a:cubicBezTo>
                  <a:cubicBezTo>
                    <a:pt x="682" y="538"/>
                    <a:pt x="682" y="538"/>
                    <a:pt x="682" y="538"/>
                  </a:cubicBezTo>
                  <a:cubicBezTo>
                    <a:pt x="681" y="540"/>
                    <a:pt x="681" y="540"/>
                    <a:pt x="681" y="540"/>
                  </a:cubicBezTo>
                  <a:cubicBezTo>
                    <a:pt x="681" y="539"/>
                    <a:pt x="681" y="539"/>
                    <a:pt x="681" y="539"/>
                  </a:cubicBezTo>
                  <a:cubicBezTo>
                    <a:pt x="679" y="539"/>
                    <a:pt x="679" y="539"/>
                    <a:pt x="679" y="539"/>
                  </a:cubicBezTo>
                  <a:cubicBezTo>
                    <a:pt x="678" y="540"/>
                    <a:pt x="678" y="540"/>
                    <a:pt x="678" y="540"/>
                  </a:cubicBezTo>
                  <a:cubicBezTo>
                    <a:pt x="661" y="568"/>
                    <a:pt x="661" y="568"/>
                    <a:pt x="661" y="568"/>
                  </a:cubicBezTo>
                  <a:cubicBezTo>
                    <a:pt x="660" y="570"/>
                    <a:pt x="660" y="570"/>
                    <a:pt x="660" y="570"/>
                  </a:cubicBezTo>
                  <a:cubicBezTo>
                    <a:pt x="658" y="575"/>
                    <a:pt x="658" y="575"/>
                    <a:pt x="658" y="575"/>
                  </a:cubicBezTo>
                  <a:cubicBezTo>
                    <a:pt x="649" y="581"/>
                    <a:pt x="649" y="581"/>
                    <a:pt x="649" y="581"/>
                  </a:cubicBezTo>
                  <a:cubicBezTo>
                    <a:pt x="647" y="585"/>
                    <a:pt x="647" y="585"/>
                    <a:pt x="647" y="585"/>
                  </a:cubicBezTo>
                  <a:cubicBezTo>
                    <a:pt x="649" y="590"/>
                    <a:pt x="649" y="590"/>
                    <a:pt x="649" y="590"/>
                  </a:cubicBezTo>
                  <a:cubicBezTo>
                    <a:pt x="649" y="595"/>
                    <a:pt x="649" y="595"/>
                    <a:pt x="649" y="595"/>
                  </a:cubicBezTo>
                  <a:cubicBezTo>
                    <a:pt x="648" y="598"/>
                    <a:pt x="648" y="598"/>
                    <a:pt x="648" y="598"/>
                  </a:cubicBezTo>
                  <a:cubicBezTo>
                    <a:pt x="648" y="601"/>
                    <a:pt x="648" y="601"/>
                    <a:pt x="648" y="601"/>
                  </a:cubicBezTo>
                  <a:cubicBezTo>
                    <a:pt x="644" y="606"/>
                    <a:pt x="644" y="606"/>
                    <a:pt x="644" y="606"/>
                  </a:cubicBezTo>
                  <a:cubicBezTo>
                    <a:pt x="643" y="608"/>
                    <a:pt x="643" y="608"/>
                    <a:pt x="643" y="608"/>
                  </a:cubicBezTo>
                  <a:cubicBezTo>
                    <a:pt x="643" y="608"/>
                    <a:pt x="643" y="608"/>
                    <a:pt x="643" y="608"/>
                  </a:cubicBezTo>
                  <a:cubicBezTo>
                    <a:pt x="643" y="608"/>
                    <a:pt x="643" y="609"/>
                    <a:pt x="642" y="609"/>
                  </a:cubicBezTo>
                  <a:cubicBezTo>
                    <a:pt x="642" y="609"/>
                    <a:pt x="642" y="610"/>
                    <a:pt x="642" y="610"/>
                  </a:cubicBezTo>
                  <a:cubicBezTo>
                    <a:pt x="643" y="611"/>
                    <a:pt x="643" y="611"/>
                    <a:pt x="643" y="611"/>
                  </a:cubicBezTo>
                  <a:cubicBezTo>
                    <a:pt x="644" y="612"/>
                    <a:pt x="644" y="612"/>
                    <a:pt x="644" y="612"/>
                  </a:cubicBezTo>
                  <a:cubicBezTo>
                    <a:pt x="645" y="613"/>
                    <a:pt x="645" y="613"/>
                    <a:pt x="645" y="613"/>
                  </a:cubicBezTo>
                  <a:cubicBezTo>
                    <a:pt x="643" y="624"/>
                    <a:pt x="643" y="624"/>
                    <a:pt x="643" y="624"/>
                  </a:cubicBezTo>
                  <a:cubicBezTo>
                    <a:pt x="643" y="625"/>
                    <a:pt x="643" y="625"/>
                    <a:pt x="643" y="625"/>
                  </a:cubicBezTo>
                  <a:cubicBezTo>
                    <a:pt x="643" y="626"/>
                    <a:pt x="643" y="626"/>
                    <a:pt x="643" y="626"/>
                  </a:cubicBezTo>
                  <a:cubicBezTo>
                    <a:pt x="645" y="627"/>
                    <a:pt x="645" y="627"/>
                    <a:pt x="645" y="627"/>
                  </a:cubicBezTo>
                  <a:cubicBezTo>
                    <a:pt x="644" y="628"/>
                    <a:pt x="644" y="628"/>
                    <a:pt x="644" y="628"/>
                  </a:cubicBezTo>
                  <a:cubicBezTo>
                    <a:pt x="639" y="632"/>
                    <a:pt x="639" y="632"/>
                    <a:pt x="639" y="632"/>
                  </a:cubicBezTo>
                  <a:cubicBezTo>
                    <a:pt x="638" y="634"/>
                    <a:pt x="638" y="634"/>
                    <a:pt x="638" y="634"/>
                  </a:cubicBezTo>
                  <a:cubicBezTo>
                    <a:pt x="639" y="635"/>
                    <a:pt x="639" y="635"/>
                    <a:pt x="639" y="635"/>
                  </a:cubicBezTo>
                  <a:cubicBezTo>
                    <a:pt x="638" y="636"/>
                    <a:pt x="638" y="636"/>
                    <a:pt x="638" y="636"/>
                  </a:cubicBezTo>
                  <a:cubicBezTo>
                    <a:pt x="636" y="636"/>
                    <a:pt x="636" y="636"/>
                    <a:pt x="636" y="636"/>
                  </a:cubicBezTo>
                  <a:cubicBezTo>
                    <a:pt x="635" y="637"/>
                    <a:pt x="635" y="637"/>
                    <a:pt x="635" y="637"/>
                  </a:cubicBezTo>
                  <a:cubicBezTo>
                    <a:pt x="634" y="637"/>
                    <a:pt x="634" y="637"/>
                    <a:pt x="634" y="637"/>
                  </a:cubicBezTo>
                  <a:cubicBezTo>
                    <a:pt x="635" y="634"/>
                    <a:pt x="635" y="634"/>
                    <a:pt x="635" y="634"/>
                  </a:cubicBezTo>
                  <a:cubicBezTo>
                    <a:pt x="634" y="634"/>
                    <a:pt x="634" y="634"/>
                    <a:pt x="634" y="634"/>
                  </a:cubicBezTo>
                  <a:cubicBezTo>
                    <a:pt x="626" y="627"/>
                    <a:pt x="626" y="627"/>
                    <a:pt x="626" y="627"/>
                  </a:cubicBezTo>
                  <a:cubicBezTo>
                    <a:pt x="619" y="631"/>
                    <a:pt x="619" y="631"/>
                    <a:pt x="619" y="631"/>
                  </a:cubicBezTo>
                  <a:cubicBezTo>
                    <a:pt x="615" y="638"/>
                    <a:pt x="615" y="638"/>
                    <a:pt x="615" y="638"/>
                  </a:cubicBezTo>
                  <a:cubicBezTo>
                    <a:pt x="611" y="642"/>
                    <a:pt x="611" y="642"/>
                    <a:pt x="611" y="642"/>
                  </a:cubicBezTo>
                  <a:cubicBezTo>
                    <a:pt x="610" y="644"/>
                    <a:pt x="610" y="644"/>
                    <a:pt x="610" y="644"/>
                  </a:cubicBezTo>
                  <a:cubicBezTo>
                    <a:pt x="610" y="645"/>
                    <a:pt x="610" y="645"/>
                    <a:pt x="610" y="645"/>
                  </a:cubicBezTo>
                  <a:cubicBezTo>
                    <a:pt x="611" y="649"/>
                    <a:pt x="611" y="649"/>
                    <a:pt x="611" y="649"/>
                  </a:cubicBezTo>
                  <a:cubicBezTo>
                    <a:pt x="611" y="652"/>
                    <a:pt x="611" y="652"/>
                    <a:pt x="611" y="652"/>
                  </a:cubicBezTo>
                  <a:cubicBezTo>
                    <a:pt x="613" y="659"/>
                    <a:pt x="613" y="659"/>
                    <a:pt x="613" y="659"/>
                  </a:cubicBezTo>
                  <a:cubicBezTo>
                    <a:pt x="612" y="665"/>
                    <a:pt x="612" y="665"/>
                    <a:pt x="612" y="665"/>
                  </a:cubicBezTo>
                  <a:cubicBezTo>
                    <a:pt x="612" y="666"/>
                    <a:pt x="612" y="666"/>
                    <a:pt x="612" y="666"/>
                  </a:cubicBezTo>
                  <a:cubicBezTo>
                    <a:pt x="608" y="669"/>
                    <a:pt x="608" y="669"/>
                    <a:pt x="608" y="669"/>
                  </a:cubicBezTo>
                  <a:cubicBezTo>
                    <a:pt x="608" y="670"/>
                    <a:pt x="608" y="670"/>
                    <a:pt x="608" y="670"/>
                  </a:cubicBezTo>
                  <a:cubicBezTo>
                    <a:pt x="606" y="677"/>
                    <a:pt x="606" y="677"/>
                    <a:pt x="606" y="677"/>
                  </a:cubicBezTo>
                  <a:cubicBezTo>
                    <a:pt x="607" y="678"/>
                    <a:pt x="607" y="678"/>
                    <a:pt x="607" y="678"/>
                  </a:cubicBezTo>
                  <a:cubicBezTo>
                    <a:pt x="604" y="683"/>
                    <a:pt x="604" y="683"/>
                    <a:pt x="604" y="683"/>
                  </a:cubicBezTo>
                  <a:cubicBezTo>
                    <a:pt x="601" y="693"/>
                    <a:pt x="601" y="693"/>
                    <a:pt x="601" y="693"/>
                  </a:cubicBezTo>
                  <a:cubicBezTo>
                    <a:pt x="601" y="696"/>
                    <a:pt x="601" y="696"/>
                    <a:pt x="601" y="696"/>
                  </a:cubicBezTo>
                  <a:cubicBezTo>
                    <a:pt x="590" y="696"/>
                    <a:pt x="590" y="696"/>
                    <a:pt x="590" y="696"/>
                  </a:cubicBezTo>
                  <a:cubicBezTo>
                    <a:pt x="591" y="685"/>
                    <a:pt x="591" y="685"/>
                    <a:pt x="591" y="685"/>
                  </a:cubicBezTo>
                  <a:cubicBezTo>
                    <a:pt x="592" y="684"/>
                    <a:pt x="592" y="684"/>
                    <a:pt x="592" y="684"/>
                  </a:cubicBezTo>
                  <a:cubicBezTo>
                    <a:pt x="592" y="684"/>
                    <a:pt x="593" y="683"/>
                    <a:pt x="594" y="683"/>
                  </a:cubicBezTo>
                  <a:cubicBezTo>
                    <a:pt x="594" y="682"/>
                    <a:pt x="595" y="682"/>
                    <a:pt x="595" y="681"/>
                  </a:cubicBezTo>
                  <a:cubicBezTo>
                    <a:pt x="595" y="680"/>
                    <a:pt x="595" y="678"/>
                    <a:pt x="595" y="677"/>
                  </a:cubicBezTo>
                  <a:cubicBezTo>
                    <a:pt x="595" y="676"/>
                    <a:pt x="596" y="675"/>
                    <a:pt x="596" y="674"/>
                  </a:cubicBezTo>
                  <a:cubicBezTo>
                    <a:pt x="596" y="674"/>
                    <a:pt x="596" y="673"/>
                    <a:pt x="596" y="673"/>
                  </a:cubicBezTo>
                  <a:cubicBezTo>
                    <a:pt x="596" y="672"/>
                    <a:pt x="596" y="671"/>
                    <a:pt x="596" y="670"/>
                  </a:cubicBezTo>
                  <a:cubicBezTo>
                    <a:pt x="596" y="670"/>
                    <a:pt x="596" y="668"/>
                    <a:pt x="596" y="668"/>
                  </a:cubicBezTo>
                  <a:cubicBezTo>
                    <a:pt x="596" y="668"/>
                    <a:pt x="595" y="668"/>
                    <a:pt x="595" y="667"/>
                  </a:cubicBezTo>
                  <a:cubicBezTo>
                    <a:pt x="594" y="667"/>
                    <a:pt x="595" y="664"/>
                    <a:pt x="595" y="664"/>
                  </a:cubicBezTo>
                  <a:cubicBezTo>
                    <a:pt x="591" y="663"/>
                    <a:pt x="591" y="663"/>
                    <a:pt x="591" y="663"/>
                  </a:cubicBezTo>
                  <a:cubicBezTo>
                    <a:pt x="586" y="655"/>
                    <a:pt x="586" y="655"/>
                    <a:pt x="586" y="655"/>
                  </a:cubicBezTo>
                  <a:cubicBezTo>
                    <a:pt x="580" y="650"/>
                    <a:pt x="580" y="650"/>
                    <a:pt x="580" y="650"/>
                  </a:cubicBezTo>
                  <a:cubicBezTo>
                    <a:pt x="573" y="640"/>
                    <a:pt x="573" y="640"/>
                    <a:pt x="573" y="640"/>
                  </a:cubicBezTo>
                  <a:cubicBezTo>
                    <a:pt x="559" y="633"/>
                    <a:pt x="559" y="633"/>
                    <a:pt x="559" y="633"/>
                  </a:cubicBezTo>
                  <a:cubicBezTo>
                    <a:pt x="561" y="631"/>
                    <a:pt x="561" y="631"/>
                    <a:pt x="561" y="631"/>
                  </a:cubicBezTo>
                  <a:cubicBezTo>
                    <a:pt x="554" y="591"/>
                    <a:pt x="554" y="591"/>
                    <a:pt x="554" y="591"/>
                  </a:cubicBezTo>
                  <a:cubicBezTo>
                    <a:pt x="560" y="564"/>
                    <a:pt x="560" y="564"/>
                    <a:pt x="560" y="564"/>
                  </a:cubicBezTo>
                  <a:cubicBezTo>
                    <a:pt x="559" y="563"/>
                    <a:pt x="559" y="563"/>
                    <a:pt x="559" y="563"/>
                  </a:cubicBezTo>
                  <a:cubicBezTo>
                    <a:pt x="561" y="562"/>
                    <a:pt x="561" y="562"/>
                    <a:pt x="561" y="562"/>
                  </a:cubicBezTo>
                  <a:cubicBezTo>
                    <a:pt x="562" y="561"/>
                    <a:pt x="562" y="561"/>
                    <a:pt x="562" y="561"/>
                  </a:cubicBezTo>
                  <a:cubicBezTo>
                    <a:pt x="534" y="560"/>
                    <a:pt x="534" y="560"/>
                    <a:pt x="534" y="560"/>
                  </a:cubicBezTo>
                  <a:cubicBezTo>
                    <a:pt x="535" y="562"/>
                    <a:pt x="535" y="562"/>
                    <a:pt x="535" y="562"/>
                  </a:cubicBezTo>
                  <a:cubicBezTo>
                    <a:pt x="534" y="565"/>
                    <a:pt x="534" y="565"/>
                    <a:pt x="534" y="565"/>
                  </a:cubicBezTo>
                  <a:cubicBezTo>
                    <a:pt x="535" y="567"/>
                    <a:pt x="535" y="567"/>
                    <a:pt x="535" y="567"/>
                  </a:cubicBezTo>
                  <a:cubicBezTo>
                    <a:pt x="535" y="569"/>
                    <a:pt x="535" y="569"/>
                    <a:pt x="535" y="569"/>
                  </a:cubicBezTo>
                  <a:cubicBezTo>
                    <a:pt x="535" y="571"/>
                    <a:pt x="535" y="571"/>
                    <a:pt x="535" y="571"/>
                  </a:cubicBezTo>
                  <a:cubicBezTo>
                    <a:pt x="535" y="575"/>
                    <a:pt x="535" y="575"/>
                    <a:pt x="535" y="575"/>
                  </a:cubicBezTo>
                  <a:cubicBezTo>
                    <a:pt x="503" y="575"/>
                    <a:pt x="503" y="575"/>
                    <a:pt x="503" y="575"/>
                  </a:cubicBezTo>
                  <a:cubicBezTo>
                    <a:pt x="517" y="587"/>
                    <a:pt x="517" y="587"/>
                    <a:pt x="517" y="587"/>
                  </a:cubicBezTo>
                  <a:cubicBezTo>
                    <a:pt x="518" y="613"/>
                    <a:pt x="518" y="613"/>
                    <a:pt x="518" y="613"/>
                  </a:cubicBezTo>
                  <a:cubicBezTo>
                    <a:pt x="521" y="620"/>
                    <a:pt x="521" y="620"/>
                    <a:pt x="521" y="620"/>
                  </a:cubicBezTo>
                  <a:cubicBezTo>
                    <a:pt x="519" y="622"/>
                    <a:pt x="519" y="622"/>
                    <a:pt x="519" y="622"/>
                  </a:cubicBezTo>
                  <a:cubicBezTo>
                    <a:pt x="506" y="635"/>
                    <a:pt x="506" y="635"/>
                    <a:pt x="506" y="635"/>
                  </a:cubicBezTo>
                  <a:cubicBezTo>
                    <a:pt x="497" y="640"/>
                    <a:pt x="497" y="640"/>
                    <a:pt x="497" y="640"/>
                  </a:cubicBezTo>
                  <a:cubicBezTo>
                    <a:pt x="488" y="658"/>
                    <a:pt x="488" y="658"/>
                    <a:pt x="488" y="658"/>
                  </a:cubicBezTo>
                  <a:cubicBezTo>
                    <a:pt x="467" y="680"/>
                    <a:pt x="467" y="680"/>
                    <a:pt x="467" y="680"/>
                  </a:cubicBezTo>
                  <a:cubicBezTo>
                    <a:pt x="466" y="682"/>
                    <a:pt x="466" y="682"/>
                    <a:pt x="466" y="682"/>
                  </a:cubicBezTo>
                  <a:cubicBezTo>
                    <a:pt x="463" y="684"/>
                    <a:pt x="463" y="684"/>
                    <a:pt x="463" y="684"/>
                  </a:cubicBezTo>
                  <a:cubicBezTo>
                    <a:pt x="442" y="684"/>
                    <a:pt x="442" y="684"/>
                    <a:pt x="442" y="684"/>
                  </a:cubicBezTo>
                  <a:cubicBezTo>
                    <a:pt x="442" y="686"/>
                    <a:pt x="442" y="686"/>
                    <a:pt x="442" y="686"/>
                  </a:cubicBezTo>
                  <a:cubicBezTo>
                    <a:pt x="441" y="687"/>
                    <a:pt x="441" y="687"/>
                    <a:pt x="441" y="687"/>
                  </a:cubicBezTo>
                  <a:cubicBezTo>
                    <a:pt x="427" y="674"/>
                    <a:pt x="427" y="674"/>
                    <a:pt x="427" y="674"/>
                  </a:cubicBezTo>
                  <a:cubicBezTo>
                    <a:pt x="401" y="658"/>
                    <a:pt x="401" y="658"/>
                    <a:pt x="401" y="658"/>
                  </a:cubicBezTo>
                  <a:cubicBezTo>
                    <a:pt x="398" y="658"/>
                    <a:pt x="398" y="658"/>
                    <a:pt x="398" y="658"/>
                  </a:cubicBezTo>
                  <a:cubicBezTo>
                    <a:pt x="378" y="668"/>
                    <a:pt x="378" y="668"/>
                    <a:pt x="378" y="668"/>
                  </a:cubicBezTo>
                  <a:cubicBezTo>
                    <a:pt x="378" y="684"/>
                    <a:pt x="378" y="684"/>
                    <a:pt x="378" y="684"/>
                  </a:cubicBezTo>
                  <a:cubicBezTo>
                    <a:pt x="357" y="684"/>
                    <a:pt x="357" y="684"/>
                    <a:pt x="357" y="684"/>
                  </a:cubicBezTo>
                  <a:cubicBezTo>
                    <a:pt x="357" y="685"/>
                    <a:pt x="357" y="685"/>
                    <a:pt x="357" y="685"/>
                  </a:cubicBezTo>
                  <a:cubicBezTo>
                    <a:pt x="357" y="684"/>
                    <a:pt x="357" y="684"/>
                    <a:pt x="357" y="684"/>
                  </a:cubicBezTo>
                  <a:cubicBezTo>
                    <a:pt x="355" y="685"/>
                    <a:pt x="355" y="685"/>
                    <a:pt x="355" y="685"/>
                  </a:cubicBezTo>
                  <a:cubicBezTo>
                    <a:pt x="354" y="685"/>
                    <a:pt x="354" y="685"/>
                    <a:pt x="354" y="685"/>
                  </a:cubicBezTo>
                  <a:cubicBezTo>
                    <a:pt x="351" y="689"/>
                    <a:pt x="351" y="689"/>
                    <a:pt x="351" y="689"/>
                  </a:cubicBezTo>
                  <a:cubicBezTo>
                    <a:pt x="351" y="689"/>
                    <a:pt x="342" y="696"/>
                    <a:pt x="341" y="696"/>
                  </a:cubicBezTo>
                  <a:cubicBezTo>
                    <a:pt x="341" y="697"/>
                    <a:pt x="341" y="699"/>
                    <a:pt x="341" y="699"/>
                  </a:cubicBezTo>
                  <a:cubicBezTo>
                    <a:pt x="339" y="701"/>
                    <a:pt x="339" y="701"/>
                    <a:pt x="339" y="701"/>
                  </a:cubicBezTo>
                  <a:cubicBezTo>
                    <a:pt x="339" y="704"/>
                    <a:pt x="339" y="704"/>
                    <a:pt x="339" y="704"/>
                  </a:cubicBezTo>
                  <a:cubicBezTo>
                    <a:pt x="305" y="704"/>
                    <a:pt x="305" y="704"/>
                    <a:pt x="305" y="704"/>
                  </a:cubicBezTo>
                  <a:cubicBezTo>
                    <a:pt x="298" y="691"/>
                    <a:pt x="298" y="691"/>
                    <a:pt x="298" y="691"/>
                  </a:cubicBezTo>
                  <a:cubicBezTo>
                    <a:pt x="292" y="691"/>
                    <a:pt x="292" y="691"/>
                    <a:pt x="292" y="691"/>
                  </a:cubicBezTo>
                  <a:cubicBezTo>
                    <a:pt x="292" y="691"/>
                    <a:pt x="290" y="691"/>
                    <a:pt x="289" y="691"/>
                  </a:cubicBezTo>
                  <a:cubicBezTo>
                    <a:pt x="287" y="691"/>
                    <a:pt x="277" y="690"/>
                    <a:pt x="276" y="690"/>
                  </a:cubicBezTo>
                  <a:cubicBezTo>
                    <a:pt x="275" y="690"/>
                    <a:pt x="270" y="690"/>
                    <a:pt x="267" y="690"/>
                  </a:cubicBezTo>
                  <a:cubicBezTo>
                    <a:pt x="264" y="689"/>
                    <a:pt x="259" y="690"/>
                    <a:pt x="258" y="690"/>
                  </a:cubicBezTo>
                  <a:cubicBezTo>
                    <a:pt x="257" y="691"/>
                    <a:pt x="253" y="692"/>
                    <a:pt x="253" y="692"/>
                  </a:cubicBezTo>
                  <a:cubicBezTo>
                    <a:pt x="241" y="697"/>
                    <a:pt x="241" y="697"/>
                    <a:pt x="241" y="697"/>
                  </a:cubicBezTo>
                  <a:cubicBezTo>
                    <a:pt x="241" y="697"/>
                    <a:pt x="239" y="697"/>
                    <a:pt x="238" y="697"/>
                  </a:cubicBezTo>
                  <a:cubicBezTo>
                    <a:pt x="237" y="697"/>
                    <a:pt x="224" y="694"/>
                    <a:pt x="223" y="693"/>
                  </a:cubicBezTo>
                  <a:cubicBezTo>
                    <a:pt x="223" y="693"/>
                    <a:pt x="222" y="692"/>
                    <a:pt x="222" y="691"/>
                  </a:cubicBezTo>
                  <a:cubicBezTo>
                    <a:pt x="221" y="690"/>
                    <a:pt x="221" y="690"/>
                    <a:pt x="220" y="689"/>
                  </a:cubicBezTo>
                  <a:cubicBezTo>
                    <a:pt x="220" y="688"/>
                    <a:pt x="218" y="680"/>
                    <a:pt x="217" y="679"/>
                  </a:cubicBezTo>
                  <a:cubicBezTo>
                    <a:pt x="217" y="678"/>
                    <a:pt x="216" y="676"/>
                    <a:pt x="216" y="675"/>
                  </a:cubicBezTo>
                  <a:cubicBezTo>
                    <a:pt x="215" y="675"/>
                    <a:pt x="211" y="671"/>
                    <a:pt x="210" y="671"/>
                  </a:cubicBezTo>
                  <a:cubicBezTo>
                    <a:pt x="210" y="671"/>
                    <a:pt x="208" y="668"/>
                    <a:pt x="208" y="667"/>
                  </a:cubicBezTo>
                  <a:cubicBezTo>
                    <a:pt x="207" y="666"/>
                    <a:pt x="206" y="665"/>
                    <a:pt x="205" y="664"/>
                  </a:cubicBezTo>
                  <a:cubicBezTo>
                    <a:pt x="205" y="664"/>
                    <a:pt x="202" y="663"/>
                    <a:pt x="202" y="663"/>
                  </a:cubicBezTo>
                  <a:cubicBezTo>
                    <a:pt x="202" y="663"/>
                    <a:pt x="202" y="663"/>
                    <a:pt x="202" y="662"/>
                  </a:cubicBezTo>
                  <a:cubicBezTo>
                    <a:pt x="202" y="661"/>
                    <a:pt x="202" y="657"/>
                    <a:pt x="202" y="656"/>
                  </a:cubicBezTo>
                  <a:cubicBezTo>
                    <a:pt x="202" y="655"/>
                    <a:pt x="202" y="653"/>
                    <a:pt x="202" y="653"/>
                  </a:cubicBezTo>
                  <a:cubicBezTo>
                    <a:pt x="201" y="653"/>
                    <a:pt x="201" y="653"/>
                    <a:pt x="201" y="653"/>
                  </a:cubicBezTo>
                  <a:cubicBezTo>
                    <a:pt x="201" y="653"/>
                    <a:pt x="200" y="654"/>
                    <a:pt x="200" y="653"/>
                  </a:cubicBezTo>
                  <a:cubicBezTo>
                    <a:pt x="200" y="653"/>
                    <a:pt x="200" y="653"/>
                    <a:pt x="200" y="652"/>
                  </a:cubicBezTo>
                  <a:cubicBezTo>
                    <a:pt x="200" y="652"/>
                    <a:pt x="201" y="651"/>
                    <a:pt x="200" y="651"/>
                  </a:cubicBezTo>
                  <a:cubicBezTo>
                    <a:pt x="199" y="651"/>
                    <a:pt x="199" y="652"/>
                    <a:pt x="199" y="652"/>
                  </a:cubicBezTo>
                  <a:cubicBezTo>
                    <a:pt x="198" y="652"/>
                    <a:pt x="198" y="652"/>
                    <a:pt x="198" y="652"/>
                  </a:cubicBezTo>
                  <a:cubicBezTo>
                    <a:pt x="198" y="652"/>
                    <a:pt x="198" y="653"/>
                    <a:pt x="198" y="652"/>
                  </a:cubicBezTo>
                  <a:cubicBezTo>
                    <a:pt x="198" y="652"/>
                    <a:pt x="198" y="651"/>
                    <a:pt x="198" y="651"/>
                  </a:cubicBezTo>
                  <a:cubicBezTo>
                    <a:pt x="198" y="651"/>
                    <a:pt x="197" y="653"/>
                    <a:pt x="197" y="652"/>
                  </a:cubicBezTo>
                  <a:cubicBezTo>
                    <a:pt x="196" y="652"/>
                    <a:pt x="196" y="651"/>
                    <a:pt x="196" y="651"/>
                  </a:cubicBezTo>
                  <a:cubicBezTo>
                    <a:pt x="196" y="651"/>
                    <a:pt x="195" y="651"/>
                    <a:pt x="195" y="651"/>
                  </a:cubicBezTo>
                  <a:cubicBezTo>
                    <a:pt x="195" y="651"/>
                    <a:pt x="195" y="650"/>
                    <a:pt x="195" y="650"/>
                  </a:cubicBezTo>
                  <a:cubicBezTo>
                    <a:pt x="194" y="651"/>
                    <a:pt x="194" y="651"/>
                    <a:pt x="194" y="651"/>
                  </a:cubicBezTo>
                  <a:cubicBezTo>
                    <a:pt x="194" y="650"/>
                    <a:pt x="194" y="650"/>
                    <a:pt x="194" y="650"/>
                  </a:cubicBezTo>
                  <a:cubicBezTo>
                    <a:pt x="193" y="650"/>
                    <a:pt x="193" y="651"/>
                    <a:pt x="193" y="651"/>
                  </a:cubicBezTo>
                  <a:cubicBezTo>
                    <a:pt x="193" y="651"/>
                    <a:pt x="192" y="652"/>
                    <a:pt x="192" y="651"/>
                  </a:cubicBezTo>
                  <a:cubicBezTo>
                    <a:pt x="192" y="650"/>
                    <a:pt x="192" y="650"/>
                    <a:pt x="191" y="651"/>
                  </a:cubicBezTo>
                  <a:cubicBezTo>
                    <a:pt x="191" y="651"/>
                    <a:pt x="191" y="652"/>
                    <a:pt x="191" y="651"/>
                  </a:cubicBezTo>
                  <a:cubicBezTo>
                    <a:pt x="191" y="651"/>
                    <a:pt x="190" y="652"/>
                    <a:pt x="190" y="652"/>
                  </a:cubicBezTo>
                  <a:cubicBezTo>
                    <a:pt x="189" y="651"/>
                    <a:pt x="190" y="650"/>
                    <a:pt x="189" y="651"/>
                  </a:cubicBezTo>
                  <a:cubicBezTo>
                    <a:pt x="189" y="651"/>
                    <a:pt x="189" y="651"/>
                    <a:pt x="188" y="651"/>
                  </a:cubicBezTo>
                  <a:cubicBezTo>
                    <a:pt x="188" y="651"/>
                    <a:pt x="188" y="651"/>
                    <a:pt x="188" y="651"/>
                  </a:cubicBezTo>
                  <a:cubicBezTo>
                    <a:pt x="188" y="651"/>
                    <a:pt x="187" y="652"/>
                    <a:pt x="186" y="652"/>
                  </a:cubicBezTo>
                  <a:cubicBezTo>
                    <a:pt x="186" y="652"/>
                    <a:pt x="185" y="651"/>
                    <a:pt x="185" y="651"/>
                  </a:cubicBezTo>
                  <a:cubicBezTo>
                    <a:pt x="185" y="651"/>
                    <a:pt x="185" y="652"/>
                    <a:pt x="185" y="652"/>
                  </a:cubicBezTo>
                  <a:cubicBezTo>
                    <a:pt x="184" y="652"/>
                    <a:pt x="184" y="652"/>
                    <a:pt x="184" y="652"/>
                  </a:cubicBezTo>
                  <a:cubicBezTo>
                    <a:pt x="182" y="652"/>
                    <a:pt x="182" y="652"/>
                    <a:pt x="182" y="652"/>
                  </a:cubicBezTo>
                  <a:cubicBezTo>
                    <a:pt x="182" y="652"/>
                    <a:pt x="182" y="652"/>
                    <a:pt x="182" y="652"/>
                  </a:cubicBezTo>
                  <a:cubicBezTo>
                    <a:pt x="181" y="653"/>
                    <a:pt x="181" y="653"/>
                    <a:pt x="181" y="653"/>
                  </a:cubicBezTo>
                  <a:cubicBezTo>
                    <a:pt x="180" y="652"/>
                    <a:pt x="180" y="652"/>
                    <a:pt x="180" y="652"/>
                  </a:cubicBezTo>
                  <a:cubicBezTo>
                    <a:pt x="179" y="653"/>
                    <a:pt x="179" y="653"/>
                    <a:pt x="179" y="653"/>
                  </a:cubicBezTo>
                  <a:cubicBezTo>
                    <a:pt x="179" y="652"/>
                    <a:pt x="179" y="652"/>
                    <a:pt x="179" y="652"/>
                  </a:cubicBezTo>
                  <a:cubicBezTo>
                    <a:pt x="177" y="652"/>
                    <a:pt x="177" y="652"/>
                    <a:pt x="177" y="652"/>
                  </a:cubicBezTo>
                  <a:cubicBezTo>
                    <a:pt x="176" y="653"/>
                    <a:pt x="176" y="653"/>
                    <a:pt x="176" y="653"/>
                  </a:cubicBezTo>
                  <a:cubicBezTo>
                    <a:pt x="176" y="652"/>
                    <a:pt x="176" y="652"/>
                    <a:pt x="176" y="652"/>
                  </a:cubicBezTo>
                  <a:cubicBezTo>
                    <a:pt x="175" y="653"/>
                    <a:pt x="175" y="653"/>
                    <a:pt x="175" y="653"/>
                  </a:cubicBezTo>
                  <a:cubicBezTo>
                    <a:pt x="175" y="653"/>
                    <a:pt x="175" y="653"/>
                    <a:pt x="175" y="653"/>
                  </a:cubicBezTo>
                  <a:cubicBezTo>
                    <a:pt x="174" y="654"/>
                    <a:pt x="174" y="654"/>
                    <a:pt x="174" y="654"/>
                  </a:cubicBezTo>
                  <a:cubicBezTo>
                    <a:pt x="173" y="653"/>
                    <a:pt x="173" y="653"/>
                    <a:pt x="173" y="653"/>
                  </a:cubicBezTo>
                  <a:cubicBezTo>
                    <a:pt x="172" y="654"/>
                    <a:pt x="172" y="654"/>
                    <a:pt x="172" y="654"/>
                  </a:cubicBezTo>
                  <a:cubicBezTo>
                    <a:pt x="170" y="653"/>
                    <a:pt x="170" y="653"/>
                    <a:pt x="170" y="653"/>
                  </a:cubicBezTo>
                  <a:cubicBezTo>
                    <a:pt x="169" y="655"/>
                    <a:pt x="169" y="655"/>
                    <a:pt x="169" y="655"/>
                  </a:cubicBezTo>
                  <a:cubicBezTo>
                    <a:pt x="168" y="655"/>
                    <a:pt x="168" y="655"/>
                    <a:pt x="168" y="655"/>
                  </a:cubicBezTo>
                  <a:cubicBezTo>
                    <a:pt x="167" y="654"/>
                    <a:pt x="167" y="654"/>
                    <a:pt x="167" y="654"/>
                  </a:cubicBezTo>
                  <a:cubicBezTo>
                    <a:pt x="167" y="655"/>
                    <a:pt x="167" y="655"/>
                    <a:pt x="167" y="655"/>
                  </a:cubicBezTo>
                  <a:cubicBezTo>
                    <a:pt x="167" y="655"/>
                    <a:pt x="166" y="654"/>
                    <a:pt x="166" y="654"/>
                  </a:cubicBezTo>
                  <a:cubicBezTo>
                    <a:pt x="166" y="655"/>
                    <a:pt x="165" y="656"/>
                    <a:pt x="165" y="656"/>
                  </a:cubicBezTo>
                  <a:cubicBezTo>
                    <a:pt x="165" y="655"/>
                    <a:pt x="165" y="655"/>
                    <a:pt x="165" y="655"/>
                  </a:cubicBezTo>
                  <a:cubicBezTo>
                    <a:pt x="165" y="656"/>
                    <a:pt x="165" y="656"/>
                    <a:pt x="165" y="656"/>
                  </a:cubicBezTo>
                  <a:cubicBezTo>
                    <a:pt x="164" y="655"/>
                    <a:pt x="164" y="655"/>
                    <a:pt x="164" y="655"/>
                  </a:cubicBezTo>
                  <a:cubicBezTo>
                    <a:pt x="163" y="655"/>
                    <a:pt x="163" y="655"/>
                    <a:pt x="163" y="655"/>
                  </a:cubicBezTo>
                  <a:cubicBezTo>
                    <a:pt x="162" y="657"/>
                    <a:pt x="162" y="657"/>
                    <a:pt x="162" y="657"/>
                  </a:cubicBezTo>
                  <a:cubicBezTo>
                    <a:pt x="162" y="656"/>
                    <a:pt x="162" y="656"/>
                    <a:pt x="162" y="656"/>
                  </a:cubicBezTo>
                  <a:cubicBezTo>
                    <a:pt x="162" y="656"/>
                    <a:pt x="161" y="657"/>
                    <a:pt x="161" y="657"/>
                  </a:cubicBezTo>
                  <a:cubicBezTo>
                    <a:pt x="161" y="657"/>
                    <a:pt x="161" y="658"/>
                    <a:pt x="161" y="658"/>
                  </a:cubicBezTo>
                  <a:cubicBezTo>
                    <a:pt x="161" y="658"/>
                    <a:pt x="159" y="657"/>
                    <a:pt x="159" y="658"/>
                  </a:cubicBezTo>
                  <a:cubicBezTo>
                    <a:pt x="160" y="658"/>
                    <a:pt x="160" y="660"/>
                    <a:pt x="160" y="660"/>
                  </a:cubicBezTo>
                  <a:cubicBezTo>
                    <a:pt x="159" y="660"/>
                    <a:pt x="159" y="660"/>
                    <a:pt x="159" y="660"/>
                  </a:cubicBezTo>
                  <a:cubicBezTo>
                    <a:pt x="160" y="661"/>
                    <a:pt x="160" y="661"/>
                    <a:pt x="160" y="661"/>
                  </a:cubicBezTo>
                  <a:cubicBezTo>
                    <a:pt x="159" y="661"/>
                    <a:pt x="159" y="661"/>
                    <a:pt x="159" y="661"/>
                  </a:cubicBezTo>
                  <a:cubicBezTo>
                    <a:pt x="159" y="661"/>
                    <a:pt x="161" y="662"/>
                    <a:pt x="160" y="662"/>
                  </a:cubicBezTo>
                  <a:cubicBezTo>
                    <a:pt x="159" y="662"/>
                    <a:pt x="158" y="662"/>
                    <a:pt x="158" y="662"/>
                  </a:cubicBezTo>
                  <a:cubicBezTo>
                    <a:pt x="159" y="663"/>
                    <a:pt x="159" y="663"/>
                    <a:pt x="159" y="663"/>
                  </a:cubicBezTo>
                  <a:cubicBezTo>
                    <a:pt x="158" y="664"/>
                    <a:pt x="158" y="664"/>
                    <a:pt x="158" y="664"/>
                  </a:cubicBezTo>
                  <a:cubicBezTo>
                    <a:pt x="160" y="665"/>
                    <a:pt x="160" y="665"/>
                    <a:pt x="160" y="665"/>
                  </a:cubicBezTo>
                  <a:cubicBezTo>
                    <a:pt x="160" y="665"/>
                    <a:pt x="158" y="666"/>
                    <a:pt x="159" y="666"/>
                  </a:cubicBezTo>
                  <a:cubicBezTo>
                    <a:pt x="159" y="666"/>
                    <a:pt x="160" y="666"/>
                    <a:pt x="160" y="666"/>
                  </a:cubicBezTo>
                  <a:cubicBezTo>
                    <a:pt x="160" y="666"/>
                    <a:pt x="159" y="667"/>
                    <a:pt x="159" y="667"/>
                  </a:cubicBezTo>
                  <a:cubicBezTo>
                    <a:pt x="160" y="667"/>
                    <a:pt x="161" y="668"/>
                    <a:pt x="161" y="668"/>
                  </a:cubicBezTo>
                  <a:cubicBezTo>
                    <a:pt x="160" y="668"/>
                    <a:pt x="159" y="668"/>
                    <a:pt x="159" y="668"/>
                  </a:cubicBezTo>
                  <a:cubicBezTo>
                    <a:pt x="159" y="669"/>
                    <a:pt x="159" y="669"/>
                    <a:pt x="159" y="669"/>
                  </a:cubicBezTo>
                  <a:cubicBezTo>
                    <a:pt x="159" y="669"/>
                    <a:pt x="157" y="668"/>
                    <a:pt x="158" y="669"/>
                  </a:cubicBezTo>
                  <a:cubicBezTo>
                    <a:pt x="158" y="669"/>
                    <a:pt x="159" y="670"/>
                    <a:pt x="159" y="670"/>
                  </a:cubicBezTo>
                  <a:cubicBezTo>
                    <a:pt x="158" y="670"/>
                    <a:pt x="157" y="670"/>
                    <a:pt x="158" y="670"/>
                  </a:cubicBezTo>
                  <a:cubicBezTo>
                    <a:pt x="159" y="670"/>
                    <a:pt x="160" y="671"/>
                    <a:pt x="159" y="671"/>
                  </a:cubicBezTo>
                  <a:cubicBezTo>
                    <a:pt x="158" y="671"/>
                    <a:pt x="157" y="671"/>
                    <a:pt x="157" y="671"/>
                  </a:cubicBezTo>
                  <a:cubicBezTo>
                    <a:pt x="157" y="671"/>
                    <a:pt x="157" y="672"/>
                    <a:pt x="157" y="672"/>
                  </a:cubicBezTo>
                  <a:cubicBezTo>
                    <a:pt x="157" y="672"/>
                    <a:pt x="156" y="672"/>
                    <a:pt x="157" y="673"/>
                  </a:cubicBezTo>
                  <a:cubicBezTo>
                    <a:pt x="157" y="673"/>
                    <a:pt x="157" y="673"/>
                    <a:pt x="157" y="673"/>
                  </a:cubicBezTo>
                  <a:cubicBezTo>
                    <a:pt x="156" y="674"/>
                    <a:pt x="156" y="674"/>
                    <a:pt x="156" y="674"/>
                  </a:cubicBezTo>
                  <a:cubicBezTo>
                    <a:pt x="156" y="674"/>
                    <a:pt x="156" y="675"/>
                    <a:pt x="155" y="675"/>
                  </a:cubicBezTo>
                  <a:cubicBezTo>
                    <a:pt x="155" y="675"/>
                    <a:pt x="154" y="675"/>
                    <a:pt x="155" y="676"/>
                  </a:cubicBezTo>
                  <a:cubicBezTo>
                    <a:pt x="155" y="676"/>
                    <a:pt x="156" y="676"/>
                    <a:pt x="155" y="676"/>
                  </a:cubicBezTo>
                  <a:cubicBezTo>
                    <a:pt x="154" y="677"/>
                    <a:pt x="154" y="677"/>
                    <a:pt x="154" y="677"/>
                  </a:cubicBezTo>
                  <a:cubicBezTo>
                    <a:pt x="154" y="678"/>
                    <a:pt x="154" y="678"/>
                    <a:pt x="154" y="678"/>
                  </a:cubicBezTo>
                  <a:cubicBezTo>
                    <a:pt x="153" y="678"/>
                    <a:pt x="153" y="678"/>
                    <a:pt x="153" y="678"/>
                  </a:cubicBezTo>
                  <a:cubicBezTo>
                    <a:pt x="153" y="678"/>
                    <a:pt x="153" y="680"/>
                    <a:pt x="153" y="680"/>
                  </a:cubicBezTo>
                  <a:cubicBezTo>
                    <a:pt x="152" y="679"/>
                    <a:pt x="152" y="679"/>
                    <a:pt x="152" y="679"/>
                  </a:cubicBezTo>
                  <a:cubicBezTo>
                    <a:pt x="151" y="680"/>
                    <a:pt x="150" y="680"/>
                    <a:pt x="150" y="680"/>
                  </a:cubicBezTo>
                  <a:cubicBezTo>
                    <a:pt x="150" y="680"/>
                    <a:pt x="149" y="681"/>
                    <a:pt x="149" y="681"/>
                  </a:cubicBezTo>
                  <a:cubicBezTo>
                    <a:pt x="149" y="681"/>
                    <a:pt x="147" y="681"/>
                    <a:pt x="147" y="681"/>
                  </a:cubicBezTo>
                  <a:cubicBezTo>
                    <a:pt x="147" y="682"/>
                    <a:pt x="147" y="682"/>
                    <a:pt x="147" y="682"/>
                  </a:cubicBezTo>
                  <a:cubicBezTo>
                    <a:pt x="147" y="682"/>
                    <a:pt x="147" y="682"/>
                    <a:pt x="146" y="682"/>
                  </a:cubicBezTo>
                  <a:cubicBezTo>
                    <a:pt x="146" y="682"/>
                    <a:pt x="144" y="681"/>
                    <a:pt x="144" y="681"/>
                  </a:cubicBezTo>
                  <a:cubicBezTo>
                    <a:pt x="144" y="681"/>
                    <a:pt x="144" y="682"/>
                    <a:pt x="144" y="682"/>
                  </a:cubicBezTo>
                  <a:cubicBezTo>
                    <a:pt x="143" y="682"/>
                    <a:pt x="143" y="681"/>
                    <a:pt x="143" y="681"/>
                  </a:cubicBezTo>
                  <a:cubicBezTo>
                    <a:pt x="143" y="680"/>
                    <a:pt x="143" y="680"/>
                    <a:pt x="143" y="680"/>
                  </a:cubicBezTo>
                  <a:cubicBezTo>
                    <a:pt x="142" y="680"/>
                    <a:pt x="142" y="680"/>
                    <a:pt x="142" y="680"/>
                  </a:cubicBezTo>
                  <a:cubicBezTo>
                    <a:pt x="142" y="681"/>
                    <a:pt x="142" y="681"/>
                    <a:pt x="142" y="681"/>
                  </a:cubicBezTo>
                  <a:cubicBezTo>
                    <a:pt x="140" y="681"/>
                    <a:pt x="140" y="681"/>
                    <a:pt x="140" y="681"/>
                  </a:cubicBezTo>
                  <a:cubicBezTo>
                    <a:pt x="140" y="681"/>
                    <a:pt x="140" y="681"/>
                    <a:pt x="139" y="681"/>
                  </a:cubicBezTo>
                  <a:cubicBezTo>
                    <a:pt x="139" y="681"/>
                    <a:pt x="139" y="681"/>
                    <a:pt x="138" y="681"/>
                  </a:cubicBezTo>
                  <a:cubicBezTo>
                    <a:pt x="137" y="682"/>
                    <a:pt x="138" y="682"/>
                    <a:pt x="137" y="682"/>
                  </a:cubicBezTo>
                  <a:cubicBezTo>
                    <a:pt x="137" y="681"/>
                    <a:pt x="136" y="681"/>
                    <a:pt x="136" y="681"/>
                  </a:cubicBezTo>
                  <a:cubicBezTo>
                    <a:pt x="135" y="681"/>
                    <a:pt x="135" y="681"/>
                    <a:pt x="135" y="681"/>
                  </a:cubicBezTo>
                  <a:cubicBezTo>
                    <a:pt x="135" y="681"/>
                    <a:pt x="135" y="681"/>
                    <a:pt x="135" y="681"/>
                  </a:cubicBezTo>
                  <a:cubicBezTo>
                    <a:pt x="134" y="681"/>
                    <a:pt x="134" y="682"/>
                    <a:pt x="134" y="681"/>
                  </a:cubicBezTo>
                  <a:cubicBezTo>
                    <a:pt x="134" y="681"/>
                    <a:pt x="133" y="681"/>
                    <a:pt x="133" y="681"/>
                  </a:cubicBezTo>
                  <a:cubicBezTo>
                    <a:pt x="133" y="681"/>
                    <a:pt x="133" y="681"/>
                    <a:pt x="133" y="681"/>
                  </a:cubicBezTo>
                  <a:cubicBezTo>
                    <a:pt x="132" y="680"/>
                    <a:pt x="133" y="680"/>
                    <a:pt x="132" y="680"/>
                  </a:cubicBezTo>
                  <a:cubicBezTo>
                    <a:pt x="132" y="680"/>
                    <a:pt x="130" y="680"/>
                    <a:pt x="130" y="680"/>
                  </a:cubicBezTo>
                  <a:cubicBezTo>
                    <a:pt x="130" y="680"/>
                    <a:pt x="130" y="681"/>
                    <a:pt x="130" y="681"/>
                  </a:cubicBezTo>
                  <a:cubicBezTo>
                    <a:pt x="129" y="681"/>
                    <a:pt x="129" y="681"/>
                    <a:pt x="129" y="681"/>
                  </a:cubicBezTo>
                  <a:cubicBezTo>
                    <a:pt x="129" y="682"/>
                    <a:pt x="129" y="682"/>
                    <a:pt x="129" y="682"/>
                  </a:cubicBezTo>
                  <a:cubicBezTo>
                    <a:pt x="129" y="682"/>
                    <a:pt x="128" y="682"/>
                    <a:pt x="128" y="682"/>
                  </a:cubicBezTo>
                  <a:cubicBezTo>
                    <a:pt x="128" y="682"/>
                    <a:pt x="128" y="682"/>
                    <a:pt x="127" y="682"/>
                  </a:cubicBezTo>
                  <a:cubicBezTo>
                    <a:pt x="126" y="682"/>
                    <a:pt x="126" y="682"/>
                    <a:pt x="125" y="682"/>
                  </a:cubicBezTo>
                  <a:cubicBezTo>
                    <a:pt x="125" y="682"/>
                    <a:pt x="125" y="682"/>
                    <a:pt x="125" y="682"/>
                  </a:cubicBezTo>
                  <a:cubicBezTo>
                    <a:pt x="125" y="682"/>
                    <a:pt x="125" y="681"/>
                    <a:pt x="124" y="681"/>
                  </a:cubicBezTo>
                  <a:cubicBezTo>
                    <a:pt x="124" y="682"/>
                    <a:pt x="123" y="682"/>
                    <a:pt x="123" y="682"/>
                  </a:cubicBezTo>
                  <a:cubicBezTo>
                    <a:pt x="122" y="682"/>
                    <a:pt x="122" y="682"/>
                    <a:pt x="121" y="682"/>
                  </a:cubicBezTo>
                  <a:cubicBezTo>
                    <a:pt x="121" y="682"/>
                    <a:pt x="121" y="682"/>
                    <a:pt x="120" y="682"/>
                  </a:cubicBezTo>
                  <a:cubicBezTo>
                    <a:pt x="120" y="682"/>
                    <a:pt x="119" y="682"/>
                    <a:pt x="119" y="682"/>
                  </a:cubicBezTo>
                  <a:cubicBezTo>
                    <a:pt x="119" y="682"/>
                    <a:pt x="118" y="684"/>
                    <a:pt x="118" y="684"/>
                  </a:cubicBezTo>
                  <a:cubicBezTo>
                    <a:pt x="117" y="684"/>
                    <a:pt x="117" y="685"/>
                    <a:pt x="116" y="685"/>
                  </a:cubicBezTo>
                  <a:cubicBezTo>
                    <a:pt x="116" y="685"/>
                    <a:pt x="115" y="685"/>
                    <a:pt x="115" y="685"/>
                  </a:cubicBezTo>
                  <a:cubicBezTo>
                    <a:pt x="115" y="684"/>
                    <a:pt x="114" y="685"/>
                    <a:pt x="114" y="685"/>
                  </a:cubicBezTo>
                  <a:cubicBezTo>
                    <a:pt x="113" y="685"/>
                    <a:pt x="112" y="685"/>
                    <a:pt x="113" y="686"/>
                  </a:cubicBezTo>
                  <a:cubicBezTo>
                    <a:pt x="113" y="686"/>
                    <a:pt x="113" y="687"/>
                    <a:pt x="113" y="687"/>
                  </a:cubicBezTo>
                  <a:cubicBezTo>
                    <a:pt x="113" y="687"/>
                    <a:pt x="113" y="688"/>
                    <a:pt x="112" y="688"/>
                  </a:cubicBezTo>
                  <a:cubicBezTo>
                    <a:pt x="112" y="688"/>
                    <a:pt x="110" y="688"/>
                    <a:pt x="110" y="688"/>
                  </a:cubicBezTo>
                  <a:cubicBezTo>
                    <a:pt x="93" y="688"/>
                    <a:pt x="93" y="688"/>
                    <a:pt x="93" y="688"/>
                  </a:cubicBezTo>
                  <a:cubicBezTo>
                    <a:pt x="93" y="688"/>
                    <a:pt x="91" y="677"/>
                    <a:pt x="91" y="677"/>
                  </a:cubicBezTo>
                  <a:cubicBezTo>
                    <a:pt x="92" y="677"/>
                    <a:pt x="73" y="648"/>
                    <a:pt x="73" y="648"/>
                  </a:cubicBezTo>
                  <a:cubicBezTo>
                    <a:pt x="72" y="647"/>
                    <a:pt x="72" y="647"/>
                    <a:pt x="72" y="647"/>
                  </a:cubicBezTo>
                  <a:cubicBezTo>
                    <a:pt x="72" y="647"/>
                    <a:pt x="71" y="646"/>
                    <a:pt x="71" y="646"/>
                  </a:cubicBezTo>
                  <a:cubicBezTo>
                    <a:pt x="71" y="646"/>
                    <a:pt x="72" y="645"/>
                    <a:pt x="70" y="645"/>
                  </a:cubicBezTo>
                  <a:cubicBezTo>
                    <a:pt x="69" y="644"/>
                    <a:pt x="67" y="643"/>
                    <a:pt x="67" y="643"/>
                  </a:cubicBezTo>
                  <a:cubicBezTo>
                    <a:pt x="66" y="642"/>
                    <a:pt x="65" y="641"/>
                    <a:pt x="65" y="641"/>
                  </a:cubicBezTo>
                  <a:cubicBezTo>
                    <a:pt x="65" y="640"/>
                    <a:pt x="64" y="639"/>
                    <a:pt x="63" y="639"/>
                  </a:cubicBezTo>
                  <a:cubicBezTo>
                    <a:pt x="63" y="638"/>
                    <a:pt x="61" y="637"/>
                    <a:pt x="61" y="637"/>
                  </a:cubicBezTo>
                  <a:cubicBezTo>
                    <a:pt x="60" y="637"/>
                    <a:pt x="58" y="637"/>
                    <a:pt x="58" y="637"/>
                  </a:cubicBezTo>
                  <a:cubicBezTo>
                    <a:pt x="58" y="636"/>
                    <a:pt x="58" y="635"/>
                    <a:pt x="58" y="634"/>
                  </a:cubicBezTo>
                  <a:cubicBezTo>
                    <a:pt x="57" y="633"/>
                    <a:pt x="58" y="633"/>
                    <a:pt x="57" y="631"/>
                  </a:cubicBezTo>
                  <a:cubicBezTo>
                    <a:pt x="56" y="630"/>
                    <a:pt x="55" y="630"/>
                    <a:pt x="55" y="629"/>
                  </a:cubicBezTo>
                  <a:cubicBezTo>
                    <a:pt x="54" y="628"/>
                    <a:pt x="52" y="627"/>
                    <a:pt x="52" y="627"/>
                  </a:cubicBezTo>
                  <a:lnTo>
                    <a:pt x="52" y="62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1476"/>
            <p:cNvSpPr>
              <a:spLocks/>
            </p:cNvSpPr>
            <p:nvPr/>
          </p:nvSpPr>
          <p:spPr bwMode="auto">
            <a:xfrm>
              <a:off x="11404600" y="5016501"/>
              <a:ext cx="34925" cy="39688"/>
            </a:xfrm>
            <a:custGeom>
              <a:avLst/>
              <a:gdLst>
                <a:gd name="T0" fmla="*/ 8 w 25"/>
                <a:gd name="T1" fmla="*/ 9 h 28"/>
                <a:gd name="T2" fmla="*/ 10 w 25"/>
                <a:gd name="T3" fmla="*/ 8 h 28"/>
                <a:gd name="T4" fmla="*/ 10 w 25"/>
                <a:gd name="T5" fmla="*/ 6 h 28"/>
                <a:gd name="T6" fmla="*/ 11 w 25"/>
                <a:gd name="T7" fmla="*/ 4 h 28"/>
                <a:gd name="T8" fmla="*/ 11 w 25"/>
                <a:gd name="T9" fmla="*/ 2 h 28"/>
                <a:gd name="T10" fmla="*/ 13 w 25"/>
                <a:gd name="T11" fmla="*/ 1 h 28"/>
                <a:gd name="T12" fmla="*/ 15 w 25"/>
                <a:gd name="T13" fmla="*/ 0 h 28"/>
                <a:gd name="T14" fmla="*/ 17 w 25"/>
                <a:gd name="T15" fmla="*/ 1 h 28"/>
                <a:gd name="T16" fmla="*/ 18 w 25"/>
                <a:gd name="T17" fmla="*/ 3 h 28"/>
                <a:gd name="T18" fmla="*/ 20 w 25"/>
                <a:gd name="T19" fmla="*/ 4 h 28"/>
                <a:gd name="T20" fmla="*/ 21 w 25"/>
                <a:gd name="T21" fmla="*/ 7 h 28"/>
                <a:gd name="T22" fmla="*/ 22 w 25"/>
                <a:gd name="T23" fmla="*/ 7 h 28"/>
                <a:gd name="T24" fmla="*/ 22 w 25"/>
                <a:gd name="T25" fmla="*/ 9 h 28"/>
                <a:gd name="T26" fmla="*/ 22 w 25"/>
                <a:gd name="T27" fmla="*/ 11 h 28"/>
                <a:gd name="T28" fmla="*/ 24 w 25"/>
                <a:gd name="T29" fmla="*/ 14 h 28"/>
                <a:gd name="T30" fmla="*/ 23 w 25"/>
                <a:gd name="T31" fmla="*/ 16 h 28"/>
                <a:gd name="T32" fmla="*/ 23 w 25"/>
                <a:gd name="T33" fmla="*/ 18 h 28"/>
                <a:gd name="T34" fmla="*/ 22 w 25"/>
                <a:gd name="T35" fmla="*/ 19 h 28"/>
                <a:gd name="T36" fmla="*/ 21 w 25"/>
                <a:gd name="T37" fmla="*/ 21 h 28"/>
                <a:gd name="T38" fmla="*/ 19 w 25"/>
                <a:gd name="T39" fmla="*/ 22 h 28"/>
                <a:gd name="T40" fmla="*/ 21 w 25"/>
                <a:gd name="T41" fmla="*/ 23 h 28"/>
                <a:gd name="T42" fmla="*/ 21 w 25"/>
                <a:gd name="T43" fmla="*/ 24 h 28"/>
                <a:gd name="T44" fmla="*/ 20 w 25"/>
                <a:gd name="T45" fmla="*/ 26 h 28"/>
                <a:gd name="T46" fmla="*/ 18 w 25"/>
                <a:gd name="T47" fmla="*/ 26 h 28"/>
                <a:gd name="T48" fmla="*/ 14 w 25"/>
                <a:gd name="T49" fmla="*/ 27 h 28"/>
                <a:gd name="T50" fmla="*/ 10 w 25"/>
                <a:gd name="T51" fmla="*/ 28 h 28"/>
                <a:gd name="T52" fmla="*/ 6 w 25"/>
                <a:gd name="T53" fmla="*/ 28 h 28"/>
                <a:gd name="T54" fmla="*/ 4 w 25"/>
                <a:gd name="T55" fmla="*/ 27 h 28"/>
                <a:gd name="T56" fmla="*/ 2 w 25"/>
                <a:gd name="T57" fmla="*/ 26 h 28"/>
                <a:gd name="T58" fmla="*/ 1 w 25"/>
                <a:gd name="T59" fmla="*/ 25 h 28"/>
                <a:gd name="T60" fmla="*/ 0 w 25"/>
                <a:gd name="T61" fmla="*/ 24 h 28"/>
                <a:gd name="T62" fmla="*/ 1 w 25"/>
                <a:gd name="T63" fmla="*/ 24 h 28"/>
                <a:gd name="T64" fmla="*/ 3 w 25"/>
                <a:gd name="T65" fmla="*/ 23 h 28"/>
                <a:gd name="T66" fmla="*/ 4 w 25"/>
                <a:gd name="T67" fmla="*/ 22 h 28"/>
                <a:gd name="T68" fmla="*/ 4 w 25"/>
                <a:gd name="T69" fmla="*/ 21 h 28"/>
                <a:gd name="T70" fmla="*/ 3 w 25"/>
                <a:gd name="T71" fmla="*/ 19 h 28"/>
                <a:gd name="T72" fmla="*/ 2 w 25"/>
                <a:gd name="T73" fmla="*/ 17 h 28"/>
                <a:gd name="T74" fmla="*/ 3 w 25"/>
                <a:gd name="T75" fmla="*/ 15 h 28"/>
                <a:gd name="T76" fmla="*/ 4 w 25"/>
                <a:gd name="T77" fmla="*/ 13 h 28"/>
                <a:gd name="T78" fmla="*/ 5 w 25"/>
                <a:gd name="T7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8">
                  <a:moveTo>
                    <a:pt x="7" y="10"/>
                  </a:moveTo>
                  <a:cubicBezTo>
                    <a:pt x="8" y="9"/>
                    <a:pt x="8" y="9"/>
                    <a:pt x="8" y="9"/>
                  </a:cubicBezTo>
                  <a:cubicBezTo>
                    <a:pt x="8" y="9"/>
                    <a:pt x="9" y="9"/>
                    <a:pt x="9" y="9"/>
                  </a:cubicBezTo>
                  <a:cubicBezTo>
                    <a:pt x="9" y="9"/>
                    <a:pt x="10" y="8"/>
                    <a:pt x="10" y="8"/>
                  </a:cubicBezTo>
                  <a:cubicBezTo>
                    <a:pt x="10" y="7"/>
                    <a:pt x="10" y="8"/>
                    <a:pt x="10" y="7"/>
                  </a:cubicBezTo>
                  <a:cubicBezTo>
                    <a:pt x="10" y="6"/>
                    <a:pt x="9" y="6"/>
                    <a:pt x="10" y="6"/>
                  </a:cubicBezTo>
                  <a:cubicBezTo>
                    <a:pt x="10" y="5"/>
                    <a:pt x="11" y="6"/>
                    <a:pt x="11" y="5"/>
                  </a:cubicBezTo>
                  <a:cubicBezTo>
                    <a:pt x="11" y="5"/>
                    <a:pt x="11" y="5"/>
                    <a:pt x="11" y="4"/>
                  </a:cubicBezTo>
                  <a:cubicBezTo>
                    <a:pt x="11" y="3"/>
                    <a:pt x="11" y="3"/>
                    <a:pt x="11" y="3"/>
                  </a:cubicBezTo>
                  <a:cubicBezTo>
                    <a:pt x="11" y="3"/>
                    <a:pt x="11" y="3"/>
                    <a:pt x="11" y="2"/>
                  </a:cubicBezTo>
                  <a:cubicBezTo>
                    <a:pt x="12" y="2"/>
                    <a:pt x="12" y="2"/>
                    <a:pt x="12" y="2"/>
                  </a:cubicBezTo>
                  <a:cubicBezTo>
                    <a:pt x="13" y="1"/>
                    <a:pt x="13" y="1"/>
                    <a:pt x="13" y="1"/>
                  </a:cubicBezTo>
                  <a:cubicBezTo>
                    <a:pt x="14" y="0"/>
                    <a:pt x="14" y="0"/>
                    <a:pt x="14" y="0"/>
                  </a:cubicBezTo>
                  <a:cubicBezTo>
                    <a:pt x="14" y="0"/>
                    <a:pt x="14" y="0"/>
                    <a:pt x="15" y="0"/>
                  </a:cubicBezTo>
                  <a:cubicBezTo>
                    <a:pt x="16" y="0"/>
                    <a:pt x="16" y="0"/>
                    <a:pt x="16" y="0"/>
                  </a:cubicBezTo>
                  <a:cubicBezTo>
                    <a:pt x="17" y="1"/>
                    <a:pt x="17" y="1"/>
                    <a:pt x="17" y="1"/>
                  </a:cubicBezTo>
                  <a:cubicBezTo>
                    <a:pt x="17" y="1"/>
                    <a:pt x="17" y="1"/>
                    <a:pt x="17" y="1"/>
                  </a:cubicBezTo>
                  <a:cubicBezTo>
                    <a:pt x="18" y="1"/>
                    <a:pt x="18" y="3"/>
                    <a:pt x="18" y="3"/>
                  </a:cubicBezTo>
                  <a:cubicBezTo>
                    <a:pt x="18" y="3"/>
                    <a:pt x="18" y="3"/>
                    <a:pt x="18" y="3"/>
                  </a:cubicBezTo>
                  <a:cubicBezTo>
                    <a:pt x="19" y="4"/>
                    <a:pt x="20" y="3"/>
                    <a:pt x="20" y="4"/>
                  </a:cubicBezTo>
                  <a:cubicBezTo>
                    <a:pt x="20" y="6"/>
                    <a:pt x="20" y="6"/>
                    <a:pt x="20" y="6"/>
                  </a:cubicBezTo>
                  <a:cubicBezTo>
                    <a:pt x="20" y="6"/>
                    <a:pt x="20" y="7"/>
                    <a:pt x="21" y="7"/>
                  </a:cubicBezTo>
                  <a:cubicBezTo>
                    <a:pt x="21" y="7"/>
                    <a:pt x="21" y="7"/>
                    <a:pt x="21" y="7"/>
                  </a:cubicBezTo>
                  <a:cubicBezTo>
                    <a:pt x="21" y="7"/>
                    <a:pt x="22" y="7"/>
                    <a:pt x="22" y="7"/>
                  </a:cubicBezTo>
                  <a:cubicBezTo>
                    <a:pt x="22" y="8"/>
                    <a:pt x="21" y="8"/>
                    <a:pt x="21" y="8"/>
                  </a:cubicBezTo>
                  <a:cubicBezTo>
                    <a:pt x="22" y="9"/>
                    <a:pt x="22" y="9"/>
                    <a:pt x="22" y="9"/>
                  </a:cubicBezTo>
                  <a:cubicBezTo>
                    <a:pt x="22" y="9"/>
                    <a:pt x="23" y="10"/>
                    <a:pt x="23" y="10"/>
                  </a:cubicBezTo>
                  <a:cubicBezTo>
                    <a:pt x="23" y="11"/>
                    <a:pt x="22" y="11"/>
                    <a:pt x="22" y="11"/>
                  </a:cubicBezTo>
                  <a:cubicBezTo>
                    <a:pt x="22" y="11"/>
                    <a:pt x="21" y="11"/>
                    <a:pt x="22" y="12"/>
                  </a:cubicBezTo>
                  <a:cubicBezTo>
                    <a:pt x="24" y="13"/>
                    <a:pt x="24" y="13"/>
                    <a:pt x="24" y="14"/>
                  </a:cubicBezTo>
                  <a:cubicBezTo>
                    <a:pt x="24" y="14"/>
                    <a:pt x="25" y="14"/>
                    <a:pt x="25" y="15"/>
                  </a:cubicBezTo>
                  <a:cubicBezTo>
                    <a:pt x="24" y="15"/>
                    <a:pt x="23" y="16"/>
                    <a:pt x="23" y="16"/>
                  </a:cubicBezTo>
                  <a:cubicBezTo>
                    <a:pt x="23" y="16"/>
                    <a:pt x="23" y="16"/>
                    <a:pt x="23" y="17"/>
                  </a:cubicBezTo>
                  <a:cubicBezTo>
                    <a:pt x="23" y="17"/>
                    <a:pt x="23" y="17"/>
                    <a:pt x="23" y="18"/>
                  </a:cubicBezTo>
                  <a:cubicBezTo>
                    <a:pt x="22" y="18"/>
                    <a:pt x="22" y="18"/>
                    <a:pt x="22" y="18"/>
                  </a:cubicBezTo>
                  <a:cubicBezTo>
                    <a:pt x="22" y="19"/>
                    <a:pt x="22" y="19"/>
                    <a:pt x="22" y="19"/>
                  </a:cubicBezTo>
                  <a:cubicBezTo>
                    <a:pt x="22" y="19"/>
                    <a:pt x="22" y="19"/>
                    <a:pt x="22" y="20"/>
                  </a:cubicBezTo>
                  <a:cubicBezTo>
                    <a:pt x="21" y="20"/>
                    <a:pt x="22" y="20"/>
                    <a:pt x="21" y="21"/>
                  </a:cubicBezTo>
                  <a:cubicBezTo>
                    <a:pt x="20" y="21"/>
                    <a:pt x="19" y="21"/>
                    <a:pt x="19" y="21"/>
                  </a:cubicBezTo>
                  <a:cubicBezTo>
                    <a:pt x="19" y="21"/>
                    <a:pt x="19" y="22"/>
                    <a:pt x="19" y="22"/>
                  </a:cubicBezTo>
                  <a:cubicBezTo>
                    <a:pt x="19" y="22"/>
                    <a:pt x="19" y="23"/>
                    <a:pt x="20" y="23"/>
                  </a:cubicBezTo>
                  <a:cubicBezTo>
                    <a:pt x="20" y="23"/>
                    <a:pt x="21" y="23"/>
                    <a:pt x="21" y="23"/>
                  </a:cubicBezTo>
                  <a:cubicBezTo>
                    <a:pt x="21" y="24"/>
                    <a:pt x="21" y="24"/>
                    <a:pt x="21" y="24"/>
                  </a:cubicBezTo>
                  <a:cubicBezTo>
                    <a:pt x="21" y="24"/>
                    <a:pt x="21" y="24"/>
                    <a:pt x="21" y="24"/>
                  </a:cubicBezTo>
                  <a:cubicBezTo>
                    <a:pt x="21" y="24"/>
                    <a:pt x="22" y="24"/>
                    <a:pt x="21" y="25"/>
                  </a:cubicBezTo>
                  <a:cubicBezTo>
                    <a:pt x="20" y="25"/>
                    <a:pt x="20" y="26"/>
                    <a:pt x="20" y="26"/>
                  </a:cubicBezTo>
                  <a:cubicBezTo>
                    <a:pt x="18" y="26"/>
                    <a:pt x="18" y="26"/>
                    <a:pt x="18" y="26"/>
                  </a:cubicBezTo>
                  <a:cubicBezTo>
                    <a:pt x="18" y="26"/>
                    <a:pt x="18" y="26"/>
                    <a:pt x="18" y="26"/>
                  </a:cubicBezTo>
                  <a:cubicBezTo>
                    <a:pt x="18" y="26"/>
                    <a:pt x="17" y="27"/>
                    <a:pt x="16" y="27"/>
                  </a:cubicBezTo>
                  <a:cubicBezTo>
                    <a:pt x="16" y="27"/>
                    <a:pt x="14" y="27"/>
                    <a:pt x="14" y="27"/>
                  </a:cubicBezTo>
                  <a:cubicBezTo>
                    <a:pt x="13" y="27"/>
                    <a:pt x="12" y="28"/>
                    <a:pt x="12" y="28"/>
                  </a:cubicBezTo>
                  <a:cubicBezTo>
                    <a:pt x="11" y="28"/>
                    <a:pt x="11" y="28"/>
                    <a:pt x="10" y="28"/>
                  </a:cubicBezTo>
                  <a:cubicBezTo>
                    <a:pt x="9" y="28"/>
                    <a:pt x="10" y="27"/>
                    <a:pt x="8" y="28"/>
                  </a:cubicBezTo>
                  <a:cubicBezTo>
                    <a:pt x="7" y="28"/>
                    <a:pt x="6" y="28"/>
                    <a:pt x="6" y="28"/>
                  </a:cubicBezTo>
                  <a:cubicBezTo>
                    <a:pt x="6" y="28"/>
                    <a:pt x="6" y="27"/>
                    <a:pt x="5" y="27"/>
                  </a:cubicBezTo>
                  <a:cubicBezTo>
                    <a:pt x="5" y="27"/>
                    <a:pt x="4" y="27"/>
                    <a:pt x="4" y="27"/>
                  </a:cubicBezTo>
                  <a:cubicBezTo>
                    <a:pt x="4" y="27"/>
                    <a:pt x="4" y="27"/>
                    <a:pt x="3" y="27"/>
                  </a:cubicBezTo>
                  <a:cubicBezTo>
                    <a:pt x="3" y="26"/>
                    <a:pt x="3" y="27"/>
                    <a:pt x="2" y="26"/>
                  </a:cubicBezTo>
                  <a:cubicBezTo>
                    <a:pt x="2" y="26"/>
                    <a:pt x="2" y="26"/>
                    <a:pt x="2" y="26"/>
                  </a:cubicBezTo>
                  <a:cubicBezTo>
                    <a:pt x="1" y="25"/>
                    <a:pt x="1" y="25"/>
                    <a:pt x="1" y="25"/>
                  </a:cubicBezTo>
                  <a:cubicBezTo>
                    <a:pt x="0" y="25"/>
                    <a:pt x="0" y="25"/>
                    <a:pt x="0" y="25"/>
                  </a:cubicBezTo>
                  <a:cubicBezTo>
                    <a:pt x="0" y="25"/>
                    <a:pt x="0" y="25"/>
                    <a:pt x="0" y="24"/>
                  </a:cubicBezTo>
                  <a:cubicBezTo>
                    <a:pt x="0" y="24"/>
                    <a:pt x="0" y="23"/>
                    <a:pt x="0" y="23"/>
                  </a:cubicBezTo>
                  <a:cubicBezTo>
                    <a:pt x="1" y="24"/>
                    <a:pt x="1" y="24"/>
                    <a:pt x="1" y="24"/>
                  </a:cubicBezTo>
                  <a:cubicBezTo>
                    <a:pt x="1" y="24"/>
                    <a:pt x="1" y="24"/>
                    <a:pt x="2" y="24"/>
                  </a:cubicBezTo>
                  <a:cubicBezTo>
                    <a:pt x="3" y="23"/>
                    <a:pt x="3" y="24"/>
                    <a:pt x="3" y="23"/>
                  </a:cubicBezTo>
                  <a:cubicBezTo>
                    <a:pt x="3" y="23"/>
                    <a:pt x="3" y="23"/>
                    <a:pt x="3" y="23"/>
                  </a:cubicBezTo>
                  <a:cubicBezTo>
                    <a:pt x="4" y="22"/>
                    <a:pt x="4" y="22"/>
                    <a:pt x="4" y="22"/>
                  </a:cubicBezTo>
                  <a:cubicBezTo>
                    <a:pt x="4" y="22"/>
                    <a:pt x="5" y="22"/>
                    <a:pt x="5" y="21"/>
                  </a:cubicBezTo>
                  <a:cubicBezTo>
                    <a:pt x="4" y="21"/>
                    <a:pt x="4" y="21"/>
                    <a:pt x="4" y="21"/>
                  </a:cubicBezTo>
                  <a:cubicBezTo>
                    <a:pt x="3" y="20"/>
                    <a:pt x="4" y="20"/>
                    <a:pt x="3" y="20"/>
                  </a:cubicBezTo>
                  <a:cubicBezTo>
                    <a:pt x="3" y="19"/>
                    <a:pt x="3" y="20"/>
                    <a:pt x="3" y="19"/>
                  </a:cubicBezTo>
                  <a:cubicBezTo>
                    <a:pt x="3" y="18"/>
                    <a:pt x="3" y="18"/>
                    <a:pt x="3" y="18"/>
                  </a:cubicBezTo>
                  <a:cubicBezTo>
                    <a:pt x="3" y="18"/>
                    <a:pt x="3" y="18"/>
                    <a:pt x="2" y="17"/>
                  </a:cubicBezTo>
                  <a:cubicBezTo>
                    <a:pt x="2" y="16"/>
                    <a:pt x="1" y="17"/>
                    <a:pt x="2" y="16"/>
                  </a:cubicBezTo>
                  <a:cubicBezTo>
                    <a:pt x="3" y="15"/>
                    <a:pt x="2" y="16"/>
                    <a:pt x="3" y="15"/>
                  </a:cubicBezTo>
                  <a:cubicBezTo>
                    <a:pt x="3" y="14"/>
                    <a:pt x="3" y="14"/>
                    <a:pt x="4" y="14"/>
                  </a:cubicBezTo>
                  <a:cubicBezTo>
                    <a:pt x="4" y="13"/>
                    <a:pt x="4" y="13"/>
                    <a:pt x="4" y="13"/>
                  </a:cubicBezTo>
                  <a:cubicBezTo>
                    <a:pt x="4" y="12"/>
                    <a:pt x="4" y="12"/>
                    <a:pt x="5" y="12"/>
                  </a:cubicBezTo>
                  <a:cubicBezTo>
                    <a:pt x="5" y="11"/>
                    <a:pt x="4" y="12"/>
                    <a:pt x="5" y="11"/>
                  </a:cubicBezTo>
                  <a:cubicBezTo>
                    <a:pt x="6" y="11"/>
                    <a:pt x="7" y="10"/>
                    <a:pt x="7"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Freeform 1477"/>
            <p:cNvSpPr>
              <a:spLocks/>
            </p:cNvSpPr>
            <p:nvPr/>
          </p:nvSpPr>
          <p:spPr bwMode="auto">
            <a:xfrm>
              <a:off x="11426825" y="5008563"/>
              <a:ext cx="3175" cy="3175"/>
            </a:xfrm>
            <a:custGeom>
              <a:avLst/>
              <a:gdLst>
                <a:gd name="T0" fmla="*/ 1 w 2"/>
                <a:gd name="T1" fmla="*/ 1 h 2"/>
                <a:gd name="T2" fmla="*/ 0 w 2"/>
                <a:gd name="T3" fmla="*/ 0 h 2"/>
                <a:gd name="T4" fmla="*/ 1 w 2"/>
                <a:gd name="T5" fmla="*/ 0 h 2"/>
                <a:gd name="T6" fmla="*/ 2 w 2"/>
                <a:gd name="T7" fmla="*/ 0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0"/>
                  </a:cubicBezTo>
                  <a:cubicBezTo>
                    <a:pt x="0" y="0"/>
                    <a:pt x="1" y="0"/>
                    <a:pt x="1" y="0"/>
                  </a:cubicBezTo>
                  <a:cubicBezTo>
                    <a:pt x="2" y="0"/>
                    <a:pt x="2" y="0"/>
                    <a:pt x="2" y="0"/>
                  </a:cubicBezTo>
                  <a:cubicBezTo>
                    <a:pt x="2" y="1"/>
                    <a:pt x="2" y="1"/>
                    <a:pt x="2" y="1"/>
                  </a:cubicBezTo>
                  <a:cubicBezTo>
                    <a:pt x="2" y="1"/>
                    <a:pt x="1"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Freeform 1478"/>
            <p:cNvSpPr>
              <a:spLocks/>
            </p:cNvSpPr>
            <p:nvPr/>
          </p:nvSpPr>
          <p:spPr bwMode="auto">
            <a:xfrm>
              <a:off x="11436350" y="5005388"/>
              <a:ext cx="1588" cy="3175"/>
            </a:xfrm>
            <a:custGeom>
              <a:avLst/>
              <a:gdLst>
                <a:gd name="T0" fmla="*/ 0 w 1"/>
                <a:gd name="T1" fmla="*/ 2 h 2"/>
                <a:gd name="T2" fmla="*/ 0 w 1"/>
                <a:gd name="T3" fmla="*/ 1 h 2"/>
                <a:gd name="T4" fmla="*/ 1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1"/>
                    <a:pt x="0" y="1"/>
                  </a:cubicBezTo>
                  <a:cubicBezTo>
                    <a:pt x="1" y="0"/>
                    <a:pt x="1" y="0"/>
                    <a:pt x="1" y="0"/>
                  </a:cubicBezTo>
                  <a:cubicBezTo>
                    <a:pt x="1" y="1"/>
                    <a:pt x="1" y="1"/>
                    <a:pt x="1" y="1"/>
                  </a:cubicBezTo>
                  <a:cubicBezTo>
                    <a:pt x="1" y="1"/>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Freeform 1479"/>
            <p:cNvSpPr>
              <a:spLocks/>
            </p:cNvSpPr>
            <p:nvPr/>
          </p:nvSpPr>
          <p:spPr bwMode="auto">
            <a:xfrm>
              <a:off x="11431588" y="5018088"/>
              <a:ext cx="1588" cy="3175"/>
            </a:xfrm>
            <a:custGeom>
              <a:avLst/>
              <a:gdLst>
                <a:gd name="T0" fmla="*/ 0 w 1"/>
                <a:gd name="T1" fmla="*/ 2 h 2"/>
                <a:gd name="T2" fmla="*/ 0 w 1"/>
                <a:gd name="T3" fmla="*/ 1 h 2"/>
                <a:gd name="T4" fmla="*/ 0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0" y="1"/>
                    <a:pt x="0" y="0"/>
                    <a:pt x="0" y="0"/>
                  </a:cubicBezTo>
                  <a:cubicBezTo>
                    <a:pt x="1" y="0"/>
                    <a:pt x="1" y="1"/>
                    <a:pt x="1" y="1"/>
                  </a:cubicBezTo>
                  <a:cubicBezTo>
                    <a:pt x="1" y="1"/>
                    <a:pt x="1" y="1"/>
                    <a:pt x="1"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Freeform 1480"/>
            <p:cNvSpPr>
              <a:spLocks/>
            </p:cNvSpPr>
            <p:nvPr/>
          </p:nvSpPr>
          <p:spPr bwMode="auto">
            <a:xfrm>
              <a:off x="11407775" y="5048251"/>
              <a:ext cx="0" cy="1588"/>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0"/>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Freeform 1481"/>
            <p:cNvSpPr>
              <a:spLocks/>
            </p:cNvSpPr>
            <p:nvPr/>
          </p:nvSpPr>
          <p:spPr bwMode="auto">
            <a:xfrm>
              <a:off x="11271250" y="3925888"/>
              <a:ext cx="12700" cy="17463"/>
            </a:xfrm>
            <a:custGeom>
              <a:avLst/>
              <a:gdLst>
                <a:gd name="T0" fmla="*/ 1 w 9"/>
                <a:gd name="T1" fmla="*/ 4 h 12"/>
                <a:gd name="T2" fmla="*/ 1 w 9"/>
                <a:gd name="T3" fmla="*/ 4 h 12"/>
                <a:gd name="T4" fmla="*/ 2 w 9"/>
                <a:gd name="T5" fmla="*/ 4 h 12"/>
                <a:gd name="T6" fmla="*/ 2 w 9"/>
                <a:gd name="T7" fmla="*/ 3 h 12"/>
                <a:gd name="T8" fmla="*/ 3 w 9"/>
                <a:gd name="T9" fmla="*/ 3 h 12"/>
                <a:gd name="T10" fmla="*/ 3 w 9"/>
                <a:gd name="T11" fmla="*/ 2 h 12"/>
                <a:gd name="T12" fmla="*/ 3 w 9"/>
                <a:gd name="T13" fmla="*/ 0 h 12"/>
                <a:gd name="T14" fmla="*/ 5 w 9"/>
                <a:gd name="T15" fmla="*/ 1 h 12"/>
                <a:gd name="T16" fmla="*/ 5 w 9"/>
                <a:gd name="T17" fmla="*/ 1 h 12"/>
                <a:gd name="T18" fmla="*/ 5 w 9"/>
                <a:gd name="T19" fmla="*/ 3 h 12"/>
                <a:gd name="T20" fmla="*/ 5 w 9"/>
                <a:gd name="T21" fmla="*/ 3 h 12"/>
                <a:gd name="T22" fmla="*/ 6 w 9"/>
                <a:gd name="T23" fmla="*/ 4 h 12"/>
                <a:gd name="T24" fmla="*/ 5 w 9"/>
                <a:gd name="T25" fmla="*/ 4 h 12"/>
                <a:gd name="T26" fmla="*/ 6 w 9"/>
                <a:gd name="T27" fmla="*/ 5 h 12"/>
                <a:gd name="T28" fmla="*/ 7 w 9"/>
                <a:gd name="T29" fmla="*/ 5 h 12"/>
                <a:gd name="T30" fmla="*/ 7 w 9"/>
                <a:gd name="T31" fmla="*/ 6 h 12"/>
                <a:gd name="T32" fmla="*/ 9 w 9"/>
                <a:gd name="T33" fmla="*/ 6 h 12"/>
                <a:gd name="T34" fmla="*/ 8 w 9"/>
                <a:gd name="T35" fmla="*/ 7 h 12"/>
                <a:gd name="T36" fmla="*/ 8 w 9"/>
                <a:gd name="T37" fmla="*/ 7 h 12"/>
                <a:gd name="T38" fmla="*/ 8 w 9"/>
                <a:gd name="T39" fmla="*/ 8 h 12"/>
                <a:gd name="T40" fmla="*/ 8 w 9"/>
                <a:gd name="T41" fmla="*/ 9 h 12"/>
                <a:gd name="T42" fmla="*/ 8 w 9"/>
                <a:gd name="T43" fmla="*/ 10 h 12"/>
                <a:gd name="T44" fmla="*/ 8 w 9"/>
                <a:gd name="T45" fmla="*/ 11 h 12"/>
                <a:gd name="T46" fmla="*/ 8 w 9"/>
                <a:gd name="T47" fmla="*/ 11 h 12"/>
                <a:gd name="T48" fmla="*/ 9 w 9"/>
                <a:gd name="T49" fmla="*/ 12 h 12"/>
                <a:gd name="T50" fmla="*/ 8 w 9"/>
                <a:gd name="T51" fmla="*/ 12 h 12"/>
                <a:gd name="T52" fmla="*/ 7 w 9"/>
                <a:gd name="T53" fmla="*/ 12 h 12"/>
                <a:gd name="T54" fmla="*/ 7 w 9"/>
                <a:gd name="T55" fmla="*/ 11 h 12"/>
                <a:gd name="T56" fmla="*/ 6 w 9"/>
                <a:gd name="T57" fmla="*/ 11 h 12"/>
                <a:gd name="T58" fmla="*/ 6 w 9"/>
                <a:gd name="T59" fmla="*/ 10 h 12"/>
                <a:gd name="T60" fmla="*/ 5 w 9"/>
                <a:gd name="T61" fmla="*/ 10 h 12"/>
                <a:gd name="T62" fmla="*/ 5 w 9"/>
                <a:gd name="T63" fmla="*/ 10 h 12"/>
                <a:gd name="T64" fmla="*/ 4 w 9"/>
                <a:gd name="T65" fmla="*/ 10 h 12"/>
                <a:gd name="T66" fmla="*/ 5 w 9"/>
                <a:gd name="T67" fmla="*/ 9 h 12"/>
                <a:gd name="T68" fmla="*/ 6 w 9"/>
                <a:gd name="T69" fmla="*/ 9 h 12"/>
                <a:gd name="T70" fmla="*/ 6 w 9"/>
                <a:gd name="T71" fmla="*/ 8 h 12"/>
                <a:gd name="T72" fmla="*/ 6 w 9"/>
                <a:gd name="T73" fmla="*/ 8 h 12"/>
                <a:gd name="T74" fmla="*/ 6 w 9"/>
                <a:gd name="T75" fmla="*/ 7 h 12"/>
                <a:gd name="T76" fmla="*/ 5 w 9"/>
                <a:gd name="T77" fmla="*/ 7 h 12"/>
                <a:gd name="T78" fmla="*/ 4 w 9"/>
                <a:gd name="T79" fmla="*/ 7 h 12"/>
                <a:gd name="T80" fmla="*/ 4 w 9"/>
                <a:gd name="T81" fmla="*/ 6 h 12"/>
                <a:gd name="T82" fmla="*/ 3 w 9"/>
                <a:gd name="T83" fmla="*/ 6 h 12"/>
                <a:gd name="T84" fmla="*/ 3 w 9"/>
                <a:gd name="T85" fmla="*/ 6 h 12"/>
                <a:gd name="T86" fmla="*/ 2 w 9"/>
                <a:gd name="T87" fmla="*/ 5 h 12"/>
                <a:gd name="T88" fmla="*/ 2 w 9"/>
                <a:gd name="T8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2">
                  <a:moveTo>
                    <a:pt x="2" y="4"/>
                  </a:moveTo>
                  <a:cubicBezTo>
                    <a:pt x="1" y="4"/>
                    <a:pt x="1" y="4"/>
                    <a:pt x="1" y="4"/>
                  </a:cubicBezTo>
                  <a:cubicBezTo>
                    <a:pt x="1" y="4"/>
                    <a:pt x="0" y="4"/>
                    <a:pt x="0" y="4"/>
                  </a:cubicBezTo>
                  <a:cubicBezTo>
                    <a:pt x="0" y="4"/>
                    <a:pt x="1" y="4"/>
                    <a:pt x="1" y="4"/>
                  </a:cubicBezTo>
                  <a:cubicBezTo>
                    <a:pt x="1" y="4"/>
                    <a:pt x="1" y="4"/>
                    <a:pt x="1" y="4"/>
                  </a:cubicBezTo>
                  <a:cubicBezTo>
                    <a:pt x="1" y="4"/>
                    <a:pt x="2" y="4"/>
                    <a:pt x="2" y="4"/>
                  </a:cubicBezTo>
                  <a:cubicBezTo>
                    <a:pt x="1" y="3"/>
                    <a:pt x="1" y="3"/>
                    <a:pt x="1" y="3"/>
                  </a:cubicBezTo>
                  <a:cubicBezTo>
                    <a:pt x="1" y="3"/>
                    <a:pt x="1" y="3"/>
                    <a:pt x="2" y="3"/>
                  </a:cubicBezTo>
                  <a:cubicBezTo>
                    <a:pt x="2" y="3"/>
                    <a:pt x="2" y="4"/>
                    <a:pt x="3" y="3"/>
                  </a:cubicBezTo>
                  <a:cubicBezTo>
                    <a:pt x="3" y="3"/>
                    <a:pt x="3" y="3"/>
                    <a:pt x="3" y="3"/>
                  </a:cubicBezTo>
                  <a:cubicBezTo>
                    <a:pt x="3" y="3"/>
                    <a:pt x="3" y="3"/>
                    <a:pt x="3" y="3"/>
                  </a:cubicBezTo>
                  <a:cubicBezTo>
                    <a:pt x="3" y="2"/>
                    <a:pt x="3" y="2"/>
                    <a:pt x="3" y="2"/>
                  </a:cubicBezTo>
                  <a:cubicBezTo>
                    <a:pt x="3" y="1"/>
                    <a:pt x="3" y="1"/>
                    <a:pt x="3" y="1"/>
                  </a:cubicBezTo>
                  <a:cubicBezTo>
                    <a:pt x="3" y="0"/>
                    <a:pt x="3" y="0"/>
                    <a:pt x="3" y="0"/>
                  </a:cubicBezTo>
                  <a:cubicBezTo>
                    <a:pt x="4" y="0"/>
                    <a:pt x="4" y="0"/>
                    <a:pt x="4" y="0"/>
                  </a:cubicBezTo>
                  <a:cubicBezTo>
                    <a:pt x="4" y="1"/>
                    <a:pt x="5" y="1"/>
                    <a:pt x="5" y="1"/>
                  </a:cubicBezTo>
                  <a:cubicBezTo>
                    <a:pt x="5" y="1"/>
                    <a:pt x="5" y="0"/>
                    <a:pt x="5" y="1"/>
                  </a:cubicBezTo>
                  <a:cubicBezTo>
                    <a:pt x="5" y="1"/>
                    <a:pt x="5" y="1"/>
                    <a:pt x="5" y="1"/>
                  </a:cubicBezTo>
                  <a:cubicBezTo>
                    <a:pt x="5" y="1"/>
                    <a:pt x="5" y="2"/>
                    <a:pt x="5" y="2"/>
                  </a:cubicBezTo>
                  <a:cubicBezTo>
                    <a:pt x="5" y="2"/>
                    <a:pt x="5" y="2"/>
                    <a:pt x="5" y="3"/>
                  </a:cubicBezTo>
                  <a:cubicBezTo>
                    <a:pt x="5" y="3"/>
                    <a:pt x="5" y="3"/>
                    <a:pt x="5" y="3"/>
                  </a:cubicBezTo>
                  <a:cubicBezTo>
                    <a:pt x="5" y="3"/>
                    <a:pt x="5" y="3"/>
                    <a:pt x="5" y="3"/>
                  </a:cubicBezTo>
                  <a:cubicBezTo>
                    <a:pt x="5" y="3"/>
                    <a:pt x="5" y="3"/>
                    <a:pt x="5" y="3"/>
                  </a:cubicBezTo>
                  <a:cubicBezTo>
                    <a:pt x="5" y="3"/>
                    <a:pt x="6" y="4"/>
                    <a:pt x="6" y="4"/>
                  </a:cubicBezTo>
                  <a:cubicBezTo>
                    <a:pt x="5" y="4"/>
                    <a:pt x="5" y="4"/>
                    <a:pt x="5" y="4"/>
                  </a:cubicBezTo>
                  <a:cubicBezTo>
                    <a:pt x="5" y="4"/>
                    <a:pt x="5" y="4"/>
                    <a:pt x="5" y="4"/>
                  </a:cubicBezTo>
                  <a:cubicBezTo>
                    <a:pt x="5" y="4"/>
                    <a:pt x="5" y="4"/>
                    <a:pt x="6" y="4"/>
                  </a:cubicBezTo>
                  <a:cubicBezTo>
                    <a:pt x="6" y="5"/>
                    <a:pt x="6" y="5"/>
                    <a:pt x="6" y="5"/>
                  </a:cubicBezTo>
                  <a:cubicBezTo>
                    <a:pt x="6" y="5"/>
                    <a:pt x="6" y="5"/>
                    <a:pt x="6" y="5"/>
                  </a:cubicBezTo>
                  <a:cubicBezTo>
                    <a:pt x="7" y="5"/>
                    <a:pt x="7" y="5"/>
                    <a:pt x="7" y="5"/>
                  </a:cubicBezTo>
                  <a:cubicBezTo>
                    <a:pt x="7" y="5"/>
                    <a:pt x="7" y="5"/>
                    <a:pt x="7" y="5"/>
                  </a:cubicBezTo>
                  <a:cubicBezTo>
                    <a:pt x="7" y="5"/>
                    <a:pt x="7" y="5"/>
                    <a:pt x="7" y="6"/>
                  </a:cubicBezTo>
                  <a:cubicBezTo>
                    <a:pt x="8" y="6"/>
                    <a:pt x="8" y="5"/>
                    <a:pt x="8" y="6"/>
                  </a:cubicBezTo>
                  <a:cubicBezTo>
                    <a:pt x="8" y="6"/>
                    <a:pt x="9" y="6"/>
                    <a:pt x="9" y="6"/>
                  </a:cubicBezTo>
                  <a:cubicBezTo>
                    <a:pt x="9" y="6"/>
                    <a:pt x="8" y="6"/>
                    <a:pt x="9" y="6"/>
                  </a:cubicBezTo>
                  <a:cubicBezTo>
                    <a:pt x="9" y="6"/>
                    <a:pt x="9" y="7"/>
                    <a:pt x="8" y="7"/>
                  </a:cubicBezTo>
                  <a:cubicBezTo>
                    <a:pt x="8" y="7"/>
                    <a:pt x="8" y="7"/>
                    <a:pt x="8" y="7"/>
                  </a:cubicBezTo>
                  <a:cubicBezTo>
                    <a:pt x="8" y="7"/>
                    <a:pt x="8" y="7"/>
                    <a:pt x="8" y="7"/>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8" y="9"/>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9" y="11"/>
                    <a:pt x="9" y="11"/>
                  </a:cubicBezTo>
                  <a:cubicBezTo>
                    <a:pt x="9" y="12"/>
                    <a:pt x="9" y="12"/>
                    <a:pt x="9" y="12"/>
                  </a:cubicBezTo>
                  <a:cubicBezTo>
                    <a:pt x="9" y="12"/>
                    <a:pt x="9" y="12"/>
                    <a:pt x="9" y="12"/>
                  </a:cubicBezTo>
                  <a:cubicBezTo>
                    <a:pt x="9" y="12"/>
                    <a:pt x="8" y="12"/>
                    <a:pt x="8" y="12"/>
                  </a:cubicBezTo>
                  <a:cubicBezTo>
                    <a:pt x="8" y="12"/>
                    <a:pt x="8" y="12"/>
                    <a:pt x="8" y="12"/>
                  </a:cubicBezTo>
                  <a:cubicBezTo>
                    <a:pt x="7" y="12"/>
                    <a:pt x="7" y="12"/>
                    <a:pt x="7" y="12"/>
                  </a:cubicBezTo>
                  <a:cubicBezTo>
                    <a:pt x="7" y="12"/>
                    <a:pt x="7" y="12"/>
                    <a:pt x="7" y="12"/>
                  </a:cubicBezTo>
                  <a:cubicBezTo>
                    <a:pt x="7" y="11"/>
                    <a:pt x="7" y="11"/>
                    <a:pt x="7" y="11"/>
                  </a:cubicBezTo>
                  <a:cubicBezTo>
                    <a:pt x="7" y="11"/>
                    <a:pt x="7" y="11"/>
                    <a:pt x="7" y="11"/>
                  </a:cubicBezTo>
                  <a:cubicBezTo>
                    <a:pt x="6" y="11"/>
                    <a:pt x="6" y="11"/>
                    <a:pt x="6" y="11"/>
                  </a:cubicBezTo>
                  <a:cubicBezTo>
                    <a:pt x="6" y="11"/>
                    <a:pt x="6" y="11"/>
                    <a:pt x="6" y="11"/>
                  </a:cubicBezTo>
                  <a:cubicBezTo>
                    <a:pt x="6" y="10"/>
                    <a:pt x="6" y="10"/>
                    <a:pt x="6" y="10"/>
                  </a:cubicBezTo>
                  <a:cubicBezTo>
                    <a:pt x="6" y="10"/>
                    <a:pt x="6" y="10"/>
                    <a:pt x="6" y="10"/>
                  </a:cubicBezTo>
                  <a:cubicBezTo>
                    <a:pt x="5" y="10"/>
                    <a:pt x="5" y="10"/>
                    <a:pt x="5" y="10"/>
                  </a:cubicBezTo>
                  <a:cubicBezTo>
                    <a:pt x="5" y="10"/>
                    <a:pt x="5" y="10"/>
                    <a:pt x="5" y="10"/>
                  </a:cubicBezTo>
                  <a:cubicBezTo>
                    <a:pt x="5" y="10"/>
                    <a:pt x="5" y="11"/>
                    <a:pt x="5" y="10"/>
                  </a:cubicBezTo>
                  <a:cubicBezTo>
                    <a:pt x="5" y="10"/>
                    <a:pt x="5" y="10"/>
                    <a:pt x="5" y="10"/>
                  </a:cubicBezTo>
                  <a:cubicBezTo>
                    <a:pt x="5" y="10"/>
                    <a:pt x="5" y="10"/>
                    <a:pt x="4" y="10"/>
                  </a:cubicBezTo>
                  <a:cubicBezTo>
                    <a:pt x="4" y="9"/>
                    <a:pt x="4" y="10"/>
                    <a:pt x="4" y="9"/>
                  </a:cubicBezTo>
                  <a:cubicBezTo>
                    <a:pt x="5" y="9"/>
                    <a:pt x="5" y="9"/>
                    <a:pt x="5" y="9"/>
                  </a:cubicBezTo>
                  <a:cubicBezTo>
                    <a:pt x="5" y="9"/>
                    <a:pt x="5" y="9"/>
                    <a:pt x="5" y="9"/>
                  </a:cubicBezTo>
                  <a:cubicBezTo>
                    <a:pt x="6" y="9"/>
                    <a:pt x="6" y="9"/>
                    <a:pt x="6" y="9"/>
                  </a:cubicBezTo>
                  <a:cubicBezTo>
                    <a:pt x="6" y="9"/>
                    <a:pt x="6" y="9"/>
                    <a:pt x="6" y="9"/>
                  </a:cubicBezTo>
                  <a:cubicBezTo>
                    <a:pt x="6" y="8"/>
                    <a:pt x="7" y="9"/>
                    <a:pt x="6" y="8"/>
                  </a:cubicBezTo>
                  <a:cubicBezTo>
                    <a:pt x="6" y="8"/>
                    <a:pt x="6" y="9"/>
                    <a:pt x="6" y="8"/>
                  </a:cubicBezTo>
                  <a:cubicBezTo>
                    <a:pt x="6" y="8"/>
                    <a:pt x="6" y="8"/>
                    <a:pt x="6" y="8"/>
                  </a:cubicBezTo>
                  <a:cubicBezTo>
                    <a:pt x="6" y="8"/>
                    <a:pt x="6" y="8"/>
                    <a:pt x="6" y="7"/>
                  </a:cubicBezTo>
                  <a:cubicBezTo>
                    <a:pt x="6" y="7"/>
                    <a:pt x="6" y="7"/>
                    <a:pt x="6" y="7"/>
                  </a:cubicBezTo>
                  <a:cubicBezTo>
                    <a:pt x="5" y="7"/>
                    <a:pt x="5" y="7"/>
                    <a:pt x="5" y="7"/>
                  </a:cubicBezTo>
                  <a:cubicBezTo>
                    <a:pt x="5" y="7"/>
                    <a:pt x="5" y="7"/>
                    <a:pt x="5" y="7"/>
                  </a:cubicBezTo>
                  <a:cubicBezTo>
                    <a:pt x="5" y="7"/>
                    <a:pt x="5" y="7"/>
                    <a:pt x="5" y="7"/>
                  </a:cubicBezTo>
                  <a:cubicBezTo>
                    <a:pt x="5" y="7"/>
                    <a:pt x="5" y="7"/>
                    <a:pt x="4" y="7"/>
                  </a:cubicBezTo>
                  <a:cubicBezTo>
                    <a:pt x="4" y="7"/>
                    <a:pt x="5" y="7"/>
                    <a:pt x="4" y="6"/>
                  </a:cubicBezTo>
                  <a:cubicBezTo>
                    <a:pt x="4" y="6"/>
                    <a:pt x="4" y="6"/>
                    <a:pt x="4" y="6"/>
                  </a:cubicBezTo>
                  <a:cubicBezTo>
                    <a:pt x="4" y="6"/>
                    <a:pt x="4" y="6"/>
                    <a:pt x="4" y="6"/>
                  </a:cubicBezTo>
                  <a:cubicBezTo>
                    <a:pt x="4" y="6"/>
                    <a:pt x="4" y="5"/>
                    <a:pt x="3" y="6"/>
                  </a:cubicBezTo>
                  <a:cubicBezTo>
                    <a:pt x="3" y="6"/>
                    <a:pt x="3" y="6"/>
                    <a:pt x="3" y="6"/>
                  </a:cubicBezTo>
                  <a:cubicBezTo>
                    <a:pt x="3" y="6"/>
                    <a:pt x="3" y="6"/>
                    <a:pt x="3" y="6"/>
                  </a:cubicBezTo>
                  <a:cubicBezTo>
                    <a:pt x="3" y="5"/>
                    <a:pt x="3" y="5"/>
                    <a:pt x="3" y="5"/>
                  </a:cubicBezTo>
                  <a:cubicBezTo>
                    <a:pt x="2" y="5"/>
                    <a:pt x="2" y="5"/>
                    <a:pt x="2" y="5"/>
                  </a:cubicBezTo>
                  <a:cubicBezTo>
                    <a:pt x="2" y="5"/>
                    <a:pt x="2" y="5"/>
                    <a:pt x="2" y="5"/>
                  </a:cubicBezTo>
                  <a:lnTo>
                    <a:pt x="2" y="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Freeform 1482"/>
            <p:cNvSpPr>
              <a:spLocks/>
            </p:cNvSpPr>
            <p:nvPr/>
          </p:nvSpPr>
          <p:spPr bwMode="auto">
            <a:xfrm>
              <a:off x="11279188" y="3929063"/>
              <a:ext cx="1588" cy="1588"/>
            </a:xfrm>
            <a:custGeom>
              <a:avLst/>
              <a:gdLst>
                <a:gd name="T0" fmla="*/ 1 w 1"/>
                <a:gd name="T1" fmla="*/ 1 h 1"/>
                <a:gd name="T2" fmla="*/ 0 w 1"/>
                <a:gd name="T3" fmla="*/ 0 h 1"/>
                <a:gd name="T4" fmla="*/ 1 w 1"/>
                <a:gd name="T5" fmla="*/ 0 h 1"/>
                <a:gd name="T6" fmla="*/ 1 w 1"/>
                <a:gd name="T7" fmla="*/ 1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0" y="0"/>
                    <a:pt x="0" y="0"/>
                    <a:pt x="0" y="0"/>
                  </a:cubicBezTo>
                  <a:cubicBezTo>
                    <a:pt x="1" y="0"/>
                    <a:pt x="1" y="0"/>
                    <a:pt x="1" y="0"/>
                  </a:cubicBezTo>
                  <a:cubicBezTo>
                    <a:pt x="1" y="0"/>
                    <a:pt x="1" y="1"/>
                    <a:pt x="1" y="1"/>
                  </a:cubicBezTo>
                  <a:cubicBezTo>
                    <a:pt x="1" y="1"/>
                    <a:pt x="1" y="1"/>
                    <a:pt x="1"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Freeform 1483"/>
            <p:cNvSpPr>
              <a:spLocks/>
            </p:cNvSpPr>
            <p:nvPr/>
          </p:nvSpPr>
          <p:spPr bwMode="auto">
            <a:xfrm>
              <a:off x="11280775" y="3930651"/>
              <a:ext cx="1588" cy="1588"/>
            </a:xfrm>
            <a:custGeom>
              <a:avLst/>
              <a:gdLst>
                <a:gd name="T0" fmla="*/ 0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Freeform 1484"/>
            <p:cNvSpPr>
              <a:spLocks/>
            </p:cNvSpPr>
            <p:nvPr/>
          </p:nvSpPr>
          <p:spPr bwMode="auto">
            <a:xfrm>
              <a:off x="11271250" y="3933826"/>
              <a:ext cx="0"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0"/>
                  </a:cubicBezTo>
                  <a:cubicBezTo>
                    <a:pt x="0" y="0"/>
                    <a:pt x="1" y="1"/>
                    <a:pt x="0" y="1"/>
                  </a:cubicBezTo>
                  <a:cubicBezTo>
                    <a:pt x="0" y="0"/>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Freeform 1485"/>
            <p:cNvSpPr>
              <a:spLocks/>
            </p:cNvSpPr>
            <p:nvPr/>
          </p:nvSpPr>
          <p:spPr bwMode="auto">
            <a:xfrm>
              <a:off x="11271250" y="3935413"/>
              <a:ext cx="3175" cy="1588"/>
            </a:xfrm>
            <a:custGeom>
              <a:avLst/>
              <a:gdLst>
                <a:gd name="T0" fmla="*/ 1 w 2"/>
                <a:gd name="T1" fmla="*/ 0 h 1"/>
                <a:gd name="T2" fmla="*/ 1 w 2"/>
                <a:gd name="T3" fmla="*/ 0 h 1"/>
                <a:gd name="T4" fmla="*/ 1 w 2"/>
                <a:gd name="T5" fmla="*/ 1 h 1"/>
                <a:gd name="T6" fmla="*/ 1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1" y="0"/>
                  </a:cubicBezTo>
                  <a:cubicBezTo>
                    <a:pt x="1" y="0"/>
                    <a:pt x="2" y="1"/>
                    <a:pt x="1" y="1"/>
                  </a:cubicBezTo>
                  <a:cubicBezTo>
                    <a:pt x="1" y="1"/>
                    <a:pt x="1" y="1"/>
                    <a:pt x="1" y="1"/>
                  </a:cubicBezTo>
                  <a:cubicBezTo>
                    <a:pt x="1" y="1"/>
                    <a:pt x="0" y="0"/>
                    <a:pt x="0" y="0"/>
                  </a:cubicBez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Freeform 1486"/>
            <p:cNvSpPr>
              <a:spLocks/>
            </p:cNvSpPr>
            <p:nvPr/>
          </p:nvSpPr>
          <p:spPr bwMode="auto">
            <a:xfrm>
              <a:off x="11291888" y="3908426"/>
              <a:ext cx="7938" cy="4763"/>
            </a:xfrm>
            <a:custGeom>
              <a:avLst/>
              <a:gdLst>
                <a:gd name="T0" fmla="*/ 1 w 6"/>
                <a:gd name="T1" fmla="*/ 2 h 3"/>
                <a:gd name="T2" fmla="*/ 0 w 6"/>
                <a:gd name="T3" fmla="*/ 1 h 3"/>
                <a:gd name="T4" fmla="*/ 0 w 6"/>
                <a:gd name="T5" fmla="*/ 0 h 3"/>
                <a:gd name="T6" fmla="*/ 0 w 6"/>
                <a:gd name="T7" fmla="*/ 0 h 3"/>
                <a:gd name="T8" fmla="*/ 1 w 6"/>
                <a:gd name="T9" fmla="*/ 0 h 3"/>
                <a:gd name="T10" fmla="*/ 2 w 6"/>
                <a:gd name="T11" fmla="*/ 0 h 3"/>
                <a:gd name="T12" fmla="*/ 2 w 6"/>
                <a:gd name="T13" fmla="*/ 0 h 3"/>
                <a:gd name="T14" fmla="*/ 2 w 6"/>
                <a:gd name="T15" fmla="*/ 0 h 3"/>
                <a:gd name="T16" fmla="*/ 3 w 6"/>
                <a:gd name="T17" fmla="*/ 1 h 3"/>
                <a:gd name="T18" fmla="*/ 3 w 6"/>
                <a:gd name="T19" fmla="*/ 1 h 3"/>
                <a:gd name="T20" fmla="*/ 3 w 6"/>
                <a:gd name="T21" fmla="*/ 1 h 3"/>
                <a:gd name="T22" fmla="*/ 4 w 6"/>
                <a:gd name="T23" fmla="*/ 1 h 3"/>
                <a:gd name="T24" fmla="*/ 4 w 6"/>
                <a:gd name="T25" fmla="*/ 1 h 3"/>
                <a:gd name="T26" fmla="*/ 5 w 6"/>
                <a:gd name="T27" fmla="*/ 1 h 3"/>
                <a:gd name="T28" fmla="*/ 5 w 6"/>
                <a:gd name="T29" fmla="*/ 1 h 3"/>
                <a:gd name="T30" fmla="*/ 6 w 6"/>
                <a:gd name="T31" fmla="*/ 2 h 3"/>
                <a:gd name="T32" fmla="*/ 6 w 6"/>
                <a:gd name="T33" fmla="*/ 2 h 3"/>
                <a:gd name="T34" fmla="*/ 6 w 6"/>
                <a:gd name="T35" fmla="*/ 2 h 3"/>
                <a:gd name="T36" fmla="*/ 5 w 6"/>
                <a:gd name="T37" fmla="*/ 2 h 3"/>
                <a:gd name="T38" fmla="*/ 5 w 6"/>
                <a:gd name="T39" fmla="*/ 2 h 3"/>
                <a:gd name="T40" fmla="*/ 5 w 6"/>
                <a:gd name="T41" fmla="*/ 3 h 3"/>
                <a:gd name="T42" fmla="*/ 5 w 6"/>
                <a:gd name="T43" fmla="*/ 3 h 3"/>
                <a:gd name="T44" fmla="*/ 4 w 6"/>
                <a:gd name="T45" fmla="*/ 3 h 3"/>
                <a:gd name="T46" fmla="*/ 3 w 6"/>
                <a:gd name="T47" fmla="*/ 3 h 3"/>
                <a:gd name="T48" fmla="*/ 2 w 6"/>
                <a:gd name="T49" fmla="*/ 3 h 3"/>
                <a:gd name="T50" fmla="*/ 2 w 6"/>
                <a:gd name="T51" fmla="*/ 3 h 3"/>
                <a:gd name="T52" fmla="*/ 2 w 6"/>
                <a:gd name="T53" fmla="*/ 2 h 3"/>
                <a:gd name="T54" fmla="*/ 2 w 6"/>
                <a:gd name="T55" fmla="*/ 2 h 3"/>
                <a:gd name="T56" fmla="*/ 1 w 6"/>
                <a:gd name="T5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3">
                  <a:moveTo>
                    <a:pt x="1" y="2"/>
                  </a:moveTo>
                  <a:cubicBezTo>
                    <a:pt x="1" y="2"/>
                    <a:pt x="1" y="2"/>
                    <a:pt x="0" y="1"/>
                  </a:cubicBezTo>
                  <a:cubicBezTo>
                    <a:pt x="0" y="1"/>
                    <a:pt x="0" y="0"/>
                    <a:pt x="0" y="0"/>
                  </a:cubicBez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3" y="0"/>
                    <a:pt x="3" y="1"/>
                  </a:cubicBezTo>
                  <a:cubicBezTo>
                    <a:pt x="3" y="1"/>
                    <a:pt x="3" y="1"/>
                    <a:pt x="3" y="1"/>
                  </a:cubicBezTo>
                  <a:cubicBezTo>
                    <a:pt x="3" y="1"/>
                    <a:pt x="3" y="1"/>
                    <a:pt x="3" y="1"/>
                  </a:cubicBezTo>
                  <a:cubicBezTo>
                    <a:pt x="4" y="1"/>
                    <a:pt x="4" y="1"/>
                    <a:pt x="4" y="1"/>
                  </a:cubicBezTo>
                  <a:cubicBezTo>
                    <a:pt x="4" y="1"/>
                    <a:pt x="4" y="1"/>
                    <a:pt x="4" y="1"/>
                  </a:cubicBezTo>
                  <a:cubicBezTo>
                    <a:pt x="4" y="1"/>
                    <a:pt x="5" y="1"/>
                    <a:pt x="5" y="1"/>
                  </a:cubicBezTo>
                  <a:cubicBezTo>
                    <a:pt x="5" y="1"/>
                    <a:pt x="5" y="1"/>
                    <a:pt x="5" y="1"/>
                  </a:cubicBezTo>
                  <a:cubicBezTo>
                    <a:pt x="5" y="1"/>
                    <a:pt x="6" y="2"/>
                    <a:pt x="6" y="2"/>
                  </a:cubicBezTo>
                  <a:cubicBezTo>
                    <a:pt x="6" y="2"/>
                    <a:pt x="6" y="2"/>
                    <a:pt x="6" y="2"/>
                  </a:cubicBezTo>
                  <a:cubicBezTo>
                    <a:pt x="6" y="2"/>
                    <a:pt x="6" y="3"/>
                    <a:pt x="6" y="2"/>
                  </a:cubicBezTo>
                  <a:cubicBezTo>
                    <a:pt x="5" y="2"/>
                    <a:pt x="5" y="2"/>
                    <a:pt x="5" y="2"/>
                  </a:cubicBezTo>
                  <a:cubicBezTo>
                    <a:pt x="5" y="2"/>
                    <a:pt x="5" y="2"/>
                    <a:pt x="5" y="2"/>
                  </a:cubicBezTo>
                  <a:cubicBezTo>
                    <a:pt x="5" y="2"/>
                    <a:pt x="4" y="3"/>
                    <a:pt x="5" y="3"/>
                  </a:cubicBezTo>
                  <a:cubicBezTo>
                    <a:pt x="5" y="3"/>
                    <a:pt x="5" y="3"/>
                    <a:pt x="5" y="3"/>
                  </a:cubicBezTo>
                  <a:cubicBezTo>
                    <a:pt x="4" y="3"/>
                    <a:pt x="5" y="3"/>
                    <a:pt x="4" y="3"/>
                  </a:cubicBezTo>
                  <a:cubicBezTo>
                    <a:pt x="4" y="3"/>
                    <a:pt x="3" y="3"/>
                    <a:pt x="3" y="3"/>
                  </a:cubicBezTo>
                  <a:cubicBezTo>
                    <a:pt x="3" y="3"/>
                    <a:pt x="2" y="3"/>
                    <a:pt x="2" y="3"/>
                  </a:cubicBezTo>
                  <a:cubicBezTo>
                    <a:pt x="2" y="3"/>
                    <a:pt x="3" y="3"/>
                    <a:pt x="2" y="3"/>
                  </a:cubicBezTo>
                  <a:cubicBezTo>
                    <a:pt x="2" y="2"/>
                    <a:pt x="2" y="2"/>
                    <a:pt x="2" y="2"/>
                  </a:cubicBezTo>
                  <a:cubicBezTo>
                    <a:pt x="2" y="2"/>
                    <a:pt x="2" y="2"/>
                    <a:pt x="2" y="2"/>
                  </a:cubicBezTo>
                  <a:cubicBezTo>
                    <a:pt x="2"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Freeform 1487"/>
            <p:cNvSpPr>
              <a:spLocks/>
            </p:cNvSpPr>
            <p:nvPr/>
          </p:nvSpPr>
          <p:spPr bwMode="auto">
            <a:xfrm>
              <a:off x="11295063" y="3906838"/>
              <a:ext cx="3175" cy="1588"/>
            </a:xfrm>
            <a:custGeom>
              <a:avLst/>
              <a:gdLst>
                <a:gd name="T0" fmla="*/ 0 w 3"/>
                <a:gd name="T1" fmla="*/ 0 h 1"/>
                <a:gd name="T2" fmla="*/ 0 w 3"/>
                <a:gd name="T3" fmla="*/ 0 h 1"/>
                <a:gd name="T4" fmla="*/ 1 w 3"/>
                <a:gd name="T5" fmla="*/ 0 h 1"/>
                <a:gd name="T6" fmla="*/ 2 w 3"/>
                <a:gd name="T7" fmla="*/ 0 h 1"/>
                <a:gd name="T8" fmla="*/ 2 w 3"/>
                <a:gd name="T9" fmla="*/ 0 h 1"/>
                <a:gd name="T10" fmla="*/ 2 w 3"/>
                <a:gd name="T11" fmla="*/ 1 h 1"/>
                <a:gd name="T12" fmla="*/ 1 w 3"/>
                <a:gd name="T13" fmla="*/ 1 h 1"/>
                <a:gd name="T14" fmla="*/ 0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0"/>
                  </a:moveTo>
                  <a:cubicBezTo>
                    <a:pt x="0" y="0"/>
                    <a:pt x="0" y="0"/>
                    <a:pt x="0" y="0"/>
                  </a:cubicBezTo>
                  <a:cubicBezTo>
                    <a:pt x="1" y="0"/>
                    <a:pt x="1" y="0"/>
                    <a:pt x="1" y="0"/>
                  </a:cubicBezTo>
                  <a:cubicBezTo>
                    <a:pt x="1" y="0"/>
                    <a:pt x="2" y="0"/>
                    <a:pt x="2" y="0"/>
                  </a:cubicBezTo>
                  <a:cubicBezTo>
                    <a:pt x="2" y="0"/>
                    <a:pt x="2" y="0"/>
                    <a:pt x="2" y="0"/>
                  </a:cubicBezTo>
                  <a:cubicBezTo>
                    <a:pt x="2" y="0"/>
                    <a:pt x="3" y="1"/>
                    <a:pt x="2" y="1"/>
                  </a:cubicBezTo>
                  <a:cubicBezTo>
                    <a:pt x="2" y="1"/>
                    <a:pt x="1" y="1"/>
                    <a:pt x="1" y="1"/>
                  </a:cubicBezTo>
                  <a:cubicBezTo>
                    <a:pt x="1" y="1"/>
                    <a:pt x="1"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Freeform 1488"/>
            <p:cNvSpPr>
              <a:spLocks/>
            </p:cNvSpPr>
            <p:nvPr/>
          </p:nvSpPr>
          <p:spPr bwMode="auto">
            <a:xfrm>
              <a:off x="11301413" y="3911601"/>
              <a:ext cx="3175" cy="1588"/>
            </a:xfrm>
            <a:custGeom>
              <a:avLst/>
              <a:gdLst>
                <a:gd name="T0" fmla="*/ 0 w 2"/>
                <a:gd name="T1" fmla="*/ 1 h 2"/>
                <a:gd name="T2" fmla="*/ 0 w 2"/>
                <a:gd name="T3" fmla="*/ 0 h 2"/>
                <a:gd name="T4" fmla="*/ 1 w 2"/>
                <a:gd name="T5" fmla="*/ 0 h 2"/>
                <a:gd name="T6" fmla="*/ 1 w 2"/>
                <a:gd name="T7" fmla="*/ 0 h 2"/>
                <a:gd name="T8" fmla="*/ 2 w 2"/>
                <a:gd name="T9" fmla="*/ 0 h 2"/>
                <a:gd name="T10" fmla="*/ 2 w 2"/>
                <a:gd name="T11" fmla="*/ 1 h 2"/>
                <a:gd name="T12" fmla="*/ 2 w 2"/>
                <a:gd name="T13" fmla="*/ 1 h 2"/>
                <a:gd name="T14" fmla="*/ 2 w 2"/>
                <a:gd name="T15" fmla="*/ 2 h 2"/>
                <a:gd name="T16" fmla="*/ 2 w 2"/>
                <a:gd name="T17" fmla="*/ 2 h 2"/>
                <a:gd name="T18" fmla="*/ 1 w 2"/>
                <a:gd name="T19" fmla="*/ 2 h 2"/>
                <a:gd name="T20" fmla="*/ 1 w 2"/>
                <a:gd name="T21" fmla="*/ 2 h 2"/>
                <a:gd name="T22" fmla="*/ 1 w 2"/>
                <a:gd name="T23" fmla="*/ 1 h 2"/>
                <a:gd name="T24" fmla="*/ 0 w 2"/>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1"/>
                  </a:moveTo>
                  <a:cubicBezTo>
                    <a:pt x="0" y="1"/>
                    <a:pt x="0" y="0"/>
                    <a:pt x="0" y="0"/>
                  </a:cubicBezTo>
                  <a:cubicBezTo>
                    <a:pt x="1" y="0"/>
                    <a:pt x="1" y="0"/>
                    <a:pt x="1" y="0"/>
                  </a:cubicBezTo>
                  <a:cubicBezTo>
                    <a:pt x="1" y="0"/>
                    <a:pt x="1" y="0"/>
                    <a:pt x="1" y="0"/>
                  </a:cubicBezTo>
                  <a:cubicBezTo>
                    <a:pt x="1" y="0"/>
                    <a:pt x="1" y="0"/>
                    <a:pt x="2" y="0"/>
                  </a:cubicBezTo>
                  <a:cubicBezTo>
                    <a:pt x="2" y="1"/>
                    <a:pt x="2" y="0"/>
                    <a:pt x="2" y="1"/>
                  </a:cubicBezTo>
                  <a:cubicBezTo>
                    <a:pt x="2" y="1"/>
                    <a:pt x="2" y="1"/>
                    <a:pt x="2" y="1"/>
                  </a:cubicBezTo>
                  <a:cubicBezTo>
                    <a:pt x="2" y="2"/>
                    <a:pt x="2" y="2"/>
                    <a:pt x="2" y="2"/>
                  </a:cubicBezTo>
                  <a:cubicBezTo>
                    <a:pt x="2" y="2"/>
                    <a:pt x="2" y="2"/>
                    <a:pt x="2" y="2"/>
                  </a:cubicBezTo>
                  <a:cubicBezTo>
                    <a:pt x="2" y="2"/>
                    <a:pt x="2" y="2"/>
                    <a:pt x="1" y="2"/>
                  </a:cubicBezTo>
                  <a:cubicBezTo>
                    <a:pt x="1" y="2"/>
                    <a:pt x="1" y="2"/>
                    <a:pt x="1" y="2"/>
                  </a:cubicBezTo>
                  <a:cubicBezTo>
                    <a:pt x="1" y="2"/>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Freeform 1489"/>
            <p:cNvSpPr>
              <a:spLocks/>
            </p:cNvSpPr>
            <p:nvPr/>
          </p:nvSpPr>
          <p:spPr bwMode="auto">
            <a:xfrm>
              <a:off x="11304588" y="3910013"/>
              <a:ext cx="3175" cy="1588"/>
            </a:xfrm>
            <a:custGeom>
              <a:avLst/>
              <a:gdLst>
                <a:gd name="T0" fmla="*/ 0 w 2"/>
                <a:gd name="T1" fmla="*/ 1 h 1"/>
                <a:gd name="T2" fmla="*/ 1 w 2"/>
                <a:gd name="T3" fmla="*/ 0 h 1"/>
                <a:gd name="T4" fmla="*/ 1 w 2"/>
                <a:gd name="T5" fmla="*/ 0 h 1"/>
                <a:gd name="T6" fmla="*/ 1 w 2"/>
                <a:gd name="T7" fmla="*/ 0 h 1"/>
                <a:gd name="T8" fmla="*/ 2 w 2"/>
                <a:gd name="T9" fmla="*/ 1 h 1"/>
                <a:gd name="T10" fmla="*/ 2 w 2"/>
                <a:gd name="T11" fmla="*/ 1 h 1"/>
                <a:gd name="T12" fmla="*/ 1 w 2"/>
                <a:gd name="T13" fmla="*/ 1 h 1"/>
                <a:gd name="T14" fmla="*/ 1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1" y="1"/>
                    <a:pt x="1" y="0"/>
                  </a:cubicBezTo>
                  <a:cubicBezTo>
                    <a:pt x="1" y="0"/>
                    <a:pt x="1" y="0"/>
                    <a:pt x="1" y="0"/>
                  </a:cubicBezTo>
                  <a:cubicBezTo>
                    <a:pt x="1" y="0"/>
                    <a:pt x="1" y="0"/>
                    <a:pt x="1" y="0"/>
                  </a:cubicBezTo>
                  <a:cubicBezTo>
                    <a:pt x="1" y="0"/>
                    <a:pt x="2" y="0"/>
                    <a:pt x="2" y="1"/>
                  </a:cubicBezTo>
                  <a:cubicBezTo>
                    <a:pt x="2" y="1"/>
                    <a:pt x="2" y="1"/>
                    <a:pt x="2" y="1"/>
                  </a:cubicBezTo>
                  <a:cubicBezTo>
                    <a:pt x="2" y="1"/>
                    <a:pt x="2" y="1"/>
                    <a:pt x="1" y="1"/>
                  </a:cubicBezTo>
                  <a:cubicBezTo>
                    <a:pt x="1" y="1"/>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Freeform 1490"/>
            <p:cNvSpPr>
              <a:spLocks/>
            </p:cNvSpPr>
            <p:nvPr/>
          </p:nvSpPr>
          <p:spPr bwMode="auto">
            <a:xfrm>
              <a:off x="11306175" y="3906838"/>
              <a:ext cx="0" cy="1588"/>
            </a:xfrm>
            <a:custGeom>
              <a:avLst/>
              <a:gdLst>
                <a:gd name="T0" fmla="*/ 1 h 1"/>
                <a:gd name="T1" fmla="*/ 0 h 1"/>
                <a:gd name="T2" fmla="*/ 0 h 1"/>
                <a:gd name="T3" fmla="*/ 1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Freeform 1491"/>
            <p:cNvSpPr>
              <a:spLocks/>
            </p:cNvSpPr>
            <p:nvPr/>
          </p:nvSpPr>
          <p:spPr bwMode="auto">
            <a:xfrm>
              <a:off x="11309350" y="3911601"/>
              <a:ext cx="0" cy="1588"/>
            </a:xfrm>
            <a:custGeom>
              <a:avLst/>
              <a:gdLst>
                <a:gd name="T0" fmla="*/ 0 w 1"/>
                <a:gd name="T1" fmla="*/ 0 h 1"/>
                <a:gd name="T2" fmla="*/ 0 w 1"/>
                <a:gd name="T3" fmla="*/ 0 h 1"/>
                <a:gd name="T4" fmla="*/ 0 w 1"/>
                <a:gd name="T5" fmla="*/ 0 h 1"/>
                <a:gd name="T6" fmla="*/ 1 w 1"/>
                <a:gd name="T7" fmla="*/ 0 h 1"/>
                <a:gd name="T8" fmla="*/ 1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0" y="0"/>
                    <a:pt x="1" y="0"/>
                  </a:cubicBezTo>
                  <a:cubicBezTo>
                    <a:pt x="1" y="1"/>
                    <a:pt x="1" y="1"/>
                    <a:pt x="1" y="1"/>
                  </a:cubicBezTo>
                  <a:cubicBezTo>
                    <a:pt x="1" y="1"/>
                    <a:pt x="1" y="1"/>
                    <a:pt x="0" y="1"/>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Freeform 1492"/>
            <p:cNvSpPr>
              <a:spLocks/>
            </p:cNvSpPr>
            <p:nvPr/>
          </p:nvSpPr>
          <p:spPr bwMode="auto">
            <a:xfrm>
              <a:off x="11290300" y="3902076"/>
              <a:ext cx="1588"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Freeform 1493"/>
            <p:cNvSpPr>
              <a:spLocks/>
            </p:cNvSpPr>
            <p:nvPr/>
          </p:nvSpPr>
          <p:spPr bwMode="auto">
            <a:xfrm>
              <a:off x="11309350" y="3927476"/>
              <a:ext cx="1588"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1" y="0"/>
                    <a:pt x="1" y="1"/>
                    <a:pt x="1" y="1"/>
                  </a:cubicBezTo>
                  <a:cubicBezTo>
                    <a:pt x="1"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Freeform 1494"/>
            <p:cNvSpPr>
              <a:spLocks/>
            </p:cNvSpPr>
            <p:nvPr/>
          </p:nvSpPr>
          <p:spPr bwMode="auto">
            <a:xfrm>
              <a:off x="11258550" y="3919538"/>
              <a:ext cx="4763" cy="4763"/>
            </a:xfrm>
            <a:custGeom>
              <a:avLst/>
              <a:gdLst>
                <a:gd name="T0" fmla="*/ 0 w 3"/>
                <a:gd name="T1" fmla="*/ 1 h 3"/>
                <a:gd name="T2" fmla="*/ 0 w 3"/>
                <a:gd name="T3" fmla="*/ 1 h 3"/>
                <a:gd name="T4" fmla="*/ 0 w 3"/>
                <a:gd name="T5" fmla="*/ 0 h 3"/>
                <a:gd name="T6" fmla="*/ 1 w 3"/>
                <a:gd name="T7" fmla="*/ 0 h 3"/>
                <a:gd name="T8" fmla="*/ 1 w 3"/>
                <a:gd name="T9" fmla="*/ 0 h 3"/>
                <a:gd name="T10" fmla="*/ 2 w 3"/>
                <a:gd name="T11" fmla="*/ 1 h 3"/>
                <a:gd name="T12" fmla="*/ 3 w 3"/>
                <a:gd name="T13" fmla="*/ 1 h 3"/>
                <a:gd name="T14" fmla="*/ 3 w 3"/>
                <a:gd name="T15" fmla="*/ 1 h 3"/>
                <a:gd name="T16" fmla="*/ 3 w 3"/>
                <a:gd name="T17" fmla="*/ 2 h 3"/>
                <a:gd name="T18" fmla="*/ 3 w 3"/>
                <a:gd name="T19" fmla="*/ 3 h 3"/>
                <a:gd name="T20" fmla="*/ 2 w 3"/>
                <a:gd name="T21" fmla="*/ 3 h 3"/>
                <a:gd name="T22" fmla="*/ 1 w 3"/>
                <a:gd name="T23" fmla="*/ 3 h 3"/>
                <a:gd name="T24" fmla="*/ 1 w 3"/>
                <a:gd name="T25" fmla="*/ 2 h 3"/>
                <a:gd name="T26" fmla="*/ 1 w 3"/>
                <a:gd name="T27" fmla="*/ 2 h 3"/>
                <a:gd name="T28" fmla="*/ 0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1"/>
                  </a:moveTo>
                  <a:cubicBezTo>
                    <a:pt x="0" y="1"/>
                    <a:pt x="0" y="1"/>
                    <a:pt x="0" y="1"/>
                  </a:cubicBezTo>
                  <a:cubicBezTo>
                    <a:pt x="0" y="1"/>
                    <a:pt x="0" y="0"/>
                    <a:pt x="0" y="0"/>
                  </a:cubicBezTo>
                  <a:cubicBezTo>
                    <a:pt x="1" y="0"/>
                    <a:pt x="1" y="0"/>
                    <a:pt x="1" y="0"/>
                  </a:cubicBezTo>
                  <a:cubicBezTo>
                    <a:pt x="1" y="0"/>
                    <a:pt x="1" y="0"/>
                    <a:pt x="1" y="0"/>
                  </a:cubicBezTo>
                  <a:cubicBezTo>
                    <a:pt x="2" y="0"/>
                    <a:pt x="2" y="0"/>
                    <a:pt x="2" y="1"/>
                  </a:cubicBezTo>
                  <a:cubicBezTo>
                    <a:pt x="2" y="1"/>
                    <a:pt x="3" y="1"/>
                    <a:pt x="3" y="1"/>
                  </a:cubicBezTo>
                  <a:cubicBezTo>
                    <a:pt x="3" y="1"/>
                    <a:pt x="3" y="1"/>
                    <a:pt x="3" y="1"/>
                  </a:cubicBezTo>
                  <a:cubicBezTo>
                    <a:pt x="3" y="2"/>
                    <a:pt x="3" y="1"/>
                    <a:pt x="3" y="2"/>
                  </a:cubicBezTo>
                  <a:cubicBezTo>
                    <a:pt x="3" y="2"/>
                    <a:pt x="3" y="3"/>
                    <a:pt x="3" y="3"/>
                  </a:cubicBezTo>
                  <a:cubicBezTo>
                    <a:pt x="2" y="3"/>
                    <a:pt x="3" y="3"/>
                    <a:pt x="2" y="3"/>
                  </a:cubicBezTo>
                  <a:cubicBezTo>
                    <a:pt x="2" y="3"/>
                    <a:pt x="2" y="3"/>
                    <a:pt x="1" y="3"/>
                  </a:cubicBezTo>
                  <a:cubicBezTo>
                    <a:pt x="1" y="3"/>
                    <a:pt x="1" y="3"/>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Freeform 1495"/>
            <p:cNvSpPr>
              <a:spLocks/>
            </p:cNvSpPr>
            <p:nvPr/>
          </p:nvSpPr>
          <p:spPr bwMode="auto">
            <a:xfrm>
              <a:off x="11260138" y="3913188"/>
              <a:ext cx="3175" cy="3175"/>
            </a:xfrm>
            <a:custGeom>
              <a:avLst/>
              <a:gdLst>
                <a:gd name="T0" fmla="*/ 1 w 2"/>
                <a:gd name="T1" fmla="*/ 1 h 2"/>
                <a:gd name="T2" fmla="*/ 1 w 2"/>
                <a:gd name="T3" fmla="*/ 0 h 2"/>
                <a:gd name="T4" fmla="*/ 1 w 2"/>
                <a:gd name="T5" fmla="*/ 0 h 2"/>
                <a:gd name="T6" fmla="*/ 1 w 2"/>
                <a:gd name="T7" fmla="*/ 0 h 2"/>
                <a:gd name="T8" fmla="*/ 2 w 2"/>
                <a:gd name="T9" fmla="*/ 1 h 2"/>
                <a:gd name="T10" fmla="*/ 2 w 2"/>
                <a:gd name="T11" fmla="*/ 1 h 2"/>
                <a:gd name="T12" fmla="*/ 2 w 2"/>
                <a:gd name="T13" fmla="*/ 2 h 2"/>
                <a:gd name="T14" fmla="*/ 1 w 2"/>
                <a:gd name="T15" fmla="*/ 2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0"/>
                    <a:pt x="1" y="0"/>
                  </a:cubicBezTo>
                  <a:cubicBezTo>
                    <a:pt x="1" y="0"/>
                    <a:pt x="0" y="0"/>
                    <a:pt x="1" y="0"/>
                  </a:cubicBezTo>
                  <a:cubicBezTo>
                    <a:pt x="1" y="0"/>
                    <a:pt x="1" y="0"/>
                    <a:pt x="1" y="0"/>
                  </a:cubicBezTo>
                  <a:cubicBezTo>
                    <a:pt x="1" y="0"/>
                    <a:pt x="1" y="1"/>
                    <a:pt x="2" y="1"/>
                  </a:cubicBezTo>
                  <a:cubicBezTo>
                    <a:pt x="2" y="1"/>
                    <a:pt x="1" y="1"/>
                    <a:pt x="2" y="1"/>
                  </a:cubicBezTo>
                  <a:cubicBezTo>
                    <a:pt x="2" y="1"/>
                    <a:pt x="2" y="2"/>
                    <a:pt x="2" y="2"/>
                  </a:cubicBezTo>
                  <a:cubicBezTo>
                    <a:pt x="2"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Freeform 1496"/>
            <p:cNvSpPr>
              <a:spLocks/>
            </p:cNvSpPr>
            <p:nvPr/>
          </p:nvSpPr>
          <p:spPr bwMode="auto">
            <a:xfrm>
              <a:off x="10639425" y="4259263"/>
              <a:ext cx="22225" cy="9525"/>
            </a:xfrm>
            <a:custGeom>
              <a:avLst/>
              <a:gdLst>
                <a:gd name="T0" fmla="*/ 0 w 16"/>
                <a:gd name="T1" fmla="*/ 5 h 7"/>
                <a:gd name="T2" fmla="*/ 0 w 16"/>
                <a:gd name="T3" fmla="*/ 3 h 7"/>
                <a:gd name="T4" fmla="*/ 0 w 16"/>
                <a:gd name="T5" fmla="*/ 1 h 7"/>
                <a:gd name="T6" fmla="*/ 1 w 16"/>
                <a:gd name="T7" fmla="*/ 1 h 7"/>
                <a:gd name="T8" fmla="*/ 2 w 16"/>
                <a:gd name="T9" fmla="*/ 1 h 7"/>
                <a:gd name="T10" fmla="*/ 4 w 16"/>
                <a:gd name="T11" fmla="*/ 1 h 7"/>
                <a:gd name="T12" fmla="*/ 5 w 16"/>
                <a:gd name="T13" fmla="*/ 1 h 7"/>
                <a:gd name="T14" fmla="*/ 7 w 16"/>
                <a:gd name="T15" fmla="*/ 1 h 7"/>
                <a:gd name="T16" fmla="*/ 9 w 16"/>
                <a:gd name="T17" fmla="*/ 0 h 7"/>
                <a:gd name="T18" fmla="*/ 11 w 16"/>
                <a:gd name="T19" fmla="*/ 1 h 7"/>
                <a:gd name="T20" fmla="*/ 12 w 16"/>
                <a:gd name="T21" fmla="*/ 1 h 7"/>
                <a:gd name="T22" fmla="*/ 14 w 16"/>
                <a:gd name="T23" fmla="*/ 1 h 7"/>
                <a:gd name="T24" fmla="*/ 15 w 16"/>
                <a:gd name="T25" fmla="*/ 2 h 7"/>
                <a:gd name="T26" fmla="*/ 16 w 16"/>
                <a:gd name="T27" fmla="*/ 3 h 7"/>
                <a:gd name="T28" fmla="*/ 16 w 16"/>
                <a:gd name="T29" fmla="*/ 4 h 7"/>
                <a:gd name="T30" fmla="*/ 15 w 16"/>
                <a:gd name="T31" fmla="*/ 5 h 7"/>
                <a:gd name="T32" fmla="*/ 14 w 16"/>
                <a:gd name="T33" fmla="*/ 6 h 7"/>
                <a:gd name="T34" fmla="*/ 12 w 16"/>
                <a:gd name="T35" fmla="*/ 5 h 7"/>
                <a:gd name="T36" fmla="*/ 10 w 16"/>
                <a:gd name="T37" fmla="*/ 5 h 7"/>
                <a:gd name="T38" fmla="*/ 8 w 16"/>
                <a:gd name="T39" fmla="*/ 6 h 7"/>
                <a:gd name="T40" fmla="*/ 6 w 16"/>
                <a:gd name="T41" fmla="*/ 7 h 7"/>
                <a:gd name="T42" fmla="*/ 5 w 16"/>
                <a:gd name="T43" fmla="*/ 7 h 7"/>
                <a:gd name="T44" fmla="*/ 3 w 16"/>
                <a:gd name="T45" fmla="*/ 7 h 7"/>
                <a:gd name="T46" fmla="*/ 1 w 16"/>
                <a:gd name="T47" fmla="*/ 7 h 7"/>
                <a:gd name="T48" fmla="*/ 0 w 16"/>
                <a:gd name="T4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7">
                  <a:moveTo>
                    <a:pt x="0" y="5"/>
                  </a:moveTo>
                  <a:cubicBezTo>
                    <a:pt x="0" y="5"/>
                    <a:pt x="0" y="4"/>
                    <a:pt x="0" y="3"/>
                  </a:cubicBezTo>
                  <a:cubicBezTo>
                    <a:pt x="0" y="2"/>
                    <a:pt x="0" y="1"/>
                    <a:pt x="0" y="1"/>
                  </a:cubicBezTo>
                  <a:cubicBezTo>
                    <a:pt x="0" y="1"/>
                    <a:pt x="0" y="1"/>
                    <a:pt x="1" y="1"/>
                  </a:cubicBezTo>
                  <a:cubicBezTo>
                    <a:pt x="1" y="1"/>
                    <a:pt x="2" y="1"/>
                    <a:pt x="2" y="1"/>
                  </a:cubicBezTo>
                  <a:cubicBezTo>
                    <a:pt x="3" y="1"/>
                    <a:pt x="3" y="1"/>
                    <a:pt x="4" y="1"/>
                  </a:cubicBezTo>
                  <a:cubicBezTo>
                    <a:pt x="5" y="1"/>
                    <a:pt x="4" y="1"/>
                    <a:pt x="5" y="1"/>
                  </a:cubicBezTo>
                  <a:cubicBezTo>
                    <a:pt x="6" y="1"/>
                    <a:pt x="6" y="1"/>
                    <a:pt x="7" y="1"/>
                  </a:cubicBezTo>
                  <a:cubicBezTo>
                    <a:pt x="8" y="1"/>
                    <a:pt x="8" y="0"/>
                    <a:pt x="9" y="0"/>
                  </a:cubicBezTo>
                  <a:cubicBezTo>
                    <a:pt x="10" y="0"/>
                    <a:pt x="10" y="0"/>
                    <a:pt x="11" y="1"/>
                  </a:cubicBezTo>
                  <a:cubicBezTo>
                    <a:pt x="11" y="1"/>
                    <a:pt x="11" y="1"/>
                    <a:pt x="12" y="1"/>
                  </a:cubicBezTo>
                  <a:cubicBezTo>
                    <a:pt x="13" y="1"/>
                    <a:pt x="14" y="1"/>
                    <a:pt x="14" y="1"/>
                  </a:cubicBezTo>
                  <a:cubicBezTo>
                    <a:pt x="15" y="2"/>
                    <a:pt x="15" y="2"/>
                    <a:pt x="15" y="2"/>
                  </a:cubicBezTo>
                  <a:cubicBezTo>
                    <a:pt x="16" y="3"/>
                    <a:pt x="16" y="3"/>
                    <a:pt x="16" y="3"/>
                  </a:cubicBezTo>
                  <a:cubicBezTo>
                    <a:pt x="16" y="3"/>
                    <a:pt x="16" y="3"/>
                    <a:pt x="16" y="4"/>
                  </a:cubicBezTo>
                  <a:cubicBezTo>
                    <a:pt x="16" y="4"/>
                    <a:pt x="16" y="5"/>
                    <a:pt x="15" y="5"/>
                  </a:cubicBezTo>
                  <a:cubicBezTo>
                    <a:pt x="15" y="5"/>
                    <a:pt x="14" y="5"/>
                    <a:pt x="14" y="6"/>
                  </a:cubicBezTo>
                  <a:cubicBezTo>
                    <a:pt x="13" y="6"/>
                    <a:pt x="13" y="5"/>
                    <a:pt x="12" y="5"/>
                  </a:cubicBezTo>
                  <a:cubicBezTo>
                    <a:pt x="11" y="5"/>
                    <a:pt x="11" y="5"/>
                    <a:pt x="10" y="5"/>
                  </a:cubicBezTo>
                  <a:cubicBezTo>
                    <a:pt x="9" y="5"/>
                    <a:pt x="9" y="6"/>
                    <a:pt x="8" y="6"/>
                  </a:cubicBezTo>
                  <a:cubicBezTo>
                    <a:pt x="8" y="6"/>
                    <a:pt x="7" y="6"/>
                    <a:pt x="6" y="7"/>
                  </a:cubicBezTo>
                  <a:cubicBezTo>
                    <a:pt x="6" y="7"/>
                    <a:pt x="6" y="7"/>
                    <a:pt x="5" y="7"/>
                  </a:cubicBezTo>
                  <a:cubicBezTo>
                    <a:pt x="5" y="7"/>
                    <a:pt x="5" y="7"/>
                    <a:pt x="3" y="7"/>
                  </a:cubicBezTo>
                  <a:cubicBezTo>
                    <a:pt x="2" y="7"/>
                    <a:pt x="2" y="7"/>
                    <a:pt x="1" y="7"/>
                  </a:cubicBezTo>
                  <a:cubicBezTo>
                    <a:pt x="1" y="6"/>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Freeform 1497"/>
            <p:cNvSpPr>
              <a:spLocks/>
            </p:cNvSpPr>
            <p:nvPr/>
          </p:nvSpPr>
          <p:spPr bwMode="auto">
            <a:xfrm>
              <a:off x="10660063" y="4283076"/>
              <a:ext cx="3175" cy="4763"/>
            </a:xfrm>
            <a:custGeom>
              <a:avLst/>
              <a:gdLst>
                <a:gd name="T0" fmla="*/ 0 w 2"/>
                <a:gd name="T1" fmla="*/ 2 h 3"/>
                <a:gd name="T2" fmla="*/ 0 w 2"/>
                <a:gd name="T3" fmla="*/ 2 h 3"/>
                <a:gd name="T4" fmla="*/ 1 w 2"/>
                <a:gd name="T5" fmla="*/ 1 h 3"/>
                <a:gd name="T6" fmla="*/ 0 w 2"/>
                <a:gd name="T7" fmla="*/ 1 h 3"/>
                <a:gd name="T8" fmla="*/ 1 w 2"/>
                <a:gd name="T9" fmla="*/ 0 h 3"/>
                <a:gd name="T10" fmla="*/ 2 w 2"/>
                <a:gd name="T11" fmla="*/ 1 h 3"/>
                <a:gd name="T12" fmla="*/ 2 w 2"/>
                <a:gd name="T13" fmla="*/ 2 h 3"/>
                <a:gd name="T14" fmla="*/ 1 w 2"/>
                <a:gd name="T15" fmla="*/ 2 h 3"/>
                <a:gd name="T16" fmla="*/ 0 w 2"/>
                <a:gd name="T17" fmla="*/ 3 h 3"/>
                <a:gd name="T18" fmla="*/ 0 w 2"/>
                <a:gd name="T19" fmla="*/ 3 h 3"/>
                <a:gd name="T20" fmla="*/ 0 w 2"/>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2"/>
                  </a:moveTo>
                  <a:cubicBezTo>
                    <a:pt x="0" y="2"/>
                    <a:pt x="0" y="2"/>
                    <a:pt x="0" y="2"/>
                  </a:cubicBezTo>
                  <a:cubicBezTo>
                    <a:pt x="1" y="1"/>
                    <a:pt x="1" y="1"/>
                    <a:pt x="1" y="1"/>
                  </a:cubicBezTo>
                  <a:cubicBezTo>
                    <a:pt x="0" y="1"/>
                    <a:pt x="0" y="1"/>
                    <a:pt x="0" y="1"/>
                  </a:cubicBezTo>
                  <a:cubicBezTo>
                    <a:pt x="0" y="1"/>
                    <a:pt x="1" y="0"/>
                    <a:pt x="1" y="0"/>
                  </a:cubicBezTo>
                  <a:cubicBezTo>
                    <a:pt x="1" y="0"/>
                    <a:pt x="2" y="0"/>
                    <a:pt x="2" y="1"/>
                  </a:cubicBezTo>
                  <a:cubicBezTo>
                    <a:pt x="2" y="1"/>
                    <a:pt x="2" y="2"/>
                    <a:pt x="2" y="2"/>
                  </a:cubicBezTo>
                  <a:cubicBezTo>
                    <a:pt x="2" y="2"/>
                    <a:pt x="1" y="2"/>
                    <a:pt x="1" y="2"/>
                  </a:cubicBezTo>
                  <a:cubicBezTo>
                    <a:pt x="1" y="3"/>
                    <a:pt x="0" y="3"/>
                    <a:pt x="0" y="3"/>
                  </a:cubicBezTo>
                  <a:cubicBezTo>
                    <a:pt x="0" y="3"/>
                    <a:pt x="0" y="3"/>
                    <a:pt x="0"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Freeform 1498"/>
            <p:cNvSpPr>
              <a:spLocks/>
            </p:cNvSpPr>
            <p:nvPr/>
          </p:nvSpPr>
          <p:spPr bwMode="auto">
            <a:xfrm>
              <a:off x="11152188" y="4003676"/>
              <a:ext cx="4763" cy="3175"/>
            </a:xfrm>
            <a:custGeom>
              <a:avLst/>
              <a:gdLst>
                <a:gd name="T0" fmla="*/ 0 w 3"/>
                <a:gd name="T1" fmla="*/ 1 h 2"/>
                <a:gd name="T2" fmla="*/ 1 w 3"/>
                <a:gd name="T3" fmla="*/ 0 h 2"/>
                <a:gd name="T4" fmla="*/ 2 w 3"/>
                <a:gd name="T5" fmla="*/ 0 h 2"/>
                <a:gd name="T6" fmla="*/ 3 w 3"/>
                <a:gd name="T7" fmla="*/ 0 h 2"/>
                <a:gd name="T8" fmla="*/ 2 w 3"/>
                <a:gd name="T9" fmla="*/ 1 h 2"/>
                <a:gd name="T10" fmla="*/ 2 w 3"/>
                <a:gd name="T11" fmla="*/ 2 h 2"/>
                <a:gd name="T12" fmla="*/ 0 w 3"/>
                <a:gd name="T13" fmla="*/ 2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0" y="1"/>
                    <a:pt x="1" y="0"/>
                    <a:pt x="1" y="0"/>
                  </a:cubicBezTo>
                  <a:cubicBezTo>
                    <a:pt x="1" y="0"/>
                    <a:pt x="2" y="0"/>
                    <a:pt x="2" y="0"/>
                  </a:cubicBezTo>
                  <a:cubicBezTo>
                    <a:pt x="2" y="0"/>
                    <a:pt x="3" y="0"/>
                    <a:pt x="3" y="0"/>
                  </a:cubicBezTo>
                  <a:cubicBezTo>
                    <a:pt x="3" y="0"/>
                    <a:pt x="3" y="0"/>
                    <a:pt x="2" y="1"/>
                  </a:cubicBezTo>
                  <a:cubicBezTo>
                    <a:pt x="2" y="1"/>
                    <a:pt x="2" y="2"/>
                    <a:pt x="2" y="2"/>
                  </a:cubicBezTo>
                  <a:cubicBezTo>
                    <a:pt x="1"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Freeform 1499"/>
            <p:cNvSpPr>
              <a:spLocks/>
            </p:cNvSpPr>
            <p:nvPr/>
          </p:nvSpPr>
          <p:spPr bwMode="auto">
            <a:xfrm>
              <a:off x="11128375" y="4008438"/>
              <a:ext cx="1588" cy="3175"/>
            </a:xfrm>
            <a:custGeom>
              <a:avLst/>
              <a:gdLst>
                <a:gd name="T0" fmla="*/ 0 w 1"/>
                <a:gd name="T1" fmla="*/ 1 h 2"/>
                <a:gd name="T2" fmla="*/ 0 w 1"/>
                <a:gd name="T3" fmla="*/ 0 h 2"/>
                <a:gd name="T4" fmla="*/ 1 w 1"/>
                <a:gd name="T5" fmla="*/ 0 h 2"/>
                <a:gd name="T6" fmla="*/ 1 w 1"/>
                <a:gd name="T7" fmla="*/ 0 h 2"/>
                <a:gd name="T8" fmla="*/ 1 w 1"/>
                <a:gd name="T9" fmla="*/ 1 h 2"/>
                <a:gd name="T10" fmla="*/ 1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0"/>
                    <a:pt x="0" y="0"/>
                    <a:pt x="0" y="0"/>
                  </a:cubicBezTo>
                  <a:cubicBezTo>
                    <a:pt x="1" y="0"/>
                    <a:pt x="1" y="0"/>
                    <a:pt x="1" y="0"/>
                  </a:cubicBezTo>
                  <a:cubicBezTo>
                    <a:pt x="1" y="0"/>
                    <a:pt x="1" y="0"/>
                    <a:pt x="1" y="0"/>
                  </a:cubicBezTo>
                  <a:cubicBezTo>
                    <a:pt x="1" y="0"/>
                    <a:pt x="1" y="1"/>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Freeform 1500"/>
            <p:cNvSpPr>
              <a:spLocks/>
            </p:cNvSpPr>
            <p:nvPr/>
          </p:nvSpPr>
          <p:spPr bwMode="auto">
            <a:xfrm>
              <a:off x="11126788" y="3984626"/>
              <a:ext cx="3175" cy="3175"/>
            </a:xfrm>
            <a:custGeom>
              <a:avLst/>
              <a:gdLst>
                <a:gd name="T0" fmla="*/ 0 w 2"/>
                <a:gd name="T1" fmla="*/ 2 h 2"/>
                <a:gd name="T2" fmla="*/ 1 w 2"/>
                <a:gd name="T3" fmla="*/ 1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1"/>
                    <a:pt x="1" y="1"/>
                    <a:pt x="1" y="1"/>
                  </a:cubicBezTo>
                  <a:cubicBezTo>
                    <a:pt x="1" y="0"/>
                    <a:pt x="1" y="0"/>
                    <a:pt x="1" y="0"/>
                  </a:cubicBezTo>
                  <a:cubicBezTo>
                    <a:pt x="2" y="2"/>
                    <a:pt x="2" y="2"/>
                    <a:pt x="2"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Freeform 1501"/>
            <p:cNvSpPr>
              <a:spLocks/>
            </p:cNvSpPr>
            <p:nvPr/>
          </p:nvSpPr>
          <p:spPr bwMode="auto">
            <a:xfrm>
              <a:off x="11131550" y="3986213"/>
              <a:ext cx="1588" cy="1588"/>
            </a:xfrm>
            <a:custGeom>
              <a:avLst/>
              <a:gdLst>
                <a:gd name="T0" fmla="*/ 0 w 1"/>
                <a:gd name="T1" fmla="*/ 1 h 2"/>
                <a:gd name="T2" fmla="*/ 0 w 1"/>
                <a:gd name="T3" fmla="*/ 1 h 2"/>
                <a:gd name="T4" fmla="*/ 1 w 1"/>
                <a:gd name="T5" fmla="*/ 0 h 2"/>
                <a:gd name="T6" fmla="*/ 1 w 1"/>
                <a:gd name="T7" fmla="*/ 1 h 2"/>
                <a:gd name="T8" fmla="*/ 1 w 1"/>
                <a:gd name="T9" fmla="*/ 2 h 2"/>
                <a:gd name="T10" fmla="*/ 1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1"/>
                    <a:pt x="0" y="1"/>
                    <a:pt x="0" y="1"/>
                  </a:cubicBezTo>
                  <a:cubicBezTo>
                    <a:pt x="0" y="1"/>
                    <a:pt x="0" y="0"/>
                    <a:pt x="1" y="0"/>
                  </a:cubicBezTo>
                  <a:cubicBezTo>
                    <a:pt x="1" y="0"/>
                    <a:pt x="1" y="1"/>
                    <a:pt x="1" y="1"/>
                  </a:cubicBezTo>
                  <a:cubicBezTo>
                    <a:pt x="1" y="2"/>
                    <a:pt x="1" y="2"/>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Freeform 1502"/>
            <p:cNvSpPr>
              <a:spLocks/>
            </p:cNvSpPr>
            <p:nvPr/>
          </p:nvSpPr>
          <p:spPr bwMode="auto">
            <a:xfrm>
              <a:off x="11109325" y="4041776"/>
              <a:ext cx="3175" cy="1588"/>
            </a:xfrm>
            <a:custGeom>
              <a:avLst/>
              <a:gdLst>
                <a:gd name="T0" fmla="*/ 0 w 2"/>
                <a:gd name="T1" fmla="*/ 1 h 1"/>
                <a:gd name="T2" fmla="*/ 0 w 2"/>
                <a:gd name="T3" fmla="*/ 0 h 1"/>
                <a:gd name="T4" fmla="*/ 1 w 2"/>
                <a:gd name="T5" fmla="*/ 0 h 1"/>
                <a:gd name="T6" fmla="*/ 1 w 2"/>
                <a:gd name="T7" fmla="*/ 0 h 1"/>
                <a:gd name="T8" fmla="*/ 1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0"/>
                    <a:pt x="0" y="0"/>
                    <a:pt x="0" y="0"/>
                  </a:cubicBezTo>
                  <a:cubicBezTo>
                    <a:pt x="1" y="0"/>
                    <a:pt x="1" y="0"/>
                    <a:pt x="1" y="0"/>
                  </a:cubicBezTo>
                  <a:cubicBezTo>
                    <a:pt x="1" y="0"/>
                    <a:pt x="1" y="0"/>
                    <a:pt x="1" y="0"/>
                  </a:cubicBezTo>
                  <a:cubicBezTo>
                    <a:pt x="1" y="0"/>
                    <a:pt x="1" y="0"/>
                    <a:pt x="1" y="0"/>
                  </a:cubicBezTo>
                  <a:cubicBezTo>
                    <a:pt x="1" y="0"/>
                    <a:pt x="2"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Freeform 1503"/>
            <p:cNvSpPr>
              <a:spLocks/>
            </p:cNvSpPr>
            <p:nvPr/>
          </p:nvSpPr>
          <p:spPr bwMode="auto">
            <a:xfrm>
              <a:off x="11107738" y="4016376"/>
              <a:ext cx="3175" cy="3175"/>
            </a:xfrm>
            <a:custGeom>
              <a:avLst/>
              <a:gdLst>
                <a:gd name="T0" fmla="*/ 1 w 2"/>
                <a:gd name="T1" fmla="*/ 2 h 2"/>
                <a:gd name="T2" fmla="*/ 1 w 2"/>
                <a:gd name="T3" fmla="*/ 1 h 2"/>
                <a:gd name="T4" fmla="*/ 1 w 2"/>
                <a:gd name="T5" fmla="*/ 1 h 2"/>
                <a:gd name="T6" fmla="*/ 1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1"/>
                    <a:pt x="0" y="1"/>
                    <a:pt x="1" y="1"/>
                  </a:cubicBezTo>
                  <a:cubicBezTo>
                    <a:pt x="1" y="0"/>
                    <a:pt x="1" y="0"/>
                    <a:pt x="1" y="1"/>
                  </a:cubicBezTo>
                  <a:cubicBezTo>
                    <a:pt x="2" y="1"/>
                    <a:pt x="1" y="2"/>
                    <a:pt x="1" y="2"/>
                  </a:cubicBezTo>
                  <a:cubicBezTo>
                    <a:pt x="1"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Freeform 1504"/>
            <p:cNvSpPr>
              <a:spLocks/>
            </p:cNvSpPr>
            <p:nvPr/>
          </p:nvSpPr>
          <p:spPr bwMode="auto">
            <a:xfrm>
              <a:off x="11331575" y="4100513"/>
              <a:ext cx="3175" cy="7938"/>
            </a:xfrm>
            <a:custGeom>
              <a:avLst/>
              <a:gdLst>
                <a:gd name="T0" fmla="*/ 1 w 3"/>
                <a:gd name="T1" fmla="*/ 4 h 5"/>
                <a:gd name="T2" fmla="*/ 1 w 3"/>
                <a:gd name="T3" fmla="*/ 3 h 5"/>
                <a:gd name="T4" fmla="*/ 1 w 3"/>
                <a:gd name="T5" fmla="*/ 2 h 5"/>
                <a:gd name="T6" fmla="*/ 2 w 3"/>
                <a:gd name="T7" fmla="*/ 1 h 5"/>
                <a:gd name="T8" fmla="*/ 2 w 3"/>
                <a:gd name="T9" fmla="*/ 0 h 5"/>
                <a:gd name="T10" fmla="*/ 3 w 3"/>
                <a:gd name="T11" fmla="*/ 2 h 5"/>
                <a:gd name="T12" fmla="*/ 3 w 3"/>
                <a:gd name="T13" fmla="*/ 3 h 5"/>
                <a:gd name="T14" fmla="*/ 2 w 3"/>
                <a:gd name="T15" fmla="*/ 4 h 5"/>
                <a:gd name="T16" fmla="*/ 1 w 3"/>
                <a:gd name="T17" fmla="*/ 4 h 5"/>
                <a:gd name="T18" fmla="*/ 1 w 3"/>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1" y="4"/>
                  </a:moveTo>
                  <a:cubicBezTo>
                    <a:pt x="1" y="4"/>
                    <a:pt x="1" y="3"/>
                    <a:pt x="1" y="3"/>
                  </a:cubicBezTo>
                  <a:cubicBezTo>
                    <a:pt x="2" y="3"/>
                    <a:pt x="1" y="2"/>
                    <a:pt x="1" y="2"/>
                  </a:cubicBezTo>
                  <a:cubicBezTo>
                    <a:pt x="2" y="1"/>
                    <a:pt x="1" y="1"/>
                    <a:pt x="2" y="1"/>
                  </a:cubicBezTo>
                  <a:cubicBezTo>
                    <a:pt x="2" y="0"/>
                    <a:pt x="2" y="0"/>
                    <a:pt x="2" y="0"/>
                  </a:cubicBezTo>
                  <a:cubicBezTo>
                    <a:pt x="2" y="0"/>
                    <a:pt x="3" y="1"/>
                    <a:pt x="3" y="2"/>
                  </a:cubicBezTo>
                  <a:cubicBezTo>
                    <a:pt x="3" y="2"/>
                    <a:pt x="3" y="3"/>
                    <a:pt x="3" y="3"/>
                  </a:cubicBezTo>
                  <a:cubicBezTo>
                    <a:pt x="2" y="4"/>
                    <a:pt x="2" y="4"/>
                    <a:pt x="2" y="4"/>
                  </a:cubicBezTo>
                  <a:cubicBezTo>
                    <a:pt x="1" y="4"/>
                    <a:pt x="1" y="4"/>
                    <a:pt x="1" y="4"/>
                  </a:cubicBezTo>
                  <a:cubicBezTo>
                    <a:pt x="1" y="4"/>
                    <a:pt x="0" y="5"/>
                    <a:pt x="1"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Freeform 1505"/>
            <p:cNvSpPr>
              <a:spLocks/>
            </p:cNvSpPr>
            <p:nvPr/>
          </p:nvSpPr>
          <p:spPr bwMode="auto">
            <a:xfrm>
              <a:off x="11088688" y="4094163"/>
              <a:ext cx="1588" cy="3175"/>
            </a:xfrm>
            <a:custGeom>
              <a:avLst/>
              <a:gdLst>
                <a:gd name="T0" fmla="*/ 0 w 1"/>
                <a:gd name="T1" fmla="*/ 2 h 2"/>
                <a:gd name="T2" fmla="*/ 0 w 1"/>
                <a:gd name="T3" fmla="*/ 1 h 2"/>
                <a:gd name="T4" fmla="*/ 0 w 1"/>
                <a:gd name="T5" fmla="*/ 1 h 2"/>
                <a:gd name="T6" fmla="*/ 0 w 1"/>
                <a:gd name="T7" fmla="*/ 0 h 2"/>
                <a:gd name="T8" fmla="*/ 1 w 1"/>
                <a:gd name="T9" fmla="*/ 1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1"/>
                    <a:pt x="0" y="1"/>
                    <a:pt x="0" y="1"/>
                  </a:cubicBezTo>
                  <a:cubicBezTo>
                    <a:pt x="0" y="1"/>
                    <a:pt x="0" y="1"/>
                    <a:pt x="0" y="1"/>
                  </a:cubicBezTo>
                  <a:cubicBezTo>
                    <a:pt x="0" y="1"/>
                    <a:pt x="0" y="0"/>
                    <a:pt x="0" y="0"/>
                  </a:cubicBezTo>
                  <a:cubicBezTo>
                    <a:pt x="0" y="1"/>
                    <a:pt x="1" y="1"/>
                    <a:pt x="1" y="1"/>
                  </a:cubicBezTo>
                  <a:cubicBezTo>
                    <a:pt x="1" y="1"/>
                    <a:pt x="1" y="2"/>
                    <a:pt x="1" y="2"/>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Freeform 1506"/>
            <p:cNvSpPr>
              <a:spLocks/>
            </p:cNvSpPr>
            <p:nvPr/>
          </p:nvSpPr>
          <p:spPr bwMode="auto">
            <a:xfrm>
              <a:off x="10434638" y="4400551"/>
              <a:ext cx="20638" cy="39688"/>
            </a:xfrm>
            <a:custGeom>
              <a:avLst/>
              <a:gdLst>
                <a:gd name="T0" fmla="*/ 2 w 15"/>
                <a:gd name="T1" fmla="*/ 21 h 29"/>
                <a:gd name="T2" fmla="*/ 0 w 15"/>
                <a:gd name="T3" fmla="*/ 21 h 29"/>
                <a:gd name="T4" fmla="*/ 0 w 15"/>
                <a:gd name="T5" fmla="*/ 20 h 29"/>
                <a:gd name="T6" fmla="*/ 0 w 15"/>
                <a:gd name="T7" fmla="*/ 19 h 29"/>
                <a:gd name="T8" fmla="*/ 0 w 15"/>
                <a:gd name="T9" fmla="*/ 18 h 29"/>
                <a:gd name="T10" fmla="*/ 1 w 15"/>
                <a:gd name="T11" fmla="*/ 16 h 29"/>
                <a:gd name="T12" fmla="*/ 1 w 15"/>
                <a:gd name="T13" fmla="*/ 16 h 29"/>
                <a:gd name="T14" fmla="*/ 1 w 15"/>
                <a:gd name="T15" fmla="*/ 14 h 29"/>
                <a:gd name="T16" fmla="*/ 2 w 15"/>
                <a:gd name="T17" fmla="*/ 13 h 29"/>
                <a:gd name="T18" fmla="*/ 2 w 15"/>
                <a:gd name="T19" fmla="*/ 12 h 29"/>
                <a:gd name="T20" fmla="*/ 2 w 15"/>
                <a:gd name="T21" fmla="*/ 10 h 29"/>
                <a:gd name="T22" fmla="*/ 2 w 15"/>
                <a:gd name="T23" fmla="*/ 9 h 29"/>
                <a:gd name="T24" fmla="*/ 2 w 15"/>
                <a:gd name="T25" fmla="*/ 7 h 29"/>
                <a:gd name="T26" fmla="*/ 2 w 15"/>
                <a:gd name="T27" fmla="*/ 6 h 29"/>
                <a:gd name="T28" fmla="*/ 2 w 15"/>
                <a:gd name="T29" fmla="*/ 4 h 29"/>
                <a:gd name="T30" fmla="*/ 2 w 15"/>
                <a:gd name="T31" fmla="*/ 3 h 29"/>
                <a:gd name="T32" fmla="*/ 3 w 15"/>
                <a:gd name="T33" fmla="*/ 2 h 29"/>
                <a:gd name="T34" fmla="*/ 4 w 15"/>
                <a:gd name="T35" fmla="*/ 1 h 29"/>
                <a:gd name="T36" fmla="*/ 5 w 15"/>
                <a:gd name="T37" fmla="*/ 0 h 29"/>
                <a:gd name="T38" fmla="*/ 7 w 15"/>
                <a:gd name="T39" fmla="*/ 0 h 29"/>
                <a:gd name="T40" fmla="*/ 8 w 15"/>
                <a:gd name="T41" fmla="*/ 1 h 29"/>
                <a:gd name="T42" fmla="*/ 9 w 15"/>
                <a:gd name="T43" fmla="*/ 2 h 29"/>
                <a:gd name="T44" fmla="*/ 9 w 15"/>
                <a:gd name="T45" fmla="*/ 3 h 29"/>
                <a:gd name="T46" fmla="*/ 9 w 15"/>
                <a:gd name="T47" fmla="*/ 5 h 29"/>
                <a:gd name="T48" fmla="*/ 9 w 15"/>
                <a:gd name="T49" fmla="*/ 7 h 29"/>
                <a:gd name="T50" fmla="*/ 9 w 15"/>
                <a:gd name="T51" fmla="*/ 9 h 29"/>
                <a:gd name="T52" fmla="*/ 8 w 15"/>
                <a:gd name="T53" fmla="*/ 11 h 29"/>
                <a:gd name="T54" fmla="*/ 7 w 15"/>
                <a:gd name="T55" fmla="*/ 13 h 29"/>
                <a:gd name="T56" fmla="*/ 9 w 15"/>
                <a:gd name="T57" fmla="*/ 15 h 29"/>
                <a:gd name="T58" fmla="*/ 9 w 15"/>
                <a:gd name="T59" fmla="*/ 16 h 29"/>
                <a:gd name="T60" fmla="*/ 10 w 15"/>
                <a:gd name="T61" fmla="*/ 17 h 29"/>
                <a:gd name="T62" fmla="*/ 10 w 15"/>
                <a:gd name="T63" fmla="*/ 19 h 29"/>
                <a:gd name="T64" fmla="*/ 11 w 15"/>
                <a:gd name="T65" fmla="*/ 20 h 29"/>
                <a:gd name="T66" fmla="*/ 11 w 15"/>
                <a:gd name="T67" fmla="*/ 23 h 29"/>
                <a:gd name="T68" fmla="*/ 12 w 15"/>
                <a:gd name="T69" fmla="*/ 24 h 29"/>
                <a:gd name="T70" fmla="*/ 13 w 15"/>
                <a:gd name="T71" fmla="*/ 25 h 29"/>
                <a:gd name="T72" fmla="*/ 14 w 15"/>
                <a:gd name="T73" fmla="*/ 26 h 29"/>
                <a:gd name="T74" fmla="*/ 14 w 15"/>
                <a:gd name="T75" fmla="*/ 28 h 29"/>
                <a:gd name="T76" fmla="*/ 13 w 15"/>
                <a:gd name="T77" fmla="*/ 28 h 29"/>
                <a:gd name="T78" fmla="*/ 11 w 15"/>
                <a:gd name="T79" fmla="*/ 28 h 29"/>
                <a:gd name="T80" fmla="*/ 10 w 15"/>
                <a:gd name="T81" fmla="*/ 28 h 29"/>
                <a:gd name="T82" fmla="*/ 8 w 15"/>
                <a:gd name="T83" fmla="*/ 26 h 29"/>
                <a:gd name="T84" fmla="*/ 7 w 15"/>
                <a:gd name="T85" fmla="*/ 25 h 29"/>
                <a:gd name="T86" fmla="*/ 6 w 15"/>
                <a:gd name="T87" fmla="*/ 25 h 29"/>
                <a:gd name="T88" fmla="*/ 5 w 15"/>
                <a:gd name="T89" fmla="*/ 25 h 29"/>
                <a:gd name="T90" fmla="*/ 4 w 15"/>
                <a:gd name="T91" fmla="*/ 25 h 29"/>
                <a:gd name="T92" fmla="*/ 3 w 15"/>
                <a:gd name="T93" fmla="*/ 24 h 29"/>
                <a:gd name="T94" fmla="*/ 2 w 15"/>
                <a:gd name="T95" fmla="*/ 23 h 29"/>
                <a:gd name="T96" fmla="*/ 2 w 15"/>
                <a:gd name="T97"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29">
                  <a:moveTo>
                    <a:pt x="2" y="21"/>
                  </a:moveTo>
                  <a:cubicBezTo>
                    <a:pt x="0" y="21"/>
                    <a:pt x="0" y="21"/>
                    <a:pt x="0" y="21"/>
                  </a:cubicBezTo>
                  <a:cubicBezTo>
                    <a:pt x="0" y="21"/>
                    <a:pt x="0" y="20"/>
                    <a:pt x="0" y="20"/>
                  </a:cubicBezTo>
                  <a:cubicBezTo>
                    <a:pt x="0" y="19"/>
                    <a:pt x="0" y="19"/>
                    <a:pt x="0" y="19"/>
                  </a:cubicBezTo>
                  <a:cubicBezTo>
                    <a:pt x="0" y="18"/>
                    <a:pt x="0" y="18"/>
                    <a:pt x="0" y="18"/>
                  </a:cubicBezTo>
                  <a:cubicBezTo>
                    <a:pt x="1" y="17"/>
                    <a:pt x="1" y="17"/>
                    <a:pt x="1" y="16"/>
                  </a:cubicBezTo>
                  <a:cubicBezTo>
                    <a:pt x="1" y="16"/>
                    <a:pt x="1" y="16"/>
                    <a:pt x="1" y="16"/>
                  </a:cubicBezTo>
                  <a:cubicBezTo>
                    <a:pt x="1" y="15"/>
                    <a:pt x="1" y="15"/>
                    <a:pt x="1" y="14"/>
                  </a:cubicBezTo>
                  <a:cubicBezTo>
                    <a:pt x="2" y="13"/>
                    <a:pt x="2" y="14"/>
                    <a:pt x="2" y="13"/>
                  </a:cubicBezTo>
                  <a:cubicBezTo>
                    <a:pt x="2" y="12"/>
                    <a:pt x="1" y="12"/>
                    <a:pt x="2" y="12"/>
                  </a:cubicBezTo>
                  <a:cubicBezTo>
                    <a:pt x="2" y="11"/>
                    <a:pt x="2" y="10"/>
                    <a:pt x="2" y="10"/>
                  </a:cubicBezTo>
                  <a:cubicBezTo>
                    <a:pt x="2" y="10"/>
                    <a:pt x="1" y="10"/>
                    <a:pt x="2" y="9"/>
                  </a:cubicBezTo>
                  <a:cubicBezTo>
                    <a:pt x="2" y="8"/>
                    <a:pt x="2" y="7"/>
                    <a:pt x="2" y="7"/>
                  </a:cubicBezTo>
                  <a:cubicBezTo>
                    <a:pt x="2" y="6"/>
                    <a:pt x="1" y="7"/>
                    <a:pt x="2" y="6"/>
                  </a:cubicBezTo>
                  <a:cubicBezTo>
                    <a:pt x="2" y="5"/>
                    <a:pt x="1" y="5"/>
                    <a:pt x="2" y="4"/>
                  </a:cubicBezTo>
                  <a:cubicBezTo>
                    <a:pt x="2" y="4"/>
                    <a:pt x="2" y="4"/>
                    <a:pt x="2" y="3"/>
                  </a:cubicBezTo>
                  <a:cubicBezTo>
                    <a:pt x="3" y="3"/>
                    <a:pt x="2" y="2"/>
                    <a:pt x="3" y="2"/>
                  </a:cubicBezTo>
                  <a:cubicBezTo>
                    <a:pt x="3" y="1"/>
                    <a:pt x="4" y="1"/>
                    <a:pt x="4" y="1"/>
                  </a:cubicBezTo>
                  <a:cubicBezTo>
                    <a:pt x="4" y="1"/>
                    <a:pt x="5" y="0"/>
                    <a:pt x="5" y="0"/>
                  </a:cubicBezTo>
                  <a:cubicBezTo>
                    <a:pt x="6" y="0"/>
                    <a:pt x="6" y="0"/>
                    <a:pt x="7" y="0"/>
                  </a:cubicBezTo>
                  <a:cubicBezTo>
                    <a:pt x="7" y="0"/>
                    <a:pt x="8" y="0"/>
                    <a:pt x="8" y="1"/>
                  </a:cubicBezTo>
                  <a:cubicBezTo>
                    <a:pt x="8" y="1"/>
                    <a:pt x="8" y="1"/>
                    <a:pt x="9" y="2"/>
                  </a:cubicBezTo>
                  <a:cubicBezTo>
                    <a:pt x="9" y="2"/>
                    <a:pt x="9" y="2"/>
                    <a:pt x="9" y="3"/>
                  </a:cubicBezTo>
                  <a:cubicBezTo>
                    <a:pt x="9" y="4"/>
                    <a:pt x="9" y="4"/>
                    <a:pt x="9" y="5"/>
                  </a:cubicBezTo>
                  <a:cubicBezTo>
                    <a:pt x="9" y="6"/>
                    <a:pt x="9" y="6"/>
                    <a:pt x="9" y="7"/>
                  </a:cubicBezTo>
                  <a:cubicBezTo>
                    <a:pt x="9" y="8"/>
                    <a:pt x="9" y="8"/>
                    <a:pt x="9" y="9"/>
                  </a:cubicBezTo>
                  <a:cubicBezTo>
                    <a:pt x="9" y="9"/>
                    <a:pt x="9" y="10"/>
                    <a:pt x="8" y="11"/>
                  </a:cubicBezTo>
                  <a:cubicBezTo>
                    <a:pt x="8" y="12"/>
                    <a:pt x="7" y="13"/>
                    <a:pt x="7" y="13"/>
                  </a:cubicBezTo>
                  <a:cubicBezTo>
                    <a:pt x="8" y="14"/>
                    <a:pt x="8" y="14"/>
                    <a:pt x="9" y="15"/>
                  </a:cubicBezTo>
                  <a:cubicBezTo>
                    <a:pt x="9" y="15"/>
                    <a:pt x="9" y="15"/>
                    <a:pt x="9" y="16"/>
                  </a:cubicBezTo>
                  <a:cubicBezTo>
                    <a:pt x="10" y="17"/>
                    <a:pt x="10" y="16"/>
                    <a:pt x="10" y="17"/>
                  </a:cubicBezTo>
                  <a:cubicBezTo>
                    <a:pt x="10" y="18"/>
                    <a:pt x="10" y="18"/>
                    <a:pt x="10" y="19"/>
                  </a:cubicBezTo>
                  <a:cubicBezTo>
                    <a:pt x="11" y="20"/>
                    <a:pt x="11" y="19"/>
                    <a:pt x="11" y="20"/>
                  </a:cubicBezTo>
                  <a:cubicBezTo>
                    <a:pt x="11" y="22"/>
                    <a:pt x="11" y="23"/>
                    <a:pt x="11" y="23"/>
                  </a:cubicBezTo>
                  <a:cubicBezTo>
                    <a:pt x="12" y="23"/>
                    <a:pt x="11" y="23"/>
                    <a:pt x="12" y="24"/>
                  </a:cubicBezTo>
                  <a:cubicBezTo>
                    <a:pt x="13" y="24"/>
                    <a:pt x="13" y="24"/>
                    <a:pt x="13" y="25"/>
                  </a:cubicBezTo>
                  <a:cubicBezTo>
                    <a:pt x="14" y="26"/>
                    <a:pt x="14" y="25"/>
                    <a:pt x="14" y="26"/>
                  </a:cubicBezTo>
                  <a:cubicBezTo>
                    <a:pt x="15" y="27"/>
                    <a:pt x="14" y="28"/>
                    <a:pt x="14" y="28"/>
                  </a:cubicBezTo>
                  <a:cubicBezTo>
                    <a:pt x="14" y="28"/>
                    <a:pt x="13" y="28"/>
                    <a:pt x="13" y="28"/>
                  </a:cubicBezTo>
                  <a:cubicBezTo>
                    <a:pt x="12" y="28"/>
                    <a:pt x="12" y="29"/>
                    <a:pt x="11" y="28"/>
                  </a:cubicBezTo>
                  <a:cubicBezTo>
                    <a:pt x="10" y="28"/>
                    <a:pt x="10" y="28"/>
                    <a:pt x="10" y="28"/>
                  </a:cubicBezTo>
                  <a:cubicBezTo>
                    <a:pt x="9" y="27"/>
                    <a:pt x="8" y="27"/>
                    <a:pt x="8" y="26"/>
                  </a:cubicBezTo>
                  <a:cubicBezTo>
                    <a:pt x="8" y="26"/>
                    <a:pt x="8" y="25"/>
                    <a:pt x="7" y="25"/>
                  </a:cubicBezTo>
                  <a:cubicBezTo>
                    <a:pt x="7" y="25"/>
                    <a:pt x="7" y="25"/>
                    <a:pt x="6" y="25"/>
                  </a:cubicBezTo>
                  <a:cubicBezTo>
                    <a:pt x="6" y="25"/>
                    <a:pt x="5" y="26"/>
                    <a:pt x="5" y="25"/>
                  </a:cubicBezTo>
                  <a:cubicBezTo>
                    <a:pt x="4" y="25"/>
                    <a:pt x="4" y="25"/>
                    <a:pt x="4" y="25"/>
                  </a:cubicBezTo>
                  <a:cubicBezTo>
                    <a:pt x="3" y="24"/>
                    <a:pt x="3" y="24"/>
                    <a:pt x="3" y="24"/>
                  </a:cubicBezTo>
                  <a:cubicBezTo>
                    <a:pt x="2" y="23"/>
                    <a:pt x="2" y="23"/>
                    <a:pt x="2" y="23"/>
                  </a:cubicBezTo>
                  <a:lnTo>
                    <a:pt x="2" y="2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1507"/>
            <p:cNvSpPr>
              <a:spLocks/>
            </p:cNvSpPr>
            <p:nvPr/>
          </p:nvSpPr>
          <p:spPr bwMode="auto">
            <a:xfrm>
              <a:off x="10461625" y="4462463"/>
              <a:ext cx="17463" cy="9525"/>
            </a:xfrm>
            <a:custGeom>
              <a:avLst/>
              <a:gdLst>
                <a:gd name="T0" fmla="*/ 1 w 13"/>
                <a:gd name="T1" fmla="*/ 4 h 7"/>
                <a:gd name="T2" fmla="*/ 1 w 13"/>
                <a:gd name="T3" fmla="*/ 3 h 7"/>
                <a:gd name="T4" fmla="*/ 0 w 13"/>
                <a:gd name="T5" fmla="*/ 2 h 7"/>
                <a:gd name="T6" fmla="*/ 0 w 13"/>
                <a:gd name="T7" fmla="*/ 1 h 7"/>
                <a:gd name="T8" fmla="*/ 1 w 13"/>
                <a:gd name="T9" fmla="*/ 0 h 7"/>
                <a:gd name="T10" fmla="*/ 2 w 13"/>
                <a:gd name="T11" fmla="*/ 0 h 7"/>
                <a:gd name="T12" fmla="*/ 4 w 13"/>
                <a:gd name="T13" fmla="*/ 1 h 7"/>
                <a:gd name="T14" fmla="*/ 5 w 13"/>
                <a:gd name="T15" fmla="*/ 1 h 7"/>
                <a:gd name="T16" fmla="*/ 7 w 13"/>
                <a:gd name="T17" fmla="*/ 2 h 7"/>
                <a:gd name="T18" fmla="*/ 9 w 13"/>
                <a:gd name="T19" fmla="*/ 3 h 7"/>
                <a:gd name="T20" fmla="*/ 11 w 13"/>
                <a:gd name="T21" fmla="*/ 4 h 7"/>
                <a:gd name="T22" fmla="*/ 12 w 13"/>
                <a:gd name="T23" fmla="*/ 5 h 7"/>
                <a:gd name="T24" fmla="*/ 13 w 13"/>
                <a:gd name="T25" fmla="*/ 6 h 7"/>
                <a:gd name="T26" fmla="*/ 12 w 13"/>
                <a:gd name="T27" fmla="*/ 7 h 7"/>
                <a:gd name="T28" fmla="*/ 11 w 13"/>
                <a:gd name="T29" fmla="*/ 7 h 7"/>
                <a:gd name="T30" fmla="*/ 10 w 13"/>
                <a:gd name="T31" fmla="*/ 6 h 7"/>
                <a:gd name="T32" fmla="*/ 8 w 13"/>
                <a:gd name="T33" fmla="*/ 6 h 7"/>
                <a:gd name="T34" fmla="*/ 8 w 13"/>
                <a:gd name="T35" fmla="*/ 6 h 7"/>
                <a:gd name="T36" fmla="*/ 7 w 13"/>
                <a:gd name="T37" fmla="*/ 6 h 7"/>
                <a:gd name="T38" fmla="*/ 7 w 13"/>
                <a:gd name="T39" fmla="*/ 6 h 7"/>
                <a:gd name="T40" fmla="*/ 6 w 13"/>
                <a:gd name="T41" fmla="*/ 6 h 7"/>
                <a:gd name="T42" fmla="*/ 5 w 13"/>
                <a:gd name="T43" fmla="*/ 6 h 7"/>
                <a:gd name="T44" fmla="*/ 4 w 13"/>
                <a:gd name="T45" fmla="*/ 6 h 7"/>
                <a:gd name="T46" fmla="*/ 3 w 13"/>
                <a:gd name="T47" fmla="*/ 5 h 7"/>
                <a:gd name="T48" fmla="*/ 2 w 13"/>
                <a:gd name="T49" fmla="*/ 5 h 7"/>
                <a:gd name="T50" fmla="*/ 2 w 13"/>
                <a:gd name="T51" fmla="*/ 5 h 7"/>
                <a:gd name="T52" fmla="*/ 2 w 13"/>
                <a:gd name="T53" fmla="*/ 4 h 7"/>
                <a:gd name="T54" fmla="*/ 1 w 13"/>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7">
                  <a:moveTo>
                    <a:pt x="1" y="4"/>
                  </a:moveTo>
                  <a:cubicBezTo>
                    <a:pt x="1" y="4"/>
                    <a:pt x="1" y="3"/>
                    <a:pt x="1" y="3"/>
                  </a:cubicBezTo>
                  <a:cubicBezTo>
                    <a:pt x="1" y="2"/>
                    <a:pt x="0" y="2"/>
                    <a:pt x="0" y="2"/>
                  </a:cubicBezTo>
                  <a:cubicBezTo>
                    <a:pt x="0" y="1"/>
                    <a:pt x="0" y="1"/>
                    <a:pt x="0" y="1"/>
                  </a:cubicBezTo>
                  <a:cubicBezTo>
                    <a:pt x="1" y="0"/>
                    <a:pt x="0" y="0"/>
                    <a:pt x="1" y="0"/>
                  </a:cubicBezTo>
                  <a:cubicBezTo>
                    <a:pt x="1" y="0"/>
                    <a:pt x="2" y="0"/>
                    <a:pt x="2" y="0"/>
                  </a:cubicBezTo>
                  <a:cubicBezTo>
                    <a:pt x="3" y="1"/>
                    <a:pt x="3" y="1"/>
                    <a:pt x="4" y="1"/>
                  </a:cubicBezTo>
                  <a:cubicBezTo>
                    <a:pt x="4" y="1"/>
                    <a:pt x="4" y="1"/>
                    <a:pt x="5" y="1"/>
                  </a:cubicBezTo>
                  <a:cubicBezTo>
                    <a:pt x="6" y="2"/>
                    <a:pt x="6" y="2"/>
                    <a:pt x="7" y="2"/>
                  </a:cubicBezTo>
                  <a:cubicBezTo>
                    <a:pt x="8" y="3"/>
                    <a:pt x="9" y="3"/>
                    <a:pt x="9" y="3"/>
                  </a:cubicBezTo>
                  <a:cubicBezTo>
                    <a:pt x="9" y="4"/>
                    <a:pt x="10" y="3"/>
                    <a:pt x="11" y="4"/>
                  </a:cubicBezTo>
                  <a:cubicBezTo>
                    <a:pt x="11" y="4"/>
                    <a:pt x="12" y="5"/>
                    <a:pt x="12" y="5"/>
                  </a:cubicBezTo>
                  <a:cubicBezTo>
                    <a:pt x="12" y="5"/>
                    <a:pt x="13" y="5"/>
                    <a:pt x="13" y="6"/>
                  </a:cubicBezTo>
                  <a:cubicBezTo>
                    <a:pt x="13" y="7"/>
                    <a:pt x="13" y="7"/>
                    <a:pt x="12" y="7"/>
                  </a:cubicBezTo>
                  <a:cubicBezTo>
                    <a:pt x="12" y="7"/>
                    <a:pt x="11" y="7"/>
                    <a:pt x="11" y="7"/>
                  </a:cubicBezTo>
                  <a:cubicBezTo>
                    <a:pt x="11" y="7"/>
                    <a:pt x="10" y="6"/>
                    <a:pt x="10" y="6"/>
                  </a:cubicBezTo>
                  <a:cubicBezTo>
                    <a:pt x="8" y="6"/>
                    <a:pt x="8" y="6"/>
                    <a:pt x="8" y="6"/>
                  </a:cubicBezTo>
                  <a:cubicBezTo>
                    <a:pt x="8" y="6"/>
                    <a:pt x="8" y="6"/>
                    <a:pt x="8" y="6"/>
                  </a:cubicBezTo>
                  <a:cubicBezTo>
                    <a:pt x="8" y="6"/>
                    <a:pt x="8" y="6"/>
                    <a:pt x="7" y="6"/>
                  </a:cubicBezTo>
                  <a:cubicBezTo>
                    <a:pt x="7" y="6"/>
                    <a:pt x="7" y="6"/>
                    <a:pt x="7" y="6"/>
                  </a:cubicBezTo>
                  <a:cubicBezTo>
                    <a:pt x="6" y="6"/>
                    <a:pt x="6" y="6"/>
                    <a:pt x="6" y="6"/>
                  </a:cubicBezTo>
                  <a:cubicBezTo>
                    <a:pt x="5" y="6"/>
                    <a:pt x="5" y="6"/>
                    <a:pt x="5" y="6"/>
                  </a:cubicBezTo>
                  <a:cubicBezTo>
                    <a:pt x="4" y="6"/>
                    <a:pt x="4" y="6"/>
                    <a:pt x="4" y="6"/>
                  </a:cubicBezTo>
                  <a:cubicBezTo>
                    <a:pt x="4" y="6"/>
                    <a:pt x="4" y="5"/>
                    <a:pt x="3" y="5"/>
                  </a:cubicBezTo>
                  <a:cubicBezTo>
                    <a:pt x="3" y="6"/>
                    <a:pt x="2" y="5"/>
                    <a:pt x="2" y="5"/>
                  </a:cubicBezTo>
                  <a:cubicBezTo>
                    <a:pt x="2" y="5"/>
                    <a:pt x="2" y="5"/>
                    <a:pt x="2" y="5"/>
                  </a:cubicBezTo>
                  <a:cubicBezTo>
                    <a:pt x="2" y="4"/>
                    <a:pt x="2" y="4"/>
                    <a:pt x="2" y="4"/>
                  </a:cubicBezTo>
                  <a:lnTo>
                    <a:pt x="1" y="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Freeform 1508"/>
            <p:cNvSpPr>
              <a:spLocks/>
            </p:cNvSpPr>
            <p:nvPr/>
          </p:nvSpPr>
          <p:spPr bwMode="auto">
            <a:xfrm>
              <a:off x="10501313" y="4449763"/>
              <a:ext cx="23813" cy="22225"/>
            </a:xfrm>
            <a:custGeom>
              <a:avLst/>
              <a:gdLst>
                <a:gd name="T0" fmla="*/ 7 w 17"/>
                <a:gd name="T1" fmla="*/ 9 h 16"/>
                <a:gd name="T2" fmla="*/ 6 w 17"/>
                <a:gd name="T3" fmla="*/ 8 h 16"/>
                <a:gd name="T4" fmla="*/ 3 w 17"/>
                <a:gd name="T5" fmla="*/ 7 h 16"/>
                <a:gd name="T6" fmla="*/ 2 w 17"/>
                <a:gd name="T7" fmla="*/ 7 h 16"/>
                <a:gd name="T8" fmla="*/ 1 w 17"/>
                <a:gd name="T9" fmla="*/ 6 h 16"/>
                <a:gd name="T10" fmla="*/ 0 w 17"/>
                <a:gd name="T11" fmla="*/ 5 h 16"/>
                <a:gd name="T12" fmla="*/ 2 w 17"/>
                <a:gd name="T13" fmla="*/ 5 h 16"/>
                <a:gd name="T14" fmla="*/ 4 w 17"/>
                <a:gd name="T15" fmla="*/ 6 h 16"/>
                <a:gd name="T16" fmla="*/ 6 w 17"/>
                <a:gd name="T17" fmla="*/ 6 h 16"/>
                <a:gd name="T18" fmla="*/ 7 w 17"/>
                <a:gd name="T19" fmla="*/ 6 h 16"/>
                <a:gd name="T20" fmla="*/ 9 w 17"/>
                <a:gd name="T21" fmla="*/ 6 h 16"/>
                <a:gd name="T22" fmla="*/ 10 w 17"/>
                <a:gd name="T23" fmla="*/ 5 h 16"/>
                <a:gd name="T24" fmla="*/ 11 w 17"/>
                <a:gd name="T25" fmla="*/ 4 h 16"/>
                <a:gd name="T26" fmla="*/ 11 w 17"/>
                <a:gd name="T27" fmla="*/ 3 h 16"/>
                <a:gd name="T28" fmla="*/ 11 w 17"/>
                <a:gd name="T29" fmla="*/ 2 h 16"/>
                <a:gd name="T30" fmla="*/ 11 w 17"/>
                <a:gd name="T31" fmla="*/ 1 h 16"/>
                <a:gd name="T32" fmla="*/ 12 w 17"/>
                <a:gd name="T33" fmla="*/ 1 h 16"/>
                <a:gd name="T34" fmla="*/ 14 w 17"/>
                <a:gd name="T35" fmla="*/ 0 h 16"/>
                <a:gd name="T36" fmla="*/ 15 w 17"/>
                <a:gd name="T37" fmla="*/ 1 h 16"/>
                <a:gd name="T38" fmla="*/ 15 w 17"/>
                <a:gd name="T39" fmla="*/ 3 h 16"/>
                <a:gd name="T40" fmla="*/ 15 w 17"/>
                <a:gd name="T41" fmla="*/ 4 h 16"/>
                <a:gd name="T42" fmla="*/ 16 w 17"/>
                <a:gd name="T43" fmla="*/ 5 h 16"/>
                <a:gd name="T44" fmla="*/ 16 w 17"/>
                <a:gd name="T45" fmla="*/ 7 h 16"/>
                <a:gd name="T46" fmla="*/ 16 w 17"/>
                <a:gd name="T47" fmla="*/ 8 h 16"/>
                <a:gd name="T48" fmla="*/ 17 w 17"/>
                <a:gd name="T49" fmla="*/ 9 h 16"/>
                <a:gd name="T50" fmla="*/ 17 w 17"/>
                <a:gd name="T51" fmla="*/ 10 h 16"/>
                <a:gd name="T52" fmla="*/ 17 w 17"/>
                <a:gd name="T53" fmla="*/ 11 h 16"/>
                <a:gd name="T54" fmla="*/ 17 w 17"/>
                <a:gd name="T55" fmla="*/ 12 h 16"/>
                <a:gd name="T56" fmla="*/ 17 w 17"/>
                <a:gd name="T57" fmla="*/ 13 h 16"/>
                <a:gd name="T58" fmla="*/ 17 w 17"/>
                <a:gd name="T59" fmla="*/ 15 h 16"/>
                <a:gd name="T60" fmla="*/ 17 w 17"/>
                <a:gd name="T61" fmla="*/ 15 h 16"/>
                <a:gd name="T62" fmla="*/ 16 w 17"/>
                <a:gd name="T63" fmla="*/ 16 h 16"/>
                <a:gd name="T64" fmla="*/ 15 w 17"/>
                <a:gd name="T65" fmla="*/ 15 h 16"/>
                <a:gd name="T66" fmla="*/ 15 w 17"/>
                <a:gd name="T67" fmla="*/ 15 h 16"/>
                <a:gd name="T68" fmla="*/ 15 w 17"/>
                <a:gd name="T69" fmla="*/ 14 h 16"/>
                <a:gd name="T70" fmla="*/ 14 w 17"/>
                <a:gd name="T71" fmla="*/ 14 h 16"/>
                <a:gd name="T72" fmla="*/ 14 w 17"/>
                <a:gd name="T73" fmla="*/ 13 h 16"/>
                <a:gd name="T74" fmla="*/ 14 w 17"/>
                <a:gd name="T75" fmla="*/ 13 h 16"/>
                <a:gd name="T76" fmla="*/ 13 w 17"/>
                <a:gd name="T77" fmla="*/ 12 h 16"/>
                <a:gd name="T78" fmla="*/ 12 w 17"/>
                <a:gd name="T79" fmla="*/ 12 h 16"/>
                <a:gd name="T80" fmla="*/ 11 w 17"/>
                <a:gd name="T81" fmla="*/ 11 h 16"/>
                <a:gd name="T82" fmla="*/ 10 w 17"/>
                <a:gd name="T83" fmla="*/ 11 h 16"/>
                <a:gd name="T84" fmla="*/ 10 w 17"/>
                <a:gd name="T85" fmla="*/ 10 h 16"/>
                <a:gd name="T86" fmla="*/ 9 w 17"/>
                <a:gd name="T87" fmla="*/ 9 h 16"/>
                <a:gd name="T88" fmla="*/ 8 w 17"/>
                <a:gd name="T89" fmla="*/ 9 h 16"/>
                <a:gd name="T90" fmla="*/ 7 w 17"/>
                <a:gd name="T9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6">
                  <a:moveTo>
                    <a:pt x="7" y="9"/>
                  </a:moveTo>
                  <a:cubicBezTo>
                    <a:pt x="7" y="9"/>
                    <a:pt x="6" y="9"/>
                    <a:pt x="6" y="8"/>
                  </a:cubicBezTo>
                  <a:cubicBezTo>
                    <a:pt x="5" y="8"/>
                    <a:pt x="4" y="7"/>
                    <a:pt x="3" y="7"/>
                  </a:cubicBezTo>
                  <a:cubicBezTo>
                    <a:pt x="3" y="7"/>
                    <a:pt x="3" y="7"/>
                    <a:pt x="2" y="7"/>
                  </a:cubicBezTo>
                  <a:cubicBezTo>
                    <a:pt x="2" y="6"/>
                    <a:pt x="1" y="6"/>
                    <a:pt x="1" y="6"/>
                  </a:cubicBezTo>
                  <a:cubicBezTo>
                    <a:pt x="0" y="5"/>
                    <a:pt x="0" y="5"/>
                    <a:pt x="0" y="5"/>
                  </a:cubicBezTo>
                  <a:cubicBezTo>
                    <a:pt x="0" y="5"/>
                    <a:pt x="1" y="5"/>
                    <a:pt x="2" y="5"/>
                  </a:cubicBezTo>
                  <a:cubicBezTo>
                    <a:pt x="2" y="5"/>
                    <a:pt x="3" y="5"/>
                    <a:pt x="4" y="6"/>
                  </a:cubicBezTo>
                  <a:cubicBezTo>
                    <a:pt x="4" y="6"/>
                    <a:pt x="5" y="6"/>
                    <a:pt x="6" y="6"/>
                  </a:cubicBezTo>
                  <a:cubicBezTo>
                    <a:pt x="7" y="6"/>
                    <a:pt x="7" y="6"/>
                    <a:pt x="7" y="6"/>
                  </a:cubicBezTo>
                  <a:cubicBezTo>
                    <a:pt x="8" y="6"/>
                    <a:pt x="9" y="6"/>
                    <a:pt x="9" y="6"/>
                  </a:cubicBezTo>
                  <a:cubicBezTo>
                    <a:pt x="10" y="5"/>
                    <a:pt x="10" y="5"/>
                    <a:pt x="10" y="5"/>
                  </a:cubicBezTo>
                  <a:cubicBezTo>
                    <a:pt x="11" y="5"/>
                    <a:pt x="11" y="5"/>
                    <a:pt x="11" y="4"/>
                  </a:cubicBezTo>
                  <a:cubicBezTo>
                    <a:pt x="11" y="4"/>
                    <a:pt x="11" y="4"/>
                    <a:pt x="11" y="3"/>
                  </a:cubicBezTo>
                  <a:cubicBezTo>
                    <a:pt x="11" y="3"/>
                    <a:pt x="11" y="3"/>
                    <a:pt x="11" y="2"/>
                  </a:cubicBezTo>
                  <a:cubicBezTo>
                    <a:pt x="11" y="2"/>
                    <a:pt x="10" y="2"/>
                    <a:pt x="11" y="1"/>
                  </a:cubicBezTo>
                  <a:cubicBezTo>
                    <a:pt x="12" y="1"/>
                    <a:pt x="11" y="1"/>
                    <a:pt x="12" y="1"/>
                  </a:cubicBezTo>
                  <a:cubicBezTo>
                    <a:pt x="13" y="0"/>
                    <a:pt x="14" y="0"/>
                    <a:pt x="14" y="0"/>
                  </a:cubicBezTo>
                  <a:cubicBezTo>
                    <a:pt x="14" y="1"/>
                    <a:pt x="15" y="1"/>
                    <a:pt x="15" y="1"/>
                  </a:cubicBezTo>
                  <a:cubicBezTo>
                    <a:pt x="15" y="2"/>
                    <a:pt x="15" y="2"/>
                    <a:pt x="15" y="3"/>
                  </a:cubicBezTo>
                  <a:cubicBezTo>
                    <a:pt x="15" y="3"/>
                    <a:pt x="15" y="3"/>
                    <a:pt x="15" y="4"/>
                  </a:cubicBezTo>
                  <a:cubicBezTo>
                    <a:pt x="15" y="4"/>
                    <a:pt x="15" y="4"/>
                    <a:pt x="16" y="5"/>
                  </a:cubicBezTo>
                  <a:cubicBezTo>
                    <a:pt x="16" y="6"/>
                    <a:pt x="16" y="6"/>
                    <a:pt x="16" y="7"/>
                  </a:cubicBezTo>
                  <a:cubicBezTo>
                    <a:pt x="16" y="7"/>
                    <a:pt x="16" y="7"/>
                    <a:pt x="16" y="8"/>
                  </a:cubicBezTo>
                  <a:cubicBezTo>
                    <a:pt x="17" y="8"/>
                    <a:pt x="17" y="8"/>
                    <a:pt x="17" y="9"/>
                  </a:cubicBezTo>
                  <a:cubicBezTo>
                    <a:pt x="17" y="10"/>
                    <a:pt x="17" y="10"/>
                    <a:pt x="17" y="10"/>
                  </a:cubicBezTo>
                  <a:cubicBezTo>
                    <a:pt x="17" y="10"/>
                    <a:pt x="17" y="11"/>
                    <a:pt x="17" y="11"/>
                  </a:cubicBezTo>
                  <a:cubicBezTo>
                    <a:pt x="17" y="11"/>
                    <a:pt x="17" y="12"/>
                    <a:pt x="17" y="12"/>
                  </a:cubicBezTo>
                  <a:cubicBezTo>
                    <a:pt x="17" y="13"/>
                    <a:pt x="17" y="13"/>
                    <a:pt x="17" y="13"/>
                  </a:cubicBezTo>
                  <a:cubicBezTo>
                    <a:pt x="17" y="13"/>
                    <a:pt x="16" y="14"/>
                    <a:pt x="17" y="15"/>
                  </a:cubicBezTo>
                  <a:cubicBezTo>
                    <a:pt x="17" y="15"/>
                    <a:pt x="17" y="15"/>
                    <a:pt x="17" y="15"/>
                  </a:cubicBezTo>
                  <a:cubicBezTo>
                    <a:pt x="16" y="16"/>
                    <a:pt x="16" y="16"/>
                    <a:pt x="16" y="16"/>
                  </a:cubicBezTo>
                  <a:cubicBezTo>
                    <a:pt x="15" y="15"/>
                    <a:pt x="15" y="15"/>
                    <a:pt x="15" y="15"/>
                  </a:cubicBezTo>
                  <a:cubicBezTo>
                    <a:pt x="15" y="15"/>
                    <a:pt x="15" y="15"/>
                    <a:pt x="15" y="15"/>
                  </a:cubicBezTo>
                  <a:cubicBezTo>
                    <a:pt x="15" y="14"/>
                    <a:pt x="15" y="15"/>
                    <a:pt x="15" y="14"/>
                  </a:cubicBezTo>
                  <a:cubicBezTo>
                    <a:pt x="14" y="14"/>
                    <a:pt x="14" y="14"/>
                    <a:pt x="14" y="14"/>
                  </a:cubicBezTo>
                  <a:cubicBezTo>
                    <a:pt x="14" y="13"/>
                    <a:pt x="14" y="13"/>
                    <a:pt x="14" y="13"/>
                  </a:cubicBezTo>
                  <a:cubicBezTo>
                    <a:pt x="14" y="13"/>
                    <a:pt x="14" y="13"/>
                    <a:pt x="14" y="13"/>
                  </a:cubicBezTo>
                  <a:cubicBezTo>
                    <a:pt x="14" y="13"/>
                    <a:pt x="14" y="12"/>
                    <a:pt x="13" y="12"/>
                  </a:cubicBezTo>
                  <a:cubicBezTo>
                    <a:pt x="13" y="12"/>
                    <a:pt x="13" y="12"/>
                    <a:pt x="12" y="12"/>
                  </a:cubicBezTo>
                  <a:cubicBezTo>
                    <a:pt x="12" y="12"/>
                    <a:pt x="12" y="12"/>
                    <a:pt x="11" y="11"/>
                  </a:cubicBezTo>
                  <a:cubicBezTo>
                    <a:pt x="11" y="11"/>
                    <a:pt x="11" y="11"/>
                    <a:pt x="10" y="11"/>
                  </a:cubicBezTo>
                  <a:cubicBezTo>
                    <a:pt x="10" y="11"/>
                    <a:pt x="10" y="10"/>
                    <a:pt x="10" y="10"/>
                  </a:cubicBezTo>
                  <a:cubicBezTo>
                    <a:pt x="10" y="10"/>
                    <a:pt x="9" y="9"/>
                    <a:pt x="9" y="9"/>
                  </a:cubicBezTo>
                  <a:cubicBezTo>
                    <a:pt x="9" y="9"/>
                    <a:pt x="8" y="9"/>
                    <a:pt x="8" y="9"/>
                  </a:cubicBezTo>
                  <a:cubicBezTo>
                    <a:pt x="8" y="9"/>
                    <a:pt x="7" y="9"/>
                    <a:pt x="7" y="9"/>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Freeform 1509"/>
            <p:cNvSpPr>
              <a:spLocks/>
            </p:cNvSpPr>
            <p:nvPr/>
          </p:nvSpPr>
          <p:spPr bwMode="auto">
            <a:xfrm>
              <a:off x="10466388" y="4471988"/>
              <a:ext cx="0" cy="1588"/>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Freeform 1510"/>
            <p:cNvSpPr>
              <a:spLocks/>
            </p:cNvSpPr>
            <p:nvPr/>
          </p:nvSpPr>
          <p:spPr bwMode="auto">
            <a:xfrm>
              <a:off x="10463213" y="4471988"/>
              <a:ext cx="3175" cy="1588"/>
            </a:xfrm>
            <a:custGeom>
              <a:avLst/>
              <a:gdLst>
                <a:gd name="T0" fmla="*/ 2 w 2"/>
                <a:gd name="T1" fmla="*/ 0 h 1"/>
                <a:gd name="T2" fmla="*/ 2 w 2"/>
                <a:gd name="T3" fmla="*/ 1 h 1"/>
                <a:gd name="T4" fmla="*/ 1 w 2"/>
                <a:gd name="T5" fmla="*/ 1 h 1"/>
                <a:gd name="T6" fmla="*/ 1 w 2"/>
                <a:gd name="T7" fmla="*/ 1 h 1"/>
                <a:gd name="T8" fmla="*/ 0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1"/>
                    <a:pt x="2" y="1"/>
                  </a:cubicBezTo>
                  <a:cubicBezTo>
                    <a:pt x="2" y="1"/>
                    <a:pt x="1" y="1"/>
                    <a:pt x="1" y="1"/>
                  </a:cubicBezTo>
                  <a:cubicBezTo>
                    <a:pt x="1" y="1"/>
                    <a:pt x="1" y="1"/>
                    <a:pt x="1" y="1"/>
                  </a:cubicBezTo>
                  <a:cubicBezTo>
                    <a:pt x="0" y="1"/>
                    <a:pt x="0" y="1"/>
                    <a:pt x="0" y="1"/>
                  </a:cubicBezTo>
                  <a:cubicBezTo>
                    <a:pt x="1" y="1"/>
                    <a:pt x="2" y="0"/>
                    <a:pt x="2"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Freeform 1511"/>
            <p:cNvSpPr>
              <a:spLocks/>
            </p:cNvSpPr>
            <p:nvPr/>
          </p:nvSpPr>
          <p:spPr bwMode="auto">
            <a:xfrm>
              <a:off x="10887075" y="4778376"/>
              <a:ext cx="17463" cy="31750"/>
            </a:xfrm>
            <a:custGeom>
              <a:avLst/>
              <a:gdLst>
                <a:gd name="T0" fmla="*/ 0 w 12"/>
                <a:gd name="T1" fmla="*/ 21 h 22"/>
                <a:gd name="T2" fmla="*/ 0 w 12"/>
                <a:gd name="T3" fmla="*/ 20 h 22"/>
                <a:gd name="T4" fmla="*/ 1 w 12"/>
                <a:gd name="T5" fmla="*/ 20 h 22"/>
                <a:gd name="T6" fmla="*/ 1 w 12"/>
                <a:gd name="T7" fmla="*/ 19 h 22"/>
                <a:gd name="T8" fmla="*/ 1 w 12"/>
                <a:gd name="T9" fmla="*/ 18 h 22"/>
                <a:gd name="T10" fmla="*/ 2 w 12"/>
                <a:gd name="T11" fmla="*/ 17 h 22"/>
                <a:gd name="T12" fmla="*/ 2 w 12"/>
                <a:gd name="T13" fmla="*/ 17 h 22"/>
                <a:gd name="T14" fmla="*/ 2 w 12"/>
                <a:gd name="T15" fmla="*/ 16 h 22"/>
                <a:gd name="T16" fmla="*/ 2 w 12"/>
                <a:gd name="T17" fmla="*/ 14 h 22"/>
                <a:gd name="T18" fmla="*/ 2 w 12"/>
                <a:gd name="T19" fmla="*/ 13 h 22"/>
                <a:gd name="T20" fmla="*/ 3 w 12"/>
                <a:gd name="T21" fmla="*/ 11 h 22"/>
                <a:gd name="T22" fmla="*/ 3 w 12"/>
                <a:gd name="T23" fmla="*/ 10 h 22"/>
                <a:gd name="T24" fmla="*/ 4 w 12"/>
                <a:gd name="T25" fmla="*/ 9 h 22"/>
                <a:gd name="T26" fmla="*/ 4 w 12"/>
                <a:gd name="T27" fmla="*/ 9 h 22"/>
                <a:gd name="T28" fmla="*/ 5 w 12"/>
                <a:gd name="T29" fmla="*/ 8 h 22"/>
                <a:gd name="T30" fmla="*/ 6 w 12"/>
                <a:gd name="T31" fmla="*/ 8 h 22"/>
                <a:gd name="T32" fmla="*/ 6 w 12"/>
                <a:gd name="T33" fmla="*/ 7 h 22"/>
                <a:gd name="T34" fmla="*/ 7 w 12"/>
                <a:gd name="T35" fmla="*/ 6 h 22"/>
                <a:gd name="T36" fmla="*/ 8 w 12"/>
                <a:gd name="T37" fmla="*/ 5 h 22"/>
                <a:gd name="T38" fmla="*/ 8 w 12"/>
                <a:gd name="T39" fmla="*/ 4 h 22"/>
                <a:gd name="T40" fmla="*/ 8 w 12"/>
                <a:gd name="T41" fmla="*/ 3 h 22"/>
                <a:gd name="T42" fmla="*/ 8 w 12"/>
                <a:gd name="T43" fmla="*/ 2 h 22"/>
                <a:gd name="T44" fmla="*/ 9 w 12"/>
                <a:gd name="T45" fmla="*/ 2 h 22"/>
                <a:gd name="T46" fmla="*/ 10 w 12"/>
                <a:gd name="T47" fmla="*/ 1 h 22"/>
                <a:gd name="T48" fmla="*/ 10 w 12"/>
                <a:gd name="T49" fmla="*/ 0 h 22"/>
                <a:gd name="T50" fmla="*/ 11 w 12"/>
                <a:gd name="T51" fmla="*/ 1 h 22"/>
                <a:gd name="T52" fmla="*/ 11 w 12"/>
                <a:gd name="T53" fmla="*/ 2 h 22"/>
                <a:gd name="T54" fmla="*/ 10 w 12"/>
                <a:gd name="T55" fmla="*/ 4 h 22"/>
                <a:gd name="T56" fmla="*/ 9 w 12"/>
                <a:gd name="T57" fmla="*/ 5 h 22"/>
                <a:gd name="T58" fmla="*/ 9 w 12"/>
                <a:gd name="T59" fmla="*/ 7 h 22"/>
                <a:gd name="T60" fmla="*/ 7 w 12"/>
                <a:gd name="T61" fmla="*/ 9 h 22"/>
                <a:gd name="T62" fmla="*/ 7 w 12"/>
                <a:gd name="T63" fmla="*/ 11 h 22"/>
                <a:gd name="T64" fmla="*/ 6 w 12"/>
                <a:gd name="T65" fmla="*/ 12 h 22"/>
                <a:gd name="T66" fmla="*/ 5 w 12"/>
                <a:gd name="T67" fmla="*/ 13 h 22"/>
                <a:gd name="T68" fmla="*/ 5 w 12"/>
                <a:gd name="T69" fmla="*/ 14 h 22"/>
                <a:gd name="T70" fmla="*/ 5 w 12"/>
                <a:gd name="T71" fmla="*/ 15 h 22"/>
                <a:gd name="T72" fmla="*/ 3 w 12"/>
                <a:gd name="T73" fmla="*/ 16 h 22"/>
                <a:gd name="T74" fmla="*/ 3 w 12"/>
                <a:gd name="T75" fmla="*/ 16 h 22"/>
                <a:gd name="T76" fmla="*/ 3 w 12"/>
                <a:gd name="T77" fmla="*/ 17 h 22"/>
                <a:gd name="T78" fmla="*/ 3 w 12"/>
                <a:gd name="T79" fmla="*/ 18 h 22"/>
                <a:gd name="T80" fmla="*/ 2 w 12"/>
                <a:gd name="T81" fmla="*/ 19 h 22"/>
                <a:gd name="T82" fmla="*/ 2 w 12"/>
                <a:gd name="T83" fmla="*/ 19 h 22"/>
                <a:gd name="T84" fmla="*/ 2 w 12"/>
                <a:gd name="T85" fmla="*/ 20 h 22"/>
                <a:gd name="T86" fmla="*/ 1 w 12"/>
                <a:gd name="T87" fmla="*/ 22 h 22"/>
                <a:gd name="T88" fmla="*/ 0 w 12"/>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2">
                  <a:moveTo>
                    <a:pt x="0" y="21"/>
                  </a:moveTo>
                  <a:cubicBezTo>
                    <a:pt x="0" y="21"/>
                    <a:pt x="0" y="20"/>
                    <a:pt x="0" y="20"/>
                  </a:cubicBezTo>
                  <a:cubicBezTo>
                    <a:pt x="0" y="20"/>
                    <a:pt x="0" y="20"/>
                    <a:pt x="1" y="20"/>
                  </a:cubicBezTo>
                  <a:cubicBezTo>
                    <a:pt x="1" y="19"/>
                    <a:pt x="1" y="19"/>
                    <a:pt x="1" y="19"/>
                  </a:cubicBezTo>
                  <a:cubicBezTo>
                    <a:pt x="1" y="18"/>
                    <a:pt x="1" y="18"/>
                    <a:pt x="1" y="18"/>
                  </a:cubicBezTo>
                  <a:cubicBezTo>
                    <a:pt x="2" y="18"/>
                    <a:pt x="2" y="17"/>
                    <a:pt x="2" y="17"/>
                  </a:cubicBezTo>
                  <a:cubicBezTo>
                    <a:pt x="2" y="17"/>
                    <a:pt x="2" y="17"/>
                    <a:pt x="2" y="17"/>
                  </a:cubicBezTo>
                  <a:cubicBezTo>
                    <a:pt x="2" y="16"/>
                    <a:pt x="2" y="17"/>
                    <a:pt x="2" y="16"/>
                  </a:cubicBezTo>
                  <a:cubicBezTo>
                    <a:pt x="2" y="15"/>
                    <a:pt x="2" y="15"/>
                    <a:pt x="2" y="14"/>
                  </a:cubicBezTo>
                  <a:cubicBezTo>
                    <a:pt x="2" y="14"/>
                    <a:pt x="2" y="14"/>
                    <a:pt x="2" y="13"/>
                  </a:cubicBezTo>
                  <a:cubicBezTo>
                    <a:pt x="3" y="12"/>
                    <a:pt x="3" y="12"/>
                    <a:pt x="3" y="11"/>
                  </a:cubicBezTo>
                  <a:cubicBezTo>
                    <a:pt x="3" y="11"/>
                    <a:pt x="3" y="11"/>
                    <a:pt x="3" y="10"/>
                  </a:cubicBezTo>
                  <a:cubicBezTo>
                    <a:pt x="4" y="10"/>
                    <a:pt x="4" y="10"/>
                    <a:pt x="4" y="9"/>
                  </a:cubicBezTo>
                  <a:cubicBezTo>
                    <a:pt x="4" y="9"/>
                    <a:pt x="4" y="9"/>
                    <a:pt x="4" y="9"/>
                  </a:cubicBezTo>
                  <a:cubicBezTo>
                    <a:pt x="4" y="9"/>
                    <a:pt x="5" y="9"/>
                    <a:pt x="5" y="8"/>
                  </a:cubicBezTo>
                  <a:cubicBezTo>
                    <a:pt x="5" y="8"/>
                    <a:pt x="5" y="8"/>
                    <a:pt x="6" y="8"/>
                  </a:cubicBezTo>
                  <a:cubicBezTo>
                    <a:pt x="6" y="7"/>
                    <a:pt x="5" y="7"/>
                    <a:pt x="6" y="7"/>
                  </a:cubicBezTo>
                  <a:cubicBezTo>
                    <a:pt x="6" y="6"/>
                    <a:pt x="7" y="6"/>
                    <a:pt x="7" y="6"/>
                  </a:cubicBezTo>
                  <a:cubicBezTo>
                    <a:pt x="7" y="5"/>
                    <a:pt x="8" y="5"/>
                    <a:pt x="8" y="5"/>
                  </a:cubicBezTo>
                  <a:cubicBezTo>
                    <a:pt x="8" y="5"/>
                    <a:pt x="8" y="4"/>
                    <a:pt x="8" y="4"/>
                  </a:cubicBezTo>
                  <a:cubicBezTo>
                    <a:pt x="8" y="4"/>
                    <a:pt x="8" y="4"/>
                    <a:pt x="8" y="3"/>
                  </a:cubicBezTo>
                  <a:cubicBezTo>
                    <a:pt x="8" y="3"/>
                    <a:pt x="8" y="3"/>
                    <a:pt x="8" y="2"/>
                  </a:cubicBezTo>
                  <a:cubicBezTo>
                    <a:pt x="9" y="2"/>
                    <a:pt x="9" y="2"/>
                    <a:pt x="9" y="2"/>
                  </a:cubicBezTo>
                  <a:cubicBezTo>
                    <a:pt x="9" y="1"/>
                    <a:pt x="9" y="1"/>
                    <a:pt x="10" y="1"/>
                  </a:cubicBezTo>
                  <a:cubicBezTo>
                    <a:pt x="10" y="0"/>
                    <a:pt x="10" y="0"/>
                    <a:pt x="10" y="0"/>
                  </a:cubicBezTo>
                  <a:cubicBezTo>
                    <a:pt x="11" y="0"/>
                    <a:pt x="11" y="0"/>
                    <a:pt x="11" y="1"/>
                  </a:cubicBezTo>
                  <a:cubicBezTo>
                    <a:pt x="12" y="1"/>
                    <a:pt x="11" y="2"/>
                    <a:pt x="11" y="2"/>
                  </a:cubicBezTo>
                  <a:cubicBezTo>
                    <a:pt x="11" y="3"/>
                    <a:pt x="10" y="3"/>
                    <a:pt x="10" y="4"/>
                  </a:cubicBezTo>
                  <a:cubicBezTo>
                    <a:pt x="9" y="4"/>
                    <a:pt x="9" y="4"/>
                    <a:pt x="9" y="5"/>
                  </a:cubicBezTo>
                  <a:cubicBezTo>
                    <a:pt x="9" y="6"/>
                    <a:pt x="9" y="6"/>
                    <a:pt x="9" y="7"/>
                  </a:cubicBezTo>
                  <a:cubicBezTo>
                    <a:pt x="8" y="8"/>
                    <a:pt x="7" y="9"/>
                    <a:pt x="7" y="9"/>
                  </a:cubicBezTo>
                  <a:cubicBezTo>
                    <a:pt x="7" y="10"/>
                    <a:pt x="7" y="10"/>
                    <a:pt x="7" y="11"/>
                  </a:cubicBezTo>
                  <a:cubicBezTo>
                    <a:pt x="7" y="11"/>
                    <a:pt x="6" y="12"/>
                    <a:pt x="6" y="12"/>
                  </a:cubicBezTo>
                  <a:cubicBezTo>
                    <a:pt x="6" y="12"/>
                    <a:pt x="6" y="12"/>
                    <a:pt x="5" y="13"/>
                  </a:cubicBezTo>
                  <a:cubicBezTo>
                    <a:pt x="5" y="13"/>
                    <a:pt x="5" y="14"/>
                    <a:pt x="5" y="14"/>
                  </a:cubicBezTo>
                  <a:cubicBezTo>
                    <a:pt x="5" y="14"/>
                    <a:pt x="5" y="14"/>
                    <a:pt x="5" y="15"/>
                  </a:cubicBezTo>
                  <a:cubicBezTo>
                    <a:pt x="4" y="15"/>
                    <a:pt x="4" y="15"/>
                    <a:pt x="3" y="16"/>
                  </a:cubicBezTo>
                  <a:cubicBezTo>
                    <a:pt x="3" y="16"/>
                    <a:pt x="3" y="16"/>
                    <a:pt x="3" y="16"/>
                  </a:cubicBezTo>
                  <a:cubicBezTo>
                    <a:pt x="3" y="17"/>
                    <a:pt x="3" y="17"/>
                    <a:pt x="3" y="17"/>
                  </a:cubicBezTo>
                  <a:cubicBezTo>
                    <a:pt x="3" y="18"/>
                    <a:pt x="3" y="18"/>
                    <a:pt x="3" y="18"/>
                  </a:cubicBezTo>
                  <a:cubicBezTo>
                    <a:pt x="2" y="18"/>
                    <a:pt x="2" y="19"/>
                    <a:pt x="2" y="19"/>
                  </a:cubicBezTo>
                  <a:cubicBezTo>
                    <a:pt x="2" y="19"/>
                    <a:pt x="2" y="19"/>
                    <a:pt x="2" y="19"/>
                  </a:cubicBezTo>
                  <a:cubicBezTo>
                    <a:pt x="2" y="20"/>
                    <a:pt x="2" y="20"/>
                    <a:pt x="2" y="20"/>
                  </a:cubicBezTo>
                  <a:cubicBezTo>
                    <a:pt x="2" y="20"/>
                    <a:pt x="1" y="21"/>
                    <a:pt x="1" y="22"/>
                  </a:cubicBezTo>
                  <a:cubicBezTo>
                    <a:pt x="1" y="22"/>
                    <a:pt x="0" y="21"/>
                    <a:pt x="0" y="2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Freeform 1512"/>
            <p:cNvSpPr>
              <a:spLocks/>
            </p:cNvSpPr>
            <p:nvPr/>
          </p:nvSpPr>
          <p:spPr bwMode="auto">
            <a:xfrm>
              <a:off x="10785475" y="4546601"/>
              <a:ext cx="4763" cy="4763"/>
            </a:xfrm>
            <a:custGeom>
              <a:avLst/>
              <a:gdLst>
                <a:gd name="T0" fmla="*/ 0 w 3"/>
                <a:gd name="T1" fmla="*/ 1 h 3"/>
                <a:gd name="T2" fmla="*/ 0 w 3"/>
                <a:gd name="T3" fmla="*/ 0 h 3"/>
                <a:gd name="T4" fmla="*/ 1 w 3"/>
                <a:gd name="T5" fmla="*/ 0 h 3"/>
                <a:gd name="T6" fmla="*/ 2 w 3"/>
                <a:gd name="T7" fmla="*/ 0 h 3"/>
                <a:gd name="T8" fmla="*/ 3 w 3"/>
                <a:gd name="T9" fmla="*/ 2 h 3"/>
                <a:gd name="T10" fmla="*/ 2 w 3"/>
                <a:gd name="T11" fmla="*/ 3 h 3"/>
                <a:gd name="T12" fmla="*/ 1 w 3"/>
                <a:gd name="T13" fmla="*/ 3 h 3"/>
                <a:gd name="T14" fmla="*/ 0 w 3"/>
                <a:gd name="T15" fmla="*/ 2 h 3"/>
                <a:gd name="T16" fmla="*/ 0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1"/>
                  </a:moveTo>
                  <a:cubicBezTo>
                    <a:pt x="0" y="1"/>
                    <a:pt x="0" y="0"/>
                    <a:pt x="0" y="0"/>
                  </a:cubicBezTo>
                  <a:cubicBezTo>
                    <a:pt x="1" y="0"/>
                    <a:pt x="1" y="0"/>
                    <a:pt x="1" y="0"/>
                  </a:cubicBezTo>
                  <a:cubicBezTo>
                    <a:pt x="1" y="0"/>
                    <a:pt x="2" y="0"/>
                    <a:pt x="2" y="0"/>
                  </a:cubicBezTo>
                  <a:cubicBezTo>
                    <a:pt x="2" y="1"/>
                    <a:pt x="3" y="1"/>
                    <a:pt x="3" y="2"/>
                  </a:cubicBezTo>
                  <a:cubicBezTo>
                    <a:pt x="2" y="2"/>
                    <a:pt x="2" y="3"/>
                    <a:pt x="2" y="3"/>
                  </a:cubicBezTo>
                  <a:cubicBezTo>
                    <a:pt x="1" y="3"/>
                    <a:pt x="2" y="3"/>
                    <a:pt x="1" y="3"/>
                  </a:cubicBezTo>
                  <a:cubicBezTo>
                    <a:pt x="1" y="3"/>
                    <a:pt x="0" y="3"/>
                    <a:pt x="0" y="2"/>
                  </a:cubicBezTo>
                  <a:cubicBezTo>
                    <a:pt x="0"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Freeform 1513"/>
            <p:cNvSpPr>
              <a:spLocks/>
            </p:cNvSpPr>
            <p:nvPr/>
          </p:nvSpPr>
          <p:spPr bwMode="auto">
            <a:xfrm>
              <a:off x="10772775" y="4529138"/>
              <a:ext cx="14288" cy="15875"/>
            </a:xfrm>
            <a:custGeom>
              <a:avLst/>
              <a:gdLst>
                <a:gd name="T0" fmla="*/ 8 w 10"/>
                <a:gd name="T1" fmla="*/ 11 h 11"/>
                <a:gd name="T2" fmla="*/ 7 w 10"/>
                <a:gd name="T3" fmla="*/ 10 h 11"/>
                <a:gd name="T4" fmla="*/ 6 w 10"/>
                <a:gd name="T5" fmla="*/ 10 h 11"/>
                <a:gd name="T6" fmla="*/ 5 w 10"/>
                <a:gd name="T7" fmla="*/ 10 h 11"/>
                <a:gd name="T8" fmla="*/ 4 w 10"/>
                <a:gd name="T9" fmla="*/ 10 h 11"/>
                <a:gd name="T10" fmla="*/ 4 w 10"/>
                <a:gd name="T11" fmla="*/ 10 h 11"/>
                <a:gd name="T12" fmla="*/ 3 w 10"/>
                <a:gd name="T13" fmla="*/ 10 h 11"/>
                <a:gd name="T14" fmla="*/ 2 w 10"/>
                <a:gd name="T15" fmla="*/ 9 h 11"/>
                <a:gd name="T16" fmla="*/ 2 w 10"/>
                <a:gd name="T17" fmla="*/ 8 h 11"/>
                <a:gd name="T18" fmla="*/ 2 w 10"/>
                <a:gd name="T19" fmla="*/ 7 h 11"/>
                <a:gd name="T20" fmla="*/ 2 w 10"/>
                <a:gd name="T21" fmla="*/ 5 h 11"/>
                <a:gd name="T22" fmla="*/ 1 w 10"/>
                <a:gd name="T23" fmla="*/ 6 h 11"/>
                <a:gd name="T24" fmla="*/ 0 w 10"/>
                <a:gd name="T25" fmla="*/ 5 h 11"/>
                <a:gd name="T26" fmla="*/ 2 w 10"/>
                <a:gd name="T27" fmla="*/ 5 h 11"/>
                <a:gd name="T28" fmla="*/ 3 w 10"/>
                <a:gd name="T29" fmla="*/ 4 h 11"/>
                <a:gd name="T30" fmla="*/ 2 w 10"/>
                <a:gd name="T31" fmla="*/ 4 h 11"/>
                <a:gd name="T32" fmla="*/ 2 w 10"/>
                <a:gd name="T33" fmla="*/ 3 h 11"/>
                <a:gd name="T34" fmla="*/ 2 w 10"/>
                <a:gd name="T35" fmla="*/ 2 h 11"/>
                <a:gd name="T36" fmla="*/ 3 w 10"/>
                <a:gd name="T37" fmla="*/ 3 h 11"/>
                <a:gd name="T38" fmla="*/ 4 w 10"/>
                <a:gd name="T39" fmla="*/ 4 h 11"/>
                <a:gd name="T40" fmla="*/ 4 w 10"/>
                <a:gd name="T41" fmla="*/ 4 h 11"/>
                <a:gd name="T42" fmla="*/ 5 w 10"/>
                <a:gd name="T43" fmla="*/ 4 h 11"/>
                <a:gd name="T44" fmla="*/ 6 w 10"/>
                <a:gd name="T45" fmla="*/ 3 h 11"/>
                <a:gd name="T46" fmla="*/ 6 w 10"/>
                <a:gd name="T47" fmla="*/ 3 h 11"/>
                <a:gd name="T48" fmla="*/ 5 w 10"/>
                <a:gd name="T49" fmla="*/ 1 h 11"/>
                <a:gd name="T50" fmla="*/ 6 w 10"/>
                <a:gd name="T51" fmla="*/ 0 h 11"/>
                <a:gd name="T52" fmla="*/ 7 w 10"/>
                <a:gd name="T53" fmla="*/ 0 h 11"/>
                <a:gd name="T54" fmla="*/ 8 w 10"/>
                <a:gd name="T55" fmla="*/ 1 h 11"/>
                <a:gd name="T56" fmla="*/ 8 w 10"/>
                <a:gd name="T57" fmla="*/ 1 h 11"/>
                <a:gd name="T58" fmla="*/ 8 w 10"/>
                <a:gd name="T59" fmla="*/ 2 h 11"/>
                <a:gd name="T60" fmla="*/ 8 w 10"/>
                <a:gd name="T61" fmla="*/ 3 h 11"/>
                <a:gd name="T62" fmla="*/ 9 w 10"/>
                <a:gd name="T63" fmla="*/ 4 h 11"/>
                <a:gd name="T64" fmla="*/ 9 w 10"/>
                <a:gd name="T65" fmla="*/ 4 h 11"/>
                <a:gd name="T66" fmla="*/ 9 w 10"/>
                <a:gd name="T67" fmla="*/ 4 h 11"/>
                <a:gd name="T68" fmla="*/ 9 w 10"/>
                <a:gd name="T69" fmla="*/ 5 h 11"/>
                <a:gd name="T70" fmla="*/ 10 w 10"/>
                <a:gd name="T71" fmla="*/ 5 h 11"/>
                <a:gd name="T72" fmla="*/ 10 w 10"/>
                <a:gd name="T73" fmla="*/ 7 h 11"/>
                <a:gd name="T74" fmla="*/ 10 w 10"/>
                <a:gd name="T75" fmla="*/ 7 h 11"/>
                <a:gd name="T76" fmla="*/ 9 w 10"/>
                <a:gd name="T77" fmla="*/ 7 h 11"/>
                <a:gd name="T78" fmla="*/ 8 w 10"/>
                <a:gd name="T79" fmla="*/ 8 h 11"/>
                <a:gd name="T80" fmla="*/ 9 w 10"/>
                <a:gd name="T81" fmla="*/ 8 h 11"/>
                <a:gd name="T82" fmla="*/ 10 w 10"/>
                <a:gd name="T83" fmla="*/ 9 h 11"/>
                <a:gd name="T84" fmla="*/ 10 w 10"/>
                <a:gd name="T85" fmla="*/ 9 h 11"/>
                <a:gd name="T86" fmla="*/ 10 w 10"/>
                <a:gd name="T87" fmla="*/ 9 h 11"/>
                <a:gd name="T88" fmla="*/ 10 w 10"/>
                <a:gd name="T89" fmla="*/ 10 h 11"/>
                <a:gd name="T90" fmla="*/ 10 w 10"/>
                <a:gd name="T91" fmla="*/ 10 h 11"/>
                <a:gd name="T92" fmla="*/ 9 w 10"/>
                <a:gd name="T93" fmla="*/ 11 h 11"/>
                <a:gd name="T94" fmla="*/ 9 w 10"/>
                <a:gd name="T95" fmla="*/ 11 h 11"/>
                <a:gd name="T96" fmla="*/ 8 w 10"/>
                <a:gd name="T9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8" y="11"/>
                  </a:moveTo>
                  <a:cubicBezTo>
                    <a:pt x="8" y="10"/>
                    <a:pt x="8" y="10"/>
                    <a:pt x="7" y="10"/>
                  </a:cubicBezTo>
                  <a:cubicBezTo>
                    <a:pt x="7" y="10"/>
                    <a:pt x="6" y="10"/>
                    <a:pt x="6" y="10"/>
                  </a:cubicBezTo>
                  <a:cubicBezTo>
                    <a:pt x="6" y="11"/>
                    <a:pt x="6" y="11"/>
                    <a:pt x="5" y="10"/>
                  </a:cubicBezTo>
                  <a:cubicBezTo>
                    <a:pt x="5" y="10"/>
                    <a:pt x="5" y="10"/>
                    <a:pt x="4" y="10"/>
                  </a:cubicBezTo>
                  <a:cubicBezTo>
                    <a:pt x="4" y="10"/>
                    <a:pt x="4" y="10"/>
                    <a:pt x="4" y="10"/>
                  </a:cubicBezTo>
                  <a:cubicBezTo>
                    <a:pt x="3" y="10"/>
                    <a:pt x="3" y="10"/>
                    <a:pt x="3" y="10"/>
                  </a:cubicBezTo>
                  <a:cubicBezTo>
                    <a:pt x="2" y="10"/>
                    <a:pt x="3" y="9"/>
                    <a:pt x="2" y="9"/>
                  </a:cubicBezTo>
                  <a:cubicBezTo>
                    <a:pt x="2" y="9"/>
                    <a:pt x="2" y="9"/>
                    <a:pt x="2" y="8"/>
                  </a:cubicBezTo>
                  <a:cubicBezTo>
                    <a:pt x="2" y="7"/>
                    <a:pt x="2" y="7"/>
                    <a:pt x="2" y="7"/>
                  </a:cubicBezTo>
                  <a:cubicBezTo>
                    <a:pt x="2" y="6"/>
                    <a:pt x="2" y="5"/>
                    <a:pt x="2" y="5"/>
                  </a:cubicBezTo>
                  <a:cubicBezTo>
                    <a:pt x="1" y="5"/>
                    <a:pt x="1" y="6"/>
                    <a:pt x="1" y="6"/>
                  </a:cubicBezTo>
                  <a:cubicBezTo>
                    <a:pt x="1" y="6"/>
                    <a:pt x="0" y="5"/>
                    <a:pt x="0" y="5"/>
                  </a:cubicBezTo>
                  <a:cubicBezTo>
                    <a:pt x="0" y="5"/>
                    <a:pt x="1" y="5"/>
                    <a:pt x="2" y="5"/>
                  </a:cubicBezTo>
                  <a:cubicBezTo>
                    <a:pt x="2" y="4"/>
                    <a:pt x="3" y="4"/>
                    <a:pt x="3" y="4"/>
                  </a:cubicBezTo>
                  <a:cubicBezTo>
                    <a:pt x="3" y="4"/>
                    <a:pt x="3" y="4"/>
                    <a:pt x="2" y="4"/>
                  </a:cubicBezTo>
                  <a:cubicBezTo>
                    <a:pt x="2" y="3"/>
                    <a:pt x="2" y="3"/>
                    <a:pt x="2" y="3"/>
                  </a:cubicBezTo>
                  <a:cubicBezTo>
                    <a:pt x="2" y="2"/>
                    <a:pt x="2" y="2"/>
                    <a:pt x="2" y="2"/>
                  </a:cubicBezTo>
                  <a:cubicBezTo>
                    <a:pt x="3" y="2"/>
                    <a:pt x="3" y="2"/>
                    <a:pt x="3" y="3"/>
                  </a:cubicBezTo>
                  <a:cubicBezTo>
                    <a:pt x="4" y="3"/>
                    <a:pt x="4" y="4"/>
                    <a:pt x="4" y="4"/>
                  </a:cubicBezTo>
                  <a:cubicBezTo>
                    <a:pt x="4" y="4"/>
                    <a:pt x="4" y="4"/>
                    <a:pt x="4" y="4"/>
                  </a:cubicBezTo>
                  <a:cubicBezTo>
                    <a:pt x="5" y="4"/>
                    <a:pt x="5" y="4"/>
                    <a:pt x="5" y="4"/>
                  </a:cubicBezTo>
                  <a:cubicBezTo>
                    <a:pt x="5" y="4"/>
                    <a:pt x="6" y="4"/>
                    <a:pt x="6" y="3"/>
                  </a:cubicBezTo>
                  <a:cubicBezTo>
                    <a:pt x="6" y="3"/>
                    <a:pt x="6" y="4"/>
                    <a:pt x="6" y="3"/>
                  </a:cubicBezTo>
                  <a:cubicBezTo>
                    <a:pt x="5" y="1"/>
                    <a:pt x="4" y="2"/>
                    <a:pt x="5" y="1"/>
                  </a:cubicBezTo>
                  <a:cubicBezTo>
                    <a:pt x="6" y="1"/>
                    <a:pt x="6" y="1"/>
                    <a:pt x="6" y="0"/>
                  </a:cubicBezTo>
                  <a:cubicBezTo>
                    <a:pt x="7" y="0"/>
                    <a:pt x="7" y="0"/>
                    <a:pt x="7" y="0"/>
                  </a:cubicBezTo>
                  <a:cubicBezTo>
                    <a:pt x="8" y="0"/>
                    <a:pt x="8" y="1"/>
                    <a:pt x="8" y="1"/>
                  </a:cubicBezTo>
                  <a:cubicBezTo>
                    <a:pt x="8" y="1"/>
                    <a:pt x="8" y="0"/>
                    <a:pt x="8" y="1"/>
                  </a:cubicBezTo>
                  <a:cubicBezTo>
                    <a:pt x="8" y="1"/>
                    <a:pt x="8" y="2"/>
                    <a:pt x="8" y="2"/>
                  </a:cubicBezTo>
                  <a:cubicBezTo>
                    <a:pt x="8" y="3"/>
                    <a:pt x="8" y="3"/>
                    <a:pt x="8" y="3"/>
                  </a:cubicBezTo>
                  <a:cubicBezTo>
                    <a:pt x="8" y="3"/>
                    <a:pt x="8" y="4"/>
                    <a:pt x="9" y="4"/>
                  </a:cubicBezTo>
                  <a:cubicBezTo>
                    <a:pt x="9" y="4"/>
                    <a:pt x="9" y="4"/>
                    <a:pt x="9" y="4"/>
                  </a:cubicBezTo>
                  <a:cubicBezTo>
                    <a:pt x="9" y="4"/>
                    <a:pt x="9" y="4"/>
                    <a:pt x="9" y="4"/>
                  </a:cubicBezTo>
                  <a:cubicBezTo>
                    <a:pt x="9" y="5"/>
                    <a:pt x="9" y="5"/>
                    <a:pt x="9" y="5"/>
                  </a:cubicBezTo>
                  <a:cubicBezTo>
                    <a:pt x="10" y="5"/>
                    <a:pt x="10" y="5"/>
                    <a:pt x="10" y="5"/>
                  </a:cubicBezTo>
                  <a:cubicBezTo>
                    <a:pt x="10" y="5"/>
                    <a:pt x="10" y="6"/>
                    <a:pt x="10" y="7"/>
                  </a:cubicBezTo>
                  <a:cubicBezTo>
                    <a:pt x="10" y="7"/>
                    <a:pt x="10" y="7"/>
                    <a:pt x="10" y="7"/>
                  </a:cubicBezTo>
                  <a:cubicBezTo>
                    <a:pt x="10" y="7"/>
                    <a:pt x="10" y="7"/>
                    <a:pt x="9" y="7"/>
                  </a:cubicBezTo>
                  <a:cubicBezTo>
                    <a:pt x="9" y="7"/>
                    <a:pt x="8" y="7"/>
                    <a:pt x="8" y="8"/>
                  </a:cubicBezTo>
                  <a:cubicBezTo>
                    <a:pt x="8" y="8"/>
                    <a:pt x="9" y="8"/>
                    <a:pt x="9" y="8"/>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9" y="10"/>
                    <a:pt x="9" y="11"/>
                    <a:pt x="9" y="11"/>
                  </a:cubicBezTo>
                  <a:cubicBezTo>
                    <a:pt x="9" y="11"/>
                    <a:pt x="9" y="11"/>
                    <a:pt x="9" y="11"/>
                  </a:cubicBezTo>
                  <a:cubicBezTo>
                    <a:pt x="9" y="11"/>
                    <a:pt x="8" y="11"/>
                    <a:pt x="8" y="1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5" name="Freeform 1514"/>
            <p:cNvSpPr>
              <a:spLocks/>
            </p:cNvSpPr>
            <p:nvPr/>
          </p:nvSpPr>
          <p:spPr bwMode="auto">
            <a:xfrm>
              <a:off x="10793413" y="4537076"/>
              <a:ext cx="4763" cy="4763"/>
            </a:xfrm>
            <a:custGeom>
              <a:avLst/>
              <a:gdLst>
                <a:gd name="T0" fmla="*/ 1 w 3"/>
                <a:gd name="T1" fmla="*/ 2 h 4"/>
                <a:gd name="T2" fmla="*/ 0 w 3"/>
                <a:gd name="T3" fmla="*/ 0 h 4"/>
                <a:gd name="T4" fmla="*/ 1 w 3"/>
                <a:gd name="T5" fmla="*/ 0 h 4"/>
                <a:gd name="T6" fmla="*/ 2 w 3"/>
                <a:gd name="T7" fmla="*/ 0 h 4"/>
                <a:gd name="T8" fmla="*/ 2 w 3"/>
                <a:gd name="T9" fmla="*/ 1 h 4"/>
                <a:gd name="T10" fmla="*/ 2 w 3"/>
                <a:gd name="T11" fmla="*/ 2 h 4"/>
                <a:gd name="T12" fmla="*/ 2 w 3"/>
                <a:gd name="T13" fmla="*/ 2 h 4"/>
                <a:gd name="T14" fmla="*/ 3 w 3"/>
                <a:gd name="T15" fmla="*/ 3 h 4"/>
                <a:gd name="T16" fmla="*/ 3 w 3"/>
                <a:gd name="T17" fmla="*/ 3 h 4"/>
                <a:gd name="T18" fmla="*/ 3 w 3"/>
                <a:gd name="T19" fmla="*/ 3 h 4"/>
                <a:gd name="T20" fmla="*/ 2 w 3"/>
                <a:gd name="T21" fmla="*/ 3 h 4"/>
                <a:gd name="T22" fmla="*/ 1 w 3"/>
                <a:gd name="T23" fmla="*/ 3 h 4"/>
                <a:gd name="T24" fmla="*/ 1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1" y="2"/>
                  </a:moveTo>
                  <a:cubicBezTo>
                    <a:pt x="1" y="2"/>
                    <a:pt x="1" y="1"/>
                    <a:pt x="0" y="0"/>
                  </a:cubicBezTo>
                  <a:cubicBezTo>
                    <a:pt x="0" y="0"/>
                    <a:pt x="1" y="0"/>
                    <a:pt x="1" y="0"/>
                  </a:cubicBezTo>
                  <a:cubicBezTo>
                    <a:pt x="1" y="0"/>
                    <a:pt x="2" y="0"/>
                    <a:pt x="2" y="0"/>
                  </a:cubicBezTo>
                  <a:cubicBezTo>
                    <a:pt x="2" y="0"/>
                    <a:pt x="2" y="1"/>
                    <a:pt x="2" y="1"/>
                  </a:cubicBezTo>
                  <a:cubicBezTo>
                    <a:pt x="2" y="1"/>
                    <a:pt x="2" y="2"/>
                    <a:pt x="2" y="2"/>
                  </a:cubicBezTo>
                  <a:cubicBezTo>
                    <a:pt x="2" y="2"/>
                    <a:pt x="2" y="2"/>
                    <a:pt x="2" y="2"/>
                  </a:cubicBezTo>
                  <a:cubicBezTo>
                    <a:pt x="2" y="2"/>
                    <a:pt x="3" y="3"/>
                    <a:pt x="3" y="3"/>
                  </a:cubicBezTo>
                  <a:cubicBezTo>
                    <a:pt x="3" y="3"/>
                    <a:pt x="3" y="3"/>
                    <a:pt x="3" y="3"/>
                  </a:cubicBezTo>
                  <a:cubicBezTo>
                    <a:pt x="3" y="3"/>
                    <a:pt x="3" y="3"/>
                    <a:pt x="3" y="3"/>
                  </a:cubicBezTo>
                  <a:cubicBezTo>
                    <a:pt x="3" y="3"/>
                    <a:pt x="2" y="4"/>
                    <a:pt x="2" y="3"/>
                  </a:cubicBezTo>
                  <a:cubicBezTo>
                    <a:pt x="2" y="3"/>
                    <a:pt x="1" y="3"/>
                    <a:pt x="1" y="3"/>
                  </a:cubicBezTo>
                  <a:lnTo>
                    <a:pt x="1"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6" name="Freeform 1515"/>
            <p:cNvSpPr>
              <a:spLocks/>
            </p:cNvSpPr>
            <p:nvPr/>
          </p:nvSpPr>
          <p:spPr bwMode="auto">
            <a:xfrm>
              <a:off x="10801350" y="4502151"/>
              <a:ext cx="4763" cy="7938"/>
            </a:xfrm>
            <a:custGeom>
              <a:avLst/>
              <a:gdLst>
                <a:gd name="T0" fmla="*/ 1 w 4"/>
                <a:gd name="T1" fmla="*/ 5 h 6"/>
                <a:gd name="T2" fmla="*/ 0 w 4"/>
                <a:gd name="T3" fmla="*/ 5 h 6"/>
                <a:gd name="T4" fmla="*/ 1 w 4"/>
                <a:gd name="T5" fmla="*/ 4 h 6"/>
                <a:gd name="T6" fmla="*/ 1 w 4"/>
                <a:gd name="T7" fmla="*/ 4 h 6"/>
                <a:gd name="T8" fmla="*/ 2 w 4"/>
                <a:gd name="T9" fmla="*/ 5 h 6"/>
                <a:gd name="T10" fmla="*/ 3 w 4"/>
                <a:gd name="T11" fmla="*/ 4 h 6"/>
                <a:gd name="T12" fmla="*/ 3 w 4"/>
                <a:gd name="T13" fmla="*/ 3 h 6"/>
                <a:gd name="T14" fmla="*/ 4 w 4"/>
                <a:gd name="T15" fmla="*/ 2 h 6"/>
                <a:gd name="T16" fmla="*/ 4 w 4"/>
                <a:gd name="T17" fmla="*/ 2 h 6"/>
                <a:gd name="T18" fmla="*/ 4 w 4"/>
                <a:gd name="T19" fmla="*/ 1 h 6"/>
                <a:gd name="T20" fmla="*/ 4 w 4"/>
                <a:gd name="T21" fmla="*/ 1 h 6"/>
                <a:gd name="T22" fmla="*/ 4 w 4"/>
                <a:gd name="T23" fmla="*/ 2 h 6"/>
                <a:gd name="T24" fmla="*/ 4 w 4"/>
                <a:gd name="T25" fmla="*/ 3 h 6"/>
                <a:gd name="T26" fmla="*/ 4 w 4"/>
                <a:gd name="T27" fmla="*/ 4 h 6"/>
                <a:gd name="T28" fmla="*/ 4 w 4"/>
                <a:gd name="T29" fmla="*/ 5 h 6"/>
                <a:gd name="T30" fmla="*/ 3 w 4"/>
                <a:gd name="T31" fmla="*/ 6 h 6"/>
                <a:gd name="T32" fmla="*/ 3 w 4"/>
                <a:gd name="T33" fmla="*/ 6 h 6"/>
                <a:gd name="T34" fmla="*/ 2 w 4"/>
                <a:gd name="T35" fmla="*/ 6 h 6"/>
                <a:gd name="T36" fmla="*/ 1 w 4"/>
                <a:gd name="T37" fmla="*/ 6 h 6"/>
                <a:gd name="T38" fmla="*/ 1 w 4"/>
                <a:gd name="T3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6">
                  <a:moveTo>
                    <a:pt x="1" y="5"/>
                  </a:moveTo>
                  <a:cubicBezTo>
                    <a:pt x="1" y="5"/>
                    <a:pt x="0" y="5"/>
                    <a:pt x="0" y="5"/>
                  </a:cubicBezTo>
                  <a:cubicBezTo>
                    <a:pt x="0" y="4"/>
                    <a:pt x="0" y="4"/>
                    <a:pt x="1" y="4"/>
                  </a:cubicBezTo>
                  <a:cubicBezTo>
                    <a:pt x="1" y="4"/>
                    <a:pt x="1" y="4"/>
                    <a:pt x="1" y="4"/>
                  </a:cubicBezTo>
                  <a:cubicBezTo>
                    <a:pt x="2" y="4"/>
                    <a:pt x="2" y="5"/>
                    <a:pt x="2" y="5"/>
                  </a:cubicBezTo>
                  <a:cubicBezTo>
                    <a:pt x="2" y="5"/>
                    <a:pt x="2" y="4"/>
                    <a:pt x="3" y="4"/>
                  </a:cubicBezTo>
                  <a:cubicBezTo>
                    <a:pt x="3" y="3"/>
                    <a:pt x="3" y="3"/>
                    <a:pt x="3" y="3"/>
                  </a:cubicBezTo>
                  <a:cubicBezTo>
                    <a:pt x="3" y="2"/>
                    <a:pt x="3" y="2"/>
                    <a:pt x="4" y="2"/>
                  </a:cubicBezTo>
                  <a:cubicBezTo>
                    <a:pt x="4" y="2"/>
                    <a:pt x="3" y="2"/>
                    <a:pt x="4" y="2"/>
                  </a:cubicBezTo>
                  <a:cubicBezTo>
                    <a:pt x="4" y="1"/>
                    <a:pt x="4" y="1"/>
                    <a:pt x="4" y="1"/>
                  </a:cubicBezTo>
                  <a:cubicBezTo>
                    <a:pt x="4" y="1"/>
                    <a:pt x="4" y="0"/>
                    <a:pt x="4" y="1"/>
                  </a:cubicBezTo>
                  <a:cubicBezTo>
                    <a:pt x="4" y="2"/>
                    <a:pt x="4" y="2"/>
                    <a:pt x="4" y="2"/>
                  </a:cubicBezTo>
                  <a:cubicBezTo>
                    <a:pt x="4" y="2"/>
                    <a:pt x="4" y="2"/>
                    <a:pt x="4" y="3"/>
                  </a:cubicBezTo>
                  <a:cubicBezTo>
                    <a:pt x="4" y="3"/>
                    <a:pt x="4" y="3"/>
                    <a:pt x="4" y="4"/>
                  </a:cubicBezTo>
                  <a:cubicBezTo>
                    <a:pt x="4" y="4"/>
                    <a:pt x="4" y="5"/>
                    <a:pt x="4" y="5"/>
                  </a:cubicBezTo>
                  <a:cubicBezTo>
                    <a:pt x="3" y="5"/>
                    <a:pt x="4" y="5"/>
                    <a:pt x="3" y="6"/>
                  </a:cubicBezTo>
                  <a:cubicBezTo>
                    <a:pt x="3" y="6"/>
                    <a:pt x="3" y="6"/>
                    <a:pt x="3" y="6"/>
                  </a:cubicBezTo>
                  <a:cubicBezTo>
                    <a:pt x="2" y="6"/>
                    <a:pt x="2" y="6"/>
                    <a:pt x="2" y="6"/>
                  </a:cubicBezTo>
                  <a:cubicBezTo>
                    <a:pt x="2" y="6"/>
                    <a:pt x="1" y="6"/>
                    <a:pt x="1" y="6"/>
                  </a:cubicBezTo>
                  <a:lnTo>
                    <a:pt x="1" y="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Freeform 1516"/>
            <p:cNvSpPr>
              <a:spLocks/>
            </p:cNvSpPr>
            <p:nvPr/>
          </p:nvSpPr>
          <p:spPr bwMode="auto">
            <a:xfrm>
              <a:off x="10809288" y="4495801"/>
              <a:ext cx="3175" cy="3175"/>
            </a:xfrm>
            <a:custGeom>
              <a:avLst/>
              <a:gdLst>
                <a:gd name="T0" fmla="*/ 0 w 2"/>
                <a:gd name="T1" fmla="*/ 1 h 2"/>
                <a:gd name="T2" fmla="*/ 1 w 2"/>
                <a:gd name="T3" fmla="*/ 0 h 2"/>
                <a:gd name="T4" fmla="*/ 1 w 2"/>
                <a:gd name="T5" fmla="*/ 0 h 2"/>
                <a:gd name="T6" fmla="*/ 2 w 2"/>
                <a:gd name="T7" fmla="*/ 1 h 2"/>
                <a:gd name="T8" fmla="*/ 1 w 2"/>
                <a:gd name="T9" fmla="*/ 2 h 2"/>
                <a:gd name="T10" fmla="*/ 1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1" y="0"/>
                    <a:pt x="1" y="0"/>
                  </a:cubicBezTo>
                  <a:cubicBezTo>
                    <a:pt x="1" y="0"/>
                    <a:pt x="1" y="0"/>
                    <a:pt x="1" y="0"/>
                  </a:cubicBezTo>
                  <a:cubicBezTo>
                    <a:pt x="1" y="0"/>
                    <a:pt x="2" y="1"/>
                    <a:pt x="2" y="1"/>
                  </a:cubicBezTo>
                  <a:cubicBezTo>
                    <a:pt x="1" y="1"/>
                    <a:pt x="1" y="2"/>
                    <a:pt x="1" y="2"/>
                  </a:cubicBezTo>
                  <a:cubicBezTo>
                    <a:pt x="1" y="2"/>
                    <a:pt x="2"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Freeform 1517"/>
            <p:cNvSpPr>
              <a:spLocks/>
            </p:cNvSpPr>
            <p:nvPr/>
          </p:nvSpPr>
          <p:spPr bwMode="auto">
            <a:xfrm>
              <a:off x="10871200" y="4486276"/>
              <a:ext cx="3175" cy="3175"/>
            </a:xfrm>
            <a:custGeom>
              <a:avLst/>
              <a:gdLst>
                <a:gd name="T0" fmla="*/ 1 w 2"/>
                <a:gd name="T1" fmla="*/ 1 h 3"/>
                <a:gd name="T2" fmla="*/ 1 w 2"/>
                <a:gd name="T3" fmla="*/ 0 h 3"/>
                <a:gd name="T4" fmla="*/ 2 w 2"/>
                <a:gd name="T5" fmla="*/ 2 h 3"/>
                <a:gd name="T6" fmla="*/ 2 w 2"/>
                <a:gd name="T7" fmla="*/ 2 h 3"/>
                <a:gd name="T8" fmla="*/ 1 w 2"/>
                <a:gd name="T9" fmla="*/ 3 h 3"/>
                <a:gd name="T10" fmla="*/ 0 w 2"/>
                <a:gd name="T11" fmla="*/ 2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0"/>
                    <a:pt x="1" y="0"/>
                    <a:pt x="1" y="0"/>
                  </a:cubicBezTo>
                  <a:cubicBezTo>
                    <a:pt x="2" y="2"/>
                    <a:pt x="2" y="2"/>
                    <a:pt x="2" y="2"/>
                  </a:cubicBezTo>
                  <a:cubicBezTo>
                    <a:pt x="2" y="2"/>
                    <a:pt x="2" y="2"/>
                    <a:pt x="2" y="2"/>
                  </a:cubicBezTo>
                  <a:cubicBezTo>
                    <a:pt x="1" y="2"/>
                    <a:pt x="1" y="3"/>
                    <a:pt x="1" y="3"/>
                  </a:cubicBezTo>
                  <a:cubicBezTo>
                    <a:pt x="0" y="3"/>
                    <a:pt x="0" y="2"/>
                    <a:pt x="0" y="2"/>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Freeform 1518"/>
            <p:cNvSpPr>
              <a:spLocks/>
            </p:cNvSpPr>
            <p:nvPr/>
          </p:nvSpPr>
          <p:spPr bwMode="auto">
            <a:xfrm>
              <a:off x="10831513" y="4460876"/>
              <a:ext cx="3175" cy="3175"/>
            </a:xfrm>
            <a:custGeom>
              <a:avLst/>
              <a:gdLst>
                <a:gd name="T0" fmla="*/ 1 w 2"/>
                <a:gd name="T1" fmla="*/ 1 h 2"/>
                <a:gd name="T2" fmla="*/ 0 w 2"/>
                <a:gd name="T3" fmla="*/ 0 h 2"/>
                <a:gd name="T4" fmla="*/ 1 w 2"/>
                <a:gd name="T5" fmla="*/ 0 h 2"/>
                <a:gd name="T6" fmla="*/ 2 w 2"/>
                <a:gd name="T7" fmla="*/ 1 h 2"/>
                <a:gd name="T8" fmla="*/ 1 w 2"/>
                <a:gd name="T9" fmla="*/ 2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0" y="0"/>
                    <a:pt x="0" y="0"/>
                    <a:pt x="0" y="0"/>
                  </a:cubicBezTo>
                  <a:cubicBezTo>
                    <a:pt x="0" y="0"/>
                    <a:pt x="1" y="0"/>
                    <a:pt x="1" y="0"/>
                  </a:cubicBezTo>
                  <a:cubicBezTo>
                    <a:pt x="1" y="0"/>
                    <a:pt x="2" y="0"/>
                    <a:pt x="2" y="1"/>
                  </a:cubicBezTo>
                  <a:cubicBezTo>
                    <a:pt x="2" y="1"/>
                    <a:pt x="1" y="2"/>
                    <a:pt x="1" y="2"/>
                  </a:cubicBezTo>
                  <a:cubicBezTo>
                    <a:pt x="0" y="1"/>
                    <a:pt x="0" y="1"/>
                    <a:pt x="0" y="1"/>
                  </a:cubicBezTo>
                  <a:lnTo>
                    <a:pt x="1"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Freeform 1519"/>
            <p:cNvSpPr>
              <a:spLocks/>
            </p:cNvSpPr>
            <p:nvPr/>
          </p:nvSpPr>
          <p:spPr bwMode="auto">
            <a:xfrm>
              <a:off x="10810875" y="4470401"/>
              <a:ext cx="1588" cy="3175"/>
            </a:xfrm>
            <a:custGeom>
              <a:avLst/>
              <a:gdLst>
                <a:gd name="T0" fmla="*/ 0 w 1"/>
                <a:gd name="T1" fmla="*/ 0 h 2"/>
                <a:gd name="T2" fmla="*/ 0 w 1"/>
                <a:gd name="T3" fmla="*/ 1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1"/>
                  </a:lnTo>
                  <a:lnTo>
                    <a:pt x="1" y="2"/>
                  </a:lnTo>
                  <a:lnTo>
                    <a:pt x="1"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Freeform 1520"/>
            <p:cNvSpPr>
              <a:spLocks/>
            </p:cNvSpPr>
            <p:nvPr/>
          </p:nvSpPr>
          <p:spPr bwMode="auto">
            <a:xfrm>
              <a:off x="10433050" y="4440238"/>
              <a:ext cx="501650" cy="996950"/>
            </a:xfrm>
            <a:custGeom>
              <a:avLst/>
              <a:gdLst>
                <a:gd name="T0" fmla="*/ 99 w 356"/>
                <a:gd name="T1" fmla="*/ 201 h 707"/>
                <a:gd name="T2" fmla="*/ 118 w 356"/>
                <a:gd name="T3" fmla="*/ 208 h 707"/>
                <a:gd name="T4" fmla="*/ 132 w 356"/>
                <a:gd name="T5" fmla="*/ 192 h 707"/>
                <a:gd name="T6" fmla="*/ 147 w 356"/>
                <a:gd name="T7" fmla="*/ 190 h 707"/>
                <a:gd name="T8" fmla="*/ 157 w 356"/>
                <a:gd name="T9" fmla="*/ 198 h 707"/>
                <a:gd name="T10" fmla="*/ 182 w 356"/>
                <a:gd name="T11" fmla="*/ 164 h 707"/>
                <a:gd name="T12" fmla="*/ 189 w 356"/>
                <a:gd name="T13" fmla="*/ 162 h 707"/>
                <a:gd name="T14" fmla="*/ 204 w 356"/>
                <a:gd name="T15" fmla="*/ 140 h 707"/>
                <a:gd name="T16" fmla="*/ 212 w 356"/>
                <a:gd name="T17" fmla="*/ 151 h 707"/>
                <a:gd name="T18" fmla="*/ 229 w 356"/>
                <a:gd name="T19" fmla="*/ 137 h 707"/>
                <a:gd name="T20" fmla="*/ 225 w 356"/>
                <a:gd name="T21" fmla="*/ 131 h 707"/>
                <a:gd name="T22" fmla="*/ 225 w 356"/>
                <a:gd name="T23" fmla="*/ 114 h 707"/>
                <a:gd name="T24" fmla="*/ 232 w 356"/>
                <a:gd name="T25" fmla="*/ 120 h 707"/>
                <a:gd name="T26" fmla="*/ 235 w 356"/>
                <a:gd name="T27" fmla="*/ 100 h 707"/>
                <a:gd name="T28" fmla="*/ 234 w 356"/>
                <a:gd name="T29" fmla="*/ 79 h 707"/>
                <a:gd name="T30" fmla="*/ 242 w 356"/>
                <a:gd name="T31" fmla="*/ 88 h 707"/>
                <a:gd name="T32" fmla="*/ 256 w 356"/>
                <a:gd name="T33" fmla="*/ 79 h 707"/>
                <a:gd name="T34" fmla="*/ 275 w 356"/>
                <a:gd name="T35" fmla="*/ 65 h 707"/>
                <a:gd name="T36" fmla="*/ 277 w 356"/>
                <a:gd name="T37" fmla="*/ 29 h 707"/>
                <a:gd name="T38" fmla="*/ 281 w 356"/>
                <a:gd name="T39" fmla="*/ 24 h 707"/>
                <a:gd name="T40" fmla="*/ 288 w 356"/>
                <a:gd name="T41" fmla="*/ 8 h 707"/>
                <a:gd name="T42" fmla="*/ 296 w 356"/>
                <a:gd name="T43" fmla="*/ 1 h 707"/>
                <a:gd name="T44" fmla="*/ 296 w 356"/>
                <a:gd name="T45" fmla="*/ 10 h 707"/>
                <a:gd name="T46" fmla="*/ 300 w 356"/>
                <a:gd name="T47" fmla="*/ 18 h 707"/>
                <a:gd name="T48" fmla="*/ 311 w 356"/>
                <a:gd name="T49" fmla="*/ 26 h 707"/>
                <a:gd name="T50" fmla="*/ 320 w 356"/>
                <a:gd name="T51" fmla="*/ 42 h 707"/>
                <a:gd name="T52" fmla="*/ 328 w 356"/>
                <a:gd name="T53" fmla="*/ 64 h 707"/>
                <a:gd name="T54" fmla="*/ 339 w 356"/>
                <a:gd name="T55" fmla="*/ 95 h 707"/>
                <a:gd name="T56" fmla="*/ 342 w 356"/>
                <a:gd name="T57" fmla="*/ 136 h 707"/>
                <a:gd name="T58" fmla="*/ 355 w 356"/>
                <a:gd name="T59" fmla="*/ 174 h 707"/>
                <a:gd name="T60" fmla="*/ 344 w 356"/>
                <a:gd name="T61" fmla="*/ 200 h 707"/>
                <a:gd name="T62" fmla="*/ 330 w 356"/>
                <a:gd name="T63" fmla="*/ 189 h 707"/>
                <a:gd name="T64" fmla="*/ 314 w 356"/>
                <a:gd name="T65" fmla="*/ 183 h 707"/>
                <a:gd name="T66" fmla="*/ 325 w 356"/>
                <a:gd name="T67" fmla="*/ 216 h 707"/>
                <a:gd name="T68" fmla="*/ 320 w 356"/>
                <a:gd name="T69" fmla="*/ 248 h 707"/>
                <a:gd name="T70" fmla="*/ 307 w 356"/>
                <a:gd name="T71" fmla="*/ 287 h 707"/>
                <a:gd name="T72" fmla="*/ 294 w 356"/>
                <a:gd name="T73" fmla="*/ 343 h 707"/>
                <a:gd name="T74" fmla="*/ 272 w 356"/>
                <a:gd name="T75" fmla="*/ 412 h 707"/>
                <a:gd name="T76" fmla="*/ 241 w 356"/>
                <a:gd name="T77" fmla="*/ 507 h 707"/>
                <a:gd name="T78" fmla="*/ 220 w 356"/>
                <a:gd name="T79" fmla="*/ 584 h 707"/>
                <a:gd name="T80" fmla="*/ 195 w 356"/>
                <a:gd name="T81" fmla="*/ 661 h 707"/>
                <a:gd name="T82" fmla="*/ 181 w 356"/>
                <a:gd name="T83" fmla="*/ 677 h 707"/>
                <a:gd name="T84" fmla="*/ 153 w 356"/>
                <a:gd name="T85" fmla="*/ 685 h 707"/>
                <a:gd name="T86" fmla="*/ 68 w 356"/>
                <a:gd name="T87" fmla="*/ 691 h 707"/>
                <a:gd name="T88" fmla="*/ 39 w 356"/>
                <a:gd name="T89" fmla="*/ 667 h 707"/>
                <a:gd name="T90" fmla="*/ 22 w 356"/>
                <a:gd name="T91" fmla="*/ 622 h 707"/>
                <a:gd name="T92" fmla="*/ 26 w 356"/>
                <a:gd name="T93" fmla="*/ 596 h 707"/>
                <a:gd name="T94" fmla="*/ 7 w 356"/>
                <a:gd name="T95" fmla="*/ 559 h 707"/>
                <a:gd name="T96" fmla="*/ 4 w 356"/>
                <a:gd name="T97" fmla="*/ 523 h 707"/>
                <a:gd name="T98" fmla="*/ 10 w 356"/>
                <a:gd name="T99" fmla="*/ 498 h 707"/>
                <a:gd name="T100" fmla="*/ 32 w 356"/>
                <a:gd name="T101" fmla="*/ 506 h 707"/>
                <a:gd name="T102" fmla="*/ 27 w 356"/>
                <a:gd name="T103" fmla="*/ 494 h 707"/>
                <a:gd name="T104" fmla="*/ 25 w 356"/>
                <a:gd name="T105" fmla="*/ 476 h 707"/>
                <a:gd name="T106" fmla="*/ 40 w 356"/>
                <a:gd name="T107" fmla="*/ 448 h 707"/>
                <a:gd name="T108" fmla="*/ 55 w 356"/>
                <a:gd name="T109" fmla="*/ 420 h 707"/>
                <a:gd name="T110" fmla="*/ 61 w 356"/>
                <a:gd name="T111" fmla="*/ 401 h 707"/>
                <a:gd name="T112" fmla="*/ 61 w 356"/>
                <a:gd name="T113" fmla="*/ 380 h 707"/>
                <a:gd name="T114" fmla="*/ 51 w 356"/>
                <a:gd name="T115" fmla="*/ 353 h 707"/>
                <a:gd name="T116" fmla="*/ 40 w 356"/>
                <a:gd name="T117" fmla="*/ 312 h 707"/>
                <a:gd name="T118" fmla="*/ 36 w 356"/>
                <a:gd name="T119" fmla="*/ 279 h 707"/>
                <a:gd name="T120" fmla="*/ 52 w 356"/>
                <a:gd name="T121" fmla="*/ 252 h 707"/>
                <a:gd name="T122" fmla="*/ 60 w 356"/>
                <a:gd name="T123" fmla="*/ 217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6" h="707">
                  <a:moveTo>
                    <a:pt x="60" y="217"/>
                  </a:moveTo>
                  <a:cubicBezTo>
                    <a:pt x="60" y="217"/>
                    <a:pt x="60" y="215"/>
                    <a:pt x="60" y="215"/>
                  </a:cubicBezTo>
                  <a:cubicBezTo>
                    <a:pt x="60" y="214"/>
                    <a:pt x="60" y="213"/>
                    <a:pt x="61" y="213"/>
                  </a:cubicBezTo>
                  <a:cubicBezTo>
                    <a:pt x="62" y="214"/>
                    <a:pt x="63" y="214"/>
                    <a:pt x="64" y="214"/>
                  </a:cubicBezTo>
                  <a:cubicBezTo>
                    <a:pt x="64" y="214"/>
                    <a:pt x="64" y="214"/>
                    <a:pt x="65" y="214"/>
                  </a:cubicBezTo>
                  <a:cubicBezTo>
                    <a:pt x="66" y="214"/>
                    <a:pt x="70" y="214"/>
                    <a:pt x="70" y="215"/>
                  </a:cubicBezTo>
                  <a:cubicBezTo>
                    <a:pt x="70" y="215"/>
                    <a:pt x="70" y="215"/>
                    <a:pt x="71" y="215"/>
                  </a:cubicBezTo>
                  <a:cubicBezTo>
                    <a:pt x="72" y="215"/>
                    <a:pt x="73" y="215"/>
                    <a:pt x="73" y="215"/>
                  </a:cubicBezTo>
                  <a:cubicBezTo>
                    <a:pt x="74" y="215"/>
                    <a:pt x="75" y="215"/>
                    <a:pt x="76" y="215"/>
                  </a:cubicBezTo>
                  <a:cubicBezTo>
                    <a:pt x="76" y="215"/>
                    <a:pt x="77" y="215"/>
                    <a:pt x="77" y="215"/>
                  </a:cubicBezTo>
                  <a:cubicBezTo>
                    <a:pt x="77" y="215"/>
                    <a:pt x="76" y="215"/>
                    <a:pt x="77" y="216"/>
                  </a:cubicBezTo>
                  <a:cubicBezTo>
                    <a:pt x="77" y="216"/>
                    <a:pt x="78" y="216"/>
                    <a:pt x="78" y="216"/>
                  </a:cubicBezTo>
                  <a:cubicBezTo>
                    <a:pt x="78" y="216"/>
                    <a:pt x="78" y="216"/>
                    <a:pt x="79" y="216"/>
                  </a:cubicBezTo>
                  <a:cubicBezTo>
                    <a:pt x="79" y="217"/>
                    <a:pt x="80" y="217"/>
                    <a:pt x="80" y="216"/>
                  </a:cubicBezTo>
                  <a:cubicBezTo>
                    <a:pt x="80" y="216"/>
                    <a:pt x="80" y="215"/>
                    <a:pt x="81" y="215"/>
                  </a:cubicBezTo>
                  <a:cubicBezTo>
                    <a:pt x="82" y="214"/>
                    <a:pt x="81" y="213"/>
                    <a:pt x="83" y="213"/>
                  </a:cubicBezTo>
                  <a:cubicBezTo>
                    <a:pt x="84" y="214"/>
                    <a:pt x="84" y="214"/>
                    <a:pt x="85" y="214"/>
                  </a:cubicBezTo>
                  <a:cubicBezTo>
                    <a:pt x="85" y="214"/>
                    <a:pt x="87" y="214"/>
                    <a:pt x="87" y="214"/>
                  </a:cubicBezTo>
                  <a:cubicBezTo>
                    <a:pt x="87" y="214"/>
                    <a:pt x="85" y="213"/>
                    <a:pt x="85" y="213"/>
                  </a:cubicBezTo>
                  <a:cubicBezTo>
                    <a:pt x="85" y="213"/>
                    <a:pt x="85" y="213"/>
                    <a:pt x="86" y="212"/>
                  </a:cubicBezTo>
                  <a:cubicBezTo>
                    <a:pt x="87" y="212"/>
                    <a:pt x="88" y="211"/>
                    <a:pt x="89" y="210"/>
                  </a:cubicBezTo>
                  <a:cubicBezTo>
                    <a:pt x="90" y="209"/>
                    <a:pt x="91" y="209"/>
                    <a:pt x="91" y="208"/>
                  </a:cubicBezTo>
                  <a:cubicBezTo>
                    <a:pt x="92" y="207"/>
                    <a:pt x="92" y="207"/>
                    <a:pt x="92" y="206"/>
                  </a:cubicBezTo>
                  <a:cubicBezTo>
                    <a:pt x="93" y="205"/>
                    <a:pt x="94" y="205"/>
                    <a:pt x="94" y="205"/>
                  </a:cubicBezTo>
                  <a:cubicBezTo>
                    <a:pt x="95" y="205"/>
                    <a:pt x="95" y="206"/>
                    <a:pt x="95" y="205"/>
                  </a:cubicBezTo>
                  <a:cubicBezTo>
                    <a:pt x="96" y="204"/>
                    <a:pt x="96" y="203"/>
                    <a:pt x="97" y="203"/>
                  </a:cubicBezTo>
                  <a:cubicBezTo>
                    <a:pt x="97" y="202"/>
                    <a:pt x="98" y="202"/>
                    <a:pt x="98" y="202"/>
                  </a:cubicBezTo>
                  <a:cubicBezTo>
                    <a:pt x="99" y="201"/>
                    <a:pt x="99" y="201"/>
                    <a:pt x="99" y="201"/>
                  </a:cubicBezTo>
                  <a:cubicBezTo>
                    <a:pt x="100" y="201"/>
                    <a:pt x="101" y="202"/>
                    <a:pt x="101" y="203"/>
                  </a:cubicBezTo>
                  <a:cubicBezTo>
                    <a:pt x="101" y="204"/>
                    <a:pt x="101" y="204"/>
                    <a:pt x="101" y="205"/>
                  </a:cubicBezTo>
                  <a:cubicBezTo>
                    <a:pt x="102" y="206"/>
                    <a:pt x="102" y="206"/>
                    <a:pt x="102" y="207"/>
                  </a:cubicBezTo>
                  <a:cubicBezTo>
                    <a:pt x="102" y="208"/>
                    <a:pt x="102" y="208"/>
                    <a:pt x="102" y="208"/>
                  </a:cubicBezTo>
                  <a:cubicBezTo>
                    <a:pt x="102" y="209"/>
                    <a:pt x="101" y="209"/>
                    <a:pt x="101" y="210"/>
                  </a:cubicBezTo>
                  <a:cubicBezTo>
                    <a:pt x="101" y="211"/>
                    <a:pt x="102" y="211"/>
                    <a:pt x="102" y="211"/>
                  </a:cubicBezTo>
                  <a:cubicBezTo>
                    <a:pt x="102" y="211"/>
                    <a:pt x="102" y="211"/>
                    <a:pt x="103" y="211"/>
                  </a:cubicBezTo>
                  <a:cubicBezTo>
                    <a:pt x="103" y="210"/>
                    <a:pt x="103" y="210"/>
                    <a:pt x="103" y="210"/>
                  </a:cubicBezTo>
                  <a:cubicBezTo>
                    <a:pt x="104" y="210"/>
                    <a:pt x="104" y="209"/>
                    <a:pt x="104" y="209"/>
                  </a:cubicBezTo>
                  <a:cubicBezTo>
                    <a:pt x="105" y="208"/>
                    <a:pt x="105" y="208"/>
                    <a:pt x="106" y="208"/>
                  </a:cubicBezTo>
                  <a:cubicBezTo>
                    <a:pt x="107" y="207"/>
                    <a:pt x="107" y="207"/>
                    <a:pt x="107" y="207"/>
                  </a:cubicBezTo>
                  <a:cubicBezTo>
                    <a:pt x="107" y="206"/>
                    <a:pt x="106" y="206"/>
                    <a:pt x="106" y="206"/>
                  </a:cubicBezTo>
                  <a:cubicBezTo>
                    <a:pt x="105" y="206"/>
                    <a:pt x="105" y="206"/>
                    <a:pt x="105" y="205"/>
                  </a:cubicBezTo>
                  <a:cubicBezTo>
                    <a:pt x="105" y="204"/>
                    <a:pt x="105" y="204"/>
                    <a:pt x="105" y="204"/>
                  </a:cubicBezTo>
                  <a:cubicBezTo>
                    <a:pt x="105" y="204"/>
                    <a:pt x="105" y="203"/>
                    <a:pt x="106" y="204"/>
                  </a:cubicBezTo>
                  <a:cubicBezTo>
                    <a:pt x="107" y="204"/>
                    <a:pt x="107" y="203"/>
                    <a:pt x="108" y="204"/>
                  </a:cubicBezTo>
                  <a:cubicBezTo>
                    <a:pt x="109" y="204"/>
                    <a:pt x="110" y="203"/>
                    <a:pt x="111" y="203"/>
                  </a:cubicBezTo>
                  <a:cubicBezTo>
                    <a:pt x="112" y="203"/>
                    <a:pt x="112" y="202"/>
                    <a:pt x="113" y="202"/>
                  </a:cubicBezTo>
                  <a:cubicBezTo>
                    <a:pt x="114" y="202"/>
                    <a:pt x="115" y="200"/>
                    <a:pt x="115" y="202"/>
                  </a:cubicBezTo>
                  <a:cubicBezTo>
                    <a:pt x="115" y="203"/>
                    <a:pt x="115" y="203"/>
                    <a:pt x="115" y="203"/>
                  </a:cubicBezTo>
                  <a:cubicBezTo>
                    <a:pt x="115" y="204"/>
                    <a:pt x="116" y="203"/>
                    <a:pt x="116" y="204"/>
                  </a:cubicBezTo>
                  <a:cubicBezTo>
                    <a:pt x="115" y="205"/>
                    <a:pt x="114" y="206"/>
                    <a:pt x="114" y="206"/>
                  </a:cubicBezTo>
                  <a:cubicBezTo>
                    <a:pt x="115" y="207"/>
                    <a:pt x="115" y="207"/>
                    <a:pt x="116" y="207"/>
                  </a:cubicBezTo>
                  <a:cubicBezTo>
                    <a:pt x="116" y="206"/>
                    <a:pt x="117" y="205"/>
                    <a:pt x="116" y="206"/>
                  </a:cubicBezTo>
                  <a:cubicBezTo>
                    <a:pt x="116" y="207"/>
                    <a:pt x="116" y="208"/>
                    <a:pt x="116" y="208"/>
                  </a:cubicBezTo>
                  <a:cubicBezTo>
                    <a:pt x="116" y="208"/>
                    <a:pt x="116" y="209"/>
                    <a:pt x="116" y="208"/>
                  </a:cubicBezTo>
                  <a:cubicBezTo>
                    <a:pt x="117" y="208"/>
                    <a:pt x="117" y="207"/>
                    <a:pt x="117" y="207"/>
                  </a:cubicBezTo>
                  <a:cubicBezTo>
                    <a:pt x="117" y="207"/>
                    <a:pt x="117" y="208"/>
                    <a:pt x="118" y="208"/>
                  </a:cubicBezTo>
                  <a:cubicBezTo>
                    <a:pt x="118" y="207"/>
                    <a:pt x="118" y="207"/>
                    <a:pt x="118" y="207"/>
                  </a:cubicBezTo>
                  <a:cubicBezTo>
                    <a:pt x="118" y="207"/>
                    <a:pt x="118" y="206"/>
                    <a:pt x="117" y="206"/>
                  </a:cubicBezTo>
                  <a:cubicBezTo>
                    <a:pt x="117" y="206"/>
                    <a:pt x="117" y="206"/>
                    <a:pt x="117" y="205"/>
                  </a:cubicBezTo>
                  <a:cubicBezTo>
                    <a:pt x="117" y="204"/>
                    <a:pt x="117" y="204"/>
                    <a:pt x="117" y="203"/>
                  </a:cubicBezTo>
                  <a:cubicBezTo>
                    <a:pt x="118" y="203"/>
                    <a:pt x="117" y="203"/>
                    <a:pt x="118" y="203"/>
                  </a:cubicBezTo>
                  <a:cubicBezTo>
                    <a:pt x="118" y="203"/>
                    <a:pt x="118" y="203"/>
                    <a:pt x="118" y="203"/>
                  </a:cubicBezTo>
                  <a:cubicBezTo>
                    <a:pt x="118" y="202"/>
                    <a:pt x="118" y="202"/>
                    <a:pt x="118" y="201"/>
                  </a:cubicBezTo>
                  <a:cubicBezTo>
                    <a:pt x="118" y="201"/>
                    <a:pt x="118" y="201"/>
                    <a:pt x="119" y="200"/>
                  </a:cubicBezTo>
                  <a:cubicBezTo>
                    <a:pt x="119" y="199"/>
                    <a:pt x="120" y="200"/>
                    <a:pt x="119" y="199"/>
                  </a:cubicBezTo>
                  <a:cubicBezTo>
                    <a:pt x="119" y="199"/>
                    <a:pt x="119" y="199"/>
                    <a:pt x="118" y="198"/>
                  </a:cubicBezTo>
                  <a:cubicBezTo>
                    <a:pt x="118" y="198"/>
                    <a:pt x="117" y="198"/>
                    <a:pt x="117" y="198"/>
                  </a:cubicBezTo>
                  <a:cubicBezTo>
                    <a:pt x="117" y="197"/>
                    <a:pt x="118" y="197"/>
                    <a:pt x="118" y="197"/>
                  </a:cubicBezTo>
                  <a:cubicBezTo>
                    <a:pt x="118" y="196"/>
                    <a:pt x="119" y="195"/>
                    <a:pt x="120" y="195"/>
                  </a:cubicBezTo>
                  <a:cubicBezTo>
                    <a:pt x="120" y="194"/>
                    <a:pt x="120" y="194"/>
                    <a:pt x="121" y="194"/>
                  </a:cubicBezTo>
                  <a:cubicBezTo>
                    <a:pt x="121" y="193"/>
                    <a:pt x="120" y="192"/>
                    <a:pt x="121" y="193"/>
                  </a:cubicBezTo>
                  <a:cubicBezTo>
                    <a:pt x="122" y="193"/>
                    <a:pt x="122" y="194"/>
                    <a:pt x="123" y="194"/>
                  </a:cubicBezTo>
                  <a:cubicBezTo>
                    <a:pt x="123" y="194"/>
                    <a:pt x="123" y="194"/>
                    <a:pt x="124" y="194"/>
                  </a:cubicBezTo>
                  <a:cubicBezTo>
                    <a:pt x="124" y="194"/>
                    <a:pt x="125" y="194"/>
                    <a:pt x="125" y="194"/>
                  </a:cubicBezTo>
                  <a:cubicBezTo>
                    <a:pt x="124" y="195"/>
                    <a:pt x="124" y="195"/>
                    <a:pt x="124" y="195"/>
                  </a:cubicBezTo>
                  <a:cubicBezTo>
                    <a:pt x="125" y="195"/>
                    <a:pt x="125" y="195"/>
                    <a:pt x="125" y="195"/>
                  </a:cubicBezTo>
                  <a:cubicBezTo>
                    <a:pt x="126" y="195"/>
                    <a:pt x="126" y="195"/>
                    <a:pt x="126" y="195"/>
                  </a:cubicBezTo>
                  <a:cubicBezTo>
                    <a:pt x="127" y="195"/>
                    <a:pt x="127" y="195"/>
                    <a:pt x="127" y="195"/>
                  </a:cubicBezTo>
                  <a:cubicBezTo>
                    <a:pt x="128" y="195"/>
                    <a:pt x="127" y="195"/>
                    <a:pt x="128" y="195"/>
                  </a:cubicBezTo>
                  <a:cubicBezTo>
                    <a:pt x="129" y="194"/>
                    <a:pt x="129" y="194"/>
                    <a:pt x="130" y="194"/>
                  </a:cubicBezTo>
                  <a:cubicBezTo>
                    <a:pt x="130" y="193"/>
                    <a:pt x="131" y="193"/>
                    <a:pt x="132" y="193"/>
                  </a:cubicBezTo>
                  <a:cubicBezTo>
                    <a:pt x="132" y="193"/>
                    <a:pt x="132" y="191"/>
                    <a:pt x="132" y="190"/>
                  </a:cubicBezTo>
                  <a:cubicBezTo>
                    <a:pt x="132" y="190"/>
                    <a:pt x="133" y="189"/>
                    <a:pt x="133" y="190"/>
                  </a:cubicBezTo>
                  <a:cubicBezTo>
                    <a:pt x="133" y="190"/>
                    <a:pt x="132" y="192"/>
                    <a:pt x="132" y="192"/>
                  </a:cubicBezTo>
                  <a:cubicBezTo>
                    <a:pt x="132" y="193"/>
                    <a:pt x="132" y="193"/>
                    <a:pt x="132" y="193"/>
                  </a:cubicBezTo>
                  <a:cubicBezTo>
                    <a:pt x="133" y="193"/>
                    <a:pt x="134" y="194"/>
                    <a:pt x="134" y="194"/>
                  </a:cubicBezTo>
                  <a:cubicBezTo>
                    <a:pt x="134" y="194"/>
                    <a:pt x="134" y="194"/>
                    <a:pt x="134" y="194"/>
                  </a:cubicBezTo>
                  <a:cubicBezTo>
                    <a:pt x="134" y="194"/>
                    <a:pt x="135" y="195"/>
                    <a:pt x="134" y="195"/>
                  </a:cubicBezTo>
                  <a:cubicBezTo>
                    <a:pt x="134" y="195"/>
                    <a:pt x="134" y="196"/>
                    <a:pt x="134" y="196"/>
                  </a:cubicBezTo>
                  <a:cubicBezTo>
                    <a:pt x="134" y="197"/>
                    <a:pt x="134" y="197"/>
                    <a:pt x="135" y="197"/>
                  </a:cubicBezTo>
                  <a:cubicBezTo>
                    <a:pt x="135" y="197"/>
                    <a:pt x="136" y="197"/>
                    <a:pt x="136" y="197"/>
                  </a:cubicBezTo>
                  <a:cubicBezTo>
                    <a:pt x="136" y="197"/>
                    <a:pt x="136" y="197"/>
                    <a:pt x="137" y="197"/>
                  </a:cubicBezTo>
                  <a:cubicBezTo>
                    <a:pt x="137" y="197"/>
                    <a:pt x="138" y="197"/>
                    <a:pt x="138" y="197"/>
                  </a:cubicBezTo>
                  <a:cubicBezTo>
                    <a:pt x="138" y="197"/>
                    <a:pt x="138" y="198"/>
                    <a:pt x="139" y="198"/>
                  </a:cubicBezTo>
                  <a:cubicBezTo>
                    <a:pt x="139" y="198"/>
                    <a:pt x="140" y="198"/>
                    <a:pt x="140" y="198"/>
                  </a:cubicBezTo>
                  <a:cubicBezTo>
                    <a:pt x="140" y="197"/>
                    <a:pt x="140" y="197"/>
                    <a:pt x="139" y="197"/>
                  </a:cubicBezTo>
                  <a:cubicBezTo>
                    <a:pt x="139" y="196"/>
                    <a:pt x="138" y="196"/>
                    <a:pt x="139" y="196"/>
                  </a:cubicBezTo>
                  <a:cubicBezTo>
                    <a:pt x="139" y="196"/>
                    <a:pt x="140" y="195"/>
                    <a:pt x="140" y="195"/>
                  </a:cubicBezTo>
                  <a:cubicBezTo>
                    <a:pt x="141" y="195"/>
                    <a:pt x="142" y="196"/>
                    <a:pt x="142" y="195"/>
                  </a:cubicBezTo>
                  <a:cubicBezTo>
                    <a:pt x="142" y="195"/>
                    <a:pt x="140" y="194"/>
                    <a:pt x="140" y="194"/>
                  </a:cubicBezTo>
                  <a:cubicBezTo>
                    <a:pt x="140" y="194"/>
                    <a:pt x="140" y="194"/>
                    <a:pt x="140" y="194"/>
                  </a:cubicBezTo>
                  <a:cubicBezTo>
                    <a:pt x="141" y="194"/>
                    <a:pt x="142" y="193"/>
                    <a:pt x="142" y="193"/>
                  </a:cubicBezTo>
                  <a:cubicBezTo>
                    <a:pt x="142" y="193"/>
                    <a:pt x="141" y="193"/>
                    <a:pt x="140" y="193"/>
                  </a:cubicBezTo>
                  <a:cubicBezTo>
                    <a:pt x="140" y="193"/>
                    <a:pt x="139" y="195"/>
                    <a:pt x="139" y="195"/>
                  </a:cubicBezTo>
                  <a:cubicBezTo>
                    <a:pt x="139" y="195"/>
                    <a:pt x="138" y="195"/>
                    <a:pt x="138" y="195"/>
                  </a:cubicBezTo>
                  <a:cubicBezTo>
                    <a:pt x="137" y="195"/>
                    <a:pt x="137" y="195"/>
                    <a:pt x="137" y="195"/>
                  </a:cubicBezTo>
                  <a:cubicBezTo>
                    <a:pt x="137" y="195"/>
                    <a:pt x="137" y="195"/>
                    <a:pt x="138" y="194"/>
                  </a:cubicBezTo>
                  <a:cubicBezTo>
                    <a:pt x="138" y="194"/>
                    <a:pt x="138" y="194"/>
                    <a:pt x="138" y="193"/>
                  </a:cubicBezTo>
                  <a:cubicBezTo>
                    <a:pt x="139" y="192"/>
                    <a:pt x="139" y="192"/>
                    <a:pt x="140" y="191"/>
                  </a:cubicBezTo>
                  <a:cubicBezTo>
                    <a:pt x="141" y="190"/>
                    <a:pt x="141" y="190"/>
                    <a:pt x="142" y="189"/>
                  </a:cubicBezTo>
                  <a:cubicBezTo>
                    <a:pt x="143" y="189"/>
                    <a:pt x="144" y="189"/>
                    <a:pt x="144" y="189"/>
                  </a:cubicBezTo>
                  <a:cubicBezTo>
                    <a:pt x="145" y="189"/>
                    <a:pt x="147" y="190"/>
                    <a:pt x="147" y="190"/>
                  </a:cubicBezTo>
                  <a:cubicBezTo>
                    <a:pt x="148" y="190"/>
                    <a:pt x="148" y="190"/>
                    <a:pt x="148" y="191"/>
                  </a:cubicBezTo>
                  <a:cubicBezTo>
                    <a:pt x="148" y="192"/>
                    <a:pt x="148" y="193"/>
                    <a:pt x="148" y="193"/>
                  </a:cubicBezTo>
                  <a:cubicBezTo>
                    <a:pt x="148" y="194"/>
                    <a:pt x="148" y="195"/>
                    <a:pt x="148" y="195"/>
                  </a:cubicBezTo>
                  <a:cubicBezTo>
                    <a:pt x="148" y="195"/>
                    <a:pt x="148" y="196"/>
                    <a:pt x="148" y="196"/>
                  </a:cubicBezTo>
                  <a:cubicBezTo>
                    <a:pt x="148" y="196"/>
                    <a:pt x="148" y="197"/>
                    <a:pt x="149" y="197"/>
                  </a:cubicBezTo>
                  <a:cubicBezTo>
                    <a:pt x="149" y="198"/>
                    <a:pt x="150" y="199"/>
                    <a:pt x="150" y="200"/>
                  </a:cubicBezTo>
                  <a:cubicBezTo>
                    <a:pt x="150" y="200"/>
                    <a:pt x="151" y="202"/>
                    <a:pt x="151" y="202"/>
                  </a:cubicBezTo>
                  <a:cubicBezTo>
                    <a:pt x="152" y="203"/>
                    <a:pt x="152" y="203"/>
                    <a:pt x="152" y="204"/>
                  </a:cubicBezTo>
                  <a:cubicBezTo>
                    <a:pt x="152" y="204"/>
                    <a:pt x="153" y="203"/>
                    <a:pt x="153" y="203"/>
                  </a:cubicBezTo>
                  <a:cubicBezTo>
                    <a:pt x="153" y="203"/>
                    <a:pt x="154" y="203"/>
                    <a:pt x="154" y="203"/>
                  </a:cubicBezTo>
                  <a:cubicBezTo>
                    <a:pt x="154" y="204"/>
                    <a:pt x="155" y="203"/>
                    <a:pt x="155" y="203"/>
                  </a:cubicBezTo>
                  <a:cubicBezTo>
                    <a:pt x="155" y="203"/>
                    <a:pt x="154" y="202"/>
                    <a:pt x="154" y="202"/>
                  </a:cubicBezTo>
                  <a:cubicBezTo>
                    <a:pt x="155" y="203"/>
                    <a:pt x="157" y="204"/>
                    <a:pt x="157" y="204"/>
                  </a:cubicBezTo>
                  <a:cubicBezTo>
                    <a:pt x="157" y="203"/>
                    <a:pt x="157" y="203"/>
                    <a:pt x="157" y="203"/>
                  </a:cubicBezTo>
                  <a:cubicBezTo>
                    <a:pt x="157" y="203"/>
                    <a:pt x="158" y="203"/>
                    <a:pt x="158" y="203"/>
                  </a:cubicBezTo>
                  <a:cubicBezTo>
                    <a:pt x="159" y="203"/>
                    <a:pt x="160" y="204"/>
                    <a:pt x="160" y="204"/>
                  </a:cubicBezTo>
                  <a:cubicBezTo>
                    <a:pt x="161" y="205"/>
                    <a:pt x="161" y="205"/>
                    <a:pt x="161" y="205"/>
                  </a:cubicBezTo>
                  <a:cubicBezTo>
                    <a:pt x="160" y="203"/>
                    <a:pt x="160" y="203"/>
                    <a:pt x="160" y="203"/>
                  </a:cubicBezTo>
                  <a:cubicBezTo>
                    <a:pt x="160" y="203"/>
                    <a:pt x="158" y="202"/>
                    <a:pt x="158" y="201"/>
                  </a:cubicBezTo>
                  <a:cubicBezTo>
                    <a:pt x="158" y="201"/>
                    <a:pt x="157" y="200"/>
                    <a:pt x="157" y="200"/>
                  </a:cubicBezTo>
                  <a:cubicBezTo>
                    <a:pt x="157" y="200"/>
                    <a:pt x="159" y="200"/>
                    <a:pt x="159" y="201"/>
                  </a:cubicBezTo>
                  <a:cubicBezTo>
                    <a:pt x="159" y="201"/>
                    <a:pt x="160" y="201"/>
                    <a:pt x="160" y="202"/>
                  </a:cubicBezTo>
                  <a:cubicBezTo>
                    <a:pt x="160" y="203"/>
                    <a:pt x="161" y="203"/>
                    <a:pt x="161" y="203"/>
                  </a:cubicBezTo>
                  <a:cubicBezTo>
                    <a:pt x="162" y="203"/>
                    <a:pt x="162" y="204"/>
                    <a:pt x="162" y="204"/>
                  </a:cubicBezTo>
                  <a:cubicBezTo>
                    <a:pt x="162" y="204"/>
                    <a:pt x="162" y="203"/>
                    <a:pt x="161" y="202"/>
                  </a:cubicBezTo>
                  <a:cubicBezTo>
                    <a:pt x="161" y="202"/>
                    <a:pt x="160" y="201"/>
                    <a:pt x="160" y="201"/>
                  </a:cubicBezTo>
                  <a:cubicBezTo>
                    <a:pt x="160" y="200"/>
                    <a:pt x="159" y="200"/>
                    <a:pt x="159" y="199"/>
                  </a:cubicBezTo>
                  <a:cubicBezTo>
                    <a:pt x="158" y="199"/>
                    <a:pt x="158" y="198"/>
                    <a:pt x="157" y="198"/>
                  </a:cubicBezTo>
                  <a:cubicBezTo>
                    <a:pt x="157" y="197"/>
                    <a:pt x="156" y="197"/>
                    <a:pt x="155" y="196"/>
                  </a:cubicBezTo>
                  <a:cubicBezTo>
                    <a:pt x="154" y="196"/>
                    <a:pt x="153" y="196"/>
                    <a:pt x="153" y="196"/>
                  </a:cubicBezTo>
                  <a:cubicBezTo>
                    <a:pt x="152" y="196"/>
                    <a:pt x="152" y="196"/>
                    <a:pt x="151" y="195"/>
                  </a:cubicBezTo>
                  <a:cubicBezTo>
                    <a:pt x="150" y="195"/>
                    <a:pt x="150" y="195"/>
                    <a:pt x="150" y="194"/>
                  </a:cubicBezTo>
                  <a:cubicBezTo>
                    <a:pt x="150" y="193"/>
                    <a:pt x="150" y="193"/>
                    <a:pt x="151" y="193"/>
                  </a:cubicBezTo>
                  <a:cubicBezTo>
                    <a:pt x="153" y="193"/>
                    <a:pt x="153" y="193"/>
                    <a:pt x="153" y="193"/>
                  </a:cubicBezTo>
                  <a:cubicBezTo>
                    <a:pt x="154" y="192"/>
                    <a:pt x="154" y="192"/>
                    <a:pt x="154" y="192"/>
                  </a:cubicBezTo>
                  <a:cubicBezTo>
                    <a:pt x="153" y="191"/>
                    <a:pt x="153" y="192"/>
                    <a:pt x="153" y="191"/>
                  </a:cubicBezTo>
                  <a:cubicBezTo>
                    <a:pt x="153" y="190"/>
                    <a:pt x="153" y="190"/>
                    <a:pt x="153" y="190"/>
                  </a:cubicBezTo>
                  <a:cubicBezTo>
                    <a:pt x="152" y="189"/>
                    <a:pt x="152" y="189"/>
                    <a:pt x="152" y="189"/>
                  </a:cubicBezTo>
                  <a:cubicBezTo>
                    <a:pt x="152" y="189"/>
                    <a:pt x="152" y="188"/>
                    <a:pt x="152" y="188"/>
                  </a:cubicBezTo>
                  <a:cubicBezTo>
                    <a:pt x="152" y="187"/>
                    <a:pt x="153" y="188"/>
                    <a:pt x="153" y="187"/>
                  </a:cubicBezTo>
                  <a:cubicBezTo>
                    <a:pt x="154" y="186"/>
                    <a:pt x="154" y="186"/>
                    <a:pt x="154" y="185"/>
                  </a:cubicBezTo>
                  <a:cubicBezTo>
                    <a:pt x="155" y="185"/>
                    <a:pt x="156" y="184"/>
                    <a:pt x="156" y="183"/>
                  </a:cubicBezTo>
                  <a:cubicBezTo>
                    <a:pt x="157" y="182"/>
                    <a:pt x="157" y="182"/>
                    <a:pt x="157" y="182"/>
                  </a:cubicBezTo>
                  <a:cubicBezTo>
                    <a:pt x="158" y="181"/>
                    <a:pt x="158" y="180"/>
                    <a:pt x="159" y="180"/>
                  </a:cubicBezTo>
                  <a:cubicBezTo>
                    <a:pt x="159" y="180"/>
                    <a:pt x="159" y="179"/>
                    <a:pt x="160" y="179"/>
                  </a:cubicBezTo>
                  <a:cubicBezTo>
                    <a:pt x="161" y="179"/>
                    <a:pt x="161" y="179"/>
                    <a:pt x="161" y="179"/>
                  </a:cubicBezTo>
                  <a:cubicBezTo>
                    <a:pt x="161" y="179"/>
                    <a:pt x="162" y="179"/>
                    <a:pt x="163" y="178"/>
                  </a:cubicBezTo>
                  <a:cubicBezTo>
                    <a:pt x="164" y="177"/>
                    <a:pt x="164" y="177"/>
                    <a:pt x="165" y="176"/>
                  </a:cubicBezTo>
                  <a:cubicBezTo>
                    <a:pt x="167" y="175"/>
                    <a:pt x="167" y="175"/>
                    <a:pt x="167" y="175"/>
                  </a:cubicBezTo>
                  <a:cubicBezTo>
                    <a:pt x="168" y="174"/>
                    <a:pt x="168" y="174"/>
                    <a:pt x="169" y="173"/>
                  </a:cubicBezTo>
                  <a:cubicBezTo>
                    <a:pt x="169" y="173"/>
                    <a:pt x="170" y="172"/>
                    <a:pt x="171" y="172"/>
                  </a:cubicBezTo>
                  <a:cubicBezTo>
                    <a:pt x="172" y="171"/>
                    <a:pt x="173" y="170"/>
                    <a:pt x="174" y="170"/>
                  </a:cubicBezTo>
                  <a:cubicBezTo>
                    <a:pt x="174" y="169"/>
                    <a:pt x="175" y="169"/>
                    <a:pt x="175" y="168"/>
                  </a:cubicBezTo>
                  <a:cubicBezTo>
                    <a:pt x="176" y="167"/>
                    <a:pt x="176" y="167"/>
                    <a:pt x="177" y="166"/>
                  </a:cubicBezTo>
                  <a:cubicBezTo>
                    <a:pt x="178" y="165"/>
                    <a:pt x="178" y="165"/>
                    <a:pt x="179" y="165"/>
                  </a:cubicBezTo>
                  <a:cubicBezTo>
                    <a:pt x="180" y="164"/>
                    <a:pt x="181" y="164"/>
                    <a:pt x="182" y="164"/>
                  </a:cubicBezTo>
                  <a:cubicBezTo>
                    <a:pt x="183" y="164"/>
                    <a:pt x="184" y="163"/>
                    <a:pt x="184" y="164"/>
                  </a:cubicBezTo>
                  <a:cubicBezTo>
                    <a:pt x="184" y="164"/>
                    <a:pt x="184" y="165"/>
                    <a:pt x="184" y="166"/>
                  </a:cubicBezTo>
                  <a:cubicBezTo>
                    <a:pt x="184" y="167"/>
                    <a:pt x="183" y="167"/>
                    <a:pt x="184" y="168"/>
                  </a:cubicBezTo>
                  <a:cubicBezTo>
                    <a:pt x="185" y="168"/>
                    <a:pt x="184" y="168"/>
                    <a:pt x="185" y="169"/>
                  </a:cubicBezTo>
                  <a:cubicBezTo>
                    <a:pt x="186" y="169"/>
                    <a:pt x="187" y="170"/>
                    <a:pt x="188" y="170"/>
                  </a:cubicBezTo>
                  <a:cubicBezTo>
                    <a:pt x="188" y="170"/>
                    <a:pt x="189" y="170"/>
                    <a:pt x="189" y="171"/>
                  </a:cubicBezTo>
                  <a:cubicBezTo>
                    <a:pt x="188" y="172"/>
                    <a:pt x="188" y="172"/>
                    <a:pt x="188" y="172"/>
                  </a:cubicBezTo>
                  <a:cubicBezTo>
                    <a:pt x="187" y="173"/>
                    <a:pt x="187" y="173"/>
                    <a:pt x="186" y="174"/>
                  </a:cubicBezTo>
                  <a:cubicBezTo>
                    <a:pt x="186" y="175"/>
                    <a:pt x="186" y="175"/>
                    <a:pt x="185" y="176"/>
                  </a:cubicBezTo>
                  <a:cubicBezTo>
                    <a:pt x="185" y="177"/>
                    <a:pt x="184" y="177"/>
                    <a:pt x="184" y="178"/>
                  </a:cubicBezTo>
                  <a:cubicBezTo>
                    <a:pt x="185" y="178"/>
                    <a:pt x="185" y="179"/>
                    <a:pt x="186" y="178"/>
                  </a:cubicBezTo>
                  <a:cubicBezTo>
                    <a:pt x="187" y="177"/>
                    <a:pt x="188" y="177"/>
                    <a:pt x="189" y="177"/>
                  </a:cubicBezTo>
                  <a:cubicBezTo>
                    <a:pt x="189" y="177"/>
                    <a:pt x="189" y="176"/>
                    <a:pt x="190" y="176"/>
                  </a:cubicBezTo>
                  <a:cubicBezTo>
                    <a:pt x="192" y="177"/>
                    <a:pt x="192" y="176"/>
                    <a:pt x="193" y="177"/>
                  </a:cubicBezTo>
                  <a:cubicBezTo>
                    <a:pt x="194" y="177"/>
                    <a:pt x="194" y="177"/>
                    <a:pt x="194" y="176"/>
                  </a:cubicBezTo>
                  <a:cubicBezTo>
                    <a:pt x="194" y="175"/>
                    <a:pt x="194" y="174"/>
                    <a:pt x="193" y="173"/>
                  </a:cubicBezTo>
                  <a:cubicBezTo>
                    <a:pt x="193" y="173"/>
                    <a:pt x="193" y="173"/>
                    <a:pt x="192" y="172"/>
                  </a:cubicBezTo>
                  <a:cubicBezTo>
                    <a:pt x="192" y="171"/>
                    <a:pt x="192" y="171"/>
                    <a:pt x="192" y="170"/>
                  </a:cubicBezTo>
                  <a:cubicBezTo>
                    <a:pt x="192" y="170"/>
                    <a:pt x="193" y="169"/>
                    <a:pt x="193" y="169"/>
                  </a:cubicBezTo>
                  <a:cubicBezTo>
                    <a:pt x="193" y="169"/>
                    <a:pt x="192" y="168"/>
                    <a:pt x="191" y="169"/>
                  </a:cubicBezTo>
                  <a:cubicBezTo>
                    <a:pt x="191" y="169"/>
                    <a:pt x="190" y="169"/>
                    <a:pt x="190" y="169"/>
                  </a:cubicBezTo>
                  <a:cubicBezTo>
                    <a:pt x="190" y="169"/>
                    <a:pt x="190" y="169"/>
                    <a:pt x="190" y="169"/>
                  </a:cubicBezTo>
                  <a:cubicBezTo>
                    <a:pt x="190" y="168"/>
                    <a:pt x="190" y="167"/>
                    <a:pt x="190" y="167"/>
                  </a:cubicBezTo>
                  <a:cubicBezTo>
                    <a:pt x="189" y="167"/>
                    <a:pt x="189" y="167"/>
                    <a:pt x="189" y="166"/>
                  </a:cubicBezTo>
                  <a:cubicBezTo>
                    <a:pt x="188" y="166"/>
                    <a:pt x="189" y="165"/>
                    <a:pt x="188" y="165"/>
                  </a:cubicBezTo>
                  <a:cubicBezTo>
                    <a:pt x="188" y="165"/>
                    <a:pt x="187" y="165"/>
                    <a:pt x="187" y="165"/>
                  </a:cubicBezTo>
                  <a:cubicBezTo>
                    <a:pt x="187" y="164"/>
                    <a:pt x="187" y="164"/>
                    <a:pt x="187" y="164"/>
                  </a:cubicBezTo>
                  <a:cubicBezTo>
                    <a:pt x="188" y="163"/>
                    <a:pt x="189" y="162"/>
                    <a:pt x="189" y="162"/>
                  </a:cubicBezTo>
                  <a:cubicBezTo>
                    <a:pt x="189" y="162"/>
                    <a:pt x="189" y="161"/>
                    <a:pt x="189" y="160"/>
                  </a:cubicBezTo>
                  <a:cubicBezTo>
                    <a:pt x="190" y="160"/>
                    <a:pt x="189" y="159"/>
                    <a:pt x="190" y="159"/>
                  </a:cubicBezTo>
                  <a:cubicBezTo>
                    <a:pt x="190" y="159"/>
                    <a:pt x="191" y="159"/>
                    <a:pt x="191" y="159"/>
                  </a:cubicBezTo>
                  <a:cubicBezTo>
                    <a:pt x="192" y="159"/>
                    <a:pt x="191" y="159"/>
                    <a:pt x="192" y="159"/>
                  </a:cubicBezTo>
                  <a:cubicBezTo>
                    <a:pt x="193" y="158"/>
                    <a:pt x="192" y="158"/>
                    <a:pt x="193" y="158"/>
                  </a:cubicBezTo>
                  <a:cubicBezTo>
                    <a:pt x="194" y="157"/>
                    <a:pt x="194" y="157"/>
                    <a:pt x="194" y="157"/>
                  </a:cubicBezTo>
                  <a:cubicBezTo>
                    <a:pt x="195" y="156"/>
                    <a:pt x="195" y="156"/>
                    <a:pt x="196" y="155"/>
                  </a:cubicBezTo>
                  <a:cubicBezTo>
                    <a:pt x="196" y="155"/>
                    <a:pt x="196" y="154"/>
                    <a:pt x="196" y="154"/>
                  </a:cubicBezTo>
                  <a:cubicBezTo>
                    <a:pt x="196" y="154"/>
                    <a:pt x="196" y="153"/>
                    <a:pt x="196" y="153"/>
                  </a:cubicBezTo>
                  <a:cubicBezTo>
                    <a:pt x="197" y="153"/>
                    <a:pt x="197" y="152"/>
                    <a:pt x="197" y="152"/>
                  </a:cubicBezTo>
                  <a:cubicBezTo>
                    <a:pt x="197" y="152"/>
                    <a:pt x="198" y="152"/>
                    <a:pt x="198" y="151"/>
                  </a:cubicBezTo>
                  <a:cubicBezTo>
                    <a:pt x="198" y="151"/>
                    <a:pt x="198" y="150"/>
                    <a:pt x="199" y="150"/>
                  </a:cubicBezTo>
                  <a:cubicBezTo>
                    <a:pt x="199" y="150"/>
                    <a:pt x="199" y="151"/>
                    <a:pt x="200" y="150"/>
                  </a:cubicBezTo>
                  <a:cubicBezTo>
                    <a:pt x="200" y="150"/>
                    <a:pt x="201" y="149"/>
                    <a:pt x="201" y="149"/>
                  </a:cubicBezTo>
                  <a:cubicBezTo>
                    <a:pt x="202" y="149"/>
                    <a:pt x="202" y="149"/>
                    <a:pt x="202" y="149"/>
                  </a:cubicBezTo>
                  <a:cubicBezTo>
                    <a:pt x="202" y="150"/>
                    <a:pt x="202" y="150"/>
                    <a:pt x="203" y="150"/>
                  </a:cubicBezTo>
                  <a:cubicBezTo>
                    <a:pt x="203" y="150"/>
                    <a:pt x="203" y="150"/>
                    <a:pt x="203" y="150"/>
                  </a:cubicBezTo>
                  <a:cubicBezTo>
                    <a:pt x="203" y="149"/>
                    <a:pt x="203" y="149"/>
                    <a:pt x="203" y="148"/>
                  </a:cubicBezTo>
                  <a:cubicBezTo>
                    <a:pt x="203" y="148"/>
                    <a:pt x="204" y="147"/>
                    <a:pt x="204" y="147"/>
                  </a:cubicBezTo>
                  <a:cubicBezTo>
                    <a:pt x="203" y="146"/>
                    <a:pt x="203" y="146"/>
                    <a:pt x="203" y="146"/>
                  </a:cubicBezTo>
                  <a:cubicBezTo>
                    <a:pt x="203" y="146"/>
                    <a:pt x="202" y="146"/>
                    <a:pt x="202" y="147"/>
                  </a:cubicBezTo>
                  <a:cubicBezTo>
                    <a:pt x="202" y="147"/>
                    <a:pt x="203" y="147"/>
                    <a:pt x="202" y="148"/>
                  </a:cubicBezTo>
                  <a:cubicBezTo>
                    <a:pt x="201" y="148"/>
                    <a:pt x="200" y="148"/>
                    <a:pt x="200" y="148"/>
                  </a:cubicBezTo>
                  <a:cubicBezTo>
                    <a:pt x="200" y="147"/>
                    <a:pt x="199" y="148"/>
                    <a:pt x="199" y="147"/>
                  </a:cubicBezTo>
                  <a:cubicBezTo>
                    <a:pt x="199" y="147"/>
                    <a:pt x="199" y="147"/>
                    <a:pt x="199" y="146"/>
                  </a:cubicBezTo>
                  <a:cubicBezTo>
                    <a:pt x="200" y="145"/>
                    <a:pt x="200" y="145"/>
                    <a:pt x="200" y="144"/>
                  </a:cubicBezTo>
                  <a:cubicBezTo>
                    <a:pt x="201" y="143"/>
                    <a:pt x="201" y="143"/>
                    <a:pt x="202" y="142"/>
                  </a:cubicBezTo>
                  <a:cubicBezTo>
                    <a:pt x="202" y="141"/>
                    <a:pt x="203" y="140"/>
                    <a:pt x="204" y="140"/>
                  </a:cubicBezTo>
                  <a:cubicBezTo>
                    <a:pt x="205" y="139"/>
                    <a:pt x="205" y="139"/>
                    <a:pt x="206" y="138"/>
                  </a:cubicBezTo>
                  <a:cubicBezTo>
                    <a:pt x="207" y="137"/>
                    <a:pt x="208" y="137"/>
                    <a:pt x="208" y="137"/>
                  </a:cubicBezTo>
                  <a:cubicBezTo>
                    <a:pt x="208" y="137"/>
                    <a:pt x="208" y="137"/>
                    <a:pt x="208" y="137"/>
                  </a:cubicBezTo>
                  <a:cubicBezTo>
                    <a:pt x="208" y="138"/>
                    <a:pt x="208" y="138"/>
                    <a:pt x="208" y="139"/>
                  </a:cubicBezTo>
                  <a:cubicBezTo>
                    <a:pt x="209" y="139"/>
                    <a:pt x="210" y="140"/>
                    <a:pt x="210" y="140"/>
                  </a:cubicBezTo>
                  <a:cubicBezTo>
                    <a:pt x="210" y="140"/>
                    <a:pt x="210" y="141"/>
                    <a:pt x="209" y="141"/>
                  </a:cubicBezTo>
                  <a:cubicBezTo>
                    <a:pt x="209" y="141"/>
                    <a:pt x="208" y="142"/>
                    <a:pt x="209" y="142"/>
                  </a:cubicBezTo>
                  <a:cubicBezTo>
                    <a:pt x="209" y="142"/>
                    <a:pt x="210" y="143"/>
                    <a:pt x="210" y="143"/>
                  </a:cubicBezTo>
                  <a:cubicBezTo>
                    <a:pt x="210" y="144"/>
                    <a:pt x="209" y="144"/>
                    <a:pt x="209" y="144"/>
                  </a:cubicBezTo>
                  <a:cubicBezTo>
                    <a:pt x="209" y="144"/>
                    <a:pt x="210" y="144"/>
                    <a:pt x="210" y="145"/>
                  </a:cubicBezTo>
                  <a:cubicBezTo>
                    <a:pt x="211" y="145"/>
                    <a:pt x="210" y="147"/>
                    <a:pt x="209" y="147"/>
                  </a:cubicBezTo>
                  <a:cubicBezTo>
                    <a:pt x="209" y="148"/>
                    <a:pt x="208" y="149"/>
                    <a:pt x="208" y="149"/>
                  </a:cubicBezTo>
                  <a:cubicBezTo>
                    <a:pt x="206" y="151"/>
                    <a:pt x="206" y="151"/>
                    <a:pt x="206" y="151"/>
                  </a:cubicBezTo>
                  <a:cubicBezTo>
                    <a:pt x="206" y="151"/>
                    <a:pt x="205" y="152"/>
                    <a:pt x="205" y="153"/>
                  </a:cubicBezTo>
                  <a:cubicBezTo>
                    <a:pt x="204" y="153"/>
                    <a:pt x="205" y="153"/>
                    <a:pt x="205" y="153"/>
                  </a:cubicBezTo>
                  <a:cubicBezTo>
                    <a:pt x="205" y="153"/>
                    <a:pt x="205" y="154"/>
                    <a:pt x="205" y="154"/>
                  </a:cubicBezTo>
                  <a:cubicBezTo>
                    <a:pt x="205" y="155"/>
                    <a:pt x="206" y="156"/>
                    <a:pt x="205" y="156"/>
                  </a:cubicBezTo>
                  <a:cubicBezTo>
                    <a:pt x="205" y="156"/>
                    <a:pt x="205" y="157"/>
                    <a:pt x="205" y="157"/>
                  </a:cubicBezTo>
                  <a:cubicBezTo>
                    <a:pt x="205" y="158"/>
                    <a:pt x="205" y="158"/>
                    <a:pt x="205" y="158"/>
                  </a:cubicBezTo>
                  <a:cubicBezTo>
                    <a:pt x="205" y="159"/>
                    <a:pt x="205" y="159"/>
                    <a:pt x="206" y="159"/>
                  </a:cubicBezTo>
                  <a:cubicBezTo>
                    <a:pt x="206" y="159"/>
                    <a:pt x="206" y="159"/>
                    <a:pt x="207" y="158"/>
                  </a:cubicBezTo>
                  <a:cubicBezTo>
                    <a:pt x="208" y="158"/>
                    <a:pt x="209" y="157"/>
                    <a:pt x="209" y="157"/>
                  </a:cubicBezTo>
                  <a:cubicBezTo>
                    <a:pt x="210" y="156"/>
                    <a:pt x="210" y="155"/>
                    <a:pt x="210" y="155"/>
                  </a:cubicBezTo>
                  <a:cubicBezTo>
                    <a:pt x="211" y="154"/>
                    <a:pt x="211" y="154"/>
                    <a:pt x="211" y="153"/>
                  </a:cubicBezTo>
                  <a:cubicBezTo>
                    <a:pt x="212" y="153"/>
                    <a:pt x="212" y="153"/>
                    <a:pt x="212" y="153"/>
                  </a:cubicBezTo>
                  <a:cubicBezTo>
                    <a:pt x="212" y="153"/>
                    <a:pt x="213" y="153"/>
                    <a:pt x="213" y="153"/>
                  </a:cubicBezTo>
                  <a:cubicBezTo>
                    <a:pt x="213" y="152"/>
                    <a:pt x="213" y="151"/>
                    <a:pt x="213" y="151"/>
                  </a:cubicBezTo>
                  <a:cubicBezTo>
                    <a:pt x="213" y="151"/>
                    <a:pt x="212" y="151"/>
                    <a:pt x="212" y="151"/>
                  </a:cubicBezTo>
                  <a:cubicBezTo>
                    <a:pt x="213" y="150"/>
                    <a:pt x="213" y="150"/>
                    <a:pt x="214" y="150"/>
                  </a:cubicBezTo>
                  <a:cubicBezTo>
                    <a:pt x="214" y="149"/>
                    <a:pt x="214" y="149"/>
                    <a:pt x="214" y="148"/>
                  </a:cubicBezTo>
                  <a:cubicBezTo>
                    <a:pt x="214" y="148"/>
                    <a:pt x="214" y="148"/>
                    <a:pt x="214" y="147"/>
                  </a:cubicBezTo>
                  <a:cubicBezTo>
                    <a:pt x="215" y="147"/>
                    <a:pt x="215" y="146"/>
                    <a:pt x="215" y="146"/>
                  </a:cubicBezTo>
                  <a:cubicBezTo>
                    <a:pt x="216" y="146"/>
                    <a:pt x="216" y="146"/>
                    <a:pt x="216" y="146"/>
                  </a:cubicBezTo>
                  <a:cubicBezTo>
                    <a:pt x="216" y="146"/>
                    <a:pt x="216" y="145"/>
                    <a:pt x="216" y="145"/>
                  </a:cubicBezTo>
                  <a:cubicBezTo>
                    <a:pt x="217" y="144"/>
                    <a:pt x="217" y="145"/>
                    <a:pt x="217" y="144"/>
                  </a:cubicBezTo>
                  <a:cubicBezTo>
                    <a:pt x="216" y="144"/>
                    <a:pt x="216" y="144"/>
                    <a:pt x="216" y="144"/>
                  </a:cubicBezTo>
                  <a:cubicBezTo>
                    <a:pt x="216" y="143"/>
                    <a:pt x="217" y="143"/>
                    <a:pt x="217" y="142"/>
                  </a:cubicBezTo>
                  <a:cubicBezTo>
                    <a:pt x="217" y="142"/>
                    <a:pt x="217" y="142"/>
                    <a:pt x="218" y="141"/>
                  </a:cubicBezTo>
                  <a:cubicBezTo>
                    <a:pt x="218" y="141"/>
                    <a:pt x="218" y="141"/>
                    <a:pt x="218" y="140"/>
                  </a:cubicBezTo>
                  <a:cubicBezTo>
                    <a:pt x="218" y="139"/>
                    <a:pt x="218" y="139"/>
                    <a:pt x="218" y="139"/>
                  </a:cubicBezTo>
                  <a:cubicBezTo>
                    <a:pt x="219" y="138"/>
                    <a:pt x="219" y="138"/>
                    <a:pt x="219" y="138"/>
                  </a:cubicBezTo>
                  <a:cubicBezTo>
                    <a:pt x="219" y="138"/>
                    <a:pt x="219" y="138"/>
                    <a:pt x="219" y="138"/>
                  </a:cubicBezTo>
                  <a:cubicBezTo>
                    <a:pt x="219" y="138"/>
                    <a:pt x="220" y="138"/>
                    <a:pt x="220" y="138"/>
                  </a:cubicBezTo>
                  <a:cubicBezTo>
                    <a:pt x="220" y="137"/>
                    <a:pt x="220" y="137"/>
                    <a:pt x="221" y="137"/>
                  </a:cubicBezTo>
                  <a:cubicBezTo>
                    <a:pt x="221" y="136"/>
                    <a:pt x="220" y="136"/>
                    <a:pt x="221" y="136"/>
                  </a:cubicBezTo>
                  <a:cubicBezTo>
                    <a:pt x="221" y="135"/>
                    <a:pt x="221" y="135"/>
                    <a:pt x="222" y="135"/>
                  </a:cubicBezTo>
                  <a:cubicBezTo>
                    <a:pt x="222" y="135"/>
                    <a:pt x="222" y="134"/>
                    <a:pt x="222" y="134"/>
                  </a:cubicBezTo>
                  <a:cubicBezTo>
                    <a:pt x="223" y="134"/>
                    <a:pt x="223" y="134"/>
                    <a:pt x="223" y="134"/>
                  </a:cubicBezTo>
                  <a:cubicBezTo>
                    <a:pt x="223" y="134"/>
                    <a:pt x="224" y="134"/>
                    <a:pt x="224" y="133"/>
                  </a:cubicBezTo>
                  <a:cubicBezTo>
                    <a:pt x="224" y="133"/>
                    <a:pt x="224" y="132"/>
                    <a:pt x="224" y="132"/>
                  </a:cubicBezTo>
                  <a:cubicBezTo>
                    <a:pt x="224" y="132"/>
                    <a:pt x="224" y="133"/>
                    <a:pt x="224" y="133"/>
                  </a:cubicBezTo>
                  <a:cubicBezTo>
                    <a:pt x="224" y="134"/>
                    <a:pt x="225" y="134"/>
                    <a:pt x="225" y="134"/>
                  </a:cubicBezTo>
                  <a:cubicBezTo>
                    <a:pt x="226" y="135"/>
                    <a:pt x="226" y="135"/>
                    <a:pt x="226" y="135"/>
                  </a:cubicBezTo>
                  <a:cubicBezTo>
                    <a:pt x="227" y="135"/>
                    <a:pt x="227" y="135"/>
                    <a:pt x="227" y="136"/>
                  </a:cubicBezTo>
                  <a:cubicBezTo>
                    <a:pt x="228" y="136"/>
                    <a:pt x="228" y="136"/>
                    <a:pt x="228" y="137"/>
                  </a:cubicBezTo>
                  <a:cubicBezTo>
                    <a:pt x="228" y="137"/>
                    <a:pt x="229" y="137"/>
                    <a:pt x="229" y="137"/>
                  </a:cubicBezTo>
                  <a:cubicBezTo>
                    <a:pt x="230" y="138"/>
                    <a:pt x="230" y="138"/>
                    <a:pt x="230" y="138"/>
                  </a:cubicBezTo>
                  <a:cubicBezTo>
                    <a:pt x="230" y="138"/>
                    <a:pt x="231" y="139"/>
                    <a:pt x="230" y="138"/>
                  </a:cubicBezTo>
                  <a:cubicBezTo>
                    <a:pt x="230" y="137"/>
                    <a:pt x="229" y="136"/>
                    <a:pt x="229" y="136"/>
                  </a:cubicBezTo>
                  <a:cubicBezTo>
                    <a:pt x="229" y="136"/>
                    <a:pt x="229" y="135"/>
                    <a:pt x="230" y="135"/>
                  </a:cubicBezTo>
                  <a:cubicBezTo>
                    <a:pt x="230" y="135"/>
                    <a:pt x="231" y="135"/>
                    <a:pt x="231" y="135"/>
                  </a:cubicBezTo>
                  <a:cubicBezTo>
                    <a:pt x="231" y="135"/>
                    <a:pt x="232" y="135"/>
                    <a:pt x="232" y="135"/>
                  </a:cubicBezTo>
                  <a:cubicBezTo>
                    <a:pt x="232" y="135"/>
                    <a:pt x="233" y="135"/>
                    <a:pt x="233" y="136"/>
                  </a:cubicBezTo>
                  <a:cubicBezTo>
                    <a:pt x="233" y="136"/>
                    <a:pt x="233" y="137"/>
                    <a:pt x="233" y="137"/>
                  </a:cubicBezTo>
                  <a:cubicBezTo>
                    <a:pt x="233" y="137"/>
                    <a:pt x="234" y="137"/>
                    <a:pt x="234" y="137"/>
                  </a:cubicBezTo>
                  <a:cubicBezTo>
                    <a:pt x="233" y="138"/>
                    <a:pt x="232" y="138"/>
                    <a:pt x="233" y="138"/>
                  </a:cubicBezTo>
                  <a:cubicBezTo>
                    <a:pt x="234" y="138"/>
                    <a:pt x="234" y="138"/>
                    <a:pt x="234" y="137"/>
                  </a:cubicBezTo>
                  <a:cubicBezTo>
                    <a:pt x="235" y="136"/>
                    <a:pt x="234" y="136"/>
                    <a:pt x="234" y="136"/>
                  </a:cubicBezTo>
                  <a:cubicBezTo>
                    <a:pt x="234" y="135"/>
                    <a:pt x="234" y="135"/>
                    <a:pt x="234" y="135"/>
                  </a:cubicBezTo>
                  <a:cubicBezTo>
                    <a:pt x="234" y="134"/>
                    <a:pt x="234" y="134"/>
                    <a:pt x="233" y="134"/>
                  </a:cubicBezTo>
                  <a:cubicBezTo>
                    <a:pt x="232" y="134"/>
                    <a:pt x="232" y="134"/>
                    <a:pt x="232" y="133"/>
                  </a:cubicBezTo>
                  <a:cubicBezTo>
                    <a:pt x="231" y="133"/>
                    <a:pt x="231" y="133"/>
                    <a:pt x="231" y="133"/>
                  </a:cubicBezTo>
                  <a:cubicBezTo>
                    <a:pt x="231" y="132"/>
                    <a:pt x="231" y="132"/>
                    <a:pt x="231" y="132"/>
                  </a:cubicBezTo>
                  <a:cubicBezTo>
                    <a:pt x="231" y="131"/>
                    <a:pt x="231" y="130"/>
                    <a:pt x="231" y="131"/>
                  </a:cubicBezTo>
                  <a:cubicBezTo>
                    <a:pt x="231" y="131"/>
                    <a:pt x="230" y="133"/>
                    <a:pt x="230" y="133"/>
                  </a:cubicBezTo>
                  <a:cubicBezTo>
                    <a:pt x="229" y="132"/>
                    <a:pt x="229" y="132"/>
                    <a:pt x="229" y="132"/>
                  </a:cubicBezTo>
                  <a:cubicBezTo>
                    <a:pt x="229" y="132"/>
                    <a:pt x="229" y="132"/>
                    <a:pt x="229" y="132"/>
                  </a:cubicBezTo>
                  <a:cubicBezTo>
                    <a:pt x="228" y="133"/>
                    <a:pt x="228" y="133"/>
                    <a:pt x="228" y="133"/>
                  </a:cubicBezTo>
                  <a:cubicBezTo>
                    <a:pt x="228" y="133"/>
                    <a:pt x="228" y="133"/>
                    <a:pt x="228" y="134"/>
                  </a:cubicBezTo>
                  <a:cubicBezTo>
                    <a:pt x="227" y="134"/>
                    <a:pt x="227" y="134"/>
                    <a:pt x="227" y="134"/>
                  </a:cubicBezTo>
                  <a:cubicBezTo>
                    <a:pt x="226" y="133"/>
                    <a:pt x="226" y="133"/>
                    <a:pt x="226" y="133"/>
                  </a:cubicBezTo>
                  <a:cubicBezTo>
                    <a:pt x="226" y="133"/>
                    <a:pt x="226" y="133"/>
                    <a:pt x="226" y="133"/>
                  </a:cubicBezTo>
                  <a:cubicBezTo>
                    <a:pt x="226" y="133"/>
                    <a:pt x="225" y="133"/>
                    <a:pt x="225" y="132"/>
                  </a:cubicBezTo>
                  <a:cubicBezTo>
                    <a:pt x="225" y="132"/>
                    <a:pt x="225" y="131"/>
                    <a:pt x="225" y="131"/>
                  </a:cubicBezTo>
                  <a:cubicBezTo>
                    <a:pt x="224" y="132"/>
                    <a:pt x="224" y="132"/>
                    <a:pt x="224" y="132"/>
                  </a:cubicBezTo>
                  <a:cubicBezTo>
                    <a:pt x="224" y="132"/>
                    <a:pt x="224" y="132"/>
                    <a:pt x="224" y="132"/>
                  </a:cubicBezTo>
                  <a:cubicBezTo>
                    <a:pt x="224" y="132"/>
                    <a:pt x="223" y="132"/>
                    <a:pt x="223" y="132"/>
                  </a:cubicBezTo>
                  <a:cubicBezTo>
                    <a:pt x="223" y="133"/>
                    <a:pt x="224" y="133"/>
                    <a:pt x="223" y="133"/>
                  </a:cubicBezTo>
                  <a:cubicBezTo>
                    <a:pt x="223" y="133"/>
                    <a:pt x="223" y="133"/>
                    <a:pt x="223" y="133"/>
                  </a:cubicBezTo>
                  <a:cubicBezTo>
                    <a:pt x="223" y="133"/>
                    <a:pt x="223" y="133"/>
                    <a:pt x="223" y="133"/>
                  </a:cubicBezTo>
                  <a:cubicBezTo>
                    <a:pt x="223" y="134"/>
                    <a:pt x="223" y="134"/>
                    <a:pt x="222" y="134"/>
                  </a:cubicBezTo>
                  <a:cubicBezTo>
                    <a:pt x="222" y="134"/>
                    <a:pt x="222" y="134"/>
                    <a:pt x="222" y="134"/>
                  </a:cubicBezTo>
                  <a:cubicBezTo>
                    <a:pt x="222" y="134"/>
                    <a:pt x="222" y="134"/>
                    <a:pt x="221" y="134"/>
                  </a:cubicBezTo>
                  <a:cubicBezTo>
                    <a:pt x="221" y="134"/>
                    <a:pt x="221" y="134"/>
                    <a:pt x="221" y="133"/>
                  </a:cubicBezTo>
                  <a:cubicBezTo>
                    <a:pt x="221" y="133"/>
                    <a:pt x="221" y="133"/>
                    <a:pt x="221" y="133"/>
                  </a:cubicBezTo>
                  <a:cubicBezTo>
                    <a:pt x="221" y="132"/>
                    <a:pt x="221" y="133"/>
                    <a:pt x="221" y="132"/>
                  </a:cubicBezTo>
                  <a:cubicBezTo>
                    <a:pt x="220" y="132"/>
                    <a:pt x="220" y="132"/>
                    <a:pt x="221" y="132"/>
                  </a:cubicBezTo>
                  <a:cubicBezTo>
                    <a:pt x="221" y="131"/>
                    <a:pt x="221" y="131"/>
                    <a:pt x="221" y="131"/>
                  </a:cubicBezTo>
                  <a:cubicBezTo>
                    <a:pt x="221" y="130"/>
                    <a:pt x="221" y="130"/>
                    <a:pt x="221" y="130"/>
                  </a:cubicBezTo>
                  <a:cubicBezTo>
                    <a:pt x="221" y="129"/>
                    <a:pt x="220" y="129"/>
                    <a:pt x="220" y="128"/>
                  </a:cubicBezTo>
                  <a:cubicBezTo>
                    <a:pt x="220" y="128"/>
                    <a:pt x="220" y="127"/>
                    <a:pt x="220" y="127"/>
                  </a:cubicBezTo>
                  <a:cubicBezTo>
                    <a:pt x="220" y="127"/>
                    <a:pt x="219" y="127"/>
                    <a:pt x="219" y="126"/>
                  </a:cubicBezTo>
                  <a:cubicBezTo>
                    <a:pt x="219" y="125"/>
                    <a:pt x="219" y="126"/>
                    <a:pt x="219" y="125"/>
                  </a:cubicBezTo>
                  <a:cubicBezTo>
                    <a:pt x="220" y="124"/>
                    <a:pt x="220" y="124"/>
                    <a:pt x="220" y="123"/>
                  </a:cubicBezTo>
                  <a:cubicBezTo>
                    <a:pt x="220" y="123"/>
                    <a:pt x="220" y="123"/>
                    <a:pt x="220" y="122"/>
                  </a:cubicBezTo>
                  <a:cubicBezTo>
                    <a:pt x="221" y="121"/>
                    <a:pt x="221" y="121"/>
                    <a:pt x="221" y="121"/>
                  </a:cubicBezTo>
                  <a:cubicBezTo>
                    <a:pt x="222" y="120"/>
                    <a:pt x="222" y="120"/>
                    <a:pt x="222" y="119"/>
                  </a:cubicBezTo>
                  <a:cubicBezTo>
                    <a:pt x="223" y="119"/>
                    <a:pt x="223" y="119"/>
                    <a:pt x="223" y="118"/>
                  </a:cubicBezTo>
                  <a:cubicBezTo>
                    <a:pt x="223" y="118"/>
                    <a:pt x="223" y="117"/>
                    <a:pt x="223" y="117"/>
                  </a:cubicBezTo>
                  <a:cubicBezTo>
                    <a:pt x="223" y="116"/>
                    <a:pt x="223" y="116"/>
                    <a:pt x="223" y="116"/>
                  </a:cubicBezTo>
                  <a:cubicBezTo>
                    <a:pt x="224" y="115"/>
                    <a:pt x="224" y="115"/>
                    <a:pt x="224" y="115"/>
                  </a:cubicBezTo>
                  <a:cubicBezTo>
                    <a:pt x="225" y="114"/>
                    <a:pt x="225" y="114"/>
                    <a:pt x="225" y="114"/>
                  </a:cubicBezTo>
                  <a:cubicBezTo>
                    <a:pt x="225" y="114"/>
                    <a:pt x="225" y="114"/>
                    <a:pt x="225" y="114"/>
                  </a:cubicBezTo>
                  <a:cubicBezTo>
                    <a:pt x="225" y="115"/>
                    <a:pt x="225" y="115"/>
                    <a:pt x="226" y="115"/>
                  </a:cubicBezTo>
                  <a:cubicBezTo>
                    <a:pt x="226" y="116"/>
                    <a:pt x="226" y="116"/>
                    <a:pt x="226" y="116"/>
                  </a:cubicBezTo>
                  <a:cubicBezTo>
                    <a:pt x="227" y="116"/>
                    <a:pt x="227" y="117"/>
                    <a:pt x="228" y="117"/>
                  </a:cubicBezTo>
                  <a:cubicBezTo>
                    <a:pt x="228" y="117"/>
                    <a:pt x="228" y="116"/>
                    <a:pt x="228" y="116"/>
                  </a:cubicBezTo>
                  <a:cubicBezTo>
                    <a:pt x="229" y="116"/>
                    <a:pt x="229" y="115"/>
                    <a:pt x="229" y="115"/>
                  </a:cubicBezTo>
                  <a:cubicBezTo>
                    <a:pt x="229" y="116"/>
                    <a:pt x="231" y="117"/>
                    <a:pt x="231" y="117"/>
                  </a:cubicBezTo>
                  <a:cubicBezTo>
                    <a:pt x="231" y="116"/>
                    <a:pt x="231" y="116"/>
                    <a:pt x="231" y="116"/>
                  </a:cubicBezTo>
                  <a:cubicBezTo>
                    <a:pt x="231" y="115"/>
                    <a:pt x="231" y="115"/>
                    <a:pt x="231" y="114"/>
                  </a:cubicBezTo>
                  <a:cubicBezTo>
                    <a:pt x="231" y="114"/>
                    <a:pt x="232" y="113"/>
                    <a:pt x="232" y="113"/>
                  </a:cubicBezTo>
                  <a:cubicBezTo>
                    <a:pt x="232" y="113"/>
                    <a:pt x="232" y="112"/>
                    <a:pt x="232" y="112"/>
                  </a:cubicBezTo>
                  <a:cubicBezTo>
                    <a:pt x="232" y="112"/>
                    <a:pt x="232" y="112"/>
                    <a:pt x="231" y="111"/>
                  </a:cubicBezTo>
                  <a:cubicBezTo>
                    <a:pt x="231" y="111"/>
                    <a:pt x="231" y="111"/>
                    <a:pt x="230" y="110"/>
                  </a:cubicBezTo>
                  <a:cubicBezTo>
                    <a:pt x="230" y="110"/>
                    <a:pt x="230" y="109"/>
                    <a:pt x="230" y="109"/>
                  </a:cubicBezTo>
                  <a:cubicBezTo>
                    <a:pt x="230" y="109"/>
                    <a:pt x="230" y="108"/>
                    <a:pt x="229" y="108"/>
                  </a:cubicBezTo>
                  <a:cubicBezTo>
                    <a:pt x="229" y="108"/>
                    <a:pt x="229" y="108"/>
                    <a:pt x="229" y="108"/>
                  </a:cubicBezTo>
                  <a:cubicBezTo>
                    <a:pt x="229" y="108"/>
                    <a:pt x="229" y="108"/>
                    <a:pt x="230" y="108"/>
                  </a:cubicBezTo>
                  <a:cubicBezTo>
                    <a:pt x="230" y="108"/>
                    <a:pt x="231" y="108"/>
                    <a:pt x="231" y="108"/>
                  </a:cubicBezTo>
                  <a:cubicBezTo>
                    <a:pt x="231" y="108"/>
                    <a:pt x="231" y="109"/>
                    <a:pt x="232" y="109"/>
                  </a:cubicBezTo>
                  <a:cubicBezTo>
                    <a:pt x="232" y="109"/>
                    <a:pt x="232" y="109"/>
                    <a:pt x="232" y="109"/>
                  </a:cubicBezTo>
                  <a:cubicBezTo>
                    <a:pt x="233" y="110"/>
                    <a:pt x="233" y="110"/>
                    <a:pt x="233" y="110"/>
                  </a:cubicBezTo>
                  <a:cubicBezTo>
                    <a:pt x="233" y="110"/>
                    <a:pt x="234" y="110"/>
                    <a:pt x="234" y="110"/>
                  </a:cubicBezTo>
                  <a:cubicBezTo>
                    <a:pt x="234" y="110"/>
                    <a:pt x="234" y="111"/>
                    <a:pt x="234" y="111"/>
                  </a:cubicBezTo>
                  <a:cubicBezTo>
                    <a:pt x="234" y="111"/>
                    <a:pt x="235" y="111"/>
                    <a:pt x="234" y="112"/>
                  </a:cubicBezTo>
                  <a:cubicBezTo>
                    <a:pt x="233" y="113"/>
                    <a:pt x="234" y="113"/>
                    <a:pt x="233" y="114"/>
                  </a:cubicBezTo>
                  <a:cubicBezTo>
                    <a:pt x="233" y="115"/>
                    <a:pt x="233" y="116"/>
                    <a:pt x="233" y="117"/>
                  </a:cubicBezTo>
                  <a:cubicBezTo>
                    <a:pt x="233" y="117"/>
                    <a:pt x="232" y="118"/>
                    <a:pt x="232" y="118"/>
                  </a:cubicBezTo>
                  <a:cubicBezTo>
                    <a:pt x="232" y="119"/>
                    <a:pt x="232" y="119"/>
                    <a:pt x="232" y="120"/>
                  </a:cubicBezTo>
                  <a:cubicBezTo>
                    <a:pt x="233" y="120"/>
                    <a:pt x="233" y="120"/>
                    <a:pt x="233" y="120"/>
                  </a:cubicBezTo>
                  <a:cubicBezTo>
                    <a:pt x="233" y="121"/>
                    <a:pt x="233" y="121"/>
                    <a:pt x="233" y="121"/>
                  </a:cubicBezTo>
                  <a:cubicBezTo>
                    <a:pt x="234" y="121"/>
                    <a:pt x="234" y="122"/>
                    <a:pt x="234" y="121"/>
                  </a:cubicBezTo>
                  <a:cubicBezTo>
                    <a:pt x="234" y="120"/>
                    <a:pt x="234" y="120"/>
                    <a:pt x="234" y="119"/>
                  </a:cubicBezTo>
                  <a:cubicBezTo>
                    <a:pt x="234" y="118"/>
                    <a:pt x="234" y="118"/>
                    <a:pt x="234" y="118"/>
                  </a:cubicBezTo>
                  <a:cubicBezTo>
                    <a:pt x="234" y="118"/>
                    <a:pt x="234" y="118"/>
                    <a:pt x="234" y="117"/>
                  </a:cubicBezTo>
                  <a:cubicBezTo>
                    <a:pt x="234" y="116"/>
                    <a:pt x="234" y="117"/>
                    <a:pt x="234" y="116"/>
                  </a:cubicBezTo>
                  <a:cubicBezTo>
                    <a:pt x="234" y="114"/>
                    <a:pt x="234" y="114"/>
                    <a:pt x="234" y="114"/>
                  </a:cubicBezTo>
                  <a:cubicBezTo>
                    <a:pt x="235" y="114"/>
                    <a:pt x="235" y="114"/>
                    <a:pt x="235" y="114"/>
                  </a:cubicBezTo>
                  <a:cubicBezTo>
                    <a:pt x="235" y="113"/>
                    <a:pt x="235" y="113"/>
                    <a:pt x="235" y="112"/>
                  </a:cubicBezTo>
                  <a:cubicBezTo>
                    <a:pt x="236" y="112"/>
                    <a:pt x="235" y="112"/>
                    <a:pt x="236" y="112"/>
                  </a:cubicBezTo>
                  <a:cubicBezTo>
                    <a:pt x="236" y="111"/>
                    <a:pt x="236" y="111"/>
                    <a:pt x="236" y="111"/>
                  </a:cubicBezTo>
                  <a:cubicBezTo>
                    <a:pt x="236" y="111"/>
                    <a:pt x="236" y="110"/>
                    <a:pt x="236" y="110"/>
                  </a:cubicBezTo>
                  <a:cubicBezTo>
                    <a:pt x="236" y="110"/>
                    <a:pt x="236" y="109"/>
                    <a:pt x="236" y="109"/>
                  </a:cubicBezTo>
                  <a:cubicBezTo>
                    <a:pt x="236" y="109"/>
                    <a:pt x="236" y="109"/>
                    <a:pt x="236" y="108"/>
                  </a:cubicBezTo>
                  <a:cubicBezTo>
                    <a:pt x="236" y="108"/>
                    <a:pt x="235" y="108"/>
                    <a:pt x="235" y="108"/>
                  </a:cubicBezTo>
                  <a:cubicBezTo>
                    <a:pt x="235" y="107"/>
                    <a:pt x="236" y="107"/>
                    <a:pt x="236" y="107"/>
                  </a:cubicBezTo>
                  <a:cubicBezTo>
                    <a:pt x="235" y="106"/>
                    <a:pt x="236" y="106"/>
                    <a:pt x="235" y="106"/>
                  </a:cubicBezTo>
                  <a:cubicBezTo>
                    <a:pt x="234" y="106"/>
                    <a:pt x="234" y="106"/>
                    <a:pt x="234" y="106"/>
                  </a:cubicBezTo>
                  <a:cubicBezTo>
                    <a:pt x="233" y="106"/>
                    <a:pt x="233" y="106"/>
                    <a:pt x="232" y="106"/>
                  </a:cubicBezTo>
                  <a:cubicBezTo>
                    <a:pt x="232" y="105"/>
                    <a:pt x="232" y="105"/>
                    <a:pt x="231" y="104"/>
                  </a:cubicBezTo>
                  <a:cubicBezTo>
                    <a:pt x="230" y="104"/>
                    <a:pt x="230" y="103"/>
                    <a:pt x="230" y="103"/>
                  </a:cubicBezTo>
                  <a:cubicBezTo>
                    <a:pt x="231" y="103"/>
                    <a:pt x="231" y="103"/>
                    <a:pt x="232" y="103"/>
                  </a:cubicBezTo>
                  <a:cubicBezTo>
                    <a:pt x="233" y="103"/>
                    <a:pt x="233" y="104"/>
                    <a:pt x="233" y="103"/>
                  </a:cubicBezTo>
                  <a:cubicBezTo>
                    <a:pt x="234" y="102"/>
                    <a:pt x="234" y="102"/>
                    <a:pt x="234" y="102"/>
                  </a:cubicBezTo>
                  <a:cubicBezTo>
                    <a:pt x="235" y="102"/>
                    <a:pt x="235" y="102"/>
                    <a:pt x="235" y="102"/>
                  </a:cubicBezTo>
                  <a:cubicBezTo>
                    <a:pt x="235" y="102"/>
                    <a:pt x="235" y="102"/>
                    <a:pt x="235" y="101"/>
                  </a:cubicBezTo>
                  <a:cubicBezTo>
                    <a:pt x="235" y="101"/>
                    <a:pt x="236" y="100"/>
                    <a:pt x="235" y="100"/>
                  </a:cubicBezTo>
                  <a:cubicBezTo>
                    <a:pt x="234" y="101"/>
                    <a:pt x="234" y="101"/>
                    <a:pt x="234" y="101"/>
                  </a:cubicBezTo>
                  <a:cubicBezTo>
                    <a:pt x="233" y="99"/>
                    <a:pt x="233" y="99"/>
                    <a:pt x="233" y="99"/>
                  </a:cubicBezTo>
                  <a:cubicBezTo>
                    <a:pt x="233" y="99"/>
                    <a:pt x="233" y="99"/>
                    <a:pt x="233" y="99"/>
                  </a:cubicBezTo>
                  <a:cubicBezTo>
                    <a:pt x="232" y="99"/>
                    <a:pt x="232" y="100"/>
                    <a:pt x="231" y="99"/>
                  </a:cubicBezTo>
                  <a:cubicBezTo>
                    <a:pt x="231" y="99"/>
                    <a:pt x="231" y="99"/>
                    <a:pt x="230" y="99"/>
                  </a:cubicBezTo>
                  <a:cubicBezTo>
                    <a:pt x="230" y="99"/>
                    <a:pt x="230" y="99"/>
                    <a:pt x="229" y="98"/>
                  </a:cubicBezTo>
                  <a:cubicBezTo>
                    <a:pt x="228" y="97"/>
                    <a:pt x="228" y="97"/>
                    <a:pt x="228" y="96"/>
                  </a:cubicBezTo>
                  <a:cubicBezTo>
                    <a:pt x="228" y="95"/>
                    <a:pt x="229" y="94"/>
                    <a:pt x="229" y="94"/>
                  </a:cubicBezTo>
                  <a:cubicBezTo>
                    <a:pt x="229" y="94"/>
                    <a:pt x="230" y="94"/>
                    <a:pt x="229" y="94"/>
                  </a:cubicBezTo>
                  <a:cubicBezTo>
                    <a:pt x="229" y="93"/>
                    <a:pt x="228" y="93"/>
                    <a:pt x="228" y="92"/>
                  </a:cubicBezTo>
                  <a:cubicBezTo>
                    <a:pt x="228" y="92"/>
                    <a:pt x="228" y="92"/>
                    <a:pt x="228" y="91"/>
                  </a:cubicBezTo>
                  <a:cubicBezTo>
                    <a:pt x="228" y="90"/>
                    <a:pt x="229" y="90"/>
                    <a:pt x="229" y="89"/>
                  </a:cubicBezTo>
                  <a:cubicBezTo>
                    <a:pt x="229" y="89"/>
                    <a:pt x="229" y="89"/>
                    <a:pt x="229" y="89"/>
                  </a:cubicBezTo>
                  <a:cubicBezTo>
                    <a:pt x="230" y="89"/>
                    <a:pt x="231" y="89"/>
                    <a:pt x="231" y="89"/>
                  </a:cubicBezTo>
                  <a:cubicBezTo>
                    <a:pt x="231" y="89"/>
                    <a:pt x="231" y="89"/>
                    <a:pt x="230" y="88"/>
                  </a:cubicBezTo>
                  <a:cubicBezTo>
                    <a:pt x="230" y="88"/>
                    <a:pt x="231" y="87"/>
                    <a:pt x="230" y="87"/>
                  </a:cubicBezTo>
                  <a:cubicBezTo>
                    <a:pt x="230" y="88"/>
                    <a:pt x="229" y="88"/>
                    <a:pt x="229" y="88"/>
                  </a:cubicBezTo>
                  <a:cubicBezTo>
                    <a:pt x="229" y="88"/>
                    <a:pt x="229" y="88"/>
                    <a:pt x="229" y="88"/>
                  </a:cubicBezTo>
                  <a:cubicBezTo>
                    <a:pt x="229" y="88"/>
                    <a:pt x="228" y="88"/>
                    <a:pt x="229" y="87"/>
                  </a:cubicBezTo>
                  <a:cubicBezTo>
                    <a:pt x="229" y="86"/>
                    <a:pt x="229" y="86"/>
                    <a:pt x="229" y="86"/>
                  </a:cubicBezTo>
                  <a:cubicBezTo>
                    <a:pt x="229" y="85"/>
                    <a:pt x="229" y="83"/>
                    <a:pt x="229" y="83"/>
                  </a:cubicBezTo>
                  <a:cubicBezTo>
                    <a:pt x="230" y="83"/>
                    <a:pt x="230" y="82"/>
                    <a:pt x="230" y="82"/>
                  </a:cubicBezTo>
                  <a:cubicBezTo>
                    <a:pt x="231" y="83"/>
                    <a:pt x="231" y="83"/>
                    <a:pt x="231" y="83"/>
                  </a:cubicBezTo>
                  <a:cubicBezTo>
                    <a:pt x="232" y="82"/>
                    <a:pt x="232" y="82"/>
                    <a:pt x="232" y="82"/>
                  </a:cubicBezTo>
                  <a:cubicBezTo>
                    <a:pt x="232" y="82"/>
                    <a:pt x="231" y="82"/>
                    <a:pt x="231" y="81"/>
                  </a:cubicBezTo>
                  <a:cubicBezTo>
                    <a:pt x="232" y="81"/>
                    <a:pt x="232" y="81"/>
                    <a:pt x="232" y="80"/>
                  </a:cubicBezTo>
                  <a:cubicBezTo>
                    <a:pt x="232" y="80"/>
                    <a:pt x="232" y="80"/>
                    <a:pt x="232" y="79"/>
                  </a:cubicBezTo>
                  <a:cubicBezTo>
                    <a:pt x="232" y="79"/>
                    <a:pt x="233" y="79"/>
                    <a:pt x="234" y="79"/>
                  </a:cubicBezTo>
                  <a:cubicBezTo>
                    <a:pt x="234" y="79"/>
                    <a:pt x="235" y="79"/>
                    <a:pt x="234" y="79"/>
                  </a:cubicBezTo>
                  <a:cubicBezTo>
                    <a:pt x="234" y="80"/>
                    <a:pt x="233" y="80"/>
                    <a:pt x="233" y="80"/>
                  </a:cubicBezTo>
                  <a:cubicBezTo>
                    <a:pt x="233" y="81"/>
                    <a:pt x="234" y="81"/>
                    <a:pt x="234" y="81"/>
                  </a:cubicBezTo>
                  <a:cubicBezTo>
                    <a:pt x="234" y="81"/>
                    <a:pt x="235" y="81"/>
                    <a:pt x="234" y="82"/>
                  </a:cubicBezTo>
                  <a:cubicBezTo>
                    <a:pt x="234" y="82"/>
                    <a:pt x="233" y="82"/>
                    <a:pt x="234" y="82"/>
                  </a:cubicBezTo>
                  <a:cubicBezTo>
                    <a:pt x="234" y="82"/>
                    <a:pt x="234" y="82"/>
                    <a:pt x="234" y="82"/>
                  </a:cubicBezTo>
                  <a:cubicBezTo>
                    <a:pt x="235" y="82"/>
                    <a:pt x="236" y="82"/>
                    <a:pt x="236" y="82"/>
                  </a:cubicBezTo>
                  <a:cubicBezTo>
                    <a:pt x="235" y="81"/>
                    <a:pt x="235" y="81"/>
                    <a:pt x="236" y="81"/>
                  </a:cubicBezTo>
                  <a:cubicBezTo>
                    <a:pt x="236" y="81"/>
                    <a:pt x="236" y="81"/>
                    <a:pt x="236" y="81"/>
                  </a:cubicBezTo>
                  <a:cubicBezTo>
                    <a:pt x="236" y="81"/>
                    <a:pt x="236" y="80"/>
                    <a:pt x="236" y="80"/>
                  </a:cubicBezTo>
                  <a:cubicBezTo>
                    <a:pt x="236" y="80"/>
                    <a:pt x="235" y="80"/>
                    <a:pt x="235" y="80"/>
                  </a:cubicBezTo>
                  <a:cubicBezTo>
                    <a:pt x="235" y="79"/>
                    <a:pt x="235" y="79"/>
                    <a:pt x="236" y="79"/>
                  </a:cubicBezTo>
                  <a:cubicBezTo>
                    <a:pt x="236" y="79"/>
                    <a:pt x="236" y="79"/>
                    <a:pt x="237" y="79"/>
                  </a:cubicBezTo>
                  <a:cubicBezTo>
                    <a:pt x="237" y="80"/>
                    <a:pt x="237" y="80"/>
                    <a:pt x="237" y="80"/>
                  </a:cubicBezTo>
                  <a:cubicBezTo>
                    <a:pt x="238" y="80"/>
                    <a:pt x="238" y="81"/>
                    <a:pt x="238" y="81"/>
                  </a:cubicBezTo>
                  <a:cubicBezTo>
                    <a:pt x="238" y="81"/>
                    <a:pt x="238" y="81"/>
                    <a:pt x="238" y="82"/>
                  </a:cubicBezTo>
                  <a:cubicBezTo>
                    <a:pt x="238" y="82"/>
                    <a:pt x="239" y="81"/>
                    <a:pt x="239" y="82"/>
                  </a:cubicBezTo>
                  <a:cubicBezTo>
                    <a:pt x="238" y="83"/>
                    <a:pt x="239" y="83"/>
                    <a:pt x="238" y="84"/>
                  </a:cubicBezTo>
                  <a:cubicBezTo>
                    <a:pt x="238" y="84"/>
                    <a:pt x="238" y="85"/>
                    <a:pt x="238" y="85"/>
                  </a:cubicBezTo>
                  <a:cubicBezTo>
                    <a:pt x="238" y="85"/>
                    <a:pt x="239" y="85"/>
                    <a:pt x="239" y="84"/>
                  </a:cubicBezTo>
                  <a:cubicBezTo>
                    <a:pt x="239" y="83"/>
                    <a:pt x="239" y="82"/>
                    <a:pt x="239" y="82"/>
                  </a:cubicBezTo>
                  <a:cubicBezTo>
                    <a:pt x="239" y="82"/>
                    <a:pt x="239" y="82"/>
                    <a:pt x="240" y="82"/>
                  </a:cubicBezTo>
                  <a:cubicBezTo>
                    <a:pt x="240" y="83"/>
                    <a:pt x="241" y="83"/>
                    <a:pt x="241" y="84"/>
                  </a:cubicBezTo>
                  <a:cubicBezTo>
                    <a:pt x="241" y="84"/>
                    <a:pt x="242" y="83"/>
                    <a:pt x="242" y="84"/>
                  </a:cubicBezTo>
                  <a:cubicBezTo>
                    <a:pt x="242" y="84"/>
                    <a:pt x="241" y="85"/>
                    <a:pt x="241" y="85"/>
                  </a:cubicBezTo>
                  <a:cubicBezTo>
                    <a:pt x="241" y="86"/>
                    <a:pt x="241" y="86"/>
                    <a:pt x="241" y="86"/>
                  </a:cubicBezTo>
                  <a:cubicBezTo>
                    <a:pt x="241" y="86"/>
                    <a:pt x="242" y="86"/>
                    <a:pt x="242" y="86"/>
                  </a:cubicBezTo>
                  <a:cubicBezTo>
                    <a:pt x="242" y="87"/>
                    <a:pt x="242" y="88"/>
                    <a:pt x="242" y="88"/>
                  </a:cubicBezTo>
                  <a:cubicBezTo>
                    <a:pt x="242" y="88"/>
                    <a:pt x="243" y="88"/>
                    <a:pt x="243" y="89"/>
                  </a:cubicBezTo>
                  <a:cubicBezTo>
                    <a:pt x="242" y="89"/>
                    <a:pt x="242" y="90"/>
                    <a:pt x="242" y="90"/>
                  </a:cubicBezTo>
                  <a:cubicBezTo>
                    <a:pt x="243" y="90"/>
                    <a:pt x="243" y="90"/>
                    <a:pt x="243" y="90"/>
                  </a:cubicBezTo>
                  <a:cubicBezTo>
                    <a:pt x="243" y="90"/>
                    <a:pt x="243" y="91"/>
                    <a:pt x="243" y="91"/>
                  </a:cubicBezTo>
                  <a:cubicBezTo>
                    <a:pt x="242" y="92"/>
                    <a:pt x="242" y="92"/>
                    <a:pt x="243" y="92"/>
                  </a:cubicBezTo>
                  <a:cubicBezTo>
                    <a:pt x="244" y="92"/>
                    <a:pt x="244" y="92"/>
                    <a:pt x="244" y="92"/>
                  </a:cubicBezTo>
                  <a:cubicBezTo>
                    <a:pt x="244" y="92"/>
                    <a:pt x="245" y="93"/>
                    <a:pt x="245" y="93"/>
                  </a:cubicBezTo>
                  <a:cubicBezTo>
                    <a:pt x="245" y="93"/>
                    <a:pt x="245" y="93"/>
                    <a:pt x="246" y="93"/>
                  </a:cubicBezTo>
                  <a:cubicBezTo>
                    <a:pt x="247" y="93"/>
                    <a:pt x="247" y="93"/>
                    <a:pt x="248" y="93"/>
                  </a:cubicBezTo>
                  <a:cubicBezTo>
                    <a:pt x="248" y="93"/>
                    <a:pt x="248" y="93"/>
                    <a:pt x="248" y="93"/>
                  </a:cubicBezTo>
                  <a:cubicBezTo>
                    <a:pt x="249" y="93"/>
                    <a:pt x="249" y="93"/>
                    <a:pt x="250" y="93"/>
                  </a:cubicBezTo>
                  <a:cubicBezTo>
                    <a:pt x="250" y="92"/>
                    <a:pt x="250" y="90"/>
                    <a:pt x="250" y="90"/>
                  </a:cubicBezTo>
                  <a:cubicBezTo>
                    <a:pt x="250" y="89"/>
                    <a:pt x="250" y="89"/>
                    <a:pt x="250" y="88"/>
                  </a:cubicBezTo>
                  <a:cubicBezTo>
                    <a:pt x="249" y="88"/>
                    <a:pt x="250" y="87"/>
                    <a:pt x="250" y="87"/>
                  </a:cubicBezTo>
                  <a:cubicBezTo>
                    <a:pt x="249" y="86"/>
                    <a:pt x="250" y="86"/>
                    <a:pt x="250" y="85"/>
                  </a:cubicBezTo>
                  <a:cubicBezTo>
                    <a:pt x="250" y="84"/>
                    <a:pt x="250" y="84"/>
                    <a:pt x="251" y="84"/>
                  </a:cubicBezTo>
                  <a:cubicBezTo>
                    <a:pt x="251" y="84"/>
                    <a:pt x="251" y="84"/>
                    <a:pt x="251" y="84"/>
                  </a:cubicBezTo>
                  <a:cubicBezTo>
                    <a:pt x="251" y="83"/>
                    <a:pt x="252" y="83"/>
                    <a:pt x="251" y="83"/>
                  </a:cubicBezTo>
                  <a:cubicBezTo>
                    <a:pt x="250" y="82"/>
                    <a:pt x="249" y="82"/>
                    <a:pt x="250" y="81"/>
                  </a:cubicBezTo>
                  <a:cubicBezTo>
                    <a:pt x="250" y="80"/>
                    <a:pt x="250" y="80"/>
                    <a:pt x="250" y="80"/>
                  </a:cubicBezTo>
                  <a:cubicBezTo>
                    <a:pt x="251" y="80"/>
                    <a:pt x="252" y="80"/>
                    <a:pt x="252" y="81"/>
                  </a:cubicBezTo>
                  <a:cubicBezTo>
                    <a:pt x="252" y="81"/>
                    <a:pt x="252" y="81"/>
                    <a:pt x="252" y="81"/>
                  </a:cubicBezTo>
                  <a:cubicBezTo>
                    <a:pt x="253" y="82"/>
                    <a:pt x="253" y="82"/>
                    <a:pt x="253" y="81"/>
                  </a:cubicBezTo>
                  <a:cubicBezTo>
                    <a:pt x="253" y="81"/>
                    <a:pt x="253" y="81"/>
                    <a:pt x="253" y="80"/>
                  </a:cubicBezTo>
                  <a:cubicBezTo>
                    <a:pt x="254" y="80"/>
                    <a:pt x="255" y="80"/>
                    <a:pt x="255" y="79"/>
                  </a:cubicBezTo>
                  <a:cubicBezTo>
                    <a:pt x="255" y="79"/>
                    <a:pt x="255" y="79"/>
                    <a:pt x="255" y="79"/>
                  </a:cubicBezTo>
                  <a:cubicBezTo>
                    <a:pt x="256" y="80"/>
                    <a:pt x="256" y="80"/>
                    <a:pt x="256" y="80"/>
                  </a:cubicBezTo>
                  <a:cubicBezTo>
                    <a:pt x="256" y="80"/>
                    <a:pt x="256" y="80"/>
                    <a:pt x="256" y="79"/>
                  </a:cubicBezTo>
                  <a:cubicBezTo>
                    <a:pt x="257" y="79"/>
                    <a:pt x="257" y="79"/>
                    <a:pt x="257" y="79"/>
                  </a:cubicBezTo>
                  <a:cubicBezTo>
                    <a:pt x="258" y="79"/>
                    <a:pt x="258" y="79"/>
                    <a:pt x="258" y="79"/>
                  </a:cubicBezTo>
                  <a:cubicBezTo>
                    <a:pt x="258" y="79"/>
                    <a:pt x="259" y="80"/>
                    <a:pt x="259" y="80"/>
                  </a:cubicBezTo>
                  <a:cubicBezTo>
                    <a:pt x="259" y="80"/>
                    <a:pt x="260" y="80"/>
                    <a:pt x="260" y="80"/>
                  </a:cubicBezTo>
                  <a:cubicBezTo>
                    <a:pt x="260" y="80"/>
                    <a:pt x="261" y="80"/>
                    <a:pt x="260" y="79"/>
                  </a:cubicBezTo>
                  <a:cubicBezTo>
                    <a:pt x="259" y="78"/>
                    <a:pt x="259" y="78"/>
                    <a:pt x="259" y="78"/>
                  </a:cubicBezTo>
                  <a:cubicBezTo>
                    <a:pt x="259" y="77"/>
                    <a:pt x="259" y="77"/>
                    <a:pt x="259" y="77"/>
                  </a:cubicBezTo>
                  <a:cubicBezTo>
                    <a:pt x="259" y="76"/>
                    <a:pt x="258" y="75"/>
                    <a:pt x="258" y="75"/>
                  </a:cubicBezTo>
                  <a:cubicBezTo>
                    <a:pt x="258" y="74"/>
                    <a:pt x="257" y="74"/>
                    <a:pt x="257" y="73"/>
                  </a:cubicBezTo>
                  <a:cubicBezTo>
                    <a:pt x="257" y="72"/>
                    <a:pt x="257" y="72"/>
                    <a:pt x="257" y="72"/>
                  </a:cubicBezTo>
                  <a:cubicBezTo>
                    <a:pt x="257" y="72"/>
                    <a:pt x="258" y="71"/>
                    <a:pt x="258" y="72"/>
                  </a:cubicBezTo>
                  <a:cubicBezTo>
                    <a:pt x="259" y="72"/>
                    <a:pt x="259" y="72"/>
                    <a:pt x="259" y="72"/>
                  </a:cubicBezTo>
                  <a:cubicBezTo>
                    <a:pt x="259" y="72"/>
                    <a:pt x="259" y="73"/>
                    <a:pt x="259" y="74"/>
                  </a:cubicBezTo>
                  <a:cubicBezTo>
                    <a:pt x="259" y="74"/>
                    <a:pt x="260" y="74"/>
                    <a:pt x="260" y="75"/>
                  </a:cubicBezTo>
                  <a:cubicBezTo>
                    <a:pt x="261" y="75"/>
                    <a:pt x="261" y="75"/>
                    <a:pt x="262" y="75"/>
                  </a:cubicBezTo>
                  <a:cubicBezTo>
                    <a:pt x="262" y="75"/>
                    <a:pt x="262" y="75"/>
                    <a:pt x="263" y="75"/>
                  </a:cubicBezTo>
                  <a:cubicBezTo>
                    <a:pt x="264" y="75"/>
                    <a:pt x="263" y="75"/>
                    <a:pt x="264" y="75"/>
                  </a:cubicBezTo>
                  <a:cubicBezTo>
                    <a:pt x="265" y="75"/>
                    <a:pt x="265" y="74"/>
                    <a:pt x="266" y="74"/>
                  </a:cubicBezTo>
                  <a:cubicBezTo>
                    <a:pt x="267" y="74"/>
                    <a:pt x="268" y="75"/>
                    <a:pt x="268" y="74"/>
                  </a:cubicBezTo>
                  <a:cubicBezTo>
                    <a:pt x="269" y="74"/>
                    <a:pt x="269" y="74"/>
                    <a:pt x="270" y="74"/>
                  </a:cubicBezTo>
                  <a:cubicBezTo>
                    <a:pt x="271" y="73"/>
                    <a:pt x="271" y="73"/>
                    <a:pt x="272" y="73"/>
                  </a:cubicBezTo>
                  <a:cubicBezTo>
                    <a:pt x="273" y="72"/>
                    <a:pt x="273" y="73"/>
                    <a:pt x="273" y="72"/>
                  </a:cubicBezTo>
                  <a:cubicBezTo>
                    <a:pt x="274" y="71"/>
                    <a:pt x="274" y="71"/>
                    <a:pt x="274" y="71"/>
                  </a:cubicBezTo>
                  <a:cubicBezTo>
                    <a:pt x="274" y="71"/>
                    <a:pt x="273" y="72"/>
                    <a:pt x="273" y="70"/>
                  </a:cubicBezTo>
                  <a:cubicBezTo>
                    <a:pt x="273" y="69"/>
                    <a:pt x="273" y="69"/>
                    <a:pt x="273" y="69"/>
                  </a:cubicBezTo>
                  <a:cubicBezTo>
                    <a:pt x="273" y="68"/>
                    <a:pt x="273" y="68"/>
                    <a:pt x="274" y="67"/>
                  </a:cubicBezTo>
                  <a:cubicBezTo>
                    <a:pt x="274" y="67"/>
                    <a:pt x="275" y="66"/>
                    <a:pt x="275" y="66"/>
                  </a:cubicBezTo>
                  <a:cubicBezTo>
                    <a:pt x="276" y="66"/>
                    <a:pt x="275" y="65"/>
                    <a:pt x="275" y="65"/>
                  </a:cubicBezTo>
                  <a:cubicBezTo>
                    <a:pt x="274" y="65"/>
                    <a:pt x="274" y="65"/>
                    <a:pt x="274" y="65"/>
                  </a:cubicBezTo>
                  <a:cubicBezTo>
                    <a:pt x="274" y="65"/>
                    <a:pt x="274" y="66"/>
                    <a:pt x="274" y="65"/>
                  </a:cubicBezTo>
                  <a:cubicBezTo>
                    <a:pt x="274" y="65"/>
                    <a:pt x="274" y="65"/>
                    <a:pt x="274" y="64"/>
                  </a:cubicBezTo>
                  <a:cubicBezTo>
                    <a:pt x="273" y="64"/>
                    <a:pt x="273" y="64"/>
                    <a:pt x="273" y="63"/>
                  </a:cubicBezTo>
                  <a:cubicBezTo>
                    <a:pt x="273" y="62"/>
                    <a:pt x="273" y="62"/>
                    <a:pt x="273" y="61"/>
                  </a:cubicBezTo>
                  <a:cubicBezTo>
                    <a:pt x="273" y="60"/>
                    <a:pt x="274" y="59"/>
                    <a:pt x="274" y="58"/>
                  </a:cubicBezTo>
                  <a:cubicBezTo>
                    <a:pt x="274" y="57"/>
                    <a:pt x="273" y="58"/>
                    <a:pt x="275" y="57"/>
                  </a:cubicBezTo>
                  <a:cubicBezTo>
                    <a:pt x="276" y="55"/>
                    <a:pt x="277" y="54"/>
                    <a:pt x="277" y="54"/>
                  </a:cubicBezTo>
                  <a:cubicBezTo>
                    <a:pt x="277" y="53"/>
                    <a:pt x="277" y="54"/>
                    <a:pt x="277" y="52"/>
                  </a:cubicBezTo>
                  <a:cubicBezTo>
                    <a:pt x="278" y="51"/>
                    <a:pt x="279" y="51"/>
                    <a:pt x="279" y="50"/>
                  </a:cubicBezTo>
                  <a:cubicBezTo>
                    <a:pt x="280" y="50"/>
                    <a:pt x="280" y="50"/>
                    <a:pt x="280" y="49"/>
                  </a:cubicBezTo>
                  <a:cubicBezTo>
                    <a:pt x="280" y="49"/>
                    <a:pt x="279" y="50"/>
                    <a:pt x="280" y="48"/>
                  </a:cubicBezTo>
                  <a:cubicBezTo>
                    <a:pt x="280" y="46"/>
                    <a:pt x="281" y="46"/>
                    <a:pt x="281" y="45"/>
                  </a:cubicBezTo>
                  <a:cubicBezTo>
                    <a:pt x="281" y="44"/>
                    <a:pt x="281" y="44"/>
                    <a:pt x="281" y="44"/>
                  </a:cubicBezTo>
                  <a:cubicBezTo>
                    <a:pt x="280" y="43"/>
                    <a:pt x="280" y="43"/>
                    <a:pt x="280" y="42"/>
                  </a:cubicBezTo>
                  <a:cubicBezTo>
                    <a:pt x="279" y="42"/>
                    <a:pt x="279" y="42"/>
                    <a:pt x="279" y="41"/>
                  </a:cubicBezTo>
                  <a:cubicBezTo>
                    <a:pt x="278" y="40"/>
                    <a:pt x="278" y="39"/>
                    <a:pt x="278" y="39"/>
                  </a:cubicBezTo>
                  <a:cubicBezTo>
                    <a:pt x="278" y="38"/>
                    <a:pt x="278" y="38"/>
                    <a:pt x="278" y="38"/>
                  </a:cubicBezTo>
                  <a:cubicBezTo>
                    <a:pt x="278" y="37"/>
                    <a:pt x="278" y="37"/>
                    <a:pt x="278" y="37"/>
                  </a:cubicBezTo>
                  <a:cubicBezTo>
                    <a:pt x="278" y="36"/>
                    <a:pt x="278" y="36"/>
                    <a:pt x="277" y="36"/>
                  </a:cubicBezTo>
                  <a:cubicBezTo>
                    <a:pt x="277" y="36"/>
                    <a:pt x="277" y="36"/>
                    <a:pt x="277" y="36"/>
                  </a:cubicBezTo>
                  <a:cubicBezTo>
                    <a:pt x="276" y="35"/>
                    <a:pt x="276" y="35"/>
                    <a:pt x="276" y="35"/>
                  </a:cubicBezTo>
                  <a:cubicBezTo>
                    <a:pt x="276" y="35"/>
                    <a:pt x="275" y="35"/>
                    <a:pt x="276" y="34"/>
                  </a:cubicBezTo>
                  <a:cubicBezTo>
                    <a:pt x="277" y="34"/>
                    <a:pt x="278" y="35"/>
                    <a:pt x="277" y="34"/>
                  </a:cubicBezTo>
                  <a:cubicBezTo>
                    <a:pt x="276" y="33"/>
                    <a:pt x="276" y="33"/>
                    <a:pt x="276" y="33"/>
                  </a:cubicBezTo>
                  <a:cubicBezTo>
                    <a:pt x="276" y="32"/>
                    <a:pt x="276" y="32"/>
                    <a:pt x="276" y="32"/>
                  </a:cubicBezTo>
                  <a:cubicBezTo>
                    <a:pt x="276" y="31"/>
                    <a:pt x="276" y="32"/>
                    <a:pt x="277" y="31"/>
                  </a:cubicBezTo>
                  <a:cubicBezTo>
                    <a:pt x="277" y="30"/>
                    <a:pt x="278" y="29"/>
                    <a:pt x="277" y="29"/>
                  </a:cubicBezTo>
                  <a:cubicBezTo>
                    <a:pt x="276" y="29"/>
                    <a:pt x="276" y="30"/>
                    <a:pt x="275" y="30"/>
                  </a:cubicBezTo>
                  <a:cubicBezTo>
                    <a:pt x="275" y="31"/>
                    <a:pt x="274" y="31"/>
                    <a:pt x="274" y="31"/>
                  </a:cubicBezTo>
                  <a:cubicBezTo>
                    <a:pt x="274" y="31"/>
                    <a:pt x="274" y="31"/>
                    <a:pt x="274" y="30"/>
                  </a:cubicBezTo>
                  <a:cubicBezTo>
                    <a:pt x="275" y="30"/>
                    <a:pt x="276" y="30"/>
                    <a:pt x="275" y="29"/>
                  </a:cubicBezTo>
                  <a:cubicBezTo>
                    <a:pt x="274" y="29"/>
                    <a:pt x="274" y="29"/>
                    <a:pt x="273" y="28"/>
                  </a:cubicBezTo>
                  <a:cubicBezTo>
                    <a:pt x="273" y="28"/>
                    <a:pt x="273" y="27"/>
                    <a:pt x="273" y="27"/>
                  </a:cubicBezTo>
                  <a:cubicBezTo>
                    <a:pt x="272" y="27"/>
                    <a:pt x="273" y="27"/>
                    <a:pt x="272" y="27"/>
                  </a:cubicBezTo>
                  <a:cubicBezTo>
                    <a:pt x="272" y="26"/>
                    <a:pt x="272" y="26"/>
                    <a:pt x="272" y="26"/>
                  </a:cubicBezTo>
                  <a:cubicBezTo>
                    <a:pt x="272" y="25"/>
                    <a:pt x="272" y="24"/>
                    <a:pt x="272" y="24"/>
                  </a:cubicBezTo>
                  <a:cubicBezTo>
                    <a:pt x="271" y="24"/>
                    <a:pt x="271" y="25"/>
                    <a:pt x="271" y="25"/>
                  </a:cubicBezTo>
                  <a:cubicBezTo>
                    <a:pt x="271" y="25"/>
                    <a:pt x="271" y="26"/>
                    <a:pt x="271" y="26"/>
                  </a:cubicBezTo>
                  <a:cubicBezTo>
                    <a:pt x="271" y="26"/>
                    <a:pt x="271" y="26"/>
                    <a:pt x="270" y="26"/>
                  </a:cubicBezTo>
                  <a:cubicBezTo>
                    <a:pt x="270" y="25"/>
                    <a:pt x="270" y="25"/>
                    <a:pt x="269" y="25"/>
                  </a:cubicBezTo>
                  <a:cubicBezTo>
                    <a:pt x="269" y="25"/>
                    <a:pt x="268" y="25"/>
                    <a:pt x="269" y="25"/>
                  </a:cubicBezTo>
                  <a:cubicBezTo>
                    <a:pt x="270" y="24"/>
                    <a:pt x="270" y="24"/>
                    <a:pt x="270" y="24"/>
                  </a:cubicBezTo>
                  <a:cubicBezTo>
                    <a:pt x="270" y="24"/>
                    <a:pt x="271" y="24"/>
                    <a:pt x="271" y="23"/>
                  </a:cubicBezTo>
                  <a:cubicBezTo>
                    <a:pt x="271" y="23"/>
                    <a:pt x="270" y="23"/>
                    <a:pt x="271" y="23"/>
                  </a:cubicBezTo>
                  <a:cubicBezTo>
                    <a:pt x="272" y="22"/>
                    <a:pt x="273" y="22"/>
                    <a:pt x="273" y="23"/>
                  </a:cubicBezTo>
                  <a:cubicBezTo>
                    <a:pt x="273" y="23"/>
                    <a:pt x="273" y="23"/>
                    <a:pt x="274" y="23"/>
                  </a:cubicBezTo>
                  <a:cubicBezTo>
                    <a:pt x="274" y="23"/>
                    <a:pt x="275" y="23"/>
                    <a:pt x="275" y="23"/>
                  </a:cubicBezTo>
                  <a:cubicBezTo>
                    <a:pt x="275" y="23"/>
                    <a:pt x="276" y="24"/>
                    <a:pt x="277" y="24"/>
                  </a:cubicBezTo>
                  <a:cubicBezTo>
                    <a:pt x="277" y="25"/>
                    <a:pt x="277" y="25"/>
                    <a:pt x="277" y="25"/>
                  </a:cubicBezTo>
                  <a:cubicBezTo>
                    <a:pt x="277" y="26"/>
                    <a:pt x="277" y="26"/>
                    <a:pt x="277" y="26"/>
                  </a:cubicBezTo>
                  <a:cubicBezTo>
                    <a:pt x="278" y="27"/>
                    <a:pt x="278" y="27"/>
                    <a:pt x="278" y="27"/>
                  </a:cubicBezTo>
                  <a:cubicBezTo>
                    <a:pt x="278" y="27"/>
                    <a:pt x="278" y="27"/>
                    <a:pt x="279" y="27"/>
                  </a:cubicBezTo>
                  <a:cubicBezTo>
                    <a:pt x="279" y="27"/>
                    <a:pt x="280" y="28"/>
                    <a:pt x="280" y="27"/>
                  </a:cubicBezTo>
                  <a:cubicBezTo>
                    <a:pt x="280" y="27"/>
                    <a:pt x="280" y="27"/>
                    <a:pt x="280" y="26"/>
                  </a:cubicBezTo>
                  <a:cubicBezTo>
                    <a:pt x="280" y="25"/>
                    <a:pt x="280" y="25"/>
                    <a:pt x="281" y="24"/>
                  </a:cubicBezTo>
                  <a:cubicBezTo>
                    <a:pt x="281" y="23"/>
                    <a:pt x="281" y="24"/>
                    <a:pt x="281" y="23"/>
                  </a:cubicBezTo>
                  <a:cubicBezTo>
                    <a:pt x="282" y="22"/>
                    <a:pt x="282" y="22"/>
                    <a:pt x="282" y="22"/>
                  </a:cubicBezTo>
                  <a:cubicBezTo>
                    <a:pt x="282" y="22"/>
                    <a:pt x="281" y="22"/>
                    <a:pt x="281" y="22"/>
                  </a:cubicBezTo>
                  <a:cubicBezTo>
                    <a:pt x="281" y="21"/>
                    <a:pt x="281" y="21"/>
                    <a:pt x="282" y="21"/>
                  </a:cubicBezTo>
                  <a:cubicBezTo>
                    <a:pt x="282" y="20"/>
                    <a:pt x="282" y="20"/>
                    <a:pt x="283" y="20"/>
                  </a:cubicBezTo>
                  <a:cubicBezTo>
                    <a:pt x="283" y="20"/>
                    <a:pt x="283" y="19"/>
                    <a:pt x="283" y="19"/>
                  </a:cubicBezTo>
                  <a:cubicBezTo>
                    <a:pt x="284" y="18"/>
                    <a:pt x="284" y="18"/>
                    <a:pt x="284" y="18"/>
                  </a:cubicBezTo>
                  <a:cubicBezTo>
                    <a:pt x="285" y="18"/>
                    <a:pt x="284" y="18"/>
                    <a:pt x="285" y="18"/>
                  </a:cubicBezTo>
                  <a:cubicBezTo>
                    <a:pt x="285" y="17"/>
                    <a:pt x="286" y="18"/>
                    <a:pt x="286" y="18"/>
                  </a:cubicBezTo>
                  <a:cubicBezTo>
                    <a:pt x="286" y="18"/>
                    <a:pt x="286" y="18"/>
                    <a:pt x="287" y="18"/>
                  </a:cubicBezTo>
                  <a:cubicBezTo>
                    <a:pt x="287" y="18"/>
                    <a:pt x="287" y="19"/>
                    <a:pt x="287" y="18"/>
                  </a:cubicBezTo>
                  <a:cubicBezTo>
                    <a:pt x="287" y="17"/>
                    <a:pt x="287" y="17"/>
                    <a:pt x="287" y="16"/>
                  </a:cubicBezTo>
                  <a:cubicBezTo>
                    <a:pt x="287" y="16"/>
                    <a:pt x="287" y="15"/>
                    <a:pt x="288" y="15"/>
                  </a:cubicBezTo>
                  <a:cubicBezTo>
                    <a:pt x="289" y="16"/>
                    <a:pt x="289" y="16"/>
                    <a:pt x="289" y="16"/>
                  </a:cubicBezTo>
                  <a:cubicBezTo>
                    <a:pt x="289" y="16"/>
                    <a:pt x="290" y="16"/>
                    <a:pt x="290" y="16"/>
                  </a:cubicBezTo>
                  <a:cubicBezTo>
                    <a:pt x="290" y="15"/>
                    <a:pt x="290" y="15"/>
                    <a:pt x="290" y="14"/>
                  </a:cubicBezTo>
                  <a:cubicBezTo>
                    <a:pt x="290" y="13"/>
                    <a:pt x="289" y="13"/>
                    <a:pt x="290" y="13"/>
                  </a:cubicBezTo>
                  <a:cubicBezTo>
                    <a:pt x="291" y="12"/>
                    <a:pt x="291" y="12"/>
                    <a:pt x="291" y="12"/>
                  </a:cubicBezTo>
                  <a:cubicBezTo>
                    <a:pt x="291" y="11"/>
                    <a:pt x="291" y="11"/>
                    <a:pt x="291" y="10"/>
                  </a:cubicBezTo>
                  <a:cubicBezTo>
                    <a:pt x="292" y="10"/>
                    <a:pt x="292" y="11"/>
                    <a:pt x="292" y="11"/>
                  </a:cubicBezTo>
                  <a:cubicBezTo>
                    <a:pt x="292" y="11"/>
                    <a:pt x="293" y="11"/>
                    <a:pt x="293" y="10"/>
                  </a:cubicBezTo>
                  <a:cubicBezTo>
                    <a:pt x="292" y="10"/>
                    <a:pt x="292" y="10"/>
                    <a:pt x="292" y="9"/>
                  </a:cubicBezTo>
                  <a:cubicBezTo>
                    <a:pt x="292" y="9"/>
                    <a:pt x="292" y="9"/>
                    <a:pt x="292" y="9"/>
                  </a:cubicBezTo>
                  <a:cubicBezTo>
                    <a:pt x="291" y="10"/>
                    <a:pt x="291" y="10"/>
                    <a:pt x="291" y="10"/>
                  </a:cubicBezTo>
                  <a:cubicBezTo>
                    <a:pt x="290" y="9"/>
                    <a:pt x="290" y="9"/>
                    <a:pt x="290" y="9"/>
                  </a:cubicBezTo>
                  <a:cubicBezTo>
                    <a:pt x="290" y="8"/>
                    <a:pt x="290" y="8"/>
                    <a:pt x="290" y="8"/>
                  </a:cubicBezTo>
                  <a:cubicBezTo>
                    <a:pt x="290" y="8"/>
                    <a:pt x="290" y="8"/>
                    <a:pt x="289" y="8"/>
                  </a:cubicBezTo>
                  <a:cubicBezTo>
                    <a:pt x="288" y="8"/>
                    <a:pt x="288" y="8"/>
                    <a:pt x="288" y="8"/>
                  </a:cubicBezTo>
                  <a:cubicBezTo>
                    <a:pt x="288" y="8"/>
                    <a:pt x="287" y="7"/>
                    <a:pt x="288" y="7"/>
                  </a:cubicBezTo>
                  <a:cubicBezTo>
                    <a:pt x="289" y="7"/>
                    <a:pt x="289" y="7"/>
                    <a:pt x="289" y="7"/>
                  </a:cubicBezTo>
                  <a:cubicBezTo>
                    <a:pt x="289" y="7"/>
                    <a:pt x="289" y="6"/>
                    <a:pt x="290" y="6"/>
                  </a:cubicBezTo>
                  <a:cubicBezTo>
                    <a:pt x="290" y="6"/>
                    <a:pt x="291" y="6"/>
                    <a:pt x="291" y="6"/>
                  </a:cubicBezTo>
                  <a:cubicBezTo>
                    <a:pt x="291" y="7"/>
                    <a:pt x="291" y="7"/>
                    <a:pt x="291" y="7"/>
                  </a:cubicBezTo>
                  <a:cubicBezTo>
                    <a:pt x="292" y="7"/>
                    <a:pt x="292" y="7"/>
                    <a:pt x="292" y="8"/>
                  </a:cubicBezTo>
                  <a:cubicBezTo>
                    <a:pt x="292" y="8"/>
                    <a:pt x="292" y="8"/>
                    <a:pt x="292" y="8"/>
                  </a:cubicBezTo>
                  <a:cubicBezTo>
                    <a:pt x="293" y="8"/>
                    <a:pt x="293" y="8"/>
                    <a:pt x="293" y="8"/>
                  </a:cubicBezTo>
                  <a:cubicBezTo>
                    <a:pt x="293" y="8"/>
                    <a:pt x="294" y="8"/>
                    <a:pt x="294" y="8"/>
                  </a:cubicBezTo>
                  <a:cubicBezTo>
                    <a:pt x="294" y="8"/>
                    <a:pt x="294" y="7"/>
                    <a:pt x="293" y="7"/>
                  </a:cubicBezTo>
                  <a:cubicBezTo>
                    <a:pt x="293" y="7"/>
                    <a:pt x="293" y="7"/>
                    <a:pt x="292" y="6"/>
                  </a:cubicBezTo>
                  <a:cubicBezTo>
                    <a:pt x="292" y="6"/>
                    <a:pt x="292" y="6"/>
                    <a:pt x="292" y="6"/>
                  </a:cubicBezTo>
                  <a:cubicBezTo>
                    <a:pt x="292" y="5"/>
                    <a:pt x="292" y="5"/>
                    <a:pt x="292" y="5"/>
                  </a:cubicBezTo>
                  <a:cubicBezTo>
                    <a:pt x="292" y="5"/>
                    <a:pt x="291" y="5"/>
                    <a:pt x="291" y="5"/>
                  </a:cubicBezTo>
                  <a:cubicBezTo>
                    <a:pt x="292" y="4"/>
                    <a:pt x="292" y="4"/>
                    <a:pt x="292" y="4"/>
                  </a:cubicBezTo>
                  <a:cubicBezTo>
                    <a:pt x="292" y="4"/>
                    <a:pt x="292" y="4"/>
                    <a:pt x="293" y="4"/>
                  </a:cubicBezTo>
                  <a:cubicBezTo>
                    <a:pt x="293" y="4"/>
                    <a:pt x="293" y="4"/>
                    <a:pt x="293" y="4"/>
                  </a:cubicBezTo>
                  <a:cubicBezTo>
                    <a:pt x="293" y="4"/>
                    <a:pt x="293" y="4"/>
                    <a:pt x="293" y="4"/>
                  </a:cubicBezTo>
                  <a:cubicBezTo>
                    <a:pt x="293" y="4"/>
                    <a:pt x="292" y="4"/>
                    <a:pt x="292" y="3"/>
                  </a:cubicBezTo>
                  <a:cubicBezTo>
                    <a:pt x="293" y="3"/>
                    <a:pt x="293" y="2"/>
                    <a:pt x="293" y="2"/>
                  </a:cubicBezTo>
                  <a:cubicBezTo>
                    <a:pt x="294" y="2"/>
                    <a:pt x="294" y="3"/>
                    <a:pt x="294" y="3"/>
                  </a:cubicBezTo>
                  <a:cubicBezTo>
                    <a:pt x="294" y="3"/>
                    <a:pt x="294" y="4"/>
                    <a:pt x="294" y="3"/>
                  </a:cubicBezTo>
                  <a:cubicBezTo>
                    <a:pt x="295" y="3"/>
                    <a:pt x="295" y="3"/>
                    <a:pt x="295" y="3"/>
                  </a:cubicBezTo>
                  <a:cubicBezTo>
                    <a:pt x="295" y="2"/>
                    <a:pt x="294" y="2"/>
                    <a:pt x="294" y="2"/>
                  </a:cubicBezTo>
                  <a:cubicBezTo>
                    <a:pt x="294" y="2"/>
                    <a:pt x="294" y="1"/>
                    <a:pt x="294" y="1"/>
                  </a:cubicBezTo>
                  <a:cubicBezTo>
                    <a:pt x="295" y="1"/>
                    <a:pt x="295" y="1"/>
                    <a:pt x="295" y="1"/>
                  </a:cubicBezTo>
                  <a:cubicBezTo>
                    <a:pt x="295" y="1"/>
                    <a:pt x="296" y="1"/>
                    <a:pt x="296" y="1"/>
                  </a:cubicBezTo>
                  <a:cubicBezTo>
                    <a:pt x="296" y="1"/>
                    <a:pt x="296" y="0"/>
                    <a:pt x="296" y="1"/>
                  </a:cubicBezTo>
                  <a:cubicBezTo>
                    <a:pt x="296" y="1"/>
                    <a:pt x="296" y="1"/>
                    <a:pt x="297" y="1"/>
                  </a:cubicBezTo>
                  <a:cubicBezTo>
                    <a:pt x="297" y="1"/>
                    <a:pt x="297" y="1"/>
                    <a:pt x="298" y="1"/>
                  </a:cubicBezTo>
                  <a:cubicBezTo>
                    <a:pt x="298" y="2"/>
                    <a:pt x="298" y="2"/>
                    <a:pt x="298" y="2"/>
                  </a:cubicBezTo>
                  <a:cubicBezTo>
                    <a:pt x="298" y="4"/>
                    <a:pt x="298" y="4"/>
                    <a:pt x="298" y="4"/>
                  </a:cubicBezTo>
                  <a:cubicBezTo>
                    <a:pt x="298" y="4"/>
                    <a:pt x="298" y="4"/>
                    <a:pt x="298" y="4"/>
                  </a:cubicBezTo>
                  <a:cubicBezTo>
                    <a:pt x="299" y="5"/>
                    <a:pt x="299" y="5"/>
                    <a:pt x="299" y="5"/>
                  </a:cubicBezTo>
                  <a:cubicBezTo>
                    <a:pt x="299" y="5"/>
                    <a:pt x="299" y="5"/>
                    <a:pt x="299" y="6"/>
                  </a:cubicBezTo>
                  <a:cubicBezTo>
                    <a:pt x="299" y="6"/>
                    <a:pt x="299" y="6"/>
                    <a:pt x="299" y="6"/>
                  </a:cubicBezTo>
                  <a:cubicBezTo>
                    <a:pt x="300" y="6"/>
                    <a:pt x="300" y="6"/>
                    <a:pt x="300" y="6"/>
                  </a:cubicBezTo>
                  <a:cubicBezTo>
                    <a:pt x="300" y="7"/>
                    <a:pt x="300" y="7"/>
                    <a:pt x="300" y="7"/>
                  </a:cubicBezTo>
                  <a:cubicBezTo>
                    <a:pt x="300" y="8"/>
                    <a:pt x="301" y="8"/>
                    <a:pt x="301" y="8"/>
                  </a:cubicBezTo>
                  <a:cubicBezTo>
                    <a:pt x="301" y="8"/>
                    <a:pt x="300" y="9"/>
                    <a:pt x="300" y="10"/>
                  </a:cubicBezTo>
                  <a:cubicBezTo>
                    <a:pt x="300" y="10"/>
                    <a:pt x="300" y="10"/>
                    <a:pt x="300" y="10"/>
                  </a:cubicBezTo>
                  <a:cubicBezTo>
                    <a:pt x="300" y="11"/>
                    <a:pt x="300" y="11"/>
                    <a:pt x="300" y="11"/>
                  </a:cubicBezTo>
                  <a:cubicBezTo>
                    <a:pt x="300" y="11"/>
                    <a:pt x="301" y="12"/>
                    <a:pt x="301" y="12"/>
                  </a:cubicBezTo>
                  <a:cubicBezTo>
                    <a:pt x="301" y="13"/>
                    <a:pt x="301" y="13"/>
                    <a:pt x="301" y="13"/>
                  </a:cubicBezTo>
                  <a:cubicBezTo>
                    <a:pt x="300" y="13"/>
                    <a:pt x="301" y="13"/>
                    <a:pt x="300" y="12"/>
                  </a:cubicBezTo>
                  <a:cubicBezTo>
                    <a:pt x="300" y="12"/>
                    <a:pt x="300" y="12"/>
                    <a:pt x="299" y="12"/>
                  </a:cubicBezTo>
                  <a:cubicBezTo>
                    <a:pt x="299" y="12"/>
                    <a:pt x="299" y="11"/>
                    <a:pt x="299" y="11"/>
                  </a:cubicBezTo>
                  <a:cubicBezTo>
                    <a:pt x="299" y="11"/>
                    <a:pt x="298" y="11"/>
                    <a:pt x="298" y="11"/>
                  </a:cubicBezTo>
                  <a:cubicBezTo>
                    <a:pt x="298" y="12"/>
                    <a:pt x="298" y="12"/>
                    <a:pt x="298" y="13"/>
                  </a:cubicBezTo>
                  <a:cubicBezTo>
                    <a:pt x="298" y="13"/>
                    <a:pt x="299" y="13"/>
                    <a:pt x="298" y="13"/>
                  </a:cubicBezTo>
                  <a:cubicBezTo>
                    <a:pt x="297" y="13"/>
                    <a:pt x="297" y="14"/>
                    <a:pt x="297" y="13"/>
                  </a:cubicBezTo>
                  <a:cubicBezTo>
                    <a:pt x="297" y="13"/>
                    <a:pt x="297" y="13"/>
                    <a:pt x="297" y="13"/>
                  </a:cubicBezTo>
                  <a:cubicBezTo>
                    <a:pt x="296" y="12"/>
                    <a:pt x="296" y="12"/>
                    <a:pt x="296" y="12"/>
                  </a:cubicBezTo>
                  <a:cubicBezTo>
                    <a:pt x="296" y="12"/>
                    <a:pt x="297" y="12"/>
                    <a:pt x="296" y="12"/>
                  </a:cubicBezTo>
                  <a:cubicBezTo>
                    <a:pt x="296" y="12"/>
                    <a:pt x="296" y="12"/>
                    <a:pt x="296" y="11"/>
                  </a:cubicBezTo>
                  <a:cubicBezTo>
                    <a:pt x="296" y="11"/>
                    <a:pt x="296" y="11"/>
                    <a:pt x="296" y="10"/>
                  </a:cubicBezTo>
                  <a:cubicBezTo>
                    <a:pt x="295" y="10"/>
                    <a:pt x="295" y="10"/>
                    <a:pt x="295" y="10"/>
                  </a:cubicBezTo>
                  <a:cubicBezTo>
                    <a:pt x="295" y="11"/>
                    <a:pt x="295" y="11"/>
                    <a:pt x="294" y="11"/>
                  </a:cubicBezTo>
                  <a:cubicBezTo>
                    <a:pt x="294" y="12"/>
                    <a:pt x="294" y="12"/>
                    <a:pt x="294" y="12"/>
                  </a:cubicBezTo>
                  <a:cubicBezTo>
                    <a:pt x="294" y="13"/>
                    <a:pt x="294" y="13"/>
                    <a:pt x="295" y="13"/>
                  </a:cubicBezTo>
                  <a:cubicBezTo>
                    <a:pt x="295" y="13"/>
                    <a:pt x="296" y="12"/>
                    <a:pt x="295" y="13"/>
                  </a:cubicBezTo>
                  <a:cubicBezTo>
                    <a:pt x="295" y="13"/>
                    <a:pt x="295" y="13"/>
                    <a:pt x="295" y="13"/>
                  </a:cubicBezTo>
                  <a:cubicBezTo>
                    <a:pt x="295" y="13"/>
                    <a:pt x="295" y="14"/>
                    <a:pt x="295" y="14"/>
                  </a:cubicBezTo>
                  <a:cubicBezTo>
                    <a:pt x="294" y="14"/>
                    <a:pt x="295" y="14"/>
                    <a:pt x="295" y="15"/>
                  </a:cubicBezTo>
                  <a:cubicBezTo>
                    <a:pt x="296" y="15"/>
                    <a:pt x="295" y="14"/>
                    <a:pt x="296" y="15"/>
                  </a:cubicBezTo>
                  <a:cubicBezTo>
                    <a:pt x="296" y="15"/>
                    <a:pt x="296" y="15"/>
                    <a:pt x="296" y="15"/>
                  </a:cubicBezTo>
                  <a:cubicBezTo>
                    <a:pt x="296" y="15"/>
                    <a:pt x="297" y="15"/>
                    <a:pt x="296" y="16"/>
                  </a:cubicBezTo>
                  <a:cubicBezTo>
                    <a:pt x="296" y="16"/>
                    <a:pt x="297" y="16"/>
                    <a:pt x="296" y="16"/>
                  </a:cubicBezTo>
                  <a:cubicBezTo>
                    <a:pt x="296" y="16"/>
                    <a:pt x="297" y="16"/>
                    <a:pt x="296" y="17"/>
                  </a:cubicBezTo>
                  <a:cubicBezTo>
                    <a:pt x="295" y="17"/>
                    <a:pt x="295" y="17"/>
                    <a:pt x="295" y="17"/>
                  </a:cubicBezTo>
                  <a:cubicBezTo>
                    <a:pt x="294" y="16"/>
                    <a:pt x="294" y="16"/>
                    <a:pt x="294" y="16"/>
                  </a:cubicBezTo>
                  <a:cubicBezTo>
                    <a:pt x="294" y="16"/>
                    <a:pt x="293" y="16"/>
                    <a:pt x="293" y="16"/>
                  </a:cubicBezTo>
                  <a:cubicBezTo>
                    <a:pt x="293" y="16"/>
                    <a:pt x="293" y="16"/>
                    <a:pt x="293" y="16"/>
                  </a:cubicBezTo>
                  <a:cubicBezTo>
                    <a:pt x="293" y="16"/>
                    <a:pt x="294" y="16"/>
                    <a:pt x="294" y="17"/>
                  </a:cubicBezTo>
                  <a:cubicBezTo>
                    <a:pt x="293" y="17"/>
                    <a:pt x="293" y="17"/>
                    <a:pt x="293" y="17"/>
                  </a:cubicBezTo>
                  <a:cubicBezTo>
                    <a:pt x="293" y="18"/>
                    <a:pt x="292" y="18"/>
                    <a:pt x="293" y="18"/>
                  </a:cubicBezTo>
                  <a:cubicBezTo>
                    <a:pt x="293" y="18"/>
                    <a:pt x="293" y="19"/>
                    <a:pt x="293" y="19"/>
                  </a:cubicBezTo>
                  <a:cubicBezTo>
                    <a:pt x="294" y="18"/>
                    <a:pt x="293" y="18"/>
                    <a:pt x="294" y="18"/>
                  </a:cubicBezTo>
                  <a:cubicBezTo>
                    <a:pt x="294" y="18"/>
                    <a:pt x="294" y="18"/>
                    <a:pt x="295" y="18"/>
                  </a:cubicBezTo>
                  <a:cubicBezTo>
                    <a:pt x="296" y="18"/>
                    <a:pt x="295" y="18"/>
                    <a:pt x="296" y="18"/>
                  </a:cubicBezTo>
                  <a:cubicBezTo>
                    <a:pt x="297" y="18"/>
                    <a:pt x="297" y="18"/>
                    <a:pt x="297" y="18"/>
                  </a:cubicBezTo>
                  <a:cubicBezTo>
                    <a:pt x="297" y="18"/>
                    <a:pt x="297" y="17"/>
                    <a:pt x="297" y="18"/>
                  </a:cubicBezTo>
                  <a:cubicBezTo>
                    <a:pt x="298" y="18"/>
                    <a:pt x="297" y="19"/>
                    <a:pt x="298" y="19"/>
                  </a:cubicBezTo>
                  <a:cubicBezTo>
                    <a:pt x="299" y="18"/>
                    <a:pt x="300" y="19"/>
                    <a:pt x="300" y="18"/>
                  </a:cubicBezTo>
                  <a:cubicBezTo>
                    <a:pt x="300" y="18"/>
                    <a:pt x="300" y="19"/>
                    <a:pt x="300" y="18"/>
                  </a:cubicBezTo>
                  <a:cubicBezTo>
                    <a:pt x="300" y="17"/>
                    <a:pt x="300" y="17"/>
                    <a:pt x="299" y="16"/>
                  </a:cubicBezTo>
                  <a:cubicBezTo>
                    <a:pt x="299" y="16"/>
                    <a:pt x="299" y="16"/>
                    <a:pt x="299" y="15"/>
                  </a:cubicBezTo>
                  <a:cubicBezTo>
                    <a:pt x="299" y="15"/>
                    <a:pt x="298" y="14"/>
                    <a:pt x="299" y="14"/>
                  </a:cubicBezTo>
                  <a:cubicBezTo>
                    <a:pt x="299" y="14"/>
                    <a:pt x="299" y="14"/>
                    <a:pt x="299" y="14"/>
                  </a:cubicBezTo>
                  <a:cubicBezTo>
                    <a:pt x="300" y="14"/>
                    <a:pt x="300" y="14"/>
                    <a:pt x="300" y="14"/>
                  </a:cubicBezTo>
                  <a:cubicBezTo>
                    <a:pt x="300" y="14"/>
                    <a:pt x="300" y="14"/>
                    <a:pt x="301" y="14"/>
                  </a:cubicBezTo>
                  <a:cubicBezTo>
                    <a:pt x="301" y="14"/>
                    <a:pt x="301" y="14"/>
                    <a:pt x="301" y="14"/>
                  </a:cubicBezTo>
                  <a:cubicBezTo>
                    <a:pt x="302" y="15"/>
                    <a:pt x="302" y="15"/>
                    <a:pt x="302" y="16"/>
                  </a:cubicBezTo>
                  <a:cubicBezTo>
                    <a:pt x="302" y="16"/>
                    <a:pt x="302" y="16"/>
                    <a:pt x="303" y="17"/>
                  </a:cubicBezTo>
                  <a:cubicBezTo>
                    <a:pt x="303" y="18"/>
                    <a:pt x="303" y="18"/>
                    <a:pt x="303" y="18"/>
                  </a:cubicBezTo>
                  <a:cubicBezTo>
                    <a:pt x="303" y="18"/>
                    <a:pt x="303" y="18"/>
                    <a:pt x="303" y="19"/>
                  </a:cubicBezTo>
                  <a:cubicBezTo>
                    <a:pt x="303" y="19"/>
                    <a:pt x="303" y="19"/>
                    <a:pt x="303" y="20"/>
                  </a:cubicBezTo>
                  <a:cubicBezTo>
                    <a:pt x="304" y="20"/>
                    <a:pt x="304" y="19"/>
                    <a:pt x="304" y="20"/>
                  </a:cubicBezTo>
                  <a:cubicBezTo>
                    <a:pt x="304" y="21"/>
                    <a:pt x="304" y="21"/>
                    <a:pt x="304" y="21"/>
                  </a:cubicBezTo>
                  <a:cubicBezTo>
                    <a:pt x="304" y="21"/>
                    <a:pt x="305" y="22"/>
                    <a:pt x="305" y="22"/>
                  </a:cubicBezTo>
                  <a:cubicBezTo>
                    <a:pt x="306" y="21"/>
                    <a:pt x="306" y="22"/>
                    <a:pt x="306" y="21"/>
                  </a:cubicBezTo>
                  <a:cubicBezTo>
                    <a:pt x="307" y="21"/>
                    <a:pt x="307" y="20"/>
                    <a:pt x="307" y="21"/>
                  </a:cubicBezTo>
                  <a:cubicBezTo>
                    <a:pt x="307" y="21"/>
                    <a:pt x="307" y="21"/>
                    <a:pt x="307" y="21"/>
                  </a:cubicBezTo>
                  <a:cubicBezTo>
                    <a:pt x="308" y="21"/>
                    <a:pt x="308" y="20"/>
                    <a:pt x="308" y="21"/>
                  </a:cubicBezTo>
                  <a:cubicBezTo>
                    <a:pt x="308" y="21"/>
                    <a:pt x="308" y="21"/>
                    <a:pt x="309" y="21"/>
                  </a:cubicBezTo>
                  <a:cubicBezTo>
                    <a:pt x="309" y="22"/>
                    <a:pt x="309" y="21"/>
                    <a:pt x="310" y="22"/>
                  </a:cubicBezTo>
                  <a:cubicBezTo>
                    <a:pt x="310" y="23"/>
                    <a:pt x="310" y="23"/>
                    <a:pt x="310" y="23"/>
                  </a:cubicBezTo>
                  <a:cubicBezTo>
                    <a:pt x="310" y="23"/>
                    <a:pt x="310" y="23"/>
                    <a:pt x="310" y="24"/>
                  </a:cubicBezTo>
                  <a:cubicBezTo>
                    <a:pt x="311" y="24"/>
                    <a:pt x="311" y="24"/>
                    <a:pt x="310" y="24"/>
                  </a:cubicBezTo>
                  <a:cubicBezTo>
                    <a:pt x="310" y="24"/>
                    <a:pt x="310" y="24"/>
                    <a:pt x="310" y="24"/>
                  </a:cubicBezTo>
                  <a:cubicBezTo>
                    <a:pt x="310" y="25"/>
                    <a:pt x="311" y="25"/>
                    <a:pt x="311" y="25"/>
                  </a:cubicBezTo>
                  <a:cubicBezTo>
                    <a:pt x="311" y="26"/>
                    <a:pt x="311" y="26"/>
                    <a:pt x="311" y="26"/>
                  </a:cubicBezTo>
                  <a:cubicBezTo>
                    <a:pt x="311" y="26"/>
                    <a:pt x="311" y="26"/>
                    <a:pt x="311" y="27"/>
                  </a:cubicBezTo>
                  <a:cubicBezTo>
                    <a:pt x="311" y="27"/>
                    <a:pt x="311" y="27"/>
                    <a:pt x="312" y="28"/>
                  </a:cubicBezTo>
                  <a:cubicBezTo>
                    <a:pt x="312" y="28"/>
                    <a:pt x="311" y="28"/>
                    <a:pt x="312" y="28"/>
                  </a:cubicBezTo>
                  <a:cubicBezTo>
                    <a:pt x="312" y="29"/>
                    <a:pt x="312" y="30"/>
                    <a:pt x="312" y="30"/>
                  </a:cubicBezTo>
                  <a:cubicBezTo>
                    <a:pt x="312" y="30"/>
                    <a:pt x="312" y="30"/>
                    <a:pt x="312" y="30"/>
                  </a:cubicBezTo>
                  <a:cubicBezTo>
                    <a:pt x="311" y="30"/>
                    <a:pt x="311" y="30"/>
                    <a:pt x="310" y="30"/>
                  </a:cubicBezTo>
                  <a:cubicBezTo>
                    <a:pt x="310" y="30"/>
                    <a:pt x="310" y="31"/>
                    <a:pt x="310" y="31"/>
                  </a:cubicBezTo>
                  <a:cubicBezTo>
                    <a:pt x="310" y="31"/>
                    <a:pt x="310" y="32"/>
                    <a:pt x="310" y="32"/>
                  </a:cubicBezTo>
                  <a:cubicBezTo>
                    <a:pt x="310" y="32"/>
                    <a:pt x="311" y="32"/>
                    <a:pt x="311" y="33"/>
                  </a:cubicBezTo>
                  <a:cubicBezTo>
                    <a:pt x="310" y="33"/>
                    <a:pt x="310" y="34"/>
                    <a:pt x="310" y="34"/>
                  </a:cubicBezTo>
                  <a:cubicBezTo>
                    <a:pt x="310" y="34"/>
                    <a:pt x="310" y="34"/>
                    <a:pt x="310" y="35"/>
                  </a:cubicBezTo>
                  <a:cubicBezTo>
                    <a:pt x="310" y="35"/>
                    <a:pt x="309" y="35"/>
                    <a:pt x="310" y="35"/>
                  </a:cubicBezTo>
                  <a:cubicBezTo>
                    <a:pt x="310" y="36"/>
                    <a:pt x="310" y="36"/>
                    <a:pt x="311" y="36"/>
                  </a:cubicBezTo>
                  <a:cubicBezTo>
                    <a:pt x="311" y="36"/>
                    <a:pt x="311" y="36"/>
                    <a:pt x="311" y="36"/>
                  </a:cubicBezTo>
                  <a:cubicBezTo>
                    <a:pt x="312" y="36"/>
                    <a:pt x="312" y="36"/>
                    <a:pt x="312" y="36"/>
                  </a:cubicBezTo>
                  <a:cubicBezTo>
                    <a:pt x="312" y="36"/>
                    <a:pt x="313" y="36"/>
                    <a:pt x="313" y="37"/>
                  </a:cubicBezTo>
                  <a:cubicBezTo>
                    <a:pt x="313" y="37"/>
                    <a:pt x="313" y="37"/>
                    <a:pt x="314" y="37"/>
                  </a:cubicBezTo>
                  <a:cubicBezTo>
                    <a:pt x="314" y="38"/>
                    <a:pt x="314" y="37"/>
                    <a:pt x="314" y="38"/>
                  </a:cubicBezTo>
                  <a:cubicBezTo>
                    <a:pt x="315" y="39"/>
                    <a:pt x="314" y="38"/>
                    <a:pt x="315" y="39"/>
                  </a:cubicBezTo>
                  <a:cubicBezTo>
                    <a:pt x="315" y="40"/>
                    <a:pt x="315" y="40"/>
                    <a:pt x="315" y="41"/>
                  </a:cubicBezTo>
                  <a:cubicBezTo>
                    <a:pt x="315" y="41"/>
                    <a:pt x="315" y="42"/>
                    <a:pt x="316" y="42"/>
                  </a:cubicBezTo>
                  <a:cubicBezTo>
                    <a:pt x="316" y="42"/>
                    <a:pt x="316" y="42"/>
                    <a:pt x="316" y="42"/>
                  </a:cubicBezTo>
                  <a:cubicBezTo>
                    <a:pt x="316" y="42"/>
                    <a:pt x="317" y="42"/>
                    <a:pt x="317" y="41"/>
                  </a:cubicBezTo>
                  <a:cubicBezTo>
                    <a:pt x="317" y="41"/>
                    <a:pt x="317" y="40"/>
                    <a:pt x="317" y="40"/>
                  </a:cubicBezTo>
                  <a:cubicBezTo>
                    <a:pt x="317" y="40"/>
                    <a:pt x="317" y="40"/>
                    <a:pt x="317" y="40"/>
                  </a:cubicBezTo>
                  <a:cubicBezTo>
                    <a:pt x="318" y="40"/>
                    <a:pt x="318" y="39"/>
                    <a:pt x="318" y="40"/>
                  </a:cubicBezTo>
                  <a:cubicBezTo>
                    <a:pt x="318" y="41"/>
                    <a:pt x="318" y="41"/>
                    <a:pt x="318" y="41"/>
                  </a:cubicBezTo>
                  <a:cubicBezTo>
                    <a:pt x="318" y="42"/>
                    <a:pt x="319" y="42"/>
                    <a:pt x="320" y="42"/>
                  </a:cubicBezTo>
                  <a:cubicBezTo>
                    <a:pt x="321" y="43"/>
                    <a:pt x="321" y="43"/>
                    <a:pt x="321" y="43"/>
                  </a:cubicBezTo>
                  <a:cubicBezTo>
                    <a:pt x="322" y="44"/>
                    <a:pt x="322" y="44"/>
                    <a:pt x="322" y="44"/>
                  </a:cubicBezTo>
                  <a:cubicBezTo>
                    <a:pt x="322" y="44"/>
                    <a:pt x="322" y="44"/>
                    <a:pt x="322" y="45"/>
                  </a:cubicBezTo>
                  <a:cubicBezTo>
                    <a:pt x="322" y="45"/>
                    <a:pt x="322" y="45"/>
                    <a:pt x="322" y="46"/>
                  </a:cubicBezTo>
                  <a:cubicBezTo>
                    <a:pt x="322" y="46"/>
                    <a:pt x="322" y="46"/>
                    <a:pt x="322" y="47"/>
                  </a:cubicBezTo>
                  <a:cubicBezTo>
                    <a:pt x="323" y="48"/>
                    <a:pt x="323" y="48"/>
                    <a:pt x="323" y="48"/>
                  </a:cubicBezTo>
                  <a:cubicBezTo>
                    <a:pt x="324" y="48"/>
                    <a:pt x="324" y="48"/>
                    <a:pt x="324" y="48"/>
                  </a:cubicBezTo>
                  <a:cubicBezTo>
                    <a:pt x="324" y="48"/>
                    <a:pt x="324" y="48"/>
                    <a:pt x="324" y="48"/>
                  </a:cubicBezTo>
                  <a:cubicBezTo>
                    <a:pt x="325" y="48"/>
                    <a:pt x="325" y="48"/>
                    <a:pt x="325" y="48"/>
                  </a:cubicBezTo>
                  <a:cubicBezTo>
                    <a:pt x="325" y="48"/>
                    <a:pt x="324" y="49"/>
                    <a:pt x="324" y="49"/>
                  </a:cubicBezTo>
                  <a:cubicBezTo>
                    <a:pt x="324" y="49"/>
                    <a:pt x="324" y="49"/>
                    <a:pt x="324" y="50"/>
                  </a:cubicBezTo>
                  <a:cubicBezTo>
                    <a:pt x="324" y="51"/>
                    <a:pt x="324" y="51"/>
                    <a:pt x="325" y="51"/>
                  </a:cubicBezTo>
                  <a:cubicBezTo>
                    <a:pt x="325" y="51"/>
                    <a:pt x="325" y="51"/>
                    <a:pt x="325" y="51"/>
                  </a:cubicBezTo>
                  <a:cubicBezTo>
                    <a:pt x="325" y="50"/>
                    <a:pt x="325" y="50"/>
                    <a:pt x="325" y="50"/>
                  </a:cubicBezTo>
                  <a:cubicBezTo>
                    <a:pt x="325" y="50"/>
                    <a:pt x="326" y="50"/>
                    <a:pt x="326" y="51"/>
                  </a:cubicBezTo>
                  <a:cubicBezTo>
                    <a:pt x="326" y="51"/>
                    <a:pt x="326" y="51"/>
                    <a:pt x="326" y="51"/>
                  </a:cubicBezTo>
                  <a:cubicBezTo>
                    <a:pt x="326" y="52"/>
                    <a:pt x="327" y="52"/>
                    <a:pt x="327" y="52"/>
                  </a:cubicBezTo>
                  <a:cubicBezTo>
                    <a:pt x="327" y="53"/>
                    <a:pt x="327" y="54"/>
                    <a:pt x="327" y="54"/>
                  </a:cubicBezTo>
                  <a:cubicBezTo>
                    <a:pt x="327" y="54"/>
                    <a:pt x="327" y="54"/>
                    <a:pt x="328" y="55"/>
                  </a:cubicBezTo>
                  <a:cubicBezTo>
                    <a:pt x="328" y="55"/>
                    <a:pt x="328" y="55"/>
                    <a:pt x="328" y="55"/>
                  </a:cubicBezTo>
                  <a:cubicBezTo>
                    <a:pt x="328" y="55"/>
                    <a:pt x="329" y="55"/>
                    <a:pt x="329" y="55"/>
                  </a:cubicBezTo>
                  <a:cubicBezTo>
                    <a:pt x="329" y="55"/>
                    <a:pt x="328" y="55"/>
                    <a:pt x="328" y="56"/>
                  </a:cubicBezTo>
                  <a:cubicBezTo>
                    <a:pt x="328" y="56"/>
                    <a:pt x="328" y="57"/>
                    <a:pt x="328" y="57"/>
                  </a:cubicBezTo>
                  <a:cubicBezTo>
                    <a:pt x="329" y="58"/>
                    <a:pt x="329" y="58"/>
                    <a:pt x="328" y="58"/>
                  </a:cubicBezTo>
                  <a:cubicBezTo>
                    <a:pt x="328" y="59"/>
                    <a:pt x="328" y="59"/>
                    <a:pt x="328" y="60"/>
                  </a:cubicBezTo>
                  <a:cubicBezTo>
                    <a:pt x="328" y="60"/>
                    <a:pt x="328" y="60"/>
                    <a:pt x="328" y="61"/>
                  </a:cubicBezTo>
                  <a:cubicBezTo>
                    <a:pt x="328" y="62"/>
                    <a:pt x="328" y="62"/>
                    <a:pt x="328" y="63"/>
                  </a:cubicBezTo>
                  <a:cubicBezTo>
                    <a:pt x="328" y="63"/>
                    <a:pt x="328" y="64"/>
                    <a:pt x="328" y="64"/>
                  </a:cubicBezTo>
                  <a:cubicBezTo>
                    <a:pt x="329" y="64"/>
                    <a:pt x="329" y="66"/>
                    <a:pt x="330" y="66"/>
                  </a:cubicBezTo>
                  <a:cubicBezTo>
                    <a:pt x="330" y="67"/>
                    <a:pt x="330" y="67"/>
                    <a:pt x="330" y="67"/>
                  </a:cubicBezTo>
                  <a:cubicBezTo>
                    <a:pt x="330" y="67"/>
                    <a:pt x="330" y="68"/>
                    <a:pt x="331" y="68"/>
                  </a:cubicBezTo>
                  <a:cubicBezTo>
                    <a:pt x="331" y="69"/>
                    <a:pt x="330" y="69"/>
                    <a:pt x="331" y="69"/>
                  </a:cubicBezTo>
                  <a:cubicBezTo>
                    <a:pt x="331" y="69"/>
                    <a:pt x="331" y="70"/>
                    <a:pt x="331" y="70"/>
                  </a:cubicBezTo>
                  <a:cubicBezTo>
                    <a:pt x="331" y="71"/>
                    <a:pt x="332" y="71"/>
                    <a:pt x="332" y="71"/>
                  </a:cubicBezTo>
                  <a:cubicBezTo>
                    <a:pt x="332" y="71"/>
                    <a:pt x="332" y="71"/>
                    <a:pt x="332" y="71"/>
                  </a:cubicBezTo>
                  <a:cubicBezTo>
                    <a:pt x="332" y="71"/>
                    <a:pt x="331" y="69"/>
                    <a:pt x="332" y="71"/>
                  </a:cubicBezTo>
                  <a:cubicBezTo>
                    <a:pt x="333" y="72"/>
                    <a:pt x="333" y="72"/>
                    <a:pt x="333" y="72"/>
                  </a:cubicBezTo>
                  <a:cubicBezTo>
                    <a:pt x="333" y="73"/>
                    <a:pt x="333" y="74"/>
                    <a:pt x="332" y="74"/>
                  </a:cubicBezTo>
                  <a:cubicBezTo>
                    <a:pt x="332" y="75"/>
                    <a:pt x="332" y="77"/>
                    <a:pt x="333" y="77"/>
                  </a:cubicBezTo>
                  <a:cubicBezTo>
                    <a:pt x="333" y="76"/>
                    <a:pt x="333" y="77"/>
                    <a:pt x="334" y="77"/>
                  </a:cubicBezTo>
                  <a:cubicBezTo>
                    <a:pt x="334" y="77"/>
                    <a:pt x="334" y="77"/>
                    <a:pt x="334" y="78"/>
                  </a:cubicBezTo>
                  <a:cubicBezTo>
                    <a:pt x="334" y="78"/>
                    <a:pt x="333" y="79"/>
                    <a:pt x="334" y="79"/>
                  </a:cubicBezTo>
                  <a:cubicBezTo>
                    <a:pt x="334" y="79"/>
                    <a:pt x="334" y="79"/>
                    <a:pt x="334" y="80"/>
                  </a:cubicBezTo>
                  <a:cubicBezTo>
                    <a:pt x="334" y="80"/>
                    <a:pt x="335" y="81"/>
                    <a:pt x="335" y="81"/>
                  </a:cubicBezTo>
                  <a:cubicBezTo>
                    <a:pt x="335" y="81"/>
                    <a:pt x="335" y="81"/>
                    <a:pt x="335" y="81"/>
                  </a:cubicBezTo>
                  <a:cubicBezTo>
                    <a:pt x="335" y="82"/>
                    <a:pt x="335" y="82"/>
                    <a:pt x="335" y="82"/>
                  </a:cubicBezTo>
                  <a:cubicBezTo>
                    <a:pt x="335" y="83"/>
                    <a:pt x="335" y="83"/>
                    <a:pt x="335" y="83"/>
                  </a:cubicBezTo>
                  <a:cubicBezTo>
                    <a:pt x="336" y="84"/>
                    <a:pt x="336" y="84"/>
                    <a:pt x="336" y="84"/>
                  </a:cubicBezTo>
                  <a:cubicBezTo>
                    <a:pt x="336" y="84"/>
                    <a:pt x="336" y="84"/>
                    <a:pt x="336" y="85"/>
                  </a:cubicBezTo>
                  <a:cubicBezTo>
                    <a:pt x="336" y="85"/>
                    <a:pt x="336" y="85"/>
                    <a:pt x="336" y="86"/>
                  </a:cubicBezTo>
                  <a:cubicBezTo>
                    <a:pt x="336" y="87"/>
                    <a:pt x="337" y="87"/>
                    <a:pt x="336" y="87"/>
                  </a:cubicBezTo>
                  <a:cubicBezTo>
                    <a:pt x="336" y="88"/>
                    <a:pt x="336" y="88"/>
                    <a:pt x="336" y="88"/>
                  </a:cubicBezTo>
                  <a:cubicBezTo>
                    <a:pt x="337" y="89"/>
                    <a:pt x="337" y="89"/>
                    <a:pt x="337" y="89"/>
                  </a:cubicBezTo>
                  <a:cubicBezTo>
                    <a:pt x="337" y="90"/>
                    <a:pt x="337" y="90"/>
                    <a:pt x="338" y="90"/>
                  </a:cubicBezTo>
                  <a:cubicBezTo>
                    <a:pt x="338" y="90"/>
                    <a:pt x="338" y="91"/>
                    <a:pt x="338" y="91"/>
                  </a:cubicBezTo>
                  <a:cubicBezTo>
                    <a:pt x="338" y="92"/>
                    <a:pt x="339" y="94"/>
                    <a:pt x="339" y="95"/>
                  </a:cubicBezTo>
                  <a:cubicBezTo>
                    <a:pt x="339" y="95"/>
                    <a:pt x="340" y="96"/>
                    <a:pt x="339" y="97"/>
                  </a:cubicBezTo>
                  <a:cubicBezTo>
                    <a:pt x="339" y="98"/>
                    <a:pt x="339" y="98"/>
                    <a:pt x="339" y="99"/>
                  </a:cubicBezTo>
                  <a:cubicBezTo>
                    <a:pt x="339" y="100"/>
                    <a:pt x="339" y="100"/>
                    <a:pt x="339" y="101"/>
                  </a:cubicBezTo>
                  <a:cubicBezTo>
                    <a:pt x="339" y="102"/>
                    <a:pt x="339" y="103"/>
                    <a:pt x="339" y="103"/>
                  </a:cubicBezTo>
                  <a:cubicBezTo>
                    <a:pt x="339" y="104"/>
                    <a:pt x="339" y="105"/>
                    <a:pt x="339" y="105"/>
                  </a:cubicBezTo>
                  <a:cubicBezTo>
                    <a:pt x="340" y="106"/>
                    <a:pt x="340" y="106"/>
                    <a:pt x="340" y="106"/>
                  </a:cubicBezTo>
                  <a:cubicBezTo>
                    <a:pt x="340" y="106"/>
                    <a:pt x="340" y="106"/>
                    <a:pt x="340" y="106"/>
                  </a:cubicBezTo>
                  <a:cubicBezTo>
                    <a:pt x="340" y="107"/>
                    <a:pt x="340" y="106"/>
                    <a:pt x="340" y="107"/>
                  </a:cubicBezTo>
                  <a:cubicBezTo>
                    <a:pt x="340" y="109"/>
                    <a:pt x="340" y="110"/>
                    <a:pt x="340" y="110"/>
                  </a:cubicBezTo>
                  <a:cubicBezTo>
                    <a:pt x="340" y="111"/>
                    <a:pt x="339" y="111"/>
                    <a:pt x="339" y="111"/>
                  </a:cubicBezTo>
                  <a:cubicBezTo>
                    <a:pt x="340" y="111"/>
                    <a:pt x="340" y="112"/>
                    <a:pt x="340" y="112"/>
                  </a:cubicBezTo>
                  <a:cubicBezTo>
                    <a:pt x="340" y="112"/>
                    <a:pt x="339" y="113"/>
                    <a:pt x="339" y="113"/>
                  </a:cubicBezTo>
                  <a:cubicBezTo>
                    <a:pt x="339" y="113"/>
                    <a:pt x="340" y="114"/>
                    <a:pt x="339" y="114"/>
                  </a:cubicBezTo>
                  <a:cubicBezTo>
                    <a:pt x="339" y="115"/>
                    <a:pt x="339" y="116"/>
                    <a:pt x="340" y="116"/>
                  </a:cubicBezTo>
                  <a:cubicBezTo>
                    <a:pt x="340" y="116"/>
                    <a:pt x="340" y="116"/>
                    <a:pt x="341" y="117"/>
                  </a:cubicBezTo>
                  <a:cubicBezTo>
                    <a:pt x="341" y="117"/>
                    <a:pt x="341" y="117"/>
                    <a:pt x="341" y="118"/>
                  </a:cubicBezTo>
                  <a:cubicBezTo>
                    <a:pt x="342" y="118"/>
                    <a:pt x="342" y="118"/>
                    <a:pt x="342" y="119"/>
                  </a:cubicBezTo>
                  <a:cubicBezTo>
                    <a:pt x="342" y="119"/>
                    <a:pt x="342" y="120"/>
                    <a:pt x="342" y="121"/>
                  </a:cubicBezTo>
                  <a:cubicBezTo>
                    <a:pt x="341" y="121"/>
                    <a:pt x="341" y="122"/>
                    <a:pt x="341" y="122"/>
                  </a:cubicBezTo>
                  <a:cubicBezTo>
                    <a:pt x="341" y="123"/>
                    <a:pt x="341" y="123"/>
                    <a:pt x="341" y="124"/>
                  </a:cubicBezTo>
                  <a:cubicBezTo>
                    <a:pt x="341" y="125"/>
                    <a:pt x="341" y="125"/>
                    <a:pt x="341" y="125"/>
                  </a:cubicBezTo>
                  <a:cubicBezTo>
                    <a:pt x="340" y="126"/>
                    <a:pt x="340" y="127"/>
                    <a:pt x="341" y="127"/>
                  </a:cubicBezTo>
                  <a:cubicBezTo>
                    <a:pt x="341" y="127"/>
                    <a:pt x="341" y="128"/>
                    <a:pt x="341" y="128"/>
                  </a:cubicBezTo>
                  <a:cubicBezTo>
                    <a:pt x="341" y="129"/>
                    <a:pt x="341" y="129"/>
                    <a:pt x="341" y="130"/>
                  </a:cubicBezTo>
                  <a:cubicBezTo>
                    <a:pt x="341" y="131"/>
                    <a:pt x="341" y="131"/>
                    <a:pt x="341" y="132"/>
                  </a:cubicBezTo>
                  <a:cubicBezTo>
                    <a:pt x="341" y="132"/>
                    <a:pt x="341" y="133"/>
                    <a:pt x="341" y="133"/>
                  </a:cubicBezTo>
                  <a:cubicBezTo>
                    <a:pt x="341" y="134"/>
                    <a:pt x="342" y="134"/>
                    <a:pt x="342" y="135"/>
                  </a:cubicBezTo>
                  <a:cubicBezTo>
                    <a:pt x="342" y="135"/>
                    <a:pt x="342" y="135"/>
                    <a:pt x="342" y="136"/>
                  </a:cubicBezTo>
                  <a:cubicBezTo>
                    <a:pt x="343" y="137"/>
                    <a:pt x="343" y="138"/>
                    <a:pt x="343" y="138"/>
                  </a:cubicBezTo>
                  <a:cubicBezTo>
                    <a:pt x="343" y="138"/>
                    <a:pt x="343" y="139"/>
                    <a:pt x="343" y="139"/>
                  </a:cubicBezTo>
                  <a:cubicBezTo>
                    <a:pt x="343" y="140"/>
                    <a:pt x="343" y="140"/>
                    <a:pt x="343" y="141"/>
                  </a:cubicBezTo>
                  <a:cubicBezTo>
                    <a:pt x="344" y="142"/>
                    <a:pt x="344" y="142"/>
                    <a:pt x="344" y="143"/>
                  </a:cubicBezTo>
                  <a:cubicBezTo>
                    <a:pt x="344" y="143"/>
                    <a:pt x="344" y="144"/>
                    <a:pt x="344" y="145"/>
                  </a:cubicBezTo>
                  <a:cubicBezTo>
                    <a:pt x="344" y="146"/>
                    <a:pt x="346" y="148"/>
                    <a:pt x="346" y="149"/>
                  </a:cubicBezTo>
                  <a:cubicBezTo>
                    <a:pt x="346" y="149"/>
                    <a:pt x="346" y="150"/>
                    <a:pt x="347" y="150"/>
                  </a:cubicBezTo>
                  <a:cubicBezTo>
                    <a:pt x="347" y="150"/>
                    <a:pt x="347" y="151"/>
                    <a:pt x="347" y="151"/>
                  </a:cubicBezTo>
                  <a:cubicBezTo>
                    <a:pt x="347" y="151"/>
                    <a:pt x="347" y="151"/>
                    <a:pt x="347" y="152"/>
                  </a:cubicBezTo>
                  <a:cubicBezTo>
                    <a:pt x="348" y="152"/>
                    <a:pt x="348" y="153"/>
                    <a:pt x="348" y="153"/>
                  </a:cubicBezTo>
                  <a:cubicBezTo>
                    <a:pt x="348" y="154"/>
                    <a:pt x="348" y="154"/>
                    <a:pt x="348" y="154"/>
                  </a:cubicBezTo>
                  <a:cubicBezTo>
                    <a:pt x="349" y="155"/>
                    <a:pt x="349" y="157"/>
                    <a:pt x="350" y="157"/>
                  </a:cubicBezTo>
                  <a:cubicBezTo>
                    <a:pt x="351" y="158"/>
                    <a:pt x="350" y="158"/>
                    <a:pt x="351" y="159"/>
                  </a:cubicBezTo>
                  <a:cubicBezTo>
                    <a:pt x="351" y="159"/>
                    <a:pt x="352" y="160"/>
                    <a:pt x="353" y="161"/>
                  </a:cubicBezTo>
                  <a:cubicBezTo>
                    <a:pt x="353" y="161"/>
                    <a:pt x="354" y="161"/>
                    <a:pt x="354" y="162"/>
                  </a:cubicBezTo>
                  <a:cubicBezTo>
                    <a:pt x="353" y="163"/>
                    <a:pt x="354" y="163"/>
                    <a:pt x="354" y="163"/>
                  </a:cubicBezTo>
                  <a:cubicBezTo>
                    <a:pt x="354" y="164"/>
                    <a:pt x="354" y="164"/>
                    <a:pt x="354" y="164"/>
                  </a:cubicBezTo>
                  <a:cubicBezTo>
                    <a:pt x="354" y="164"/>
                    <a:pt x="355" y="164"/>
                    <a:pt x="355" y="164"/>
                  </a:cubicBezTo>
                  <a:cubicBezTo>
                    <a:pt x="355" y="165"/>
                    <a:pt x="355" y="165"/>
                    <a:pt x="355" y="165"/>
                  </a:cubicBezTo>
                  <a:cubicBezTo>
                    <a:pt x="355" y="166"/>
                    <a:pt x="354" y="166"/>
                    <a:pt x="354" y="166"/>
                  </a:cubicBezTo>
                  <a:cubicBezTo>
                    <a:pt x="355" y="166"/>
                    <a:pt x="356" y="166"/>
                    <a:pt x="356" y="167"/>
                  </a:cubicBezTo>
                  <a:cubicBezTo>
                    <a:pt x="356" y="167"/>
                    <a:pt x="356" y="167"/>
                    <a:pt x="356" y="168"/>
                  </a:cubicBezTo>
                  <a:cubicBezTo>
                    <a:pt x="355" y="168"/>
                    <a:pt x="355" y="168"/>
                    <a:pt x="355" y="168"/>
                  </a:cubicBezTo>
                  <a:cubicBezTo>
                    <a:pt x="355" y="169"/>
                    <a:pt x="355" y="169"/>
                    <a:pt x="355" y="169"/>
                  </a:cubicBezTo>
                  <a:cubicBezTo>
                    <a:pt x="355" y="170"/>
                    <a:pt x="355" y="170"/>
                    <a:pt x="355" y="170"/>
                  </a:cubicBezTo>
                  <a:cubicBezTo>
                    <a:pt x="355" y="171"/>
                    <a:pt x="355" y="172"/>
                    <a:pt x="355" y="172"/>
                  </a:cubicBezTo>
                  <a:cubicBezTo>
                    <a:pt x="355" y="172"/>
                    <a:pt x="355" y="173"/>
                    <a:pt x="354" y="173"/>
                  </a:cubicBezTo>
                  <a:cubicBezTo>
                    <a:pt x="354" y="173"/>
                    <a:pt x="355" y="174"/>
                    <a:pt x="355" y="174"/>
                  </a:cubicBezTo>
                  <a:cubicBezTo>
                    <a:pt x="355" y="174"/>
                    <a:pt x="354" y="174"/>
                    <a:pt x="354" y="174"/>
                  </a:cubicBezTo>
                  <a:cubicBezTo>
                    <a:pt x="355" y="175"/>
                    <a:pt x="355" y="175"/>
                    <a:pt x="354" y="175"/>
                  </a:cubicBezTo>
                  <a:cubicBezTo>
                    <a:pt x="354" y="175"/>
                    <a:pt x="354" y="176"/>
                    <a:pt x="354" y="176"/>
                  </a:cubicBezTo>
                  <a:cubicBezTo>
                    <a:pt x="354" y="176"/>
                    <a:pt x="354" y="176"/>
                    <a:pt x="354" y="176"/>
                  </a:cubicBezTo>
                  <a:cubicBezTo>
                    <a:pt x="354" y="177"/>
                    <a:pt x="354" y="177"/>
                    <a:pt x="354" y="177"/>
                  </a:cubicBezTo>
                  <a:cubicBezTo>
                    <a:pt x="354" y="177"/>
                    <a:pt x="354" y="177"/>
                    <a:pt x="353" y="178"/>
                  </a:cubicBezTo>
                  <a:cubicBezTo>
                    <a:pt x="353" y="178"/>
                    <a:pt x="353" y="179"/>
                    <a:pt x="353" y="179"/>
                  </a:cubicBezTo>
                  <a:cubicBezTo>
                    <a:pt x="353" y="180"/>
                    <a:pt x="353" y="180"/>
                    <a:pt x="353" y="180"/>
                  </a:cubicBezTo>
                  <a:cubicBezTo>
                    <a:pt x="353" y="181"/>
                    <a:pt x="353" y="182"/>
                    <a:pt x="352" y="182"/>
                  </a:cubicBezTo>
                  <a:cubicBezTo>
                    <a:pt x="352" y="182"/>
                    <a:pt x="353" y="182"/>
                    <a:pt x="352" y="183"/>
                  </a:cubicBezTo>
                  <a:cubicBezTo>
                    <a:pt x="351" y="185"/>
                    <a:pt x="351" y="185"/>
                    <a:pt x="351" y="185"/>
                  </a:cubicBezTo>
                  <a:cubicBezTo>
                    <a:pt x="351" y="186"/>
                    <a:pt x="351" y="186"/>
                    <a:pt x="350" y="187"/>
                  </a:cubicBezTo>
                  <a:cubicBezTo>
                    <a:pt x="350" y="188"/>
                    <a:pt x="350" y="188"/>
                    <a:pt x="350" y="188"/>
                  </a:cubicBezTo>
                  <a:cubicBezTo>
                    <a:pt x="349" y="189"/>
                    <a:pt x="349" y="189"/>
                    <a:pt x="349" y="190"/>
                  </a:cubicBezTo>
                  <a:cubicBezTo>
                    <a:pt x="349" y="190"/>
                    <a:pt x="349" y="191"/>
                    <a:pt x="349" y="191"/>
                  </a:cubicBezTo>
                  <a:cubicBezTo>
                    <a:pt x="349" y="192"/>
                    <a:pt x="349" y="191"/>
                    <a:pt x="348" y="192"/>
                  </a:cubicBezTo>
                  <a:cubicBezTo>
                    <a:pt x="348" y="193"/>
                    <a:pt x="348" y="192"/>
                    <a:pt x="348" y="194"/>
                  </a:cubicBezTo>
                  <a:cubicBezTo>
                    <a:pt x="348" y="195"/>
                    <a:pt x="348" y="195"/>
                    <a:pt x="348" y="195"/>
                  </a:cubicBezTo>
                  <a:cubicBezTo>
                    <a:pt x="348" y="195"/>
                    <a:pt x="348" y="196"/>
                    <a:pt x="348" y="195"/>
                  </a:cubicBezTo>
                  <a:cubicBezTo>
                    <a:pt x="348" y="195"/>
                    <a:pt x="348" y="195"/>
                    <a:pt x="348" y="195"/>
                  </a:cubicBezTo>
                  <a:cubicBezTo>
                    <a:pt x="347" y="196"/>
                    <a:pt x="347" y="196"/>
                    <a:pt x="347" y="196"/>
                  </a:cubicBezTo>
                  <a:cubicBezTo>
                    <a:pt x="347" y="196"/>
                    <a:pt x="347" y="196"/>
                    <a:pt x="347" y="196"/>
                  </a:cubicBezTo>
                  <a:cubicBezTo>
                    <a:pt x="347" y="196"/>
                    <a:pt x="347" y="197"/>
                    <a:pt x="346" y="197"/>
                  </a:cubicBezTo>
                  <a:cubicBezTo>
                    <a:pt x="346" y="197"/>
                    <a:pt x="346" y="198"/>
                    <a:pt x="346" y="198"/>
                  </a:cubicBezTo>
                  <a:cubicBezTo>
                    <a:pt x="346" y="198"/>
                    <a:pt x="347" y="198"/>
                    <a:pt x="346" y="198"/>
                  </a:cubicBezTo>
                  <a:cubicBezTo>
                    <a:pt x="346" y="198"/>
                    <a:pt x="346" y="199"/>
                    <a:pt x="345" y="199"/>
                  </a:cubicBezTo>
                  <a:cubicBezTo>
                    <a:pt x="345" y="199"/>
                    <a:pt x="345" y="198"/>
                    <a:pt x="345" y="199"/>
                  </a:cubicBezTo>
                  <a:cubicBezTo>
                    <a:pt x="344" y="199"/>
                    <a:pt x="344" y="200"/>
                    <a:pt x="344" y="200"/>
                  </a:cubicBezTo>
                  <a:cubicBezTo>
                    <a:pt x="344" y="200"/>
                    <a:pt x="343" y="200"/>
                    <a:pt x="343" y="201"/>
                  </a:cubicBezTo>
                  <a:cubicBezTo>
                    <a:pt x="344" y="201"/>
                    <a:pt x="344" y="201"/>
                    <a:pt x="344" y="201"/>
                  </a:cubicBezTo>
                  <a:cubicBezTo>
                    <a:pt x="344" y="201"/>
                    <a:pt x="343" y="202"/>
                    <a:pt x="343" y="202"/>
                  </a:cubicBezTo>
                  <a:cubicBezTo>
                    <a:pt x="343" y="202"/>
                    <a:pt x="343" y="202"/>
                    <a:pt x="343" y="202"/>
                  </a:cubicBezTo>
                  <a:cubicBezTo>
                    <a:pt x="343" y="203"/>
                    <a:pt x="343" y="203"/>
                    <a:pt x="343" y="203"/>
                  </a:cubicBezTo>
                  <a:cubicBezTo>
                    <a:pt x="343" y="203"/>
                    <a:pt x="344" y="203"/>
                    <a:pt x="343" y="203"/>
                  </a:cubicBezTo>
                  <a:cubicBezTo>
                    <a:pt x="343" y="203"/>
                    <a:pt x="343" y="204"/>
                    <a:pt x="342" y="204"/>
                  </a:cubicBezTo>
                  <a:cubicBezTo>
                    <a:pt x="342" y="204"/>
                    <a:pt x="342" y="204"/>
                    <a:pt x="342" y="204"/>
                  </a:cubicBezTo>
                  <a:cubicBezTo>
                    <a:pt x="341" y="204"/>
                    <a:pt x="341" y="204"/>
                    <a:pt x="341" y="204"/>
                  </a:cubicBezTo>
                  <a:cubicBezTo>
                    <a:pt x="340" y="204"/>
                    <a:pt x="340" y="205"/>
                    <a:pt x="340" y="204"/>
                  </a:cubicBezTo>
                  <a:cubicBezTo>
                    <a:pt x="340" y="204"/>
                    <a:pt x="340" y="204"/>
                    <a:pt x="339" y="204"/>
                  </a:cubicBezTo>
                  <a:cubicBezTo>
                    <a:pt x="339" y="203"/>
                    <a:pt x="339" y="204"/>
                    <a:pt x="339" y="203"/>
                  </a:cubicBezTo>
                  <a:cubicBezTo>
                    <a:pt x="339" y="202"/>
                    <a:pt x="339" y="202"/>
                    <a:pt x="339" y="202"/>
                  </a:cubicBezTo>
                  <a:cubicBezTo>
                    <a:pt x="339" y="202"/>
                    <a:pt x="337" y="202"/>
                    <a:pt x="337" y="202"/>
                  </a:cubicBezTo>
                  <a:cubicBezTo>
                    <a:pt x="337" y="201"/>
                    <a:pt x="337" y="201"/>
                    <a:pt x="336" y="201"/>
                  </a:cubicBezTo>
                  <a:cubicBezTo>
                    <a:pt x="336" y="201"/>
                    <a:pt x="336" y="201"/>
                    <a:pt x="335" y="201"/>
                  </a:cubicBezTo>
                  <a:cubicBezTo>
                    <a:pt x="335" y="200"/>
                    <a:pt x="334" y="200"/>
                    <a:pt x="334" y="199"/>
                  </a:cubicBezTo>
                  <a:cubicBezTo>
                    <a:pt x="334" y="199"/>
                    <a:pt x="334" y="199"/>
                    <a:pt x="334" y="199"/>
                  </a:cubicBezTo>
                  <a:cubicBezTo>
                    <a:pt x="333" y="199"/>
                    <a:pt x="333" y="199"/>
                    <a:pt x="333" y="198"/>
                  </a:cubicBezTo>
                  <a:cubicBezTo>
                    <a:pt x="332" y="198"/>
                    <a:pt x="332" y="198"/>
                    <a:pt x="332" y="197"/>
                  </a:cubicBezTo>
                  <a:cubicBezTo>
                    <a:pt x="333" y="197"/>
                    <a:pt x="333" y="197"/>
                    <a:pt x="332" y="197"/>
                  </a:cubicBezTo>
                  <a:cubicBezTo>
                    <a:pt x="332" y="196"/>
                    <a:pt x="332" y="196"/>
                    <a:pt x="332" y="196"/>
                  </a:cubicBezTo>
                  <a:cubicBezTo>
                    <a:pt x="332" y="195"/>
                    <a:pt x="332" y="196"/>
                    <a:pt x="332" y="195"/>
                  </a:cubicBezTo>
                  <a:cubicBezTo>
                    <a:pt x="332" y="194"/>
                    <a:pt x="333" y="195"/>
                    <a:pt x="332" y="194"/>
                  </a:cubicBezTo>
                  <a:cubicBezTo>
                    <a:pt x="332" y="193"/>
                    <a:pt x="332" y="193"/>
                    <a:pt x="332" y="193"/>
                  </a:cubicBezTo>
                  <a:cubicBezTo>
                    <a:pt x="332" y="192"/>
                    <a:pt x="332" y="192"/>
                    <a:pt x="331" y="191"/>
                  </a:cubicBezTo>
                  <a:cubicBezTo>
                    <a:pt x="331" y="191"/>
                    <a:pt x="331" y="192"/>
                    <a:pt x="331" y="191"/>
                  </a:cubicBezTo>
                  <a:cubicBezTo>
                    <a:pt x="330" y="190"/>
                    <a:pt x="330" y="190"/>
                    <a:pt x="330" y="189"/>
                  </a:cubicBezTo>
                  <a:cubicBezTo>
                    <a:pt x="330" y="189"/>
                    <a:pt x="330" y="189"/>
                    <a:pt x="330" y="188"/>
                  </a:cubicBezTo>
                  <a:cubicBezTo>
                    <a:pt x="330" y="188"/>
                    <a:pt x="330" y="187"/>
                    <a:pt x="330" y="187"/>
                  </a:cubicBezTo>
                  <a:cubicBezTo>
                    <a:pt x="330" y="186"/>
                    <a:pt x="330" y="186"/>
                    <a:pt x="330" y="185"/>
                  </a:cubicBezTo>
                  <a:cubicBezTo>
                    <a:pt x="329" y="185"/>
                    <a:pt x="329" y="185"/>
                    <a:pt x="329" y="185"/>
                  </a:cubicBezTo>
                  <a:cubicBezTo>
                    <a:pt x="329" y="184"/>
                    <a:pt x="329" y="184"/>
                    <a:pt x="329" y="184"/>
                  </a:cubicBezTo>
                  <a:cubicBezTo>
                    <a:pt x="328" y="184"/>
                    <a:pt x="328" y="184"/>
                    <a:pt x="328" y="184"/>
                  </a:cubicBezTo>
                  <a:cubicBezTo>
                    <a:pt x="328" y="183"/>
                    <a:pt x="327" y="183"/>
                    <a:pt x="327" y="182"/>
                  </a:cubicBezTo>
                  <a:cubicBezTo>
                    <a:pt x="326" y="182"/>
                    <a:pt x="326" y="182"/>
                    <a:pt x="326" y="181"/>
                  </a:cubicBezTo>
                  <a:cubicBezTo>
                    <a:pt x="326" y="181"/>
                    <a:pt x="327" y="181"/>
                    <a:pt x="327" y="180"/>
                  </a:cubicBezTo>
                  <a:cubicBezTo>
                    <a:pt x="327" y="180"/>
                    <a:pt x="327" y="181"/>
                    <a:pt x="327" y="180"/>
                  </a:cubicBezTo>
                  <a:cubicBezTo>
                    <a:pt x="327" y="179"/>
                    <a:pt x="327" y="179"/>
                    <a:pt x="327" y="179"/>
                  </a:cubicBezTo>
                  <a:cubicBezTo>
                    <a:pt x="327" y="178"/>
                    <a:pt x="326" y="178"/>
                    <a:pt x="327" y="178"/>
                  </a:cubicBezTo>
                  <a:cubicBezTo>
                    <a:pt x="327" y="177"/>
                    <a:pt x="327" y="177"/>
                    <a:pt x="327" y="177"/>
                  </a:cubicBezTo>
                  <a:cubicBezTo>
                    <a:pt x="327" y="176"/>
                    <a:pt x="327" y="176"/>
                    <a:pt x="327" y="176"/>
                  </a:cubicBezTo>
                  <a:cubicBezTo>
                    <a:pt x="326" y="176"/>
                    <a:pt x="324" y="176"/>
                    <a:pt x="324" y="176"/>
                  </a:cubicBezTo>
                  <a:cubicBezTo>
                    <a:pt x="324" y="176"/>
                    <a:pt x="323" y="175"/>
                    <a:pt x="323" y="175"/>
                  </a:cubicBezTo>
                  <a:cubicBezTo>
                    <a:pt x="322" y="175"/>
                    <a:pt x="322" y="175"/>
                    <a:pt x="322" y="176"/>
                  </a:cubicBezTo>
                  <a:cubicBezTo>
                    <a:pt x="321" y="176"/>
                    <a:pt x="321" y="176"/>
                    <a:pt x="321" y="176"/>
                  </a:cubicBezTo>
                  <a:cubicBezTo>
                    <a:pt x="321" y="176"/>
                    <a:pt x="320" y="177"/>
                    <a:pt x="320" y="177"/>
                  </a:cubicBezTo>
                  <a:cubicBezTo>
                    <a:pt x="320" y="177"/>
                    <a:pt x="320" y="176"/>
                    <a:pt x="320" y="176"/>
                  </a:cubicBezTo>
                  <a:cubicBezTo>
                    <a:pt x="319" y="176"/>
                    <a:pt x="319" y="176"/>
                    <a:pt x="319" y="176"/>
                  </a:cubicBezTo>
                  <a:cubicBezTo>
                    <a:pt x="319" y="176"/>
                    <a:pt x="319" y="177"/>
                    <a:pt x="318" y="177"/>
                  </a:cubicBezTo>
                  <a:cubicBezTo>
                    <a:pt x="318" y="177"/>
                    <a:pt x="317" y="177"/>
                    <a:pt x="317" y="177"/>
                  </a:cubicBezTo>
                  <a:cubicBezTo>
                    <a:pt x="317" y="177"/>
                    <a:pt x="316" y="178"/>
                    <a:pt x="316" y="178"/>
                  </a:cubicBezTo>
                  <a:cubicBezTo>
                    <a:pt x="316" y="179"/>
                    <a:pt x="316" y="179"/>
                    <a:pt x="315" y="179"/>
                  </a:cubicBezTo>
                  <a:cubicBezTo>
                    <a:pt x="315" y="179"/>
                    <a:pt x="315" y="179"/>
                    <a:pt x="314" y="180"/>
                  </a:cubicBezTo>
                  <a:cubicBezTo>
                    <a:pt x="314" y="180"/>
                    <a:pt x="314" y="181"/>
                    <a:pt x="314" y="181"/>
                  </a:cubicBezTo>
                  <a:cubicBezTo>
                    <a:pt x="314" y="182"/>
                    <a:pt x="314" y="182"/>
                    <a:pt x="314" y="183"/>
                  </a:cubicBezTo>
                  <a:cubicBezTo>
                    <a:pt x="314" y="183"/>
                    <a:pt x="314" y="184"/>
                    <a:pt x="314" y="184"/>
                  </a:cubicBezTo>
                  <a:cubicBezTo>
                    <a:pt x="314" y="184"/>
                    <a:pt x="315" y="184"/>
                    <a:pt x="315" y="185"/>
                  </a:cubicBezTo>
                  <a:cubicBezTo>
                    <a:pt x="315" y="185"/>
                    <a:pt x="315" y="186"/>
                    <a:pt x="315" y="186"/>
                  </a:cubicBezTo>
                  <a:cubicBezTo>
                    <a:pt x="315" y="186"/>
                    <a:pt x="315" y="187"/>
                    <a:pt x="315" y="187"/>
                  </a:cubicBezTo>
                  <a:cubicBezTo>
                    <a:pt x="315" y="188"/>
                    <a:pt x="315" y="188"/>
                    <a:pt x="315" y="189"/>
                  </a:cubicBezTo>
                  <a:cubicBezTo>
                    <a:pt x="315" y="189"/>
                    <a:pt x="315" y="189"/>
                    <a:pt x="315" y="190"/>
                  </a:cubicBezTo>
                  <a:cubicBezTo>
                    <a:pt x="315" y="190"/>
                    <a:pt x="315" y="191"/>
                    <a:pt x="316" y="191"/>
                  </a:cubicBezTo>
                  <a:cubicBezTo>
                    <a:pt x="316" y="192"/>
                    <a:pt x="316" y="192"/>
                    <a:pt x="316" y="193"/>
                  </a:cubicBezTo>
                  <a:cubicBezTo>
                    <a:pt x="316" y="193"/>
                    <a:pt x="316" y="192"/>
                    <a:pt x="317" y="195"/>
                  </a:cubicBezTo>
                  <a:cubicBezTo>
                    <a:pt x="317" y="197"/>
                    <a:pt x="317" y="198"/>
                    <a:pt x="318" y="198"/>
                  </a:cubicBezTo>
                  <a:cubicBezTo>
                    <a:pt x="318" y="199"/>
                    <a:pt x="318" y="200"/>
                    <a:pt x="319" y="200"/>
                  </a:cubicBezTo>
                  <a:cubicBezTo>
                    <a:pt x="319" y="200"/>
                    <a:pt x="320" y="200"/>
                    <a:pt x="319" y="201"/>
                  </a:cubicBezTo>
                  <a:cubicBezTo>
                    <a:pt x="319" y="201"/>
                    <a:pt x="319" y="202"/>
                    <a:pt x="318" y="202"/>
                  </a:cubicBezTo>
                  <a:cubicBezTo>
                    <a:pt x="318" y="202"/>
                    <a:pt x="318" y="203"/>
                    <a:pt x="317" y="203"/>
                  </a:cubicBezTo>
                  <a:cubicBezTo>
                    <a:pt x="317" y="203"/>
                    <a:pt x="317" y="203"/>
                    <a:pt x="317" y="204"/>
                  </a:cubicBezTo>
                  <a:cubicBezTo>
                    <a:pt x="317" y="205"/>
                    <a:pt x="316" y="205"/>
                    <a:pt x="316" y="206"/>
                  </a:cubicBezTo>
                  <a:cubicBezTo>
                    <a:pt x="316" y="206"/>
                    <a:pt x="316" y="207"/>
                    <a:pt x="317" y="208"/>
                  </a:cubicBezTo>
                  <a:cubicBezTo>
                    <a:pt x="317" y="208"/>
                    <a:pt x="317" y="208"/>
                    <a:pt x="317" y="208"/>
                  </a:cubicBezTo>
                  <a:cubicBezTo>
                    <a:pt x="317" y="208"/>
                    <a:pt x="317" y="210"/>
                    <a:pt x="317" y="210"/>
                  </a:cubicBezTo>
                  <a:cubicBezTo>
                    <a:pt x="318" y="210"/>
                    <a:pt x="318" y="210"/>
                    <a:pt x="318" y="210"/>
                  </a:cubicBezTo>
                  <a:cubicBezTo>
                    <a:pt x="319" y="211"/>
                    <a:pt x="319" y="212"/>
                    <a:pt x="319" y="212"/>
                  </a:cubicBezTo>
                  <a:cubicBezTo>
                    <a:pt x="320" y="212"/>
                    <a:pt x="320" y="212"/>
                    <a:pt x="320" y="212"/>
                  </a:cubicBezTo>
                  <a:cubicBezTo>
                    <a:pt x="321" y="212"/>
                    <a:pt x="320" y="212"/>
                    <a:pt x="321" y="212"/>
                  </a:cubicBezTo>
                  <a:cubicBezTo>
                    <a:pt x="322" y="213"/>
                    <a:pt x="322" y="213"/>
                    <a:pt x="322" y="213"/>
                  </a:cubicBezTo>
                  <a:cubicBezTo>
                    <a:pt x="322" y="213"/>
                    <a:pt x="322" y="213"/>
                    <a:pt x="322" y="213"/>
                  </a:cubicBezTo>
                  <a:cubicBezTo>
                    <a:pt x="322" y="213"/>
                    <a:pt x="323" y="213"/>
                    <a:pt x="323" y="213"/>
                  </a:cubicBezTo>
                  <a:cubicBezTo>
                    <a:pt x="323" y="214"/>
                    <a:pt x="325" y="214"/>
                    <a:pt x="325" y="214"/>
                  </a:cubicBezTo>
                  <a:cubicBezTo>
                    <a:pt x="325" y="214"/>
                    <a:pt x="325" y="216"/>
                    <a:pt x="325" y="216"/>
                  </a:cubicBezTo>
                  <a:cubicBezTo>
                    <a:pt x="325" y="216"/>
                    <a:pt x="325" y="216"/>
                    <a:pt x="325" y="216"/>
                  </a:cubicBezTo>
                  <a:cubicBezTo>
                    <a:pt x="324" y="217"/>
                    <a:pt x="324" y="218"/>
                    <a:pt x="324" y="219"/>
                  </a:cubicBezTo>
                  <a:cubicBezTo>
                    <a:pt x="324" y="219"/>
                    <a:pt x="323" y="220"/>
                    <a:pt x="323" y="221"/>
                  </a:cubicBezTo>
                  <a:cubicBezTo>
                    <a:pt x="323" y="221"/>
                    <a:pt x="323" y="222"/>
                    <a:pt x="323" y="223"/>
                  </a:cubicBezTo>
                  <a:cubicBezTo>
                    <a:pt x="323" y="223"/>
                    <a:pt x="324" y="225"/>
                    <a:pt x="324" y="225"/>
                  </a:cubicBezTo>
                  <a:cubicBezTo>
                    <a:pt x="324" y="225"/>
                    <a:pt x="323" y="226"/>
                    <a:pt x="324" y="226"/>
                  </a:cubicBezTo>
                  <a:cubicBezTo>
                    <a:pt x="325" y="226"/>
                    <a:pt x="325" y="227"/>
                    <a:pt x="325" y="227"/>
                  </a:cubicBezTo>
                  <a:cubicBezTo>
                    <a:pt x="325" y="227"/>
                    <a:pt x="325" y="227"/>
                    <a:pt x="325" y="227"/>
                  </a:cubicBezTo>
                  <a:cubicBezTo>
                    <a:pt x="325" y="228"/>
                    <a:pt x="325" y="228"/>
                    <a:pt x="325" y="228"/>
                  </a:cubicBezTo>
                  <a:cubicBezTo>
                    <a:pt x="325" y="228"/>
                    <a:pt x="324" y="228"/>
                    <a:pt x="324" y="229"/>
                  </a:cubicBezTo>
                  <a:cubicBezTo>
                    <a:pt x="325" y="230"/>
                    <a:pt x="325" y="231"/>
                    <a:pt x="325" y="231"/>
                  </a:cubicBezTo>
                  <a:cubicBezTo>
                    <a:pt x="325" y="232"/>
                    <a:pt x="325" y="233"/>
                    <a:pt x="324" y="233"/>
                  </a:cubicBezTo>
                  <a:cubicBezTo>
                    <a:pt x="324" y="233"/>
                    <a:pt x="324" y="234"/>
                    <a:pt x="324" y="234"/>
                  </a:cubicBezTo>
                  <a:cubicBezTo>
                    <a:pt x="324" y="234"/>
                    <a:pt x="323" y="235"/>
                    <a:pt x="323" y="235"/>
                  </a:cubicBezTo>
                  <a:cubicBezTo>
                    <a:pt x="323" y="235"/>
                    <a:pt x="323" y="235"/>
                    <a:pt x="323" y="236"/>
                  </a:cubicBezTo>
                  <a:cubicBezTo>
                    <a:pt x="323" y="236"/>
                    <a:pt x="323" y="236"/>
                    <a:pt x="323" y="237"/>
                  </a:cubicBezTo>
                  <a:cubicBezTo>
                    <a:pt x="322" y="237"/>
                    <a:pt x="322" y="237"/>
                    <a:pt x="322" y="238"/>
                  </a:cubicBezTo>
                  <a:cubicBezTo>
                    <a:pt x="321" y="238"/>
                    <a:pt x="321" y="239"/>
                    <a:pt x="321" y="239"/>
                  </a:cubicBezTo>
                  <a:cubicBezTo>
                    <a:pt x="321" y="239"/>
                    <a:pt x="320" y="240"/>
                    <a:pt x="320" y="240"/>
                  </a:cubicBezTo>
                  <a:cubicBezTo>
                    <a:pt x="320" y="240"/>
                    <a:pt x="320" y="240"/>
                    <a:pt x="319" y="241"/>
                  </a:cubicBezTo>
                  <a:cubicBezTo>
                    <a:pt x="319" y="241"/>
                    <a:pt x="319" y="241"/>
                    <a:pt x="319" y="241"/>
                  </a:cubicBezTo>
                  <a:cubicBezTo>
                    <a:pt x="319" y="241"/>
                    <a:pt x="318" y="241"/>
                    <a:pt x="318" y="242"/>
                  </a:cubicBezTo>
                  <a:cubicBezTo>
                    <a:pt x="319" y="242"/>
                    <a:pt x="319" y="243"/>
                    <a:pt x="319" y="244"/>
                  </a:cubicBezTo>
                  <a:cubicBezTo>
                    <a:pt x="319" y="244"/>
                    <a:pt x="319" y="245"/>
                    <a:pt x="320" y="245"/>
                  </a:cubicBezTo>
                  <a:cubicBezTo>
                    <a:pt x="320" y="246"/>
                    <a:pt x="321" y="246"/>
                    <a:pt x="321" y="246"/>
                  </a:cubicBezTo>
                  <a:cubicBezTo>
                    <a:pt x="321" y="246"/>
                    <a:pt x="321" y="247"/>
                    <a:pt x="321" y="247"/>
                  </a:cubicBezTo>
                  <a:cubicBezTo>
                    <a:pt x="322" y="247"/>
                    <a:pt x="322" y="247"/>
                    <a:pt x="322" y="247"/>
                  </a:cubicBezTo>
                  <a:cubicBezTo>
                    <a:pt x="321" y="248"/>
                    <a:pt x="321" y="248"/>
                    <a:pt x="320" y="248"/>
                  </a:cubicBezTo>
                  <a:cubicBezTo>
                    <a:pt x="319" y="248"/>
                    <a:pt x="318" y="248"/>
                    <a:pt x="317" y="249"/>
                  </a:cubicBezTo>
                  <a:cubicBezTo>
                    <a:pt x="317" y="249"/>
                    <a:pt x="316" y="249"/>
                    <a:pt x="316" y="249"/>
                  </a:cubicBezTo>
                  <a:cubicBezTo>
                    <a:pt x="315" y="249"/>
                    <a:pt x="315" y="249"/>
                    <a:pt x="314" y="250"/>
                  </a:cubicBezTo>
                  <a:cubicBezTo>
                    <a:pt x="312" y="251"/>
                    <a:pt x="312" y="251"/>
                    <a:pt x="312" y="252"/>
                  </a:cubicBezTo>
                  <a:cubicBezTo>
                    <a:pt x="312" y="252"/>
                    <a:pt x="312" y="252"/>
                    <a:pt x="312" y="253"/>
                  </a:cubicBezTo>
                  <a:cubicBezTo>
                    <a:pt x="312" y="253"/>
                    <a:pt x="311" y="254"/>
                    <a:pt x="311" y="254"/>
                  </a:cubicBezTo>
                  <a:cubicBezTo>
                    <a:pt x="310" y="255"/>
                    <a:pt x="310" y="255"/>
                    <a:pt x="310" y="256"/>
                  </a:cubicBezTo>
                  <a:cubicBezTo>
                    <a:pt x="309" y="257"/>
                    <a:pt x="309" y="257"/>
                    <a:pt x="309" y="258"/>
                  </a:cubicBezTo>
                  <a:cubicBezTo>
                    <a:pt x="309" y="259"/>
                    <a:pt x="309" y="259"/>
                    <a:pt x="309" y="260"/>
                  </a:cubicBezTo>
                  <a:cubicBezTo>
                    <a:pt x="308" y="260"/>
                    <a:pt x="309" y="260"/>
                    <a:pt x="308" y="261"/>
                  </a:cubicBezTo>
                  <a:cubicBezTo>
                    <a:pt x="307" y="262"/>
                    <a:pt x="306" y="265"/>
                    <a:pt x="306" y="265"/>
                  </a:cubicBezTo>
                  <a:cubicBezTo>
                    <a:pt x="306" y="265"/>
                    <a:pt x="306" y="266"/>
                    <a:pt x="306" y="267"/>
                  </a:cubicBezTo>
                  <a:cubicBezTo>
                    <a:pt x="305" y="267"/>
                    <a:pt x="305" y="267"/>
                    <a:pt x="305" y="268"/>
                  </a:cubicBezTo>
                  <a:cubicBezTo>
                    <a:pt x="305" y="268"/>
                    <a:pt x="304" y="268"/>
                    <a:pt x="304" y="269"/>
                  </a:cubicBezTo>
                  <a:cubicBezTo>
                    <a:pt x="304" y="270"/>
                    <a:pt x="304" y="271"/>
                    <a:pt x="304" y="271"/>
                  </a:cubicBezTo>
                  <a:cubicBezTo>
                    <a:pt x="303" y="272"/>
                    <a:pt x="303" y="272"/>
                    <a:pt x="303" y="273"/>
                  </a:cubicBezTo>
                  <a:cubicBezTo>
                    <a:pt x="303" y="274"/>
                    <a:pt x="303" y="274"/>
                    <a:pt x="303" y="275"/>
                  </a:cubicBezTo>
                  <a:cubicBezTo>
                    <a:pt x="304" y="275"/>
                    <a:pt x="305" y="276"/>
                    <a:pt x="305" y="277"/>
                  </a:cubicBezTo>
                  <a:cubicBezTo>
                    <a:pt x="305" y="277"/>
                    <a:pt x="306" y="277"/>
                    <a:pt x="305" y="278"/>
                  </a:cubicBezTo>
                  <a:cubicBezTo>
                    <a:pt x="305" y="278"/>
                    <a:pt x="305" y="279"/>
                    <a:pt x="305" y="279"/>
                  </a:cubicBezTo>
                  <a:cubicBezTo>
                    <a:pt x="305" y="279"/>
                    <a:pt x="306" y="279"/>
                    <a:pt x="306" y="280"/>
                  </a:cubicBezTo>
                  <a:cubicBezTo>
                    <a:pt x="306" y="280"/>
                    <a:pt x="306" y="281"/>
                    <a:pt x="306" y="281"/>
                  </a:cubicBezTo>
                  <a:cubicBezTo>
                    <a:pt x="306" y="281"/>
                    <a:pt x="306" y="282"/>
                    <a:pt x="306" y="282"/>
                  </a:cubicBezTo>
                  <a:cubicBezTo>
                    <a:pt x="306" y="283"/>
                    <a:pt x="306" y="283"/>
                    <a:pt x="306" y="284"/>
                  </a:cubicBezTo>
                  <a:cubicBezTo>
                    <a:pt x="306" y="284"/>
                    <a:pt x="307" y="284"/>
                    <a:pt x="307" y="284"/>
                  </a:cubicBezTo>
                  <a:cubicBezTo>
                    <a:pt x="307" y="285"/>
                    <a:pt x="307" y="285"/>
                    <a:pt x="307" y="285"/>
                  </a:cubicBezTo>
                  <a:cubicBezTo>
                    <a:pt x="307" y="286"/>
                    <a:pt x="306" y="286"/>
                    <a:pt x="307" y="286"/>
                  </a:cubicBezTo>
                  <a:cubicBezTo>
                    <a:pt x="307" y="287"/>
                    <a:pt x="308" y="287"/>
                    <a:pt x="307" y="287"/>
                  </a:cubicBezTo>
                  <a:cubicBezTo>
                    <a:pt x="307" y="288"/>
                    <a:pt x="306" y="288"/>
                    <a:pt x="306" y="289"/>
                  </a:cubicBezTo>
                  <a:cubicBezTo>
                    <a:pt x="307" y="289"/>
                    <a:pt x="307" y="289"/>
                    <a:pt x="307" y="289"/>
                  </a:cubicBezTo>
                  <a:cubicBezTo>
                    <a:pt x="308" y="289"/>
                    <a:pt x="308" y="290"/>
                    <a:pt x="308" y="290"/>
                  </a:cubicBezTo>
                  <a:cubicBezTo>
                    <a:pt x="308" y="290"/>
                    <a:pt x="309" y="290"/>
                    <a:pt x="309" y="290"/>
                  </a:cubicBezTo>
                  <a:cubicBezTo>
                    <a:pt x="309" y="290"/>
                    <a:pt x="309" y="290"/>
                    <a:pt x="309" y="290"/>
                  </a:cubicBezTo>
                  <a:cubicBezTo>
                    <a:pt x="309" y="291"/>
                    <a:pt x="308" y="292"/>
                    <a:pt x="308" y="292"/>
                  </a:cubicBezTo>
                  <a:cubicBezTo>
                    <a:pt x="308" y="293"/>
                    <a:pt x="308" y="294"/>
                    <a:pt x="308" y="295"/>
                  </a:cubicBezTo>
                  <a:cubicBezTo>
                    <a:pt x="308" y="295"/>
                    <a:pt x="307" y="297"/>
                    <a:pt x="307" y="297"/>
                  </a:cubicBezTo>
                  <a:cubicBezTo>
                    <a:pt x="307" y="298"/>
                    <a:pt x="306" y="301"/>
                    <a:pt x="305" y="302"/>
                  </a:cubicBezTo>
                  <a:cubicBezTo>
                    <a:pt x="305" y="302"/>
                    <a:pt x="304" y="305"/>
                    <a:pt x="304" y="306"/>
                  </a:cubicBezTo>
                  <a:cubicBezTo>
                    <a:pt x="304" y="306"/>
                    <a:pt x="304" y="307"/>
                    <a:pt x="304" y="308"/>
                  </a:cubicBezTo>
                  <a:cubicBezTo>
                    <a:pt x="304" y="309"/>
                    <a:pt x="303" y="310"/>
                    <a:pt x="303" y="310"/>
                  </a:cubicBezTo>
                  <a:cubicBezTo>
                    <a:pt x="303" y="311"/>
                    <a:pt x="303" y="311"/>
                    <a:pt x="303" y="312"/>
                  </a:cubicBezTo>
                  <a:cubicBezTo>
                    <a:pt x="303" y="313"/>
                    <a:pt x="303" y="313"/>
                    <a:pt x="303" y="313"/>
                  </a:cubicBezTo>
                  <a:cubicBezTo>
                    <a:pt x="304" y="314"/>
                    <a:pt x="304" y="314"/>
                    <a:pt x="304" y="315"/>
                  </a:cubicBezTo>
                  <a:cubicBezTo>
                    <a:pt x="304" y="315"/>
                    <a:pt x="303" y="316"/>
                    <a:pt x="303" y="316"/>
                  </a:cubicBezTo>
                  <a:cubicBezTo>
                    <a:pt x="303" y="316"/>
                    <a:pt x="303" y="316"/>
                    <a:pt x="302" y="317"/>
                  </a:cubicBezTo>
                  <a:cubicBezTo>
                    <a:pt x="302" y="318"/>
                    <a:pt x="302" y="317"/>
                    <a:pt x="302" y="318"/>
                  </a:cubicBezTo>
                  <a:cubicBezTo>
                    <a:pt x="301" y="320"/>
                    <a:pt x="301" y="320"/>
                    <a:pt x="301" y="321"/>
                  </a:cubicBezTo>
                  <a:cubicBezTo>
                    <a:pt x="301" y="322"/>
                    <a:pt x="301" y="322"/>
                    <a:pt x="301" y="323"/>
                  </a:cubicBezTo>
                  <a:cubicBezTo>
                    <a:pt x="300" y="323"/>
                    <a:pt x="300" y="323"/>
                    <a:pt x="300" y="324"/>
                  </a:cubicBezTo>
                  <a:cubicBezTo>
                    <a:pt x="300" y="325"/>
                    <a:pt x="300" y="325"/>
                    <a:pt x="300" y="325"/>
                  </a:cubicBezTo>
                  <a:cubicBezTo>
                    <a:pt x="300" y="326"/>
                    <a:pt x="300" y="327"/>
                    <a:pt x="300" y="327"/>
                  </a:cubicBezTo>
                  <a:cubicBezTo>
                    <a:pt x="300" y="327"/>
                    <a:pt x="300" y="328"/>
                    <a:pt x="299" y="329"/>
                  </a:cubicBezTo>
                  <a:cubicBezTo>
                    <a:pt x="299" y="329"/>
                    <a:pt x="298" y="330"/>
                    <a:pt x="298" y="330"/>
                  </a:cubicBezTo>
                  <a:cubicBezTo>
                    <a:pt x="298" y="331"/>
                    <a:pt x="297" y="333"/>
                    <a:pt x="297" y="334"/>
                  </a:cubicBezTo>
                  <a:cubicBezTo>
                    <a:pt x="297" y="334"/>
                    <a:pt x="296" y="335"/>
                    <a:pt x="296" y="336"/>
                  </a:cubicBezTo>
                  <a:cubicBezTo>
                    <a:pt x="296" y="337"/>
                    <a:pt x="294" y="342"/>
                    <a:pt x="294" y="343"/>
                  </a:cubicBezTo>
                  <a:cubicBezTo>
                    <a:pt x="293" y="343"/>
                    <a:pt x="292" y="346"/>
                    <a:pt x="292" y="347"/>
                  </a:cubicBezTo>
                  <a:cubicBezTo>
                    <a:pt x="292" y="348"/>
                    <a:pt x="291" y="352"/>
                    <a:pt x="290" y="352"/>
                  </a:cubicBezTo>
                  <a:cubicBezTo>
                    <a:pt x="290" y="353"/>
                    <a:pt x="289" y="356"/>
                    <a:pt x="288" y="357"/>
                  </a:cubicBezTo>
                  <a:cubicBezTo>
                    <a:pt x="288" y="357"/>
                    <a:pt x="288" y="359"/>
                    <a:pt x="287" y="359"/>
                  </a:cubicBezTo>
                  <a:cubicBezTo>
                    <a:pt x="287" y="360"/>
                    <a:pt x="286" y="361"/>
                    <a:pt x="286" y="362"/>
                  </a:cubicBezTo>
                  <a:cubicBezTo>
                    <a:pt x="285" y="364"/>
                    <a:pt x="286" y="363"/>
                    <a:pt x="285" y="366"/>
                  </a:cubicBezTo>
                  <a:cubicBezTo>
                    <a:pt x="284" y="368"/>
                    <a:pt x="284" y="369"/>
                    <a:pt x="283" y="369"/>
                  </a:cubicBezTo>
                  <a:cubicBezTo>
                    <a:pt x="283" y="370"/>
                    <a:pt x="283" y="371"/>
                    <a:pt x="283" y="372"/>
                  </a:cubicBezTo>
                  <a:cubicBezTo>
                    <a:pt x="282" y="373"/>
                    <a:pt x="282" y="373"/>
                    <a:pt x="282" y="374"/>
                  </a:cubicBezTo>
                  <a:cubicBezTo>
                    <a:pt x="282" y="375"/>
                    <a:pt x="282" y="376"/>
                    <a:pt x="282" y="376"/>
                  </a:cubicBezTo>
                  <a:cubicBezTo>
                    <a:pt x="282" y="377"/>
                    <a:pt x="282" y="377"/>
                    <a:pt x="281" y="379"/>
                  </a:cubicBezTo>
                  <a:cubicBezTo>
                    <a:pt x="281" y="380"/>
                    <a:pt x="280" y="381"/>
                    <a:pt x="280" y="382"/>
                  </a:cubicBezTo>
                  <a:cubicBezTo>
                    <a:pt x="280" y="382"/>
                    <a:pt x="278" y="386"/>
                    <a:pt x="277" y="387"/>
                  </a:cubicBezTo>
                  <a:cubicBezTo>
                    <a:pt x="277" y="388"/>
                    <a:pt x="277" y="391"/>
                    <a:pt x="276" y="392"/>
                  </a:cubicBezTo>
                  <a:cubicBezTo>
                    <a:pt x="276" y="393"/>
                    <a:pt x="276" y="395"/>
                    <a:pt x="275" y="396"/>
                  </a:cubicBezTo>
                  <a:cubicBezTo>
                    <a:pt x="275" y="397"/>
                    <a:pt x="274" y="400"/>
                    <a:pt x="274" y="401"/>
                  </a:cubicBezTo>
                  <a:cubicBezTo>
                    <a:pt x="274" y="402"/>
                    <a:pt x="274" y="403"/>
                    <a:pt x="274" y="404"/>
                  </a:cubicBezTo>
                  <a:cubicBezTo>
                    <a:pt x="274" y="405"/>
                    <a:pt x="275" y="406"/>
                    <a:pt x="274" y="407"/>
                  </a:cubicBezTo>
                  <a:cubicBezTo>
                    <a:pt x="274" y="408"/>
                    <a:pt x="273" y="409"/>
                    <a:pt x="273" y="409"/>
                  </a:cubicBezTo>
                  <a:cubicBezTo>
                    <a:pt x="273" y="409"/>
                    <a:pt x="273" y="410"/>
                    <a:pt x="273" y="410"/>
                  </a:cubicBezTo>
                  <a:cubicBezTo>
                    <a:pt x="272" y="410"/>
                    <a:pt x="273" y="410"/>
                    <a:pt x="272" y="409"/>
                  </a:cubicBezTo>
                  <a:cubicBezTo>
                    <a:pt x="272" y="409"/>
                    <a:pt x="270" y="408"/>
                    <a:pt x="270" y="408"/>
                  </a:cubicBezTo>
                  <a:cubicBezTo>
                    <a:pt x="270" y="408"/>
                    <a:pt x="269" y="408"/>
                    <a:pt x="269" y="408"/>
                  </a:cubicBezTo>
                  <a:cubicBezTo>
                    <a:pt x="269" y="408"/>
                    <a:pt x="268" y="408"/>
                    <a:pt x="269" y="408"/>
                  </a:cubicBezTo>
                  <a:cubicBezTo>
                    <a:pt x="269" y="408"/>
                    <a:pt x="271" y="409"/>
                    <a:pt x="271" y="409"/>
                  </a:cubicBezTo>
                  <a:cubicBezTo>
                    <a:pt x="271" y="409"/>
                    <a:pt x="271" y="409"/>
                    <a:pt x="271" y="409"/>
                  </a:cubicBezTo>
                  <a:cubicBezTo>
                    <a:pt x="271" y="410"/>
                    <a:pt x="272" y="410"/>
                    <a:pt x="272" y="410"/>
                  </a:cubicBezTo>
                  <a:cubicBezTo>
                    <a:pt x="272" y="411"/>
                    <a:pt x="272" y="411"/>
                    <a:pt x="272" y="412"/>
                  </a:cubicBezTo>
                  <a:cubicBezTo>
                    <a:pt x="272" y="412"/>
                    <a:pt x="272" y="413"/>
                    <a:pt x="271" y="414"/>
                  </a:cubicBezTo>
                  <a:cubicBezTo>
                    <a:pt x="270" y="415"/>
                    <a:pt x="270" y="416"/>
                    <a:pt x="270" y="417"/>
                  </a:cubicBezTo>
                  <a:cubicBezTo>
                    <a:pt x="269" y="418"/>
                    <a:pt x="269" y="418"/>
                    <a:pt x="269" y="419"/>
                  </a:cubicBezTo>
                  <a:cubicBezTo>
                    <a:pt x="268" y="420"/>
                    <a:pt x="268" y="420"/>
                    <a:pt x="267" y="422"/>
                  </a:cubicBezTo>
                  <a:cubicBezTo>
                    <a:pt x="266" y="423"/>
                    <a:pt x="267" y="423"/>
                    <a:pt x="266" y="425"/>
                  </a:cubicBezTo>
                  <a:cubicBezTo>
                    <a:pt x="265" y="427"/>
                    <a:pt x="265" y="428"/>
                    <a:pt x="264" y="429"/>
                  </a:cubicBezTo>
                  <a:cubicBezTo>
                    <a:pt x="264" y="430"/>
                    <a:pt x="264" y="431"/>
                    <a:pt x="263" y="433"/>
                  </a:cubicBezTo>
                  <a:cubicBezTo>
                    <a:pt x="263" y="434"/>
                    <a:pt x="262" y="438"/>
                    <a:pt x="261" y="439"/>
                  </a:cubicBezTo>
                  <a:cubicBezTo>
                    <a:pt x="261" y="440"/>
                    <a:pt x="261" y="441"/>
                    <a:pt x="260" y="443"/>
                  </a:cubicBezTo>
                  <a:cubicBezTo>
                    <a:pt x="259" y="444"/>
                    <a:pt x="259" y="447"/>
                    <a:pt x="259" y="448"/>
                  </a:cubicBezTo>
                  <a:cubicBezTo>
                    <a:pt x="258" y="449"/>
                    <a:pt x="258" y="450"/>
                    <a:pt x="258" y="451"/>
                  </a:cubicBezTo>
                  <a:cubicBezTo>
                    <a:pt x="258" y="452"/>
                    <a:pt x="258" y="454"/>
                    <a:pt x="257" y="455"/>
                  </a:cubicBezTo>
                  <a:cubicBezTo>
                    <a:pt x="257" y="456"/>
                    <a:pt x="257" y="457"/>
                    <a:pt x="257" y="458"/>
                  </a:cubicBezTo>
                  <a:cubicBezTo>
                    <a:pt x="256" y="459"/>
                    <a:pt x="256" y="460"/>
                    <a:pt x="256" y="460"/>
                  </a:cubicBezTo>
                  <a:cubicBezTo>
                    <a:pt x="256" y="461"/>
                    <a:pt x="256" y="462"/>
                    <a:pt x="256" y="462"/>
                  </a:cubicBezTo>
                  <a:cubicBezTo>
                    <a:pt x="256" y="462"/>
                    <a:pt x="255" y="464"/>
                    <a:pt x="255" y="465"/>
                  </a:cubicBezTo>
                  <a:cubicBezTo>
                    <a:pt x="254" y="466"/>
                    <a:pt x="254" y="468"/>
                    <a:pt x="254" y="468"/>
                  </a:cubicBezTo>
                  <a:cubicBezTo>
                    <a:pt x="253" y="469"/>
                    <a:pt x="253" y="471"/>
                    <a:pt x="252" y="472"/>
                  </a:cubicBezTo>
                  <a:cubicBezTo>
                    <a:pt x="252" y="473"/>
                    <a:pt x="252" y="475"/>
                    <a:pt x="251" y="475"/>
                  </a:cubicBezTo>
                  <a:cubicBezTo>
                    <a:pt x="251" y="476"/>
                    <a:pt x="251" y="476"/>
                    <a:pt x="251" y="477"/>
                  </a:cubicBezTo>
                  <a:cubicBezTo>
                    <a:pt x="251" y="478"/>
                    <a:pt x="251" y="478"/>
                    <a:pt x="250" y="480"/>
                  </a:cubicBezTo>
                  <a:cubicBezTo>
                    <a:pt x="250" y="481"/>
                    <a:pt x="250" y="483"/>
                    <a:pt x="250" y="484"/>
                  </a:cubicBezTo>
                  <a:cubicBezTo>
                    <a:pt x="249" y="484"/>
                    <a:pt x="249" y="486"/>
                    <a:pt x="249" y="486"/>
                  </a:cubicBezTo>
                  <a:cubicBezTo>
                    <a:pt x="248" y="487"/>
                    <a:pt x="248" y="489"/>
                    <a:pt x="248" y="490"/>
                  </a:cubicBezTo>
                  <a:cubicBezTo>
                    <a:pt x="247" y="490"/>
                    <a:pt x="246" y="495"/>
                    <a:pt x="245" y="496"/>
                  </a:cubicBezTo>
                  <a:cubicBezTo>
                    <a:pt x="245" y="496"/>
                    <a:pt x="245" y="496"/>
                    <a:pt x="245" y="498"/>
                  </a:cubicBezTo>
                  <a:cubicBezTo>
                    <a:pt x="244" y="501"/>
                    <a:pt x="243" y="503"/>
                    <a:pt x="243" y="504"/>
                  </a:cubicBezTo>
                  <a:cubicBezTo>
                    <a:pt x="242" y="505"/>
                    <a:pt x="242" y="505"/>
                    <a:pt x="241" y="507"/>
                  </a:cubicBezTo>
                  <a:cubicBezTo>
                    <a:pt x="240" y="510"/>
                    <a:pt x="240" y="511"/>
                    <a:pt x="240" y="512"/>
                  </a:cubicBezTo>
                  <a:cubicBezTo>
                    <a:pt x="239" y="513"/>
                    <a:pt x="238" y="515"/>
                    <a:pt x="238" y="515"/>
                  </a:cubicBezTo>
                  <a:cubicBezTo>
                    <a:pt x="238" y="516"/>
                    <a:pt x="237" y="518"/>
                    <a:pt x="237" y="519"/>
                  </a:cubicBezTo>
                  <a:cubicBezTo>
                    <a:pt x="237" y="519"/>
                    <a:pt x="236" y="521"/>
                    <a:pt x="236" y="521"/>
                  </a:cubicBezTo>
                  <a:cubicBezTo>
                    <a:pt x="236" y="522"/>
                    <a:pt x="236" y="522"/>
                    <a:pt x="235" y="523"/>
                  </a:cubicBezTo>
                  <a:cubicBezTo>
                    <a:pt x="235" y="524"/>
                    <a:pt x="235" y="524"/>
                    <a:pt x="234" y="526"/>
                  </a:cubicBezTo>
                  <a:cubicBezTo>
                    <a:pt x="234" y="527"/>
                    <a:pt x="234" y="528"/>
                    <a:pt x="233" y="529"/>
                  </a:cubicBezTo>
                  <a:cubicBezTo>
                    <a:pt x="233" y="530"/>
                    <a:pt x="233" y="530"/>
                    <a:pt x="232" y="531"/>
                  </a:cubicBezTo>
                  <a:cubicBezTo>
                    <a:pt x="232" y="532"/>
                    <a:pt x="232" y="531"/>
                    <a:pt x="232" y="533"/>
                  </a:cubicBezTo>
                  <a:cubicBezTo>
                    <a:pt x="231" y="535"/>
                    <a:pt x="230" y="536"/>
                    <a:pt x="230" y="537"/>
                  </a:cubicBezTo>
                  <a:cubicBezTo>
                    <a:pt x="230" y="537"/>
                    <a:pt x="230" y="537"/>
                    <a:pt x="230" y="537"/>
                  </a:cubicBezTo>
                  <a:cubicBezTo>
                    <a:pt x="229" y="538"/>
                    <a:pt x="230" y="538"/>
                    <a:pt x="229" y="540"/>
                  </a:cubicBezTo>
                  <a:cubicBezTo>
                    <a:pt x="228" y="541"/>
                    <a:pt x="229" y="544"/>
                    <a:pt x="229" y="545"/>
                  </a:cubicBezTo>
                  <a:cubicBezTo>
                    <a:pt x="229" y="545"/>
                    <a:pt x="228" y="546"/>
                    <a:pt x="228" y="547"/>
                  </a:cubicBezTo>
                  <a:cubicBezTo>
                    <a:pt x="227" y="548"/>
                    <a:pt x="227" y="551"/>
                    <a:pt x="227" y="551"/>
                  </a:cubicBezTo>
                  <a:cubicBezTo>
                    <a:pt x="227" y="552"/>
                    <a:pt x="227" y="553"/>
                    <a:pt x="227" y="553"/>
                  </a:cubicBezTo>
                  <a:cubicBezTo>
                    <a:pt x="227" y="554"/>
                    <a:pt x="227" y="555"/>
                    <a:pt x="227" y="555"/>
                  </a:cubicBezTo>
                  <a:cubicBezTo>
                    <a:pt x="227" y="556"/>
                    <a:pt x="227" y="556"/>
                    <a:pt x="227" y="556"/>
                  </a:cubicBezTo>
                  <a:cubicBezTo>
                    <a:pt x="226" y="556"/>
                    <a:pt x="227" y="557"/>
                    <a:pt x="226" y="557"/>
                  </a:cubicBezTo>
                  <a:cubicBezTo>
                    <a:pt x="226" y="557"/>
                    <a:pt x="226" y="558"/>
                    <a:pt x="226" y="558"/>
                  </a:cubicBezTo>
                  <a:cubicBezTo>
                    <a:pt x="226" y="559"/>
                    <a:pt x="226" y="560"/>
                    <a:pt x="226" y="560"/>
                  </a:cubicBezTo>
                  <a:cubicBezTo>
                    <a:pt x="226" y="561"/>
                    <a:pt x="226" y="561"/>
                    <a:pt x="226" y="562"/>
                  </a:cubicBezTo>
                  <a:cubicBezTo>
                    <a:pt x="226" y="562"/>
                    <a:pt x="226" y="563"/>
                    <a:pt x="225" y="564"/>
                  </a:cubicBezTo>
                  <a:cubicBezTo>
                    <a:pt x="225" y="565"/>
                    <a:pt x="224" y="567"/>
                    <a:pt x="224" y="568"/>
                  </a:cubicBezTo>
                  <a:cubicBezTo>
                    <a:pt x="224" y="569"/>
                    <a:pt x="224" y="571"/>
                    <a:pt x="223" y="571"/>
                  </a:cubicBezTo>
                  <a:cubicBezTo>
                    <a:pt x="223" y="572"/>
                    <a:pt x="222" y="577"/>
                    <a:pt x="222" y="578"/>
                  </a:cubicBezTo>
                  <a:cubicBezTo>
                    <a:pt x="222" y="579"/>
                    <a:pt x="222" y="580"/>
                    <a:pt x="222" y="581"/>
                  </a:cubicBezTo>
                  <a:cubicBezTo>
                    <a:pt x="221" y="582"/>
                    <a:pt x="221" y="584"/>
                    <a:pt x="220" y="584"/>
                  </a:cubicBezTo>
                  <a:cubicBezTo>
                    <a:pt x="220" y="585"/>
                    <a:pt x="219" y="586"/>
                    <a:pt x="219" y="586"/>
                  </a:cubicBezTo>
                  <a:cubicBezTo>
                    <a:pt x="219" y="586"/>
                    <a:pt x="219" y="586"/>
                    <a:pt x="219" y="587"/>
                  </a:cubicBezTo>
                  <a:cubicBezTo>
                    <a:pt x="219" y="587"/>
                    <a:pt x="219" y="589"/>
                    <a:pt x="218" y="590"/>
                  </a:cubicBezTo>
                  <a:cubicBezTo>
                    <a:pt x="218" y="590"/>
                    <a:pt x="217" y="593"/>
                    <a:pt x="217" y="595"/>
                  </a:cubicBezTo>
                  <a:cubicBezTo>
                    <a:pt x="216" y="596"/>
                    <a:pt x="216" y="597"/>
                    <a:pt x="216" y="597"/>
                  </a:cubicBezTo>
                  <a:cubicBezTo>
                    <a:pt x="216" y="597"/>
                    <a:pt x="216" y="598"/>
                    <a:pt x="216" y="599"/>
                  </a:cubicBezTo>
                  <a:cubicBezTo>
                    <a:pt x="216" y="599"/>
                    <a:pt x="215" y="599"/>
                    <a:pt x="215" y="600"/>
                  </a:cubicBezTo>
                  <a:cubicBezTo>
                    <a:pt x="215" y="601"/>
                    <a:pt x="214" y="604"/>
                    <a:pt x="214" y="605"/>
                  </a:cubicBezTo>
                  <a:cubicBezTo>
                    <a:pt x="214" y="606"/>
                    <a:pt x="215" y="608"/>
                    <a:pt x="214" y="608"/>
                  </a:cubicBezTo>
                  <a:cubicBezTo>
                    <a:pt x="214" y="609"/>
                    <a:pt x="214" y="610"/>
                    <a:pt x="214" y="611"/>
                  </a:cubicBezTo>
                  <a:cubicBezTo>
                    <a:pt x="213" y="612"/>
                    <a:pt x="213" y="612"/>
                    <a:pt x="212" y="614"/>
                  </a:cubicBezTo>
                  <a:cubicBezTo>
                    <a:pt x="212" y="615"/>
                    <a:pt x="212" y="615"/>
                    <a:pt x="211" y="617"/>
                  </a:cubicBezTo>
                  <a:cubicBezTo>
                    <a:pt x="210" y="618"/>
                    <a:pt x="210" y="619"/>
                    <a:pt x="209" y="621"/>
                  </a:cubicBezTo>
                  <a:cubicBezTo>
                    <a:pt x="209" y="623"/>
                    <a:pt x="207" y="626"/>
                    <a:pt x="207" y="626"/>
                  </a:cubicBezTo>
                  <a:cubicBezTo>
                    <a:pt x="207" y="626"/>
                    <a:pt x="206" y="627"/>
                    <a:pt x="206" y="628"/>
                  </a:cubicBezTo>
                  <a:cubicBezTo>
                    <a:pt x="206" y="629"/>
                    <a:pt x="205" y="630"/>
                    <a:pt x="204" y="631"/>
                  </a:cubicBezTo>
                  <a:cubicBezTo>
                    <a:pt x="204" y="632"/>
                    <a:pt x="204" y="633"/>
                    <a:pt x="204" y="635"/>
                  </a:cubicBezTo>
                  <a:cubicBezTo>
                    <a:pt x="203" y="636"/>
                    <a:pt x="203" y="637"/>
                    <a:pt x="202" y="638"/>
                  </a:cubicBezTo>
                  <a:cubicBezTo>
                    <a:pt x="202" y="639"/>
                    <a:pt x="202" y="639"/>
                    <a:pt x="201" y="641"/>
                  </a:cubicBezTo>
                  <a:cubicBezTo>
                    <a:pt x="201" y="642"/>
                    <a:pt x="200" y="643"/>
                    <a:pt x="200" y="644"/>
                  </a:cubicBezTo>
                  <a:cubicBezTo>
                    <a:pt x="200" y="644"/>
                    <a:pt x="200" y="645"/>
                    <a:pt x="200" y="646"/>
                  </a:cubicBezTo>
                  <a:cubicBezTo>
                    <a:pt x="200" y="647"/>
                    <a:pt x="200" y="646"/>
                    <a:pt x="200" y="647"/>
                  </a:cubicBezTo>
                  <a:cubicBezTo>
                    <a:pt x="199" y="649"/>
                    <a:pt x="199" y="651"/>
                    <a:pt x="199" y="652"/>
                  </a:cubicBezTo>
                  <a:cubicBezTo>
                    <a:pt x="198" y="653"/>
                    <a:pt x="198" y="653"/>
                    <a:pt x="198" y="654"/>
                  </a:cubicBezTo>
                  <a:cubicBezTo>
                    <a:pt x="197" y="655"/>
                    <a:pt x="197" y="655"/>
                    <a:pt x="197" y="656"/>
                  </a:cubicBezTo>
                  <a:cubicBezTo>
                    <a:pt x="197" y="656"/>
                    <a:pt x="196" y="657"/>
                    <a:pt x="196" y="657"/>
                  </a:cubicBezTo>
                  <a:cubicBezTo>
                    <a:pt x="196" y="658"/>
                    <a:pt x="196" y="658"/>
                    <a:pt x="195" y="659"/>
                  </a:cubicBezTo>
                  <a:cubicBezTo>
                    <a:pt x="195" y="659"/>
                    <a:pt x="195" y="660"/>
                    <a:pt x="195" y="661"/>
                  </a:cubicBezTo>
                  <a:cubicBezTo>
                    <a:pt x="195" y="661"/>
                    <a:pt x="195" y="662"/>
                    <a:pt x="195" y="662"/>
                  </a:cubicBezTo>
                  <a:cubicBezTo>
                    <a:pt x="195" y="662"/>
                    <a:pt x="196" y="663"/>
                    <a:pt x="195" y="663"/>
                  </a:cubicBezTo>
                  <a:cubicBezTo>
                    <a:pt x="194" y="663"/>
                    <a:pt x="193" y="664"/>
                    <a:pt x="193" y="665"/>
                  </a:cubicBezTo>
                  <a:cubicBezTo>
                    <a:pt x="192" y="665"/>
                    <a:pt x="192" y="666"/>
                    <a:pt x="192" y="666"/>
                  </a:cubicBezTo>
                  <a:cubicBezTo>
                    <a:pt x="192" y="667"/>
                    <a:pt x="192" y="667"/>
                    <a:pt x="192" y="668"/>
                  </a:cubicBezTo>
                  <a:cubicBezTo>
                    <a:pt x="191" y="668"/>
                    <a:pt x="191" y="669"/>
                    <a:pt x="192" y="669"/>
                  </a:cubicBezTo>
                  <a:cubicBezTo>
                    <a:pt x="192" y="669"/>
                    <a:pt x="192" y="669"/>
                    <a:pt x="192" y="670"/>
                  </a:cubicBezTo>
                  <a:cubicBezTo>
                    <a:pt x="192" y="670"/>
                    <a:pt x="191" y="671"/>
                    <a:pt x="191" y="671"/>
                  </a:cubicBezTo>
                  <a:cubicBezTo>
                    <a:pt x="191" y="671"/>
                    <a:pt x="191" y="671"/>
                    <a:pt x="191" y="671"/>
                  </a:cubicBezTo>
                  <a:cubicBezTo>
                    <a:pt x="191" y="671"/>
                    <a:pt x="191" y="672"/>
                    <a:pt x="191" y="672"/>
                  </a:cubicBezTo>
                  <a:cubicBezTo>
                    <a:pt x="191" y="672"/>
                    <a:pt x="191" y="673"/>
                    <a:pt x="190" y="673"/>
                  </a:cubicBezTo>
                  <a:cubicBezTo>
                    <a:pt x="190" y="673"/>
                    <a:pt x="190" y="674"/>
                    <a:pt x="190" y="674"/>
                  </a:cubicBezTo>
                  <a:cubicBezTo>
                    <a:pt x="189" y="674"/>
                    <a:pt x="189" y="673"/>
                    <a:pt x="189" y="673"/>
                  </a:cubicBezTo>
                  <a:cubicBezTo>
                    <a:pt x="188" y="673"/>
                    <a:pt x="188" y="673"/>
                    <a:pt x="188" y="673"/>
                  </a:cubicBezTo>
                  <a:cubicBezTo>
                    <a:pt x="188" y="673"/>
                    <a:pt x="187" y="674"/>
                    <a:pt x="187" y="674"/>
                  </a:cubicBezTo>
                  <a:cubicBezTo>
                    <a:pt x="187" y="674"/>
                    <a:pt x="186" y="674"/>
                    <a:pt x="186" y="674"/>
                  </a:cubicBezTo>
                  <a:cubicBezTo>
                    <a:pt x="186" y="675"/>
                    <a:pt x="187" y="675"/>
                    <a:pt x="186" y="675"/>
                  </a:cubicBezTo>
                  <a:cubicBezTo>
                    <a:pt x="185" y="676"/>
                    <a:pt x="185" y="676"/>
                    <a:pt x="185" y="676"/>
                  </a:cubicBezTo>
                  <a:cubicBezTo>
                    <a:pt x="185" y="676"/>
                    <a:pt x="185" y="677"/>
                    <a:pt x="185" y="677"/>
                  </a:cubicBezTo>
                  <a:cubicBezTo>
                    <a:pt x="184" y="678"/>
                    <a:pt x="184" y="678"/>
                    <a:pt x="184" y="678"/>
                  </a:cubicBezTo>
                  <a:cubicBezTo>
                    <a:pt x="184" y="678"/>
                    <a:pt x="184" y="679"/>
                    <a:pt x="183" y="679"/>
                  </a:cubicBezTo>
                  <a:cubicBezTo>
                    <a:pt x="183" y="679"/>
                    <a:pt x="183" y="679"/>
                    <a:pt x="183" y="679"/>
                  </a:cubicBezTo>
                  <a:cubicBezTo>
                    <a:pt x="183" y="679"/>
                    <a:pt x="183" y="679"/>
                    <a:pt x="183" y="678"/>
                  </a:cubicBezTo>
                  <a:cubicBezTo>
                    <a:pt x="182" y="678"/>
                    <a:pt x="182" y="678"/>
                    <a:pt x="182" y="678"/>
                  </a:cubicBezTo>
                  <a:cubicBezTo>
                    <a:pt x="182" y="678"/>
                    <a:pt x="182" y="677"/>
                    <a:pt x="182" y="677"/>
                  </a:cubicBezTo>
                  <a:cubicBezTo>
                    <a:pt x="182" y="677"/>
                    <a:pt x="182" y="677"/>
                    <a:pt x="181" y="677"/>
                  </a:cubicBezTo>
                  <a:cubicBezTo>
                    <a:pt x="181" y="677"/>
                    <a:pt x="181" y="677"/>
                    <a:pt x="181" y="677"/>
                  </a:cubicBezTo>
                  <a:cubicBezTo>
                    <a:pt x="181" y="677"/>
                    <a:pt x="181" y="677"/>
                    <a:pt x="181" y="677"/>
                  </a:cubicBezTo>
                  <a:cubicBezTo>
                    <a:pt x="181" y="677"/>
                    <a:pt x="182" y="678"/>
                    <a:pt x="181" y="678"/>
                  </a:cubicBezTo>
                  <a:cubicBezTo>
                    <a:pt x="181" y="678"/>
                    <a:pt x="181" y="679"/>
                    <a:pt x="181" y="678"/>
                  </a:cubicBezTo>
                  <a:cubicBezTo>
                    <a:pt x="180" y="678"/>
                    <a:pt x="180" y="678"/>
                    <a:pt x="179" y="678"/>
                  </a:cubicBezTo>
                  <a:cubicBezTo>
                    <a:pt x="179" y="678"/>
                    <a:pt x="179" y="678"/>
                    <a:pt x="179" y="678"/>
                  </a:cubicBezTo>
                  <a:cubicBezTo>
                    <a:pt x="178" y="678"/>
                    <a:pt x="178" y="679"/>
                    <a:pt x="178" y="679"/>
                  </a:cubicBezTo>
                  <a:cubicBezTo>
                    <a:pt x="178" y="679"/>
                    <a:pt x="178" y="680"/>
                    <a:pt x="178" y="680"/>
                  </a:cubicBezTo>
                  <a:cubicBezTo>
                    <a:pt x="177" y="680"/>
                    <a:pt x="177" y="680"/>
                    <a:pt x="177" y="681"/>
                  </a:cubicBezTo>
                  <a:cubicBezTo>
                    <a:pt x="177" y="681"/>
                    <a:pt x="177" y="681"/>
                    <a:pt x="177" y="682"/>
                  </a:cubicBezTo>
                  <a:cubicBezTo>
                    <a:pt x="176" y="682"/>
                    <a:pt x="176" y="682"/>
                    <a:pt x="175" y="682"/>
                  </a:cubicBezTo>
                  <a:cubicBezTo>
                    <a:pt x="175" y="682"/>
                    <a:pt x="176" y="681"/>
                    <a:pt x="175" y="682"/>
                  </a:cubicBezTo>
                  <a:cubicBezTo>
                    <a:pt x="174" y="683"/>
                    <a:pt x="174" y="683"/>
                    <a:pt x="174" y="683"/>
                  </a:cubicBezTo>
                  <a:cubicBezTo>
                    <a:pt x="174" y="683"/>
                    <a:pt x="173" y="683"/>
                    <a:pt x="173" y="683"/>
                  </a:cubicBezTo>
                  <a:cubicBezTo>
                    <a:pt x="173" y="683"/>
                    <a:pt x="173" y="682"/>
                    <a:pt x="172" y="683"/>
                  </a:cubicBezTo>
                  <a:cubicBezTo>
                    <a:pt x="172" y="683"/>
                    <a:pt x="173" y="683"/>
                    <a:pt x="172" y="684"/>
                  </a:cubicBezTo>
                  <a:cubicBezTo>
                    <a:pt x="172" y="684"/>
                    <a:pt x="172" y="683"/>
                    <a:pt x="172" y="684"/>
                  </a:cubicBezTo>
                  <a:cubicBezTo>
                    <a:pt x="171" y="684"/>
                    <a:pt x="171" y="685"/>
                    <a:pt x="171" y="685"/>
                  </a:cubicBezTo>
                  <a:cubicBezTo>
                    <a:pt x="170" y="685"/>
                    <a:pt x="170" y="685"/>
                    <a:pt x="170" y="685"/>
                  </a:cubicBezTo>
                  <a:cubicBezTo>
                    <a:pt x="169" y="685"/>
                    <a:pt x="169" y="685"/>
                    <a:pt x="168" y="685"/>
                  </a:cubicBezTo>
                  <a:cubicBezTo>
                    <a:pt x="168" y="685"/>
                    <a:pt x="167" y="686"/>
                    <a:pt x="167" y="685"/>
                  </a:cubicBezTo>
                  <a:cubicBezTo>
                    <a:pt x="167" y="685"/>
                    <a:pt x="167" y="685"/>
                    <a:pt x="167" y="685"/>
                  </a:cubicBezTo>
                  <a:cubicBezTo>
                    <a:pt x="166" y="685"/>
                    <a:pt x="167" y="684"/>
                    <a:pt x="166" y="684"/>
                  </a:cubicBezTo>
                  <a:cubicBezTo>
                    <a:pt x="165" y="684"/>
                    <a:pt x="165" y="685"/>
                    <a:pt x="164" y="684"/>
                  </a:cubicBezTo>
                  <a:cubicBezTo>
                    <a:pt x="164" y="684"/>
                    <a:pt x="164" y="684"/>
                    <a:pt x="163" y="684"/>
                  </a:cubicBezTo>
                  <a:cubicBezTo>
                    <a:pt x="163" y="684"/>
                    <a:pt x="162" y="684"/>
                    <a:pt x="161" y="684"/>
                  </a:cubicBezTo>
                  <a:cubicBezTo>
                    <a:pt x="161" y="684"/>
                    <a:pt x="160" y="683"/>
                    <a:pt x="159" y="684"/>
                  </a:cubicBezTo>
                  <a:cubicBezTo>
                    <a:pt x="159" y="684"/>
                    <a:pt x="158" y="684"/>
                    <a:pt x="157" y="684"/>
                  </a:cubicBezTo>
                  <a:cubicBezTo>
                    <a:pt x="157" y="684"/>
                    <a:pt x="156" y="684"/>
                    <a:pt x="155" y="684"/>
                  </a:cubicBezTo>
                  <a:cubicBezTo>
                    <a:pt x="154" y="685"/>
                    <a:pt x="153" y="685"/>
                    <a:pt x="153" y="685"/>
                  </a:cubicBezTo>
                  <a:cubicBezTo>
                    <a:pt x="152" y="685"/>
                    <a:pt x="152" y="685"/>
                    <a:pt x="150" y="686"/>
                  </a:cubicBezTo>
                  <a:cubicBezTo>
                    <a:pt x="148" y="686"/>
                    <a:pt x="147" y="687"/>
                    <a:pt x="146" y="687"/>
                  </a:cubicBezTo>
                  <a:cubicBezTo>
                    <a:pt x="146" y="687"/>
                    <a:pt x="144" y="687"/>
                    <a:pt x="143" y="688"/>
                  </a:cubicBezTo>
                  <a:cubicBezTo>
                    <a:pt x="143" y="688"/>
                    <a:pt x="141" y="689"/>
                    <a:pt x="141" y="689"/>
                  </a:cubicBezTo>
                  <a:cubicBezTo>
                    <a:pt x="140" y="689"/>
                    <a:pt x="132" y="693"/>
                    <a:pt x="131" y="694"/>
                  </a:cubicBezTo>
                  <a:cubicBezTo>
                    <a:pt x="131" y="694"/>
                    <a:pt x="127" y="696"/>
                    <a:pt x="127" y="696"/>
                  </a:cubicBezTo>
                  <a:cubicBezTo>
                    <a:pt x="127" y="697"/>
                    <a:pt x="125" y="698"/>
                    <a:pt x="124" y="699"/>
                  </a:cubicBezTo>
                  <a:cubicBezTo>
                    <a:pt x="124" y="699"/>
                    <a:pt x="122" y="700"/>
                    <a:pt x="121" y="700"/>
                  </a:cubicBezTo>
                  <a:cubicBezTo>
                    <a:pt x="121" y="701"/>
                    <a:pt x="120" y="701"/>
                    <a:pt x="120" y="702"/>
                  </a:cubicBezTo>
                  <a:cubicBezTo>
                    <a:pt x="119" y="703"/>
                    <a:pt x="119" y="703"/>
                    <a:pt x="117" y="704"/>
                  </a:cubicBezTo>
                  <a:cubicBezTo>
                    <a:pt x="116" y="704"/>
                    <a:pt x="116" y="705"/>
                    <a:pt x="115" y="705"/>
                  </a:cubicBezTo>
                  <a:cubicBezTo>
                    <a:pt x="114" y="705"/>
                    <a:pt x="113" y="706"/>
                    <a:pt x="112" y="706"/>
                  </a:cubicBezTo>
                  <a:cubicBezTo>
                    <a:pt x="112" y="706"/>
                    <a:pt x="107" y="706"/>
                    <a:pt x="105" y="706"/>
                  </a:cubicBezTo>
                  <a:cubicBezTo>
                    <a:pt x="103" y="706"/>
                    <a:pt x="101" y="706"/>
                    <a:pt x="100" y="706"/>
                  </a:cubicBezTo>
                  <a:cubicBezTo>
                    <a:pt x="99" y="707"/>
                    <a:pt x="97" y="707"/>
                    <a:pt x="97" y="707"/>
                  </a:cubicBezTo>
                  <a:cubicBezTo>
                    <a:pt x="96" y="707"/>
                    <a:pt x="96" y="707"/>
                    <a:pt x="95" y="707"/>
                  </a:cubicBezTo>
                  <a:cubicBezTo>
                    <a:pt x="94" y="706"/>
                    <a:pt x="94" y="706"/>
                    <a:pt x="94" y="705"/>
                  </a:cubicBezTo>
                  <a:cubicBezTo>
                    <a:pt x="94" y="705"/>
                    <a:pt x="94" y="705"/>
                    <a:pt x="94" y="704"/>
                  </a:cubicBezTo>
                  <a:cubicBezTo>
                    <a:pt x="93" y="704"/>
                    <a:pt x="92" y="703"/>
                    <a:pt x="91" y="702"/>
                  </a:cubicBezTo>
                  <a:cubicBezTo>
                    <a:pt x="90" y="702"/>
                    <a:pt x="89" y="701"/>
                    <a:pt x="88" y="701"/>
                  </a:cubicBezTo>
                  <a:cubicBezTo>
                    <a:pt x="88" y="701"/>
                    <a:pt x="88" y="701"/>
                    <a:pt x="87" y="700"/>
                  </a:cubicBezTo>
                  <a:cubicBezTo>
                    <a:pt x="86" y="699"/>
                    <a:pt x="86" y="700"/>
                    <a:pt x="85" y="699"/>
                  </a:cubicBezTo>
                  <a:cubicBezTo>
                    <a:pt x="85" y="698"/>
                    <a:pt x="85" y="697"/>
                    <a:pt x="84" y="697"/>
                  </a:cubicBezTo>
                  <a:cubicBezTo>
                    <a:pt x="84" y="697"/>
                    <a:pt x="79" y="694"/>
                    <a:pt x="79" y="694"/>
                  </a:cubicBezTo>
                  <a:cubicBezTo>
                    <a:pt x="78" y="693"/>
                    <a:pt x="78" y="693"/>
                    <a:pt x="77" y="692"/>
                  </a:cubicBezTo>
                  <a:cubicBezTo>
                    <a:pt x="76" y="692"/>
                    <a:pt x="75" y="692"/>
                    <a:pt x="74" y="692"/>
                  </a:cubicBezTo>
                  <a:cubicBezTo>
                    <a:pt x="73" y="692"/>
                    <a:pt x="74" y="692"/>
                    <a:pt x="72" y="691"/>
                  </a:cubicBezTo>
                  <a:cubicBezTo>
                    <a:pt x="70" y="691"/>
                    <a:pt x="69" y="690"/>
                    <a:pt x="68" y="691"/>
                  </a:cubicBezTo>
                  <a:cubicBezTo>
                    <a:pt x="66" y="691"/>
                    <a:pt x="63" y="691"/>
                    <a:pt x="63" y="691"/>
                  </a:cubicBezTo>
                  <a:cubicBezTo>
                    <a:pt x="63" y="690"/>
                    <a:pt x="62" y="690"/>
                    <a:pt x="61" y="690"/>
                  </a:cubicBezTo>
                  <a:cubicBezTo>
                    <a:pt x="60" y="690"/>
                    <a:pt x="59" y="689"/>
                    <a:pt x="58" y="689"/>
                  </a:cubicBezTo>
                  <a:cubicBezTo>
                    <a:pt x="57" y="689"/>
                    <a:pt x="56" y="689"/>
                    <a:pt x="56" y="689"/>
                  </a:cubicBezTo>
                  <a:cubicBezTo>
                    <a:pt x="56" y="689"/>
                    <a:pt x="56" y="688"/>
                    <a:pt x="56" y="688"/>
                  </a:cubicBezTo>
                  <a:cubicBezTo>
                    <a:pt x="56" y="687"/>
                    <a:pt x="56" y="686"/>
                    <a:pt x="56" y="686"/>
                  </a:cubicBezTo>
                  <a:cubicBezTo>
                    <a:pt x="55" y="685"/>
                    <a:pt x="55" y="685"/>
                    <a:pt x="55" y="685"/>
                  </a:cubicBezTo>
                  <a:cubicBezTo>
                    <a:pt x="54" y="684"/>
                    <a:pt x="54" y="684"/>
                    <a:pt x="54" y="684"/>
                  </a:cubicBezTo>
                  <a:cubicBezTo>
                    <a:pt x="53" y="683"/>
                    <a:pt x="53" y="683"/>
                    <a:pt x="52" y="682"/>
                  </a:cubicBezTo>
                  <a:cubicBezTo>
                    <a:pt x="52" y="682"/>
                    <a:pt x="52" y="682"/>
                    <a:pt x="51" y="682"/>
                  </a:cubicBezTo>
                  <a:cubicBezTo>
                    <a:pt x="51" y="681"/>
                    <a:pt x="51" y="681"/>
                    <a:pt x="50" y="680"/>
                  </a:cubicBezTo>
                  <a:cubicBezTo>
                    <a:pt x="49" y="680"/>
                    <a:pt x="48" y="680"/>
                    <a:pt x="48" y="679"/>
                  </a:cubicBezTo>
                  <a:cubicBezTo>
                    <a:pt x="48" y="679"/>
                    <a:pt x="47" y="679"/>
                    <a:pt x="47" y="678"/>
                  </a:cubicBezTo>
                  <a:cubicBezTo>
                    <a:pt x="46" y="678"/>
                    <a:pt x="44" y="680"/>
                    <a:pt x="44" y="679"/>
                  </a:cubicBezTo>
                  <a:cubicBezTo>
                    <a:pt x="43" y="678"/>
                    <a:pt x="42" y="677"/>
                    <a:pt x="42" y="677"/>
                  </a:cubicBezTo>
                  <a:cubicBezTo>
                    <a:pt x="42" y="677"/>
                    <a:pt x="41" y="676"/>
                    <a:pt x="42" y="676"/>
                  </a:cubicBezTo>
                  <a:cubicBezTo>
                    <a:pt x="42" y="676"/>
                    <a:pt x="43" y="676"/>
                    <a:pt x="43" y="676"/>
                  </a:cubicBezTo>
                  <a:cubicBezTo>
                    <a:pt x="43" y="676"/>
                    <a:pt x="44" y="675"/>
                    <a:pt x="44" y="675"/>
                  </a:cubicBezTo>
                  <a:cubicBezTo>
                    <a:pt x="42" y="675"/>
                    <a:pt x="42" y="675"/>
                    <a:pt x="42" y="675"/>
                  </a:cubicBezTo>
                  <a:cubicBezTo>
                    <a:pt x="42" y="675"/>
                    <a:pt x="41" y="676"/>
                    <a:pt x="41" y="675"/>
                  </a:cubicBezTo>
                  <a:cubicBezTo>
                    <a:pt x="41" y="675"/>
                    <a:pt x="40" y="675"/>
                    <a:pt x="40" y="675"/>
                  </a:cubicBezTo>
                  <a:cubicBezTo>
                    <a:pt x="40" y="674"/>
                    <a:pt x="40" y="674"/>
                    <a:pt x="40" y="674"/>
                  </a:cubicBezTo>
                  <a:cubicBezTo>
                    <a:pt x="40" y="674"/>
                    <a:pt x="40" y="674"/>
                    <a:pt x="40" y="673"/>
                  </a:cubicBezTo>
                  <a:cubicBezTo>
                    <a:pt x="40" y="673"/>
                    <a:pt x="40" y="673"/>
                    <a:pt x="40" y="673"/>
                  </a:cubicBezTo>
                  <a:cubicBezTo>
                    <a:pt x="41" y="672"/>
                    <a:pt x="41" y="672"/>
                    <a:pt x="40" y="671"/>
                  </a:cubicBezTo>
                  <a:cubicBezTo>
                    <a:pt x="40" y="671"/>
                    <a:pt x="39" y="670"/>
                    <a:pt x="39" y="670"/>
                  </a:cubicBezTo>
                  <a:cubicBezTo>
                    <a:pt x="39" y="669"/>
                    <a:pt x="40" y="669"/>
                    <a:pt x="40" y="668"/>
                  </a:cubicBezTo>
                  <a:cubicBezTo>
                    <a:pt x="40" y="668"/>
                    <a:pt x="40" y="668"/>
                    <a:pt x="39" y="667"/>
                  </a:cubicBezTo>
                  <a:cubicBezTo>
                    <a:pt x="39" y="666"/>
                    <a:pt x="38" y="667"/>
                    <a:pt x="38" y="666"/>
                  </a:cubicBezTo>
                  <a:cubicBezTo>
                    <a:pt x="37" y="666"/>
                    <a:pt x="38" y="666"/>
                    <a:pt x="37" y="665"/>
                  </a:cubicBezTo>
                  <a:cubicBezTo>
                    <a:pt x="36" y="665"/>
                    <a:pt x="36" y="664"/>
                    <a:pt x="36" y="664"/>
                  </a:cubicBezTo>
                  <a:cubicBezTo>
                    <a:pt x="36" y="663"/>
                    <a:pt x="37" y="663"/>
                    <a:pt x="36" y="663"/>
                  </a:cubicBezTo>
                  <a:cubicBezTo>
                    <a:pt x="36" y="662"/>
                    <a:pt x="36" y="662"/>
                    <a:pt x="35" y="662"/>
                  </a:cubicBezTo>
                  <a:cubicBezTo>
                    <a:pt x="35" y="661"/>
                    <a:pt x="35" y="660"/>
                    <a:pt x="35" y="660"/>
                  </a:cubicBezTo>
                  <a:cubicBezTo>
                    <a:pt x="35" y="659"/>
                    <a:pt x="34" y="659"/>
                    <a:pt x="35" y="658"/>
                  </a:cubicBezTo>
                  <a:cubicBezTo>
                    <a:pt x="35" y="658"/>
                    <a:pt x="35" y="658"/>
                    <a:pt x="36" y="658"/>
                  </a:cubicBezTo>
                  <a:cubicBezTo>
                    <a:pt x="36" y="657"/>
                    <a:pt x="36" y="657"/>
                    <a:pt x="36" y="656"/>
                  </a:cubicBezTo>
                  <a:cubicBezTo>
                    <a:pt x="35" y="655"/>
                    <a:pt x="35" y="655"/>
                    <a:pt x="35" y="655"/>
                  </a:cubicBezTo>
                  <a:cubicBezTo>
                    <a:pt x="35" y="654"/>
                    <a:pt x="35" y="654"/>
                    <a:pt x="35" y="653"/>
                  </a:cubicBezTo>
                  <a:cubicBezTo>
                    <a:pt x="34" y="653"/>
                    <a:pt x="34" y="652"/>
                    <a:pt x="33" y="652"/>
                  </a:cubicBezTo>
                  <a:cubicBezTo>
                    <a:pt x="32" y="651"/>
                    <a:pt x="32" y="651"/>
                    <a:pt x="32" y="650"/>
                  </a:cubicBezTo>
                  <a:cubicBezTo>
                    <a:pt x="31" y="650"/>
                    <a:pt x="31" y="649"/>
                    <a:pt x="30" y="648"/>
                  </a:cubicBezTo>
                  <a:cubicBezTo>
                    <a:pt x="29" y="648"/>
                    <a:pt x="29" y="647"/>
                    <a:pt x="28" y="647"/>
                  </a:cubicBezTo>
                  <a:cubicBezTo>
                    <a:pt x="27" y="646"/>
                    <a:pt x="27" y="646"/>
                    <a:pt x="26" y="646"/>
                  </a:cubicBezTo>
                  <a:cubicBezTo>
                    <a:pt x="26" y="645"/>
                    <a:pt x="24" y="642"/>
                    <a:pt x="24" y="642"/>
                  </a:cubicBezTo>
                  <a:cubicBezTo>
                    <a:pt x="23" y="640"/>
                    <a:pt x="23" y="640"/>
                    <a:pt x="23" y="640"/>
                  </a:cubicBezTo>
                  <a:cubicBezTo>
                    <a:pt x="23" y="640"/>
                    <a:pt x="23" y="640"/>
                    <a:pt x="23" y="640"/>
                  </a:cubicBezTo>
                  <a:cubicBezTo>
                    <a:pt x="23" y="639"/>
                    <a:pt x="22" y="639"/>
                    <a:pt x="22" y="638"/>
                  </a:cubicBezTo>
                  <a:cubicBezTo>
                    <a:pt x="22" y="637"/>
                    <a:pt x="22" y="638"/>
                    <a:pt x="22" y="637"/>
                  </a:cubicBezTo>
                  <a:cubicBezTo>
                    <a:pt x="23" y="635"/>
                    <a:pt x="23" y="635"/>
                    <a:pt x="23" y="634"/>
                  </a:cubicBezTo>
                  <a:cubicBezTo>
                    <a:pt x="23" y="633"/>
                    <a:pt x="22" y="633"/>
                    <a:pt x="23" y="632"/>
                  </a:cubicBezTo>
                  <a:cubicBezTo>
                    <a:pt x="23" y="630"/>
                    <a:pt x="23" y="631"/>
                    <a:pt x="23" y="629"/>
                  </a:cubicBezTo>
                  <a:cubicBezTo>
                    <a:pt x="23" y="628"/>
                    <a:pt x="23" y="629"/>
                    <a:pt x="23" y="627"/>
                  </a:cubicBezTo>
                  <a:cubicBezTo>
                    <a:pt x="23" y="625"/>
                    <a:pt x="23" y="625"/>
                    <a:pt x="23" y="624"/>
                  </a:cubicBezTo>
                  <a:cubicBezTo>
                    <a:pt x="23" y="624"/>
                    <a:pt x="24" y="624"/>
                    <a:pt x="23" y="623"/>
                  </a:cubicBezTo>
                  <a:cubicBezTo>
                    <a:pt x="23" y="623"/>
                    <a:pt x="23" y="623"/>
                    <a:pt x="22" y="622"/>
                  </a:cubicBezTo>
                  <a:cubicBezTo>
                    <a:pt x="22" y="621"/>
                    <a:pt x="21" y="622"/>
                    <a:pt x="22" y="621"/>
                  </a:cubicBezTo>
                  <a:cubicBezTo>
                    <a:pt x="22" y="620"/>
                    <a:pt x="22" y="621"/>
                    <a:pt x="22" y="620"/>
                  </a:cubicBezTo>
                  <a:cubicBezTo>
                    <a:pt x="22" y="619"/>
                    <a:pt x="22" y="619"/>
                    <a:pt x="22" y="618"/>
                  </a:cubicBezTo>
                  <a:cubicBezTo>
                    <a:pt x="22" y="617"/>
                    <a:pt x="22" y="617"/>
                    <a:pt x="22" y="617"/>
                  </a:cubicBezTo>
                  <a:cubicBezTo>
                    <a:pt x="22" y="616"/>
                    <a:pt x="22" y="616"/>
                    <a:pt x="22" y="616"/>
                  </a:cubicBezTo>
                  <a:cubicBezTo>
                    <a:pt x="22" y="615"/>
                    <a:pt x="23" y="615"/>
                    <a:pt x="23" y="615"/>
                  </a:cubicBezTo>
                  <a:cubicBezTo>
                    <a:pt x="22" y="614"/>
                    <a:pt x="22" y="614"/>
                    <a:pt x="22" y="614"/>
                  </a:cubicBezTo>
                  <a:cubicBezTo>
                    <a:pt x="22" y="613"/>
                    <a:pt x="22" y="613"/>
                    <a:pt x="22" y="613"/>
                  </a:cubicBezTo>
                  <a:cubicBezTo>
                    <a:pt x="22" y="612"/>
                    <a:pt x="22" y="613"/>
                    <a:pt x="22" y="612"/>
                  </a:cubicBezTo>
                  <a:cubicBezTo>
                    <a:pt x="22" y="611"/>
                    <a:pt x="22" y="611"/>
                    <a:pt x="22" y="611"/>
                  </a:cubicBezTo>
                  <a:cubicBezTo>
                    <a:pt x="22" y="610"/>
                    <a:pt x="22" y="610"/>
                    <a:pt x="21" y="610"/>
                  </a:cubicBezTo>
                  <a:cubicBezTo>
                    <a:pt x="21" y="609"/>
                    <a:pt x="21" y="609"/>
                    <a:pt x="21" y="609"/>
                  </a:cubicBezTo>
                  <a:cubicBezTo>
                    <a:pt x="21" y="608"/>
                    <a:pt x="20" y="608"/>
                    <a:pt x="21" y="608"/>
                  </a:cubicBezTo>
                  <a:cubicBezTo>
                    <a:pt x="21" y="607"/>
                    <a:pt x="22" y="608"/>
                    <a:pt x="22" y="607"/>
                  </a:cubicBezTo>
                  <a:cubicBezTo>
                    <a:pt x="22" y="606"/>
                    <a:pt x="22" y="607"/>
                    <a:pt x="21" y="606"/>
                  </a:cubicBezTo>
                  <a:cubicBezTo>
                    <a:pt x="21" y="606"/>
                    <a:pt x="21" y="606"/>
                    <a:pt x="21" y="605"/>
                  </a:cubicBezTo>
                  <a:cubicBezTo>
                    <a:pt x="21" y="605"/>
                    <a:pt x="21" y="605"/>
                    <a:pt x="21" y="605"/>
                  </a:cubicBezTo>
                  <a:cubicBezTo>
                    <a:pt x="21" y="604"/>
                    <a:pt x="21" y="604"/>
                    <a:pt x="21" y="604"/>
                  </a:cubicBezTo>
                  <a:cubicBezTo>
                    <a:pt x="21" y="603"/>
                    <a:pt x="21" y="603"/>
                    <a:pt x="21" y="603"/>
                  </a:cubicBezTo>
                  <a:cubicBezTo>
                    <a:pt x="21" y="603"/>
                    <a:pt x="22" y="601"/>
                    <a:pt x="22" y="601"/>
                  </a:cubicBezTo>
                  <a:cubicBezTo>
                    <a:pt x="22" y="600"/>
                    <a:pt x="21" y="600"/>
                    <a:pt x="22" y="600"/>
                  </a:cubicBezTo>
                  <a:cubicBezTo>
                    <a:pt x="23" y="600"/>
                    <a:pt x="23" y="600"/>
                    <a:pt x="23" y="600"/>
                  </a:cubicBezTo>
                  <a:cubicBezTo>
                    <a:pt x="24" y="600"/>
                    <a:pt x="25" y="599"/>
                    <a:pt x="25" y="599"/>
                  </a:cubicBezTo>
                  <a:cubicBezTo>
                    <a:pt x="26" y="599"/>
                    <a:pt x="25" y="599"/>
                    <a:pt x="26" y="598"/>
                  </a:cubicBezTo>
                  <a:cubicBezTo>
                    <a:pt x="27" y="598"/>
                    <a:pt x="27" y="599"/>
                    <a:pt x="27" y="598"/>
                  </a:cubicBezTo>
                  <a:cubicBezTo>
                    <a:pt x="28" y="598"/>
                    <a:pt x="28" y="598"/>
                    <a:pt x="28" y="597"/>
                  </a:cubicBezTo>
                  <a:cubicBezTo>
                    <a:pt x="27" y="597"/>
                    <a:pt x="27" y="597"/>
                    <a:pt x="27" y="597"/>
                  </a:cubicBezTo>
                  <a:cubicBezTo>
                    <a:pt x="26" y="596"/>
                    <a:pt x="26" y="596"/>
                    <a:pt x="26" y="596"/>
                  </a:cubicBezTo>
                  <a:cubicBezTo>
                    <a:pt x="27" y="595"/>
                    <a:pt x="27" y="595"/>
                    <a:pt x="27" y="594"/>
                  </a:cubicBezTo>
                  <a:cubicBezTo>
                    <a:pt x="27" y="593"/>
                    <a:pt x="27" y="593"/>
                    <a:pt x="27" y="593"/>
                  </a:cubicBezTo>
                  <a:cubicBezTo>
                    <a:pt x="27" y="592"/>
                    <a:pt x="28" y="592"/>
                    <a:pt x="27" y="591"/>
                  </a:cubicBezTo>
                  <a:cubicBezTo>
                    <a:pt x="26" y="591"/>
                    <a:pt x="25" y="590"/>
                    <a:pt x="25" y="590"/>
                  </a:cubicBezTo>
                  <a:cubicBezTo>
                    <a:pt x="24" y="589"/>
                    <a:pt x="23" y="589"/>
                    <a:pt x="23" y="589"/>
                  </a:cubicBezTo>
                  <a:cubicBezTo>
                    <a:pt x="22" y="588"/>
                    <a:pt x="22" y="588"/>
                    <a:pt x="22" y="587"/>
                  </a:cubicBezTo>
                  <a:cubicBezTo>
                    <a:pt x="21" y="587"/>
                    <a:pt x="21" y="587"/>
                    <a:pt x="21" y="586"/>
                  </a:cubicBezTo>
                  <a:cubicBezTo>
                    <a:pt x="21" y="586"/>
                    <a:pt x="21" y="586"/>
                    <a:pt x="21" y="586"/>
                  </a:cubicBezTo>
                  <a:cubicBezTo>
                    <a:pt x="20" y="585"/>
                    <a:pt x="21" y="585"/>
                    <a:pt x="21" y="584"/>
                  </a:cubicBezTo>
                  <a:cubicBezTo>
                    <a:pt x="21" y="583"/>
                    <a:pt x="21" y="583"/>
                    <a:pt x="20" y="582"/>
                  </a:cubicBezTo>
                  <a:cubicBezTo>
                    <a:pt x="20" y="582"/>
                    <a:pt x="20" y="581"/>
                    <a:pt x="20" y="580"/>
                  </a:cubicBezTo>
                  <a:cubicBezTo>
                    <a:pt x="20" y="580"/>
                    <a:pt x="20" y="580"/>
                    <a:pt x="20" y="579"/>
                  </a:cubicBezTo>
                  <a:cubicBezTo>
                    <a:pt x="20" y="578"/>
                    <a:pt x="20" y="578"/>
                    <a:pt x="20" y="577"/>
                  </a:cubicBezTo>
                  <a:cubicBezTo>
                    <a:pt x="20" y="576"/>
                    <a:pt x="20" y="576"/>
                    <a:pt x="20" y="576"/>
                  </a:cubicBezTo>
                  <a:cubicBezTo>
                    <a:pt x="20" y="575"/>
                    <a:pt x="20" y="573"/>
                    <a:pt x="19" y="573"/>
                  </a:cubicBezTo>
                  <a:cubicBezTo>
                    <a:pt x="19" y="572"/>
                    <a:pt x="19" y="572"/>
                    <a:pt x="19" y="572"/>
                  </a:cubicBezTo>
                  <a:cubicBezTo>
                    <a:pt x="18" y="571"/>
                    <a:pt x="18" y="571"/>
                    <a:pt x="18" y="570"/>
                  </a:cubicBezTo>
                  <a:cubicBezTo>
                    <a:pt x="17" y="570"/>
                    <a:pt x="17" y="570"/>
                    <a:pt x="17" y="569"/>
                  </a:cubicBezTo>
                  <a:cubicBezTo>
                    <a:pt x="16" y="569"/>
                    <a:pt x="17" y="570"/>
                    <a:pt x="16" y="569"/>
                  </a:cubicBezTo>
                  <a:cubicBezTo>
                    <a:pt x="14" y="568"/>
                    <a:pt x="14" y="568"/>
                    <a:pt x="14" y="568"/>
                  </a:cubicBezTo>
                  <a:cubicBezTo>
                    <a:pt x="14" y="568"/>
                    <a:pt x="14" y="568"/>
                    <a:pt x="13" y="568"/>
                  </a:cubicBezTo>
                  <a:cubicBezTo>
                    <a:pt x="13" y="567"/>
                    <a:pt x="13" y="567"/>
                    <a:pt x="12" y="567"/>
                  </a:cubicBezTo>
                  <a:cubicBezTo>
                    <a:pt x="12" y="566"/>
                    <a:pt x="12" y="566"/>
                    <a:pt x="12" y="566"/>
                  </a:cubicBezTo>
                  <a:cubicBezTo>
                    <a:pt x="12" y="566"/>
                    <a:pt x="11" y="565"/>
                    <a:pt x="11" y="564"/>
                  </a:cubicBezTo>
                  <a:cubicBezTo>
                    <a:pt x="11" y="563"/>
                    <a:pt x="11" y="564"/>
                    <a:pt x="10" y="563"/>
                  </a:cubicBezTo>
                  <a:cubicBezTo>
                    <a:pt x="10" y="562"/>
                    <a:pt x="10" y="562"/>
                    <a:pt x="9" y="562"/>
                  </a:cubicBezTo>
                  <a:cubicBezTo>
                    <a:pt x="9" y="561"/>
                    <a:pt x="8" y="561"/>
                    <a:pt x="8" y="560"/>
                  </a:cubicBezTo>
                  <a:cubicBezTo>
                    <a:pt x="8" y="560"/>
                    <a:pt x="8" y="561"/>
                    <a:pt x="7" y="559"/>
                  </a:cubicBezTo>
                  <a:cubicBezTo>
                    <a:pt x="7" y="557"/>
                    <a:pt x="6" y="554"/>
                    <a:pt x="6" y="554"/>
                  </a:cubicBezTo>
                  <a:cubicBezTo>
                    <a:pt x="6" y="554"/>
                    <a:pt x="6" y="553"/>
                    <a:pt x="6" y="552"/>
                  </a:cubicBezTo>
                  <a:cubicBezTo>
                    <a:pt x="6" y="552"/>
                    <a:pt x="6" y="551"/>
                    <a:pt x="6" y="550"/>
                  </a:cubicBezTo>
                  <a:cubicBezTo>
                    <a:pt x="5" y="550"/>
                    <a:pt x="5" y="549"/>
                    <a:pt x="5" y="548"/>
                  </a:cubicBezTo>
                  <a:cubicBezTo>
                    <a:pt x="4" y="547"/>
                    <a:pt x="4" y="547"/>
                    <a:pt x="4" y="546"/>
                  </a:cubicBezTo>
                  <a:cubicBezTo>
                    <a:pt x="4" y="546"/>
                    <a:pt x="4" y="546"/>
                    <a:pt x="4" y="544"/>
                  </a:cubicBezTo>
                  <a:cubicBezTo>
                    <a:pt x="4" y="543"/>
                    <a:pt x="4" y="542"/>
                    <a:pt x="4" y="541"/>
                  </a:cubicBezTo>
                  <a:cubicBezTo>
                    <a:pt x="4" y="541"/>
                    <a:pt x="4" y="541"/>
                    <a:pt x="4" y="540"/>
                  </a:cubicBezTo>
                  <a:cubicBezTo>
                    <a:pt x="3" y="538"/>
                    <a:pt x="3" y="539"/>
                    <a:pt x="3" y="538"/>
                  </a:cubicBezTo>
                  <a:cubicBezTo>
                    <a:pt x="2" y="537"/>
                    <a:pt x="3" y="537"/>
                    <a:pt x="3" y="536"/>
                  </a:cubicBezTo>
                  <a:cubicBezTo>
                    <a:pt x="2" y="535"/>
                    <a:pt x="3" y="536"/>
                    <a:pt x="2" y="535"/>
                  </a:cubicBezTo>
                  <a:cubicBezTo>
                    <a:pt x="2" y="534"/>
                    <a:pt x="2" y="533"/>
                    <a:pt x="1" y="533"/>
                  </a:cubicBezTo>
                  <a:cubicBezTo>
                    <a:pt x="1" y="533"/>
                    <a:pt x="1" y="532"/>
                    <a:pt x="1" y="531"/>
                  </a:cubicBezTo>
                  <a:cubicBezTo>
                    <a:pt x="1" y="531"/>
                    <a:pt x="1" y="530"/>
                    <a:pt x="1" y="530"/>
                  </a:cubicBezTo>
                  <a:cubicBezTo>
                    <a:pt x="1" y="529"/>
                    <a:pt x="2" y="529"/>
                    <a:pt x="1" y="529"/>
                  </a:cubicBezTo>
                  <a:cubicBezTo>
                    <a:pt x="0" y="528"/>
                    <a:pt x="1" y="528"/>
                    <a:pt x="1" y="528"/>
                  </a:cubicBezTo>
                  <a:cubicBezTo>
                    <a:pt x="1" y="528"/>
                    <a:pt x="1" y="527"/>
                    <a:pt x="1" y="527"/>
                  </a:cubicBezTo>
                  <a:cubicBezTo>
                    <a:pt x="2" y="526"/>
                    <a:pt x="2" y="527"/>
                    <a:pt x="2" y="526"/>
                  </a:cubicBezTo>
                  <a:cubicBezTo>
                    <a:pt x="2" y="526"/>
                    <a:pt x="3" y="527"/>
                    <a:pt x="3" y="527"/>
                  </a:cubicBezTo>
                  <a:cubicBezTo>
                    <a:pt x="3" y="527"/>
                    <a:pt x="4" y="527"/>
                    <a:pt x="4" y="527"/>
                  </a:cubicBezTo>
                  <a:cubicBezTo>
                    <a:pt x="4" y="528"/>
                    <a:pt x="4" y="528"/>
                    <a:pt x="4" y="528"/>
                  </a:cubicBezTo>
                  <a:cubicBezTo>
                    <a:pt x="4" y="528"/>
                    <a:pt x="4" y="529"/>
                    <a:pt x="4" y="528"/>
                  </a:cubicBezTo>
                  <a:cubicBezTo>
                    <a:pt x="5" y="528"/>
                    <a:pt x="5" y="528"/>
                    <a:pt x="5" y="528"/>
                  </a:cubicBezTo>
                  <a:cubicBezTo>
                    <a:pt x="5" y="527"/>
                    <a:pt x="5" y="528"/>
                    <a:pt x="5" y="527"/>
                  </a:cubicBezTo>
                  <a:cubicBezTo>
                    <a:pt x="5" y="527"/>
                    <a:pt x="6" y="527"/>
                    <a:pt x="5" y="526"/>
                  </a:cubicBezTo>
                  <a:cubicBezTo>
                    <a:pt x="5" y="526"/>
                    <a:pt x="5" y="526"/>
                    <a:pt x="5" y="526"/>
                  </a:cubicBezTo>
                  <a:cubicBezTo>
                    <a:pt x="5" y="525"/>
                    <a:pt x="5" y="525"/>
                    <a:pt x="5" y="525"/>
                  </a:cubicBezTo>
                  <a:cubicBezTo>
                    <a:pt x="5" y="524"/>
                    <a:pt x="4" y="523"/>
                    <a:pt x="4" y="523"/>
                  </a:cubicBezTo>
                  <a:cubicBezTo>
                    <a:pt x="4" y="523"/>
                    <a:pt x="4" y="524"/>
                    <a:pt x="3" y="524"/>
                  </a:cubicBezTo>
                  <a:cubicBezTo>
                    <a:pt x="3" y="524"/>
                    <a:pt x="3" y="525"/>
                    <a:pt x="3" y="524"/>
                  </a:cubicBezTo>
                  <a:cubicBezTo>
                    <a:pt x="2" y="524"/>
                    <a:pt x="2" y="524"/>
                    <a:pt x="2" y="523"/>
                  </a:cubicBezTo>
                  <a:cubicBezTo>
                    <a:pt x="2" y="523"/>
                    <a:pt x="2" y="523"/>
                    <a:pt x="2" y="523"/>
                  </a:cubicBezTo>
                  <a:cubicBezTo>
                    <a:pt x="2" y="523"/>
                    <a:pt x="2" y="524"/>
                    <a:pt x="1" y="523"/>
                  </a:cubicBezTo>
                  <a:cubicBezTo>
                    <a:pt x="1" y="522"/>
                    <a:pt x="1" y="521"/>
                    <a:pt x="1" y="521"/>
                  </a:cubicBezTo>
                  <a:cubicBezTo>
                    <a:pt x="1" y="520"/>
                    <a:pt x="1" y="520"/>
                    <a:pt x="1" y="520"/>
                  </a:cubicBezTo>
                  <a:cubicBezTo>
                    <a:pt x="2" y="520"/>
                    <a:pt x="2" y="520"/>
                    <a:pt x="1" y="520"/>
                  </a:cubicBezTo>
                  <a:cubicBezTo>
                    <a:pt x="1" y="519"/>
                    <a:pt x="1" y="519"/>
                    <a:pt x="1" y="518"/>
                  </a:cubicBezTo>
                  <a:cubicBezTo>
                    <a:pt x="2" y="517"/>
                    <a:pt x="2" y="517"/>
                    <a:pt x="2" y="517"/>
                  </a:cubicBezTo>
                  <a:cubicBezTo>
                    <a:pt x="2" y="516"/>
                    <a:pt x="2" y="516"/>
                    <a:pt x="2" y="515"/>
                  </a:cubicBezTo>
                  <a:cubicBezTo>
                    <a:pt x="3" y="514"/>
                    <a:pt x="3" y="515"/>
                    <a:pt x="3" y="514"/>
                  </a:cubicBezTo>
                  <a:cubicBezTo>
                    <a:pt x="3" y="513"/>
                    <a:pt x="3" y="514"/>
                    <a:pt x="3" y="513"/>
                  </a:cubicBezTo>
                  <a:cubicBezTo>
                    <a:pt x="3" y="512"/>
                    <a:pt x="2" y="512"/>
                    <a:pt x="3" y="512"/>
                  </a:cubicBezTo>
                  <a:cubicBezTo>
                    <a:pt x="3" y="512"/>
                    <a:pt x="3" y="512"/>
                    <a:pt x="3" y="512"/>
                  </a:cubicBezTo>
                  <a:cubicBezTo>
                    <a:pt x="4" y="512"/>
                    <a:pt x="4" y="512"/>
                    <a:pt x="4" y="512"/>
                  </a:cubicBezTo>
                  <a:cubicBezTo>
                    <a:pt x="4" y="511"/>
                    <a:pt x="4" y="511"/>
                    <a:pt x="4" y="510"/>
                  </a:cubicBezTo>
                  <a:cubicBezTo>
                    <a:pt x="4" y="510"/>
                    <a:pt x="3" y="509"/>
                    <a:pt x="4" y="509"/>
                  </a:cubicBezTo>
                  <a:cubicBezTo>
                    <a:pt x="4" y="509"/>
                    <a:pt x="4" y="508"/>
                    <a:pt x="4" y="508"/>
                  </a:cubicBezTo>
                  <a:cubicBezTo>
                    <a:pt x="5" y="509"/>
                    <a:pt x="5" y="509"/>
                    <a:pt x="5" y="509"/>
                  </a:cubicBezTo>
                  <a:cubicBezTo>
                    <a:pt x="5" y="509"/>
                    <a:pt x="5" y="510"/>
                    <a:pt x="6" y="509"/>
                  </a:cubicBezTo>
                  <a:cubicBezTo>
                    <a:pt x="6" y="508"/>
                    <a:pt x="6" y="509"/>
                    <a:pt x="6" y="507"/>
                  </a:cubicBezTo>
                  <a:cubicBezTo>
                    <a:pt x="6" y="506"/>
                    <a:pt x="6" y="506"/>
                    <a:pt x="6" y="505"/>
                  </a:cubicBezTo>
                  <a:cubicBezTo>
                    <a:pt x="6" y="504"/>
                    <a:pt x="7" y="504"/>
                    <a:pt x="7" y="503"/>
                  </a:cubicBezTo>
                  <a:cubicBezTo>
                    <a:pt x="7" y="502"/>
                    <a:pt x="7" y="503"/>
                    <a:pt x="7" y="502"/>
                  </a:cubicBezTo>
                  <a:cubicBezTo>
                    <a:pt x="7" y="502"/>
                    <a:pt x="7" y="500"/>
                    <a:pt x="8" y="500"/>
                  </a:cubicBezTo>
                  <a:cubicBezTo>
                    <a:pt x="9" y="499"/>
                    <a:pt x="9" y="500"/>
                    <a:pt x="9" y="499"/>
                  </a:cubicBezTo>
                  <a:cubicBezTo>
                    <a:pt x="10" y="498"/>
                    <a:pt x="10" y="498"/>
                    <a:pt x="10" y="498"/>
                  </a:cubicBezTo>
                  <a:cubicBezTo>
                    <a:pt x="10" y="497"/>
                    <a:pt x="10" y="497"/>
                    <a:pt x="11" y="497"/>
                  </a:cubicBezTo>
                  <a:cubicBezTo>
                    <a:pt x="11" y="496"/>
                    <a:pt x="11" y="496"/>
                    <a:pt x="11" y="496"/>
                  </a:cubicBezTo>
                  <a:cubicBezTo>
                    <a:pt x="11" y="496"/>
                    <a:pt x="13" y="496"/>
                    <a:pt x="13" y="495"/>
                  </a:cubicBezTo>
                  <a:cubicBezTo>
                    <a:pt x="13" y="495"/>
                    <a:pt x="13" y="493"/>
                    <a:pt x="13" y="493"/>
                  </a:cubicBezTo>
                  <a:cubicBezTo>
                    <a:pt x="13" y="492"/>
                    <a:pt x="13" y="492"/>
                    <a:pt x="13" y="491"/>
                  </a:cubicBezTo>
                  <a:cubicBezTo>
                    <a:pt x="13" y="490"/>
                    <a:pt x="13" y="491"/>
                    <a:pt x="12" y="490"/>
                  </a:cubicBezTo>
                  <a:cubicBezTo>
                    <a:pt x="12" y="489"/>
                    <a:pt x="13" y="489"/>
                    <a:pt x="12" y="488"/>
                  </a:cubicBezTo>
                  <a:cubicBezTo>
                    <a:pt x="12" y="488"/>
                    <a:pt x="12" y="488"/>
                    <a:pt x="12" y="487"/>
                  </a:cubicBezTo>
                  <a:cubicBezTo>
                    <a:pt x="12" y="486"/>
                    <a:pt x="12" y="486"/>
                    <a:pt x="12" y="486"/>
                  </a:cubicBezTo>
                  <a:cubicBezTo>
                    <a:pt x="12" y="485"/>
                    <a:pt x="11" y="485"/>
                    <a:pt x="11" y="485"/>
                  </a:cubicBezTo>
                  <a:cubicBezTo>
                    <a:pt x="12" y="485"/>
                    <a:pt x="13" y="486"/>
                    <a:pt x="13" y="486"/>
                  </a:cubicBezTo>
                  <a:cubicBezTo>
                    <a:pt x="13" y="486"/>
                    <a:pt x="14" y="486"/>
                    <a:pt x="14" y="486"/>
                  </a:cubicBezTo>
                  <a:cubicBezTo>
                    <a:pt x="14" y="486"/>
                    <a:pt x="14" y="486"/>
                    <a:pt x="15" y="486"/>
                  </a:cubicBezTo>
                  <a:cubicBezTo>
                    <a:pt x="15" y="486"/>
                    <a:pt x="16" y="486"/>
                    <a:pt x="17" y="486"/>
                  </a:cubicBezTo>
                  <a:cubicBezTo>
                    <a:pt x="17" y="486"/>
                    <a:pt x="17" y="486"/>
                    <a:pt x="18" y="486"/>
                  </a:cubicBezTo>
                  <a:cubicBezTo>
                    <a:pt x="18" y="487"/>
                    <a:pt x="19" y="487"/>
                    <a:pt x="19" y="488"/>
                  </a:cubicBezTo>
                  <a:cubicBezTo>
                    <a:pt x="20" y="488"/>
                    <a:pt x="20" y="488"/>
                    <a:pt x="21" y="489"/>
                  </a:cubicBezTo>
                  <a:cubicBezTo>
                    <a:pt x="21" y="489"/>
                    <a:pt x="22" y="490"/>
                    <a:pt x="22" y="490"/>
                  </a:cubicBezTo>
                  <a:cubicBezTo>
                    <a:pt x="23" y="490"/>
                    <a:pt x="24" y="491"/>
                    <a:pt x="24" y="492"/>
                  </a:cubicBezTo>
                  <a:cubicBezTo>
                    <a:pt x="24" y="492"/>
                    <a:pt x="23" y="492"/>
                    <a:pt x="24" y="493"/>
                  </a:cubicBezTo>
                  <a:cubicBezTo>
                    <a:pt x="25" y="495"/>
                    <a:pt x="25" y="495"/>
                    <a:pt x="26" y="495"/>
                  </a:cubicBezTo>
                  <a:cubicBezTo>
                    <a:pt x="26" y="496"/>
                    <a:pt x="26" y="496"/>
                    <a:pt x="26" y="496"/>
                  </a:cubicBezTo>
                  <a:cubicBezTo>
                    <a:pt x="26" y="497"/>
                    <a:pt x="26" y="498"/>
                    <a:pt x="26" y="498"/>
                  </a:cubicBezTo>
                  <a:cubicBezTo>
                    <a:pt x="27" y="499"/>
                    <a:pt x="27" y="499"/>
                    <a:pt x="27" y="499"/>
                  </a:cubicBezTo>
                  <a:cubicBezTo>
                    <a:pt x="28" y="500"/>
                    <a:pt x="28" y="501"/>
                    <a:pt x="29" y="502"/>
                  </a:cubicBezTo>
                  <a:cubicBezTo>
                    <a:pt x="30" y="502"/>
                    <a:pt x="31" y="502"/>
                    <a:pt x="31" y="503"/>
                  </a:cubicBezTo>
                  <a:cubicBezTo>
                    <a:pt x="31" y="503"/>
                    <a:pt x="31" y="504"/>
                    <a:pt x="32" y="504"/>
                  </a:cubicBezTo>
                  <a:cubicBezTo>
                    <a:pt x="32" y="505"/>
                    <a:pt x="32" y="505"/>
                    <a:pt x="32" y="506"/>
                  </a:cubicBezTo>
                  <a:cubicBezTo>
                    <a:pt x="32" y="506"/>
                    <a:pt x="32" y="507"/>
                    <a:pt x="32" y="507"/>
                  </a:cubicBezTo>
                  <a:cubicBezTo>
                    <a:pt x="32" y="507"/>
                    <a:pt x="33" y="508"/>
                    <a:pt x="33" y="508"/>
                  </a:cubicBezTo>
                  <a:cubicBezTo>
                    <a:pt x="34" y="509"/>
                    <a:pt x="36" y="509"/>
                    <a:pt x="36" y="509"/>
                  </a:cubicBezTo>
                  <a:cubicBezTo>
                    <a:pt x="36" y="509"/>
                    <a:pt x="36" y="510"/>
                    <a:pt x="36" y="510"/>
                  </a:cubicBezTo>
                  <a:cubicBezTo>
                    <a:pt x="37" y="510"/>
                    <a:pt x="37" y="510"/>
                    <a:pt x="38" y="510"/>
                  </a:cubicBezTo>
                  <a:cubicBezTo>
                    <a:pt x="38" y="510"/>
                    <a:pt x="40" y="510"/>
                    <a:pt x="40" y="510"/>
                  </a:cubicBezTo>
                  <a:cubicBezTo>
                    <a:pt x="40" y="510"/>
                    <a:pt x="41" y="510"/>
                    <a:pt x="41" y="509"/>
                  </a:cubicBezTo>
                  <a:cubicBezTo>
                    <a:pt x="42" y="509"/>
                    <a:pt x="42" y="508"/>
                    <a:pt x="43" y="508"/>
                  </a:cubicBezTo>
                  <a:cubicBezTo>
                    <a:pt x="43" y="507"/>
                    <a:pt x="44" y="507"/>
                    <a:pt x="44" y="507"/>
                  </a:cubicBezTo>
                  <a:cubicBezTo>
                    <a:pt x="45" y="506"/>
                    <a:pt x="46" y="506"/>
                    <a:pt x="46" y="506"/>
                  </a:cubicBezTo>
                  <a:cubicBezTo>
                    <a:pt x="46" y="505"/>
                    <a:pt x="46" y="505"/>
                    <a:pt x="46" y="505"/>
                  </a:cubicBezTo>
                  <a:cubicBezTo>
                    <a:pt x="46" y="505"/>
                    <a:pt x="45" y="506"/>
                    <a:pt x="44" y="506"/>
                  </a:cubicBezTo>
                  <a:cubicBezTo>
                    <a:pt x="44" y="506"/>
                    <a:pt x="42" y="506"/>
                    <a:pt x="42" y="506"/>
                  </a:cubicBezTo>
                  <a:cubicBezTo>
                    <a:pt x="42" y="506"/>
                    <a:pt x="42" y="507"/>
                    <a:pt x="42" y="507"/>
                  </a:cubicBezTo>
                  <a:cubicBezTo>
                    <a:pt x="41" y="508"/>
                    <a:pt x="41" y="509"/>
                    <a:pt x="41" y="509"/>
                  </a:cubicBezTo>
                  <a:cubicBezTo>
                    <a:pt x="40" y="509"/>
                    <a:pt x="41" y="510"/>
                    <a:pt x="39" y="510"/>
                  </a:cubicBezTo>
                  <a:cubicBezTo>
                    <a:pt x="38" y="509"/>
                    <a:pt x="37" y="510"/>
                    <a:pt x="37" y="509"/>
                  </a:cubicBezTo>
                  <a:cubicBezTo>
                    <a:pt x="36" y="509"/>
                    <a:pt x="36" y="509"/>
                    <a:pt x="36" y="508"/>
                  </a:cubicBezTo>
                  <a:cubicBezTo>
                    <a:pt x="36" y="508"/>
                    <a:pt x="36" y="508"/>
                    <a:pt x="35" y="508"/>
                  </a:cubicBezTo>
                  <a:cubicBezTo>
                    <a:pt x="34" y="508"/>
                    <a:pt x="33" y="508"/>
                    <a:pt x="33" y="507"/>
                  </a:cubicBezTo>
                  <a:cubicBezTo>
                    <a:pt x="33" y="507"/>
                    <a:pt x="32" y="507"/>
                    <a:pt x="32" y="506"/>
                  </a:cubicBezTo>
                  <a:cubicBezTo>
                    <a:pt x="32" y="505"/>
                    <a:pt x="32" y="504"/>
                    <a:pt x="32" y="504"/>
                  </a:cubicBezTo>
                  <a:cubicBezTo>
                    <a:pt x="32" y="503"/>
                    <a:pt x="32" y="503"/>
                    <a:pt x="32" y="502"/>
                  </a:cubicBezTo>
                  <a:cubicBezTo>
                    <a:pt x="31" y="501"/>
                    <a:pt x="30" y="501"/>
                    <a:pt x="30" y="500"/>
                  </a:cubicBezTo>
                  <a:cubicBezTo>
                    <a:pt x="29" y="500"/>
                    <a:pt x="29" y="500"/>
                    <a:pt x="28" y="499"/>
                  </a:cubicBezTo>
                  <a:cubicBezTo>
                    <a:pt x="28" y="498"/>
                    <a:pt x="27" y="499"/>
                    <a:pt x="27" y="497"/>
                  </a:cubicBezTo>
                  <a:cubicBezTo>
                    <a:pt x="27" y="496"/>
                    <a:pt x="27" y="496"/>
                    <a:pt x="27" y="495"/>
                  </a:cubicBezTo>
                  <a:cubicBezTo>
                    <a:pt x="27" y="494"/>
                    <a:pt x="28" y="495"/>
                    <a:pt x="27" y="494"/>
                  </a:cubicBezTo>
                  <a:cubicBezTo>
                    <a:pt x="26" y="493"/>
                    <a:pt x="26" y="493"/>
                    <a:pt x="26" y="493"/>
                  </a:cubicBezTo>
                  <a:cubicBezTo>
                    <a:pt x="26" y="492"/>
                    <a:pt x="26" y="492"/>
                    <a:pt x="25" y="492"/>
                  </a:cubicBezTo>
                  <a:cubicBezTo>
                    <a:pt x="25" y="491"/>
                    <a:pt x="24" y="490"/>
                    <a:pt x="24" y="490"/>
                  </a:cubicBezTo>
                  <a:cubicBezTo>
                    <a:pt x="24" y="490"/>
                    <a:pt x="23" y="489"/>
                    <a:pt x="23" y="489"/>
                  </a:cubicBezTo>
                  <a:cubicBezTo>
                    <a:pt x="23" y="489"/>
                    <a:pt x="22" y="489"/>
                    <a:pt x="22" y="489"/>
                  </a:cubicBezTo>
                  <a:cubicBezTo>
                    <a:pt x="21" y="488"/>
                    <a:pt x="21" y="488"/>
                    <a:pt x="21" y="488"/>
                  </a:cubicBezTo>
                  <a:cubicBezTo>
                    <a:pt x="20" y="488"/>
                    <a:pt x="20" y="488"/>
                    <a:pt x="19" y="487"/>
                  </a:cubicBezTo>
                  <a:cubicBezTo>
                    <a:pt x="19" y="487"/>
                    <a:pt x="19" y="487"/>
                    <a:pt x="19" y="486"/>
                  </a:cubicBezTo>
                  <a:cubicBezTo>
                    <a:pt x="19" y="486"/>
                    <a:pt x="19" y="486"/>
                    <a:pt x="18" y="485"/>
                  </a:cubicBezTo>
                  <a:cubicBezTo>
                    <a:pt x="18" y="485"/>
                    <a:pt x="18" y="484"/>
                    <a:pt x="17" y="485"/>
                  </a:cubicBezTo>
                  <a:cubicBezTo>
                    <a:pt x="16" y="485"/>
                    <a:pt x="16" y="485"/>
                    <a:pt x="16" y="485"/>
                  </a:cubicBezTo>
                  <a:cubicBezTo>
                    <a:pt x="15" y="485"/>
                    <a:pt x="14" y="486"/>
                    <a:pt x="14" y="485"/>
                  </a:cubicBezTo>
                  <a:cubicBezTo>
                    <a:pt x="14" y="485"/>
                    <a:pt x="14" y="485"/>
                    <a:pt x="14" y="485"/>
                  </a:cubicBezTo>
                  <a:cubicBezTo>
                    <a:pt x="14" y="485"/>
                    <a:pt x="13" y="486"/>
                    <a:pt x="13" y="485"/>
                  </a:cubicBezTo>
                  <a:cubicBezTo>
                    <a:pt x="12" y="485"/>
                    <a:pt x="13" y="485"/>
                    <a:pt x="12" y="484"/>
                  </a:cubicBezTo>
                  <a:cubicBezTo>
                    <a:pt x="12" y="484"/>
                    <a:pt x="12" y="483"/>
                    <a:pt x="12" y="483"/>
                  </a:cubicBezTo>
                  <a:cubicBezTo>
                    <a:pt x="13" y="482"/>
                    <a:pt x="13" y="483"/>
                    <a:pt x="13" y="482"/>
                  </a:cubicBezTo>
                  <a:cubicBezTo>
                    <a:pt x="13" y="481"/>
                    <a:pt x="13" y="481"/>
                    <a:pt x="13" y="481"/>
                  </a:cubicBezTo>
                  <a:cubicBezTo>
                    <a:pt x="13" y="480"/>
                    <a:pt x="13" y="481"/>
                    <a:pt x="14" y="480"/>
                  </a:cubicBezTo>
                  <a:cubicBezTo>
                    <a:pt x="14" y="479"/>
                    <a:pt x="14" y="479"/>
                    <a:pt x="14" y="479"/>
                  </a:cubicBezTo>
                  <a:cubicBezTo>
                    <a:pt x="14" y="478"/>
                    <a:pt x="14" y="478"/>
                    <a:pt x="14" y="478"/>
                  </a:cubicBezTo>
                  <a:cubicBezTo>
                    <a:pt x="15" y="478"/>
                    <a:pt x="15" y="478"/>
                    <a:pt x="16" y="477"/>
                  </a:cubicBezTo>
                  <a:cubicBezTo>
                    <a:pt x="16" y="477"/>
                    <a:pt x="17" y="477"/>
                    <a:pt x="18" y="477"/>
                  </a:cubicBezTo>
                  <a:cubicBezTo>
                    <a:pt x="19" y="477"/>
                    <a:pt x="19" y="476"/>
                    <a:pt x="19" y="476"/>
                  </a:cubicBezTo>
                  <a:cubicBezTo>
                    <a:pt x="20" y="476"/>
                    <a:pt x="20" y="476"/>
                    <a:pt x="21" y="476"/>
                  </a:cubicBezTo>
                  <a:cubicBezTo>
                    <a:pt x="22" y="476"/>
                    <a:pt x="22" y="476"/>
                    <a:pt x="23" y="476"/>
                  </a:cubicBezTo>
                  <a:cubicBezTo>
                    <a:pt x="23" y="476"/>
                    <a:pt x="24" y="476"/>
                    <a:pt x="24" y="476"/>
                  </a:cubicBezTo>
                  <a:cubicBezTo>
                    <a:pt x="24" y="476"/>
                    <a:pt x="24" y="476"/>
                    <a:pt x="25" y="476"/>
                  </a:cubicBezTo>
                  <a:cubicBezTo>
                    <a:pt x="26" y="476"/>
                    <a:pt x="26" y="476"/>
                    <a:pt x="27" y="476"/>
                  </a:cubicBezTo>
                  <a:cubicBezTo>
                    <a:pt x="28" y="475"/>
                    <a:pt x="28" y="476"/>
                    <a:pt x="29" y="475"/>
                  </a:cubicBezTo>
                  <a:cubicBezTo>
                    <a:pt x="29" y="474"/>
                    <a:pt x="29" y="475"/>
                    <a:pt x="29" y="474"/>
                  </a:cubicBezTo>
                  <a:cubicBezTo>
                    <a:pt x="30" y="473"/>
                    <a:pt x="30" y="473"/>
                    <a:pt x="30" y="472"/>
                  </a:cubicBezTo>
                  <a:cubicBezTo>
                    <a:pt x="30" y="471"/>
                    <a:pt x="30" y="472"/>
                    <a:pt x="30" y="471"/>
                  </a:cubicBezTo>
                  <a:cubicBezTo>
                    <a:pt x="31" y="470"/>
                    <a:pt x="32" y="469"/>
                    <a:pt x="32" y="468"/>
                  </a:cubicBezTo>
                  <a:cubicBezTo>
                    <a:pt x="31" y="467"/>
                    <a:pt x="32" y="466"/>
                    <a:pt x="32" y="465"/>
                  </a:cubicBezTo>
                  <a:cubicBezTo>
                    <a:pt x="32" y="464"/>
                    <a:pt x="32" y="465"/>
                    <a:pt x="32" y="464"/>
                  </a:cubicBezTo>
                  <a:cubicBezTo>
                    <a:pt x="32" y="463"/>
                    <a:pt x="33" y="463"/>
                    <a:pt x="33" y="462"/>
                  </a:cubicBezTo>
                  <a:cubicBezTo>
                    <a:pt x="33" y="461"/>
                    <a:pt x="33" y="461"/>
                    <a:pt x="33" y="460"/>
                  </a:cubicBezTo>
                  <a:cubicBezTo>
                    <a:pt x="33" y="460"/>
                    <a:pt x="32" y="460"/>
                    <a:pt x="33" y="459"/>
                  </a:cubicBezTo>
                  <a:cubicBezTo>
                    <a:pt x="33" y="458"/>
                    <a:pt x="33" y="457"/>
                    <a:pt x="33" y="456"/>
                  </a:cubicBezTo>
                  <a:cubicBezTo>
                    <a:pt x="34" y="456"/>
                    <a:pt x="34" y="455"/>
                    <a:pt x="34" y="455"/>
                  </a:cubicBezTo>
                  <a:cubicBezTo>
                    <a:pt x="34" y="455"/>
                    <a:pt x="35" y="454"/>
                    <a:pt x="35" y="455"/>
                  </a:cubicBezTo>
                  <a:cubicBezTo>
                    <a:pt x="35" y="455"/>
                    <a:pt x="35" y="455"/>
                    <a:pt x="35" y="454"/>
                  </a:cubicBezTo>
                  <a:cubicBezTo>
                    <a:pt x="35" y="454"/>
                    <a:pt x="34" y="455"/>
                    <a:pt x="35" y="454"/>
                  </a:cubicBezTo>
                  <a:cubicBezTo>
                    <a:pt x="35" y="453"/>
                    <a:pt x="35" y="453"/>
                    <a:pt x="35" y="452"/>
                  </a:cubicBezTo>
                  <a:cubicBezTo>
                    <a:pt x="36" y="452"/>
                    <a:pt x="36" y="451"/>
                    <a:pt x="36" y="451"/>
                  </a:cubicBezTo>
                  <a:cubicBezTo>
                    <a:pt x="36" y="451"/>
                    <a:pt x="36" y="450"/>
                    <a:pt x="37" y="450"/>
                  </a:cubicBezTo>
                  <a:cubicBezTo>
                    <a:pt x="37" y="450"/>
                    <a:pt x="37" y="450"/>
                    <a:pt x="37" y="449"/>
                  </a:cubicBezTo>
                  <a:cubicBezTo>
                    <a:pt x="38" y="448"/>
                    <a:pt x="38" y="448"/>
                    <a:pt x="38" y="448"/>
                  </a:cubicBezTo>
                  <a:cubicBezTo>
                    <a:pt x="38" y="448"/>
                    <a:pt x="39" y="449"/>
                    <a:pt x="39" y="450"/>
                  </a:cubicBezTo>
                  <a:cubicBezTo>
                    <a:pt x="39" y="450"/>
                    <a:pt x="39" y="451"/>
                    <a:pt x="39" y="451"/>
                  </a:cubicBezTo>
                  <a:cubicBezTo>
                    <a:pt x="39" y="451"/>
                    <a:pt x="39" y="451"/>
                    <a:pt x="40" y="451"/>
                  </a:cubicBezTo>
                  <a:cubicBezTo>
                    <a:pt x="40" y="450"/>
                    <a:pt x="40" y="451"/>
                    <a:pt x="40" y="450"/>
                  </a:cubicBezTo>
                  <a:cubicBezTo>
                    <a:pt x="40" y="449"/>
                    <a:pt x="40" y="450"/>
                    <a:pt x="40" y="449"/>
                  </a:cubicBezTo>
                  <a:cubicBezTo>
                    <a:pt x="40" y="449"/>
                    <a:pt x="40" y="449"/>
                    <a:pt x="40" y="449"/>
                  </a:cubicBezTo>
                  <a:cubicBezTo>
                    <a:pt x="40" y="448"/>
                    <a:pt x="39" y="448"/>
                    <a:pt x="40" y="448"/>
                  </a:cubicBezTo>
                  <a:cubicBezTo>
                    <a:pt x="40" y="447"/>
                    <a:pt x="41" y="447"/>
                    <a:pt x="41" y="447"/>
                  </a:cubicBezTo>
                  <a:cubicBezTo>
                    <a:pt x="41" y="446"/>
                    <a:pt x="42" y="447"/>
                    <a:pt x="42" y="445"/>
                  </a:cubicBezTo>
                  <a:cubicBezTo>
                    <a:pt x="42" y="444"/>
                    <a:pt x="42" y="445"/>
                    <a:pt x="43" y="444"/>
                  </a:cubicBezTo>
                  <a:cubicBezTo>
                    <a:pt x="43" y="443"/>
                    <a:pt x="43" y="443"/>
                    <a:pt x="43" y="442"/>
                  </a:cubicBezTo>
                  <a:cubicBezTo>
                    <a:pt x="43" y="441"/>
                    <a:pt x="43" y="441"/>
                    <a:pt x="43" y="440"/>
                  </a:cubicBezTo>
                  <a:cubicBezTo>
                    <a:pt x="43" y="439"/>
                    <a:pt x="44" y="439"/>
                    <a:pt x="44" y="438"/>
                  </a:cubicBezTo>
                  <a:cubicBezTo>
                    <a:pt x="44" y="437"/>
                    <a:pt x="44" y="437"/>
                    <a:pt x="44" y="437"/>
                  </a:cubicBezTo>
                  <a:cubicBezTo>
                    <a:pt x="44" y="436"/>
                    <a:pt x="45" y="435"/>
                    <a:pt x="45" y="435"/>
                  </a:cubicBezTo>
                  <a:cubicBezTo>
                    <a:pt x="45" y="435"/>
                    <a:pt x="45" y="434"/>
                    <a:pt x="45" y="435"/>
                  </a:cubicBezTo>
                  <a:cubicBezTo>
                    <a:pt x="45" y="435"/>
                    <a:pt x="45" y="437"/>
                    <a:pt x="45" y="437"/>
                  </a:cubicBezTo>
                  <a:cubicBezTo>
                    <a:pt x="45" y="437"/>
                    <a:pt x="45" y="437"/>
                    <a:pt x="45" y="437"/>
                  </a:cubicBezTo>
                  <a:cubicBezTo>
                    <a:pt x="45" y="437"/>
                    <a:pt x="46" y="437"/>
                    <a:pt x="46" y="436"/>
                  </a:cubicBezTo>
                  <a:cubicBezTo>
                    <a:pt x="45" y="435"/>
                    <a:pt x="45" y="435"/>
                    <a:pt x="46" y="435"/>
                  </a:cubicBezTo>
                  <a:cubicBezTo>
                    <a:pt x="46" y="434"/>
                    <a:pt x="46" y="434"/>
                    <a:pt x="46" y="434"/>
                  </a:cubicBezTo>
                  <a:cubicBezTo>
                    <a:pt x="46" y="433"/>
                    <a:pt x="46" y="433"/>
                    <a:pt x="47" y="433"/>
                  </a:cubicBezTo>
                  <a:cubicBezTo>
                    <a:pt x="47" y="433"/>
                    <a:pt x="47" y="433"/>
                    <a:pt x="48" y="433"/>
                  </a:cubicBezTo>
                  <a:cubicBezTo>
                    <a:pt x="49" y="432"/>
                    <a:pt x="49" y="432"/>
                    <a:pt x="49" y="432"/>
                  </a:cubicBezTo>
                  <a:cubicBezTo>
                    <a:pt x="50" y="431"/>
                    <a:pt x="50" y="431"/>
                    <a:pt x="50" y="431"/>
                  </a:cubicBezTo>
                  <a:cubicBezTo>
                    <a:pt x="51" y="430"/>
                    <a:pt x="51" y="431"/>
                    <a:pt x="51" y="430"/>
                  </a:cubicBezTo>
                  <a:cubicBezTo>
                    <a:pt x="51" y="429"/>
                    <a:pt x="51" y="430"/>
                    <a:pt x="51" y="429"/>
                  </a:cubicBezTo>
                  <a:cubicBezTo>
                    <a:pt x="51" y="428"/>
                    <a:pt x="52" y="428"/>
                    <a:pt x="52" y="428"/>
                  </a:cubicBezTo>
                  <a:cubicBezTo>
                    <a:pt x="52" y="428"/>
                    <a:pt x="51" y="427"/>
                    <a:pt x="51" y="427"/>
                  </a:cubicBezTo>
                  <a:cubicBezTo>
                    <a:pt x="51" y="427"/>
                    <a:pt x="51" y="426"/>
                    <a:pt x="51" y="426"/>
                  </a:cubicBezTo>
                  <a:cubicBezTo>
                    <a:pt x="51" y="426"/>
                    <a:pt x="51" y="426"/>
                    <a:pt x="52" y="425"/>
                  </a:cubicBezTo>
                  <a:cubicBezTo>
                    <a:pt x="52" y="425"/>
                    <a:pt x="52" y="425"/>
                    <a:pt x="52" y="424"/>
                  </a:cubicBezTo>
                  <a:cubicBezTo>
                    <a:pt x="53" y="424"/>
                    <a:pt x="53" y="424"/>
                    <a:pt x="53" y="423"/>
                  </a:cubicBezTo>
                  <a:cubicBezTo>
                    <a:pt x="54" y="422"/>
                    <a:pt x="54" y="422"/>
                    <a:pt x="54" y="421"/>
                  </a:cubicBezTo>
                  <a:cubicBezTo>
                    <a:pt x="55" y="420"/>
                    <a:pt x="54" y="421"/>
                    <a:pt x="55" y="420"/>
                  </a:cubicBezTo>
                  <a:cubicBezTo>
                    <a:pt x="55" y="420"/>
                    <a:pt x="55" y="420"/>
                    <a:pt x="55" y="419"/>
                  </a:cubicBezTo>
                  <a:cubicBezTo>
                    <a:pt x="56" y="419"/>
                    <a:pt x="55" y="419"/>
                    <a:pt x="56" y="419"/>
                  </a:cubicBezTo>
                  <a:cubicBezTo>
                    <a:pt x="57" y="418"/>
                    <a:pt x="57" y="418"/>
                    <a:pt x="57" y="418"/>
                  </a:cubicBezTo>
                  <a:cubicBezTo>
                    <a:pt x="57" y="418"/>
                    <a:pt x="56" y="418"/>
                    <a:pt x="57" y="417"/>
                  </a:cubicBezTo>
                  <a:cubicBezTo>
                    <a:pt x="57" y="417"/>
                    <a:pt x="57" y="417"/>
                    <a:pt x="57" y="417"/>
                  </a:cubicBezTo>
                  <a:cubicBezTo>
                    <a:pt x="57" y="417"/>
                    <a:pt x="58" y="417"/>
                    <a:pt x="58" y="417"/>
                  </a:cubicBezTo>
                  <a:cubicBezTo>
                    <a:pt x="58" y="417"/>
                    <a:pt x="58" y="416"/>
                    <a:pt x="58" y="416"/>
                  </a:cubicBezTo>
                  <a:cubicBezTo>
                    <a:pt x="58" y="415"/>
                    <a:pt x="58" y="415"/>
                    <a:pt x="58" y="415"/>
                  </a:cubicBezTo>
                  <a:cubicBezTo>
                    <a:pt x="59" y="415"/>
                    <a:pt x="59" y="415"/>
                    <a:pt x="59" y="415"/>
                  </a:cubicBezTo>
                  <a:cubicBezTo>
                    <a:pt x="59" y="415"/>
                    <a:pt x="59" y="415"/>
                    <a:pt x="59" y="415"/>
                  </a:cubicBezTo>
                  <a:cubicBezTo>
                    <a:pt x="59" y="414"/>
                    <a:pt x="59" y="414"/>
                    <a:pt x="60" y="414"/>
                  </a:cubicBezTo>
                  <a:cubicBezTo>
                    <a:pt x="60" y="414"/>
                    <a:pt x="60" y="414"/>
                    <a:pt x="61" y="413"/>
                  </a:cubicBezTo>
                  <a:cubicBezTo>
                    <a:pt x="61" y="413"/>
                    <a:pt x="60" y="413"/>
                    <a:pt x="61" y="412"/>
                  </a:cubicBezTo>
                  <a:cubicBezTo>
                    <a:pt x="61" y="411"/>
                    <a:pt x="61" y="412"/>
                    <a:pt x="61" y="411"/>
                  </a:cubicBezTo>
                  <a:cubicBezTo>
                    <a:pt x="61" y="411"/>
                    <a:pt x="61" y="411"/>
                    <a:pt x="61" y="411"/>
                  </a:cubicBezTo>
                  <a:cubicBezTo>
                    <a:pt x="61" y="410"/>
                    <a:pt x="61" y="410"/>
                    <a:pt x="61" y="409"/>
                  </a:cubicBezTo>
                  <a:cubicBezTo>
                    <a:pt x="61" y="409"/>
                    <a:pt x="61" y="409"/>
                    <a:pt x="62" y="409"/>
                  </a:cubicBezTo>
                  <a:cubicBezTo>
                    <a:pt x="62" y="408"/>
                    <a:pt x="62" y="408"/>
                    <a:pt x="62" y="409"/>
                  </a:cubicBezTo>
                  <a:cubicBezTo>
                    <a:pt x="62" y="409"/>
                    <a:pt x="62" y="409"/>
                    <a:pt x="62" y="410"/>
                  </a:cubicBezTo>
                  <a:cubicBezTo>
                    <a:pt x="62" y="410"/>
                    <a:pt x="63" y="410"/>
                    <a:pt x="63" y="410"/>
                  </a:cubicBezTo>
                  <a:cubicBezTo>
                    <a:pt x="63" y="410"/>
                    <a:pt x="63" y="408"/>
                    <a:pt x="63" y="408"/>
                  </a:cubicBezTo>
                  <a:cubicBezTo>
                    <a:pt x="63" y="407"/>
                    <a:pt x="63" y="408"/>
                    <a:pt x="62" y="407"/>
                  </a:cubicBezTo>
                  <a:cubicBezTo>
                    <a:pt x="62" y="406"/>
                    <a:pt x="62" y="405"/>
                    <a:pt x="62" y="405"/>
                  </a:cubicBezTo>
                  <a:cubicBezTo>
                    <a:pt x="62" y="405"/>
                    <a:pt x="61" y="405"/>
                    <a:pt x="62" y="404"/>
                  </a:cubicBezTo>
                  <a:cubicBezTo>
                    <a:pt x="62" y="404"/>
                    <a:pt x="63" y="403"/>
                    <a:pt x="62" y="403"/>
                  </a:cubicBezTo>
                  <a:cubicBezTo>
                    <a:pt x="61" y="403"/>
                    <a:pt x="61" y="404"/>
                    <a:pt x="61" y="403"/>
                  </a:cubicBezTo>
                  <a:cubicBezTo>
                    <a:pt x="61" y="403"/>
                    <a:pt x="61" y="402"/>
                    <a:pt x="61" y="402"/>
                  </a:cubicBezTo>
                  <a:cubicBezTo>
                    <a:pt x="61" y="402"/>
                    <a:pt x="61" y="401"/>
                    <a:pt x="61" y="401"/>
                  </a:cubicBezTo>
                  <a:cubicBezTo>
                    <a:pt x="60" y="401"/>
                    <a:pt x="60" y="402"/>
                    <a:pt x="59" y="402"/>
                  </a:cubicBezTo>
                  <a:cubicBezTo>
                    <a:pt x="59" y="402"/>
                    <a:pt x="59" y="402"/>
                    <a:pt x="58" y="401"/>
                  </a:cubicBezTo>
                  <a:cubicBezTo>
                    <a:pt x="58" y="401"/>
                    <a:pt x="58" y="401"/>
                    <a:pt x="57" y="400"/>
                  </a:cubicBezTo>
                  <a:cubicBezTo>
                    <a:pt x="57" y="399"/>
                    <a:pt x="57" y="398"/>
                    <a:pt x="58" y="398"/>
                  </a:cubicBezTo>
                  <a:cubicBezTo>
                    <a:pt x="58" y="398"/>
                    <a:pt x="58" y="398"/>
                    <a:pt x="58" y="398"/>
                  </a:cubicBezTo>
                  <a:cubicBezTo>
                    <a:pt x="59" y="398"/>
                    <a:pt x="59" y="399"/>
                    <a:pt x="59" y="398"/>
                  </a:cubicBezTo>
                  <a:cubicBezTo>
                    <a:pt x="59" y="398"/>
                    <a:pt x="59" y="397"/>
                    <a:pt x="59" y="397"/>
                  </a:cubicBezTo>
                  <a:cubicBezTo>
                    <a:pt x="59" y="396"/>
                    <a:pt x="58" y="397"/>
                    <a:pt x="59" y="396"/>
                  </a:cubicBezTo>
                  <a:cubicBezTo>
                    <a:pt x="59" y="395"/>
                    <a:pt x="60" y="395"/>
                    <a:pt x="59" y="395"/>
                  </a:cubicBezTo>
                  <a:cubicBezTo>
                    <a:pt x="59" y="394"/>
                    <a:pt x="59" y="395"/>
                    <a:pt x="59" y="394"/>
                  </a:cubicBezTo>
                  <a:cubicBezTo>
                    <a:pt x="59" y="393"/>
                    <a:pt x="59" y="393"/>
                    <a:pt x="59" y="393"/>
                  </a:cubicBezTo>
                  <a:cubicBezTo>
                    <a:pt x="60" y="393"/>
                    <a:pt x="60" y="394"/>
                    <a:pt x="60" y="394"/>
                  </a:cubicBezTo>
                  <a:cubicBezTo>
                    <a:pt x="60" y="394"/>
                    <a:pt x="61" y="394"/>
                    <a:pt x="61" y="393"/>
                  </a:cubicBezTo>
                  <a:cubicBezTo>
                    <a:pt x="60" y="393"/>
                    <a:pt x="59" y="392"/>
                    <a:pt x="59" y="392"/>
                  </a:cubicBezTo>
                  <a:cubicBezTo>
                    <a:pt x="59" y="392"/>
                    <a:pt x="58" y="392"/>
                    <a:pt x="59" y="391"/>
                  </a:cubicBezTo>
                  <a:cubicBezTo>
                    <a:pt x="60" y="391"/>
                    <a:pt x="60" y="391"/>
                    <a:pt x="60" y="391"/>
                  </a:cubicBezTo>
                  <a:cubicBezTo>
                    <a:pt x="60" y="390"/>
                    <a:pt x="59" y="390"/>
                    <a:pt x="59" y="390"/>
                  </a:cubicBezTo>
                  <a:cubicBezTo>
                    <a:pt x="60" y="389"/>
                    <a:pt x="60" y="389"/>
                    <a:pt x="60" y="389"/>
                  </a:cubicBezTo>
                  <a:cubicBezTo>
                    <a:pt x="61" y="388"/>
                    <a:pt x="61" y="389"/>
                    <a:pt x="61" y="388"/>
                  </a:cubicBezTo>
                  <a:cubicBezTo>
                    <a:pt x="61" y="388"/>
                    <a:pt x="61" y="387"/>
                    <a:pt x="61" y="387"/>
                  </a:cubicBezTo>
                  <a:cubicBezTo>
                    <a:pt x="61" y="386"/>
                    <a:pt x="61" y="385"/>
                    <a:pt x="61" y="386"/>
                  </a:cubicBezTo>
                  <a:cubicBezTo>
                    <a:pt x="62" y="387"/>
                    <a:pt x="62" y="387"/>
                    <a:pt x="62" y="387"/>
                  </a:cubicBezTo>
                  <a:cubicBezTo>
                    <a:pt x="62" y="387"/>
                    <a:pt x="62" y="389"/>
                    <a:pt x="62" y="387"/>
                  </a:cubicBezTo>
                  <a:cubicBezTo>
                    <a:pt x="63" y="386"/>
                    <a:pt x="62" y="386"/>
                    <a:pt x="62" y="386"/>
                  </a:cubicBezTo>
                  <a:cubicBezTo>
                    <a:pt x="62" y="385"/>
                    <a:pt x="62" y="385"/>
                    <a:pt x="62" y="385"/>
                  </a:cubicBezTo>
                  <a:cubicBezTo>
                    <a:pt x="62" y="384"/>
                    <a:pt x="61" y="384"/>
                    <a:pt x="62" y="384"/>
                  </a:cubicBezTo>
                  <a:cubicBezTo>
                    <a:pt x="62" y="383"/>
                    <a:pt x="62" y="384"/>
                    <a:pt x="62" y="382"/>
                  </a:cubicBezTo>
                  <a:cubicBezTo>
                    <a:pt x="62" y="381"/>
                    <a:pt x="61" y="380"/>
                    <a:pt x="61" y="380"/>
                  </a:cubicBezTo>
                  <a:cubicBezTo>
                    <a:pt x="61" y="379"/>
                    <a:pt x="60" y="379"/>
                    <a:pt x="60" y="378"/>
                  </a:cubicBezTo>
                  <a:cubicBezTo>
                    <a:pt x="59" y="378"/>
                    <a:pt x="58" y="377"/>
                    <a:pt x="58" y="377"/>
                  </a:cubicBezTo>
                  <a:cubicBezTo>
                    <a:pt x="58" y="376"/>
                    <a:pt x="58" y="375"/>
                    <a:pt x="58" y="375"/>
                  </a:cubicBezTo>
                  <a:cubicBezTo>
                    <a:pt x="58" y="375"/>
                    <a:pt x="57" y="374"/>
                    <a:pt x="57" y="374"/>
                  </a:cubicBezTo>
                  <a:cubicBezTo>
                    <a:pt x="57" y="374"/>
                    <a:pt x="57" y="374"/>
                    <a:pt x="56" y="373"/>
                  </a:cubicBezTo>
                  <a:cubicBezTo>
                    <a:pt x="56" y="372"/>
                    <a:pt x="56" y="372"/>
                    <a:pt x="55" y="371"/>
                  </a:cubicBezTo>
                  <a:cubicBezTo>
                    <a:pt x="55" y="370"/>
                    <a:pt x="55" y="370"/>
                    <a:pt x="54" y="369"/>
                  </a:cubicBezTo>
                  <a:cubicBezTo>
                    <a:pt x="54" y="369"/>
                    <a:pt x="54" y="369"/>
                    <a:pt x="54" y="368"/>
                  </a:cubicBezTo>
                  <a:cubicBezTo>
                    <a:pt x="53" y="367"/>
                    <a:pt x="52" y="367"/>
                    <a:pt x="52" y="367"/>
                  </a:cubicBezTo>
                  <a:cubicBezTo>
                    <a:pt x="52" y="367"/>
                    <a:pt x="53" y="366"/>
                    <a:pt x="53" y="366"/>
                  </a:cubicBezTo>
                  <a:cubicBezTo>
                    <a:pt x="53" y="367"/>
                    <a:pt x="54" y="367"/>
                    <a:pt x="53" y="366"/>
                  </a:cubicBezTo>
                  <a:cubicBezTo>
                    <a:pt x="53" y="366"/>
                    <a:pt x="53" y="365"/>
                    <a:pt x="52" y="365"/>
                  </a:cubicBezTo>
                  <a:cubicBezTo>
                    <a:pt x="52" y="365"/>
                    <a:pt x="52" y="364"/>
                    <a:pt x="52" y="365"/>
                  </a:cubicBezTo>
                  <a:cubicBezTo>
                    <a:pt x="52" y="365"/>
                    <a:pt x="52" y="366"/>
                    <a:pt x="52" y="365"/>
                  </a:cubicBezTo>
                  <a:cubicBezTo>
                    <a:pt x="51" y="365"/>
                    <a:pt x="51" y="364"/>
                    <a:pt x="51" y="364"/>
                  </a:cubicBezTo>
                  <a:cubicBezTo>
                    <a:pt x="51" y="364"/>
                    <a:pt x="51" y="364"/>
                    <a:pt x="51" y="364"/>
                  </a:cubicBezTo>
                  <a:cubicBezTo>
                    <a:pt x="50" y="363"/>
                    <a:pt x="51" y="364"/>
                    <a:pt x="51" y="363"/>
                  </a:cubicBezTo>
                  <a:cubicBezTo>
                    <a:pt x="50" y="362"/>
                    <a:pt x="50" y="362"/>
                    <a:pt x="50" y="362"/>
                  </a:cubicBezTo>
                  <a:cubicBezTo>
                    <a:pt x="50" y="362"/>
                    <a:pt x="50" y="362"/>
                    <a:pt x="51" y="362"/>
                  </a:cubicBezTo>
                  <a:cubicBezTo>
                    <a:pt x="51" y="362"/>
                    <a:pt x="52" y="362"/>
                    <a:pt x="52" y="361"/>
                  </a:cubicBezTo>
                  <a:cubicBezTo>
                    <a:pt x="51" y="361"/>
                    <a:pt x="50" y="360"/>
                    <a:pt x="50" y="360"/>
                  </a:cubicBezTo>
                  <a:cubicBezTo>
                    <a:pt x="50" y="360"/>
                    <a:pt x="50" y="361"/>
                    <a:pt x="50" y="360"/>
                  </a:cubicBezTo>
                  <a:cubicBezTo>
                    <a:pt x="50" y="359"/>
                    <a:pt x="50" y="359"/>
                    <a:pt x="50" y="359"/>
                  </a:cubicBezTo>
                  <a:cubicBezTo>
                    <a:pt x="50" y="358"/>
                    <a:pt x="50" y="358"/>
                    <a:pt x="50" y="358"/>
                  </a:cubicBezTo>
                  <a:cubicBezTo>
                    <a:pt x="50" y="357"/>
                    <a:pt x="50" y="357"/>
                    <a:pt x="50" y="357"/>
                  </a:cubicBezTo>
                  <a:cubicBezTo>
                    <a:pt x="50" y="356"/>
                    <a:pt x="50" y="356"/>
                    <a:pt x="50" y="355"/>
                  </a:cubicBezTo>
                  <a:cubicBezTo>
                    <a:pt x="50" y="355"/>
                    <a:pt x="51" y="355"/>
                    <a:pt x="51" y="354"/>
                  </a:cubicBezTo>
                  <a:cubicBezTo>
                    <a:pt x="51" y="354"/>
                    <a:pt x="51" y="353"/>
                    <a:pt x="51" y="353"/>
                  </a:cubicBezTo>
                  <a:cubicBezTo>
                    <a:pt x="51" y="353"/>
                    <a:pt x="51" y="353"/>
                    <a:pt x="51" y="352"/>
                  </a:cubicBezTo>
                  <a:cubicBezTo>
                    <a:pt x="51" y="351"/>
                    <a:pt x="52" y="352"/>
                    <a:pt x="51" y="351"/>
                  </a:cubicBezTo>
                  <a:cubicBezTo>
                    <a:pt x="51" y="350"/>
                    <a:pt x="51" y="350"/>
                    <a:pt x="51" y="350"/>
                  </a:cubicBezTo>
                  <a:cubicBezTo>
                    <a:pt x="51" y="349"/>
                    <a:pt x="51" y="348"/>
                    <a:pt x="50" y="346"/>
                  </a:cubicBezTo>
                  <a:cubicBezTo>
                    <a:pt x="49" y="345"/>
                    <a:pt x="50" y="345"/>
                    <a:pt x="49" y="344"/>
                  </a:cubicBezTo>
                  <a:cubicBezTo>
                    <a:pt x="48" y="342"/>
                    <a:pt x="49" y="343"/>
                    <a:pt x="48" y="342"/>
                  </a:cubicBezTo>
                  <a:cubicBezTo>
                    <a:pt x="48" y="341"/>
                    <a:pt x="48" y="341"/>
                    <a:pt x="48" y="340"/>
                  </a:cubicBezTo>
                  <a:cubicBezTo>
                    <a:pt x="47" y="339"/>
                    <a:pt x="48" y="339"/>
                    <a:pt x="47" y="339"/>
                  </a:cubicBezTo>
                  <a:cubicBezTo>
                    <a:pt x="47" y="338"/>
                    <a:pt x="46" y="338"/>
                    <a:pt x="46" y="337"/>
                  </a:cubicBezTo>
                  <a:cubicBezTo>
                    <a:pt x="46" y="337"/>
                    <a:pt x="47" y="337"/>
                    <a:pt x="46" y="336"/>
                  </a:cubicBezTo>
                  <a:cubicBezTo>
                    <a:pt x="46" y="335"/>
                    <a:pt x="46" y="335"/>
                    <a:pt x="45" y="335"/>
                  </a:cubicBezTo>
                  <a:cubicBezTo>
                    <a:pt x="45" y="334"/>
                    <a:pt x="45" y="334"/>
                    <a:pt x="44" y="333"/>
                  </a:cubicBezTo>
                  <a:cubicBezTo>
                    <a:pt x="44" y="333"/>
                    <a:pt x="44" y="333"/>
                    <a:pt x="44" y="333"/>
                  </a:cubicBezTo>
                  <a:cubicBezTo>
                    <a:pt x="44" y="332"/>
                    <a:pt x="44" y="332"/>
                    <a:pt x="43" y="332"/>
                  </a:cubicBezTo>
                  <a:cubicBezTo>
                    <a:pt x="43" y="331"/>
                    <a:pt x="41" y="329"/>
                    <a:pt x="41" y="329"/>
                  </a:cubicBezTo>
                  <a:cubicBezTo>
                    <a:pt x="41" y="328"/>
                    <a:pt x="40" y="327"/>
                    <a:pt x="40" y="326"/>
                  </a:cubicBezTo>
                  <a:cubicBezTo>
                    <a:pt x="40" y="326"/>
                    <a:pt x="40" y="325"/>
                    <a:pt x="40" y="325"/>
                  </a:cubicBezTo>
                  <a:cubicBezTo>
                    <a:pt x="40" y="325"/>
                    <a:pt x="40" y="325"/>
                    <a:pt x="40" y="324"/>
                  </a:cubicBezTo>
                  <a:cubicBezTo>
                    <a:pt x="41" y="324"/>
                    <a:pt x="41" y="323"/>
                    <a:pt x="41" y="323"/>
                  </a:cubicBezTo>
                  <a:cubicBezTo>
                    <a:pt x="41" y="322"/>
                    <a:pt x="41" y="322"/>
                    <a:pt x="41" y="321"/>
                  </a:cubicBezTo>
                  <a:cubicBezTo>
                    <a:pt x="41" y="320"/>
                    <a:pt x="41" y="319"/>
                    <a:pt x="41" y="319"/>
                  </a:cubicBezTo>
                  <a:cubicBezTo>
                    <a:pt x="41" y="318"/>
                    <a:pt x="41" y="318"/>
                    <a:pt x="41" y="318"/>
                  </a:cubicBezTo>
                  <a:cubicBezTo>
                    <a:pt x="41" y="318"/>
                    <a:pt x="42" y="318"/>
                    <a:pt x="41" y="317"/>
                  </a:cubicBezTo>
                  <a:cubicBezTo>
                    <a:pt x="41" y="317"/>
                    <a:pt x="41" y="316"/>
                    <a:pt x="41" y="316"/>
                  </a:cubicBezTo>
                  <a:cubicBezTo>
                    <a:pt x="41" y="316"/>
                    <a:pt x="41" y="315"/>
                    <a:pt x="41" y="315"/>
                  </a:cubicBezTo>
                  <a:cubicBezTo>
                    <a:pt x="41" y="315"/>
                    <a:pt x="40" y="315"/>
                    <a:pt x="40" y="314"/>
                  </a:cubicBezTo>
                  <a:cubicBezTo>
                    <a:pt x="40" y="314"/>
                    <a:pt x="40" y="313"/>
                    <a:pt x="40" y="313"/>
                  </a:cubicBezTo>
                  <a:cubicBezTo>
                    <a:pt x="40" y="313"/>
                    <a:pt x="40" y="312"/>
                    <a:pt x="40" y="312"/>
                  </a:cubicBezTo>
                  <a:cubicBezTo>
                    <a:pt x="40" y="312"/>
                    <a:pt x="40" y="312"/>
                    <a:pt x="40" y="312"/>
                  </a:cubicBezTo>
                  <a:cubicBezTo>
                    <a:pt x="40" y="311"/>
                    <a:pt x="39" y="311"/>
                    <a:pt x="39" y="310"/>
                  </a:cubicBezTo>
                  <a:cubicBezTo>
                    <a:pt x="39" y="310"/>
                    <a:pt x="39" y="310"/>
                    <a:pt x="39" y="309"/>
                  </a:cubicBezTo>
                  <a:cubicBezTo>
                    <a:pt x="39" y="308"/>
                    <a:pt x="40" y="305"/>
                    <a:pt x="40" y="305"/>
                  </a:cubicBezTo>
                  <a:cubicBezTo>
                    <a:pt x="39" y="304"/>
                    <a:pt x="39" y="304"/>
                    <a:pt x="39" y="303"/>
                  </a:cubicBezTo>
                  <a:cubicBezTo>
                    <a:pt x="39" y="302"/>
                    <a:pt x="39" y="302"/>
                    <a:pt x="39" y="301"/>
                  </a:cubicBezTo>
                  <a:cubicBezTo>
                    <a:pt x="40" y="300"/>
                    <a:pt x="40" y="301"/>
                    <a:pt x="40" y="300"/>
                  </a:cubicBezTo>
                  <a:cubicBezTo>
                    <a:pt x="40" y="299"/>
                    <a:pt x="41" y="300"/>
                    <a:pt x="41" y="299"/>
                  </a:cubicBezTo>
                  <a:cubicBezTo>
                    <a:pt x="41" y="297"/>
                    <a:pt x="41" y="297"/>
                    <a:pt x="41" y="296"/>
                  </a:cubicBezTo>
                  <a:cubicBezTo>
                    <a:pt x="41" y="296"/>
                    <a:pt x="41" y="295"/>
                    <a:pt x="41" y="295"/>
                  </a:cubicBezTo>
                  <a:cubicBezTo>
                    <a:pt x="40" y="294"/>
                    <a:pt x="40" y="294"/>
                    <a:pt x="40" y="294"/>
                  </a:cubicBezTo>
                  <a:cubicBezTo>
                    <a:pt x="39" y="293"/>
                    <a:pt x="39" y="293"/>
                    <a:pt x="39" y="293"/>
                  </a:cubicBezTo>
                  <a:cubicBezTo>
                    <a:pt x="39" y="293"/>
                    <a:pt x="39" y="293"/>
                    <a:pt x="39" y="293"/>
                  </a:cubicBezTo>
                  <a:cubicBezTo>
                    <a:pt x="39" y="293"/>
                    <a:pt x="39" y="292"/>
                    <a:pt x="39" y="292"/>
                  </a:cubicBezTo>
                  <a:cubicBezTo>
                    <a:pt x="39" y="292"/>
                    <a:pt x="40" y="292"/>
                    <a:pt x="40" y="292"/>
                  </a:cubicBezTo>
                  <a:cubicBezTo>
                    <a:pt x="41" y="292"/>
                    <a:pt x="41" y="292"/>
                    <a:pt x="41" y="292"/>
                  </a:cubicBezTo>
                  <a:cubicBezTo>
                    <a:pt x="41" y="292"/>
                    <a:pt x="41" y="291"/>
                    <a:pt x="40" y="291"/>
                  </a:cubicBezTo>
                  <a:cubicBezTo>
                    <a:pt x="40" y="291"/>
                    <a:pt x="39" y="291"/>
                    <a:pt x="39" y="291"/>
                  </a:cubicBezTo>
                  <a:cubicBezTo>
                    <a:pt x="38" y="290"/>
                    <a:pt x="38" y="290"/>
                    <a:pt x="38" y="290"/>
                  </a:cubicBezTo>
                  <a:cubicBezTo>
                    <a:pt x="38" y="290"/>
                    <a:pt x="37" y="289"/>
                    <a:pt x="37" y="289"/>
                  </a:cubicBezTo>
                  <a:cubicBezTo>
                    <a:pt x="37" y="289"/>
                    <a:pt x="37" y="288"/>
                    <a:pt x="37" y="288"/>
                  </a:cubicBezTo>
                  <a:cubicBezTo>
                    <a:pt x="37" y="288"/>
                    <a:pt x="37" y="288"/>
                    <a:pt x="37" y="288"/>
                  </a:cubicBezTo>
                  <a:cubicBezTo>
                    <a:pt x="37" y="288"/>
                    <a:pt x="37" y="288"/>
                    <a:pt x="36" y="288"/>
                  </a:cubicBezTo>
                  <a:cubicBezTo>
                    <a:pt x="36" y="287"/>
                    <a:pt x="36" y="287"/>
                    <a:pt x="36" y="286"/>
                  </a:cubicBezTo>
                  <a:cubicBezTo>
                    <a:pt x="36" y="285"/>
                    <a:pt x="36" y="284"/>
                    <a:pt x="36" y="283"/>
                  </a:cubicBezTo>
                  <a:cubicBezTo>
                    <a:pt x="36" y="282"/>
                    <a:pt x="37" y="282"/>
                    <a:pt x="36" y="282"/>
                  </a:cubicBezTo>
                  <a:cubicBezTo>
                    <a:pt x="36" y="281"/>
                    <a:pt x="35" y="282"/>
                    <a:pt x="35" y="281"/>
                  </a:cubicBezTo>
                  <a:cubicBezTo>
                    <a:pt x="35" y="280"/>
                    <a:pt x="35" y="280"/>
                    <a:pt x="36" y="279"/>
                  </a:cubicBezTo>
                  <a:cubicBezTo>
                    <a:pt x="36" y="278"/>
                    <a:pt x="36" y="278"/>
                    <a:pt x="36" y="278"/>
                  </a:cubicBezTo>
                  <a:cubicBezTo>
                    <a:pt x="36" y="278"/>
                    <a:pt x="37" y="278"/>
                    <a:pt x="37" y="277"/>
                  </a:cubicBezTo>
                  <a:cubicBezTo>
                    <a:pt x="37" y="277"/>
                    <a:pt x="37" y="277"/>
                    <a:pt x="37" y="276"/>
                  </a:cubicBezTo>
                  <a:cubicBezTo>
                    <a:pt x="37" y="275"/>
                    <a:pt x="37" y="276"/>
                    <a:pt x="37" y="275"/>
                  </a:cubicBezTo>
                  <a:cubicBezTo>
                    <a:pt x="38" y="275"/>
                    <a:pt x="38" y="275"/>
                    <a:pt x="39" y="274"/>
                  </a:cubicBezTo>
                  <a:cubicBezTo>
                    <a:pt x="39" y="273"/>
                    <a:pt x="39" y="273"/>
                    <a:pt x="39" y="273"/>
                  </a:cubicBezTo>
                  <a:cubicBezTo>
                    <a:pt x="39" y="272"/>
                    <a:pt x="39" y="272"/>
                    <a:pt x="40" y="272"/>
                  </a:cubicBezTo>
                  <a:cubicBezTo>
                    <a:pt x="40" y="271"/>
                    <a:pt x="40" y="271"/>
                    <a:pt x="41" y="271"/>
                  </a:cubicBezTo>
                  <a:cubicBezTo>
                    <a:pt x="41" y="270"/>
                    <a:pt x="42" y="270"/>
                    <a:pt x="42" y="269"/>
                  </a:cubicBezTo>
                  <a:cubicBezTo>
                    <a:pt x="42" y="269"/>
                    <a:pt x="42" y="268"/>
                    <a:pt x="42" y="268"/>
                  </a:cubicBezTo>
                  <a:cubicBezTo>
                    <a:pt x="42" y="268"/>
                    <a:pt x="43" y="269"/>
                    <a:pt x="43" y="268"/>
                  </a:cubicBezTo>
                  <a:cubicBezTo>
                    <a:pt x="43" y="267"/>
                    <a:pt x="43" y="266"/>
                    <a:pt x="43" y="265"/>
                  </a:cubicBezTo>
                  <a:cubicBezTo>
                    <a:pt x="43" y="264"/>
                    <a:pt x="44" y="264"/>
                    <a:pt x="44" y="263"/>
                  </a:cubicBezTo>
                  <a:cubicBezTo>
                    <a:pt x="43" y="263"/>
                    <a:pt x="43" y="263"/>
                    <a:pt x="44" y="263"/>
                  </a:cubicBezTo>
                  <a:cubicBezTo>
                    <a:pt x="44" y="262"/>
                    <a:pt x="44" y="262"/>
                    <a:pt x="44" y="262"/>
                  </a:cubicBezTo>
                  <a:cubicBezTo>
                    <a:pt x="44" y="262"/>
                    <a:pt x="44" y="262"/>
                    <a:pt x="45" y="261"/>
                  </a:cubicBezTo>
                  <a:cubicBezTo>
                    <a:pt x="45" y="260"/>
                    <a:pt x="45" y="260"/>
                    <a:pt x="46" y="260"/>
                  </a:cubicBezTo>
                  <a:cubicBezTo>
                    <a:pt x="46" y="260"/>
                    <a:pt x="46" y="259"/>
                    <a:pt x="46" y="260"/>
                  </a:cubicBezTo>
                  <a:cubicBezTo>
                    <a:pt x="46" y="261"/>
                    <a:pt x="46" y="261"/>
                    <a:pt x="46" y="261"/>
                  </a:cubicBezTo>
                  <a:cubicBezTo>
                    <a:pt x="47" y="261"/>
                    <a:pt x="47" y="261"/>
                    <a:pt x="47" y="260"/>
                  </a:cubicBezTo>
                  <a:cubicBezTo>
                    <a:pt x="47" y="260"/>
                    <a:pt x="46" y="260"/>
                    <a:pt x="47" y="259"/>
                  </a:cubicBezTo>
                  <a:cubicBezTo>
                    <a:pt x="47" y="259"/>
                    <a:pt x="48" y="259"/>
                    <a:pt x="48" y="258"/>
                  </a:cubicBezTo>
                  <a:cubicBezTo>
                    <a:pt x="49" y="257"/>
                    <a:pt x="49" y="257"/>
                    <a:pt x="49" y="257"/>
                  </a:cubicBezTo>
                  <a:cubicBezTo>
                    <a:pt x="49" y="257"/>
                    <a:pt x="48" y="256"/>
                    <a:pt x="49" y="256"/>
                  </a:cubicBezTo>
                  <a:cubicBezTo>
                    <a:pt x="49" y="256"/>
                    <a:pt x="49" y="257"/>
                    <a:pt x="50" y="256"/>
                  </a:cubicBezTo>
                  <a:cubicBezTo>
                    <a:pt x="50" y="255"/>
                    <a:pt x="51" y="255"/>
                    <a:pt x="51" y="254"/>
                  </a:cubicBezTo>
                  <a:cubicBezTo>
                    <a:pt x="51" y="254"/>
                    <a:pt x="51" y="254"/>
                    <a:pt x="51" y="253"/>
                  </a:cubicBezTo>
                  <a:cubicBezTo>
                    <a:pt x="51" y="253"/>
                    <a:pt x="51" y="253"/>
                    <a:pt x="52" y="252"/>
                  </a:cubicBezTo>
                  <a:cubicBezTo>
                    <a:pt x="52" y="251"/>
                    <a:pt x="53" y="251"/>
                    <a:pt x="53" y="251"/>
                  </a:cubicBezTo>
                  <a:cubicBezTo>
                    <a:pt x="53" y="250"/>
                    <a:pt x="53" y="250"/>
                    <a:pt x="53" y="249"/>
                  </a:cubicBezTo>
                  <a:cubicBezTo>
                    <a:pt x="53" y="249"/>
                    <a:pt x="53" y="249"/>
                    <a:pt x="54" y="248"/>
                  </a:cubicBezTo>
                  <a:cubicBezTo>
                    <a:pt x="54" y="247"/>
                    <a:pt x="55" y="247"/>
                    <a:pt x="55" y="246"/>
                  </a:cubicBezTo>
                  <a:cubicBezTo>
                    <a:pt x="55" y="246"/>
                    <a:pt x="55" y="245"/>
                    <a:pt x="55" y="245"/>
                  </a:cubicBezTo>
                  <a:cubicBezTo>
                    <a:pt x="56" y="244"/>
                    <a:pt x="56" y="244"/>
                    <a:pt x="56" y="244"/>
                  </a:cubicBezTo>
                  <a:cubicBezTo>
                    <a:pt x="57" y="244"/>
                    <a:pt x="57" y="244"/>
                    <a:pt x="57" y="244"/>
                  </a:cubicBezTo>
                  <a:cubicBezTo>
                    <a:pt x="57" y="243"/>
                    <a:pt x="58" y="243"/>
                    <a:pt x="58" y="242"/>
                  </a:cubicBezTo>
                  <a:cubicBezTo>
                    <a:pt x="58" y="242"/>
                    <a:pt x="59" y="241"/>
                    <a:pt x="59" y="241"/>
                  </a:cubicBezTo>
                  <a:cubicBezTo>
                    <a:pt x="60" y="241"/>
                    <a:pt x="60" y="240"/>
                    <a:pt x="60" y="239"/>
                  </a:cubicBezTo>
                  <a:cubicBezTo>
                    <a:pt x="60" y="238"/>
                    <a:pt x="60" y="238"/>
                    <a:pt x="60" y="237"/>
                  </a:cubicBezTo>
                  <a:cubicBezTo>
                    <a:pt x="60" y="237"/>
                    <a:pt x="60" y="237"/>
                    <a:pt x="60" y="236"/>
                  </a:cubicBezTo>
                  <a:cubicBezTo>
                    <a:pt x="60" y="236"/>
                    <a:pt x="60" y="235"/>
                    <a:pt x="60" y="235"/>
                  </a:cubicBezTo>
                  <a:cubicBezTo>
                    <a:pt x="60" y="235"/>
                    <a:pt x="59" y="235"/>
                    <a:pt x="59" y="234"/>
                  </a:cubicBezTo>
                  <a:cubicBezTo>
                    <a:pt x="60" y="234"/>
                    <a:pt x="60" y="234"/>
                    <a:pt x="60" y="233"/>
                  </a:cubicBezTo>
                  <a:cubicBezTo>
                    <a:pt x="60" y="233"/>
                    <a:pt x="61" y="232"/>
                    <a:pt x="61" y="232"/>
                  </a:cubicBezTo>
                  <a:cubicBezTo>
                    <a:pt x="61" y="232"/>
                    <a:pt x="61" y="232"/>
                    <a:pt x="61" y="232"/>
                  </a:cubicBezTo>
                  <a:cubicBezTo>
                    <a:pt x="62" y="231"/>
                    <a:pt x="62" y="231"/>
                    <a:pt x="62" y="231"/>
                  </a:cubicBezTo>
                  <a:cubicBezTo>
                    <a:pt x="62" y="230"/>
                    <a:pt x="62" y="229"/>
                    <a:pt x="61" y="228"/>
                  </a:cubicBezTo>
                  <a:cubicBezTo>
                    <a:pt x="61" y="228"/>
                    <a:pt x="61" y="228"/>
                    <a:pt x="61" y="227"/>
                  </a:cubicBezTo>
                  <a:cubicBezTo>
                    <a:pt x="60" y="227"/>
                    <a:pt x="60" y="226"/>
                    <a:pt x="60" y="226"/>
                  </a:cubicBezTo>
                  <a:cubicBezTo>
                    <a:pt x="60" y="225"/>
                    <a:pt x="59" y="225"/>
                    <a:pt x="59" y="224"/>
                  </a:cubicBezTo>
                  <a:cubicBezTo>
                    <a:pt x="59" y="223"/>
                    <a:pt x="59" y="223"/>
                    <a:pt x="59" y="223"/>
                  </a:cubicBezTo>
                  <a:cubicBezTo>
                    <a:pt x="59" y="222"/>
                    <a:pt x="58" y="221"/>
                    <a:pt x="58" y="221"/>
                  </a:cubicBezTo>
                  <a:cubicBezTo>
                    <a:pt x="58" y="220"/>
                    <a:pt x="59" y="220"/>
                    <a:pt x="59" y="220"/>
                  </a:cubicBezTo>
                  <a:cubicBezTo>
                    <a:pt x="59" y="219"/>
                    <a:pt x="60" y="219"/>
                    <a:pt x="60" y="219"/>
                  </a:cubicBezTo>
                  <a:cubicBezTo>
                    <a:pt x="60" y="218"/>
                    <a:pt x="60" y="218"/>
                    <a:pt x="60" y="218"/>
                  </a:cubicBezTo>
                  <a:lnTo>
                    <a:pt x="60" y="21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Freeform 1521"/>
            <p:cNvSpPr>
              <a:spLocks/>
            </p:cNvSpPr>
            <p:nvPr/>
          </p:nvSpPr>
          <p:spPr bwMode="auto">
            <a:xfrm>
              <a:off x="9317038" y="5667376"/>
              <a:ext cx="168275" cy="165100"/>
            </a:xfrm>
            <a:custGeom>
              <a:avLst/>
              <a:gdLst>
                <a:gd name="T0" fmla="*/ 3 w 120"/>
                <a:gd name="T1" fmla="*/ 59 h 118"/>
                <a:gd name="T2" fmla="*/ 5 w 120"/>
                <a:gd name="T3" fmla="*/ 57 h 118"/>
                <a:gd name="T4" fmla="*/ 11 w 120"/>
                <a:gd name="T5" fmla="*/ 55 h 118"/>
                <a:gd name="T6" fmla="*/ 16 w 120"/>
                <a:gd name="T7" fmla="*/ 51 h 118"/>
                <a:gd name="T8" fmla="*/ 19 w 120"/>
                <a:gd name="T9" fmla="*/ 48 h 118"/>
                <a:gd name="T10" fmla="*/ 21 w 120"/>
                <a:gd name="T11" fmla="*/ 45 h 118"/>
                <a:gd name="T12" fmla="*/ 26 w 120"/>
                <a:gd name="T13" fmla="*/ 39 h 118"/>
                <a:gd name="T14" fmla="*/ 30 w 120"/>
                <a:gd name="T15" fmla="*/ 32 h 118"/>
                <a:gd name="T16" fmla="*/ 32 w 120"/>
                <a:gd name="T17" fmla="*/ 29 h 118"/>
                <a:gd name="T18" fmla="*/ 33 w 120"/>
                <a:gd name="T19" fmla="*/ 26 h 118"/>
                <a:gd name="T20" fmla="*/ 35 w 120"/>
                <a:gd name="T21" fmla="*/ 22 h 118"/>
                <a:gd name="T22" fmla="*/ 40 w 120"/>
                <a:gd name="T23" fmla="*/ 19 h 118"/>
                <a:gd name="T24" fmla="*/ 44 w 120"/>
                <a:gd name="T25" fmla="*/ 18 h 118"/>
                <a:gd name="T26" fmla="*/ 48 w 120"/>
                <a:gd name="T27" fmla="*/ 17 h 118"/>
                <a:gd name="T28" fmla="*/ 52 w 120"/>
                <a:gd name="T29" fmla="*/ 14 h 118"/>
                <a:gd name="T30" fmla="*/ 57 w 120"/>
                <a:gd name="T31" fmla="*/ 8 h 118"/>
                <a:gd name="T32" fmla="*/ 64 w 120"/>
                <a:gd name="T33" fmla="*/ 7 h 118"/>
                <a:gd name="T34" fmla="*/ 67 w 120"/>
                <a:gd name="T35" fmla="*/ 5 h 118"/>
                <a:gd name="T36" fmla="*/ 73 w 120"/>
                <a:gd name="T37" fmla="*/ 3 h 118"/>
                <a:gd name="T38" fmla="*/ 78 w 120"/>
                <a:gd name="T39" fmla="*/ 2 h 118"/>
                <a:gd name="T40" fmla="*/ 83 w 120"/>
                <a:gd name="T41" fmla="*/ 4 h 118"/>
                <a:gd name="T42" fmla="*/ 88 w 120"/>
                <a:gd name="T43" fmla="*/ 9 h 118"/>
                <a:gd name="T44" fmla="*/ 93 w 120"/>
                <a:gd name="T45" fmla="*/ 11 h 118"/>
                <a:gd name="T46" fmla="*/ 95 w 120"/>
                <a:gd name="T47" fmla="*/ 15 h 118"/>
                <a:gd name="T48" fmla="*/ 98 w 120"/>
                <a:gd name="T49" fmla="*/ 19 h 118"/>
                <a:gd name="T50" fmla="*/ 103 w 120"/>
                <a:gd name="T51" fmla="*/ 21 h 118"/>
                <a:gd name="T52" fmla="*/ 108 w 120"/>
                <a:gd name="T53" fmla="*/ 26 h 118"/>
                <a:gd name="T54" fmla="*/ 114 w 120"/>
                <a:gd name="T55" fmla="*/ 30 h 118"/>
                <a:gd name="T56" fmla="*/ 117 w 120"/>
                <a:gd name="T57" fmla="*/ 36 h 118"/>
                <a:gd name="T58" fmla="*/ 119 w 120"/>
                <a:gd name="T59" fmla="*/ 42 h 118"/>
                <a:gd name="T60" fmla="*/ 118 w 120"/>
                <a:gd name="T61" fmla="*/ 48 h 118"/>
                <a:gd name="T62" fmla="*/ 112 w 120"/>
                <a:gd name="T63" fmla="*/ 53 h 118"/>
                <a:gd name="T64" fmla="*/ 112 w 120"/>
                <a:gd name="T65" fmla="*/ 57 h 118"/>
                <a:gd name="T66" fmla="*/ 107 w 120"/>
                <a:gd name="T67" fmla="*/ 62 h 118"/>
                <a:gd name="T68" fmla="*/ 104 w 120"/>
                <a:gd name="T69" fmla="*/ 68 h 118"/>
                <a:gd name="T70" fmla="*/ 105 w 120"/>
                <a:gd name="T71" fmla="*/ 73 h 118"/>
                <a:gd name="T72" fmla="*/ 103 w 120"/>
                <a:gd name="T73" fmla="*/ 78 h 118"/>
                <a:gd name="T74" fmla="*/ 97 w 120"/>
                <a:gd name="T75" fmla="*/ 82 h 118"/>
                <a:gd name="T76" fmla="*/ 90 w 120"/>
                <a:gd name="T77" fmla="*/ 85 h 118"/>
                <a:gd name="T78" fmla="*/ 84 w 120"/>
                <a:gd name="T79" fmla="*/ 87 h 118"/>
                <a:gd name="T80" fmla="*/ 74 w 120"/>
                <a:gd name="T81" fmla="*/ 88 h 118"/>
                <a:gd name="T82" fmla="*/ 66 w 120"/>
                <a:gd name="T83" fmla="*/ 90 h 118"/>
                <a:gd name="T84" fmla="*/ 59 w 120"/>
                <a:gd name="T85" fmla="*/ 96 h 118"/>
                <a:gd name="T86" fmla="*/ 62 w 120"/>
                <a:gd name="T87" fmla="*/ 101 h 118"/>
                <a:gd name="T88" fmla="*/ 57 w 120"/>
                <a:gd name="T89" fmla="*/ 106 h 118"/>
                <a:gd name="T90" fmla="*/ 56 w 120"/>
                <a:gd name="T91" fmla="*/ 111 h 118"/>
                <a:gd name="T92" fmla="*/ 54 w 120"/>
                <a:gd name="T93" fmla="*/ 118 h 118"/>
                <a:gd name="T94" fmla="*/ 45 w 120"/>
                <a:gd name="T95" fmla="*/ 116 h 118"/>
                <a:gd name="T96" fmla="*/ 37 w 120"/>
                <a:gd name="T97" fmla="*/ 115 h 118"/>
                <a:gd name="T98" fmla="*/ 31 w 120"/>
                <a:gd name="T99" fmla="*/ 109 h 118"/>
                <a:gd name="T100" fmla="*/ 27 w 120"/>
                <a:gd name="T101" fmla="*/ 104 h 118"/>
                <a:gd name="T102" fmla="*/ 22 w 120"/>
                <a:gd name="T103" fmla="*/ 98 h 118"/>
                <a:gd name="T104" fmla="*/ 18 w 120"/>
                <a:gd name="T105" fmla="*/ 95 h 118"/>
                <a:gd name="T106" fmla="*/ 20 w 120"/>
                <a:gd name="T107" fmla="*/ 88 h 118"/>
                <a:gd name="T108" fmla="*/ 12 w 120"/>
                <a:gd name="T109" fmla="*/ 8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18">
                  <a:moveTo>
                    <a:pt x="1" y="61"/>
                  </a:moveTo>
                  <a:cubicBezTo>
                    <a:pt x="1" y="61"/>
                    <a:pt x="0" y="60"/>
                    <a:pt x="1" y="60"/>
                  </a:cubicBezTo>
                  <a:cubicBezTo>
                    <a:pt x="1" y="60"/>
                    <a:pt x="1" y="60"/>
                    <a:pt x="1" y="60"/>
                  </a:cubicBezTo>
                  <a:cubicBezTo>
                    <a:pt x="1" y="60"/>
                    <a:pt x="1" y="59"/>
                    <a:pt x="1" y="59"/>
                  </a:cubicBezTo>
                  <a:cubicBezTo>
                    <a:pt x="1" y="59"/>
                    <a:pt x="1" y="59"/>
                    <a:pt x="1" y="59"/>
                  </a:cubicBezTo>
                  <a:cubicBezTo>
                    <a:pt x="2" y="59"/>
                    <a:pt x="2" y="58"/>
                    <a:pt x="2" y="59"/>
                  </a:cubicBezTo>
                  <a:cubicBezTo>
                    <a:pt x="2" y="59"/>
                    <a:pt x="3" y="59"/>
                    <a:pt x="3" y="59"/>
                  </a:cubicBezTo>
                  <a:cubicBezTo>
                    <a:pt x="3" y="59"/>
                    <a:pt x="3" y="60"/>
                    <a:pt x="3" y="59"/>
                  </a:cubicBezTo>
                  <a:cubicBezTo>
                    <a:pt x="3" y="59"/>
                    <a:pt x="3" y="59"/>
                    <a:pt x="3" y="58"/>
                  </a:cubicBezTo>
                  <a:cubicBezTo>
                    <a:pt x="3" y="58"/>
                    <a:pt x="3" y="57"/>
                    <a:pt x="3" y="58"/>
                  </a:cubicBezTo>
                  <a:cubicBezTo>
                    <a:pt x="4" y="58"/>
                    <a:pt x="4" y="58"/>
                    <a:pt x="4" y="58"/>
                  </a:cubicBezTo>
                  <a:cubicBezTo>
                    <a:pt x="4" y="59"/>
                    <a:pt x="4" y="59"/>
                    <a:pt x="5" y="58"/>
                  </a:cubicBezTo>
                  <a:cubicBezTo>
                    <a:pt x="5" y="58"/>
                    <a:pt x="5" y="58"/>
                    <a:pt x="5" y="58"/>
                  </a:cubicBezTo>
                  <a:cubicBezTo>
                    <a:pt x="5" y="58"/>
                    <a:pt x="5" y="58"/>
                    <a:pt x="5" y="57"/>
                  </a:cubicBezTo>
                  <a:cubicBezTo>
                    <a:pt x="5" y="57"/>
                    <a:pt x="5" y="57"/>
                    <a:pt x="6" y="57"/>
                  </a:cubicBezTo>
                  <a:cubicBezTo>
                    <a:pt x="6" y="57"/>
                    <a:pt x="7" y="57"/>
                    <a:pt x="7" y="56"/>
                  </a:cubicBezTo>
                  <a:cubicBezTo>
                    <a:pt x="7" y="56"/>
                    <a:pt x="7" y="55"/>
                    <a:pt x="8" y="55"/>
                  </a:cubicBezTo>
                  <a:cubicBezTo>
                    <a:pt x="8" y="56"/>
                    <a:pt x="8" y="56"/>
                    <a:pt x="9" y="56"/>
                  </a:cubicBezTo>
                  <a:cubicBezTo>
                    <a:pt x="9" y="56"/>
                    <a:pt x="10" y="56"/>
                    <a:pt x="10" y="56"/>
                  </a:cubicBezTo>
                  <a:cubicBezTo>
                    <a:pt x="10" y="56"/>
                    <a:pt x="10" y="55"/>
                    <a:pt x="10" y="55"/>
                  </a:cubicBezTo>
                  <a:cubicBezTo>
                    <a:pt x="11" y="55"/>
                    <a:pt x="11" y="55"/>
                    <a:pt x="11" y="55"/>
                  </a:cubicBezTo>
                  <a:cubicBezTo>
                    <a:pt x="12" y="55"/>
                    <a:pt x="12" y="55"/>
                    <a:pt x="12" y="55"/>
                  </a:cubicBezTo>
                  <a:cubicBezTo>
                    <a:pt x="12" y="55"/>
                    <a:pt x="12" y="55"/>
                    <a:pt x="13" y="55"/>
                  </a:cubicBezTo>
                  <a:cubicBezTo>
                    <a:pt x="13" y="54"/>
                    <a:pt x="13" y="54"/>
                    <a:pt x="13" y="54"/>
                  </a:cubicBezTo>
                  <a:cubicBezTo>
                    <a:pt x="14" y="54"/>
                    <a:pt x="14" y="54"/>
                    <a:pt x="14" y="54"/>
                  </a:cubicBezTo>
                  <a:cubicBezTo>
                    <a:pt x="14" y="54"/>
                    <a:pt x="14" y="54"/>
                    <a:pt x="14" y="54"/>
                  </a:cubicBezTo>
                  <a:cubicBezTo>
                    <a:pt x="15" y="54"/>
                    <a:pt x="14" y="52"/>
                    <a:pt x="15" y="52"/>
                  </a:cubicBezTo>
                  <a:cubicBezTo>
                    <a:pt x="15" y="52"/>
                    <a:pt x="16" y="52"/>
                    <a:pt x="16" y="51"/>
                  </a:cubicBezTo>
                  <a:cubicBezTo>
                    <a:pt x="16" y="51"/>
                    <a:pt x="16" y="51"/>
                    <a:pt x="17" y="51"/>
                  </a:cubicBezTo>
                  <a:cubicBezTo>
                    <a:pt x="17" y="51"/>
                    <a:pt x="17" y="52"/>
                    <a:pt x="17" y="51"/>
                  </a:cubicBezTo>
                  <a:cubicBezTo>
                    <a:pt x="17" y="51"/>
                    <a:pt x="18" y="51"/>
                    <a:pt x="18" y="51"/>
                  </a:cubicBezTo>
                  <a:cubicBezTo>
                    <a:pt x="18" y="50"/>
                    <a:pt x="17" y="50"/>
                    <a:pt x="17" y="50"/>
                  </a:cubicBezTo>
                  <a:cubicBezTo>
                    <a:pt x="18" y="49"/>
                    <a:pt x="18" y="49"/>
                    <a:pt x="18" y="49"/>
                  </a:cubicBezTo>
                  <a:cubicBezTo>
                    <a:pt x="18" y="49"/>
                    <a:pt x="19" y="49"/>
                    <a:pt x="19" y="48"/>
                  </a:cubicBezTo>
                  <a:cubicBezTo>
                    <a:pt x="19" y="48"/>
                    <a:pt x="19" y="48"/>
                    <a:pt x="19" y="48"/>
                  </a:cubicBezTo>
                  <a:cubicBezTo>
                    <a:pt x="19" y="48"/>
                    <a:pt x="19" y="48"/>
                    <a:pt x="20" y="47"/>
                  </a:cubicBezTo>
                  <a:cubicBezTo>
                    <a:pt x="20" y="47"/>
                    <a:pt x="20" y="47"/>
                    <a:pt x="20" y="47"/>
                  </a:cubicBezTo>
                  <a:cubicBezTo>
                    <a:pt x="21" y="47"/>
                    <a:pt x="21" y="47"/>
                    <a:pt x="21" y="46"/>
                  </a:cubicBezTo>
                  <a:cubicBezTo>
                    <a:pt x="21" y="46"/>
                    <a:pt x="21" y="46"/>
                    <a:pt x="20" y="46"/>
                  </a:cubicBezTo>
                  <a:cubicBezTo>
                    <a:pt x="20" y="45"/>
                    <a:pt x="20" y="45"/>
                    <a:pt x="20" y="45"/>
                  </a:cubicBezTo>
                  <a:cubicBezTo>
                    <a:pt x="20" y="45"/>
                    <a:pt x="20" y="45"/>
                    <a:pt x="20" y="45"/>
                  </a:cubicBezTo>
                  <a:cubicBezTo>
                    <a:pt x="21" y="45"/>
                    <a:pt x="21" y="45"/>
                    <a:pt x="21" y="45"/>
                  </a:cubicBezTo>
                  <a:cubicBezTo>
                    <a:pt x="22" y="45"/>
                    <a:pt x="22" y="43"/>
                    <a:pt x="22" y="43"/>
                  </a:cubicBezTo>
                  <a:cubicBezTo>
                    <a:pt x="22" y="43"/>
                    <a:pt x="22" y="42"/>
                    <a:pt x="22" y="42"/>
                  </a:cubicBezTo>
                  <a:cubicBezTo>
                    <a:pt x="22" y="42"/>
                    <a:pt x="22" y="42"/>
                    <a:pt x="22" y="42"/>
                  </a:cubicBezTo>
                  <a:cubicBezTo>
                    <a:pt x="23" y="42"/>
                    <a:pt x="23" y="43"/>
                    <a:pt x="23" y="42"/>
                  </a:cubicBezTo>
                  <a:cubicBezTo>
                    <a:pt x="24" y="41"/>
                    <a:pt x="24" y="41"/>
                    <a:pt x="24" y="41"/>
                  </a:cubicBezTo>
                  <a:cubicBezTo>
                    <a:pt x="24" y="41"/>
                    <a:pt x="24" y="40"/>
                    <a:pt x="24" y="40"/>
                  </a:cubicBezTo>
                  <a:cubicBezTo>
                    <a:pt x="25" y="39"/>
                    <a:pt x="25" y="39"/>
                    <a:pt x="26" y="39"/>
                  </a:cubicBezTo>
                  <a:cubicBezTo>
                    <a:pt x="26" y="39"/>
                    <a:pt x="26" y="39"/>
                    <a:pt x="26" y="39"/>
                  </a:cubicBezTo>
                  <a:cubicBezTo>
                    <a:pt x="26" y="38"/>
                    <a:pt x="26" y="38"/>
                    <a:pt x="26" y="38"/>
                  </a:cubicBezTo>
                  <a:cubicBezTo>
                    <a:pt x="26" y="37"/>
                    <a:pt x="25" y="37"/>
                    <a:pt x="26" y="37"/>
                  </a:cubicBezTo>
                  <a:cubicBezTo>
                    <a:pt x="27" y="36"/>
                    <a:pt x="27" y="36"/>
                    <a:pt x="27" y="35"/>
                  </a:cubicBezTo>
                  <a:cubicBezTo>
                    <a:pt x="28" y="35"/>
                    <a:pt x="28" y="35"/>
                    <a:pt x="28" y="34"/>
                  </a:cubicBezTo>
                  <a:cubicBezTo>
                    <a:pt x="29" y="34"/>
                    <a:pt x="28" y="33"/>
                    <a:pt x="29" y="33"/>
                  </a:cubicBezTo>
                  <a:cubicBezTo>
                    <a:pt x="29" y="32"/>
                    <a:pt x="30" y="33"/>
                    <a:pt x="30" y="32"/>
                  </a:cubicBezTo>
                  <a:cubicBezTo>
                    <a:pt x="30" y="32"/>
                    <a:pt x="30" y="32"/>
                    <a:pt x="30" y="32"/>
                  </a:cubicBezTo>
                  <a:cubicBezTo>
                    <a:pt x="30" y="31"/>
                    <a:pt x="30" y="31"/>
                    <a:pt x="30" y="31"/>
                  </a:cubicBezTo>
                  <a:cubicBezTo>
                    <a:pt x="31" y="31"/>
                    <a:pt x="31" y="31"/>
                    <a:pt x="31" y="31"/>
                  </a:cubicBezTo>
                  <a:cubicBezTo>
                    <a:pt x="31" y="31"/>
                    <a:pt x="32" y="30"/>
                    <a:pt x="32" y="30"/>
                  </a:cubicBezTo>
                  <a:cubicBezTo>
                    <a:pt x="32" y="30"/>
                    <a:pt x="32" y="30"/>
                    <a:pt x="31" y="30"/>
                  </a:cubicBezTo>
                  <a:cubicBezTo>
                    <a:pt x="31" y="30"/>
                    <a:pt x="31" y="29"/>
                    <a:pt x="31" y="29"/>
                  </a:cubicBezTo>
                  <a:cubicBezTo>
                    <a:pt x="32" y="29"/>
                    <a:pt x="32" y="29"/>
                    <a:pt x="32" y="29"/>
                  </a:cubicBezTo>
                  <a:cubicBezTo>
                    <a:pt x="33" y="29"/>
                    <a:pt x="33" y="29"/>
                    <a:pt x="33" y="29"/>
                  </a:cubicBezTo>
                  <a:cubicBezTo>
                    <a:pt x="33" y="28"/>
                    <a:pt x="33" y="28"/>
                    <a:pt x="33" y="28"/>
                  </a:cubicBezTo>
                  <a:cubicBezTo>
                    <a:pt x="33" y="28"/>
                    <a:pt x="33" y="28"/>
                    <a:pt x="32" y="27"/>
                  </a:cubicBezTo>
                  <a:cubicBezTo>
                    <a:pt x="32" y="27"/>
                    <a:pt x="30" y="27"/>
                    <a:pt x="31" y="26"/>
                  </a:cubicBezTo>
                  <a:cubicBezTo>
                    <a:pt x="32" y="26"/>
                    <a:pt x="32" y="25"/>
                    <a:pt x="32" y="25"/>
                  </a:cubicBezTo>
                  <a:cubicBezTo>
                    <a:pt x="33" y="26"/>
                    <a:pt x="33" y="26"/>
                    <a:pt x="33" y="26"/>
                  </a:cubicBezTo>
                  <a:cubicBezTo>
                    <a:pt x="33" y="26"/>
                    <a:pt x="33" y="26"/>
                    <a:pt x="33" y="26"/>
                  </a:cubicBezTo>
                  <a:cubicBezTo>
                    <a:pt x="33" y="26"/>
                    <a:pt x="34" y="25"/>
                    <a:pt x="34" y="25"/>
                  </a:cubicBezTo>
                  <a:cubicBezTo>
                    <a:pt x="33" y="25"/>
                    <a:pt x="33" y="25"/>
                    <a:pt x="34" y="25"/>
                  </a:cubicBezTo>
                  <a:cubicBezTo>
                    <a:pt x="34" y="24"/>
                    <a:pt x="34" y="25"/>
                    <a:pt x="34" y="25"/>
                  </a:cubicBezTo>
                  <a:cubicBezTo>
                    <a:pt x="34" y="25"/>
                    <a:pt x="35" y="25"/>
                    <a:pt x="35" y="24"/>
                  </a:cubicBezTo>
                  <a:cubicBezTo>
                    <a:pt x="35" y="24"/>
                    <a:pt x="35" y="24"/>
                    <a:pt x="35" y="23"/>
                  </a:cubicBezTo>
                  <a:cubicBezTo>
                    <a:pt x="35" y="23"/>
                    <a:pt x="34" y="23"/>
                    <a:pt x="35" y="22"/>
                  </a:cubicBezTo>
                  <a:cubicBezTo>
                    <a:pt x="35" y="22"/>
                    <a:pt x="35" y="22"/>
                    <a:pt x="35" y="22"/>
                  </a:cubicBezTo>
                  <a:cubicBezTo>
                    <a:pt x="35" y="21"/>
                    <a:pt x="35" y="21"/>
                    <a:pt x="35" y="21"/>
                  </a:cubicBezTo>
                  <a:cubicBezTo>
                    <a:pt x="36" y="21"/>
                    <a:pt x="35" y="21"/>
                    <a:pt x="36" y="21"/>
                  </a:cubicBezTo>
                  <a:cubicBezTo>
                    <a:pt x="36" y="21"/>
                    <a:pt x="37" y="21"/>
                    <a:pt x="37" y="21"/>
                  </a:cubicBezTo>
                  <a:cubicBezTo>
                    <a:pt x="37" y="20"/>
                    <a:pt x="37" y="20"/>
                    <a:pt x="37" y="20"/>
                  </a:cubicBezTo>
                  <a:cubicBezTo>
                    <a:pt x="37" y="19"/>
                    <a:pt x="36" y="19"/>
                    <a:pt x="37" y="19"/>
                  </a:cubicBezTo>
                  <a:cubicBezTo>
                    <a:pt x="37" y="18"/>
                    <a:pt x="38" y="18"/>
                    <a:pt x="38" y="18"/>
                  </a:cubicBezTo>
                  <a:cubicBezTo>
                    <a:pt x="39" y="19"/>
                    <a:pt x="39" y="19"/>
                    <a:pt x="40" y="19"/>
                  </a:cubicBezTo>
                  <a:cubicBezTo>
                    <a:pt x="40" y="19"/>
                    <a:pt x="41" y="19"/>
                    <a:pt x="41" y="19"/>
                  </a:cubicBezTo>
                  <a:cubicBezTo>
                    <a:pt x="41" y="19"/>
                    <a:pt x="41" y="19"/>
                    <a:pt x="41" y="19"/>
                  </a:cubicBezTo>
                  <a:cubicBezTo>
                    <a:pt x="41" y="19"/>
                    <a:pt x="41" y="19"/>
                    <a:pt x="42" y="19"/>
                  </a:cubicBezTo>
                  <a:cubicBezTo>
                    <a:pt x="42" y="20"/>
                    <a:pt x="42" y="20"/>
                    <a:pt x="43" y="20"/>
                  </a:cubicBezTo>
                  <a:cubicBezTo>
                    <a:pt x="43" y="20"/>
                    <a:pt x="44" y="20"/>
                    <a:pt x="44" y="19"/>
                  </a:cubicBezTo>
                  <a:cubicBezTo>
                    <a:pt x="44" y="19"/>
                    <a:pt x="44" y="19"/>
                    <a:pt x="44" y="19"/>
                  </a:cubicBezTo>
                  <a:cubicBezTo>
                    <a:pt x="44" y="18"/>
                    <a:pt x="44" y="18"/>
                    <a:pt x="44" y="18"/>
                  </a:cubicBezTo>
                  <a:cubicBezTo>
                    <a:pt x="44" y="18"/>
                    <a:pt x="44" y="18"/>
                    <a:pt x="44" y="18"/>
                  </a:cubicBezTo>
                  <a:cubicBezTo>
                    <a:pt x="44" y="17"/>
                    <a:pt x="44" y="17"/>
                    <a:pt x="44" y="17"/>
                  </a:cubicBezTo>
                  <a:cubicBezTo>
                    <a:pt x="45" y="17"/>
                    <a:pt x="45" y="17"/>
                    <a:pt x="45" y="17"/>
                  </a:cubicBezTo>
                  <a:cubicBezTo>
                    <a:pt x="46" y="16"/>
                    <a:pt x="45" y="16"/>
                    <a:pt x="46" y="16"/>
                  </a:cubicBezTo>
                  <a:cubicBezTo>
                    <a:pt x="46" y="16"/>
                    <a:pt x="47" y="16"/>
                    <a:pt x="47" y="16"/>
                  </a:cubicBezTo>
                  <a:cubicBezTo>
                    <a:pt x="47" y="16"/>
                    <a:pt x="47" y="16"/>
                    <a:pt x="48" y="17"/>
                  </a:cubicBezTo>
                  <a:cubicBezTo>
                    <a:pt x="48" y="17"/>
                    <a:pt x="48" y="17"/>
                    <a:pt x="48" y="17"/>
                  </a:cubicBezTo>
                  <a:cubicBezTo>
                    <a:pt x="48" y="17"/>
                    <a:pt x="49" y="18"/>
                    <a:pt x="49" y="18"/>
                  </a:cubicBezTo>
                  <a:cubicBezTo>
                    <a:pt x="49" y="17"/>
                    <a:pt x="50" y="18"/>
                    <a:pt x="50" y="18"/>
                  </a:cubicBezTo>
                  <a:cubicBezTo>
                    <a:pt x="50" y="17"/>
                    <a:pt x="50" y="17"/>
                    <a:pt x="50" y="17"/>
                  </a:cubicBezTo>
                  <a:cubicBezTo>
                    <a:pt x="50" y="17"/>
                    <a:pt x="50" y="17"/>
                    <a:pt x="50" y="16"/>
                  </a:cubicBezTo>
                  <a:cubicBezTo>
                    <a:pt x="51" y="16"/>
                    <a:pt x="51" y="16"/>
                    <a:pt x="51" y="16"/>
                  </a:cubicBezTo>
                  <a:cubicBezTo>
                    <a:pt x="51" y="15"/>
                    <a:pt x="52" y="15"/>
                    <a:pt x="52" y="15"/>
                  </a:cubicBezTo>
                  <a:cubicBezTo>
                    <a:pt x="52" y="14"/>
                    <a:pt x="52" y="14"/>
                    <a:pt x="52" y="14"/>
                  </a:cubicBezTo>
                  <a:cubicBezTo>
                    <a:pt x="52" y="14"/>
                    <a:pt x="52" y="13"/>
                    <a:pt x="53" y="13"/>
                  </a:cubicBezTo>
                  <a:cubicBezTo>
                    <a:pt x="53" y="13"/>
                    <a:pt x="53" y="14"/>
                    <a:pt x="53" y="13"/>
                  </a:cubicBezTo>
                  <a:cubicBezTo>
                    <a:pt x="54" y="13"/>
                    <a:pt x="54" y="11"/>
                    <a:pt x="54" y="11"/>
                  </a:cubicBezTo>
                  <a:cubicBezTo>
                    <a:pt x="55" y="11"/>
                    <a:pt x="55" y="10"/>
                    <a:pt x="55" y="10"/>
                  </a:cubicBezTo>
                  <a:cubicBezTo>
                    <a:pt x="55" y="10"/>
                    <a:pt x="55" y="10"/>
                    <a:pt x="56" y="9"/>
                  </a:cubicBezTo>
                  <a:cubicBezTo>
                    <a:pt x="56" y="9"/>
                    <a:pt x="56" y="9"/>
                    <a:pt x="57" y="8"/>
                  </a:cubicBezTo>
                  <a:cubicBezTo>
                    <a:pt x="57" y="8"/>
                    <a:pt x="57" y="8"/>
                    <a:pt x="57" y="8"/>
                  </a:cubicBezTo>
                  <a:cubicBezTo>
                    <a:pt x="57" y="8"/>
                    <a:pt x="58" y="7"/>
                    <a:pt x="58" y="7"/>
                  </a:cubicBezTo>
                  <a:cubicBezTo>
                    <a:pt x="58" y="7"/>
                    <a:pt x="59" y="7"/>
                    <a:pt x="59" y="7"/>
                  </a:cubicBezTo>
                  <a:cubicBezTo>
                    <a:pt x="59" y="7"/>
                    <a:pt x="59" y="8"/>
                    <a:pt x="60" y="7"/>
                  </a:cubicBezTo>
                  <a:cubicBezTo>
                    <a:pt x="60" y="7"/>
                    <a:pt x="61" y="7"/>
                    <a:pt x="61" y="7"/>
                  </a:cubicBezTo>
                  <a:cubicBezTo>
                    <a:pt x="61" y="7"/>
                    <a:pt x="61" y="7"/>
                    <a:pt x="62" y="8"/>
                  </a:cubicBezTo>
                  <a:cubicBezTo>
                    <a:pt x="62" y="8"/>
                    <a:pt x="63" y="8"/>
                    <a:pt x="63" y="8"/>
                  </a:cubicBezTo>
                  <a:cubicBezTo>
                    <a:pt x="63" y="8"/>
                    <a:pt x="63" y="7"/>
                    <a:pt x="64" y="7"/>
                  </a:cubicBezTo>
                  <a:cubicBezTo>
                    <a:pt x="65" y="7"/>
                    <a:pt x="64" y="6"/>
                    <a:pt x="65" y="7"/>
                  </a:cubicBezTo>
                  <a:cubicBezTo>
                    <a:pt x="65" y="7"/>
                    <a:pt x="65" y="7"/>
                    <a:pt x="65" y="7"/>
                  </a:cubicBezTo>
                  <a:cubicBezTo>
                    <a:pt x="65" y="7"/>
                    <a:pt x="65" y="7"/>
                    <a:pt x="66" y="7"/>
                  </a:cubicBezTo>
                  <a:cubicBezTo>
                    <a:pt x="66" y="7"/>
                    <a:pt x="67" y="7"/>
                    <a:pt x="67" y="7"/>
                  </a:cubicBezTo>
                  <a:cubicBezTo>
                    <a:pt x="67" y="7"/>
                    <a:pt x="67" y="7"/>
                    <a:pt x="67" y="7"/>
                  </a:cubicBezTo>
                  <a:cubicBezTo>
                    <a:pt x="67" y="6"/>
                    <a:pt x="67" y="6"/>
                    <a:pt x="67" y="6"/>
                  </a:cubicBezTo>
                  <a:cubicBezTo>
                    <a:pt x="67" y="6"/>
                    <a:pt x="67" y="5"/>
                    <a:pt x="67" y="5"/>
                  </a:cubicBezTo>
                  <a:cubicBezTo>
                    <a:pt x="68" y="5"/>
                    <a:pt x="67" y="5"/>
                    <a:pt x="68" y="5"/>
                  </a:cubicBezTo>
                  <a:cubicBezTo>
                    <a:pt x="68" y="4"/>
                    <a:pt x="67" y="4"/>
                    <a:pt x="68" y="4"/>
                  </a:cubicBezTo>
                  <a:cubicBezTo>
                    <a:pt x="69" y="4"/>
                    <a:pt x="69" y="4"/>
                    <a:pt x="69" y="3"/>
                  </a:cubicBezTo>
                  <a:cubicBezTo>
                    <a:pt x="69" y="3"/>
                    <a:pt x="70" y="3"/>
                    <a:pt x="70" y="3"/>
                  </a:cubicBezTo>
                  <a:cubicBezTo>
                    <a:pt x="70" y="3"/>
                    <a:pt x="70" y="3"/>
                    <a:pt x="71" y="3"/>
                  </a:cubicBezTo>
                  <a:cubicBezTo>
                    <a:pt x="71" y="3"/>
                    <a:pt x="72" y="2"/>
                    <a:pt x="72" y="3"/>
                  </a:cubicBezTo>
                  <a:cubicBezTo>
                    <a:pt x="72" y="3"/>
                    <a:pt x="72" y="3"/>
                    <a:pt x="73" y="3"/>
                  </a:cubicBezTo>
                  <a:cubicBezTo>
                    <a:pt x="73" y="2"/>
                    <a:pt x="74" y="2"/>
                    <a:pt x="74" y="3"/>
                  </a:cubicBezTo>
                  <a:cubicBezTo>
                    <a:pt x="74" y="3"/>
                    <a:pt x="74" y="3"/>
                    <a:pt x="74" y="3"/>
                  </a:cubicBezTo>
                  <a:cubicBezTo>
                    <a:pt x="75" y="3"/>
                    <a:pt x="75" y="2"/>
                    <a:pt x="75" y="2"/>
                  </a:cubicBezTo>
                  <a:cubicBezTo>
                    <a:pt x="75" y="2"/>
                    <a:pt x="76" y="3"/>
                    <a:pt x="76" y="3"/>
                  </a:cubicBezTo>
                  <a:cubicBezTo>
                    <a:pt x="76" y="3"/>
                    <a:pt x="76" y="2"/>
                    <a:pt x="76" y="2"/>
                  </a:cubicBezTo>
                  <a:cubicBezTo>
                    <a:pt x="77" y="2"/>
                    <a:pt x="78" y="2"/>
                    <a:pt x="78" y="2"/>
                  </a:cubicBezTo>
                  <a:cubicBezTo>
                    <a:pt x="78" y="2"/>
                    <a:pt x="78" y="2"/>
                    <a:pt x="78" y="2"/>
                  </a:cubicBezTo>
                  <a:cubicBezTo>
                    <a:pt x="79" y="2"/>
                    <a:pt x="80" y="1"/>
                    <a:pt x="80" y="1"/>
                  </a:cubicBezTo>
                  <a:cubicBezTo>
                    <a:pt x="80" y="1"/>
                    <a:pt x="81" y="0"/>
                    <a:pt x="81" y="0"/>
                  </a:cubicBezTo>
                  <a:cubicBezTo>
                    <a:pt x="81" y="0"/>
                    <a:pt x="82" y="0"/>
                    <a:pt x="82" y="1"/>
                  </a:cubicBezTo>
                  <a:cubicBezTo>
                    <a:pt x="82" y="1"/>
                    <a:pt x="83" y="2"/>
                    <a:pt x="83" y="2"/>
                  </a:cubicBezTo>
                  <a:cubicBezTo>
                    <a:pt x="83" y="2"/>
                    <a:pt x="83" y="2"/>
                    <a:pt x="83" y="3"/>
                  </a:cubicBezTo>
                  <a:cubicBezTo>
                    <a:pt x="83" y="3"/>
                    <a:pt x="83" y="3"/>
                    <a:pt x="83" y="4"/>
                  </a:cubicBezTo>
                  <a:cubicBezTo>
                    <a:pt x="83" y="4"/>
                    <a:pt x="83" y="4"/>
                    <a:pt x="83" y="4"/>
                  </a:cubicBezTo>
                  <a:cubicBezTo>
                    <a:pt x="83" y="5"/>
                    <a:pt x="84" y="5"/>
                    <a:pt x="83" y="5"/>
                  </a:cubicBezTo>
                  <a:cubicBezTo>
                    <a:pt x="83" y="5"/>
                    <a:pt x="83" y="6"/>
                    <a:pt x="83" y="6"/>
                  </a:cubicBezTo>
                  <a:cubicBezTo>
                    <a:pt x="84" y="6"/>
                    <a:pt x="84" y="6"/>
                    <a:pt x="85" y="6"/>
                  </a:cubicBezTo>
                  <a:cubicBezTo>
                    <a:pt x="85" y="7"/>
                    <a:pt x="85" y="6"/>
                    <a:pt x="86" y="7"/>
                  </a:cubicBezTo>
                  <a:cubicBezTo>
                    <a:pt x="86" y="7"/>
                    <a:pt x="87" y="7"/>
                    <a:pt x="87" y="7"/>
                  </a:cubicBezTo>
                  <a:cubicBezTo>
                    <a:pt x="88" y="8"/>
                    <a:pt x="88" y="7"/>
                    <a:pt x="88" y="8"/>
                  </a:cubicBezTo>
                  <a:cubicBezTo>
                    <a:pt x="88" y="8"/>
                    <a:pt x="88" y="9"/>
                    <a:pt x="88" y="9"/>
                  </a:cubicBezTo>
                  <a:cubicBezTo>
                    <a:pt x="88" y="9"/>
                    <a:pt x="88" y="9"/>
                    <a:pt x="88" y="10"/>
                  </a:cubicBezTo>
                  <a:cubicBezTo>
                    <a:pt x="88" y="10"/>
                    <a:pt x="88" y="11"/>
                    <a:pt x="89" y="11"/>
                  </a:cubicBezTo>
                  <a:cubicBezTo>
                    <a:pt x="89" y="11"/>
                    <a:pt x="89" y="11"/>
                    <a:pt x="89" y="11"/>
                  </a:cubicBezTo>
                  <a:cubicBezTo>
                    <a:pt x="89" y="11"/>
                    <a:pt x="90" y="11"/>
                    <a:pt x="90" y="11"/>
                  </a:cubicBezTo>
                  <a:cubicBezTo>
                    <a:pt x="90" y="11"/>
                    <a:pt x="91" y="11"/>
                    <a:pt x="91" y="11"/>
                  </a:cubicBezTo>
                  <a:cubicBezTo>
                    <a:pt x="91" y="11"/>
                    <a:pt x="92" y="11"/>
                    <a:pt x="92" y="11"/>
                  </a:cubicBezTo>
                  <a:cubicBezTo>
                    <a:pt x="92" y="11"/>
                    <a:pt x="93" y="11"/>
                    <a:pt x="93" y="11"/>
                  </a:cubicBezTo>
                  <a:cubicBezTo>
                    <a:pt x="93" y="11"/>
                    <a:pt x="94" y="11"/>
                    <a:pt x="94" y="11"/>
                  </a:cubicBezTo>
                  <a:cubicBezTo>
                    <a:pt x="95" y="12"/>
                    <a:pt x="95" y="12"/>
                    <a:pt x="95" y="12"/>
                  </a:cubicBezTo>
                  <a:cubicBezTo>
                    <a:pt x="95" y="12"/>
                    <a:pt x="95" y="12"/>
                    <a:pt x="95" y="12"/>
                  </a:cubicBezTo>
                  <a:cubicBezTo>
                    <a:pt x="95" y="13"/>
                    <a:pt x="95" y="13"/>
                    <a:pt x="95" y="13"/>
                  </a:cubicBezTo>
                  <a:cubicBezTo>
                    <a:pt x="95" y="13"/>
                    <a:pt x="95" y="13"/>
                    <a:pt x="95" y="13"/>
                  </a:cubicBezTo>
                  <a:cubicBezTo>
                    <a:pt x="95" y="13"/>
                    <a:pt x="94" y="13"/>
                    <a:pt x="94" y="14"/>
                  </a:cubicBezTo>
                  <a:cubicBezTo>
                    <a:pt x="95" y="14"/>
                    <a:pt x="95" y="15"/>
                    <a:pt x="95" y="15"/>
                  </a:cubicBezTo>
                  <a:cubicBezTo>
                    <a:pt x="95" y="15"/>
                    <a:pt x="95" y="16"/>
                    <a:pt x="95" y="16"/>
                  </a:cubicBezTo>
                  <a:cubicBezTo>
                    <a:pt x="95" y="16"/>
                    <a:pt x="95" y="16"/>
                    <a:pt x="96" y="17"/>
                  </a:cubicBezTo>
                  <a:cubicBezTo>
                    <a:pt x="96" y="17"/>
                    <a:pt x="96" y="17"/>
                    <a:pt x="96" y="17"/>
                  </a:cubicBezTo>
                  <a:cubicBezTo>
                    <a:pt x="96" y="18"/>
                    <a:pt x="96" y="18"/>
                    <a:pt x="96" y="18"/>
                  </a:cubicBezTo>
                  <a:cubicBezTo>
                    <a:pt x="96" y="18"/>
                    <a:pt x="97" y="18"/>
                    <a:pt x="97" y="18"/>
                  </a:cubicBezTo>
                  <a:cubicBezTo>
                    <a:pt x="97" y="19"/>
                    <a:pt x="96" y="19"/>
                    <a:pt x="97" y="19"/>
                  </a:cubicBezTo>
                  <a:cubicBezTo>
                    <a:pt x="97" y="19"/>
                    <a:pt x="98" y="19"/>
                    <a:pt x="98" y="19"/>
                  </a:cubicBezTo>
                  <a:cubicBezTo>
                    <a:pt x="98" y="18"/>
                    <a:pt x="98" y="17"/>
                    <a:pt x="99" y="17"/>
                  </a:cubicBezTo>
                  <a:cubicBezTo>
                    <a:pt x="99" y="17"/>
                    <a:pt x="99" y="18"/>
                    <a:pt x="99" y="18"/>
                  </a:cubicBezTo>
                  <a:cubicBezTo>
                    <a:pt x="99" y="18"/>
                    <a:pt x="99" y="19"/>
                    <a:pt x="100" y="19"/>
                  </a:cubicBezTo>
                  <a:cubicBezTo>
                    <a:pt x="100" y="19"/>
                    <a:pt x="101" y="19"/>
                    <a:pt x="101" y="19"/>
                  </a:cubicBezTo>
                  <a:cubicBezTo>
                    <a:pt x="102" y="20"/>
                    <a:pt x="102" y="19"/>
                    <a:pt x="102" y="20"/>
                  </a:cubicBezTo>
                  <a:cubicBezTo>
                    <a:pt x="102" y="21"/>
                    <a:pt x="102" y="21"/>
                    <a:pt x="102" y="21"/>
                  </a:cubicBezTo>
                  <a:cubicBezTo>
                    <a:pt x="102" y="21"/>
                    <a:pt x="103" y="21"/>
                    <a:pt x="103" y="21"/>
                  </a:cubicBezTo>
                  <a:cubicBezTo>
                    <a:pt x="103" y="21"/>
                    <a:pt x="103" y="22"/>
                    <a:pt x="104" y="22"/>
                  </a:cubicBezTo>
                  <a:cubicBezTo>
                    <a:pt x="104" y="23"/>
                    <a:pt x="104" y="23"/>
                    <a:pt x="104" y="23"/>
                  </a:cubicBezTo>
                  <a:cubicBezTo>
                    <a:pt x="105" y="23"/>
                    <a:pt x="104" y="24"/>
                    <a:pt x="105" y="24"/>
                  </a:cubicBezTo>
                  <a:cubicBezTo>
                    <a:pt x="106" y="24"/>
                    <a:pt x="106" y="24"/>
                    <a:pt x="106" y="24"/>
                  </a:cubicBezTo>
                  <a:cubicBezTo>
                    <a:pt x="106" y="24"/>
                    <a:pt x="106" y="25"/>
                    <a:pt x="107" y="25"/>
                  </a:cubicBezTo>
                  <a:cubicBezTo>
                    <a:pt x="107" y="25"/>
                    <a:pt x="107" y="25"/>
                    <a:pt x="108" y="25"/>
                  </a:cubicBezTo>
                  <a:cubicBezTo>
                    <a:pt x="108" y="26"/>
                    <a:pt x="108" y="26"/>
                    <a:pt x="108" y="26"/>
                  </a:cubicBezTo>
                  <a:cubicBezTo>
                    <a:pt x="109" y="26"/>
                    <a:pt x="108" y="27"/>
                    <a:pt x="108" y="27"/>
                  </a:cubicBezTo>
                  <a:cubicBezTo>
                    <a:pt x="108" y="27"/>
                    <a:pt x="109" y="26"/>
                    <a:pt x="109" y="27"/>
                  </a:cubicBezTo>
                  <a:cubicBezTo>
                    <a:pt x="109" y="28"/>
                    <a:pt x="110" y="28"/>
                    <a:pt x="110" y="29"/>
                  </a:cubicBezTo>
                  <a:cubicBezTo>
                    <a:pt x="110" y="29"/>
                    <a:pt x="110" y="29"/>
                    <a:pt x="110" y="29"/>
                  </a:cubicBezTo>
                  <a:cubicBezTo>
                    <a:pt x="110" y="29"/>
                    <a:pt x="111" y="29"/>
                    <a:pt x="111" y="29"/>
                  </a:cubicBezTo>
                  <a:cubicBezTo>
                    <a:pt x="112" y="28"/>
                    <a:pt x="112" y="28"/>
                    <a:pt x="112" y="28"/>
                  </a:cubicBezTo>
                  <a:cubicBezTo>
                    <a:pt x="112" y="28"/>
                    <a:pt x="114" y="30"/>
                    <a:pt x="114" y="30"/>
                  </a:cubicBezTo>
                  <a:cubicBezTo>
                    <a:pt x="114" y="30"/>
                    <a:pt x="114" y="31"/>
                    <a:pt x="115" y="31"/>
                  </a:cubicBezTo>
                  <a:cubicBezTo>
                    <a:pt x="115" y="31"/>
                    <a:pt x="116" y="32"/>
                    <a:pt x="116" y="32"/>
                  </a:cubicBezTo>
                  <a:cubicBezTo>
                    <a:pt x="116" y="32"/>
                    <a:pt x="115" y="32"/>
                    <a:pt x="115" y="33"/>
                  </a:cubicBezTo>
                  <a:cubicBezTo>
                    <a:pt x="115" y="33"/>
                    <a:pt x="115" y="33"/>
                    <a:pt x="115" y="34"/>
                  </a:cubicBezTo>
                  <a:cubicBezTo>
                    <a:pt x="115" y="34"/>
                    <a:pt x="115" y="34"/>
                    <a:pt x="115" y="34"/>
                  </a:cubicBezTo>
                  <a:cubicBezTo>
                    <a:pt x="115" y="35"/>
                    <a:pt x="115" y="35"/>
                    <a:pt x="116" y="36"/>
                  </a:cubicBezTo>
                  <a:cubicBezTo>
                    <a:pt x="116" y="36"/>
                    <a:pt x="117" y="35"/>
                    <a:pt x="117" y="36"/>
                  </a:cubicBezTo>
                  <a:cubicBezTo>
                    <a:pt x="117" y="36"/>
                    <a:pt x="118" y="37"/>
                    <a:pt x="118" y="37"/>
                  </a:cubicBezTo>
                  <a:cubicBezTo>
                    <a:pt x="118" y="37"/>
                    <a:pt x="118" y="38"/>
                    <a:pt x="118" y="38"/>
                  </a:cubicBezTo>
                  <a:cubicBezTo>
                    <a:pt x="118" y="38"/>
                    <a:pt x="119" y="37"/>
                    <a:pt x="119" y="38"/>
                  </a:cubicBezTo>
                  <a:cubicBezTo>
                    <a:pt x="119" y="39"/>
                    <a:pt x="118" y="39"/>
                    <a:pt x="118" y="39"/>
                  </a:cubicBezTo>
                  <a:cubicBezTo>
                    <a:pt x="119" y="40"/>
                    <a:pt x="119" y="40"/>
                    <a:pt x="119" y="40"/>
                  </a:cubicBezTo>
                  <a:cubicBezTo>
                    <a:pt x="119" y="41"/>
                    <a:pt x="120" y="41"/>
                    <a:pt x="120" y="41"/>
                  </a:cubicBezTo>
                  <a:cubicBezTo>
                    <a:pt x="119" y="42"/>
                    <a:pt x="119" y="41"/>
                    <a:pt x="119" y="42"/>
                  </a:cubicBezTo>
                  <a:cubicBezTo>
                    <a:pt x="120" y="42"/>
                    <a:pt x="120" y="42"/>
                    <a:pt x="120" y="42"/>
                  </a:cubicBezTo>
                  <a:cubicBezTo>
                    <a:pt x="120" y="43"/>
                    <a:pt x="120" y="43"/>
                    <a:pt x="120" y="43"/>
                  </a:cubicBezTo>
                  <a:cubicBezTo>
                    <a:pt x="120" y="44"/>
                    <a:pt x="119" y="44"/>
                    <a:pt x="119" y="44"/>
                  </a:cubicBezTo>
                  <a:cubicBezTo>
                    <a:pt x="119" y="44"/>
                    <a:pt x="120" y="44"/>
                    <a:pt x="120" y="45"/>
                  </a:cubicBezTo>
                  <a:cubicBezTo>
                    <a:pt x="120" y="46"/>
                    <a:pt x="119" y="46"/>
                    <a:pt x="119" y="46"/>
                  </a:cubicBezTo>
                  <a:cubicBezTo>
                    <a:pt x="119" y="46"/>
                    <a:pt x="118" y="47"/>
                    <a:pt x="118" y="47"/>
                  </a:cubicBezTo>
                  <a:cubicBezTo>
                    <a:pt x="118" y="47"/>
                    <a:pt x="118" y="47"/>
                    <a:pt x="118" y="48"/>
                  </a:cubicBezTo>
                  <a:cubicBezTo>
                    <a:pt x="117" y="48"/>
                    <a:pt x="117" y="49"/>
                    <a:pt x="117" y="49"/>
                  </a:cubicBezTo>
                  <a:cubicBezTo>
                    <a:pt x="117" y="49"/>
                    <a:pt x="116" y="50"/>
                    <a:pt x="115" y="50"/>
                  </a:cubicBezTo>
                  <a:cubicBezTo>
                    <a:pt x="115" y="50"/>
                    <a:pt x="114" y="50"/>
                    <a:pt x="114" y="50"/>
                  </a:cubicBezTo>
                  <a:cubicBezTo>
                    <a:pt x="114" y="51"/>
                    <a:pt x="114" y="51"/>
                    <a:pt x="113" y="51"/>
                  </a:cubicBezTo>
                  <a:cubicBezTo>
                    <a:pt x="113" y="51"/>
                    <a:pt x="112" y="51"/>
                    <a:pt x="112" y="51"/>
                  </a:cubicBezTo>
                  <a:cubicBezTo>
                    <a:pt x="112" y="52"/>
                    <a:pt x="112" y="52"/>
                    <a:pt x="112" y="52"/>
                  </a:cubicBezTo>
                  <a:cubicBezTo>
                    <a:pt x="113" y="53"/>
                    <a:pt x="112" y="53"/>
                    <a:pt x="112" y="53"/>
                  </a:cubicBezTo>
                  <a:cubicBezTo>
                    <a:pt x="113" y="53"/>
                    <a:pt x="113" y="53"/>
                    <a:pt x="113" y="53"/>
                  </a:cubicBezTo>
                  <a:cubicBezTo>
                    <a:pt x="113" y="53"/>
                    <a:pt x="112" y="54"/>
                    <a:pt x="112" y="54"/>
                  </a:cubicBezTo>
                  <a:cubicBezTo>
                    <a:pt x="113" y="54"/>
                    <a:pt x="113" y="55"/>
                    <a:pt x="113" y="55"/>
                  </a:cubicBezTo>
                  <a:cubicBezTo>
                    <a:pt x="113" y="55"/>
                    <a:pt x="113" y="56"/>
                    <a:pt x="113" y="56"/>
                  </a:cubicBezTo>
                  <a:cubicBezTo>
                    <a:pt x="113" y="56"/>
                    <a:pt x="114" y="57"/>
                    <a:pt x="114" y="57"/>
                  </a:cubicBezTo>
                  <a:cubicBezTo>
                    <a:pt x="113" y="57"/>
                    <a:pt x="113" y="57"/>
                    <a:pt x="112" y="57"/>
                  </a:cubicBezTo>
                  <a:cubicBezTo>
                    <a:pt x="112" y="57"/>
                    <a:pt x="112" y="57"/>
                    <a:pt x="112" y="57"/>
                  </a:cubicBezTo>
                  <a:cubicBezTo>
                    <a:pt x="112" y="58"/>
                    <a:pt x="112" y="58"/>
                    <a:pt x="112" y="59"/>
                  </a:cubicBezTo>
                  <a:cubicBezTo>
                    <a:pt x="112" y="59"/>
                    <a:pt x="112" y="59"/>
                    <a:pt x="112" y="59"/>
                  </a:cubicBezTo>
                  <a:cubicBezTo>
                    <a:pt x="111" y="59"/>
                    <a:pt x="112" y="59"/>
                    <a:pt x="112" y="60"/>
                  </a:cubicBezTo>
                  <a:cubicBezTo>
                    <a:pt x="111" y="61"/>
                    <a:pt x="110" y="61"/>
                    <a:pt x="110" y="61"/>
                  </a:cubicBezTo>
                  <a:cubicBezTo>
                    <a:pt x="110" y="60"/>
                    <a:pt x="109" y="60"/>
                    <a:pt x="109" y="60"/>
                  </a:cubicBezTo>
                  <a:cubicBezTo>
                    <a:pt x="109" y="60"/>
                    <a:pt x="109" y="61"/>
                    <a:pt x="108" y="61"/>
                  </a:cubicBezTo>
                  <a:cubicBezTo>
                    <a:pt x="107" y="62"/>
                    <a:pt x="107" y="62"/>
                    <a:pt x="107" y="62"/>
                  </a:cubicBezTo>
                  <a:cubicBezTo>
                    <a:pt x="106" y="62"/>
                    <a:pt x="106" y="62"/>
                    <a:pt x="106" y="62"/>
                  </a:cubicBezTo>
                  <a:cubicBezTo>
                    <a:pt x="105" y="63"/>
                    <a:pt x="105" y="63"/>
                    <a:pt x="105" y="64"/>
                  </a:cubicBezTo>
                  <a:cubicBezTo>
                    <a:pt x="105" y="64"/>
                    <a:pt x="106" y="64"/>
                    <a:pt x="105" y="65"/>
                  </a:cubicBezTo>
                  <a:cubicBezTo>
                    <a:pt x="104" y="65"/>
                    <a:pt x="104" y="65"/>
                    <a:pt x="104" y="65"/>
                  </a:cubicBezTo>
                  <a:cubicBezTo>
                    <a:pt x="105" y="66"/>
                    <a:pt x="105" y="66"/>
                    <a:pt x="105" y="66"/>
                  </a:cubicBezTo>
                  <a:cubicBezTo>
                    <a:pt x="104" y="67"/>
                    <a:pt x="104" y="67"/>
                    <a:pt x="104" y="67"/>
                  </a:cubicBezTo>
                  <a:cubicBezTo>
                    <a:pt x="104" y="67"/>
                    <a:pt x="105" y="67"/>
                    <a:pt x="104" y="68"/>
                  </a:cubicBezTo>
                  <a:cubicBezTo>
                    <a:pt x="104" y="69"/>
                    <a:pt x="104" y="69"/>
                    <a:pt x="104" y="69"/>
                  </a:cubicBezTo>
                  <a:cubicBezTo>
                    <a:pt x="103" y="70"/>
                    <a:pt x="104" y="69"/>
                    <a:pt x="104" y="70"/>
                  </a:cubicBezTo>
                  <a:cubicBezTo>
                    <a:pt x="104" y="70"/>
                    <a:pt x="104" y="71"/>
                    <a:pt x="104" y="71"/>
                  </a:cubicBezTo>
                  <a:cubicBezTo>
                    <a:pt x="104" y="71"/>
                    <a:pt x="103" y="71"/>
                    <a:pt x="103" y="71"/>
                  </a:cubicBezTo>
                  <a:cubicBezTo>
                    <a:pt x="103" y="72"/>
                    <a:pt x="103" y="72"/>
                    <a:pt x="104" y="72"/>
                  </a:cubicBezTo>
                  <a:cubicBezTo>
                    <a:pt x="104" y="72"/>
                    <a:pt x="104" y="72"/>
                    <a:pt x="104" y="72"/>
                  </a:cubicBezTo>
                  <a:cubicBezTo>
                    <a:pt x="105" y="73"/>
                    <a:pt x="104" y="73"/>
                    <a:pt x="105" y="73"/>
                  </a:cubicBezTo>
                  <a:cubicBezTo>
                    <a:pt x="105" y="73"/>
                    <a:pt x="105" y="74"/>
                    <a:pt x="105" y="74"/>
                  </a:cubicBezTo>
                  <a:cubicBezTo>
                    <a:pt x="106" y="74"/>
                    <a:pt x="106" y="74"/>
                    <a:pt x="106" y="74"/>
                  </a:cubicBezTo>
                  <a:cubicBezTo>
                    <a:pt x="106" y="74"/>
                    <a:pt x="105" y="74"/>
                    <a:pt x="105" y="75"/>
                  </a:cubicBezTo>
                  <a:cubicBezTo>
                    <a:pt x="106" y="75"/>
                    <a:pt x="107" y="75"/>
                    <a:pt x="106" y="76"/>
                  </a:cubicBezTo>
                  <a:cubicBezTo>
                    <a:pt x="105" y="76"/>
                    <a:pt x="105" y="76"/>
                    <a:pt x="104" y="76"/>
                  </a:cubicBezTo>
                  <a:cubicBezTo>
                    <a:pt x="104" y="77"/>
                    <a:pt x="103" y="77"/>
                    <a:pt x="103" y="77"/>
                  </a:cubicBezTo>
                  <a:cubicBezTo>
                    <a:pt x="103" y="77"/>
                    <a:pt x="103" y="77"/>
                    <a:pt x="103" y="78"/>
                  </a:cubicBezTo>
                  <a:cubicBezTo>
                    <a:pt x="103" y="78"/>
                    <a:pt x="103" y="78"/>
                    <a:pt x="103" y="78"/>
                  </a:cubicBezTo>
                  <a:cubicBezTo>
                    <a:pt x="102" y="78"/>
                    <a:pt x="101" y="77"/>
                    <a:pt x="101" y="77"/>
                  </a:cubicBezTo>
                  <a:cubicBezTo>
                    <a:pt x="101" y="77"/>
                    <a:pt x="101" y="79"/>
                    <a:pt x="100" y="79"/>
                  </a:cubicBezTo>
                  <a:cubicBezTo>
                    <a:pt x="100" y="79"/>
                    <a:pt x="100" y="79"/>
                    <a:pt x="99" y="79"/>
                  </a:cubicBezTo>
                  <a:cubicBezTo>
                    <a:pt x="99" y="80"/>
                    <a:pt x="99" y="80"/>
                    <a:pt x="99" y="80"/>
                  </a:cubicBezTo>
                  <a:cubicBezTo>
                    <a:pt x="98" y="80"/>
                    <a:pt x="98" y="81"/>
                    <a:pt x="97" y="81"/>
                  </a:cubicBezTo>
                  <a:cubicBezTo>
                    <a:pt x="97" y="82"/>
                    <a:pt x="97" y="82"/>
                    <a:pt x="97" y="82"/>
                  </a:cubicBezTo>
                  <a:cubicBezTo>
                    <a:pt x="97" y="82"/>
                    <a:pt x="97" y="82"/>
                    <a:pt x="96" y="82"/>
                  </a:cubicBezTo>
                  <a:cubicBezTo>
                    <a:pt x="96" y="82"/>
                    <a:pt x="95" y="82"/>
                    <a:pt x="95" y="83"/>
                  </a:cubicBezTo>
                  <a:cubicBezTo>
                    <a:pt x="94" y="83"/>
                    <a:pt x="95" y="83"/>
                    <a:pt x="94" y="83"/>
                  </a:cubicBezTo>
                  <a:cubicBezTo>
                    <a:pt x="94" y="84"/>
                    <a:pt x="94" y="83"/>
                    <a:pt x="93" y="84"/>
                  </a:cubicBezTo>
                  <a:cubicBezTo>
                    <a:pt x="92" y="84"/>
                    <a:pt x="91" y="84"/>
                    <a:pt x="91" y="84"/>
                  </a:cubicBezTo>
                  <a:cubicBezTo>
                    <a:pt x="90" y="85"/>
                    <a:pt x="90" y="85"/>
                    <a:pt x="90" y="85"/>
                  </a:cubicBezTo>
                  <a:cubicBezTo>
                    <a:pt x="90" y="85"/>
                    <a:pt x="90" y="85"/>
                    <a:pt x="90" y="85"/>
                  </a:cubicBezTo>
                  <a:cubicBezTo>
                    <a:pt x="90" y="85"/>
                    <a:pt x="90" y="85"/>
                    <a:pt x="89" y="86"/>
                  </a:cubicBezTo>
                  <a:cubicBezTo>
                    <a:pt x="89" y="86"/>
                    <a:pt x="89" y="85"/>
                    <a:pt x="88" y="86"/>
                  </a:cubicBezTo>
                  <a:cubicBezTo>
                    <a:pt x="88" y="86"/>
                    <a:pt x="88" y="86"/>
                    <a:pt x="87" y="86"/>
                  </a:cubicBezTo>
                  <a:cubicBezTo>
                    <a:pt x="87" y="86"/>
                    <a:pt x="87" y="86"/>
                    <a:pt x="86" y="86"/>
                  </a:cubicBezTo>
                  <a:cubicBezTo>
                    <a:pt x="86" y="86"/>
                    <a:pt x="86" y="86"/>
                    <a:pt x="85" y="86"/>
                  </a:cubicBezTo>
                  <a:cubicBezTo>
                    <a:pt x="85" y="87"/>
                    <a:pt x="84" y="87"/>
                    <a:pt x="84" y="87"/>
                  </a:cubicBezTo>
                  <a:cubicBezTo>
                    <a:pt x="84" y="87"/>
                    <a:pt x="84" y="87"/>
                    <a:pt x="84" y="87"/>
                  </a:cubicBezTo>
                  <a:cubicBezTo>
                    <a:pt x="83" y="87"/>
                    <a:pt x="83" y="88"/>
                    <a:pt x="82" y="88"/>
                  </a:cubicBezTo>
                  <a:cubicBezTo>
                    <a:pt x="82" y="88"/>
                    <a:pt x="82" y="88"/>
                    <a:pt x="82" y="88"/>
                  </a:cubicBezTo>
                  <a:cubicBezTo>
                    <a:pt x="82" y="88"/>
                    <a:pt x="82" y="88"/>
                    <a:pt x="81" y="88"/>
                  </a:cubicBezTo>
                  <a:cubicBezTo>
                    <a:pt x="81" y="88"/>
                    <a:pt x="80" y="88"/>
                    <a:pt x="79" y="88"/>
                  </a:cubicBezTo>
                  <a:cubicBezTo>
                    <a:pt x="78" y="88"/>
                    <a:pt x="77" y="87"/>
                    <a:pt x="76" y="87"/>
                  </a:cubicBezTo>
                  <a:cubicBezTo>
                    <a:pt x="76" y="87"/>
                    <a:pt x="75" y="87"/>
                    <a:pt x="75" y="87"/>
                  </a:cubicBezTo>
                  <a:cubicBezTo>
                    <a:pt x="75" y="87"/>
                    <a:pt x="74" y="88"/>
                    <a:pt x="74" y="88"/>
                  </a:cubicBezTo>
                  <a:cubicBezTo>
                    <a:pt x="74" y="88"/>
                    <a:pt x="74" y="88"/>
                    <a:pt x="74" y="88"/>
                  </a:cubicBezTo>
                  <a:cubicBezTo>
                    <a:pt x="73" y="89"/>
                    <a:pt x="73" y="88"/>
                    <a:pt x="72" y="88"/>
                  </a:cubicBezTo>
                  <a:cubicBezTo>
                    <a:pt x="72" y="89"/>
                    <a:pt x="71" y="89"/>
                    <a:pt x="70" y="89"/>
                  </a:cubicBezTo>
                  <a:cubicBezTo>
                    <a:pt x="70" y="89"/>
                    <a:pt x="69" y="88"/>
                    <a:pt x="68" y="88"/>
                  </a:cubicBezTo>
                  <a:cubicBezTo>
                    <a:pt x="68" y="89"/>
                    <a:pt x="69" y="89"/>
                    <a:pt x="68" y="89"/>
                  </a:cubicBezTo>
                  <a:cubicBezTo>
                    <a:pt x="67" y="90"/>
                    <a:pt x="67" y="90"/>
                    <a:pt x="67" y="90"/>
                  </a:cubicBezTo>
                  <a:cubicBezTo>
                    <a:pt x="67" y="90"/>
                    <a:pt x="67" y="89"/>
                    <a:pt x="66" y="90"/>
                  </a:cubicBezTo>
                  <a:cubicBezTo>
                    <a:pt x="66" y="92"/>
                    <a:pt x="65" y="91"/>
                    <a:pt x="65" y="92"/>
                  </a:cubicBezTo>
                  <a:cubicBezTo>
                    <a:pt x="65" y="92"/>
                    <a:pt x="66" y="93"/>
                    <a:pt x="65" y="93"/>
                  </a:cubicBezTo>
                  <a:cubicBezTo>
                    <a:pt x="65" y="94"/>
                    <a:pt x="65" y="94"/>
                    <a:pt x="65" y="94"/>
                  </a:cubicBezTo>
                  <a:cubicBezTo>
                    <a:pt x="64" y="94"/>
                    <a:pt x="64" y="94"/>
                    <a:pt x="64" y="94"/>
                  </a:cubicBezTo>
                  <a:cubicBezTo>
                    <a:pt x="63" y="94"/>
                    <a:pt x="64" y="94"/>
                    <a:pt x="63" y="94"/>
                  </a:cubicBezTo>
                  <a:cubicBezTo>
                    <a:pt x="61" y="94"/>
                    <a:pt x="62" y="94"/>
                    <a:pt x="61" y="95"/>
                  </a:cubicBezTo>
                  <a:cubicBezTo>
                    <a:pt x="60" y="95"/>
                    <a:pt x="60" y="95"/>
                    <a:pt x="59" y="96"/>
                  </a:cubicBezTo>
                  <a:cubicBezTo>
                    <a:pt x="59" y="96"/>
                    <a:pt x="59" y="96"/>
                    <a:pt x="59" y="97"/>
                  </a:cubicBezTo>
                  <a:cubicBezTo>
                    <a:pt x="60" y="97"/>
                    <a:pt x="60" y="98"/>
                    <a:pt x="60" y="98"/>
                  </a:cubicBezTo>
                  <a:cubicBezTo>
                    <a:pt x="61" y="98"/>
                    <a:pt x="61" y="98"/>
                    <a:pt x="61" y="98"/>
                  </a:cubicBezTo>
                  <a:cubicBezTo>
                    <a:pt x="61" y="99"/>
                    <a:pt x="61" y="99"/>
                    <a:pt x="61" y="99"/>
                  </a:cubicBezTo>
                  <a:cubicBezTo>
                    <a:pt x="61" y="100"/>
                    <a:pt x="61" y="100"/>
                    <a:pt x="61" y="100"/>
                  </a:cubicBezTo>
                  <a:cubicBezTo>
                    <a:pt x="62" y="100"/>
                    <a:pt x="62" y="100"/>
                    <a:pt x="62" y="101"/>
                  </a:cubicBezTo>
                  <a:cubicBezTo>
                    <a:pt x="62" y="101"/>
                    <a:pt x="62" y="101"/>
                    <a:pt x="62" y="101"/>
                  </a:cubicBezTo>
                  <a:cubicBezTo>
                    <a:pt x="62" y="102"/>
                    <a:pt x="62" y="102"/>
                    <a:pt x="61" y="102"/>
                  </a:cubicBezTo>
                  <a:cubicBezTo>
                    <a:pt x="61" y="103"/>
                    <a:pt x="61" y="103"/>
                    <a:pt x="61" y="103"/>
                  </a:cubicBezTo>
                  <a:cubicBezTo>
                    <a:pt x="61" y="104"/>
                    <a:pt x="62" y="104"/>
                    <a:pt x="61" y="104"/>
                  </a:cubicBezTo>
                  <a:cubicBezTo>
                    <a:pt x="60" y="104"/>
                    <a:pt x="60" y="104"/>
                    <a:pt x="60" y="104"/>
                  </a:cubicBezTo>
                  <a:cubicBezTo>
                    <a:pt x="59" y="105"/>
                    <a:pt x="60" y="105"/>
                    <a:pt x="59" y="105"/>
                  </a:cubicBezTo>
                  <a:cubicBezTo>
                    <a:pt x="59" y="105"/>
                    <a:pt x="58" y="105"/>
                    <a:pt x="58" y="105"/>
                  </a:cubicBezTo>
                  <a:cubicBezTo>
                    <a:pt x="57" y="105"/>
                    <a:pt x="57" y="105"/>
                    <a:pt x="57" y="106"/>
                  </a:cubicBezTo>
                  <a:cubicBezTo>
                    <a:pt x="57" y="106"/>
                    <a:pt x="56" y="106"/>
                    <a:pt x="56" y="106"/>
                  </a:cubicBezTo>
                  <a:cubicBezTo>
                    <a:pt x="57" y="107"/>
                    <a:pt x="57" y="107"/>
                    <a:pt x="57" y="107"/>
                  </a:cubicBezTo>
                  <a:cubicBezTo>
                    <a:pt x="57" y="108"/>
                    <a:pt x="57" y="108"/>
                    <a:pt x="57" y="108"/>
                  </a:cubicBezTo>
                  <a:cubicBezTo>
                    <a:pt x="57" y="109"/>
                    <a:pt x="57" y="109"/>
                    <a:pt x="57" y="109"/>
                  </a:cubicBezTo>
                  <a:cubicBezTo>
                    <a:pt x="57" y="110"/>
                    <a:pt x="57" y="110"/>
                    <a:pt x="57" y="110"/>
                  </a:cubicBezTo>
                  <a:cubicBezTo>
                    <a:pt x="57" y="110"/>
                    <a:pt x="57" y="111"/>
                    <a:pt x="57" y="111"/>
                  </a:cubicBezTo>
                  <a:cubicBezTo>
                    <a:pt x="57" y="111"/>
                    <a:pt x="56" y="111"/>
                    <a:pt x="56" y="111"/>
                  </a:cubicBezTo>
                  <a:cubicBezTo>
                    <a:pt x="57" y="111"/>
                    <a:pt x="57" y="112"/>
                    <a:pt x="57" y="112"/>
                  </a:cubicBezTo>
                  <a:cubicBezTo>
                    <a:pt x="57" y="112"/>
                    <a:pt x="56" y="113"/>
                    <a:pt x="56" y="113"/>
                  </a:cubicBezTo>
                  <a:cubicBezTo>
                    <a:pt x="56" y="113"/>
                    <a:pt x="55" y="113"/>
                    <a:pt x="55" y="113"/>
                  </a:cubicBezTo>
                  <a:cubicBezTo>
                    <a:pt x="55" y="114"/>
                    <a:pt x="54" y="114"/>
                    <a:pt x="54" y="114"/>
                  </a:cubicBezTo>
                  <a:cubicBezTo>
                    <a:pt x="55" y="115"/>
                    <a:pt x="55" y="115"/>
                    <a:pt x="55" y="116"/>
                  </a:cubicBezTo>
                  <a:cubicBezTo>
                    <a:pt x="55" y="116"/>
                    <a:pt x="55" y="116"/>
                    <a:pt x="54" y="117"/>
                  </a:cubicBezTo>
                  <a:cubicBezTo>
                    <a:pt x="54" y="118"/>
                    <a:pt x="54" y="118"/>
                    <a:pt x="54" y="118"/>
                  </a:cubicBezTo>
                  <a:cubicBezTo>
                    <a:pt x="54" y="118"/>
                    <a:pt x="54" y="118"/>
                    <a:pt x="53" y="118"/>
                  </a:cubicBezTo>
                  <a:cubicBezTo>
                    <a:pt x="53" y="118"/>
                    <a:pt x="53" y="117"/>
                    <a:pt x="53" y="117"/>
                  </a:cubicBezTo>
                  <a:cubicBezTo>
                    <a:pt x="52" y="117"/>
                    <a:pt x="53" y="117"/>
                    <a:pt x="51" y="117"/>
                  </a:cubicBezTo>
                  <a:cubicBezTo>
                    <a:pt x="49" y="117"/>
                    <a:pt x="49" y="117"/>
                    <a:pt x="49" y="117"/>
                  </a:cubicBezTo>
                  <a:cubicBezTo>
                    <a:pt x="48" y="117"/>
                    <a:pt x="47" y="117"/>
                    <a:pt x="47" y="117"/>
                  </a:cubicBezTo>
                  <a:cubicBezTo>
                    <a:pt x="47" y="117"/>
                    <a:pt x="46" y="117"/>
                    <a:pt x="46" y="117"/>
                  </a:cubicBezTo>
                  <a:cubicBezTo>
                    <a:pt x="46" y="116"/>
                    <a:pt x="46" y="116"/>
                    <a:pt x="45" y="116"/>
                  </a:cubicBezTo>
                  <a:cubicBezTo>
                    <a:pt x="45" y="116"/>
                    <a:pt x="45" y="115"/>
                    <a:pt x="45" y="115"/>
                  </a:cubicBezTo>
                  <a:cubicBezTo>
                    <a:pt x="45" y="115"/>
                    <a:pt x="46" y="115"/>
                    <a:pt x="45" y="115"/>
                  </a:cubicBezTo>
                  <a:cubicBezTo>
                    <a:pt x="44" y="114"/>
                    <a:pt x="44" y="115"/>
                    <a:pt x="43" y="115"/>
                  </a:cubicBezTo>
                  <a:cubicBezTo>
                    <a:pt x="42" y="115"/>
                    <a:pt x="42" y="115"/>
                    <a:pt x="42" y="115"/>
                  </a:cubicBezTo>
                  <a:cubicBezTo>
                    <a:pt x="41" y="115"/>
                    <a:pt x="41" y="115"/>
                    <a:pt x="39" y="115"/>
                  </a:cubicBezTo>
                  <a:cubicBezTo>
                    <a:pt x="38" y="115"/>
                    <a:pt x="38" y="115"/>
                    <a:pt x="38" y="115"/>
                  </a:cubicBezTo>
                  <a:cubicBezTo>
                    <a:pt x="37" y="115"/>
                    <a:pt x="37" y="115"/>
                    <a:pt x="37" y="115"/>
                  </a:cubicBezTo>
                  <a:cubicBezTo>
                    <a:pt x="36" y="114"/>
                    <a:pt x="36" y="114"/>
                    <a:pt x="36" y="114"/>
                  </a:cubicBezTo>
                  <a:cubicBezTo>
                    <a:pt x="36" y="113"/>
                    <a:pt x="35" y="113"/>
                    <a:pt x="35" y="113"/>
                  </a:cubicBezTo>
                  <a:cubicBezTo>
                    <a:pt x="35" y="113"/>
                    <a:pt x="35" y="112"/>
                    <a:pt x="34" y="112"/>
                  </a:cubicBezTo>
                  <a:cubicBezTo>
                    <a:pt x="34" y="112"/>
                    <a:pt x="34" y="112"/>
                    <a:pt x="34" y="112"/>
                  </a:cubicBezTo>
                  <a:cubicBezTo>
                    <a:pt x="34" y="111"/>
                    <a:pt x="34" y="111"/>
                    <a:pt x="34" y="111"/>
                  </a:cubicBezTo>
                  <a:cubicBezTo>
                    <a:pt x="33" y="110"/>
                    <a:pt x="33" y="110"/>
                    <a:pt x="32" y="110"/>
                  </a:cubicBezTo>
                  <a:cubicBezTo>
                    <a:pt x="31" y="109"/>
                    <a:pt x="31" y="109"/>
                    <a:pt x="31" y="109"/>
                  </a:cubicBezTo>
                  <a:cubicBezTo>
                    <a:pt x="30" y="108"/>
                    <a:pt x="30" y="109"/>
                    <a:pt x="30" y="108"/>
                  </a:cubicBezTo>
                  <a:cubicBezTo>
                    <a:pt x="30" y="108"/>
                    <a:pt x="30" y="108"/>
                    <a:pt x="30" y="107"/>
                  </a:cubicBezTo>
                  <a:cubicBezTo>
                    <a:pt x="30" y="107"/>
                    <a:pt x="29" y="107"/>
                    <a:pt x="29" y="107"/>
                  </a:cubicBezTo>
                  <a:cubicBezTo>
                    <a:pt x="29" y="106"/>
                    <a:pt x="29" y="106"/>
                    <a:pt x="29" y="106"/>
                  </a:cubicBezTo>
                  <a:cubicBezTo>
                    <a:pt x="29" y="106"/>
                    <a:pt x="30" y="106"/>
                    <a:pt x="29" y="106"/>
                  </a:cubicBezTo>
                  <a:cubicBezTo>
                    <a:pt x="29" y="105"/>
                    <a:pt x="28" y="105"/>
                    <a:pt x="28" y="105"/>
                  </a:cubicBezTo>
                  <a:cubicBezTo>
                    <a:pt x="27" y="105"/>
                    <a:pt x="27" y="105"/>
                    <a:pt x="27" y="104"/>
                  </a:cubicBezTo>
                  <a:cubicBezTo>
                    <a:pt x="27" y="104"/>
                    <a:pt x="27" y="103"/>
                    <a:pt x="27" y="102"/>
                  </a:cubicBezTo>
                  <a:cubicBezTo>
                    <a:pt x="26" y="102"/>
                    <a:pt x="26" y="102"/>
                    <a:pt x="25" y="102"/>
                  </a:cubicBezTo>
                  <a:cubicBezTo>
                    <a:pt x="25" y="102"/>
                    <a:pt x="25" y="102"/>
                    <a:pt x="25" y="102"/>
                  </a:cubicBezTo>
                  <a:cubicBezTo>
                    <a:pt x="24" y="101"/>
                    <a:pt x="24" y="101"/>
                    <a:pt x="24" y="101"/>
                  </a:cubicBezTo>
                  <a:cubicBezTo>
                    <a:pt x="24" y="100"/>
                    <a:pt x="24" y="101"/>
                    <a:pt x="23" y="100"/>
                  </a:cubicBezTo>
                  <a:cubicBezTo>
                    <a:pt x="23" y="100"/>
                    <a:pt x="23" y="99"/>
                    <a:pt x="23" y="99"/>
                  </a:cubicBezTo>
                  <a:cubicBezTo>
                    <a:pt x="23" y="98"/>
                    <a:pt x="23" y="98"/>
                    <a:pt x="22" y="98"/>
                  </a:cubicBezTo>
                  <a:cubicBezTo>
                    <a:pt x="21" y="98"/>
                    <a:pt x="21" y="98"/>
                    <a:pt x="20" y="99"/>
                  </a:cubicBezTo>
                  <a:cubicBezTo>
                    <a:pt x="19" y="99"/>
                    <a:pt x="19" y="99"/>
                    <a:pt x="19" y="99"/>
                  </a:cubicBezTo>
                  <a:cubicBezTo>
                    <a:pt x="19" y="99"/>
                    <a:pt x="18" y="98"/>
                    <a:pt x="19" y="98"/>
                  </a:cubicBezTo>
                  <a:cubicBezTo>
                    <a:pt x="19" y="98"/>
                    <a:pt x="19" y="98"/>
                    <a:pt x="19" y="98"/>
                  </a:cubicBezTo>
                  <a:cubicBezTo>
                    <a:pt x="19" y="97"/>
                    <a:pt x="19" y="97"/>
                    <a:pt x="19" y="97"/>
                  </a:cubicBezTo>
                  <a:cubicBezTo>
                    <a:pt x="19" y="97"/>
                    <a:pt x="19" y="97"/>
                    <a:pt x="19" y="97"/>
                  </a:cubicBezTo>
                  <a:cubicBezTo>
                    <a:pt x="19" y="96"/>
                    <a:pt x="19" y="96"/>
                    <a:pt x="18" y="95"/>
                  </a:cubicBezTo>
                  <a:cubicBezTo>
                    <a:pt x="18" y="95"/>
                    <a:pt x="17" y="95"/>
                    <a:pt x="18" y="94"/>
                  </a:cubicBezTo>
                  <a:cubicBezTo>
                    <a:pt x="18" y="93"/>
                    <a:pt x="18" y="93"/>
                    <a:pt x="18" y="92"/>
                  </a:cubicBezTo>
                  <a:cubicBezTo>
                    <a:pt x="18" y="92"/>
                    <a:pt x="18" y="92"/>
                    <a:pt x="18" y="91"/>
                  </a:cubicBezTo>
                  <a:cubicBezTo>
                    <a:pt x="18" y="91"/>
                    <a:pt x="18" y="91"/>
                    <a:pt x="18" y="91"/>
                  </a:cubicBezTo>
                  <a:cubicBezTo>
                    <a:pt x="19" y="90"/>
                    <a:pt x="18" y="91"/>
                    <a:pt x="19" y="90"/>
                  </a:cubicBezTo>
                  <a:cubicBezTo>
                    <a:pt x="19" y="90"/>
                    <a:pt x="20" y="90"/>
                    <a:pt x="20" y="89"/>
                  </a:cubicBezTo>
                  <a:cubicBezTo>
                    <a:pt x="20" y="89"/>
                    <a:pt x="20" y="89"/>
                    <a:pt x="20" y="88"/>
                  </a:cubicBezTo>
                  <a:cubicBezTo>
                    <a:pt x="20" y="88"/>
                    <a:pt x="20" y="87"/>
                    <a:pt x="19" y="88"/>
                  </a:cubicBezTo>
                  <a:cubicBezTo>
                    <a:pt x="18" y="88"/>
                    <a:pt x="16" y="88"/>
                    <a:pt x="16" y="88"/>
                  </a:cubicBezTo>
                  <a:cubicBezTo>
                    <a:pt x="14" y="84"/>
                    <a:pt x="14" y="84"/>
                    <a:pt x="14" y="84"/>
                  </a:cubicBezTo>
                  <a:cubicBezTo>
                    <a:pt x="14" y="84"/>
                    <a:pt x="15" y="83"/>
                    <a:pt x="14" y="83"/>
                  </a:cubicBezTo>
                  <a:cubicBezTo>
                    <a:pt x="13" y="83"/>
                    <a:pt x="13" y="83"/>
                    <a:pt x="13" y="82"/>
                  </a:cubicBezTo>
                  <a:cubicBezTo>
                    <a:pt x="13" y="82"/>
                    <a:pt x="13" y="81"/>
                    <a:pt x="13" y="81"/>
                  </a:cubicBezTo>
                  <a:cubicBezTo>
                    <a:pt x="12" y="81"/>
                    <a:pt x="12" y="81"/>
                    <a:pt x="12" y="81"/>
                  </a:cubicBezTo>
                  <a:cubicBezTo>
                    <a:pt x="12" y="81"/>
                    <a:pt x="12" y="81"/>
                    <a:pt x="11" y="80"/>
                  </a:cubicBezTo>
                  <a:cubicBezTo>
                    <a:pt x="10" y="80"/>
                    <a:pt x="10" y="80"/>
                    <a:pt x="10" y="80"/>
                  </a:cubicBezTo>
                  <a:cubicBezTo>
                    <a:pt x="10" y="79"/>
                    <a:pt x="5" y="65"/>
                    <a:pt x="5" y="65"/>
                  </a:cubicBezTo>
                  <a:lnTo>
                    <a:pt x="1" y="6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Freeform 67"/>
            <p:cNvSpPr>
              <a:spLocks/>
            </p:cNvSpPr>
            <p:nvPr/>
          </p:nvSpPr>
          <p:spPr bwMode="auto">
            <a:xfrm>
              <a:off x="8589963" y="5175251"/>
              <a:ext cx="1133475" cy="1000125"/>
            </a:xfrm>
            <a:custGeom>
              <a:avLst/>
              <a:gdLst>
                <a:gd name="T0" fmla="*/ 19 w 804"/>
                <a:gd name="T1" fmla="*/ 330 h 710"/>
                <a:gd name="T2" fmla="*/ 40 w 804"/>
                <a:gd name="T3" fmla="*/ 330 h 710"/>
                <a:gd name="T4" fmla="*/ 55 w 804"/>
                <a:gd name="T5" fmla="*/ 356 h 710"/>
                <a:gd name="T6" fmla="*/ 86 w 804"/>
                <a:gd name="T7" fmla="*/ 367 h 710"/>
                <a:gd name="T8" fmla="*/ 135 w 804"/>
                <a:gd name="T9" fmla="*/ 370 h 710"/>
                <a:gd name="T10" fmla="*/ 153 w 804"/>
                <a:gd name="T11" fmla="*/ 347 h 710"/>
                <a:gd name="T12" fmla="*/ 177 w 804"/>
                <a:gd name="T13" fmla="*/ 143 h 710"/>
                <a:gd name="T14" fmla="*/ 195 w 804"/>
                <a:gd name="T15" fmla="*/ 160 h 710"/>
                <a:gd name="T16" fmla="*/ 204 w 804"/>
                <a:gd name="T17" fmla="*/ 178 h 710"/>
                <a:gd name="T18" fmla="*/ 211 w 804"/>
                <a:gd name="T19" fmla="*/ 198 h 710"/>
                <a:gd name="T20" fmla="*/ 207 w 804"/>
                <a:gd name="T21" fmla="*/ 229 h 710"/>
                <a:gd name="T22" fmla="*/ 208 w 804"/>
                <a:gd name="T23" fmla="*/ 256 h 710"/>
                <a:gd name="T24" fmla="*/ 241 w 804"/>
                <a:gd name="T25" fmla="*/ 253 h 710"/>
                <a:gd name="T26" fmla="*/ 275 w 804"/>
                <a:gd name="T27" fmla="*/ 241 h 710"/>
                <a:gd name="T28" fmla="*/ 293 w 804"/>
                <a:gd name="T29" fmla="*/ 220 h 710"/>
                <a:gd name="T30" fmla="*/ 308 w 804"/>
                <a:gd name="T31" fmla="*/ 201 h 710"/>
                <a:gd name="T32" fmla="*/ 316 w 804"/>
                <a:gd name="T33" fmla="*/ 177 h 710"/>
                <a:gd name="T34" fmla="*/ 335 w 804"/>
                <a:gd name="T35" fmla="*/ 169 h 710"/>
                <a:gd name="T36" fmla="*/ 351 w 804"/>
                <a:gd name="T37" fmla="*/ 175 h 710"/>
                <a:gd name="T38" fmla="*/ 364 w 804"/>
                <a:gd name="T39" fmla="*/ 186 h 710"/>
                <a:gd name="T40" fmla="*/ 381 w 804"/>
                <a:gd name="T41" fmla="*/ 190 h 710"/>
                <a:gd name="T42" fmla="*/ 409 w 804"/>
                <a:gd name="T43" fmla="*/ 198 h 710"/>
                <a:gd name="T44" fmla="*/ 433 w 804"/>
                <a:gd name="T45" fmla="*/ 195 h 710"/>
                <a:gd name="T46" fmla="*/ 459 w 804"/>
                <a:gd name="T47" fmla="*/ 141 h 710"/>
                <a:gd name="T48" fmla="*/ 499 w 804"/>
                <a:gd name="T49" fmla="*/ 119 h 710"/>
                <a:gd name="T50" fmla="*/ 513 w 804"/>
                <a:gd name="T51" fmla="*/ 94 h 710"/>
                <a:gd name="T52" fmla="*/ 524 w 804"/>
                <a:gd name="T53" fmla="*/ 75 h 710"/>
                <a:gd name="T54" fmla="*/ 543 w 804"/>
                <a:gd name="T55" fmla="*/ 65 h 710"/>
                <a:gd name="T56" fmla="*/ 562 w 804"/>
                <a:gd name="T57" fmla="*/ 46 h 710"/>
                <a:gd name="T58" fmla="*/ 597 w 804"/>
                <a:gd name="T59" fmla="*/ 22 h 710"/>
                <a:gd name="T60" fmla="*/ 631 w 804"/>
                <a:gd name="T61" fmla="*/ 4 h 710"/>
                <a:gd name="T62" fmla="*/ 685 w 804"/>
                <a:gd name="T63" fmla="*/ 11 h 710"/>
                <a:gd name="T64" fmla="*/ 723 w 804"/>
                <a:gd name="T65" fmla="*/ 13 h 710"/>
                <a:gd name="T66" fmla="*/ 727 w 804"/>
                <a:gd name="T67" fmla="*/ 194 h 710"/>
                <a:gd name="T68" fmla="*/ 715 w 804"/>
                <a:gd name="T69" fmla="*/ 268 h 710"/>
                <a:gd name="T70" fmla="*/ 803 w 804"/>
                <a:gd name="T71" fmla="*/ 261 h 710"/>
                <a:gd name="T72" fmla="*/ 780 w 804"/>
                <a:gd name="T73" fmla="*/ 346 h 710"/>
                <a:gd name="T74" fmla="*/ 719 w 804"/>
                <a:gd name="T75" fmla="*/ 408 h 710"/>
                <a:gd name="T76" fmla="*/ 697 w 804"/>
                <a:gd name="T77" fmla="*/ 451 h 710"/>
                <a:gd name="T78" fmla="*/ 654 w 804"/>
                <a:gd name="T79" fmla="*/ 511 h 710"/>
                <a:gd name="T80" fmla="*/ 619 w 804"/>
                <a:gd name="T81" fmla="*/ 546 h 710"/>
                <a:gd name="T82" fmla="*/ 587 w 804"/>
                <a:gd name="T83" fmla="*/ 580 h 710"/>
                <a:gd name="T84" fmla="*/ 539 w 804"/>
                <a:gd name="T85" fmla="*/ 618 h 710"/>
                <a:gd name="T86" fmla="*/ 489 w 804"/>
                <a:gd name="T87" fmla="*/ 646 h 710"/>
                <a:gd name="T88" fmla="*/ 451 w 804"/>
                <a:gd name="T89" fmla="*/ 662 h 710"/>
                <a:gd name="T90" fmla="*/ 408 w 804"/>
                <a:gd name="T91" fmla="*/ 672 h 710"/>
                <a:gd name="T92" fmla="*/ 339 w 804"/>
                <a:gd name="T93" fmla="*/ 664 h 710"/>
                <a:gd name="T94" fmla="*/ 284 w 804"/>
                <a:gd name="T95" fmla="*/ 663 h 710"/>
                <a:gd name="T96" fmla="*/ 243 w 804"/>
                <a:gd name="T97" fmla="*/ 684 h 710"/>
                <a:gd name="T98" fmla="*/ 185 w 804"/>
                <a:gd name="T99" fmla="*/ 699 h 710"/>
                <a:gd name="T100" fmla="*/ 150 w 804"/>
                <a:gd name="T101" fmla="*/ 699 h 710"/>
                <a:gd name="T102" fmla="*/ 131 w 804"/>
                <a:gd name="T103" fmla="*/ 684 h 710"/>
                <a:gd name="T104" fmla="*/ 103 w 804"/>
                <a:gd name="T105" fmla="*/ 665 h 710"/>
                <a:gd name="T106" fmla="*/ 93 w 804"/>
                <a:gd name="T107" fmla="*/ 668 h 710"/>
                <a:gd name="T108" fmla="*/ 91 w 804"/>
                <a:gd name="T109" fmla="*/ 633 h 710"/>
                <a:gd name="T110" fmla="*/ 81 w 804"/>
                <a:gd name="T111" fmla="*/ 612 h 710"/>
                <a:gd name="T112" fmla="*/ 69 w 804"/>
                <a:gd name="T113" fmla="*/ 590 h 710"/>
                <a:gd name="T114" fmla="*/ 93 w 804"/>
                <a:gd name="T115" fmla="*/ 571 h 710"/>
                <a:gd name="T116" fmla="*/ 86 w 804"/>
                <a:gd name="T117" fmla="*/ 527 h 710"/>
                <a:gd name="T118" fmla="*/ 56 w 804"/>
                <a:gd name="T119" fmla="*/ 480 h 710"/>
                <a:gd name="T120" fmla="*/ 38 w 804"/>
                <a:gd name="T121" fmla="*/ 437 h 710"/>
                <a:gd name="T122" fmla="*/ 25 w 804"/>
                <a:gd name="T123" fmla="*/ 396 h 710"/>
                <a:gd name="T124" fmla="*/ 6 w 804"/>
                <a:gd name="T125" fmla="*/ 3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710">
                  <a:moveTo>
                    <a:pt x="1" y="352"/>
                  </a:moveTo>
                  <a:cubicBezTo>
                    <a:pt x="1" y="352"/>
                    <a:pt x="0" y="350"/>
                    <a:pt x="1" y="350"/>
                  </a:cubicBezTo>
                  <a:cubicBezTo>
                    <a:pt x="1" y="350"/>
                    <a:pt x="2" y="349"/>
                    <a:pt x="3" y="349"/>
                  </a:cubicBezTo>
                  <a:cubicBezTo>
                    <a:pt x="4" y="348"/>
                    <a:pt x="4" y="349"/>
                    <a:pt x="5" y="349"/>
                  </a:cubicBezTo>
                  <a:cubicBezTo>
                    <a:pt x="6" y="349"/>
                    <a:pt x="6" y="348"/>
                    <a:pt x="7" y="348"/>
                  </a:cubicBezTo>
                  <a:cubicBezTo>
                    <a:pt x="7" y="347"/>
                    <a:pt x="8" y="347"/>
                    <a:pt x="8" y="346"/>
                  </a:cubicBezTo>
                  <a:cubicBezTo>
                    <a:pt x="9" y="346"/>
                    <a:pt x="9" y="346"/>
                    <a:pt x="9" y="345"/>
                  </a:cubicBezTo>
                  <a:cubicBezTo>
                    <a:pt x="10" y="345"/>
                    <a:pt x="10" y="344"/>
                    <a:pt x="11" y="344"/>
                  </a:cubicBezTo>
                  <a:cubicBezTo>
                    <a:pt x="11" y="344"/>
                    <a:pt x="12" y="344"/>
                    <a:pt x="12" y="344"/>
                  </a:cubicBezTo>
                  <a:cubicBezTo>
                    <a:pt x="12" y="344"/>
                    <a:pt x="12" y="344"/>
                    <a:pt x="13" y="345"/>
                  </a:cubicBezTo>
                  <a:cubicBezTo>
                    <a:pt x="13" y="345"/>
                    <a:pt x="13" y="345"/>
                    <a:pt x="14" y="345"/>
                  </a:cubicBezTo>
                  <a:cubicBezTo>
                    <a:pt x="15" y="345"/>
                    <a:pt x="14" y="345"/>
                    <a:pt x="15" y="344"/>
                  </a:cubicBezTo>
                  <a:cubicBezTo>
                    <a:pt x="15" y="344"/>
                    <a:pt x="15" y="343"/>
                    <a:pt x="15" y="343"/>
                  </a:cubicBezTo>
                  <a:cubicBezTo>
                    <a:pt x="16" y="343"/>
                    <a:pt x="16" y="342"/>
                    <a:pt x="16" y="342"/>
                  </a:cubicBezTo>
                  <a:cubicBezTo>
                    <a:pt x="17" y="341"/>
                    <a:pt x="16" y="341"/>
                    <a:pt x="16" y="340"/>
                  </a:cubicBezTo>
                  <a:cubicBezTo>
                    <a:pt x="15" y="339"/>
                    <a:pt x="16" y="339"/>
                    <a:pt x="16" y="339"/>
                  </a:cubicBezTo>
                  <a:cubicBezTo>
                    <a:pt x="16" y="339"/>
                    <a:pt x="17" y="338"/>
                    <a:pt x="18" y="338"/>
                  </a:cubicBezTo>
                  <a:cubicBezTo>
                    <a:pt x="19" y="338"/>
                    <a:pt x="18" y="338"/>
                    <a:pt x="18" y="338"/>
                  </a:cubicBezTo>
                  <a:cubicBezTo>
                    <a:pt x="17" y="337"/>
                    <a:pt x="18" y="337"/>
                    <a:pt x="18" y="337"/>
                  </a:cubicBezTo>
                  <a:cubicBezTo>
                    <a:pt x="17" y="336"/>
                    <a:pt x="17" y="336"/>
                    <a:pt x="16" y="335"/>
                  </a:cubicBezTo>
                  <a:cubicBezTo>
                    <a:pt x="16" y="335"/>
                    <a:pt x="15" y="334"/>
                    <a:pt x="15" y="333"/>
                  </a:cubicBezTo>
                  <a:cubicBezTo>
                    <a:pt x="15" y="332"/>
                    <a:pt x="16" y="332"/>
                    <a:pt x="16" y="332"/>
                  </a:cubicBezTo>
                  <a:cubicBezTo>
                    <a:pt x="16" y="332"/>
                    <a:pt x="16" y="332"/>
                    <a:pt x="17" y="333"/>
                  </a:cubicBezTo>
                  <a:cubicBezTo>
                    <a:pt x="17" y="333"/>
                    <a:pt x="18" y="333"/>
                    <a:pt x="18" y="333"/>
                  </a:cubicBezTo>
                  <a:cubicBezTo>
                    <a:pt x="19" y="333"/>
                    <a:pt x="19" y="332"/>
                    <a:pt x="19" y="331"/>
                  </a:cubicBezTo>
                  <a:cubicBezTo>
                    <a:pt x="19" y="331"/>
                    <a:pt x="19" y="331"/>
                    <a:pt x="18" y="330"/>
                  </a:cubicBezTo>
                  <a:cubicBezTo>
                    <a:pt x="16" y="328"/>
                    <a:pt x="18" y="330"/>
                    <a:pt x="19" y="330"/>
                  </a:cubicBezTo>
                  <a:cubicBezTo>
                    <a:pt x="20" y="329"/>
                    <a:pt x="20" y="329"/>
                    <a:pt x="20" y="329"/>
                  </a:cubicBezTo>
                  <a:cubicBezTo>
                    <a:pt x="20" y="329"/>
                    <a:pt x="20" y="328"/>
                    <a:pt x="19" y="328"/>
                  </a:cubicBezTo>
                  <a:cubicBezTo>
                    <a:pt x="19" y="327"/>
                    <a:pt x="19" y="327"/>
                    <a:pt x="19" y="327"/>
                  </a:cubicBezTo>
                  <a:cubicBezTo>
                    <a:pt x="20" y="327"/>
                    <a:pt x="19" y="327"/>
                    <a:pt x="20" y="327"/>
                  </a:cubicBezTo>
                  <a:cubicBezTo>
                    <a:pt x="20" y="327"/>
                    <a:pt x="20" y="327"/>
                    <a:pt x="21" y="327"/>
                  </a:cubicBezTo>
                  <a:cubicBezTo>
                    <a:pt x="21" y="327"/>
                    <a:pt x="22" y="327"/>
                    <a:pt x="22" y="327"/>
                  </a:cubicBezTo>
                  <a:cubicBezTo>
                    <a:pt x="22" y="327"/>
                    <a:pt x="22" y="325"/>
                    <a:pt x="22" y="324"/>
                  </a:cubicBezTo>
                  <a:cubicBezTo>
                    <a:pt x="22" y="324"/>
                    <a:pt x="22" y="324"/>
                    <a:pt x="22" y="323"/>
                  </a:cubicBezTo>
                  <a:cubicBezTo>
                    <a:pt x="22" y="323"/>
                    <a:pt x="22" y="322"/>
                    <a:pt x="23" y="322"/>
                  </a:cubicBezTo>
                  <a:cubicBezTo>
                    <a:pt x="23" y="322"/>
                    <a:pt x="24" y="322"/>
                    <a:pt x="24" y="322"/>
                  </a:cubicBezTo>
                  <a:cubicBezTo>
                    <a:pt x="25" y="322"/>
                    <a:pt x="25" y="322"/>
                    <a:pt x="26" y="321"/>
                  </a:cubicBezTo>
                  <a:cubicBezTo>
                    <a:pt x="27" y="321"/>
                    <a:pt x="26" y="321"/>
                    <a:pt x="26" y="321"/>
                  </a:cubicBezTo>
                  <a:cubicBezTo>
                    <a:pt x="27" y="321"/>
                    <a:pt x="27" y="321"/>
                    <a:pt x="28" y="322"/>
                  </a:cubicBezTo>
                  <a:cubicBezTo>
                    <a:pt x="28" y="322"/>
                    <a:pt x="28" y="322"/>
                    <a:pt x="28" y="321"/>
                  </a:cubicBezTo>
                  <a:cubicBezTo>
                    <a:pt x="29" y="321"/>
                    <a:pt x="28" y="321"/>
                    <a:pt x="29" y="320"/>
                  </a:cubicBezTo>
                  <a:cubicBezTo>
                    <a:pt x="29" y="320"/>
                    <a:pt x="30" y="320"/>
                    <a:pt x="30" y="320"/>
                  </a:cubicBezTo>
                  <a:cubicBezTo>
                    <a:pt x="31" y="320"/>
                    <a:pt x="31" y="320"/>
                    <a:pt x="31" y="319"/>
                  </a:cubicBezTo>
                  <a:cubicBezTo>
                    <a:pt x="31" y="319"/>
                    <a:pt x="32" y="320"/>
                    <a:pt x="32" y="320"/>
                  </a:cubicBezTo>
                  <a:cubicBezTo>
                    <a:pt x="32" y="321"/>
                    <a:pt x="33" y="321"/>
                    <a:pt x="33" y="322"/>
                  </a:cubicBezTo>
                  <a:cubicBezTo>
                    <a:pt x="34" y="323"/>
                    <a:pt x="34" y="323"/>
                    <a:pt x="34" y="323"/>
                  </a:cubicBezTo>
                  <a:cubicBezTo>
                    <a:pt x="35" y="323"/>
                    <a:pt x="36" y="323"/>
                    <a:pt x="37" y="323"/>
                  </a:cubicBezTo>
                  <a:cubicBezTo>
                    <a:pt x="37" y="323"/>
                    <a:pt x="37" y="324"/>
                    <a:pt x="37" y="324"/>
                  </a:cubicBezTo>
                  <a:cubicBezTo>
                    <a:pt x="37" y="325"/>
                    <a:pt x="36" y="326"/>
                    <a:pt x="36" y="326"/>
                  </a:cubicBezTo>
                  <a:cubicBezTo>
                    <a:pt x="36" y="326"/>
                    <a:pt x="37" y="329"/>
                    <a:pt x="37" y="329"/>
                  </a:cubicBezTo>
                  <a:cubicBezTo>
                    <a:pt x="37" y="330"/>
                    <a:pt x="38" y="330"/>
                    <a:pt x="38" y="331"/>
                  </a:cubicBezTo>
                  <a:cubicBezTo>
                    <a:pt x="39" y="331"/>
                    <a:pt x="39" y="331"/>
                    <a:pt x="40" y="331"/>
                  </a:cubicBezTo>
                  <a:cubicBezTo>
                    <a:pt x="40" y="330"/>
                    <a:pt x="40" y="330"/>
                    <a:pt x="40" y="330"/>
                  </a:cubicBezTo>
                  <a:cubicBezTo>
                    <a:pt x="41" y="330"/>
                    <a:pt x="41" y="331"/>
                    <a:pt x="41" y="331"/>
                  </a:cubicBezTo>
                  <a:cubicBezTo>
                    <a:pt x="41" y="331"/>
                    <a:pt x="42" y="330"/>
                    <a:pt x="42" y="330"/>
                  </a:cubicBezTo>
                  <a:cubicBezTo>
                    <a:pt x="42" y="329"/>
                    <a:pt x="42" y="329"/>
                    <a:pt x="43" y="330"/>
                  </a:cubicBezTo>
                  <a:cubicBezTo>
                    <a:pt x="43" y="330"/>
                    <a:pt x="44" y="330"/>
                    <a:pt x="44" y="330"/>
                  </a:cubicBezTo>
                  <a:cubicBezTo>
                    <a:pt x="44" y="331"/>
                    <a:pt x="44" y="332"/>
                    <a:pt x="44" y="332"/>
                  </a:cubicBezTo>
                  <a:cubicBezTo>
                    <a:pt x="45" y="332"/>
                    <a:pt x="45" y="333"/>
                    <a:pt x="45" y="333"/>
                  </a:cubicBezTo>
                  <a:cubicBezTo>
                    <a:pt x="46" y="334"/>
                    <a:pt x="45" y="334"/>
                    <a:pt x="46" y="335"/>
                  </a:cubicBezTo>
                  <a:cubicBezTo>
                    <a:pt x="46" y="335"/>
                    <a:pt x="47" y="336"/>
                    <a:pt x="47" y="337"/>
                  </a:cubicBezTo>
                  <a:cubicBezTo>
                    <a:pt x="48" y="338"/>
                    <a:pt x="47" y="337"/>
                    <a:pt x="47" y="338"/>
                  </a:cubicBezTo>
                  <a:cubicBezTo>
                    <a:pt x="47" y="340"/>
                    <a:pt x="47" y="340"/>
                    <a:pt x="47" y="340"/>
                  </a:cubicBezTo>
                  <a:cubicBezTo>
                    <a:pt x="47" y="341"/>
                    <a:pt x="46" y="341"/>
                    <a:pt x="46" y="341"/>
                  </a:cubicBezTo>
                  <a:cubicBezTo>
                    <a:pt x="45" y="342"/>
                    <a:pt x="45" y="342"/>
                    <a:pt x="44" y="342"/>
                  </a:cubicBezTo>
                  <a:cubicBezTo>
                    <a:pt x="44" y="342"/>
                    <a:pt x="44" y="342"/>
                    <a:pt x="44" y="343"/>
                  </a:cubicBezTo>
                  <a:cubicBezTo>
                    <a:pt x="43" y="344"/>
                    <a:pt x="44" y="344"/>
                    <a:pt x="44" y="345"/>
                  </a:cubicBezTo>
                  <a:cubicBezTo>
                    <a:pt x="45" y="346"/>
                    <a:pt x="45" y="346"/>
                    <a:pt x="45" y="347"/>
                  </a:cubicBezTo>
                  <a:cubicBezTo>
                    <a:pt x="46" y="348"/>
                    <a:pt x="45" y="348"/>
                    <a:pt x="46" y="348"/>
                  </a:cubicBezTo>
                  <a:cubicBezTo>
                    <a:pt x="46" y="349"/>
                    <a:pt x="47" y="349"/>
                    <a:pt x="47" y="349"/>
                  </a:cubicBezTo>
                  <a:cubicBezTo>
                    <a:pt x="48" y="349"/>
                    <a:pt x="48" y="349"/>
                    <a:pt x="48" y="350"/>
                  </a:cubicBezTo>
                  <a:cubicBezTo>
                    <a:pt x="48" y="350"/>
                    <a:pt x="48" y="350"/>
                    <a:pt x="48" y="350"/>
                  </a:cubicBezTo>
                  <a:cubicBezTo>
                    <a:pt x="48" y="351"/>
                    <a:pt x="48" y="351"/>
                    <a:pt x="48" y="352"/>
                  </a:cubicBezTo>
                  <a:cubicBezTo>
                    <a:pt x="48" y="353"/>
                    <a:pt x="48" y="354"/>
                    <a:pt x="48" y="355"/>
                  </a:cubicBezTo>
                  <a:cubicBezTo>
                    <a:pt x="48" y="356"/>
                    <a:pt x="48" y="355"/>
                    <a:pt x="47" y="356"/>
                  </a:cubicBezTo>
                  <a:cubicBezTo>
                    <a:pt x="47" y="357"/>
                    <a:pt x="47" y="357"/>
                    <a:pt x="48" y="357"/>
                  </a:cubicBezTo>
                  <a:cubicBezTo>
                    <a:pt x="49" y="358"/>
                    <a:pt x="49" y="357"/>
                    <a:pt x="50" y="357"/>
                  </a:cubicBezTo>
                  <a:cubicBezTo>
                    <a:pt x="51" y="357"/>
                    <a:pt x="51" y="356"/>
                    <a:pt x="51" y="356"/>
                  </a:cubicBezTo>
                  <a:cubicBezTo>
                    <a:pt x="52" y="356"/>
                    <a:pt x="52" y="356"/>
                    <a:pt x="53" y="356"/>
                  </a:cubicBezTo>
                  <a:cubicBezTo>
                    <a:pt x="54" y="357"/>
                    <a:pt x="55" y="356"/>
                    <a:pt x="55" y="356"/>
                  </a:cubicBezTo>
                  <a:cubicBezTo>
                    <a:pt x="56" y="356"/>
                    <a:pt x="56" y="356"/>
                    <a:pt x="56" y="356"/>
                  </a:cubicBezTo>
                  <a:cubicBezTo>
                    <a:pt x="56" y="356"/>
                    <a:pt x="56" y="356"/>
                    <a:pt x="56" y="356"/>
                  </a:cubicBezTo>
                  <a:cubicBezTo>
                    <a:pt x="56" y="357"/>
                    <a:pt x="56" y="357"/>
                    <a:pt x="56" y="357"/>
                  </a:cubicBezTo>
                  <a:cubicBezTo>
                    <a:pt x="56" y="358"/>
                    <a:pt x="57" y="358"/>
                    <a:pt x="57" y="359"/>
                  </a:cubicBezTo>
                  <a:cubicBezTo>
                    <a:pt x="57" y="359"/>
                    <a:pt x="57" y="359"/>
                    <a:pt x="57" y="360"/>
                  </a:cubicBezTo>
                  <a:cubicBezTo>
                    <a:pt x="58" y="360"/>
                    <a:pt x="58" y="360"/>
                    <a:pt x="59" y="360"/>
                  </a:cubicBezTo>
                  <a:cubicBezTo>
                    <a:pt x="60" y="360"/>
                    <a:pt x="60" y="359"/>
                    <a:pt x="61" y="359"/>
                  </a:cubicBezTo>
                  <a:cubicBezTo>
                    <a:pt x="62" y="359"/>
                    <a:pt x="61" y="359"/>
                    <a:pt x="62" y="360"/>
                  </a:cubicBezTo>
                  <a:cubicBezTo>
                    <a:pt x="62" y="360"/>
                    <a:pt x="62" y="360"/>
                    <a:pt x="63" y="360"/>
                  </a:cubicBezTo>
                  <a:cubicBezTo>
                    <a:pt x="63" y="359"/>
                    <a:pt x="63" y="359"/>
                    <a:pt x="64" y="359"/>
                  </a:cubicBezTo>
                  <a:cubicBezTo>
                    <a:pt x="65" y="358"/>
                    <a:pt x="65" y="359"/>
                    <a:pt x="65" y="359"/>
                  </a:cubicBezTo>
                  <a:cubicBezTo>
                    <a:pt x="66" y="360"/>
                    <a:pt x="66" y="359"/>
                    <a:pt x="67" y="360"/>
                  </a:cubicBezTo>
                  <a:cubicBezTo>
                    <a:pt x="67" y="360"/>
                    <a:pt x="68" y="360"/>
                    <a:pt x="69" y="360"/>
                  </a:cubicBezTo>
                  <a:cubicBezTo>
                    <a:pt x="70" y="360"/>
                    <a:pt x="70" y="360"/>
                    <a:pt x="71" y="360"/>
                  </a:cubicBezTo>
                  <a:cubicBezTo>
                    <a:pt x="73" y="360"/>
                    <a:pt x="72" y="360"/>
                    <a:pt x="72" y="360"/>
                  </a:cubicBezTo>
                  <a:cubicBezTo>
                    <a:pt x="72" y="361"/>
                    <a:pt x="72" y="361"/>
                    <a:pt x="73" y="361"/>
                  </a:cubicBezTo>
                  <a:cubicBezTo>
                    <a:pt x="73" y="362"/>
                    <a:pt x="74" y="361"/>
                    <a:pt x="74" y="361"/>
                  </a:cubicBezTo>
                  <a:cubicBezTo>
                    <a:pt x="75" y="361"/>
                    <a:pt x="75" y="362"/>
                    <a:pt x="76" y="363"/>
                  </a:cubicBezTo>
                  <a:cubicBezTo>
                    <a:pt x="77" y="363"/>
                    <a:pt x="76" y="364"/>
                    <a:pt x="77" y="364"/>
                  </a:cubicBezTo>
                  <a:cubicBezTo>
                    <a:pt x="78" y="365"/>
                    <a:pt x="78" y="365"/>
                    <a:pt x="78" y="366"/>
                  </a:cubicBezTo>
                  <a:cubicBezTo>
                    <a:pt x="79" y="366"/>
                    <a:pt x="79" y="366"/>
                    <a:pt x="79" y="366"/>
                  </a:cubicBezTo>
                  <a:cubicBezTo>
                    <a:pt x="80" y="366"/>
                    <a:pt x="80" y="366"/>
                    <a:pt x="80" y="366"/>
                  </a:cubicBezTo>
                  <a:cubicBezTo>
                    <a:pt x="81" y="366"/>
                    <a:pt x="81" y="367"/>
                    <a:pt x="81" y="367"/>
                  </a:cubicBezTo>
                  <a:cubicBezTo>
                    <a:pt x="81" y="367"/>
                    <a:pt x="82" y="367"/>
                    <a:pt x="83" y="367"/>
                  </a:cubicBezTo>
                  <a:cubicBezTo>
                    <a:pt x="85" y="367"/>
                    <a:pt x="84" y="367"/>
                    <a:pt x="84" y="368"/>
                  </a:cubicBezTo>
                  <a:cubicBezTo>
                    <a:pt x="85" y="368"/>
                    <a:pt x="85" y="368"/>
                    <a:pt x="86" y="368"/>
                  </a:cubicBezTo>
                  <a:cubicBezTo>
                    <a:pt x="87" y="368"/>
                    <a:pt x="86" y="368"/>
                    <a:pt x="86" y="367"/>
                  </a:cubicBezTo>
                  <a:cubicBezTo>
                    <a:pt x="86" y="367"/>
                    <a:pt x="87" y="367"/>
                    <a:pt x="87" y="368"/>
                  </a:cubicBezTo>
                  <a:cubicBezTo>
                    <a:pt x="88" y="368"/>
                    <a:pt x="88" y="367"/>
                    <a:pt x="89" y="367"/>
                  </a:cubicBezTo>
                  <a:cubicBezTo>
                    <a:pt x="90" y="366"/>
                    <a:pt x="89" y="366"/>
                    <a:pt x="89" y="366"/>
                  </a:cubicBezTo>
                  <a:cubicBezTo>
                    <a:pt x="90" y="366"/>
                    <a:pt x="90" y="366"/>
                    <a:pt x="91" y="366"/>
                  </a:cubicBezTo>
                  <a:cubicBezTo>
                    <a:pt x="92" y="366"/>
                    <a:pt x="92" y="366"/>
                    <a:pt x="93" y="367"/>
                  </a:cubicBezTo>
                  <a:cubicBezTo>
                    <a:pt x="94" y="367"/>
                    <a:pt x="93" y="367"/>
                    <a:pt x="94" y="367"/>
                  </a:cubicBezTo>
                  <a:cubicBezTo>
                    <a:pt x="95" y="368"/>
                    <a:pt x="95" y="368"/>
                    <a:pt x="96" y="368"/>
                  </a:cubicBezTo>
                  <a:cubicBezTo>
                    <a:pt x="97" y="368"/>
                    <a:pt x="97" y="367"/>
                    <a:pt x="98" y="367"/>
                  </a:cubicBezTo>
                  <a:cubicBezTo>
                    <a:pt x="99" y="367"/>
                    <a:pt x="99" y="367"/>
                    <a:pt x="99" y="367"/>
                  </a:cubicBezTo>
                  <a:cubicBezTo>
                    <a:pt x="100" y="367"/>
                    <a:pt x="101" y="367"/>
                    <a:pt x="102" y="366"/>
                  </a:cubicBezTo>
                  <a:cubicBezTo>
                    <a:pt x="103" y="366"/>
                    <a:pt x="103" y="366"/>
                    <a:pt x="103" y="366"/>
                  </a:cubicBezTo>
                  <a:cubicBezTo>
                    <a:pt x="103" y="366"/>
                    <a:pt x="104" y="366"/>
                    <a:pt x="105" y="365"/>
                  </a:cubicBezTo>
                  <a:cubicBezTo>
                    <a:pt x="105" y="365"/>
                    <a:pt x="105" y="364"/>
                    <a:pt x="106" y="364"/>
                  </a:cubicBezTo>
                  <a:cubicBezTo>
                    <a:pt x="107" y="365"/>
                    <a:pt x="108" y="365"/>
                    <a:pt x="109" y="365"/>
                  </a:cubicBezTo>
                  <a:cubicBezTo>
                    <a:pt x="110" y="365"/>
                    <a:pt x="111" y="363"/>
                    <a:pt x="113" y="364"/>
                  </a:cubicBezTo>
                  <a:cubicBezTo>
                    <a:pt x="114" y="364"/>
                    <a:pt x="115" y="364"/>
                    <a:pt x="116" y="364"/>
                  </a:cubicBezTo>
                  <a:cubicBezTo>
                    <a:pt x="117" y="365"/>
                    <a:pt x="117" y="365"/>
                    <a:pt x="118" y="365"/>
                  </a:cubicBezTo>
                  <a:cubicBezTo>
                    <a:pt x="118" y="365"/>
                    <a:pt x="119" y="365"/>
                    <a:pt x="120" y="365"/>
                  </a:cubicBezTo>
                  <a:cubicBezTo>
                    <a:pt x="120" y="365"/>
                    <a:pt x="121" y="365"/>
                    <a:pt x="122" y="366"/>
                  </a:cubicBezTo>
                  <a:cubicBezTo>
                    <a:pt x="124" y="366"/>
                    <a:pt x="124" y="366"/>
                    <a:pt x="124" y="366"/>
                  </a:cubicBezTo>
                  <a:cubicBezTo>
                    <a:pt x="125" y="366"/>
                    <a:pt x="125" y="368"/>
                    <a:pt x="126" y="368"/>
                  </a:cubicBezTo>
                  <a:cubicBezTo>
                    <a:pt x="126" y="369"/>
                    <a:pt x="126" y="369"/>
                    <a:pt x="126" y="369"/>
                  </a:cubicBezTo>
                  <a:cubicBezTo>
                    <a:pt x="126" y="370"/>
                    <a:pt x="126" y="369"/>
                    <a:pt x="127" y="370"/>
                  </a:cubicBezTo>
                  <a:cubicBezTo>
                    <a:pt x="128" y="370"/>
                    <a:pt x="128" y="370"/>
                    <a:pt x="128" y="370"/>
                  </a:cubicBezTo>
                  <a:cubicBezTo>
                    <a:pt x="129" y="370"/>
                    <a:pt x="129" y="371"/>
                    <a:pt x="130" y="371"/>
                  </a:cubicBezTo>
                  <a:cubicBezTo>
                    <a:pt x="130" y="372"/>
                    <a:pt x="132" y="371"/>
                    <a:pt x="132" y="371"/>
                  </a:cubicBezTo>
                  <a:cubicBezTo>
                    <a:pt x="133" y="371"/>
                    <a:pt x="134" y="370"/>
                    <a:pt x="135" y="370"/>
                  </a:cubicBezTo>
                  <a:cubicBezTo>
                    <a:pt x="135" y="370"/>
                    <a:pt x="136" y="369"/>
                    <a:pt x="136" y="368"/>
                  </a:cubicBezTo>
                  <a:cubicBezTo>
                    <a:pt x="137" y="368"/>
                    <a:pt x="137" y="368"/>
                    <a:pt x="137" y="368"/>
                  </a:cubicBezTo>
                  <a:cubicBezTo>
                    <a:pt x="137" y="368"/>
                    <a:pt x="138" y="368"/>
                    <a:pt x="139" y="368"/>
                  </a:cubicBezTo>
                  <a:cubicBezTo>
                    <a:pt x="140" y="368"/>
                    <a:pt x="140" y="367"/>
                    <a:pt x="140" y="367"/>
                  </a:cubicBezTo>
                  <a:cubicBezTo>
                    <a:pt x="140" y="366"/>
                    <a:pt x="139" y="366"/>
                    <a:pt x="139" y="366"/>
                  </a:cubicBezTo>
                  <a:cubicBezTo>
                    <a:pt x="139" y="366"/>
                    <a:pt x="138" y="366"/>
                    <a:pt x="138" y="366"/>
                  </a:cubicBezTo>
                  <a:cubicBezTo>
                    <a:pt x="138" y="365"/>
                    <a:pt x="137" y="365"/>
                    <a:pt x="137" y="365"/>
                  </a:cubicBezTo>
                  <a:cubicBezTo>
                    <a:pt x="137" y="365"/>
                    <a:pt x="137" y="365"/>
                    <a:pt x="137" y="364"/>
                  </a:cubicBezTo>
                  <a:cubicBezTo>
                    <a:pt x="137" y="364"/>
                    <a:pt x="137" y="363"/>
                    <a:pt x="137" y="362"/>
                  </a:cubicBezTo>
                  <a:cubicBezTo>
                    <a:pt x="137" y="361"/>
                    <a:pt x="137" y="361"/>
                    <a:pt x="138" y="361"/>
                  </a:cubicBezTo>
                  <a:cubicBezTo>
                    <a:pt x="138" y="360"/>
                    <a:pt x="138" y="360"/>
                    <a:pt x="139" y="359"/>
                  </a:cubicBezTo>
                  <a:cubicBezTo>
                    <a:pt x="139" y="358"/>
                    <a:pt x="139" y="359"/>
                    <a:pt x="140" y="359"/>
                  </a:cubicBezTo>
                  <a:cubicBezTo>
                    <a:pt x="141" y="358"/>
                    <a:pt x="141" y="359"/>
                    <a:pt x="142" y="359"/>
                  </a:cubicBezTo>
                  <a:cubicBezTo>
                    <a:pt x="142" y="359"/>
                    <a:pt x="142" y="359"/>
                    <a:pt x="143" y="359"/>
                  </a:cubicBezTo>
                  <a:cubicBezTo>
                    <a:pt x="143" y="359"/>
                    <a:pt x="143" y="358"/>
                    <a:pt x="144" y="358"/>
                  </a:cubicBezTo>
                  <a:cubicBezTo>
                    <a:pt x="144" y="358"/>
                    <a:pt x="144" y="358"/>
                    <a:pt x="144" y="358"/>
                  </a:cubicBezTo>
                  <a:cubicBezTo>
                    <a:pt x="145" y="359"/>
                    <a:pt x="145" y="358"/>
                    <a:pt x="146" y="358"/>
                  </a:cubicBezTo>
                  <a:cubicBezTo>
                    <a:pt x="147" y="358"/>
                    <a:pt x="147" y="357"/>
                    <a:pt x="148" y="357"/>
                  </a:cubicBezTo>
                  <a:cubicBezTo>
                    <a:pt x="148" y="356"/>
                    <a:pt x="148" y="356"/>
                    <a:pt x="149" y="356"/>
                  </a:cubicBezTo>
                  <a:cubicBezTo>
                    <a:pt x="149" y="355"/>
                    <a:pt x="149" y="355"/>
                    <a:pt x="149" y="354"/>
                  </a:cubicBezTo>
                  <a:cubicBezTo>
                    <a:pt x="150" y="353"/>
                    <a:pt x="150" y="353"/>
                    <a:pt x="150" y="352"/>
                  </a:cubicBezTo>
                  <a:cubicBezTo>
                    <a:pt x="150" y="351"/>
                    <a:pt x="150" y="351"/>
                    <a:pt x="150" y="351"/>
                  </a:cubicBezTo>
                  <a:cubicBezTo>
                    <a:pt x="150" y="351"/>
                    <a:pt x="150" y="351"/>
                    <a:pt x="151" y="350"/>
                  </a:cubicBezTo>
                  <a:cubicBezTo>
                    <a:pt x="151" y="350"/>
                    <a:pt x="151" y="350"/>
                    <a:pt x="152" y="350"/>
                  </a:cubicBezTo>
                  <a:cubicBezTo>
                    <a:pt x="153" y="349"/>
                    <a:pt x="152" y="349"/>
                    <a:pt x="153" y="349"/>
                  </a:cubicBezTo>
                  <a:cubicBezTo>
                    <a:pt x="153" y="348"/>
                    <a:pt x="152" y="348"/>
                    <a:pt x="152" y="348"/>
                  </a:cubicBezTo>
                  <a:cubicBezTo>
                    <a:pt x="152" y="347"/>
                    <a:pt x="152" y="347"/>
                    <a:pt x="153" y="347"/>
                  </a:cubicBezTo>
                  <a:cubicBezTo>
                    <a:pt x="153" y="347"/>
                    <a:pt x="154" y="347"/>
                    <a:pt x="154" y="347"/>
                  </a:cubicBezTo>
                  <a:cubicBezTo>
                    <a:pt x="155" y="347"/>
                    <a:pt x="154" y="347"/>
                    <a:pt x="155" y="346"/>
                  </a:cubicBezTo>
                  <a:cubicBezTo>
                    <a:pt x="155" y="345"/>
                    <a:pt x="156" y="346"/>
                    <a:pt x="156" y="346"/>
                  </a:cubicBezTo>
                  <a:cubicBezTo>
                    <a:pt x="156" y="346"/>
                    <a:pt x="156" y="347"/>
                    <a:pt x="157" y="347"/>
                  </a:cubicBezTo>
                  <a:cubicBezTo>
                    <a:pt x="157" y="347"/>
                    <a:pt x="157" y="347"/>
                    <a:pt x="158" y="347"/>
                  </a:cubicBezTo>
                  <a:cubicBezTo>
                    <a:pt x="158" y="347"/>
                    <a:pt x="158" y="347"/>
                    <a:pt x="158" y="346"/>
                  </a:cubicBezTo>
                  <a:cubicBezTo>
                    <a:pt x="158" y="346"/>
                    <a:pt x="158" y="346"/>
                    <a:pt x="159" y="346"/>
                  </a:cubicBezTo>
                  <a:cubicBezTo>
                    <a:pt x="160" y="346"/>
                    <a:pt x="159" y="346"/>
                    <a:pt x="160" y="346"/>
                  </a:cubicBezTo>
                  <a:cubicBezTo>
                    <a:pt x="161" y="345"/>
                    <a:pt x="160" y="345"/>
                    <a:pt x="161" y="345"/>
                  </a:cubicBezTo>
                  <a:cubicBezTo>
                    <a:pt x="161" y="344"/>
                    <a:pt x="161" y="344"/>
                    <a:pt x="162" y="345"/>
                  </a:cubicBezTo>
                  <a:cubicBezTo>
                    <a:pt x="162" y="345"/>
                    <a:pt x="162" y="345"/>
                    <a:pt x="163" y="345"/>
                  </a:cubicBezTo>
                  <a:cubicBezTo>
                    <a:pt x="163" y="345"/>
                    <a:pt x="164" y="345"/>
                    <a:pt x="164" y="345"/>
                  </a:cubicBezTo>
                  <a:cubicBezTo>
                    <a:pt x="165" y="345"/>
                    <a:pt x="164" y="346"/>
                    <a:pt x="165" y="346"/>
                  </a:cubicBezTo>
                  <a:cubicBezTo>
                    <a:pt x="166" y="346"/>
                    <a:pt x="165" y="345"/>
                    <a:pt x="166" y="345"/>
                  </a:cubicBezTo>
                  <a:cubicBezTo>
                    <a:pt x="166" y="344"/>
                    <a:pt x="166" y="344"/>
                    <a:pt x="166" y="344"/>
                  </a:cubicBezTo>
                  <a:cubicBezTo>
                    <a:pt x="166" y="344"/>
                    <a:pt x="166" y="343"/>
                    <a:pt x="166" y="343"/>
                  </a:cubicBezTo>
                  <a:cubicBezTo>
                    <a:pt x="166" y="343"/>
                    <a:pt x="167" y="343"/>
                    <a:pt x="168" y="343"/>
                  </a:cubicBezTo>
                  <a:cubicBezTo>
                    <a:pt x="168" y="343"/>
                    <a:pt x="168" y="342"/>
                    <a:pt x="168" y="342"/>
                  </a:cubicBezTo>
                  <a:cubicBezTo>
                    <a:pt x="169" y="342"/>
                    <a:pt x="169" y="342"/>
                    <a:pt x="169" y="342"/>
                  </a:cubicBezTo>
                  <a:cubicBezTo>
                    <a:pt x="170" y="342"/>
                    <a:pt x="170" y="342"/>
                    <a:pt x="170" y="342"/>
                  </a:cubicBezTo>
                  <a:cubicBezTo>
                    <a:pt x="171" y="342"/>
                    <a:pt x="171" y="342"/>
                    <a:pt x="172" y="342"/>
                  </a:cubicBezTo>
                  <a:cubicBezTo>
                    <a:pt x="172" y="341"/>
                    <a:pt x="173" y="341"/>
                    <a:pt x="173" y="341"/>
                  </a:cubicBezTo>
                  <a:cubicBezTo>
                    <a:pt x="174" y="341"/>
                    <a:pt x="174" y="341"/>
                    <a:pt x="174" y="341"/>
                  </a:cubicBezTo>
                  <a:cubicBezTo>
                    <a:pt x="174" y="341"/>
                    <a:pt x="174" y="236"/>
                    <a:pt x="174" y="141"/>
                  </a:cubicBezTo>
                  <a:cubicBezTo>
                    <a:pt x="175" y="142"/>
                    <a:pt x="175" y="142"/>
                    <a:pt x="175" y="142"/>
                  </a:cubicBezTo>
                  <a:cubicBezTo>
                    <a:pt x="175" y="143"/>
                    <a:pt x="175" y="142"/>
                    <a:pt x="176" y="143"/>
                  </a:cubicBezTo>
                  <a:cubicBezTo>
                    <a:pt x="176" y="143"/>
                    <a:pt x="176" y="143"/>
                    <a:pt x="177" y="143"/>
                  </a:cubicBezTo>
                  <a:cubicBezTo>
                    <a:pt x="177" y="143"/>
                    <a:pt x="177" y="143"/>
                    <a:pt x="177" y="144"/>
                  </a:cubicBezTo>
                  <a:cubicBezTo>
                    <a:pt x="177" y="144"/>
                    <a:pt x="177" y="144"/>
                    <a:pt x="178" y="144"/>
                  </a:cubicBezTo>
                  <a:cubicBezTo>
                    <a:pt x="178" y="144"/>
                    <a:pt x="178" y="144"/>
                    <a:pt x="179" y="145"/>
                  </a:cubicBezTo>
                  <a:cubicBezTo>
                    <a:pt x="179" y="145"/>
                    <a:pt x="178" y="145"/>
                    <a:pt x="178" y="145"/>
                  </a:cubicBezTo>
                  <a:cubicBezTo>
                    <a:pt x="178" y="145"/>
                    <a:pt x="178" y="145"/>
                    <a:pt x="179" y="145"/>
                  </a:cubicBezTo>
                  <a:cubicBezTo>
                    <a:pt x="179" y="145"/>
                    <a:pt x="179" y="146"/>
                    <a:pt x="179" y="146"/>
                  </a:cubicBezTo>
                  <a:cubicBezTo>
                    <a:pt x="179" y="147"/>
                    <a:pt x="180" y="147"/>
                    <a:pt x="180" y="147"/>
                  </a:cubicBezTo>
                  <a:cubicBezTo>
                    <a:pt x="180" y="147"/>
                    <a:pt x="180" y="147"/>
                    <a:pt x="181" y="147"/>
                  </a:cubicBezTo>
                  <a:cubicBezTo>
                    <a:pt x="181" y="147"/>
                    <a:pt x="181" y="147"/>
                    <a:pt x="181" y="147"/>
                  </a:cubicBezTo>
                  <a:cubicBezTo>
                    <a:pt x="181" y="147"/>
                    <a:pt x="181" y="148"/>
                    <a:pt x="182" y="149"/>
                  </a:cubicBezTo>
                  <a:cubicBezTo>
                    <a:pt x="182" y="149"/>
                    <a:pt x="182" y="149"/>
                    <a:pt x="183" y="149"/>
                  </a:cubicBezTo>
                  <a:cubicBezTo>
                    <a:pt x="184" y="149"/>
                    <a:pt x="183" y="148"/>
                    <a:pt x="184" y="148"/>
                  </a:cubicBezTo>
                  <a:cubicBezTo>
                    <a:pt x="185" y="148"/>
                    <a:pt x="184" y="148"/>
                    <a:pt x="184" y="148"/>
                  </a:cubicBezTo>
                  <a:cubicBezTo>
                    <a:pt x="185" y="149"/>
                    <a:pt x="184" y="149"/>
                    <a:pt x="184" y="149"/>
                  </a:cubicBezTo>
                  <a:cubicBezTo>
                    <a:pt x="184" y="149"/>
                    <a:pt x="185" y="149"/>
                    <a:pt x="185" y="149"/>
                  </a:cubicBezTo>
                  <a:cubicBezTo>
                    <a:pt x="186" y="149"/>
                    <a:pt x="186" y="149"/>
                    <a:pt x="186" y="149"/>
                  </a:cubicBezTo>
                  <a:cubicBezTo>
                    <a:pt x="186" y="149"/>
                    <a:pt x="187" y="150"/>
                    <a:pt x="188" y="151"/>
                  </a:cubicBezTo>
                  <a:cubicBezTo>
                    <a:pt x="188" y="151"/>
                    <a:pt x="188" y="151"/>
                    <a:pt x="188" y="152"/>
                  </a:cubicBezTo>
                  <a:cubicBezTo>
                    <a:pt x="188" y="153"/>
                    <a:pt x="189" y="152"/>
                    <a:pt x="189" y="153"/>
                  </a:cubicBezTo>
                  <a:cubicBezTo>
                    <a:pt x="190" y="153"/>
                    <a:pt x="190" y="153"/>
                    <a:pt x="190" y="153"/>
                  </a:cubicBezTo>
                  <a:cubicBezTo>
                    <a:pt x="190" y="154"/>
                    <a:pt x="190" y="154"/>
                    <a:pt x="191" y="154"/>
                  </a:cubicBezTo>
                  <a:cubicBezTo>
                    <a:pt x="191" y="155"/>
                    <a:pt x="191" y="155"/>
                    <a:pt x="193" y="156"/>
                  </a:cubicBezTo>
                  <a:cubicBezTo>
                    <a:pt x="194" y="157"/>
                    <a:pt x="193" y="156"/>
                    <a:pt x="193" y="157"/>
                  </a:cubicBezTo>
                  <a:cubicBezTo>
                    <a:pt x="193" y="157"/>
                    <a:pt x="193" y="157"/>
                    <a:pt x="194" y="158"/>
                  </a:cubicBezTo>
                  <a:cubicBezTo>
                    <a:pt x="195" y="158"/>
                    <a:pt x="194" y="158"/>
                    <a:pt x="194" y="158"/>
                  </a:cubicBezTo>
                  <a:cubicBezTo>
                    <a:pt x="194" y="159"/>
                    <a:pt x="194" y="159"/>
                    <a:pt x="194" y="159"/>
                  </a:cubicBezTo>
                  <a:cubicBezTo>
                    <a:pt x="195" y="160"/>
                    <a:pt x="195" y="160"/>
                    <a:pt x="195" y="160"/>
                  </a:cubicBezTo>
                  <a:cubicBezTo>
                    <a:pt x="195" y="161"/>
                    <a:pt x="194" y="161"/>
                    <a:pt x="194" y="161"/>
                  </a:cubicBezTo>
                  <a:cubicBezTo>
                    <a:pt x="194" y="162"/>
                    <a:pt x="195" y="161"/>
                    <a:pt x="195" y="162"/>
                  </a:cubicBezTo>
                  <a:cubicBezTo>
                    <a:pt x="196" y="163"/>
                    <a:pt x="196" y="162"/>
                    <a:pt x="197" y="162"/>
                  </a:cubicBezTo>
                  <a:cubicBezTo>
                    <a:pt x="197" y="162"/>
                    <a:pt x="197" y="163"/>
                    <a:pt x="197" y="163"/>
                  </a:cubicBezTo>
                  <a:cubicBezTo>
                    <a:pt x="197" y="163"/>
                    <a:pt x="196" y="164"/>
                    <a:pt x="196" y="164"/>
                  </a:cubicBezTo>
                  <a:cubicBezTo>
                    <a:pt x="196" y="164"/>
                    <a:pt x="196" y="165"/>
                    <a:pt x="196" y="165"/>
                  </a:cubicBezTo>
                  <a:cubicBezTo>
                    <a:pt x="197" y="166"/>
                    <a:pt x="197" y="166"/>
                    <a:pt x="197" y="166"/>
                  </a:cubicBezTo>
                  <a:cubicBezTo>
                    <a:pt x="198" y="166"/>
                    <a:pt x="198" y="166"/>
                    <a:pt x="198" y="166"/>
                  </a:cubicBezTo>
                  <a:cubicBezTo>
                    <a:pt x="198" y="166"/>
                    <a:pt x="198" y="166"/>
                    <a:pt x="198" y="167"/>
                  </a:cubicBezTo>
                  <a:cubicBezTo>
                    <a:pt x="197" y="167"/>
                    <a:pt x="197" y="167"/>
                    <a:pt x="198" y="167"/>
                  </a:cubicBezTo>
                  <a:cubicBezTo>
                    <a:pt x="198" y="168"/>
                    <a:pt x="198" y="168"/>
                    <a:pt x="198" y="168"/>
                  </a:cubicBezTo>
                  <a:cubicBezTo>
                    <a:pt x="199" y="168"/>
                    <a:pt x="199" y="168"/>
                    <a:pt x="199" y="168"/>
                  </a:cubicBezTo>
                  <a:cubicBezTo>
                    <a:pt x="200" y="169"/>
                    <a:pt x="200" y="169"/>
                    <a:pt x="200" y="169"/>
                  </a:cubicBezTo>
                  <a:cubicBezTo>
                    <a:pt x="201" y="169"/>
                    <a:pt x="200" y="169"/>
                    <a:pt x="200" y="169"/>
                  </a:cubicBezTo>
                  <a:cubicBezTo>
                    <a:pt x="200" y="169"/>
                    <a:pt x="199" y="170"/>
                    <a:pt x="199" y="170"/>
                  </a:cubicBezTo>
                  <a:cubicBezTo>
                    <a:pt x="199" y="170"/>
                    <a:pt x="199" y="170"/>
                    <a:pt x="200" y="170"/>
                  </a:cubicBezTo>
                  <a:cubicBezTo>
                    <a:pt x="200" y="171"/>
                    <a:pt x="200" y="171"/>
                    <a:pt x="201" y="171"/>
                  </a:cubicBezTo>
                  <a:cubicBezTo>
                    <a:pt x="201" y="172"/>
                    <a:pt x="200" y="172"/>
                    <a:pt x="200" y="172"/>
                  </a:cubicBezTo>
                  <a:cubicBezTo>
                    <a:pt x="199" y="172"/>
                    <a:pt x="200" y="172"/>
                    <a:pt x="200" y="172"/>
                  </a:cubicBezTo>
                  <a:cubicBezTo>
                    <a:pt x="200" y="172"/>
                    <a:pt x="200" y="173"/>
                    <a:pt x="201" y="174"/>
                  </a:cubicBezTo>
                  <a:cubicBezTo>
                    <a:pt x="201" y="175"/>
                    <a:pt x="201" y="174"/>
                    <a:pt x="202" y="174"/>
                  </a:cubicBezTo>
                  <a:cubicBezTo>
                    <a:pt x="203" y="174"/>
                    <a:pt x="203" y="175"/>
                    <a:pt x="203" y="175"/>
                  </a:cubicBezTo>
                  <a:cubicBezTo>
                    <a:pt x="204" y="175"/>
                    <a:pt x="203" y="175"/>
                    <a:pt x="203" y="176"/>
                  </a:cubicBezTo>
                  <a:cubicBezTo>
                    <a:pt x="203" y="177"/>
                    <a:pt x="203" y="176"/>
                    <a:pt x="204" y="177"/>
                  </a:cubicBezTo>
                  <a:cubicBezTo>
                    <a:pt x="204" y="177"/>
                    <a:pt x="204" y="176"/>
                    <a:pt x="205" y="177"/>
                  </a:cubicBezTo>
                  <a:cubicBezTo>
                    <a:pt x="205" y="177"/>
                    <a:pt x="205" y="177"/>
                    <a:pt x="205" y="177"/>
                  </a:cubicBezTo>
                  <a:cubicBezTo>
                    <a:pt x="204" y="177"/>
                    <a:pt x="204" y="178"/>
                    <a:pt x="204" y="178"/>
                  </a:cubicBezTo>
                  <a:cubicBezTo>
                    <a:pt x="205" y="179"/>
                    <a:pt x="205" y="178"/>
                    <a:pt x="205" y="178"/>
                  </a:cubicBezTo>
                  <a:cubicBezTo>
                    <a:pt x="206" y="178"/>
                    <a:pt x="205" y="178"/>
                    <a:pt x="206" y="177"/>
                  </a:cubicBezTo>
                  <a:cubicBezTo>
                    <a:pt x="206" y="177"/>
                    <a:pt x="206" y="177"/>
                    <a:pt x="207" y="177"/>
                  </a:cubicBezTo>
                  <a:cubicBezTo>
                    <a:pt x="207" y="177"/>
                    <a:pt x="207" y="178"/>
                    <a:pt x="207" y="179"/>
                  </a:cubicBezTo>
                  <a:cubicBezTo>
                    <a:pt x="207" y="179"/>
                    <a:pt x="206" y="179"/>
                    <a:pt x="206" y="179"/>
                  </a:cubicBezTo>
                  <a:cubicBezTo>
                    <a:pt x="206" y="179"/>
                    <a:pt x="205" y="179"/>
                    <a:pt x="205" y="179"/>
                  </a:cubicBezTo>
                  <a:cubicBezTo>
                    <a:pt x="205" y="179"/>
                    <a:pt x="206" y="180"/>
                    <a:pt x="206" y="180"/>
                  </a:cubicBezTo>
                  <a:cubicBezTo>
                    <a:pt x="206" y="181"/>
                    <a:pt x="205" y="181"/>
                    <a:pt x="205" y="181"/>
                  </a:cubicBezTo>
                  <a:cubicBezTo>
                    <a:pt x="204" y="182"/>
                    <a:pt x="204" y="182"/>
                    <a:pt x="205" y="182"/>
                  </a:cubicBezTo>
                  <a:cubicBezTo>
                    <a:pt x="205" y="183"/>
                    <a:pt x="205" y="183"/>
                    <a:pt x="206" y="183"/>
                  </a:cubicBezTo>
                  <a:cubicBezTo>
                    <a:pt x="206" y="183"/>
                    <a:pt x="207" y="184"/>
                    <a:pt x="208" y="185"/>
                  </a:cubicBezTo>
                  <a:cubicBezTo>
                    <a:pt x="208" y="185"/>
                    <a:pt x="208" y="185"/>
                    <a:pt x="208" y="186"/>
                  </a:cubicBezTo>
                  <a:cubicBezTo>
                    <a:pt x="208" y="187"/>
                    <a:pt x="208" y="186"/>
                    <a:pt x="207" y="186"/>
                  </a:cubicBezTo>
                  <a:cubicBezTo>
                    <a:pt x="206" y="186"/>
                    <a:pt x="206" y="187"/>
                    <a:pt x="206" y="187"/>
                  </a:cubicBezTo>
                  <a:cubicBezTo>
                    <a:pt x="206" y="187"/>
                    <a:pt x="206" y="187"/>
                    <a:pt x="205" y="187"/>
                  </a:cubicBezTo>
                  <a:cubicBezTo>
                    <a:pt x="205" y="188"/>
                    <a:pt x="206" y="188"/>
                    <a:pt x="206" y="188"/>
                  </a:cubicBezTo>
                  <a:cubicBezTo>
                    <a:pt x="206" y="188"/>
                    <a:pt x="208" y="189"/>
                    <a:pt x="208" y="189"/>
                  </a:cubicBezTo>
                  <a:cubicBezTo>
                    <a:pt x="208" y="189"/>
                    <a:pt x="207" y="190"/>
                    <a:pt x="207" y="190"/>
                  </a:cubicBezTo>
                  <a:cubicBezTo>
                    <a:pt x="207" y="190"/>
                    <a:pt x="207" y="191"/>
                    <a:pt x="207" y="191"/>
                  </a:cubicBezTo>
                  <a:cubicBezTo>
                    <a:pt x="208" y="191"/>
                    <a:pt x="208" y="192"/>
                    <a:pt x="209" y="192"/>
                  </a:cubicBezTo>
                  <a:cubicBezTo>
                    <a:pt x="209" y="193"/>
                    <a:pt x="209" y="193"/>
                    <a:pt x="209" y="193"/>
                  </a:cubicBezTo>
                  <a:cubicBezTo>
                    <a:pt x="209" y="194"/>
                    <a:pt x="209" y="194"/>
                    <a:pt x="209" y="194"/>
                  </a:cubicBezTo>
                  <a:cubicBezTo>
                    <a:pt x="209" y="195"/>
                    <a:pt x="210" y="195"/>
                    <a:pt x="210" y="195"/>
                  </a:cubicBezTo>
                  <a:cubicBezTo>
                    <a:pt x="211" y="196"/>
                    <a:pt x="211" y="196"/>
                    <a:pt x="211" y="196"/>
                  </a:cubicBezTo>
                  <a:cubicBezTo>
                    <a:pt x="211" y="197"/>
                    <a:pt x="211" y="196"/>
                    <a:pt x="211" y="197"/>
                  </a:cubicBezTo>
                  <a:cubicBezTo>
                    <a:pt x="210" y="197"/>
                    <a:pt x="210" y="197"/>
                    <a:pt x="210" y="198"/>
                  </a:cubicBezTo>
                  <a:cubicBezTo>
                    <a:pt x="210" y="198"/>
                    <a:pt x="210" y="198"/>
                    <a:pt x="211" y="198"/>
                  </a:cubicBezTo>
                  <a:cubicBezTo>
                    <a:pt x="211" y="198"/>
                    <a:pt x="211" y="197"/>
                    <a:pt x="211" y="197"/>
                  </a:cubicBezTo>
                  <a:cubicBezTo>
                    <a:pt x="212" y="197"/>
                    <a:pt x="212" y="197"/>
                    <a:pt x="212" y="197"/>
                  </a:cubicBezTo>
                  <a:cubicBezTo>
                    <a:pt x="212" y="198"/>
                    <a:pt x="212" y="198"/>
                    <a:pt x="212" y="199"/>
                  </a:cubicBezTo>
                  <a:cubicBezTo>
                    <a:pt x="212" y="200"/>
                    <a:pt x="213" y="200"/>
                    <a:pt x="213" y="201"/>
                  </a:cubicBezTo>
                  <a:cubicBezTo>
                    <a:pt x="214" y="201"/>
                    <a:pt x="213" y="201"/>
                    <a:pt x="213" y="201"/>
                  </a:cubicBezTo>
                  <a:cubicBezTo>
                    <a:pt x="213" y="202"/>
                    <a:pt x="213" y="202"/>
                    <a:pt x="213" y="203"/>
                  </a:cubicBezTo>
                  <a:cubicBezTo>
                    <a:pt x="213" y="204"/>
                    <a:pt x="213" y="204"/>
                    <a:pt x="214" y="205"/>
                  </a:cubicBezTo>
                  <a:cubicBezTo>
                    <a:pt x="215" y="206"/>
                    <a:pt x="214" y="206"/>
                    <a:pt x="215" y="206"/>
                  </a:cubicBezTo>
                  <a:cubicBezTo>
                    <a:pt x="215" y="206"/>
                    <a:pt x="214" y="206"/>
                    <a:pt x="214" y="207"/>
                  </a:cubicBezTo>
                  <a:cubicBezTo>
                    <a:pt x="214" y="207"/>
                    <a:pt x="214" y="208"/>
                    <a:pt x="214" y="208"/>
                  </a:cubicBezTo>
                  <a:cubicBezTo>
                    <a:pt x="214" y="208"/>
                    <a:pt x="214" y="209"/>
                    <a:pt x="215" y="209"/>
                  </a:cubicBezTo>
                  <a:cubicBezTo>
                    <a:pt x="215" y="209"/>
                    <a:pt x="215" y="209"/>
                    <a:pt x="214" y="210"/>
                  </a:cubicBezTo>
                  <a:cubicBezTo>
                    <a:pt x="214" y="210"/>
                    <a:pt x="214" y="210"/>
                    <a:pt x="214" y="211"/>
                  </a:cubicBezTo>
                  <a:cubicBezTo>
                    <a:pt x="214" y="211"/>
                    <a:pt x="214" y="211"/>
                    <a:pt x="215" y="212"/>
                  </a:cubicBezTo>
                  <a:cubicBezTo>
                    <a:pt x="215" y="212"/>
                    <a:pt x="215" y="212"/>
                    <a:pt x="214" y="212"/>
                  </a:cubicBezTo>
                  <a:cubicBezTo>
                    <a:pt x="214" y="213"/>
                    <a:pt x="214" y="213"/>
                    <a:pt x="214" y="213"/>
                  </a:cubicBezTo>
                  <a:cubicBezTo>
                    <a:pt x="214" y="213"/>
                    <a:pt x="215" y="213"/>
                    <a:pt x="216" y="214"/>
                  </a:cubicBezTo>
                  <a:cubicBezTo>
                    <a:pt x="217" y="214"/>
                    <a:pt x="216" y="215"/>
                    <a:pt x="215" y="215"/>
                  </a:cubicBezTo>
                  <a:cubicBezTo>
                    <a:pt x="215" y="216"/>
                    <a:pt x="214" y="216"/>
                    <a:pt x="214" y="217"/>
                  </a:cubicBezTo>
                  <a:cubicBezTo>
                    <a:pt x="213" y="218"/>
                    <a:pt x="214" y="218"/>
                    <a:pt x="214" y="219"/>
                  </a:cubicBezTo>
                  <a:cubicBezTo>
                    <a:pt x="214" y="220"/>
                    <a:pt x="214" y="220"/>
                    <a:pt x="213" y="221"/>
                  </a:cubicBezTo>
                  <a:cubicBezTo>
                    <a:pt x="213" y="222"/>
                    <a:pt x="212" y="223"/>
                    <a:pt x="212" y="223"/>
                  </a:cubicBezTo>
                  <a:cubicBezTo>
                    <a:pt x="211" y="223"/>
                    <a:pt x="211" y="223"/>
                    <a:pt x="211" y="224"/>
                  </a:cubicBezTo>
                  <a:cubicBezTo>
                    <a:pt x="210" y="224"/>
                    <a:pt x="210" y="225"/>
                    <a:pt x="209" y="226"/>
                  </a:cubicBezTo>
                  <a:cubicBezTo>
                    <a:pt x="208" y="227"/>
                    <a:pt x="209" y="226"/>
                    <a:pt x="208" y="227"/>
                  </a:cubicBezTo>
                  <a:cubicBezTo>
                    <a:pt x="208" y="227"/>
                    <a:pt x="208" y="227"/>
                    <a:pt x="208" y="228"/>
                  </a:cubicBezTo>
                  <a:cubicBezTo>
                    <a:pt x="208" y="229"/>
                    <a:pt x="208" y="229"/>
                    <a:pt x="207" y="229"/>
                  </a:cubicBezTo>
                  <a:cubicBezTo>
                    <a:pt x="207" y="230"/>
                    <a:pt x="207" y="229"/>
                    <a:pt x="207" y="229"/>
                  </a:cubicBezTo>
                  <a:cubicBezTo>
                    <a:pt x="207" y="229"/>
                    <a:pt x="206" y="230"/>
                    <a:pt x="206" y="230"/>
                  </a:cubicBezTo>
                  <a:cubicBezTo>
                    <a:pt x="206" y="231"/>
                    <a:pt x="206" y="231"/>
                    <a:pt x="205" y="231"/>
                  </a:cubicBezTo>
                  <a:cubicBezTo>
                    <a:pt x="205" y="231"/>
                    <a:pt x="204" y="231"/>
                    <a:pt x="204" y="231"/>
                  </a:cubicBezTo>
                  <a:cubicBezTo>
                    <a:pt x="204" y="232"/>
                    <a:pt x="203" y="233"/>
                    <a:pt x="204" y="234"/>
                  </a:cubicBezTo>
                  <a:cubicBezTo>
                    <a:pt x="204" y="235"/>
                    <a:pt x="204" y="235"/>
                    <a:pt x="204" y="236"/>
                  </a:cubicBezTo>
                  <a:cubicBezTo>
                    <a:pt x="203" y="237"/>
                    <a:pt x="204" y="237"/>
                    <a:pt x="204" y="238"/>
                  </a:cubicBezTo>
                  <a:cubicBezTo>
                    <a:pt x="204" y="239"/>
                    <a:pt x="204" y="239"/>
                    <a:pt x="204" y="239"/>
                  </a:cubicBezTo>
                  <a:cubicBezTo>
                    <a:pt x="205" y="239"/>
                    <a:pt x="205" y="240"/>
                    <a:pt x="205" y="240"/>
                  </a:cubicBezTo>
                  <a:cubicBezTo>
                    <a:pt x="205" y="241"/>
                    <a:pt x="205" y="242"/>
                    <a:pt x="205" y="243"/>
                  </a:cubicBezTo>
                  <a:cubicBezTo>
                    <a:pt x="205" y="243"/>
                    <a:pt x="205" y="243"/>
                    <a:pt x="205" y="244"/>
                  </a:cubicBezTo>
                  <a:cubicBezTo>
                    <a:pt x="204" y="245"/>
                    <a:pt x="204" y="244"/>
                    <a:pt x="204" y="245"/>
                  </a:cubicBezTo>
                  <a:cubicBezTo>
                    <a:pt x="204" y="245"/>
                    <a:pt x="204" y="245"/>
                    <a:pt x="204" y="246"/>
                  </a:cubicBezTo>
                  <a:cubicBezTo>
                    <a:pt x="204" y="246"/>
                    <a:pt x="204" y="246"/>
                    <a:pt x="204" y="247"/>
                  </a:cubicBezTo>
                  <a:cubicBezTo>
                    <a:pt x="205" y="247"/>
                    <a:pt x="205" y="247"/>
                    <a:pt x="205" y="247"/>
                  </a:cubicBezTo>
                  <a:cubicBezTo>
                    <a:pt x="205" y="248"/>
                    <a:pt x="205" y="248"/>
                    <a:pt x="205" y="248"/>
                  </a:cubicBezTo>
                  <a:cubicBezTo>
                    <a:pt x="205" y="249"/>
                    <a:pt x="205" y="249"/>
                    <a:pt x="205" y="249"/>
                  </a:cubicBezTo>
                  <a:cubicBezTo>
                    <a:pt x="205" y="249"/>
                    <a:pt x="205" y="250"/>
                    <a:pt x="205" y="250"/>
                  </a:cubicBezTo>
                  <a:cubicBezTo>
                    <a:pt x="204" y="250"/>
                    <a:pt x="204" y="251"/>
                    <a:pt x="204" y="251"/>
                  </a:cubicBezTo>
                  <a:cubicBezTo>
                    <a:pt x="204" y="252"/>
                    <a:pt x="205" y="251"/>
                    <a:pt x="205" y="252"/>
                  </a:cubicBezTo>
                  <a:cubicBezTo>
                    <a:pt x="206" y="252"/>
                    <a:pt x="206" y="252"/>
                    <a:pt x="206" y="252"/>
                  </a:cubicBezTo>
                  <a:cubicBezTo>
                    <a:pt x="206" y="252"/>
                    <a:pt x="206" y="253"/>
                    <a:pt x="206" y="253"/>
                  </a:cubicBezTo>
                  <a:cubicBezTo>
                    <a:pt x="206" y="253"/>
                    <a:pt x="206" y="253"/>
                    <a:pt x="206" y="253"/>
                  </a:cubicBezTo>
                  <a:cubicBezTo>
                    <a:pt x="207" y="254"/>
                    <a:pt x="207" y="254"/>
                    <a:pt x="207" y="254"/>
                  </a:cubicBezTo>
                  <a:cubicBezTo>
                    <a:pt x="207" y="254"/>
                    <a:pt x="207" y="255"/>
                    <a:pt x="207" y="255"/>
                  </a:cubicBezTo>
                  <a:cubicBezTo>
                    <a:pt x="207" y="256"/>
                    <a:pt x="207" y="257"/>
                    <a:pt x="207" y="257"/>
                  </a:cubicBezTo>
                  <a:cubicBezTo>
                    <a:pt x="207" y="257"/>
                    <a:pt x="208" y="256"/>
                    <a:pt x="208" y="256"/>
                  </a:cubicBezTo>
                  <a:cubicBezTo>
                    <a:pt x="209" y="256"/>
                    <a:pt x="209" y="255"/>
                    <a:pt x="209" y="255"/>
                  </a:cubicBezTo>
                  <a:cubicBezTo>
                    <a:pt x="209" y="255"/>
                    <a:pt x="211" y="255"/>
                    <a:pt x="211" y="255"/>
                  </a:cubicBezTo>
                  <a:cubicBezTo>
                    <a:pt x="212" y="255"/>
                    <a:pt x="211" y="254"/>
                    <a:pt x="211" y="254"/>
                  </a:cubicBezTo>
                  <a:cubicBezTo>
                    <a:pt x="211" y="254"/>
                    <a:pt x="212" y="254"/>
                    <a:pt x="213" y="254"/>
                  </a:cubicBezTo>
                  <a:cubicBezTo>
                    <a:pt x="213" y="253"/>
                    <a:pt x="213" y="254"/>
                    <a:pt x="213" y="254"/>
                  </a:cubicBezTo>
                  <a:cubicBezTo>
                    <a:pt x="214" y="254"/>
                    <a:pt x="213" y="252"/>
                    <a:pt x="213" y="252"/>
                  </a:cubicBezTo>
                  <a:cubicBezTo>
                    <a:pt x="213" y="252"/>
                    <a:pt x="214" y="253"/>
                    <a:pt x="214" y="252"/>
                  </a:cubicBezTo>
                  <a:cubicBezTo>
                    <a:pt x="215" y="252"/>
                    <a:pt x="215" y="252"/>
                    <a:pt x="216" y="251"/>
                  </a:cubicBezTo>
                  <a:cubicBezTo>
                    <a:pt x="217" y="251"/>
                    <a:pt x="217" y="251"/>
                    <a:pt x="217" y="251"/>
                  </a:cubicBezTo>
                  <a:cubicBezTo>
                    <a:pt x="218" y="251"/>
                    <a:pt x="219" y="251"/>
                    <a:pt x="219" y="251"/>
                  </a:cubicBezTo>
                  <a:cubicBezTo>
                    <a:pt x="220" y="252"/>
                    <a:pt x="219" y="252"/>
                    <a:pt x="220" y="252"/>
                  </a:cubicBezTo>
                  <a:cubicBezTo>
                    <a:pt x="221" y="252"/>
                    <a:pt x="221" y="252"/>
                    <a:pt x="221" y="252"/>
                  </a:cubicBezTo>
                  <a:cubicBezTo>
                    <a:pt x="221" y="252"/>
                    <a:pt x="222" y="253"/>
                    <a:pt x="223" y="253"/>
                  </a:cubicBezTo>
                  <a:cubicBezTo>
                    <a:pt x="223" y="253"/>
                    <a:pt x="223" y="253"/>
                    <a:pt x="224" y="254"/>
                  </a:cubicBezTo>
                  <a:cubicBezTo>
                    <a:pt x="224" y="254"/>
                    <a:pt x="224" y="254"/>
                    <a:pt x="226" y="254"/>
                  </a:cubicBezTo>
                  <a:cubicBezTo>
                    <a:pt x="227" y="254"/>
                    <a:pt x="227" y="254"/>
                    <a:pt x="227" y="254"/>
                  </a:cubicBezTo>
                  <a:cubicBezTo>
                    <a:pt x="228" y="255"/>
                    <a:pt x="228" y="255"/>
                    <a:pt x="228" y="255"/>
                  </a:cubicBezTo>
                  <a:cubicBezTo>
                    <a:pt x="229" y="255"/>
                    <a:pt x="229" y="255"/>
                    <a:pt x="229" y="255"/>
                  </a:cubicBezTo>
                  <a:cubicBezTo>
                    <a:pt x="229" y="255"/>
                    <a:pt x="230" y="255"/>
                    <a:pt x="231" y="255"/>
                  </a:cubicBezTo>
                  <a:cubicBezTo>
                    <a:pt x="233" y="255"/>
                    <a:pt x="232" y="254"/>
                    <a:pt x="233" y="254"/>
                  </a:cubicBezTo>
                  <a:cubicBezTo>
                    <a:pt x="233" y="254"/>
                    <a:pt x="233" y="254"/>
                    <a:pt x="234" y="254"/>
                  </a:cubicBezTo>
                  <a:cubicBezTo>
                    <a:pt x="234" y="254"/>
                    <a:pt x="235" y="253"/>
                    <a:pt x="236" y="254"/>
                  </a:cubicBezTo>
                  <a:cubicBezTo>
                    <a:pt x="237" y="254"/>
                    <a:pt x="236" y="254"/>
                    <a:pt x="237" y="254"/>
                  </a:cubicBezTo>
                  <a:cubicBezTo>
                    <a:pt x="237" y="254"/>
                    <a:pt x="237" y="254"/>
                    <a:pt x="238" y="254"/>
                  </a:cubicBezTo>
                  <a:cubicBezTo>
                    <a:pt x="238" y="253"/>
                    <a:pt x="239" y="253"/>
                    <a:pt x="239" y="253"/>
                  </a:cubicBezTo>
                  <a:cubicBezTo>
                    <a:pt x="240" y="252"/>
                    <a:pt x="240" y="253"/>
                    <a:pt x="240" y="253"/>
                  </a:cubicBezTo>
                  <a:cubicBezTo>
                    <a:pt x="241" y="253"/>
                    <a:pt x="241" y="253"/>
                    <a:pt x="241" y="253"/>
                  </a:cubicBezTo>
                  <a:cubicBezTo>
                    <a:pt x="242" y="253"/>
                    <a:pt x="243" y="252"/>
                    <a:pt x="243" y="252"/>
                  </a:cubicBezTo>
                  <a:cubicBezTo>
                    <a:pt x="243" y="253"/>
                    <a:pt x="244" y="252"/>
                    <a:pt x="244" y="252"/>
                  </a:cubicBezTo>
                  <a:cubicBezTo>
                    <a:pt x="245" y="253"/>
                    <a:pt x="244" y="253"/>
                    <a:pt x="245" y="253"/>
                  </a:cubicBezTo>
                  <a:cubicBezTo>
                    <a:pt x="246" y="254"/>
                    <a:pt x="247" y="254"/>
                    <a:pt x="248" y="255"/>
                  </a:cubicBezTo>
                  <a:cubicBezTo>
                    <a:pt x="248" y="255"/>
                    <a:pt x="248" y="254"/>
                    <a:pt x="248" y="254"/>
                  </a:cubicBezTo>
                  <a:cubicBezTo>
                    <a:pt x="249" y="254"/>
                    <a:pt x="249" y="254"/>
                    <a:pt x="249" y="254"/>
                  </a:cubicBezTo>
                  <a:cubicBezTo>
                    <a:pt x="250" y="255"/>
                    <a:pt x="250" y="255"/>
                    <a:pt x="251" y="254"/>
                  </a:cubicBezTo>
                  <a:cubicBezTo>
                    <a:pt x="251" y="254"/>
                    <a:pt x="251" y="254"/>
                    <a:pt x="252" y="254"/>
                  </a:cubicBezTo>
                  <a:cubicBezTo>
                    <a:pt x="252" y="253"/>
                    <a:pt x="252" y="254"/>
                    <a:pt x="253" y="254"/>
                  </a:cubicBezTo>
                  <a:cubicBezTo>
                    <a:pt x="253" y="255"/>
                    <a:pt x="253" y="255"/>
                    <a:pt x="254" y="255"/>
                  </a:cubicBezTo>
                  <a:cubicBezTo>
                    <a:pt x="254" y="256"/>
                    <a:pt x="255" y="255"/>
                    <a:pt x="255" y="255"/>
                  </a:cubicBezTo>
                  <a:cubicBezTo>
                    <a:pt x="255" y="256"/>
                    <a:pt x="257" y="255"/>
                    <a:pt x="258" y="254"/>
                  </a:cubicBezTo>
                  <a:cubicBezTo>
                    <a:pt x="259" y="254"/>
                    <a:pt x="259" y="253"/>
                    <a:pt x="260" y="253"/>
                  </a:cubicBezTo>
                  <a:cubicBezTo>
                    <a:pt x="261" y="252"/>
                    <a:pt x="261" y="252"/>
                    <a:pt x="261" y="251"/>
                  </a:cubicBezTo>
                  <a:cubicBezTo>
                    <a:pt x="262" y="250"/>
                    <a:pt x="261" y="250"/>
                    <a:pt x="261" y="250"/>
                  </a:cubicBezTo>
                  <a:cubicBezTo>
                    <a:pt x="261" y="250"/>
                    <a:pt x="261" y="249"/>
                    <a:pt x="262" y="249"/>
                  </a:cubicBezTo>
                  <a:cubicBezTo>
                    <a:pt x="262" y="248"/>
                    <a:pt x="261" y="248"/>
                    <a:pt x="261" y="247"/>
                  </a:cubicBezTo>
                  <a:cubicBezTo>
                    <a:pt x="261" y="247"/>
                    <a:pt x="260" y="247"/>
                    <a:pt x="260" y="246"/>
                  </a:cubicBezTo>
                  <a:cubicBezTo>
                    <a:pt x="260" y="246"/>
                    <a:pt x="260" y="245"/>
                    <a:pt x="262" y="245"/>
                  </a:cubicBezTo>
                  <a:cubicBezTo>
                    <a:pt x="263" y="244"/>
                    <a:pt x="262" y="244"/>
                    <a:pt x="263" y="244"/>
                  </a:cubicBezTo>
                  <a:cubicBezTo>
                    <a:pt x="263" y="244"/>
                    <a:pt x="265" y="244"/>
                    <a:pt x="266" y="244"/>
                  </a:cubicBezTo>
                  <a:cubicBezTo>
                    <a:pt x="266" y="244"/>
                    <a:pt x="267" y="244"/>
                    <a:pt x="267" y="244"/>
                  </a:cubicBezTo>
                  <a:cubicBezTo>
                    <a:pt x="268" y="245"/>
                    <a:pt x="268" y="244"/>
                    <a:pt x="270" y="244"/>
                  </a:cubicBezTo>
                  <a:cubicBezTo>
                    <a:pt x="271" y="244"/>
                    <a:pt x="270" y="244"/>
                    <a:pt x="271" y="243"/>
                  </a:cubicBezTo>
                  <a:cubicBezTo>
                    <a:pt x="271" y="243"/>
                    <a:pt x="272" y="243"/>
                    <a:pt x="273" y="243"/>
                  </a:cubicBezTo>
                  <a:cubicBezTo>
                    <a:pt x="273" y="243"/>
                    <a:pt x="274" y="242"/>
                    <a:pt x="274" y="242"/>
                  </a:cubicBezTo>
                  <a:cubicBezTo>
                    <a:pt x="275" y="241"/>
                    <a:pt x="274" y="241"/>
                    <a:pt x="275" y="241"/>
                  </a:cubicBezTo>
                  <a:cubicBezTo>
                    <a:pt x="275" y="241"/>
                    <a:pt x="276" y="239"/>
                    <a:pt x="276" y="239"/>
                  </a:cubicBezTo>
                  <a:cubicBezTo>
                    <a:pt x="277" y="238"/>
                    <a:pt x="277" y="238"/>
                    <a:pt x="278" y="238"/>
                  </a:cubicBezTo>
                  <a:cubicBezTo>
                    <a:pt x="278" y="237"/>
                    <a:pt x="278" y="237"/>
                    <a:pt x="278" y="236"/>
                  </a:cubicBezTo>
                  <a:cubicBezTo>
                    <a:pt x="279" y="236"/>
                    <a:pt x="279" y="236"/>
                    <a:pt x="279" y="236"/>
                  </a:cubicBezTo>
                  <a:cubicBezTo>
                    <a:pt x="279" y="236"/>
                    <a:pt x="279" y="235"/>
                    <a:pt x="279" y="235"/>
                  </a:cubicBezTo>
                  <a:cubicBezTo>
                    <a:pt x="279" y="235"/>
                    <a:pt x="279" y="234"/>
                    <a:pt x="280" y="234"/>
                  </a:cubicBezTo>
                  <a:cubicBezTo>
                    <a:pt x="280" y="234"/>
                    <a:pt x="280" y="234"/>
                    <a:pt x="281" y="233"/>
                  </a:cubicBezTo>
                  <a:cubicBezTo>
                    <a:pt x="282" y="233"/>
                    <a:pt x="281" y="233"/>
                    <a:pt x="281" y="232"/>
                  </a:cubicBezTo>
                  <a:cubicBezTo>
                    <a:pt x="281" y="232"/>
                    <a:pt x="281" y="232"/>
                    <a:pt x="281" y="232"/>
                  </a:cubicBezTo>
                  <a:cubicBezTo>
                    <a:pt x="281" y="232"/>
                    <a:pt x="281" y="231"/>
                    <a:pt x="282" y="231"/>
                  </a:cubicBezTo>
                  <a:cubicBezTo>
                    <a:pt x="282" y="231"/>
                    <a:pt x="281" y="230"/>
                    <a:pt x="281" y="230"/>
                  </a:cubicBezTo>
                  <a:cubicBezTo>
                    <a:pt x="281" y="229"/>
                    <a:pt x="280" y="229"/>
                    <a:pt x="281" y="229"/>
                  </a:cubicBezTo>
                  <a:cubicBezTo>
                    <a:pt x="281" y="228"/>
                    <a:pt x="282" y="228"/>
                    <a:pt x="283" y="228"/>
                  </a:cubicBezTo>
                  <a:cubicBezTo>
                    <a:pt x="283" y="228"/>
                    <a:pt x="283" y="227"/>
                    <a:pt x="283" y="227"/>
                  </a:cubicBezTo>
                  <a:cubicBezTo>
                    <a:pt x="283" y="227"/>
                    <a:pt x="284" y="227"/>
                    <a:pt x="284" y="226"/>
                  </a:cubicBezTo>
                  <a:cubicBezTo>
                    <a:pt x="285" y="226"/>
                    <a:pt x="285" y="227"/>
                    <a:pt x="286" y="227"/>
                  </a:cubicBezTo>
                  <a:cubicBezTo>
                    <a:pt x="287" y="227"/>
                    <a:pt x="286" y="226"/>
                    <a:pt x="287" y="226"/>
                  </a:cubicBezTo>
                  <a:cubicBezTo>
                    <a:pt x="287" y="225"/>
                    <a:pt x="287" y="226"/>
                    <a:pt x="287" y="225"/>
                  </a:cubicBezTo>
                  <a:cubicBezTo>
                    <a:pt x="288" y="225"/>
                    <a:pt x="288" y="225"/>
                    <a:pt x="289" y="225"/>
                  </a:cubicBezTo>
                  <a:cubicBezTo>
                    <a:pt x="289" y="225"/>
                    <a:pt x="289" y="225"/>
                    <a:pt x="289" y="224"/>
                  </a:cubicBezTo>
                  <a:cubicBezTo>
                    <a:pt x="289" y="224"/>
                    <a:pt x="289" y="224"/>
                    <a:pt x="289" y="223"/>
                  </a:cubicBezTo>
                  <a:cubicBezTo>
                    <a:pt x="290" y="223"/>
                    <a:pt x="290" y="223"/>
                    <a:pt x="291" y="223"/>
                  </a:cubicBezTo>
                  <a:cubicBezTo>
                    <a:pt x="291" y="223"/>
                    <a:pt x="291" y="223"/>
                    <a:pt x="291" y="222"/>
                  </a:cubicBezTo>
                  <a:cubicBezTo>
                    <a:pt x="292" y="222"/>
                    <a:pt x="291" y="222"/>
                    <a:pt x="291" y="222"/>
                  </a:cubicBezTo>
                  <a:cubicBezTo>
                    <a:pt x="291" y="221"/>
                    <a:pt x="291" y="221"/>
                    <a:pt x="292" y="221"/>
                  </a:cubicBezTo>
                  <a:cubicBezTo>
                    <a:pt x="292" y="221"/>
                    <a:pt x="292" y="221"/>
                    <a:pt x="292" y="220"/>
                  </a:cubicBezTo>
                  <a:cubicBezTo>
                    <a:pt x="292" y="220"/>
                    <a:pt x="292" y="220"/>
                    <a:pt x="293" y="220"/>
                  </a:cubicBezTo>
                  <a:cubicBezTo>
                    <a:pt x="293" y="220"/>
                    <a:pt x="293" y="220"/>
                    <a:pt x="293" y="220"/>
                  </a:cubicBezTo>
                  <a:cubicBezTo>
                    <a:pt x="293" y="220"/>
                    <a:pt x="294" y="220"/>
                    <a:pt x="294" y="219"/>
                  </a:cubicBezTo>
                  <a:cubicBezTo>
                    <a:pt x="295" y="219"/>
                    <a:pt x="295" y="219"/>
                    <a:pt x="295" y="219"/>
                  </a:cubicBezTo>
                  <a:cubicBezTo>
                    <a:pt x="295" y="220"/>
                    <a:pt x="296" y="219"/>
                    <a:pt x="296" y="219"/>
                  </a:cubicBezTo>
                  <a:cubicBezTo>
                    <a:pt x="296" y="220"/>
                    <a:pt x="296" y="220"/>
                    <a:pt x="297" y="220"/>
                  </a:cubicBezTo>
                  <a:cubicBezTo>
                    <a:pt x="297" y="220"/>
                    <a:pt x="298" y="220"/>
                    <a:pt x="298" y="220"/>
                  </a:cubicBezTo>
                  <a:cubicBezTo>
                    <a:pt x="299" y="220"/>
                    <a:pt x="299" y="219"/>
                    <a:pt x="299" y="219"/>
                  </a:cubicBezTo>
                  <a:cubicBezTo>
                    <a:pt x="300" y="219"/>
                    <a:pt x="299" y="218"/>
                    <a:pt x="300" y="218"/>
                  </a:cubicBezTo>
                  <a:cubicBezTo>
                    <a:pt x="300" y="217"/>
                    <a:pt x="300" y="217"/>
                    <a:pt x="300" y="216"/>
                  </a:cubicBezTo>
                  <a:cubicBezTo>
                    <a:pt x="301" y="215"/>
                    <a:pt x="300" y="216"/>
                    <a:pt x="301" y="216"/>
                  </a:cubicBezTo>
                  <a:cubicBezTo>
                    <a:pt x="301" y="216"/>
                    <a:pt x="301" y="216"/>
                    <a:pt x="301" y="215"/>
                  </a:cubicBezTo>
                  <a:cubicBezTo>
                    <a:pt x="302" y="215"/>
                    <a:pt x="302" y="215"/>
                    <a:pt x="302" y="215"/>
                  </a:cubicBezTo>
                  <a:cubicBezTo>
                    <a:pt x="302" y="215"/>
                    <a:pt x="302" y="215"/>
                    <a:pt x="302" y="214"/>
                  </a:cubicBezTo>
                  <a:cubicBezTo>
                    <a:pt x="303" y="213"/>
                    <a:pt x="302" y="214"/>
                    <a:pt x="303" y="213"/>
                  </a:cubicBezTo>
                  <a:cubicBezTo>
                    <a:pt x="303" y="213"/>
                    <a:pt x="303" y="213"/>
                    <a:pt x="303" y="212"/>
                  </a:cubicBezTo>
                  <a:cubicBezTo>
                    <a:pt x="304" y="212"/>
                    <a:pt x="304" y="212"/>
                    <a:pt x="304" y="212"/>
                  </a:cubicBezTo>
                  <a:cubicBezTo>
                    <a:pt x="305" y="211"/>
                    <a:pt x="304" y="211"/>
                    <a:pt x="304" y="211"/>
                  </a:cubicBezTo>
                  <a:cubicBezTo>
                    <a:pt x="304" y="210"/>
                    <a:pt x="304" y="210"/>
                    <a:pt x="304" y="209"/>
                  </a:cubicBezTo>
                  <a:cubicBezTo>
                    <a:pt x="305" y="208"/>
                    <a:pt x="305" y="209"/>
                    <a:pt x="306" y="209"/>
                  </a:cubicBezTo>
                  <a:cubicBezTo>
                    <a:pt x="306" y="209"/>
                    <a:pt x="306" y="209"/>
                    <a:pt x="307" y="208"/>
                  </a:cubicBezTo>
                  <a:cubicBezTo>
                    <a:pt x="307" y="208"/>
                    <a:pt x="307" y="208"/>
                    <a:pt x="307" y="208"/>
                  </a:cubicBezTo>
                  <a:cubicBezTo>
                    <a:pt x="307" y="207"/>
                    <a:pt x="306" y="206"/>
                    <a:pt x="306" y="206"/>
                  </a:cubicBezTo>
                  <a:cubicBezTo>
                    <a:pt x="306" y="206"/>
                    <a:pt x="307" y="206"/>
                    <a:pt x="307" y="205"/>
                  </a:cubicBezTo>
                  <a:cubicBezTo>
                    <a:pt x="308" y="205"/>
                    <a:pt x="308" y="204"/>
                    <a:pt x="308" y="203"/>
                  </a:cubicBezTo>
                  <a:cubicBezTo>
                    <a:pt x="308" y="203"/>
                    <a:pt x="308" y="203"/>
                    <a:pt x="307" y="203"/>
                  </a:cubicBezTo>
                  <a:cubicBezTo>
                    <a:pt x="307" y="203"/>
                    <a:pt x="307" y="202"/>
                    <a:pt x="307" y="202"/>
                  </a:cubicBezTo>
                  <a:cubicBezTo>
                    <a:pt x="307" y="202"/>
                    <a:pt x="307" y="202"/>
                    <a:pt x="308" y="201"/>
                  </a:cubicBezTo>
                  <a:cubicBezTo>
                    <a:pt x="309" y="201"/>
                    <a:pt x="308" y="201"/>
                    <a:pt x="308" y="201"/>
                  </a:cubicBezTo>
                  <a:cubicBezTo>
                    <a:pt x="308" y="200"/>
                    <a:pt x="308" y="200"/>
                    <a:pt x="308" y="200"/>
                  </a:cubicBezTo>
                  <a:cubicBezTo>
                    <a:pt x="309" y="200"/>
                    <a:pt x="309" y="199"/>
                    <a:pt x="309" y="199"/>
                  </a:cubicBezTo>
                  <a:cubicBezTo>
                    <a:pt x="310" y="199"/>
                    <a:pt x="310" y="198"/>
                    <a:pt x="310" y="198"/>
                  </a:cubicBezTo>
                  <a:cubicBezTo>
                    <a:pt x="310" y="198"/>
                    <a:pt x="309" y="198"/>
                    <a:pt x="308" y="197"/>
                  </a:cubicBezTo>
                  <a:cubicBezTo>
                    <a:pt x="308" y="197"/>
                    <a:pt x="308" y="197"/>
                    <a:pt x="307" y="197"/>
                  </a:cubicBezTo>
                  <a:cubicBezTo>
                    <a:pt x="307" y="196"/>
                    <a:pt x="308" y="196"/>
                    <a:pt x="308" y="196"/>
                  </a:cubicBezTo>
                  <a:cubicBezTo>
                    <a:pt x="309" y="196"/>
                    <a:pt x="309" y="196"/>
                    <a:pt x="309" y="196"/>
                  </a:cubicBezTo>
                  <a:cubicBezTo>
                    <a:pt x="309" y="196"/>
                    <a:pt x="308" y="195"/>
                    <a:pt x="309" y="194"/>
                  </a:cubicBezTo>
                  <a:cubicBezTo>
                    <a:pt x="309" y="194"/>
                    <a:pt x="309" y="194"/>
                    <a:pt x="309" y="194"/>
                  </a:cubicBezTo>
                  <a:cubicBezTo>
                    <a:pt x="309" y="193"/>
                    <a:pt x="311" y="193"/>
                    <a:pt x="311" y="192"/>
                  </a:cubicBezTo>
                  <a:cubicBezTo>
                    <a:pt x="311" y="192"/>
                    <a:pt x="312" y="191"/>
                    <a:pt x="312" y="191"/>
                  </a:cubicBezTo>
                  <a:cubicBezTo>
                    <a:pt x="312" y="190"/>
                    <a:pt x="312" y="189"/>
                    <a:pt x="312" y="189"/>
                  </a:cubicBezTo>
                  <a:cubicBezTo>
                    <a:pt x="312" y="189"/>
                    <a:pt x="312" y="189"/>
                    <a:pt x="311" y="189"/>
                  </a:cubicBezTo>
                  <a:cubicBezTo>
                    <a:pt x="311" y="189"/>
                    <a:pt x="311" y="189"/>
                    <a:pt x="311" y="189"/>
                  </a:cubicBezTo>
                  <a:cubicBezTo>
                    <a:pt x="311" y="189"/>
                    <a:pt x="313" y="187"/>
                    <a:pt x="313" y="187"/>
                  </a:cubicBezTo>
                  <a:cubicBezTo>
                    <a:pt x="313" y="187"/>
                    <a:pt x="313" y="186"/>
                    <a:pt x="313" y="186"/>
                  </a:cubicBezTo>
                  <a:cubicBezTo>
                    <a:pt x="312" y="186"/>
                    <a:pt x="312" y="186"/>
                    <a:pt x="312" y="186"/>
                  </a:cubicBezTo>
                  <a:cubicBezTo>
                    <a:pt x="312" y="185"/>
                    <a:pt x="311" y="185"/>
                    <a:pt x="312" y="184"/>
                  </a:cubicBezTo>
                  <a:cubicBezTo>
                    <a:pt x="313" y="182"/>
                    <a:pt x="313" y="183"/>
                    <a:pt x="313" y="183"/>
                  </a:cubicBezTo>
                  <a:cubicBezTo>
                    <a:pt x="313" y="182"/>
                    <a:pt x="314" y="181"/>
                    <a:pt x="313" y="181"/>
                  </a:cubicBezTo>
                  <a:cubicBezTo>
                    <a:pt x="313" y="180"/>
                    <a:pt x="313" y="181"/>
                    <a:pt x="313" y="180"/>
                  </a:cubicBezTo>
                  <a:cubicBezTo>
                    <a:pt x="313" y="179"/>
                    <a:pt x="313" y="180"/>
                    <a:pt x="314" y="180"/>
                  </a:cubicBezTo>
                  <a:cubicBezTo>
                    <a:pt x="314" y="180"/>
                    <a:pt x="314" y="180"/>
                    <a:pt x="315" y="180"/>
                  </a:cubicBezTo>
                  <a:cubicBezTo>
                    <a:pt x="317" y="180"/>
                    <a:pt x="315" y="180"/>
                    <a:pt x="315" y="179"/>
                  </a:cubicBezTo>
                  <a:cubicBezTo>
                    <a:pt x="316" y="179"/>
                    <a:pt x="315" y="179"/>
                    <a:pt x="315" y="178"/>
                  </a:cubicBezTo>
                  <a:cubicBezTo>
                    <a:pt x="315" y="177"/>
                    <a:pt x="316" y="177"/>
                    <a:pt x="316" y="177"/>
                  </a:cubicBezTo>
                  <a:cubicBezTo>
                    <a:pt x="316" y="176"/>
                    <a:pt x="317" y="176"/>
                    <a:pt x="318" y="176"/>
                  </a:cubicBezTo>
                  <a:cubicBezTo>
                    <a:pt x="318" y="175"/>
                    <a:pt x="319" y="175"/>
                    <a:pt x="319" y="174"/>
                  </a:cubicBezTo>
                  <a:cubicBezTo>
                    <a:pt x="320" y="174"/>
                    <a:pt x="319" y="174"/>
                    <a:pt x="319" y="174"/>
                  </a:cubicBezTo>
                  <a:cubicBezTo>
                    <a:pt x="320" y="173"/>
                    <a:pt x="320" y="172"/>
                    <a:pt x="319" y="172"/>
                  </a:cubicBezTo>
                  <a:cubicBezTo>
                    <a:pt x="319" y="172"/>
                    <a:pt x="320" y="172"/>
                    <a:pt x="320" y="172"/>
                  </a:cubicBezTo>
                  <a:cubicBezTo>
                    <a:pt x="320" y="172"/>
                    <a:pt x="321" y="171"/>
                    <a:pt x="321" y="171"/>
                  </a:cubicBezTo>
                  <a:cubicBezTo>
                    <a:pt x="321" y="171"/>
                    <a:pt x="321" y="171"/>
                    <a:pt x="321" y="170"/>
                  </a:cubicBezTo>
                  <a:cubicBezTo>
                    <a:pt x="321" y="170"/>
                    <a:pt x="321" y="170"/>
                    <a:pt x="321" y="170"/>
                  </a:cubicBezTo>
                  <a:cubicBezTo>
                    <a:pt x="321" y="170"/>
                    <a:pt x="321" y="170"/>
                    <a:pt x="322" y="171"/>
                  </a:cubicBezTo>
                  <a:cubicBezTo>
                    <a:pt x="322" y="171"/>
                    <a:pt x="322" y="170"/>
                    <a:pt x="323" y="170"/>
                  </a:cubicBezTo>
                  <a:cubicBezTo>
                    <a:pt x="323" y="170"/>
                    <a:pt x="323" y="170"/>
                    <a:pt x="323" y="170"/>
                  </a:cubicBezTo>
                  <a:cubicBezTo>
                    <a:pt x="323" y="170"/>
                    <a:pt x="323" y="170"/>
                    <a:pt x="323" y="170"/>
                  </a:cubicBezTo>
                  <a:cubicBezTo>
                    <a:pt x="323" y="171"/>
                    <a:pt x="323" y="171"/>
                    <a:pt x="324" y="171"/>
                  </a:cubicBezTo>
                  <a:cubicBezTo>
                    <a:pt x="325" y="171"/>
                    <a:pt x="325" y="171"/>
                    <a:pt x="325" y="171"/>
                  </a:cubicBezTo>
                  <a:cubicBezTo>
                    <a:pt x="325" y="171"/>
                    <a:pt x="325" y="170"/>
                    <a:pt x="326" y="170"/>
                  </a:cubicBezTo>
                  <a:cubicBezTo>
                    <a:pt x="326" y="170"/>
                    <a:pt x="326" y="170"/>
                    <a:pt x="326" y="171"/>
                  </a:cubicBezTo>
                  <a:cubicBezTo>
                    <a:pt x="326" y="171"/>
                    <a:pt x="327" y="171"/>
                    <a:pt x="327" y="171"/>
                  </a:cubicBezTo>
                  <a:cubicBezTo>
                    <a:pt x="328" y="171"/>
                    <a:pt x="328" y="170"/>
                    <a:pt x="328" y="170"/>
                  </a:cubicBezTo>
                  <a:cubicBezTo>
                    <a:pt x="328" y="170"/>
                    <a:pt x="328" y="170"/>
                    <a:pt x="328" y="170"/>
                  </a:cubicBezTo>
                  <a:cubicBezTo>
                    <a:pt x="328" y="170"/>
                    <a:pt x="329" y="169"/>
                    <a:pt x="329" y="169"/>
                  </a:cubicBezTo>
                  <a:cubicBezTo>
                    <a:pt x="329" y="169"/>
                    <a:pt x="330" y="169"/>
                    <a:pt x="330" y="168"/>
                  </a:cubicBezTo>
                  <a:cubicBezTo>
                    <a:pt x="330" y="168"/>
                    <a:pt x="331" y="168"/>
                    <a:pt x="331" y="168"/>
                  </a:cubicBezTo>
                  <a:cubicBezTo>
                    <a:pt x="331" y="168"/>
                    <a:pt x="331" y="169"/>
                    <a:pt x="332" y="169"/>
                  </a:cubicBezTo>
                  <a:cubicBezTo>
                    <a:pt x="333" y="169"/>
                    <a:pt x="333" y="168"/>
                    <a:pt x="333" y="168"/>
                  </a:cubicBezTo>
                  <a:cubicBezTo>
                    <a:pt x="333" y="168"/>
                    <a:pt x="333" y="168"/>
                    <a:pt x="333" y="169"/>
                  </a:cubicBezTo>
                  <a:cubicBezTo>
                    <a:pt x="334" y="169"/>
                    <a:pt x="334" y="169"/>
                    <a:pt x="335" y="169"/>
                  </a:cubicBezTo>
                  <a:cubicBezTo>
                    <a:pt x="335" y="169"/>
                    <a:pt x="335" y="169"/>
                    <a:pt x="335" y="169"/>
                  </a:cubicBezTo>
                  <a:cubicBezTo>
                    <a:pt x="336" y="169"/>
                    <a:pt x="336" y="169"/>
                    <a:pt x="336" y="169"/>
                  </a:cubicBezTo>
                  <a:cubicBezTo>
                    <a:pt x="336" y="169"/>
                    <a:pt x="337" y="170"/>
                    <a:pt x="337" y="169"/>
                  </a:cubicBezTo>
                  <a:cubicBezTo>
                    <a:pt x="337" y="169"/>
                    <a:pt x="338" y="169"/>
                    <a:pt x="338" y="169"/>
                  </a:cubicBezTo>
                  <a:cubicBezTo>
                    <a:pt x="338" y="169"/>
                    <a:pt x="338" y="169"/>
                    <a:pt x="338" y="170"/>
                  </a:cubicBezTo>
                  <a:cubicBezTo>
                    <a:pt x="339" y="170"/>
                    <a:pt x="339" y="170"/>
                    <a:pt x="339" y="170"/>
                  </a:cubicBezTo>
                  <a:cubicBezTo>
                    <a:pt x="340" y="170"/>
                    <a:pt x="340" y="170"/>
                    <a:pt x="340" y="170"/>
                  </a:cubicBezTo>
                  <a:cubicBezTo>
                    <a:pt x="340" y="170"/>
                    <a:pt x="340" y="170"/>
                    <a:pt x="341" y="170"/>
                  </a:cubicBezTo>
                  <a:cubicBezTo>
                    <a:pt x="342" y="170"/>
                    <a:pt x="341" y="170"/>
                    <a:pt x="342" y="170"/>
                  </a:cubicBezTo>
                  <a:cubicBezTo>
                    <a:pt x="342" y="169"/>
                    <a:pt x="342" y="169"/>
                    <a:pt x="342" y="168"/>
                  </a:cubicBezTo>
                  <a:cubicBezTo>
                    <a:pt x="343" y="168"/>
                    <a:pt x="343" y="168"/>
                    <a:pt x="344" y="168"/>
                  </a:cubicBezTo>
                  <a:cubicBezTo>
                    <a:pt x="344" y="169"/>
                    <a:pt x="344" y="169"/>
                    <a:pt x="343" y="169"/>
                  </a:cubicBezTo>
                  <a:cubicBezTo>
                    <a:pt x="343" y="169"/>
                    <a:pt x="343" y="170"/>
                    <a:pt x="343" y="170"/>
                  </a:cubicBezTo>
                  <a:cubicBezTo>
                    <a:pt x="343" y="170"/>
                    <a:pt x="344" y="170"/>
                    <a:pt x="344" y="170"/>
                  </a:cubicBezTo>
                  <a:cubicBezTo>
                    <a:pt x="345" y="170"/>
                    <a:pt x="344" y="170"/>
                    <a:pt x="345" y="171"/>
                  </a:cubicBezTo>
                  <a:cubicBezTo>
                    <a:pt x="345" y="171"/>
                    <a:pt x="345" y="171"/>
                    <a:pt x="345" y="172"/>
                  </a:cubicBezTo>
                  <a:cubicBezTo>
                    <a:pt x="345" y="173"/>
                    <a:pt x="345" y="172"/>
                    <a:pt x="346" y="172"/>
                  </a:cubicBezTo>
                  <a:cubicBezTo>
                    <a:pt x="346" y="172"/>
                    <a:pt x="346" y="172"/>
                    <a:pt x="346" y="172"/>
                  </a:cubicBezTo>
                  <a:cubicBezTo>
                    <a:pt x="347" y="172"/>
                    <a:pt x="346" y="172"/>
                    <a:pt x="347" y="172"/>
                  </a:cubicBezTo>
                  <a:cubicBezTo>
                    <a:pt x="347" y="172"/>
                    <a:pt x="347" y="173"/>
                    <a:pt x="347" y="172"/>
                  </a:cubicBezTo>
                  <a:cubicBezTo>
                    <a:pt x="347" y="172"/>
                    <a:pt x="348" y="173"/>
                    <a:pt x="348" y="173"/>
                  </a:cubicBezTo>
                  <a:cubicBezTo>
                    <a:pt x="348" y="173"/>
                    <a:pt x="348" y="173"/>
                    <a:pt x="348" y="174"/>
                  </a:cubicBezTo>
                  <a:cubicBezTo>
                    <a:pt x="348" y="174"/>
                    <a:pt x="348" y="174"/>
                    <a:pt x="349" y="174"/>
                  </a:cubicBezTo>
                  <a:cubicBezTo>
                    <a:pt x="349" y="174"/>
                    <a:pt x="349" y="174"/>
                    <a:pt x="349" y="174"/>
                  </a:cubicBezTo>
                  <a:cubicBezTo>
                    <a:pt x="349" y="175"/>
                    <a:pt x="349" y="175"/>
                    <a:pt x="350" y="175"/>
                  </a:cubicBezTo>
                  <a:cubicBezTo>
                    <a:pt x="350" y="175"/>
                    <a:pt x="350" y="174"/>
                    <a:pt x="350" y="174"/>
                  </a:cubicBezTo>
                  <a:cubicBezTo>
                    <a:pt x="350" y="174"/>
                    <a:pt x="351" y="174"/>
                    <a:pt x="350" y="175"/>
                  </a:cubicBezTo>
                  <a:cubicBezTo>
                    <a:pt x="350" y="175"/>
                    <a:pt x="350" y="175"/>
                    <a:pt x="351" y="175"/>
                  </a:cubicBezTo>
                  <a:cubicBezTo>
                    <a:pt x="351" y="176"/>
                    <a:pt x="351" y="175"/>
                    <a:pt x="351" y="175"/>
                  </a:cubicBezTo>
                  <a:cubicBezTo>
                    <a:pt x="352" y="175"/>
                    <a:pt x="352" y="176"/>
                    <a:pt x="351" y="176"/>
                  </a:cubicBezTo>
                  <a:cubicBezTo>
                    <a:pt x="351" y="177"/>
                    <a:pt x="352" y="177"/>
                    <a:pt x="352" y="177"/>
                  </a:cubicBezTo>
                  <a:cubicBezTo>
                    <a:pt x="353" y="177"/>
                    <a:pt x="352" y="177"/>
                    <a:pt x="353" y="177"/>
                  </a:cubicBezTo>
                  <a:cubicBezTo>
                    <a:pt x="353" y="176"/>
                    <a:pt x="353" y="176"/>
                    <a:pt x="353" y="176"/>
                  </a:cubicBezTo>
                  <a:cubicBezTo>
                    <a:pt x="354" y="176"/>
                    <a:pt x="354" y="177"/>
                    <a:pt x="354" y="177"/>
                  </a:cubicBezTo>
                  <a:cubicBezTo>
                    <a:pt x="354" y="177"/>
                    <a:pt x="353" y="177"/>
                    <a:pt x="353" y="177"/>
                  </a:cubicBezTo>
                  <a:cubicBezTo>
                    <a:pt x="353" y="178"/>
                    <a:pt x="354" y="178"/>
                    <a:pt x="354" y="178"/>
                  </a:cubicBezTo>
                  <a:cubicBezTo>
                    <a:pt x="354" y="178"/>
                    <a:pt x="354" y="178"/>
                    <a:pt x="355" y="178"/>
                  </a:cubicBezTo>
                  <a:cubicBezTo>
                    <a:pt x="355" y="179"/>
                    <a:pt x="355" y="179"/>
                    <a:pt x="355" y="178"/>
                  </a:cubicBezTo>
                  <a:cubicBezTo>
                    <a:pt x="356" y="178"/>
                    <a:pt x="356" y="178"/>
                    <a:pt x="356" y="178"/>
                  </a:cubicBezTo>
                  <a:cubicBezTo>
                    <a:pt x="356" y="177"/>
                    <a:pt x="356" y="178"/>
                    <a:pt x="357" y="178"/>
                  </a:cubicBezTo>
                  <a:cubicBezTo>
                    <a:pt x="357" y="178"/>
                    <a:pt x="357" y="178"/>
                    <a:pt x="357" y="178"/>
                  </a:cubicBezTo>
                  <a:cubicBezTo>
                    <a:pt x="357" y="178"/>
                    <a:pt x="357" y="179"/>
                    <a:pt x="358" y="179"/>
                  </a:cubicBezTo>
                  <a:cubicBezTo>
                    <a:pt x="358" y="180"/>
                    <a:pt x="358" y="180"/>
                    <a:pt x="358" y="181"/>
                  </a:cubicBezTo>
                  <a:cubicBezTo>
                    <a:pt x="358" y="181"/>
                    <a:pt x="358" y="181"/>
                    <a:pt x="359" y="181"/>
                  </a:cubicBezTo>
                  <a:cubicBezTo>
                    <a:pt x="359" y="181"/>
                    <a:pt x="359" y="181"/>
                    <a:pt x="360" y="181"/>
                  </a:cubicBezTo>
                  <a:cubicBezTo>
                    <a:pt x="361" y="181"/>
                    <a:pt x="360" y="181"/>
                    <a:pt x="360" y="181"/>
                  </a:cubicBezTo>
                  <a:cubicBezTo>
                    <a:pt x="360" y="182"/>
                    <a:pt x="360" y="182"/>
                    <a:pt x="359" y="182"/>
                  </a:cubicBezTo>
                  <a:cubicBezTo>
                    <a:pt x="359" y="183"/>
                    <a:pt x="360" y="183"/>
                    <a:pt x="360" y="183"/>
                  </a:cubicBezTo>
                  <a:cubicBezTo>
                    <a:pt x="360" y="183"/>
                    <a:pt x="360" y="183"/>
                    <a:pt x="361" y="183"/>
                  </a:cubicBezTo>
                  <a:cubicBezTo>
                    <a:pt x="361" y="183"/>
                    <a:pt x="361" y="183"/>
                    <a:pt x="361" y="183"/>
                  </a:cubicBezTo>
                  <a:cubicBezTo>
                    <a:pt x="362" y="183"/>
                    <a:pt x="361" y="184"/>
                    <a:pt x="362" y="184"/>
                  </a:cubicBezTo>
                  <a:cubicBezTo>
                    <a:pt x="362" y="184"/>
                    <a:pt x="362" y="184"/>
                    <a:pt x="363" y="185"/>
                  </a:cubicBezTo>
                  <a:cubicBezTo>
                    <a:pt x="364" y="185"/>
                    <a:pt x="363" y="185"/>
                    <a:pt x="363" y="185"/>
                  </a:cubicBezTo>
                  <a:cubicBezTo>
                    <a:pt x="363" y="185"/>
                    <a:pt x="363" y="185"/>
                    <a:pt x="364" y="186"/>
                  </a:cubicBezTo>
                  <a:cubicBezTo>
                    <a:pt x="364" y="186"/>
                    <a:pt x="364" y="186"/>
                    <a:pt x="364" y="186"/>
                  </a:cubicBezTo>
                  <a:cubicBezTo>
                    <a:pt x="364" y="186"/>
                    <a:pt x="364" y="187"/>
                    <a:pt x="365" y="187"/>
                  </a:cubicBezTo>
                  <a:cubicBezTo>
                    <a:pt x="365" y="187"/>
                    <a:pt x="365" y="187"/>
                    <a:pt x="366" y="188"/>
                  </a:cubicBezTo>
                  <a:cubicBezTo>
                    <a:pt x="367" y="188"/>
                    <a:pt x="367" y="187"/>
                    <a:pt x="367" y="187"/>
                  </a:cubicBezTo>
                  <a:cubicBezTo>
                    <a:pt x="367" y="187"/>
                    <a:pt x="368" y="187"/>
                    <a:pt x="368" y="187"/>
                  </a:cubicBezTo>
                  <a:cubicBezTo>
                    <a:pt x="368" y="187"/>
                    <a:pt x="368" y="187"/>
                    <a:pt x="369" y="186"/>
                  </a:cubicBezTo>
                  <a:cubicBezTo>
                    <a:pt x="369" y="186"/>
                    <a:pt x="369" y="187"/>
                    <a:pt x="369" y="187"/>
                  </a:cubicBezTo>
                  <a:cubicBezTo>
                    <a:pt x="370" y="187"/>
                    <a:pt x="369" y="187"/>
                    <a:pt x="369" y="188"/>
                  </a:cubicBezTo>
                  <a:cubicBezTo>
                    <a:pt x="369" y="188"/>
                    <a:pt x="369" y="188"/>
                    <a:pt x="369" y="188"/>
                  </a:cubicBezTo>
                  <a:cubicBezTo>
                    <a:pt x="370" y="188"/>
                    <a:pt x="369" y="188"/>
                    <a:pt x="370" y="188"/>
                  </a:cubicBezTo>
                  <a:cubicBezTo>
                    <a:pt x="372" y="188"/>
                    <a:pt x="371" y="188"/>
                    <a:pt x="371" y="188"/>
                  </a:cubicBezTo>
                  <a:cubicBezTo>
                    <a:pt x="371" y="189"/>
                    <a:pt x="371" y="189"/>
                    <a:pt x="372" y="189"/>
                  </a:cubicBezTo>
                  <a:cubicBezTo>
                    <a:pt x="373" y="189"/>
                    <a:pt x="372" y="189"/>
                    <a:pt x="372" y="188"/>
                  </a:cubicBezTo>
                  <a:cubicBezTo>
                    <a:pt x="372" y="188"/>
                    <a:pt x="372" y="188"/>
                    <a:pt x="373" y="188"/>
                  </a:cubicBezTo>
                  <a:cubicBezTo>
                    <a:pt x="373" y="187"/>
                    <a:pt x="373" y="188"/>
                    <a:pt x="373" y="188"/>
                  </a:cubicBezTo>
                  <a:cubicBezTo>
                    <a:pt x="374" y="188"/>
                    <a:pt x="374" y="188"/>
                    <a:pt x="374" y="188"/>
                  </a:cubicBezTo>
                  <a:cubicBezTo>
                    <a:pt x="374" y="187"/>
                    <a:pt x="375" y="188"/>
                    <a:pt x="375" y="188"/>
                  </a:cubicBezTo>
                  <a:cubicBezTo>
                    <a:pt x="375" y="188"/>
                    <a:pt x="375" y="188"/>
                    <a:pt x="376" y="187"/>
                  </a:cubicBezTo>
                  <a:cubicBezTo>
                    <a:pt x="376" y="187"/>
                    <a:pt x="376" y="187"/>
                    <a:pt x="376" y="186"/>
                  </a:cubicBezTo>
                  <a:cubicBezTo>
                    <a:pt x="376" y="186"/>
                    <a:pt x="377" y="186"/>
                    <a:pt x="377" y="186"/>
                  </a:cubicBezTo>
                  <a:cubicBezTo>
                    <a:pt x="378" y="186"/>
                    <a:pt x="377" y="187"/>
                    <a:pt x="377" y="187"/>
                  </a:cubicBezTo>
                  <a:cubicBezTo>
                    <a:pt x="378" y="188"/>
                    <a:pt x="378" y="187"/>
                    <a:pt x="378" y="187"/>
                  </a:cubicBezTo>
                  <a:cubicBezTo>
                    <a:pt x="379" y="187"/>
                    <a:pt x="378" y="187"/>
                    <a:pt x="379" y="187"/>
                  </a:cubicBezTo>
                  <a:cubicBezTo>
                    <a:pt x="379" y="187"/>
                    <a:pt x="379" y="187"/>
                    <a:pt x="379" y="188"/>
                  </a:cubicBezTo>
                  <a:cubicBezTo>
                    <a:pt x="380" y="188"/>
                    <a:pt x="379" y="188"/>
                    <a:pt x="380" y="188"/>
                  </a:cubicBezTo>
                  <a:cubicBezTo>
                    <a:pt x="381" y="188"/>
                    <a:pt x="380" y="188"/>
                    <a:pt x="380" y="189"/>
                  </a:cubicBezTo>
                  <a:cubicBezTo>
                    <a:pt x="381" y="189"/>
                    <a:pt x="381" y="189"/>
                    <a:pt x="381" y="189"/>
                  </a:cubicBezTo>
                  <a:cubicBezTo>
                    <a:pt x="381" y="190"/>
                    <a:pt x="381" y="190"/>
                    <a:pt x="381" y="190"/>
                  </a:cubicBezTo>
                  <a:cubicBezTo>
                    <a:pt x="381" y="191"/>
                    <a:pt x="381" y="191"/>
                    <a:pt x="382" y="191"/>
                  </a:cubicBezTo>
                  <a:cubicBezTo>
                    <a:pt x="382" y="192"/>
                    <a:pt x="382" y="192"/>
                    <a:pt x="382" y="191"/>
                  </a:cubicBezTo>
                  <a:cubicBezTo>
                    <a:pt x="382" y="191"/>
                    <a:pt x="383" y="191"/>
                    <a:pt x="383" y="191"/>
                  </a:cubicBezTo>
                  <a:cubicBezTo>
                    <a:pt x="383" y="191"/>
                    <a:pt x="383" y="191"/>
                    <a:pt x="383" y="192"/>
                  </a:cubicBezTo>
                  <a:cubicBezTo>
                    <a:pt x="383" y="192"/>
                    <a:pt x="383" y="192"/>
                    <a:pt x="383" y="193"/>
                  </a:cubicBezTo>
                  <a:cubicBezTo>
                    <a:pt x="383" y="193"/>
                    <a:pt x="383" y="193"/>
                    <a:pt x="383" y="193"/>
                  </a:cubicBezTo>
                  <a:cubicBezTo>
                    <a:pt x="384" y="193"/>
                    <a:pt x="384" y="192"/>
                    <a:pt x="384" y="192"/>
                  </a:cubicBezTo>
                  <a:cubicBezTo>
                    <a:pt x="384" y="191"/>
                    <a:pt x="385" y="192"/>
                    <a:pt x="385" y="193"/>
                  </a:cubicBezTo>
                  <a:cubicBezTo>
                    <a:pt x="385" y="193"/>
                    <a:pt x="385" y="193"/>
                    <a:pt x="386" y="193"/>
                  </a:cubicBezTo>
                  <a:cubicBezTo>
                    <a:pt x="386" y="194"/>
                    <a:pt x="386" y="194"/>
                    <a:pt x="386" y="194"/>
                  </a:cubicBezTo>
                  <a:cubicBezTo>
                    <a:pt x="386" y="195"/>
                    <a:pt x="387" y="194"/>
                    <a:pt x="387" y="194"/>
                  </a:cubicBezTo>
                  <a:cubicBezTo>
                    <a:pt x="388" y="194"/>
                    <a:pt x="388" y="195"/>
                    <a:pt x="388" y="194"/>
                  </a:cubicBezTo>
                  <a:cubicBezTo>
                    <a:pt x="389" y="194"/>
                    <a:pt x="389" y="194"/>
                    <a:pt x="389" y="194"/>
                  </a:cubicBezTo>
                  <a:cubicBezTo>
                    <a:pt x="390" y="194"/>
                    <a:pt x="390" y="194"/>
                    <a:pt x="390" y="194"/>
                  </a:cubicBezTo>
                  <a:cubicBezTo>
                    <a:pt x="391" y="193"/>
                    <a:pt x="391" y="194"/>
                    <a:pt x="391" y="194"/>
                  </a:cubicBezTo>
                  <a:cubicBezTo>
                    <a:pt x="392" y="194"/>
                    <a:pt x="392" y="194"/>
                    <a:pt x="393" y="194"/>
                  </a:cubicBezTo>
                  <a:cubicBezTo>
                    <a:pt x="394" y="195"/>
                    <a:pt x="395" y="195"/>
                    <a:pt x="395" y="195"/>
                  </a:cubicBezTo>
                  <a:cubicBezTo>
                    <a:pt x="395" y="195"/>
                    <a:pt x="396" y="195"/>
                    <a:pt x="397" y="195"/>
                  </a:cubicBezTo>
                  <a:cubicBezTo>
                    <a:pt x="398" y="195"/>
                    <a:pt x="397" y="196"/>
                    <a:pt x="398" y="196"/>
                  </a:cubicBezTo>
                  <a:cubicBezTo>
                    <a:pt x="398" y="196"/>
                    <a:pt x="399" y="197"/>
                    <a:pt x="400" y="197"/>
                  </a:cubicBezTo>
                  <a:cubicBezTo>
                    <a:pt x="401" y="198"/>
                    <a:pt x="400" y="197"/>
                    <a:pt x="401" y="198"/>
                  </a:cubicBezTo>
                  <a:cubicBezTo>
                    <a:pt x="402" y="198"/>
                    <a:pt x="402" y="198"/>
                    <a:pt x="402" y="198"/>
                  </a:cubicBezTo>
                  <a:cubicBezTo>
                    <a:pt x="403" y="198"/>
                    <a:pt x="404" y="198"/>
                    <a:pt x="404" y="197"/>
                  </a:cubicBezTo>
                  <a:cubicBezTo>
                    <a:pt x="405" y="197"/>
                    <a:pt x="405" y="197"/>
                    <a:pt x="406" y="197"/>
                  </a:cubicBezTo>
                  <a:cubicBezTo>
                    <a:pt x="407" y="197"/>
                    <a:pt x="407" y="198"/>
                    <a:pt x="407" y="198"/>
                  </a:cubicBezTo>
                  <a:cubicBezTo>
                    <a:pt x="408" y="198"/>
                    <a:pt x="408" y="198"/>
                    <a:pt x="409" y="198"/>
                  </a:cubicBezTo>
                  <a:cubicBezTo>
                    <a:pt x="410" y="198"/>
                    <a:pt x="409" y="198"/>
                    <a:pt x="409" y="198"/>
                  </a:cubicBezTo>
                  <a:cubicBezTo>
                    <a:pt x="410" y="198"/>
                    <a:pt x="410" y="198"/>
                    <a:pt x="410" y="197"/>
                  </a:cubicBezTo>
                  <a:cubicBezTo>
                    <a:pt x="411" y="197"/>
                    <a:pt x="411" y="197"/>
                    <a:pt x="412" y="197"/>
                  </a:cubicBezTo>
                  <a:cubicBezTo>
                    <a:pt x="412" y="197"/>
                    <a:pt x="412" y="197"/>
                    <a:pt x="413" y="197"/>
                  </a:cubicBezTo>
                  <a:cubicBezTo>
                    <a:pt x="413" y="197"/>
                    <a:pt x="413" y="197"/>
                    <a:pt x="413" y="197"/>
                  </a:cubicBezTo>
                  <a:cubicBezTo>
                    <a:pt x="414" y="197"/>
                    <a:pt x="414" y="197"/>
                    <a:pt x="414" y="196"/>
                  </a:cubicBezTo>
                  <a:cubicBezTo>
                    <a:pt x="414" y="196"/>
                    <a:pt x="414" y="196"/>
                    <a:pt x="415" y="196"/>
                  </a:cubicBezTo>
                  <a:cubicBezTo>
                    <a:pt x="415" y="196"/>
                    <a:pt x="415" y="196"/>
                    <a:pt x="415" y="196"/>
                  </a:cubicBezTo>
                  <a:cubicBezTo>
                    <a:pt x="415" y="196"/>
                    <a:pt x="416" y="195"/>
                    <a:pt x="416" y="195"/>
                  </a:cubicBezTo>
                  <a:cubicBezTo>
                    <a:pt x="416" y="195"/>
                    <a:pt x="416" y="195"/>
                    <a:pt x="417" y="194"/>
                  </a:cubicBezTo>
                  <a:cubicBezTo>
                    <a:pt x="417" y="194"/>
                    <a:pt x="418" y="194"/>
                    <a:pt x="418" y="194"/>
                  </a:cubicBezTo>
                  <a:cubicBezTo>
                    <a:pt x="418" y="193"/>
                    <a:pt x="418" y="193"/>
                    <a:pt x="419" y="193"/>
                  </a:cubicBezTo>
                  <a:cubicBezTo>
                    <a:pt x="419" y="193"/>
                    <a:pt x="419" y="193"/>
                    <a:pt x="419" y="193"/>
                  </a:cubicBezTo>
                  <a:cubicBezTo>
                    <a:pt x="420" y="193"/>
                    <a:pt x="420" y="193"/>
                    <a:pt x="420" y="193"/>
                  </a:cubicBezTo>
                  <a:cubicBezTo>
                    <a:pt x="420" y="193"/>
                    <a:pt x="420" y="193"/>
                    <a:pt x="420" y="193"/>
                  </a:cubicBezTo>
                  <a:cubicBezTo>
                    <a:pt x="421" y="194"/>
                    <a:pt x="421" y="193"/>
                    <a:pt x="421" y="193"/>
                  </a:cubicBezTo>
                  <a:cubicBezTo>
                    <a:pt x="421" y="193"/>
                    <a:pt x="422" y="193"/>
                    <a:pt x="422" y="193"/>
                  </a:cubicBezTo>
                  <a:cubicBezTo>
                    <a:pt x="423" y="193"/>
                    <a:pt x="423" y="193"/>
                    <a:pt x="423" y="193"/>
                  </a:cubicBezTo>
                  <a:cubicBezTo>
                    <a:pt x="423" y="193"/>
                    <a:pt x="423" y="193"/>
                    <a:pt x="423" y="194"/>
                  </a:cubicBezTo>
                  <a:cubicBezTo>
                    <a:pt x="423" y="194"/>
                    <a:pt x="423" y="194"/>
                    <a:pt x="424" y="194"/>
                  </a:cubicBezTo>
                  <a:cubicBezTo>
                    <a:pt x="424" y="195"/>
                    <a:pt x="424" y="195"/>
                    <a:pt x="424" y="195"/>
                  </a:cubicBezTo>
                  <a:cubicBezTo>
                    <a:pt x="424" y="195"/>
                    <a:pt x="425" y="195"/>
                    <a:pt x="425" y="194"/>
                  </a:cubicBezTo>
                  <a:cubicBezTo>
                    <a:pt x="426" y="194"/>
                    <a:pt x="425" y="195"/>
                    <a:pt x="426" y="195"/>
                  </a:cubicBezTo>
                  <a:cubicBezTo>
                    <a:pt x="427" y="195"/>
                    <a:pt x="427" y="195"/>
                    <a:pt x="427" y="195"/>
                  </a:cubicBezTo>
                  <a:cubicBezTo>
                    <a:pt x="428" y="195"/>
                    <a:pt x="428" y="195"/>
                    <a:pt x="428" y="194"/>
                  </a:cubicBezTo>
                  <a:cubicBezTo>
                    <a:pt x="429" y="194"/>
                    <a:pt x="429" y="195"/>
                    <a:pt x="429" y="195"/>
                  </a:cubicBezTo>
                  <a:cubicBezTo>
                    <a:pt x="430" y="196"/>
                    <a:pt x="430" y="195"/>
                    <a:pt x="431" y="195"/>
                  </a:cubicBezTo>
                  <a:cubicBezTo>
                    <a:pt x="431" y="195"/>
                    <a:pt x="432" y="195"/>
                    <a:pt x="433" y="195"/>
                  </a:cubicBezTo>
                  <a:cubicBezTo>
                    <a:pt x="434" y="195"/>
                    <a:pt x="434" y="195"/>
                    <a:pt x="434" y="195"/>
                  </a:cubicBezTo>
                  <a:cubicBezTo>
                    <a:pt x="435" y="195"/>
                    <a:pt x="435" y="195"/>
                    <a:pt x="436" y="195"/>
                  </a:cubicBezTo>
                  <a:cubicBezTo>
                    <a:pt x="437" y="194"/>
                    <a:pt x="437" y="194"/>
                    <a:pt x="438" y="194"/>
                  </a:cubicBezTo>
                  <a:cubicBezTo>
                    <a:pt x="438" y="193"/>
                    <a:pt x="439" y="193"/>
                    <a:pt x="440" y="192"/>
                  </a:cubicBezTo>
                  <a:cubicBezTo>
                    <a:pt x="441" y="192"/>
                    <a:pt x="440" y="191"/>
                    <a:pt x="441" y="191"/>
                  </a:cubicBezTo>
                  <a:cubicBezTo>
                    <a:pt x="441" y="191"/>
                    <a:pt x="442" y="191"/>
                    <a:pt x="443" y="191"/>
                  </a:cubicBezTo>
                  <a:cubicBezTo>
                    <a:pt x="444" y="191"/>
                    <a:pt x="444" y="190"/>
                    <a:pt x="445" y="190"/>
                  </a:cubicBezTo>
                  <a:cubicBezTo>
                    <a:pt x="446" y="189"/>
                    <a:pt x="446" y="189"/>
                    <a:pt x="447" y="188"/>
                  </a:cubicBezTo>
                  <a:cubicBezTo>
                    <a:pt x="447" y="187"/>
                    <a:pt x="448" y="186"/>
                    <a:pt x="448" y="185"/>
                  </a:cubicBezTo>
                  <a:cubicBezTo>
                    <a:pt x="448" y="184"/>
                    <a:pt x="449" y="183"/>
                    <a:pt x="449" y="182"/>
                  </a:cubicBezTo>
                  <a:cubicBezTo>
                    <a:pt x="450" y="181"/>
                    <a:pt x="450" y="180"/>
                    <a:pt x="450" y="179"/>
                  </a:cubicBezTo>
                  <a:cubicBezTo>
                    <a:pt x="450" y="178"/>
                    <a:pt x="451" y="175"/>
                    <a:pt x="452" y="174"/>
                  </a:cubicBezTo>
                  <a:cubicBezTo>
                    <a:pt x="452" y="172"/>
                    <a:pt x="452" y="171"/>
                    <a:pt x="453" y="170"/>
                  </a:cubicBezTo>
                  <a:cubicBezTo>
                    <a:pt x="453" y="169"/>
                    <a:pt x="453" y="169"/>
                    <a:pt x="453" y="168"/>
                  </a:cubicBezTo>
                  <a:cubicBezTo>
                    <a:pt x="453" y="168"/>
                    <a:pt x="454" y="168"/>
                    <a:pt x="454" y="167"/>
                  </a:cubicBezTo>
                  <a:cubicBezTo>
                    <a:pt x="455" y="167"/>
                    <a:pt x="455" y="166"/>
                    <a:pt x="455" y="165"/>
                  </a:cubicBezTo>
                  <a:cubicBezTo>
                    <a:pt x="455" y="165"/>
                    <a:pt x="455" y="164"/>
                    <a:pt x="455" y="164"/>
                  </a:cubicBezTo>
                  <a:cubicBezTo>
                    <a:pt x="455" y="164"/>
                    <a:pt x="459" y="151"/>
                    <a:pt x="460" y="150"/>
                  </a:cubicBezTo>
                  <a:cubicBezTo>
                    <a:pt x="460" y="149"/>
                    <a:pt x="460" y="150"/>
                    <a:pt x="460" y="149"/>
                  </a:cubicBezTo>
                  <a:cubicBezTo>
                    <a:pt x="461" y="148"/>
                    <a:pt x="460" y="149"/>
                    <a:pt x="461" y="148"/>
                  </a:cubicBezTo>
                  <a:cubicBezTo>
                    <a:pt x="462" y="148"/>
                    <a:pt x="461" y="147"/>
                    <a:pt x="461" y="147"/>
                  </a:cubicBezTo>
                  <a:cubicBezTo>
                    <a:pt x="462" y="147"/>
                    <a:pt x="461" y="147"/>
                    <a:pt x="461" y="146"/>
                  </a:cubicBezTo>
                  <a:cubicBezTo>
                    <a:pt x="461" y="146"/>
                    <a:pt x="461" y="146"/>
                    <a:pt x="460" y="145"/>
                  </a:cubicBezTo>
                  <a:cubicBezTo>
                    <a:pt x="460" y="145"/>
                    <a:pt x="460" y="145"/>
                    <a:pt x="460" y="144"/>
                  </a:cubicBezTo>
                  <a:cubicBezTo>
                    <a:pt x="461" y="143"/>
                    <a:pt x="460" y="143"/>
                    <a:pt x="460" y="143"/>
                  </a:cubicBezTo>
                  <a:cubicBezTo>
                    <a:pt x="460" y="143"/>
                    <a:pt x="459" y="142"/>
                    <a:pt x="459" y="142"/>
                  </a:cubicBezTo>
                  <a:cubicBezTo>
                    <a:pt x="459" y="142"/>
                    <a:pt x="459" y="141"/>
                    <a:pt x="459" y="141"/>
                  </a:cubicBezTo>
                  <a:cubicBezTo>
                    <a:pt x="459" y="140"/>
                    <a:pt x="460" y="140"/>
                    <a:pt x="461" y="141"/>
                  </a:cubicBezTo>
                  <a:cubicBezTo>
                    <a:pt x="463" y="141"/>
                    <a:pt x="463" y="141"/>
                    <a:pt x="463" y="140"/>
                  </a:cubicBezTo>
                  <a:cubicBezTo>
                    <a:pt x="463" y="140"/>
                    <a:pt x="463" y="140"/>
                    <a:pt x="463" y="140"/>
                  </a:cubicBezTo>
                  <a:cubicBezTo>
                    <a:pt x="464" y="140"/>
                    <a:pt x="466" y="140"/>
                    <a:pt x="466" y="139"/>
                  </a:cubicBezTo>
                  <a:cubicBezTo>
                    <a:pt x="466" y="139"/>
                    <a:pt x="467" y="139"/>
                    <a:pt x="467" y="138"/>
                  </a:cubicBezTo>
                  <a:cubicBezTo>
                    <a:pt x="468" y="138"/>
                    <a:pt x="471" y="138"/>
                    <a:pt x="471" y="138"/>
                  </a:cubicBezTo>
                  <a:cubicBezTo>
                    <a:pt x="471" y="137"/>
                    <a:pt x="483" y="135"/>
                    <a:pt x="484" y="135"/>
                  </a:cubicBezTo>
                  <a:cubicBezTo>
                    <a:pt x="485" y="134"/>
                    <a:pt x="485" y="134"/>
                    <a:pt x="485" y="134"/>
                  </a:cubicBezTo>
                  <a:cubicBezTo>
                    <a:pt x="486" y="135"/>
                    <a:pt x="486" y="135"/>
                    <a:pt x="487" y="135"/>
                  </a:cubicBezTo>
                  <a:cubicBezTo>
                    <a:pt x="487" y="135"/>
                    <a:pt x="487" y="134"/>
                    <a:pt x="488" y="134"/>
                  </a:cubicBezTo>
                  <a:cubicBezTo>
                    <a:pt x="488" y="133"/>
                    <a:pt x="488" y="133"/>
                    <a:pt x="489" y="133"/>
                  </a:cubicBezTo>
                  <a:cubicBezTo>
                    <a:pt x="490" y="133"/>
                    <a:pt x="489" y="133"/>
                    <a:pt x="490" y="132"/>
                  </a:cubicBezTo>
                  <a:cubicBezTo>
                    <a:pt x="490" y="132"/>
                    <a:pt x="490" y="132"/>
                    <a:pt x="490" y="131"/>
                  </a:cubicBezTo>
                  <a:cubicBezTo>
                    <a:pt x="490" y="130"/>
                    <a:pt x="490" y="130"/>
                    <a:pt x="490" y="130"/>
                  </a:cubicBezTo>
                  <a:cubicBezTo>
                    <a:pt x="491" y="129"/>
                    <a:pt x="491" y="129"/>
                    <a:pt x="492" y="128"/>
                  </a:cubicBezTo>
                  <a:cubicBezTo>
                    <a:pt x="492" y="127"/>
                    <a:pt x="492" y="127"/>
                    <a:pt x="492" y="127"/>
                  </a:cubicBezTo>
                  <a:cubicBezTo>
                    <a:pt x="492" y="126"/>
                    <a:pt x="492" y="126"/>
                    <a:pt x="493" y="126"/>
                  </a:cubicBezTo>
                  <a:cubicBezTo>
                    <a:pt x="493" y="126"/>
                    <a:pt x="493" y="125"/>
                    <a:pt x="494" y="125"/>
                  </a:cubicBezTo>
                  <a:cubicBezTo>
                    <a:pt x="495" y="125"/>
                    <a:pt x="494" y="124"/>
                    <a:pt x="494" y="124"/>
                  </a:cubicBezTo>
                  <a:cubicBezTo>
                    <a:pt x="494" y="124"/>
                    <a:pt x="494" y="124"/>
                    <a:pt x="495" y="123"/>
                  </a:cubicBezTo>
                  <a:cubicBezTo>
                    <a:pt x="495" y="123"/>
                    <a:pt x="495" y="123"/>
                    <a:pt x="496" y="123"/>
                  </a:cubicBezTo>
                  <a:cubicBezTo>
                    <a:pt x="496" y="123"/>
                    <a:pt x="496" y="122"/>
                    <a:pt x="496" y="122"/>
                  </a:cubicBezTo>
                  <a:cubicBezTo>
                    <a:pt x="497" y="122"/>
                    <a:pt x="497" y="122"/>
                    <a:pt x="497" y="122"/>
                  </a:cubicBezTo>
                  <a:cubicBezTo>
                    <a:pt x="497" y="122"/>
                    <a:pt x="498" y="122"/>
                    <a:pt x="498" y="121"/>
                  </a:cubicBezTo>
                  <a:cubicBezTo>
                    <a:pt x="498" y="121"/>
                    <a:pt x="498" y="121"/>
                    <a:pt x="499" y="120"/>
                  </a:cubicBezTo>
                  <a:cubicBezTo>
                    <a:pt x="499" y="120"/>
                    <a:pt x="499" y="121"/>
                    <a:pt x="499" y="121"/>
                  </a:cubicBezTo>
                  <a:cubicBezTo>
                    <a:pt x="499" y="121"/>
                    <a:pt x="499" y="120"/>
                    <a:pt x="499" y="119"/>
                  </a:cubicBezTo>
                  <a:cubicBezTo>
                    <a:pt x="499" y="119"/>
                    <a:pt x="500" y="119"/>
                    <a:pt x="500" y="119"/>
                  </a:cubicBezTo>
                  <a:cubicBezTo>
                    <a:pt x="501" y="118"/>
                    <a:pt x="501" y="118"/>
                    <a:pt x="501" y="118"/>
                  </a:cubicBezTo>
                  <a:cubicBezTo>
                    <a:pt x="501" y="117"/>
                    <a:pt x="501" y="117"/>
                    <a:pt x="502" y="117"/>
                  </a:cubicBezTo>
                  <a:cubicBezTo>
                    <a:pt x="502" y="117"/>
                    <a:pt x="502" y="117"/>
                    <a:pt x="503" y="116"/>
                  </a:cubicBezTo>
                  <a:cubicBezTo>
                    <a:pt x="503" y="116"/>
                    <a:pt x="503" y="116"/>
                    <a:pt x="503" y="117"/>
                  </a:cubicBezTo>
                  <a:cubicBezTo>
                    <a:pt x="504" y="117"/>
                    <a:pt x="504" y="117"/>
                    <a:pt x="504" y="116"/>
                  </a:cubicBezTo>
                  <a:cubicBezTo>
                    <a:pt x="505" y="116"/>
                    <a:pt x="505" y="116"/>
                    <a:pt x="505" y="116"/>
                  </a:cubicBezTo>
                  <a:cubicBezTo>
                    <a:pt x="506" y="116"/>
                    <a:pt x="506" y="116"/>
                    <a:pt x="507" y="115"/>
                  </a:cubicBezTo>
                  <a:cubicBezTo>
                    <a:pt x="508" y="115"/>
                    <a:pt x="507" y="115"/>
                    <a:pt x="507" y="114"/>
                  </a:cubicBezTo>
                  <a:cubicBezTo>
                    <a:pt x="508" y="114"/>
                    <a:pt x="508" y="115"/>
                    <a:pt x="508" y="114"/>
                  </a:cubicBezTo>
                  <a:cubicBezTo>
                    <a:pt x="509" y="114"/>
                    <a:pt x="509" y="114"/>
                    <a:pt x="510" y="113"/>
                  </a:cubicBezTo>
                  <a:cubicBezTo>
                    <a:pt x="510" y="113"/>
                    <a:pt x="509" y="113"/>
                    <a:pt x="509" y="113"/>
                  </a:cubicBezTo>
                  <a:cubicBezTo>
                    <a:pt x="509" y="112"/>
                    <a:pt x="509" y="112"/>
                    <a:pt x="510" y="112"/>
                  </a:cubicBezTo>
                  <a:cubicBezTo>
                    <a:pt x="510" y="112"/>
                    <a:pt x="510" y="111"/>
                    <a:pt x="510" y="110"/>
                  </a:cubicBezTo>
                  <a:cubicBezTo>
                    <a:pt x="510" y="110"/>
                    <a:pt x="510" y="110"/>
                    <a:pt x="509" y="110"/>
                  </a:cubicBezTo>
                  <a:cubicBezTo>
                    <a:pt x="509" y="109"/>
                    <a:pt x="509" y="109"/>
                    <a:pt x="510" y="109"/>
                  </a:cubicBezTo>
                  <a:cubicBezTo>
                    <a:pt x="510" y="108"/>
                    <a:pt x="510" y="108"/>
                    <a:pt x="510" y="108"/>
                  </a:cubicBezTo>
                  <a:cubicBezTo>
                    <a:pt x="509" y="108"/>
                    <a:pt x="509" y="108"/>
                    <a:pt x="509" y="108"/>
                  </a:cubicBezTo>
                  <a:cubicBezTo>
                    <a:pt x="509" y="107"/>
                    <a:pt x="509" y="107"/>
                    <a:pt x="509" y="106"/>
                  </a:cubicBezTo>
                  <a:cubicBezTo>
                    <a:pt x="509" y="106"/>
                    <a:pt x="509" y="106"/>
                    <a:pt x="510" y="105"/>
                  </a:cubicBezTo>
                  <a:cubicBezTo>
                    <a:pt x="510" y="105"/>
                    <a:pt x="510" y="105"/>
                    <a:pt x="510" y="103"/>
                  </a:cubicBezTo>
                  <a:cubicBezTo>
                    <a:pt x="511" y="102"/>
                    <a:pt x="511" y="103"/>
                    <a:pt x="511" y="102"/>
                  </a:cubicBezTo>
                  <a:cubicBezTo>
                    <a:pt x="512" y="101"/>
                    <a:pt x="511" y="101"/>
                    <a:pt x="511" y="100"/>
                  </a:cubicBezTo>
                  <a:cubicBezTo>
                    <a:pt x="511" y="100"/>
                    <a:pt x="511" y="100"/>
                    <a:pt x="512" y="99"/>
                  </a:cubicBezTo>
                  <a:cubicBezTo>
                    <a:pt x="512" y="99"/>
                    <a:pt x="512" y="98"/>
                    <a:pt x="512" y="98"/>
                  </a:cubicBezTo>
                  <a:cubicBezTo>
                    <a:pt x="512" y="97"/>
                    <a:pt x="512" y="97"/>
                    <a:pt x="512" y="96"/>
                  </a:cubicBezTo>
                  <a:cubicBezTo>
                    <a:pt x="512" y="95"/>
                    <a:pt x="512" y="95"/>
                    <a:pt x="513" y="94"/>
                  </a:cubicBezTo>
                  <a:cubicBezTo>
                    <a:pt x="514" y="93"/>
                    <a:pt x="513" y="93"/>
                    <a:pt x="513" y="93"/>
                  </a:cubicBezTo>
                  <a:cubicBezTo>
                    <a:pt x="513" y="93"/>
                    <a:pt x="513" y="93"/>
                    <a:pt x="513" y="92"/>
                  </a:cubicBezTo>
                  <a:cubicBezTo>
                    <a:pt x="513" y="92"/>
                    <a:pt x="513" y="91"/>
                    <a:pt x="514" y="91"/>
                  </a:cubicBezTo>
                  <a:cubicBezTo>
                    <a:pt x="514" y="91"/>
                    <a:pt x="513" y="91"/>
                    <a:pt x="513" y="90"/>
                  </a:cubicBezTo>
                  <a:cubicBezTo>
                    <a:pt x="513" y="90"/>
                    <a:pt x="513" y="90"/>
                    <a:pt x="514" y="89"/>
                  </a:cubicBezTo>
                  <a:cubicBezTo>
                    <a:pt x="514" y="89"/>
                    <a:pt x="514" y="88"/>
                    <a:pt x="514" y="88"/>
                  </a:cubicBezTo>
                  <a:cubicBezTo>
                    <a:pt x="514" y="88"/>
                    <a:pt x="515" y="86"/>
                    <a:pt x="515" y="85"/>
                  </a:cubicBezTo>
                  <a:cubicBezTo>
                    <a:pt x="515" y="85"/>
                    <a:pt x="514" y="84"/>
                    <a:pt x="515" y="84"/>
                  </a:cubicBezTo>
                  <a:cubicBezTo>
                    <a:pt x="515" y="83"/>
                    <a:pt x="515" y="84"/>
                    <a:pt x="516" y="83"/>
                  </a:cubicBezTo>
                  <a:cubicBezTo>
                    <a:pt x="516" y="83"/>
                    <a:pt x="516" y="82"/>
                    <a:pt x="516" y="82"/>
                  </a:cubicBezTo>
                  <a:cubicBezTo>
                    <a:pt x="516" y="81"/>
                    <a:pt x="516" y="80"/>
                    <a:pt x="517" y="81"/>
                  </a:cubicBezTo>
                  <a:cubicBezTo>
                    <a:pt x="517" y="81"/>
                    <a:pt x="517" y="81"/>
                    <a:pt x="517" y="81"/>
                  </a:cubicBezTo>
                  <a:cubicBezTo>
                    <a:pt x="517" y="81"/>
                    <a:pt x="517" y="82"/>
                    <a:pt x="518" y="82"/>
                  </a:cubicBezTo>
                  <a:cubicBezTo>
                    <a:pt x="518" y="82"/>
                    <a:pt x="518" y="82"/>
                    <a:pt x="519" y="82"/>
                  </a:cubicBezTo>
                  <a:cubicBezTo>
                    <a:pt x="519" y="82"/>
                    <a:pt x="519" y="82"/>
                    <a:pt x="520" y="82"/>
                  </a:cubicBezTo>
                  <a:cubicBezTo>
                    <a:pt x="520" y="81"/>
                    <a:pt x="520" y="81"/>
                    <a:pt x="519" y="80"/>
                  </a:cubicBezTo>
                  <a:cubicBezTo>
                    <a:pt x="519" y="80"/>
                    <a:pt x="519" y="80"/>
                    <a:pt x="519" y="80"/>
                  </a:cubicBezTo>
                  <a:cubicBezTo>
                    <a:pt x="519" y="79"/>
                    <a:pt x="519" y="79"/>
                    <a:pt x="520" y="79"/>
                  </a:cubicBezTo>
                  <a:cubicBezTo>
                    <a:pt x="520" y="79"/>
                    <a:pt x="519" y="79"/>
                    <a:pt x="519" y="79"/>
                  </a:cubicBezTo>
                  <a:cubicBezTo>
                    <a:pt x="519" y="79"/>
                    <a:pt x="520" y="78"/>
                    <a:pt x="521" y="78"/>
                  </a:cubicBezTo>
                  <a:cubicBezTo>
                    <a:pt x="521" y="78"/>
                    <a:pt x="521" y="78"/>
                    <a:pt x="521" y="77"/>
                  </a:cubicBezTo>
                  <a:cubicBezTo>
                    <a:pt x="521" y="76"/>
                    <a:pt x="521" y="77"/>
                    <a:pt x="522" y="77"/>
                  </a:cubicBezTo>
                  <a:cubicBezTo>
                    <a:pt x="522" y="77"/>
                    <a:pt x="522" y="77"/>
                    <a:pt x="523" y="77"/>
                  </a:cubicBezTo>
                  <a:cubicBezTo>
                    <a:pt x="524" y="77"/>
                    <a:pt x="523" y="77"/>
                    <a:pt x="523" y="76"/>
                  </a:cubicBezTo>
                  <a:cubicBezTo>
                    <a:pt x="523" y="76"/>
                    <a:pt x="523" y="76"/>
                    <a:pt x="522" y="76"/>
                  </a:cubicBezTo>
                  <a:cubicBezTo>
                    <a:pt x="522" y="75"/>
                    <a:pt x="522" y="75"/>
                    <a:pt x="523" y="74"/>
                  </a:cubicBezTo>
                  <a:cubicBezTo>
                    <a:pt x="523" y="74"/>
                    <a:pt x="523" y="75"/>
                    <a:pt x="524" y="75"/>
                  </a:cubicBezTo>
                  <a:cubicBezTo>
                    <a:pt x="524" y="75"/>
                    <a:pt x="524" y="75"/>
                    <a:pt x="525" y="75"/>
                  </a:cubicBezTo>
                  <a:cubicBezTo>
                    <a:pt x="525" y="75"/>
                    <a:pt x="525" y="74"/>
                    <a:pt x="525" y="74"/>
                  </a:cubicBezTo>
                  <a:cubicBezTo>
                    <a:pt x="525" y="74"/>
                    <a:pt x="525" y="75"/>
                    <a:pt x="525" y="75"/>
                  </a:cubicBezTo>
                  <a:cubicBezTo>
                    <a:pt x="525" y="75"/>
                    <a:pt x="526" y="75"/>
                    <a:pt x="526" y="74"/>
                  </a:cubicBezTo>
                  <a:cubicBezTo>
                    <a:pt x="526" y="74"/>
                    <a:pt x="526" y="74"/>
                    <a:pt x="525" y="74"/>
                  </a:cubicBezTo>
                  <a:cubicBezTo>
                    <a:pt x="525" y="73"/>
                    <a:pt x="526" y="73"/>
                    <a:pt x="526" y="73"/>
                  </a:cubicBezTo>
                  <a:cubicBezTo>
                    <a:pt x="526" y="72"/>
                    <a:pt x="527" y="73"/>
                    <a:pt x="527" y="73"/>
                  </a:cubicBezTo>
                  <a:cubicBezTo>
                    <a:pt x="528" y="73"/>
                    <a:pt x="528" y="73"/>
                    <a:pt x="528" y="72"/>
                  </a:cubicBezTo>
                  <a:cubicBezTo>
                    <a:pt x="528" y="72"/>
                    <a:pt x="528" y="72"/>
                    <a:pt x="529" y="72"/>
                  </a:cubicBezTo>
                  <a:cubicBezTo>
                    <a:pt x="529" y="72"/>
                    <a:pt x="529" y="72"/>
                    <a:pt x="530" y="72"/>
                  </a:cubicBezTo>
                  <a:cubicBezTo>
                    <a:pt x="530" y="71"/>
                    <a:pt x="530" y="71"/>
                    <a:pt x="530" y="71"/>
                  </a:cubicBezTo>
                  <a:cubicBezTo>
                    <a:pt x="531" y="71"/>
                    <a:pt x="531" y="71"/>
                    <a:pt x="531" y="70"/>
                  </a:cubicBezTo>
                  <a:cubicBezTo>
                    <a:pt x="532" y="70"/>
                    <a:pt x="531" y="70"/>
                    <a:pt x="531" y="69"/>
                  </a:cubicBezTo>
                  <a:cubicBezTo>
                    <a:pt x="531" y="69"/>
                    <a:pt x="531" y="69"/>
                    <a:pt x="532" y="68"/>
                  </a:cubicBezTo>
                  <a:cubicBezTo>
                    <a:pt x="532" y="68"/>
                    <a:pt x="533" y="68"/>
                    <a:pt x="533" y="68"/>
                  </a:cubicBezTo>
                  <a:cubicBezTo>
                    <a:pt x="533" y="68"/>
                    <a:pt x="533" y="68"/>
                    <a:pt x="533" y="69"/>
                  </a:cubicBezTo>
                  <a:cubicBezTo>
                    <a:pt x="533" y="69"/>
                    <a:pt x="534" y="69"/>
                    <a:pt x="534" y="69"/>
                  </a:cubicBezTo>
                  <a:cubicBezTo>
                    <a:pt x="535" y="69"/>
                    <a:pt x="535" y="69"/>
                    <a:pt x="535" y="69"/>
                  </a:cubicBezTo>
                  <a:cubicBezTo>
                    <a:pt x="534" y="68"/>
                    <a:pt x="535" y="68"/>
                    <a:pt x="535" y="68"/>
                  </a:cubicBezTo>
                  <a:cubicBezTo>
                    <a:pt x="535" y="67"/>
                    <a:pt x="535" y="67"/>
                    <a:pt x="536" y="68"/>
                  </a:cubicBezTo>
                  <a:cubicBezTo>
                    <a:pt x="536" y="68"/>
                    <a:pt x="536" y="68"/>
                    <a:pt x="536" y="68"/>
                  </a:cubicBezTo>
                  <a:cubicBezTo>
                    <a:pt x="536" y="68"/>
                    <a:pt x="536" y="68"/>
                    <a:pt x="536" y="69"/>
                  </a:cubicBezTo>
                  <a:cubicBezTo>
                    <a:pt x="536" y="69"/>
                    <a:pt x="537" y="69"/>
                    <a:pt x="537" y="69"/>
                  </a:cubicBezTo>
                  <a:cubicBezTo>
                    <a:pt x="538" y="67"/>
                    <a:pt x="538" y="67"/>
                    <a:pt x="538" y="67"/>
                  </a:cubicBezTo>
                  <a:cubicBezTo>
                    <a:pt x="538" y="67"/>
                    <a:pt x="539" y="67"/>
                    <a:pt x="539" y="67"/>
                  </a:cubicBezTo>
                  <a:cubicBezTo>
                    <a:pt x="539" y="67"/>
                    <a:pt x="541" y="67"/>
                    <a:pt x="542" y="67"/>
                  </a:cubicBezTo>
                  <a:cubicBezTo>
                    <a:pt x="542" y="67"/>
                    <a:pt x="543" y="66"/>
                    <a:pt x="543" y="65"/>
                  </a:cubicBezTo>
                  <a:cubicBezTo>
                    <a:pt x="544" y="65"/>
                    <a:pt x="544" y="64"/>
                    <a:pt x="544" y="64"/>
                  </a:cubicBezTo>
                  <a:cubicBezTo>
                    <a:pt x="543" y="63"/>
                    <a:pt x="543" y="63"/>
                    <a:pt x="543" y="63"/>
                  </a:cubicBezTo>
                  <a:cubicBezTo>
                    <a:pt x="543" y="63"/>
                    <a:pt x="544" y="62"/>
                    <a:pt x="544" y="62"/>
                  </a:cubicBezTo>
                  <a:cubicBezTo>
                    <a:pt x="544" y="62"/>
                    <a:pt x="544" y="61"/>
                    <a:pt x="544" y="61"/>
                  </a:cubicBezTo>
                  <a:cubicBezTo>
                    <a:pt x="544" y="60"/>
                    <a:pt x="545" y="60"/>
                    <a:pt x="545" y="60"/>
                  </a:cubicBezTo>
                  <a:cubicBezTo>
                    <a:pt x="545" y="60"/>
                    <a:pt x="545" y="60"/>
                    <a:pt x="546" y="59"/>
                  </a:cubicBezTo>
                  <a:cubicBezTo>
                    <a:pt x="546" y="59"/>
                    <a:pt x="546" y="59"/>
                    <a:pt x="546" y="58"/>
                  </a:cubicBezTo>
                  <a:cubicBezTo>
                    <a:pt x="546" y="58"/>
                    <a:pt x="546" y="58"/>
                    <a:pt x="547" y="58"/>
                  </a:cubicBezTo>
                  <a:cubicBezTo>
                    <a:pt x="547" y="59"/>
                    <a:pt x="547" y="59"/>
                    <a:pt x="548" y="59"/>
                  </a:cubicBezTo>
                  <a:cubicBezTo>
                    <a:pt x="548" y="59"/>
                    <a:pt x="549" y="58"/>
                    <a:pt x="549" y="58"/>
                  </a:cubicBezTo>
                  <a:cubicBezTo>
                    <a:pt x="549" y="57"/>
                    <a:pt x="550" y="57"/>
                    <a:pt x="550" y="57"/>
                  </a:cubicBezTo>
                  <a:cubicBezTo>
                    <a:pt x="550" y="57"/>
                    <a:pt x="551" y="58"/>
                    <a:pt x="551" y="58"/>
                  </a:cubicBezTo>
                  <a:cubicBezTo>
                    <a:pt x="552" y="59"/>
                    <a:pt x="552" y="58"/>
                    <a:pt x="553" y="58"/>
                  </a:cubicBezTo>
                  <a:cubicBezTo>
                    <a:pt x="554" y="58"/>
                    <a:pt x="553" y="57"/>
                    <a:pt x="553" y="57"/>
                  </a:cubicBezTo>
                  <a:cubicBezTo>
                    <a:pt x="553" y="57"/>
                    <a:pt x="553" y="57"/>
                    <a:pt x="554" y="56"/>
                  </a:cubicBezTo>
                  <a:cubicBezTo>
                    <a:pt x="554" y="56"/>
                    <a:pt x="554" y="56"/>
                    <a:pt x="554" y="56"/>
                  </a:cubicBezTo>
                  <a:cubicBezTo>
                    <a:pt x="553" y="55"/>
                    <a:pt x="553" y="55"/>
                    <a:pt x="553" y="55"/>
                  </a:cubicBezTo>
                  <a:cubicBezTo>
                    <a:pt x="553" y="55"/>
                    <a:pt x="553" y="55"/>
                    <a:pt x="553" y="54"/>
                  </a:cubicBezTo>
                  <a:cubicBezTo>
                    <a:pt x="553" y="53"/>
                    <a:pt x="554" y="54"/>
                    <a:pt x="554" y="54"/>
                  </a:cubicBezTo>
                  <a:cubicBezTo>
                    <a:pt x="554" y="54"/>
                    <a:pt x="555" y="54"/>
                    <a:pt x="555" y="54"/>
                  </a:cubicBezTo>
                  <a:cubicBezTo>
                    <a:pt x="556" y="54"/>
                    <a:pt x="556" y="53"/>
                    <a:pt x="556" y="53"/>
                  </a:cubicBezTo>
                  <a:cubicBezTo>
                    <a:pt x="556" y="52"/>
                    <a:pt x="556" y="52"/>
                    <a:pt x="556" y="52"/>
                  </a:cubicBezTo>
                  <a:cubicBezTo>
                    <a:pt x="557" y="52"/>
                    <a:pt x="557" y="52"/>
                    <a:pt x="558" y="52"/>
                  </a:cubicBezTo>
                  <a:cubicBezTo>
                    <a:pt x="559" y="52"/>
                    <a:pt x="559" y="51"/>
                    <a:pt x="560" y="51"/>
                  </a:cubicBezTo>
                  <a:cubicBezTo>
                    <a:pt x="561" y="50"/>
                    <a:pt x="560" y="50"/>
                    <a:pt x="561" y="50"/>
                  </a:cubicBezTo>
                  <a:cubicBezTo>
                    <a:pt x="562" y="50"/>
                    <a:pt x="562" y="49"/>
                    <a:pt x="562" y="49"/>
                  </a:cubicBezTo>
                  <a:cubicBezTo>
                    <a:pt x="562" y="48"/>
                    <a:pt x="561" y="47"/>
                    <a:pt x="562" y="46"/>
                  </a:cubicBezTo>
                  <a:cubicBezTo>
                    <a:pt x="562" y="44"/>
                    <a:pt x="561" y="45"/>
                    <a:pt x="561" y="45"/>
                  </a:cubicBezTo>
                  <a:cubicBezTo>
                    <a:pt x="561" y="45"/>
                    <a:pt x="563" y="44"/>
                    <a:pt x="564" y="44"/>
                  </a:cubicBezTo>
                  <a:cubicBezTo>
                    <a:pt x="564" y="44"/>
                    <a:pt x="564" y="43"/>
                    <a:pt x="566" y="42"/>
                  </a:cubicBezTo>
                  <a:cubicBezTo>
                    <a:pt x="567" y="42"/>
                    <a:pt x="567" y="42"/>
                    <a:pt x="567" y="41"/>
                  </a:cubicBezTo>
                  <a:cubicBezTo>
                    <a:pt x="567" y="40"/>
                    <a:pt x="567" y="40"/>
                    <a:pt x="567" y="39"/>
                  </a:cubicBezTo>
                  <a:cubicBezTo>
                    <a:pt x="567" y="39"/>
                    <a:pt x="566" y="39"/>
                    <a:pt x="566" y="38"/>
                  </a:cubicBezTo>
                  <a:cubicBezTo>
                    <a:pt x="566" y="37"/>
                    <a:pt x="568" y="37"/>
                    <a:pt x="569" y="37"/>
                  </a:cubicBezTo>
                  <a:cubicBezTo>
                    <a:pt x="569" y="37"/>
                    <a:pt x="569" y="37"/>
                    <a:pt x="570" y="36"/>
                  </a:cubicBezTo>
                  <a:cubicBezTo>
                    <a:pt x="570" y="36"/>
                    <a:pt x="570" y="35"/>
                    <a:pt x="571" y="35"/>
                  </a:cubicBezTo>
                  <a:cubicBezTo>
                    <a:pt x="571" y="35"/>
                    <a:pt x="572" y="34"/>
                    <a:pt x="573" y="34"/>
                  </a:cubicBezTo>
                  <a:cubicBezTo>
                    <a:pt x="573" y="33"/>
                    <a:pt x="572" y="33"/>
                    <a:pt x="572" y="32"/>
                  </a:cubicBezTo>
                  <a:cubicBezTo>
                    <a:pt x="572" y="31"/>
                    <a:pt x="573" y="31"/>
                    <a:pt x="573" y="31"/>
                  </a:cubicBezTo>
                  <a:cubicBezTo>
                    <a:pt x="573" y="30"/>
                    <a:pt x="574" y="30"/>
                    <a:pt x="575" y="29"/>
                  </a:cubicBezTo>
                  <a:cubicBezTo>
                    <a:pt x="575" y="29"/>
                    <a:pt x="576" y="29"/>
                    <a:pt x="576" y="29"/>
                  </a:cubicBezTo>
                  <a:cubicBezTo>
                    <a:pt x="577" y="29"/>
                    <a:pt x="577" y="29"/>
                    <a:pt x="578" y="28"/>
                  </a:cubicBezTo>
                  <a:cubicBezTo>
                    <a:pt x="578" y="28"/>
                    <a:pt x="578" y="27"/>
                    <a:pt x="578" y="27"/>
                  </a:cubicBezTo>
                  <a:cubicBezTo>
                    <a:pt x="578" y="27"/>
                    <a:pt x="579" y="26"/>
                    <a:pt x="579" y="26"/>
                  </a:cubicBezTo>
                  <a:cubicBezTo>
                    <a:pt x="579" y="26"/>
                    <a:pt x="580" y="26"/>
                    <a:pt x="580" y="25"/>
                  </a:cubicBezTo>
                  <a:cubicBezTo>
                    <a:pt x="581" y="25"/>
                    <a:pt x="581" y="24"/>
                    <a:pt x="581" y="24"/>
                  </a:cubicBezTo>
                  <a:cubicBezTo>
                    <a:pt x="582" y="23"/>
                    <a:pt x="582" y="24"/>
                    <a:pt x="584" y="23"/>
                  </a:cubicBezTo>
                  <a:cubicBezTo>
                    <a:pt x="586" y="23"/>
                    <a:pt x="585" y="23"/>
                    <a:pt x="587" y="23"/>
                  </a:cubicBezTo>
                  <a:cubicBezTo>
                    <a:pt x="589" y="23"/>
                    <a:pt x="589" y="24"/>
                    <a:pt x="590" y="24"/>
                  </a:cubicBezTo>
                  <a:cubicBezTo>
                    <a:pt x="590" y="25"/>
                    <a:pt x="590" y="24"/>
                    <a:pt x="591" y="24"/>
                  </a:cubicBezTo>
                  <a:cubicBezTo>
                    <a:pt x="591" y="24"/>
                    <a:pt x="592" y="24"/>
                    <a:pt x="592" y="23"/>
                  </a:cubicBezTo>
                  <a:cubicBezTo>
                    <a:pt x="593" y="23"/>
                    <a:pt x="594" y="23"/>
                    <a:pt x="595" y="23"/>
                  </a:cubicBezTo>
                  <a:cubicBezTo>
                    <a:pt x="596" y="23"/>
                    <a:pt x="596" y="23"/>
                    <a:pt x="596" y="23"/>
                  </a:cubicBezTo>
                  <a:cubicBezTo>
                    <a:pt x="597" y="22"/>
                    <a:pt x="597" y="22"/>
                    <a:pt x="597" y="22"/>
                  </a:cubicBezTo>
                  <a:cubicBezTo>
                    <a:pt x="598" y="22"/>
                    <a:pt x="599" y="22"/>
                    <a:pt x="600" y="21"/>
                  </a:cubicBezTo>
                  <a:cubicBezTo>
                    <a:pt x="601" y="20"/>
                    <a:pt x="601" y="20"/>
                    <a:pt x="602" y="20"/>
                  </a:cubicBezTo>
                  <a:cubicBezTo>
                    <a:pt x="602" y="20"/>
                    <a:pt x="604" y="20"/>
                    <a:pt x="604" y="20"/>
                  </a:cubicBezTo>
                  <a:cubicBezTo>
                    <a:pt x="605" y="20"/>
                    <a:pt x="606" y="19"/>
                    <a:pt x="606" y="19"/>
                  </a:cubicBezTo>
                  <a:cubicBezTo>
                    <a:pt x="606" y="18"/>
                    <a:pt x="606" y="18"/>
                    <a:pt x="606" y="18"/>
                  </a:cubicBezTo>
                  <a:cubicBezTo>
                    <a:pt x="606" y="18"/>
                    <a:pt x="607" y="17"/>
                    <a:pt x="608" y="17"/>
                  </a:cubicBezTo>
                  <a:cubicBezTo>
                    <a:pt x="609" y="17"/>
                    <a:pt x="609" y="18"/>
                    <a:pt x="609" y="18"/>
                  </a:cubicBezTo>
                  <a:cubicBezTo>
                    <a:pt x="609" y="18"/>
                    <a:pt x="610" y="18"/>
                    <a:pt x="611" y="17"/>
                  </a:cubicBezTo>
                  <a:cubicBezTo>
                    <a:pt x="612" y="16"/>
                    <a:pt x="611" y="16"/>
                    <a:pt x="611" y="16"/>
                  </a:cubicBezTo>
                  <a:cubicBezTo>
                    <a:pt x="611" y="15"/>
                    <a:pt x="612" y="14"/>
                    <a:pt x="612" y="14"/>
                  </a:cubicBezTo>
                  <a:cubicBezTo>
                    <a:pt x="612" y="13"/>
                    <a:pt x="612" y="12"/>
                    <a:pt x="612" y="11"/>
                  </a:cubicBezTo>
                  <a:cubicBezTo>
                    <a:pt x="612" y="10"/>
                    <a:pt x="612" y="10"/>
                    <a:pt x="612" y="10"/>
                  </a:cubicBezTo>
                  <a:cubicBezTo>
                    <a:pt x="612" y="9"/>
                    <a:pt x="614" y="8"/>
                    <a:pt x="614" y="8"/>
                  </a:cubicBezTo>
                  <a:cubicBezTo>
                    <a:pt x="614" y="8"/>
                    <a:pt x="615" y="7"/>
                    <a:pt x="615" y="6"/>
                  </a:cubicBezTo>
                  <a:cubicBezTo>
                    <a:pt x="615" y="6"/>
                    <a:pt x="615" y="5"/>
                    <a:pt x="615" y="5"/>
                  </a:cubicBezTo>
                  <a:cubicBezTo>
                    <a:pt x="615" y="5"/>
                    <a:pt x="617" y="5"/>
                    <a:pt x="617" y="5"/>
                  </a:cubicBezTo>
                  <a:cubicBezTo>
                    <a:pt x="618" y="5"/>
                    <a:pt x="619" y="5"/>
                    <a:pt x="620" y="5"/>
                  </a:cubicBezTo>
                  <a:cubicBezTo>
                    <a:pt x="621" y="5"/>
                    <a:pt x="621" y="5"/>
                    <a:pt x="621" y="5"/>
                  </a:cubicBezTo>
                  <a:cubicBezTo>
                    <a:pt x="622" y="4"/>
                    <a:pt x="622" y="4"/>
                    <a:pt x="623" y="4"/>
                  </a:cubicBezTo>
                  <a:cubicBezTo>
                    <a:pt x="623" y="4"/>
                    <a:pt x="624" y="3"/>
                    <a:pt x="624" y="3"/>
                  </a:cubicBezTo>
                  <a:cubicBezTo>
                    <a:pt x="624" y="3"/>
                    <a:pt x="625" y="3"/>
                    <a:pt x="625" y="4"/>
                  </a:cubicBezTo>
                  <a:cubicBezTo>
                    <a:pt x="626" y="4"/>
                    <a:pt x="626" y="4"/>
                    <a:pt x="627" y="4"/>
                  </a:cubicBezTo>
                  <a:cubicBezTo>
                    <a:pt x="627" y="4"/>
                    <a:pt x="628" y="4"/>
                    <a:pt x="628" y="4"/>
                  </a:cubicBezTo>
                  <a:cubicBezTo>
                    <a:pt x="629" y="4"/>
                    <a:pt x="629" y="4"/>
                    <a:pt x="630" y="4"/>
                  </a:cubicBezTo>
                  <a:cubicBezTo>
                    <a:pt x="630" y="4"/>
                    <a:pt x="630" y="4"/>
                    <a:pt x="630" y="4"/>
                  </a:cubicBezTo>
                  <a:cubicBezTo>
                    <a:pt x="630" y="5"/>
                    <a:pt x="631" y="4"/>
                    <a:pt x="631" y="4"/>
                  </a:cubicBezTo>
                  <a:cubicBezTo>
                    <a:pt x="631" y="4"/>
                    <a:pt x="631" y="3"/>
                    <a:pt x="631" y="4"/>
                  </a:cubicBezTo>
                  <a:cubicBezTo>
                    <a:pt x="632" y="4"/>
                    <a:pt x="633" y="3"/>
                    <a:pt x="634" y="3"/>
                  </a:cubicBezTo>
                  <a:cubicBezTo>
                    <a:pt x="635" y="2"/>
                    <a:pt x="635" y="2"/>
                    <a:pt x="636" y="2"/>
                  </a:cubicBezTo>
                  <a:cubicBezTo>
                    <a:pt x="637" y="2"/>
                    <a:pt x="637" y="2"/>
                    <a:pt x="638" y="3"/>
                  </a:cubicBezTo>
                  <a:cubicBezTo>
                    <a:pt x="638" y="3"/>
                    <a:pt x="639" y="3"/>
                    <a:pt x="639" y="2"/>
                  </a:cubicBezTo>
                  <a:cubicBezTo>
                    <a:pt x="639" y="2"/>
                    <a:pt x="640" y="1"/>
                    <a:pt x="642" y="1"/>
                  </a:cubicBezTo>
                  <a:cubicBezTo>
                    <a:pt x="643" y="0"/>
                    <a:pt x="643" y="2"/>
                    <a:pt x="643" y="2"/>
                  </a:cubicBezTo>
                  <a:cubicBezTo>
                    <a:pt x="643" y="2"/>
                    <a:pt x="645" y="1"/>
                    <a:pt x="645" y="1"/>
                  </a:cubicBezTo>
                  <a:cubicBezTo>
                    <a:pt x="645" y="0"/>
                    <a:pt x="646" y="0"/>
                    <a:pt x="646" y="0"/>
                  </a:cubicBezTo>
                  <a:cubicBezTo>
                    <a:pt x="646" y="0"/>
                    <a:pt x="646" y="1"/>
                    <a:pt x="647" y="1"/>
                  </a:cubicBezTo>
                  <a:cubicBezTo>
                    <a:pt x="648" y="1"/>
                    <a:pt x="649" y="1"/>
                    <a:pt x="650" y="1"/>
                  </a:cubicBezTo>
                  <a:cubicBezTo>
                    <a:pt x="651" y="1"/>
                    <a:pt x="653" y="2"/>
                    <a:pt x="654" y="2"/>
                  </a:cubicBezTo>
                  <a:cubicBezTo>
                    <a:pt x="655" y="3"/>
                    <a:pt x="655" y="3"/>
                    <a:pt x="656" y="3"/>
                  </a:cubicBezTo>
                  <a:cubicBezTo>
                    <a:pt x="657" y="3"/>
                    <a:pt x="658" y="3"/>
                    <a:pt x="659" y="4"/>
                  </a:cubicBezTo>
                  <a:cubicBezTo>
                    <a:pt x="659" y="4"/>
                    <a:pt x="660" y="4"/>
                    <a:pt x="660" y="5"/>
                  </a:cubicBezTo>
                  <a:cubicBezTo>
                    <a:pt x="661" y="6"/>
                    <a:pt x="661" y="5"/>
                    <a:pt x="662" y="5"/>
                  </a:cubicBezTo>
                  <a:cubicBezTo>
                    <a:pt x="663" y="5"/>
                    <a:pt x="663" y="6"/>
                    <a:pt x="663" y="6"/>
                  </a:cubicBezTo>
                  <a:cubicBezTo>
                    <a:pt x="664" y="6"/>
                    <a:pt x="664" y="7"/>
                    <a:pt x="664" y="7"/>
                  </a:cubicBezTo>
                  <a:cubicBezTo>
                    <a:pt x="665" y="7"/>
                    <a:pt x="666" y="7"/>
                    <a:pt x="666" y="8"/>
                  </a:cubicBezTo>
                  <a:cubicBezTo>
                    <a:pt x="666" y="8"/>
                    <a:pt x="667" y="9"/>
                    <a:pt x="668" y="10"/>
                  </a:cubicBezTo>
                  <a:cubicBezTo>
                    <a:pt x="668" y="10"/>
                    <a:pt x="670" y="10"/>
                    <a:pt x="671" y="10"/>
                  </a:cubicBezTo>
                  <a:cubicBezTo>
                    <a:pt x="672" y="9"/>
                    <a:pt x="673" y="10"/>
                    <a:pt x="674" y="10"/>
                  </a:cubicBezTo>
                  <a:cubicBezTo>
                    <a:pt x="674" y="10"/>
                    <a:pt x="676" y="12"/>
                    <a:pt x="676" y="12"/>
                  </a:cubicBezTo>
                  <a:cubicBezTo>
                    <a:pt x="677" y="12"/>
                    <a:pt x="677" y="12"/>
                    <a:pt x="677" y="12"/>
                  </a:cubicBezTo>
                  <a:cubicBezTo>
                    <a:pt x="677" y="12"/>
                    <a:pt x="679" y="12"/>
                    <a:pt x="679" y="12"/>
                  </a:cubicBezTo>
                  <a:cubicBezTo>
                    <a:pt x="680" y="12"/>
                    <a:pt x="680" y="12"/>
                    <a:pt x="681" y="12"/>
                  </a:cubicBezTo>
                  <a:cubicBezTo>
                    <a:pt x="682" y="12"/>
                    <a:pt x="682" y="12"/>
                    <a:pt x="683" y="12"/>
                  </a:cubicBezTo>
                  <a:cubicBezTo>
                    <a:pt x="683" y="11"/>
                    <a:pt x="684" y="11"/>
                    <a:pt x="685" y="11"/>
                  </a:cubicBezTo>
                  <a:cubicBezTo>
                    <a:pt x="685" y="11"/>
                    <a:pt x="686" y="10"/>
                    <a:pt x="687" y="10"/>
                  </a:cubicBezTo>
                  <a:cubicBezTo>
                    <a:pt x="687" y="10"/>
                    <a:pt x="688" y="11"/>
                    <a:pt x="688" y="11"/>
                  </a:cubicBezTo>
                  <a:cubicBezTo>
                    <a:pt x="689" y="12"/>
                    <a:pt x="689" y="11"/>
                    <a:pt x="690" y="11"/>
                  </a:cubicBezTo>
                  <a:cubicBezTo>
                    <a:pt x="690" y="11"/>
                    <a:pt x="691" y="10"/>
                    <a:pt x="692" y="10"/>
                  </a:cubicBezTo>
                  <a:cubicBezTo>
                    <a:pt x="692" y="10"/>
                    <a:pt x="692" y="11"/>
                    <a:pt x="692" y="11"/>
                  </a:cubicBezTo>
                  <a:cubicBezTo>
                    <a:pt x="692" y="12"/>
                    <a:pt x="693" y="11"/>
                    <a:pt x="694" y="11"/>
                  </a:cubicBezTo>
                  <a:cubicBezTo>
                    <a:pt x="696" y="11"/>
                    <a:pt x="695" y="10"/>
                    <a:pt x="695" y="10"/>
                  </a:cubicBezTo>
                  <a:cubicBezTo>
                    <a:pt x="696" y="10"/>
                    <a:pt x="696" y="10"/>
                    <a:pt x="697" y="10"/>
                  </a:cubicBezTo>
                  <a:cubicBezTo>
                    <a:pt x="698" y="10"/>
                    <a:pt x="698" y="10"/>
                    <a:pt x="699" y="10"/>
                  </a:cubicBezTo>
                  <a:cubicBezTo>
                    <a:pt x="700" y="10"/>
                    <a:pt x="701" y="10"/>
                    <a:pt x="702" y="9"/>
                  </a:cubicBezTo>
                  <a:cubicBezTo>
                    <a:pt x="704" y="9"/>
                    <a:pt x="703" y="9"/>
                    <a:pt x="703" y="9"/>
                  </a:cubicBezTo>
                  <a:cubicBezTo>
                    <a:pt x="704" y="9"/>
                    <a:pt x="704" y="10"/>
                    <a:pt x="705" y="10"/>
                  </a:cubicBezTo>
                  <a:cubicBezTo>
                    <a:pt x="705" y="10"/>
                    <a:pt x="705" y="10"/>
                    <a:pt x="706" y="10"/>
                  </a:cubicBezTo>
                  <a:cubicBezTo>
                    <a:pt x="706" y="9"/>
                    <a:pt x="707" y="9"/>
                    <a:pt x="708" y="9"/>
                  </a:cubicBezTo>
                  <a:cubicBezTo>
                    <a:pt x="708" y="9"/>
                    <a:pt x="708" y="10"/>
                    <a:pt x="708" y="10"/>
                  </a:cubicBezTo>
                  <a:cubicBezTo>
                    <a:pt x="709" y="10"/>
                    <a:pt x="708" y="10"/>
                    <a:pt x="709" y="10"/>
                  </a:cubicBezTo>
                  <a:cubicBezTo>
                    <a:pt x="710" y="10"/>
                    <a:pt x="710" y="10"/>
                    <a:pt x="710" y="10"/>
                  </a:cubicBezTo>
                  <a:cubicBezTo>
                    <a:pt x="710" y="11"/>
                    <a:pt x="710" y="11"/>
                    <a:pt x="711" y="11"/>
                  </a:cubicBezTo>
                  <a:cubicBezTo>
                    <a:pt x="711" y="11"/>
                    <a:pt x="711" y="11"/>
                    <a:pt x="711" y="11"/>
                  </a:cubicBezTo>
                  <a:cubicBezTo>
                    <a:pt x="711" y="10"/>
                    <a:pt x="712" y="10"/>
                    <a:pt x="712" y="11"/>
                  </a:cubicBezTo>
                  <a:cubicBezTo>
                    <a:pt x="712" y="11"/>
                    <a:pt x="713" y="11"/>
                    <a:pt x="714" y="11"/>
                  </a:cubicBezTo>
                  <a:cubicBezTo>
                    <a:pt x="715" y="12"/>
                    <a:pt x="715" y="12"/>
                    <a:pt x="716" y="12"/>
                  </a:cubicBezTo>
                  <a:cubicBezTo>
                    <a:pt x="716" y="12"/>
                    <a:pt x="717" y="12"/>
                    <a:pt x="717" y="11"/>
                  </a:cubicBezTo>
                  <a:cubicBezTo>
                    <a:pt x="718" y="11"/>
                    <a:pt x="720" y="11"/>
                    <a:pt x="720" y="11"/>
                  </a:cubicBezTo>
                  <a:cubicBezTo>
                    <a:pt x="720" y="11"/>
                    <a:pt x="721" y="12"/>
                    <a:pt x="721" y="12"/>
                  </a:cubicBezTo>
                  <a:cubicBezTo>
                    <a:pt x="721" y="13"/>
                    <a:pt x="722" y="13"/>
                    <a:pt x="722" y="13"/>
                  </a:cubicBezTo>
                  <a:cubicBezTo>
                    <a:pt x="722" y="14"/>
                    <a:pt x="723" y="13"/>
                    <a:pt x="723" y="13"/>
                  </a:cubicBezTo>
                  <a:cubicBezTo>
                    <a:pt x="723" y="13"/>
                    <a:pt x="724" y="13"/>
                    <a:pt x="724" y="13"/>
                  </a:cubicBezTo>
                  <a:cubicBezTo>
                    <a:pt x="725" y="13"/>
                    <a:pt x="725" y="14"/>
                    <a:pt x="725" y="14"/>
                  </a:cubicBezTo>
                  <a:cubicBezTo>
                    <a:pt x="725" y="14"/>
                    <a:pt x="726" y="16"/>
                    <a:pt x="726" y="16"/>
                  </a:cubicBezTo>
                  <a:cubicBezTo>
                    <a:pt x="739" y="56"/>
                    <a:pt x="739" y="56"/>
                    <a:pt x="739" y="56"/>
                  </a:cubicBezTo>
                  <a:cubicBezTo>
                    <a:pt x="738" y="68"/>
                    <a:pt x="738" y="68"/>
                    <a:pt x="738" y="68"/>
                  </a:cubicBezTo>
                  <a:cubicBezTo>
                    <a:pt x="739" y="72"/>
                    <a:pt x="739" y="72"/>
                    <a:pt x="739" y="72"/>
                  </a:cubicBezTo>
                  <a:cubicBezTo>
                    <a:pt x="745" y="79"/>
                    <a:pt x="745" y="79"/>
                    <a:pt x="745" y="79"/>
                  </a:cubicBezTo>
                  <a:cubicBezTo>
                    <a:pt x="745" y="85"/>
                    <a:pt x="745" y="85"/>
                    <a:pt x="745" y="85"/>
                  </a:cubicBezTo>
                  <a:cubicBezTo>
                    <a:pt x="749" y="94"/>
                    <a:pt x="749" y="94"/>
                    <a:pt x="749" y="94"/>
                  </a:cubicBezTo>
                  <a:cubicBezTo>
                    <a:pt x="754" y="97"/>
                    <a:pt x="754" y="97"/>
                    <a:pt x="754" y="97"/>
                  </a:cubicBezTo>
                  <a:cubicBezTo>
                    <a:pt x="756" y="109"/>
                    <a:pt x="756" y="109"/>
                    <a:pt x="756" y="109"/>
                  </a:cubicBezTo>
                  <a:cubicBezTo>
                    <a:pt x="756" y="109"/>
                    <a:pt x="759" y="115"/>
                    <a:pt x="760" y="116"/>
                  </a:cubicBezTo>
                  <a:cubicBezTo>
                    <a:pt x="760" y="116"/>
                    <a:pt x="761" y="124"/>
                    <a:pt x="761" y="125"/>
                  </a:cubicBezTo>
                  <a:cubicBezTo>
                    <a:pt x="761" y="126"/>
                    <a:pt x="761" y="142"/>
                    <a:pt x="761" y="143"/>
                  </a:cubicBezTo>
                  <a:cubicBezTo>
                    <a:pt x="760" y="143"/>
                    <a:pt x="762" y="158"/>
                    <a:pt x="762" y="159"/>
                  </a:cubicBezTo>
                  <a:cubicBezTo>
                    <a:pt x="762" y="161"/>
                    <a:pt x="762" y="163"/>
                    <a:pt x="762" y="164"/>
                  </a:cubicBezTo>
                  <a:cubicBezTo>
                    <a:pt x="762" y="165"/>
                    <a:pt x="761" y="175"/>
                    <a:pt x="761" y="175"/>
                  </a:cubicBezTo>
                  <a:cubicBezTo>
                    <a:pt x="760" y="178"/>
                    <a:pt x="760" y="178"/>
                    <a:pt x="760" y="178"/>
                  </a:cubicBezTo>
                  <a:cubicBezTo>
                    <a:pt x="759" y="182"/>
                    <a:pt x="759" y="182"/>
                    <a:pt x="759" y="182"/>
                  </a:cubicBezTo>
                  <a:cubicBezTo>
                    <a:pt x="760" y="182"/>
                    <a:pt x="760" y="182"/>
                    <a:pt x="760" y="182"/>
                  </a:cubicBezTo>
                  <a:cubicBezTo>
                    <a:pt x="760" y="190"/>
                    <a:pt x="760" y="190"/>
                    <a:pt x="760" y="190"/>
                  </a:cubicBezTo>
                  <a:cubicBezTo>
                    <a:pt x="759" y="191"/>
                    <a:pt x="759" y="191"/>
                    <a:pt x="759" y="191"/>
                  </a:cubicBezTo>
                  <a:cubicBezTo>
                    <a:pt x="757" y="200"/>
                    <a:pt x="757" y="200"/>
                    <a:pt x="757" y="200"/>
                  </a:cubicBezTo>
                  <a:cubicBezTo>
                    <a:pt x="759" y="206"/>
                    <a:pt x="759" y="206"/>
                    <a:pt x="759" y="206"/>
                  </a:cubicBezTo>
                  <a:cubicBezTo>
                    <a:pt x="754" y="208"/>
                    <a:pt x="754" y="208"/>
                    <a:pt x="754" y="208"/>
                  </a:cubicBezTo>
                  <a:cubicBezTo>
                    <a:pt x="732" y="193"/>
                    <a:pt x="732" y="193"/>
                    <a:pt x="732" y="193"/>
                  </a:cubicBezTo>
                  <a:cubicBezTo>
                    <a:pt x="727" y="194"/>
                    <a:pt x="727" y="194"/>
                    <a:pt x="727" y="194"/>
                  </a:cubicBezTo>
                  <a:cubicBezTo>
                    <a:pt x="727" y="194"/>
                    <a:pt x="726" y="195"/>
                    <a:pt x="726" y="196"/>
                  </a:cubicBezTo>
                  <a:cubicBezTo>
                    <a:pt x="726" y="196"/>
                    <a:pt x="725" y="197"/>
                    <a:pt x="724" y="198"/>
                  </a:cubicBezTo>
                  <a:cubicBezTo>
                    <a:pt x="723" y="199"/>
                    <a:pt x="723" y="199"/>
                    <a:pt x="722" y="200"/>
                  </a:cubicBezTo>
                  <a:cubicBezTo>
                    <a:pt x="722" y="200"/>
                    <a:pt x="720" y="202"/>
                    <a:pt x="719" y="202"/>
                  </a:cubicBezTo>
                  <a:cubicBezTo>
                    <a:pt x="719" y="202"/>
                    <a:pt x="718" y="204"/>
                    <a:pt x="718" y="204"/>
                  </a:cubicBezTo>
                  <a:cubicBezTo>
                    <a:pt x="718" y="204"/>
                    <a:pt x="718" y="205"/>
                    <a:pt x="717" y="206"/>
                  </a:cubicBezTo>
                  <a:cubicBezTo>
                    <a:pt x="717" y="207"/>
                    <a:pt x="716" y="208"/>
                    <a:pt x="716" y="209"/>
                  </a:cubicBezTo>
                  <a:cubicBezTo>
                    <a:pt x="716" y="210"/>
                    <a:pt x="715" y="212"/>
                    <a:pt x="714" y="213"/>
                  </a:cubicBezTo>
                  <a:cubicBezTo>
                    <a:pt x="714" y="214"/>
                    <a:pt x="711" y="218"/>
                    <a:pt x="711" y="219"/>
                  </a:cubicBezTo>
                  <a:cubicBezTo>
                    <a:pt x="711" y="220"/>
                    <a:pt x="710" y="222"/>
                    <a:pt x="709" y="222"/>
                  </a:cubicBezTo>
                  <a:cubicBezTo>
                    <a:pt x="708" y="223"/>
                    <a:pt x="706" y="226"/>
                    <a:pt x="706" y="226"/>
                  </a:cubicBezTo>
                  <a:cubicBezTo>
                    <a:pt x="706" y="226"/>
                    <a:pt x="705" y="228"/>
                    <a:pt x="705" y="229"/>
                  </a:cubicBezTo>
                  <a:cubicBezTo>
                    <a:pt x="704" y="229"/>
                    <a:pt x="704" y="230"/>
                    <a:pt x="704" y="230"/>
                  </a:cubicBezTo>
                  <a:cubicBezTo>
                    <a:pt x="704" y="230"/>
                    <a:pt x="703" y="231"/>
                    <a:pt x="702" y="232"/>
                  </a:cubicBezTo>
                  <a:cubicBezTo>
                    <a:pt x="702" y="233"/>
                    <a:pt x="702" y="235"/>
                    <a:pt x="701" y="236"/>
                  </a:cubicBezTo>
                  <a:cubicBezTo>
                    <a:pt x="701" y="238"/>
                    <a:pt x="701" y="243"/>
                    <a:pt x="701" y="244"/>
                  </a:cubicBezTo>
                  <a:cubicBezTo>
                    <a:pt x="701" y="246"/>
                    <a:pt x="701" y="251"/>
                    <a:pt x="702" y="252"/>
                  </a:cubicBezTo>
                  <a:cubicBezTo>
                    <a:pt x="702" y="253"/>
                    <a:pt x="702" y="254"/>
                    <a:pt x="702" y="254"/>
                  </a:cubicBezTo>
                  <a:cubicBezTo>
                    <a:pt x="704" y="252"/>
                    <a:pt x="704" y="252"/>
                    <a:pt x="704" y="252"/>
                  </a:cubicBezTo>
                  <a:cubicBezTo>
                    <a:pt x="705" y="252"/>
                    <a:pt x="705" y="252"/>
                    <a:pt x="705" y="252"/>
                  </a:cubicBezTo>
                  <a:cubicBezTo>
                    <a:pt x="705" y="252"/>
                    <a:pt x="706" y="251"/>
                    <a:pt x="706" y="252"/>
                  </a:cubicBezTo>
                  <a:cubicBezTo>
                    <a:pt x="707" y="252"/>
                    <a:pt x="707" y="255"/>
                    <a:pt x="707" y="255"/>
                  </a:cubicBezTo>
                  <a:cubicBezTo>
                    <a:pt x="710" y="257"/>
                    <a:pt x="710" y="257"/>
                    <a:pt x="710" y="257"/>
                  </a:cubicBezTo>
                  <a:cubicBezTo>
                    <a:pt x="710" y="257"/>
                    <a:pt x="710" y="260"/>
                    <a:pt x="710" y="260"/>
                  </a:cubicBezTo>
                  <a:cubicBezTo>
                    <a:pt x="710" y="260"/>
                    <a:pt x="710" y="262"/>
                    <a:pt x="710" y="262"/>
                  </a:cubicBezTo>
                  <a:cubicBezTo>
                    <a:pt x="711" y="265"/>
                    <a:pt x="711" y="265"/>
                    <a:pt x="711" y="265"/>
                  </a:cubicBezTo>
                  <a:cubicBezTo>
                    <a:pt x="715" y="268"/>
                    <a:pt x="715" y="268"/>
                    <a:pt x="715" y="268"/>
                  </a:cubicBezTo>
                  <a:cubicBezTo>
                    <a:pt x="719" y="273"/>
                    <a:pt x="719" y="273"/>
                    <a:pt x="719" y="273"/>
                  </a:cubicBezTo>
                  <a:cubicBezTo>
                    <a:pt x="736" y="280"/>
                    <a:pt x="736" y="280"/>
                    <a:pt x="736" y="280"/>
                  </a:cubicBezTo>
                  <a:cubicBezTo>
                    <a:pt x="759" y="280"/>
                    <a:pt x="759" y="280"/>
                    <a:pt x="759" y="280"/>
                  </a:cubicBezTo>
                  <a:cubicBezTo>
                    <a:pt x="759" y="280"/>
                    <a:pt x="759" y="276"/>
                    <a:pt x="759" y="276"/>
                  </a:cubicBezTo>
                  <a:cubicBezTo>
                    <a:pt x="759" y="275"/>
                    <a:pt x="759" y="270"/>
                    <a:pt x="759" y="270"/>
                  </a:cubicBezTo>
                  <a:cubicBezTo>
                    <a:pt x="759" y="266"/>
                    <a:pt x="759" y="266"/>
                    <a:pt x="759" y="266"/>
                  </a:cubicBezTo>
                  <a:cubicBezTo>
                    <a:pt x="759" y="266"/>
                    <a:pt x="761" y="253"/>
                    <a:pt x="761" y="252"/>
                  </a:cubicBezTo>
                  <a:cubicBezTo>
                    <a:pt x="761" y="252"/>
                    <a:pt x="762" y="252"/>
                    <a:pt x="762" y="252"/>
                  </a:cubicBezTo>
                  <a:cubicBezTo>
                    <a:pt x="763" y="252"/>
                    <a:pt x="763" y="252"/>
                    <a:pt x="763" y="252"/>
                  </a:cubicBezTo>
                  <a:cubicBezTo>
                    <a:pt x="763" y="252"/>
                    <a:pt x="764" y="252"/>
                    <a:pt x="765" y="252"/>
                  </a:cubicBezTo>
                  <a:cubicBezTo>
                    <a:pt x="765" y="251"/>
                    <a:pt x="765" y="252"/>
                    <a:pt x="765" y="252"/>
                  </a:cubicBezTo>
                  <a:cubicBezTo>
                    <a:pt x="765" y="252"/>
                    <a:pt x="766" y="254"/>
                    <a:pt x="766" y="254"/>
                  </a:cubicBezTo>
                  <a:cubicBezTo>
                    <a:pt x="768" y="254"/>
                    <a:pt x="768" y="254"/>
                    <a:pt x="768" y="254"/>
                  </a:cubicBezTo>
                  <a:cubicBezTo>
                    <a:pt x="769" y="255"/>
                    <a:pt x="769" y="255"/>
                    <a:pt x="769" y="255"/>
                  </a:cubicBezTo>
                  <a:cubicBezTo>
                    <a:pt x="769" y="255"/>
                    <a:pt x="770" y="255"/>
                    <a:pt x="771" y="254"/>
                  </a:cubicBezTo>
                  <a:cubicBezTo>
                    <a:pt x="772" y="253"/>
                    <a:pt x="771" y="253"/>
                    <a:pt x="772" y="253"/>
                  </a:cubicBezTo>
                  <a:cubicBezTo>
                    <a:pt x="772" y="253"/>
                    <a:pt x="772" y="253"/>
                    <a:pt x="772" y="254"/>
                  </a:cubicBezTo>
                  <a:cubicBezTo>
                    <a:pt x="773" y="254"/>
                    <a:pt x="773" y="254"/>
                    <a:pt x="774" y="254"/>
                  </a:cubicBezTo>
                  <a:cubicBezTo>
                    <a:pt x="774" y="254"/>
                    <a:pt x="774" y="254"/>
                    <a:pt x="775" y="254"/>
                  </a:cubicBezTo>
                  <a:cubicBezTo>
                    <a:pt x="776" y="254"/>
                    <a:pt x="776" y="254"/>
                    <a:pt x="776" y="254"/>
                  </a:cubicBezTo>
                  <a:cubicBezTo>
                    <a:pt x="776" y="254"/>
                    <a:pt x="777" y="255"/>
                    <a:pt x="777" y="255"/>
                  </a:cubicBezTo>
                  <a:cubicBezTo>
                    <a:pt x="778" y="255"/>
                    <a:pt x="779" y="255"/>
                    <a:pt x="780" y="255"/>
                  </a:cubicBezTo>
                  <a:cubicBezTo>
                    <a:pt x="782" y="255"/>
                    <a:pt x="784" y="255"/>
                    <a:pt x="785" y="255"/>
                  </a:cubicBezTo>
                  <a:cubicBezTo>
                    <a:pt x="787" y="255"/>
                    <a:pt x="790" y="255"/>
                    <a:pt x="791" y="255"/>
                  </a:cubicBezTo>
                  <a:cubicBezTo>
                    <a:pt x="793" y="255"/>
                    <a:pt x="804" y="254"/>
                    <a:pt x="804" y="254"/>
                  </a:cubicBezTo>
                  <a:cubicBezTo>
                    <a:pt x="803" y="257"/>
                    <a:pt x="803" y="257"/>
                    <a:pt x="803" y="257"/>
                  </a:cubicBezTo>
                  <a:cubicBezTo>
                    <a:pt x="803" y="257"/>
                    <a:pt x="803" y="260"/>
                    <a:pt x="803" y="261"/>
                  </a:cubicBezTo>
                  <a:cubicBezTo>
                    <a:pt x="803" y="261"/>
                    <a:pt x="803" y="262"/>
                    <a:pt x="803" y="262"/>
                  </a:cubicBezTo>
                  <a:cubicBezTo>
                    <a:pt x="803" y="263"/>
                    <a:pt x="803" y="264"/>
                    <a:pt x="802" y="264"/>
                  </a:cubicBezTo>
                  <a:cubicBezTo>
                    <a:pt x="802" y="265"/>
                    <a:pt x="802" y="266"/>
                    <a:pt x="802" y="267"/>
                  </a:cubicBezTo>
                  <a:cubicBezTo>
                    <a:pt x="802" y="268"/>
                    <a:pt x="802" y="269"/>
                    <a:pt x="801" y="270"/>
                  </a:cubicBezTo>
                  <a:cubicBezTo>
                    <a:pt x="801" y="271"/>
                    <a:pt x="800" y="272"/>
                    <a:pt x="800" y="273"/>
                  </a:cubicBezTo>
                  <a:cubicBezTo>
                    <a:pt x="799" y="275"/>
                    <a:pt x="799" y="276"/>
                    <a:pt x="799" y="277"/>
                  </a:cubicBezTo>
                  <a:cubicBezTo>
                    <a:pt x="799" y="277"/>
                    <a:pt x="798" y="277"/>
                    <a:pt x="798" y="279"/>
                  </a:cubicBezTo>
                  <a:cubicBezTo>
                    <a:pt x="797" y="280"/>
                    <a:pt x="797" y="281"/>
                    <a:pt x="797" y="281"/>
                  </a:cubicBezTo>
                  <a:cubicBezTo>
                    <a:pt x="796" y="282"/>
                    <a:pt x="796" y="284"/>
                    <a:pt x="796" y="285"/>
                  </a:cubicBezTo>
                  <a:cubicBezTo>
                    <a:pt x="795" y="286"/>
                    <a:pt x="795" y="287"/>
                    <a:pt x="794" y="288"/>
                  </a:cubicBezTo>
                  <a:cubicBezTo>
                    <a:pt x="794" y="289"/>
                    <a:pt x="793" y="290"/>
                    <a:pt x="793" y="291"/>
                  </a:cubicBezTo>
                  <a:cubicBezTo>
                    <a:pt x="793" y="292"/>
                    <a:pt x="793" y="293"/>
                    <a:pt x="793" y="293"/>
                  </a:cubicBezTo>
                  <a:cubicBezTo>
                    <a:pt x="793" y="294"/>
                    <a:pt x="792" y="298"/>
                    <a:pt x="792" y="298"/>
                  </a:cubicBezTo>
                  <a:cubicBezTo>
                    <a:pt x="792" y="298"/>
                    <a:pt x="792" y="300"/>
                    <a:pt x="791" y="301"/>
                  </a:cubicBezTo>
                  <a:cubicBezTo>
                    <a:pt x="791" y="302"/>
                    <a:pt x="790" y="303"/>
                    <a:pt x="790" y="305"/>
                  </a:cubicBezTo>
                  <a:cubicBezTo>
                    <a:pt x="790" y="307"/>
                    <a:pt x="789" y="313"/>
                    <a:pt x="789" y="313"/>
                  </a:cubicBezTo>
                  <a:cubicBezTo>
                    <a:pt x="789" y="314"/>
                    <a:pt x="790" y="314"/>
                    <a:pt x="789" y="315"/>
                  </a:cubicBezTo>
                  <a:cubicBezTo>
                    <a:pt x="789" y="317"/>
                    <a:pt x="788" y="321"/>
                    <a:pt x="788" y="322"/>
                  </a:cubicBezTo>
                  <a:cubicBezTo>
                    <a:pt x="788" y="322"/>
                    <a:pt x="788" y="324"/>
                    <a:pt x="787" y="324"/>
                  </a:cubicBezTo>
                  <a:cubicBezTo>
                    <a:pt x="787" y="324"/>
                    <a:pt x="787" y="325"/>
                    <a:pt x="787" y="325"/>
                  </a:cubicBezTo>
                  <a:cubicBezTo>
                    <a:pt x="787" y="326"/>
                    <a:pt x="788" y="326"/>
                    <a:pt x="787" y="327"/>
                  </a:cubicBezTo>
                  <a:cubicBezTo>
                    <a:pt x="787" y="327"/>
                    <a:pt x="786" y="330"/>
                    <a:pt x="785" y="331"/>
                  </a:cubicBezTo>
                  <a:cubicBezTo>
                    <a:pt x="785" y="332"/>
                    <a:pt x="784" y="335"/>
                    <a:pt x="784" y="335"/>
                  </a:cubicBezTo>
                  <a:cubicBezTo>
                    <a:pt x="783" y="336"/>
                    <a:pt x="783" y="337"/>
                    <a:pt x="782" y="338"/>
                  </a:cubicBezTo>
                  <a:cubicBezTo>
                    <a:pt x="782" y="338"/>
                    <a:pt x="781" y="338"/>
                    <a:pt x="781" y="339"/>
                  </a:cubicBezTo>
                  <a:cubicBezTo>
                    <a:pt x="780" y="341"/>
                    <a:pt x="781" y="342"/>
                    <a:pt x="781" y="343"/>
                  </a:cubicBezTo>
                  <a:cubicBezTo>
                    <a:pt x="780" y="344"/>
                    <a:pt x="781" y="344"/>
                    <a:pt x="780" y="346"/>
                  </a:cubicBezTo>
                  <a:cubicBezTo>
                    <a:pt x="779" y="348"/>
                    <a:pt x="779" y="349"/>
                    <a:pt x="778" y="349"/>
                  </a:cubicBezTo>
                  <a:cubicBezTo>
                    <a:pt x="778" y="350"/>
                    <a:pt x="776" y="351"/>
                    <a:pt x="775" y="352"/>
                  </a:cubicBezTo>
                  <a:cubicBezTo>
                    <a:pt x="775" y="353"/>
                    <a:pt x="771" y="357"/>
                    <a:pt x="770" y="357"/>
                  </a:cubicBezTo>
                  <a:cubicBezTo>
                    <a:pt x="770" y="357"/>
                    <a:pt x="768" y="360"/>
                    <a:pt x="768" y="360"/>
                  </a:cubicBezTo>
                  <a:cubicBezTo>
                    <a:pt x="768" y="360"/>
                    <a:pt x="765" y="362"/>
                    <a:pt x="765" y="362"/>
                  </a:cubicBezTo>
                  <a:cubicBezTo>
                    <a:pt x="765" y="362"/>
                    <a:pt x="763" y="362"/>
                    <a:pt x="763" y="362"/>
                  </a:cubicBezTo>
                  <a:cubicBezTo>
                    <a:pt x="763" y="362"/>
                    <a:pt x="761" y="362"/>
                    <a:pt x="762" y="362"/>
                  </a:cubicBezTo>
                  <a:cubicBezTo>
                    <a:pt x="762" y="362"/>
                    <a:pt x="763" y="362"/>
                    <a:pt x="763" y="363"/>
                  </a:cubicBezTo>
                  <a:cubicBezTo>
                    <a:pt x="763" y="363"/>
                    <a:pt x="763" y="364"/>
                    <a:pt x="763" y="364"/>
                  </a:cubicBezTo>
                  <a:cubicBezTo>
                    <a:pt x="762" y="365"/>
                    <a:pt x="761" y="366"/>
                    <a:pt x="761" y="367"/>
                  </a:cubicBezTo>
                  <a:cubicBezTo>
                    <a:pt x="760" y="367"/>
                    <a:pt x="760" y="367"/>
                    <a:pt x="758" y="368"/>
                  </a:cubicBezTo>
                  <a:cubicBezTo>
                    <a:pt x="757" y="369"/>
                    <a:pt x="757" y="369"/>
                    <a:pt x="755" y="369"/>
                  </a:cubicBezTo>
                  <a:cubicBezTo>
                    <a:pt x="754" y="369"/>
                    <a:pt x="753" y="369"/>
                    <a:pt x="752" y="370"/>
                  </a:cubicBezTo>
                  <a:cubicBezTo>
                    <a:pt x="751" y="370"/>
                    <a:pt x="750" y="370"/>
                    <a:pt x="749" y="371"/>
                  </a:cubicBezTo>
                  <a:cubicBezTo>
                    <a:pt x="748" y="371"/>
                    <a:pt x="748" y="372"/>
                    <a:pt x="747" y="373"/>
                  </a:cubicBezTo>
                  <a:cubicBezTo>
                    <a:pt x="746" y="374"/>
                    <a:pt x="745" y="375"/>
                    <a:pt x="744" y="376"/>
                  </a:cubicBezTo>
                  <a:cubicBezTo>
                    <a:pt x="744" y="377"/>
                    <a:pt x="743" y="378"/>
                    <a:pt x="742" y="379"/>
                  </a:cubicBezTo>
                  <a:cubicBezTo>
                    <a:pt x="741" y="380"/>
                    <a:pt x="737" y="384"/>
                    <a:pt x="737" y="385"/>
                  </a:cubicBezTo>
                  <a:cubicBezTo>
                    <a:pt x="737" y="385"/>
                    <a:pt x="735" y="386"/>
                    <a:pt x="735" y="387"/>
                  </a:cubicBezTo>
                  <a:cubicBezTo>
                    <a:pt x="735" y="387"/>
                    <a:pt x="734" y="389"/>
                    <a:pt x="733" y="389"/>
                  </a:cubicBezTo>
                  <a:cubicBezTo>
                    <a:pt x="733" y="389"/>
                    <a:pt x="731" y="390"/>
                    <a:pt x="731" y="392"/>
                  </a:cubicBezTo>
                  <a:cubicBezTo>
                    <a:pt x="730" y="393"/>
                    <a:pt x="730" y="394"/>
                    <a:pt x="729" y="394"/>
                  </a:cubicBezTo>
                  <a:cubicBezTo>
                    <a:pt x="728" y="395"/>
                    <a:pt x="727" y="396"/>
                    <a:pt x="726" y="397"/>
                  </a:cubicBezTo>
                  <a:cubicBezTo>
                    <a:pt x="726" y="398"/>
                    <a:pt x="726" y="398"/>
                    <a:pt x="725" y="399"/>
                  </a:cubicBezTo>
                  <a:cubicBezTo>
                    <a:pt x="724" y="400"/>
                    <a:pt x="724" y="402"/>
                    <a:pt x="723" y="403"/>
                  </a:cubicBezTo>
                  <a:cubicBezTo>
                    <a:pt x="722" y="404"/>
                    <a:pt x="722" y="404"/>
                    <a:pt x="721" y="405"/>
                  </a:cubicBezTo>
                  <a:cubicBezTo>
                    <a:pt x="720" y="406"/>
                    <a:pt x="720" y="406"/>
                    <a:pt x="719" y="408"/>
                  </a:cubicBezTo>
                  <a:cubicBezTo>
                    <a:pt x="718" y="410"/>
                    <a:pt x="718" y="410"/>
                    <a:pt x="717" y="411"/>
                  </a:cubicBezTo>
                  <a:cubicBezTo>
                    <a:pt x="716" y="413"/>
                    <a:pt x="716" y="415"/>
                    <a:pt x="715" y="416"/>
                  </a:cubicBezTo>
                  <a:cubicBezTo>
                    <a:pt x="715" y="417"/>
                    <a:pt x="714" y="419"/>
                    <a:pt x="714" y="419"/>
                  </a:cubicBezTo>
                  <a:cubicBezTo>
                    <a:pt x="713" y="420"/>
                    <a:pt x="714" y="421"/>
                    <a:pt x="714" y="421"/>
                  </a:cubicBezTo>
                  <a:cubicBezTo>
                    <a:pt x="714" y="422"/>
                    <a:pt x="714" y="422"/>
                    <a:pt x="714" y="422"/>
                  </a:cubicBezTo>
                  <a:cubicBezTo>
                    <a:pt x="714" y="422"/>
                    <a:pt x="714" y="422"/>
                    <a:pt x="713" y="422"/>
                  </a:cubicBezTo>
                  <a:cubicBezTo>
                    <a:pt x="713" y="422"/>
                    <a:pt x="712" y="422"/>
                    <a:pt x="712" y="422"/>
                  </a:cubicBezTo>
                  <a:cubicBezTo>
                    <a:pt x="712" y="423"/>
                    <a:pt x="711" y="423"/>
                    <a:pt x="711" y="424"/>
                  </a:cubicBezTo>
                  <a:cubicBezTo>
                    <a:pt x="712" y="424"/>
                    <a:pt x="712" y="423"/>
                    <a:pt x="712" y="423"/>
                  </a:cubicBezTo>
                  <a:cubicBezTo>
                    <a:pt x="713" y="423"/>
                    <a:pt x="713" y="423"/>
                    <a:pt x="713" y="423"/>
                  </a:cubicBezTo>
                  <a:cubicBezTo>
                    <a:pt x="714" y="422"/>
                    <a:pt x="714" y="422"/>
                    <a:pt x="714" y="422"/>
                  </a:cubicBezTo>
                  <a:cubicBezTo>
                    <a:pt x="714" y="422"/>
                    <a:pt x="715" y="422"/>
                    <a:pt x="715" y="422"/>
                  </a:cubicBezTo>
                  <a:cubicBezTo>
                    <a:pt x="714" y="422"/>
                    <a:pt x="714" y="423"/>
                    <a:pt x="714" y="423"/>
                  </a:cubicBezTo>
                  <a:cubicBezTo>
                    <a:pt x="714" y="423"/>
                    <a:pt x="713" y="424"/>
                    <a:pt x="713" y="424"/>
                  </a:cubicBezTo>
                  <a:cubicBezTo>
                    <a:pt x="713" y="424"/>
                    <a:pt x="713" y="425"/>
                    <a:pt x="712" y="425"/>
                  </a:cubicBezTo>
                  <a:cubicBezTo>
                    <a:pt x="711" y="426"/>
                    <a:pt x="711" y="427"/>
                    <a:pt x="710" y="427"/>
                  </a:cubicBezTo>
                  <a:cubicBezTo>
                    <a:pt x="710" y="428"/>
                    <a:pt x="710" y="428"/>
                    <a:pt x="709" y="428"/>
                  </a:cubicBezTo>
                  <a:cubicBezTo>
                    <a:pt x="709" y="429"/>
                    <a:pt x="708" y="430"/>
                    <a:pt x="708" y="431"/>
                  </a:cubicBezTo>
                  <a:cubicBezTo>
                    <a:pt x="707" y="431"/>
                    <a:pt x="706" y="433"/>
                    <a:pt x="706" y="433"/>
                  </a:cubicBezTo>
                  <a:cubicBezTo>
                    <a:pt x="706" y="434"/>
                    <a:pt x="706" y="434"/>
                    <a:pt x="705" y="435"/>
                  </a:cubicBezTo>
                  <a:cubicBezTo>
                    <a:pt x="705" y="436"/>
                    <a:pt x="704" y="437"/>
                    <a:pt x="703" y="438"/>
                  </a:cubicBezTo>
                  <a:cubicBezTo>
                    <a:pt x="703" y="439"/>
                    <a:pt x="702" y="440"/>
                    <a:pt x="702" y="441"/>
                  </a:cubicBezTo>
                  <a:cubicBezTo>
                    <a:pt x="702" y="441"/>
                    <a:pt x="701" y="443"/>
                    <a:pt x="701" y="444"/>
                  </a:cubicBezTo>
                  <a:cubicBezTo>
                    <a:pt x="700" y="444"/>
                    <a:pt x="700" y="446"/>
                    <a:pt x="700" y="446"/>
                  </a:cubicBezTo>
                  <a:cubicBezTo>
                    <a:pt x="699" y="446"/>
                    <a:pt x="699" y="447"/>
                    <a:pt x="699" y="447"/>
                  </a:cubicBezTo>
                  <a:cubicBezTo>
                    <a:pt x="699" y="448"/>
                    <a:pt x="699" y="449"/>
                    <a:pt x="699" y="449"/>
                  </a:cubicBezTo>
                  <a:cubicBezTo>
                    <a:pt x="698" y="449"/>
                    <a:pt x="698" y="450"/>
                    <a:pt x="697" y="451"/>
                  </a:cubicBezTo>
                  <a:cubicBezTo>
                    <a:pt x="697" y="452"/>
                    <a:pt x="695" y="454"/>
                    <a:pt x="695" y="455"/>
                  </a:cubicBezTo>
                  <a:cubicBezTo>
                    <a:pt x="694" y="455"/>
                    <a:pt x="694" y="457"/>
                    <a:pt x="694" y="457"/>
                  </a:cubicBezTo>
                  <a:cubicBezTo>
                    <a:pt x="693" y="458"/>
                    <a:pt x="692" y="460"/>
                    <a:pt x="692" y="461"/>
                  </a:cubicBezTo>
                  <a:cubicBezTo>
                    <a:pt x="691" y="462"/>
                    <a:pt x="690" y="463"/>
                    <a:pt x="690" y="463"/>
                  </a:cubicBezTo>
                  <a:cubicBezTo>
                    <a:pt x="689" y="464"/>
                    <a:pt x="689" y="464"/>
                    <a:pt x="689" y="465"/>
                  </a:cubicBezTo>
                  <a:cubicBezTo>
                    <a:pt x="688" y="467"/>
                    <a:pt x="688" y="467"/>
                    <a:pt x="687" y="468"/>
                  </a:cubicBezTo>
                  <a:cubicBezTo>
                    <a:pt x="687" y="469"/>
                    <a:pt x="686" y="469"/>
                    <a:pt x="686" y="470"/>
                  </a:cubicBezTo>
                  <a:cubicBezTo>
                    <a:pt x="685" y="471"/>
                    <a:pt x="685" y="471"/>
                    <a:pt x="684" y="472"/>
                  </a:cubicBezTo>
                  <a:cubicBezTo>
                    <a:pt x="683" y="474"/>
                    <a:pt x="683" y="475"/>
                    <a:pt x="682" y="476"/>
                  </a:cubicBezTo>
                  <a:cubicBezTo>
                    <a:pt x="681" y="477"/>
                    <a:pt x="680" y="480"/>
                    <a:pt x="679" y="480"/>
                  </a:cubicBezTo>
                  <a:cubicBezTo>
                    <a:pt x="679" y="481"/>
                    <a:pt x="678" y="481"/>
                    <a:pt x="678" y="482"/>
                  </a:cubicBezTo>
                  <a:cubicBezTo>
                    <a:pt x="677" y="483"/>
                    <a:pt x="677" y="484"/>
                    <a:pt x="677" y="485"/>
                  </a:cubicBezTo>
                  <a:cubicBezTo>
                    <a:pt x="676" y="485"/>
                    <a:pt x="676" y="486"/>
                    <a:pt x="675" y="486"/>
                  </a:cubicBezTo>
                  <a:cubicBezTo>
                    <a:pt x="675" y="487"/>
                    <a:pt x="675" y="487"/>
                    <a:pt x="674" y="488"/>
                  </a:cubicBezTo>
                  <a:cubicBezTo>
                    <a:pt x="674" y="488"/>
                    <a:pt x="673" y="490"/>
                    <a:pt x="672" y="491"/>
                  </a:cubicBezTo>
                  <a:cubicBezTo>
                    <a:pt x="672" y="491"/>
                    <a:pt x="672" y="491"/>
                    <a:pt x="671" y="492"/>
                  </a:cubicBezTo>
                  <a:cubicBezTo>
                    <a:pt x="671" y="493"/>
                    <a:pt x="670" y="494"/>
                    <a:pt x="670" y="494"/>
                  </a:cubicBezTo>
                  <a:cubicBezTo>
                    <a:pt x="670" y="495"/>
                    <a:pt x="670" y="495"/>
                    <a:pt x="669" y="495"/>
                  </a:cubicBezTo>
                  <a:cubicBezTo>
                    <a:pt x="668" y="496"/>
                    <a:pt x="668" y="496"/>
                    <a:pt x="668" y="497"/>
                  </a:cubicBezTo>
                  <a:cubicBezTo>
                    <a:pt x="667" y="497"/>
                    <a:pt x="667" y="499"/>
                    <a:pt x="666" y="499"/>
                  </a:cubicBezTo>
                  <a:cubicBezTo>
                    <a:pt x="665" y="500"/>
                    <a:pt x="665" y="500"/>
                    <a:pt x="664" y="501"/>
                  </a:cubicBezTo>
                  <a:cubicBezTo>
                    <a:pt x="663" y="502"/>
                    <a:pt x="663" y="503"/>
                    <a:pt x="663" y="503"/>
                  </a:cubicBezTo>
                  <a:cubicBezTo>
                    <a:pt x="662" y="504"/>
                    <a:pt x="661" y="504"/>
                    <a:pt x="661" y="505"/>
                  </a:cubicBezTo>
                  <a:cubicBezTo>
                    <a:pt x="660" y="506"/>
                    <a:pt x="660" y="506"/>
                    <a:pt x="659" y="507"/>
                  </a:cubicBezTo>
                  <a:cubicBezTo>
                    <a:pt x="658" y="508"/>
                    <a:pt x="658" y="508"/>
                    <a:pt x="657" y="509"/>
                  </a:cubicBezTo>
                  <a:cubicBezTo>
                    <a:pt x="657" y="509"/>
                    <a:pt x="657" y="510"/>
                    <a:pt x="656" y="510"/>
                  </a:cubicBezTo>
                  <a:cubicBezTo>
                    <a:pt x="655" y="511"/>
                    <a:pt x="655" y="511"/>
                    <a:pt x="654" y="511"/>
                  </a:cubicBezTo>
                  <a:cubicBezTo>
                    <a:pt x="653" y="511"/>
                    <a:pt x="653" y="510"/>
                    <a:pt x="652" y="511"/>
                  </a:cubicBezTo>
                  <a:cubicBezTo>
                    <a:pt x="650" y="512"/>
                    <a:pt x="650" y="512"/>
                    <a:pt x="650" y="512"/>
                  </a:cubicBezTo>
                  <a:cubicBezTo>
                    <a:pt x="649" y="513"/>
                    <a:pt x="649" y="514"/>
                    <a:pt x="648" y="515"/>
                  </a:cubicBezTo>
                  <a:cubicBezTo>
                    <a:pt x="647" y="516"/>
                    <a:pt x="648" y="516"/>
                    <a:pt x="647" y="517"/>
                  </a:cubicBezTo>
                  <a:cubicBezTo>
                    <a:pt x="646" y="519"/>
                    <a:pt x="643" y="519"/>
                    <a:pt x="643" y="520"/>
                  </a:cubicBezTo>
                  <a:cubicBezTo>
                    <a:pt x="643" y="520"/>
                    <a:pt x="643" y="520"/>
                    <a:pt x="642" y="521"/>
                  </a:cubicBezTo>
                  <a:cubicBezTo>
                    <a:pt x="641" y="521"/>
                    <a:pt x="641" y="521"/>
                    <a:pt x="641" y="522"/>
                  </a:cubicBezTo>
                  <a:cubicBezTo>
                    <a:pt x="640" y="522"/>
                    <a:pt x="638" y="524"/>
                    <a:pt x="638" y="524"/>
                  </a:cubicBezTo>
                  <a:cubicBezTo>
                    <a:pt x="638" y="524"/>
                    <a:pt x="637" y="524"/>
                    <a:pt x="637" y="524"/>
                  </a:cubicBezTo>
                  <a:cubicBezTo>
                    <a:pt x="637" y="525"/>
                    <a:pt x="636" y="525"/>
                    <a:pt x="635" y="525"/>
                  </a:cubicBezTo>
                  <a:cubicBezTo>
                    <a:pt x="635" y="525"/>
                    <a:pt x="634" y="526"/>
                    <a:pt x="634" y="527"/>
                  </a:cubicBezTo>
                  <a:cubicBezTo>
                    <a:pt x="634" y="527"/>
                    <a:pt x="634" y="527"/>
                    <a:pt x="634" y="527"/>
                  </a:cubicBezTo>
                  <a:cubicBezTo>
                    <a:pt x="634" y="528"/>
                    <a:pt x="634" y="528"/>
                    <a:pt x="633" y="528"/>
                  </a:cubicBezTo>
                  <a:cubicBezTo>
                    <a:pt x="632" y="528"/>
                    <a:pt x="631" y="529"/>
                    <a:pt x="631" y="530"/>
                  </a:cubicBezTo>
                  <a:cubicBezTo>
                    <a:pt x="630" y="530"/>
                    <a:pt x="631" y="531"/>
                    <a:pt x="631" y="532"/>
                  </a:cubicBezTo>
                  <a:cubicBezTo>
                    <a:pt x="631" y="532"/>
                    <a:pt x="630" y="532"/>
                    <a:pt x="630" y="533"/>
                  </a:cubicBezTo>
                  <a:cubicBezTo>
                    <a:pt x="629" y="533"/>
                    <a:pt x="629" y="532"/>
                    <a:pt x="629" y="533"/>
                  </a:cubicBezTo>
                  <a:cubicBezTo>
                    <a:pt x="629" y="534"/>
                    <a:pt x="629" y="534"/>
                    <a:pt x="628" y="534"/>
                  </a:cubicBezTo>
                  <a:cubicBezTo>
                    <a:pt x="627" y="535"/>
                    <a:pt x="628" y="535"/>
                    <a:pt x="627" y="535"/>
                  </a:cubicBezTo>
                  <a:cubicBezTo>
                    <a:pt x="627" y="536"/>
                    <a:pt x="627" y="537"/>
                    <a:pt x="626" y="537"/>
                  </a:cubicBezTo>
                  <a:cubicBezTo>
                    <a:pt x="625" y="538"/>
                    <a:pt x="626" y="538"/>
                    <a:pt x="625" y="538"/>
                  </a:cubicBezTo>
                  <a:cubicBezTo>
                    <a:pt x="624" y="539"/>
                    <a:pt x="625" y="539"/>
                    <a:pt x="624" y="539"/>
                  </a:cubicBezTo>
                  <a:cubicBezTo>
                    <a:pt x="624" y="540"/>
                    <a:pt x="624" y="540"/>
                    <a:pt x="623" y="541"/>
                  </a:cubicBezTo>
                  <a:cubicBezTo>
                    <a:pt x="623" y="541"/>
                    <a:pt x="623" y="541"/>
                    <a:pt x="622" y="541"/>
                  </a:cubicBezTo>
                  <a:cubicBezTo>
                    <a:pt x="622" y="542"/>
                    <a:pt x="621" y="542"/>
                    <a:pt x="621" y="543"/>
                  </a:cubicBezTo>
                  <a:cubicBezTo>
                    <a:pt x="620" y="544"/>
                    <a:pt x="620" y="543"/>
                    <a:pt x="620" y="544"/>
                  </a:cubicBezTo>
                  <a:cubicBezTo>
                    <a:pt x="619" y="545"/>
                    <a:pt x="620" y="546"/>
                    <a:pt x="619" y="546"/>
                  </a:cubicBezTo>
                  <a:cubicBezTo>
                    <a:pt x="618" y="547"/>
                    <a:pt x="618" y="548"/>
                    <a:pt x="618" y="548"/>
                  </a:cubicBezTo>
                  <a:cubicBezTo>
                    <a:pt x="618" y="548"/>
                    <a:pt x="618" y="549"/>
                    <a:pt x="617" y="549"/>
                  </a:cubicBezTo>
                  <a:cubicBezTo>
                    <a:pt x="616" y="550"/>
                    <a:pt x="616" y="550"/>
                    <a:pt x="615" y="551"/>
                  </a:cubicBezTo>
                  <a:cubicBezTo>
                    <a:pt x="614" y="551"/>
                    <a:pt x="614" y="551"/>
                    <a:pt x="613" y="552"/>
                  </a:cubicBezTo>
                  <a:cubicBezTo>
                    <a:pt x="613" y="553"/>
                    <a:pt x="613" y="553"/>
                    <a:pt x="613" y="554"/>
                  </a:cubicBezTo>
                  <a:cubicBezTo>
                    <a:pt x="612" y="554"/>
                    <a:pt x="611" y="554"/>
                    <a:pt x="610" y="555"/>
                  </a:cubicBezTo>
                  <a:cubicBezTo>
                    <a:pt x="610" y="556"/>
                    <a:pt x="610" y="556"/>
                    <a:pt x="609" y="557"/>
                  </a:cubicBezTo>
                  <a:cubicBezTo>
                    <a:pt x="609" y="558"/>
                    <a:pt x="609" y="558"/>
                    <a:pt x="608" y="559"/>
                  </a:cubicBezTo>
                  <a:cubicBezTo>
                    <a:pt x="607" y="560"/>
                    <a:pt x="607" y="560"/>
                    <a:pt x="607" y="560"/>
                  </a:cubicBezTo>
                  <a:cubicBezTo>
                    <a:pt x="606" y="561"/>
                    <a:pt x="606" y="561"/>
                    <a:pt x="605" y="562"/>
                  </a:cubicBezTo>
                  <a:cubicBezTo>
                    <a:pt x="605" y="562"/>
                    <a:pt x="605" y="562"/>
                    <a:pt x="604" y="563"/>
                  </a:cubicBezTo>
                  <a:cubicBezTo>
                    <a:pt x="603" y="563"/>
                    <a:pt x="602" y="564"/>
                    <a:pt x="602" y="565"/>
                  </a:cubicBezTo>
                  <a:cubicBezTo>
                    <a:pt x="601" y="565"/>
                    <a:pt x="601" y="565"/>
                    <a:pt x="601" y="566"/>
                  </a:cubicBezTo>
                  <a:cubicBezTo>
                    <a:pt x="601" y="566"/>
                    <a:pt x="601" y="566"/>
                    <a:pt x="600" y="567"/>
                  </a:cubicBezTo>
                  <a:cubicBezTo>
                    <a:pt x="600" y="567"/>
                    <a:pt x="599" y="567"/>
                    <a:pt x="599" y="568"/>
                  </a:cubicBezTo>
                  <a:cubicBezTo>
                    <a:pt x="599" y="568"/>
                    <a:pt x="598" y="568"/>
                    <a:pt x="598" y="569"/>
                  </a:cubicBezTo>
                  <a:cubicBezTo>
                    <a:pt x="597" y="569"/>
                    <a:pt x="598" y="569"/>
                    <a:pt x="597" y="570"/>
                  </a:cubicBezTo>
                  <a:cubicBezTo>
                    <a:pt x="596" y="570"/>
                    <a:pt x="597" y="570"/>
                    <a:pt x="597" y="571"/>
                  </a:cubicBezTo>
                  <a:cubicBezTo>
                    <a:pt x="596" y="571"/>
                    <a:pt x="595" y="572"/>
                    <a:pt x="595" y="572"/>
                  </a:cubicBezTo>
                  <a:cubicBezTo>
                    <a:pt x="595" y="572"/>
                    <a:pt x="595" y="572"/>
                    <a:pt x="594" y="573"/>
                  </a:cubicBezTo>
                  <a:cubicBezTo>
                    <a:pt x="594" y="574"/>
                    <a:pt x="593" y="574"/>
                    <a:pt x="592" y="574"/>
                  </a:cubicBezTo>
                  <a:cubicBezTo>
                    <a:pt x="592" y="575"/>
                    <a:pt x="592" y="575"/>
                    <a:pt x="592" y="576"/>
                  </a:cubicBezTo>
                  <a:cubicBezTo>
                    <a:pt x="591" y="576"/>
                    <a:pt x="592" y="576"/>
                    <a:pt x="591" y="577"/>
                  </a:cubicBezTo>
                  <a:cubicBezTo>
                    <a:pt x="591" y="577"/>
                    <a:pt x="591" y="577"/>
                    <a:pt x="590" y="578"/>
                  </a:cubicBezTo>
                  <a:cubicBezTo>
                    <a:pt x="590" y="578"/>
                    <a:pt x="590" y="578"/>
                    <a:pt x="589" y="578"/>
                  </a:cubicBezTo>
                  <a:cubicBezTo>
                    <a:pt x="588" y="579"/>
                    <a:pt x="589" y="578"/>
                    <a:pt x="588" y="579"/>
                  </a:cubicBezTo>
                  <a:cubicBezTo>
                    <a:pt x="588" y="579"/>
                    <a:pt x="588" y="580"/>
                    <a:pt x="587" y="580"/>
                  </a:cubicBezTo>
                  <a:cubicBezTo>
                    <a:pt x="586" y="580"/>
                    <a:pt x="586" y="580"/>
                    <a:pt x="586" y="581"/>
                  </a:cubicBezTo>
                  <a:cubicBezTo>
                    <a:pt x="585" y="581"/>
                    <a:pt x="585" y="581"/>
                    <a:pt x="584" y="582"/>
                  </a:cubicBezTo>
                  <a:cubicBezTo>
                    <a:pt x="583" y="583"/>
                    <a:pt x="583" y="584"/>
                    <a:pt x="582" y="585"/>
                  </a:cubicBezTo>
                  <a:cubicBezTo>
                    <a:pt x="582" y="585"/>
                    <a:pt x="581" y="585"/>
                    <a:pt x="581" y="585"/>
                  </a:cubicBezTo>
                  <a:cubicBezTo>
                    <a:pt x="580" y="586"/>
                    <a:pt x="580" y="586"/>
                    <a:pt x="579" y="587"/>
                  </a:cubicBezTo>
                  <a:cubicBezTo>
                    <a:pt x="578" y="587"/>
                    <a:pt x="579" y="587"/>
                    <a:pt x="577" y="588"/>
                  </a:cubicBezTo>
                  <a:cubicBezTo>
                    <a:pt x="575" y="588"/>
                    <a:pt x="574" y="589"/>
                    <a:pt x="573" y="589"/>
                  </a:cubicBezTo>
                  <a:cubicBezTo>
                    <a:pt x="572" y="590"/>
                    <a:pt x="571" y="590"/>
                    <a:pt x="571" y="590"/>
                  </a:cubicBezTo>
                  <a:cubicBezTo>
                    <a:pt x="571" y="591"/>
                    <a:pt x="570" y="591"/>
                    <a:pt x="570" y="592"/>
                  </a:cubicBezTo>
                  <a:cubicBezTo>
                    <a:pt x="570" y="592"/>
                    <a:pt x="570" y="592"/>
                    <a:pt x="570" y="593"/>
                  </a:cubicBezTo>
                  <a:cubicBezTo>
                    <a:pt x="569" y="594"/>
                    <a:pt x="568" y="595"/>
                    <a:pt x="568" y="596"/>
                  </a:cubicBezTo>
                  <a:cubicBezTo>
                    <a:pt x="567" y="597"/>
                    <a:pt x="567" y="597"/>
                    <a:pt x="566" y="598"/>
                  </a:cubicBezTo>
                  <a:cubicBezTo>
                    <a:pt x="566" y="598"/>
                    <a:pt x="566" y="599"/>
                    <a:pt x="565" y="599"/>
                  </a:cubicBezTo>
                  <a:cubicBezTo>
                    <a:pt x="563" y="600"/>
                    <a:pt x="562" y="601"/>
                    <a:pt x="561" y="602"/>
                  </a:cubicBezTo>
                  <a:cubicBezTo>
                    <a:pt x="561" y="602"/>
                    <a:pt x="561" y="602"/>
                    <a:pt x="560" y="603"/>
                  </a:cubicBezTo>
                  <a:cubicBezTo>
                    <a:pt x="559" y="603"/>
                    <a:pt x="558" y="605"/>
                    <a:pt x="557" y="605"/>
                  </a:cubicBezTo>
                  <a:cubicBezTo>
                    <a:pt x="557" y="606"/>
                    <a:pt x="556" y="606"/>
                    <a:pt x="555" y="607"/>
                  </a:cubicBezTo>
                  <a:cubicBezTo>
                    <a:pt x="555" y="607"/>
                    <a:pt x="554" y="608"/>
                    <a:pt x="553" y="608"/>
                  </a:cubicBezTo>
                  <a:cubicBezTo>
                    <a:pt x="552" y="608"/>
                    <a:pt x="552" y="608"/>
                    <a:pt x="552" y="608"/>
                  </a:cubicBezTo>
                  <a:cubicBezTo>
                    <a:pt x="551" y="609"/>
                    <a:pt x="550" y="609"/>
                    <a:pt x="550" y="610"/>
                  </a:cubicBezTo>
                  <a:cubicBezTo>
                    <a:pt x="550" y="610"/>
                    <a:pt x="549" y="611"/>
                    <a:pt x="548" y="612"/>
                  </a:cubicBezTo>
                  <a:cubicBezTo>
                    <a:pt x="548" y="612"/>
                    <a:pt x="548" y="613"/>
                    <a:pt x="547" y="613"/>
                  </a:cubicBezTo>
                  <a:cubicBezTo>
                    <a:pt x="546" y="614"/>
                    <a:pt x="546" y="614"/>
                    <a:pt x="545" y="614"/>
                  </a:cubicBezTo>
                  <a:cubicBezTo>
                    <a:pt x="543" y="615"/>
                    <a:pt x="543" y="616"/>
                    <a:pt x="543" y="616"/>
                  </a:cubicBezTo>
                  <a:cubicBezTo>
                    <a:pt x="542" y="616"/>
                    <a:pt x="542" y="617"/>
                    <a:pt x="541" y="617"/>
                  </a:cubicBezTo>
                  <a:cubicBezTo>
                    <a:pt x="541" y="617"/>
                    <a:pt x="540" y="618"/>
                    <a:pt x="540" y="618"/>
                  </a:cubicBezTo>
                  <a:cubicBezTo>
                    <a:pt x="540" y="618"/>
                    <a:pt x="539" y="618"/>
                    <a:pt x="539" y="618"/>
                  </a:cubicBezTo>
                  <a:cubicBezTo>
                    <a:pt x="539" y="618"/>
                    <a:pt x="539" y="618"/>
                    <a:pt x="539" y="619"/>
                  </a:cubicBezTo>
                  <a:cubicBezTo>
                    <a:pt x="538" y="619"/>
                    <a:pt x="539" y="619"/>
                    <a:pt x="538" y="620"/>
                  </a:cubicBezTo>
                  <a:cubicBezTo>
                    <a:pt x="537" y="620"/>
                    <a:pt x="536" y="620"/>
                    <a:pt x="535" y="621"/>
                  </a:cubicBezTo>
                  <a:cubicBezTo>
                    <a:pt x="535" y="621"/>
                    <a:pt x="534" y="622"/>
                    <a:pt x="533" y="623"/>
                  </a:cubicBezTo>
                  <a:cubicBezTo>
                    <a:pt x="532" y="624"/>
                    <a:pt x="532" y="624"/>
                    <a:pt x="531" y="625"/>
                  </a:cubicBezTo>
                  <a:cubicBezTo>
                    <a:pt x="530" y="626"/>
                    <a:pt x="528" y="627"/>
                    <a:pt x="528" y="627"/>
                  </a:cubicBezTo>
                  <a:cubicBezTo>
                    <a:pt x="527" y="627"/>
                    <a:pt x="527" y="628"/>
                    <a:pt x="527" y="628"/>
                  </a:cubicBezTo>
                  <a:cubicBezTo>
                    <a:pt x="527" y="628"/>
                    <a:pt x="526" y="629"/>
                    <a:pt x="526" y="629"/>
                  </a:cubicBezTo>
                  <a:cubicBezTo>
                    <a:pt x="525" y="629"/>
                    <a:pt x="525" y="628"/>
                    <a:pt x="524" y="629"/>
                  </a:cubicBezTo>
                  <a:cubicBezTo>
                    <a:pt x="524" y="629"/>
                    <a:pt x="524" y="630"/>
                    <a:pt x="523" y="630"/>
                  </a:cubicBezTo>
                  <a:cubicBezTo>
                    <a:pt x="522" y="631"/>
                    <a:pt x="522" y="631"/>
                    <a:pt x="522" y="632"/>
                  </a:cubicBezTo>
                  <a:cubicBezTo>
                    <a:pt x="521" y="632"/>
                    <a:pt x="521" y="632"/>
                    <a:pt x="520" y="632"/>
                  </a:cubicBezTo>
                  <a:cubicBezTo>
                    <a:pt x="519" y="633"/>
                    <a:pt x="519" y="633"/>
                    <a:pt x="519" y="633"/>
                  </a:cubicBezTo>
                  <a:cubicBezTo>
                    <a:pt x="518" y="633"/>
                    <a:pt x="518" y="633"/>
                    <a:pt x="517" y="634"/>
                  </a:cubicBezTo>
                  <a:cubicBezTo>
                    <a:pt x="516" y="635"/>
                    <a:pt x="515" y="635"/>
                    <a:pt x="514" y="635"/>
                  </a:cubicBezTo>
                  <a:cubicBezTo>
                    <a:pt x="512" y="636"/>
                    <a:pt x="513" y="636"/>
                    <a:pt x="512" y="636"/>
                  </a:cubicBezTo>
                  <a:cubicBezTo>
                    <a:pt x="511" y="637"/>
                    <a:pt x="511" y="637"/>
                    <a:pt x="510" y="637"/>
                  </a:cubicBezTo>
                  <a:cubicBezTo>
                    <a:pt x="509" y="638"/>
                    <a:pt x="506" y="639"/>
                    <a:pt x="506" y="639"/>
                  </a:cubicBezTo>
                  <a:cubicBezTo>
                    <a:pt x="505" y="639"/>
                    <a:pt x="505" y="639"/>
                    <a:pt x="504" y="639"/>
                  </a:cubicBezTo>
                  <a:cubicBezTo>
                    <a:pt x="503" y="639"/>
                    <a:pt x="503" y="640"/>
                    <a:pt x="502" y="640"/>
                  </a:cubicBezTo>
                  <a:cubicBezTo>
                    <a:pt x="501" y="641"/>
                    <a:pt x="502" y="641"/>
                    <a:pt x="501" y="641"/>
                  </a:cubicBezTo>
                  <a:cubicBezTo>
                    <a:pt x="500" y="642"/>
                    <a:pt x="499" y="643"/>
                    <a:pt x="498" y="643"/>
                  </a:cubicBezTo>
                  <a:cubicBezTo>
                    <a:pt x="497" y="643"/>
                    <a:pt x="496" y="644"/>
                    <a:pt x="496" y="644"/>
                  </a:cubicBezTo>
                  <a:cubicBezTo>
                    <a:pt x="495" y="644"/>
                    <a:pt x="495" y="645"/>
                    <a:pt x="494" y="645"/>
                  </a:cubicBezTo>
                  <a:cubicBezTo>
                    <a:pt x="493" y="646"/>
                    <a:pt x="493" y="646"/>
                    <a:pt x="492" y="646"/>
                  </a:cubicBezTo>
                  <a:cubicBezTo>
                    <a:pt x="492" y="646"/>
                    <a:pt x="491" y="646"/>
                    <a:pt x="490" y="646"/>
                  </a:cubicBezTo>
                  <a:cubicBezTo>
                    <a:pt x="490" y="647"/>
                    <a:pt x="489" y="647"/>
                    <a:pt x="489" y="646"/>
                  </a:cubicBezTo>
                  <a:cubicBezTo>
                    <a:pt x="488" y="646"/>
                    <a:pt x="487" y="646"/>
                    <a:pt x="487" y="646"/>
                  </a:cubicBezTo>
                  <a:cubicBezTo>
                    <a:pt x="486" y="645"/>
                    <a:pt x="484" y="646"/>
                    <a:pt x="483" y="646"/>
                  </a:cubicBezTo>
                  <a:cubicBezTo>
                    <a:pt x="483" y="646"/>
                    <a:pt x="483" y="646"/>
                    <a:pt x="481" y="646"/>
                  </a:cubicBezTo>
                  <a:cubicBezTo>
                    <a:pt x="480" y="645"/>
                    <a:pt x="480" y="646"/>
                    <a:pt x="478" y="645"/>
                  </a:cubicBezTo>
                  <a:cubicBezTo>
                    <a:pt x="477" y="644"/>
                    <a:pt x="476" y="644"/>
                    <a:pt x="475" y="643"/>
                  </a:cubicBezTo>
                  <a:cubicBezTo>
                    <a:pt x="474" y="643"/>
                    <a:pt x="474" y="643"/>
                    <a:pt x="473" y="643"/>
                  </a:cubicBezTo>
                  <a:cubicBezTo>
                    <a:pt x="471" y="643"/>
                    <a:pt x="470" y="642"/>
                    <a:pt x="469" y="642"/>
                  </a:cubicBezTo>
                  <a:cubicBezTo>
                    <a:pt x="468" y="642"/>
                    <a:pt x="467" y="643"/>
                    <a:pt x="466" y="643"/>
                  </a:cubicBezTo>
                  <a:cubicBezTo>
                    <a:pt x="465" y="643"/>
                    <a:pt x="465" y="643"/>
                    <a:pt x="463" y="643"/>
                  </a:cubicBezTo>
                  <a:cubicBezTo>
                    <a:pt x="461" y="643"/>
                    <a:pt x="461" y="643"/>
                    <a:pt x="460" y="644"/>
                  </a:cubicBezTo>
                  <a:cubicBezTo>
                    <a:pt x="459" y="644"/>
                    <a:pt x="456" y="645"/>
                    <a:pt x="455" y="646"/>
                  </a:cubicBezTo>
                  <a:cubicBezTo>
                    <a:pt x="454" y="646"/>
                    <a:pt x="454" y="646"/>
                    <a:pt x="453" y="647"/>
                  </a:cubicBezTo>
                  <a:cubicBezTo>
                    <a:pt x="452" y="648"/>
                    <a:pt x="452" y="648"/>
                    <a:pt x="451" y="649"/>
                  </a:cubicBezTo>
                  <a:cubicBezTo>
                    <a:pt x="451" y="649"/>
                    <a:pt x="450" y="651"/>
                    <a:pt x="450" y="651"/>
                  </a:cubicBezTo>
                  <a:cubicBezTo>
                    <a:pt x="450" y="651"/>
                    <a:pt x="449" y="651"/>
                    <a:pt x="449" y="651"/>
                  </a:cubicBezTo>
                  <a:cubicBezTo>
                    <a:pt x="449" y="651"/>
                    <a:pt x="447" y="651"/>
                    <a:pt x="448" y="651"/>
                  </a:cubicBezTo>
                  <a:cubicBezTo>
                    <a:pt x="448" y="652"/>
                    <a:pt x="449" y="653"/>
                    <a:pt x="449" y="653"/>
                  </a:cubicBezTo>
                  <a:cubicBezTo>
                    <a:pt x="449" y="653"/>
                    <a:pt x="450" y="653"/>
                    <a:pt x="449" y="653"/>
                  </a:cubicBezTo>
                  <a:cubicBezTo>
                    <a:pt x="449" y="653"/>
                    <a:pt x="449" y="654"/>
                    <a:pt x="449" y="654"/>
                  </a:cubicBezTo>
                  <a:cubicBezTo>
                    <a:pt x="448" y="654"/>
                    <a:pt x="449" y="655"/>
                    <a:pt x="448" y="655"/>
                  </a:cubicBezTo>
                  <a:cubicBezTo>
                    <a:pt x="448" y="656"/>
                    <a:pt x="447" y="656"/>
                    <a:pt x="448" y="657"/>
                  </a:cubicBezTo>
                  <a:cubicBezTo>
                    <a:pt x="449" y="657"/>
                    <a:pt x="449" y="657"/>
                    <a:pt x="449" y="657"/>
                  </a:cubicBezTo>
                  <a:cubicBezTo>
                    <a:pt x="450" y="657"/>
                    <a:pt x="450" y="657"/>
                    <a:pt x="450" y="658"/>
                  </a:cubicBezTo>
                  <a:cubicBezTo>
                    <a:pt x="451" y="658"/>
                    <a:pt x="451" y="659"/>
                    <a:pt x="451" y="659"/>
                  </a:cubicBezTo>
                  <a:cubicBezTo>
                    <a:pt x="452" y="660"/>
                    <a:pt x="452" y="660"/>
                    <a:pt x="452" y="660"/>
                  </a:cubicBezTo>
                  <a:cubicBezTo>
                    <a:pt x="452" y="661"/>
                    <a:pt x="452" y="662"/>
                    <a:pt x="452" y="662"/>
                  </a:cubicBezTo>
                  <a:cubicBezTo>
                    <a:pt x="452" y="662"/>
                    <a:pt x="452" y="662"/>
                    <a:pt x="451" y="662"/>
                  </a:cubicBezTo>
                  <a:cubicBezTo>
                    <a:pt x="451" y="662"/>
                    <a:pt x="449" y="662"/>
                    <a:pt x="449" y="662"/>
                  </a:cubicBezTo>
                  <a:cubicBezTo>
                    <a:pt x="449" y="662"/>
                    <a:pt x="449" y="663"/>
                    <a:pt x="448" y="663"/>
                  </a:cubicBezTo>
                  <a:cubicBezTo>
                    <a:pt x="447" y="663"/>
                    <a:pt x="446" y="663"/>
                    <a:pt x="445" y="663"/>
                  </a:cubicBezTo>
                  <a:cubicBezTo>
                    <a:pt x="444" y="663"/>
                    <a:pt x="444" y="662"/>
                    <a:pt x="443" y="662"/>
                  </a:cubicBezTo>
                  <a:cubicBezTo>
                    <a:pt x="442" y="662"/>
                    <a:pt x="442" y="662"/>
                    <a:pt x="441" y="662"/>
                  </a:cubicBezTo>
                  <a:cubicBezTo>
                    <a:pt x="440" y="662"/>
                    <a:pt x="439" y="662"/>
                    <a:pt x="438" y="662"/>
                  </a:cubicBezTo>
                  <a:cubicBezTo>
                    <a:pt x="437" y="662"/>
                    <a:pt x="437" y="662"/>
                    <a:pt x="436" y="662"/>
                  </a:cubicBezTo>
                  <a:cubicBezTo>
                    <a:pt x="436" y="661"/>
                    <a:pt x="436" y="661"/>
                    <a:pt x="435" y="661"/>
                  </a:cubicBezTo>
                  <a:cubicBezTo>
                    <a:pt x="434" y="660"/>
                    <a:pt x="434" y="660"/>
                    <a:pt x="433" y="659"/>
                  </a:cubicBezTo>
                  <a:cubicBezTo>
                    <a:pt x="432" y="659"/>
                    <a:pt x="431" y="659"/>
                    <a:pt x="430" y="658"/>
                  </a:cubicBezTo>
                  <a:cubicBezTo>
                    <a:pt x="429" y="658"/>
                    <a:pt x="429" y="658"/>
                    <a:pt x="428" y="658"/>
                  </a:cubicBezTo>
                  <a:cubicBezTo>
                    <a:pt x="427" y="658"/>
                    <a:pt x="427" y="658"/>
                    <a:pt x="426" y="658"/>
                  </a:cubicBezTo>
                  <a:cubicBezTo>
                    <a:pt x="424" y="658"/>
                    <a:pt x="423" y="658"/>
                    <a:pt x="422" y="658"/>
                  </a:cubicBezTo>
                  <a:cubicBezTo>
                    <a:pt x="421" y="658"/>
                    <a:pt x="419" y="659"/>
                    <a:pt x="419" y="659"/>
                  </a:cubicBezTo>
                  <a:cubicBezTo>
                    <a:pt x="418" y="659"/>
                    <a:pt x="418" y="659"/>
                    <a:pt x="417" y="659"/>
                  </a:cubicBezTo>
                  <a:cubicBezTo>
                    <a:pt x="416" y="659"/>
                    <a:pt x="415" y="659"/>
                    <a:pt x="415" y="660"/>
                  </a:cubicBezTo>
                  <a:cubicBezTo>
                    <a:pt x="415" y="660"/>
                    <a:pt x="414" y="661"/>
                    <a:pt x="415" y="661"/>
                  </a:cubicBezTo>
                  <a:cubicBezTo>
                    <a:pt x="415" y="662"/>
                    <a:pt x="415" y="662"/>
                    <a:pt x="415" y="663"/>
                  </a:cubicBezTo>
                  <a:cubicBezTo>
                    <a:pt x="415" y="664"/>
                    <a:pt x="415" y="664"/>
                    <a:pt x="414" y="665"/>
                  </a:cubicBezTo>
                  <a:cubicBezTo>
                    <a:pt x="413" y="665"/>
                    <a:pt x="412" y="667"/>
                    <a:pt x="411" y="668"/>
                  </a:cubicBezTo>
                  <a:cubicBezTo>
                    <a:pt x="411" y="668"/>
                    <a:pt x="410" y="668"/>
                    <a:pt x="410" y="669"/>
                  </a:cubicBezTo>
                  <a:cubicBezTo>
                    <a:pt x="410" y="669"/>
                    <a:pt x="410" y="670"/>
                    <a:pt x="410" y="670"/>
                  </a:cubicBezTo>
                  <a:cubicBezTo>
                    <a:pt x="411" y="670"/>
                    <a:pt x="411" y="670"/>
                    <a:pt x="412" y="671"/>
                  </a:cubicBezTo>
                  <a:cubicBezTo>
                    <a:pt x="412" y="671"/>
                    <a:pt x="410" y="672"/>
                    <a:pt x="410" y="672"/>
                  </a:cubicBezTo>
                  <a:cubicBezTo>
                    <a:pt x="410" y="672"/>
                    <a:pt x="410" y="672"/>
                    <a:pt x="410" y="672"/>
                  </a:cubicBezTo>
                  <a:cubicBezTo>
                    <a:pt x="410" y="672"/>
                    <a:pt x="410" y="673"/>
                    <a:pt x="409" y="672"/>
                  </a:cubicBezTo>
                  <a:cubicBezTo>
                    <a:pt x="409" y="672"/>
                    <a:pt x="410" y="672"/>
                    <a:pt x="408" y="672"/>
                  </a:cubicBezTo>
                  <a:cubicBezTo>
                    <a:pt x="406" y="672"/>
                    <a:pt x="405" y="671"/>
                    <a:pt x="404" y="671"/>
                  </a:cubicBezTo>
                  <a:cubicBezTo>
                    <a:pt x="404" y="671"/>
                    <a:pt x="405" y="671"/>
                    <a:pt x="404" y="671"/>
                  </a:cubicBezTo>
                  <a:cubicBezTo>
                    <a:pt x="403" y="671"/>
                    <a:pt x="403" y="671"/>
                    <a:pt x="402" y="671"/>
                  </a:cubicBezTo>
                  <a:cubicBezTo>
                    <a:pt x="402" y="671"/>
                    <a:pt x="402" y="670"/>
                    <a:pt x="401" y="670"/>
                  </a:cubicBezTo>
                  <a:cubicBezTo>
                    <a:pt x="401" y="670"/>
                    <a:pt x="401" y="670"/>
                    <a:pt x="399" y="670"/>
                  </a:cubicBezTo>
                  <a:cubicBezTo>
                    <a:pt x="398" y="671"/>
                    <a:pt x="398" y="671"/>
                    <a:pt x="397" y="671"/>
                  </a:cubicBezTo>
                  <a:cubicBezTo>
                    <a:pt x="396" y="670"/>
                    <a:pt x="396" y="670"/>
                    <a:pt x="395" y="670"/>
                  </a:cubicBezTo>
                  <a:cubicBezTo>
                    <a:pt x="394" y="670"/>
                    <a:pt x="395" y="669"/>
                    <a:pt x="394" y="669"/>
                  </a:cubicBezTo>
                  <a:cubicBezTo>
                    <a:pt x="393" y="669"/>
                    <a:pt x="392" y="669"/>
                    <a:pt x="391" y="668"/>
                  </a:cubicBezTo>
                  <a:cubicBezTo>
                    <a:pt x="391" y="668"/>
                    <a:pt x="391" y="668"/>
                    <a:pt x="390" y="668"/>
                  </a:cubicBezTo>
                  <a:cubicBezTo>
                    <a:pt x="389" y="667"/>
                    <a:pt x="389" y="666"/>
                    <a:pt x="389" y="666"/>
                  </a:cubicBezTo>
                  <a:cubicBezTo>
                    <a:pt x="388" y="666"/>
                    <a:pt x="387" y="666"/>
                    <a:pt x="386" y="666"/>
                  </a:cubicBezTo>
                  <a:cubicBezTo>
                    <a:pt x="386" y="666"/>
                    <a:pt x="383" y="665"/>
                    <a:pt x="382" y="665"/>
                  </a:cubicBezTo>
                  <a:cubicBezTo>
                    <a:pt x="382" y="665"/>
                    <a:pt x="380" y="664"/>
                    <a:pt x="378" y="664"/>
                  </a:cubicBezTo>
                  <a:cubicBezTo>
                    <a:pt x="377" y="663"/>
                    <a:pt x="376" y="663"/>
                    <a:pt x="375" y="663"/>
                  </a:cubicBezTo>
                  <a:cubicBezTo>
                    <a:pt x="373" y="663"/>
                    <a:pt x="371" y="663"/>
                    <a:pt x="370" y="663"/>
                  </a:cubicBezTo>
                  <a:cubicBezTo>
                    <a:pt x="369" y="662"/>
                    <a:pt x="366" y="663"/>
                    <a:pt x="365" y="662"/>
                  </a:cubicBezTo>
                  <a:cubicBezTo>
                    <a:pt x="364" y="662"/>
                    <a:pt x="362" y="661"/>
                    <a:pt x="360" y="661"/>
                  </a:cubicBezTo>
                  <a:cubicBezTo>
                    <a:pt x="359" y="661"/>
                    <a:pt x="357" y="661"/>
                    <a:pt x="356" y="660"/>
                  </a:cubicBezTo>
                  <a:cubicBezTo>
                    <a:pt x="355" y="659"/>
                    <a:pt x="354" y="659"/>
                    <a:pt x="353" y="659"/>
                  </a:cubicBezTo>
                  <a:cubicBezTo>
                    <a:pt x="352" y="659"/>
                    <a:pt x="352" y="658"/>
                    <a:pt x="350" y="658"/>
                  </a:cubicBezTo>
                  <a:cubicBezTo>
                    <a:pt x="348" y="658"/>
                    <a:pt x="347" y="658"/>
                    <a:pt x="346" y="659"/>
                  </a:cubicBezTo>
                  <a:cubicBezTo>
                    <a:pt x="346" y="660"/>
                    <a:pt x="346" y="660"/>
                    <a:pt x="345" y="661"/>
                  </a:cubicBezTo>
                  <a:cubicBezTo>
                    <a:pt x="344" y="661"/>
                    <a:pt x="343" y="661"/>
                    <a:pt x="342" y="661"/>
                  </a:cubicBezTo>
                  <a:cubicBezTo>
                    <a:pt x="341" y="661"/>
                    <a:pt x="341" y="661"/>
                    <a:pt x="340" y="661"/>
                  </a:cubicBezTo>
                  <a:cubicBezTo>
                    <a:pt x="340" y="662"/>
                    <a:pt x="339" y="662"/>
                    <a:pt x="339" y="663"/>
                  </a:cubicBezTo>
                  <a:cubicBezTo>
                    <a:pt x="338" y="663"/>
                    <a:pt x="338" y="663"/>
                    <a:pt x="339" y="664"/>
                  </a:cubicBezTo>
                  <a:cubicBezTo>
                    <a:pt x="339" y="665"/>
                    <a:pt x="339" y="665"/>
                    <a:pt x="339" y="665"/>
                  </a:cubicBezTo>
                  <a:cubicBezTo>
                    <a:pt x="338" y="666"/>
                    <a:pt x="338" y="666"/>
                    <a:pt x="337" y="666"/>
                  </a:cubicBezTo>
                  <a:cubicBezTo>
                    <a:pt x="337" y="666"/>
                    <a:pt x="335" y="665"/>
                    <a:pt x="334" y="665"/>
                  </a:cubicBezTo>
                  <a:cubicBezTo>
                    <a:pt x="333" y="665"/>
                    <a:pt x="333" y="665"/>
                    <a:pt x="332" y="665"/>
                  </a:cubicBezTo>
                  <a:cubicBezTo>
                    <a:pt x="331" y="665"/>
                    <a:pt x="331" y="665"/>
                    <a:pt x="330" y="665"/>
                  </a:cubicBezTo>
                  <a:cubicBezTo>
                    <a:pt x="329" y="665"/>
                    <a:pt x="327" y="665"/>
                    <a:pt x="327" y="665"/>
                  </a:cubicBezTo>
                  <a:cubicBezTo>
                    <a:pt x="327" y="665"/>
                    <a:pt x="327" y="665"/>
                    <a:pt x="326" y="665"/>
                  </a:cubicBezTo>
                  <a:cubicBezTo>
                    <a:pt x="325" y="665"/>
                    <a:pt x="325" y="665"/>
                    <a:pt x="325" y="665"/>
                  </a:cubicBezTo>
                  <a:cubicBezTo>
                    <a:pt x="324" y="665"/>
                    <a:pt x="323" y="665"/>
                    <a:pt x="323" y="665"/>
                  </a:cubicBezTo>
                  <a:cubicBezTo>
                    <a:pt x="323" y="664"/>
                    <a:pt x="323" y="664"/>
                    <a:pt x="322" y="664"/>
                  </a:cubicBezTo>
                  <a:cubicBezTo>
                    <a:pt x="322" y="664"/>
                    <a:pt x="321" y="665"/>
                    <a:pt x="321" y="665"/>
                  </a:cubicBezTo>
                  <a:cubicBezTo>
                    <a:pt x="320" y="665"/>
                    <a:pt x="320" y="665"/>
                    <a:pt x="319" y="665"/>
                  </a:cubicBezTo>
                  <a:cubicBezTo>
                    <a:pt x="319" y="665"/>
                    <a:pt x="319" y="665"/>
                    <a:pt x="318" y="665"/>
                  </a:cubicBezTo>
                  <a:cubicBezTo>
                    <a:pt x="317" y="664"/>
                    <a:pt x="317" y="664"/>
                    <a:pt x="316" y="664"/>
                  </a:cubicBezTo>
                  <a:cubicBezTo>
                    <a:pt x="315" y="663"/>
                    <a:pt x="316" y="664"/>
                    <a:pt x="314" y="663"/>
                  </a:cubicBezTo>
                  <a:cubicBezTo>
                    <a:pt x="313" y="662"/>
                    <a:pt x="312" y="663"/>
                    <a:pt x="311" y="662"/>
                  </a:cubicBezTo>
                  <a:cubicBezTo>
                    <a:pt x="311" y="662"/>
                    <a:pt x="310" y="662"/>
                    <a:pt x="310" y="662"/>
                  </a:cubicBezTo>
                  <a:cubicBezTo>
                    <a:pt x="309" y="662"/>
                    <a:pt x="308" y="662"/>
                    <a:pt x="307" y="661"/>
                  </a:cubicBezTo>
                  <a:cubicBezTo>
                    <a:pt x="306" y="661"/>
                    <a:pt x="304" y="660"/>
                    <a:pt x="304" y="660"/>
                  </a:cubicBezTo>
                  <a:cubicBezTo>
                    <a:pt x="303" y="660"/>
                    <a:pt x="304" y="660"/>
                    <a:pt x="303" y="660"/>
                  </a:cubicBezTo>
                  <a:cubicBezTo>
                    <a:pt x="301" y="660"/>
                    <a:pt x="300" y="660"/>
                    <a:pt x="300" y="660"/>
                  </a:cubicBezTo>
                  <a:cubicBezTo>
                    <a:pt x="299" y="660"/>
                    <a:pt x="299" y="660"/>
                    <a:pt x="298" y="661"/>
                  </a:cubicBezTo>
                  <a:cubicBezTo>
                    <a:pt x="297" y="662"/>
                    <a:pt x="296" y="662"/>
                    <a:pt x="296" y="662"/>
                  </a:cubicBezTo>
                  <a:cubicBezTo>
                    <a:pt x="295" y="663"/>
                    <a:pt x="294" y="663"/>
                    <a:pt x="293" y="663"/>
                  </a:cubicBezTo>
                  <a:cubicBezTo>
                    <a:pt x="293" y="663"/>
                    <a:pt x="292" y="663"/>
                    <a:pt x="291" y="663"/>
                  </a:cubicBezTo>
                  <a:cubicBezTo>
                    <a:pt x="290" y="663"/>
                    <a:pt x="287" y="663"/>
                    <a:pt x="286" y="663"/>
                  </a:cubicBezTo>
                  <a:cubicBezTo>
                    <a:pt x="285" y="663"/>
                    <a:pt x="287" y="662"/>
                    <a:pt x="284" y="663"/>
                  </a:cubicBezTo>
                  <a:cubicBezTo>
                    <a:pt x="282" y="663"/>
                    <a:pt x="281" y="664"/>
                    <a:pt x="280" y="664"/>
                  </a:cubicBezTo>
                  <a:cubicBezTo>
                    <a:pt x="279" y="665"/>
                    <a:pt x="279" y="665"/>
                    <a:pt x="278" y="666"/>
                  </a:cubicBezTo>
                  <a:cubicBezTo>
                    <a:pt x="278" y="667"/>
                    <a:pt x="277" y="667"/>
                    <a:pt x="277" y="668"/>
                  </a:cubicBezTo>
                  <a:cubicBezTo>
                    <a:pt x="278" y="669"/>
                    <a:pt x="277" y="670"/>
                    <a:pt x="278" y="670"/>
                  </a:cubicBezTo>
                  <a:cubicBezTo>
                    <a:pt x="278" y="670"/>
                    <a:pt x="279" y="671"/>
                    <a:pt x="279" y="671"/>
                  </a:cubicBezTo>
                  <a:cubicBezTo>
                    <a:pt x="279" y="671"/>
                    <a:pt x="279" y="672"/>
                    <a:pt x="278" y="672"/>
                  </a:cubicBezTo>
                  <a:cubicBezTo>
                    <a:pt x="277" y="672"/>
                    <a:pt x="277" y="672"/>
                    <a:pt x="276" y="672"/>
                  </a:cubicBezTo>
                  <a:cubicBezTo>
                    <a:pt x="275" y="672"/>
                    <a:pt x="274" y="672"/>
                    <a:pt x="273" y="672"/>
                  </a:cubicBezTo>
                  <a:cubicBezTo>
                    <a:pt x="272" y="672"/>
                    <a:pt x="272" y="672"/>
                    <a:pt x="271" y="673"/>
                  </a:cubicBezTo>
                  <a:cubicBezTo>
                    <a:pt x="270" y="673"/>
                    <a:pt x="270" y="673"/>
                    <a:pt x="269" y="674"/>
                  </a:cubicBezTo>
                  <a:cubicBezTo>
                    <a:pt x="268" y="674"/>
                    <a:pt x="268" y="674"/>
                    <a:pt x="268" y="675"/>
                  </a:cubicBezTo>
                  <a:cubicBezTo>
                    <a:pt x="268" y="676"/>
                    <a:pt x="268" y="676"/>
                    <a:pt x="268" y="677"/>
                  </a:cubicBezTo>
                  <a:cubicBezTo>
                    <a:pt x="268" y="677"/>
                    <a:pt x="269" y="677"/>
                    <a:pt x="269" y="677"/>
                  </a:cubicBezTo>
                  <a:cubicBezTo>
                    <a:pt x="269" y="678"/>
                    <a:pt x="268" y="678"/>
                    <a:pt x="268" y="678"/>
                  </a:cubicBezTo>
                  <a:cubicBezTo>
                    <a:pt x="267" y="678"/>
                    <a:pt x="267" y="678"/>
                    <a:pt x="267" y="679"/>
                  </a:cubicBezTo>
                  <a:cubicBezTo>
                    <a:pt x="267" y="679"/>
                    <a:pt x="268" y="680"/>
                    <a:pt x="267" y="680"/>
                  </a:cubicBezTo>
                  <a:cubicBezTo>
                    <a:pt x="267" y="681"/>
                    <a:pt x="267" y="680"/>
                    <a:pt x="266" y="681"/>
                  </a:cubicBezTo>
                  <a:cubicBezTo>
                    <a:pt x="265" y="681"/>
                    <a:pt x="265" y="681"/>
                    <a:pt x="264" y="682"/>
                  </a:cubicBezTo>
                  <a:cubicBezTo>
                    <a:pt x="263" y="682"/>
                    <a:pt x="263" y="682"/>
                    <a:pt x="262" y="683"/>
                  </a:cubicBezTo>
                  <a:cubicBezTo>
                    <a:pt x="260" y="683"/>
                    <a:pt x="259" y="683"/>
                    <a:pt x="259" y="683"/>
                  </a:cubicBezTo>
                  <a:cubicBezTo>
                    <a:pt x="258" y="683"/>
                    <a:pt x="256" y="683"/>
                    <a:pt x="256" y="683"/>
                  </a:cubicBezTo>
                  <a:cubicBezTo>
                    <a:pt x="255" y="683"/>
                    <a:pt x="254" y="682"/>
                    <a:pt x="253" y="682"/>
                  </a:cubicBezTo>
                  <a:cubicBezTo>
                    <a:pt x="252" y="682"/>
                    <a:pt x="251" y="681"/>
                    <a:pt x="250" y="681"/>
                  </a:cubicBezTo>
                  <a:cubicBezTo>
                    <a:pt x="249" y="681"/>
                    <a:pt x="249" y="681"/>
                    <a:pt x="248" y="681"/>
                  </a:cubicBezTo>
                  <a:cubicBezTo>
                    <a:pt x="247" y="681"/>
                    <a:pt x="246" y="681"/>
                    <a:pt x="246" y="681"/>
                  </a:cubicBezTo>
                  <a:cubicBezTo>
                    <a:pt x="245" y="681"/>
                    <a:pt x="245" y="681"/>
                    <a:pt x="244" y="682"/>
                  </a:cubicBezTo>
                  <a:cubicBezTo>
                    <a:pt x="243" y="682"/>
                    <a:pt x="245" y="683"/>
                    <a:pt x="243" y="684"/>
                  </a:cubicBezTo>
                  <a:cubicBezTo>
                    <a:pt x="241" y="685"/>
                    <a:pt x="240" y="685"/>
                    <a:pt x="239" y="685"/>
                  </a:cubicBezTo>
                  <a:cubicBezTo>
                    <a:pt x="239" y="685"/>
                    <a:pt x="238" y="685"/>
                    <a:pt x="237" y="685"/>
                  </a:cubicBezTo>
                  <a:cubicBezTo>
                    <a:pt x="236" y="685"/>
                    <a:pt x="233" y="684"/>
                    <a:pt x="232" y="684"/>
                  </a:cubicBezTo>
                  <a:cubicBezTo>
                    <a:pt x="232" y="684"/>
                    <a:pt x="231" y="683"/>
                    <a:pt x="230" y="683"/>
                  </a:cubicBezTo>
                  <a:cubicBezTo>
                    <a:pt x="228" y="682"/>
                    <a:pt x="225" y="681"/>
                    <a:pt x="223" y="681"/>
                  </a:cubicBezTo>
                  <a:cubicBezTo>
                    <a:pt x="222" y="681"/>
                    <a:pt x="221" y="682"/>
                    <a:pt x="220" y="682"/>
                  </a:cubicBezTo>
                  <a:cubicBezTo>
                    <a:pt x="220" y="682"/>
                    <a:pt x="219" y="682"/>
                    <a:pt x="218" y="682"/>
                  </a:cubicBezTo>
                  <a:cubicBezTo>
                    <a:pt x="218" y="682"/>
                    <a:pt x="218" y="682"/>
                    <a:pt x="217" y="683"/>
                  </a:cubicBezTo>
                  <a:cubicBezTo>
                    <a:pt x="216" y="683"/>
                    <a:pt x="213" y="684"/>
                    <a:pt x="213" y="684"/>
                  </a:cubicBezTo>
                  <a:cubicBezTo>
                    <a:pt x="213" y="684"/>
                    <a:pt x="215" y="683"/>
                    <a:pt x="215" y="684"/>
                  </a:cubicBezTo>
                  <a:cubicBezTo>
                    <a:pt x="215" y="684"/>
                    <a:pt x="216" y="685"/>
                    <a:pt x="216" y="685"/>
                  </a:cubicBezTo>
                  <a:cubicBezTo>
                    <a:pt x="216" y="685"/>
                    <a:pt x="216" y="685"/>
                    <a:pt x="216" y="686"/>
                  </a:cubicBezTo>
                  <a:cubicBezTo>
                    <a:pt x="216" y="686"/>
                    <a:pt x="217" y="686"/>
                    <a:pt x="216" y="687"/>
                  </a:cubicBezTo>
                  <a:cubicBezTo>
                    <a:pt x="216" y="687"/>
                    <a:pt x="214" y="688"/>
                    <a:pt x="213" y="688"/>
                  </a:cubicBezTo>
                  <a:cubicBezTo>
                    <a:pt x="212" y="687"/>
                    <a:pt x="212" y="687"/>
                    <a:pt x="210" y="687"/>
                  </a:cubicBezTo>
                  <a:cubicBezTo>
                    <a:pt x="209" y="687"/>
                    <a:pt x="208" y="686"/>
                    <a:pt x="206" y="686"/>
                  </a:cubicBezTo>
                  <a:cubicBezTo>
                    <a:pt x="205" y="686"/>
                    <a:pt x="204" y="686"/>
                    <a:pt x="203" y="686"/>
                  </a:cubicBezTo>
                  <a:cubicBezTo>
                    <a:pt x="202" y="687"/>
                    <a:pt x="202" y="687"/>
                    <a:pt x="201" y="687"/>
                  </a:cubicBezTo>
                  <a:cubicBezTo>
                    <a:pt x="200" y="687"/>
                    <a:pt x="199" y="688"/>
                    <a:pt x="198" y="688"/>
                  </a:cubicBezTo>
                  <a:cubicBezTo>
                    <a:pt x="197" y="689"/>
                    <a:pt x="196" y="689"/>
                    <a:pt x="196" y="690"/>
                  </a:cubicBezTo>
                  <a:cubicBezTo>
                    <a:pt x="196" y="690"/>
                    <a:pt x="196" y="690"/>
                    <a:pt x="195" y="691"/>
                  </a:cubicBezTo>
                  <a:cubicBezTo>
                    <a:pt x="195" y="691"/>
                    <a:pt x="195" y="692"/>
                    <a:pt x="194" y="693"/>
                  </a:cubicBezTo>
                  <a:cubicBezTo>
                    <a:pt x="193" y="693"/>
                    <a:pt x="192" y="694"/>
                    <a:pt x="191" y="694"/>
                  </a:cubicBezTo>
                  <a:cubicBezTo>
                    <a:pt x="191" y="694"/>
                    <a:pt x="191" y="694"/>
                    <a:pt x="191" y="695"/>
                  </a:cubicBezTo>
                  <a:cubicBezTo>
                    <a:pt x="190" y="696"/>
                    <a:pt x="190" y="696"/>
                    <a:pt x="189" y="697"/>
                  </a:cubicBezTo>
                  <a:cubicBezTo>
                    <a:pt x="188" y="697"/>
                    <a:pt x="187" y="697"/>
                    <a:pt x="186" y="698"/>
                  </a:cubicBezTo>
                  <a:cubicBezTo>
                    <a:pt x="185" y="698"/>
                    <a:pt x="185" y="699"/>
                    <a:pt x="185" y="699"/>
                  </a:cubicBezTo>
                  <a:cubicBezTo>
                    <a:pt x="185" y="700"/>
                    <a:pt x="186" y="700"/>
                    <a:pt x="184" y="701"/>
                  </a:cubicBezTo>
                  <a:cubicBezTo>
                    <a:pt x="183" y="701"/>
                    <a:pt x="183" y="702"/>
                    <a:pt x="182" y="702"/>
                  </a:cubicBezTo>
                  <a:cubicBezTo>
                    <a:pt x="181" y="702"/>
                    <a:pt x="181" y="702"/>
                    <a:pt x="180" y="702"/>
                  </a:cubicBezTo>
                  <a:cubicBezTo>
                    <a:pt x="179" y="703"/>
                    <a:pt x="178" y="703"/>
                    <a:pt x="177" y="704"/>
                  </a:cubicBezTo>
                  <a:cubicBezTo>
                    <a:pt x="177" y="704"/>
                    <a:pt x="176" y="705"/>
                    <a:pt x="176" y="705"/>
                  </a:cubicBezTo>
                  <a:cubicBezTo>
                    <a:pt x="176" y="706"/>
                    <a:pt x="176" y="706"/>
                    <a:pt x="176" y="706"/>
                  </a:cubicBezTo>
                  <a:cubicBezTo>
                    <a:pt x="177" y="706"/>
                    <a:pt x="177" y="706"/>
                    <a:pt x="177" y="707"/>
                  </a:cubicBezTo>
                  <a:cubicBezTo>
                    <a:pt x="176" y="708"/>
                    <a:pt x="176" y="708"/>
                    <a:pt x="176" y="708"/>
                  </a:cubicBezTo>
                  <a:cubicBezTo>
                    <a:pt x="175" y="708"/>
                    <a:pt x="176" y="708"/>
                    <a:pt x="175" y="709"/>
                  </a:cubicBezTo>
                  <a:cubicBezTo>
                    <a:pt x="174" y="709"/>
                    <a:pt x="174" y="710"/>
                    <a:pt x="173" y="709"/>
                  </a:cubicBezTo>
                  <a:cubicBezTo>
                    <a:pt x="172" y="709"/>
                    <a:pt x="172" y="709"/>
                    <a:pt x="171" y="708"/>
                  </a:cubicBezTo>
                  <a:cubicBezTo>
                    <a:pt x="171" y="708"/>
                    <a:pt x="171" y="708"/>
                    <a:pt x="170" y="707"/>
                  </a:cubicBezTo>
                  <a:cubicBezTo>
                    <a:pt x="169" y="707"/>
                    <a:pt x="167" y="706"/>
                    <a:pt x="167" y="706"/>
                  </a:cubicBezTo>
                  <a:cubicBezTo>
                    <a:pt x="167" y="706"/>
                    <a:pt x="167" y="705"/>
                    <a:pt x="166" y="705"/>
                  </a:cubicBezTo>
                  <a:cubicBezTo>
                    <a:pt x="165" y="705"/>
                    <a:pt x="165" y="705"/>
                    <a:pt x="164" y="705"/>
                  </a:cubicBezTo>
                  <a:cubicBezTo>
                    <a:pt x="163" y="705"/>
                    <a:pt x="161" y="705"/>
                    <a:pt x="160" y="705"/>
                  </a:cubicBezTo>
                  <a:cubicBezTo>
                    <a:pt x="159" y="705"/>
                    <a:pt x="159" y="705"/>
                    <a:pt x="158" y="705"/>
                  </a:cubicBezTo>
                  <a:cubicBezTo>
                    <a:pt x="157" y="706"/>
                    <a:pt x="157" y="706"/>
                    <a:pt x="157" y="706"/>
                  </a:cubicBezTo>
                  <a:cubicBezTo>
                    <a:pt x="156" y="706"/>
                    <a:pt x="156" y="706"/>
                    <a:pt x="156" y="705"/>
                  </a:cubicBezTo>
                  <a:cubicBezTo>
                    <a:pt x="156" y="705"/>
                    <a:pt x="156" y="705"/>
                    <a:pt x="156" y="705"/>
                  </a:cubicBezTo>
                  <a:cubicBezTo>
                    <a:pt x="155" y="704"/>
                    <a:pt x="155" y="704"/>
                    <a:pt x="154" y="704"/>
                  </a:cubicBezTo>
                  <a:cubicBezTo>
                    <a:pt x="154" y="704"/>
                    <a:pt x="154" y="703"/>
                    <a:pt x="154" y="703"/>
                  </a:cubicBezTo>
                  <a:cubicBezTo>
                    <a:pt x="154" y="703"/>
                    <a:pt x="154" y="703"/>
                    <a:pt x="153" y="703"/>
                  </a:cubicBezTo>
                  <a:cubicBezTo>
                    <a:pt x="152" y="702"/>
                    <a:pt x="152" y="703"/>
                    <a:pt x="152" y="702"/>
                  </a:cubicBezTo>
                  <a:cubicBezTo>
                    <a:pt x="152" y="701"/>
                    <a:pt x="152" y="702"/>
                    <a:pt x="152" y="701"/>
                  </a:cubicBezTo>
                  <a:cubicBezTo>
                    <a:pt x="151" y="700"/>
                    <a:pt x="151" y="700"/>
                    <a:pt x="151" y="700"/>
                  </a:cubicBezTo>
                  <a:cubicBezTo>
                    <a:pt x="151" y="700"/>
                    <a:pt x="151" y="700"/>
                    <a:pt x="150" y="699"/>
                  </a:cubicBezTo>
                  <a:cubicBezTo>
                    <a:pt x="149" y="699"/>
                    <a:pt x="149" y="700"/>
                    <a:pt x="148" y="699"/>
                  </a:cubicBezTo>
                  <a:cubicBezTo>
                    <a:pt x="148" y="699"/>
                    <a:pt x="147" y="699"/>
                    <a:pt x="147" y="699"/>
                  </a:cubicBezTo>
                  <a:cubicBezTo>
                    <a:pt x="147" y="698"/>
                    <a:pt x="147" y="698"/>
                    <a:pt x="147" y="698"/>
                  </a:cubicBezTo>
                  <a:cubicBezTo>
                    <a:pt x="146" y="697"/>
                    <a:pt x="146" y="696"/>
                    <a:pt x="146" y="696"/>
                  </a:cubicBezTo>
                  <a:cubicBezTo>
                    <a:pt x="145" y="696"/>
                    <a:pt x="145" y="695"/>
                    <a:pt x="145" y="695"/>
                  </a:cubicBezTo>
                  <a:cubicBezTo>
                    <a:pt x="144" y="696"/>
                    <a:pt x="144" y="696"/>
                    <a:pt x="143" y="696"/>
                  </a:cubicBezTo>
                  <a:cubicBezTo>
                    <a:pt x="143" y="696"/>
                    <a:pt x="142" y="696"/>
                    <a:pt x="142" y="696"/>
                  </a:cubicBezTo>
                  <a:cubicBezTo>
                    <a:pt x="142" y="696"/>
                    <a:pt x="142" y="697"/>
                    <a:pt x="141" y="697"/>
                  </a:cubicBezTo>
                  <a:cubicBezTo>
                    <a:pt x="140" y="697"/>
                    <a:pt x="140" y="696"/>
                    <a:pt x="140" y="697"/>
                  </a:cubicBezTo>
                  <a:cubicBezTo>
                    <a:pt x="139" y="697"/>
                    <a:pt x="138" y="697"/>
                    <a:pt x="139" y="697"/>
                  </a:cubicBezTo>
                  <a:cubicBezTo>
                    <a:pt x="139" y="696"/>
                    <a:pt x="141" y="695"/>
                    <a:pt x="141" y="695"/>
                  </a:cubicBezTo>
                  <a:cubicBezTo>
                    <a:pt x="141" y="695"/>
                    <a:pt x="141" y="695"/>
                    <a:pt x="141" y="695"/>
                  </a:cubicBezTo>
                  <a:cubicBezTo>
                    <a:pt x="142" y="694"/>
                    <a:pt x="142" y="695"/>
                    <a:pt x="142" y="694"/>
                  </a:cubicBezTo>
                  <a:cubicBezTo>
                    <a:pt x="142" y="693"/>
                    <a:pt x="143" y="694"/>
                    <a:pt x="143" y="693"/>
                  </a:cubicBezTo>
                  <a:cubicBezTo>
                    <a:pt x="143" y="692"/>
                    <a:pt x="143" y="692"/>
                    <a:pt x="143" y="691"/>
                  </a:cubicBezTo>
                  <a:cubicBezTo>
                    <a:pt x="143" y="690"/>
                    <a:pt x="144" y="691"/>
                    <a:pt x="143" y="690"/>
                  </a:cubicBezTo>
                  <a:cubicBezTo>
                    <a:pt x="142" y="689"/>
                    <a:pt x="142" y="689"/>
                    <a:pt x="142" y="688"/>
                  </a:cubicBezTo>
                  <a:cubicBezTo>
                    <a:pt x="142" y="687"/>
                    <a:pt x="141" y="687"/>
                    <a:pt x="141" y="687"/>
                  </a:cubicBezTo>
                  <a:cubicBezTo>
                    <a:pt x="140" y="686"/>
                    <a:pt x="140" y="685"/>
                    <a:pt x="140" y="685"/>
                  </a:cubicBezTo>
                  <a:cubicBezTo>
                    <a:pt x="139" y="684"/>
                    <a:pt x="139" y="684"/>
                    <a:pt x="139" y="684"/>
                  </a:cubicBezTo>
                  <a:cubicBezTo>
                    <a:pt x="139" y="684"/>
                    <a:pt x="138" y="684"/>
                    <a:pt x="138" y="684"/>
                  </a:cubicBezTo>
                  <a:cubicBezTo>
                    <a:pt x="138" y="685"/>
                    <a:pt x="137" y="685"/>
                    <a:pt x="137" y="685"/>
                  </a:cubicBezTo>
                  <a:cubicBezTo>
                    <a:pt x="136" y="686"/>
                    <a:pt x="136" y="686"/>
                    <a:pt x="136" y="686"/>
                  </a:cubicBezTo>
                  <a:cubicBezTo>
                    <a:pt x="136" y="686"/>
                    <a:pt x="136" y="686"/>
                    <a:pt x="135" y="685"/>
                  </a:cubicBezTo>
                  <a:cubicBezTo>
                    <a:pt x="134" y="685"/>
                    <a:pt x="133" y="684"/>
                    <a:pt x="133" y="684"/>
                  </a:cubicBezTo>
                  <a:cubicBezTo>
                    <a:pt x="133" y="684"/>
                    <a:pt x="133" y="684"/>
                    <a:pt x="132" y="684"/>
                  </a:cubicBezTo>
                  <a:cubicBezTo>
                    <a:pt x="131" y="685"/>
                    <a:pt x="131" y="684"/>
                    <a:pt x="131" y="684"/>
                  </a:cubicBezTo>
                  <a:cubicBezTo>
                    <a:pt x="131" y="683"/>
                    <a:pt x="131" y="683"/>
                    <a:pt x="131" y="683"/>
                  </a:cubicBezTo>
                  <a:cubicBezTo>
                    <a:pt x="131" y="682"/>
                    <a:pt x="130" y="682"/>
                    <a:pt x="129" y="681"/>
                  </a:cubicBezTo>
                  <a:cubicBezTo>
                    <a:pt x="129" y="681"/>
                    <a:pt x="128" y="680"/>
                    <a:pt x="128" y="680"/>
                  </a:cubicBezTo>
                  <a:cubicBezTo>
                    <a:pt x="128" y="680"/>
                    <a:pt x="128" y="680"/>
                    <a:pt x="127" y="680"/>
                  </a:cubicBezTo>
                  <a:cubicBezTo>
                    <a:pt x="126" y="680"/>
                    <a:pt x="125" y="680"/>
                    <a:pt x="125" y="680"/>
                  </a:cubicBezTo>
                  <a:cubicBezTo>
                    <a:pt x="125" y="680"/>
                    <a:pt x="124" y="681"/>
                    <a:pt x="124" y="681"/>
                  </a:cubicBezTo>
                  <a:cubicBezTo>
                    <a:pt x="123" y="681"/>
                    <a:pt x="123" y="681"/>
                    <a:pt x="122" y="681"/>
                  </a:cubicBezTo>
                  <a:cubicBezTo>
                    <a:pt x="122" y="681"/>
                    <a:pt x="121" y="681"/>
                    <a:pt x="121" y="681"/>
                  </a:cubicBezTo>
                  <a:cubicBezTo>
                    <a:pt x="120" y="682"/>
                    <a:pt x="120" y="682"/>
                    <a:pt x="120" y="682"/>
                  </a:cubicBezTo>
                  <a:cubicBezTo>
                    <a:pt x="120" y="682"/>
                    <a:pt x="120" y="683"/>
                    <a:pt x="118" y="683"/>
                  </a:cubicBezTo>
                  <a:cubicBezTo>
                    <a:pt x="117" y="683"/>
                    <a:pt x="116" y="683"/>
                    <a:pt x="116" y="682"/>
                  </a:cubicBezTo>
                  <a:cubicBezTo>
                    <a:pt x="115" y="682"/>
                    <a:pt x="116" y="681"/>
                    <a:pt x="116" y="680"/>
                  </a:cubicBezTo>
                  <a:cubicBezTo>
                    <a:pt x="116" y="680"/>
                    <a:pt x="117" y="681"/>
                    <a:pt x="116" y="679"/>
                  </a:cubicBezTo>
                  <a:cubicBezTo>
                    <a:pt x="116" y="678"/>
                    <a:pt x="116" y="677"/>
                    <a:pt x="116" y="676"/>
                  </a:cubicBezTo>
                  <a:cubicBezTo>
                    <a:pt x="116" y="676"/>
                    <a:pt x="117" y="676"/>
                    <a:pt x="117" y="676"/>
                  </a:cubicBezTo>
                  <a:cubicBezTo>
                    <a:pt x="117" y="675"/>
                    <a:pt x="117" y="676"/>
                    <a:pt x="117" y="675"/>
                  </a:cubicBezTo>
                  <a:cubicBezTo>
                    <a:pt x="117" y="674"/>
                    <a:pt x="117" y="674"/>
                    <a:pt x="117" y="673"/>
                  </a:cubicBezTo>
                  <a:cubicBezTo>
                    <a:pt x="117" y="673"/>
                    <a:pt x="116" y="673"/>
                    <a:pt x="116" y="672"/>
                  </a:cubicBezTo>
                  <a:cubicBezTo>
                    <a:pt x="116" y="671"/>
                    <a:pt x="115" y="671"/>
                    <a:pt x="116" y="670"/>
                  </a:cubicBezTo>
                  <a:cubicBezTo>
                    <a:pt x="117" y="670"/>
                    <a:pt x="118" y="669"/>
                    <a:pt x="118" y="669"/>
                  </a:cubicBezTo>
                  <a:cubicBezTo>
                    <a:pt x="118" y="669"/>
                    <a:pt x="119" y="669"/>
                    <a:pt x="118" y="668"/>
                  </a:cubicBezTo>
                  <a:cubicBezTo>
                    <a:pt x="117" y="667"/>
                    <a:pt x="117" y="668"/>
                    <a:pt x="116" y="667"/>
                  </a:cubicBezTo>
                  <a:cubicBezTo>
                    <a:pt x="116" y="666"/>
                    <a:pt x="116" y="666"/>
                    <a:pt x="115" y="666"/>
                  </a:cubicBezTo>
                  <a:cubicBezTo>
                    <a:pt x="115" y="666"/>
                    <a:pt x="114" y="666"/>
                    <a:pt x="114" y="665"/>
                  </a:cubicBezTo>
                  <a:cubicBezTo>
                    <a:pt x="113" y="665"/>
                    <a:pt x="113" y="665"/>
                    <a:pt x="111" y="665"/>
                  </a:cubicBezTo>
                  <a:cubicBezTo>
                    <a:pt x="110" y="665"/>
                    <a:pt x="105" y="664"/>
                    <a:pt x="105" y="664"/>
                  </a:cubicBezTo>
                  <a:cubicBezTo>
                    <a:pt x="104" y="664"/>
                    <a:pt x="104" y="665"/>
                    <a:pt x="103" y="665"/>
                  </a:cubicBezTo>
                  <a:cubicBezTo>
                    <a:pt x="102" y="665"/>
                    <a:pt x="102" y="665"/>
                    <a:pt x="101" y="665"/>
                  </a:cubicBezTo>
                  <a:cubicBezTo>
                    <a:pt x="100" y="666"/>
                    <a:pt x="100" y="665"/>
                    <a:pt x="99" y="666"/>
                  </a:cubicBezTo>
                  <a:cubicBezTo>
                    <a:pt x="99" y="667"/>
                    <a:pt x="99" y="667"/>
                    <a:pt x="99" y="667"/>
                  </a:cubicBezTo>
                  <a:cubicBezTo>
                    <a:pt x="98" y="668"/>
                    <a:pt x="98" y="668"/>
                    <a:pt x="98" y="668"/>
                  </a:cubicBezTo>
                  <a:cubicBezTo>
                    <a:pt x="98" y="668"/>
                    <a:pt x="98" y="669"/>
                    <a:pt x="98" y="669"/>
                  </a:cubicBezTo>
                  <a:cubicBezTo>
                    <a:pt x="97" y="670"/>
                    <a:pt x="97" y="670"/>
                    <a:pt x="97" y="670"/>
                  </a:cubicBezTo>
                  <a:cubicBezTo>
                    <a:pt x="97" y="671"/>
                    <a:pt x="98" y="670"/>
                    <a:pt x="98" y="671"/>
                  </a:cubicBezTo>
                  <a:cubicBezTo>
                    <a:pt x="98" y="671"/>
                    <a:pt x="98" y="672"/>
                    <a:pt x="99" y="672"/>
                  </a:cubicBezTo>
                  <a:cubicBezTo>
                    <a:pt x="99" y="672"/>
                    <a:pt x="99" y="672"/>
                    <a:pt x="99" y="673"/>
                  </a:cubicBezTo>
                  <a:cubicBezTo>
                    <a:pt x="99" y="674"/>
                    <a:pt x="100" y="674"/>
                    <a:pt x="100" y="675"/>
                  </a:cubicBezTo>
                  <a:cubicBezTo>
                    <a:pt x="99" y="675"/>
                    <a:pt x="99" y="675"/>
                    <a:pt x="99" y="676"/>
                  </a:cubicBezTo>
                  <a:cubicBezTo>
                    <a:pt x="99" y="676"/>
                    <a:pt x="99" y="675"/>
                    <a:pt x="99" y="676"/>
                  </a:cubicBezTo>
                  <a:cubicBezTo>
                    <a:pt x="99" y="677"/>
                    <a:pt x="99" y="678"/>
                    <a:pt x="99" y="678"/>
                  </a:cubicBezTo>
                  <a:cubicBezTo>
                    <a:pt x="99" y="679"/>
                    <a:pt x="99" y="678"/>
                    <a:pt x="99" y="679"/>
                  </a:cubicBezTo>
                  <a:cubicBezTo>
                    <a:pt x="99" y="680"/>
                    <a:pt x="99" y="680"/>
                    <a:pt x="100" y="680"/>
                  </a:cubicBezTo>
                  <a:cubicBezTo>
                    <a:pt x="100" y="680"/>
                    <a:pt x="101" y="680"/>
                    <a:pt x="100" y="681"/>
                  </a:cubicBezTo>
                  <a:cubicBezTo>
                    <a:pt x="100" y="681"/>
                    <a:pt x="100" y="682"/>
                    <a:pt x="99" y="681"/>
                  </a:cubicBezTo>
                  <a:cubicBezTo>
                    <a:pt x="99" y="680"/>
                    <a:pt x="99" y="681"/>
                    <a:pt x="99" y="680"/>
                  </a:cubicBezTo>
                  <a:cubicBezTo>
                    <a:pt x="98" y="680"/>
                    <a:pt x="98" y="679"/>
                    <a:pt x="97" y="679"/>
                  </a:cubicBezTo>
                  <a:cubicBezTo>
                    <a:pt x="96" y="679"/>
                    <a:pt x="96" y="679"/>
                    <a:pt x="96" y="678"/>
                  </a:cubicBezTo>
                  <a:cubicBezTo>
                    <a:pt x="95" y="677"/>
                    <a:pt x="95" y="677"/>
                    <a:pt x="95" y="676"/>
                  </a:cubicBezTo>
                  <a:cubicBezTo>
                    <a:pt x="95" y="675"/>
                    <a:pt x="95" y="673"/>
                    <a:pt x="94" y="673"/>
                  </a:cubicBezTo>
                  <a:cubicBezTo>
                    <a:pt x="94" y="672"/>
                    <a:pt x="94" y="672"/>
                    <a:pt x="94" y="671"/>
                  </a:cubicBezTo>
                  <a:cubicBezTo>
                    <a:pt x="93" y="671"/>
                    <a:pt x="93" y="671"/>
                    <a:pt x="93" y="670"/>
                  </a:cubicBezTo>
                  <a:cubicBezTo>
                    <a:pt x="92" y="670"/>
                    <a:pt x="92" y="670"/>
                    <a:pt x="92" y="669"/>
                  </a:cubicBezTo>
                  <a:cubicBezTo>
                    <a:pt x="92" y="669"/>
                    <a:pt x="91" y="668"/>
                    <a:pt x="92" y="668"/>
                  </a:cubicBezTo>
                  <a:cubicBezTo>
                    <a:pt x="92" y="668"/>
                    <a:pt x="93" y="668"/>
                    <a:pt x="93" y="668"/>
                  </a:cubicBezTo>
                  <a:cubicBezTo>
                    <a:pt x="93" y="667"/>
                    <a:pt x="92" y="667"/>
                    <a:pt x="93" y="666"/>
                  </a:cubicBezTo>
                  <a:cubicBezTo>
                    <a:pt x="93" y="665"/>
                    <a:pt x="93" y="665"/>
                    <a:pt x="93" y="665"/>
                  </a:cubicBezTo>
                  <a:cubicBezTo>
                    <a:pt x="94" y="664"/>
                    <a:pt x="94" y="664"/>
                    <a:pt x="94" y="664"/>
                  </a:cubicBezTo>
                  <a:cubicBezTo>
                    <a:pt x="94" y="663"/>
                    <a:pt x="94" y="663"/>
                    <a:pt x="94" y="662"/>
                  </a:cubicBezTo>
                  <a:cubicBezTo>
                    <a:pt x="93" y="662"/>
                    <a:pt x="93" y="662"/>
                    <a:pt x="93" y="661"/>
                  </a:cubicBezTo>
                  <a:cubicBezTo>
                    <a:pt x="93" y="660"/>
                    <a:pt x="93" y="660"/>
                    <a:pt x="93" y="659"/>
                  </a:cubicBezTo>
                  <a:cubicBezTo>
                    <a:pt x="93" y="659"/>
                    <a:pt x="93" y="659"/>
                    <a:pt x="93" y="658"/>
                  </a:cubicBezTo>
                  <a:cubicBezTo>
                    <a:pt x="94" y="658"/>
                    <a:pt x="94" y="658"/>
                    <a:pt x="94" y="657"/>
                  </a:cubicBezTo>
                  <a:cubicBezTo>
                    <a:pt x="94" y="657"/>
                    <a:pt x="94" y="657"/>
                    <a:pt x="94" y="656"/>
                  </a:cubicBezTo>
                  <a:cubicBezTo>
                    <a:pt x="94" y="655"/>
                    <a:pt x="95" y="655"/>
                    <a:pt x="95" y="655"/>
                  </a:cubicBezTo>
                  <a:cubicBezTo>
                    <a:pt x="95" y="654"/>
                    <a:pt x="95" y="654"/>
                    <a:pt x="96" y="654"/>
                  </a:cubicBezTo>
                  <a:cubicBezTo>
                    <a:pt x="97" y="654"/>
                    <a:pt x="97" y="654"/>
                    <a:pt x="97" y="654"/>
                  </a:cubicBezTo>
                  <a:cubicBezTo>
                    <a:pt x="98" y="654"/>
                    <a:pt x="98" y="654"/>
                    <a:pt x="98" y="654"/>
                  </a:cubicBezTo>
                  <a:cubicBezTo>
                    <a:pt x="98" y="654"/>
                    <a:pt x="98" y="655"/>
                    <a:pt x="99" y="654"/>
                  </a:cubicBezTo>
                  <a:cubicBezTo>
                    <a:pt x="100" y="654"/>
                    <a:pt x="100" y="654"/>
                    <a:pt x="100" y="653"/>
                  </a:cubicBezTo>
                  <a:cubicBezTo>
                    <a:pt x="100" y="653"/>
                    <a:pt x="101" y="653"/>
                    <a:pt x="100" y="652"/>
                  </a:cubicBezTo>
                  <a:cubicBezTo>
                    <a:pt x="100" y="651"/>
                    <a:pt x="101" y="652"/>
                    <a:pt x="100" y="651"/>
                  </a:cubicBezTo>
                  <a:cubicBezTo>
                    <a:pt x="100" y="650"/>
                    <a:pt x="99" y="649"/>
                    <a:pt x="99" y="648"/>
                  </a:cubicBezTo>
                  <a:cubicBezTo>
                    <a:pt x="99" y="647"/>
                    <a:pt x="98" y="646"/>
                    <a:pt x="98" y="645"/>
                  </a:cubicBezTo>
                  <a:cubicBezTo>
                    <a:pt x="98" y="644"/>
                    <a:pt x="97" y="643"/>
                    <a:pt x="97" y="642"/>
                  </a:cubicBezTo>
                  <a:cubicBezTo>
                    <a:pt x="97" y="641"/>
                    <a:pt x="96" y="639"/>
                    <a:pt x="96" y="639"/>
                  </a:cubicBezTo>
                  <a:cubicBezTo>
                    <a:pt x="96" y="639"/>
                    <a:pt x="96" y="638"/>
                    <a:pt x="96" y="638"/>
                  </a:cubicBezTo>
                  <a:cubicBezTo>
                    <a:pt x="95" y="637"/>
                    <a:pt x="94" y="637"/>
                    <a:pt x="94" y="637"/>
                  </a:cubicBezTo>
                  <a:cubicBezTo>
                    <a:pt x="94" y="637"/>
                    <a:pt x="94" y="636"/>
                    <a:pt x="93" y="636"/>
                  </a:cubicBezTo>
                  <a:cubicBezTo>
                    <a:pt x="93" y="635"/>
                    <a:pt x="93" y="635"/>
                    <a:pt x="93" y="635"/>
                  </a:cubicBezTo>
                  <a:cubicBezTo>
                    <a:pt x="92" y="634"/>
                    <a:pt x="92" y="635"/>
                    <a:pt x="91" y="635"/>
                  </a:cubicBezTo>
                  <a:cubicBezTo>
                    <a:pt x="91" y="634"/>
                    <a:pt x="91" y="634"/>
                    <a:pt x="91" y="633"/>
                  </a:cubicBezTo>
                  <a:cubicBezTo>
                    <a:pt x="92" y="633"/>
                    <a:pt x="92" y="633"/>
                    <a:pt x="92" y="632"/>
                  </a:cubicBezTo>
                  <a:cubicBezTo>
                    <a:pt x="92" y="631"/>
                    <a:pt x="92" y="630"/>
                    <a:pt x="92" y="630"/>
                  </a:cubicBezTo>
                  <a:cubicBezTo>
                    <a:pt x="91" y="629"/>
                    <a:pt x="90" y="629"/>
                    <a:pt x="90" y="628"/>
                  </a:cubicBezTo>
                  <a:cubicBezTo>
                    <a:pt x="89" y="628"/>
                    <a:pt x="89" y="627"/>
                    <a:pt x="88" y="626"/>
                  </a:cubicBezTo>
                  <a:cubicBezTo>
                    <a:pt x="88" y="626"/>
                    <a:pt x="88" y="626"/>
                    <a:pt x="87" y="625"/>
                  </a:cubicBezTo>
                  <a:cubicBezTo>
                    <a:pt x="86" y="624"/>
                    <a:pt x="86" y="624"/>
                    <a:pt x="85" y="623"/>
                  </a:cubicBezTo>
                  <a:cubicBezTo>
                    <a:pt x="84" y="622"/>
                    <a:pt x="84" y="622"/>
                    <a:pt x="84" y="622"/>
                  </a:cubicBezTo>
                  <a:cubicBezTo>
                    <a:pt x="84" y="621"/>
                    <a:pt x="84" y="621"/>
                    <a:pt x="84" y="620"/>
                  </a:cubicBezTo>
                  <a:cubicBezTo>
                    <a:pt x="84" y="619"/>
                    <a:pt x="84" y="620"/>
                    <a:pt x="84" y="619"/>
                  </a:cubicBezTo>
                  <a:cubicBezTo>
                    <a:pt x="83" y="618"/>
                    <a:pt x="82" y="616"/>
                    <a:pt x="81" y="615"/>
                  </a:cubicBezTo>
                  <a:cubicBezTo>
                    <a:pt x="81" y="615"/>
                    <a:pt x="81" y="615"/>
                    <a:pt x="80" y="614"/>
                  </a:cubicBezTo>
                  <a:cubicBezTo>
                    <a:pt x="80" y="613"/>
                    <a:pt x="79" y="612"/>
                    <a:pt x="79" y="612"/>
                  </a:cubicBezTo>
                  <a:cubicBezTo>
                    <a:pt x="78" y="612"/>
                    <a:pt x="78" y="611"/>
                    <a:pt x="77" y="611"/>
                  </a:cubicBezTo>
                  <a:cubicBezTo>
                    <a:pt x="77" y="610"/>
                    <a:pt x="77" y="611"/>
                    <a:pt x="77" y="610"/>
                  </a:cubicBezTo>
                  <a:cubicBezTo>
                    <a:pt x="76" y="610"/>
                    <a:pt x="76" y="610"/>
                    <a:pt x="75" y="609"/>
                  </a:cubicBezTo>
                  <a:cubicBezTo>
                    <a:pt x="75" y="609"/>
                    <a:pt x="75" y="609"/>
                    <a:pt x="75" y="608"/>
                  </a:cubicBezTo>
                  <a:cubicBezTo>
                    <a:pt x="75" y="607"/>
                    <a:pt x="75" y="607"/>
                    <a:pt x="75" y="606"/>
                  </a:cubicBezTo>
                  <a:cubicBezTo>
                    <a:pt x="75" y="606"/>
                    <a:pt x="75" y="605"/>
                    <a:pt x="76" y="605"/>
                  </a:cubicBezTo>
                  <a:cubicBezTo>
                    <a:pt x="76" y="606"/>
                    <a:pt x="77" y="606"/>
                    <a:pt x="77" y="606"/>
                  </a:cubicBezTo>
                  <a:cubicBezTo>
                    <a:pt x="77" y="607"/>
                    <a:pt x="77" y="607"/>
                    <a:pt x="77" y="608"/>
                  </a:cubicBezTo>
                  <a:cubicBezTo>
                    <a:pt x="77" y="608"/>
                    <a:pt x="78" y="608"/>
                    <a:pt x="78" y="608"/>
                  </a:cubicBezTo>
                  <a:cubicBezTo>
                    <a:pt x="78" y="609"/>
                    <a:pt x="77" y="610"/>
                    <a:pt x="78" y="610"/>
                  </a:cubicBezTo>
                  <a:cubicBezTo>
                    <a:pt x="78" y="610"/>
                    <a:pt x="78" y="610"/>
                    <a:pt x="78" y="611"/>
                  </a:cubicBezTo>
                  <a:cubicBezTo>
                    <a:pt x="79" y="611"/>
                    <a:pt x="79" y="612"/>
                    <a:pt x="80" y="612"/>
                  </a:cubicBezTo>
                  <a:cubicBezTo>
                    <a:pt x="80" y="612"/>
                    <a:pt x="80" y="612"/>
                    <a:pt x="80" y="612"/>
                  </a:cubicBezTo>
                  <a:cubicBezTo>
                    <a:pt x="81" y="612"/>
                    <a:pt x="81" y="613"/>
                    <a:pt x="81" y="613"/>
                  </a:cubicBezTo>
                  <a:cubicBezTo>
                    <a:pt x="81" y="613"/>
                    <a:pt x="82" y="612"/>
                    <a:pt x="81" y="612"/>
                  </a:cubicBezTo>
                  <a:cubicBezTo>
                    <a:pt x="81" y="612"/>
                    <a:pt x="80" y="612"/>
                    <a:pt x="81" y="611"/>
                  </a:cubicBezTo>
                  <a:cubicBezTo>
                    <a:pt x="81" y="610"/>
                    <a:pt x="81" y="610"/>
                    <a:pt x="81" y="610"/>
                  </a:cubicBezTo>
                  <a:cubicBezTo>
                    <a:pt x="81" y="609"/>
                    <a:pt x="81" y="609"/>
                    <a:pt x="80" y="609"/>
                  </a:cubicBezTo>
                  <a:cubicBezTo>
                    <a:pt x="80" y="609"/>
                    <a:pt x="80" y="609"/>
                    <a:pt x="79" y="608"/>
                  </a:cubicBezTo>
                  <a:cubicBezTo>
                    <a:pt x="79" y="608"/>
                    <a:pt x="79" y="608"/>
                    <a:pt x="78" y="607"/>
                  </a:cubicBezTo>
                  <a:cubicBezTo>
                    <a:pt x="78" y="606"/>
                    <a:pt x="77" y="606"/>
                    <a:pt x="78" y="605"/>
                  </a:cubicBezTo>
                  <a:cubicBezTo>
                    <a:pt x="79" y="604"/>
                    <a:pt x="79" y="604"/>
                    <a:pt x="79" y="604"/>
                  </a:cubicBezTo>
                  <a:cubicBezTo>
                    <a:pt x="79" y="603"/>
                    <a:pt x="78" y="602"/>
                    <a:pt x="77" y="602"/>
                  </a:cubicBezTo>
                  <a:cubicBezTo>
                    <a:pt x="77" y="602"/>
                    <a:pt x="76" y="602"/>
                    <a:pt x="76" y="602"/>
                  </a:cubicBezTo>
                  <a:cubicBezTo>
                    <a:pt x="76" y="602"/>
                    <a:pt x="76" y="603"/>
                    <a:pt x="75" y="602"/>
                  </a:cubicBezTo>
                  <a:cubicBezTo>
                    <a:pt x="75" y="601"/>
                    <a:pt x="75" y="601"/>
                    <a:pt x="75" y="601"/>
                  </a:cubicBezTo>
                  <a:cubicBezTo>
                    <a:pt x="74" y="601"/>
                    <a:pt x="74" y="601"/>
                    <a:pt x="74" y="601"/>
                  </a:cubicBezTo>
                  <a:cubicBezTo>
                    <a:pt x="74" y="602"/>
                    <a:pt x="74" y="602"/>
                    <a:pt x="74" y="603"/>
                  </a:cubicBezTo>
                  <a:cubicBezTo>
                    <a:pt x="74" y="603"/>
                    <a:pt x="74" y="603"/>
                    <a:pt x="73" y="603"/>
                  </a:cubicBezTo>
                  <a:cubicBezTo>
                    <a:pt x="73" y="604"/>
                    <a:pt x="73" y="604"/>
                    <a:pt x="72" y="604"/>
                  </a:cubicBezTo>
                  <a:cubicBezTo>
                    <a:pt x="71" y="604"/>
                    <a:pt x="71" y="604"/>
                    <a:pt x="70" y="603"/>
                  </a:cubicBezTo>
                  <a:cubicBezTo>
                    <a:pt x="70" y="602"/>
                    <a:pt x="70" y="602"/>
                    <a:pt x="70" y="601"/>
                  </a:cubicBezTo>
                  <a:cubicBezTo>
                    <a:pt x="70" y="600"/>
                    <a:pt x="70" y="600"/>
                    <a:pt x="70" y="600"/>
                  </a:cubicBezTo>
                  <a:cubicBezTo>
                    <a:pt x="70" y="599"/>
                    <a:pt x="71" y="599"/>
                    <a:pt x="71" y="598"/>
                  </a:cubicBezTo>
                  <a:cubicBezTo>
                    <a:pt x="70" y="597"/>
                    <a:pt x="70" y="597"/>
                    <a:pt x="70" y="597"/>
                  </a:cubicBezTo>
                  <a:cubicBezTo>
                    <a:pt x="70" y="596"/>
                    <a:pt x="71" y="596"/>
                    <a:pt x="70" y="596"/>
                  </a:cubicBezTo>
                  <a:cubicBezTo>
                    <a:pt x="70" y="595"/>
                    <a:pt x="70" y="596"/>
                    <a:pt x="70" y="595"/>
                  </a:cubicBezTo>
                  <a:cubicBezTo>
                    <a:pt x="70" y="594"/>
                    <a:pt x="70" y="594"/>
                    <a:pt x="70" y="594"/>
                  </a:cubicBezTo>
                  <a:cubicBezTo>
                    <a:pt x="70" y="594"/>
                    <a:pt x="70" y="594"/>
                    <a:pt x="70" y="593"/>
                  </a:cubicBezTo>
                  <a:cubicBezTo>
                    <a:pt x="70" y="593"/>
                    <a:pt x="70" y="593"/>
                    <a:pt x="70" y="592"/>
                  </a:cubicBezTo>
                  <a:cubicBezTo>
                    <a:pt x="69" y="592"/>
                    <a:pt x="69" y="592"/>
                    <a:pt x="69" y="592"/>
                  </a:cubicBezTo>
                  <a:cubicBezTo>
                    <a:pt x="69" y="591"/>
                    <a:pt x="68" y="591"/>
                    <a:pt x="69" y="590"/>
                  </a:cubicBezTo>
                  <a:cubicBezTo>
                    <a:pt x="70" y="590"/>
                    <a:pt x="70" y="590"/>
                    <a:pt x="70" y="590"/>
                  </a:cubicBezTo>
                  <a:cubicBezTo>
                    <a:pt x="70" y="590"/>
                    <a:pt x="71" y="590"/>
                    <a:pt x="71" y="590"/>
                  </a:cubicBezTo>
                  <a:cubicBezTo>
                    <a:pt x="71" y="590"/>
                    <a:pt x="71" y="590"/>
                    <a:pt x="71" y="589"/>
                  </a:cubicBezTo>
                  <a:cubicBezTo>
                    <a:pt x="71" y="588"/>
                    <a:pt x="71" y="588"/>
                    <a:pt x="71" y="587"/>
                  </a:cubicBezTo>
                  <a:cubicBezTo>
                    <a:pt x="71" y="586"/>
                    <a:pt x="71" y="586"/>
                    <a:pt x="71" y="586"/>
                  </a:cubicBezTo>
                  <a:cubicBezTo>
                    <a:pt x="72" y="585"/>
                    <a:pt x="73" y="585"/>
                    <a:pt x="73" y="585"/>
                  </a:cubicBezTo>
                  <a:cubicBezTo>
                    <a:pt x="73" y="585"/>
                    <a:pt x="74" y="585"/>
                    <a:pt x="74" y="585"/>
                  </a:cubicBezTo>
                  <a:cubicBezTo>
                    <a:pt x="75" y="584"/>
                    <a:pt x="75" y="584"/>
                    <a:pt x="75" y="584"/>
                  </a:cubicBezTo>
                  <a:cubicBezTo>
                    <a:pt x="75" y="584"/>
                    <a:pt x="76" y="584"/>
                    <a:pt x="75" y="585"/>
                  </a:cubicBezTo>
                  <a:cubicBezTo>
                    <a:pt x="75" y="585"/>
                    <a:pt x="75" y="585"/>
                    <a:pt x="75" y="585"/>
                  </a:cubicBezTo>
                  <a:cubicBezTo>
                    <a:pt x="76" y="586"/>
                    <a:pt x="76" y="585"/>
                    <a:pt x="77" y="586"/>
                  </a:cubicBezTo>
                  <a:cubicBezTo>
                    <a:pt x="77" y="586"/>
                    <a:pt x="77" y="587"/>
                    <a:pt x="78" y="587"/>
                  </a:cubicBezTo>
                  <a:cubicBezTo>
                    <a:pt x="78" y="587"/>
                    <a:pt x="79" y="587"/>
                    <a:pt x="80" y="587"/>
                  </a:cubicBezTo>
                  <a:cubicBezTo>
                    <a:pt x="80" y="587"/>
                    <a:pt x="80" y="588"/>
                    <a:pt x="81" y="588"/>
                  </a:cubicBezTo>
                  <a:cubicBezTo>
                    <a:pt x="82" y="588"/>
                    <a:pt x="83" y="588"/>
                    <a:pt x="83" y="588"/>
                  </a:cubicBezTo>
                  <a:cubicBezTo>
                    <a:pt x="83" y="589"/>
                    <a:pt x="83" y="589"/>
                    <a:pt x="83" y="589"/>
                  </a:cubicBezTo>
                  <a:cubicBezTo>
                    <a:pt x="83" y="589"/>
                    <a:pt x="83" y="589"/>
                    <a:pt x="84" y="589"/>
                  </a:cubicBezTo>
                  <a:cubicBezTo>
                    <a:pt x="84" y="588"/>
                    <a:pt x="84" y="589"/>
                    <a:pt x="84" y="588"/>
                  </a:cubicBezTo>
                  <a:cubicBezTo>
                    <a:pt x="84" y="588"/>
                    <a:pt x="84" y="587"/>
                    <a:pt x="84" y="587"/>
                  </a:cubicBezTo>
                  <a:cubicBezTo>
                    <a:pt x="85" y="586"/>
                    <a:pt x="85" y="585"/>
                    <a:pt x="85" y="585"/>
                  </a:cubicBezTo>
                  <a:cubicBezTo>
                    <a:pt x="85" y="585"/>
                    <a:pt x="85" y="585"/>
                    <a:pt x="86" y="585"/>
                  </a:cubicBezTo>
                  <a:cubicBezTo>
                    <a:pt x="86" y="584"/>
                    <a:pt x="88" y="583"/>
                    <a:pt x="88" y="582"/>
                  </a:cubicBezTo>
                  <a:cubicBezTo>
                    <a:pt x="89" y="582"/>
                    <a:pt x="89" y="582"/>
                    <a:pt x="89" y="581"/>
                  </a:cubicBezTo>
                  <a:cubicBezTo>
                    <a:pt x="90" y="580"/>
                    <a:pt x="91" y="579"/>
                    <a:pt x="91" y="578"/>
                  </a:cubicBezTo>
                  <a:cubicBezTo>
                    <a:pt x="91" y="577"/>
                    <a:pt x="92" y="576"/>
                    <a:pt x="92" y="575"/>
                  </a:cubicBezTo>
                  <a:cubicBezTo>
                    <a:pt x="92" y="575"/>
                    <a:pt x="92" y="574"/>
                    <a:pt x="92" y="573"/>
                  </a:cubicBezTo>
                  <a:cubicBezTo>
                    <a:pt x="93" y="572"/>
                    <a:pt x="93" y="572"/>
                    <a:pt x="93" y="571"/>
                  </a:cubicBezTo>
                  <a:cubicBezTo>
                    <a:pt x="93" y="570"/>
                    <a:pt x="93" y="569"/>
                    <a:pt x="93" y="568"/>
                  </a:cubicBezTo>
                  <a:cubicBezTo>
                    <a:pt x="93" y="567"/>
                    <a:pt x="93" y="565"/>
                    <a:pt x="92" y="565"/>
                  </a:cubicBezTo>
                  <a:cubicBezTo>
                    <a:pt x="92" y="564"/>
                    <a:pt x="92" y="564"/>
                    <a:pt x="92" y="563"/>
                  </a:cubicBezTo>
                  <a:cubicBezTo>
                    <a:pt x="92" y="562"/>
                    <a:pt x="92" y="562"/>
                    <a:pt x="92" y="561"/>
                  </a:cubicBezTo>
                  <a:cubicBezTo>
                    <a:pt x="92" y="561"/>
                    <a:pt x="92" y="561"/>
                    <a:pt x="92" y="561"/>
                  </a:cubicBezTo>
                  <a:cubicBezTo>
                    <a:pt x="92" y="561"/>
                    <a:pt x="93" y="561"/>
                    <a:pt x="93" y="560"/>
                  </a:cubicBezTo>
                  <a:cubicBezTo>
                    <a:pt x="93" y="560"/>
                    <a:pt x="93" y="560"/>
                    <a:pt x="93" y="559"/>
                  </a:cubicBezTo>
                  <a:cubicBezTo>
                    <a:pt x="93" y="558"/>
                    <a:pt x="93" y="557"/>
                    <a:pt x="92" y="557"/>
                  </a:cubicBezTo>
                  <a:cubicBezTo>
                    <a:pt x="92" y="556"/>
                    <a:pt x="92" y="555"/>
                    <a:pt x="92" y="555"/>
                  </a:cubicBezTo>
                  <a:cubicBezTo>
                    <a:pt x="93" y="555"/>
                    <a:pt x="93" y="555"/>
                    <a:pt x="93" y="555"/>
                  </a:cubicBezTo>
                  <a:cubicBezTo>
                    <a:pt x="93" y="555"/>
                    <a:pt x="93" y="555"/>
                    <a:pt x="93" y="555"/>
                  </a:cubicBezTo>
                  <a:cubicBezTo>
                    <a:pt x="92" y="554"/>
                    <a:pt x="92" y="554"/>
                    <a:pt x="92" y="553"/>
                  </a:cubicBezTo>
                  <a:cubicBezTo>
                    <a:pt x="91" y="553"/>
                    <a:pt x="92" y="554"/>
                    <a:pt x="91" y="552"/>
                  </a:cubicBezTo>
                  <a:cubicBezTo>
                    <a:pt x="91" y="550"/>
                    <a:pt x="90" y="549"/>
                    <a:pt x="91" y="549"/>
                  </a:cubicBezTo>
                  <a:cubicBezTo>
                    <a:pt x="91" y="548"/>
                    <a:pt x="91" y="548"/>
                    <a:pt x="91" y="547"/>
                  </a:cubicBezTo>
                  <a:cubicBezTo>
                    <a:pt x="91" y="547"/>
                    <a:pt x="91" y="546"/>
                    <a:pt x="91" y="546"/>
                  </a:cubicBezTo>
                  <a:cubicBezTo>
                    <a:pt x="90" y="545"/>
                    <a:pt x="91" y="545"/>
                    <a:pt x="91" y="544"/>
                  </a:cubicBezTo>
                  <a:cubicBezTo>
                    <a:pt x="90" y="543"/>
                    <a:pt x="91" y="543"/>
                    <a:pt x="90" y="542"/>
                  </a:cubicBezTo>
                  <a:cubicBezTo>
                    <a:pt x="90" y="542"/>
                    <a:pt x="89" y="540"/>
                    <a:pt x="89" y="540"/>
                  </a:cubicBezTo>
                  <a:cubicBezTo>
                    <a:pt x="89" y="540"/>
                    <a:pt x="90" y="539"/>
                    <a:pt x="90" y="538"/>
                  </a:cubicBezTo>
                  <a:cubicBezTo>
                    <a:pt x="90" y="538"/>
                    <a:pt x="90" y="537"/>
                    <a:pt x="90" y="537"/>
                  </a:cubicBezTo>
                  <a:cubicBezTo>
                    <a:pt x="90" y="536"/>
                    <a:pt x="89" y="536"/>
                    <a:pt x="89" y="535"/>
                  </a:cubicBezTo>
                  <a:cubicBezTo>
                    <a:pt x="89" y="534"/>
                    <a:pt x="89" y="534"/>
                    <a:pt x="88" y="533"/>
                  </a:cubicBezTo>
                  <a:cubicBezTo>
                    <a:pt x="88" y="532"/>
                    <a:pt x="88" y="532"/>
                    <a:pt x="88" y="532"/>
                  </a:cubicBezTo>
                  <a:cubicBezTo>
                    <a:pt x="87" y="531"/>
                    <a:pt x="88" y="531"/>
                    <a:pt x="88" y="530"/>
                  </a:cubicBezTo>
                  <a:cubicBezTo>
                    <a:pt x="87" y="529"/>
                    <a:pt x="88" y="529"/>
                    <a:pt x="87" y="528"/>
                  </a:cubicBezTo>
                  <a:cubicBezTo>
                    <a:pt x="86" y="528"/>
                    <a:pt x="86" y="528"/>
                    <a:pt x="86" y="527"/>
                  </a:cubicBezTo>
                  <a:cubicBezTo>
                    <a:pt x="85" y="526"/>
                    <a:pt x="85" y="526"/>
                    <a:pt x="85" y="525"/>
                  </a:cubicBezTo>
                  <a:cubicBezTo>
                    <a:pt x="84" y="524"/>
                    <a:pt x="85" y="524"/>
                    <a:pt x="84" y="523"/>
                  </a:cubicBezTo>
                  <a:cubicBezTo>
                    <a:pt x="84" y="523"/>
                    <a:pt x="83" y="522"/>
                    <a:pt x="83" y="522"/>
                  </a:cubicBezTo>
                  <a:cubicBezTo>
                    <a:pt x="83" y="521"/>
                    <a:pt x="83" y="521"/>
                    <a:pt x="82" y="521"/>
                  </a:cubicBezTo>
                  <a:cubicBezTo>
                    <a:pt x="82" y="520"/>
                    <a:pt x="82" y="520"/>
                    <a:pt x="82" y="520"/>
                  </a:cubicBezTo>
                  <a:cubicBezTo>
                    <a:pt x="82" y="519"/>
                    <a:pt x="81" y="518"/>
                    <a:pt x="81" y="517"/>
                  </a:cubicBezTo>
                  <a:cubicBezTo>
                    <a:pt x="80" y="517"/>
                    <a:pt x="80" y="517"/>
                    <a:pt x="79" y="516"/>
                  </a:cubicBezTo>
                  <a:cubicBezTo>
                    <a:pt x="79" y="515"/>
                    <a:pt x="78" y="515"/>
                    <a:pt x="78" y="515"/>
                  </a:cubicBezTo>
                  <a:cubicBezTo>
                    <a:pt x="77" y="514"/>
                    <a:pt x="77" y="514"/>
                    <a:pt x="76" y="513"/>
                  </a:cubicBezTo>
                  <a:cubicBezTo>
                    <a:pt x="75" y="512"/>
                    <a:pt x="75" y="512"/>
                    <a:pt x="74" y="510"/>
                  </a:cubicBezTo>
                  <a:cubicBezTo>
                    <a:pt x="73" y="509"/>
                    <a:pt x="73" y="509"/>
                    <a:pt x="73" y="508"/>
                  </a:cubicBezTo>
                  <a:cubicBezTo>
                    <a:pt x="72" y="508"/>
                    <a:pt x="72" y="507"/>
                    <a:pt x="71" y="506"/>
                  </a:cubicBezTo>
                  <a:cubicBezTo>
                    <a:pt x="71" y="506"/>
                    <a:pt x="71" y="505"/>
                    <a:pt x="71" y="505"/>
                  </a:cubicBezTo>
                  <a:cubicBezTo>
                    <a:pt x="71" y="504"/>
                    <a:pt x="70" y="504"/>
                    <a:pt x="70" y="504"/>
                  </a:cubicBezTo>
                  <a:cubicBezTo>
                    <a:pt x="70" y="503"/>
                    <a:pt x="70" y="503"/>
                    <a:pt x="70" y="503"/>
                  </a:cubicBezTo>
                  <a:cubicBezTo>
                    <a:pt x="70" y="502"/>
                    <a:pt x="71" y="502"/>
                    <a:pt x="70" y="501"/>
                  </a:cubicBezTo>
                  <a:cubicBezTo>
                    <a:pt x="69" y="500"/>
                    <a:pt x="69" y="499"/>
                    <a:pt x="69" y="499"/>
                  </a:cubicBezTo>
                  <a:cubicBezTo>
                    <a:pt x="68" y="499"/>
                    <a:pt x="68" y="499"/>
                    <a:pt x="67" y="498"/>
                  </a:cubicBezTo>
                  <a:cubicBezTo>
                    <a:pt x="67" y="498"/>
                    <a:pt x="67" y="498"/>
                    <a:pt x="66" y="497"/>
                  </a:cubicBezTo>
                  <a:cubicBezTo>
                    <a:pt x="65" y="495"/>
                    <a:pt x="65" y="496"/>
                    <a:pt x="64" y="494"/>
                  </a:cubicBezTo>
                  <a:cubicBezTo>
                    <a:pt x="64" y="493"/>
                    <a:pt x="63" y="493"/>
                    <a:pt x="63" y="492"/>
                  </a:cubicBezTo>
                  <a:cubicBezTo>
                    <a:pt x="63" y="491"/>
                    <a:pt x="62" y="489"/>
                    <a:pt x="62" y="489"/>
                  </a:cubicBezTo>
                  <a:cubicBezTo>
                    <a:pt x="61" y="488"/>
                    <a:pt x="61" y="488"/>
                    <a:pt x="61" y="487"/>
                  </a:cubicBezTo>
                  <a:cubicBezTo>
                    <a:pt x="60" y="485"/>
                    <a:pt x="61" y="486"/>
                    <a:pt x="60" y="485"/>
                  </a:cubicBezTo>
                  <a:cubicBezTo>
                    <a:pt x="59" y="484"/>
                    <a:pt x="59" y="484"/>
                    <a:pt x="59" y="483"/>
                  </a:cubicBezTo>
                  <a:cubicBezTo>
                    <a:pt x="58" y="483"/>
                    <a:pt x="58" y="483"/>
                    <a:pt x="57" y="482"/>
                  </a:cubicBezTo>
                  <a:cubicBezTo>
                    <a:pt x="57" y="481"/>
                    <a:pt x="57" y="482"/>
                    <a:pt x="56" y="480"/>
                  </a:cubicBezTo>
                  <a:cubicBezTo>
                    <a:pt x="56" y="479"/>
                    <a:pt x="56" y="480"/>
                    <a:pt x="56" y="478"/>
                  </a:cubicBezTo>
                  <a:cubicBezTo>
                    <a:pt x="55" y="477"/>
                    <a:pt x="56" y="477"/>
                    <a:pt x="55" y="476"/>
                  </a:cubicBezTo>
                  <a:cubicBezTo>
                    <a:pt x="54" y="474"/>
                    <a:pt x="54" y="475"/>
                    <a:pt x="53" y="474"/>
                  </a:cubicBezTo>
                  <a:cubicBezTo>
                    <a:pt x="53" y="473"/>
                    <a:pt x="53" y="472"/>
                    <a:pt x="53" y="472"/>
                  </a:cubicBezTo>
                  <a:cubicBezTo>
                    <a:pt x="52" y="471"/>
                    <a:pt x="53" y="471"/>
                    <a:pt x="52" y="470"/>
                  </a:cubicBezTo>
                  <a:cubicBezTo>
                    <a:pt x="52" y="470"/>
                    <a:pt x="52" y="469"/>
                    <a:pt x="51" y="469"/>
                  </a:cubicBezTo>
                  <a:cubicBezTo>
                    <a:pt x="51" y="468"/>
                    <a:pt x="51" y="468"/>
                    <a:pt x="50" y="468"/>
                  </a:cubicBezTo>
                  <a:cubicBezTo>
                    <a:pt x="50" y="467"/>
                    <a:pt x="50" y="467"/>
                    <a:pt x="50" y="466"/>
                  </a:cubicBezTo>
                  <a:cubicBezTo>
                    <a:pt x="49" y="465"/>
                    <a:pt x="48" y="465"/>
                    <a:pt x="48" y="464"/>
                  </a:cubicBezTo>
                  <a:cubicBezTo>
                    <a:pt x="49" y="463"/>
                    <a:pt x="49" y="464"/>
                    <a:pt x="49" y="463"/>
                  </a:cubicBezTo>
                  <a:cubicBezTo>
                    <a:pt x="49" y="463"/>
                    <a:pt x="49" y="463"/>
                    <a:pt x="49" y="462"/>
                  </a:cubicBezTo>
                  <a:cubicBezTo>
                    <a:pt x="48" y="462"/>
                    <a:pt x="48" y="462"/>
                    <a:pt x="48" y="461"/>
                  </a:cubicBezTo>
                  <a:cubicBezTo>
                    <a:pt x="47" y="460"/>
                    <a:pt x="47" y="460"/>
                    <a:pt x="47" y="460"/>
                  </a:cubicBezTo>
                  <a:cubicBezTo>
                    <a:pt x="46" y="459"/>
                    <a:pt x="46" y="459"/>
                    <a:pt x="46" y="458"/>
                  </a:cubicBezTo>
                  <a:cubicBezTo>
                    <a:pt x="45" y="457"/>
                    <a:pt x="45" y="457"/>
                    <a:pt x="45" y="457"/>
                  </a:cubicBezTo>
                  <a:cubicBezTo>
                    <a:pt x="44" y="456"/>
                    <a:pt x="44" y="456"/>
                    <a:pt x="44" y="455"/>
                  </a:cubicBezTo>
                  <a:cubicBezTo>
                    <a:pt x="44" y="454"/>
                    <a:pt x="44" y="455"/>
                    <a:pt x="44" y="454"/>
                  </a:cubicBezTo>
                  <a:cubicBezTo>
                    <a:pt x="43" y="452"/>
                    <a:pt x="43" y="452"/>
                    <a:pt x="43" y="451"/>
                  </a:cubicBezTo>
                  <a:cubicBezTo>
                    <a:pt x="42" y="451"/>
                    <a:pt x="42" y="450"/>
                    <a:pt x="42" y="450"/>
                  </a:cubicBezTo>
                  <a:cubicBezTo>
                    <a:pt x="41" y="450"/>
                    <a:pt x="41" y="449"/>
                    <a:pt x="41" y="449"/>
                  </a:cubicBezTo>
                  <a:cubicBezTo>
                    <a:pt x="41" y="449"/>
                    <a:pt x="40" y="448"/>
                    <a:pt x="40" y="447"/>
                  </a:cubicBezTo>
                  <a:cubicBezTo>
                    <a:pt x="40" y="446"/>
                    <a:pt x="40" y="447"/>
                    <a:pt x="40" y="446"/>
                  </a:cubicBezTo>
                  <a:cubicBezTo>
                    <a:pt x="40" y="445"/>
                    <a:pt x="40" y="445"/>
                    <a:pt x="40" y="444"/>
                  </a:cubicBezTo>
                  <a:cubicBezTo>
                    <a:pt x="40" y="444"/>
                    <a:pt x="40" y="443"/>
                    <a:pt x="40" y="443"/>
                  </a:cubicBezTo>
                  <a:cubicBezTo>
                    <a:pt x="39" y="442"/>
                    <a:pt x="39" y="442"/>
                    <a:pt x="39" y="441"/>
                  </a:cubicBezTo>
                  <a:cubicBezTo>
                    <a:pt x="38" y="440"/>
                    <a:pt x="39" y="439"/>
                    <a:pt x="38" y="439"/>
                  </a:cubicBezTo>
                  <a:cubicBezTo>
                    <a:pt x="38" y="438"/>
                    <a:pt x="38" y="438"/>
                    <a:pt x="38" y="437"/>
                  </a:cubicBezTo>
                  <a:cubicBezTo>
                    <a:pt x="37" y="437"/>
                    <a:pt x="37" y="437"/>
                    <a:pt x="37" y="436"/>
                  </a:cubicBezTo>
                  <a:cubicBezTo>
                    <a:pt x="36" y="435"/>
                    <a:pt x="36" y="435"/>
                    <a:pt x="36" y="434"/>
                  </a:cubicBezTo>
                  <a:cubicBezTo>
                    <a:pt x="36" y="433"/>
                    <a:pt x="36" y="433"/>
                    <a:pt x="36" y="432"/>
                  </a:cubicBezTo>
                  <a:cubicBezTo>
                    <a:pt x="36" y="432"/>
                    <a:pt x="36" y="431"/>
                    <a:pt x="35" y="430"/>
                  </a:cubicBezTo>
                  <a:cubicBezTo>
                    <a:pt x="35" y="430"/>
                    <a:pt x="35" y="430"/>
                    <a:pt x="35" y="429"/>
                  </a:cubicBezTo>
                  <a:cubicBezTo>
                    <a:pt x="35" y="428"/>
                    <a:pt x="35" y="429"/>
                    <a:pt x="35" y="428"/>
                  </a:cubicBezTo>
                  <a:cubicBezTo>
                    <a:pt x="34" y="427"/>
                    <a:pt x="34" y="427"/>
                    <a:pt x="34" y="426"/>
                  </a:cubicBezTo>
                  <a:cubicBezTo>
                    <a:pt x="33" y="426"/>
                    <a:pt x="33" y="426"/>
                    <a:pt x="33" y="425"/>
                  </a:cubicBezTo>
                  <a:cubicBezTo>
                    <a:pt x="33" y="425"/>
                    <a:pt x="33" y="424"/>
                    <a:pt x="33" y="423"/>
                  </a:cubicBezTo>
                  <a:cubicBezTo>
                    <a:pt x="33" y="422"/>
                    <a:pt x="33" y="422"/>
                    <a:pt x="33" y="422"/>
                  </a:cubicBezTo>
                  <a:cubicBezTo>
                    <a:pt x="32" y="421"/>
                    <a:pt x="31" y="419"/>
                    <a:pt x="31" y="419"/>
                  </a:cubicBezTo>
                  <a:cubicBezTo>
                    <a:pt x="31" y="418"/>
                    <a:pt x="31" y="418"/>
                    <a:pt x="31" y="418"/>
                  </a:cubicBezTo>
                  <a:cubicBezTo>
                    <a:pt x="31" y="418"/>
                    <a:pt x="31" y="417"/>
                    <a:pt x="31" y="417"/>
                  </a:cubicBezTo>
                  <a:cubicBezTo>
                    <a:pt x="31" y="416"/>
                    <a:pt x="30" y="416"/>
                    <a:pt x="30" y="416"/>
                  </a:cubicBezTo>
                  <a:cubicBezTo>
                    <a:pt x="30" y="415"/>
                    <a:pt x="30" y="415"/>
                    <a:pt x="30" y="414"/>
                  </a:cubicBezTo>
                  <a:cubicBezTo>
                    <a:pt x="30" y="414"/>
                    <a:pt x="31" y="414"/>
                    <a:pt x="30" y="413"/>
                  </a:cubicBezTo>
                  <a:cubicBezTo>
                    <a:pt x="30" y="412"/>
                    <a:pt x="30" y="412"/>
                    <a:pt x="30" y="411"/>
                  </a:cubicBezTo>
                  <a:cubicBezTo>
                    <a:pt x="30" y="410"/>
                    <a:pt x="30" y="410"/>
                    <a:pt x="29" y="409"/>
                  </a:cubicBezTo>
                  <a:cubicBezTo>
                    <a:pt x="29" y="408"/>
                    <a:pt x="29" y="408"/>
                    <a:pt x="29" y="408"/>
                  </a:cubicBezTo>
                  <a:cubicBezTo>
                    <a:pt x="29" y="407"/>
                    <a:pt x="29" y="407"/>
                    <a:pt x="29" y="406"/>
                  </a:cubicBezTo>
                  <a:cubicBezTo>
                    <a:pt x="28" y="405"/>
                    <a:pt x="27" y="406"/>
                    <a:pt x="27" y="405"/>
                  </a:cubicBezTo>
                  <a:cubicBezTo>
                    <a:pt x="27" y="404"/>
                    <a:pt x="27" y="404"/>
                    <a:pt x="27" y="403"/>
                  </a:cubicBezTo>
                  <a:cubicBezTo>
                    <a:pt x="27" y="402"/>
                    <a:pt x="27" y="402"/>
                    <a:pt x="27" y="401"/>
                  </a:cubicBezTo>
                  <a:cubicBezTo>
                    <a:pt x="27" y="401"/>
                    <a:pt x="27" y="401"/>
                    <a:pt x="27" y="400"/>
                  </a:cubicBezTo>
                  <a:cubicBezTo>
                    <a:pt x="27" y="399"/>
                    <a:pt x="26" y="399"/>
                    <a:pt x="26" y="398"/>
                  </a:cubicBezTo>
                  <a:cubicBezTo>
                    <a:pt x="26" y="398"/>
                    <a:pt x="26" y="398"/>
                    <a:pt x="26" y="397"/>
                  </a:cubicBezTo>
                  <a:cubicBezTo>
                    <a:pt x="25" y="396"/>
                    <a:pt x="25" y="396"/>
                    <a:pt x="25" y="396"/>
                  </a:cubicBezTo>
                  <a:cubicBezTo>
                    <a:pt x="25" y="395"/>
                    <a:pt x="25" y="395"/>
                    <a:pt x="24" y="395"/>
                  </a:cubicBezTo>
                  <a:cubicBezTo>
                    <a:pt x="24" y="394"/>
                    <a:pt x="24" y="393"/>
                    <a:pt x="24" y="393"/>
                  </a:cubicBezTo>
                  <a:cubicBezTo>
                    <a:pt x="23" y="392"/>
                    <a:pt x="23" y="392"/>
                    <a:pt x="23" y="392"/>
                  </a:cubicBezTo>
                  <a:cubicBezTo>
                    <a:pt x="22" y="391"/>
                    <a:pt x="22" y="391"/>
                    <a:pt x="22" y="390"/>
                  </a:cubicBezTo>
                  <a:cubicBezTo>
                    <a:pt x="22" y="389"/>
                    <a:pt x="22" y="390"/>
                    <a:pt x="22" y="389"/>
                  </a:cubicBezTo>
                  <a:cubicBezTo>
                    <a:pt x="21" y="388"/>
                    <a:pt x="22" y="388"/>
                    <a:pt x="22" y="387"/>
                  </a:cubicBezTo>
                  <a:cubicBezTo>
                    <a:pt x="21" y="387"/>
                    <a:pt x="21" y="387"/>
                    <a:pt x="20" y="386"/>
                  </a:cubicBezTo>
                  <a:cubicBezTo>
                    <a:pt x="20" y="385"/>
                    <a:pt x="20" y="385"/>
                    <a:pt x="19" y="384"/>
                  </a:cubicBezTo>
                  <a:cubicBezTo>
                    <a:pt x="19" y="383"/>
                    <a:pt x="19" y="383"/>
                    <a:pt x="19" y="382"/>
                  </a:cubicBezTo>
                  <a:cubicBezTo>
                    <a:pt x="19" y="381"/>
                    <a:pt x="19" y="382"/>
                    <a:pt x="19" y="381"/>
                  </a:cubicBezTo>
                  <a:cubicBezTo>
                    <a:pt x="18" y="379"/>
                    <a:pt x="19" y="380"/>
                    <a:pt x="18" y="379"/>
                  </a:cubicBezTo>
                  <a:cubicBezTo>
                    <a:pt x="18" y="378"/>
                    <a:pt x="18" y="378"/>
                    <a:pt x="18" y="378"/>
                  </a:cubicBezTo>
                  <a:cubicBezTo>
                    <a:pt x="17" y="377"/>
                    <a:pt x="17" y="377"/>
                    <a:pt x="16" y="377"/>
                  </a:cubicBezTo>
                  <a:cubicBezTo>
                    <a:pt x="16" y="376"/>
                    <a:pt x="16" y="376"/>
                    <a:pt x="16" y="376"/>
                  </a:cubicBezTo>
                  <a:cubicBezTo>
                    <a:pt x="15" y="375"/>
                    <a:pt x="15" y="374"/>
                    <a:pt x="14" y="374"/>
                  </a:cubicBezTo>
                  <a:cubicBezTo>
                    <a:pt x="14" y="373"/>
                    <a:pt x="13" y="373"/>
                    <a:pt x="13" y="372"/>
                  </a:cubicBezTo>
                  <a:cubicBezTo>
                    <a:pt x="13" y="371"/>
                    <a:pt x="13" y="370"/>
                    <a:pt x="13" y="370"/>
                  </a:cubicBezTo>
                  <a:cubicBezTo>
                    <a:pt x="12" y="369"/>
                    <a:pt x="12" y="369"/>
                    <a:pt x="12" y="368"/>
                  </a:cubicBezTo>
                  <a:cubicBezTo>
                    <a:pt x="11" y="368"/>
                    <a:pt x="11" y="367"/>
                    <a:pt x="11" y="367"/>
                  </a:cubicBezTo>
                  <a:cubicBezTo>
                    <a:pt x="10" y="367"/>
                    <a:pt x="10" y="367"/>
                    <a:pt x="9" y="367"/>
                  </a:cubicBezTo>
                  <a:cubicBezTo>
                    <a:pt x="9" y="367"/>
                    <a:pt x="9" y="367"/>
                    <a:pt x="8" y="366"/>
                  </a:cubicBezTo>
                  <a:cubicBezTo>
                    <a:pt x="8" y="366"/>
                    <a:pt x="8" y="366"/>
                    <a:pt x="7" y="365"/>
                  </a:cubicBezTo>
                  <a:cubicBezTo>
                    <a:pt x="7" y="364"/>
                    <a:pt x="7" y="364"/>
                    <a:pt x="7" y="363"/>
                  </a:cubicBezTo>
                  <a:cubicBezTo>
                    <a:pt x="7" y="363"/>
                    <a:pt x="7" y="363"/>
                    <a:pt x="6" y="363"/>
                  </a:cubicBezTo>
                  <a:cubicBezTo>
                    <a:pt x="6" y="362"/>
                    <a:pt x="6" y="362"/>
                    <a:pt x="6" y="361"/>
                  </a:cubicBezTo>
                  <a:cubicBezTo>
                    <a:pt x="7" y="361"/>
                    <a:pt x="7" y="361"/>
                    <a:pt x="6" y="361"/>
                  </a:cubicBezTo>
                  <a:cubicBezTo>
                    <a:pt x="6" y="360"/>
                    <a:pt x="6" y="360"/>
                    <a:pt x="6" y="360"/>
                  </a:cubicBezTo>
                  <a:cubicBezTo>
                    <a:pt x="6" y="360"/>
                    <a:pt x="6" y="360"/>
                    <a:pt x="6" y="359"/>
                  </a:cubicBezTo>
                  <a:cubicBezTo>
                    <a:pt x="7" y="359"/>
                    <a:pt x="7" y="359"/>
                    <a:pt x="6" y="359"/>
                  </a:cubicBezTo>
                  <a:cubicBezTo>
                    <a:pt x="6" y="358"/>
                    <a:pt x="6" y="357"/>
                    <a:pt x="6" y="357"/>
                  </a:cubicBezTo>
                  <a:cubicBezTo>
                    <a:pt x="6" y="357"/>
                    <a:pt x="6" y="357"/>
                    <a:pt x="5" y="357"/>
                  </a:cubicBezTo>
                  <a:cubicBezTo>
                    <a:pt x="5" y="357"/>
                    <a:pt x="5" y="357"/>
                    <a:pt x="4" y="356"/>
                  </a:cubicBezTo>
                  <a:cubicBezTo>
                    <a:pt x="4" y="356"/>
                    <a:pt x="4" y="356"/>
                    <a:pt x="4" y="356"/>
                  </a:cubicBezTo>
                  <a:cubicBezTo>
                    <a:pt x="3" y="355"/>
                    <a:pt x="3" y="355"/>
                    <a:pt x="3" y="355"/>
                  </a:cubicBezTo>
                  <a:cubicBezTo>
                    <a:pt x="2" y="354"/>
                    <a:pt x="1" y="353"/>
                    <a:pt x="1" y="353"/>
                  </a:cubicBezTo>
                  <a:cubicBezTo>
                    <a:pt x="1" y="353"/>
                    <a:pt x="1" y="353"/>
                    <a:pt x="1" y="35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Freeform 68"/>
            <p:cNvSpPr>
              <a:spLocks/>
            </p:cNvSpPr>
            <p:nvPr/>
          </p:nvSpPr>
          <p:spPr bwMode="auto">
            <a:xfrm>
              <a:off x="9577388" y="5446713"/>
              <a:ext cx="93663" cy="122238"/>
            </a:xfrm>
            <a:custGeom>
              <a:avLst/>
              <a:gdLst>
                <a:gd name="T0" fmla="*/ 63 w 66"/>
                <a:gd name="T1" fmla="*/ 15 h 87"/>
                <a:gd name="T2" fmla="*/ 65 w 66"/>
                <a:gd name="T3" fmla="*/ 24 h 87"/>
                <a:gd name="T4" fmla="*/ 63 w 66"/>
                <a:gd name="T5" fmla="*/ 30 h 87"/>
                <a:gd name="T6" fmla="*/ 63 w 66"/>
                <a:gd name="T7" fmla="*/ 37 h 87"/>
                <a:gd name="T8" fmla="*/ 65 w 66"/>
                <a:gd name="T9" fmla="*/ 43 h 87"/>
                <a:gd name="T10" fmla="*/ 66 w 66"/>
                <a:gd name="T11" fmla="*/ 60 h 87"/>
                <a:gd name="T12" fmla="*/ 66 w 66"/>
                <a:gd name="T13" fmla="*/ 61 h 87"/>
                <a:gd name="T14" fmla="*/ 65 w 66"/>
                <a:gd name="T15" fmla="*/ 61 h 87"/>
                <a:gd name="T16" fmla="*/ 64 w 66"/>
                <a:gd name="T17" fmla="*/ 59 h 87"/>
                <a:gd name="T18" fmla="*/ 64 w 66"/>
                <a:gd name="T19" fmla="*/ 59 h 87"/>
                <a:gd name="T20" fmla="*/ 62 w 66"/>
                <a:gd name="T21" fmla="*/ 59 h 87"/>
                <a:gd name="T22" fmla="*/ 61 w 66"/>
                <a:gd name="T23" fmla="*/ 59 h 87"/>
                <a:gd name="T24" fmla="*/ 60 w 66"/>
                <a:gd name="T25" fmla="*/ 59 h 87"/>
                <a:gd name="T26" fmla="*/ 58 w 66"/>
                <a:gd name="T27" fmla="*/ 73 h 87"/>
                <a:gd name="T28" fmla="*/ 58 w 66"/>
                <a:gd name="T29" fmla="*/ 77 h 87"/>
                <a:gd name="T30" fmla="*/ 58 w 66"/>
                <a:gd name="T31" fmla="*/ 83 h 87"/>
                <a:gd name="T32" fmla="*/ 58 w 66"/>
                <a:gd name="T33" fmla="*/ 87 h 87"/>
                <a:gd name="T34" fmla="*/ 35 w 66"/>
                <a:gd name="T35" fmla="*/ 87 h 87"/>
                <a:gd name="T36" fmla="*/ 18 w 66"/>
                <a:gd name="T37" fmla="*/ 80 h 87"/>
                <a:gd name="T38" fmla="*/ 14 w 66"/>
                <a:gd name="T39" fmla="*/ 75 h 87"/>
                <a:gd name="T40" fmla="*/ 10 w 66"/>
                <a:gd name="T41" fmla="*/ 72 h 87"/>
                <a:gd name="T42" fmla="*/ 9 w 66"/>
                <a:gd name="T43" fmla="*/ 69 h 87"/>
                <a:gd name="T44" fmla="*/ 9 w 66"/>
                <a:gd name="T45" fmla="*/ 67 h 87"/>
                <a:gd name="T46" fmla="*/ 9 w 66"/>
                <a:gd name="T47" fmla="*/ 64 h 87"/>
                <a:gd name="T48" fmla="*/ 6 w 66"/>
                <a:gd name="T49" fmla="*/ 62 h 87"/>
                <a:gd name="T50" fmla="*/ 5 w 66"/>
                <a:gd name="T51" fmla="*/ 59 h 87"/>
                <a:gd name="T52" fmla="*/ 4 w 66"/>
                <a:gd name="T53" fmla="*/ 59 h 87"/>
                <a:gd name="T54" fmla="*/ 3 w 66"/>
                <a:gd name="T55" fmla="*/ 59 h 87"/>
                <a:gd name="T56" fmla="*/ 1 w 66"/>
                <a:gd name="T57" fmla="*/ 61 h 87"/>
                <a:gd name="T58" fmla="*/ 1 w 66"/>
                <a:gd name="T59" fmla="*/ 59 h 87"/>
                <a:gd name="T60" fmla="*/ 0 w 66"/>
                <a:gd name="T61" fmla="*/ 51 h 87"/>
                <a:gd name="T62" fmla="*/ 0 w 66"/>
                <a:gd name="T63" fmla="*/ 43 h 87"/>
                <a:gd name="T64" fmla="*/ 1 w 66"/>
                <a:gd name="T65" fmla="*/ 39 h 87"/>
                <a:gd name="T66" fmla="*/ 3 w 66"/>
                <a:gd name="T67" fmla="*/ 37 h 87"/>
                <a:gd name="T68" fmla="*/ 4 w 66"/>
                <a:gd name="T69" fmla="*/ 36 h 87"/>
                <a:gd name="T70" fmla="*/ 5 w 66"/>
                <a:gd name="T71" fmla="*/ 33 h 87"/>
                <a:gd name="T72" fmla="*/ 8 w 66"/>
                <a:gd name="T73" fmla="*/ 29 h 87"/>
                <a:gd name="T74" fmla="*/ 10 w 66"/>
                <a:gd name="T75" fmla="*/ 26 h 87"/>
                <a:gd name="T76" fmla="*/ 13 w 66"/>
                <a:gd name="T77" fmla="*/ 20 h 87"/>
                <a:gd name="T78" fmla="*/ 15 w 66"/>
                <a:gd name="T79" fmla="*/ 16 h 87"/>
                <a:gd name="T80" fmla="*/ 16 w 66"/>
                <a:gd name="T81" fmla="*/ 13 h 87"/>
                <a:gd name="T82" fmla="*/ 17 w 66"/>
                <a:gd name="T83" fmla="*/ 11 h 87"/>
                <a:gd name="T84" fmla="*/ 18 w 66"/>
                <a:gd name="T85" fmla="*/ 9 h 87"/>
                <a:gd name="T86" fmla="*/ 21 w 66"/>
                <a:gd name="T87" fmla="*/ 7 h 87"/>
                <a:gd name="T88" fmla="*/ 23 w 66"/>
                <a:gd name="T89" fmla="*/ 5 h 87"/>
                <a:gd name="T90" fmla="*/ 25 w 66"/>
                <a:gd name="T91" fmla="*/ 3 h 87"/>
                <a:gd name="T92" fmla="*/ 26 w 66"/>
                <a:gd name="T93" fmla="*/ 1 h 87"/>
                <a:gd name="T94" fmla="*/ 31 w 66"/>
                <a:gd name="T95" fmla="*/ 0 h 87"/>
                <a:gd name="T96" fmla="*/ 53 w 66"/>
                <a:gd name="T97" fmla="*/ 15 h 87"/>
                <a:gd name="T98" fmla="*/ 58 w 66"/>
                <a:gd name="T99" fmla="*/ 13 h 87"/>
                <a:gd name="T100" fmla="*/ 59 w 66"/>
                <a:gd name="T101" fmla="*/ 14 h 87"/>
                <a:gd name="T102" fmla="*/ 60 w 66"/>
                <a:gd name="T103" fmla="*/ 14 h 87"/>
                <a:gd name="T104" fmla="*/ 61 w 66"/>
                <a:gd name="T105" fmla="*/ 14 h 87"/>
                <a:gd name="T106" fmla="*/ 63 w 66"/>
                <a:gd name="T107"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87">
                  <a:moveTo>
                    <a:pt x="63" y="15"/>
                  </a:moveTo>
                  <a:cubicBezTo>
                    <a:pt x="65" y="24"/>
                    <a:pt x="65" y="24"/>
                    <a:pt x="65" y="24"/>
                  </a:cubicBezTo>
                  <a:cubicBezTo>
                    <a:pt x="63" y="30"/>
                    <a:pt x="63" y="30"/>
                    <a:pt x="63" y="30"/>
                  </a:cubicBezTo>
                  <a:cubicBezTo>
                    <a:pt x="63" y="30"/>
                    <a:pt x="63" y="37"/>
                    <a:pt x="63" y="37"/>
                  </a:cubicBezTo>
                  <a:cubicBezTo>
                    <a:pt x="63" y="37"/>
                    <a:pt x="65" y="43"/>
                    <a:pt x="65" y="43"/>
                  </a:cubicBezTo>
                  <a:cubicBezTo>
                    <a:pt x="66" y="60"/>
                    <a:pt x="66" y="60"/>
                    <a:pt x="66" y="60"/>
                  </a:cubicBezTo>
                  <a:cubicBezTo>
                    <a:pt x="66" y="61"/>
                    <a:pt x="66" y="61"/>
                    <a:pt x="66" y="61"/>
                  </a:cubicBezTo>
                  <a:cubicBezTo>
                    <a:pt x="65" y="61"/>
                    <a:pt x="65" y="61"/>
                    <a:pt x="65" y="61"/>
                  </a:cubicBezTo>
                  <a:cubicBezTo>
                    <a:pt x="65" y="61"/>
                    <a:pt x="64" y="59"/>
                    <a:pt x="64" y="59"/>
                  </a:cubicBezTo>
                  <a:cubicBezTo>
                    <a:pt x="64" y="59"/>
                    <a:pt x="64" y="58"/>
                    <a:pt x="64" y="59"/>
                  </a:cubicBezTo>
                  <a:cubicBezTo>
                    <a:pt x="63" y="59"/>
                    <a:pt x="62" y="59"/>
                    <a:pt x="62" y="59"/>
                  </a:cubicBezTo>
                  <a:cubicBezTo>
                    <a:pt x="62" y="59"/>
                    <a:pt x="62" y="59"/>
                    <a:pt x="61" y="59"/>
                  </a:cubicBezTo>
                  <a:cubicBezTo>
                    <a:pt x="61" y="59"/>
                    <a:pt x="60" y="59"/>
                    <a:pt x="60" y="59"/>
                  </a:cubicBezTo>
                  <a:cubicBezTo>
                    <a:pt x="60" y="60"/>
                    <a:pt x="58" y="73"/>
                    <a:pt x="58" y="73"/>
                  </a:cubicBezTo>
                  <a:cubicBezTo>
                    <a:pt x="58" y="77"/>
                    <a:pt x="58" y="77"/>
                    <a:pt x="58" y="77"/>
                  </a:cubicBezTo>
                  <a:cubicBezTo>
                    <a:pt x="58" y="77"/>
                    <a:pt x="58" y="82"/>
                    <a:pt x="58" y="83"/>
                  </a:cubicBezTo>
                  <a:cubicBezTo>
                    <a:pt x="58" y="83"/>
                    <a:pt x="58" y="87"/>
                    <a:pt x="58" y="87"/>
                  </a:cubicBezTo>
                  <a:cubicBezTo>
                    <a:pt x="35" y="87"/>
                    <a:pt x="35" y="87"/>
                    <a:pt x="35" y="87"/>
                  </a:cubicBezTo>
                  <a:cubicBezTo>
                    <a:pt x="18" y="80"/>
                    <a:pt x="18" y="80"/>
                    <a:pt x="18" y="80"/>
                  </a:cubicBezTo>
                  <a:cubicBezTo>
                    <a:pt x="14" y="75"/>
                    <a:pt x="14" y="75"/>
                    <a:pt x="14" y="75"/>
                  </a:cubicBezTo>
                  <a:cubicBezTo>
                    <a:pt x="10" y="72"/>
                    <a:pt x="10" y="72"/>
                    <a:pt x="10" y="72"/>
                  </a:cubicBezTo>
                  <a:cubicBezTo>
                    <a:pt x="9" y="69"/>
                    <a:pt x="9" y="69"/>
                    <a:pt x="9" y="69"/>
                  </a:cubicBezTo>
                  <a:cubicBezTo>
                    <a:pt x="9" y="69"/>
                    <a:pt x="9" y="67"/>
                    <a:pt x="9" y="67"/>
                  </a:cubicBezTo>
                  <a:cubicBezTo>
                    <a:pt x="9" y="67"/>
                    <a:pt x="9" y="64"/>
                    <a:pt x="9" y="64"/>
                  </a:cubicBezTo>
                  <a:cubicBezTo>
                    <a:pt x="6" y="62"/>
                    <a:pt x="6" y="62"/>
                    <a:pt x="6" y="62"/>
                  </a:cubicBezTo>
                  <a:cubicBezTo>
                    <a:pt x="6" y="62"/>
                    <a:pt x="6" y="59"/>
                    <a:pt x="5" y="59"/>
                  </a:cubicBezTo>
                  <a:cubicBezTo>
                    <a:pt x="5" y="58"/>
                    <a:pt x="4" y="59"/>
                    <a:pt x="4" y="59"/>
                  </a:cubicBezTo>
                  <a:cubicBezTo>
                    <a:pt x="3" y="59"/>
                    <a:pt x="3" y="59"/>
                    <a:pt x="3" y="59"/>
                  </a:cubicBezTo>
                  <a:cubicBezTo>
                    <a:pt x="1" y="61"/>
                    <a:pt x="1" y="61"/>
                    <a:pt x="1" y="61"/>
                  </a:cubicBezTo>
                  <a:cubicBezTo>
                    <a:pt x="1" y="61"/>
                    <a:pt x="1" y="60"/>
                    <a:pt x="1" y="59"/>
                  </a:cubicBezTo>
                  <a:cubicBezTo>
                    <a:pt x="0" y="58"/>
                    <a:pt x="0" y="53"/>
                    <a:pt x="0" y="51"/>
                  </a:cubicBezTo>
                  <a:cubicBezTo>
                    <a:pt x="0" y="50"/>
                    <a:pt x="0" y="45"/>
                    <a:pt x="0" y="43"/>
                  </a:cubicBezTo>
                  <a:cubicBezTo>
                    <a:pt x="1" y="42"/>
                    <a:pt x="1" y="40"/>
                    <a:pt x="1" y="39"/>
                  </a:cubicBezTo>
                  <a:cubicBezTo>
                    <a:pt x="2" y="38"/>
                    <a:pt x="3" y="37"/>
                    <a:pt x="3" y="37"/>
                  </a:cubicBezTo>
                  <a:cubicBezTo>
                    <a:pt x="3" y="37"/>
                    <a:pt x="3" y="36"/>
                    <a:pt x="4" y="36"/>
                  </a:cubicBezTo>
                  <a:cubicBezTo>
                    <a:pt x="4" y="35"/>
                    <a:pt x="5" y="33"/>
                    <a:pt x="5" y="33"/>
                  </a:cubicBezTo>
                  <a:cubicBezTo>
                    <a:pt x="5" y="33"/>
                    <a:pt x="7" y="30"/>
                    <a:pt x="8" y="29"/>
                  </a:cubicBezTo>
                  <a:cubicBezTo>
                    <a:pt x="9" y="29"/>
                    <a:pt x="10" y="27"/>
                    <a:pt x="10" y="26"/>
                  </a:cubicBezTo>
                  <a:cubicBezTo>
                    <a:pt x="10" y="25"/>
                    <a:pt x="13" y="21"/>
                    <a:pt x="13" y="20"/>
                  </a:cubicBezTo>
                  <a:cubicBezTo>
                    <a:pt x="14" y="19"/>
                    <a:pt x="15" y="17"/>
                    <a:pt x="15" y="16"/>
                  </a:cubicBezTo>
                  <a:cubicBezTo>
                    <a:pt x="15" y="15"/>
                    <a:pt x="16" y="14"/>
                    <a:pt x="16" y="13"/>
                  </a:cubicBezTo>
                  <a:cubicBezTo>
                    <a:pt x="17" y="12"/>
                    <a:pt x="17" y="11"/>
                    <a:pt x="17" y="11"/>
                  </a:cubicBezTo>
                  <a:cubicBezTo>
                    <a:pt x="17" y="11"/>
                    <a:pt x="18" y="9"/>
                    <a:pt x="18" y="9"/>
                  </a:cubicBezTo>
                  <a:cubicBezTo>
                    <a:pt x="19" y="9"/>
                    <a:pt x="21" y="7"/>
                    <a:pt x="21" y="7"/>
                  </a:cubicBezTo>
                  <a:cubicBezTo>
                    <a:pt x="22" y="6"/>
                    <a:pt x="22" y="6"/>
                    <a:pt x="23" y="5"/>
                  </a:cubicBezTo>
                  <a:cubicBezTo>
                    <a:pt x="24" y="4"/>
                    <a:pt x="25" y="3"/>
                    <a:pt x="25" y="3"/>
                  </a:cubicBezTo>
                  <a:cubicBezTo>
                    <a:pt x="25" y="2"/>
                    <a:pt x="26" y="1"/>
                    <a:pt x="26" y="1"/>
                  </a:cubicBezTo>
                  <a:cubicBezTo>
                    <a:pt x="31" y="0"/>
                    <a:pt x="31" y="0"/>
                    <a:pt x="31" y="0"/>
                  </a:cubicBezTo>
                  <a:cubicBezTo>
                    <a:pt x="53" y="15"/>
                    <a:pt x="53" y="15"/>
                    <a:pt x="53" y="15"/>
                  </a:cubicBezTo>
                  <a:cubicBezTo>
                    <a:pt x="58" y="13"/>
                    <a:pt x="58" y="13"/>
                    <a:pt x="58" y="13"/>
                  </a:cubicBezTo>
                  <a:cubicBezTo>
                    <a:pt x="59" y="14"/>
                    <a:pt x="59" y="14"/>
                    <a:pt x="59" y="14"/>
                  </a:cubicBezTo>
                  <a:cubicBezTo>
                    <a:pt x="60" y="14"/>
                    <a:pt x="60" y="14"/>
                    <a:pt x="60" y="14"/>
                  </a:cubicBezTo>
                  <a:cubicBezTo>
                    <a:pt x="61" y="14"/>
                    <a:pt x="61" y="14"/>
                    <a:pt x="61" y="14"/>
                  </a:cubicBezTo>
                  <a:lnTo>
                    <a:pt x="63" y="1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Freeform 69"/>
            <p:cNvSpPr>
              <a:spLocks/>
            </p:cNvSpPr>
            <p:nvPr/>
          </p:nvSpPr>
          <p:spPr bwMode="auto">
            <a:xfrm>
              <a:off x="8834438" y="4856163"/>
              <a:ext cx="646113" cy="681038"/>
            </a:xfrm>
            <a:custGeom>
              <a:avLst/>
              <a:gdLst>
                <a:gd name="T0" fmla="*/ 164 w 458"/>
                <a:gd name="T1" fmla="*/ 18 h 483"/>
                <a:gd name="T2" fmla="*/ 174 w 458"/>
                <a:gd name="T3" fmla="*/ 30 h 483"/>
                <a:gd name="T4" fmla="*/ 182 w 458"/>
                <a:gd name="T5" fmla="*/ 34 h 483"/>
                <a:gd name="T6" fmla="*/ 192 w 458"/>
                <a:gd name="T7" fmla="*/ 23 h 483"/>
                <a:gd name="T8" fmla="*/ 202 w 458"/>
                <a:gd name="T9" fmla="*/ 15 h 483"/>
                <a:gd name="T10" fmla="*/ 214 w 458"/>
                <a:gd name="T11" fmla="*/ 8 h 483"/>
                <a:gd name="T12" fmla="*/ 225 w 458"/>
                <a:gd name="T13" fmla="*/ 14 h 483"/>
                <a:gd name="T14" fmla="*/ 240 w 458"/>
                <a:gd name="T15" fmla="*/ 2 h 483"/>
                <a:gd name="T16" fmla="*/ 247 w 458"/>
                <a:gd name="T17" fmla="*/ 2 h 483"/>
                <a:gd name="T18" fmla="*/ 256 w 458"/>
                <a:gd name="T19" fmla="*/ 5 h 483"/>
                <a:gd name="T20" fmla="*/ 277 w 458"/>
                <a:gd name="T21" fmla="*/ 39 h 483"/>
                <a:gd name="T22" fmla="*/ 291 w 458"/>
                <a:gd name="T23" fmla="*/ 67 h 483"/>
                <a:gd name="T24" fmla="*/ 305 w 458"/>
                <a:gd name="T25" fmla="*/ 93 h 483"/>
                <a:gd name="T26" fmla="*/ 325 w 458"/>
                <a:gd name="T27" fmla="*/ 108 h 483"/>
                <a:gd name="T28" fmla="*/ 354 w 458"/>
                <a:gd name="T29" fmla="*/ 123 h 483"/>
                <a:gd name="T30" fmla="*/ 373 w 458"/>
                <a:gd name="T31" fmla="*/ 140 h 483"/>
                <a:gd name="T32" fmla="*/ 376 w 458"/>
                <a:gd name="T33" fmla="*/ 160 h 483"/>
                <a:gd name="T34" fmla="*/ 382 w 458"/>
                <a:gd name="T35" fmla="*/ 177 h 483"/>
                <a:gd name="T36" fmla="*/ 396 w 458"/>
                <a:gd name="T37" fmla="*/ 197 h 483"/>
                <a:gd name="T38" fmla="*/ 428 w 458"/>
                <a:gd name="T39" fmla="*/ 205 h 483"/>
                <a:gd name="T40" fmla="*/ 452 w 458"/>
                <a:gd name="T41" fmla="*/ 223 h 483"/>
                <a:gd name="T42" fmla="*/ 441 w 458"/>
                <a:gd name="T43" fmla="*/ 231 h 483"/>
                <a:gd name="T44" fmla="*/ 422 w 458"/>
                <a:gd name="T45" fmla="*/ 249 h 483"/>
                <a:gd name="T46" fmla="*/ 399 w 458"/>
                <a:gd name="T47" fmla="*/ 260 h 483"/>
                <a:gd name="T48" fmla="*/ 382 w 458"/>
                <a:gd name="T49" fmla="*/ 279 h 483"/>
                <a:gd name="T50" fmla="*/ 371 w 458"/>
                <a:gd name="T51" fmla="*/ 286 h 483"/>
                <a:gd name="T52" fmla="*/ 359 w 458"/>
                <a:gd name="T53" fmla="*/ 295 h 483"/>
                <a:gd name="T54" fmla="*/ 350 w 458"/>
                <a:gd name="T55" fmla="*/ 301 h 483"/>
                <a:gd name="T56" fmla="*/ 343 w 458"/>
                <a:gd name="T57" fmla="*/ 307 h 483"/>
                <a:gd name="T58" fmla="*/ 337 w 458"/>
                <a:gd name="T59" fmla="*/ 328 h 483"/>
                <a:gd name="T60" fmla="*/ 330 w 458"/>
                <a:gd name="T61" fmla="*/ 342 h 483"/>
                <a:gd name="T62" fmla="*/ 319 w 458"/>
                <a:gd name="T63" fmla="*/ 352 h 483"/>
                <a:gd name="T64" fmla="*/ 287 w 458"/>
                <a:gd name="T65" fmla="*/ 367 h 483"/>
                <a:gd name="T66" fmla="*/ 278 w 458"/>
                <a:gd name="T67" fmla="*/ 400 h 483"/>
                <a:gd name="T68" fmla="*/ 253 w 458"/>
                <a:gd name="T69" fmla="*/ 421 h 483"/>
                <a:gd name="T70" fmla="*/ 241 w 458"/>
                <a:gd name="T71" fmla="*/ 422 h 483"/>
                <a:gd name="T72" fmla="*/ 223 w 458"/>
                <a:gd name="T73" fmla="*/ 421 h 483"/>
                <a:gd name="T74" fmla="*/ 208 w 458"/>
                <a:gd name="T75" fmla="*/ 417 h 483"/>
                <a:gd name="T76" fmla="*/ 199 w 458"/>
                <a:gd name="T77" fmla="*/ 414 h 483"/>
                <a:gd name="T78" fmla="*/ 189 w 458"/>
                <a:gd name="T79" fmla="*/ 411 h 483"/>
                <a:gd name="T80" fmla="*/ 180 w 458"/>
                <a:gd name="T81" fmla="*/ 404 h 483"/>
                <a:gd name="T82" fmla="*/ 173 w 458"/>
                <a:gd name="T83" fmla="*/ 398 h 483"/>
                <a:gd name="T84" fmla="*/ 164 w 458"/>
                <a:gd name="T85" fmla="*/ 395 h 483"/>
                <a:gd name="T86" fmla="*/ 151 w 458"/>
                <a:gd name="T87" fmla="*/ 397 h 483"/>
                <a:gd name="T88" fmla="*/ 141 w 458"/>
                <a:gd name="T89" fmla="*/ 405 h 483"/>
                <a:gd name="T90" fmla="*/ 135 w 458"/>
                <a:gd name="T91" fmla="*/ 420 h 483"/>
                <a:gd name="T92" fmla="*/ 133 w 458"/>
                <a:gd name="T93" fmla="*/ 434 h 483"/>
                <a:gd name="T94" fmla="*/ 122 w 458"/>
                <a:gd name="T95" fmla="*/ 445 h 483"/>
                <a:gd name="T96" fmla="*/ 110 w 458"/>
                <a:gd name="T97" fmla="*/ 452 h 483"/>
                <a:gd name="T98" fmla="*/ 100 w 458"/>
                <a:gd name="T99" fmla="*/ 468 h 483"/>
                <a:gd name="T100" fmla="*/ 80 w 458"/>
                <a:gd name="T101" fmla="*/ 481 h 483"/>
                <a:gd name="T102" fmla="*/ 60 w 458"/>
                <a:gd name="T103" fmla="*/ 480 h 483"/>
                <a:gd name="T104" fmla="*/ 39 w 458"/>
                <a:gd name="T105" fmla="*/ 480 h 483"/>
                <a:gd name="T106" fmla="*/ 31 w 458"/>
                <a:gd name="T107" fmla="*/ 474 h 483"/>
                <a:gd name="T108" fmla="*/ 33 w 458"/>
                <a:gd name="T109" fmla="*/ 455 h 483"/>
                <a:gd name="T110" fmla="*/ 41 w 458"/>
                <a:gd name="T111" fmla="*/ 435 h 483"/>
                <a:gd name="T112" fmla="*/ 35 w 458"/>
                <a:gd name="T113" fmla="*/ 420 h 483"/>
                <a:gd name="T114" fmla="*/ 31 w 458"/>
                <a:gd name="T115" fmla="*/ 405 h 483"/>
                <a:gd name="T116" fmla="*/ 27 w 458"/>
                <a:gd name="T117" fmla="*/ 397 h 483"/>
                <a:gd name="T118" fmla="*/ 20 w 458"/>
                <a:gd name="T119" fmla="*/ 387 h 483"/>
                <a:gd name="T120" fmla="*/ 10 w 458"/>
                <a:gd name="T121" fmla="*/ 374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483">
                  <a:moveTo>
                    <a:pt x="0" y="367"/>
                  </a:moveTo>
                  <a:cubicBezTo>
                    <a:pt x="0" y="290"/>
                    <a:pt x="0" y="220"/>
                    <a:pt x="0" y="220"/>
                  </a:cubicBezTo>
                  <a:cubicBezTo>
                    <a:pt x="49" y="220"/>
                    <a:pt x="49" y="220"/>
                    <a:pt x="49" y="220"/>
                  </a:cubicBezTo>
                  <a:cubicBezTo>
                    <a:pt x="49" y="28"/>
                    <a:pt x="49" y="28"/>
                    <a:pt x="49" y="28"/>
                  </a:cubicBezTo>
                  <a:cubicBezTo>
                    <a:pt x="71" y="28"/>
                    <a:pt x="71" y="28"/>
                    <a:pt x="71" y="28"/>
                  </a:cubicBezTo>
                  <a:cubicBezTo>
                    <a:pt x="151" y="12"/>
                    <a:pt x="151" y="12"/>
                    <a:pt x="151" y="12"/>
                  </a:cubicBezTo>
                  <a:cubicBezTo>
                    <a:pt x="161" y="12"/>
                    <a:pt x="161" y="12"/>
                    <a:pt x="161" y="12"/>
                  </a:cubicBezTo>
                  <a:cubicBezTo>
                    <a:pt x="161" y="12"/>
                    <a:pt x="162" y="12"/>
                    <a:pt x="161" y="13"/>
                  </a:cubicBezTo>
                  <a:cubicBezTo>
                    <a:pt x="161" y="13"/>
                    <a:pt x="161" y="13"/>
                    <a:pt x="161" y="13"/>
                  </a:cubicBezTo>
                  <a:cubicBezTo>
                    <a:pt x="162" y="14"/>
                    <a:pt x="162" y="13"/>
                    <a:pt x="162" y="14"/>
                  </a:cubicBezTo>
                  <a:cubicBezTo>
                    <a:pt x="163" y="14"/>
                    <a:pt x="162" y="15"/>
                    <a:pt x="162" y="15"/>
                  </a:cubicBezTo>
                  <a:cubicBezTo>
                    <a:pt x="162" y="15"/>
                    <a:pt x="162" y="15"/>
                    <a:pt x="162" y="15"/>
                  </a:cubicBezTo>
                  <a:cubicBezTo>
                    <a:pt x="162" y="16"/>
                    <a:pt x="162" y="15"/>
                    <a:pt x="162" y="16"/>
                  </a:cubicBezTo>
                  <a:cubicBezTo>
                    <a:pt x="163" y="16"/>
                    <a:pt x="163" y="16"/>
                    <a:pt x="163" y="17"/>
                  </a:cubicBezTo>
                  <a:cubicBezTo>
                    <a:pt x="163" y="17"/>
                    <a:pt x="163" y="17"/>
                    <a:pt x="164" y="17"/>
                  </a:cubicBezTo>
                  <a:cubicBezTo>
                    <a:pt x="164" y="18"/>
                    <a:pt x="164" y="17"/>
                    <a:pt x="164" y="18"/>
                  </a:cubicBezTo>
                  <a:cubicBezTo>
                    <a:pt x="164" y="18"/>
                    <a:pt x="164" y="18"/>
                    <a:pt x="165" y="19"/>
                  </a:cubicBezTo>
                  <a:cubicBezTo>
                    <a:pt x="166" y="20"/>
                    <a:pt x="165" y="20"/>
                    <a:pt x="165" y="20"/>
                  </a:cubicBezTo>
                  <a:cubicBezTo>
                    <a:pt x="166" y="21"/>
                    <a:pt x="166" y="20"/>
                    <a:pt x="166" y="21"/>
                  </a:cubicBezTo>
                  <a:cubicBezTo>
                    <a:pt x="166" y="21"/>
                    <a:pt x="166" y="22"/>
                    <a:pt x="167" y="22"/>
                  </a:cubicBezTo>
                  <a:cubicBezTo>
                    <a:pt x="168" y="22"/>
                    <a:pt x="168" y="22"/>
                    <a:pt x="169" y="23"/>
                  </a:cubicBezTo>
                  <a:cubicBezTo>
                    <a:pt x="170" y="24"/>
                    <a:pt x="169" y="24"/>
                    <a:pt x="170" y="24"/>
                  </a:cubicBezTo>
                  <a:cubicBezTo>
                    <a:pt x="170" y="24"/>
                    <a:pt x="170" y="24"/>
                    <a:pt x="171" y="24"/>
                  </a:cubicBezTo>
                  <a:cubicBezTo>
                    <a:pt x="171" y="24"/>
                    <a:pt x="171" y="24"/>
                    <a:pt x="171" y="25"/>
                  </a:cubicBezTo>
                  <a:cubicBezTo>
                    <a:pt x="171" y="25"/>
                    <a:pt x="171" y="25"/>
                    <a:pt x="172" y="25"/>
                  </a:cubicBezTo>
                  <a:cubicBezTo>
                    <a:pt x="173" y="25"/>
                    <a:pt x="172" y="26"/>
                    <a:pt x="172" y="26"/>
                  </a:cubicBezTo>
                  <a:cubicBezTo>
                    <a:pt x="172" y="26"/>
                    <a:pt x="172" y="26"/>
                    <a:pt x="173" y="26"/>
                  </a:cubicBezTo>
                  <a:cubicBezTo>
                    <a:pt x="173" y="27"/>
                    <a:pt x="172" y="27"/>
                    <a:pt x="172" y="27"/>
                  </a:cubicBezTo>
                  <a:cubicBezTo>
                    <a:pt x="172" y="28"/>
                    <a:pt x="173" y="27"/>
                    <a:pt x="173" y="28"/>
                  </a:cubicBezTo>
                  <a:cubicBezTo>
                    <a:pt x="174" y="28"/>
                    <a:pt x="173" y="28"/>
                    <a:pt x="174" y="29"/>
                  </a:cubicBezTo>
                  <a:cubicBezTo>
                    <a:pt x="174" y="29"/>
                    <a:pt x="174" y="29"/>
                    <a:pt x="173" y="29"/>
                  </a:cubicBezTo>
                  <a:cubicBezTo>
                    <a:pt x="173" y="30"/>
                    <a:pt x="173" y="30"/>
                    <a:pt x="174" y="30"/>
                  </a:cubicBezTo>
                  <a:cubicBezTo>
                    <a:pt x="174" y="31"/>
                    <a:pt x="174" y="31"/>
                    <a:pt x="174" y="31"/>
                  </a:cubicBezTo>
                  <a:cubicBezTo>
                    <a:pt x="174" y="31"/>
                    <a:pt x="174" y="31"/>
                    <a:pt x="173" y="31"/>
                  </a:cubicBezTo>
                  <a:cubicBezTo>
                    <a:pt x="173" y="31"/>
                    <a:pt x="173" y="31"/>
                    <a:pt x="173" y="32"/>
                  </a:cubicBezTo>
                  <a:cubicBezTo>
                    <a:pt x="174" y="32"/>
                    <a:pt x="174" y="32"/>
                    <a:pt x="174" y="33"/>
                  </a:cubicBezTo>
                  <a:cubicBezTo>
                    <a:pt x="174" y="33"/>
                    <a:pt x="174" y="32"/>
                    <a:pt x="173" y="33"/>
                  </a:cubicBezTo>
                  <a:cubicBezTo>
                    <a:pt x="173" y="34"/>
                    <a:pt x="173" y="33"/>
                    <a:pt x="173" y="34"/>
                  </a:cubicBezTo>
                  <a:cubicBezTo>
                    <a:pt x="174" y="34"/>
                    <a:pt x="174" y="34"/>
                    <a:pt x="175" y="35"/>
                  </a:cubicBezTo>
                  <a:cubicBezTo>
                    <a:pt x="176" y="36"/>
                    <a:pt x="175" y="35"/>
                    <a:pt x="174" y="36"/>
                  </a:cubicBezTo>
                  <a:cubicBezTo>
                    <a:pt x="174" y="37"/>
                    <a:pt x="174" y="36"/>
                    <a:pt x="175" y="37"/>
                  </a:cubicBezTo>
                  <a:cubicBezTo>
                    <a:pt x="175" y="37"/>
                    <a:pt x="175" y="37"/>
                    <a:pt x="176" y="37"/>
                  </a:cubicBezTo>
                  <a:cubicBezTo>
                    <a:pt x="177" y="38"/>
                    <a:pt x="177" y="37"/>
                    <a:pt x="177" y="37"/>
                  </a:cubicBezTo>
                  <a:cubicBezTo>
                    <a:pt x="177" y="37"/>
                    <a:pt x="177" y="37"/>
                    <a:pt x="178" y="37"/>
                  </a:cubicBezTo>
                  <a:cubicBezTo>
                    <a:pt x="179" y="37"/>
                    <a:pt x="179" y="36"/>
                    <a:pt x="179" y="35"/>
                  </a:cubicBezTo>
                  <a:cubicBezTo>
                    <a:pt x="180" y="35"/>
                    <a:pt x="179" y="34"/>
                    <a:pt x="180" y="34"/>
                  </a:cubicBezTo>
                  <a:cubicBezTo>
                    <a:pt x="180" y="33"/>
                    <a:pt x="181" y="34"/>
                    <a:pt x="181" y="34"/>
                  </a:cubicBezTo>
                  <a:cubicBezTo>
                    <a:pt x="181" y="34"/>
                    <a:pt x="182" y="34"/>
                    <a:pt x="182" y="34"/>
                  </a:cubicBezTo>
                  <a:cubicBezTo>
                    <a:pt x="182" y="34"/>
                    <a:pt x="184" y="32"/>
                    <a:pt x="185" y="31"/>
                  </a:cubicBezTo>
                  <a:cubicBezTo>
                    <a:pt x="185" y="31"/>
                    <a:pt x="185" y="31"/>
                    <a:pt x="185" y="31"/>
                  </a:cubicBezTo>
                  <a:cubicBezTo>
                    <a:pt x="185" y="31"/>
                    <a:pt x="185" y="31"/>
                    <a:pt x="185" y="31"/>
                  </a:cubicBezTo>
                  <a:cubicBezTo>
                    <a:pt x="185" y="31"/>
                    <a:pt x="186" y="30"/>
                    <a:pt x="186" y="30"/>
                  </a:cubicBezTo>
                  <a:cubicBezTo>
                    <a:pt x="186" y="30"/>
                    <a:pt x="185" y="29"/>
                    <a:pt x="185" y="29"/>
                  </a:cubicBezTo>
                  <a:cubicBezTo>
                    <a:pt x="185" y="29"/>
                    <a:pt x="186" y="29"/>
                    <a:pt x="186" y="29"/>
                  </a:cubicBezTo>
                  <a:cubicBezTo>
                    <a:pt x="186" y="28"/>
                    <a:pt x="187" y="28"/>
                    <a:pt x="187" y="28"/>
                  </a:cubicBezTo>
                  <a:cubicBezTo>
                    <a:pt x="188" y="28"/>
                    <a:pt x="188" y="28"/>
                    <a:pt x="188" y="28"/>
                  </a:cubicBezTo>
                  <a:cubicBezTo>
                    <a:pt x="188" y="27"/>
                    <a:pt x="188" y="28"/>
                    <a:pt x="188" y="27"/>
                  </a:cubicBezTo>
                  <a:cubicBezTo>
                    <a:pt x="189" y="27"/>
                    <a:pt x="189" y="27"/>
                    <a:pt x="189" y="27"/>
                  </a:cubicBezTo>
                  <a:cubicBezTo>
                    <a:pt x="190" y="26"/>
                    <a:pt x="190" y="26"/>
                    <a:pt x="190" y="26"/>
                  </a:cubicBezTo>
                  <a:cubicBezTo>
                    <a:pt x="190" y="26"/>
                    <a:pt x="191" y="25"/>
                    <a:pt x="191" y="25"/>
                  </a:cubicBezTo>
                  <a:cubicBezTo>
                    <a:pt x="191" y="25"/>
                    <a:pt x="191" y="25"/>
                    <a:pt x="192" y="24"/>
                  </a:cubicBezTo>
                  <a:cubicBezTo>
                    <a:pt x="192" y="24"/>
                    <a:pt x="192" y="24"/>
                    <a:pt x="192" y="24"/>
                  </a:cubicBezTo>
                  <a:cubicBezTo>
                    <a:pt x="192" y="24"/>
                    <a:pt x="191" y="23"/>
                    <a:pt x="191" y="23"/>
                  </a:cubicBezTo>
                  <a:cubicBezTo>
                    <a:pt x="191" y="23"/>
                    <a:pt x="191" y="23"/>
                    <a:pt x="192" y="23"/>
                  </a:cubicBezTo>
                  <a:cubicBezTo>
                    <a:pt x="192" y="22"/>
                    <a:pt x="192" y="22"/>
                    <a:pt x="192" y="22"/>
                  </a:cubicBezTo>
                  <a:cubicBezTo>
                    <a:pt x="193" y="22"/>
                    <a:pt x="193" y="22"/>
                    <a:pt x="194" y="22"/>
                  </a:cubicBezTo>
                  <a:cubicBezTo>
                    <a:pt x="194" y="22"/>
                    <a:pt x="194" y="22"/>
                    <a:pt x="194" y="21"/>
                  </a:cubicBezTo>
                  <a:cubicBezTo>
                    <a:pt x="194" y="21"/>
                    <a:pt x="194" y="21"/>
                    <a:pt x="194" y="21"/>
                  </a:cubicBezTo>
                  <a:cubicBezTo>
                    <a:pt x="195" y="21"/>
                    <a:pt x="195" y="21"/>
                    <a:pt x="195" y="21"/>
                  </a:cubicBezTo>
                  <a:cubicBezTo>
                    <a:pt x="195" y="21"/>
                    <a:pt x="195" y="20"/>
                    <a:pt x="195" y="20"/>
                  </a:cubicBezTo>
                  <a:cubicBezTo>
                    <a:pt x="196" y="20"/>
                    <a:pt x="196" y="19"/>
                    <a:pt x="196" y="19"/>
                  </a:cubicBezTo>
                  <a:cubicBezTo>
                    <a:pt x="196" y="19"/>
                    <a:pt x="196" y="19"/>
                    <a:pt x="196" y="19"/>
                  </a:cubicBezTo>
                  <a:cubicBezTo>
                    <a:pt x="196" y="19"/>
                    <a:pt x="197" y="19"/>
                    <a:pt x="197" y="19"/>
                  </a:cubicBezTo>
                  <a:cubicBezTo>
                    <a:pt x="198" y="19"/>
                    <a:pt x="198" y="19"/>
                    <a:pt x="198" y="19"/>
                  </a:cubicBezTo>
                  <a:cubicBezTo>
                    <a:pt x="198" y="19"/>
                    <a:pt x="198" y="18"/>
                    <a:pt x="198" y="18"/>
                  </a:cubicBezTo>
                  <a:cubicBezTo>
                    <a:pt x="197" y="17"/>
                    <a:pt x="198" y="17"/>
                    <a:pt x="198" y="18"/>
                  </a:cubicBezTo>
                  <a:cubicBezTo>
                    <a:pt x="199" y="18"/>
                    <a:pt x="199" y="18"/>
                    <a:pt x="200" y="18"/>
                  </a:cubicBezTo>
                  <a:cubicBezTo>
                    <a:pt x="202" y="17"/>
                    <a:pt x="201" y="17"/>
                    <a:pt x="201" y="17"/>
                  </a:cubicBezTo>
                  <a:cubicBezTo>
                    <a:pt x="201" y="17"/>
                    <a:pt x="201" y="17"/>
                    <a:pt x="202" y="16"/>
                  </a:cubicBezTo>
                  <a:cubicBezTo>
                    <a:pt x="202" y="16"/>
                    <a:pt x="202" y="16"/>
                    <a:pt x="202" y="15"/>
                  </a:cubicBezTo>
                  <a:cubicBezTo>
                    <a:pt x="202" y="15"/>
                    <a:pt x="202" y="15"/>
                    <a:pt x="203" y="15"/>
                  </a:cubicBezTo>
                  <a:cubicBezTo>
                    <a:pt x="205" y="14"/>
                    <a:pt x="204" y="14"/>
                    <a:pt x="203" y="14"/>
                  </a:cubicBezTo>
                  <a:cubicBezTo>
                    <a:pt x="203" y="13"/>
                    <a:pt x="204" y="13"/>
                    <a:pt x="204" y="13"/>
                  </a:cubicBezTo>
                  <a:cubicBezTo>
                    <a:pt x="204" y="14"/>
                    <a:pt x="205" y="13"/>
                    <a:pt x="205" y="13"/>
                  </a:cubicBezTo>
                  <a:cubicBezTo>
                    <a:pt x="205" y="13"/>
                    <a:pt x="205" y="12"/>
                    <a:pt x="206" y="12"/>
                  </a:cubicBezTo>
                  <a:cubicBezTo>
                    <a:pt x="207" y="12"/>
                    <a:pt x="206" y="13"/>
                    <a:pt x="206" y="13"/>
                  </a:cubicBezTo>
                  <a:cubicBezTo>
                    <a:pt x="207" y="14"/>
                    <a:pt x="207" y="13"/>
                    <a:pt x="208" y="13"/>
                  </a:cubicBezTo>
                  <a:cubicBezTo>
                    <a:pt x="208" y="13"/>
                    <a:pt x="208" y="12"/>
                    <a:pt x="208" y="12"/>
                  </a:cubicBezTo>
                  <a:cubicBezTo>
                    <a:pt x="209" y="12"/>
                    <a:pt x="209" y="12"/>
                    <a:pt x="209" y="13"/>
                  </a:cubicBezTo>
                  <a:cubicBezTo>
                    <a:pt x="209" y="13"/>
                    <a:pt x="209" y="14"/>
                    <a:pt x="210" y="14"/>
                  </a:cubicBezTo>
                  <a:cubicBezTo>
                    <a:pt x="211" y="14"/>
                    <a:pt x="210" y="13"/>
                    <a:pt x="210" y="12"/>
                  </a:cubicBezTo>
                  <a:cubicBezTo>
                    <a:pt x="210" y="12"/>
                    <a:pt x="210" y="12"/>
                    <a:pt x="211" y="12"/>
                  </a:cubicBezTo>
                  <a:cubicBezTo>
                    <a:pt x="211" y="12"/>
                    <a:pt x="211" y="12"/>
                    <a:pt x="211" y="12"/>
                  </a:cubicBezTo>
                  <a:cubicBezTo>
                    <a:pt x="212" y="12"/>
                    <a:pt x="211" y="10"/>
                    <a:pt x="212" y="10"/>
                  </a:cubicBezTo>
                  <a:cubicBezTo>
                    <a:pt x="212" y="10"/>
                    <a:pt x="213" y="9"/>
                    <a:pt x="213" y="9"/>
                  </a:cubicBezTo>
                  <a:cubicBezTo>
                    <a:pt x="214" y="8"/>
                    <a:pt x="214" y="8"/>
                    <a:pt x="214" y="8"/>
                  </a:cubicBezTo>
                  <a:cubicBezTo>
                    <a:pt x="214" y="8"/>
                    <a:pt x="215" y="9"/>
                    <a:pt x="215" y="9"/>
                  </a:cubicBezTo>
                  <a:cubicBezTo>
                    <a:pt x="215" y="9"/>
                    <a:pt x="215" y="9"/>
                    <a:pt x="216" y="9"/>
                  </a:cubicBezTo>
                  <a:cubicBezTo>
                    <a:pt x="217" y="9"/>
                    <a:pt x="216" y="9"/>
                    <a:pt x="216" y="9"/>
                  </a:cubicBezTo>
                  <a:cubicBezTo>
                    <a:pt x="217" y="10"/>
                    <a:pt x="217" y="10"/>
                    <a:pt x="217" y="10"/>
                  </a:cubicBezTo>
                  <a:cubicBezTo>
                    <a:pt x="217" y="11"/>
                    <a:pt x="217" y="10"/>
                    <a:pt x="217" y="11"/>
                  </a:cubicBezTo>
                  <a:cubicBezTo>
                    <a:pt x="218" y="11"/>
                    <a:pt x="218" y="11"/>
                    <a:pt x="219" y="12"/>
                  </a:cubicBezTo>
                  <a:cubicBezTo>
                    <a:pt x="220" y="12"/>
                    <a:pt x="219" y="12"/>
                    <a:pt x="219" y="13"/>
                  </a:cubicBezTo>
                  <a:cubicBezTo>
                    <a:pt x="220" y="13"/>
                    <a:pt x="219" y="13"/>
                    <a:pt x="219" y="14"/>
                  </a:cubicBezTo>
                  <a:cubicBezTo>
                    <a:pt x="219" y="14"/>
                    <a:pt x="219" y="14"/>
                    <a:pt x="219" y="14"/>
                  </a:cubicBezTo>
                  <a:cubicBezTo>
                    <a:pt x="219" y="15"/>
                    <a:pt x="220" y="15"/>
                    <a:pt x="220" y="15"/>
                  </a:cubicBezTo>
                  <a:cubicBezTo>
                    <a:pt x="220" y="15"/>
                    <a:pt x="221" y="14"/>
                    <a:pt x="221" y="14"/>
                  </a:cubicBezTo>
                  <a:cubicBezTo>
                    <a:pt x="221" y="14"/>
                    <a:pt x="221" y="14"/>
                    <a:pt x="222" y="15"/>
                  </a:cubicBezTo>
                  <a:cubicBezTo>
                    <a:pt x="222" y="16"/>
                    <a:pt x="222" y="15"/>
                    <a:pt x="223" y="15"/>
                  </a:cubicBezTo>
                  <a:cubicBezTo>
                    <a:pt x="223" y="15"/>
                    <a:pt x="223" y="15"/>
                    <a:pt x="223" y="15"/>
                  </a:cubicBezTo>
                  <a:cubicBezTo>
                    <a:pt x="224" y="15"/>
                    <a:pt x="223" y="16"/>
                    <a:pt x="223" y="16"/>
                  </a:cubicBezTo>
                  <a:cubicBezTo>
                    <a:pt x="223" y="16"/>
                    <a:pt x="225" y="14"/>
                    <a:pt x="225" y="14"/>
                  </a:cubicBezTo>
                  <a:cubicBezTo>
                    <a:pt x="225" y="14"/>
                    <a:pt x="225" y="13"/>
                    <a:pt x="225" y="13"/>
                  </a:cubicBezTo>
                  <a:cubicBezTo>
                    <a:pt x="225" y="13"/>
                    <a:pt x="226" y="12"/>
                    <a:pt x="226" y="12"/>
                  </a:cubicBezTo>
                  <a:cubicBezTo>
                    <a:pt x="227" y="11"/>
                    <a:pt x="227" y="11"/>
                    <a:pt x="228" y="10"/>
                  </a:cubicBezTo>
                  <a:cubicBezTo>
                    <a:pt x="228" y="9"/>
                    <a:pt x="228" y="9"/>
                    <a:pt x="228" y="9"/>
                  </a:cubicBezTo>
                  <a:cubicBezTo>
                    <a:pt x="229" y="9"/>
                    <a:pt x="229" y="8"/>
                    <a:pt x="229" y="8"/>
                  </a:cubicBezTo>
                  <a:cubicBezTo>
                    <a:pt x="229" y="8"/>
                    <a:pt x="230" y="8"/>
                    <a:pt x="230" y="8"/>
                  </a:cubicBezTo>
                  <a:cubicBezTo>
                    <a:pt x="230" y="7"/>
                    <a:pt x="231" y="7"/>
                    <a:pt x="231" y="7"/>
                  </a:cubicBezTo>
                  <a:cubicBezTo>
                    <a:pt x="232" y="6"/>
                    <a:pt x="231" y="6"/>
                    <a:pt x="232" y="6"/>
                  </a:cubicBezTo>
                  <a:cubicBezTo>
                    <a:pt x="233" y="6"/>
                    <a:pt x="232" y="6"/>
                    <a:pt x="233" y="5"/>
                  </a:cubicBezTo>
                  <a:cubicBezTo>
                    <a:pt x="233" y="5"/>
                    <a:pt x="234" y="5"/>
                    <a:pt x="234" y="5"/>
                  </a:cubicBezTo>
                  <a:cubicBezTo>
                    <a:pt x="235" y="5"/>
                    <a:pt x="235" y="4"/>
                    <a:pt x="235" y="4"/>
                  </a:cubicBezTo>
                  <a:cubicBezTo>
                    <a:pt x="236" y="3"/>
                    <a:pt x="236" y="4"/>
                    <a:pt x="236" y="4"/>
                  </a:cubicBezTo>
                  <a:cubicBezTo>
                    <a:pt x="236" y="3"/>
                    <a:pt x="236" y="4"/>
                    <a:pt x="237" y="4"/>
                  </a:cubicBezTo>
                  <a:cubicBezTo>
                    <a:pt x="238" y="4"/>
                    <a:pt x="238" y="3"/>
                    <a:pt x="238" y="3"/>
                  </a:cubicBezTo>
                  <a:cubicBezTo>
                    <a:pt x="238" y="3"/>
                    <a:pt x="239" y="3"/>
                    <a:pt x="240" y="3"/>
                  </a:cubicBezTo>
                  <a:cubicBezTo>
                    <a:pt x="240" y="2"/>
                    <a:pt x="240" y="2"/>
                    <a:pt x="240" y="2"/>
                  </a:cubicBezTo>
                  <a:cubicBezTo>
                    <a:pt x="240" y="1"/>
                    <a:pt x="240" y="2"/>
                    <a:pt x="240" y="2"/>
                  </a:cubicBezTo>
                  <a:cubicBezTo>
                    <a:pt x="241" y="2"/>
                    <a:pt x="240" y="2"/>
                    <a:pt x="241" y="2"/>
                  </a:cubicBezTo>
                  <a:cubicBezTo>
                    <a:pt x="241" y="3"/>
                    <a:pt x="241" y="2"/>
                    <a:pt x="242" y="2"/>
                  </a:cubicBezTo>
                  <a:cubicBezTo>
                    <a:pt x="242" y="1"/>
                    <a:pt x="242" y="1"/>
                    <a:pt x="242" y="1"/>
                  </a:cubicBezTo>
                  <a:cubicBezTo>
                    <a:pt x="243" y="0"/>
                    <a:pt x="243" y="1"/>
                    <a:pt x="243" y="1"/>
                  </a:cubicBezTo>
                  <a:cubicBezTo>
                    <a:pt x="243" y="1"/>
                    <a:pt x="243" y="1"/>
                    <a:pt x="243" y="1"/>
                  </a:cubicBezTo>
                  <a:cubicBezTo>
                    <a:pt x="243" y="1"/>
                    <a:pt x="243" y="1"/>
                    <a:pt x="243" y="2"/>
                  </a:cubicBezTo>
                  <a:cubicBezTo>
                    <a:pt x="242" y="2"/>
                    <a:pt x="243" y="2"/>
                    <a:pt x="243" y="2"/>
                  </a:cubicBezTo>
                  <a:cubicBezTo>
                    <a:pt x="243" y="2"/>
                    <a:pt x="243" y="2"/>
                    <a:pt x="243" y="2"/>
                  </a:cubicBezTo>
                  <a:cubicBezTo>
                    <a:pt x="243" y="3"/>
                    <a:pt x="243" y="3"/>
                    <a:pt x="244" y="3"/>
                  </a:cubicBezTo>
                  <a:cubicBezTo>
                    <a:pt x="244" y="3"/>
                    <a:pt x="244" y="3"/>
                    <a:pt x="244" y="2"/>
                  </a:cubicBezTo>
                  <a:cubicBezTo>
                    <a:pt x="244" y="2"/>
                    <a:pt x="245" y="2"/>
                    <a:pt x="245" y="2"/>
                  </a:cubicBezTo>
                  <a:cubicBezTo>
                    <a:pt x="245" y="2"/>
                    <a:pt x="245" y="3"/>
                    <a:pt x="245" y="3"/>
                  </a:cubicBezTo>
                  <a:cubicBezTo>
                    <a:pt x="245" y="3"/>
                    <a:pt x="245" y="3"/>
                    <a:pt x="245" y="3"/>
                  </a:cubicBezTo>
                  <a:cubicBezTo>
                    <a:pt x="246" y="3"/>
                    <a:pt x="246" y="2"/>
                    <a:pt x="246" y="2"/>
                  </a:cubicBezTo>
                  <a:cubicBezTo>
                    <a:pt x="246" y="2"/>
                    <a:pt x="247" y="2"/>
                    <a:pt x="247" y="2"/>
                  </a:cubicBezTo>
                  <a:cubicBezTo>
                    <a:pt x="248" y="2"/>
                    <a:pt x="247" y="2"/>
                    <a:pt x="247" y="3"/>
                  </a:cubicBezTo>
                  <a:cubicBezTo>
                    <a:pt x="247" y="3"/>
                    <a:pt x="247" y="3"/>
                    <a:pt x="247" y="3"/>
                  </a:cubicBezTo>
                  <a:cubicBezTo>
                    <a:pt x="248" y="3"/>
                    <a:pt x="248" y="3"/>
                    <a:pt x="249" y="3"/>
                  </a:cubicBezTo>
                  <a:cubicBezTo>
                    <a:pt x="249" y="3"/>
                    <a:pt x="250" y="2"/>
                    <a:pt x="250" y="2"/>
                  </a:cubicBezTo>
                  <a:cubicBezTo>
                    <a:pt x="251" y="2"/>
                    <a:pt x="250" y="2"/>
                    <a:pt x="250" y="1"/>
                  </a:cubicBezTo>
                  <a:cubicBezTo>
                    <a:pt x="251" y="1"/>
                    <a:pt x="251" y="2"/>
                    <a:pt x="251" y="2"/>
                  </a:cubicBezTo>
                  <a:cubicBezTo>
                    <a:pt x="252" y="2"/>
                    <a:pt x="252" y="2"/>
                    <a:pt x="252" y="2"/>
                  </a:cubicBezTo>
                  <a:cubicBezTo>
                    <a:pt x="252" y="2"/>
                    <a:pt x="252" y="1"/>
                    <a:pt x="252" y="0"/>
                  </a:cubicBezTo>
                  <a:cubicBezTo>
                    <a:pt x="252" y="0"/>
                    <a:pt x="253" y="0"/>
                    <a:pt x="253" y="0"/>
                  </a:cubicBezTo>
                  <a:cubicBezTo>
                    <a:pt x="253" y="0"/>
                    <a:pt x="253" y="1"/>
                    <a:pt x="254" y="1"/>
                  </a:cubicBezTo>
                  <a:cubicBezTo>
                    <a:pt x="256" y="1"/>
                    <a:pt x="255" y="1"/>
                    <a:pt x="256" y="1"/>
                  </a:cubicBezTo>
                  <a:cubicBezTo>
                    <a:pt x="257" y="1"/>
                    <a:pt x="257" y="1"/>
                    <a:pt x="257" y="1"/>
                  </a:cubicBezTo>
                  <a:cubicBezTo>
                    <a:pt x="257" y="1"/>
                    <a:pt x="257" y="1"/>
                    <a:pt x="257" y="1"/>
                  </a:cubicBezTo>
                  <a:cubicBezTo>
                    <a:pt x="257" y="1"/>
                    <a:pt x="257" y="3"/>
                    <a:pt x="257" y="3"/>
                  </a:cubicBezTo>
                  <a:cubicBezTo>
                    <a:pt x="257" y="3"/>
                    <a:pt x="256" y="4"/>
                    <a:pt x="256" y="4"/>
                  </a:cubicBezTo>
                  <a:cubicBezTo>
                    <a:pt x="255" y="5"/>
                    <a:pt x="256" y="5"/>
                    <a:pt x="256" y="5"/>
                  </a:cubicBezTo>
                  <a:cubicBezTo>
                    <a:pt x="256" y="6"/>
                    <a:pt x="256" y="6"/>
                    <a:pt x="256" y="7"/>
                  </a:cubicBezTo>
                  <a:cubicBezTo>
                    <a:pt x="255" y="7"/>
                    <a:pt x="256" y="7"/>
                    <a:pt x="256" y="8"/>
                  </a:cubicBezTo>
                  <a:cubicBezTo>
                    <a:pt x="257" y="8"/>
                    <a:pt x="257" y="9"/>
                    <a:pt x="258" y="10"/>
                  </a:cubicBezTo>
                  <a:cubicBezTo>
                    <a:pt x="258" y="11"/>
                    <a:pt x="258" y="11"/>
                    <a:pt x="258" y="12"/>
                  </a:cubicBezTo>
                  <a:cubicBezTo>
                    <a:pt x="258" y="12"/>
                    <a:pt x="259" y="13"/>
                    <a:pt x="259" y="13"/>
                  </a:cubicBezTo>
                  <a:cubicBezTo>
                    <a:pt x="259" y="14"/>
                    <a:pt x="259" y="14"/>
                    <a:pt x="260" y="15"/>
                  </a:cubicBezTo>
                  <a:cubicBezTo>
                    <a:pt x="260" y="15"/>
                    <a:pt x="261" y="15"/>
                    <a:pt x="261" y="15"/>
                  </a:cubicBezTo>
                  <a:cubicBezTo>
                    <a:pt x="261" y="15"/>
                    <a:pt x="261" y="17"/>
                    <a:pt x="262" y="17"/>
                  </a:cubicBezTo>
                  <a:cubicBezTo>
                    <a:pt x="262" y="18"/>
                    <a:pt x="264" y="18"/>
                    <a:pt x="264" y="18"/>
                  </a:cubicBezTo>
                  <a:cubicBezTo>
                    <a:pt x="264" y="18"/>
                    <a:pt x="265" y="20"/>
                    <a:pt x="265" y="21"/>
                  </a:cubicBezTo>
                  <a:cubicBezTo>
                    <a:pt x="266" y="22"/>
                    <a:pt x="267" y="24"/>
                    <a:pt x="267" y="25"/>
                  </a:cubicBezTo>
                  <a:cubicBezTo>
                    <a:pt x="267" y="26"/>
                    <a:pt x="269" y="29"/>
                    <a:pt x="269" y="29"/>
                  </a:cubicBezTo>
                  <a:cubicBezTo>
                    <a:pt x="269" y="30"/>
                    <a:pt x="270" y="32"/>
                    <a:pt x="271" y="33"/>
                  </a:cubicBezTo>
                  <a:cubicBezTo>
                    <a:pt x="272" y="34"/>
                    <a:pt x="272" y="34"/>
                    <a:pt x="273" y="35"/>
                  </a:cubicBezTo>
                  <a:cubicBezTo>
                    <a:pt x="274" y="36"/>
                    <a:pt x="275" y="36"/>
                    <a:pt x="275" y="37"/>
                  </a:cubicBezTo>
                  <a:cubicBezTo>
                    <a:pt x="276" y="37"/>
                    <a:pt x="276" y="38"/>
                    <a:pt x="277" y="39"/>
                  </a:cubicBezTo>
                  <a:cubicBezTo>
                    <a:pt x="278" y="40"/>
                    <a:pt x="278" y="41"/>
                    <a:pt x="278" y="41"/>
                  </a:cubicBezTo>
                  <a:cubicBezTo>
                    <a:pt x="278" y="41"/>
                    <a:pt x="281" y="42"/>
                    <a:pt x="281" y="43"/>
                  </a:cubicBezTo>
                  <a:cubicBezTo>
                    <a:pt x="282" y="43"/>
                    <a:pt x="282" y="44"/>
                    <a:pt x="282" y="44"/>
                  </a:cubicBezTo>
                  <a:cubicBezTo>
                    <a:pt x="282" y="44"/>
                    <a:pt x="284" y="46"/>
                    <a:pt x="283" y="47"/>
                  </a:cubicBezTo>
                  <a:cubicBezTo>
                    <a:pt x="283" y="47"/>
                    <a:pt x="283" y="48"/>
                    <a:pt x="283" y="48"/>
                  </a:cubicBezTo>
                  <a:cubicBezTo>
                    <a:pt x="282" y="49"/>
                    <a:pt x="283" y="50"/>
                    <a:pt x="283" y="51"/>
                  </a:cubicBezTo>
                  <a:cubicBezTo>
                    <a:pt x="283" y="51"/>
                    <a:pt x="283" y="53"/>
                    <a:pt x="283" y="53"/>
                  </a:cubicBezTo>
                  <a:cubicBezTo>
                    <a:pt x="284" y="54"/>
                    <a:pt x="284" y="54"/>
                    <a:pt x="285" y="55"/>
                  </a:cubicBezTo>
                  <a:cubicBezTo>
                    <a:pt x="285" y="55"/>
                    <a:pt x="287" y="56"/>
                    <a:pt x="287" y="56"/>
                  </a:cubicBezTo>
                  <a:cubicBezTo>
                    <a:pt x="288" y="57"/>
                    <a:pt x="288" y="57"/>
                    <a:pt x="289" y="58"/>
                  </a:cubicBezTo>
                  <a:cubicBezTo>
                    <a:pt x="290" y="59"/>
                    <a:pt x="290" y="59"/>
                    <a:pt x="290" y="59"/>
                  </a:cubicBezTo>
                  <a:cubicBezTo>
                    <a:pt x="290" y="59"/>
                    <a:pt x="291" y="60"/>
                    <a:pt x="292" y="60"/>
                  </a:cubicBezTo>
                  <a:cubicBezTo>
                    <a:pt x="292" y="61"/>
                    <a:pt x="292" y="61"/>
                    <a:pt x="292" y="62"/>
                  </a:cubicBezTo>
                  <a:cubicBezTo>
                    <a:pt x="293" y="63"/>
                    <a:pt x="293" y="63"/>
                    <a:pt x="293" y="64"/>
                  </a:cubicBezTo>
                  <a:cubicBezTo>
                    <a:pt x="293" y="65"/>
                    <a:pt x="293" y="65"/>
                    <a:pt x="292" y="66"/>
                  </a:cubicBezTo>
                  <a:cubicBezTo>
                    <a:pt x="292" y="66"/>
                    <a:pt x="291" y="66"/>
                    <a:pt x="291" y="67"/>
                  </a:cubicBezTo>
                  <a:cubicBezTo>
                    <a:pt x="291" y="67"/>
                    <a:pt x="291" y="68"/>
                    <a:pt x="292" y="69"/>
                  </a:cubicBezTo>
                  <a:cubicBezTo>
                    <a:pt x="292" y="70"/>
                    <a:pt x="293" y="70"/>
                    <a:pt x="293" y="71"/>
                  </a:cubicBezTo>
                  <a:cubicBezTo>
                    <a:pt x="293" y="71"/>
                    <a:pt x="294" y="73"/>
                    <a:pt x="294" y="73"/>
                  </a:cubicBezTo>
                  <a:cubicBezTo>
                    <a:pt x="295" y="74"/>
                    <a:pt x="295" y="74"/>
                    <a:pt x="295" y="74"/>
                  </a:cubicBezTo>
                  <a:cubicBezTo>
                    <a:pt x="295" y="74"/>
                    <a:pt x="295" y="75"/>
                    <a:pt x="295" y="76"/>
                  </a:cubicBezTo>
                  <a:cubicBezTo>
                    <a:pt x="295" y="76"/>
                    <a:pt x="296" y="76"/>
                    <a:pt x="296" y="77"/>
                  </a:cubicBezTo>
                  <a:cubicBezTo>
                    <a:pt x="297" y="77"/>
                    <a:pt x="297" y="77"/>
                    <a:pt x="297" y="78"/>
                  </a:cubicBezTo>
                  <a:cubicBezTo>
                    <a:pt x="297" y="79"/>
                    <a:pt x="297" y="79"/>
                    <a:pt x="298" y="80"/>
                  </a:cubicBezTo>
                  <a:cubicBezTo>
                    <a:pt x="298" y="81"/>
                    <a:pt x="298" y="81"/>
                    <a:pt x="299" y="81"/>
                  </a:cubicBezTo>
                  <a:cubicBezTo>
                    <a:pt x="299" y="82"/>
                    <a:pt x="299" y="84"/>
                    <a:pt x="299" y="85"/>
                  </a:cubicBezTo>
                  <a:cubicBezTo>
                    <a:pt x="299" y="85"/>
                    <a:pt x="299" y="85"/>
                    <a:pt x="300" y="85"/>
                  </a:cubicBezTo>
                  <a:cubicBezTo>
                    <a:pt x="300" y="86"/>
                    <a:pt x="300" y="86"/>
                    <a:pt x="300" y="87"/>
                  </a:cubicBezTo>
                  <a:cubicBezTo>
                    <a:pt x="300" y="87"/>
                    <a:pt x="301" y="88"/>
                    <a:pt x="301" y="89"/>
                  </a:cubicBezTo>
                  <a:cubicBezTo>
                    <a:pt x="301" y="89"/>
                    <a:pt x="301" y="90"/>
                    <a:pt x="301" y="91"/>
                  </a:cubicBezTo>
                  <a:cubicBezTo>
                    <a:pt x="302" y="92"/>
                    <a:pt x="303" y="92"/>
                    <a:pt x="303" y="92"/>
                  </a:cubicBezTo>
                  <a:cubicBezTo>
                    <a:pt x="303" y="92"/>
                    <a:pt x="304" y="93"/>
                    <a:pt x="305" y="93"/>
                  </a:cubicBezTo>
                  <a:cubicBezTo>
                    <a:pt x="305" y="93"/>
                    <a:pt x="306" y="93"/>
                    <a:pt x="307" y="93"/>
                  </a:cubicBezTo>
                  <a:cubicBezTo>
                    <a:pt x="307" y="93"/>
                    <a:pt x="308" y="93"/>
                    <a:pt x="308" y="93"/>
                  </a:cubicBezTo>
                  <a:cubicBezTo>
                    <a:pt x="308" y="93"/>
                    <a:pt x="309" y="93"/>
                    <a:pt x="310" y="94"/>
                  </a:cubicBezTo>
                  <a:cubicBezTo>
                    <a:pt x="310" y="94"/>
                    <a:pt x="310" y="95"/>
                    <a:pt x="310" y="95"/>
                  </a:cubicBezTo>
                  <a:cubicBezTo>
                    <a:pt x="310" y="96"/>
                    <a:pt x="310" y="96"/>
                    <a:pt x="309" y="97"/>
                  </a:cubicBezTo>
                  <a:cubicBezTo>
                    <a:pt x="309" y="97"/>
                    <a:pt x="310" y="98"/>
                    <a:pt x="310" y="98"/>
                  </a:cubicBezTo>
                  <a:cubicBezTo>
                    <a:pt x="310" y="98"/>
                    <a:pt x="310" y="98"/>
                    <a:pt x="311" y="98"/>
                  </a:cubicBezTo>
                  <a:cubicBezTo>
                    <a:pt x="312" y="98"/>
                    <a:pt x="312" y="98"/>
                    <a:pt x="312" y="98"/>
                  </a:cubicBezTo>
                  <a:cubicBezTo>
                    <a:pt x="312" y="98"/>
                    <a:pt x="314" y="100"/>
                    <a:pt x="314" y="101"/>
                  </a:cubicBezTo>
                  <a:cubicBezTo>
                    <a:pt x="314" y="102"/>
                    <a:pt x="315" y="102"/>
                    <a:pt x="315" y="102"/>
                  </a:cubicBezTo>
                  <a:cubicBezTo>
                    <a:pt x="319" y="103"/>
                    <a:pt x="319" y="103"/>
                    <a:pt x="319" y="103"/>
                  </a:cubicBezTo>
                  <a:cubicBezTo>
                    <a:pt x="319" y="103"/>
                    <a:pt x="319" y="103"/>
                    <a:pt x="319" y="103"/>
                  </a:cubicBezTo>
                  <a:cubicBezTo>
                    <a:pt x="321" y="104"/>
                    <a:pt x="321" y="104"/>
                    <a:pt x="321" y="104"/>
                  </a:cubicBezTo>
                  <a:cubicBezTo>
                    <a:pt x="321" y="104"/>
                    <a:pt x="321" y="104"/>
                    <a:pt x="322" y="105"/>
                  </a:cubicBezTo>
                  <a:cubicBezTo>
                    <a:pt x="323" y="105"/>
                    <a:pt x="323" y="108"/>
                    <a:pt x="323" y="109"/>
                  </a:cubicBezTo>
                  <a:cubicBezTo>
                    <a:pt x="324" y="109"/>
                    <a:pt x="325" y="108"/>
                    <a:pt x="325" y="108"/>
                  </a:cubicBezTo>
                  <a:cubicBezTo>
                    <a:pt x="325" y="108"/>
                    <a:pt x="327" y="109"/>
                    <a:pt x="327" y="109"/>
                  </a:cubicBezTo>
                  <a:cubicBezTo>
                    <a:pt x="327" y="109"/>
                    <a:pt x="328" y="110"/>
                    <a:pt x="328" y="110"/>
                  </a:cubicBezTo>
                  <a:cubicBezTo>
                    <a:pt x="328" y="112"/>
                    <a:pt x="328" y="112"/>
                    <a:pt x="328" y="112"/>
                  </a:cubicBezTo>
                  <a:cubicBezTo>
                    <a:pt x="328" y="112"/>
                    <a:pt x="330" y="111"/>
                    <a:pt x="332" y="112"/>
                  </a:cubicBezTo>
                  <a:cubicBezTo>
                    <a:pt x="333" y="112"/>
                    <a:pt x="332" y="112"/>
                    <a:pt x="333" y="113"/>
                  </a:cubicBezTo>
                  <a:cubicBezTo>
                    <a:pt x="333" y="113"/>
                    <a:pt x="334" y="113"/>
                    <a:pt x="335" y="113"/>
                  </a:cubicBezTo>
                  <a:cubicBezTo>
                    <a:pt x="336" y="113"/>
                    <a:pt x="336" y="113"/>
                    <a:pt x="336" y="114"/>
                  </a:cubicBezTo>
                  <a:cubicBezTo>
                    <a:pt x="337" y="114"/>
                    <a:pt x="337" y="114"/>
                    <a:pt x="338" y="114"/>
                  </a:cubicBezTo>
                  <a:cubicBezTo>
                    <a:pt x="339" y="115"/>
                    <a:pt x="339" y="115"/>
                    <a:pt x="340" y="115"/>
                  </a:cubicBezTo>
                  <a:cubicBezTo>
                    <a:pt x="341" y="116"/>
                    <a:pt x="343" y="115"/>
                    <a:pt x="344" y="116"/>
                  </a:cubicBezTo>
                  <a:cubicBezTo>
                    <a:pt x="344" y="116"/>
                    <a:pt x="345" y="116"/>
                    <a:pt x="346" y="116"/>
                  </a:cubicBezTo>
                  <a:cubicBezTo>
                    <a:pt x="346" y="117"/>
                    <a:pt x="347" y="117"/>
                    <a:pt x="347" y="118"/>
                  </a:cubicBezTo>
                  <a:cubicBezTo>
                    <a:pt x="348" y="119"/>
                    <a:pt x="348" y="119"/>
                    <a:pt x="349" y="119"/>
                  </a:cubicBezTo>
                  <a:cubicBezTo>
                    <a:pt x="350" y="119"/>
                    <a:pt x="350" y="119"/>
                    <a:pt x="351" y="119"/>
                  </a:cubicBezTo>
                  <a:cubicBezTo>
                    <a:pt x="352" y="119"/>
                    <a:pt x="353" y="120"/>
                    <a:pt x="353" y="120"/>
                  </a:cubicBezTo>
                  <a:cubicBezTo>
                    <a:pt x="353" y="120"/>
                    <a:pt x="354" y="122"/>
                    <a:pt x="354" y="123"/>
                  </a:cubicBezTo>
                  <a:cubicBezTo>
                    <a:pt x="355" y="124"/>
                    <a:pt x="355" y="126"/>
                    <a:pt x="355" y="126"/>
                  </a:cubicBezTo>
                  <a:cubicBezTo>
                    <a:pt x="355" y="126"/>
                    <a:pt x="356" y="127"/>
                    <a:pt x="356" y="127"/>
                  </a:cubicBezTo>
                  <a:cubicBezTo>
                    <a:pt x="356" y="127"/>
                    <a:pt x="356" y="129"/>
                    <a:pt x="356" y="130"/>
                  </a:cubicBezTo>
                  <a:cubicBezTo>
                    <a:pt x="357" y="131"/>
                    <a:pt x="357" y="132"/>
                    <a:pt x="356" y="133"/>
                  </a:cubicBezTo>
                  <a:cubicBezTo>
                    <a:pt x="356" y="135"/>
                    <a:pt x="356" y="139"/>
                    <a:pt x="356" y="140"/>
                  </a:cubicBezTo>
                  <a:cubicBezTo>
                    <a:pt x="356" y="141"/>
                    <a:pt x="356" y="141"/>
                    <a:pt x="356" y="141"/>
                  </a:cubicBezTo>
                  <a:cubicBezTo>
                    <a:pt x="356" y="141"/>
                    <a:pt x="357" y="140"/>
                    <a:pt x="358" y="140"/>
                  </a:cubicBezTo>
                  <a:cubicBezTo>
                    <a:pt x="359" y="139"/>
                    <a:pt x="360" y="139"/>
                    <a:pt x="360" y="139"/>
                  </a:cubicBezTo>
                  <a:cubicBezTo>
                    <a:pt x="361" y="139"/>
                    <a:pt x="362" y="140"/>
                    <a:pt x="362" y="140"/>
                  </a:cubicBezTo>
                  <a:cubicBezTo>
                    <a:pt x="363" y="140"/>
                    <a:pt x="363" y="140"/>
                    <a:pt x="364" y="140"/>
                  </a:cubicBezTo>
                  <a:cubicBezTo>
                    <a:pt x="364" y="139"/>
                    <a:pt x="365" y="139"/>
                    <a:pt x="365" y="139"/>
                  </a:cubicBezTo>
                  <a:cubicBezTo>
                    <a:pt x="365" y="139"/>
                    <a:pt x="366" y="139"/>
                    <a:pt x="366" y="139"/>
                  </a:cubicBezTo>
                  <a:cubicBezTo>
                    <a:pt x="366" y="139"/>
                    <a:pt x="368" y="140"/>
                    <a:pt x="369" y="140"/>
                  </a:cubicBezTo>
                  <a:cubicBezTo>
                    <a:pt x="370" y="141"/>
                    <a:pt x="370" y="140"/>
                    <a:pt x="370" y="140"/>
                  </a:cubicBezTo>
                  <a:cubicBezTo>
                    <a:pt x="371" y="140"/>
                    <a:pt x="372" y="140"/>
                    <a:pt x="372" y="139"/>
                  </a:cubicBezTo>
                  <a:cubicBezTo>
                    <a:pt x="373" y="139"/>
                    <a:pt x="373" y="140"/>
                    <a:pt x="373" y="140"/>
                  </a:cubicBezTo>
                  <a:cubicBezTo>
                    <a:pt x="373" y="141"/>
                    <a:pt x="374" y="140"/>
                    <a:pt x="374" y="140"/>
                  </a:cubicBezTo>
                  <a:cubicBezTo>
                    <a:pt x="376" y="140"/>
                    <a:pt x="376" y="140"/>
                    <a:pt x="376" y="140"/>
                  </a:cubicBezTo>
                  <a:cubicBezTo>
                    <a:pt x="376" y="140"/>
                    <a:pt x="377" y="141"/>
                    <a:pt x="377" y="141"/>
                  </a:cubicBezTo>
                  <a:cubicBezTo>
                    <a:pt x="377" y="142"/>
                    <a:pt x="378" y="142"/>
                    <a:pt x="377" y="143"/>
                  </a:cubicBezTo>
                  <a:cubicBezTo>
                    <a:pt x="377" y="144"/>
                    <a:pt x="377" y="144"/>
                    <a:pt x="377" y="145"/>
                  </a:cubicBezTo>
                  <a:cubicBezTo>
                    <a:pt x="377" y="145"/>
                    <a:pt x="376" y="146"/>
                    <a:pt x="376" y="146"/>
                  </a:cubicBezTo>
                  <a:cubicBezTo>
                    <a:pt x="376" y="147"/>
                    <a:pt x="376" y="147"/>
                    <a:pt x="376" y="148"/>
                  </a:cubicBezTo>
                  <a:cubicBezTo>
                    <a:pt x="376" y="148"/>
                    <a:pt x="376" y="149"/>
                    <a:pt x="376" y="149"/>
                  </a:cubicBezTo>
                  <a:cubicBezTo>
                    <a:pt x="377" y="150"/>
                    <a:pt x="377" y="150"/>
                    <a:pt x="377" y="150"/>
                  </a:cubicBezTo>
                  <a:cubicBezTo>
                    <a:pt x="378" y="151"/>
                    <a:pt x="377" y="152"/>
                    <a:pt x="377" y="153"/>
                  </a:cubicBezTo>
                  <a:cubicBezTo>
                    <a:pt x="377" y="153"/>
                    <a:pt x="378" y="153"/>
                    <a:pt x="378" y="154"/>
                  </a:cubicBezTo>
                  <a:cubicBezTo>
                    <a:pt x="378" y="154"/>
                    <a:pt x="378" y="154"/>
                    <a:pt x="378" y="155"/>
                  </a:cubicBezTo>
                  <a:cubicBezTo>
                    <a:pt x="378" y="155"/>
                    <a:pt x="378" y="156"/>
                    <a:pt x="378" y="156"/>
                  </a:cubicBezTo>
                  <a:cubicBezTo>
                    <a:pt x="378" y="156"/>
                    <a:pt x="377" y="156"/>
                    <a:pt x="377" y="157"/>
                  </a:cubicBezTo>
                  <a:cubicBezTo>
                    <a:pt x="377" y="157"/>
                    <a:pt x="377" y="158"/>
                    <a:pt x="377" y="158"/>
                  </a:cubicBezTo>
                  <a:cubicBezTo>
                    <a:pt x="377" y="159"/>
                    <a:pt x="376" y="159"/>
                    <a:pt x="376" y="160"/>
                  </a:cubicBezTo>
                  <a:cubicBezTo>
                    <a:pt x="376" y="160"/>
                    <a:pt x="376" y="161"/>
                    <a:pt x="376" y="161"/>
                  </a:cubicBezTo>
                  <a:cubicBezTo>
                    <a:pt x="376" y="162"/>
                    <a:pt x="376" y="162"/>
                    <a:pt x="376" y="162"/>
                  </a:cubicBezTo>
                  <a:cubicBezTo>
                    <a:pt x="376" y="163"/>
                    <a:pt x="376" y="163"/>
                    <a:pt x="376" y="164"/>
                  </a:cubicBezTo>
                  <a:cubicBezTo>
                    <a:pt x="376" y="164"/>
                    <a:pt x="377" y="165"/>
                    <a:pt x="377" y="165"/>
                  </a:cubicBezTo>
                  <a:cubicBezTo>
                    <a:pt x="377" y="165"/>
                    <a:pt x="376" y="166"/>
                    <a:pt x="376" y="166"/>
                  </a:cubicBezTo>
                  <a:cubicBezTo>
                    <a:pt x="376" y="166"/>
                    <a:pt x="377" y="167"/>
                    <a:pt x="377" y="167"/>
                  </a:cubicBezTo>
                  <a:cubicBezTo>
                    <a:pt x="377" y="167"/>
                    <a:pt x="376" y="168"/>
                    <a:pt x="376" y="168"/>
                  </a:cubicBezTo>
                  <a:cubicBezTo>
                    <a:pt x="376" y="169"/>
                    <a:pt x="376" y="168"/>
                    <a:pt x="377" y="169"/>
                  </a:cubicBezTo>
                  <a:cubicBezTo>
                    <a:pt x="377" y="169"/>
                    <a:pt x="376" y="169"/>
                    <a:pt x="376" y="169"/>
                  </a:cubicBezTo>
                  <a:cubicBezTo>
                    <a:pt x="375" y="170"/>
                    <a:pt x="375" y="170"/>
                    <a:pt x="375" y="171"/>
                  </a:cubicBezTo>
                  <a:cubicBezTo>
                    <a:pt x="376" y="172"/>
                    <a:pt x="376" y="173"/>
                    <a:pt x="377" y="173"/>
                  </a:cubicBezTo>
                  <a:cubicBezTo>
                    <a:pt x="377" y="174"/>
                    <a:pt x="377" y="174"/>
                    <a:pt x="378" y="175"/>
                  </a:cubicBezTo>
                  <a:cubicBezTo>
                    <a:pt x="378" y="175"/>
                    <a:pt x="379" y="175"/>
                    <a:pt x="379" y="175"/>
                  </a:cubicBezTo>
                  <a:cubicBezTo>
                    <a:pt x="379" y="175"/>
                    <a:pt x="380" y="176"/>
                    <a:pt x="380" y="176"/>
                  </a:cubicBezTo>
                  <a:cubicBezTo>
                    <a:pt x="381" y="176"/>
                    <a:pt x="381" y="176"/>
                    <a:pt x="381" y="176"/>
                  </a:cubicBezTo>
                  <a:cubicBezTo>
                    <a:pt x="382" y="176"/>
                    <a:pt x="382" y="177"/>
                    <a:pt x="382" y="177"/>
                  </a:cubicBezTo>
                  <a:cubicBezTo>
                    <a:pt x="382" y="178"/>
                    <a:pt x="382" y="178"/>
                    <a:pt x="383" y="178"/>
                  </a:cubicBezTo>
                  <a:cubicBezTo>
                    <a:pt x="383" y="179"/>
                    <a:pt x="383" y="179"/>
                    <a:pt x="383" y="180"/>
                  </a:cubicBezTo>
                  <a:cubicBezTo>
                    <a:pt x="384" y="181"/>
                    <a:pt x="385" y="182"/>
                    <a:pt x="385" y="182"/>
                  </a:cubicBezTo>
                  <a:cubicBezTo>
                    <a:pt x="386" y="183"/>
                    <a:pt x="386" y="183"/>
                    <a:pt x="386" y="183"/>
                  </a:cubicBezTo>
                  <a:cubicBezTo>
                    <a:pt x="387" y="184"/>
                    <a:pt x="387" y="185"/>
                    <a:pt x="387" y="186"/>
                  </a:cubicBezTo>
                  <a:cubicBezTo>
                    <a:pt x="386" y="187"/>
                    <a:pt x="387" y="187"/>
                    <a:pt x="387" y="187"/>
                  </a:cubicBezTo>
                  <a:cubicBezTo>
                    <a:pt x="388" y="188"/>
                    <a:pt x="389" y="188"/>
                    <a:pt x="389" y="189"/>
                  </a:cubicBezTo>
                  <a:cubicBezTo>
                    <a:pt x="389" y="189"/>
                    <a:pt x="388" y="190"/>
                    <a:pt x="388" y="190"/>
                  </a:cubicBezTo>
                  <a:cubicBezTo>
                    <a:pt x="388" y="190"/>
                    <a:pt x="390" y="191"/>
                    <a:pt x="390" y="191"/>
                  </a:cubicBezTo>
                  <a:cubicBezTo>
                    <a:pt x="389" y="192"/>
                    <a:pt x="389" y="192"/>
                    <a:pt x="389" y="192"/>
                  </a:cubicBezTo>
                  <a:cubicBezTo>
                    <a:pt x="389" y="192"/>
                    <a:pt x="390" y="193"/>
                    <a:pt x="390" y="193"/>
                  </a:cubicBezTo>
                  <a:cubicBezTo>
                    <a:pt x="390" y="194"/>
                    <a:pt x="389" y="194"/>
                    <a:pt x="390" y="194"/>
                  </a:cubicBezTo>
                  <a:cubicBezTo>
                    <a:pt x="391" y="194"/>
                    <a:pt x="391" y="194"/>
                    <a:pt x="391" y="195"/>
                  </a:cubicBezTo>
                  <a:cubicBezTo>
                    <a:pt x="391" y="195"/>
                    <a:pt x="391" y="196"/>
                    <a:pt x="391" y="196"/>
                  </a:cubicBezTo>
                  <a:cubicBezTo>
                    <a:pt x="391" y="197"/>
                    <a:pt x="393" y="197"/>
                    <a:pt x="394" y="197"/>
                  </a:cubicBezTo>
                  <a:cubicBezTo>
                    <a:pt x="394" y="197"/>
                    <a:pt x="395" y="197"/>
                    <a:pt x="396" y="197"/>
                  </a:cubicBezTo>
                  <a:cubicBezTo>
                    <a:pt x="397" y="197"/>
                    <a:pt x="399" y="198"/>
                    <a:pt x="400" y="198"/>
                  </a:cubicBezTo>
                  <a:cubicBezTo>
                    <a:pt x="401" y="199"/>
                    <a:pt x="402" y="199"/>
                    <a:pt x="403" y="198"/>
                  </a:cubicBezTo>
                  <a:cubicBezTo>
                    <a:pt x="403" y="198"/>
                    <a:pt x="405" y="198"/>
                    <a:pt x="405" y="198"/>
                  </a:cubicBezTo>
                  <a:cubicBezTo>
                    <a:pt x="406" y="198"/>
                    <a:pt x="407" y="199"/>
                    <a:pt x="407" y="199"/>
                  </a:cubicBezTo>
                  <a:cubicBezTo>
                    <a:pt x="407" y="199"/>
                    <a:pt x="408" y="199"/>
                    <a:pt x="408" y="198"/>
                  </a:cubicBezTo>
                  <a:cubicBezTo>
                    <a:pt x="408" y="198"/>
                    <a:pt x="409" y="199"/>
                    <a:pt x="409" y="199"/>
                  </a:cubicBezTo>
                  <a:cubicBezTo>
                    <a:pt x="410" y="199"/>
                    <a:pt x="414" y="202"/>
                    <a:pt x="415" y="202"/>
                  </a:cubicBezTo>
                  <a:cubicBezTo>
                    <a:pt x="416" y="202"/>
                    <a:pt x="416" y="202"/>
                    <a:pt x="416" y="202"/>
                  </a:cubicBezTo>
                  <a:cubicBezTo>
                    <a:pt x="416" y="202"/>
                    <a:pt x="416" y="201"/>
                    <a:pt x="418" y="201"/>
                  </a:cubicBezTo>
                  <a:cubicBezTo>
                    <a:pt x="419" y="201"/>
                    <a:pt x="418" y="201"/>
                    <a:pt x="419" y="200"/>
                  </a:cubicBezTo>
                  <a:cubicBezTo>
                    <a:pt x="420" y="200"/>
                    <a:pt x="420" y="200"/>
                    <a:pt x="420" y="201"/>
                  </a:cubicBezTo>
                  <a:cubicBezTo>
                    <a:pt x="420" y="201"/>
                    <a:pt x="421" y="201"/>
                    <a:pt x="421" y="201"/>
                  </a:cubicBezTo>
                  <a:cubicBezTo>
                    <a:pt x="421" y="201"/>
                    <a:pt x="423" y="201"/>
                    <a:pt x="423" y="202"/>
                  </a:cubicBezTo>
                  <a:cubicBezTo>
                    <a:pt x="423" y="202"/>
                    <a:pt x="423" y="202"/>
                    <a:pt x="424" y="203"/>
                  </a:cubicBezTo>
                  <a:cubicBezTo>
                    <a:pt x="424" y="203"/>
                    <a:pt x="424" y="203"/>
                    <a:pt x="425" y="203"/>
                  </a:cubicBezTo>
                  <a:cubicBezTo>
                    <a:pt x="426" y="203"/>
                    <a:pt x="427" y="204"/>
                    <a:pt x="428" y="205"/>
                  </a:cubicBezTo>
                  <a:cubicBezTo>
                    <a:pt x="428" y="205"/>
                    <a:pt x="428" y="205"/>
                    <a:pt x="429" y="205"/>
                  </a:cubicBezTo>
                  <a:cubicBezTo>
                    <a:pt x="430" y="205"/>
                    <a:pt x="430" y="205"/>
                    <a:pt x="431" y="205"/>
                  </a:cubicBezTo>
                  <a:cubicBezTo>
                    <a:pt x="432" y="206"/>
                    <a:pt x="432" y="206"/>
                    <a:pt x="432" y="206"/>
                  </a:cubicBezTo>
                  <a:cubicBezTo>
                    <a:pt x="433" y="207"/>
                    <a:pt x="434" y="207"/>
                    <a:pt x="435" y="207"/>
                  </a:cubicBezTo>
                  <a:cubicBezTo>
                    <a:pt x="436" y="208"/>
                    <a:pt x="436" y="208"/>
                    <a:pt x="436" y="208"/>
                  </a:cubicBezTo>
                  <a:cubicBezTo>
                    <a:pt x="437" y="208"/>
                    <a:pt x="438" y="208"/>
                    <a:pt x="439" y="207"/>
                  </a:cubicBezTo>
                  <a:cubicBezTo>
                    <a:pt x="440" y="206"/>
                    <a:pt x="440" y="208"/>
                    <a:pt x="440" y="208"/>
                  </a:cubicBezTo>
                  <a:cubicBezTo>
                    <a:pt x="441" y="209"/>
                    <a:pt x="441" y="209"/>
                    <a:pt x="442" y="209"/>
                  </a:cubicBezTo>
                  <a:cubicBezTo>
                    <a:pt x="443" y="210"/>
                    <a:pt x="443" y="209"/>
                    <a:pt x="443" y="209"/>
                  </a:cubicBezTo>
                  <a:cubicBezTo>
                    <a:pt x="444" y="210"/>
                    <a:pt x="443" y="211"/>
                    <a:pt x="443" y="211"/>
                  </a:cubicBezTo>
                  <a:cubicBezTo>
                    <a:pt x="443" y="211"/>
                    <a:pt x="442" y="212"/>
                    <a:pt x="441" y="213"/>
                  </a:cubicBezTo>
                  <a:cubicBezTo>
                    <a:pt x="440" y="214"/>
                    <a:pt x="441" y="215"/>
                    <a:pt x="441" y="216"/>
                  </a:cubicBezTo>
                  <a:cubicBezTo>
                    <a:pt x="441" y="218"/>
                    <a:pt x="442" y="220"/>
                    <a:pt x="443" y="221"/>
                  </a:cubicBezTo>
                  <a:cubicBezTo>
                    <a:pt x="444" y="222"/>
                    <a:pt x="447" y="223"/>
                    <a:pt x="447" y="223"/>
                  </a:cubicBezTo>
                  <a:cubicBezTo>
                    <a:pt x="448" y="223"/>
                    <a:pt x="450" y="223"/>
                    <a:pt x="450" y="223"/>
                  </a:cubicBezTo>
                  <a:cubicBezTo>
                    <a:pt x="451" y="223"/>
                    <a:pt x="451" y="223"/>
                    <a:pt x="452" y="223"/>
                  </a:cubicBezTo>
                  <a:cubicBezTo>
                    <a:pt x="452" y="223"/>
                    <a:pt x="452" y="223"/>
                    <a:pt x="453" y="224"/>
                  </a:cubicBezTo>
                  <a:cubicBezTo>
                    <a:pt x="453" y="224"/>
                    <a:pt x="453" y="225"/>
                    <a:pt x="453" y="226"/>
                  </a:cubicBezTo>
                  <a:cubicBezTo>
                    <a:pt x="453" y="226"/>
                    <a:pt x="455" y="228"/>
                    <a:pt x="456" y="229"/>
                  </a:cubicBezTo>
                  <a:cubicBezTo>
                    <a:pt x="457" y="230"/>
                    <a:pt x="457" y="229"/>
                    <a:pt x="457" y="230"/>
                  </a:cubicBezTo>
                  <a:cubicBezTo>
                    <a:pt x="458" y="230"/>
                    <a:pt x="457" y="230"/>
                    <a:pt x="457" y="230"/>
                  </a:cubicBezTo>
                  <a:cubicBezTo>
                    <a:pt x="457" y="230"/>
                    <a:pt x="456" y="231"/>
                    <a:pt x="456" y="230"/>
                  </a:cubicBezTo>
                  <a:cubicBezTo>
                    <a:pt x="456" y="230"/>
                    <a:pt x="456" y="230"/>
                    <a:pt x="456" y="230"/>
                  </a:cubicBezTo>
                  <a:cubicBezTo>
                    <a:pt x="455" y="230"/>
                    <a:pt x="455" y="230"/>
                    <a:pt x="454" y="230"/>
                  </a:cubicBezTo>
                  <a:cubicBezTo>
                    <a:pt x="454" y="230"/>
                    <a:pt x="453" y="230"/>
                    <a:pt x="453" y="230"/>
                  </a:cubicBezTo>
                  <a:cubicBezTo>
                    <a:pt x="452" y="230"/>
                    <a:pt x="452" y="230"/>
                    <a:pt x="451" y="230"/>
                  </a:cubicBezTo>
                  <a:cubicBezTo>
                    <a:pt x="451" y="229"/>
                    <a:pt x="450" y="229"/>
                    <a:pt x="450" y="229"/>
                  </a:cubicBezTo>
                  <a:cubicBezTo>
                    <a:pt x="450" y="229"/>
                    <a:pt x="449" y="230"/>
                    <a:pt x="449" y="230"/>
                  </a:cubicBezTo>
                  <a:cubicBezTo>
                    <a:pt x="448" y="230"/>
                    <a:pt x="448" y="230"/>
                    <a:pt x="447" y="231"/>
                  </a:cubicBezTo>
                  <a:cubicBezTo>
                    <a:pt x="447" y="231"/>
                    <a:pt x="447" y="231"/>
                    <a:pt x="446" y="231"/>
                  </a:cubicBezTo>
                  <a:cubicBezTo>
                    <a:pt x="445" y="231"/>
                    <a:pt x="444" y="231"/>
                    <a:pt x="443" y="231"/>
                  </a:cubicBezTo>
                  <a:cubicBezTo>
                    <a:pt x="443" y="231"/>
                    <a:pt x="441" y="231"/>
                    <a:pt x="441" y="231"/>
                  </a:cubicBezTo>
                  <a:cubicBezTo>
                    <a:pt x="441" y="231"/>
                    <a:pt x="441" y="232"/>
                    <a:pt x="441" y="232"/>
                  </a:cubicBezTo>
                  <a:cubicBezTo>
                    <a:pt x="441" y="233"/>
                    <a:pt x="440" y="234"/>
                    <a:pt x="440" y="234"/>
                  </a:cubicBezTo>
                  <a:cubicBezTo>
                    <a:pt x="440" y="234"/>
                    <a:pt x="438" y="235"/>
                    <a:pt x="438" y="236"/>
                  </a:cubicBezTo>
                  <a:cubicBezTo>
                    <a:pt x="438" y="236"/>
                    <a:pt x="438" y="236"/>
                    <a:pt x="438" y="237"/>
                  </a:cubicBezTo>
                  <a:cubicBezTo>
                    <a:pt x="438" y="238"/>
                    <a:pt x="438" y="239"/>
                    <a:pt x="438" y="240"/>
                  </a:cubicBezTo>
                  <a:cubicBezTo>
                    <a:pt x="438" y="240"/>
                    <a:pt x="437" y="241"/>
                    <a:pt x="437" y="242"/>
                  </a:cubicBezTo>
                  <a:cubicBezTo>
                    <a:pt x="437" y="242"/>
                    <a:pt x="438" y="242"/>
                    <a:pt x="437" y="243"/>
                  </a:cubicBezTo>
                  <a:cubicBezTo>
                    <a:pt x="436" y="244"/>
                    <a:pt x="435" y="244"/>
                    <a:pt x="435" y="244"/>
                  </a:cubicBezTo>
                  <a:cubicBezTo>
                    <a:pt x="435" y="244"/>
                    <a:pt x="435" y="243"/>
                    <a:pt x="434" y="243"/>
                  </a:cubicBezTo>
                  <a:cubicBezTo>
                    <a:pt x="433" y="243"/>
                    <a:pt x="432" y="244"/>
                    <a:pt x="432" y="244"/>
                  </a:cubicBezTo>
                  <a:cubicBezTo>
                    <a:pt x="432" y="244"/>
                    <a:pt x="432" y="244"/>
                    <a:pt x="432" y="245"/>
                  </a:cubicBezTo>
                  <a:cubicBezTo>
                    <a:pt x="432" y="245"/>
                    <a:pt x="431" y="246"/>
                    <a:pt x="430" y="246"/>
                  </a:cubicBezTo>
                  <a:cubicBezTo>
                    <a:pt x="430" y="246"/>
                    <a:pt x="428" y="246"/>
                    <a:pt x="428" y="246"/>
                  </a:cubicBezTo>
                  <a:cubicBezTo>
                    <a:pt x="427" y="246"/>
                    <a:pt x="427" y="246"/>
                    <a:pt x="426" y="247"/>
                  </a:cubicBezTo>
                  <a:cubicBezTo>
                    <a:pt x="425" y="248"/>
                    <a:pt x="424" y="248"/>
                    <a:pt x="423" y="248"/>
                  </a:cubicBezTo>
                  <a:cubicBezTo>
                    <a:pt x="423" y="248"/>
                    <a:pt x="423" y="248"/>
                    <a:pt x="422" y="249"/>
                  </a:cubicBezTo>
                  <a:cubicBezTo>
                    <a:pt x="422" y="249"/>
                    <a:pt x="422" y="249"/>
                    <a:pt x="421" y="249"/>
                  </a:cubicBezTo>
                  <a:cubicBezTo>
                    <a:pt x="420" y="249"/>
                    <a:pt x="419" y="249"/>
                    <a:pt x="418" y="249"/>
                  </a:cubicBezTo>
                  <a:cubicBezTo>
                    <a:pt x="418" y="250"/>
                    <a:pt x="417" y="250"/>
                    <a:pt x="417" y="250"/>
                  </a:cubicBezTo>
                  <a:cubicBezTo>
                    <a:pt x="416" y="250"/>
                    <a:pt x="416" y="251"/>
                    <a:pt x="416" y="250"/>
                  </a:cubicBezTo>
                  <a:cubicBezTo>
                    <a:pt x="415" y="250"/>
                    <a:pt x="415" y="249"/>
                    <a:pt x="413" y="249"/>
                  </a:cubicBezTo>
                  <a:cubicBezTo>
                    <a:pt x="411" y="249"/>
                    <a:pt x="412" y="249"/>
                    <a:pt x="410" y="249"/>
                  </a:cubicBezTo>
                  <a:cubicBezTo>
                    <a:pt x="408" y="250"/>
                    <a:pt x="408" y="249"/>
                    <a:pt x="407" y="250"/>
                  </a:cubicBezTo>
                  <a:cubicBezTo>
                    <a:pt x="407" y="250"/>
                    <a:pt x="407" y="251"/>
                    <a:pt x="406" y="251"/>
                  </a:cubicBezTo>
                  <a:cubicBezTo>
                    <a:pt x="406" y="252"/>
                    <a:pt x="405" y="252"/>
                    <a:pt x="405" y="252"/>
                  </a:cubicBezTo>
                  <a:cubicBezTo>
                    <a:pt x="405" y="252"/>
                    <a:pt x="404" y="253"/>
                    <a:pt x="404" y="253"/>
                  </a:cubicBezTo>
                  <a:cubicBezTo>
                    <a:pt x="404" y="253"/>
                    <a:pt x="404" y="254"/>
                    <a:pt x="404" y="254"/>
                  </a:cubicBezTo>
                  <a:cubicBezTo>
                    <a:pt x="403" y="255"/>
                    <a:pt x="403" y="255"/>
                    <a:pt x="402" y="255"/>
                  </a:cubicBezTo>
                  <a:cubicBezTo>
                    <a:pt x="402" y="255"/>
                    <a:pt x="401" y="255"/>
                    <a:pt x="401" y="255"/>
                  </a:cubicBezTo>
                  <a:cubicBezTo>
                    <a:pt x="400" y="256"/>
                    <a:pt x="399" y="256"/>
                    <a:pt x="399" y="257"/>
                  </a:cubicBezTo>
                  <a:cubicBezTo>
                    <a:pt x="399" y="257"/>
                    <a:pt x="398" y="257"/>
                    <a:pt x="398" y="258"/>
                  </a:cubicBezTo>
                  <a:cubicBezTo>
                    <a:pt x="398" y="259"/>
                    <a:pt x="399" y="259"/>
                    <a:pt x="399" y="260"/>
                  </a:cubicBezTo>
                  <a:cubicBezTo>
                    <a:pt x="398" y="260"/>
                    <a:pt x="397" y="261"/>
                    <a:pt x="397" y="261"/>
                  </a:cubicBezTo>
                  <a:cubicBezTo>
                    <a:pt x="396" y="261"/>
                    <a:pt x="396" y="262"/>
                    <a:pt x="396" y="262"/>
                  </a:cubicBezTo>
                  <a:cubicBezTo>
                    <a:pt x="395" y="263"/>
                    <a:pt x="395" y="263"/>
                    <a:pt x="395" y="263"/>
                  </a:cubicBezTo>
                  <a:cubicBezTo>
                    <a:pt x="394" y="263"/>
                    <a:pt x="392" y="263"/>
                    <a:pt x="392" y="264"/>
                  </a:cubicBezTo>
                  <a:cubicBezTo>
                    <a:pt x="392" y="265"/>
                    <a:pt x="393" y="265"/>
                    <a:pt x="393" y="265"/>
                  </a:cubicBezTo>
                  <a:cubicBezTo>
                    <a:pt x="393" y="266"/>
                    <a:pt x="393" y="266"/>
                    <a:pt x="393" y="267"/>
                  </a:cubicBezTo>
                  <a:cubicBezTo>
                    <a:pt x="393" y="268"/>
                    <a:pt x="393" y="268"/>
                    <a:pt x="392" y="268"/>
                  </a:cubicBezTo>
                  <a:cubicBezTo>
                    <a:pt x="390" y="269"/>
                    <a:pt x="390" y="270"/>
                    <a:pt x="390" y="270"/>
                  </a:cubicBezTo>
                  <a:cubicBezTo>
                    <a:pt x="389" y="270"/>
                    <a:pt x="387" y="271"/>
                    <a:pt x="387" y="271"/>
                  </a:cubicBezTo>
                  <a:cubicBezTo>
                    <a:pt x="387" y="271"/>
                    <a:pt x="388" y="270"/>
                    <a:pt x="388" y="272"/>
                  </a:cubicBezTo>
                  <a:cubicBezTo>
                    <a:pt x="387" y="273"/>
                    <a:pt x="388" y="274"/>
                    <a:pt x="388" y="275"/>
                  </a:cubicBezTo>
                  <a:cubicBezTo>
                    <a:pt x="388" y="275"/>
                    <a:pt x="388" y="276"/>
                    <a:pt x="387" y="276"/>
                  </a:cubicBezTo>
                  <a:cubicBezTo>
                    <a:pt x="386" y="276"/>
                    <a:pt x="387" y="276"/>
                    <a:pt x="386" y="277"/>
                  </a:cubicBezTo>
                  <a:cubicBezTo>
                    <a:pt x="385" y="277"/>
                    <a:pt x="385" y="278"/>
                    <a:pt x="384" y="278"/>
                  </a:cubicBezTo>
                  <a:cubicBezTo>
                    <a:pt x="383" y="278"/>
                    <a:pt x="383" y="278"/>
                    <a:pt x="382" y="278"/>
                  </a:cubicBezTo>
                  <a:cubicBezTo>
                    <a:pt x="382" y="278"/>
                    <a:pt x="382" y="278"/>
                    <a:pt x="382" y="279"/>
                  </a:cubicBezTo>
                  <a:cubicBezTo>
                    <a:pt x="382" y="279"/>
                    <a:pt x="382" y="280"/>
                    <a:pt x="381" y="280"/>
                  </a:cubicBezTo>
                  <a:cubicBezTo>
                    <a:pt x="381" y="280"/>
                    <a:pt x="380" y="280"/>
                    <a:pt x="380" y="280"/>
                  </a:cubicBezTo>
                  <a:cubicBezTo>
                    <a:pt x="380" y="280"/>
                    <a:pt x="379" y="279"/>
                    <a:pt x="379" y="280"/>
                  </a:cubicBezTo>
                  <a:cubicBezTo>
                    <a:pt x="379" y="281"/>
                    <a:pt x="379" y="281"/>
                    <a:pt x="379" y="281"/>
                  </a:cubicBezTo>
                  <a:cubicBezTo>
                    <a:pt x="380" y="282"/>
                    <a:pt x="380" y="282"/>
                    <a:pt x="380" y="282"/>
                  </a:cubicBezTo>
                  <a:cubicBezTo>
                    <a:pt x="380" y="282"/>
                    <a:pt x="380" y="282"/>
                    <a:pt x="380" y="282"/>
                  </a:cubicBezTo>
                  <a:cubicBezTo>
                    <a:pt x="379" y="283"/>
                    <a:pt x="379" y="283"/>
                    <a:pt x="379" y="283"/>
                  </a:cubicBezTo>
                  <a:cubicBezTo>
                    <a:pt x="379" y="283"/>
                    <a:pt x="380" y="284"/>
                    <a:pt x="379" y="284"/>
                  </a:cubicBezTo>
                  <a:cubicBezTo>
                    <a:pt x="378" y="284"/>
                    <a:pt x="378" y="285"/>
                    <a:pt x="377" y="284"/>
                  </a:cubicBezTo>
                  <a:cubicBezTo>
                    <a:pt x="377" y="284"/>
                    <a:pt x="376" y="283"/>
                    <a:pt x="376" y="283"/>
                  </a:cubicBezTo>
                  <a:cubicBezTo>
                    <a:pt x="376" y="283"/>
                    <a:pt x="375" y="283"/>
                    <a:pt x="375" y="284"/>
                  </a:cubicBezTo>
                  <a:cubicBezTo>
                    <a:pt x="375" y="284"/>
                    <a:pt x="374" y="285"/>
                    <a:pt x="374" y="285"/>
                  </a:cubicBezTo>
                  <a:cubicBezTo>
                    <a:pt x="373" y="285"/>
                    <a:pt x="373" y="285"/>
                    <a:pt x="373" y="284"/>
                  </a:cubicBezTo>
                  <a:cubicBezTo>
                    <a:pt x="372" y="284"/>
                    <a:pt x="372" y="284"/>
                    <a:pt x="372" y="284"/>
                  </a:cubicBezTo>
                  <a:cubicBezTo>
                    <a:pt x="372" y="285"/>
                    <a:pt x="372" y="285"/>
                    <a:pt x="372" y="285"/>
                  </a:cubicBezTo>
                  <a:cubicBezTo>
                    <a:pt x="371" y="286"/>
                    <a:pt x="371" y="286"/>
                    <a:pt x="371" y="286"/>
                  </a:cubicBezTo>
                  <a:cubicBezTo>
                    <a:pt x="371" y="286"/>
                    <a:pt x="370" y="286"/>
                    <a:pt x="370" y="287"/>
                  </a:cubicBezTo>
                  <a:cubicBezTo>
                    <a:pt x="370" y="287"/>
                    <a:pt x="370" y="288"/>
                    <a:pt x="370" y="288"/>
                  </a:cubicBezTo>
                  <a:cubicBezTo>
                    <a:pt x="370" y="288"/>
                    <a:pt x="369" y="289"/>
                    <a:pt x="369" y="289"/>
                  </a:cubicBezTo>
                  <a:cubicBezTo>
                    <a:pt x="369" y="289"/>
                    <a:pt x="369" y="289"/>
                    <a:pt x="370" y="290"/>
                  </a:cubicBezTo>
                  <a:cubicBezTo>
                    <a:pt x="370" y="290"/>
                    <a:pt x="370" y="291"/>
                    <a:pt x="369" y="291"/>
                  </a:cubicBezTo>
                  <a:cubicBezTo>
                    <a:pt x="369" y="292"/>
                    <a:pt x="368" y="293"/>
                    <a:pt x="368" y="293"/>
                  </a:cubicBezTo>
                  <a:cubicBezTo>
                    <a:pt x="367" y="293"/>
                    <a:pt x="365" y="293"/>
                    <a:pt x="365" y="293"/>
                  </a:cubicBezTo>
                  <a:cubicBezTo>
                    <a:pt x="365" y="293"/>
                    <a:pt x="364" y="293"/>
                    <a:pt x="364" y="293"/>
                  </a:cubicBezTo>
                  <a:cubicBezTo>
                    <a:pt x="363" y="295"/>
                    <a:pt x="363" y="295"/>
                    <a:pt x="363" y="295"/>
                  </a:cubicBezTo>
                  <a:cubicBezTo>
                    <a:pt x="363" y="295"/>
                    <a:pt x="362" y="295"/>
                    <a:pt x="362" y="295"/>
                  </a:cubicBezTo>
                  <a:cubicBezTo>
                    <a:pt x="362" y="294"/>
                    <a:pt x="362" y="294"/>
                    <a:pt x="362" y="294"/>
                  </a:cubicBezTo>
                  <a:cubicBezTo>
                    <a:pt x="362" y="294"/>
                    <a:pt x="362" y="294"/>
                    <a:pt x="362" y="294"/>
                  </a:cubicBezTo>
                  <a:cubicBezTo>
                    <a:pt x="361" y="293"/>
                    <a:pt x="361" y="293"/>
                    <a:pt x="361" y="294"/>
                  </a:cubicBezTo>
                  <a:cubicBezTo>
                    <a:pt x="361" y="294"/>
                    <a:pt x="360" y="294"/>
                    <a:pt x="361" y="295"/>
                  </a:cubicBezTo>
                  <a:cubicBezTo>
                    <a:pt x="361" y="295"/>
                    <a:pt x="361" y="295"/>
                    <a:pt x="360" y="295"/>
                  </a:cubicBezTo>
                  <a:cubicBezTo>
                    <a:pt x="360" y="295"/>
                    <a:pt x="359" y="295"/>
                    <a:pt x="359" y="295"/>
                  </a:cubicBezTo>
                  <a:cubicBezTo>
                    <a:pt x="359" y="294"/>
                    <a:pt x="359" y="294"/>
                    <a:pt x="359" y="294"/>
                  </a:cubicBezTo>
                  <a:cubicBezTo>
                    <a:pt x="359" y="294"/>
                    <a:pt x="358" y="294"/>
                    <a:pt x="358" y="294"/>
                  </a:cubicBezTo>
                  <a:cubicBezTo>
                    <a:pt x="357" y="295"/>
                    <a:pt x="357" y="295"/>
                    <a:pt x="357" y="295"/>
                  </a:cubicBezTo>
                  <a:cubicBezTo>
                    <a:pt x="357" y="296"/>
                    <a:pt x="358" y="296"/>
                    <a:pt x="357" y="296"/>
                  </a:cubicBezTo>
                  <a:cubicBezTo>
                    <a:pt x="357" y="297"/>
                    <a:pt x="357" y="297"/>
                    <a:pt x="356" y="297"/>
                  </a:cubicBezTo>
                  <a:cubicBezTo>
                    <a:pt x="356" y="297"/>
                    <a:pt x="356" y="297"/>
                    <a:pt x="356" y="298"/>
                  </a:cubicBezTo>
                  <a:cubicBezTo>
                    <a:pt x="355" y="298"/>
                    <a:pt x="355" y="298"/>
                    <a:pt x="355" y="298"/>
                  </a:cubicBezTo>
                  <a:cubicBezTo>
                    <a:pt x="354" y="298"/>
                    <a:pt x="354" y="298"/>
                    <a:pt x="354" y="298"/>
                  </a:cubicBezTo>
                  <a:cubicBezTo>
                    <a:pt x="354" y="299"/>
                    <a:pt x="354" y="299"/>
                    <a:pt x="353" y="299"/>
                  </a:cubicBezTo>
                  <a:cubicBezTo>
                    <a:pt x="353" y="299"/>
                    <a:pt x="352" y="298"/>
                    <a:pt x="352" y="299"/>
                  </a:cubicBezTo>
                  <a:cubicBezTo>
                    <a:pt x="352" y="299"/>
                    <a:pt x="351" y="299"/>
                    <a:pt x="351" y="300"/>
                  </a:cubicBezTo>
                  <a:cubicBezTo>
                    <a:pt x="352" y="300"/>
                    <a:pt x="352" y="300"/>
                    <a:pt x="352" y="300"/>
                  </a:cubicBezTo>
                  <a:cubicBezTo>
                    <a:pt x="352" y="301"/>
                    <a:pt x="351" y="301"/>
                    <a:pt x="351" y="301"/>
                  </a:cubicBezTo>
                  <a:cubicBezTo>
                    <a:pt x="351" y="301"/>
                    <a:pt x="351" y="300"/>
                    <a:pt x="351" y="300"/>
                  </a:cubicBezTo>
                  <a:cubicBezTo>
                    <a:pt x="351" y="300"/>
                    <a:pt x="351" y="301"/>
                    <a:pt x="351" y="301"/>
                  </a:cubicBezTo>
                  <a:cubicBezTo>
                    <a:pt x="350" y="301"/>
                    <a:pt x="350" y="301"/>
                    <a:pt x="350" y="301"/>
                  </a:cubicBezTo>
                  <a:cubicBezTo>
                    <a:pt x="349" y="301"/>
                    <a:pt x="349" y="300"/>
                    <a:pt x="349" y="300"/>
                  </a:cubicBezTo>
                  <a:cubicBezTo>
                    <a:pt x="348" y="301"/>
                    <a:pt x="348" y="301"/>
                    <a:pt x="348" y="302"/>
                  </a:cubicBezTo>
                  <a:cubicBezTo>
                    <a:pt x="349" y="302"/>
                    <a:pt x="349" y="302"/>
                    <a:pt x="349" y="302"/>
                  </a:cubicBezTo>
                  <a:cubicBezTo>
                    <a:pt x="349" y="303"/>
                    <a:pt x="350" y="303"/>
                    <a:pt x="349" y="303"/>
                  </a:cubicBezTo>
                  <a:cubicBezTo>
                    <a:pt x="348" y="303"/>
                    <a:pt x="348" y="303"/>
                    <a:pt x="348" y="303"/>
                  </a:cubicBezTo>
                  <a:cubicBezTo>
                    <a:pt x="347" y="303"/>
                    <a:pt x="347" y="302"/>
                    <a:pt x="347" y="303"/>
                  </a:cubicBezTo>
                  <a:cubicBezTo>
                    <a:pt x="347" y="304"/>
                    <a:pt x="347" y="304"/>
                    <a:pt x="347" y="304"/>
                  </a:cubicBezTo>
                  <a:cubicBezTo>
                    <a:pt x="346" y="304"/>
                    <a:pt x="345" y="305"/>
                    <a:pt x="345" y="305"/>
                  </a:cubicBezTo>
                  <a:cubicBezTo>
                    <a:pt x="345" y="305"/>
                    <a:pt x="346" y="305"/>
                    <a:pt x="346" y="305"/>
                  </a:cubicBezTo>
                  <a:cubicBezTo>
                    <a:pt x="345" y="305"/>
                    <a:pt x="345" y="305"/>
                    <a:pt x="345" y="306"/>
                  </a:cubicBezTo>
                  <a:cubicBezTo>
                    <a:pt x="345" y="306"/>
                    <a:pt x="345" y="306"/>
                    <a:pt x="345" y="306"/>
                  </a:cubicBezTo>
                  <a:cubicBezTo>
                    <a:pt x="346" y="307"/>
                    <a:pt x="346" y="307"/>
                    <a:pt x="346" y="308"/>
                  </a:cubicBezTo>
                  <a:cubicBezTo>
                    <a:pt x="345" y="308"/>
                    <a:pt x="345" y="308"/>
                    <a:pt x="345" y="308"/>
                  </a:cubicBezTo>
                  <a:cubicBezTo>
                    <a:pt x="344" y="308"/>
                    <a:pt x="344" y="308"/>
                    <a:pt x="344" y="308"/>
                  </a:cubicBezTo>
                  <a:cubicBezTo>
                    <a:pt x="343" y="308"/>
                    <a:pt x="343" y="307"/>
                    <a:pt x="343" y="307"/>
                  </a:cubicBezTo>
                  <a:cubicBezTo>
                    <a:pt x="343" y="307"/>
                    <a:pt x="343" y="307"/>
                    <a:pt x="343" y="307"/>
                  </a:cubicBezTo>
                  <a:cubicBezTo>
                    <a:pt x="342" y="306"/>
                    <a:pt x="342" y="307"/>
                    <a:pt x="342" y="308"/>
                  </a:cubicBezTo>
                  <a:cubicBezTo>
                    <a:pt x="342" y="308"/>
                    <a:pt x="342" y="309"/>
                    <a:pt x="342" y="309"/>
                  </a:cubicBezTo>
                  <a:cubicBezTo>
                    <a:pt x="341" y="310"/>
                    <a:pt x="341" y="309"/>
                    <a:pt x="341" y="310"/>
                  </a:cubicBezTo>
                  <a:cubicBezTo>
                    <a:pt x="340" y="310"/>
                    <a:pt x="341" y="311"/>
                    <a:pt x="341" y="311"/>
                  </a:cubicBezTo>
                  <a:cubicBezTo>
                    <a:pt x="341" y="312"/>
                    <a:pt x="340" y="314"/>
                    <a:pt x="340" y="314"/>
                  </a:cubicBezTo>
                  <a:cubicBezTo>
                    <a:pt x="340" y="314"/>
                    <a:pt x="340" y="315"/>
                    <a:pt x="340" y="315"/>
                  </a:cubicBezTo>
                  <a:cubicBezTo>
                    <a:pt x="339" y="316"/>
                    <a:pt x="339" y="316"/>
                    <a:pt x="339" y="316"/>
                  </a:cubicBezTo>
                  <a:cubicBezTo>
                    <a:pt x="339" y="317"/>
                    <a:pt x="340" y="317"/>
                    <a:pt x="340" y="317"/>
                  </a:cubicBezTo>
                  <a:cubicBezTo>
                    <a:pt x="339" y="317"/>
                    <a:pt x="339" y="318"/>
                    <a:pt x="339" y="318"/>
                  </a:cubicBezTo>
                  <a:cubicBezTo>
                    <a:pt x="339" y="319"/>
                    <a:pt x="339" y="319"/>
                    <a:pt x="339" y="319"/>
                  </a:cubicBezTo>
                  <a:cubicBezTo>
                    <a:pt x="339" y="319"/>
                    <a:pt x="340" y="319"/>
                    <a:pt x="339" y="320"/>
                  </a:cubicBezTo>
                  <a:cubicBezTo>
                    <a:pt x="338" y="321"/>
                    <a:pt x="338" y="321"/>
                    <a:pt x="338" y="322"/>
                  </a:cubicBezTo>
                  <a:cubicBezTo>
                    <a:pt x="338" y="323"/>
                    <a:pt x="338" y="323"/>
                    <a:pt x="338" y="324"/>
                  </a:cubicBezTo>
                  <a:cubicBezTo>
                    <a:pt x="338" y="324"/>
                    <a:pt x="338" y="325"/>
                    <a:pt x="338" y="325"/>
                  </a:cubicBezTo>
                  <a:cubicBezTo>
                    <a:pt x="337" y="326"/>
                    <a:pt x="337" y="326"/>
                    <a:pt x="337" y="326"/>
                  </a:cubicBezTo>
                  <a:cubicBezTo>
                    <a:pt x="337" y="327"/>
                    <a:pt x="338" y="327"/>
                    <a:pt x="337" y="328"/>
                  </a:cubicBezTo>
                  <a:cubicBezTo>
                    <a:pt x="337" y="329"/>
                    <a:pt x="337" y="328"/>
                    <a:pt x="336" y="329"/>
                  </a:cubicBezTo>
                  <a:cubicBezTo>
                    <a:pt x="336" y="331"/>
                    <a:pt x="336" y="331"/>
                    <a:pt x="336" y="331"/>
                  </a:cubicBezTo>
                  <a:cubicBezTo>
                    <a:pt x="335" y="332"/>
                    <a:pt x="335" y="332"/>
                    <a:pt x="335" y="332"/>
                  </a:cubicBezTo>
                  <a:cubicBezTo>
                    <a:pt x="335" y="333"/>
                    <a:pt x="335" y="333"/>
                    <a:pt x="335" y="334"/>
                  </a:cubicBezTo>
                  <a:cubicBezTo>
                    <a:pt x="335" y="334"/>
                    <a:pt x="335" y="334"/>
                    <a:pt x="336" y="334"/>
                  </a:cubicBezTo>
                  <a:cubicBezTo>
                    <a:pt x="336" y="334"/>
                    <a:pt x="336" y="334"/>
                    <a:pt x="336" y="335"/>
                  </a:cubicBezTo>
                  <a:cubicBezTo>
                    <a:pt x="335" y="335"/>
                    <a:pt x="335" y="335"/>
                    <a:pt x="335" y="336"/>
                  </a:cubicBezTo>
                  <a:cubicBezTo>
                    <a:pt x="336" y="336"/>
                    <a:pt x="336" y="336"/>
                    <a:pt x="336" y="336"/>
                  </a:cubicBezTo>
                  <a:cubicBezTo>
                    <a:pt x="336" y="337"/>
                    <a:pt x="336" y="338"/>
                    <a:pt x="336" y="338"/>
                  </a:cubicBezTo>
                  <a:cubicBezTo>
                    <a:pt x="335" y="338"/>
                    <a:pt x="335" y="338"/>
                    <a:pt x="335" y="339"/>
                  </a:cubicBezTo>
                  <a:cubicBezTo>
                    <a:pt x="335" y="339"/>
                    <a:pt x="336" y="339"/>
                    <a:pt x="336" y="339"/>
                  </a:cubicBezTo>
                  <a:cubicBezTo>
                    <a:pt x="335" y="340"/>
                    <a:pt x="335" y="340"/>
                    <a:pt x="334" y="340"/>
                  </a:cubicBezTo>
                  <a:cubicBezTo>
                    <a:pt x="334" y="341"/>
                    <a:pt x="334" y="340"/>
                    <a:pt x="333" y="340"/>
                  </a:cubicBezTo>
                  <a:cubicBezTo>
                    <a:pt x="333" y="341"/>
                    <a:pt x="334" y="341"/>
                    <a:pt x="333" y="341"/>
                  </a:cubicBezTo>
                  <a:cubicBezTo>
                    <a:pt x="332" y="342"/>
                    <a:pt x="332" y="342"/>
                    <a:pt x="331" y="342"/>
                  </a:cubicBezTo>
                  <a:cubicBezTo>
                    <a:pt x="331" y="342"/>
                    <a:pt x="331" y="342"/>
                    <a:pt x="330" y="342"/>
                  </a:cubicBezTo>
                  <a:cubicBezTo>
                    <a:pt x="330" y="343"/>
                    <a:pt x="330" y="343"/>
                    <a:pt x="329" y="343"/>
                  </a:cubicBezTo>
                  <a:cubicBezTo>
                    <a:pt x="329" y="342"/>
                    <a:pt x="329" y="342"/>
                    <a:pt x="329" y="342"/>
                  </a:cubicBezTo>
                  <a:cubicBezTo>
                    <a:pt x="328" y="343"/>
                    <a:pt x="328" y="343"/>
                    <a:pt x="328" y="343"/>
                  </a:cubicBezTo>
                  <a:cubicBezTo>
                    <a:pt x="327" y="343"/>
                    <a:pt x="327" y="343"/>
                    <a:pt x="327" y="344"/>
                  </a:cubicBezTo>
                  <a:cubicBezTo>
                    <a:pt x="327" y="344"/>
                    <a:pt x="327" y="344"/>
                    <a:pt x="326" y="345"/>
                  </a:cubicBezTo>
                  <a:cubicBezTo>
                    <a:pt x="326" y="345"/>
                    <a:pt x="325" y="345"/>
                    <a:pt x="325" y="345"/>
                  </a:cubicBezTo>
                  <a:cubicBezTo>
                    <a:pt x="325" y="346"/>
                    <a:pt x="325" y="347"/>
                    <a:pt x="325" y="347"/>
                  </a:cubicBezTo>
                  <a:cubicBezTo>
                    <a:pt x="325" y="347"/>
                    <a:pt x="325" y="346"/>
                    <a:pt x="325" y="346"/>
                  </a:cubicBezTo>
                  <a:cubicBezTo>
                    <a:pt x="324" y="347"/>
                    <a:pt x="324" y="347"/>
                    <a:pt x="324" y="347"/>
                  </a:cubicBezTo>
                  <a:cubicBezTo>
                    <a:pt x="324" y="348"/>
                    <a:pt x="323" y="348"/>
                    <a:pt x="323" y="348"/>
                  </a:cubicBezTo>
                  <a:cubicBezTo>
                    <a:pt x="323" y="348"/>
                    <a:pt x="323" y="348"/>
                    <a:pt x="322" y="348"/>
                  </a:cubicBezTo>
                  <a:cubicBezTo>
                    <a:pt x="322" y="348"/>
                    <a:pt x="322" y="349"/>
                    <a:pt x="322" y="349"/>
                  </a:cubicBezTo>
                  <a:cubicBezTo>
                    <a:pt x="321" y="349"/>
                    <a:pt x="321" y="349"/>
                    <a:pt x="321" y="349"/>
                  </a:cubicBezTo>
                  <a:cubicBezTo>
                    <a:pt x="320" y="350"/>
                    <a:pt x="320" y="350"/>
                    <a:pt x="320" y="350"/>
                  </a:cubicBezTo>
                  <a:cubicBezTo>
                    <a:pt x="320" y="350"/>
                    <a:pt x="321" y="351"/>
                    <a:pt x="320" y="351"/>
                  </a:cubicBezTo>
                  <a:cubicBezTo>
                    <a:pt x="319" y="351"/>
                    <a:pt x="319" y="352"/>
                    <a:pt x="319" y="352"/>
                  </a:cubicBezTo>
                  <a:cubicBezTo>
                    <a:pt x="318" y="352"/>
                    <a:pt x="318" y="352"/>
                    <a:pt x="318" y="353"/>
                  </a:cubicBezTo>
                  <a:cubicBezTo>
                    <a:pt x="318" y="353"/>
                    <a:pt x="318" y="353"/>
                    <a:pt x="318" y="354"/>
                  </a:cubicBezTo>
                  <a:cubicBezTo>
                    <a:pt x="317" y="355"/>
                    <a:pt x="317" y="355"/>
                    <a:pt x="316" y="356"/>
                  </a:cubicBezTo>
                  <a:cubicBezTo>
                    <a:pt x="316" y="356"/>
                    <a:pt x="316" y="356"/>
                    <a:pt x="316" y="357"/>
                  </a:cubicBezTo>
                  <a:cubicBezTo>
                    <a:pt x="316" y="358"/>
                    <a:pt x="316" y="358"/>
                    <a:pt x="316" y="358"/>
                  </a:cubicBezTo>
                  <a:cubicBezTo>
                    <a:pt x="315" y="359"/>
                    <a:pt x="316" y="359"/>
                    <a:pt x="315" y="359"/>
                  </a:cubicBezTo>
                  <a:cubicBezTo>
                    <a:pt x="314" y="359"/>
                    <a:pt x="314" y="359"/>
                    <a:pt x="314" y="360"/>
                  </a:cubicBezTo>
                  <a:cubicBezTo>
                    <a:pt x="313" y="360"/>
                    <a:pt x="313" y="361"/>
                    <a:pt x="313" y="361"/>
                  </a:cubicBezTo>
                  <a:cubicBezTo>
                    <a:pt x="312" y="361"/>
                    <a:pt x="312" y="361"/>
                    <a:pt x="311" y="360"/>
                  </a:cubicBezTo>
                  <a:cubicBezTo>
                    <a:pt x="311" y="360"/>
                    <a:pt x="311" y="360"/>
                    <a:pt x="310" y="361"/>
                  </a:cubicBezTo>
                  <a:cubicBezTo>
                    <a:pt x="309" y="361"/>
                    <a:pt x="297" y="363"/>
                    <a:pt x="297" y="364"/>
                  </a:cubicBezTo>
                  <a:cubicBezTo>
                    <a:pt x="297" y="364"/>
                    <a:pt x="294" y="364"/>
                    <a:pt x="293" y="364"/>
                  </a:cubicBezTo>
                  <a:cubicBezTo>
                    <a:pt x="293" y="365"/>
                    <a:pt x="292" y="365"/>
                    <a:pt x="292" y="365"/>
                  </a:cubicBezTo>
                  <a:cubicBezTo>
                    <a:pt x="292" y="366"/>
                    <a:pt x="290" y="366"/>
                    <a:pt x="289" y="366"/>
                  </a:cubicBezTo>
                  <a:cubicBezTo>
                    <a:pt x="289" y="366"/>
                    <a:pt x="289" y="366"/>
                    <a:pt x="289" y="366"/>
                  </a:cubicBezTo>
                  <a:cubicBezTo>
                    <a:pt x="289" y="367"/>
                    <a:pt x="289" y="367"/>
                    <a:pt x="287" y="367"/>
                  </a:cubicBezTo>
                  <a:cubicBezTo>
                    <a:pt x="286" y="366"/>
                    <a:pt x="285" y="366"/>
                    <a:pt x="285" y="367"/>
                  </a:cubicBezTo>
                  <a:cubicBezTo>
                    <a:pt x="285" y="367"/>
                    <a:pt x="285" y="368"/>
                    <a:pt x="285" y="368"/>
                  </a:cubicBezTo>
                  <a:cubicBezTo>
                    <a:pt x="285" y="368"/>
                    <a:pt x="286" y="369"/>
                    <a:pt x="286" y="369"/>
                  </a:cubicBezTo>
                  <a:cubicBezTo>
                    <a:pt x="286" y="369"/>
                    <a:pt x="287" y="369"/>
                    <a:pt x="286" y="370"/>
                  </a:cubicBezTo>
                  <a:cubicBezTo>
                    <a:pt x="286" y="371"/>
                    <a:pt x="286" y="371"/>
                    <a:pt x="286" y="371"/>
                  </a:cubicBezTo>
                  <a:cubicBezTo>
                    <a:pt x="287" y="372"/>
                    <a:pt x="287" y="372"/>
                    <a:pt x="287" y="372"/>
                  </a:cubicBezTo>
                  <a:cubicBezTo>
                    <a:pt x="287" y="373"/>
                    <a:pt x="288" y="373"/>
                    <a:pt x="287" y="373"/>
                  </a:cubicBezTo>
                  <a:cubicBezTo>
                    <a:pt x="287" y="373"/>
                    <a:pt x="288" y="374"/>
                    <a:pt x="287" y="374"/>
                  </a:cubicBezTo>
                  <a:cubicBezTo>
                    <a:pt x="286" y="375"/>
                    <a:pt x="287" y="374"/>
                    <a:pt x="286" y="375"/>
                  </a:cubicBezTo>
                  <a:cubicBezTo>
                    <a:pt x="286" y="376"/>
                    <a:pt x="286" y="375"/>
                    <a:pt x="286" y="376"/>
                  </a:cubicBezTo>
                  <a:cubicBezTo>
                    <a:pt x="285" y="377"/>
                    <a:pt x="281" y="390"/>
                    <a:pt x="281" y="390"/>
                  </a:cubicBezTo>
                  <a:cubicBezTo>
                    <a:pt x="281" y="390"/>
                    <a:pt x="281" y="391"/>
                    <a:pt x="281" y="391"/>
                  </a:cubicBezTo>
                  <a:cubicBezTo>
                    <a:pt x="281" y="392"/>
                    <a:pt x="281" y="393"/>
                    <a:pt x="280" y="393"/>
                  </a:cubicBezTo>
                  <a:cubicBezTo>
                    <a:pt x="280" y="394"/>
                    <a:pt x="279" y="394"/>
                    <a:pt x="279" y="394"/>
                  </a:cubicBezTo>
                  <a:cubicBezTo>
                    <a:pt x="279" y="395"/>
                    <a:pt x="279" y="395"/>
                    <a:pt x="279" y="396"/>
                  </a:cubicBezTo>
                  <a:cubicBezTo>
                    <a:pt x="278" y="397"/>
                    <a:pt x="278" y="398"/>
                    <a:pt x="278" y="400"/>
                  </a:cubicBezTo>
                  <a:cubicBezTo>
                    <a:pt x="277" y="401"/>
                    <a:pt x="276" y="404"/>
                    <a:pt x="276" y="405"/>
                  </a:cubicBezTo>
                  <a:cubicBezTo>
                    <a:pt x="276" y="406"/>
                    <a:pt x="276" y="407"/>
                    <a:pt x="275" y="408"/>
                  </a:cubicBezTo>
                  <a:cubicBezTo>
                    <a:pt x="275" y="409"/>
                    <a:pt x="274" y="410"/>
                    <a:pt x="274" y="411"/>
                  </a:cubicBezTo>
                  <a:cubicBezTo>
                    <a:pt x="274" y="412"/>
                    <a:pt x="273" y="413"/>
                    <a:pt x="273" y="414"/>
                  </a:cubicBezTo>
                  <a:cubicBezTo>
                    <a:pt x="272" y="415"/>
                    <a:pt x="272" y="415"/>
                    <a:pt x="271" y="416"/>
                  </a:cubicBezTo>
                  <a:cubicBezTo>
                    <a:pt x="270" y="416"/>
                    <a:pt x="270" y="417"/>
                    <a:pt x="269" y="417"/>
                  </a:cubicBezTo>
                  <a:cubicBezTo>
                    <a:pt x="268" y="417"/>
                    <a:pt x="267" y="417"/>
                    <a:pt x="267" y="417"/>
                  </a:cubicBezTo>
                  <a:cubicBezTo>
                    <a:pt x="266" y="417"/>
                    <a:pt x="267" y="418"/>
                    <a:pt x="266" y="418"/>
                  </a:cubicBezTo>
                  <a:cubicBezTo>
                    <a:pt x="265" y="419"/>
                    <a:pt x="264" y="419"/>
                    <a:pt x="264" y="420"/>
                  </a:cubicBezTo>
                  <a:cubicBezTo>
                    <a:pt x="263" y="420"/>
                    <a:pt x="263" y="420"/>
                    <a:pt x="262" y="421"/>
                  </a:cubicBezTo>
                  <a:cubicBezTo>
                    <a:pt x="261" y="421"/>
                    <a:pt x="261" y="421"/>
                    <a:pt x="260" y="421"/>
                  </a:cubicBezTo>
                  <a:cubicBezTo>
                    <a:pt x="260" y="421"/>
                    <a:pt x="260" y="421"/>
                    <a:pt x="259" y="421"/>
                  </a:cubicBezTo>
                  <a:cubicBezTo>
                    <a:pt x="258" y="421"/>
                    <a:pt x="257" y="421"/>
                    <a:pt x="257" y="421"/>
                  </a:cubicBezTo>
                  <a:cubicBezTo>
                    <a:pt x="256" y="421"/>
                    <a:pt x="256" y="422"/>
                    <a:pt x="255" y="421"/>
                  </a:cubicBezTo>
                  <a:cubicBezTo>
                    <a:pt x="255" y="421"/>
                    <a:pt x="255" y="420"/>
                    <a:pt x="254" y="420"/>
                  </a:cubicBezTo>
                  <a:cubicBezTo>
                    <a:pt x="254" y="421"/>
                    <a:pt x="254" y="421"/>
                    <a:pt x="253" y="421"/>
                  </a:cubicBezTo>
                  <a:cubicBezTo>
                    <a:pt x="253" y="421"/>
                    <a:pt x="253" y="421"/>
                    <a:pt x="252" y="421"/>
                  </a:cubicBezTo>
                  <a:cubicBezTo>
                    <a:pt x="251" y="421"/>
                    <a:pt x="252" y="420"/>
                    <a:pt x="251" y="420"/>
                  </a:cubicBezTo>
                  <a:cubicBezTo>
                    <a:pt x="251" y="421"/>
                    <a:pt x="250" y="421"/>
                    <a:pt x="250" y="421"/>
                  </a:cubicBezTo>
                  <a:cubicBezTo>
                    <a:pt x="250" y="421"/>
                    <a:pt x="250" y="421"/>
                    <a:pt x="250" y="420"/>
                  </a:cubicBezTo>
                  <a:cubicBezTo>
                    <a:pt x="249" y="420"/>
                    <a:pt x="249" y="420"/>
                    <a:pt x="249" y="420"/>
                  </a:cubicBezTo>
                  <a:cubicBezTo>
                    <a:pt x="249" y="419"/>
                    <a:pt x="249" y="419"/>
                    <a:pt x="249" y="419"/>
                  </a:cubicBezTo>
                  <a:cubicBezTo>
                    <a:pt x="249" y="419"/>
                    <a:pt x="249" y="419"/>
                    <a:pt x="248" y="419"/>
                  </a:cubicBezTo>
                  <a:cubicBezTo>
                    <a:pt x="248" y="419"/>
                    <a:pt x="247" y="419"/>
                    <a:pt x="247" y="419"/>
                  </a:cubicBezTo>
                  <a:cubicBezTo>
                    <a:pt x="247" y="419"/>
                    <a:pt x="247" y="420"/>
                    <a:pt x="246" y="419"/>
                  </a:cubicBezTo>
                  <a:cubicBezTo>
                    <a:pt x="246" y="419"/>
                    <a:pt x="246" y="419"/>
                    <a:pt x="246" y="419"/>
                  </a:cubicBezTo>
                  <a:cubicBezTo>
                    <a:pt x="246" y="419"/>
                    <a:pt x="246" y="419"/>
                    <a:pt x="245" y="419"/>
                  </a:cubicBezTo>
                  <a:cubicBezTo>
                    <a:pt x="245" y="419"/>
                    <a:pt x="245" y="419"/>
                    <a:pt x="245" y="419"/>
                  </a:cubicBezTo>
                  <a:cubicBezTo>
                    <a:pt x="244" y="419"/>
                    <a:pt x="244" y="419"/>
                    <a:pt x="244" y="420"/>
                  </a:cubicBezTo>
                  <a:cubicBezTo>
                    <a:pt x="244" y="420"/>
                    <a:pt x="243" y="420"/>
                    <a:pt x="243" y="420"/>
                  </a:cubicBezTo>
                  <a:cubicBezTo>
                    <a:pt x="242" y="421"/>
                    <a:pt x="242" y="421"/>
                    <a:pt x="242" y="421"/>
                  </a:cubicBezTo>
                  <a:cubicBezTo>
                    <a:pt x="242" y="421"/>
                    <a:pt x="241" y="422"/>
                    <a:pt x="241" y="422"/>
                  </a:cubicBezTo>
                  <a:cubicBezTo>
                    <a:pt x="241" y="422"/>
                    <a:pt x="241" y="422"/>
                    <a:pt x="241" y="422"/>
                  </a:cubicBezTo>
                  <a:cubicBezTo>
                    <a:pt x="240" y="422"/>
                    <a:pt x="240" y="422"/>
                    <a:pt x="240" y="422"/>
                  </a:cubicBezTo>
                  <a:cubicBezTo>
                    <a:pt x="240" y="423"/>
                    <a:pt x="240" y="423"/>
                    <a:pt x="239" y="423"/>
                  </a:cubicBezTo>
                  <a:cubicBezTo>
                    <a:pt x="239" y="423"/>
                    <a:pt x="239" y="423"/>
                    <a:pt x="239" y="423"/>
                  </a:cubicBezTo>
                  <a:cubicBezTo>
                    <a:pt x="238" y="423"/>
                    <a:pt x="238" y="423"/>
                    <a:pt x="238" y="423"/>
                  </a:cubicBezTo>
                  <a:cubicBezTo>
                    <a:pt x="237" y="423"/>
                    <a:pt x="237" y="423"/>
                    <a:pt x="236" y="423"/>
                  </a:cubicBezTo>
                  <a:cubicBezTo>
                    <a:pt x="236" y="424"/>
                    <a:pt x="236" y="424"/>
                    <a:pt x="235" y="424"/>
                  </a:cubicBezTo>
                  <a:cubicBezTo>
                    <a:pt x="235" y="424"/>
                    <a:pt x="236" y="424"/>
                    <a:pt x="235" y="424"/>
                  </a:cubicBezTo>
                  <a:cubicBezTo>
                    <a:pt x="234" y="424"/>
                    <a:pt x="234" y="424"/>
                    <a:pt x="233" y="424"/>
                  </a:cubicBezTo>
                  <a:cubicBezTo>
                    <a:pt x="233" y="424"/>
                    <a:pt x="233" y="423"/>
                    <a:pt x="232" y="423"/>
                  </a:cubicBezTo>
                  <a:cubicBezTo>
                    <a:pt x="231" y="423"/>
                    <a:pt x="231" y="423"/>
                    <a:pt x="230" y="423"/>
                  </a:cubicBezTo>
                  <a:cubicBezTo>
                    <a:pt x="230" y="424"/>
                    <a:pt x="229" y="424"/>
                    <a:pt x="228" y="424"/>
                  </a:cubicBezTo>
                  <a:cubicBezTo>
                    <a:pt x="228" y="424"/>
                    <a:pt x="228" y="424"/>
                    <a:pt x="227" y="424"/>
                  </a:cubicBezTo>
                  <a:cubicBezTo>
                    <a:pt x="226" y="423"/>
                    <a:pt x="227" y="424"/>
                    <a:pt x="226" y="423"/>
                  </a:cubicBezTo>
                  <a:cubicBezTo>
                    <a:pt x="225" y="423"/>
                    <a:pt x="224" y="422"/>
                    <a:pt x="224" y="422"/>
                  </a:cubicBezTo>
                  <a:cubicBezTo>
                    <a:pt x="223" y="422"/>
                    <a:pt x="224" y="421"/>
                    <a:pt x="223" y="421"/>
                  </a:cubicBezTo>
                  <a:cubicBezTo>
                    <a:pt x="222" y="421"/>
                    <a:pt x="221" y="421"/>
                    <a:pt x="221" y="421"/>
                  </a:cubicBezTo>
                  <a:cubicBezTo>
                    <a:pt x="221" y="421"/>
                    <a:pt x="220" y="421"/>
                    <a:pt x="219" y="420"/>
                  </a:cubicBezTo>
                  <a:cubicBezTo>
                    <a:pt x="218" y="420"/>
                    <a:pt x="218" y="420"/>
                    <a:pt x="217" y="420"/>
                  </a:cubicBezTo>
                  <a:cubicBezTo>
                    <a:pt x="217" y="420"/>
                    <a:pt x="217" y="419"/>
                    <a:pt x="216" y="420"/>
                  </a:cubicBezTo>
                  <a:cubicBezTo>
                    <a:pt x="216" y="420"/>
                    <a:pt x="216" y="420"/>
                    <a:pt x="215" y="420"/>
                  </a:cubicBezTo>
                  <a:cubicBezTo>
                    <a:pt x="215" y="420"/>
                    <a:pt x="215" y="420"/>
                    <a:pt x="214" y="420"/>
                  </a:cubicBezTo>
                  <a:cubicBezTo>
                    <a:pt x="214" y="421"/>
                    <a:pt x="214" y="420"/>
                    <a:pt x="213" y="420"/>
                  </a:cubicBezTo>
                  <a:cubicBezTo>
                    <a:pt x="213" y="420"/>
                    <a:pt x="212" y="421"/>
                    <a:pt x="212" y="420"/>
                  </a:cubicBezTo>
                  <a:cubicBezTo>
                    <a:pt x="212" y="420"/>
                    <a:pt x="212" y="420"/>
                    <a:pt x="212" y="419"/>
                  </a:cubicBezTo>
                  <a:cubicBezTo>
                    <a:pt x="211" y="419"/>
                    <a:pt x="211" y="419"/>
                    <a:pt x="211" y="419"/>
                  </a:cubicBezTo>
                  <a:cubicBezTo>
                    <a:pt x="211" y="418"/>
                    <a:pt x="210" y="417"/>
                    <a:pt x="210" y="418"/>
                  </a:cubicBezTo>
                  <a:cubicBezTo>
                    <a:pt x="210" y="418"/>
                    <a:pt x="210" y="419"/>
                    <a:pt x="209" y="419"/>
                  </a:cubicBezTo>
                  <a:cubicBezTo>
                    <a:pt x="209" y="419"/>
                    <a:pt x="209" y="419"/>
                    <a:pt x="209" y="419"/>
                  </a:cubicBezTo>
                  <a:cubicBezTo>
                    <a:pt x="209" y="418"/>
                    <a:pt x="209" y="418"/>
                    <a:pt x="209" y="418"/>
                  </a:cubicBezTo>
                  <a:cubicBezTo>
                    <a:pt x="209" y="417"/>
                    <a:pt x="209" y="417"/>
                    <a:pt x="209" y="417"/>
                  </a:cubicBezTo>
                  <a:cubicBezTo>
                    <a:pt x="209" y="417"/>
                    <a:pt x="208" y="417"/>
                    <a:pt x="208" y="417"/>
                  </a:cubicBezTo>
                  <a:cubicBezTo>
                    <a:pt x="208" y="418"/>
                    <a:pt x="208" y="418"/>
                    <a:pt x="208" y="417"/>
                  </a:cubicBezTo>
                  <a:cubicBezTo>
                    <a:pt x="207" y="417"/>
                    <a:pt x="207" y="417"/>
                    <a:pt x="207" y="416"/>
                  </a:cubicBezTo>
                  <a:cubicBezTo>
                    <a:pt x="207" y="416"/>
                    <a:pt x="207" y="416"/>
                    <a:pt x="207" y="415"/>
                  </a:cubicBezTo>
                  <a:cubicBezTo>
                    <a:pt x="207" y="415"/>
                    <a:pt x="207" y="415"/>
                    <a:pt x="206" y="415"/>
                  </a:cubicBezTo>
                  <a:cubicBezTo>
                    <a:pt x="206" y="414"/>
                    <a:pt x="207" y="414"/>
                    <a:pt x="206" y="414"/>
                  </a:cubicBezTo>
                  <a:cubicBezTo>
                    <a:pt x="205" y="414"/>
                    <a:pt x="206" y="414"/>
                    <a:pt x="205" y="414"/>
                  </a:cubicBezTo>
                  <a:cubicBezTo>
                    <a:pt x="205" y="413"/>
                    <a:pt x="205" y="413"/>
                    <a:pt x="205" y="413"/>
                  </a:cubicBezTo>
                  <a:cubicBezTo>
                    <a:pt x="204" y="413"/>
                    <a:pt x="205" y="413"/>
                    <a:pt x="204" y="413"/>
                  </a:cubicBezTo>
                  <a:cubicBezTo>
                    <a:pt x="204" y="413"/>
                    <a:pt x="204" y="414"/>
                    <a:pt x="203" y="413"/>
                  </a:cubicBezTo>
                  <a:cubicBezTo>
                    <a:pt x="203" y="413"/>
                    <a:pt x="204" y="412"/>
                    <a:pt x="203" y="412"/>
                  </a:cubicBezTo>
                  <a:cubicBezTo>
                    <a:pt x="203" y="412"/>
                    <a:pt x="202" y="412"/>
                    <a:pt x="202" y="412"/>
                  </a:cubicBezTo>
                  <a:cubicBezTo>
                    <a:pt x="202" y="413"/>
                    <a:pt x="202" y="413"/>
                    <a:pt x="202" y="413"/>
                  </a:cubicBezTo>
                  <a:cubicBezTo>
                    <a:pt x="201" y="414"/>
                    <a:pt x="201" y="414"/>
                    <a:pt x="201" y="414"/>
                  </a:cubicBezTo>
                  <a:cubicBezTo>
                    <a:pt x="201" y="414"/>
                    <a:pt x="200" y="413"/>
                    <a:pt x="200" y="414"/>
                  </a:cubicBezTo>
                  <a:cubicBezTo>
                    <a:pt x="200" y="414"/>
                    <a:pt x="200" y="414"/>
                    <a:pt x="199" y="414"/>
                  </a:cubicBezTo>
                  <a:cubicBezTo>
                    <a:pt x="199" y="414"/>
                    <a:pt x="199" y="413"/>
                    <a:pt x="199" y="414"/>
                  </a:cubicBezTo>
                  <a:cubicBezTo>
                    <a:pt x="198" y="414"/>
                    <a:pt x="198" y="414"/>
                    <a:pt x="198" y="414"/>
                  </a:cubicBezTo>
                  <a:cubicBezTo>
                    <a:pt x="198" y="415"/>
                    <a:pt x="199" y="415"/>
                    <a:pt x="198" y="415"/>
                  </a:cubicBezTo>
                  <a:cubicBezTo>
                    <a:pt x="197" y="415"/>
                    <a:pt x="197" y="415"/>
                    <a:pt x="197" y="414"/>
                  </a:cubicBezTo>
                  <a:cubicBezTo>
                    <a:pt x="197" y="414"/>
                    <a:pt x="198" y="414"/>
                    <a:pt x="196" y="414"/>
                  </a:cubicBezTo>
                  <a:cubicBezTo>
                    <a:pt x="195" y="414"/>
                    <a:pt x="196" y="414"/>
                    <a:pt x="195" y="414"/>
                  </a:cubicBezTo>
                  <a:cubicBezTo>
                    <a:pt x="195" y="414"/>
                    <a:pt x="195" y="414"/>
                    <a:pt x="195" y="414"/>
                  </a:cubicBezTo>
                  <a:cubicBezTo>
                    <a:pt x="195" y="413"/>
                    <a:pt x="196" y="413"/>
                    <a:pt x="195" y="413"/>
                  </a:cubicBezTo>
                  <a:cubicBezTo>
                    <a:pt x="195" y="413"/>
                    <a:pt x="195" y="412"/>
                    <a:pt x="195" y="412"/>
                  </a:cubicBezTo>
                  <a:cubicBezTo>
                    <a:pt x="194" y="413"/>
                    <a:pt x="194" y="413"/>
                    <a:pt x="194" y="413"/>
                  </a:cubicBezTo>
                  <a:cubicBezTo>
                    <a:pt x="194" y="413"/>
                    <a:pt x="193" y="413"/>
                    <a:pt x="193" y="413"/>
                  </a:cubicBezTo>
                  <a:cubicBezTo>
                    <a:pt x="193" y="413"/>
                    <a:pt x="193" y="414"/>
                    <a:pt x="192" y="414"/>
                  </a:cubicBezTo>
                  <a:cubicBezTo>
                    <a:pt x="191" y="413"/>
                    <a:pt x="191" y="413"/>
                    <a:pt x="191" y="413"/>
                  </a:cubicBezTo>
                  <a:cubicBezTo>
                    <a:pt x="190" y="413"/>
                    <a:pt x="190" y="412"/>
                    <a:pt x="190" y="412"/>
                  </a:cubicBezTo>
                  <a:cubicBezTo>
                    <a:pt x="190" y="412"/>
                    <a:pt x="190" y="412"/>
                    <a:pt x="190" y="412"/>
                  </a:cubicBezTo>
                  <a:cubicBezTo>
                    <a:pt x="189" y="411"/>
                    <a:pt x="189" y="411"/>
                    <a:pt x="189" y="411"/>
                  </a:cubicBezTo>
                  <a:cubicBezTo>
                    <a:pt x="189" y="411"/>
                    <a:pt x="190" y="411"/>
                    <a:pt x="189" y="411"/>
                  </a:cubicBezTo>
                  <a:cubicBezTo>
                    <a:pt x="188" y="410"/>
                    <a:pt x="188" y="410"/>
                    <a:pt x="188" y="410"/>
                  </a:cubicBezTo>
                  <a:cubicBezTo>
                    <a:pt x="187" y="410"/>
                    <a:pt x="188" y="409"/>
                    <a:pt x="187" y="409"/>
                  </a:cubicBezTo>
                  <a:cubicBezTo>
                    <a:pt x="187" y="409"/>
                    <a:pt x="187" y="409"/>
                    <a:pt x="187" y="409"/>
                  </a:cubicBezTo>
                  <a:cubicBezTo>
                    <a:pt x="186" y="409"/>
                    <a:pt x="186" y="409"/>
                    <a:pt x="186" y="409"/>
                  </a:cubicBezTo>
                  <a:cubicBezTo>
                    <a:pt x="186" y="409"/>
                    <a:pt x="185" y="409"/>
                    <a:pt x="185" y="408"/>
                  </a:cubicBezTo>
                  <a:cubicBezTo>
                    <a:pt x="186" y="408"/>
                    <a:pt x="186" y="408"/>
                    <a:pt x="186" y="407"/>
                  </a:cubicBezTo>
                  <a:cubicBezTo>
                    <a:pt x="186" y="407"/>
                    <a:pt x="187" y="407"/>
                    <a:pt x="186" y="407"/>
                  </a:cubicBezTo>
                  <a:cubicBezTo>
                    <a:pt x="185" y="407"/>
                    <a:pt x="185" y="407"/>
                    <a:pt x="185" y="407"/>
                  </a:cubicBezTo>
                  <a:cubicBezTo>
                    <a:pt x="184" y="407"/>
                    <a:pt x="184" y="407"/>
                    <a:pt x="184" y="407"/>
                  </a:cubicBezTo>
                  <a:cubicBezTo>
                    <a:pt x="184" y="406"/>
                    <a:pt x="184" y="406"/>
                    <a:pt x="184" y="405"/>
                  </a:cubicBezTo>
                  <a:cubicBezTo>
                    <a:pt x="183" y="405"/>
                    <a:pt x="183" y="404"/>
                    <a:pt x="183" y="404"/>
                  </a:cubicBezTo>
                  <a:cubicBezTo>
                    <a:pt x="183" y="404"/>
                    <a:pt x="183" y="404"/>
                    <a:pt x="183" y="404"/>
                  </a:cubicBezTo>
                  <a:cubicBezTo>
                    <a:pt x="182" y="404"/>
                    <a:pt x="182" y="403"/>
                    <a:pt x="182" y="404"/>
                  </a:cubicBezTo>
                  <a:cubicBezTo>
                    <a:pt x="182" y="404"/>
                    <a:pt x="182" y="404"/>
                    <a:pt x="181" y="404"/>
                  </a:cubicBezTo>
                  <a:cubicBezTo>
                    <a:pt x="181" y="405"/>
                    <a:pt x="181" y="405"/>
                    <a:pt x="181" y="404"/>
                  </a:cubicBezTo>
                  <a:cubicBezTo>
                    <a:pt x="180" y="404"/>
                    <a:pt x="180" y="404"/>
                    <a:pt x="180" y="404"/>
                  </a:cubicBezTo>
                  <a:cubicBezTo>
                    <a:pt x="180" y="404"/>
                    <a:pt x="179" y="404"/>
                    <a:pt x="179" y="403"/>
                  </a:cubicBezTo>
                  <a:cubicBezTo>
                    <a:pt x="179" y="403"/>
                    <a:pt x="180" y="403"/>
                    <a:pt x="180" y="403"/>
                  </a:cubicBezTo>
                  <a:cubicBezTo>
                    <a:pt x="180" y="403"/>
                    <a:pt x="180" y="402"/>
                    <a:pt x="179" y="402"/>
                  </a:cubicBezTo>
                  <a:cubicBezTo>
                    <a:pt x="179" y="402"/>
                    <a:pt x="179" y="402"/>
                    <a:pt x="179" y="403"/>
                  </a:cubicBezTo>
                  <a:cubicBezTo>
                    <a:pt x="178" y="403"/>
                    <a:pt x="179" y="403"/>
                    <a:pt x="178" y="403"/>
                  </a:cubicBezTo>
                  <a:cubicBezTo>
                    <a:pt x="178" y="403"/>
                    <a:pt x="177" y="403"/>
                    <a:pt x="177" y="402"/>
                  </a:cubicBezTo>
                  <a:cubicBezTo>
                    <a:pt x="178" y="402"/>
                    <a:pt x="178" y="401"/>
                    <a:pt x="177" y="401"/>
                  </a:cubicBezTo>
                  <a:cubicBezTo>
                    <a:pt x="177" y="401"/>
                    <a:pt x="177" y="402"/>
                    <a:pt x="177" y="401"/>
                  </a:cubicBezTo>
                  <a:cubicBezTo>
                    <a:pt x="176" y="401"/>
                    <a:pt x="176" y="401"/>
                    <a:pt x="176" y="401"/>
                  </a:cubicBezTo>
                  <a:cubicBezTo>
                    <a:pt x="177" y="400"/>
                    <a:pt x="176" y="400"/>
                    <a:pt x="176" y="400"/>
                  </a:cubicBezTo>
                  <a:cubicBezTo>
                    <a:pt x="176" y="400"/>
                    <a:pt x="176" y="401"/>
                    <a:pt x="176" y="401"/>
                  </a:cubicBezTo>
                  <a:cubicBezTo>
                    <a:pt x="175" y="401"/>
                    <a:pt x="175" y="401"/>
                    <a:pt x="175" y="400"/>
                  </a:cubicBezTo>
                  <a:cubicBezTo>
                    <a:pt x="175" y="400"/>
                    <a:pt x="175" y="400"/>
                    <a:pt x="175" y="400"/>
                  </a:cubicBezTo>
                  <a:cubicBezTo>
                    <a:pt x="174" y="400"/>
                    <a:pt x="174" y="400"/>
                    <a:pt x="174" y="400"/>
                  </a:cubicBezTo>
                  <a:cubicBezTo>
                    <a:pt x="174" y="399"/>
                    <a:pt x="174" y="399"/>
                    <a:pt x="174" y="399"/>
                  </a:cubicBezTo>
                  <a:cubicBezTo>
                    <a:pt x="174" y="399"/>
                    <a:pt x="173" y="398"/>
                    <a:pt x="173" y="398"/>
                  </a:cubicBezTo>
                  <a:cubicBezTo>
                    <a:pt x="173" y="399"/>
                    <a:pt x="173" y="398"/>
                    <a:pt x="173" y="398"/>
                  </a:cubicBezTo>
                  <a:cubicBezTo>
                    <a:pt x="172" y="398"/>
                    <a:pt x="173" y="398"/>
                    <a:pt x="172" y="398"/>
                  </a:cubicBezTo>
                  <a:cubicBezTo>
                    <a:pt x="172" y="398"/>
                    <a:pt x="172" y="398"/>
                    <a:pt x="172" y="398"/>
                  </a:cubicBezTo>
                  <a:cubicBezTo>
                    <a:pt x="171" y="398"/>
                    <a:pt x="171" y="399"/>
                    <a:pt x="171" y="398"/>
                  </a:cubicBezTo>
                  <a:cubicBezTo>
                    <a:pt x="171" y="397"/>
                    <a:pt x="171" y="397"/>
                    <a:pt x="171" y="397"/>
                  </a:cubicBezTo>
                  <a:cubicBezTo>
                    <a:pt x="170" y="396"/>
                    <a:pt x="171" y="396"/>
                    <a:pt x="170" y="396"/>
                  </a:cubicBezTo>
                  <a:cubicBezTo>
                    <a:pt x="170" y="396"/>
                    <a:pt x="169" y="396"/>
                    <a:pt x="169" y="396"/>
                  </a:cubicBezTo>
                  <a:cubicBezTo>
                    <a:pt x="169" y="396"/>
                    <a:pt x="169" y="395"/>
                    <a:pt x="169" y="395"/>
                  </a:cubicBezTo>
                  <a:cubicBezTo>
                    <a:pt x="170" y="395"/>
                    <a:pt x="170" y="395"/>
                    <a:pt x="170" y="394"/>
                  </a:cubicBezTo>
                  <a:cubicBezTo>
                    <a:pt x="169" y="394"/>
                    <a:pt x="169" y="394"/>
                    <a:pt x="168" y="394"/>
                  </a:cubicBezTo>
                  <a:cubicBezTo>
                    <a:pt x="168" y="395"/>
                    <a:pt x="168" y="395"/>
                    <a:pt x="168" y="396"/>
                  </a:cubicBezTo>
                  <a:cubicBezTo>
                    <a:pt x="167" y="396"/>
                    <a:pt x="168" y="396"/>
                    <a:pt x="167" y="396"/>
                  </a:cubicBezTo>
                  <a:cubicBezTo>
                    <a:pt x="166" y="396"/>
                    <a:pt x="166" y="396"/>
                    <a:pt x="166" y="396"/>
                  </a:cubicBezTo>
                  <a:cubicBezTo>
                    <a:pt x="166" y="396"/>
                    <a:pt x="166" y="396"/>
                    <a:pt x="165" y="396"/>
                  </a:cubicBezTo>
                  <a:cubicBezTo>
                    <a:pt x="165" y="396"/>
                    <a:pt x="165" y="396"/>
                    <a:pt x="164" y="396"/>
                  </a:cubicBezTo>
                  <a:cubicBezTo>
                    <a:pt x="164" y="395"/>
                    <a:pt x="164" y="395"/>
                    <a:pt x="164" y="395"/>
                  </a:cubicBezTo>
                  <a:cubicBezTo>
                    <a:pt x="164" y="395"/>
                    <a:pt x="163" y="395"/>
                    <a:pt x="163" y="395"/>
                  </a:cubicBezTo>
                  <a:cubicBezTo>
                    <a:pt x="163" y="396"/>
                    <a:pt x="162" y="395"/>
                    <a:pt x="162" y="395"/>
                  </a:cubicBezTo>
                  <a:cubicBezTo>
                    <a:pt x="162" y="395"/>
                    <a:pt x="162" y="395"/>
                    <a:pt x="161" y="395"/>
                  </a:cubicBezTo>
                  <a:cubicBezTo>
                    <a:pt x="161" y="395"/>
                    <a:pt x="161" y="395"/>
                    <a:pt x="161" y="395"/>
                  </a:cubicBezTo>
                  <a:cubicBezTo>
                    <a:pt x="160" y="395"/>
                    <a:pt x="160" y="395"/>
                    <a:pt x="159" y="395"/>
                  </a:cubicBezTo>
                  <a:cubicBezTo>
                    <a:pt x="159" y="394"/>
                    <a:pt x="159" y="394"/>
                    <a:pt x="159" y="394"/>
                  </a:cubicBezTo>
                  <a:cubicBezTo>
                    <a:pt x="159" y="394"/>
                    <a:pt x="159" y="395"/>
                    <a:pt x="158" y="395"/>
                  </a:cubicBezTo>
                  <a:cubicBezTo>
                    <a:pt x="157" y="395"/>
                    <a:pt x="157" y="394"/>
                    <a:pt x="157" y="394"/>
                  </a:cubicBezTo>
                  <a:cubicBezTo>
                    <a:pt x="157" y="394"/>
                    <a:pt x="156" y="394"/>
                    <a:pt x="156" y="394"/>
                  </a:cubicBezTo>
                  <a:cubicBezTo>
                    <a:pt x="156" y="395"/>
                    <a:pt x="155" y="395"/>
                    <a:pt x="155" y="395"/>
                  </a:cubicBezTo>
                  <a:cubicBezTo>
                    <a:pt x="155" y="395"/>
                    <a:pt x="154" y="396"/>
                    <a:pt x="154" y="396"/>
                  </a:cubicBezTo>
                  <a:cubicBezTo>
                    <a:pt x="154" y="396"/>
                    <a:pt x="154" y="396"/>
                    <a:pt x="154" y="396"/>
                  </a:cubicBezTo>
                  <a:cubicBezTo>
                    <a:pt x="154" y="396"/>
                    <a:pt x="154" y="397"/>
                    <a:pt x="153" y="397"/>
                  </a:cubicBezTo>
                  <a:cubicBezTo>
                    <a:pt x="153" y="397"/>
                    <a:pt x="152" y="397"/>
                    <a:pt x="152" y="397"/>
                  </a:cubicBezTo>
                  <a:cubicBezTo>
                    <a:pt x="152" y="396"/>
                    <a:pt x="152" y="396"/>
                    <a:pt x="152" y="396"/>
                  </a:cubicBezTo>
                  <a:cubicBezTo>
                    <a:pt x="151" y="396"/>
                    <a:pt x="151" y="397"/>
                    <a:pt x="151" y="397"/>
                  </a:cubicBezTo>
                  <a:cubicBezTo>
                    <a:pt x="151" y="397"/>
                    <a:pt x="151" y="397"/>
                    <a:pt x="150" y="397"/>
                  </a:cubicBezTo>
                  <a:cubicBezTo>
                    <a:pt x="149" y="397"/>
                    <a:pt x="149" y="397"/>
                    <a:pt x="149" y="396"/>
                  </a:cubicBezTo>
                  <a:cubicBezTo>
                    <a:pt x="149" y="396"/>
                    <a:pt x="149" y="396"/>
                    <a:pt x="149" y="396"/>
                  </a:cubicBezTo>
                  <a:cubicBezTo>
                    <a:pt x="149" y="396"/>
                    <a:pt x="149" y="396"/>
                    <a:pt x="149" y="396"/>
                  </a:cubicBezTo>
                  <a:cubicBezTo>
                    <a:pt x="148" y="396"/>
                    <a:pt x="148" y="397"/>
                    <a:pt x="148" y="397"/>
                  </a:cubicBezTo>
                  <a:cubicBezTo>
                    <a:pt x="147" y="396"/>
                    <a:pt x="147" y="396"/>
                    <a:pt x="147" y="396"/>
                  </a:cubicBezTo>
                  <a:cubicBezTo>
                    <a:pt x="147" y="396"/>
                    <a:pt x="147" y="396"/>
                    <a:pt x="147" y="396"/>
                  </a:cubicBezTo>
                  <a:cubicBezTo>
                    <a:pt x="147" y="397"/>
                    <a:pt x="147" y="397"/>
                    <a:pt x="147" y="397"/>
                  </a:cubicBezTo>
                  <a:cubicBezTo>
                    <a:pt x="147" y="397"/>
                    <a:pt x="146" y="398"/>
                    <a:pt x="146" y="398"/>
                  </a:cubicBezTo>
                  <a:cubicBezTo>
                    <a:pt x="146" y="398"/>
                    <a:pt x="145" y="398"/>
                    <a:pt x="145" y="398"/>
                  </a:cubicBezTo>
                  <a:cubicBezTo>
                    <a:pt x="146" y="398"/>
                    <a:pt x="146" y="399"/>
                    <a:pt x="145" y="400"/>
                  </a:cubicBezTo>
                  <a:cubicBezTo>
                    <a:pt x="145" y="400"/>
                    <a:pt x="146" y="400"/>
                    <a:pt x="145" y="400"/>
                  </a:cubicBezTo>
                  <a:cubicBezTo>
                    <a:pt x="145" y="401"/>
                    <a:pt x="144" y="401"/>
                    <a:pt x="144" y="402"/>
                  </a:cubicBezTo>
                  <a:cubicBezTo>
                    <a:pt x="143" y="402"/>
                    <a:pt x="142" y="402"/>
                    <a:pt x="142" y="403"/>
                  </a:cubicBezTo>
                  <a:cubicBezTo>
                    <a:pt x="142" y="403"/>
                    <a:pt x="141" y="403"/>
                    <a:pt x="141" y="404"/>
                  </a:cubicBezTo>
                  <a:cubicBezTo>
                    <a:pt x="141" y="405"/>
                    <a:pt x="142" y="405"/>
                    <a:pt x="141" y="405"/>
                  </a:cubicBezTo>
                  <a:cubicBezTo>
                    <a:pt x="141" y="406"/>
                    <a:pt x="143" y="406"/>
                    <a:pt x="141" y="406"/>
                  </a:cubicBezTo>
                  <a:cubicBezTo>
                    <a:pt x="140" y="406"/>
                    <a:pt x="140" y="406"/>
                    <a:pt x="140" y="406"/>
                  </a:cubicBezTo>
                  <a:cubicBezTo>
                    <a:pt x="139" y="406"/>
                    <a:pt x="139" y="405"/>
                    <a:pt x="139" y="406"/>
                  </a:cubicBezTo>
                  <a:cubicBezTo>
                    <a:pt x="139" y="407"/>
                    <a:pt x="139" y="406"/>
                    <a:pt x="139" y="407"/>
                  </a:cubicBezTo>
                  <a:cubicBezTo>
                    <a:pt x="140" y="407"/>
                    <a:pt x="139" y="408"/>
                    <a:pt x="139" y="409"/>
                  </a:cubicBezTo>
                  <a:cubicBezTo>
                    <a:pt x="139" y="409"/>
                    <a:pt x="139" y="408"/>
                    <a:pt x="138" y="410"/>
                  </a:cubicBezTo>
                  <a:cubicBezTo>
                    <a:pt x="137" y="411"/>
                    <a:pt x="138" y="411"/>
                    <a:pt x="138" y="412"/>
                  </a:cubicBezTo>
                  <a:cubicBezTo>
                    <a:pt x="138" y="412"/>
                    <a:pt x="138" y="412"/>
                    <a:pt x="139" y="412"/>
                  </a:cubicBezTo>
                  <a:cubicBezTo>
                    <a:pt x="139" y="412"/>
                    <a:pt x="139" y="413"/>
                    <a:pt x="139" y="413"/>
                  </a:cubicBezTo>
                  <a:cubicBezTo>
                    <a:pt x="139" y="413"/>
                    <a:pt x="137" y="415"/>
                    <a:pt x="137" y="415"/>
                  </a:cubicBezTo>
                  <a:cubicBezTo>
                    <a:pt x="137" y="415"/>
                    <a:pt x="137" y="415"/>
                    <a:pt x="137" y="415"/>
                  </a:cubicBezTo>
                  <a:cubicBezTo>
                    <a:pt x="138" y="415"/>
                    <a:pt x="138" y="415"/>
                    <a:pt x="138" y="415"/>
                  </a:cubicBezTo>
                  <a:cubicBezTo>
                    <a:pt x="138" y="415"/>
                    <a:pt x="138" y="416"/>
                    <a:pt x="138" y="417"/>
                  </a:cubicBezTo>
                  <a:cubicBezTo>
                    <a:pt x="138" y="417"/>
                    <a:pt x="137" y="418"/>
                    <a:pt x="137" y="418"/>
                  </a:cubicBezTo>
                  <a:cubicBezTo>
                    <a:pt x="137" y="419"/>
                    <a:pt x="135" y="419"/>
                    <a:pt x="135" y="420"/>
                  </a:cubicBezTo>
                  <a:cubicBezTo>
                    <a:pt x="135" y="420"/>
                    <a:pt x="135" y="420"/>
                    <a:pt x="135" y="420"/>
                  </a:cubicBezTo>
                  <a:cubicBezTo>
                    <a:pt x="134" y="421"/>
                    <a:pt x="135" y="422"/>
                    <a:pt x="135" y="422"/>
                  </a:cubicBezTo>
                  <a:cubicBezTo>
                    <a:pt x="134" y="422"/>
                    <a:pt x="134" y="422"/>
                    <a:pt x="134" y="422"/>
                  </a:cubicBezTo>
                  <a:cubicBezTo>
                    <a:pt x="134" y="422"/>
                    <a:pt x="133" y="422"/>
                    <a:pt x="133" y="423"/>
                  </a:cubicBezTo>
                  <a:cubicBezTo>
                    <a:pt x="134" y="423"/>
                    <a:pt x="134" y="423"/>
                    <a:pt x="134" y="423"/>
                  </a:cubicBezTo>
                  <a:cubicBezTo>
                    <a:pt x="135" y="424"/>
                    <a:pt x="136" y="424"/>
                    <a:pt x="136" y="424"/>
                  </a:cubicBezTo>
                  <a:cubicBezTo>
                    <a:pt x="136" y="424"/>
                    <a:pt x="136" y="425"/>
                    <a:pt x="135" y="425"/>
                  </a:cubicBezTo>
                  <a:cubicBezTo>
                    <a:pt x="135" y="425"/>
                    <a:pt x="135" y="426"/>
                    <a:pt x="134" y="426"/>
                  </a:cubicBezTo>
                  <a:cubicBezTo>
                    <a:pt x="134" y="426"/>
                    <a:pt x="134" y="426"/>
                    <a:pt x="134" y="427"/>
                  </a:cubicBezTo>
                  <a:cubicBezTo>
                    <a:pt x="134" y="427"/>
                    <a:pt x="135" y="427"/>
                    <a:pt x="134" y="427"/>
                  </a:cubicBezTo>
                  <a:cubicBezTo>
                    <a:pt x="133" y="428"/>
                    <a:pt x="133" y="428"/>
                    <a:pt x="133" y="428"/>
                  </a:cubicBezTo>
                  <a:cubicBezTo>
                    <a:pt x="133" y="428"/>
                    <a:pt x="133" y="429"/>
                    <a:pt x="133" y="429"/>
                  </a:cubicBezTo>
                  <a:cubicBezTo>
                    <a:pt x="134" y="429"/>
                    <a:pt x="134" y="429"/>
                    <a:pt x="134" y="429"/>
                  </a:cubicBezTo>
                  <a:cubicBezTo>
                    <a:pt x="134" y="430"/>
                    <a:pt x="134" y="431"/>
                    <a:pt x="133" y="431"/>
                  </a:cubicBezTo>
                  <a:cubicBezTo>
                    <a:pt x="133" y="432"/>
                    <a:pt x="132" y="432"/>
                    <a:pt x="132" y="432"/>
                  </a:cubicBezTo>
                  <a:cubicBezTo>
                    <a:pt x="132" y="432"/>
                    <a:pt x="133" y="433"/>
                    <a:pt x="133" y="434"/>
                  </a:cubicBezTo>
                  <a:cubicBezTo>
                    <a:pt x="133" y="434"/>
                    <a:pt x="133" y="434"/>
                    <a:pt x="133" y="434"/>
                  </a:cubicBezTo>
                  <a:cubicBezTo>
                    <a:pt x="132" y="435"/>
                    <a:pt x="132" y="435"/>
                    <a:pt x="132" y="435"/>
                  </a:cubicBezTo>
                  <a:cubicBezTo>
                    <a:pt x="131" y="435"/>
                    <a:pt x="131" y="434"/>
                    <a:pt x="130" y="435"/>
                  </a:cubicBezTo>
                  <a:cubicBezTo>
                    <a:pt x="130" y="436"/>
                    <a:pt x="130" y="436"/>
                    <a:pt x="130" y="437"/>
                  </a:cubicBezTo>
                  <a:cubicBezTo>
                    <a:pt x="130" y="437"/>
                    <a:pt x="131" y="437"/>
                    <a:pt x="130" y="438"/>
                  </a:cubicBezTo>
                  <a:cubicBezTo>
                    <a:pt x="130" y="438"/>
                    <a:pt x="130" y="438"/>
                    <a:pt x="129" y="438"/>
                  </a:cubicBezTo>
                  <a:cubicBezTo>
                    <a:pt x="129" y="439"/>
                    <a:pt x="129" y="439"/>
                    <a:pt x="129" y="439"/>
                  </a:cubicBezTo>
                  <a:cubicBezTo>
                    <a:pt x="128" y="440"/>
                    <a:pt x="129" y="439"/>
                    <a:pt x="128" y="440"/>
                  </a:cubicBezTo>
                  <a:cubicBezTo>
                    <a:pt x="128" y="441"/>
                    <a:pt x="128" y="441"/>
                    <a:pt x="128" y="441"/>
                  </a:cubicBezTo>
                  <a:cubicBezTo>
                    <a:pt x="128" y="441"/>
                    <a:pt x="128" y="441"/>
                    <a:pt x="127" y="441"/>
                  </a:cubicBezTo>
                  <a:cubicBezTo>
                    <a:pt x="127" y="442"/>
                    <a:pt x="127" y="442"/>
                    <a:pt x="127" y="442"/>
                  </a:cubicBezTo>
                  <a:cubicBezTo>
                    <a:pt x="126" y="442"/>
                    <a:pt x="127" y="441"/>
                    <a:pt x="126" y="442"/>
                  </a:cubicBezTo>
                  <a:cubicBezTo>
                    <a:pt x="126" y="443"/>
                    <a:pt x="126" y="443"/>
                    <a:pt x="126" y="444"/>
                  </a:cubicBezTo>
                  <a:cubicBezTo>
                    <a:pt x="125" y="444"/>
                    <a:pt x="126" y="445"/>
                    <a:pt x="125" y="445"/>
                  </a:cubicBezTo>
                  <a:cubicBezTo>
                    <a:pt x="125" y="445"/>
                    <a:pt x="125" y="446"/>
                    <a:pt x="124" y="446"/>
                  </a:cubicBezTo>
                  <a:cubicBezTo>
                    <a:pt x="124" y="446"/>
                    <a:pt x="123" y="446"/>
                    <a:pt x="123" y="446"/>
                  </a:cubicBezTo>
                  <a:cubicBezTo>
                    <a:pt x="122" y="446"/>
                    <a:pt x="122" y="446"/>
                    <a:pt x="122" y="445"/>
                  </a:cubicBezTo>
                  <a:cubicBezTo>
                    <a:pt x="122" y="445"/>
                    <a:pt x="121" y="446"/>
                    <a:pt x="121" y="445"/>
                  </a:cubicBezTo>
                  <a:cubicBezTo>
                    <a:pt x="121" y="445"/>
                    <a:pt x="121" y="445"/>
                    <a:pt x="120" y="445"/>
                  </a:cubicBezTo>
                  <a:cubicBezTo>
                    <a:pt x="120" y="446"/>
                    <a:pt x="119" y="446"/>
                    <a:pt x="119" y="446"/>
                  </a:cubicBezTo>
                  <a:cubicBezTo>
                    <a:pt x="119" y="446"/>
                    <a:pt x="119" y="446"/>
                    <a:pt x="119" y="446"/>
                  </a:cubicBezTo>
                  <a:cubicBezTo>
                    <a:pt x="118" y="446"/>
                    <a:pt x="118" y="446"/>
                    <a:pt x="118" y="446"/>
                  </a:cubicBezTo>
                  <a:cubicBezTo>
                    <a:pt x="118" y="447"/>
                    <a:pt x="118" y="447"/>
                    <a:pt x="118" y="447"/>
                  </a:cubicBezTo>
                  <a:cubicBezTo>
                    <a:pt x="117" y="447"/>
                    <a:pt x="117" y="447"/>
                    <a:pt x="117" y="448"/>
                  </a:cubicBezTo>
                  <a:cubicBezTo>
                    <a:pt x="117" y="448"/>
                    <a:pt x="118" y="448"/>
                    <a:pt x="117" y="448"/>
                  </a:cubicBezTo>
                  <a:cubicBezTo>
                    <a:pt x="117" y="449"/>
                    <a:pt x="117" y="449"/>
                    <a:pt x="117" y="449"/>
                  </a:cubicBezTo>
                  <a:cubicBezTo>
                    <a:pt x="116" y="449"/>
                    <a:pt x="116" y="449"/>
                    <a:pt x="115" y="449"/>
                  </a:cubicBezTo>
                  <a:cubicBezTo>
                    <a:pt x="115" y="450"/>
                    <a:pt x="115" y="450"/>
                    <a:pt x="115" y="450"/>
                  </a:cubicBezTo>
                  <a:cubicBezTo>
                    <a:pt x="115" y="451"/>
                    <a:pt x="115" y="451"/>
                    <a:pt x="115" y="451"/>
                  </a:cubicBezTo>
                  <a:cubicBezTo>
                    <a:pt x="114" y="451"/>
                    <a:pt x="114" y="451"/>
                    <a:pt x="113" y="451"/>
                  </a:cubicBezTo>
                  <a:cubicBezTo>
                    <a:pt x="113" y="452"/>
                    <a:pt x="113" y="451"/>
                    <a:pt x="113" y="452"/>
                  </a:cubicBezTo>
                  <a:cubicBezTo>
                    <a:pt x="112" y="452"/>
                    <a:pt x="113" y="453"/>
                    <a:pt x="112" y="453"/>
                  </a:cubicBezTo>
                  <a:cubicBezTo>
                    <a:pt x="111" y="453"/>
                    <a:pt x="111" y="452"/>
                    <a:pt x="110" y="452"/>
                  </a:cubicBezTo>
                  <a:cubicBezTo>
                    <a:pt x="110" y="453"/>
                    <a:pt x="109" y="453"/>
                    <a:pt x="109" y="453"/>
                  </a:cubicBezTo>
                  <a:cubicBezTo>
                    <a:pt x="109" y="453"/>
                    <a:pt x="109" y="454"/>
                    <a:pt x="109" y="454"/>
                  </a:cubicBezTo>
                  <a:cubicBezTo>
                    <a:pt x="108" y="454"/>
                    <a:pt x="107" y="454"/>
                    <a:pt x="107" y="455"/>
                  </a:cubicBezTo>
                  <a:cubicBezTo>
                    <a:pt x="106" y="455"/>
                    <a:pt x="107" y="455"/>
                    <a:pt x="107" y="456"/>
                  </a:cubicBezTo>
                  <a:cubicBezTo>
                    <a:pt x="107" y="456"/>
                    <a:pt x="108" y="457"/>
                    <a:pt x="108" y="457"/>
                  </a:cubicBezTo>
                  <a:cubicBezTo>
                    <a:pt x="107" y="457"/>
                    <a:pt x="107" y="458"/>
                    <a:pt x="107" y="458"/>
                  </a:cubicBezTo>
                  <a:cubicBezTo>
                    <a:pt x="107" y="458"/>
                    <a:pt x="107" y="458"/>
                    <a:pt x="107" y="458"/>
                  </a:cubicBezTo>
                  <a:cubicBezTo>
                    <a:pt x="107" y="459"/>
                    <a:pt x="108" y="459"/>
                    <a:pt x="107" y="459"/>
                  </a:cubicBezTo>
                  <a:cubicBezTo>
                    <a:pt x="106" y="460"/>
                    <a:pt x="106" y="460"/>
                    <a:pt x="106" y="460"/>
                  </a:cubicBezTo>
                  <a:cubicBezTo>
                    <a:pt x="105" y="460"/>
                    <a:pt x="105" y="461"/>
                    <a:pt x="105" y="461"/>
                  </a:cubicBezTo>
                  <a:cubicBezTo>
                    <a:pt x="105" y="461"/>
                    <a:pt x="105" y="462"/>
                    <a:pt x="105" y="462"/>
                  </a:cubicBezTo>
                  <a:cubicBezTo>
                    <a:pt x="105" y="462"/>
                    <a:pt x="105" y="462"/>
                    <a:pt x="104" y="462"/>
                  </a:cubicBezTo>
                  <a:cubicBezTo>
                    <a:pt x="104" y="463"/>
                    <a:pt x="104" y="463"/>
                    <a:pt x="104" y="464"/>
                  </a:cubicBezTo>
                  <a:cubicBezTo>
                    <a:pt x="103" y="464"/>
                    <a:pt x="103" y="464"/>
                    <a:pt x="102" y="465"/>
                  </a:cubicBezTo>
                  <a:cubicBezTo>
                    <a:pt x="102" y="465"/>
                    <a:pt x="101" y="467"/>
                    <a:pt x="101" y="467"/>
                  </a:cubicBezTo>
                  <a:cubicBezTo>
                    <a:pt x="100" y="467"/>
                    <a:pt x="101" y="467"/>
                    <a:pt x="100" y="468"/>
                  </a:cubicBezTo>
                  <a:cubicBezTo>
                    <a:pt x="100" y="468"/>
                    <a:pt x="99" y="469"/>
                    <a:pt x="99" y="469"/>
                  </a:cubicBezTo>
                  <a:cubicBezTo>
                    <a:pt x="98" y="469"/>
                    <a:pt x="97" y="469"/>
                    <a:pt x="97" y="469"/>
                  </a:cubicBezTo>
                  <a:cubicBezTo>
                    <a:pt x="96" y="470"/>
                    <a:pt x="97" y="470"/>
                    <a:pt x="96" y="470"/>
                  </a:cubicBezTo>
                  <a:cubicBezTo>
                    <a:pt x="94" y="470"/>
                    <a:pt x="94" y="471"/>
                    <a:pt x="93" y="470"/>
                  </a:cubicBezTo>
                  <a:cubicBezTo>
                    <a:pt x="93" y="470"/>
                    <a:pt x="92" y="470"/>
                    <a:pt x="92" y="470"/>
                  </a:cubicBezTo>
                  <a:cubicBezTo>
                    <a:pt x="91" y="470"/>
                    <a:pt x="89" y="470"/>
                    <a:pt x="89" y="470"/>
                  </a:cubicBezTo>
                  <a:cubicBezTo>
                    <a:pt x="88" y="470"/>
                    <a:pt x="89" y="470"/>
                    <a:pt x="88" y="471"/>
                  </a:cubicBezTo>
                  <a:cubicBezTo>
                    <a:pt x="86" y="471"/>
                    <a:pt x="86" y="472"/>
                    <a:pt x="86" y="472"/>
                  </a:cubicBezTo>
                  <a:cubicBezTo>
                    <a:pt x="86" y="473"/>
                    <a:pt x="87" y="473"/>
                    <a:pt x="87" y="473"/>
                  </a:cubicBezTo>
                  <a:cubicBezTo>
                    <a:pt x="87" y="474"/>
                    <a:pt x="88" y="474"/>
                    <a:pt x="88" y="475"/>
                  </a:cubicBezTo>
                  <a:cubicBezTo>
                    <a:pt x="87" y="475"/>
                    <a:pt x="87" y="476"/>
                    <a:pt x="87" y="476"/>
                  </a:cubicBezTo>
                  <a:cubicBezTo>
                    <a:pt x="87" y="476"/>
                    <a:pt x="88" y="476"/>
                    <a:pt x="87" y="477"/>
                  </a:cubicBezTo>
                  <a:cubicBezTo>
                    <a:pt x="87" y="478"/>
                    <a:pt x="87" y="478"/>
                    <a:pt x="86" y="479"/>
                  </a:cubicBezTo>
                  <a:cubicBezTo>
                    <a:pt x="85" y="479"/>
                    <a:pt x="85" y="480"/>
                    <a:pt x="84" y="480"/>
                  </a:cubicBezTo>
                  <a:cubicBezTo>
                    <a:pt x="83" y="481"/>
                    <a:pt x="81" y="482"/>
                    <a:pt x="81" y="481"/>
                  </a:cubicBezTo>
                  <a:cubicBezTo>
                    <a:pt x="81" y="481"/>
                    <a:pt x="80" y="482"/>
                    <a:pt x="80" y="481"/>
                  </a:cubicBezTo>
                  <a:cubicBezTo>
                    <a:pt x="79" y="481"/>
                    <a:pt x="79" y="481"/>
                    <a:pt x="79" y="480"/>
                  </a:cubicBezTo>
                  <a:cubicBezTo>
                    <a:pt x="78" y="480"/>
                    <a:pt x="78" y="479"/>
                    <a:pt x="78" y="480"/>
                  </a:cubicBezTo>
                  <a:cubicBezTo>
                    <a:pt x="77" y="480"/>
                    <a:pt x="77" y="480"/>
                    <a:pt x="77" y="480"/>
                  </a:cubicBezTo>
                  <a:cubicBezTo>
                    <a:pt x="76" y="481"/>
                    <a:pt x="76" y="481"/>
                    <a:pt x="75" y="480"/>
                  </a:cubicBezTo>
                  <a:cubicBezTo>
                    <a:pt x="75" y="480"/>
                    <a:pt x="75" y="480"/>
                    <a:pt x="74" y="480"/>
                  </a:cubicBezTo>
                  <a:cubicBezTo>
                    <a:pt x="74" y="480"/>
                    <a:pt x="74" y="481"/>
                    <a:pt x="74" y="481"/>
                  </a:cubicBezTo>
                  <a:cubicBezTo>
                    <a:pt x="73" y="480"/>
                    <a:pt x="72" y="480"/>
                    <a:pt x="71" y="479"/>
                  </a:cubicBezTo>
                  <a:cubicBezTo>
                    <a:pt x="70" y="479"/>
                    <a:pt x="71" y="479"/>
                    <a:pt x="70" y="478"/>
                  </a:cubicBezTo>
                  <a:cubicBezTo>
                    <a:pt x="70" y="478"/>
                    <a:pt x="69" y="479"/>
                    <a:pt x="69" y="478"/>
                  </a:cubicBezTo>
                  <a:cubicBezTo>
                    <a:pt x="69" y="478"/>
                    <a:pt x="68" y="479"/>
                    <a:pt x="67" y="479"/>
                  </a:cubicBezTo>
                  <a:cubicBezTo>
                    <a:pt x="67" y="479"/>
                    <a:pt x="67" y="479"/>
                    <a:pt x="66" y="479"/>
                  </a:cubicBezTo>
                  <a:cubicBezTo>
                    <a:pt x="66" y="479"/>
                    <a:pt x="66" y="478"/>
                    <a:pt x="65" y="479"/>
                  </a:cubicBezTo>
                  <a:cubicBezTo>
                    <a:pt x="65" y="479"/>
                    <a:pt x="64" y="479"/>
                    <a:pt x="64" y="480"/>
                  </a:cubicBezTo>
                  <a:cubicBezTo>
                    <a:pt x="63" y="480"/>
                    <a:pt x="63" y="480"/>
                    <a:pt x="63" y="480"/>
                  </a:cubicBezTo>
                  <a:cubicBezTo>
                    <a:pt x="62" y="480"/>
                    <a:pt x="63" y="480"/>
                    <a:pt x="62" y="480"/>
                  </a:cubicBezTo>
                  <a:cubicBezTo>
                    <a:pt x="61" y="479"/>
                    <a:pt x="60" y="480"/>
                    <a:pt x="60" y="480"/>
                  </a:cubicBezTo>
                  <a:cubicBezTo>
                    <a:pt x="59" y="480"/>
                    <a:pt x="59" y="480"/>
                    <a:pt x="59" y="480"/>
                  </a:cubicBezTo>
                  <a:cubicBezTo>
                    <a:pt x="58" y="480"/>
                    <a:pt x="59" y="481"/>
                    <a:pt x="57" y="481"/>
                  </a:cubicBezTo>
                  <a:cubicBezTo>
                    <a:pt x="56" y="481"/>
                    <a:pt x="55" y="481"/>
                    <a:pt x="55" y="481"/>
                  </a:cubicBezTo>
                  <a:cubicBezTo>
                    <a:pt x="55" y="481"/>
                    <a:pt x="55" y="481"/>
                    <a:pt x="54" y="481"/>
                  </a:cubicBezTo>
                  <a:cubicBezTo>
                    <a:pt x="54" y="481"/>
                    <a:pt x="54" y="481"/>
                    <a:pt x="53" y="480"/>
                  </a:cubicBezTo>
                  <a:cubicBezTo>
                    <a:pt x="53" y="480"/>
                    <a:pt x="53" y="480"/>
                    <a:pt x="52" y="480"/>
                  </a:cubicBezTo>
                  <a:cubicBezTo>
                    <a:pt x="50" y="480"/>
                    <a:pt x="50" y="480"/>
                    <a:pt x="50" y="480"/>
                  </a:cubicBezTo>
                  <a:cubicBezTo>
                    <a:pt x="49" y="479"/>
                    <a:pt x="49" y="479"/>
                    <a:pt x="49" y="479"/>
                  </a:cubicBezTo>
                  <a:cubicBezTo>
                    <a:pt x="48" y="479"/>
                    <a:pt x="47" y="478"/>
                    <a:pt x="47" y="478"/>
                  </a:cubicBezTo>
                  <a:cubicBezTo>
                    <a:pt x="47" y="478"/>
                    <a:pt x="47" y="478"/>
                    <a:pt x="46" y="478"/>
                  </a:cubicBezTo>
                  <a:cubicBezTo>
                    <a:pt x="45" y="478"/>
                    <a:pt x="46" y="478"/>
                    <a:pt x="45" y="477"/>
                  </a:cubicBezTo>
                  <a:cubicBezTo>
                    <a:pt x="45" y="477"/>
                    <a:pt x="44" y="477"/>
                    <a:pt x="43" y="477"/>
                  </a:cubicBezTo>
                  <a:cubicBezTo>
                    <a:pt x="43" y="477"/>
                    <a:pt x="43" y="477"/>
                    <a:pt x="42" y="477"/>
                  </a:cubicBezTo>
                  <a:cubicBezTo>
                    <a:pt x="41" y="478"/>
                    <a:pt x="41" y="478"/>
                    <a:pt x="40" y="478"/>
                  </a:cubicBezTo>
                  <a:cubicBezTo>
                    <a:pt x="40" y="479"/>
                    <a:pt x="39" y="478"/>
                    <a:pt x="39" y="478"/>
                  </a:cubicBezTo>
                  <a:cubicBezTo>
                    <a:pt x="39" y="478"/>
                    <a:pt x="40" y="480"/>
                    <a:pt x="39" y="480"/>
                  </a:cubicBezTo>
                  <a:cubicBezTo>
                    <a:pt x="39" y="480"/>
                    <a:pt x="39" y="479"/>
                    <a:pt x="39" y="480"/>
                  </a:cubicBezTo>
                  <a:cubicBezTo>
                    <a:pt x="38" y="480"/>
                    <a:pt x="37" y="480"/>
                    <a:pt x="37" y="480"/>
                  </a:cubicBezTo>
                  <a:cubicBezTo>
                    <a:pt x="37" y="480"/>
                    <a:pt x="38" y="481"/>
                    <a:pt x="37" y="481"/>
                  </a:cubicBezTo>
                  <a:cubicBezTo>
                    <a:pt x="37" y="481"/>
                    <a:pt x="35" y="481"/>
                    <a:pt x="35" y="481"/>
                  </a:cubicBezTo>
                  <a:cubicBezTo>
                    <a:pt x="35" y="481"/>
                    <a:pt x="35" y="482"/>
                    <a:pt x="34" y="482"/>
                  </a:cubicBezTo>
                  <a:cubicBezTo>
                    <a:pt x="34" y="482"/>
                    <a:pt x="33" y="483"/>
                    <a:pt x="33" y="483"/>
                  </a:cubicBezTo>
                  <a:cubicBezTo>
                    <a:pt x="33" y="483"/>
                    <a:pt x="33" y="482"/>
                    <a:pt x="33" y="481"/>
                  </a:cubicBezTo>
                  <a:cubicBezTo>
                    <a:pt x="33" y="481"/>
                    <a:pt x="33" y="480"/>
                    <a:pt x="33" y="480"/>
                  </a:cubicBezTo>
                  <a:cubicBezTo>
                    <a:pt x="32" y="479"/>
                    <a:pt x="32" y="479"/>
                    <a:pt x="32" y="479"/>
                  </a:cubicBezTo>
                  <a:cubicBezTo>
                    <a:pt x="32" y="479"/>
                    <a:pt x="32" y="479"/>
                    <a:pt x="32" y="479"/>
                  </a:cubicBezTo>
                  <a:cubicBezTo>
                    <a:pt x="32" y="479"/>
                    <a:pt x="32" y="478"/>
                    <a:pt x="32" y="478"/>
                  </a:cubicBezTo>
                  <a:cubicBezTo>
                    <a:pt x="32" y="478"/>
                    <a:pt x="32" y="478"/>
                    <a:pt x="31" y="478"/>
                  </a:cubicBezTo>
                  <a:cubicBezTo>
                    <a:pt x="31" y="477"/>
                    <a:pt x="30" y="478"/>
                    <a:pt x="30" y="477"/>
                  </a:cubicBezTo>
                  <a:cubicBezTo>
                    <a:pt x="30" y="477"/>
                    <a:pt x="30" y="476"/>
                    <a:pt x="31" y="476"/>
                  </a:cubicBezTo>
                  <a:cubicBezTo>
                    <a:pt x="31" y="476"/>
                    <a:pt x="31" y="475"/>
                    <a:pt x="31" y="475"/>
                  </a:cubicBezTo>
                  <a:cubicBezTo>
                    <a:pt x="31" y="475"/>
                    <a:pt x="31" y="475"/>
                    <a:pt x="31" y="474"/>
                  </a:cubicBezTo>
                  <a:cubicBezTo>
                    <a:pt x="31" y="474"/>
                    <a:pt x="31" y="474"/>
                    <a:pt x="31" y="473"/>
                  </a:cubicBezTo>
                  <a:cubicBezTo>
                    <a:pt x="31" y="473"/>
                    <a:pt x="31" y="473"/>
                    <a:pt x="30" y="473"/>
                  </a:cubicBezTo>
                  <a:cubicBezTo>
                    <a:pt x="30" y="472"/>
                    <a:pt x="30" y="472"/>
                    <a:pt x="30" y="472"/>
                  </a:cubicBezTo>
                  <a:cubicBezTo>
                    <a:pt x="30" y="471"/>
                    <a:pt x="30" y="471"/>
                    <a:pt x="30" y="471"/>
                  </a:cubicBezTo>
                  <a:cubicBezTo>
                    <a:pt x="30" y="470"/>
                    <a:pt x="30" y="471"/>
                    <a:pt x="31" y="470"/>
                  </a:cubicBezTo>
                  <a:cubicBezTo>
                    <a:pt x="31" y="469"/>
                    <a:pt x="31" y="469"/>
                    <a:pt x="31" y="469"/>
                  </a:cubicBezTo>
                  <a:cubicBezTo>
                    <a:pt x="31" y="468"/>
                    <a:pt x="31" y="467"/>
                    <a:pt x="31" y="466"/>
                  </a:cubicBezTo>
                  <a:cubicBezTo>
                    <a:pt x="31" y="466"/>
                    <a:pt x="31" y="465"/>
                    <a:pt x="30" y="465"/>
                  </a:cubicBezTo>
                  <a:cubicBezTo>
                    <a:pt x="30" y="465"/>
                    <a:pt x="30" y="465"/>
                    <a:pt x="30" y="464"/>
                  </a:cubicBezTo>
                  <a:cubicBezTo>
                    <a:pt x="30" y="463"/>
                    <a:pt x="29" y="463"/>
                    <a:pt x="30" y="462"/>
                  </a:cubicBezTo>
                  <a:cubicBezTo>
                    <a:pt x="30" y="461"/>
                    <a:pt x="30" y="461"/>
                    <a:pt x="30" y="460"/>
                  </a:cubicBezTo>
                  <a:cubicBezTo>
                    <a:pt x="29" y="459"/>
                    <a:pt x="30" y="458"/>
                    <a:pt x="30" y="457"/>
                  </a:cubicBezTo>
                  <a:cubicBezTo>
                    <a:pt x="30" y="457"/>
                    <a:pt x="31" y="457"/>
                    <a:pt x="31" y="457"/>
                  </a:cubicBezTo>
                  <a:cubicBezTo>
                    <a:pt x="32" y="457"/>
                    <a:pt x="32" y="457"/>
                    <a:pt x="32" y="456"/>
                  </a:cubicBezTo>
                  <a:cubicBezTo>
                    <a:pt x="32" y="456"/>
                    <a:pt x="33" y="455"/>
                    <a:pt x="33" y="455"/>
                  </a:cubicBezTo>
                  <a:cubicBezTo>
                    <a:pt x="33" y="455"/>
                    <a:pt x="33" y="456"/>
                    <a:pt x="33" y="455"/>
                  </a:cubicBezTo>
                  <a:cubicBezTo>
                    <a:pt x="34" y="455"/>
                    <a:pt x="34" y="455"/>
                    <a:pt x="34" y="454"/>
                  </a:cubicBezTo>
                  <a:cubicBezTo>
                    <a:pt x="34" y="453"/>
                    <a:pt x="34" y="453"/>
                    <a:pt x="34" y="453"/>
                  </a:cubicBezTo>
                  <a:cubicBezTo>
                    <a:pt x="35" y="452"/>
                    <a:pt x="34" y="453"/>
                    <a:pt x="35" y="452"/>
                  </a:cubicBezTo>
                  <a:cubicBezTo>
                    <a:pt x="36" y="451"/>
                    <a:pt x="36" y="450"/>
                    <a:pt x="37" y="450"/>
                  </a:cubicBezTo>
                  <a:cubicBezTo>
                    <a:pt x="37" y="449"/>
                    <a:pt x="37" y="449"/>
                    <a:pt x="38" y="449"/>
                  </a:cubicBezTo>
                  <a:cubicBezTo>
                    <a:pt x="38" y="449"/>
                    <a:pt x="39" y="448"/>
                    <a:pt x="39" y="447"/>
                  </a:cubicBezTo>
                  <a:cubicBezTo>
                    <a:pt x="40" y="446"/>
                    <a:pt x="40" y="446"/>
                    <a:pt x="40" y="445"/>
                  </a:cubicBezTo>
                  <a:cubicBezTo>
                    <a:pt x="40" y="444"/>
                    <a:pt x="39" y="444"/>
                    <a:pt x="40" y="443"/>
                  </a:cubicBezTo>
                  <a:cubicBezTo>
                    <a:pt x="40" y="442"/>
                    <a:pt x="41" y="442"/>
                    <a:pt x="41" y="441"/>
                  </a:cubicBezTo>
                  <a:cubicBezTo>
                    <a:pt x="42" y="441"/>
                    <a:pt x="43" y="440"/>
                    <a:pt x="42" y="440"/>
                  </a:cubicBezTo>
                  <a:cubicBezTo>
                    <a:pt x="41" y="439"/>
                    <a:pt x="40" y="439"/>
                    <a:pt x="40" y="439"/>
                  </a:cubicBezTo>
                  <a:cubicBezTo>
                    <a:pt x="40" y="439"/>
                    <a:pt x="40" y="439"/>
                    <a:pt x="40" y="438"/>
                  </a:cubicBezTo>
                  <a:cubicBezTo>
                    <a:pt x="41" y="438"/>
                    <a:pt x="41" y="438"/>
                    <a:pt x="41" y="438"/>
                  </a:cubicBezTo>
                  <a:cubicBezTo>
                    <a:pt x="40" y="437"/>
                    <a:pt x="40" y="437"/>
                    <a:pt x="40" y="437"/>
                  </a:cubicBezTo>
                  <a:cubicBezTo>
                    <a:pt x="40" y="436"/>
                    <a:pt x="40" y="436"/>
                    <a:pt x="40" y="436"/>
                  </a:cubicBezTo>
                  <a:cubicBezTo>
                    <a:pt x="41" y="435"/>
                    <a:pt x="41" y="435"/>
                    <a:pt x="41" y="435"/>
                  </a:cubicBezTo>
                  <a:cubicBezTo>
                    <a:pt x="40" y="435"/>
                    <a:pt x="40" y="434"/>
                    <a:pt x="40" y="434"/>
                  </a:cubicBezTo>
                  <a:cubicBezTo>
                    <a:pt x="40" y="434"/>
                    <a:pt x="40" y="433"/>
                    <a:pt x="40" y="433"/>
                  </a:cubicBezTo>
                  <a:cubicBezTo>
                    <a:pt x="40" y="432"/>
                    <a:pt x="41" y="432"/>
                    <a:pt x="41" y="432"/>
                  </a:cubicBezTo>
                  <a:cubicBezTo>
                    <a:pt x="40" y="432"/>
                    <a:pt x="41" y="432"/>
                    <a:pt x="40" y="431"/>
                  </a:cubicBezTo>
                  <a:cubicBezTo>
                    <a:pt x="39" y="430"/>
                    <a:pt x="39" y="430"/>
                    <a:pt x="39" y="429"/>
                  </a:cubicBezTo>
                  <a:cubicBezTo>
                    <a:pt x="39" y="428"/>
                    <a:pt x="39" y="428"/>
                    <a:pt x="39" y="427"/>
                  </a:cubicBezTo>
                  <a:cubicBezTo>
                    <a:pt x="39" y="427"/>
                    <a:pt x="40" y="427"/>
                    <a:pt x="39" y="427"/>
                  </a:cubicBezTo>
                  <a:cubicBezTo>
                    <a:pt x="39" y="426"/>
                    <a:pt x="38" y="426"/>
                    <a:pt x="38" y="425"/>
                  </a:cubicBezTo>
                  <a:cubicBezTo>
                    <a:pt x="38" y="424"/>
                    <a:pt x="38" y="424"/>
                    <a:pt x="38" y="423"/>
                  </a:cubicBezTo>
                  <a:cubicBezTo>
                    <a:pt x="38" y="423"/>
                    <a:pt x="38" y="423"/>
                    <a:pt x="37" y="423"/>
                  </a:cubicBezTo>
                  <a:cubicBezTo>
                    <a:pt x="37" y="423"/>
                    <a:pt x="37" y="424"/>
                    <a:pt x="37" y="424"/>
                  </a:cubicBezTo>
                  <a:cubicBezTo>
                    <a:pt x="36" y="424"/>
                    <a:pt x="36" y="424"/>
                    <a:pt x="36" y="424"/>
                  </a:cubicBezTo>
                  <a:cubicBezTo>
                    <a:pt x="36" y="423"/>
                    <a:pt x="36" y="423"/>
                    <a:pt x="37" y="423"/>
                  </a:cubicBezTo>
                  <a:cubicBezTo>
                    <a:pt x="37" y="422"/>
                    <a:pt x="37" y="423"/>
                    <a:pt x="37" y="422"/>
                  </a:cubicBezTo>
                  <a:cubicBezTo>
                    <a:pt x="37" y="422"/>
                    <a:pt x="37" y="422"/>
                    <a:pt x="36" y="421"/>
                  </a:cubicBezTo>
                  <a:cubicBezTo>
                    <a:pt x="36" y="421"/>
                    <a:pt x="35" y="421"/>
                    <a:pt x="35" y="420"/>
                  </a:cubicBezTo>
                  <a:cubicBezTo>
                    <a:pt x="35" y="420"/>
                    <a:pt x="35" y="420"/>
                    <a:pt x="35" y="419"/>
                  </a:cubicBezTo>
                  <a:cubicBezTo>
                    <a:pt x="35" y="419"/>
                    <a:pt x="35" y="419"/>
                    <a:pt x="35" y="418"/>
                  </a:cubicBezTo>
                  <a:cubicBezTo>
                    <a:pt x="34" y="418"/>
                    <a:pt x="34" y="417"/>
                    <a:pt x="33" y="417"/>
                  </a:cubicBezTo>
                  <a:cubicBezTo>
                    <a:pt x="33" y="417"/>
                    <a:pt x="33" y="416"/>
                    <a:pt x="33" y="416"/>
                  </a:cubicBezTo>
                  <a:cubicBezTo>
                    <a:pt x="33" y="416"/>
                    <a:pt x="34" y="415"/>
                    <a:pt x="34" y="415"/>
                  </a:cubicBezTo>
                  <a:cubicBezTo>
                    <a:pt x="34" y="415"/>
                    <a:pt x="32" y="414"/>
                    <a:pt x="32" y="414"/>
                  </a:cubicBezTo>
                  <a:cubicBezTo>
                    <a:pt x="32" y="414"/>
                    <a:pt x="31" y="414"/>
                    <a:pt x="31" y="413"/>
                  </a:cubicBezTo>
                  <a:cubicBezTo>
                    <a:pt x="32" y="413"/>
                    <a:pt x="32" y="413"/>
                    <a:pt x="32" y="413"/>
                  </a:cubicBezTo>
                  <a:cubicBezTo>
                    <a:pt x="32" y="413"/>
                    <a:pt x="32" y="412"/>
                    <a:pt x="33" y="412"/>
                  </a:cubicBezTo>
                  <a:cubicBezTo>
                    <a:pt x="34" y="412"/>
                    <a:pt x="34" y="413"/>
                    <a:pt x="34" y="412"/>
                  </a:cubicBezTo>
                  <a:cubicBezTo>
                    <a:pt x="34" y="411"/>
                    <a:pt x="34" y="411"/>
                    <a:pt x="34" y="411"/>
                  </a:cubicBezTo>
                  <a:cubicBezTo>
                    <a:pt x="33" y="410"/>
                    <a:pt x="32" y="409"/>
                    <a:pt x="32" y="409"/>
                  </a:cubicBezTo>
                  <a:cubicBezTo>
                    <a:pt x="31" y="409"/>
                    <a:pt x="31" y="409"/>
                    <a:pt x="31" y="408"/>
                  </a:cubicBezTo>
                  <a:cubicBezTo>
                    <a:pt x="30" y="408"/>
                    <a:pt x="30" y="408"/>
                    <a:pt x="31" y="407"/>
                  </a:cubicBezTo>
                  <a:cubicBezTo>
                    <a:pt x="31" y="407"/>
                    <a:pt x="32" y="407"/>
                    <a:pt x="32" y="406"/>
                  </a:cubicBezTo>
                  <a:cubicBezTo>
                    <a:pt x="32" y="406"/>
                    <a:pt x="31" y="405"/>
                    <a:pt x="31" y="405"/>
                  </a:cubicBezTo>
                  <a:cubicBezTo>
                    <a:pt x="31" y="405"/>
                    <a:pt x="32" y="405"/>
                    <a:pt x="32" y="405"/>
                  </a:cubicBezTo>
                  <a:cubicBezTo>
                    <a:pt x="32" y="405"/>
                    <a:pt x="33" y="405"/>
                    <a:pt x="33" y="405"/>
                  </a:cubicBezTo>
                  <a:cubicBezTo>
                    <a:pt x="33" y="404"/>
                    <a:pt x="33" y="403"/>
                    <a:pt x="33" y="403"/>
                  </a:cubicBezTo>
                  <a:cubicBezTo>
                    <a:pt x="32" y="403"/>
                    <a:pt x="32" y="403"/>
                    <a:pt x="32" y="403"/>
                  </a:cubicBezTo>
                  <a:cubicBezTo>
                    <a:pt x="31" y="404"/>
                    <a:pt x="32" y="404"/>
                    <a:pt x="31" y="404"/>
                  </a:cubicBezTo>
                  <a:cubicBezTo>
                    <a:pt x="31" y="404"/>
                    <a:pt x="31" y="405"/>
                    <a:pt x="30" y="404"/>
                  </a:cubicBezTo>
                  <a:cubicBezTo>
                    <a:pt x="30" y="404"/>
                    <a:pt x="30" y="403"/>
                    <a:pt x="31" y="403"/>
                  </a:cubicBezTo>
                  <a:cubicBezTo>
                    <a:pt x="31" y="403"/>
                    <a:pt x="31" y="403"/>
                    <a:pt x="31" y="403"/>
                  </a:cubicBezTo>
                  <a:cubicBezTo>
                    <a:pt x="30" y="402"/>
                    <a:pt x="30" y="403"/>
                    <a:pt x="30" y="403"/>
                  </a:cubicBezTo>
                  <a:cubicBezTo>
                    <a:pt x="29" y="402"/>
                    <a:pt x="29" y="403"/>
                    <a:pt x="29" y="402"/>
                  </a:cubicBezTo>
                  <a:cubicBezTo>
                    <a:pt x="29" y="401"/>
                    <a:pt x="30" y="401"/>
                    <a:pt x="29" y="401"/>
                  </a:cubicBezTo>
                  <a:cubicBezTo>
                    <a:pt x="29" y="401"/>
                    <a:pt x="29" y="400"/>
                    <a:pt x="28" y="400"/>
                  </a:cubicBezTo>
                  <a:cubicBezTo>
                    <a:pt x="27" y="400"/>
                    <a:pt x="27" y="401"/>
                    <a:pt x="27" y="400"/>
                  </a:cubicBezTo>
                  <a:cubicBezTo>
                    <a:pt x="26" y="399"/>
                    <a:pt x="26" y="398"/>
                    <a:pt x="26" y="398"/>
                  </a:cubicBezTo>
                  <a:cubicBezTo>
                    <a:pt x="26" y="398"/>
                    <a:pt x="25" y="398"/>
                    <a:pt x="26" y="398"/>
                  </a:cubicBezTo>
                  <a:cubicBezTo>
                    <a:pt x="26" y="398"/>
                    <a:pt x="27" y="398"/>
                    <a:pt x="27" y="397"/>
                  </a:cubicBezTo>
                  <a:cubicBezTo>
                    <a:pt x="26" y="397"/>
                    <a:pt x="26" y="397"/>
                    <a:pt x="26" y="396"/>
                  </a:cubicBezTo>
                  <a:cubicBezTo>
                    <a:pt x="25" y="396"/>
                    <a:pt x="25" y="396"/>
                    <a:pt x="25" y="396"/>
                  </a:cubicBezTo>
                  <a:cubicBezTo>
                    <a:pt x="25" y="396"/>
                    <a:pt x="26" y="395"/>
                    <a:pt x="26" y="395"/>
                  </a:cubicBezTo>
                  <a:cubicBezTo>
                    <a:pt x="26" y="395"/>
                    <a:pt x="27" y="395"/>
                    <a:pt x="26" y="395"/>
                  </a:cubicBezTo>
                  <a:cubicBezTo>
                    <a:pt x="26" y="395"/>
                    <a:pt x="26" y="395"/>
                    <a:pt x="25" y="394"/>
                  </a:cubicBezTo>
                  <a:cubicBezTo>
                    <a:pt x="25" y="394"/>
                    <a:pt x="25" y="394"/>
                    <a:pt x="24" y="394"/>
                  </a:cubicBezTo>
                  <a:cubicBezTo>
                    <a:pt x="24" y="394"/>
                    <a:pt x="24" y="394"/>
                    <a:pt x="24" y="393"/>
                  </a:cubicBezTo>
                  <a:cubicBezTo>
                    <a:pt x="23" y="393"/>
                    <a:pt x="23" y="393"/>
                    <a:pt x="24" y="393"/>
                  </a:cubicBezTo>
                  <a:cubicBezTo>
                    <a:pt x="24" y="392"/>
                    <a:pt x="24" y="392"/>
                    <a:pt x="24" y="392"/>
                  </a:cubicBezTo>
                  <a:cubicBezTo>
                    <a:pt x="24" y="392"/>
                    <a:pt x="24" y="392"/>
                    <a:pt x="23" y="392"/>
                  </a:cubicBezTo>
                  <a:cubicBezTo>
                    <a:pt x="23" y="392"/>
                    <a:pt x="23" y="392"/>
                    <a:pt x="22" y="391"/>
                  </a:cubicBezTo>
                  <a:cubicBezTo>
                    <a:pt x="22" y="391"/>
                    <a:pt x="22" y="390"/>
                    <a:pt x="22" y="390"/>
                  </a:cubicBezTo>
                  <a:cubicBezTo>
                    <a:pt x="22" y="390"/>
                    <a:pt x="23" y="389"/>
                    <a:pt x="23" y="389"/>
                  </a:cubicBezTo>
                  <a:cubicBezTo>
                    <a:pt x="23" y="389"/>
                    <a:pt x="23" y="388"/>
                    <a:pt x="23" y="388"/>
                  </a:cubicBezTo>
                  <a:cubicBezTo>
                    <a:pt x="22" y="388"/>
                    <a:pt x="22" y="389"/>
                    <a:pt x="21" y="388"/>
                  </a:cubicBezTo>
                  <a:cubicBezTo>
                    <a:pt x="21" y="387"/>
                    <a:pt x="20" y="388"/>
                    <a:pt x="20" y="387"/>
                  </a:cubicBezTo>
                  <a:cubicBezTo>
                    <a:pt x="20" y="387"/>
                    <a:pt x="21" y="387"/>
                    <a:pt x="21" y="386"/>
                  </a:cubicBezTo>
                  <a:cubicBezTo>
                    <a:pt x="21" y="386"/>
                    <a:pt x="21" y="386"/>
                    <a:pt x="20" y="385"/>
                  </a:cubicBezTo>
                  <a:cubicBezTo>
                    <a:pt x="20" y="385"/>
                    <a:pt x="20" y="385"/>
                    <a:pt x="20" y="384"/>
                  </a:cubicBezTo>
                  <a:cubicBezTo>
                    <a:pt x="20" y="384"/>
                    <a:pt x="21" y="384"/>
                    <a:pt x="20" y="384"/>
                  </a:cubicBezTo>
                  <a:cubicBezTo>
                    <a:pt x="19" y="383"/>
                    <a:pt x="19" y="383"/>
                    <a:pt x="19" y="383"/>
                  </a:cubicBezTo>
                  <a:cubicBezTo>
                    <a:pt x="19" y="382"/>
                    <a:pt x="20" y="383"/>
                    <a:pt x="19" y="382"/>
                  </a:cubicBezTo>
                  <a:cubicBezTo>
                    <a:pt x="17" y="381"/>
                    <a:pt x="17" y="381"/>
                    <a:pt x="17" y="380"/>
                  </a:cubicBezTo>
                  <a:cubicBezTo>
                    <a:pt x="16" y="380"/>
                    <a:pt x="16" y="380"/>
                    <a:pt x="16" y="379"/>
                  </a:cubicBezTo>
                  <a:cubicBezTo>
                    <a:pt x="16" y="379"/>
                    <a:pt x="16" y="379"/>
                    <a:pt x="15" y="379"/>
                  </a:cubicBezTo>
                  <a:cubicBezTo>
                    <a:pt x="15" y="378"/>
                    <a:pt x="14" y="379"/>
                    <a:pt x="14" y="378"/>
                  </a:cubicBezTo>
                  <a:cubicBezTo>
                    <a:pt x="14" y="377"/>
                    <a:pt x="14" y="377"/>
                    <a:pt x="14" y="377"/>
                  </a:cubicBezTo>
                  <a:cubicBezTo>
                    <a:pt x="13" y="376"/>
                    <a:pt x="12" y="375"/>
                    <a:pt x="12" y="375"/>
                  </a:cubicBezTo>
                  <a:cubicBezTo>
                    <a:pt x="11" y="375"/>
                    <a:pt x="11" y="375"/>
                    <a:pt x="11" y="375"/>
                  </a:cubicBezTo>
                  <a:cubicBezTo>
                    <a:pt x="11" y="375"/>
                    <a:pt x="10" y="375"/>
                    <a:pt x="10" y="375"/>
                  </a:cubicBezTo>
                  <a:cubicBezTo>
                    <a:pt x="10" y="375"/>
                    <a:pt x="11" y="375"/>
                    <a:pt x="10" y="374"/>
                  </a:cubicBezTo>
                  <a:cubicBezTo>
                    <a:pt x="10" y="374"/>
                    <a:pt x="11" y="374"/>
                    <a:pt x="10" y="374"/>
                  </a:cubicBezTo>
                  <a:cubicBezTo>
                    <a:pt x="9" y="374"/>
                    <a:pt x="10" y="375"/>
                    <a:pt x="9" y="375"/>
                  </a:cubicBezTo>
                  <a:cubicBezTo>
                    <a:pt x="8" y="375"/>
                    <a:pt x="8" y="375"/>
                    <a:pt x="8" y="375"/>
                  </a:cubicBezTo>
                  <a:cubicBezTo>
                    <a:pt x="7" y="374"/>
                    <a:pt x="7" y="373"/>
                    <a:pt x="7" y="373"/>
                  </a:cubicBezTo>
                  <a:cubicBezTo>
                    <a:pt x="7" y="373"/>
                    <a:pt x="7" y="373"/>
                    <a:pt x="7" y="373"/>
                  </a:cubicBezTo>
                  <a:cubicBezTo>
                    <a:pt x="6" y="373"/>
                    <a:pt x="6" y="373"/>
                    <a:pt x="6" y="373"/>
                  </a:cubicBezTo>
                  <a:cubicBezTo>
                    <a:pt x="6" y="373"/>
                    <a:pt x="5" y="373"/>
                    <a:pt x="5" y="372"/>
                  </a:cubicBezTo>
                  <a:cubicBezTo>
                    <a:pt x="5" y="372"/>
                    <a:pt x="5" y="371"/>
                    <a:pt x="5" y="371"/>
                  </a:cubicBezTo>
                  <a:cubicBezTo>
                    <a:pt x="4" y="371"/>
                    <a:pt x="4" y="371"/>
                    <a:pt x="4" y="371"/>
                  </a:cubicBezTo>
                  <a:cubicBezTo>
                    <a:pt x="4" y="371"/>
                    <a:pt x="5" y="371"/>
                    <a:pt x="5" y="371"/>
                  </a:cubicBezTo>
                  <a:cubicBezTo>
                    <a:pt x="4" y="370"/>
                    <a:pt x="4" y="370"/>
                    <a:pt x="4" y="370"/>
                  </a:cubicBezTo>
                  <a:cubicBezTo>
                    <a:pt x="3" y="370"/>
                    <a:pt x="3" y="370"/>
                    <a:pt x="3" y="370"/>
                  </a:cubicBezTo>
                  <a:cubicBezTo>
                    <a:pt x="3" y="369"/>
                    <a:pt x="3" y="369"/>
                    <a:pt x="3" y="369"/>
                  </a:cubicBezTo>
                  <a:cubicBezTo>
                    <a:pt x="2" y="369"/>
                    <a:pt x="2" y="369"/>
                    <a:pt x="2" y="369"/>
                  </a:cubicBezTo>
                  <a:cubicBezTo>
                    <a:pt x="1" y="368"/>
                    <a:pt x="1" y="369"/>
                    <a:pt x="1" y="368"/>
                  </a:cubicBezTo>
                  <a:cubicBezTo>
                    <a:pt x="1" y="368"/>
                    <a:pt x="0" y="368"/>
                    <a:pt x="0" y="36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Freeform 70"/>
            <p:cNvSpPr>
              <a:spLocks/>
            </p:cNvSpPr>
            <p:nvPr/>
          </p:nvSpPr>
          <p:spPr bwMode="auto">
            <a:xfrm>
              <a:off x="8266113" y="4797426"/>
              <a:ext cx="930275" cy="901700"/>
            </a:xfrm>
            <a:custGeom>
              <a:avLst/>
              <a:gdLst>
                <a:gd name="T0" fmla="*/ 105 w 661"/>
                <a:gd name="T1" fmla="*/ 21 h 640"/>
                <a:gd name="T2" fmla="*/ 327 w 661"/>
                <a:gd name="T3" fmla="*/ 22 h 640"/>
                <a:gd name="T4" fmla="*/ 343 w 661"/>
                <a:gd name="T5" fmla="*/ 39 h 640"/>
                <a:gd name="T6" fmla="*/ 360 w 661"/>
                <a:gd name="T7" fmla="*/ 45 h 640"/>
                <a:gd name="T8" fmla="*/ 377 w 661"/>
                <a:gd name="T9" fmla="*/ 46 h 640"/>
                <a:gd name="T10" fmla="*/ 400 w 661"/>
                <a:gd name="T11" fmla="*/ 47 h 640"/>
                <a:gd name="T12" fmla="*/ 418 w 661"/>
                <a:gd name="T13" fmla="*/ 47 h 640"/>
                <a:gd name="T14" fmla="*/ 433 w 661"/>
                <a:gd name="T15" fmla="*/ 53 h 640"/>
                <a:gd name="T16" fmla="*/ 449 w 661"/>
                <a:gd name="T17" fmla="*/ 53 h 640"/>
                <a:gd name="T18" fmla="*/ 467 w 661"/>
                <a:gd name="T19" fmla="*/ 52 h 640"/>
                <a:gd name="T20" fmla="*/ 620 w 661"/>
                <a:gd name="T21" fmla="*/ 26 h 640"/>
                <a:gd name="T22" fmla="*/ 638 w 661"/>
                <a:gd name="T23" fmla="*/ 29 h 640"/>
                <a:gd name="T24" fmla="*/ 651 w 661"/>
                <a:gd name="T25" fmla="*/ 34 h 640"/>
                <a:gd name="T26" fmla="*/ 661 w 661"/>
                <a:gd name="T27" fmla="*/ 43 h 640"/>
                <a:gd name="T28" fmla="*/ 649 w 661"/>
                <a:gd name="T29" fmla="*/ 44 h 640"/>
                <a:gd name="T30" fmla="*/ 640 w 661"/>
                <a:gd name="T31" fmla="*/ 46 h 640"/>
                <a:gd name="T32" fmla="*/ 626 w 661"/>
                <a:gd name="T33" fmla="*/ 57 h 640"/>
                <a:gd name="T34" fmla="*/ 615 w 661"/>
                <a:gd name="T35" fmla="*/ 54 h 640"/>
                <a:gd name="T36" fmla="*/ 602 w 661"/>
                <a:gd name="T37" fmla="*/ 60 h 640"/>
                <a:gd name="T38" fmla="*/ 595 w 661"/>
                <a:gd name="T39" fmla="*/ 67 h 640"/>
                <a:gd name="T40" fmla="*/ 582 w 661"/>
                <a:gd name="T41" fmla="*/ 79 h 640"/>
                <a:gd name="T42" fmla="*/ 576 w 661"/>
                <a:gd name="T43" fmla="*/ 69 h 640"/>
                <a:gd name="T44" fmla="*/ 566 w 661"/>
                <a:gd name="T45" fmla="*/ 57 h 640"/>
                <a:gd name="T46" fmla="*/ 398 w 661"/>
                <a:gd name="T47" fmla="*/ 610 h 640"/>
                <a:gd name="T48" fmla="*/ 385 w 661"/>
                <a:gd name="T49" fmla="*/ 614 h 640"/>
                <a:gd name="T50" fmla="*/ 372 w 661"/>
                <a:gd name="T51" fmla="*/ 627 h 640"/>
                <a:gd name="T52" fmla="*/ 358 w 661"/>
                <a:gd name="T53" fmla="*/ 638 h 640"/>
                <a:gd name="T54" fmla="*/ 328 w 661"/>
                <a:gd name="T55" fmla="*/ 635 h 640"/>
                <a:gd name="T56" fmla="*/ 307 w 661"/>
                <a:gd name="T57" fmla="*/ 632 h 640"/>
                <a:gd name="T58" fmla="*/ 286 w 661"/>
                <a:gd name="T59" fmla="*/ 625 h 640"/>
                <a:gd name="T60" fmla="*/ 274 w 661"/>
                <a:gd name="T61" fmla="*/ 613 h 640"/>
                <a:gd name="T62" fmla="*/ 268 w 661"/>
                <a:gd name="T63" fmla="*/ 599 h 640"/>
                <a:gd name="T64" fmla="*/ 253 w 661"/>
                <a:gd name="T65" fmla="*/ 590 h 640"/>
                <a:gd name="T66" fmla="*/ 246 w 661"/>
                <a:gd name="T67" fmla="*/ 603 h 640"/>
                <a:gd name="T68" fmla="*/ 235 w 661"/>
                <a:gd name="T69" fmla="*/ 617 h 640"/>
                <a:gd name="T70" fmla="*/ 215 w 661"/>
                <a:gd name="T71" fmla="*/ 605 h 640"/>
                <a:gd name="T72" fmla="*/ 185 w 661"/>
                <a:gd name="T73" fmla="*/ 569 h 640"/>
                <a:gd name="T74" fmla="*/ 173 w 661"/>
                <a:gd name="T75" fmla="*/ 543 h 640"/>
                <a:gd name="T76" fmla="*/ 166 w 661"/>
                <a:gd name="T77" fmla="*/ 522 h 640"/>
                <a:gd name="T78" fmla="*/ 166 w 661"/>
                <a:gd name="T79" fmla="*/ 511 h 640"/>
                <a:gd name="T80" fmla="*/ 164 w 661"/>
                <a:gd name="T81" fmla="*/ 497 h 640"/>
                <a:gd name="T82" fmla="*/ 157 w 661"/>
                <a:gd name="T83" fmla="*/ 483 h 640"/>
                <a:gd name="T84" fmla="*/ 152 w 661"/>
                <a:gd name="T85" fmla="*/ 463 h 640"/>
                <a:gd name="T86" fmla="*/ 150 w 661"/>
                <a:gd name="T87" fmla="*/ 441 h 640"/>
                <a:gd name="T88" fmla="*/ 152 w 661"/>
                <a:gd name="T89" fmla="*/ 421 h 640"/>
                <a:gd name="T90" fmla="*/ 140 w 661"/>
                <a:gd name="T91" fmla="*/ 396 h 640"/>
                <a:gd name="T92" fmla="*/ 134 w 661"/>
                <a:gd name="T93" fmla="*/ 344 h 640"/>
                <a:gd name="T94" fmla="*/ 134 w 661"/>
                <a:gd name="T95" fmla="*/ 326 h 640"/>
                <a:gd name="T96" fmla="*/ 133 w 661"/>
                <a:gd name="T97" fmla="*/ 315 h 640"/>
                <a:gd name="T98" fmla="*/ 136 w 661"/>
                <a:gd name="T99" fmla="*/ 291 h 640"/>
                <a:gd name="T100" fmla="*/ 115 w 661"/>
                <a:gd name="T101" fmla="*/ 256 h 640"/>
                <a:gd name="T102" fmla="*/ 108 w 661"/>
                <a:gd name="T103" fmla="*/ 245 h 640"/>
                <a:gd name="T104" fmla="*/ 94 w 661"/>
                <a:gd name="T105" fmla="*/ 221 h 640"/>
                <a:gd name="T106" fmla="*/ 75 w 661"/>
                <a:gd name="T107" fmla="*/ 183 h 640"/>
                <a:gd name="T108" fmla="*/ 56 w 661"/>
                <a:gd name="T109" fmla="*/ 142 h 640"/>
                <a:gd name="T110" fmla="*/ 35 w 661"/>
                <a:gd name="T111" fmla="*/ 100 h 640"/>
                <a:gd name="T112" fmla="*/ 9 w 661"/>
                <a:gd name="T113" fmla="*/ 64 h 640"/>
                <a:gd name="T114" fmla="*/ 0 w 661"/>
                <a:gd name="T115" fmla="*/ 27 h 640"/>
                <a:gd name="T116" fmla="*/ 13 w 661"/>
                <a:gd name="T117" fmla="*/ 11 h 640"/>
                <a:gd name="T118" fmla="*/ 31 w 661"/>
                <a:gd name="T119" fmla="*/ 14 h 640"/>
                <a:gd name="T120" fmla="*/ 46 w 661"/>
                <a:gd name="T121" fmla="*/ 11 h 640"/>
                <a:gd name="T122" fmla="*/ 60 w 661"/>
                <a:gd name="T123" fmla="*/ 3 h 640"/>
                <a:gd name="T124" fmla="*/ 79 w 661"/>
                <a:gd name="T125" fmla="*/ 1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1" h="640">
                  <a:moveTo>
                    <a:pt x="86" y="4"/>
                  </a:moveTo>
                  <a:cubicBezTo>
                    <a:pt x="86" y="5"/>
                    <a:pt x="86" y="5"/>
                    <a:pt x="86" y="6"/>
                  </a:cubicBezTo>
                  <a:cubicBezTo>
                    <a:pt x="87" y="6"/>
                    <a:pt x="87" y="6"/>
                    <a:pt x="87" y="7"/>
                  </a:cubicBezTo>
                  <a:cubicBezTo>
                    <a:pt x="87" y="7"/>
                    <a:pt x="88" y="7"/>
                    <a:pt x="87" y="7"/>
                  </a:cubicBezTo>
                  <a:cubicBezTo>
                    <a:pt x="87" y="8"/>
                    <a:pt x="86" y="8"/>
                    <a:pt x="87" y="9"/>
                  </a:cubicBezTo>
                  <a:cubicBezTo>
                    <a:pt x="87" y="9"/>
                    <a:pt x="88" y="10"/>
                    <a:pt x="88" y="10"/>
                  </a:cubicBezTo>
                  <a:cubicBezTo>
                    <a:pt x="88" y="10"/>
                    <a:pt x="91" y="11"/>
                    <a:pt x="91" y="11"/>
                  </a:cubicBezTo>
                  <a:cubicBezTo>
                    <a:pt x="91" y="12"/>
                    <a:pt x="93" y="12"/>
                    <a:pt x="93" y="13"/>
                  </a:cubicBezTo>
                  <a:cubicBezTo>
                    <a:pt x="93" y="13"/>
                    <a:pt x="93" y="13"/>
                    <a:pt x="94" y="14"/>
                  </a:cubicBezTo>
                  <a:cubicBezTo>
                    <a:pt x="94" y="14"/>
                    <a:pt x="94" y="15"/>
                    <a:pt x="95" y="15"/>
                  </a:cubicBezTo>
                  <a:cubicBezTo>
                    <a:pt x="95" y="15"/>
                    <a:pt x="95" y="15"/>
                    <a:pt x="96" y="15"/>
                  </a:cubicBezTo>
                  <a:cubicBezTo>
                    <a:pt x="96" y="15"/>
                    <a:pt x="98" y="17"/>
                    <a:pt x="99" y="17"/>
                  </a:cubicBezTo>
                  <a:cubicBezTo>
                    <a:pt x="100" y="17"/>
                    <a:pt x="100" y="18"/>
                    <a:pt x="101" y="18"/>
                  </a:cubicBezTo>
                  <a:cubicBezTo>
                    <a:pt x="102" y="19"/>
                    <a:pt x="102" y="18"/>
                    <a:pt x="102" y="19"/>
                  </a:cubicBezTo>
                  <a:cubicBezTo>
                    <a:pt x="103" y="19"/>
                    <a:pt x="103" y="19"/>
                    <a:pt x="104" y="20"/>
                  </a:cubicBezTo>
                  <a:cubicBezTo>
                    <a:pt x="105" y="20"/>
                    <a:pt x="105" y="20"/>
                    <a:pt x="105" y="21"/>
                  </a:cubicBezTo>
                  <a:cubicBezTo>
                    <a:pt x="106" y="21"/>
                    <a:pt x="107" y="21"/>
                    <a:pt x="107" y="22"/>
                  </a:cubicBezTo>
                  <a:cubicBezTo>
                    <a:pt x="107" y="23"/>
                    <a:pt x="107" y="23"/>
                    <a:pt x="107" y="23"/>
                  </a:cubicBezTo>
                  <a:cubicBezTo>
                    <a:pt x="107" y="24"/>
                    <a:pt x="108" y="24"/>
                    <a:pt x="108" y="24"/>
                  </a:cubicBezTo>
                  <a:cubicBezTo>
                    <a:pt x="108" y="24"/>
                    <a:pt x="108" y="25"/>
                    <a:pt x="109" y="25"/>
                  </a:cubicBezTo>
                  <a:cubicBezTo>
                    <a:pt x="110" y="25"/>
                    <a:pt x="110" y="25"/>
                    <a:pt x="110" y="25"/>
                  </a:cubicBezTo>
                  <a:cubicBezTo>
                    <a:pt x="111" y="24"/>
                    <a:pt x="110" y="24"/>
                    <a:pt x="111" y="24"/>
                  </a:cubicBezTo>
                  <a:cubicBezTo>
                    <a:pt x="112" y="23"/>
                    <a:pt x="111" y="23"/>
                    <a:pt x="112" y="24"/>
                  </a:cubicBezTo>
                  <a:cubicBezTo>
                    <a:pt x="112" y="24"/>
                    <a:pt x="113" y="24"/>
                    <a:pt x="114" y="24"/>
                  </a:cubicBezTo>
                  <a:cubicBezTo>
                    <a:pt x="114" y="24"/>
                    <a:pt x="115" y="25"/>
                    <a:pt x="115" y="25"/>
                  </a:cubicBezTo>
                  <a:cubicBezTo>
                    <a:pt x="116" y="25"/>
                    <a:pt x="116" y="24"/>
                    <a:pt x="117" y="24"/>
                  </a:cubicBezTo>
                  <a:cubicBezTo>
                    <a:pt x="117" y="24"/>
                    <a:pt x="117" y="24"/>
                    <a:pt x="117" y="24"/>
                  </a:cubicBezTo>
                  <a:cubicBezTo>
                    <a:pt x="118" y="25"/>
                    <a:pt x="118" y="25"/>
                    <a:pt x="118" y="24"/>
                  </a:cubicBezTo>
                  <a:cubicBezTo>
                    <a:pt x="118" y="24"/>
                    <a:pt x="119" y="24"/>
                    <a:pt x="119" y="24"/>
                  </a:cubicBezTo>
                  <a:cubicBezTo>
                    <a:pt x="120" y="24"/>
                    <a:pt x="120" y="24"/>
                    <a:pt x="120" y="24"/>
                  </a:cubicBezTo>
                  <a:cubicBezTo>
                    <a:pt x="121" y="24"/>
                    <a:pt x="121" y="22"/>
                    <a:pt x="121" y="22"/>
                  </a:cubicBezTo>
                  <a:cubicBezTo>
                    <a:pt x="327" y="22"/>
                    <a:pt x="327" y="22"/>
                    <a:pt x="327" y="22"/>
                  </a:cubicBezTo>
                  <a:cubicBezTo>
                    <a:pt x="329" y="25"/>
                    <a:pt x="329" y="25"/>
                    <a:pt x="329" y="25"/>
                  </a:cubicBezTo>
                  <a:cubicBezTo>
                    <a:pt x="330" y="27"/>
                    <a:pt x="330" y="27"/>
                    <a:pt x="330" y="27"/>
                  </a:cubicBezTo>
                  <a:cubicBezTo>
                    <a:pt x="330" y="27"/>
                    <a:pt x="330" y="27"/>
                    <a:pt x="330" y="27"/>
                  </a:cubicBezTo>
                  <a:cubicBezTo>
                    <a:pt x="331" y="27"/>
                    <a:pt x="331" y="28"/>
                    <a:pt x="331" y="28"/>
                  </a:cubicBezTo>
                  <a:cubicBezTo>
                    <a:pt x="332" y="28"/>
                    <a:pt x="332" y="28"/>
                    <a:pt x="332" y="29"/>
                  </a:cubicBezTo>
                  <a:cubicBezTo>
                    <a:pt x="332" y="29"/>
                    <a:pt x="333" y="29"/>
                    <a:pt x="333" y="30"/>
                  </a:cubicBezTo>
                  <a:cubicBezTo>
                    <a:pt x="333" y="30"/>
                    <a:pt x="333" y="31"/>
                    <a:pt x="333" y="31"/>
                  </a:cubicBezTo>
                  <a:cubicBezTo>
                    <a:pt x="334" y="31"/>
                    <a:pt x="333" y="32"/>
                    <a:pt x="334" y="32"/>
                  </a:cubicBezTo>
                  <a:cubicBezTo>
                    <a:pt x="335" y="32"/>
                    <a:pt x="335" y="31"/>
                    <a:pt x="336" y="32"/>
                  </a:cubicBezTo>
                  <a:cubicBezTo>
                    <a:pt x="336" y="32"/>
                    <a:pt x="336" y="32"/>
                    <a:pt x="336" y="33"/>
                  </a:cubicBezTo>
                  <a:cubicBezTo>
                    <a:pt x="337" y="33"/>
                    <a:pt x="337" y="33"/>
                    <a:pt x="337" y="34"/>
                  </a:cubicBezTo>
                  <a:cubicBezTo>
                    <a:pt x="337" y="35"/>
                    <a:pt x="336" y="35"/>
                    <a:pt x="337" y="35"/>
                  </a:cubicBezTo>
                  <a:cubicBezTo>
                    <a:pt x="337" y="35"/>
                    <a:pt x="337" y="35"/>
                    <a:pt x="338" y="36"/>
                  </a:cubicBezTo>
                  <a:cubicBezTo>
                    <a:pt x="338" y="36"/>
                    <a:pt x="340" y="38"/>
                    <a:pt x="340" y="38"/>
                  </a:cubicBezTo>
                  <a:cubicBezTo>
                    <a:pt x="340" y="38"/>
                    <a:pt x="342" y="38"/>
                    <a:pt x="342" y="38"/>
                  </a:cubicBezTo>
                  <a:cubicBezTo>
                    <a:pt x="342" y="39"/>
                    <a:pt x="342" y="39"/>
                    <a:pt x="343" y="39"/>
                  </a:cubicBezTo>
                  <a:cubicBezTo>
                    <a:pt x="343" y="40"/>
                    <a:pt x="343" y="40"/>
                    <a:pt x="343" y="40"/>
                  </a:cubicBezTo>
                  <a:cubicBezTo>
                    <a:pt x="343" y="40"/>
                    <a:pt x="343" y="40"/>
                    <a:pt x="344" y="40"/>
                  </a:cubicBezTo>
                  <a:cubicBezTo>
                    <a:pt x="344" y="40"/>
                    <a:pt x="344" y="40"/>
                    <a:pt x="345" y="41"/>
                  </a:cubicBezTo>
                  <a:cubicBezTo>
                    <a:pt x="345" y="41"/>
                    <a:pt x="345" y="42"/>
                    <a:pt x="345" y="42"/>
                  </a:cubicBezTo>
                  <a:cubicBezTo>
                    <a:pt x="346" y="42"/>
                    <a:pt x="347" y="42"/>
                    <a:pt x="347" y="42"/>
                  </a:cubicBezTo>
                  <a:cubicBezTo>
                    <a:pt x="348" y="42"/>
                    <a:pt x="348" y="42"/>
                    <a:pt x="348" y="43"/>
                  </a:cubicBezTo>
                  <a:cubicBezTo>
                    <a:pt x="348" y="43"/>
                    <a:pt x="349" y="43"/>
                    <a:pt x="350" y="43"/>
                  </a:cubicBezTo>
                  <a:cubicBezTo>
                    <a:pt x="350" y="44"/>
                    <a:pt x="350" y="44"/>
                    <a:pt x="350" y="44"/>
                  </a:cubicBezTo>
                  <a:cubicBezTo>
                    <a:pt x="351" y="44"/>
                    <a:pt x="351" y="44"/>
                    <a:pt x="351" y="44"/>
                  </a:cubicBezTo>
                  <a:cubicBezTo>
                    <a:pt x="352" y="44"/>
                    <a:pt x="352" y="44"/>
                    <a:pt x="353" y="44"/>
                  </a:cubicBezTo>
                  <a:cubicBezTo>
                    <a:pt x="353" y="44"/>
                    <a:pt x="354" y="45"/>
                    <a:pt x="354" y="45"/>
                  </a:cubicBezTo>
                  <a:cubicBezTo>
                    <a:pt x="354" y="45"/>
                    <a:pt x="355" y="45"/>
                    <a:pt x="355" y="45"/>
                  </a:cubicBezTo>
                  <a:cubicBezTo>
                    <a:pt x="356" y="45"/>
                    <a:pt x="356" y="44"/>
                    <a:pt x="356" y="45"/>
                  </a:cubicBezTo>
                  <a:cubicBezTo>
                    <a:pt x="357" y="45"/>
                    <a:pt x="357" y="45"/>
                    <a:pt x="358" y="45"/>
                  </a:cubicBezTo>
                  <a:cubicBezTo>
                    <a:pt x="359" y="45"/>
                    <a:pt x="358" y="45"/>
                    <a:pt x="359" y="45"/>
                  </a:cubicBezTo>
                  <a:cubicBezTo>
                    <a:pt x="360" y="45"/>
                    <a:pt x="360" y="45"/>
                    <a:pt x="360" y="45"/>
                  </a:cubicBezTo>
                  <a:cubicBezTo>
                    <a:pt x="361" y="45"/>
                    <a:pt x="361" y="44"/>
                    <a:pt x="362" y="44"/>
                  </a:cubicBezTo>
                  <a:cubicBezTo>
                    <a:pt x="362" y="44"/>
                    <a:pt x="362" y="43"/>
                    <a:pt x="362" y="44"/>
                  </a:cubicBezTo>
                  <a:cubicBezTo>
                    <a:pt x="363" y="44"/>
                    <a:pt x="363" y="44"/>
                    <a:pt x="363" y="44"/>
                  </a:cubicBezTo>
                  <a:cubicBezTo>
                    <a:pt x="364" y="44"/>
                    <a:pt x="363" y="43"/>
                    <a:pt x="364" y="44"/>
                  </a:cubicBezTo>
                  <a:cubicBezTo>
                    <a:pt x="365" y="44"/>
                    <a:pt x="365" y="44"/>
                    <a:pt x="366" y="44"/>
                  </a:cubicBezTo>
                  <a:cubicBezTo>
                    <a:pt x="366" y="44"/>
                    <a:pt x="367" y="45"/>
                    <a:pt x="367" y="44"/>
                  </a:cubicBezTo>
                  <a:cubicBezTo>
                    <a:pt x="367" y="44"/>
                    <a:pt x="367" y="44"/>
                    <a:pt x="368" y="44"/>
                  </a:cubicBezTo>
                  <a:cubicBezTo>
                    <a:pt x="368" y="44"/>
                    <a:pt x="368" y="44"/>
                    <a:pt x="369" y="44"/>
                  </a:cubicBezTo>
                  <a:cubicBezTo>
                    <a:pt x="369" y="45"/>
                    <a:pt x="369" y="45"/>
                    <a:pt x="369" y="45"/>
                  </a:cubicBezTo>
                  <a:cubicBezTo>
                    <a:pt x="369" y="45"/>
                    <a:pt x="370" y="45"/>
                    <a:pt x="370" y="45"/>
                  </a:cubicBezTo>
                  <a:cubicBezTo>
                    <a:pt x="371" y="45"/>
                    <a:pt x="371" y="46"/>
                    <a:pt x="371" y="46"/>
                  </a:cubicBezTo>
                  <a:cubicBezTo>
                    <a:pt x="371" y="46"/>
                    <a:pt x="371" y="45"/>
                    <a:pt x="372" y="46"/>
                  </a:cubicBezTo>
                  <a:cubicBezTo>
                    <a:pt x="372" y="46"/>
                    <a:pt x="373" y="46"/>
                    <a:pt x="373" y="46"/>
                  </a:cubicBezTo>
                  <a:cubicBezTo>
                    <a:pt x="373" y="46"/>
                    <a:pt x="374" y="46"/>
                    <a:pt x="374" y="46"/>
                  </a:cubicBezTo>
                  <a:cubicBezTo>
                    <a:pt x="374" y="46"/>
                    <a:pt x="374" y="47"/>
                    <a:pt x="375" y="47"/>
                  </a:cubicBezTo>
                  <a:cubicBezTo>
                    <a:pt x="376" y="47"/>
                    <a:pt x="376" y="46"/>
                    <a:pt x="377" y="46"/>
                  </a:cubicBezTo>
                  <a:cubicBezTo>
                    <a:pt x="377" y="46"/>
                    <a:pt x="378" y="46"/>
                    <a:pt x="378" y="46"/>
                  </a:cubicBezTo>
                  <a:cubicBezTo>
                    <a:pt x="379" y="47"/>
                    <a:pt x="379" y="47"/>
                    <a:pt x="379" y="47"/>
                  </a:cubicBezTo>
                  <a:cubicBezTo>
                    <a:pt x="380" y="47"/>
                    <a:pt x="380" y="47"/>
                    <a:pt x="380" y="47"/>
                  </a:cubicBezTo>
                  <a:cubicBezTo>
                    <a:pt x="381" y="47"/>
                    <a:pt x="381" y="47"/>
                    <a:pt x="382" y="47"/>
                  </a:cubicBezTo>
                  <a:cubicBezTo>
                    <a:pt x="382" y="47"/>
                    <a:pt x="384" y="46"/>
                    <a:pt x="384" y="46"/>
                  </a:cubicBezTo>
                  <a:cubicBezTo>
                    <a:pt x="384" y="46"/>
                    <a:pt x="384" y="46"/>
                    <a:pt x="385" y="46"/>
                  </a:cubicBezTo>
                  <a:cubicBezTo>
                    <a:pt x="385" y="47"/>
                    <a:pt x="386" y="47"/>
                    <a:pt x="386" y="46"/>
                  </a:cubicBezTo>
                  <a:cubicBezTo>
                    <a:pt x="386" y="46"/>
                    <a:pt x="386" y="46"/>
                    <a:pt x="387" y="46"/>
                  </a:cubicBezTo>
                  <a:cubicBezTo>
                    <a:pt x="387" y="46"/>
                    <a:pt x="388" y="46"/>
                    <a:pt x="388" y="46"/>
                  </a:cubicBezTo>
                  <a:cubicBezTo>
                    <a:pt x="389" y="47"/>
                    <a:pt x="389" y="47"/>
                    <a:pt x="390" y="47"/>
                  </a:cubicBezTo>
                  <a:cubicBezTo>
                    <a:pt x="391" y="48"/>
                    <a:pt x="391" y="48"/>
                    <a:pt x="392" y="48"/>
                  </a:cubicBezTo>
                  <a:cubicBezTo>
                    <a:pt x="392" y="48"/>
                    <a:pt x="395" y="47"/>
                    <a:pt x="395" y="47"/>
                  </a:cubicBezTo>
                  <a:cubicBezTo>
                    <a:pt x="395" y="47"/>
                    <a:pt x="395" y="47"/>
                    <a:pt x="396" y="47"/>
                  </a:cubicBezTo>
                  <a:cubicBezTo>
                    <a:pt x="397" y="48"/>
                    <a:pt x="397" y="48"/>
                    <a:pt x="398" y="48"/>
                  </a:cubicBezTo>
                  <a:cubicBezTo>
                    <a:pt x="398" y="47"/>
                    <a:pt x="398" y="47"/>
                    <a:pt x="399" y="47"/>
                  </a:cubicBezTo>
                  <a:cubicBezTo>
                    <a:pt x="400" y="47"/>
                    <a:pt x="399" y="46"/>
                    <a:pt x="400" y="47"/>
                  </a:cubicBezTo>
                  <a:cubicBezTo>
                    <a:pt x="401" y="47"/>
                    <a:pt x="401" y="47"/>
                    <a:pt x="402" y="47"/>
                  </a:cubicBezTo>
                  <a:cubicBezTo>
                    <a:pt x="403" y="47"/>
                    <a:pt x="403" y="47"/>
                    <a:pt x="403" y="48"/>
                  </a:cubicBezTo>
                  <a:cubicBezTo>
                    <a:pt x="404" y="48"/>
                    <a:pt x="404" y="47"/>
                    <a:pt x="405" y="48"/>
                  </a:cubicBezTo>
                  <a:cubicBezTo>
                    <a:pt x="405" y="49"/>
                    <a:pt x="405" y="49"/>
                    <a:pt x="406" y="49"/>
                  </a:cubicBezTo>
                  <a:cubicBezTo>
                    <a:pt x="406" y="49"/>
                    <a:pt x="406" y="49"/>
                    <a:pt x="407" y="49"/>
                  </a:cubicBezTo>
                  <a:cubicBezTo>
                    <a:pt x="407" y="48"/>
                    <a:pt x="409" y="48"/>
                    <a:pt x="409" y="48"/>
                  </a:cubicBezTo>
                  <a:cubicBezTo>
                    <a:pt x="409" y="48"/>
                    <a:pt x="409" y="48"/>
                    <a:pt x="409" y="49"/>
                  </a:cubicBezTo>
                  <a:cubicBezTo>
                    <a:pt x="409" y="49"/>
                    <a:pt x="409" y="49"/>
                    <a:pt x="410" y="49"/>
                  </a:cubicBezTo>
                  <a:cubicBezTo>
                    <a:pt x="410" y="49"/>
                    <a:pt x="411" y="49"/>
                    <a:pt x="411" y="48"/>
                  </a:cubicBezTo>
                  <a:cubicBezTo>
                    <a:pt x="411" y="48"/>
                    <a:pt x="412" y="48"/>
                    <a:pt x="412" y="47"/>
                  </a:cubicBezTo>
                  <a:cubicBezTo>
                    <a:pt x="413" y="47"/>
                    <a:pt x="413" y="47"/>
                    <a:pt x="413" y="47"/>
                  </a:cubicBezTo>
                  <a:cubicBezTo>
                    <a:pt x="413" y="47"/>
                    <a:pt x="414" y="47"/>
                    <a:pt x="414" y="47"/>
                  </a:cubicBezTo>
                  <a:cubicBezTo>
                    <a:pt x="414" y="47"/>
                    <a:pt x="415" y="48"/>
                    <a:pt x="416" y="48"/>
                  </a:cubicBezTo>
                  <a:cubicBezTo>
                    <a:pt x="416" y="48"/>
                    <a:pt x="416" y="48"/>
                    <a:pt x="416" y="48"/>
                  </a:cubicBezTo>
                  <a:cubicBezTo>
                    <a:pt x="416" y="48"/>
                    <a:pt x="416" y="47"/>
                    <a:pt x="417" y="47"/>
                  </a:cubicBezTo>
                  <a:cubicBezTo>
                    <a:pt x="417" y="47"/>
                    <a:pt x="418" y="47"/>
                    <a:pt x="418" y="47"/>
                  </a:cubicBezTo>
                  <a:cubicBezTo>
                    <a:pt x="418" y="47"/>
                    <a:pt x="418" y="47"/>
                    <a:pt x="418" y="47"/>
                  </a:cubicBezTo>
                  <a:cubicBezTo>
                    <a:pt x="418" y="47"/>
                    <a:pt x="418" y="47"/>
                    <a:pt x="419" y="47"/>
                  </a:cubicBezTo>
                  <a:cubicBezTo>
                    <a:pt x="419" y="47"/>
                    <a:pt x="420" y="47"/>
                    <a:pt x="420" y="47"/>
                  </a:cubicBezTo>
                  <a:cubicBezTo>
                    <a:pt x="420" y="47"/>
                    <a:pt x="420" y="47"/>
                    <a:pt x="421" y="48"/>
                  </a:cubicBezTo>
                  <a:cubicBezTo>
                    <a:pt x="421" y="48"/>
                    <a:pt x="422" y="48"/>
                    <a:pt x="422" y="48"/>
                  </a:cubicBezTo>
                  <a:cubicBezTo>
                    <a:pt x="422" y="48"/>
                    <a:pt x="423" y="48"/>
                    <a:pt x="423" y="48"/>
                  </a:cubicBezTo>
                  <a:cubicBezTo>
                    <a:pt x="424" y="48"/>
                    <a:pt x="424" y="49"/>
                    <a:pt x="425" y="49"/>
                  </a:cubicBezTo>
                  <a:cubicBezTo>
                    <a:pt x="425" y="49"/>
                    <a:pt x="425" y="49"/>
                    <a:pt x="425" y="49"/>
                  </a:cubicBezTo>
                  <a:cubicBezTo>
                    <a:pt x="426" y="49"/>
                    <a:pt x="426" y="48"/>
                    <a:pt x="427" y="49"/>
                  </a:cubicBezTo>
                  <a:cubicBezTo>
                    <a:pt x="427" y="50"/>
                    <a:pt x="427" y="50"/>
                    <a:pt x="427" y="50"/>
                  </a:cubicBezTo>
                  <a:cubicBezTo>
                    <a:pt x="427" y="51"/>
                    <a:pt x="426" y="51"/>
                    <a:pt x="427" y="51"/>
                  </a:cubicBezTo>
                  <a:cubicBezTo>
                    <a:pt x="428" y="51"/>
                    <a:pt x="428" y="51"/>
                    <a:pt x="428" y="51"/>
                  </a:cubicBezTo>
                  <a:cubicBezTo>
                    <a:pt x="429" y="51"/>
                    <a:pt x="429" y="51"/>
                    <a:pt x="429" y="52"/>
                  </a:cubicBezTo>
                  <a:cubicBezTo>
                    <a:pt x="430" y="52"/>
                    <a:pt x="429" y="52"/>
                    <a:pt x="430" y="53"/>
                  </a:cubicBezTo>
                  <a:cubicBezTo>
                    <a:pt x="430" y="53"/>
                    <a:pt x="431" y="53"/>
                    <a:pt x="431" y="53"/>
                  </a:cubicBezTo>
                  <a:cubicBezTo>
                    <a:pt x="432" y="53"/>
                    <a:pt x="432" y="52"/>
                    <a:pt x="433" y="53"/>
                  </a:cubicBezTo>
                  <a:cubicBezTo>
                    <a:pt x="433" y="53"/>
                    <a:pt x="434" y="52"/>
                    <a:pt x="434" y="52"/>
                  </a:cubicBezTo>
                  <a:cubicBezTo>
                    <a:pt x="435" y="52"/>
                    <a:pt x="435" y="52"/>
                    <a:pt x="435" y="53"/>
                  </a:cubicBezTo>
                  <a:cubicBezTo>
                    <a:pt x="436" y="53"/>
                    <a:pt x="436" y="53"/>
                    <a:pt x="436" y="53"/>
                  </a:cubicBezTo>
                  <a:cubicBezTo>
                    <a:pt x="436" y="53"/>
                    <a:pt x="436" y="53"/>
                    <a:pt x="437" y="53"/>
                  </a:cubicBezTo>
                  <a:cubicBezTo>
                    <a:pt x="437" y="54"/>
                    <a:pt x="437" y="53"/>
                    <a:pt x="437" y="54"/>
                  </a:cubicBezTo>
                  <a:cubicBezTo>
                    <a:pt x="438" y="54"/>
                    <a:pt x="439" y="54"/>
                    <a:pt x="439" y="54"/>
                  </a:cubicBezTo>
                  <a:cubicBezTo>
                    <a:pt x="439" y="54"/>
                    <a:pt x="440" y="54"/>
                    <a:pt x="440" y="54"/>
                  </a:cubicBezTo>
                  <a:cubicBezTo>
                    <a:pt x="440" y="54"/>
                    <a:pt x="441" y="54"/>
                    <a:pt x="441" y="54"/>
                  </a:cubicBezTo>
                  <a:cubicBezTo>
                    <a:pt x="441" y="55"/>
                    <a:pt x="442" y="55"/>
                    <a:pt x="442" y="55"/>
                  </a:cubicBezTo>
                  <a:cubicBezTo>
                    <a:pt x="442" y="55"/>
                    <a:pt x="442" y="54"/>
                    <a:pt x="443" y="55"/>
                  </a:cubicBezTo>
                  <a:cubicBezTo>
                    <a:pt x="443" y="55"/>
                    <a:pt x="443" y="55"/>
                    <a:pt x="443" y="55"/>
                  </a:cubicBezTo>
                  <a:cubicBezTo>
                    <a:pt x="444" y="55"/>
                    <a:pt x="444" y="55"/>
                    <a:pt x="445" y="55"/>
                  </a:cubicBezTo>
                  <a:cubicBezTo>
                    <a:pt x="445" y="55"/>
                    <a:pt x="445" y="55"/>
                    <a:pt x="446" y="55"/>
                  </a:cubicBezTo>
                  <a:cubicBezTo>
                    <a:pt x="446" y="55"/>
                    <a:pt x="446" y="55"/>
                    <a:pt x="446" y="54"/>
                  </a:cubicBezTo>
                  <a:cubicBezTo>
                    <a:pt x="447" y="54"/>
                    <a:pt x="446" y="53"/>
                    <a:pt x="447" y="53"/>
                  </a:cubicBezTo>
                  <a:cubicBezTo>
                    <a:pt x="448" y="53"/>
                    <a:pt x="449" y="53"/>
                    <a:pt x="449" y="53"/>
                  </a:cubicBezTo>
                  <a:cubicBezTo>
                    <a:pt x="450" y="53"/>
                    <a:pt x="450" y="53"/>
                    <a:pt x="450" y="52"/>
                  </a:cubicBezTo>
                  <a:cubicBezTo>
                    <a:pt x="451" y="52"/>
                    <a:pt x="451" y="52"/>
                    <a:pt x="451" y="52"/>
                  </a:cubicBezTo>
                  <a:cubicBezTo>
                    <a:pt x="451" y="52"/>
                    <a:pt x="452" y="51"/>
                    <a:pt x="452" y="51"/>
                  </a:cubicBezTo>
                  <a:cubicBezTo>
                    <a:pt x="452" y="51"/>
                    <a:pt x="453" y="51"/>
                    <a:pt x="453" y="51"/>
                  </a:cubicBezTo>
                  <a:cubicBezTo>
                    <a:pt x="453" y="51"/>
                    <a:pt x="453" y="51"/>
                    <a:pt x="454" y="51"/>
                  </a:cubicBezTo>
                  <a:cubicBezTo>
                    <a:pt x="455" y="51"/>
                    <a:pt x="454" y="51"/>
                    <a:pt x="455" y="51"/>
                  </a:cubicBezTo>
                  <a:cubicBezTo>
                    <a:pt x="456" y="51"/>
                    <a:pt x="456" y="50"/>
                    <a:pt x="456" y="51"/>
                  </a:cubicBezTo>
                  <a:cubicBezTo>
                    <a:pt x="457" y="51"/>
                    <a:pt x="457" y="51"/>
                    <a:pt x="457" y="51"/>
                  </a:cubicBezTo>
                  <a:cubicBezTo>
                    <a:pt x="458" y="50"/>
                    <a:pt x="458" y="50"/>
                    <a:pt x="458" y="50"/>
                  </a:cubicBezTo>
                  <a:cubicBezTo>
                    <a:pt x="459" y="50"/>
                    <a:pt x="459" y="50"/>
                    <a:pt x="460" y="50"/>
                  </a:cubicBezTo>
                  <a:cubicBezTo>
                    <a:pt x="461" y="50"/>
                    <a:pt x="460" y="50"/>
                    <a:pt x="461" y="50"/>
                  </a:cubicBezTo>
                  <a:cubicBezTo>
                    <a:pt x="461" y="50"/>
                    <a:pt x="462" y="50"/>
                    <a:pt x="463" y="50"/>
                  </a:cubicBezTo>
                  <a:cubicBezTo>
                    <a:pt x="463" y="50"/>
                    <a:pt x="464" y="50"/>
                    <a:pt x="464" y="50"/>
                  </a:cubicBezTo>
                  <a:cubicBezTo>
                    <a:pt x="464" y="51"/>
                    <a:pt x="464" y="51"/>
                    <a:pt x="465" y="51"/>
                  </a:cubicBezTo>
                  <a:cubicBezTo>
                    <a:pt x="465" y="52"/>
                    <a:pt x="465" y="52"/>
                    <a:pt x="466" y="52"/>
                  </a:cubicBezTo>
                  <a:cubicBezTo>
                    <a:pt x="466" y="52"/>
                    <a:pt x="467" y="52"/>
                    <a:pt x="467" y="52"/>
                  </a:cubicBezTo>
                  <a:cubicBezTo>
                    <a:pt x="468" y="52"/>
                    <a:pt x="468" y="53"/>
                    <a:pt x="468" y="53"/>
                  </a:cubicBezTo>
                  <a:cubicBezTo>
                    <a:pt x="468" y="53"/>
                    <a:pt x="469" y="52"/>
                    <a:pt x="469" y="53"/>
                  </a:cubicBezTo>
                  <a:cubicBezTo>
                    <a:pt x="469" y="53"/>
                    <a:pt x="470" y="52"/>
                    <a:pt x="470" y="52"/>
                  </a:cubicBezTo>
                  <a:cubicBezTo>
                    <a:pt x="471" y="53"/>
                    <a:pt x="471" y="52"/>
                    <a:pt x="471" y="53"/>
                  </a:cubicBezTo>
                  <a:cubicBezTo>
                    <a:pt x="471" y="54"/>
                    <a:pt x="471" y="54"/>
                    <a:pt x="471" y="54"/>
                  </a:cubicBezTo>
                  <a:cubicBezTo>
                    <a:pt x="472" y="54"/>
                    <a:pt x="472" y="54"/>
                    <a:pt x="473" y="54"/>
                  </a:cubicBezTo>
                  <a:cubicBezTo>
                    <a:pt x="473" y="54"/>
                    <a:pt x="474" y="54"/>
                    <a:pt x="474" y="54"/>
                  </a:cubicBezTo>
                  <a:cubicBezTo>
                    <a:pt x="474" y="55"/>
                    <a:pt x="477" y="54"/>
                    <a:pt x="477" y="54"/>
                  </a:cubicBezTo>
                  <a:cubicBezTo>
                    <a:pt x="572" y="35"/>
                    <a:pt x="572" y="35"/>
                    <a:pt x="572" y="35"/>
                  </a:cubicBezTo>
                  <a:cubicBezTo>
                    <a:pt x="612" y="26"/>
                    <a:pt x="612" y="26"/>
                    <a:pt x="612" y="26"/>
                  </a:cubicBezTo>
                  <a:cubicBezTo>
                    <a:pt x="612" y="28"/>
                    <a:pt x="612" y="28"/>
                    <a:pt x="612" y="28"/>
                  </a:cubicBezTo>
                  <a:cubicBezTo>
                    <a:pt x="612" y="28"/>
                    <a:pt x="613" y="27"/>
                    <a:pt x="614" y="27"/>
                  </a:cubicBezTo>
                  <a:cubicBezTo>
                    <a:pt x="614" y="27"/>
                    <a:pt x="615" y="27"/>
                    <a:pt x="615" y="27"/>
                  </a:cubicBezTo>
                  <a:cubicBezTo>
                    <a:pt x="615" y="27"/>
                    <a:pt x="616" y="27"/>
                    <a:pt x="616" y="27"/>
                  </a:cubicBezTo>
                  <a:cubicBezTo>
                    <a:pt x="617" y="27"/>
                    <a:pt x="618" y="27"/>
                    <a:pt x="618" y="26"/>
                  </a:cubicBezTo>
                  <a:cubicBezTo>
                    <a:pt x="619" y="26"/>
                    <a:pt x="619" y="26"/>
                    <a:pt x="620" y="26"/>
                  </a:cubicBezTo>
                  <a:cubicBezTo>
                    <a:pt x="621" y="27"/>
                    <a:pt x="622" y="27"/>
                    <a:pt x="622" y="27"/>
                  </a:cubicBezTo>
                  <a:cubicBezTo>
                    <a:pt x="622" y="27"/>
                    <a:pt x="623" y="27"/>
                    <a:pt x="623" y="28"/>
                  </a:cubicBezTo>
                  <a:cubicBezTo>
                    <a:pt x="624" y="28"/>
                    <a:pt x="624" y="28"/>
                    <a:pt x="624" y="28"/>
                  </a:cubicBezTo>
                  <a:cubicBezTo>
                    <a:pt x="625" y="28"/>
                    <a:pt x="625" y="28"/>
                    <a:pt x="625" y="28"/>
                  </a:cubicBezTo>
                  <a:cubicBezTo>
                    <a:pt x="626" y="28"/>
                    <a:pt x="627" y="29"/>
                    <a:pt x="627" y="29"/>
                  </a:cubicBezTo>
                  <a:cubicBezTo>
                    <a:pt x="627" y="29"/>
                    <a:pt x="626" y="29"/>
                    <a:pt x="627" y="29"/>
                  </a:cubicBezTo>
                  <a:cubicBezTo>
                    <a:pt x="627" y="30"/>
                    <a:pt x="628" y="29"/>
                    <a:pt x="628" y="29"/>
                  </a:cubicBezTo>
                  <a:cubicBezTo>
                    <a:pt x="629" y="30"/>
                    <a:pt x="629" y="29"/>
                    <a:pt x="629" y="29"/>
                  </a:cubicBezTo>
                  <a:cubicBezTo>
                    <a:pt x="630" y="29"/>
                    <a:pt x="630" y="29"/>
                    <a:pt x="630" y="29"/>
                  </a:cubicBezTo>
                  <a:cubicBezTo>
                    <a:pt x="630" y="29"/>
                    <a:pt x="631" y="29"/>
                    <a:pt x="631" y="29"/>
                  </a:cubicBezTo>
                  <a:cubicBezTo>
                    <a:pt x="631" y="28"/>
                    <a:pt x="630" y="28"/>
                    <a:pt x="631" y="28"/>
                  </a:cubicBezTo>
                  <a:cubicBezTo>
                    <a:pt x="632" y="27"/>
                    <a:pt x="633" y="27"/>
                    <a:pt x="634" y="28"/>
                  </a:cubicBezTo>
                  <a:cubicBezTo>
                    <a:pt x="634" y="28"/>
                    <a:pt x="635" y="28"/>
                    <a:pt x="635" y="28"/>
                  </a:cubicBezTo>
                  <a:cubicBezTo>
                    <a:pt x="636" y="28"/>
                    <a:pt x="636" y="28"/>
                    <a:pt x="636" y="28"/>
                  </a:cubicBezTo>
                  <a:cubicBezTo>
                    <a:pt x="637" y="29"/>
                    <a:pt x="637" y="28"/>
                    <a:pt x="637" y="28"/>
                  </a:cubicBezTo>
                  <a:cubicBezTo>
                    <a:pt x="637" y="28"/>
                    <a:pt x="638" y="29"/>
                    <a:pt x="638" y="29"/>
                  </a:cubicBezTo>
                  <a:cubicBezTo>
                    <a:pt x="638" y="29"/>
                    <a:pt x="638" y="30"/>
                    <a:pt x="638" y="30"/>
                  </a:cubicBezTo>
                  <a:cubicBezTo>
                    <a:pt x="639" y="30"/>
                    <a:pt x="639" y="29"/>
                    <a:pt x="639" y="29"/>
                  </a:cubicBezTo>
                  <a:cubicBezTo>
                    <a:pt x="640" y="29"/>
                    <a:pt x="640" y="28"/>
                    <a:pt x="640" y="29"/>
                  </a:cubicBezTo>
                  <a:cubicBezTo>
                    <a:pt x="641" y="29"/>
                    <a:pt x="641" y="29"/>
                    <a:pt x="641" y="29"/>
                  </a:cubicBezTo>
                  <a:cubicBezTo>
                    <a:pt x="642" y="30"/>
                    <a:pt x="642" y="29"/>
                    <a:pt x="642" y="29"/>
                  </a:cubicBezTo>
                  <a:cubicBezTo>
                    <a:pt x="643" y="29"/>
                    <a:pt x="643" y="30"/>
                    <a:pt x="643" y="30"/>
                  </a:cubicBezTo>
                  <a:cubicBezTo>
                    <a:pt x="643" y="30"/>
                    <a:pt x="645" y="31"/>
                    <a:pt x="645" y="31"/>
                  </a:cubicBezTo>
                  <a:cubicBezTo>
                    <a:pt x="645" y="30"/>
                    <a:pt x="645" y="30"/>
                    <a:pt x="646" y="31"/>
                  </a:cubicBezTo>
                  <a:cubicBezTo>
                    <a:pt x="646" y="31"/>
                    <a:pt x="646" y="31"/>
                    <a:pt x="646" y="31"/>
                  </a:cubicBezTo>
                  <a:cubicBezTo>
                    <a:pt x="646" y="31"/>
                    <a:pt x="646" y="31"/>
                    <a:pt x="647" y="31"/>
                  </a:cubicBezTo>
                  <a:cubicBezTo>
                    <a:pt x="647" y="31"/>
                    <a:pt x="647" y="31"/>
                    <a:pt x="647" y="31"/>
                  </a:cubicBezTo>
                  <a:cubicBezTo>
                    <a:pt x="648" y="32"/>
                    <a:pt x="647" y="32"/>
                    <a:pt x="648" y="32"/>
                  </a:cubicBezTo>
                  <a:cubicBezTo>
                    <a:pt x="649" y="33"/>
                    <a:pt x="649" y="32"/>
                    <a:pt x="649" y="32"/>
                  </a:cubicBezTo>
                  <a:cubicBezTo>
                    <a:pt x="650" y="32"/>
                    <a:pt x="650" y="32"/>
                    <a:pt x="650" y="32"/>
                  </a:cubicBezTo>
                  <a:cubicBezTo>
                    <a:pt x="650" y="33"/>
                    <a:pt x="650" y="33"/>
                    <a:pt x="650" y="33"/>
                  </a:cubicBezTo>
                  <a:cubicBezTo>
                    <a:pt x="650" y="34"/>
                    <a:pt x="651" y="34"/>
                    <a:pt x="651" y="34"/>
                  </a:cubicBezTo>
                  <a:cubicBezTo>
                    <a:pt x="651" y="34"/>
                    <a:pt x="651" y="34"/>
                    <a:pt x="651" y="34"/>
                  </a:cubicBezTo>
                  <a:cubicBezTo>
                    <a:pt x="652" y="34"/>
                    <a:pt x="652" y="34"/>
                    <a:pt x="652" y="35"/>
                  </a:cubicBezTo>
                  <a:cubicBezTo>
                    <a:pt x="652" y="35"/>
                    <a:pt x="652" y="36"/>
                    <a:pt x="653" y="36"/>
                  </a:cubicBezTo>
                  <a:cubicBezTo>
                    <a:pt x="653" y="36"/>
                    <a:pt x="653" y="36"/>
                    <a:pt x="653" y="36"/>
                  </a:cubicBezTo>
                  <a:cubicBezTo>
                    <a:pt x="653" y="37"/>
                    <a:pt x="653" y="37"/>
                    <a:pt x="653" y="37"/>
                  </a:cubicBezTo>
                  <a:cubicBezTo>
                    <a:pt x="653" y="38"/>
                    <a:pt x="653" y="38"/>
                    <a:pt x="653" y="38"/>
                  </a:cubicBezTo>
                  <a:cubicBezTo>
                    <a:pt x="653" y="38"/>
                    <a:pt x="654" y="38"/>
                    <a:pt x="654" y="38"/>
                  </a:cubicBezTo>
                  <a:cubicBezTo>
                    <a:pt x="654" y="38"/>
                    <a:pt x="655" y="38"/>
                    <a:pt x="655" y="38"/>
                  </a:cubicBezTo>
                  <a:cubicBezTo>
                    <a:pt x="655" y="38"/>
                    <a:pt x="655" y="38"/>
                    <a:pt x="655" y="39"/>
                  </a:cubicBezTo>
                  <a:cubicBezTo>
                    <a:pt x="655" y="39"/>
                    <a:pt x="655" y="38"/>
                    <a:pt x="656" y="39"/>
                  </a:cubicBezTo>
                  <a:cubicBezTo>
                    <a:pt x="656" y="39"/>
                    <a:pt x="656" y="40"/>
                    <a:pt x="656" y="40"/>
                  </a:cubicBezTo>
                  <a:cubicBezTo>
                    <a:pt x="656" y="40"/>
                    <a:pt x="656" y="40"/>
                    <a:pt x="656" y="40"/>
                  </a:cubicBezTo>
                  <a:cubicBezTo>
                    <a:pt x="656" y="41"/>
                    <a:pt x="657" y="41"/>
                    <a:pt x="657" y="41"/>
                  </a:cubicBezTo>
                  <a:cubicBezTo>
                    <a:pt x="657" y="41"/>
                    <a:pt x="658" y="42"/>
                    <a:pt x="659" y="42"/>
                  </a:cubicBezTo>
                  <a:cubicBezTo>
                    <a:pt x="659" y="41"/>
                    <a:pt x="660" y="42"/>
                    <a:pt x="660" y="42"/>
                  </a:cubicBezTo>
                  <a:cubicBezTo>
                    <a:pt x="660" y="42"/>
                    <a:pt x="661" y="43"/>
                    <a:pt x="661" y="43"/>
                  </a:cubicBezTo>
                  <a:cubicBezTo>
                    <a:pt x="661" y="43"/>
                    <a:pt x="661" y="43"/>
                    <a:pt x="660" y="43"/>
                  </a:cubicBezTo>
                  <a:cubicBezTo>
                    <a:pt x="659" y="43"/>
                    <a:pt x="659" y="43"/>
                    <a:pt x="658" y="43"/>
                  </a:cubicBezTo>
                  <a:cubicBezTo>
                    <a:pt x="658" y="42"/>
                    <a:pt x="657" y="42"/>
                    <a:pt x="657" y="42"/>
                  </a:cubicBezTo>
                  <a:cubicBezTo>
                    <a:pt x="657" y="42"/>
                    <a:pt x="656" y="42"/>
                    <a:pt x="656" y="42"/>
                  </a:cubicBezTo>
                  <a:cubicBezTo>
                    <a:pt x="656" y="43"/>
                    <a:pt x="656" y="44"/>
                    <a:pt x="656" y="44"/>
                  </a:cubicBezTo>
                  <a:cubicBezTo>
                    <a:pt x="655" y="44"/>
                    <a:pt x="655" y="44"/>
                    <a:pt x="655" y="44"/>
                  </a:cubicBezTo>
                  <a:cubicBezTo>
                    <a:pt x="655" y="44"/>
                    <a:pt x="655" y="43"/>
                    <a:pt x="654" y="43"/>
                  </a:cubicBezTo>
                  <a:cubicBezTo>
                    <a:pt x="654" y="44"/>
                    <a:pt x="655" y="44"/>
                    <a:pt x="654" y="44"/>
                  </a:cubicBezTo>
                  <a:cubicBezTo>
                    <a:pt x="654" y="44"/>
                    <a:pt x="653" y="45"/>
                    <a:pt x="653" y="45"/>
                  </a:cubicBezTo>
                  <a:cubicBezTo>
                    <a:pt x="652" y="45"/>
                    <a:pt x="652" y="45"/>
                    <a:pt x="651" y="45"/>
                  </a:cubicBezTo>
                  <a:cubicBezTo>
                    <a:pt x="651" y="45"/>
                    <a:pt x="651" y="45"/>
                    <a:pt x="651" y="45"/>
                  </a:cubicBezTo>
                  <a:cubicBezTo>
                    <a:pt x="651" y="44"/>
                    <a:pt x="652" y="44"/>
                    <a:pt x="651" y="44"/>
                  </a:cubicBezTo>
                  <a:cubicBezTo>
                    <a:pt x="651" y="44"/>
                    <a:pt x="650" y="44"/>
                    <a:pt x="650" y="44"/>
                  </a:cubicBezTo>
                  <a:cubicBezTo>
                    <a:pt x="650" y="44"/>
                    <a:pt x="650" y="45"/>
                    <a:pt x="649" y="45"/>
                  </a:cubicBezTo>
                  <a:cubicBezTo>
                    <a:pt x="649" y="45"/>
                    <a:pt x="649" y="45"/>
                    <a:pt x="649" y="45"/>
                  </a:cubicBezTo>
                  <a:cubicBezTo>
                    <a:pt x="649" y="45"/>
                    <a:pt x="649" y="44"/>
                    <a:pt x="649" y="44"/>
                  </a:cubicBezTo>
                  <a:cubicBezTo>
                    <a:pt x="649" y="44"/>
                    <a:pt x="648" y="44"/>
                    <a:pt x="648" y="44"/>
                  </a:cubicBezTo>
                  <a:cubicBezTo>
                    <a:pt x="648" y="45"/>
                    <a:pt x="648" y="45"/>
                    <a:pt x="648" y="45"/>
                  </a:cubicBezTo>
                  <a:cubicBezTo>
                    <a:pt x="647" y="45"/>
                    <a:pt x="647" y="45"/>
                    <a:pt x="647" y="44"/>
                  </a:cubicBezTo>
                  <a:cubicBezTo>
                    <a:pt x="647" y="44"/>
                    <a:pt x="647" y="44"/>
                    <a:pt x="647" y="44"/>
                  </a:cubicBezTo>
                  <a:cubicBezTo>
                    <a:pt x="647" y="44"/>
                    <a:pt x="646" y="44"/>
                    <a:pt x="647" y="44"/>
                  </a:cubicBezTo>
                  <a:cubicBezTo>
                    <a:pt x="647" y="43"/>
                    <a:pt x="647" y="43"/>
                    <a:pt x="647" y="43"/>
                  </a:cubicBezTo>
                  <a:cubicBezTo>
                    <a:pt x="647" y="43"/>
                    <a:pt x="647" y="43"/>
                    <a:pt x="647" y="43"/>
                  </a:cubicBezTo>
                  <a:cubicBezTo>
                    <a:pt x="647" y="43"/>
                    <a:pt x="647" y="42"/>
                    <a:pt x="646" y="43"/>
                  </a:cubicBezTo>
                  <a:cubicBezTo>
                    <a:pt x="646" y="43"/>
                    <a:pt x="646" y="43"/>
                    <a:pt x="646" y="44"/>
                  </a:cubicBezTo>
                  <a:cubicBezTo>
                    <a:pt x="645" y="44"/>
                    <a:pt x="645" y="45"/>
                    <a:pt x="645" y="44"/>
                  </a:cubicBezTo>
                  <a:cubicBezTo>
                    <a:pt x="644" y="44"/>
                    <a:pt x="645" y="44"/>
                    <a:pt x="644" y="44"/>
                  </a:cubicBezTo>
                  <a:cubicBezTo>
                    <a:pt x="644" y="44"/>
                    <a:pt x="644" y="43"/>
                    <a:pt x="644" y="44"/>
                  </a:cubicBezTo>
                  <a:cubicBezTo>
                    <a:pt x="644" y="44"/>
                    <a:pt x="644" y="44"/>
                    <a:pt x="644" y="45"/>
                  </a:cubicBezTo>
                  <a:cubicBezTo>
                    <a:pt x="643" y="45"/>
                    <a:pt x="642" y="45"/>
                    <a:pt x="642" y="45"/>
                  </a:cubicBezTo>
                  <a:cubicBezTo>
                    <a:pt x="642" y="45"/>
                    <a:pt x="642" y="46"/>
                    <a:pt x="641" y="46"/>
                  </a:cubicBezTo>
                  <a:cubicBezTo>
                    <a:pt x="640" y="46"/>
                    <a:pt x="640" y="45"/>
                    <a:pt x="640" y="46"/>
                  </a:cubicBezTo>
                  <a:cubicBezTo>
                    <a:pt x="640" y="46"/>
                    <a:pt x="640" y="45"/>
                    <a:pt x="639" y="46"/>
                  </a:cubicBezTo>
                  <a:cubicBezTo>
                    <a:pt x="639" y="46"/>
                    <a:pt x="639" y="47"/>
                    <a:pt x="638" y="47"/>
                  </a:cubicBezTo>
                  <a:cubicBezTo>
                    <a:pt x="638" y="47"/>
                    <a:pt x="637" y="47"/>
                    <a:pt x="637" y="47"/>
                  </a:cubicBezTo>
                  <a:cubicBezTo>
                    <a:pt x="636" y="48"/>
                    <a:pt x="637" y="48"/>
                    <a:pt x="636" y="48"/>
                  </a:cubicBezTo>
                  <a:cubicBezTo>
                    <a:pt x="635" y="48"/>
                    <a:pt x="636" y="48"/>
                    <a:pt x="635" y="49"/>
                  </a:cubicBezTo>
                  <a:cubicBezTo>
                    <a:pt x="635" y="49"/>
                    <a:pt x="634" y="49"/>
                    <a:pt x="634" y="50"/>
                  </a:cubicBezTo>
                  <a:cubicBezTo>
                    <a:pt x="634" y="50"/>
                    <a:pt x="633" y="50"/>
                    <a:pt x="633" y="50"/>
                  </a:cubicBezTo>
                  <a:cubicBezTo>
                    <a:pt x="633" y="50"/>
                    <a:pt x="633" y="51"/>
                    <a:pt x="632" y="51"/>
                  </a:cubicBezTo>
                  <a:cubicBezTo>
                    <a:pt x="632" y="51"/>
                    <a:pt x="632" y="51"/>
                    <a:pt x="632" y="52"/>
                  </a:cubicBezTo>
                  <a:cubicBezTo>
                    <a:pt x="631" y="53"/>
                    <a:pt x="631" y="53"/>
                    <a:pt x="630" y="54"/>
                  </a:cubicBezTo>
                  <a:cubicBezTo>
                    <a:pt x="630" y="54"/>
                    <a:pt x="629" y="55"/>
                    <a:pt x="629" y="55"/>
                  </a:cubicBezTo>
                  <a:cubicBezTo>
                    <a:pt x="629" y="55"/>
                    <a:pt x="629" y="56"/>
                    <a:pt x="629" y="56"/>
                  </a:cubicBezTo>
                  <a:cubicBezTo>
                    <a:pt x="629" y="56"/>
                    <a:pt x="627" y="58"/>
                    <a:pt x="627" y="58"/>
                  </a:cubicBezTo>
                  <a:cubicBezTo>
                    <a:pt x="627" y="58"/>
                    <a:pt x="628" y="57"/>
                    <a:pt x="627" y="57"/>
                  </a:cubicBezTo>
                  <a:cubicBezTo>
                    <a:pt x="627" y="57"/>
                    <a:pt x="627" y="57"/>
                    <a:pt x="627" y="57"/>
                  </a:cubicBezTo>
                  <a:cubicBezTo>
                    <a:pt x="626" y="57"/>
                    <a:pt x="626" y="58"/>
                    <a:pt x="626" y="57"/>
                  </a:cubicBezTo>
                  <a:cubicBezTo>
                    <a:pt x="625" y="56"/>
                    <a:pt x="625" y="56"/>
                    <a:pt x="625" y="56"/>
                  </a:cubicBezTo>
                  <a:cubicBezTo>
                    <a:pt x="625" y="56"/>
                    <a:pt x="624" y="57"/>
                    <a:pt x="624" y="57"/>
                  </a:cubicBezTo>
                  <a:cubicBezTo>
                    <a:pt x="624" y="57"/>
                    <a:pt x="623" y="57"/>
                    <a:pt x="623" y="56"/>
                  </a:cubicBezTo>
                  <a:cubicBezTo>
                    <a:pt x="623" y="56"/>
                    <a:pt x="623" y="56"/>
                    <a:pt x="623" y="56"/>
                  </a:cubicBezTo>
                  <a:cubicBezTo>
                    <a:pt x="623" y="55"/>
                    <a:pt x="624" y="55"/>
                    <a:pt x="623" y="55"/>
                  </a:cubicBezTo>
                  <a:cubicBezTo>
                    <a:pt x="623" y="54"/>
                    <a:pt x="624" y="54"/>
                    <a:pt x="623" y="54"/>
                  </a:cubicBezTo>
                  <a:cubicBezTo>
                    <a:pt x="622" y="53"/>
                    <a:pt x="622" y="53"/>
                    <a:pt x="621" y="53"/>
                  </a:cubicBezTo>
                  <a:cubicBezTo>
                    <a:pt x="621" y="52"/>
                    <a:pt x="621" y="53"/>
                    <a:pt x="621" y="52"/>
                  </a:cubicBezTo>
                  <a:cubicBezTo>
                    <a:pt x="621" y="52"/>
                    <a:pt x="621" y="52"/>
                    <a:pt x="620" y="51"/>
                  </a:cubicBezTo>
                  <a:cubicBezTo>
                    <a:pt x="620" y="51"/>
                    <a:pt x="621" y="51"/>
                    <a:pt x="620" y="51"/>
                  </a:cubicBezTo>
                  <a:cubicBezTo>
                    <a:pt x="619" y="51"/>
                    <a:pt x="619" y="51"/>
                    <a:pt x="619" y="51"/>
                  </a:cubicBezTo>
                  <a:cubicBezTo>
                    <a:pt x="619" y="51"/>
                    <a:pt x="618" y="50"/>
                    <a:pt x="618" y="50"/>
                  </a:cubicBezTo>
                  <a:cubicBezTo>
                    <a:pt x="617" y="51"/>
                    <a:pt x="617" y="51"/>
                    <a:pt x="617" y="51"/>
                  </a:cubicBezTo>
                  <a:cubicBezTo>
                    <a:pt x="617" y="51"/>
                    <a:pt x="616" y="52"/>
                    <a:pt x="616" y="52"/>
                  </a:cubicBezTo>
                  <a:cubicBezTo>
                    <a:pt x="615" y="52"/>
                    <a:pt x="616" y="54"/>
                    <a:pt x="615" y="54"/>
                  </a:cubicBezTo>
                  <a:cubicBezTo>
                    <a:pt x="615" y="54"/>
                    <a:pt x="615" y="54"/>
                    <a:pt x="615" y="54"/>
                  </a:cubicBezTo>
                  <a:cubicBezTo>
                    <a:pt x="614" y="54"/>
                    <a:pt x="614" y="54"/>
                    <a:pt x="614" y="54"/>
                  </a:cubicBezTo>
                  <a:cubicBezTo>
                    <a:pt x="614" y="55"/>
                    <a:pt x="615" y="56"/>
                    <a:pt x="614" y="56"/>
                  </a:cubicBezTo>
                  <a:cubicBezTo>
                    <a:pt x="613" y="56"/>
                    <a:pt x="613" y="55"/>
                    <a:pt x="613" y="55"/>
                  </a:cubicBezTo>
                  <a:cubicBezTo>
                    <a:pt x="613" y="54"/>
                    <a:pt x="613" y="54"/>
                    <a:pt x="612" y="54"/>
                  </a:cubicBezTo>
                  <a:cubicBezTo>
                    <a:pt x="612" y="54"/>
                    <a:pt x="612" y="55"/>
                    <a:pt x="612" y="55"/>
                  </a:cubicBezTo>
                  <a:cubicBezTo>
                    <a:pt x="611" y="55"/>
                    <a:pt x="611" y="56"/>
                    <a:pt x="610" y="55"/>
                  </a:cubicBezTo>
                  <a:cubicBezTo>
                    <a:pt x="610" y="55"/>
                    <a:pt x="611" y="54"/>
                    <a:pt x="610" y="54"/>
                  </a:cubicBezTo>
                  <a:cubicBezTo>
                    <a:pt x="609" y="54"/>
                    <a:pt x="609" y="55"/>
                    <a:pt x="609" y="55"/>
                  </a:cubicBezTo>
                  <a:cubicBezTo>
                    <a:pt x="609" y="55"/>
                    <a:pt x="608" y="56"/>
                    <a:pt x="608" y="55"/>
                  </a:cubicBezTo>
                  <a:cubicBezTo>
                    <a:pt x="608" y="55"/>
                    <a:pt x="607" y="55"/>
                    <a:pt x="607" y="56"/>
                  </a:cubicBezTo>
                  <a:cubicBezTo>
                    <a:pt x="608" y="56"/>
                    <a:pt x="609" y="56"/>
                    <a:pt x="607" y="57"/>
                  </a:cubicBezTo>
                  <a:cubicBezTo>
                    <a:pt x="606" y="57"/>
                    <a:pt x="606" y="57"/>
                    <a:pt x="606" y="57"/>
                  </a:cubicBezTo>
                  <a:cubicBezTo>
                    <a:pt x="606" y="58"/>
                    <a:pt x="606" y="58"/>
                    <a:pt x="606" y="58"/>
                  </a:cubicBezTo>
                  <a:cubicBezTo>
                    <a:pt x="605" y="59"/>
                    <a:pt x="605" y="59"/>
                    <a:pt x="605" y="59"/>
                  </a:cubicBezTo>
                  <a:cubicBezTo>
                    <a:pt x="605" y="59"/>
                    <a:pt x="606" y="59"/>
                    <a:pt x="604" y="60"/>
                  </a:cubicBezTo>
                  <a:cubicBezTo>
                    <a:pt x="603" y="60"/>
                    <a:pt x="603" y="60"/>
                    <a:pt x="602" y="60"/>
                  </a:cubicBezTo>
                  <a:cubicBezTo>
                    <a:pt x="602" y="59"/>
                    <a:pt x="601" y="59"/>
                    <a:pt x="602" y="60"/>
                  </a:cubicBezTo>
                  <a:cubicBezTo>
                    <a:pt x="602" y="60"/>
                    <a:pt x="602" y="61"/>
                    <a:pt x="602" y="61"/>
                  </a:cubicBezTo>
                  <a:cubicBezTo>
                    <a:pt x="602" y="61"/>
                    <a:pt x="602" y="61"/>
                    <a:pt x="601" y="61"/>
                  </a:cubicBezTo>
                  <a:cubicBezTo>
                    <a:pt x="601" y="61"/>
                    <a:pt x="600" y="61"/>
                    <a:pt x="600" y="61"/>
                  </a:cubicBezTo>
                  <a:cubicBezTo>
                    <a:pt x="600" y="61"/>
                    <a:pt x="600" y="61"/>
                    <a:pt x="600" y="61"/>
                  </a:cubicBezTo>
                  <a:cubicBezTo>
                    <a:pt x="600" y="61"/>
                    <a:pt x="600" y="62"/>
                    <a:pt x="599" y="62"/>
                  </a:cubicBezTo>
                  <a:cubicBezTo>
                    <a:pt x="599" y="62"/>
                    <a:pt x="599" y="63"/>
                    <a:pt x="599" y="63"/>
                  </a:cubicBezTo>
                  <a:cubicBezTo>
                    <a:pt x="599" y="63"/>
                    <a:pt x="599" y="63"/>
                    <a:pt x="598" y="63"/>
                  </a:cubicBezTo>
                  <a:cubicBezTo>
                    <a:pt x="598" y="63"/>
                    <a:pt x="598" y="63"/>
                    <a:pt x="598" y="63"/>
                  </a:cubicBezTo>
                  <a:cubicBezTo>
                    <a:pt x="598" y="64"/>
                    <a:pt x="598" y="64"/>
                    <a:pt x="598" y="64"/>
                  </a:cubicBezTo>
                  <a:cubicBezTo>
                    <a:pt x="597" y="64"/>
                    <a:pt x="597" y="64"/>
                    <a:pt x="596" y="64"/>
                  </a:cubicBezTo>
                  <a:cubicBezTo>
                    <a:pt x="596" y="64"/>
                    <a:pt x="596" y="64"/>
                    <a:pt x="596" y="65"/>
                  </a:cubicBezTo>
                  <a:cubicBezTo>
                    <a:pt x="595" y="65"/>
                    <a:pt x="595" y="65"/>
                    <a:pt x="595" y="65"/>
                  </a:cubicBezTo>
                  <a:cubicBezTo>
                    <a:pt x="595" y="65"/>
                    <a:pt x="596" y="66"/>
                    <a:pt x="596" y="66"/>
                  </a:cubicBezTo>
                  <a:cubicBezTo>
                    <a:pt x="596" y="66"/>
                    <a:pt x="596" y="66"/>
                    <a:pt x="596" y="66"/>
                  </a:cubicBezTo>
                  <a:cubicBezTo>
                    <a:pt x="595" y="67"/>
                    <a:pt x="595" y="67"/>
                    <a:pt x="595" y="67"/>
                  </a:cubicBezTo>
                  <a:cubicBezTo>
                    <a:pt x="595" y="67"/>
                    <a:pt x="594" y="68"/>
                    <a:pt x="594" y="68"/>
                  </a:cubicBezTo>
                  <a:cubicBezTo>
                    <a:pt x="593" y="69"/>
                    <a:pt x="593" y="69"/>
                    <a:pt x="593" y="69"/>
                  </a:cubicBezTo>
                  <a:cubicBezTo>
                    <a:pt x="593" y="69"/>
                    <a:pt x="593" y="69"/>
                    <a:pt x="592" y="69"/>
                  </a:cubicBezTo>
                  <a:cubicBezTo>
                    <a:pt x="592" y="70"/>
                    <a:pt x="592" y="69"/>
                    <a:pt x="592" y="70"/>
                  </a:cubicBezTo>
                  <a:cubicBezTo>
                    <a:pt x="592" y="70"/>
                    <a:pt x="592" y="70"/>
                    <a:pt x="591" y="70"/>
                  </a:cubicBezTo>
                  <a:cubicBezTo>
                    <a:pt x="591" y="70"/>
                    <a:pt x="590" y="70"/>
                    <a:pt x="590" y="71"/>
                  </a:cubicBezTo>
                  <a:cubicBezTo>
                    <a:pt x="590" y="71"/>
                    <a:pt x="589" y="71"/>
                    <a:pt x="589" y="71"/>
                  </a:cubicBezTo>
                  <a:cubicBezTo>
                    <a:pt x="589" y="71"/>
                    <a:pt x="590" y="72"/>
                    <a:pt x="590" y="72"/>
                  </a:cubicBezTo>
                  <a:cubicBezTo>
                    <a:pt x="590" y="72"/>
                    <a:pt x="589" y="73"/>
                    <a:pt x="589" y="73"/>
                  </a:cubicBezTo>
                  <a:cubicBezTo>
                    <a:pt x="589" y="73"/>
                    <a:pt x="589" y="73"/>
                    <a:pt x="589" y="73"/>
                  </a:cubicBezTo>
                  <a:cubicBezTo>
                    <a:pt x="589" y="73"/>
                    <a:pt x="589" y="73"/>
                    <a:pt x="589" y="73"/>
                  </a:cubicBezTo>
                  <a:cubicBezTo>
                    <a:pt x="588" y="74"/>
                    <a:pt x="586" y="76"/>
                    <a:pt x="586" y="76"/>
                  </a:cubicBezTo>
                  <a:cubicBezTo>
                    <a:pt x="586" y="76"/>
                    <a:pt x="585" y="76"/>
                    <a:pt x="585" y="76"/>
                  </a:cubicBezTo>
                  <a:cubicBezTo>
                    <a:pt x="585" y="76"/>
                    <a:pt x="584" y="75"/>
                    <a:pt x="584" y="76"/>
                  </a:cubicBezTo>
                  <a:cubicBezTo>
                    <a:pt x="583" y="76"/>
                    <a:pt x="584" y="77"/>
                    <a:pt x="583" y="77"/>
                  </a:cubicBezTo>
                  <a:cubicBezTo>
                    <a:pt x="583" y="78"/>
                    <a:pt x="583" y="79"/>
                    <a:pt x="582" y="79"/>
                  </a:cubicBezTo>
                  <a:cubicBezTo>
                    <a:pt x="581" y="79"/>
                    <a:pt x="581" y="79"/>
                    <a:pt x="581" y="79"/>
                  </a:cubicBezTo>
                  <a:cubicBezTo>
                    <a:pt x="581" y="79"/>
                    <a:pt x="581" y="80"/>
                    <a:pt x="580" y="79"/>
                  </a:cubicBezTo>
                  <a:cubicBezTo>
                    <a:pt x="579" y="79"/>
                    <a:pt x="579" y="79"/>
                    <a:pt x="579" y="79"/>
                  </a:cubicBezTo>
                  <a:cubicBezTo>
                    <a:pt x="578" y="78"/>
                    <a:pt x="578" y="79"/>
                    <a:pt x="578" y="78"/>
                  </a:cubicBezTo>
                  <a:cubicBezTo>
                    <a:pt x="579" y="77"/>
                    <a:pt x="580" y="78"/>
                    <a:pt x="579" y="77"/>
                  </a:cubicBezTo>
                  <a:cubicBezTo>
                    <a:pt x="578" y="76"/>
                    <a:pt x="578" y="76"/>
                    <a:pt x="577" y="76"/>
                  </a:cubicBezTo>
                  <a:cubicBezTo>
                    <a:pt x="577" y="75"/>
                    <a:pt x="577" y="76"/>
                    <a:pt x="577" y="75"/>
                  </a:cubicBezTo>
                  <a:cubicBezTo>
                    <a:pt x="578" y="74"/>
                    <a:pt x="578" y="75"/>
                    <a:pt x="578" y="75"/>
                  </a:cubicBezTo>
                  <a:cubicBezTo>
                    <a:pt x="578" y="74"/>
                    <a:pt x="578" y="74"/>
                    <a:pt x="577" y="74"/>
                  </a:cubicBezTo>
                  <a:cubicBezTo>
                    <a:pt x="577" y="73"/>
                    <a:pt x="577" y="73"/>
                    <a:pt x="577" y="73"/>
                  </a:cubicBezTo>
                  <a:cubicBezTo>
                    <a:pt x="578" y="73"/>
                    <a:pt x="578" y="73"/>
                    <a:pt x="578" y="73"/>
                  </a:cubicBezTo>
                  <a:cubicBezTo>
                    <a:pt x="578" y="73"/>
                    <a:pt x="578" y="73"/>
                    <a:pt x="578" y="72"/>
                  </a:cubicBezTo>
                  <a:cubicBezTo>
                    <a:pt x="577" y="72"/>
                    <a:pt x="577" y="72"/>
                    <a:pt x="577" y="71"/>
                  </a:cubicBezTo>
                  <a:cubicBezTo>
                    <a:pt x="578" y="71"/>
                    <a:pt x="578" y="71"/>
                    <a:pt x="578" y="71"/>
                  </a:cubicBezTo>
                  <a:cubicBezTo>
                    <a:pt x="577" y="70"/>
                    <a:pt x="578" y="70"/>
                    <a:pt x="577" y="70"/>
                  </a:cubicBezTo>
                  <a:cubicBezTo>
                    <a:pt x="577" y="69"/>
                    <a:pt x="576" y="70"/>
                    <a:pt x="576" y="69"/>
                  </a:cubicBezTo>
                  <a:cubicBezTo>
                    <a:pt x="576" y="69"/>
                    <a:pt x="577" y="69"/>
                    <a:pt x="577" y="68"/>
                  </a:cubicBezTo>
                  <a:cubicBezTo>
                    <a:pt x="576" y="68"/>
                    <a:pt x="576" y="68"/>
                    <a:pt x="576" y="68"/>
                  </a:cubicBezTo>
                  <a:cubicBezTo>
                    <a:pt x="576" y="68"/>
                    <a:pt x="577" y="67"/>
                    <a:pt x="576" y="67"/>
                  </a:cubicBezTo>
                  <a:cubicBezTo>
                    <a:pt x="575" y="67"/>
                    <a:pt x="575" y="67"/>
                    <a:pt x="575" y="67"/>
                  </a:cubicBezTo>
                  <a:cubicBezTo>
                    <a:pt x="575" y="66"/>
                    <a:pt x="575" y="66"/>
                    <a:pt x="575" y="66"/>
                  </a:cubicBezTo>
                  <a:cubicBezTo>
                    <a:pt x="574" y="66"/>
                    <a:pt x="574" y="66"/>
                    <a:pt x="574" y="66"/>
                  </a:cubicBezTo>
                  <a:cubicBezTo>
                    <a:pt x="573" y="66"/>
                    <a:pt x="574" y="66"/>
                    <a:pt x="573" y="65"/>
                  </a:cubicBezTo>
                  <a:cubicBezTo>
                    <a:pt x="572" y="64"/>
                    <a:pt x="572" y="64"/>
                    <a:pt x="571" y="64"/>
                  </a:cubicBezTo>
                  <a:cubicBezTo>
                    <a:pt x="570" y="64"/>
                    <a:pt x="570" y="63"/>
                    <a:pt x="570" y="63"/>
                  </a:cubicBezTo>
                  <a:cubicBezTo>
                    <a:pt x="570" y="62"/>
                    <a:pt x="570" y="63"/>
                    <a:pt x="569" y="62"/>
                  </a:cubicBezTo>
                  <a:cubicBezTo>
                    <a:pt x="569" y="62"/>
                    <a:pt x="570" y="62"/>
                    <a:pt x="569" y="61"/>
                  </a:cubicBezTo>
                  <a:cubicBezTo>
                    <a:pt x="568" y="60"/>
                    <a:pt x="568" y="60"/>
                    <a:pt x="568" y="60"/>
                  </a:cubicBezTo>
                  <a:cubicBezTo>
                    <a:pt x="568" y="59"/>
                    <a:pt x="568" y="60"/>
                    <a:pt x="568" y="59"/>
                  </a:cubicBezTo>
                  <a:cubicBezTo>
                    <a:pt x="567" y="59"/>
                    <a:pt x="567" y="59"/>
                    <a:pt x="567" y="59"/>
                  </a:cubicBezTo>
                  <a:cubicBezTo>
                    <a:pt x="567" y="58"/>
                    <a:pt x="567" y="58"/>
                    <a:pt x="566" y="58"/>
                  </a:cubicBezTo>
                  <a:cubicBezTo>
                    <a:pt x="566" y="57"/>
                    <a:pt x="566" y="58"/>
                    <a:pt x="566" y="57"/>
                  </a:cubicBezTo>
                  <a:cubicBezTo>
                    <a:pt x="566" y="57"/>
                    <a:pt x="566" y="57"/>
                    <a:pt x="566" y="57"/>
                  </a:cubicBezTo>
                  <a:cubicBezTo>
                    <a:pt x="566" y="57"/>
                    <a:pt x="567" y="56"/>
                    <a:pt x="566" y="56"/>
                  </a:cubicBezTo>
                  <a:cubicBezTo>
                    <a:pt x="566" y="55"/>
                    <a:pt x="566" y="56"/>
                    <a:pt x="565" y="55"/>
                  </a:cubicBezTo>
                  <a:cubicBezTo>
                    <a:pt x="565" y="55"/>
                    <a:pt x="565" y="55"/>
                    <a:pt x="565" y="55"/>
                  </a:cubicBezTo>
                  <a:cubicBezTo>
                    <a:pt x="566" y="54"/>
                    <a:pt x="565" y="54"/>
                    <a:pt x="565" y="54"/>
                  </a:cubicBezTo>
                  <a:cubicBezTo>
                    <a:pt x="555" y="54"/>
                    <a:pt x="555" y="54"/>
                    <a:pt x="555" y="54"/>
                  </a:cubicBezTo>
                  <a:cubicBezTo>
                    <a:pt x="475" y="70"/>
                    <a:pt x="475" y="70"/>
                    <a:pt x="475" y="70"/>
                  </a:cubicBezTo>
                  <a:cubicBezTo>
                    <a:pt x="453" y="70"/>
                    <a:pt x="453" y="70"/>
                    <a:pt x="453" y="70"/>
                  </a:cubicBezTo>
                  <a:cubicBezTo>
                    <a:pt x="453" y="262"/>
                    <a:pt x="453" y="262"/>
                    <a:pt x="453" y="262"/>
                  </a:cubicBezTo>
                  <a:cubicBezTo>
                    <a:pt x="404" y="262"/>
                    <a:pt x="404" y="262"/>
                    <a:pt x="404" y="262"/>
                  </a:cubicBezTo>
                  <a:cubicBezTo>
                    <a:pt x="404" y="609"/>
                    <a:pt x="404" y="609"/>
                    <a:pt x="404" y="609"/>
                  </a:cubicBezTo>
                  <a:cubicBezTo>
                    <a:pt x="403" y="609"/>
                    <a:pt x="403" y="609"/>
                    <a:pt x="403" y="609"/>
                  </a:cubicBezTo>
                  <a:cubicBezTo>
                    <a:pt x="403" y="609"/>
                    <a:pt x="402" y="609"/>
                    <a:pt x="402" y="610"/>
                  </a:cubicBezTo>
                  <a:cubicBezTo>
                    <a:pt x="401" y="610"/>
                    <a:pt x="401" y="610"/>
                    <a:pt x="400" y="610"/>
                  </a:cubicBezTo>
                  <a:cubicBezTo>
                    <a:pt x="400" y="610"/>
                    <a:pt x="400" y="610"/>
                    <a:pt x="399" y="610"/>
                  </a:cubicBezTo>
                  <a:cubicBezTo>
                    <a:pt x="399" y="610"/>
                    <a:pt x="399" y="610"/>
                    <a:pt x="398" y="610"/>
                  </a:cubicBezTo>
                  <a:cubicBezTo>
                    <a:pt x="398" y="610"/>
                    <a:pt x="398" y="611"/>
                    <a:pt x="398" y="611"/>
                  </a:cubicBezTo>
                  <a:cubicBezTo>
                    <a:pt x="397" y="611"/>
                    <a:pt x="396" y="611"/>
                    <a:pt x="396" y="611"/>
                  </a:cubicBezTo>
                  <a:cubicBezTo>
                    <a:pt x="396" y="611"/>
                    <a:pt x="396" y="612"/>
                    <a:pt x="396" y="612"/>
                  </a:cubicBezTo>
                  <a:cubicBezTo>
                    <a:pt x="396" y="612"/>
                    <a:pt x="396" y="612"/>
                    <a:pt x="396" y="613"/>
                  </a:cubicBezTo>
                  <a:cubicBezTo>
                    <a:pt x="395" y="613"/>
                    <a:pt x="396" y="614"/>
                    <a:pt x="395" y="614"/>
                  </a:cubicBezTo>
                  <a:cubicBezTo>
                    <a:pt x="394" y="614"/>
                    <a:pt x="395" y="613"/>
                    <a:pt x="394" y="613"/>
                  </a:cubicBezTo>
                  <a:cubicBezTo>
                    <a:pt x="394" y="613"/>
                    <a:pt x="393" y="613"/>
                    <a:pt x="393" y="613"/>
                  </a:cubicBezTo>
                  <a:cubicBezTo>
                    <a:pt x="392" y="613"/>
                    <a:pt x="392" y="613"/>
                    <a:pt x="392" y="613"/>
                  </a:cubicBezTo>
                  <a:cubicBezTo>
                    <a:pt x="391" y="612"/>
                    <a:pt x="391" y="612"/>
                    <a:pt x="391" y="613"/>
                  </a:cubicBezTo>
                  <a:cubicBezTo>
                    <a:pt x="390" y="613"/>
                    <a:pt x="391" y="613"/>
                    <a:pt x="390" y="614"/>
                  </a:cubicBezTo>
                  <a:cubicBezTo>
                    <a:pt x="389" y="614"/>
                    <a:pt x="390" y="614"/>
                    <a:pt x="389" y="614"/>
                  </a:cubicBezTo>
                  <a:cubicBezTo>
                    <a:pt x="388" y="614"/>
                    <a:pt x="388" y="614"/>
                    <a:pt x="388" y="614"/>
                  </a:cubicBezTo>
                  <a:cubicBezTo>
                    <a:pt x="388" y="615"/>
                    <a:pt x="388" y="615"/>
                    <a:pt x="388" y="615"/>
                  </a:cubicBezTo>
                  <a:cubicBezTo>
                    <a:pt x="387" y="615"/>
                    <a:pt x="387" y="615"/>
                    <a:pt x="387" y="615"/>
                  </a:cubicBezTo>
                  <a:cubicBezTo>
                    <a:pt x="386" y="615"/>
                    <a:pt x="386" y="614"/>
                    <a:pt x="386" y="614"/>
                  </a:cubicBezTo>
                  <a:cubicBezTo>
                    <a:pt x="386" y="614"/>
                    <a:pt x="385" y="613"/>
                    <a:pt x="385" y="614"/>
                  </a:cubicBezTo>
                  <a:cubicBezTo>
                    <a:pt x="384" y="615"/>
                    <a:pt x="385" y="615"/>
                    <a:pt x="384" y="615"/>
                  </a:cubicBezTo>
                  <a:cubicBezTo>
                    <a:pt x="384" y="615"/>
                    <a:pt x="383" y="615"/>
                    <a:pt x="383" y="615"/>
                  </a:cubicBezTo>
                  <a:cubicBezTo>
                    <a:pt x="382" y="615"/>
                    <a:pt x="382" y="615"/>
                    <a:pt x="382" y="616"/>
                  </a:cubicBezTo>
                  <a:cubicBezTo>
                    <a:pt x="382" y="616"/>
                    <a:pt x="383" y="616"/>
                    <a:pt x="383" y="617"/>
                  </a:cubicBezTo>
                  <a:cubicBezTo>
                    <a:pt x="382" y="617"/>
                    <a:pt x="383" y="617"/>
                    <a:pt x="382" y="618"/>
                  </a:cubicBezTo>
                  <a:cubicBezTo>
                    <a:pt x="381" y="618"/>
                    <a:pt x="381" y="618"/>
                    <a:pt x="381" y="618"/>
                  </a:cubicBezTo>
                  <a:cubicBezTo>
                    <a:pt x="380" y="619"/>
                    <a:pt x="380" y="619"/>
                    <a:pt x="380" y="619"/>
                  </a:cubicBezTo>
                  <a:cubicBezTo>
                    <a:pt x="380" y="619"/>
                    <a:pt x="380" y="619"/>
                    <a:pt x="380" y="620"/>
                  </a:cubicBezTo>
                  <a:cubicBezTo>
                    <a:pt x="380" y="621"/>
                    <a:pt x="380" y="621"/>
                    <a:pt x="379" y="622"/>
                  </a:cubicBezTo>
                  <a:cubicBezTo>
                    <a:pt x="379" y="623"/>
                    <a:pt x="379" y="623"/>
                    <a:pt x="379" y="624"/>
                  </a:cubicBezTo>
                  <a:cubicBezTo>
                    <a:pt x="378" y="624"/>
                    <a:pt x="378" y="624"/>
                    <a:pt x="378" y="625"/>
                  </a:cubicBezTo>
                  <a:cubicBezTo>
                    <a:pt x="377" y="625"/>
                    <a:pt x="377" y="626"/>
                    <a:pt x="376" y="626"/>
                  </a:cubicBezTo>
                  <a:cubicBezTo>
                    <a:pt x="375" y="626"/>
                    <a:pt x="375" y="627"/>
                    <a:pt x="374" y="626"/>
                  </a:cubicBezTo>
                  <a:cubicBezTo>
                    <a:pt x="374" y="626"/>
                    <a:pt x="374" y="626"/>
                    <a:pt x="374" y="626"/>
                  </a:cubicBezTo>
                  <a:cubicBezTo>
                    <a:pt x="373" y="626"/>
                    <a:pt x="373" y="627"/>
                    <a:pt x="373" y="627"/>
                  </a:cubicBezTo>
                  <a:cubicBezTo>
                    <a:pt x="372" y="627"/>
                    <a:pt x="372" y="627"/>
                    <a:pt x="372" y="627"/>
                  </a:cubicBezTo>
                  <a:cubicBezTo>
                    <a:pt x="371" y="627"/>
                    <a:pt x="371" y="626"/>
                    <a:pt x="370" y="627"/>
                  </a:cubicBezTo>
                  <a:cubicBezTo>
                    <a:pt x="369" y="627"/>
                    <a:pt x="369" y="626"/>
                    <a:pt x="369" y="627"/>
                  </a:cubicBezTo>
                  <a:cubicBezTo>
                    <a:pt x="368" y="628"/>
                    <a:pt x="368" y="628"/>
                    <a:pt x="368" y="629"/>
                  </a:cubicBezTo>
                  <a:cubicBezTo>
                    <a:pt x="367" y="629"/>
                    <a:pt x="367" y="629"/>
                    <a:pt x="367" y="630"/>
                  </a:cubicBezTo>
                  <a:cubicBezTo>
                    <a:pt x="367" y="631"/>
                    <a:pt x="367" y="632"/>
                    <a:pt x="367" y="632"/>
                  </a:cubicBezTo>
                  <a:cubicBezTo>
                    <a:pt x="367" y="633"/>
                    <a:pt x="367" y="633"/>
                    <a:pt x="367" y="633"/>
                  </a:cubicBezTo>
                  <a:cubicBezTo>
                    <a:pt x="367" y="633"/>
                    <a:pt x="368" y="633"/>
                    <a:pt x="368" y="634"/>
                  </a:cubicBezTo>
                  <a:cubicBezTo>
                    <a:pt x="368" y="634"/>
                    <a:pt x="369" y="634"/>
                    <a:pt x="369" y="634"/>
                  </a:cubicBezTo>
                  <a:cubicBezTo>
                    <a:pt x="369" y="634"/>
                    <a:pt x="370" y="634"/>
                    <a:pt x="370" y="635"/>
                  </a:cubicBezTo>
                  <a:cubicBezTo>
                    <a:pt x="370" y="635"/>
                    <a:pt x="370" y="636"/>
                    <a:pt x="369" y="636"/>
                  </a:cubicBezTo>
                  <a:cubicBezTo>
                    <a:pt x="368" y="636"/>
                    <a:pt x="367" y="636"/>
                    <a:pt x="367" y="636"/>
                  </a:cubicBezTo>
                  <a:cubicBezTo>
                    <a:pt x="367" y="636"/>
                    <a:pt x="367" y="636"/>
                    <a:pt x="366" y="636"/>
                  </a:cubicBezTo>
                  <a:cubicBezTo>
                    <a:pt x="366" y="637"/>
                    <a:pt x="365" y="638"/>
                    <a:pt x="365" y="638"/>
                  </a:cubicBezTo>
                  <a:cubicBezTo>
                    <a:pt x="364" y="638"/>
                    <a:pt x="363" y="639"/>
                    <a:pt x="362" y="639"/>
                  </a:cubicBezTo>
                  <a:cubicBezTo>
                    <a:pt x="362" y="639"/>
                    <a:pt x="360" y="640"/>
                    <a:pt x="360" y="639"/>
                  </a:cubicBezTo>
                  <a:cubicBezTo>
                    <a:pt x="359" y="639"/>
                    <a:pt x="359" y="638"/>
                    <a:pt x="358" y="638"/>
                  </a:cubicBezTo>
                  <a:cubicBezTo>
                    <a:pt x="358" y="638"/>
                    <a:pt x="358" y="638"/>
                    <a:pt x="357" y="638"/>
                  </a:cubicBezTo>
                  <a:cubicBezTo>
                    <a:pt x="356" y="637"/>
                    <a:pt x="356" y="638"/>
                    <a:pt x="356" y="637"/>
                  </a:cubicBezTo>
                  <a:cubicBezTo>
                    <a:pt x="356" y="637"/>
                    <a:pt x="356" y="637"/>
                    <a:pt x="356" y="636"/>
                  </a:cubicBezTo>
                  <a:cubicBezTo>
                    <a:pt x="355" y="636"/>
                    <a:pt x="355" y="634"/>
                    <a:pt x="354" y="634"/>
                  </a:cubicBezTo>
                  <a:cubicBezTo>
                    <a:pt x="354" y="634"/>
                    <a:pt x="354" y="634"/>
                    <a:pt x="352" y="634"/>
                  </a:cubicBezTo>
                  <a:cubicBezTo>
                    <a:pt x="351" y="633"/>
                    <a:pt x="350" y="633"/>
                    <a:pt x="350" y="633"/>
                  </a:cubicBezTo>
                  <a:cubicBezTo>
                    <a:pt x="349" y="633"/>
                    <a:pt x="348" y="633"/>
                    <a:pt x="348" y="633"/>
                  </a:cubicBezTo>
                  <a:cubicBezTo>
                    <a:pt x="347" y="633"/>
                    <a:pt x="347" y="633"/>
                    <a:pt x="346" y="632"/>
                  </a:cubicBezTo>
                  <a:cubicBezTo>
                    <a:pt x="345" y="632"/>
                    <a:pt x="344" y="632"/>
                    <a:pt x="343" y="632"/>
                  </a:cubicBezTo>
                  <a:cubicBezTo>
                    <a:pt x="341" y="631"/>
                    <a:pt x="340" y="633"/>
                    <a:pt x="339" y="633"/>
                  </a:cubicBezTo>
                  <a:cubicBezTo>
                    <a:pt x="338" y="633"/>
                    <a:pt x="337" y="633"/>
                    <a:pt x="336" y="632"/>
                  </a:cubicBezTo>
                  <a:cubicBezTo>
                    <a:pt x="335" y="632"/>
                    <a:pt x="335" y="633"/>
                    <a:pt x="335" y="633"/>
                  </a:cubicBezTo>
                  <a:cubicBezTo>
                    <a:pt x="334" y="634"/>
                    <a:pt x="333" y="634"/>
                    <a:pt x="333" y="634"/>
                  </a:cubicBezTo>
                  <a:cubicBezTo>
                    <a:pt x="333" y="634"/>
                    <a:pt x="333" y="634"/>
                    <a:pt x="332" y="634"/>
                  </a:cubicBezTo>
                  <a:cubicBezTo>
                    <a:pt x="331" y="635"/>
                    <a:pt x="330" y="635"/>
                    <a:pt x="329" y="635"/>
                  </a:cubicBezTo>
                  <a:cubicBezTo>
                    <a:pt x="329" y="635"/>
                    <a:pt x="329" y="635"/>
                    <a:pt x="328" y="635"/>
                  </a:cubicBezTo>
                  <a:cubicBezTo>
                    <a:pt x="327" y="635"/>
                    <a:pt x="327" y="636"/>
                    <a:pt x="326" y="636"/>
                  </a:cubicBezTo>
                  <a:cubicBezTo>
                    <a:pt x="325" y="636"/>
                    <a:pt x="325" y="636"/>
                    <a:pt x="324" y="635"/>
                  </a:cubicBezTo>
                  <a:cubicBezTo>
                    <a:pt x="323" y="635"/>
                    <a:pt x="324" y="635"/>
                    <a:pt x="323" y="635"/>
                  </a:cubicBezTo>
                  <a:cubicBezTo>
                    <a:pt x="322" y="634"/>
                    <a:pt x="322" y="634"/>
                    <a:pt x="321" y="634"/>
                  </a:cubicBezTo>
                  <a:cubicBezTo>
                    <a:pt x="320" y="634"/>
                    <a:pt x="320" y="634"/>
                    <a:pt x="319" y="634"/>
                  </a:cubicBezTo>
                  <a:cubicBezTo>
                    <a:pt x="319" y="634"/>
                    <a:pt x="320" y="634"/>
                    <a:pt x="319" y="635"/>
                  </a:cubicBezTo>
                  <a:cubicBezTo>
                    <a:pt x="318" y="635"/>
                    <a:pt x="318" y="636"/>
                    <a:pt x="317" y="636"/>
                  </a:cubicBezTo>
                  <a:cubicBezTo>
                    <a:pt x="317" y="635"/>
                    <a:pt x="316" y="635"/>
                    <a:pt x="316" y="635"/>
                  </a:cubicBezTo>
                  <a:cubicBezTo>
                    <a:pt x="316" y="636"/>
                    <a:pt x="317" y="636"/>
                    <a:pt x="316" y="636"/>
                  </a:cubicBezTo>
                  <a:cubicBezTo>
                    <a:pt x="315" y="636"/>
                    <a:pt x="315" y="636"/>
                    <a:pt x="314" y="636"/>
                  </a:cubicBezTo>
                  <a:cubicBezTo>
                    <a:pt x="314" y="635"/>
                    <a:pt x="315" y="635"/>
                    <a:pt x="313" y="635"/>
                  </a:cubicBezTo>
                  <a:cubicBezTo>
                    <a:pt x="312" y="635"/>
                    <a:pt x="311" y="635"/>
                    <a:pt x="311" y="635"/>
                  </a:cubicBezTo>
                  <a:cubicBezTo>
                    <a:pt x="311" y="635"/>
                    <a:pt x="311" y="634"/>
                    <a:pt x="310" y="634"/>
                  </a:cubicBezTo>
                  <a:cubicBezTo>
                    <a:pt x="310" y="634"/>
                    <a:pt x="310" y="634"/>
                    <a:pt x="309" y="634"/>
                  </a:cubicBezTo>
                  <a:cubicBezTo>
                    <a:pt x="309" y="634"/>
                    <a:pt x="309" y="634"/>
                    <a:pt x="308" y="634"/>
                  </a:cubicBezTo>
                  <a:cubicBezTo>
                    <a:pt x="308" y="633"/>
                    <a:pt x="308" y="633"/>
                    <a:pt x="307" y="632"/>
                  </a:cubicBezTo>
                  <a:cubicBezTo>
                    <a:pt x="306" y="632"/>
                    <a:pt x="307" y="631"/>
                    <a:pt x="306" y="631"/>
                  </a:cubicBezTo>
                  <a:cubicBezTo>
                    <a:pt x="305" y="630"/>
                    <a:pt x="305" y="629"/>
                    <a:pt x="304" y="629"/>
                  </a:cubicBezTo>
                  <a:cubicBezTo>
                    <a:pt x="304" y="629"/>
                    <a:pt x="303" y="630"/>
                    <a:pt x="303" y="629"/>
                  </a:cubicBezTo>
                  <a:cubicBezTo>
                    <a:pt x="302" y="629"/>
                    <a:pt x="302" y="629"/>
                    <a:pt x="302" y="628"/>
                  </a:cubicBezTo>
                  <a:cubicBezTo>
                    <a:pt x="302" y="628"/>
                    <a:pt x="303" y="628"/>
                    <a:pt x="301" y="628"/>
                  </a:cubicBezTo>
                  <a:cubicBezTo>
                    <a:pt x="300" y="628"/>
                    <a:pt x="300" y="628"/>
                    <a:pt x="299" y="628"/>
                  </a:cubicBezTo>
                  <a:cubicBezTo>
                    <a:pt x="298" y="628"/>
                    <a:pt x="297" y="628"/>
                    <a:pt x="297" y="628"/>
                  </a:cubicBezTo>
                  <a:cubicBezTo>
                    <a:pt x="296" y="627"/>
                    <a:pt x="296" y="628"/>
                    <a:pt x="295" y="627"/>
                  </a:cubicBezTo>
                  <a:cubicBezTo>
                    <a:pt x="295" y="627"/>
                    <a:pt x="295" y="626"/>
                    <a:pt x="294" y="627"/>
                  </a:cubicBezTo>
                  <a:cubicBezTo>
                    <a:pt x="293" y="627"/>
                    <a:pt x="293" y="627"/>
                    <a:pt x="293" y="628"/>
                  </a:cubicBezTo>
                  <a:cubicBezTo>
                    <a:pt x="292" y="628"/>
                    <a:pt x="292" y="628"/>
                    <a:pt x="292" y="628"/>
                  </a:cubicBezTo>
                  <a:cubicBezTo>
                    <a:pt x="291" y="627"/>
                    <a:pt x="292" y="627"/>
                    <a:pt x="291" y="627"/>
                  </a:cubicBezTo>
                  <a:cubicBezTo>
                    <a:pt x="290" y="627"/>
                    <a:pt x="290" y="628"/>
                    <a:pt x="289" y="628"/>
                  </a:cubicBezTo>
                  <a:cubicBezTo>
                    <a:pt x="288" y="628"/>
                    <a:pt x="288" y="628"/>
                    <a:pt x="287" y="628"/>
                  </a:cubicBezTo>
                  <a:cubicBezTo>
                    <a:pt x="287" y="627"/>
                    <a:pt x="287" y="627"/>
                    <a:pt x="287" y="627"/>
                  </a:cubicBezTo>
                  <a:cubicBezTo>
                    <a:pt x="287" y="626"/>
                    <a:pt x="286" y="626"/>
                    <a:pt x="286" y="625"/>
                  </a:cubicBezTo>
                  <a:cubicBezTo>
                    <a:pt x="286" y="625"/>
                    <a:pt x="286" y="625"/>
                    <a:pt x="286" y="624"/>
                  </a:cubicBezTo>
                  <a:cubicBezTo>
                    <a:pt x="286" y="624"/>
                    <a:pt x="286" y="624"/>
                    <a:pt x="286" y="624"/>
                  </a:cubicBezTo>
                  <a:cubicBezTo>
                    <a:pt x="285" y="624"/>
                    <a:pt x="285" y="624"/>
                    <a:pt x="285" y="624"/>
                  </a:cubicBezTo>
                  <a:cubicBezTo>
                    <a:pt x="285" y="624"/>
                    <a:pt x="284" y="625"/>
                    <a:pt x="283" y="624"/>
                  </a:cubicBezTo>
                  <a:cubicBezTo>
                    <a:pt x="282" y="624"/>
                    <a:pt x="282" y="624"/>
                    <a:pt x="281" y="624"/>
                  </a:cubicBezTo>
                  <a:cubicBezTo>
                    <a:pt x="281" y="624"/>
                    <a:pt x="281" y="625"/>
                    <a:pt x="280" y="625"/>
                  </a:cubicBezTo>
                  <a:cubicBezTo>
                    <a:pt x="279" y="625"/>
                    <a:pt x="279" y="626"/>
                    <a:pt x="278" y="625"/>
                  </a:cubicBezTo>
                  <a:cubicBezTo>
                    <a:pt x="277" y="625"/>
                    <a:pt x="277" y="625"/>
                    <a:pt x="277" y="624"/>
                  </a:cubicBezTo>
                  <a:cubicBezTo>
                    <a:pt x="278" y="623"/>
                    <a:pt x="278" y="624"/>
                    <a:pt x="278" y="623"/>
                  </a:cubicBezTo>
                  <a:cubicBezTo>
                    <a:pt x="278" y="622"/>
                    <a:pt x="278" y="621"/>
                    <a:pt x="278" y="620"/>
                  </a:cubicBezTo>
                  <a:cubicBezTo>
                    <a:pt x="278" y="619"/>
                    <a:pt x="278" y="619"/>
                    <a:pt x="278" y="618"/>
                  </a:cubicBezTo>
                  <a:cubicBezTo>
                    <a:pt x="278" y="618"/>
                    <a:pt x="278" y="618"/>
                    <a:pt x="278" y="618"/>
                  </a:cubicBezTo>
                  <a:cubicBezTo>
                    <a:pt x="278" y="617"/>
                    <a:pt x="278" y="617"/>
                    <a:pt x="277" y="617"/>
                  </a:cubicBezTo>
                  <a:cubicBezTo>
                    <a:pt x="277" y="617"/>
                    <a:pt x="276" y="617"/>
                    <a:pt x="276" y="616"/>
                  </a:cubicBezTo>
                  <a:cubicBezTo>
                    <a:pt x="275" y="616"/>
                    <a:pt x="276" y="616"/>
                    <a:pt x="275" y="615"/>
                  </a:cubicBezTo>
                  <a:cubicBezTo>
                    <a:pt x="275" y="614"/>
                    <a:pt x="275" y="614"/>
                    <a:pt x="274" y="613"/>
                  </a:cubicBezTo>
                  <a:cubicBezTo>
                    <a:pt x="274" y="612"/>
                    <a:pt x="273" y="612"/>
                    <a:pt x="274" y="611"/>
                  </a:cubicBezTo>
                  <a:cubicBezTo>
                    <a:pt x="274" y="610"/>
                    <a:pt x="274" y="610"/>
                    <a:pt x="274" y="610"/>
                  </a:cubicBezTo>
                  <a:cubicBezTo>
                    <a:pt x="275" y="610"/>
                    <a:pt x="275" y="610"/>
                    <a:pt x="276" y="609"/>
                  </a:cubicBezTo>
                  <a:cubicBezTo>
                    <a:pt x="276" y="609"/>
                    <a:pt x="277" y="609"/>
                    <a:pt x="277" y="608"/>
                  </a:cubicBezTo>
                  <a:cubicBezTo>
                    <a:pt x="277" y="608"/>
                    <a:pt x="277" y="608"/>
                    <a:pt x="277" y="606"/>
                  </a:cubicBezTo>
                  <a:cubicBezTo>
                    <a:pt x="277" y="605"/>
                    <a:pt x="278" y="606"/>
                    <a:pt x="277" y="605"/>
                  </a:cubicBezTo>
                  <a:cubicBezTo>
                    <a:pt x="277" y="604"/>
                    <a:pt x="276" y="603"/>
                    <a:pt x="276" y="603"/>
                  </a:cubicBezTo>
                  <a:cubicBezTo>
                    <a:pt x="275" y="602"/>
                    <a:pt x="276" y="602"/>
                    <a:pt x="275" y="601"/>
                  </a:cubicBezTo>
                  <a:cubicBezTo>
                    <a:pt x="275" y="601"/>
                    <a:pt x="275" y="600"/>
                    <a:pt x="274" y="600"/>
                  </a:cubicBezTo>
                  <a:cubicBezTo>
                    <a:pt x="274" y="600"/>
                    <a:pt x="274" y="599"/>
                    <a:pt x="274" y="598"/>
                  </a:cubicBezTo>
                  <a:cubicBezTo>
                    <a:pt x="274" y="598"/>
                    <a:pt x="273" y="598"/>
                    <a:pt x="273" y="598"/>
                  </a:cubicBezTo>
                  <a:cubicBezTo>
                    <a:pt x="272" y="597"/>
                    <a:pt x="272" y="597"/>
                    <a:pt x="272" y="598"/>
                  </a:cubicBezTo>
                  <a:cubicBezTo>
                    <a:pt x="272" y="598"/>
                    <a:pt x="271" y="599"/>
                    <a:pt x="271" y="599"/>
                  </a:cubicBezTo>
                  <a:cubicBezTo>
                    <a:pt x="271" y="599"/>
                    <a:pt x="271" y="598"/>
                    <a:pt x="270" y="598"/>
                  </a:cubicBezTo>
                  <a:cubicBezTo>
                    <a:pt x="270" y="598"/>
                    <a:pt x="270" y="598"/>
                    <a:pt x="270" y="599"/>
                  </a:cubicBezTo>
                  <a:cubicBezTo>
                    <a:pt x="269" y="599"/>
                    <a:pt x="269" y="599"/>
                    <a:pt x="268" y="599"/>
                  </a:cubicBezTo>
                  <a:cubicBezTo>
                    <a:pt x="268" y="598"/>
                    <a:pt x="267" y="598"/>
                    <a:pt x="267" y="597"/>
                  </a:cubicBezTo>
                  <a:cubicBezTo>
                    <a:pt x="267" y="597"/>
                    <a:pt x="266" y="594"/>
                    <a:pt x="266" y="594"/>
                  </a:cubicBezTo>
                  <a:cubicBezTo>
                    <a:pt x="266" y="594"/>
                    <a:pt x="267" y="593"/>
                    <a:pt x="267" y="592"/>
                  </a:cubicBezTo>
                  <a:cubicBezTo>
                    <a:pt x="267" y="592"/>
                    <a:pt x="267" y="591"/>
                    <a:pt x="267" y="591"/>
                  </a:cubicBezTo>
                  <a:cubicBezTo>
                    <a:pt x="266" y="591"/>
                    <a:pt x="265" y="591"/>
                    <a:pt x="264" y="591"/>
                  </a:cubicBezTo>
                  <a:cubicBezTo>
                    <a:pt x="264" y="591"/>
                    <a:pt x="264" y="591"/>
                    <a:pt x="263" y="590"/>
                  </a:cubicBezTo>
                  <a:cubicBezTo>
                    <a:pt x="263" y="589"/>
                    <a:pt x="262" y="589"/>
                    <a:pt x="262" y="588"/>
                  </a:cubicBezTo>
                  <a:cubicBezTo>
                    <a:pt x="262" y="588"/>
                    <a:pt x="261" y="587"/>
                    <a:pt x="261" y="587"/>
                  </a:cubicBezTo>
                  <a:cubicBezTo>
                    <a:pt x="261" y="588"/>
                    <a:pt x="261" y="588"/>
                    <a:pt x="260" y="588"/>
                  </a:cubicBezTo>
                  <a:cubicBezTo>
                    <a:pt x="260" y="588"/>
                    <a:pt x="259" y="588"/>
                    <a:pt x="259" y="588"/>
                  </a:cubicBezTo>
                  <a:cubicBezTo>
                    <a:pt x="258" y="589"/>
                    <a:pt x="259" y="589"/>
                    <a:pt x="258" y="589"/>
                  </a:cubicBezTo>
                  <a:cubicBezTo>
                    <a:pt x="258" y="590"/>
                    <a:pt x="258" y="590"/>
                    <a:pt x="258" y="590"/>
                  </a:cubicBezTo>
                  <a:cubicBezTo>
                    <a:pt x="257" y="589"/>
                    <a:pt x="257" y="589"/>
                    <a:pt x="256" y="589"/>
                  </a:cubicBezTo>
                  <a:cubicBezTo>
                    <a:pt x="256" y="589"/>
                    <a:pt x="257" y="589"/>
                    <a:pt x="256" y="589"/>
                  </a:cubicBezTo>
                  <a:cubicBezTo>
                    <a:pt x="255" y="590"/>
                    <a:pt x="255" y="590"/>
                    <a:pt x="254" y="590"/>
                  </a:cubicBezTo>
                  <a:cubicBezTo>
                    <a:pt x="254" y="590"/>
                    <a:pt x="253" y="590"/>
                    <a:pt x="253" y="590"/>
                  </a:cubicBezTo>
                  <a:cubicBezTo>
                    <a:pt x="252" y="590"/>
                    <a:pt x="252" y="591"/>
                    <a:pt x="252" y="591"/>
                  </a:cubicBezTo>
                  <a:cubicBezTo>
                    <a:pt x="252" y="592"/>
                    <a:pt x="252" y="592"/>
                    <a:pt x="252" y="592"/>
                  </a:cubicBezTo>
                  <a:cubicBezTo>
                    <a:pt x="252" y="593"/>
                    <a:pt x="252" y="595"/>
                    <a:pt x="252" y="595"/>
                  </a:cubicBezTo>
                  <a:cubicBezTo>
                    <a:pt x="252" y="595"/>
                    <a:pt x="251" y="595"/>
                    <a:pt x="251" y="595"/>
                  </a:cubicBezTo>
                  <a:cubicBezTo>
                    <a:pt x="250" y="595"/>
                    <a:pt x="250" y="595"/>
                    <a:pt x="250" y="595"/>
                  </a:cubicBezTo>
                  <a:cubicBezTo>
                    <a:pt x="249" y="595"/>
                    <a:pt x="250" y="595"/>
                    <a:pt x="249" y="595"/>
                  </a:cubicBezTo>
                  <a:cubicBezTo>
                    <a:pt x="249" y="595"/>
                    <a:pt x="249" y="595"/>
                    <a:pt x="249" y="596"/>
                  </a:cubicBezTo>
                  <a:cubicBezTo>
                    <a:pt x="250" y="596"/>
                    <a:pt x="250" y="597"/>
                    <a:pt x="250" y="597"/>
                  </a:cubicBezTo>
                  <a:cubicBezTo>
                    <a:pt x="250" y="597"/>
                    <a:pt x="250" y="597"/>
                    <a:pt x="249" y="598"/>
                  </a:cubicBezTo>
                  <a:cubicBezTo>
                    <a:pt x="248" y="598"/>
                    <a:pt x="246" y="596"/>
                    <a:pt x="248" y="598"/>
                  </a:cubicBezTo>
                  <a:cubicBezTo>
                    <a:pt x="249" y="599"/>
                    <a:pt x="249" y="599"/>
                    <a:pt x="249" y="599"/>
                  </a:cubicBezTo>
                  <a:cubicBezTo>
                    <a:pt x="249" y="600"/>
                    <a:pt x="249" y="601"/>
                    <a:pt x="248" y="601"/>
                  </a:cubicBezTo>
                  <a:cubicBezTo>
                    <a:pt x="248" y="601"/>
                    <a:pt x="247" y="601"/>
                    <a:pt x="247" y="601"/>
                  </a:cubicBezTo>
                  <a:cubicBezTo>
                    <a:pt x="246" y="600"/>
                    <a:pt x="246" y="600"/>
                    <a:pt x="246" y="600"/>
                  </a:cubicBezTo>
                  <a:cubicBezTo>
                    <a:pt x="246" y="600"/>
                    <a:pt x="245" y="600"/>
                    <a:pt x="245" y="601"/>
                  </a:cubicBezTo>
                  <a:cubicBezTo>
                    <a:pt x="245" y="602"/>
                    <a:pt x="246" y="603"/>
                    <a:pt x="246" y="603"/>
                  </a:cubicBezTo>
                  <a:cubicBezTo>
                    <a:pt x="247" y="604"/>
                    <a:pt x="247" y="604"/>
                    <a:pt x="248" y="605"/>
                  </a:cubicBezTo>
                  <a:cubicBezTo>
                    <a:pt x="248" y="605"/>
                    <a:pt x="247" y="605"/>
                    <a:pt x="248" y="606"/>
                  </a:cubicBezTo>
                  <a:cubicBezTo>
                    <a:pt x="248" y="606"/>
                    <a:pt x="249" y="606"/>
                    <a:pt x="248" y="606"/>
                  </a:cubicBezTo>
                  <a:cubicBezTo>
                    <a:pt x="247" y="606"/>
                    <a:pt x="246" y="607"/>
                    <a:pt x="246" y="607"/>
                  </a:cubicBezTo>
                  <a:cubicBezTo>
                    <a:pt x="246" y="607"/>
                    <a:pt x="245" y="607"/>
                    <a:pt x="246" y="608"/>
                  </a:cubicBezTo>
                  <a:cubicBezTo>
                    <a:pt x="246" y="609"/>
                    <a:pt x="247" y="609"/>
                    <a:pt x="246" y="610"/>
                  </a:cubicBezTo>
                  <a:cubicBezTo>
                    <a:pt x="246" y="610"/>
                    <a:pt x="246" y="611"/>
                    <a:pt x="245" y="611"/>
                  </a:cubicBezTo>
                  <a:cubicBezTo>
                    <a:pt x="245" y="611"/>
                    <a:pt x="245" y="612"/>
                    <a:pt x="245" y="612"/>
                  </a:cubicBezTo>
                  <a:cubicBezTo>
                    <a:pt x="244" y="613"/>
                    <a:pt x="245" y="613"/>
                    <a:pt x="244" y="613"/>
                  </a:cubicBezTo>
                  <a:cubicBezTo>
                    <a:pt x="243" y="613"/>
                    <a:pt x="243" y="613"/>
                    <a:pt x="243" y="613"/>
                  </a:cubicBezTo>
                  <a:cubicBezTo>
                    <a:pt x="242" y="612"/>
                    <a:pt x="242" y="612"/>
                    <a:pt x="242" y="612"/>
                  </a:cubicBezTo>
                  <a:cubicBezTo>
                    <a:pt x="242" y="612"/>
                    <a:pt x="241" y="612"/>
                    <a:pt x="241" y="612"/>
                  </a:cubicBezTo>
                  <a:cubicBezTo>
                    <a:pt x="240" y="612"/>
                    <a:pt x="240" y="613"/>
                    <a:pt x="239" y="613"/>
                  </a:cubicBezTo>
                  <a:cubicBezTo>
                    <a:pt x="239" y="614"/>
                    <a:pt x="239" y="614"/>
                    <a:pt x="238" y="614"/>
                  </a:cubicBezTo>
                  <a:cubicBezTo>
                    <a:pt x="238" y="615"/>
                    <a:pt x="237" y="615"/>
                    <a:pt x="237" y="616"/>
                  </a:cubicBezTo>
                  <a:cubicBezTo>
                    <a:pt x="236" y="616"/>
                    <a:pt x="236" y="617"/>
                    <a:pt x="235" y="617"/>
                  </a:cubicBezTo>
                  <a:cubicBezTo>
                    <a:pt x="234" y="617"/>
                    <a:pt x="234" y="616"/>
                    <a:pt x="233" y="617"/>
                  </a:cubicBezTo>
                  <a:cubicBezTo>
                    <a:pt x="232" y="617"/>
                    <a:pt x="231" y="618"/>
                    <a:pt x="231" y="618"/>
                  </a:cubicBezTo>
                  <a:cubicBezTo>
                    <a:pt x="230" y="618"/>
                    <a:pt x="231" y="620"/>
                    <a:pt x="231" y="620"/>
                  </a:cubicBezTo>
                  <a:cubicBezTo>
                    <a:pt x="231" y="621"/>
                    <a:pt x="230" y="621"/>
                    <a:pt x="230" y="621"/>
                  </a:cubicBezTo>
                  <a:cubicBezTo>
                    <a:pt x="230" y="620"/>
                    <a:pt x="230" y="620"/>
                    <a:pt x="230" y="620"/>
                  </a:cubicBezTo>
                  <a:cubicBezTo>
                    <a:pt x="228" y="619"/>
                    <a:pt x="228" y="619"/>
                    <a:pt x="228" y="619"/>
                  </a:cubicBezTo>
                  <a:cubicBezTo>
                    <a:pt x="228" y="618"/>
                    <a:pt x="228" y="618"/>
                    <a:pt x="228" y="618"/>
                  </a:cubicBezTo>
                  <a:cubicBezTo>
                    <a:pt x="227" y="618"/>
                    <a:pt x="227" y="618"/>
                    <a:pt x="227" y="618"/>
                  </a:cubicBezTo>
                  <a:cubicBezTo>
                    <a:pt x="227" y="618"/>
                    <a:pt x="228" y="618"/>
                    <a:pt x="227" y="618"/>
                  </a:cubicBezTo>
                  <a:cubicBezTo>
                    <a:pt x="227" y="617"/>
                    <a:pt x="226" y="618"/>
                    <a:pt x="226" y="617"/>
                  </a:cubicBezTo>
                  <a:cubicBezTo>
                    <a:pt x="226" y="617"/>
                    <a:pt x="225" y="616"/>
                    <a:pt x="224" y="616"/>
                  </a:cubicBezTo>
                  <a:cubicBezTo>
                    <a:pt x="224" y="615"/>
                    <a:pt x="223" y="613"/>
                    <a:pt x="222" y="613"/>
                  </a:cubicBezTo>
                  <a:cubicBezTo>
                    <a:pt x="222" y="613"/>
                    <a:pt x="221" y="612"/>
                    <a:pt x="221" y="611"/>
                  </a:cubicBezTo>
                  <a:cubicBezTo>
                    <a:pt x="220" y="610"/>
                    <a:pt x="219" y="610"/>
                    <a:pt x="218" y="609"/>
                  </a:cubicBezTo>
                  <a:cubicBezTo>
                    <a:pt x="218" y="609"/>
                    <a:pt x="218" y="608"/>
                    <a:pt x="217" y="607"/>
                  </a:cubicBezTo>
                  <a:cubicBezTo>
                    <a:pt x="216" y="606"/>
                    <a:pt x="216" y="606"/>
                    <a:pt x="215" y="605"/>
                  </a:cubicBezTo>
                  <a:cubicBezTo>
                    <a:pt x="214" y="604"/>
                    <a:pt x="214" y="604"/>
                    <a:pt x="213" y="602"/>
                  </a:cubicBezTo>
                  <a:cubicBezTo>
                    <a:pt x="211" y="601"/>
                    <a:pt x="210" y="600"/>
                    <a:pt x="209" y="599"/>
                  </a:cubicBezTo>
                  <a:cubicBezTo>
                    <a:pt x="209" y="598"/>
                    <a:pt x="207" y="597"/>
                    <a:pt x="205" y="596"/>
                  </a:cubicBezTo>
                  <a:cubicBezTo>
                    <a:pt x="204" y="594"/>
                    <a:pt x="203" y="594"/>
                    <a:pt x="202" y="592"/>
                  </a:cubicBezTo>
                  <a:cubicBezTo>
                    <a:pt x="201" y="591"/>
                    <a:pt x="199" y="590"/>
                    <a:pt x="198" y="589"/>
                  </a:cubicBezTo>
                  <a:cubicBezTo>
                    <a:pt x="198" y="588"/>
                    <a:pt x="197" y="588"/>
                    <a:pt x="196" y="587"/>
                  </a:cubicBezTo>
                  <a:cubicBezTo>
                    <a:pt x="195" y="586"/>
                    <a:pt x="195" y="586"/>
                    <a:pt x="194" y="585"/>
                  </a:cubicBezTo>
                  <a:cubicBezTo>
                    <a:pt x="193" y="584"/>
                    <a:pt x="193" y="583"/>
                    <a:pt x="193" y="583"/>
                  </a:cubicBezTo>
                  <a:cubicBezTo>
                    <a:pt x="193" y="582"/>
                    <a:pt x="193" y="581"/>
                    <a:pt x="193" y="581"/>
                  </a:cubicBezTo>
                  <a:cubicBezTo>
                    <a:pt x="193" y="580"/>
                    <a:pt x="193" y="579"/>
                    <a:pt x="192" y="578"/>
                  </a:cubicBezTo>
                  <a:cubicBezTo>
                    <a:pt x="191" y="578"/>
                    <a:pt x="191" y="578"/>
                    <a:pt x="191" y="577"/>
                  </a:cubicBezTo>
                  <a:cubicBezTo>
                    <a:pt x="191" y="577"/>
                    <a:pt x="191" y="576"/>
                    <a:pt x="190" y="576"/>
                  </a:cubicBezTo>
                  <a:cubicBezTo>
                    <a:pt x="190" y="575"/>
                    <a:pt x="189" y="575"/>
                    <a:pt x="189" y="574"/>
                  </a:cubicBezTo>
                  <a:cubicBezTo>
                    <a:pt x="188" y="573"/>
                    <a:pt x="188" y="573"/>
                    <a:pt x="187" y="572"/>
                  </a:cubicBezTo>
                  <a:cubicBezTo>
                    <a:pt x="187" y="571"/>
                    <a:pt x="186" y="571"/>
                    <a:pt x="186" y="570"/>
                  </a:cubicBezTo>
                  <a:cubicBezTo>
                    <a:pt x="185" y="569"/>
                    <a:pt x="185" y="569"/>
                    <a:pt x="185" y="569"/>
                  </a:cubicBezTo>
                  <a:cubicBezTo>
                    <a:pt x="185" y="568"/>
                    <a:pt x="186" y="569"/>
                    <a:pt x="185" y="568"/>
                  </a:cubicBezTo>
                  <a:cubicBezTo>
                    <a:pt x="185" y="567"/>
                    <a:pt x="185" y="567"/>
                    <a:pt x="185" y="567"/>
                  </a:cubicBezTo>
                  <a:cubicBezTo>
                    <a:pt x="185" y="566"/>
                    <a:pt x="185" y="567"/>
                    <a:pt x="185" y="566"/>
                  </a:cubicBezTo>
                  <a:cubicBezTo>
                    <a:pt x="185" y="565"/>
                    <a:pt x="184" y="565"/>
                    <a:pt x="184" y="564"/>
                  </a:cubicBezTo>
                  <a:cubicBezTo>
                    <a:pt x="184" y="564"/>
                    <a:pt x="184" y="564"/>
                    <a:pt x="183" y="563"/>
                  </a:cubicBezTo>
                  <a:cubicBezTo>
                    <a:pt x="183" y="563"/>
                    <a:pt x="183" y="562"/>
                    <a:pt x="183" y="562"/>
                  </a:cubicBezTo>
                  <a:cubicBezTo>
                    <a:pt x="183" y="561"/>
                    <a:pt x="182" y="560"/>
                    <a:pt x="181" y="559"/>
                  </a:cubicBezTo>
                  <a:cubicBezTo>
                    <a:pt x="181" y="559"/>
                    <a:pt x="182" y="559"/>
                    <a:pt x="181" y="558"/>
                  </a:cubicBezTo>
                  <a:cubicBezTo>
                    <a:pt x="180" y="557"/>
                    <a:pt x="180" y="556"/>
                    <a:pt x="179" y="556"/>
                  </a:cubicBezTo>
                  <a:cubicBezTo>
                    <a:pt x="179" y="555"/>
                    <a:pt x="179" y="555"/>
                    <a:pt x="178" y="554"/>
                  </a:cubicBezTo>
                  <a:cubicBezTo>
                    <a:pt x="177" y="553"/>
                    <a:pt x="177" y="553"/>
                    <a:pt x="177" y="552"/>
                  </a:cubicBezTo>
                  <a:cubicBezTo>
                    <a:pt x="177" y="552"/>
                    <a:pt x="176" y="552"/>
                    <a:pt x="176" y="551"/>
                  </a:cubicBezTo>
                  <a:cubicBezTo>
                    <a:pt x="175" y="550"/>
                    <a:pt x="175" y="550"/>
                    <a:pt x="175" y="549"/>
                  </a:cubicBezTo>
                  <a:cubicBezTo>
                    <a:pt x="174" y="548"/>
                    <a:pt x="174" y="548"/>
                    <a:pt x="174" y="547"/>
                  </a:cubicBezTo>
                  <a:cubicBezTo>
                    <a:pt x="174" y="547"/>
                    <a:pt x="174" y="546"/>
                    <a:pt x="174" y="546"/>
                  </a:cubicBezTo>
                  <a:cubicBezTo>
                    <a:pt x="174" y="545"/>
                    <a:pt x="173" y="544"/>
                    <a:pt x="173" y="543"/>
                  </a:cubicBezTo>
                  <a:cubicBezTo>
                    <a:pt x="173" y="542"/>
                    <a:pt x="172" y="542"/>
                    <a:pt x="172" y="541"/>
                  </a:cubicBezTo>
                  <a:cubicBezTo>
                    <a:pt x="172" y="541"/>
                    <a:pt x="173" y="539"/>
                    <a:pt x="173" y="539"/>
                  </a:cubicBezTo>
                  <a:cubicBezTo>
                    <a:pt x="173" y="539"/>
                    <a:pt x="172" y="539"/>
                    <a:pt x="172" y="538"/>
                  </a:cubicBezTo>
                  <a:cubicBezTo>
                    <a:pt x="172" y="537"/>
                    <a:pt x="172" y="538"/>
                    <a:pt x="172" y="537"/>
                  </a:cubicBezTo>
                  <a:cubicBezTo>
                    <a:pt x="172" y="536"/>
                    <a:pt x="173" y="536"/>
                    <a:pt x="172" y="535"/>
                  </a:cubicBezTo>
                  <a:cubicBezTo>
                    <a:pt x="172" y="534"/>
                    <a:pt x="171" y="534"/>
                    <a:pt x="171" y="534"/>
                  </a:cubicBezTo>
                  <a:cubicBezTo>
                    <a:pt x="171" y="533"/>
                    <a:pt x="171" y="533"/>
                    <a:pt x="171" y="532"/>
                  </a:cubicBezTo>
                  <a:cubicBezTo>
                    <a:pt x="171" y="531"/>
                    <a:pt x="171" y="531"/>
                    <a:pt x="171" y="530"/>
                  </a:cubicBezTo>
                  <a:cubicBezTo>
                    <a:pt x="171" y="529"/>
                    <a:pt x="171" y="529"/>
                    <a:pt x="171" y="528"/>
                  </a:cubicBezTo>
                  <a:cubicBezTo>
                    <a:pt x="171" y="527"/>
                    <a:pt x="171" y="527"/>
                    <a:pt x="171" y="526"/>
                  </a:cubicBezTo>
                  <a:cubicBezTo>
                    <a:pt x="170" y="526"/>
                    <a:pt x="170" y="526"/>
                    <a:pt x="170" y="526"/>
                  </a:cubicBezTo>
                  <a:cubicBezTo>
                    <a:pt x="169" y="526"/>
                    <a:pt x="169" y="526"/>
                    <a:pt x="169" y="526"/>
                  </a:cubicBezTo>
                  <a:cubicBezTo>
                    <a:pt x="168" y="525"/>
                    <a:pt x="167" y="525"/>
                    <a:pt x="167" y="525"/>
                  </a:cubicBezTo>
                  <a:cubicBezTo>
                    <a:pt x="167" y="525"/>
                    <a:pt x="167" y="525"/>
                    <a:pt x="167" y="524"/>
                  </a:cubicBezTo>
                  <a:cubicBezTo>
                    <a:pt x="167" y="523"/>
                    <a:pt x="168" y="523"/>
                    <a:pt x="167" y="523"/>
                  </a:cubicBezTo>
                  <a:cubicBezTo>
                    <a:pt x="167" y="522"/>
                    <a:pt x="167" y="522"/>
                    <a:pt x="166" y="522"/>
                  </a:cubicBezTo>
                  <a:cubicBezTo>
                    <a:pt x="166" y="521"/>
                    <a:pt x="167" y="521"/>
                    <a:pt x="166" y="520"/>
                  </a:cubicBezTo>
                  <a:cubicBezTo>
                    <a:pt x="166" y="520"/>
                    <a:pt x="166" y="520"/>
                    <a:pt x="165" y="519"/>
                  </a:cubicBezTo>
                  <a:cubicBezTo>
                    <a:pt x="165" y="519"/>
                    <a:pt x="165" y="519"/>
                    <a:pt x="165" y="518"/>
                  </a:cubicBezTo>
                  <a:cubicBezTo>
                    <a:pt x="165" y="518"/>
                    <a:pt x="164" y="518"/>
                    <a:pt x="165" y="518"/>
                  </a:cubicBezTo>
                  <a:cubicBezTo>
                    <a:pt x="165" y="517"/>
                    <a:pt x="166" y="516"/>
                    <a:pt x="165" y="516"/>
                  </a:cubicBezTo>
                  <a:cubicBezTo>
                    <a:pt x="165" y="516"/>
                    <a:pt x="165" y="515"/>
                    <a:pt x="165" y="515"/>
                  </a:cubicBezTo>
                  <a:cubicBezTo>
                    <a:pt x="164" y="515"/>
                    <a:pt x="164" y="516"/>
                    <a:pt x="164" y="515"/>
                  </a:cubicBezTo>
                  <a:cubicBezTo>
                    <a:pt x="164" y="515"/>
                    <a:pt x="164" y="515"/>
                    <a:pt x="164" y="514"/>
                  </a:cubicBezTo>
                  <a:cubicBezTo>
                    <a:pt x="164" y="514"/>
                    <a:pt x="164" y="514"/>
                    <a:pt x="163" y="513"/>
                  </a:cubicBezTo>
                  <a:cubicBezTo>
                    <a:pt x="163" y="512"/>
                    <a:pt x="163" y="512"/>
                    <a:pt x="163" y="512"/>
                  </a:cubicBezTo>
                  <a:cubicBezTo>
                    <a:pt x="163" y="511"/>
                    <a:pt x="164" y="511"/>
                    <a:pt x="164" y="511"/>
                  </a:cubicBezTo>
                  <a:cubicBezTo>
                    <a:pt x="164" y="510"/>
                    <a:pt x="164" y="510"/>
                    <a:pt x="164" y="510"/>
                  </a:cubicBezTo>
                  <a:cubicBezTo>
                    <a:pt x="164" y="510"/>
                    <a:pt x="164" y="511"/>
                    <a:pt x="164" y="511"/>
                  </a:cubicBezTo>
                  <a:cubicBezTo>
                    <a:pt x="164" y="511"/>
                    <a:pt x="164" y="511"/>
                    <a:pt x="165" y="511"/>
                  </a:cubicBezTo>
                  <a:cubicBezTo>
                    <a:pt x="165" y="510"/>
                    <a:pt x="165" y="510"/>
                    <a:pt x="166" y="510"/>
                  </a:cubicBezTo>
                  <a:cubicBezTo>
                    <a:pt x="166" y="510"/>
                    <a:pt x="166" y="510"/>
                    <a:pt x="166" y="511"/>
                  </a:cubicBezTo>
                  <a:cubicBezTo>
                    <a:pt x="166" y="512"/>
                    <a:pt x="166" y="512"/>
                    <a:pt x="166" y="513"/>
                  </a:cubicBezTo>
                  <a:cubicBezTo>
                    <a:pt x="166" y="513"/>
                    <a:pt x="167" y="514"/>
                    <a:pt x="167" y="514"/>
                  </a:cubicBezTo>
                  <a:cubicBezTo>
                    <a:pt x="167" y="514"/>
                    <a:pt x="167" y="513"/>
                    <a:pt x="167" y="512"/>
                  </a:cubicBezTo>
                  <a:cubicBezTo>
                    <a:pt x="167" y="512"/>
                    <a:pt x="167" y="511"/>
                    <a:pt x="167" y="511"/>
                  </a:cubicBezTo>
                  <a:cubicBezTo>
                    <a:pt x="167" y="510"/>
                    <a:pt x="168" y="509"/>
                    <a:pt x="168" y="509"/>
                  </a:cubicBezTo>
                  <a:cubicBezTo>
                    <a:pt x="168" y="509"/>
                    <a:pt x="168" y="510"/>
                    <a:pt x="168" y="509"/>
                  </a:cubicBezTo>
                  <a:cubicBezTo>
                    <a:pt x="168" y="509"/>
                    <a:pt x="168" y="508"/>
                    <a:pt x="168" y="508"/>
                  </a:cubicBezTo>
                  <a:cubicBezTo>
                    <a:pt x="168" y="508"/>
                    <a:pt x="168" y="508"/>
                    <a:pt x="167" y="507"/>
                  </a:cubicBezTo>
                  <a:cubicBezTo>
                    <a:pt x="166" y="507"/>
                    <a:pt x="166" y="508"/>
                    <a:pt x="166" y="506"/>
                  </a:cubicBezTo>
                  <a:cubicBezTo>
                    <a:pt x="166" y="504"/>
                    <a:pt x="166" y="504"/>
                    <a:pt x="166" y="503"/>
                  </a:cubicBezTo>
                  <a:cubicBezTo>
                    <a:pt x="166" y="502"/>
                    <a:pt x="166" y="502"/>
                    <a:pt x="166" y="502"/>
                  </a:cubicBezTo>
                  <a:cubicBezTo>
                    <a:pt x="165" y="501"/>
                    <a:pt x="165" y="501"/>
                    <a:pt x="165" y="501"/>
                  </a:cubicBezTo>
                  <a:cubicBezTo>
                    <a:pt x="165" y="501"/>
                    <a:pt x="166" y="501"/>
                    <a:pt x="166" y="500"/>
                  </a:cubicBezTo>
                  <a:cubicBezTo>
                    <a:pt x="166" y="500"/>
                    <a:pt x="165" y="499"/>
                    <a:pt x="165" y="499"/>
                  </a:cubicBezTo>
                  <a:cubicBezTo>
                    <a:pt x="165" y="499"/>
                    <a:pt x="165" y="499"/>
                    <a:pt x="165" y="498"/>
                  </a:cubicBezTo>
                  <a:cubicBezTo>
                    <a:pt x="164" y="498"/>
                    <a:pt x="165" y="497"/>
                    <a:pt x="164" y="497"/>
                  </a:cubicBezTo>
                  <a:cubicBezTo>
                    <a:pt x="163" y="497"/>
                    <a:pt x="163" y="497"/>
                    <a:pt x="163" y="497"/>
                  </a:cubicBezTo>
                  <a:cubicBezTo>
                    <a:pt x="162" y="497"/>
                    <a:pt x="161" y="495"/>
                    <a:pt x="161" y="495"/>
                  </a:cubicBezTo>
                  <a:cubicBezTo>
                    <a:pt x="160" y="495"/>
                    <a:pt x="160" y="495"/>
                    <a:pt x="160" y="495"/>
                  </a:cubicBezTo>
                  <a:cubicBezTo>
                    <a:pt x="159" y="495"/>
                    <a:pt x="159" y="495"/>
                    <a:pt x="158" y="494"/>
                  </a:cubicBezTo>
                  <a:cubicBezTo>
                    <a:pt x="158" y="494"/>
                    <a:pt x="158" y="494"/>
                    <a:pt x="158" y="494"/>
                  </a:cubicBezTo>
                  <a:cubicBezTo>
                    <a:pt x="157" y="493"/>
                    <a:pt x="157" y="493"/>
                    <a:pt x="157" y="493"/>
                  </a:cubicBezTo>
                  <a:cubicBezTo>
                    <a:pt x="157" y="493"/>
                    <a:pt x="158" y="493"/>
                    <a:pt x="158" y="492"/>
                  </a:cubicBezTo>
                  <a:cubicBezTo>
                    <a:pt x="158" y="492"/>
                    <a:pt x="157" y="492"/>
                    <a:pt x="157" y="491"/>
                  </a:cubicBezTo>
                  <a:cubicBezTo>
                    <a:pt x="157" y="491"/>
                    <a:pt x="157" y="490"/>
                    <a:pt x="157" y="490"/>
                  </a:cubicBezTo>
                  <a:cubicBezTo>
                    <a:pt x="157" y="489"/>
                    <a:pt x="158" y="489"/>
                    <a:pt x="158" y="488"/>
                  </a:cubicBezTo>
                  <a:cubicBezTo>
                    <a:pt x="158" y="487"/>
                    <a:pt x="158" y="488"/>
                    <a:pt x="158" y="487"/>
                  </a:cubicBezTo>
                  <a:cubicBezTo>
                    <a:pt x="158" y="487"/>
                    <a:pt x="158" y="487"/>
                    <a:pt x="158" y="486"/>
                  </a:cubicBezTo>
                  <a:cubicBezTo>
                    <a:pt x="158" y="486"/>
                    <a:pt x="158" y="485"/>
                    <a:pt x="157" y="485"/>
                  </a:cubicBezTo>
                  <a:cubicBezTo>
                    <a:pt x="157" y="485"/>
                    <a:pt x="156" y="484"/>
                    <a:pt x="156" y="484"/>
                  </a:cubicBezTo>
                  <a:cubicBezTo>
                    <a:pt x="156" y="484"/>
                    <a:pt x="156" y="483"/>
                    <a:pt x="156" y="483"/>
                  </a:cubicBezTo>
                  <a:cubicBezTo>
                    <a:pt x="157" y="483"/>
                    <a:pt x="157" y="483"/>
                    <a:pt x="157" y="483"/>
                  </a:cubicBezTo>
                  <a:cubicBezTo>
                    <a:pt x="158" y="483"/>
                    <a:pt x="158" y="483"/>
                    <a:pt x="158" y="483"/>
                  </a:cubicBezTo>
                  <a:cubicBezTo>
                    <a:pt x="158" y="483"/>
                    <a:pt x="158" y="483"/>
                    <a:pt x="158" y="483"/>
                  </a:cubicBezTo>
                  <a:cubicBezTo>
                    <a:pt x="159" y="482"/>
                    <a:pt x="159" y="483"/>
                    <a:pt x="159" y="482"/>
                  </a:cubicBezTo>
                  <a:cubicBezTo>
                    <a:pt x="159" y="480"/>
                    <a:pt x="159" y="480"/>
                    <a:pt x="159" y="480"/>
                  </a:cubicBezTo>
                  <a:cubicBezTo>
                    <a:pt x="158" y="479"/>
                    <a:pt x="158" y="480"/>
                    <a:pt x="158" y="479"/>
                  </a:cubicBezTo>
                  <a:cubicBezTo>
                    <a:pt x="158" y="478"/>
                    <a:pt x="158" y="478"/>
                    <a:pt x="158" y="477"/>
                  </a:cubicBezTo>
                  <a:cubicBezTo>
                    <a:pt x="157" y="476"/>
                    <a:pt x="158" y="475"/>
                    <a:pt x="158" y="475"/>
                  </a:cubicBezTo>
                  <a:cubicBezTo>
                    <a:pt x="157" y="475"/>
                    <a:pt x="157" y="474"/>
                    <a:pt x="156" y="474"/>
                  </a:cubicBezTo>
                  <a:cubicBezTo>
                    <a:pt x="156" y="473"/>
                    <a:pt x="155" y="473"/>
                    <a:pt x="155" y="472"/>
                  </a:cubicBezTo>
                  <a:cubicBezTo>
                    <a:pt x="155" y="472"/>
                    <a:pt x="155" y="472"/>
                    <a:pt x="155" y="471"/>
                  </a:cubicBezTo>
                  <a:cubicBezTo>
                    <a:pt x="155" y="471"/>
                    <a:pt x="155" y="469"/>
                    <a:pt x="155" y="469"/>
                  </a:cubicBezTo>
                  <a:cubicBezTo>
                    <a:pt x="155" y="469"/>
                    <a:pt x="155" y="469"/>
                    <a:pt x="155" y="468"/>
                  </a:cubicBezTo>
                  <a:cubicBezTo>
                    <a:pt x="155" y="468"/>
                    <a:pt x="155" y="467"/>
                    <a:pt x="155" y="467"/>
                  </a:cubicBezTo>
                  <a:cubicBezTo>
                    <a:pt x="154" y="466"/>
                    <a:pt x="155" y="466"/>
                    <a:pt x="154" y="466"/>
                  </a:cubicBezTo>
                  <a:cubicBezTo>
                    <a:pt x="153" y="465"/>
                    <a:pt x="153" y="465"/>
                    <a:pt x="153" y="464"/>
                  </a:cubicBezTo>
                  <a:cubicBezTo>
                    <a:pt x="152" y="464"/>
                    <a:pt x="152" y="464"/>
                    <a:pt x="152" y="463"/>
                  </a:cubicBezTo>
                  <a:cubicBezTo>
                    <a:pt x="152" y="463"/>
                    <a:pt x="152" y="463"/>
                    <a:pt x="151" y="462"/>
                  </a:cubicBezTo>
                  <a:cubicBezTo>
                    <a:pt x="151" y="462"/>
                    <a:pt x="151" y="462"/>
                    <a:pt x="151" y="461"/>
                  </a:cubicBezTo>
                  <a:cubicBezTo>
                    <a:pt x="152" y="461"/>
                    <a:pt x="152" y="462"/>
                    <a:pt x="152" y="461"/>
                  </a:cubicBezTo>
                  <a:cubicBezTo>
                    <a:pt x="152" y="461"/>
                    <a:pt x="153" y="460"/>
                    <a:pt x="152" y="460"/>
                  </a:cubicBezTo>
                  <a:cubicBezTo>
                    <a:pt x="152" y="459"/>
                    <a:pt x="152" y="458"/>
                    <a:pt x="152" y="457"/>
                  </a:cubicBezTo>
                  <a:cubicBezTo>
                    <a:pt x="152" y="457"/>
                    <a:pt x="151" y="457"/>
                    <a:pt x="152" y="456"/>
                  </a:cubicBezTo>
                  <a:cubicBezTo>
                    <a:pt x="152" y="455"/>
                    <a:pt x="153" y="454"/>
                    <a:pt x="153" y="453"/>
                  </a:cubicBezTo>
                  <a:cubicBezTo>
                    <a:pt x="153" y="453"/>
                    <a:pt x="154" y="453"/>
                    <a:pt x="154" y="452"/>
                  </a:cubicBezTo>
                  <a:cubicBezTo>
                    <a:pt x="154" y="451"/>
                    <a:pt x="154" y="451"/>
                    <a:pt x="154" y="450"/>
                  </a:cubicBezTo>
                  <a:cubicBezTo>
                    <a:pt x="153" y="450"/>
                    <a:pt x="153" y="449"/>
                    <a:pt x="153" y="449"/>
                  </a:cubicBezTo>
                  <a:cubicBezTo>
                    <a:pt x="153" y="448"/>
                    <a:pt x="152" y="449"/>
                    <a:pt x="152" y="448"/>
                  </a:cubicBezTo>
                  <a:cubicBezTo>
                    <a:pt x="152" y="447"/>
                    <a:pt x="152" y="447"/>
                    <a:pt x="152" y="446"/>
                  </a:cubicBezTo>
                  <a:cubicBezTo>
                    <a:pt x="152" y="445"/>
                    <a:pt x="152" y="446"/>
                    <a:pt x="152" y="445"/>
                  </a:cubicBezTo>
                  <a:cubicBezTo>
                    <a:pt x="152" y="445"/>
                    <a:pt x="152" y="445"/>
                    <a:pt x="151" y="444"/>
                  </a:cubicBezTo>
                  <a:cubicBezTo>
                    <a:pt x="151" y="443"/>
                    <a:pt x="151" y="443"/>
                    <a:pt x="151" y="443"/>
                  </a:cubicBezTo>
                  <a:cubicBezTo>
                    <a:pt x="150" y="442"/>
                    <a:pt x="150" y="442"/>
                    <a:pt x="150" y="441"/>
                  </a:cubicBezTo>
                  <a:cubicBezTo>
                    <a:pt x="150" y="441"/>
                    <a:pt x="150" y="439"/>
                    <a:pt x="150" y="439"/>
                  </a:cubicBezTo>
                  <a:cubicBezTo>
                    <a:pt x="150" y="438"/>
                    <a:pt x="150" y="438"/>
                    <a:pt x="150" y="438"/>
                  </a:cubicBezTo>
                  <a:cubicBezTo>
                    <a:pt x="150" y="437"/>
                    <a:pt x="150" y="437"/>
                    <a:pt x="150" y="437"/>
                  </a:cubicBezTo>
                  <a:cubicBezTo>
                    <a:pt x="151" y="436"/>
                    <a:pt x="151" y="436"/>
                    <a:pt x="151" y="436"/>
                  </a:cubicBezTo>
                  <a:cubicBezTo>
                    <a:pt x="151" y="435"/>
                    <a:pt x="151" y="435"/>
                    <a:pt x="151" y="435"/>
                  </a:cubicBezTo>
                  <a:cubicBezTo>
                    <a:pt x="151" y="434"/>
                    <a:pt x="151" y="434"/>
                    <a:pt x="151" y="433"/>
                  </a:cubicBezTo>
                  <a:cubicBezTo>
                    <a:pt x="151" y="433"/>
                    <a:pt x="151" y="433"/>
                    <a:pt x="152" y="432"/>
                  </a:cubicBezTo>
                  <a:cubicBezTo>
                    <a:pt x="152" y="431"/>
                    <a:pt x="152" y="431"/>
                    <a:pt x="152" y="431"/>
                  </a:cubicBezTo>
                  <a:cubicBezTo>
                    <a:pt x="152" y="430"/>
                    <a:pt x="152" y="431"/>
                    <a:pt x="152" y="430"/>
                  </a:cubicBezTo>
                  <a:cubicBezTo>
                    <a:pt x="152" y="429"/>
                    <a:pt x="152" y="429"/>
                    <a:pt x="152" y="429"/>
                  </a:cubicBezTo>
                  <a:cubicBezTo>
                    <a:pt x="153" y="428"/>
                    <a:pt x="153" y="428"/>
                    <a:pt x="153" y="428"/>
                  </a:cubicBezTo>
                  <a:cubicBezTo>
                    <a:pt x="153" y="427"/>
                    <a:pt x="153" y="427"/>
                    <a:pt x="153" y="427"/>
                  </a:cubicBezTo>
                  <a:cubicBezTo>
                    <a:pt x="153" y="426"/>
                    <a:pt x="153" y="426"/>
                    <a:pt x="153" y="426"/>
                  </a:cubicBezTo>
                  <a:cubicBezTo>
                    <a:pt x="153" y="425"/>
                    <a:pt x="153" y="426"/>
                    <a:pt x="153" y="425"/>
                  </a:cubicBezTo>
                  <a:cubicBezTo>
                    <a:pt x="153" y="424"/>
                    <a:pt x="153" y="424"/>
                    <a:pt x="152" y="423"/>
                  </a:cubicBezTo>
                  <a:cubicBezTo>
                    <a:pt x="152" y="422"/>
                    <a:pt x="152" y="421"/>
                    <a:pt x="152" y="421"/>
                  </a:cubicBezTo>
                  <a:cubicBezTo>
                    <a:pt x="152" y="421"/>
                    <a:pt x="151" y="420"/>
                    <a:pt x="151" y="419"/>
                  </a:cubicBezTo>
                  <a:cubicBezTo>
                    <a:pt x="151" y="418"/>
                    <a:pt x="151" y="418"/>
                    <a:pt x="150" y="417"/>
                  </a:cubicBezTo>
                  <a:cubicBezTo>
                    <a:pt x="150" y="417"/>
                    <a:pt x="150" y="417"/>
                    <a:pt x="150" y="415"/>
                  </a:cubicBezTo>
                  <a:cubicBezTo>
                    <a:pt x="149" y="414"/>
                    <a:pt x="149" y="414"/>
                    <a:pt x="149" y="413"/>
                  </a:cubicBezTo>
                  <a:cubicBezTo>
                    <a:pt x="150" y="412"/>
                    <a:pt x="150" y="413"/>
                    <a:pt x="150" y="412"/>
                  </a:cubicBezTo>
                  <a:cubicBezTo>
                    <a:pt x="149" y="411"/>
                    <a:pt x="149" y="410"/>
                    <a:pt x="149" y="410"/>
                  </a:cubicBezTo>
                  <a:cubicBezTo>
                    <a:pt x="148" y="409"/>
                    <a:pt x="148" y="408"/>
                    <a:pt x="148" y="408"/>
                  </a:cubicBezTo>
                  <a:cubicBezTo>
                    <a:pt x="148" y="407"/>
                    <a:pt x="146" y="406"/>
                    <a:pt x="146" y="406"/>
                  </a:cubicBezTo>
                  <a:cubicBezTo>
                    <a:pt x="146" y="405"/>
                    <a:pt x="146" y="405"/>
                    <a:pt x="145" y="405"/>
                  </a:cubicBezTo>
                  <a:cubicBezTo>
                    <a:pt x="145" y="404"/>
                    <a:pt x="145" y="404"/>
                    <a:pt x="144" y="403"/>
                  </a:cubicBezTo>
                  <a:cubicBezTo>
                    <a:pt x="144" y="403"/>
                    <a:pt x="144" y="402"/>
                    <a:pt x="143" y="402"/>
                  </a:cubicBezTo>
                  <a:cubicBezTo>
                    <a:pt x="143" y="402"/>
                    <a:pt x="143" y="402"/>
                    <a:pt x="143" y="401"/>
                  </a:cubicBezTo>
                  <a:cubicBezTo>
                    <a:pt x="142" y="400"/>
                    <a:pt x="142" y="400"/>
                    <a:pt x="141" y="400"/>
                  </a:cubicBezTo>
                  <a:cubicBezTo>
                    <a:pt x="141" y="399"/>
                    <a:pt x="141" y="399"/>
                    <a:pt x="140" y="399"/>
                  </a:cubicBezTo>
                  <a:cubicBezTo>
                    <a:pt x="140" y="398"/>
                    <a:pt x="140" y="398"/>
                    <a:pt x="140" y="398"/>
                  </a:cubicBezTo>
                  <a:cubicBezTo>
                    <a:pt x="140" y="397"/>
                    <a:pt x="139" y="397"/>
                    <a:pt x="140" y="396"/>
                  </a:cubicBezTo>
                  <a:cubicBezTo>
                    <a:pt x="140" y="396"/>
                    <a:pt x="141" y="396"/>
                    <a:pt x="141" y="395"/>
                  </a:cubicBezTo>
                  <a:cubicBezTo>
                    <a:pt x="141" y="394"/>
                    <a:pt x="141" y="393"/>
                    <a:pt x="141" y="393"/>
                  </a:cubicBezTo>
                  <a:cubicBezTo>
                    <a:pt x="141" y="393"/>
                    <a:pt x="140" y="390"/>
                    <a:pt x="139" y="388"/>
                  </a:cubicBezTo>
                  <a:cubicBezTo>
                    <a:pt x="139" y="387"/>
                    <a:pt x="136" y="383"/>
                    <a:pt x="136" y="381"/>
                  </a:cubicBezTo>
                  <a:cubicBezTo>
                    <a:pt x="135" y="380"/>
                    <a:pt x="134" y="376"/>
                    <a:pt x="134" y="375"/>
                  </a:cubicBezTo>
                  <a:cubicBezTo>
                    <a:pt x="133" y="373"/>
                    <a:pt x="133" y="367"/>
                    <a:pt x="133" y="366"/>
                  </a:cubicBezTo>
                  <a:cubicBezTo>
                    <a:pt x="133" y="366"/>
                    <a:pt x="134" y="364"/>
                    <a:pt x="134" y="364"/>
                  </a:cubicBezTo>
                  <a:cubicBezTo>
                    <a:pt x="134" y="364"/>
                    <a:pt x="135" y="364"/>
                    <a:pt x="136" y="363"/>
                  </a:cubicBezTo>
                  <a:cubicBezTo>
                    <a:pt x="136" y="362"/>
                    <a:pt x="136" y="363"/>
                    <a:pt x="136" y="361"/>
                  </a:cubicBezTo>
                  <a:cubicBezTo>
                    <a:pt x="136" y="360"/>
                    <a:pt x="136" y="360"/>
                    <a:pt x="136" y="358"/>
                  </a:cubicBezTo>
                  <a:cubicBezTo>
                    <a:pt x="136" y="357"/>
                    <a:pt x="135" y="356"/>
                    <a:pt x="135" y="355"/>
                  </a:cubicBezTo>
                  <a:cubicBezTo>
                    <a:pt x="135" y="354"/>
                    <a:pt x="135" y="353"/>
                    <a:pt x="135" y="352"/>
                  </a:cubicBezTo>
                  <a:cubicBezTo>
                    <a:pt x="135" y="351"/>
                    <a:pt x="135" y="351"/>
                    <a:pt x="135" y="350"/>
                  </a:cubicBezTo>
                  <a:cubicBezTo>
                    <a:pt x="135" y="350"/>
                    <a:pt x="136" y="350"/>
                    <a:pt x="136" y="349"/>
                  </a:cubicBezTo>
                  <a:cubicBezTo>
                    <a:pt x="135" y="348"/>
                    <a:pt x="135" y="347"/>
                    <a:pt x="135" y="347"/>
                  </a:cubicBezTo>
                  <a:cubicBezTo>
                    <a:pt x="135" y="346"/>
                    <a:pt x="135" y="345"/>
                    <a:pt x="134" y="344"/>
                  </a:cubicBezTo>
                  <a:cubicBezTo>
                    <a:pt x="134" y="343"/>
                    <a:pt x="134" y="343"/>
                    <a:pt x="134" y="342"/>
                  </a:cubicBezTo>
                  <a:cubicBezTo>
                    <a:pt x="133" y="342"/>
                    <a:pt x="134" y="341"/>
                    <a:pt x="133" y="341"/>
                  </a:cubicBezTo>
                  <a:cubicBezTo>
                    <a:pt x="133" y="340"/>
                    <a:pt x="133" y="340"/>
                    <a:pt x="133" y="339"/>
                  </a:cubicBezTo>
                  <a:cubicBezTo>
                    <a:pt x="132" y="338"/>
                    <a:pt x="132" y="336"/>
                    <a:pt x="132" y="336"/>
                  </a:cubicBezTo>
                  <a:cubicBezTo>
                    <a:pt x="132" y="335"/>
                    <a:pt x="133" y="334"/>
                    <a:pt x="133" y="334"/>
                  </a:cubicBezTo>
                  <a:cubicBezTo>
                    <a:pt x="133" y="334"/>
                    <a:pt x="133" y="335"/>
                    <a:pt x="133" y="336"/>
                  </a:cubicBezTo>
                  <a:cubicBezTo>
                    <a:pt x="133" y="336"/>
                    <a:pt x="133" y="336"/>
                    <a:pt x="133" y="337"/>
                  </a:cubicBezTo>
                  <a:cubicBezTo>
                    <a:pt x="133" y="338"/>
                    <a:pt x="133" y="339"/>
                    <a:pt x="133" y="339"/>
                  </a:cubicBezTo>
                  <a:cubicBezTo>
                    <a:pt x="133" y="339"/>
                    <a:pt x="134" y="340"/>
                    <a:pt x="134" y="340"/>
                  </a:cubicBezTo>
                  <a:cubicBezTo>
                    <a:pt x="134" y="339"/>
                    <a:pt x="134" y="338"/>
                    <a:pt x="134" y="337"/>
                  </a:cubicBezTo>
                  <a:cubicBezTo>
                    <a:pt x="134" y="337"/>
                    <a:pt x="134" y="336"/>
                    <a:pt x="134" y="336"/>
                  </a:cubicBezTo>
                  <a:cubicBezTo>
                    <a:pt x="134" y="336"/>
                    <a:pt x="134" y="336"/>
                    <a:pt x="135" y="336"/>
                  </a:cubicBezTo>
                  <a:cubicBezTo>
                    <a:pt x="135" y="335"/>
                    <a:pt x="135" y="333"/>
                    <a:pt x="135" y="333"/>
                  </a:cubicBezTo>
                  <a:cubicBezTo>
                    <a:pt x="135" y="332"/>
                    <a:pt x="135" y="332"/>
                    <a:pt x="135" y="331"/>
                  </a:cubicBezTo>
                  <a:cubicBezTo>
                    <a:pt x="135" y="330"/>
                    <a:pt x="134" y="329"/>
                    <a:pt x="134" y="328"/>
                  </a:cubicBezTo>
                  <a:cubicBezTo>
                    <a:pt x="134" y="327"/>
                    <a:pt x="134" y="327"/>
                    <a:pt x="134" y="326"/>
                  </a:cubicBezTo>
                  <a:cubicBezTo>
                    <a:pt x="133" y="325"/>
                    <a:pt x="133" y="325"/>
                    <a:pt x="133" y="324"/>
                  </a:cubicBezTo>
                  <a:cubicBezTo>
                    <a:pt x="132" y="323"/>
                    <a:pt x="132" y="320"/>
                    <a:pt x="132" y="320"/>
                  </a:cubicBezTo>
                  <a:cubicBezTo>
                    <a:pt x="131" y="319"/>
                    <a:pt x="131" y="319"/>
                    <a:pt x="131" y="318"/>
                  </a:cubicBezTo>
                  <a:cubicBezTo>
                    <a:pt x="131" y="317"/>
                    <a:pt x="130" y="316"/>
                    <a:pt x="130" y="316"/>
                  </a:cubicBezTo>
                  <a:cubicBezTo>
                    <a:pt x="130" y="316"/>
                    <a:pt x="131" y="315"/>
                    <a:pt x="130" y="315"/>
                  </a:cubicBezTo>
                  <a:cubicBezTo>
                    <a:pt x="130" y="314"/>
                    <a:pt x="130" y="314"/>
                    <a:pt x="130" y="313"/>
                  </a:cubicBezTo>
                  <a:cubicBezTo>
                    <a:pt x="130" y="313"/>
                    <a:pt x="130" y="313"/>
                    <a:pt x="130" y="312"/>
                  </a:cubicBezTo>
                  <a:cubicBezTo>
                    <a:pt x="131" y="312"/>
                    <a:pt x="131" y="311"/>
                    <a:pt x="131" y="311"/>
                  </a:cubicBezTo>
                  <a:cubicBezTo>
                    <a:pt x="132" y="310"/>
                    <a:pt x="132" y="310"/>
                    <a:pt x="132" y="310"/>
                  </a:cubicBezTo>
                  <a:cubicBezTo>
                    <a:pt x="132" y="310"/>
                    <a:pt x="133" y="310"/>
                    <a:pt x="133" y="310"/>
                  </a:cubicBezTo>
                  <a:cubicBezTo>
                    <a:pt x="132" y="311"/>
                    <a:pt x="132" y="312"/>
                    <a:pt x="132" y="312"/>
                  </a:cubicBezTo>
                  <a:cubicBezTo>
                    <a:pt x="132" y="312"/>
                    <a:pt x="132" y="313"/>
                    <a:pt x="132" y="313"/>
                  </a:cubicBezTo>
                  <a:cubicBezTo>
                    <a:pt x="133" y="313"/>
                    <a:pt x="133" y="312"/>
                    <a:pt x="133" y="312"/>
                  </a:cubicBezTo>
                  <a:cubicBezTo>
                    <a:pt x="133" y="312"/>
                    <a:pt x="134" y="312"/>
                    <a:pt x="134" y="313"/>
                  </a:cubicBezTo>
                  <a:cubicBezTo>
                    <a:pt x="134" y="313"/>
                    <a:pt x="134" y="313"/>
                    <a:pt x="134" y="314"/>
                  </a:cubicBezTo>
                  <a:cubicBezTo>
                    <a:pt x="134" y="314"/>
                    <a:pt x="133" y="315"/>
                    <a:pt x="133" y="315"/>
                  </a:cubicBezTo>
                  <a:cubicBezTo>
                    <a:pt x="133" y="315"/>
                    <a:pt x="134" y="316"/>
                    <a:pt x="134" y="315"/>
                  </a:cubicBezTo>
                  <a:cubicBezTo>
                    <a:pt x="134" y="314"/>
                    <a:pt x="135" y="314"/>
                    <a:pt x="135" y="313"/>
                  </a:cubicBezTo>
                  <a:cubicBezTo>
                    <a:pt x="135" y="313"/>
                    <a:pt x="134" y="312"/>
                    <a:pt x="134" y="312"/>
                  </a:cubicBezTo>
                  <a:cubicBezTo>
                    <a:pt x="135" y="312"/>
                    <a:pt x="135" y="312"/>
                    <a:pt x="135" y="312"/>
                  </a:cubicBezTo>
                  <a:cubicBezTo>
                    <a:pt x="135" y="311"/>
                    <a:pt x="135" y="311"/>
                    <a:pt x="136" y="311"/>
                  </a:cubicBezTo>
                  <a:cubicBezTo>
                    <a:pt x="136" y="310"/>
                    <a:pt x="136" y="310"/>
                    <a:pt x="136" y="310"/>
                  </a:cubicBezTo>
                  <a:cubicBezTo>
                    <a:pt x="136" y="309"/>
                    <a:pt x="136" y="309"/>
                    <a:pt x="137" y="308"/>
                  </a:cubicBezTo>
                  <a:cubicBezTo>
                    <a:pt x="137" y="307"/>
                    <a:pt x="137" y="307"/>
                    <a:pt x="137" y="306"/>
                  </a:cubicBezTo>
                  <a:cubicBezTo>
                    <a:pt x="137" y="305"/>
                    <a:pt x="137" y="305"/>
                    <a:pt x="137" y="304"/>
                  </a:cubicBezTo>
                  <a:cubicBezTo>
                    <a:pt x="137" y="303"/>
                    <a:pt x="137" y="303"/>
                    <a:pt x="137" y="302"/>
                  </a:cubicBezTo>
                  <a:cubicBezTo>
                    <a:pt x="136" y="301"/>
                    <a:pt x="136" y="301"/>
                    <a:pt x="136" y="300"/>
                  </a:cubicBezTo>
                  <a:cubicBezTo>
                    <a:pt x="136" y="300"/>
                    <a:pt x="136" y="299"/>
                    <a:pt x="136" y="298"/>
                  </a:cubicBezTo>
                  <a:cubicBezTo>
                    <a:pt x="136" y="298"/>
                    <a:pt x="136" y="298"/>
                    <a:pt x="136" y="297"/>
                  </a:cubicBezTo>
                  <a:cubicBezTo>
                    <a:pt x="136" y="296"/>
                    <a:pt x="137" y="296"/>
                    <a:pt x="136" y="295"/>
                  </a:cubicBezTo>
                  <a:cubicBezTo>
                    <a:pt x="136" y="295"/>
                    <a:pt x="136" y="293"/>
                    <a:pt x="136" y="292"/>
                  </a:cubicBezTo>
                  <a:cubicBezTo>
                    <a:pt x="136" y="292"/>
                    <a:pt x="136" y="292"/>
                    <a:pt x="136" y="291"/>
                  </a:cubicBezTo>
                  <a:cubicBezTo>
                    <a:pt x="135" y="290"/>
                    <a:pt x="135" y="290"/>
                    <a:pt x="135" y="289"/>
                  </a:cubicBezTo>
                  <a:cubicBezTo>
                    <a:pt x="134" y="288"/>
                    <a:pt x="134" y="288"/>
                    <a:pt x="134" y="287"/>
                  </a:cubicBezTo>
                  <a:cubicBezTo>
                    <a:pt x="134" y="287"/>
                    <a:pt x="134" y="286"/>
                    <a:pt x="133" y="286"/>
                  </a:cubicBezTo>
                  <a:cubicBezTo>
                    <a:pt x="133" y="286"/>
                    <a:pt x="132" y="282"/>
                    <a:pt x="132" y="282"/>
                  </a:cubicBezTo>
                  <a:cubicBezTo>
                    <a:pt x="131" y="281"/>
                    <a:pt x="131" y="277"/>
                    <a:pt x="131" y="277"/>
                  </a:cubicBezTo>
                  <a:cubicBezTo>
                    <a:pt x="131" y="277"/>
                    <a:pt x="130" y="276"/>
                    <a:pt x="129" y="275"/>
                  </a:cubicBezTo>
                  <a:cubicBezTo>
                    <a:pt x="128" y="274"/>
                    <a:pt x="128" y="274"/>
                    <a:pt x="127" y="272"/>
                  </a:cubicBezTo>
                  <a:cubicBezTo>
                    <a:pt x="126" y="271"/>
                    <a:pt x="125" y="271"/>
                    <a:pt x="125" y="270"/>
                  </a:cubicBezTo>
                  <a:cubicBezTo>
                    <a:pt x="124" y="269"/>
                    <a:pt x="125" y="268"/>
                    <a:pt x="125" y="268"/>
                  </a:cubicBezTo>
                  <a:cubicBezTo>
                    <a:pt x="124" y="267"/>
                    <a:pt x="124" y="267"/>
                    <a:pt x="123" y="266"/>
                  </a:cubicBezTo>
                  <a:cubicBezTo>
                    <a:pt x="123" y="265"/>
                    <a:pt x="122" y="266"/>
                    <a:pt x="122" y="265"/>
                  </a:cubicBezTo>
                  <a:cubicBezTo>
                    <a:pt x="121" y="264"/>
                    <a:pt x="120" y="264"/>
                    <a:pt x="120" y="263"/>
                  </a:cubicBezTo>
                  <a:cubicBezTo>
                    <a:pt x="120" y="262"/>
                    <a:pt x="119" y="262"/>
                    <a:pt x="119" y="261"/>
                  </a:cubicBezTo>
                  <a:cubicBezTo>
                    <a:pt x="118" y="260"/>
                    <a:pt x="118" y="260"/>
                    <a:pt x="118" y="260"/>
                  </a:cubicBezTo>
                  <a:cubicBezTo>
                    <a:pt x="117" y="259"/>
                    <a:pt x="117" y="259"/>
                    <a:pt x="117" y="258"/>
                  </a:cubicBezTo>
                  <a:cubicBezTo>
                    <a:pt x="116" y="257"/>
                    <a:pt x="116" y="257"/>
                    <a:pt x="115" y="256"/>
                  </a:cubicBezTo>
                  <a:cubicBezTo>
                    <a:pt x="114" y="256"/>
                    <a:pt x="114" y="256"/>
                    <a:pt x="114" y="255"/>
                  </a:cubicBezTo>
                  <a:cubicBezTo>
                    <a:pt x="113" y="254"/>
                    <a:pt x="113" y="254"/>
                    <a:pt x="113" y="254"/>
                  </a:cubicBezTo>
                  <a:cubicBezTo>
                    <a:pt x="112" y="253"/>
                    <a:pt x="112" y="253"/>
                    <a:pt x="111" y="252"/>
                  </a:cubicBezTo>
                  <a:cubicBezTo>
                    <a:pt x="111" y="252"/>
                    <a:pt x="110" y="251"/>
                    <a:pt x="110" y="251"/>
                  </a:cubicBezTo>
                  <a:cubicBezTo>
                    <a:pt x="110" y="251"/>
                    <a:pt x="111" y="251"/>
                    <a:pt x="111" y="251"/>
                  </a:cubicBezTo>
                  <a:cubicBezTo>
                    <a:pt x="111" y="251"/>
                    <a:pt x="112" y="250"/>
                    <a:pt x="112" y="250"/>
                  </a:cubicBezTo>
                  <a:cubicBezTo>
                    <a:pt x="111" y="250"/>
                    <a:pt x="111" y="249"/>
                    <a:pt x="111" y="249"/>
                  </a:cubicBezTo>
                  <a:cubicBezTo>
                    <a:pt x="110" y="249"/>
                    <a:pt x="110" y="249"/>
                    <a:pt x="110" y="249"/>
                  </a:cubicBezTo>
                  <a:cubicBezTo>
                    <a:pt x="109" y="249"/>
                    <a:pt x="109" y="249"/>
                    <a:pt x="109" y="250"/>
                  </a:cubicBezTo>
                  <a:cubicBezTo>
                    <a:pt x="109" y="250"/>
                    <a:pt x="110" y="250"/>
                    <a:pt x="109" y="250"/>
                  </a:cubicBezTo>
                  <a:cubicBezTo>
                    <a:pt x="109" y="250"/>
                    <a:pt x="108" y="250"/>
                    <a:pt x="108" y="250"/>
                  </a:cubicBezTo>
                  <a:cubicBezTo>
                    <a:pt x="108" y="250"/>
                    <a:pt x="109" y="249"/>
                    <a:pt x="109" y="249"/>
                  </a:cubicBezTo>
                  <a:cubicBezTo>
                    <a:pt x="109" y="248"/>
                    <a:pt x="110" y="248"/>
                    <a:pt x="110" y="248"/>
                  </a:cubicBezTo>
                  <a:cubicBezTo>
                    <a:pt x="110" y="248"/>
                    <a:pt x="110" y="247"/>
                    <a:pt x="110" y="247"/>
                  </a:cubicBezTo>
                  <a:cubicBezTo>
                    <a:pt x="110" y="247"/>
                    <a:pt x="110" y="246"/>
                    <a:pt x="110" y="246"/>
                  </a:cubicBezTo>
                  <a:cubicBezTo>
                    <a:pt x="109" y="246"/>
                    <a:pt x="108" y="245"/>
                    <a:pt x="108" y="245"/>
                  </a:cubicBezTo>
                  <a:cubicBezTo>
                    <a:pt x="108" y="244"/>
                    <a:pt x="108" y="244"/>
                    <a:pt x="107" y="244"/>
                  </a:cubicBezTo>
                  <a:cubicBezTo>
                    <a:pt x="107" y="243"/>
                    <a:pt x="107" y="243"/>
                    <a:pt x="106" y="242"/>
                  </a:cubicBezTo>
                  <a:cubicBezTo>
                    <a:pt x="106" y="242"/>
                    <a:pt x="105" y="242"/>
                    <a:pt x="105" y="241"/>
                  </a:cubicBezTo>
                  <a:cubicBezTo>
                    <a:pt x="105" y="240"/>
                    <a:pt x="104" y="239"/>
                    <a:pt x="104" y="238"/>
                  </a:cubicBezTo>
                  <a:cubicBezTo>
                    <a:pt x="104" y="238"/>
                    <a:pt x="104" y="237"/>
                    <a:pt x="104" y="236"/>
                  </a:cubicBezTo>
                  <a:cubicBezTo>
                    <a:pt x="104" y="235"/>
                    <a:pt x="104" y="235"/>
                    <a:pt x="103" y="234"/>
                  </a:cubicBezTo>
                  <a:cubicBezTo>
                    <a:pt x="102" y="233"/>
                    <a:pt x="102" y="234"/>
                    <a:pt x="101" y="233"/>
                  </a:cubicBezTo>
                  <a:cubicBezTo>
                    <a:pt x="101" y="232"/>
                    <a:pt x="101" y="232"/>
                    <a:pt x="100" y="231"/>
                  </a:cubicBezTo>
                  <a:cubicBezTo>
                    <a:pt x="100" y="230"/>
                    <a:pt x="100" y="230"/>
                    <a:pt x="100" y="230"/>
                  </a:cubicBezTo>
                  <a:cubicBezTo>
                    <a:pt x="99" y="229"/>
                    <a:pt x="99" y="229"/>
                    <a:pt x="99" y="228"/>
                  </a:cubicBezTo>
                  <a:cubicBezTo>
                    <a:pt x="98" y="228"/>
                    <a:pt x="98" y="228"/>
                    <a:pt x="98" y="227"/>
                  </a:cubicBezTo>
                  <a:cubicBezTo>
                    <a:pt x="98" y="227"/>
                    <a:pt x="98" y="227"/>
                    <a:pt x="98" y="226"/>
                  </a:cubicBezTo>
                  <a:cubicBezTo>
                    <a:pt x="98" y="226"/>
                    <a:pt x="98" y="226"/>
                    <a:pt x="97" y="225"/>
                  </a:cubicBezTo>
                  <a:cubicBezTo>
                    <a:pt x="97" y="225"/>
                    <a:pt x="97" y="225"/>
                    <a:pt x="96" y="224"/>
                  </a:cubicBezTo>
                  <a:cubicBezTo>
                    <a:pt x="96" y="223"/>
                    <a:pt x="96" y="223"/>
                    <a:pt x="96" y="222"/>
                  </a:cubicBezTo>
                  <a:cubicBezTo>
                    <a:pt x="95" y="222"/>
                    <a:pt x="95" y="222"/>
                    <a:pt x="94" y="221"/>
                  </a:cubicBezTo>
                  <a:cubicBezTo>
                    <a:pt x="94" y="221"/>
                    <a:pt x="94" y="220"/>
                    <a:pt x="93" y="220"/>
                  </a:cubicBezTo>
                  <a:cubicBezTo>
                    <a:pt x="93" y="220"/>
                    <a:pt x="93" y="220"/>
                    <a:pt x="92" y="219"/>
                  </a:cubicBezTo>
                  <a:cubicBezTo>
                    <a:pt x="92" y="218"/>
                    <a:pt x="92" y="218"/>
                    <a:pt x="91" y="217"/>
                  </a:cubicBezTo>
                  <a:cubicBezTo>
                    <a:pt x="90" y="217"/>
                    <a:pt x="91" y="217"/>
                    <a:pt x="90" y="216"/>
                  </a:cubicBezTo>
                  <a:cubicBezTo>
                    <a:pt x="89" y="215"/>
                    <a:pt x="89" y="215"/>
                    <a:pt x="89" y="214"/>
                  </a:cubicBezTo>
                  <a:cubicBezTo>
                    <a:pt x="89" y="213"/>
                    <a:pt x="89" y="213"/>
                    <a:pt x="89" y="213"/>
                  </a:cubicBezTo>
                  <a:cubicBezTo>
                    <a:pt x="89" y="212"/>
                    <a:pt x="87" y="208"/>
                    <a:pt x="86" y="208"/>
                  </a:cubicBezTo>
                  <a:cubicBezTo>
                    <a:pt x="86" y="207"/>
                    <a:pt x="84" y="206"/>
                    <a:pt x="84" y="206"/>
                  </a:cubicBezTo>
                  <a:cubicBezTo>
                    <a:pt x="84" y="205"/>
                    <a:pt x="83" y="203"/>
                    <a:pt x="83" y="203"/>
                  </a:cubicBezTo>
                  <a:cubicBezTo>
                    <a:pt x="82" y="202"/>
                    <a:pt x="81" y="202"/>
                    <a:pt x="81" y="201"/>
                  </a:cubicBezTo>
                  <a:cubicBezTo>
                    <a:pt x="80" y="199"/>
                    <a:pt x="80" y="199"/>
                    <a:pt x="80" y="198"/>
                  </a:cubicBezTo>
                  <a:cubicBezTo>
                    <a:pt x="80" y="197"/>
                    <a:pt x="80" y="195"/>
                    <a:pt x="80" y="194"/>
                  </a:cubicBezTo>
                  <a:cubicBezTo>
                    <a:pt x="79" y="193"/>
                    <a:pt x="79" y="193"/>
                    <a:pt x="79" y="192"/>
                  </a:cubicBezTo>
                  <a:cubicBezTo>
                    <a:pt x="78" y="190"/>
                    <a:pt x="79" y="190"/>
                    <a:pt x="78" y="189"/>
                  </a:cubicBezTo>
                  <a:cubicBezTo>
                    <a:pt x="78" y="189"/>
                    <a:pt x="77" y="188"/>
                    <a:pt x="77" y="187"/>
                  </a:cubicBezTo>
                  <a:cubicBezTo>
                    <a:pt x="77" y="186"/>
                    <a:pt x="76" y="184"/>
                    <a:pt x="75" y="183"/>
                  </a:cubicBezTo>
                  <a:cubicBezTo>
                    <a:pt x="75" y="182"/>
                    <a:pt x="75" y="181"/>
                    <a:pt x="75" y="181"/>
                  </a:cubicBezTo>
                  <a:cubicBezTo>
                    <a:pt x="74" y="180"/>
                    <a:pt x="74" y="181"/>
                    <a:pt x="74" y="180"/>
                  </a:cubicBezTo>
                  <a:cubicBezTo>
                    <a:pt x="74" y="178"/>
                    <a:pt x="75" y="178"/>
                    <a:pt x="75" y="177"/>
                  </a:cubicBezTo>
                  <a:cubicBezTo>
                    <a:pt x="74" y="176"/>
                    <a:pt x="75" y="176"/>
                    <a:pt x="74" y="175"/>
                  </a:cubicBezTo>
                  <a:cubicBezTo>
                    <a:pt x="74" y="174"/>
                    <a:pt x="72" y="171"/>
                    <a:pt x="72" y="170"/>
                  </a:cubicBezTo>
                  <a:cubicBezTo>
                    <a:pt x="72" y="169"/>
                    <a:pt x="72" y="169"/>
                    <a:pt x="72" y="168"/>
                  </a:cubicBezTo>
                  <a:cubicBezTo>
                    <a:pt x="71" y="168"/>
                    <a:pt x="69" y="165"/>
                    <a:pt x="69" y="165"/>
                  </a:cubicBezTo>
                  <a:cubicBezTo>
                    <a:pt x="68" y="164"/>
                    <a:pt x="69" y="165"/>
                    <a:pt x="68" y="164"/>
                  </a:cubicBezTo>
                  <a:cubicBezTo>
                    <a:pt x="67" y="163"/>
                    <a:pt x="67" y="163"/>
                    <a:pt x="66" y="162"/>
                  </a:cubicBezTo>
                  <a:cubicBezTo>
                    <a:pt x="65" y="161"/>
                    <a:pt x="65" y="162"/>
                    <a:pt x="64" y="160"/>
                  </a:cubicBezTo>
                  <a:cubicBezTo>
                    <a:pt x="63" y="158"/>
                    <a:pt x="63" y="158"/>
                    <a:pt x="63" y="157"/>
                  </a:cubicBezTo>
                  <a:cubicBezTo>
                    <a:pt x="63" y="155"/>
                    <a:pt x="62" y="155"/>
                    <a:pt x="62" y="154"/>
                  </a:cubicBezTo>
                  <a:cubicBezTo>
                    <a:pt x="62" y="154"/>
                    <a:pt x="62" y="154"/>
                    <a:pt x="61" y="152"/>
                  </a:cubicBezTo>
                  <a:cubicBezTo>
                    <a:pt x="61" y="151"/>
                    <a:pt x="60" y="151"/>
                    <a:pt x="60" y="148"/>
                  </a:cubicBezTo>
                  <a:cubicBezTo>
                    <a:pt x="59" y="146"/>
                    <a:pt x="59" y="146"/>
                    <a:pt x="58" y="145"/>
                  </a:cubicBezTo>
                  <a:cubicBezTo>
                    <a:pt x="57" y="143"/>
                    <a:pt x="57" y="144"/>
                    <a:pt x="56" y="142"/>
                  </a:cubicBezTo>
                  <a:cubicBezTo>
                    <a:pt x="55" y="140"/>
                    <a:pt x="55" y="141"/>
                    <a:pt x="55" y="139"/>
                  </a:cubicBezTo>
                  <a:cubicBezTo>
                    <a:pt x="54" y="137"/>
                    <a:pt x="55" y="137"/>
                    <a:pt x="54" y="135"/>
                  </a:cubicBezTo>
                  <a:cubicBezTo>
                    <a:pt x="52" y="133"/>
                    <a:pt x="52" y="133"/>
                    <a:pt x="51" y="131"/>
                  </a:cubicBezTo>
                  <a:cubicBezTo>
                    <a:pt x="50" y="130"/>
                    <a:pt x="50" y="130"/>
                    <a:pt x="49" y="129"/>
                  </a:cubicBezTo>
                  <a:cubicBezTo>
                    <a:pt x="49" y="128"/>
                    <a:pt x="49" y="127"/>
                    <a:pt x="48" y="126"/>
                  </a:cubicBezTo>
                  <a:cubicBezTo>
                    <a:pt x="47" y="125"/>
                    <a:pt x="47" y="124"/>
                    <a:pt x="47" y="124"/>
                  </a:cubicBezTo>
                  <a:cubicBezTo>
                    <a:pt x="47" y="123"/>
                    <a:pt x="48" y="123"/>
                    <a:pt x="47" y="122"/>
                  </a:cubicBezTo>
                  <a:cubicBezTo>
                    <a:pt x="46" y="120"/>
                    <a:pt x="47" y="121"/>
                    <a:pt x="46" y="120"/>
                  </a:cubicBezTo>
                  <a:cubicBezTo>
                    <a:pt x="46" y="119"/>
                    <a:pt x="45" y="119"/>
                    <a:pt x="45" y="118"/>
                  </a:cubicBezTo>
                  <a:cubicBezTo>
                    <a:pt x="44" y="117"/>
                    <a:pt x="44" y="117"/>
                    <a:pt x="43" y="116"/>
                  </a:cubicBezTo>
                  <a:cubicBezTo>
                    <a:pt x="43" y="115"/>
                    <a:pt x="43" y="114"/>
                    <a:pt x="42" y="113"/>
                  </a:cubicBezTo>
                  <a:cubicBezTo>
                    <a:pt x="42" y="111"/>
                    <a:pt x="42" y="111"/>
                    <a:pt x="41" y="109"/>
                  </a:cubicBezTo>
                  <a:cubicBezTo>
                    <a:pt x="40" y="108"/>
                    <a:pt x="41" y="108"/>
                    <a:pt x="39" y="107"/>
                  </a:cubicBezTo>
                  <a:cubicBezTo>
                    <a:pt x="38" y="107"/>
                    <a:pt x="37" y="107"/>
                    <a:pt x="37" y="105"/>
                  </a:cubicBezTo>
                  <a:cubicBezTo>
                    <a:pt x="36" y="104"/>
                    <a:pt x="36" y="103"/>
                    <a:pt x="36" y="102"/>
                  </a:cubicBezTo>
                  <a:cubicBezTo>
                    <a:pt x="35" y="101"/>
                    <a:pt x="36" y="101"/>
                    <a:pt x="35" y="100"/>
                  </a:cubicBezTo>
                  <a:cubicBezTo>
                    <a:pt x="34" y="98"/>
                    <a:pt x="32" y="96"/>
                    <a:pt x="31" y="95"/>
                  </a:cubicBezTo>
                  <a:cubicBezTo>
                    <a:pt x="30" y="93"/>
                    <a:pt x="30" y="93"/>
                    <a:pt x="30" y="93"/>
                  </a:cubicBezTo>
                  <a:cubicBezTo>
                    <a:pt x="29" y="92"/>
                    <a:pt x="29" y="92"/>
                    <a:pt x="28" y="91"/>
                  </a:cubicBezTo>
                  <a:cubicBezTo>
                    <a:pt x="27" y="89"/>
                    <a:pt x="26" y="89"/>
                    <a:pt x="25" y="88"/>
                  </a:cubicBezTo>
                  <a:cubicBezTo>
                    <a:pt x="24" y="87"/>
                    <a:pt x="24" y="86"/>
                    <a:pt x="22" y="85"/>
                  </a:cubicBezTo>
                  <a:cubicBezTo>
                    <a:pt x="21" y="84"/>
                    <a:pt x="20" y="84"/>
                    <a:pt x="19" y="83"/>
                  </a:cubicBezTo>
                  <a:cubicBezTo>
                    <a:pt x="17" y="82"/>
                    <a:pt x="17" y="81"/>
                    <a:pt x="16" y="81"/>
                  </a:cubicBezTo>
                  <a:cubicBezTo>
                    <a:pt x="16" y="80"/>
                    <a:pt x="16" y="80"/>
                    <a:pt x="15" y="79"/>
                  </a:cubicBezTo>
                  <a:cubicBezTo>
                    <a:pt x="14" y="78"/>
                    <a:pt x="13" y="78"/>
                    <a:pt x="13" y="78"/>
                  </a:cubicBezTo>
                  <a:cubicBezTo>
                    <a:pt x="13" y="77"/>
                    <a:pt x="14" y="76"/>
                    <a:pt x="13" y="76"/>
                  </a:cubicBezTo>
                  <a:cubicBezTo>
                    <a:pt x="13" y="75"/>
                    <a:pt x="13" y="74"/>
                    <a:pt x="13" y="73"/>
                  </a:cubicBezTo>
                  <a:cubicBezTo>
                    <a:pt x="13" y="73"/>
                    <a:pt x="12" y="71"/>
                    <a:pt x="12" y="70"/>
                  </a:cubicBezTo>
                  <a:cubicBezTo>
                    <a:pt x="11" y="70"/>
                    <a:pt x="11" y="69"/>
                    <a:pt x="11" y="69"/>
                  </a:cubicBezTo>
                  <a:cubicBezTo>
                    <a:pt x="11" y="69"/>
                    <a:pt x="11" y="69"/>
                    <a:pt x="11" y="68"/>
                  </a:cubicBezTo>
                  <a:cubicBezTo>
                    <a:pt x="11" y="67"/>
                    <a:pt x="11" y="67"/>
                    <a:pt x="11" y="66"/>
                  </a:cubicBezTo>
                  <a:cubicBezTo>
                    <a:pt x="10" y="66"/>
                    <a:pt x="9" y="65"/>
                    <a:pt x="9" y="64"/>
                  </a:cubicBezTo>
                  <a:cubicBezTo>
                    <a:pt x="9" y="64"/>
                    <a:pt x="6" y="61"/>
                    <a:pt x="6" y="60"/>
                  </a:cubicBezTo>
                  <a:cubicBezTo>
                    <a:pt x="5" y="59"/>
                    <a:pt x="5" y="58"/>
                    <a:pt x="5" y="57"/>
                  </a:cubicBezTo>
                  <a:cubicBezTo>
                    <a:pt x="5" y="57"/>
                    <a:pt x="5" y="57"/>
                    <a:pt x="5" y="55"/>
                  </a:cubicBezTo>
                  <a:cubicBezTo>
                    <a:pt x="4" y="54"/>
                    <a:pt x="5" y="54"/>
                    <a:pt x="4" y="53"/>
                  </a:cubicBezTo>
                  <a:cubicBezTo>
                    <a:pt x="4" y="52"/>
                    <a:pt x="4" y="53"/>
                    <a:pt x="3" y="52"/>
                  </a:cubicBezTo>
                  <a:cubicBezTo>
                    <a:pt x="3" y="51"/>
                    <a:pt x="3" y="51"/>
                    <a:pt x="3" y="50"/>
                  </a:cubicBezTo>
                  <a:cubicBezTo>
                    <a:pt x="3" y="48"/>
                    <a:pt x="3" y="48"/>
                    <a:pt x="3" y="47"/>
                  </a:cubicBezTo>
                  <a:cubicBezTo>
                    <a:pt x="3" y="46"/>
                    <a:pt x="2" y="46"/>
                    <a:pt x="2" y="45"/>
                  </a:cubicBezTo>
                  <a:cubicBezTo>
                    <a:pt x="2" y="44"/>
                    <a:pt x="2" y="43"/>
                    <a:pt x="2" y="42"/>
                  </a:cubicBezTo>
                  <a:cubicBezTo>
                    <a:pt x="2" y="41"/>
                    <a:pt x="2" y="41"/>
                    <a:pt x="2" y="40"/>
                  </a:cubicBezTo>
                  <a:cubicBezTo>
                    <a:pt x="1" y="39"/>
                    <a:pt x="1" y="39"/>
                    <a:pt x="1" y="37"/>
                  </a:cubicBezTo>
                  <a:cubicBezTo>
                    <a:pt x="1" y="36"/>
                    <a:pt x="1" y="36"/>
                    <a:pt x="1" y="35"/>
                  </a:cubicBezTo>
                  <a:cubicBezTo>
                    <a:pt x="1" y="34"/>
                    <a:pt x="1" y="35"/>
                    <a:pt x="0" y="33"/>
                  </a:cubicBezTo>
                  <a:cubicBezTo>
                    <a:pt x="0" y="32"/>
                    <a:pt x="0" y="32"/>
                    <a:pt x="0" y="31"/>
                  </a:cubicBezTo>
                  <a:cubicBezTo>
                    <a:pt x="0" y="30"/>
                    <a:pt x="0" y="29"/>
                    <a:pt x="0" y="29"/>
                  </a:cubicBezTo>
                  <a:cubicBezTo>
                    <a:pt x="0" y="28"/>
                    <a:pt x="0" y="28"/>
                    <a:pt x="0" y="27"/>
                  </a:cubicBezTo>
                  <a:cubicBezTo>
                    <a:pt x="0" y="26"/>
                    <a:pt x="0" y="26"/>
                    <a:pt x="0" y="25"/>
                  </a:cubicBezTo>
                  <a:cubicBezTo>
                    <a:pt x="1" y="24"/>
                    <a:pt x="1" y="24"/>
                    <a:pt x="1" y="23"/>
                  </a:cubicBezTo>
                  <a:cubicBezTo>
                    <a:pt x="1" y="22"/>
                    <a:pt x="1" y="21"/>
                    <a:pt x="1" y="20"/>
                  </a:cubicBezTo>
                  <a:cubicBezTo>
                    <a:pt x="1" y="20"/>
                    <a:pt x="1" y="19"/>
                    <a:pt x="1" y="18"/>
                  </a:cubicBezTo>
                  <a:cubicBezTo>
                    <a:pt x="1" y="17"/>
                    <a:pt x="1" y="16"/>
                    <a:pt x="1" y="16"/>
                  </a:cubicBezTo>
                  <a:cubicBezTo>
                    <a:pt x="1" y="15"/>
                    <a:pt x="1" y="15"/>
                    <a:pt x="1" y="15"/>
                  </a:cubicBezTo>
                  <a:cubicBezTo>
                    <a:pt x="1" y="15"/>
                    <a:pt x="2" y="16"/>
                    <a:pt x="2" y="16"/>
                  </a:cubicBezTo>
                  <a:cubicBezTo>
                    <a:pt x="3" y="16"/>
                    <a:pt x="2" y="17"/>
                    <a:pt x="3" y="16"/>
                  </a:cubicBezTo>
                  <a:cubicBezTo>
                    <a:pt x="4" y="16"/>
                    <a:pt x="4" y="15"/>
                    <a:pt x="5" y="15"/>
                  </a:cubicBezTo>
                  <a:cubicBezTo>
                    <a:pt x="5" y="15"/>
                    <a:pt x="5" y="14"/>
                    <a:pt x="5" y="14"/>
                  </a:cubicBezTo>
                  <a:cubicBezTo>
                    <a:pt x="6" y="15"/>
                    <a:pt x="6" y="15"/>
                    <a:pt x="6" y="15"/>
                  </a:cubicBezTo>
                  <a:cubicBezTo>
                    <a:pt x="7" y="14"/>
                    <a:pt x="6" y="14"/>
                    <a:pt x="7" y="14"/>
                  </a:cubicBezTo>
                  <a:cubicBezTo>
                    <a:pt x="7" y="13"/>
                    <a:pt x="7" y="13"/>
                    <a:pt x="8" y="13"/>
                  </a:cubicBezTo>
                  <a:cubicBezTo>
                    <a:pt x="8" y="12"/>
                    <a:pt x="9" y="12"/>
                    <a:pt x="9" y="12"/>
                  </a:cubicBezTo>
                  <a:cubicBezTo>
                    <a:pt x="10" y="12"/>
                    <a:pt x="9" y="11"/>
                    <a:pt x="11" y="11"/>
                  </a:cubicBezTo>
                  <a:cubicBezTo>
                    <a:pt x="12" y="11"/>
                    <a:pt x="13" y="11"/>
                    <a:pt x="13" y="11"/>
                  </a:cubicBezTo>
                  <a:cubicBezTo>
                    <a:pt x="14" y="11"/>
                    <a:pt x="13" y="10"/>
                    <a:pt x="14" y="10"/>
                  </a:cubicBezTo>
                  <a:cubicBezTo>
                    <a:pt x="15" y="10"/>
                    <a:pt x="15" y="10"/>
                    <a:pt x="15" y="10"/>
                  </a:cubicBezTo>
                  <a:cubicBezTo>
                    <a:pt x="16" y="10"/>
                    <a:pt x="15" y="11"/>
                    <a:pt x="16" y="10"/>
                  </a:cubicBezTo>
                  <a:cubicBezTo>
                    <a:pt x="17" y="10"/>
                    <a:pt x="17" y="10"/>
                    <a:pt x="17" y="10"/>
                  </a:cubicBezTo>
                  <a:cubicBezTo>
                    <a:pt x="18" y="10"/>
                    <a:pt x="17" y="10"/>
                    <a:pt x="18" y="10"/>
                  </a:cubicBezTo>
                  <a:cubicBezTo>
                    <a:pt x="19" y="11"/>
                    <a:pt x="19" y="10"/>
                    <a:pt x="20" y="11"/>
                  </a:cubicBezTo>
                  <a:cubicBezTo>
                    <a:pt x="21" y="11"/>
                    <a:pt x="21" y="11"/>
                    <a:pt x="21" y="11"/>
                  </a:cubicBezTo>
                  <a:cubicBezTo>
                    <a:pt x="22" y="11"/>
                    <a:pt x="21" y="11"/>
                    <a:pt x="22" y="12"/>
                  </a:cubicBezTo>
                  <a:cubicBezTo>
                    <a:pt x="23" y="13"/>
                    <a:pt x="23" y="13"/>
                    <a:pt x="23" y="13"/>
                  </a:cubicBezTo>
                  <a:cubicBezTo>
                    <a:pt x="23" y="13"/>
                    <a:pt x="25" y="14"/>
                    <a:pt x="25" y="14"/>
                  </a:cubicBezTo>
                  <a:cubicBezTo>
                    <a:pt x="25" y="15"/>
                    <a:pt x="25" y="14"/>
                    <a:pt x="26" y="14"/>
                  </a:cubicBezTo>
                  <a:cubicBezTo>
                    <a:pt x="26" y="15"/>
                    <a:pt x="26" y="15"/>
                    <a:pt x="26" y="15"/>
                  </a:cubicBezTo>
                  <a:cubicBezTo>
                    <a:pt x="27" y="15"/>
                    <a:pt x="27" y="15"/>
                    <a:pt x="27" y="14"/>
                  </a:cubicBezTo>
                  <a:cubicBezTo>
                    <a:pt x="28" y="14"/>
                    <a:pt x="28" y="14"/>
                    <a:pt x="29" y="14"/>
                  </a:cubicBezTo>
                  <a:cubicBezTo>
                    <a:pt x="30" y="13"/>
                    <a:pt x="30" y="13"/>
                    <a:pt x="31" y="13"/>
                  </a:cubicBezTo>
                  <a:cubicBezTo>
                    <a:pt x="31" y="14"/>
                    <a:pt x="31" y="14"/>
                    <a:pt x="31" y="14"/>
                  </a:cubicBezTo>
                  <a:cubicBezTo>
                    <a:pt x="32" y="14"/>
                    <a:pt x="32" y="14"/>
                    <a:pt x="32" y="14"/>
                  </a:cubicBezTo>
                  <a:cubicBezTo>
                    <a:pt x="32" y="13"/>
                    <a:pt x="32" y="13"/>
                    <a:pt x="33" y="13"/>
                  </a:cubicBezTo>
                  <a:cubicBezTo>
                    <a:pt x="34" y="13"/>
                    <a:pt x="33" y="13"/>
                    <a:pt x="34" y="13"/>
                  </a:cubicBezTo>
                  <a:cubicBezTo>
                    <a:pt x="34" y="14"/>
                    <a:pt x="35" y="13"/>
                    <a:pt x="35" y="14"/>
                  </a:cubicBezTo>
                  <a:cubicBezTo>
                    <a:pt x="35" y="15"/>
                    <a:pt x="34" y="16"/>
                    <a:pt x="35" y="16"/>
                  </a:cubicBezTo>
                  <a:cubicBezTo>
                    <a:pt x="35" y="16"/>
                    <a:pt x="35" y="16"/>
                    <a:pt x="35" y="15"/>
                  </a:cubicBezTo>
                  <a:cubicBezTo>
                    <a:pt x="36" y="15"/>
                    <a:pt x="36" y="15"/>
                    <a:pt x="36" y="15"/>
                  </a:cubicBezTo>
                  <a:cubicBezTo>
                    <a:pt x="37" y="15"/>
                    <a:pt x="36" y="15"/>
                    <a:pt x="37" y="14"/>
                  </a:cubicBezTo>
                  <a:cubicBezTo>
                    <a:pt x="37" y="14"/>
                    <a:pt x="39" y="15"/>
                    <a:pt x="39" y="15"/>
                  </a:cubicBezTo>
                  <a:cubicBezTo>
                    <a:pt x="39" y="15"/>
                    <a:pt x="40" y="14"/>
                    <a:pt x="40" y="14"/>
                  </a:cubicBezTo>
                  <a:cubicBezTo>
                    <a:pt x="40" y="14"/>
                    <a:pt x="40" y="14"/>
                    <a:pt x="41" y="14"/>
                  </a:cubicBezTo>
                  <a:cubicBezTo>
                    <a:pt x="41" y="14"/>
                    <a:pt x="41" y="14"/>
                    <a:pt x="42" y="14"/>
                  </a:cubicBezTo>
                  <a:cubicBezTo>
                    <a:pt x="42" y="14"/>
                    <a:pt x="42" y="14"/>
                    <a:pt x="42" y="14"/>
                  </a:cubicBezTo>
                  <a:cubicBezTo>
                    <a:pt x="43" y="13"/>
                    <a:pt x="43" y="13"/>
                    <a:pt x="43" y="13"/>
                  </a:cubicBezTo>
                  <a:cubicBezTo>
                    <a:pt x="43" y="13"/>
                    <a:pt x="43" y="12"/>
                    <a:pt x="44" y="12"/>
                  </a:cubicBezTo>
                  <a:cubicBezTo>
                    <a:pt x="45" y="12"/>
                    <a:pt x="46" y="12"/>
                    <a:pt x="46" y="11"/>
                  </a:cubicBezTo>
                  <a:cubicBezTo>
                    <a:pt x="46" y="11"/>
                    <a:pt x="46" y="11"/>
                    <a:pt x="47" y="11"/>
                  </a:cubicBezTo>
                  <a:cubicBezTo>
                    <a:pt x="47" y="11"/>
                    <a:pt x="48" y="11"/>
                    <a:pt x="48" y="11"/>
                  </a:cubicBezTo>
                  <a:cubicBezTo>
                    <a:pt x="48" y="11"/>
                    <a:pt x="48" y="11"/>
                    <a:pt x="48" y="10"/>
                  </a:cubicBezTo>
                  <a:cubicBezTo>
                    <a:pt x="48" y="10"/>
                    <a:pt x="48" y="10"/>
                    <a:pt x="48" y="10"/>
                  </a:cubicBezTo>
                  <a:cubicBezTo>
                    <a:pt x="49" y="9"/>
                    <a:pt x="51" y="9"/>
                    <a:pt x="51" y="9"/>
                  </a:cubicBezTo>
                  <a:cubicBezTo>
                    <a:pt x="51" y="8"/>
                    <a:pt x="52" y="8"/>
                    <a:pt x="52" y="8"/>
                  </a:cubicBezTo>
                  <a:cubicBezTo>
                    <a:pt x="53" y="8"/>
                    <a:pt x="53" y="8"/>
                    <a:pt x="53" y="7"/>
                  </a:cubicBezTo>
                  <a:cubicBezTo>
                    <a:pt x="53" y="7"/>
                    <a:pt x="53" y="7"/>
                    <a:pt x="53" y="7"/>
                  </a:cubicBezTo>
                  <a:cubicBezTo>
                    <a:pt x="54" y="6"/>
                    <a:pt x="55" y="6"/>
                    <a:pt x="55" y="6"/>
                  </a:cubicBezTo>
                  <a:cubicBezTo>
                    <a:pt x="55" y="6"/>
                    <a:pt x="56" y="5"/>
                    <a:pt x="56" y="5"/>
                  </a:cubicBezTo>
                  <a:cubicBezTo>
                    <a:pt x="56" y="5"/>
                    <a:pt x="56" y="5"/>
                    <a:pt x="56" y="4"/>
                  </a:cubicBezTo>
                  <a:cubicBezTo>
                    <a:pt x="56" y="4"/>
                    <a:pt x="57" y="4"/>
                    <a:pt x="57" y="4"/>
                  </a:cubicBezTo>
                  <a:cubicBezTo>
                    <a:pt x="58" y="4"/>
                    <a:pt x="57" y="3"/>
                    <a:pt x="58" y="3"/>
                  </a:cubicBezTo>
                  <a:cubicBezTo>
                    <a:pt x="59" y="3"/>
                    <a:pt x="59" y="4"/>
                    <a:pt x="59" y="3"/>
                  </a:cubicBezTo>
                  <a:cubicBezTo>
                    <a:pt x="59" y="3"/>
                    <a:pt x="59" y="3"/>
                    <a:pt x="60" y="3"/>
                  </a:cubicBezTo>
                  <a:cubicBezTo>
                    <a:pt x="60" y="3"/>
                    <a:pt x="60" y="3"/>
                    <a:pt x="60" y="3"/>
                  </a:cubicBezTo>
                  <a:cubicBezTo>
                    <a:pt x="60" y="3"/>
                    <a:pt x="60" y="2"/>
                    <a:pt x="60" y="2"/>
                  </a:cubicBezTo>
                  <a:cubicBezTo>
                    <a:pt x="60" y="2"/>
                    <a:pt x="61" y="1"/>
                    <a:pt x="61" y="1"/>
                  </a:cubicBezTo>
                  <a:cubicBezTo>
                    <a:pt x="62" y="1"/>
                    <a:pt x="62" y="1"/>
                    <a:pt x="63" y="1"/>
                  </a:cubicBezTo>
                  <a:cubicBezTo>
                    <a:pt x="64" y="1"/>
                    <a:pt x="65" y="2"/>
                    <a:pt x="65" y="1"/>
                  </a:cubicBezTo>
                  <a:cubicBezTo>
                    <a:pt x="65" y="1"/>
                    <a:pt x="66" y="0"/>
                    <a:pt x="66" y="1"/>
                  </a:cubicBezTo>
                  <a:cubicBezTo>
                    <a:pt x="66" y="1"/>
                    <a:pt x="66" y="1"/>
                    <a:pt x="67" y="1"/>
                  </a:cubicBezTo>
                  <a:cubicBezTo>
                    <a:pt x="67" y="1"/>
                    <a:pt x="67" y="1"/>
                    <a:pt x="68" y="1"/>
                  </a:cubicBezTo>
                  <a:cubicBezTo>
                    <a:pt x="69" y="1"/>
                    <a:pt x="69" y="1"/>
                    <a:pt x="70" y="0"/>
                  </a:cubicBezTo>
                  <a:cubicBezTo>
                    <a:pt x="71" y="0"/>
                    <a:pt x="71" y="0"/>
                    <a:pt x="71" y="0"/>
                  </a:cubicBezTo>
                  <a:cubicBezTo>
                    <a:pt x="71" y="1"/>
                    <a:pt x="71" y="1"/>
                    <a:pt x="71" y="1"/>
                  </a:cubicBezTo>
                  <a:cubicBezTo>
                    <a:pt x="72" y="1"/>
                    <a:pt x="72" y="1"/>
                    <a:pt x="72" y="2"/>
                  </a:cubicBezTo>
                  <a:cubicBezTo>
                    <a:pt x="72" y="2"/>
                    <a:pt x="71" y="2"/>
                    <a:pt x="72" y="2"/>
                  </a:cubicBezTo>
                  <a:cubicBezTo>
                    <a:pt x="73" y="2"/>
                    <a:pt x="73" y="1"/>
                    <a:pt x="74" y="2"/>
                  </a:cubicBezTo>
                  <a:cubicBezTo>
                    <a:pt x="74" y="2"/>
                    <a:pt x="74" y="2"/>
                    <a:pt x="74" y="2"/>
                  </a:cubicBezTo>
                  <a:cubicBezTo>
                    <a:pt x="74" y="2"/>
                    <a:pt x="75" y="2"/>
                    <a:pt x="76" y="2"/>
                  </a:cubicBezTo>
                  <a:cubicBezTo>
                    <a:pt x="77" y="1"/>
                    <a:pt x="78" y="1"/>
                    <a:pt x="79" y="1"/>
                  </a:cubicBezTo>
                  <a:cubicBezTo>
                    <a:pt x="79" y="1"/>
                    <a:pt x="79" y="1"/>
                    <a:pt x="79" y="1"/>
                  </a:cubicBezTo>
                  <a:cubicBezTo>
                    <a:pt x="80" y="2"/>
                    <a:pt x="79" y="2"/>
                    <a:pt x="80" y="2"/>
                  </a:cubicBezTo>
                  <a:cubicBezTo>
                    <a:pt x="81" y="2"/>
                    <a:pt x="81" y="2"/>
                    <a:pt x="82" y="3"/>
                  </a:cubicBezTo>
                  <a:cubicBezTo>
                    <a:pt x="83" y="3"/>
                    <a:pt x="84" y="3"/>
                    <a:pt x="84" y="3"/>
                  </a:cubicBezTo>
                  <a:cubicBezTo>
                    <a:pt x="84" y="3"/>
                    <a:pt x="85" y="3"/>
                    <a:pt x="85" y="3"/>
                  </a:cubicBezTo>
                  <a:cubicBezTo>
                    <a:pt x="85" y="3"/>
                    <a:pt x="85" y="4"/>
                    <a:pt x="86"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Freeform 71"/>
            <p:cNvSpPr>
              <a:spLocks/>
            </p:cNvSpPr>
            <p:nvPr/>
          </p:nvSpPr>
          <p:spPr bwMode="auto">
            <a:xfrm>
              <a:off x="9194800" y="4700588"/>
              <a:ext cx="541338" cy="496888"/>
            </a:xfrm>
            <a:custGeom>
              <a:avLst/>
              <a:gdLst>
                <a:gd name="T0" fmla="*/ 16 w 384"/>
                <a:gd name="T1" fmla="*/ 114 h 353"/>
                <a:gd name="T2" fmla="*/ 31 w 384"/>
                <a:gd name="T3" fmla="*/ 119 h 353"/>
                <a:gd name="T4" fmla="*/ 43 w 384"/>
                <a:gd name="T5" fmla="*/ 120 h 353"/>
                <a:gd name="T6" fmla="*/ 56 w 384"/>
                <a:gd name="T7" fmla="*/ 119 h 353"/>
                <a:gd name="T8" fmla="*/ 71 w 384"/>
                <a:gd name="T9" fmla="*/ 126 h 353"/>
                <a:gd name="T10" fmla="*/ 84 w 384"/>
                <a:gd name="T11" fmla="*/ 122 h 353"/>
                <a:gd name="T12" fmla="*/ 101 w 384"/>
                <a:gd name="T13" fmla="*/ 104 h 353"/>
                <a:gd name="T14" fmla="*/ 167 w 384"/>
                <a:gd name="T15" fmla="*/ 49 h 353"/>
                <a:gd name="T16" fmla="*/ 177 w 384"/>
                <a:gd name="T17" fmla="*/ 35 h 353"/>
                <a:gd name="T18" fmla="*/ 186 w 384"/>
                <a:gd name="T19" fmla="*/ 17 h 353"/>
                <a:gd name="T20" fmla="*/ 211 w 384"/>
                <a:gd name="T21" fmla="*/ 3 h 353"/>
                <a:gd name="T22" fmla="*/ 232 w 384"/>
                <a:gd name="T23" fmla="*/ 2 h 353"/>
                <a:gd name="T24" fmla="*/ 253 w 384"/>
                <a:gd name="T25" fmla="*/ 2 h 353"/>
                <a:gd name="T26" fmla="*/ 283 w 384"/>
                <a:gd name="T27" fmla="*/ 22 h 353"/>
                <a:gd name="T28" fmla="*/ 292 w 384"/>
                <a:gd name="T29" fmla="*/ 20 h 353"/>
                <a:gd name="T30" fmla="*/ 299 w 384"/>
                <a:gd name="T31" fmla="*/ 24 h 353"/>
                <a:gd name="T32" fmla="*/ 308 w 384"/>
                <a:gd name="T33" fmla="*/ 29 h 353"/>
                <a:gd name="T34" fmla="*/ 321 w 384"/>
                <a:gd name="T35" fmla="*/ 33 h 353"/>
                <a:gd name="T36" fmla="*/ 328 w 384"/>
                <a:gd name="T37" fmla="*/ 39 h 353"/>
                <a:gd name="T38" fmla="*/ 377 w 384"/>
                <a:gd name="T39" fmla="*/ 56 h 353"/>
                <a:gd name="T40" fmla="*/ 380 w 384"/>
                <a:gd name="T41" fmla="*/ 93 h 353"/>
                <a:gd name="T42" fmla="*/ 383 w 384"/>
                <a:gd name="T43" fmla="*/ 104 h 353"/>
                <a:gd name="T44" fmla="*/ 380 w 384"/>
                <a:gd name="T45" fmla="*/ 112 h 353"/>
                <a:gd name="T46" fmla="*/ 377 w 384"/>
                <a:gd name="T47" fmla="*/ 122 h 353"/>
                <a:gd name="T48" fmla="*/ 380 w 384"/>
                <a:gd name="T49" fmla="*/ 130 h 353"/>
                <a:gd name="T50" fmla="*/ 381 w 384"/>
                <a:gd name="T51" fmla="*/ 143 h 353"/>
                <a:gd name="T52" fmla="*/ 376 w 384"/>
                <a:gd name="T53" fmla="*/ 154 h 353"/>
                <a:gd name="T54" fmla="*/ 366 w 384"/>
                <a:gd name="T55" fmla="*/ 165 h 353"/>
                <a:gd name="T56" fmla="*/ 372 w 384"/>
                <a:gd name="T57" fmla="*/ 175 h 353"/>
                <a:gd name="T58" fmla="*/ 372 w 384"/>
                <a:gd name="T59" fmla="*/ 192 h 353"/>
                <a:gd name="T60" fmla="*/ 373 w 384"/>
                <a:gd name="T61" fmla="*/ 206 h 353"/>
                <a:gd name="T62" fmla="*/ 379 w 384"/>
                <a:gd name="T63" fmla="*/ 212 h 353"/>
                <a:gd name="T64" fmla="*/ 378 w 384"/>
                <a:gd name="T65" fmla="*/ 228 h 353"/>
                <a:gd name="T66" fmla="*/ 373 w 384"/>
                <a:gd name="T67" fmla="*/ 237 h 353"/>
                <a:gd name="T68" fmla="*/ 356 w 384"/>
                <a:gd name="T69" fmla="*/ 258 h 353"/>
                <a:gd name="T70" fmla="*/ 355 w 384"/>
                <a:gd name="T71" fmla="*/ 278 h 353"/>
                <a:gd name="T72" fmla="*/ 352 w 384"/>
                <a:gd name="T73" fmla="*/ 291 h 353"/>
                <a:gd name="T74" fmla="*/ 291 w 384"/>
                <a:gd name="T75" fmla="*/ 348 h 353"/>
                <a:gd name="T76" fmla="*/ 277 w 384"/>
                <a:gd name="T77" fmla="*/ 347 h 353"/>
                <a:gd name="T78" fmla="*/ 259 w 384"/>
                <a:gd name="T79" fmla="*/ 348 h 353"/>
                <a:gd name="T80" fmla="*/ 237 w 384"/>
                <a:gd name="T81" fmla="*/ 345 h 353"/>
                <a:gd name="T82" fmla="*/ 216 w 384"/>
                <a:gd name="T83" fmla="*/ 338 h 353"/>
                <a:gd name="T84" fmla="*/ 197 w 384"/>
                <a:gd name="T85" fmla="*/ 334 h 353"/>
                <a:gd name="T86" fmla="*/ 181 w 384"/>
                <a:gd name="T87" fmla="*/ 319 h 353"/>
                <a:gd name="T88" fmla="*/ 164 w 384"/>
                <a:gd name="T89" fmla="*/ 311 h 353"/>
                <a:gd name="T90" fmla="*/ 139 w 384"/>
                <a:gd name="T91" fmla="*/ 308 h 353"/>
                <a:gd name="T92" fmla="*/ 131 w 384"/>
                <a:gd name="T93" fmla="*/ 294 h 353"/>
                <a:gd name="T94" fmla="*/ 121 w 384"/>
                <a:gd name="T95" fmla="*/ 280 h 353"/>
                <a:gd name="T96" fmla="*/ 122 w 384"/>
                <a:gd name="T97" fmla="*/ 268 h 353"/>
                <a:gd name="T98" fmla="*/ 122 w 384"/>
                <a:gd name="T99" fmla="*/ 252 h 353"/>
                <a:gd name="T100" fmla="*/ 105 w 384"/>
                <a:gd name="T101" fmla="*/ 250 h 353"/>
                <a:gd name="T102" fmla="*/ 94 w 384"/>
                <a:gd name="T103" fmla="*/ 230 h 353"/>
                <a:gd name="T104" fmla="*/ 73 w 384"/>
                <a:gd name="T105" fmla="*/ 221 h 353"/>
                <a:gd name="T106" fmla="*/ 56 w 384"/>
                <a:gd name="T107" fmla="*/ 209 h 353"/>
                <a:gd name="T108" fmla="*/ 45 w 384"/>
                <a:gd name="T109" fmla="*/ 198 h 353"/>
                <a:gd name="T110" fmla="*/ 37 w 384"/>
                <a:gd name="T111" fmla="*/ 180 h 353"/>
                <a:gd name="T112" fmla="*/ 28 w 384"/>
                <a:gd name="T113" fmla="*/ 162 h 353"/>
                <a:gd name="T114" fmla="*/ 12 w 384"/>
                <a:gd name="T115" fmla="*/ 136 h 353"/>
                <a:gd name="T116" fmla="*/ 1 w 384"/>
                <a:gd name="T117" fmla="*/ 11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4" h="353">
                  <a:moveTo>
                    <a:pt x="2" y="112"/>
                  </a:moveTo>
                  <a:cubicBezTo>
                    <a:pt x="2" y="112"/>
                    <a:pt x="3" y="113"/>
                    <a:pt x="4" y="113"/>
                  </a:cubicBezTo>
                  <a:cubicBezTo>
                    <a:pt x="4" y="113"/>
                    <a:pt x="6" y="114"/>
                    <a:pt x="6" y="114"/>
                  </a:cubicBezTo>
                  <a:cubicBezTo>
                    <a:pt x="6" y="114"/>
                    <a:pt x="7" y="114"/>
                    <a:pt x="7" y="114"/>
                  </a:cubicBezTo>
                  <a:cubicBezTo>
                    <a:pt x="8" y="114"/>
                    <a:pt x="8" y="114"/>
                    <a:pt x="9" y="115"/>
                  </a:cubicBezTo>
                  <a:cubicBezTo>
                    <a:pt x="9" y="115"/>
                    <a:pt x="10" y="115"/>
                    <a:pt x="10" y="115"/>
                  </a:cubicBezTo>
                  <a:cubicBezTo>
                    <a:pt x="10" y="115"/>
                    <a:pt x="12" y="115"/>
                    <a:pt x="12" y="115"/>
                  </a:cubicBezTo>
                  <a:cubicBezTo>
                    <a:pt x="12" y="115"/>
                    <a:pt x="13" y="115"/>
                    <a:pt x="13" y="115"/>
                  </a:cubicBezTo>
                  <a:cubicBezTo>
                    <a:pt x="13" y="115"/>
                    <a:pt x="14" y="116"/>
                    <a:pt x="14" y="116"/>
                  </a:cubicBezTo>
                  <a:cubicBezTo>
                    <a:pt x="14" y="116"/>
                    <a:pt x="15" y="116"/>
                    <a:pt x="15" y="115"/>
                  </a:cubicBezTo>
                  <a:cubicBezTo>
                    <a:pt x="16" y="115"/>
                    <a:pt x="15" y="114"/>
                    <a:pt x="16" y="114"/>
                  </a:cubicBezTo>
                  <a:cubicBezTo>
                    <a:pt x="17" y="114"/>
                    <a:pt x="18" y="115"/>
                    <a:pt x="19" y="115"/>
                  </a:cubicBezTo>
                  <a:cubicBezTo>
                    <a:pt x="19" y="115"/>
                    <a:pt x="20" y="115"/>
                    <a:pt x="20" y="114"/>
                  </a:cubicBezTo>
                  <a:cubicBezTo>
                    <a:pt x="21" y="114"/>
                    <a:pt x="21" y="114"/>
                    <a:pt x="22" y="113"/>
                  </a:cubicBezTo>
                  <a:cubicBezTo>
                    <a:pt x="23" y="113"/>
                    <a:pt x="24" y="113"/>
                    <a:pt x="24" y="113"/>
                  </a:cubicBezTo>
                  <a:cubicBezTo>
                    <a:pt x="24" y="114"/>
                    <a:pt x="24" y="114"/>
                    <a:pt x="24" y="115"/>
                  </a:cubicBezTo>
                  <a:cubicBezTo>
                    <a:pt x="24" y="115"/>
                    <a:pt x="24" y="115"/>
                    <a:pt x="25" y="115"/>
                  </a:cubicBezTo>
                  <a:cubicBezTo>
                    <a:pt x="26" y="115"/>
                    <a:pt x="26" y="114"/>
                    <a:pt x="27" y="115"/>
                  </a:cubicBezTo>
                  <a:cubicBezTo>
                    <a:pt x="27" y="115"/>
                    <a:pt x="28" y="116"/>
                    <a:pt x="28" y="116"/>
                  </a:cubicBezTo>
                  <a:cubicBezTo>
                    <a:pt x="28" y="117"/>
                    <a:pt x="29" y="118"/>
                    <a:pt x="29" y="118"/>
                  </a:cubicBezTo>
                  <a:cubicBezTo>
                    <a:pt x="30" y="118"/>
                    <a:pt x="30" y="117"/>
                    <a:pt x="30" y="117"/>
                  </a:cubicBezTo>
                  <a:cubicBezTo>
                    <a:pt x="31" y="118"/>
                    <a:pt x="31" y="118"/>
                    <a:pt x="31" y="119"/>
                  </a:cubicBezTo>
                  <a:cubicBezTo>
                    <a:pt x="31" y="119"/>
                    <a:pt x="30" y="118"/>
                    <a:pt x="31" y="119"/>
                  </a:cubicBezTo>
                  <a:cubicBezTo>
                    <a:pt x="31" y="120"/>
                    <a:pt x="32" y="121"/>
                    <a:pt x="33" y="121"/>
                  </a:cubicBezTo>
                  <a:cubicBezTo>
                    <a:pt x="33" y="121"/>
                    <a:pt x="34" y="122"/>
                    <a:pt x="35" y="122"/>
                  </a:cubicBezTo>
                  <a:cubicBezTo>
                    <a:pt x="36" y="122"/>
                    <a:pt x="36" y="122"/>
                    <a:pt x="37" y="122"/>
                  </a:cubicBezTo>
                  <a:cubicBezTo>
                    <a:pt x="37" y="123"/>
                    <a:pt x="38" y="122"/>
                    <a:pt x="38" y="122"/>
                  </a:cubicBezTo>
                  <a:cubicBezTo>
                    <a:pt x="38" y="121"/>
                    <a:pt x="39" y="121"/>
                    <a:pt x="40" y="122"/>
                  </a:cubicBezTo>
                  <a:cubicBezTo>
                    <a:pt x="40" y="122"/>
                    <a:pt x="40" y="121"/>
                    <a:pt x="41" y="121"/>
                  </a:cubicBezTo>
                  <a:cubicBezTo>
                    <a:pt x="41" y="121"/>
                    <a:pt x="41" y="121"/>
                    <a:pt x="41" y="122"/>
                  </a:cubicBezTo>
                  <a:cubicBezTo>
                    <a:pt x="41" y="122"/>
                    <a:pt x="42" y="122"/>
                    <a:pt x="42" y="122"/>
                  </a:cubicBezTo>
                  <a:cubicBezTo>
                    <a:pt x="43" y="122"/>
                    <a:pt x="43" y="122"/>
                    <a:pt x="43" y="122"/>
                  </a:cubicBezTo>
                  <a:cubicBezTo>
                    <a:pt x="43" y="121"/>
                    <a:pt x="43" y="120"/>
                    <a:pt x="43" y="120"/>
                  </a:cubicBezTo>
                  <a:cubicBezTo>
                    <a:pt x="43" y="120"/>
                    <a:pt x="42" y="120"/>
                    <a:pt x="42" y="120"/>
                  </a:cubicBezTo>
                  <a:cubicBezTo>
                    <a:pt x="42" y="119"/>
                    <a:pt x="42" y="119"/>
                    <a:pt x="43" y="119"/>
                  </a:cubicBezTo>
                  <a:cubicBezTo>
                    <a:pt x="44" y="118"/>
                    <a:pt x="44" y="118"/>
                    <a:pt x="45" y="118"/>
                  </a:cubicBezTo>
                  <a:cubicBezTo>
                    <a:pt x="46" y="118"/>
                    <a:pt x="47" y="118"/>
                    <a:pt x="47" y="118"/>
                  </a:cubicBezTo>
                  <a:cubicBezTo>
                    <a:pt x="47" y="118"/>
                    <a:pt x="48" y="117"/>
                    <a:pt x="48" y="117"/>
                  </a:cubicBezTo>
                  <a:cubicBezTo>
                    <a:pt x="48" y="117"/>
                    <a:pt x="49" y="116"/>
                    <a:pt x="49" y="117"/>
                  </a:cubicBezTo>
                  <a:cubicBezTo>
                    <a:pt x="49" y="117"/>
                    <a:pt x="49" y="118"/>
                    <a:pt x="50" y="118"/>
                  </a:cubicBezTo>
                  <a:cubicBezTo>
                    <a:pt x="51" y="118"/>
                    <a:pt x="51" y="119"/>
                    <a:pt x="52" y="119"/>
                  </a:cubicBezTo>
                  <a:cubicBezTo>
                    <a:pt x="53" y="119"/>
                    <a:pt x="54" y="119"/>
                    <a:pt x="54" y="119"/>
                  </a:cubicBezTo>
                  <a:cubicBezTo>
                    <a:pt x="54" y="119"/>
                    <a:pt x="54" y="120"/>
                    <a:pt x="54" y="120"/>
                  </a:cubicBezTo>
                  <a:cubicBezTo>
                    <a:pt x="55" y="119"/>
                    <a:pt x="55" y="119"/>
                    <a:pt x="56" y="119"/>
                  </a:cubicBezTo>
                  <a:cubicBezTo>
                    <a:pt x="57" y="119"/>
                    <a:pt x="57" y="119"/>
                    <a:pt x="58" y="119"/>
                  </a:cubicBezTo>
                  <a:cubicBezTo>
                    <a:pt x="59" y="120"/>
                    <a:pt x="61" y="121"/>
                    <a:pt x="61" y="121"/>
                  </a:cubicBezTo>
                  <a:cubicBezTo>
                    <a:pt x="61" y="121"/>
                    <a:pt x="61" y="121"/>
                    <a:pt x="62" y="122"/>
                  </a:cubicBezTo>
                  <a:cubicBezTo>
                    <a:pt x="62" y="122"/>
                    <a:pt x="62" y="122"/>
                    <a:pt x="63" y="122"/>
                  </a:cubicBezTo>
                  <a:cubicBezTo>
                    <a:pt x="63" y="122"/>
                    <a:pt x="64" y="122"/>
                    <a:pt x="65" y="122"/>
                  </a:cubicBezTo>
                  <a:cubicBezTo>
                    <a:pt x="65" y="122"/>
                    <a:pt x="66" y="122"/>
                    <a:pt x="66" y="123"/>
                  </a:cubicBezTo>
                  <a:cubicBezTo>
                    <a:pt x="66" y="123"/>
                    <a:pt x="67" y="122"/>
                    <a:pt x="67" y="123"/>
                  </a:cubicBezTo>
                  <a:cubicBezTo>
                    <a:pt x="67" y="124"/>
                    <a:pt x="67" y="124"/>
                    <a:pt x="67" y="124"/>
                  </a:cubicBezTo>
                  <a:cubicBezTo>
                    <a:pt x="67" y="125"/>
                    <a:pt x="67" y="125"/>
                    <a:pt x="67" y="125"/>
                  </a:cubicBezTo>
                  <a:cubicBezTo>
                    <a:pt x="68" y="125"/>
                    <a:pt x="68" y="125"/>
                    <a:pt x="69" y="125"/>
                  </a:cubicBezTo>
                  <a:cubicBezTo>
                    <a:pt x="70" y="125"/>
                    <a:pt x="71" y="125"/>
                    <a:pt x="71" y="126"/>
                  </a:cubicBezTo>
                  <a:cubicBezTo>
                    <a:pt x="71" y="126"/>
                    <a:pt x="72" y="126"/>
                    <a:pt x="72" y="126"/>
                  </a:cubicBezTo>
                  <a:cubicBezTo>
                    <a:pt x="72" y="126"/>
                    <a:pt x="73" y="125"/>
                    <a:pt x="73" y="125"/>
                  </a:cubicBezTo>
                  <a:cubicBezTo>
                    <a:pt x="73" y="124"/>
                    <a:pt x="74" y="124"/>
                    <a:pt x="75" y="124"/>
                  </a:cubicBezTo>
                  <a:cubicBezTo>
                    <a:pt x="76" y="124"/>
                    <a:pt x="75" y="124"/>
                    <a:pt x="76" y="124"/>
                  </a:cubicBezTo>
                  <a:cubicBezTo>
                    <a:pt x="77" y="124"/>
                    <a:pt x="77" y="124"/>
                    <a:pt x="78" y="124"/>
                  </a:cubicBezTo>
                  <a:cubicBezTo>
                    <a:pt x="78" y="124"/>
                    <a:pt x="78" y="123"/>
                    <a:pt x="78" y="123"/>
                  </a:cubicBezTo>
                  <a:cubicBezTo>
                    <a:pt x="79" y="123"/>
                    <a:pt x="79" y="123"/>
                    <a:pt x="79" y="123"/>
                  </a:cubicBezTo>
                  <a:cubicBezTo>
                    <a:pt x="79" y="123"/>
                    <a:pt x="79" y="122"/>
                    <a:pt x="79" y="122"/>
                  </a:cubicBezTo>
                  <a:cubicBezTo>
                    <a:pt x="79" y="122"/>
                    <a:pt x="79" y="122"/>
                    <a:pt x="80" y="122"/>
                  </a:cubicBezTo>
                  <a:cubicBezTo>
                    <a:pt x="81" y="122"/>
                    <a:pt x="81" y="121"/>
                    <a:pt x="82" y="122"/>
                  </a:cubicBezTo>
                  <a:cubicBezTo>
                    <a:pt x="82" y="122"/>
                    <a:pt x="84" y="122"/>
                    <a:pt x="84" y="122"/>
                  </a:cubicBezTo>
                  <a:cubicBezTo>
                    <a:pt x="85" y="121"/>
                    <a:pt x="85" y="121"/>
                    <a:pt x="85" y="121"/>
                  </a:cubicBezTo>
                  <a:cubicBezTo>
                    <a:pt x="85" y="121"/>
                    <a:pt x="86" y="121"/>
                    <a:pt x="86" y="121"/>
                  </a:cubicBezTo>
                  <a:cubicBezTo>
                    <a:pt x="86" y="121"/>
                    <a:pt x="87" y="120"/>
                    <a:pt x="87" y="120"/>
                  </a:cubicBezTo>
                  <a:cubicBezTo>
                    <a:pt x="87" y="120"/>
                    <a:pt x="88" y="120"/>
                    <a:pt x="88" y="120"/>
                  </a:cubicBezTo>
                  <a:cubicBezTo>
                    <a:pt x="88" y="120"/>
                    <a:pt x="89" y="121"/>
                    <a:pt x="89" y="121"/>
                  </a:cubicBezTo>
                  <a:cubicBezTo>
                    <a:pt x="89" y="121"/>
                    <a:pt x="91" y="119"/>
                    <a:pt x="91" y="118"/>
                  </a:cubicBezTo>
                  <a:cubicBezTo>
                    <a:pt x="91" y="117"/>
                    <a:pt x="93" y="116"/>
                    <a:pt x="93" y="115"/>
                  </a:cubicBezTo>
                  <a:cubicBezTo>
                    <a:pt x="94" y="115"/>
                    <a:pt x="95" y="114"/>
                    <a:pt x="95" y="114"/>
                  </a:cubicBezTo>
                  <a:cubicBezTo>
                    <a:pt x="95" y="114"/>
                    <a:pt x="94" y="113"/>
                    <a:pt x="94" y="112"/>
                  </a:cubicBezTo>
                  <a:cubicBezTo>
                    <a:pt x="94" y="112"/>
                    <a:pt x="95" y="111"/>
                    <a:pt x="95" y="111"/>
                  </a:cubicBezTo>
                  <a:cubicBezTo>
                    <a:pt x="101" y="104"/>
                    <a:pt x="101" y="104"/>
                    <a:pt x="101" y="104"/>
                  </a:cubicBezTo>
                  <a:cubicBezTo>
                    <a:pt x="102" y="102"/>
                    <a:pt x="102" y="102"/>
                    <a:pt x="102" y="102"/>
                  </a:cubicBezTo>
                  <a:cubicBezTo>
                    <a:pt x="113" y="94"/>
                    <a:pt x="113" y="94"/>
                    <a:pt x="113" y="94"/>
                  </a:cubicBezTo>
                  <a:cubicBezTo>
                    <a:pt x="117" y="89"/>
                    <a:pt x="117" y="89"/>
                    <a:pt x="117" y="89"/>
                  </a:cubicBezTo>
                  <a:cubicBezTo>
                    <a:pt x="118" y="84"/>
                    <a:pt x="118" y="84"/>
                    <a:pt x="118" y="84"/>
                  </a:cubicBezTo>
                  <a:cubicBezTo>
                    <a:pt x="121" y="79"/>
                    <a:pt x="121" y="79"/>
                    <a:pt x="121" y="79"/>
                  </a:cubicBezTo>
                  <a:cubicBezTo>
                    <a:pt x="125" y="73"/>
                    <a:pt x="125" y="73"/>
                    <a:pt x="125" y="73"/>
                  </a:cubicBezTo>
                  <a:cubicBezTo>
                    <a:pt x="128" y="69"/>
                    <a:pt x="128" y="69"/>
                    <a:pt x="128" y="69"/>
                  </a:cubicBezTo>
                  <a:cubicBezTo>
                    <a:pt x="128" y="69"/>
                    <a:pt x="133" y="67"/>
                    <a:pt x="133" y="67"/>
                  </a:cubicBezTo>
                  <a:cubicBezTo>
                    <a:pt x="134" y="67"/>
                    <a:pt x="143" y="62"/>
                    <a:pt x="143" y="62"/>
                  </a:cubicBezTo>
                  <a:cubicBezTo>
                    <a:pt x="148" y="57"/>
                    <a:pt x="148" y="57"/>
                    <a:pt x="148" y="57"/>
                  </a:cubicBezTo>
                  <a:cubicBezTo>
                    <a:pt x="167" y="49"/>
                    <a:pt x="167" y="49"/>
                    <a:pt x="167" y="49"/>
                  </a:cubicBezTo>
                  <a:cubicBezTo>
                    <a:pt x="172" y="48"/>
                    <a:pt x="172" y="48"/>
                    <a:pt x="172" y="48"/>
                  </a:cubicBezTo>
                  <a:cubicBezTo>
                    <a:pt x="176" y="45"/>
                    <a:pt x="176" y="45"/>
                    <a:pt x="176" y="45"/>
                  </a:cubicBezTo>
                  <a:cubicBezTo>
                    <a:pt x="176" y="45"/>
                    <a:pt x="176" y="43"/>
                    <a:pt x="176" y="42"/>
                  </a:cubicBezTo>
                  <a:cubicBezTo>
                    <a:pt x="176" y="42"/>
                    <a:pt x="176" y="41"/>
                    <a:pt x="177" y="41"/>
                  </a:cubicBezTo>
                  <a:cubicBezTo>
                    <a:pt x="177" y="41"/>
                    <a:pt x="177" y="40"/>
                    <a:pt x="177" y="40"/>
                  </a:cubicBezTo>
                  <a:cubicBezTo>
                    <a:pt x="178" y="40"/>
                    <a:pt x="178" y="39"/>
                    <a:pt x="177" y="39"/>
                  </a:cubicBezTo>
                  <a:cubicBezTo>
                    <a:pt x="177" y="39"/>
                    <a:pt x="177" y="39"/>
                    <a:pt x="177" y="38"/>
                  </a:cubicBezTo>
                  <a:cubicBezTo>
                    <a:pt x="177" y="38"/>
                    <a:pt x="177" y="38"/>
                    <a:pt x="177" y="38"/>
                  </a:cubicBezTo>
                  <a:cubicBezTo>
                    <a:pt x="177" y="37"/>
                    <a:pt x="177" y="37"/>
                    <a:pt x="177" y="37"/>
                  </a:cubicBezTo>
                  <a:cubicBezTo>
                    <a:pt x="177" y="37"/>
                    <a:pt x="176" y="37"/>
                    <a:pt x="176" y="36"/>
                  </a:cubicBezTo>
                  <a:cubicBezTo>
                    <a:pt x="176" y="36"/>
                    <a:pt x="176" y="36"/>
                    <a:pt x="177" y="35"/>
                  </a:cubicBezTo>
                  <a:cubicBezTo>
                    <a:pt x="177" y="34"/>
                    <a:pt x="178" y="33"/>
                    <a:pt x="178" y="33"/>
                  </a:cubicBezTo>
                  <a:cubicBezTo>
                    <a:pt x="178" y="33"/>
                    <a:pt x="177" y="33"/>
                    <a:pt x="177" y="32"/>
                  </a:cubicBezTo>
                  <a:cubicBezTo>
                    <a:pt x="177" y="31"/>
                    <a:pt x="177" y="31"/>
                    <a:pt x="177" y="31"/>
                  </a:cubicBezTo>
                  <a:cubicBezTo>
                    <a:pt x="177" y="30"/>
                    <a:pt x="177" y="29"/>
                    <a:pt x="177" y="29"/>
                  </a:cubicBezTo>
                  <a:cubicBezTo>
                    <a:pt x="177" y="28"/>
                    <a:pt x="178" y="27"/>
                    <a:pt x="178" y="27"/>
                  </a:cubicBezTo>
                  <a:cubicBezTo>
                    <a:pt x="178" y="27"/>
                    <a:pt x="179" y="26"/>
                    <a:pt x="178" y="26"/>
                  </a:cubicBezTo>
                  <a:cubicBezTo>
                    <a:pt x="178" y="25"/>
                    <a:pt x="177" y="24"/>
                    <a:pt x="177" y="23"/>
                  </a:cubicBezTo>
                  <a:cubicBezTo>
                    <a:pt x="178" y="22"/>
                    <a:pt x="181" y="18"/>
                    <a:pt x="181" y="18"/>
                  </a:cubicBezTo>
                  <a:cubicBezTo>
                    <a:pt x="181" y="18"/>
                    <a:pt x="182" y="17"/>
                    <a:pt x="183" y="17"/>
                  </a:cubicBezTo>
                  <a:cubicBezTo>
                    <a:pt x="184" y="17"/>
                    <a:pt x="184" y="17"/>
                    <a:pt x="185" y="17"/>
                  </a:cubicBezTo>
                  <a:cubicBezTo>
                    <a:pt x="185" y="17"/>
                    <a:pt x="185" y="18"/>
                    <a:pt x="186" y="17"/>
                  </a:cubicBezTo>
                  <a:cubicBezTo>
                    <a:pt x="186" y="17"/>
                    <a:pt x="187" y="15"/>
                    <a:pt x="187" y="15"/>
                  </a:cubicBezTo>
                  <a:cubicBezTo>
                    <a:pt x="187" y="15"/>
                    <a:pt x="187" y="15"/>
                    <a:pt x="188" y="14"/>
                  </a:cubicBezTo>
                  <a:cubicBezTo>
                    <a:pt x="189" y="14"/>
                    <a:pt x="189" y="14"/>
                    <a:pt x="190" y="14"/>
                  </a:cubicBezTo>
                  <a:cubicBezTo>
                    <a:pt x="190" y="13"/>
                    <a:pt x="193" y="12"/>
                    <a:pt x="193" y="11"/>
                  </a:cubicBezTo>
                  <a:cubicBezTo>
                    <a:pt x="194" y="11"/>
                    <a:pt x="195" y="9"/>
                    <a:pt x="195" y="9"/>
                  </a:cubicBezTo>
                  <a:cubicBezTo>
                    <a:pt x="196" y="9"/>
                    <a:pt x="197" y="8"/>
                    <a:pt x="198" y="8"/>
                  </a:cubicBezTo>
                  <a:cubicBezTo>
                    <a:pt x="198" y="8"/>
                    <a:pt x="199" y="8"/>
                    <a:pt x="200" y="7"/>
                  </a:cubicBezTo>
                  <a:cubicBezTo>
                    <a:pt x="200" y="7"/>
                    <a:pt x="205" y="5"/>
                    <a:pt x="205" y="5"/>
                  </a:cubicBezTo>
                  <a:cubicBezTo>
                    <a:pt x="205" y="5"/>
                    <a:pt x="206" y="5"/>
                    <a:pt x="207" y="5"/>
                  </a:cubicBezTo>
                  <a:cubicBezTo>
                    <a:pt x="208" y="5"/>
                    <a:pt x="209" y="5"/>
                    <a:pt x="209" y="4"/>
                  </a:cubicBezTo>
                  <a:cubicBezTo>
                    <a:pt x="210" y="4"/>
                    <a:pt x="211" y="4"/>
                    <a:pt x="211" y="3"/>
                  </a:cubicBezTo>
                  <a:cubicBezTo>
                    <a:pt x="211" y="3"/>
                    <a:pt x="212" y="2"/>
                    <a:pt x="212" y="2"/>
                  </a:cubicBezTo>
                  <a:cubicBezTo>
                    <a:pt x="213" y="2"/>
                    <a:pt x="213" y="2"/>
                    <a:pt x="214" y="2"/>
                  </a:cubicBezTo>
                  <a:cubicBezTo>
                    <a:pt x="214" y="3"/>
                    <a:pt x="214" y="3"/>
                    <a:pt x="215" y="3"/>
                  </a:cubicBezTo>
                  <a:cubicBezTo>
                    <a:pt x="215" y="3"/>
                    <a:pt x="219" y="2"/>
                    <a:pt x="219" y="2"/>
                  </a:cubicBezTo>
                  <a:cubicBezTo>
                    <a:pt x="219" y="2"/>
                    <a:pt x="221" y="1"/>
                    <a:pt x="222" y="1"/>
                  </a:cubicBezTo>
                  <a:cubicBezTo>
                    <a:pt x="223" y="1"/>
                    <a:pt x="224" y="0"/>
                    <a:pt x="224" y="0"/>
                  </a:cubicBezTo>
                  <a:cubicBezTo>
                    <a:pt x="225" y="1"/>
                    <a:pt x="226" y="1"/>
                    <a:pt x="227" y="1"/>
                  </a:cubicBezTo>
                  <a:cubicBezTo>
                    <a:pt x="227" y="1"/>
                    <a:pt x="228" y="1"/>
                    <a:pt x="228" y="1"/>
                  </a:cubicBezTo>
                  <a:cubicBezTo>
                    <a:pt x="228" y="1"/>
                    <a:pt x="228" y="1"/>
                    <a:pt x="229" y="1"/>
                  </a:cubicBezTo>
                  <a:cubicBezTo>
                    <a:pt x="230" y="1"/>
                    <a:pt x="230" y="1"/>
                    <a:pt x="231" y="1"/>
                  </a:cubicBezTo>
                  <a:cubicBezTo>
                    <a:pt x="231" y="2"/>
                    <a:pt x="231" y="2"/>
                    <a:pt x="232" y="2"/>
                  </a:cubicBezTo>
                  <a:cubicBezTo>
                    <a:pt x="232" y="2"/>
                    <a:pt x="234" y="2"/>
                    <a:pt x="235" y="2"/>
                  </a:cubicBezTo>
                  <a:cubicBezTo>
                    <a:pt x="236" y="1"/>
                    <a:pt x="240" y="1"/>
                    <a:pt x="241" y="1"/>
                  </a:cubicBezTo>
                  <a:cubicBezTo>
                    <a:pt x="242" y="1"/>
                    <a:pt x="242" y="1"/>
                    <a:pt x="242" y="1"/>
                  </a:cubicBezTo>
                  <a:cubicBezTo>
                    <a:pt x="242" y="1"/>
                    <a:pt x="243" y="2"/>
                    <a:pt x="243" y="2"/>
                  </a:cubicBezTo>
                  <a:cubicBezTo>
                    <a:pt x="243" y="3"/>
                    <a:pt x="243" y="3"/>
                    <a:pt x="244" y="3"/>
                  </a:cubicBezTo>
                  <a:cubicBezTo>
                    <a:pt x="244" y="3"/>
                    <a:pt x="245" y="2"/>
                    <a:pt x="245" y="2"/>
                  </a:cubicBezTo>
                  <a:cubicBezTo>
                    <a:pt x="246" y="2"/>
                    <a:pt x="246" y="1"/>
                    <a:pt x="247" y="2"/>
                  </a:cubicBezTo>
                  <a:cubicBezTo>
                    <a:pt x="247" y="2"/>
                    <a:pt x="248" y="3"/>
                    <a:pt x="249" y="3"/>
                  </a:cubicBezTo>
                  <a:cubicBezTo>
                    <a:pt x="249" y="3"/>
                    <a:pt x="250" y="3"/>
                    <a:pt x="250" y="3"/>
                  </a:cubicBezTo>
                  <a:cubicBezTo>
                    <a:pt x="251" y="3"/>
                    <a:pt x="252" y="2"/>
                    <a:pt x="252" y="2"/>
                  </a:cubicBezTo>
                  <a:cubicBezTo>
                    <a:pt x="252" y="2"/>
                    <a:pt x="253" y="2"/>
                    <a:pt x="253" y="2"/>
                  </a:cubicBezTo>
                  <a:cubicBezTo>
                    <a:pt x="254" y="1"/>
                    <a:pt x="254" y="1"/>
                    <a:pt x="254" y="1"/>
                  </a:cubicBezTo>
                  <a:cubicBezTo>
                    <a:pt x="254" y="21"/>
                    <a:pt x="254" y="21"/>
                    <a:pt x="254" y="21"/>
                  </a:cubicBezTo>
                  <a:cubicBezTo>
                    <a:pt x="255" y="20"/>
                    <a:pt x="255" y="20"/>
                    <a:pt x="255" y="20"/>
                  </a:cubicBezTo>
                  <a:cubicBezTo>
                    <a:pt x="278" y="20"/>
                    <a:pt x="278" y="20"/>
                    <a:pt x="278" y="20"/>
                  </a:cubicBezTo>
                  <a:cubicBezTo>
                    <a:pt x="280" y="21"/>
                    <a:pt x="280" y="21"/>
                    <a:pt x="280" y="21"/>
                  </a:cubicBezTo>
                  <a:cubicBezTo>
                    <a:pt x="280" y="21"/>
                    <a:pt x="280" y="21"/>
                    <a:pt x="281" y="22"/>
                  </a:cubicBezTo>
                  <a:cubicBezTo>
                    <a:pt x="281" y="22"/>
                    <a:pt x="281" y="22"/>
                    <a:pt x="281" y="22"/>
                  </a:cubicBezTo>
                  <a:cubicBezTo>
                    <a:pt x="281" y="22"/>
                    <a:pt x="282" y="23"/>
                    <a:pt x="282" y="23"/>
                  </a:cubicBezTo>
                  <a:cubicBezTo>
                    <a:pt x="282" y="24"/>
                    <a:pt x="283" y="23"/>
                    <a:pt x="283" y="23"/>
                  </a:cubicBezTo>
                  <a:cubicBezTo>
                    <a:pt x="283" y="23"/>
                    <a:pt x="283" y="23"/>
                    <a:pt x="283" y="22"/>
                  </a:cubicBezTo>
                  <a:cubicBezTo>
                    <a:pt x="284" y="22"/>
                    <a:pt x="283" y="22"/>
                    <a:pt x="283" y="22"/>
                  </a:cubicBezTo>
                  <a:cubicBezTo>
                    <a:pt x="284" y="21"/>
                    <a:pt x="284" y="22"/>
                    <a:pt x="284" y="22"/>
                  </a:cubicBezTo>
                  <a:cubicBezTo>
                    <a:pt x="284" y="21"/>
                    <a:pt x="284" y="21"/>
                    <a:pt x="284" y="21"/>
                  </a:cubicBezTo>
                  <a:cubicBezTo>
                    <a:pt x="285" y="21"/>
                    <a:pt x="285" y="21"/>
                    <a:pt x="285" y="21"/>
                  </a:cubicBezTo>
                  <a:cubicBezTo>
                    <a:pt x="286" y="21"/>
                    <a:pt x="286" y="21"/>
                    <a:pt x="286" y="21"/>
                  </a:cubicBezTo>
                  <a:cubicBezTo>
                    <a:pt x="286" y="21"/>
                    <a:pt x="286" y="21"/>
                    <a:pt x="286" y="21"/>
                  </a:cubicBezTo>
                  <a:cubicBezTo>
                    <a:pt x="286" y="21"/>
                    <a:pt x="287" y="21"/>
                    <a:pt x="287" y="21"/>
                  </a:cubicBezTo>
                  <a:cubicBezTo>
                    <a:pt x="288" y="20"/>
                    <a:pt x="288" y="20"/>
                    <a:pt x="288" y="20"/>
                  </a:cubicBezTo>
                  <a:cubicBezTo>
                    <a:pt x="288" y="20"/>
                    <a:pt x="288" y="20"/>
                    <a:pt x="288" y="20"/>
                  </a:cubicBezTo>
                  <a:cubicBezTo>
                    <a:pt x="289" y="20"/>
                    <a:pt x="290" y="20"/>
                    <a:pt x="290" y="20"/>
                  </a:cubicBezTo>
                  <a:cubicBezTo>
                    <a:pt x="291" y="20"/>
                    <a:pt x="291" y="20"/>
                    <a:pt x="291" y="20"/>
                  </a:cubicBezTo>
                  <a:cubicBezTo>
                    <a:pt x="291" y="20"/>
                    <a:pt x="291" y="20"/>
                    <a:pt x="292" y="20"/>
                  </a:cubicBezTo>
                  <a:cubicBezTo>
                    <a:pt x="292" y="21"/>
                    <a:pt x="292" y="21"/>
                    <a:pt x="292" y="21"/>
                  </a:cubicBezTo>
                  <a:cubicBezTo>
                    <a:pt x="292" y="21"/>
                    <a:pt x="293" y="20"/>
                    <a:pt x="293" y="21"/>
                  </a:cubicBezTo>
                  <a:cubicBezTo>
                    <a:pt x="293" y="21"/>
                    <a:pt x="293" y="21"/>
                    <a:pt x="293" y="21"/>
                  </a:cubicBezTo>
                  <a:cubicBezTo>
                    <a:pt x="293" y="21"/>
                    <a:pt x="294" y="21"/>
                    <a:pt x="295" y="21"/>
                  </a:cubicBezTo>
                  <a:cubicBezTo>
                    <a:pt x="295" y="21"/>
                    <a:pt x="295" y="21"/>
                    <a:pt x="295" y="21"/>
                  </a:cubicBezTo>
                  <a:cubicBezTo>
                    <a:pt x="295" y="21"/>
                    <a:pt x="296" y="21"/>
                    <a:pt x="297" y="21"/>
                  </a:cubicBezTo>
                  <a:cubicBezTo>
                    <a:pt x="297" y="21"/>
                    <a:pt x="297" y="21"/>
                    <a:pt x="297" y="21"/>
                  </a:cubicBezTo>
                  <a:cubicBezTo>
                    <a:pt x="298" y="21"/>
                    <a:pt x="298" y="21"/>
                    <a:pt x="298" y="22"/>
                  </a:cubicBezTo>
                  <a:cubicBezTo>
                    <a:pt x="298" y="22"/>
                    <a:pt x="298" y="22"/>
                    <a:pt x="299" y="22"/>
                  </a:cubicBezTo>
                  <a:cubicBezTo>
                    <a:pt x="299" y="23"/>
                    <a:pt x="299" y="23"/>
                    <a:pt x="299" y="23"/>
                  </a:cubicBezTo>
                  <a:cubicBezTo>
                    <a:pt x="299" y="23"/>
                    <a:pt x="299" y="23"/>
                    <a:pt x="299" y="24"/>
                  </a:cubicBezTo>
                  <a:cubicBezTo>
                    <a:pt x="299" y="24"/>
                    <a:pt x="299" y="24"/>
                    <a:pt x="300" y="25"/>
                  </a:cubicBezTo>
                  <a:cubicBezTo>
                    <a:pt x="300" y="25"/>
                    <a:pt x="300" y="25"/>
                    <a:pt x="301" y="25"/>
                  </a:cubicBezTo>
                  <a:cubicBezTo>
                    <a:pt x="301" y="25"/>
                    <a:pt x="301" y="26"/>
                    <a:pt x="301" y="26"/>
                  </a:cubicBezTo>
                  <a:cubicBezTo>
                    <a:pt x="301" y="27"/>
                    <a:pt x="302" y="27"/>
                    <a:pt x="302" y="27"/>
                  </a:cubicBezTo>
                  <a:cubicBezTo>
                    <a:pt x="302" y="27"/>
                    <a:pt x="302" y="27"/>
                    <a:pt x="302" y="28"/>
                  </a:cubicBezTo>
                  <a:cubicBezTo>
                    <a:pt x="302" y="28"/>
                    <a:pt x="304" y="28"/>
                    <a:pt x="304" y="28"/>
                  </a:cubicBezTo>
                  <a:cubicBezTo>
                    <a:pt x="304" y="28"/>
                    <a:pt x="304" y="28"/>
                    <a:pt x="305" y="28"/>
                  </a:cubicBezTo>
                  <a:cubicBezTo>
                    <a:pt x="306" y="27"/>
                    <a:pt x="305" y="28"/>
                    <a:pt x="305" y="28"/>
                  </a:cubicBezTo>
                  <a:cubicBezTo>
                    <a:pt x="305" y="28"/>
                    <a:pt x="306" y="28"/>
                    <a:pt x="307" y="28"/>
                  </a:cubicBezTo>
                  <a:cubicBezTo>
                    <a:pt x="307" y="28"/>
                    <a:pt x="307" y="29"/>
                    <a:pt x="307" y="29"/>
                  </a:cubicBezTo>
                  <a:cubicBezTo>
                    <a:pt x="307" y="30"/>
                    <a:pt x="308" y="29"/>
                    <a:pt x="308" y="29"/>
                  </a:cubicBezTo>
                  <a:cubicBezTo>
                    <a:pt x="308" y="29"/>
                    <a:pt x="308" y="29"/>
                    <a:pt x="309" y="29"/>
                  </a:cubicBezTo>
                  <a:cubicBezTo>
                    <a:pt x="309" y="29"/>
                    <a:pt x="310" y="29"/>
                    <a:pt x="311" y="29"/>
                  </a:cubicBezTo>
                  <a:cubicBezTo>
                    <a:pt x="311" y="29"/>
                    <a:pt x="311" y="29"/>
                    <a:pt x="311" y="29"/>
                  </a:cubicBezTo>
                  <a:cubicBezTo>
                    <a:pt x="311" y="29"/>
                    <a:pt x="312" y="29"/>
                    <a:pt x="312" y="29"/>
                  </a:cubicBezTo>
                  <a:cubicBezTo>
                    <a:pt x="313" y="29"/>
                    <a:pt x="313" y="30"/>
                    <a:pt x="313" y="30"/>
                  </a:cubicBezTo>
                  <a:cubicBezTo>
                    <a:pt x="314" y="31"/>
                    <a:pt x="314" y="30"/>
                    <a:pt x="315" y="30"/>
                  </a:cubicBezTo>
                  <a:cubicBezTo>
                    <a:pt x="316" y="30"/>
                    <a:pt x="316" y="30"/>
                    <a:pt x="316" y="30"/>
                  </a:cubicBezTo>
                  <a:cubicBezTo>
                    <a:pt x="317" y="30"/>
                    <a:pt x="317" y="31"/>
                    <a:pt x="318" y="31"/>
                  </a:cubicBezTo>
                  <a:cubicBezTo>
                    <a:pt x="319" y="31"/>
                    <a:pt x="318" y="31"/>
                    <a:pt x="319" y="32"/>
                  </a:cubicBezTo>
                  <a:cubicBezTo>
                    <a:pt x="319" y="32"/>
                    <a:pt x="320" y="32"/>
                    <a:pt x="320" y="32"/>
                  </a:cubicBezTo>
                  <a:cubicBezTo>
                    <a:pt x="320" y="33"/>
                    <a:pt x="320" y="33"/>
                    <a:pt x="321" y="33"/>
                  </a:cubicBezTo>
                  <a:cubicBezTo>
                    <a:pt x="321" y="33"/>
                    <a:pt x="321" y="34"/>
                    <a:pt x="321" y="34"/>
                  </a:cubicBezTo>
                  <a:cubicBezTo>
                    <a:pt x="322" y="34"/>
                    <a:pt x="322" y="34"/>
                    <a:pt x="322" y="34"/>
                  </a:cubicBezTo>
                  <a:cubicBezTo>
                    <a:pt x="322" y="34"/>
                    <a:pt x="322" y="35"/>
                    <a:pt x="322" y="35"/>
                  </a:cubicBezTo>
                  <a:cubicBezTo>
                    <a:pt x="322" y="35"/>
                    <a:pt x="322" y="35"/>
                    <a:pt x="323" y="36"/>
                  </a:cubicBezTo>
                  <a:cubicBezTo>
                    <a:pt x="323" y="36"/>
                    <a:pt x="323" y="36"/>
                    <a:pt x="323" y="36"/>
                  </a:cubicBezTo>
                  <a:cubicBezTo>
                    <a:pt x="324" y="36"/>
                    <a:pt x="324" y="36"/>
                    <a:pt x="324" y="37"/>
                  </a:cubicBezTo>
                  <a:cubicBezTo>
                    <a:pt x="324" y="37"/>
                    <a:pt x="324" y="37"/>
                    <a:pt x="325" y="37"/>
                  </a:cubicBezTo>
                  <a:cubicBezTo>
                    <a:pt x="326" y="37"/>
                    <a:pt x="325" y="37"/>
                    <a:pt x="326" y="38"/>
                  </a:cubicBezTo>
                  <a:cubicBezTo>
                    <a:pt x="326" y="38"/>
                    <a:pt x="326" y="37"/>
                    <a:pt x="326" y="38"/>
                  </a:cubicBezTo>
                  <a:cubicBezTo>
                    <a:pt x="326" y="38"/>
                    <a:pt x="326" y="38"/>
                    <a:pt x="326" y="39"/>
                  </a:cubicBezTo>
                  <a:cubicBezTo>
                    <a:pt x="326" y="39"/>
                    <a:pt x="328" y="39"/>
                    <a:pt x="328" y="39"/>
                  </a:cubicBezTo>
                  <a:cubicBezTo>
                    <a:pt x="327" y="40"/>
                    <a:pt x="327" y="40"/>
                    <a:pt x="327" y="40"/>
                  </a:cubicBezTo>
                  <a:cubicBezTo>
                    <a:pt x="327" y="41"/>
                    <a:pt x="327" y="41"/>
                    <a:pt x="327" y="41"/>
                  </a:cubicBezTo>
                  <a:cubicBezTo>
                    <a:pt x="327" y="41"/>
                    <a:pt x="333" y="43"/>
                    <a:pt x="333" y="43"/>
                  </a:cubicBezTo>
                  <a:cubicBezTo>
                    <a:pt x="334" y="43"/>
                    <a:pt x="345" y="42"/>
                    <a:pt x="345" y="42"/>
                  </a:cubicBezTo>
                  <a:cubicBezTo>
                    <a:pt x="358" y="47"/>
                    <a:pt x="358" y="47"/>
                    <a:pt x="358" y="47"/>
                  </a:cubicBezTo>
                  <a:cubicBezTo>
                    <a:pt x="366" y="51"/>
                    <a:pt x="366" y="51"/>
                    <a:pt x="366" y="51"/>
                  </a:cubicBezTo>
                  <a:cubicBezTo>
                    <a:pt x="366" y="55"/>
                    <a:pt x="366" y="55"/>
                    <a:pt x="366" y="55"/>
                  </a:cubicBezTo>
                  <a:cubicBezTo>
                    <a:pt x="370" y="57"/>
                    <a:pt x="370" y="57"/>
                    <a:pt x="370" y="57"/>
                  </a:cubicBezTo>
                  <a:cubicBezTo>
                    <a:pt x="373" y="56"/>
                    <a:pt x="373" y="56"/>
                    <a:pt x="373" y="56"/>
                  </a:cubicBezTo>
                  <a:cubicBezTo>
                    <a:pt x="375" y="56"/>
                    <a:pt x="375" y="56"/>
                    <a:pt x="375" y="56"/>
                  </a:cubicBezTo>
                  <a:cubicBezTo>
                    <a:pt x="377" y="56"/>
                    <a:pt x="377" y="56"/>
                    <a:pt x="377" y="56"/>
                  </a:cubicBezTo>
                  <a:cubicBezTo>
                    <a:pt x="380" y="56"/>
                    <a:pt x="380" y="56"/>
                    <a:pt x="380" y="56"/>
                  </a:cubicBezTo>
                  <a:cubicBezTo>
                    <a:pt x="376" y="66"/>
                    <a:pt x="376" y="66"/>
                    <a:pt x="376" y="66"/>
                  </a:cubicBezTo>
                  <a:cubicBezTo>
                    <a:pt x="376" y="66"/>
                    <a:pt x="372" y="67"/>
                    <a:pt x="372" y="68"/>
                  </a:cubicBezTo>
                  <a:cubicBezTo>
                    <a:pt x="371" y="68"/>
                    <a:pt x="377" y="75"/>
                    <a:pt x="377" y="75"/>
                  </a:cubicBezTo>
                  <a:cubicBezTo>
                    <a:pt x="377" y="75"/>
                    <a:pt x="380" y="81"/>
                    <a:pt x="380" y="81"/>
                  </a:cubicBezTo>
                  <a:cubicBezTo>
                    <a:pt x="380" y="82"/>
                    <a:pt x="380" y="86"/>
                    <a:pt x="380" y="87"/>
                  </a:cubicBezTo>
                  <a:cubicBezTo>
                    <a:pt x="380" y="87"/>
                    <a:pt x="382" y="89"/>
                    <a:pt x="382" y="89"/>
                  </a:cubicBezTo>
                  <a:cubicBezTo>
                    <a:pt x="382" y="89"/>
                    <a:pt x="382" y="90"/>
                    <a:pt x="382" y="90"/>
                  </a:cubicBezTo>
                  <a:cubicBezTo>
                    <a:pt x="382" y="90"/>
                    <a:pt x="382" y="91"/>
                    <a:pt x="381" y="91"/>
                  </a:cubicBezTo>
                  <a:cubicBezTo>
                    <a:pt x="381" y="91"/>
                    <a:pt x="381" y="91"/>
                    <a:pt x="381" y="92"/>
                  </a:cubicBezTo>
                  <a:cubicBezTo>
                    <a:pt x="380" y="92"/>
                    <a:pt x="380" y="92"/>
                    <a:pt x="380" y="93"/>
                  </a:cubicBezTo>
                  <a:cubicBezTo>
                    <a:pt x="380" y="94"/>
                    <a:pt x="380" y="94"/>
                    <a:pt x="380" y="94"/>
                  </a:cubicBezTo>
                  <a:cubicBezTo>
                    <a:pt x="380" y="94"/>
                    <a:pt x="379" y="95"/>
                    <a:pt x="379" y="95"/>
                  </a:cubicBezTo>
                  <a:cubicBezTo>
                    <a:pt x="379" y="95"/>
                    <a:pt x="378" y="96"/>
                    <a:pt x="379" y="97"/>
                  </a:cubicBezTo>
                  <a:cubicBezTo>
                    <a:pt x="379" y="97"/>
                    <a:pt x="379" y="98"/>
                    <a:pt x="379" y="98"/>
                  </a:cubicBezTo>
                  <a:cubicBezTo>
                    <a:pt x="379" y="99"/>
                    <a:pt x="379" y="100"/>
                    <a:pt x="380" y="100"/>
                  </a:cubicBezTo>
                  <a:cubicBezTo>
                    <a:pt x="380" y="101"/>
                    <a:pt x="380" y="100"/>
                    <a:pt x="380" y="100"/>
                  </a:cubicBezTo>
                  <a:cubicBezTo>
                    <a:pt x="380" y="100"/>
                    <a:pt x="381" y="100"/>
                    <a:pt x="381" y="101"/>
                  </a:cubicBezTo>
                  <a:cubicBezTo>
                    <a:pt x="381" y="101"/>
                    <a:pt x="382" y="101"/>
                    <a:pt x="382" y="101"/>
                  </a:cubicBezTo>
                  <a:cubicBezTo>
                    <a:pt x="383" y="102"/>
                    <a:pt x="383" y="102"/>
                    <a:pt x="383" y="102"/>
                  </a:cubicBezTo>
                  <a:cubicBezTo>
                    <a:pt x="383" y="103"/>
                    <a:pt x="383" y="103"/>
                    <a:pt x="383" y="103"/>
                  </a:cubicBezTo>
                  <a:cubicBezTo>
                    <a:pt x="383" y="104"/>
                    <a:pt x="383" y="104"/>
                    <a:pt x="383" y="104"/>
                  </a:cubicBezTo>
                  <a:cubicBezTo>
                    <a:pt x="383" y="104"/>
                    <a:pt x="381" y="105"/>
                    <a:pt x="381" y="105"/>
                  </a:cubicBezTo>
                  <a:cubicBezTo>
                    <a:pt x="381" y="106"/>
                    <a:pt x="381" y="106"/>
                    <a:pt x="381" y="106"/>
                  </a:cubicBezTo>
                  <a:cubicBezTo>
                    <a:pt x="381" y="106"/>
                    <a:pt x="381" y="106"/>
                    <a:pt x="381" y="107"/>
                  </a:cubicBezTo>
                  <a:cubicBezTo>
                    <a:pt x="381" y="107"/>
                    <a:pt x="381" y="107"/>
                    <a:pt x="381" y="107"/>
                  </a:cubicBezTo>
                  <a:cubicBezTo>
                    <a:pt x="382" y="108"/>
                    <a:pt x="381" y="108"/>
                    <a:pt x="381" y="108"/>
                  </a:cubicBezTo>
                  <a:cubicBezTo>
                    <a:pt x="381" y="108"/>
                    <a:pt x="381" y="108"/>
                    <a:pt x="381" y="108"/>
                  </a:cubicBezTo>
                  <a:cubicBezTo>
                    <a:pt x="381" y="108"/>
                    <a:pt x="381" y="109"/>
                    <a:pt x="381" y="109"/>
                  </a:cubicBezTo>
                  <a:cubicBezTo>
                    <a:pt x="382" y="110"/>
                    <a:pt x="381" y="111"/>
                    <a:pt x="381" y="111"/>
                  </a:cubicBezTo>
                  <a:cubicBezTo>
                    <a:pt x="381" y="111"/>
                    <a:pt x="381" y="111"/>
                    <a:pt x="381" y="112"/>
                  </a:cubicBezTo>
                  <a:cubicBezTo>
                    <a:pt x="382" y="112"/>
                    <a:pt x="381" y="112"/>
                    <a:pt x="381" y="112"/>
                  </a:cubicBezTo>
                  <a:cubicBezTo>
                    <a:pt x="380" y="112"/>
                    <a:pt x="380" y="112"/>
                    <a:pt x="380" y="112"/>
                  </a:cubicBezTo>
                  <a:cubicBezTo>
                    <a:pt x="380" y="112"/>
                    <a:pt x="379" y="112"/>
                    <a:pt x="379" y="112"/>
                  </a:cubicBezTo>
                  <a:cubicBezTo>
                    <a:pt x="378" y="113"/>
                    <a:pt x="378" y="113"/>
                    <a:pt x="379" y="113"/>
                  </a:cubicBezTo>
                  <a:cubicBezTo>
                    <a:pt x="379" y="114"/>
                    <a:pt x="379" y="114"/>
                    <a:pt x="379" y="115"/>
                  </a:cubicBezTo>
                  <a:cubicBezTo>
                    <a:pt x="379" y="116"/>
                    <a:pt x="378" y="116"/>
                    <a:pt x="378" y="116"/>
                  </a:cubicBezTo>
                  <a:cubicBezTo>
                    <a:pt x="378" y="116"/>
                    <a:pt x="378" y="117"/>
                    <a:pt x="378" y="118"/>
                  </a:cubicBezTo>
                  <a:cubicBezTo>
                    <a:pt x="378" y="118"/>
                    <a:pt x="378" y="118"/>
                    <a:pt x="379" y="118"/>
                  </a:cubicBezTo>
                  <a:cubicBezTo>
                    <a:pt x="380" y="118"/>
                    <a:pt x="379" y="118"/>
                    <a:pt x="379" y="119"/>
                  </a:cubicBezTo>
                  <a:cubicBezTo>
                    <a:pt x="379" y="119"/>
                    <a:pt x="379" y="120"/>
                    <a:pt x="379" y="120"/>
                  </a:cubicBezTo>
                  <a:cubicBezTo>
                    <a:pt x="379" y="121"/>
                    <a:pt x="379" y="120"/>
                    <a:pt x="379" y="120"/>
                  </a:cubicBezTo>
                  <a:cubicBezTo>
                    <a:pt x="379" y="120"/>
                    <a:pt x="378" y="121"/>
                    <a:pt x="378" y="121"/>
                  </a:cubicBezTo>
                  <a:cubicBezTo>
                    <a:pt x="378" y="121"/>
                    <a:pt x="377" y="122"/>
                    <a:pt x="377" y="122"/>
                  </a:cubicBezTo>
                  <a:cubicBezTo>
                    <a:pt x="378" y="123"/>
                    <a:pt x="378" y="123"/>
                    <a:pt x="378" y="123"/>
                  </a:cubicBezTo>
                  <a:cubicBezTo>
                    <a:pt x="377" y="123"/>
                    <a:pt x="377" y="123"/>
                    <a:pt x="377" y="123"/>
                  </a:cubicBezTo>
                  <a:cubicBezTo>
                    <a:pt x="378" y="124"/>
                    <a:pt x="378" y="124"/>
                    <a:pt x="378" y="124"/>
                  </a:cubicBezTo>
                  <a:cubicBezTo>
                    <a:pt x="378" y="124"/>
                    <a:pt x="377" y="124"/>
                    <a:pt x="377" y="125"/>
                  </a:cubicBezTo>
                  <a:cubicBezTo>
                    <a:pt x="377" y="125"/>
                    <a:pt x="378" y="126"/>
                    <a:pt x="378" y="126"/>
                  </a:cubicBezTo>
                  <a:cubicBezTo>
                    <a:pt x="378" y="126"/>
                    <a:pt x="378" y="126"/>
                    <a:pt x="379" y="126"/>
                  </a:cubicBezTo>
                  <a:cubicBezTo>
                    <a:pt x="379" y="126"/>
                    <a:pt x="379" y="127"/>
                    <a:pt x="379" y="128"/>
                  </a:cubicBezTo>
                  <a:cubicBezTo>
                    <a:pt x="378" y="128"/>
                    <a:pt x="379" y="128"/>
                    <a:pt x="379" y="128"/>
                  </a:cubicBezTo>
                  <a:cubicBezTo>
                    <a:pt x="380" y="129"/>
                    <a:pt x="379" y="128"/>
                    <a:pt x="379" y="129"/>
                  </a:cubicBezTo>
                  <a:cubicBezTo>
                    <a:pt x="379" y="129"/>
                    <a:pt x="379" y="130"/>
                    <a:pt x="380" y="130"/>
                  </a:cubicBezTo>
                  <a:cubicBezTo>
                    <a:pt x="381" y="130"/>
                    <a:pt x="380" y="130"/>
                    <a:pt x="380" y="130"/>
                  </a:cubicBezTo>
                  <a:cubicBezTo>
                    <a:pt x="381" y="131"/>
                    <a:pt x="381" y="131"/>
                    <a:pt x="381" y="132"/>
                  </a:cubicBezTo>
                  <a:cubicBezTo>
                    <a:pt x="381" y="133"/>
                    <a:pt x="381" y="133"/>
                    <a:pt x="381" y="133"/>
                  </a:cubicBezTo>
                  <a:cubicBezTo>
                    <a:pt x="382" y="134"/>
                    <a:pt x="381" y="135"/>
                    <a:pt x="381" y="135"/>
                  </a:cubicBezTo>
                  <a:cubicBezTo>
                    <a:pt x="381" y="135"/>
                    <a:pt x="381" y="136"/>
                    <a:pt x="381" y="137"/>
                  </a:cubicBezTo>
                  <a:cubicBezTo>
                    <a:pt x="381" y="137"/>
                    <a:pt x="381" y="138"/>
                    <a:pt x="381" y="138"/>
                  </a:cubicBezTo>
                  <a:cubicBezTo>
                    <a:pt x="381" y="138"/>
                    <a:pt x="382" y="139"/>
                    <a:pt x="382" y="139"/>
                  </a:cubicBezTo>
                  <a:cubicBezTo>
                    <a:pt x="382" y="139"/>
                    <a:pt x="383" y="140"/>
                    <a:pt x="383" y="140"/>
                  </a:cubicBezTo>
                  <a:cubicBezTo>
                    <a:pt x="383" y="140"/>
                    <a:pt x="384" y="140"/>
                    <a:pt x="384" y="141"/>
                  </a:cubicBezTo>
                  <a:cubicBezTo>
                    <a:pt x="384" y="141"/>
                    <a:pt x="383" y="142"/>
                    <a:pt x="383" y="142"/>
                  </a:cubicBezTo>
                  <a:cubicBezTo>
                    <a:pt x="382" y="142"/>
                    <a:pt x="383" y="142"/>
                    <a:pt x="382" y="142"/>
                  </a:cubicBezTo>
                  <a:cubicBezTo>
                    <a:pt x="382" y="142"/>
                    <a:pt x="382" y="142"/>
                    <a:pt x="381" y="143"/>
                  </a:cubicBezTo>
                  <a:cubicBezTo>
                    <a:pt x="381" y="144"/>
                    <a:pt x="381" y="144"/>
                    <a:pt x="381" y="144"/>
                  </a:cubicBezTo>
                  <a:cubicBezTo>
                    <a:pt x="382" y="145"/>
                    <a:pt x="382" y="145"/>
                    <a:pt x="382" y="146"/>
                  </a:cubicBezTo>
                  <a:cubicBezTo>
                    <a:pt x="382" y="147"/>
                    <a:pt x="381" y="147"/>
                    <a:pt x="381" y="147"/>
                  </a:cubicBezTo>
                  <a:cubicBezTo>
                    <a:pt x="380" y="148"/>
                    <a:pt x="380" y="147"/>
                    <a:pt x="380" y="147"/>
                  </a:cubicBezTo>
                  <a:cubicBezTo>
                    <a:pt x="379" y="147"/>
                    <a:pt x="379" y="147"/>
                    <a:pt x="378" y="147"/>
                  </a:cubicBezTo>
                  <a:cubicBezTo>
                    <a:pt x="378" y="147"/>
                    <a:pt x="377" y="148"/>
                    <a:pt x="376" y="148"/>
                  </a:cubicBezTo>
                  <a:cubicBezTo>
                    <a:pt x="376" y="149"/>
                    <a:pt x="374" y="149"/>
                    <a:pt x="374" y="149"/>
                  </a:cubicBezTo>
                  <a:cubicBezTo>
                    <a:pt x="374" y="149"/>
                    <a:pt x="374" y="150"/>
                    <a:pt x="374" y="151"/>
                  </a:cubicBezTo>
                  <a:cubicBezTo>
                    <a:pt x="375" y="151"/>
                    <a:pt x="375" y="151"/>
                    <a:pt x="375" y="151"/>
                  </a:cubicBezTo>
                  <a:cubicBezTo>
                    <a:pt x="376" y="152"/>
                    <a:pt x="376" y="152"/>
                    <a:pt x="376" y="152"/>
                  </a:cubicBezTo>
                  <a:cubicBezTo>
                    <a:pt x="375" y="153"/>
                    <a:pt x="376" y="153"/>
                    <a:pt x="376" y="154"/>
                  </a:cubicBezTo>
                  <a:cubicBezTo>
                    <a:pt x="377" y="155"/>
                    <a:pt x="378" y="157"/>
                    <a:pt x="378" y="157"/>
                  </a:cubicBezTo>
                  <a:cubicBezTo>
                    <a:pt x="378" y="157"/>
                    <a:pt x="378" y="158"/>
                    <a:pt x="378" y="159"/>
                  </a:cubicBezTo>
                  <a:cubicBezTo>
                    <a:pt x="378" y="159"/>
                    <a:pt x="378" y="160"/>
                    <a:pt x="377" y="161"/>
                  </a:cubicBezTo>
                  <a:cubicBezTo>
                    <a:pt x="377" y="162"/>
                    <a:pt x="377" y="162"/>
                    <a:pt x="377" y="162"/>
                  </a:cubicBezTo>
                  <a:cubicBezTo>
                    <a:pt x="377" y="162"/>
                    <a:pt x="376" y="163"/>
                    <a:pt x="376" y="163"/>
                  </a:cubicBezTo>
                  <a:cubicBezTo>
                    <a:pt x="375" y="164"/>
                    <a:pt x="375" y="164"/>
                    <a:pt x="374" y="163"/>
                  </a:cubicBezTo>
                  <a:cubicBezTo>
                    <a:pt x="373" y="163"/>
                    <a:pt x="372" y="163"/>
                    <a:pt x="372" y="162"/>
                  </a:cubicBezTo>
                  <a:cubicBezTo>
                    <a:pt x="371" y="162"/>
                    <a:pt x="371" y="163"/>
                    <a:pt x="370" y="163"/>
                  </a:cubicBezTo>
                  <a:cubicBezTo>
                    <a:pt x="369" y="164"/>
                    <a:pt x="370" y="164"/>
                    <a:pt x="369" y="164"/>
                  </a:cubicBezTo>
                  <a:cubicBezTo>
                    <a:pt x="368" y="165"/>
                    <a:pt x="368" y="164"/>
                    <a:pt x="367" y="164"/>
                  </a:cubicBezTo>
                  <a:cubicBezTo>
                    <a:pt x="367" y="165"/>
                    <a:pt x="366" y="165"/>
                    <a:pt x="366" y="165"/>
                  </a:cubicBezTo>
                  <a:cubicBezTo>
                    <a:pt x="365" y="166"/>
                    <a:pt x="366" y="166"/>
                    <a:pt x="366" y="167"/>
                  </a:cubicBezTo>
                  <a:cubicBezTo>
                    <a:pt x="367" y="167"/>
                    <a:pt x="367" y="168"/>
                    <a:pt x="367" y="168"/>
                  </a:cubicBezTo>
                  <a:cubicBezTo>
                    <a:pt x="367" y="169"/>
                    <a:pt x="367" y="169"/>
                    <a:pt x="367" y="170"/>
                  </a:cubicBezTo>
                  <a:cubicBezTo>
                    <a:pt x="367" y="170"/>
                    <a:pt x="366" y="171"/>
                    <a:pt x="366" y="171"/>
                  </a:cubicBezTo>
                  <a:cubicBezTo>
                    <a:pt x="365" y="171"/>
                    <a:pt x="366" y="172"/>
                    <a:pt x="366" y="173"/>
                  </a:cubicBezTo>
                  <a:cubicBezTo>
                    <a:pt x="366" y="173"/>
                    <a:pt x="366" y="175"/>
                    <a:pt x="366" y="175"/>
                  </a:cubicBezTo>
                  <a:cubicBezTo>
                    <a:pt x="367" y="175"/>
                    <a:pt x="367" y="175"/>
                    <a:pt x="367" y="175"/>
                  </a:cubicBezTo>
                  <a:cubicBezTo>
                    <a:pt x="368" y="176"/>
                    <a:pt x="368" y="176"/>
                    <a:pt x="369" y="175"/>
                  </a:cubicBezTo>
                  <a:cubicBezTo>
                    <a:pt x="370" y="175"/>
                    <a:pt x="370" y="175"/>
                    <a:pt x="370" y="175"/>
                  </a:cubicBezTo>
                  <a:cubicBezTo>
                    <a:pt x="370" y="175"/>
                    <a:pt x="370" y="175"/>
                    <a:pt x="371" y="175"/>
                  </a:cubicBezTo>
                  <a:cubicBezTo>
                    <a:pt x="372" y="175"/>
                    <a:pt x="372" y="175"/>
                    <a:pt x="372" y="175"/>
                  </a:cubicBezTo>
                  <a:cubicBezTo>
                    <a:pt x="373" y="177"/>
                    <a:pt x="373" y="177"/>
                    <a:pt x="373" y="177"/>
                  </a:cubicBezTo>
                  <a:cubicBezTo>
                    <a:pt x="374" y="178"/>
                    <a:pt x="374" y="178"/>
                    <a:pt x="374" y="178"/>
                  </a:cubicBezTo>
                  <a:cubicBezTo>
                    <a:pt x="374" y="179"/>
                    <a:pt x="374" y="179"/>
                    <a:pt x="374" y="179"/>
                  </a:cubicBezTo>
                  <a:cubicBezTo>
                    <a:pt x="374" y="180"/>
                    <a:pt x="374" y="180"/>
                    <a:pt x="374" y="180"/>
                  </a:cubicBezTo>
                  <a:cubicBezTo>
                    <a:pt x="374" y="181"/>
                    <a:pt x="374" y="181"/>
                    <a:pt x="374" y="181"/>
                  </a:cubicBezTo>
                  <a:cubicBezTo>
                    <a:pt x="374" y="181"/>
                    <a:pt x="374" y="183"/>
                    <a:pt x="374" y="184"/>
                  </a:cubicBezTo>
                  <a:cubicBezTo>
                    <a:pt x="374" y="184"/>
                    <a:pt x="373" y="185"/>
                    <a:pt x="373" y="185"/>
                  </a:cubicBezTo>
                  <a:cubicBezTo>
                    <a:pt x="373" y="185"/>
                    <a:pt x="373" y="186"/>
                    <a:pt x="373" y="187"/>
                  </a:cubicBezTo>
                  <a:cubicBezTo>
                    <a:pt x="373" y="188"/>
                    <a:pt x="373" y="187"/>
                    <a:pt x="373" y="188"/>
                  </a:cubicBezTo>
                  <a:cubicBezTo>
                    <a:pt x="373" y="189"/>
                    <a:pt x="373" y="190"/>
                    <a:pt x="373" y="190"/>
                  </a:cubicBezTo>
                  <a:cubicBezTo>
                    <a:pt x="372" y="191"/>
                    <a:pt x="372" y="191"/>
                    <a:pt x="372" y="192"/>
                  </a:cubicBezTo>
                  <a:cubicBezTo>
                    <a:pt x="371" y="192"/>
                    <a:pt x="369" y="193"/>
                    <a:pt x="369" y="193"/>
                  </a:cubicBezTo>
                  <a:cubicBezTo>
                    <a:pt x="369" y="193"/>
                    <a:pt x="370" y="194"/>
                    <a:pt x="370" y="194"/>
                  </a:cubicBezTo>
                  <a:cubicBezTo>
                    <a:pt x="370" y="194"/>
                    <a:pt x="370" y="194"/>
                    <a:pt x="370" y="195"/>
                  </a:cubicBezTo>
                  <a:cubicBezTo>
                    <a:pt x="369" y="195"/>
                    <a:pt x="369" y="195"/>
                    <a:pt x="369" y="196"/>
                  </a:cubicBezTo>
                  <a:cubicBezTo>
                    <a:pt x="369" y="196"/>
                    <a:pt x="370" y="198"/>
                    <a:pt x="370" y="198"/>
                  </a:cubicBezTo>
                  <a:cubicBezTo>
                    <a:pt x="370" y="199"/>
                    <a:pt x="371" y="199"/>
                    <a:pt x="372" y="199"/>
                  </a:cubicBezTo>
                  <a:cubicBezTo>
                    <a:pt x="372" y="199"/>
                    <a:pt x="373" y="199"/>
                    <a:pt x="373" y="199"/>
                  </a:cubicBezTo>
                  <a:cubicBezTo>
                    <a:pt x="373" y="199"/>
                    <a:pt x="373" y="199"/>
                    <a:pt x="373" y="200"/>
                  </a:cubicBezTo>
                  <a:cubicBezTo>
                    <a:pt x="372" y="200"/>
                    <a:pt x="373" y="201"/>
                    <a:pt x="373" y="202"/>
                  </a:cubicBezTo>
                  <a:cubicBezTo>
                    <a:pt x="374" y="202"/>
                    <a:pt x="373" y="204"/>
                    <a:pt x="373" y="204"/>
                  </a:cubicBezTo>
                  <a:cubicBezTo>
                    <a:pt x="373" y="205"/>
                    <a:pt x="373" y="205"/>
                    <a:pt x="373" y="206"/>
                  </a:cubicBezTo>
                  <a:cubicBezTo>
                    <a:pt x="373" y="206"/>
                    <a:pt x="373" y="206"/>
                    <a:pt x="373" y="206"/>
                  </a:cubicBezTo>
                  <a:cubicBezTo>
                    <a:pt x="373" y="207"/>
                    <a:pt x="373" y="207"/>
                    <a:pt x="373" y="207"/>
                  </a:cubicBezTo>
                  <a:cubicBezTo>
                    <a:pt x="372" y="208"/>
                    <a:pt x="372" y="209"/>
                    <a:pt x="373" y="209"/>
                  </a:cubicBezTo>
                  <a:cubicBezTo>
                    <a:pt x="373" y="209"/>
                    <a:pt x="374" y="209"/>
                    <a:pt x="374" y="209"/>
                  </a:cubicBezTo>
                  <a:cubicBezTo>
                    <a:pt x="374" y="209"/>
                    <a:pt x="375" y="209"/>
                    <a:pt x="376" y="209"/>
                  </a:cubicBezTo>
                  <a:cubicBezTo>
                    <a:pt x="376" y="209"/>
                    <a:pt x="377" y="209"/>
                    <a:pt x="377" y="209"/>
                  </a:cubicBezTo>
                  <a:cubicBezTo>
                    <a:pt x="377" y="209"/>
                    <a:pt x="378" y="208"/>
                    <a:pt x="379" y="207"/>
                  </a:cubicBezTo>
                  <a:cubicBezTo>
                    <a:pt x="379" y="207"/>
                    <a:pt x="379" y="208"/>
                    <a:pt x="379" y="208"/>
                  </a:cubicBezTo>
                  <a:cubicBezTo>
                    <a:pt x="379" y="208"/>
                    <a:pt x="379" y="210"/>
                    <a:pt x="379" y="210"/>
                  </a:cubicBezTo>
                  <a:cubicBezTo>
                    <a:pt x="378" y="210"/>
                    <a:pt x="378" y="211"/>
                    <a:pt x="378" y="211"/>
                  </a:cubicBezTo>
                  <a:cubicBezTo>
                    <a:pt x="378" y="211"/>
                    <a:pt x="379" y="212"/>
                    <a:pt x="379" y="212"/>
                  </a:cubicBezTo>
                  <a:cubicBezTo>
                    <a:pt x="380" y="213"/>
                    <a:pt x="380" y="213"/>
                    <a:pt x="381" y="213"/>
                  </a:cubicBezTo>
                  <a:cubicBezTo>
                    <a:pt x="382" y="213"/>
                    <a:pt x="381" y="213"/>
                    <a:pt x="382" y="214"/>
                  </a:cubicBezTo>
                  <a:cubicBezTo>
                    <a:pt x="384" y="214"/>
                    <a:pt x="383" y="215"/>
                    <a:pt x="383" y="215"/>
                  </a:cubicBezTo>
                  <a:cubicBezTo>
                    <a:pt x="382" y="215"/>
                    <a:pt x="382" y="216"/>
                    <a:pt x="382" y="217"/>
                  </a:cubicBezTo>
                  <a:cubicBezTo>
                    <a:pt x="382" y="218"/>
                    <a:pt x="382" y="218"/>
                    <a:pt x="382" y="219"/>
                  </a:cubicBezTo>
                  <a:cubicBezTo>
                    <a:pt x="381" y="220"/>
                    <a:pt x="381" y="222"/>
                    <a:pt x="381" y="222"/>
                  </a:cubicBezTo>
                  <a:cubicBezTo>
                    <a:pt x="381" y="223"/>
                    <a:pt x="382" y="227"/>
                    <a:pt x="382" y="227"/>
                  </a:cubicBezTo>
                  <a:cubicBezTo>
                    <a:pt x="382" y="228"/>
                    <a:pt x="381" y="228"/>
                    <a:pt x="381" y="228"/>
                  </a:cubicBezTo>
                  <a:cubicBezTo>
                    <a:pt x="381" y="227"/>
                    <a:pt x="381" y="227"/>
                    <a:pt x="381" y="227"/>
                  </a:cubicBezTo>
                  <a:cubicBezTo>
                    <a:pt x="381" y="227"/>
                    <a:pt x="380" y="227"/>
                    <a:pt x="380" y="228"/>
                  </a:cubicBezTo>
                  <a:cubicBezTo>
                    <a:pt x="379" y="228"/>
                    <a:pt x="379" y="228"/>
                    <a:pt x="378" y="228"/>
                  </a:cubicBezTo>
                  <a:cubicBezTo>
                    <a:pt x="378" y="228"/>
                    <a:pt x="376" y="229"/>
                    <a:pt x="376" y="229"/>
                  </a:cubicBezTo>
                  <a:cubicBezTo>
                    <a:pt x="377" y="231"/>
                    <a:pt x="377" y="231"/>
                    <a:pt x="377" y="231"/>
                  </a:cubicBezTo>
                  <a:cubicBezTo>
                    <a:pt x="377" y="231"/>
                    <a:pt x="377" y="231"/>
                    <a:pt x="376" y="231"/>
                  </a:cubicBezTo>
                  <a:cubicBezTo>
                    <a:pt x="376" y="231"/>
                    <a:pt x="376" y="231"/>
                    <a:pt x="376" y="231"/>
                  </a:cubicBezTo>
                  <a:cubicBezTo>
                    <a:pt x="374" y="231"/>
                    <a:pt x="374" y="231"/>
                    <a:pt x="374" y="231"/>
                  </a:cubicBezTo>
                  <a:cubicBezTo>
                    <a:pt x="373" y="233"/>
                    <a:pt x="373" y="233"/>
                    <a:pt x="373" y="233"/>
                  </a:cubicBezTo>
                  <a:cubicBezTo>
                    <a:pt x="374" y="233"/>
                    <a:pt x="374" y="233"/>
                    <a:pt x="374" y="233"/>
                  </a:cubicBezTo>
                  <a:cubicBezTo>
                    <a:pt x="374" y="234"/>
                    <a:pt x="374" y="234"/>
                    <a:pt x="374" y="234"/>
                  </a:cubicBezTo>
                  <a:cubicBezTo>
                    <a:pt x="374" y="236"/>
                    <a:pt x="374" y="236"/>
                    <a:pt x="374" y="236"/>
                  </a:cubicBezTo>
                  <a:cubicBezTo>
                    <a:pt x="373" y="236"/>
                    <a:pt x="373" y="236"/>
                    <a:pt x="373" y="236"/>
                  </a:cubicBezTo>
                  <a:cubicBezTo>
                    <a:pt x="373" y="237"/>
                    <a:pt x="373" y="237"/>
                    <a:pt x="373" y="237"/>
                  </a:cubicBezTo>
                  <a:cubicBezTo>
                    <a:pt x="374" y="239"/>
                    <a:pt x="374" y="239"/>
                    <a:pt x="374" y="239"/>
                  </a:cubicBezTo>
                  <a:cubicBezTo>
                    <a:pt x="374" y="239"/>
                    <a:pt x="374" y="239"/>
                    <a:pt x="374" y="239"/>
                  </a:cubicBezTo>
                  <a:cubicBezTo>
                    <a:pt x="374" y="240"/>
                    <a:pt x="374" y="240"/>
                    <a:pt x="374" y="240"/>
                  </a:cubicBezTo>
                  <a:cubicBezTo>
                    <a:pt x="370" y="243"/>
                    <a:pt x="370" y="243"/>
                    <a:pt x="370" y="243"/>
                  </a:cubicBezTo>
                  <a:cubicBezTo>
                    <a:pt x="371" y="245"/>
                    <a:pt x="371" y="245"/>
                    <a:pt x="371" y="245"/>
                  </a:cubicBezTo>
                  <a:cubicBezTo>
                    <a:pt x="366" y="251"/>
                    <a:pt x="366" y="251"/>
                    <a:pt x="366" y="251"/>
                  </a:cubicBezTo>
                  <a:cubicBezTo>
                    <a:pt x="365" y="255"/>
                    <a:pt x="365" y="255"/>
                    <a:pt x="365" y="255"/>
                  </a:cubicBezTo>
                  <a:cubicBezTo>
                    <a:pt x="359" y="255"/>
                    <a:pt x="359" y="255"/>
                    <a:pt x="359" y="255"/>
                  </a:cubicBezTo>
                  <a:cubicBezTo>
                    <a:pt x="358" y="256"/>
                    <a:pt x="358" y="256"/>
                    <a:pt x="358" y="256"/>
                  </a:cubicBezTo>
                  <a:cubicBezTo>
                    <a:pt x="358" y="256"/>
                    <a:pt x="357" y="256"/>
                    <a:pt x="356" y="257"/>
                  </a:cubicBezTo>
                  <a:cubicBezTo>
                    <a:pt x="356" y="257"/>
                    <a:pt x="356" y="258"/>
                    <a:pt x="356" y="258"/>
                  </a:cubicBezTo>
                  <a:cubicBezTo>
                    <a:pt x="356" y="258"/>
                    <a:pt x="356" y="258"/>
                    <a:pt x="356" y="258"/>
                  </a:cubicBezTo>
                  <a:cubicBezTo>
                    <a:pt x="356" y="258"/>
                    <a:pt x="356" y="259"/>
                    <a:pt x="356" y="259"/>
                  </a:cubicBezTo>
                  <a:cubicBezTo>
                    <a:pt x="355" y="259"/>
                    <a:pt x="355" y="260"/>
                    <a:pt x="355" y="260"/>
                  </a:cubicBezTo>
                  <a:cubicBezTo>
                    <a:pt x="355" y="260"/>
                    <a:pt x="355" y="260"/>
                    <a:pt x="355" y="260"/>
                  </a:cubicBezTo>
                  <a:cubicBezTo>
                    <a:pt x="355" y="260"/>
                    <a:pt x="355" y="261"/>
                    <a:pt x="355" y="261"/>
                  </a:cubicBezTo>
                  <a:cubicBezTo>
                    <a:pt x="355" y="261"/>
                    <a:pt x="355" y="261"/>
                    <a:pt x="355" y="261"/>
                  </a:cubicBezTo>
                  <a:cubicBezTo>
                    <a:pt x="355" y="261"/>
                    <a:pt x="355" y="262"/>
                    <a:pt x="356" y="262"/>
                  </a:cubicBezTo>
                  <a:cubicBezTo>
                    <a:pt x="356" y="262"/>
                    <a:pt x="356" y="263"/>
                    <a:pt x="356" y="263"/>
                  </a:cubicBezTo>
                  <a:cubicBezTo>
                    <a:pt x="356" y="268"/>
                    <a:pt x="356" y="268"/>
                    <a:pt x="356" y="268"/>
                  </a:cubicBezTo>
                  <a:cubicBezTo>
                    <a:pt x="357" y="273"/>
                    <a:pt x="357" y="273"/>
                    <a:pt x="357" y="273"/>
                  </a:cubicBezTo>
                  <a:cubicBezTo>
                    <a:pt x="355" y="278"/>
                    <a:pt x="355" y="278"/>
                    <a:pt x="355" y="278"/>
                  </a:cubicBezTo>
                  <a:cubicBezTo>
                    <a:pt x="352" y="283"/>
                    <a:pt x="352" y="283"/>
                    <a:pt x="352" y="283"/>
                  </a:cubicBezTo>
                  <a:cubicBezTo>
                    <a:pt x="349" y="286"/>
                    <a:pt x="349" y="286"/>
                    <a:pt x="349" y="286"/>
                  </a:cubicBezTo>
                  <a:cubicBezTo>
                    <a:pt x="349" y="286"/>
                    <a:pt x="349" y="286"/>
                    <a:pt x="350" y="286"/>
                  </a:cubicBezTo>
                  <a:cubicBezTo>
                    <a:pt x="351" y="285"/>
                    <a:pt x="350" y="286"/>
                    <a:pt x="350" y="286"/>
                  </a:cubicBezTo>
                  <a:cubicBezTo>
                    <a:pt x="350" y="287"/>
                    <a:pt x="351" y="287"/>
                    <a:pt x="351" y="287"/>
                  </a:cubicBezTo>
                  <a:cubicBezTo>
                    <a:pt x="351" y="287"/>
                    <a:pt x="351" y="287"/>
                    <a:pt x="351" y="287"/>
                  </a:cubicBezTo>
                  <a:cubicBezTo>
                    <a:pt x="351" y="287"/>
                    <a:pt x="351" y="287"/>
                    <a:pt x="351" y="287"/>
                  </a:cubicBezTo>
                  <a:cubicBezTo>
                    <a:pt x="351" y="287"/>
                    <a:pt x="351" y="288"/>
                    <a:pt x="351" y="288"/>
                  </a:cubicBezTo>
                  <a:cubicBezTo>
                    <a:pt x="350" y="288"/>
                    <a:pt x="351" y="289"/>
                    <a:pt x="351" y="290"/>
                  </a:cubicBezTo>
                  <a:cubicBezTo>
                    <a:pt x="351" y="290"/>
                    <a:pt x="352" y="290"/>
                    <a:pt x="352" y="290"/>
                  </a:cubicBezTo>
                  <a:cubicBezTo>
                    <a:pt x="352" y="291"/>
                    <a:pt x="352" y="291"/>
                    <a:pt x="352" y="291"/>
                  </a:cubicBezTo>
                  <a:cubicBezTo>
                    <a:pt x="355" y="296"/>
                    <a:pt x="355" y="296"/>
                    <a:pt x="355" y="296"/>
                  </a:cubicBezTo>
                  <a:cubicBezTo>
                    <a:pt x="353" y="294"/>
                    <a:pt x="353" y="294"/>
                    <a:pt x="353" y="294"/>
                  </a:cubicBezTo>
                  <a:cubicBezTo>
                    <a:pt x="351" y="295"/>
                    <a:pt x="351" y="295"/>
                    <a:pt x="351" y="295"/>
                  </a:cubicBezTo>
                  <a:cubicBezTo>
                    <a:pt x="301" y="350"/>
                    <a:pt x="301" y="350"/>
                    <a:pt x="301" y="350"/>
                  </a:cubicBezTo>
                  <a:cubicBezTo>
                    <a:pt x="297" y="353"/>
                    <a:pt x="297" y="353"/>
                    <a:pt x="297" y="353"/>
                  </a:cubicBezTo>
                  <a:cubicBezTo>
                    <a:pt x="297" y="353"/>
                    <a:pt x="296" y="351"/>
                    <a:pt x="296" y="351"/>
                  </a:cubicBezTo>
                  <a:cubicBezTo>
                    <a:pt x="296" y="351"/>
                    <a:pt x="296" y="350"/>
                    <a:pt x="295" y="350"/>
                  </a:cubicBezTo>
                  <a:cubicBezTo>
                    <a:pt x="295" y="350"/>
                    <a:pt x="294" y="350"/>
                    <a:pt x="294" y="350"/>
                  </a:cubicBezTo>
                  <a:cubicBezTo>
                    <a:pt x="294" y="350"/>
                    <a:pt x="293" y="351"/>
                    <a:pt x="293" y="350"/>
                  </a:cubicBezTo>
                  <a:cubicBezTo>
                    <a:pt x="293" y="350"/>
                    <a:pt x="292" y="350"/>
                    <a:pt x="292" y="349"/>
                  </a:cubicBezTo>
                  <a:cubicBezTo>
                    <a:pt x="292" y="349"/>
                    <a:pt x="291" y="348"/>
                    <a:pt x="291" y="348"/>
                  </a:cubicBezTo>
                  <a:cubicBezTo>
                    <a:pt x="291" y="348"/>
                    <a:pt x="289" y="348"/>
                    <a:pt x="288" y="348"/>
                  </a:cubicBezTo>
                  <a:cubicBezTo>
                    <a:pt x="288" y="349"/>
                    <a:pt x="287" y="349"/>
                    <a:pt x="287" y="349"/>
                  </a:cubicBezTo>
                  <a:cubicBezTo>
                    <a:pt x="286" y="349"/>
                    <a:pt x="286" y="349"/>
                    <a:pt x="285" y="348"/>
                  </a:cubicBezTo>
                  <a:cubicBezTo>
                    <a:pt x="284" y="348"/>
                    <a:pt x="283" y="348"/>
                    <a:pt x="283" y="348"/>
                  </a:cubicBezTo>
                  <a:cubicBezTo>
                    <a:pt x="283" y="347"/>
                    <a:pt x="282" y="347"/>
                    <a:pt x="282" y="348"/>
                  </a:cubicBezTo>
                  <a:cubicBezTo>
                    <a:pt x="282" y="348"/>
                    <a:pt x="282" y="348"/>
                    <a:pt x="282" y="348"/>
                  </a:cubicBezTo>
                  <a:cubicBezTo>
                    <a:pt x="281" y="348"/>
                    <a:pt x="281" y="348"/>
                    <a:pt x="281" y="347"/>
                  </a:cubicBezTo>
                  <a:cubicBezTo>
                    <a:pt x="281" y="347"/>
                    <a:pt x="281" y="347"/>
                    <a:pt x="280" y="347"/>
                  </a:cubicBezTo>
                  <a:cubicBezTo>
                    <a:pt x="279" y="347"/>
                    <a:pt x="280" y="347"/>
                    <a:pt x="279" y="347"/>
                  </a:cubicBezTo>
                  <a:cubicBezTo>
                    <a:pt x="279" y="347"/>
                    <a:pt x="279" y="346"/>
                    <a:pt x="279" y="346"/>
                  </a:cubicBezTo>
                  <a:cubicBezTo>
                    <a:pt x="278" y="346"/>
                    <a:pt x="277" y="346"/>
                    <a:pt x="277" y="347"/>
                  </a:cubicBezTo>
                  <a:cubicBezTo>
                    <a:pt x="276" y="347"/>
                    <a:pt x="276" y="347"/>
                    <a:pt x="276" y="347"/>
                  </a:cubicBezTo>
                  <a:cubicBezTo>
                    <a:pt x="275" y="347"/>
                    <a:pt x="275" y="346"/>
                    <a:pt x="274" y="346"/>
                  </a:cubicBezTo>
                  <a:cubicBezTo>
                    <a:pt x="274" y="346"/>
                    <a:pt x="275" y="346"/>
                    <a:pt x="273" y="346"/>
                  </a:cubicBezTo>
                  <a:cubicBezTo>
                    <a:pt x="272" y="347"/>
                    <a:pt x="271" y="347"/>
                    <a:pt x="270" y="347"/>
                  </a:cubicBezTo>
                  <a:cubicBezTo>
                    <a:pt x="269" y="347"/>
                    <a:pt x="269" y="347"/>
                    <a:pt x="268" y="347"/>
                  </a:cubicBezTo>
                  <a:cubicBezTo>
                    <a:pt x="267" y="347"/>
                    <a:pt x="267" y="347"/>
                    <a:pt x="266" y="347"/>
                  </a:cubicBezTo>
                  <a:cubicBezTo>
                    <a:pt x="266" y="347"/>
                    <a:pt x="267" y="348"/>
                    <a:pt x="265" y="348"/>
                  </a:cubicBezTo>
                  <a:cubicBezTo>
                    <a:pt x="264" y="348"/>
                    <a:pt x="263" y="349"/>
                    <a:pt x="263" y="348"/>
                  </a:cubicBezTo>
                  <a:cubicBezTo>
                    <a:pt x="263" y="348"/>
                    <a:pt x="263" y="347"/>
                    <a:pt x="263" y="347"/>
                  </a:cubicBezTo>
                  <a:cubicBezTo>
                    <a:pt x="262" y="347"/>
                    <a:pt x="261" y="348"/>
                    <a:pt x="261" y="348"/>
                  </a:cubicBezTo>
                  <a:cubicBezTo>
                    <a:pt x="260" y="348"/>
                    <a:pt x="260" y="349"/>
                    <a:pt x="259" y="348"/>
                  </a:cubicBezTo>
                  <a:cubicBezTo>
                    <a:pt x="259" y="348"/>
                    <a:pt x="258" y="347"/>
                    <a:pt x="258" y="347"/>
                  </a:cubicBezTo>
                  <a:cubicBezTo>
                    <a:pt x="257" y="347"/>
                    <a:pt x="256" y="348"/>
                    <a:pt x="256" y="348"/>
                  </a:cubicBezTo>
                  <a:cubicBezTo>
                    <a:pt x="255" y="348"/>
                    <a:pt x="254" y="348"/>
                    <a:pt x="254" y="349"/>
                  </a:cubicBezTo>
                  <a:cubicBezTo>
                    <a:pt x="253" y="349"/>
                    <a:pt x="253" y="349"/>
                    <a:pt x="252" y="349"/>
                  </a:cubicBezTo>
                  <a:cubicBezTo>
                    <a:pt x="251" y="349"/>
                    <a:pt x="251" y="349"/>
                    <a:pt x="250" y="349"/>
                  </a:cubicBezTo>
                  <a:cubicBezTo>
                    <a:pt x="250" y="349"/>
                    <a:pt x="248" y="349"/>
                    <a:pt x="248" y="349"/>
                  </a:cubicBezTo>
                  <a:cubicBezTo>
                    <a:pt x="247" y="349"/>
                    <a:pt x="247" y="349"/>
                    <a:pt x="247" y="349"/>
                  </a:cubicBezTo>
                  <a:cubicBezTo>
                    <a:pt x="247" y="349"/>
                    <a:pt x="245" y="347"/>
                    <a:pt x="245" y="347"/>
                  </a:cubicBezTo>
                  <a:cubicBezTo>
                    <a:pt x="244" y="347"/>
                    <a:pt x="243" y="346"/>
                    <a:pt x="242" y="347"/>
                  </a:cubicBezTo>
                  <a:cubicBezTo>
                    <a:pt x="241" y="347"/>
                    <a:pt x="239" y="347"/>
                    <a:pt x="239" y="347"/>
                  </a:cubicBezTo>
                  <a:cubicBezTo>
                    <a:pt x="238" y="346"/>
                    <a:pt x="237" y="345"/>
                    <a:pt x="237" y="345"/>
                  </a:cubicBezTo>
                  <a:cubicBezTo>
                    <a:pt x="237" y="344"/>
                    <a:pt x="236" y="344"/>
                    <a:pt x="235" y="344"/>
                  </a:cubicBezTo>
                  <a:cubicBezTo>
                    <a:pt x="235" y="344"/>
                    <a:pt x="235" y="343"/>
                    <a:pt x="234" y="343"/>
                  </a:cubicBezTo>
                  <a:cubicBezTo>
                    <a:pt x="234" y="343"/>
                    <a:pt x="234" y="342"/>
                    <a:pt x="233" y="342"/>
                  </a:cubicBezTo>
                  <a:cubicBezTo>
                    <a:pt x="232" y="342"/>
                    <a:pt x="232" y="343"/>
                    <a:pt x="231" y="342"/>
                  </a:cubicBezTo>
                  <a:cubicBezTo>
                    <a:pt x="231" y="341"/>
                    <a:pt x="230" y="341"/>
                    <a:pt x="230" y="341"/>
                  </a:cubicBezTo>
                  <a:cubicBezTo>
                    <a:pt x="229" y="340"/>
                    <a:pt x="228" y="340"/>
                    <a:pt x="227" y="340"/>
                  </a:cubicBezTo>
                  <a:cubicBezTo>
                    <a:pt x="226" y="340"/>
                    <a:pt x="226" y="340"/>
                    <a:pt x="225" y="339"/>
                  </a:cubicBezTo>
                  <a:cubicBezTo>
                    <a:pt x="224" y="339"/>
                    <a:pt x="222" y="338"/>
                    <a:pt x="221" y="338"/>
                  </a:cubicBezTo>
                  <a:cubicBezTo>
                    <a:pt x="220" y="338"/>
                    <a:pt x="219" y="338"/>
                    <a:pt x="218" y="338"/>
                  </a:cubicBezTo>
                  <a:cubicBezTo>
                    <a:pt x="217" y="338"/>
                    <a:pt x="217" y="337"/>
                    <a:pt x="217" y="337"/>
                  </a:cubicBezTo>
                  <a:cubicBezTo>
                    <a:pt x="217" y="337"/>
                    <a:pt x="216" y="337"/>
                    <a:pt x="216" y="338"/>
                  </a:cubicBezTo>
                  <a:cubicBezTo>
                    <a:pt x="216" y="338"/>
                    <a:pt x="214" y="339"/>
                    <a:pt x="214" y="339"/>
                  </a:cubicBezTo>
                  <a:cubicBezTo>
                    <a:pt x="214" y="339"/>
                    <a:pt x="214" y="337"/>
                    <a:pt x="213" y="338"/>
                  </a:cubicBezTo>
                  <a:cubicBezTo>
                    <a:pt x="211" y="338"/>
                    <a:pt x="210" y="339"/>
                    <a:pt x="210" y="339"/>
                  </a:cubicBezTo>
                  <a:cubicBezTo>
                    <a:pt x="210" y="340"/>
                    <a:pt x="209" y="340"/>
                    <a:pt x="209" y="340"/>
                  </a:cubicBezTo>
                  <a:cubicBezTo>
                    <a:pt x="208" y="339"/>
                    <a:pt x="208" y="339"/>
                    <a:pt x="207" y="339"/>
                  </a:cubicBezTo>
                  <a:cubicBezTo>
                    <a:pt x="206" y="339"/>
                    <a:pt x="206" y="339"/>
                    <a:pt x="205" y="340"/>
                  </a:cubicBezTo>
                  <a:cubicBezTo>
                    <a:pt x="204" y="340"/>
                    <a:pt x="203" y="341"/>
                    <a:pt x="202" y="341"/>
                  </a:cubicBezTo>
                  <a:cubicBezTo>
                    <a:pt x="202" y="340"/>
                    <a:pt x="202" y="341"/>
                    <a:pt x="201" y="340"/>
                  </a:cubicBezTo>
                  <a:cubicBezTo>
                    <a:pt x="200" y="339"/>
                    <a:pt x="198" y="337"/>
                    <a:pt x="198" y="337"/>
                  </a:cubicBezTo>
                  <a:cubicBezTo>
                    <a:pt x="198" y="336"/>
                    <a:pt x="198" y="335"/>
                    <a:pt x="198" y="335"/>
                  </a:cubicBezTo>
                  <a:cubicBezTo>
                    <a:pt x="197" y="334"/>
                    <a:pt x="197" y="334"/>
                    <a:pt x="197" y="334"/>
                  </a:cubicBezTo>
                  <a:cubicBezTo>
                    <a:pt x="196" y="334"/>
                    <a:pt x="196" y="334"/>
                    <a:pt x="195" y="334"/>
                  </a:cubicBezTo>
                  <a:cubicBezTo>
                    <a:pt x="195" y="334"/>
                    <a:pt x="193" y="334"/>
                    <a:pt x="192" y="334"/>
                  </a:cubicBezTo>
                  <a:cubicBezTo>
                    <a:pt x="192" y="334"/>
                    <a:pt x="189" y="333"/>
                    <a:pt x="188" y="332"/>
                  </a:cubicBezTo>
                  <a:cubicBezTo>
                    <a:pt x="187" y="331"/>
                    <a:pt x="186" y="329"/>
                    <a:pt x="186" y="327"/>
                  </a:cubicBezTo>
                  <a:cubicBezTo>
                    <a:pt x="186" y="326"/>
                    <a:pt x="185" y="325"/>
                    <a:pt x="186" y="324"/>
                  </a:cubicBezTo>
                  <a:cubicBezTo>
                    <a:pt x="187" y="323"/>
                    <a:pt x="188" y="322"/>
                    <a:pt x="188" y="322"/>
                  </a:cubicBezTo>
                  <a:cubicBezTo>
                    <a:pt x="188" y="322"/>
                    <a:pt x="189" y="321"/>
                    <a:pt x="188" y="320"/>
                  </a:cubicBezTo>
                  <a:cubicBezTo>
                    <a:pt x="188" y="320"/>
                    <a:pt x="188" y="321"/>
                    <a:pt x="187" y="320"/>
                  </a:cubicBezTo>
                  <a:cubicBezTo>
                    <a:pt x="186" y="320"/>
                    <a:pt x="186" y="320"/>
                    <a:pt x="185" y="319"/>
                  </a:cubicBezTo>
                  <a:cubicBezTo>
                    <a:pt x="185" y="319"/>
                    <a:pt x="185" y="317"/>
                    <a:pt x="184" y="318"/>
                  </a:cubicBezTo>
                  <a:cubicBezTo>
                    <a:pt x="183" y="319"/>
                    <a:pt x="182" y="319"/>
                    <a:pt x="181" y="319"/>
                  </a:cubicBezTo>
                  <a:cubicBezTo>
                    <a:pt x="181" y="319"/>
                    <a:pt x="181" y="319"/>
                    <a:pt x="180" y="318"/>
                  </a:cubicBezTo>
                  <a:cubicBezTo>
                    <a:pt x="179" y="318"/>
                    <a:pt x="178" y="318"/>
                    <a:pt x="177" y="317"/>
                  </a:cubicBezTo>
                  <a:cubicBezTo>
                    <a:pt x="177" y="317"/>
                    <a:pt x="177" y="317"/>
                    <a:pt x="176" y="316"/>
                  </a:cubicBezTo>
                  <a:cubicBezTo>
                    <a:pt x="175" y="316"/>
                    <a:pt x="175" y="316"/>
                    <a:pt x="174" y="316"/>
                  </a:cubicBezTo>
                  <a:cubicBezTo>
                    <a:pt x="173" y="316"/>
                    <a:pt x="173" y="316"/>
                    <a:pt x="173" y="316"/>
                  </a:cubicBezTo>
                  <a:cubicBezTo>
                    <a:pt x="172" y="315"/>
                    <a:pt x="171" y="314"/>
                    <a:pt x="170" y="314"/>
                  </a:cubicBezTo>
                  <a:cubicBezTo>
                    <a:pt x="169" y="314"/>
                    <a:pt x="169" y="314"/>
                    <a:pt x="169" y="314"/>
                  </a:cubicBezTo>
                  <a:cubicBezTo>
                    <a:pt x="168" y="313"/>
                    <a:pt x="168" y="313"/>
                    <a:pt x="168" y="313"/>
                  </a:cubicBezTo>
                  <a:cubicBezTo>
                    <a:pt x="168" y="312"/>
                    <a:pt x="166" y="312"/>
                    <a:pt x="166" y="312"/>
                  </a:cubicBezTo>
                  <a:cubicBezTo>
                    <a:pt x="166" y="312"/>
                    <a:pt x="165" y="312"/>
                    <a:pt x="165" y="312"/>
                  </a:cubicBezTo>
                  <a:cubicBezTo>
                    <a:pt x="165" y="311"/>
                    <a:pt x="165" y="311"/>
                    <a:pt x="164" y="311"/>
                  </a:cubicBezTo>
                  <a:cubicBezTo>
                    <a:pt x="163" y="312"/>
                    <a:pt x="164" y="312"/>
                    <a:pt x="163" y="312"/>
                  </a:cubicBezTo>
                  <a:cubicBezTo>
                    <a:pt x="161" y="312"/>
                    <a:pt x="161" y="313"/>
                    <a:pt x="161" y="313"/>
                  </a:cubicBezTo>
                  <a:cubicBezTo>
                    <a:pt x="161" y="313"/>
                    <a:pt x="161" y="313"/>
                    <a:pt x="160" y="313"/>
                  </a:cubicBezTo>
                  <a:cubicBezTo>
                    <a:pt x="159" y="313"/>
                    <a:pt x="155" y="310"/>
                    <a:pt x="154" y="310"/>
                  </a:cubicBezTo>
                  <a:cubicBezTo>
                    <a:pt x="154" y="310"/>
                    <a:pt x="153" y="309"/>
                    <a:pt x="153" y="309"/>
                  </a:cubicBezTo>
                  <a:cubicBezTo>
                    <a:pt x="153" y="310"/>
                    <a:pt x="152" y="310"/>
                    <a:pt x="152" y="310"/>
                  </a:cubicBezTo>
                  <a:cubicBezTo>
                    <a:pt x="152" y="310"/>
                    <a:pt x="151" y="309"/>
                    <a:pt x="150" y="309"/>
                  </a:cubicBezTo>
                  <a:cubicBezTo>
                    <a:pt x="150" y="309"/>
                    <a:pt x="148" y="309"/>
                    <a:pt x="148" y="309"/>
                  </a:cubicBezTo>
                  <a:cubicBezTo>
                    <a:pt x="147" y="310"/>
                    <a:pt x="146" y="310"/>
                    <a:pt x="145" y="309"/>
                  </a:cubicBezTo>
                  <a:cubicBezTo>
                    <a:pt x="144" y="309"/>
                    <a:pt x="142" y="308"/>
                    <a:pt x="141" y="308"/>
                  </a:cubicBezTo>
                  <a:cubicBezTo>
                    <a:pt x="140" y="308"/>
                    <a:pt x="139" y="308"/>
                    <a:pt x="139" y="308"/>
                  </a:cubicBezTo>
                  <a:cubicBezTo>
                    <a:pt x="138" y="308"/>
                    <a:pt x="136" y="308"/>
                    <a:pt x="136" y="307"/>
                  </a:cubicBezTo>
                  <a:cubicBezTo>
                    <a:pt x="136" y="307"/>
                    <a:pt x="136" y="306"/>
                    <a:pt x="136" y="306"/>
                  </a:cubicBezTo>
                  <a:cubicBezTo>
                    <a:pt x="136" y="305"/>
                    <a:pt x="136" y="305"/>
                    <a:pt x="135" y="305"/>
                  </a:cubicBezTo>
                  <a:cubicBezTo>
                    <a:pt x="134" y="305"/>
                    <a:pt x="135" y="305"/>
                    <a:pt x="135" y="304"/>
                  </a:cubicBezTo>
                  <a:cubicBezTo>
                    <a:pt x="135" y="304"/>
                    <a:pt x="134" y="303"/>
                    <a:pt x="134" y="303"/>
                  </a:cubicBezTo>
                  <a:cubicBezTo>
                    <a:pt x="135" y="302"/>
                    <a:pt x="135" y="302"/>
                    <a:pt x="135" y="302"/>
                  </a:cubicBezTo>
                  <a:cubicBezTo>
                    <a:pt x="135" y="302"/>
                    <a:pt x="133" y="301"/>
                    <a:pt x="133" y="301"/>
                  </a:cubicBezTo>
                  <a:cubicBezTo>
                    <a:pt x="133" y="301"/>
                    <a:pt x="134" y="300"/>
                    <a:pt x="134" y="300"/>
                  </a:cubicBezTo>
                  <a:cubicBezTo>
                    <a:pt x="134" y="299"/>
                    <a:pt x="133" y="299"/>
                    <a:pt x="132" y="298"/>
                  </a:cubicBezTo>
                  <a:cubicBezTo>
                    <a:pt x="132" y="298"/>
                    <a:pt x="131" y="298"/>
                    <a:pt x="132" y="297"/>
                  </a:cubicBezTo>
                  <a:cubicBezTo>
                    <a:pt x="132" y="296"/>
                    <a:pt x="132" y="295"/>
                    <a:pt x="131" y="294"/>
                  </a:cubicBezTo>
                  <a:cubicBezTo>
                    <a:pt x="131" y="294"/>
                    <a:pt x="131" y="294"/>
                    <a:pt x="130" y="293"/>
                  </a:cubicBezTo>
                  <a:cubicBezTo>
                    <a:pt x="130" y="293"/>
                    <a:pt x="129" y="292"/>
                    <a:pt x="128" y="291"/>
                  </a:cubicBezTo>
                  <a:cubicBezTo>
                    <a:pt x="128" y="290"/>
                    <a:pt x="128" y="290"/>
                    <a:pt x="128" y="289"/>
                  </a:cubicBezTo>
                  <a:cubicBezTo>
                    <a:pt x="127" y="289"/>
                    <a:pt x="127" y="289"/>
                    <a:pt x="127" y="288"/>
                  </a:cubicBezTo>
                  <a:cubicBezTo>
                    <a:pt x="127" y="288"/>
                    <a:pt x="127" y="287"/>
                    <a:pt x="126" y="287"/>
                  </a:cubicBezTo>
                  <a:cubicBezTo>
                    <a:pt x="126" y="287"/>
                    <a:pt x="126" y="287"/>
                    <a:pt x="125" y="287"/>
                  </a:cubicBezTo>
                  <a:cubicBezTo>
                    <a:pt x="125" y="287"/>
                    <a:pt x="124" y="286"/>
                    <a:pt x="124" y="286"/>
                  </a:cubicBezTo>
                  <a:cubicBezTo>
                    <a:pt x="124" y="286"/>
                    <a:pt x="123" y="286"/>
                    <a:pt x="123" y="286"/>
                  </a:cubicBezTo>
                  <a:cubicBezTo>
                    <a:pt x="122" y="285"/>
                    <a:pt x="122" y="285"/>
                    <a:pt x="122" y="284"/>
                  </a:cubicBezTo>
                  <a:cubicBezTo>
                    <a:pt x="121" y="284"/>
                    <a:pt x="121" y="283"/>
                    <a:pt x="120" y="282"/>
                  </a:cubicBezTo>
                  <a:cubicBezTo>
                    <a:pt x="120" y="281"/>
                    <a:pt x="120" y="281"/>
                    <a:pt x="121" y="280"/>
                  </a:cubicBezTo>
                  <a:cubicBezTo>
                    <a:pt x="121" y="280"/>
                    <a:pt x="122" y="280"/>
                    <a:pt x="122" y="280"/>
                  </a:cubicBezTo>
                  <a:cubicBezTo>
                    <a:pt x="121" y="279"/>
                    <a:pt x="121" y="280"/>
                    <a:pt x="121" y="279"/>
                  </a:cubicBezTo>
                  <a:cubicBezTo>
                    <a:pt x="121" y="279"/>
                    <a:pt x="122" y="278"/>
                    <a:pt x="122" y="278"/>
                  </a:cubicBezTo>
                  <a:cubicBezTo>
                    <a:pt x="122" y="278"/>
                    <a:pt x="121" y="277"/>
                    <a:pt x="121" y="277"/>
                  </a:cubicBezTo>
                  <a:cubicBezTo>
                    <a:pt x="121" y="277"/>
                    <a:pt x="122" y="276"/>
                    <a:pt x="122" y="276"/>
                  </a:cubicBezTo>
                  <a:cubicBezTo>
                    <a:pt x="122" y="276"/>
                    <a:pt x="121" y="275"/>
                    <a:pt x="121" y="275"/>
                  </a:cubicBezTo>
                  <a:cubicBezTo>
                    <a:pt x="121" y="274"/>
                    <a:pt x="121" y="274"/>
                    <a:pt x="121" y="273"/>
                  </a:cubicBezTo>
                  <a:cubicBezTo>
                    <a:pt x="121" y="273"/>
                    <a:pt x="121" y="273"/>
                    <a:pt x="121" y="272"/>
                  </a:cubicBezTo>
                  <a:cubicBezTo>
                    <a:pt x="121" y="272"/>
                    <a:pt x="121" y="271"/>
                    <a:pt x="121" y="271"/>
                  </a:cubicBezTo>
                  <a:cubicBezTo>
                    <a:pt x="121" y="270"/>
                    <a:pt x="122" y="270"/>
                    <a:pt x="122" y="269"/>
                  </a:cubicBezTo>
                  <a:cubicBezTo>
                    <a:pt x="122" y="269"/>
                    <a:pt x="122" y="268"/>
                    <a:pt x="122" y="268"/>
                  </a:cubicBezTo>
                  <a:cubicBezTo>
                    <a:pt x="122" y="267"/>
                    <a:pt x="123" y="267"/>
                    <a:pt x="123" y="267"/>
                  </a:cubicBezTo>
                  <a:cubicBezTo>
                    <a:pt x="123" y="267"/>
                    <a:pt x="123" y="266"/>
                    <a:pt x="123" y="266"/>
                  </a:cubicBezTo>
                  <a:cubicBezTo>
                    <a:pt x="123" y="265"/>
                    <a:pt x="123" y="265"/>
                    <a:pt x="123" y="265"/>
                  </a:cubicBezTo>
                  <a:cubicBezTo>
                    <a:pt x="123" y="264"/>
                    <a:pt x="122" y="264"/>
                    <a:pt x="122" y="264"/>
                  </a:cubicBezTo>
                  <a:cubicBezTo>
                    <a:pt x="122" y="263"/>
                    <a:pt x="123" y="262"/>
                    <a:pt x="122" y="261"/>
                  </a:cubicBezTo>
                  <a:cubicBezTo>
                    <a:pt x="122" y="261"/>
                    <a:pt x="122" y="261"/>
                    <a:pt x="121" y="260"/>
                  </a:cubicBezTo>
                  <a:cubicBezTo>
                    <a:pt x="121" y="260"/>
                    <a:pt x="121" y="259"/>
                    <a:pt x="121" y="259"/>
                  </a:cubicBezTo>
                  <a:cubicBezTo>
                    <a:pt x="121" y="258"/>
                    <a:pt x="121" y="258"/>
                    <a:pt x="121" y="257"/>
                  </a:cubicBezTo>
                  <a:cubicBezTo>
                    <a:pt x="121" y="257"/>
                    <a:pt x="122" y="256"/>
                    <a:pt x="122" y="256"/>
                  </a:cubicBezTo>
                  <a:cubicBezTo>
                    <a:pt x="122" y="255"/>
                    <a:pt x="122" y="255"/>
                    <a:pt x="122" y="254"/>
                  </a:cubicBezTo>
                  <a:cubicBezTo>
                    <a:pt x="123" y="253"/>
                    <a:pt x="122" y="253"/>
                    <a:pt x="122" y="252"/>
                  </a:cubicBezTo>
                  <a:cubicBezTo>
                    <a:pt x="122" y="252"/>
                    <a:pt x="121" y="251"/>
                    <a:pt x="121" y="251"/>
                  </a:cubicBezTo>
                  <a:cubicBezTo>
                    <a:pt x="119" y="251"/>
                    <a:pt x="119" y="251"/>
                    <a:pt x="119" y="251"/>
                  </a:cubicBezTo>
                  <a:cubicBezTo>
                    <a:pt x="119" y="251"/>
                    <a:pt x="118" y="252"/>
                    <a:pt x="118" y="251"/>
                  </a:cubicBezTo>
                  <a:cubicBezTo>
                    <a:pt x="118" y="251"/>
                    <a:pt x="118" y="250"/>
                    <a:pt x="117" y="250"/>
                  </a:cubicBezTo>
                  <a:cubicBezTo>
                    <a:pt x="117" y="251"/>
                    <a:pt x="116" y="251"/>
                    <a:pt x="115" y="251"/>
                  </a:cubicBezTo>
                  <a:cubicBezTo>
                    <a:pt x="115" y="251"/>
                    <a:pt x="115" y="252"/>
                    <a:pt x="114" y="251"/>
                  </a:cubicBezTo>
                  <a:cubicBezTo>
                    <a:pt x="113" y="251"/>
                    <a:pt x="111" y="250"/>
                    <a:pt x="111" y="250"/>
                  </a:cubicBezTo>
                  <a:cubicBezTo>
                    <a:pt x="111" y="250"/>
                    <a:pt x="110" y="250"/>
                    <a:pt x="110" y="250"/>
                  </a:cubicBezTo>
                  <a:cubicBezTo>
                    <a:pt x="110" y="250"/>
                    <a:pt x="109" y="250"/>
                    <a:pt x="109" y="251"/>
                  </a:cubicBezTo>
                  <a:cubicBezTo>
                    <a:pt x="108" y="251"/>
                    <a:pt x="108" y="251"/>
                    <a:pt x="107" y="251"/>
                  </a:cubicBezTo>
                  <a:cubicBezTo>
                    <a:pt x="107" y="251"/>
                    <a:pt x="106" y="250"/>
                    <a:pt x="105" y="250"/>
                  </a:cubicBezTo>
                  <a:cubicBezTo>
                    <a:pt x="105" y="250"/>
                    <a:pt x="104" y="250"/>
                    <a:pt x="103" y="251"/>
                  </a:cubicBezTo>
                  <a:cubicBezTo>
                    <a:pt x="102" y="251"/>
                    <a:pt x="101" y="252"/>
                    <a:pt x="101" y="252"/>
                  </a:cubicBezTo>
                  <a:cubicBezTo>
                    <a:pt x="101" y="252"/>
                    <a:pt x="101" y="252"/>
                    <a:pt x="101" y="251"/>
                  </a:cubicBezTo>
                  <a:cubicBezTo>
                    <a:pt x="101" y="250"/>
                    <a:pt x="101" y="246"/>
                    <a:pt x="101" y="244"/>
                  </a:cubicBezTo>
                  <a:cubicBezTo>
                    <a:pt x="102" y="243"/>
                    <a:pt x="102" y="242"/>
                    <a:pt x="101" y="241"/>
                  </a:cubicBezTo>
                  <a:cubicBezTo>
                    <a:pt x="101" y="240"/>
                    <a:pt x="101" y="238"/>
                    <a:pt x="101" y="238"/>
                  </a:cubicBezTo>
                  <a:cubicBezTo>
                    <a:pt x="101" y="238"/>
                    <a:pt x="100" y="237"/>
                    <a:pt x="100" y="237"/>
                  </a:cubicBezTo>
                  <a:cubicBezTo>
                    <a:pt x="100" y="237"/>
                    <a:pt x="100" y="235"/>
                    <a:pt x="99" y="234"/>
                  </a:cubicBezTo>
                  <a:cubicBezTo>
                    <a:pt x="99" y="233"/>
                    <a:pt x="98" y="231"/>
                    <a:pt x="98" y="231"/>
                  </a:cubicBezTo>
                  <a:cubicBezTo>
                    <a:pt x="98" y="231"/>
                    <a:pt x="97" y="230"/>
                    <a:pt x="96" y="230"/>
                  </a:cubicBezTo>
                  <a:cubicBezTo>
                    <a:pt x="95" y="230"/>
                    <a:pt x="95" y="230"/>
                    <a:pt x="94" y="230"/>
                  </a:cubicBezTo>
                  <a:cubicBezTo>
                    <a:pt x="93" y="230"/>
                    <a:pt x="93" y="230"/>
                    <a:pt x="92" y="229"/>
                  </a:cubicBezTo>
                  <a:cubicBezTo>
                    <a:pt x="92" y="228"/>
                    <a:pt x="91" y="228"/>
                    <a:pt x="91" y="227"/>
                  </a:cubicBezTo>
                  <a:cubicBezTo>
                    <a:pt x="90" y="227"/>
                    <a:pt x="89" y="227"/>
                    <a:pt x="89" y="227"/>
                  </a:cubicBezTo>
                  <a:cubicBezTo>
                    <a:pt x="88" y="226"/>
                    <a:pt x="86" y="227"/>
                    <a:pt x="85" y="226"/>
                  </a:cubicBezTo>
                  <a:cubicBezTo>
                    <a:pt x="84" y="226"/>
                    <a:pt x="84" y="226"/>
                    <a:pt x="83" y="225"/>
                  </a:cubicBezTo>
                  <a:cubicBezTo>
                    <a:pt x="82" y="225"/>
                    <a:pt x="82" y="225"/>
                    <a:pt x="81" y="225"/>
                  </a:cubicBezTo>
                  <a:cubicBezTo>
                    <a:pt x="81" y="224"/>
                    <a:pt x="81" y="224"/>
                    <a:pt x="80" y="224"/>
                  </a:cubicBezTo>
                  <a:cubicBezTo>
                    <a:pt x="79" y="224"/>
                    <a:pt x="78" y="224"/>
                    <a:pt x="78" y="224"/>
                  </a:cubicBezTo>
                  <a:cubicBezTo>
                    <a:pt x="77" y="223"/>
                    <a:pt x="78" y="223"/>
                    <a:pt x="77" y="223"/>
                  </a:cubicBezTo>
                  <a:cubicBezTo>
                    <a:pt x="75" y="222"/>
                    <a:pt x="73" y="223"/>
                    <a:pt x="73" y="223"/>
                  </a:cubicBezTo>
                  <a:cubicBezTo>
                    <a:pt x="73" y="221"/>
                    <a:pt x="73" y="221"/>
                    <a:pt x="73" y="221"/>
                  </a:cubicBezTo>
                  <a:cubicBezTo>
                    <a:pt x="73" y="221"/>
                    <a:pt x="72" y="220"/>
                    <a:pt x="72" y="220"/>
                  </a:cubicBezTo>
                  <a:cubicBezTo>
                    <a:pt x="72" y="220"/>
                    <a:pt x="70" y="219"/>
                    <a:pt x="70" y="219"/>
                  </a:cubicBezTo>
                  <a:cubicBezTo>
                    <a:pt x="70" y="219"/>
                    <a:pt x="69" y="220"/>
                    <a:pt x="68" y="220"/>
                  </a:cubicBezTo>
                  <a:cubicBezTo>
                    <a:pt x="68" y="219"/>
                    <a:pt x="68" y="216"/>
                    <a:pt x="67" y="216"/>
                  </a:cubicBezTo>
                  <a:cubicBezTo>
                    <a:pt x="66" y="215"/>
                    <a:pt x="66" y="215"/>
                    <a:pt x="66" y="215"/>
                  </a:cubicBezTo>
                  <a:cubicBezTo>
                    <a:pt x="64" y="214"/>
                    <a:pt x="64" y="214"/>
                    <a:pt x="64" y="214"/>
                  </a:cubicBezTo>
                  <a:cubicBezTo>
                    <a:pt x="64" y="214"/>
                    <a:pt x="64" y="214"/>
                    <a:pt x="64" y="214"/>
                  </a:cubicBezTo>
                  <a:cubicBezTo>
                    <a:pt x="60" y="213"/>
                    <a:pt x="60" y="213"/>
                    <a:pt x="60" y="213"/>
                  </a:cubicBezTo>
                  <a:cubicBezTo>
                    <a:pt x="60" y="213"/>
                    <a:pt x="59" y="213"/>
                    <a:pt x="59" y="212"/>
                  </a:cubicBezTo>
                  <a:cubicBezTo>
                    <a:pt x="59" y="211"/>
                    <a:pt x="57" y="209"/>
                    <a:pt x="57" y="209"/>
                  </a:cubicBezTo>
                  <a:cubicBezTo>
                    <a:pt x="57" y="209"/>
                    <a:pt x="57" y="209"/>
                    <a:pt x="56" y="209"/>
                  </a:cubicBezTo>
                  <a:cubicBezTo>
                    <a:pt x="55" y="209"/>
                    <a:pt x="55" y="209"/>
                    <a:pt x="55" y="209"/>
                  </a:cubicBezTo>
                  <a:cubicBezTo>
                    <a:pt x="55" y="209"/>
                    <a:pt x="54" y="208"/>
                    <a:pt x="54" y="208"/>
                  </a:cubicBezTo>
                  <a:cubicBezTo>
                    <a:pt x="55" y="207"/>
                    <a:pt x="55" y="207"/>
                    <a:pt x="55" y="206"/>
                  </a:cubicBezTo>
                  <a:cubicBezTo>
                    <a:pt x="55" y="206"/>
                    <a:pt x="55" y="205"/>
                    <a:pt x="55" y="205"/>
                  </a:cubicBezTo>
                  <a:cubicBezTo>
                    <a:pt x="54" y="204"/>
                    <a:pt x="53" y="204"/>
                    <a:pt x="53" y="204"/>
                  </a:cubicBezTo>
                  <a:cubicBezTo>
                    <a:pt x="53" y="204"/>
                    <a:pt x="52" y="204"/>
                    <a:pt x="52" y="204"/>
                  </a:cubicBezTo>
                  <a:cubicBezTo>
                    <a:pt x="51" y="204"/>
                    <a:pt x="50" y="204"/>
                    <a:pt x="50" y="204"/>
                  </a:cubicBezTo>
                  <a:cubicBezTo>
                    <a:pt x="49" y="204"/>
                    <a:pt x="48" y="203"/>
                    <a:pt x="48" y="203"/>
                  </a:cubicBezTo>
                  <a:cubicBezTo>
                    <a:pt x="48" y="203"/>
                    <a:pt x="47" y="203"/>
                    <a:pt x="46" y="202"/>
                  </a:cubicBezTo>
                  <a:cubicBezTo>
                    <a:pt x="46" y="201"/>
                    <a:pt x="46" y="200"/>
                    <a:pt x="46" y="200"/>
                  </a:cubicBezTo>
                  <a:cubicBezTo>
                    <a:pt x="46" y="199"/>
                    <a:pt x="45" y="198"/>
                    <a:pt x="45" y="198"/>
                  </a:cubicBezTo>
                  <a:cubicBezTo>
                    <a:pt x="45" y="197"/>
                    <a:pt x="45" y="197"/>
                    <a:pt x="45" y="196"/>
                  </a:cubicBezTo>
                  <a:cubicBezTo>
                    <a:pt x="44" y="196"/>
                    <a:pt x="44" y="196"/>
                    <a:pt x="44" y="196"/>
                  </a:cubicBezTo>
                  <a:cubicBezTo>
                    <a:pt x="44" y="195"/>
                    <a:pt x="44" y="193"/>
                    <a:pt x="44" y="192"/>
                  </a:cubicBezTo>
                  <a:cubicBezTo>
                    <a:pt x="43" y="192"/>
                    <a:pt x="43" y="192"/>
                    <a:pt x="43" y="191"/>
                  </a:cubicBezTo>
                  <a:cubicBezTo>
                    <a:pt x="42" y="190"/>
                    <a:pt x="42" y="190"/>
                    <a:pt x="42" y="189"/>
                  </a:cubicBezTo>
                  <a:cubicBezTo>
                    <a:pt x="42" y="188"/>
                    <a:pt x="42" y="188"/>
                    <a:pt x="41" y="188"/>
                  </a:cubicBezTo>
                  <a:cubicBezTo>
                    <a:pt x="41" y="187"/>
                    <a:pt x="40" y="187"/>
                    <a:pt x="40" y="187"/>
                  </a:cubicBezTo>
                  <a:cubicBezTo>
                    <a:pt x="40" y="186"/>
                    <a:pt x="40" y="185"/>
                    <a:pt x="40" y="185"/>
                  </a:cubicBezTo>
                  <a:cubicBezTo>
                    <a:pt x="40" y="185"/>
                    <a:pt x="40" y="185"/>
                    <a:pt x="39" y="184"/>
                  </a:cubicBezTo>
                  <a:cubicBezTo>
                    <a:pt x="39" y="184"/>
                    <a:pt x="38" y="182"/>
                    <a:pt x="38" y="182"/>
                  </a:cubicBezTo>
                  <a:cubicBezTo>
                    <a:pt x="38" y="181"/>
                    <a:pt x="37" y="181"/>
                    <a:pt x="37" y="180"/>
                  </a:cubicBezTo>
                  <a:cubicBezTo>
                    <a:pt x="36" y="179"/>
                    <a:pt x="36" y="178"/>
                    <a:pt x="36" y="178"/>
                  </a:cubicBezTo>
                  <a:cubicBezTo>
                    <a:pt x="36" y="177"/>
                    <a:pt x="37" y="177"/>
                    <a:pt x="37" y="177"/>
                  </a:cubicBezTo>
                  <a:cubicBezTo>
                    <a:pt x="38" y="176"/>
                    <a:pt x="38" y="176"/>
                    <a:pt x="38" y="175"/>
                  </a:cubicBezTo>
                  <a:cubicBezTo>
                    <a:pt x="38" y="174"/>
                    <a:pt x="38" y="174"/>
                    <a:pt x="37" y="173"/>
                  </a:cubicBezTo>
                  <a:cubicBezTo>
                    <a:pt x="37" y="172"/>
                    <a:pt x="37" y="172"/>
                    <a:pt x="37" y="171"/>
                  </a:cubicBezTo>
                  <a:cubicBezTo>
                    <a:pt x="36" y="171"/>
                    <a:pt x="35" y="170"/>
                    <a:pt x="35" y="170"/>
                  </a:cubicBezTo>
                  <a:cubicBezTo>
                    <a:pt x="35" y="170"/>
                    <a:pt x="35" y="170"/>
                    <a:pt x="34" y="169"/>
                  </a:cubicBezTo>
                  <a:cubicBezTo>
                    <a:pt x="33" y="168"/>
                    <a:pt x="33" y="168"/>
                    <a:pt x="32" y="167"/>
                  </a:cubicBezTo>
                  <a:cubicBezTo>
                    <a:pt x="32" y="167"/>
                    <a:pt x="30" y="166"/>
                    <a:pt x="30" y="166"/>
                  </a:cubicBezTo>
                  <a:cubicBezTo>
                    <a:pt x="29" y="165"/>
                    <a:pt x="29" y="165"/>
                    <a:pt x="28" y="164"/>
                  </a:cubicBezTo>
                  <a:cubicBezTo>
                    <a:pt x="28" y="164"/>
                    <a:pt x="28" y="162"/>
                    <a:pt x="28" y="162"/>
                  </a:cubicBezTo>
                  <a:cubicBezTo>
                    <a:pt x="28" y="161"/>
                    <a:pt x="27" y="160"/>
                    <a:pt x="28" y="159"/>
                  </a:cubicBezTo>
                  <a:cubicBezTo>
                    <a:pt x="28" y="159"/>
                    <a:pt x="28" y="158"/>
                    <a:pt x="28" y="158"/>
                  </a:cubicBezTo>
                  <a:cubicBezTo>
                    <a:pt x="29" y="157"/>
                    <a:pt x="27" y="155"/>
                    <a:pt x="27" y="155"/>
                  </a:cubicBezTo>
                  <a:cubicBezTo>
                    <a:pt x="27" y="155"/>
                    <a:pt x="27" y="154"/>
                    <a:pt x="26" y="154"/>
                  </a:cubicBezTo>
                  <a:cubicBezTo>
                    <a:pt x="26" y="153"/>
                    <a:pt x="23" y="152"/>
                    <a:pt x="23" y="152"/>
                  </a:cubicBezTo>
                  <a:cubicBezTo>
                    <a:pt x="23" y="152"/>
                    <a:pt x="23" y="151"/>
                    <a:pt x="22" y="150"/>
                  </a:cubicBezTo>
                  <a:cubicBezTo>
                    <a:pt x="21" y="149"/>
                    <a:pt x="21" y="148"/>
                    <a:pt x="20" y="148"/>
                  </a:cubicBezTo>
                  <a:cubicBezTo>
                    <a:pt x="20" y="147"/>
                    <a:pt x="19" y="147"/>
                    <a:pt x="18" y="146"/>
                  </a:cubicBezTo>
                  <a:cubicBezTo>
                    <a:pt x="17" y="145"/>
                    <a:pt x="17" y="145"/>
                    <a:pt x="16" y="144"/>
                  </a:cubicBezTo>
                  <a:cubicBezTo>
                    <a:pt x="15" y="143"/>
                    <a:pt x="14" y="141"/>
                    <a:pt x="14" y="140"/>
                  </a:cubicBezTo>
                  <a:cubicBezTo>
                    <a:pt x="14" y="140"/>
                    <a:pt x="12" y="137"/>
                    <a:pt x="12" y="136"/>
                  </a:cubicBezTo>
                  <a:cubicBezTo>
                    <a:pt x="12" y="135"/>
                    <a:pt x="11" y="133"/>
                    <a:pt x="10" y="132"/>
                  </a:cubicBezTo>
                  <a:cubicBezTo>
                    <a:pt x="10" y="131"/>
                    <a:pt x="9" y="129"/>
                    <a:pt x="9" y="129"/>
                  </a:cubicBezTo>
                  <a:cubicBezTo>
                    <a:pt x="9" y="129"/>
                    <a:pt x="7" y="129"/>
                    <a:pt x="7" y="128"/>
                  </a:cubicBezTo>
                  <a:cubicBezTo>
                    <a:pt x="6" y="128"/>
                    <a:pt x="6" y="126"/>
                    <a:pt x="6" y="126"/>
                  </a:cubicBezTo>
                  <a:cubicBezTo>
                    <a:pt x="6" y="126"/>
                    <a:pt x="5" y="126"/>
                    <a:pt x="5" y="126"/>
                  </a:cubicBezTo>
                  <a:cubicBezTo>
                    <a:pt x="4" y="125"/>
                    <a:pt x="4" y="125"/>
                    <a:pt x="4" y="124"/>
                  </a:cubicBezTo>
                  <a:cubicBezTo>
                    <a:pt x="4" y="124"/>
                    <a:pt x="3" y="123"/>
                    <a:pt x="3" y="123"/>
                  </a:cubicBezTo>
                  <a:cubicBezTo>
                    <a:pt x="3" y="122"/>
                    <a:pt x="3" y="122"/>
                    <a:pt x="3" y="121"/>
                  </a:cubicBezTo>
                  <a:cubicBezTo>
                    <a:pt x="2" y="120"/>
                    <a:pt x="2" y="119"/>
                    <a:pt x="1" y="119"/>
                  </a:cubicBezTo>
                  <a:cubicBezTo>
                    <a:pt x="1" y="118"/>
                    <a:pt x="0" y="118"/>
                    <a:pt x="1" y="118"/>
                  </a:cubicBezTo>
                  <a:cubicBezTo>
                    <a:pt x="1" y="117"/>
                    <a:pt x="1" y="117"/>
                    <a:pt x="1" y="116"/>
                  </a:cubicBezTo>
                  <a:cubicBezTo>
                    <a:pt x="1" y="116"/>
                    <a:pt x="0" y="116"/>
                    <a:pt x="1" y="115"/>
                  </a:cubicBezTo>
                  <a:cubicBezTo>
                    <a:pt x="1" y="115"/>
                    <a:pt x="2" y="114"/>
                    <a:pt x="2" y="114"/>
                  </a:cubicBezTo>
                  <a:cubicBezTo>
                    <a:pt x="2" y="114"/>
                    <a:pt x="2" y="113"/>
                    <a:pt x="2" y="112"/>
                  </a:cubicBezTo>
                  <a:cubicBezTo>
                    <a:pt x="2" y="112"/>
                    <a:pt x="2" y="112"/>
                    <a:pt x="2" y="11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8" name="Freeform 72"/>
            <p:cNvSpPr>
              <a:spLocks/>
            </p:cNvSpPr>
            <p:nvPr/>
          </p:nvSpPr>
          <p:spPr bwMode="auto">
            <a:xfrm>
              <a:off x="9723438" y="5465763"/>
              <a:ext cx="1588" cy="1588"/>
            </a:xfrm>
            <a:custGeom>
              <a:avLst/>
              <a:gdLst>
                <a:gd name="T0" fmla="*/ 0 w 1"/>
                <a:gd name="T1" fmla="*/ 1 h 1"/>
                <a:gd name="T2" fmla="*/ 0 w 1"/>
                <a:gd name="T3" fmla="*/ 0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9" name="Freeform 73"/>
            <p:cNvSpPr>
              <a:spLocks/>
            </p:cNvSpPr>
            <p:nvPr/>
          </p:nvSpPr>
          <p:spPr bwMode="auto">
            <a:xfrm>
              <a:off x="9710738" y="5454651"/>
              <a:ext cx="1588" cy="3175"/>
            </a:xfrm>
            <a:custGeom>
              <a:avLst/>
              <a:gdLst>
                <a:gd name="T0" fmla="*/ 0 w 1"/>
                <a:gd name="T1" fmla="*/ 1 h 3"/>
                <a:gd name="T2" fmla="*/ 0 w 1"/>
                <a:gd name="T3" fmla="*/ 1 h 3"/>
                <a:gd name="T4" fmla="*/ 1 w 1"/>
                <a:gd name="T5" fmla="*/ 0 h 3"/>
                <a:gd name="T6" fmla="*/ 1 w 1"/>
                <a:gd name="T7" fmla="*/ 1 h 3"/>
                <a:gd name="T8" fmla="*/ 1 w 1"/>
                <a:gd name="T9" fmla="*/ 2 h 3"/>
                <a:gd name="T10" fmla="*/ 0 w 1"/>
                <a:gd name="T11" fmla="*/ 3 h 3"/>
                <a:gd name="T12" fmla="*/ 0 w 1"/>
                <a:gd name="T13" fmla="*/ 2 h 3"/>
                <a:gd name="T14" fmla="*/ 0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1"/>
                  </a:moveTo>
                  <a:cubicBezTo>
                    <a:pt x="0" y="1"/>
                    <a:pt x="0" y="1"/>
                    <a:pt x="0" y="1"/>
                  </a:cubicBezTo>
                  <a:cubicBezTo>
                    <a:pt x="1" y="0"/>
                    <a:pt x="1" y="0"/>
                    <a:pt x="1" y="0"/>
                  </a:cubicBezTo>
                  <a:cubicBezTo>
                    <a:pt x="1" y="1"/>
                    <a:pt x="1" y="1"/>
                    <a:pt x="1" y="1"/>
                  </a:cubicBezTo>
                  <a:cubicBezTo>
                    <a:pt x="1" y="2"/>
                    <a:pt x="1" y="2"/>
                    <a:pt x="1" y="2"/>
                  </a:cubicBezTo>
                  <a:cubicBezTo>
                    <a:pt x="1" y="3"/>
                    <a:pt x="0" y="3"/>
                    <a:pt x="0" y="3"/>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0" name="Freeform 74"/>
            <p:cNvSpPr>
              <a:spLocks/>
            </p:cNvSpPr>
            <p:nvPr/>
          </p:nvSpPr>
          <p:spPr bwMode="auto">
            <a:xfrm>
              <a:off x="9896475" y="5151438"/>
              <a:ext cx="4763" cy="7938"/>
            </a:xfrm>
            <a:custGeom>
              <a:avLst/>
              <a:gdLst>
                <a:gd name="T0" fmla="*/ 0 w 3"/>
                <a:gd name="T1" fmla="*/ 4 h 6"/>
                <a:gd name="T2" fmla="*/ 0 w 3"/>
                <a:gd name="T3" fmla="*/ 4 h 6"/>
                <a:gd name="T4" fmla="*/ 0 w 3"/>
                <a:gd name="T5" fmla="*/ 3 h 6"/>
                <a:gd name="T6" fmla="*/ 1 w 3"/>
                <a:gd name="T7" fmla="*/ 3 h 6"/>
                <a:gd name="T8" fmla="*/ 1 w 3"/>
                <a:gd name="T9" fmla="*/ 3 h 6"/>
                <a:gd name="T10" fmla="*/ 2 w 3"/>
                <a:gd name="T11" fmla="*/ 2 h 6"/>
                <a:gd name="T12" fmla="*/ 2 w 3"/>
                <a:gd name="T13" fmla="*/ 1 h 6"/>
                <a:gd name="T14" fmla="*/ 3 w 3"/>
                <a:gd name="T15" fmla="*/ 1 h 6"/>
                <a:gd name="T16" fmla="*/ 3 w 3"/>
                <a:gd name="T17" fmla="*/ 2 h 6"/>
                <a:gd name="T18" fmla="*/ 2 w 3"/>
                <a:gd name="T19" fmla="*/ 3 h 6"/>
                <a:gd name="T20" fmla="*/ 2 w 3"/>
                <a:gd name="T21" fmla="*/ 4 h 6"/>
                <a:gd name="T22" fmla="*/ 2 w 3"/>
                <a:gd name="T23" fmla="*/ 6 h 6"/>
                <a:gd name="T24" fmla="*/ 1 w 3"/>
                <a:gd name="T25" fmla="*/ 6 h 6"/>
                <a:gd name="T26" fmla="*/ 1 w 3"/>
                <a:gd name="T27" fmla="*/ 6 h 6"/>
                <a:gd name="T28" fmla="*/ 0 w 3"/>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0" y="4"/>
                  </a:moveTo>
                  <a:cubicBezTo>
                    <a:pt x="0" y="4"/>
                    <a:pt x="0" y="4"/>
                    <a:pt x="0" y="4"/>
                  </a:cubicBezTo>
                  <a:cubicBezTo>
                    <a:pt x="0" y="4"/>
                    <a:pt x="0" y="4"/>
                    <a:pt x="0" y="3"/>
                  </a:cubicBezTo>
                  <a:cubicBezTo>
                    <a:pt x="0" y="3"/>
                    <a:pt x="0" y="3"/>
                    <a:pt x="1" y="3"/>
                  </a:cubicBezTo>
                  <a:cubicBezTo>
                    <a:pt x="1" y="3"/>
                    <a:pt x="1" y="3"/>
                    <a:pt x="1" y="3"/>
                  </a:cubicBezTo>
                  <a:cubicBezTo>
                    <a:pt x="2" y="2"/>
                    <a:pt x="2" y="2"/>
                    <a:pt x="2" y="2"/>
                  </a:cubicBezTo>
                  <a:cubicBezTo>
                    <a:pt x="2" y="1"/>
                    <a:pt x="2" y="1"/>
                    <a:pt x="2" y="1"/>
                  </a:cubicBezTo>
                  <a:cubicBezTo>
                    <a:pt x="2" y="1"/>
                    <a:pt x="2" y="0"/>
                    <a:pt x="3" y="1"/>
                  </a:cubicBezTo>
                  <a:cubicBezTo>
                    <a:pt x="3" y="1"/>
                    <a:pt x="3" y="1"/>
                    <a:pt x="3" y="2"/>
                  </a:cubicBezTo>
                  <a:cubicBezTo>
                    <a:pt x="3" y="2"/>
                    <a:pt x="3" y="3"/>
                    <a:pt x="2" y="3"/>
                  </a:cubicBezTo>
                  <a:cubicBezTo>
                    <a:pt x="2" y="4"/>
                    <a:pt x="2" y="4"/>
                    <a:pt x="2" y="4"/>
                  </a:cubicBezTo>
                  <a:cubicBezTo>
                    <a:pt x="2" y="5"/>
                    <a:pt x="2" y="5"/>
                    <a:pt x="2" y="6"/>
                  </a:cubicBezTo>
                  <a:cubicBezTo>
                    <a:pt x="2" y="6"/>
                    <a:pt x="2" y="6"/>
                    <a:pt x="1" y="6"/>
                  </a:cubicBezTo>
                  <a:cubicBezTo>
                    <a:pt x="1" y="6"/>
                    <a:pt x="1" y="6"/>
                    <a:pt x="1" y="6"/>
                  </a:cubicBezTo>
                  <a:cubicBezTo>
                    <a:pt x="1" y="5"/>
                    <a:pt x="1" y="5"/>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1" name="Freeform 75"/>
            <p:cNvSpPr>
              <a:spLocks/>
            </p:cNvSpPr>
            <p:nvPr/>
          </p:nvSpPr>
          <p:spPr bwMode="auto">
            <a:xfrm>
              <a:off x="9901238" y="5151438"/>
              <a:ext cx="1588" cy="3175"/>
            </a:xfrm>
            <a:custGeom>
              <a:avLst/>
              <a:gdLst>
                <a:gd name="T0" fmla="*/ 0 w 1"/>
                <a:gd name="T1" fmla="*/ 0 h 2"/>
                <a:gd name="T2" fmla="*/ 0 w 1"/>
                <a:gd name="T3" fmla="*/ 0 h 2"/>
                <a:gd name="T4" fmla="*/ 1 w 1"/>
                <a:gd name="T5" fmla="*/ 1 h 2"/>
                <a:gd name="T6" fmla="*/ 1 w 1"/>
                <a:gd name="T7" fmla="*/ 2 h 2"/>
                <a:gd name="T8" fmla="*/ 0 w 1"/>
                <a:gd name="T9" fmla="*/ 2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1" y="1"/>
                    <a:pt x="1" y="1"/>
                    <a:pt x="1" y="1"/>
                  </a:cubicBezTo>
                  <a:cubicBezTo>
                    <a:pt x="1" y="1"/>
                    <a:pt x="1" y="2"/>
                    <a:pt x="1" y="2"/>
                  </a:cubicBezTo>
                  <a:cubicBezTo>
                    <a:pt x="0" y="2"/>
                    <a:pt x="0" y="2"/>
                    <a:pt x="0" y="2"/>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2" name="Freeform 76"/>
            <p:cNvSpPr>
              <a:spLocks/>
            </p:cNvSpPr>
            <p:nvPr/>
          </p:nvSpPr>
          <p:spPr bwMode="auto">
            <a:xfrm>
              <a:off x="9896475" y="5162551"/>
              <a:ext cx="1588" cy="3175"/>
            </a:xfrm>
            <a:custGeom>
              <a:avLst/>
              <a:gdLst>
                <a:gd name="T0" fmla="*/ 1 w 1"/>
                <a:gd name="T1" fmla="*/ 1 h 2"/>
                <a:gd name="T2" fmla="*/ 1 w 1"/>
                <a:gd name="T3" fmla="*/ 0 h 2"/>
                <a:gd name="T4" fmla="*/ 1 w 1"/>
                <a:gd name="T5" fmla="*/ 1 h 2"/>
                <a:gd name="T6" fmla="*/ 1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1" y="0"/>
                    <a:pt x="1" y="1"/>
                    <a:pt x="1" y="1"/>
                  </a:cubicBezTo>
                  <a:cubicBezTo>
                    <a:pt x="1" y="1"/>
                    <a:pt x="1" y="1"/>
                    <a:pt x="1" y="2"/>
                  </a:cubicBezTo>
                  <a:cubicBezTo>
                    <a:pt x="1" y="2"/>
                    <a:pt x="0" y="2"/>
                    <a:pt x="0" y="2"/>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3" name="Freeform 77"/>
            <p:cNvSpPr>
              <a:spLocks/>
            </p:cNvSpPr>
            <p:nvPr/>
          </p:nvSpPr>
          <p:spPr bwMode="auto">
            <a:xfrm>
              <a:off x="9898063" y="5129213"/>
              <a:ext cx="4763" cy="22225"/>
            </a:xfrm>
            <a:custGeom>
              <a:avLst/>
              <a:gdLst>
                <a:gd name="T0" fmla="*/ 0 w 4"/>
                <a:gd name="T1" fmla="*/ 13 h 15"/>
                <a:gd name="T2" fmla="*/ 0 w 4"/>
                <a:gd name="T3" fmla="*/ 12 h 15"/>
                <a:gd name="T4" fmla="*/ 0 w 4"/>
                <a:gd name="T5" fmla="*/ 11 h 15"/>
                <a:gd name="T6" fmla="*/ 0 w 4"/>
                <a:gd name="T7" fmla="*/ 10 h 15"/>
                <a:gd name="T8" fmla="*/ 1 w 4"/>
                <a:gd name="T9" fmla="*/ 9 h 15"/>
                <a:gd name="T10" fmla="*/ 0 w 4"/>
                <a:gd name="T11" fmla="*/ 8 h 15"/>
                <a:gd name="T12" fmla="*/ 0 w 4"/>
                <a:gd name="T13" fmla="*/ 8 h 15"/>
                <a:gd name="T14" fmla="*/ 1 w 4"/>
                <a:gd name="T15" fmla="*/ 7 h 15"/>
                <a:gd name="T16" fmla="*/ 1 w 4"/>
                <a:gd name="T17" fmla="*/ 4 h 15"/>
                <a:gd name="T18" fmla="*/ 1 w 4"/>
                <a:gd name="T19" fmla="*/ 3 h 15"/>
                <a:gd name="T20" fmla="*/ 2 w 4"/>
                <a:gd name="T21" fmla="*/ 2 h 15"/>
                <a:gd name="T22" fmla="*/ 2 w 4"/>
                <a:gd name="T23" fmla="*/ 0 h 15"/>
                <a:gd name="T24" fmla="*/ 4 w 4"/>
                <a:gd name="T25" fmla="*/ 0 h 15"/>
                <a:gd name="T26" fmla="*/ 4 w 4"/>
                <a:gd name="T27" fmla="*/ 3 h 15"/>
                <a:gd name="T28" fmla="*/ 3 w 4"/>
                <a:gd name="T29" fmla="*/ 5 h 15"/>
                <a:gd name="T30" fmla="*/ 3 w 4"/>
                <a:gd name="T31" fmla="*/ 6 h 15"/>
                <a:gd name="T32" fmla="*/ 3 w 4"/>
                <a:gd name="T33" fmla="*/ 8 h 15"/>
                <a:gd name="T34" fmla="*/ 3 w 4"/>
                <a:gd name="T35" fmla="*/ 9 h 15"/>
                <a:gd name="T36" fmla="*/ 2 w 4"/>
                <a:gd name="T37" fmla="*/ 10 h 15"/>
                <a:gd name="T38" fmla="*/ 2 w 4"/>
                <a:gd name="T39" fmla="*/ 11 h 15"/>
                <a:gd name="T40" fmla="*/ 2 w 4"/>
                <a:gd name="T41" fmla="*/ 13 h 15"/>
                <a:gd name="T42" fmla="*/ 2 w 4"/>
                <a:gd name="T43" fmla="*/ 14 h 15"/>
                <a:gd name="T44" fmla="*/ 2 w 4"/>
                <a:gd name="T45" fmla="*/ 15 h 15"/>
                <a:gd name="T46" fmla="*/ 1 w 4"/>
                <a:gd name="T47" fmla="*/ 15 h 15"/>
                <a:gd name="T48" fmla="*/ 0 w 4"/>
                <a:gd name="T4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5">
                  <a:moveTo>
                    <a:pt x="0" y="13"/>
                  </a:moveTo>
                  <a:cubicBezTo>
                    <a:pt x="0" y="13"/>
                    <a:pt x="0" y="12"/>
                    <a:pt x="0" y="12"/>
                  </a:cubicBezTo>
                  <a:cubicBezTo>
                    <a:pt x="0" y="11"/>
                    <a:pt x="0" y="11"/>
                    <a:pt x="0" y="11"/>
                  </a:cubicBezTo>
                  <a:cubicBezTo>
                    <a:pt x="0" y="11"/>
                    <a:pt x="0" y="11"/>
                    <a:pt x="0" y="10"/>
                  </a:cubicBezTo>
                  <a:cubicBezTo>
                    <a:pt x="1" y="10"/>
                    <a:pt x="1" y="10"/>
                    <a:pt x="1" y="9"/>
                  </a:cubicBezTo>
                  <a:cubicBezTo>
                    <a:pt x="0" y="8"/>
                    <a:pt x="0" y="8"/>
                    <a:pt x="0" y="8"/>
                  </a:cubicBezTo>
                  <a:cubicBezTo>
                    <a:pt x="0" y="8"/>
                    <a:pt x="0" y="8"/>
                    <a:pt x="0" y="8"/>
                  </a:cubicBezTo>
                  <a:cubicBezTo>
                    <a:pt x="0" y="7"/>
                    <a:pt x="0" y="7"/>
                    <a:pt x="1" y="7"/>
                  </a:cubicBezTo>
                  <a:cubicBezTo>
                    <a:pt x="1" y="6"/>
                    <a:pt x="1" y="5"/>
                    <a:pt x="1" y="4"/>
                  </a:cubicBezTo>
                  <a:cubicBezTo>
                    <a:pt x="1" y="4"/>
                    <a:pt x="1" y="4"/>
                    <a:pt x="1" y="3"/>
                  </a:cubicBezTo>
                  <a:cubicBezTo>
                    <a:pt x="2" y="2"/>
                    <a:pt x="2" y="2"/>
                    <a:pt x="2" y="2"/>
                  </a:cubicBezTo>
                  <a:cubicBezTo>
                    <a:pt x="3" y="1"/>
                    <a:pt x="2" y="0"/>
                    <a:pt x="2" y="0"/>
                  </a:cubicBezTo>
                  <a:cubicBezTo>
                    <a:pt x="3" y="0"/>
                    <a:pt x="3" y="0"/>
                    <a:pt x="4" y="0"/>
                  </a:cubicBezTo>
                  <a:cubicBezTo>
                    <a:pt x="4" y="1"/>
                    <a:pt x="4" y="2"/>
                    <a:pt x="4" y="3"/>
                  </a:cubicBezTo>
                  <a:cubicBezTo>
                    <a:pt x="4" y="3"/>
                    <a:pt x="3" y="4"/>
                    <a:pt x="3" y="5"/>
                  </a:cubicBezTo>
                  <a:cubicBezTo>
                    <a:pt x="3" y="6"/>
                    <a:pt x="3" y="6"/>
                    <a:pt x="3" y="6"/>
                  </a:cubicBezTo>
                  <a:cubicBezTo>
                    <a:pt x="3" y="7"/>
                    <a:pt x="3" y="8"/>
                    <a:pt x="3" y="8"/>
                  </a:cubicBezTo>
                  <a:cubicBezTo>
                    <a:pt x="3" y="8"/>
                    <a:pt x="3" y="9"/>
                    <a:pt x="3" y="9"/>
                  </a:cubicBezTo>
                  <a:cubicBezTo>
                    <a:pt x="3" y="9"/>
                    <a:pt x="2" y="10"/>
                    <a:pt x="2" y="10"/>
                  </a:cubicBezTo>
                  <a:cubicBezTo>
                    <a:pt x="2" y="11"/>
                    <a:pt x="2" y="10"/>
                    <a:pt x="2" y="11"/>
                  </a:cubicBezTo>
                  <a:cubicBezTo>
                    <a:pt x="2" y="12"/>
                    <a:pt x="2" y="12"/>
                    <a:pt x="2" y="13"/>
                  </a:cubicBezTo>
                  <a:cubicBezTo>
                    <a:pt x="2" y="14"/>
                    <a:pt x="2" y="14"/>
                    <a:pt x="2" y="14"/>
                  </a:cubicBezTo>
                  <a:cubicBezTo>
                    <a:pt x="2" y="15"/>
                    <a:pt x="2" y="15"/>
                    <a:pt x="2" y="15"/>
                  </a:cubicBezTo>
                  <a:cubicBezTo>
                    <a:pt x="1" y="15"/>
                    <a:pt x="1" y="15"/>
                    <a:pt x="1" y="15"/>
                  </a:cubicBezTo>
                  <a:cubicBezTo>
                    <a:pt x="0" y="14"/>
                    <a:pt x="0" y="13"/>
                    <a:pt x="0" y="1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4" name="Freeform 78"/>
            <p:cNvSpPr>
              <a:spLocks/>
            </p:cNvSpPr>
            <p:nvPr/>
          </p:nvSpPr>
          <p:spPr bwMode="auto">
            <a:xfrm>
              <a:off x="9859963" y="5064126"/>
              <a:ext cx="4763" cy="3175"/>
            </a:xfrm>
            <a:custGeom>
              <a:avLst/>
              <a:gdLst>
                <a:gd name="T0" fmla="*/ 1 w 4"/>
                <a:gd name="T1" fmla="*/ 1 h 3"/>
                <a:gd name="T2" fmla="*/ 0 w 4"/>
                <a:gd name="T3" fmla="*/ 0 h 3"/>
                <a:gd name="T4" fmla="*/ 1 w 4"/>
                <a:gd name="T5" fmla="*/ 0 h 3"/>
                <a:gd name="T6" fmla="*/ 2 w 4"/>
                <a:gd name="T7" fmla="*/ 1 h 3"/>
                <a:gd name="T8" fmla="*/ 2 w 4"/>
                <a:gd name="T9" fmla="*/ 1 h 3"/>
                <a:gd name="T10" fmla="*/ 3 w 4"/>
                <a:gd name="T11" fmla="*/ 1 h 3"/>
                <a:gd name="T12" fmla="*/ 3 w 4"/>
                <a:gd name="T13" fmla="*/ 2 h 3"/>
                <a:gd name="T14" fmla="*/ 4 w 4"/>
                <a:gd name="T15" fmla="*/ 2 h 3"/>
                <a:gd name="T16" fmla="*/ 4 w 4"/>
                <a:gd name="T17" fmla="*/ 3 h 3"/>
                <a:gd name="T18" fmla="*/ 3 w 4"/>
                <a:gd name="T19" fmla="*/ 3 h 3"/>
                <a:gd name="T20" fmla="*/ 3 w 4"/>
                <a:gd name="T21" fmla="*/ 3 h 3"/>
                <a:gd name="T22" fmla="*/ 2 w 4"/>
                <a:gd name="T23" fmla="*/ 3 h 3"/>
                <a:gd name="T24" fmla="*/ 2 w 4"/>
                <a:gd name="T25" fmla="*/ 3 h 3"/>
                <a:gd name="T26" fmla="*/ 2 w 4"/>
                <a:gd name="T27" fmla="*/ 2 h 3"/>
                <a:gd name="T28" fmla="*/ 2 w 4"/>
                <a:gd name="T29" fmla="*/ 2 h 3"/>
                <a:gd name="T30" fmla="*/ 1 w 4"/>
                <a:gd name="T3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1" y="1"/>
                  </a:moveTo>
                  <a:cubicBezTo>
                    <a:pt x="1" y="1"/>
                    <a:pt x="0" y="0"/>
                    <a:pt x="0" y="0"/>
                  </a:cubicBezTo>
                  <a:cubicBezTo>
                    <a:pt x="1" y="0"/>
                    <a:pt x="1" y="0"/>
                    <a:pt x="1" y="0"/>
                  </a:cubicBezTo>
                  <a:cubicBezTo>
                    <a:pt x="1" y="1"/>
                    <a:pt x="1" y="1"/>
                    <a:pt x="2" y="1"/>
                  </a:cubicBezTo>
                  <a:cubicBezTo>
                    <a:pt x="2" y="1"/>
                    <a:pt x="2" y="1"/>
                    <a:pt x="2" y="1"/>
                  </a:cubicBezTo>
                  <a:cubicBezTo>
                    <a:pt x="2" y="1"/>
                    <a:pt x="3" y="1"/>
                    <a:pt x="3" y="1"/>
                  </a:cubicBezTo>
                  <a:cubicBezTo>
                    <a:pt x="3" y="1"/>
                    <a:pt x="3" y="2"/>
                    <a:pt x="3" y="2"/>
                  </a:cubicBezTo>
                  <a:cubicBezTo>
                    <a:pt x="3" y="2"/>
                    <a:pt x="4" y="2"/>
                    <a:pt x="4" y="2"/>
                  </a:cubicBezTo>
                  <a:cubicBezTo>
                    <a:pt x="4" y="3"/>
                    <a:pt x="4" y="2"/>
                    <a:pt x="4" y="3"/>
                  </a:cubicBezTo>
                  <a:cubicBezTo>
                    <a:pt x="4" y="3"/>
                    <a:pt x="4" y="3"/>
                    <a:pt x="3" y="3"/>
                  </a:cubicBezTo>
                  <a:cubicBezTo>
                    <a:pt x="3" y="3"/>
                    <a:pt x="3" y="2"/>
                    <a:pt x="3" y="3"/>
                  </a:cubicBezTo>
                  <a:cubicBezTo>
                    <a:pt x="3" y="3"/>
                    <a:pt x="3" y="3"/>
                    <a:pt x="2" y="3"/>
                  </a:cubicBezTo>
                  <a:cubicBezTo>
                    <a:pt x="2" y="3"/>
                    <a:pt x="2" y="3"/>
                    <a:pt x="2" y="3"/>
                  </a:cubicBezTo>
                  <a:cubicBezTo>
                    <a:pt x="2" y="3"/>
                    <a:pt x="2" y="2"/>
                    <a:pt x="2" y="2"/>
                  </a:cubicBezTo>
                  <a:cubicBezTo>
                    <a:pt x="2" y="2"/>
                    <a:pt x="2" y="2"/>
                    <a:pt x="2" y="2"/>
                  </a:cubicBezTo>
                  <a:cubicBezTo>
                    <a:pt x="2" y="2"/>
                    <a:pt x="1"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5" name="Freeform 79"/>
            <p:cNvSpPr>
              <a:spLocks/>
            </p:cNvSpPr>
            <p:nvPr/>
          </p:nvSpPr>
          <p:spPr bwMode="auto">
            <a:xfrm>
              <a:off x="10198100" y="4748213"/>
              <a:ext cx="11113" cy="11113"/>
            </a:xfrm>
            <a:custGeom>
              <a:avLst/>
              <a:gdLst>
                <a:gd name="T0" fmla="*/ 2 w 8"/>
                <a:gd name="T1" fmla="*/ 7 h 8"/>
                <a:gd name="T2" fmla="*/ 3 w 8"/>
                <a:gd name="T3" fmla="*/ 8 h 8"/>
                <a:gd name="T4" fmla="*/ 3 w 8"/>
                <a:gd name="T5" fmla="*/ 8 h 8"/>
                <a:gd name="T6" fmla="*/ 4 w 8"/>
                <a:gd name="T7" fmla="*/ 8 h 8"/>
                <a:gd name="T8" fmla="*/ 5 w 8"/>
                <a:gd name="T9" fmla="*/ 8 h 8"/>
                <a:gd name="T10" fmla="*/ 5 w 8"/>
                <a:gd name="T11" fmla="*/ 8 h 8"/>
                <a:gd name="T12" fmla="*/ 6 w 8"/>
                <a:gd name="T13" fmla="*/ 7 h 8"/>
                <a:gd name="T14" fmla="*/ 6 w 8"/>
                <a:gd name="T15" fmla="*/ 6 h 8"/>
                <a:gd name="T16" fmla="*/ 6 w 8"/>
                <a:gd name="T17" fmla="*/ 6 h 8"/>
                <a:gd name="T18" fmla="*/ 7 w 8"/>
                <a:gd name="T19" fmla="*/ 5 h 8"/>
                <a:gd name="T20" fmla="*/ 7 w 8"/>
                <a:gd name="T21" fmla="*/ 4 h 8"/>
                <a:gd name="T22" fmla="*/ 8 w 8"/>
                <a:gd name="T23" fmla="*/ 3 h 8"/>
                <a:gd name="T24" fmla="*/ 8 w 8"/>
                <a:gd name="T25" fmla="*/ 2 h 8"/>
                <a:gd name="T26" fmla="*/ 8 w 8"/>
                <a:gd name="T27" fmla="*/ 2 h 8"/>
                <a:gd name="T28" fmla="*/ 7 w 8"/>
                <a:gd name="T29" fmla="*/ 3 h 8"/>
                <a:gd name="T30" fmla="*/ 6 w 8"/>
                <a:gd name="T31" fmla="*/ 4 h 8"/>
                <a:gd name="T32" fmla="*/ 7 w 8"/>
                <a:gd name="T33" fmla="*/ 2 h 8"/>
                <a:gd name="T34" fmla="*/ 7 w 8"/>
                <a:gd name="T35" fmla="*/ 2 h 8"/>
                <a:gd name="T36" fmla="*/ 6 w 8"/>
                <a:gd name="T37" fmla="*/ 2 h 8"/>
                <a:gd name="T38" fmla="*/ 6 w 8"/>
                <a:gd name="T39" fmla="*/ 2 h 8"/>
                <a:gd name="T40" fmla="*/ 6 w 8"/>
                <a:gd name="T41" fmla="*/ 2 h 8"/>
                <a:gd name="T42" fmla="*/ 6 w 8"/>
                <a:gd name="T43" fmla="*/ 1 h 8"/>
                <a:gd name="T44" fmla="*/ 6 w 8"/>
                <a:gd name="T45" fmla="*/ 1 h 8"/>
                <a:gd name="T46" fmla="*/ 6 w 8"/>
                <a:gd name="T47" fmla="*/ 0 h 8"/>
                <a:gd name="T48" fmla="*/ 5 w 8"/>
                <a:gd name="T49" fmla="*/ 0 h 8"/>
                <a:gd name="T50" fmla="*/ 3 w 8"/>
                <a:gd name="T51" fmla="*/ 1 h 8"/>
                <a:gd name="T52" fmla="*/ 3 w 8"/>
                <a:gd name="T53" fmla="*/ 1 h 8"/>
                <a:gd name="T54" fmla="*/ 2 w 8"/>
                <a:gd name="T55" fmla="*/ 1 h 8"/>
                <a:gd name="T56" fmla="*/ 2 w 8"/>
                <a:gd name="T57" fmla="*/ 2 h 8"/>
                <a:gd name="T58" fmla="*/ 1 w 8"/>
                <a:gd name="T59" fmla="*/ 2 h 8"/>
                <a:gd name="T60" fmla="*/ 1 w 8"/>
                <a:gd name="T61" fmla="*/ 3 h 8"/>
                <a:gd name="T62" fmla="*/ 0 w 8"/>
                <a:gd name="T63" fmla="*/ 2 h 8"/>
                <a:gd name="T64" fmla="*/ 0 w 8"/>
                <a:gd name="T65" fmla="*/ 3 h 8"/>
                <a:gd name="T66" fmla="*/ 0 w 8"/>
                <a:gd name="T67" fmla="*/ 4 h 8"/>
                <a:gd name="T68" fmla="*/ 1 w 8"/>
                <a:gd name="T69" fmla="*/ 5 h 8"/>
                <a:gd name="T70" fmla="*/ 1 w 8"/>
                <a:gd name="T71" fmla="*/ 5 h 8"/>
                <a:gd name="T72" fmla="*/ 2 w 8"/>
                <a:gd name="T73" fmla="*/ 6 h 8"/>
                <a:gd name="T74" fmla="*/ 2 w 8"/>
                <a:gd name="T7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8">
                  <a:moveTo>
                    <a:pt x="2" y="7"/>
                  </a:moveTo>
                  <a:cubicBezTo>
                    <a:pt x="2" y="7"/>
                    <a:pt x="2" y="8"/>
                    <a:pt x="3" y="8"/>
                  </a:cubicBezTo>
                  <a:cubicBezTo>
                    <a:pt x="3" y="7"/>
                    <a:pt x="3" y="7"/>
                    <a:pt x="3" y="8"/>
                  </a:cubicBezTo>
                  <a:cubicBezTo>
                    <a:pt x="4" y="8"/>
                    <a:pt x="3" y="8"/>
                    <a:pt x="4" y="8"/>
                  </a:cubicBezTo>
                  <a:cubicBezTo>
                    <a:pt x="5" y="8"/>
                    <a:pt x="4" y="8"/>
                    <a:pt x="5" y="8"/>
                  </a:cubicBezTo>
                  <a:cubicBezTo>
                    <a:pt x="5" y="8"/>
                    <a:pt x="5" y="8"/>
                    <a:pt x="5" y="8"/>
                  </a:cubicBezTo>
                  <a:cubicBezTo>
                    <a:pt x="6" y="7"/>
                    <a:pt x="5" y="8"/>
                    <a:pt x="6" y="7"/>
                  </a:cubicBezTo>
                  <a:cubicBezTo>
                    <a:pt x="6" y="7"/>
                    <a:pt x="7" y="7"/>
                    <a:pt x="6" y="6"/>
                  </a:cubicBezTo>
                  <a:cubicBezTo>
                    <a:pt x="6" y="6"/>
                    <a:pt x="5" y="6"/>
                    <a:pt x="6" y="6"/>
                  </a:cubicBezTo>
                  <a:cubicBezTo>
                    <a:pt x="6" y="5"/>
                    <a:pt x="7" y="5"/>
                    <a:pt x="7" y="5"/>
                  </a:cubicBezTo>
                  <a:cubicBezTo>
                    <a:pt x="7" y="5"/>
                    <a:pt x="7" y="5"/>
                    <a:pt x="7" y="4"/>
                  </a:cubicBezTo>
                  <a:cubicBezTo>
                    <a:pt x="7" y="4"/>
                    <a:pt x="8" y="4"/>
                    <a:pt x="8" y="3"/>
                  </a:cubicBezTo>
                  <a:cubicBezTo>
                    <a:pt x="8" y="3"/>
                    <a:pt x="8" y="2"/>
                    <a:pt x="8" y="2"/>
                  </a:cubicBezTo>
                  <a:cubicBezTo>
                    <a:pt x="8" y="2"/>
                    <a:pt x="8" y="2"/>
                    <a:pt x="8" y="2"/>
                  </a:cubicBezTo>
                  <a:cubicBezTo>
                    <a:pt x="8" y="2"/>
                    <a:pt x="7" y="2"/>
                    <a:pt x="7" y="3"/>
                  </a:cubicBezTo>
                  <a:cubicBezTo>
                    <a:pt x="7" y="3"/>
                    <a:pt x="6" y="4"/>
                    <a:pt x="6" y="4"/>
                  </a:cubicBezTo>
                  <a:cubicBezTo>
                    <a:pt x="6" y="3"/>
                    <a:pt x="6" y="3"/>
                    <a:pt x="7" y="2"/>
                  </a:cubicBezTo>
                  <a:cubicBezTo>
                    <a:pt x="7" y="2"/>
                    <a:pt x="7" y="2"/>
                    <a:pt x="7" y="2"/>
                  </a:cubicBezTo>
                  <a:cubicBezTo>
                    <a:pt x="7" y="2"/>
                    <a:pt x="6" y="2"/>
                    <a:pt x="6" y="2"/>
                  </a:cubicBezTo>
                  <a:cubicBezTo>
                    <a:pt x="6" y="2"/>
                    <a:pt x="6" y="2"/>
                    <a:pt x="6" y="2"/>
                  </a:cubicBezTo>
                  <a:cubicBezTo>
                    <a:pt x="6" y="2"/>
                    <a:pt x="6" y="2"/>
                    <a:pt x="6" y="2"/>
                  </a:cubicBezTo>
                  <a:cubicBezTo>
                    <a:pt x="6" y="2"/>
                    <a:pt x="6" y="2"/>
                    <a:pt x="6" y="1"/>
                  </a:cubicBezTo>
                  <a:cubicBezTo>
                    <a:pt x="6" y="1"/>
                    <a:pt x="6" y="1"/>
                    <a:pt x="6" y="1"/>
                  </a:cubicBezTo>
                  <a:cubicBezTo>
                    <a:pt x="6" y="0"/>
                    <a:pt x="6" y="0"/>
                    <a:pt x="6" y="0"/>
                  </a:cubicBezTo>
                  <a:cubicBezTo>
                    <a:pt x="5" y="0"/>
                    <a:pt x="5" y="0"/>
                    <a:pt x="5" y="0"/>
                  </a:cubicBezTo>
                  <a:cubicBezTo>
                    <a:pt x="4" y="0"/>
                    <a:pt x="4" y="0"/>
                    <a:pt x="3" y="1"/>
                  </a:cubicBezTo>
                  <a:cubicBezTo>
                    <a:pt x="3" y="1"/>
                    <a:pt x="3" y="0"/>
                    <a:pt x="3" y="1"/>
                  </a:cubicBezTo>
                  <a:cubicBezTo>
                    <a:pt x="2" y="1"/>
                    <a:pt x="2" y="1"/>
                    <a:pt x="2" y="1"/>
                  </a:cubicBezTo>
                  <a:cubicBezTo>
                    <a:pt x="2" y="1"/>
                    <a:pt x="2" y="2"/>
                    <a:pt x="2" y="2"/>
                  </a:cubicBezTo>
                  <a:cubicBezTo>
                    <a:pt x="1" y="2"/>
                    <a:pt x="1" y="2"/>
                    <a:pt x="1" y="2"/>
                  </a:cubicBezTo>
                  <a:cubicBezTo>
                    <a:pt x="1" y="3"/>
                    <a:pt x="1" y="3"/>
                    <a:pt x="1" y="3"/>
                  </a:cubicBezTo>
                  <a:cubicBezTo>
                    <a:pt x="0" y="2"/>
                    <a:pt x="0" y="2"/>
                    <a:pt x="0" y="2"/>
                  </a:cubicBezTo>
                  <a:cubicBezTo>
                    <a:pt x="0" y="2"/>
                    <a:pt x="0" y="3"/>
                    <a:pt x="0" y="3"/>
                  </a:cubicBezTo>
                  <a:cubicBezTo>
                    <a:pt x="0" y="3"/>
                    <a:pt x="0" y="3"/>
                    <a:pt x="0" y="4"/>
                  </a:cubicBezTo>
                  <a:cubicBezTo>
                    <a:pt x="0" y="4"/>
                    <a:pt x="1" y="4"/>
                    <a:pt x="1" y="5"/>
                  </a:cubicBezTo>
                  <a:cubicBezTo>
                    <a:pt x="1" y="5"/>
                    <a:pt x="1" y="5"/>
                    <a:pt x="1" y="5"/>
                  </a:cubicBezTo>
                  <a:cubicBezTo>
                    <a:pt x="1" y="5"/>
                    <a:pt x="2" y="6"/>
                    <a:pt x="2" y="6"/>
                  </a:cubicBezTo>
                  <a:cubicBezTo>
                    <a:pt x="2" y="6"/>
                    <a:pt x="2" y="7"/>
                    <a:pt x="2"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6" name="Freeform 80"/>
            <p:cNvSpPr>
              <a:spLocks/>
            </p:cNvSpPr>
            <p:nvPr/>
          </p:nvSpPr>
          <p:spPr bwMode="auto">
            <a:xfrm>
              <a:off x="10213975" y="4752976"/>
              <a:ext cx="1588" cy="3175"/>
            </a:xfrm>
            <a:custGeom>
              <a:avLst/>
              <a:gdLst>
                <a:gd name="T0" fmla="*/ 0 w 1"/>
                <a:gd name="T1" fmla="*/ 1 h 2"/>
                <a:gd name="T2" fmla="*/ 0 w 1"/>
                <a:gd name="T3" fmla="*/ 0 h 2"/>
                <a:gd name="T4" fmla="*/ 1 w 1"/>
                <a:gd name="T5" fmla="*/ 0 h 2"/>
                <a:gd name="T6" fmla="*/ 1 w 1"/>
                <a:gd name="T7" fmla="*/ 1 h 2"/>
                <a:gd name="T8" fmla="*/ 1 w 1"/>
                <a:gd name="T9" fmla="*/ 1 h 2"/>
                <a:gd name="T10" fmla="*/ 1 w 1"/>
                <a:gd name="T11" fmla="*/ 1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0"/>
                    <a:pt x="0" y="0"/>
                    <a:pt x="0" y="0"/>
                  </a:cubicBezTo>
                  <a:cubicBezTo>
                    <a:pt x="1" y="0"/>
                    <a:pt x="1" y="0"/>
                    <a:pt x="1" y="0"/>
                  </a:cubicBezTo>
                  <a:cubicBezTo>
                    <a:pt x="1" y="0"/>
                    <a:pt x="1" y="0"/>
                    <a:pt x="1" y="1"/>
                  </a:cubicBezTo>
                  <a:cubicBezTo>
                    <a:pt x="1" y="1"/>
                    <a:pt x="1" y="1"/>
                    <a:pt x="1" y="1"/>
                  </a:cubicBezTo>
                  <a:cubicBezTo>
                    <a:pt x="1" y="1"/>
                    <a:pt x="1" y="2"/>
                    <a:pt x="1" y="1"/>
                  </a:cubicBezTo>
                  <a:cubicBezTo>
                    <a:pt x="0" y="1"/>
                    <a:pt x="1"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7" name="Freeform 81"/>
            <p:cNvSpPr>
              <a:spLocks/>
            </p:cNvSpPr>
            <p:nvPr/>
          </p:nvSpPr>
          <p:spPr bwMode="auto">
            <a:xfrm>
              <a:off x="10191750" y="4773613"/>
              <a:ext cx="3175" cy="3175"/>
            </a:xfrm>
            <a:custGeom>
              <a:avLst/>
              <a:gdLst>
                <a:gd name="T0" fmla="*/ 0 w 2"/>
                <a:gd name="T1" fmla="*/ 1 h 2"/>
                <a:gd name="T2" fmla="*/ 1 w 2"/>
                <a:gd name="T3" fmla="*/ 1 h 2"/>
                <a:gd name="T4" fmla="*/ 1 w 2"/>
                <a:gd name="T5" fmla="*/ 1 h 2"/>
                <a:gd name="T6" fmla="*/ 2 w 2"/>
                <a:gd name="T7" fmla="*/ 1 h 2"/>
                <a:gd name="T8" fmla="*/ 2 w 2"/>
                <a:gd name="T9" fmla="*/ 2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1" y="1"/>
                  </a:cubicBezTo>
                  <a:cubicBezTo>
                    <a:pt x="1" y="1"/>
                    <a:pt x="1" y="0"/>
                    <a:pt x="1" y="1"/>
                  </a:cubicBezTo>
                  <a:cubicBezTo>
                    <a:pt x="2" y="1"/>
                    <a:pt x="2" y="0"/>
                    <a:pt x="2" y="1"/>
                  </a:cubicBezTo>
                  <a:cubicBezTo>
                    <a:pt x="2" y="1"/>
                    <a:pt x="2" y="1"/>
                    <a:pt x="2" y="2"/>
                  </a:cubicBezTo>
                  <a:cubicBezTo>
                    <a:pt x="1" y="2"/>
                    <a:pt x="1" y="2"/>
                    <a:pt x="1" y="2"/>
                  </a:cubicBezTo>
                  <a:cubicBezTo>
                    <a:pt x="1"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8" name="Freeform 82"/>
            <p:cNvSpPr>
              <a:spLocks/>
            </p:cNvSpPr>
            <p:nvPr/>
          </p:nvSpPr>
          <p:spPr bwMode="auto">
            <a:xfrm>
              <a:off x="10198100" y="4767263"/>
              <a:ext cx="3175" cy="3175"/>
            </a:xfrm>
            <a:custGeom>
              <a:avLst/>
              <a:gdLst>
                <a:gd name="T0" fmla="*/ 0 w 2"/>
                <a:gd name="T1" fmla="*/ 1 h 2"/>
                <a:gd name="T2" fmla="*/ 1 w 2"/>
                <a:gd name="T3" fmla="*/ 1 h 2"/>
                <a:gd name="T4" fmla="*/ 1 w 2"/>
                <a:gd name="T5" fmla="*/ 1 h 2"/>
                <a:gd name="T6" fmla="*/ 2 w 2"/>
                <a:gd name="T7" fmla="*/ 1 h 2"/>
                <a:gd name="T8" fmla="*/ 1 w 2"/>
                <a:gd name="T9" fmla="*/ 2 h 2"/>
                <a:gd name="T10" fmla="*/ 1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1" y="1"/>
                    <a:pt x="1" y="1"/>
                  </a:cubicBezTo>
                  <a:cubicBezTo>
                    <a:pt x="1" y="1"/>
                    <a:pt x="1" y="0"/>
                    <a:pt x="1" y="1"/>
                  </a:cubicBezTo>
                  <a:cubicBezTo>
                    <a:pt x="1" y="1"/>
                    <a:pt x="2" y="1"/>
                    <a:pt x="2" y="1"/>
                  </a:cubicBezTo>
                  <a:cubicBezTo>
                    <a:pt x="1" y="2"/>
                    <a:pt x="2" y="2"/>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9" name="Freeform 83"/>
            <p:cNvSpPr>
              <a:spLocks/>
            </p:cNvSpPr>
            <p:nvPr/>
          </p:nvSpPr>
          <p:spPr bwMode="auto">
            <a:xfrm>
              <a:off x="10267950" y="4646613"/>
              <a:ext cx="1588" cy="1588"/>
            </a:xfrm>
            <a:custGeom>
              <a:avLst/>
              <a:gdLst>
                <a:gd name="T0" fmla="*/ 0 w 1"/>
                <a:gd name="T1" fmla="*/ 1 h 1"/>
                <a:gd name="T2" fmla="*/ 0 w 1"/>
                <a:gd name="T3" fmla="*/ 0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1" y="0"/>
                    <a:pt x="1" y="0"/>
                    <a:pt x="1" y="0"/>
                  </a:cubicBezTo>
                  <a:cubicBezTo>
                    <a:pt x="1" y="0"/>
                    <a:pt x="1" y="0"/>
                    <a:pt x="1" y="1"/>
                  </a:cubicBezTo>
                  <a:cubicBezTo>
                    <a:pt x="1" y="1"/>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0" name="Freeform 84"/>
            <p:cNvSpPr>
              <a:spLocks/>
            </p:cNvSpPr>
            <p:nvPr/>
          </p:nvSpPr>
          <p:spPr bwMode="auto">
            <a:xfrm>
              <a:off x="10253663" y="4481513"/>
              <a:ext cx="0" cy="3175"/>
            </a:xfrm>
            <a:custGeom>
              <a:avLst/>
              <a:gdLst>
                <a:gd name="T0" fmla="*/ 0 w 1"/>
                <a:gd name="T1" fmla="*/ 1 h 2"/>
                <a:gd name="T2" fmla="*/ 0 w 1"/>
                <a:gd name="T3" fmla="*/ 1 h 2"/>
                <a:gd name="T4" fmla="*/ 1 w 1"/>
                <a:gd name="T5" fmla="*/ 0 h 2"/>
                <a:gd name="T6" fmla="*/ 1 w 1"/>
                <a:gd name="T7" fmla="*/ 1 h 2"/>
                <a:gd name="T8" fmla="*/ 1 w 1"/>
                <a:gd name="T9" fmla="*/ 2 h 2"/>
                <a:gd name="T10" fmla="*/ 0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1"/>
                    <a:pt x="0" y="1"/>
                    <a:pt x="0" y="1"/>
                  </a:cubicBezTo>
                  <a:cubicBezTo>
                    <a:pt x="0" y="0"/>
                    <a:pt x="0" y="0"/>
                    <a:pt x="1" y="0"/>
                  </a:cubicBezTo>
                  <a:cubicBezTo>
                    <a:pt x="1" y="0"/>
                    <a:pt x="1" y="0"/>
                    <a:pt x="1" y="1"/>
                  </a:cubicBezTo>
                  <a:cubicBezTo>
                    <a:pt x="1" y="2"/>
                    <a:pt x="1" y="2"/>
                    <a:pt x="1" y="2"/>
                  </a:cubicBezTo>
                  <a:cubicBezTo>
                    <a:pt x="1" y="2"/>
                    <a:pt x="1" y="2"/>
                    <a:pt x="0" y="2"/>
                  </a:cubicBezTo>
                  <a:cubicBezTo>
                    <a:pt x="0"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1" name="Freeform 85"/>
            <p:cNvSpPr>
              <a:spLocks/>
            </p:cNvSpPr>
            <p:nvPr/>
          </p:nvSpPr>
          <p:spPr bwMode="auto">
            <a:xfrm>
              <a:off x="10253663" y="4486276"/>
              <a:ext cx="1588" cy="1588"/>
            </a:xfrm>
            <a:custGeom>
              <a:avLst/>
              <a:gdLst>
                <a:gd name="T0" fmla="*/ 0 w 1"/>
                <a:gd name="T1" fmla="*/ 1 h 1"/>
                <a:gd name="T2" fmla="*/ 0 w 1"/>
                <a:gd name="T3" fmla="*/ 0 h 1"/>
                <a:gd name="T4" fmla="*/ 0 w 1"/>
                <a:gd name="T5" fmla="*/ 0 h 1"/>
                <a:gd name="T6" fmla="*/ 1 w 1"/>
                <a:gd name="T7" fmla="*/ 1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0"/>
                  </a:cubicBezTo>
                  <a:cubicBezTo>
                    <a:pt x="0" y="0"/>
                    <a:pt x="0" y="0"/>
                    <a:pt x="0" y="0"/>
                  </a:cubicBezTo>
                  <a:cubicBezTo>
                    <a:pt x="1" y="1"/>
                    <a:pt x="1" y="1"/>
                    <a:pt x="1" y="1"/>
                  </a:cubicBezTo>
                  <a:cubicBezTo>
                    <a:pt x="1" y="1"/>
                    <a:pt x="1" y="1"/>
                    <a:pt x="0"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2" name="Freeform 86"/>
            <p:cNvSpPr>
              <a:spLocks/>
            </p:cNvSpPr>
            <p:nvPr/>
          </p:nvSpPr>
          <p:spPr bwMode="auto">
            <a:xfrm>
              <a:off x="10253663" y="4473576"/>
              <a:ext cx="1588" cy="3175"/>
            </a:xfrm>
            <a:custGeom>
              <a:avLst/>
              <a:gdLst>
                <a:gd name="T0" fmla="*/ 0 w 2"/>
                <a:gd name="T1" fmla="*/ 2 h 3"/>
                <a:gd name="T2" fmla="*/ 0 w 2"/>
                <a:gd name="T3" fmla="*/ 1 h 3"/>
                <a:gd name="T4" fmla="*/ 0 w 2"/>
                <a:gd name="T5" fmla="*/ 0 h 3"/>
                <a:gd name="T6" fmla="*/ 1 w 2"/>
                <a:gd name="T7" fmla="*/ 0 h 3"/>
                <a:gd name="T8" fmla="*/ 1 w 2"/>
                <a:gd name="T9" fmla="*/ 1 h 3"/>
                <a:gd name="T10" fmla="*/ 1 w 2"/>
                <a:gd name="T11" fmla="*/ 2 h 3"/>
                <a:gd name="T12" fmla="*/ 1 w 2"/>
                <a:gd name="T13" fmla="*/ 3 h 3"/>
                <a:gd name="T14" fmla="*/ 1 w 2"/>
                <a:gd name="T15" fmla="*/ 3 h 3"/>
                <a:gd name="T16" fmla="*/ 0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2"/>
                  </a:moveTo>
                  <a:cubicBezTo>
                    <a:pt x="0" y="2"/>
                    <a:pt x="0" y="1"/>
                    <a:pt x="0" y="1"/>
                  </a:cubicBezTo>
                  <a:cubicBezTo>
                    <a:pt x="0" y="1"/>
                    <a:pt x="0" y="1"/>
                    <a:pt x="0" y="0"/>
                  </a:cubicBezTo>
                  <a:cubicBezTo>
                    <a:pt x="0" y="0"/>
                    <a:pt x="0" y="0"/>
                    <a:pt x="1" y="0"/>
                  </a:cubicBezTo>
                  <a:cubicBezTo>
                    <a:pt x="1" y="0"/>
                    <a:pt x="1" y="0"/>
                    <a:pt x="1" y="1"/>
                  </a:cubicBezTo>
                  <a:cubicBezTo>
                    <a:pt x="1" y="1"/>
                    <a:pt x="1" y="2"/>
                    <a:pt x="1" y="2"/>
                  </a:cubicBezTo>
                  <a:cubicBezTo>
                    <a:pt x="1" y="2"/>
                    <a:pt x="2" y="2"/>
                    <a:pt x="1" y="3"/>
                  </a:cubicBezTo>
                  <a:cubicBezTo>
                    <a:pt x="1" y="3"/>
                    <a:pt x="1" y="3"/>
                    <a:pt x="1" y="3"/>
                  </a:cubicBezTo>
                  <a:cubicBezTo>
                    <a:pt x="1" y="3"/>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3" name="Freeform 87"/>
            <p:cNvSpPr>
              <a:spLocks/>
            </p:cNvSpPr>
            <p:nvPr/>
          </p:nvSpPr>
          <p:spPr bwMode="auto">
            <a:xfrm>
              <a:off x="10252075" y="4457701"/>
              <a:ext cx="3175" cy="6350"/>
            </a:xfrm>
            <a:custGeom>
              <a:avLst/>
              <a:gdLst>
                <a:gd name="T0" fmla="*/ 0 w 3"/>
                <a:gd name="T1" fmla="*/ 1 h 4"/>
                <a:gd name="T2" fmla="*/ 0 w 3"/>
                <a:gd name="T3" fmla="*/ 0 h 4"/>
                <a:gd name="T4" fmla="*/ 1 w 3"/>
                <a:gd name="T5" fmla="*/ 0 h 4"/>
                <a:gd name="T6" fmla="*/ 1 w 3"/>
                <a:gd name="T7" fmla="*/ 0 h 4"/>
                <a:gd name="T8" fmla="*/ 2 w 3"/>
                <a:gd name="T9" fmla="*/ 1 h 4"/>
                <a:gd name="T10" fmla="*/ 2 w 3"/>
                <a:gd name="T11" fmla="*/ 1 h 4"/>
                <a:gd name="T12" fmla="*/ 2 w 3"/>
                <a:gd name="T13" fmla="*/ 3 h 4"/>
                <a:gd name="T14" fmla="*/ 2 w 3"/>
                <a:gd name="T15" fmla="*/ 4 h 4"/>
                <a:gd name="T16" fmla="*/ 1 w 3"/>
                <a:gd name="T17" fmla="*/ 4 h 4"/>
                <a:gd name="T18" fmla="*/ 1 w 3"/>
                <a:gd name="T19" fmla="*/ 3 h 4"/>
                <a:gd name="T20" fmla="*/ 1 w 3"/>
                <a:gd name="T21" fmla="*/ 2 h 4"/>
                <a:gd name="T22" fmla="*/ 1 w 3"/>
                <a:gd name="T23" fmla="*/ 2 h 4"/>
                <a:gd name="T24" fmla="*/ 0 w 3"/>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0" y="1"/>
                  </a:moveTo>
                  <a:cubicBezTo>
                    <a:pt x="0" y="0"/>
                    <a:pt x="0" y="0"/>
                    <a:pt x="0" y="0"/>
                  </a:cubicBezTo>
                  <a:cubicBezTo>
                    <a:pt x="0" y="0"/>
                    <a:pt x="1" y="0"/>
                    <a:pt x="1" y="0"/>
                  </a:cubicBezTo>
                  <a:cubicBezTo>
                    <a:pt x="1" y="0"/>
                    <a:pt x="1" y="0"/>
                    <a:pt x="1" y="0"/>
                  </a:cubicBezTo>
                  <a:cubicBezTo>
                    <a:pt x="2" y="1"/>
                    <a:pt x="2" y="1"/>
                    <a:pt x="2" y="1"/>
                  </a:cubicBezTo>
                  <a:cubicBezTo>
                    <a:pt x="2" y="1"/>
                    <a:pt x="2" y="1"/>
                    <a:pt x="2" y="1"/>
                  </a:cubicBezTo>
                  <a:cubicBezTo>
                    <a:pt x="3" y="2"/>
                    <a:pt x="2" y="2"/>
                    <a:pt x="2" y="3"/>
                  </a:cubicBezTo>
                  <a:cubicBezTo>
                    <a:pt x="2" y="3"/>
                    <a:pt x="3" y="3"/>
                    <a:pt x="2" y="4"/>
                  </a:cubicBezTo>
                  <a:cubicBezTo>
                    <a:pt x="2" y="4"/>
                    <a:pt x="1" y="4"/>
                    <a:pt x="1" y="4"/>
                  </a:cubicBezTo>
                  <a:cubicBezTo>
                    <a:pt x="1" y="4"/>
                    <a:pt x="0" y="3"/>
                    <a:pt x="1" y="3"/>
                  </a:cubicBezTo>
                  <a:cubicBezTo>
                    <a:pt x="1" y="3"/>
                    <a:pt x="1" y="2"/>
                    <a:pt x="1" y="2"/>
                  </a:cubicBezTo>
                  <a:cubicBezTo>
                    <a:pt x="1"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4" name="Freeform 88"/>
            <p:cNvSpPr>
              <a:spLocks/>
            </p:cNvSpPr>
            <p:nvPr/>
          </p:nvSpPr>
          <p:spPr bwMode="auto">
            <a:xfrm>
              <a:off x="10252075" y="4441826"/>
              <a:ext cx="1588" cy="3175"/>
            </a:xfrm>
            <a:custGeom>
              <a:avLst/>
              <a:gdLst>
                <a:gd name="T0" fmla="*/ 1 w 1"/>
                <a:gd name="T1" fmla="*/ 1 h 2"/>
                <a:gd name="T2" fmla="*/ 0 w 1"/>
                <a:gd name="T3" fmla="*/ 1 h 2"/>
                <a:gd name="T4" fmla="*/ 1 w 1"/>
                <a:gd name="T5" fmla="*/ 0 h 2"/>
                <a:gd name="T6" fmla="*/ 1 w 1"/>
                <a:gd name="T7" fmla="*/ 1 h 2"/>
                <a:gd name="T8" fmla="*/ 1 w 1"/>
                <a:gd name="T9" fmla="*/ 1 h 2"/>
                <a:gd name="T10" fmla="*/ 1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0" y="1"/>
                    <a:pt x="0" y="1"/>
                    <a:pt x="0" y="1"/>
                  </a:cubicBezTo>
                  <a:cubicBezTo>
                    <a:pt x="0" y="1"/>
                    <a:pt x="0" y="0"/>
                    <a:pt x="1" y="0"/>
                  </a:cubicBezTo>
                  <a:cubicBezTo>
                    <a:pt x="1" y="1"/>
                    <a:pt x="0" y="0"/>
                    <a:pt x="1" y="1"/>
                  </a:cubicBezTo>
                  <a:cubicBezTo>
                    <a:pt x="1" y="1"/>
                    <a:pt x="1" y="1"/>
                    <a:pt x="1" y="1"/>
                  </a:cubicBezTo>
                  <a:cubicBezTo>
                    <a:pt x="1"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5" name="Freeform 89"/>
            <p:cNvSpPr>
              <a:spLocks/>
            </p:cNvSpPr>
            <p:nvPr/>
          </p:nvSpPr>
          <p:spPr bwMode="auto">
            <a:xfrm>
              <a:off x="10250488" y="4418013"/>
              <a:ext cx="6350" cy="6350"/>
            </a:xfrm>
            <a:custGeom>
              <a:avLst/>
              <a:gdLst>
                <a:gd name="T0" fmla="*/ 2 w 5"/>
                <a:gd name="T1" fmla="*/ 4 h 4"/>
                <a:gd name="T2" fmla="*/ 2 w 5"/>
                <a:gd name="T3" fmla="*/ 3 h 4"/>
                <a:gd name="T4" fmla="*/ 3 w 5"/>
                <a:gd name="T5" fmla="*/ 3 h 4"/>
                <a:gd name="T6" fmla="*/ 3 w 5"/>
                <a:gd name="T7" fmla="*/ 3 h 4"/>
                <a:gd name="T8" fmla="*/ 3 w 5"/>
                <a:gd name="T9" fmla="*/ 2 h 4"/>
                <a:gd name="T10" fmla="*/ 3 w 5"/>
                <a:gd name="T11" fmla="*/ 2 h 4"/>
                <a:gd name="T12" fmla="*/ 2 w 5"/>
                <a:gd name="T13" fmla="*/ 2 h 4"/>
                <a:gd name="T14" fmla="*/ 1 w 5"/>
                <a:gd name="T15" fmla="*/ 1 h 4"/>
                <a:gd name="T16" fmla="*/ 0 w 5"/>
                <a:gd name="T17" fmla="*/ 1 h 4"/>
                <a:gd name="T18" fmla="*/ 1 w 5"/>
                <a:gd name="T19" fmla="*/ 0 h 4"/>
                <a:gd name="T20" fmla="*/ 1 w 5"/>
                <a:gd name="T21" fmla="*/ 0 h 4"/>
                <a:gd name="T22" fmla="*/ 2 w 5"/>
                <a:gd name="T23" fmla="*/ 1 h 4"/>
                <a:gd name="T24" fmla="*/ 2 w 5"/>
                <a:gd name="T25" fmla="*/ 1 h 4"/>
                <a:gd name="T26" fmla="*/ 4 w 5"/>
                <a:gd name="T27" fmla="*/ 2 h 4"/>
                <a:gd name="T28" fmla="*/ 4 w 5"/>
                <a:gd name="T29" fmla="*/ 1 h 4"/>
                <a:gd name="T30" fmla="*/ 4 w 5"/>
                <a:gd name="T31" fmla="*/ 1 h 4"/>
                <a:gd name="T32" fmla="*/ 3 w 5"/>
                <a:gd name="T33" fmla="*/ 0 h 4"/>
                <a:gd name="T34" fmla="*/ 2 w 5"/>
                <a:gd name="T35" fmla="*/ 0 h 4"/>
                <a:gd name="T36" fmla="*/ 3 w 5"/>
                <a:gd name="T37" fmla="*/ 0 h 4"/>
                <a:gd name="T38" fmla="*/ 5 w 5"/>
                <a:gd name="T39" fmla="*/ 0 h 4"/>
                <a:gd name="T40" fmla="*/ 5 w 5"/>
                <a:gd name="T41" fmla="*/ 1 h 4"/>
                <a:gd name="T42" fmla="*/ 5 w 5"/>
                <a:gd name="T43" fmla="*/ 2 h 4"/>
                <a:gd name="T44" fmla="*/ 5 w 5"/>
                <a:gd name="T45" fmla="*/ 3 h 4"/>
                <a:gd name="T46" fmla="*/ 5 w 5"/>
                <a:gd name="T47" fmla="*/ 4 h 4"/>
                <a:gd name="T48" fmla="*/ 4 w 5"/>
                <a:gd name="T49" fmla="*/ 4 h 4"/>
                <a:gd name="T50" fmla="*/ 3 w 5"/>
                <a:gd name="T51" fmla="*/ 4 h 4"/>
                <a:gd name="T52" fmla="*/ 2 w 5"/>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4">
                  <a:moveTo>
                    <a:pt x="2" y="4"/>
                  </a:moveTo>
                  <a:cubicBezTo>
                    <a:pt x="2" y="3"/>
                    <a:pt x="2" y="3"/>
                    <a:pt x="2" y="3"/>
                  </a:cubicBezTo>
                  <a:cubicBezTo>
                    <a:pt x="3" y="3"/>
                    <a:pt x="3" y="3"/>
                    <a:pt x="3" y="3"/>
                  </a:cubicBezTo>
                  <a:cubicBezTo>
                    <a:pt x="3" y="3"/>
                    <a:pt x="3" y="3"/>
                    <a:pt x="3" y="3"/>
                  </a:cubicBezTo>
                  <a:cubicBezTo>
                    <a:pt x="4" y="3"/>
                    <a:pt x="4" y="2"/>
                    <a:pt x="3" y="2"/>
                  </a:cubicBezTo>
                  <a:cubicBezTo>
                    <a:pt x="3" y="2"/>
                    <a:pt x="3" y="2"/>
                    <a:pt x="3" y="2"/>
                  </a:cubicBezTo>
                  <a:cubicBezTo>
                    <a:pt x="2" y="2"/>
                    <a:pt x="2" y="2"/>
                    <a:pt x="2" y="2"/>
                  </a:cubicBezTo>
                  <a:cubicBezTo>
                    <a:pt x="1" y="2"/>
                    <a:pt x="1" y="1"/>
                    <a:pt x="1" y="1"/>
                  </a:cubicBezTo>
                  <a:cubicBezTo>
                    <a:pt x="1" y="1"/>
                    <a:pt x="1" y="1"/>
                    <a:pt x="0" y="1"/>
                  </a:cubicBezTo>
                  <a:cubicBezTo>
                    <a:pt x="0" y="0"/>
                    <a:pt x="1" y="0"/>
                    <a:pt x="1" y="0"/>
                  </a:cubicBezTo>
                  <a:cubicBezTo>
                    <a:pt x="1" y="0"/>
                    <a:pt x="1" y="0"/>
                    <a:pt x="1" y="0"/>
                  </a:cubicBezTo>
                  <a:cubicBezTo>
                    <a:pt x="2" y="1"/>
                    <a:pt x="2" y="1"/>
                    <a:pt x="2" y="1"/>
                  </a:cubicBezTo>
                  <a:cubicBezTo>
                    <a:pt x="2" y="1"/>
                    <a:pt x="1" y="1"/>
                    <a:pt x="2" y="1"/>
                  </a:cubicBezTo>
                  <a:cubicBezTo>
                    <a:pt x="3" y="1"/>
                    <a:pt x="3" y="2"/>
                    <a:pt x="4" y="2"/>
                  </a:cubicBezTo>
                  <a:cubicBezTo>
                    <a:pt x="4" y="2"/>
                    <a:pt x="4" y="2"/>
                    <a:pt x="4" y="1"/>
                  </a:cubicBezTo>
                  <a:cubicBezTo>
                    <a:pt x="4" y="1"/>
                    <a:pt x="4" y="1"/>
                    <a:pt x="4" y="1"/>
                  </a:cubicBezTo>
                  <a:cubicBezTo>
                    <a:pt x="4" y="0"/>
                    <a:pt x="4" y="0"/>
                    <a:pt x="3" y="0"/>
                  </a:cubicBezTo>
                  <a:cubicBezTo>
                    <a:pt x="3" y="0"/>
                    <a:pt x="2" y="0"/>
                    <a:pt x="2" y="0"/>
                  </a:cubicBezTo>
                  <a:cubicBezTo>
                    <a:pt x="2" y="0"/>
                    <a:pt x="3" y="0"/>
                    <a:pt x="3" y="0"/>
                  </a:cubicBezTo>
                  <a:cubicBezTo>
                    <a:pt x="4" y="0"/>
                    <a:pt x="5" y="0"/>
                    <a:pt x="5" y="0"/>
                  </a:cubicBezTo>
                  <a:cubicBezTo>
                    <a:pt x="5" y="0"/>
                    <a:pt x="5" y="0"/>
                    <a:pt x="5" y="1"/>
                  </a:cubicBezTo>
                  <a:cubicBezTo>
                    <a:pt x="5" y="1"/>
                    <a:pt x="5" y="1"/>
                    <a:pt x="5" y="2"/>
                  </a:cubicBezTo>
                  <a:cubicBezTo>
                    <a:pt x="5" y="2"/>
                    <a:pt x="5" y="3"/>
                    <a:pt x="5" y="3"/>
                  </a:cubicBezTo>
                  <a:cubicBezTo>
                    <a:pt x="5" y="3"/>
                    <a:pt x="5" y="3"/>
                    <a:pt x="5" y="4"/>
                  </a:cubicBezTo>
                  <a:cubicBezTo>
                    <a:pt x="4" y="4"/>
                    <a:pt x="4" y="4"/>
                    <a:pt x="4" y="4"/>
                  </a:cubicBezTo>
                  <a:cubicBezTo>
                    <a:pt x="3" y="4"/>
                    <a:pt x="3" y="4"/>
                    <a:pt x="3" y="4"/>
                  </a:cubicBezTo>
                  <a:cubicBezTo>
                    <a:pt x="3" y="4"/>
                    <a:pt x="2" y="4"/>
                    <a:pt x="2"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6" name="Freeform 90"/>
            <p:cNvSpPr>
              <a:spLocks/>
            </p:cNvSpPr>
            <p:nvPr/>
          </p:nvSpPr>
          <p:spPr bwMode="auto">
            <a:xfrm>
              <a:off x="10250488" y="4413251"/>
              <a:ext cx="3175" cy="1588"/>
            </a:xfrm>
            <a:custGeom>
              <a:avLst/>
              <a:gdLst>
                <a:gd name="T0" fmla="*/ 1 w 3"/>
                <a:gd name="T1" fmla="*/ 1 h 1"/>
                <a:gd name="T2" fmla="*/ 0 w 3"/>
                <a:gd name="T3" fmla="*/ 1 h 1"/>
                <a:gd name="T4" fmla="*/ 0 w 3"/>
                <a:gd name="T5" fmla="*/ 0 h 1"/>
                <a:gd name="T6" fmla="*/ 1 w 3"/>
                <a:gd name="T7" fmla="*/ 0 h 1"/>
                <a:gd name="T8" fmla="*/ 2 w 3"/>
                <a:gd name="T9" fmla="*/ 0 h 1"/>
                <a:gd name="T10" fmla="*/ 3 w 3"/>
                <a:gd name="T11" fmla="*/ 0 h 1"/>
                <a:gd name="T12" fmla="*/ 3 w 3"/>
                <a:gd name="T13" fmla="*/ 1 h 1"/>
                <a:gd name="T14" fmla="*/ 2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cubicBezTo>
                    <a:pt x="1" y="1"/>
                    <a:pt x="0" y="1"/>
                    <a:pt x="0" y="1"/>
                  </a:cubicBezTo>
                  <a:cubicBezTo>
                    <a:pt x="0" y="1"/>
                    <a:pt x="0" y="1"/>
                    <a:pt x="0" y="0"/>
                  </a:cubicBezTo>
                  <a:cubicBezTo>
                    <a:pt x="1" y="0"/>
                    <a:pt x="0" y="0"/>
                    <a:pt x="1" y="0"/>
                  </a:cubicBezTo>
                  <a:cubicBezTo>
                    <a:pt x="2" y="0"/>
                    <a:pt x="1" y="0"/>
                    <a:pt x="2" y="0"/>
                  </a:cubicBezTo>
                  <a:cubicBezTo>
                    <a:pt x="2" y="0"/>
                    <a:pt x="2" y="0"/>
                    <a:pt x="3" y="0"/>
                  </a:cubicBezTo>
                  <a:cubicBezTo>
                    <a:pt x="3" y="0"/>
                    <a:pt x="3" y="0"/>
                    <a:pt x="3" y="1"/>
                  </a:cubicBezTo>
                  <a:cubicBezTo>
                    <a:pt x="2" y="1"/>
                    <a:pt x="2" y="1"/>
                    <a:pt x="2" y="1"/>
                  </a:cubicBezTo>
                  <a:cubicBezTo>
                    <a:pt x="2"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7" name="Freeform 91"/>
            <p:cNvSpPr>
              <a:spLocks/>
            </p:cNvSpPr>
            <p:nvPr/>
          </p:nvSpPr>
          <p:spPr bwMode="auto">
            <a:xfrm>
              <a:off x="10253663" y="4406901"/>
              <a:ext cx="4763" cy="4763"/>
            </a:xfrm>
            <a:custGeom>
              <a:avLst/>
              <a:gdLst>
                <a:gd name="T0" fmla="*/ 0 w 3"/>
                <a:gd name="T1" fmla="*/ 3 h 3"/>
                <a:gd name="T2" fmla="*/ 0 w 3"/>
                <a:gd name="T3" fmla="*/ 2 h 3"/>
                <a:gd name="T4" fmla="*/ 1 w 3"/>
                <a:gd name="T5" fmla="*/ 1 h 3"/>
                <a:gd name="T6" fmla="*/ 2 w 3"/>
                <a:gd name="T7" fmla="*/ 1 h 3"/>
                <a:gd name="T8" fmla="*/ 2 w 3"/>
                <a:gd name="T9" fmla="*/ 1 h 3"/>
                <a:gd name="T10" fmla="*/ 1 w 3"/>
                <a:gd name="T11" fmla="*/ 0 h 3"/>
                <a:gd name="T12" fmla="*/ 1 w 3"/>
                <a:gd name="T13" fmla="*/ 0 h 3"/>
                <a:gd name="T14" fmla="*/ 2 w 3"/>
                <a:gd name="T15" fmla="*/ 0 h 3"/>
                <a:gd name="T16" fmla="*/ 2 w 3"/>
                <a:gd name="T17" fmla="*/ 0 h 3"/>
                <a:gd name="T18" fmla="*/ 3 w 3"/>
                <a:gd name="T19" fmla="*/ 0 h 3"/>
                <a:gd name="T20" fmla="*/ 2 w 3"/>
                <a:gd name="T21" fmla="*/ 1 h 3"/>
                <a:gd name="T22" fmla="*/ 2 w 3"/>
                <a:gd name="T23" fmla="*/ 2 h 3"/>
                <a:gd name="T24" fmla="*/ 1 w 3"/>
                <a:gd name="T25" fmla="*/ 3 h 3"/>
                <a:gd name="T26" fmla="*/ 1 w 3"/>
                <a:gd name="T27" fmla="*/ 3 h 3"/>
                <a:gd name="T28" fmla="*/ 0 w 3"/>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3"/>
                  </a:moveTo>
                  <a:cubicBezTo>
                    <a:pt x="0" y="2"/>
                    <a:pt x="0" y="2"/>
                    <a:pt x="0" y="2"/>
                  </a:cubicBezTo>
                  <a:cubicBezTo>
                    <a:pt x="0" y="2"/>
                    <a:pt x="0" y="2"/>
                    <a:pt x="1" y="1"/>
                  </a:cubicBezTo>
                  <a:cubicBezTo>
                    <a:pt x="1" y="1"/>
                    <a:pt x="1" y="1"/>
                    <a:pt x="2" y="1"/>
                  </a:cubicBezTo>
                  <a:cubicBezTo>
                    <a:pt x="2" y="1"/>
                    <a:pt x="2" y="1"/>
                    <a:pt x="2" y="1"/>
                  </a:cubicBezTo>
                  <a:cubicBezTo>
                    <a:pt x="2" y="0"/>
                    <a:pt x="1" y="0"/>
                    <a:pt x="1" y="0"/>
                  </a:cubicBezTo>
                  <a:cubicBezTo>
                    <a:pt x="1" y="0"/>
                    <a:pt x="1" y="0"/>
                    <a:pt x="1" y="0"/>
                  </a:cubicBezTo>
                  <a:cubicBezTo>
                    <a:pt x="1" y="0"/>
                    <a:pt x="1" y="0"/>
                    <a:pt x="2" y="0"/>
                  </a:cubicBezTo>
                  <a:cubicBezTo>
                    <a:pt x="2" y="0"/>
                    <a:pt x="2" y="0"/>
                    <a:pt x="2" y="0"/>
                  </a:cubicBezTo>
                  <a:cubicBezTo>
                    <a:pt x="2" y="0"/>
                    <a:pt x="3" y="0"/>
                    <a:pt x="3" y="0"/>
                  </a:cubicBezTo>
                  <a:cubicBezTo>
                    <a:pt x="2" y="1"/>
                    <a:pt x="2" y="1"/>
                    <a:pt x="2" y="1"/>
                  </a:cubicBezTo>
                  <a:cubicBezTo>
                    <a:pt x="2" y="2"/>
                    <a:pt x="2" y="2"/>
                    <a:pt x="2" y="2"/>
                  </a:cubicBezTo>
                  <a:cubicBezTo>
                    <a:pt x="2" y="2"/>
                    <a:pt x="1" y="2"/>
                    <a:pt x="1" y="3"/>
                  </a:cubicBezTo>
                  <a:cubicBezTo>
                    <a:pt x="1" y="3"/>
                    <a:pt x="2" y="3"/>
                    <a:pt x="1" y="3"/>
                  </a:cubicBezTo>
                  <a:cubicBezTo>
                    <a:pt x="0"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8" name="Freeform 92"/>
            <p:cNvSpPr>
              <a:spLocks/>
            </p:cNvSpPr>
            <p:nvPr/>
          </p:nvSpPr>
          <p:spPr bwMode="auto">
            <a:xfrm>
              <a:off x="10255250" y="4392613"/>
              <a:ext cx="4763" cy="3175"/>
            </a:xfrm>
            <a:custGeom>
              <a:avLst/>
              <a:gdLst>
                <a:gd name="T0" fmla="*/ 0 w 3"/>
                <a:gd name="T1" fmla="*/ 2 h 2"/>
                <a:gd name="T2" fmla="*/ 0 w 3"/>
                <a:gd name="T3" fmla="*/ 1 h 2"/>
                <a:gd name="T4" fmla="*/ 0 w 3"/>
                <a:gd name="T5" fmla="*/ 0 h 2"/>
                <a:gd name="T6" fmla="*/ 1 w 3"/>
                <a:gd name="T7" fmla="*/ 0 h 2"/>
                <a:gd name="T8" fmla="*/ 2 w 3"/>
                <a:gd name="T9" fmla="*/ 0 h 2"/>
                <a:gd name="T10" fmla="*/ 3 w 3"/>
                <a:gd name="T11" fmla="*/ 0 h 2"/>
                <a:gd name="T12" fmla="*/ 3 w 3"/>
                <a:gd name="T13" fmla="*/ 1 h 2"/>
                <a:gd name="T14" fmla="*/ 2 w 3"/>
                <a:gd name="T15" fmla="*/ 1 h 2"/>
                <a:gd name="T16" fmla="*/ 1 w 3"/>
                <a:gd name="T17" fmla="*/ 2 h 2"/>
                <a:gd name="T18" fmla="*/ 0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0" y="2"/>
                  </a:moveTo>
                  <a:cubicBezTo>
                    <a:pt x="0" y="1"/>
                    <a:pt x="0" y="1"/>
                    <a:pt x="0" y="1"/>
                  </a:cubicBezTo>
                  <a:cubicBezTo>
                    <a:pt x="0" y="0"/>
                    <a:pt x="0" y="0"/>
                    <a:pt x="0" y="0"/>
                  </a:cubicBezTo>
                  <a:cubicBezTo>
                    <a:pt x="0" y="0"/>
                    <a:pt x="1" y="0"/>
                    <a:pt x="1" y="0"/>
                  </a:cubicBezTo>
                  <a:cubicBezTo>
                    <a:pt x="1" y="0"/>
                    <a:pt x="1" y="1"/>
                    <a:pt x="2" y="0"/>
                  </a:cubicBezTo>
                  <a:cubicBezTo>
                    <a:pt x="2" y="0"/>
                    <a:pt x="2" y="0"/>
                    <a:pt x="3" y="0"/>
                  </a:cubicBezTo>
                  <a:cubicBezTo>
                    <a:pt x="3" y="0"/>
                    <a:pt x="3" y="0"/>
                    <a:pt x="3" y="1"/>
                  </a:cubicBezTo>
                  <a:cubicBezTo>
                    <a:pt x="3" y="1"/>
                    <a:pt x="3" y="1"/>
                    <a:pt x="2" y="1"/>
                  </a:cubicBezTo>
                  <a:cubicBezTo>
                    <a:pt x="1" y="2"/>
                    <a:pt x="1" y="2"/>
                    <a:pt x="1"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9" name="Freeform 93"/>
            <p:cNvSpPr>
              <a:spLocks/>
            </p:cNvSpPr>
            <p:nvPr/>
          </p:nvSpPr>
          <p:spPr bwMode="auto">
            <a:xfrm>
              <a:off x="10253663" y="4387851"/>
              <a:ext cx="3175" cy="1588"/>
            </a:xfrm>
            <a:custGeom>
              <a:avLst/>
              <a:gdLst>
                <a:gd name="T0" fmla="*/ 1 w 3"/>
                <a:gd name="T1" fmla="*/ 1 h 1"/>
                <a:gd name="T2" fmla="*/ 0 w 3"/>
                <a:gd name="T3" fmla="*/ 0 h 1"/>
                <a:gd name="T4" fmla="*/ 0 w 3"/>
                <a:gd name="T5" fmla="*/ 0 h 1"/>
                <a:gd name="T6" fmla="*/ 0 w 3"/>
                <a:gd name="T7" fmla="*/ 0 h 1"/>
                <a:gd name="T8" fmla="*/ 1 w 3"/>
                <a:gd name="T9" fmla="*/ 0 h 1"/>
                <a:gd name="T10" fmla="*/ 2 w 3"/>
                <a:gd name="T11" fmla="*/ 0 h 1"/>
                <a:gd name="T12" fmla="*/ 3 w 3"/>
                <a:gd name="T13" fmla="*/ 0 h 1"/>
                <a:gd name="T14" fmla="*/ 3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cubicBezTo>
                    <a:pt x="1" y="1"/>
                    <a:pt x="1" y="1"/>
                    <a:pt x="0" y="0"/>
                  </a:cubicBezTo>
                  <a:cubicBezTo>
                    <a:pt x="0" y="0"/>
                    <a:pt x="0" y="0"/>
                    <a:pt x="0" y="0"/>
                  </a:cubicBezTo>
                  <a:cubicBezTo>
                    <a:pt x="0" y="0"/>
                    <a:pt x="0" y="0"/>
                    <a:pt x="0" y="0"/>
                  </a:cubicBezTo>
                  <a:cubicBezTo>
                    <a:pt x="1" y="0"/>
                    <a:pt x="1" y="0"/>
                    <a:pt x="1" y="0"/>
                  </a:cubicBezTo>
                  <a:cubicBezTo>
                    <a:pt x="1" y="0"/>
                    <a:pt x="1" y="1"/>
                    <a:pt x="2" y="0"/>
                  </a:cubicBezTo>
                  <a:cubicBezTo>
                    <a:pt x="2" y="0"/>
                    <a:pt x="3" y="0"/>
                    <a:pt x="3" y="0"/>
                  </a:cubicBezTo>
                  <a:cubicBezTo>
                    <a:pt x="3" y="0"/>
                    <a:pt x="3" y="1"/>
                    <a:pt x="3" y="1"/>
                  </a:cubicBezTo>
                  <a:cubicBezTo>
                    <a:pt x="2" y="1"/>
                    <a:pt x="2"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94"/>
            <p:cNvSpPr>
              <a:spLocks/>
            </p:cNvSpPr>
            <p:nvPr/>
          </p:nvSpPr>
          <p:spPr bwMode="auto">
            <a:xfrm>
              <a:off x="10256838" y="4384676"/>
              <a:ext cx="4763" cy="3175"/>
            </a:xfrm>
            <a:custGeom>
              <a:avLst/>
              <a:gdLst>
                <a:gd name="T0" fmla="*/ 0 w 3"/>
                <a:gd name="T1" fmla="*/ 1 h 2"/>
                <a:gd name="T2" fmla="*/ 1 w 3"/>
                <a:gd name="T3" fmla="*/ 0 h 2"/>
                <a:gd name="T4" fmla="*/ 1 w 3"/>
                <a:gd name="T5" fmla="*/ 0 h 2"/>
                <a:gd name="T6" fmla="*/ 2 w 3"/>
                <a:gd name="T7" fmla="*/ 0 h 2"/>
                <a:gd name="T8" fmla="*/ 2 w 3"/>
                <a:gd name="T9" fmla="*/ 1 h 2"/>
                <a:gd name="T10" fmla="*/ 2 w 3"/>
                <a:gd name="T11" fmla="*/ 1 h 2"/>
                <a:gd name="T12" fmla="*/ 2 w 3"/>
                <a:gd name="T13" fmla="*/ 2 h 2"/>
                <a:gd name="T14" fmla="*/ 1 w 3"/>
                <a:gd name="T15" fmla="*/ 2 h 2"/>
                <a:gd name="T16" fmla="*/ 0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1"/>
                  </a:moveTo>
                  <a:cubicBezTo>
                    <a:pt x="1" y="1"/>
                    <a:pt x="1" y="0"/>
                    <a:pt x="1" y="0"/>
                  </a:cubicBezTo>
                  <a:cubicBezTo>
                    <a:pt x="1" y="0"/>
                    <a:pt x="1" y="0"/>
                    <a:pt x="1" y="0"/>
                  </a:cubicBezTo>
                  <a:cubicBezTo>
                    <a:pt x="1" y="0"/>
                    <a:pt x="2" y="0"/>
                    <a:pt x="2" y="0"/>
                  </a:cubicBezTo>
                  <a:cubicBezTo>
                    <a:pt x="2" y="0"/>
                    <a:pt x="3" y="0"/>
                    <a:pt x="2" y="1"/>
                  </a:cubicBezTo>
                  <a:cubicBezTo>
                    <a:pt x="2" y="1"/>
                    <a:pt x="3" y="1"/>
                    <a:pt x="2" y="1"/>
                  </a:cubicBezTo>
                  <a:cubicBezTo>
                    <a:pt x="2" y="2"/>
                    <a:pt x="2" y="2"/>
                    <a:pt x="2" y="2"/>
                  </a:cubicBezTo>
                  <a:cubicBezTo>
                    <a:pt x="1" y="2"/>
                    <a:pt x="1" y="1"/>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95"/>
            <p:cNvSpPr>
              <a:spLocks/>
            </p:cNvSpPr>
            <p:nvPr/>
          </p:nvSpPr>
          <p:spPr bwMode="auto">
            <a:xfrm>
              <a:off x="10253663" y="4373563"/>
              <a:ext cx="9525" cy="3175"/>
            </a:xfrm>
            <a:custGeom>
              <a:avLst/>
              <a:gdLst>
                <a:gd name="T0" fmla="*/ 0 w 6"/>
                <a:gd name="T1" fmla="*/ 3 h 3"/>
                <a:gd name="T2" fmla="*/ 0 w 6"/>
                <a:gd name="T3" fmla="*/ 3 h 3"/>
                <a:gd name="T4" fmla="*/ 0 w 6"/>
                <a:gd name="T5" fmla="*/ 2 h 3"/>
                <a:gd name="T6" fmla="*/ 1 w 6"/>
                <a:gd name="T7" fmla="*/ 2 h 3"/>
                <a:gd name="T8" fmla="*/ 2 w 6"/>
                <a:gd name="T9" fmla="*/ 2 h 3"/>
                <a:gd name="T10" fmla="*/ 3 w 6"/>
                <a:gd name="T11" fmla="*/ 2 h 3"/>
                <a:gd name="T12" fmla="*/ 4 w 6"/>
                <a:gd name="T13" fmla="*/ 1 h 3"/>
                <a:gd name="T14" fmla="*/ 5 w 6"/>
                <a:gd name="T15" fmla="*/ 1 h 3"/>
                <a:gd name="T16" fmla="*/ 6 w 6"/>
                <a:gd name="T17" fmla="*/ 0 h 3"/>
                <a:gd name="T18" fmla="*/ 6 w 6"/>
                <a:gd name="T19" fmla="*/ 1 h 3"/>
                <a:gd name="T20" fmla="*/ 5 w 6"/>
                <a:gd name="T21" fmla="*/ 2 h 3"/>
                <a:gd name="T22" fmla="*/ 4 w 6"/>
                <a:gd name="T23" fmla="*/ 2 h 3"/>
                <a:gd name="T24" fmla="*/ 3 w 6"/>
                <a:gd name="T25" fmla="*/ 3 h 3"/>
                <a:gd name="T26" fmla="*/ 2 w 6"/>
                <a:gd name="T27" fmla="*/ 3 h 3"/>
                <a:gd name="T28" fmla="*/ 2 w 6"/>
                <a:gd name="T29" fmla="*/ 3 h 3"/>
                <a:gd name="T30" fmla="*/ 0 w 6"/>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3">
                  <a:moveTo>
                    <a:pt x="0" y="3"/>
                  </a:moveTo>
                  <a:cubicBezTo>
                    <a:pt x="0" y="3"/>
                    <a:pt x="0" y="3"/>
                    <a:pt x="0" y="3"/>
                  </a:cubicBezTo>
                  <a:cubicBezTo>
                    <a:pt x="0" y="3"/>
                    <a:pt x="0" y="2"/>
                    <a:pt x="0" y="2"/>
                  </a:cubicBezTo>
                  <a:cubicBezTo>
                    <a:pt x="1" y="2"/>
                    <a:pt x="0" y="2"/>
                    <a:pt x="1" y="2"/>
                  </a:cubicBezTo>
                  <a:cubicBezTo>
                    <a:pt x="2" y="2"/>
                    <a:pt x="1" y="3"/>
                    <a:pt x="2" y="2"/>
                  </a:cubicBezTo>
                  <a:cubicBezTo>
                    <a:pt x="3" y="2"/>
                    <a:pt x="3" y="2"/>
                    <a:pt x="3" y="2"/>
                  </a:cubicBezTo>
                  <a:cubicBezTo>
                    <a:pt x="3" y="1"/>
                    <a:pt x="4" y="1"/>
                    <a:pt x="4" y="1"/>
                  </a:cubicBezTo>
                  <a:cubicBezTo>
                    <a:pt x="4" y="1"/>
                    <a:pt x="4" y="1"/>
                    <a:pt x="5" y="1"/>
                  </a:cubicBezTo>
                  <a:cubicBezTo>
                    <a:pt x="5" y="1"/>
                    <a:pt x="6" y="0"/>
                    <a:pt x="6" y="0"/>
                  </a:cubicBezTo>
                  <a:cubicBezTo>
                    <a:pt x="6" y="0"/>
                    <a:pt x="6" y="1"/>
                    <a:pt x="6" y="1"/>
                  </a:cubicBezTo>
                  <a:cubicBezTo>
                    <a:pt x="6" y="1"/>
                    <a:pt x="5" y="2"/>
                    <a:pt x="5" y="2"/>
                  </a:cubicBezTo>
                  <a:cubicBezTo>
                    <a:pt x="5" y="2"/>
                    <a:pt x="5" y="2"/>
                    <a:pt x="4" y="2"/>
                  </a:cubicBezTo>
                  <a:cubicBezTo>
                    <a:pt x="4" y="2"/>
                    <a:pt x="3" y="3"/>
                    <a:pt x="3" y="3"/>
                  </a:cubicBezTo>
                  <a:cubicBezTo>
                    <a:pt x="3" y="3"/>
                    <a:pt x="3" y="3"/>
                    <a:pt x="2" y="3"/>
                  </a:cubicBezTo>
                  <a:cubicBezTo>
                    <a:pt x="2" y="3"/>
                    <a:pt x="2" y="3"/>
                    <a:pt x="2" y="3"/>
                  </a:cubicBezTo>
                  <a:cubicBezTo>
                    <a:pt x="1"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Freeform 96"/>
            <p:cNvSpPr>
              <a:spLocks/>
            </p:cNvSpPr>
            <p:nvPr/>
          </p:nvSpPr>
          <p:spPr bwMode="auto">
            <a:xfrm>
              <a:off x="10255250" y="4362451"/>
              <a:ext cx="4763" cy="3175"/>
            </a:xfrm>
            <a:custGeom>
              <a:avLst/>
              <a:gdLst>
                <a:gd name="T0" fmla="*/ 1 w 3"/>
                <a:gd name="T1" fmla="*/ 2 h 3"/>
                <a:gd name="T2" fmla="*/ 1 w 3"/>
                <a:gd name="T3" fmla="*/ 1 h 3"/>
                <a:gd name="T4" fmla="*/ 2 w 3"/>
                <a:gd name="T5" fmla="*/ 1 h 3"/>
                <a:gd name="T6" fmla="*/ 1 w 3"/>
                <a:gd name="T7" fmla="*/ 0 h 3"/>
                <a:gd name="T8" fmla="*/ 2 w 3"/>
                <a:gd name="T9" fmla="*/ 1 h 3"/>
                <a:gd name="T10" fmla="*/ 3 w 3"/>
                <a:gd name="T11" fmla="*/ 1 h 3"/>
                <a:gd name="T12" fmla="*/ 3 w 3"/>
                <a:gd name="T13" fmla="*/ 2 h 3"/>
                <a:gd name="T14" fmla="*/ 2 w 3"/>
                <a:gd name="T15" fmla="*/ 2 h 3"/>
                <a:gd name="T16" fmla="*/ 2 w 3"/>
                <a:gd name="T17" fmla="*/ 3 h 3"/>
                <a:gd name="T18" fmla="*/ 1 w 3"/>
                <a:gd name="T19" fmla="*/ 3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1"/>
                    <a:pt x="1" y="1"/>
                  </a:cubicBezTo>
                  <a:cubicBezTo>
                    <a:pt x="1" y="1"/>
                    <a:pt x="2" y="1"/>
                    <a:pt x="2" y="1"/>
                  </a:cubicBezTo>
                  <a:cubicBezTo>
                    <a:pt x="1" y="0"/>
                    <a:pt x="1" y="0"/>
                    <a:pt x="1" y="0"/>
                  </a:cubicBezTo>
                  <a:cubicBezTo>
                    <a:pt x="2" y="1"/>
                    <a:pt x="2" y="1"/>
                    <a:pt x="2" y="1"/>
                  </a:cubicBezTo>
                  <a:cubicBezTo>
                    <a:pt x="3" y="1"/>
                    <a:pt x="3" y="1"/>
                    <a:pt x="3" y="1"/>
                  </a:cubicBezTo>
                  <a:cubicBezTo>
                    <a:pt x="3" y="2"/>
                    <a:pt x="3" y="2"/>
                    <a:pt x="3" y="2"/>
                  </a:cubicBezTo>
                  <a:cubicBezTo>
                    <a:pt x="2" y="2"/>
                    <a:pt x="2" y="2"/>
                    <a:pt x="2" y="2"/>
                  </a:cubicBezTo>
                  <a:cubicBezTo>
                    <a:pt x="2" y="2"/>
                    <a:pt x="2" y="2"/>
                    <a:pt x="2" y="3"/>
                  </a:cubicBezTo>
                  <a:cubicBezTo>
                    <a:pt x="1" y="3"/>
                    <a:pt x="1" y="3"/>
                    <a:pt x="1" y="3"/>
                  </a:cubicBezTo>
                  <a:cubicBezTo>
                    <a:pt x="1" y="3"/>
                    <a:pt x="0" y="3"/>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3" name="Freeform 97"/>
            <p:cNvSpPr>
              <a:spLocks/>
            </p:cNvSpPr>
            <p:nvPr/>
          </p:nvSpPr>
          <p:spPr bwMode="auto">
            <a:xfrm>
              <a:off x="10255250" y="4357688"/>
              <a:ext cx="1588" cy="3175"/>
            </a:xfrm>
            <a:custGeom>
              <a:avLst/>
              <a:gdLst>
                <a:gd name="T0" fmla="*/ 0 w 1"/>
                <a:gd name="T1" fmla="*/ 1 h 2"/>
                <a:gd name="T2" fmla="*/ 0 w 1"/>
                <a:gd name="T3" fmla="*/ 0 h 2"/>
                <a:gd name="T4" fmla="*/ 1 w 1"/>
                <a:gd name="T5" fmla="*/ 0 h 2"/>
                <a:gd name="T6" fmla="*/ 1 w 1"/>
                <a:gd name="T7" fmla="*/ 0 h 2"/>
                <a:gd name="T8" fmla="*/ 1 w 1"/>
                <a:gd name="T9" fmla="*/ 2 h 2"/>
                <a:gd name="T10" fmla="*/ 1 w 1"/>
                <a:gd name="T11" fmla="*/ 2 h 2"/>
                <a:gd name="T12" fmla="*/ 1 w 1"/>
                <a:gd name="T13" fmla="*/ 2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1"/>
                    <a:pt x="0" y="0"/>
                    <a:pt x="0" y="0"/>
                  </a:cubicBezTo>
                  <a:cubicBezTo>
                    <a:pt x="0" y="0"/>
                    <a:pt x="1" y="0"/>
                    <a:pt x="1" y="0"/>
                  </a:cubicBezTo>
                  <a:cubicBezTo>
                    <a:pt x="1" y="0"/>
                    <a:pt x="1" y="0"/>
                    <a:pt x="1" y="0"/>
                  </a:cubicBezTo>
                  <a:cubicBezTo>
                    <a:pt x="1" y="1"/>
                    <a:pt x="1" y="1"/>
                    <a:pt x="1" y="2"/>
                  </a:cubicBezTo>
                  <a:cubicBezTo>
                    <a:pt x="1" y="2"/>
                    <a:pt x="1" y="2"/>
                    <a:pt x="1" y="2"/>
                  </a:cubicBezTo>
                  <a:cubicBezTo>
                    <a:pt x="1" y="2"/>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98"/>
            <p:cNvSpPr>
              <a:spLocks/>
            </p:cNvSpPr>
            <p:nvPr/>
          </p:nvSpPr>
          <p:spPr bwMode="auto">
            <a:xfrm>
              <a:off x="9537700" y="4338638"/>
              <a:ext cx="731838" cy="1195388"/>
            </a:xfrm>
            <a:custGeom>
              <a:avLst/>
              <a:gdLst>
                <a:gd name="T0" fmla="*/ 133 w 519"/>
                <a:gd name="T1" fmla="*/ 815 h 849"/>
                <a:gd name="T2" fmla="*/ 121 w 519"/>
                <a:gd name="T3" fmla="*/ 814 h 849"/>
                <a:gd name="T4" fmla="*/ 124 w 519"/>
                <a:gd name="T5" fmla="*/ 795 h 849"/>
                <a:gd name="T6" fmla="*/ 197 w 519"/>
                <a:gd name="T7" fmla="*/ 744 h 849"/>
                <a:gd name="T8" fmla="*/ 257 w 519"/>
                <a:gd name="T9" fmla="*/ 703 h 849"/>
                <a:gd name="T10" fmla="*/ 253 w 519"/>
                <a:gd name="T11" fmla="*/ 688 h 849"/>
                <a:gd name="T12" fmla="*/ 255 w 519"/>
                <a:gd name="T13" fmla="*/ 676 h 849"/>
                <a:gd name="T14" fmla="*/ 259 w 519"/>
                <a:gd name="T15" fmla="*/ 619 h 849"/>
                <a:gd name="T16" fmla="*/ 253 w 519"/>
                <a:gd name="T17" fmla="*/ 598 h 849"/>
                <a:gd name="T18" fmla="*/ 240 w 519"/>
                <a:gd name="T19" fmla="*/ 556 h 849"/>
                <a:gd name="T20" fmla="*/ 237 w 519"/>
                <a:gd name="T21" fmla="*/ 543 h 849"/>
                <a:gd name="T22" fmla="*/ 237 w 519"/>
                <a:gd name="T23" fmla="*/ 528 h 849"/>
                <a:gd name="T24" fmla="*/ 226 w 519"/>
                <a:gd name="T25" fmla="*/ 514 h 849"/>
                <a:gd name="T26" fmla="*/ 219 w 519"/>
                <a:gd name="T27" fmla="*/ 501 h 849"/>
                <a:gd name="T28" fmla="*/ 220 w 519"/>
                <a:gd name="T29" fmla="*/ 477 h 849"/>
                <a:gd name="T30" fmla="*/ 234 w 519"/>
                <a:gd name="T31" fmla="*/ 471 h 849"/>
                <a:gd name="T32" fmla="*/ 263 w 519"/>
                <a:gd name="T33" fmla="*/ 443 h 849"/>
                <a:gd name="T34" fmla="*/ 286 w 519"/>
                <a:gd name="T35" fmla="*/ 427 h 849"/>
                <a:gd name="T36" fmla="*/ 294 w 519"/>
                <a:gd name="T37" fmla="*/ 417 h 849"/>
                <a:gd name="T38" fmla="*/ 306 w 519"/>
                <a:gd name="T39" fmla="*/ 410 h 849"/>
                <a:gd name="T40" fmla="*/ 327 w 519"/>
                <a:gd name="T41" fmla="*/ 387 h 849"/>
                <a:gd name="T42" fmla="*/ 348 w 519"/>
                <a:gd name="T43" fmla="*/ 363 h 849"/>
                <a:gd name="T44" fmla="*/ 385 w 519"/>
                <a:gd name="T45" fmla="*/ 344 h 849"/>
                <a:gd name="T46" fmla="*/ 409 w 519"/>
                <a:gd name="T47" fmla="*/ 334 h 849"/>
                <a:gd name="T48" fmla="*/ 442 w 519"/>
                <a:gd name="T49" fmla="*/ 318 h 849"/>
                <a:gd name="T50" fmla="*/ 468 w 519"/>
                <a:gd name="T51" fmla="*/ 292 h 849"/>
                <a:gd name="T52" fmla="*/ 492 w 519"/>
                <a:gd name="T53" fmla="*/ 268 h 849"/>
                <a:gd name="T54" fmla="*/ 506 w 519"/>
                <a:gd name="T55" fmla="*/ 237 h 849"/>
                <a:gd name="T56" fmla="*/ 516 w 519"/>
                <a:gd name="T57" fmla="*/ 219 h 849"/>
                <a:gd name="T58" fmla="*/ 509 w 519"/>
                <a:gd name="T59" fmla="*/ 206 h 849"/>
                <a:gd name="T60" fmla="*/ 507 w 519"/>
                <a:gd name="T61" fmla="*/ 186 h 849"/>
                <a:gd name="T62" fmla="*/ 508 w 519"/>
                <a:gd name="T63" fmla="*/ 155 h 849"/>
                <a:gd name="T64" fmla="*/ 499 w 519"/>
                <a:gd name="T65" fmla="*/ 122 h 849"/>
                <a:gd name="T66" fmla="*/ 506 w 519"/>
                <a:gd name="T67" fmla="*/ 106 h 849"/>
                <a:gd name="T68" fmla="*/ 500 w 519"/>
                <a:gd name="T69" fmla="*/ 90 h 849"/>
                <a:gd name="T70" fmla="*/ 500 w 519"/>
                <a:gd name="T71" fmla="*/ 59 h 849"/>
                <a:gd name="T72" fmla="*/ 503 w 519"/>
                <a:gd name="T73" fmla="*/ 27 h 849"/>
                <a:gd name="T74" fmla="*/ 504 w 519"/>
                <a:gd name="T75" fmla="*/ 1 h 849"/>
                <a:gd name="T76" fmla="*/ 461 w 519"/>
                <a:gd name="T77" fmla="*/ 23 h 849"/>
                <a:gd name="T78" fmla="*/ 409 w 519"/>
                <a:gd name="T79" fmla="*/ 44 h 849"/>
                <a:gd name="T80" fmla="*/ 370 w 519"/>
                <a:gd name="T81" fmla="*/ 48 h 849"/>
                <a:gd name="T82" fmla="*/ 326 w 519"/>
                <a:gd name="T83" fmla="*/ 55 h 849"/>
                <a:gd name="T84" fmla="*/ 295 w 519"/>
                <a:gd name="T85" fmla="*/ 61 h 849"/>
                <a:gd name="T86" fmla="*/ 272 w 519"/>
                <a:gd name="T87" fmla="*/ 49 h 849"/>
                <a:gd name="T88" fmla="*/ 216 w 519"/>
                <a:gd name="T89" fmla="*/ 59 h 849"/>
                <a:gd name="T90" fmla="*/ 279 w 519"/>
                <a:gd name="T91" fmla="*/ 221 h 849"/>
                <a:gd name="T92" fmla="*/ 243 w 519"/>
                <a:gd name="T93" fmla="*/ 303 h 849"/>
                <a:gd name="T94" fmla="*/ 241 w 519"/>
                <a:gd name="T95" fmla="*/ 319 h 849"/>
                <a:gd name="T96" fmla="*/ 206 w 519"/>
                <a:gd name="T97" fmla="*/ 282 h 849"/>
                <a:gd name="T98" fmla="*/ 213 w 519"/>
                <a:gd name="T99" fmla="*/ 238 h 849"/>
                <a:gd name="T100" fmla="*/ 195 w 519"/>
                <a:gd name="T101" fmla="*/ 198 h 849"/>
                <a:gd name="T102" fmla="*/ 152 w 519"/>
                <a:gd name="T103" fmla="*/ 180 h 849"/>
                <a:gd name="T104" fmla="*/ 1 w 519"/>
                <a:gd name="T105" fmla="*/ 226 h 849"/>
                <a:gd name="T106" fmla="*/ 7 w 519"/>
                <a:gd name="T107" fmla="*/ 254 h 849"/>
                <a:gd name="T108" fmla="*/ 54 w 519"/>
                <a:gd name="T109" fmla="*/ 279 h 849"/>
                <a:gd name="T110" fmla="*/ 82 w 519"/>
                <a:gd name="T111" fmla="*/ 295 h 849"/>
                <a:gd name="T112" fmla="*/ 138 w 519"/>
                <a:gd name="T113" fmla="*/ 358 h 849"/>
                <a:gd name="T114" fmla="*/ 135 w 519"/>
                <a:gd name="T115" fmla="*/ 385 h 849"/>
                <a:gd name="T116" fmla="*/ 126 w 519"/>
                <a:gd name="T117" fmla="*/ 420 h 849"/>
                <a:gd name="T118" fmla="*/ 129 w 519"/>
                <a:gd name="T119" fmla="*/ 457 h 849"/>
                <a:gd name="T120" fmla="*/ 130 w 519"/>
                <a:gd name="T121" fmla="*/ 491 h 849"/>
                <a:gd name="T122" fmla="*/ 107 w 519"/>
                <a:gd name="T123" fmla="*/ 545 h 849"/>
                <a:gd name="T124" fmla="*/ 91 w 519"/>
                <a:gd name="T125" fmla="*/ 802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9" h="849">
                  <a:moveTo>
                    <a:pt x="91" y="802"/>
                  </a:moveTo>
                  <a:cubicBezTo>
                    <a:pt x="93" y="811"/>
                    <a:pt x="93" y="811"/>
                    <a:pt x="93" y="811"/>
                  </a:cubicBezTo>
                  <a:cubicBezTo>
                    <a:pt x="91" y="817"/>
                    <a:pt x="91" y="817"/>
                    <a:pt x="91" y="817"/>
                  </a:cubicBezTo>
                  <a:cubicBezTo>
                    <a:pt x="91" y="817"/>
                    <a:pt x="91" y="824"/>
                    <a:pt x="91" y="824"/>
                  </a:cubicBezTo>
                  <a:cubicBezTo>
                    <a:pt x="91" y="824"/>
                    <a:pt x="93" y="830"/>
                    <a:pt x="93" y="830"/>
                  </a:cubicBezTo>
                  <a:cubicBezTo>
                    <a:pt x="94" y="847"/>
                    <a:pt x="94" y="847"/>
                    <a:pt x="94" y="847"/>
                  </a:cubicBezTo>
                  <a:cubicBezTo>
                    <a:pt x="95" y="848"/>
                    <a:pt x="95" y="848"/>
                    <a:pt x="95" y="848"/>
                  </a:cubicBezTo>
                  <a:cubicBezTo>
                    <a:pt x="96" y="849"/>
                    <a:pt x="96" y="849"/>
                    <a:pt x="96" y="849"/>
                  </a:cubicBezTo>
                  <a:cubicBezTo>
                    <a:pt x="96" y="849"/>
                    <a:pt x="97" y="849"/>
                    <a:pt x="98" y="848"/>
                  </a:cubicBezTo>
                  <a:cubicBezTo>
                    <a:pt x="99" y="847"/>
                    <a:pt x="98" y="847"/>
                    <a:pt x="99" y="847"/>
                  </a:cubicBezTo>
                  <a:cubicBezTo>
                    <a:pt x="99" y="847"/>
                    <a:pt x="99" y="847"/>
                    <a:pt x="99" y="848"/>
                  </a:cubicBezTo>
                  <a:cubicBezTo>
                    <a:pt x="100" y="848"/>
                    <a:pt x="100" y="848"/>
                    <a:pt x="101" y="848"/>
                  </a:cubicBezTo>
                  <a:cubicBezTo>
                    <a:pt x="101" y="848"/>
                    <a:pt x="101" y="848"/>
                    <a:pt x="102" y="848"/>
                  </a:cubicBezTo>
                  <a:cubicBezTo>
                    <a:pt x="103" y="848"/>
                    <a:pt x="103" y="848"/>
                    <a:pt x="103" y="848"/>
                  </a:cubicBezTo>
                  <a:cubicBezTo>
                    <a:pt x="103" y="848"/>
                    <a:pt x="104" y="849"/>
                    <a:pt x="104" y="849"/>
                  </a:cubicBezTo>
                  <a:cubicBezTo>
                    <a:pt x="105" y="849"/>
                    <a:pt x="106" y="849"/>
                    <a:pt x="107" y="849"/>
                  </a:cubicBezTo>
                  <a:cubicBezTo>
                    <a:pt x="109" y="849"/>
                    <a:pt x="111" y="849"/>
                    <a:pt x="112" y="849"/>
                  </a:cubicBezTo>
                  <a:cubicBezTo>
                    <a:pt x="114" y="849"/>
                    <a:pt x="117" y="849"/>
                    <a:pt x="118" y="849"/>
                  </a:cubicBezTo>
                  <a:cubicBezTo>
                    <a:pt x="120" y="849"/>
                    <a:pt x="131" y="848"/>
                    <a:pt x="131" y="848"/>
                  </a:cubicBezTo>
                  <a:cubicBezTo>
                    <a:pt x="131" y="847"/>
                    <a:pt x="131" y="847"/>
                    <a:pt x="131" y="847"/>
                  </a:cubicBezTo>
                  <a:cubicBezTo>
                    <a:pt x="131" y="847"/>
                    <a:pt x="131" y="846"/>
                    <a:pt x="131" y="845"/>
                  </a:cubicBezTo>
                  <a:cubicBezTo>
                    <a:pt x="131" y="845"/>
                    <a:pt x="131" y="844"/>
                    <a:pt x="131" y="844"/>
                  </a:cubicBezTo>
                  <a:cubicBezTo>
                    <a:pt x="131" y="843"/>
                    <a:pt x="132" y="840"/>
                    <a:pt x="132" y="840"/>
                  </a:cubicBezTo>
                  <a:cubicBezTo>
                    <a:pt x="131" y="839"/>
                    <a:pt x="132" y="839"/>
                    <a:pt x="131" y="838"/>
                  </a:cubicBezTo>
                  <a:cubicBezTo>
                    <a:pt x="131" y="836"/>
                    <a:pt x="132" y="837"/>
                    <a:pt x="132" y="836"/>
                  </a:cubicBezTo>
                  <a:cubicBezTo>
                    <a:pt x="132" y="836"/>
                    <a:pt x="132" y="835"/>
                    <a:pt x="132" y="834"/>
                  </a:cubicBezTo>
                  <a:cubicBezTo>
                    <a:pt x="132" y="832"/>
                    <a:pt x="132" y="832"/>
                    <a:pt x="132" y="832"/>
                  </a:cubicBezTo>
                  <a:cubicBezTo>
                    <a:pt x="132" y="831"/>
                    <a:pt x="132" y="829"/>
                    <a:pt x="132" y="828"/>
                  </a:cubicBezTo>
                  <a:cubicBezTo>
                    <a:pt x="132" y="827"/>
                    <a:pt x="132" y="827"/>
                    <a:pt x="133" y="826"/>
                  </a:cubicBezTo>
                  <a:cubicBezTo>
                    <a:pt x="133" y="825"/>
                    <a:pt x="133" y="823"/>
                    <a:pt x="133" y="822"/>
                  </a:cubicBezTo>
                  <a:cubicBezTo>
                    <a:pt x="133" y="821"/>
                    <a:pt x="133" y="821"/>
                    <a:pt x="133" y="820"/>
                  </a:cubicBezTo>
                  <a:cubicBezTo>
                    <a:pt x="133" y="820"/>
                    <a:pt x="133" y="819"/>
                    <a:pt x="133" y="819"/>
                  </a:cubicBezTo>
                  <a:cubicBezTo>
                    <a:pt x="132" y="818"/>
                    <a:pt x="133" y="817"/>
                    <a:pt x="133" y="815"/>
                  </a:cubicBezTo>
                  <a:cubicBezTo>
                    <a:pt x="134" y="814"/>
                    <a:pt x="133" y="813"/>
                    <a:pt x="134" y="812"/>
                  </a:cubicBezTo>
                  <a:cubicBezTo>
                    <a:pt x="134" y="810"/>
                    <a:pt x="134" y="811"/>
                    <a:pt x="134" y="810"/>
                  </a:cubicBezTo>
                  <a:cubicBezTo>
                    <a:pt x="134" y="810"/>
                    <a:pt x="135" y="808"/>
                    <a:pt x="135" y="808"/>
                  </a:cubicBezTo>
                  <a:cubicBezTo>
                    <a:pt x="135" y="805"/>
                    <a:pt x="135" y="805"/>
                    <a:pt x="135" y="805"/>
                  </a:cubicBezTo>
                  <a:cubicBezTo>
                    <a:pt x="135" y="805"/>
                    <a:pt x="135" y="803"/>
                    <a:pt x="136" y="802"/>
                  </a:cubicBezTo>
                  <a:cubicBezTo>
                    <a:pt x="136" y="802"/>
                    <a:pt x="136" y="802"/>
                    <a:pt x="136" y="801"/>
                  </a:cubicBezTo>
                  <a:cubicBezTo>
                    <a:pt x="136" y="801"/>
                    <a:pt x="136" y="801"/>
                    <a:pt x="136" y="800"/>
                  </a:cubicBezTo>
                  <a:cubicBezTo>
                    <a:pt x="136" y="799"/>
                    <a:pt x="135" y="800"/>
                    <a:pt x="135" y="800"/>
                  </a:cubicBezTo>
                  <a:cubicBezTo>
                    <a:pt x="135" y="800"/>
                    <a:pt x="135" y="801"/>
                    <a:pt x="134" y="802"/>
                  </a:cubicBezTo>
                  <a:cubicBezTo>
                    <a:pt x="134" y="802"/>
                    <a:pt x="134" y="801"/>
                    <a:pt x="133" y="801"/>
                  </a:cubicBezTo>
                  <a:cubicBezTo>
                    <a:pt x="133" y="800"/>
                    <a:pt x="133" y="801"/>
                    <a:pt x="133" y="801"/>
                  </a:cubicBezTo>
                  <a:cubicBezTo>
                    <a:pt x="133" y="801"/>
                    <a:pt x="132" y="801"/>
                    <a:pt x="132" y="802"/>
                  </a:cubicBezTo>
                  <a:cubicBezTo>
                    <a:pt x="132" y="802"/>
                    <a:pt x="131" y="803"/>
                    <a:pt x="131" y="803"/>
                  </a:cubicBezTo>
                  <a:cubicBezTo>
                    <a:pt x="131" y="804"/>
                    <a:pt x="131" y="804"/>
                    <a:pt x="131" y="805"/>
                  </a:cubicBezTo>
                  <a:cubicBezTo>
                    <a:pt x="131" y="805"/>
                    <a:pt x="131" y="805"/>
                    <a:pt x="132" y="805"/>
                  </a:cubicBezTo>
                  <a:cubicBezTo>
                    <a:pt x="132" y="806"/>
                    <a:pt x="132" y="805"/>
                    <a:pt x="132" y="805"/>
                  </a:cubicBezTo>
                  <a:cubicBezTo>
                    <a:pt x="132" y="804"/>
                    <a:pt x="132" y="804"/>
                    <a:pt x="132" y="803"/>
                  </a:cubicBezTo>
                  <a:cubicBezTo>
                    <a:pt x="132" y="803"/>
                    <a:pt x="133" y="803"/>
                    <a:pt x="133" y="804"/>
                  </a:cubicBezTo>
                  <a:cubicBezTo>
                    <a:pt x="133" y="804"/>
                    <a:pt x="134" y="805"/>
                    <a:pt x="134" y="805"/>
                  </a:cubicBezTo>
                  <a:cubicBezTo>
                    <a:pt x="134" y="806"/>
                    <a:pt x="134" y="806"/>
                    <a:pt x="134" y="806"/>
                  </a:cubicBezTo>
                  <a:cubicBezTo>
                    <a:pt x="134" y="807"/>
                    <a:pt x="133" y="807"/>
                    <a:pt x="132" y="808"/>
                  </a:cubicBezTo>
                  <a:cubicBezTo>
                    <a:pt x="132" y="808"/>
                    <a:pt x="132" y="808"/>
                    <a:pt x="132" y="808"/>
                  </a:cubicBezTo>
                  <a:cubicBezTo>
                    <a:pt x="131" y="809"/>
                    <a:pt x="131" y="809"/>
                    <a:pt x="130" y="810"/>
                  </a:cubicBezTo>
                  <a:cubicBezTo>
                    <a:pt x="130" y="811"/>
                    <a:pt x="130" y="811"/>
                    <a:pt x="129" y="812"/>
                  </a:cubicBezTo>
                  <a:cubicBezTo>
                    <a:pt x="129" y="813"/>
                    <a:pt x="128" y="816"/>
                    <a:pt x="128" y="816"/>
                  </a:cubicBezTo>
                  <a:cubicBezTo>
                    <a:pt x="128" y="816"/>
                    <a:pt x="128" y="816"/>
                    <a:pt x="128" y="816"/>
                  </a:cubicBezTo>
                  <a:cubicBezTo>
                    <a:pt x="127" y="816"/>
                    <a:pt x="127" y="816"/>
                    <a:pt x="127" y="816"/>
                  </a:cubicBezTo>
                  <a:cubicBezTo>
                    <a:pt x="127" y="816"/>
                    <a:pt x="127" y="816"/>
                    <a:pt x="126" y="815"/>
                  </a:cubicBezTo>
                  <a:cubicBezTo>
                    <a:pt x="126" y="815"/>
                    <a:pt x="126" y="814"/>
                    <a:pt x="126" y="814"/>
                  </a:cubicBezTo>
                  <a:cubicBezTo>
                    <a:pt x="126" y="814"/>
                    <a:pt x="124" y="813"/>
                    <a:pt x="124" y="813"/>
                  </a:cubicBezTo>
                  <a:cubicBezTo>
                    <a:pt x="123" y="812"/>
                    <a:pt x="123" y="812"/>
                    <a:pt x="123" y="812"/>
                  </a:cubicBezTo>
                  <a:cubicBezTo>
                    <a:pt x="122" y="812"/>
                    <a:pt x="121" y="812"/>
                    <a:pt x="121" y="812"/>
                  </a:cubicBezTo>
                  <a:cubicBezTo>
                    <a:pt x="121" y="812"/>
                    <a:pt x="121" y="814"/>
                    <a:pt x="121" y="814"/>
                  </a:cubicBezTo>
                  <a:cubicBezTo>
                    <a:pt x="121" y="815"/>
                    <a:pt x="121" y="814"/>
                    <a:pt x="121" y="814"/>
                  </a:cubicBezTo>
                  <a:cubicBezTo>
                    <a:pt x="120" y="813"/>
                    <a:pt x="120" y="813"/>
                    <a:pt x="120" y="812"/>
                  </a:cubicBezTo>
                  <a:cubicBezTo>
                    <a:pt x="120" y="811"/>
                    <a:pt x="120" y="811"/>
                    <a:pt x="120" y="811"/>
                  </a:cubicBezTo>
                  <a:cubicBezTo>
                    <a:pt x="120" y="810"/>
                    <a:pt x="120" y="809"/>
                    <a:pt x="120" y="808"/>
                  </a:cubicBezTo>
                  <a:cubicBezTo>
                    <a:pt x="120" y="808"/>
                    <a:pt x="120" y="808"/>
                    <a:pt x="120" y="807"/>
                  </a:cubicBezTo>
                  <a:cubicBezTo>
                    <a:pt x="120" y="807"/>
                    <a:pt x="120" y="807"/>
                    <a:pt x="119" y="806"/>
                  </a:cubicBezTo>
                  <a:cubicBezTo>
                    <a:pt x="119" y="805"/>
                    <a:pt x="119" y="805"/>
                    <a:pt x="118" y="805"/>
                  </a:cubicBezTo>
                  <a:cubicBezTo>
                    <a:pt x="118" y="804"/>
                    <a:pt x="118" y="804"/>
                    <a:pt x="118" y="804"/>
                  </a:cubicBezTo>
                  <a:cubicBezTo>
                    <a:pt x="117" y="803"/>
                    <a:pt x="117" y="803"/>
                    <a:pt x="117" y="803"/>
                  </a:cubicBezTo>
                  <a:cubicBezTo>
                    <a:pt x="117" y="803"/>
                    <a:pt x="116" y="802"/>
                    <a:pt x="116" y="801"/>
                  </a:cubicBezTo>
                  <a:cubicBezTo>
                    <a:pt x="116" y="801"/>
                    <a:pt x="114" y="800"/>
                    <a:pt x="114" y="800"/>
                  </a:cubicBezTo>
                  <a:cubicBezTo>
                    <a:pt x="114" y="800"/>
                    <a:pt x="113" y="801"/>
                    <a:pt x="113" y="801"/>
                  </a:cubicBezTo>
                  <a:cubicBezTo>
                    <a:pt x="112" y="800"/>
                    <a:pt x="112" y="801"/>
                    <a:pt x="112" y="801"/>
                  </a:cubicBezTo>
                  <a:cubicBezTo>
                    <a:pt x="112" y="801"/>
                    <a:pt x="112" y="801"/>
                    <a:pt x="112" y="802"/>
                  </a:cubicBezTo>
                  <a:cubicBezTo>
                    <a:pt x="112" y="802"/>
                    <a:pt x="111" y="802"/>
                    <a:pt x="111" y="802"/>
                  </a:cubicBezTo>
                  <a:cubicBezTo>
                    <a:pt x="111" y="802"/>
                    <a:pt x="110" y="801"/>
                    <a:pt x="110" y="801"/>
                  </a:cubicBezTo>
                  <a:cubicBezTo>
                    <a:pt x="110" y="801"/>
                    <a:pt x="111" y="800"/>
                    <a:pt x="112" y="800"/>
                  </a:cubicBezTo>
                  <a:cubicBezTo>
                    <a:pt x="113" y="800"/>
                    <a:pt x="112" y="799"/>
                    <a:pt x="113" y="799"/>
                  </a:cubicBezTo>
                  <a:cubicBezTo>
                    <a:pt x="113" y="799"/>
                    <a:pt x="114" y="799"/>
                    <a:pt x="114" y="799"/>
                  </a:cubicBezTo>
                  <a:cubicBezTo>
                    <a:pt x="114" y="800"/>
                    <a:pt x="114" y="800"/>
                    <a:pt x="114" y="800"/>
                  </a:cubicBezTo>
                  <a:cubicBezTo>
                    <a:pt x="114" y="800"/>
                    <a:pt x="115" y="800"/>
                    <a:pt x="115" y="800"/>
                  </a:cubicBezTo>
                  <a:cubicBezTo>
                    <a:pt x="115" y="799"/>
                    <a:pt x="116" y="800"/>
                    <a:pt x="116" y="800"/>
                  </a:cubicBezTo>
                  <a:cubicBezTo>
                    <a:pt x="116" y="800"/>
                    <a:pt x="117" y="800"/>
                    <a:pt x="118" y="799"/>
                  </a:cubicBezTo>
                  <a:cubicBezTo>
                    <a:pt x="118" y="798"/>
                    <a:pt x="118" y="798"/>
                    <a:pt x="119" y="797"/>
                  </a:cubicBezTo>
                  <a:cubicBezTo>
                    <a:pt x="119" y="797"/>
                    <a:pt x="119" y="797"/>
                    <a:pt x="120" y="796"/>
                  </a:cubicBezTo>
                  <a:cubicBezTo>
                    <a:pt x="121" y="795"/>
                    <a:pt x="120" y="795"/>
                    <a:pt x="121" y="795"/>
                  </a:cubicBezTo>
                  <a:cubicBezTo>
                    <a:pt x="122" y="795"/>
                    <a:pt x="122" y="795"/>
                    <a:pt x="122" y="795"/>
                  </a:cubicBezTo>
                  <a:cubicBezTo>
                    <a:pt x="122" y="794"/>
                    <a:pt x="122" y="794"/>
                    <a:pt x="122" y="793"/>
                  </a:cubicBezTo>
                  <a:cubicBezTo>
                    <a:pt x="122" y="793"/>
                    <a:pt x="122" y="792"/>
                    <a:pt x="122" y="792"/>
                  </a:cubicBezTo>
                  <a:cubicBezTo>
                    <a:pt x="122" y="792"/>
                    <a:pt x="123" y="792"/>
                    <a:pt x="123" y="791"/>
                  </a:cubicBezTo>
                  <a:cubicBezTo>
                    <a:pt x="123" y="791"/>
                    <a:pt x="123" y="792"/>
                    <a:pt x="123" y="792"/>
                  </a:cubicBezTo>
                  <a:cubicBezTo>
                    <a:pt x="123" y="792"/>
                    <a:pt x="124" y="794"/>
                    <a:pt x="124" y="795"/>
                  </a:cubicBezTo>
                  <a:cubicBezTo>
                    <a:pt x="124" y="795"/>
                    <a:pt x="124" y="795"/>
                    <a:pt x="124" y="795"/>
                  </a:cubicBezTo>
                  <a:cubicBezTo>
                    <a:pt x="124" y="795"/>
                    <a:pt x="124" y="794"/>
                    <a:pt x="124" y="794"/>
                  </a:cubicBezTo>
                  <a:cubicBezTo>
                    <a:pt x="124" y="793"/>
                    <a:pt x="124" y="793"/>
                    <a:pt x="124" y="793"/>
                  </a:cubicBezTo>
                  <a:cubicBezTo>
                    <a:pt x="124" y="794"/>
                    <a:pt x="124" y="792"/>
                    <a:pt x="124" y="791"/>
                  </a:cubicBezTo>
                  <a:cubicBezTo>
                    <a:pt x="124" y="791"/>
                    <a:pt x="124" y="789"/>
                    <a:pt x="124" y="788"/>
                  </a:cubicBezTo>
                  <a:cubicBezTo>
                    <a:pt x="124" y="788"/>
                    <a:pt x="124" y="787"/>
                    <a:pt x="124" y="786"/>
                  </a:cubicBezTo>
                  <a:cubicBezTo>
                    <a:pt x="125" y="785"/>
                    <a:pt x="125" y="784"/>
                    <a:pt x="125" y="783"/>
                  </a:cubicBezTo>
                  <a:cubicBezTo>
                    <a:pt x="125" y="782"/>
                    <a:pt x="126" y="781"/>
                    <a:pt x="127" y="780"/>
                  </a:cubicBezTo>
                  <a:cubicBezTo>
                    <a:pt x="127" y="779"/>
                    <a:pt x="129" y="778"/>
                    <a:pt x="130" y="777"/>
                  </a:cubicBezTo>
                  <a:cubicBezTo>
                    <a:pt x="131" y="776"/>
                    <a:pt x="133" y="774"/>
                    <a:pt x="134" y="773"/>
                  </a:cubicBezTo>
                  <a:cubicBezTo>
                    <a:pt x="135" y="772"/>
                    <a:pt x="136" y="772"/>
                    <a:pt x="137" y="772"/>
                  </a:cubicBezTo>
                  <a:cubicBezTo>
                    <a:pt x="139" y="771"/>
                    <a:pt x="139" y="770"/>
                    <a:pt x="140" y="770"/>
                  </a:cubicBezTo>
                  <a:cubicBezTo>
                    <a:pt x="141" y="769"/>
                    <a:pt x="142" y="768"/>
                    <a:pt x="143" y="768"/>
                  </a:cubicBezTo>
                  <a:cubicBezTo>
                    <a:pt x="145" y="767"/>
                    <a:pt x="144" y="767"/>
                    <a:pt x="145" y="767"/>
                  </a:cubicBezTo>
                  <a:cubicBezTo>
                    <a:pt x="146" y="766"/>
                    <a:pt x="147" y="766"/>
                    <a:pt x="148" y="766"/>
                  </a:cubicBezTo>
                  <a:cubicBezTo>
                    <a:pt x="149" y="765"/>
                    <a:pt x="149" y="765"/>
                    <a:pt x="151" y="764"/>
                  </a:cubicBezTo>
                  <a:cubicBezTo>
                    <a:pt x="152" y="763"/>
                    <a:pt x="152" y="763"/>
                    <a:pt x="153" y="762"/>
                  </a:cubicBezTo>
                  <a:cubicBezTo>
                    <a:pt x="154" y="762"/>
                    <a:pt x="155" y="762"/>
                    <a:pt x="156" y="761"/>
                  </a:cubicBezTo>
                  <a:cubicBezTo>
                    <a:pt x="157" y="760"/>
                    <a:pt x="157" y="761"/>
                    <a:pt x="158" y="760"/>
                  </a:cubicBezTo>
                  <a:cubicBezTo>
                    <a:pt x="159" y="760"/>
                    <a:pt x="159" y="760"/>
                    <a:pt x="159" y="760"/>
                  </a:cubicBezTo>
                  <a:cubicBezTo>
                    <a:pt x="160" y="760"/>
                    <a:pt x="160" y="759"/>
                    <a:pt x="161" y="759"/>
                  </a:cubicBezTo>
                  <a:cubicBezTo>
                    <a:pt x="161" y="759"/>
                    <a:pt x="161" y="758"/>
                    <a:pt x="162" y="758"/>
                  </a:cubicBezTo>
                  <a:cubicBezTo>
                    <a:pt x="162" y="757"/>
                    <a:pt x="162" y="758"/>
                    <a:pt x="162" y="758"/>
                  </a:cubicBezTo>
                  <a:cubicBezTo>
                    <a:pt x="162" y="758"/>
                    <a:pt x="163" y="758"/>
                    <a:pt x="164" y="758"/>
                  </a:cubicBezTo>
                  <a:cubicBezTo>
                    <a:pt x="166" y="757"/>
                    <a:pt x="165" y="757"/>
                    <a:pt x="166" y="757"/>
                  </a:cubicBezTo>
                  <a:cubicBezTo>
                    <a:pt x="167" y="756"/>
                    <a:pt x="169" y="755"/>
                    <a:pt x="170" y="755"/>
                  </a:cubicBezTo>
                  <a:cubicBezTo>
                    <a:pt x="171" y="754"/>
                    <a:pt x="172" y="754"/>
                    <a:pt x="175" y="753"/>
                  </a:cubicBezTo>
                  <a:cubicBezTo>
                    <a:pt x="177" y="752"/>
                    <a:pt x="176" y="752"/>
                    <a:pt x="179" y="751"/>
                  </a:cubicBezTo>
                  <a:cubicBezTo>
                    <a:pt x="181" y="751"/>
                    <a:pt x="181" y="751"/>
                    <a:pt x="183" y="750"/>
                  </a:cubicBezTo>
                  <a:cubicBezTo>
                    <a:pt x="184" y="750"/>
                    <a:pt x="184" y="750"/>
                    <a:pt x="185" y="749"/>
                  </a:cubicBezTo>
                  <a:cubicBezTo>
                    <a:pt x="186" y="749"/>
                    <a:pt x="189" y="748"/>
                    <a:pt x="189" y="748"/>
                  </a:cubicBezTo>
                  <a:cubicBezTo>
                    <a:pt x="189" y="748"/>
                    <a:pt x="191" y="747"/>
                    <a:pt x="192" y="747"/>
                  </a:cubicBezTo>
                  <a:cubicBezTo>
                    <a:pt x="192" y="746"/>
                    <a:pt x="193" y="746"/>
                    <a:pt x="195" y="745"/>
                  </a:cubicBezTo>
                  <a:cubicBezTo>
                    <a:pt x="197" y="745"/>
                    <a:pt x="196" y="745"/>
                    <a:pt x="197" y="744"/>
                  </a:cubicBezTo>
                  <a:cubicBezTo>
                    <a:pt x="199" y="744"/>
                    <a:pt x="199" y="744"/>
                    <a:pt x="200" y="743"/>
                  </a:cubicBezTo>
                  <a:cubicBezTo>
                    <a:pt x="201" y="743"/>
                    <a:pt x="203" y="742"/>
                    <a:pt x="204" y="742"/>
                  </a:cubicBezTo>
                  <a:cubicBezTo>
                    <a:pt x="206" y="741"/>
                    <a:pt x="205" y="741"/>
                    <a:pt x="206" y="741"/>
                  </a:cubicBezTo>
                  <a:cubicBezTo>
                    <a:pt x="207" y="741"/>
                    <a:pt x="208" y="741"/>
                    <a:pt x="209" y="740"/>
                  </a:cubicBezTo>
                  <a:cubicBezTo>
                    <a:pt x="210" y="740"/>
                    <a:pt x="211" y="739"/>
                    <a:pt x="213" y="739"/>
                  </a:cubicBezTo>
                  <a:cubicBezTo>
                    <a:pt x="214" y="738"/>
                    <a:pt x="213" y="738"/>
                    <a:pt x="214" y="738"/>
                  </a:cubicBezTo>
                  <a:cubicBezTo>
                    <a:pt x="215" y="738"/>
                    <a:pt x="215" y="738"/>
                    <a:pt x="216" y="737"/>
                  </a:cubicBezTo>
                  <a:cubicBezTo>
                    <a:pt x="217" y="737"/>
                    <a:pt x="218" y="737"/>
                    <a:pt x="219" y="737"/>
                  </a:cubicBezTo>
                  <a:cubicBezTo>
                    <a:pt x="220" y="736"/>
                    <a:pt x="220" y="736"/>
                    <a:pt x="221" y="735"/>
                  </a:cubicBezTo>
                  <a:cubicBezTo>
                    <a:pt x="223" y="735"/>
                    <a:pt x="223" y="735"/>
                    <a:pt x="224" y="734"/>
                  </a:cubicBezTo>
                  <a:cubicBezTo>
                    <a:pt x="225" y="734"/>
                    <a:pt x="225" y="734"/>
                    <a:pt x="227" y="733"/>
                  </a:cubicBezTo>
                  <a:cubicBezTo>
                    <a:pt x="228" y="733"/>
                    <a:pt x="229" y="732"/>
                    <a:pt x="231" y="732"/>
                  </a:cubicBezTo>
                  <a:cubicBezTo>
                    <a:pt x="233" y="731"/>
                    <a:pt x="232" y="731"/>
                    <a:pt x="233" y="731"/>
                  </a:cubicBezTo>
                  <a:cubicBezTo>
                    <a:pt x="234" y="730"/>
                    <a:pt x="235" y="730"/>
                    <a:pt x="236" y="729"/>
                  </a:cubicBezTo>
                  <a:cubicBezTo>
                    <a:pt x="237" y="728"/>
                    <a:pt x="237" y="728"/>
                    <a:pt x="238" y="727"/>
                  </a:cubicBezTo>
                  <a:cubicBezTo>
                    <a:pt x="239" y="726"/>
                    <a:pt x="239" y="727"/>
                    <a:pt x="240" y="726"/>
                  </a:cubicBezTo>
                  <a:cubicBezTo>
                    <a:pt x="240" y="726"/>
                    <a:pt x="241" y="725"/>
                    <a:pt x="242" y="725"/>
                  </a:cubicBezTo>
                  <a:cubicBezTo>
                    <a:pt x="242" y="725"/>
                    <a:pt x="242" y="725"/>
                    <a:pt x="242" y="724"/>
                  </a:cubicBezTo>
                  <a:cubicBezTo>
                    <a:pt x="242" y="724"/>
                    <a:pt x="242" y="724"/>
                    <a:pt x="243" y="723"/>
                  </a:cubicBezTo>
                  <a:cubicBezTo>
                    <a:pt x="243" y="723"/>
                    <a:pt x="243" y="723"/>
                    <a:pt x="243" y="722"/>
                  </a:cubicBezTo>
                  <a:cubicBezTo>
                    <a:pt x="244" y="722"/>
                    <a:pt x="244" y="722"/>
                    <a:pt x="244" y="722"/>
                  </a:cubicBezTo>
                  <a:cubicBezTo>
                    <a:pt x="244" y="722"/>
                    <a:pt x="244" y="722"/>
                    <a:pt x="244" y="721"/>
                  </a:cubicBezTo>
                  <a:cubicBezTo>
                    <a:pt x="244" y="721"/>
                    <a:pt x="244" y="721"/>
                    <a:pt x="244" y="720"/>
                  </a:cubicBezTo>
                  <a:cubicBezTo>
                    <a:pt x="244" y="720"/>
                    <a:pt x="245" y="719"/>
                    <a:pt x="245" y="719"/>
                  </a:cubicBezTo>
                  <a:cubicBezTo>
                    <a:pt x="245" y="719"/>
                    <a:pt x="246" y="718"/>
                    <a:pt x="246" y="717"/>
                  </a:cubicBezTo>
                  <a:cubicBezTo>
                    <a:pt x="247" y="717"/>
                    <a:pt x="247" y="716"/>
                    <a:pt x="249" y="715"/>
                  </a:cubicBezTo>
                  <a:cubicBezTo>
                    <a:pt x="250" y="713"/>
                    <a:pt x="249" y="714"/>
                    <a:pt x="249" y="714"/>
                  </a:cubicBezTo>
                  <a:cubicBezTo>
                    <a:pt x="250" y="713"/>
                    <a:pt x="251" y="712"/>
                    <a:pt x="251" y="711"/>
                  </a:cubicBezTo>
                  <a:cubicBezTo>
                    <a:pt x="252" y="710"/>
                    <a:pt x="252" y="710"/>
                    <a:pt x="252" y="710"/>
                  </a:cubicBezTo>
                  <a:cubicBezTo>
                    <a:pt x="253" y="709"/>
                    <a:pt x="252" y="709"/>
                    <a:pt x="254" y="708"/>
                  </a:cubicBezTo>
                  <a:cubicBezTo>
                    <a:pt x="255" y="707"/>
                    <a:pt x="254" y="706"/>
                    <a:pt x="254" y="706"/>
                  </a:cubicBezTo>
                  <a:cubicBezTo>
                    <a:pt x="254" y="706"/>
                    <a:pt x="255" y="705"/>
                    <a:pt x="256" y="705"/>
                  </a:cubicBezTo>
                  <a:cubicBezTo>
                    <a:pt x="256" y="705"/>
                    <a:pt x="256" y="704"/>
                    <a:pt x="257" y="703"/>
                  </a:cubicBezTo>
                  <a:cubicBezTo>
                    <a:pt x="258" y="702"/>
                    <a:pt x="257" y="703"/>
                    <a:pt x="257" y="702"/>
                  </a:cubicBezTo>
                  <a:cubicBezTo>
                    <a:pt x="258" y="701"/>
                    <a:pt x="258" y="702"/>
                    <a:pt x="259" y="700"/>
                  </a:cubicBezTo>
                  <a:cubicBezTo>
                    <a:pt x="259" y="699"/>
                    <a:pt x="258" y="700"/>
                    <a:pt x="259" y="699"/>
                  </a:cubicBezTo>
                  <a:cubicBezTo>
                    <a:pt x="259" y="699"/>
                    <a:pt x="259" y="699"/>
                    <a:pt x="259" y="698"/>
                  </a:cubicBezTo>
                  <a:cubicBezTo>
                    <a:pt x="259" y="698"/>
                    <a:pt x="258" y="698"/>
                    <a:pt x="258" y="697"/>
                  </a:cubicBezTo>
                  <a:cubicBezTo>
                    <a:pt x="258" y="697"/>
                    <a:pt x="258" y="697"/>
                    <a:pt x="259" y="696"/>
                  </a:cubicBezTo>
                  <a:cubicBezTo>
                    <a:pt x="259" y="696"/>
                    <a:pt x="259" y="696"/>
                    <a:pt x="259" y="696"/>
                  </a:cubicBezTo>
                  <a:cubicBezTo>
                    <a:pt x="259" y="696"/>
                    <a:pt x="258" y="695"/>
                    <a:pt x="258" y="695"/>
                  </a:cubicBezTo>
                  <a:cubicBezTo>
                    <a:pt x="258" y="694"/>
                    <a:pt x="259" y="693"/>
                    <a:pt x="259" y="693"/>
                  </a:cubicBezTo>
                  <a:cubicBezTo>
                    <a:pt x="260" y="693"/>
                    <a:pt x="259" y="692"/>
                    <a:pt x="259" y="691"/>
                  </a:cubicBezTo>
                  <a:cubicBezTo>
                    <a:pt x="259" y="691"/>
                    <a:pt x="259" y="691"/>
                    <a:pt x="259" y="690"/>
                  </a:cubicBezTo>
                  <a:cubicBezTo>
                    <a:pt x="259" y="689"/>
                    <a:pt x="259" y="690"/>
                    <a:pt x="260" y="689"/>
                  </a:cubicBezTo>
                  <a:cubicBezTo>
                    <a:pt x="260" y="689"/>
                    <a:pt x="262" y="686"/>
                    <a:pt x="262" y="686"/>
                  </a:cubicBezTo>
                  <a:cubicBezTo>
                    <a:pt x="262" y="686"/>
                    <a:pt x="261" y="686"/>
                    <a:pt x="260" y="686"/>
                  </a:cubicBezTo>
                  <a:cubicBezTo>
                    <a:pt x="260" y="686"/>
                    <a:pt x="260" y="685"/>
                    <a:pt x="260" y="684"/>
                  </a:cubicBezTo>
                  <a:cubicBezTo>
                    <a:pt x="261" y="684"/>
                    <a:pt x="260" y="684"/>
                    <a:pt x="260" y="683"/>
                  </a:cubicBezTo>
                  <a:cubicBezTo>
                    <a:pt x="260" y="682"/>
                    <a:pt x="260" y="683"/>
                    <a:pt x="259" y="683"/>
                  </a:cubicBezTo>
                  <a:cubicBezTo>
                    <a:pt x="258" y="683"/>
                    <a:pt x="259" y="682"/>
                    <a:pt x="258" y="682"/>
                  </a:cubicBezTo>
                  <a:cubicBezTo>
                    <a:pt x="258" y="682"/>
                    <a:pt x="257" y="682"/>
                    <a:pt x="257" y="682"/>
                  </a:cubicBezTo>
                  <a:cubicBezTo>
                    <a:pt x="257" y="682"/>
                    <a:pt x="257" y="682"/>
                    <a:pt x="257" y="682"/>
                  </a:cubicBezTo>
                  <a:cubicBezTo>
                    <a:pt x="257" y="682"/>
                    <a:pt x="257" y="683"/>
                    <a:pt x="257" y="683"/>
                  </a:cubicBezTo>
                  <a:cubicBezTo>
                    <a:pt x="258" y="683"/>
                    <a:pt x="258" y="683"/>
                    <a:pt x="258" y="683"/>
                  </a:cubicBezTo>
                  <a:cubicBezTo>
                    <a:pt x="259" y="683"/>
                    <a:pt x="258" y="683"/>
                    <a:pt x="258" y="684"/>
                  </a:cubicBezTo>
                  <a:cubicBezTo>
                    <a:pt x="258" y="684"/>
                    <a:pt x="258" y="684"/>
                    <a:pt x="258" y="684"/>
                  </a:cubicBezTo>
                  <a:cubicBezTo>
                    <a:pt x="259" y="685"/>
                    <a:pt x="258" y="685"/>
                    <a:pt x="258" y="686"/>
                  </a:cubicBezTo>
                  <a:cubicBezTo>
                    <a:pt x="258" y="686"/>
                    <a:pt x="258" y="686"/>
                    <a:pt x="257" y="686"/>
                  </a:cubicBezTo>
                  <a:cubicBezTo>
                    <a:pt x="257" y="686"/>
                    <a:pt x="257" y="686"/>
                    <a:pt x="256" y="686"/>
                  </a:cubicBezTo>
                  <a:cubicBezTo>
                    <a:pt x="256" y="686"/>
                    <a:pt x="256" y="686"/>
                    <a:pt x="256" y="686"/>
                  </a:cubicBezTo>
                  <a:cubicBezTo>
                    <a:pt x="255" y="686"/>
                    <a:pt x="255" y="686"/>
                    <a:pt x="254" y="686"/>
                  </a:cubicBezTo>
                  <a:cubicBezTo>
                    <a:pt x="254" y="686"/>
                    <a:pt x="254" y="686"/>
                    <a:pt x="254" y="685"/>
                  </a:cubicBezTo>
                  <a:cubicBezTo>
                    <a:pt x="254" y="685"/>
                    <a:pt x="253" y="685"/>
                    <a:pt x="253" y="685"/>
                  </a:cubicBezTo>
                  <a:cubicBezTo>
                    <a:pt x="252" y="685"/>
                    <a:pt x="253" y="686"/>
                    <a:pt x="253" y="687"/>
                  </a:cubicBezTo>
                  <a:cubicBezTo>
                    <a:pt x="253" y="687"/>
                    <a:pt x="253" y="687"/>
                    <a:pt x="253" y="688"/>
                  </a:cubicBezTo>
                  <a:cubicBezTo>
                    <a:pt x="254" y="688"/>
                    <a:pt x="253" y="689"/>
                    <a:pt x="253" y="689"/>
                  </a:cubicBezTo>
                  <a:cubicBezTo>
                    <a:pt x="253" y="690"/>
                    <a:pt x="253" y="690"/>
                    <a:pt x="252" y="690"/>
                  </a:cubicBezTo>
                  <a:cubicBezTo>
                    <a:pt x="252" y="690"/>
                    <a:pt x="252" y="690"/>
                    <a:pt x="252" y="691"/>
                  </a:cubicBezTo>
                  <a:cubicBezTo>
                    <a:pt x="251" y="691"/>
                    <a:pt x="251" y="691"/>
                    <a:pt x="251" y="691"/>
                  </a:cubicBezTo>
                  <a:cubicBezTo>
                    <a:pt x="251" y="691"/>
                    <a:pt x="251" y="691"/>
                    <a:pt x="251" y="691"/>
                  </a:cubicBezTo>
                  <a:cubicBezTo>
                    <a:pt x="251" y="690"/>
                    <a:pt x="250" y="690"/>
                    <a:pt x="250" y="689"/>
                  </a:cubicBezTo>
                  <a:cubicBezTo>
                    <a:pt x="250" y="689"/>
                    <a:pt x="250" y="688"/>
                    <a:pt x="250" y="687"/>
                  </a:cubicBezTo>
                  <a:cubicBezTo>
                    <a:pt x="250" y="686"/>
                    <a:pt x="250" y="686"/>
                    <a:pt x="250" y="686"/>
                  </a:cubicBezTo>
                  <a:cubicBezTo>
                    <a:pt x="250" y="686"/>
                    <a:pt x="251" y="684"/>
                    <a:pt x="251" y="683"/>
                  </a:cubicBezTo>
                  <a:cubicBezTo>
                    <a:pt x="251" y="682"/>
                    <a:pt x="251" y="682"/>
                    <a:pt x="252" y="682"/>
                  </a:cubicBezTo>
                  <a:cubicBezTo>
                    <a:pt x="252" y="681"/>
                    <a:pt x="252" y="682"/>
                    <a:pt x="252" y="683"/>
                  </a:cubicBezTo>
                  <a:cubicBezTo>
                    <a:pt x="252" y="683"/>
                    <a:pt x="252" y="684"/>
                    <a:pt x="252" y="685"/>
                  </a:cubicBezTo>
                  <a:cubicBezTo>
                    <a:pt x="252" y="685"/>
                    <a:pt x="253" y="684"/>
                    <a:pt x="253" y="684"/>
                  </a:cubicBezTo>
                  <a:cubicBezTo>
                    <a:pt x="254" y="684"/>
                    <a:pt x="254" y="684"/>
                    <a:pt x="255" y="684"/>
                  </a:cubicBezTo>
                  <a:cubicBezTo>
                    <a:pt x="256" y="684"/>
                    <a:pt x="256" y="684"/>
                    <a:pt x="256" y="683"/>
                  </a:cubicBezTo>
                  <a:cubicBezTo>
                    <a:pt x="256" y="683"/>
                    <a:pt x="256" y="683"/>
                    <a:pt x="256" y="682"/>
                  </a:cubicBezTo>
                  <a:cubicBezTo>
                    <a:pt x="257" y="682"/>
                    <a:pt x="255" y="682"/>
                    <a:pt x="255" y="681"/>
                  </a:cubicBezTo>
                  <a:cubicBezTo>
                    <a:pt x="254" y="681"/>
                    <a:pt x="254" y="681"/>
                    <a:pt x="253" y="681"/>
                  </a:cubicBezTo>
                  <a:cubicBezTo>
                    <a:pt x="253" y="681"/>
                    <a:pt x="252" y="681"/>
                    <a:pt x="252" y="681"/>
                  </a:cubicBezTo>
                  <a:cubicBezTo>
                    <a:pt x="252" y="681"/>
                    <a:pt x="252" y="681"/>
                    <a:pt x="252" y="680"/>
                  </a:cubicBezTo>
                  <a:cubicBezTo>
                    <a:pt x="252" y="679"/>
                    <a:pt x="252" y="679"/>
                    <a:pt x="252" y="678"/>
                  </a:cubicBezTo>
                  <a:cubicBezTo>
                    <a:pt x="253" y="678"/>
                    <a:pt x="252" y="678"/>
                    <a:pt x="252" y="677"/>
                  </a:cubicBezTo>
                  <a:cubicBezTo>
                    <a:pt x="252" y="677"/>
                    <a:pt x="252" y="677"/>
                    <a:pt x="251" y="678"/>
                  </a:cubicBezTo>
                  <a:cubicBezTo>
                    <a:pt x="251" y="678"/>
                    <a:pt x="251" y="678"/>
                    <a:pt x="251" y="678"/>
                  </a:cubicBezTo>
                  <a:cubicBezTo>
                    <a:pt x="251" y="678"/>
                    <a:pt x="250" y="679"/>
                    <a:pt x="249" y="679"/>
                  </a:cubicBezTo>
                  <a:cubicBezTo>
                    <a:pt x="249" y="679"/>
                    <a:pt x="250" y="678"/>
                    <a:pt x="250" y="678"/>
                  </a:cubicBezTo>
                  <a:cubicBezTo>
                    <a:pt x="250" y="677"/>
                    <a:pt x="251" y="677"/>
                    <a:pt x="252" y="677"/>
                  </a:cubicBezTo>
                  <a:cubicBezTo>
                    <a:pt x="252" y="676"/>
                    <a:pt x="252" y="677"/>
                    <a:pt x="253" y="677"/>
                  </a:cubicBezTo>
                  <a:cubicBezTo>
                    <a:pt x="253" y="677"/>
                    <a:pt x="253" y="678"/>
                    <a:pt x="253" y="678"/>
                  </a:cubicBezTo>
                  <a:cubicBezTo>
                    <a:pt x="253" y="679"/>
                    <a:pt x="253" y="679"/>
                    <a:pt x="253" y="679"/>
                  </a:cubicBezTo>
                  <a:cubicBezTo>
                    <a:pt x="254" y="680"/>
                    <a:pt x="254" y="680"/>
                    <a:pt x="254" y="680"/>
                  </a:cubicBezTo>
                  <a:cubicBezTo>
                    <a:pt x="254" y="680"/>
                    <a:pt x="254" y="679"/>
                    <a:pt x="255" y="678"/>
                  </a:cubicBezTo>
                  <a:cubicBezTo>
                    <a:pt x="255" y="676"/>
                    <a:pt x="255" y="676"/>
                    <a:pt x="255" y="676"/>
                  </a:cubicBezTo>
                  <a:cubicBezTo>
                    <a:pt x="255" y="675"/>
                    <a:pt x="255" y="675"/>
                    <a:pt x="254" y="675"/>
                  </a:cubicBezTo>
                  <a:cubicBezTo>
                    <a:pt x="254" y="675"/>
                    <a:pt x="255" y="674"/>
                    <a:pt x="255" y="673"/>
                  </a:cubicBezTo>
                  <a:cubicBezTo>
                    <a:pt x="255" y="672"/>
                    <a:pt x="254" y="671"/>
                    <a:pt x="255" y="669"/>
                  </a:cubicBezTo>
                  <a:cubicBezTo>
                    <a:pt x="255" y="667"/>
                    <a:pt x="255" y="668"/>
                    <a:pt x="255" y="667"/>
                  </a:cubicBezTo>
                  <a:cubicBezTo>
                    <a:pt x="256" y="666"/>
                    <a:pt x="255" y="665"/>
                    <a:pt x="256" y="664"/>
                  </a:cubicBezTo>
                  <a:cubicBezTo>
                    <a:pt x="256" y="663"/>
                    <a:pt x="256" y="663"/>
                    <a:pt x="256" y="662"/>
                  </a:cubicBezTo>
                  <a:cubicBezTo>
                    <a:pt x="257" y="660"/>
                    <a:pt x="257" y="659"/>
                    <a:pt x="257" y="658"/>
                  </a:cubicBezTo>
                  <a:cubicBezTo>
                    <a:pt x="258" y="657"/>
                    <a:pt x="258" y="657"/>
                    <a:pt x="258" y="656"/>
                  </a:cubicBezTo>
                  <a:cubicBezTo>
                    <a:pt x="258" y="655"/>
                    <a:pt x="258" y="655"/>
                    <a:pt x="258" y="655"/>
                  </a:cubicBezTo>
                  <a:cubicBezTo>
                    <a:pt x="258" y="654"/>
                    <a:pt x="258" y="653"/>
                    <a:pt x="258" y="653"/>
                  </a:cubicBezTo>
                  <a:cubicBezTo>
                    <a:pt x="258" y="653"/>
                    <a:pt x="258" y="652"/>
                    <a:pt x="258" y="652"/>
                  </a:cubicBezTo>
                  <a:cubicBezTo>
                    <a:pt x="258" y="652"/>
                    <a:pt x="257" y="651"/>
                    <a:pt x="258" y="651"/>
                  </a:cubicBezTo>
                  <a:cubicBezTo>
                    <a:pt x="258" y="650"/>
                    <a:pt x="258" y="647"/>
                    <a:pt x="259" y="645"/>
                  </a:cubicBezTo>
                  <a:cubicBezTo>
                    <a:pt x="260" y="644"/>
                    <a:pt x="260" y="645"/>
                    <a:pt x="260" y="644"/>
                  </a:cubicBezTo>
                  <a:cubicBezTo>
                    <a:pt x="261" y="643"/>
                    <a:pt x="261" y="643"/>
                    <a:pt x="261" y="642"/>
                  </a:cubicBezTo>
                  <a:cubicBezTo>
                    <a:pt x="261" y="642"/>
                    <a:pt x="263" y="639"/>
                    <a:pt x="263" y="639"/>
                  </a:cubicBezTo>
                  <a:cubicBezTo>
                    <a:pt x="263" y="639"/>
                    <a:pt x="263" y="638"/>
                    <a:pt x="263" y="638"/>
                  </a:cubicBezTo>
                  <a:cubicBezTo>
                    <a:pt x="264" y="637"/>
                    <a:pt x="263" y="637"/>
                    <a:pt x="263" y="637"/>
                  </a:cubicBezTo>
                  <a:cubicBezTo>
                    <a:pt x="263" y="637"/>
                    <a:pt x="263" y="636"/>
                    <a:pt x="263" y="636"/>
                  </a:cubicBezTo>
                  <a:cubicBezTo>
                    <a:pt x="263" y="636"/>
                    <a:pt x="262" y="636"/>
                    <a:pt x="262" y="636"/>
                  </a:cubicBezTo>
                  <a:cubicBezTo>
                    <a:pt x="261" y="636"/>
                    <a:pt x="261" y="635"/>
                    <a:pt x="261" y="635"/>
                  </a:cubicBezTo>
                  <a:cubicBezTo>
                    <a:pt x="261" y="635"/>
                    <a:pt x="261" y="634"/>
                    <a:pt x="261" y="634"/>
                  </a:cubicBezTo>
                  <a:cubicBezTo>
                    <a:pt x="261" y="634"/>
                    <a:pt x="260" y="634"/>
                    <a:pt x="260" y="634"/>
                  </a:cubicBezTo>
                  <a:cubicBezTo>
                    <a:pt x="260" y="634"/>
                    <a:pt x="261" y="635"/>
                    <a:pt x="261" y="636"/>
                  </a:cubicBezTo>
                  <a:cubicBezTo>
                    <a:pt x="261" y="636"/>
                    <a:pt x="260" y="637"/>
                    <a:pt x="260" y="637"/>
                  </a:cubicBezTo>
                  <a:cubicBezTo>
                    <a:pt x="260" y="637"/>
                    <a:pt x="260" y="636"/>
                    <a:pt x="260" y="635"/>
                  </a:cubicBezTo>
                  <a:cubicBezTo>
                    <a:pt x="260" y="635"/>
                    <a:pt x="260" y="634"/>
                    <a:pt x="260" y="634"/>
                  </a:cubicBezTo>
                  <a:cubicBezTo>
                    <a:pt x="260" y="634"/>
                    <a:pt x="259" y="632"/>
                    <a:pt x="259" y="631"/>
                  </a:cubicBezTo>
                  <a:cubicBezTo>
                    <a:pt x="260" y="629"/>
                    <a:pt x="259" y="629"/>
                    <a:pt x="259" y="628"/>
                  </a:cubicBezTo>
                  <a:cubicBezTo>
                    <a:pt x="259" y="627"/>
                    <a:pt x="259" y="626"/>
                    <a:pt x="259" y="626"/>
                  </a:cubicBezTo>
                  <a:cubicBezTo>
                    <a:pt x="259" y="625"/>
                    <a:pt x="259" y="624"/>
                    <a:pt x="259" y="624"/>
                  </a:cubicBezTo>
                  <a:cubicBezTo>
                    <a:pt x="259" y="623"/>
                    <a:pt x="259" y="623"/>
                    <a:pt x="259" y="622"/>
                  </a:cubicBezTo>
                  <a:cubicBezTo>
                    <a:pt x="259" y="620"/>
                    <a:pt x="258" y="620"/>
                    <a:pt x="259" y="619"/>
                  </a:cubicBezTo>
                  <a:cubicBezTo>
                    <a:pt x="259" y="618"/>
                    <a:pt x="258" y="618"/>
                    <a:pt x="259" y="618"/>
                  </a:cubicBezTo>
                  <a:cubicBezTo>
                    <a:pt x="259" y="617"/>
                    <a:pt x="259" y="617"/>
                    <a:pt x="259" y="616"/>
                  </a:cubicBezTo>
                  <a:cubicBezTo>
                    <a:pt x="259" y="616"/>
                    <a:pt x="259" y="615"/>
                    <a:pt x="260" y="614"/>
                  </a:cubicBezTo>
                  <a:cubicBezTo>
                    <a:pt x="261" y="613"/>
                    <a:pt x="260" y="611"/>
                    <a:pt x="260" y="610"/>
                  </a:cubicBezTo>
                  <a:cubicBezTo>
                    <a:pt x="261" y="608"/>
                    <a:pt x="260" y="609"/>
                    <a:pt x="260" y="608"/>
                  </a:cubicBezTo>
                  <a:cubicBezTo>
                    <a:pt x="261" y="607"/>
                    <a:pt x="260" y="607"/>
                    <a:pt x="260" y="606"/>
                  </a:cubicBezTo>
                  <a:cubicBezTo>
                    <a:pt x="260" y="606"/>
                    <a:pt x="261" y="606"/>
                    <a:pt x="261" y="605"/>
                  </a:cubicBezTo>
                  <a:cubicBezTo>
                    <a:pt x="261" y="604"/>
                    <a:pt x="261" y="604"/>
                    <a:pt x="261" y="604"/>
                  </a:cubicBezTo>
                  <a:cubicBezTo>
                    <a:pt x="261" y="604"/>
                    <a:pt x="260" y="603"/>
                    <a:pt x="260" y="602"/>
                  </a:cubicBezTo>
                  <a:cubicBezTo>
                    <a:pt x="260" y="602"/>
                    <a:pt x="260" y="602"/>
                    <a:pt x="260" y="601"/>
                  </a:cubicBezTo>
                  <a:cubicBezTo>
                    <a:pt x="260" y="600"/>
                    <a:pt x="260" y="600"/>
                    <a:pt x="260" y="600"/>
                  </a:cubicBezTo>
                  <a:cubicBezTo>
                    <a:pt x="260" y="600"/>
                    <a:pt x="260" y="599"/>
                    <a:pt x="260" y="599"/>
                  </a:cubicBezTo>
                  <a:cubicBezTo>
                    <a:pt x="260" y="598"/>
                    <a:pt x="260" y="598"/>
                    <a:pt x="260" y="598"/>
                  </a:cubicBezTo>
                  <a:cubicBezTo>
                    <a:pt x="261" y="597"/>
                    <a:pt x="260" y="597"/>
                    <a:pt x="260" y="596"/>
                  </a:cubicBezTo>
                  <a:cubicBezTo>
                    <a:pt x="260" y="596"/>
                    <a:pt x="260" y="595"/>
                    <a:pt x="261" y="595"/>
                  </a:cubicBezTo>
                  <a:cubicBezTo>
                    <a:pt x="261" y="595"/>
                    <a:pt x="260" y="594"/>
                    <a:pt x="260" y="595"/>
                  </a:cubicBezTo>
                  <a:cubicBezTo>
                    <a:pt x="260" y="595"/>
                    <a:pt x="260" y="595"/>
                    <a:pt x="260" y="596"/>
                  </a:cubicBezTo>
                  <a:cubicBezTo>
                    <a:pt x="260" y="597"/>
                    <a:pt x="260" y="597"/>
                    <a:pt x="260" y="598"/>
                  </a:cubicBezTo>
                  <a:cubicBezTo>
                    <a:pt x="259" y="600"/>
                    <a:pt x="259" y="599"/>
                    <a:pt x="259" y="599"/>
                  </a:cubicBezTo>
                  <a:cubicBezTo>
                    <a:pt x="259" y="599"/>
                    <a:pt x="259" y="599"/>
                    <a:pt x="259" y="598"/>
                  </a:cubicBezTo>
                  <a:cubicBezTo>
                    <a:pt x="259" y="597"/>
                    <a:pt x="259" y="598"/>
                    <a:pt x="259" y="597"/>
                  </a:cubicBezTo>
                  <a:cubicBezTo>
                    <a:pt x="259" y="597"/>
                    <a:pt x="259" y="597"/>
                    <a:pt x="258" y="596"/>
                  </a:cubicBezTo>
                  <a:cubicBezTo>
                    <a:pt x="258" y="596"/>
                    <a:pt x="258" y="595"/>
                    <a:pt x="258" y="595"/>
                  </a:cubicBezTo>
                  <a:cubicBezTo>
                    <a:pt x="258" y="595"/>
                    <a:pt x="257" y="594"/>
                    <a:pt x="257" y="594"/>
                  </a:cubicBezTo>
                  <a:cubicBezTo>
                    <a:pt x="257" y="594"/>
                    <a:pt x="258" y="593"/>
                    <a:pt x="257" y="593"/>
                  </a:cubicBezTo>
                  <a:cubicBezTo>
                    <a:pt x="257" y="593"/>
                    <a:pt x="257" y="593"/>
                    <a:pt x="257" y="593"/>
                  </a:cubicBezTo>
                  <a:cubicBezTo>
                    <a:pt x="257" y="593"/>
                    <a:pt x="256" y="593"/>
                    <a:pt x="256" y="594"/>
                  </a:cubicBezTo>
                  <a:cubicBezTo>
                    <a:pt x="256" y="594"/>
                    <a:pt x="256" y="594"/>
                    <a:pt x="256" y="594"/>
                  </a:cubicBezTo>
                  <a:cubicBezTo>
                    <a:pt x="255" y="595"/>
                    <a:pt x="256" y="595"/>
                    <a:pt x="256" y="595"/>
                  </a:cubicBezTo>
                  <a:cubicBezTo>
                    <a:pt x="256" y="596"/>
                    <a:pt x="255" y="595"/>
                    <a:pt x="255" y="596"/>
                  </a:cubicBezTo>
                  <a:cubicBezTo>
                    <a:pt x="255" y="597"/>
                    <a:pt x="255" y="596"/>
                    <a:pt x="254" y="596"/>
                  </a:cubicBezTo>
                  <a:cubicBezTo>
                    <a:pt x="254" y="597"/>
                    <a:pt x="254" y="596"/>
                    <a:pt x="254" y="597"/>
                  </a:cubicBezTo>
                  <a:cubicBezTo>
                    <a:pt x="254" y="598"/>
                    <a:pt x="254" y="597"/>
                    <a:pt x="253" y="598"/>
                  </a:cubicBezTo>
                  <a:cubicBezTo>
                    <a:pt x="253" y="598"/>
                    <a:pt x="253" y="598"/>
                    <a:pt x="253" y="599"/>
                  </a:cubicBezTo>
                  <a:cubicBezTo>
                    <a:pt x="252" y="599"/>
                    <a:pt x="252" y="599"/>
                    <a:pt x="252" y="599"/>
                  </a:cubicBezTo>
                  <a:cubicBezTo>
                    <a:pt x="251" y="600"/>
                    <a:pt x="251" y="599"/>
                    <a:pt x="250" y="599"/>
                  </a:cubicBezTo>
                  <a:cubicBezTo>
                    <a:pt x="250" y="599"/>
                    <a:pt x="251" y="599"/>
                    <a:pt x="251" y="598"/>
                  </a:cubicBezTo>
                  <a:cubicBezTo>
                    <a:pt x="251" y="598"/>
                    <a:pt x="250" y="597"/>
                    <a:pt x="250" y="597"/>
                  </a:cubicBezTo>
                  <a:cubicBezTo>
                    <a:pt x="250" y="596"/>
                    <a:pt x="250" y="596"/>
                    <a:pt x="250" y="595"/>
                  </a:cubicBezTo>
                  <a:cubicBezTo>
                    <a:pt x="250" y="595"/>
                    <a:pt x="250" y="595"/>
                    <a:pt x="250" y="594"/>
                  </a:cubicBezTo>
                  <a:cubicBezTo>
                    <a:pt x="250" y="593"/>
                    <a:pt x="250" y="593"/>
                    <a:pt x="250" y="593"/>
                  </a:cubicBezTo>
                  <a:cubicBezTo>
                    <a:pt x="250" y="592"/>
                    <a:pt x="250" y="592"/>
                    <a:pt x="250" y="591"/>
                  </a:cubicBezTo>
                  <a:cubicBezTo>
                    <a:pt x="250" y="591"/>
                    <a:pt x="250" y="590"/>
                    <a:pt x="250" y="590"/>
                  </a:cubicBezTo>
                  <a:cubicBezTo>
                    <a:pt x="250" y="589"/>
                    <a:pt x="250" y="588"/>
                    <a:pt x="250" y="587"/>
                  </a:cubicBezTo>
                  <a:cubicBezTo>
                    <a:pt x="250" y="587"/>
                    <a:pt x="250" y="587"/>
                    <a:pt x="249" y="587"/>
                  </a:cubicBezTo>
                  <a:cubicBezTo>
                    <a:pt x="249" y="586"/>
                    <a:pt x="249" y="586"/>
                    <a:pt x="249" y="586"/>
                  </a:cubicBezTo>
                  <a:cubicBezTo>
                    <a:pt x="250" y="585"/>
                    <a:pt x="249" y="584"/>
                    <a:pt x="249" y="584"/>
                  </a:cubicBezTo>
                  <a:cubicBezTo>
                    <a:pt x="249" y="583"/>
                    <a:pt x="249" y="583"/>
                    <a:pt x="249" y="583"/>
                  </a:cubicBezTo>
                  <a:cubicBezTo>
                    <a:pt x="249" y="583"/>
                    <a:pt x="249" y="582"/>
                    <a:pt x="249" y="582"/>
                  </a:cubicBezTo>
                  <a:cubicBezTo>
                    <a:pt x="249" y="582"/>
                    <a:pt x="249" y="581"/>
                    <a:pt x="249" y="581"/>
                  </a:cubicBezTo>
                  <a:cubicBezTo>
                    <a:pt x="249" y="580"/>
                    <a:pt x="249" y="580"/>
                    <a:pt x="249" y="580"/>
                  </a:cubicBezTo>
                  <a:cubicBezTo>
                    <a:pt x="249" y="579"/>
                    <a:pt x="248" y="579"/>
                    <a:pt x="248" y="579"/>
                  </a:cubicBezTo>
                  <a:cubicBezTo>
                    <a:pt x="248" y="578"/>
                    <a:pt x="248" y="577"/>
                    <a:pt x="248" y="577"/>
                  </a:cubicBezTo>
                  <a:cubicBezTo>
                    <a:pt x="248" y="576"/>
                    <a:pt x="248" y="576"/>
                    <a:pt x="248" y="574"/>
                  </a:cubicBezTo>
                  <a:cubicBezTo>
                    <a:pt x="248" y="573"/>
                    <a:pt x="248" y="574"/>
                    <a:pt x="248" y="573"/>
                  </a:cubicBezTo>
                  <a:cubicBezTo>
                    <a:pt x="248" y="573"/>
                    <a:pt x="247" y="572"/>
                    <a:pt x="247" y="572"/>
                  </a:cubicBezTo>
                  <a:cubicBezTo>
                    <a:pt x="247" y="571"/>
                    <a:pt x="248" y="571"/>
                    <a:pt x="248" y="570"/>
                  </a:cubicBezTo>
                  <a:cubicBezTo>
                    <a:pt x="248" y="569"/>
                    <a:pt x="248" y="570"/>
                    <a:pt x="248" y="569"/>
                  </a:cubicBezTo>
                  <a:cubicBezTo>
                    <a:pt x="247" y="568"/>
                    <a:pt x="247" y="568"/>
                    <a:pt x="247" y="568"/>
                  </a:cubicBezTo>
                  <a:cubicBezTo>
                    <a:pt x="247" y="567"/>
                    <a:pt x="247" y="567"/>
                    <a:pt x="247" y="566"/>
                  </a:cubicBezTo>
                  <a:cubicBezTo>
                    <a:pt x="247" y="566"/>
                    <a:pt x="246" y="565"/>
                    <a:pt x="246" y="565"/>
                  </a:cubicBezTo>
                  <a:cubicBezTo>
                    <a:pt x="246" y="565"/>
                    <a:pt x="245" y="564"/>
                    <a:pt x="245" y="564"/>
                  </a:cubicBezTo>
                  <a:cubicBezTo>
                    <a:pt x="244" y="564"/>
                    <a:pt x="244" y="563"/>
                    <a:pt x="244" y="562"/>
                  </a:cubicBezTo>
                  <a:cubicBezTo>
                    <a:pt x="243" y="562"/>
                    <a:pt x="243" y="561"/>
                    <a:pt x="243" y="561"/>
                  </a:cubicBezTo>
                  <a:cubicBezTo>
                    <a:pt x="242" y="561"/>
                    <a:pt x="241" y="559"/>
                    <a:pt x="241" y="558"/>
                  </a:cubicBezTo>
                  <a:cubicBezTo>
                    <a:pt x="241" y="558"/>
                    <a:pt x="240" y="557"/>
                    <a:pt x="240" y="556"/>
                  </a:cubicBezTo>
                  <a:cubicBezTo>
                    <a:pt x="240" y="555"/>
                    <a:pt x="239" y="552"/>
                    <a:pt x="239" y="552"/>
                  </a:cubicBezTo>
                  <a:cubicBezTo>
                    <a:pt x="239" y="552"/>
                    <a:pt x="239" y="552"/>
                    <a:pt x="239" y="551"/>
                  </a:cubicBezTo>
                  <a:cubicBezTo>
                    <a:pt x="240" y="551"/>
                    <a:pt x="240" y="550"/>
                    <a:pt x="240" y="550"/>
                  </a:cubicBezTo>
                  <a:cubicBezTo>
                    <a:pt x="240" y="550"/>
                    <a:pt x="240" y="549"/>
                    <a:pt x="239" y="549"/>
                  </a:cubicBezTo>
                  <a:cubicBezTo>
                    <a:pt x="239" y="550"/>
                    <a:pt x="239" y="549"/>
                    <a:pt x="239" y="550"/>
                  </a:cubicBezTo>
                  <a:cubicBezTo>
                    <a:pt x="238" y="551"/>
                    <a:pt x="239" y="551"/>
                    <a:pt x="239" y="551"/>
                  </a:cubicBezTo>
                  <a:cubicBezTo>
                    <a:pt x="239" y="552"/>
                    <a:pt x="238" y="552"/>
                    <a:pt x="238" y="552"/>
                  </a:cubicBezTo>
                  <a:cubicBezTo>
                    <a:pt x="238" y="553"/>
                    <a:pt x="238" y="552"/>
                    <a:pt x="238" y="552"/>
                  </a:cubicBezTo>
                  <a:cubicBezTo>
                    <a:pt x="237" y="553"/>
                    <a:pt x="237" y="553"/>
                    <a:pt x="237" y="553"/>
                  </a:cubicBezTo>
                  <a:cubicBezTo>
                    <a:pt x="237" y="553"/>
                    <a:pt x="237" y="553"/>
                    <a:pt x="237" y="553"/>
                  </a:cubicBezTo>
                  <a:cubicBezTo>
                    <a:pt x="237" y="552"/>
                    <a:pt x="237" y="552"/>
                    <a:pt x="237" y="552"/>
                  </a:cubicBezTo>
                  <a:cubicBezTo>
                    <a:pt x="238" y="551"/>
                    <a:pt x="238" y="551"/>
                    <a:pt x="238" y="551"/>
                  </a:cubicBezTo>
                  <a:cubicBezTo>
                    <a:pt x="237" y="551"/>
                    <a:pt x="237" y="551"/>
                    <a:pt x="237" y="551"/>
                  </a:cubicBezTo>
                  <a:cubicBezTo>
                    <a:pt x="237" y="551"/>
                    <a:pt x="237" y="550"/>
                    <a:pt x="237" y="550"/>
                  </a:cubicBezTo>
                  <a:cubicBezTo>
                    <a:pt x="237" y="549"/>
                    <a:pt x="237" y="549"/>
                    <a:pt x="237" y="549"/>
                  </a:cubicBezTo>
                  <a:cubicBezTo>
                    <a:pt x="237" y="549"/>
                    <a:pt x="237" y="549"/>
                    <a:pt x="237" y="548"/>
                  </a:cubicBezTo>
                  <a:cubicBezTo>
                    <a:pt x="237" y="548"/>
                    <a:pt x="237" y="548"/>
                    <a:pt x="237" y="548"/>
                  </a:cubicBezTo>
                  <a:cubicBezTo>
                    <a:pt x="237" y="548"/>
                    <a:pt x="237" y="548"/>
                    <a:pt x="236" y="548"/>
                  </a:cubicBezTo>
                  <a:cubicBezTo>
                    <a:pt x="236" y="548"/>
                    <a:pt x="236" y="548"/>
                    <a:pt x="236" y="548"/>
                  </a:cubicBezTo>
                  <a:cubicBezTo>
                    <a:pt x="236" y="548"/>
                    <a:pt x="236" y="547"/>
                    <a:pt x="236" y="547"/>
                  </a:cubicBezTo>
                  <a:cubicBezTo>
                    <a:pt x="236" y="547"/>
                    <a:pt x="236" y="547"/>
                    <a:pt x="237" y="547"/>
                  </a:cubicBezTo>
                  <a:cubicBezTo>
                    <a:pt x="237" y="548"/>
                    <a:pt x="237" y="547"/>
                    <a:pt x="237" y="547"/>
                  </a:cubicBezTo>
                  <a:cubicBezTo>
                    <a:pt x="237" y="547"/>
                    <a:pt x="238" y="548"/>
                    <a:pt x="238" y="548"/>
                  </a:cubicBezTo>
                  <a:cubicBezTo>
                    <a:pt x="238" y="548"/>
                    <a:pt x="238" y="548"/>
                    <a:pt x="239" y="548"/>
                  </a:cubicBezTo>
                  <a:cubicBezTo>
                    <a:pt x="239" y="548"/>
                    <a:pt x="239" y="548"/>
                    <a:pt x="239" y="547"/>
                  </a:cubicBezTo>
                  <a:cubicBezTo>
                    <a:pt x="239" y="547"/>
                    <a:pt x="239" y="546"/>
                    <a:pt x="239" y="546"/>
                  </a:cubicBezTo>
                  <a:cubicBezTo>
                    <a:pt x="240" y="545"/>
                    <a:pt x="239" y="545"/>
                    <a:pt x="239" y="545"/>
                  </a:cubicBezTo>
                  <a:cubicBezTo>
                    <a:pt x="238" y="545"/>
                    <a:pt x="239" y="546"/>
                    <a:pt x="238" y="546"/>
                  </a:cubicBezTo>
                  <a:cubicBezTo>
                    <a:pt x="238" y="546"/>
                    <a:pt x="238" y="546"/>
                    <a:pt x="238" y="546"/>
                  </a:cubicBezTo>
                  <a:cubicBezTo>
                    <a:pt x="237" y="546"/>
                    <a:pt x="238" y="545"/>
                    <a:pt x="238" y="545"/>
                  </a:cubicBezTo>
                  <a:cubicBezTo>
                    <a:pt x="238" y="545"/>
                    <a:pt x="237" y="545"/>
                    <a:pt x="237" y="544"/>
                  </a:cubicBezTo>
                  <a:cubicBezTo>
                    <a:pt x="237" y="544"/>
                    <a:pt x="237" y="544"/>
                    <a:pt x="237" y="544"/>
                  </a:cubicBezTo>
                  <a:cubicBezTo>
                    <a:pt x="236" y="544"/>
                    <a:pt x="236" y="543"/>
                    <a:pt x="237" y="543"/>
                  </a:cubicBezTo>
                  <a:cubicBezTo>
                    <a:pt x="237" y="543"/>
                    <a:pt x="237" y="543"/>
                    <a:pt x="238" y="542"/>
                  </a:cubicBezTo>
                  <a:cubicBezTo>
                    <a:pt x="238" y="542"/>
                    <a:pt x="237" y="542"/>
                    <a:pt x="237" y="541"/>
                  </a:cubicBezTo>
                  <a:cubicBezTo>
                    <a:pt x="236" y="541"/>
                    <a:pt x="236" y="542"/>
                    <a:pt x="236" y="542"/>
                  </a:cubicBezTo>
                  <a:cubicBezTo>
                    <a:pt x="236" y="542"/>
                    <a:pt x="236" y="541"/>
                    <a:pt x="235" y="541"/>
                  </a:cubicBezTo>
                  <a:cubicBezTo>
                    <a:pt x="235" y="541"/>
                    <a:pt x="235" y="541"/>
                    <a:pt x="235" y="541"/>
                  </a:cubicBezTo>
                  <a:cubicBezTo>
                    <a:pt x="235" y="541"/>
                    <a:pt x="235" y="541"/>
                    <a:pt x="235" y="540"/>
                  </a:cubicBezTo>
                  <a:cubicBezTo>
                    <a:pt x="236" y="540"/>
                    <a:pt x="236" y="540"/>
                    <a:pt x="235" y="539"/>
                  </a:cubicBezTo>
                  <a:cubicBezTo>
                    <a:pt x="235" y="539"/>
                    <a:pt x="236" y="539"/>
                    <a:pt x="236" y="540"/>
                  </a:cubicBezTo>
                  <a:cubicBezTo>
                    <a:pt x="236" y="540"/>
                    <a:pt x="237" y="540"/>
                    <a:pt x="237" y="540"/>
                  </a:cubicBezTo>
                  <a:cubicBezTo>
                    <a:pt x="238" y="540"/>
                    <a:pt x="237" y="540"/>
                    <a:pt x="238" y="540"/>
                  </a:cubicBezTo>
                  <a:cubicBezTo>
                    <a:pt x="239" y="540"/>
                    <a:pt x="238" y="540"/>
                    <a:pt x="238" y="539"/>
                  </a:cubicBezTo>
                  <a:cubicBezTo>
                    <a:pt x="239" y="539"/>
                    <a:pt x="238" y="539"/>
                    <a:pt x="238" y="538"/>
                  </a:cubicBezTo>
                  <a:cubicBezTo>
                    <a:pt x="238" y="537"/>
                    <a:pt x="238" y="538"/>
                    <a:pt x="238" y="537"/>
                  </a:cubicBezTo>
                  <a:cubicBezTo>
                    <a:pt x="238" y="537"/>
                    <a:pt x="238" y="537"/>
                    <a:pt x="238" y="537"/>
                  </a:cubicBezTo>
                  <a:cubicBezTo>
                    <a:pt x="238" y="537"/>
                    <a:pt x="238" y="536"/>
                    <a:pt x="238" y="536"/>
                  </a:cubicBezTo>
                  <a:cubicBezTo>
                    <a:pt x="238" y="535"/>
                    <a:pt x="238" y="536"/>
                    <a:pt x="239" y="536"/>
                  </a:cubicBezTo>
                  <a:cubicBezTo>
                    <a:pt x="239" y="536"/>
                    <a:pt x="239" y="537"/>
                    <a:pt x="239" y="537"/>
                  </a:cubicBezTo>
                  <a:cubicBezTo>
                    <a:pt x="239" y="538"/>
                    <a:pt x="239" y="537"/>
                    <a:pt x="239" y="537"/>
                  </a:cubicBezTo>
                  <a:cubicBezTo>
                    <a:pt x="239" y="536"/>
                    <a:pt x="239" y="535"/>
                    <a:pt x="239" y="535"/>
                  </a:cubicBezTo>
                  <a:cubicBezTo>
                    <a:pt x="239" y="534"/>
                    <a:pt x="240" y="534"/>
                    <a:pt x="240" y="534"/>
                  </a:cubicBezTo>
                  <a:cubicBezTo>
                    <a:pt x="240" y="533"/>
                    <a:pt x="240" y="533"/>
                    <a:pt x="240" y="533"/>
                  </a:cubicBezTo>
                  <a:cubicBezTo>
                    <a:pt x="240" y="533"/>
                    <a:pt x="240" y="533"/>
                    <a:pt x="239" y="533"/>
                  </a:cubicBezTo>
                  <a:cubicBezTo>
                    <a:pt x="239" y="533"/>
                    <a:pt x="239" y="533"/>
                    <a:pt x="239" y="532"/>
                  </a:cubicBezTo>
                  <a:cubicBezTo>
                    <a:pt x="239" y="532"/>
                    <a:pt x="239" y="532"/>
                    <a:pt x="240" y="532"/>
                  </a:cubicBezTo>
                  <a:cubicBezTo>
                    <a:pt x="240" y="532"/>
                    <a:pt x="240" y="532"/>
                    <a:pt x="240" y="532"/>
                  </a:cubicBezTo>
                  <a:cubicBezTo>
                    <a:pt x="240" y="532"/>
                    <a:pt x="240" y="531"/>
                    <a:pt x="239" y="531"/>
                  </a:cubicBezTo>
                  <a:cubicBezTo>
                    <a:pt x="239" y="530"/>
                    <a:pt x="239" y="530"/>
                    <a:pt x="239" y="530"/>
                  </a:cubicBezTo>
                  <a:cubicBezTo>
                    <a:pt x="238" y="530"/>
                    <a:pt x="238" y="530"/>
                    <a:pt x="238" y="530"/>
                  </a:cubicBezTo>
                  <a:cubicBezTo>
                    <a:pt x="237" y="531"/>
                    <a:pt x="237" y="531"/>
                    <a:pt x="237" y="531"/>
                  </a:cubicBezTo>
                  <a:cubicBezTo>
                    <a:pt x="237" y="530"/>
                    <a:pt x="237" y="530"/>
                    <a:pt x="237" y="530"/>
                  </a:cubicBezTo>
                  <a:cubicBezTo>
                    <a:pt x="237" y="529"/>
                    <a:pt x="237" y="529"/>
                    <a:pt x="237" y="529"/>
                  </a:cubicBezTo>
                  <a:cubicBezTo>
                    <a:pt x="237" y="529"/>
                    <a:pt x="237" y="529"/>
                    <a:pt x="237" y="529"/>
                  </a:cubicBezTo>
                  <a:cubicBezTo>
                    <a:pt x="237" y="528"/>
                    <a:pt x="237" y="528"/>
                    <a:pt x="237" y="528"/>
                  </a:cubicBezTo>
                  <a:cubicBezTo>
                    <a:pt x="236" y="528"/>
                    <a:pt x="236" y="528"/>
                    <a:pt x="236" y="527"/>
                  </a:cubicBezTo>
                  <a:cubicBezTo>
                    <a:pt x="236" y="527"/>
                    <a:pt x="236" y="527"/>
                    <a:pt x="236" y="526"/>
                  </a:cubicBezTo>
                  <a:cubicBezTo>
                    <a:pt x="236" y="525"/>
                    <a:pt x="235" y="526"/>
                    <a:pt x="235" y="526"/>
                  </a:cubicBezTo>
                  <a:cubicBezTo>
                    <a:pt x="235" y="526"/>
                    <a:pt x="235" y="526"/>
                    <a:pt x="235" y="526"/>
                  </a:cubicBezTo>
                  <a:cubicBezTo>
                    <a:pt x="234" y="527"/>
                    <a:pt x="235" y="527"/>
                    <a:pt x="235" y="527"/>
                  </a:cubicBezTo>
                  <a:cubicBezTo>
                    <a:pt x="235" y="528"/>
                    <a:pt x="234" y="528"/>
                    <a:pt x="234" y="528"/>
                  </a:cubicBezTo>
                  <a:cubicBezTo>
                    <a:pt x="234" y="528"/>
                    <a:pt x="234" y="527"/>
                    <a:pt x="234" y="527"/>
                  </a:cubicBezTo>
                  <a:cubicBezTo>
                    <a:pt x="234" y="527"/>
                    <a:pt x="234" y="527"/>
                    <a:pt x="234" y="526"/>
                  </a:cubicBezTo>
                  <a:cubicBezTo>
                    <a:pt x="233" y="526"/>
                    <a:pt x="233" y="526"/>
                    <a:pt x="233" y="526"/>
                  </a:cubicBezTo>
                  <a:cubicBezTo>
                    <a:pt x="233" y="526"/>
                    <a:pt x="233" y="525"/>
                    <a:pt x="233" y="525"/>
                  </a:cubicBezTo>
                  <a:cubicBezTo>
                    <a:pt x="233" y="525"/>
                    <a:pt x="233" y="525"/>
                    <a:pt x="234" y="525"/>
                  </a:cubicBezTo>
                  <a:cubicBezTo>
                    <a:pt x="234" y="525"/>
                    <a:pt x="234" y="525"/>
                    <a:pt x="234" y="525"/>
                  </a:cubicBezTo>
                  <a:cubicBezTo>
                    <a:pt x="235" y="526"/>
                    <a:pt x="235" y="525"/>
                    <a:pt x="235" y="525"/>
                  </a:cubicBezTo>
                  <a:cubicBezTo>
                    <a:pt x="235" y="525"/>
                    <a:pt x="235" y="525"/>
                    <a:pt x="235" y="524"/>
                  </a:cubicBezTo>
                  <a:cubicBezTo>
                    <a:pt x="235" y="522"/>
                    <a:pt x="235" y="523"/>
                    <a:pt x="235" y="523"/>
                  </a:cubicBezTo>
                  <a:cubicBezTo>
                    <a:pt x="234" y="523"/>
                    <a:pt x="234" y="523"/>
                    <a:pt x="234" y="523"/>
                  </a:cubicBezTo>
                  <a:cubicBezTo>
                    <a:pt x="234" y="522"/>
                    <a:pt x="234" y="522"/>
                    <a:pt x="234" y="522"/>
                  </a:cubicBezTo>
                  <a:cubicBezTo>
                    <a:pt x="234" y="522"/>
                    <a:pt x="234" y="521"/>
                    <a:pt x="234" y="521"/>
                  </a:cubicBezTo>
                  <a:cubicBezTo>
                    <a:pt x="234" y="520"/>
                    <a:pt x="234" y="520"/>
                    <a:pt x="234" y="520"/>
                  </a:cubicBezTo>
                  <a:cubicBezTo>
                    <a:pt x="233" y="520"/>
                    <a:pt x="233" y="520"/>
                    <a:pt x="233" y="520"/>
                  </a:cubicBezTo>
                  <a:cubicBezTo>
                    <a:pt x="233" y="520"/>
                    <a:pt x="233" y="520"/>
                    <a:pt x="232" y="520"/>
                  </a:cubicBezTo>
                  <a:cubicBezTo>
                    <a:pt x="232" y="520"/>
                    <a:pt x="232" y="519"/>
                    <a:pt x="232" y="519"/>
                  </a:cubicBezTo>
                  <a:cubicBezTo>
                    <a:pt x="232" y="519"/>
                    <a:pt x="231" y="519"/>
                    <a:pt x="231" y="519"/>
                  </a:cubicBezTo>
                  <a:cubicBezTo>
                    <a:pt x="231" y="519"/>
                    <a:pt x="229" y="519"/>
                    <a:pt x="229" y="519"/>
                  </a:cubicBezTo>
                  <a:cubicBezTo>
                    <a:pt x="229" y="519"/>
                    <a:pt x="229" y="518"/>
                    <a:pt x="229" y="518"/>
                  </a:cubicBezTo>
                  <a:cubicBezTo>
                    <a:pt x="229" y="518"/>
                    <a:pt x="229" y="518"/>
                    <a:pt x="229" y="517"/>
                  </a:cubicBezTo>
                  <a:cubicBezTo>
                    <a:pt x="229" y="516"/>
                    <a:pt x="229" y="517"/>
                    <a:pt x="229" y="517"/>
                  </a:cubicBezTo>
                  <a:cubicBezTo>
                    <a:pt x="229" y="517"/>
                    <a:pt x="228" y="517"/>
                    <a:pt x="228" y="518"/>
                  </a:cubicBezTo>
                  <a:cubicBezTo>
                    <a:pt x="227" y="518"/>
                    <a:pt x="227" y="518"/>
                    <a:pt x="227" y="518"/>
                  </a:cubicBezTo>
                  <a:cubicBezTo>
                    <a:pt x="227" y="518"/>
                    <a:pt x="226" y="518"/>
                    <a:pt x="226" y="518"/>
                  </a:cubicBezTo>
                  <a:cubicBezTo>
                    <a:pt x="226" y="518"/>
                    <a:pt x="227" y="517"/>
                    <a:pt x="227" y="517"/>
                  </a:cubicBezTo>
                  <a:cubicBezTo>
                    <a:pt x="227" y="516"/>
                    <a:pt x="226" y="516"/>
                    <a:pt x="226" y="515"/>
                  </a:cubicBezTo>
                  <a:cubicBezTo>
                    <a:pt x="226" y="515"/>
                    <a:pt x="226" y="514"/>
                    <a:pt x="226" y="514"/>
                  </a:cubicBezTo>
                  <a:cubicBezTo>
                    <a:pt x="225" y="514"/>
                    <a:pt x="225" y="514"/>
                    <a:pt x="225" y="514"/>
                  </a:cubicBezTo>
                  <a:cubicBezTo>
                    <a:pt x="225" y="513"/>
                    <a:pt x="224" y="513"/>
                    <a:pt x="224" y="513"/>
                  </a:cubicBezTo>
                  <a:cubicBezTo>
                    <a:pt x="224" y="513"/>
                    <a:pt x="224" y="513"/>
                    <a:pt x="224" y="513"/>
                  </a:cubicBezTo>
                  <a:cubicBezTo>
                    <a:pt x="224" y="513"/>
                    <a:pt x="223" y="513"/>
                    <a:pt x="223" y="512"/>
                  </a:cubicBezTo>
                  <a:cubicBezTo>
                    <a:pt x="223" y="512"/>
                    <a:pt x="223" y="512"/>
                    <a:pt x="222" y="511"/>
                  </a:cubicBezTo>
                  <a:cubicBezTo>
                    <a:pt x="221" y="511"/>
                    <a:pt x="222" y="511"/>
                    <a:pt x="221" y="511"/>
                  </a:cubicBezTo>
                  <a:cubicBezTo>
                    <a:pt x="221" y="510"/>
                    <a:pt x="222" y="510"/>
                    <a:pt x="222" y="510"/>
                  </a:cubicBezTo>
                  <a:cubicBezTo>
                    <a:pt x="222" y="510"/>
                    <a:pt x="221" y="510"/>
                    <a:pt x="221" y="510"/>
                  </a:cubicBezTo>
                  <a:cubicBezTo>
                    <a:pt x="220" y="510"/>
                    <a:pt x="220" y="510"/>
                    <a:pt x="220" y="510"/>
                  </a:cubicBezTo>
                  <a:cubicBezTo>
                    <a:pt x="220" y="511"/>
                    <a:pt x="220" y="511"/>
                    <a:pt x="219" y="510"/>
                  </a:cubicBezTo>
                  <a:cubicBezTo>
                    <a:pt x="219" y="510"/>
                    <a:pt x="219" y="510"/>
                    <a:pt x="219" y="510"/>
                  </a:cubicBezTo>
                  <a:cubicBezTo>
                    <a:pt x="218" y="513"/>
                    <a:pt x="218" y="513"/>
                    <a:pt x="218" y="513"/>
                  </a:cubicBezTo>
                  <a:cubicBezTo>
                    <a:pt x="218" y="513"/>
                    <a:pt x="218" y="512"/>
                    <a:pt x="218" y="511"/>
                  </a:cubicBezTo>
                  <a:cubicBezTo>
                    <a:pt x="218" y="511"/>
                    <a:pt x="218" y="511"/>
                    <a:pt x="218" y="510"/>
                  </a:cubicBezTo>
                  <a:cubicBezTo>
                    <a:pt x="218" y="510"/>
                    <a:pt x="217" y="510"/>
                    <a:pt x="216" y="511"/>
                  </a:cubicBezTo>
                  <a:cubicBezTo>
                    <a:pt x="216" y="511"/>
                    <a:pt x="217" y="510"/>
                    <a:pt x="217" y="510"/>
                  </a:cubicBezTo>
                  <a:cubicBezTo>
                    <a:pt x="218" y="510"/>
                    <a:pt x="218" y="510"/>
                    <a:pt x="218" y="510"/>
                  </a:cubicBezTo>
                  <a:cubicBezTo>
                    <a:pt x="220" y="510"/>
                    <a:pt x="220" y="510"/>
                    <a:pt x="220" y="510"/>
                  </a:cubicBezTo>
                  <a:cubicBezTo>
                    <a:pt x="220" y="508"/>
                    <a:pt x="220" y="508"/>
                    <a:pt x="220" y="508"/>
                  </a:cubicBezTo>
                  <a:cubicBezTo>
                    <a:pt x="220" y="508"/>
                    <a:pt x="220" y="508"/>
                    <a:pt x="220" y="507"/>
                  </a:cubicBezTo>
                  <a:cubicBezTo>
                    <a:pt x="220" y="505"/>
                    <a:pt x="220" y="506"/>
                    <a:pt x="220" y="506"/>
                  </a:cubicBezTo>
                  <a:cubicBezTo>
                    <a:pt x="219" y="506"/>
                    <a:pt x="219" y="506"/>
                    <a:pt x="219" y="506"/>
                  </a:cubicBezTo>
                  <a:cubicBezTo>
                    <a:pt x="219" y="506"/>
                    <a:pt x="219" y="506"/>
                    <a:pt x="219" y="506"/>
                  </a:cubicBezTo>
                  <a:cubicBezTo>
                    <a:pt x="219" y="507"/>
                    <a:pt x="218" y="506"/>
                    <a:pt x="218" y="506"/>
                  </a:cubicBezTo>
                  <a:cubicBezTo>
                    <a:pt x="218" y="505"/>
                    <a:pt x="218" y="505"/>
                    <a:pt x="218" y="505"/>
                  </a:cubicBezTo>
                  <a:cubicBezTo>
                    <a:pt x="218" y="504"/>
                    <a:pt x="218" y="505"/>
                    <a:pt x="217" y="505"/>
                  </a:cubicBezTo>
                  <a:cubicBezTo>
                    <a:pt x="217" y="506"/>
                    <a:pt x="217" y="505"/>
                    <a:pt x="217" y="505"/>
                  </a:cubicBezTo>
                  <a:cubicBezTo>
                    <a:pt x="217" y="505"/>
                    <a:pt x="217" y="505"/>
                    <a:pt x="217" y="504"/>
                  </a:cubicBezTo>
                  <a:cubicBezTo>
                    <a:pt x="217" y="504"/>
                    <a:pt x="218" y="504"/>
                    <a:pt x="218" y="504"/>
                  </a:cubicBezTo>
                  <a:cubicBezTo>
                    <a:pt x="218" y="504"/>
                    <a:pt x="218" y="504"/>
                    <a:pt x="219" y="504"/>
                  </a:cubicBezTo>
                  <a:cubicBezTo>
                    <a:pt x="219" y="503"/>
                    <a:pt x="220" y="503"/>
                    <a:pt x="220" y="502"/>
                  </a:cubicBezTo>
                  <a:cubicBezTo>
                    <a:pt x="220" y="502"/>
                    <a:pt x="220" y="502"/>
                    <a:pt x="220" y="501"/>
                  </a:cubicBezTo>
                  <a:cubicBezTo>
                    <a:pt x="220" y="501"/>
                    <a:pt x="219" y="501"/>
                    <a:pt x="219" y="501"/>
                  </a:cubicBezTo>
                  <a:cubicBezTo>
                    <a:pt x="217" y="501"/>
                    <a:pt x="217" y="501"/>
                    <a:pt x="217" y="501"/>
                  </a:cubicBezTo>
                  <a:cubicBezTo>
                    <a:pt x="217" y="501"/>
                    <a:pt x="218" y="500"/>
                    <a:pt x="219" y="500"/>
                  </a:cubicBezTo>
                  <a:cubicBezTo>
                    <a:pt x="219" y="500"/>
                    <a:pt x="220" y="499"/>
                    <a:pt x="220" y="499"/>
                  </a:cubicBezTo>
                  <a:cubicBezTo>
                    <a:pt x="220" y="498"/>
                    <a:pt x="220" y="498"/>
                    <a:pt x="220" y="498"/>
                  </a:cubicBezTo>
                  <a:cubicBezTo>
                    <a:pt x="221" y="497"/>
                    <a:pt x="221" y="497"/>
                    <a:pt x="221" y="496"/>
                  </a:cubicBezTo>
                  <a:cubicBezTo>
                    <a:pt x="221" y="496"/>
                    <a:pt x="221" y="496"/>
                    <a:pt x="221" y="496"/>
                  </a:cubicBezTo>
                  <a:cubicBezTo>
                    <a:pt x="221" y="496"/>
                    <a:pt x="221" y="495"/>
                    <a:pt x="221" y="495"/>
                  </a:cubicBezTo>
                  <a:cubicBezTo>
                    <a:pt x="221" y="494"/>
                    <a:pt x="221" y="494"/>
                    <a:pt x="221" y="494"/>
                  </a:cubicBezTo>
                  <a:cubicBezTo>
                    <a:pt x="221" y="494"/>
                    <a:pt x="221" y="493"/>
                    <a:pt x="221" y="493"/>
                  </a:cubicBezTo>
                  <a:cubicBezTo>
                    <a:pt x="221" y="493"/>
                    <a:pt x="220" y="492"/>
                    <a:pt x="220" y="492"/>
                  </a:cubicBezTo>
                  <a:cubicBezTo>
                    <a:pt x="219" y="491"/>
                    <a:pt x="219" y="491"/>
                    <a:pt x="220" y="491"/>
                  </a:cubicBezTo>
                  <a:cubicBezTo>
                    <a:pt x="220" y="491"/>
                    <a:pt x="222" y="492"/>
                    <a:pt x="222" y="492"/>
                  </a:cubicBezTo>
                  <a:cubicBezTo>
                    <a:pt x="222" y="492"/>
                    <a:pt x="222" y="492"/>
                    <a:pt x="223" y="492"/>
                  </a:cubicBezTo>
                  <a:cubicBezTo>
                    <a:pt x="223" y="492"/>
                    <a:pt x="223" y="492"/>
                    <a:pt x="223" y="492"/>
                  </a:cubicBezTo>
                  <a:cubicBezTo>
                    <a:pt x="223" y="490"/>
                    <a:pt x="223" y="490"/>
                    <a:pt x="223" y="490"/>
                  </a:cubicBezTo>
                  <a:cubicBezTo>
                    <a:pt x="223" y="490"/>
                    <a:pt x="223" y="489"/>
                    <a:pt x="223" y="489"/>
                  </a:cubicBezTo>
                  <a:cubicBezTo>
                    <a:pt x="222" y="488"/>
                    <a:pt x="222" y="488"/>
                    <a:pt x="222" y="487"/>
                  </a:cubicBezTo>
                  <a:cubicBezTo>
                    <a:pt x="221" y="487"/>
                    <a:pt x="222" y="486"/>
                    <a:pt x="222" y="486"/>
                  </a:cubicBezTo>
                  <a:cubicBezTo>
                    <a:pt x="222" y="486"/>
                    <a:pt x="223" y="487"/>
                    <a:pt x="223" y="487"/>
                  </a:cubicBezTo>
                  <a:cubicBezTo>
                    <a:pt x="224" y="487"/>
                    <a:pt x="224" y="487"/>
                    <a:pt x="224" y="486"/>
                  </a:cubicBezTo>
                  <a:cubicBezTo>
                    <a:pt x="225" y="486"/>
                    <a:pt x="224" y="486"/>
                    <a:pt x="224" y="486"/>
                  </a:cubicBezTo>
                  <a:cubicBezTo>
                    <a:pt x="224" y="485"/>
                    <a:pt x="224" y="485"/>
                    <a:pt x="224" y="485"/>
                  </a:cubicBezTo>
                  <a:cubicBezTo>
                    <a:pt x="223" y="484"/>
                    <a:pt x="223" y="484"/>
                    <a:pt x="223" y="484"/>
                  </a:cubicBezTo>
                  <a:cubicBezTo>
                    <a:pt x="223" y="484"/>
                    <a:pt x="222" y="484"/>
                    <a:pt x="221" y="484"/>
                  </a:cubicBezTo>
                  <a:cubicBezTo>
                    <a:pt x="221" y="483"/>
                    <a:pt x="221" y="483"/>
                    <a:pt x="222" y="482"/>
                  </a:cubicBezTo>
                  <a:cubicBezTo>
                    <a:pt x="222" y="482"/>
                    <a:pt x="222" y="480"/>
                    <a:pt x="222" y="479"/>
                  </a:cubicBezTo>
                  <a:cubicBezTo>
                    <a:pt x="222" y="479"/>
                    <a:pt x="222" y="479"/>
                    <a:pt x="222" y="478"/>
                  </a:cubicBezTo>
                  <a:cubicBezTo>
                    <a:pt x="222" y="478"/>
                    <a:pt x="223" y="478"/>
                    <a:pt x="222" y="477"/>
                  </a:cubicBezTo>
                  <a:cubicBezTo>
                    <a:pt x="222" y="477"/>
                    <a:pt x="222" y="477"/>
                    <a:pt x="221" y="478"/>
                  </a:cubicBezTo>
                  <a:cubicBezTo>
                    <a:pt x="221" y="478"/>
                    <a:pt x="221" y="478"/>
                    <a:pt x="221" y="478"/>
                  </a:cubicBezTo>
                  <a:cubicBezTo>
                    <a:pt x="220" y="478"/>
                    <a:pt x="220" y="478"/>
                    <a:pt x="220" y="478"/>
                  </a:cubicBezTo>
                  <a:cubicBezTo>
                    <a:pt x="220" y="478"/>
                    <a:pt x="219" y="478"/>
                    <a:pt x="219" y="477"/>
                  </a:cubicBezTo>
                  <a:cubicBezTo>
                    <a:pt x="219" y="477"/>
                    <a:pt x="219" y="477"/>
                    <a:pt x="220" y="477"/>
                  </a:cubicBezTo>
                  <a:cubicBezTo>
                    <a:pt x="221" y="478"/>
                    <a:pt x="221" y="477"/>
                    <a:pt x="222" y="476"/>
                  </a:cubicBezTo>
                  <a:cubicBezTo>
                    <a:pt x="223" y="475"/>
                    <a:pt x="222" y="476"/>
                    <a:pt x="223" y="476"/>
                  </a:cubicBezTo>
                  <a:cubicBezTo>
                    <a:pt x="223" y="475"/>
                    <a:pt x="223" y="475"/>
                    <a:pt x="223" y="475"/>
                  </a:cubicBezTo>
                  <a:cubicBezTo>
                    <a:pt x="223" y="474"/>
                    <a:pt x="222" y="474"/>
                    <a:pt x="222" y="473"/>
                  </a:cubicBezTo>
                  <a:cubicBezTo>
                    <a:pt x="222" y="473"/>
                    <a:pt x="222" y="473"/>
                    <a:pt x="222" y="472"/>
                  </a:cubicBezTo>
                  <a:cubicBezTo>
                    <a:pt x="222" y="472"/>
                    <a:pt x="221" y="471"/>
                    <a:pt x="220" y="470"/>
                  </a:cubicBezTo>
                  <a:cubicBezTo>
                    <a:pt x="219" y="469"/>
                    <a:pt x="220" y="470"/>
                    <a:pt x="219" y="470"/>
                  </a:cubicBezTo>
                  <a:cubicBezTo>
                    <a:pt x="217" y="470"/>
                    <a:pt x="218" y="470"/>
                    <a:pt x="218" y="469"/>
                  </a:cubicBezTo>
                  <a:cubicBezTo>
                    <a:pt x="217" y="469"/>
                    <a:pt x="217" y="468"/>
                    <a:pt x="218" y="468"/>
                  </a:cubicBezTo>
                  <a:cubicBezTo>
                    <a:pt x="218" y="468"/>
                    <a:pt x="218" y="468"/>
                    <a:pt x="218" y="467"/>
                  </a:cubicBezTo>
                  <a:cubicBezTo>
                    <a:pt x="218" y="466"/>
                    <a:pt x="218" y="467"/>
                    <a:pt x="217" y="467"/>
                  </a:cubicBezTo>
                  <a:cubicBezTo>
                    <a:pt x="217" y="466"/>
                    <a:pt x="217" y="466"/>
                    <a:pt x="217" y="466"/>
                  </a:cubicBezTo>
                  <a:cubicBezTo>
                    <a:pt x="216" y="465"/>
                    <a:pt x="216" y="465"/>
                    <a:pt x="216" y="465"/>
                  </a:cubicBezTo>
                  <a:cubicBezTo>
                    <a:pt x="216" y="464"/>
                    <a:pt x="215" y="463"/>
                    <a:pt x="215" y="463"/>
                  </a:cubicBezTo>
                  <a:cubicBezTo>
                    <a:pt x="214" y="462"/>
                    <a:pt x="215" y="462"/>
                    <a:pt x="215" y="462"/>
                  </a:cubicBezTo>
                  <a:cubicBezTo>
                    <a:pt x="215" y="462"/>
                    <a:pt x="215" y="462"/>
                    <a:pt x="215" y="463"/>
                  </a:cubicBezTo>
                  <a:cubicBezTo>
                    <a:pt x="215" y="463"/>
                    <a:pt x="215" y="463"/>
                    <a:pt x="216" y="464"/>
                  </a:cubicBezTo>
                  <a:cubicBezTo>
                    <a:pt x="216" y="465"/>
                    <a:pt x="218" y="466"/>
                    <a:pt x="218" y="466"/>
                  </a:cubicBezTo>
                  <a:cubicBezTo>
                    <a:pt x="218" y="467"/>
                    <a:pt x="218" y="467"/>
                    <a:pt x="219" y="467"/>
                  </a:cubicBezTo>
                  <a:cubicBezTo>
                    <a:pt x="220" y="468"/>
                    <a:pt x="219" y="468"/>
                    <a:pt x="219" y="468"/>
                  </a:cubicBezTo>
                  <a:cubicBezTo>
                    <a:pt x="219" y="469"/>
                    <a:pt x="219" y="469"/>
                    <a:pt x="220" y="469"/>
                  </a:cubicBezTo>
                  <a:cubicBezTo>
                    <a:pt x="220" y="469"/>
                    <a:pt x="221" y="470"/>
                    <a:pt x="222" y="470"/>
                  </a:cubicBezTo>
                  <a:cubicBezTo>
                    <a:pt x="222" y="469"/>
                    <a:pt x="222" y="470"/>
                    <a:pt x="223" y="470"/>
                  </a:cubicBezTo>
                  <a:cubicBezTo>
                    <a:pt x="223" y="470"/>
                    <a:pt x="223" y="470"/>
                    <a:pt x="224" y="471"/>
                  </a:cubicBezTo>
                  <a:cubicBezTo>
                    <a:pt x="225" y="471"/>
                    <a:pt x="225" y="471"/>
                    <a:pt x="226" y="472"/>
                  </a:cubicBezTo>
                  <a:cubicBezTo>
                    <a:pt x="226" y="472"/>
                    <a:pt x="226" y="472"/>
                    <a:pt x="225" y="473"/>
                  </a:cubicBezTo>
                  <a:cubicBezTo>
                    <a:pt x="225" y="474"/>
                    <a:pt x="225" y="474"/>
                    <a:pt x="226" y="474"/>
                  </a:cubicBezTo>
                  <a:cubicBezTo>
                    <a:pt x="226" y="475"/>
                    <a:pt x="227" y="475"/>
                    <a:pt x="227" y="475"/>
                  </a:cubicBezTo>
                  <a:cubicBezTo>
                    <a:pt x="227" y="475"/>
                    <a:pt x="228" y="475"/>
                    <a:pt x="229" y="475"/>
                  </a:cubicBezTo>
                  <a:cubicBezTo>
                    <a:pt x="230" y="474"/>
                    <a:pt x="230" y="474"/>
                    <a:pt x="231" y="474"/>
                  </a:cubicBezTo>
                  <a:cubicBezTo>
                    <a:pt x="231" y="474"/>
                    <a:pt x="231" y="474"/>
                    <a:pt x="232" y="473"/>
                  </a:cubicBezTo>
                  <a:cubicBezTo>
                    <a:pt x="233" y="473"/>
                    <a:pt x="233" y="473"/>
                    <a:pt x="233" y="472"/>
                  </a:cubicBezTo>
                  <a:cubicBezTo>
                    <a:pt x="234" y="472"/>
                    <a:pt x="233" y="472"/>
                    <a:pt x="234" y="471"/>
                  </a:cubicBezTo>
                  <a:cubicBezTo>
                    <a:pt x="235" y="471"/>
                    <a:pt x="235" y="470"/>
                    <a:pt x="235" y="470"/>
                  </a:cubicBezTo>
                  <a:cubicBezTo>
                    <a:pt x="236" y="470"/>
                    <a:pt x="237" y="469"/>
                    <a:pt x="238" y="469"/>
                  </a:cubicBezTo>
                  <a:cubicBezTo>
                    <a:pt x="239" y="468"/>
                    <a:pt x="239" y="468"/>
                    <a:pt x="239" y="468"/>
                  </a:cubicBezTo>
                  <a:cubicBezTo>
                    <a:pt x="240" y="468"/>
                    <a:pt x="239" y="468"/>
                    <a:pt x="239" y="467"/>
                  </a:cubicBezTo>
                  <a:cubicBezTo>
                    <a:pt x="240" y="467"/>
                    <a:pt x="239" y="466"/>
                    <a:pt x="240" y="467"/>
                  </a:cubicBezTo>
                  <a:cubicBezTo>
                    <a:pt x="240" y="467"/>
                    <a:pt x="240" y="467"/>
                    <a:pt x="241" y="466"/>
                  </a:cubicBezTo>
                  <a:cubicBezTo>
                    <a:pt x="242" y="466"/>
                    <a:pt x="242" y="466"/>
                    <a:pt x="242" y="466"/>
                  </a:cubicBezTo>
                  <a:cubicBezTo>
                    <a:pt x="243" y="465"/>
                    <a:pt x="244" y="464"/>
                    <a:pt x="245" y="463"/>
                  </a:cubicBezTo>
                  <a:cubicBezTo>
                    <a:pt x="246" y="462"/>
                    <a:pt x="246" y="462"/>
                    <a:pt x="247" y="461"/>
                  </a:cubicBezTo>
                  <a:cubicBezTo>
                    <a:pt x="248" y="460"/>
                    <a:pt x="251" y="457"/>
                    <a:pt x="251" y="457"/>
                  </a:cubicBezTo>
                  <a:cubicBezTo>
                    <a:pt x="251" y="457"/>
                    <a:pt x="251" y="457"/>
                    <a:pt x="252" y="456"/>
                  </a:cubicBezTo>
                  <a:cubicBezTo>
                    <a:pt x="252" y="456"/>
                    <a:pt x="252" y="456"/>
                    <a:pt x="253" y="456"/>
                  </a:cubicBezTo>
                  <a:cubicBezTo>
                    <a:pt x="253" y="455"/>
                    <a:pt x="253" y="455"/>
                    <a:pt x="253" y="455"/>
                  </a:cubicBezTo>
                  <a:cubicBezTo>
                    <a:pt x="253" y="454"/>
                    <a:pt x="253" y="454"/>
                    <a:pt x="254" y="454"/>
                  </a:cubicBezTo>
                  <a:cubicBezTo>
                    <a:pt x="254" y="454"/>
                    <a:pt x="254" y="454"/>
                    <a:pt x="254" y="453"/>
                  </a:cubicBezTo>
                  <a:cubicBezTo>
                    <a:pt x="254" y="452"/>
                    <a:pt x="255" y="452"/>
                    <a:pt x="255" y="452"/>
                  </a:cubicBezTo>
                  <a:cubicBezTo>
                    <a:pt x="255" y="453"/>
                    <a:pt x="255" y="453"/>
                    <a:pt x="255" y="453"/>
                  </a:cubicBezTo>
                  <a:cubicBezTo>
                    <a:pt x="255" y="453"/>
                    <a:pt x="255" y="453"/>
                    <a:pt x="256" y="452"/>
                  </a:cubicBezTo>
                  <a:cubicBezTo>
                    <a:pt x="256" y="452"/>
                    <a:pt x="256" y="452"/>
                    <a:pt x="256" y="452"/>
                  </a:cubicBezTo>
                  <a:cubicBezTo>
                    <a:pt x="256" y="451"/>
                    <a:pt x="256" y="451"/>
                    <a:pt x="256" y="450"/>
                  </a:cubicBezTo>
                  <a:cubicBezTo>
                    <a:pt x="256" y="450"/>
                    <a:pt x="256" y="451"/>
                    <a:pt x="257" y="450"/>
                  </a:cubicBezTo>
                  <a:cubicBezTo>
                    <a:pt x="257" y="450"/>
                    <a:pt x="257" y="450"/>
                    <a:pt x="257" y="450"/>
                  </a:cubicBezTo>
                  <a:cubicBezTo>
                    <a:pt x="258" y="449"/>
                    <a:pt x="257" y="449"/>
                    <a:pt x="257" y="449"/>
                  </a:cubicBezTo>
                  <a:cubicBezTo>
                    <a:pt x="258" y="448"/>
                    <a:pt x="258" y="449"/>
                    <a:pt x="258" y="449"/>
                  </a:cubicBezTo>
                  <a:cubicBezTo>
                    <a:pt x="259" y="448"/>
                    <a:pt x="258" y="448"/>
                    <a:pt x="259" y="448"/>
                  </a:cubicBezTo>
                  <a:cubicBezTo>
                    <a:pt x="259" y="448"/>
                    <a:pt x="259" y="448"/>
                    <a:pt x="259" y="447"/>
                  </a:cubicBezTo>
                  <a:cubicBezTo>
                    <a:pt x="259" y="447"/>
                    <a:pt x="259" y="447"/>
                    <a:pt x="259" y="446"/>
                  </a:cubicBezTo>
                  <a:cubicBezTo>
                    <a:pt x="259" y="446"/>
                    <a:pt x="259" y="447"/>
                    <a:pt x="260" y="446"/>
                  </a:cubicBezTo>
                  <a:cubicBezTo>
                    <a:pt x="260" y="446"/>
                    <a:pt x="260" y="446"/>
                    <a:pt x="261" y="446"/>
                  </a:cubicBezTo>
                  <a:cubicBezTo>
                    <a:pt x="262" y="445"/>
                    <a:pt x="262" y="445"/>
                    <a:pt x="262" y="445"/>
                  </a:cubicBezTo>
                  <a:cubicBezTo>
                    <a:pt x="262" y="445"/>
                    <a:pt x="262" y="445"/>
                    <a:pt x="263" y="445"/>
                  </a:cubicBezTo>
                  <a:cubicBezTo>
                    <a:pt x="263" y="444"/>
                    <a:pt x="263" y="444"/>
                    <a:pt x="263" y="444"/>
                  </a:cubicBezTo>
                  <a:cubicBezTo>
                    <a:pt x="264" y="444"/>
                    <a:pt x="263" y="443"/>
                    <a:pt x="263" y="443"/>
                  </a:cubicBezTo>
                  <a:cubicBezTo>
                    <a:pt x="263" y="443"/>
                    <a:pt x="262" y="443"/>
                    <a:pt x="262" y="443"/>
                  </a:cubicBezTo>
                  <a:cubicBezTo>
                    <a:pt x="262" y="443"/>
                    <a:pt x="262" y="443"/>
                    <a:pt x="263" y="442"/>
                  </a:cubicBezTo>
                  <a:cubicBezTo>
                    <a:pt x="264" y="442"/>
                    <a:pt x="264" y="442"/>
                    <a:pt x="264" y="442"/>
                  </a:cubicBezTo>
                  <a:cubicBezTo>
                    <a:pt x="264" y="441"/>
                    <a:pt x="265" y="441"/>
                    <a:pt x="265" y="441"/>
                  </a:cubicBezTo>
                  <a:cubicBezTo>
                    <a:pt x="265" y="441"/>
                    <a:pt x="266" y="440"/>
                    <a:pt x="266" y="440"/>
                  </a:cubicBezTo>
                  <a:cubicBezTo>
                    <a:pt x="267" y="439"/>
                    <a:pt x="267" y="439"/>
                    <a:pt x="267" y="439"/>
                  </a:cubicBezTo>
                  <a:cubicBezTo>
                    <a:pt x="268" y="438"/>
                    <a:pt x="267" y="438"/>
                    <a:pt x="267" y="438"/>
                  </a:cubicBezTo>
                  <a:cubicBezTo>
                    <a:pt x="267" y="438"/>
                    <a:pt x="266" y="438"/>
                    <a:pt x="266" y="438"/>
                  </a:cubicBezTo>
                  <a:cubicBezTo>
                    <a:pt x="266" y="438"/>
                    <a:pt x="266" y="438"/>
                    <a:pt x="267" y="438"/>
                  </a:cubicBezTo>
                  <a:cubicBezTo>
                    <a:pt x="267" y="437"/>
                    <a:pt x="268" y="438"/>
                    <a:pt x="268" y="437"/>
                  </a:cubicBezTo>
                  <a:cubicBezTo>
                    <a:pt x="269" y="437"/>
                    <a:pt x="269" y="437"/>
                    <a:pt x="270" y="437"/>
                  </a:cubicBezTo>
                  <a:cubicBezTo>
                    <a:pt x="270" y="436"/>
                    <a:pt x="270" y="436"/>
                    <a:pt x="269" y="436"/>
                  </a:cubicBezTo>
                  <a:cubicBezTo>
                    <a:pt x="269" y="436"/>
                    <a:pt x="269" y="436"/>
                    <a:pt x="270" y="435"/>
                  </a:cubicBezTo>
                  <a:cubicBezTo>
                    <a:pt x="270" y="435"/>
                    <a:pt x="270" y="435"/>
                    <a:pt x="271" y="434"/>
                  </a:cubicBezTo>
                  <a:cubicBezTo>
                    <a:pt x="272" y="434"/>
                    <a:pt x="272" y="433"/>
                    <a:pt x="273" y="433"/>
                  </a:cubicBezTo>
                  <a:cubicBezTo>
                    <a:pt x="274" y="432"/>
                    <a:pt x="274" y="432"/>
                    <a:pt x="275" y="431"/>
                  </a:cubicBezTo>
                  <a:cubicBezTo>
                    <a:pt x="276" y="431"/>
                    <a:pt x="276" y="431"/>
                    <a:pt x="276" y="431"/>
                  </a:cubicBezTo>
                  <a:cubicBezTo>
                    <a:pt x="277" y="431"/>
                    <a:pt x="278" y="430"/>
                    <a:pt x="278" y="430"/>
                  </a:cubicBezTo>
                  <a:cubicBezTo>
                    <a:pt x="278" y="430"/>
                    <a:pt x="277" y="430"/>
                    <a:pt x="277" y="430"/>
                  </a:cubicBezTo>
                  <a:cubicBezTo>
                    <a:pt x="277" y="430"/>
                    <a:pt x="277" y="430"/>
                    <a:pt x="276" y="430"/>
                  </a:cubicBezTo>
                  <a:cubicBezTo>
                    <a:pt x="275" y="430"/>
                    <a:pt x="276" y="429"/>
                    <a:pt x="277" y="429"/>
                  </a:cubicBezTo>
                  <a:cubicBezTo>
                    <a:pt x="277" y="429"/>
                    <a:pt x="277" y="429"/>
                    <a:pt x="278" y="429"/>
                  </a:cubicBezTo>
                  <a:cubicBezTo>
                    <a:pt x="278" y="429"/>
                    <a:pt x="279" y="429"/>
                    <a:pt x="279" y="429"/>
                  </a:cubicBezTo>
                  <a:cubicBezTo>
                    <a:pt x="279" y="429"/>
                    <a:pt x="279" y="429"/>
                    <a:pt x="279" y="429"/>
                  </a:cubicBezTo>
                  <a:cubicBezTo>
                    <a:pt x="279" y="429"/>
                    <a:pt x="280" y="429"/>
                    <a:pt x="281" y="428"/>
                  </a:cubicBezTo>
                  <a:cubicBezTo>
                    <a:pt x="281" y="428"/>
                    <a:pt x="281" y="428"/>
                    <a:pt x="281" y="428"/>
                  </a:cubicBezTo>
                  <a:cubicBezTo>
                    <a:pt x="280" y="428"/>
                    <a:pt x="281" y="427"/>
                    <a:pt x="281" y="427"/>
                  </a:cubicBezTo>
                  <a:cubicBezTo>
                    <a:pt x="281" y="427"/>
                    <a:pt x="281" y="427"/>
                    <a:pt x="282" y="427"/>
                  </a:cubicBezTo>
                  <a:cubicBezTo>
                    <a:pt x="282" y="427"/>
                    <a:pt x="282" y="427"/>
                    <a:pt x="283" y="427"/>
                  </a:cubicBezTo>
                  <a:cubicBezTo>
                    <a:pt x="284" y="427"/>
                    <a:pt x="283" y="427"/>
                    <a:pt x="283" y="427"/>
                  </a:cubicBezTo>
                  <a:cubicBezTo>
                    <a:pt x="283" y="427"/>
                    <a:pt x="284" y="427"/>
                    <a:pt x="284" y="427"/>
                  </a:cubicBezTo>
                  <a:cubicBezTo>
                    <a:pt x="285" y="427"/>
                    <a:pt x="285" y="427"/>
                    <a:pt x="285" y="427"/>
                  </a:cubicBezTo>
                  <a:cubicBezTo>
                    <a:pt x="286" y="428"/>
                    <a:pt x="285" y="427"/>
                    <a:pt x="286" y="427"/>
                  </a:cubicBezTo>
                  <a:cubicBezTo>
                    <a:pt x="286" y="427"/>
                    <a:pt x="287" y="427"/>
                    <a:pt x="287" y="427"/>
                  </a:cubicBezTo>
                  <a:cubicBezTo>
                    <a:pt x="287" y="427"/>
                    <a:pt x="288" y="427"/>
                    <a:pt x="288" y="427"/>
                  </a:cubicBezTo>
                  <a:cubicBezTo>
                    <a:pt x="289" y="426"/>
                    <a:pt x="288" y="426"/>
                    <a:pt x="289" y="426"/>
                  </a:cubicBezTo>
                  <a:cubicBezTo>
                    <a:pt x="289" y="426"/>
                    <a:pt x="289" y="426"/>
                    <a:pt x="289" y="425"/>
                  </a:cubicBezTo>
                  <a:cubicBezTo>
                    <a:pt x="289" y="425"/>
                    <a:pt x="289" y="425"/>
                    <a:pt x="289" y="424"/>
                  </a:cubicBezTo>
                  <a:cubicBezTo>
                    <a:pt x="289" y="423"/>
                    <a:pt x="288" y="424"/>
                    <a:pt x="289" y="423"/>
                  </a:cubicBezTo>
                  <a:cubicBezTo>
                    <a:pt x="289" y="422"/>
                    <a:pt x="289" y="422"/>
                    <a:pt x="289" y="422"/>
                  </a:cubicBezTo>
                  <a:cubicBezTo>
                    <a:pt x="290" y="421"/>
                    <a:pt x="290" y="421"/>
                    <a:pt x="290" y="421"/>
                  </a:cubicBezTo>
                  <a:cubicBezTo>
                    <a:pt x="291" y="420"/>
                    <a:pt x="291" y="420"/>
                    <a:pt x="291" y="420"/>
                  </a:cubicBezTo>
                  <a:cubicBezTo>
                    <a:pt x="291" y="420"/>
                    <a:pt x="291" y="420"/>
                    <a:pt x="290" y="421"/>
                  </a:cubicBezTo>
                  <a:cubicBezTo>
                    <a:pt x="290" y="421"/>
                    <a:pt x="290" y="421"/>
                    <a:pt x="290" y="421"/>
                  </a:cubicBezTo>
                  <a:cubicBezTo>
                    <a:pt x="289" y="422"/>
                    <a:pt x="289" y="422"/>
                    <a:pt x="289" y="423"/>
                  </a:cubicBezTo>
                  <a:cubicBezTo>
                    <a:pt x="289" y="423"/>
                    <a:pt x="290" y="423"/>
                    <a:pt x="290" y="424"/>
                  </a:cubicBezTo>
                  <a:cubicBezTo>
                    <a:pt x="290" y="424"/>
                    <a:pt x="290" y="424"/>
                    <a:pt x="290" y="425"/>
                  </a:cubicBezTo>
                  <a:cubicBezTo>
                    <a:pt x="290" y="425"/>
                    <a:pt x="290" y="425"/>
                    <a:pt x="290" y="426"/>
                  </a:cubicBezTo>
                  <a:cubicBezTo>
                    <a:pt x="290" y="426"/>
                    <a:pt x="290" y="426"/>
                    <a:pt x="290" y="426"/>
                  </a:cubicBezTo>
                  <a:cubicBezTo>
                    <a:pt x="291" y="426"/>
                    <a:pt x="291" y="426"/>
                    <a:pt x="292" y="426"/>
                  </a:cubicBezTo>
                  <a:cubicBezTo>
                    <a:pt x="292" y="426"/>
                    <a:pt x="293" y="426"/>
                    <a:pt x="294" y="426"/>
                  </a:cubicBezTo>
                  <a:cubicBezTo>
                    <a:pt x="295" y="425"/>
                    <a:pt x="295" y="425"/>
                    <a:pt x="296" y="425"/>
                  </a:cubicBezTo>
                  <a:cubicBezTo>
                    <a:pt x="296" y="425"/>
                    <a:pt x="296" y="425"/>
                    <a:pt x="296" y="426"/>
                  </a:cubicBezTo>
                  <a:cubicBezTo>
                    <a:pt x="297" y="426"/>
                    <a:pt x="297" y="425"/>
                    <a:pt x="297" y="425"/>
                  </a:cubicBezTo>
                  <a:cubicBezTo>
                    <a:pt x="297" y="425"/>
                    <a:pt x="298" y="425"/>
                    <a:pt x="298" y="425"/>
                  </a:cubicBezTo>
                  <a:cubicBezTo>
                    <a:pt x="297" y="424"/>
                    <a:pt x="297" y="424"/>
                    <a:pt x="297" y="424"/>
                  </a:cubicBezTo>
                  <a:cubicBezTo>
                    <a:pt x="297" y="424"/>
                    <a:pt x="297" y="424"/>
                    <a:pt x="297" y="424"/>
                  </a:cubicBezTo>
                  <a:cubicBezTo>
                    <a:pt x="297" y="424"/>
                    <a:pt x="296" y="424"/>
                    <a:pt x="296" y="424"/>
                  </a:cubicBezTo>
                  <a:cubicBezTo>
                    <a:pt x="296" y="424"/>
                    <a:pt x="296" y="424"/>
                    <a:pt x="296" y="424"/>
                  </a:cubicBezTo>
                  <a:cubicBezTo>
                    <a:pt x="296" y="424"/>
                    <a:pt x="296" y="424"/>
                    <a:pt x="296" y="423"/>
                  </a:cubicBezTo>
                  <a:cubicBezTo>
                    <a:pt x="296" y="423"/>
                    <a:pt x="296" y="423"/>
                    <a:pt x="295" y="422"/>
                  </a:cubicBezTo>
                  <a:cubicBezTo>
                    <a:pt x="295" y="421"/>
                    <a:pt x="295" y="422"/>
                    <a:pt x="295" y="421"/>
                  </a:cubicBezTo>
                  <a:cubicBezTo>
                    <a:pt x="294" y="421"/>
                    <a:pt x="294" y="420"/>
                    <a:pt x="294" y="419"/>
                  </a:cubicBezTo>
                  <a:cubicBezTo>
                    <a:pt x="295" y="419"/>
                    <a:pt x="294" y="418"/>
                    <a:pt x="294" y="418"/>
                  </a:cubicBezTo>
                  <a:cubicBezTo>
                    <a:pt x="294" y="418"/>
                    <a:pt x="294" y="418"/>
                    <a:pt x="294" y="417"/>
                  </a:cubicBezTo>
                  <a:cubicBezTo>
                    <a:pt x="294" y="417"/>
                    <a:pt x="294" y="417"/>
                    <a:pt x="294" y="417"/>
                  </a:cubicBezTo>
                  <a:cubicBezTo>
                    <a:pt x="293" y="416"/>
                    <a:pt x="293" y="416"/>
                    <a:pt x="293" y="415"/>
                  </a:cubicBezTo>
                  <a:cubicBezTo>
                    <a:pt x="293" y="415"/>
                    <a:pt x="293" y="415"/>
                    <a:pt x="293" y="414"/>
                  </a:cubicBezTo>
                  <a:cubicBezTo>
                    <a:pt x="292" y="413"/>
                    <a:pt x="293" y="412"/>
                    <a:pt x="294" y="411"/>
                  </a:cubicBezTo>
                  <a:cubicBezTo>
                    <a:pt x="294" y="411"/>
                    <a:pt x="295" y="410"/>
                    <a:pt x="295" y="410"/>
                  </a:cubicBezTo>
                  <a:cubicBezTo>
                    <a:pt x="295" y="410"/>
                    <a:pt x="295" y="410"/>
                    <a:pt x="295" y="410"/>
                  </a:cubicBezTo>
                  <a:cubicBezTo>
                    <a:pt x="295" y="410"/>
                    <a:pt x="295" y="411"/>
                    <a:pt x="295" y="412"/>
                  </a:cubicBezTo>
                  <a:cubicBezTo>
                    <a:pt x="295" y="412"/>
                    <a:pt x="295" y="412"/>
                    <a:pt x="295" y="413"/>
                  </a:cubicBezTo>
                  <a:cubicBezTo>
                    <a:pt x="295" y="413"/>
                    <a:pt x="295" y="414"/>
                    <a:pt x="295" y="415"/>
                  </a:cubicBezTo>
                  <a:cubicBezTo>
                    <a:pt x="295" y="416"/>
                    <a:pt x="295" y="417"/>
                    <a:pt x="295" y="417"/>
                  </a:cubicBezTo>
                  <a:cubicBezTo>
                    <a:pt x="295" y="417"/>
                    <a:pt x="295" y="417"/>
                    <a:pt x="296" y="418"/>
                  </a:cubicBezTo>
                  <a:cubicBezTo>
                    <a:pt x="296" y="419"/>
                    <a:pt x="295" y="418"/>
                    <a:pt x="295" y="419"/>
                  </a:cubicBezTo>
                  <a:cubicBezTo>
                    <a:pt x="295" y="420"/>
                    <a:pt x="295" y="420"/>
                    <a:pt x="295" y="420"/>
                  </a:cubicBezTo>
                  <a:cubicBezTo>
                    <a:pt x="296" y="421"/>
                    <a:pt x="296" y="421"/>
                    <a:pt x="296" y="421"/>
                  </a:cubicBezTo>
                  <a:cubicBezTo>
                    <a:pt x="296" y="421"/>
                    <a:pt x="297" y="422"/>
                    <a:pt x="297" y="422"/>
                  </a:cubicBezTo>
                  <a:cubicBezTo>
                    <a:pt x="298" y="422"/>
                    <a:pt x="297" y="422"/>
                    <a:pt x="297" y="423"/>
                  </a:cubicBezTo>
                  <a:cubicBezTo>
                    <a:pt x="298" y="423"/>
                    <a:pt x="298" y="424"/>
                    <a:pt x="298" y="424"/>
                  </a:cubicBezTo>
                  <a:cubicBezTo>
                    <a:pt x="298" y="424"/>
                    <a:pt x="298" y="423"/>
                    <a:pt x="299" y="423"/>
                  </a:cubicBezTo>
                  <a:cubicBezTo>
                    <a:pt x="300" y="423"/>
                    <a:pt x="299" y="423"/>
                    <a:pt x="300" y="422"/>
                  </a:cubicBezTo>
                  <a:cubicBezTo>
                    <a:pt x="301" y="422"/>
                    <a:pt x="301" y="421"/>
                    <a:pt x="301" y="421"/>
                  </a:cubicBezTo>
                  <a:cubicBezTo>
                    <a:pt x="301" y="421"/>
                    <a:pt x="301" y="421"/>
                    <a:pt x="301" y="420"/>
                  </a:cubicBezTo>
                  <a:cubicBezTo>
                    <a:pt x="302" y="420"/>
                    <a:pt x="301" y="420"/>
                    <a:pt x="302" y="420"/>
                  </a:cubicBezTo>
                  <a:cubicBezTo>
                    <a:pt x="302" y="420"/>
                    <a:pt x="301" y="419"/>
                    <a:pt x="301" y="419"/>
                  </a:cubicBezTo>
                  <a:cubicBezTo>
                    <a:pt x="301" y="419"/>
                    <a:pt x="302" y="418"/>
                    <a:pt x="303" y="417"/>
                  </a:cubicBezTo>
                  <a:cubicBezTo>
                    <a:pt x="303" y="416"/>
                    <a:pt x="302" y="417"/>
                    <a:pt x="302" y="416"/>
                  </a:cubicBezTo>
                  <a:cubicBezTo>
                    <a:pt x="302" y="415"/>
                    <a:pt x="302" y="415"/>
                    <a:pt x="301" y="415"/>
                  </a:cubicBezTo>
                  <a:cubicBezTo>
                    <a:pt x="301" y="415"/>
                    <a:pt x="302" y="415"/>
                    <a:pt x="303" y="415"/>
                  </a:cubicBezTo>
                  <a:cubicBezTo>
                    <a:pt x="303" y="414"/>
                    <a:pt x="303" y="414"/>
                    <a:pt x="303" y="414"/>
                  </a:cubicBezTo>
                  <a:cubicBezTo>
                    <a:pt x="303" y="413"/>
                    <a:pt x="302" y="414"/>
                    <a:pt x="303" y="413"/>
                  </a:cubicBezTo>
                  <a:cubicBezTo>
                    <a:pt x="303" y="413"/>
                    <a:pt x="303" y="413"/>
                    <a:pt x="304" y="412"/>
                  </a:cubicBezTo>
                  <a:cubicBezTo>
                    <a:pt x="305" y="412"/>
                    <a:pt x="304" y="412"/>
                    <a:pt x="305" y="412"/>
                  </a:cubicBezTo>
                  <a:cubicBezTo>
                    <a:pt x="306" y="411"/>
                    <a:pt x="306" y="411"/>
                    <a:pt x="306" y="411"/>
                  </a:cubicBezTo>
                  <a:cubicBezTo>
                    <a:pt x="306" y="411"/>
                    <a:pt x="307" y="410"/>
                    <a:pt x="307" y="410"/>
                  </a:cubicBezTo>
                  <a:cubicBezTo>
                    <a:pt x="307" y="410"/>
                    <a:pt x="306" y="410"/>
                    <a:pt x="306" y="410"/>
                  </a:cubicBezTo>
                  <a:cubicBezTo>
                    <a:pt x="305" y="409"/>
                    <a:pt x="305" y="409"/>
                    <a:pt x="305" y="409"/>
                  </a:cubicBezTo>
                  <a:cubicBezTo>
                    <a:pt x="305" y="409"/>
                    <a:pt x="304" y="409"/>
                    <a:pt x="304" y="409"/>
                  </a:cubicBezTo>
                  <a:cubicBezTo>
                    <a:pt x="304" y="409"/>
                    <a:pt x="304" y="409"/>
                    <a:pt x="303" y="409"/>
                  </a:cubicBezTo>
                  <a:cubicBezTo>
                    <a:pt x="303" y="409"/>
                    <a:pt x="303" y="408"/>
                    <a:pt x="303" y="408"/>
                  </a:cubicBezTo>
                  <a:cubicBezTo>
                    <a:pt x="303" y="408"/>
                    <a:pt x="304" y="408"/>
                    <a:pt x="304" y="408"/>
                  </a:cubicBezTo>
                  <a:cubicBezTo>
                    <a:pt x="304" y="408"/>
                    <a:pt x="304" y="408"/>
                    <a:pt x="305" y="408"/>
                  </a:cubicBezTo>
                  <a:cubicBezTo>
                    <a:pt x="306" y="408"/>
                    <a:pt x="305" y="408"/>
                    <a:pt x="306" y="409"/>
                  </a:cubicBezTo>
                  <a:cubicBezTo>
                    <a:pt x="306" y="409"/>
                    <a:pt x="307" y="409"/>
                    <a:pt x="307" y="409"/>
                  </a:cubicBezTo>
                  <a:cubicBezTo>
                    <a:pt x="308" y="408"/>
                    <a:pt x="307" y="408"/>
                    <a:pt x="307" y="408"/>
                  </a:cubicBezTo>
                  <a:cubicBezTo>
                    <a:pt x="307" y="408"/>
                    <a:pt x="308" y="407"/>
                    <a:pt x="309" y="406"/>
                  </a:cubicBezTo>
                  <a:cubicBezTo>
                    <a:pt x="310" y="405"/>
                    <a:pt x="310" y="405"/>
                    <a:pt x="310" y="405"/>
                  </a:cubicBezTo>
                  <a:cubicBezTo>
                    <a:pt x="311" y="404"/>
                    <a:pt x="311" y="404"/>
                    <a:pt x="312" y="403"/>
                  </a:cubicBezTo>
                  <a:cubicBezTo>
                    <a:pt x="312" y="402"/>
                    <a:pt x="312" y="402"/>
                    <a:pt x="313" y="402"/>
                  </a:cubicBezTo>
                  <a:cubicBezTo>
                    <a:pt x="314" y="401"/>
                    <a:pt x="314" y="401"/>
                    <a:pt x="315" y="400"/>
                  </a:cubicBezTo>
                  <a:cubicBezTo>
                    <a:pt x="316" y="399"/>
                    <a:pt x="316" y="399"/>
                    <a:pt x="317" y="399"/>
                  </a:cubicBezTo>
                  <a:cubicBezTo>
                    <a:pt x="317" y="399"/>
                    <a:pt x="318" y="396"/>
                    <a:pt x="318" y="396"/>
                  </a:cubicBezTo>
                  <a:cubicBezTo>
                    <a:pt x="319" y="395"/>
                    <a:pt x="319" y="395"/>
                    <a:pt x="319" y="395"/>
                  </a:cubicBezTo>
                  <a:cubicBezTo>
                    <a:pt x="320" y="395"/>
                    <a:pt x="321" y="394"/>
                    <a:pt x="321" y="393"/>
                  </a:cubicBezTo>
                  <a:cubicBezTo>
                    <a:pt x="321" y="393"/>
                    <a:pt x="321" y="393"/>
                    <a:pt x="322" y="392"/>
                  </a:cubicBezTo>
                  <a:cubicBezTo>
                    <a:pt x="322" y="392"/>
                    <a:pt x="323" y="391"/>
                    <a:pt x="323" y="391"/>
                  </a:cubicBezTo>
                  <a:cubicBezTo>
                    <a:pt x="323" y="391"/>
                    <a:pt x="323" y="391"/>
                    <a:pt x="324" y="390"/>
                  </a:cubicBezTo>
                  <a:cubicBezTo>
                    <a:pt x="324" y="389"/>
                    <a:pt x="324" y="390"/>
                    <a:pt x="323" y="390"/>
                  </a:cubicBezTo>
                  <a:cubicBezTo>
                    <a:pt x="323" y="390"/>
                    <a:pt x="323" y="390"/>
                    <a:pt x="323" y="390"/>
                  </a:cubicBezTo>
                  <a:cubicBezTo>
                    <a:pt x="322" y="390"/>
                    <a:pt x="322" y="390"/>
                    <a:pt x="322" y="390"/>
                  </a:cubicBezTo>
                  <a:cubicBezTo>
                    <a:pt x="321" y="390"/>
                    <a:pt x="321" y="390"/>
                    <a:pt x="321" y="390"/>
                  </a:cubicBezTo>
                  <a:cubicBezTo>
                    <a:pt x="321" y="389"/>
                    <a:pt x="322" y="390"/>
                    <a:pt x="322" y="390"/>
                  </a:cubicBezTo>
                  <a:cubicBezTo>
                    <a:pt x="322" y="390"/>
                    <a:pt x="323" y="389"/>
                    <a:pt x="323" y="389"/>
                  </a:cubicBezTo>
                  <a:cubicBezTo>
                    <a:pt x="323" y="388"/>
                    <a:pt x="323" y="389"/>
                    <a:pt x="323" y="389"/>
                  </a:cubicBezTo>
                  <a:cubicBezTo>
                    <a:pt x="323" y="389"/>
                    <a:pt x="324" y="389"/>
                    <a:pt x="325" y="390"/>
                  </a:cubicBezTo>
                  <a:cubicBezTo>
                    <a:pt x="325" y="390"/>
                    <a:pt x="325" y="389"/>
                    <a:pt x="326" y="389"/>
                  </a:cubicBezTo>
                  <a:cubicBezTo>
                    <a:pt x="327" y="388"/>
                    <a:pt x="325" y="388"/>
                    <a:pt x="325" y="388"/>
                  </a:cubicBezTo>
                  <a:cubicBezTo>
                    <a:pt x="325" y="388"/>
                    <a:pt x="326" y="388"/>
                    <a:pt x="326" y="388"/>
                  </a:cubicBezTo>
                  <a:cubicBezTo>
                    <a:pt x="326" y="388"/>
                    <a:pt x="326" y="388"/>
                    <a:pt x="327" y="387"/>
                  </a:cubicBezTo>
                  <a:cubicBezTo>
                    <a:pt x="327" y="387"/>
                    <a:pt x="327" y="387"/>
                    <a:pt x="327" y="386"/>
                  </a:cubicBezTo>
                  <a:cubicBezTo>
                    <a:pt x="327" y="386"/>
                    <a:pt x="327" y="386"/>
                    <a:pt x="328" y="386"/>
                  </a:cubicBezTo>
                  <a:cubicBezTo>
                    <a:pt x="328" y="385"/>
                    <a:pt x="329" y="384"/>
                    <a:pt x="329" y="384"/>
                  </a:cubicBezTo>
                  <a:cubicBezTo>
                    <a:pt x="330" y="383"/>
                    <a:pt x="329" y="384"/>
                    <a:pt x="330" y="383"/>
                  </a:cubicBezTo>
                  <a:cubicBezTo>
                    <a:pt x="331" y="383"/>
                    <a:pt x="330" y="383"/>
                    <a:pt x="330" y="382"/>
                  </a:cubicBezTo>
                  <a:cubicBezTo>
                    <a:pt x="330" y="381"/>
                    <a:pt x="330" y="382"/>
                    <a:pt x="330" y="382"/>
                  </a:cubicBezTo>
                  <a:cubicBezTo>
                    <a:pt x="330" y="382"/>
                    <a:pt x="329" y="381"/>
                    <a:pt x="329" y="381"/>
                  </a:cubicBezTo>
                  <a:cubicBezTo>
                    <a:pt x="329" y="381"/>
                    <a:pt x="329" y="381"/>
                    <a:pt x="328" y="381"/>
                  </a:cubicBezTo>
                  <a:cubicBezTo>
                    <a:pt x="328" y="381"/>
                    <a:pt x="328" y="381"/>
                    <a:pt x="329" y="380"/>
                  </a:cubicBezTo>
                  <a:cubicBezTo>
                    <a:pt x="329" y="380"/>
                    <a:pt x="329" y="380"/>
                    <a:pt x="329" y="380"/>
                  </a:cubicBezTo>
                  <a:cubicBezTo>
                    <a:pt x="329" y="378"/>
                    <a:pt x="329" y="378"/>
                    <a:pt x="329" y="378"/>
                  </a:cubicBezTo>
                  <a:cubicBezTo>
                    <a:pt x="329" y="378"/>
                    <a:pt x="329" y="379"/>
                    <a:pt x="329" y="379"/>
                  </a:cubicBezTo>
                  <a:cubicBezTo>
                    <a:pt x="330" y="379"/>
                    <a:pt x="330" y="380"/>
                    <a:pt x="330" y="380"/>
                  </a:cubicBezTo>
                  <a:cubicBezTo>
                    <a:pt x="330" y="381"/>
                    <a:pt x="331" y="380"/>
                    <a:pt x="331" y="380"/>
                  </a:cubicBezTo>
                  <a:cubicBezTo>
                    <a:pt x="331" y="380"/>
                    <a:pt x="332" y="379"/>
                    <a:pt x="333" y="378"/>
                  </a:cubicBezTo>
                  <a:cubicBezTo>
                    <a:pt x="334" y="376"/>
                    <a:pt x="334" y="377"/>
                    <a:pt x="334" y="376"/>
                  </a:cubicBezTo>
                  <a:cubicBezTo>
                    <a:pt x="334" y="375"/>
                    <a:pt x="335" y="375"/>
                    <a:pt x="336" y="374"/>
                  </a:cubicBezTo>
                  <a:cubicBezTo>
                    <a:pt x="337" y="372"/>
                    <a:pt x="337" y="373"/>
                    <a:pt x="337" y="372"/>
                  </a:cubicBezTo>
                  <a:cubicBezTo>
                    <a:pt x="338" y="370"/>
                    <a:pt x="338" y="371"/>
                    <a:pt x="339" y="370"/>
                  </a:cubicBezTo>
                  <a:cubicBezTo>
                    <a:pt x="339" y="370"/>
                    <a:pt x="339" y="370"/>
                    <a:pt x="340" y="369"/>
                  </a:cubicBezTo>
                  <a:cubicBezTo>
                    <a:pt x="341" y="369"/>
                    <a:pt x="341" y="368"/>
                    <a:pt x="341" y="368"/>
                  </a:cubicBezTo>
                  <a:cubicBezTo>
                    <a:pt x="342" y="367"/>
                    <a:pt x="342" y="367"/>
                    <a:pt x="342" y="367"/>
                  </a:cubicBezTo>
                  <a:cubicBezTo>
                    <a:pt x="342" y="367"/>
                    <a:pt x="343" y="367"/>
                    <a:pt x="344" y="366"/>
                  </a:cubicBezTo>
                  <a:cubicBezTo>
                    <a:pt x="344" y="366"/>
                    <a:pt x="344" y="366"/>
                    <a:pt x="344" y="366"/>
                  </a:cubicBezTo>
                  <a:cubicBezTo>
                    <a:pt x="345" y="365"/>
                    <a:pt x="345" y="365"/>
                    <a:pt x="345" y="364"/>
                  </a:cubicBezTo>
                  <a:cubicBezTo>
                    <a:pt x="346" y="364"/>
                    <a:pt x="346" y="364"/>
                    <a:pt x="346" y="364"/>
                  </a:cubicBezTo>
                  <a:cubicBezTo>
                    <a:pt x="346" y="364"/>
                    <a:pt x="347" y="364"/>
                    <a:pt x="347" y="364"/>
                  </a:cubicBezTo>
                  <a:cubicBezTo>
                    <a:pt x="348" y="364"/>
                    <a:pt x="347" y="363"/>
                    <a:pt x="347" y="363"/>
                  </a:cubicBezTo>
                  <a:cubicBezTo>
                    <a:pt x="348" y="362"/>
                    <a:pt x="348" y="362"/>
                    <a:pt x="348" y="362"/>
                  </a:cubicBezTo>
                  <a:cubicBezTo>
                    <a:pt x="350" y="361"/>
                    <a:pt x="350" y="361"/>
                    <a:pt x="350" y="361"/>
                  </a:cubicBezTo>
                  <a:cubicBezTo>
                    <a:pt x="350" y="361"/>
                    <a:pt x="349" y="362"/>
                    <a:pt x="348" y="362"/>
                  </a:cubicBezTo>
                  <a:cubicBezTo>
                    <a:pt x="348" y="363"/>
                    <a:pt x="348" y="363"/>
                    <a:pt x="348" y="363"/>
                  </a:cubicBezTo>
                  <a:cubicBezTo>
                    <a:pt x="348" y="362"/>
                    <a:pt x="348" y="363"/>
                    <a:pt x="348" y="363"/>
                  </a:cubicBezTo>
                  <a:cubicBezTo>
                    <a:pt x="348" y="364"/>
                    <a:pt x="349" y="363"/>
                    <a:pt x="349" y="363"/>
                  </a:cubicBezTo>
                  <a:cubicBezTo>
                    <a:pt x="349" y="363"/>
                    <a:pt x="350" y="362"/>
                    <a:pt x="350" y="362"/>
                  </a:cubicBezTo>
                  <a:cubicBezTo>
                    <a:pt x="350" y="362"/>
                    <a:pt x="351" y="361"/>
                    <a:pt x="351" y="361"/>
                  </a:cubicBezTo>
                  <a:cubicBezTo>
                    <a:pt x="351" y="361"/>
                    <a:pt x="352" y="361"/>
                    <a:pt x="352" y="361"/>
                  </a:cubicBezTo>
                  <a:cubicBezTo>
                    <a:pt x="353" y="361"/>
                    <a:pt x="353" y="360"/>
                    <a:pt x="354" y="360"/>
                  </a:cubicBezTo>
                  <a:cubicBezTo>
                    <a:pt x="355" y="360"/>
                    <a:pt x="355" y="359"/>
                    <a:pt x="356" y="359"/>
                  </a:cubicBezTo>
                  <a:cubicBezTo>
                    <a:pt x="357" y="358"/>
                    <a:pt x="356" y="358"/>
                    <a:pt x="357" y="358"/>
                  </a:cubicBezTo>
                  <a:cubicBezTo>
                    <a:pt x="358" y="358"/>
                    <a:pt x="358" y="358"/>
                    <a:pt x="359" y="357"/>
                  </a:cubicBezTo>
                  <a:cubicBezTo>
                    <a:pt x="360" y="357"/>
                    <a:pt x="359" y="357"/>
                    <a:pt x="360" y="357"/>
                  </a:cubicBezTo>
                  <a:cubicBezTo>
                    <a:pt x="361" y="356"/>
                    <a:pt x="360" y="356"/>
                    <a:pt x="360" y="356"/>
                  </a:cubicBezTo>
                  <a:cubicBezTo>
                    <a:pt x="360" y="356"/>
                    <a:pt x="359" y="356"/>
                    <a:pt x="359" y="356"/>
                  </a:cubicBezTo>
                  <a:cubicBezTo>
                    <a:pt x="359" y="356"/>
                    <a:pt x="358" y="357"/>
                    <a:pt x="358" y="357"/>
                  </a:cubicBezTo>
                  <a:cubicBezTo>
                    <a:pt x="357" y="357"/>
                    <a:pt x="357" y="357"/>
                    <a:pt x="357" y="357"/>
                  </a:cubicBezTo>
                  <a:cubicBezTo>
                    <a:pt x="357" y="357"/>
                    <a:pt x="358" y="356"/>
                    <a:pt x="359" y="355"/>
                  </a:cubicBezTo>
                  <a:cubicBezTo>
                    <a:pt x="359" y="355"/>
                    <a:pt x="359" y="355"/>
                    <a:pt x="360" y="355"/>
                  </a:cubicBezTo>
                  <a:cubicBezTo>
                    <a:pt x="360" y="356"/>
                    <a:pt x="361" y="356"/>
                    <a:pt x="362" y="356"/>
                  </a:cubicBezTo>
                  <a:cubicBezTo>
                    <a:pt x="362" y="355"/>
                    <a:pt x="362" y="355"/>
                    <a:pt x="363" y="355"/>
                  </a:cubicBezTo>
                  <a:cubicBezTo>
                    <a:pt x="363" y="355"/>
                    <a:pt x="364" y="354"/>
                    <a:pt x="364" y="354"/>
                  </a:cubicBezTo>
                  <a:cubicBezTo>
                    <a:pt x="365" y="354"/>
                    <a:pt x="365" y="354"/>
                    <a:pt x="365" y="354"/>
                  </a:cubicBezTo>
                  <a:cubicBezTo>
                    <a:pt x="366" y="353"/>
                    <a:pt x="365" y="353"/>
                    <a:pt x="365" y="352"/>
                  </a:cubicBezTo>
                  <a:cubicBezTo>
                    <a:pt x="365" y="352"/>
                    <a:pt x="366" y="352"/>
                    <a:pt x="366" y="352"/>
                  </a:cubicBezTo>
                  <a:cubicBezTo>
                    <a:pt x="366" y="351"/>
                    <a:pt x="366" y="352"/>
                    <a:pt x="366" y="353"/>
                  </a:cubicBezTo>
                  <a:cubicBezTo>
                    <a:pt x="366" y="354"/>
                    <a:pt x="366" y="353"/>
                    <a:pt x="367" y="353"/>
                  </a:cubicBezTo>
                  <a:cubicBezTo>
                    <a:pt x="368" y="352"/>
                    <a:pt x="368" y="353"/>
                    <a:pt x="368" y="352"/>
                  </a:cubicBezTo>
                  <a:cubicBezTo>
                    <a:pt x="368" y="352"/>
                    <a:pt x="368" y="351"/>
                    <a:pt x="368" y="351"/>
                  </a:cubicBezTo>
                  <a:cubicBezTo>
                    <a:pt x="368" y="351"/>
                    <a:pt x="369" y="352"/>
                    <a:pt x="370" y="351"/>
                  </a:cubicBezTo>
                  <a:cubicBezTo>
                    <a:pt x="372" y="350"/>
                    <a:pt x="372" y="350"/>
                    <a:pt x="373" y="350"/>
                  </a:cubicBezTo>
                  <a:cubicBezTo>
                    <a:pt x="373" y="349"/>
                    <a:pt x="374" y="349"/>
                    <a:pt x="375" y="348"/>
                  </a:cubicBezTo>
                  <a:cubicBezTo>
                    <a:pt x="376" y="348"/>
                    <a:pt x="376" y="348"/>
                    <a:pt x="377" y="348"/>
                  </a:cubicBezTo>
                  <a:cubicBezTo>
                    <a:pt x="378" y="347"/>
                    <a:pt x="378" y="347"/>
                    <a:pt x="379" y="347"/>
                  </a:cubicBezTo>
                  <a:cubicBezTo>
                    <a:pt x="379" y="346"/>
                    <a:pt x="379" y="346"/>
                    <a:pt x="380" y="346"/>
                  </a:cubicBezTo>
                  <a:cubicBezTo>
                    <a:pt x="381" y="345"/>
                    <a:pt x="381" y="345"/>
                    <a:pt x="383" y="345"/>
                  </a:cubicBezTo>
                  <a:cubicBezTo>
                    <a:pt x="384" y="345"/>
                    <a:pt x="384" y="345"/>
                    <a:pt x="385" y="344"/>
                  </a:cubicBezTo>
                  <a:cubicBezTo>
                    <a:pt x="385" y="344"/>
                    <a:pt x="386" y="344"/>
                    <a:pt x="386" y="344"/>
                  </a:cubicBezTo>
                  <a:cubicBezTo>
                    <a:pt x="386" y="343"/>
                    <a:pt x="386" y="343"/>
                    <a:pt x="386" y="343"/>
                  </a:cubicBezTo>
                  <a:cubicBezTo>
                    <a:pt x="386" y="343"/>
                    <a:pt x="385" y="343"/>
                    <a:pt x="385" y="343"/>
                  </a:cubicBezTo>
                  <a:cubicBezTo>
                    <a:pt x="384" y="342"/>
                    <a:pt x="384" y="342"/>
                    <a:pt x="383" y="341"/>
                  </a:cubicBezTo>
                  <a:cubicBezTo>
                    <a:pt x="383" y="341"/>
                    <a:pt x="384" y="342"/>
                    <a:pt x="385" y="342"/>
                  </a:cubicBezTo>
                  <a:cubicBezTo>
                    <a:pt x="385" y="342"/>
                    <a:pt x="385" y="342"/>
                    <a:pt x="386" y="342"/>
                  </a:cubicBezTo>
                  <a:cubicBezTo>
                    <a:pt x="387" y="341"/>
                    <a:pt x="386" y="341"/>
                    <a:pt x="386" y="341"/>
                  </a:cubicBezTo>
                  <a:cubicBezTo>
                    <a:pt x="386" y="341"/>
                    <a:pt x="386" y="340"/>
                    <a:pt x="385" y="340"/>
                  </a:cubicBezTo>
                  <a:cubicBezTo>
                    <a:pt x="385" y="339"/>
                    <a:pt x="384" y="339"/>
                    <a:pt x="384" y="339"/>
                  </a:cubicBezTo>
                  <a:cubicBezTo>
                    <a:pt x="383" y="338"/>
                    <a:pt x="384" y="338"/>
                    <a:pt x="384" y="338"/>
                  </a:cubicBezTo>
                  <a:cubicBezTo>
                    <a:pt x="385" y="339"/>
                    <a:pt x="385" y="339"/>
                    <a:pt x="385" y="339"/>
                  </a:cubicBezTo>
                  <a:cubicBezTo>
                    <a:pt x="385" y="339"/>
                    <a:pt x="385" y="339"/>
                    <a:pt x="386" y="338"/>
                  </a:cubicBezTo>
                  <a:cubicBezTo>
                    <a:pt x="387" y="338"/>
                    <a:pt x="386" y="338"/>
                    <a:pt x="387" y="339"/>
                  </a:cubicBezTo>
                  <a:cubicBezTo>
                    <a:pt x="387" y="339"/>
                    <a:pt x="387" y="339"/>
                    <a:pt x="387" y="340"/>
                  </a:cubicBezTo>
                  <a:cubicBezTo>
                    <a:pt x="387" y="341"/>
                    <a:pt x="387" y="342"/>
                    <a:pt x="387" y="343"/>
                  </a:cubicBezTo>
                  <a:cubicBezTo>
                    <a:pt x="387" y="343"/>
                    <a:pt x="388" y="343"/>
                    <a:pt x="388" y="343"/>
                  </a:cubicBezTo>
                  <a:cubicBezTo>
                    <a:pt x="388" y="343"/>
                    <a:pt x="388" y="343"/>
                    <a:pt x="389" y="343"/>
                  </a:cubicBezTo>
                  <a:cubicBezTo>
                    <a:pt x="390" y="343"/>
                    <a:pt x="389" y="342"/>
                    <a:pt x="390" y="342"/>
                  </a:cubicBezTo>
                  <a:cubicBezTo>
                    <a:pt x="390" y="341"/>
                    <a:pt x="390" y="342"/>
                    <a:pt x="391" y="341"/>
                  </a:cubicBezTo>
                  <a:cubicBezTo>
                    <a:pt x="391" y="341"/>
                    <a:pt x="391" y="341"/>
                    <a:pt x="392" y="340"/>
                  </a:cubicBezTo>
                  <a:cubicBezTo>
                    <a:pt x="392" y="340"/>
                    <a:pt x="394" y="340"/>
                    <a:pt x="394" y="340"/>
                  </a:cubicBezTo>
                  <a:cubicBezTo>
                    <a:pt x="395" y="340"/>
                    <a:pt x="402" y="337"/>
                    <a:pt x="403" y="336"/>
                  </a:cubicBezTo>
                  <a:cubicBezTo>
                    <a:pt x="404" y="336"/>
                    <a:pt x="405" y="335"/>
                    <a:pt x="405" y="335"/>
                  </a:cubicBezTo>
                  <a:cubicBezTo>
                    <a:pt x="405" y="335"/>
                    <a:pt x="405" y="336"/>
                    <a:pt x="404" y="336"/>
                  </a:cubicBezTo>
                  <a:cubicBezTo>
                    <a:pt x="403" y="336"/>
                    <a:pt x="403" y="336"/>
                    <a:pt x="403" y="336"/>
                  </a:cubicBezTo>
                  <a:cubicBezTo>
                    <a:pt x="402" y="336"/>
                    <a:pt x="403" y="336"/>
                    <a:pt x="404" y="335"/>
                  </a:cubicBezTo>
                  <a:cubicBezTo>
                    <a:pt x="405" y="334"/>
                    <a:pt x="404" y="334"/>
                    <a:pt x="405" y="333"/>
                  </a:cubicBezTo>
                  <a:cubicBezTo>
                    <a:pt x="405" y="333"/>
                    <a:pt x="405" y="334"/>
                    <a:pt x="405" y="334"/>
                  </a:cubicBezTo>
                  <a:cubicBezTo>
                    <a:pt x="405" y="334"/>
                    <a:pt x="405" y="334"/>
                    <a:pt x="406" y="334"/>
                  </a:cubicBezTo>
                  <a:cubicBezTo>
                    <a:pt x="407" y="335"/>
                    <a:pt x="406" y="335"/>
                    <a:pt x="407" y="335"/>
                  </a:cubicBezTo>
                  <a:cubicBezTo>
                    <a:pt x="407" y="336"/>
                    <a:pt x="407" y="335"/>
                    <a:pt x="408" y="335"/>
                  </a:cubicBezTo>
                  <a:cubicBezTo>
                    <a:pt x="408" y="335"/>
                    <a:pt x="408" y="335"/>
                    <a:pt x="409" y="335"/>
                  </a:cubicBezTo>
                  <a:cubicBezTo>
                    <a:pt x="409" y="335"/>
                    <a:pt x="409" y="335"/>
                    <a:pt x="409" y="334"/>
                  </a:cubicBezTo>
                  <a:cubicBezTo>
                    <a:pt x="410" y="333"/>
                    <a:pt x="409" y="333"/>
                    <a:pt x="409" y="332"/>
                  </a:cubicBezTo>
                  <a:cubicBezTo>
                    <a:pt x="409" y="332"/>
                    <a:pt x="410" y="333"/>
                    <a:pt x="410" y="333"/>
                  </a:cubicBezTo>
                  <a:cubicBezTo>
                    <a:pt x="410" y="334"/>
                    <a:pt x="410" y="334"/>
                    <a:pt x="410" y="334"/>
                  </a:cubicBezTo>
                  <a:cubicBezTo>
                    <a:pt x="411" y="334"/>
                    <a:pt x="411" y="334"/>
                    <a:pt x="412" y="333"/>
                  </a:cubicBezTo>
                  <a:cubicBezTo>
                    <a:pt x="413" y="333"/>
                    <a:pt x="412" y="333"/>
                    <a:pt x="413" y="333"/>
                  </a:cubicBezTo>
                  <a:cubicBezTo>
                    <a:pt x="413" y="333"/>
                    <a:pt x="413" y="331"/>
                    <a:pt x="413" y="331"/>
                  </a:cubicBezTo>
                  <a:cubicBezTo>
                    <a:pt x="414" y="332"/>
                    <a:pt x="414" y="332"/>
                    <a:pt x="414" y="332"/>
                  </a:cubicBezTo>
                  <a:cubicBezTo>
                    <a:pt x="414" y="332"/>
                    <a:pt x="415" y="332"/>
                    <a:pt x="415" y="333"/>
                  </a:cubicBezTo>
                  <a:cubicBezTo>
                    <a:pt x="415" y="333"/>
                    <a:pt x="416" y="332"/>
                    <a:pt x="418" y="332"/>
                  </a:cubicBezTo>
                  <a:cubicBezTo>
                    <a:pt x="420" y="332"/>
                    <a:pt x="418" y="332"/>
                    <a:pt x="420" y="332"/>
                  </a:cubicBezTo>
                  <a:cubicBezTo>
                    <a:pt x="421" y="332"/>
                    <a:pt x="421" y="332"/>
                    <a:pt x="422" y="331"/>
                  </a:cubicBezTo>
                  <a:cubicBezTo>
                    <a:pt x="424" y="331"/>
                    <a:pt x="424" y="331"/>
                    <a:pt x="425" y="330"/>
                  </a:cubicBezTo>
                  <a:cubicBezTo>
                    <a:pt x="426" y="329"/>
                    <a:pt x="426" y="330"/>
                    <a:pt x="428" y="329"/>
                  </a:cubicBezTo>
                  <a:cubicBezTo>
                    <a:pt x="429" y="329"/>
                    <a:pt x="429" y="329"/>
                    <a:pt x="430" y="329"/>
                  </a:cubicBezTo>
                  <a:cubicBezTo>
                    <a:pt x="431" y="329"/>
                    <a:pt x="431" y="329"/>
                    <a:pt x="432" y="329"/>
                  </a:cubicBezTo>
                  <a:cubicBezTo>
                    <a:pt x="433" y="330"/>
                    <a:pt x="433" y="329"/>
                    <a:pt x="433" y="329"/>
                  </a:cubicBezTo>
                  <a:cubicBezTo>
                    <a:pt x="433" y="328"/>
                    <a:pt x="433" y="328"/>
                    <a:pt x="434" y="327"/>
                  </a:cubicBezTo>
                  <a:cubicBezTo>
                    <a:pt x="434" y="327"/>
                    <a:pt x="435" y="326"/>
                    <a:pt x="435" y="326"/>
                  </a:cubicBezTo>
                  <a:cubicBezTo>
                    <a:pt x="436" y="325"/>
                    <a:pt x="435" y="325"/>
                    <a:pt x="435" y="325"/>
                  </a:cubicBezTo>
                  <a:cubicBezTo>
                    <a:pt x="434" y="325"/>
                    <a:pt x="434" y="325"/>
                    <a:pt x="434" y="325"/>
                  </a:cubicBezTo>
                  <a:cubicBezTo>
                    <a:pt x="433" y="325"/>
                    <a:pt x="434" y="326"/>
                    <a:pt x="434" y="326"/>
                  </a:cubicBezTo>
                  <a:cubicBezTo>
                    <a:pt x="434" y="326"/>
                    <a:pt x="433" y="326"/>
                    <a:pt x="433" y="326"/>
                  </a:cubicBezTo>
                  <a:cubicBezTo>
                    <a:pt x="433" y="326"/>
                    <a:pt x="432" y="326"/>
                    <a:pt x="432" y="326"/>
                  </a:cubicBezTo>
                  <a:cubicBezTo>
                    <a:pt x="431" y="326"/>
                    <a:pt x="432" y="326"/>
                    <a:pt x="432" y="325"/>
                  </a:cubicBezTo>
                  <a:cubicBezTo>
                    <a:pt x="432" y="325"/>
                    <a:pt x="433" y="325"/>
                    <a:pt x="434" y="325"/>
                  </a:cubicBezTo>
                  <a:cubicBezTo>
                    <a:pt x="434" y="324"/>
                    <a:pt x="434" y="324"/>
                    <a:pt x="435" y="324"/>
                  </a:cubicBezTo>
                  <a:cubicBezTo>
                    <a:pt x="435" y="324"/>
                    <a:pt x="435" y="324"/>
                    <a:pt x="436" y="323"/>
                  </a:cubicBezTo>
                  <a:cubicBezTo>
                    <a:pt x="437" y="323"/>
                    <a:pt x="437" y="323"/>
                    <a:pt x="437" y="323"/>
                  </a:cubicBezTo>
                  <a:cubicBezTo>
                    <a:pt x="437" y="322"/>
                    <a:pt x="438" y="321"/>
                    <a:pt x="439" y="321"/>
                  </a:cubicBezTo>
                  <a:cubicBezTo>
                    <a:pt x="439" y="320"/>
                    <a:pt x="440" y="320"/>
                    <a:pt x="440" y="319"/>
                  </a:cubicBezTo>
                  <a:cubicBezTo>
                    <a:pt x="441" y="319"/>
                    <a:pt x="441" y="319"/>
                    <a:pt x="442" y="319"/>
                  </a:cubicBezTo>
                  <a:cubicBezTo>
                    <a:pt x="442" y="318"/>
                    <a:pt x="442" y="318"/>
                    <a:pt x="442" y="318"/>
                  </a:cubicBezTo>
                  <a:cubicBezTo>
                    <a:pt x="442" y="318"/>
                    <a:pt x="442" y="317"/>
                    <a:pt x="442" y="318"/>
                  </a:cubicBezTo>
                  <a:cubicBezTo>
                    <a:pt x="441" y="318"/>
                    <a:pt x="441" y="318"/>
                    <a:pt x="441" y="318"/>
                  </a:cubicBezTo>
                  <a:cubicBezTo>
                    <a:pt x="441" y="318"/>
                    <a:pt x="441" y="317"/>
                    <a:pt x="441" y="316"/>
                  </a:cubicBezTo>
                  <a:cubicBezTo>
                    <a:pt x="441" y="315"/>
                    <a:pt x="442" y="316"/>
                    <a:pt x="442" y="316"/>
                  </a:cubicBezTo>
                  <a:cubicBezTo>
                    <a:pt x="442" y="317"/>
                    <a:pt x="442" y="317"/>
                    <a:pt x="443" y="317"/>
                  </a:cubicBezTo>
                  <a:cubicBezTo>
                    <a:pt x="444" y="317"/>
                    <a:pt x="443" y="317"/>
                    <a:pt x="444" y="317"/>
                  </a:cubicBezTo>
                  <a:cubicBezTo>
                    <a:pt x="445" y="317"/>
                    <a:pt x="445" y="316"/>
                    <a:pt x="445" y="316"/>
                  </a:cubicBezTo>
                  <a:cubicBezTo>
                    <a:pt x="445" y="316"/>
                    <a:pt x="446" y="316"/>
                    <a:pt x="447" y="315"/>
                  </a:cubicBezTo>
                  <a:cubicBezTo>
                    <a:pt x="448" y="315"/>
                    <a:pt x="448" y="315"/>
                    <a:pt x="449" y="314"/>
                  </a:cubicBezTo>
                  <a:cubicBezTo>
                    <a:pt x="450" y="313"/>
                    <a:pt x="450" y="313"/>
                    <a:pt x="451" y="312"/>
                  </a:cubicBezTo>
                  <a:cubicBezTo>
                    <a:pt x="452" y="312"/>
                    <a:pt x="453" y="311"/>
                    <a:pt x="455" y="311"/>
                  </a:cubicBezTo>
                  <a:cubicBezTo>
                    <a:pt x="456" y="311"/>
                    <a:pt x="456" y="310"/>
                    <a:pt x="456" y="310"/>
                  </a:cubicBezTo>
                  <a:cubicBezTo>
                    <a:pt x="455" y="309"/>
                    <a:pt x="456" y="310"/>
                    <a:pt x="457" y="309"/>
                  </a:cubicBezTo>
                  <a:cubicBezTo>
                    <a:pt x="458" y="309"/>
                    <a:pt x="457" y="309"/>
                    <a:pt x="458" y="308"/>
                  </a:cubicBezTo>
                  <a:cubicBezTo>
                    <a:pt x="459" y="308"/>
                    <a:pt x="459" y="308"/>
                    <a:pt x="460" y="307"/>
                  </a:cubicBezTo>
                  <a:cubicBezTo>
                    <a:pt x="461" y="307"/>
                    <a:pt x="461" y="306"/>
                    <a:pt x="463" y="305"/>
                  </a:cubicBezTo>
                  <a:cubicBezTo>
                    <a:pt x="465" y="304"/>
                    <a:pt x="464" y="305"/>
                    <a:pt x="464" y="304"/>
                  </a:cubicBezTo>
                  <a:cubicBezTo>
                    <a:pt x="465" y="304"/>
                    <a:pt x="465" y="304"/>
                    <a:pt x="466" y="303"/>
                  </a:cubicBezTo>
                  <a:cubicBezTo>
                    <a:pt x="467" y="303"/>
                    <a:pt x="468" y="302"/>
                    <a:pt x="468" y="302"/>
                  </a:cubicBezTo>
                  <a:cubicBezTo>
                    <a:pt x="468" y="302"/>
                    <a:pt x="468" y="301"/>
                    <a:pt x="469" y="301"/>
                  </a:cubicBezTo>
                  <a:cubicBezTo>
                    <a:pt x="470" y="301"/>
                    <a:pt x="470" y="301"/>
                    <a:pt x="471" y="300"/>
                  </a:cubicBezTo>
                  <a:cubicBezTo>
                    <a:pt x="471" y="300"/>
                    <a:pt x="471" y="299"/>
                    <a:pt x="470" y="299"/>
                  </a:cubicBezTo>
                  <a:cubicBezTo>
                    <a:pt x="470" y="299"/>
                    <a:pt x="470" y="299"/>
                    <a:pt x="470" y="299"/>
                  </a:cubicBezTo>
                  <a:cubicBezTo>
                    <a:pt x="469" y="299"/>
                    <a:pt x="469" y="299"/>
                    <a:pt x="469" y="299"/>
                  </a:cubicBezTo>
                  <a:cubicBezTo>
                    <a:pt x="468" y="298"/>
                    <a:pt x="469" y="298"/>
                    <a:pt x="469" y="298"/>
                  </a:cubicBezTo>
                  <a:cubicBezTo>
                    <a:pt x="469" y="298"/>
                    <a:pt x="469" y="297"/>
                    <a:pt x="468" y="297"/>
                  </a:cubicBezTo>
                  <a:cubicBezTo>
                    <a:pt x="468" y="297"/>
                    <a:pt x="468" y="297"/>
                    <a:pt x="468" y="296"/>
                  </a:cubicBezTo>
                  <a:cubicBezTo>
                    <a:pt x="468" y="296"/>
                    <a:pt x="468" y="295"/>
                    <a:pt x="467" y="295"/>
                  </a:cubicBezTo>
                  <a:cubicBezTo>
                    <a:pt x="467" y="294"/>
                    <a:pt x="467" y="294"/>
                    <a:pt x="466" y="294"/>
                  </a:cubicBezTo>
                  <a:cubicBezTo>
                    <a:pt x="466" y="294"/>
                    <a:pt x="467" y="294"/>
                    <a:pt x="467" y="293"/>
                  </a:cubicBezTo>
                  <a:cubicBezTo>
                    <a:pt x="468" y="293"/>
                    <a:pt x="468" y="293"/>
                    <a:pt x="468" y="293"/>
                  </a:cubicBezTo>
                  <a:cubicBezTo>
                    <a:pt x="469" y="292"/>
                    <a:pt x="466" y="292"/>
                    <a:pt x="466" y="291"/>
                  </a:cubicBezTo>
                  <a:cubicBezTo>
                    <a:pt x="465" y="291"/>
                    <a:pt x="468" y="292"/>
                    <a:pt x="468" y="292"/>
                  </a:cubicBezTo>
                  <a:cubicBezTo>
                    <a:pt x="468" y="292"/>
                    <a:pt x="468" y="292"/>
                    <a:pt x="468" y="292"/>
                  </a:cubicBezTo>
                  <a:cubicBezTo>
                    <a:pt x="467" y="292"/>
                    <a:pt x="470" y="291"/>
                    <a:pt x="470" y="291"/>
                  </a:cubicBezTo>
                  <a:cubicBezTo>
                    <a:pt x="471" y="291"/>
                    <a:pt x="471" y="291"/>
                    <a:pt x="471" y="290"/>
                  </a:cubicBezTo>
                  <a:cubicBezTo>
                    <a:pt x="471" y="290"/>
                    <a:pt x="470" y="290"/>
                    <a:pt x="470" y="290"/>
                  </a:cubicBezTo>
                  <a:cubicBezTo>
                    <a:pt x="470" y="290"/>
                    <a:pt x="470" y="290"/>
                    <a:pt x="470" y="290"/>
                  </a:cubicBezTo>
                  <a:cubicBezTo>
                    <a:pt x="470" y="290"/>
                    <a:pt x="471" y="290"/>
                    <a:pt x="472" y="290"/>
                  </a:cubicBezTo>
                  <a:cubicBezTo>
                    <a:pt x="472" y="290"/>
                    <a:pt x="473" y="290"/>
                    <a:pt x="473" y="290"/>
                  </a:cubicBezTo>
                  <a:cubicBezTo>
                    <a:pt x="473" y="290"/>
                    <a:pt x="471" y="289"/>
                    <a:pt x="471" y="289"/>
                  </a:cubicBezTo>
                  <a:cubicBezTo>
                    <a:pt x="470" y="288"/>
                    <a:pt x="471" y="289"/>
                    <a:pt x="472" y="289"/>
                  </a:cubicBezTo>
                  <a:cubicBezTo>
                    <a:pt x="473" y="289"/>
                    <a:pt x="473" y="289"/>
                    <a:pt x="473" y="289"/>
                  </a:cubicBezTo>
                  <a:cubicBezTo>
                    <a:pt x="473" y="289"/>
                    <a:pt x="474" y="290"/>
                    <a:pt x="474" y="290"/>
                  </a:cubicBezTo>
                  <a:cubicBezTo>
                    <a:pt x="475" y="290"/>
                    <a:pt x="475" y="290"/>
                    <a:pt x="476" y="290"/>
                  </a:cubicBezTo>
                  <a:cubicBezTo>
                    <a:pt x="477" y="290"/>
                    <a:pt x="477" y="290"/>
                    <a:pt x="478" y="289"/>
                  </a:cubicBezTo>
                  <a:cubicBezTo>
                    <a:pt x="478" y="289"/>
                    <a:pt x="478" y="288"/>
                    <a:pt x="479" y="288"/>
                  </a:cubicBezTo>
                  <a:cubicBezTo>
                    <a:pt x="479" y="288"/>
                    <a:pt x="480" y="286"/>
                    <a:pt x="480" y="286"/>
                  </a:cubicBezTo>
                  <a:cubicBezTo>
                    <a:pt x="480" y="286"/>
                    <a:pt x="480" y="286"/>
                    <a:pt x="481" y="285"/>
                  </a:cubicBezTo>
                  <a:cubicBezTo>
                    <a:pt x="481" y="285"/>
                    <a:pt x="481" y="284"/>
                    <a:pt x="482" y="284"/>
                  </a:cubicBezTo>
                  <a:cubicBezTo>
                    <a:pt x="482" y="283"/>
                    <a:pt x="482" y="283"/>
                    <a:pt x="483" y="282"/>
                  </a:cubicBezTo>
                  <a:cubicBezTo>
                    <a:pt x="483" y="281"/>
                    <a:pt x="483" y="281"/>
                    <a:pt x="483" y="281"/>
                  </a:cubicBezTo>
                  <a:cubicBezTo>
                    <a:pt x="484" y="281"/>
                    <a:pt x="483" y="281"/>
                    <a:pt x="483" y="281"/>
                  </a:cubicBezTo>
                  <a:cubicBezTo>
                    <a:pt x="483" y="280"/>
                    <a:pt x="484" y="280"/>
                    <a:pt x="484" y="280"/>
                  </a:cubicBezTo>
                  <a:cubicBezTo>
                    <a:pt x="484" y="280"/>
                    <a:pt x="484" y="279"/>
                    <a:pt x="484" y="278"/>
                  </a:cubicBezTo>
                  <a:cubicBezTo>
                    <a:pt x="485" y="278"/>
                    <a:pt x="485" y="278"/>
                    <a:pt x="485" y="277"/>
                  </a:cubicBezTo>
                  <a:cubicBezTo>
                    <a:pt x="485" y="276"/>
                    <a:pt x="485" y="276"/>
                    <a:pt x="485" y="276"/>
                  </a:cubicBezTo>
                  <a:cubicBezTo>
                    <a:pt x="484" y="278"/>
                    <a:pt x="484" y="278"/>
                    <a:pt x="484" y="278"/>
                  </a:cubicBezTo>
                  <a:cubicBezTo>
                    <a:pt x="484" y="278"/>
                    <a:pt x="484" y="277"/>
                    <a:pt x="484" y="277"/>
                  </a:cubicBezTo>
                  <a:cubicBezTo>
                    <a:pt x="485" y="276"/>
                    <a:pt x="484" y="276"/>
                    <a:pt x="484" y="276"/>
                  </a:cubicBezTo>
                  <a:cubicBezTo>
                    <a:pt x="484" y="275"/>
                    <a:pt x="484" y="275"/>
                    <a:pt x="484" y="275"/>
                  </a:cubicBezTo>
                  <a:cubicBezTo>
                    <a:pt x="484" y="275"/>
                    <a:pt x="485" y="274"/>
                    <a:pt x="485" y="274"/>
                  </a:cubicBezTo>
                  <a:cubicBezTo>
                    <a:pt x="485" y="274"/>
                    <a:pt x="485" y="275"/>
                    <a:pt x="486" y="275"/>
                  </a:cubicBezTo>
                  <a:cubicBezTo>
                    <a:pt x="487" y="274"/>
                    <a:pt x="486" y="274"/>
                    <a:pt x="486" y="274"/>
                  </a:cubicBezTo>
                  <a:cubicBezTo>
                    <a:pt x="487" y="273"/>
                    <a:pt x="487" y="272"/>
                    <a:pt x="488" y="271"/>
                  </a:cubicBezTo>
                  <a:cubicBezTo>
                    <a:pt x="489" y="270"/>
                    <a:pt x="489" y="270"/>
                    <a:pt x="490" y="270"/>
                  </a:cubicBezTo>
                  <a:cubicBezTo>
                    <a:pt x="491" y="269"/>
                    <a:pt x="492" y="268"/>
                    <a:pt x="492" y="268"/>
                  </a:cubicBezTo>
                  <a:cubicBezTo>
                    <a:pt x="493" y="267"/>
                    <a:pt x="493" y="267"/>
                    <a:pt x="494" y="266"/>
                  </a:cubicBezTo>
                  <a:cubicBezTo>
                    <a:pt x="495" y="265"/>
                    <a:pt x="496" y="265"/>
                    <a:pt x="496" y="264"/>
                  </a:cubicBezTo>
                  <a:cubicBezTo>
                    <a:pt x="497" y="264"/>
                    <a:pt x="496" y="263"/>
                    <a:pt x="497" y="262"/>
                  </a:cubicBezTo>
                  <a:cubicBezTo>
                    <a:pt x="497" y="261"/>
                    <a:pt x="497" y="261"/>
                    <a:pt x="498" y="260"/>
                  </a:cubicBezTo>
                  <a:cubicBezTo>
                    <a:pt x="499" y="259"/>
                    <a:pt x="499" y="259"/>
                    <a:pt x="499" y="258"/>
                  </a:cubicBezTo>
                  <a:cubicBezTo>
                    <a:pt x="500" y="258"/>
                    <a:pt x="500" y="258"/>
                    <a:pt x="500" y="257"/>
                  </a:cubicBezTo>
                  <a:cubicBezTo>
                    <a:pt x="501" y="257"/>
                    <a:pt x="501" y="257"/>
                    <a:pt x="501" y="257"/>
                  </a:cubicBezTo>
                  <a:cubicBezTo>
                    <a:pt x="501" y="257"/>
                    <a:pt x="499" y="257"/>
                    <a:pt x="500" y="257"/>
                  </a:cubicBezTo>
                  <a:cubicBezTo>
                    <a:pt x="501" y="256"/>
                    <a:pt x="501" y="256"/>
                    <a:pt x="501" y="255"/>
                  </a:cubicBezTo>
                  <a:cubicBezTo>
                    <a:pt x="502" y="255"/>
                    <a:pt x="502" y="255"/>
                    <a:pt x="503" y="254"/>
                  </a:cubicBezTo>
                  <a:cubicBezTo>
                    <a:pt x="503" y="254"/>
                    <a:pt x="503" y="254"/>
                    <a:pt x="503" y="254"/>
                  </a:cubicBezTo>
                  <a:cubicBezTo>
                    <a:pt x="503" y="253"/>
                    <a:pt x="503" y="254"/>
                    <a:pt x="504" y="254"/>
                  </a:cubicBezTo>
                  <a:cubicBezTo>
                    <a:pt x="504" y="254"/>
                    <a:pt x="505" y="253"/>
                    <a:pt x="505" y="253"/>
                  </a:cubicBezTo>
                  <a:cubicBezTo>
                    <a:pt x="506" y="252"/>
                    <a:pt x="506" y="251"/>
                    <a:pt x="506" y="250"/>
                  </a:cubicBezTo>
                  <a:cubicBezTo>
                    <a:pt x="506" y="250"/>
                    <a:pt x="506" y="250"/>
                    <a:pt x="506" y="250"/>
                  </a:cubicBezTo>
                  <a:cubicBezTo>
                    <a:pt x="506" y="249"/>
                    <a:pt x="505" y="249"/>
                    <a:pt x="506" y="249"/>
                  </a:cubicBezTo>
                  <a:cubicBezTo>
                    <a:pt x="506" y="249"/>
                    <a:pt x="506" y="248"/>
                    <a:pt x="506" y="248"/>
                  </a:cubicBezTo>
                  <a:cubicBezTo>
                    <a:pt x="506" y="247"/>
                    <a:pt x="507" y="247"/>
                    <a:pt x="507" y="246"/>
                  </a:cubicBezTo>
                  <a:cubicBezTo>
                    <a:pt x="508" y="246"/>
                    <a:pt x="509" y="246"/>
                    <a:pt x="509" y="245"/>
                  </a:cubicBezTo>
                  <a:cubicBezTo>
                    <a:pt x="509" y="245"/>
                    <a:pt x="508" y="245"/>
                    <a:pt x="508" y="244"/>
                  </a:cubicBezTo>
                  <a:cubicBezTo>
                    <a:pt x="509" y="244"/>
                    <a:pt x="509" y="244"/>
                    <a:pt x="510" y="243"/>
                  </a:cubicBezTo>
                  <a:cubicBezTo>
                    <a:pt x="510" y="242"/>
                    <a:pt x="510" y="242"/>
                    <a:pt x="511" y="241"/>
                  </a:cubicBezTo>
                  <a:cubicBezTo>
                    <a:pt x="512" y="240"/>
                    <a:pt x="511" y="241"/>
                    <a:pt x="512" y="240"/>
                  </a:cubicBezTo>
                  <a:cubicBezTo>
                    <a:pt x="512" y="239"/>
                    <a:pt x="511" y="239"/>
                    <a:pt x="511" y="238"/>
                  </a:cubicBezTo>
                  <a:cubicBezTo>
                    <a:pt x="511" y="238"/>
                    <a:pt x="511" y="238"/>
                    <a:pt x="511" y="237"/>
                  </a:cubicBezTo>
                  <a:cubicBezTo>
                    <a:pt x="511" y="236"/>
                    <a:pt x="511" y="237"/>
                    <a:pt x="511" y="236"/>
                  </a:cubicBezTo>
                  <a:cubicBezTo>
                    <a:pt x="511" y="236"/>
                    <a:pt x="510" y="236"/>
                    <a:pt x="510" y="235"/>
                  </a:cubicBezTo>
                  <a:cubicBezTo>
                    <a:pt x="509" y="235"/>
                    <a:pt x="509" y="235"/>
                    <a:pt x="509" y="234"/>
                  </a:cubicBezTo>
                  <a:cubicBezTo>
                    <a:pt x="509" y="234"/>
                    <a:pt x="508" y="234"/>
                    <a:pt x="508" y="234"/>
                  </a:cubicBezTo>
                  <a:cubicBezTo>
                    <a:pt x="507" y="234"/>
                    <a:pt x="508" y="234"/>
                    <a:pt x="507" y="234"/>
                  </a:cubicBezTo>
                  <a:cubicBezTo>
                    <a:pt x="507" y="234"/>
                    <a:pt x="507" y="235"/>
                    <a:pt x="507" y="235"/>
                  </a:cubicBezTo>
                  <a:cubicBezTo>
                    <a:pt x="507" y="236"/>
                    <a:pt x="507" y="236"/>
                    <a:pt x="507" y="236"/>
                  </a:cubicBezTo>
                  <a:cubicBezTo>
                    <a:pt x="507" y="236"/>
                    <a:pt x="507" y="236"/>
                    <a:pt x="506" y="237"/>
                  </a:cubicBezTo>
                  <a:cubicBezTo>
                    <a:pt x="506" y="237"/>
                    <a:pt x="506" y="237"/>
                    <a:pt x="505" y="237"/>
                  </a:cubicBezTo>
                  <a:cubicBezTo>
                    <a:pt x="505" y="237"/>
                    <a:pt x="505" y="237"/>
                    <a:pt x="504" y="236"/>
                  </a:cubicBezTo>
                  <a:cubicBezTo>
                    <a:pt x="504" y="236"/>
                    <a:pt x="504" y="236"/>
                    <a:pt x="504" y="236"/>
                  </a:cubicBezTo>
                  <a:cubicBezTo>
                    <a:pt x="503" y="236"/>
                    <a:pt x="503" y="236"/>
                    <a:pt x="503" y="236"/>
                  </a:cubicBezTo>
                  <a:cubicBezTo>
                    <a:pt x="503" y="236"/>
                    <a:pt x="504" y="236"/>
                    <a:pt x="504" y="235"/>
                  </a:cubicBezTo>
                  <a:cubicBezTo>
                    <a:pt x="504" y="234"/>
                    <a:pt x="504" y="234"/>
                    <a:pt x="504" y="234"/>
                  </a:cubicBezTo>
                  <a:cubicBezTo>
                    <a:pt x="504" y="233"/>
                    <a:pt x="504" y="233"/>
                    <a:pt x="504" y="233"/>
                  </a:cubicBezTo>
                  <a:cubicBezTo>
                    <a:pt x="504" y="233"/>
                    <a:pt x="506" y="233"/>
                    <a:pt x="506" y="234"/>
                  </a:cubicBezTo>
                  <a:cubicBezTo>
                    <a:pt x="506" y="234"/>
                    <a:pt x="507" y="233"/>
                    <a:pt x="508" y="233"/>
                  </a:cubicBezTo>
                  <a:cubicBezTo>
                    <a:pt x="509" y="233"/>
                    <a:pt x="508" y="233"/>
                    <a:pt x="508" y="232"/>
                  </a:cubicBezTo>
                  <a:cubicBezTo>
                    <a:pt x="508" y="232"/>
                    <a:pt x="509" y="232"/>
                    <a:pt x="510" y="232"/>
                  </a:cubicBezTo>
                  <a:cubicBezTo>
                    <a:pt x="510" y="232"/>
                    <a:pt x="511" y="233"/>
                    <a:pt x="512" y="232"/>
                  </a:cubicBezTo>
                  <a:cubicBezTo>
                    <a:pt x="513" y="232"/>
                    <a:pt x="513" y="233"/>
                    <a:pt x="514" y="232"/>
                  </a:cubicBezTo>
                  <a:cubicBezTo>
                    <a:pt x="514" y="232"/>
                    <a:pt x="514" y="231"/>
                    <a:pt x="514" y="231"/>
                  </a:cubicBezTo>
                  <a:cubicBezTo>
                    <a:pt x="513" y="230"/>
                    <a:pt x="513" y="230"/>
                    <a:pt x="513" y="230"/>
                  </a:cubicBezTo>
                  <a:cubicBezTo>
                    <a:pt x="513" y="229"/>
                    <a:pt x="512" y="228"/>
                    <a:pt x="512" y="228"/>
                  </a:cubicBezTo>
                  <a:cubicBezTo>
                    <a:pt x="512" y="228"/>
                    <a:pt x="512" y="228"/>
                    <a:pt x="511" y="228"/>
                  </a:cubicBezTo>
                  <a:cubicBezTo>
                    <a:pt x="510" y="228"/>
                    <a:pt x="510" y="227"/>
                    <a:pt x="510" y="227"/>
                  </a:cubicBezTo>
                  <a:cubicBezTo>
                    <a:pt x="510" y="226"/>
                    <a:pt x="512" y="227"/>
                    <a:pt x="512" y="227"/>
                  </a:cubicBezTo>
                  <a:cubicBezTo>
                    <a:pt x="512" y="227"/>
                    <a:pt x="514" y="226"/>
                    <a:pt x="515" y="227"/>
                  </a:cubicBezTo>
                  <a:cubicBezTo>
                    <a:pt x="515" y="227"/>
                    <a:pt x="515" y="227"/>
                    <a:pt x="516" y="227"/>
                  </a:cubicBezTo>
                  <a:cubicBezTo>
                    <a:pt x="516" y="227"/>
                    <a:pt x="516" y="227"/>
                    <a:pt x="516" y="226"/>
                  </a:cubicBezTo>
                  <a:cubicBezTo>
                    <a:pt x="516" y="226"/>
                    <a:pt x="515" y="226"/>
                    <a:pt x="515" y="225"/>
                  </a:cubicBezTo>
                  <a:cubicBezTo>
                    <a:pt x="515" y="225"/>
                    <a:pt x="515" y="225"/>
                    <a:pt x="515" y="224"/>
                  </a:cubicBezTo>
                  <a:cubicBezTo>
                    <a:pt x="515" y="224"/>
                    <a:pt x="515" y="224"/>
                    <a:pt x="514" y="223"/>
                  </a:cubicBezTo>
                  <a:cubicBezTo>
                    <a:pt x="514" y="223"/>
                    <a:pt x="514" y="223"/>
                    <a:pt x="513" y="223"/>
                  </a:cubicBezTo>
                  <a:cubicBezTo>
                    <a:pt x="512" y="223"/>
                    <a:pt x="512" y="223"/>
                    <a:pt x="511" y="223"/>
                  </a:cubicBezTo>
                  <a:cubicBezTo>
                    <a:pt x="510" y="222"/>
                    <a:pt x="510" y="222"/>
                    <a:pt x="510" y="222"/>
                  </a:cubicBezTo>
                  <a:cubicBezTo>
                    <a:pt x="510" y="222"/>
                    <a:pt x="511" y="222"/>
                    <a:pt x="512" y="221"/>
                  </a:cubicBezTo>
                  <a:cubicBezTo>
                    <a:pt x="513" y="221"/>
                    <a:pt x="512" y="221"/>
                    <a:pt x="513" y="221"/>
                  </a:cubicBezTo>
                  <a:cubicBezTo>
                    <a:pt x="514" y="221"/>
                    <a:pt x="514" y="221"/>
                    <a:pt x="515" y="221"/>
                  </a:cubicBezTo>
                  <a:cubicBezTo>
                    <a:pt x="516" y="221"/>
                    <a:pt x="515" y="220"/>
                    <a:pt x="516" y="220"/>
                  </a:cubicBezTo>
                  <a:cubicBezTo>
                    <a:pt x="516" y="220"/>
                    <a:pt x="516" y="219"/>
                    <a:pt x="516" y="219"/>
                  </a:cubicBezTo>
                  <a:cubicBezTo>
                    <a:pt x="517" y="219"/>
                    <a:pt x="518" y="219"/>
                    <a:pt x="518" y="219"/>
                  </a:cubicBezTo>
                  <a:cubicBezTo>
                    <a:pt x="519" y="219"/>
                    <a:pt x="519" y="218"/>
                    <a:pt x="519" y="217"/>
                  </a:cubicBezTo>
                  <a:cubicBezTo>
                    <a:pt x="519" y="217"/>
                    <a:pt x="519" y="216"/>
                    <a:pt x="519" y="216"/>
                  </a:cubicBezTo>
                  <a:cubicBezTo>
                    <a:pt x="519" y="216"/>
                    <a:pt x="519" y="215"/>
                    <a:pt x="519" y="215"/>
                  </a:cubicBezTo>
                  <a:cubicBezTo>
                    <a:pt x="519" y="214"/>
                    <a:pt x="519" y="213"/>
                    <a:pt x="519" y="213"/>
                  </a:cubicBezTo>
                  <a:cubicBezTo>
                    <a:pt x="519" y="212"/>
                    <a:pt x="519" y="210"/>
                    <a:pt x="519" y="210"/>
                  </a:cubicBezTo>
                  <a:cubicBezTo>
                    <a:pt x="519" y="210"/>
                    <a:pt x="518" y="210"/>
                    <a:pt x="518" y="209"/>
                  </a:cubicBezTo>
                  <a:cubicBezTo>
                    <a:pt x="518" y="208"/>
                    <a:pt x="517" y="208"/>
                    <a:pt x="518" y="208"/>
                  </a:cubicBezTo>
                  <a:cubicBezTo>
                    <a:pt x="518" y="207"/>
                    <a:pt x="518" y="207"/>
                    <a:pt x="518" y="207"/>
                  </a:cubicBezTo>
                  <a:cubicBezTo>
                    <a:pt x="518" y="207"/>
                    <a:pt x="519" y="205"/>
                    <a:pt x="519" y="204"/>
                  </a:cubicBezTo>
                  <a:cubicBezTo>
                    <a:pt x="519" y="204"/>
                    <a:pt x="519" y="204"/>
                    <a:pt x="519" y="204"/>
                  </a:cubicBezTo>
                  <a:cubicBezTo>
                    <a:pt x="519" y="204"/>
                    <a:pt x="519" y="204"/>
                    <a:pt x="519" y="203"/>
                  </a:cubicBezTo>
                  <a:cubicBezTo>
                    <a:pt x="519" y="203"/>
                    <a:pt x="518" y="203"/>
                    <a:pt x="518" y="203"/>
                  </a:cubicBezTo>
                  <a:cubicBezTo>
                    <a:pt x="518" y="203"/>
                    <a:pt x="517" y="203"/>
                    <a:pt x="517" y="203"/>
                  </a:cubicBezTo>
                  <a:cubicBezTo>
                    <a:pt x="517" y="204"/>
                    <a:pt x="516" y="204"/>
                    <a:pt x="516" y="203"/>
                  </a:cubicBezTo>
                  <a:cubicBezTo>
                    <a:pt x="516" y="203"/>
                    <a:pt x="516" y="203"/>
                    <a:pt x="516" y="202"/>
                  </a:cubicBezTo>
                  <a:cubicBezTo>
                    <a:pt x="517" y="202"/>
                    <a:pt x="517" y="203"/>
                    <a:pt x="518" y="202"/>
                  </a:cubicBezTo>
                  <a:cubicBezTo>
                    <a:pt x="519" y="202"/>
                    <a:pt x="519" y="202"/>
                    <a:pt x="519" y="201"/>
                  </a:cubicBezTo>
                  <a:cubicBezTo>
                    <a:pt x="519" y="201"/>
                    <a:pt x="519" y="200"/>
                    <a:pt x="519" y="199"/>
                  </a:cubicBezTo>
                  <a:cubicBezTo>
                    <a:pt x="519" y="198"/>
                    <a:pt x="519" y="199"/>
                    <a:pt x="518" y="198"/>
                  </a:cubicBezTo>
                  <a:cubicBezTo>
                    <a:pt x="518" y="198"/>
                    <a:pt x="518" y="197"/>
                    <a:pt x="518" y="197"/>
                  </a:cubicBezTo>
                  <a:cubicBezTo>
                    <a:pt x="518" y="196"/>
                    <a:pt x="515" y="197"/>
                    <a:pt x="515" y="198"/>
                  </a:cubicBezTo>
                  <a:cubicBezTo>
                    <a:pt x="514" y="198"/>
                    <a:pt x="514" y="198"/>
                    <a:pt x="514" y="198"/>
                  </a:cubicBezTo>
                  <a:cubicBezTo>
                    <a:pt x="514" y="198"/>
                    <a:pt x="513" y="199"/>
                    <a:pt x="513" y="199"/>
                  </a:cubicBezTo>
                  <a:cubicBezTo>
                    <a:pt x="513" y="199"/>
                    <a:pt x="511" y="199"/>
                    <a:pt x="511" y="199"/>
                  </a:cubicBezTo>
                  <a:cubicBezTo>
                    <a:pt x="511" y="200"/>
                    <a:pt x="511" y="200"/>
                    <a:pt x="511" y="200"/>
                  </a:cubicBezTo>
                  <a:cubicBezTo>
                    <a:pt x="511" y="200"/>
                    <a:pt x="511" y="200"/>
                    <a:pt x="511" y="200"/>
                  </a:cubicBezTo>
                  <a:cubicBezTo>
                    <a:pt x="511" y="201"/>
                    <a:pt x="511" y="201"/>
                    <a:pt x="511" y="201"/>
                  </a:cubicBezTo>
                  <a:cubicBezTo>
                    <a:pt x="511" y="201"/>
                    <a:pt x="511" y="201"/>
                    <a:pt x="511" y="202"/>
                  </a:cubicBezTo>
                  <a:cubicBezTo>
                    <a:pt x="511" y="203"/>
                    <a:pt x="511" y="203"/>
                    <a:pt x="511" y="203"/>
                  </a:cubicBezTo>
                  <a:cubicBezTo>
                    <a:pt x="511" y="204"/>
                    <a:pt x="511" y="204"/>
                    <a:pt x="510" y="205"/>
                  </a:cubicBezTo>
                  <a:cubicBezTo>
                    <a:pt x="509" y="206"/>
                    <a:pt x="510" y="205"/>
                    <a:pt x="510" y="205"/>
                  </a:cubicBezTo>
                  <a:cubicBezTo>
                    <a:pt x="510" y="205"/>
                    <a:pt x="509" y="206"/>
                    <a:pt x="509" y="206"/>
                  </a:cubicBezTo>
                  <a:cubicBezTo>
                    <a:pt x="508" y="205"/>
                    <a:pt x="509" y="205"/>
                    <a:pt x="509" y="205"/>
                  </a:cubicBezTo>
                  <a:cubicBezTo>
                    <a:pt x="509" y="204"/>
                    <a:pt x="509" y="204"/>
                    <a:pt x="509" y="203"/>
                  </a:cubicBezTo>
                  <a:cubicBezTo>
                    <a:pt x="509" y="203"/>
                    <a:pt x="509" y="203"/>
                    <a:pt x="509" y="202"/>
                  </a:cubicBezTo>
                  <a:cubicBezTo>
                    <a:pt x="509" y="202"/>
                    <a:pt x="510" y="202"/>
                    <a:pt x="510" y="201"/>
                  </a:cubicBezTo>
                  <a:cubicBezTo>
                    <a:pt x="510" y="201"/>
                    <a:pt x="509" y="201"/>
                    <a:pt x="509" y="201"/>
                  </a:cubicBezTo>
                  <a:cubicBezTo>
                    <a:pt x="509" y="200"/>
                    <a:pt x="510" y="200"/>
                    <a:pt x="510" y="200"/>
                  </a:cubicBezTo>
                  <a:cubicBezTo>
                    <a:pt x="510" y="200"/>
                    <a:pt x="511" y="200"/>
                    <a:pt x="511" y="199"/>
                  </a:cubicBezTo>
                  <a:cubicBezTo>
                    <a:pt x="511" y="199"/>
                    <a:pt x="510" y="199"/>
                    <a:pt x="510" y="199"/>
                  </a:cubicBezTo>
                  <a:cubicBezTo>
                    <a:pt x="509" y="198"/>
                    <a:pt x="510" y="198"/>
                    <a:pt x="510" y="197"/>
                  </a:cubicBezTo>
                  <a:cubicBezTo>
                    <a:pt x="510" y="197"/>
                    <a:pt x="510" y="196"/>
                    <a:pt x="510" y="196"/>
                  </a:cubicBezTo>
                  <a:cubicBezTo>
                    <a:pt x="510" y="196"/>
                    <a:pt x="510" y="196"/>
                    <a:pt x="510" y="195"/>
                  </a:cubicBezTo>
                  <a:cubicBezTo>
                    <a:pt x="510" y="195"/>
                    <a:pt x="510" y="195"/>
                    <a:pt x="510" y="194"/>
                  </a:cubicBezTo>
                  <a:cubicBezTo>
                    <a:pt x="509" y="193"/>
                    <a:pt x="509" y="193"/>
                    <a:pt x="509" y="193"/>
                  </a:cubicBezTo>
                  <a:cubicBezTo>
                    <a:pt x="509" y="193"/>
                    <a:pt x="510" y="193"/>
                    <a:pt x="510" y="194"/>
                  </a:cubicBezTo>
                  <a:cubicBezTo>
                    <a:pt x="511" y="194"/>
                    <a:pt x="511" y="195"/>
                    <a:pt x="511" y="195"/>
                  </a:cubicBezTo>
                  <a:cubicBezTo>
                    <a:pt x="512" y="196"/>
                    <a:pt x="512" y="195"/>
                    <a:pt x="512" y="195"/>
                  </a:cubicBezTo>
                  <a:cubicBezTo>
                    <a:pt x="512" y="195"/>
                    <a:pt x="513" y="194"/>
                    <a:pt x="513" y="194"/>
                  </a:cubicBezTo>
                  <a:cubicBezTo>
                    <a:pt x="513" y="194"/>
                    <a:pt x="514" y="193"/>
                    <a:pt x="514" y="192"/>
                  </a:cubicBezTo>
                  <a:cubicBezTo>
                    <a:pt x="515" y="192"/>
                    <a:pt x="514" y="191"/>
                    <a:pt x="515" y="191"/>
                  </a:cubicBezTo>
                  <a:cubicBezTo>
                    <a:pt x="515" y="190"/>
                    <a:pt x="514" y="190"/>
                    <a:pt x="514" y="190"/>
                  </a:cubicBezTo>
                  <a:cubicBezTo>
                    <a:pt x="513" y="189"/>
                    <a:pt x="513" y="189"/>
                    <a:pt x="513" y="188"/>
                  </a:cubicBezTo>
                  <a:cubicBezTo>
                    <a:pt x="513" y="187"/>
                    <a:pt x="513" y="187"/>
                    <a:pt x="513" y="187"/>
                  </a:cubicBezTo>
                  <a:cubicBezTo>
                    <a:pt x="513" y="186"/>
                    <a:pt x="513" y="186"/>
                    <a:pt x="513" y="186"/>
                  </a:cubicBezTo>
                  <a:cubicBezTo>
                    <a:pt x="513" y="186"/>
                    <a:pt x="512" y="186"/>
                    <a:pt x="512" y="186"/>
                  </a:cubicBezTo>
                  <a:cubicBezTo>
                    <a:pt x="512" y="187"/>
                    <a:pt x="511" y="186"/>
                    <a:pt x="511" y="186"/>
                  </a:cubicBezTo>
                  <a:cubicBezTo>
                    <a:pt x="511" y="186"/>
                    <a:pt x="510" y="186"/>
                    <a:pt x="510" y="186"/>
                  </a:cubicBezTo>
                  <a:cubicBezTo>
                    <a:pt x="510" y="187"/>
                    <a:pt x="510" y="187"/>
                    <a:pt x="510" y="187"/>
                  </a:cubicBezTo>
                  <a:cubicBezTo>
                    <a:pt x="510" y="187"/>
                    <a:pt x="509" y="187"/>
                    <a:pt x="509" y="187"/>
                  </a:cubicBezTo>
                  <a:cubicBezTo>
                    <a:pt x="508" y="187"/>
                    <a:pt x="509" y="188"/>
                    <a:pt x="508" y="189"/>
                  </a:cubicBezTo>
                  <a:cubicBezTo>
                    <a:pt x="508" y="190"/>
                    <a:pt x="508" y="189"/>
                    <a:pt x="508" y="190"/>
                  </a:cubicBezTo>
                  <a:cubicBezTo>
                    <a:pt x="508" y="190"/>
                    <a:pt x="507" y="190"/>
                    <a:pt x="508" y="189"/>
                  </a:cubicBezTo>
                  <a:cubicBezTo>
                    <a:pt x="508" y="189"/>
                    <a:pt x="507" y="189"/>
                    <a:pt x="507" y="188"/>
                  </a:cubicBezTo>
                  <a:cubicBezTo>
                    <a:pt x="507" y="188"/>
                    <a:pt x="507" y="187"/>
                    <a:pt x="507" y="186"/>
                  </a:cubicBezTo>
                  <a:cubicBezTo>
                    <a:pt x="507" y="186"/>
                    <a:pt x="506" y="187"/>
                    <a:pt x="506" y="188"/>
                  </a:cubicBezTo>
                  <a:cubicBezTo>
                    <a:pt x="506" y="188"/>
                    <a:pt x="506" y="188"/>
                    <a:pt x="505" y="188"/>
                  </a:cubicBezTo>
                  <a:cubicBezTo>
                    <a:pt x="505" y="187"/>
                    <a:pt x="505" y="187"/>
                    <a:pt x="505" y="187"/>
                  </a:cubicBezTo>
                  <a:cubicBezTo>
                    <a:pt x="505" y="186"/>
                    <a:pt x="504" y="186"/>
                    <a:pt x="504" y="186"/>
                  </a:cubicBezTo>
                  <a:cubicBezTo>
                    <a:pt x="504" y="185"/>
                    <a:pt x="504" y="185"/>
                    <a:pt x="504" y="185"/>
                  </a:cubicBezTo>
                  <a:cubicBezTo>
                    <a:pt x="504" y="185"/>
                    <a:pt x="506" y="185"/>
                    <a:pt x="507" y="184"/>
                  </a:cubicBezTo>
                  <a:cubicBezTo>
                    <a:pt x="507" y="184"/>
                    <a:pt x="507" y="184"/>
                    <a:pt x="508" y="184"/>
                  </a:cubicBezTo>
                  <a:cubicBezTo>
                    <a:pt x="509" y="183"/>
                    <a:pt x="508" y="183"/>
                    <a:pt x="508" y="183"/>
                  </a:cubicBezTo>
                  <a:cubicBezTo>
                    <a:pt x="508" y="182"/>
                    <a:pt x="508" y="182"/>
                    <a:pt x="507" y="181"/>
                  </a:cubicBezTo>
                  <a:cubicBezTo>
                    <a:pt x="507" y="180"/>
                    <a:pt x="508" y="181"/>
                    <a:pt x="508" y="181"/>
                  </a:cubicBezTo>
                  <a:cubicBezTo>
                    <a:pt x="509" y="181"/>
                    <a:pt x="509" y="181"/>
                    <a:pt x="509" y="180"/>
                  </a:cubicBezTo>
                  <a:cubicBezTo>
                    <a:pt x="510" y="179"/>
                    <a:pt x="510" y="178"/>
                    <a:pt x="510" y="177"/>
                  </a:cubicBezTo>
                  <a:cubicBezTo>
                    <a:pt x="509" y="177"/>
                    <a:pt x="509" y="177"/>
                    <a:pt x="509" y="176"/>
                  </a:cubicBezTo>
                  <a:cubicBezTo>
                    <a:pt x="508" y="176"/>
                    <a:pt x="508" y="177"/>
                    <a:pt x="508" y="177"/>
                  </a:cubicBezTo>
                  <a:cubicBezTo>
                    <a:pt x="507" y="177"/>
                    <a:pt x="507" y="177"/>
                    <a:pt x="506" y="176"/>
                  </a:cubicBezTo>
                  <a:cubicBezTo>
                    <a:pt x="506" y="176"/>
                    <a:pt x="507" y="175"/>
                    <a:pt x="507" y="176"/>
                  </a:cubicBezTo>
                  <a:cubicBezTo>
                    <a:pt x="508" y="176"/>
                    <a:pt x="508" y="176"/>
                    <a:pt x="509" y="175"/>
                  </a:cubicBezTo>
                  <a:cubicBezTo>
                    <a:pt x="509" y="174"/>
                    <a:pt x="509" y="174"/>
                    <a:pt x="508" y="173"/>
                  </a:cubicBezTo>
                  <a:cubicBezTo>
                    <a:pt x="508" y="172"/>
                    <a:pt x="508" y="172"/>
                    <a:pt x="508" y="172"/>
                  </a:cubicBezTo>
                  <a:cubicBezTo>
                    <a:pt x="507" y="171"/>
                    <a:pt x="507" y="171"/>
                    <a:pt x="507" y="171"/>
                  </a:cubicBezTo>
                  <a:cubicBezTo>
                    <a:pt x="506" y="171"/>
                    <a:pt x="507" y="170"/>
                    <a:pt x="507" y="169"/>
                  </a:cubicBezTo>
                  <a:cubicBezTo>
                    <a:pt x="507" y="168"/>
                    <a:pt x="507" y="167"/>
                    <a:pt x="507" y="166"/>
                  </a:cubicBezTo>
                  <a:cubicBezTo>
                    <a:pt x="507" y="166"/>
                    <a:pt x="506" y="166"/>
                    <a:pt x="506" y="165"/>
                  </a:cubicBezTo>
                  <a:cubicBezTo>
                    <a:pt x="506" y="164"/>
                    <a:pt x="506" y="164"/>
                    <a:pt x="507" y="163"/>
                  </a:cubicBezTo>
                  <a:cubicBezTo>
                    <a:pt x="507" y="162"/>
                    <a:pt x="506" y="162"/>
                    <a:pt x="506" y="162"/>
                  </a:cubicBezTo>
                  <a:cubicBezTo>
                    <a:pt x="506" y="161"/>
                    <a:pt x="505" y="161"/>
                    <a:pt x="505" y="160"/>
                  </a:cubicBezTo>
                  <a:cubicBezTo>
                    <a:pt x="505" y="160"/>
                    <a:pt x="505" y="160"/>
                    <a:pt x="505" y="158"/>
                  </a:cubicBezTo>
                  <a:cubicBezTo>
                    <a:pt x="505" y="157"/>
                    <a:pt x="505" y="158"/>
                    <a:pt x="505" y="157"/>
                  </a:cubicBezTo>
                  <a:cubicBezTo>
                    <a:pt x="506" y="156"/>
                    <a:pt x="506" y="156"/>
                    <a:pt x="506" y="156"/>
                  </a:cubicBezTo>
                  <a:cubicBezTo>
                    <a:pt x="507" y="156"/>
                    <a:pt x="507" y="156"/>
                    <a:pt x="507" y="156"/>
                  </a:cubicBezTo>
                  <a:cubicBezTo>
                    <a:pt x="507" y="156"/>
                    <a:pt x="507" y="157"/>
                    <a:pt x="507" y="158"/>
                  </a:cubicBezTo>
                  <a:cubicBezTo>
                    <a:pt x="507" y="159"/>
                    <a:pt x="507" y="158"/>
                    <a:pt x="507" y="157"/>
                  </a:cubicBezTo>
                  <a:cubicBezTo>
                    <a:pt x="507" y="156"/>
                    <a:pt x="508" y="156"/>
                    <a:pt x="508" y="155"/>
                  </a:cubicBezTo>
                  <a:cubicBezTo>
                    <a:pt x="509" y="155"/>
                    <a:pt x="508" y="155"/>
                    <a:pt x="508" y="154"/>
                  </a:cubicBezTo>
                  <a:cubicBezTo>
                    <a:pt x="508" y="153"/>
                    <a:pt x="508" y="154"/>
                    <a:pt x="507" y="154"/>
                  </a:cubicBezTo>
                  <a:cubicBezTo>
                    <a:pt x="507" y="153"/>
                    <a:pt x="507" y="154"/>
                    <a:pt x="507" y="155"/>
                  </a:cubicBezTo>
                  <a:cubicBezTo>
                    <a:pt x="507" y="155"/>
                    <a:pt x="506" y="155"/>
                    <a:pt x="506" y="155"/>
                  </a:cubicBezTo>
                  <a:cubicBezTo>
                    <a:pt x="505" y="154"/>
                    <a:pt x="505" y="153"/>
                    <a:pt x="505" y="152"/>
                  </a:cubicBezTo>
                  <a:cubicBezTo>
                    <a:pt x="505" y="152"/>
                    <a:pt x="504" y="151"/>
                    <a:pt x="504" y="150"/>
                  </a:cubicBezTo>
                  <a:cubicBezTo>
                    <a:pt x="504" y="150"/>
                    <a:pt x="504" y="148"/>
                    <a:pt x="505" y="148"/>
                  </a:cubicBezTo>
                  <a:cubicBezTo>
                    <a:pt x="505" y="147"/>
                    <a:pt x="505" y="147"/>
                    <a:pt x="507" y="146"/>
                  </a:cubicBezTo>
                  <a:cubicBezTo>
                    <a:pt x="508" y="146"/>
                    <a:pt x="507" y="145"/>
                    <a:pt x="507" y="143"/>
                  </a:cubicBezTo>
                  <a:cubicBezTo>
                    <a:pt x="507" y="142"/>
                    <a:pt x="507" y="142"/>
                    <a:pt x="506" y="141"/>
                  </a:cubicBezTo>
                  <a:cubicBezTo>
                    <a:pt x="506" y="140"/>
                    <a:pt x="506" y="140"/>
                    <a:pt x="506" y="139"/>
                  </a:cubicBezTo>
                  <a:cubicBezTo>
                    <a:pt x="505" y="138"/>
                    <a:pt x="506" y="138"/>
                    <a:pt x="506" y="137"/>
                  </a:cubicBezTo>
                  <a:cubicBezTo>
                    <a:pt x="506" y="136"/>
                    <a:pt x="506" y="136"/>
                    <a:pt x="506" y="135"/>
                  </a:cubicBezTo>
                  <a:cubicBezTo>
                    <a:pt x="506" y="134"/>
                    <a:pt x="506" y="131"/>
                    <a:pt x="505" y="130"/>
                  </a:cubicBezTo>
                  <a:cubicBezTo>
                    <a:pt x="505" y="129"/>
                    <a:pt x="506" y="129"/>
                    <a:pt x="506" y="128"/>
                  </a:cubicBezTo>
                  <a:cubicBezTo>
                    <a:pt x="506" y="127"/>
                    <a:pt x="506" y="127"/>
                    <a:pt x="506" y="126"/>
                  </a:cubicBezTo>
                  <a:cubicBezTo>
                    <a:pt x="506" y="125"/>
                    <a:pt x="507" y="125"/>
                    <a:pt x="507" y="125"/>
                  </a:cubicBezTo>
                  <a:cubicBezTo>
                    <a:pt x="507" y="125"/>
                    <a:pt x="507" y="124"/>
                    <a:pt x="507" y="124"/>
                  </a:cubicBezTo>
                  <a:cubicBezTo>
                    <a:pt x="506" y="124"/>
                    <a:pt x="506" y="124"/>
                    <a:pt x="506" y="124"/>
                  </a:cubicBezTo>
                  <a:cubicBezTo>
                    <a:pt x="505" y="124"/>
                    <a:pt x="505" y="124"/>
                    <a:pt x="504" y="124"/>
                  </a:cubicBezTo>
                  <a:cubicBezTo>
                    <a:pt x="504" y="124"/>
                    <a:pt x="504" y="124"/>
                    <a:pt x="504" y="123"/>
                  </a:cubicBezTo>
                  <a:cubicBezTo>
                    <a:pt x="505" y="123"/>
                    <a:pt x="504" y="123"/>
                    <a:pt x="504" y="123"/>
                  </a:cubicBezTo>
                  <a:cubicBezTo>
                    <a:pt x="503" y="123"/>
                    <a:pt x="503" y="123"/>
                    <a:pt x="503" y="123"/>
                  </a:cubicBezTo>
                  <a:cubicBezTo>
                    <a:pt x="502" y="124"/>
                    <a:pt x="503" y="124"/>
                    <a:pt x="503" y="124"/>
                  </a:cubicBezTo>
                  <a:cubicBezTo>
                    <a:pt x="503" y="125"/>
                    <a:pt x="503" y="124"/>
                    <a:pt x="503" y="125"/>
                  </a:cubicBezTo>
                  <a:cubicBezTo>
                    <a:pt x="504" y="126"/>
                    <a:pt x="503" y="126"/>
                    <a:pt x="503" y="127"/>
                  </a:cubicBezTo>
                  <a:cubicBezTo>
                    <a:pt x="503" y="128"/>
                    <a:pt x="503" y="128"/>
                    <a:pt x="503" y="128"/>
                  </a:cubicBezTo>
                  <a:cubicBezTo>
                    <a:pt x="502" y="128"/>
                    <a:pt x="502" y="128"/>
                    <a:pt x="502" y="128"/>
                  </a:cubicBezTo>
                  <a:cubicBezTo>
                    <a:pt x="502" y="128"/>
                    <a:pt x="501" y="128"/>
                    <a:pt x="501" y="127"/>
                  </a:cubicBezTo>
                  <a:cubicBezTo>
                    <a:pt x="500" y="126"/>
                    <a:pt x="500" y="127"/>
                    <a:pt x="500" y="126"/>
                  </a:cubicBezTo>
                  <a:cubicBezTo>
                    <a:pt x="499" y="126"/>
                    <a:pt x="499" y="126"/>
                    <a:pt x="499" y="125"/>
                  </a:cubicBezTo>
                  <a:cubicBezTo>
                    <a:pt x="499" y="124"/>
                    <a:pt x="499" y="124"/>
                    <a:pt x="499" y="123"/>
                  </a:cubicBezTo>
                  <a:cubicBezTo>
                    <a:pt x="498" y="123"/>
                    <a:pt x="498" y="123"/>
                    <a:pt x="499" y="122"/>
                  </a:cubicBezTo>
                  <a:cubicBezTo>
                    <a:pt x="499" y="122"/>
                    <a:pt x="500" y="121"/>
                    <a:pt x="500" y="121"/>
                  </a:cubicBezTo>
                  <a:cubicBezTo>
                    <a:pt x="501" y="120"/>
                    <a:pt x="501" y="120"/>
                    <a:pt x="501" y="120"/>
                  </a:cubicBezTo>
                  <a:cubicBezTo>
                    <a:pt x="502" y="120"/>
                    <a:pt x="502" y="120"/>
                    <a:pt x="503" y="120"/>
                  </a:cubicBezTo>
                  <a:cubicBezTo>
                    <a:pt x="503" y="120"/>
                    <a:pt x="503" y="121"/>
                    <a:pt x="503" y="122"/>
                  </a:cubicBezTo>
                  <a:cubicBezTo>
                    <a:pt x="503" y="123"/>
                    <a:pt x="503" y="122"/>
                    <a:pt x="504" y="122"/>
                  </a:cubicBezTo>
                  <a:cubicBezTo>
                    <a:pt x="504" y="122"/>
                    <a:pt x="504" y="122"/>
                    <a:pt x="504" y="121"/>
                  </a:cubicBezTo>
                  <a:cubicBezTo>
                    <a:pt x="504" y="121"/>
                    <a:pt x="504" y="121"/>
                    <a:pt x="504" y="121"/>
                  </a:cubicBezTo>
                  <a:cubicBezTo>
                    <a:pt x="504" y="121"/>
                    <a:pt x="504" y="120"/>
                    <a:pt x="505" y="119"/>
                  </a:cubicBezTo>
                  <a:cubicBezTo>
                    <a:pt x="505" y="118"/>
                    <a:pt x="505" y="119"/>
                    <a:pt x="505" y="118"/>
                  </a:cubicBezTo>
                  <a:cubicBezTo>
                    <a:pt x="505" y="118"/>
                    <a:pt x="505" y="118"/>
                    <a:pt x="505" y="117"/>
                  </a:cubicBezTo>
                  <a:cubicBezTo>
                    <a:pt x="506" y="117"/>
                    <a:pt x="506" y="117"/>
                    <a:pt x="505" y="116"/>
                  </a:cubicBezTo>
                  <a:cubicBezTo>
                    <a:pt x="505" y="116"/>
                    <a:pt x="506" y="115"/>
                    <a:pt x="506" y="115"/>
                  </a:cubicBezTo>
                  <a:cubicBezTo>
                    <a:pt x="506" y="115"/>
                    <a:pt x="506" y="116"/>
                    <a:pt x="507" y="116"/>
                  </a:cubicBezTo>
                  <a:cubicBezTo>
                    <a:pt x="507" y="117"/>
                    <a:pt x="507" y="116"/>
                    <a:pt x="507" y="117"/>
                  </a:cubicBezTo>
                  <a:cubicBezTo>
                    <a:pt x="508" y="117"/>
                    <a:pt x="508" y="116"/>
                    <a:pt x="508" y="116"/>
                  </a:cubicBezTo>
                  <a:cubicBezTo>
                    <a:pt x="508" y="116"/>
                    <a:pt x="509" y="114"/>
                    <a:pt x="509" y="114"/>
                  </a:cubicBezTo>
                  <a:cubicBezTo>
                    <a:pt x="509" y="114"/>
                    <a:pt x="509" y="113"/>
                    <a:pt x="509" y="113"/>
                  </a:cubicBezTo>
                  <a:cubicBezTo>
                    <a:pt x="509" y="113"/>
                    <a:pt x="509" y="113"/>
                    <a:pt x="508" y="114"/>
                  </a:cubicBezTo>
                  <a:cubicBezTo>
                    <a:pt x="508" y="114"/>
                    <a:pt x="508" y="113"/>
                    <a:pt x="508" y="113"/>
                  </a:cubicBezTo>
                  <a:cubicBezTo>
                    <a:pt x="508" y="112"/>
                    <a:pt x="508" y="113"/>
                    <a:pt x="508" y="112"/>
                  </a:cubicBezTo>
                  <a:cubicBezTo>
                    <a:pt x="508" y="111"/>
                    <a:pt x="508" y="112"/>
                    <a:pt x="508" y="111"/>
                  </a:cubicBezTo>
                  <a:cubicBezTo>
                    <a:pt x="508" y="111"/>
                    <a:pt x="507" y="111"/>
                    <a:pt x="507" y="111"/>
                  </a:cubicBezTo>
                  <a:cubicBezTo>
                    <a:pt x="507" y="111"/>
                    <a:pt x="507" y="111"/>
                    <a:pt x="506" y="112"/>
                  </a:cubicBezTo>
                  <a:cubicBezTo>
                    <a:pt x="506" y="112"/>
                    <a:pt x="505" y="112"/>
                    <a:pt x="506" y="112"/>
                  </a:cubicBezTo>
                  <a:cubicBezTo>
                    <a:pt x="506" y="111"/>
                    <a:pt x="506" y="111"/>
                    <a:pt x="506" y="111"/>
                  </a:cubicBezTo>
                  <a:cubicBezTo>
                    <a:pt x="506" y="110"/>
                    <a:pt x="506" y="110"/>
                    <a:pt x="506" y="109"/>
                  </a:cubicBezTo>
                  <a:cubicBezTo>
                    <a:pt x="506" y="109"/>
                    <a:pt x="506" y="109"/>
                    <a:pt x="507" y="109"/>
                  </a:cubicBezTo>
                  <a:cubicBezTo>
                    <a:pt x="507" y="109"/>
                    <a:pt x="507" y="109"/>
                    <a:pt x="508" y="109"/>
                  </a:cubicBezTo>
                  <a:cubicBezTo>
                    <a:pt x="508" y="110"/>
                    <a:pt x="508" y="109"/>
                    <a:pt x="508" y="109"/>
                  </a:cubicBezTo>
                  <a:cubicBezTo>
                    <a:pt x="509" y="108"/>
                    <a:pt x="508" y="108"/>
                    <a:pt x="508" y="108"/>
                  </a:cubicBezTo>
                  <a:cubicBezTo>
                    <a:pt x="508" y="108"/>
                    <a:pt x="507" y="108"/>
                    <a:pt x="507" y="108"/>
                  </a:cubicBezTo>
                  <a:cubicBezTo>
                    <a:pt x="506" y="108"/>
                    <a:pt x="506" y="107"/>
                    <a:pt x="506" y="107"/>
                  </a:cubicBezTo>
                  <a:cubicBezTo>
                    <a:pt x="506" y="107"/>
                    <a:pt x="506" y="107"/>
                    <a:pt x="506" y="106"/>
                  </a:cubicBezTo>
                  <a:cubicBezTo>
                    <a:pt x="506" y="106"/>
                    <a:pt x="505" y="105"/>
                    <a:pt x="505" y="105"/>
                  </a:cubicBezTo>
                  <a:cubicBezTo>
                    <a:pt x="505" y="104"/>
                    <a:pt x="505" y="104"/>
                    <a:pt x="505" y="104"/>
                  </a:cubicBezTo>
                  <a:cubicBezTo>
                    <a:pt x="505" y="104"/>
                    <a:pt x="506" y="103"/>
                    <a:pt x="506" y="103"/>
                  </a:cubicBezTo>
                  <a:cubicBezTo>
                    <a:pt x="506" y="103"/>
                    <a:pt x="505" y="103"/>
                    <a:pt x="505" y="103"/>
                  </a:cubicBezTo>
                  <a:cubicBezTo>
                    <a:pt x="505" y="103"/>
                    <a:pt x="505" y="103"/>
                    <a:pt x="504" y="103"/>
                  </a:cubicBezTo>
                  <a:cubicBezTo>
                    <a:pt x="503" y="103"/>
                    <a:pt x="503" y="103"/>
                    <a:pt x="502" y="102"/>
                  </a:cubicBezTo>
                  <a:cubicBezTo>
                    <a:pt x="502" y="102"/>
                    <a:pt x="502" y="102"/>
                    <a:pt x="502" y="101"/>
                  </a:cubicBezTo>
                  <a:cubicBezTo>
                    <a:pt x="502" y="101"/>
                    <a:pt x="501" y="101"/>
                    <a:pt x="501" y="101"/>
                  </a:cubicBezTo>
                  <a:cubicBezTo>
                    <a:pt x="501" y="100"/>
                    <a:pt x="501" y="101"/>
                    <a:pt x="502" y="100"/>
                  </a:cubicBezTo>
                  <a:cubicBezTo>
                    <a:pt x="502" y="99"/>
                    <a:pt x="502" y="100"/>
                    <a:pt x="502" y="99"/>
                  </a:cubicBezTo>
                  <a:cubicBezTo>
                    <a:pt x="503" y="99"/>
                    <a:pt x="502" y="99"/>
                    <a:pt x="503" y="99"/>
                  </a:cubicBezTo>
                  <a:cubicBezTo>
                    <a:pt x="503" y="98"/>
                    <a:pt x="503" y="98"/>
                    <a:pt x="503" y="98"/>
                  </a:cubicBezTo>
                  <a:cubicBezTo>
                    <a:pt x="504" y="98"/>
                    <a:pt x="504" y="97"/>
                    <a:pt x="505" y="97"/>
                  </a:cubicBezTo>
                  <a:cubicBezTo>
                    <a:pt x="505" y="96"/>
                    <a:pt x="505" y="96"/>
                    <a:pt x="505" y="96"/>
                  </a:cubicBezTo>
                  <a:cubicBezTo>
                    <a:pt x="505" y="96"/>
                    <a:pt x="506" y="97"/>
                    <a:pt x="506" y="96"/>
                  </a:cubicBezTo>
                  <a:cubicBezTo>
                    <a:pt x="507" y="96"/>
                    <a:pt x="507" y="96"/>
                    <a:pt x="508" y="96"/>
                  </a:cubicBezTo>
                  <a:cubicBezTo>
                    <a:pt x="508" y="95"/>
                    <a:pt x="508" y="95"/>
                    <a:pt x="508" y="94"/>
                  </a:cubicBezTo>
                  <a:cubicBezTo>
                    <a:pt x="508" y="94"/>
                    <a:pt x="508" y="94"/>
                    <a:pt x="508" y="93"/>
                  </a:cubicBezTo>
                  <a:cubicBezTo>
                    <a:pt x="509" y="93"/>
                    <a:pt x="508" y="93"/>
                    <a:pt x="508" y="93"/>
                  </a:cubicBezTo>
                  <a:cubicBezTo>
                    <a:pt x="509" y="92"/>
                    <a:pt x="508" y="92"/>
                    <a:pt x="507" y="92"/>
                  </a:cubicBezTo>
                  <a:cubicBezTo>
                    <a:pt x="507" y="92"/>
                    <a:pt x="507" y="92"/>
                    <a:pt x="507" y="92"/>
                  </a:cubicBezTo>
                  <a:cubicBezTo>
                    <a:pt x="506" y="92"/>
                    <a:pt x="506" y="93"/>
                    <a:pt x="506" y="93"/>
                  </a:cubicBezTo>
                  <a:cubicBezTo>
                    <a:pt x="505" y="93"/>
                    <a:pt x="504" y="94"/>
                    <a:pt x="503" y="95"/>
                  </a:cubicBezTo>
                  <a:cubicBezTo>
                    <a:pt x="502" y="95"/>
                    <a:pt x="503" y="95"/>
                    <a:pt x="503" y="94"/>
                  </a:cubicBezTo>
                  <a:cubicBezTo>
                    <a:pt x="503" y="94"/>
                    <a:pt x="503" y="94"/>
                    <a:pt x="503" y="93"/>
                  </a:cubicBezTo>
                  <a:cubicBezTo>
                    <a:pt x="503" y="93"/>
                    <a:pt x="503" y="93"/>
                    <a:pt x="504" y="92"/>
                  </a:cubicBezTo>
                  <a:cubicBezTo>
                    <a:pt x="504" y="92"/>
                    <a:pt x="503" y="92"/>
                    <a:pt x="503" y="92"/>
                  </a:cubicBezTo>
                  <a:cubicBezTo>
                    <a:pt x="503" y="92"/>
                    <a:pt x="503" y="91"/>
                    <a:pt x="503" y="91"/>
                  </a:cubicBezTo>
                  <a:cubicBezTo>
                    <a:pt x="503" y="90"/>
                    <a:pt x="503" y="90"/>
                    <a:pt x="503" y="90"/>
                  </a:cubicBezTo>
                  <a:cubicBezTo>
                    <a:pt x="503" y="89"/>
                    <a:pt x="502" y="90"/>
                    <a:pt x="502" y="89"/>
                  </a:cubicBezTo>
                  <a:cubicBezTo>
                    <a:pt x="502" y="89"/>
                    <a:pt x="501" y="89"/>
                    <a:pt x="501" y="89"/>
                  </a:cubicBezTo>
                  <a:cubicBezTo>
                    <a:pt x="501" y="89"/>
                    <a:pt x="500" y="89"/>
                    <a:pt x="500" y="89"/>
                  </a:cubicBezTo>
                  <a:cubicBezTo>
                    <a:pt x="500" y="90"/>
                    <a:pt x="500" y="90"/>
                    <a:pt x="500" y="90"/>
                  </a:cubicBezTo>
                  <a:cubicBezTo>
                    <a:pt x="500" y="90"/>
                    <a:pt x="500" y="89"/>
                    <a:pt x="500" y="89"/>
                  </a:cubicBezTo>
                  <a:cubicBezTo>
                    <a:pt x="501" y="88"/>
                    <a:pt x="501" y="88"/>
                    <a:pt x="501" y="88"/>
                  </a:cubicBezTo>
                  <a:cubicBezTo>
                    <a:pt x="501" y="87"/>
                    <a:pt x="501" y="88"/>
                    <a:pt x="501" y="88"/>
                  </a:cubicBezTo>
                  <a:cubicBezTo>
                    <a:pt x="501" y="88"/>
                    <a:pt x="502" y="89"/>
                    <a:pt x="502" y="89"/>
                  </a:cubicBezTo>
                  <a:cubicBezTo>
                    <a:pt x="502" y="89"/>
                    <a:pt x="502" y="89"/>
                    <a:pt x="503" y="89"/>
                  </a:cubicBezTo>
                  <a:cubicBezTo>
                    <a:pt x="503" y="89"/>
                    <a:pt x="503" y="88"/>
                    <a:pt x="503" y="88"/>
                  </a:cubicBezTo>
                  <a:cubicBezTo>
                    <a:pt x="503" y="87"/>
                    <a:pt x="503" y="86"/>
                    <a:pt x="503" y="85"/>
                  </a:cubicBezTo>
                  <a:cubicBezTo>
                    <a:pt x="503" y="85"/>
                    <a:pt x="503" y="85"/>
                    <a:pt x="503" y="85"/>
                  </a:cubicBezTo>
                  <a:cubicBezTo>
                    <a:pt x="503" y="85"/>
                    <a:pt x="503" y="84"/>
                    <a:pt x="503" y="84"/>
                  </a:cubicBezTo>
                  <a:cubicBezTo>
                    <a:pt x="503" y="84"/>
                    <a:pt x="502" y="83"/>
                    <a:pt x="502" y="82"/>
                  </a:cubicBezTo>
                  <a:cubicBezTo>
                    <a:pt x="502" y="82"/>
                    <a:pt x="503" y="82"/>
                    <a:pt x="503" y="81"/>
                  </a:cubicBezTo>
                  <a:cubicBezTo>
                    <a:pt x="504" y="81"/>
                    <a:pt x="503" y="80"/>
                    <a:pt x="503" y="80"/>
                  </a:cubicBezTo>
                  <a:cubicBezTo>
                    <a:pt x="503" y="79"/>
                    <a:pt x="502" y="79"/>
                    <a:pt x="502" y="79"/>
                  </a:cubicBezTo>
                  <a:cubicBezTo>
                    <a:pt x="502" y="78"/>
                    <a:pt x="503" y="78"/>
                    <a:pt x="503" y="77"/>
                  </a:cubicBezTo>
                  <a:cubicBezTo>
                    <a:pt x="503" y="76"/>
                    <a:pt x="503" y="76"/>
                    <a:pt x="503" y="75"/>
                  </a:cubicBezTo>
                  <a:cubicBezTo>
                    <a:pt x="503" y="75"/>
                    <a:pt x="502" y="73"/>
                    <a:pt x="502" y="72"/>
                  </a:cubicBezTo>
                  <a:cubicBezTo>
                    <a:pt x="502" y="72"/>
                    <a:pt x="502" y="72"/>
                    <a:pt x="502" y="71"/>
                  </a:cubicBezTo>
                  <a:cubicBezTo>
                    <a:pt x="502" y="70"/>
                    <a:pt x="502" y="70"/>
                    <a:pt x="503" y="70"/>
                  </a:cubicBezTo>
                  <a:cubicBezTo>
                    <a:pt x="503" y="69"/>
                    <a:pt x="503" y="69"/>
                    <a:pt x="503" y="68"/>
                  </a:cubicBezTo>
                  <a:cubicBezTo>
                    <a:pt x="504" y="68"/>
                    <a:pt x="503" y="68"/>
                    <a:pt x="502" y="68"/>
                  </a:cubicBezTo>
                  <a:cubicBezTo>
                    <a:pt x="502" y="67"/>
                    <a:pt x="502" y="67"/>
                    <a:pt x="501" y="67"/>
                  </a:cubicBezTo>
                  <a:cubicBezTo>
                    <a:pt x="500" y="66"/>
                    <a:pt x="501" y="66"/>
                    <a:pt x="501" y="65"/>
                  </a:cubicBezTo>
                  <a:cubicBezTo>
                    <a:pt x="501" y="65"/>
                    <a:pt x="501" y="64"/>
                    <a:pt x="501" y="64"/>
                  </a:cubicBezTo>
                  <a:cubicBezTo>
                    <a:pt x="501" y="64"/>
                    <a:pt x="501" y="64"/>
                    <a:pt x="502" y="64"/>
                  </a:cubicBezTo>
                  <a:cubicBezTo>
                    <a:pt x="502" y="64"/>
                    <a:pt x="502" y="63"/>
                    <a:pt x="502" y="63"/>
                  </a:cubicBezTo>
                  <a:cubicBezTo>
                    <a:pt x="501" y="63"/>
                    <a:pt x="501" y="63"/>
                    <a:pt x="501" y="63"/>
                  </a:cubicBezTo>
                  <a:cubicBezTo>
                    <a:pt x="501" y="63"/>
                    <a:pt x="500" y="63"/>
                    <a:pt x="500" y="63"/>
                  </a:cubicBezTo>
                  <a:cubicBezTo>
                    <a:pt x="500" y="63"/>
                    <a:pt x="500" y="63"/>
                    <a:pt x="500" y="62"/>
                  </a:cubicBezTo>
                  <a:cubicBezTo>
                    <a:pt x="500" y="62"/>
                    <a:pt x="500" y="61"/>
                    <a:pt x="500" y="61"/>
                  </a:cubicBezTo>
                  <a:cubicBezTo>
                    <a:pt x="500" y="60"/>
                    <a:pt x="500" y="60"/>
                    <a:pt x="500" y="60"/>
                  </a:cubicBezTo>
                  <a:cubicBezTo>
                    <a:pt x="499" y="60"/>
                    <a:pt x="499" y="60"/>
                    <a:pt x="499" y="60"/>
                  </a:cubicBezTo>
                  <a:cubicBezTo>
                    <a:pt x="499" y="60"/>
                    <a:pt x="500" y="59"/>
                    <a:pt x="500" y="59"/>
                  </a:cubicBezTo>
                  <a:cubicBezTo>
                    <a:pt x="500" y="59"/>
                    <a:pt x="500" y="59"/>
                    <a:pt x="500" y="59"/>
                  </a:cubicBezTo>
                  <a:cubicBezTo>
                    <a:pt x="500" y="58"/>
                    <a:pt x="500" y="58"/>
                    <a:pt x="500" y="58"/>
                  </a:cubicBezTo>
                  <a:cubicBezTo>
                    <a:pt x="500" y="58"/>
                    <a:pt x="500" y="57"/>
                    <a:pt x="501" y="57"/>
                  </a:cubicBezTo>
                  <a:cubicBezTo>
                    <a:pt x="501" y="57"/>
                    <a:pt x="501" y="56"/>
                    <a:pt x="500" y="56"/>
                  </a:cubicBezTo>
                  <a:cubicBezTo>
                    <a:pt x="499" y="55"/>
                    <a:pt x="500" y="55"/>
                    <a:pt x="500" y="55"/>
                  </a:cubicBezTo>
                  <a:cubicBezTo>
                    <a:pt x="500" y="54"/>
                    <a:pt x="499" y="54"/>
                    <a:pt x="499" y="54"/>
                  </a:cubicBezTo>
                  <a:cubicBezTo>
                    <a:pt x="499" y="54"/>
                    <a:pt x="499" y="54"/>
                    <a:pt x="499" y="54"/>
                  </a:cubicBezTo>
                  <a:cubicBezTo>
                    <a:pt x="499" y="54"/>
                    <a:pt x="499" y="53"/>
                    <a:pt x="499" y="53"/>
                  </a:cubicBezTo>
                  <a:cubicBezTo>
                    <a:pt x="499" y="52"/>
                    <a:pt x="499" y="53"/>
                    <a:pt x="500" y="53"/>
                  </a:cubicBezTo>
                  <a:cubicBezTo>
                    <a:pt x="500" y="52"/>
                    <a:pt x="500" y="52"/>
                    <a:pt x="500" y="52"/>
                  </a:cubicBezTo>
                  <a:cubicBezTo>
                    <a:pt x="500" y="52"/>
                    <a:pt x="500" y="52"/>
                    <a:pt x="500" y="51"/>
                  </a:cubicBezTo>
                  <a:cubicBezTo>
                    <a:pt x="500" y="51"/>
                    <a:pt x="500" y="51"/>
                    <a:pt x="501" y="50"/>
                  </a:cubicBezTo>
                  <a:cubicBezTo>
                    <a:pt x="501" y="50"/>
                    <a:pt x="501" y="50"/>
                    <a:pt x="501" y="49"/>
                  </a:cubicBezTo>
                  <a:cubicBezTo>
                    <a:pt x="500" y="49"/>
                    <a:pt x="501" y="48"/>
                    <a:pt x="501" y="48"/>
                  </a:cubicBezTo>
                  <a:cubicBezTo>
                    <a:pt x="501" y="47"/>
                    <a:pt x="501" y="46"/>
                    <a:pt x="501" y="46"/>
                  </a:cubicBezTo>
                  <a:cubicBezTo>
                    <a:pt x="501" y="46"/>
                    <a:pt x="500" y="46"/>
                    <a:pt x="500" y="46"/>
                  </a:cubicBezTo>
                  <a:cubicBezTo>
                    <a:pt x="500" y="46"/>
                    <a:pt x="500" y="46"/>
                    <a:pt x="500" y="46"/>
                  </a:cubicBezTo>
                  <a:cubicBezTo>
                    <a:pt x="499" y="45"/>
                    <a:pt x="500" y="45"/>
                    <a:pt x="500" y="45"/>
                  </a:cubicBezTo>
                  <a:cubicBezTo>
                    <a:pt x="500" y="45"/>
                    <a:pt x="499" y="44"/>
                    <a:pt x="497" y="43"/>
                  </a:cubicBezTo>
                  <a:cubicBezTo>
                    <a:pt x="496" y="42"/>
                    <a:pt x="497" y="44"/>
                    <a:pt x="496" y="43"/>
                  </a:cubicBezTo>
                  <a:cubicBezTo>
                    <a:pt x="496" y="43"/>
                    <a:pt x="496" y="43"/>
                    <a:pt x="497" y="42"/>
                  </a:cubicBezTo>
                  <a:cubicBezTo>
                    <a:pt x="497" y="42"/>
                    <a:pt x="497" y="42"/>
                    <a:pt x="498" y="41"/>
                  </a:cubicBezTo>
                  <a:cubicBezTo>
                    <a:pt x="498" y="41"/>
                    <a:pt x="499" y="40"/>
                    <a:pt x="499" y="40"/>
                  </a:cubicBezTo>
                  <a:cubicBezTo>
                    <a:pt x="500" y="40"/>
                    <a:pt x="499" y="39"/>
                    <a:pt x="500" y="39"/>
                  </a:cubicBezTo>
                  <a:cubicBezTo>
                    <a:pt x="500" y="38"/>
                    <a:pt x="501" y="38"/>
                    <a:pt x="501" y="38"/>
                  </a:cubicBezTo>
                  <a:cubicBezTo>
                    <a:pt x="502" y="37"/>
                    <a:pt x="502" y="37"/>
                    <a:pt x="503" y="36"/>
                  </a:cubicBezTo>
                  <a:cubicBezTo>
                    <a:pt x="503" y="36"/>
                    <a:pt x="503" y="36"/>
                    <a:pt x="503" y="36"/>
                  </a:cubicBezTo>
                  <a:cubicBezTo>
                    <a:pt x="503" y="35"/>
                    <a:pt x="502" y="35"/>
                    <a:pt x="502" y="35"/>
                  </a:cubicBezTo>
                  <a:cubicBezTo>
                    <a:pt x="502" y="34"/>
                    <a:pt x="503" y="33"/>
                    <a:pt x="503" y="33"/>
                  </a:cubicBezTo>
                  <a:cubicBezTo>
                    <a:pt x="503" y="32"/>
                    <a:pt x="505" y="31"/>
                    <a:pt x="505" y="30"/>
                  </a:cubicBezTo>
                  <a:cubicBezTo>
                    <a:pt x="505" y="30"/>
                    <a:pt x="506" y="29"/>
                    <a:pt x="506" y="29"/>
                  </a:cubicBezTo>
                  <a:cubicBezTo>
                    <a:pt x="506" y="29"/>
                    <a:pt x="506" y="28"/>
                    <a:pt x="505" y="27"/>
                  </a:cubicBezTo>
                  <a:cubicBezTo>
                    <a:pt x="505" y="27"/>
                    <a:pt x="505" y="27"/>
                    <a:pt x="505" y="27"/>
                  </a:cubicBezTo>
                  <a:cubicBezTo>
                    <a:pt x="504" y="27"/>
                    <a:pt x="504" y="27"/>
                    <a:pt x="503" y="27"/>
                  </a:cubicBezTo>
                  <a:cubicBezTo>
                    <a:pt x="502" y="26"/>
                    <a:pt x="503" y="27"/>
                    <a:pt x="503" y="27"/>
                  </a:cubicBezTo>
                  <a:cubicBezTo>
                    <a:pt x="503" y="26"/>
                    <a:pt x="502" y="26"/>
                    <a:pt x="502" y="26"/>
                  </a:cubicBezTo>
                  <a:cubicBezTo>
                    <a:pt x="501" y="26"/>
                    <a:pt x="502" y="26"/>
                    <a:pt x="502" y="25"/>
                  </a:cubicBezTo>
                  <a:cubicBezTo>
                    <a:pt x="503" y="24"/>
                    <a:pt x="502" y="25"/>
                    <a:pt x="502" y="24"/>
                  </a:cubicBezTo>
                  <a:cubicBezTo>
                    <a:pt x="502" y="23"/>
                    <a:pt x="502" y="23"/>
                    <a:pt x="503" y="22"/>
                  </a:cubicBezTo>
                  <a:cubicBezTo>
                    <a:pt x="504" y="21"/>
                    <a:pt x="503" y="22"/>
                    <a:pt x="504" y="21"/>
                  </a:cubicBezTo>
                  <a:cubicBezTo>
                    <a:pt x="505" y="21"/>
                    <a:pt x="505" y="21"/>
                    <a:pt x="507" y="20"/>
                  </a:cubicBezTo>
                  <a:cubicBezTo>
                    <a:pt x="508" y="19"/>
                    <a:pt x="508" y="19"/>
                    <a:pt x="508" y="18"/>
                  </a:cubicBezTo>
                  <a:cubicBezTo>
                    <a:pt x="509" y="18"/>
                    <a:pt x="508" y="17"/>
                    <a:pt x="508" y="17"/>
                  </a:cubicBezTo>
                  <a:cubicBezTo>
                    <a:pt x="508" y="17"/>
                    <a:pt x="507" y="17"/>
                    <a:pt x="507" y="17"/>
                  </a:cubicBezTo>
                  <a:cubicBezTo>
                    <a:pt x="506" y="17"/>
                    <a:pt x="506" y="17"/>
                    <a:pt x="505" y="16"/>
                  </a:cubicBezTo>
                  <a:cubicBezTo>
                    <a:pt x="505" y="16"/>
                    <a:pt x="503" y="15"/>
                    <a:pt x="503" y="15"/>
                  </a:cubicBezTo>
                  <a:cubicBezTo>
                    <a:pt x="502" y="15"/>
                    <a:pt x="502" y="14"/>
                    <a:pt x="502" y="14"/>
                  </a:cubicBezTo>
                  <a:cubicBezTo>
                    <a:pt x="502" y="14"/>
                    <a:pt x="502" y="14"/>
                    <a:pt x="503" y="14"/>
                  </a:cubicBezTo>
                  <a:cubicBezTo>
                    <a:pt x="503" y="14"/>
                    <a:pt x="503" y="13"/>
                    <a:pt x="504" y="13"/>
                  </a:cubicBezTo>
                  <a:cubicBezTo>
                    <a:pt x="505" y="12"/>
                    <a:pt x="505" y="12"/>
                    <a:pt x="506" y="12"/>
                  </a:cubicBezTo>
                  <a:cubicBezTo>
                    <a:pt x="507" y="11"/>
                    <a:pt x="507" y="11"/>
                    <a:pt x="507" y="11"/>
                  </a:cubicBezTo>
                  <a:cubicBezTo>
                    <a:pt x="507" y="11"/>
                    <a:pt x="508" y="11"/>
                    <a:pt x="508" y="11"/>
                  </a:cubicBezTo>
                  <a:cubicBezTo>
                    <a:pt x="509" y="11"/>
                    <a:pt x="509" y="11"/>
                    <a:pt x="510" y="11"/>
                  </a:cubicBezTo>
                  <a:cubicBezTo>
                    <a:pt x="510" y="11"/>
                    <a:pt x="509" y="10"/>
                    <a:pt x="509" y="9"/>
                  </a:cubicBezTo>
                  <a:cubicBezTo>
                    <a:pt x="508" y="9"/>
                    <a:pt x="508" y="9"/>
                    <a:pt x="507" y="9"/>
                  </a:cubicBezTo>
                  <a:cubicBezTo>
                    <a:pt x="506" y="9"/>
                    <a:pt x="507" y="9"/>
                    <a:pt x="506" y="8"/>
                  </a:cubicBezTo>
                  <a:cubicBezTo>
                    <a:pt x="506" y="8"/>
                    <a:pt x="507" y="8"/>
                    <a:pt x="507" y="8"/>
                  </a:cubicBezTo>
                  <a:cubicBezTo>
                    <a:pt x="507" y="8"/>
                    <a:pt x="507" y="7"/>
                    <a:pt x="507" y="7"/>
                  </a:cubicBezTo>
                  <a:cubicBezTo>
                    <a:pt x="507" y="7"/>
                    <a:pt x="507" y="6"/>
                    <a:pt x="507" y="6"/>
                  </a:cubicBezTo>
                  <a:cubicBezTo>
                    <a:pt x="506" y="6"/>
                    <a:pt x="506" y="6"/>
                    <a:pt x="506" y="6"/>
                  </a:cubicBezTo>
                  <a:cubicBezTo>
                    <a:pt x="506" y="5"/>
                    <a:pt x="505" y="5"/>
                    <a:pt x="504" y="5"/>
                  </a:cubicBezTo>
                  <a:cubicBezTo>
                    <a:pt x="504" y="4"/>
                    <a:pt x="504" y="5"/>
                    <a:pt x="504" y="5"/>
                  </a:cubicBezTo>
                  <a:cubicBezTo>
                    <a:pt x="503" y="4"/>
                    <a:pt x="504" y="4"/>
                    <a:pt x="504" y="4"/>
                  </a:cubicBezTo>
                  <a:cubicBezTo>
                    <a:pt x="504" y="4"/>
                    <a:pt x="505" y="4"/>
                    <a:pt x="505" y="3"/>
                  </a:cubicBezTo>
                  <a:cubicBezTo>
                    <a:pt x="505" y="3"/>
                    <a:pt x="505" y="3"/>
                    <a:pt x="505" y="3"/>
                  </a:cubicBezTo>
                  <a:cubicBezTo>
                    <a:pt x="505" y="2"/>
                    <a:pt x="505" y="2"/>
                    <a:pt x="505" y="2"/>
                  </a:cubicBezTo>
                  <a:cubicBezTo>
                    <a:pt x="505" y="1"/>
                    <a:pt x="504" y="1"/>
                    <a:pt x="504" y="1"/>
                  </a:cubicBezTo>
                  <a:cubicBezTo>
                    <a:pt x="503" y="0"/>
                    <a:pt x="503" y="1"/>
                    <a:pt x="503" y="1"/>
                  </a:cubicBezTo>
                  <a:cubicBezTo>
                    <a:pt x="503" y="1"/>
                    <a:pt x="503" y="1"/>
                    <a:pt x="503" y="1"/>
                  </a:cubicBezTo>
                  <a:cubicBezTo>
                    <a:pt x="503" y="1"/>
                    <a:pt x="502" y="1"/>
                    <a:pt x="501" y="1"/>
                  </a:cubicBezTo>
                  <a:cubicBezTo>
                    <a:pt x="501" y="1"/>
                    <a:pt x="501" y="0"/>
                    <a:pt x="500" y="0"/>
                  </a:cubicBezTo>
                  <a:cubicBezTo>
                    <a:pt x="500" y="0"/>
                    <a:pt x="500" y="1"/>
                    <a:pt x="499" y="2"/>
                  </a:cubicBezTo>
                  <a:cubicBezTo>
                    <a:pt x="499" y="2"/>
                    <a:pt x="499" y="2"/>
                    <a:pt x="499" y="2"/>
                  </a:cubicBezTo>
                  <a:cubicBezTo>
                    <a:pt x="499" y="2"/>
                    <a:pt x="498" y="3"/>
                    <a:pt x="497" y="3"/>
                  </a:cubicBezTo>
                  <a:cubicBezTo>
                    <a:pt x="497" y="3"/>
                    <a:pt x="497" y="4"/>
                    <a:pt x="497" y="4"/>
                  </a:cubicBezTo>
                  <a:cubicBezTo>
                    <a:pt x="497" y="4"/>
                    <a:pt x="496" y="4"/>
                    <a:pt x="496" y="5"/>
                  </a:cubicBezTo>
                  <a:cubicBezTo>
                    <a:pt x="495" y="5"/>
                    <a:pt x="494" y="5"/>
                    <a:pt x="494" y="5"/>
                  </a:cubicBezTo>
                  <a:cubicBezTo>
                    <a:pt x="493" y="5"/>
                    <a:pt x="493" y="5"/>
                    <a:pt x="493" y="5"/>
                  </a:cubicBezTo>
                  <a:cubicBezTo>
                    <a:pt x="492" y="5"/>
                    <a:pt x="492" y="5"/>
                    <a:pt x="492" y="5"/>
                  </a:cubicBezTo>
                  <a:cubicBezTo>
                    <a:pt x="491" y="5"/>
                    <a:pt x="491" y="5"/>
                    <a:pt x="491" y="5"/>
                  </a:cubicBezTo>
                  <a:cubicBezTo>
                    <a:pt x="491" y="5"/>
                    <a:pt x="490" y="6"/>
                    <a:pt x="490" y="6"/>
                  </a:cubicBezTo>
                  <a:cubicBezTo>
                    <a:pt x="489" y="6"/>
                    <a:pt x="489" y="7"/>
                    <a:pt x="489" y="8"/>
                  </a:cubicBezTo>
                  <a:cubicBezTo>
                    <a:pt x="488" y="8"/>
                    <a:pt x="488" y="8"/>
                    <a:pt x="488" y="9"/>
                  </a:cubicBezTo>
                  <a:cubicBezTo>
                    <a:pt x="488" y="9"/>
                    <a:pt x="487" y="9"/>
                    <a:pt x="487" y="9"/>
                  </a:cubicBezTo>
                  <a:cubicBezTo>
                    <a:pt x="487" y="9"/>
                    <a:pt x="485" y="10"/>
                    <a:pt x="484" y="10"/>
                  </a:cubicBezTo>
                  <a:cubicBezTo>
                    <a:pt x="483" y="11"/>
                    <a:pt x="484" y="11"/>
                    <a:pt x="483" y="12"/>
                  </a:cubicBezTo>
                  <a:cubicBezTo>
                    <a:pt x="483" y="12"/>
                    <a:pt x="483" y="12"/>
                    <a:pt x="482" y="13"/>
                  </a:cubicBezTo>
                  <a:cubicBezTo>
                    <a:pt x="482" y="14"/>
                    <a:pt x="482" y="13"/>
                    <a:pt x="482" y="13"/>
                  </a:cubicBezTo>
                  <a:cubicBezTo>
                    <a:pt x="481" y="13"/>
                    <a:pt x="481" y="14"/>
                    <a:pt x="481" y="14"/>
                  </a:cubicBezTo>
                  <a:cubicBezTo>
                    <a:pt x="481" y="14"/>
                    <a:pt x="480" y="14"/>
                    <a:pt x="480" y="15"/>
                  </a:cubicBezTo>
                  <a:cubicBezTo>
                    <a:pt x="480" y="15"/>
                    <a:pt x="479" y="15"/>
                    <a:pt x="479" y="16"/>
                  </a:cubicBezTo>
                  <a:cubicBezTo>
                    <a:pt x="479" y="16"/>
                    <a:pt x="478" y="16"/>
                    <a:pt x="476" y="17"/>
                  </a:cubicBezTo>
                  <a:cubicBezTo>
                    <a:pt x="475" y="17"/>
                    <a:pt x="475" y="17"/>
                    <a:pt x="475" y="17"/>
                  </a:cubicBezTo>
                  <a:cubicBezTo>
                    <a:pt x="474" y="17"/>
                    <a:pt x="474" y="17"/>
                    <a:pt x="474" y="17"/>
                  </a:cubicBezTo>
                  <a:cubicBezTo>
                    <a:pt x="473" y="17"/>
                    <a:pt x="473" y="18"/>
                    <a:pt x="473" y="18"/>
                  </a:cubicBezTo>
                  <a:cubicBezTo>
                    <a:pt x="473" y="18"/>
                    <a:pt x="471" y="19"/>
                    <a:pt x="471" y="19"/>
                  </a:cubicBezTo>
                  <a:cubicBezTo>
                    <a:pt x="471" y="19"/>
                    <a:pt x="469" y="20"/>
                    <a:pt x="469" y="20"/>
                  </a:cubicBezTo>
                  <a:cubicBezTo>
                    <a:pt x="469" y="20"/>
                    <a:pt x="468" y="21"/>
                    <a:pt x="467" y="21"/>
                  </a:cubicBezTo>
                  <a:cubicBezTo>
                    <a:pt x="466" y="21"/>
                    <a:pt x="465" y="22"/>
                    <a:pt x="464" y="23"/>
                  </a:cubicBezTo>
                  <a:cubicBezTo>
                    <a:pt x="463" y="23"/>
                    <a:pt x="461" y="23"/>
                    <a:pt x="461" y="23"/>
                  </a:cubicBezTo>
                  <a:cubicBezTo>
                    <a:pt x="461" y="23"/>
                    <a:pt x="460" y="23"/>
                    <a:pt x="459" y="24"/>
                  </a:cubicBezTo>
                  <a:cubicBezTo>
                    <a:pt x="458" y="24"/>
                    <a:pt x="458" y="24"/>
                    <a:pt x="458" y="24"/>
                  </a:cubicBezTo>
                  <a:cubicBezTo>
                    <a:pt x="457" y="24"/>
                    <a:pt x="457" y="24"/>
                    <a:pt x="457" y="24"/>
                  </a:cubicBezTo>
                  <a:cubicBezTo>
                    <a:pt x="457" y="24"/>
                    <a:pt x="457" y="25"/>
                    <a:pt x="455" y="25"/>
                  </a:cubicBezTo>
                  <a:cubicBezTo>
                    <a:pt x="453" y="26"/>
                    <a:pt x="454" y="26"/>
                    <a:pt x="453" y="27"/>
                  </a:cubicBezTo>
                  <a:cubicBezTo>
                    <a:pt x="453" y="27"/>
                    <a:pt x="453" y="27"/>
                    <a:pt x="453" y="28"/>
                  </a:cubicBezTo>
                  <a:cubicBezTo>
                    <a:pt x="452" y="28"/>
                    <a:pt x="450" y="29"/>
                    <a:pt x="450" y="29"/>
                  </a:cubicBezTo>
                  <a:cubicBezTo>
                    <a:pt x="449" y="29"/>
                    <a:pt x="448" y="30"/>
                    <a:pt x="448" y="30"/>
                  </a:cubicBezTo>
                  <a:cubicBezTo>
                    <a:pt x="447" y="31"/>
                    <a:pt x="447" y="30"/>
                    <a:pt x="446" y="31"/>
                  </a:cubicBezTo>
                  <a:cubicBezTo>
                    <a:pt x="446" y="31"/>
                    <a:pt x="445" y="32"/>
                    <a:pt x="444" y="33"/>
                  </a:cubicBezTo>
                  <a:cubicBezTo>
                    <a:pt x="443" y="34"/>
                    <a:pt x="443" y="34"/>
                    <a:pt x="443" y="34"/>
                  </a:cubicBezTo>
                  <a:cubicBezTo>
                    <a:pt x="442" y="34"/>
                    <a:pt x="442" y="34"/>
                    <a:pt x="442" y="34"/>
                  </a:cubicBezTo>
                  <a:cubicBezTo>
                    <a:pt x="442" y="34"/>
                    <a:pt x="441" y="34"/>
                    <a:pt x="440" y="34"/>
                  </a:cubicBezTo>
                  <a:cubicBezTo>
                    <a:pt x="439" y="34"/>
                    <a:pt x="439" y="34"/>
                    <a:pt x="439" y="34"/>
                  </a:cubicBezTo>
                  <a:cubicBezTo>
                    <a:pt x="439" y="34"/>
                    <a:pt x="439" y="34"/>
                    <a:pt x="439" y="33"/>
                  </a:cubicBezTo>
                  <a:cubicBezTo>
                    <a:pt x="438" y="33"/>
                    <a:pt x="438" y="33"/>
                    <a:pt x="436" y="33"/>
                  </a:cubicBezTo>
                  <a:cubicBezTo>
                    <a:pt x="435" y="33"/>
                    <a:pt x="434" y="34"/>
                    <a:pt x="433" y="34"/>
                  </a:cubicBezTo>
                  <a:cubicBezTo>
                    <a:pt x="433" y="34"/>
                    <a:pt x="432" y="34"/>
                    <a:pt x="432" y="34"/>
                  </a:cubicBezTo>
                  <a:cubicBezTo>
                    <a:pt x="432" y="34"/>
                    <a:pt x="432" y="34"/>
                    <a:pt x="431" y="34"/>
                  </a:cubicBezTo>
                  <a:cubicBezTo>
                    <a:pt x="431" y="34"/>
                    <a:pt x="430" y="34"/>
                    <a:pt x="430" y="34"/>
                  </a:cubicBezTo>
                  <a:cubicBezTo>
                    <a:pt x="430" y="34"/>
                    <a:pt x="428" y="35"/>
                    <a:pt x="428" y="35"/>
                  </a:cubicBezTo>
                  <a:cubicBezTo>
                    <a:pt x="427" y="35"/>
                    <a:pt x="427" y="34"/>
                    <a:pt x="427" y="34"/>
                  </a:cubicBezTo>
                  <a:cubicBezTo>
                    <a:pt x="427" y="34"/>
                    <a:pt x="425" y="35"/>
                    <a:pt x="423" y="35"/>
                  </a:cubicBezTo>
                  <a:cubicBezTo>
                    <a:pt x="421" y="36"/>
                    <a:pt x="423" y="36"/>
                    <a:pt x="422" y="36"/>
                  </a:cubicBezTo>
                  <a:cubicBezTo>
                    <a:pt x="421" y="37"/>
                    <a:pt x="421" y="37"/>
                    <a:pt x="420" y="37"/>
                  </a:cubicBezTo>
                  <a:cubicBezTo>
                    <a:pt x="419" y="37"/>
                    <a:pt x="420" y="37"/>
                    <a:pt x="419" y="38"/>
                  </a:cubicBezTo>
                  <a:cubicBezTo>
                    <a:pt x="418" y="39"/>
                    <a:pt x="418" y="39"/>
                    <a:pt x="417" y="39"/>
                  </a:cubicBezTo>
                  <a:cubicBezTo>
                    <a:pt x="417" y="40"/>
                    <a:pt x="417" y="39"/>
                    <a:pt x="417" y="39"/>
                  </a:cubicBezTo>
                  <a:cubicBezTo>
                    <a:pt x="417" y="39"/>
                    <a:pt x="416" y="39"/>
                    <a:pt x="416" y="39"/>
                  </a:cubicBezTo>
                  <a:cubicBezTo>
                    <a:pt x="415" y="40"/>
                    <a:pt x="415" y="39"/>
                    <a:pt x="414" y="39"/>
                  </a:cubicBezTo>
                  <a:cubicBezTo>
                    <a:pt x="413" y="39"/>
                    <a:pt x="412" y="41"/>
                    <a:pt x="411" y="41"/>
                  </a:cubicBezTo>
                  <a:cubicBezTo>
                    <a:pt x="410" y="42"/>
                    <a:pt x="411" y="42"/>
                    <a:pt x="410" y="42"/>
                  </a:cubicBezTo>
                  <a:cubicBezTo>
                    <a:pt x="410" y="43"/>
                    <a:pt x="410" y="43"/>
                    <a:pt x="409" y="44"/>
                  </a:cubicBezTo>
                  <a:cubicBezTo>
                    <a:pt x="409" y="44"/>
                    <a:pt x="409" y="44"/>
                    <a:pt x="407" y="44"/>
                  </a:cubicBezTo>
                  <a:cubicBezTo>
                    <a:pt x="406" y="45"/>
                    <a:pt x="407" y="45"/>
                    <a:pt x="406" y="46"/>
                  </a:cubicBezTo>
                  <a:cubicBezTo>
                    <a:pt x="406" y="46"/>
                    <a:pt x="405" y="46"/>
                    <a:pt x="405" y="47"/>
                  </a:cubicBezTo>
                  <a:cubicBezTo>
                    <a:pt x="404" y="47"/>
                    <a:pt x="404" y="47"/>
                    <a:pt x="403" y="46"/>
                  </a:cubicBezTo>
                  <a:cubicBezTo>
                    <a:pt x="402" y="46"/>
                    <a:pt x="402" y="46"/>
                    <a:pt x="401" y="46"/>
                  </a:cubicBezTo>
                  <a:cubicBezTo>
                    <a:pt x="400" y="46"/>
                    <a:pt x="400" y="45"/>
                    <a:pt x="399" y="45"/>
                  </a:cubicBezTo>
                  <a:cubicBezTo>
                    <a:pt x="398" y="45"/>
                    <a:pt x="398" y="44"/>
                    <a:pt x="398" y="44"/>
                  </a:cubicBezTo>
                  <a:cubicBezTo>
                    <a:pt x="398" y="44"/>
                    <a:pt x="398" y="43"/>
                    <a:pt x="398" y="43"/>
                  </a:cubicBezTo>
                  <a:cubicBezTo>
                    <a:pt x="397" y="42"/>
                    <a:pt x="397" y="42"/>
                    <a:pt x="396" y="42"/>
                  </a:cubicBezTo>
                  <a:cubicBezTo>
                    <a:pt x="394" y="42"/>
                    <a:pt x="394" y="43"/>
                    <a:pt x="394" y="43"/>
                  </a:cubicBezTo>
                  <a:cubicBezTo>
                    <a:pt x="394" y="43"/>
                    <a:pt x="394" y="42"/>
                    <a:pt x="394" y="41"/>
                  </a:cubicBezTo>
                  <a:cubicBezTo>
                    <a:pt x="394" y="39"/>
                    <a:pt x="392" y="40"/>
                    <a:pt x="392" y="40"/>
                  </a:cubicBezTo>
                  <a:cubicBezTo>
                    <a:pt x="392" y="40"/>
                    <a:pt x="391" y="40"/>
                    <a:pt x="391" y="40"/>
                  </a:cubicBezTo>
                  <a:cubicBezTo>
                    <a:pt x="391" y="40"/>
                    <a:pt x="391" y="40"/>
                    <a:pt x="390" y="40"/>
                  </a:cubicBezTo>
                  <a:cubicBezTo>
                    <a:pt x="389" y="40"/>
                    <a:pt x="388" y="39"/>
                    <a:pt x="388" y="39"/>
                  </a:cubicBezTo>
                  <a:cubicBezTo>
                    <a:pt x="388" y="39"/>
                    <a:pt x="388" y="40"/>
                    <a:pt x="387" y="40"/>
                  </a:cubicBezTo>
                  <a:cubicBezTo>
                    <a:pt x="387" y="40"/>
                    <a:pt x="386" y="40"/>
                    <a:pt x="385" y="39"/>
                  </a:cubicBezTo>
                  <a:cubicBezTo>
                    <a:pt x="384" y="39"/>
                    <a:pt x="385" y="39"/>
                    <a:pt x="384" y="40"/>
                  </a:cubicBezTo>
                  <a:cubicBezTo>
                    <a:pt x="382" y="40"/>
                    <a:pt x="383" y="39"/>
                    <a:pt x="383" y="39"/>
                  </a:cubicBezTo>
                  <a:cubicBezTo>
                    <a:pt x="383" y="39"/>
                    <a:pt x="381" y="40"/>
                    <a:pt x="381" y="39"/>
                  </a:cubicBezTo>
                  <a:cubicBezTo>
                    <a:pt x="381" y="39"/>
                    <a:pt x="381" y="39"/>
                    <a:pt x="381" y="39"/>
                  </a:cubicBezTo>
                  <a:cubicBezTo>
                    <a:pt x="381" y="39"/>
                    <a:pt x="379" y="39"/>
                    <a:pt x="378" y="39"/>
                  </a:cubicBezTo>
                  <a:cubicBezTo>
                    <a:pt x="377" y="39"/>
                    <a:pt x="378" y="39"/>
                    <a:pt x="377" y="39"/>
                  </a:cubicBezTo>
                  <a:cubicBezTo>
                    <a:pt x="377" y="38"/>
                    <a:pt x="377" y="39"/>
                    <a:pt x="376" y="39"/>
                  </a:cubicBezTo>
                  <a:cubicBezTo>
                    <a:pt x="376" y="40"/>
                    <a:pt x="375" y="39"/>
                    <a:pt x="375" y="39"/>
                  </a:cubicBezTo>
                  <a:cubicBezTo>
                    <a:pt x="374" y="40"/>
                    <a:pt x="375" y="40"/>
                    <a:pt x="374" y="41"/>
                  </a:cubicBezTo>
                  <a:cubicBezTo>
                    <a:pt x="373" y="41"/>
                    <a:pt x="374" y="41"/>
                    <a:pt x="373" y="41"/>
                  </a:cubicBezTo>
                  <a:cubicBezTo>
                    <a:pt x="373" y="40"/>
                    <a:pt x="373" y="41"/>
                    <a:pt x="373" y="41"/>
                  </a:cubicBezTo>
                  <a:cubicBezTo>
                    <a:pt x="372" y="42"/>
                    <a:pt x="373" y="43"/>
                    <a:pt x="373" y="43"/>
                  </a:cubicBezTo>
                  <a:cubicBezTo>
                    <a:pt x="373" y="43"/>
                    <a:pt x="373" y="44"/>
                    <a:pt x="372" y="45"/>
                  </a:cubicBezTo>
                  <a:cubicBezTo>
                    <a:pt x="372" y="45"/>
                    <a:pt x="371" y="45"/>
                    <a:pt x="371" y="46"/>
                  </a:cubicBezTo>
                  <a:cubicBezTo>
                    <a:pt x="371" y="46"/>
                    <a:pt x="371" y="47"/>
                    <a:pt x="371" y="47"/>
                  </a:cubicBezTo>
                  <a:cubicBezTo>
                    <a:pt x="371" y="47"/>
                    <a:pt x="370" y="48"/>
                    <a:pt x="370" y="48"/>
                  </a:cubicBezTo>
                  <a:cubicBezTo>
                    <a:pt x="370" y="48"/>
                    <a:pt x="370" y="49"/>
                    <a:pt x="370" y="50"/>
                  </a:cubicBezTo>
                  <a:cubicBezTo>
                    <a:pt x="370" y="51"/>
                    <a:pt x="370" y="51"/>
                    <a:pt x="370" y="51"/>
                  </a:cubicBezTo>
                  <a:cubicBezTo>
                    <a:pt x="370" y="52"/>
                    <a:pt x="369" y="52"/>
                    <a:pt x="369" y="52"/>
                  </a:cubicBezTo>
                  <a:cubicBezTo>
                    <a:pt x="369" y="53"/>
                    <a:pt x="368" y="53"/>
                    <a:pt x="368" y="53"/>
                  </a:cubicBezTo>
                  <a:cubicBezTo>
                    <a:pt x="368" y="53"/>
                    <a:pt x="367" y="53"/>
                    <a:pt x="366" y="54"/>
                  </a:cubicBezTo>
                  <a:cubicBezTo>
                    <a:pt x="366" y="54"/>
                    <a:pt x="365" y="54"/>
                    <a:pt x="364" y="54"/>
                  </a:cubicBezTo>
                  <a:cubicBezTo>
                    <a:pt x="363" y="55"/>
                    <a:pt x="364" y="55"/>
                    <a:pt x="363" y="55"/>
                  </a:cubicBezTo>
                  <a:cubicBezTo>
                    <a:pt x="363" y="55"/>
                    <a:pt x="361" y="56"/>
                    <a:pt x="361" y="57"/>
                  </a:cubicBezTo>
                  <a:cubicBezTo>
                    <a:pt x="361" y="57"/>
                    <a:pt x="360" y="57"/>
                    <a:pt x="359" y="57"/>
                  </a:cubicBezTo>
                  <a:cubicBezTo>
                    <a:pt x="358" y="57"/>
                    <a:pt x="357" y="57"/>
                    <a:pt x="356" y="57"/>
                  </a:cubicBezTo>
                  <a:cubicBezTo>
                    <a:pt x="356" y="57"/>
                    <a:pt x="355" y="58"/>
                    <a:pt x="354" y="58"/>
                  </a:cubicBezTo>
                  <a:cubicBezTo>
                    <a:pt x="352" y="59"/>
                    <a:pt x="353" y="59"/>
                    <a:pt x="353" y="60"/>
                  </a:cubicBezTo>
                  <a:cubicBezTo>
                    <a:pt x="353" y="60"/>
                    <a:pt x="352" y="60"/>
                    <a:pt x="351" y="60"/>
                  </a:cubicBezTo>
                  <a:cubicBezTo>
                    <a:pt x="350" y="60"/>
                    <a:pt x="349" y="60"/>
                    <a:pt x="349" y="60"/>
                  </a:cubicBezTo>
                  <a:cubicBezTo>
                    <a:pt x="348" y="60"/>
                    <a:pt x="348" y="60"/>
                    <a:pt x="348" y="59"/>
                  </a:cubicBezTo>
                  <a:cubicBezTo>
                    <a:pt x="347" y="59"/>
                    <a:pt x="347" y="59"/>
                    <a:pt x="347" y="59"/>
                  </a:cubicBezTo>
                  <a:cubicBezTo>
                    <a:pt x="346" y="58"/>
                    <a:pt x="347" y="58"/>
                    <a:pt x="347" y="58"/>
                  </a:cubicBezTo>
                  <a:cubicBezTo>
                    <a:pt x="345" y="57"/>
                    <a:pt x="345" y="57"/>
                    <a:pt x="345" y="57"/>
                  </a:cubicBezTo>
                  <a:cubicBezTo>
                    <a:pt x="345" y="57"/>
                    <a:pt x="344" y="58"/>
                    <a:pt x="343" y="58"/>
                  </a:cubicBezTo>
                  <a:cubicBezTo>
                    <a:pt x="342" y="59"/>
                    <a:pt x="342" y="58"/>
                    <a:pt x="342" y="58"/>
                  </a:cubicBezTo>
                  <a:cubicBezTo>
                    <a:pt x="341" y="58"/>
                    <a:pt x="341" y="58"/>
                    <a:pt x="340" y="58"/>
                  </a:cubicBezTo>
                  <a:cubicBezTo>
                    <a:pt x="340" y="57"/>
                    <a:pt x="339" y="58"/>
                    <a:pt x="338" y="57"/>
                  </a:cubicBezTo>
                  <a:cubicBezTo>
                    <a:pt x="337" y="57"/>
                    <a:pt x="337" y="57"/>
                    <a:pt x="336" y="57"/>
                  </a:cubicBezTo>
                  <a:cubicBezTo>
                    <a:pt x="336" y="57"/>
                    <a:pt x="335" y="57"/>
                    <a:pt x="334" y="56"/>
                  </a:cubicBezTo>
                  <a:cubicBezTo>
                    <a:pt x="334" y="56"/>
                    <a:pt x="333" y="56"/>
                    <a:pt x="333" y="55"/>
                  </a:cubicBezTo>
                  <a:cubicBezTo>
                    <a:pt x="333" y="55"/>
                    <a:pt x="332" y="55"/>
                    <a:pt x="332" y="55"/>
                  </a:cubicBezTo>
                  <a:cubicBezTo>
                    <a:pt x="332" y="55"/>
                    <a:pt x="332" y="55"/>
                    <a:pt x="332" y="55"/>
                  </a:cubicBezTo>
                  <a:cubicBezTo>
                    <a:pt x="331" y="55"/>
                    <a:pt x="331" y="55"/>
                    <a:pt x="331" y="55"/>
                  </a:cubicBezTo>
                  <a:cubicBezTo>
                    <a:pt x="330" y="55"/>
                    <a:pt x="330" y="55"/>
                    <a:pt x="330" y="55"/>
                  </a:cubicBezTo>
                  <a:cubicBezTo>
                    <a:pt x="328" y="56"/>
                    <a:pt x="328" y="56"/>
                    <a:pt x="328" y="56"/>
                  </a:cubicBezTo>
                  <a:cubicBezTo>
                    <a:pt x="328" y="56"/>
                    <a:pt x="328" y="56"/>
                    <a:pt x="328" y="56"/>
                  </a:cubicBezTo>
                  <a:cubicBezTo>
                    <a:pt x="327" y="56"/>
                    <a:pt x="327" y="55"/>
                    <a:pt x="327" y="55"/>
                  </a:cubicBezTo>
                  <a:cubicBezTo>
                    <a:pt x="326" y="55"/>
                    <a:pt x="326" y="55"/>
                    <a:pt x="326" y="55"/>
                  </a:cubicBezTo>
                  <a:cubicBezTo>
                    <a:pt x="326" y="55"/>
                    <a:pt x="325" y="55"/>
                    <a:pt x="325" y="56"/>
                  </a:cubicBezTo>
                  <a:cubicBezTo>
                    <a:pt x="324" y="56"/>
                    <a:pt x="324" y="55"/>
                    <a:pt x="323" y="55"/>
                  </a:cubicBezTo>
                  <a:cubicBezTo>
                    <a:pt x="323" y="54"/>
                    <a:pt x="323" y="53"/>
                    <a:pt x="323" y="53"/>
                  </a:cubicBezTo>
                  <a:cubicBezTo>
                    <a:pt x="323" y="53"/>
                    <a:pt x="322" y="54"/>
                    <a:pt x="322" y="54"/>
                  </a:cubicBezTo>
                  <a:cubicBezTo>
                    <a:pt x="322" y="55"/>
                    <a:pt x="322" y="56"/>
                    <a:pt x="322" y="57"/>
                  </a:cubicBezTo>
                  <a:cubicBezTo>
                    <a:pt x="321" y="58"/>
                    <a:pt x="321" y="57"/>
                    <a:pt x="321" y="58"/>
                  </a:cubicBezTo>
                  <a:cubicBezTo>
                    <a:pt x="320" y="58"/>
                    <a:pt x="319" y="59"/>
                    <a:pt x="319" y="59"/>
                  </a:cubicBezTo>
                  <a:cubicBezTo>
                    <a:pt x="319" y="59"/>
                    <a:pt x="318" y="59"/>
                    <a:pt x="317" y="60"/>
                  </a:cubicBezTo>
                  <a:cubicBezTo>
                    <a:pt x="317" y="60"/>
                    <a:pt x="317" y="61"/>
                    <a:pt x="317" y="61"/>
                  </a:cubicBezTo>
                  <a:cubicBezTo>
                    <a:pt x="317" y="61"/>
                    <a:pt x="315" y="62"/>
                    <a:pt x="314" y="63"/>
                  </a:cubicBezTo>
                  <a:cubicBezTo>
                    <a:pt x="313" y="63"/>
                    <a:pt x="313" y="63"/>
                    <a:pt x="313" y="62"/>
                  </a:cubicBezTo>
                  <a:cubicBezTo>
                    <a:pt x="312" y="62"/>
                    <a:pt x="312" y="62"/>
                    <a:pt x="312" y="62"/>
                  </a:cubicBezTo>
                  <a:cubicBezTo>
                    <a:pt x="311" y="61"/>
                    <a:pt x="311" y="61"/>
                    <a:pt x="311" y="61"/>
                  </a:cubicBezTo>
                  <a:cubicBezTo>
                    <a:pt x="310" y="61"/>
                    <a:pt x="310" y="61"/>
                    <a:pt x="310" y="61"/>
                  </a:cubicBezTo>
                  <a:cubicBezTo>
                    <a:pt x="310" y="61"/>
                    <a:pt x="310" y="62"/>
                    <a:pt x="309" y="63"/>
                  </a:cubicBezTo>
                  <a:cubicBezTo>
                    <a:pt x="309" y="63"/>
                    <a:pt x="309" y="64"/>
                    <a:pt x="309" y="64"/>
                  </a:cubicBezTo>
                  <a:cubicBezTo>
                    <a:pt x="309" y="64"/>
                    <a:pt x="308" y="64"/>
                    <a:pt x="308" y="64"/>
                  </a:cubicBezTo>
                  <a:cubicBezTo>
                    <a:pt x="307" y="63"/>
                    <a:pt x="308" y="63"/>
                    <a:pt x="308" y="63"/>
                  </a:cubicBezTo>
                  <a:cubicBezTo>
                    <a:pt x="308" y="63"/>
                    <a:pt x="308" y="62"/>
                    <a:pt x="308" y="62"/>
                  </a:cubicBezTo>
                  <a:cubicBezTo>
                    <a:pt x="308" y="62"/>
                    <a:pt x="308" y="61"/>
                    <a:pt x="308" y="61"/>
                  </a:cubicBezTo>
                  <a:cubicBezTo>
                    <a:pt x="308" y="61"/>
                    <a:pt x="307" y="61"/>
                    <a:pt x="307" y="60"/>
                  </a:cubicBezTo>
                  <a:cubicBezTo>
                    <a:pt x="306" y="60"/>
                    <a:pt x="306" y="60"/>
                    <a:pt x="306" y="60"/>
                  </a:cubicBezTo>
                  <a:cubicBezTo>
                    <a:pt x="305" y="60"/>
                    <a:pt x="305" y="60"/>
                    <a:pt x="305" y="60"/>
                  </a:cubicBezTo>
                  <a:cubicBezTo>
                    <a:pt x="304" y="60"/>
                    <a:pt x="303" y="60"/>
                    <a:pt x="303" y="60"/>
                  </a:cubicBezTo>
                  <a:cubicBezTo>
                    <a:pt x="303" y="60"/>
                    <a:pt x="303" y="60"/>
                    <a:pt x="302" y="60"/>
                  </a:cubicBezTo>
                  <a:cubicBezTo>
                    <a:pt x="302" y="60"/>
                    <a:pt x="301" y="60"/>
                    <a:pt x="301" y="60"/>
                  </a:cubicBezTo>
                  <a:cubicBezTo>
                    <a:pt x="300" y="60"/>
                    <a:pt x="301" y="60"/>
                    <a:pt x="301" y="61"/>
                  </a:cubicBezTo>
                  <a:cubicBezTo>
                    <a:pt x="301" y="62"/>
                    <a:pt x="300" y="61"/>
                    <a:pt x="300" y="61"/>
                  </a:cubicBezTo>
                  <a:cubicBezTo>
                    <a:pt x="300" y="61"/>
                    <a:pt x="300" y="61"/>
                    <a:pt x="299" y="61"/>
                  </a:cubicBezTo>
                  <a:cubicBezTo>
                    <a:pt x="299" y="61"/>
                    <a:pt x="298" y="62"/>
                    <a:pt x="298" y="62"/>
                  </a:cubicBezTo>
                  <a:cubicBezTo>
                    <a:pt x="297" y="63"/>
                    <a:pt x="297" y="62"/>
                    <a:pt x="297" y="62"/>
                  </a:cubicBezTo>
                  <a:cubicBezTo>
                    <a:pt x="296" y="62"/>
                    <a:pt x="296" y="61"/>
                    <a:pt x="296" y="61"/>
                  </a:cubicBezTo>
                  <a:cubicBezTo>
                    <a:pt x="296" y="61"/>
                    <a:pt x="295" y="61"/>
                    <a:pt x="295" y="61"/>
                  </a:cubicBezTo>
                  <a:cubicBezTo>
                    <a:pt x="294" y="61"/>
                    <a:pt x="294" y="61"/>
                    <a:pt x="294" y="61"/>
                  </a:cubicBezTo>
                  <a:cubicBezTo>
                    <a:pt x="294" y="61"/>
                    <a:pt x="293" y="61"/>
                    <a:pt x="293" y="61"/>
                  </a:cubicBezTo>
                  <a:cubicBezTo>
                    <a:pt x="292" y="61"/>
                    <a:pt x="292" y="60"/>
                    <a:pt x="292" y="60"/>
                  </a:cubicBezTo>
                  <a:cubicBezTo>
                    <a:pt x="292" y="59"/>
                    <a:pt x="292" y="59"/>
                    <a:pt x="292" y="58"/>
                  </a:cubicBezTo>
                  <a:cubicBezTo>
                    <a:pt x="293" y="57"/>
                    <a:pt x="293" y="57"/>
                    <a:pt x="293" y="57"/>
                  </a:cubicBezTo>
                  <a:cubicBezTo>
                    <a:pt x="293" y="57"/>
                    <a:pt x="293" y="57"/>
                    <a:pt x="293" y="56"/>
                  </a:cubicBezTo>
                  <a:cubicBezTo>
                    <a:pt x="294" y="56"/>
                    <a:pt x="293" y="55"/>
                    <a:pt x="292" y="55"/>
                  </a:cubicBezTo>
                  <a:cubicBezTo>
                    <a:pt x="292" y="55"/>
                    <a:pt x="293" y="54"/>
                    <a:pt x="293" y="54"/>
                  </a:cubicBezTo>
                  <a:cubicBezTo>
                    <a:pt x="292" y="53"/>
                    <a:pt x="292" y="53"/>
                    <a:pt x="292" y="53"/>
                  </a:cubicBezTo>
                  <a:cubicBezTo>
                    <a:pt x="292" y="53"/>
                    <a:pt x="292" y="54"/>
                    <a:pt x="291" y="54"/>
                  </a:cubicBezTo>
                  <a:cubicBezTo>
                    <a:pt x="291" y="55"/>
                    <a:pt x="291" y="54"/>
                    <a:pt x="290" y="54"/>
                  </a:cubicBezTo>
                  <a:cubicBezTo>
                    <a:pt x="289" y="54"/>
                    <a:pt x="290" y="53"/>
                    <a:pt x="290" y="53"/>
                  </a:cubicBezTo>
                  <a:cubicBezTo>
                    <a:pt x="290" y="52"/>
                    <a:pt x="289" y="52"/>
                    <a:pt x="289" y="52"/>
                  </a:cubicBezTo>
                  <a:cubicBezTo>
                    <a:pt x="289" y="51"/>
                    <a:pt x="288" y="52"/>
                    <a:pt x="288" y="52"/>
                  </a:cubicBezTo>
                  <a:cubicBezTo>
                    <a:pt x="288" y="52"/>
                    <a:pt x="288" y="52"/>
                    <a:pt x="288" y="53"/>
                  </a:cubicBezTo>
                  <a:cubicBezTo>
                    <a:pt x="288" y="53"/>
                    <a:pt x="287" y="53"/>
                    <a:pt x="286" y="53"/>
                  </a:cubicBezTo>
                  <a:cubicBezTo>
                    <a:pt x="286" y="53"/>
                    <a:pt x="285" y="52"/>
                    <a:pt x="285" y="52"/>
                  </a:cubicBezTo>
                  <a:cubicBezTo>
                    <a:pt x="285" y="51"/>
                    <a:pt x="285" y="51"/>
                    <a:pt x="285" y="51"/>
                  </a:cubicBezTo>
                  <a:cubicBezTo>
                    <a:pt x="285" y="50"/>
                    <a:pt x="284" y="51"/>
                    <a:pt x="284" y="50"/>
                  </a:cubicBezTo>
                  <a:cubicBezTo>
                    <a:pt x="283" y="50"/>
                    <a:pt x="283" y="50"/>
                    <a:pt x="283" y="50"/>
                  </a:cubicBezTo>
                  <a:cubicBezTo>
                    <a:pt x="283" y="50"/>
                    <a:pt x="283" y="49"/>
                    <a:pt x="282" y="49"/>
                  </a:cubicBezTo>
                  <a:cubicBezTo>
                    <a:pt x="282" y="49"/>
                    <a:pt x="281" y="49"/>
                    <a:pt x="281" y="49"/>
                  </a:cubicBezTo>
                  <a:cubicBezTo>
                    <a:pt x="280" y="49"/>
                    <a:pt x="280" y="48"/>
                    <a:pt x="280" y="47"/>
                  </a:cubicBezTo>
                  <a:cubicBezTo>
                    <a:pt x="280" y="46"/>
                    <a:pt x="280" y="47"/>
                    <a:pt x="280" y="47"/>
                  </a:cubicBezTo>
                  <a:cubicBezTo>
                    <a:pt x="280" y="48"/>
                    <a:pt x="279" y="48"/>
                    <a:pt x="279" y="48"/>
                  </a:cubicBezTo>
                  <a:cubicBezTo>
                    <a:pt x="278" y="48"/>
                    <a:pt x="279" y="47"/>
                    <a:pt x="278" y="47"/>
                  </a:cubicBezTo>
                  <a:cubicBezTo>
                    <a:pt x="278" y="47"/>
                    <a:pt x="277" y="47"/>
                    <a:pt x="276" y="47"/>
                  </a:cubicBezTo>
                  <a:cubicBezTo>
                    <a:pt x="275" y="48"/>
                    <a:pt x="275" y="47"/>
                    <a:pt x="275" y="47"/>
                  </a:cubicBezTo>
                  <a:cubicBezTo>
                    <a:pt x="275" y="47"/>
                    <a:pt x="274" y="47"/>
                    <a:pt x="274" y="47"/>
                  </a:cubicBezTo>
                  <a:cubicBezTo>
                    <a:pt x="273" y="47"/>
                    <a:pt x="273" y="48"/>
                    <a:pt x="273" y="48"/>
                  </a:cubicBezTo>
                  <a:cubicBezTo>
                    <a:pt x="273" y="48"/>
                    <a:pt x="273" y="48"/>
                    <a:pt x="272" y="48"/>
                  </a:cubicBezTo>
                  <a:cubicBezTo>
                    <a:pt x="272" y="47"/>
                    <a:pt x="272" y="48"/>
                    <a:pt x="272" y="49"/>
                  </a:cubicBezTo>
                  <a:cubicBezTo>
                    <a:pt x="271" y="49"/>
                    <a:pt x="272" y="49"/>
                    <a:pt x="272" y="49"/>
                  </a:cubicBezTo>
                  <a:cubicBezTo>
                    <a:pt x="271" y="49"/>
                    <a:pt x="271" y="49"/>
                    <a:pt x="271" y="49"/>
                  </a:cubicBezTo>
                  <a:cubicBezTo>
                    <a:pt x="271" y="49"/>
                    <a:pt x="271" y="49"/>
                    <a:pt x="271" y="50"/>
                  </a:cubicBezTo>
                  <a:cubicBezTo>
                    <a:pt x="271" y="50"/>
                    <a:pt x="270" y="50"/>
                    <a:pt x="270" y="50"/>
                  </a:cubicBezTo>
                  <a:cubicBezTo>
                    <a:pt x="270" y="50"/>
                    <a:pt x="269" y="49"/>
                    <a:pt x="269" y="50"/>
                  </a:cubicBezTo>
                  <a:cubicBezTo>
                    <a:pt x="269" y="50"/>
                    <a:pt x="268" y="50"/>
                    <a:pt x="268" y="50"/>
                  </a:cubicBezTo>
                  <a:cubicBezTo>
                    <a:pt x="268" y="50"/>
                    <a:pt x="268" y="50"/>
                    <a:pt x="268" y="51"/>
                  </a:cubicBezTo>
                  <a:cubicBezTo>
                    <a:pt x="268" y="51"/>
                    <a:pt x="268" y="52"/>
                    <a:pt x="268" y="52"/>
                  </a:cubicBezTo>
                  <a:cubicBezTo>
                    <a:pt x="268" y="52"/>
                    <a:pt x="267" y="52"/>
                    <a:pt x="267" y="53"/>
                  </a:cubicBezTo>
                  <a:cubicBezTo>
                    <a:pt x="266" y="53"/>
                    <a:pt x="266" y="53"/>
                    <a:pt x="266" y="54"/>
                  </a:cubicBezTo>
                  <a:cubicBezTo>
                    <a:pt x="266" y="54"/>
                    <a:pt x="265" y="54"/>
                    <a:pt x="264" y="54"/>
                  </a:cubicBezTo>
                  <a:cubicBezTo>
                    <a:pt x="264" y="54"/>
                    <a:pt x="264" y="54"/>
                    <a:pt x="264" y="54"/>
                  </a:cubicBezTo>
                  <a:cubicBezTo>
                    <a:pt x="264" y="54"/>
                    <a:pt x="263" y="54"/>
                    <a:pt x="262" y="54"/>
                  </a:cubicBezTo>
                  <a:cubicBezTo>
                    <a:pt x="262" y="53"/>
                    <a:pt x="262" y="54"/>
                    <a:pt x="262" y="54"/>
                  </a:cubicBezTo>
                  <a:cubicBezTo>
                    <a:pt x="262" y="55"/>
                    <a:pt x="262" y="55"/>
                    <a:pt x="262" y="55"/>
                  </a:cubicBezTo>
                  <a:cubicBezTo>
                    <a:pt x="262" y="55"/>
                    <a:pt x="261" y="54"/>
                    <a:pt x="260" y="54"/>
                  </a:cubicBezTo>
                  <a:cubicBezTo>
                    <a:pt x="260" y="53"/>
                    <a:pt x="260" y="54"/>
                    <a:pt x="260" y="54"/>
                  </a:cubicBezTo>
                  <a:cubicBezTo>
                    <a:pt x="260" y="54"/>
                    <a:pt x="260" y="55"/>
                    <a:pt x="260" y="55"/>
                  </a:cubicBezTo>
                  <a:cubicBezTo>
                    <a:pt x="260" y="56"/>
                    <a:pt x="259" y="55"/>
                    <a:pt x="259" y="55"/>
                  </a:cubicBezTo>
                  <a:cubicBezTo>
                    <a:pt x="259" y="54"/>
                    <a:pt x="259" y="54"/>
                    <a:pt x="259" y="54"/>
                  </a:cubicBezTo>
                  <a:cubicBezTo>
                    <a:pt x="257" y="54"/>
                    <a:pt x="257" y="54"/>
                    <a:pt x="257" y="54"/>
                  </a:cubicBezTo>
                  <a:cubicBezTo>
                    <a:pt x="257" y="54"/>
                    <a:pt x="258" y="55"/>
                    <a:pt x="257" y="55"/>
                  </a:cubicBezTo>
                  <a:cubicBezTo>
                    <a:pt x="257" y="55"/>
                    <a:pt x="257" y="55"/>
                    <a:pt x="256" y="54"/>
                  </a:cubicBezTo>
                  <a:cubicBezTo>
                    <a:pt x="256" y="54"/>
                    <a:pt x="256" y="55"/>
                    <a:pt x="255" y="55"/>
                  </a:cubicBezTo>
                  <a:cubicBezTo>
                    <a:pt x="254" y="55"/>
                    <a:pt x="255" y="55"/>
                    <a:pt x="255" y="55"/>
                  </a:cubicBezTo>
                  <a:cubicBezTo>
                    <a:pt x="254" y="54"/>
                    <a:pt x="254" y="54"/>
                    <a:pt x="254" y="54"/>
                  </a:cubicBezTo>
                  <a:cubicBezTo>
                    <a:pt x="254" y="54"/>
                    <a:pt x="254" y="55"/>
                    <a:pt x="254" y="55"/>
                  </a:cubicBezTo>
                  <a:cubicBezTo>
                    <a:pt x="253" y="55"/>
                    <a:pt x="253" y="55"/>
                    <a:pt x="253" y="55"/>
                  </a:cubicBezTo>
                  <a:cubicBezTo>
                    <a:pt x="252" y="55"/>
                    <a:pt x="252" y="54"/>
                    <a:pt x="252" y="54"/>
                  </a:cubicBezTo>
                  <a:cubicBezTo>
                    <a:pt x="232" y="55"/>
                    <a:pt x="232" y="55"/>
                    <a:pt x="232" y="55"/>
                  </a:cubicBezTo>
                  <a:cubicBezTo>
                    <a:pt x="219" y="54"/>
                    <a:pt x="219" y="54"/>
                    <a:pt x="219" y="54"/>
                  </a:cubicBezTo>
                  <a:cubicBezTo>
                    <a:pt x="219" y="54"/>
                    <a:pt x="217" y="54"/>
                    <a:pt x="216" y="54"/>
                  </a:cubicBezTo>
                  <a:cubicBezTo>
                    <a:pt x="216" y="55"/>
                    <a:pt x="216" y="55"/>
                    <a:pt x="216" y="55"/>
                  </a:cubicBezTo>
                  <a:cubicBezTo>
                    <a:pt x="216" y="56"/>
                    <a:pt x="216" y="59"/>
                    <a:pt x="216" y="59"/>
                  </a:cubicBezTo>
                  <a:cubicBezTo>
                    <a:pt x="216" y="60"/>
                    <a:pt x="216" y="61"/>
                    <a:pt x="216" y="62"/>
                  </a:cubicBezTo>
                  <a:cubicBezTo>
                    <a:pt x="216" y="64"/>
                    <a:pt x="215" y="64"/>
                    <a:pt x="214" y="65"/>
                  </a:cubicBezTo>
                  <a:cubicBezTo>
                    <a:pt x="214" y="67"/>
                    <a:pt x="214" y="67"/>
                    <a:pt x="213" y="68"/>
                  </a:cubicBezTo>
                  <a:cubicBezTo>
                    <a:pt x="213" y="69"/>
                    <a:pt x="211" y="71"/>
                    <a:pt x="210" y="72"/>
                  </a:cubicBezTo>
                  <a:cubicBezTo>
                    <a:pt x="209" y="73"/>
                    <a:pt x="207" y="77"/>
                    <a:pt x="206" y="77"/>
                  </a:cubicBezTo>
                  <a:cubicBezTo>
                    <a:pt x="206" y="78"/>
                    <a:pt x="204" y="82"/>
                    <a:pt x="204" y="83"/>
                  </a:cubicBezTo>
                  <a:cubicBezTo>
                    <a:pt x="204" y="84"/>
                    <a:pt x="203" y="85"/>
                    <a:pt x="203" y="86"/>
                  </a:cubicBezTo>
                  <a:cubicBezTo>
                    <a:pt x="203" y="87"/>
                    <a:pt x="203" y="87"/>
                    <a:pt x="203" y="88"/>
                  </a:cubicBezTo>
                  <a:cubicBezTo>
                    <a:pt x="204" y="89"/>
                    <a:pt x="204" y="89"/>
                    <a:pt x="205" y="90"/>
                  </a:cubicBezTo>
                  <a:cubicBezTo>
                    <a:pt x="205" y="90"/>
                    <a:pt x="205" y="91"/>
                    <a:pt x="205" y="92"/>
                  </a:cubicBezTo>
                  <a:cubicBezTo>
                    <a:pt x="205" y="92"/>
                    <a:pt x="205" y="94"/>
                    <a:pt x="205" y="95"/>
                  </a:cubicBezTo>
                  <a:cubicBezTo>
                    <a:pt x="206" y="95"/>
                    <a:pt x="207" y="100"/>
                    <a:pt x="207" y="101"/>
                  </a:cubicBezTo>
                  <a:cubicBezTo>
                    <a:pt x="207" y="102"/>
                    <a:pt x="208" y="104"/>
                    <a:pt x="209" y="105"/>
                  </a:cubicBezTo>
                  <a:cubicBezTo>
                    <a:pt x="210" y="107"/>
                    <a:pt x="210" y="110"/>
                    <a:pt x="211" y="111"/>
                  </a:cubicBezTo>
                  <a:cubicBezTo>
                    <a:pt x="211" y="112"/>
                    <a:pt x="211" y="115"/>
                    <a:pt x="211" y="117"/>
                  </a:cubicBezTo>
                  <a:cubicBezTo>
                    <a:pt x="212" y="119"/>
                    <a:pt x="212" y="123"/>
                    <a:pt x="212" y="124"/>
                  </a:cubicBezTo>
                  <a:cubicBezTo>
                    <a:pt x="211" y="124"/>
                    <a:pt x="213" y="130"/>
                    <a:pt x="213" y="130"/>
                  </a:cubicBezTo>
                  <a:cubicBezTo>
                    <a:pt x="213" y="136"/>
                    <a:pt x="213" y="136"/>
                    <a:pt x="213" y="136"/>
                  </a:cubicBezTo>
                  <a:cubicBezTo>
                    <a:pt x="213" y="136"/>
                    <a:pt x="213" y="142"/>
                    <a:pt x="213" y="142"/>
                  </a:cubicBezTo>
                  <a:cubicBezTo>
                    <a:pt x="213" y="143"/>
                    <a:pt x="213" y="144"/>
                    <a:pt x="213" y="144"/>
                  </a:cubicBezTo>
                  <a:cubicBezTo>
                    <a:pt x="213" y="145"/>
                    <a:pt x="216" y="148"/>
                    <a:pt x="216" y="148"/>
                  </a:cubicBezTo>
                  <a:cubicBezTo>
                    <a:pt x="217" y="151"/>
                    <a:pt x="217" y="151"/>
                    <a:pt x="217" y="151"/>
                  </a:cubicBezTo>
                  <a:cubicBezTo>
                    <a:pt x="226" y="151"/>
                    <a:pt x="226" y="151"/>
                    <a:pt x="226" y="151"/>
                  </a:cubicBezTo>
                  <a:cubicBezTo>
                    <a:pt x="229" y="152"/>
                    <a:pt x="229" y="152"/>
                    <a:pt x="229" y="152"/>
                  </a:cubicBezTo>
                  <a:cubicBezTo>
                    <a:pt x="239" y="161"/>
                    <a:pt x="239" y="161"/>
                    <a:pt x="239" y="161"/>
                  </a:cubicBezTo>
                  <a:cubicBezTo>
                    <a:pt x="245" y="169"/>
                    <a:pt x="245" y="169"/>
                    <a:pt x="245" y="169"/>
                  </a:cubicBezTo>
                  <a:cubicBezTo>
                    <a:pt x="258" y="184"/>
                    <a:pt x="258" y="184"/>
                    <a:pt x="258" y="184"/>
                  </a:cubicBezTo>
                  <a:cubicBezTo>
                    <a:pt x="260" y="189"/>
                    <a:pt x="260" y="189"/>
                    <a:pt x="260" y="189"/>
                  </a:cubicBezTo>
                  <a:cubicBezTo>
                    <a:pt x="266" y="196"/>
                    <a:pt x="266" y="196"/>
                    <a:pt x="266" y="196"/>
                  </a:cubicBezTo>
                  <a:cubicBezTo>
                    <a:pt x="273" y="206"/>
                    <a:pt x="273" y="206"/>
                    <a:pt x="273" y="206"/>
                  </a:cubicBezTo>
                  <a:cubicBezTo>
                    <a:pt x="277" y="209"/>
                    <a:pt x="277" y="209"/>
                    <a:pt x="277" y="209"/>
                  </a:cubicBezTo>
                  <a:cubicBezTo>
                    <a:pt x="277" y="221"/>
                    <a:pt x="277" y="221"/>
                    <a:pt x="277" y="221"/>
                  </a:cubicBezTo>
                  <a:cubicBezTo>
                    <a:pt x="279" y="221"/>
                    <a:pt x="279" y="221"/>
                    <a:pt x="279" y="221"/>
                  </a:cubicBezTo>
                  <a:cubicBezTo>
                    <a:pt x="273" y="235"/>
                    <a:pt x="273" y="235"/>
                    <a:pt x="273" y="235"/>
                  </a:cubicBezTo>
                  <a:cubicBezTo>
                    <a:pt x="277" y="248"/>
                    <a:pt x="277" y="248"/>
                    <a:pt x="277" y="248"/>
                  </a:cubicBezTo>
                  <a:cubicBezTo>
                    <a:pt x="275" y="272"/>
                    <a:pt x="275" y="272"/>
                    <a:pt x="275" y="272"/>
                  </a:cubicBezTo>
                  <a:cubicBezTo>
                    <a:pt x="275" y="272"/>
                    <a:pt x="274" y="274"/>
                    <a:pt x="274" y="275"/>
                  </a:cubicBezTo>
                  <a:cubicBezTo>
                    <a:pt x="274" y="275"/>
                    <a:pt x="273" y="276"/>
                    <a:pt x="274" y="277"/>
                  </a:cubicBezTo>
                  <a:cubicBezTo>
                    <a:pt x="274" y="277"/>
                    <a:pt x="274" y="277"/>
                    <a:pt x="274" y="278"/>
                  </a:cubicBezTo>
                  <a:cubicBezTo>
                    <a:pt x="273" y="279"/>
                    <a:pt x="273" y="279"/>
                    <a:pt x="273" y="279"/>
                  </a:cubicBezTo>
                  <a:cubicBezTo>
                    <a:pt x="273" y="279"/>
                    <a:pt x="273" y="280"/>
                    <a:pt x="273" y="280"/>
                  </a:cubicBezTo>
                  <a:cubicBezTo>
                    <a:pt x="273" y="280"/>
                    <a:pt x="272" y="281"/>
                    <a:pt x="271" y="281"/>
                  </a:cubicBezTo>
                  <a:cubicBezTo>
                    <a:pt x="271" y="282"/>
                    <a:pt x="270" y="282"/>
                    <a:pt x="270" y="282"/>
                  </a:cubicBezTo>
                  <a:cubicBezTo>
                    <a:pt x="269" y="283"/>
                    <a:pt x="269" y="283"/>
                    <a:pt x="268" y="283"/>
                  </a:cubicBezTo>
                  <a:cubicBezTo>
                    <a:pt x="268" y="283"/>
                    <a:pt x="268" y="283"/>
                    <a:pt x="267" y="283"/>
                  </a:cubicBezTo>
                  <a:cubicBezTo>
                    <a:pt x="266" y="283"/>
                    <a:pt x="265" y="283"/>
                    <a:pt x="265" y="283"/>
                  </a:cubicBezTo>
                  <a:cubicBezTo>
                    <a:pt x="265" y="284"/>
                    <a:pt x="264" y="284"/>
                    <a:pt x="264" y="284"/>
                  </a:cubicBezTo>
                  <a:cubicBezTo>
                    <a:pt x="263" y="284"/>
                    <a:pt x="262" y="284"/>
                    <a:pt x="261" y="284"/>
                  </a:cubicBezTo>
                  <a:cubicBezTo>
                    <a:pt x="261" y="284"/>
                    <a:pt x="261" y="285"/>
                    <a:pt x="261" y="285"/>
                  </a:cubicBezTo>
                  <a:cubicBezTo>
                    <a:pt x="261" y="285"/>
                    <a:pt x="261" y="285"/>
                    <a:pt x="261" y="286"/>
                  </a:cubicBezTo>
                  <a:cubicBezTo>
                    <a:pt x="260" y="286"/>
                    <a:pt x="260" y="286"/>
                    <a:pt x="259" y="286"/>
                  </a:cubicBezTo>
                  <a:cubicBezTo>
                    <a:pt x="258" y="286"/>
                    <a:pt x="259" y="286"/>
                    <a:pt x="259" y="285"/>
                  </a:cubicBezTo>
                  <a:cubicBezTo>
                    <a:pt x="258" y="285"/>
                    <a:pt x="258" y="284"/>
                    <a:pt x="258" y="284"/>
                  </a:cubicBezTo>
                  <a:cubicBezTo>
                    <a:pt x="257" y="284"/>
                    <a:pt x="256" y="284"/>
                    <a:pt x="255" y="283"/>
                  </a:cubicBezTo>
                  <a:cubicBezTo>
                    <a:pt x="254" y="283"/>
                    <a:pt x="254" y="284"/>
                    <a:pt x="254" y="284"/>
                  </a:cubicBezTo>
                  <a:cubicBezTo>
                    <a:pt x="253" y="284"/>
                    <a:pt x="253" y="285"/>
                    <a:pt x="253" y="285"/>
                  </a:cubicBezTo>
                  <a:cubicBezTo>
                    <a:pt x="248" y="290"/>
                    <a:pt x="248" y="290"/>
                    <a:pt x="248" y="290"/>
                  </a:cubicBezTo>
                  <a:cubicBezTo>
                    <a:pt x="248" y="290"/>
                    <a:pt x="247" y="293"/>
                    <a:pt x="247" y="294"/>
                  </a:cubicBezTo>
                  <a:cubicBezTo>
                    <a:pt x="247" y="294"/>
                    <a:pt x="247" y="294"/>
                    <a:pt x="247" y="295"/>
                  </a:cubicBezTo>
                  <a:cubicBezTo>
                    <a:pt x="248" y="295"/>
                    <a:pt x="248" y="295"/>
                    <a:pt x="248" y="296"/>
                  </a:cubicBezTo>
                  <a:cubicBezTo>
                    <a:pt x="248" y="297"/>
                    <a:pt x="248" y="296"/>
                    <a:pt x="248" y="296"/>
                  </a:cubicBezTo>
                  <a:cubicBezTo>
                    <a:pt x="247" y="297"/>
                    <a:pt x="247" y="297"/>
                    <a:pt x="247" y="297"/>
                  </a:cubicBezTo>
                  <a:cubicBezTo>
                    <a:pt x="246" y="298"/>
                    <a:pt x="246" y="298"/>
                    <a:pt x="246" y="299"/>
                  </a:cubicBezTo>
                  <a:cubicBezTo>
                    <a:pt x="246" y="299"/>
                    <a:pt x="246" y="301"/>
                    <a:pt x="246" y="301"/>
                  </a:cubicBezTo>
                  <a:cubicBezTo>
                    <a:pt x="246" y="302"/>
                    <a:pt x="245" y="302"/>
                    <a:pt x="245" y="302"/>
                  </a:cubicBezTo>
                  <a:cubicBezTo>
                    <a:pt x="245" y="302"/>
                    <a:pt x="243" y="303"/>
                    <a:pt x="243" y="303"/>
                  </a:cubicBezTo>
                  <a:cubicBezTo>
                    <a:pt x="243" y="303"/>
                    <a:pt x="241" y="305"/>
                    <a:pt x="241" y="306"/>
                  </a:cubicBezTo>
                  <a:cubicBezTo>
                    <a:pt x="241" y="306"/>
                    <a:pt x="242" y="309"/>
                    <a:pt x="242" y="309"/>
                  </a:cubicBezTo>
                  <a:cubicBezTo>
                    <a:pt x="242" y="309"/>
                    <a:pt x="245" y="310"/>
                    <a:pt x="245" y="310"/>
                  </a:cubicBezTo>
                  <a:cubicBezTo>
                    <a:pt x="245" y="310"/>
                    <a:pt x="245" y="311"/>
                    <a:pt x="246" y="311"/>
                  </a:cubicBezTo>
                  <a:cubicBezTo>
                    <a:pt x="246" y="311"/>
                    <a:pt x="247" y="312"/>
                    <a:pt x="247" y="312"/>
                  </a:cubicBezTo>
                  <a:cubicBezTo>
                    <a:pt x="247" y="313"/>
                    <a:pt x="247" y="313"/>
                    <a:pt x="248" y="314"/>
                  </a:cubicBezTo>
                  <a:cubicBezTo>
                    <a:pt x="248" y="314"/>
                    <a:pt x="248" y="315"/>
                    <a:pt x="248" y="315"/>
                  </a:cubicBezTo>
                  <a:cubicBezTo>
                    <a:pt x="248" y="316"/>
                    <a:pt x="248" y="317"/>
                    <a:pt x="248" y="318"/>
                  </a:cubicBezTo>
                  <a:cubicBezTo>
                    <a:pt x="248" y="318"/>
                    <a:pt x="249" y="319"/>
                    <a:pt x="249" y="319"/>
                  </a:cubicBezTo>
                  <a:cubicBezTo>
                    <a:pt x="250" y="320"/>
                    <a:pt x="249" y="320"/>
                    <a:pt x="249" y="321"/>
                  </a:cubicBezTo>
                  <a:cubicBezTo>
                    <a:pt x="249" y="321"/>
                    <a:pt x="248" y="321"/>
                    <a:pt x="248" y="322"/>
                  </a:cubicBezTo>
                  <a:cubicBezTo>
                    <a:pt x="247" y="322"/>
                    <a:pt x="248" y="322"/>
                    <a:pt x="248" y="323"/>
                  </a:cubicBezTo>
                  <a:cubicBezTo>
                    <a:pt x="248" y="324"/>
                    <a:pt x="248" y="324"/>
                    <a:pt x="248" y="325"/>
                  </a:cubicBezTo>
                  <a:cubicBezTo>
                    <a:pt x="247" y="325"/>
                    <a:pt x="247" y="326"/>
                    <a:pt x="248" y="326"/>
                  </a:cubicBezTo>
                  <a:cubicBezTo>
                    <a:pt x="248" y="326"/>
                    <a:pt x="248" y="326"/>
                    <a:pt x="248" y="326"/>
                  </a:cubicBezTo>
                  <a:cubicBezTo>
                    <a:pt x="249" y="326"/>
                    <a:pt x="249" y="327"/>
                    <a:pt x="249" y="328"/>
                  </a:cubicBezTo>
                  <a:cubicBezTo>
                    <a:pt x="250" y="328"/>
                    <a:pt x="249" y="328"/>
                    <a:pt x="249" y="328"/>
                  </a:cubicBezTo>
                  <a:cubicBezTo>
                    <a:pt x="249" y="329"/>
                    <a:pt x="248" y="329"/>
                    <a:pt x="248" y="330"/>
                  </a:cubicBezTo>
                  <a:cubicBezTo>
                    <a:pt x="248" y="331"/>
                    <a:pt x="249" y="330"/>
                    <a:pt x="249" y="331"/>
                  </a:cubicBezTo>
                  <a:cubicBezTo>
                    <a:pt x="249" y="332"/>
                    <a:pt x="249" y="332"/>
                    <a:pt x="249" y="333"/>
                  </a:cubicBezTo>
                  <a:cubicBezTo>
                    <a:pt x="249" y="334"/>
                    <a:pt x="249" y="333"/>
                    <a:pt x="249" y="334"/>
                  </a:cubicBezTo>
                  <a:cubicBezTo>
                    <a:pt x="249" y="334"/>
                    <a:pt x="248" y="335"/>
                    <a:pt x="248" y="335"/>
                  </a:cubicBezTo>
                  <a:cubicBezTo>
                    <a:pt x="238" y="335"/>
                    <a:pt x="238" y="335"/>
                    <a:pt x="238" y="335"/>
                  </a:cubicBezTo>
                  <a:cubicBezTo>
                    <a:pt x="238" y="335"/>
                    <a:pt x="238" y="334"/>
                    <a:pt x="238" y="334"/>
                  </a:cubicBezTo>
                  <a:cubicBezTo>
                    <a:pt x="239" y="334"/>
                    <a:pt x="239" y="333"/>
                    <a:pt x="239" y="333"/>
                  </a:cubicBezTo>
                  <a:cubicBezTo>
                    <a:pt x="239" y="333"/>
                    <a:pt x="238" y="332"/>
                    <a:pt x="238" y="332"/>
                  </a:cubicBezTo>
                  <a:cubicBezTo>
                    <a:pt x="238" y="331"/>
                    <a:pt x="237" y="331"/>
                    <a:pt x="237" y="330"/>
                  </a:cubicBezTo>
                  <a:cubicBezTo>
                    <a:pt x="236" y="329"/>
                    <a:pt x="237" y="329"/>
                    <a:pt x="237" y="329"/>
                  </a:cubicBezTo>
                  <a:cubicBezTo>
                    <a:pt x="237" y="329"/>
                    <a:pt x="238" y="328"/>
                    <a:pt x="239" y="327"/>
                  </a:cubicBezTo>
                  <a:cubicBezTo>
                    <a:pt x="239" y="327"/>
                    <a:pt x="240" y="327"/>
                    <a:pt x="240" y="326"/>
                  </a:cubicBezTo>
                  <a:cubicBezTo>
                    <a:pt x="240" y="326"/>
                    <a:pt x="241" y="326"/>
                    <a:pt x="241" y="325"/>
                  </a:cubicBezTo>
                  <a:cubicBezTo>
                    <a:pt x="241" y="325"/>
                    <a:pt x="241" y="321"/>
                    <a:pt x="241" y="321"/>
                  </a:cubicBezTo>
                  <a:cubicBezTo>
                    <a:pt x="241" y="320"/>
                    <a:pt x="241" y="320"/>
                    <a:pt x="241" y="319"/>
                  </a:cubicBezTo>
                  <a:cubicBezTo>
                    <a:pt x="241" y="319"/>
                    <a:pt x="240" y="319"/>
                    <a:pt x="239" y="319"/>
                  </a:cubicBezTo>
                  <a:cubicBezTo>
                    <a:pt x="239" y="319"/>
                    <a:pt x="238" y="319"/>
                    <a:pt x="238" y="319"/>
                  </a:cubicBezTo>
                  <a:cubicBezTo>
                    <a:pt x="238" y="319"/>
                    <a:pt x="236" y="319"/>
                    <a:pt x="235" y="319"/>
                  </a:cubicBezTo>
                  <a:cubicBezTo>
                    <a:pt x="235" y="318"/>
                    <a:pt x="234" y="318"/>
                    <a:pt x="234" y="317"/>
                  </a:cubicBezTo>
                  <a:cubicBezTo>
                    <a:pt x="234" y="317"/>
                    <a:pt x="233" y="317"/>
                    <a:pt x="233" y="317"/>
                  </a:cubicBezTo>
                  <a:cubicBezTo>
                    <a:pt x="233" y="316"/>
                    <a:pt x="232" y="316"/>
                    <a:pt x="232" y="316"/>
                  </a:cubicBezTo>
                  <a:cubicBezTo>
                    <a:pt x="232" y="316"/>
                    <a:pt x="231" y="315"/>
                    <a:pt x="231" y="315"/>
                  </a:cubicBezTo>
                  <a:cubicBezTo>
                    <a:pt x="230" y="315"/>
                    <a:pt x="230" y="314"/>
                    <a:pt x="230" y="314"/>
                  </a:cubicBezTo>
                  <a:cubicBezTo>
                    <a:pt x="230" y="314"/>
                    <a:pt x="229" y="313"/>
                    <a:pt x="229" y="313"/>
                  </a:cubicBezTo>
                  <a:cubicBezTo>
                    <a:pt x="229" y="312"/>
                    <a:pt x="228" y="312"/>
                    <a:pt x="227" y="312"/>
                  </a:cubicBezTo>
                  <a:cubicBezTo>
                    <a:pt x="227" y="312"/>
                    <a:pt x="227" y="311"/>
                    <a:pt x="227" y="311"/>
                  </a:cubicBezTo>
                  <a:cubicBezTo>
                    <a:pt x="227" y="310"/>
                    <a:pt x="226" y="309"/>
                    <a:pt x="226" y="309"/>
                  </a:cubicBezTo>
                  <a:cubicBezTo>
                    <a:pt x="225" y="309"/>
                    <a:pt x="226" y="308"/>
                    <a:pt x="225" y="308"/>
                  </a:cubicBezTo>
                  <a:cubicBezTo>
                    <a:pt x="224" y="308"/>
                    <a:pt x="224" y="307"/>
                    <a:pt x="223" y="307"/>
                  </a:cubicBezTo>
                  <a:cubicBezTo>
                    <a:pt x="223" y="307"/>
                    <a:pt x="223" y="307"/>
                    <a:pt x="223" y="306"/>
                  </a:cubicBezTo>
                  <a:cubicBezTo>
                    <a:pt x="223" y="305"/>
                    <a:pt x="222" y="305"/>
                    <a:pt x="222" y="305"/>
                  </a:cubicBezTo>
                  <a:cubicBezTo>
                    <a:pt x="222" y="305"/>
                    <a:pt x="222" y="304"/>
                    <a:pt x="221" y="304"/>
                  </a:cubicBezTo>
                  <a:cubicBezTo>
                    <a:pt x="221" y="304"/>
                    <a:pt x="220" y="303"/>
                    <a:pt x="219" y="303"/>
                  </a:cubicBezTo>
                  <a:cubicBezTo>
                    <a:pt x="219" y="302"/>
                    <a:pt x="218" y="302"/>
                    <a:pt x="218" y="302"/>
                  </a:cubicBezTo>
                  <a:cubicBezTo>
                    <a:pt x="218" y="302"/>
                    <a:pt x="218" y="301"/>
                    <a:pt x="217" y="301"/>
                  </a:cubicBezTo>
                  <a:cubicBezTo>
                    <a:pt x="217" y="300"/>
                    <a:pt x="217" y="300"/>
                    <a:pt x="216" y="299"/>
                  </a:cubicBezTo>
                  <a:cubicBezTo>
                    <a:pt x="216" y="299"/>
                    <a:pt x="215" y="299"/>
                    <a:pt x="215" y="299"/>
                  </a:cubicBezTo>
                  <a:cubicBezTo>
                    <a:pt x="214" y="298"/>
                    <a:pt x="214" y="298"/>
                    <a:pt x="214" y="297"/>
                  </a:cubicBezTo>
                  <a:cubicBezTo>
                    <a:pt x="214" y="297"/>
                    <a:pt x="213" y="295"/>
                    <a:pt x="213" y="294"/>
                  </a:cubicBezTo>
                  <a:cubicBezTo>
                    <a:pt x="213" y="294"/>
                    <a:pt x="213" y="294"/>
                    <a:pt x="212" y="293"/>
                  </a:cubicBezTo>
                  <a:cubicBezTo>
                    <a:pt x="212" y="293"/>
                    <a:pt x="212" y="293"/>
                    <a:pt x="211" y="293"/>
                  </a:cubicBezTo>
                  <a:cubicBezTo>
                    <a:pt x="210" y="292"/>
                    <a:pt x="210" y="292"/>
                    <a:pt x="209" y="292"/>
                  </a:cubicBezTo>
                  <a:cubicBezTo>
                    <a:pt x="209" y="292"/>
                    <a:pt x="208" y="292"/>
                    <a:pt x="208" y="292"/>
                  </a:cubicBezTo>
                  <a:cubicBezTo>
                    <a:pt x="207" y="292"/>
                    <a:pt x="207" y="291"/>
                    <a:pt x="206" y="290"/>
                  </a:cubicBezTo>
                  <a:cubicBezTo>
                    <a:pt x="206" y="290"/>
                    <a:pt x="206" y="289"/>
                    <a:pt x="205" y="288"/>
                  </a:cubicBezTo>
                  <a:cubicBezTo>
                    <a:pt x="205" y="287"/>
                    <a:pt x="205" y="286"/>
                    <a:pt x="205" y="285"/>
                  </a:cubicBezTo>
                  <a:cubicBezTo>
                    <a:pt x="205" y="285"/>
                    <a:pt x="205" y="284"/>
                    <a:pt x="205" y="283"/>
                  </a:cubicBezTo>
                  <a:cubicBezTo>
                    <a:pt x="205" y="283"/>
                    <a:pt x="206" y="282"/>
                    <a:pt x="206" y="282"/>
                  </a:cubicBezTo>
                  <a:cubicBezTo>
                    <a:pt x="206" y="281"/>
                    <a:pt x="206" y="280"/>
                    <a:pt x="206" y="280"/>
                  </a:cubicBezTo>
                  <a:cubicBezTo>
                    <a:pt x="206" y="280"/>
                    <a:pt x="204" y="278"/>
                    <a:pt x="204" y="278"/>
                  </a:cubicBezTo>
                  <a:cubicBezTo>
                    <a:pt x="204" y="278"/>
                    <a:pt x="201" y="275"/>
                    <a:pt x="201" y="275"/>
                  </a:cubicBezTo>
                  <a:cubicBezTo>
                    <a:pt x="200" y="274"/>
                    <a:pt x="199" y="274"/>
                    <a:pt x="199" y="274"/>
                  </a:cubicBezTo>
                  <a:cubicBezTo>
                    <a:pt x="198" y="273"/>
                    <a:pt x="198" y="273"/>
                    <a:pt x="198" y="272"/>
                  </a:cubicBezTo>
                  <a:cubicBezTo>
                    <a:pt x="198" y="272"/>
                    <a:pt x="198" y="271"/>
                    <a:pt x="197" y="270"/>
                  </a:cubicBezTo>
                  <a:cubicBezTo>
                    <a:pt x="197" y="269"/>
                    <a:pt x="197" y="269"/>
                    <a:pt x="198" y="269"/>
                  </a:cubicBezTo>
                  <a:cubicBezTo>
                    <a:pt x="198" y="269"/>
                    <a:pt x="198" y="268"/>
                    <a:pt x="198" y="268"/>
                  </a:cubicBezTo>
                  <a:cubicBezTo>
                    <a:pt x="198" y="268"/>
                    <a:pt x="198" y="267"/>
                    <a:pt x="198" y="267"/>
                  </a:cubicBezTo>
                  <a:cubicBezTo>
                    <a:pt x="199" y="267"/>
                    <a:pt x="199" y="266"/>
                    <a:pt x="200" y="265"/>
                  </a:cubicBezTo>
                  <a:cubicBezTo>
                    <a:pt x="201" y="265"/>
                    <a:pt x="201" y="265"/>
                    <a:pt x="201" y="264"/>
                  </a:cubicBezTo>
                  <a:cubicBezTo>
                    <a:pt x="201" y="264"/>
                    <a:pt x="202" y="264"/>
                    <a:pt x="202" y="264"/>
                  </a:cubicBezTo>
                  <a:cubicBezTo>
                    <a:pt x="203" y="264"/>
                    <a:pt x="203" y="264"/>
                    <a:pt x="203" y="264"/>
                  </a:cubicBezTo>
                  <a:cubicBezTo>
                    <a:pt x="204" y="263"/>
                    <a:pt x="204" y="263"/>
                    <a:pt x="203" y="263"/>
                  </a:cubicBezTo>
                  <a:cubicBezTo>
                    <a:pt x="203" y="262"/>
                    <a:pt x="205" y="261"/>
                    <a:pt x="205" y="261"/>
                  </a:cubicBezTo>
                  <a:cubicBezTo>
                    <a:pt x="205" y="261"/>
                    <a:pt x="206" y="260"/>
                    <a:pt x="206" y="259"/>
                  </a:cubicBezTo>
                  <a:cubicBezTo>
                    <a:pt x="207" y="259"/>
                    <a:pt x="207" y="258"/>
                    <a:pt x="207" y="257"/>
                  </a:cubicBezTo>
                  <a:cubicBezTo>
                    <a:pt x="207" y="257"/>
                    <a:pt x="207" y="254"/>
                    <a:pt x="206" y="254"/>
                  </a:cubicBezTo>
                  <a:cubicBezTo>
                    <a:pt x="206" y="253"/>
                    <a:pt x="206" y="253"/>
                    <a:pt x="206" y="252"/>
                  </a:cubicBezTo>
                  <a:cubicBezTo>
                    <a:pt x="206" y="252"/>
                    <a:pt x="206" y="252"/>
                    <a:pt x="206" y="251"/>
                  </a:cubicBezTo>
                  <a:cubicBezTo>
                    <a:pt x="206" y="251"/>
                    <a:pt x="206" y="251"/>
                    <a:pt x="206" y="250"/>
                  </a:cubicBezTo>
                  <a:cubicBezTo>
                    <a:pt x="206" y="250"/>
                    <a:pt x="207" y="250"/>
                    <a:pt x="207" y="250"/>
                  </a:cubicBezTo>
                  <a:cubicBezTo>
                    <a:pt x="208" y="250"/>
                    <a:pt x="208" y="250"/>
                    <a:pt x="208" y="250"/>
                  </a:cubicBezTo>
                  <a:cubicBezTo>
                    <a:pt x="208" y="250"/>
                    <a:pt x="208" y="248"/>
                    <a:pt x="209" y="248"/>
                  </a:cubicBezTo>
                  <a:cubicBezTo>
                    <a:pt x="209" y="248"/>
                    <a:pt x="210" y="248"/>
                    <a:pt x="210" y="247"/>
                  </a:cubicBezTo>
                  <a:cubicBezTo>
                    <a:pt x="210" y="247"/>
                    <a:pt x="210" y="245"/>
                    <a:pt x="210" y="245"/>
                  </a:cubicBezTo>
                  <a:cubicBezTo>
                    <a:pt x="211" y="244"/>
                    <a:pt x="211" y="244"/>
                    <a:pt x="211" y="243"/>
                  </a:cubicBezTo>
                  <a:cubicBezTo>
                    <a:pt x="211" y="243"/>
                    <a:pt x="212" y="244"/>
                    <a:pt x="212" y="244"/>
                  </a:cubicBezTo>
                  <a:cubicBezTo>
                    <a:pt x="212" y="244"/>
                    <a:pt x="212" y="243"/>
                    <a:pt x="213" y="243"/>
                  </a:cubicBezTo>
                  <a:cubicBezTo>
                    <a:pt x="213" y="242"/>
                    <a:pt x="213" y="242"/>
                    <a:pt x="213" y="242"/>
                  </a:cubicBezTo>
                  <a:cubicBezTo>
                    <a:pt x="213" y="242"/>
                    <a:pt x="213" y="241"/>
                    <a:pt x="214" y="241"/>
                  </a:cubicBezTo>
                  <a:cubicBezTo>
                    <a:pt x="214" y="240"/>
                    <a:pt x="214" y="239"/>
                    <a:pt x="214" y="239"/>
                  </a:cubicBezTo>
                  <a:cubicBezTo>
                    <a:pt x="214" y="239"/>
                    <a:pt x="213" y="238"/>
                    <a:pt x="213" y="238"/>
                  </a:cubicBezTo>
                  <a:cubicBezTo>
                    <a:pt x="213" y="237"/>
                    <a:pt x="213" y="237"/>
                    <a:pt x="213" y="237"/>
                  </a:cubicBezTo>
                  <a:cubicBezTo>
                    <a:pt x="213" y="236"/>
                    <a:pt x="213" y="236"/>
                    <a:pt x="213" y="236"/>
                  </a:cubicBezTo>
                  <a:cubicBezTo>
                    <a:pt x="213" y="235"/>
                    <a:pt x="213" y="234"/>
                    <a:pt x="213" y="234"/>
                  </a:cubicBezTo>
                  <a:cubicBezTo>
                    <a:pt x="213" y="234"/>
                    <a:pt x="213" y="233"/>
                    <a:pt x="212" y="233"/>
                  </a:cubicBezTo>
                  <a:cubicBezTo>
                    <a:pt x="212" y="233"/>
                    <a:pt x="213" y="232"/>
                    <a:pt x="213" y="232"/>
                  </a:cubicBezTo>
                  <a:cubicBezTo>
                    <a:pt x="214" y="231"/>
                    <a:pt x="213" y="231"/>
                    <a:pt x="213" y="231"/>
                  </a:cubicBezTo>
                  <a:cubicBezTo>
                    <a:pt x="213" y="231"/>
                    <a:pt x="213" y="230"/>
                    <a:pt x="213" y="230"/>
                  </a:cubicBezTo>
                  <a:cubicBezTo>
                    <a:pt x="213" y="229"/>
                    <a:pt x="214" y="227"/>
                    <a:pt x="214" y="226"/>
                  </a:cubicBezTo>
                  <a:cubicBezTo>
                    <a:pt x="214" y="225"/>
                    <a:pt x="214" y="226"/>
                    <a:pt x="214" y="225"/>
                  </a:cubicBezTo>
                  <a:cubicBezTo>
                    <a:pt x="214" y="225"/>
                    <a:pt x="213" y="224"/>
                    <a:pt x="213" y="224"/>
                  </a:cubicBezTo>
                  <a:cubicBezTo>
                    <a:pt x="213" y="223"/>
                    <a:pt x="213" y="223"/>
                    <a:pt x="213" y="223"/>
                  </a:cubicBezTo>
                  <a:cubicBezTo>
                    <a:pt x="213" y="222"/>
                    <a:pt x="212" y="221"/>
                    <a:pt x="212" y="221"/>
                  </a:cubicBezTo>
                  <a:cubicBezTo>
                    <a:pt x="212" y="220"/>
                    <a:pt x="213" y="219"/>
                    <a:pt x="213" y="219"/>
                  </a:cubicBezTo>
                  <a:cubicBezTo>
                    <a:pt x="213" y="219"/>
                    <a:pt x="213" y="218"/>
                    <a:pt x="212" y="218"/>
                  </a:cubicBezTo>
                  <a:cubicBezTo>
                    <a:pt x="212" y="217"/>
                    <a:pt x="213" y="216"/>
                    <a:pt x="213" y="215"/>
                  </a:cubicBezTo>
                  <a:cubicBezTo>
                    <a:pt x="213" y="215"/>
                    <a:pt x="212" y="214"/>
                    <a:pt x="211" y="213"/>
                  </a:cubicBezTo>
                  <a:cubicBezTo>
                    <a:pt x="210" y="212"/>
                    <a:pt x="210" y="211"/>
                    <a:pt x="210" y="211"/>
                  </a:cubicBezTo>
                  <a:cubicBezTo>
                    <a:pt x="210" y="210"/>
                    <a:pt x="210" y="210"/>
                    <a:pt x="211" y="209"/>
                  </a:cubicBezTo>
                  <a:cubicBezTo>
                    <a:pt x="212" y="209"/>
                    <a:pt x="212" y="208"/>
                    <a:pt x="212" y="207"/>
                  </a:cubicBezTo>
                  <a:cubicBezTo>
                    <a:pt x="211" y="206"/>
                    <a:pt x="211" y="205"/>
                    <a:pt x="210" y="205"/>
                  </a:cubicBezTo>
                  <a:cubicBezTo>
                    <a:pt x="210" y="204"/>
                    <a:pt x="209" y="204"/>
                    <a:pt x="209" y="203"/>
                  </a:cubicBezTo>
                  <a:cubicBezTo>
                    <a:pt x="208" y="203"/>
                    <a:pt x="208" y="202"/>
                    <a:pt x="207" y="202"/>
                  </a:cubicBezTo>
                  <a:cubicBezTo>
                    <a:pt x="207" y="201"/>
                    <a:pt x="205" y="199"/>
                    <a:pt x="205" y="198"/>
                  </a:cubicBezTo>
                  <a:cubicBezTo>
                    <a:pt x="205" y="198"/>
                    <a:pt x="205" y="197"/>
                    <a:pt x="205" y="197"/>
                  </a:cubicBezTo>
                  <a:cubicBezTo>
                    <a:pt x="204" y="197"/>
                    <a:pt x="204" y="196"/>
                    <a:pt x="203" y="196"/>
                  </a:cubicBezTo>
                  <a:cubicBezTo>
                    <a:pt x="203" y="196"/>
                    <a:pt x="203" y="196"/>
                    <a:pt x="202" y="196"/>
                  </a:cubicBezTo>
                  <a:cubicBezTo>
                    <a:pt x="202" y="196"/>
                    <a:pt x="202" y="196"/>
                    <a:pt x="202" y="197"/>
                  </a:cubicBezTo>
                  <a:cubicBezTo>
                    <a:pt x="201" y="197"/>
                    <a:pt x="201" y="197"/>
                    <a:pt x="201" y="197"/>
                  </a:cubicBezTo>
                  <a:cubicBezTo>
                    <a:pt x="200" y="197"/>
                    <a:pt x="200" y="197"/>
                    <a:pt x="200" y="197"/>
                  </a:cubicBezTo>
                  <a:cubicBezTo>
                    <a:pt x="200" y="197"/>
                    <a:pt x="199" y="197"/>
                    <a:pt x="199" y="198"/>
                  </a:cubicBezTo>
                  <a:cubicBezTo>
                    <a:pt x="199" y="198"/>
                    <a:pt x="198" y="197"/>
                    <a:pt x="198" y="197"/>
                  </a:cubicBezTo>
                  <a:cubicBezTo>
                    <a:pt x="197" y="197"/>
                    <a:pt x="197" y="198"/>
                    <a:pt x="197" y="198"/>
                  </a:cubicBezTo>
                  <a:cubicBezTo>
                    <a:pt x="196" y="198"/>
                    <a:pt x="196" y="198"/>
                    <a:pt x="195" y="198"/>
                  </a:cubicBezTo>
                  <a:cubicBezTo>
                    <a:pt x="195" y="198"/>
                    <a:pt x="194" y="198"/>
                    <a:pt x="194" y="198"/>
                  </a:cubicBezTo>
                  <a:cubicBezTo>
                    <a:pt x="190" y="199"/>
                    <a:pt x="190" y="199"/>
                    <a:pt x="190" y="199"/>
                  </a:cubicBezTo>
                  <a:cubicBezTo>
                    <a:pt x="190" y="199"/>
                    <a:pt x="190" y="199"/>
                    <a:pt x="190" y="199"/>
                  </a:cubicBezTo>
                  <a:cubicBezTo>
                    <a:pt x="189" y="201"/>
                    <a:pt x="189" y="201"/>
                    <a:pt x="189" y="201"/>
                  </a:cubicBezTo>
                  <a:cubicBezTo>
                    <a:pt x="189" y="201"/>
                    <a:pt x="183" y="200"/>
                    <a:pt x="183" y="201"/>
                  </a:cubicBezTo>
                  <a:cubicBezTo>
                    <a:pt x="182" y="201"/>
                    <a:pt x="181" y="200"/>
                    <a:pt x="181" y="201"/>
                  </a:cubicBezTo>
                  <a:cubicBezTo>
                    <a:pt x="181" y="201"/>
                    <a:pt x="178" y="203"/>
                    <a:pt x="177" y="203"/>
                  </a:cubicBezTo>
                  <a:cubicBezTo>
                    <a:pt x="177" y="204"/>
                    <a:pt x="176" y="203"/>
                    <a:pt x="176" y="203"/>
                  </a:cubicBezTo>
                  <a:cubicBezTo>
                    <a:pt x="175" y="203"/>
                    <a:pt x="174" y="202"/>
                    <a:pt x="174" y="202"/>
                  </a:cubicBezTo>
                  <a:cubicBezTo>
                    <a:pt x="173" y="202"/>
                    <a:pt x="172" y="201"/>
                    <a:pt x="172" y="201"/>
                  </a:cubicBezTo>
                  <a:cubicBezTo>
                    <a:pt x="172" y="201"/>
                    <a:pt x="171" y="201"/>
                    <a:pt x="171" y="201"/>
                  </a:cubicBezTo>
                  <a:cubicBezTo>
                    <a:pt x="171" y="202"/>
                    <a:pt x="171" y="202"/>
                    <a:pt x="171" y="202"/>
                  </a:cubicBezTo>
                  <a:cubicBezTo>
                    <a:pt x="171" y="203"/>
                    <a:pt x="170" y="206"/>
                    <a:pt x="170" y="206"/>
                  </a:cubicBezTo>
                  <a:cubicBezTo>
                    <a:pt x="170" y="207"/>
                    <a:pt x="170" y="207"/>
                    <a:pt x="169" y="207"/>
                  </a:cubicBezTo>
                  <a:cubicBezTo>
                    <a:pt x="169" y="206"/>
                    <a:pt x="168" y="206"/>
                    <a:pt x="167" y="205"/>
                  </a:cubicBezTo>
                  <a:cubicBezTo>
                    <a:pt x="167" y="205"/>
                    <a:pt x="167" y="204"/>
                    <a:pt x="167" y="204"/>
                  </a:cubicBezTo>
                  <a:cubicBezTo>
                    <a:pt x="167" y="203"/>
                    <a:pt x="166" y="201"/>
                    <a:pt x="166" y="201"/>
                  </a:cubicBezTo>
                  <a:cubicBezTo>
                    <a:pt x="165" y="201"/>
                    <a:pt x="164" y="200"/>
                    <a:pt x="164" y="200"/>
                  </a:cubicBezTo>
                  <a:cubicBezTo>
                    <a:pt x="163" y="200"/>
                    <a:pt x="164" y="199"/>
                    <a:pt x="163" y="199"/>
                  </a:cubicBezTo>
                  <a:cubicBezTo>
                    <a:pt x="163" y="198"/>
                    <a:pt x="162" y="198"/>
                    <a:pt x="161" y="198"/>
                  </a:cubicBezTo>
                  <a:cubicBezTo>
                    <a:pt x="161" y="198"/>
                    <a:pt x="160" y="197"/>
                    <a:pt x="159" y="197"/>
                  </a:cubicBezTo>
                  <a:cubicBezTo>
                    <a:pt x="159" y="196"/>
                    <a:pt x="159" y="195"/>
                    <a:pt x="159" y="194"/>
                  </a:cubicBezTo>
                  <a:cubicBezTo>
                    <a:pt x="159" y="194"/>
                    <a:pt x="158" y="193"/>
                    <a:pt x="158" y="192"/>
                  </a:cubicBezTo>
                  <a:cubicBezTo>
                    <a:pt x="157" y="192"/>
                    <a:pt x="157" y="191"/>
                    <a:pt x="157" y="191"/>
                  </a:cubicBezTo>
                  <a:cubicBezTo>
                    <a:pt x="156" y="190"/>
                    <a:pt x="155" y="189"/>
                    <a:pt x="155" y="189"/>
                  </a:cubicBezTo>
                  <a:cubicBezTo>
                    <a:pt x="155" y="189"/>
                    <a:pt x="155" y="188"/>
                    <a:pt x="155" y="188"/>
                  </a:cubicBezTo>
                  <a:cubicBezTo>
                    <a:pt x="155" y="188"/>
                    <a:pt x="154" y="187"/>
                    <a:pt x="154" y="187"/>
                  </a:cubicBezTo>
                  <a:cubicBezTo>
                    <a:pt x="154" y="187"/>
                    <a:pt x="154" y="187"/>
                    <a:pt x="153" y="187"/>
                  </a:cubicBezTo>
                  <a:cubicBezTo>
                    <a:pt x="153" y="187"/>
                    <a:pt x="153" y="186"/>
                    <a:pt x="152" y="185"/>
                  </a:cubicBezTo>
                  <a:cubicBezTo>
                    <a:pt x="151" y="184"/>
                    <a:pt x="151" y="184"/>
                    <a:pt x="151" y="184"/>
                  </a:cubicBezTo>
                  <a:cubicBezTo>
                    <a:pt x="151" y="183"/>
                    <a:pt x="151" y="184"/>
                    <a:pt x="151" y="183"/>
                  </a:cubicBezTo>
                  <a:cubicBezTo>
                    <a:pt x="151" y="182"/>
                    <a:pt x="151" y="182"/>
                    <a:pt x="151" y="182"/>
                  </a:cubicBezTo>
                  <a:cubicBezTo>
                    <a:pt x="151" y="182"/>
                    <a:pt x="152" y="180"/>
                    <a:pt x="152" y="180"/>
                  </a:cubicBezTo>
                  <a:cubicBezTo>
                    <a:pt x="151" y="179"/>
                    <a:pt x="151" y="180"/>
                    <a:pt x="151" y="179"/>
                  </a:cubicBezTo>
                  <a:cubicBezTo>
                    <a:pt x="151" y="179"/>
                    <a:pt x="151" y="179"/>
                    <a:pt x="151" y="178"/>
                  </a:cubicBezTo>
                  <a:cubicBezTo>
                    <a:pt x="151" y="178"/>
                    <a:pt x="151" y="178"/>
                    <a:pt x="150" y="177"/>
                  </a:cubicBezTo>
                  <a:cubicBezTo>
                    <a:pt x="150" y="177"/>
                    <a:pt x="150" y="178"/>
                    <a:pt x="149" y="177"/>
                  </a:cubicBezTo>
                  <a:cubicBezTo>
                    <a:pt x="149" y="177"/>
                    <a:pt x="149" y="177"/>
                    <a:pt x="149" y="177"/>
                  </a:cubicBezTo>
                  <a:cubicBezTo>
                    <a:pt x="149" y="177"/>
                    <a:pt x="148" y="176"/>
                    <a:pt x="148" y="176"/>
                  </a:cubicBezTo>
                  <a:cubicBezTo>
                    <a:pt x="148" y="176"/>
                    <a:pt x="148" y="176"/>
                    <a:pt x="148" y="176"/>
                  </a:cubicBezTo>
                  <a:cubicBezTo>
                    <a:pt x="146" y="177"/>
                    <a:pt x="146" y="177"/>
                    <a:pt x="146" y="177"/>
                  </a:cubicBezTo>
                  <a:cubicBezTo>
                    <a:pt x="140" y="179"/>
                    <a:pt x="140" y="179"/>
                    <a:pt x="140" y="179"/>
                  </a:cubicBezTo>
                  <a:cubicBezTo>
                    <a:pt x="140" y="179"/>
                    <a:pt x="126" y="183"/>
                    <a:pt x="125" y="184"/>
                  </a:cubicBezTo>
                  <a:cubicBezTo>
                    <a:pt x="124" y="184"/>
                    <a:pt x="122" y="185"/>
                    <a:pt x="119" y="186"/>
                  </a:cubicBezTo>
                  <a:cubicBezTo>
                    <a:pt x="117" y="187"/>
                    <a:pt x="117" y="187"/>
                    <a:pt x="115" y="188"/>
                  </a:cubicBezTo>
                  <a:cubicBezTo>
                    <a:pt x="114" y="189"/>
                    <a:pt x="111" y="190"/>
                    <a:pt x="110" y="190"/>
                  </a:cubicBezTo>
                  <a:cubicBezTo>
                    <a:pt x="108" y="191"/>
                    <a:pt x="108" y="191"/>
                    <a:pt x="106" y="191"/>
                  </a:cubicBezTo>
                  <a:cubicBezTo>
                    <a:pt x="104" y="191"/>
                    <a:pt x="104" y="192"/>
                    <a:pt x="102" y="192"/>
                  </a:cubicBezTo>
                  <a:cubicBezTo>
                    <a:pt x="100" y="192"/>
                    <a:pt x="97" y="194"/>
                    <a:pt x="95" y="194"/>
                  </a:cubicBezTo>
                  <a:cubicBezTo>
                    <a:pt x="93" y="195"/>
                    <a:pt x="91" y="196"/>
                    <a:pt x="89" y="196"/>
                  </a:cubicBezTo>
                  <a:cubicBezTo>
                    <a:pt x="88" y="196"/>
                    <a:pt x="82" y="199"/>
                    <a:pt x="82" y="199"/>
                  </a:cubicBezTo>
                  <a:cubicBezTo>
                    <a:pt x="82" y="199"/>
                    <a:pt x="80" y="199"/>
                    <a:pt x="79" y="200"/>
                  </a:cubicBezTo>
                  <a:cubicBezTo>
                    <a:pt x="79" y="201"/>
                    <a:pt x="77" y="201"/>
                    <a:pt x="76" y="201"/>
                  </a:cubicBezTo>
                  <a:cubicBezTo>
                    <a:pt x="75" y="202"/>
                    <a:pt x="74" y="202"/>
                    <a:pt x="72" y="202"/>
                  </a:cubicBezTo>
                  <a:cubicBezTo>
                    <a:pt x="70" y="203"/>
                    <a:pt x="70" y="203"/>
                    <a:pt x="69" y="203"/>
                  </a:cubicBezTo>
                  <a:cubicBezTo>
                    <a:pt x="68" y="204"/>
                    <a:pt x="67" y="205"/>
                    <a:pt x="65" y="206"/>
                  </a:cubicBezTo>
                  <a:cubicBezTo>
                    <a:pt x="63" y="208"/>
                    <a:pt x="62" y="207"/>
                    <a:pt x="61" y="208"/>
                  </a:cubicBezTo>
                  <a:cubicBezTo>
                    <a:pt x="60" y="208"/>
                    <a:pt x="57" y="208"/>
                    <a:pt x="56" y="209"/>
                  </a:cubicBezTo>
                  <a:cubicBezTo>
                    <a:pt x="55" y="209"/>
                    <a:pt x="47" y="211"/>
                    <a:pt x="47" y="211"/>
                  </a:cubicBezTo>
                  <a:cubicBezTo>
                    <a:pt x="47" y="211"/>
                    <a:pt x="41" y="213"/>
                    <a:pt x="41" y="213"/>
                  </a:cubicBezTo>
                  <a:cubicBezTo>
                    <a:pt x="40" y="213"/>
                    <a:pt x="37" y="214"/>
                    <a:pt x="35" y="214"/>
                  </a:cubicBezTo>
                  <a:cubicBezTo>
                    <a:pt x="34" y="215"/>
                    <a:pt x="30" y="215"/>
                    <a:pt x="29" y="216"/>
                  </a:cubicBezTo>
                  <a:cubicBezTo>
                    <a:pt x="28" y="216"/>
                    <a:pt x="25" y="217"/>
                    <a:pt x="24" y="218"/>
                  </a:cubicBezTo>
                  <a:cubicBezTo>
                    <a:pt x="22" y="218"/>
                    <a:pt x="15" y="221"/>
                    <a:pt x="14" y="222"/>
                  </a:cubicBezTo>
                  <a:cubicBezTo>
                    <a:pt x="13" y="223"/>
                    <a:pt x="9" y="224"/>
                    <a:pt x="9" y="224"/>
                  </a:cubicBezTo>
                  <a:cubicBezTo>
                    <a:pt x="9" y="224"/>
                    <a:pt x="1" y="226"/>
                    <a:pt x="1" y="226"/>
                  </a:cubicBezTo>
                  <a:cubicBezTo>
                    <a:pt x="0" y="227"/>
                    <a:pt x="0" y="227"/>
                    <a:pt x="0" y="227"/>
                  </a:cubicBezTo>
                  <a:cubicBezTo>
                    <a:pt x="0" y="227"/>
                    <a:pt x="1" y="228"/>
                    <a:pt x="1" y="228"/>
                  </a:cubicBezTo>
                  <a:cubicBezTo>
                    <a:pt x="1" y="229"/>
                    <a:pt x="1" y="229"/>
                    <a:pt x="1" y="229"/>
                  </a:cubicBezTo>
                  <a:cubicBezTo>
                    <a:pt x="1" y="230"/>
                    <a:pt x="1" y="230"/>
                    <a:pt x="1" y="230"/>
                  </a:cubicBezTo>
                  <a:cubicBezTo>
                    <a:pt x="0" y="230"/>
                    <a:pt x="0" y="230"/>
                    <a:pt x="0" y="231"/>
                  </a:cubicBezTo>
                  <a:cubicBezTo>
                    <a:pt x="0" y="231"/>
                    <a:pt x="0" y="231"/>
                    <a:pt x="0" y="231"/>
                  </a:cubicBezTo>
                  <a:cubicBezTo>
                    <a:pt x="0" y="231"/>
                    <a:pt x="0" y="231"/>
                    <a:pt x="1" y="231"/>
                  </a:cubicBezTo>
                  <a:cubicBezTo>
                    <a:pt x="2" y="232"/>
                    <a:pt x="1" y="232"/>
                    <a:pt x="1" y="232"/>
                  </a:cubicBezTo>
                  <a:cubicBezTo>
                    <a:pt x="1" y="233"/>
                    <a:pt x="1" y="233"/>
                    <a:pt x="1" y="234"/>
                  </a:cubicBezTo>
                  <a:cubicBezTo>
                    <a:pt x="2" y="234"/>
                    <a:pt x="2" y="234"/>
                    <a:pt x="2" y="235"/>
                  </a:cubicBezTo>
                  <a:cubicBezTo>
                    <a:pt x="2" y="235"/>
                    <a:pt x="2" y="235"/>
                    <a:pt x="3" y="235"/>
                  </a:cubicBezTo>
                  <a:cubicBezTo>
                    <a:pt x="3" y="235"/>
                    <a:pt x="3" y="235"/>
                    <a:pt x="3" y="236"/>
                  </a:cubicBezTo>
                  <a:cubicBezTo>
                    <a:pt x="3" y="236"/>
                    <a:pt x="2" y="237"/>
                    <a:pt x="2" y="237"/>
                  </a:cubicBezTo>
                  <a:cubicBezTo>
                    <a:pt x="2" y="238"/>
                    <a:pt x="2" y="238"/>
                    <a:pt x="2" y="238"/>
                  </a:cubicBezTo>
                  <a:cubicBezTo>
                    <a:pt x="3" y="238"/>
                    <a:pt x="3" y="238"/>
                    <a:pt x="3" y="239"/>
                  </a:cubicBezTo>
                  <a:cubicBezTo>
                    <a:pt x="3" y="239"/>
                    <a:pt x="3" y="239"/>
                    <a:pt x="3" y="239"/>
                  </a:cubicBezTo>
                  <a:cubicBezTo>
                    <a:pt x="3" y="239"/>
                    <a:pt x="3" y="240"/>
                    <a:pt x="4" y="240"/>
                  </a:cubicBezTo>
                  <a:cubicBezTo>
                    <a:pt x="4" y="240"/>
                    <a:pt x="4" y="240"/>
                    <a:pt x="4" y="241"/>
                  </a:cubicBezTo>
                  <a:cubicBezTo>
                    <a:pt x="5" y="241"/>
                    <a:pt x="4" y="242"/>
                    <a:pt x="4" y="242"/>
                  </a:cubicBezTo>
                  <a:cubicBezTo>
                    <a:pt x="4" y="242"/>
                    <a:pt x="5" y="242"/>
                    <a:pt x="5" y="242"/>
                  </a:cubicBezTo>
                  <a:cubicBezTo>
                    <a:pt x="6" y="242"/>
                    <a:pt x="5" y="242"/>
                    <a:pt x="5" y="242"/>
                  </a:cubicBezTo>
                  <a:cubicBezTo>
                    <a:pt x="5" y="242"/>
                    <a:pt x="6" y="242"/>
                    <a:pt x="7" y="243"/>
                  </a:cubicBezTo>
                  <a:cubicBezTo>
                    <a:pt x="7" y="243"/>
                    <a:pt x="7" y="243"/>
                    <a:pt x="7" y="244"/>
                  </a:cubicBezTo>
                  <a:cubicBezTo>
                    <a:pt x="8" y="244"/>
                    <a:pt x="8" y="244"/>
                    <a:pt x="8" y="245"/>
                  </a:cubicBezTo>
                  <a:cubicBezTo>
                    <a:pt x="8" y="245"/>
                    <a:pt x="8" y="245"/>
                    <a:pt x="8" y="245"/>
                  </a:cubicBezTo>
                  <a:cubicBezTo>
                    <a:pt x="8" y="246"/>
                    <a:pt x="8" y="246"/>
                    <a:pt x="8" y="246"/>
                  </a:cubicBezTo>
                  <a:cubicBezTo>
                    <a:pt x="8" y="246"/>
                    <a:pt x="8" y="247"/>
                    <a:pt x="8" y="247"/>
                  </a:cubicBezTo>
                  <a:cubicBezTo>
                    <a:pt x="8" y="248"/>
                    <a:pt x="8" y="248"/>
                    <a:pt x="8" y="248"/>
                  </a:cubicBezTo>
                  <a:cubicBezTo>
                    <a:pt x="8" y="249"/>
                    <a:pt x="8" y="249"/>
                    <a:pt x="8" y="249"/>
                  </a:cubicBezTo>
                  <a:cubicBezTo>
                    <a:pt x="8" y="250"/>
                    <a:pt x="8" y="249"/>
                    <a:pt x="9" y="250"/>
                  </a:cubicBezTo>
                  <a:cubicBezTo>
                    <a:pt x="10" y="250"/>
                    <a:pt x="9" y="250"/>
                    <a:pt x="9" y="251"/>
                  </a:cubicBezTo>
                  <a:cubicBezTo>
                    <a:pt x="9" y="252"/>
                    <a:pt x="9" y="252"/>
                    <a:pt x="8" y="253"/>
                  </a:cubicBezTo>
                  <a:cubicBezTo>
                    <a:pt x="7" y="253"/>
                    <a:pt x="7" y="254"/>
                    <a:pt x="7" y="254"/>
                  </a:cubicBezTo>
                  <a:cubicBezTo>
                    <a:pt x="7" y="255"/>
                    <a:pt x="7" y="255"/>
                    <a:pt x="8" y="256"/>
                  </a:cubicBezTo>
                  <a:cubicBezTo>
                    <a:pt x="8" y="256"/>
                    <a:pt x="10" y="256"/>
                    <a:pt x="10" y="256"/>
                  </a:cubicBezTo>
                  <a:cubicBezTo>
                    <a:pt x="9" y="257"/>
                    <a:pt x="9" y="257"/>
                    <a:pt x="9" y="257"/>
                  </a:cubicBezTo>
                  <a:cubicBezTo>
                    <a:pt x="10" y="258"/>
                    <a:pt x="10" y="258"/>
                    <a:pt x="10" y="258"/>
                  </a:cubicBezTo>
                  <a:cubicBezTo>
                    <a:pt x="10" y="278"/>
                    <a:pt x="10" y="278"/>
                    <a:pt x="10" y="278"/>
                  </a:cubicBezTo>
                  <a:cubicBezTo>
                    <a:pt x="11" y="277"/>
                    <a:pt x="11" y="277"/>
                    <a:pt x="11" y="277"/>
                  </a:cubicBezTo>
                  <a:cubicBezTo>
                    <a:pt x="34" y="277"/>
                    <a:pt x="34" y="277"/>
                    <a:pt x="34" y="277"/>
                  </a:cubicBezTo>
                  <a:cubicBezTo>
                    <a:pt x="36" y="278"/>
                    <a:pt x="36" y="278"/>
                    <a:pt x="36" y="278"/>
                  </a:cubicBezTo>
                  <a:cubicBezTo>
                    <a:pt x="36" y="278"/>
                    <a:pt x="36" y="278"/>
                    <a:pt x="37" y="279"/>
                  </a:cubicBezTo>
                  <a:cubicBezTo>
                    <a:pt x="37" y="279"/>
                    <a:pt x="37" y="279"/>
                    <a:pt x="37" y="279"/>
                  </a:cubicBezTo>
                  <a:cubicBezTo>
                    <a:pt x="37" y="279"/>
                    <a:pt x="38" y="280"/>
                    <a:pt x="38" y="280"/>
                  </a:cubicBezTo>
                  <a:cubicBezTo>
                    <a:pt x="38" y="281"/>
                    <a:pt x="39" y="280"/>
                    <a:pt x="39" y="280"/>
                  </a:cubicBezTo>
                  <a:cubicBezTo>
                    <a:pt x="39" y="280"/>
                    <a:pt x="39" y="280"/>
                    <a:pt x="39" y="279"/>
                  </a:cubicBezTo>
                  <a:cubicBezTo>
                    <a:pt x="40" y="279"/>
                    <a:pt x="39" y="279"/>
                    <a:pt x="39" y="279"/>
                  </a:cubicBezTo>
                  <a:cubicBezTo>
                    <a:pt x="40" y="278"/>
                    <a:pt x="40" y="279"/>
                    <a:pt x="40" y="279"/>
                  </a:cubicBezTo>
                  <a:cubicBezTo>
                    <a:pt x="40" y="278"/>
                    <a:pt x="40" y="278"/>
                    <a:pt x="40" y="278"/>
                  </a:cubicBezTo>
                  <a:cubicBezTo>
                    <a:pt x="41" y="278"/>
                    <a:pt x="41" y="278"/>
                    <a:pt x="41" y="278"/>
                  </a:cubicBezTo>
                  <a:cubicBezTo>
                    <a:pt x="42" y="278"/>
                    <a:pt x="42" y="278"/>
                    <a:pt x="42" y="278"/>
                  </a:cubicBezTo>
                  <a:cubicBezTo>
                    <a:pt x="42" y="278"/>
                    <a:pt x="42" y="278"/>
                    <a:pt x="42" y="278"/>
                  </a:cubicBezTo>
                  <a:cubicBezTo>
                    <a:pt x="42" y="278"/>
                    <a:pt x="43" y="278"/>
                    <a:pt x="43" y="278"/>
                  </a:cubicBezTo>
                  <a:cubicBezTo>
                    <a:pt x="44" y="277"/>
                    <a:pt x="44" y="277"/>
                    <a:pt x="44" y="277"/>
                  </a:cubicBezTo>
                  <a:cubicBezTo>
                    <a:pt x="44" y="277"/>
                    <a:pt x="44" y="277"/>
                    <a:pt x="44" y="277"/>
                  </a:cubicBezTo>
                  <a:cubicBezTo>
                    <a:pt x="45" y="277"/>
                    <a:pt x="46" y="277"/>
                    <a:pt x="46" y="277"/>
                  </a:cubicBezTo>
                  <a:cubicBezTo>
                    <a:pt x="47" y="277"/>
                    <a:pt x="47" y="277"/>
                    <a:pt x="47" y="277"/>
                  </a:cubicBezTo>
                  <a:cubicBezTo>
                    <a:pt x="47" y="277"/>
                    <a:pt x="47" y="277"/>
                    <a:pt x="48" y="277"/>
                  </a:cubicBezTo>
                  <a:cubicBezTo>
                    <a:pt x="48" y="278"/>
                    <a:pt x="48" y="278"/>
                    <a:pt x="48" y="278"/>
                  </a:cubicBezTo>
                  <a:cubicBezTo>
                    <a:pt x="48" y="278"/>
                    <a:pt x="49" y="277"/>
                    <a:pt x="49" y="278"/>
                  </a:cubicBezTo>
                  <a:cubicBezTo>
                    <a:pt x="49" y="278"/>
                    <a:pt x="49" y="278"/>
                    <a:pt x="49" y="278"/>
                  </a:cubicBezTo>
                  <a:cubicBezTo>
                    <a:pt x="49" y="278"/>
                    <a:pt x="50" y="278"/>
                    <a:pt x="51" y="278"/>
                  </a:cubicBezTo>
                  <a:cubicBezTo>
                    <a:pt x="51" y="278"/>
                    <a:pt x="51" y="278"/>
                    <a:pt x="51" y="278"/>
                  </a:cubicBezTo>
                  <a:cubicBezTo>
                    <a:pt x="51" y="278"/>
                    <a:pt x="52" y="278"/>
                    <a:pt x="53" y="278"/>
                  </a:cubicBezTo>
                  <a:cubicBezTo>
                    <a:pt x="53" y="278"/>
                    <a:pt x="53" y="278"/>
                    <a:pt x="53" y="278"/>
                  </a:cubicBezTo>
                  <a:cubicBezTo>
                    <a:pt x="54" y="278"/>
                    <a:pt x="54" y="278"/>
                    <a:pt x="54" y="279"/>
                  </a:cubicBezTo>
                  <a:cubicBezTo>
                    <a:pt x="54" y="279"/>
                    <a:pt x="54" y="279"/>
                    <a:pt x="55" y="279"/>
                  </a:cubicBezTo>
                  <a:cubicBezTo>
                    <a:pt x="55" y="280"/>
                    <a:pt x="55" y="280"/>
                    <a:pt x="55" y="280"/>
                  </a:cubicBezTo>
                  <a:cubicBezTo>
                    <a:pt x="55" y="280"/>
                    <a:pt x="55" y="280"/>
                    <a:pt x="55" y="281"/>
                  </a:cubicBezTo>
                  <a:cubicBezTo>
                    <a:pt x="55" y="281"/>
                    <a:pt x="55" y="281"/>
                    <a:pt x="56" y="282"/>
                  </a:cubicBezTo>
                  <a:cubicBezTo>
                    <a:pt x="56" y="282"/>
                    <a:pt x="56" y="282"/>
                    <a:pt x="57" y="282"/>
                  </a:cubicBezTo>
                  <a:cubicBezTo>
                    <a:pt x="57" y="282"/>
                    <a:pt x="57" y="283"/>
                    <a:pt x="57" y="283"/>
                  </a:cubicBezTo>
                  <a:cubicBezTo>
                    <a:pt x="57" y="284"/>
                    <a:pt x="58" y="284"/>
                    <a:pt x="58" y="284"/>
                  </a:cubicBezTo>
                  <a:cubicBezTo>
                    <a:pt x="58" y="284"/>
                    <a:pt x="58" y="284"/>
                    <a:pt x="58" y="285"/>
                  </a:cubicBezTo>
                  <a:cubicBezTo>
                    <a:pt x="58" y="285"/>
                    <a:pt x="60" y="285"/>
                    <a:pt x="60" y="285"/>
                  </a:cubicBezTo>
                  <a:cubicBezTo>
                    <a:pt x="60" y="285"/>
                    <a:pt x="60" y="285"/>
                    <a:pt x="61" y="285"/>
                  </a:cubicBezTo>
                  <a:cubicBezTo>
                    <a:pt x="62" y="284"/>
                    <a:pt x="61" y="285"/>
                    <a:pt x="61" y="285"/>
                  </a:cubicBezTo>
                  <a:cubicBezTo>
                    <a:pt x="61" y="285"/>
                    <a:pt x="62" y="285"/>
                    <a:pt x="63" y="285"/>
                  </a:cubicBezTo>
                  <a:cubicBezTo>
                    <a:pt x="63" y="285"/>
                    <a:pt x="63" y="286"/>
                    <a:pt x="63" y="286"/>
                  </a:cubicBezTo>
                  <a:cubicBezTo>
                    <a:pt x="63" y="287"/>
                    <a:pt x="64" y="286"/>
                    <a:pt x="64" y="286"/>
                  </a:cubicBezTo>
                  <a:cubicBezTo>
                    <a:pt x="64" y="286"/>
                    <a:pt x="64" y="286"/>
                    <a:pt x="65" y="286"/>
                  </a:cubicBezTo>
                  <a:cubicBezTo>
                    <a:pt x="65" y="286"/>
                    <a:pt x="66" y="286"/>
                    <a:pt x="67" y="286"/>
                  </a:cubicBezTo>
                  <a:cubicBezTo>
                    <a:pt x="67" y="286"/>
                    <a:pt x="67" y="286"/>
                    <a:pt x="67" y="286"/>
                  </a:cubicBezTo>
                  <a:cubicBezTo>
                    <a:pt x="67" y="286"/>
                    <a:pt x="68" y="286"/>
                    <a:pt x="68" y="286"/>
                  </a:cubicBezTo>
                  <a:cubicBezTo>
                    <a:pt x="69" y="286"/>
                    <a:pt x="69" y="287"/>
                    <a:pt x="69" y="287"/>
                  </a:cubicBezTo>
                  <a:cubicBezTo>
                    <a:pt x="70" y="288"/>
                    <a:pt x="70" y="287"/>
                    <a:pt x="71" y="287"/>
                  </a:cubicBezTo>
                  <a:cubicBezTo>
                    <a:pt x="72" y="287"/>
                    <a:pt x="72" y="287"/>
                    <a:pt x="72" y="287"/>
                  </a:cubicBezTo>
                  <a:cubicBezTo>
                    <a:pt x="73" y="287"/>
                    <a:pt x="73" y="288"/>
                    <a:pt x="74" y="288"/>
                  </a:cubicBezTo>
                  <a:cubicBezTo>
                    <a:pt x="75" y="288"/>
                    <a:pt x="74" y="288"/>
                    <a:pt x="75" y="289"/>
                  </a:cubicBezTo>
                  <a:cubicBezTo>
                    <a:pt x="75" y="289"/>
                    <a:pt x="76" y="289"/>
                    <a:pt x="76" y="289"/>
                  </a:cubicBezTo>
                  <a:cubicBezTo>
                    <a:pt x="76" y="290"/>
                    <a:pt x="76" y="290"/>
                    <a:pt x="77" y="290"/>
                  </a:cubicBezTo>
                  <a:cubicBezTo>
                    <a:pt x="77" y="290"/>
                    <a:pt x="77" y="291"/>
                    <a:pt x="77" y="291"/>
                  </a:cubicBezTo>
                  <a:cubicBezTo>
                    <a:pt x="78" y="291"/>
                    <a:pt x="78" y="291"/>
                    <a:pt x="78" y="291"/>
                  </a:cubicBezTo>
                  <a:cubicBezTo>
                    <a:pt x="78" y="291"/>
                    <a:pt x="78" y="292"/>
                    <a:pt x="78" y="292"/>
                  </a:cubicBezTo>
                  <a:cubicBezTo>
                    <a:pt x="78" y="292"/>
                    <a:pt x="78" y="292"/>
                    <a:pt x="79" y="293"/>
                  </a:cubicBezTo>
                  <a:cubicBezTo>
                    <a:pt x="79" y="293"/>
                    <a:pt x="79" y="293"/>
                    <a:pt x="79" y="293"/>
                  </a:cubicBezTo>
                  <a:cubicBezTo>
                    <a:pt x="80" y="293"/>
                    <a:pt x="80" y="293"/>
                    <a:pt x="80" y="294"/>
                  </a:cubicBezTo>
                  <a:cubicBezTo>
                    <a:pt x="80" y="294"/>
                    <a:pt x="80" y="294"/>
                    <a:pt x="81" y="294"/>
                  </a:cubicBezTo>
                  <a:cubicBezTo>
                    <a:pt x="82" y="294"/>
                    <a:pt x="81" y="294"/>
                    <a:pt x="82" y="295"/>
                  </a:cubicBezTo>
                  <a:cubicBezTo>
                    <a:pt x="82" y="295"/>
                    <a:pt x="82" y="294"/>
                    <a:pt x="82" y="295"/>
                  </a:cubicBezTo>
                  <a:cubicBezTo>
                    <a:pt x="82" y="295"/>
                    <a:pt x="82" y="295"/>
                    <a:pt x="82" y="296"/>
                  </a:cubicBezTo>
                  <a:cubicBezTo>
                    <a:pt x="82" y="296"/>
                    <a:pt x="84" y="296"/>
                    <a:pt x="84" y="296"/>
                  </a:cubicBezTo>
                  <a:cubicBezTo>
                    <a:pt x="83" y="297"/>
                    <a:pt x="83" y="297"/>
                    <a:pt x="83" y="297"/>
                  </a:cubicBezTo>
                  <a:cubicBezTo>
                    <a:pt x="83" y="298"/>
                    <a:pt x="83" y="298"/>
                    <a:pt x="83" y="298"/>
                  </a:cubicBezTo>
                  <a:cubicBezTo>
                    <a:pt x="83" y="298"/>
                    <a:pt x="89" y="300"/>
                    <a:pt x="89" y="300"/>
                  </a:cubicBezTo>
                  <a:cubicBezTo>
                    <a:pt x="90" y="300"/>
                    <a:pt x="101" y="299"/>
                    <a:pt x="101" y="299"/>
                  </a:cubicBezTo>
                  <a:cubicBezTo>
                    <a:pt x="114" y="304"/>
                    <a:pt x="114" y="304"/>
                    <a:pt x="114" y="304"/>
                  </a:cubicBezTo>
                  <a:cubicBezTo>
                    <a:pt x="122" y="308"/>
                    <a:pt x="122" y="308"/>
                    <a:pt x="122" y="308"/>
                  </a:cubicBezTo>
                  <a:cubicBezTo>
                    <a:pt x="122" y="312"/>
                    <a:pt x="122" y="312"/>
                    <a:pt x="122" y="312"/>
                  </a:cubicBezTo>
                  <a:cubicBezTo>
                    <a:pt x="126" y="314"/>
                    <a:pt x="126" y="314"/>
                    <a:pt x="126" y="314"/>
                  </a:cubicBezTo>
                  <a:cubicBezTo>
                    <a:pt x="129" y="313"/>
                    <a:pt x="129" y="313"/>
                    <a:pt x="129" y="313"/>
                  </a:cubicBezTo>
                  <a:cubicBezTo>
                    <a:pt x="131" y="313"/>
                    <a:pt x="131" y="313"/>
                    <a:pt x="131" y="313"/>
                  </a:cubicBezTo>
                  <a:cubicBezTo>
                    <a:pt x="133" y="313"/>
                    <a:pt x="133" y="313"/>
                    <a:pt x="133" y="313"/>
                  </a:cubicBezTo>
                  <a:cubicBezTo>
                    <a:pt x="136" y="313"/>
                    <a:pt x="136" y="313"/>
                    <a:pt x="136" y="313"/>
                  </a:cubicBezTo>
                  <a:cubicBezTo>
                    <a:pt x="132" y="323"/>
                    <a:pt x="132" y="323"/>
                    <a:pt x="132" y="323"/>
                  </a:cubicBezTo>
                  <a:cubicBezTo>
                    <a:pt x="132" y="323"/>
                    <a:pt x="128" y="324"/>
                    <a:pt x="128" y="325"/>
                  </a:cubicBezTo>
                  <a:cubicBezTo>
                    <a:pt x="127" y="325"/>
                    <a:pt x="133" y="332"/>
                    <a:pt x="133" y="332"/>
                  </a:cubicBezTo>
                  <a:cubicBezTo>
                    <a:pt x="133" y="332"/>
                    <a:pt x="136" y="338"/>
                    <a:pt x="136" y="338"/>
                  </a:cubicBezTo>
                  <a:cubicBezTo>
                    <a:pt x="136" y="339"/>
                    <a:pt x="136" y="343"/>
                    <a:pt x="136" y="344"/>
                  </a:cubicBezTo>
                  <a:cubicBezTo>
                    <a:pt x="136" y="344"/>
                    <a:pt x="138" y="346"/>
                    <a:pt x="138" y="346"/>
                  </a:cubicBezTo>
                  <a:cubicBezTo>
                    <a:pt x="138" y="346"/>
                    <a:pt x="138" y="347"/>
                    <a:pt x="138" y="347"/>
                  </a:cubicBezTo>
                  <a:cubicBezTo>
                    <a:pt x="138" y="347"/>
                    <a:pt x="138" y="348"/>
                    <a:pt x="137" y="348"/>
                  </a:cubicBezTo>
                  <a:cubicBezTo>
                    <a:pt x="137" y="348"/>
                    <a:pt x="137" y="348"/>
                    <a:pt x="137" y="349"/>
                  </a:cubicBezTo>
                  <a:cubicBezTo>
                    <a:pt x="136" y="349"/>
                    <a:pt x="136" y="349"/>
                    <a:pt x="136" y="350"/>
                  </a:cubicBezTo>
                  <a:cubicBezTo>
                    <a:pt x="136" y="351"/>
                    <a:pt x="136" y="351"/>
                    <a:pt x="136" y="351"/>
                  </a:cubicBezTo>
                  <a:cubicBezTo>
                    <a:pt x="136" y="351"/>
                    <a:pt x="135" y="352"/>
                    <a:pt x="135" y="352"/>
                  </a:cubicBezTo>
                  <a:cubicBezTo>
                    <a:pt x="135" y="352"/>
                    <a:pt x="134" y="353"/>
                    <a:pt x="135" y="354"/>
                  </a:cubicBezTo>
                  <a:cubicBezTo>
                    <a:pt x="135" y="354"/>
                    <a:pt x="135" y="355"/>
                    <a:pt x="135" y="355"/>
                  </a:cubicBezTo>
                  <a:cubicBezTo>
                    <a:pt x="135" y="356"/>
                    <a:pt x="135" y="357"/>
                    <a:pt x="136" y="357"/>
                  </a:cubicBezTo>
                  <a:cubicBezTo>
                    <a:pt x="136" y="358"/>
                    <a:pt x="136" y="357"/>
                    <a:pt x="136" y="357"/>
                  </a:cubicBezTo>
                  <a:cubicBezTo>
                    <a:pt x="136" y="357"/>
                    <a:pt x="137" y="357"/>
                    <a:pt x="137" y="358"/>
                  </a:cubicBezTo>
                  <a:cubicBezTo>
                    <a:pt x="137" y="358"/>
                    <a:pt x="138" y="358"/>
                    <a:pt x="138" y="358"/>
                  </a:cubicBezTo>
                  <a:cubicBezTo>
                    <a:pt x="139" y="359"/>
                    <a:pt x="139" y="359"/>
                    <a:pt x="139" y="359"/>
                  </a:cubicBezTo>
                  <a:cubicBezTo>
                    <a:pt x="139" y="360"/>
                    <a:pt x="139" y="360"/>
                    <a:pt x="139" y="360"/>
                  </a:cubicBezTo>
                  <a:cubicBezTo>
                    <a:pt x="139" y="361"/>
                    <a:pt x="139" y="361"/>
                    <a:pt x="139" y="361"/>
                  </a:cubicBezTo>
                  <a:cubicBezTo>
                    <a:pt x="139" y="361"/>
                    <a:pt x="137" y="362"/>
                    <a:pt x="137" y="362"/>
                  </a:cubicBezTo>
                  <a:cubicBezTo>
                    <a:pt x="137" y="363"/>
                    <a:pt x="137" y="363"/>
                    <a:pt x="137" y="363"/>
                  </a:cubicBezTo>
                  <a:cubicBezTo>
                    <a:pt x="137" y="363"/>
                    <a:pt x="137" y="363"/>
                    <a:pt x="137" y="364"/>
                  </a:cubicBezTo>
                  <a:cubicBezTo>
                    <a:pt x="137" y="364"/>
                    <a:pt x="137" y="364"/>
                    <a:pt x="137" y="364"/>
                  </a:cubicBezTo>
                  <a:cubicBezTo>
                    <a:pt x="138" y="365"/>
                    <a:pt x="137" y="365"/>
                    <a:pt x="137" y="365"/>
                  </a:cubicBezTo>
                  <a:cubicBezTo>
                    <a:pt x="137" y="365"/>
                    <a:pt x="137" y="365"/>
                    <a:pt x="137" y="365"/>
                  </a:cubicBezTo>
                  <a:cubicBezTo>
                    <a:pt x="137" y="365"/>
                    <a:pt x="137" y="366"/>
                    <a:pt x="137" y="366"/>
                  </a:cubicBezTo>
                  <a:cubicBezTo>
                    <a:pt x="138" y="367"/>
                    <a:pt x="137" y="368"/>
                    <a:pt x="137" y="368"/>
                  </a:cubicBezTo>
                  <a:cubicBezTo>
                    <a:pt x="137" y="368"/>
                    <a:pt x="137" y="368"/>
                    <a:pt x="137" y="369"/>
                  </a:cubicBezTo>
                  <a:cubicBezTo>
                    <a:pt x="138" y="369"/>
                    <a:pt x="137" y="369"/>
                    <a:pt x="137" y="369"/>
                  </a:cubicBezTo>
                  <a:cubicBezTo>
                    <a:pt x="136" y="369"/>
                    <a:pt x="136" y="369"/>
                    <a:pt x="136" y="369"/>
                  </a:cubicBezTo>
                  <a:cubicBezTo>
                    <a:pt x="136" y="369"/>
                    <a:pt x="135" y="369"/>
                    <a:pt x="135" y="369"/>
                  </a:cubicBezTo>
                  <a:cubicBezTo>
                    <a:pt x="134" y="370"/>
                    <a:pt x="134" y="370"/>
                    <a:pt x="135" y="370"/>
                  </a:cubicBezTo>
                  <a:cubicBezTo>
                    <a:pt x="135" y="371"/>
                    <a:pt x="135" y="371"/>
                    <a:pt x="135" y="372"/>
                  </a:cubicBezTo>
                  <a:cubicBezTo>
                    <a:pt x="135" y="373"/>
                    <a:pt x="134" y="373"/>
                    <a:pt x="134" y="373"/>
                  </a:cubicBezTo>
                  <a:cubicBezTo>
                    <a:pt x="134" y="373"/>
                    <a:pt x="134" y="374"/>
                    <a:pt x="134" y="375"/>
                  </a:cubicBezTo>
                  <a:cubicBezTo>
                    <a:pt x="134" y="375"/>
                    <a:pt x="134" y="375"/>
                    <a:pt x="135" y="375"/>
                  </a:cubicBezTo>
                  <a:cubicBezTo>
                    <a:pt x="136" y="375"/>
                    <a:pt x="135" y="375"/>
                    <a:pt x="135" y="376"/>
                  </a:cubicBezTo>
                  <a:cubicBezTo>
                    <a:pt x="135" y="376"/>
                    <a:pt x="135" y="377"/>
                    <a:pt x="135" y="377"/>
                  </a:cubicBezTo>
                  <a:cubicBezTo>
                    <a:pt x="135" y="378"/>
                    <a:pt x="135" y="377"/>
                    <a:pt x="135" y="377"/>
                  </a:cubicBezTo>
                  <a:cubicBezTo>
                    <a:pt x="135" y="377"/>
                    <a:pt x="134" y="378"/>
                    <a:pt x="134" y="378"/>
                  </a:cubicBezTo>
                  <a:cubicBezTo>
                    <a:pt x="134" y="378"/>
                    <a:pt x="133" y="379"/>
                    <a:pt x="133" y="379"/>
                  </a:cubicBezTo>
                  <a:cubicBezTo>
                    <a:pt x="134" y="380"/>
                    <a:pt x="134" y="380"/>
                    <a:pt x="134" y="380"/>
                  </a:cubicBezTo>
                  <a:cubicBezTo>
                    <a:pt x="133" y="380"/>
                    <a:pt x="133" y="380"/>
                    <a:pt x="133" y="380"/>
                  </a:cubicBezTo>
                  <a:cubicBezTo>
                    <a:pt x="134" y="381"/>
                    <a:pt x="134" y="381"/>
                    <a:pt x="134" y="381"/>
                  </a:cubicBezTo>
                  <a:cubicBezTo>
                    <a:pt x="134" y="381"/>
                    <a:pt x="133" y="381"/>
                    <a:pt x="133" y="382"/>
                  </a:cubicBezTo>
                  <a:cubicBezTo>
                    <a:pt x="133" y="382"/>
                    <a:pt x="134" y="383"/>
                    <a:pt x="134" y="383"/>
                  </a:cubicBezTo>
                  <a:cubicBezTo>
                    <a:pt x="134" y="383"/>
                    <a:pt x="134" y="383"/>
                    <a:pt x="135" y="383"/>
                  </a:cubicBezTo>
                  <a:cubicBezTo>
                    <a:pt x="135" y="383"/>
                    <a:pt x="135" y="384"/>
                    <a:pt x="135" y="385"/>
                  </a:cubicBezTo>
                  <a:cubicBezTo>
                    <a:pt x="134" y="385"/>
                    <a:pt x="135" y="385"/>
                    <a:pt x="135" y="385"/>
                  </a:cubicBezTo>
                  <a:cubicBezTo>
                    <a:pt x="136" y="386"/>
                    <a:pt x="135" y="385"/>
                    <a:pt x="135" y="386"/>
                  </a:cubicBezTo>
                  <a:cubicBezTo>
                    <a:pt x="135" y="386"/>
                    <a:pt x="135" y="387"/>
                    <a:pt x="136" y="387"/>
                  </a:cubicBezTo>
                  <a:cubicBezTo>
                    <a:pt x="137" y="387"/>
                    <a:pt x="136" y="387"/>
                    <a:pt x="136" y="387"/>
                  </a:cubicBezTo>
                  <a:cubicBezTo>
                    <a:pt x="137" y="388"/>
                    <a:pt x="137" y="388"/>
                    <a:pt x="137" y="389"/>
                  </a:cubicBezTo>
                  <a:cubicBezTo>
                    <a:pt x="137" y="390"/>
                    <a:pt x="137" y="390"/>
                    <a:pt x="137" y="390"/>
                  </a:cubicBezTo>
                  <a:cubicBezTo>
                    <a:pt x="138" y="391"/>
                    <a:pt x="137" y="392"/>
                    <a:pt x="137" y="392"/>
                  </a:cubicBezTo>
                  <a:cubicBezTo>
                    <a:pt x="137" y="392"/>
                    <a:pt x="137" y="393"/>
                    <a:pt x="137" y="394"/>
                  </a:cubicBezTo>
                  <a:cubicBezTo>
                    <a:pt x="137" y="394"/>
                    <a:pt x="137" y="395"/>
                    <a:pt x="137" y="395"/>
                  </a:cubicBezTo>
                  <a:cubicBezTo>
                    <a:pt x="137" y="395"/>
                    <a:pt x="138" y="396"/>
                    <a:pt x="138" y="396"/>
                  </a:cubicBezTo>
                  <a:cubicBezTo>
                    <a:pt x="138" y="396"/>
                    <a:pt x="139" y="397"/>
                    <a:pt x="139" y="397"/>
                  </a:cubicBezTo>
                  <a:cubicBezTo>
                    <a:pt x="139" y="397"/>
                    <a:pt x="140" y="397"/>
                    <a:pt x="140" y="398"/>
                  </a:cubicBezTo>
                  <a:cubicBezTo>
                    <a:pt x="140" y="398"/>
                    <a:pt x="139" y="399"/>
                    <a:pt x="139" y="399"/>
                  </a:cubicBezTo>
                  <a:cubicBezTo>
                    <a:pt x="138" y="399"/>
                    <a:pt x="139" y="399"/>
                    <a:pt x="138" y="399"/>
                  </a:cubicBezTo>
                  <a:cubicBezTo>
                    <a:pt x="138" y="399"/>
                    <a:pt x="138" y="399"/>
                    <a:pt x="137" y="400"/>
                  </a:cubicBezTo>
                  <a:cubicBezTo>
                    <a:pt x="137" y="401"/>
                    <a:pt x="137" y="401"/>
                    <a:pt x="137" y="401"/>
                  </a:cubicBezTo>
                  <a:cubicBezTo>
                    <a:pt x="138" y="402"/>
                    <a:pt x="138" y="402"/>
                    <a:pt x="138" y="403"/>
                  </a:cubicBezTo>
                  <a:cubicBezTo>
                    <a:pt x="138" y="404"/>
                    <a:pt x="137" y="404"/>
                    <a:pt x="137" y="404"/>
                  </a:cubicBezTo>
                  <a:cubicBezTo>
                    <a:pt x="136" y="405"/>
                    <a:pt x="136" y="404"/>
                    <a:pt x="136" y="404"/>
                  </a:cubicBezTo>
                  <a:cubicBezTo>
                    <a:pt x="135" y="404"/>
                    <a:pt x="135" y="404"/>
                    <a:pt x="134" y="404"/>
                  </a:cubicBezTo>
                  <a:cubicBezTo>
                    <a:pt x="134" y="404"/>
                    <a:pt x="133" y="405"/>
                    <a:pt x="132" y="405"/>
                  </a:cubicBezTo>
                  <a:cubicBezTo>
                    <a:pt x="132" y="406"/>
                    <a:pt x="130" y="406"/>
                    <a:pt x="130" y="406"/>
                  </a:cubicBezTo>
                  <a:cubicBezTo>
                    <a:pt x="130" y="406"/>
                    <a:pt x="130" y="407"/>
                    <a:pt x="130" y="408"/>
                  </a:cubicBezTo>
                  <a:cubicBezTo>
                    <a:pt x="131" y="408"/>
                    <a:pt x="131" y="408"/>
                    <a:pt x="131" y="408"/>
                  </a:cubicBezTo>
                  <a:cubicBezTo>
                    <a:pt x="132" y="409"/>
                    <a:pt x="132" y="409"/>
                    <a:pt x="132" y="409"/>
                  </a:cubicBezTo>
                  <a:cubicBezTo>
                    <a:pt x="131" y="410"/>
                    <a:pt x="132" y="410"/>
                    <a:pt x="132" y="411"/>
                  </a:cubicBezTo>
                  <a:cubicBezTo>
                    <a:pt x="133" y="412"/>
                    <a:pt x="134" y="414"/>
                    <a:pt x="134" y="414"/>
                  </a:cubicBezTo>
                  <a:cubicBezTo>
                    <a:pt x="134" y="414"/>
                    <a:pt x="134" y="415"/>
                    <a:pt x="134" y="416"/>
                  </a:cubicBezTo>
                  <a:cubicBezTo>
                    <a:pt x="134" y="416"/>
                    <a:pt x="134" y="417"/>
                    <a:pt x="133" y="418"/>
                  </a:cubicBezTo>
                  <a:cubicBezTo>
                    <a:pt x="133" y="419"/>
                    <a:pt x="133" y="419"/>
                    <a:pt x="133" y="419"/>
                  </a:cubicBezTo>
                  <a:cubicBezTo>
                    <a:pt x="133" y="419"/>
                    <a:pt x="132" y="420"/>
                    <a:pt x="132" y="420"/>
                  </a:cubicBezTo>
                  <a:cubicBezTo>
                    <a:pt x="131" y="421"/>
                    <a:pt x="131" y="421"/>
                    <a:pt x="130" y="420"/>
                  </a:cubicBezTo>
                  <a:cubicBezTo>
                    <a:pt x="129" y="420"/>
                    <a:pt x="128" y="420"/>
                    <a:pt x="128" y="419"/>
                  </a:cubicBezTo>
                  <a:cubicBezTo>
                    <a:pt x="127" y="419"/>
                    <a:pt x="127" y="420"/>
                    <a:pt x="126" y="420"/>
                  </a:cubicBezTo>
                  <a:cubicBezTo>
                    <a:pt x="125" y="421"/>
                    <a:pt x="126" y="421"/>
                    <a:pt x="125" y="421"/>
                  </a:cubicBezTo>
                  <a:cubicBezTo>
                    <a:pt x="124" y="422"/>
                    <a:pt x="124" y="421"/>
                    <a:pt x="123" y="421"/>
                  </a:cubicBezTo>
                  <a:cubicBezTo>
                    <a:pt x="123" y="422"/>
                    <a:pt x="122" y="422"/>
                    <a:pt x="122" y="422"/>
                  </a:cubicBezTo>
                  <a:cubicBezTo>
                    <a:pt x="121" y="423"/>
                    <a:pt x="122" y="423"/>
                    <a:pt x="122" y="424"/>
                  </a:cubicBezTo>
                  <a:cubicBezTo>
                    <a:pt x="123" y="424"/>
                    <a:pt x="123" y="425"/>
                    <a:pt x="123" y="425"/>
                  </a:cubicBezTo>
                  <a:cubicBezTo>
                    <a:pt x="123" y="426"/>
                    <a:pt x="123" y="426"/>
                    <a:pt x="123" y="427"/>
                  </a:cubicBezTo>
                  <a:cubicBezTo>
                    <a:pt x="123" y="427"/>
                    <a:pt x="122" y="428"/>
                    <a:pt x="122" y="428"/>
                  </a:cubicBezTo>
                  <a:cubicBezTo>
                    <a:pt x="121" y="428"/>
                    <a:pt x="122" y="429"/>
                    <a:pt x="122" y="430"/>
                  </a:cubicBezTo>
                  <a:cubicBezTo>
                    <a:pt x="122" y="430"/>
                    <a:pt x="122" y="432"/>
                    <a:pt x="122" y="432"/>
                  </a:cubicBezTo>
                  <a:cubicBezTo>
                    <a:pt x="123" y="432"/>
                    <a:pt x="123" y="432"/>
                    <a:pt x="123" y="432"/>
                  </a:cubicBezTo>
                  <a:cubicBezTo>
                    <a:pt x="124" y="433"/>
                    <a:pt x="124" y="433"/>
                    <a:pt x="125" y="432"/>
                  </a:cubicBezTo>
                  <a:cubicBezTo>
                    <a:pt x="126" y="432"/>
                    <a:pt x="126" y="432"/>
                    <a:pt x="126" y="432"/>
                  </a:cubicBezTo>
                  <a:cubicBezTo>
                    <a:pt x="126" y="432"/>
                    <a:pt x="126" y="432"/>
                    <a:pt x="127" y="432"/>
                  </a:cubicBezTo>
                  <a:cubicBezTo>
                    <a:pt x="128" y="432"/>
                    <a:pt x="128" y="432"/>
                    <a:pt x="128" y="432"/>
                  </a:cubicBezTo>
                  <a:cubicBezTo>
                    <a:pt x="129" y="434"/>
                    <a:pt x="129" y="434"/>
                    <a:pt x="129" y="434"/>
                  </a:cubicBezTo>
                  <a:cubicBezTo>
                    <a:pt x="130" y="435"/>
                    <a:pt x="130" y="435"/>
                    <a:pt x="130" y="435"/>
                  </a:cubicBezTo>
                  <a:cubicBezTo>
                    <a:pt x="130" y="436"/>
                    <a:pt x="130" y="436"/>
                    <a:pt x="130" y="436"/>
                  </a:cubicBezTo>
                  <a:cubicBezTo>
                    <a:pt x="130" y="437"/>
                    <a:pt x="130" y="437"/>
                    <a:pt x="130" y="437"/>
                  </a:cubicBezTo>
                  <a:cubicBezTo>
                    <a:pt x="130" y="438"/>
                    <a:pt x="130" y="438"/>
                    <a:pt x="130" y="438"/>
                  </a:cubicBezTo>
                  <a:cubicBezTo>
                    <a:pt x="130" y="438"/>
                    <a:pt x="130" y="440"/>
                    <a:pt x="130" y="441"/>
                  </a:cubicBezTo>
                  <a:cubicBezTo>
                    <a:pt x="130" y="441"/>
                    <a:pt x="129" y="442"/>
                    <a:pt x="129" y="442"/>
                  </a:cubicBezTo>
                  <a:cubicBezTo>
                    <a:pt x="129" y="442"/>
                    <a:pt x="129" y="443"/>
                    <a:pt x="129" y="444"/>
                  </a:cubicBezTo>
                  <a:cubicBezTo>
                    <a:pt x="129" y="445"/>
                    <a:pt x="129" y="444"/>
                    <a:pt x="129" y="445"/>
                  </a:cubicBezTo>
                  <a:cubicBezTo>
                    <a:pt x="129" y="446"/>
                    <a:pt x="129" y="447"/>
                    <a:pt x="129" y="447"/>
                  </a:cubicBezTo>
                  <a:cubicBezTo>
                    <a:pt x="128" y="448"/>
                    <a:pt x="128" y="448"/>
                    <a:pt x="128" y="449"/>
                  </a:cubicBezTo>
                  <a:cubicBezTo>
                    <a:pt x="127" y="449"/>
                    <a:pt x="125" y="450"/>
                    <a:pt x="125" y="450"/>
                  </a:cubicBezTo>
                  <a:cubicBezTo>
                    <a:pt x="125" y="450"/>
                    <a:pt x="126" y="451"/>
                    <a:pt x="126" y="451"/>
                  </a:cubicBezTo>
                  <a:cubicBezTo>
                    <a:pt x="126" y="451"/>
                    <a:pt x="126" y="451"/>
                    <a:pt x="126" y="452"/>
                  </a:cubicBezTo>
                  <a:cubicBezTo>
                    <a:pt x="125" y="452"/>
                    <a:pt x="125" y="452"/>
                    <a:pt x="125" y="453"/>
                  </a:cubicBezTo>
                  <a:cubicBezTo>
                    <a:pt x="125" y="453"/>
                    <a:pt x="126" y="455"/>
                    <a:pt x="126" y="455"/>
                  </a:cubicBezTo>
                  <a:cubicBezTo>
                    <a:pt x="126" y="456"/>
                    <a:pt x="127" y="456"/>
                    <a:pt x="128" y="456"/>
                  </a:cubicBezTo>
                  <a:cubicBezTo>
                    <a:pt x="128" y="456"/>
                    <a:pt x="129" y="456"/>
                    <a:pt x="129" y="456"/>
                  </a:cubicBezTo>
                  <a:cubicBezTo>
                    <a:pt x="129" y="456"/>
                    <a:pt x="129" y="456"/>
                    <a:pt x="129" y="457"/>
                  </a:cubicBezTo>
                  <a:cubicBezTo>
                    <a:pt x="128" y="457"/>
                    <a:pt x="129" y="458"/>
                    <a:pt x="129" y="459"/>
                  </a:cubicBezTo>
                  <a:cubicBezTo>
                    <a:pt x="130" y="459"/>
                    <a:pt x="129" y="461"/>
                    <a:pt x="129" y="461"/>
                  </a:cubicBezTo>
                  <a:cubicBezTo>
                    <a:pt x="129" y="462"/>
                    <a:pt x="129" y="462"/>
                    <a:pt x="129" y="463"/>
                  </a:cubicBezTo>
                  <a:cubicBezTo>
                    <a:pt x="129" y="463"/>
                    <a:pt x="129" y="463"/>
                    <a:pt x="129" y="463"/>
                  </a:cubicBezTo>
                  <a:cubicBezTo>
                    <a:pt x="129" y="464"/>
                    <a:pt x="129" y="464"/>
                    <a:pt x="129" y="464"/>
                  </a:cubicBezTo>
                  <a:cubicBezTo>
                    <a:pt x="128" y="465"/>
                    <a:pt x="128" y="466"/>
                    <a:pt x="129" y="466"/>
                  </a:cubicBezTo>
                  <a:cubicBezTo>
                    <a:pt x="129" y="466"/>
                    <a:pt x="130" y="466"/>
                    <a:pt x="130" y="466"/>
                  </a:cubicBezTo>
                  <a:cubicBezTo>
                    <a:pt x="130" y="466"/>
                    <a:pt x="131" y="466"/>
                    <a:pt x="132" y="466"/>
                  </a:cubicBezTo>
                  <a:cubicBezTo>
                    <a:pt x="132" y="466"/>
                    <a:pt x="133" y="466"/>
                    <a:pt x="133" y="466"/>
                  </a:cubicBezTo>
                  <a:cubicBezTo>
                    <a:pt x="133" y="466"/>
                    <a:pt x="134" y="465"/>
                    <a:pt x="135" y="464"/>
                  </a:cubicBezTo>
                  <a:cubicBezTo>
                    <a:pt x="135" y="464"/>
                    <a:pt x="135" y="465"/>
                    <a:pt x="135" y="465"/>
                  </a:cubicBezTo>
                  <a:cubicBezTo>
                    <a:pt x="135" y="465"/>
                    <a:pt x="135" y="467"/>
                    <a:pt x="135" y="467"/>
                  </a:cubicBezTo>
                  <a:cubicBezTo>
                    <a:pt x="134" y="467"/>
                    <a:pt x="134" y="468"/>
                    <a:pt x="134" y="468"/>
                  </a:cubicBezTo>
                  <a:cubicBezTo>
                    <a:pt x="134" y="468"/>
                    <a:pt x="135" y="469"/>
                    <a:pt x="135" y="469"/>
                  </a:cubicBezTo>
                  <a:cubicBezTo>
                    <a:pt x="136" y="470"/>
                    <a:pt x="136" y="470"/>
                    <a:pt x="137" y="470"/>
                  </a:cubicBezTo>
                  <a:cubicBezTo>
                    <a:pt x="138" y="470"/>
                    <a:pt x="137" y="470"/>
                    <a:pt x="138" y="471"/>
                  </a:cubicBezTo>
                  <a:cubicBezTo>
                    <a:pt x="140" y="471"/>
                    <a:pt x="139" y="472"/>
                    <a:pt x="139" y="472"/>
                  </a:cubicBezTo>
                  <a:cubicBezTo>
                    <a:pt x="138" y="472"/>
                    <a:pt x="138" y="473"/>
                    <a:pt x="138" y="474"/>
                  </a:cubicBezTo>
                  <a:cubicBezTo>
                    <a:pt x="138" y="475"/>
                    <a:pt x="138" y="475"/>
                    <a:pt x="138" y="476"/>
                  </a:cubicBezTo>
                  <a:cubicBezTo>
                    <a:pt x="137" y="477"/>
                    <a:pt x="137" y="479"/>
                    <a:pt x="137" y="479"/>
                  </a:cubicBezTo>
                  <a:cubicBezTo>
                    <a:pt x="137" y="480"/>
                    <a:pt x="138" y="484"/>
                    <a:pt x="138" y="484"/>
                  </a:cubicBezTo>
                  <a:cubicBezTo>
                    <a:pt x="138" y="485"/>
                    <a:pt x="137" y="485"/>
                    <a:pt x="137" y="485"/>
                  </a:cubicBezTo>
                  <a:cubicBezTo>
                    <a:pt x="137" y="484"/>
                    <a:pt x="137" y="484"/>
                    <a:pt x="137" y="484"/>
                  </a:cubicBezTo>
                  <a:cubicBezTo>
                    <a:pt x="137" y="484"/>
                    <a:pt x="136" y="484"/>
                    <a:pt x="136" y="485"/>
                  </a:cubicBezTo>
                  <a:cubicBezTo>
                    <a:pt x="135" y="485"/>
                    <a:pt x="135" y="485"/>
                    <a:pt x="134" y="485"/>
                  </a:cubicBezTo>
                  <a:cubicBezTo>
                    <a:pt x="134" y="485"/>
                    <a:pt x="132" y="486"/>
                    <a:pt x="132" y="486"/>
                  </a:cubicBezTo>
                  <a:cubicBezTo>
                    <a:pt x="133" y="488"/>
                    <a:pt x="133" y="488"/>
                    <a:pt x="133" y="488"/>
                  </a:cubicBezTo>
                  <a:cubicBezTo>
                    <a:pt x="133" y="488"/>
                    <a:pt x="133" y="488"/>
                    <a:pt x="132" y="488"/>
                  </a:cubicBezTo>
                  <a:cubicBezTo>
                    <a:pt x="132" y="488"/>
                    <a:pt x="132" y="488"/>
                    <a:pt x="132" y="488"/>
                  </a:cubicBezTo>
                  <a:cubicBezTo>
                    <a:pt x="130" y="488"/>
                    <a:pt x="130" y="488"/>
                    <a:pt x="130" y="488"/>
                  </a:cubicBezTo>
                  <a:cubicBezTo>
                    <a:pt x="129" y="490"/>
                    <a:pt x="129" y="490"/>
                    <a:pt x="129" y="490"/>
                  </a:cubicBezTo>
                  <a:cubicBezTo>
                    <a:pt x="130" y="490"/>
                    <a:pt x="130" y="490"/>
                    <a:pt x="130" y="490"/>
                  </a:cubicBezTo>
                  <a:cubicBezTo>
                    <a:pt x="130" y="491"/>
                    <a:pt x="130" y="491"/>
                    <a:pt x="130" y="491"/>
                  </a:cubicBezTo>
                  <a:cubicBezTo>
                    <a:pt x="130" y="493"/>
                    <a:pt x="130" y="493"/>
                    <a:pt x="130" y="493"/>
                  </a:cubicBezTo>
                  <a:cubicBezTo>
                    <a:pt x="129" y="493"/>
                    <a:pt x="129" y="493"/>
                    <a:pt x="129" y="493"/>
                  </a:cubicBezTo>
                  <a:cubicBezTo>
                    <a:pt x="129" y="494"/>
                    <a:pt x="129" y="494"/>
                    <a:pt x="129" y="494"/>
                  </a:cubicBezTo>
                  <a:cubicBezTo>
                    <a:pt x="130" y="496"/>
                    <a:pt x="130" y="496"/>
                    <a:pt x="130" y="496"/>
                  </a:cubicBezTo>
                  <a:cubicBezTo>
                    <a:pt x="130" y="496"/>
                    <a:pt x="130" y="496"/>
                    <a:pt x="130" y="496"/>
                  </a:cubicBezTo>
                  <a:cubicBezTo>
                    <a:pt x="130" y="497"/>
                    <a:pt x="130" y="497"/>
                    <a:pt x="130" y="497"/>
                  </a:cubicBezTo>
                  <a:cubicBezTo>
                    <a:pt x="126" y="500"/>
                    <a:pt x="126" y="500"/>
                    <a:pt x="126" y="500"/>
                  </a:cubicBezTo>
                  <a:cubicBezTo>
                    <a:pt x="127" y="502"/>
                    <a:pt x="127" y="502"/>
                    <a:pt x="127" y="502"/>
                  </a:cubicBezTo>
                  <a:cubicBezTo>
                    <a:pt x="122" y="508"/>
                    <a:pt x="122" y="508"/>
                    <a:pt x="122" y="508"/>
                  </a:cubicBezTo>
                  <a:cubicBezTo>
                    <a:pt x="121" y="512"/>
                    <a:pt x="121" y="512"/>
                    <a:pt x="121" y="512"/>
                  </a:cubicBezTo>
                  <a:cubicBezTo>
                    <a:pt x="115" y="512"/>
                    <a:pt x="115" y="512"/>
                    <a:pt x="115" y="512"/>
                  </a:cubicBezTo>
                  <a:cubicBezTo>
                    <a:pt x="114" y="513"/>
                    <a:pt x="114" y="513"/>
                    <a:pt x="114" y="513"/>
                  </a:cubicBezTo>
                  <a:cubicBezTo>
                    <a:pt x="114" y="513"/>
                    <a:pt x="113" y="513"/>
                    <a:pt x="112" y="514"/>
                  </a:cubicBezTo>
                  <a:cubicBezTo>
                    <a:pt x="112" y="514"/>
                    <a:pt x="112" y="515"/>
                    <a:pt x="112" y="515"/>
                  </a:cubicBezTo>
                  <a:cubicBezTo>
                    <a:pt x="112" y="515"/>
                    <a:pt x="112" y="515"/>
                    <a:pt x="112" y="515"/>
                  </a:cubicBezTo>
                  <a:cubicBezTo>
                    <a:pt x="112" y="515"/>
                    <a:pt x="112" y="516"/>
                    <a:pt x="112" y="516"/>
                  </a:cubicBezTo>
                  <a:cubicBezTo>
                    <a:pt x="111" y="516"/>
                    <a:pt x="111" y="517"/>
                    <a:pt x="111" y="517"/>
                  </a:cubicBezTo>
                  <a:cubicBezTo>
                    <a:pt x="111" y="517"/>
                    <a:pt x="111" y="517"/>
                    <a:pt x="111" y="517"/>
                  </a:cubicBezTo>
                  <a:cubicBezTo>
                    <a:pt x="111" y="517"/>
                    <a:pt x="111" y="518"/>
                    <a:pt x="111" y="518"/>
                  </a:cubicBezTo>
                  <a:cubicBezTo>
                    <a:pt x="111" y="518"/>
                    <a:pt x="111" y="518"/>
                    <a:pt x="111" y="518"/>
                  </a:cubicBezTo>
                  <a:cubicBezTo>
                    <a:pt x="111" y="518"/>
                    <a:pt x="111" y="519"/>
                    <a:pt x="112" y="519"/>
                  </a:cubicBezTo>
                  <a:cubicBezTo>
                    <a:pt x="112" y="519"/>
                    <a:pt x="112" y="520"/>
                    <a:pt x="112" y="520"/>
                  </a:cubicBezTo>
                  <a:cubicBezTo>
                    <a:pt x="112" y="525"/>
                    <a:pt x="112" y="525"/>
                    <a:pt x="112" y="525"/>
                  </a:cubicBezTo>
                  <a:cubicBezTo>
                    <a:pt x="113" y="530"/>
                    <a:pt x="113" y="530"/>
                    <a:pt x="113" y="530"/>
                  </a:cubicBezTo>
                  <a:cubicBezTo>
                    <a:pt x="111" y="535"/>
                    <a:pt x="111" y="535"/>
                    <a:pt x="111" y="535"/>
                  </a:cubicBezTo>
                  <a:cubicBezTo>
                    <a:pt x="108" y="540"/>
                    <a:pt x="108" y="540"/>
                    <a:pt x="108" y="540"/>
                  </a:cubicBezTo>
                  <a:cubicBezTo>
                    <a:pt x="105" y="543"/>
                    <a:pt x="105" y="543"/>
                    <a:pt x="105" y="543"/>
                  </a:cubicBezTo>
                  <a:cubicBezTo>
                    <a:pt x="105" y="543"/>
                    <a:pt x="105" y="543"/>
                    <a:pt x="106" y="543"/>
                  </a:cubicBezTo>
                  <a:cubicBezTo>
                    <a:pt x="107" y="542"/>
                    <a:pt x="106" y="543"/>
                    <a:pt x="106" y="543"/>
                  </a:cubicBezTo>
                  <a:cubicBezTo>
                    <a:pt x="106" y="544"/>
                    <a:pt x="107" y="544"/>
                    <a:pt x="107" y="544"/>
                  </a:cubicBezTo>
                  <a:cubicBezTo>
                    <a:pt x="107" y="544"/>
                    <a:pt x="107" y="544"/>
                    <a:pt x="107" y="544"/>
                  </a:cubicBezTo>
                  <a:cubicBezTo>
                    <a:pt x="107" y="544"/>
                    <a:pt x="107" y="544"/>
                    <a:pt x="107" y="544"/>
                  </a:cubicBezTo>
                  <a:cubicBezTo>
                    <a:pt x="107" y="544"/>
                    <a:pt x="107" y="545"/>
                    <a:pt x="107" y="545"/>
                  </a:cubicBezTo>
                  <a:cubicBezTo>
                    <a:pt x="106" y="545"/>
                    <a:pt x="107" y="546"/>
                    <a:pt x="107" y="547"/>
                  </a:cubicBezTo>
                  <a:cubicBezTo>
                    <a:pt x="107" y="547"/>
                    <a:pt x="108" y="547"/>
                    <a:pt x="108" y="547"/>
                  </a:cubicBezTo>
                  <a:cubicBezTo>
                    <a:pt x="108" y="548"/>
                    <a:pt x="108" y="548"/>
                    <a:pt x="108" y="548"/>
                  </a:cubicBezTo>
                  <a:cubicBezTo>
                    <a:pt x="111" y="553"/>
                    <a:pt x="111" y="553"/>
                    <a:pt x="111" y="553"/>
                  </a:cubicBezTo>
                  <a:cubicBezTo>
                    <a:pt x="109" y="551"/>
                    <a:pt x="109" y="551"/>
                    <a:pt x="109" y="551"/>
                  </a:cubicBezTo>
                  <a:cubicBezTo>
                    <a:pt x="107" y="552"/>
                    <a:pt x="107" y="552"/>
                    <a:pt x="107" y="552"/>
                  </a:cubicBezTo>
                  <a:cubicBezTo>
                    <a:pt x="57" y="607"/>
                    <a:pt x="57" y="607"/>
                    <a:pt x="57" y="607"/>
                  </a:cubicBezTo>
                  <a:cubicBezTo>
                    <a:pt x="53" y="610"/>
                    <a:pt x="53" y="610"/>
                    <a:pt x="53" y="610"/>
                  </a:cubicBezTo>
                  <a:cubicBezTo>
                    <a:pt x="66" y="650"/>
                    <a:pt x="66" y="650"/>
                    <a:pt x="66" y="650"/>
                  </a:cubicBezTo>
                  <a:cubicBezTo>
                    <a:pt x="65" y="662"/>
                    <a:pt x="65" y="662"/>
                    <a:pt x="65" y="662"/>
                  </a:cubicBezTo>
                  <a:cubicBezTo>
                    <a:pt x="66" y="666"/>
                    <a:pt x="66" y="666"/>
                    <a:pt x="66" y="666"/>
                  </a:cubicBezTo>
                  <a:cubicBezTo>
                    <a:pt x="72" y="673"/>
                    <a:pt x="72" y="673"/>
                    <a:pt x="72" y="673"/>
                  </a:cubicBezTo>
                  <a:cubicBezTo>
                    <a:pt x="72" y="679"/>
                    <a:pt x="72" y="679"/>
                    <a:pt x="72" y="679"/>
                  </a:cubicBezTo>
                  <a:cubicBezTo>
                    <a:pt x="76" y="688"/>
                    <a:pt x="76" y="688"/>
                    <a:pt x="76" y="688"/>
                  </a:cubicBezTo>
                  <a:cubicBezTo>
                    <a:pt x="81" y="691"/>
                    <a:pt x="81" y="691"/>
                    <a:pt x="81" y="691"/>
                  </a:cubicBezTo>
                  <a:cubicBezTo>
                    <a:pt x="83" y="703"/>
                    <a:pt x="83" y="703"/>
                    <a:pt x="83" y="703"/>
                  </a:cubicBezTo>
                  <a:cubicBezTo>
                    <a:pt x="83" y="703"/>
                    <a:pt x="86" y="709"/>
                    <a:pt x="87" y="710"/>
                  </a:cubicBezTo>
                  <a:cubicBezTo>
                    <a:pt x="87" y="710"/>
                    <a:pt x="88" y="718"/>
                    <a:pt x="88" y="719"/>
                  </a:cubicBezTo>
                  <a:cubicBezTo>
                    <a:pt x="88" y="720"/>
                    <a:pt x="88" y="736"/>
                    <a:pt x="88" y="737"/>
                  </a:cubicBezTo>
                  <a:cubicBezTo>
                    <a:pt x="87" y="737"/>
                    <a:pt x="89" y="752"/>
                    <a:pt x="89" y="753"/>
                  </a:cubicBezTo>
                  <a:cubicBezTo>
                    <a:pt x="89" y="755"/>
                    <a:pt x="89" y="757"/>
                    <a:pt x="89" y="758"/>
                  </a:cubicBezTo>
                  <a:cubicBezTo>
                    <a:pt x="89" y="759"/>
                    <a:pt x="88" y="769"/>
                    <a:pt x="88" y="769"/>
                  </a:cubicBezTo>
                  <a:cubicBezTo>
                    <a:pt x="87" y="772"/>
                    <a:pt x="87" y="772"/>
                    <a:pt x="87" y="772"/>
                  </a:cubicBezTo>
                  <a:cubicBezTo>
                    <a:pt x="86" y="776"/>
                    <a:pt x="86" y="776"/>
                    <a:pt x="86" y="776"/>
                  </a:cubicBezTo>
                  <a:cubicBezTo>
                    <a:pt x="87" y="776"/>
                    <a:pt x="87" y="776"/>
                    <a:pt x="87" y="776"/>
                  </a:cubicBezTo>
                  <a:cubicBezTo>
                    <a:pt x="87" y="784"/>
                    <a:pt x="87" y="784"/>
                    <a:pt x="87" y="784"/>
                  </a:cubicBezTo>
                  <a:cubicBezTo>
                    <a:pt x="86" y="785"/>
                    <a:pt x="86" y="785"/>
                    <a:pt x="86" y="785"/>
                  </a:cubicBezTo>
                  <a:cubicBezTo>
                    <a:pt x="84" y="794"/>
                    <a:pt x="84" y="794"/>
                    <a:pt x="84" y="794"/>
                  </a:cubicBezTo>
                  <a:cubicBezTo>
                    <a:pt x="86" y="800"/>
                    <a:pt x="86" y="800"/>
                    <a:pt x="86" y="800"/>
                  </a:cubicBezTo>
                  <a:cubicBezTo>
                    <a:pt x="87" y="801"/>
                    <a:pt x="87" y="801"/>
                    <a:pt x="87" y="801"/>
                  </a:cubicBezTo>
                  <a:cubicBezTo>
                    <a:pt x="88" y="801"/>
                    <a:pt x="88" y="801"/>
                    <a:pt x="88" y="801"/>
                  </a:cubicBezTo>
                  <a:cubicBezTo>
                    <a:pt x="89" y="801"/>
                    <a:pt x="89" y="801"/>
                    <a:pt x="89" y="801"/>
                  </a:cubicBezTo>
                  <a:lnTo>
                    <a:pt x="91" y="80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5" name="Freeform 99"/>
            <p:cNvSpPr>
              <a:spLocks/>
            </p:cNvSpPr>
            <p:nvPr/>
          </p:nvSpPr>
          <p:spPr bwMode="auto">
            <a:xfrm>
              <a:off x="9707563" y="4260851"/>
              <a:ext cx="223838" cy="549275"/>
            </a:xfrm>
            <a:custGeom>
              <a:avLst/>
              <a:gdLst>
                <a:gd name="T0" fmla="*/ 103 w 159"/>
                <a:gd name="T1" fmla="*/ 96 h 390"/>
                <a:gd name="T2" fmla="*/ 96 w 159"/>
                <a:gd name="T3" fmla="*/ 85 h 390"/>
                <a:gd name="T4" fmla="*/ 98 w 159"/>
                <a:gd name="T5" fmla="*/ 68 h 390"/>
                <a:gd name="T6" fmla="*/ 94 w 159"/>
                <a:gd name="T7" fmla="*/ 54 h 390"/>
                <a:gd name="T8" fmla="*/ 92 w 159"/>
                <a:gd name="T9" fmla="*/ 39 h 390"/>
                <a:gd name="T10" fmla="*/ 80 w 159"/>
                <a:gd name="T11" fmla="*/ 18 h 390"/>
                <a:gd name="T12" fmla="*/ 63 w 159"/>
                <a:gd name="T13" fmla="*/ 12 h 390"/>
                <a:gd name="T14" fmla="*/ 56 w 159"/>
                <a:gd name="T15" fmla="*/ 13 h 390"/>
                <a:gd name="T16" fmla="*/ 42 w 159"/>
                <a:gd name="T17" fmla="*/ 12 h 390"/>
                <a:gd name="T18" fmla="*/ 31 w 159"/>
                <a:gd name="T19" fmla="*/ 6 h 390"/>
                <a:gd name="T20" fmla="*/ 14 w 159"/>
                <a:gd name="T21" fmla="*/ 2 h 390"/>
                <a:gd name="T22" fmla="*/ 16 w 159"/>
                <a:gd name="T23" fmla="*/ 9 h 390"/>
                <a:gd name="T24" fmla="*/ 21 w 159"/>
                <a:gd name="T25" fmla="*/ 13 h 390"/>
                <a:gd name="T26" fmla="*/ 28 w 159"/>
                <a:gd name="T27" fmla="*/ 14 h 390"/>
                <a:gd name="T28" fmla="*/ 35 w 159"/>
                <a:gd name="T29" fmla="*/ 26 h 390"/>
                <a:gd name="T30" fmla="*/ 37 w 159"/>
                <a:gd name="T31" fmla="*/ 37 h 390"/>
                <a:gd name="T32" fmla="*/ 43 w 159"/>
                <a:gd name="T33" fmla="*/ 48 h 390"/>
                <a:gd name="T34" fmla="*/ 50 w 159"/>
                <a:gd name="T35" fmla="*/ 59 h 390"/>
                <a:gd name="T36" fmla="*/ 43 w 159"/>
                <a:gd name="T37" fmla="*/ 67 h 390"/>
                <a:gd name="T38" fmla="*/ 35 w 159"/>
                <a:gd name="T39" fmla="*/ 71 h 390"/>
                <a:gd name="T40" fmla="*/ 29 w 159"/>
                <a:gd name="T41" fmla="*/ 76 h 390"/>
                <a:gd name="T42" fmla="*/ 36 w 159"/>
                <a:gd name="T43" fmla="*/ 91 h 390"/>
                <a:gd name="T44" fmla="*/ 29 w 159"/>
                <a:gd name="T45" fmla="*/ 101 h 390"/>
                <a:gd name="T46" fmla="*/ 32 w 159"/>
                <a:gd name="T47" fmla="*/ 112 h 390"/>
                <a:gd name="T48" fmla="*/ 30 w 159"/>
                <a:gd name="T49" fmla="*/ 134 h 390"/>
                <a:gd name="T50" fmla="*/ 37 w 159"/>
                <a:gd name="T51" fmla="*/ 148 h 390"/>
                <a:gd name="T52" fmla="*/ 41 w 159"/>
                <a:gd name="T53" fmla="*/ 151 h 390"/>
                <a:gd name="T54" fmla="*/ 32 w 159"/>
                <a:gd name="T55" fmla="*/ 157 h 390"/>
                <a:gd name="T56" fmla="*/ 23 w 159"/>
                <a:gd name="T57" fmla="*/ 160 h 390"/>
                <a:gd name="T58" fmla="*/ 15 w 159"/>
                <a:gd name="T59" fmla="*/ 174 h 390"/>
                <a:gd name="T60" fmla="*/ 15 w 159"/>
                <a:gd name="T61" fmla="*/ 194 h 390"/>
                <a:gd name="T62" fmla="*/ 8 w 159"/>
                <a:gd name="T63" fmla="*/ 205 h 390"/>
                <a:gd name="T64" fmla="*/ 1 w 159"/>
                <a:gd name="T65" fmla="*/ 212 h 390"/>
                <a:gd name="T66" fmla="*/ 7 w 159"/>
                <a:gd name="T67" fmla="*/ 220 h 390"/>
                <a:gd name="T68" fmla="*/ 17 w 159"/>
                <a:gd name="T69" fmla="*/ 228 h 390"/>
                <a:gd name="T70" fmla="*/ 23 w 159"/>
                <a:gd name="T71" fmla="*/ 229 h 390"/>
                <a:gd name="T72" fmla="*/ 29 w 159"/>
                <a:gd name="T73" fmla="*/ 232 h 390"/>
                <a:gd name="T74" fmla="*/ 32 w 159"/>
                <a:gd name="T75" fmla="*/ 240 h 390"/>
                <a:gd name="T76" fmla="*/ 41 w 159"/>
                <a:gd name="T77" fmla="*/ 253 h 390"/>
                <a:gd name="T78" fmla="*/ 51 w 159"/>
                <a:gd name="T79" fmla="*/ 256 h 390"/>
                <a:gd name="T80" fmla="*/ 70 w 159"/>
                <a:gd name="T81" fmla="*/ 254 h 390"/>
                <a:gd name="T82" fmla="*/ 82 w 159"/>
                <a:gd name="T83" fmla="*/ 251 h 390"/>
                <a:gd name="T84" fmla="*/ 90 w 159"/>
                <a:gd name="T85" fmla="*/ 266 h 390"/>
                <a:gd name="T86" fmla="*/ 94 w 159"/>
                <a:gd name="T87" fmla="*/ 281 h 390"/>
                <a:gd name="T88" fmla="*/ 94 w 159"/>
                <a:gd name="T89" fmla="*/ 294 h 390"/>
                <a:gd name="T90" fmla="*/ 88 w 159"/>
                <a:gd name="T91" fmla="*/ 305 h 390"/>
                <a:gd name="T92" fmla="*/ 83 w 159"/>
                <a:gd name="T93" fmla="*/ 318 h 390"/>
                <a:gd name="T94" fmla="*/ 78 w 159"/>
                <a:gd name="T95" fmla="*/ 327 h 390"/>
                <a:gd name="T96" fmla="*/ 86 w 159"/>
                <a:gd name="T97" fmla="*/ 345 h 390"/>
                <a:gd name="T98" fmla="*/ 97 w 159"/>
                <a:gd name="T99" fmla="*/ 356 h 390"/>
                <a:gd name="T100" fmla="*/ 107 w 159"/>
                <a:gd name="T101" fmla="*/ 366 h 390"/>
                <a:gd name="T102" fmla="*/ 118 w 159"/>
                <a:gd name="T103" fmla="*/ 374 h 390"/>
                <a:gd name="T104" fmla="*/ 118 w 159"/>
                <a:gd name="T105" fmla="*/ 387 h 390"/>
                <a:gd name="T106" fmla="*/ 129 w 159"/>
                <a:gd name="T107" fmla="*/ 383 h 390"/>
                <a:gd name="T108" fmla="*/ 128 w 159"/>
                <a:gd name="T109" fmla="*/ 373 h 390"/>
                <a:gd name="T110" fmla="*/ 125 w 159"/>
                <a:gd name="T111" fmla="*/ 357 h 390"/>
                <a:gd name="T112" fmla="*/ 133 w 159"/>
                <a:gd name="T113" fmla="*/ 340 h 390"/>
                <a:gd name="T114" fmla="*/ 144 w 159"/>
                <a:gd name="T115" fmla="*/ 339 h 390"/>
                <a:gd name="T116" fmla="*/ 154 w 159"/>
                <a:gd name="T117" fmla="*/ 332 h 390"/>
                <a:gd name="T118" fmla="*/ 146 w 159"/>
                <a:gd name="T119" fmla="*/ 251 h 390"/>
                <a:gd name="T120" fmla="*/ 93 w 159"/>
                <a:gd name="T121" fmla="*/ 199 h 390"/>
                <a:gd name="T122" fmla="*/ 85 w 159"/>
                <a:gd name="T123" fmla="*/ 150 h 390"/>
                <a:gd name="T124" fmla="*/ 94 w 159"/>
                <a:gd name="T125"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390">
                  <a:moveTo>
                    <a:pt x="112" y="110"/>
                  </a:moveTo>
                  <a:cubicBezTo>
                    <a:pt x="112" y="110"/>
                    <a:pt x="112" y="107"/>
                    <a:pt x="112" y="106"/>
                  </a:cubicBezTo>
                  <a:cubicBezTo>
                    <a:pt x="112" y="106"/>
                    <a:pt x="112" y="106"/>
                    <a:pt x="111" y="105"/>
                  </a:cubicBezTo>
                  <a:cubicBezTo>
                    <a:pt x="111" y="104"/>
                    <a:pt x="110" y="104"/>
                    <a:pt x="110" y="103"/>
                  </a:cubicBezTo>
                  <a:cubicBezTo>
                    <a:pt x="111" y="102"/>
                    <a:pt x="111" y="102"/>
                    <a:pt x="111" y="101"/>
                  </a:cubicBezTo>
                  <a:cubicBezTo>
                    <a:pt x="111" y="100"/>
                    <a:pt x="110" y="101"/>
                    <a:pt x="110" y="100"/>
                  </a:cubicBezTo>
                  <a:cubicBezTo>
                    <a:pt x="109" y="100"/>
                    <a:pt x="107" y="98"/>
                    <a:pt x="107" y="98"/>
                  </a:cubicBezTo>
                  <a:cubicBezTo>
                    <a:pt x="107" y="98"/>
                    <a:pt x="105" y="98"/>
                    <a:pt x="104" y="97"/>
                  </a:cubicBezTo>
                  <a:cubicBezTo>
                    <a:pt x="104" y="97"/>
                    <a:pt x="104" y="97"/>
                    <a:pt x="103" y="96"/>
                  </a:cubicBezTo>
                  <a:cubicBezTo>
                    <a:pt x="103" y="94"/>
                    <a:pt x="104" y="95"/>
                    <a:pt x="104" y="95"/>
                  </a:cubicBezTo>
                  <a:cubicBezTo>
                    <a:pt x="105" y="94"/>
                    <a:pt x="104" y="94"/>
                    <a:pt x="103" y="94"/>
                  </a:cubicBezTo>
                  <a:cubicBezTo>
                    <a:pt x="103" y="94"/>
                    <a:pt x="103" y="94"/>
                    <a:pt x="103" y="93"/>
                  </a:cubicBezTo>
                  <a:cubicBezTo>
                    <a:pt x="102" y="92"/>
                    <a:pt x="102" y="92"/>
                    <a:pt x="102" y="91"/>
                  </a:cubicBezTo>
                  <a:cubicBezTo>
                    <a:pt x="102" y="91"/>
                    <a:pt x="100" y="91"/>
                    <a:pt x="100" y="90"/>
                  </a:cubicBezTo>
                  <a:cubicBezTo>
                    <a:pt x="99" y="89"/>
                    <a:pt x="99" y="90"/>
                    <a:pt x="100" y="89"/>
                  </a:cubicBezTo>
                  <a:cubicBezTo>
                    <a:pt x="100" y="89"/>
                    <a:pt x="99" y="88"/>
                    <a:pt x="98" y="88"/>
                  </a:cubicBezTo>
                  <a:cubicBezTo>
                    <a:pt x="97" y="88"/>
                    <a:pt x="97" y="87"/>
                    <a:pt x="97" y="87"/>
                  </a:cubicBezTo>
                  <a:cubicBezTo>
                    <a:pt x="96" y="86"/>
                    <a:pt x="96" y="86"/>
                    <a:pt x="96" y="85"/>
                  </a:cubicBezTo>
                  <a:cubicBezTo>
                    <a:pt x="96" y="85"/>
                    <a:pt x="96" y="85"/>
                    <a:pt x="96" y="84"/>
                  </a:cubicBezTo>
                  <a:cubicBezTo>
                    <a:pt x="96" y="84"/>
                    <a:pt x="95" y="83"/>
                    <a:pt x="95" y="83"/>
                  </a:cubicBezTo>
                  <a:cubicBezTo>
                    <a:pt x="95" y="83"/>
                    <a:pt x="96" y="81"/>
                    <a:pt x="97" y="80"/>
                  </a:cubicBezTo>
                  <a:cubicBezTo>
                    <a:pt x="97" y="80"/>
                    <a:pt x="98" y="78"/>
                    <a:pt x="98" y="78"/>
                  </a:cubicBezTo>
                  <a:cubicBezTo>
                    <a:pt x="98" y="78"/>
                    <a:pt x="98" y="78"/>
                    <a:pt x="98" y="77"/>
                  </a:cubicBezTo>
                  <a:cubicBezTo>
                    <a:pt x="98" y="76"/>
                    <a:pt x="98" y="76"/>
                    <a:pt x="98" y="75"/>
                  </a:cubicBezTo>
                  <a:cubicBezTo>
                    <a:pt x="98" y="74"/>
                    <a:pt x="99" y="72"/>
                    <a:pt x="99" y="71"/>
                  </a:cubicBezTo>
                  <a:cubicBezTo>
                    <a:pt x="99" y="70"/>
                    <a:pt x="98" y="70"/>
                    <a:pt x="98" y="69"/>
                  </a:cubicBezTo>
                  <a:cubicBezTo>
                    <a:pt x="97" y="68"/>
                    <a:pt x="98" y="68"/>
                    <a:pt x="98" y="68"/>
                  </a:cubicBezTo>
                  <a:cubicBezTo>
                    <a:pt x="98" y="68"/>
                    <a:pt x="97" y="66"/>
                    <a:pt x="97" y="65"/>
                  </a:cubicBezTo>
                  <a:cubicBezTo>
                    <a:pt x="96" y="64"/>
                    <a:pt x="97" y="64"/>
                    <a:pt x="97" y="64"/>
                  </a:cubicBezTo>
                  <a:cubicBezTo>
                    <a:pt x="97" y="63"/>
                    <a:pt x="96" y="63"/>
                    <a:pt x="96" y="63"/>
                  </a:cubicBezTo>
                  <a:cubicBezTo>
                    <a:pt x="96" y="63"/>
                    <a:pt x="96" y="62"/>
                    <a:pt x="96" y="61"/>
                  </a:cubicBezTo>
                  <a:cubicBezTo>
                    <a:pt x="96" y="61"/>
                    <a:pt x="95" y="61"/>
                    <a:pt x="95" y="61"/>
                  </a:cubicBezTo>
                  <a:cubicBezTo>
                    <a:pt x="95" y="61"/>
                    <a:pt x="94" y="60"/>
                    <a:pt x="94" y="60"/>
                  </a:cubicBezTo>
                  <a:cubicBezTo>
                    <a:pt x="93" y="59"/>
                    <a:pt x="93" y="58"/>
                    <a:pt x="93" y="57"/>
                  </a:cubicBezTo>
                  <a:cubicBezTo>
                    <a:pt x="93" y="57"/>
                    <a:pt x="94" y="57"/>
                    <a:pt x="94" y="56"/>
                  </a:cubicBezTo>
                  <a:cubicBezTo>
                    <a:pt x="94" y="55"/>
                    <a:pt x="94" y="55"/>
                    <a:pt x="94" y="54"/>
                  </a:cubicBezTo>
                  <a:cubicBezTo>
                    <a:pt x="94" y="54"/>
                    <a:pt x="93" y="54"/>
                    <a:pt x="93" y="54"/>
                  </a:cubicBezTo>
                  <a:cubicBezTo>
                    <a:pt x="93" y="54"/>
                    <a:pt x="92" y="53"/>
                    <a:pt x="92" y="52"/>
                  </a:cubicBezTo>
                  <a:cubicBezTo>
                    <a:pt x="92" y="51"/>
                    <a:pt x="93" y="51"/>
                    <a:pt x="93" y="50"/>
                  </a:cubicBezTo>
                  <a:cubicBezTo>
                    <a:pt x="93" y="49"/>
                    <a:pt x="93" y="48"/>
                    <a:pt x="93" y="47"/>
                  </a:cubicBezTo>
                  <a:cubicBezTo>
                    <a:pt x="94" y="46"/>
                    <a:pt x="94" y="46"/>
                    <a:pt x="93" y="46"/>
                  </a:cubicBezTo>
                  <a:cubicBezTo>
                    <a:pt x="93" y="45"/>
                    <a:pt x="93" y="44"/>
                    <a:pt x="93" y="44"/>
                  </a:cubicBezTo>
                  <a:cubicBezTo>
                    <a:pt x="92" y="43"/>
                    <a:pt x="93" y="43"/>
                    <a:pt x="93" y="42"/>
                  </a:cubicBezTo>
                  <a:cubicBezTo>
                    <a:pt x="93" y="42"/>
                    <a:pt x="93" y="42"/>
                    <a:pt x="93" y="41"/>
                  </a:cubicBezTo>
                  <a:cubicBezTo>
                    <a:pt x="92" y="40"/>
                    <a:pt x="92" y="40"/>
                    <a:pt x="92" y="39"/>
                  </a:cubicBezTo>
                  <a:cubicBezTo>
                    <a:pt x="91" y="38"/>
                    <a:pt x="91" y="38"/>
                    <a:pt x="91" y="37"/>
                  </a:cubicBezTo>
                  <a:cubicBezTo>
                    <a:pt x="91" y="36"/>
                    <a:pt x="92" y="36"/>
                    <a:pt x="92" y="36"/>
                  </a:cubicBezTo>
                  <a:cubicBezTo>
                    <a:pt x="92" y="35"/>
                    <a:pt x="92" y="35"/>
                    <a:pt x="92" y="35"/>
                  </a:cubicBezTo>
                  <a:cubicBezTo>
                    <a:pt x="91" y="34"/>
                    <a:pt x="91" y="33"/>
                    <a:pt x="90" y="32"/>
                  </a:cubicBezTo>
                  <a:cubicBezTo>
                    <a:pt x="90" y="30"/>
                    <a:pt x="90" y="31"/>
                    <a:pt x="89" y="30"/>
                  </a:cubicBezTo>
                  <a:cubicBezTo>
                    <a:pt x="89" y="30"/>
                    <a:pt x="88" y="29"/>
                    <a:pt x="87" y="27"/>
                  </a:cubicBezTo>
                  <a:cubicBezTo>
                    <a:pt x="85" y="25"/>
                    <a:pt x="85" y="25"/>
                    <a:pt x="84" y="24"/>
                  </a:cubicBezTo>
                  <a:cubicBezTo>
                    <a:pt x="84" y="24"/>
                    <a:pt x="83" y="22"/>
                    <a:pt x="83" y="21"/>
                  </a:cubicBezTo>
                  <a:cubicBezTo>
                    <a:pt x="83" y="20"/>
                    <a:pt x="81" y="19"/>
                    <a:pt x="80" y="18"/>
                  </a:cubicBezTo>
                  <a:cubicBezTo>
                    <a:pt x="79" y="17"/>
                    <a:pt x="78" y="16"/>
                    <a:pt x="77" y="15"/>
                  </a:cubicBezTo>
                  <a:cubicBezTo>
                    <a:pt x="75" y="14"/>
                    <a:pt x="75" y="13"/>
                    <a:pt x="74" y="13"/>
                  </a:cubicBezTo>
                  <a:cubicBezTo>
                    <a:pt x="74" y="12"/>
                    <a:pt x="72" y="11"/>
                    <a:pt x="72" y="10"/>
                  </a:cubicBezTo>
                  <a:cubicBezTo>
                    <a:pt x="71" y="10"/>
                    <a:pt x="68" y="8"/>
                    <a:pt x="68" y="7"/>
                  </a:cubicBezTo>
                  <a:cubicBezTo>
                    <a:pt x="67" y="7"/>
                    <a:pt x="67" y="6"/>
                    <a:pt x="67" y="6"/>
                  </a:cubicBezTo>
                  <a:cubicBezTo>
                    <a:pt x="66" y="6"/>
                    <a:pt x="65" y="7"/>
                    <a:pt x="65" y="7"/>
                  </a:cubicBezTo>
                  <a:cubicBezTo>
                    <a:pt x="64" y="8"/>
                    <a:pt x="64" y="8"/>
                    <a:pt x="63" y="9"/>
                  </a:cubicBezTo>
                  <a:cubicBezTo>
                    <a:pt x="62" y="11"/>
                    <a:pt x="63" y="10"/>
                    <a:pt x="63" y="11"/>
                  </a:cubicBezTo>
                  <a:cubicBezTo>
                    <a:pt x="63" y="11"/>
                    <a:pt x="63" y="11"/>
                    <a:pt x="63" y="12"/>
                  </a:cubicBezTo>
                  <a:cubicBezTo>
                    <a:pt x="63" y="13"/>
                    <a:pt x="63" y="12"/>
                    <a:pt x="63" y="13"/>
                  </a:cubicBezTo>
                  <a:cubicBezTo>
                    <a:pt x="63" y="13"/>
                    <a:pt x="63" y="13"/>
                    <a:pt x="63" y="14"/>
                  </a:cubicBezTo>
                  <a:cubicBezTo>
                    <a:pt x="62" y="14"/>
                    <a:pt x="62" y="14"/>
                    <a:pt x="62" y="16"/>
                  </a:cubicBezTo>
                  <a:cubicBezTo>
                    <a:pt x="62" y="17"/>
                    <a:pt x="61" y="17"/>
                    <a:pt x="61" y="17"/>
                  </a:cubicBezTo>
                  <a:cubicBezTo>
                    <a:pt x="61" y="17"/>
                    <a:pt x="61" y="17"/>
                    <a:pt x="61" y="16"/>
                  </a:cubicBezTo>
                  <a:cubicBezTo>
                    <a:pt x="61" y="16"/>
                    <a:pt x="60" y="16"/>
                    <a:pt x="60" y="15"/>
                  </a:cubicBezTo>
                  <a:cubicBezTo>
                    <a:pt x="60" y="15"/>
                    <a:pt x="60" y="15"/>
                    <a:pt x="59" y="14"/>
                  </a:cubicBezTo>
                  <a:cubicBezTo>
                    <a:pt x="57" y="14"/>
                    <a:pt x="58" y="14"/>
                    <a:pt x="57" y="13"/>
                  </a:cubicBezTo>
                  <a:cubicBezTo>
                    <a:pt x="57" y="13"/>
                    <a:pt x="57" y="13"/>
                    <a:pt x="56" y="13"/>
                  </a:cubicBezTo>
                  <a:cubicBezTo>
                    <a:pt x="56" y="12"/>
                    <a:pt x="56" y="12"/>
                    <a:pt x="55" y="12"/>
                  </a:cubicBezTo>
                  <a:cubicBezTo>
                    <a:pt x="55" y="11"/>
                    <a:pt x="54" y="11"/>
                    <a:pt x="54" y="11"/>
                  </a:cubicBezTo>
                  <a:cubicBezTo>
                    <a:pt x="53" y="10"/>
                    <a:pt x="53" y="11"/>
                    <a:pt x="52" y="11"/>
                  </a:cubicBezTo>
                  <a:cubicBezTo>
                    <a:pt x="52" y="11"/>
                    <a:pt x="52" y="11"/>
                    <a:pt x="51" y="12"/>
                  </a:cubicBezTo>
                  <a:cubicBezTo>
                    <a:pt x="51" y="12"/>
                    <a:pt x="50" y="12"/>
                    <a:pt x="49" y="12"/>
                  </a:cubicBezTo>
                  <a:cubicBezTo>
                    <a:pt x="48" y="12"/>
                    <a:pt x="47" y="12"/>
                    <a:pt x="47" y="11"/>
                  </a:cubicBezTo>
                  <a:cubicBezTo>
                    <a:pt x="47" y="11"/>
                    <a:pt x="47" y="11"/>
                    <a:pt x="46" y="11"/>
                  </a:cubicBezTo>
                  <a:cubicBezTo>
                    <a:pt x="46" y="11"/>
                    <a:pt x="44" y="11"/>
                    <a:pt x="43" y="11"/>
                  </a:cubicBezTo>
                  <a:cubicBezTo>
                    <a:pt x="43" y="12"/>
                    <a:pt x="43" y="12"/>
                    <a:pt x="42" y="12"/>
                  </a:cubicBezTo>
                  <a:cubicBezTo>
                    <a:pt x="42" y="12"/>
                    <a:pt x="41" y="12"/>
                    <a:pt x="40" y="12"/>
                  </a:cubicBezTo>
                  <a:cubicBezTo>
                    <a:pt x="39" y="12"/>
                    <a:pt x="39" y="12"/>
                    <a:pt x="38" y="12"/>
                  </a:cubicBezTo>
                  <a:cubicBezTo>
                    <a:pt x="38" y="11"/>
                    <a:pt x="38" y="11"/>
                    <a:pt x="37" y="11"/>
                  </a:cubicBezTo>
                  <a:cubicBezTo>
                    <a:pt x="36" y="10"/>
                    <a:pt x="37" y="10"/>
                    <a:pt x="37" y="9"/>
                  </a:cubicBezTo>
                  <a:cubicBezTo>
                    <a:pt x="37" y="8"/>
                    <a:pt x="36" y="8"/>
                    <a:pt x="36" y="8"/>
                  </a:cubicBezTo>
                  <a:cubicBezTo>
                    <a:pt x="35" y="8"/>
                    <a:pt x="35" y="8"/>
                    <a:pt x="34" y="7"/>
                  </a:cubicBezTo>
                  <a:cubicBezTo>
                    <a:pt x="34" y="6"/>
                    <a:pt x="33" y="6"/>
                    <a:pt x="33" y="6"/>
                  </a:cubicBezTo>
                  <a:cubicBezTo>
                    <a:pt x="33" y="6"/>
                    <a:pt x="32" y="6"/>
                    <a:pt x="32" y="6"/>
                  </a:cubicBezTo>
                  <a:cubicBezTo>
                    <a:pt x="31" y="6"/>
                    <a:pt x="31" y="6"/>
                    <a:pt x="31" y="6"/>
                  </a:cubicBezTo>
                  <a:cubicBezTo>
                    <a:pt x="31" y="6"/>
                    <a:pt x="30" y="6"/>
                    <a:pt x="29" y="6"/>
                  </a:cubicBezTo>
                  <a:cubicBezTo>
                    <a:pt x="28" y="6"/>
                    <a:pt x="27" y="6"/>
                    <a:pt x="26" y="6"/>
                  </a:cubicBezTo>
                  <a:cubicBezTo>
                    <a:pt x="24" y="6"/>
                    <a:pt x="24" y="6"/>
                    <a:pt x="23" y="6"/>
                  </a:cubicBezTo>
                  <a:cubicBezTo>
                    <a:pt x="22" y="5"/>
                    <a:pt x="22" y="5"/>
                    <a:pt x="22" y="5"/>
                  </a:cubicBezTo>
                  <a:cubicBezTo>
                    <a:pt x="22" y="4"/>
                    <a:pt x="21" y="4"/>
                    <a:pt x="21" y="4"/>
                  </a:cubicBezTo>
                  <a:cubicBezTo>
                    <a:pt x="20" y="3"/>
                    <a:pt x="18" y="3"/>
                    <a:pt x="18" y="2"/>
                  </a:cubicBezTo>
                  <a:cubicBezTo>
                    <a:pt x="18" y="2"/>
                    <a:pt x="18" y="2"/>
                    <a:pt x="17" y="1"/>
                  </a:cubicBezTo>
                  <a:cubicBezTo>
                    <a:pt x="17" y="1"/>
                    <a:pt x="16" y="0"/>
                    <a:pt x="16" y="0"/>
                  </a:cubicBezTo>
                  <a:cubicBezTo>
                    <a:pt x="14" y="2"/>
                    <a:pt x="14" y="2"/>
                    <a:pt x="14" y="2"/>
                  </a:cubicBezTo>
                  <a:cubicBezTo>
                    <a:pt x="14" y="2"/>
                    <a:pt x="13" y="3"/>
                    <a:pt x="13" y="3"/>
                  </a:cubicBezTo>
                  <a:cubicBezTo>
                    <a:pt x="13" y="3"/>
                    <a:pt x="14" y="5"/>
                    <a:pt x="14" y="5"/>
                  </a:cubicBezTo>
                  <a:cubicBezTo>
                    <a:pt x="14" y="6"/>
                    <a:pt x="14" y="6"/>
                    <a:pt x="14" y="6"/>
                  </a:cubicBezTo>
                  <a:cubicBezTo>
                    <a:pt x="14" y="6"/>
                    <a:pt x="15" y="6"/>
                    <a:pt x="15" y="6"/>
                  </a:cubicBezTo>
                  <a:cubicBezTo>
                    <a:pt x="15" y="6"/>
                    <a:pt x="15" y="6"/>
                    <a:pt x="15" y="6"/>
                  </a:cubicBezTo>
                  <a:cubicBezTo>
                    <a:pt x="16" y="6"/>
                    <a:pt x="16" y="6"/>
                    <a:pt x="16" y="6"/>
                  </a:cubicBezTo>
                  <a:cubicBezTo>
                    <a:pt x="16" y="6"/>
                    <a:pt x="17" y="6"/>
                    <a:pt x="17" y="6"/>
                  </a:cubicBezTo>
                  <a:cubicBezTo>
                    <a:pt x="17" y="7"/>
                    <a:pt x="17" y="7"/>
                    <a:pt x="17" y="7"/>
                  </a:cubicBezTo>
                  <a:cubicBezTo>
                    <a:pt x="17" y="8"/>
                    <a:pt x="17" y="8"/>
                    <a:pt x="16" y="9"/>
                  </a:cubicBezTo>
                  <a:cubicBezTo>
                    <a:pt x="16" y="9"/>
                    <a:pt x="16" y="9"/>
                    <a:pt x="16" y="10"/>
                  </a:cubicBezTo>
                  <a:cubicBezTo>
                    <a:pt x="16" y="11"/>
                    <a:pt x="16" y="11"/>
                    <a:pt x="16" y="12"/>
                  </a:cubicBezTo>
                  <a:cubicBezTo>
                    <a:pt x="16" y="12"/>
                    <a:pt x="17" y="13"/>
                    <a:pt x="17" y="13"/>
                  </a:cubicBezTo>
                  <a:cubicBezTo>
                    <a:pt x="18" y="13"/>
                    <a:pt x="18" y="13"/>
                    <a:pt x="18" y="12"/>
                  </a:cubicBezTo>
                  <a:cubicBezTo>
                    <a:pt x="18" y="12"/>
                    <a:pt x="19" y="12"/>
                    <a:pt x="19" y="12"/>
                  </a:cubicBezTo>
                  <a:cubicBezTo>
                    <a:pt x="19" y="12"/>
                    <a:pt x="20" y="13"/>
                    <a:pt x="20" y="13"/>
                  </a:cubicBezTo>
                  <a:cubicBezTo>
                    <a:pt x="20" y="13"/>
                    <a:pt x="20" y="14"/>
                    <a:pt x="21" y="14"/>
                  </a:cubicBezTo>
                  <a:cubicBezTo>
                    <a:pt x="21" y="15"/>
                    <a:pt x="21" y="14"/>
                    <a:pt x="21" y="14"/>
                  </a:cubicBezTo>
                  <a:cubicBezTo>
                    <a:pt x="21" y="14"/>
                    <a:pt x="21" y="14"/>
                    <a:pt x="21" y="13"/>
                  </a:cubicBezTo>
                  <a:cubicBezTo>
                    <a:pt x="22" y="12"/>
                    <a:pt x="22" y="12"/>
                    <a:pt x="22" y="12"/>
                  </a:cubicBezTo>
                  <a:cubicBezTo>
                    <a:pt x="22" y="11"/>
                    <a:pt x="22" y="11"/>
                    <a:pt x="22" y="10"/>
                  </a:cubicBezTo>
                  <a:cubicBezTo>
                    <a:pt x="22" y="10"/>
                    <a:pt x="23" y="11"/>
                    <a:pt x="23" y="11"/>
                  </a:cubicBezTo>
                  <a:cubicBezTo>
                    <a:pt x="23" y="11"/>
                    <a:pt x="24" y="11"/>
                    <a:pt x="24" y="11"/>
                  </a:cubicBezTo>
                  <a:cubicBezTo>
                    <a:pt x="25" y="11"/>
                    <a:pt x="24" y="11"/>
                    <a:pt x="25" y="11"/>
                  </a:cubicBezTo>
                  <a:cubicBezTo>
                    <a:pt x="25" y="11"/>
                    <a:pt x="25" y="12"/>
                    <a:pt x="26" y="12"/>
                  </a:cubicBezTo>
                  <a:cubicBezTo>
                    <a:pt x="26" y="12"/>
                    <a:pt x="26" y="12"/>
                    <a:pt x="27" y="11"/>
                  </a:cubicBezTo>
                  <a:cubicBezTo>
                    <a:pt x="27" y="11"/>
                    <a:pt x="27" y="12"/>
                    <a:pt x="27" y="13"/>
                  </a:cubicBezTo>
                  <a:cubicBezTo>
                    <a:pt x="27" y="13"/>
                    <a:pt x="27" y="13"/>
                    <a:pt x="28" y="14"/>
                  </a:cubicBezTo>
                  <a:cubicBezTo>
                    <a:pt x="28" y="14"/>
                    <a:pt x="28" y="15"/>
                    <a:pt x="27" y="15"/>
                  </a:cubicBezTo>
                  <a:cubicBezTo>
                    <a:pt x="27" y="15"/>
                    <a:pt x="27" y="16"/>
                    <a:pt x="27" y="16"/>
                  </a:cubicBezTo>
                  <a:cubicBezTo>
                    <a:pt x="27" y="17"/>
                    <a:pt x="27" y="17"/>
                    <a:pt x="28" y="18"/>
                  </a:cubicBezTo>
                  <a:cubicBezTo>
                    <a:pt x="29" y="18"/>
                    <a:pt x="29" y="18"/>
                    <a:pt x="30" y="18"/>
                  </a:cubicBezTo>
                  <a:cubicBezTo>
                    <a:pt x="30" y="19"/>
                    <a:pt x="30" y="20"/>
                    <a:pt x="31" y="21"/>
                  </a:cubicBezTo>
                  <a:cubicBezTo>
                    <a:pt x="31" y="21"/>
                    <a:pt x="31" y="21"/>
                    <a:pt x="32" y="21"/>
                  </a:cubicBezTo>
                  <a:cubicBezTo>
                    <a:pt x="32" y="22"/>
                    <a:pt x="33" y="22"/>
                    <a:pt x="34" y="22"/>
                  </a:cubicBezTo>
                  <a:cubicBezTo>
                    <a:pt x="34" y="22"/>
                    <a:pt x="34" y="23"/>
                    <a:pt x="34" y="23"/>
                  </a:cubicBezTo>
                  <a:cubicBezTo>
                    <a:pt x="34" y="23"/>
                    <a:pt x="35" y="26"/>
                    <a:pt x="35" y="26"/>
                  </a:cubicBezTo>
                  <a:cubicBezTo>
                    <a:pt x="36" y="26"/>
                    <a:pt x="35" y="27"/>
                    <a:pt x="35" y="27"/>
                  </a:cubicBezTo>
                  <a:cubicBezTo>
                    <a:pt x="35" y="28"/>
                    <a:pt x="34" y="28"/>
                    <a:pt x="34" y="28"/>
                  </a:cubicBezTo>
                  <a:cubicBezTo>
                    <a:pt x="34" y="29"/>
                    <a:pt x="34" y="29"/>
                    <a:pt x="33" y="29"/>
                  </a:cubicBezTo>
                  <a:cubicBezTo>
                    <a:pt x="33" y="30"/>
                    <a:pt x="33" y="31"/>
                    <a:pt x="32" y="31"/>
                  </a:cubicBezTo>
                  <a:cubicBezTo>
                    <a:pt x="32" y="32"/>
                    <a:pt x="32" y="32"/>
                    <a:pt x="32" y="34"/>
                  </a:cubicBezTo>
                  <a:cubicBezTo>
                    <a:pt x="32" y="35"/>
                    <a:pt x="32" y="34"/>
                    <a:pt x="32" y="35"/>
                  </a:cubicBezTo>
                  <a:cubicBezTo>
                    <a:pt x="33" y="35"/>
                    <a:pt x="33" y="35"/>
                    <a:pt x="34" y="36"/>
                  </a:cubicBezTo>
                  <a:cubicBezTo>
                    <a:pt x="34" y="36"/>
                    <a:pt x="34" y="36"/>
                    <a:pt x="35" y="36"/>
                  </a:cubicBezTo>
                  <a:cubicBezTo>
                    <a:pt x="35" y="36"/>
                    <a:pt x="36" y="36"/>
                    <a:pt x="37" y="37"/>
                  </a:cubicBezTo>
                  <a:cubicBezTo>
                    <a:pt x="38" y="37"/>
                    <a:pt x="37" y="37"/>
                    <a:pt x="38" y="38"/>
                  </a:cubicBezTo>
                  <a:cubicBezTo>
                    <a:pt x="38" y="38"/>
                    <a:pt x="38" y="38"/>
                    <a:pt x="39" y="39"/>
                  </a:cubicBezTo>
                  <a:cubicBezTo>
                    <a:pt x="39" y="40"/>
                    <a:pt x="39" y="40"/>
                    <a:pt x="39" y="40"/>
                  </a:cubicBezTo>
                  <a:cubicBezTo>
                    <a:pt x="40" y="40"/>
                    <a:pt x="40" y="40"/>
                    <a:pt x="41" y="40"/>
                  </a:cubicBezTo>
                  <a:cubicBezTo>
                    <a:pt x="41" y="40"/>
                    <a:pt x="41" y="41"/>
                    <a:pt x="42" y="41"/>
                  </a:cubicBezTo>
                  <a:cubicBezTo>
                    <a:pt x="42" y="42"/>
                    <a:pt x="43" y="42"/>
                    <a:pt x="43" y="42"/>
                  </a:cubicBezTo>
                  <a:cubicBezTo>
                    <a:pt x="44" y="43"/>
                    <a:pt x="44" y="43"/>
                    <a:pt x="44" y="43"/>
                  </a:cubicBezTo>
                  <a:cubicBezTo>
                    <a:pt x="44" y="44"/>
                    <a:pt x="43" y="46"/>
                    <a:pt x="43" y="46"/>
                  </a:cubicBezTo>
                  <a:cubicBezTo>
                    <a:pt x="43" y="47"/>
                    <a:pt x="43" y="47"/>
                    <a:pt x="43" y="48"/>
                  </a:cubicBezTo>
                  <a:cubicBezTo>
                    <a:pt x="43" y="49"/>
                    <a:pt x="43" y="49"/>
                    <a:pt x="44" y="50"/>
                  </a:cubicBezTo>
                  <a:cubicBezTo>
                    <a:pt x="44" y="50"/>
                    <a:pt x="45" y="51"/>
                    <a:pt x="45" y="51"/>
                  </a:cubicBezTo>
                  <a:cubicBezTo>
                    <a:pt x="45" y="52"/>
                    <a:pt x="46" y="53"/>
                    <a:pt x="46" y="53"/>
                  </a:cubicBezTo>
                  <a:cubicBezTo>
                    <a:pt x="47" y="54"/>
                    <a:pt x="47" y="55"/>
                    <a:pt x="48" y="56"/>
                  </a:cubicBezTo>
                  <a:cubicBezTo>
                    <a:pt x="48" y="56"/>
                    <a:pt x="48" y="56"/>
                    <a:pt x="48" y="56"/>
                  </a:cubicBezTo>
                  <a:cubicBezTo>
                    <a:pt x="49" y="57"/>
                    <a:pt x="49" y="57"/>
                    <a:pt x="49" y="57"/>
                  </a:cubicBezTo>
                  <a:cubicBezTo>
                    <a:pt x="49" y="57"/>
                    <a:pt x="50" y="57"/>
                    <a:pt x="50" y="57"/>
                  </a:cubicBezTo>
                  <a:cubicBezTo>
                    <a:pt x="50" y="57"/>
                    <a:pt x="50" y="58"/>
                    <a:pt x="50" y="58"/>
                  </a:cubicBezTo>
                  <a:cubicBezTo>
                    <a:pt x="50" y="59"/>
                    <a:pt x="50" y="59"/>
                    <a:pt x="50" y="59"/>
                  </a:cubicBezTo>
                  <a:cubicBezTo>
                    <a:pt x="50" y="59"/>
                    <a:pt x="50" y="59"/>
                    <a:pt x="50" y="60"/>
                  </a:cubicBezTo>
                  <a:cubicBezTo>
                    <a:pt x="50" y="60"/>
                    <a:pt x="50" y="60"/>
                    <a:pt x="50" y="60"/>
                  </a:cubicBezTo>
                  <a:cubicBezTo>
                    <a:pt x="49" y="61"/>
                    <a:pt x="49" y="61"/>
                    <a:pt x="49" y="62"/>
                  </a:cubicBezTo>
                  <a:cubicBezTo>
                    <a:pt x="48" y="62"/>
                    <a:pt x="47" y="62"/>
                    <a:pt x="47" y="63"/>
                  </a:cubicBezTo>
                  <a:cubicBezTo>
                    <a:pt x="47" y="63"/>
                    <a:pt x="47" y="63"/>
                    <a:pt x="47" y="63"/>
                  </a:cubicBezTo>
                  <a:cubicBezTo>
                    <a:pt x="47" y="64"/>
                    <a:pt x="47" y="63"/>
                    <a:pt x="46" y="64"/>
                  </a:cubicBezTo>
                  <a:cubicBezTo>
                    <a:pt x="46" y="64"/>
                    <a:pt x="46" y="64"/>
                    <a:pt x="46" y="64"/>
                  </a:cubicBezTo>
                  <a:cubicBezTo>
                    <a:pt x="45" y="64"/>
                    <a:pt x="45" y="65"/>
                    <a:pt x="45" y="65"/>
                  </a:cubicBezTo>
                  <a:cubicBezTo>
                    <a:pt x="45" y="65"/>
                    <a:pt x="43" y="66"/>
                    <a:pt x="43" y="67"/>
                  </a:cubicBezTo>
                  <a:cubicBezTo>
                    <a:pt x="42" y="67"/>
                    <a:pt x="43" y="67"/>
                    <a:pt x="43" y="68"/>
                  </a:cubicBezTo>
                  <a:cubicBezTo>
                    <a:pt x="43" y="68"/>
                    <a:pt x="42" y="68"/>
                    <a:pt x="42" y="69"/>
                  </a:cubicBezTo>
                  <a:cubicBezTo>
                    <a:pt x="42" y="69"/>
                    <a:pt x="41" y="70"/>
                    <a:pt x="41" y="70"/>
                  </a:cubicBezTo>
                  <a:cubicBezTo>
                    <a:pt x="41" y="70"/>
                    <a:pt x="40" y="70"/>
                    <a:pt x="40" y="70"/>
                  </a:cubicBezTo>
                  <a:cubicBezTo>
                    <a:pt x="40" y="70"/>
                    <a:pt x="40" y="70"/>
                    <a:pt x="39" y="71"/>
                  </a:cubicBezTo>
                  <a:cubicBezTo>
                    <a:pt x="39" y="71"/>
                    <a:pt x="39" y="71"/>
                    <a:pt x="38" y="71"/>
                  </a:cubicBezTo>
                  <a:cubicBezTo>
                    <a:pt x="38" y="71"/>
                    <a:pt x="38" y="71"/>
                    <a:pt x="38" y="71"/>
                  </a:cubicBezTo>
                  <a:cubicBezTo>
                    <a:pt x="37" y="71"/>
                    <a:pt x="37" y="71"/>
                    <a:pt x="37" y="71"/>
                  </a:cubicBezTo>
                  <a:cubicBezTo>
                    <a:pt x="36" y="71"/>
                    <a:pt x="36" y="71"/>
                    <a:pt x="35" y="71"/>
                  </a:cubicBezTo>
                  <a:cubicBezTo>
                    <a:pt x="35" y="71"/>
                    <a:pt x="35" y="72"/>
                    <a:pt x="35" y="72"/>
                  </a:cubicBezTo>
                  <a:cubicBezTo>
                    <a:pt x="35" y="72"/>
                    <a:pt x="34" y="72"/>
                    <a:pt x="33" y="72"/>
                  </a:cubicBezTo>
                  <a:cubicBezTo>
                    <a:pt x="32" y="72"/>
                    <a:pt x="33" y="72"/>
                    <a:pt x="32" y="72"/>
                  </a:cubicBezTo>
                  <a:cubicBezTo>
                    <a:pt x="32" y="72"/>
                    <a:pt x="32" y="73"/>
                    <a:pt x="31" y="74"/>
                  </a:cubicBezTo>
                  <a:cubicBezTo>
                    <a:pt x="31" y="74"/>
                    <a:pt x="31" y="74"/>
                    <a:pt x="31" y="74"/>
                  </a:cubicBezTo>
                  <a:cubicBezTo>
                    <a:pt x="31" y="74"/>
                    <a:pt x="31" y="74"/>
                    <a:pt x="30" y="74"/>
                  </a:cubicBezTo>
                  <a:cubicBezTo>
                    <a:pt x="30" y="73"/>
                    <a:pt x="29" y="74"/>
                    <a:pt x="29" y="75"/>
                  </a:cubicBezTo>
                  <a:cubicBezTo>
                    <a:pt x="29" y="75"/>
                    <a:pt x="28" y="75"/>
                    <a:pt x="28" y="76"/>
                  </a:cubicBezTo>
                  <a:cubicBezTo>
                    <a:pt x="29" y="76"/>
                    <a:pt x="29" y="76"/>
                    <a:pt x="29" y="76"/>
                  </a:cubicBezTo>
                  <a:cubicBezTo>
                    <a:pt x="29" y="76"/>
                    <a:pt x="30" y="76"/>
                    <a:pt x="31" y="76"/>
                  </a:cubicBezTo>
                  <a:cubicBezTo>
                    <a:pt x="31" y="76"/>
                    <a:pt x="31" y="77"/>
                    <a:pt x="31" y="77"/>
                  </a:cubicBezTo>
                  <a:cubicBezTo>
                    <a:pt x="31" y="77"/>
                    <a:pt x="31" y="78"/>
                    <a:pt x="31" y="79"/>
                  </a:cubicBezTo>
                  <a:cubicBezTo>
                    <a:pt x="31" y="80"/>
                    <a:pt x="31" y="81"/>
                    <a:pt x="32" y="82"/>
                  </a:cubicBezTo>
                  <a:cubicBezTo>
                    <a:pt x="32" y="82"/>
                    <a:pt x="33" y="84"/>
                    <a:pt x="34" y="85"/>
                  </a:cubicBezTo>
                  <a:cubicBezTo>
                    <a:pt x="34" y="85"/>
                    <a:pt x="34" y="85"/>
                    <a:pt x="34" y="86"/>
                  </a:cubicBezTo>
                  <a:cubicBezTo>
                    <a:pt x="35" y="86"/>
                    <a:pt x="35" y="87"/>
                    <a:pt x="36" y="88"/>
                  </a:cubicBezTo>
                  <a:cubicBezTo>
                    <a:pt x="36" y="88"/>
                    <a:pt x="37" y="89"/>
                    <a:pt x="37" y="89"/>
                  </a:cubicBezTo>
                  <a:cubicBezTo>
                    <a:pt x="36" y="89"/>
                    <a:pt x="36" y="90"/>
                    <a:pt x="36" y="91"/>
                  </a:cubicBezTo>
                  <a:cubicBezTo>
                    <a:pt x="36" y="92"/>
                    <a:pt x="35" y="92"/>
                    <a:pt x="35" y="92"/>
                  </a:cubicBezTo>
                  <a:cubicBezTo>
                    <a:pt x="35" y="92"/>
                    <a:pt x="33" y="95"/>
                    <a:pt x="32" y="96"/>
                  </a:cubicBezTo>
                  <a:cubicBezTo>
                    <a:pt x="32" y="96"/>
                    <a:pt x="32" y="97"/>
                    <a:pt x="32" y="97"/>
                  </a:cubicBezTo>
                  <a:cubicBezTo>
                    <a:pt x="31" y="98"/>
                    <a:pt x="32" y="98"/>
                    <a:pt x="32" y="98"/>
                  </a:cubicBezTo>
                  <a:cubicBezTo>
                    <a:pt x="32" y="98"/>
                    <a:pt x="32" y="98"/>
                    <a:pt x="31" y="98"/>
                  </a:cubicBezTo>
                  <a:cubicBezTo>
                    <a:pt x="31" y="99"/>
                    <a:pt x="31" y="99"/>
                    <a:pt x="30" y="100"/>
                  </a:cubicBezTo>
                  <a:cubicBezTo>
                    <a:pt x="30" y="100"/>
                    <a:pt x="31" y="101"/>
                    <a:pt x="31" y="101"/>
                  </a:cubicBezTo>
                  <a:cubicBezTo>
                    <a:pt x="30" y="102"/>
                    <a:pt x="30" y="102"/>
                    <a:pt x="30" y="102"/>
                  </a:cubicBezTo>
                  <a:cubicBezTo>
                    <a:pt x="29" y="102"/>
                    <a:pt x="29" y="101"/>
                    <a:pt x="29" y="101"/>
                  </a:cubicBezTo>
                  <a:cubicBezTo>
                    <a:pt x="29" y="101"/>
                    <a:pt x="28" y="101"/>
                    <a:pt x="28" y="101"/>
                  </a:cubicBezTo>
                  <a:cubicBezTo>
                    <a:pt x="28" y="101"/>
                    <a:pt x="29" y="103"/>
                    <a:pt x="29" y="103"/>
                  </a:cubicBezTo>
                  <a:cubicBezTo>
                    <a:pt x="29" y="104"/>
                    <a:pt x="29" y="106"/>
                    <a:pt x="29" y="107"/>
                  </a:cubicBezTo>
                  <a:cubicBezTo>
                    <a:pt x="29" y="107"/>
                    <a:pt x="28" y="107"/>
                    <a:pt x="28" y="108"/>
                  </a:cubicBezTo>
                  <a:cubicBezTo>
                    <a:pt x="27" y="109"/>
                    <a:pt x="27" y="109"/>
                    <a:pt x="28" y="110"/>
                  </a:cubicBezTo>
                  <a:cubicBezTo>
                    <a:pt x="28" y="110"/>
                    <a:pt x="30" y="109"/>
                    <a:pt x="30" y="109"/>
                  </a:cubicBezTo>
                  <a:cubicBezTo>
                    <a:pt x="30" y="109"/>
                    <a:pt x="30" y="109"/>
                    <a:pt x="30" y="109"/>
                  </a:cubicBezTo>
                  <a:cubicBezTo>
                    <a:pt x="30" y="109"/>
                    <a:pt x="31" y="110"/>
                    <a:pt x="32" y="110"/>
                  </a:cubicBezTo>
                  <a:cubicBezTo>
                    <a:pt x="32" y="111"/>
                    <a:pt x="32" y="111"/>
                    <a:pt x="32" y="112"/>
                  </a:cubicBezTo>
                  <a:cubicBezTo>
                    <a:pt x="32" y="112"/>
                    <a:pt x="32" y="114"/>
                    <a:pt x="32" y="115"/>
                  </a:cubicBezTo>
                  <a:cubicBezTo>
                    <a:pt x="33" y="115"/>
                    <a:pt x="32" y="120"/>
                    <a:pt x="32" y="120"/>
                  </a:cubicBezTo>
                  <a:cubicBezTo>
                    <a:pt x="32" y="120"/>
                    <a:pt x="32" y="122"/>
                    <a:pt x="32" y="123"/>
                  </a:cubicBezTo>
                  <a:cubicBezTo>
                    <a:pt x="32" y="123"/>
                    <a:pt x="32" y="123"/>
                    <a:pt x="32" y="124"/>
                  </a:cubicBezTo>
                  <a:cubicBezTo>
                    <a:pt x="32" y="125"/>
                    <a:pt x="32" y="125"/>
                    <a:pt x="32" y="125"/>
                  </a:cubicBezTo>
                  <a:cubicBezTo>
                    <a:pt x="33" y="126"/>
                    <a:pt x="32" y="126"/>
                    <a:pt x="32" y="126"/>
                  </a:cubicBezTo>
                  <a:cubicBezTo>
                    <a:pt x="32" y="127"/>
                    <a:pt x="32" y="129"/>
                    <a:pt x="32" y="129"/>
                  </a:cubicBezTo>
                  <a:cubicBezTo>
                    <a:pt x="32" y="130"/>
                    <a:pt x="31" y="131"/>
                    <a:pt x="31" y="132"/>
                  </a:cubicBezTo>
                  <a:cubicBezTo>
                    <a:pt x="31" y="132"/>
                    <a:pt x="30" y="134"/>
                    <a:pt x="30" y="134"/>
                  </a:cubicBezTo>
                  <a:cubicBezTo>
                    <a:pt x="29" y="138"/>
                    <a:pt x="29" y="138"/>
                    <a:pt x="29" y="138"/>
                  </a:cubicBezTo>
                  <a:cubicBezTo>
                    <a:pt x="32" y="141"/>
                    <a:pt x="32" y="141"/>
                    <a:pt x="32" y="141"/>
                  </a:cubicBezTo>
                  <a:cubicBezTo>
                    <a:pt x="32" y="143"/>
                    <a:pt x="32" y="143"/>
                    <a:pt x="32" y="143"/>
                  </a:cubicBezTo>
                  <a:cubicBezTo>
                    <a:pt x="33" y="144"/>
                    <a:pt x="33" y="144"/>
                    <a:pt x="33" y="144"/>
                  </a:cubicBezTo>
                  <a:cubicBezTo>
                    <a:pt x="33" y="144"/>
                    <a:pt x="33" y="146"/>
                    <a:pt x="33" y="146"/>
                  </a:cubicBezTo>
                  <a:cubicBezTo>
                    <a:pt x="33" y="146"/>
                    <a:pt x="34" y="147"/>
                    <a:pt x="34" y="147"/>
                  </a:cubicBezTo>
                  <a:cubicBezTo>
                    <a:pt x="34" y="147"/>
                    <a:pt x="35" y="148"/>
                    <a:pt x="35" y="148"/>
                  </a:cubicBezTo>
                  <a:cubicBezTo>
                    <a:pt x="35" y="148"/>
                    <a:pt x="35" y="148"/>
                    <a:pt x="35" y="148"/>
                  </a:cubicBezTo>
                  <a:cubicBezTo>
                    <a:pt x="35" y="148"/>
                    <a:pt x="36" y="148"/>
                    <a:pt x="37" y="148"/>
                  </a:cubicBezTo>
                  <a:cubicBezTo>
                    <a:pt x="37" y="148"/>
                    <a:pt x="38" y="148"/>
                    <a:pt x="38" y="148"/>
                  </a:cubicBezTo>
                  <a:cubicBezTo>
                    <a:pt x="38" y="148"/>
                    <a:pt x="39" y="147"/>
                    <a:pt x="40" y="147"/>
                  </a:cubicBezTo>
                  <a:cubicBezTo>
                    <a:pt x="40" y="147"/>
                    <a:pt x="40" y="147"/>
                    <a:pt x="41" y="147"/>
                  </a:cubicBezTo>
                  <a:cubicBezTo>
                    <a:pt x="41" y="147"/>
                    <a:pt x="41" y="147"/>
                    <a:pt x="42" y="148"/>
                  </a:cubicBezTo>
                  <a:cubicBezTo>
                    <a:pt x="42" y="148"/>
                    <a:pt x="42" y="147"/>
                    <a:pt x="43" y="147"/>
                  </a:cubicBezTo>
                  <a:cubicBezTo>
                    <a:pt x="43" y="147"/>
                    <a:pt x="43" y="148"/>
                    <a:pt x="43" y="148"/>
                  </a:cubicBezTo>
                  <a:cubicBezTo>
                    <a:pt x="43" y="149"/>
                    <a:pt x="43" y="149"/>
                    <a:pt x="42" y="150"/>
                  </a:cubicBezTo>
                  <a:cubicBezTo>
                    <a:pt x="41" y="150"/>
                    <a:pt x="41" y="150"/>
                    <a:pt x="41" y="150"/>
                  </a:cubicBezTo>
                  <a:cubicBezTo>
                    <a:pt x="41" y="150"/>
                    <a:pt x="41" y="151"/>
                    <a:pt x="41" y="151"/>
                  </a:cubicBezTo>
                  <a:cubicBezTo>
                    <a:pt x="41" y="151"/>
                    <a:pt x="40" y="151"/>
                    <a:pt x="39" y="151"/>
                  </a:cubicBezTo>
                  <a:cubicBezTo>
                    <a:pt x="39" y="152"/>
                    <a:pt x="39" y="152"/>
                    <a:pt x="40" y="152"/>
                  </a:cubicBezTo>
                  <a:cubicBezTo>
                    <a:pt x="40" y="153"/>
                    <a:pt x="39" y="153"/>
                    <a:pt x="39" y="153"/>
                  </a:cubicBezTo>
                  <a:cubicBezTo>
                    <a:pt x="39" y="153"/>
                    <a:pt x="39" y="154"/>
                    <a:pt x="38" y="154"/>
                  </a:cubicBezTo>
                  <a:cubicBezTo>
                    <a:pt x="38" y="154"/>
                    <a:pt x="37" y="155"/>
                    <a:pt x="37" y="155"/>
                  </a:cubicBezTo>
                  <a:cubicBezTo>
                    <a:pt x="36" y="156"/>
                    <a:pt x="36" y="156"/>
                    <a:pt x="36" y="156"/>
                  </a:cubicBezTo>
                  <a:cubicBezTo>
                    <a:pt x="36" y="157"/>
                    <a:pt x="34" y="158"/>
                    <a:pt x="34" y="158"/>
                  </a:cubicBezTo>
                  <a:cubicBezTo>
                    <a:pt x="33" y="158"/>
                    <a:pt x="33" y="158"/>
                    <a:pt x="33" y="157"/>
                  </a:cubicBezTo>
                  <a:cubicBezTo>
                    <a:pt x="33" y="157"/>
                    <a:pt x="33" y="157"/>
                    <a:pt x="32" y="157"/>
                  </a:cubicBezTo>
                  <a:cubicBezTo>
                    <a:pt x="31" y="157"/>
                    <a:pt x="31" y="157"/>
                    <a:pt x="30" y="157"/>
                  </a:cubicBezTo>
                  <a:cubicBezTo>
                    <a:pt x="30" y="158"/>
                    <a:pt x="29" y="158"/>
                    <a:pt x="29" y="158"/>
                  </a:cubicBezTo>
                  <a:cubicBezTo>
                    <a:pt x="28" y="159"/>
                    <a:pt x="28" y="159"/>
                    <a:pt x="28" y="160"/>
                  </a:cubicBezTo>
                  <a:cubicBezTo>
                    <a:pt x="28" y="160"/>
                    <a:pt x="28" y="160"/>
                    <a:pt x="27" y="160"/>
                  </a:cubicBezTo>
                  <a:cubicBezTo>
                    <a:pt x="27" y="160"/>
                    <a:pt x="26" y="160"/>
                    <a:pt x="26" y="160"/>
                  </a:cubicBezTo>
                  <a:cubicBezTo>
                    <a:pt x="26" y="161"/>
                    <a:pt x="26" y="161"/>
                    <a:pt x="26" y="162"/>
                  </a:cubicBezTo>
                  <a:cubicBezTo>
                    <a:pt x="26" y="162"/>
                    <a:pt x="25" y="162"/>
                    <a:pt x="25" y="162"/>
                  </a:cubicBezTo>
                  <a:cubicBezTo>
                    <a:pt x="25" y="162"/>
                    <a:pt x="24" y="161"/>
                    <a:pt x="24" y="160"/>
                  </a:cubicBezTo>
                  <a:cubicBezTo>
                    <a:pt x="24" y="160"/>
                    <a:pt x="23" y="160"/>
                    <a:pt x="23" y="160"/>
                  </a:cubicBezTo>
                  <a:cubicBezTo>
                    <a:pt x="22" y="160"/>
                    <a:pt x="22" y="160"/>
                    <a:pt x="22" y="160"/>
                  </a:cubicBezTo>
                  <a:cubicBezTo>
                    <a:pt x="21" y="161"/>
                    <a:pt x="21" y="161"/>
                    <a:pt x="21" y="161"/>
                  </a:cubicBezTo>
                  <a:cubicBezTo>
                    <a:pt x="21" y="161"/>
                    <a:pt x="20" y="160"/>
                    <a:pt x="20" y="160"/>
                  </a:cubicBezTo>
                  <a:cubicBezTo>
                    <a:pt x="20" y="160"/>
                    <a:pt x="19" y="161"/>
                    <a:pt x="19" y="161"/>
                  </a:cubicBezTo>
                  <a:cubicBezTo>
                    <a:pt x="19" y="161"/>
                    <a:pt x="18" y="163"/>
                    <a:pt x="18" y="163"/>
                  </a:cubicBezTo>
                  <a:cubicBezTo>
                    <a:pt x="17" y="164"/>
                    <a:pt x="17" y="166"/>
                    <a:pt x="16" y="166"/>
                  </a:cubicBezTo>
                  <a:cubicBezTo>
                    <a:pt x="16" y="167"/>
                    <a:pt x="15" y="168"/>
                    <a:pt x="15" y="168"/>
                  </a:cubicBezTo>
                  <a:cubicBezTo>
                    <a:pt x="14" y="168"/>
                    <a:pt x="14" y="169"/>
                    <a:pt x="15" y="169"/>
                  </a:cubicBezTo>
                  <a:cubicBezTo>
                    <a:pt x="15" y="169"/>
                    <a:pt x="15" y="174"/>
                    <a:pt x="15" y="174"/>
                  </a:cubicBezTo>
                  <a:cubicBezTo>
                    <a:pt x="17" y="174"/>
                    <a:pt x="17" y="174"/>
                    <a:pt x="17" y="174"/>
                  </a:cubicBezTo>
                  <a:cubicBezTo>
                    <a:pt x="17" y="174"/>
                    <a:pt x="18" y="175"/>
                    <a:pt x="18" y="177"/>
                  </a:cubicBezTo>
                  <a:cubicBezTo>
                    <a:pt x="18" y="178"/>
                    <a:pt x="18" y="177"/>
                    <a:pt x="17" y="178"/>
                  </a:cubicBezTo>
                  <a:cubicBezTo>
                    <a:pt x="17" y="179"/>
                    <a:pt x="16" y="183"/>
                    <a:pt x="16" y="184"/>
                  </a:cubicBezTo>
                  <a:cubicBezTo>
                    <a:pt x="16" y="185"/>
                    <a:pt x="15" y="187"/>
                    <a:pt x="16" y="188"/>
                  </a:cubicBezTo>
                  <a:cubicBezTo>
                    <a:pt x="16" y="189"/>
                    <a:pt x="17" y="190"/>
                    <a:pt x="17" y="191"/>
                  </a:cubicBezTo>
                  <a:cubicBezTo>
                    <a:pt x="18" y="191"/>
                    <a:pt x="17" y="191"/>
                    <a:pt x="17" y="192"/>
                  </a:cubicBezTo>
                  <a:cubicBezTo>
                    <a:pt x="17" y="192"/>
                    <a:pt x="16" y="192"/>
                    <a:pt x="16" y="192"/>
                  </a:cubicBezTo>
                  <a:cubicBezTo>
                    <a:pt x="15" y="193"/>
                    <a:pt x="15" y="193"/>
                    <a:pt x="15" y="194"/>
                  </a:cubicBezTo>
                  <a:cubicBezTo>
                    <a:pt x="15" y="194"/>
                    <a:pt x="14" y="194"/>
                    <a:pt x="13" y="195"/>
                  </a:cubicBezTo>
                  <a:cubicBezTo>
                    <a:pt x="13" y="195"/>
                    <a:pt x="13" y="195"/>
                    <a:pt x="13" y="196"/>
                  </a:cubicBezTo>
                  <a:cubicBezTo>
                    <a:pt x="13" y="196"/>
                    <a:pt x="13" y="197"/>
                    <a:pt x="12" y="198"/>
                  </a:cubicBezTo>
                  <a:cubicBezTo>
                    <a:pt x="12" y="198"/>
                    <a:pt x="12" y="199"/>
                    <a:pt x="12" y="199"/>
                  </a:cubicBezTo>
                  <a:cubicBezTo>
                    <a:pt x="13" y="200"/>
                    <a:pt x="12" y="200"/>
                    <a:pt x="12" y="200"/>
                  </a:cubicBezTo>
                  <a:cubicBezTo>
                    <a:pt x="12" y="201"/>
                    <a:pt x="12" y="201"/>
                    <a:pt x="12" y="201"/>
                  </a:cubicBezTo>
                  <a:cubicBezTo>
                    <a:pt x="12" y="202"/>
                    <a:pt x="11" y="202"/>
                    <a:pt x="11" y="203"/>
                  </a:cubicBezTo>
                  <a:cubicBezTo>
                    <a:pt x="11" y="203"/>
                    <a:pt x="10" y="204"/>
                    <a:pt x="9" y="204"/>
                  </a:cubicBezTo>
                  <a:cubicBezTo>
                    <a:pt x="8" y="204"/>
                    <a:pt x="8" y="204"/>
                    <a:pt x="8" y="205"/>
                  </a:cubicBezTo>
                  <a:cubicBezTo>
                    <a:pt x="8" y="205"/>
                    <a:pt x="8" y="206"/>
                    <a:pt x="8" y="207"/>
                  </a:cubicBezTo>
                  <a:cubicBezTo>
                    <a:pt x="8" y="207"/>
                    <a:pt x="8" y="207"/>
                    <a:pt x="8" y="208"/>
                  </a:cubicBezTo>
                  <a:cubicBezTo>
                    <a:pt x="7" y="208"/>
                    <a:pt x="7" y="208"/>
                    <a:pt x="7" y="208"/>
                  </a:cubicBezTo>
                  <a:cubicBezTo>
                    <a:pt x="6" y="208"/>
                    <a:pt x="5" y="208"/>
                    <a:pt x="5" y="208"/>
                  </a:cubicBezTo>
                  <a:cubicBezTo>
                    <a:pt x="4" y="208"/>
                    <a:pt x="5" y="209"/>
                    <a:pt x="4" y="209"/>
                  </a:cubicBezTo>
                  <a:cubicBezTo>
                    <a:pt x="4" y="210"/>
                    <a:pt x="3" y="210"/>
                    <a:pt x="3" y="210"/>
                  </a:cubicBezTo>
                  <a:cubicBezTo>
                    <a:pt x="2" y="210"/>
                    <a:pt x="2" y="209"/>
                    <a:pt x="2" y="209"/>
                  </a:cubicBezTo>
                  <a:cubicBezTo>
                    <a:pt x="1" y="209"/>
                    <a:pt x="1" y="210"/>
                    <a:pt x="1" y="210"/>
                  </a:cubicBezTo>
                  <a:cubicBezTo>
                    <a:pt x="1" y="210"/>
                    <a:pt x="0" y="211"/>
                    <a:pt x="1" y="212"/>
                  </a:cubicBezTo>
                  <a:cubicBezTo>
                    <a:pt x="1" y="212"/>
                    <a:pt x="2" y="213"/>
                    <a:pt x="2" y="213"/>
                  </a:cubicBezTo>
                  <a:cubicBezTo>
                    <a:pt x="2" y="213"/>
                    <a:pt x="4" y="213"/>
                    <a:pt x="5" y="213"/>
                  </a:cubicBezTo>
                  <a:cubicBezTo>
                    <a:pt x="5" y="213"/>
                    <a:pt x="6" y="213"/>
                    <a:pt x="6" y="213"/>
                  </a:cubicBezTo>
                  <a:cubicBezTo>
                    <a:pt x="8" y="217"/>
                    <a:pt x="8" y="217"/>
                    <a:pt x="8" y="217"/>
                  </a:cubicBezTo>
                  <a:cubicBezTo>
                    <a:pt x="8" y="217"/>
                    <a:pt x="6" y="218"/>
                    <a:pt x="5" y="218"/>
                  </a:cubicBezTo>
                  <a:cubicBezTo>
                    <a:pt x="5" y="219"/>
                    <a:pt x="5" y="219"/>
                    <a:pt x="5" y="220"/>
                  </a:cubicBezTo>
                  <a:cubicBezTo>
                    <a:pt x="5" y="220"/>
                    <a:pt x="6" y="220"/>
                    <a:pt x="6" y="221"/>
                  </a:cubicBezTo>
                  <a:cubicBezTo>
                    <a:pt x="7" y="221"/>
                    <a:pt x="7" y="221"/>
                    <a:pt x="7" y="221"/>
                  </a:cubicBezTo>
                  <a:cubicBezTo>
                    <a:pt x="7" y="220"/>
                    <a:pt x="7" y="220"/>
                    <a:pt x="7" y="220"/>
                  </a:cubicBezTo>
                  <a:cubicBezTo>
                    <a:pt x="9" y="221"/>
                    <a:pt x="9" y="221"/>
                    <a:pt x="9" y="221"/>
                  </a:cubicBezTo>
                  <a:cubicBezTo>
                    <a:pt x="9" y="221"/>
                    <a:pt x="11" y="222"/>
                    <a:pt x="11" y="222"/>
                  </a:cubicBezTo>
                  <a:cubicBezTo>
                    <a:pt x="12" y="222"/>
                    <a:pt x="11" y="222"/>
                    <a:pt x="11" y="223"/>
                  </a:cubicBezTo>
                  <a:cubicBezTo>
                    <a:pt x="11" y="223"/>
                    <a:pt x="12" y="223"/>
                    <a:pt x="12" y="224"/>
                  </a:cubicBezTo>
                  <a:cubicBezTo>
                    <a:pt x="12" y="224"/>
                    <a:pt x="13" y="225"/>
                    <a:pt x="14" y="225"/>
                  </a:cubicBezTo>
                  <a:cubicBezTo>
                    <a:pt x="14" y="226"/>
                    <a:pt x="14" y="226"/>
                    <a:pt x="14" y="226"/>
                  </a:cubicBezTo>
                  <a:cubicBezTo>
                    <a:pt x="14" y="227"/>
                    <a:pt x="14" y="228"/>
                    <a:pt x="14" y="228"/>
                  </a:cubicBezTo>
                  <a:cubicBezTo>
                    <a:pt x="14" y="228"/>
                    <a:pt x="15" y="228"/>
                    <a:pt x="15" y="228"/>
                  </a:cubicBezTo>
                  <a:cubicBezTo>
                    <a:pt x="16" y="228"/>
                    <a:pt x="17" y="228"/>
                    <a:pt x="17" y="228"/>
                  </a:cubicBezTo>
                  <a:cubicBezTo>
                    <a:pt x="17" y="228"/>
                    <a:pt x="17" y="229"/>
                    <a:pt x="16" y="230"/>
                  </a:cubicBezTo>
                  <a:cubicBezTo>
                    <a:pt x="16" y="231"/>
                    <a:pt x="16" y="231"/>
                    <a:pt x="16" y="231"/>
                  </a:cubicBezTo>
                  <a:cubicBezTo>
                    <a:pt x="16" y="232"/>
                    <a:pt x="16" y="232"/>
                    <a:pt x="17" y="233"/>
                  </a:cubicBezTo>
                  <a:cubicBezTo>
                    <a:pt x="17" y="233"/>
                    <a:pt x="17" y="234"/>
                    <a:pt x="17" y="234"/>
                  </a:cubicBezTo>
                  <a:cubicBezTo>
                    <a:pt x="18" y="234"/>
                    <a:pt x="18" y="234"/>
                    <a:pt x="19" y="234"/>
                  </a:cubicBezTo>
                  <a:cubicBezTo>
                    <a:pt x="19" y="233"/>
                    <a:pt x="19" y="233"/>
                    <a:pt x="19" y="232"/>
                  </a:cubicBezTo>
                  <a:cubicBezTo>
                    <a:pt x="20" y="231"/>
                    <a:pt x="20" y="231"/>
                    <a:pt x="20" y="230"/>
                  </a:cubicBezTo>
                  <a:cubicBezTo>
                    <a:pt x="20" y="230"/>
                    <a:pt x="21" y="230"/>
                    <a:pt x="21" y="230"/>
                  </a:cubicBezTo>
                  <a:cubicBezTo>
                    <a:pt x="22" y="230"/>
                    <a:pt x="23" y="230"/>
                    <a:pt x="23" y="229"/>
                  </a:cubicBezTo>
                  <a:cubicBezTo>
                    <a:pt x="24" y="229"/>
                    <a:pt x="23" y="229"/>
                    <a:pt x="24" y="228"/>
                  </a:cubicBezTo>
                  <a:cubicBezTo>
                    <a:pt x="24" y="227"/>
                    <a:pt x="24" y="228"/>
                    <a:pt x="24" y="228"/>
                  </a:cubicBezTo>
                  <a:cubicBezTo>
                    <a:pt x="24" y="228"/>
                    <a:pt x="24" y="228"/>
                    <a:pt x="24" y="229"/>
                  </a:cubicBezTo>
                  <a:cubicBezTo>
                    <a:pt x="25" y="229"/>
                    <a:pt x="25" y="229"/>
                    <a:pt x="25" y="229"/>
                  </a:cubicBezTo>
                  <a:cubicBezTo>
                    <a:pt x="26" y="230"/>
                    <a:pt x="25" y="229"/>
                    <a:pt x="26" y="230"/>
                  </a:cubicBezTo>
                  <a:cubicBezTo>
                    <a:pt x="26" y="230"/>
                    <a:pt x="27" y="231"/>
                    <a:pt x="27" y="231"/>
                  </a:cubicBezTo>
                  <a:cubicBezTo>
                    <a:pt x="28" y="231"/>
                    <a:pt x="28" y="231"/>
                    <a:pt x="28" y="231"/>
                  </a:cubicBezTo>
                  <a:cubicBezTo>
                    <a:pt x="28" y="231"/>
                    <a:pt x="28" y="231"/>
                    <a:pt x="28" y="231"/>
                  </a:cubicBezTo>
                  <a:cubicBezTo>
                    <a:pt x="28" y="231"/>
                    <a:pt x="29" y="232"/>
                    <a:pt x="29" y="232"/>
                  </a:cubicBezTo>
                  <a:cubicBezTo>
                    <a:pt x="29" y="232"/>
                    <a:pt x="29" y="232"/>
                    <a:pt x="29" y="232"/>
                  </a:cubicBezTo>
                  <a:cubicBezTo>
                    <a:pt x="30" y="233"/>
                    <a:pt x="30" y="232"/>
                    <a:pt x="30" y="232"/>
                  </a:cubicBezTo>
                  <a:cubicBezTo>
                    <a:pt x="31" y="233"/>
                    <a:pt x="31" y="233"/>
                    <a:pt x="31" y="233"/>
                  </a:cubicBezTo>
                  <a:cubicBezTo>
                    <a:pt x="31" y="234"/>
                    <a:pt x="31" y="234"/>
                    <a:pt x="31" y="234"/>
                  </a:cubicBezTo>
                  <a:cubicBezTo>
                    <a:pt x="31" y="235"/>
                    <a:pt x="31" y="234"/>
                    <a:pt x="32" y="235"/>
                  </a:cubicBezTo>
                  <a:cubicBezTo>
                    <a:pt x="32" y="235"/>
                    <a:pt x="31" y="237"/>
                    <a:pt x="31" y="237"/>
                  </a:cubicBezTo>
                  <a:cubicBezTo>
                    <a:pt x="31" y="237"/>
                    <a:pt x="31" y="237"/>
                    <a:pt x="31" y="238"/>
                  </a:cubicBezTo>
                  <a:cubicBezTo>
                    <a:pt x="31" y="239"/>
                    <a:pt x="31" y="238"/>
                    <a:pt x="31" y="239"/>
                  </a:cubicBezTo>
                  <a:cubicBezTo>
                    <a:pt x="31" y="239"/>
                    <a:pt x="31" y="239"/>
                    <a:pt x="32" y="240"/>
                  </a:cubicBezTo>
                  <a:cubicBezTo>
                    <a:pt x="33" y="241"/>
                    <a:pt x="33" y="242"/>
                    <a:pt x="33" y="242"/>
                  </a:cubicBezTo>
                  <a:cubicBezTo>
                    <a:pt x="34" y="242"/>
                    <a:pt x="34" y="242"/>
                    <a:pt x="34" y="242"/>
                  </a:cubicBezTo>
                  <a:cubicBezTo>
                    <a:pt x="34" y="242"/>
                    <a:pt x="35" y="243"/>
                    <a:pt x="35" y="243"/>
                  </a:cubicBezTo>
                  <a:cubicBezTo>
                    <a:pt x="35" y="243"/>
                    <a:pt x="35" y="244"/>
                    <a:pt x="35" y="244"/>
                  </a:cubicBezTo>
                  <a:cubicBezTo>
                    <a:pt x="35" y="244"/>
                    <a:pt x="36" y="245"/>
                    <a:pt x="37" y="246"/>
                  </a:cubicBezTo>
                  <a:cubicBezTo>
                    <a:pt x="37" y="246"/>
                    <a:pt x="37" y="247"/>
                    <a:pt x="38" y="247"/>
                  </a:cubicBezTo>
                  <a:cubicBezTo>
                    <a:pt x="38" y="248"/>
                    <a:pt x="39" y="249"/>
                    <a:pt x="39" y="249"/>
                  </a:cubicBezTo>
                  <a:cubicBezTo>
                    <a:pt x="39" y="250"/>
                    <a:pt x="39" y="251"/>
                    <a:pt x="39" y="252"/>
                  </a:cubicBezTo>
                  <a:cubicBezTo>
                    <a:pt x="40" y="252"/>
                    <a:pt x="41" y="253"/>
                    <a:pt x="41" y="253"/>
                  </a:cubicBezTo>
                  <a:cubicBezTo>
                    <a:pt x="42" y="253"/>
                    <a:pt x="43" y="253"/>
                    <a:pt x="43" y="254"/>
                  </a:cubicBezTo>
                  <a:cubicBezTo>
                    <a:pt x="44" y="254"/>
                    <a:pt x="43" y="255"/>
                    <a:pt x="44" y="255"/>
                  </a:cubicBezTo>
                  <a:cubicBezTo>
                    <a:pt x="44" y="255"/>
                    <a:pt x="45" y="256"/>
                    <a:pt x="46" y="256"/>
                  </a:cubicBezTo>
                  <a:cubicBezTo>
                    <a:pt x="46" y="256"/>
                    <a:pt x="47" y="258"/>
                    <a:pt x="47" y="259"/>
                  </a:cubicBezTo>
                  <a:cubicBezTo>
                    <a:pt x="47" y="259"/>
                    <a:pt x="47" y="260"/>
                    <a:pt x="47" y="260"/>
                  </a:cubicBezTo>
                  <a:cubicBezTo>
                    <a:pt x="48" y="261"/>
                    <a:pt x="49" y="261"/>
                    <a:pt x="49" y="262"/>
                  </a:cubicBezTo>
                  <a:cubicBezTo>
                    <a:pt x="50" y="262"/>
                    <a:pt x="50" y="262"/>
                    <a:pt x="50" y="261"/>
                  </a:cubicBezTo>
                  <a:cubicBezTo>
                    <a:pt x="50" y="261"/>
                    <a:pt x="51" y="258"/>
                    <a:pt x="51" y="257"/>
                  </a:cubicBezTo>
                  <a:cubicBezTo>
                    <a:pt x="51" y="257"/>
                    <a:pt x="51" y="257"/>
                    <a:pt x="51" y="256"/>
                  </a:cubicBezTo>
                  <a:cubicBezTo>
                    <a:pt x="51" y="256"/>
                    <a:pt x="52" y="256"/>
                    <a:pt x="52" y="256"/>
                  </a:cubicBezTo>
                  <a:cubicBezTo>
                    <a:pt x="52" y="256"/>
                    <a:pt x="53" y="257"/>
                    <a:pt x="54" y="257"/>
                  </a:cubicBezTo>
                  <a:cubicBezTo>
                    <a:pt x="54" y="257"/>
                    <a:pt x="55" y="258"/>
                    <a:pt x="56" y="258"/>
                  </a:cubicBezTo>
                  <a:cubicBezTo>
                    <a:pt x="56" y="258"/>
                    <a:pt x="57" y="259"/>
                    <a:pt x="57" y="258"/>
                  </a:cubicBezTo>
                  <a:cubicBezTo>
                    <a:pt x="58" y="258"/>
                    <a:pt x="61" y="256"/>
                    <a:pt x="61" y="256"/>
                  </a:cubicBezTo>
                  <a:cubicBezTo>
                    <a:pt x="61" y="255"/>
                    <a:pt x="62" y="256"/>
                    <a:pt x="63" y="256"/>
                  </a:cubicBezTo>
                  <a:cubicBezTo>
                    <a:pt x="63" y="255"/>
                    <a:pt x="69" y="256"/>
                    <a:pt x="69" y="256"/>
                  </a:cubicBezTo>
                  <a:cubicBezTo>
                    <a:pt x="70" y="254"/>
                    <a:pt x="70" y="254"/>
                    <a:pt x="70" y="254"/>
                  </a:cubicBezTo>
                  <a:cubicBezTo>
                    <a:pt x="70" y="254"/>
                    <a:pt x="70" y="254"/>
                    <a:pt x="70" y="254"/>
                  </a:cubicBezTo>
                  <a:cubicBezTo>
                    <a:pt x="74" y="253"/>
                    <a:pt x="74" y="253"/>
                    <a:pt x="74" y="253"/>
                  </a:cubicBezTo>
                  <a:cubicBezTo>
                    <a:pt x="74" y="253"/>
                    <a:pt x="75" y="253"/>
                    <a:pt x="75" y="253"/>
                  </a:cubicBezTo>
                  <a:cubicBezTo>
                    <a:pt x="76" y="253"/>
                    <a:pt x="76" y="253"/>
                    <a:pt x="77" y="253"/>
                  </a:cubicBezTo>
                  <a:cubicBezTo>
                    <a:pt x="77" y="253"/>
                    <a:pt x="77" y="252"/>
                    <a:pt x="78" y="252"/>
                  </a:cubicBezTo>
                  <a:cubicBezTo>
                    <a:pt x="78" y="252"/>
                    <a:pt x="79" y="253"/>
                    <a:pt x="79" y="253"/>
                  </a:cubicBezTo>
                  <a:cubicBezTo>
                    <a:pt x="79" y="252"/>
                    <a:pt x="80" y="252"/>
                    <a:pt x="80" y="252"/>
                  </a:cubicBezTo>
                  <a:cubicBezTo>
                    <a:pt x="80" y="252"/>
                    <a:pt x="80" y="252"/>
                    <a:pt x="81" y="252"/>
                  </a:cubicBezTo>
                  <a:cubicBezTo>
                    <a:pt x="81" y="252"/>
                    <a:pt x="81" y="252"/>
                    <a:pt x="82" y="252"/>
                  </a:cubicBezTo>
                  <a:cubicBezTo>
                    <a:pt x="82" y="251"/>
                    <a:pt x="82" y="251"/>
                    <a:pt x="82" y="251"/>
                  </a:cubicBezTo>
                  <a:cubicBezTo>
                    <a:pt x="83" y="251"/>
                    <a:pt x="83" y="251"/>
                    <a:pt x="83" y="251"/>
                  </a:cubicBezTo>
                  <a:cubicBezTo>
                    <a:pt x="84" y="251"/>
                    <a:pt x="84" y="252"/>
                    <a:pt x="85" y="252"/>
                  </a:cubicBezTo>
                  <a:cubicBezTo>
                    <a:pt x="85" y="252"/>
                    <a:pt x="85" y="253"/>
                    <a:pt x="85" y="253"/>
                  </a:cubicBezTo>
                  <a:cubicBezTo>
                    <a:pt x="85" y="254"/>
                    <a:pt x="87" y="256"/>
                    <a:pt x="87" y="257"/>
                  </a:cubicBezTo>
                  <a:cubicBezTo>
                    <a:pt x="88" y="257"/>
                    <a:pt x="88" y="258"/>
                    <a:pt x="89" y="258"/>
                  </a:cubicBezTo>
                  <a:cubicBezTo>
                    <a:pt x="89" y="259"/>
                    <a:pt x="90" y="259"/>
                    <a:pt x="90" y="260"/>
                  </a:cubicBezTo>
                  <a:cubicBezTo>
                    <a:pt x="91" y="260"/>
                    <a:pt x="91" y="261"/>
                    <a:pt x="92" y="262"/>
                  </a:cubicBezTo>
                  <a:cubicBezTo>
                    <a:pt x="92" y="263"/>
                    <a:pt x="92" y="264"/>
                    <a:pt x="91" y="264"/>
                  </a:cubicBezTo>
                  <a:cubicBezTo>
                    <a:pt x="90" y="265"/>
                    <a:pt x="90" y="265"/>
                    <a:pt x="90" y="266"/>
                  </a:cubicBezTo>
                  <a:cubicBezTo>
                    <a:pt x="90" y="266"/>
                    <a:pt x="90" y="267"/>
                    <a:pt x="91" y="268"/>
                  </a:cubicBezTo>
                  <a:cubicBezTo>
                    <a:pt x="92" y="269"/>
                    <a:pt x="93" y="270"/>
                    <a:pt x="93" y="270"/>
                  </a:cubicBezTo>
                  <a:cubicBezTo>
                    <a:pt x="93" y="271"/>
                    <a:pt x="92" y="272"/>
                    <a:pt x="92" y="273"/>
                  </a:cubicBezTo>
                  <a:cubicBezTo>
                    <a:pt x="93" y="273"/>
                    <a:pt x="93" y="274"/>
                    <a:pt x="93" y="274"/>
                  </a:cubicBezTo>
                  <a:cubicBezTo>
                    <a:pt x="93" y="274"/>
                    <a:pt x="92" y="275"/>
                    <a:pt x="92" y="276"/>
                  </a:cubicBezTo>
                  <a:cubicBezTo>
                    <a:pt x="92" y="276"/>
                    <a:pt x="93" y="277"/>
                    <a:pt x="93" y="278"/>
                  </a:cubicBezTo>
                  <a:cubicBezTo>
                    <a:pt x="93" y="278"/>
                    <a:pt x="93" y="278"/>
                    <a:pt x="93" y="279"/>
                  </a:cubicBezTo>
                  <a:cubicBezTo>
                    <a:pt x="93" y="279"/>
                    <a:pt x="94" y="280"/>
                    <a:pt x="94" y="280"/>
                  </a:cubicBezTo>
                  <a:cubicBezTo>
                    <a:pt x="94" y="281"/>
                    <a:pt x="94" y="280"/>
                    <a:pt x="94" y="281"/>
                  </a:cubicBezTo>
                  <a:cubicBezTo>
                    <a:pt x="94" y="282"/>
                    <a:pt x="93" y="284"/>
                    <a:pt x="93" y="285"/>
                  </a:cubicBezTo>
                  <a:cubicBezTo>
                    <a:pt x="93" y="285"/>
                    <a:pt x="93" y="286"/>
                    <a:pt x="93" y="286"/>
                  </a:cubicBezTo>
                  <a:cubicBezTo>
                    <a:pt x="93" y="286"/>
                    <a:pt x="94" y="286"/>
                    <a:pt x="93" y="287"/>
                  </a:cubicBezTo>
                  <a:cubicBezTo>
                    <a:pt x="93" y="287"/>
                    <a:pt x="92" y="288"/>
                    <a:pt x="92" y="288"/>
                  </a:cubicBezTo>
                  <a:cubicBezTo>
                    <a:pt x="93" y="288"/>
                    <a:pt x="93" y="289"/>
                    <a:pt x="93" y="289"/>
                  </a:cubicBezTo>
                  <a:cubicBezTo>
                    <a:pt x="93" y="289"/>
                    <a:pt x="93" y="290"/>
                    <a:pt x="93" y="291"/>
                  </a:cubicBezTo>
                  <a:cubicBezTo>
                    <a:pt x="93" y="291"/>
                    <a:pt x="93" y="291"/>
                    <a:pt x="93" y="292"/>
                  </a:cubicBezTo>
                  <a:cubicBezTo>
                    <a:pt x="93" y="292"/>
                    <a:pt x="93" y="292"/>
                    <a:pt x="93" y="293"/>
                  </a:cubicBezTo>
                  <a:cubicBezTo>
                    <a:pt x="93" y="293"/>
                    <a:pt x="94" y="294"/>
                    <a:pt x="94" y="294"/>
                  </a:cubicBezTo>
                  <a:cubicBezTo>
                    <a:pt x="94" y="294"/>
                    <a:pt x="94" y="295"/>
                    <a:pt x="94" y="296"/>
                  </a:cubicBezTo>
                  <a:cubicBezTo>
                    <a:pt x="93" y="296"/>
                    <a:pt x="93" y="297"/>
                    <a:pt x="93" y="297"/>
                  </a:cubicBezTo>
                  <a:cubicBezTo>
                    <a:pt x="93" y="297"/>
                    <a:pt x="93" y="297"/>
                    <a:pt x="93" y="298"/>
                  </a:cubicBezTo>
                  <a:cubicBezTo>
                    <a:pt x="92" y="298"/>
                    <a:pt x="92" y="299"/>
                    <a:pt x="92" y="299"/>
                  </a:cubicBezTo>
                  <a:cubicBezTo>
                    <a:pt x="92" y="299"/>
                    <a:pt x="91" y="298"/>
                    <a:pt x="91" y="298"/>
                  </a:cubicBezTo>
                  <a:cubicBezTo>
                    <a:pt x="91" y="299"/>
                    <a:pt x="91" y="299"/>
                    <a:pt x="90" y="300"/>
                  </a:cubicBezTo>
                  <a:cubicBezTo>
                    <a:pt x="90" y="300"/>
                    <a:pt x="90" y="302"/>
                    <a:pt x="90" y="302"/>
                  </a:cubicBezTo>
                  <a:cubicBezTo>
                    <a:pt x="90" y="303"/>
                    <a:pt x="89" y="303"/>
                    <a:pt x="89" y="303"/>
                  </a:cubicBezTo>
                  <a:cubicBezTo>
                    <a:pt x="88" y="303"/>
                    <a:pt x="88" y="305"/>
                    <a:pt x="88" y="305"/>
                  </a:cubicBezTo>
                  <a:cubicBezTo>
                    <a:pt x="88" y="305"/>
                    <a:pt x="88" y="305"/>
                    <a:pt x="87" y="305"/>
                  </a:cubicBezTo>
                  <a:cubicBezTo>
                    <a:pt x="87" y="305"/>
                    <a:pt x="86" y="305"/>
                    <a:pt x="86" y="305"/>
                  </a:cubicBezTo>
                  <a:cubicBezTo>
                    <a:pt x="86" y="306"/>
                    <a:pt x="86" y="306"/>
                    <a:pt x="86" y="306"/>
                  </a:cubicBezTo>
                  <a:cubicBezTo>
                    <a:pt x="86" y="307"/>
                    <a:pt x="86" y="307"/>
                    <a:pt x="86" y="307"/>
                  </a:cubicBezTo>
                  <a:cubicBezTo>
                    <a:pt x="86" y="308"/>
                    <a:pt x="86" y="308"/>
                    <a:pt x="86" y="309"/>
                  </a:cubicBezTo>
                  <a:cubicBezTo>
                    <a:pt x="87" y="309"/>
                    <a:pt x="87" y="312"/>
                    <a:pt x="87" y="312"/>
                  </a:cubicBezTo>
                  <a:cubicBezTo>
                    <a:pt x="87" y="313"/>
                    <a:pt x="87" y="314"/>
                    <a:pt x="86" y="314"/>
                  </a:cubicBezTo>
                  <a:cubicBezTo>
                    <a:pt x="86" y="315"/>
                    <a:pt x="85" y="316"/>
                    <a:pt x="85" y="316"/>
                  </a:cubicBezTo>
                  <a:cubicBezTo>
                    <a:pt x="85" y="316"/>
                    <a:pt x="83" y="317"/>
                    <a:pt x="83" y="318"/>
                  </a:cubicBezTo>
                  <a:cubicBezTo>
                    <a:pt x="84" y="318"/>
                    <a:pt x="84" y="318"/>
                    <a:pt x="83" y="319"/>
                  </a:cubicBezTo>
                  <a:cubicBezTo>
                    <a:pt x="83" y="319"/>
                    <a:pt x="83" y="319"/>
                    <a:pt x="82" y="319"/>
                  </a:cubicBezTo>
                  <a:cubicBezTo>
                    <a:pt x="82" y="319"/>
                    <a:pt x="81" y="319"/>
                    <a:pt x="81" y="319"/>
                  </a:cubicBezTo>
                  <a:cubicBezTo>
                    <a:pt x="81" y="320"/>
                    <a:pt x="81" y="320"/>
                    <a:pt x="80" y="320"/>
                  </a:cubicBezTo>
                  <a:cubicBezTo>
                    <a:pt x="79" y="321"/>
                    <a:pt x="79" y="322"/>
                    <a:pt x="78" y="322"/>
                  </a:cubicBezTo>
                  <a:cubicBezTo>
                    <a:pt x="78" y="322"/>
                    <a:pt x="78" y="323"/>
                    <a:pt x="78" y="323"/>
                  </a:cubicBezTo>
                  <a:cubicBezTo>
                    <a:pt x="78" y="323"/>
                    <a:pt x="78" y="324"/>
                    <a:pt x="78" y="324"/>
                  </a:cubicBezTo>
                  <a:cubicBezTo>
                    <a:pt x="77" y="324"/>
                    <a:pt x="77" y="324"/>
                    <a:pt x="77" y="325"/>
                  </a:cubicBezTo>
                  <a:cubicBezTo>
                    <a:pt x="78" y="326"/>
                    <a:pt x="78" y="327"/>
                    <a:pt x="78" y="327"/>
                  </a:cubicBezTo>
                  <a:cubicBezTo>
                    <a:pt x="78" y="328"/>
                    <a:pt x="78" y="328"/>
                    <a:pt x="79" y="329"/>
                  </a:cubicBezTo>
                  <a:cubicBezTo>
                    <a:pt x="79" y="329"/>
                    <a:pt x="80" y="329"/>
                    <a:pt x="81" y="330"/>
                  </a:cubicBezTo>
                  <a:cubicBezTo>
                    <a:pt x="81" y="330"/>
                    <a:pt x="84" y="333"/>
                    <a:pt x="84" y="333"/>
                  </a:cubicBezTo>
                  <a:cubicBezTo>
                    <a:pt x="84" y="333"/>
                    <a:pt x="86" y="335"/>
                    <a:pt x="86" y="335"/>
                  </a:cubicBezTo>
                  <a:cubicBezTo>
                    <a:pt x="86" y="335"/>
                    <a:pt x="86" y="336"/>
                    <a:pt x="86" y="337"/>
                  </a:cubicBezTo>
                  <a:cubicBezTo>
                    <a:pt x="86" y="337"/>
                    <a:pt x="85" y="338"/>
                    <a:pt x="85" y="338"/>
                  </a:cubicBezTo>
                  <a:cubicBezTo>
                    <a:pt x="85" y="339"/>
                    <a:pt x="85" y="340"/>
                    <a:pt x="85" y="340"/>
                  </a:cubicBezTo>
                  <a:cubicBezTo>
                    <a:pt x="85" y="341"/>
                    <a:pt x="85" y="342"/>
                    <a:pt x="85" y="343"/>
                  </a:cubicBezTo>
                  <a:cubicBezTo>
                    <a:pt x="86" y="344"/>
                    <a:pt x="86" y="345"/>
                    <a:pt x="86" y="345"/>
                  </a:cubicBezTo>
                  <a:cubicBezTo>
                    <a:pt x="87" y="346"/>
                    <a:pt x="87" y="347"/>
                    <a:pt x="88" y="347"/>
                  </a:cubicBezTo>
                  <a:cubicBezTo>
                    <a:pt x="88" y="347"/>
                    <a:pt x="89" y="347"/>
                    <a:pt x="89" y="347"/>
                  </a:cubicBezTo>
                  <a:cubicBezTo>
                    <a:pt x="90" y="347"/>
                    <a:pt x="90" y="347"/>
                    <a:pt x="91" y="348"/>
                  </a:cubicBezTo>
                  <a:cubicBezTo>
                    <a:pt x="92" y="348"/>
                    <a:pt x="92" y="348"/>
                    <a:pt x="92" y="348"/>
                  </a:cubicBezTo>
                  <a:cubicBezTo>
                    <a:pt x="93" y="349"/>
                    <a:pt x="93" y="349"/>
                    <a:pt x="93" y="349"/>
                  </a:cubicBezTo>
                  <a:cubicBezTo>
                    <a:pt x="93" y="350"/>
                    <a:pt x="94" y="352"/>
                    <a:pt x="94" y="352"/>
                  </a:cubicBezTo>
                  <a:cubicBezTo>
                    <a:pt x="94" y="353"/>
                    <a:pt x="94" y="353"/>
                    <a:pt x="95" y="354"/>
                  </a:cubicBezTo>
                  <a:cubicBezTo>
                    <a:pt x="95" y="354"/>
                    <a:pt x="96" y="354"/>
                    <a:pt x="96" y="354"/>
                  </a:cubicBezTo>
                  <a:cubicBezTo>
                    <a:pt x="97" y="355"/>
                    <a:pt x="97" y="355"/>
                    <a:pt x="97" y="356"/>
                  </a:cubicBezTo>
                  <a:cubicBezTo>
                    <a:pt x="98" y="356"/>
                    <a:pt x="98" y="357"/>
                    <a:pt x="98" y="357"/>
                  </a:cubicBezTo>
                  <a:cubicBezTo>
                    <a:pt x="98" y="357"/>
                    <a:pt x="99" y="357"/>
                    <a:pt x="99" y="358"/>
                  </a:cubicBezTo>
                  <a:cubicBezTo>
                    <a:pt x="100" y="358"/>
                    <a:pt x="101" y="359"/>
                    <a:pt x="101" y="359"/>
                  </a:cubicBezTo>
                  <a:cubicBezTo>
                    <a:pt x="102" y="359"/>
                    <a:pt x="102" y="360"/>
                    <a:pt x="102" y="360"/>
                  </a:cubicBezTo>
                  <a:cubicBezTo>
                    <a:pt x="102" y="360"/>
                    <a:pt x="103" y="360"/>
                    <a:pt x="103" y="361"/>
                  </a:cubicBezTo>
                  <a:cubicBezTo>
                    <a:pt x="103" y="362"/>
                    <a:pt x="103" y="362"/>
                    <a:pt x="103" y="362"/>
                  </a:cubicBezTo>
                  <a:cubicBezTo>
                    <a:pt x="104" y="362"/>
                    <a:pt x="104" y="363"/>
                    <a:pt x="105" y="363"/>
                  </a:cubicBezTo>
                  <a:cubicBezTo>
                    <a:pt x="106" y="363"/>
                    <a:pt x="105" y="364"/>
                    <a:pt x="106" y="364"/>
                  </a:cubicBezTo>
                  <a:cubicBezTo>
                    <a:pt x="106" y="364"/>
                    <a:pt x="107" y="365"/>
                    <a:pt x="107" y="366"/>
                  </a:cubicBezTo>
                  <a:cubicBezTo>
                    <a:pt x="107" y="366"/>
                    <a:pt x="107" y="367"/>
                    <a:pt x="107" y="367"/>
                  </a:cubicBezTo>
                  <a:cubicBezTo>
                    <a:pt x="108" y="367"/>
                    <a:pt x="109" y="367"/>
                    <a:pt x="109" y="368"/>
                  </a:cubicBezTo>
                  <a:cubicBezTo>
                    <a:pt x="109" y="368"/>
                    <a:pt x="110" y="369"/>
                    <a:pt x="110" y="369"/>
                  </a:cubicBezTo>
                  <a:cubicBezTo>
                    <a:pt x="110" y="369"/>
                    <a:pt x="110" y="370"/>
                    <a:pt x="111" y="370"/>
                  </a:cubicBezTo>
                  <a:cubicBezTo>
                    <a:pt x="111" y="370"/>
                    <a:pt x="112" y="371"/>
                    <a:pt x="112" y="371"/>
                  </a:cubicBezTo>
                  <a:cubicBezTo>
                    <a:pt x="112" y="371"/>
                    <a:pt x="113" y="371"/>
                    <a:pt x="113" y="372"/>
                  </a:cubicBezTo>
                  <a:cubicBezTo>
                    <a:pt x="113" y="372"/>
                    <a:pt x="114" y="372"/>
                    <a:pt x="114" y="372"/>
                  </a:cubicBezTo>
                  <a:cubicBezTo>
                    <a:pt x="114" y="373"/>
                    <a:pt x="115" y="373"/>
                    <a:pt x="115" y="374"/>
                  </a:cubicBezTo>
                  <a:cubicBezTo>
                    <a:pt x="116" y="374"/>
                    <a:pt x="118" y="374"/>
                    <a:pt x="118" y="374"/>
                  </a:cubicBezTo>
                  <a:cubicBezTo>
                    <a:pt x="118" y="374"/>
                    <a:pt x="119" y="374"/>
                    <a:pt x="119" y="374"/>
                  </a:cubicBezTo>
                  <a:cubicBezTo>
                    <a:pt x="120" y="374"/>
                    <a:pt x="121" y="374"/>
                    <a:pt x="121" y="374"/>
                  </a:cubicBezTo>
                  <a:cubicBezTo>
                    <a:pt x="121" y="375"/>
                    <a:pt x="121" y="375"/>
                    <a:pt x="121" y="376"/>
                  </a:cubicBezTo>
                  <a:cubicBezTo>
                    <a:pt x="121" y="376"/>
                    <a:pt x="121" y="380"/>
                    <a:pt x="121" y="380"/>
                  </a:cubicBezTo>
                  <a:cubicBezTo>
                    <a:pt x="121" y="381"/>
                    <a:pt x="120" y="381"/>
                    <a:pt x="120" y="381"/>
                  </a:cubicBezTo>
                  <a:cubicBezTo>
                    <a:pt x="120" y="382"/>
                    <a:pt x="119" y="382"/>
                    <a:pt x="119" y="382"/>
                  </a:cubicBezTo>
                  <a:cubicBezTo>
                    <a:pt x="118" y="383"/>
                    <a:pt x="117" y="384"/>
                    <a:pt x="117" y="384"/>
                  </a:cubicBezTo>
                  <a:cubicBezTo>
                    <a:pt x="117" y="384"/>
                    <a:pt x="116" y="384"/>
                    <a:pt x="117" y="385"/>
                  </a:cubicBezTo>
                  <a:cubicBezTo>
                    <a:pt x="117" y="386"/>
                    <a:pt x="118" y="386"/>
                    <a:pt x="118" y="387"/>
                  </a:cubicBezTo>
                  <a:cubicBezTo>
                    <a:pt x="118" y="387"/>
                    <a:pt x="119" y="388"/>
                    <a:pt x="119" y="388"/>
                  </a:cubicBezTo>
                  <a:cubicBezTo>
                    <a:pt x="119" y="388"/>
                    <a:pt x="119" y="389"/>
                    <a:pt x="118" y="389"/>
                  </a:cubicBezTo>
                  <a:cubicBezTo>
                    <a:pt x="118" y="389"/>
                    <a:pt x="118" y="390"/>
                    <a:pt x="118" y="390"/>
                  </a:cubicBezTo>
                  <a:cubicBezTo>
                    <a:pt x="128" y="390"/>
                    <a:pt x="128" y="390"/>
                    <a:pt x="128" y="390"/>
                  </a:cubicBezTo>
                  <a:cubicBezTo>
                    <a:pt x="128" y="390"/>
                    <a:pt x="129" y="389"/>
                    <a:pt x="129" y="389"/>
                  </a:cubicBezTo>
                  <a:cubicBezTo>
                    <a:pt x="129" y="388"/>
                    <a:pt x="129" y="389"/>
                    <a:pt x="129" y="388"/>
                  </a:cubicBezTo>
                  <a:cubicBezTo>
                    <a:pt x="129" y="387"/>
                    <a:pt x="129" y="387"/>
                    <a:pt x="129" y="386"/>
                  </a:cubicBezTo>
                  <a:cubicBezTo>
                    <a:pt x="129" y="385"/>
                    <a:pt x="128" y="386"/>
                    <a:pt x="128" y="385"/>
                  </a:cubicBezTo>
                  <a:cubicBezTo>
                    <a:pt x="128" y="384"/>
                    <a:pt x="129" y="384"/>
                    <a:pt x="129" y="383"/>
                  </a:cubicBezTo>
                  <a:cubicBezTo>
                    <a:pt x="129" y="383"/>
                    <a:pt x="130" y="383"/>
                    <a:pt x="129" y="383"/>
                  </a:cubicBezTo>
                  <a:cubicBezTo>
                    <a:pt x="129" y="382"/>
                    <a:pt x="129" y="381"/>
                    <a:pt x="128" y="381"/>
                  </a:cubicBezTo>
                  <a:cubicBezTo>
                    <a:pt x="128" y="381"/>
                    <a:pt x="128" y="381"/>
                    <a:pt x="128" y="381"/>
                  </a:cubicBezTo>
                  <a:cubicBezTo>
                    <a:pt x="127" y="381"/>
                    <a:pt x="127" y="380"/>
                    <a:pt x="128" y="380"/>
                  </a:cubicBezTo>
                  <a:cubicBezTo>
                    <a:pt x="128" y="379"/>
                    <a:pt x="128" y="379"/>
                    <a:pt x="128" y="378"/>
                  </a:cubicBezTo>
                  <a:cubicBezTo>
                    <a:pt x="128" y="377"/>
                    <a:pt x="127" y="377"/>
                    <a:pt x="128" y="377"/>
                  </a:cubicBezTo>
                  <a:cubicBezTo>
                    <a:pt x="128" y="376"/>
                    <a:pt x="129" y="376"/>
                    <a:pt x="129" y="376"/>
                  </a:cubicBezTo>
                  <a:cubicBezTo>
                    <a:pt x="129" y="375"/>
                    <a:pt x="130" y="375"/>
                    <a:pt x="129" y="374"/>
                  </a:cubicBezTo>
                  <a:cubicBezTo>
                    <a:pt x="129" y="374"/>
                    <a:pt x="128" y="373"/>
                    <a:pt x="128" y="373"/>
                  </a:cubicBezTo>
                  <a:cubicBezTo>
                    <a:pt x="128" y="372"/>
                    <a:pt x="128" y="371"/>
                    <a:pt x="128" y="370"/>
                  </a:cubicBezTo>
                  <a:cubicBezTo>
                    <a:pt x="128" y="370"/>
                    <a:pt x="128" y="369"/>
                    <a:pt x="128" y="369"/>
                  </a:cubicBezTo>
                  <a:cubicBezTo>
                    <a:pt x="127" y="368"/>
                    <a:pt x="127" y="368"/>
                    <a:pt x="127" y="367"/>
                  </a:cubicBezTo>
                  <a:cubicBezTo>
                    <a:pt x="127" y="367"/>
                    <a:pt x="126" y="366"/>
                    <a:pt x="126" y="366"/>
                  </a:cubicBezTo>
                  <a:cubicBezTo>
                    <a:pt x="125" y="366"/>
                    <a:pt x="125" y="365"/>
                    <a:pt x="125" y="365"/>
                  </a:cubicBezTo>
                  <a:cubicBezTo>
                    <a:pt x="125" y="365"/>
                    <a:pt x="122" y="364"/>
                    <a:pt x="122" y="364"/>
                  </a:cubicBezTo>
                  <a:cubicBezTo>
                    <a:pt x="122" y="364"/>
                    <a:pt x="121" y="361"/>
                    <a:pt x="121" y="361"/>
                  </a:cubicBezTo>
                  <a:cubicBezTo>
                    <a:pt x="121" y="360"/>
                    <a:pt x="123" y="358"/>
                    <a:pt x="123" y="358"/>
                  </a:cubicBezTo>
                  <a:cubicBezTo>
                    <a:pt x="123" y="358"/>
                    <a:pt x="125" y="357"/>
                    <a:pt x="125" y="357"/>
                  </a:cubicBezTo>
                  <a:cubicBezTo>
                    <a:pt x="125" y="357"/>
                    <a:pt x="126" y="357"/>
                    <a:pt x="126" y="356"/>
                  </a:cubicBezTo>
                  <a:cubicBezTo>
                    <a:pt x="126" y="356"/>
                    <a:pt x="126" y="354"/>
                    <a:pt x="126" y="354"/>
                  </a:cubicBezTo>
                  <a:cubicBezTo>
                    <a:pt x="126" y="353"/>
                    <a:pt x="126" y="353"/>
                    <a:pt x="127" y="352"/>
                  </a:cubicBezTo>
                  <a:cubicBezTo>
                    <a:pt x="127" y="352"/>
                    <a:pt x="127" y="352"/>
                    <a:pt x="128" y="351"/>
                  </a:cubicBezTo>
                  <a:cubicBezTo>
                    <a:pt x="128" y="351"/>
                    <a:pt x="128" y="352"/>
                    <a:pt x="128" y="351"/>
                  </a:cubicBezTo>
                  <a:cubicBezTo>
                    <a:pt x="128" y="350"/>
                    <a:pt x="128" y="350"/>
                    <a:pt x="127" y="350"/>
                  </a:cubicBezTo>
                  <a:cubicBezTo>
                    <a:pt x="127" y="349"/>
                    <a:pt x="127" y="349"/>
                    <a:pt x="127" y="349"/>
                  </a:cubicBezTo>
                  <a:cubicBezTo>
                    <a:pt x="127" y="348"/>
                    <a:pt x="128" y="345"/>
                    <a:pt x="128" y="345"/>
                  </a:cubicBezTo>
                  <a:cubicBezTo>
                    <a:pt x="133" y="340"/>
                    <a:pt x="133" y="340"/>
                    <a:pt x="133" y="340"/>
                  </a:cubicBezTo>
                  <a:cubicBezTo>
                    <a:pt x="133" y="340"/>
                    <a:pt x="133" y="339"/>
                    <a:pt x="134" y="339"/>
                  </a:cubicBezTo>
                  <a:cubicBezTo>
                    <a:pt x="134" y="339"/>
                    <a:pt x="134" y="338"/>
                    <a:pt x="135" y="338"/>
                  </a:cubicBezTo>
                  <a:cubicBezTo>
                    <a:pt x="136" y="339"/>
                    <a:pt x="137" y="339"/>
                    <a:pt x="138" y="339"/>
                  </a:cubicBezTo>
                  <a:cubicBezTo>
                    <a:pt x="138" y="339"/>
                    <a:pt x="138" y="340"/>
                    <a:pt x="139" y="340"/>
                  </a:cubicBezTo>
                  <a:cubicBezTo>
                    <a:pt x="139" y="341"/>
                    <a:pt x="138" y="341"/>
                    <a:pt x="139" y="341"/>
                  </a:cubicBezTo>
                  <a:cubicBezTo>
                    <a:pt x="140" y="341"/>
                    <a:pt x="140" y="341"/>
                    <a:pt x="141" y="341"/>
                  </a:cubicBezTo>
                  <a:cubicBezTo>
                    <a:pt x="141" y="340"/>
                    <a:pt x="141" y="340"/>
                    <a:pt x="141" y="340"/>
                  </a:cubicBezTo>
                  <a:cubicBezTo>
                    <a:pt x="141" y="340"/>
                    <a:pt x="141" y="339"/>
                    <a:pt x="141" y="339"/>
                  </a:cubicBezTo>
                  <a:cubicBezTo>
                    <a:pt x="142" y="339"/>
                    <a:pt x="143" y="339"/>
                    <a:pt x="144" y="339"/>
                  </a:cubicBezTo>
                  <a:cubicBezTo>
                    <a:pt x="144" y="339"/>
                    <a:pt x="145" y="339"/>
                    <a:pt x="145" y="338"/>
                  </a:cubicBezTo>
                  <a:cubicBezTo>
                    <a:pt x="145" y="338"/>
                    <a:pt x="146" y="338"/>
                    <a:pt x="147" y="338"/>
                  </a:cubicBezTo>
                  <a:cubicBezTo>
                    <a:pt x="148" y="338"/>
                    <a:pt x="148" y="338"/>
                    <a:pt x="148" y="338"/>
                  </a:cubicBezTo>
                  <a:cubicBezTo>
                    <a:pt x="149" y="338"/>
                    <a:pt x="149" y="338"/>
                    <a:pt x="150" y="337"/>
                  </a:cubicBezTo>
                  <a:cubicBezTo>
                    <a:pt x="150" y="337"/>
                    <a:pt x="151" y="337"/>
                    <a:pt x="151" y="336"/>
                  </a:cubicBezTo>
                  <a:cubicBezTo>
                    <a:pt x="152" y="336"/>
                    <a:pt x="153" y="335"/>
                    <a:pt x="153" y="335"/>
                  </a:cubicBezTo>
                  <a:cubicBezTo>
                    <a:pt x="153" y="335"/>
                    <a:pt x="153" y="334"/>
                    <a:pt x="153" y="334"/>
                  </a:cubicBezTo>
                  <a:cubicBezTo>
                    <a:pt x="153" y="334"/>
                    <a:pt x="153" y="334"/>
                    <a:pt x="154" y="333"/>
                  </a:cubicBezTo>
                  <a:cubicBezTo>
                    <a:pt x="154" y="332"/>
                    <a:pt x="154" y="332"/>
                    <a:pt x="154" y="332"/>
                  </a:cubicBezTo>
                  <a:cubicBezTo>
                    <a:pt x="153" y="331"/>
                    <a:pt x="154" y="330"/>
                    <a:pt x="154" y="330"/>
                  </a:cubicBezTo>
                  <a:cubicBezTo>
                    <a:pt x="154" y="329"/>
                    <a:pt x="155" y="327"/>
                    <a:pt x="155" y="327"/>
                  </a:cubicBezTo>
                  <a:cubicBezTo>
                    <a:pt x="157" y="303"/>
                    <a:pt x="157" y="303"/>
                    <a:pt x="157" y="303"/>
                  </a:cubicBezTo>
                  <a:cubicBezTo>
                    <a:pt x="153" y="290"/>
                    <a:pt x="153" y="290"/>
                    <a:pt x="153" y="290"/>
                  </a:cubicBezTo>
                  <a:cubicBezTo>
                    <a:pt x="159" y="276"/>
                    <a:pt x="159" y="276"/>
                    <a:pt x="159" y="276"/>
                  </a:cubicBezTo>
                  <a:cubicBezTo>
                    <a:pt x="157" y="276"/>
                    <a:pt x="157" y="276"/>
                    <a:pt x="157" y="276"/>
                  </a:cubicBezTo>
                  <a:cubicBezTo>
                    <a:pt x="157" y="264"/>
                    <a:pt x="157" y="264"/>
                    <a:pt x="157" y="264"/>
                  </a:cubicBezTo>
                  <a:cubicBezTo>
                    <a:pt x="153" y="261"/>
                    <a:pt x="153" y="261"/>
                    <a:pt x="153" y="261"/>
                  </a:cubicBezTo>
                  <a:cubicBezTo>
                    <a:pt x="146" y="251"/>
                    <a:pt x="146" y="251"/>
                    <a:pt x="146" y="251"/>
                  </a:cubicBezTo>
                  <a:cubicBezTo>
                    <a:pt x="140" y="244"/>
                    <a:pt x="140" y="244"/>
                    <a:pt x="140" y="244"/>
                  </a:cubicBezTo>
                  <a:cubicBezTo>
                    <a:pt x="138" y="239"/>
                    <a:pt x="138" y="239"/>
                    <a:pt x="138" y="239"/>
                  </a:cubicBezTo>
                  <a:cubicBezTo>
                    <a:pt x="125" y="224"/>
                    <a:pt x="125" y="224"/>
                    <a:pt x="125" y="224"/>
                  </a:cubicBezTo>
                  <a:cubicBezTo>
                    <a:pt x="119" y="216"/>
                    <a:pt x="119" y="216"/>
                    <a:pt x="119" y="216"/>
                  </a:cubicBezTo>
                  <a:cubicBezTo>
                    <a:pt x="109" y="207"/>
                    <a:pt x="109" y="207"/>
                    <a:pt x="109" y="207"/>
                  </a:cubicBezTo>
                  <a:cubicBezTo>
                    <a:pt x="106" y="206"/>
                    <a:pt x="106" y="206"/>
                    <a:pt x="106" y="206"/>
                  </a:cubicBezTo>
                  <a:cubicBezTo>
                    <a:pt x="97" y="206"/>
                    <a:pt x="97" y="206"/>
                    <a:pt x="97" y="206"/>
                  </a:cubicBezTo>
                  <a:cubicBezTo>
                    <a:pt x="96" y="203"/>
                    <a:pt x="96" y="203"/>
                    <a:pt x="96" y="203"/>
                  </a:cubicBezTo>
                  <a:cubicBezTo>
                    <a:pt x="96" y="203"/>
                    <a:pt x="93" y="200"/>
                    <a:pt x="93" y="199"/>
                  </a:cubicBezTo>
                  <a:cubicBezTo>
                    <a:pt x="93" y="199"/>
                    <a:pt x="93" y="198"/>
                    <a:pt x="93" y="197"/>
                  </a:cubicBezTo>
                  <a:cubicBezTo>
                    <a:pt x="93" y="197"/>
                    <a:pt x="93" y="191"/>
                    <a:pt x="93" y="191"/>
                  </a:cubicBezTo>
                  <a:cubicBezTo>
                    <a:pt x="93" y="185"/>
                    <a:pt x="93" y="185"/>
                    <a:pt x="93" y="185"/>
                  </a:cubicBezTo>
                  <a:cubicBezTo>
                    <a:pt x="93" y="185"/>
                    <a:pt x="91" y="179"/>
                    <a:pt x="92" y="179"/>
                  </a:cubicBezTo>
                  <a:cubicBezTo>
                    <a:pt x="92" y="178"/>
                    <a:pt x="92" y="174"/>
                    <a:pt x="91" y="172"/>
                  </a:cubicBezTo>
                  <a:cubicBezTo>
                    <a:pt x="91" y="170"/>
                    <a:pt x="91" y="167"/>
                    <a:pt x="91" y="166"/>
                  </a:cubicBezTo>
                  <a:cubicBezTo>
                    <a:pt x="90" y="165"/>
                    <a:pt x="90" y="162"/>
                    <a:pt x="89" y="160"/>
                  </a:cubicBezTo>
                  <a:cubicBezTo>
                    <a:pt x="88" y="159"/>
                    <a:pt x="87" y="157"/>
                    <a:pt x="87" y="156"/>
                  </a:cubicBezTo>
                  <a:cubicBezTo>
                    <a:pt x="87" y="155"/>
                    <a:pt x="86" y="150"/>
                    <a:pt x="85" y="150"/>
                  </a:cubicBezTo>
                  <a:cubicBezTo>
                    <a:pt x="85" y="149"/>
                    <a:pt x="85" y="147"/>
                    <a:pt x="85" y="147"/>
                  </a:cubicBezTo>
                  <a:cubicBezTo>
                    <a:pt x="85" y="146"/>
                    <a:pt x="85" y="145"/>
                    <a:pt x="85" y="145"/>
                  </a:cubicBezTo>
                  <a:cubicBezTo>
                    <a:pt x="84" y="144"/>
                    <a:pt x="84" y="144"/>
                    <a:pt x="83" y="143"/>
                  </a:cubicBezTo>
                  <a:cubicBezTo>
                    <a:pt x="83" y="142"/>
                    <a:pt x="83" y="142"/>
                    <a:pt x="83" y="141"/>
                  </a:cubicBezTo>
                  <a:cubicBezTo>
                    <a:pt x="83" y="140"/>
                    <a:pt x="84" y="139"/>
                    <a:pt x="84" y="138"/>
                  </a:cubicBezTo>
                  <a:cubicBezTo>
                    <a:pt x="84" y="137"/>
                    <a:pt x="86" y="133"/>
                    <a:pt x="86" y="132"/>
                  </a:cubicBezTo>
                  <a:cubicBezTo>
                    <a:pt x="87" y="132"/>
                    <a:pt x="89" y="128"/>
                    <a:pt x="90" y="127"/>
                  </a:cubicBezTo>
                  <a:cubicBezTo>
                    <a:pt x="91" y="126"/>
                    <a:pt x="93" y="124"/>
                    <a:pt x="93" y="123"/>
                  </a:cubicBezTo>
                  <a:cubicBezTo>
                    <a:pt x="94" y="122"/>
                    <a:pt x="94" y="122"/>
                    <a:pt x="94" y="120"/>
                  </a:cubicBezTo>
                  <a:cubicBezTo>
                    <a:pt x="95" y="119"/>
                    <a:pt x="96" y="119"/>
                    <a:pt x="96" y="117"/>
                  </a:cubicBezTo>
                  <a:cubicBezTo>
                    <a:pt x="96" y="116"/>
                    <a:pt x="96" y="115"/>
                    <a:pt x="96" y="114"/>
                  </a:cubicBezTo>
                  <a:cubicBezTo>
                    <a:pt x="96" y="114"/>
                    <a:pt x="96" y="111"/>
                    <a:pt x="96" y="110"/>
                  </a:cubicBezTo>
                  <a:cubicBezTo>
                    <a:pt x="96" y="110"/>
                    <a:pt x="96" y="110"/>
                    <a:pt x="96" y="109"/>
                  </a:cubicBezTo>
                  <a:cubicBezTo>
                    <a:pt x="97" y="109"/>
                    <a:pt x="99" y="109"/>
                    <a:pt x="99" y="109"/>
                  </a:cubicBezTo>
                  <a:lnTo>
                    <a:pt x="112" y="11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100"/>
            <p:cNvSpPr>
              <a:spLocks/>
            </p:cNvSpPr>
            <p:nvPr/>
          </p:nvSpPr>
          <p:spPr bwMode="auto">
            <a:xfrm>
              <a:off x="8972550" y="4178301"/>
              <a:ext cx="804863" cy="700088"/>
            </a:xfrm>
            <a:custGeom>
              <a:avLst/>
              <a:gdLst>
                <a:gd name="T0" fmla="*/ 514 w 571"/>
                <a:gd name="T1" fmla="*/ 51 h 496"/>
                <a:gd name="T2" fmla="*/ 485 w 571"/>
                <a:gd name="T3" fmla="*/ 38 h 496"/>
                <a:gd name="T4" fmla="*/ 467 w 571"/>
                <a:gd name="T5" fmla="*/ 24 h 496"/>
                <a:gd name="T6" fmla="*/ 443 w 571"/>
                <a:gd name="T7" fmla="*/ 21 h 496"/>
                <a:gd name="T8" fmla="*/ 328 w 571"/>
                <a:gd name="T9" fmla="*/ 40 h 496"/>
                <a:gd name="T10" fmla="*/ 319 w 571"/>
                <a:gd name="T11" fmla="*/ 63 h 496"/>
                <a:gd name="T12" fmla="*/ 323 w 571"/>
                <a:gd name="T13" fmla="*/ 73 h 496"/>
                <a:gd name="T14" fmla="*/ 324 w 571"/>
                <a:gd name="T15" fmla="*/ 93 h 496"/>
                <a:gd name="T16" fmla="*/ 326 w 571"/>
                <a:gd name="T17" fmla="*/ 118 h 496"/>
                <a:gd name="T18" fmla="*/ 318 w 571"/>
                <a:gd name="T19" fmla="*/ 137 h 496"/>
                <a:gd name="T20" fmla="*/ 314 w 571"/>
                <a:gd name="T21" fmla="*/ 159 h 496"/>
                <a:gd name="T22" fmla="*/ 315 w 571"/>
                <a:gd name="T23" fmla="*/ 180 h 496"/>
                <a:gd name="T24" fmla="*/ 334 w 571"/>
                <a:gd name="T25" fmla="*/ 195 h 496"/>
                <a:gd name="T26" fmla="*/ 359 w 571"/>
                <a:gd name="T27" fmla="*/ 210 h 496"/>
                <a:gd name="T28" fmla="*/ 376 w 571"/>
                <a:gd name="T29" fmla="*/ 200 h 496"/>
                <a:gd name="T30" fmla="*/ 374 w 571"/>
                <a:gd name="T31" fmla="*/ 254 h 496"/>
                <a:gd name="T32" fmla="*/ 351 w 571"/>
                <a:gd name="T33" fmla="*/ 260 h 496"/>
                <a:gd name="T34" fmla="*/ 333 w 571"/>
                <a:gd name="T35" fmla="*/ 244 h 496"/>
                <a:gd name="T36" fmla="*/ 319 w 571"/>
                <a:gd name="T37" fmla="*/ 230 h 496"/>
                <a:gd name="T38" fmla="*/ 307 w 571"/>
                <a:gd name="T39" fmla="*/ 210 h 496"/>
                <a:gd name="T40" fmla="*/ 287 w 571"/>
                <a:gd name="T41" fmla="*/ 201 h 496"/>
                <a:gd name="T42" fmla="*/ 267 w 571"/>
                <a:gd name="T43" fmla="*/ 192 h 496"/>
                <a:gd name="T44" fmla="*/ 253 w 571"/>
                <a:gd name="T45" fmla="*/ 167 h 496"/>
                <a:gd name="T46" fmla="*/ 244 w 571"/>
                <a:gd name="T47" fmla="*/ 181 h 496"/>
                <a:gd name="T48" fmla="*/ 225 w 571"/>
                <a:gd name="T49" fmla="*/ 188 h 496"/>
                <a:gd name="T50" fmla="*/ 195 w 571"/>
                <a:gd name="T51" fmla="*/ 185 h 496"/>
                <a:gd name="T52" fmla="*/ 174 w 571"/>
                <a:gd name="T53" fmla="*/ 177 h 496"/>
                <a:gd name="T54" fmla="*/ 161 w 571"/>
                <a:gd name="T55" fmla="*/ 161 h 496"/>
                <a:gd name="T56" fmla="*/ 147 w 571"/>
                <a:gd name="T57" fmla="*/ 151 h 496"/>
                <a:gd name="T58" fmla="*/ 121 w 571"/>
                <a:gd name="T59" fmla="*/ 162 h 496"/>
                <a:gd name="T60" fmla="*/ 114 w 571"/>
                <a:gd name="T61" fmla="*/ 141 h 496"/>
                <a:gd name="T62" fmla="*/ 99 w 571"/>
                <a:gd name="T63" fmla="*/ 153 h 496"/>
                <a:gd name="T64" fmla="*/ 94 w 571"/>
                <a:gd name="T65" fmla="*/ 217 h 496"/>
                <a:gd name="T66" fmla="*/ 6 w 571"/>
                <a:gd name="T67" fmla="*/ 410 h 496"/>
                <a:gd name="T68" fmla="*/ 70 w 571"/>
                <a:gd name="T69" fmla="*/ 474 h 496"/>
                <a:gd name="T70" fmla="*/ 132 w 571"/>
                <a:gd name="T71" fmla="*/ 467 h 496"/>
                <a:gd name="T72" fmla="*/ 148 w 571"/>
                <a:gd name="T73" fmla="*/ 472 h 496"/>
                <a:gd name="T74" fmla="*/ 163 w 571"/>
                <a:gd name="T75" fmla="*/ 484 h 496"/>
                <a:gd name="T76" fmla="*/ 188 w 571"/>
                <a:gd name="T77" fmla="*/ 489 h 496"/>
                <a:gd name="T78" fmla="*/ 209 w 571"/>
                <a:gd name="T79" fmla="*/ 489 h 496"/>
                <a:gd name="T80" fmla="*/ 235 w 571"/>
                <a:gd name="T81" fmla="*/ 494 h 496"/>
                <a:gd name="T82" fmla="*/ 270 w 571"/>
                <a:gd name="T83" fmla="*/ 464 h 496"/>
                <a:gd name="T84" fmla="*/ 333 w 571"/>
                <a:gd name="T85" fmla="*/ 406 h 496"/>
                <a:gd name="T86" fmla="*/ 357 w 571"/>
                <a:gd name="T87" fmla="*/ 377 h 496"/>
                <a:gd name="T88" fmla="*/ 400 w 571"/>
                <a:gd name="T89" fmla="*/ 372 h 496"/>
                <a:gd name="T90" fmla="*/ 409 w 571"/>
                <a:gd name="T91" fmla="*/ 359 h 496"/>
                <a:gd name="T92" fmla="*/ 402 w 571"/>
                <a:gd name="T93" fmla="*/ 344 h 496"/>
                <a:gd name="T94" fmla="*/ 466 w 571"/>
                <a:gd name="T95" fmla="*/ 319 h 496"/>
                <a:gd name="T96" fmla="*/ 548 w 571"/>
                <a:gd name="T97" fmla="*/ 289 h 496"/>
                <a:gd name="T98" fmla="*/ 535 w 571"/>
                <a:gd name="T99" fmla="*/ 283 h 496"/>
                <a:gd name="T100" fmla="*/ 526 w 571"/>
                <a:gd name="T101" fmla="*/ 266 h 496"/>
                <a:gd name="T102" fmla="*/ 538 w 571"/>
                <a:gd name="T103" fmla="*/ 236 h 496"/>
                <a:gd name="T104" fmla="*/ 550 w 571"/>
                <a:gd name="T105" fmla="*/ 216 h 496"/>
                <a:gd name="T106" fmla="*/ 559 w 571"/>
                <a:gd name="T107" fmla="*/ 206 h 496"/>
                <a:gd name="T108" fmla="*/ 553 w 571"/>
                <a:gd name="T109" fmla="*/ 170 h 496"/>
                <a:gd name="T110" fmla="*/ 558 w 571"/>
                <a:gd name="T111" fmla="*/ 147 h 496"/>
                <a:gd name="T112" fmla="*/ 559 w 571"/>
                <a:gd name="T113" fmla="*/ 129 h 496"/>
                <a:gd name="T114" fmla="*/ 570 w 571"/>
                <a:gd name="T115" fmla="*/ 115 h 496"/>
                <a:gd name="T116" fmla="*/ 553 w 571"/>
                <a:gd name="T117" fmla="*/ 92 h 496"/>
                <a:gd name="T118" fmla="*/ 545 w 571"/>
                <a:gd name="T119" fmla="*/ 69 h 496"/>
                <a:gd name="T120" fmla="*/ 535 w 571"/>
                <a:gd name="T121" fmla="*/ 6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1" h="496">
                  <a:moveTo>
                    <a:pt x="535" y="60"/>
                  </a:moveTo>
                  <a:cubicBezTo>
                    <a:pt x="535" y="60"/>
                    <a:pt x="534" y="60"/>
                    <a:pt x="534" y="60"/>
                  </a:cubicBezTo>
                  <a:cubicBezTo>
                    <a:pt x="533" y="60"/>
                    <a:pt x="533" y="59"/>
                    <a:pt x="534" y="59"/>
                  </a:cubicBezTo>
                  <a:cubicBezTo>
                    <a:pt x="534" y="58"/>
                    <a:pt x="533" y="59"/>
                    <a:pt x="533" y="59"/>
                  </a:cubicBezTo>
                  <a:cubicBezTo>
                    <a:pt x="532" y="59"/>
                    <a:pt x="532" y="58"/>
                    <a:pt x="532" y="58"/>
                  </a:cubicBezTo>
                  <a:cubicBezTo>
                    <a:pt x="532" y="58"/>
                    <a:pt x="532" y="58"/>
                    <a:pt x="532" y="58"/>
                  </a:cubicBezTo>
                  <a:cubicBezTo>
                    <a:pt x="532" y="58"/>
                    <a:pt x="531" y="58"/>
                    <a:pt x="531" y="58"/>
                  </a:cubicBezTo>
                  <a:cubicBezTo>
                    <a:pt x="531" y="58"/>
                    <a:pt x="531" y="58"/>
                    <a:pt x="531" y="58"/>
                  </a:cubicBezTo>
                  <a:cubicBezTo>
                    <a:pt x="531" y="58"/>
                    <a:pt x="530" y="58"/>
                    <a:pt x="529" y="58"/>
                  </a:cubicBezTo>
                  <a:cubicBezTo>
                    <a:pt x="529" y="58"/>
                    <a:pt x="529" y="57"/>
                    <a:pt x="528" y="57"/>
                  </a:cubicBezTo>
                  <a:cubicBezTo>
                    <a:pt x="528" y="56"/>
                    <a:pt x="528" y="56"/>
                    <a:pt x="528" y="56"/>
                  </a:cubicBezTo>
                  <a:cubicBezTo>
                    <a:pt x="527" y="56"/>
                    <a:pt x="527" y="56"/>
                    <a:pt x="527" y="56"/>
                  </a:cubicBezTo>
                  <a:cubicBezTo>
                    <a:pt x="526" y="56"/>
                    <a:pt x="526" y="55"/>
                    <a:pt x="526" y="55"/>
                  </a:cubicBezTo>
                  <a:cubicBezTo>
                    <a:pt x="526" y="55"/>
                    <a:pt x="525" y="54"/>
                    <a:pt x="525" y="54"/>
                  </a:cubicBezTo>
                  <a:cubicBezTo>
                    <a:pt x="524" y="54"/>
                    <a:pt x="523" y="54"/>
                    <a:pt x="522" y="54"/>
                  </a:cubicBezTo>
                  <a:cubicBezTo>
                    <a:pt x="522" y="54"/>
                    <a:pt x="520" y="54"/>
                    <a:pt x="519" y="53"/>
                  </a:cubicBezTo>
                  <a:cubicBezTo>
                    <a:pt x="518" y="52"/>
                    <a:pt x="517" y="52"/>
                    <a:pt x="517" y="52"/>
                  </a:cubicBezTo>
                  <a:cubicBezTo>
                    <a:pt x="517" y="52"/>
                    <a:pt x="516" y="52"/>
                    <a:pt x="515" y="52"/>
                  </a:cubicBezTo>
                  <a:cubicBezTo>
                    <a:pt x="515" y="52"/>
                    <a:pt x="515" y="52"/>
                    <a:pt x="514" y="51"/>
                  </a:cubicBezTo>
                  <a:cubicBezTo>
                    <a:pt x="514" y="50"/>
                    <a:pt x="514" y="50"/>
                    <a:pt x="513" y="50"/>
                  </a:cubicBezTo>
                  <a:cubicBezTo>
                    <a:pt x="512" y="50"/>
                    <a:pt x="512" y="49"/>
                    <a:pt x="512" y="48"/>
                  </a:cubicBezTo>
                  <a:cubicBezTo>
                    <a:pt x="512" y="48"/>
                    <a:pt x="513" y="47"/>
                    <a:pt x="513" y="47"/>
                  </a:cubicBezTo>
                  <a:cubicBezTo>
                    <a:pt x="513" y="47"/>
                    <a:pt x="511" y="46"/>
                    <a:pt x="510" y="46"/>
                  </a:cubicBezTo>
                  <a:cubicBezTo>
                    <a:pt x="510" y="45"/>
                    <a:pt x="509" y="46"/>
                    <a:pt x="509" y="46"/>
                  </a:cubicBezTo>
                  <a:cubicBezTo>
                    <a:pt x="509" y="46"/>
                    <a:pt x="505" y="46"/>
                    <a:pt x="504" y="46"/>
                  </a:cubicBezTo>
                  <a:cubicBezTo>
                    <a:pt x="503" y="46"/>
                    <a:pt x="501" y="46"/>
                    <a:pt x="501" y="46"/>
                  </a:cubicBezTo>
                  <a:cubicBezTo>
                    <a:pt x="500" y="46"/>
                    <a:pt x="499" y="45"/>
                    <a:pt x="499" y="45"/>
                  </a:cubicBezTo>
                  <a:cubicBezTo>
                    <a:pt x="498" y="45"/>
                    <a:pt x="498" y="45"/>
                    <a:pt x="498" y="45"/>
                  </a:cubicBezTo>
                  <a:cubicBezTo>
                    <a:pt x="498" y="45"/>
                    <a:pt x="496" y="43"/>
                    <a:pt x="497" y="43"/>
                  </a:cubicBezTo>
                  <a:cubicBezTo>
                    <a:pt x="497" y="42"/>
                    <a:pt x="496" y="43"/>
                    <a:pt x="496" y="43"/>
                  </a:cubicBezTo>
                  <a:cubicBezTo>
                    <a:pt x="496" y="43"/>
                    <a:pt x="496" y="43"/>
                    <a:pt x="495" y="43"/>
                  </a:cubicBezTo>
                  <a:cubicBezTo>
                    <a:pt x="494" y="42"/>
                    <a:pt x="494" y="42"/>
                    <a:pt x="493" y="42"/>
                  </a:cubicBezTo>
                  <a:cubicBezTo>
                    <a:pt x="492" y="42"/>
                    <a:pt x="492" y="42"/>
                    <a:pt x="491" y="42"/>
                  </a:cubicBezTo>
                  <a:cubicBezTo>
                    <a:pt x="491" y="42"/>
                    <a:pt x="490" y="42"/>
                    <a:pt x="489" y="43"/>
                  </a:cubicBezTo>
                  <a:cubicBezTo>
                    <a:pt x="488" y="43"/>
                    <a:pt x="488" y="43"/>
                    <a:pt x="488" y="43"/>
                  </a:cubicBezTo>
                  <a:cubicBezTo>
                    <a:pt x="487" y="43"/>
                    <a:pt x="487" y="42"/>
                    <a:pt x="486" y="42"/>
                  </a:cubicBezTo>
                  <a:cubicBezTo>
                    <a:pt x="486" y="42"/>
                    <a:pt x="485" y="41"/>
                    <a:pt x="485" y="40"/>
                  </a:cubicBezTo>
                  <a:cubicBezTo>
                    <a:pt x="484" y="40"/>
                    <a:pt x="485" y="39"/>
                    <a:pt x="485" y="38"/>
                  </a:cubicBezTo>
                  <a:cubicBezTo>
                    <a:pt x="486" y="38"/>
                    <a:pt x="486" y="37"/>
                    <a:pt x="486" y="37"/>
                  </a:cubicBezTo>
                  <a:cubicBezTo>
                    <a:pt x="485" y="36"/>
                    <a:pt x="485" y="36"/>
                    <a:pt x="485" y="36"/>
                  </a:cubicBezTo>
                  <a:cubicBezTo>
                    <a:pt x="485" y="36"/>
                    <a:pt x="483" y="35"/>
                    <a:pt x="483" y="35"/>
                  </a:cubicBezTo>
                  <a:cubicBezTo>
                    <a:pt x="482" y="35"/>
                    <a:pt x="481" y="35"/>
                    <a:pt x="481" y="35"/>
                  </a:cubicBezTo>
                  <a:cubicBezTo>
                    <a:pt x="480" y="35"/>
                    <a:pt x="479" y="34"/>
                    <a:pt x="478" y="34"/>
                  </a:cubicBezTo>
                  <a:cubicBezTo>
                    <a:pt x="478" y="34"/>
                    <a:pt x="478" y="35"/>
                    <a:pt x="478" y="35"/>
                  </a:cubicBezTo>
                  <a:cubicBezTo>
                    <a:pt x="478" y="35"/>
                    <a:pt x="477" y="35"/>
                    <a:pt x="477" y="36"/>
                  </a:cubicBezTo>
                  <a:cubicBezTo>
                    <a:pt x="477" y="36"/>
                    <a:pt x="476" y="36"/>
                    <a:pt x="476" y="36"/>
                  </a:cubicBezTo>
                  <a:cubicBezTo>
                    <a:pt x="475" y="36"/>
                    <a:pt x="475" y="36"/>
                    <a:pt x="475" y="36"/>
                  </a:cubicBezTo>
                  <a:cubicBezTo>
                    <a:pt x="473" y="35"/>
                    <a:pt x="473" y="35"/>
                    <a:pt x="473" y="35"/>
                  </a:cubicBezTo>
                  <a:cubicBezTo>
                    <a:pt x="472" y="35"/>
                    <a:pt x="472" y="35"/>
                    <a:pt x="472" y="35"/>
                  </a:cubicBezTo>
                  <a:cubicBezTo>
                    <a:pt x="472" y="35"/>
                    <a:pt x="472" y="34"/>
                    <a:pt x="472" y="34"/>
                  </a:cubicBezTo>
                  <a:cubicBezTo>
                    <a:pt x="471" y="33"/>
                    <a:pt x="471" y="33"/>
                    <a:pt x="470" y="33"/>
                  </a:cubicBezTo>
                  <a:cubicBezTo>
                    <a:pt x="469" y="32"/>
                    <a:pt x="468" y="32"/>
                    <a:pt x="468" y="32"/>
                  </a:cubicBezTo>
                  <a:cubicBezTo>
                    <a:pt x="467" y="31"/>
                    <a:pt x="468" y="31"/>
                    <a:pt x="468" y="31"/>
                  </a:cubicBezTo>
                  <a:cubicBezTo>
                    <a:pt x="468" y="31"/>
                    <a:pt x="468" y="30"/>
                    <a:pt x="468" y="30"/>
                  </a:cubicBezTo>
                  <a:cubicBezTo>
                    <a:pt x="467" y="29"/>
                    <a:pt x="467" y="29"/>
                    <a:pt x="467" y="28"/>
                  </a:cubicBezTo>
                  <a:cubicBezTo>
                    <a:pt x="467" y="27"/>
                    <a:pt x="468" y="26"/>
                    <a:pt x="468" y="26"/>
                  </a:cubicBezTo>
                  <a:cubicBezTo>
                    <a:pt x="469" y="25"/>
                    <a:pt x="468" y="25"/>
                    <a:pt x="467" y="24"/>
                  </a:cubicBezTo>
                  <a:cubicBezTo>
                    <a:pt x="466" y="23"/>
                    <a:pt x="466" y="24"/>
                    <a:pt x="465" y="24"/>
                  </a:cubicBezTo>
                  <a:cubicBezTo>
                    <a:pt x="464" y="24"/>
                    <a:pt x="463" y="24"/>
                    <a:pt x="463" y="23"/>
                  </a:cubicBezTo>
                  <a:cubicBezTo>
                    <a:pt x="463" y="22"/>
                    <a:pt x="462" y="22"/>
                    <a:pt x="461" y="22"/>
                  </a:cubicBezTo>
                  <a:cubicBezTo>
                    <a:pt x="459" y="21"/>
                    <a:pt x="459" y="21"/>
                    <a:pt x="459" y="21"/>
                  </a:cubicBezTo>
                  <a:cubicBezTo>
                    <a:pt x="459" y="21"/>
                    <a:pt x="459" y="21"/>
                    <a:pt x="458" y="20"/>
                  </a:cubicBezTo>
                  <a:cubicBezTo>
                    <a:pt x="458" y="20"/>
                    <a:pt x="458" y="19"/>
                    <a:pt x="458" y="19"/>
                  </a:cubicBezTo>
                  <a:cubicBezTo>
                    <a:pt x="456" y="21"/>
                    <a:pt x="456" y="21"/>
                    <a:pt x="456" y="21"/>
                  </a:cubicBezTo>
                  <a:cubicBezTo>
                    <a:pt x="455" y="20"/>
                    <a:pt x="455" y="20"/>
                    <a:pt x="455" y="20"/>
                  </a:cubicBezTo>
                  <a:cubicBezTo>
                    <a:pt x="455" y="20"/>
                    <a:pt x="454" y="21"/>
                    <a:pt x="454" y="21"/>
                  </a:cubicBezTo>
                  <a:cubicBezTo>
                    <a:pt x="454" y="22"/>
                    <a:pt x="453" y="21"/>
                    <a:pt x="453" y="21"/>
                  </a:cubicBezTo>
                  <a:cubicBezTo>
                    <a:pt x="453" y="21"/>
                    <a:pt x="452" y="21"/>
                    <a:pt x="452" y="21"/>
                  </a:cubicBezTo>
                  <a:cubicBezTo>
                    <a:pt x="452" y="20"/>
                    <a:pt x="451" y="20"/>
                    <a:pt x="451" y="20"/>
                  </a:cubicBezTo>
                  <a:cubicBezTo>
                    <a:pt x="451" y="20"/>
                    <a:pt x="451" y="20"/>
                    <a:pt x="451" y="20"/>
                  </a:cubicBezTo>
                  <a:cubicBezTo>
                    <a:pt x="451" y="20"/>
                    <a:pt x="450" y="20"/>
                    <a:pt x="450" y="19"/>
                  </a:cubicBezTo>
                  <a:cubicBezTo>
                    <a:pt x="450" y="19"/>
                    <a:pt x="449" y="19"/>
                    <a:pt x="449" y="19"/>
                  </a:cubicBezTo>
                  <a:cubicBezTo>
                    <a:pt x="448" y="20"/>
                    <a:pt x="448" y="20"/>
                    <a:pt x="448" y="20"/>
                  </a:cubicBezTo>
                  <a:cubicBezTo>
                    <a:pt x="448" y="20"/>
                    <a:pt x="448" y="21"/>
                    <a:pt x="447" y="21"/>
                  </a:cubicBezTo>
                  <a:cubicBezTo>
                    <a:pt x="447" y="22"/>
                    <a:pt x="446" y="21"/>
                    <a:pt x="445" y="21"/>
                  </a:cubicBezTo>
                  <a:cubicBezTo>
                    <a:pt x="445" y="21"/>
                    <a:pt x="444" y="21"/>
                    <a:pt x="443" y="21"/>
                  </a:cubicBezTo>
                  <a:cubicBezTo>
                    <a:pt x="443" y="21"/>
                    <a:pt x="443" y="21"/>
                    <a:pt x="442" y="20"/>
                  </a:cubicBezTo>
                  <a:cubicBezTo>
                    <a:pt x="442" y="20"/>
                    <a:pt x="440" y="19"/>
                    <a:pt x="440" y="18"/>
                  </a:cubicBezTo>
                  <a:cubicBezTo>
                    <a:pt x="439" y="17"/>
                    <a:pt x="438" y="17"/>
                    <a:pt x="438" y="16"/>
                  </a:cubicBezTo>
                  <a:cubicBezTo>
                    <a:pt x="438" y="16"/>
                    <a:pt x="436" y="13"/>
                    <a:pt x="435" y="12"/>
                  </a:cubicBezTo>
                  <a:cubicBezTo>
                    <a:pt x="435" y="12"/>
                    <a:pt x="433" y="10"/>
                    <a:pt x="433" y="10"/>
                  </a:cubicBezTo>
                  <a:cubicBezTo>
                    <a:pt x="431" y="7"/>
                    <a:pt x="431" y="7"/>
                    <a:pt x="431" y="7"/>
                  </a:cubicBezTo>
                  <a:cubicBezTo>
                    <a:pt x="430" y="5"/>
                    <a:pt x="430" y="5"/>
                    <a:pt x="430" y="5"/>
                  </a:cubicBezTo>
                  <a:cubicBezTo>
                    <a:pt x="428" y="0"/>
                    <a:pt x="428" y="0"/>
                    <a:pt x="428" y="0"/>
                  </a:cubicBezTo>
                  <a:cubicBezTo>
                    <a:pt x="337" y="14"/>
                    <a:pt x="337" y="14"/>
                    <a:pt x="337" y="14"/>
                  </a:cubicBezTo>
                  <a:cubicBezTo>
                    <a:pt x="337" y="14"/>
                    <a:pt x="337" y="16"/>
                    <a:pt x="338" y="16"/>
                  </a:cubicBezTo>
                  <a:cubicBezTo>
                    <a:pt x="338" y="17"/>
                    <a:pt x="338" y="17"/>
                    <a:pt x="339" y="18"/>
                  </a:cubicBezTo>
                  <a:cubicBezTo>
                    <a:pt x="339" y="18"/>
                    <a:pt x="339" y="19"/>
                    <a:pt x="340" y="20"/>
                  </a:cubicBezTo>
                  <a:cubicBezTo>
                    <a:pt x="340" y="21"/>
                    <a:pt x="340" y="21"/>
                    <a:pt x="340" y="22"/>
                  </a:cubicBezTo>
                  <a:cubicBezTo>
                    <a:pt x="340" y="23"/>
                    <a:pt x="339" y="24"/>
                    <a:pt x="339" y="24"/>
                  </a:cubicBezTo>
                  <a:cubicBezTo>
                    <a:pt x="339" y="24"/>
                    <a:pt x="337" y="27"/>
                    <a:pt x="337" y="28"/>
                  </a:cubicBezTo>
                  <a:cubicBezTo>
                    <a:pt x="337" y="29"/>
                    <a:pt x="336" y="30"/>
                    <a:pt x="336" y="31"/>
                  </a:cubicBezTo>
                  <a:cubicBezTo>
                    <a:pt x="336" y="31"/>
                    <a:pt x="334" y="34"/>
                    <a:pt x="333" y="35"/>
                  </a:cubicBezTo>
                  <a:cubicBezTo>
                    <a:pt x="331" y="37"/>
                    <a:pt x="331" y="37"/>
                    <a:pt x="330" y="38"/>
                  </a:cubicBezTo>
                  <a:cubicBezTo>
                    <a:pt x="330" y="39"/>
                    <a:pt x="329" y="39"/>
                    <a:pt x="328" y="40"/>
                  </a:cubicBezTo>
                  <a:cubicBezTo>
                    <a:pt x="327" y="41"/>
                    <a:pt x="327" y="41"/>
                    <a:pt x="326" y="42"/>
                  </a:cubicBezTo>
                  <a:cubicBezTo>
                    <a:pt x="325" y="43"/>
                    <a:pt x="324" y="44"/>
                    <a:pt x="323" y="45"/>
                  </a:cubicBezTo>
                  <a:cubicBezTo>
                    <a:pt x="322" y="45"/>
                    <a:pt x="321" y="46"/>
                    <a:pt x="319" y="47"/>
                  </a:cubicBezTo>
                  <a:cubicBezTo>
                    <a:pt x="318" y="48"/>
                    <a:pt x="317" y="48"/>
                    <a:pt x="316" y="49"/>
                  </a:cubicBezTo>
                  <a:cubicBezTo>
                    <a:pt x="314" y="50"/>
                    <a:pt x="314" y="50"/>
                    <a:pt x="314" y="50"/>
                  </a:cubicBezTo>
                  <a:cubicBezTo>
                    <a:pt x="313" y="51"/>
                    <a:pt x="312" y="52"/>
                    <a:pt x="312" y="52"/>
                  </a:cubicBezTo>
                  <a:cubicBezTo>
                    <a:pt x="312" y="52"/>
                    <a:pt x="312" y="53"/>
                    <a:pt x="313" y="53"/>
                  </a:cubicBezTo>
                  <a:cubicBezTo>
                    <a:pt x="313" y="53"/>
                    <a:pt x="315" y="55"/>
                    <a:pt x="315" y="55"/>
                  </a:cubicBezTo>
                  <a:cubicBezTo>
                    <a:pt x="316" y="55"/>
                    <a:pt x="316" y="56"/>
                    <a:pt x="316" y="56"/>
                  </a:cubicBezTo>
                  <a:cubicBezTo>
                    <a:pt x="317" y="56"/>
                    <a:pt x="317" y="56"/>
                    <a:pt x="318" y="57"/>
                  </a:cubicBezTo>
                  <a:cubicBezTo>
                    <a:pt x="318" y="57"/>
                    <a:pt x="318" y="57"/>
                    <a:pt x="318" y="57"/>
                  </a:cubicBezTo>
                  <a:cubicBezTo>
                    <a:pt x="319" y="58"/>
                    <a:pt x="319" y="58"/>
                    <a:pt x="319" y="58"/>
                  </a:cubicBezTo>
                  <a:cubicBezTo>
                    <a:pt x="319" y="58"/>
                    <a:pt x="319" y="59"/>
                    <a:pt x="319" y="59"/>
                  </a:cubicBezTo>
                  <a:cubicBezTo>
                    <a:pt x="319" y="59"/>
                    <a:pt x="319" y="59"/>
                    <a:pt x="319" y="60"/>
                  </a:cubicBezTo>
                  <a:cubicBezTo>
                    <a:pt x="318" y="60"/>
                    <a:pt x="318" y="61"/>
                    <a:pt x="318" y="61"/>
                  </a:cubicBezTo>
                  <a:cubicBezTo>
                    <a:pt x="318" y="62"/>
                    <a:pt x="318" y="62"/>
                    <a:pt x="318" y="62"/>
                  </a:cubicBezTo>
                  <a:cubicBezTo>
                    <a:pt x="318" y="62"/>
                    <a:pt x="318" y="62"/>
                    <a:pt x="318" y="62"/>
                  </a:cubicBezTo>
                  <a:cubicBezTo>
                    <a:pt x="319" y="63"/>
                    <a:pt x="319" y="63"/>
                    <a:pt x="319" y="63"/>
                  </a:cubicBezTo>
                  <a:cubicBezTo>
                    <a:pt x="319" y="63"/>
                    <a:pt x="319" y="63"/>
                    <a:pt x="319" y="63"/>
                  </a:cubicBezTo>
                  <a:cubicBezTo>
                    <a:pt x="319" y="63"/>
                    <a:pt x="319" y="63"/>
                    <a:pt x="319" y="63"/>
                  </a:cubicBezTo>
                  <a:cubicBezTo>
                    <a:pt x="320" y="63"/>
                    <a:pt x="320" y="63"/>
                    <a:pt x="320" y="63"/>
                  </a:cubicBezTo>
                  <a:cubicBezTo>
                    <a:pt x="320" y="64"/>
                    <a:pt x="320" y="64"/>
                    <a:pt x="320" y="64"/>
                  </a:cubicBezTo>
                  <a:cubicBezTo>
                    <a:pt x="320" y="64"/>
                    <a:pt x="321" y="64"/>
                    <a:pt x="321" y="65"/>
                  </a:cubicBezTo>
                  <a:cubicBezTo>
                    <a:pt x="321" y="65"/>
                    <a:pt x="321" y="65"/>
                    <a:pt x="320" y="66"/>
                  </a:cubicBezTo>
                  <a:cubicBezTo>
                    <a:pt x="320" y="66"/>
                    <a:pt x="320" y="66"/>
                    <a:pt x="320" y="66"/>
                  </a:cubicBezTo>
                  <a:cubicBezTo>
                    <a:pt x="320" y="67"/>
                    <a:pt x="321" y="67"/>
                    <a:pt x="321" y="67"/>
                  </a:cubicBezTo>
                  <a:cubicBezTo>
                    <a:pt x="321" y="67"/>
                    <a:pt x="321" y="67"/>
                    <a:pt x="322" y="66"/>
                  </a:cubicBezTo>
                  <a:cubicBezTo>
                    <a:pt x="323" y="66"/>
                    <a:pt x="323" y="66"/>
                    <a:pt x="323" y="66"/>
                  </a:cubicBezTo>
                  <a:cubicBezTo>
                    <a:pt x="323" y="67"/>
                    <a:pt x="323" y="67"/>
                    <a:pt x="323" y="67"/>
                  </a:cubicBezTo>
                  <a:cubicBezTo>
                    <a:pt x="323" y="67"/>
                    <a:pt x="323" y="67"/>
                    <a:pt x="322" y="67"/>
                  </a:cubicBezTo>
                  <a:cubicBezTo>
                    <a:pt x="322" y="67"/>
                    <a:pt x="322" y="68"/>
                    <a:pt x="322" y="68"/>
                  </a:cubicBezTo>
                  <a:cubicBezTo>
                    <a:pt x="321" y="68"/>
                    <a:pt x="322" y="68"/>
                    <a:pt x="322" y="68"/>
                  </a:cubicBezTo>
                  <a:cubicBezTo>
                    <a:pt x="322" y="68"/>
                    <a:pt x="322" y="68"/>
                    <a:pt x="322" y="68"/>
                  </a:cubicBezTo>
                  <a:cubicBezTo>
                    <a:pt x="323" y="69"/>
                    <a:pt x="323" y="69"/>
                    <a:pt x="323" y="69"/>
                  </a:cubicBezTo>
                  <a:cubicBezTo>
                    <a:pt x="323" y="69"/>
                    <a:pt x="323" y="69"/>
                    <a:pt x="323" y="70"/>
                  </a:cubicBezTo>
                  <a:cubicBezTo>
                    <a:pt x="322" y="70"/>
                    <a:pt x="322" y="70"/>
                    <a:pt x="323" y="71"/>
                  </a:cubicBezTo>
                  <a:cubicBezTo>
                    <a:pt x="323" y="71"/>
                    <a:pt x="323" y="71"/>
                    <a:pt x="323" y="72"/>
                  </a:cubicBezTo>
                  <a:cubicBezTo>
                    <a:pt x="323" y="72"/>
                    <a:pt x="323" y="72"/>
                    <a:pt x="323" y="73"/>
                  </a:cubicBezTo>
                  <a:cubicBezTo>
                    <a:pt x="323" y="74"/>
                    <a:pt x="323" y="75"/>
                    <a:pt x="323" y="75"/>
                  </a:cubicBezTo>
                  <a:cubicBezTo>
                    <a:pt x="323" y="76"/>
                    <a:pt x="323" y="76"/>
                    <a:pt x="324" y="76"/>
                  </a:cubicBezTo>
                  <a:cubicBezTo>
                    <a:pt x="325" y="76"/>
                    <a:pt x="324" y="76"/>
                    <a:pt x="325" y="76"/>
                  </a:cubicBezTo>
                  <a:cubicBezTo>
                    <a:pt x="325" y="76"/>
                    <a:pt x="326" y="76"/>
                    <a:pt x="326" y="76"/>
                  </a:cubicBezTo>
                  <a:cubicBezTo>
                    <a:pt x="326" y="77"/>
                    <a:pt x="326" y="78"/>
                    <a:pt x="326" y="78"/>
                  </a:cubicBezTo>
                  <a:cubicBezTo>
                    <a:pt x="326" y="78"/>
                    <a:pt x="326" y="78"/>
                    <a:pt x="326" y="78"/>
                  </a:cubicBezTo>
                  <a:cubicBezTo>
                    <a:pt x="327" y="79"/>
                    <a:pt x="327" y="79"/>
                    <a:pt x="327" y="79"/>
                  </a:cubicBezTo>
                  <a:cubicBezTo>
                    <a:pt x="327" y="79"/>
                    <a:pt x="326" y="79"/>
                    <a:pt x="326" y="80"/>
                  </a:cubicBezTo>
                  <a:cubicBezTo>
                    <a:pt x="326" y="80"/>
                    <a:pt x="326" y="80"/>
                    <a:pt x="326" y="81"/>
                  </a:cubicBezTo>
                  <a:cubicBezTo>
                    <a:pt x="326" y="82"/>
                    <a:pt x="326" y="82"/>
                    <a:pt x="326" y="83"/>
                  </a:cubicBezTo>
                  <a:cubicBezTo>
                    <a:pt x="326" y="84"/>
                    <a:pt x="325" y="83"/>
                    <a:pt x="325" y="84"/>
                  </a:cubicBezTo>
                  <a:cubicBezTo>
                    <a:pt x="324" y="85"/>
                    <a:pt x="324" y="85"/>
                    <a:pt x="324" y="86"/>
                  </a:cubicBezTo>
                  <a:cubicBezTo>
                    <a:pt x="324" y="87"/>
                    <a:pt x="324" y="87"/>
                    <a:pt x="324" y="87"/>
                  </a:cubicBezTo>
                  <a:cubicBezTo>
                    <a:pt x="324" y="88"/>
                    <a:pt x="324" y="87"/>
                    <a:pt x="323" y="88"/>
                  </a:cubicBezTo>
                  <a:cubicBezTo>
                    <a:pt x="323" y="89"/>
                    <a:pt x="323" y="89"/>
                    <a:pt x="324" y="89"/>
                  </a:cubicBezTo>
                  <a:cubicBezTo>
                    <a:pt x="324" y="89"/>
                    <a:pt x="324" y="90"/>
                    <a:pt x="325" y="90"/>
                  </a:cubicBezTo>
                  <a:cubicBezTo>
                    <a:pt x="325" y="91"/>
                    <a:pt x="325" y="91"/>
                    <a:pt x="325" y="91"/>
                  </a:cubicBezTo>
                  <a:cubicBezTo>
                    <a:pt x="325" y="92"/>
                    <a:pt x="324" y="92"/>
                    <a:pt x="324" y="92"/>
                  </a:cubicBezTo>
                  <a:cubicBezTo>
                    <a:pt x="323" y="92"/>
                    <a:pt x="324" y="92"/>
                    <a:pt x="324" y="93"/>
                  </a:cubicBezTo>
                  <a:cubicBezTo>
                    <a:pt x="324" y="95"/>
                    <a:pt x="324" y="96"/>
                    <a:pt x="324" y="97"/>
                  </a:cubicBezTo>
                  <a:cubicBezTo>
                    <a:pt x="324" y="99"/>
                    <a:pt x="323" y="98"/>
                    <a:pt x="323" y="98"/>
                  </a:cubicBezTo>
                  <a:cubicBezTo>
                    <a:pt x="323" y="98"/>
                    <a:pt x="323" y="98"/>
                    <a:pt x="322" y="98"/>
                  </a:cubicBezTo>
                  <a:cubicBezTo>
                    <a:pt x="322" y="99"/>
                    <a:pt x="321" y="100"/>
                    <a:pt x="322" y="101"/>
                  </a:cubicBezTo>
                  <a:cubicBezTo>
                    <a:pt x="322" y="102"/>
                    <a:pt x="322" y="101"/>
                    <a:pt x="323" y="102"/>
                  </a:cubicBezTo>
                  <a:cubicBezTo>
                    <a:pt x="323" y="103"/>
                    <a:pt x="323" y="102"/>
                    <a:pt x="323" y="103"/>
                  </a:cubicBezTo>
                  <a:cubicBezTo>
                    <a:pt x="324" y="103"/>
                    <a:pt x="324" y="103"/>
                    <a:pt x="324" y="104"/>
                  </a:cubicBezTo>
                  <a:cubicBezTo>
                    <a:pt x="324" y="106"/>
                    <a:pt x="324" y="105"/>
                    <a:pt x="323" y="106"/>
                  </a:cubicBezTo>
                  <a:cubicBezTo>
                    <a:pt x="323" y="107"/>
                    <a:pt x="323" y="107"/>
                    <a:pt x="323" y="107"/>
                  </a:cubicBezTo>
                  <a:cubicBezTo>
                    <a:pt x="323" y="108"/>
                    <a:pt x="323" y="108"/>
                    <a:pt x="324" y="109"/>
                  </a:cubicBezTo>
                  <a:cubicBezTo>
                    <a:pt x="324" y="109"/>
                    <a:pt x="325" y="109"/>
                    <a:pt x="325" y="109"/>
                  </a:cubicBezTo>
                  <a:cubicBezTo>
                    <a:pt x="325" y="109"/>
                    <a:pt x="325" y="110"/>
                    <a:pt x="325" y="111"/>
                  </a:cubicBezTo>
                  <a:cubicBezTo>
                    <a:pt x="324" y="111"/>
                    <a:pt x="324" y="111"/>
                    <a:pt x="324" y="112"/>
                  </a:cubicBezTo>
                  <a:cubicBezTo>
                    <a:pt x="324" y="113"/>
                    <a:pt x="325" y="113"/>
                    <a:pt x="325" y="113"/>
                  </a:cubicBezTo>
                  <a:cubicBezTo>
                    <a:pt x="324" y="114"/>
                    <a:pt x="325" y="114"/>
                    <a:pt x="325" y="114"/>
                  </a:cubicBezTo>
                  <a:cubicBezTo>
                    <a:pt x="325" y="115"/>
                    <a:pt x="325" y="115"/>
                    <a:pt x="325" y="115"/>
                  </a:cubicBezTo>
                  <a:cubicBezTo>
                    <a:pt x="325" y="115"/>
                    <a:pt x="325" y="116"/>
                    <a:pt x="326" y="116"/>
                  </a:cubicBezTo>
                  <a:cubicBezTo>
                    <a:pt x="326" y="117"/>
                    <a:pt x="326" y="117"/>
                    <a:pt x="326" y="117"/>
                  </a:cubicBezTo>
                  <a:cubicBezTo>
                    <a:pt x="326" y="118"/>
                    <a:pt x="326" y="117"/>
                    <a:pt x="326" y="118"/>
                  </a:cubicBezTo>
                  <a:cubicBezTo>
                    <a:pt x="326" y="118"/>
                    <a:pt x="325" y="119"/>
                    <a:pt x="325" y="119"/>
                  </a:cubicBezTo>
                  <a:cubicBezTo>
                    <a:pt x="325" y="120"/>
                    <a:pt x="325" y="120"/>
                    <a:pt x="326" y="120"/>
                  </a:cubicBezTo>
                  <a:cubicBezTo>
                    <a:pt x="326" y="120"/>
                    <a:pt x="326" y="120"/>
                    <a:pt x="327" y="121"/>
                  </a:cubicBezTo>
                  <a:cubicBezTo>
                    <a:pt x="327" y="121"/>
                    <a:pt x="328" y="122"/>
                    <a:pt x="327" y="122"/>
                  </a:cubicBezTo>
                  <a:cubicBezTo>
                    <a:pt x="327" y="123"/>
                    <a:pt x="326" y="123"/>
                    <a:pt x="326" y="123"/>
                  </a:cubicBezTo>
                  <a:cubicBezTo>
                    <a:pt x="325" y="123"/>
                    <a:pt x="325" y="124"/>
                    <a:pt x="325" y="124"/>
                  </a:cubicBezTo>
                  <a:cubicBezTo>
                    <a:pt x="325" y="125"/>
                    <a:pt x="325" y="125"/>
                    <a:pt x="325" y="125"/>
                  </a:cubicBezTo>
                  <a:cubicBezTo>
                    <a:pt x="325" y="125"/>
                    <a:pt x="324" y="124"/>
                    <a:pt x="324" y="124"/>
                  </a:cubicBezTo>
                  <a:cubicBezTo>
                    <a:pt x="324" y="124"/>
                    <a:pt x="324" y="124"/>
                    <a:pt x="323" y="125"/>
                  </a:cubicBezTo>
                  <a:cubicBezTo>
                    <a:pt x="323" y="125"/>
                    <a:pt x="323" y="125"/>
                    <a:pt x="323" y="126"/>
                  </a:cubicBezTo>
                  <a:cubicBezTo>
                    <a:pt x="323" y="127"/>
                    <a:pt x="323" y="127"/>
                    <a:pt x="322" y="127"/>
                  </a:cubicBezTo>
                  <a:cubicBezTo>
                    <a:pt x="321" y="128"/>
                    <a:pt x="322" y="128"/>
                    <a:pt x="322" y="128"/>
                  </a:cubicBezTo>
                  <a:cubicBezTo>
                    <a:pt x="322" y="128"/>
                    <a:pt x="322" y="129"/>
                    <a:pt x="322" y="129"/>
                  </a:cubicBezTo>
                  <a:cubicBezTo>
                    <a:pt x="321" y="129"/>
                    <a:pt x="321" y="129"/>
                    <a:pt x="320" y="130"/>
                  </a:cubicBezTo>
                  <a:cubicBezTo>
                    <a:pt x="320" y="131"/>
                    <a:pt x="320" y="131"/>
                    <a:pt x="320" y="131"/>
                  </a:cubicBezTo>
                  <a:cubicBezTo>
                    <a:pt x="319" y="131"/>
                    <a:pt x="319" y="131"/>
                    <a:pt x="319" y="132"/>
                  </a:cubicBezTo>
                  <a:cubicBezTo>
                    <a:pt x="319" y="133"/>
                    <a:pt x="319" y="133"/>
                    <a:pt x="319" y="134"/>
                  </a:cubicBezTo>
                  <a:cubicBezTo>
                    <a:pt x="319" y="136"/>
                    <a:pt x="319" y="136"/>
                    <a:pt x="319" y="136"/>
                  </a:cubicBezTo>
                  <a:cubicBezTo>
                    <a:pt x="319" y="137"/>
                    <a:pt x="318" y="137"/>
                    <a:pt x="318" y="137"/>
                  </a:cubicBezTo>
                  <a:cubicBezTo>
                    <a:pt x="317" y="137"/>
                    <a:pt x="318" y="138"/>
                    <a:pt x="318" y="138"/>
                  </a:cubicBezTo>
                  <a:cubicBezTo>
                    <a:pt x="318" y="138"/>
                    <a:pt x="318" y="139"/>
                    <a:pt x="318" y="140"/>
                  </a:cubicBezTo>
                  <a:cubicBezTo>
                    <a:pt x="318" y="140"/>
                    <a:pt x="318" y="140"/>
                    <a:pt x="318" y="141"/>
                  </a:cubicBezTo>
                  <a:cubicBezTo>
                    <a:pt x="318" y="142"/>
                    <a:pt x="318" y="142"/>
                    <a:pt x="318" y="142"/>
                  </a:cubicBezTo>
                  <a:cubicBezTo>
                    <a:pt x="317" y="142"/>
                    <a:pt x="317" y="143"/>
                    <a:pt x="316" y="143"/>
                  </a:cubicBezTo>
                  <a:cubicBezTo>
                    <a:pt x="316" y="144"/>
                    <a:pt x="317" y="144"/>
                    <a:pt x="317" y="145"/>
                  </a:cubicBezTo>
                  <a:cubicBezTo>
                    <a:pt x="317" y="146"/>
                    <a:pt x="317" y="146"/>
                    <a:pt x="318" y="147"/>
                  </a:cubicBezTo>
                  <a:cubicBezTo>
                    <a:pt x="318" y="147"/>
                    <a:pt x="317" y="147"/>
                    <a:pt x="317" y="148"/>
                  </a:cubicBezTo>
                  <a:cubicBezTo>
                    <a:pt x="317" y="149"/>
                    <a:pt x="317" y="148"/>
                    <a:pt x="317" y="149"/>
                  </a:cubicBezTo>
                  <a:cubicBezTo>
                    <a:pt x="317" y="149"/>
                    <a:pt x="316" y="150"/>
                    <a:pt x="316" y="150"/>
                  </a:cubicBezTo>
                  <a:cubicBezTo>
                    <a:pt x="316" y="151"/>
                    <a:pt x="316" y="151"/>
                    <a:pt x="316" y="152"/>
                  </a:cubicBezTo>
                  <a:cubicBezTo>
                    <a:pt x="317" y="152"/>
                    <a:pt x="316" y="152"/>
                    <a:pt x="316" y="153"/>
                  </a:cubicBezTo>
                  <a:cubicBezTo>
                    <a:pt x="317" y="153"/>
                    <a:pt x="316" y="153"/>
                    <a:pt x="315" y="154"/>
                  </a:cubicBezTo>
                  <a:cubicBezTo>
                    <a:pt x="315" y="154"/>
                    <a:pt x="315" y="154"/>
                    <a:pt x="315" y="155"/>
                  </a:cubicBezTo>
                  <a:cubicBezTo>
                    <a:pt x="315" y="155"/>
                    <a:pt x="315" y="155"/>
                    <a:pt x="315" y="156"/>
                  </a:cubicBezTo>
                  <a:cubicBezTo>
                    <a:pt x="316" y="156"/>
                    <a:pt x="315" y="156"/>
                    <a:pt x="315" y="157"/>
                  </a:cubicBezTo>
                  <a:cubicBezTo>
                    <a:pt x="315" y="158"/>
                    <a:pt x="315" y="157"/>
                    <a:pt x="315" y="158"/>
                  </a:cubicBezTo>
                  <a:cubicBezTo>
                    <a:pt x="314" y="158"/>
                    <a:pt x="314" y="158"/>
                    <a:pt x="314" y="159"/>
                  </a:cubicBezTo>
                  <a:cubicBezTo>
                    <a:pt x="313" y="159"/>
                    <a:pt x="314" y="159"/>
                    <a:pt x="314" y="159"/>
                  </a:cubicBezTo>
                  <a:cubicBezTo>
                    <a:pt x="314" y="160"/>
                    <a:pt x="314" y="160"/>
                    <a:pt x="314" y="161"/>
                  </a:cubicBezTo>
                  <a:cubicBezTo>
                    <a:pt x="314" y="161"/>
                    <a:pt x="314" y="161"/>
                    <a:pt x="313" y="161"/>
                  </a:cubicBezTo>
                  <a:cubicBezTo>
                    <a:pt x="312" y="162"/>
                    <a:pt x="313" y="162"/>
                    <a:pt x="312" y="162"/>
                  </a:cubicBezTo>
                  <a:cubicBezTo>
                    <a:pt x="312" y="163"/>
                    <a:pt x="312" y="163"/>
                    <a:pt x="312" y="163"/>
                  </a:cubicBezTo>
                  <a:cubicBezTo>
                    <a:pt x="312" y="164"/>
                    <a:pt x="312" y="164"/>
                    <a:pt x="312" y="165"/>
                  </a:cubicBezTo>
                  <a:cubicBezTo>
                    <a:pt x="313" y="166"/>
                    <a:pt x="312" y="165"/>
                    <a:pt x="312" y="166"/>
                  </a:cubicBezTo>
                  <a:cubicBezTo>
                    <a:pt x="312" y="167"/>
                    <a:pt x="312" y="167"/>
                    <a:pt x="312" y="167"/>
                  </a:cubicBezTo>
                  <a:cubicBezTo>
                    <a:pt x="312" y="168"/>
                    <a:pt x="312" y="168"/>
                    <a:pt x="312" y="169"/>
                  </a:cubicBezTo>
                  <a:cubicBezTo>
                    <a:pt x="313" y="169"/>
                    <a:pt x="313" y="169"/>
                    <a:pt x="314" y="170"/>
                  </a:cubicBezTo>
                  <a:cubicBezTo>
                    <a:pt x="314" y="170"/>
                    <a:pt x="314" y="171"/>
                    <a:pt x="314" y="172"/>
                  </a:cubicBezTo>
                  <a:cubicBezTo>
                    <a:pt x="313" y="173"/>
                    <a:pt x="313" y="172"/>
                    <a:pt x="314" y="173"/>
                  </a:cubicBezTo>
                  <a:cubicBezTo>
                    <a:pt x="314" y="173"/>
                    <a:pt x="314" y="173"/>
                    <a:pt x="314" y="173"/>
                  </a:cubicBezTo>
                  <a:cubicBezTo>
                    <a:pt x="315" y="174"/>
                    <a:pt x="314" y="174"/>
                    <a:pt x="315" y="174"/>
                  </a:cubicBezTo>
                  <a:cubicBezTo>
                    <a:pt x="315" y="175"/>
                    <a:pt x="314" y="175"/>
                    <a:pt x="314" y="175"/>
                  </a:cubicBezTo>
                  <a:cubicBezTo>
                    <a:pt x="314" y="176"/>
                    <a:pt x="314" y="176"/>
                    <a:pt x="314" y="176"/>
                  </a:cubicBezTo>
                  <a:cubicBezTo>
                    <a:pt x="314" y="177"/>
                    <a:pt x="315" y="176"/>
                    <a:pt x="315" y="177"/>
                  </a:cubicBezTo>
                  <a:cubicBezTo>
                    <a:pt x="316" y="177"/>
                    <a:pt x="315" y="177"/>
                    <a:pt x="315" y="178"/>
                  </a:cubicBezTo>
                  <a:cubicBezTo>
                    <a:pt x="315" y="179"/>
                    <a:pt x="315" y="179"/>
                    <a:pt x="315" y="180"/>
                  </a:cubicBezTo>
                  <a:cubicBezTo>
                    <a:pt x="315" y="181"/>
                    <a:pt x="314" y="180"/>
                    <a:pt x="315" y="180"/>
                  </a:cubicBezTo>
                  <a:cubicBezTo>
                    <a:pt x="315" y="181"/>
                    <a:pt x="315" y="181"/>
                    <a:pt x="316" y="180"/>
                  </a:cubicBezTo>
                  <a:cubicBezTo>
                    <a:pt x="316" y="180"/>
                    <a:pt x="317" y="180"/>
                    <a:pt x="317" y="180"/>
                  </a:cubicBezTo>
                  <a:cubicBezTo>
                    <a:pt x="317" y="180"/>
                    <a:pt x="317" y="181"/>
                    <a:pt x="317" y="182"/>
                  </a:cubicBezTo>
                  <a:cubicBezTo>
                    <a:pt x="317" y="183"/>
                    <a:pt x="317" y="182"/>
                    <a:pt x="317" y="183"/>
                  </a:cubicBezTo>
                  <a:cubicBezTo>
                    <a:pt x="317" y="183"/>
                    <a:pt x="318" y="182"/>
                    <a:pt x="318" y="183"/>
                  </a:cubicBezTo>
                  <a:cubicBezTo>
                    <a:pt x="318" y="183"/>
                    <a:pt x="318" y="183"/>
                    <a:pt x="319" y="183"/>
                  </a:cubicBezTo>
                  <a:cubicBezTo>
                    <a:pt x="319" y="184"/>
                    <a:pt x="321" y="184"/>
                    <a:pt x="323" y="184"/>
                  </a:cubicBezTo>
                  <a:cubicBezTo>
                    <a:pt x="324" y="184"/>
                    <a:pt x="324" y="185"/>
                    <a:pt x="324" y="185"/>
                  </a:cubicBezTo>
                  <a:cubicBezTo>
                    <a:pt x="325" y="186"/>
                    <a:pt x="325" y="186"/>
                    <a:pt x="325" y="186"/>
                  </a:cubicBezTo>
                  <a:cubicBezTo>
                    <a:pt x="325" y="187"/>
                    <a:pt x="326" y="187"/>
                    <a:pt x="326" y="187"/>
                  </a:cubicBezTo>
                  <a:cubicBezTo>
                    <a:pt x="327" y="188"/>
                    <a:pt x="328" y="188"/>
                    <a:pt x="328" y="188"/>
                  </a:cubicBezTo>
                  <a:cubicBezTo>
                    <a:pt x="328" y="188"/>
                    <a:pt x="329" y="188"/>
                    <a:pt x="329" y="188"/>
                  </a:cubicBezTo>
                  <a:cubicBezTo>
                    <a:pt x="329" y="188"/>
                    <a:pt x="329" y="188"/>
                    <a:pt x="329" y="188"/>
                  </a:cubicBezTo>
                  <a:cubicBezTo>
                    <a:pt x="329" y="187"/>
                    <a:pt x="329" y="187"/>
                    <a:pt x="330" y="187"/>
                  </a:cubicBezTo>
                  <a:cubicBezTo>
                    <a:pt x="330" y="187"/>
                    <a:pt x="330" y="188"/>
                    <a:pt x="330" y="188"/>
                  </a:cubicBezTo>
                  <a:cubicBezTo>
                    <a:pt x="331" y="189"/>
                    <a:pt x="331" y="189"/>
                    <a:pt x="331" y="189"/>
                  </a:cubicBezTo>
                  <a:cubicBezTo>
                    <a:pt x="331" y="189"/>
                    <a:pt x="331" y="191"/>
                    <a:pt x="331" y="192"/>
                  </a:cubicBezTo>
                  <a:cubicBezTo>
                    <a:pt x="332" y="193"/>
                    <a:pt x="332" y="192"/>
                    <a:pt x="333" y="193"/>
                  </a:cubicBezTo>
                  <a:cubicBezTo>
                    <a:pt x="333" y="193"/>
                    <a:pt x="333" y="194"/>
                    <a:pt x="334" y="195"/>
                  </a:cubicBezTo>
                  <a:cubicBezTo>
                    <a:pt x="335" y="195"/>
                    <a:pt x="335" y="195"/>
                    <a:pt x="336" y="196"/>
                  </a:cubicBezTo>
                  <a:cubicBezTo>
                    <a:pt x="337" y="198"/>
                    <a:pt x="337" y="197"/>
                    <a:pt x="338" y="198"/>
                  </a:cubicBezTo>
                  <a:cubicBezTo>
                    <a:pt x="339" y="199"/>
                    <a:pt x="339" y="200"/>
                    <a:pt x="340" y="201"/>
                  </a:cubicBezTo>
                  <a:cubicBezTo>
                    <a:pt x="341" y="202"/>
                    <a:pt x="340" y="202"/>
                    <a:pt x="341" y="203"/>
                  </a:cubicBezTo>
                  <a:cubicBezTo>
                    <a:pt x="341" y="203"/>
                    <a:pt x="341" y="203"/>
                    <a:pt x="343" y="205"/>
                  </a:cubicBezTo>
                  <a:cubicBezTo>
                    <a:pt x="344" y="206"/>
                    <a:pt x="343" y="206"/>
                    <a:pt x="343" y="206"/>
                  </a:cubicBezTo>
                  <a:cubicBezTo>
                    <a:pt x="344" y="207"/>
                    <a:pt x="343" y="207"/>
                    <a:pt x="344" y="207"/>
                  </a:cubicBezTo>
                  <a:cubicBezTo>
                    <a:pt x="344" y="208"/>
                    <a:pt x="344" y="208"/>
                    <a:pt x="346" y="208"/>
                  </a:cubicBezTo>
                  <a:cubicBezTo>
                    <a:pt x="347" y="208"/>
                    <a:pt x="346" y="208"/>
                    <a:pt x="346" y="208"/>
                  </a:cubicBezTo>
                  <a:cubicBezTo>
                    <a:pt x="346" y="208"/>
                    <a:pt x="346" y="208"/>
                    <a:pt x="347" y="209"/>
                  </a:cubicBezTo>
                  <a:cubicBezTo>
                    <a:pt x="347" y="209"/>
                    <a:pt x="348" y="208"/>
                    <a:pt x="349" y="208"/>
                  </a:cubicBezTo>
                  <a:cubicBezTo>
                    <a:pt x="349" y="208"/>
                    <a:pt x="350" y="208"/>
                    <a:pt x="351" y="208"/>
                  </a:cubicBezTo>
                  <a:cubicBezTo>
                    <a:pt x="351" y="208"/>
                    <a:pt x="351" y="208"/>
                    <a:pt x="352" y="208"/>
                  </a:cubicBezTo>
                  <a:cubicBezTo>
                    <a:pt x="353" y="208"/>
                    <a:pt x="353" y="208"/>
                    <a:pt x="354" y="208"/>
                  </a:cubicBezTo>
                  <a:cubicBezTo>
                    <a:pt x="354" y="207"/>
                    <a:pt x="353" y="207"/>
                    <a:pt x="354" y="207"/>
                  </a:cubicBezTo>
                  <a:cubicBezTo>
                    <a:pt x="355" y="207"/>
                    <a:pt x="355" y="207"/>
                    <a:pt x="356" y="208"/>
                  </a:cubicBezTo>
                  <a:cubicBezTo>
                    <a:pt x="357" y="208"/>
                    <a:pt x="356" y="208"/>
                    <a:pt x="356" y="209"/>
                  </a:cubicBezTo>
                  <a:cubicBezTo>
                    <a:pt x="356" y="210"/>
                    <a:pt x="357" y="209"/>
                    <a:pt x="358" y="210"/>
                  </a:cubicBezTo>
                  <a:cubicBezTo>
                    <a:pt x="359" y="210"/>
                    <a:pt x="359" y="210"/>
                    <a:pt x="359" y="210"/>
                  </a:cubicBezTo>
                  <a:cubicBezTo>
                    <a:pt x="360" y="210"/>
                    <a:pt x="360" y="210"/>
                    <a:pt x="360" y="210"/>
                  </a:cubicBezTo>
                  <a:cubicBezTo>
                    <a:pt x="360" y="210"/>
                    <a:pt x="361" y="210"/>
                    <a:pt x="362" y="210"/>
                  </a:cubicBezTo>
                  <a:cubicBezTo>
                    <a:pt x="363" y="211"/>
                    <a:pt x="363" y="211"/>
                    <a:pt x="364" y="212"/>
                  </a:cubicBezTo>
                  <a:cubicBezTo>
                    <a:pt x="365" y="212"/>
                    <a:pt x="365" y="211"/>
                    <a:pt x="367" y="210"/>
                  </a:cubicBezTo>
                  <a:cubicBezTo>
                    <a:pt x="368" y="210"/>
                    <a:pt x="367" y="210"/>
                    <a:pt x="367" y="210"/>
                  </a:cubicBezTo>
                  <a:cubicBezTo>
                    <a:pt x="367" y="210"/>
                    <a:pt x="368" y="209"/>
                    <a:pt x="368" y="209"/>
                  </a:cubicBezTo>
                  <a:cubicBezTo>
                    <a:pt x="369" y="208"/>
                    <a:pt x="368" y="209"/>
                    <a:pt x="367" y="209"/>
                  </a:cubicBezTo>
                  <a:cubicBezTo>
                    <a:pt x="366" y="209"/>
                    <a:pt x="366" y="208"/>
                    <a:pt x="365" y="208"/>
                  </a:cubicBezTo>
                  <a:cubicBezTo>
                    <a:pt x="364" y="207"/>
                    <a:pt x="364" y="206"/>
                    <a:pt x="364" y="205"/>
                  </a:cubicBezTo>
                  <a:cubicBezTo>
                    <a:pt x="364" y="204"/>
                    <a:pt x="364" y="203"/>
                    <a:pt x="365" y="202"/>
                  </a:cubicBezTo>
                  <a:cubicBezTo>
                    <a:pt x="365" y="201"/>
                    <a:pt x="365" y="201"/>
                    <a:pt x="366" y="201"/>
                  </a:cubicBezTo>
                  <a:cubicBezTo>
                    <a:pt x="366" y="200"/>
                    <a:pt x="367" y="200"/>
                    <a:pt x="367" y="200"/>
                  </a:cubicBezTo>
                  <a:cubicBezTo>
                    <a:pt x="368" y="200"/>
                    <a:pt x="369" y="199"/>
                    <a:pt x="369" y="199"/>
                  </a:cubicBezTo>
                  <a:cubicBezTo>
                    <a:pt x="370" y="198"/>
                    <a:pt x="370" y="198"/>
                    <a:pt x="370" y="198"/>
                  </a:cubicBezTo>
                  <a:cubicBezTo>
                    <a:pt x="370" y="198"/>
                    <a:pt x="371" y="199"/>
                    <a:pt x="372" y="199"/>
                  </a:cubicBezTo>
                  <a:cubicBezTo>
                    <a:pt x="372" y="199"/>
                    <a:pt x="372" y="199"/>
                    <a:pt x="372" y="199"/>
                  </a:cubicBezTo>
                  <a:cubicBezTo>
                    <a:pt x="372" y="200"/>
                    <a:pt x="373" y="200"/>
                    <a:pt x="373" y="200"/>
                  </a:cubicBezTo>
                  <a:cubicBezTo>
                    <a:pt x="373" y="200"/>
                    <a:pt x="373" y="200"/>
                    <a:pt x="374" y="200"/>
                  </a:cubicBezTo>
                  <a:cubicBezTo>
                    <a:pt x="375" y="200"/>
                    <a:pt x="375" y="200"/>
                    <a:pt x="376" y="200"/>
                  </a:cubicBezTo>
                  <a:cubicBezTo>
                    <a:pt x="377" y="200"/>
                    <a:pt x="377" y="199"/>
                    <a:pt x="377" y="199"/>
                  </a:cubicBezTo>
                  <a:cubicBezTo>
                    <a:pt x="377" y="199"/>
                    <a:pt x="378" y="199"/>
                    <a:pt x="378" y="199"/>
                  </a:cubicBezTo>
                  <a:cubicBezTo>
                    <a:pt x="379" y="199"/>
                    <a:pt x="378" y="199"/>
                    <a:pt x="377" y="198"/>
                  </a:cubicBezTo>
                  <a:cubicBezTo>
                    <a:pt x="377" y="198"/>
                    <a:pt x="378" y="198"/>
                    <a:pt x="378" y="198"/>
                  </a:cubicBezTo>
                  <a:cubicBezTo>
                    <a:pt x="379" y="197"/>
                    <a:pt x="379" y="196"/>
                    <a:pt x="380" y="196"/>
                  </a:cubicBezTo>
                  <a:cubicBezTo>
                    <a:pt x="380" y="196"/>
                    <a:pt x="382" y="196"/>
                    <a:pt x="382" y="196"/>
                  </a:cubicBezTo>
                  <a:cubicBezTo>
                    <a:pt x="382" y="261"/>
                    <a:pt x="382" y="261"/>
                    <a:pt x="382" y="261"/>
                  </a:cubicBezTo>
                  <a:cubicBezTo>
                    <a:pt x="382" y="261"/>
                    <a:pt x="380" y="261"/>
                    <a:pt x="380" y="261"/>
                  </a:cubicBezTo>
                  <a:cubicBezTo>
                    <a:pt x="379" y="261"/>
                    <a:pt x="378" y="262"/>
                    <a:pt x="378" y="262"/>
                  </a:cubicBezTo>
                  <a:cubicBezTo>
                    <a:pt x="377" y="262"/>
                    <a:pt x="376" y="261"/>
                    <a:pt x="376" y="261"/>
                  </a:cubicBezTo>
                  <a:cubicBezTo>
                    <a:pt x="375" y="261"/>
                    <a:pt x="375" y="261"/>
                    <a:pt x="375" y="261"/>
                  </a:cubicBezTo>
                  <a:cubicBezTo>
                    <a:pt x="375" y="260"/>
                    <a:pt x="374" y="260"/>
                    <a:pt x="374" y="260"/>
                  </a:cubicBezTo>
                  <a:cubicBezTo>
                    <a:pt x="373" y="260"/>
                    <a:pt x="373" y="260"/>
                    <a:pt x="372" y="260"/>
                  </a:cubicBezTo>
                  <a:cubicBezTo>
                    <a:pt x="372" y="259"/>
                    <a:pt x="373" y="259"/>
                    <a:pt x="372" y="258"/>
                  </a:cubicBezTo>
                  <a:cubicBezTo>
                    <a:pt x="372" y="258"/>
                    <a:pt x="372" y="258"/>
                    <a:pt x="371" y="257"/>
                  </a:cubicBezTo>
                  <a:cubicBezTo>
                    <a:pt x="371" y="257"/>
                    <a:pt x="372" y="257"/>
                    <a:pt x="373" y="257"/>
                  </a:cubicBezTo>
                  <a:cubicBezTo>
                    <a:pt x="373" y="256"/>
                    <a:pt x="373" y="256"/>
                    <a:pt x="374" y="256"/>
                  </a:cubicBezTo>
                  <a:cubicBezTo>
                    <a:pt x="375" y="256"/>
                    <a:pt x="374" y="256"/>
                    <a:pt x="374" y="255"/>
                  </a:cubicBezTo>
                  <a:cubicBezTo>
                    <a:pt x="374" y="255"/>
                    <a:pt x="374" y="254"/>
                    <a:pt x="374" y="254"/>
                  </a:cubicBezTo>
                  <a:cubicBezTo>
                    <a:pt x="374" y="254"/>
                    <a:pt x="374" y="253"/>
                    <a:pt x="374" y="253"/>
                  </a:cubicBezTo>
                  <a:cubicBezTo>
                    <a:pt x="375" y="253"/>
                    <a:pt x="374" y="252"/>
                    <a:pt x="375" y="252"/>
                  </a:cubicBezTo>
                  <a:cubicBezTo>
                    <a:pt x="375" y="251"/>
                    <a:pt x="376" y="250"/>
                    <a:pt x="375" y="250"/>
                  </a:cubicBezTo>
                  <a:cubicBezTo>
                    <a:pt x="374" y="250"/>
                    <a:pt x="374" y="250"/>
                    <a:pt x="373" y="250"/>
                  </a:cubicBezTo>
                  <a:cubicBezTo>
                    <a:pt x="371" y="250"/>
                    <a:pt x="371" y="250"/>
                    <a:pt x="371" y="250"/>
                  </a:cubicBezTo>
                  <a:cubicBezTo>
                    <a:pt x="371" y="250"/>
                    <a:pt x="371" y="250"/>
                    <a:pt x="371" y="249"/>
                  </a:cubicBezTo>
                  <a:cubicBezTo>
                    <a:pt x="371" y="249"/>
                    <a:pt x="370" y="249"/>
                    <a:pt x="369" y="250"/>
                  </a:cubicBezTo>
                  <a:cubicBezTo>
                    <a:pt x="368" y="250"/>
                    <a:pt x="369" y="250"/>
                    <a:pt x="368" y="250"/>
                  </a:cubicBezTo>
                  <a:cubicBezTo>
                    <a:pt x="367" y="251"/>
                    <a:pt x="367" y="251"/>
                    <a:pt x="367" y="251"/>
                  </a:cubicBezTo>
                  <a:cubicBezTo>
                    <a:pt x="367" y="251"/>
                    <a:pt x="366" y="251"/>
                    <a:pt x="363" y="254"/>
                  </a:cubicBezTo>
                  <a:cubicBezTo>
                    <a:pt x="360" y="256"/>
                    <a:pt x="362" y="254"/>
                    <a:pt x="362" y="254"/>
                  </a:cubicBezTo>
                  <a:cubicBezTo>
                    <a:pt x="361" y="255"/>
                    <a:pt x="360" y="255"/>
                    <a:pt x="359" y="255"/>
                  </a:cubicBezTo>
                  <a:cubicBezTo>
                    <a:pt x="358" y="255"/>
                    <a:pt x="359" y="256"/>
                    <a:pt x="359" y="256"/>
                  </a:cubicBezTo>
                  <a:cubicBezTo>
                    <a:pt x="359" y="256"/>
                    <a:pt x="359" y="256"/>
                    <a:pt x="358" y="256"/>
                  </a:cubicBezTo>
                  <a:cubicBezTo>
                    <a:pt x="358" y="256"/>
                    <a:pt x="358" y="256"/>
                    <a:pt x="357" y="257"/>
                  </a:cubicBezTo>
                  <a:cubicBezTo>
                    <a:pt x="357" y="257"/>
                    <a:pt x="357" y="257"/>
                    <a:pt x="356" y="258"/>
                  </a:cubicBezTo>
                  <a:cubicBezTo>
                    <a:pt x="356" y="259"/>
                    <a:pt x="356" y="258"/>
                    <a:pt x="355" y="258"/>
                  </a:cubicBezTo>
                  <a:cubicBezTo>
                    <a:pt x="355" y="259"/>
                    <a:pt x="351" y="261"/>
                    <a:pt x="351" y="261"/>
                  </a:cubicBezTo>
                  <a:cubicBezTo>
                    <a:pt x="351" y="261"/>
                    <a:pt x="351" y="260"/>
                    <a:pt x="351" y="260"/>
                  </a:cubicBezTo>
                  <a:cubicBezTo>
                    <a:pt x="351" y="260"/>
                    <a:pt x="350" y="259"/>
                    <a:pt x="349" y="259"/>
                  </a:cubicBezTo>
                  <a:cubicBezTo>
                    <a:pt x="349" y="258"/>
                    <a:pt x="349" y="258"/>
                    <a:pt x="348" y="258"/>
                  </a:cubicBezTo>
                  <a:cubicBezTo>
                    <a:pt x="348" y="257"/>
                    <a:pt x="347" y="258"/>
                    <a:pt x="347" y="258"/>
                  </a:cubicBezTo>
                  <a:cubicBezTo>
                    <a:pt x="346" y="258"/>
                    <a:pt x="346" y="258"/>
                    <a:pt x="345" y="259"/>
                  </a:cubicBezTo>
                  <a:cubicBezTo>
                    <a:pt x="344" y="259"/>
                    <a:pt x="343" y="259"/>
                    <a:pt x="343" y="260"/>
                  </a:cubicBezTo>
                  <a:cubicBezTo>
                    <a:pt x="342" y="260"/>
                    <a:pt x="342" y="259"/>
                    <a:pt x="341" y="259"/>
                  </a:cubicBezTo>
                  <a:cubicBezTo>
                    <a:pt x="341" y="259"/>
                    <a:pt x="341" y="259"/>
                    <a:pt x="342" y="258"/>
                  </a:cubicBezTo>
                  <a:cubicBezTo>
                    <a:pt x="343" y="258"/>
                    <a:pt x="342" y="257"/>
                    <a:pt x="342" y="257"/>
                  </a:cubicBezTo>
                  <a:cubicBezTo>
                    <a:pt x="342" y="257"/>
                    <a:pt x="341" y="258"/>
                    <a:pt x="340" y="258"/>
                  </a:cubicBezTo>
                  <a:cubicBezTo>
                    <a:pt x="339" y="258"/>
                    <a:pt x="340" y="257"/>
                    <a:pt x="340" y="256"/>
                  </a:cubicBezTo>
                  <a:cubicBezTo>
                    <a:pt x="339" y="255"/>
                    <a:pt x="339" y="255"/>
                    <a:pt x="339" y="254"/>
                  </a:cubicBezTo>
                  <a:cubicBezTo>
                    <a:pt x="339" y="254"/>
                    <a:pt x="339" y="254"/>
                    <a:pt x="339" y="254"/>
                  </a:cubicBezTo>
                  <a:cubicBezTo>
                    <a:pt x="339" y="254"/>
                    <a:pt x="338" y="253"/>
                    <a:pt x="338" y="252"/>
                  </a:cubicBezTo>
                  <a:cubicBezTo>
                    <a:pt x="338" y="251"/>
                    <a:pt x="338" y="251"/>
                    <a:pt x="338" y="249"/>
                  </a:cubicBezTo>
                  <a:cubicBezTo>
                    <a:pt x="338" y="248"/>
                    <a:pt x="338" y="249"/>
                    <a:pt x="338" y="248"/>
                  </a:cubicBezTo>
                  <a:cubicBezTo>
                    <a:pt x="338" y="247"/>
                    <a:pt x="337" y="247"/>
                    <a:pt x="337" y="247"/>
                  </a:cubicBezTo>
                  <a:cubicBezTo>
                    <a:pt x="336" y="247"/>
                    <a:pt x="336" y="247"/>
                    <a:pt x="334" y="246"/>
                  </a:cubicBezTo>
                  <a:cubicBezTo>
                    <a:pt x="333" y="246"/>
                    <a:pt x="334" y="246"/>
                    <a:pt x="334" y="246"/>
                  </a:cubicBezTo>
                  <a:cubicBezTo>
                    <a:pt x="334" y="245"/>
                    <a:pt x="334" y="245"/>
                    <a:pt x="333" y="244"/>
                  </a:cubicBezTo>
                  <a:cubicBezTo>
                    <a:pt x="333" y="243"/>
                    <a:pt x="333" y="244"/>
                    <a:pt x="333" y="243"/>
                  </a:cubicBezTo>
                  <a:cubicBezTo>
                    <a:pt x="333" y="242"/>
                    <a:pt x="333" y="242"/>
                    <a:pt x="333" y="242"/>
                  </a:cubicBezTo>
                  <a:cubicBezTo>
                    <a:pt x="333" y="241"/>
                    <a:pt x="333" y="241"/>
                    <a:pt x="333" y="241"/>
                  </a:cubicBezTo>
                  <a:cubicBezTo>
                    <a:pt x="334" y="240"/>
                    <a:pt x="333" y="240"/>
                    <a:pt x="333" y="239"/>
                  </a:cubicBezTo>
                  <a:cubicBezTo>
                    <a:pt x="333" y="239"/>
                    <a:pt x="333" y="239"/>
                    <a:pt x="332" y="238"/>
                  </a:cubicBezTo>
                  <a:cubicBezTo>
                    <a:pt x="331" y="237"/>
                    <a:pt x="332" y="238"/>
                    <a:pt x="332" y="237"/>
                  </a:cubicBezTo>
                  <a:cubicBezTo>
                    <a:pt x="332" y="236"/>
                    <a:pt x="332" y="236"/>
                    <a:pt x="331" y="236"/>
                  </a:cubicBezTo>
                  <a:cubicBezTo>
                    <a:pt x="331" y="236"/>
                    <a:pt x="330" y="235"/>
                    <a:pt x="330" y="235"/>
                  </a:cubicBezTo>
                  <a:cubicBezTo>
                    <a:pt x="330" y="235"/>
                    <a:pt x="329" y="234"/>
                    <a:pt x="329" y="233"/>
                  </a:cubicBezTo>
                  <a:cubicBezTo>
                    <a:pt x="329" y="233"/>
                    <a:pt x="328" y="232"/>
                    <a:pt x="327" y="232"/>
                  </a:cubicBezTo>
                  <a:cubicBezTo>
                    <a:pt x="327" y="231"/>
                    <a:pt x="326" y="232"/>
                    <a:pt x="326" y="231"/>
                  </a:cubicBezTo>
                  <a:cubicBezTo>
                    <a:pt x="325" y="231"/>
                    <a:pt x="325" y="231"/>
                    <a:pt x="324" y="230"/>
                  </a:cubicBezTo>
                  <a:cubicBezTo>
                    <a:pt x="324" y="230"/>
                    <a:pt x="323" y="230"/>
                    <a:pt x="323" y="230"/>
                  </a:cubicBezTo>
                  <a:cubicBezTo>
                    <a:pt x="323" y="230"/>
                    <a:pt x="323" y="230"/>
                    <a:pt x="323" y="231"/>
                  </a:cubicBezTo>
                  <a:cubicBezTo>
                    <a:pt x="322" y="232"/>
                    <a:pt x="322" y="232"/>
                    <a:pt x="322" y="233"/>
                  </a:cubicBezTo>
                  <a:cubicBezTo>
                    <a:pt x="322" y="234"/>
                    <a:pt x="321" y="235"/>
                    <a:pt x="321" y="235"/>
                  </a:cubicBezTo>
                  <a:cubicBezTo>
                    <a:pt x="321" y="235"/>
                    <a:pt x="321" y="235"/>
                    <a:pt x="320" y="234"/>
                  </a:cubicBezTo>
                  <a:cubicBezTo>
                    <a:pt x="320" y="232"/>
                    <a:pt x="320" y="233"/>
                    <a:pt x="320" y="231"/>
                  </a:cubicBezTo>
                  <a:cubicBezTo>
                    <a:pt x="320" y="230"/>
                    <a:pt x="319" y="230"/>
                    <a:pt x="319" y="230"/>
                  </a:cubicBezTo>
                  <a:cubicBezTo>
                    <a:pt x="319" y="229"/>
                    <a:pt x="319" y="229"/>
                    <a:pt x="319" y="229"/>
                  </a:cubicBezTo>
                  <a:cubicBezTo>
                    <a:pt x="319" y="229"/>
                    <a:pt x="317" y="227"/>
                    <a:pt x="317" y="226"/>
                  </a:cubicBezTo>
                  <a:cubicBezTo>
                    <a:pt x="316" y="226"/>
                    <a:pt x="316" y="226"/>
                    <a:pt x="316" y="225"/>
                  </a:cubicBezTo>
                  <a:cubicBezTo>
                    <a:pt x="316" y="225"/>
                    <a:pt x="315" y="224"/>
                    <a:pt x="315" y="224"/>
                  </a:cubicBezTo>
                  <a:cubicBezTo>
                    <a:pt x="315" y="223"/>
                    <a:pt x="316" y="224"/>
                    <a:pt x="317" y="223"/>
                  </a:cubicBezTo>
                  <a:cubicBezTo>
                    <a:pt x="318" y="223"/>
                    <a:pt x="318" y="223"/>
                    <a:pt x="319" y="222"/>
                  </a:cubicBezTo>
                  <a:cubicBezTo>
                    <a:pt x="319" y="222"/>
                    <a:pt x="319" y="221"/>
                    <a:pt x="319" y="221"/>
                  </a:cubicBezTo>
                  <a:cubicBezTo>
                    <a:pt x="319" y="220"/>
                    <a:pt x="319" y="221"/>
                    <a:pt x="319" y="220"/>
                  </a:cubicBezTo>
                  <a:cubicBezTo>
                    <a:pt x="319" y="220"/>
                    <a:pt x="319" y="220"/>
                    <a:pt x="319" y="220"/>
                  </a:cubicBezTo>
                  <a:cubicBezTo>
                    <a:pt x="319" y="220"/>
                    <a:pt x="317" y="218"/>
                    <a:pt x="317" y="218"/>
                  </a:cubicBezTo>
                  <a:cubicBezTo>
                    <a:pt x="317" y="218"/>
                    <a:pt x="314" y="217"/>
                    <a:pt x="314" y="216"/>
                  </a:cubicBezTo>
                  <a:cubicBezTo>
                    <a:pt x="314" y="215"/>
                    <a:pt x="315" y="215"/>
                    <a:pt x="315" y="215"/>
                  </a:cubicBezTo>
                  <a:cubicBezTo>
                    <a:pt x="315" y="215"/>
                    <a:pt x="314" y="214"/>
                    <a:pt x="314" y="214"/>
                  </a:cubicBezTo>
                  <a:cubicBezTo>
                    <a:pt x="313" y="214"/>
                    <a:pt x="312" y="212"/>
                    <a:pt x="312" y="212"/>
                  </a:cubicBezTo>
                  <a:cubicBezTo>
                    <a:pt x="312" y="212"/>
                    <a:pt x="311" y="212"/>
                    <a:pt x="311" y="212"/>
                  </a:cubicBezTo>
                  <a:cubicBezTo>
                    <a:pt x="310" y="212"/>
                    <a:pt x="310" y="211"/>
                    <a:pt x="310" y="211"/>
                  </a:cubicBezTo>
                  <a:cubicBezTo>
                    <a:pt x="309" y="211"/>
                    <a:pt x="309" y="211"/>
                    <a:pt x="309" y="210"/>
                  </a:cubicBezTo>
                  <a:cubicBezTo>
                    <a:pt x="309" y="210"/>
                    <a:pt x="308" y="210"/>
                    <a:pt x="308" y="210"/>
                  </a:cubicBezTo>
                  <a:cubicBezTo>
                    <a:pt x="307" y="210"/>
                    <a:pt x="307" y="210"/>
                    <a:pt x="307" y="210"/>
                  </a:cubicBezTo>
                  <a:cubicBezTo>
                    <a:pt x="306" y="210"/>
                    <a:pt x="306" y="210"/>
                    <a:pt x="305" y="209"/>
                  </a:cubicBezTo>
                  <a:cubicBezTo>
                    <a:pt x="305" y="209"/>
                    <a:pt x="303" y="209"/>
                    <a:pt x="303" y="209"/>
                  </a:cubicBezTo>
                  <a:cubicBezTo>
                    <a:pt x="303" y="209"/>
                    <a:pt x="303" y="209"/>
                    <a:pt x="303" y="208"/>
                  </a:cubicBezTo>
                  <a:cubicBezTo>
                    <a:pt x="302" y="208"/>
                    <a:pt x="301" y="208"/>
                    <a:pt x="301" y="208"/>
                  </a:cubicBezTo>
                  <a:cubicBezTo>
                    <a:pt x="301" y="208"/>
                    <a:pt x="301" y="208"/>
                    <a:pt x="301" y="209"/>
                  </a:cubicBezTo>
                  <a:cubicBezTo>
                    <a:pt x="301" y="209"/>
                    <a:pt x="300" y="209"/>
                    <a:pt x="300" y="210"/>
                  </a:cubicBezTo>
                  <a:cubicBezTo>
                    <a:pt x="299" y="210"/>
                    <a:pt x="300" y="210"/>
                    <a:pt x="299" y="210"/>
                  </a:cubicBezTo>
                  <a:cubicBezTo>
                    <a:pt x="299" y="210"/>
                    <a:pt x="299" y="210"/>
                    <a:pt x="298" y="210"/>
                  </a:cubicBezTo>
                  <a:cubicBezTo>
                    <a:pt x="298" y="210"/>
                    <a:pt x="297" y="209"/>
                    <a:pt x="297" y="209"/>
                  </a:cubicBezTo>
                  <a:cubicBezTo>
                    <a:pt x="297" y="208"/>
                    <a:pt x="297" y="208"/>
                    <a:pt x="297" y="207"/>
                  </a:cubicBezTo>
                  <a:cubicBezTo>
                    <a:pt x="297" y="207"/>
                    <a:pt x="296" y="207"/>
                    <a:pt x="296" y="207"/>
                  </a:cubicBezTo>
                  <a:cubicBezTo>
                    <a:pt x="296" y="207"/>
                    <a:pt x="296" y="207"/>
                    <a:pt x="295" y="206"/>
                  </a:cubicBezTo>
                  <a:cubicBezTo>
                    <a:pt x="295" y="206"/>
                    <a:pt x="294" y="206"/>
                    <a:pt x="293" y="206"/>
                  </a:cubicBezTo>
                  <a:cubicBezTo>
                    <a:pt x="292" y="205"/>
                    <a:pt x="292" y="205"/>
                    <a:pt x="292" y="205"/>
                  </a:cubicBezTo>
                  <a:cubicBezTo>
                    <a:pt x="291" y="204"/>
                    <a:pt x="291" y="204"/>
                    <a:pt x="291" y="203"/>
                  </a:cubicBezTo>
                  <a:cubicBezTo>
                    <a:pt x="290" y="203"/>
                    <a:pt x="289" y="202"/>
                    <a:pt x="289" y="202"/>
                  </a:cubicBezTo>
                  <a:cubicBezTo>
                    <a:pt x="289" y="202"/>
                    <a:pt x="290" y="201"/>
                    <a:pt x="290" y="201"/>
                  </a:cubicBezTo>
                  <a:cubicBezTo>
                    <a:pt x="290" y="201"/>
                    <a:pt x="289" y="201"/>
                    <a:pt x="289" y="201"/>
                  </a:cubicBezTo>
                  <a:cubicBezTo>
                    <a:pt x="288" y="201"/>
                    <a:pt x="288" y="201"/>
                    <a:pt x="287" y="201"/>
                  </a:cubicBezTo>
                  <a:cubicBezTo>
                    <a:pt x="286" y="201"/>
                    <a:pt x="286" y="201"/>
                    <a:pt x="285" y="201"/>
                  </a:cubicBezTo>
                  <a:cubicBezTo>
                    <a:pt x="284" y="200"/>
                    <a:pt x="284" y="200"/>
                    <a:pt x="283" y="200"/>
                  </a:cubicBezTo>
                  <a:cubicBezTo>
                    <a:pt x="283" y="200"/>
                    <a:pt x="284" y="201"/>
                    <a:pt x="284" y="201"/>
                  </a:cubicBezTo>
                  <a:cubicBezTo>
                    <a:pt x="285" y="202"/>
                    <a:pt x="284" y="202"/>
                    <a:pt x="284" y="202"/>
                  </a:cubicBezTo>
                  <a:cubicBezTo>
                    <a:pt x="284" y="202"/>
                    <a:pt x="283" y="202"/>
                    <a:pt x="282" y="202"/>
                  </a:cubicBezTo>
                  <a:cubicBezTo>
                    <a:pt x="281" y="202"/>
                    <a:pt x="282" y="202"/>
                    <a:pt x="282" y="203"/>
                  </a:cubicBezTo>
                  <a:cubicBezTo>
                    <a:pt x="282" y="203"/>
                    <a:pt x="281" y="203"/>
                    <a:pt x="280" y="203"/>
                  </a:cubicBezTo>
                  <a:cubicBezTo>
                    <a:pt x="280" y="202"/>
                    <a:pt x="280" y="203"/>
                    <a:pt x="279" y="203"/>
                  </a:cubicBezTo>
                  <a:cubicBezTo>
                    <a:pt x="278" y="203"/>
                    <a:pt x="278" y="203"/>
                    <a:pt x="278" y="203"/>
                  </a:cubicBezTo>
                  <a:cubicBezTo>
                    <a:pt x="277" y="203"/>
                    <a:pt x="277" y="203"/>
                    <a:pt x="276" y="203"/>
                  </a:cubicBezTo>
                  <a:cubicBezTo>
                    <a:pt x="275" y="202"/>
                    <a:pt x="276" y="202"/>
                    <a:pt x="275" y="202"/>
                  </a:cubicBezTo>
                  <a:cubicBezTo>
                    <a:pt x="275" y="201"/>
                    <a:pt x="274" y="201"/>
                    <a:pt x="274" y="201"/>
                  </a:cubicBezTo>
                  <a:cubicBezTo>
                    <a:pt x="274" y="200"/>
                    <a:pt x="274" y="200"/>
                    <a:pt x="274" y="200"/>
                  </a:cubicBezTo>
                  <a:cubicBezTo>
                    <a:pt x="273" y="199"/>
                    <a:pt x="273" y="199"/>
                    <a:pt x="273" y="199"/>
                  </a:cubicBezTo>
                  <a:cubicBezTo>
                    <a:pt x="273" y="199"/>
                    <a:pt x="272" y="199"/>
                    <a:pt x="271" y="199"/>
                  </a:cubicBezTo>
                  <a:cubicBezTo>
                    <a:pt x="271" y="199"/>
                    <a:pt x="270" y="198"/>
                    <a:pt x="270" y="197"/>
                  </a:cubicBezTo>
                  <a:cubicBezTo>
                    <a:pt x="270" y="197"/>
                    <a:pt x="269" y="196"/>
                    <a:pt x="269" y="196"/>
                  </a:cubicBezTo>
                  <a:cubicBezTo>
                    <a:pt x="269" y="195"/>
                    <a:pt x="269" y="193"/>
                    <a:pt x="269" y="192"/>
                  </a:cubicBezTo>
                  <a:cubicBezTo>
                    <a:pt x="269" y="191"/>
                    <a:pt x="268" y="192"/>
                    <a:pt x="267" y="192"/>
                  </a:cubicBezTo>
                  <a:cubicBezTo>
                    <a:pt x="266" y="191"/>
                    <a:pt x="267" y="191"/>
                    <a:pt x="267" y="190"/>
                  </a:cubicBezTo>
                  <a:cubicBezTo>
                    <a:pt x="267" y="189"/>
                    <a:pt x="267" y="189"/>
                    <a:pt x="267" y="189"/>
                  </a:cubicBezTo>
                  <a:cubicBezTo>
                    <a:pt x="267" y="188"/>
                    <a:pt x="267" y="188"/>
                    <a:pt x="267" y="187"/>
                  </a:cubicBezTo>
                  <a:cubicBezTo>
                    <a:pt x="267" y="186"/>
                    <a:pt x="267" y="185"/>
                    <a:pt x="267" y="185"/>
                  </a:cubicBezTo>
                  <a:cubicBezTo>
                    <a:pt x="267" y="185"/>
                    <a:pt x="266" y="185"/>
                    <a:pt x="266" y="184"/>
                  </a:cubicBezTo>
                  <a:cubicBezTo>
                    <a:pt x="265" y="184"/>
                    <a:pt x="265" y="184"/>
                    <a:pt x="265" y="184"/>
                  </a:cubicBezTo>
                  <a:cubicBezTo>
                    <a:pt x="265" y="184"/>
                    <a:pt x="265" y="183"/>
                    <a:pt x="264" y="183"/>
                  </a:cubicBezTo>
                  <a:cubicBezTo>
                    <a:pt x="264" y="183"/>
                    <a:pt x="263" y="183"/>
                    <a:pt x="263" y="182"/>
                  </a:cubicBezTo>
                  <a:cubicBezTo>
                    <a:pt x="262" y="182"/>
                    <a:pt x="262" y="182"/>
                    <a:pt x="260" y="181"/>
                  </a:cubicBezTo>
                  <a:cubicBezTo>
                    <a:pt x="259" y="180"/>
                    <a:pt x="259" y="180"/>
                    <a:pt x="258" y="180"/>
                  </a:cubicBezTo>
                  <a:cubicBezTo>
                    <a:pt x="258" y="179"/>
                    <a:pt x="257" y="179"/>
                    <a:pt x="257" y="179"/>
                  </a:cubicBezTo>
                  <a:cubicBezTo>
                    <a:pt x="257" y="178"/>
                    <a:pt x="257" y="178"/>
                    <a:pt x="256" y="178"/>
                  </a:cubicBezTo>
                  <a:cubicBezTo>
                    <a:pt x="256" y="178"/>
                    <a:pt x="256" y="177"/>
                    <a:pt x="256" y="177"/>
                  </a:cubicBezTo>
                  <a:cubicBezTo>
                    <a:pt x="256" y="177"/>
                    <a:pt x="256" y="176"/>
                    <a:pt x="256" y="176"/>
                  </a:cubicBezTo>
                  <a:cubicBezTo>
                    <a:pt x="256" y="175"/>
                    <a:pt x="256" y="174"/>
                    <a:pt x="256" y="173"/>
                  </a:cubicBezTo>
                  <a:cubicBezTo>
                    <a:pt x="255" y="172"/>
                    <a:pt x="255" y="172"/>
                    <a:pt x="255" y="172"/>
                  </a:cubicBezTo>
                  <a:cubicBezTo>
                    <a:pt x="254" y="171"/>
                    <a:pt x="254" y="170"/>
                    <a:pt x="254" y="170"/>
                  </a:cubicBezTo>
                  <a:cubicBezTo>
                    <a:pt x="254" y="169"/>
                    <a:pt x="255" y="169"/>
                    <a:pt x="254" y="168"/>
                  </a:cubicBezTo>
                  <a:cubicBezTo>
                    <a:pt x="254" y="167"/>
                    <a:pt x="254" y="168"/>
                    <a:pt x="253" y="167"/>
                  </a:cubicBezTo>
                  <a:cubicBezTo>
                    <a:pt x="253" y="167"/>
                    <a:pt x="253" y="168"/>
                    <a:pt x="252" y="168"/>
                  </a:cubicBezTo>
                  <a:cubicBezTo>
                    <a:pt x="252" y="169"/>
                    <a:pt x="251" y="168"/>
                    <a:pt x="251" y="168"/>
                  </a:cubicBezTo>
                  <a:cubicBezTo>
                    <a:pt x="250" y="168"/>
                    <a:pt x="250" y="168"/>
                    <a:pt x="249" y="169"/>
                  </a:cubicBezTo>
                  <a:cubicBezTo>
                    <a:pt x="248" y="169"/>
                    <a:pt x="249" y="169"/>
                    <a:pt x="248" y="169"/>
                  </a:cubicBezTo>
                  <a:cubicBezTo>
                    <a:pt x="248" y="168"/>
                    <a:pt x="248" y="168"/>
                    <a:pt x="247" y="169"/>
                  </a:cubicBezTo>
                  <a:cubicBezTo>
                    <a:pt x="247" y="169"/>
                    <a:pt x="246" y="169"/>
                    <a:pt x="246" y="170"/>
                  </a:cubicBezTo>
                  <a:cubicBezTo>
                    <a:pt x="245" y="170"/>
                    <a:pt x="246" y="170"/>
                    <a:pt x="245" y="170"/>
                  </a:cubicBezTo>
                  <a:cubicBezTo>
                    <a:pt x="245" y="171"/>
                    <a:pt x="245" y="171"/>
                    <a:pt x="246" y="172"/>
                  </a:cubicBezTo>
                  <a:cubicBezTo>
                    <a:pt x="246" y="172"/>
                    <a:pt x="246" y="172"/>
                    <a:pt x="246" y="172"/>
                  </a:cubicBezTo>
                  <a:cubicBezTo>
                    <a:pt x="246" y="173"/>
                    <a:pt x="247" y="173"/>
                    <a:pt x="247" y="173"/>
                  </a:cubicBezTo>
                  <a:cubicBezTo>
                    <a:pt x="247" y="174"/>
                    <a:pt x="246" y="174"/>
                    <a:pt x="246" y="175"/>
                  </a:cubicBezTo>
                  <a:cubicBezTo>
                    <a:pt x="245" y="176"/>
                    <a:pt x="246" y="175"/>
                    <a:pt x="246" y="175"/>
                  </a:cubicBezTo>
                  <a:cubicBezTo>
                    <a:pt x="246" y="176"/>
                    <a:pt x="245" y="176"/>
                    <a:pt x="245" y="176"/>
                  </a:cubicBezTo>
                  <a:cubicBezTo>
                    <a:pt x="245" y="176"/>
                    <a:pt x="245" y="176"/>
                    <a:pt x="245" y="177"/>
                  </a:cubicBezTo>
                  <a:cubicBezTo>
                    <a:pt x="244" y="177"/>
                    <a:pt x="244" y="177"/>
                    <a:pt x="245" y="178"/>
                  </a:cubicBezTo>
                  <a:cubicBezTo>
                    <a:pt x="245" y="179"/>
                    <a:pt x="245" y="179"/>
                    <a:pt x="245" y="179"/>
                  </a:cubicBezTo>
                  <a:cubicBezTo>
                    <a:pt x="245" y="179"/>
                    <a:pt x="245" y="179"/>
                    <a:pt x="244" y="180"/>
                  </a:cubicBezTo>
                  <a:cubicBezTo>
                    <a:pt x="243" y="180"/>
                    <a:pt x="244" y="180"/>
                    <a:pt x="244" y="180"/>
                  </a:cubicBezTo>
                  <a:cubicBezTo>
                    <a:pt x="244" y="181"/>
                    <a:pt x="244" y="180"/>
                    <a:pt x="244" y="181"/>
                  </a:cubicBezTo>
                  <a:cubicBezTo>
                    <a:pt x="245" y="181"/>
                    <a:pt x="244" y="181"/>
                    <a:pt x="243" y="182"/>
                  </a:cubicBezTo>
                  <a:cubicBezTo>
                    <a:pt x="242" y="183"/>
                    <a:pt x="243" y="183"/>
                    <a:pt x="243" y="183"/>
                  </a:cubicBezTo>
                  <a:cubicBezTo>
                    <a:pt x="243" y="183"/>
                    <a:pt x="243" y="183"/>
                    <a:pt x="242" y="184"/>
                  </a:cubicBezTo>
                  <a:cubicBezTo>
                    <a:pt x="241" y="184"/>
                    <a:pt x="241" y="184"/>
                    <a:pt x="242" y="185"/>
                  </a:cubicBezTo>
                  <a:cubicBezTo>
                    <a:pt x="242" y="185"/>
                    <a:pt x="242" y="185"/>
                    <a:pt x="241" y="185"/>
                  </a:cubicBezTo>
                  <a:cubicBezTo>
                    <a:pt x="241" y="185"/>
                    <a:pt x="240" y="186"/>
                    <a:pt x="240" y="186"/>
                  </a:cubicBezTo>
                  <a:cubicBezTo>
                    <a:pt x="240" y="186"/>
                    <a:pt x="240" y="187"/>
                    <a:pt x="239" y="187"/>
                  </a:cubicBezTo>
                  <a:cubicBezTo>
                    <a:pt x="239" y="188"/>
                    <a:pt x="239" y="187"/>
                    <a:pt x="239" y="187"/>
                  </a:cubicBezTo>
                  <a:cubicBezTo>
                    <a:pt x="238" y="187"/>
                    <a:pt x="237" y="188"/>
                    <a:pt x="236" y="188"/>
                  </a:cubicBezTo>
                  <a:cubicBezTo>
                    <a:pt x="235" y="188"/>
                    <a:pt x="235" y="188"/>
                    <a:pt x="235" y="188"/>
                  </a:cubicBezTo>
                  <a:cubicBezTo>
                    <a:pt x="234" y="187"/>
                    <a:pt x="235" y="188"/>
                    <a:pt x="234" y="187"/>
                  </a:cubicBezTo>
                  <a:cubicBezTo>
                    <a:pt x="234" y="187"/>
                    <a:pt x="233" y="187"/>
                    <a:pt x="233" y="187"/>
                  </a:cubicBezTo>
                  <a:cubicBezTo>
                    <a:pt x="232" y="187"/>
                    <a:pt x="231" y="187"/>
                    <a:pt x="231" y="188"/>
                  </a:cubicBezTo>
                  <a:cubicBezTo>
                    <a:pt x="231" y="188"/>
                    <a:pt x="231" y="188"/>
                    <a:pt x="230" y="189"/>
                  </a:cubicBezTo>
                  <a:cubicBezTo>
                    <a:pt x="230" y="189"/>
                    <a:pt x="229" y="188"/>
                    <a:pt x="229" y="188"/>
                  </a:cubicBezTo>
                  <a:cubicBezTo>
                    <a:pt x="228" y="188"/>
                    <a:pt x="228" y="188"/>
                    <a:pt x="228" y="188"/>
                  </a:cubicBezTo>
                  <a:cubicBezTo>
                    <a:pt x="227" y="189"/>
                    <a:pt x="227" y="188"/>
                    <a:pt x="227" y="188"/>
                  </a:cubicBezTo>
                  <a:cubicBezTo>
                    <a:pt x="227" y="188"/>
                    <a:pt x="226" y="187"/>
                    <a:pt x="225" y="187"/>
                  </a:cubicBezTo>
                  <a:cubicBezTo>
                    <a:pt x="225" y="187"/>
                    <a:pt x="225" y="188"/>
                    <a:pt x="225" y="188"/>
                  </a:cubicBezTo>
                  <a:cubicBezTo>
                    <a:pt x="225" y="188"/>
                    <a:pt x="224" y="188"/>
                    <a:pt x="223" y="187"/>
                  </a:cubicBezTo>
                  <a:cubicBezTo>
                    <a:pt x="222" y="187"/>
                    <a:pt x="223" y="187"/>
                    <a:pt x="222" y="187"/>
                  </a:cubicBezTo>
                  <a:cubicBezTo>
                    <a:pt x="222" y="187"/>
                    <a:pt x="219" y="186"/>
                    <a:pt x="219" y="186"/>
                  </a:cubicBezTo>
                  <a:cubicBezTo>
                    <a:pt x="219" y="186"/>
                    <a:pt x="219" y="185"/>
                    <a:pt x="219" y="185"/>
                  </a:cubicBezTo>
                  <a:cubicBezTo>
                    <a:pt x="219" y="185"/>
                    <a:pt x="218" y="185"/>
                    <a:pt x="217" y="184"/>
                  </a:cubicBezTo>
                  <a:cubicBezTo>
                    <a:pt x="217" y="184"/>
                    <a:pt x="217" y="184"/>
                    <a:pt x="217" y="184"/>
                  </a:cubicBezTo>
                  <a:cubicBezTo>
                    <a:pt x="217" y="184"/>
                    <a:pt x="216" y="185"/>
                    <a:pt x="214" y="185"/>
                  </a:cubicBezTo>
                  <a:cubicBezTo>
                    <a:pt x="213" y="186"/>
                    <a:pt x="213" y="186"/>
                    <a:pt x="213" y="186"/>
                  </a:cubicBezTo>
                  <a:cubicBezTo>
                    <a:pt x="212" y="187"/>
                    <a:pt x="211" y="186"/>
                    <a:pt x="210" y="186"/>
                  </a:cubicBezTo>
                  <a:cubicBezTo>
                    <a:pt x="210" y="186"/>
                    <a:pt x="210" y="186"/>
                    <a:pt x="209" y="186"/>
                  </a:cubicBezTo>
                  <a:cubicBezTo>
                    <a:pt x="209" y="186"/>
                    <a:pt x="209" y="186"/>
                    <a:pt x="208" y="186"/>
                  </a:cubicBezTo>
                  <a:cubicBezTo>
                    <a:pt x="208" y="186"/>
                    <a:pt x="207" y="185"/>
                    <a:pt x="207" y="185"/>
                  </a:cubicBezTo>
                  <a:cubicBezTo>
                    <a:pt x="207" y="185"/>
                    <a:pt x="206" y="185"/>
                    <a:pt x="206" y="185"/>
                  </a:cubicBezTo>
                  <a:cubicBezTo>
                    <a:pt x="205" y="185"/>
                    <a:pt x="206" y="185"/>
                    <a:pt x="206" y="185"/>
                  </a:cubicBezTo>
                  <a:cubicBezTo>
                    <a:pt x="206" y="185"/>
                    <a:pt x="204" y="186"/>
                    <a:pt x="204" y="186"/>
                  </a:cubicBezTo>
                  <a:cubicBezTo>
                    <a:pt x="203" y="186"/>
                    <a:pt x="202" y="186"/>
                    <a:pt x="202" y="186"/>
                  </a:cubicBezTo>
                  <a:cubicBezTo>
                    <a:pt x="201" y="186"/>
                    <a:pt x="201" y="186"/>
                    <a:pt x="198" y="185"/>
                  </a:cubicBezTo>
                  <a:cubicBezTo>
                    <a:pt x="194" y="185"/>
                    <a:pt x="197" y="186"/>
                    <a:pt x="196" y="186"/>
                  </a:cubicBezTo>
                  <a:cubicBezTo>
                    <a:pt x="195" y="186"/>
                    <a:pt x="195" y="185"/>
                    <a:pt x="195" y="185"/>
                  </a:cubicBezTo>
                  <a:cubicBezTo>
                    <a:pt x="195" y="185"/>
                    <a:pt x="195" y="184"/>
                    <a:pt x="195" y="184"/>
                  </a:cubicBezTo>
                  <a:cubicBezTo>
                    <a:pt x="195" y="184"/>
                    <a:pt x="195" y="183"/>
                    <a:pt x="194" y="183"/>
                  </a:cubicBezTo>
                  <a:cubicBezTo>
                    <a:pt x="192" y="183"/>
                    <a:pt x="193" y="183"/>
                    <a:pt x="192" y="183"/>
                  </a:cubicBezTo>
                  <a:cubicBezTo>
                    <a:pt x="192" y="182"/>
                    <a:pt x="192" y="182"/>
                    <a:pt x="191" y="182"/>
                  </a:cubicBezTo>
                  <a:cubicBezTo>
                    <a:pt x="190" y="182"/>
                    <a:pt x="190" y="182"/>
                    <a:pt x="190" y="182"/>
                  </a:cubicBezTo>
                  <a:cubicBezTo>
                    <a:pt x="190" y="182"/>
                    <a:pt x="190" y="181"/>
                    <a:pt x="190" y="180"/>
                  </a:cubicBezTo>
                  <a:cubicBezTo>
                    <a:pt x="190" y="180"/>
                    <a:pt x="190" y="179"/>
                    <a:pt x="190" y="179"/>
                  </a:cubicBezTo>
                  <a:cubicBezTo>
                    <a:pt x="190" y="178"/>
                    <a:pt x="189" y="179"/>
                    <a:pt x="189" y="180"/>
                  </a:cubicBezTo>
                  <a:cubicBezTo>
                    <a:pt x="188" y="181"/>
                    <a:pt x="188" y="180"/>
                    <a:pt x="187" y="180"/>
                  </a:cubicBezTo>
                  <a:cubicBezTo>
                    <a:pt x="186" y="180"/>
                    <a:pt x="186" y="180"/>
                    <a:pt x="185" y="180"/>
                  </a:cubicBezTo>
                  <a:cubicBezTo>
                    <a:pt x="183" y="180"/>
                    <a:pt x="184" y="180"/>
                    <a:pt x="183" y="180"/>
                  </a:cubicBezTo>
                  <a:cubicBezTo>
                    <a:pt x="183" y="180"/>
                    <a:pt x="183" y="180"/>
                    <a:pt x="182" y="180"/>
                  </a:cubicBezTo>
                  <a:cubicBezTo>
                    <a:pt x="181" y="179"/>
                    <a:pt x="181" y="179"/>
                    <a:pt x="180" y="178"/>
                  </a:cubicBezTo>
                  <a:cubicBezTo>
                    <a:pt x="180" y="178"/>
                    <a:pt x="180" y="178"/>
                    <a:pt x="179" y="178"/>
                  </a:cubicBezTo>
                  <a:cubicBezTo>
                    <a:pt x="179" y="177"/>
                    <a:pt x="179" y="177"/>
                    <a:pt x="179" y="177"/>
                  </a:cubicBezTo>
                  <a:cubicBezTo>
                    <a:pt x="179" y="176"/>
                    <a:pt x="179" y="176"/>
                    <a:pt x="178" y="175"/>
                  </a:cubicBezTo>
                  <a:cubicBezTo>
                    <a:pt x="178" y="175"/>
                    <a:pt x="177" y="175"/>
                    <a:pt x="176" y="175"/>
                  </a:cubicBezTo>
                  <a:cubicBezTo>
                    <a:pt x="176" y="175"/>
                    <a:pt x="175" y="176"/>
                    <a:pt x="174" y="176"/>
                  </a:cubicBezTo>
                  <a:cubicBezTo>
                    <a:pt x="173" y="176"/>
                    <a:pt x="174" y="176"/>
                    <a:pt x="174" y="177"/>
                  </a:cubicBezTo>
                  <a:cubicBezTo>
                    <a:pt x="173" y="177"/>
                    <a:pt x="173" y="177"/>
                    <a:pt x="173" y="178"/>
                  </a:cubicBezTo>
                  <a:cubicBezTo>
                    <a:pt x="172" y="178"/>
                    <a:pt x="172" y="178"/>
                    <a:pt x="172" y="178"/>
                  </a:cubicBezTo>
                  <a:cubicBezTo>
                    <a:pt x="172" y="178"/>
                    <a:pt x="171" y="178"/>
                    <a:pt x="171" y="177"/>
                  </a:cubicBezTo>
                  <a:cubicBezTo>
                    <a:pt x="171" y="177"/>
                    <a:pt x="171" y="177"/>
                    <a:pt x="171" y="177"/>
                  </a:cubicBezTo>
                  <a:cubicBezTo>
                    <a:pt x="171" y="177"/>
                    <a:pt x="171" y="175"/>
                    <a:pt x="171" y="175"/>
                  </a:cubicBezTo>
                  <a:cubicBezTo>
                    <a:pt x="171" y="174"/>
                    <a:pt x="170" y="174"/>
                    <a:pt x="170" y="173"/>
                  </a:cubicBezTo>
                  <a:cubicBezTo>
                    <a:pt x="169" y="173"/>
                    <a:pt x="169" y="173"/>
                    <a:pt x="169" y="172"/>
                  </a:cubicBezTo>
                  <a:cubicBezTo>
                    <a:pt x="168" y="172"/>
                    <a:pt x="168" y="173"/>
                    <a:pt x="167" y="173"/>
                  </a:cubicBezTo>
                  <a:cubicBezTo>
                    <a:pt x="166" y="172"/>
                    <a:pt x="167" y="172"/>
                    <a:pt x="166" y="172"/>
                  </a:cubicBezTo>
                  <a:cubicBezTo>
                    <a:pt x="166" y="171"/>
                    <a:pt x="165" y="171"/>
                    <a:pt x="165" y="171"/>
                  </a:cubicBezTo>
                  <a:cubicBezTo>
                    <a:pt x="164" y="171"/>
                    <a:pt x="163" y="170"/>
                    <a:pt x="162" y="169"/>
                  </a:cubicBezTo>
                  <a:cubicBezTo>
                    <a:pt x="162" y="167"/>
                    <a:pt x="162" y="168"/>
                    <a:pt x="162" y="168"/>
                  </a:cubicBezTo>
                  <a:cubicBezTo>
                    <a:pt x="161" y="167"/>
                    <a:pt x="162" y="167"/>
                    <a:pt x="162" y="167"/>
                  </a:cubicBezTo>
                  <a:cubicBezTo>
                    <a:pt x="161" y="166"/>
                    <a:pt x="161" y="166"/>
                    <a:pt x="161" y="166"/>
                  </a:cubicBezTo>
                  <a:cubicBezTo>
                    <a:pt x="161" y="166"/>
                    <a:pt x="160" y="165"/>
                    <a:pt x="161" y="165"/>
                  </a:cubicBezTo>
                  <a:cubicBezTo>
                    <a:pt x="161" y="165"/>
                    <a:pt x="162" y="165"/>
                    <a:pt x="162" y="165"/>
                  </a:cubicBezTo>
                  <a:cubicBezTo>
                    <a:pt x="162" y="165"/>
                    <a:pt x="162" y="164"/>
                    <a:pt x="162" y="163"/>
                  </a:cubicBezTo>
                  <a:cubicBezTo>
                    <a:pt x="161" y="162"/>
                    <a:pt x="161" y="163"/>
                    <a:pt x="161" y="162"/>
                  </a:cubicBezTo>
                  <a:cubicBezTo>
                    <a:pt x="161" y="161"/>
                    <a:pt x="161" y="161"/>
                    <a:pt x="161" y="161"/>
                  </a:cubicBezTo>
                  <a:cubicBezTo>
                    <a:pt x="161" y="161"/>
                    <a:pt x="161" y="161"/>
                    <a:pt x="161" y="160"/>
                  </a:cubicBezTo>
                  <a:cubicBezTo>
                    <a:pt x="161" y="159"/>
                    <a:pt x="161" y="159"/>
                    <a:pt x="161" y="159"/>
                  </a:cubicBezTo>
                  <a:cubicBezTo>
                    <a:pt x="160" y="158"/>
                    <a:pt x="160" y="157"/>
                    <a:pt x="160" y="156"/>
                  </a:cubicBezTo>
                  <a:cubicBezTo>
                    <a:pt x="161" y="156"/>
                    <a:pt x="161" y="156"/>
                    <a:pt x="161" y="156"/>
                  </a:cubicBezTo>
                  <a:cubicBezTo>
                    <a:pt x="161" y="156"/>
                    <a:pt x="161" y="155"/>
                    <a:pt x="161" y="155"/>
                  </a:cubicBezTo>
                  <a:cubicBezTo>
                    <a:pt x="161" y="154"/>
                    <a:pt x="161" y="154"/>
                    <a:pt x="161" y="154"/>
                  </a:cubicBezTo>
                  <a:cubicBezTo>
                    <a:pt x="160" y="153"/>
                    <a:pt x="161" y="154"/>
                    <a:pt x="161" y="154"/>
                  </a:cubicBezTo>
                  <a:cubicBezTo>
                    <a:pt x="162" y="154"/>
                    <a:pt x="162" y="153"/>
                    <a:pt x="163" y="153"/>
                  </a:cubicBezTo>
                  <a:cubicBezTo>
                    <a:pt x="163" y="153"/>
                    <a:pt x="161" y="152"/>
                    <a:pt x="162" y="151"/>
                  </a:cubicBezTo>
                  <a:cubicBezTo>
                    <a:pt x="162" y="151"/>
                    <a:pt x="162" y="150"/>
                    <a:pt x="163" y="150"/>
                  </a:cubicBezTo>
                  <a:cubicBezTo>
                    <a:pt x="163" y="149"/>
                    <a:pt x="164" y="149"/>
                    <a:pt x="164" y="148"/>
                  </a:cubicBezTo>
                  <a:cubicBezTo>
                    <a:pt x="164" y="148"/>
                    <a:pt x="160" y="149"/>
                    <a:pt x="159" y="149"/>
                  </a:cubicBezTo>
                  <a:cubicBezTo>
                    <a:pt x="158" y="149"/>
                    <a:pt x="158" y="149"/>
                    <a:pt x="157" y="150"/>
                  </a:cubicBezTo>
                  <a:cubicBezTo>
                    <a:pt x="156" y="151"/>
                    <a:pt x="156" y="151"/>
                    <a:pt x="155" y="151"/>
                  </a:cubicBezTo>
                  <a:cubicBezTo>
                    <a:pt x="154" y="151"/>
                    <a:pt x="155" y="151"/>
                    <a:pt x="154" y="151"/>
                  </a:cubicBezTo>
                  <a:cubicBezTo>
                    <a:pt x="153" y="151"/>
                    <a:pt x="153" y="151"/>
                    <a:pt x="152" y="152"/>
                  </a:cubicBezTo>
                  <a:cubicBezTo>
                    <a:pt x="151" y="152"/>
                    <a:pt x="151" y="152"/>
                    <a:pt x="150" y="151"/>
                  </a:cubicBezTo>
                  <a:cubicBezTo>
                    <a:pt x="149" y="151"/>
                    <a:pt x="149" y="151"/>
                    <a:pt x="148" y="151"/>
                  </a:cubicBezTo>
                  <a:cubicBezTo>
                    <a:pt x="148" y="151"/>
                    <a:pt x="148" y="151"/>
                    <a:pt x="147" y="151"/>
                  </a:cubicBezTo>
                  <a:cubicBezTo>
                    <a:pt x="145" y="152"/>
                    <a:pt x="145" y="152"/>
                    <a:pt x="144" y="152"/>
                  </a:cubicBezTo>
                  <a:cubicBezTo>
                    <a:pt x="143" y="152"/>
                    <a:pt x="143" y="152"/>
                    <a:pt x="143" y="152"/>
                  </a:cubicBezTo>
                  <a:cubicBezTo>
                    <a:pt x="142" y="152"/>
                    <a:pt x="142" y="152"/>
                    <a:pt x="141" y="152"/>
                  </a:cubicBezTo>
                  <a:cubicBezTo>
                    <a:pt x="140" y="152"/>
                    <a:pt x="141" y="152"/>
                    <a:pt x="141" y="152"/>
                  </a:cubicBezTo>
                  <a:cubicBezTo>
                    <a:pt x="141" y="152"/>
                    <a:pt x="138" y="154"/>
                    <a:pt x="137" y="154"/>
                  </a:cubicBezTo>
                  <a:cubicBezTo>
                    <a:pt x="137" y="154"/>
                    <a:pt x="137" y="153"/>
                    <a:pt x="136" y="153"/>
                  </a:cubicBezTo>
                  <a:cubicBezTo>
                    <a:pt x="134" y="153"/>
                    <a:pt x="135" y="153"/>
                    <a:pt x="134" y="154"/>
                  </a:cubicBezTo>
                  <a:cubicBezTo>
                    <a:pt x="133" y="154"/>
                    <a:pt x="133" y="155"/>
                    <a:pt x="133" y="155"/>
                  </a:cubicBezTo>
                  <a:cubicBezTo>
                    <a:pt x="133" y="155"/>
                    <a:pt x="133" y="155"/>
                    <a:pt x="132" y="155"/>
                  </a:cubicBezTo>
                  <a:cubicBezTo>
                    <a:pt x="131" y="156"/>
                    <a:pt x="131" y="156"/>
                    <a:pt x="131" y="156"/>
                  </a:cubicBezTo>
                  <a:cubicBezTo>
                    <a:pt x="130" y="157"/>
                    <a:pt x="130" y="157"/>
                    <a:pt x="130" y="158"/>
                  </a:cubicBezTo>
                  <a:cubicBezTo>
                    <a:pt x="130" y="158"/>
                    <a:pt x="130" y="158"/>
                    <a:pt x="129" y="159"/>
                  </a:cubicBezTo>
                  <a:cubicBezTo>
                    <a:pt x="128" y="159"/>
                    <a:pt x="128" y="159"/>
                    <a:pt x="127" y="159"/>
                  </a:cubicBezTo>
                  <a:cubicBezTo>
                    <a:pt x="127" y="159"/>
                    <a:pt x="127" y="159"/>
                    <a:pt x="126" y="160"/>
                  </a:cubicBezTo>
                  <a:cubicBezTo>
                    <a:pt x="126" y="161"/>
                    <a:pt x="126" y="161"/>
                    <a:pt x="126" y="161"/>
                  </a:cubicBezTo>
                  <a:cubicBezTo>
                    <a:pt x="126" y="162"/>
                    <a:pt x="125" y="161"/>
                    <a:pt x="125" y="161"/>
                  </a:cubicBezTo>
                  <a:cubicBezTo>
                    <a:pt x="125" y="162"/>
                    <a:pt x="125" y="162"/>
                    <a:pt x="125" y="162"/>
                  </a:cubicBezTo>
                  <a:cubicBezTo>
                    <a:pt x="125" y="162"/>
                    <a:pt x="124" y="162"/>
                    <a:pt x="123" y="162"/>
                  </a:cubicBezTo>
                  <a:cubicBezTo>
                    <a:pt x="122" y="162"/>
                    <a:pt x="121" y="162"/>
                    <a:pt x="121" y="162"/>
                  </a:cubicBezTo>
                  <a:cubicBezTo>
                    <a:pt x="120" y="162"/>
                    <a:pt x="120" y="162"/>
                    <a:pt x="120" y="162"/>
                  </a:cubicBezTo>
                  <a:cubicBezTo>
                    <a:pt x="120" y="161"/>
                    <a:pt x="119" y="161"/>
                    <a:pt x="118" y="161"/>
                  </a:cubicBezTo>
                  <a:cubicBezTo>
                    <a:pt x="118" y="160"/>
                    <a:pt x="117" y="160"/>
                    <a:pt x="117" y="160"/>
                  </a:cubicBezTo>
                  <a:cubicBezTo>
                    <a:pt x="117" y="160"/>
                    <a:pt x="116" y="159"/>
                    <a:pt x="116" y="159"/>
                  </a:cubicBezTo>
                  <a:cubicBezTo>
                    <a:pt x="115" y="159"/>
                    <a:pt x="115" y="159"/>
                    <a:pt x="115" y="159"/>
                  </a:cubicBezTo>
                  <a:cubicBezTo>
                    <a:pt x="114" y="159"/>
                    <a:pt x="114" y="159"/>
                    <a:pt x="113" y="159"/>
                  </a:cubicBezTo>
                  <a:cubicBezTo>
                    <a:pt x="112" y="159"/>
                    <a:pt x="112" y="159"/>
                    <a:pt x="112" y="158"/>
                  </a:cubicBezTo>
                  <a:cubicBezTo>
                    <a:pt x="111" y="157"/>
                    <a:pt x="113" y="157"/>
                    <a:pt x="114" y="157"/>
                  </a:cubicBezTo>
                  <a:cubicBezTo>
                    <a:pt x="114" y="157"/>
                    <a:pt x="115" y="157"/>
                    <a:pt x="115" y="156"/>
                  </a:cubicBezTo>
                  <a:cubicBezTo>
                    <a:pt x="115" y="156"/>
                    <a:pt x="116" y="155"/>
                    <a:pt x="117" y="155"/>
                  </a:cubicBezTo>
                  <a:cubicBezTo>
                    <a:pt x="118" y="154"/>
                    <a:pt x="117" y="153"/>
                    <a:pt x="116" y="153"/>
                  </a:cubicBezTo>
                  <a:cubicBezTo>
                    <a:pt x="116" y="152"/>
                    <a:pt x="117" y="152"/>
                    <a:pt x="117" y="152"/>
                  </a:cubicBezTo>
                  <a:cubicBezTo>
                    <a:pt x="118" y="151"/>
                    <a:pt x="117" y="151"/>
                    <a:pt x="117" y="151"/>
                  </a:cubicBezTo>
                  <a:cubicBezTo>
                    <a:pt x="117" y="151"/>
                    <a:pt x="117" y="150"/>
                    <a:pt x="116" y="149"/>
                  </a:cubicBezTo>
                  <a:cubicBezTo>
                    <a:pt x="116" y="149"/>
                    <a:pt x="116" y="148"/>
                    <a:pt x="116" y="147"/>
                  </a:cubicBezTo>
                  <a:cubicBezTo>
                    <a:pt x="116" y="146"/>
                    <a:pt x="116" y="146"/>
                    <a:pt x="117" y="145"/>
                  </a:cubicBezTo>
                  <a:cubicBezTo>
                    <a:pt x="117" y="145"/>
                    <a:pt x="117" y="144"/>
                    <a:pt x="117" y="144"/>
                  </a:cubicBezTo>
                  <a:cubicBezTo>
                    <a:pt x="117" y="144"/>
                    <a:pt x="116" y="143"/>
                    <a:pt x="115" y="143"/>
                  </a:cubicBezTo>
                  <a:cubicBezTo>
                    <a:pt x="114" y="142"/>
                    <a:pt x="114" y="142"/>
                    <a:pt x="114" y="141"/>
                  </a:cubicBezTo>
                  <a:cubicBezTo>
                    <a:pt x="114" y="141"/>
                    <a:pt x="113" y="141"/>
                    <a:pt x="112" y="141"/>
                  </a:cubicBezTo>
                  <a:cubicBezTo>
                    <a:pt x="111" y="141"/>
                    <a:pt x="110" y="141"/>
                    <a:pt x="110" y="141"/>
                  </a:cubicBezTo>
                  <a:cubicBezTo>
                    <a:pt x="110" y="141"/>
                    <a:pt x="109" y="141"/>
                    <a:pt x="108" y="140"/>
                  </a:cubicBezTo>
                  <a:cubicBezTo>
                    <a:pt x="107" y="139"/>
                    <a:pt x="107" y="140"/>
                    <a:pt x="106" y="140"/>
                  </a:cubicBezTo>
                  <a:cubicBezTo>
                    <a:pt x="106" y="140"/>
                    <a:pt x="106" y="141"/>
                    <a:pt x="105" y="141"/>
                  </a:cubicBezTo>
                  <a:cubicBezTo>
                    <a:pt x="105" y="141"/>
                    <a:pt x="104" y="140"/>
                    <a:pt x="104" y="140"/>
                  </a:cubicBezTo>
                  <a:cubicBezTo>
                    <a:pt x="104" y="140"/>
                    <a:pt x="104" y="139"/>
                    <a:pt x="104" y="138"/>
                  </a:cubicBezTo>
                  <a:cubicBezTo>
                    <a:pt x="104" y="138"/>
                    <a:pt x="104" y="137"/>
                    <a:pt x="104" y="137"/>
                  </a:cubicBezTo>
                  <a:cubicBezTo>
                    <a:pt x="103" y="136"/>
                    <a:pt x="103" y="136"/>
                    <a:pt x="103" y="136"/>
                  </a:cubicBezTo>
                  <a:cubicBezTo>
                    <a:pt x="103" y="136"/>
                    <a:pt x="104" y="136"/>
                    <a:pt x="104" y="136"/>
                  </a:cubicBezTo>
                  <a:cubicBezTo>
                    <a:pt x="104" y="135"/>
                    <a:pt x="102" y="135"/>
                    <a:pt x="102" y="135"/>
                  </a:cubicBezTo>
                  <a:cubicBezTo>
                    <a:pt x="102" y="134"/>
                    <a:pt x="101" y="134"/>
                    <a:pt x="101" y="133"/>
                  </a:cubicBezTo>
                  <a:cubicBezTo>
                    <a:pt x="100" y="133"/>
                    <a:pt x="98" y="134"/>
                    <a:pt x="98" y="134"/>
                  </a:cubicBezTo>
                  <a:cubicBezTo>
                    <a:pt x="97" y="134"/>
                    <a:pt x="97" y="134"/>
                    <a:pt x="97" y="134"/>
                  </a:cubicBezTo>
                  <a:cubicBezTo>
                    <a:pt x="97" y="135"/>
                    <a:pt x="97" y="135"/>
                    <a:pt x="97" y="135"/>
                  </a:cubicBezTo>
                  <a:cubicBezTo>
                    <a:pt x="98" y="137"/>
                    <a:pt x="98" y="137"/>
                    <a:pt x="98" y="137"/>
                  </a:cubicBezTo>
                  <a:cubicBezTo>
                    <a:pt x="98" y="145"/>
                    <a:pt x="98" y="145"/>
                    <a:pt x="98" y="145"/>
                  </a:cubicBezTo>
                  <a:cubicBezTo>
                    <a:pt x="99" y="145"/>
                    <a:pt x="99" y="145"/>
                    <a:pt x="99" y="145"/>
                  </a:cubicBezTo>
                  <a:cubicBezTo>
                    <a:pt x="99" y="153"/>
                    <a:pt x="99" y="153"/>
                    <a:pt x="99" y="153"/>
                  </a:cubicBezTo>
                  <a:cubicBezTo>
                    <a:pt x="101" y="160"/>
                    <a:pt x="101" y="160"/>
                    <a:pt x="101" y="160"/>
                  </a:cubicBezTo>
                  <a:cubicBezTo>
                    <a:pt x="101" y="160"/>
                    <a:pt x="99" y="162"/>
                    <a:pt x="99" y="162"/>
                  </a:cubicBezTo>
                  <a:cubicBezTo>
                    <a:pt x="99" y="162"/>
                    <a:pt x="99" y="165"/>
                    <a:pt x="99" y="166"/>
                  </a:cubicBezTo>
                  <a:cubicBezTo>
                    <a:pt x="99" y="167"/>
                    <a:pt x="98" y="166"/>
                    <a:pt x="98" y="167"/>
                  </a:cubicBezTo>
                  <a:cubicBezTo>
                    <a:pt x="97" y="167"/>
                    <a:pt x="97" y="168"/>
                    <a:pt x="97" y="169"/>
                  </a:cubicBezTo>
                  <a:cubicBezTo>
                    <a:pt x="96" y="169"/>
                    <a:pt x="96" y="172"/>
                    <a:pt x="96" y="172"/>
                  </a:cubicBezTo>
                  <a:cubicBezTo>
                    <a:pt x="97" y="175"/>
                    <a:pt x="97" y="175"/>
                    <a:pt x="97" y="175"/>
                  </a:cubicBezTo>
                  <a:cubicBezTo>
                    <a:pt x="97" y="178"/>
                    <a:pt x="97" y="178"/>
                    <a:pt x="97" y="178"/>
                  </a:cubicBezTo>
                  <a:cubicBezTo>
                    <a:pt x="98" y="180"/>
                    <a:pt x="98" y="180"/>
                    <a:pt x="98" y="180"/>
                  </a:cubicBezTo>
                  <a:cubicBezTo>
                    <a:pt x="98" y="180"/>
                    <a:pt x="98" y="181"/>
                    <a:pt x="98" y="181"/>
                  </a:cubicBezTo>
                  <a:cubicBezTo>
                    <a:pt x="97" y="182"/>
                    <a:pt x="97" y="183"/>
                    <a:pt x="97" y="183"/>
                  </a:cubicBezTo>
                  <a:cubicBezTo>
                    <a:pt x="96" y="199"/>
                    <a:pt x="96" y="199"/>
                    <a:pt x="96" y="199"/>
                  </a:cubicBezTo>
                  <a:cubicBezTo>
                    <a:pt x="96" y="199"/>
                    <a:pt x="98" y="200"/>
                    <a:pt x="98" y="201"/>
                  </a:cubicBezTo>
                  <a:cubicBezTo>
                    <a:pt x="99" y="202"/>
                    <a:pt x="99" y="202"/>
                    <a:pt x="99" y="202"/>
                  </a:cubicBezTo>
                  <a:cubicBezTo>
                    <a:pt x="100" y="203"/>
                    <a:pt x="99" y="203"/>
                    <a:pt x="99" y="204"/>
                  </a:cubicBezTo>
                  <a:cubicBezTo>
                    <a:pt x="99" y="205"/>
                    <a:pt x="99" y="206"/>
                    <a:pt x="100" y="206"/>
                  </a:cubicBezTo>
                  <a:cubicBezTo>
                    <a:pt x="100" y="207"/>
                    <a:pt x="100" y="208"/>
                    <a:pt x="100" y="208"/>
                  </a:cubicBezTo>
                  <a:cubicBezTo>
                    <a:pt x="100" y="208"/>
                    <a:pt x="96" y="214"/>
                    <a:pt x="95" y="215"/>
                  </a:cubicBezTo>
                  <a:cubicBezTo>
                    <a:pt x="95" y="216"/>
                    <a:pt x="94" y="217"/>
                    <a:pt x="94" y="217"/>
                  </a:cubicBezTo>
                  <a:cubicBezTo>
                    <a:pt x="94" y="218"/>
                    <a:pt x="95" y="220"/>
                    <a:pt x="94" y="220"/>
                  </a:cubicBezTo>
                  <a:cubicBezTo>
                    <a:pt x="93" y="221"/>
                    <a:pt x="93" y="222"/>
                    <a:pt x="93" y="223"/>
                  </a:cubicBezTo>
                  <a:cubicBezTo>
                    <a:pt x="93" y="223"/>
                    <a:pt x="93" y="225"/>
                    <a:pt x="93" y="225"/>
                  </a:cubicBezTo>
                  <a:cubicBezTo>
                    <a:pt x="93" y="225"/>
                    <a:pt x="93" y="225"/>
                    <a:pt x="93" y="226"/>
                  </a:cubicBezTo>
                  <a:cubicBezTo>
                    <a:pt x="92" y="227"/>
                    <a:pt x="93" y="227"/>
                    <a:pt x="93" y="227"/>
                  </a:cubicBezTo>
                  <a:cubicBezTo>
                    <a:pt x="93" y="227"/>
                    <a:pt x="92" y="228"/>
                    <a:pt x="92" y="229"/>
                  </a:cubicBezTo>
                  <a:cubicBezTo>
                    <a:pt x="92" y="230"/>
                    <a:pt x="92" y="230"/>
                    <a:pt x="93" y="231"/>
                  </a:cubicBezTo>
                  <a:cubicBezTo>
                    <a:pt x="93" y="232"/>
                    <a:pt x="93" y="232"/>
                    <a:pt x="94" y="232"/>
                  </a:cubicBezTo>
                  <a:cubicBezTo>
                    <a:pt x="95" y="233"/>
                    <a:pt x="96" y="234"/>
                    <a:pt x="96" y="235"/>
                  </a:cubicBezTo>
                  <a:cubicBezTo>
                    <a:pt x="97" y="235"/>
                    <a:pt x="97" y="236"/>
                    <a:pt x="97" y="236"/>
                  </a:cubicBezTo>
                  <a:cubicBezTo>
                    <a:pt x="98" y="239"/>
                    <a:pt x="98" y="239"/>
                    <a:pt x="98" y="239"/>
                  </a:cubicBezTo>
                  <a:cubicBezTo>
                    <a:pt x="0" y="239"/>
                    <a:pt x="0" y="239"/>
                    <a:pt x="0" y="239"/>
                  </a:cubicBezTo>
                  <a:cubicBezTo>
                    <a:pt x="0" y="399"/>
                    <a:pt x="0" y="399"/>
                    <a:pt x="0" y="399"/>
                  </a:cubicBezTo>
                  <a:cubicBezTo>
                    <a:pt x="0" y="399"/>
                    <a:pt x="3" y="402"/>
                    <a:pt x="3" y="402"/>
                  </a:cubicBezTo>
                  <a:cubicBezTo>
                    <a:pt x="3" y="402"/>
                    <a:pt x="3" y="402"/>
                    <a:pt x="3" y="403"/>
                  </a:cubicBezTo>
                  <a:cubicBezTo>
                    <a:pt x="3" y="404"/>
                    <a:pt x="3" y="404"/>
                    <a:pt x="3" y="405"/>
                  </a:cubicBezTo>
                  <a:cubicBezTo>
                    <a:pt x="4" y="405"/>
                    <a:pt x="4" y="405"/>
                    <a:pt x="5" y="406"/>
                  </a:cubicBezTo>
                  <a:cubicBezTo>
                    <a:pt x="5" y="407"/>
                    <a:pt x="5" y="407"/>
                    <a:pt x="6" y="408"/>
                  </a:cubicBezTo>
                  <a:cubicBezTo>
                    <a:pt x="6" y="409"/>
                    <a:pt x="6" y="409"/>
                    <a:pt x="6" y="410"/>
                  </a:cubicBezTo>
                  <a:cubicBezTo>
                    <a:pt x="6" y="411"/>
                    <a:pt x="6" y="412"/>
                    <a:pt x="6" y="413"/>
                  </a:cubicBezTo>
                  <a:cubicBezTo>
                    <a:pt x="6" y="414"/>
                    <a:pt x="6" y="414"/>
                    <a:pt x="6" y="415"/>
                  </a:cubicBezTo>
                  <a:cubicBezTo>
                    <a:pt x="6" y="415"/>
                    <a:pt x="6" y="415"/>
                    <a:pt x="7" y="416"/>
                  </a:cubicBezTo>
                  <a:cubicBezTo>
                    <a:pt x="7" y="416"/>
                    <a:pt x="8" y="416"/>
                    <a:pt x="8" y="416"/>
                  </a:cubicBezTo>
                  <a:cubicBezTo>
                    <a:pt x="8" y="416"/>
                    <a:pt x="8" y="417"/>
                    <a:pt x="8" y="417"/>
                  </a:cubicBezTo>
                  <a:cubicBezTo>
                    <a:pt x="8" y="418"/>
                    <a:pt x="8" y="418"/>
                    <a:pt x="9" y="418"/>
                  </a:cubicBezTo>
                  <a:cubicBezTo>
                    <a:pt x="10" y="419"/>
                    <a:pt x="9" y="418"/>
                    <a:pt x="10" y="418"/>
                  </a:cubicBezTo>
                  <a:cubicBezTo>
                    <a:pt x="10" y="418"/>
                    <a:pt x="10" y="418"/>
                    <a:pt x="10" y="419"/>
                  </a:cubicBezTo>
                  <a:cubicBezTo>
                    <a:pt x="10" y="419"/>
                    <a:pt x="11" y="419"/>
                    <a:pt x="11" y="419"/>
                  </a:cubicBezTo>
                  <a:cubicBezTo>
                    <a:pt x="11" y="419"/>
                    <a:pt x="12" y="419"/>
                    <a:pt x="12" y="419"/>
                  </a:cubicBezTo>
                  <a:cubicBezTo>
                    <a:pt x="13" y="419"/>
                    <a:pt x="12" y="420"/>
                    <a:pt x="13" y="420"/>
                  </a:cubicBezTo>
                  <a:cubicBezTo>
                    <a:pt x="13" y="421"/>
                    <a:pt x="13" y="421"/>
                    <a:pt x="13" y="421"/>
                  </a:cubicBezTo>
                  <a:cubicBezTo>
                    <a:pt x="13" y="421"/>
                    <a:pt x="14" y="421"/>
                    <a:pt x="14" y="421"/>
                  </a:cubicBezTo>
                  <a:cubicBezTo>
                    <a:pt x="25" y="431"/>
                    <a:pt x="25" y="431"/>
                    <a:pt x="25" y="431"/>
                  </a:cubicBezTo>
                  <a:cubicBezTo>
                    <a:pt x="36" y="444"/>
                    <a:pt x="36" y="444"/>
                    <a:pt x="36" y="444"/>
                  </a:cubicBezTo>
                  <a:cubicBezTo>
                    <a:pt x="51" y="458"/>
                    <a:pt x="51" y="458"/>
                    <a:pt x="51" y="458"/>
                  </a:cubicBezTo>
                  <a:cubicBezTo>
                    <a:pt x="58" y="466"/>
                    <a:pt x="58" y="466"/>
                    <a:pt x="58" y="466"/>
                  </a:cubicBezTo>
                  <a:cubicBezTo>
                    <a:pt x="70" y="472"/>
                    <a:pt x="70" y="472"/>
                    <a:pt x="70" y="472"/>
                  </a:cubicBezTo>
                  <a:cubicBezTo>
                    <a:pt x="70" y="474"/>
                    <a:pt x="70" y="474"/>
                    <a:pt x="70" y="474"/>
                  </a:cubicBezTo>
                  <a:cubicBezTo>
                    <a:pt x="110" y="465"/>
                    <a:pt x="110" y="465"/>
                    <a:pt x="110" y="465"/>
                  </a:cubicBezTo>
                  <a:cubicBezTo>
                    <a:pt x="110" y="467"/>
                    <a:pt x="110" y="467"/>
                    <a:pt x="110" y="467"/>
                  </a:cubicBezTo>
                  <a:cubicBezTo>
                    <a:pt x="110" y="467"/>
                    <a:pt x="111" y="466"/>
                    <a:pt x="112" y="466"/>
                  </a:cubicBezTo>
                  <a:cubicBezTo>
                    <a:pt x="112" y="466"/>
                    <a:pt x="113" y="466"/>
                    <a:pt x="113" y="466"/>
                  </a:cubicBezTo>
                  <a:cubicBezTo>
                    <a:pt x="113" y="466"/>
                    <a:pt x="114" y="466"/>
                    <a:pt x="114" y="466"/>
                  </a:cubicBezTo>
                  <a:cubicBezTo>
                    <a:pt x="115" y="466"/>
                    <a:pt x="116" y="466"/>
                    <a:pt x="116" y="465"/>
                  </a:cubicBezTo>
                  <a:cubicBezTo>
                    <a:pt x="117" y="465"/>
                    <a:pt x="117" y="465"/>
                    <a:pt x="118" y="465"/>
                  </a:cubicBezTo>
                  <a:cubicBezTo>
                    <a:pt x="119" y="466"/>
                    <a:pt x="120" y="466"/>
                    <a:pt x="120" y="466"/>
                  </a:cubicBezTo>
                  <a:cubicBezTo>
                    <a:pt x="120" y="466"/>
                    <a:pt x="121" y="466"/>
                    <a:pt x="121" y="467"/>
                  </a:cubicBezTo>
                  <a:cubicBezTo>
                    <a:pt x="122" y="467"/>
                    <a:pt x="122" y="467"/>
                    <a:pt x="122" y="467"/>
                  </a:cubicBezTo>
                  <a:cubicBezTo>
                    <a:pt x="123" y="467"/>
                    <a:pt x="123" y="467"/>
                    <a:pt x="123" y="467"/>
                  </a:cubicBezTo>
                  <a:cubicBezTo>
                    <a:pt x="124" y="467"/>
                    <a:pt x="125" y="468"/>
                    <a:pt x="125" y="468"/>
                  </a:cubicBezTo>
                  <a:cubicBezTo>
                    <a:pt x="125" y="468"/>
                    <a:pt x="124" y="468"/>
                    <a:pt x="125" y="468"/>
                  </a:cubicBezTo>
                  <a:cubicBezTo>
                    <a:pt x="125" y="469"/>
                    <a:pt x="126" y="468"/>
                    <a:pt x="126" y="468"/>
                  </a:cubicBezTo>
                  <a:cubicBezTo>
                    <a:pt x="127" y="469"/>
                    <a:pt x="127" y="468"/>
                    <a:pt x="127" y="468"/>
                  </a:cubicBezTo>
                  <a:cubicBezTo>
                    <a:pt x="128" y="468"/>
                    <a:pt x="128" y="468"/>
                    <a:pt x="128" y="468"/>
                  </a:cubicBezTo>
                  <a:cubicBezTo>
                    <a:pt x="128" y="468"/>
                    <a:pt x="129" y="468"/>
                    <a:pt x="129" y="468"/>
                  </a:cubicBezTo>
                  <a:cubicBezTo>
                    <a:pt x="129" y="467"/>
                    <a:pt x="128" y="467"/>
                    <a:pt x="129" y="467"/>
                  </a:cubicBezTo>
                  <a:cubicBezTo>
                    <a:pt x="130" y="466"/>
                    <a:pt x="131" y="466"/>
                    <a:pt x="132" y="467"/>
                  </a:cubicBezTo>
                  <a:cubicBezTo>
                    <a:pt x="132" y="467"/>
                    <a:pt x="133" y="467"/>
                    <a:pt x="133" y="467"/>
                  </a:cubicBezTo>
                  <a:cubicBezTo>
                    <a:pt x="134" y="467"/>
                    <a:pt x="134" y="467"/>
                    <a:pt x="134" y="467"/>
                  </a:cubicBezTo>
                  <a:cubicBezTo>
                    <a:pt x="135" y="468"/>
                    <a:pt x="135" y="467"/>
                    <a:pt x="135" y="467"/>
                  </a:cubicBezTo>
                  <a:cubicBezTo>
                    <a:pt x="135" y="467"/>
                    <a:pt x="136" y="468"/>
                    <a:pt x="136" y="468"/>
                  </a:cubicBezTo>
                  <a:cubicBezTo>
                    <a:pt x="136" y="468"/>
                    <a:pt x="136" y="469"/>
                    <a:pt x="136" y="469"/>
                  </a:cubicBezTo>
                  <a:cubicBezTo>
                    <a:pt x="137" y="469"/>
                    <a:pt x="137" y="468"/>
                    <a:pt x="137" y="468"/>
                  </a:cubicBezTo>
                  <a:cubicBezTo>
                    <a:pt x="138" y="468"/>
                    <a:pt x="138" y="467"/>
                    <a:pt x="138" y="468"/>
                  </a:cubicBezTo>
                  <a:cubicBezTo>
                    <a:pt x="139" y="468"/>
                    <a:pt x="139" y="468"/>
                    <a:pt x="139" y="468"/>
                  </a:cubicBezTo>
                  <a:cubicBezTo>
                    <a:pt x="140" y="469"/>
                    <a:pt x="140" y="468"/>
                    <a:pt x="140" y="468"/>
                  </a:cubicBezTo>
                  <a:cubicBezTo>
                    <a:pt x="141" y="468"/>
                    <a:pt x="141" y="469"/>
                    <a:pt x="141" y="469"/>
                  </a:cubicBezTo>
                  <a:cubicBezTo>
                    <a:pt x="141" y="469"/>
                    <a:pt x="143" y="470"/>
                    <a:pt x="143" y="470"/>
                  </a:cubicBezTo>
                  <a:cubicBezTo>
                    <a:pt x="143" y="469"/>
                    <a:pt x="143" y="469"/>
                    <a:pt x="144" y="470"/>
                  </a:cubicBezTo>
                  <a:cubicBezTo>
                    <a:pt x="144" y="470"/>
                    <a:pt x="144" y="470"/>
                    <a:pt x="144" y="470"/>
                  </a:cubicBezTo>
                  <a:cubicBezTo>
                    <a:pt x="144" y="470"/>
                    <a:pt x="144" y="470"/>
                    <a:pt x="145" y="470"/>
                  </a:cubicBezTo>
                  <a:cubicBezTo>
                    <a:pt x="145" y="470"/>
                    <a:pt x="145" y="470"/>
                    <a:pt x="145" y="470"/>
                  </a:cubicBezTo>
                  <a:cubicBezTo>
                    <a:pt x="146" y="471"/>
                    <a:pt x="145" y="471"/>
                    <a:pt x="146" y="471"/>
                  </a:cubicBezTo>
                  <a:cubicBezTo>
                    <a:pt x="147" y="472"/>
                    <a:pt x="147" y="471"/>
                    <a:pt x="147" y="471"/>
                  </a:cubicBezTo>
                  <a:cubicBezTo>
                    <a:pt x="148" y="471"/>
                    <a:pt x="148" y="471"/>
                    <a:pt x="148" y="471"/>
                  </a:cubicBezTo>
                  <a:cubicBezTo>
                    <a:pt x="148" y="472"/>
                    <a:pt x="148" y="472"/>
                    <a:pt x="148" y="472"/>
                  </a:cubicBezTo>
                  <a:cubicBezTo>
                    <a:pt x="148" y="473"/>
                    <a:pt x="149" y="473"/>
                    <a:pt x="149" y="473"/>
                  </a:cubicBezTo>
                  <a:cubicBezTo>
                    <a:pt x="149" y="473"/>
                    <a:pt x="149" y="473"/>
                    <a:pt x="149" y="473"/>
                  </a:cubicBezTo>
                  <a:cubicBezTo>
                    <a:pt x="150" y="473"/>
                    <a:pt x="150" y="473"/>
                    <a:pt x="150" y="474"/>
                  </a:cubicBezTo>
                  <a:cubicBezTo>
                    <a:pt x="150" y="474"/>
                    <a:pt x="150" y="475"/>
                    <a:pt x="151" y="475"/>
                  </a:cubicBezTo>
                  <a:cubicBezTo>
                    <a:pt x="151" y="475"/>
                    <a:pt x="151" y="475"/>
                    <a:pt x="151" y="475"/>
                  </a:cubicBezTo>
                  <a:cubicBezTo>
                    <a:pt x="151" y="476"/>
                    <a:pt x="151" y="476"/>
                    <a:pt x="151" y="476"/>
                  </a:cubicBezTo>
                  <a:cubicBezTo>
                    <a:pt x="151" y="477"/>
                    <a:pt x="151" y="477"/>
                    <a:pt x="151" y="477"/>
                  </a:cubicBezTo>
                  <a:cubicBezTo>
                    <a:pt x="151" y="477"/>
                    <a:pt x="152" y="477"/>
                    <a:pt x="152" y="477"/>
                  </a:cubicBezTo>
                  <a:cubicBezTo>
                    <a:pt x="152" y="477"/>
                    <a:pt x="153" y="477"/>
                    <a:pt x="153" y="477"/>
                  </a:cubicBezTo>
                  <a:cubicBezTo>
                    <a:pt x="153" y="477"/>
                    <a:pt x="153" y="477"/>
                    <a:pt x="153" y="478"/>
                  </a:cubicBezTo>
                  <a:cubicBezTo>
                    <a:pt x="153" y="478"/>
                    <a:pt x="153" y="477"/>
                    <a:pt x="154" y="478"/>
                  </a:cubicBezTo>
                  <a:cubicBezTo>
                    <a:pt x="154" y="478"/>
                    <a:pt x="154" y="479"/>
                    <a:pt x="154" y="479"/>
                  </a:cubicBezTo>
                  <a:cubicBezTo>
                    <a:pt x="154" y="479"/>
                    <a:pt x="154" y="479"/>
                    <a:pt x="154" y="479"/>
                  </a:cubicBezTo>
                  <a:cubicBezTo>
                    <a:pt x="154" y="480"/>
                    <a:pt x="155" y="480"/>
                    <a:pt x="155" y="480"/>
                  </a:cubicBezTo>
                  <a:cubicBezTo>
                    <a:pt x="155" y="480"/>
                    <a:pt x="156" y="481"/>
                    <a:pt x="157" y="481"/>
                  </a:cubicBezTo>
                  <a:cubicBezTo>
                    <a:pt x="157" y="480"/>
                    <a:pt x="158" y="481"/>
                    <a:pt x="158" y="481"/>
                  </a:cubicBezTo>
                  <a:cubicBezTo>
                    <a:pt x="158" y="481"/>
                    <a:pt x="159" y="482"/>
                    <a:pt x="159" y="482"/>
                  </a:cubicBezTo>
                  <a:cubicBezTo>
                    <a:pt x="159" y="482"/>
                    <a:pt x="160" y="483"/>
                    <a:pt x="161" y="483"/>
                  </a:cubicBezTo>
                  <a:cubicBezTo>
                    <a:pt x="161" y="483"/>
                    <a:pt x="163" y="484"/>
                    <a:pt x="163" y="484"/>
                  </a:cubicBezTo>
                  <a:cubicBezTo>
                    <a:pt x="163" y="484"/>
                    <a:pt x="164" y="484"/>
                    <a:pt x="164" y="484"/>
                  </a:cubicBezTo>
                  <a:cubicBezTo>
                    <a:pt x="165" y="484"/>
                    <a:pt x="165" y="484"/>
                    <a:pt x="166" y="485"/>
                  </a:cubicBezTo>
                  <a:cubicBezTo>
                    <a:pt x="166" y="485"/>
                    <a:pt x="167" y="485"/>
                    <a:pt x="167" y="485"/>
                  </a:cubicBezTo>
                  <a:cubicBezTo>
                    <a:pt x="167" y="485"/>
                    <a:pt x="169" y="485"/>
                    <a:pt x="169" y="485"/>
                  </a:cubicBezTo>
                  <a:cubicBezTo>
                    <a:pt x="169" y="485"/>
                    <a:pt x="170" y="485"/>
                    <a:pt x="170" y="485"/>
                  </a:cubicBezTo>
                  <a:cubicBezTo>
                    <a:pt x="170" y="485"/>
                    <a:pt x="171" y="486"/>
                    <a:pt x="171" y="486"/>
                  </a:cubicBezTo>
                  <a:cubicBezTo>
                    <a:pt x="171" y="486"/>
                    <a:pt x="172" y="486"/>
                    <a:pt x="172" y="485"/>
                  </a:cubicBezTo>
                  <a:cubicBezTo>
                    <a:pt x="173" y="485"/>
                    <a:pt x="172" y="484"/>
                    <a:pt x="173" y="484"/>
                  </a:cubicBezTo>
                  <a:cubicBezTo>
                    <a:pt x="174" y="484"/>
                    <a:pt x="175" y="485"/>
                    <a:pt x="176" y="485"/>
                  </a:cubicBezTo>
                  <a:cubicBezTo>
                    <a:pt x="176" y="485"/>
                    <a:pt x="177" y="485"/>
                    <a:pt x="177" y="484"/>
                  </a:cubicBezTo>
                  <a:cubicBezTo>
                    <a:pt x="178" y="484"/>
                    <a:pt x="178" y="484"/>
                    <a:pt x="179" y="483"/>
                  </a:cubicBezTo>
                  <a:cubicBezTo>
                    <a:pt x="180" y="483"/>
                    <a:pt x="181" y="483"/>
                    <a:pt x="181" y="483"/>
                  </a:cubicBezTo>
                  <a:cubicBezTo>
                    <a:pt x="181" y="484"/>
                    <a:pt x="181" y="484"/>
                    <a:pt x="181" y="485"/>
                  </a:cubicBezTo>
                  <a:cubicBezTo>
                    <a:pt x="181" y="485"/>
                    <a:pt x="181" y="485"/>
                    <a:pt x="182" y="485"/>
                  </a:cubicBezTo>
                  <a:cubicBezTo>
                    <a:pt x="183" y="485"/>
                    <a:pt x="183" y="484"/>
                    <a:pt x="184" y="485"/>
                  </a:cubicBezTo>
                  <a:cubicBezTo>
                    <a:pt x="184" y="485"/>
                    <a:pt x="185" y="486"/>
                    <a:pt x="185" y="486"/>
                  </a:cubicBezTo>
                  <a:cubicBezTo>
                    <a:pt x="185" y="487"/>
                    <a:pt x="186" y="488"/>
                    <a:pt x="186" y="488"/>
                  </a:cubicBezTo>
                  <a:cubicBezTo>
                    <a:pt x="187" y="488"/>
                    <a:pt x="187" y="487"/>
                    <a:pt x="187" y="487"/>
                  </a:cubicBezTo>
                  <a:cubicBezTo>
                    <a:pt x="188" y="488"/>
                    <a:pt x="188" y="488"/>
                    <a:pt x="188" y="489"/>
                  </a:cubicBezTo>
                  <a:cubicBezTo>
                    <a:pt x="188" y="489"/>
                    <a:pt x="187" y="488"/>
                    <a:pt x="188" y="489"/>
                  </a:cubicBezTo>
                  <a:cubicBezTo>
                    <a:pt x="188" y="490"/>
                    <a:pt x="189" y="491"/>
                    <a:pt x="190" y="491"/>
                  </a:cubicBezTo>
                  <a:cubicBezTo>
                    <a:pt x="190" y="491"/>
                    <a:pt x="191" y="492"/>
                    <a:pt x="192" y="492"/>
                  </a:cubicBezTo>
                  <a:cubicBezTo>
                    <a:pt x="193" y="492"/>
                    <a:pt x="193" y="492"/>
                    <a:pt x="194" y="492"/>
                  </a:cubicBezTo>
                  <a:cubicBezTo>
                    <a:pt x="194" y="493"/>
                    <a:pt x="195" y="492"/>
                    <a:pt x="195" y="492"/>
                  </a:cubicBezTo>
                  <a:cubicBezTo>
                    <a:pt x="195" y="491"/>
                    <a:pt x="196" y="491"/>
                    <a:pt x="197" y="492"/>
                  </a:cubicBezTo>
                  <a:cubicBezTo>
                    <a:pt x="197" y="492"/>
                    <a:pt x="197" y="491"/>
                    <a:pt x="198" y="491"/>
                  </a:cubicBezTo>
                  <a:cubicBezTo>
                    <a:pt x="198" y="491"/>
                    <a:pt x="198" y="491"/>
                    <a:pt x="198" y="492"/>
                  </a:cubicBezTo>
                  <a:cubicBezTo>
                    <a:pt x="198" y="492"/>
                    <a:pt x="199" y="492"/>
                    <a:pt x="199" y="492"/>
                  </a:cubicBezTo>
                  <a:cubicBezTo>
                    <a:pt x="200" y="492"/>
                    <a:pt x="200" y="492"/>
                    <a:pt x="200" y="492"/>
                  </a:cubicBezTo>
                  <a:cubicBezTo>
                    <a:pt x="200" y="491"/>
                    <a:pt x="200" y="490"/>
                    <a:pt x="200" y="490"/>
                  </a:cubicBezTo>
                  <a:cubicBezTo>
                    <a:pt x="200" y="490"/>
                    <a:pt x="199" y="490"/>
                    <a:pt x="199" y="490"/>
                  </a:cubicBezTo>
                  <a:cubicBezTo>
                    <a:pt x="199" y="489"/>
                    <a:pt x="199" y="489"/>
                    <a:pt x="200" y="489"/>
                  </a:cubicBezTo>
                  <a:cubicBezTo>
                    <a:pt x="201" y="488"/>
                    <a:pt x="201" y="488"/>
                    <a:pt x="202" y="488"/>
                  </a:cubicBezTo>
                  <a:cubicBezTo>
                    <a:pt x="203" y="488"/>
                    <a:pt x="204" y="488"/>
                    <a:pt x="204" y="488"/>
                  </a:cubicBezTo>
                  <a:cubicBezTo>
                    <a:pt x="204" y="488"/>
                    <a:pt x="205" y="487"/>
                    <a:pt x="205" y="487"/>
                  </a:cubicBezTo>
                  <a:cubicBezTo>
                    <a:pt x="205" y="487"/>
                    <a:pt x="206" y="486"/>
                    <a:pt x="206" y="487"/>
                  </a:cubicBezTo>
                  <a:cubicBezTo>
                    <a:pt x="206" y="487"/>
                    <a:pt x="206" y="488"/>
                    <a:pt x="207" y="488"/>
                  </a:cubicBezTo>
                  <a:cubicBezTo>
                    <a:pt x="208" y="488"/>
                    <a:pt x="208" y="489"/>
                    <a:pt x="209" y="489"/>
                  </a:cubicBezTo>
                  <a:cubicBezTo>
                    <a:pt x="210" y="489"/>
                    <a:pt x="211" y="489"/>
                    <a:pt x="211" y="489"/>
                  </a:cubicBezTo>
                  <a:cubicBezTo>
                    <a:pt x="211" y="489"/>
                    <a:pt x="211" y="490"/>
                    <a:pt x="211" y="490"/>
                  </a:cubicBezTo>
                  <a:cubicBezTo>
                    <a:pt x="212" y="489"/>
                    <a:pt x="212" y="489"/>
                    <a:pt x="213" y="489"/>
                  </a:cubicBezTo>
                  <a:cubicBezTo>
                    <a:pt x="214" y="489"/>
                    <a:pt x="214" y="489"/>
                    <a:pt x="215" y="489"/>
                  </a:cubicBezTo>
                  <a:cubicBezTo>
                    <a:pt x="216" y="490"/>
                    <a:pt x="218" y="491"/>
                    <a:pt x="218" y="491"/>
                  </a:cubicBezTo>
                  <a:cubicBezTo>
                    <a:pt x="218" y="491"/>
                    <a:pt x="218" y="491"/>
                    <a:pt x="219" y="492"/>
                  </a:cubicBezTo>
                  <a:cubicBezTo>
                    <a:pt x="219" y="492"/>
                    <a:pt x="219" y="492"/>
                    <a:pt x="220" y="492"/>
                  </a:cubicBezTo>
                  <a:cubicBezTo>
                    <a:pt x="220" y="492"/>
                    <a:pt x="221" y="492"/>
                    <a:pt x="222" y="492"/>
                  </a:cubicBezTo>
                  <a:cubicBezTo>
                    <a:pt x="222" y="492"/>
                    <a:pt x="223" y="492"/>
                    <a:pt x="223" y="493"/>
                  </a:cubicBezTo>
                  <a:cubicBezTo>
                    <a:pt x="223" y="493"/>
                    <a:pt x="224" y="492"/>
                    <a:pt x="224" y="493"/>
                  </a:cubicBezTo>
                  <a:cubicBezTo>
                    <a:pt x="224" y="494"/>
                    <a:pt x="224" y="494"/>
                    <a:pt x="224" y="494"/>
                  </a:cubicBezTo>
                  <a:cubicBezTo>
                    <a:pt x="224" y="495"/>
                    <a:pt x="224" y="495"/>
                    <a:pt x="224" y="495"/>
                  </a:cubicBezTo>
                  <a:cubicBezTo>
                    <a:pt x="225" y="495"/>
                    <a:pt x="225" y="495"/>
                    <a:pt x="226" y="495"/>
                  </a:cubicBezTo>
                  <a:cubicBezTo>
                    <a:pt x="227" y="495"/>
                    <a:pt x="228" y="495"/>
                    <a:pt x="228" y="496"/>
                  </a:cubicBezTo>
                  <a:cubicBezTo>
                    <a:pt x="228" y="496"/>
                    <a:pt x="229" y="496"/>
                    <a:pt x="229" y="496"/>
                  </a:cubicBezTo>
                  <a:cubicBezTo>
                    <a:pt x="229" y="496"/>
                    <a:pt x="230" y="495"/>
                    <a:pt x="230" y="495"/>
                  </a:cubicBezTo>
                  <a:cubicBezTo>
                    <a:pt x="230" y="494"/>
                    <a:pt x="231" y="494"/>
                    <a:pt x="232" y="494"/>
                  </a:cubicBezTo>
                  <a:cubicBezTo>
                    <a:pt x="233" y="494"/>
                    <a:pt x="232" y="494"/>
                    <a:pt x="233" y="494"/>
                  </a:cubicBezTo>
                  <a:cubicBezTo>
                    <a:pt x="234" y="494"/>
                    <a:pt x="234" y="494"/>
                    <a:pt x="235" y="494"/>
                  </a:cubicBezTo>
                  <a:cubicBezTo>
                    <a:pt x="235" y="494"/>
                    <a:pt x="235" y="493"/>
                    <a:pt x="235" y="493"/>
                  </a:cubicBezTo>
                  <a:cubicBezTo>
                    <a:pt x="236" y="493"/>
                    <a:pt x="236" y="493"/>
                    <a:pt x="236" y="493"/>
                  </a:cubicBezTo>
                  <a:cubicBezTo>
                    <a:pt x="236" y="493"/>
                    <a:pt x="236" y="492"/>
                    <a:pt x="236" y="492"/>
                  </a:cubicBezTo>
                  <a:cubicBezTo>
                    <a:pt x="236" y="492"/>
                    <a:pt x="236" y="492"/>
                    <a:pt x="237" y="492"/>
                  </a:cubicBezTo>
                  <a:cubicBezTo>
                    <a:pt x="238" y="492"/>
                    <a:pt x="238" y="491"/>
                    <a:pt x="239" y="492"/>
                  </a:cubicBezTo>
                  <a:cubicBezTo>
                    <a:pt x="239" y="492"/>
                    <a:pt x="241" y="492"/>
                    <a:pt x="241" y="492"/>
                  </a:cubicBezTo>
                  <a:cubicBezTo>
                    <a:pt x="242" y="491"/>
                    <a:pt x="242" y="491"/>
                    <a:pt x="242" y="491"/>
                  </a:cubicBezTo>
                  <a:cubicBezTo>
                    <a:pt x="242" y="491"/>
                    <a:pt x="243" y="491"/>
                    <a:pt x="243" y="491"/>
                  </a:cubicBezTo>
                  <a:cubicBezTo>
                    <a:pt x="243" y="491"/>
                    <a:pt x="244" y="490"/>
                    <a:pt x="244" y="490"/>
                  </a:cubicBezTo>
                  <a:cubicBezTo>
                    <a:pt x="244" y="490"/>
                    <a:pt x="245" y="490"/>
                    <a:pt x="245" y="490"/>
                  </a:cubicBezTo>
                  <a:cubicBezTo>
                    <a:pt x="245" y="490"/>
                    <a:pt x="246" y="491"/>
                    <a:pt x="246" y="491"/>
                  </a:cubicBezTo>
                  <a:cubicBezTo>
                    <a:pt x="246" y="491"/>
                    <a:pt x="248" y="489"/>
                    <a:pt x="248" y="488"/>
                  </a:cubicBezTo>
                  <a:cubicBezTo>
                    <a:pt x="248" y="487"/>
                    <a:pt x="250" y="486"/>
                    <a:pt x="250" y="485"/>
                  </a:cubicBezTo>
                  <a:cubicBezTo>
                    <a:pt x="251" y="485"/>
                    <a:pt x="252" y="484"/>
                    <a:pt x="252" y="484"/>
                  </a:cubicBezTo>
                  <a:cubicBezTo>
                    <a:pt x="252" y="484"/>
                    <a:pt x="251" y="483"/>
                    <a:pt x="251" y="482"/>
                  </a:cubicBezTo>
                  <a:cubicBezTo>
                    <a:pt x="251" y="482"/>
                    <a:pt x="252" y="481"/>
                    <a:pt x="252" y="481"/>
                  </a:cubicBezTo>
                  <a:cubicBezTo>
                    <a:pt x="258" y="474"/>
                    <a:pt x="258" y="474"/>
                    <a:pt x="258" y="474"/>
                  </a:cubicBezTo>
                  <a:cubicBezTo>
                    <a:pt x="259" y="472"/>
                    <a:pt x="259" y="472"/>
                    <a:pt x="259" y="472"/>
                  </a:cubicBezTo>
                  <a:cubicBezTo>
                    <a:pt x="270" y="464"/>
                    <a:pt x="270" y="464"/>
                    <a:pt x="270" y="464"/>
                  </a:cubicBezTo>
                  <a:cubicBezTo>
                    <a:pt x="274" y="459"/>
                    <a:pt x="274" y="459"/>
                    <a:pt x="274" y="459"/>
                  </a:cubicBezTo>
                  <a:cubicBezTo>
                    <a:pt x="275" y="454"/>
                    <a:pt x="275" y="454"/>
                    <a:pt x="275" y="454"/>
                  </a:cubicBezTo>
                  <a:cubicBezTo>
                    <a:pt x="278" y="449"/>
                    <a:pt x="278" y="449"/>
                    <a:pt x="278" y="449"/>
                  </a:cubicBezTo>
                  <a:cubicBezTo>
                    <a:pt x="282" y="443"/>
                    <a:pt x="282" y="443"/>
                    <a:pt x="282" y="443"/>
                  </a:cubicBezTo>
                  <a:cubicBezTo>
                    <a:pt x="285" y="439"/>
                    <a:pt x="285" y="439"/>
                    <a:pt x="285" y="439"/>
                  </a:cubicBezTo>
                  <a:cubicBezTo>
                    <a:pt x="285" y="439"/>
                    <a:pt x="290" y="437"/>
                    <a:pt x="290" y="437"/>
                  </a:cubicBezTo>
                  <a:cubicBezTo>
                    <a:pt x="291" y="437"/>
                    <a:pt x="300" y="432"/>
                    <a:pt x="300" y="432"/>
                  </a:cubicBezTo>
                  <a:cubicBezTo>
                    <a:pt x="305" y="427"/>
                    <a:pt x="305" y="427"/>
                    <a:pt x="305" y="427"/>
                  </a:cubicBezTo>
                  <a:cubicBezTo>
                    <a:pt x="324" y="419"/>
                    <a:pt x="324" y="419"/>
                    <a:pt x="324" y="419"/>
                  </a:cubicBezTo>
                  <a:cubicBezTo>
                    <a:pt x="329" y="418"/>
                    <a:pt x="329" y="418"/>
                    <a:pt x="329" y="418"/>
                  </a:cubicBezTo>
                  <a:cubicBezTo>
                    <a:pt x="333" y="415"/>
                    <a:pt x="333" y="415"/>
                    <a:pt x="333" y="415"/>
                  </a:cubicBezTo>
                  <a:cubicBezTo>
                    <a:pt x="333" y="415"/>
                    <a:pt x="333" y="413"/>
                    <a:pt x="333" y="412"/>
                  </a:cubicBezTo>
                  <a:cubicBezTo>
                    <a:pt x="333" y="412"/>
                    <a:pt x="333" y="411"/>
                    <a:pt x="334" y="411"/>
                  </a:cubicBezTo>
                  <a:cubicBezTo>
                    <a:pt x="334" y="411"/>
                    <a:pt x="334" y="410"/>
                    <a:pt x="334" y="410"/>
                  </a:cubicBezTo>
                  <a:cubicBezTo>
                    <a:pt x="335" y="410"/>
                    <a:pt x="335" y="409"/>
                    <a:pt x="334" y="409"/>
                  </a:cubicBezTo>
                  <a:cubicBezTo>
                    <a:pt x="334" y="409"/>
                    <a:pt x="334" y="409"/>
                    <a:pt x="334" y="408"/>
                  </a:cubicBezTo>
                  <a:cubicBezTo>
                    <a:pt x="334" y="408"/>
                    <a:pt x="334" y="408"/>
                    <a:pt x="334" y="408"/>
                  </a:cubicBezTo>
                  <a:cubicBezTo>
                    <a:pt x="334" y="407"/>
                    <a:pt x="334" y="407"/>
                    <a:pt x="334" y="407"/>
                  </a:cubicBezTo>
                  <a:cubicBezTo>
                    <a:pt x="334" y="407"/>
                    <a:pt x="333" y="407"/>
                    <a:pt x="333" y="406"/>
                  </a:cubicBezTo>
                  <a:cubicBezTo>
                    <a:pt x="333" y="406"/>
                    <a:pt x="333" y="406"/>
                    <a:pt x="334" y="405"/>
                  </a:cubicBezTo>
                  <a:cubicBezTo>
                    <a:pt x="334" y="404"/>
                    <a:pt x="335" y="403"/>
                    <a:pt x="335" y="403"/>
                  </a:cubicBezTo>
                  <a:cubicBezTo>
                    <a:pt x="335" y="403"/>
                    <a:pt x="334" y="403"/>
                    <a:pt x="334" y="402"/>
                  </a:cubicBezTo>
                  <a:cubicBezTo>
                    <a:pt x="334" y="401"/>
                    <a:pt x="334" y="401"/>
                    <a:pt x="334" y="401"/>
                  </a:cubicBezTo>
                  <a:cubicBezTo>
                    <a:pt x="334" y="400"/>
                    <a:pt x="334" y="399"/>
                    <a:pt x="334" y="399"/>
                  </a:cubicBezTo>
                  <a:cubicBezTo>
                    <a:pt x="334" y="398"/>
                    <a:pt x="335" y="397"/>
                    <a:pt x="335" y="397"/>
                  </a:cubicBezTo>
                  <a:cubicBezTo>
                    <a:pt x="335" y="397"/>
                    <a:pt x="336" y="396"/>
                    <a:pt x="335" y="396"/>
                  </a:cubicBezTo>
                  <a:cubicBezTo>
                    <a:pt x="335" y="395"/>
                    <a:pt x="334" y="394"/>
                    <a:pt x="334" y="393"/>
                  </a:cubicBezTo>
                  <a:cubicBezTo>
                    <a:pt x="335" y="392"/>
                    <a:pt x="338" y="388"/>
                    <a:pt x="338" y="388"/>
                  </a:cubicBezTo>
                  <a:cubicBezTo>
                    <a:pt x="338" y="388"/>
                    <a:pt x="339" y="387"/>
                    <a:pt x="340" y="387"/>
                  </a:cubicBezTo>
                  <a:cubicBezTo>
                    <a:pt x="341" y="387"/>
                    <a:pt x="341" y="387"/>
                    <a:pt x="342" y="387"/>
                  </a:cubicBezTo>
                  <a:cubicBezTo>
                    <a:pt x="342" y="387"/>
                    <a:pt x="342" y="388"/>
                    <a:pt x="343" y="387"/>
                  </a:cubicBezTo>
                  <a:cubicBezTo>
                    <a:pt x="343" y="387"/>
                    <a:pt x="344" y="385"/>
                    <a:pt x="344" y="385"/>
                  </a:cubicBezTo>
                  <a:cubicBezTo>
                    <a:pt x="344" y="385"/>
                    <a:pt x="344" y="385"/>
                    <a:pt x="345" y="384"/>
                  </a:cubicBezTo>
                  <a:cubicBezTo>
                    <a:pt x="346" y="384"/>
                    <a:pt x="346" y="384"/>
                    <a:pt x="347" y="384"/>
                  </a:cubicBezTo>
                  <a:cubicBezTo>
                    <a:pt x="347" y="383"/>
                    <a:pt x="350" y="382"/>
                    <a:pt x="350" y="381"/>
                  </a:cubicBezTo>
                  <a:cubicBezTo>
                    <a:pt x="351" y="381"/>
                    <a:pt x="352" y="379"/>
                    <a:pt x="352" y="379"/>
                  </a:cubicBezTo>
                  <a:cubicBezTo>
                    <a:pt x="353" y="379"/>
                    <a:pt x="354" y="378"/>
                    <a:pt x="355" y="378"/>
                  </a:cubicBezTo>
                  <a:cubicBezTo>
                    <a:pt x="355" y="378"/>
                    <a:pt x="356" y="378"/>
                    <a:pt x="357" y="377"/>
                  </a:cubicBezTo>
                  <a:cubicBezTo>
                    <a:pt x="357" y="377"/>
                    <a:pt x="362" y="375"/>
                    <a:pt x="362" y="375"/>
                  </a:cubicBezTo>
                  <a:cubicBezTo>
                    <a:pt x="362" y="375"/>
                    <a:pt x="363" y="375"/>
                    <a:pt x="364" y="375"/>
                  </a:cubicBezTo>
                  <a:cubicBezTo>
                    <a:pt x="365" y="375"/>
                    <a:pt x="366" y="375"/>
                    <a:pt x="366" y="374"/>
                  </a:cubicBezTo>
                  <a:cubicBezTo>
                    <a:pt x="367" y="374"/>
                    <a:pt x="368" y="374"/>
                    <a:pt x="368" y="373"/>
                  </a:cubicBezTo>
                  <a:cubicBezTo>
                    <a:pt x="368" y="373"/>
                    <a:pt x="369" y="372"/>
                    <a:pt x="369" y="372"/>
                  </a:cubicBezTo>
                  <a:cubicBezTo>
                    <a:pt x="370" y="372"/>
                    <a:pt x="370" y="372"/>
                    <a:pt x="371" y="372"/>
                  </a:cubicBezTo>
                  <a:cubicBezTo>
                    <a:pt x="371" y="373"/>
                    <a:pt x="371" y="373"/>
                    <a:pt x="372" y="373"/>
                  </a:cubicBezTo>
                  <a:cubicBezTo>
                    <a:pt x="372" y="373"/>
                    <a:pt x="376" y="372"/>
                    <a:pt x="376" y="372"/>
                  </a:cubicBezTo>
                  <a:cubicBezTo>
                    <a:pt x="376" y="372"/>
                    <a:pt x="378" y="371"/>
                    <a:pt x="379" y="371"/>
                  </a:cubicBezTo>
                  <a:cubicBezTo>
                    <a:pt x="380" y="371"/>
                    <a:pt x="381" y="370"/>
                    <a:pt x="381" y="370"/>
                  </a:cubicBezTo>
                  <a:cubicBezTo>
                    <a:pt x="382" y="371"/>
                    <a:pt x="383" y="371"/>
                    <a:pt x="384" y="371"/>
                  </a:cubicBezTo>
                  <a:cubicBezTo>
                    <a:pt x="384" y="371"/>
                    <a:pt x="385" y="371"/>
                    <a:pt x="385" y="371"/>
                  </a:cubicBezTo>
                  <a:cubicBezTo>
                    <a:pt x="385" y="371"/>
                    <a:pt x="385" y="371"/>
                    <a:pt x="386" y="371"/>
                  </a:cubicBezTo>
                  <a:cubicBezTo>
                    <a:pt x="387" y="371"/>
                    <a:pt x="387" y="371"/>
                    <a:pt x="388" y="371"/>
                  </a:cubicBezTo>
                  <a:cubicBezTo>
                    <a:pt x="388" y="372"/>
                    <a:pt x="388" y="372"/>
                    <a:pt x="389" y="372"/>
                  </a:cubicBezTo>
                  <a:cubicBezTo>
                    <a:pt x="389" y="372"/>
                    <a:pt x="391" y="372"/>
                    <a:pt x="392" y="372"/>
                  </a:cubicBezTo>
                  <a:cubicBezTo>
                    <a:pt x="393" y="371"/>
                    <a:pt x="397" y="371"/>
                    <a:pt x="398" y="371"/>
                  </a:cubicBezTo>
                  <a:cubicBezTo>
                    <a:pt x="399" y="371"/>
                    <a:pt x="399" y="371"/>
                    <a:pt x="399" y="371"/>
                  </a:cubicBezTo>
                  <a:cubicBezTo>
                    <a:pt x="399" y="371"/>
                    <a:pt x="400" y="372"/>
                    <a:pt x="400" y="372"/>
                  </a:cubicBezTo>
                  <a:cubicBezTo>
                    <a:pt x="400" y="373"/>
                    <a:pt x="400" y="373"/>
                    <a:pt x="401" y="373"/>
                  </a:cubicBezTo>
                  <a:cubicBezTo>
                    <a:pt x="401" y="373"/>
                    <a:pt x="402" y="372"/>
                    <a:pt x="402" y="372"/>
                  </a:cubicBezTo>
                  <a:cubicBezTo>
                    <a:pt x="403" y="372"/>
                    <a:pt x="403" y="371"/>
                    <a:pt x="404" y="372"/>
                  </a:cubicBezTo>
                  <a:cubicBezTo>
                    <a:pt x="404" y="372"/>
                    <a:pt x="405" y="373"/>
                    <a:pt x="406" y="373"/>
                  </a:cubicBezTo>
                  <a:cubicBezTo>
                    <a:pt x="406" y="373"/>
                    <a:pt x="407" y="373"/>
                    <a:pt x="407" y="373"/>
                  </a:cubicBezTo>
                  <a:cubicBezTo>
                    <a:pt x="408" y="373"/>
                    <a:pt x="409" y="372"/>
                    <a:pt x="409" y="372"/>
                  </a:cubicBezTo>
                  <a:cubicBezTo>
                    <a:pt x="409" y="372"/>
                    <a:pt x="410" y="372"/>
                    <a:pt x="410" y="372"/>
                  </a:cubicBezTo>
                  <a:cubicBezTo>
                    <a:pt x="411" y="371"/>
                    <a:pt x="411" y="371"/>
                    <a:pt x="411" y="371"/>
                  </a:cubicBezTo>
                  <a:cubicBezTo>
                    <a:pt x="411" y="371"/>
                    <a:pt x="411" y="371"/>
                    <a:pt x="411" y="371"/>
                  </a:cubicBezTo>
                  <a:cubicBezTo>
                    <a:pt x="411" y="371"/>
                    <a:pt x="410" y="371"/>
                    <a:pt x="410" y="370"/>
                  </a:cubicBezTo>
                  <a:cubicBezTo>
                    <a:pt x="410" y="370"/>
                    <a:pt x="411" y="370"/>
                    <a:pt x="410" y="370"/>
                  </a:cubicBezTo>
                  <a:cubicBezTo>
                    <a:pt x="410" y="369"/>
                    <a:pt x="410" y="369"/>
                    <a:pt x="409" y="369"/>
                  </a:cubicBezTo>
                  <a:cubicBezTo>
                    <a:pt x="409" y="368"/>
                    <a:pt x="408" y="368"/>
                    <a:pt x="408" y="367"/>
                  </a:cubicBezTo>
                  <a:cubicBezTo>
                    <a:pt x="408" y="367"/>
                    <a:pt x="409" y="366"/>
                    <a:pt x="409" y="366"/>
                  </a:cubicBezTo>
                  <a:cubicBezTo>
                    <a:pt x="409" y="365"/>
                    <a:pt x="410" y="365"/>
                    <a:pt x="410" y="364"/>
                  </a:cubicBezTo>
                  <a:cubicBezTo>
                    <a:pt x="410" y="364"/>
                    <a:pt x="410" y="363"/>
                    <a:pt x="410" y="363"/>
                  </a:cubicBezTo>
                  <a:cubicBezTo>
                    <a:pt x="410" y="363"/>
                    <a:pt x="409" y="364"/>
                    <a:pt x="409" y="363"/>
                  </a:cubicBezTo>
                  <a:cubicBezTo>
                    <a:pt x="409" y="362"/>
                    <a:pt x="409" y="360"/>
                    <a:pt x="409" y="360"/>
                  </a:cubicBezTo>
                  <a:cubicBezTo>
                    <a:pt x="409" y="359"/>
                    <a:pt x="409" y="359"/>
                    <a:pt x="409" y="359"/>
                  </a:cubicBezTo>
                  <a:cubicBezTo>
                    <a:pt x="409" y="359"/>
                    <a:pt x="409" y="358"/>
                    <a:pt x="409" y="358"/>
                  </a:cubicBezTo>
                  <a:cubicBezTo>
                    <a:pt x="409" y="358"/>
                    <a:pt x="409" y="358"/>
                    <a:pt x="409" y="358"/>
                  </a:cubicBezTo>
                  <a:cubicBezTo>
                    <a:pt x="409" y="358"/>
                    <a:pt x="409" y="357"/>
                    <a:pt x="409" y="357"/>
                  </a:cubicBezTo>
                  <a:cubicBezTo>
                    <a:pt x="408" y="357"/>
                    <a:pt x="408" y="357"/>
                    <a:pt x="408" y="356"/>
                  </a:cubicBezTo>
                  <a:cubicBezTo>
                    <a:pt x="408" y="356"/>
                    <a:pt x="408" y="356"/>
                    <a:pt x="408" y="356"/>
                  </a:cubicBezTo>
                  <a:cubicBezTo>
                    <a:pt x="407" y="356"/>
                    <a:pt x="407" y="356"/>
                    <a:pt x="407" y="355"/>
                  </a:cubicBezTo>
                  <a:cubicBezTo>
                    <a:pt x="407" y="355"/>
                    <a:pt x="407" y="355"/>
                    <a:pt x="407" y="355"/>
                  </a:cubicBezTo>
                  <a:cubicBezTo>
                    <a:pt x="406" y="355"/>
                    <a:pt x="406" y="355"/>
                    <a:pt x="406" y="354"/>
                  </a:cubicBezTo>
                  <a:cubicBezTo>
                    <a:pt x="406" y="354"/>
                    <a:pt x="406" y="354"/>
                    <a:pt x="406" y="354"/>
                  </a:cubicBezTo>
                  <a:cubicBezTo>
                    <a:pt x="405" y="353"/>
                    <a:pt x="405" y="353"/>
                    <a:pt x="405" y="352"/>
                  </a:cubicBezTo>
                  <a:cubicBezTo>
                    <a:pt x="405" y="352"/>
                    <a:pt x="405" y="352"/>
                    <a:pt x="404" y="352"/>
                  </a:cubicBezTo>
                  <a:cubicBezTo>
                    <a:pt x="404" y="352"/>
                    <a:pt x="404" y="351"/>
                    <a:pt x="404" y="351"/>
                  </a:cubicBezTo>
                  <a:cubicBezTo>
                    <a:pt x="403" y="351"/>
                    <a:pt x="403" y="351"/>
                    <a:pt x="403" y="351"/>
                  </a:cubicBezTo>
                  <a:cubicBezTo>
                    <a:pt x="404" y="350"/>
                    <a:pt x="404" y="349"/>
                    <a:pt x="404" y="349"/>
                  </a:cubicBezTo>
                  <a:cubicBezTo>
                    <a:pt x="404" y="348"/>
                    <a:pt x="403" y="348"/>
                    <a:pt x="403" y="348"/>
                  </a:cubicBezTo>
                  <a:cubicBezTo>
                    <a:pt x="403" y="347"/>
                    <a:pt x="403" y="347"/>
                    <a:pt x="402" y="347"/>
                  </a:cubicBezTo>
                  <a:cubicBezTo>
                    <a:pt x="402" y="346"/>
                    <a:pt x="402" y="347"/>
                    <a:pt x="402" y="346"/>
                  </a:cubicBezTo>
                  <a:cubicBezTo>
                    <a:pt x="402" y="346"/>
                    <a:pt x="402" y="345"/>
                    <a:pt x="402" y="345"/>
                  </a:cubicBezTo>
                  <a:cubicBezTo>
                    <a:pt x="402" y="344"/>
                    <a:pt x="402" y="344"/>
                    <a:pt x="402" y="344"/>
                  </a:cubicBezTo>
                  <a:cubicBezTo>
                    <a:pt x="401" y="344"/>
                    <a:pt x="401" y="344"/>
                    <a:pt x="401" y="344"/>
                  </a:cubicBezTo>
                  <a:cubicBezTo>
                    <a:pt x="401" y="343"/>
                    <a:pt x="401" y="343"/>
                    <a:pt x="401" y="343"/>
                  </a:cubicBezTo>
                  <a:cubicBezTo>
                    <a:pt x="402" y="343"/>
                    <a:pt x="402" y="343"/>
                    <a:pt x="402" y="343"/>
                  </a:cubicBezTo>
                  <a:cubicBezTo>
                    <a:pt x="402" y="342"/>
                    <a:pt x="402" y="342"/>
                    <a:pt x="402" y="342"/>
                  </a:cubicBezTo>
                  <a:cubicBezTo>
                    <a:pt x="402" y="341"/>
                    <a:pt x="402" y="341"/>
                    <a:pt x="402" y="341"/>
                  </a:cubicBezTo>
                  <a:cubicBezTo>
                    <a:pt x="402" y="340"/>
                    <a:pt x="402" y="340"/>
                    <a:pt x="402" y="340"/>
                  </a:cubicBezTo>
                  <a:cubicBezTo>
                    <a:pt x="402" y="340"/>
                    <a:pt x="401" y="340"/>
                    <a:pt x="401" y="340"/>
                  </a:cubicBezTo>
                  <a:cubicBezTo>
                    <a:pt x="401" y="339"/>
                    <a:pt x="402" y="339"/>
                    <a:pt x="403" y="339"/>
                  </a:cubicBezTo>
                  <a:cubicBezTo>
                    <a:pt x="404" y="339"/>
                    <a:pt x="408" y="338"/>
                    <a:pt x="408" y="338"/>
                  </a:cubicBezTo>
                  <a:cubicBezTo>
                    <a:pt x="409" y="337"/>
                    <a:pt x="414" y="336"/>
                    <a:pt x="415" y="335"/>
                  </a:cubicBezTo>
                  <a:cubicBezTo>
                    <a:pt x="416" y="334"/>
                    <a:pt x="420" y="333"/>
                    <a:pt x="422" y="332"/>
                  </a:cubicBezTo>
                  <a:cubicBezTo>
                    <a:pt x="424" y="331"/>
                    <a:pt x="426" y="331"/>
                    <a:pt x="427" y="330"/>
                  </a:cubicBezTo>
                  <a:cubicBezTo>
                    <a:pt x="428" y="330"/>
                    <a:pt x="431" y="329"/>
                    <a:pt x="433" y="328"/>
                  </a:cubicBezTo>
                  <a:cubicBezTo>
                    <a:pt x="434" y="328"/>
                    <a:pt x="437" y="327"/>
                    <a:pt x="439" y="327"/>
                  </a:cubicBezTo>
                  <a:cubicBezTo>
                    <a:pt x="442" y="326"/>
                    <a:pt x="445" y="325"/>
                    <a:pt x="446" y="325"/>
                  </a:cubicBezTo>
                  <a:cubicBezTo>
                    <a:pt x="447" y="324"/>
                    <a:pt x="449" y="324"/>
                    <a:pt x="451" y="323"/>
                  </a:cubicBezTo>
                  <a:cubicBezTo>
                    <a:pt x="453" y="323"/>
                    <a:pt x="456" y="322"/>
                    <a:pt x="458" y="322"/>
                  </a:cubicBezTo>
                  <a:cubicBezTo>
                    <a:pt x="459" y="322"/>
                    <a:pt x="461" y="321"/>
                    <a:pt x="462" y="321"/>
                  </a:cubicBezTo>
                  <a:cubicBezTo>
                    <a:pt x="463" y="320"/>
                    <a:pt x="465" y="319"/>
                    <a:pt x="466" y="319"/>
                  </a:cubicBezTo>
                  <a:cubicBezTo>
                    <a:pt x="467" y="318"/>
                    <a:pt x="470" y="317"/>
                    <a:pt x="471" y="316"/>
                  </a:cubicBezTo>
                  <a:cubicBezTo>
                    <a:pt x="472" y="316"/>
                    <a:pt x="473" y="315"/>
                    <a:pt x="474" y="315"/>
                  </a:cubicBezTo>
                  <a:cubicBezTo>
                    <a:pt x="475" y="315"/>
                    <a:pt x="477" y="314"/>
                    <a:pt x="478" y="314"/>
                  </a:cubicBezTo>
                  <a:cubicBezTo>
                    <a:pt x="479" y="314"/>
                    <a:pt x="481" y="313"/>
                    <a:pt x="482" y="313"/>
                  </a:cubicBezTo>
                  <a:cubicBezTo>
                    <a:pt x="482" y="312"/>
                    <a:pt x="485" y="311"/>
                    <a:pt x="486" y="310"/>
                  </a:cubicBezTo>
                  <a:cubicBezTo>
                    <a:pt x="486" y="310"/>
                    <a:pt x="487" y="310"/>
                    <a:pt x="487" y="310"/>
                  </a:cubicBezTo>
                  <a:cubicBezTo>
                    <a:pt x="488" y="310"/>
                    <a:pt x="491" y="309"/>
                    <a:pt x="492" y="308"/>
                  </a:cubicBezTo>
                  <a:cubicBezTo>
                    <a:pt x="493" y="308"/>
                    <a:pt x="495" y="307"/>
                    <a:pt x="496" y="307"/>
                  </a:cubicBezTo>
                  <a:cubicBezTo>
                    <a:pt x="498" y="306"/>
                    <a:pt x="500" y="306"/>
                    <a:pt x="501" y="305"/>
                  </a:cubicBezTo>
                  <a:cubicBezTo>
                    <a:pt x="502" y="305"/>
                    <a:pt x="503" y="305"/>
                    <a:pt x="504" y="305"/>
                  </a:cubicBezTo>
                  <a:cubicBezTo>
                    <a:pt x="506" y="304"/>
                    <a:pt x="508" y="304"/>
                    <a:pt x="509" y="303"/>
                  </a:cubicBezTo>
                  <a:cubicBezTo>
                    <a:pt x="511" y="303"/>
                    <a:pt x="514" y="302"/>
                    <a:pt x="515" y="301"/>
                  </a:cubicBezTo>
                  <a:cubicBezTo>
                    <a:pt x="517" y="301"/>
                    <a:pt x="521" y="299"/>
                    <a:pt x="522" y="298"/>
                  </a:cubicBezTo>
                  <a:cubicBezTo>
                    <a:pt x="523" y="298"/>
                    <a:pt x="530" y="296"/>
                    <a:pt x="531" y="296"/>
                  </a:cubicBezTo>
                  <a:cubicBezTo>
                    <a:pt x="531" y="295"/>
                    <a:pt x="539" y="293"/>
                    <a:pt x="539" y="293"/>
                  </a:cubicBezTo>
                  <a:cubicBezTo>
                    <a:pt x="544" y="291"/>
                    <a:pt x="544" y="291"/>
                    <a:pt x="544" y="291"/>
                  </a:cubicBezTo>
                  <a:cubicBezTo>
                    <a:pt x="548" y="290"/>
                    <a:pt x="548" y="290"/>
                    <a:pt x="548" y="290"/>
                  </a:cubicBezTo>
                  <a:cubicBezTo>
                    <a:pt x="549" y="289"/>
                    <a:pt x="549" y="289"/>
                    <a:pt x="549" y="289"/>
                  </a:cubicBezTo>
                  <a:cubicBezTo>
                    <a:pt x="548" y="289"/>
                    <a:pt x="548" y="289"/>
                    <a:pt x="548" y="289"/>
                  </a:cubicBezTo>
                  <a:cubicBezTo>
                    <a:pt x="548" y="289"/>
                    <a:pt x="547" y="288"/>
                    <a:pt x="547" y="288"/>
                  </a:cubicBezTo>
                  <a:cubicBezTo>
                    <a:pt x="546" y="287"/>
                    <a:pt x="547" y="288"/>
                    <a:pt x="546" y="287"/>
                  </a:cubicBezTo>
                  <a:cubicBezTo>
                    <a:pt x="546" y="287"/>
                    <a:pt x="546" y="287"/>
                    <a:pt x="545" y="287"/>
                  </a:cubicBezTo>
                  <a:cubicBezTo>
                    <a:pt x="545" y="286"/>
                    <a:pt x="545" y="286"/>
                    <a:pt x="545" y="286"/>
                  </a:cubicBezTo>
                  <a:cubicBezTo>
                    <a:pt x="545" y="286"/>
                    <a:pt x="545" y="285"/>
                    <a:pt x="545" y="286"/>
                  </a:cubicBezTo>
                  <a:cubicBezTo>
                    <a:pt x="544" y="287"/>
                    <a:pt x="545" y="287"/>
                    <a:pt x="544" y="287"/>
                  </a:cubicBezTo>
                  <a:cubicBezTo>
                    <a:pt x="544" y="288"/>
                    <a:pt x="543" y="288"/>
                    <a:pt x="542" y="288"/>
                  </a:cubicBezTo>
                  <a:cubicBezTo>
                    <a:pt x="542" y="288"/>
                    <a:pt x="541" y="288"/>
                    <a:pt x="541" y="288"/>
                  </a:cubicBezTo>
                  <a:cubicBezTo>
                    <a:pt x="541" y="289"/>
                    <a:pt x="541" y="289"/>
                    <a:pt x="540" y="290"/>
                  </a:cubicBezTo>
                  <a:cubicBezTo>
                    <a:pt x="540" y="291"/>
                    <a:pt x="540" y="291"/>
                    <a:pt x="540" y="292"/>
                  </a:cubicBezTo>
                  <a:cubicBezTo>
                    <a:pt x="539" y="292"/>
                    <a:pt x="539" y="292"/>
                    <a:pt x="538" y="292"/>
                  </a:cubicBezTo>
                  <a:cubicBezTo>
                    <a:pt x="538" y="292"/>
                    <a:pt x="538" y="291"/>
                    <a:pt x="538" y="291"/>
                  </a:cubicBezTo>
                  <a:cubicBezTo>
                    <a:pt x="537" y="290"/>
                    <a:pt x="537" y="290"/>
                    <a:pt x="537" y="289"/>
                  </a:cubicBezTo>
                  <a:cubicBezTo>
                    <a:pt x="537" y="289"/>
                    <a:pt x="537" y="289"/>
                    <a:pt x="537" y="288"/>
                  </a:cubicBezTo>
                  <a:cubicBezTo>
                    <a:pt x="538" y="287"/>
                    <a:pt x="538" y="286"/>
                    <a:pt x="538" y="286"/>
                  </a:cubicBezTo>
                  <a:cubicBezTo>
                    <a:pt x="538" y="286"/>
                    <a:pt x="537" y="286"/>
                    <a:pt x="536" y="286"/>
                  </a:cubicBezTo>
                  <a:cubicBezTo>
                    <a:pt x="536" y="286"/>
                    <a:pt x="535" y="286"/>
                    <a:pt x="535" y="286"/>
                  </a:cubicBezTo>
                  <a:cubicBezTo>
                    <a:pt x="535" y="286"/>
                    <a:pt x="535" y="285"/>
                    <a:pt x="535" y="284"/>
                  </a:cubicBezTo>
                  <a:cubicBezTo>
                    <a:pt x="535" y="284"/>
                    <a:pt x="535" y="284"/>
                    <a:pt x="535" y="283"/>
                  </a:cubicBezTo>
                  <a:cubicBezTo>
                    <a:pt x="534" y="283"/>
                    <a:pt x="533" y="282"/>
                    <a:pt x="533" y="282"/>
                  </a:cubicBezTo>
                  <a:cubicBezTo>
                    <a:pt x="533" y="281"/>
                    <a:pt x="532" y="281"/>
                    <a:pt x="532" y="281"/>
                  </a:cubicBezTo>
                  <a:cubicBezTo>
                    <a:pt x="532" y="280"/>
                    <a:pt x="533" y="280"/>
                    <a:pt x="532" y="280"/>
                  </a:cubicBezTo>
                  <a:cubicBezTo>
                    <a:pt x="532" y="280"/>
                    <a:pt x="530" y="279"/>
                    <a:pt x="530" y="279"/>
                  </a:cubicBezTo>
                  <a:cubicBezTo>
                    <a:pt x="528" y="278"/>
                    <a:pt x="528" y="278"/>
                    <a:pt x="528" y="278"/>
                  </a:cubicBezTo>
                  <a:cubicBezTo>
                    <a:pt x="528" y="279"/>
                    <a:pt x="528" y="279"/>
                    <a:pt x="528" y="279"/>
                  </a:cubicBezTo>
                  <a:cubicBezTo>
                    <a:pt x="528" y="279"/>
                    <a:pt x="528" y="279"/>
                    <a:pt x="527" y="279"/>
                  </a:cubicBezTo>
                  <a:cubicBezTo>
                    <a:pt x="527" y="278"/>
                    <a:pt x="526" y="278"/>
                    <a:pt x="526" y="278"/>
                  </a:cubicBezTo>
                  <a:cubicBezTo>
                    <a:pt x="526" y="277"/>
                    <a:pt x="526" y="277"/>
                    <a:pt x="526" y="276"/>
                  </a:cubicBezTo>
                  <a:cubicBezTo>
                    <a:pt x="527" y="276"/>
                    <a:pt x="529" y="275"/>
                    <a:pt x="529" y="275"/>
                  </a:cubicBezTo>
                  <a:cubicBezTo>
                    <a:pt x="527" y="271"/>
                    <a:pt x="527" y="271"/>
                    <a:pt x="527" y="271"/>
                  </a:cubicBezTo>
                  <a:cubicBezTo>
                    <a:pt x="527" y="271"/>
                    <a:pt x="526" y="271"/>
                    <a:pt x="526" y="271"/>
                  </a:cubicBezTo>
                  <a:cubicBezTo>
                    <a:pt x="525" y="271"/>
                    <a:pt x="523" y="271"/>
                    <a:pt x="523" y="271"/>
                  </a:cubicBezTo>
                  <a:cubicBezTo>
                    <a:pt x="523" y="271"/>
                    <a:pt x="522" y="270"/>
                    <a:pt x="522" y="270"/>
                  </a:cubicBezTo>
                  <a:cubicBezTo>
                    <a:pt x="521" y="269"/>
                    <a:pt x="522" y="268"/>
                    <a:pt x="522" y="268"/>
                  </a:cubicBezTo>
                  <a:cubicBezTo>
                    <a:pt x="522" y="268"/>
                    <a:pt x="522" y="267"/>
                    <a:pt x="523" y="267"/>
                  </a:cubicBezTo>
                  <a:cubicBezTo>
                    <a:pt x="523" y="267"/>
                    <a:pt x="523" y="268"/>
                    <a:pt x="524" y="268"/>
                  </a:cubicBezTo>
                  <a:cubicBezTo>
                    <a:pt x="524" y="268"/>
                    <a:pt x="525" y="268"/>
                    <a:pt x="525" y="267"/>
                  </a:cubicBezTo>
                  <a:cubicBezTo>
                    <a:pt x="526" y="267"/>
                    <a:pt x="525" y="266"/>
                    <a:pt x="526" y="266"/>
                  </a:cubicBezTo>
                  <a:cubicBezTo>
                    <a:pt x="526" y="266"/>
                    <a:pt x="527" y="266"/>
                    <a:pt x="528" y="266"/>
                  </a:cubicBezTo>
                  <a:cubicBezTo>
                    <a:pt x="528" y="266"/>
                    <a:pt x="528" y="266"/>
                    <a:pt x="529" y="266"/>
                  </a:cubicBezTo>
                  <a:cubicBezTo>
                    <a:pt x="529" y="265"/>
                    <a:pt x="529" y="265"/>
                    <a:pt x="529" y="265"/>
                  </a:cubicBezTo>
                  <a:cubicBezTo>
                    <a:pt x="529" y="264"/>
                    <a:pt x="529" y="263"/>
                    <a:pt x="529" y="263"/>
                  </a:cubicBezTo>
                  <a:cubicBezTo>
                    <a:pt x="529" y="262"/>
                    <a:pt x="529" y="262"/>
                    <a:pt x="530" y="262"/>
                  </a:cubicBezTo>
                  <a:cubicBezTo>
                    <a:pt x="531" y="262"/>
                    <a:pt x="532" y="261"/>
                    <a:pt x="532" y="261"/>
                  </a:cubicBezTo>
                  <a:cubicBezTo>
                    <a:pt x="532" y="260"/>
                    <a:pt x="533" y="260"/>
                    <a:pt x="533" y="259"/>
                  </a:cubicBezTo>
                  <a:cubicBezTo>
                    <a:pt x="533" y="259"/>
                    <a:pt x="533" y="259"/>
                    <a:pt x="533" y="258"/>
                  </a:cubicBezTo>
                  <a:cubicBezTo>
                    <a:pt x="533" y="258"/>
                    <a:pt x="534" y="258"/>
                    <a:pt x="533" y="257"/>
                  </a:cubicBezTo>
                  <a:cubicBezTo>
                    <a:pt x="533" y="257"/>
                    <a:pt x="533" y="256"/>
                    <a:pt x="533" y="256"/>
                  </a:cubicBezTo>
                  <a:cubicBezTo>
                    <a:pt x="534" y="255"/>
                    <a:pt x="534" y="254"/>
                    <a:pt x="534" y="254"/>
                  </a:cubicBezTo>
                  <a:cubicBezTo>
                    <a:pt x="534" y="253"/>
                    <a:pt x="534" y="253"/>
                    <a:pt x="534" y="253"/>
                  </a:cubicBezTo>
                  <a:cubicBezTo>
                    <a:pt x="535" y="252"/>
                    <a:pt x="536" y="252"/>
                    <a:pt x="536" y="252"/>
                  </a:cubicBezTo>
                  <a:cubicBezTo>
                    <a:pt x="536" y="251"/>
                    <a:pt x="536" y="251"/>
                    <a:pt x="537" y="250"/>
                  </a:cubicBezTo>
                  <a:cubicBezTo>
                    <a:pt x="537" y="250"/>
                    <a:pt x="538" y="250"/>
                    <a:pt x="538" y="250"/>
                  </a:cubicBezTo>
                  <a:cubicBezTo>
                    <a:pt x="538" y="249"/>
                    <a:pt x="539" y="249"/>
                    <a:pt x="538" y="249"/>
                  </a:cubicBezTo>
                  <a:cubicBezTo>
                    <a:pt x="538" y="248"/>
                    <a:pt x="537" y="247"/>
                    <a:pt x="537" y="246"/>
                  </a:cubicBezTo>
                  <a:cubicBezTo>
                    <a:pt x="536" y="245"/>
                    <a:pt x="537" y="243"/>
                    <a:pt x="537" y="242"/>
                  </a:cubicBezTo>
                  <a:cubicBezTo>
                    <a:pt x="537" y="241"/>
                    <a:pt x="538" y="237"/>
                    <a:pt x="538" y="236"/>
                  </a:cubicBezTo>
                  <a:cubicBezTo>
                    <a:pt x="539" y="235"/>
                    <a:pt x="539" y="236"/>
                    <a:pt x="539" y="235"/>
                  </a:cubicBezTo>
                  <a:cubicBezTo>
                    <a:pt x="539" y="233"/>
                    <a:pt x="538" y="232"/>
                    <a:pt x="538" y="232"/>
                  </a:cubicBezTo>
                  <a:cubicBezTo>
                    <a:pt x="536" y="232"/>
                    <a:pt x="536" y="232"/>
                    <a:pt x="536" y="232"/>
                  </a:cubicBezTo>
                  <a:cubicBezTo>
                    <a:pt x="536" y="232"/>
                    <a:pt x="536" y="227"/>
                    <a:pt x="536" y="227"/>
                  </a:cubicBezTo>
                  <a:cubicBezTo>
                    <a:pt x="535" y="227"/>
                    <a:pt x="535" y="226"/>
                    <a:pt x="536" y="226"/>
                  </a:cubicBezTo>
                  <a:cubicBezTo>
                    <a:pt x="536" y="226"/>
                    <a:pt x="537" y="225"/>
                    <a:pt x="537" y="224"/>
                  </a:cubicBezTo>
                  <a:cubicBezTo>
                    <a:pt x="538" y="224"/>
                    <a:pt x="538" y="222"/>
                    <a:pt x="539" y="221"/>
                  </a:cubicBezTo>
                  <a:cubicBezTo>
                    <a:pt x="539" y="221"/>
                    <a:pt x="540" y="219"/>
                    <a:pt x="540" y="219"/>
                  </a:cubicBezTo>
                  <a:cubicBezTo>
                    <a:pt x="540" y="219"/>
                    <a:pt x="541" y="218"/>
                    <a:pt x="541" y="218"/>
                  </a:cubicBezTo>
                  <a:cubicBezTo>
                    <a:pt x="541" y="218"/>
                    <a:pt x="542" y="219"/>
                    <a:pt x="542" y="219"/>
                  </a:cubicBezTo>
                  <a:cubicBezTo>
                    <a:pt x="542" y="219"/>
                    <a:pt x="542" y="219"/>
                    <a:pt x="543" y="218"/>
                  </a:cubicBezTo>
                  <a:cubicBezTo>
                    <a:pt x="543" y="218"/>
                    <a:pt x="543" y="218"/>
                    <a:pt x="544" y="218"/>
                  </a:cubicBezTo>
                  <a:cubicBezTo>
                    <a:pt x="544" y="218"/>
                    <a:pt x="545" y="218"/>
                    <a:pt x="545" y="218"/>
                  </a:cubicBezTo>
                  <a:cubicBezTo>
                    <a:pt x="545" y="219"/>
                    <a:pt x="546" y="220"/>
                    <a:pt x="546" y="220"/>
                  </a:cubicBezTo>
                  <a:cubicBezTo>
                    <a:pt x="546" y="220"/>
                    <a:pt x="547" y="220"/>
                    <a:pt x="547" y="220"/>
                  </a:cubicBezTo>
                  <a:cubicBezTo>
                    <a:pt x="547" y="219"/>
                    <a:pt x="547" y="219"/>
                    <a:pt x="547" y="218"/>
                  </a:cubicBezTo>
                  <a:cubicBezTo>
                    <a:pt x="547" y="218"/>
                    <a:pt x="548" y="218"/>
                    <a:pt x="548" y="218"/>
                  </a:cubicBezTo>
                  <a:cubicBezTo>
                    <a:pt x="549" y="218"/>
                    <a:pt x="549" y="218"/>
                    <a:pt x="549" y="218"/>
                  </a:cubicBezTo>
                  <a:cubicBezTo>
                    <a:pt x="549" y="217"/>
                    <a:pt x="549" y="217"/>
                    <a:pt x="550" y="216"/>
                  </a:cubicBezTo>
                  <a:cubicBezTo>
                    <a:pt x="550" y="216"/>
                    <a:pt x="551" y="216"/>
                    <a:pt x="551" y="215"/>
                  </a:cubicBezTo>
                  <a:cubicBezTo>
                    <a:pt x="552" y="215"/>
                    <a:pt x="552" y="215"/>
                    <a:pt x="553" y="215"/>
                  </a:cubicBezTo>
                  <a:cubicBezTo>
                    <a:pt x="554" y="215"/>
                    <a:pt x="554" y="215"/>
                    <a:pt x="554" y="215"/>
                  </a:cubicBezTo>
                  <a:cubicBezTo>
                    <a:pt x="554" y="216"/>
                    <a:pt x="554" y="216"/>
                    <a:pt x="555" y="216"/>
                  </a:cubicBezTo>
                  <a:cubicBezTo>
                    <a:pt x="555" y="216"/>
                    <a:pt x="557" y="215"/>
                    <a:pt x="557" y="214"/>
                  </a:cubicBezTo>
                  <a:cubicBezTo>
                    <a:pt x="557" y="214"/>
                    <a:pt x="557" y="214"/>
                    <a:pt x="558" y="213"/>
                  </a:cubicBezTo>
                  <a:cubicBezTo>
                    <a:pt x="558" y="213"/>
                    <a:pt x="559" y="212"/>
                    <a:pt x="559" y="212"/>
                  </a:cubicBezTo>
                  <a:cubicBezTo>
                    <a:pt x="560" y="212"/>
                    <a:pt x="560" y="211"/>
                    <a:pt x="560" y="211"/>
                  </a:cubicBezTo>
                  <a:cubicBezTo>
                    <a:pt x="560" y="211"/>
                    <a:pt x="561" y="211"/>
                    <a:pt x="561" y="210"/>
                  </a:cubicBezTo>
                  <a:cubicBezTo>
                    <a:pt x="560" y="210"/>
                    <a:pt x="560" y="210"/>
                    <a:pt x="560" y="209"/>
                  </a:cubicBezTo>
                  <a:cubicBezTo>
                    <a:pt x="561" y="209"/>
                    <a:pt x="562" y="209"/>
                    <a:pt x="562" y="209"/>
                  </a:cubicBezTo>
                  <a:cubicBezTo>
                    <a:pt x="562" y="209"/>
                    <a:pt x="562" y="208"/>
                    <a:pt x="562" y="208"/>
                  </a:cubicBezTo>
                  <a:cubicBezTo>
                    <a:pt x="562" y="208"/>
                    <a:pt x="562" y="208"/>
                    <a:pt x="563" y="208"/>
                  </a:cubicBezTo>
                  <a:cubicBezTo>
                    <a:pt x="564" y="207"/>
                    <a:pt x="564" y="207"/>
                    <a:pt x="564" y="206"/>
                  </a:cubicBezTo>
                  <a:cubicBezTo>
                    <a:pt x="564" y="206"/>
                    <a:pt x="564" y="205"/>
                    <a:pt x="564" y="205"/>
                  </a:cubicBezTo>
                  <a:cubicBezTo>
                    <a:pt x="563" y="205"/>
                    <a:pt x="563" y="206"/>
                    <a:pt x="563" y="206"/>
                  </a:cubicBezTo>
                  <a:cubicBezTo>
                    <a:pt x="562" y="205"/>
                    <a:pt x="562" y="205"/>
                    <a:pt x="562" y="205"/>
                  </a:cubicBezTo>
                  <a:cubicBezTo>
                    <a:pt x="561" y="205"/>
                    <a:pt x="561" y="205"/>
                    <a:pt x="561" y="205"/>
                  </a:cubicBezTo>
                  <a:cubicBezTo>
                    <a:pt x="560" y="205"/>
                    <a:pt x="559" y="206"/>
                    <a:pt x="559" y="206"/>
                  </a:cubicBezTo>
                  <a:cubicBezTo>
                    <a:pt x="559" y="206"/>
                    <a:pt x="558" y="206"/>
                    <a:pt x="558" y="206"/>
                  </a:cubicBezTo>
                  <a:cubicBezTo>
                    <a:pt x="557" y="206"/>
                    <a:pt x="556" y="206"/>
                    <a:pt x="556" y="206"/>
                  </a:cubicBezTo>
                  <a:cubicBezTo>
                    <a:pt x="556" y="206"/>
                    <a:pt x="556" y="206"/>
                    <a:pt x="556" y="206"/>
                  </a:cubicBezTo>
                  <a:cubicBezTo>
                    <a:pt x="556" y="206"/>
                    <a:pt x="555" y="205"/>
                    <a:pt x="555" y="205"/>
                  </a:cubicBezTo>
                  <a:cubicBezTo>
                    <a:pt x="555" y="205"/>
                    <a:pt x="554" y="204"/>
                    <a:pt x="554" y="204"/>
                  </a:cubicBezTo>
                  <a:cubicBezTo>
                    <a:pt x="554" y="204"/>
                    <a:pt x="554" y="202"/>
                    <a:pt x="554" y="202"/>
                  </a:cubicBezTo>
                  <a:cubicBezTo>
                    <a:pt x="553" y="201"/>
                    <a:pt x="553" y="201"/>
                    <a:pt x="553" y="201"/>
                  </a:cubicBezTo>
                  <a:cubicBezTo>
                    <a:pt x="553" y="199"/>
                    <a:pt x="553" y="199"/>
                    <a:pt x="553" y="199"/>
                  </a:cubicBezTo>
                  <a:cubicBezTo>
                    <a:pt x="550" y="196"/>
                    <a:pt x="550" y="196"/>
                    <a:pt x="550" y="196"/>
                  </a:cubicBezTo>
                  <a:cubicBezTo>
                    <a:pt x="551" y="192"/>
                    <a:pt x="551" y="192"/>
                    <a:pt x="551" y="192"/>
                  </a:cubicBezTo>
                  <a:cubicBezTo>
                    <a:pt x="551" y="192"/>
                    <a:pt x="552" y="190"/>
                    <a:pt x="552" y="190"/>
                  </a:cubicBezTo>
                  <a:cubicBezTo>
                    <a:pt x="552" y="189"/>
                    <a:pt x="553" y="188"/>
                    <a:pt x="553" y="187"/>
                  </a:cubicBezTo>
                  <a:cubicBezTo>
                    <a:pt x="553" y="187"/>
                    <a:pt x="553" y="185"/>
                    <a:pt x="553" y="184"/>
                  </a:cubicBezTo>
                  <a:cubicBezTo>
                    <a:pt x="553" y="184"/>
                    <a:pt x="554" y="184"/>
                    <a:pt x="553" y="183"/>
                  </a:cubicBezTo>
                  <a:cubicBezTo>
                    <a:pt x="553" y="183"/>
                    <a:pt x="553" y="183"/>
                    <a:pt x="553" y="182"/>
                  </a:cubicBezTo>
                  <a:cubicBezTo>
                    <a:pt x="553" y="181"/>
                    <a:pt x="553" y="181"/>
                    <a:pt x="553" y="181"/>
                  </a:cubicBezTo>
                  <a:cubicBezTo>
                    <a:pt x="553" y="180"/>
                    <a:pt x="553" y="178"/>
                    <a:pt x="553" y="178"/>
                  </a:cubicBezTo>
                  <a:cubicBezTo>
                    <a:pt x="553" y="178"/>
                    <a:pt x="554" y="173"/>
                    <a:pt x="553" y="173"/>
                  </a:cubicBezTo>
                  <a:cubicBezTo>
                    <a:pt x="553" y="172"/>
                    <a:pt x="553" y="170"/>
                    <a:pt x="553" y="170"/>
                  </a:cubicBezTo>
                  <a:cubicBezTo>
                    <a:pt x="553" y="169"/>
                    <a:pt x="553" y="169"/>
                    <a:pt x="553" y="168"/>
                  </a:cubicBezTo>
                  <a:cubicBezTo>
                    <a:pt x="552" y="168"/>
                    <a:pt x="551" y="167"/>
                    <a:pt x="551" y="167"/>
                  </a:cubicBezTo>
                  <a:cubicBezTo>
                    <a:pt x="551" y="167"/>
                    <a:pt x="551" y="167"/>
                    <a:pt x="551" y="167"/>
                  </a:cubicBezTo>
                  <a:cubicBezTo>
                    <a:pt x="551" y="167"/>
                    <a:pt x="549" y="168"/>
                    <a:pt x="549" y="168"/>
                  </a:cubicBezTo>
                  <a:cubicBezTo>
                    <a:pt x="548" y="167"/>
                    <a:pt x="548" y="167"/>
                    <a:pt x="549" y="166"/>
                  </a:cubicBezTo>
                  <a:cubicBezTo>
                    <a:pt x="549" y="165"/>
                    <a:pt x="550" y="165"/>
                    <a:pt x="550" y="165"/>
                  </a:cubicBezTo>
                  <a:cubicBezTo>
                    <a:pt x="550" y="164"/>
                    <a:pt x="550" y="162"/>
                    <a:pt x="550" y="161"/>
                  </a:cubicBezTo>
                  <a:cubicBezTo>
                    <a:pt x="550" y="161"/>
                    <a:pt x="549" y="159"/>
                    <a:pt x="549" y="159"/>
                  </a:cubicBezTo>
                  <a:cubicBezTo>
                    <a:pt x="549" y="159"/>
                    <a:pt x="550" y="159"/>
                    <a:pt x="550" y="159"/>
                  </a:cubicBezTo>
                  <a:cubicBezTo>
                    <a:pt x="550" y="159"/>
                    <a:pt x="550" y="160"/>
                    <a:pt x="551" y="160"/>
                  </a:cubicBezTo>
                  <a:cubicBezTo>
                    <a:pt x="551" y="160"/>
                    <a:pt x="551" y="160"/>
                    <a:pt x="552" y="159"/>
                  </a:cubicBezTo>
                  <a:cubicBezTo>
                    <a:pt x="552" y="159"/>
                    <a:pt x="551" y="158"/>
                    <a:pt x="551" y="158"/>
                  </a:cubicBezTo>
                  <a:cubicBezTo>
                    <a:pt x="552" y="157"/>
                    <a:pt x="552" y="157"/>
                    <a:pt x="552" y="156"/>
                  </a:cubicBezTo>
                  <a:cubicBezTo>
                    <a:pt x="553" y="156"/>
                    <a:pt x="553" y="156"/>
                    <a:pt x="553" y="156"/>
                  </a:cubicBezTo>
                  <a:cubicBezTo>
                    <a:pt x="553" y="156"/>
                    <a:pt x="552" y="156"/>
                    <a:pt x="553" y="155"/>
                  </a:cubicBezTo>
                  <a:cubicBezTo>
                    <a:pt x="553" y="155"/>
                    <a:pt x="553" y="154"/>
                    <a:pt x="553" y="154"/>
                  </a:cubicBezTo>
                  <a:cubicBezTo>
                    <a:pt x="554" y="153"/>
                    <a:pt x="556" y="150"/>
                    <a:pt x="556" y="150"/>
                  </a:cubicBezTo>
                  <a:cubicBezTo>
                    <a:pt x="556" y="150"/>
                    <a:pt x="557" y="150"/>
                    <a:pt x="557" y="149"/>
                  </a:cubicBezTo>
                  <a:cubicBezTo>
                    <a:pt x="557" y="148"/>
                    <a:pt x="557" y="147"/>
                    <a:pt x="558" y="147"/>
                  </a:cubicBezTo>
                  <a:cubicBezTo>
                    <a:pt x="558" y="147"/>
                    <a:pt x="557" y="146"/>
                    <a:pt x="557" y="146"/>
                  </a:cubicBezTo>
                  <a:cubicBezTo>
                    <a:pt x="556" y="145"/>
                    <a:pt x="556" y="144"/>
                    <a:pt x="555" y="144"/>
                  </a:cubicBezTo>
                  <a:cubicBezTo>
                    <a:pt x="555" y="143"/>
                    <a:pt x="555" y="143"/>
                    <a:pt x="555" y="143"/>
                  </a:cubicBezTo>
                  <a:cubicBezTo>
                    <a:pt x="554" y="142"/>
                    <a:pt x="553" y="140"/>
                    <a:pt x="553" y="140"/>
                  </a:cubicBezTo>
                  <a:cubicBezTo>
                    <a:pt x="552" y="139"/>
                    <a:pt x="552" y="138"/>
                    <a:pt x="552" y="137"/>
                  </a:cubicBezTo>
                  <a:cubicBezTo>
                    <a:pt x="552" y="136"/>
                    <a:pt x="552" y="135"/>
                    <a:pt x="552" y="135"/>
                  </a:cubicBezTo>
                  <a:cubicBezTo>
                    <a:pt x="552" y="135"/>
                    <a:pt x="552" y="134"/>
                    <a:pt x="552" y="134"/>
                  </a:cubicBezTo>
                  <a:cubicBezTo>
                    <a:pt x="551" y="134"/>
                    <a:pt x="550" y="134"/>
                    <a:pt x="550" y="134"/>
                  </a:cubicBezTo>
                  <a:cubicBezTo>
                    <a:pt x="550" y="134"/>
                    <a:pt x="550" y="134"/>
                    <a:pt x="549" y="134"/>
                  </a:cubicBezTo>
                  <a:cubicBezTo>
                    <a:pt x="549" y="133"/>
                    <a:pt x="550" y="133"/>
                    <a:pt x="550" y="133"/>
                  </a:cubicBezTo>
                  <a:cubicBezTo>
                    <a:pt x="550" y="132"/>
                    <a:pt x="551" y="131"/>
                    <a:pt x="551" y="132"/>
                  </a:cubicBezTo>
                  <a:cubicBezTo>
                    <a:pt x="552" y="132"/>
                    <a:pt x="552" y="132"/>
                    <a:pt x="552" y="132"/>
                  </a:cubicBezTo>
                  <a:cubicBezTo>
                    <a:pt x="552" y="132"/>
                    <a:pt x="552" y="132"/>
                    <a:pt x="552" y="132"/>
                  </a:cubicBezTo>
                  <a:cubicBezTo>
                    <a:pt x="553" y="131"/>
                    <a:pt x="553" y="130"/>
                    <a:pt x="553" y="130"/>
                  </a:cubicBezTo>
                  <a:cubicBezTo>
                    <a:pt x="554" y="130"/>
                    <a:pt x="553" y="130"/>
                    <a:pt x="554" y="130"/>
                  </a:cubicBezTo>
                  <a:cubicBezTo>
                    <a:pt x="555" y="130"/>
                    <a:pt x="556" y="130"/>
                    <a:pt x="556" y="130"/>
                  </a:cubicBezTo>
                  <a:cubicBezTo>
                    <a:pt x="556" y="130"/>
                    <a:pt x="556" y="129"/>
                    <a:pt x="556" y="129"/>
                  </a:cubicBezTo>
                  <a:cubicBezTo>
                    <a:pt x="557" y="129"/>
                    <a:pt x="557" y="129"/>
                    <a:pt x="558" y="129"/>
                  </a:cubicBezTo>
                  <a:cubicBezTo>
                    <a:pt x="558" y="129"/>
                    <a:pt x="558" y="129"/>
                    <a:pt x="559" y="129"/>
                  </a:cubicBezTo>
                  <a:cubicBezTo>
                    <a:pt x="559" y="129"/>
                    <a:pt x="559" y="129"/>
                    <a:pt x="559" y="129"/>
                  </a:cubicBezTo>
                  <a:cubicBezTo>
                    <a:pt x="560" y="129"/>
                    <a:pt x="560" y="129"/>
                    <a:pt x="560" y="129"/>
                  </a:cubicBezTo>
                  <a:cubicBezTo>
                    <a:pt x="561" y="128"/>
                    <a:pt x="561" y="128"/>
                    <a:pt x="561" y="128"/>
                  </a:cubicBezTo>
                  <a:cubicBezTo>
                    <a:pt x="561" y="128"/>
                    <a:pt x="562" y="128"/>
                    <a:pt x="562" y="128"/>
                  </a:cubicBezTo>
                  <a:cubicBezTo>
                    <a:pt x="562" y="128"/>
                    <a:pt x="563" y="127"/>
                    <a:pt x="563" y="127"/>
                  </a:cubicBezTo>
                  <a:cubicBezTo>
                    <a:pt x="563" y="126"/>
                    <a:pt x="564" y="126"/>
                    <a:pt x="564" y="126"/>
                  </a:cubicBezTo>
                  <a:cubicBezTo>
                    <a:pt x="564" y="125"/>
                    <a:pt x="563" y="125"/>
                    <a:pt x="564" y="125"/>
                  </a:cubicBezTo>
                  <a:cubicBezTo>
                    <a:pt x="564" y="124"/>
                    <a:pt x="566" y="123"/>
                    <a:pt x="566" y="123"/>
                  </a:cubicBezTo>
                  <a:cubicBezTo>
                    <a:pt x="566" y="123"/>
                    <a:pt x="566" y="122"/>
                    <a:pt x="567" y="122"/>
                  </a:cubicBezTo>
                  <a:cubicBezTo>
                    <a:pt x="567" y="122"/>
                    <a:pt x="567" y="122"/>
                    <a:pt x="567" y="122"/>
                  </a:cubicBezTo>
                  <a:cubicBezTo>
                    <a:pt x="568" y="121"/>
                    <a:pt x="568" y="122"/>
                    <a:pt x="568" y="121"/>
                  </a:cubicBezTo>
                  <a:cubicBezTo>
                    <a:pt x="568" y="121"/>
                    <a:pt x="568" y="121"/>
                    <a:pt x="568" y="121"/>
                  </a:cubicBezTo>
                  <a:cubicBezTo>
                    <a:pt x="568" y="120"/>
                    <a:pt x="569" y="120"/>
                    <a:pt x="570" y="120"/>
                  </a:cubicBezTo>
                  <a:cubicBezTo>
                    <a:pt x="570" y="119"/>
                    <a:pt x="570" y="119"/>
                    <a:pt x="571" y="118"/>
                  </a:cubicBezTo>
                  <a:cubicBezTo>
                    <a:pt x="571" y="118"/>
                    <a:pt x="571" y="118"/>
                    <a:pt x="571" y="118"/>
                  </a:cubicBezTo>
                  <a:cubicBezTo>
                    <a:pt x="571" y="117"/>
                    <a:pt x="571" y="117"/>
                    <a:pt x="571" y="117"/>
                  </a:cubicBezTo>
                  <a:cubicBezTo>
                    <a:pt x="571" y="117"/>
                    <a:pt x="571" y="117"/>
                    <a:pt x="571" y="116"/>
                  </a:cubicBezTo>
                  <a:cubicBezTo>
                    <a:pt x="571" y="116"/>
                    <a:pt x="571" y="115"/>
                    <a:pt x="571" y="115"/>
                  </a:cubicBezTo>
                  <a:cubicBezTo>
                    <a:pt x="571" y="115"/>
                    <a:pt x="570" y="115"/>
                    <a:pt x="570" y="115"/>
                  </a:cubicBezTo>
                  <a:cubicBezTo>
                    <a:pt x="570" y="115"/>
                    <a:pt x="570" y="115"/>
                    <a:pt x="569" y="114"/>
                  </a:cubicBezTo>
                  <a:cubicBezTo>
                    <a:pt x="569" y="114"/>
                    <a:pt x="569" y="114"/>
                    <a:pt x="569" y="114"/>
                  </a:cubicBezTo>
                  <a:cubicBezTo>
                    <a:pt x="568" y="113"/>
                    <a:pt x="568" y="112"/>
                    <a:pt x="567" y="111"/>
                  </a:cubicBezTo>
                  <a:cubicBezTo>
                    <a:pt x="567" y="111"/>
                    <a:pt x="566" y="110"/>
                    <a:pt x="566" y="109"/>
                  </a:cubicBezTo>
                  <a:cubicBezTo>
                    <a:pt x="566" y="109"/>
                    <a:pt x="565" y="108"/>
                    <a:pt x="565" y="108"/>
                  </a:cubicBezTo>
                  <a:cubicBezTo>
                    <a:pt x="564" y="107"/>
                    <a:pt x="564" y="107"/>
                    <a:pt x="564" y="106"/>
                  </a:cubicBezTo>
                  <a:cubicBezTo>
                    <a:pt x="564" y="105"/>
                    <a:pt x="564" y="105"/>
                    <a:pt x="564" y="104"/>
                  </a:cubicBezTo>
                  <a:cubicBezTo>
                    <a:pt x="564" y="104"/>
                    <a:pt x="565" y="102"/>
                    <a:pt x="565" y="101"/>
                  </a:cubicBezTo>
                  <a:cubicBezTo>
                    <a:pt x="565" y="101"/>
                    <a:pt x="565" y="101"/>
                    <a:pt x="564" y="100"/>
                  </a:cubicBezTo>
                  <a:cubicBezTo>
                    <a:pt x="564" y="100"/>
                    <a:pt x="563" y="100"/>
                    <a:pt x="563" y="99"/>
                  </a:cubicBezTo>
                  <a:cubicBezTo>
                    <a:pt x="562" y="99"/>
                    <a:pt x="562" y="98"/>
                    <a:pt x="562" y="98"/>
                  </a:cubicBezTo>
                  <a:cubicBezTo>
                    <a:pt x="561" y="98"/>
                    <a:pt x="561" y="98"/>
                    <a:pt x="560" y="98"/>
                  </a:cubicBezTo>
                  <a:cubicBezTo>
                    <a:pt x="560" y="98"/>
                    <a:pt x="560" y="98"/>
                    <a:pt x="560" y="97"/>
                  </a:cubicBezTo>
                  <a:cubicBezTo>
                    <a:pt x="559" y="96"/>
                    <a:pt x="559" y="96"/>
                    <a:pt x="559" y="96"/>
                  </a:cubicBezTo>
                  <a:cubicBezTo>
                    <a:pt x="558" y="95"/>
                    <a:pt x="559" y="95"/>
                    <a:pt x="558" y="95"/>
                  </a:cubicBezTo>
                  <a:cubicBezTo>
                    <a:pt x="557" y="94"/>
                    <a:pt x="556" y="94"/>
                    <a:pt x="556" y="94"/>
                  </a:cubicBezTo>
                  <a:cubicBezTo>
                    <a:pt x="555" y="94"/>
                    <a:pt x="555" y="94"/>
                    <a:pt x="555" y="94"/>
                  </a:cubicBezTo>
                  <a:cubicBezTo>
                    <a:pt x="554" y="93"/>
                    <a:pt x="554" y="93"/>
                    <a:pt x="553" y="93"/>
                  </a:cubicBezTo>
                  <a:cubicBezTo>
                    <a:pt x="553" y="92"/>
                    <a:pt x="553" y="93"/>
                    <a:pt x="553" y="92"/>
                  </a:cubicBezTo>
                  <a:cubicBezTo>
                    <a:pt x="553" y="90"/>
                    <a:pt x="553" y="90"/>
                    <a:pt x="553" y="89"/>
                  </a:cubicBezTo>
                  <a:cubicBezTo>
                    <a:pt x="554" y="89"/>
                    <a:pt x="554" y="88"/>
                    <a:pt x="554" y="87"/>
                  </a:cubicBezTo>
                  <a:cubicBezTo>
                    <a:pt x="555" y="87"/>
                    <a:pt x="555" y="87"/>
                    <a:pt x="555" y="86"/>
                  </a:cubicBezTo>
                  <a:cubicBezTo>
                    <a:pt x="555" y="86"/>
                    <a:pt x="556" y="86"/>
                    <a:pt x="556" y="85"/>
                  </a:cubicBezTo>
                  <a:cubicBezTo>
                    <a:pt x="556" y="85"/>
                    <a:pt x="557" y="84"/>
                    <a:pt x="556" y="84"/>
                  </a:cubicBezTo>
                  <a:cubicBezTo>
                    <a:pt x="556" y="84"/>
                    <a:pt x="555" y="81"/>
                    <a:pt x="555" y="81"/>
                  </a:cubicBezTo>
                  <a:cubicBezTo>
                    <a:pt x="555" y="81"/>
                    <a:pt x="555" y="80"/>
                    <a:pt x="555" y="80"/>
                  </a:cubicBezTo>
                  <a:cubicBezTo>
                    <a:pt x="554" y="80"/>
                    <a:pt x="553" y="80"/>
                    <a:pt x="553" y="79"/>
                  </a:cubicBezTo>
                  <a:cubicBezTo>
                    <a:pt x="552" y="79"/>
                    <a:pt x="552" y="79"/>
                    <a:pt x="552" y="79"/>
                  </a:cubicBezTo>
                  <a:cubicBezTo>
                    <a:pt x="551" y="78"/>
                    <a:pt x="551" y="77"/>
                    <a:pt x="551" y="76"/>
                  </a:cubicBezTo>
                  <a:cubicBezTo>
                    <a:pt x="550" y="76"/>
                    <a:pt x="550" y="76"/>
                    <a:pt x="549" y="76"/>
                  </a:cubicBezTo>
                  <a:cubicBezTo>
                    <a:pt x="548" y="75"/>
                    <a:pt x="548" y="75"/>
                    <a:pt x="548" y="74"/>
                  </a:cubicBezTo>
                  <a:cubicBezTo>
                    <a:pt x="548" y="74"/>
                    <a:pt x="548" y="73"/>
                    <a:pt x="548" y="73"/>
                  </a:cubicBezTo>
                  <a:cubicBezTo>
                    <a:pt x="549" y="73"/>
                    <a:pt x="549" y="72"/>
                    <a:pt x="549" y="72"/>
                  </a:cubicBezTo>
                  <a:cubicBezTo>
                    <a:pt x="548" y="71"/>
                    <a:pt x="548" y="71"/>
                    <a:pt x="548" y="71"/>
                  </a:cubicBezTo>
                  <a:cubicBezTo>
                    <a:pt x="548" y="70"/>
                    <a:pt x="548" y="69"/>
                    <a:pt x="548" y="69"/>
                  </a:cubicBezTo>
                  <a:cubicBezTo>
                    <a:pt x="547" y="70"/>
                    <a:pt x="547" y="70"/>
                    <a:pt x="547" y="70"/>
                  </a:cubicBezTo>
                  <a:cubicBezTo>
                    <a:pt x="546" y="70"/>
                    <a:pt x="546" y="69"/>
                    <a:pt x="546" y="69"/>
                  </a:cubicBezTo>
                  <a:cubicBezTo>
                    <a:pt x="545" y="69"/>
                    <a:pt x="546" y="69"/>
                    <a:pt x="545" y="69"/>
                  </a:cubicBezTo>
                  <a:cubicBezTo>
                    <a:pt x="545" y="69"/>
                    <a:pt x="544" y="69"/>
                    <a:pt x="544" y="69"/>
                  </a:cubicBezTo>
                  <a:cubicBezTo>
                    <a:pt x="544" y="69"/>
                    <a:pt x="543" y="68"/>
                    <a:pt x="543" y="68"/>
                  </a:cubicBezTo>
                  <a:cubicBezTo>
                    <a:pt x="543" y="69"/>
                    <a:pt x="543" y="69"/>
                    <a:pt x="543" y="70"/>
                  </a:cubicBezTo>
                  <a:cubicBezTo>
                    <a:pt x="543" y="70"/>
                    <a:pt x="543" y="70"/>
                    <a:pt x="542" y="71"/>
                  </a:cubicBezTo>
                  <a:cubicBezTo>
                    <a:pt x="542" y="72"/>
                    <a:pt x="542" y="72"/>
                    <a:pt x="542" y="72"/>
                  </a:cubicBezTo>
                  <a:cubicBezTo>
                    <a:pt x="542" y="72"/>
                    <a:pt x="542" y="73"/>
                    <a:pt x="542" y="72"/>
                  </a:cubicBezTo>
                  <a:cubicBezTo>
                    <a:pt x="541" y="72"/>
                    <a:pt x="541" y="71"/>
                    <a:pt x="541" y="71"/>
                  </a:cubicBezTo>
                  <a:cubicBezTo>
                    <a:pt x="541" y="71"/>
                    <a:pt x="540" y="70"/>
                    <a:pt x="540" y="70"/>
                  </a:cubicBezTo>
                  <a:cubicBezTo>
                    <a:pt x="540" y="70"/>
                    <a:pt x="539" y="70"/>
                    <a:pt x="539" y="70"/>
                  </a:cubicBezTo>
                  <a:cubicBezTo>
                    <a:pt x="539" y="71"/>
                    <a:pt x="539" y="71"/>
                    <a:pt x="538" y="71"/>
                  </a:cubicBezTo>
                  <a:cubicBezTo>
                    <a:pt x="538" y="71"/>
                    <a:pt x="537" y="70"/>
                    <a:pt x="537" y="70"/>
                  </a:cubicBezTo>
                  <a:cubicBezTo>
                    <a:pt x="537" y="69"/>
                    <a:pt x="537" y="69"/>
                    <a:pt x="537" y="68"/>
                  </a:cubicBezTo>
                  <a:cubicBezTo>
                    <a:pt x="537" y="67"/>
                    <a:pt x="537" y="67"/>
                    <a:pt x="537" y="67"/>
                  </a:cubicBezTo>
                  <a:cubicBezTo>
                    <a:pt x="538" y="66"/>
                    <a:pt x="538" y="66"/>
                    <a:pt x="538" y="65"/>
                  </a:cubicBezTo>
                  <a:cubicBezTo>
                    <a:pt x="538" y="65"/>
                    <a:pt x="538" y="65"/>
                    <a:pt x="538" y="64"/>
                  </a:cubicBezTo>
                  <a:cubicBezTo>
                    <a:pt x="538" y="64"/>
                    <a:pt x="537" y="64"/>
                    <a:pt x="537" y="64"/>
                  </a:cubicBezTo>
                  <a:cubicBezTo>
                    <a:pt x="536" y="64"/>
                    <a:pt x="536" y="64"/>
                    <a:pt x="536" y="64"/>
                  </a:cubicBezTo>
                  <a:cubicBezTo>
                    <a:pt x="536" y="64"/>
                    <a:pt x="536" y="64"/>
                    <a:pt x="536" y="64"/>
                  </a:cubicBezTo>
                  <a:cubicBezTo>
                    <a:pt x="536" y="64"/>
                    <a:pt x="535" y="64"/>
                    <a:pt x="535" y="64"/>
                  </a:cubicBezTo>
                  <a:cubicBezTo>
                    <a:pt x="535" y="64"/>
                    <a:pt x="535" y="64"/>
                    <a:pt x="535" y="63"/>
                  </a:cubicBezTo>
                  <a:cubicBezTo>
                    <a:pt x="535" y="63"/>
                    <a:pt x="534" y="61"/>
                    <a:pt x="534" y="61"/>
                  </a:cubicBezTo>
                  <a:cubicBezTo>
                    <a:pt x="534" y="61"/>
                    <a:pt x="535" y="60"/>
                    <a:pt x="535" y="6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7" name="Freeform 101"/>
            <p:cNvSpPr>
              <a:spLocks/>
            </p:cNvSpPr>
            <p:nvPr/>
          </p:nvSpPr>
          <p:spPr bwMode="auto">
            <a:xfrm>
              <a:off x="9478963" y="3679826"/>
              <a:ext cx="763588" cy="747713"/>
            </a:xfrm>
            <a:custGeom>
              <a:avLst/>
              <a:gdLst>
                <a:gd name="T0" fmla="*/ 407 w 542"/>
                <a:gd name="T1" fmla="*/ 116 h 531"/>
                <a:gd name="T2" fmla="*/ 64 w 542"/>
                <a:gd name="T3" fmla="*/ 4 h 531"/>
                <a:gd name="T4" fmla="*/ 59 w 542"/>
                <a:gd name="T5" fmla="*/ 14 h 531"/>
                <a:gd name="T6" fmla="*/ 72 w 542"/>
                <a:gd name="T7" fmla="*/ 34 h 531"/>
                <a:gd name="T8" fmla="*/ 68 w 542"/>
                <a:gd name="T9" fmla="*/ 69 h 531"/>
                <a:gd name="T10" fmla="*/ 55 w 542"/>
                <a:gd name="T11" fmla="*/ 76 h 531"/>
                <a:gd name="T12" fmla="*/ 54 w 542"/>
                <a:gd name="T13" fmla="*/ 86 h 531"/>
                <a:gd name="T14" fmla="*/ 61 w 542"/>
                <a:gd name="T15" fmla="*/ 95 h 531"/>
                <a:gd name="T16" fmla="*/ 73 w 542"/>
                <a:gd name="T17" fmla="*/ 103 h 531"/>
                <a:gd name="T18" fmla="*/ 64 w 542"/>
                <a:gd name="T19" fmla="*/ 114 h 531"/>
                <a:gd name="T20" fmla="*/ 53 w 542"/>
                <a:gd name="T21" fmla="*/ 129 h 531"/>
                <a:gd name="T22" fmla="*/ 46 w 542"/>
                <a:gd name="T23" fmla="*/ 141 h 531"/>
                <a:gd name="T24" fmla="*/ 37 w 542"/>
                <a:gd name="T25" fmla="*/ 154 h 531"/>
                <a:gd name="T26" fmla="*/ 28 w 542"/>
                <a:gd name="T27" fmla="*/ 164 h 531"/>
                <a:gd name="T28" fmla="*/ 18 w 542"/>
                <a:gd name="T29" fmla="*/ 170 h 531"/>
                <a:gd name="T30" fmla="*/ 13 w 542"/>
                <a:gd name="T31" fmla="*/ 232 h 531"/>
                <a:gd name="T32" fmla="*/ 46 w 542"/>
                <a:gd name="T33" fmla="*/ 300 h 531"/>
                <a:gd name="T34" fmla="*/ 88 w 542"/>
                <a:gd name="T35" fmla="*/ 375 h 531"/>
                <a:gd name="T36" fmla="*/ 109 w 542"/>
                <a:gd name="T37" fmla="*/ 380 h 531"/>
                <a:gd name="T38" fmla="*/ 126 w 542"/>
                <a:gd name="T39" fmla="*/ 392 h 531"/>
                <a:gd name="T40" fmla="*/ 154 w 542"/>
                <a:gd name="T41" fmla="*/ 404 h 531"/>
                <a:gd name="T42" fmla="*/ 175 w 542"/>
                <a:gd name="T43" fmla="*/ 414 h 531"/>
                <a:gd name="T44" fmla="*/ 200 w 542"/>
                <a:gd name="T45" fmla="*/ 424 h 531"/>
                <a:gd name="T46" fmla="*/ 225 w 542"/>
                <a:gd name="T47" fmla="*/ 426 h 531"/>
                <a:gd name="T48" fmla="*/ 254 w 542"/>
                <a:gd name="T49" fmla="*/ 448 h 531"/>
                <a:gd name="T50" fmla="*/ 259 w 542"/>
                <a:gd name="T51" fmla="*/ 476 h 531"/>
                <a:gd name="T52" fmla="*/ 265 w 542"/>
                <a:gd name="T53" fmla="*/ 506 h 531"/>
                <a:gd name="T54" fmla="*/ 299 w 542"/>
                <a:gd name="T55" fmla="*/ 522 h 531"/>
                <a:gd name="T56" fmla="*/ 312 w 542"/>
                <a:gd name="T57" fmla="*/ 517 h 531"/>
                <a:gd name="T58" fmla="*/ 327 w 542"/>
                <a:gd name="T59" fmla="*/ 518 h 531"/>
                <a:gd name="T60" fmla="*/ 337 w 542"/>
                <a:gd name="T61" fmla="*/ 528 h 531"/>
                <a:gd name="T62" fmla="*/ 351 w 542"/>
                <a:gd name="T63" fmla="*/ 530 h 531"/>
                <a:gd name="T64" fmla="*/ 370 w 542"/>
                <a:gd name="T65" fmla="*/ 523 h 531"/>
                <a:gd name="T66" fmla="*/ 395 w 542"/>
                <a:gd name="T67" fmla="*/ 527 h 531"/>
                <a:gd name="T68" fmla="*/ 415 w 542"/>
                <a:gd name="T69" fmla="*/ 508 h 531"/>
                <a:gd name="T70" fmla="*/ 438 w 542"/>
                <a:gd name="T71" fmla="*/ 509 h 531"/>
                <a:gd name="T72" fmla="*/ 464 w 542"/>
                <a:gd name="T73" fmla="*/ 503 h 531"/>
                <a:gd name="T74" fmla="*/ 495 w 542"/>
                <a:gd name="T75" fmla="*/ 495 h 531"/>
                <a:gd name="T76" fmla="*/ 524 w 542"/>
                <a:gd name="T77" fmla="*/ 480 h 531"/>
                <a:gd name="T78" fmla="*/ 541 w 542"/>
                <a:gd name="T79" fmla="*/ 465 h 531"/>
                <a:gd name="T80" fmla="*/ 539 w 542"/>
                <a:gd name="T81" fmla="*/ 457 h 531"/>
                <a:gd name="T82" fmla="*/ 532 w 542"/>
                <a:gd name="T83" fmla="*/ 454 h 531"/>
                <a:gd name="T84" fmla="*/ 525 w 542"/>
                <a:gd name="T85" fmla="*/ 451 h 531"/>
                <a:gd name="T86" fmla="*/ 508 w 542"/>
                <a:gd name="T87" fmla="*/ 440 h 531"/>
                <a:gd name="T88" fmla="*/ 506 w 542"/>
                <a:gd name="T89" fmla="*/ 419 h 531"/>
                <a:gd name="T90" fmla="*/ 504 w 542"/>
                <a:gd name="T91" fmla="*/ 410 h 531"/>
                <a:gd name="T92" fmla="*/ 499 w 542"/>
                <a:gd name="T93" fmla="*/ 395 h 531"/>
                <a:gd name="T94" fmla="*/ 498 w 542"/>
                <a:gd name="T95" fmla="*/ 389 h 531"/>
                <a:gd name="T96" fmla="*/ 489 w 542"/>
                <a:gd name="T97" fmla="*/ 374 h 531"/>
                <a:gd name="T98" fmla="*/ 488 w 542"/>
                <a:gd name="T99" fmla="*/ 357 h 531"/>
                <a:gd name="T100" fmla="*/ 493 w 542"/>
                <a:gd name="T101" fmla="*/ 335 h 531"/>
                <a:gd name="T102" fmla="*/ 486 w 542"/>
                <a:gd name="T103" fmla="*/ 337 h 531"/>
                <a:gd name="T104" fmla="*/ 485 w 542"/>
                <a:gd name="T105" fmla="*/ 334 h 531"/>
                <a:gd name="T106" fmla="*/ 489 w 542"/>
                <a:gd name="T107" fmla="*/ 314 h 531"/>
                <a:gd name="T108" fmla="*/ 497 w 542"/>
                <a:gd name="T109" fmla="*/ 302 h 531"/>
                <a:gd name="T110" fmla="*/ 491 w 542"/>
                <a:gd name="T111" fmla="*/ 288 h 531"/>
                <a:gd name="T112" fmla="*/ 478 w 542"/>
                <a:gd name="T113" fmla="*/ 274 h 531"/>
                <a:gd name="T114" fmla="*/ 468 w 542"/>
                <a:gd name="T115" fmla="*/ 268 h 531"/>
                <a:gd name="T116" fmla="*/ 461 w 542"/>
                <a:gd name="T117" fmla="*/ 248 h 531"/>
                <a:gd name="T118" fmla="*/ 472 w 542"/>
                <a:gd name="T119" fmla="*/ 219 h 531"/>
                <a:gd name="T120" fmla="*/ 478 w 542"/>
                <a:gd name="T121" fmla="*/ 201 h 531"/>
                <a:gd name="T122" fmla="*/ 478 w 542"/>
                <a:gd name="T123" fmla="*/ 194 h 531"/>
                <a:gd name="T124" fmla="*/ 481 w 542"/>
                <a:gd name="T125" fmla="*/ 18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2" h="531">
                  <a:moveTo>
                    <a:pt x="482" y="181"/>
                  </a:moveTo>
                  <a:cubicBezTo>
                    <a:pt x="412" y="132"/>
                    <a:pt x="412" y="132"/>
                    <a:pt x="412" y="132"/>
                  </a:cubicBezTo>
                  <a:cubicBezTo>
                    <a:pt x="412" y="130"/>
                    <a:pt x="412" y="130"/>
                    <a:pt x="412" y="130"/>
                  </a:cubicBezTo>
                  <a:cubicBezTo>
                    <a:pt x="411" y="128"/>
                    <a:pt x="411" y="128"/>
                    <a:pt x="411" y="128"/>
                  </a:cubicBezTo>
                  <a:cubicBezTo>
                    <a:pt x="411" y="128"/>
                    <a:pt x="410" y="126"/>
                    <a:pt x="410" y="125"/>
                  </a:cubicBezTo>
                  <a:cubicBezTo>
                    <a:pt x="410" y="125"/>
                    <a:pt x="409" y="125"/>
                    <a:pt x="409" y="125"/>
                  </a:cubicBezTo>
                  <a:cubicBezTo>
                    <a:pt x="408" y="125"/>
                    <a:pt x="407" y="124"/>
                    <a:pt x="407" y="124"/>
                  </a:cubicBezTo>
                  <a:cubicBezTo>
                    <a:pt x="407" y="124"/>
                    <a:pt x="407" y="124"/>
                    <a:pt x="407" y="124"/>
                  </a:cubicBezTo>
                  <a:cubicBezTo>
                    <a:pt x="407" y="124"/>
                    <a:pt x="406" y="124"/>
                    <a:pt x="405" y="124"/>
                  </a:cubicBezTo>
                  <a:cubicBezTo>
                    <a:pt x="405" y="124"/>
                    <a:pt x="404" y="124"/>
                    <a:pt x="404" y="124"/>
                  </a:cubicBezTo>
                  <a:cubicBezTo>
                    <a:pt x="404" y="124"/>
                    <a:pt x="404" y="125"/>
                    <a:pt x="404" y="124"/>
                  </a:cubicBezTo>
                  <a:cubicBezTo>
                    <a:pt x="403" y="124"/>
                    <a:pt x="404" y="123"/>
                    <a:pt x="404" y="123"/>
                  </a:cubicBezTo>
                  <a:cubicBezTo>
                    <a:pt x="404" y="123"/>
                    <a:pt x="405" y="122"/>
                    <a:pt x="405" y="122"/>
                  </a:cubicBezTo>
                  <a:cubicBezTo>
                    <a:pt x="405" y="121"/>
                    <a:pt x="404" y="122"/>
                    <a:pt x="404" y="121"/>
                  </a:cubicBezTo>
                  <a:cubicBezTo>
                    <a:pt x="403" y="121"/>
                    <a:pt x="403" y="121"/>
                    <a:pt x="403" y="121"/>
                  </a:cubicBezTo>
                  <a:cubicBezTo>
                    <a:pt x="403" y="120"/>
                    <a:pt x="403" y="120"/>
                    <a:pt x="403" y="120"/>
                  </a:cubicBezTo>
                  <a:cubicBezTo>
                    <a:pt x="403" y="120"/>
                    <a:pt x="406" y="117"/>
                    <a:pt x="406" y="116"/>
                  </a:cubicBezTo>
                  <a:cubicBezTo>
                    <a:pt x="407" y="116"/>
                    <a:pt x="407" y="116"/>
                    <a:pt x="407" y="116"/>
                  </a:cubicBezTo>
                  <a:cubicBezTo>
                    <a:pt x="407" y="114"/>
                    <a:pt x="407" y="114"/>
                    <a:pt x="407" y="114"/>
                  </a:cubicBezTo>
                  <a:cubicBezTo>
                    <a:pt x="409" y="114"/>
                    <a:pt x="409" y="114"/>
                    <a:pt x="409" y="114"/>
                  </a:cubicBezTo>
                  <a:cubicBezTo>
                    <a:pt x="407" y="102"/>
                    <a:pt x="407" y="102"/>
                    <a:pt x="407" y="102"/>
                  </a:cubicBezTo>
                  <a:cubicBezTo>
                    <a:pt x="398" y="96"/>
                    <a:pt x="398" y="96"/>
                    <a:pt x="398" y="96"/>
                  </a:cubicBezTo>
                  <a:cubicBezTo>
                    <a:pt x="373" y="82"/>
                    <a:pt x="373" y="82"/>
                    <a:pt x="373" y="82"/>
                  </a:cubicBezTo>
                  <a:cubicBezTo>
                    <a:pt x="231" y="2"/>
                    <a:pt x="231" y="2"/>
                    <a:pt x="231" y="2"/>
                  </a:cubicBezTo>
                  <a:cubicBezTo>
                    <a:pt x="231" y="2"/>
                    <a:pt x="230" y="2"/>
                    <a:pt x="230" y="3"/>
                  </a:cubicBezTo>
                  <a:cubicBezTo>
                    <a:pt x="230" y="3"/>
                    <a:pt x="229" y="3"/>
                    <a:pt x="229" y="3"/>
                  </a:cubicBezTo>
                  <a:cubicBezTo>
                    <a:pt x="228" y="4"/>
                    <a:pt x="228" y="3"/>
                    <a:pt x="228" y="3"/>
                  </a:cubicBezTo>
                  <a:cubicBezTo>
                    <a:pt x="229" y="1"/>
                    <a:pt x="229" y="1"/>
                    <a:pt x="229" y="1"/>
                  </a:cubicBezTo>
                  <a:cubicBezTo>
                    <a:pt x="228" y="1"/>
                    <a:pt x="228" y="1"/>
                    <a:pt x="228" y="1"/>
                  </a:cubicBezTo>
                  <a:cubicBezTo>
                    <a:pt x="224" y="1"/>
                    <a:pt x="224" y="1"/>
                    <a:pt x="224" y="1"/>
                  </a:cubicBezTo>
                  <a:cubicBezTo>
                    <a:pt x="70" y="1"/>
                    <a:pt x="70" y="1"/>
                    <a:pt x="70" y="1"/>
                  </a:cubicBezTo>
                  <a:cubicBezTo>
                    <a:pt x="69" y="0"/>
                    <a:pt x="69" y="0"/>
                    <a:pt x="69" y="0"/>
                  </a:cubicBezTo>
                  <a:cubicBezTo>
                    <a:pt x="67" y="1"/>
                    <a:pt x="67" y="1"/>
                    <a:pt x="67" y="1"/>
                  </a:cubicBezTo>
                  <a:cubicBezTo>
                    <a:pt x="67" y="1"/>
                    <a:pt x="67" y="1"/>
                    <a:pt x="66" y="1"/>
                  </a:cubicBezTo>
                  <a:cubicBezTo>
                    <a:pt x="65" y="2"/>
                    <a:pt x="65" y="3"/>
                    <a:pt x="65" y="3"/>
                  </a:cubicBezTo>
                  <a:cubicBezTo>
                    <a:pt x="64" y="3"/>
                    <a:pt x="64" y="4"/>
                    <a:pt x="64" y="4"/>
                  </a:cubicBezTo>
                  <a:cubicBezTo>
                    <a:pt x="63" y="4"/>
                    <a:pt x="63" y="4"/>
                    <a:pt x="62" y="4"/>
                  </a:cubicBezTo>
                  <a:cubicBezTo>
                    <a:pt x="62" y="4"/>
                    <a:pt x="62" y="4"/>
                    <a:pt x="61" y="4"/>
                  </a:cubicBezTo>
                  <a:cubicBezTo>
                    <a:pt x="59" y="4"/>
                    <a:pt x="59" y="4"/>
                    <a:pt x="59" y="4"/>
                  </a:cubicBezTo>
                  <a:cubicBezTo>
                    <a:pt x="58" y="4"/>
                    <a:pt x="58" y="4"/>
                    <a:pt x="57" y="4"/>
                  </a:cubicBezTo>
                  <a:cubicBezTo>
                    <a:pt x="56" y="4"/>
                    <a:pt x="56" y="4"/>
                    <a:pt x="56" y="4"/>
                  </a:cubicBezTo>
                  <a:cubicBezTo>
                    <a:pt x="55" y="4"/>
                    <a:pt x="55" y="4"/>
                    <a:pt x="55" y="4"/>
                  </a:cubicBezTo>
                  <a:cubicBezTo>
                    <a:pt x="54" y="5"/>
                    <a:pt x="54" y="5"/>
                    <a:pt x="54" y="5"/>
                  </a:cubicBezTo>
                  <a:cubicBezTo>
                    <a:pt x="54" y="5"/>
                    <a:pt x="54" y="5"/>
                    <a:pt x="54" y="5"/>
                  </a:cubicBezTo>
                  <a:cubicBezTo>
                    <a:pt x="54" y="6"/>
                    <a:pt x="54" y="6"/>
                    <a:pt x="54" y="6"/>
                  </a:cubicBezTo>
                  <a:cubicBezTo>
                    <a:pt x="55" y="7"/>
                    <a:pt x="55" y="7"/>
                    <a:pt x="55" y="7"/>
                  </a:cubicBezTo>
                  <a:cubicBezTo>
                    <a:pt x="55" y="8"/>
                    <a:pt x="55" y="8"/>
                    <a:pt x="55" y="8"/>
                  </a:cubicBezTo>
                  <a:cubicBezTo>
                    <a:pt x="55" y="8"/>
                    <a:pt x="54" y="8"/>
                    <a:pt x="54" y="8"/>
                  </a:cubicBezTo>
                  <a:cubicBezTo>
                    <a:pt x="55" y="9"/>
                    <a:pt x="55" y="9"/>
                    <a:pt x="55" y="9"/>
                  </a:cubicBezTo>
                  <a:cubicBezTo>
                    <a:pt x="57" y="10"/>
                    <a:pt x="57" y="10"/>
                    <a:pt x="57" y="10"/>
                  </a:cubicBezTo>
                  <a:cubicBezTo>
                    <a:pt x="57" y="10"/>
                    <a:pt x="57" y="10"/>
                    <a:pt x="57" y="11"/>
                  </a:cubicBezTo>
                  <a:cubicBezTo>
                    <a:pt x="57" y="11"/>
                    <a:pt x="58" y="12"/>
                    <a:pt x="58" y="12"/>
                  </a:cubicBezTo>
                  <a:cubicBezTo>
                    <a:pt x="58" y="12"/>
                    <a:pt x="58" y="12"/>
                    <a:pt x="58" y="13"/>
                  </a:cubicBezTo>
                  <a:cubicBezTo>
                    <a:pt x="59" y="13"/>
                    <a:pt x="59" y="14"/>
                    <a:pt x="59" y="14"/>
                  </a:cubicBezTo>
                  <a:cubicBezTo>
                    <a:pt x="59" y="15"/>
                    <a:pt x="59" y="15"/>
                    <a:pt x="59" y="15"/>
                  </a:cubicBezTo>
                  <a:cubicBezTo>
                    <a:pt x="59" y="15"/>
                    <a:pt x="59" y="16"/>
                    <a:pt x="59" y="16"/>
                  </a:cubicBezTo>
                  <a:cubicBezTo>
                    <a:pt x="59" y="16"/>
                    <a:pt x="58" y="17"/>
                    <a:pt x="59" y="17"/>
                  </a:cubicBezTo>
                  <a:cubicBezTo>
                    <a:pt x="59" y="17"/>
                    <a:pt x="61" y="18"/>
                    <a:pt x="61" y="18"/>
                  </a:cubicBezTo>
                  <a:cubicBezTo>
                    <a:pt x="62" y="19"/>
                    <a:pt x="62" y="19"/>
                    <a:pt x="62" y="19"/>
                  </a:cubicBezTo>
                  <a:cubicBezTo>
                    <a:pt x="62" y="19"/>
                    <a:pt x="62" y="19"/>
                    <a:pt x="62" y="19"/>
                  </a:cubicBezTo>
                  <a:cubicBezTo>
                    <a:pt x="62" y="19"/>
                    <a:pt x="63" y="19"/>
                    <a:pt x="64" y="19"/>
                  </a:cubicBezTo>
                  <a:cubicBezTo>
                    <a:pt x="64" y="20"/>
                    <a:pt x="65" y="20"/>
                    <a:pt x="65" y="20"/>
                  </a:cubicBezTo>
                  <a:cubicBezTo>
                    <a:pt x="66" y="21"/>
                    <a:pt x="66" y="21"/>
                    <a:pt x="66" y="21"/>
                  </a:cubicBezTo>
                  <a:cubicBezTo>
                    <a:pt x="67" y="22"/>
                    <a:pt x="67" y="22"/>
                    <a:pt x="67" y="22"/>
                  </a:cubicBezTo>
                  <a:cubicBezTo>
                    <a:pt x="68" y="22"/>
                    <a:pt x="68" y="22"/>
                    <a:pt x="68" y="22"/>
                  </a:cubicBezTo>
                  <a:cubicBezTo>
                    <a:pt x="68" y="22"/>
                    <a:pt x="68" y="23"/>
                    <a:pt x="68" y="23"/>
                  </a:cubicBezTo>
                  <a:cubicBezTo>
                    <a:pt x="68" y="24"/>
                    <a:pt x="68" y="25"/>
                    <a:pt x="68" y="25"/>
                  </a:cubicBezTo>
                  <a:cubicBezTo>
                    <a:pt x="68" y="26"/>
                    <a:pt x="68" y="26"/>
                    <a:pt x="68" y="26"/>
                  </a:cubicBezTo>
                  <a:cubicBezTo>
                    <a:pt x="69" y="27"/>
                    <a:pt x="69" y="27"/>
                    <a:pt x="70" y="28"/>
                  </a:cubicBezTo>
                  <a:cubicBezTo>
                    <a:pt x="70" y="28"/>
                    <a:pt x="71" y="30"/>
                    <a:pt x="71" y="30"/>
                  </a:cubicBezTo>
                  <a:cubicBezTo>
                    <a:pt x="71" y="30"/>
                    <a:pt x="73" y="32"/>
                    <a:pt x="73" y="33"/>
                  </a:cubicBezTo>
                  <a:cubicBezTo>
                    <a:pt x="72" y="33"/>
                    <a:pt x="72" y="34"/>
                    <a:pt x="72" y="34"/>
                  </a:cubicBezTo>
                  <a:cubicBezTo>
                    <a:pt x="72" y="34"/>
                    <a:pt x="71" y="35"/>
                    <a:pt x="72" y="36"/>
                  </a:cubicBezTo>
                  <a:cubicBezTo>
                    <a:pt x="72" y="36"/>
                    <a:pt x="72" y="35"/>
                    <a:pt x="72" y="37"/>
                  </a:cubicBezTo>
                  <a:cubicBezTo>
                    <a:pt x="72" y="40"/>
                    <a:pt x="72" y="41"/>
                    <a:pt x="72" y="43"/>
                  </a:cubicBezTo>
                  <a:cubicBezTo>
                    <a:pt x="72" y="44"/>
                    <a:pt x="72" y="45"/>
                    <a:pt x="72" y="45"/>
                  </a:cubicBezTo>
                  <a:cubicBezTo>
                    <a:pt x="71" y="46"/>
                    <a:pt x="71" y="46"/>
                    <a:pt x="71" y="47"/>
                  </a:cubicBezTo>
                  <a:cubicBezTo>
                    <a:pt x="71" y="47"/>
                    <a:pt x="75" y="53"/>
                    <a:pt x="75" y="53"/>
                  </a:cubicBezTo>
                  <a:cubicBezTo>
                    <a:pt x="75" y="53"/>
                    <a:pt x="75" y="55"/>
                    <a:pt x="75" y="55"/>
                  </a:cubicBezTo>
                  <a:cubicBezTo>
                    <a:pt x="74" y="55"/>
                    <a:pt x="75" y="56"/>
                    <a:pt x="74" y="56"/>
                  </a:cubicBezTo>
                  <a:cubicBezTo>
                    <a:pt x="74" y="57"/>
                    <a:pt x="75" y="58"/>
                    <a:pt x="74" y="58"/>
                  </a:cubicBezTo>
                  <a:cubicBezTo>
                    <a:pt x="73" y="59"/>
                    <a:pt x="73" y="59"/>
                    <a:pt x="73" y="60"/>
                  </a:cubicBezTo>
                  <a:cubicBezTo>
                    <a:pt x="73" y="61"/>
                    <a:pt x="73" y="63"/>
                    <a:pt x="73" y="63"/>
                  </a:cubicBezTo>
                  <a:cubicBezTo>
                    <a:pt x="73" y="63"/>
                    <a:pt x="73" y="64"/>
                    <a:pt x="73" y="64"/>
                  </a:cubicBezTo>
                  <a:cubicBezTo>
                    <a:pt x="73" y="65"/>
                    <a:pt x="73" y="65"/>
                    <a:pt x="73" y="65"/>
                  </a:cubicBezTo>
                  <a:cubicBezTo>
                    <a:pt x="73" y="66"/>
                    <a:pt x="73" y="67"/>
                    <a:pt x="73" y="67"/>
                  </a:cubicBezTo>
                  <a:cubicBezTo>
                    <a:pt x="72" y="68"/>
                    <a:pt x="72" y="68"/>
                    <a:pt x="72" y="68"/>
                  </a:cubicBezTo>
                  <a:cubicBezTo>
                    <a:pt x="72" y="68"/>
                    <a:pt x="71" y="69"/>
                    <a:pt x="71" y="69"/>
                  </a:cubicBezTo>
                  <a:cubicBezTo>
                    <a:pt x="70" y="68"/>
                    <a:pt x="70" y="69"/>
                    <a:pt x="69" y="69"/>
                  </a:cubicBezTo>
                  <a:cubicBezTo>
                    <a:pt x="69" y="69"/>
                    <a:pt x="69" y="69"/>
                    <a:pt x="68" y="69"/>
                  </a:cubicBezTo>
                  <a:cubicBezTo>
                    <a:pt x="68" y="68"/>
                    <a:pt x="68" y="68"/>
                    <a:pt x="68" y="68"/>
                  </a:cubicBezTo>
                  <a:cubicBezTo>
                    <a:pt x="67" y="68"/>
                    <a:pt x="67" y="67"/>
                    <a:pt x="67" y="67"/>
                  </a:cubicBezTo>
                  <a:cubicBezTo>
                    <a:pt x="66" y="67"/>
                    <a:pt x="66" y="67"/>
                    <a:pt x="66" y="67"/>
                  </a:cubicBezTo>
                  <a:cubicBezTo>
                    <a:pt x="66" y="67"/>
                    <a:pt x="65" y="68"/>
                    <a:pt x="65" y="68"/>
                  </a:cubicBezTo>
                  <a:cubicBezTo>
                    <a:pt x="65" y="69"/>
                    <a:pt x="64" y="69"/>
                    <a:pt x="64" y="69"/>
                  </a:cubicBezTo>
                  <a:cubicBezTo>
                    <a:pt x="64" y="69"/>
                    <a:pt x="63" y="70"/>
                    <a:pt x="63" y="70"/>
                  </a:cubicBezTo>
                  <a:cubicBezTo>
                    <a:pt x="62" y="70"/>
                    <a:pt x="62" y="69"/>
                    <a:pt x="62" y="69"/>
                  </a:cubicBezTo>
                  <a:cubicBezTo>
                    <a:pt x="61" y="69"/>
                    <a:pt x="61" y="69"/>
                    <a:pt x="61" y="69"/>
                  </a:cubicBezTo>
                  <a:cubicBezTo>
                    <a:pt x="59" y="70"/>
                    <a:pt x="59" y="70"/>
                    <a:pt x="59" y="70"/>
                  </a:cubicBezTo>
                  <a:cubicBezTo>
                    <a:pt x="58" y="70"/>
                    <a:pt x="58" y="70"/>
                    <a:pt x="58" y="70"/>
                  </a:cubicBezTo>
                  <a:cubicBezTo>
                    <a:pt x="58" y="71"/>
                    <a:pt x="58" y="71"/>
                    <a:pt x="58" y="71"/>
                  </a:cubicBezTo>
                  <a:cubicBezTo>
                    <a:pt x="58" y="71"/>
                    <a:pt x="57" y="72"/>
                    <a:pt x="57" y="73"/>
                  </a:cubicBezTo>
                  <a:cubicBezTo>
                    <a:pt x="57" y="73"/>
                    <a:pt x="57" y="74"/>
                    <a:pt x="57" y="74"/>
                  </a:cubicBezTo>
                  <a:cubicBezTo>
                    <a:pt x="57" y="74"/>
                    <a:pt x="57" y="74"/>
                    <a:pt x="57" y="74"/>
                  </a:cubicBezTo>
                  <a:cubicBezTo>
                    <a:pt x="56" y="74"/>
                    <a:pt x="56" y="74"/>
                    <a:pt x="56" y="74"/>
                  </a:cubicBezTo>
                  <a:cubicBezTo>
                    <a:pt x="56" y="74"/>
                    <a:pt x="57" y="75"/>
                    <a:pt x="56" y="75"/>
                  </a:cubicBezTo>
                  <a:cubicBezTo>
                    <a:pt x="56" y="75"/>
                    <a:pt x="55" y="75"/>
                    <a:pt x="55" y="75"/>
                  </a:cubicBezTo>
                  <a:cubicBezTo>
                    <a:pt x="55" y="76"/>
                    <a:pt x="55" y="76"/>
                    <a:pt x="55" y="76"/>
                  </a:cubicBezTo>
                  <a:cubicBezTo>
                    <a:pt x="55" y="76"/>
                    <a:pt x="56" y="77"/>
                    <a:pt x="55" y="77"/>
                  </a:cubicBezTo>
                  <a:cubicBezTo>
                    <a:pt x="55" y="77"/>
                    <a:pt x="55" y="78"/>
                    <a:pt x="54" y="79"/>
                  </a:cubicBezTo>
                  <a:cubicBezTo>
                    <a:pt x="53" y="80"/>
                    <a:pt x="53" y="81"/>
                    <a:pt x="53" y="81"/>
                  </a:cubicBezTo>
                  <a:cubicBezTo>
                    <a:pt x="53" y="81"/>
                    <a:pt x="52" y="82"/>
                    <a:pt x="52" y="82"/>
                  </a:cubicBezTo>
                  <a:cubicBezTo>
                    <a:pt x="52" y="82"/>
                    <a:pt x="52" y="83"/>
                    <a:pt x="52" y="83"/>
                  </a:cubicBezTo>
                  <a:cubicBezTo>
                    <a:pt x="52" y="83"/>
                    <a:pt x="53" y="83"/>
                    <a:pt x="53" y="83"/>
                  </a:cubicBezTo>
                  <a:cubicBezTo>
                    <a:pt x="53" y="83"/>
                    <a:pt x="54" y="83"/>
                    <a:pt x="54" y="83"/>
                  </a:cubicBezTo>
                  <a:cubicBezTo>
                    <a:pt x="54" y="83"/>
                    <a:pt x="54" y="83"/>
                    <a:pt x="54" y="83"/>
                  </a:cubicBezTo>
                  <a:cubicBezTo>
                    <a:pt x="55" y="83"/>
                    <a:pt x="56" y="82"/>
                    <a:pt x="56" y="82"/>
                  </a:cubicBezTo>
                  <a:cubicBezTo>
                    <a:pt x="56" y="82"/>
                    <a:pt x="57" y="82"/>
                    <a:pt x="57" y="82"/>
                  </a:cubicBezTo>
                  <a:cubicBezTo>
                    <a:pt x="57" y="82"/>
                    <a:pt x="58" y="82"/>
                    <a:pt x="58" y="82"/>
                  </a:cubicBezTo>
                  <a:cubicBezTo>
                    <a:pt x="58" y="83"/>
                    <a:pt x="57" y="83"/>
                    <a:pt x="57" y="83"/>
                  </a:cubicBezTo>
                  <a:cubicBezTo>
                    <a:pt x="57" y="83"/>
                    <a:pt x="57" y="83"/>
                    <a:pt x="57" y="84"/>
                  </a:cubicBezTo>
                  <a:cubicBezTo>
                    <a:pt x="56" y="84"/>
                    <a:pt x="56" y="84"/>
                    <a:pt x="56" y="84"/>
                  </a:cubicBezTo>
                  <a:cubicBezTo>
                    <a:pt x="56" y="85"/>
                    <a:pt x="56" y="85"/>
                    <a:pt x="55" y="85"/>
                  </a:cubicBezTo>
                  <a:cubicBezTo>
                    <a:pt x="55" y="85"/>
                    <a:pt x="55" y="84"/>
                    <a:pt x="54" y="85"/>
                  </a:cubicBezTo>
                  <a:cubicBezTo>
                    <a:pt x="54" y="85"/>
                    <a:pt x="54" y="85"/>
                    <a:pt x="54" y="86"/>
                  </a:cubicBezTo>
                  <a:cubicBezTo>
                    <a:pt x="54" y="86"/>
                    <a:pt x="54" y="86"/>
                    <a:pt x="54" y="86"/>
                  </a:cubicBezTo>
                  <a:cubicBezTo>
                    <a:pt x="53" y="86"/>
                    <a:pt x="54" y="86"/>
                    <a:pt x="53" y="86"/>
                  </a:cubicBezTo>
                  <a:cubicBezTo>
                    <a:pt x="53" y="87"/>
                    <a:pt x="53" y="88"/>
                    <a:pt x="53" y="88"/>
                  </a:cubicBezTo>
                  <a:cubicBezTo>
                    <a:pt x="53" y="88"/>
                    <a:pt x="54" y="88"/>
                    <a:pt x="53" y="88"/>
                  </a:cubicBezTo>
                  <a:cubicBezTo>
                    <a:pt x="53" y="89"/>
                    <a:pt x="53" y="89"/>
                    <a:pt x="53" y="89"/>
                  </a:cubicBezTo>
                  <a:cubicBezTo>
                    <a:pt x="53" y="90"/>
                    <a:pt x="53" y="90"/>
                    <a:pt x="52" y="91"/>
                  </a:cubicBezTo>
                  <a:cubicBezTo>
                    <a:pt x="52" y="91"/>
                    <a:pt x="52" y="91"/>
                    <a:pt x="52" y="92"/>
                  </a:cubicBezTo>
                  <a:cubicBezTo>
                    <a:pt x="52" y="92"/>
                    <a:pt x="52" y="92"/>
                    <a:pt x="52" y="92"/>
                  </a:cubicBezTo>
                  <a:cubicBezTo>
                    <a:pt x="52" y="92"/>
                    <a:pt x="53" y="93"/>
                    <a:pt x="53" y="93"/>
                  </a:cubicBezTo>
                  <a:cubicBezTo>
                    <a:pt x="53" y="93"/>
                    <a:pt x="53" y="94"/>
                    <a:pt x="53" y="94"/>
                  </a:cubicBezTo>
                  <a:cubicBezTo>
                    <a:pt x="53" y="94"/>
                    <a:pt x="53" y="95"/>
                    <a:pt x="54" y="95"/>
                  </a:cubicBezTo>
                  <a:cubicBezTo>
                    <a:pt x="54" y="95"/>
                    <a:pt x="55" y="94"/>
                    <a:pt x="55" y="95"/>
                  </a:cubicBezTo>
                  <a:cubicBezTo>
                    <a:pt x="55" y="95"/>
                    <a:pt x="55" y="96"/>
                    <a:pt x="55" y="96"/>
                  </a:cubicBezTo>
                  <a:cubicBezTo>
                    <a:pt x="55" y="96"/>
                    <a:pt x="56" y="96"/>
                    <a:pt x="56" y="96"/>
                  </a:cubicBezTo>
                  <a:cubicBezTo>
                    <a:pt x="56" y="96"/>
                    <a:pt x="56" y="96"/>
                    <a:pt x="56" y="96"/>
                  </a:cubicBezTo>
                  <a:cubicBezTo>
                    <a:pt x="57" y="96"/>
                    <a:pt x="56" y="96"/>
                    <a:pt x="57" y="96"/>
                  </a:cubicBezTo>
                  <a:cubicBezTo>
                    <a:pt x="58" y="95"/>
                    <a:pt x="57" y="96"/>
                    <a:pt x="58" y="95"/>
                  </a:cubicBezTo>
                  <a:cubicBezTo>
                    <a:pt x="59" y="94"/>
                    <a:pt x="59" y="94"/>
                    <a:pt x="59" y="94"/>
                  </a:cubicBezTo>
                  <a:cubicBezTo>
                    <a:pt x="59" y="94"/>
                    <a:pt x="60" y="94"/>
                    <a:pt x="61" y="95"/>
                  </a:cubicBezTo>
                  <a:cubicBezTo>
                    <a:pt x="61" y="95"/>
                    <a:pt x="62" y="95"/>
                    <a:pt x="62" y="95"/>
                  </a:cubicBezTo>
                  <a:cubicBezTo>
                    <a:pt x="62" y="95"/>
                    <a:pt x="62" y="96"/>
                    <a:pt x="63" y="96"/>
                  </a:cubicBezTo>
                  <a:cubicBezTo>
                    <a:pt x="63" y="96"/>
                    <a:pt x="63" y="96"/>
                    <a:pt x="63" y="96"/>
                  </a:cubicBezTo>
                  <a:cubicBezTo>
                    <a:pt x="63" y="97"/>
                    <a:pt x="63" y="97"/>
                    <a:pt x="63" y="97"/>
                  </a:cubicBezTo>
                  <a:cubicBezTo>
                    <a:pt x="64" y="98"/>
                    <a:pt x="64" y="98"/>
                    <a:pt x="64" y="98"/>
                  </a:cubicBezTo>
                  <a:cubicBezTo>
                    <a:pt x="64" y="98"/>
                    <a:pt x="65" y="98"/>
                    <a:pt x="65" y="98"/>
                  </a:cubicBezTo>
                  <a:cubicBezTo>
                    <a:pt x="65" y="98"/>
                    <a:pt x="66" y="97"/>
                    <a:pt x="66" y="97"/>
                  </a:cubicBezTo>
                  <a:cubicBezTo>
                    <a:pt x="67" y="97"/>
                    <a:pt x="67" y="97"/>
                    <a:pt x="67" y="98"/>
                  </a:cubicBezTo>
                  <a:cubicBezTo>
                    <a:pt x="67" y="98"/>
                    <a:pt x="67" y="98"/>
                    <a:pt x="68" y="98"/>
                  </a:cubicBezTo>
                  <a:cubicBezTo>
                    <a:pt x="69" y="99"/>
                    <a:pt x="69" y="99"/>
                    <a:pt x="70" y="99"/>
                  </a:cubicBezTo>
                  <a:cubicBezTo>
                    <a:pt x="71" y="99"/>
                    <a:pt x="70" y="99"/>
                    <a:pt x="71" y="99"/>
                  </a:cubicBezTo>
                  <a:cubicBezTo>
                    <a:pt x="72" y="99"/>
                    <a:pt x="73" y="98"/>
                    <a:pt x="73" y="98"/>
                  </a:cubicBezTo>
                  <a:cubicBezTo>
                    <a:pt x="73" y="98"/>
                    <a:pt x="74" y="98"/>
                    <a:pt x="73" y="98"/>
                  </a:cubicBezTo>
                  <a:cubicBezTo>
                    <a:pt x="73" y="99"/>
                    <a:pt x="72" y="99"/>
                    <a:pt x="72" y="100"/>
                  </a:cubicBezTo>
                  <a:cubicBezTo>
                    <a:pt x="72" y="100"/>
                    <a:pt x="71" y="101"/>
                    <a:pt x="71" y="101"/>
                  </a:cubicBezTo>
                  <a:cubicBezTo>
                    <a:pt x="71" y="102"/>
                    <a:pt x="71" y="102"/>
                    <a:pt x="71" y="102"/>
                  </a:cubicBezTo>
                  <a:cubicBezTo>
                    <a:pt x="71" y="102"/>
                    <a:pt x="72" y="102"/>
                    <a:pt x="72" y="103"/>
                  </a:cubicBezTo>
                  <a:cubicBezTo>
                    <a:pt x="73" y="103"/>
                    <a:pt x="73" y="103"/>
                    <a:pt x="73" y="103"/>
                  </a:cubicBezTo>
                  <a:cubicBezTo>
                    <a:pt x="73" y="104"/>
                    <a:pt x="73" y="104"/>
                    <a:pt x="73" y="104"/>
                  </a:cubicBezTo>
                  <a:cubicBezTo>
                    <a:pt x="73" y="105"/>
                    <a:pt x="73" y="105"/>
                    <a:pt x="73" y="105"/>
                  </a:cubicBezTo>
                  <a:cubicBezTo>
                    <a:pt x="72" y="106"/>
                    <a:pt x="72" y="105"/>
                    <a:pt x="72" y="106"/>
                  </a:cubicBezTo>
                  <a:cubicBezTo>
                    <a:pt x="73" y="107"/>
                    <a:pt x="73" y="108"/>
                    <a:pt x="73" y="108"/>
                  </a:cubicBezTo>
                  <a:cubicBezTo>
                    <a:pt x="73" y="108"/>
                    <a:pt x="72" y="107"/>
                    <a:pt x="73" y="108"/>
                  </a:cubicBezTo>
                  <a:cubicBezTo>
                    <a:pt x="73" y="109"/>
                    <a:pt x="73" y="109"/>
                    <a:pt x="73" y="109"/>
                  </a:cubicBezTo>
                  <a:cubicBezTo>
                    <a:pt x="72" y="109"/>
                    <a:pt x="71" y="110"/>
                    <a:pt x="71" y="110"/>
                  </a:cubicBezTo>
                  <a:cubicBezTo>
                    <a:pt x="71" y="110"/>
                    <a:pt x="71" y="110"/>
                    <a:pt x="72" y="110"/>
                  </a:cubicBezTo>
                  <a:cubicBezTo>
                    <a:pt x="72" y="111"/>
                    <a:pt x="72" y="111"/>
                    <a:pt x="72" y="111"/>
                  </a:cubicBezTo>
                  <a:cubicBezTo>
                    <a:pt x="72" y="111"/>
                    <a:pt x="72" y="112"/>
                    <a:pt x="71" y="112"/>
                  </a:cubicBezTo>
                  <a:cubicBezTo>
                    <a:pt x="71" y="112"/>
                    <a:pt x="71" y="112"/>
                    <a:pt x="70" y="112"/>
                  </a:cubicBezTo>
                  <a:cubicBezTo>
                    <a:pt x="70" y="112"/>
                    <a:pt x="70" y="113"/>
                    <a:pt x="69" y="113"/>
                  </a:cubicBezTo>
                  <a:cubicBezTo>
                    <a:pt x="68" y="113"/>
                    <a:pt x="68" y="113"/>
                    <a:pt x="68" y="113"/>
                  </a:cubicBezTo>
                  <a:cubicBezTo>
                    <a:pt x="68" y="112"/>
                    <a:pt x="68" y="112"/>
                    <a:pt x="68" y="112"/>
                  </a:cubicBezTo>
                  <a:cubicBezTo>
                    <a:pt x="68" y="112"/>
                    <a:pt x="68" y="111"/>
                    <a:pt x="68" y="112"/>
                  </a:cubicBezTo>
                  <a:cubicBezTo>
                    <a:pt x="67" y="113"/>
                    <a:pt x="67" y="113"/>
                    <a:pt x="66" y="113"/>
                  </a:cubicBezTo>
                  <a:cubicBezTo>
                    <a:pt x="66" y="114"/>
                    <a:pt x="66" y="114"/>
                    <a:pt x="66" y="114"/>
                  </a:cubicBezTo>
                  <a:cubicBezTo>
                    <a:pt x="65" y="114"/>
                    <a:pt x="64" y="114"/>
                    <a:pt x="64" y="114"/>
                  </a:cubicBezTo>
                  <a:cubicBezTo>
                    <a:pt x="64" y="114"/>
                    <a:pt x="62" y="116"/>
                    <a:pt x="62" y="116"/>
                  </a:cubicBezTo>
                  <a:cubicBezTo>
                    <a:pt x="63" y="117"/>
                    <a:pt x="62" y="117"/>
                    <a:pt x="63" y="117"/>
                  </a:cubicBezTo>
                  <a:cubicBezTo>
                    <a:pt x="63" y="118"/>
                    <a:pt x="64" y="117"/>
                    <a:pt x="64" y="118"/>
                  </a:cubicBezTo>
                  <a:cubicBezTo>
                    <a:pt x="64" y="118"/>
                    <a:pt x="64" y="118"/>
                    <a:pt x="64" y="118"/>
                  </a:cubicBezTo>
                  <a:cubicBezTo>
                    <a:pt x="64" y="119"/>
                    <a:pt x="64" y="120"/>
                    <a:pt x="63" y="120"/>
                  </a:cubicBezTo>
                  <a:cubicBezTo>
                    <a:pt x="63" y="120"/>
                    <a:pt x="63" y="121"/>
                    <a:pt x="63" y="121"/>
                  </a:cubicBezTo>
                  <a:cubicBezTo>
                    <a:pt x="62" y="121"/>
                    <a:pt x="62" y="121"/>
                    <a:pt x="61" y="122"/>
                  </a:cubicBezTo>
                  <a:cubicBezTo>
                    <a:pt x="61" y="122"/>
                    <a:pt x="60" y="122"/>
                    <a:pt x="59" y="123"/>
                  </a:cubicBezTo>
                  <a:cubicBezTo>
                    <a:pt x="59" y="123"/>
                    <a:pt x="59" y="123"/>
                    <a:pt x="58" y="123"/>
                  </a:cubicBezTo>
                  <a:cubicBezTo>
                    <a:pt x="58" y="123"/>
                    <a:pt x="58" y="124"/>
                    <a:pt x="57" y="124"/>
                  </a:cubicBezTo>
                  <a:cubicBezTo>
                    <a:pt x="57" y="124"/>
                    <a:pt x="57" y="125"/>
                    <a:pt x="57" y="124"/>
                  </a:cubicBezTo>
                  <a:cubicBezTo>
                    <a:pt x="56" y="124"/>
                    <a:pt x="56" y="124"/>
                    <a:pt x="56" y="124"/>
                  </a:cubicBezTo>
                  <a:cubicBezTo>
                    <a:pt x="55" y="124"/>
                    <a:pt x="55" y="124"/>
                    <a:pt x="55" y="124"/>
                  </a:cubicBezTo>
                  <a:cubicBezTo>
                    <a:pt x="55" y="125"/>
                    <a:pt x="55" y="125"/>
                    <a:pt x="54" y="126"/>
                  </a:cubicBezTo>
                  <a:cubicBezTo>
                    <a:pt x="54" y="126"/>
                    <a:pt x="54" y="126"/>
                    <a:pt x="54" y="127"/>
                  </a:cubicBezTo>
                  <a:cubicBezTo>
                    <a:pt x="54" y="127"/>
                    <a:pt x="54" y="127"/>
                    <a:pt x="54" y="127"/>
                  </a:cubicBezTo>
                  <a:cubicBezTo>
                    <a:pt x="54" y="127"/>
                    <a:pt x="55" y="128"/>
                    <a:pt x="54" y="128"/>
                  </a:cubicBezTo>
                  <a:cubicBezTo>
                    <a:pt x="54" y="128"/>
                    <a:pt x="53" y="129"/>
                    <a:pt x="53" y="129"/>
                  </a:cubicBezTo>
                  <a:cubicBezTo>
                    <a:pt x="53" y="129"/>
                    <a:pt x="53" y="129"/>
                    <a:pt x="53" y="129"/>
                  </a:cubicBezTo>
                  <a:cubicBezTo>
                    <a:pt x="52" y="130"/>
                    <a:pt x="53" y="130"/>
                    <a:pt x="52" y="130"/>
                  </a:cubicBezTo>
                  <a:cubicBezTo>
                    <a:pt x="52" y="131"/>
                    <a:pt x="52" y="131"/>
                    <a:pt x="52" y="131"/>
                  </a:cubicBezTo>
                  <a:cubicBezTo>
                    <a:pt x="51" y="131"/>
                    <a:pt x="51" y="131"/>
                    <a:pt x="51" y="132"/>
                  </a:cubicBezTo>
                  <a:cubicBezTo>
                    <a:pt x="51" y="132"/>
                    <a:pt x="51" y="132"/>
                    <a:pt x="51" y="132"/>
                  </a:cubicBezTo>
                  <a:cubicBezTo>
                    <a:pt x="51" y="133"/>
                    <a:pt x="51" y="133"/>
                    <a:pt x="51" y="133"/>
                  </a:cubicBezTo>
                  <a:cubicBezTo>
                    <a:pt x="51" y="133"/>
                    <a:pt x="51" y="134"/>
                    <a:pt x="51" y="134"/>
                  </a:cubicBezTo>
                  <a:cubicBezTo>
                    <a:pt x="50" y="134"/>
                    <a:pt x="50" y="134"/>
                    <a:pt x="51" y="134"/>
                  </a:cubicBezTo>
                  <a:cubicBezTo>
                    <a:pt x="51" y="135"/>
                    <a:pt x="51" y="135"/>
                    <a:pt x="51" y="135"/>
                  </a:cubicBezTo>
                  <a:cubicBezTo>
                    <a:pt x="51" y="135"/>
                    <a:pt x="52" y="136"/>
                    <a:pt x="51" y="136"/>
                  </a:cubicBezTo>
                  <a:cubicBezTo>
                    <a:pt x="51" y="136"/>
                    <a:pt x="52" y="137"/>
                    <a:pt x="51" y="137"/>
                  </a:cubicBezTo>
                  <a:cubicBezTo>
                    <a:pt x="51" y="138"/>
                    <a:pt x="51" y="138"/>
                    <a:pt x="51" y="138"/>
                  </a:cubicBezTo>
                  <a:cubicBezTo>
                    <a:pt x="50" y="137"/>
                    <a:pt x="51" y="137"/>
                    <a:pt x="50" y="137"/>
                  </a:cubicBezTo>
                  <a:cubicBezTo>
                    <a:pt x="50" y="137"/>
                    <a:pt x="50" y="137"/>
                    <a:pt x="49" y="137"/>
                  </a:cubicBezTo>
                  <a:cubicBezTo>
                    <a:pt x="48" y="137"/>
                    <a:pt x="48" y="137"/>
                    <a:pt x="48" y="138"/>
                  </a:cubicBezTo>
                  <a:cubicBezTo>
                    <a:pt x="47" y="138"/>
                    <a:pt x="48" y="138"/>
                    <a:pt x="47" y="139"/>
                  </a:cubicBezTo>
                  <a:cubicBezTo>
                    <a:pt x="47" y="139"/>
                    <a:pt x="47" y="139"/>
                    <a:pt x="47" y="140"/>
                  </a:cubicBezTo>
                  <a:cubicBezTo>
                    <a:pt x="46" y="140"/>
                    <a:pt x="46" y="140"/>
                    <a:pt x="46" y="141"/>
                  </a:cubicBezTo>
                  <a:cubicBezTo>
                    <a:pt x="46" y="141"/>
                    <a:pt x="45" y="141"/>
                    <a:pt x="45" y="141"/>
                  </a:cubicBezTo>
                  <a:cubicBezTo>
                    <a:pt x="44" y="142"/>
                    <a:pt x="45" y="142"/>
                    <a:pt x="44" y="142"/>
                  </a:cubicBezTo>
                  <a:cubicBezTo>
                    <a:pt x="44" y="143"/>
                    <a:pt x="43" y="143"/>
                    <a:pt x="43" y="143"/>
                  </a:cubicBezTo>
                  <a:cubicBezTo>
                    <a:pt x="43" y="144"/>
                    <a:pt x="43" y="144"/>
                    <a:pt x="43" y="145"/>
                  </a:cubicBezTo>
                  <a:cubicBezTo>
                    <a:pt x="43" y="145"/>
                    <a:pt x="43" y="146"/>
                    <a:pt x="43" y="146"/>
                  </a:cubicBezTo>
                  <a:cubicBezTo>
                    <a:pt x="42" y="146"/>
                    <a:pt x="42" y="146"/>
                    <a:pt x="42" y="147"/>
                  </a:cubicBezTo>
                  <a:cubicBezTo>
                    <a:pt x="42" y="147"/>
                    <a:pt x="42" y="147"/>
                    <a:pt x="42" y="147"/>
                  </a:cubicBezTo>
                  <a:cubicBezTo>
                    <a:pt x="42" y="148"/>
                    <a:pt x="43" y="148"/>
                    <a:pt x="43" y="148"/>
                  </a:cubicBezTo>
                  <a:cubicBezTo>
                    <a:pt x="43" y="148"/>
                    <a:pt x="43" y="148"/>
                    <a:pt x="43" y="149"/>
                  </a:cubicBezTo>
                  <a:cubicBezTo>
                    <a:pt x="42" y="149"/>
                    <a:pt x="43" y="150"/>
                    <a:pt x="43" y="150"/>
                  </a:cubicBezTo>
                  <a:cubicBezTo>
                    <a:pt x="43" y="150"/>
                    <a:pt x="42" y="150"/>
                    <a:pt x="42" y="150"/>
                  </a:cubicBezTo>
                  <a:cubicBezTo>
                    <a:pt x="41" y="150"/>
                    <a:pt x="41" y="149"/>
                    <a:pt x="41" y="150"/>
                  </a:cubicBezTo>
                  <a:cubicBezTo>
                    <a:pt x="41" y="151"/>
                    <a:pt x="41" y="151"/>
                    <a:pt x="41" y="151"/>
                  </a:cubicBezTo>
                  <a:cubicBezTo>
                    <a:pt x="41" y="152"/>
                    <a:pt x="41" y="152"/>
                    <a:pt x="41" y="152"/>
                  </a:cubicBezTo>
                  <a:cubicBezTo>
                    <a:pt x="41" y="152"/>
                    <a:pt x="41" y="152"/>
                    <a:pt x="41" y="152"/>
                  </a:cubicBezTo>
                  <a:cubicBezTo>
                    <a:pt x="40" y="153"/>
                    <a:pt x="39" y="153"/>
                    <a:pt x="39" y="153"/>
                  </a:cubicBezTo>
                  <a:cubicBezTo>
                    <a:pt x="38" y="154"/>
                    <a:pt x="38" y="155"/>
                    <a:pt x="38" y="154"/>
                  </a:cubicBezTo>
                  <a:cubicBezTo>
                    <a:pt x="38" y="154"/>
                    <a:pt x="37" y="154"/>
                    <a:pt x="37" y="154"/>
                  </a:cubicBezTo>
                  <a:cubicBezTo>
                    <a:pt x="37" y="155"/>
                    <a:pt x="37" y="155"/>
                    <a:pt x="37" y="155"/>
                  </a:cubicBezTo>
                  <a:cubicBezTo>
                    <a:pt x="36" y="155"/>
                    <a:pt x="36" y="156"/>
                    <a:pt x="36" y="156"/>
                  </a:cubicBezTo>
                  <a:cubicBezTo>
                    <a:pt x="36" y="156"/>
                    <a:pt x="36" y="155"/>
                    <a:pt x="36" y="156"/>
                  </a:cubicBezTo>
                  <a:cubicBezTo>
                    <a:pt x="35" y="156"/>
                    <a:pt x="36" y="156"/>
                    <a:pt x="35" y="157"/>
                  </a:cubicBezTo>
                  <a:cubicBezTo>
                    <a:pt x="35" y="158"/>
                    <a:pt x="35" y="158"/>
                    <a:pt x="35" y="158"/>
                  </a:cubicBezTo>
                  <a:cubicBezTo>
                    <a:pt x="34" y="158"/>
                    <a:pt x="35" y="158"/>
                    <a:pt x="35" y="159"/>
                  </a:cubicBezTo>
                  <a:cubicBezTo>
                    <a:pt x="34" y="159"/>
                    <a:pt x="34" y="159"/>
                    <a:pt x="34" y="160"/>
                  </a:cubicBezTo>
                  <a:cubicBezTo>
                    <a:pt x="34" y="160"/>
                    <a:pt x="34" y="161"/>
                    <a:pt x="34" y="161"/>
                  </a:cubicBezTo>
                  <a:cubicBezTo>
                    <a:pt x="34" y="161"/>
                    <a:pt x="34" y="161"/>
                    <a:pt x="34" y="161"/>
                  </a:cubicBezTo>
                  <a:cubicBezTo>
                    <a:pt x="34" y="161"/>
                    <a:pt x="33" y="161"/>
                    <a:pt x="33" y="161"/>
                  </a:cubicBezTo>
                  <a:cubicBezTo>
                    <a:pt x="33" y="161"/>
                    <a:pt x="33" y="161"/>
                    <a:pt x="33" y="161"/>
                  </a:cubicBezTo>
                  <a:cubicBezTo>
                    <a:pt x="32" y="162"/>
                    <a:pt x="32" y="161"/>
                    <a:pt x="32" y="161"/>
                  </a:cubicBezTo>
                  <a:cubicBezTo>
                    <a:pt x="32" y="161"/>
                    <a:pt x="32" y="162"/>
                    <a:pt x="32" y="162"/>
                  </a:cubicBezTo>
                  <a:cubicBezTo>
                    <a:pt x="31" y="162"/>
                    <a:pt x="31" y="162"/>
                    <a:pt x="31" y="162"/>
                  </a:cubicBezTo>
                  <a:cubicBezTo>
                    <a:pt x="31" y="162"/>
                    <a:pt x="30" y="162"/>
                    <a:pt x="30" y="163"/>
                  </a:cubicBezTo>
                  <a:cubicBezTo>
                    <a:pt x="30" y="163"/>
                    <a:pt x="30" y="163"/>
                    <a:pt x="30" y="163"/>
                  </a:cubicBezTo>
                  <a:cubicBezTo>
                    <a:pt x="29" y="164"/>
                    <a:pt x="30" y="164"/>
                    <a:pt x="29" y="164"/>
                  </a:cubicBezTo>
                  <a:cubicBezTo>
                    <a:pt x="29" y="164"/>
                    <a:pt x="28" y="164"/>
                    <a:pt x="28" y="164"/>
                  </a:cubicBezTo>
                  <a:cubicBezTo>
                    <a:pt x="28" y="165"/>
                    <a:pt x="28" y="165"/>
                    <a:pt x="27" y="165"/>
                  </a:cubicBezTo>
                  <a:cubicBezTo>
                    <a:pt x="27" y="165"/>
                    <a:pt x="27" y="165"/>
                    <a:pt x="26" y="165"/>
                  </a:cubicBezTo>
                  <a:cubicBezTo>
                    <a:pt x="26" y="165"/>
                    <a:pt x="26" y="165"/>
                    <a:pt x="26" y="165"/>
                  </a:cubicBezTo>
                  <a:cubicBezTo>
                    <a:pt x="26" y="165"/>
                    <a:pt x="25" y="166"/>
                    <a:pt x="25" y="166"/>
                  </a:cubicBezTo>
                  <a:cubicBezTo>
                    <a:pt x="25" y="166"/>
                    <a:pt x="26" y="167"/>
                    <a:pt x="25" y="167"/>
                  </a:cubicBezTo>
                  <a:cubicBezTo>
                    <a:pt x="24" y="166"/>
                    <a:pt x="24" y="166"/>
                    <a:pt x="24" y="166"/>
                  </a:cubicBezTo>
                  <a:cubicBezTo>
                    <a:pt x="24" y="166"/>
                    <a:pt x="24" y="165"/>
                    <a:pt x="23" y="165"/>
                  </a:cubicBezTo>
                  <a:cubicBezTo>
                    <a:pt x="23" y="165"/>
                    <a:pt x="23" y="165"/>
                    <a:pt x="22" y="165"/>
                  </a:cubicBezTo>
                  <a:cubicBezTo>
                    <a:pt x="22" y="166"/>
                    <a:pt x="22" y="166"/>
                    <a:pt x="22" y="166"/>
                  </a:cubicBezTo>
                  <a:cubicBezTo>
                    <a:pt x="22" y="167"/>
                    <a:pt x="22" y="167"/>
                    <a:pt x="21" y="167"/>
                  </a:cubicBezTo>
                  <a:cubicBezTo>
                    <a:pt x="21" y="167"/>
                    <a:pt x="21" y="168"/>
                    <a:pt x="21" y="168"/>
                  </a:cubicBezTo>
                  <a:cubicBezTo>
                    <a:pt x="21" y="168"/>
                    <a:pt x="20" y="168"/>
                    <a:pt x="20" y="168"/>
                  </a:cubicBezTo>
                  <a:cubicBezTo>
                    <a:pt x="20" y="169"/>
                    <a:pt x="20" y="168"/>
                    <a:pt x="20" y="169"/>
                  </a:cubicBezTo>
                  <a:cubicBezTo>
                    <a:pt x="20" y="170"/>
                    <a:pt x="20" y="170"/>
                    <a:pt x="20" y="170"/>
                  </a:cubicBezTo>
                  <a:cubicBezTo>
                    <a:pt x="20" y="170"/>
                    <a:pt x="20" y="171"/>
                    <a:pt x="19" y="171"/>
                  </a:cubicBezTo>
                  <a:cubicBezTo>
                    <a:pt x="19" y="171"/>
                    <a:pt x="20" y="171"/>
                    <a:pt x="19" y="171"/>
                  </a:cubicBezTo>
                  <a:cubicBezTo>
                    <a:pt x="19" y="170"/>
                    <a:pt x="19" y="170"/>
                    <a:pt x="18" y="170"/>
                  </a:cubicBezTo>
                  <a:cubicBezTo>
                    <a:pt x="18" y="170"/>
                    <a:pt x="19" y="170"/>
                    <a:pt x="18" y="170"/>
                  </a:cubicBezTo>
                  <a:cubicBezTo>
                    <a:pt x="17" y="170"/>
                    <a:pt x="17" y="170"/>
                    <a:pt x="17" y="170"/>
                  </a:cubicBezTo>
                  <a:cubicBezTo>
                    <a:pt x="17" y="170"/>
                    <a:pt x="17" y="170"/>
                    <a:pt x="17" y="170"/>
                  </a:cubicBezTo>
                  <a:cubicBezTo>
                    <a:pt x="17" y="170"/>
                    <a:pt x="17" y="170"/>
                    <a:pt x="17" y="170"/>
                  </a:cubicBezTo>
                  <a:cubicBezTo>
                    <a:pt x="16" y="170"/>
                    <a:pt x="16" y="170"/>
                    <a:pt x="16" y="170"/>
                  </a:cubicBezTo>
                  <a:cubicBezTo>
                    <a:pt x="15" y="170"/>
                    <a:pt x="3" y="170"/>
                    <a:pt x="3" y="170"/>
                  </a:cubicBezTo>
                  <a:cubicBezTo>
                    <a:pt x="3" y="170"/>
                    <a:pt x="4" y="174"/>
                    <a:pt x="4" y="174"/>
                  </a:cubicBezTo>
                  <a:cubicBezTo>
                    <a:pt x="4" y="175"/>
                    <a:pt x="1" y="182"/>
                    <a:pt x="1" y="183"/>
                  </a:cubicBezTo>
                  <a:cubicBezTo>
                    <a:pt x="0" y="184"/>
                    <a:pt x="0" y="184"/>
                    <a:pt x="0" y="186"/>
                  </a:cubicBezTo>
                  <a:cubicBezTo>
                    <a:pt x="0" y="187"/>
                    <a:pt x="0" y="189"/>
                    <a:pt x="0" y="191"/>
                  </a:cubicBezTo>
                  <a:cubicBezTo>
                    <a:pt x="0" y="194"/>
                    <a:pt x="0" y="194"/>
                    <a:pt x="0" y="195"/>
                  </a:cubicBezTo>
                  <a:cubicBezTo>
                    <a:pt x="0" y="196"/>
                    <a:pt x="2" y="198"/>
                    <a:pt x="3" y="201"/>
                  </a:cubicBezTo>
                  <a:cubicBezTo>
                    <a:pt x="4" y="203"/>
                    <a:pt x="4" y="204"/>
                    <a:pt x="5" y="204"/>
                  </a:cubicBezTo>
                  <a:cubicBezTo>
                    <a:pt x="5" y="205"/>
                    <a:pt x="5" y="206"/>
                    <a:pt x="6" y="207"/>
                  </a:cubicBezTo>
                  <a:cubicBezTo>
                    <a:pt x="6" y="209"/>
                    <a:pt x="7" y="212"/>
                    <a:pt x="7" y="214"/>
                  </a:cubicBezTo>
                  <a:cubicBezTo>
                    <a:pt x="7" y="215"/>
                    <a:pt x="10" y="220"/>
                    <a:pt x="11" y="222"/>
                  </a:cubicBezTo>
                  <a:cubicBezTo>
                    <a:pt x="11" y="223"/>
                    <a:pt x="11" y="224"/>
                    <a:pt x="12" y="225"/>
                  </a:cubicBezTo>
                  <a:cubicBezTo>
                    <a:pt x="13" y="227"/>
                    <a:pt x="12" y="228"/>
                    <a:pt x="13" y="229"/>
                  </a:cubicBezTo>
                  <a:cubicBezTo>
                    <a:pt x="13" y="231"/>
                    <a:pt x="13" y="231"/>
                    <a:pt x="13" y="232"/>
                  </a:cubicBezTo>
                  <a:cubicBezTo>
                    <a:pt x="13" y="234"/>
                    <a:pt x="13" y="234"/>
                    <a:pt x="12" y="236"/>
                  </a:cubicBezTo>
                  <a:cubicBezTo>
                    <a:pt x="12" y="237"/>
                    <a:pt x="11" y="237"/>
                    <a:pt x="10" y="239"/>
                  </a:cubicBezTo>
                  <a:cubicBezTo>
                    <a:pt x="9" y="240"/>
                    <a:pt x="9" y="241"/>
                    <a:pt x="8" y="242"/>
                  </a:cubicBezTo>
                  <a:cubicBezTo>
                    <a:pt x="7" y="243"/>
                    <a:pt x="7" y="244"/>
                    <a:pt x="7" y="245"/>
                  </a:cubicBezTo>
                  <a:cubicBezTo>
                    <a:pt x="7" y="246"/>
                    <a:pt x="7" y="250"/>
                    <a:pt x="8" y="252"/>
                  </a:cubicBezTo>
                  <a:cubicBezTo>
                    <a:pt x="9" y="254"/>
                    <a:pt x="9" y="254"/>
                    <a:pt x="10" y="255"/>
                  </a:cubicBezTo>
                  <a:cubicBezTo>
                    <a:pt x="10" y="256"/>
                    <a:pt x="10" y="259"/>
                    <a:pt x="10" y="261"/>
                  </a:cubicBezTo>
                  <a:cubicBezTo>
                    <a:pt x="11" y="262"/>
                    <a:pt x="11" y="262"/>
                    <a:pt x="11" y="263"/>
                  </a:cubicBezTo>
                  <a:cubicBezTo>
                    <a:pt x="12" y="265"/>
                    <a:pt x="13" y="266"/>
                    <a:pt x="14" y="266"/>
                  </a:cubicBezTo>
                  <a:cubicBezTo>
                    <a:pt x="14" y="267"/>
                    <a:pt x="15" y="269"/>
                    <a:pt x="15" y="270"/>
                  </a:cubicBezTo>
                  <a:cubicBezTo>
                    <a:pt x="15" y="271"/>
                    <a:pt x="16" y="273"/>
                    <a:pt x="17" y="274"/>
                  </a:cubicBezTo>
                  <a:cubicBezTo>
                    <a:pt x="17" y="274"/>
                    <a:pt x="18" y="275"/>
                    <a:pt x="19" y="276"/>
                  </a:cubicBezTo>
                  <a:cubicBezTo>
                    <a:pt x="20" y="277"/>
                    <a:pt x="23" y="280"/>
                    <a:pt x="24" y="281"/>
                  </a:cubicBezTo>
                  <a:cubicBezTo>
                    <a:pt x="25" y="281"/>
                    <a:pt x="26" y="282"/>
                    <a:pt x="26" y="283"/>
                  </a:cubicBezTo>
                  <a:cubicBezTo>
                    <a:pt x="27" y="283"/>
                    <a:pt x="31" y="284"/>
                    <a:pt x="32" y="285"/>
                  </a:cubicBezTo>
                  <a:cubicBezTo>
                    <a:pt x="34" y="286"/>
                    <a:pt x="35" y="287"/>
                    <a:pt x="37" y="289"/>
                  </a:cubicBezTo>
                  <a:cubicBezTo>
                    <a:pt x="39" y="291"/>
                    <a:pt x="39" y="291"/>
                    <a:pt x="40" y="293"/>
                  </a:cubicBezTo>
                  <a:cubicBezTo>
                    <a:pt x="41" y="294"/>
                    <a:pt x="44" y="298"/>
                    <a:pt x="46" y="300"/>
                  </a:cubicBezTo>
                  <a:cubicBezTo>
                    <a:pt x="47" y="302"/>
                    <a:pt x="49" y="306"/>
                    <a:pt x="50" y="307"/>
                  </a:cubicBezTo>
                  <a:cubicBezTo>
                    <a:pt x="50" y="309"/>
                    <a:pt x="51" y="310"/>
                    <a:pt x="51" y="312"/>
                  </a:cubicBezTo>
                  <a:cubicBezTo>
                    <a:pt x="52" y="313"/>
                    <a:pt x="53" y="318"/>
                    <a:pt x="53" y="319"/>
                  </a:cubicBezTo>
                  <a:cubicBezTo>
                    <a:pt x="53" y="319"/>
                    <a:pt x="54" y="324"/>
                    <a:pt x="54" y="324"/>
                  </a:cubicBezTo>
                  <a:cubicBezTo>
                    <a:pt x="54" y="324"/>
                    <a:pt x="62" y="338"/>
                    <a:pt x="63" y="338"/>
                  </a:cubicBezTo>
                  <a:cubicBezTo>
                    <a:pt x="65" y="339"/>
                    <a:pt x="65" y="341"/>
                    <a:pt x="66" y="342"/>
                  </a:cubicBezTo>
                  <a:cubicBezTo>
                    <a:pt x="67" y="344"/>
                    <a:pt x="67" y="348"/>
                    <a:pt x="68" y="349"/>
                  </a:cubicBezTo>
                  <a:cubicBezTo>
                    <a:pt x="68" y="350"/>
                    <a:pt x="69" y="354"/>
                    <a:pt x="69" y="354"/>
                  </a:cubicBezTo>
                  <a:cubicBezTo>
                    <a:pt x="71" y="359"/>
                    <a:pt x="71" y="359"/>
                    <a:pt x="71" y="359"/>
                  </a:cubicBezTo>
                  <a:cubicBezTo>
                    <a:pt x="72" y="361"/>
                    <a:pt x="72" y="361"/>
                    <a:pt x="72" y="361"/>
                  </a:cubicBezTo>
                  <a:cubicBezTo>
                    <a:pt x="74" y="364"/>
                    <a:pt x="74" y="364"/>
                    <a:pt x="74" y="364"/>
                  </a:cubicBezTo>
                  <a:cubicBezTo>
                    <a:pt x="74" y="364"/>
                    <a:pt x="76" y="366"/>
                    <a:pt x="76" y="366"/>
                  </a:cubicBezTo>
                  <a:cubicBezTo>
                    <a:pt x="77" y="367"/>
                    <a:pt x="79" y="370"/>
                    <a:pt x="79" y="370"/>
                  </a:cubicBezTo>
                  <a:cubicBezTo>
                    <a:pt x="79" y="371"/>
                    <a:pt x="80" y="371"/>
                    <a:pt x="81" y="372"/>
                  </a:cubicBezTo>
                  <a:cubicBezTo>
                    <a:pt x="81" y="373"/>
                    <a:pt x="83" y="374"/>
                    <a:pt x="83" y="374"/>
                  </a:cubicBezTo>
                  <a:cubicBezTo>
                    <a:pt x="84" y="375"/>
                    <a:pt x="84" y="375"/>
                    <a:pt x="84" y="375"/>
                  </a:cubicBezTo>
                  <a:cubicBezTo>
                    <a:pt x="85" y="375"/>
                    <a:pt x="86" y="375"/>
                    <a:pt x="86" y="375"/>
                  </a:cubicBezTo>
                  <a:cubicBezTo>
                    <a:pt x="87" y="375"/>
                    <a:pt x="88" y="376"/>
                    <a:pt x="88" y="375"/>
                  </a:cubicBezTo>
                  <a:cubicBezTo>
                    <a:pt x="89" y="375"/>
                    <a:pt x="89" y="374"/>
                    <a:pt x="89" y="374"/>
                  </a:cubicBezTo>
                  <a:cubicBezTo>
                    <a:pt x="90" y="373"/>
                    <a:pt x="90" y="373"/>
                    <a:pt x="90" y="373"/>
                  </a:cubicBezTo>
                  <a:cubicBezTo>
                    <a:pt x="90" y="373"/>
                    <a:pt x="91" y="373"/>
                    <a:pt x="91" y="373"/>
                  </a:cubicBezTo>
                  <a:cubicBezTo>
                    <a:pt x="91" y="374"/>
                    <a:pt x="92" y="374"/>
                    <a:pt x="92" y="374"/>
                  </a:cubicBezTo>
                  <a:cubicBezTo>
                    <a:pt x="92" y="374"/>
                    <a:pt x="92" y="374"/>
                    <a:pt x="92" y="374"/>
                  </a:cubicBezTo>
                  <a:cubicBezTo>
                    <a:pt x="92" y="374"/>
                    <a:pt x="93" y="374"/>
                    <a:pt x="93" y="375"/>
                  </a:cubicBezTo>
                  <a:cubicBezTo>
                    <a:pt x="93" y="375"/>
                    <a:pt x="94" y="375"/>
                    <a:pt x="94" y="375"/>
                  </a:cubicBezTo>
                  <a:cubicBezTo>
                    <a:pt x="94" y="375"/>
                    <a:pt x="95" y="376"/>
                    <a:pt x="95" y="375"/>
                  </a:cubicBezTo>
                  <a:cubicBezTo>
                    <a:pt x="95" y="375"/>
                    <a:pt x="96" y="374"/>
                    <a:pt x="96" y="374"/>
                  </a:cubicBezTo>
                  <a:cubicBezTo>
                    <a:pt x="97" y="375"/>
                    <a:pt x="97" y="375"/>
                    <a:pt x="97" y="375"/>
                  </a:cubicBezTo>
                  <a:cubicBezTo>
                    <a:pt x="99" y="373"/>
                    <a:pt x="99" y="373"/>
                    <a:pt x="99" y="373"/>
                  </a:cubicBezTo>
                  <a:cubicBezTo>
                    <a:pt x="99" y="373"/>
                    <a:pt x="99" y="374"/>
                    <a:pt x="99" y="374"/>
                  </a:cubicBezTo>
                  <a:cubicBezTo>
                    <a:pt x="100" y="375"/>
                    <a:pt x="100" y="375"/>
                    <a:pt x="100" y="375"/>
                  </a:cubicBezTo>
                  <a:cubicBezTo>
                    <a:pt x="100" y="375"/>
                    <a:pt x="100" y="375"/>
                    <a:pt x="102" y="376"/>
                  </a:cubicBezTo>
                  <a:cubicBezTo>
                    <a:pt x="103" y="376"/>
                    <a:pt x="104" y="376"/>
                    <a:pt x="104" y="377"/>
                  </a:cubicBezTo>
                  <a:cubicBezTo>
                    <a:pt x="104" y="378"/>
                    <a:pt x="105" y="378"/>
                    <a:pt x="106" y="378"/>
                  </a:cubicBezTo>
                  <a:cubicBezTo>
                    <a:pt x="107" y="378"/>
                    <a:pt x="107" y="377"/>
                    <a:pt x="108" y="378"/>
                  </a:cubicBezTo>
                  <a:cubicBezTo>
                    <a:pt x="109" y="379"/>
                    <a:pt x="110" y="379"/>
                    <a:pt x="109" y="380"/>
                  </a:cubicBezTo>
                  <a:cubicBezTo>
                    <a:pt x="109" y="380"/>
                    <a:pt x="108" y="381"/>
                    <a:pt x="108" y="382"/>
                  </a:cubicBezTo>
                  <a:cubicBezTo>
                    <a:pt x="108" y="383"/>
                    <a:pt x="108" y="383"/>
                    <a:pt x="109" y="384"/>
                  </a:cubicBezTo>
                  <a:cubicBezTo>
                    <a:pt x="109" y="384"/>
                    <a:pt x="109" y="385"/>
                    <a:pt x="109" y="385"/>
                  </a:cubicBezTo>
                  <a:cubicBezTo>
                    <a:pt x="109" y="385"/>
                    <a:pt x="108" y="385"/>
                    <a:pt x="109" y="386"/>
                  </a:cubicBezTo>
                  <a:cubicBezTo>
                    <a:pt x="109" y="386"/>
                    <a:pt x="110" y="386"/>
                    <a:pt x="111" y="387"/>
                  </a:cubicBezTo>
                  <a:cubicBezTo>
                    <a:pt x="112" y="387"/>
                    <a:pt x="112" y="387"/>
                    <a:pt x="113" y="388"/>
                  </a:cubicBezTo>
                  <a:cubicBezTo>
                    <a:pt x="113" y="388"/>
                    <a:pt x="113" y="389"/>
                    <a:pt x="113" y="389"/>
                  </a:cubicBezTo>
                  <a:cubicBezTo>
                    <a:pt x="114" y="389"/>
                    <a:pt x="114" y="389"/>
                    <a:pt x="114" y="389"/>
                  </a:cubicBezTo>
                  <a:cubicBezTo>
                    <a:pt x="116" y="390"/>
                    <a:pt x="116" y="390"/>
                    <a:pt x="116" y="390"/>
                  </a:cubicBezTo>
                  <a:cubicBezTo>
                    <a:pt x="117" y="390"/>
                    <a:pt x="117" y="390"/>
                    <a:pt x="117" y="390"/>
                  </a:cubicBezTo>
                  <a:cubicBezTo>
                    <a:pt x="117" y="390"/>
                    <a:pt x="118" y="390"/>
                    <a:pt x="118" y="390"/>
                  </a:cubicBezTo>
                  <a:cubicBezTo>
                    <a:pt x="118" y="389"/>
                    <a:pt x="119" y="389"/>
                    <a:pt x="119" y="389"/>
                  </a:cubicBezTo>
                  <a:cubicBezTo>
                    <a:pt x="119" y="389"/>
                    <a:pt x="119" y="388"/>
                    <a:pt x="119" y="388"/>
                  </a:cubicBezTo>
                  <a:cubicBezTo>
                    <a:pt x="120" y="388"/>
                    <a:pt x="121" y="389"/>
                    <a:pt x="122" y="389"/>
                  </a:cubicBezTo>
                  <a:cubicBezTo>
                    <a:pt x="122" y="389"/>
                    <a:pt x="123" y="389"/>
                    <a:pt x="124" y="389"/>
                  </a:cubicBezTo>
                  <a:cubicBezTo>
                    <a:pt x="124" y="389"/>
                    <a:pt x="126" y="390"/>
                    <a:pt x="126" y="390"/>
                  </a:cubicBezTo>
                  <a:cubicBezTo>
                    <a:pt x="127" y="391"/>
                    <a:pt x="127" y="391"/>
                    <a:pt x="127" y="391"/>
                  </a:cubicBezTo>
                  <a:cubicBezTo>
                    <a:pt x="127" y="391"/>
                    <a:pt x="127" y="392"/>
                    <a:pt x="126" y="392"/>
                  </a:cubicBezTo>
                  <a:cubicBezTo>
                    <a:pt x="126" y="393"/>
                    <a:pt x="125" y="394"/>
                    <a:pt x="126" y="394"/>
                  </a:cubicBezTo>
                  <a:cubicBezTo>
                    <a:pt x="126" y="395"/>
                    <a:pt x="127" y="396"/>
                    <a:pt x="127" y="396"/>
                  </a:cubicBezTo>
                  <a:cubicBezTo>
                    <a:pt x="128" y="396"/>
                    <a:pt x="128" y="397"/>
                    <a:pt x="129" y="397"/>
                  </a:cubicBezTo>
                  <a:cubicBezTo>
                    <a:pt x="129" y="397"/>
                    <a:pt x="129" y="397"/>
                    <a:pt x="130" y="397"/>
                  </a:cubicBezTo>
                  <a:cubicBezTo>
                    <a:pt x="131" y="396"/>
                    <a:pt x="132" y="396"/>
                    <a:pt x="132" y="396"/>
                  </a:cubicBezTo>
                  <a:cubicBezTo>
                    <a:pt x="133" y="396"/>
                    <a:pt x="133" y="396"/>
                    <a:pt x="134" y="396"/>
                  </a:cubicBezTo>
                  <a:cubicBezTo>
                    <a:pt x="135" y="396"/>
                    <a:pt x="135" y="396"/>
                    <a:pt x="136" y="397"/>
                  </a:cubicBezTo>
                  <a:cubicBezTo>
                    <a:pt x="137" y="397"/>
                    <a:pt x="137" y="397"/>
                    <a:pt x="137" y="397"/>
                  </a:cubicBezTo>
                  <a:cubicBezTo>
                    <a:pt x="137" y="397"/>
                    <a:pt x="138" y="396"/>
                    <a:pt x="138" y="397"/>
                  </a:cubicBezTo>
                  <a:cubicBezTo>
                    <a:pt x="137" y="397"/>
                    <a:pt x="139" y="399"/>
                    <a:pt x="139" y="399"/>
                  </a:cubicBezTo>
                  <a:cubicBezTo>
                    <a:pt x="140" y="399"/>
                    <a:pt x="140" y="399"/>
                    <a:pt x="140" y="399"/>
                  </a:cubicBezTo>
                  <a:cubicBezTo>
                    <a:pt x="140" y="399"/>
                    <a:pt x="141" y="400"/>
                    <a:pt x="142" y="400"/>
                  </a:cubicBezTo>
                  <a:cubicBezTo>
                    <a:pt x="142" y="400"/>
                    <a:pt x="144" y="400"/>
                    <a:pt x="145" y="400"/>
                  </a:cubicBezTo>
                  <a:cubicBezTo>
                    <a:pt x="146" y="400"/>
                    <a:pt x="150" y="400"/>
                    <a:pt x="150" y="400"/>
                  </a:cubicBezTo>
                  <a:cubicBezTo>
                    <a:pt x="150" y="400"/>
                    <a:pt x="151" y="399"/>
                    <a:pt x="151" y="400"/>
                  </a:cubicBezTo>
                  <a:cubicBezTo>
                    <a:pt x="152" y="400"/>
                    <a:pt x="154" y="401"/>
                    <a:pt x="154" y="401"/>
                  </a:cubicBezTo>
                  <a:cubicBezTo>
                    <a:pt x="154" y="401"/>
                    <a:pt x="153" y="402"/>
                    <a:pt x="153" y="402"/>
                  </a:cubicBezTo>
                  <a:cubicBezTo>
                    <a:pt x="153" y="403"/>
                    <a:pt x="153" y="404"/>
                    <a:pt x="154" y="404"/>
                  </a:cubicBezTo>
                  <a:cubicBezTo>
                    <a:pt x="155" y="404"/>
                    <a:pt x="155" y="404"/>
                    <a:pt x="155" y="405"/>
                  </a:cubicBezTo>
                  <a:cubicBezTo>
                    <a:pt x="156" y="406"/>
                    <a:pt x="156" y="406"/>
                    <a:pt x="156" y="406"/>
                  </a:cubicBezTo>
                  <a:cubicBezTo>
                    <a:pt x="157" y="406"/>
                    <a:pt x="158" y="406"/>
                    <a:pt x="158" y="406"/>
                  </a:cubicBezTo>
                  <a:cubicBezTo>
                    <a:pt x="158" y="406"/>
                    <a:pt x="159" y="406"/>
                    <a:pt x="160" y="407"/>
                  </a:cubicBezTo>
                  <a:cubicBezTo>
                    <a:pt x="161" y="408"/>
                    <a:pt x="163" y="408"/>
                    <a:pt x="163" y="408"/>
                  </a:cubicBezTo>
                  <a:cubicBezTo>
                    <a:pt x="164" y="408"/>
                    <a:pt x="165" y="408"/>
                    <a:pt x="166" y="408"/>
                  </a:cubicBezTo>
                  <a:cubicBezTo>
                    <a:pt x="166" y="408"/>
                    <a:pt x="167" y="409"/>
                    <a:pt x="167" y="409"/>
                  </a:cubicBezTo>
                  <a:cubicBezTo>
                    <a:pt x="167" y="409"/>
                    <a:pt x="167" y="410"/>
                    <a:pt x="168" y="410"/>
                  </a:cubicBezTo>
                  <a:cubicBezTo>
                    <a:pt x="168" y="410"/>
                    <a:pt x="168" y="410"/>
                    <a:pt x="169" y="410"/>
                  </a:cubicBezTo>
                  <a:cubicBezTo>
                    <a:pt x="169" y="410"/>
                    <a:pt x="169" y="410"/>
                    <a:pt x="169" y="411"/>
                  </a:cubicBezTo>
                  <a:cubicBezTo>
                    <a:pt x="170" y="411"/>
                    <a:pt x="170" y="412"/>
                    <a:pt x="170" y="412"/>
                  </a:cubicBezTo>
                  <a:cubicBezTo>
                    <a:pt x="171" y="412"/>
                    <a:pt x="172" y="412"/>
                    <a:pt x="172" y="412"/>
                  </a:cubicBezTo>
                  <a:cubicBezTo>
                    <a:pt x="172" y="412"/>
                    <a:pt x="172" y="412"/>
                    <a:pt x="172" y="412"/>
                  </a:cubicBezTo>
                  <a:cubicBezTo>
                    <a:pt x="172" y="412"/>
                    <a:pt x="173" y="412"/>
                    <a:pt x="173" y="412"/>
                  </a:cubicBezTo>
                  <a:cubicBezTo>
                    <a:pt x="173" y="412"/>
                    <a:pt x="173" y="412"/>
                    <a:pt x="173" y="412"/>
                  </a:cubicBezTo>
                  <a:cubicBezTo>
                    <a:pt x="173" y="412"/>
                    <a:pt x="173" y="413"/>
                    <a:pt x="174" y="413"/>
                  </a:cubicBezTo>
                  <a:cubicBezTo>
                    <a:pt x="174" y="413"/>
                    <a:pt x="175" y="412"/>
                    <a:pt x="175" y="413"/>
                  </a:cubicBezTo>
                  <a:cubicBezTo>
                    <a:pt x="174" y="413"/>
                    <a:pt x="174" y="414"/>
                    <a:pt x="175" y="414"/>
                  </a:cubicBezTo>
                  <a:cubicBezTo>
                    <a:pt x="175" y="414"/>
                    <a:pt x="176" y="414"/>
                    <a:pt x="176" y="414"/>
                  </a:cubicBezTo>
                  <a:cubicBezTo>
                    <a:pt x="178" y="412"/>
                    <a:pt x="178" y="412"/>
                    <a:pt x="178" y="412"/>
                  </a:cubicBezTo>
                  <a:cubicBezTo>
                    <a:pt x="178" y="412"/>
                    <a:pt x="178" y="412"/>
                    <a:pt x="178" y="412"/>
                  </a:cubicBezTo>
                  <a:cubicBezTo>
                    <a:pt x="178" y="412"/>
                    <a:pt x="179" y="413"/>
                    <a:pt x="179" y="413"/>
                  </a:cubicBezTo>
                  <a:cubicBezTo>
                    <a:pt x="180" y="414"/>
                    <a:pt x="180" y="414"/>
                    <a:pt x="180" y="414"/>
                  </a:cubicBezTo>
                  <a:cubicBezTo>
                    <a:pt x="180" y="415"/>
                    <a:pt x="182" y="415"/>
                    <a:pt x="183" y="416"/>
                  </a:cubicBezTo>
                  <a:cubicBezTo>
                    <a:pt x="183" y="416"/>
                    <a:pt x="184" y="416"/>
                    <a:pt x="184" y="417"/>
                  </a:cubicBezTo>
                  <a:cubicBezTo>
                    <a:pt x="184" y="417"/>
                    <a:pt x="184" y="417"/>
                    <a:pt x="185" y="418"/>
                  </a:cubicBezTo>
                  <a:cubicBezTo>
                    <a:pt x="186" y="418"/>
                    <a:pt x="186" y="418"/>
                    <a:pt x="188" y="418"/>
                  </a:cubicBezTo>
                  <a:cubicBezTo>
                    <a:pt x="189" y="418"/>
                    <a:pt x="190" y="418"/>
                    <a:pt x="191" y="418"/>
                  </a:cubicBezTo>
                  <a:cubicBezTo>
                    <a:pt x="192" y="418"/>
                    <a:pt x="193" y="418"/>
                    <a:pt x="193" y="418"/>
                  </a:cubicBezTo>
                  <a:cubicBezTo>
                    <a:pt x="193" y="418"/>
                    <a:pt x="193" y="418"/>
                    <a:pt x="194" y="418"/>
                  </a:cubicBezTo>
                  <a:cubicBezTo>
                    <a:pt x="194" y="418"/>
                    <a:pt x="195" y="418"/>
                    <a:pt x="195" y="418"/>
                  </a:cubicBezTo>
                  <a:cubicBezTo>
                    <a:pt x="195" y="418"/>
                    <a:pt x="196" y="418"/>
                    <a:pt x="196" y="419"/>
                  </a:cubicBezTo>
                  <a:cubicBezTo>
                    <a:pt x="197" y="420"/>
                    <a:pt x="197" y="420"/>
                    <a:pt x="198" y="420"/>
                  </a:cubicBezTo>
                  <a:cubicBezTo>
                    <a:pt x="198" y="420"/>
                    <a:pt x="199" y="420"/>
                    <a:pt x="199" y="421"/>
                  </a:cubicBezTo>
                  <a:cubicBezTo>
                    <a:pt x="199" y="422"/>
                    <a:pt x="198" y="422"/>
                    <a:pt x="199" y="423"/>
                  </a:cubicBezTo>
                  <a:cubicBezTo>
                    <a:pt x="200" y="423"/>
                    <a:pt x="200" y="423"/>
                    <a:pt x="200" y="424"/>
                  </a:cubicBezTo>
                  <a:cubicBezTo>
                    <a:pt x="201" y="424"/>
                    <a:pt x="201" y="424"/>
                    <a:pt x="202" y="424"/>
                  </a:cubicBezTo>
                  <a:cubicBezTo>
                    <a:pt x="203" y="424"/>
                    <a:pt x="204" y="424"/>
                    <a:pt x="204" y="424"/>
                  </a:cubicBezTo>
                  <a:cubicBezTo>
                    <a:pt x="205" y="424"/>
                    <a:pt x="205" y="424"/>
                    <a:pt x="205" y="423"/>
                  </a:cubicBezTo>
                  <a:cubicBezTo>
                    <a:pt x="206" y="423"/>
                    <a:pt x="208" y="423"/>
                    <a:pt x="208" y="423"/>
                  </a:cubicBezTo>
                  <a:cubicBezTo>
                    <a:pt x="209" y="423"/>
                    <a:pt x="209" y="423"/>
                    <a:pt x="209" y="423"/>
                  </a:cubicBezTo>
                  <a:cubicBezTo>
                    <a:pt x="209" y="424"/>
                    <a:pt x="210" y="424"/>
                    <a:pt x="211" y="424"/>
                  </a:cubicBezTo>
                  <a:cubicBezTo>
                    <a:pt x="212" y="424"/>
                    <a:pt x="213" y="424"/>
                    <a:pt x="213" y="424"/>
                  </a:cubicBezTo>
                  <a:cubicBezTo>
                    <a:pt x="214" y="423"/>
                    <a:pt x="214" y="423"/>
                    <a:pt x="214" y="423"/>
                  </a:cubicBezTo>
                  <a:cubicBezTo>
                    <a:pt x="215" y="423"/>
                    <a:pt x="215" y="422"/>
                    <a:pt x="216" y="423"/>
                  </a:cubicBezTo>
                  <a:cubicBezTo>
                    <a:pt x="216" y="423"/>
                    <a:pt x="217" y="423"/>
                    <a:pt x="217" y="424"/>
                  </a:cubicBezTo>
                  <a:cubicBezTo>
                    <a:pt x="218" y="424"/>
                    <a:pt x="218" y="424"/>
                    <a:pt x="218" y="425"/>
                  </a:cubicBezTo>
                  <a:cubicBezTo>
                    <a:pt x="219" y="425"/>
                    <a:pt x="219" y="425"/>
                    <a:pt x="219" y="425"/>
                  </a:cubicBezTo>
                  <a:cubicBezTo>
                    <a:pt x="220" y="426"/>
                    <a:pt x="219" y="426"/>
                    <a:pt x="221" y="426"/>
                  </a:cubicBezTo>
                  <a:cubicBezTo>
                    <a:pt x="222" y="427"/>
                    <a:pt x="222" y="427"/>
                    <a:pt x="222" y="427"/>
                  </a:cubicBezTo>
                  <a:cubicBezTo>
                    <a:pt x="222" y="428"/>
                    <a:pt x="223" y="428"/>
                    <a:pt x="223" y="428"/>
                  </a:cubicBezTo>
                  <a:cubicBezTo>
                    <a:pt x="223" y="429"/>
                    <a:pt x="223" y="429"/>
                    <a:pt x="223" y="429"/>
                  </a:cubicBezTo>
                  <a:cubicBezTo>
                    <a:pt x="223" y="429"/>
                    <a:pt x="224" y="429"/>
                    <a:pt x="224" y="428"/>
                  </a:cubicBezTo>
                  <a:cubicBezTo>
                    <a:pt x="224" y="426"/>
                    <a:pt x="224" y="426"/>
                    <a:pt x="225" y="426"/>
                  </a:cubicBezTo>
                  <a:cubicBezTo>
                    <a:pt x="225" y="425"/>
                    <a:pt x="225" y="425"/>
                    <a:pt x="225" y="425"/>
                  </a:cubicBezTo>
                  <a:cubicBezTo>
                    <a:pt x="225" y="424"/>
                    <a:pt x="225" y="425"/>
                    <a:pt x="225" y="424"/>
                  </a:cubicBezTo>
                  <a:cubicBezTo>
                    <a:pt x="225" y="423"/>
                    <a:pt x="225" y="423"/>
                    <a:pt x="225" y="423"/>
                  </a:cubicBezTo>
                  <a:cubicBezTo>
                    <a:pt x="225" y="422"/>
                    <a:pt x="224" y="423"/>
                    <a:pt x="225" y="421"/>
                  </a:cubicBezTo>
                  <a:cubicBezTo>
                    <a:pt x="226" y="420"/>
                    <a:pt x="226" y="420"/>
                    <a:pt x="227" y="419"/>
                  </a:cubicBezTo>
                  <a:cubicBezTo>
                    <a:pt x="227" y="419"/>
                    <a:pt x="228" y="418"/>
                    <a:pt x="229" y="418"/>
                  </a:cubicBezTo>
                  <a:cubicBezTo>
                    <a:pt x="229" y="418"/>
                    <a:pt x="229" y="419"/>
                    <a:pt x="230" y="419"/>
                  </a:cubicBezTo>
                  <a:cubicBezTo>
                    <a:pt x="230" y="420"/>
                    <a:pt x="233" y="422"/>
                    <a:pt x="234" y="422"/>
                  </a:cubicBezTo>
                  <a:cubicBezTo>
                    <a:pt x="234" y="423"/>
                    <a:pt x="236" y="424"/>
                    <a:pt x="236" y="425"/>
                  </a:cubicBezTo>
                  <a:cubicBezTo>
                    <a:pt x="237" y="425"/>
                    <a:pt x="237" y="426"/>
                    <a:pt x="239" y="427"/>
                  </a:cubicBezTo>
                  <a:cubicBezTo>
                    <a:pt x="240" y="428"/>
                    <a:pt x="241" y="429"/>
                    <a:pt x="242" y="430"/>
                  </a:cubicBezTo>
                  <a:cubicBezTo>
                    <a:pt x="243" y="431"/>
                    <a:pt x="245" y="432"/>
                    <a:pt x="245" y="433"/>
                  </a:cubicBezTo>
                  <a:cubicBezTo>
                    <a:pt x="245" y="434"/>
                    <a:pt x="246" y="436"/>
                    <a:pt x="246" y="436"/>
                  </a:cubicBezTo>
                  <a:cubicBezTo>
                    <a:pt x="247" y="437"/>
                    <a:pt x="247" y="437"/>
                    <a:pt x="249" y="439"/>
                  </a:cubicBezTo>
                  <a:cubicBezTo>
                    <a:pt x="250" y="441"/>
                    <a:pt x="251" y="442"/>
                    <a:pt x="251" y="442"/>
                  </a:cubicBezTo>
                  <a:cubicBezTo>
                    <a:pt x="252" y="443"/>
                    <a:pt x="252" y="442"/>
                    <a:pt x="252" y="444"/>
                  </a:cubicBezTo>
                  <a:cubicBezTo>
                    <a:pt x="253" y="445"/>
                    <a:pt x="253" y="446"/>
                    <a:pt x="254" y="447"/>
                  </a:cubicBezTo>
                  <a:cubicBezTo>
                    <a:pt x="254" y="447"/>
                    <a:pt x="254" y="447"/>
                    <a:pt x="254" y="448"/>
                  </a:cubicBezTo>
                  <a:cubicBezTo>
                    <a:pt x="254" y="448"/>
                    <a:pt x="253" y="448"/>
                    <a:pt x="253" y="449"/>
                  </a:cubicBezTo>
                  <a:cubicBezTo>
                    <a:pt x="253" y="450"/>
                    <a:pt x="253" y="450"/>
                    <a:pt x="254" y="451"/>
                  </a:cubicBezTo>
                  <a:cubicBezTo>
                    <a:pt x="254" y="452"/>
                    <a:pt x="254" y="452"/>
                    <a:pt x="255" y="453"/>
                  </a:cubicBezTo>
                  <a:cubicBezTo>
                    <a:pt x="255" y="454"/>
                    <a:pt x="255" y="454"/>
                    <a:pt x="255" y="454"/>
                  </a:cubicBezTo>
                  <a:cubicBezTo>
                    <a:pt x="255" y="455"/>
                    <a:pt x="254" y="455"/>
                    <a:pt x="255" y="456"/>
                  </a:cubicBezTo>
                  <a:cubicBezTo>
                    <a:pt x="255" y="456"/>
                    <a:pt x="255" y="457"/>
                    <a:pt x="255" y="458"/>
                  </a:cubicBezTo>
                  <a:cubicBezTo>
                    <a:pt x="256" y="458"/>
                    <a:pt x="256" y="458"/>
                    <a:pt x="255" y="459"/>
                  </a:cubicBezTo>
                  <a:cubicBezTo>
                    <a:pt x="255" y="460"/>
                    <a:pt x="255" y="461"/>
                    <a:pt x="255" y="462"/>
                  </a:cubicBezTo>
                  <a:cubicBezTo>
                    <a:pt x="255" y="463"/>
                    <a:pt x="254" y="463"/>
                    <a:pt x="254" y="464"/>
                  </a:cubicBezTo>
                  <a:cubicBezTo>
                    <a:pt x="254" y="465"/>
                    <a:pt x="255" y="466"/>
                    <a:pt x="255" y="466"/>
                  </a:cubicBezTo>
                  <a:cubicBezTo>
                    <a:pt x="255" y="466"/>
                    <a:pt x="256" y="466"/>
                    <a:pt x="256" y="466"/>
                  </a:cubicBezTo>
                  <a:cubicBezTo>
                    <a:pt x="256" y="467"/>
                    <a:pt x="256" y="467"/>
                    <a:pt x="256" y="468"/>
                  </a:cubicBezTo>
                  <a:cubicBezTo>
                    <a:pt x="256" y="469"/>
                    <a:pt x="255" y="469"/>
                    <a:pt x="255" y="469"/>
                  </a:cubicBezTo>
                  <a:cubicBezTo>
                    <a:pt x="255" y="470"/>
                    <a:pt x="255" y="471"/>
                    <a:pt x="256" y="472"/>
                  </a:cubicBezTo>
                  <a:cubicBezTo>
                    <a:pt x="256" y="472"/>
                    <a:pt x="257" y="473"/>
                    <a:pt x="257" y="473"/>
                  </a:cubicBezTo>
                  <a:cubicBezTo>
                    <a:pt x="257" y="473"/>
                    <a:pt x="258" y="473"/>
                    <a:pt x="258" y="473"/>
                  </a:cubicBezTo>
                  <a:cubicBezTo>
                    <a:pt x="258" y="474"/>
                    <a:pt x="258" y="475"/>
                    <a:pt x="258" y="475"/>
                  </a:cubicBezTo>
                  <a:cubicBezTo>
                    <a:pt x="258" y="475"/>
                    <a:pt x="259" y="475"/>
                    <a:pt x="259" y="476"/>
                  </a:cubicBezTo>
                  <a:cubicBezTo>
                    <a:pt x="259" y="476"/>
                    <a:pt x="258" y="476"/>
                    <a:pt x="259" y="477"/>
                  </a:cubicBezTo>
                  <a:cubicBezTo>
                    <a:pt x="259" y="478"/>
                    <a:pt x="260" y="480"/>
                    <a:pt x="260" y="480"/>
                  </a:cubicBezTo>
                  <a:cubicBezTo>
                    <a:pt x="260" y="480"/>
                    <a:pt x="259" y="480"/>
                    <a:pt x="260" y="481"/>
                  </a:cubicBezTo>
                  <a:cubicBezTo>
                    <a:pt x="260" y="482"/>
                    <a:pt x="261" y="482"/>
                    <a:pt x="261" y="483"/>
                  </a:cubicBezTo>
                  <a:cubicBezTo>
                    <a:pt x="261" y="484"/>
                    <a:pt x="260" y="486"/>
                    <a:pt x="260" y="487"/>
                  </a:cubicBezTo>
                  <a:cubicBezTo>
                    <a:pt x="260" y="488"/>
                    <a:pt x="260" y="488"/>
                    <a:pt x="260" y="489"/>
                  </a:cubicBezTo>
                  <a:cubicBezTo>
                    <a:pt x="260" y="490"/>
                    <a:pt x="260" y="490"/>
                    <a:pt x="260" y="490"/>
                  </a:cubicBezTo>
                  <a:cubicBezTo>
                    <a:pt x="260" y="490"/>
                    <a:pt x="259" y="492"/>
                    <a:pt x="259" y="492"/>
                  </a:cubicBezTo>
                  <a:cubicBezTo>
                    <a:pt x="258" y="493"/>
                    <a:pt x="257" y="495"/>
                    <a:pt x="257" y="495"/>
                  </a:cubicBezTo>
                  <a:cubicBezTo>
                    <a:pt x="257" y="495"/>
                    <a:pt x="258" y="496"/>
                    <a:pt x="258" y="496"/>
                  </a:cubicBezTo>
                  <a:cubicBezTo>
                    <a:pt x="258" y="497"/>
                    <a:pt x="258" y="497"/>
                    <a:pt x="258" y="497"/>
                  </a:cubicBezTo>
                  <a:cubicBezTo>
                    <a:pt x="258" y="498"/>
                    <a:pt x="258" y="498"/>
                    <a:pt x="259" y="499"/>
                  </a:cubicBezTo>
                  <a:cubicBezTo>
                    <a:pt x="259" y="499"/>
                    <a:pt x="259" y="500"/>
                    <a:pt x="260" y="500"/>
                  </a:cubicBezTo>
                  <a:cubicBezTo>
                    <a:pt x="261" y="500"/>
                    <a:pt x="262" y="501"/>
                    <a:pt x="262" y="501"/>
                  </a:cubicBezTo>
                  <a:cubicBezTo>
                    <a:pt x="261" y="502"/>
                    <a:pt x="261" y="501"/>
                    <a:pt x="262" y="502"/>
                  </a:cubicBezTo>
                  <a:cubicBezTo>
                    <a:pt x="262" y="503"/>
                    <a:pt x="264" y="503"/>
                    <a:pt x="264" y="503"/>
                  </a:cubicBezTo>
                  <a:cubicBezTo>
                    <a:pt x="264" y="504"/>
                    <a:pt x="264" y="504"/>
                    <a:pt x="265" y="505"/>
                  </a:cubicBezTo>
                  <a:cubicBezTo>
                    <a:pt x="265" y="506"/>
                    <a:pt x="265" y="506"/>
                    <a:pt x="265" y="506"/>
                  </a:cubicBezTo>
                  <a:cubicBezTo>
                    <a:pt x="266" y="506"/>
                    <a:pt x="267" y="506"/>
                    <a:pt x="266" y="507"/>
                  </a:cubicBezTo>
                  <a:cubicBezTo>
                    <a:pt x="266" y="507"/>
                    <a:pt x="265" y="506"/>
                    <a:pt x="265" y="508"/>
                  </a:cubicBezTo>
                  <a:cubicBezTo>
                    <a:pt x="266" y="509"/>
                    <a:pt x="266" y="509"/>
                    <a:pt x="266" y="509"/>
                  </a:cubicBezTo>
                  <a:cubicBezTo>
                    <a:pt x="267" y="510"/>
                    <a:pt x="269" y="510"/>
                    <a:pt x="269" y="510"/>
                  </a:cubicBezTo>
                  <a:cubicBezTo>
                    <a:pt x="269" y="510"/>
                    <a:pt x="271" y="512"/>
                    <a:pt x="272" y="512"/>
                  </a:cubicBezTo>
                  <a:cubicBezTo>
                    <a:pt x="272" y="513"/>
                    <a:pt x="273" y="512"/>
                    <a:pt x="273" y="513"/>
                  </a:cubicBezTo>
                  <a:cubicBezTo>
                    <a:pt x="273" y="514"/>
                    <a:pt x="273" y="514"/>
                    <a:pt x="272" y="515"/>
                  </a:cubicBezTo>
                  <a:cubicBezTo>
                    <a:pt x="272" y="516"/>
                    <a:pt x="273" y="516"/>
                    <a:pt x="273" y="517"/>
                  </a:cubicBezTo>
                  <a:cubicBezTo>
                    <a:pt x="274" y="518"/>
                    <a:pt x="274" y="518"/>
                    <a:pt x="274" y="518"/>
                  </a:cubicBezTo>
                  <a:cubicBezTo>
                    <a:pt x="274" y="519"/>
                    <a:pt x="274" y="522"/>
                    <a:pt x="274" y="522"/>
                  </a:cubicBezTo>
                  <a:cubicBezTo>
                    <a:pt x="294" y="521"/>
                    <a:pt x="294" y="521"/>
                    <a:pt x="294" y="521"/>
                  </a:cubicBezTo>
                  <a:cubicBezTo>
                    <a:pt x="294" y="521"/>
                    <a:pt x="294" y="522"/>
                    <a:pt x="295" y="522"/>
                  </a:cubicBezTo>
                  <a:cubicBezTo>
                    <a:pt x="295" y="522"/>
                    <a:pt x="295" y="522"/>
                    <a:pt x="296" y="522"/>
                  </a:cubicBezTo>
                  <a:cubicBezTo>
                    <a:pt x="296" y="522"/>
                    <a:pt x="296" y="521"/>
                    <a:pt x="296" y="521"/>
                  </a:cubicBezTo>
                  <a:cubicBezTo>
                    <a:pt x="297" y="522"/>
                    <a:pt x="297" y="522"/>
                    <a:pt x="297" y="522"/>
                  </a:cubicBezTo>
                  <a:cubicBezTo>
                    <a:pt x="297" y="522"/>
                    <a:pt x="296" y="522"/>
                    <a:pt x="297" y="522"/>
                  </a:cubicBezTo>
                  <a:cubicBezTo>
                    <a:pt x="298" y="522"/>
                    <a:pt x="298" y="521"/>
                    <a:pt x="298" y="521"/>
                  </a:cubicBezTo>
                  <a:cubicBezTo>
                    <a:pt x="299" y="522"/>
                    <a:pt x="299" y="522"/>
                    <a:pt x="299" y="522"/>
                  </a:cubicBezTo>
                  <a:cubicBezTo>
                    <a:pt x="300" y="522"/>
                    <a:pt x="299" y="521"/>
                    <a:pt x="299" y="521"/>
                  </a:cubicBezTo>
                  <a:cubicBezTo>
                    <a:pt x="301" y="521"/>
                    <a:pt x="301" y="521"/>
                    <a:pt x="301" y="521"/>
                  </a:cubicBezTo>
                  <a:cubicBezTo>
                    <a:pt x="301" y="522"/>
                    <a:pt x="301" y="522"/>
                    <a:pt x="301" y="522"/>
                  </a:cubicBezTo>
                  <a:cubicBezTo>
                    <a:pt x="301" y="522"/>
                    <a:pt x="302" y="523"/>
                    <a:pt x="302" y="522"/>
                  </a:cubicBezTo>
                  <a:cubicBezTo>
                    <a:pt x="302" y="522"/>
                    <a:pt x="302" y="521"/>
                    <a:pt x="302" y="521"/>
                  </a:cubicBezTo>
                  <a:cubicBezTo>
                    <a:pt x="302" y="521"/>
                    <a:pt x="302" y="520"/>
                    <a:pt x="302" y="521"/>
                  </a:cubicBezTo>
                  <a:cubicBezTo>
                    <a:pt x="303" y="521"/>
                    <a:pt x="304" y="522"/>
                    <a:pt x="304" y="522"/>
                  </a:cubicBezTo>
                  <a:cubicBezTo>
                    <a:pt x="304" y="521"/>
                    <a:pt x="304" y="521"/>
                    <a:pt x="304" y="521"/>
                  </a:cubicBezTo>
                  <a:cubicBezTo>
                    <a:pt x="304" y="521"/>
                    <a:pt x="304" y="520"/>
                    <a:pt x="304" y="521"/>
                  </a:cubicBezTo>
                  <a:cubicBezTo>
                    <a:pt x="305" y="521"/>
                    <a:pt x="306" y="521"/>
                    <a:pt x="306" y="521"/>
                  </a:cubicBezTo>
                  <a:cubicBezTo>
                    <a:pt x="306" y="521"/>
                    <a:pt x="306" y="521"/>
                    <a:pt x="306" y="521"/>
                  </a:cubicBezTo>
                  <a:cubicBezTo>
                    <a:pt x="307" y="521"/>
                    <a:pt x="308" y="521"/>
                    <a:pt x="308" y="521"/>
                  </a:cubicBezTo>
                  <a:cubicBezTo>
                    <a:pt x="308" y="520"/>
                    <a:pt x="308" y="520"/>
                    <a:pt x="309" y="520"/>
                  </a:cubicBezTo>
                  <a:cubicBezTo>
                    <a:pt x="309" y="519"/>
                    <a:pt x="310" y="519"/>
                    <a:pt x="310" y="519"/>
                  </a:cubicBezTo>
                  <a:cubicBezTo>
                    <a:pt x="310" y="519"/>
                    <a:pt x="310" y="518"/>
                    <a:pt x="310" y="518"/>
                  </a:cubicBezTo>
                  <a:cubicBezTo>
                    <a:pt x="310" y="517"/>
                    <a:pt x="310" y="517"/>
                    <a:pt x="310" y="517"/>
                  </a:cubicBezTo>
                  <a:cubicBezTo>
                    <a:pt x="310" y="517"/>
                    <a:pt x="311" y="517"/>
                    <a:pt x="311" y="517"/>
                  </a:cubicBezTo>
                  <a:cubicBezTo>
                    <a:pt x="311" y="516"/>
                    <a:pt x="312" y="517"/>
                    <a:pt x="312" y="517"/>
                  </a:cubicBezTo>
                  <a:cubicBezTo>
                    <a:pt x="312" y="517"/>
                    <a:pt x="313" y="517"/>
                    <a:pt x="313" y="517"/>
                  </a:cubicBezTo>
                  <a:cubicBezTo>
                    <a:pt x="313" y="516"/>
                    <a:pt x="313" y="516"/>
                    <a:pt x="313" y="516"/>
                  </a:cubicBezTo>
                  <a:cubicBezTo>
                    <a:pt x="314" y="516"/>
                    <a:pt x="314" y="516"/>
                    <a:pt x="314" y="516"/>
                  </a:cubicBezTo>
                  <a:cubicBezTo>
                    <a:pt x="314" y="516"/>
                    <a:pt x="313" y="516"/>
                    <a:pt x="314" y="516"/>
                  </a:cubicBezTo>
                  <a:cubicBezTo>
                    <a:pt x="314" y="515"/>
                    <a:pt x="314" y="514"/>
                    <a:pt x="314" y="515"/>
                  </a:cubicBezTo>
                  <a:cubicBezTo>
                    <a:pt x="315" y="515"/>
                    <a:pt x="315" y="515"/>
                    <a:pt x="315" y="515"/>
                  </a:cubicBezTo>
                  <a:cubicBezTo>
                    <a:pt x="315" y="515"/>
                    <a:pt x="315" y="514"/>
                    <a:pt x="316" y="514"/>
                  </a:cubicBezTo>
                  <a:cubicBezTo>
                    <a:pt x="316" y="514"/>
                    <a:pt x="317" y="514"/>
                    <a:pt x="317" y="514"/>
                  </a:cubicBezTo>
                  <a:cubicBezTo>
                    <a:pt x="317" y="514"/>
                    <a:pt x="317" y="515"/>
                    <a:pt x="318" y="514"/>
                  </a:cubicBezTo>
                  <a:cubicBezTo>
                    <a:pt x="319" y="514"/>
                    <a:pt x="320" y="514"/>
                    <a:pt x="320" y="514"/>
                  </a:cubicBezTo>
                  <a:cubicBezTo>
                    <a:pt x="321" y="514"/>
                    <a:pt x="320" y="515"/>
                    <a:pt x="321" y="515"/>
                  </a:cubicBezTo>
                  <a:cubicBezTo>
                    <a:pt x="321" y="515"/>
                    <a:pt x="322" y="515"/>
                    <a:pt x="322" y="514"/>
                  </a:cubicBezTo>
                  <a:cubicBezTo>
                    <a:pt x="322" y="514"/>
                    <a:pt x="322" y="513"/>
                    <a:pt x="322" y="514"/>
                  </a:cubicBezTo>
                  <a:cubicBezTo>
                    <a:pt x="322" y="515"/>
                    <a:pt x="322" y="516"/>
                    <a:pt x="323" y="516"/>
                  </a:cubicBezTo>
                  <a:cubicBezTo>
                    <a:pt x="323" y="516"/>
                    <a:pt x="324" y="516"/>
                    <a:pt x="324" y="516"/>
                  </a:cubicBezTo>
                  <a:cubicBezTo>
                    <a:pt x="325" y="516"/>
                    <a:pt x="325" y="517"/>
                    <a:pt x="325" y="517"/>
                  </a:cubicBezTo>
                  <a:cubicBezTo>
                    <a:pt x="325" y="517"/>
                    <a:pt x="325" y="517"/>
                    <a:pt x="326" y="517"/>
                  </a:cubicBezTo>
                  <a:cubicBezTo>
                    <a:pt x="326" y="518"/>
                    <a:pt x="327" y="517"/>
                    <a:pt x="327" y="518"/>
                  </a:cubicBezTo>
                  <a:cubicBezTo>
                    <a:pt x="327" y="518"/>
                    <a:pt x="327" y="518"/>
                    <a:pt x="327" y="519"/>
                  </a:cubicBezTo>
                  <a:cubicBezTo>
                    <a:pt x="327" y="519"/>
                    <a:pt x="328" y="520"/>
                    <a:pt x="328" y="520"/>
                  </a:cubicBezTo>
                  <a:cubicBezTo>
                    <a:pt x="329" y="520"/>
                    <a:pt x="330" y="520"/>
                    <a:pt x="330" y="520"/>
                  </a:cubicBezTo>
                  <a:cubicBezTo>
                    <a:pt x="330" y="519"/>
                    <a:pt x="330" y="519"/>
                    <a:pt x="330" y="519"/>
                  </a:cubicBezTo>
                  <a:cubicBezTo>
                    <a:pt x="330" y="519"/>
                    <a:pt x="331" y="518"/>
                    <a:pt x="331" y="519"/>
                  </a:cubicBezTo>
                  <a:cubicBezTo>
                    <a:pt x="331" y="519"/>
                    <a:pt x="332" y="519"/>
                    <a:pt x="332" y="520"/>
                  </a:cubicBezTo>
                  <a:cubicBezTo>
                    <a:pt x="332" y="520"/>
                    <a:pt x="331" y="521"/>
                    <a:pt x="332" y="521"/>
                  </a:cubicBezTo>
                  <a:cubicBezTo>
                    <a:pt x="333" y="521"/>
                    <a:pt x="333" y="522"/>
                    <a:pt x="333" y="521"/>
                  </a:cubicBezTo>
                  <a:cubicBezTo>
                    <a:pt x="334" y="521"/>
                    <a:pt x="334" y="520"/>
                    <a:pt x="334" y="520"/>
                  </a:cubicBezTo>
                  <a:cubicBezTo>
                    <a:pt x="335" y="521"/>
                    <a:pt x="335" y="521"/>
                    <a:pt x="335" y="521"/>
                  </a:cubicBezTo>
                  <a:cubicBezTo>
                    <a:pt x="335" y="521"/>
                    <a:pt x="334" y="522"/>
                    <a:pt x="334" y="522"/>
                  </a:cubicBezTo>
                  <a:cubicBezTo>
                    <a:pt x="335" y="522"/>
                    <a:pt x="336" y="523"/>
                    <a:pt x="335" y="523"/>
                  </a:cubicBezTo>
                  <a:cubicBezTo>
                    <a:pt x="335" y="524"/>
                    <a:pt x="335" y="524"/>
                    <a:pt x="335" y="524"/>
                  </a:cubicBezTo>
                  <a:cubicBezTo>
                    <a:pt x="335" y="524"/>
                    <a:pt x="335" y="524"/>
                    <a:pt x="334" y="525"/>
                  </a:cubicBezTo>
                  <a:cubicBezTo>
                    <a:pt x="334" y="526"/>
                    <a:pt x="334" y="526"/>
                    <a:pt x="334" y="527"/>
                  </a:cubicBezTo>
                  <a:cubicBezTo>
                    <a:pt x="334" y="527"/>
                    <a:pt x="334" y="528"/>
                    <a:pt x="335" y="528"/>
                  </a:cubicBezTo>
                  <a:cubicBezTo>
                    <a:pt x="335" y="528"/>
                    <a:pt x="336" y="528"/>
                    <a:pt x="336" y="528"/>
                  </a:cubicBezTo>
                  <a:cubicBezTo>
                    <a:pt x="336" y="528"/>
                    <a:pt x="336" y="528"/>
                    <a:pt x="337" y="528"/>
                  </a:cubicBezTo>
                  <a:cubicBezTo>
                    <a:pt x="337" y="528"/>
                    <a:pt x="338" y="528"/>
                    <a:pt x="338" y="528"/>
                  </a:cubicBezTo>
                  <a:cubicBezTo>
                    <a:pt x="338" y="528"/>
                    <a:pt x="338" y="529"/>
                    <a:pt x="339" y="529"/>
                  </a:cubicBezTo>
                  <a:cubicBezTo>
                    <a:pt x="339" y="529"/>
                    <a:pt x="339" y="530"/>
                    <a:pt x="340" y="529"/>
                  </a:cubicBezTo>
                  <a:cubicBezTo>
                    <a:pt x="340" y="529"/>
                    <a:pt x="341" y="528"/>
                    <a:pt x="341" y="528"/>
                  </a:cubicBezTo>
                  <a:cubicBezTo>
                    <a:pt x="342" y="528"/>
                    <a:pt x="342" y="528"/>
                    <a:pt x="342" y="528"/>
                  </a:cubicBezTo>
                  <a:cubicBezTo>
                    <a:pt x="342" y="528"/>
                    <a:pt x="343" y="529"/>
                    <a:pt x="343" y="528"/>
                  </a:cubicBezTo>
                  <a:cubicBezTo>
                    <a:pt x="343" y="527"/>
                    <a:pt x="342" y="527"/>
                    <a:pt x="343" y="527"/>
                  </a:cubicBezTo>
                  <a:cubicBezTo>
                    <a:pt x="343" y="527"/>
                    <a:pt x="344" y="527"/>
                    <a:pt x="344" y="527"/>
                  </a:cubicBezTo>
                  <a:cubicBezTo>
                    <a:pt x="345" y="527"/>
                    <a:pt x="345" y="527"/>
                    <a:pt x="345" y="527"/>
                  </a:cubicBezTo>
                  <a:cubicBezTo>
                    <a:pt x="345" y="527"/>
                    <a:pt x="346" y="527"/>
                    <a:pt x="347" y="527"/>
                  </a:cubicBezTo>
                  <a:cubicBezTo>
                    <a:pt x="347" y="527"/>
                    <a:pt x="347" y="527"/>
                    <a:pt x="348" y="527"/>
                  </a:cubicBezTo>
                  <a:cubicBezTo>
                    <a:pt x="348" y="527"/>
                    <a:pt x="348" y="527"/>
                    <a:pt x="349" y="527"/>
                  </a:cubicBezTo>
                  <a:cubicBezTo>
                    <a:pt x="349" y="528"/>
                    <a:pt x="350" y="528"/>
                    <a:pt x="350" y="528"/>
                  </a:cubicBezTo>
                  <a:cubicBezTo>
                    <a:pt x="350" y="528"/>
                    <a:pt x="350" y="529"/>
                    <a:pt x="350" y="529"/>
                  </a:cubicBezTo>
                  <a:cubicBezTo>
                    <a:pt x="350" y="529"/>
                    <a:pt x="350" y="530"/>
                    <a:pt x="350" y="530"/>
                  </a:cubicBezTo>
                  <a:cubicBezTo>
                    <a:pt x="350" y="530"/>
                    <a:pt x="349" y="530"/>
                    <a:pt x="350" y="531"/>
                  </a:cubicBezTo>
                  <a:cubicBezTo>
                    <a:pt x="350" y="531"/>
                    <a:pt x="351" y="531"/>
                    <a:pt x="351" y="531"/>
                  </a:cubicBezTo>
                  <a:cubicBezTo>
                    <a:pt x="351" y="531"/>
                    <a:pt x="351" y="530"/>
                    <a:pt x="351" y="530"/>
                  </a:cubicBezTo>
                  <a:cubicBezTo>
                    <a:pt x="352" y="529"/>
                    <a:pt x="352" y="528"/>
                    <a:pt x="352" y="528"/>
                  </a:cubicBezTo>
                  <a:cubicBezTo>
                    <a:pt x="353" y="528"/>
                    <a:pt x="353" y="528"/>
                    <a:pt x="353" y="528"/>
                  </a:cubicBezTo>
                  <a:cubicBezTo>
                    <a:pt x="354" y="529"/>
                    <a:pt x="354" y="529"/>
                    <a:pt x="354" y="529"/>
                  </a:cubicBezTo>
                  <a:cubicBezTo>
                    <a:pt x="354" y="529"/>
                    <a:pt x="354" y="529"/>
                    <a:pt x="355" y="529"/>
                  </a:cubicBezTo>
                  <a:cubicBezTo>
                    <a:pt x="355" y="530"/>
                    <a:pt x="355" y="530"/>
                    <a:pt x="356" y="530"/>
                  </a:cubicBezTo>
                  <a:cubicBezTo>
                    <a:pt x="357" y="529"/>
                    <a:pt x="359" y="528"/>
                    <a:pt x="359" y="528"/>
                  </a:cubicBezTo>
                  <a:cubicBezTo>
                    <a:pt x="359" y="528"/>
                    <a:pt x="359" y="527"/>
                    <a:pt x="359" y="527"/>
                  </a:cubicBezTo>
                  <a:cubicBezTo>
                    <a:pt x="360" y="526"/>
                    <a:pt x="361" y="526"/>
                    <a:pt x="361" y="526"/>
                  </a:cubicBezTo>
                  <a:cubicBezTo>
                    <a:pt x="361" y="526"/>
                    <a:pt x="362" y="525"/>
                    <a:pt x="363" y="525"/>
                  </a:cubicBezTo>
                  <a:cubicBezTo>
                    <a:pt x="363" y="524"/>
                    <a:pt x="363" y="525"/>
                    <a:pt x="364" y="524"/>
                  </a:cubicBezTo>
                  <a:cubicBezTo>
                    <a:pt x="364" y="523"/>
                    <a:pt x="364" y="522"/>
                    <a:pt x="364" y="521"/>
                  </a:cubicBezTo>
                  <a:cubicBezTo>
                    <a:pt x="364" y="521"/>
                    <a:pt x="365" y="520"/>
                    <a:pt x="365" y="520"/>
                  </a:cubicBezTo>
                  <a:cubicBezTo>
                    <a:pt x="365" y="520"/>
                    <a:pt x="365" y="521"/>
                    <a:pt x="365" y="522"/>
                  </a:cubicBezTo>
                  <a:cubicBezTo>
                    <a:pt x="366" y="522"/>
                    <a:pt x="366" y="523"/>
                    <a:pt x="367" y="523"/>
                  </a:cubicBezTo>
                  <a:cubicBezTo>
                    <a:pt x="367" y="522"/>
                    <a:pt x="368" y="522"/>
                    <a:pt x="368" y="522"/>
                  </a:cubicBezTo>
                  <a:cubicBezTo>
                    <a:pt x="369" y="522"/>
                    <a:pt x="369" y="522"/>
                    <a:pt x="369" y="522"/>
                  </a:cubicBezTo>
                  <a:cubicBezTo>
                    <a:pt x="369" y="522"/>
                    <a:pt x="369" y="523"/>
                    <a:pt x="370" y="523"/>
                  </a:cubicBezTo>
                  <a:cubicBezTo>
                    <a:pt x="370" y="523"/>
                    <a:pt x="370" y="523"/>
                    <a:pt x="370" y="523"/>
                  </a:cubicBezTo>
                  <a:cubicBezTo>
                    <a:pt x="372" y="522"/>
                    <a:pt x="372" y="522"/>
                    <a:pt x="372" y="522"/>
                  </a:cubicBezTo>
                  <a:cubicBezTo>
                    <a:pt x="373" y="522"/>
                    <a:pt x="373" y="522"/>
                    <a:pt x="373" y="522"/>
                  </a:cubicBezTo>
                  <a:cubicBezTo>
                    <a:pt x="374" y="522"/>
                    <a:pt x="374" y="522"/>
                    <a:pt x="374" y="522"/>
                  </a:cubicBezTo>
                  <a:cubicBezTo>
                    <a:pt x="374" y="522"/>
                    <a:pt x="374" y="522"/>
                    <a:pt x="374" y="522"/>
                  </a:cubicBezTo>
                  <a:cubicBezTo>
                    <a:pt x="374" y="522"/>
                    <a:pt x="375" y="522"/>
                    <a:pt x="375" y="522"/>
                  </a:cubicBezTo>
                  <a:cubicBezTo>
                    <a:pt x="375" y="523"/>
                    <a:pt x="376" y="523"/>
                    <a:pt x="376" y="523"/>
                  </a:cubicBezTo>
                  <a:cubicBezTo>
                    <a:pt x="377" y="524"/>
                    <a:pt x="378" y="524"/>
                    <a:pt x="378" y="524"/>
                  </a:cubicBezTo>
                  <a:cubicBezTo>
                    <a:pt x="379" y="524"/>
                    <a:pt x="379" y="524"/>
                    <a:pt x="380" y="524"/>
                  </a:cubicBezTo>
                  <a:cubicBezTo>
                    <a:pt x="381" y="525"/>
                    <a:pt x="382" y="524"/>
                    <a:pt x="382" y="525"/>
                  </a:cubicBezTo>
                  <a:cubicBezTo>
                    <a:pt x="383" y="525"/>
                    <a:pt x="383" y="525"/>
                    <a:pt x="384" y="525"/>
                  </a:cubicBezTo>
                  <a:cubicBezTo>
                    <a:pt x="384" y="525"/>
                    <a:pt x="384" y="526"/>
                    <a:pt x="385" y="525"/>
                  </a:cubicBezTo>
                  <a:cubicBezTo>
                    <a:pt x="386" y="525"/>
                    <a:pt x="387" y="524"/>
                    <a:pt x="387" y="524"/>
                  </a:cubicBezTo>
                  <a:cubicBezTo>
                    <a:pt x="389" y="525"/>
                    <a:pt x="389" y="525"/>
                    <a:pt x="389" y="525"/>
                  </a:cubicBezTo>
                  <a:cubicBezTo>
                    <a:pt x="389" y="525"/>
                    <a:pt x="388" y="525"/>
                    <a:pt x="389" y="526"/>
                  </a:cubicBezTo>
                  <a:cubicBezTo>
                    <a:pt x="389" y="526"/>
                    <a:pt x="389" y="526"/>
                    <a:pt x="390" y="526"/>
                  </a:cubicBezTo>
                  <a:cubicBezTo>
                    <a:pt x="390" y="527"/>
                    <a:pt x="390" y="527"/>
                    <a:pt x="391" y="527"/>
                  </a:cubicBezTo>
                  <a:cubicBezTo>
                    <a:pt x="391" y="527"/>
                    <a:pt x="392" y="527"/>
                    <a:pt x="393" y="527"/>
                  </a:cubicBezTo>
                  <a:cubicBezTo>
                    <a:pt x="394" y="527"/>
                    <a:pt x="395" y="527"/>
                    <a:pt x="395" y="527"/>
                  </a:cubicBezTo>
                  <a:cubicBezTo>
                    <a:pt x="395" y="526"/>
                    <a:pt x="394" y="526"/>
                    <a:pt x="396" y="525"/>
                  </a:cubicBezTo>
                  <a:cubicBezTo>
                    <a:pt x="397" y="525"/>
                    <a:pt x="398" y="524"/>
                    <a:pt x="398" y="524"/>
                  </a:cubicBezTo>
                  <a:cubicBezTo>
                    <a:pt x="399" y="524"/>
                    <a:pt x="400" y="524"/>
                    <a:pt x="401" y="524"/>
                  </a:cubicBezTo>
                  <a:cubicBezTo>
                    <a:pt x="402" y="524"/>
                    <a:pt x="403" y="524"/>
                    <a:pt x="403" y="524"/>
                  </a:cubicBezTo>
                  <a:cubicBezTo>
                    <a:pt x="403" y="523"/>
                    <a:pt x="405" y="522"/>
                    <a:pt x="405" y="522"/>
                  </a:cubicBezTo>
                  <a:cubicBezTo>
                    <a:pt x="406" y="522"/>
                    <a:pt x="405" y="522"/>
                    <a:pt x="406" y="521"/>
                  </a:cubicBezTo>
                  <a:cubicBezTo>
                    <a:pt x="407" y="521"/>
                    <a:pt x="408" y="521"/>
                    <a:pt x="408" y="521"/>
                  </a:cubicBezTo>
                  <a:cubicBezTo>
                    <a:pt x="409" y="520"/>
                    <a:pt x="410" y="520"/>
                    <a:pt x="410" y="520"/>
                  </a:cubicBezTo>
                  <a:cubicBezTo>
                    <a:pt x="410" y="520"/>
                    <a:pt x="411" y="520"/>
                    <a:pt x="411" y="519"/>
                  </a:cubicBezTo>
                  <a:cubicBezTo>
                    <a:pt x="411" y="519"/>
                    <a:pt x="412" y="519"/>
                    <a:pt x="412" y="518"/>
                  </a:cubicBezTo>
                  <a:cubicBezTo>
                    <a:pt x="412" y="518"/>
                    <a:pt x="412" y="518"/>
                    <a:pt x="412" y="517"/>
                  </a:cubicBezTo>
                  <a:cubicBezTo>
                    <a:pt x="412" y="516"/>
                    <a:pt x="412" y="515"/>
                    <a:pt x="412" y="515"/>
                  </a:cubicBezTo>
                  <a:cubicBezTo>
                    <a:pt x="412" y="515"/>
                    <a:pt x="413" y="514"/>
                    <a:pt x="413" y="514"/>
                  </a:cubicBezTo>
                  <a:cubicBezTo>
                    <a:pt x="413" y="514"/>
                    <a:pt x="413" y="513"/>
                    <a:pt x="413" y="513"/>
                  </a:cubicBezTo>
                  <a:cubicBezTo>
                    <a:pt x="413" y="512"/>
                    <a:pt x="414" y="512"/>
                    <a:pt x="414" y="512"/>
                  </a:cubicBezTo>
                  <a:cubicBezTo>
                    <a:pt x="415" y="511"/>
                    <a:pt x="415" y="510"/>
                    <a:pt x="415" y="510"/>
                  </a:cubicBezTo>
                  <a:cubicBezTo>
                    <a:pt x="415" y="510"/>
                    <a:pt x="414" y="509"/>
                    <a:pt x="415" y="508"/>
                  </a:cubicBezTo>
                  <a:cubicBezTo>
                    <a:pt x="415" y="508"/>
                    <a:pt x="415" y="507"/>
                    <a:pt x="415" y="508"/>
                  </a:cubicBezTo>
                  <a:cubicBezTo>
                    <a:pt x="416" y="508"/>
                    <a:pt x="415" y="508"/>
                    <a:pt x="416" y="508"/>
                  </a:cubicBezTo>
                  <a:cubicBezTo>
                    <a:pt x="417" y="507"/>
                    <a:pt x="416" y="507"/>
                    <a:pt x="417" y="506"/>
                  </a:cubicBezTo>
                  <a:cubicBezTo>
                    <a:pt x="417" y="506"/>
                    <a:pt x="418" y="507"/>
                    <a:pt x="418" y="506"/>
                  </a:cubicBezTo>
                  <a:cubicBezTo>
                    <a:pt x="419" y="506"/>
                    <a:pt x="419" y="505"/>
                    <a:pt x="419" y="506"/>
                  </a:cubicBezTo>
                  <a:cubicBezTo>
                    <a:pt x="420" y="506"/>
                    <a:pt x="419" y="506"/>
                    <a:pt x="420" y="506"/>
                  </a:cubicBezTo>
                  <a:cubicBezTo>
                    <a:pt x="421" y="506"/>
                    <a:pt x="423" y="506"/>
                    <a:pt x="423" y="506"/>
                  </a:cubicBezTo>
                  <a:cubicBezTo>
                    <a:pt x="423" y="506"/>
                    <a:pt x="423" y="506"/>
                    <a:pt x="423" y="506"/>
                  </a:cubicBezTo>
                  <a:cubicBezTo>
                    <a:pt x="423" y="507"/>
                    <a:pt x="425" y="506"/>
                    <a:pt x="425" y="506"/>
                  </a:cubicBezTo>
                  <a:cubicBezTo>
                    <a:pt x="425" y="506"/>
                    <a:pt x="424" y="507"/>
                    <a:pt x="426" y="507"/>
                  </a:cubicBezTo>
                  <a:cubicBezTo>
                    <a:pt x="427" y="506"/>
                    <a:pt x="426" y="506"/>
                    <a:pt x="427" y="506"/>
                  </a:cubicBezTo>
                  <a:cubicBezTo>
                    <a:pt x="428" y="507"/>
                    <a:pt x="429" y="507"/>
                    <a:pt x="429" y="507"/>
                  </a:cubicBezTo>
                  <a:cubicBezTo>
                    <a:pt x="430" y="507"/>
                    <a:pt x="430" y="506"/>
                    <a:pt x="430" y="506"/>
                  </a:cubicBezTo>
                  <a:cubicBezTo>
                    <a:pt x="430" y="506"/>
                    <a:pt x="431" y="507"/>
                    <a:pt x="432" y="507"/>
                  </a:cubicBezTo>
                  <a:cubicBezTo>
                    <a:pt x="433" y="507"/>
                    <a:pt x="433" y="507"/>
                    <a:pt x="433" y="507"/>
                  </a:cubicBezTo>
                  <a:cubicBezTo>
                    <a:pt x="433" y="507"/>
                    <a:pt x="434" y="507"/>
                    <a:pt x="434" y="507"/>
                  </a:cubicBezTo>
                  <a:cubicBezTo>
                    <a:pt x="434" y="507"/>
                    <a:pt x="436" y="506"/>
                    <a:pt x="436" y="508"/>
                  </a:cubicBezTo>
                  <a:cubicBezTo>
                    <a:pt x="436" y="509"/>
                    <a:pt x="436" y="510"/>
                    <a:pt x="436" y="510"/>
                  </a:cubicBezTo>
                  <a:cubicBezTo>
                    <a:pt x="436" y="510"/>
                    <a:pt x="436" y="509"/>
                    <a:pt x="438" y="509"/>
                  </a:cubicBezTo>
                  <a:cubicBezTo>
                    <a:pt x="439" y="509"/>
                    <a:pt x="439" y="509"/>
                    <a:pt x="440" y="510"/>
                  </a:cubicBezTo>
                  <a:cubicBezTo>
                    <a:pt x="440" y="510"/>
                    <a:pt x="440" y="511"/>
                    <a:pt x="440" y="511"/>
                  </a:cubicBezTo>
                  <a:cubicBezTo>
                    <a:pt x="440" y="511"/>
                    <a:pt x="440" y="512"/>
                    <a:pt x="441" y="512"/>
                  </a:cubicBezTo>
                  <a:cubicBezTo>
                    <a:pt x="442" y="512"/>
                    <a:pt x="442" y="513"/>
                    <a:pt x="443" y="513"/>
                  </a:cubicBezTo>
                  <a:cubicBezTo>
                    <a:pt x="444" y="513"/>
                    <a:pt x="444" y="513"/>
                    <a:pt x="445" y="513"/>
                  </a:cubicBezTo>
                  <a:cubicBezTo>
                    <a:pt x="446" y="514"/>
                    <a:pt x="446" y="514"/>
                    <a:pt x="447" y="514"/>
                  </a:cubicBezTo>
                  <a:cubicBezTo>
                    <a:pt x="447" y="513"/>
                    <a:pt x="448" y="513"/>
                    <a:pt x="448" y="513"/>
                  </a:cubicBezTo>
                  <a:cubicBezTo>
                    <a:pt x="449" y="512"/>
                    <a:pt x="448" y="512"/>
                    <a:pt x="449" y="511"/>
                  </a:cubicBezTo>
                  <a:cubicBezTo>
                    <a:pt x="451" y="511"/>
                    <a:pt x="451" y="511"/>
                    <a:pt x="451" y="511"/>
                  </a:cubicBezTo>
                  <a:cubicBezTo>
                    <a:pt x="452" y="510"/>
                    <a:pt x="452" y="510"/>
                    <a:pt x="452" y="509"/>
                  </a:cubicBezTo>
                  <a:cubicBezTo>
                    <a:pt x="453" y="509"/>
                    <a:pt x="452" y="509"/>
                    <a:pt x="453" y="508"/>
                  </a:cubicBezTo>
                  <a:cubicBezTo>
                    <a:pt x="454" y="508"/>
                    <a:pt x="455" y="506"/>
                    <a:pt x="456" y="506"/>
                  </a:cubicBezTo>
                  <a:cubicBezTo>
                    <a:pt x="457" y="506"/>
                    <a:pt x="457" y="507"/>
                    <a:pt x="458" y="506"/>
                  </a:cubicBezTo>
                  <a:cubicBezTo>
                    <a:pt x="458" y="506"/>
                    <a:pt x="459" y="506"/>
                    <a:pt x="459" y="506"/>
                  </a:cubicBezTo>
                  <a:cubicBezTo>
                    <a:pt x="459" y="506"/>
                    <a:pt x="459" y="507"/>
                    <a:pt x="459" y="506"/>
                  </a:cubicBezTo>
                  <a:cubicBezTo>
                    <a:pt x="460" y="506"/>
                    <a:pt x="460" y="506"/>
                    <a:pt x="461" y="505"/>
                  </a:cubicBezTo>
                  <a:cubicBezTo>
                    <a:pt x="462" y="504"/>
                    <a:pt x="461" y="504"/>
                    <a:pt x="462" y="504"/>
                  </a:cubicBezTo>
                  <a:cubicBezTo>
                    <a:pt x="463" y="504"/>
                    <a:pt x="463" y="504"/>
                    <a:pt x="464" y="503"/>
                  </a:cubicBezTo>
                  <a:cubicBezTo>
                    <a:pt x="465" y="503"/>
                    <a:pt x="463" y="503"/>
                    <a:pt x="465" y="502"/>
                  </a:cubicBezTo>
                  <a:cubicBezTo>
                    <a:pt x="467" y="502"/>
                    <a:pt x="469" y="501"/>
                    <a:pt x="469" y="501"/>
                  </a:cubicBezTo>
                  <a:cubicBezTo>
                    <a:pt x="469" y="501"/>
                    <a:pt x="469" y="502"/>
                    <a:pt x="470" y="502"/>
                  </a:cubicBezTo>
                  <a:cubicBezTo>
                    <a:pt x="470" y="502"/>
                    <a:pt x="472" y="501"/>
                    <a:pt x="472" y="501"/>
                  </a:cubicBezTo>
                  <a:cubicBezTo>
                    <a:pt x="472" y="501"/>
                    <a:pt x="473" y="501"/>
                    <a:pt x="473" y="501"/>
                  </a:cubicBezTo>
                  <a:cubicBezTo>
                    <a:pt x="474" y="501"/>
                    <a:pt x="474" y="501"/>
                    <a:pt x="474" y="501"/>
                  </a:cubicBezTo>
                  <a:cubicBezTo>
                    <a:pt x="474" y="501"/>
                    <a:pt x="475" y="501"/>
                    <a:pt x="475" y="501"/>
                  </a:cubicBezTo>
                  <a:cubicBezTo>
                    <a:pt x="476" y="501"/>
                    <a:pt x="477" y="500"/>
                    <a:pt x="478" y="500"/>
                  </a:cubicBezTo>
                  <a:cubicBezTo>
                    <a:pt x="480" y="500"/>
                    <a:pt x="480" y="500"/>
                    <a:pt x="481" y="500"/>
                  </a:cubicBezTo>
                  <a:cubicBezTo>
                    <a:pt x="481" y="501"/>
                    <a:pt x="481" y="501"/>
                    <a:pt x="481" y="501"/>
                  </a:cubicBezTo>
                  <a:cubicBezTo>
                    <a:pt x="481" y="501"/>
                    <a:pt x="481" y="501"/>
                    <a:pt x="482" y="501"/>
                  </a:cubicBezTo>
                  <a:cubicBezTo>
                    <a:pt x="483" y="501"/>
                    <a:pt x="484" y="501"/>
                    <a:pt x="484" y="501"/>
                  </a:cubicBezTo>
                  <a:cubicBezTo>
                    <a:pt x="485" y="501"/>
                    <a:pt x="485" y="501"/>
                    <a:pt x="485" y="501"/>
                  </a:cubicBezTo>
                  <a:cubicBezTo>
                    <a:pt x="485" y="501"/>
                    <a:pt x="485" y="501"/>
                    <a:pt x="486" y="500"/>
                  </a:cubicBezTo>
                  <a:cubicBezTo>
                    <a:pt x="487" y="499"/>
                    <a:pt x="488" y="498"/>
                    <a:pt x="488" y="498"/>
                  </a:cubicBezTo>
                  <a:cubicBezTo>
                    <a:pt x="489" y="497"/>
                    <a:pt x="489" y="498"/>
                    <a:pt x="490" y="497"/>
                  </a:cubicBezTo>
                  <a:cubicBezTo>
                    <a:pt x="490" y="497"/>
                    <a:pt x="491" y="496"/>
                    <a:pt x="492" y="496"/>
                  </a:cubicBezTo>
                  <a:cubicBezTo>
                    <a:pt x="492" y="496"/>
                    <a:pt x="494" y="495"/>
                    <a:pt x="495" y="495"/>
                  </a:cubicBezTo>
                  <a:cubicBezTo>
                    <a:pt x="495" y="494"/>
                    <a:pt x="495" y="494"/>
                    <a:pt x="495" y="494"/>
                  </a:cubicBezTo>
                  <a:cubicBezTo>
                    <a:pt x="496" y="493"/>
                    <a:pt x="495" y="493"/>
                    <a:pt x="497" y="492"/>
                  </a:cubicBezTo>
                  <a:cubicBezTo>
                    <a:pt x="499" y="492"/>
                    <a:pt x="499" y="491"/>
                    <a:pt x="499" y="491"/>
                  </a:cubicBezTo>
                  <a:cubicBezTo>
                    <a:pt x="500" y="491"/>
                    <a:pt x="500" y="491"/>
                    <a:pt x="500" y="491"/>
                  </a:cubicBezTo>
                  <a:cubicBezTo>
                    <a:pt x="500" y="491"/>
                    <a:pt x="500" y="491"/>
                    <a:pt x="501" y="491"/>
                  </a:cubicBezTo>
                  <a:cubicBezTo>
                    <a:pt x="502" y="490"/>
                    <a:pt x="503" y="490"/>
                    <a:pt x="503" y="490"/>
                  </a:cubicBezTo>
                  <a:cubicBezTo>
                    <a:pt x="503" y="490"/>
                    <a:pt x="505" y="490"/>
                    <a:pt x="506" y="490"/>
                  </a:cubicBezTo>
                  <a:cubicBezTo>
                    <a:pt x="507" y="489"/>
                    <a:pt x="508" y="488"/>
                    <a:pt x="509" y="488"/>
                  </a:cubicBezTo>
                  <a:cubicBezTo>
                    <a:pt x="510" y="488"/>
                    <a:pt x="511" y="487"/>
                    <a:pt x="511" y="487"/>
                  </a:cubicBezTo>
                  <a:cubicBezTo>
                    <a:pt x="511" y="487"/>
                    <a:pt x="513" y="486"/>
                    <a:pt x="513" y="486"/>
                  </a:cubicBezTo>
                  <a:cubicBezTo>
                    <a:pt x="513" y="486"/>
                    <a:pt x="515" y="485"/>
                    <a:pt x="515" y="485"/>
                  </a:cubicBezTo>
                  <a:cubicBezTo>
                    <a:pt x="515" y="485"/>
                    <a:pt x="515" y="484"/>
                    <a:pt x="516" y="484"/>
                  </a:cubicBezTo>
                  <a:cubicBezTo>
                    <a:pt x="516" y="484"/>
                    <a:pt x="516" y="484"/>
                    <a:pt x="517" y="484"/>
                  </a:cubicBezTo>
                  <a:cubicBezTo>
                    <a:pt x="517" y="484"/>
                    <a:pt x="517" y="484"/>
                    <a:pt x="518" y="484"/>
                  </a:cubicBezTo>
                  <a:cubicBezTo>
                    <a:pt x="520" y="483"/>
                    <a:pt x="521" y="483"/>
                    <a:pt x="521" y="483"/>
                  </a:cubicBezTo>
                  <a:cubicBezTo>
                    <a:pt x="521" y="482"/>
                    <a:pt x="522" y="482"/>
                    <a:pt x="522" y="482"/>
                  </a:cubicBezTo>
                  <a:cubicBezTo>
                    <a:pt x="522" y="481"/>
                    <a:pt x="523" y="481"/>
                    <a:pt x="523" y="481"/>
                  </a:cubicBezTo>
                  <a:cubicBezTo>
                    <a:pt x="523" y="481"/>
                    <a:pt x="523" y="480"/>
                    <a:pt x="524" y="480"/>
                  </a:cubicBezTo>
                  <a:cubicBezTo>
                    <a:pt x="524" y="480"/>
                    <a:pt x="524" y="481"/>
                    <a:pt x="524" y="480"/>
                  </a:cubicBezTo>
                  <a:cubicBezTo>
                    <a:pt x="525" y="479"/>
                    <a:pt x="525" y="479"/>
                    <a:pt x="525" y="479"/>
                  </a:cubicBezTo>
                  <a:cubicBezTo>
                    <a:pt x="526" y="478"/>
                    <a:pt x="525" y="478"/>
                    <a:pt x="526" y="477"/>
                  </a:cubicBezTo>
                  <a:cubicBezTo>
                    <a:pt x="527" y="477"/>
                    <a:pt x="529" y="476"/>
                    <a:pt x="529" y="476"/>
                  </a:cubicBezTo>
                  <a:cubicBezTo>
                    <a:pt x="529" y="476"/>
                    <a:pt x="530" y="476"/>
                    <a:pt x="530" y="476"/>
                  </a:cubicBezTo>
                  <a:cubicBezTo>
                    <a:pt x="530" y="475"/>
                    <a:pt x="530" y="475"/>
                    <a:pt x="531" y="475"/>
                  </a:cubicBezTo>
                  <a:cubicBezTo>
                    <a:pt x="531" y="474"/>
                    <a:pt x="531" y="473"/>
                    <a:pt x="532" y="473"/>
                  </a:cubicBezTo>
                  <a:cubicBezTo>
                    <a:pt x="532" y="473"/>
                    <a:pt x="533" y="472"/>
                    <a:pt x="533" y="472"/>
                  </a:cubicBezTo>
                  <a:cubicBezTo>
                    <a:pt x="534" y="472"/>
                    <a:pt x="534" y="472"/>
                    <a:pt x="534" y="472"/>
                  </a:cubicBezTo>
                  <a:cubicBezTo>
                    <a:pt x="535" y="472"/>
                    <a:pt x="535" y="472"/>
                    <a:pt x="535" y="472"/>
                  </a:cubicBezTo>
                  <a:cubicBezTo>
                    <a:pt x="536" y="472"/>
                    <a:pt x="536" y="472"/>
                    <a:pt x="536" y="472"/>
                  </a:cubicBezTo>
                  <a:cubicBezTo>
                    <a:pt x="536" y="472"/>
                    <a:pt x="537" y="472"/>
                    <a:pt x="538" y="472"/>
                  </a:cubicBezTo>
                  <a:cubicBezTo>
                    <a:pt x="538" y="471"/>
                    <a:pt x="539" y="469"/>
                    <a:pt x="539" y="469"/>
                  </a:cubicBezTo>
                  <a:cubicBezTo>
                    <a:pt x="540" y="468"/>
                    <a:pt x="540" y="468"/>
                    <a:pt x="540" y="468"/>
                  </a:cubicBezTo>
                  <a:cubicBezTo>
                    <a:pt x="541" y="467"/>
                    <a:pt x="541" y="467"/>
                    <a:pt x="541" y="467"/>
                  </a:cubicBezTo>
                  <a:cubicBezTo>
                    <a:pt x="541" y="466"/>
                    <a:pt x="541" y="466"/>
                    <a:pt x="541" y="466"/>
                  </a:cubicBezTo>
                  <a:cubicBezTo>
                    <a:pt x="541" y="465"/>
                    <a:pt x="541" y="465"/>
                    <a:pt x="541" y="465"/>
                  </a:cubicBezTo>
                  <a:cubicBezTo>
                    <a:pt x="541" y="465"/>
                    <a:pt x="541" y="465"/>
                    <a:pt x="541" y="465"/>
                  </a:cubicBezTo>
                  <a:cubicBezTo>
                    <a:pt x="541" y="465"/>
                    <a:pt x="541" y="464"/>
                    <a:pt x="541" y="464"/>
                  </a:cubicBezTo>
                  <a:cubicBezTo>
                    <a:pt x="541" y="464"/>
                    <a:pt x="542" y="464"/>
                    <a:pt x="541" y="463"/>
                  </a:cubicBezTo>
                  <a:cubicBezTo>
                    <a:pt x="541" y="463"/>
                    <a:pt x="541" y="462"/>
                    <a:pt x="541" y="462"/>
                  </a:cubicBezTo>
                  <a:cubicBezTo>
                    <a:pt x="541" y="462"/>
                    <a:pt x="541" y="463"/>
                    <a:pt x="541" y="463"/>
                  </a:cubicBezTo>
                  <a:cubicBezTo>
                    <a:pt x="540" y="463"/>
                    <a:pt x="540" y="463"/>
                    <a:pt x="540" y="463"/>
                  </a:cubicBezTo>
                  <a:cubicBezTo>
                    <a:pt x="539" y="463"/>
                    <a:pt x="540" y="464"/>
                    <a:pt x="539" y="464"/>
                  </a:cubicBezTo>
                  <a:cubicBezTo>
                    <a:pt x="539" y="464"/>
                    <a:pt x="539" y="465"/>
                    <a:pt x="539" y="464"/>
                  </a:cubicBezTo>
                  <a:cubicBezTo>
                    <a:pt x="539" y="463"/>
                    <a:pt x="539" y="463"/>
                    <a:pt x="539" y="463"/>
                  </a:cubicBezTo>
                  <a:cubicBezTo>
                    <a:pt x="539" y="463"/>
                    <a:pt x="539" y="462"/>
                    <a:pt x="539" y="462"/>
                  </a:cubicBezTo>
                  <a:cubicBezTo>
                    <a:pt x="540" y="462"/>
                    <a:pt x="540" y="462"/>
                    <a:pt x="540" y="462"/>
                  </a:cubicBezTo>
                  <a:cubicBezTo>
                    <a:pt x="540" y="462"/>
                    <a:pt x="540" y="462"/>
                    <a:pt x="541" y="462"/>
                  </a:cubicBezTo>
                  <a:cubicBezTo>
                    <a:pt x="541" y="461"/>
                    <a:pt x="542" y="461"/>
                    <a:pt x="542" y="461"/>
                  </a:cubicBezTo>
                  <a:cubicBezTo>
                    <a:pt x="542" y="461"/>
                    <a:pt x="542" y="461"/>
                    <a:pt x="542" y="461"/>
                  </a:cubicBezTo>
                  <a:cubicBezTo>
                    <a:pt x="542" y="460"/>
                    <a:pt x="542" y="460"/>
                    <a:pt x="542" y="459"/>
                  </a:cubicBezTo>
                  <a:cubicBezTo>
                    <a:pt x="541" y="459"/>
                    <a:pt x="541" y="459"/>
                    <a:pt x="541" y="459"/>
                  </a:cubicBezTo>
                  <a:cubicBezTo>
                    <a:pt x="541" y="458"/>
                    <a:pt x="541" y="458"/>
                    <a:pt x="540" y="458"/>
                  </a:cubicBezTo>
                  <a:cubicBezTo>
                    <a:pt x="540" y="457"/>
                    <a:pt x="540" y="457"/>
                    <a:pt x="539" y="457"/>
                  </a:cubicBezTo>
                  <a:cubicBezTo>
                    <a:pt x="539" y="457"/>
                    <a:pt x="539" y="457"/>
                    <a:pt x="539" y="457"/>
                  </a:cubicBezTo>
                  <a:cubicBezTo>
                    <a:pt x="538" y="457"/>
                    <a:pt x="538" y="457"/>
                    <a:pt x="538" y="457"/>
                  </a:cubicBezTo>
                  <a:cubicBezTo>
                    <a:pt x="538" y="458"/>
                    <a:pt x="538" y="458"/>
                    <a:pt x="538" y="458"/>
                  </a:cubicBezTo>
                  <a:cubicBezTo>
                    <a:pt x="538" y="458"/>
                    <a:pt x="539" y="459"/>
                    <a:pt x="539" y="459"/>
                  </a:cubicBezTo>
                  <a:cubicBezTo>
                    <a:pt x="539" y="459"/>
                    <a:pt x="539" y="459"/>
                    <a:pt x="539" y="459"/>
                  </a:cubicBezTo>
                  <a:cubicBezTo>
                    <a:pt x="540" y="459"/>
                    <a:pt x="540" y="460"/>
                    <a:pt x="540" y="460"/>
                  </a:cubicBezTo>
                  <a:cubicBezTo>
                    <a:pt x="540" y="460"/>
                    <a:pt x="541" y="461"/>
                    <a:pt x="541" y="461"/>
                  </a:cubicBezTo>
                  <a:cubicBezTo>
                    <a:pt x="540" y="461"/>
                    <a:pt x="540" y="461"/>
                    <a:pt x="539" y="461"/>
                  </a:cubicBezTo>
                  <a:cubicBezTo>
                    <a:pt x="539" y="461"/>
                    <a:pt x="538" y="461"/>
                    <a:pt x="538" y="461"/>
                  </a:cubicBezTo>
                  <a:cubicBezTo>
                    <a:pt x="537" y="461"/>
                    <a:pt x="538" y="461"/>
                    <a:pt x="537" y="461"/>
                  </a:cubicBezTo>
                  <a:cubicBezTo>
                    <a:pt x="537" y="461"/>
                    <a:pt x="537" y="461"/>
                    <a:pt x="536" y="461"/>
                  </a:cubicBezTo>
                  <a:cubicBezTo>
                    <a:pt x="536" y="460"/>
                    <a:pt x="536" y="460"/>
                    <a:pt x="535" y="459"/>
                  </a:cubicBezTo>
                  <a:cubicBezTo>
                    <a:pt x="535" y="459"/>
                    <a:pt x="536" y="459"/>
                    <a:pt x="535" y="458"/>
                  </a:cubicBezTo>
                  <a:cubicBezTo>
                    <a:pt x="535" y="458"/>
                    <a:pt x="535" y="457"/>
                    <a:pt x="535" y="457"/>
                  </a:cubicBezTo>
                  <a:cubicBezTo>
                    <a:pt x="535" y="457"/>
                    <a:pt x="535" y="456"/>
                    <a:pt x="535" y="456"/>
                  </a:cubicBezTo>
                  <a:cubicBezTo>
                    <a:pt x="535" y="456"/>
                    <a:pt x="535" y="456"/>
                    <a:pt x="534" y="456"/>
                  </a:cubicBezTo>
                  <a:cubicBezTo>
                    <a:pt x="533" y="456"/>
                    <a:pt x="534" y="457"/>
                    <a:pt x="533" y="456"/>
                  </a:cubicBezTo>
                  <a:cubicBezTo>
                    <a:pt x="533" y="455"/>
                    <a:pt x="533" y="455"/>
                    <a:pt x="532" y="455"/>
                  </a:cubicBezTo>
                  <a:cubicBezTo>
                    <a:pt x="532" y="454"/>
                    <a:pt x="532" y="454"/>
                    <a:pt x="532" y="454"/>
                  </a:cubicBezTo>
                  <a:cubicBezTo>
                    <a:pt x="532" y="453"/>
                    <a:pt x="532" y="452"/>
                    <a:pt x="531" y="453"/>
                  </a:cubicBezTo>
                  <a:cubicBezTo>
                    <a:pt x="531" y="454"/>
                    <a:pt x="531" y="454"/>
                    <a:pt x="531" y="454"/>
                  </a:cubicBezTo>
                  <a:cubicBezTo>
                    <a:pt x="531" y="455"/>
                    <a:pt x="531" y="456"/>
                    <a:pt x="530" y="456"/>
                  </a:cubicBezTo>
                  <a:cubicBezTo>
                    <a:pt x="530" y="456"/>
                    <a:pt x="529" y="456"/>
                    <a:pt x="529" y="456"/>
                  </a:cubicBezTo>
                  <a:cubicBezTo>
                    <a:pt x="529" y="456"/>
                    <a:pt x="529" y="456"/>
                    <a:pt x="529" y="456"/>
                  </a:cubicBezTo>
                  <a:cubicBezTo>
                    <a:pt x="528" y="456"/>
                    <a:pt x="528" y="457"/>
                    <a:pt x="528" y="457"/>
                  </a:cubicBezTo>
                  <a:cubicBezTo>
                    <a:pt x="528" y="457"/>
                    <a:pt x="528" y="457"/>
                    <a:pt x="528" y="458"/>
                  </a:cubicBezTo>
                  <a:cubicBezTo>
                    <a:pt x="528" y="458"/>
                    <a:pt x="528" y="458"/>
                    <a:pt x="527" y="458"/>
                  </a:cubicBezTo>
                  <a:cubicBezTo>
                    <a:pt x="527" y="457"/>
                    <a:pt x="527" y="457"/>
                    <a:pt x="527" y="457"/>
                  </a:cubicBezTo>
                  <a:cubicBezTo>
                    <a:pt x="526" y="457"/>
                    <a:pt x="526" y="457"/>
                    <a:pt x="526" y="457"/>
                  </a:cubicBezTo>
                  <a:cubicBezTo>
                    <a:pt x="525" y="457"/>
                    <a:pt x="525" y="457"/>
                    <a:pt x="525" y="456"/>
                  </a:cubicBezTo>
                  <a:cubicBezTo>
                    <a:pt x="525" y="456"/>
                    <a:pt x="525" y="456"/>
                    <a:pt x="526" y="456"/>
                  </a:cubicBezTo>
                  <a:cubicBezTo>
                    <a:pt x="526" y="455"/>
                    <a:pt x="526" y="456"/>
                    <a:pt x="526" y="455"/>
                  </a:cubicBezTo>
                  <a:cubicBezTo>
                    <a:pt x="526" y="455"/>
                    <a:pt x="526" y="454"/>
                    <a:pt x="526" y="454"/>
                  </a:cubicBezTo>
                  <a:cubicBezTo>
                    <a:pt x="526" y="454"/>
                    <a:pt x="526" y="453"/>
                    <a:pt x="526" y="453"/>
                  </a:cubicBezTo>
                  <a:cubicBezTo>
                    <a:pt x="527" y="453"/>
                    <a:pt x="527" y="453"/>
                    <a:pt x="527" y="453"/>
                  </a:cubicBezTo>
                  <a:cubicBezTo>
                    <a:pt x="527" y="452"/>
                    <a:pt x="527" y="452"/>
                    <a:pt x="526" y="452"/>
                  </a:cubicBezTo>
                  <a:cubicBezTo>
                    <a:pt x="526" y="452"/>
                    <a:pt x="527" y="452"/>
                    <a:pt x="525" y="451"/>
                  </a:cubicBezTo>
                  <a:cubicBezTo>
                    <a:pt x="524" y="451"/>
                    <a:pt x="523" y="451"/>
                    <a:pt x="523" y="451"/>
                  </a:cubicBezTo>
                  <a:cubicBezTo>
                    <a:pt x="523" y="451"/>
                    <a:pt x="523" y="451"/>
                    <a:pt x="522" y="450"/>
                  </a:cubicBezTo>
                  <a:cubicBezTo>
                    <a:pt x="521" y="450"/>
                    <a:pt x="520" y="449"/>
                    <a:pt x="519" y="450"/>
                  </a:cubicBezTo>
                  <a:cubicBezTo>
                    <a:pt x="518" y="450"/>
                    <a:pt x="518" y="450"/>
                    <a:pt x="518" y="450"/>
                  </a:cubicBezTo>
                  <a:cubicBezTo>
                    <a:pt x="518" y="449"/>
                    <a:pt x="518" y="449"/>
                    <a:pt x="518" y="448"/>
                  </a:cubicBezTo>
                  <a:cubicBezTo>
                    <a:pt x="517" y="448"/>
                    <a:pt x="517" y="448"/>
                    <a:pt x="517" y="447"/>
                  </a:cubicBezTo>
                  <a:cubicBezTo>
                    <a:pt x="517" y="447"/>
                    <a:pt x="516" y="446"/>
                    <a:pt x="516" y="446"/>
                  </a:cubicBezTo>
                  <a:cubicBezTo>
                    <a:pt x="516" y="446"/>
                    <a:pt x="516" y="446"/>
                    <a:pt x="516" y="446"/>
                  </a:cubicBezTo>
                  <a:cubicBezTo>
                    <a:pt x="515" y="445"/>
                    <a:pt x="515" y="445"/>
                    <a:pt x="515" y="445"/>
                  </a:cubicBezTo>
                  <a:cubicBezTo>
                    <a:pt x="514" y="445"/>
                    <a:pt x="514" y="444"/>
                    <a:pt x="514" y="444"/>
                  </a:cubicBezTo>
                  <a:cubicBezTo>
                    <a:pt x="512" y="444"/>
                    <a:pt x="512" y="444"/>
                    <a:pt x="512" y="444"/>
                  </a:cubicBezTo>
                  <a:cubicBezTo>
                    <a:pt x="512" y="444"/>
                    <a:pt x="512" y="444"/>
                    <a:pt x="512" y="443"/>
                  </a:cubicBezTo>
                  <a:cubicBezTo>
                    <a:pt x="511" y="443"/>
                    <a:pt x="512" y="443"/>
                    <a:pt x="511" y="442"/>
                  </a:cubicBezTo>
                  <a:cubicBezTo>
                    <a:pt x="510" y="442"/>
                    <a:pt x="510" y="441"/>
                    <a:pt x="509" y="441"/>
                  </a:cubicBezTo>
                  <a:cubicBezTo>
                    <a:pt x="509" y="441"/>
                    <a:pt x="508" y="442"/>
                    <a:pt x="508" y="442"/>
                  </a:cubicBezTo>
                  <a:cubicBezTo>
                    <a:pt x="508" y="442"/>
                    <a:pt x="507" y="443"/>
                    <a:pt x="507" y="442"/>
                  </a:cubicBezTo>
                  <a:cubicBezTo>
                    <a:pt x="507" y="441"/>
                    <a:pt x="507" y="441"/>
                    <a:pt x="507" y="441"/>
                  </a:cubicBezTo>
                  <a:cubicBezTo>
                    <a:pt x="508" y="441"/>
                    <a:pt x="508" y="441"/>
                    <a:pt x="508" y="440"/>
                  </a:cubicBezTo>
                  <a:cubicBezTo>
                    <a:pt x="509" y="440"/>
                    <a:pt x="509" y="440"/>
                    <a:pt x="509" y="439"/>
                  </a:cubicBezTo>
                  <a:cubicBezTo>
                    <a:pt x="510" y="439"/>
                    <a:pt x="510" y="437"/>
                    <a:pt x="510" y="437"/>
                  </a:cubicBezTo>
                  <a:cubicBezTo>
                    <a:pt x="510" y="437"/>
                    <a:pt x="511" y="437"/>
                    <a:pt x="510" y="436"/>
                  </a:cubicBezTo>
                  <a:cubicBezTo>
                    <a:pt x="510" y="436"/>
                    <a:pt x="511" y="435"/>
                    <a:pt x="510" y="434"/>
                  </a:cubicBezTo>
                  <a:cubicBezTo>
                    <a:pt x="509" y="433"/>
                    <a:pt x="510" y="434"/>
                    <a:pt x="509" y="433"/>
                  </a:cubicBezTo>
                  <a:cubicBezTo>
                    <a:pt x="509" y="432"/>
                    <a:pt x="508" y="432"/>
                    <a:pt x="508" y="432"/>
                  </a:cubicBezTo>
                  <a:cubicBezTo>
                    <a:pt x="508" y="431"/>
                    <a:pt x="509" y="431"/>
                    <a:pt x="508" y="431"/>
                  </a:cubicBezTo>
                  <a:cubicBezTo>
                    <a:pt x="507" y="430"/>
                    <a:pt x="506" y="431"/>
                    <a:pt x="506" y="430"/>
                  </a:cubicBezTo>
                  <a:cubicBezTo>
                    <a:pt x="506" y="430"/>
                    <a:pt x="506" y="430"/>
                    <a:pt x="506" y="429"/>
                  </a:cubicBezTo>
                  <a:cubicBezTo>
                    <a:pt x="507" y="429"/>
                    <a:pt x="507" y="429"/>
                    <a:pt x="507" y="428"/>
                  </a:cubicBezTo>
                  <a:cubicBezTo>
                    <a:pt x="508" y="428"/>
                    <a:pt x="508" y="428"/>
                    <a:pt x="508" y="427"/>
                  </a:cubicBezTo>
                  <a:cubicBezTo>
                    <a:pt x="507" y="427"/>
                    <a:pt x="507" y="427"/>
                    <a:pt x="507" y="426"/>
                  </a:cubicBezTo>
                  <a:cubicBezTo>
                    <a:pt x="508" y="426"/>
                    <a:pt x="508" y="426"/>
                    <a:pt x="507" y="425"/>
                  </a:cubicBezTo>
                  <a:cubicBezTo>
                    <a:pt x="507" y="425"/>
                    <a:pt x="507" y="427"/>
                    <a:pt x="507" y="425"/>
                  </a:cubicBezTo>
                  <a:cubicBezTo>
                    <a:pt x="507" y="423"/>
                    <a:pt x="507" y="423"/>
                    <a:pt x="507" y="423"/>
                  </a:cubicBezTo>
                  <a:cubicBezTo>
                    <a:pt x="507" y="422"/>
                    <a:pt x="507" y="422"/>
                    <a:pt x="506" y="422"/>
                  </a:cubicBezTo>
                  <a:cubicBezTo>
                    <a:pt x="506" y="421"/>
                    <a:pt x="506" y="421"/>
                    <a:pt x="506" y="421"/>
                  </a:cubicBezTo>
                  <a:cubicBezTo>
                    <a:pt x="506" y="421"/>
                    <a:pt x="506" y="420"/>
                    <a:pt x="506" y="419"/>
                  </a:cubicBezTo>
                  <a:cubicBezTo>
                    <a:pt x="506" y="419"/>
                    <a:pt x="506" y="419"/>
                    <a:pt x="506" y="419"/>
                  </a:cubicBezTo>
                  <a:cubicBezTo>
                    <a:pt x="506" y="419"/>
                    <a:pt x="505" y="417"/>
                    <a:pt x="505" y="418"/>
                  </a:cubicBezTo>
                  <a:cubicBezTo>
                    <a:pt x="504" y="418"/>
                    <a:pt x="504" y="419"/>
                    <a:pt x="504" y="418"/>
                  </a:cubicBezTo>
                  <a:cubicBezTo>
                    <a:pt x="504" y="417"/>
                    <a:pt x="504" y="416"/>
                    <a:pt x="503" y="416"/>
                  </a:cubicBezTo>
                  <a:cubicBezTo>
                    <a:pt x="503" y="416"/>
                    <a:pt x="504" y="416"/>
                    <a:pt x="503" y="415"/>
                  </a:cubicBezTo>
                  <a:cubicBezTo>
                    <a:pt x="503" y="415"/>
                    <a:pt x="503" y="415"/>
                    <a:pt x="503" y="415"/>
                  </a:cubicBezTo>
                  <a:cubicBezTo>
                    <a:pt x="502" y="415"/>
                    <a:pt x="501" y="415"/>
                    <a:pt x="501" y="415"/>
                  </a:cubicBezTo>
                  <a:cubicBezTo>
                    <a:pt x="501" y="415"/>
                    <a:pt x="500" y="415"/>
                    <a:pt x="500" y="415"/>
                  </a:cubicBezTo>
                  <a:cubicBezTo>
                    <a:pt x="500" y="415"/>
                    <a:pt x="500" y="415"/>
                    <a:pt x="499" y="415"/>
                  </a:cubicBezTo>
                  <a:cubicBezTo>
                    <a:pt x="499" y="415"/>
                    <a:pt x="499" y="414"/>
                    <a:pt x="499" y="414"/>
                  </a:cubicBezTo>
                  <a:cubicBezTo>
                    <a:pt x="499" y="414"/>
                    <a:pt x="499" y="414"/>
                    <a:pt x="499" y="413"/>
                  </a:cubicBezTo>
                  <a:cubicBezTo>
                    <a:pt x="499" y="412"/>
                    <a:pt x="500" y="413"/>
                    <a:pt x="500" y="414"/>
                  </a:cubicBezTo>
                  <a:cubicBezTo>
                    <a:pt x="500" y="414"/>
                    <a:pt x="500" y="414"/>
                    <a:pt x="501" y="414"/>
                  </a:cubicBezTo>
                  <a:cubicBezTo>
                    <a:pt x="501" y="414"/>
                    <a:pt x="501" y="414"/>
                    <a:pt x="501" y="414"/>
                  </a:cubicBezTo>
                  <a:cubicBezTo>
                    <a:pt x="501" y="413"/>
                    <a:pt x="501" y="413"/>
                    <a:pt x="502" y="412"/>
                  </a:cubicBezTo>
                  <a:cubicBezTo>
                    <a:pt x="502" y="412"/>
                    <a:pt x="502" y="412"/>
                    <a:pt x="503" y="412"/>
                  </a:cubicBezTo>
                  <a:cubicBezTo>
                    <a:pt x="504" y="412"/>
                    <a:pt x="504" y="413"/>
                    <a:pt x="504" y="412"/>
                  </a:cubicBezTo>
                  <a:cubicBezTo>
                    <a:pt x="504" y="411"/>
                    <a:pt x="504" y="411"/>
                    <a:pt x="504" y="410"/>
                  </a:cubicBezTo>
                  <a:cubicBezTo>
                    <a:pt x="504" y="409"/>
                    <a:pt x="503" y="409"/>
                    <a:pt x="503" y="408"/>
                  </a:cubicBezTo>
                  <a:cubicBezTo>
                    <a:pt x="503" y="407"/>
                    <a:pt x="503" y="407"/>
                    <a:pt x="503" y="407"/>
                  </a:cubicBezTo>
                  <a:cubicBezTo>
                    <a:pt x="503" y="407"/>
                    <a:pt x="503" y="407"/>
                    <a:pt x="502" y="407"/>
                  </a:cubicBezTo>
                  <a:cubicBezTo>
                    <a:pt x="502" y="407"/>
                    <a:pt x="502" y="406"/>
                    <a:pt x="502" y="406"/>
                  </a:cubicBezTo>
                  <a:cubicBezTo>
                    <a:pt x="502" y="406"/>
                    <a:pt x="503" y="406"/>
                    <a:pt x="503" y="406"/>
                  </a:cubicBezTo>
                  <a:cubicBezTo>
                    <a:pt x="503" y="405"/>
                    <a:pt x="503" y="405"/>
                    <a:pt x="503" y="404"/>
                  </a:cubicBezTo>
                  <a:cubicBezTo>
                    <a:pt x="503" y="404"/>
                    <a:pt x="503" y="403"/>
                    <a:pt x="503" y="403"/>
                  </a:cubicBezTo>
                  <a:cubicBezTo>
                    <a:pt x="502" y="402"/>
                    <a:pt x="502" y="402"/>
                    <a:pt x="502" y="402"/>
                  </a:cubicBezTo>
                  <a:cubicBezTo>
                    <a:pt x="501" y="401"/>
                    <a:pt x="501" y="401"/>
                    <a:pt x="501" y="401"/>
                  </a:cubicBezTo>
                  <a:cubicBezTo>
                    <a:pt x="501" y="401"/>
                    <a:pt x="501" y="400"/>
                    <a:pt x="501" y="400"/>
                  </a:cubicBezTo>
                  <a:cubicBezTo>
                    <a:pt x="501" y="399"/>
                    <a:pt x="501" y="400"/>
                    <a:pt x="501" y="399"/>
                  </a:cubicBezTo>
                  <a:cubicBezTo>
                    <a:pt x="502" y="398"/>
                    <a:pt x="502" y="398"/>
                    <a:pt x="502" y="398"/>
                  </a:cubicBezTo>
                  <a:cubicBezTo>
                    <a:pt x="502" y="397"/>
                    <a:pt x="502" y="397"/>
                    <a:pt x="502" y="397"/>
                  </a:cubicBezTo>
                  <a:cubicBezTo>
                    <a:pt x="502" y="397"/>
                    <a:pt x="501" y="396"/>
                    <a:pt x="501" y="396"/>
                  </a:cubicBezTo>
                  <a:cubicBezTo>
                    <a:pt x="501" y="396"/>
                    <a:pt x="501" y="397"/>
                    <a:pt x="501" y="396"/>
                  </a:cubicBezTo>
                  <a:cubicBezTo>
                    <a:pt x="500" y="396"/>
                    <a:pt x="501" y="396"/>
                    <a:pt x="500" y="396"/>
                  </a:cubicBezTo>
                  <a:cubicBezTo>
                    <a:pt x="500" y="395"/>
                    <a:pt x="499" y="396"/>
                    <a:pt x="499" y="395"/>
                  </a:cubicBezTo>
                  <a:cubicBezTo>
                    <a:pt x="499" y="395"/>
                    <a:pt x="499" y="395"/>
                    <a:pt x="499" y="395"/>
                  </a:cubicBezTo>
                  <a:cubicBezTo>
                    <a:pt x="498" y="395"/>
                    <a:pt x="498" y="394"/>
                    <a:pt x="498" y="394"/>
                  </a:cubicBezTo>
                  <a:cubicBezTo>
                    <a:pt x="498" y="394"/>
                    <a:pt x="498" y="395"/>
                    <a:pt x="498" y="394"/>
                  </a:cubicBezTo>
                  <a:cubicBezTo>
                    <a:pt x="498" y="393"/>
                    <a:pt x="498" y="393"/>
                    <a:pt x="498" y="393"/>
                  </a:cubicBezTo>
                  <a:cubicBezTo>
                    <a:pt x="498" y="392"/>
                    <a:pt x="497" y="392"/>
                    <a:pt x="498" y="392"/>
                  </a:cubicBezTo>
                  <a:cubicBezTo>
                    <a:pt x="498" y="392"/>
                    <a:pt x="498" y="392"/>
                    <a:pt x="498" y="392"/>
                  </a:cubicBezTo>
                  <a:cubicBezTo>
                    <a:pt x="498" y="391"/>
                    <a:pt x="499" y="391"/>
                    <a:pt x="498" y="391"/>
                  </a:cubicBezTo>
                  <a:cubicBezTo>
                    <a:pt x="498" y="391"/>
                    <a:pt x="498" y="390"/>
                    <a:pt x="498" y="390"/>
                  </a:cubicBezTo>
                  <a:cubicBezTo>
                    <a:pt x="498" y="390"/>
                    <a:pt x="498" y="390"/>
                    <a:pt x="499" y="390"/>
                  </a:cubicBezTo>
                  <a:cubicBezTo>
                    <a:pt x="499" y="390"/>
                    <a:pt x="498" y="390"/>
                    <a:pt x="499" y="390"/>
                  </a:cubicBezTo>
                  <a:cubicBezTo>
                    <a:pt x="500" y="390"/>
                    <a:pt x="500" y="390"/>
                    <a:pt x="500" y="390"/>
                  </a:cubicBezTo>
                  <a:cubicBezTo>
                    <a:pt x="501" y="390"/>
                    <a:pt x="501" y="390"/>
                    <a:pt x="501" y="390"/>
                  </a:cubicBezTo>
                  <a:cubicBezTo>
                    <a:pt x="501" y="389"/>
                    <a:pt x="501" y="390"/>
                    <a:pt x="501" y="389"/>
                  </a:cubicBezTo>
                  <a:cubicBezTo>
                    <a:pt x="501" y="389"/>
                    <a:pt x="501" y="389"/>
                    <a:pt x="501" y="388"/>
                  </a:cubicBezTo>
                  <a:cubicBezTo>
                    <a:pt x="501" y="388"/>
                    <a:pt x="501" y="387"/>
                    <a:pt x="501" y="388"/>
                  </a:cubicBezTo>
                  <a:cubicBezTo>
                    <a:pt x="501" y="388"/>
                    <a:pt x="501" y="389"/>
                    <a:pt x="501" y="389"/>
                  </a:cubicBezTo>
                  <a:cubicBezTo>
                    <a:pt x="500" y="389"/>
                    <a:pt x="500" y="389"/>
                    <a:pt x="500" y="389"/>
                  </a:cubicBezTo>
                  <a:cubicBezTo>
                    <a:pt x="499" y="389"/>
                    <a:pt x="499" y="389"/>
                    <a:pt x="499" y="389"/>
                  </a:cubicBezTo>
                  <a:cubicBezTo>
                    <a:pt x="499" y="389"/>
                    <a:pt x="498" y="390"/>
                    <a:pt x="498" y="389"/>
                  </a:cubicBezTo>
                  <a:cubicBezTo>
                    <a:pt x="497" y="389"/>
                    <a:pt x="497" y="389"/>
                    <a:pt x="497" y="389"/>
                  </a:cubicBezTo>
                  <a:cubicBezTo>
                    <a:pt x="497" y="389"/>
                    <a:pt x="496" y="388"/>
                    <a:pt x="496" y="388"/>
                  </a:cubicBezTo>
                  <a:cubicBezTo>
                    <a:pt x="496" y="387"/>
                    <a:pt x="496" y="387"/>
                    <a:pt x="496" y="387"/>
                  </a:cubicBezTo>
                  <a:cubicBezTo>
                    <a:pt x="496" y="386"/>
                    <a:pt x="496" y="386"/>
                    <a:pt x="496" y="385"/>
                  </a:cubicBezTo>
                  <a:cubicBezTo>
                    <a:pt x="496" y="385"/>
                    <a:pt x="496" y="384"/>
                    <a:pt x="496" y="384"/>
                  </a:cubicBezTo>
                  <a:cubicBezTo>
                    <a:pt x="496" y="385"/>
                    <a:pt x="495" y="385"/>
                    <a:pt x="495" y="385"/>
                  </a:cubicBezTo>
                  <a:cubicBezTo>
                    <a:pt x="495" y="385"/>
                    <a:pt x="495" y="386"/>
                    <a:pt x="494" y="385"/>
                  </a:cubicBezTo>
                  <a:cubicBezTo>
                    <a:pt x="494" y="384"/>
                    <a:pt x="494" y="384"/>
                    <a:pt x="494" y="383"/>
                  </a:cubicBezTo>
                  <a:cubicBezTo>
                    <a:pt x="493" y="383"/>
                    <a:pt x="493" y="382"/>
                    <a:pt x="493" y="382"/>
                  </a:cubicBezTo>
                  <a:cubicBezTo>
                    <a:pt x="493" y="381"/>
                    <a:pt x="493" y="381"/>
                    <a:pt x="493" y="381"/>
                  </a:cubicBezTo>
                  <a:cubicBezTo>
                    <a:pt x="492" y="381"/>
                    <a:pt x="492" y="381"/>
                    <a:pt x="491" y="381"/>
                  </a:cubicBezTo>
                  <a:cubicBezTo>
                    <a:pt x="491" y="380"/>
                    <a:pt x="491" y="380"/>
                    <a:pt x="491" y="380"/>
                  </a:cubicBezTo>
                  <a:cubicBezTo>
                    <a:pt x="490" y="380"/>
                    <a:pt x="490" y="380"/>
                    <a:pt x="490" y="379"/>
                  </a:cubicBezTo>
                  <a:cubicBezTo>
                    <a:pt x="490" y="379"/>
                    <a:pt x="489" y="379"/>
                    <a:pt x="489" y="379"/>
                  </a:cubicBezTo>
                  <a:cubicBezTo>
                    <a:pt x="489" y="378"/>
                    <a:pt x="489" y="378"/>
                    <a:pt x="489" y="377"/>
                  </a:cubicBezTo>
                  <a:cubicBezTo>
                    <a:pt x="489" y="377"/>
                    <a:pt x="489" y="377"/>
                    <a:pt x="489" y="376"/>
                  </a:cubicBezTo>
                  <a:cubicBezTo>
                    <a:pt x="489" y="375"/>
                    <a:pt x="489" y="375"/>
                    <a:pt x="489" y="375"/>
                  </a:cubicBezTo>
                  <a:cubicBezTo>
                    <a:pt x="489" y="374"/>
                    <a:pt x="490" y="375"/>
                    <a:pt x="489" y="374"/>
                  </a:cubicBezTo>
                  <a:cubicBezTo>
                    <a:pt x="488" y="373"/>
                    <a:pt x="488" y="373"/>
                    <a:pt x="488" y="372"/>
                  </a:cubicBezTo>
                  <a:cubicBezTo>
                    <a:pt x="488" y="371"/>
                    <a:pt x="488" y="371"/>
                    <a:pt x="488" y="371"/>
                  </a:cubicBezTo>
                  <a:cubicBezTo>
                    <a:pt x="487" y="370"/>
                    <a:pt x="487" y="370"/>
                    <a:pt x="487" y="370"/>
                  </a:cubicBezTo>
                  <a:cubicBezTo>
                    <a:pt x="486" y="370"/>
                    <a:pt x="486" y="369"/>
                    <a:pt x="486" y="369"/>
                  </a:cubicBezTo>
                  <a:cubicBezTo>
                    <a:pt x="486" y="369"/>
                    <a:pt x="486" y="369"/>
                    <a:pt x="486" y="368"/>
                  </a:cubicBezTo>
                  <a:cubicBezTo>
                    <a:pt x="486" y="368"/>
                    <a:pt x="486" y="368"/>
                    <a:pt x="486" y="367"/>
                  </a:cubicBezTo>
                  <a:cubicBezTo>
                    <a:pt x="485" y="367"/>
                    <a:pt x="485" y="367"/>
                    <a:pt x="485" y="366"/>
                  </a:cubicBezTo>
                  <a:cubicBezTo>
                    <a:pt x="486" y="365"/>
                    <a:pt x="486" y="365"/>
                    <a:pt x="486" y="364"/>
                  </a:cubicBezTo>
                  <a:cubicBezTo>
                    <a:pt x="486" y="364"/>
                    <a:pt x="486" y="364"/>
                    <a:pt x="486" y="363"/>
                  </a:cubicBezTo>
                  <a:cubicBezTo>
                    <a:pt x="486" y="363"/>
                    <a:pt x="486" y="363"/>
                    <a:pt x="486" y="362"/>
                  </a:cubicBezTo>
                  <a:cubicBezTo>
                    <a:pt x="486" y="362"/>
                    <a:pt x="486" y="362"/>
                    <a:pt x="485" y="361"/>
                  </a:cubicBezTo>
                  <a:cubicBezTo>
                    <a:pt x="485" y="361"/>
                    <a:pt x="485" y="361"/>
                    <a:pt x="485" y="360"/>
                  </a:cubicBezTo>
                  <a:cubicBezTo>
                    <a:pt x="485" y="360"/>
                    <a:pt x="485" y="360"/>
                    <a:pt x="485" y="360"/>
                  </a:cubicBezTo>
                  <a:cubicBezTo>
                    <a:pt x="486" y="359"/>
                    <a:pt x="486" y="359"/>
                    <a:pt x="487" y="359"/>
                  </a:cubicBezTo>
                  <a:cubicBezTo>
                    <a:pt x="487" y="359"/>
                    <a:pt x="488" y="359"/>
                    <a:pt x="488" y="359"/>
                  </a:cubicBezTo>
                  <a:cubicBezTo>
                    <a:pt x="488" y="358"/>
                    <a:pt x="488" y="358"/>
                    <a:pt x="488" y="358"/>
                  </a:cubicBezTo>
                  <a:cubicBezTo>
                    <a:pt x="488" y="358"/>
                    <a:pt x="488" y="359"/>
                    <a:pt x="489" y="358"/>
                  </a:cubicBezTo>
                  <a:cubicBezTo>
                    <a:pt x="489" y="358"/>
                    <a:pt x="489" y="358"/>
                    <a:pt x="488" y="357"/>
                  </a:cubicBezTo>
                  <a:cubicBezTo>
                    <a:pt x="488" y="357"/>
                    <a:pt x="488" y="358"/>
                    <a:pt x="488" y="357"/>
                  </a:cubicBezTo>
                  <a:cubicBezTo>
                    <a:pt x="488" y="356"/>
                    <a:pt x="489" y="357"/>
                    <a:pt x="489" y="356"/>
                  </a:cubicBezTo>
                  <a:cubicBezTo>
                    <a:pt x="488" y="355"/>
                    <a:pt x="488" y="356"/>
                    <a:pt x="488" y="355"/>
                  </a:cubicBezTo>
                  <a:cubicBezTo>
                    <a:pt x="489" y="354"/>
                    <a:pt x="489" y="354"/>
                    <a:pt x="489" y="354"/>
                  </a:cubicBezTo>
                  <a:cubicBezTo>
                    <a:pt x="490" y="353"/>
                    <a:pt x="490" y="353"/>
                    <a:pt x="490" y="353"/>
                  </a:cubicBezTo>
                  <a:cubicBezTo>
                    <a:pt x="490" y="352"/>
                    <a:pt x="490" y="352"/>
                    <a:pt x="490" y="352"/>
                  </a:cubicBezTo>
                  <a:cubicBezTo>
                    <a:pt x="490" y="351"/>
                    <a:pt x="491" y="350"/>
                    <a:pt x="491" y="350"/>
                  </a:cubicBezTo>
                  <a:cubicBezTo>
                    <a:pt x="491" y="350"/>
                    <a:pt x="491" y="350"/>
                    <a:pt x="491" y="349"/>
                  </a:cubicBezTo>
                  <a:cubicBezTo>
                    <a:pt x="492" y="349"/>
                    <a:pt x="492" y="349"/>
                    <a:pt x="492" y="348"/>
                  </a:cubicBezTo>
                  <a:cubicBezTo>
                    <a:pt x="492" y="347"/>
                    <a:pt x="492" y="347"/>
                    <a:pt x="492" y="347"/>
                  </a:cubicBezTo>
                  <a:cubicBezTo>
                    <a:pt x="492" y="346"/>
                    <a:pt x="493" y="346"/>
                    <a:pt x="493" y="345"/>
                  </a:cubicBezTo>
                  <a:cubicBezTo>
                    <a:pt x="493" y="344"/>
                    <a:pt x="494" y="344"/>
                    <a:pt x="493" y="343"/>
                  </a:cubicBezTo>
                  <a:cubicBezTo>
                    <a:pt x="493" y="343"/>
                    <a:pt x="493" y="343"/>
                    <a:pt x="493" y="343"/>
                  </a:cubicBezTo>
                  <a:cubicBezTo>
                    <a:pt x="492" y="342"/>
                    <a:pt x="492" y="340"/>
                    <a:pt x="492" y="340"/>
                  </a:cubicBezTo>
                  <a:cubicBezTo>
                    <a:pt x="492" y="340"/>
                    <a:pt x="491" y="340"/>
                    <a:pt x="492" y="339"/>
                  </a:cubicBezTo>
                  <a:cubicBezTo>
                    <a:pt x="492" y="338"/>
                    <a:pt x="492" y="339"/>
                    <a:pt x="493" y="338"/>
                  </a:cubicBezTo>
                  <a:cubicBezTo>
                    <a:pt x="493" y="337"/>
                    <a:pt x="493" y="337"/>
                    <a:pt x="493" y="336"/>
                  </a:cubicBezTo>
                  <a:cubicBezTo>
                    <a:pt x="493" y="336"/>
                    <a:pt x="493" y="336"/>
                    <a:pt x="493" y="335"/>
                  </a:cubicBezTo>
                  <a:cubicBezTo>
                    <a:pt x="493" y="335"/>
                    <a:pt x="493" y="335"/>
                    <a:pt x="493" y="335"/>
                  </a:cubicBezTo>
                  <a:cubicBezTo>
                    <a:pt x="492" y="334"/>
                    <a:pt x="492" y="335"/>
                    <a:pt x="492" y="334"/>
                  </a:cubicBezTo>
                  <a:cubicBezTo>
                    <a:pt x="491" y="334"/>
                    <a:pt x="491" y="334"/>
                    <a:pt x="491" y="334"/>
                  </a:cubicBezTo>
                  <a:cubicBezTo>
                    <a:pt x="491" y="334"/>
                    <a:pt x="490" y="333"/>
                    <a:pt x="490" y="333"/>
                  </a:cubicBezTo>
                  <a:cubicBezTo>
                    <a:pt x="489" y="333"/>
                    <a:pt x="489" y="333"/>
                    <a:pt x="489" y="333"/>
                  </a:cubicBezTo>
                  <a:cubicBezTo>
                    <a:pt x="489" y="333"/>
                    <a:pt x="491" y="334"/>
                    <a:pt x="490" y="334"/>
                  </a:cubicBezTo>
                  <a:cubicBezTo>
                    <a:pt x="490" y="335"/>
                    <a:pt x="490" y="335"/>
                    <a:pt x="490" y="335"/>
                  </a:cubicBezTo>
                  <a:cubicBezTo>
                    <a:pt x="489" y="335"/>
                    <a:pt x="488" y="335"/>
                    <a:pt x="488" y="335"/>
                  </a:cubicBezTo>
                  <a:cubicBezTo>
                    <a:pt x="488" y="336"/>
                    <a:pt x="488" y="337"/>
                    <a:pt x="488" y="337"/>
                  </a:cubicBezTo>
                  <a:cubicBezTo>
                    <a:pt x="488" y="335"/>
                    <a:pt x="488" y="335"/>
                    <a:pt x="488" y="335"/>
                  </a:cubicBezTo>
                  <a:cubicBezTo>
                    <a:pt x="488" y="335"/>
                    <a:pt x="488" y="335"/>
                    <a:pt x="488" y="335"/>
                  </a:cubicBezTo>
                  <a:cubicBezTo>
                    <a:pt x="489" y="335"/>
                    <a:pt x="489" y="334"/>
                    <a:pt x="489" y="334"/>
                  </a:cubicBezTo>
                  <a:cubicBezTo>
                    <a:pt x="489" y="334"/>
                    <a:pt x="490" y="334"/>
                    <a:pt x="490" y="334"/>
                  </a:cubicBezTo>
                  <a:cubicBezTo>
                    <a:pt x="489" y="334"/>
                    <a:pt x="489" y="334"/>
                    <a:pt x="489" y="334"/>
                  </a:cubicBezTo>
                  <a:cubicBezTo>
                    <a:pt x="489" y="334"/>
                    <a:pt x="488" y="333"/>
                    <a:pt x="488" y="334"/>
                  </a:cubicBezTo>
                  <a:cubicBezTo>
                    <a:pt x="488" y="334"/>
                    <a:pt x="488" y="335"/>
                    <a:pt x="487" y="335"/>
                  </a:cubicBezTo>
                  <a:cubicBezTo>
                    <a:pt x="487" y="335"/>
                    <a:pt x="487" y="335"/>
                    <a:pt x="487" y="336"/>
                  </a:cubicBezTo>
                  <a:cubicBezTo>
                    <a:pt x="486" y="336"/>
                    <a:pt x="486" y="337"/>
                    <a:pt x="486" y="337"/>
                  </a:cubicBezTo>
                  <a:cubicBezTo>
                    <a:pt x="486" y="337"/>
                    <a:pt x="485" y="337"/>
                    <a:pt x="485" y="337"/>
                  </a:cubicBezTo>
                  <a:cubicBezTo>
                    <a:pt x="486" y="336"/>
                    <a:pt x="487" y="335"/>
                    <a:pt x="487" y="335"/>
                  </a:cubicBezTo>
                  <a:cubicBezTo>
                    <a:pt x="487" y="334"/>
                    <a:pt x="487" y="334"/>
                    <a:pt x="487" y="334"/>
                  </a:cubicBezTo>
                  <a:cubicBezTo>
                    <a:pt x="487" y="334"/>
                    <a:pt x="487" y="333"/>
                    <a:pt x="488" y="333"/>
                  </a:cubicBezTo>
                  <a:cubicBezTo>
                    <a:pt x="488" y="333"/>
                    <a:pt x="488" y="333"/>
                    <a:pt x="488" y="333"/>
                  </a:cubicBezTo>
                  <a:cubicBezTo>
                    <a:pt x="488" y="333"/>
                    <a:pt x="489" y="333"/>
                    <a:pt x="489" y="333"/>
                  </a:cubicBezTo>
                  <a:cubicBezTo>
                    <a:pt x="488" y="332"/>
                    <a:pt x="489" y="332"/>
                    <a:pt x="488" y="332"/>
                  </a:cubicBezTo>
                  <a:cubicBezTo>
                    <a:pt x="488" y="331"/>
                    <a:pt x="488" y="331"/>
                    <a:pt x="488" y="331"/>
                  </a:cubicBezTo>
                  <a:cubicBezTo>
                    <a:pt x="488" y="331"/>
                    <a:pt x="487" y="331"/>
                    <a:pt x="487" y="332"/>
                  </a:cubicBezTo>
                  <a:cubicBezTo>
                    <a:pt x="487" y="332"/>
                    <a:pt x="487" y="332"/>
                    <a:pt x="487" y="333"/>
                  </a:cubicBezTo>
                  <a:cubicBezTo>
                    <a:pt x="486" y="333"/>
                    <a:pt x="486" y="333"/>
                    <a:pt x="486" y="334"/>
                  </a:cubicBezTo>
                  <a:cubicBezTo>
                    <a:pt x="486" y="334"/>
                    <a:pt x="486" y="334"/>
                    <a:pt x="486" y="334"/>
                  </a:cubicBezTo>
                  <a:cubicBezTo>
                    <a:pt x="486" y="334"/>
                    <a:pt x="485" y="335"/>
                    <a:pt x="485" y="335"/>
                  </a:cubicBezTo>
                  <a:cubicBezTo>
                    <a:pt x="485" y="335"/>
                    <a:pt x="485" y="336"/>
                    <a:pt x="484" y="336"/>
                  </a:cubicBezTo>
                  <a:cubicBezTo>
                    <a:pt x="484" y="336"/>
                    <a:pt x="484" y="336"/>
                    <a:pt x="484" y="336"/>
                  </a:cubicBezTo>
                  <a:cubicBezTo>
                    <a:pt x="484" y="336"/>
                    <a:pt x="483" y="335"/>
                    <a:pt x="483" y="335"/>
                  </a:cubicBezTo>
                  <a:cubicBezTo>
                    <a:pt x="484" y="335"/>
                    <a:pt x="484" y="335"/>
                    <a:pt x="484" y="335"/>
                  </a:cubicBezTo>
                  <a:cubicBezTo>
                    <a:pt x="485" y="334"/>
                    <a:pt x="485" y="334"/>
                    <a:pt x="485" y="334"/>
                  </a:cubicBezTo>
                  <a:cubicBezTo>
                    <a:pt x="485" y="334"/>
                    <a:pt x="485" y="334"/>
                    <a:pt x="485" y="334"/>
                  </a:cubicBezTo>
                  <a:cubicBezTo>
                    <a:pt x="485" y="333"/>
                    <a:pt x="485" y="333"/>
                    <a:pt x="485" y="333"/>
                  </a:cubicBezTo>
                  <a:cubicBezTo>
                    <a:pt x="486" y="332"/>
                    <a:pt x="486" y="332"/>
                    <a:pt x="486" y="332"/>
                  </a:cubicBezTo>
                  <a:cubicBezTo>
                    <a:pt x="486" y="332"/>
                    <a:pt x="486" y="332"/>
                    <a:pt x="486" y="332"/>
                  </a:cubicBezTo>
                  <a:cubicBezTo>
                    <a:pt x="486" y="331"/>
                    <a:pt x="487" y="332"/>
                    <a:pt x="486" y="331"/>
                  </a:cubicBezTo>
                  <a:cubicBezTo>
                    <a:pt x="486" y="331"/>
                    <a:pt x="486" y="331"/>
                    <a:pt x="486" y="330"/>
                  </a:cubicBezTo>
                  <a:cubicBezTo>
                    <a:pt x="486" y="330"/>
                    <a:pt x="485" y="330"/>
                    <a:pt x="486" y="330"/>
                  </a:cubicBezTo>
                  <a:cubicBezTo>
                    <a:pt x="486" y="329"/>
                    <a:pt x="486" y="329"/>
                    <a:pt x="486" y="329"/>
                  </a:cubicBezTo>
                  <a:cubicBezTo>
                    <a:pt x="486" y="328"/>
                    <a:pt x="486" y="328"/>
                    <a:pt x="486" y="328"/>
                  </a:cubicBezTo>
                  <a:cubicBezTo>
                    <a:pt x="486" y="327"/>
                    <a:pt x="486" y="328"/>
                    <a:pt x="485" y="327"/>
                  </a:cubicBezTo>
                  <a:cubicBezTo>
                    <a:pt x="485" y="326"/>
                    <a:pt x="485" y="326"/>
                    <a:pt x="485" y="325"/>
                  </a:cubicBezTo>
                  <a:cubicBezTo>
                    <a:pt x="485" y="325"/>
                    <a:pt x="485" y="323"/>
                    <a:pt x="485" y="323"/>
                  </a:cubicBezTo>
                  <a:cubicBezTo>
                    <a:pt x="486" y="322"/>
                    <a:pt x="485" y="322"/>
                    <a:pt x="486" y="321"/>
                  </a:cubicBezTo>
                  <a:cubicBezTo>
                    <a:pt x="486" y="320"/>
                    <a:pt x="486" y="321"/>
                    <a:pt x="486" y="320"/>
                  </a:cubicBezTo>
                  <a:cubicBezTo>
                    <a:pt x="487" y="318"/>
                    <a:pt x="487" y="318"/>
                    <a:pt x="487" y="318"/>
                  </a:cubicBezTo>
                  <a:cubicBezTo>
                    <a:pt x="487" y="317"/>
                    <a:pt x="487" y="317"/>
                    <a:pt x="487" y="316"/>
                  </a:cubicBezTo>
                  <a:cubicBezTo>
                    <a:pt x="488" y="316"/>
                    <a:pt x="488" y="315"/>
                    <a:pt x="488" y="315"/>
                  </a:cubicBezTo>
                  <a:cubicBezTo>
                    <a:pt x="488" y="314"/>
                    <a:pt x="489" y="314"/>
                    <a:pt x="489" y="314"/>
                  </a:cubicBezTo>
                  <a:cubicBezTo>
                    <a:pt x="489" y="313"/>
                    <a:pt x="489" y="313"/>
                    <a:pt x="489" y="313"/>
                  </a:cubicBezTo>
                  <a:cubicBezTo>
                    <a:pt x="489" y="312"/>
                    <a:pt x="489" y="312"/>
                    <a:pt x="489" y="312"/>
                  </a:cubicBezTo>
                  <a:cubicBezTo>
                    <a:pt x="489" y="311"/>
                    <a:pt x="489" y="311"/>
                    <a:pt x="489" y="310"/>
                  </a:cubicBezTo>
                  <a:cubicBezTo>
                    <a:pt x="489" y="310"/>
                    <a:pt x="489" y="310"/>
                    <a:pt x="489" y="310"/>
                  </a:cubicBezTo>
                  <a:cubicBezTo>
                    <a:pt x="490" y="310"/>
                    <a:pt x="490" y="310"/>
                    <a:pt x="490" y="309"/>
                  </a:cubicBezTo>
                  <a:cubicBezTo>
                    <a:pt x="491" y="309"/>
                    <a:pt x="490" y="309"/>
                    <a:pt x="491" y="309"/>
                  </a:cubicBezTo>
                  <a:cubicBezTo>
                    <a:pt x="491" y="308"/>
                    <a:pt x="492" y="307"/>
                    <a:pt x="492" y="307"/>
                  </a:cubicBezTo>
                  <a:cubicBezTo>
                    <a:pt x="492" y="307"/>
                    <a:pt x="492" y="306"/>
                    <a:pt x="492" y="306"/>
                  </a:cubicBezTo>
                  <a:cubicBezTo>
                    <a:pt x="493" y="305"/>
                    <a:pt x="493" y="305"/>
                    <a:pt x="493" y="304"/>
                  </a:cubicBezTo>
                  <a:cubicBezTo>
                    <a:pt x="494" y="304"/>
                    <a:pt x="494" y="303"/>
                    <a:pt x="495" y="303"/>
                  </a:cubicBezTo>
                  <a:cubicBezTo>
                    <a:pt x="495" y="303"/>
                    <a:pt x="495" y="303"/>
                    <a:pt x="495" y="303"/>
                  </a:cubicBezTo>
                  <a:cubicBezTo>
                    <a:pt x="496" y="303"/>
                    <a:pt x="496" y="303"/>
                    <a:pt x="496" y="304"/>
                  </a:cubicBezTo>
                  <a:cubicBezTo>
                    <a:pt x="496" y="304"/>
                    <a:pt x="496" y="304"/>
                    <a:pt x="496" y="304"/>
                  </a:cubicBezTo>
                  <a:cubicBezTo>
                    <a:pt x="497" y="304"/>
                    <a:pt x="497" y="304"/>
                    <a:pt x="497" y="304"/>
                  </a:cubicBezTo>
                  <a:cubicBezTo>
                    <a:pt x="497" y="304"/>
                    <a:pt x="497" y="304"/>
                    <a:pt x="497" y="303"/>
                  </a:cubicBezTo>
                  <a:cubicBezTo>
                    <a:pt x="497" y="303"/>
                    <a:pt x="497" y="303"/>
                    <a:pt x="497" y="303"/>
                  </a:cubicBezTo>
                  <a:cubicBezTo>
                    <a:pt x="497" y="303"/>
                    <a:pt x="497" y="303"/>
                    <a:pt x="497" y="302"/>
                  </a:cubicBezTo>
                  <a:cubicBezTo>
                    <a:pt x="497" y="302"/>
                    <a:pt x="497" y="302"/>
                    <a:pt x="497" y="302"/>
                  </a:cubicBezTo>
                  <a:cubicBezTo>
                    <a:pt x="497" y="301"/>
                    <a:pt x="497" y="301"/>
                    <a:pt x="498" y="301"/>
                  </a:cubicBezTo>
                  <a:cubicBezTo>
                    <a:pt x="498" y="301"/>
                    <a:pt x="499" y="301"/>
                    <a:pt x="499" y="301"/>
                  </a:cubicBezTo>
                  <a:cubicBezTo>
                    <a:pt x="499" y="301"/>
                    <a:pt x="499" y="301"/>
                    <a:pt x="499" y="300"/>
                  </a:cubicBezTo>
                  <a:cubicBezTo>
                    <a:pt x="498" y="300"/>
                    <a:pt x="498" y="300"/>
                    <a:pt x="498" y="300"/>
                  </a:cubicBezTo>
                  <a:cubicBezTo>
                    <a:pt x="498" y="299"/>
                    <a:pt x="498" y="299"/>
                    <a:pt x="498" y="299"/>
                  </a:cubicBezTo>
                  <a:cubicBezTo>
                    <a:pt x="498" y="299"/>
                    <a:pt x="498" y="298"/>
                    <a:pt x="498" y="298"/>
                  </a:cubicBezTo>
                  <a:cubicBezTo>
                    <a:pt x="499" y="298"/>
                    <a:pt x="499" y="298"/>
                    <a:pt x="499" y="297"/>
                  </a:cubicBezTo>
                  <a:cubicBezTo>
                    <a:pt x="499" y="296"/>
                    <a:pt x="499" y="296"/>
                    <a:pt x="499" y="296"/>
                  </a:cubicBezTo>
                  <a:cubicBezTo>
                    <a:pt x="499" y="295"/>
                    <a:pt x="499" y="295"/>
                    <a:pt x="498" y="295"/>
                  </a:cubicBezTo>
                  <a:cubicBezTo>
                    <a:pt x="498" y="294"/>
                    <a:pt x="498" y="294"/>
                    <a:pt x="498" y="294"/>
                  </a:cubicBezTo>
                  <a:cubicBezTo>
                    <a:pt x="497" y="294"/>
                    <a:pt x="497" y="293"/>
                    <a:pt x="497" y="293"/>
                  </a:cubicBezTo>
                  <a:cubicBezTo>
                    <a:pt x="497" y="293"/>
                    <a:pt x="496" y="292"/>
                    <a:pt x="496" y="291"/>
                  </a:cubicBezTo>
                  <a:cubicBezTo>
                    <a:pt x="496" y="291"/>
                    <a:pt x="496" y="290"/>
                    <a:pt x="496" y="290"/>
                  </a:cubicBezTo>
                  <a:cubicBezTo>
                    <a:pt x="496" y="290"/>
                    <a:pt x="496" y="289"/>
                    <a:pt x="496" y="289"/>
                  </a:cubicBezTo>
                  <a:cubicBezTo>
                    <a:pt x="495" y="289"/>
                    <a:pt x="495" y="288"/>
                    <a:pt x="495" y="288"/>
                  </a:cubicBezTo>
                  <a:cubicBezTo>
                    <a:pt x="495" y="288"/>
                    <a:pt x="495" y="289"/>
                    <a:pt x="494" y="289"/>
                  </a:cubicBezTo>
                  <a:cubicBezTo>
                    <a:pt x="494" y="289"/>
                    <a:pt x="493" y="288"/>
                    <a:pt x="492" y="288"/>
                  </a:cubicBezTo>
                  <a:cubicBezTo>
                    <a:pt x="492" y="288"/>
                    <a:pt x="492" y="288"/>
                    <a:pt x="491" y="288"/>
                  </a:cubicBezTo>
                  <a:cubicBezTo>
                    <a:pt x="490" y="287"/>
                    <a:pt x="491" y="288"/>
                    <a:pt x="490" y="287"/>
                  </a:cubicBezTo>
                  <a:cubicBezTo>
                    <a:pt x="489" y="287"/>
                    <a:pt x="489" y="288"/>
                    <a:pt x="489" y="287"/>
                  </a:cubicBezTo>
                  <a:cubicBezTo>
                    <a:pt x="488" y="287"/>
                    <a:pt x="489" y="287"/>
                    <a:pt x="488" y="287"/>
                  </a:cubicBezTo>
                  <a:cubicBezTo>
                    <a:pt x="488" y="286"/>
                    <a:pt x="488" y="286"/>
                    <a:pt x="487" y="286"/>
                  </a:cubicBezTo>
                  <a:cubicBezTo>
                    <a:pt x="487" y="286"/>
                    <a:pt x="486" y="285"/>
                    <a:pt x="486" y="286"/>
                  </a:cubicBezTo>
                  <a:cubicBezTo>
                    <a:pt x="486" y="286"/>
                    <a:pt x="486" y="287"/>
                    <a:pt x="486" y="287"/>
                  </a:cubicBezTo>
                  <a:cubicBezTo>
                    <a:pt x="486" y="287"/>
                    <a:pt x="486" y="286"/>
                    <a:pt x="486" y="285"/>
                  </a:cubicBezTo>
                  <a:cubicBezTo>
                    <a:pt x="485" y="285"/>
                    <a:pt x="486" y="284"/>
                    <a:pt x="485" y="284"/>
                  </a:cubicBezTo>
                  <a:cubicBezTo>
                    <a:pt x="485" y="283"/>
                    <a:pt x="486" y="283"/>
                    <a:pt x="485" y="283"/>
                  </a:cubicBezTo>
                  <a:cubicBezTo>
                    <a:pt x="485" y="282"/>
                    <a:pt x="484" y="283"/>
                    <a:pt x="484" y="282"/>
                  </a:cubicBezTo>
                  <a:cubicBezTo>
                    <a:pt x="483" y="281"/>
                    <a:pt x="483" y="281"/>
                    <a:pt x="483" y="281"/>
                  </a:cubicBezTo>
                  <a:cubicBezTo>
                    <a:pt x="482" y="280"/>
                    <a:pt x="483" y="280"/>
                    <a:pt x="483" y="280"/>
                  </a:cubicBezTo>
                  <a:cubicBezTo>
                    <a:pt x="482" y="279"/>
                    <a:pt x="482" y="279"/>
                    <a:pt x="482" y="278"/>
                  </a:cubicBezTo>
                  <a:cubicBezTo>
                    <a:pt x="482" y="278"/>
                    <a:pt x="481" y="278"/>
                    <a:pt x="481" y="277"/>
                  </a:cubicBezTo>
                  <a:cubicBezTo>
                    <a:pt x="481" y="277"/>
                    <a:pt x="482" y="276"/>
                    <a:pt x="481" y="276"/>
                  </a:cubicBezTo>
                  <a:cubicBezTo>
                    <a:pt x="480" y="275"/>
                    <a:pt x="480" y="276"/>
                    <a:pt x="480" y="275"/>
                  </a:cubicBezTo>
                  <a:cubicBezTo>
                    <a:pt x="479" y="275"/>
                    <a:pt x="479" y="275"/>
                    <a:pt x="479" y="274"/>
                  </a:cubicBezTo>
                  <a:cubicBezTo>
                    <a:pt x="478" y="274"/>
                    <a:pt x="479" y="274"/>
                    <a:pt x="478" y="274"/>
                  </a:cubicBezTo>
                  <a:cubicBezTo>
                    <a:pt x="477" y="273"/>
                    <a:pt x="477" y="273"/>
                    <a:pt x="476" y="272"/>
                  </a:cubicBezTo>
                  <a:cubicBezTo>
                    <a:pt x="476" y="271"/>
                    <a:pt x="476" y="271"/>
                    <a:pt x="475" y="271"/>
                  </a:cubicBezTo>
                  <a:cubicBezTo>
                    <a:pt x="475" y="271"/>
                    <a:pt x="474" y="270"/>
                    <a:pt x="474" y="270"/>
                  </a:cubicBezTo>
                  <a:cubicBezTo>
                    <a:pt x="474" y="270"/>
                    <a:pt x="473" y="269"/>
                    <a:pt x="473" y="269"/>
                  </a:cubicBezTo>
                  <a:cubicBezTo>
                    <a:pt x="473" y="270"/>
                    <a:pt x="473" y="270"/>
                    <a:pt x="473" y="270"/>
                  </a:cubicBezTo>
                  <a:cubicBezTo>
                    <a:pt x="473" y="270"/>
                    <a:pt x="474" y="270"/>
                    <a:pt x="473" y="270"/>
                  </a:cubicBezTo>
                  <a:cubicBezTo>
                    <a:pt x="473" y="270"/>
                    <a:pt x="473" y="270"/>
                    <a:pt x="473" y="270"/>
                  </a:cubicBezTo>
                  <a:cubicBezTo>
                    <a:pt x="472" y="270"/>
                    <a:pt x="472" y="270"/>
                    <a:pt x="472" y="270"/>
                  </a:cubicBezTo>
                  <a:cubicBezTo>
                    <a:pt x="472" y="270"/>
                    <a:pt x="472" y="270"/>
                    <a:pt x="472" y="270"/>
                  </a:cubicBezTo>
                  <a:cubicBezTo>
                    <a:pt x="472" y="269"/>
                    <a:pt x="472" y="270"/>
                    <a:pt x="472" y="269"/>
                  </a:cubicBezTo>
                  <a:cubicBezTo>
                    <a:pt x="472" y="268"/>
                    <a:pt x="473" y="268"/>
                    <a:pt x="472" y="268"/>
                  </a:cubicBezTo>
                  <a:cubicBezTo>
                    <a:pt x="472" y="268"/>
                    <a:pt x="471" y="268"/>
                    <a:pt x="471" y="268"/>
                  </a:cubicBezTo>
                  <a:cubicBezTo>
                    <a:pt x="471" y="268"/>
                    <a:pt x="472" y="269"/>
                    <a:pt x="472" y="269"/>
                  </a:cubicBezTo>
                  <a:cubicBezTo>
                    <a:pt x="471" y="269"/>
                    <a:pt x="472" y="270"/>
                    <a:pt x="472" y="270"/>
                  </a:cubicBezTo>
                  <a:cubicBezTo>
                    <a:pt x="471" y="270"/>
                    <a:pt x="471" y="270"/>
                    <a:pt x="471" y="270"/>
                  </a:cubicBezTo>
                  <a:cubicBezTo>
                    <a:pt x="470" y="270"/>
                    <a:pt x="470" y="270"/>
                    <a:pt x="470" y="269"/>
                  </a:cubicBezTo>
                  <a:cubicBezTo>
                    <a:pt x="470" y="269"/>
                    <a:pt x="469" y="269"/>
                    <a:pt x="469" y="269"/>
                  </a:cubicBezTo>
                  <a:cubicBezTo>
                    <a:pt x="468" y="268"/>
                    <a:pt x="468" y="268"/>
                    <a:pt x="468" y="268"/>
                  </a:cubicBezTo>
                  <a:cubicBezTo>
                    <a:pt x="468" y="268"/>
                    <a:pt x="468" y="268"/>
                    <a:pt x="467" y="268"/>
                  </a:cubicBezTo>
                  <a:cubicBezTo>
                    <a:pt x="467" y="268"/>
                    <a:pt x="468" y="268"/>
                    <a:pt x="467" y="268"/>
                  </a:cubicBezTo>
                  <a:cubicBezTo>
                    <a:pt x="467" y="267"/>
                    <a:pt x="467" y="268"/>
                    <a:pt x="466" y="267"/>
                  </a:cubicBezTo>
                  <a:cubicBezTo>
                    <a:pt x="466" y="266"/>
                    <a:pt x="466" y="267"/>
                    <a:pt x="466" y="266"/>
                  </a:cubicBezTo>
                  <a:cubicBezTo>
                    <a:pt x="465" y="265"/>
                    <a:pt x="465" y="265"/>
                    <a:pt x="465" y="265"/>
                  </a:cubicBezTo>
                  <a:cubicBezTo>
                    <a:pt x="465" y="265"/>
                    <a:pt x="465" y="266"/>
                    <a:pt x="465" y="265"/>
                  </a:cubicBezTo>
                  <a:cubicBezTo>
                    <a:pt x="464" y="263"/>
                    <a:pt x="464" y="264"/>
                    <a:pt x="464" y="263"/>
                  </a:cubicBezTo>
                  <a:cubicBezTo>
                    <a:pt x="464" y="262"/>
                    <a:pt x="464" y="263"/>
                    <a:pt x="464" y="262"/>
                  </a:cubicBezTo>
                  <a:cubicBezTo>
                    <a:pt x="464" y="261"/>
                    <a:pt x="463" y="262"/>
                    <a:pt x="463" y="261"/>
                  </a:cubicBezTo>
                  <a:cubicBezTo>
                    <a:pt x="464" y="260"/>
                    <a:pt x="464" y="260"/>
                    <a:pt x="464" y="259"/>
                  </a:cubicBezTo>
                  <a:cubicBezTo>
                    <a:pt x="464" y="258"/>
                    <a:pt x="464" y="258"/>
                    <a:pt x="465" y="257"/>
                  </a:cubicBezTo>
                  <a:cubicBezTo>
                    <a:pt x="465" y="257"/>
                    <a:pt x="465" y="256"/>
                    <a:pt x="465" y="256"/>
                  </a:cubicBezTo>
                  <a:cubicBezTo>
                    <a:pt x="465" y="255"/>
                    <a:pt x="465" y="255"/>
                    <a:pt x="465" y="255"/>
                  </a:cubicBezTo>
                  <a:cubicBezTo>
                    <a:pt x="464" y="254"/>
                    <a:pt x="465" y="254"/>
                    <a:pt x="464" y="254"/>
                  </a:cubicBezTo>
                  <a:cubicBezTo>
                    <a:pt x="464" y="253"/>
                    <a:pt x="463" y="253"/>
                    <a:pt x="463" y="252"/>
                  </a:cubicBezTo>
                  <a:cubicBezTo>
                    <a:pt x="463" y="252"/>
                    <a:pt x="462" y="252"/>
                    <a:pt x="462" y="251"/>
                  </a:cubicBezTo>
                  <a:cubicBezTo>
                    <a:pt x="461" y="250"/>
                    <a:pt x="461" y="250"/>
                    <a:pt x="461" y="249"/>
                  </a:cubicBezTo>
                  <a:cubicBezTo>
                    <a:pt x="461" y="248"/>
                    <a:pt x="461" y="248"/>
                    <a:pt x="461" y="248"/>
                  </a:cubicBezTo>
                  <a:cubicBezTo>
                    <a:pt x="461" y="247"/>
                    <a:pt x="461" y="246"/>
                    <a:pt x="461" y="246"/>
                  </a:cubicBezTo>
                  <a:cubicBezTo>
                    <a:pt x="461" y="246"/>
                    <a:pt x="462" y="245"/>
                    <a:pt x="462" y="244"/>
                  </a:cubicBezTo>
                  <a:cubicBezTo>
                    <a:pt x="462" y="244"/>
                    <a:pt x="462" y="244"/>
                    <a:pt x="462" y="243"/>
                  </a:cubicBezTo>
                  <a:cubicBezTo>
                    <a:pt x="463" y="243"/>
                    <a:pt x="463" y="243"/>
                    <a:pt x="463" y="242"/>
                  </a:cubicBezTo>
                  <a:cubicBezTo>
                    <a:pt x="463" y="241"/>
                    <a:pt x="463" y="242"/>
                    <a:pt x="463" y="240"/>
                  </a:cubicBezTo>
                  <a:cubicBezTo>
                    <a:pt x="463" y="239"/>
                    <a:pt x="463" y="237"/>
                    <a:pt x="463" y="237"/>
                  </a:cubicBezTo>
                  <a:cubicBezTo>
                    <a:pt x="463" y="236"/>
                    <a:pt x="463" y="237"/>
                    <a:pt x="464" y="235"/>
                  </a:cubicBezTo>
                  <a:cubicBezTo>
                    <a:pt x="465" y="234"/>
                    <a:pt x="465" y="234"/>
                    <a:pt x="466" y="233"/>
                  </a:cubicBezTo>
                  <a:cubicBezTo>
                    <a:pt x="466" y="232"/>
                    <a:pt x="467" y="232"/>
                    <a:pt x="467" y="231"/>
                  </a:cubicBezTo>
                  <a:cubicBezTo>
                    <a:pt x="467" y="230"/>
                    <a:pt x="467" y="231"/>
                    <a:pt x="467" y="230"/>
                  </a:cubicBezTo>
                  <a:cubicBezTo>
                    <a:pt x="467" y="230"/>
                    <a:pt x="467" y="230"/>
                    <a:pt x="467" y="229"/>
                  </a:cubicBezTo>
                  <a:cubicBezTo>
                    <a:pt x="467" y="229"/>
                    <a:pt x="467" y="229"/>
                    <a:pt x="468" y="228"/>
                  </a:cubicBezTo>
                  <a:cubicBezTo>
                    <a:pt x="468" y="227"/>
                    <a:pt x="468" y="227"/>
                    <a:pt x="468" y="227"/>
                  </a:cubicBezTo>
                  <a:cubicBezTo>
                    <a:pt x="468" y="226"/>
                    <a:pt x="469" y="226"/>
                    <a:pt x="469" y="226"/>
                  </a:cubicBezTo>
                  <a:cubicBezTo>
                    <a:pt x="469" y="225"/>
                    <a:pt x="471" y="224"/>
                    <a:pt x="470" y="224"/>
                  </a:cubicBezTo>
                  <a:cubicBezTo>
                    <a:pt x="470" y="224"/>
                    <a:pt x="470" y="223"/>
                    <a:pt x="470" y="222"/>
                  </a:cubicBezTo>
                  <a:cubicBezTo>
                    <a:pt x="471" y="222"/>
                    <a:pt x="471" y="222"/>
                    <a:pt x="471" y="221"/>
                  </a:cubicBezTo>
                  <a:cubicBezTo>
                    <a:pt x="471" y="221"/>
                    <a:pt x="472" y="220"/>
                    <a:pt x="472" y="219"/>
                  </a:cubicBezTo>
                  <a:cubicBezTo>
                    <a:pt x="472" y="219"/>
                    <a:pt x="471" y="219"/>
                    <a:pt x="471" y="218"/>
                  </a:cubicBezTo>
                  <a:cubicBezTo>
                    <a:pt x="471" y="218"/>
                    <a:pt x="470" y="218"/>
                    <a:pt x="471" y="217"/>
                  </a:cubicBezTo>
                  <a:cubicBezTo>
                    <a:pt x="471" y="217"/>
                    <a:pt x="471" y="217"/>
                    <a:pt x="472" y="216"/>
                  </a:cubicBezTo>
                  <a:cubicBezTo>
                    <a:pt x="472" y="216"/>
                    <a:pt x="472" y="216"/>
                    <a:pt x="472" y="216"/>
                  </a:cubicBezTo>
                  <a:cubicBezTo>
                    <a:pt x="473" y="216"/>
                    <a:pt x="473" y="216"/>
                    <a:pt x="473" y="216"/>
                  </a:cubicBezTo>
                  <a:cubicBezTo>
                    <a:pt x="473" y="215"/>
                    <a:pt x="474" y="215"/>
                    <a:pt x="474" y="214"/>
                  </a:cubicBezTo>
                  <a:cubicBezTo>
                    <a:pt x="474" y="213"/>
                    <a:pt x="474" y="214"/>
                    <a:pt x="474" y="212"/>
                  </a:cubicBezTo>
                  <a:cubicBezTo>
                    <a:pt x="475" y="211"/>
                    <a:pt x="475" y="211"/>
                    <a:pt x="475" y="210"/>
                  </a:cubicBezTo>
                  <a:cubicBezTo>
                    <a:pt x="475" y="209"/>
                    <a:pt x="476" y="208"/>
                    <a:pt x="476" y="208"/>
                  </a:cubicBezTo>
                  <a:cubicBezTo>
                    <a:pt x="476" y="208"/>
                    <a:pt x="476" y="208"/>
                    <a:pt x="476" y="208"/>
                  </a:cubicBezTo>
                  <a:cubicBezTo>
                    <a:pt x="475" y="207"/>
                    <a:pt x="475" y="208"/>
                    <a:pt x="475" y="207"/>
                  </a:cubicBezTo>
                  <a:cubicBezTo>
                    <a:pt x="476" y="206"/>
                    <a:pt x="476" y="206"/>
                    <a:pt x="476" y="206"/>
                  </a:cubicBezTo>
                  <a:cubicBezTo>
                    <a:pt x="477" y="206"/>
                    <a:pt x="477" y="205"/>
                    <a:pt x="477" y="205"/>
                  </a:cubicBezTo>
                  <a:cubicBezTo>
                    <a:pt x="477" y="205"/>
                    <a:pt x="477" y="205"/>
                    <a:pt x="477" y="205"/>
                  </a:cubicBezTo>
                  <a:cubicBezTo>
                    <a:pt x="477" y="204"/>
                    <a:pt x="477" y="205"/>
                    <a:pt x="477" y="204"/>
                  </a:cubicBezTo>
                  <a:cubicBezTo>
                    <a:pt x="477" y="204"/>
                    <a:pt x="477" y="203"/>
                    <a:pt x="477" y="203"/>
                  </a:cubicBezTo>
                  <a:cubicBezTo>
                    <a:pt x="478" y="202"/>
                    <a:pt x="478" y="202"/>
                    <a:pt x="478" y="202"/>
                  </a:cubicBezTo>
                  <a:cubicBezTo>
                    <a:pt x="478" y="202"/>
                    <a:pt x="478" y="202"/>
                    <a:pt x="478" y="201"/>
                  </a:cubicBezTo>
                  <a:cubicBezTo>
                    <a:pt x="478" y="201"/>
                    <a:pt x="478" y="201"/>
                    <a:pt x="478" y="201"/>
                  </a:cubicBezTo>
                  <a:cubicBezTo>
                    <a:pt x="478" y="201"/>
                    <a:pt x="478" y="200"/>
                    <a:pt x="478" y="200"/>
                  </a:cubicBezTo>
                  <a:cubicBezTo>
                    <a:pt x="479" y="200"/>
                    <a:pt x="479" y="200"/>
                    <a:pt x="479" y="200"/>
                  </a:cubicBezTo>
                  <a:cubicBezTo>
                    <a:pt x="479" y="199"/>
                    <a:pt x="479" y="199"/>
                    <a:pt x="479" y="199"/>
                  </a:cubicBezTo>
                  <a:cubicBezTo>
                    <a:pt x="479" y="199"/>
                    <a:pt x="480" y="199"/>
                    <a:pt x="480" y="199"/>
                  </a:cubicBezTo>
                  <a:cubicBezTo>
                    <a:pt x="479" y="198"/>
                    <a:pt x="479" y="198"/>
                    <a:pt x="479" y="198"/>
                  </a:cubicBezTo>
                  <a:cubicBezTo>
                    <a:pt x="478" y="197"/>
                    <a:pt x="477" y="196"/>
                    <a:pt x="477" y="196"/>
                  </a:cubicBezTo>
                  <a:cubicBezTo>
                    <a:pt x="477" y="196"/>
                    <a:pt x="478" y="196"/>
                    <a:pt x="478" y="196"/>
                  </a:cubicBezTo>
                  <a:cubicBezTo>
                    <a:pt x="478" y="196"/>
                    <a:pt x="478" y="196"/>
                    <a:pt x="478" y="196"/>
                  </a:cubicBezTo>
                  <a:cubicBezTo>
                    <a:pt x="479" y="196"/>
                    <a:pt x="479" y="196"/>
                    <a:pt x="479" y="196"/>
                  </a:cubicBezTo>
                  <a:cubicBezTo>
                    <a:pt x="479" y="196"/>
                    <a:pt x="479" y="197"/>
                    <a:pt x="479" y="197"/>
                  </a:cubicBezTo>
                  <a:cubicBezTo>
                    <a:pt x="479" y="197"/>
                    <a:pt x="480" y="197"/>
                    <a:pt x="480" y="196"/>
                  </a:cubicBezTo>
                  <a:cubicBezTo>
                    <a:pt x="480" y="196"/>
                    <a:pt x="480" y="196"/>
                    <a:pt x="480" y="196"/>
                  </a:cubicBezTo>
                  <a:cubicBezTo>
                    <a:pt x="480" y="195"/>
                    <a:pt x="480" y="195"/>
                    <a:pt x="480" y="195"/>
                  </a:cubicBezTo>
                  <a:cubicBezTo>
                    <a:pt x="480" y="195"/>
                    <a:pt x="481" y="194"/>
                    <a:pt x="480" y="194"/>
                  </a:cubicBezTo>
                  <a:cubicBezTo>
                    <a:pt x="479" y="194"/>
                    <a:pt x="479" y="195"/>
                    <a:pt x="479" y="194"/>
                  </a:cubicBezTo>
                  <a:cubicBezTo>
                    <a:pt x="479" y="194"/>
                    <a:pt x="478" y="194"/>
                    <a:pt x="478" y="194"/>
                  </a:cubicBezTo>
                  <a:cubicBezTo>
                    <a:pt x="478" y="194"/>
                    <a:pt x="478" y="194"/>
                    <a:pt x="478" y="194"/>
                  </a:cubicBezTo>
                  <a:cubicBezTo>
                    <a:pt x="478" y="193"/>
                    <a:pt x="477" y="193"/>
                    <a:pt x="477" y="193"/>
                  </a:cubicBezTo>
                  <a:cubicBezTo>
                    <a:pt x="477" y="193"/>
                    <a:pt x="478" y="192"/>
                    <a:pt x="478" y="192"/>
                  </a:cubicBezTo>
                  <a:cubicBezTo>
                    <a:pt x="478" y="192"/>
                    <a:pt x="479" y="191"/>
                    <a:pt x="479" y="191"/>
                  </a:cubicBezTo>
                  <a:cubicBezTo>
                    <a:pt x="479" y="190"/>
                    <a:pt x="479" y="190"/>
                    <a:pt x="479" y="190"/>
                  </a:cubicBezTo>
                  <a:cubicBezTo>
                    <a:pt x="479" y="190"/>
                    <a:pt x="480" y="189"/>
                    <a:pt x="480" y="190"/>
                  </a:cubicBezTo>
                  <a:cubicBezTo>
                    <a:pt x="480" y="191"/>
                    <a:pt x="479" y="191"/>
                    <a:pt x="479" y="192"/>
                  </a:cubicBezTo>
                  <a:cubicBezTo>
                    <a:pt x="479" y="192"/>
                    <a:pt x="479" y="192"/>
                    <a:pt x="479" y="193"/>
                  </a:cubicBezTo>
                  <a:cubicBezTo>
                    <a:pt x="479" y="193"/>
                    <a:pt x="479" y="193"/>
                    <a:pt x="479" y="193"/>
                  </a:cubicBezTo>
                  <a:cubicBezTo>
                    <a:pt x="480" y="194"/>
                    <a:pt x="480" y="194"/>
                    <a:pt x="480" y="193"/>
                  </a:cubicBezTo>
                  <a:cubicBezTo>
                    <a:pt x="480" y="193"/>
                    <a:pt x="481" y="193"/>
                    <a:pt x="481" y="192"/>
                  </a:cubicBezTo>
                  <a:cubicBezTo>
                    <a:pt x="481" y="192"/>
                    <a:pt x="481" y="192"/>
                    <a:pt x="481" y="192"/>
                  </a:cubicBezTo>
                  <a:cubicBezTo>
                    <a:pt x="481" y="191"/>
                    <a:pt x="481" y="192"/>
                    <a:pt x="481" y="191"/>
                  </a:cubicBezTo>
                  <a:cubicBezTo>
                    <a:pt x="482" y="190"/>
                    <a:pt x="482" y="190"/>
                    <a:pt x="482" y="190"/>
                  </a:cubicBezTo>
                  <a:cubicBezTo>
                    <a:pt x="482" y="189"/>
                    <a:pt x="482" y="189"/>
                    <a:pt x="482" y="189"/>
                  </a:cubicBezTo>
                  <a:cubicBezTo>
                    <a:pt x="482" y="188"/>
                    <a:pt x="482" y="189"/>
                    <a:pt x="482" y="188"/>
                  </a:cubicBezTo>
                  <a:cubicBezTo>
                    <a:pt x="482" y="188"/>
                    <a:pt x="482" y="188"/>
                    <a:pt x="482" y="188"/>
                  </a:cubicBezTo>
                  <a:cubicBezTo>
                    <a:pt x="482" y="188"/>
                    <a:pt x="482" y="187"/>
                    <a:pt x="482" y="187"/>
                  </a:cubicBezTo>
                  <a:cubicBezTo>
                    <a:pt x="482" y="187"/>
                    <a:pt x="481" y="187"/>
                    <a:pt x="481" y="186"/>
                  </a:cubicBezTo>
                  <a:cubicBezTo>
                    <a:pt x="481" y="186"/>
                    <a:pt x="482" y="185"/>
                    <a:pt x="482" y="185"/>
                  </a:cubicBezTo>
                  <a:cubicBezTo>
                    <a:pt x="482" y="185"/>
                    <a:pt x="482" y="185"/>
                    <a:pt x="482" y="184"/>
                  </a:cubicBezTo>
                  <a:cubicBezTo>
                    <a:pt x="482" y="183"/>
                    <a:pt x="482" y="184"/>
                    <a:pt x="482" y="183"/>
                  </a:cubicBezTo>
                  <a:cubicBezTo>
                    <a:pt x="482" y="183"/>
                    <a:pt x="482" y="182"/>
                    <a:pt x="482" y="182"/>
                  </a:cubicBezTo>
                  <a:lnTo>
                    <a:pt x="482" y="18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102"/>
            <p:cNvSpPr>
              <a:spLocks/>
            </p:cNvSpPr>
            <p:nvPr/>
          </p:nvSpPr>
          <p:spPr bwMode="auto">
            <a:xfrm>
              <a:off x="10186988" y="3948113"/>
              <a:ext cx="17463" cy="41275"/>
            </a:xfrm>
            <a:custGeom>
              <a:avLst/>
              <a:gdLst>
                <a:gd name="T0" fmla="*/ 3 w 13"/>
                <a:gd name="T1" fmla="*/ 6 h 30"/>
                <a:gd name="T2" fmla="*/ 4 w 13"/>
                <a:gd name="T3" fmla="*/ 5 h 30"/>
                <a:gd name="T4" fmla="*/ 3 w 13"/>
                <a:gd name="T5" fmla="*/ 3 h 30"/>
                <a:gd name="T6" fmla="*/ 3 w 13"/>
                <a:gd name="T7" fmla="*/ 1 h 30"/>
                <a:gd name="T8" fmla="*/ 4 w 13"/>
                <a:gd name="T9" fmla="*/ 2 h 30"/>
                <a:gd name="T10" fmla="*/ 6 w 13"/>
                <a:gd name="T11" fmla="*/ 2 h 30"/>
                <a:gd name="T12" fmla="*/ 8 w 13"/>
                <a:gd name="T13" fmla="*/ 4 h 30"/>
                <a:gd name="T14" fmla="*/ 10 w 13"/>
                <a:gd name="T15" fmla="*/ 6 h 30"/>
                <a:gd name="T16" fmla="*/ 9 w 13"/>
                <a:gd name="T17" fmla="*/ 4 h 30"/>
                <a:gd name="T18" fmla="*/ 10 w 13"/>
                <a:gd name="T19" fmla="*/ 3 h 30"/>
                <a:gd name="T20" fmla="*/ 11 w 13"/>
                <a:gd name="T21" fmla="*/ 2 h 30"/>
                <a:gd name="T22" fmla="*/ 12 w 13"/>
                <a:gd name="T23" fmla="*/ 3 h 30"/>
                <a:gd name="T24" fmla="*/ 12 w 13"/>
                <a:gd name="T25" fmla="*/ 6 h 30"/>
                <a:gd name="T26" fmla="*/ 12 w 13"/>
                <a:gd name="T27" fmla="*/ 8 h 30"/>
                <a:gd name="T28" fmla="*/ 10 w 13"/>
                <a:gd name="T29" fmla="*/ 8 h 30"/>
                <a:gd name="T30" fmla="*/ 12 w 13"/>
                <a:gd name="T31" fmla="*/ 10 h 30"/>
                <a:gd name="T32" fmla="*/ 12 w 13"/>
                <a:gd name="T33" fmla="*/ 12 h 30"/>
                <a:gd name="T34" fmla="*/ 11 w 13"/>
                <a:gd name="T35" fmla="*/ 15 h 30"/>
                <a:gd name="T36" fmla="*/ 11 w 13"/>
                <a:gd name="T37" fmla="*/ 18 h 30"/>
                <a:gd name="T38" fmla="*/ 10 w 13"/>
                <a:gd name="T39" fmla="*/ 22 h 30"/>
                <a:gd name="T40" fmla="*/ 9 w 13"/>
                <a:gd name="T41" fmla="*/ 24 h 30"/>
                <a:gd name="T42" fmla="*/ 8 w 13"/>
                <a:gd name="T43" fmla="*/ 26 h 30"/>
                <a:gd name="T44" fmla="*/ 6 w 13"/>
                <a:gd name="T45" fmla="*/ 29 h 30"/>
                <a:gd name="T46" fmla="*/ 5 w 13"/>
                <a:gd name="T47" fmla="*/ 30 h 30"/>
                <a:gd name="T48" fmla="*/ 5 w 13"/>
                <a:gd name="T49" fmla="*/ 28 h 30"/>
                <a:gd name="T50" fmla="*/ 3 w 13"/>
                <a:gd name="T51" fmla="*/ 28 h 30"/>
                <a:gd name="T52" fmla="*/ 1 w 13"/>
                <a:gd name="T53" fmla="*/ 28 h 30"/>
                <a:gd name="T54" fmla="*/ 1 w 13"/>
                <a:gd name="T55" fmla="*/ 25 h 30"/>
                <a:gd name="T56" fmla="*/ 1 w 13"/>
                <a:gd name="T57" fmla="*/ 23 h 30"/>
                <a:gd name="T58" fmla="*/ 2 w 13"/>
                <a:gd name="T59" fmla="*/ 23 h 30"/>
                <a:gd name="T60" fmla="*/ 2 w 13"/>
                <a:gd name="T61" fmla="*/ 20 h 30"/>
                <a:gd name="T62" fmla="*/ 3 w 13"/>
                <a:gd name="T63" fmla="*/ 21 h 30"/>
                <a:gd name="T64" fmla="*/ 3 w 13"/>
                <a:gd name="T65" fmla="*/ 19 h 30"/>
                <a:gd name="T66" fmla="*/ 6 w 13"/>
                <a:gd name="T67" fmla="*/ 19 h 30"/>
                <a:gd name="T68" fmla="*/ 4 w 13"/>
                <a:gd name="T69" fmla="*/ 17 h 30"/>
                <a:gd name="T70" fmla="*/ 2 w 13"/>
                <a:gd name="T71" fmla="*/ 17 h 30"/>
                <a:gd name="T72" fmla="*/ 5 w 13"/>
                <a:gd name="T73" fmla="*/ 17 h 30"/>
                <a:gd name="T74" fmla="*/ 6 w 13"/>
                <a:gd name="T75" fmla="*/ 16 h 30"/>
                <a:gd name="T76" fmla="*/ 6 w 13"/>
                <a:gd name="T77" fmla="*/ 15 h 30"/>
                <a:gd name="T78" fmla="*/ 4 w 13"/>
                <a:gd name="T79" fmla="*/ 15 h 30"/>
                <a:gd name="T80" fmla="*/ 3 w 13"/>
                <a:gd name="T81" fmla="*/ 13 h 30"/>
                <a:gd name="T82" fmla="*/ 4 w 13"/>
                <a:gd name="T83" fmla="*/ 12 h 30"/>
                <a:gd name="T84" fmla="*/ 3 w 13"/>
                <a:gd name="T85" fmla="*/ 11 h 30"/>
                <a:gd name="T86" fmla="*/ 3 w 13"/>
                <a:gd name="T87" fmla="*/ 9 h 30"/>
                <a:gd name="T88" fmla="*/ 3 w 13"/>
                <a:gd name="T89" fmla="*/ 8 h 30"/>
                <a:gd name="T90" fmla="*/ 3 w 13"/>
                <a:gd name="T9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30">
                  <a:moveTo>
                    <a:pt x="3" y="7"/>
                  </a:moveTo>
                  <a:cubicBezTo>
                    <a:pt x="3" y="6"/>
                    <a:pt x="3" y="6"/>
                    <a:pt x="3" y="6"/>
                  </a:cubicBezTo>
                  <a:cubicBezTo>
                    <a:pt x="3" y="6"/>
                    <a:pt x="4" y="6"/>
                    <a:pt x="4" y="6"/>
                  </a:cubicBezTo>
                  <a:cubicBezTo>
                    <a:pt x="4" y="5"/>
                    <a:pt x="4" y="5"/>
                    <a:pt x="4" y="5"/>
                  </a:cubicBezTo>
                  <a:cubicBezTo>
                    <a:pt x="4" y="5"/>
                    <a:pt x="3" y="5"/>
                    <a:pt x="3" y="4"/>
                  </a:cubicBezTo>
                  <a:cubicBezTo>
                    <a:pt x="3" y="4"/>
                    <a:pt x="3" y="3"/>
                    <a:pt x="3" y="3"/>
                  </a:cubicBezTo>
                  <a:cubicBezTo>
                    <a:pt x="3" y="2"/>
                    <a:pt x="3" y="2"/>
                    <a:pt x="3" y="2"/>
                  </a:cubicBezTo>
                  <a:cubicBezTo>
                    <a:pt x="3" y="1"/>
                    <a:pt x="2" y="1"/>
                    <a:pt x="3" y="1"/>
                  </a:cubicBezTo>
                  <a:cubicBezTo>
                    <a:pt x="3" y="1"/>
                    <a:pt x="3" y="0"/>
                    <a:pt x="3" y="1"/>
                  </a:cubicBezTo>
                  <a:cubicBezTo>
                    <a:pt x="3" y="1"/>
                    <a:pt x="4" y="2"/>
                    <a:pt x="4" y="2"/>
                  </a:cubicBezTo>
                  <a:cubicBezTo>
                    <a:pt x="4" y="2"/>
                    <a:pt x="5" y="2"/>
                    <a:pt x="5" y="2"/>
                  </a:cubicBezTo>
                  <a:cubicBezTo>
                    <a:pt x="6" y="2"/>
                    <a:pt x="6" y="2"/>
                    <a:pt x="6" y="2"/>
                  </a:cubicBezTo>
                  <a:cubicBezTo>
                    <a:pt x="7" y="3"/>
                    <a:pt x="7" y="3"/>
                    <a:pt x="7" y="3"/>
                  </a:cubicBezTo>
                  <a:cubicBezTo>
                    <a:pt x="7" y="3"/>
                    <a:pt x="8" y="3"/>
                    <a:pt x="8" y="4"/>
                  </a:cubicBezTo>
                  <a:cubicBezTo>
                    <a:pt x="8" y="4"/>
                    <a:pt x="9" y="6"/>
                    <a:pt x="9" y="6"/>
                  </a:cubicBezTo>
                  <a:cubicBezTo>
                    <a:pt x="9" y="6"/>
                    <a:pt x="10" y="7"/>
                    <a:pt x="10" y="6"/>
                  </a:cubicBezTo>
                  <a:cubicBezTo>
                    <a:pt x="10" y="6"/>
                    <a:pt x="9" y="6"/>
                    <a:pt x="10" y="5"/>
                  </a:cubicBezTo>
                  <a:cubicBezTo>
                    <a:pt x="10" y="5"/>
                    <a:pt x="9" y="4"/>
                    <a:pt x="9" y="4"/>
                  </a:cubicBezTo>
                  <a:cubicBezTo>
                    <a:pt x="9" y="4"/>
                    <a:pt x="9" y="2"/>
                    <a:pt x="10" y="3"/>
                  </a:cubicBezTo>
                  <a:cubicBezTo>
                    <a:pt x="10" y="4"/>
                    <a:pt x="10" y="3"/>
                    <a:pt x="10" y="3"/>
                  </a:cubicBezTo>
                  <a:cubicBezTo>
                    <a:pt x="11" y="3"/>
                    <a:pt x="11" y="3"/>
                    <a:pt x="11" y="3"/>
                  </a:cubicBezTo>
                  <a:cubicBezTo>
                    <a:pt x="11" y="2"/>
                    <a:pt x="11" y="2"/>
                    <a:pt x="11" y="2"/>
                  </a:cubicBezTo>
                  <a:cubicBezTo>
                    <a:pt x="11" y="2"/>
                    <a:pt x="12" y="1"/>
                    <a:pt x="12" y="2"/>
                  </a:cubicBezTo>
                  <a:cubicBezTo>
                    <a:pt x="12" y="2"/>
                    <a:pt x="13" y="2"/>
                    <a:pt x="12" y="3"/>
                  </a:cubicBezTo>
                  <a:cubicBezTo>
                    <a:pt x="12" y="3"/>
                    <a:pt x="12" y="3"/>
                    <a:pt x="12" y="4"/>
                  </a:cubicBezTo>
                  <a:cubicBezTo>
                    <a:pt x="12" y="5"/>
                    <a:pt x="12" y="5"/>
                    <a:pt x="12" y="6"/>
                  </a:cubicBezTo>
                  <a:cubicBezTo>
                    <a:pt x="12" y="6"/>
                    <a:pt x="12" y="7"/>
                    <a:pt x="12" y="7"/>
                  </a:cubicBezTo>
                  <a:cubicBezTo>
                    <a:pt x="12" y="8"/>
                    <a:pt x="13" y="8"/>
                    <a:pt x="12" y="8"/>
                  </a:cubicBezTo>
                  <a:cubicBezTo>
                    <a:pt x="11" y="8"/>
                    <a:pt x="10" y="7"/>
                    <a:pt x="10" y="7"/>
                  </a:cubicBezTo>
                  <a:cubicBezTo>
                    <a:pt x="10" y="8"/>
                    <a:pt x="9" y="8"/>
                    <a:pt x="10" y="8"/>
                  </a:cubicBezTo>
                  <a:cubicBezTo>
                    <a:pt x="10" y="8"/>
                    <a:pt x="11" y="9"/>
                    <a:pt x="11" y="9"/>
                  </a:cubicBezTo>
                  <a:cubicBezTo>
                    <a:pt x="11" y="9"/>
                    <a:pt x="12" y="9"/>
                    <a:pt x="12" y="10"/>
                  </a:cubicBezTo>
                  <a:cubicBezTo>
                    <a:pt x="12" y="10"/>
                    <a:pt x="12" y="10"/>
                    <a:pt x="11" y="11"/>
                  </a:cubicBezTo>
                  <a:cubicBezTo>
                    <a:pt x="11" y="11"/>
                    <a:pt x="12" y="12"/>
                    <a:pt x="12" y="12"/>
                  </a:cubicBezTo>
                  <a:cubicBezTo>
                    <a:pt x="12" y="12"/>
                    <a:pt x="12" y="12"/>
                    <a:pt x="12" y="13"/>
                  </a:cubicBezTo>
                  <a:cubicBezTo>
                    <a:pt x="11" y="14"/>
                    <a:pt x="11" y="15"/>
                    <a:pt x="11" y="15"/>
                  </a:cubicBezTo>
                  <a:cubicBezTo>
                    <a:pt x="11" y="15"/>
                    <a:pt x="12" y="15"/>
                    <a:pt x="11" y="16"/>
                  </a:cubicBezTo>
                  <a:cubicBezTo>
                    <a:pt x="11" y="17"/>
                    <a:pt x="11" y="18"/>
                    <a:pt x="11" y="18"/>
                  </a:cubicBezTo>
                  <a:cubicBezTo>
                    <a:pt x="10" y="19"/>
                    <a:pt x="10" y="19"/>
                    <a:pt x="10" y="20"/>
                  </a:cubicBezTo>
                  <a:cubicBezTo>
                    <a:pt x="10" y="20"/>
                    <a:pt x="10" y="22"/>
                    <a:pt x="10" y="22"/>
                  </a:cubicBezTo>
                  <a:cubicBezTo>
                    <a:pt x="10" y="22"/>
                    <a:pt x="11" y="22"/>
                    <a:pt x="10" y="23"/>
                  </a:cubicBezTo>
                  <a:cubicBezTo>
                    <a:pt x="9" y="23"/>
                    <a:pt x="9" y="24"/>
                    <a:pt x="9" y="24"/>
                  </a:cubicBezTo>
                  <a:cubicBezTo>
                    <a:pt x="9" y="25"/>
                    <a:pt x="9" y="25"/>
                    <a:pt x="9" y="25"/>
                  </a:cubicBezTo>
                  <a:cubicBezTo>
                    <a:pt x="9" y="25"/>
                    <a:pt x="9" y="25"/>
                    <a:pt x="8" y="26"/>
                  </a:cubicBezTo>
                  <a:cubicBezTo>
                    <a:pt x="8" y="26"/>
                    <a:pt x="8" y="26"/>
                    <a:pt x="7" y="27"/>
                  </a:cubicBezTo>
                  <a:cubicBezTo>
                    <a:pt x="7" y="28"/>
                    <a:pt x="6" y="29"/>
                    <a:pt x="6" y="29"/>
                  </a:cubicBezTo>
                  <a:cubicBezTo>
                    <a:pt x="6" y="29"/>
                    <a:pt x="6" y="29"/>
                    <a:pt x="5" y="29"/>
                  </a:cubicBezTo>
                  <a:cubicBezTo>
                    <a:pt x="5" y="29"/>
                    <a:pt x="5" y="30"/>
                    <a:pt x="5" y="30"/>
                  </a:cubicBezTo>
                  <a:cubicBezTo>
                    <a:pt x="5" y="29"/>
                    <a:pt x="4" y="29"/>
                    <a:pt x="4" y="29"/>
                  </a:cubicBezTo>
                  <a:cubicBezTo>
                    <a:pt x="4" y="29"/>
                    <a:pt x="5" y="28"/>
                    <a:pt x="5" y="28"/>
                  </a:cubicBezTo>
                  <a:cubicBezTo>
                    <a:pt x="4" y="28"/>
                    <a:pt x="4" y="28"/>
                    <a:pt x="4" y="28"/>
                  </a:cubicBezTo>
                  <a:cubicBezTo>
                    <a:pt x="4" y="28"/>
                    <a:pt x="4" y="28"/>
                    <a:pt x="3" y="28"/>
                  </a:cubicBezTo>
                  <a:cubicBezTo>
                    <a:pt x="1" y="28"/>
                    <a:pt x="1" y="28"/>
                    <a:pt x="1" y="28"/>
                  </a:cubicBezTo>
                  <a:cubicBezTo>
                    <a:pt x="1" y="28"/>
                    <a:pt x="1" y="29"/>
                    <a:pt x="1" y="28"/>
                  </a:cubicBezTo>
                  <a:cubicBezTo>
                    <a:pt x="0" y="26"/>
                    <a:pt x="1" y="26"/>
                    <a:pt x="0" y="26"/>
                  </a:cubicBezTo>
                  <a:cubicBezTo>
                    <a:pt x="0" y="26"/>
                    <a:pt x="1" y="25"/>
                    <a:pt x="1" y="25"/>
                  </a:cubicBezTo>
                  <a:cubicBezTo>
                    <a:pt x="1" y="25"/>
                    <a:pt x="2" y="26"/>
                    <a:pt x="1" y="25"/>
                  </a:cubicBezTo>
                  <a:cubicBezTo>
                    <a:pt x="1" y="24"/>
                    <a:pt x="1" y="23"/>
                    <a:pt x="1" y="23"/>
                  </a:cubicBezTo>
                  <a:cubicBezTo>
                    <a:pt x="1" y="23"/>
                    <a:pt x="1" y="23"/>
                    <a:pt x="1" y="23"/>
                  </a:cubicBezTo>
                  <a:cubicBezTo>
                    <a:pt x="1" y="23"/>
                    <a:pt x="2" y="24"/>
                    <a:pt x="2" y="23"/>
                  </a:cubicBezTo>
                  <a:cubicBezTo>
                    <a:pt x="2" y="22"/>
                    <a:pt x="2" y="22"/>
                    <a:pt x="1" y="21"/>
                  </a:cubicBezTo>
                  <a:cubicBezTo>
                    <a:pt x="1" y="21"/>
                    <a:pt x="1" y="20"/>
                    <a:pt x="2" y="20"/>
                  </a:cubicBezTo>
                  <a:cubicBezTo>
                    <a:pt x="2" y="20"/>
                    <a:pt x="3" y="20"/>
                    <a:pt x="3" y="20"/>
                  </a:cubicBezTo>
                  <a:cubicBezTo>
                    <a:pt x="3" y="20"/>
                    <a:pt x="3" y="21"/>
                    <a:pt x="3" y="21"/>
                  </a:cubicBezTo>
                  <a:cubicBezTo>
                    <a:pt x="3" y="20"/>
                    <a:pt x="3" y="20"/>
                    <a:pt x="3" y="20"/>
                  </a:cubicBezTo>
                  <a:cubicBezTo>
                    <a:pt x="3" y="19"/>
                    <a:pt x="3" y="19"/>
                    <a:pt x="3" y="19"/>
                  </a:cubicBezTo>
                  <a:cubicBezTo>
                    <a:pt x="4" y="19"/>
                    <a:pt x="5" y="19"/>
                    <a:pt x="5" y="19"/>
                  </a:cubicBezTo>
                  <a:cubicBezTo>
                    <a:pt x="5" y="19"/>
                    <a:pt x="5" y="19"/>
                    <a:pt x="6" y="19"/>
                  </a:cubicBezTo>
                  <a:cubicBezTo>
                    <a:pt x="6" y="19"/>
                    <a:pt x="7" y="19"/>
                    <a:pt x="6" y="18"/>
                  </a:cubicBezTo>
                  <a:cubicBezTo>
                    <a:pt x="5" y="18"/>
                    <a:pt x="4" y="17"/>
                    <a:pt x="4" y="17"/>
                  </a:cubicBezTo>
                  <a:cubicBezTo>
                    <a:pt x="4" y="17"/>
                    <a:pt x="4" y="17"/>
                    <a:pt x="3" y="17"/>
                  </a:cubicBezTo>
                  <a:cubicBezTo>
                    <a:pt x="2" y="17"/>
                    <a:pt x="2" y="17"/>
                    <a:pt x="2" y="17"/>
                  </a:cubicBezTo>
                  <a:cubicBezTo>
                    <a:pt x="3" y="17"/>
                    <a:pt x="4" y="17"/>
                    <a:pt x="4" y="17"/>
                  </a:cubicBezTo>
                  <a:cubicBezTo>
                    <a:pt x="5" y="17"/>
                    <a:pt x="5" y="17"/>
                    <a:pt x="5" y="17"/>
                  </a:cubicBezTo>
                  <a:cubicBezTo>
                    <a:pt x="6" y="17"/>
                    <a:pt x="6" y="17"/>
                    <a:pt x="6" y="17"/>
                  </a:cubicBezTo>
                  <a:cubicBezTo>
                    <a:pt x="6" y="16"/>
                    <a:pt x="6" y="16"/>
                    <a:pt x="6" y="16"/>
                  </a:cubicBezTo>
                  <a:cubicBezTo>
                    <a:pt x="6" y="16"/>
                    <a:pt x="6" y="16"/>
                    <a:pt x="6" y="16"/>
                  </a:cubicBezTo>
                  <a:cubicBezTo>
                    <a:pt x="6" y="15"/>
                    <a:pt x="6" y="15"/>
                    <a:pt x="6" y="15"/>
                  </a:cubicBezTo>
                  <a:cubicBezTo>
                    <a:pt x="6" y="15"/>
                    <a:pt x="6" y="14"/>
                    <a:pt x="5" y="14"/>
                  </a:cubicBezTo>
                  <a:cubicBezTo>
                    <a:pt x="5" y="15"/>
                    <a:pt x="4" y="15"/>
                    <a:pt x="4" y="15"/>
                  </a:cubicBezTo>
                  <a:cubicBezTo>
                    <a:pt x="4" y="15"/>
                    <a:pt x="5" y="15"/>
                    <a:pt x="4" y="14"/>
                  </a:cubicBezTo>
                  <a:cubicBezTo>
                    <a:pt x="4" y="14"/>
                    <a:pt x="4" y="14"/>
                    <a:pt x="3" y="13"/>
                  </a:cubicBezTo>
                  <a:cubicBezTo>
                    <a:pt x="3" y="13"/>
                    <a:pt x="3" y="13"/>
                    <a:pt x="3" y="13"/>
                  </a:cubicBezTo>
                  <a:cubicBezTo>
                    <a:pt x="3" y="12"/>
                    <a:pt x="4" y="12"/>
                    <a:pt x="4" y="12"/>
                  </a:cubicBezTo>
                  <a:cubicBezTo>
                    <a:pt x="3" y="11"/>
                    <a:pt x="3" y="11"/>
                    <a:pt x="3" y="11"/>
                  </a:cubicBezTo>
                  <a:cubicBezTo>
                    <a:pt x="3" y="11"/>
                    <a:pt x="3" y="11"/>
                    <a:pt x="3" y="11"/>
                  </a:cubicBezTo>
                  <a:cubicBezTo>
                    <a:pt x="3" y="10"/>
                    <a:pt x="3" y="11"/>
                    <a:pt x="3" y="10"/>
                  </a:cubicBezTo>
                  <a:cubicBezTo>
                    <a:pt x="3" y="10"/>
                    <a:pt x="4" y="10"/>
                    <a:pt x="3" y="9"/>
                  </a:cubicBezTo>
                  <a:cubicBezTo>
                    <a:pt x="3" y="9"/>
                    <a:pt x="3" y="9"/>
                    <a:pt x="3" y="9"/>
                  </a:cubicBezTo>
                  <a:cubicBezTo>
                    <a:pt x="3" y="9"/>
                    <a:pt x="2" y="9"/>
                    <a:pt x="3" y="8"/>
                  </a:cubicBezTo>
                  <a:cubicBezTo>
                    <a:pt x="3" y="8"/>
                    <a:pt x="3" y="8"/>
                    <a:pt x="3" y="8"/>
                  </a:cubicBezTo>
                  <a:lnTo>
                    <a:pt x="3" y="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9" name="Freeform 103"/>
            <p:cNvSpPr>
              <a:spLocks/>
            </p:cNvSpPr>
            <p:nvPr/>
          </p:nvSpPr>
          <p:spPr bwMode="auto">
            <a:xfrm>
              <a:off x="10182225" y="3984626"/>
              <a:ext cx="7938" cy="6350"/>
            </a:xfrm>
            <a:custGeom>
              <a:avLst/>
              <a:gdLst>
                <a:gd name="T0" fmla="*/ 2 w 6"/>
                <a:gd name="T1" fmla="*/ 3 h 5"/>
                <a:gd name="T2" fmla="*/ 2 w 6"/>
                <a:gd name="T3" fmla="*/ 2 h 5"/>
                <a:gd name="T4" fmla="*/ 1 w 6"/>
                <a:gd name="T5" fmla="*/ 2 h 5"/>
                <a:gd name="T6" fmla="*/ 0 w 6"/>
                <a:gd name="T7" fmla="*/ 0 h 5"/>
                <a:gd name="T8" fmla="*/ 2 w 6"/>
                <a:gd name="T9" fmla="*/ 1 h 5"/>
                <a:gd name="T10" fmla="*/ 2 w 6"/>
                <a:gd name="T11" fmla="*/ 1 h 5"/>
                <a:gd name="T12" fmla="*/ 2 w 6"/>
                <a:gd name="T13" fmla="*/ 2 h 5"/>
                <a:gd name="T14" fmla="*/ 3 w 6"/>
                <a:gd name="T15" fmla="*/ 2 h 5"/>
                <a:gd name="T16" fmla="*/ 3 w 6"/>
                <a:gd name="T17" fmla="*/ 3 h 5"/>
                <a:gd name="T18" fmla="*/ 4 w 6"/>
                <a:gd name="T19" fmla="*/ 3 h 5"/>
                <a:gd name="T20" fmla="*/ 4 w 6"/>
                <a:gd name="T21" fmla="*/ 3 h 5"/>
                <a:gd name="T22" fmla="*/ 5 w 6"/>
                <a:gd name="T23" fmla="*/ 3 h 5"/>
                <a:gd name="T24" fmla="*/ 5 w 6"/>
                <a:gd name="T25" fmla="*/ 3 h 5"/>
                <a:gd name="T26" fmla="*/ 4 w 6"/>
                <a:gd name="T27" fmla="*/ 3 h 5"/>
                <a:gd name="T28" fmla="*/ 4 w 6"/>
                <a:gd name="T29" fmla="*/ 4 h 5"/>
                <a:gd name="T30" fmla="*/ 4 w 6"/>
                <a:gd name="T31" fmla="*/ 4 h 5"/>
                <a:gd name="T32" fmla="*/ 3 w 6"/>
                <a:gd name="T33" fmla="*/ 4 h 5"/>
                <a:gd name="T34" fmla="*/ 3 w 6"/>
                <a:gd name="T35" fmla="*/ 3 h 5"/>
                <a:gd name="T36" fmla="*/ 2 w 6"/>
                <a:gd name="T37" fmla="*/ 3 h 5"/>
                <a:gd name="T38" fmla="*/ 2 w 6"/>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2" y="3"/>
                  </a:moveTo>
                  <a:cubicBezTo>
                    <a:pt x="2" y="3"/>
                    <a:pt x="2" y="2"/>
                    <a:pt x="2" y="2"/>
                  </a:cubicBezTo>
                  <a:cubicBezTo>
                    <a:pt x="1" y="2"/>
                    <a:pt x="1" y="2"/>
                    <a:pt x="1" y="2"/>
                  </a:cubicBezTo>
                  <a:cubicBezTo>
                    <a:pt x="1" y="1"/>
                    <a:pt x="0" y="1"/>
                    <a:pt x="0" y="0"/>
                  </a:cubicBezTo>
                  <a:cubicBezTo>
                    <a:pt x="1" y="0"/>
                    <a:pt x="1" y="0"/>
                    <a:pt x="2" y="1"/>
                  </a:cubicBezTo>
                  <a:cubicBezTo>
                    <a:pt x="2" y="1"/>
                    <a:pt x="2" y="1"/>
                    <a:pt x="2" y="1"/>
                  </a:cubicBezTo>
                  <a:cubicBezTo>
                    <a:pt x="2" y="2"/>
                    <a:pt x="2" y="2"/>
                    <a:pt x="2" y="2"/>
                  </a:cubicBezTo>
                  <a:cubicBezTo>
                    <a:pt x="2" y="2"/>
                    <a:pt x="2" y="2"/>
                    <a:pt x="3" y="2"/>
                  </a:cubicBezTo>
                  <a:cubicBezTo>
                    <a:pt x="3" y="3"/>
                    <a:pt x="3" y="3"/>
                    <a:pt x="3" y="3"/>
                  </a:cubicBezTo>
                  <a:cubicBezTo>
                    <a:pt x="3" y="3"/>
                    <a:pt x="3" y="3"/>
                    <a:pt x="4" y="3"/>
                  </a:cubicBezTo>
                  <a:cubicBezTo>
                    <a:pt x="4" y="3"/>
                    <a:pt x="4" y="3"/>
                    <a:pt x="4" y="3"/>
                  </a:cubicBezTo>
                  <a:cubicBezTo>
                    <a:pt x="5" y="3"/>
                    <a:pt x="5" y="3"/>
                    <a:pt x="5" y="3"/>
                  </a:cubicBezTo>
                  <a:cubicBezTo>
                    <a:pt x="5" y="3"/>
                    <a:pt x="6" y="3"/>
                    <a:pt x="5" y="3"/>
                  </a:cubicBezTo>
                  <a:cubicBezTo>
                    <a:pt x="4" y="4"/>
                    <a:pt x="4" y="3"/>
                    <a:pt x="4" y="3"/>
                  </a:cubicBezTo>
                  <a:cubicBezTo>
                    <a:pt x="4" y="4"/>
                    <a:pt x="4" y="4"/>
                    <a:pt x="4" y="4"/>
                  </a:cubicBezTo>
                  <a:cubicBezTo>
                    <a:pt x="4" y="4"/>
                    <a:pt x="4" y="4"/>
                    <a:pt x="4" y="4"/>
                  </a:cubicBezTo>
                  <a:cubicBezTo>
                    <a:pt x="3" y="4"/>
                    <a:pt x="4" y="5"/>
                    <a:pt x="3" y="4"/>
                  </a:cubicBezTo>
                  <a:cubicBezTo>
                    <a:pt x="3" y="4"/>
                    <a:pt x="3" y="4"/>
                    <a:pt x="3" y="3"/>
                  </a:cubicBezTo>
                  <a:cubicBezTo>
                    <a:pt x="2" y="3"/>
                    <a:pt x="2" y="3"/>
                    <a:pt x="2" y="3"/>
                  </a:cubicBezTo>
                  <a:cubicBezTo>
                    <a:pt x="2" y="3"/>
                    <a:pt x="2" y="3"/>
                    <a:pt x="2"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104"/>
            <p:cNvSpPr>
              <a:spLocks/>
            </p:cNvSpPr>
            <p:nvPr/>
          </p:nvSpPr>
          <p:spPr bwMode="auto">
            <a:xfrm>
              <a:off x="10185400" y="3981451"/>
              <a:ext cx="1588" cy="3175"/>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0"/>
                    <a:pt x="1" y="0"/>
                    <a:pt x="1" y="1"/>
                  </a:cubicBezTo>
                  <a:cubicBezTo>
                    <a:pt x="1" y="1"/>
                    <a:pt x="1" y="1"/>
                    <a:pt x="1" y="1"/>
                  </a:cubicBezTo>
                  <a:cubicBezTo>
                    <a:pt x="1" y="1"/>
                    <a:pt x="1"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1" name="Freeform 105"/>
            <p:cNvSpPr>
              <a:spLocks/>
            </p:cNvSpPr>
            <p:nvPr/>
          </p:nvSpPr>
          <p:spPr bwMode="auto">
            <a:xfrm>
              <a:off x="10186988" y="3957638"/>
              <a:ext cx="3175" cy="6350"/>
            </a:xfrm>
            <a:custGeom>
              <a:avLst/>
              <a:gdLst>
                <a:gd name="T0" fmla="*/ 0 w 2"/>
                <a:gd name="T1" fmla="*/ 4 h 5"/>
                <a:gd name="T2" fmla="*/ 1 w 2"/>
                <a:gd name="T3" fmla="*/ 3 h 5"/>
                <a:gd name="T4" fmla="*/ 1 w 2"/>
                <a:gd name="T5" fmla="*/ 2 h 5"/>
                <a:gd name="T6" fmla="*/ 1 w 2"/>
                <a:gd name="T7" fmla="*/ 0 h 5"/>
                <a:gd name="T8" fmla="*/ 2 w 2"/>
                <a:gd name="T9" fmla="*/ 1 h 5"/>
                <a:gd name="T10" fmla="*/ 1 w 2"/>
                <a:gd name="T11" fmla="*/ 2 h 5"/>
                <a:gd name="T12" fmla="*/ 1 w 2"/>
                <a:gd name="T13" fmla="*/ 3 h 5"/>
                <a:gd name="T14" fmla="*/ 1 w 2"/>
                <a:gd name="T15" fmla="*/ 4 h 5"/>
                <a:gd name="T16" fmla="*/ 1 w 2"/>
                <a:gd name="T17" fmla="*/ 5 h 5"/>
                <a:gd name="T18" fmla="*/ 0 w 2"/>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0" y="4"/>
                  </a:moveTo>
                  <a:cubicBezTo>
                    <a:pt x="0" y="3"/>
                    <a:pt x="1" y="3"/>
                    <a:pt x="1" y="3"/>
                  </a:cubicBezTo>
                  <a:cubicBezTo>
                    <a:pt x="1" y="2"/>
                    <a:pt x="1" y="3"/>
                    <a:pt x="1" y="2"/>
                  </a:cubicBezTo>
                  <a:cubicBezTo>
                    <a:pt x="1" y="1"/>
                    <a:pt x="1" y="0"/>
                    <a:pt x="1" y="0"/>
                  </a:cubicBezTo>
                  <a:cubicBezTo>
                    <a:pt x="2" y="0"/>
                    <a:pt x="2" y="1"/>
                    <a:pt x="2" y="1"/>
                  </a:cubicBezTo>
                  <a:cubicBezTo>
                    <a:pt x="2" y="2"/>
                    <a:pt x="2" y="2"/>
                    <a:pt x="1" y="2"/>
                  </a:cubicBezTo>
                  <a:cubicBezTo>
                    <a:pt x="1" y="3"/>
                    <a:pt x="2" y="3"/>
                    <a:pt x="1" y="3"/>
                  </a:cubicBezTo>
                  <a:cubicBezTo>
                    <a:pt x="1" y="3"/>
                    <a:pt x="1" y="4"/>
                    <a:pt x="1" y="4"/>
                  </a:cubicBezTo>
                  <a:cubicBezTo>
                    <a:pt x="1" y="4"/>
                    <a:pt x="1" y="5"/>
                    <a:pt x="1" y="5"/>
                  </a:cubicBezTo>
                  <a:cubicBezTo>
                    <a:pt x="0" y="5"/>
                    <a:pt x="0" y="5"/>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106"/>
            <p:cNvSpPr>
              <a:spLocks/>
            </p:cNvSpPr>
            <p:nvPr/>
          </p:nvSpPr>
          <p:spPr bwMode="auto">
            <a:xfrm>
              <a:off x="10188575" y="3954463"/>
              <a:ext cx="1588" cy="158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1"/>
                    <a:pt x="0" y="1"/>
                  </a:cubicBezTo>
                  <a:cubicBezTo>
                    <a:pt x="0" y="1"/>
                    <a:pt x="0" y="1"/>
                    <a:pt x="0" y="1"/>
                  </a:cubicBezTo>
                  <a:cubicBezTo>
                    <a:pt x="0" y="1"/>
                    <a:pt x="1" y="1"/>
                    <a:pt x="1" y="1"/>
                  </a:cubicBezTo>
                  <a:cubicBezTo>
                    <a:pt x="1" y="1"/>
                    <a:pt x="1" y="1"/>
                    <a:pt x="1" y="1"/>
                  </a:cubicBezTo>
                  <a:cubicBezTo>
                    <a:pt x="1"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3" name="Freeform 107"/>
            <p:cNvSpPr>
              <a:spLocks/>
            </p:cNvSpPr>
            <p:nvPr/>
          </p:nvSpPr>
          <p:spPr bwMode="auto">
            <a:xfrm>
              <a:off x="10155238" y="4005263"/>
              <a:ext cx="30163" cy="53975"/>
            </a:xfrm>
            <a:custGeom>
              <a:avLst/>
              <a:gdLst>
                <a:gd name="T0" fmla="*/ 2 w 21"/>
                <a:gd name="T1" fmla="*/ 21 h 38"/>
                <a:gd name="T2" fmla="*/ 2 w 21"/>
                <a:gd name="T3" fmla="*/ 17 h 38"/>
                <a:gd name="T4" fmla="*/ 0 w 21"/>
                <a:gd name="T5" fmla="*/ 14 h 38"/>
                <a:gd name="T6" fmla="*/ 0 w 21"/>
                <a:gd name="T7" fmla="*/ 11 h 38"/>
                <a:gd name="T8" fmla="*/ 1 w 21"/>
                <a:gd name="T9" fmla="*/ 10 h 38"/>
                <a:gd name="T10" fmla="*/ 1 w 21"/>
                <a:gd name="T11" fmla="*/ 11 h 38"/>
                <a:gd name="T12" fmla="*/ 2 w 21"/>
                <a:gd name="T13" fmla="*/ 11 h 38"/>
                <a:gd name="T14" fmla="*/ 3 w 21"/>
                <a:gd name="T15" fmla="*/ 9 h 38"/>
                <a:gd name="T16" fmla="*/ 6 w 21"/>
                <a:gd name="T17" fmla="*/ 6 h 38"/>
                <a:gd name="T18" fmla="*/ 5 w 21"/>
                <a:gd name="T19" fmla="*/ 1 h 38"/>
                <a:gd name="T20" fmla="*/ 7 w 21"/>
                <a:gd name="T21" fmla="*/ 2 h 38"/>
                <a:gd name="T22" fmla="*/ 9 w 21"/>
                <a:gd name="T23" fmla="*/ 5 h 38"/>
                <a:gd name="T24" fmla="*/ 9 w 21"/>
                <a:gd name="T25" fmla="*/ 9 h 38"/>
                <a:gd name="T26" fmla="*/ 10 w 21"/>
                <a:gd name="T27" fmla="*/ 14 h 38"/>
                <a:gd name="T28" fmla="*/ 12 w 21"/>
                <a:gd name="T29" fmla="*/ 17 h 38"/>
                <a:gd name="T30" fmla="*/ 12 w 21"/>
                <a:gd name="T31" fmla="*/ 21 h 38"/>
                <a:gd name="T32" fmla="*/ 13 w 21"/>
                <a:gd name="T33" fmla="*/ 24 h 38"/>
                <a:gd name="T34" fmla="*/ 15 w 21"/>
                <a:gd name="T35" fmla="*/ 24 h 38"/>
                <a:gd name="T36" fmla="*/ 16 w 21"/>
                <a:gd name="T37" fmla="*/ 24 h 38"/>
                <a:gd name="T38" fmla="*/ 16 w 21"/>
                <a:gd name="T39" fmla="*/ 22 h 38"/>
                <a:gd name="T40" fmla="*/ 16 w 21"/>
                <a:gd name="T41" fmla="*/ 21 h 38"/>
                <a:gd name="T42" fmla="*/ 17 w 21"/>
                <a:gd name="T43" fmla="*/ 23 h 38"/>
                <a:gd name="T44" fmla="*/ 17 w 21"/>
                <a:gd name="T45" fmla="*/ 26 h 38"/>
                <a:gd name="T46" fmla="*/ 18 w 21"/>
                <a:gd name="T47" fmla="*/ 29 h 38"/>
                <a:gd name="T48" fmla="*/ 19 w 21"/>
                <a:gd name="T49" fmla="*/ 32 h 38"/>
                <a:gd name="T50" fmla="*/ 20 w 21"/>
                <a:gd name="T51" fmla="*/ 34 h 38"/>
                <a:gd name="T52" fmla="*/ 19 w 21"/>
                <a:gd name="T53" fmla="*/ 37 h 38"/>
                <a:gd name="T54" fmla="*/ 16 w 21"/>
                <a:gd name="T55" fmla="*/ 38 h 38"/>
                <a:gd name="T56" fmla="*/ 14 w 21"/>
                <a:gd name="T57" fmla="*/ 37 h 38"/>
                <a:gd name="T58" fmla="*/ 13 w 21"/>
                <a:gd name="T59" fmla="*/ 35 h 38"/>
                <a:gd name="T60" fmla="*/ 12 w 21"/>
                <a:gd name="T61" fmla="*/ 32 h 38"/>
                <a:gd name="T62" fmla="*/ 11 w 21"/>
                <a:gd name="T63" fmla="*/ 30 h 38"/>
                <a:gd name="T64" fmla="*/ 12 w 21"/>
                <a:gd name="T65" fmla="*/ 32 h 38"/>
                <a:gd name="T66" fmla="*/ 12 w 21"/>
                <a:gd name="T67" fmla="*/ 34 h 38"/>
                <a:gd name="T68" fmla="*/ 11 w 21"/>
                <a:gd name="T69" fmla="*/ 34 h 38"/>
                <a:gd name="T70" fmla="*/ 10 w 21"/>
                <a:gd name="T71" fmla="*/ 31 h 38"/>
                <a:gd name="T72" fmla="*/ 8 w 21"/>
                <a:gd name="T73" fmla="*/ 30 h 38"/>
                <a:gd name="T74" fmla="*/ 8 w 21"/>
                <a:gd name="T75" fmla="*/ 28 h 38"/>
                <a:gd name="T76" fmla="*/ 5 w 21"/>
                <a:gd name="T77" fmla="*/ 27 h 38"/>
                <a:gd name="T78" fmla="*/ 5 w 21"/>
                <a:gd name="T79" fmla="*/ 28 h 38"/>
                <a:gd name="T80" fmla="*/ 6 w 21"/>
                <a:gd name="T81" fmla="*/ 30 h 38"/>
                <a:gd name="T82" fmla="*/ 4 w 21"/>
                <a:gd name="T83" fmla="*/ 30 h 38"/>
                <a:gd name="T84" fmla="*/ 3 w 21"/>
                <a:gd name="T85" fmla="*/ 28 h 38"/>
                <a:gd name="T86" fmla="*/ 1 w 21"/>
                <a:gd name="T87" fmla="*/ 25 h 38"/>
                <a:gd name="T88" fmla="*/ 1 w 21"/>
                <a:gd name="T8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38">
                  <a:moveTo>
                    <a:pt x="1" y="23"/>
                  </a:moveTo>
                  <a:cubicBezTo>
                    <a:pt x="1" y="22"/>
                    <a:pt x="2" y="21"/>
                    <a:pt x="2" y="21"/>
                  </a:cubicBezTo>
                  <a:cubicBezTo>
                    <a:pt x="2" y="20"/>
                    <a:pt x="2" y="19"/>
                    <a:pt x="2" y="19"/>
                  </a:cubicBezTo>
                  <a:cubicBezTo>
                    <a:pt x="2" y="18"/>
                    <a:pt x="2" y="18"/>
                    <a:pt x="2" y="17"/>
                  </a:cubicBezTo>
                  <a:cubicBezTo>
                    <a:pt x="1" y="16"/>
                    <a:pt x="1" y="16"/>
                    <a:pt x="1" y="15"/>
                  </a:cubicBezTo>
                  <a:cubicBezTo>
                    <a:pt x="0" y="15"/>
                    <a:pt x="1" y="15"/>
                    <a:pt x="0" y="14"/>
                  </a:cubicBezTo>
                  <a:cubicBezTo>
                    <a:pt x="0" y="13"/>
                    <a:pt x="0" y="14"/>
                    <a:pt x="0" y="13"/>
                  </a:cubicBezTo>
                  <a:cubicBezTo>
                    <a:pt x="0" y="12"/>
                    <a:pt x="0" y="11"/>
                    <a:pt x="0" y="11"/>
                  </a:cubicBezTo>
                  <a:cubicBezTo>
                    <a:pt x="0" y="11"/>
                    <a:pt x="0" y="10"/>
                    <a:pt x="1" y="10"/>
                  </a:cubicBezTo>
                  <a:cubicBezTo>
                    <a:pt x="1" y="10"/>
                    <a:pt x="1" y="9"/>
                    <a:pt x="1" y="10"/>
                  </a:cubicBezTo>
                  <a:cubicBezTo>
                    <a:pt x="1" y="10"/>
                    <a:pt x="1" y="11"/>
                    <a:pt x="1" y="11"/>
                  </a:cubicBezTo>
                  <a:cubicBezTo>
                    <a:pt x="1" y="11"/>
                    <a:pt x="1" y="11"/>
                    <a:pt x="1" y="11"/>
                  </a:cubicBezTo>
                  <a:cubicBezTo>
                    <a:pt x="2" y="12"/>
                    <a:pt x="2" y="12"/>
                    <a:pt x="2" y="12"/>
                  </a:cubicBezTo>
                  <a:cubicBezTo>
                    <a:pt x="2" y="12"/>
                    <a:pt x="2" y="11"/>
                    <a:pt x="2" y="11"/>
                  </a:cubicBezTo>
                  <a:cubicBezTo>
                    <a:pt x="2" y="10"/>
                    <a:pt x="2" y="10"/>
                    <a:pt x="3" y="10"/>
                  </a:cubicBezTo>
                  <a:cubicBezTo>
                    <a:pt x="3" y="9"/>
                    <a:pt x="3" y="9"/>
                    <a:pt x="3" y="9"/>
                  </a:cubicBezTo>
                  <a:cubicBezTo>
                    <a:pt x="4" y="9"/>
                    <a:pt x="5" y="8"/>
                    <a:pt x="5" y="7"/>
                  </a:cubicBezTo>
                  <a:cubicBezTo>
                    <a:pt x="6" y="6"/>
                    <a:pt x="6" y="7"/>
                    <a:pt x="6" y="6"/>
                  </a:cubicBezTo>
                  <a:cubicBezTo>
                    <a:pt x="6" y="4"/>
                    <a:pt x="6" y="3"/>
                    <a:pt x="6" y="3"/>
                  </a:cubicBezTo>
                  <a:cubicBezTo>
                    <a:pt x="5" y="2"/>
                    <a:pt x="5" y="1"/>
                    <a:pt x="5" y="1"/>
                  </a:cubicBezTo>
                  <a:cubicBezTo>
                    <a:pt x="5" y="1"/>
                    <a:pt x="5" y="0"/>
                    <a:pt x="6" y="1"/>
                  </a:cubicBezTo>
                  <a:cubicBezTo>
                    <a:pt x="7" y="1"/>
                    <a:pt x="7" y="1"/>
                    <a:pt x="7" y="2"/>
                  </a:cubicBezTo>
                  <a:cubicBezTo>
                    <a:pt x="7" y="2"/>
                    <a:pt x="8" y="3"/>
                    <a:pt x="8" y="3"/>
                  </a:cubicBezTo>
                  <a:cubicBezTo>
                    <a:pt x="8" y="4"/>
                    <a:pt x="8" y="4"/>
                    <a:pt x="9" y="5"/>
                  </a:cubicBezTo>
                  <a:cubicBezTo>
                    <a:pt x="9" y="5"/>
                    <a:pt x="9" y="6"/>
                    <a:pt x="9" y="7"/>
                  </a:cubicBezTo>
                  <a:cubicBezTo>
                    <a:pt x="9" y="8"/>
                    <a:pt x="9" y="8"/>
                    <a:pt x="9" y="9"/>
                  </a:cubicBezTo>
                  <a:cubicBezTo>
                    <a:pt x="9" y="10"/>
                    <a:pt x="9" y="11"/>
                    <a:pt x="9" y="11"/>
                  </a:cubicBezTo>
                  <a:cubicBezTo>
                    <a:pt x="9" y="12"/>
                    <a:pt x="10" y="13"/>
                    <a:pt x="10" y="14"/>
                  </a:cubicBezTo>
                  <a:cubicBezTo>
                    <a:pt x="10" y="14"/>
                    <a:pt x="10" y="15"/>
                    <a:pt x="11" y="16"/>
                  </a:cubicBezTo>
                  <a:cubicBezTo>
                    <a:pt x="11" y="16"/>
                    <a:pt x="12" y="17"/>
                    <a:pt x="12" y="17"/>
                  </a:cubicBezTo>
                  <a:cubicBezTo>
                    <a:pt x="13" y="17"/>
                    <a:pt x="13" y="19"/>
                    <a:pt x="13" y="19"/>
                  </a:cubicBezTo>
                  <a:cubicBezTo>
                    <a:pt x="13" y="20"/>
                    <a:pt x="12" y="21"/>
                    <a:pt x="12" y="21"/>
                  </a:cubicBezTo>
                  <a:cubicBezTo>
                    <a:pt x="12" y="22"/>
                    <a:pt x="12" y="22"/>
                    <a:pt x="12" y="23"/>
                  </a:cubicBezTo>
                  <a:cubicBezTo>
                    <a:pt x="13" y="23"/>
                    <a:pt x="13" y="24"/>
                    <a:pt x="13" y="24"/>
                  </a:cubicBezTo>
                  <a:cubicBezTo>
                    <a:pt x="13" y="24"/>
                    <a:pt x="13" y="24"/>
                    <a:pt x="14" y="24"/>
                  </a:cubicBezTo>
                  <a:cubicBezTo>
                    <a:pt x="14" y="24"/>
                    <a:pt x="15" y="24"/>
                    <a:pt x="15" y="24"/>
                  </a:cubicBezTo>
                  <a:cubicBezTo>
                    <a:pt x="15" y="24"/>
                    <a:pt x="16" y="24"/>
                    <a:pt x="16" y="24"/>
                  </a:cubicBezTo>
                  <a:cubicBezTo>
                    <a:pt x="16" y="24"/>
                    <a:pt x="16" y="25"/>
                    <a:pt x="16" y="24"/>
                  </a:cubicBezTo>
                  <a:cubicBezTo>
                    <a:pt x="16" y="23"/>
                    <a:pt x="17" y="23"/>
                    <a:pt x="16" y="23"/>
                  </a:cubicBezTo>
                  <a:cubicBezTo>
                    <a:pt x="16" y="22"/>
                    <a:pt x="16" y="22"/>
                    <a:pt x="16" y="22"/>
                  </a:cubicBezTo>
                  <a:cubicBezTo>
                    <a:pt x="16" y="22"/>
                    <a:pt x="15" y="21"/>
                    <a:pt x="15" y="21"/>
                  </a:cubicBezTo>
                  <a:cubicBezTo>
                    <a:pt x="15" y="21"/>
                    <a:pt x="16" y="21"/>
                    <a:pt x="16" y="21"/>
                  </a:cubicBezTo>
                  <a:cubicBezTo>
                    <a:pt x="16" y="22"/>
                    <a:pt x="17" y="22"/>
                    <a:pt x="17" y="22"/>
                  </a:cubicBezTo>
                  <a:cubicBezTo>
                    <a:pt x="17" y="22"/>
                    <a:pt x="17" y="22"/>
                    <a:pt x="17" y="23"/>
                  </a:cubicBezTo>
                  <a:cubicBezTo>
                    <a:pt x="17" y="23"/>
                    <a:pt x="17" y="24"/>
                    <a:pt x="17" y="24"/>
                  </a:cubicBezTo>
                  <a:cubicBezTo>
                    <a:pt x="17" y="25"/>
                    <a:pt x="17" y="25"/>
                    <a:pt x="17" y="26"/>
                  </a:cubicBezTo>
                  <a:cubicBezTo>
                    <a:pt x="18" y="27"/>
                    <a:pt x="18" y="27"/>
                    <a:pt x="18" y="28"/>
                  </a:cubicBezTo>
                  <a:cubicBezTo>
                    <a:pt x="18" y="29"/>
                    <a:pt x="18" y="28"/>
                    <a:pt x="18" y="29"/>
                  </a:cubicBezTo>
                  <a:cubicBezTo>
                    <a:pt x="18" y="30"/>
                    <a:pt x="18" y="29"/>
                    <a:pt x="18" y="30"/>
                  </a:cubicBezTo>
                  <a:cubicBezTo>
                    <a:pt x="19" y="31"/>
                    <a:pt x="19" y="32"/>
                    <a:pt x="19" y="32"/>
                  </a:cubicBezTo>
                  <a:cubicBezTo>
                    <a:pt x="19" y="32"/>
                    <a:pt x="19" y="32"/>
                    <a:pt x="19" y="33"/>
                  </a:cubicBezTo>
                  <a:cubicBezTo>
                    <a:pt x="20" y="33"/>
                    <a:pt x="20" y="33"/>
                    <a:pt x="20" y="34"/>
                  </a:cubicBezTo>
                  <a:cubicBezTo>
                    <a:pt x="20" y="34"/>
                    <a:pt x="21" y="34"/>
                    <a:pt x="20" y="35"/>
                  </a:cubicBezTo>
                  <a:cubicBezTo>
                    <a:pt x="19" y="36"/>
                    <a:pt x="20" y="35"/>
                    <a:pt x="19" y="37"/>
                  </a:cubicBezTo>
                  <a:cubicBezTo>
                    <a:pt x="18" y="38"/>
                    <a:pt x="18" y="38"/>
                    <a:pt x="18" y="38"/>
                  </a:cubicBezTo>
                  <a:cubicBezTo>
                    <a:pt x="17" y="38"/>
                    <a:pt x="16" y="38"/>
                    <a:pt x="16" y="38"/>
                  </a:cubicBezTo>
                  <a:cubicBezTo>
                    <a:pt x="15" y="38"/>
                    <a:pt x="15" y="37"/>
                    <a:pt x="15" y="37"/>
                  </a:cubicBezTo>
                  <a:cubicBezTo>
                    <a:pt x="15" y="37"/>
                    <a:pt x="15" y="37"/>
                    <a:pt x="14" y="37"/>
                  </a:cubicBezTo>
                  <a:cubicBezTo>
                    <a:pt x="14" y="36"/>
                    <a:pt x="13" y="36"/>
                    <a:pt x="13" y="36"/>
                  </a:cubicBezTo>
                  <a:cubicBezTo>
                    <a:pt x="13" y="35"/>
                    <a:pt x="13" y="35"/>
                    <a:pt x="13" y="35"/>
                  </a:cubicBezTo>
                  <a:cubicBezTo>
                    <a:pt x="13" y="34"/>
                    <a:pt x="13" y="34"/>
                    <a:pt x="13" y="34"/>
                  </a:cubicBezTo>
                  <a:cubicBezTo>
                    <a:pt x="13" y="33"/>
                    <a:pt x="13" y="33"/>
                    <a:pt x="12" y="32"/>
                  </a:cubicBezTo>
                  <a:cubicBezTo>
                    <a:pt x="12" y="31"/>
                    <a:pt x="13" y="31"/>
                    <a:pt x="12" y="31"/>
                  </a:cubicBezTo>
                  <a:cubicBezTo>
                    <a:pt x="12" y="30"/>
                    <a:pt x="11" y="30"/>
                    <a:pt x="11" y="30"/>
                  </a:cubicBezTo>
                  <a:cubicBezTo>
                    <a:pt x="11" y="31"/>
                    <a:pt x="11" y="31"/>
                    <a:pt x="11" y="31"/>
                  </a:cubicBezTo>
                  <a:cubicBezTo>
                    <a:pt x="11" y="32"/>
                    <a:pt x="12" y="32"/>
                    <a:pt x="12" y="32"/>
                  </a:cubicBezTo>
                  <a:cubicBezTo>
                    <a:pt x="12" y="33"/>
                    <a:pt x="12" y="33"/>
                    <a:pt x="12" y="33"/>
                  </a:cubicBezTo>
                  <a:cubicBezTo>
                    <a:pt x="12" y="34"/>
                    <a:pt x="12" y="34"/>
                    <a:pt x="12" y="34"/>
                  </a:cubicBezTo>
                  <a:cubicBezTo>
                    <a:pt x="12" y="35"/>
                    <a:pt x="12" y="35"/>
                    <a:pt x="12" y="35"/>
                  </a:cubicBezTo>
                  <a:cubicBezTo>
                    <a:pt x="11" y="35"/>
                    <a:pt x="11" y="34"/>
                    <a:pt x="11" y="34"/>
                  </a:cubicBezTo>
                  <a:cubicBezTo>
                    <a:pt x="10" y="33"/>
                    <a:pt x="10" y="32"/>
                    <a:pt x="10" y="32"/>
                  </a:cubicBezTo>
                  <a:cubicBezTo>
                    <a:pt x="10" y="31"/>
                    <a:pt x="10" y="32"/>
                    <a:pt x="10" y="31"/>
                  </a:cubicBezTo>
                  <a:cubicBezTo>
                    <a:pt x="9" y="30"/>
                    <a:pt x="9" y="30"/>
                    <a:pt x="9" y="30"/>
                  </a:cubicBezTo>
                  <a:cubicBezTo>
                    <a:pt x="8" y="30"/>
                    <a:pt x="8" y="30"/>
                    <a:pt x="8" y="30"/>
                  </a:cubicBezTo>
                  <a:cubicBezTo>
                    <a:pt x="8" y="29"/>
                    <a:pt x="8" y="29"/>
                    <a:pt x="8" y="29"/>
                  </a:cubicBezTo>
                  <a:cubicBezTo>
                    <a:pt x="8" y="28"/>
                    <a:pt x="8" y="28"/>
                    <a:pt x="8" y="28"/>
                  </a:cubicBezTo>
                  <a:cubicBezTo>
                    <a:pt x="7" y="27"/>
                    <a:pt x="6" y="26"/>
                    <a:pt x="6" y="26"/>
                  </a:cubicBezTo>
                  <a:cubicBezTo>
                    <a:pt x="6" y="26"/>
                    <a:pt x="6" y="26"/>
                    <a:pt x="5" y="27"/>
                  </a:cubicBezTo>
                  <a:cubicBezTo>
                    <a:pt x="5" y="27"/>
                    <a:pt x="5" y="27"/>
                    <a:pt x="5" y="28"/>
                  </a:cubicBezTo>
                  <a:cubicBezTo>
                    <a:pt x="5" y="28"/>
                    <a:pt x="5" y="28"/>
                    <a:pt x="5" y="28"/>
                  </a:cubicBezTo>
                  <a:cubicBezTo>
                    <a:pt x="6" y="29"/>
                    <a:pt x="6" y="30"/>
                    <a:pt x="6" y="30"/>
                  </a:cubicBezTo>
                  <a:cubicBezTo>
                    <a:pt x="6" y="30"/>
                    <a:pt x="6" y="30"/>
                    <a:pt x="6" y="30"/>
                  </a:cubicBezTo>
                  <a:cubicBezTo>
                    <a:pt x="6" y="30"/>
                    <a:pt x="5" y="31"/>
                    <a:pt x="5" y="31"/>
                  </a:cubicBezTo>
                  <a:cubicBezTo>
                    <a:pt x="5" y="30"/>
                    <a:pt x="4" y="30"/>
                    <a:pt x="4" y="30"/>
                  </a:cubicBezTo>
                  <a:cubicBezTo>
                    <a:pt x="4" y="29"/>
                    <a:pt x="4" y="28"/>
                    <a:pt x="3" y="28"/>
                  </a:cubicBezTo>
                  <a:cubicBezTo>
                    <a:pt x="3" y="28"/>
                    <a:pt x="3" y="28"/>
                    <a:pt x="3" y="28"/>
                  </a:cubicBezTo>
                  <a:cubicBezTo>
                    <a:pt x="2" y="27"/>
                    <a:pt x="2" y="27"/>
                    <a:pt x="1" y="27"/>
                  </a:cubicBezTo>
                  <a:cubicBezTo>
                    <a:pt x="1" y="26"/>
                    <a:pt x="1" y="26"/>
                    <a:pt x="1" y="25"/>
                  </a:cubicBezTo>
                  <a:cubicBezTo>
                    <a:pt x="1" y="25"/>
                    <a:pt x="1" y="25"/>
                    <a:pt x="1" y="24"/>
                  </a:cubicBezTo>
                  <a:cubicBezTo>
                    <a:pt x="1" y="24"/>
                    <a:pt x="1" y="23"/>
                    <a:pt x="1" y="2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108"/>
            <p:cNvSpPr>
              <a:spLocks/>
            </p:cNvSpPr>
            <p:nvPr/>
          </p:nvSpPr>
          <p:spPr bwMode="auto">
            <a:xfrm>
              <a:off x="10150475" y="4038601"/>
              <a:ext cx="1588" cy="1588"/>
            </a:xfrm>
            <a:custGeom>
              <a:avLst/>
              <a:gdLst>
                <a:gd name="T0" fmla="*/ 1 w 2"/>
                <a:gd name="T1" fmla="*/ 1 h 2"/>
                <a:gd name="T2" fmla="*/ 1 w 2"/>
                <a:gd name="T3" fmla="*/ 0 h 2"/>
                <a:gd name="T4" fmla="*/ 2 w 2"/>
                <a:gd name="T5" fmla="*/ 1 h 2"/>
                <a:gd name="T6" fmla="*/ 2 w 2"/>
                <a:gd name="T7" fmla="*/ 1 h 2"/>
                <a:gd name="T8" fmla="*/ 1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1" y="0"/>
                    <a:pt x="1" y="0"/>
                  </a:cubicBezTo>
                  <a:cubicBezTo>
                    <a:pt x="1" y="0"/>
                    <a:pt x="2" y="0"/>
                    <a:pt x="2" y="1"/>
                  </a:cubicBezTo>
                  <a:cubicBezTo>
                    <a:pt x="2" y="1"/>
                    <a:pt x="2" y="1"/>
                    <a:pt x="2" y="1"/>
                  </a:cubicBezTo>
                  <a:cubicBezTo>
                    <a:pt x="2" y="2"/>
                    <a:pt x="2" y="2"/>
                    <a:pt x="1" y="2"/>
                  </a:cubicBezTo>
                  <a:cubicBezTo>
                    <a:pt x="1"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5" name="Freeform 109"/>
            <p:cNvSpPr>
              <a:spLocks/>
            </p:cNvSpPr>
            <p:nvPr/>
          </p:nvSpPr>
          <p:spPr bwMode="auto">
            <a:xfrm>
              <a:off x="10152063" y="4040188"/>
              <a:ext cx="1588" cy="3175"/>
            </a:xfrm>
            <a:custGeom>
              <a:avLst/>
              <a:gdLst>
                <a:gd name="T0" fmla="*/ 0 w 2"/>
                <a:gd name="T1" fmla="*/ 1 h 2"/>
                <a:gd name="T2" fmla="*/ 1 w 2"/>
                <a:gd name="T3" fmla="*/ 0 h 2"/>
                <a:gd name="T4" fmla="*/ 1 w 2"/>
                <a:gd name="T5" fmla="*/ 0 h 2"/>
                <a:gd name="T6" fmla="*/ 1 w 2"/>
                <a:gd name="T7" fmla="*/ 2 h 2"/>
                <a:gd name="T8" fmla="*/ 0 w 2"/>
                <a:gd name="T9" fmla="*/ 2 h 2"/>
                <a:gd name="T10" fmla="*/ 0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1"/>
                    <a:pt x="1" y="1"/>
                    <a:pt x="1" y="0"/>
                  </a:cubicBezTo>
                  <a:cubicBezTo>
                    <a:pt x="1" y="0"/>
                    <a:pt x="1" y="0"/>
                    <a:pt x="1" y="0"/>
                  </a:cubicBezTo>
                  <a:cubicBezTo>
                    <a:pt x="2" y="1"/>
                    <a:pt x="1" y="2"/>
                    <a:pt x="1" y="2"/>
                  </a:cubicBezTo>
                  <a:cubicBezTo>
                    <a:pt x="1" y="2"/>
                    <a:pt x="1" y="2"/>
                    <a:pt x="0" y="2"/>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110"/>
            <p:cNvSpPr>
              <a:spLocks/>
            </p:cNvSpPr>
            <p:nvPr/>
          </p:nvSpPr>
          <p:spPr bwMode="auto">
            <a:xfrm>
              <a:off x="10158413" y="4010026"/>
              <a:ext cx="3175" cy="6350"/>
            </a:xfrm>
            <a:custGeom>
              <a:avLst/>
              <a:gdLst>
                <a:gd name="T0" fmla="*/ 0 w 2"/>
                <a:gd name="T1" fmla="*/ 4 h 5"/>
                <a:gd name="T2" fmla="*/ 0 w 2"/>
                <a:gd name="T3" fmla="*/ 2 h 5"/>
                <a:gd name="T4" fmla="*/ 0 w 2"/>
                <a:gd name="T5" fmla="*/ 1 h 5"/>
                <a:gd name="T6" fmla="*/ 0 w 2"/>
                <a:gd name="T7" fmla="*/ 0 h 5"/>
                <a:gd name="T8" fmla="*/ 1 w 2"/>
                <a:gd name="T9" fmla="*/ 1 h 5"/>
                <a:gd name="T10" fmla="*/ 1 w 2"/>
                <a:gd name="T11" fmla="*/ 2 h 5"/>
                <a:gd name="T12" fmla="*/ 1 w 2"/>
                <a:gd name="T13" fmla="*/ 2 h 5"/>
                <a:gd name="T14" fmla="*/ 1 w 2"/>
                <a:gd name="T15" fmla="*/ 3 h 5"/>
                <a:gd name="T16" fmla="*/ 1 w 2"/>
                <a:gd name="T17" fmla="*/ 4 h 5"/>
                <a:gd name="T18" fmla="*/ 1 w 2"/>
                <a:gd name="T19" fmla="*/ 4 h 5"/>
                <a:gd name="T20" fmla="*/ 1 w 2"/>
                <a:gd name="T21" fmla="*/ 5 h 5"/>
                <a:gd name="T22" fmla="*/ 0 w 2"/>
                <a:gd name="T23" fmla="*/ 5 h 5"/>
                <a:gd name="T24" fmla="*/ 0 w 2"/>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4"/>
                  </a:moveTo>
                  <a:cubicBezTo>
                    <a:pt x="0" y="3"/>
                    <a:pt x="0" y="3"/>
                    <a:pt x="0" y="2"/>
                  </a:cubicBezTo>
                  <a:cubicBezTo>
                    <a:pt x="0" y="1"/>
                    <a:pt x="0" y="2"/>
                    <a:pt x="0" y="1"/>
                  </a:cubicBezTo>
                  <a:cubicBezTo>
                    <a:pt x="0" y="0"/>
                    <a:pt x="0" y="0"/>
                    <a:pt x="0" y="0"/>
                  </a:cubicBezTo>
                  <a:cubicBezTo>
                    <a:pt x="0" y="0"/>
                    <a:pt x="1" y="0"/>
                    <a:pt x="1" y="1"/>
                  </a:cubicBezTo>
                  <a:cubicBezTo>
                    <a:pt x="1" y="1"/>
                    <a:pt x="1" y="2"/>
                    <a:pt x="1" y="2"/>
                  </a:cubicBezTo>
                  <a:cubicBezTo>
                    <a:pt x="1" y="2"/>
                    <a:pt x="1" y="2"/>
                    <a:pt x="1" y="2"/>
                  </a:cubicBezTo>
                  <a:cubicBezTo>
                    <a:pt x="1" y="2"/>
                    <a:pt x="2" y="2"/>
                    <a:pt x="1" y="3"/>
                  </a:cubicBezTo>
                  <a:cubicBezTo>
                    <a:pt x="1" y="3"/>
                    <a:pt x="1" y="4"/>
                    <a:pt x="1" y="4"/>
                  </a:cubicBezTo>
                  <a:cubicBezTo>
                    <a:pt x="1" y="4"/>
                    <a:pt x="1" y="4"/>
                    <a:pt x="1" y="4"/>
                  </a:cubicBezTo>
                  <a:cubicBezTo>
                    <a:pt x="1" y="4"/>
                    <a:pt x="1" y="4"/>
                    <a:pt x="1" y="5"/>
                  </a:cubicBezTo>
                  <a:cubicBezTo>
                    <a:pt x="0" y="5"/>
                    <a:pt x="0" y="5"/>
                    <a:pt x="0"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7" name="Freeform 111"/>
            <p:cNvSpPr>
              <a:spLocks/>
            </p:cNvSpPr>
            <p:nvPr/>
          </p:nvSpPr>
          <p:spPr bwMode="auto">
            <a:xfrm>
              <a:off x="10175875" y="4113213"/>
              <a:ext cx="3175" cy="0"/>
            </a:xfrm>
            <a:custGeom>
              <a:avLst/>
              <a:gdLst>
                <a:gd name="T0" fmla="*/ 0 w 3"/>
                <a:gd name="T1" fmla="*/ 1 h 1"/>
                <a:gd name="T2" fmla="*/ 1 w 3"/>
                <a:gd name="T3" fmla="*/ 0 h 1"/>
                <a:gd name="T4" fmla="*/ 2 w 3"/>
                <a:gd name="T5" fmla="*/ 0 h 1"/>
                <a:gd name="T6" fmla="*/ 2 w 3"/>
                <a:gd name="T7" fmla="*/ 1 h 1"/>
                <a:gd name="T8" fmla="*/ 1 w 3"/>
                <a:gd name="T9" fmla="*/ 1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1" y="0"/>
                    <a:pt x="1" y="0"/>
                    <a:pt x="1" y="0"/>
                  </a:cubicBezTo>
                  <a:cubicBezTo>
                    <a:pt x="2" y="0"/>
                    <a:pt x="2" y="0"/>
                    <a:pt x="2" y="0"/>
                  </a:cubicBezTo>
                  <a:cubicBezTo>
                    <a:pt x="2" y="0"/>
                    <a:pt x="3" y="1"/>
                    <a:pt x="2"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112"/>
            <p:cNvSpPr>
              <a:spLocks/>
            </p:cNvSpPr>
            <p:nvPr/>
          </p:nvSpPr>
          <p:spPr bwMode="auto">
            <a:xfrm>
              <a:off x="10177463" y="4113213"/>
              <a:ext cx="1588" cy="3175"/>
            </a:xfrm>
            <a:custGeom>
              <a:avLst/>
              <a:gdLst>
                <a:gd name="T0" fmla="*/ 0 w 2"/>
                <a:gd name="T1" fmla="*/ 1 h 2"/>
                <a:gd name="T2" fmla="*/ 1 w 2"/>
                <a:gd name="T3" fmla="*/ 1 h 2"/>
                <a:gd name="T4" fmla="*/ 2 w 2"/>
                <a:gd name="T5" fmla="*/ 1 h 2"/>
                <a:gd name="T6" fmla="*/ 1 w 2"/>
                <a:gd name="T7" fmla="*/ 2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1" y="0"/>
                    <a:pt x="1" y="1"/>
                  </a:cubicBezTo>
                  <a:cubicBezTo>
                    <a:pt x="2" y="1"/>
                    <a:pt x="2" y="1"/>
                    <a:pt x="2" y="1"/>
                  </a:cubicBezTo>
                  <a:cubicBezTo>
                    <a:pt x="2" y="2"/>
                    <a:pt x="2" y="2"/>
                    <a:pt x="1" y="2"/>
                  </a:cubicBezTo>
                  <a:cubicBezTo>
                    <a:pt x="1"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9" name="Freeform 113"/>
            <p:cNvSpPr>
              <a:spLocks/>
            </p:cNvSpPr>
            <p:nvPr/>
          </p:nvSpPr>
          <p:spPr bwMode="auto">
            <a:xfrm>
              <a:off x="10169525" y="4122738"/>
              <a:ext cx="3175" cy="3175"/>
            </a:xfrm>
            <a:custGeom>
              <a:avLst/>
              <a:gdLst>
                <a:gd name="T0" fmla="*/ 0 w 2"/>
                <a:gd name="T1" fmla="*/ 1 h 2"/>
                <a:gd name="T2" fmla="*/ 1 w 2"/>
                <a:gd name="T3" fmla="*/ 0 h 2"/>
                <a:gd name="T4" fmla="*/ 2 w 2"/>
                <a:gd name="T5" fmla="*/ 0 h 2"/>
                <a:gd name="T6" fmla="*/ 2 w 2"/>
                <a:gd name="T7" fmla="*/ 1 h 2"/>
                <a:gd name="T8" fmla="*/ 2 w 2"/>
                <a:gd name="T9" fmla="*/ 2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1" y="0"/>
                    <a:pt x="1" y="0"/>
                  </a:cubicBezTo>
                  <a:cubicBezTo>
                    <a:pt x="1" y="0"/>
                    <a:pt x="2" y="0"/>
                    <a:pt x="2" y="0"/>
                  </a:cubicBezTo>
                  <a:cubicBezTo>
                    <a:pt x="2" y="1"/>
                    <a:pt x="2" y="1"/>
                    <a:pt x="2" y="1"/>
                  </a:cubicBezTo>
                  <a:cubicBezTo>
                    <a:pt x="2" y="1"/>
                    <a:pt x="2" y="2"/>
                    <a:pt x="2" y="2"/>
                  </a:cubicBezTo>
                  <a:cubicBezTo>
                    <a:pt x="1" y="2"/>
                    <a:pt x="2" y="2"/>
                    <a:pt x="1" y="2"/>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114"/>
            <p:cNvSpPr>
              <a:spLocks/>
            </p:cNvSpPr>
            <p:nvPr/>
          </p:nvSpPr>
          <p:spPr bwMode="auto">
            <a:xfrm>
              <a:off x="10190163" y="4137026"/>
              <a:ext cx="1588" cy="3175"/>
            </a:xfrm>
            <a:custGeom>
              <a:avLst/>
              <a:gdLst>
                <a:gd name="T0" fmla="*/ 0 w 2"/>
                <a:gd name="T1" fmla="*/ 1 h 3"/>
                <a:gd name="T2" fmla="*/ 1 w 2"/>
                <a:gd name="T3" fmla="*/ 0 h 3"/>
                <a:gd name="T4" fmla="*/ 2 w 2"/>
                <a:gd name="T5" fmla="*/ 1 h 3"/>
                <a:gd name="T6" fmla="*/ 1 w 2"/>
                <a:gd name="T7" fmla="*/ 3 h 3"/>
                <a:gd name="T8" fmla="*/ 1 w 2"/>
                <a:gd name="T9" fmla="*/ 2 h 3"/>
                <a:gd name="T10" fmla="*/ 0 w 2"/>
                <a:gd name="T11" fmla="*/ 2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1" y="0"/>
                    <a:pt x="1" y="0"/>
                    <a:pt x="1" y="0"/>
                  </a:cubicBezTo>
                  <a:cubicBezTo>
                    <a:pt x="1" y="0"/>
                    <a:pt x="2" y="1"/>
                    <a:pt x="2" y="1"/>
                  </a:cubicBezTo>
                  <a:cubicBezTo>
                    <a:pt x="2" y="1"/>
                    <a:pt x="2" y="3"/>
                    <a:pt x="1" y="3"/>
                  </a:cubicBezTo>
                  <a:cubicBezTo>
                    <a:pt x="1" y="3"/>
                    <a:pt x="1" y="3"/>
                    <a:pt x="1" y="2"/>
                  </a:cubicBezTo>
                  <a:cubicBezTo>
                    <a:pt x="0" y="2"/>
                    <a:pt x="0" y="2"/>
                    <a:pt x="0" y="2"/>
                  </a:cubicBezTo>
                  <a:cubicBezTo>
                    <a:pt x="0" y="2"/>
                    <a:pt x="0" y="0"/>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1" name="Freeform 115"/>
            <p:cNvSpPr>
              <a:spLocks/>
            </p:cNvSpPr>
            <p:nvPr/>
          </p:nvSpPr>
          <p:spPr bwMode="auto">
            <a:xfrm>
              <a:off x="10177463" y="4159251"/>
              <a:ext cx="4763" cy="4763"/>
            </a:xfrm>
            <a:custGeom>
              <a:avLst/>
              <a:gdLst>
                <a:gd name="T0" fmla="*/ 0 w 3"/>
                <a:gd name="T1" fmla="*/ 2 h 3"/>
                <a:gd name="T2" fmla="*/ 0 w 3"/>
                <a:gd name="T3" fmla="*/ 1 h 3"/>
                <a:gd name="T4" fmla="*/ 2 w 3"/>
                <a:gd name="T5" fmla="*/ 0 h 3"/>
                <a:gd name="T6" fmla="*/ 3 w 3"/>
                <a:gd name="T7" fmla="*/ 1 h 3"/>
                <a:gd name="T8" fmla="*/ 2 w 3"/>
                <a:gd name="T9" fmla="*/ 2 h 3"/>
                <a:gd name="T10" fmla="*/ 2 w 3"/>
                <a:gd name="T11" fmla="*/ 3 h 3"/>
                <a:gd name="T12" fmla="*/ 1 w 3"/>
                <a:gd name="T13" fmla="*/ 3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cubicBezTo>
                    <a:pt x="1" y="1"/>
                    <a:pt x="0" y="1"/>
                    <a:pt x="0" y="1"/>
                  </a:cubicBezTo>
                  <a:cubicBezTo>
                    <a:pt x="1" y="0"/>
                    <a:pt x="1" y="0"/>
                    <a:pt x="2" y="0"/>
                  </a:cubicBezTo>
                  <a:cubicBezTo>
                    <a:pt x="2" y="1"/>
                    <a:pt x="3" y="0"/>
                    <a:pt x="3" y="1"/>
                  </a:cubicBezTo>
                  <a:cubicBezTo>
                    <a:pt x="3" y="2"/>
                    <a:pt x="2" y="2"/>
                    <a:pt x="2" y="2"/>
                  </a:cubicBezTo>
                  <a:cubicBezTo>
                    <a:pt x="2" y="2"/>
                    <a:pt x="2" y="3"/>
                    <a:pt x="2" y="3"/>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116"/>
            <p:cNvSpPr>
              <a:spLocks/>
            </p:cNvSpPr>
            <p:nvPr/>
          </p:nvSpPr>
          <p:spPr bwMode="auto">
            <a:xfrm>
              <a:off x="10182225" y="4181476"/>
              <a:ext cx="4763" cy="3175"/>
            </a:xfrm>
            <a:custGeom>
              <a:avLst/>
              <a:gdLst>
                <a:gd name="T0" fmla="*/ 0 w 3"/>
                <a:gd name="T1" fmla="*/ 1 h 2"/>
                <a:gd name="T2" fmla="*/ 0 w 3"/>
                <a:gd name="T3" fmla="*/ 0 h 2"/>
                <a:gd name="T4" fmla="*/ 1 w 3"/>
                <a:gd name="T5" fmla="*/ 0 h 2"/>
                <a:gd name="T6" fmla="*/ 2 w 3"/>
                <a:gd name="T7" fmla="*/ 1 h 2"/>
                <a:gd name="T8" fmla="*/ 2 w 3"/>
                <a:gd name="T9" fmla="*/ 2 h 2"/>
                <a:gd name="T10" fmla="*/ 2 w 3"/>
                <a:gd name="T11" fmla="*/ 2 h 2"/>
                <a:gd name="T12" fmla="*/ 1 w 3"/>
                <a:gd name="T13" fmla="*/ 2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0" y="1"/>
                    <a:pt x="0" y="0"/>
                    <a:pt x="0" y="0"/>
                  </a:cubicBezTo>
                  <a:cubicBezTo>
                    <a:pt x="0" y="0"/>
                    <a:pt x="1" y="0"/>
                    <a:pt x="1" y="0"/>
                  </a:cubicBezTo>
                  <a:cubicBezTo>
                    <a:pt x="2" y="1"/>
                    <a:pt x="2" y="1"/>
                    <a:pt x="2" y="1"/>
                  </a:cubicBezTo>
                  <a:cubicBezTo>
                    <a:pt x="2" y="1"/>
                    <a:pt x="3" y="2"/>
                    <a:pt x="2" y="2"/>
                  </a:cubicBezTo>
                  <a:cubicBezTo>
                    <a:pt x="2" y="2"/>
                    <a:pt x="2" y="2"/>
                    <a:pt x="2" y="2"/>
                  </a:cubicBezTo>
                  <a:cubicBezTo>
                    <a:pt x="1" y="2"/>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3" name="Freeform 117"/>
            <p:cNvSpPr>
              <a:spLocks/>
            </p:cNvSpPr>
            <p:nvPr/>
          </p:nvSpPr>
          <p:spPr bwMode="auto">
            <a:xfrm>
              <a:off x="10177463" y="4198938"/>
              <a:ext cx="3175" cy="4763"/>
            </a:xfrm>
            <a:custGeom>
              <a:avLst/>
              <a:gdLst>
                <a:gd name="T0" fmla="*/ 0 w 3"/>
                <a:gd name="T1" fmla="*/ 2 h 4"/>
                <a:gd name="T2" fmla="*/ 0 w 3"/>
                <a:gd name="T3" fmla="*/ 2 h 4"/>
                <a:gd name="T4" fmla="*/ 0 w 3"/>
                <a:gd name="T5" fmla="*/ 1 h 4"/>
                <a:gd name="T6" fmla="*/ 1 w 3"/>
                <a:gd name="T7" fmla="*/ 1 h 4"/>
                <a:gd name="T8" fmla="*/ 1 w 3"/>
                <a:gd name="T9" fmla="*/ 2 h 4"/>
                <a:gd name="T10" fmla="*/ 1 w 3"/>
                <a:gd name="T11" fmla="*/ 2 h 4"/>
                <a:gd name="T12" fmla="*/ 2 w 3"/>
                <a:gd name="T13" fmla="*/ 2 h 4"/>
                <a:gd name="T14" fmla="*/ 3 w 3"/>
                <a:gd name="T15" fmla="*/ 2 h 4"/>
                <a:gd name="T16" fmla="*/ 2 w 3"/>
                <a:gd name="T17" fmla="*/ 4 h 4"/>
                <a:gd name="T18" fmla="*/ 1 w 3"/>
                <a:gd name="T19" fmla="*/ 3 h 4"/>
                <a:gd name="T20" fmla="*/ 1 w 3"/>
                <a:gd name="T21" fmla="*/ 3 h 4"/>
                <a:gd name="T22" fmla="*/ 0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2"/>
                  </a:moveTo>
                  <a:cubicBezTo>
                    <a:pt x="0" y="2"/>
                    <a:pt x="0" y="2"/>
                    <a:pt x="0" y="2"/>
                  </a:cubicBezTo>
                  <a:cubicBezTo>
                    <a:pt x="0" y="1"/>
                    <a:pt x="0" y="1"/>
                    <a:pt x="0" y="1"/>
                  </a:cubicBezTo>
                  <a:cubicBezTo>
                    <a:pt x="0" y="1"/>
                    <a:pt x="1" y="0"/>
                    <a:pt x="1" y="1"/>
                  </a:cubicBezTo>
                  <a:cubicBezTo>
                    <a:pt x="1" y="1"/>
                    <a:pt x="1" y="2"/>
                    <a:pt x="1" y="2"/>
                  </a:cubicBezTo>
                  <a:cubicBezTo>
                    <a:pt x="1" y="2"/>
                    <a:pt x="1" y="2"/>
                    <a:pt x="1" y="2"/>
                  </a:cubicBezTo>
                  <a:cubicBezTo>
                    <a:pt x="2" y="2"/>
                    <a:pt x="2" y="2"/>
                    <a:pt x="2" y="2"/>
                  </a:cubicBezTo>
                  <a:cubicBezTo>
                    <a:pt x="2" y="2"/>
                    <a:pt x="2" y="1"/>
                    <a:pt x="3" y="2"/>
                  </a:cubicBezTo>
                  <a:cubicBezTo>
                    <a:pt x="3" y="3"/>
                    <a:pt x="3" y="4"/>
                    <a:pt x="2" y="4"/>
                  </a:cubicBezTo>
                  <a:cubicBezTo>
                    <a:pt x="2" y="4"/>
                    <a:pt x="2" y="4"/>
                    <a:pt x="1" y="3"/>
                  </a:cubicBezTo>
                  <a:cubicBezTo>
                    <a:pt x="1" y="3"/>
                    <a:pt x="1" y="3"/>
                    <a:pt x="1"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118"/>
            <p:cNvSpPr>
              <a:spLocks/>
            </p:cNvSpPr>
            <p:nvPr/>
          </p:nvSpPr>
          <p:spPr bwMode="auto">
            <a:xfrm>
              <a:off x="10174288" y="4208463"/>
              <a:ext cx="3175" cy="3175"/>
            </a:xfrm>
            <a:custGeom>
              <a:avLst/>
              <a:gdLst>
                <a:gd name="T0" fmla="*/ 0 w 2"/>
                <a:gd name="T1" fmla="*/ 1 h 2"/>
                <a:gd name="T2" fmla="*/ 1 w 2"/>
                <a:gd name="T3" fmla="*/ 0 h 2"/>
                <a:gd name="T4" fmla="*/ 2 w 2"/>
                <a:gd name="T5" fmla="*/ 1 h 2"/>
                <a:gd name="T6" fmla="*/ 1 w 2"/>
                <a:gd name="T7" fmla="*/ 2 h 2"/>
                <a:gd name="T8" fmla="*/ 0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1" y="0"/>
                    <a:pt x="1" y="0"/>
                    <a:pt x="1" y="0"/>
                  </a:cubicBezTo>
                  <a:cubicBezTo>
                    <a:pt x="1" y="1"/>
                    <a:pt x="2" y="1"/>
                    <a:pt x="2" y="1"/>
                  </a:cubicBezTo>
                  <a:cubicBezTo>
                    <a:pt x="2" y="1"/>
                    <a:pt x="2"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5" name="Freeform 119"/>
            <p:cNvSpPr>
              <a:spLocks/>
            </p:cNvSpPr>
            <p:nvPr/>
          </p:nvSpPr>
          <p:spPr bwMode="auto">
            <a:xfrm>
              <a:off x="10183813" y="4138613"/>
              <a:ext cx="23813" cy="25400"/>
            </a:xfrm>
            <a:custGeom>
              <a:avLst/>
              <a:gdLst>
                <a:gd name="T0" fmla="*/ 1 w 17"/>
                <a:gd name="T1" fmla="*/ 18 h 19"/>
                <a:gd name="T2" fmla="*/ 1 w 17"/>
                <a:gd name="T3" fmla="*/ 17 h 19"/>
                <a:gd name="T4" fmla="*/ 0 w 17"/>
                <a:gd name="T5" fmla="*/ 17 h 19"/>
                <a:gd name="T6" fmla="*/ 2 w 17"/>
                <a:gd name="T7" fmla="*/ 16 h 19"/>
                <a:gd name="T8" fmla="*/ 2 w 17"/>
                <a:gd name="T9" fmla="*/ 16 h 19"/>
                <a:gd name="T10" fmla="*/ 3 w 17"/>
                <a:gd name="T11" fmla="*/ 14 h 19"/>
                <a:gd name="T12" fmla="*/ 5 w 17"/>
                <a:gd name="T13" fmla="*/ 14 h 19"/>
                <a:gd name="T14" fmla="*/ 5 w 17"/>
                <a:gd name="T15" fmla="*/ 13 h 19"/>
                <a:gd name="T16" fmla="*/ 6 w 17"/>
                <a:gd name="T17" fmla="*/ 12 h 19"/>
                <a:gd name="T18" fmla="*/ 6 w 17"/>
                <a:gd name="T19" fmla="*/ 10 h 19"/>
                <a:gd name="T20" fmla="*/ 7 w 17"/>
                <a:gd name="T21" fmla="*/ 10 h 19"/>
                <a:gd name="T22" fmla="*/ 9 w 17"/>
                <a:gd name="T23" fmla="*/ 10 h 19"/>
                <a:gd name="T24" fmla="*/ 9 w 17"/>
                <a:gd name="T25" fmla="*/ 9 h 19"/>
                <a:gd name="T26" fmla="*/ 10 w 17"/>
                <a:gd name="T27" fmla="*/ 9 h 19"/>
                <a:gd name="T28" fmla="*/ 10 w 17"/>
                <a:gd name="T29" fmla="*/ 8 h 19"/>
                <a:gd name="T30" fmla="*/ 11 w 17"/>
                <a:gd name="T31" fmla="*/ 7 h 19"/>
                <a:gd name="T32" fmla="*/ 12 w 17"/>
                <a:gd name="T33" fmla="*/ 6 h 19"/>
                <a:gd name="T34" fmla="*/ 14 w 17"/>
                <a:gd name="T35" fmla="*/ 4 h 19"/>
                <a:gd name="T36" fmla="*/ 14 w 17"/>
                <a:gd name="T37" fmla="*/ 2 h 19"/>
                <a:gd name="T38" fmla="*/ 16 w 17"/>
                <a:gd name="T39" fmla="*/ 1 h 19"/>
                <a:gd name="T40" fmla="*/ 16 w 17"/>
                <a:gd name="T41" fmla="*/ 2 h 19"/>
                <a:gd name="T42" fmla="*/ 16 w 17"/>
                <a:gd name="T43" fmla="*/ 4 h 19"/>
                <a:gd name="T44" fmla="*/ 16 w 17"/>
                <a:gd name="T45" fmla="*/ 7 h 19"/>
                <a:gd name="T46" fmla="*/ 14 w 17"/>
                <a:gd name="T47" fmla="*/ 10 h 19"/>
                <a:gd name="T48" fmla="*/ 13 w 17"/>
                <a:gd name="T49" fmla="*/ 12 h 19"/>
                <a:gd name="T50" fmla="*/ 13 w 17"/>
                <a:gd name="T51" fmla="*/ 12 h 19"/>
                <a:gd name="T52" fmla="*/ 13 w 17"/>
                <a:gd name="T53" fmla="*/ 13 h 19"/>
                <a:gd name="T54" fmla="*/ 13 w 17"/>
                <a:gd name="T55" fmla="*/ 14 h 19"/>
                <a:gd name="T56" fmla="*/ 12 w 17"/>
                <a:gd name="T57" fmla="*/ 15 h 19"/>
                <a:gd name="T58" fmla="*/ 10 w 17"/>
                <a:gd name="T59" fmla="*/ 15 h 19"/>
                <a:gd name="T60" fmla="*/ 9 w 17"/>
                <a:gd name="T61" fmla="*/ 15 h 19"/>
                <a:gd name="T62" fmla="*/ 8 w 17"/>
                <a:gd name="T63" fmla="*/ 15 h 19"/>
                <a:gd name="T64" fmla="*/ 7 w 17"/>
                <a:gd name="T65" fmla="*/ 15 h 19"/>
                <a:gd name="T66" fmla="*/ 7 w 17"/>
                <a:gd name="T67" fmla="*/ 16 h 19"/>
                <a:gd name="T68" fmla="*/ 8 w 17"/>
                <a:gd name="T69" fmla="*/ 18 h 19"/>
                <a:gd name="T70" fmla="*/ 8 w 17"/>
                <a:gd name="T71" fmla="*/ 18 h 19"/>
                <a:gd name="T72" fmla="*/ 7 w 17"/>
                <a:gd name="T73" fmla="*/ 18 h 19"/>
                <a:gd name="T74" fmla="*/ 6 w 17"/>
                <a:gd name="T75" fmla="*/ 19 h 19"/>
                <a:gd name="T76" fmla="*/ 4 w 17"/>
                <a:gd name="T77" fmla="*/ 19 h 19"/>
                <a:gd name="T78" fmla="*/ 3 w 17"/>
                <a:gd name="T79" fmla="*/ 19 h 19"/>
                <a:gd name="T80" fmla="*/ 1 w 17"/>
                <a:gd name="T8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9">
                  <a:moveTo>
                    <a:pt x="1" y="18"/>
                  </a:moveTo>
                  <a:cubicBezTo>
                    <a:pt x="1" y="17"/>
                    <a:pt x="1" y="17"/>
                    <a:pt x="1" y="17"/>
                  </a:cubicBezTo>
                  <a:cubicBezTo>
                    <a:pt x="1" y="17"/>
                    <a:pt x="0" y="17"/>
                    <a:pt x="0" y="17"/>
                  </a:cubicBezTo>
                  <a:cubicBezTo>
                    <a:pt x="1" y="16"/>
                    <a:pt x="1" y="16"/>
                    <a:pt x="2" y="16"/>
                  </a:cubicBezTo>
                  <a:cubicBezTo>
                    <a:pt x="2" y="16"/>
                    <a:pt x="2" y="16"/>
                    <a:pt x="2" y="16"/>
                  </a:cubicBezTo>
                  <a:cubicBezTo>
                    <a:pt x="3" y="15"/>
                    <a:pt x="3" y="15"/>
                    <a:pt x="3" y="14"/>
                  </a:cubicBezTo>
                  <a:cubicBezTo>
                    <a:pt x="4" y="14"/>
                    <a:pt x="5" y="14"/>
                    <a:pt x="5" y="14"/>
                  </a:cubicBezTo>
                  <a:cubicBezTo>
                    <a:pt x="5" y="13"/>
                    <a:pt x="5" y="13"/>
                    <a:pt x="5" y="13"/>
                  </a:cubicBezTo>
                  <a:cubicBezTo>
                    <a:pt x="6" y="13"/>
                    <a:pt x="6" y="12"/>
                    <a:pt x="6" y="12"/>
                  </a:cubicBezTo>
                  <a:cubicBezTo>
                    <a:pt x="6" y="12"/>
                    <a:pt x="5" y="11"/>
                    <a:pt x="6" y="10"/>
                  </a:cubicBezTo>
                  <a:cubicBezTo>
                    <a:pt x="6" y="10"/>
                    <a:pt x="6" y="10"/>
                    <a:pt x="7" y="10"/>
                  </a:cubicBezTo>
                  <a:cubicBezTo>
                    <a:pt x="8" y="10"/>
                    <a:pt x="8" y="10"/>
                    <a:pt x="9" y="10"/>
                  </a:cubicBezTo>
                  <a:cubicBezTo>
                    <a:pt x="9" y="10"/>
                    <a:pt x="8" y="10"/>
                    <a:pt x="9" y="9"/>
                  </a:cubicBezTo>
                  <a:cubicBezTo>
                    <a:pt x="10" y="9"/>
                    <a:pt x="10" y="9"/>
                    <a:pt x="10" y="9"/>
                  </a:cubicBezTo>
                  <a:cubicBezTo>
                    <a:pt x="10" y="9"/>
                    <a:pt x="9" y="8"/>
                    <a:pt x="10" y="8"/>
                  </a:cubicBezTo>
                  <a:cubicBezTo>
                    <a:pt x="10" y="8"/>
                    <a:pt x="11" y="8"/>
                    <a:pt x="11" y="7"/>
                  </a:cubicBezTo>
                  <a:cubicBezTo>
                    <a:pt x="11" y="7"/>
                    <a:pt x="12" y="7"/>
                    <a:pt x="12" y="6"/>
                  </a:cubicBezTo>
                  <a:cubicBezTo>
                    <a:pt x="13" y="5"/>
                    <a:pt x="14" y="4"/>
                    <a:pt x="14" y="4"/>
                  </a:cubicBezTo>
                  <a:cubicBezTo>
                    <a:pt x="14" y="3"/>
                    <a:pt x="14" y="3"/>
                    <a:pt x="14" y="2"/>
                  </a:cubicBezTo>
                  <a:cubicBezTo>
                    <a:pt x="15" y="1"/>
                    <a:pt x="16" y="1"/>
                    <a:pt x="16" y="1"/>
                  </a:cubicBezTo>
                  <a:cubicBezTo>
                    <a:pt x="16" y="1"/>
                    <a:pt x="17" y="0"/>
                    <a:pt x="16" y="2"/>
                  </a:cubicBezTo>
                  <a:cubicBezTo>
                    <a:pt x="16" y="3"/>
                    <a:pt x="16" y="4"/>
                    <a:pt x="16" y="4"/>
                  </a:cubicBezTo>
                  <a:cubicBezTo>
                    <a:pt x="16" y="5"/>
                    <a:pt x="16" y="6"/>
                    <a:pt x="16" y="7"/>
                  </a:cubicBezTo>
                  <a:cubicBezTo>
                    <a:pt x="15" y="7"/>
                    <a:pt x="15" y="9"/>
                    <a:pt x="14" y="10"/>
                  </a:cubicBezTo>
                  <a:cubicBezTo>
                    <a:pt x="14" y="11"/>
                    <a:pt x="13" y="12"/>
                    <a:pt x="13" y="12"/>
                  </a:cubicBezTo>
                  <a:cubicBezTo>
                    <a:pt x="13" y="12"/>
                    <a:pt x="13" y="12"/>
                    <a:pt x="13" y="12"/>
                  </a:cubicBezTo>
                  <a:cubicBezTo>
                    <a:pt x="13" y="13"/>
                    <a:pt x="13" y="13"/>
                    <a:pt x="13" y="13"/>
                  </a:cubicBezTo>
                  <a:cubicBezTo>
                    <a:pt x="13" y="14"/>
                    <a:pt x="13" y="14"/>
                    <a:pt x="13" y="14"/>
                  </a:cubicBezTo>
                  <a:cubicBezTo>
                    <a:pt x="13" y="14"/>
                    <a:pt x="12" y="15"/>
                    <a:pt x="12" y="15"/>
                  </a:cubicBezTo>
                  <a:cubicBezTo>
                    <a:pt x="11" y="15"/>
                    <a:pt x="11" y="15"/>
                    <a:pt x="10" y="15"/>
                  </a:cubicBezTo>
                  <a:cubicBezTo>
                    <a:pt x="10" y="15"/>
                    <a:pt x="9" y="15"/>
                    <a:pt x="9" y="15"/>
                  </a:cubicBezTo>
                  <a:cubicBezTo>
                    <a:pt x="8" y="15"/>
                    <a:pt x="8" y="15"/>
                    <a:pt x="8" y="15"/>
                  </a:cubicBezTo>
                  <a:cubicBezTo>
                    <a:pt x="7" y="15"/>
                    <a:pt x="7" y="15"/>
                    <a:pt x="7" y="15"/>
                  </a:cubicBezTo>
                  <a:cubicBezTo>
                    <a:pt x="7" y="15"/>
                    <a:pt x="8" y="16"/>
                    <a:pt x="7" y="16"/>
                  </a:cubicBezTo>
                  <a:cubicBezTo>
                    <a:pt x="7" y="17"/>
                    <a:pt x="8" y="18"/>
                    <a:pt x="8" y="18"/>
                  </a:cubicBezTo>
                  <a:cubicBezTo>
                    <a:pt x="8" y="18"/>
                    <a:pt x="8" y="18"/>
                    <a:pt x="8" y="18"/>
                  </a:cubicBezTo>
                  <a:cubicBezTo>
                    <a:pt x="8" y="19"/>
                    <a:pt x="7" y="18"/>
                    <a:pt x="7" y="18"/>
                  </a:cubicBezTo>
                  <a:cubicBezTo>
                    <a:pt x="7" y="19"/>
                    <a:pt x="6" y="19"/>
                    <a:pt x="6" y="19"/>
                  </a:cubicBezTo>
                  <a:cubicBezTo>
                    <a:pt x="5" y="19"/>
                    <a:pt x="5" y="19"/>
                    <a:pt x="4" y="19"/>
                  </a:cubicBezTo>
                  <a:cubicBezTo>
                    <a:pt x="3" y="19"/>
                    <a:pt x="3" y="19"/>
                    <a:pt x="3" y="19"/>
                  </a:cubicBezTo>
                  <a:cubicBezTo>
                    <a:pt x="2" y="19"/>
                    <a:pt x="1" y="18"/>
                    <a:pt x="1" y="1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120"/>
            <p:cNvSpPr>
              <a:spLocks/>
            </p:cNvSpPr>
            <p:nvPr/>
          </p:nvSpPr>
          <p:spPr bwMode="auto">
            <a:xfrm>
              <a:off x="10194925" y="4164013"/>
              <a:ext cx="4763" cy="3175"/>
            </a:xfrm>
            <a:custGeom>
              <a:avLst/>
              <a:gdLst>
                <a:gd name="T0" fmla="*/ 1 w 3"/>
                <a:gd name="T1" fmla="*/ 1 h 3"/>
                <a:gd name="T2" fmla="*/ 1 w 3"/>
                <a:gd name="T3" fmla="*/ 1 h 3"/>
                <a:gd name="T4" fmla="*/ 1 w 3"/>
                <a:gd name="T5" fmla="*/ 0 h 3"/>
                <a:gd name="T6" fmla="*/ 2 w 3"/>
                <a:gd name="T7" fmla="*/ 1 h 3"/>
                <a:gd name="T8" fmla="*/ 2 w 3"/>
                <a:gd name="T9" fmla="*/ 0 h 3"/>
                <a:gd name="T10" fmla="*/ 3 w 3"/>
                <a:gd name="T11" fmla="*/ 0 h 3"/>
                <a:gd name="T12" fmla="*/ 3 w 3"/>
                <a:gd name="T13" fmla="*/ 0 h 3"/>
                <a:gd name="T14" fmla="*/ 2 w 3"/>
                <a:gd name="T15" fmla="*/ 2 h 3"/>
                <a:gd name="T16" fmla="*/ 2 w 3"/>
                <a:gd name="T17" fmla="*/ 2 h 3"/>
                <a:gd name="T18" fmla="*/ 1 w 3"/>
                <a:gd name="T19" fmla="*/ 3 h 3"/>
                <a:gd name="T20" fmla="*/ 0 w 3"/>
                <a:gd name="T21" fmla="*/ 3 h 3"/>
                <a:gd name="T22" fmla="*/ 1 w 3"/>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1"/>
                  </a:moveTo>
                  <a:cubicBezTo>
                    <a:pt x="1" y="1"/>
                    <a:pt x="0" y="1"/>
                    <a:pt x="1" y="1"/>
                  </a:cubicBezTo>
                  <a:cubicBezTo>
                    <a:pt x="1" y="0"/>
                    <a:pt x="1" y="0"/>
                    <a:pt x="1" y="0"/>
                  </a:cubicBezTo>
                  <a:cubicBezTo>
                    <a:pt x="2" y="1"/>
                    <a:pt x="2" y="1"/>
                    <a:pt x="2" y="1"/>
                  </a:cubicBezTo>
                  <a:cubicBezTo>
                    <a:pt x="2" y="1"/>
                    <a:pt x="2" y="1"/>
                    <a:pt x="2" y="0"/>
                  </a:cubicBezTo>
                  <a:cubicBezTo>
                    <a:pt x="3" y="0"/>
                    <a:pt x="3" y="0"/>
                    <a:pt x="3" y="0"/>
                  </a:cubicBezTo>
                  <a:cubicBezTo>
                    <a:pt x="3" y="0"/>
                    <a:pt x="3" y="0"/>
                    <a:pt x="3" y="0"/>
                  </a:cubicBezTo>
                  <a:cubicBezTo>
                    <a:pt x="3" y="1"/>
                    <a:pt x="2" y="2"/>
                    <a:pt x="2" y="2"/>
                  </a:cubicBezTo>
                  <a:cubicBezTo>
                    <a:pt x="2" y="2"/>
                    <a:pt x="2" y="2"/>
                    <a:pt x="2" y="2"/>
                  </a:cubicBezTo>
                  <a:cubicBezTo>
                    <a:pt x="2" y="2"/>
                    <a:pt x="2" y="3"/>
                    <a:pt x="1" y="3"/>
                  </a:cubicBezTo>
                  <a:cubicBezTo>
                    <a:pt x="0" y="3"/>
                    <a:pt x="0" y="3"/>
                    <a:pt x="0" y="3"/>
                  </a:cubicBezTo>
                  <a:cubicBezTo>
                    <a:pt x="0" y="2"/>
                    <a:pt x="0"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7" name="Freeform 121"/>
            <p:cNvSpPr>
              <a:spLocks/>
            </p:cNvSpPr>
            <p:nvPr/>
          </p:nvSpPr>
          <p:spPr bwMode="auto">
            <a:xfrm>
              <a:off x="10190163" y="4167188"/>
              <a:ext cx="4763" cy="3175"/>
            </a:xfrm>
            <a:custGeom>
              <a:avLst/>
              <a:gdLst>
                <a:gd name="T0" fmla="*/ 1 w 3"/>
                <a:gd name="T1" fmla="*/ 1 h 2"/>
                <a:gd name="T2" fmla="*/ 1 w 3"/>
                <a:gd name="T3" fmla="*/ 0 h 2"/>
                <a:gd name="T4" fmla="*/ 2 w 3"/>
                <a:gd name="T5" fmla="*/ 1 h 2"/>
                <a:gd name="T6" fmla="*/ 2 w 3"/>
                <a:gd name="T7" fmla="*/ 2 h 2"/>
                <a:gd name="T8" fmla="*/ 1 w 3"/>
                <a:gd name="T9" fmla="*/ 2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1" y="1"/>
                    <a:pt x="0" y="0"/>
                    <a:pt x="1" y="0"/>
                  </a:cubicBezTo>
                  <a:cubicBezTo>
                    <a:pt x="2" y="1"/>
                    <a:pt x="2" y="1"/>
                    <a:pt x="2" y="1"/>
                  </a:cubicBezTo>
                  <a:cubicBezTo>
                    <a:pt x="2" y="1"/>
                    <a:pt x="3" y="1"/>
                    <a:pt x="2" y="2"/>
                  </a:cubicBezTo>
                  <a:cubicBezTo>
                    <a:pt x="2"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122"/>
            <p:cNvSpPr>
              <a:spLocks/>
            </p:cNvSpPr>
            <p:nvPr/>
          </p:nvSpPr>
          <p:spPr bwMode="auto">
            <a:xfrm>
              <a:off x="9455150" y="3770313"/>
              <a:ext cx="128588" cy="150813"/>
            </a:xfrm>
            <a:custGeom>
              <a:avLst/>
              <a:gdLst>
                <a:gd name="T0" fmla="*/ 12 w 91"/>
                <a:gd name="T1" fmla="*/ 80 h 107"/>
                <a:gd name="T2" fmla="*/ 11 w 91"/>
                <a:gd name="T3" fmla="*/ 53 h 107"/>
                <a:gd name="T4" fmla="*/ 11 w 91"/>
                <a:gd name="T5" fmla="*/ 43 h 107"/>
                <a:gd name="T6" fmla="*/ 11 w 91"/>
                <a:gd name="T7" fmla="*/ 36 h 107"/>
                <a:gd name="T8" fmla="*/ 8 w 91"/>
                <a:gd name="T9" fmla="*/ 33 h 107"/>
                <a:gd name="T10" fmla="*/ 4 w 91"/>
                <a:gd name="T11" fmla="*/ 28 h 107"/>
                <a:gd name="T12" fmla="*/ 2 w 91"/>
                <a:gd name="T13" fmla="*/ 23 h 107"/>
                <a:gd name="T14" fmla="*/ 2 w 91"/>
                <a:gd name="T15" fmla="*/ 18 h 107"/>
                <a:gd name="T16" fmla="*/ 5 w 91"/>
                <a:gd name="T17" fmla="*/ 15 h 107"/>
                <a:gd name="T18" fmla="*/ 10 w 91"/>
                <a:gd name="T19" fmla="*/ 17 h 107"/>
                <a:gd name="T20" fmla="*/ 16 w 91"/>
                <a:gd name="T21" fmla="*/ 18 h 107"/>
                <a:gd name="T22" fmla="*/ 16 w 91"/>
                <a:gd name="T23" fmla="*/ 23 h 107"/>
                <a:gd name="T24" fmla="*/ 18 w 91"/>
                <a:gd name="T25" fmla="*/ 27 h 107"/>
                <a:gd name="T26" fmla="*/ 22 w 91"/>
                <a:gd name="T27" fmla="*/ 25 h 107"/>
                <a:gd name="T28" fmla="*/ 28 w 91"/>
                <a:gd name="T29" fmla="*/ 25 h 107"/>
                <a:gd name="T30" fmla="*/ 34 w 91"/>
                <a:gd name="T31" fmla="*/ 26 h 107"/>
                <a:gd name="T32" fmla="*/ 38 w 91"/>
                <a:gd name="T33" fmla="*/ 23 h 107"/>
                <a:gd name="T34" fmla="*/ 42 w 91"/>
                <a:gd name="T35" fmla="*/ 23 h 107"/>
                <a:gd name="T36" fmla="*/ 45 w 91"/>
                <a:gd name="T37" fmla="*/ 18 h 107"/>
                <a:gd name="T38" fmla="*/ 46 w 91"/>
                <a:gd name="T39" fmla="*/ 12 h 107"/>
                <a:gd name="T40" fmla="*/ 46 w 91"/>
                <a:gd name="T41" fmla="*/ 4 h 107"/>
                <a:gd name="T42" fmla="*/ 52 w 91"/>
                <a:gd name="T43" fmla="*/ 5 h 107"/>
                <a:gd name="T44" fmla="*/ 58 w 91"/>
                <a:gd name="T45" fmla="*/ 6 h 107"/>
                <a:gd name="T46" fmla="*/ 65 w 91"/>
                <a:gd name="T47" fmla="*/ 3 h 107"/>
                <a:gd name="T48" fmla="*/ 69 w 91"/>
                <a:gd name="T49" fmla="*/ 2 h 107"/>
                <a:gd name="T50" fmla="*/ 73 w 91"/>
                <a:gd name="T51" fmla="*/ 5 h 107"/>
                <a:gd name="T52" fmla="*/ 74 w 91"/>
                <a:gd name="T53" fmla="*/ 10 h 107"/>
                <a:gd name="T54" fmla="*/ 71 w 91"/>
                <a:gd name="T55" fmla="*/ 15 h 107"/>
                <a:gd name="T56" fmla="*/ 71 w 91"/>
                <a:gd name="T57" fmla="*/ 19 h 107"/>
                <a:gd name="T58" fmla="*/ 73 w 91"/>
                <a:gd name="T59" fmla="*/ 20 h 107"/>
                <a:gd name="T60" fmla="*/ 70 w 91"/>
                <a:gd name="T61" fmla="*/ 24 h 107"/>
                <a:gd name="T62" fmla="*/ 70 w 91"/>
                <a:gd name="T63" fmla="*/ 29 h 107"/>
                <a:gd name="T64" fmla="*/ 73 w 91"/>
                <a:gd name="T65" fmla="*/ 32 h 107"/>
                <a:gd name="T66" fmla="*/ 80 w 91"/>
                <a:gd name="T67" fmla="*/ 32 h 107"/>
                <a:gd name="T68" fmla="*/ 84 w 91"/>
                <a:gd name="T69" fmla="*/ 34 h 107"/>
                <a:gd name="T70" fmla="*/ 89 w 91"/>
                <a:gd name="T71" fmla="*/ 36 h 107"/>
                <a:gd name="T72" fmla="*/ 90 w 91"/>
                <a:gd name="T73" fmla="*/ 41 h 107"/>
                <a:gd name="T74" fmla="*/ 89 w 91"/>
                <a:gd name="T75" fmla="*/ 46 h 107"/>
                <a:gd name="T76" fmla="*/ 85 w 91"/>
                <a:gd name="T77" fmla="*/ 48 h 107"/>
                <a:gd name="T78" fmla="*/ 80 w 91"/>
                <a:gd name="T79" fmla="*/ 53 h 107"/>
                <a:gd name="T80" fmla="*/ 76 w 91"/>
                <a:gd name="T81" fmla="*/ 59 h 107"/>
                <a:gd name="T82" fmla="*/ 71 w 91"/>
                <a:gd name="T83" fmla="*/ 62 h 107"/>
                <a:gd name="T84" fmla="*/ 69 w 91"/>
                <a:gd name="T85" fmla="*/ 66 h 107"/>
                <a:gd name="T86" fmla="*/ 68 w 91"/>
                <a:gd name="T87" fmla="*/ 70 h 107"/>
                <a:gd name="T88" fmla="*/ 66 w 91"/>
                <a:gd name="T89" fmla="*/ 73 h 107"/>
                <a:gd name="T90" fmla="*/ 61 w 91"/>
                <a:gd name="T91" fmla="*/ 78 h 107"/>
                <a:gd name="T92" fmla="*/ 60 w 91"/>
                <a:gd name="T93" fmla="*/ 84 h 107"/>
                <a:gd name="T94" fmla="*/ 58 w 91"/>
                <a:gd name="T95" fmla="*/ 88 h 107"/>
                <a:gd name="T96" fmla="*/ 53 w 91"/>
                <a:gd name="T97" fmla="*/ 92 h 107"/>
                <a:gd name="T98" fmla="*/ 51 w 91"/>
                <a:gd name="T99" fmla="*/ 97 h 107"/>
                <a:gd name="T100" fmla="*/ 48 w 91"/>
                <a:gd name="T101" fmla="*/ 98 h 107"/>
                <a:gd name="T102" fmla="*/ 43 w 91"/>
                <a:gd name="T103" fmla="*/ 101 h 107"/>
                <a:gd name="T104" fmla="*/ 39 w 91"/>
                <a:gd name="T105" fmla="*/ 101 h 107"/>
                <a:gd name="T106" fmla="*/ 37 w 91"/>
                <a:gd name="T107" fmla="*/ 106 h 107"/>
                <a:gd name="T108" fmla="*/ 34 w 91"/>
                <a:gd name="T109"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 h="107">
                  <a:moveTo>
                    <a:pt x="20" y="106"/>
                  </a:moveTo>
                  <a:cubicBezTo>
                    <a:pt x="20" y="106"/>
                    <a:pt x="19" y="98"/>
                    <a:pt x="19" y="97"/>
                  </a:cubicBezTo>
                  <a:cubicBezTo>
                    <a:pt x="19" y="95"/>
                    <a:pt x="19" y="93"/>
                    <a:pt x="19" y="92"/>
                  </a:cubicBezTo>
                  <a:cubicBezTo>
                    <a:pt x="18" y="91"/>
                    <a:pt x="17" y="88"/>
                    <a:pt x="17" y="87"/>
                  </a:cubicBezTo>
                  <a:cubicBezTo>
                    <a:pt x="16" y="87"/>
                    <a:pt x="15" y="84"/>
                    <a:pt x="15" y="83"/>
                  </a:cubicBezTo>
                  <a:cubicBezTo>
                    <a:pt x="14" y="83"/>
                    <a:pt x="12" y="82"/>
                    <a:pt x="12" y="80"/>
                  </a:cubicBezTo>
                  <a:cubicBezTo>
                    <a:pt x="12" y="78"/>
                    <a:pt x="11" y="76"/>
                    <a:pt x="11" y="76"/>
                  </a:cubicBezTo>
                  <a:cubicBezTo>
                    <a:pt x="11" y="75"/>
                    <a:pt x="12" y="71"/>
                    <a:pt x="12" y="70"/>
                  </a:cubicBezTo>
                  <a:cubicBezTo>
                    <a:pt x="12" y="69"/>
                    <a:pt x="11" y="66"/>
                    <a:pt x="11" y="65"/>
                  </a:cubicBezTo>
                  <a:cubicBezTo>
                    <a:pt x="11" y="64"/>
                    <a:pt x="12" y="62"/>
                    <a:pt x="12" y="60"/>
                  </a:cubicBezTo>
                  <a:cubicBezTo>
                    <a:pt x="11" y="59"/>
                    <a:pt x="11" y="57"/>
                    <a:pt x="11" y="56"/>
                  </a:cubicBezTo>
                  <a:cubicBezTo>
                    <a:pt x="11" y="56"/>
                    <a:pt x="11" y="53"/>
                    <a:pt x="11" y="53"/>
                  </a:cubicBezTo>
                  <a:cubicBezTo>
                    <a:pt x="11" y="52"/>
                    <a:pt x="10" y="50"/>
                    <a:pt x="10" y="50"/>
                  </a:cubicBezTo>
                  <a:cubicBezTo>
                    <a:pt x="10" y="50"/>
                    <a:pt x="11" y="49"/>
                    <a:pt x="11" y="48"/>
                  </a:cubicBezTo>
                  <a:cubicBezTo>
                    <a:pt x="11" y="48"/>
                    <a:pt x="12" y="48"/>
                    <a:pt x="11" y="47"/>
                  </a:cubicBezTo>
                  <a:cubicBezTo>
                    <a:pt x="11" y="46"/>
                    <a:pt x="10" y="46"/>
                    <a:pt x="10" y="45"/>
                  </a:cubicBezTo>
                  <a:cubicBezTo>
                    <a:pt x="11" y="44"/>
                    <a:pt x="11" y="45"/>
                    <a:pt x="11" y="44"/>
                  </a:cubicBezTo>
                  <a:cubicBezTo>
                    <a:pt x="11" y="44"/>
                    <a:pt x="10" y="43"/>
                    <a:pt x="11" y="43"/>
                  </a:cubicBezTo>
                  <a:cubicBezTo>
                    <a:pt x="11" y="42"/>
                    <a:pt x="11" y="43"/>
                    <a:pt x="12" y="42"/>
                  </a:cubicBezTo>
                  <a:cubicBezTo>
                    <a:pt x="12" y="41"/>
                    <a:pt x="11" y="41"/>
                    <a:pt x="12" y="41"/>
                  </a:cubicBezTo>
                  <a:cubicBezTo>
                    <a:pt x="12" y="40"/>
                    <a:pt x="13" y="40"/>
                    <a:pt x="13" y="40"/>
                  </a:cubicBezTo>
                  <a:cubicBezTo>
                    <a:pt x="13" y="39"/>
                    <a:pt x="13" y="40"/>
                    <a:pt x="12" y="39"/>
                  </a:cubicBezTo>
                  <a:cubicBezTo>
                    <a:pt x="12" y="38"/>
                    <a:pt x="13" y="39"/>
                    <a:pt x="12" y="37"/>
                  </a:cubicBezTo>
                  <a:cubicBezTo>
                    <a:pt x="12" y="36"/>
                    <a:pt x="11" y="36"/>
                    <a:pt x="11" y="36"/>
                  </a:cubicBezTo>
                  <a:cubicBezTo>
                    <a:pt x="10" y="36"/>
                    <a:pt x="10" y="36"/>
                    <a:pt x="10" y="36"/>
                  </a:cubicBezTo>
                  <a:cubicBezTo>
                    <a:pt x="10" y="36"/>
                    <a:pt x="10" y="36"/>
                    <a:pt x="10" y="36"/>
                  </a:cubicBezTo>
                  <a:cubicBezTo>
                    <a:pt x="9" y="35"/>
                    <a:pt x="9" y="35"/>
                    <a:pt x="9" y="35"/>
                  </a:cubicBezTo>
                  <a:cubicBezTo>
                    <a:pt x="9" y="34"/>
                    <a:pt x="8" y="34"/>
                    <a:pt x="8" y="34"/>
                  </a:cubicBezTo>
                  <a:cubicBezTo>
                    <a:pt x="8" y="34"/>
                    <a:pt x="8" y="35"/>
                    <a:pt x="8" y="34"/>
                  </a:cubicBezTo>
                  <a:cubicBezTo>
                    <a:pt x="8" y="33"/>
                    <a:pt x="9" y="33"/>
                    <a:pt x="8" y="33"/>
                  </a:cubicBezTo>
                  <a:cubicBezTo>
                    <a:pt x="8" y="32"/>
                    <a:pt x="7" y="32"/>
                    <a:pt x="7" y="32"/>
                  </a:cubicBezTo>
                  <a:cubicBezTo>
                    <a:pt x="7" y="32"/>
                    <a:pt x="7" y="32"/>
                    <a:pt x="7" y="31"/>
                  </a:cubicBezTo>
                  <a:cubicBezTo>
                    <a:pt x="6" y="31"/>
                    <a:pt x="6" y="31"/>
                    <a:pt x="6" y="30"/>
                  </a:cubicBezTo>
                  <a:cubicBezTo>
                    <a:pt x="6" y="30"/>
                    <a:pt x="6" y="30"/>
                    <a:pt x="6" y="29"/>
                  </a:cubicBezTo>
                  <a:cubicBezTo>
                    <a:pt x="5" y="28"/>
                    <a:pt x="5" y="28"/>
                    <a:pt x="5" y="28"/>
                  </a:cubicBezTo>
                  <a:cubicBezTo>
                    <a:pt x="4" y="28"/>
                    <a:pt x="4" y="29"/>
                    <a:pt x="4" y="28"/>
                  </a:cubicBezTo>
                  <a:cubicBezTo>
                    <a:pt x="4" y="28"/>
                    <a:pt x="4" y="28"/>
                    <a:pt x="3" y="27"/>
                  </a:cubicBezTo>
                  <a:cubicBezTo>
                    <a:pt x="3" y="26"/>
                    <a:pt x="2" y="26"/>
                    <a:pt x="2" y="26"/>
                  </a:cubicBezTo>
                  <a:cubicBezTo>
                    <a:pt x="2" y="26"/>
                    <a:pt x="1" y="26"/>
                    <a:pt x="1" y="26"/>
                  </a:cubicBezTo>
                  <a:cubicBezTo>
                    <a:pt x="0" y="25"/>
                    <a:pt x="0" y="26"/>
                    <a:pt x="0" y="25"/>
                  </a:cubicBezTo>
                  <a:cubicBezTo>
                    <a:pt x="0" y="23"/>
                    <a:pt x="0" y="24"/>
                    <a:pt x="1" y="23"/>
                  </a:cubicBezTo>
                  <a:cubicBezTo>
                    <a:pt x="1" y="23"/>
                    <a:pt x="1" y="23"/>
                    <a:pt x="2" y="23"/>
                  </a:cubicBezTo>
                  <a:cubicBezTo>
                    <a:pt x="2" y="22"/>
                    <a:pt x="2" y="22"/>
                    <a:pt x="2" y="22"/>
                  </a:cubicBezTo>
                  <a:cubicBezTo>
                    <a:pt x="2" y="21"/>
                    <a:pt x="2" y="21"/>
                    <a:pt x="2" y="21"/>
                  </a:cubicBezTo>
                  <a:cubicBezTo>
                    <a:pt x="2" y="20"/>
                    <a:pt x="2" y="20"/>
                    <a:pt x="2" y="20"/>
                  </a:cubicBezTo>
                  <a:cubicBezTo>
                    <a:pt x="2" y="20"/>
                    <a:pt x="2" y="20"/>
                    <a:pt x="2" y="20"/>
                  </a:cubicBezTo>
                  <a:cubicBezTo>
                    <a:pt x="2" y="19"/>
                    <a:pt x="3" y="19"/>
                    <a:pt x="3" y="19"/>
                  </a:cubicBezTo>
                  <a:cubicBezTo>
                    <a:pt x="3" y="19"/>
                    <a:pt x="2" y="19"/>
                    <a:pt x="2" y="18"/>
                  </a:cubicBezTo>
                  <a:cubicBezTo>
                    <a:pt x="1" y="18"/>
                    <a:pt x="2" y="18"/>
                    <a:pt x="2" y="18"/>
                  </a:cubicBezTo>
                  <a:cubicBezTo>
                    <a:pt x="3" y="18"/>
                    <a:pt x="3" y="17"/>
                    <a:pt x="3" y="17"/>
                  </a:cubicBezTo>
                  <a:cubicBezTo>
                    <a:pt x="3" y="17"/>
                    <a:pt x="2" y="17"/>
                    <a:pt x="2" y="17"/>
                  </a:cubicBezTo>
                  <a:cubicBezTo>
                    <a:pt x="2" y="17"/>
                    <a:pt x="2" y="16"/>
                    <a:pt x="2" y="16"/>
                  </a:cubicBezTo>
                  <a:cubicBezTo>
                    <a:pt x="2" y="16"/>
                    <a:pt x="3" y="15"/>
                    <a:pt x="4" y="15"/>
                  </a:cubicBezTo>
                  <a:cubicBezTo>
                    <a:pt x="4" y="15"/>
                    <a:pt x="5" y="15"/>
                    <a:pt x="5" y="15"/>
                  </a:cubicBezTo>
                  <a:cubicBezTo>
                    <a:pt x="5" y="15"/>
                    <a:pt x="6" y="15"/>
                    <a:pt x="6" y="15"/>
                  </a:cubicBezTo>
                  <a:cubicBezTo>
                    <a:pt x="6" y="15"/>
                    <a:pt x="6" y="15"/>
                    <a:pt x="7" y="16"/>
                  </a:cubicBezTo>
                  <a:cubicBezTo>
                    <a:pt x="8" y="16"/>
                    <a:pt x="8" y="16"/>
                    <a:pt x="8" y="16"/>
                  </a:cubicBezTo>
                  <a:cubicBezTo>
                    <a:pt x="8" y="16"/>
                    <a:pt x="9" y="16"/>
                    <a:pt x="9" y="16"/>
                  </a:cubicBezTo>
                  <a:cubicBezTo>
                    <a:pt x="10" y="16"/>
                    <a:pt x="9" y="16"/>
                    <a:pt x="9" y="16"/>
                  </a:cubicBezTo>
                  <a:cubicBezTo>
                    <a:pt x="9" y="16"/>
                    <a:pt x="10" y="17"/>
                    <a:pt x="10" y="17"/>
                  </a:cubicBezTo>
                  <a:cubicBezTo>
                    <a:pt x="11" y="17"/>
                    <a:pt x="12" y="16"/>
                    <a:pt x="12" y="16"/>
                  </a:cubicBezTo>
                  <a:cubicBezTo>
                    <a:pt x="12" y="16"/>
                    <a:pt x="12" y="16"/>
                    <a:pt x="12" y="16"/>
                  </a:cubicBezTo>
                  <a:cubicBezTo>
                    <a:pt x="13" y="16"/>
                    <a:pt x="13" y="16"/>
                    <a:pt x="13" y="16"/>
                  </a:cubicBezTo>
                  <a:cubicBezTo>
                    <a:pt x="14" y="16"/>
                    <a:pt x="13" y="16"/>
                    <a:pt x="14" y="16"/>
                  </a:cubicBezTo>
                  <a:cubicBezTo>
                    <a:pt x="14" y="16"/>
                    <a:pt x="14" y="17"/>
                    <a:pt x="15" y="17"/>
                  </a:cubicBezTo>
                  <a:cubicBezTo>
                    <a:pt x="15" y="18"/>
                    <a:pt x="15" y="18"/>
                    <a:pt x="16" y="18"/>
                  </a:cubicBezTo>
                  <a:cubicBezTo>
                    <a:pt x="16" y="18"/>
                    <a:pt x="16" y="18"/>
                    <a:pt x="16" y="19"/>
                  </a:cubicBezTo>
                  <a:cubicBezTo>
                    <a:pt x="15" y="20"/>
                    <a:pt x="16" y="19"/>
                    <a:pt x="16" y="20"/>
                  </a:cubicBezTo>
                  <a:cubicBezTo>
                    <a:pt x="16" y="21"/>
                    <a:pt x="16" y="20"/>
                    <a:pt x="16" y="21"/>
                  </a:cubicBezTo>
                  <a:cubicBezTo>
                    <a:pt x="17" y="21"/>
                    <a:pt x="17" y="21"/>
                    <a:pt x="17" y="21"/>
                  </a:cubicBezTo>
                  <a:cubicBezTo>
                    <a:pt x="17" y="22"/>
                    <a:pt x="17" y="22"/>
                    <a:pt x="17" y="22"/>
                  </a:cubicBezTo>
                  <a:cubicBezTo>
                    <a:pt x="16" y="22"/>
                    <a:pt x="16" y="22"/>
                    <a:pt x="16" y="23"/>
                  </a:cubicBezTo>
                  <a:cubicBezTo>
                    <a:pt x="15" y="23"/>
                    <a:pt x="16" y="23"/>
                    <a:pt x="16" y="23"/>
                  </a:cubicBezTo>
                  <a:cubicBezTo>
                    <a:pt x="17" y="23"/>
                    <a:pt x="17" y="23"/>
                    <a:pt x="17" y="24"/>
                  </a:cubicBezTo>
                  <a:cubicBezTo>
                    <a:pt x="17" y="25"/>
                    <a:pt x="17" y="24"/>
                    <a:pt x="17" y="25"/>
                  </a:cubicBezTo>
                  <a:cubicBezTo>
                    <a:pt x="18" y="26"/>
                    <a:pt x="17" y="25"/>
                    <a:pt x="17" y="26"/>
                  </a:cubicBezTo>
                  <a:cubicBezTo>
                    <a:pt x="17" y="26"/>
                    <a:pt x="17" y="26"/>
                    <a:pt x="18" y="27"/>
                  </a:cubicBezTo>
                  <a:cubicBezTo>
                    <a:pt x="18" y="27"/>
                    <a:pt x="18" y="27"/>
                    <a:pt x="18" y="27"/>
                  </a:cubicBezTo>
                  <a:cubicBezTo>
                    <a:pt x="19" y="27"/>
                    <a:pt x="18" y="26"/>
                    <a:pt x="18" y="26"/>
                  </a:cubicBezTo>
                  <a:cubicBezTo>
                    <a:pt x="18" y="26"/>
                    <a:pt x="19" y="26"/>
                    <a:pt x="19" y="26"/>
                  </a:cubicBezTo>
                  <a:cubicBezTo>
                    <a:pt x="20" y="26"/>
                    <a:pt x="20" y="26"/>
                    <a:pt x="20" y="26"/>
                  </a:cubicBezTo>
                  <a:cubicBezTo>
                    <a:pt x="20" y="26"/>
                    <a:pt x="20" y="25"/>
                    <a:pt x="21" y="25"/>
                  </a:cubicBezTo>
                  <a:cubicBezTo>
                    <a:pt x="21" y="24"/>
                    <a:pt x="21" y="25"/>
                    <a:pt x="21" y="25"/>
                  </a:cubicBezTo>
                  <a:cubicBezTo>
                    <a:pt x="21" y="25"/>
                    <a:pt x="21" y="25"/>
                    <a:pt x="22" y="25"/>
                  </a:cubicBezTo>
                  <a:cubicBezTo>
                    <a:pt x="23" y="25"/>
                    <a:pt x="22" y="25"/>
                    <a:pt x="23" y="25"/>
                  </a:cubicBezTo>
                  <a:cubicBezTo>
                    <a:pt x="23" y="25"/>
                    <a:pt x="25" y="26"/>
                    <a:pt x="25" y="26"/>
                  </a:cubicBezTo>
                  <a:cubicBezTo>
                    <a:pt x="25" y="26"/>
                    <a:pt x="25" y="26"/>
                    <a:pt x="25" y="26"/>
                  </a:cubicBezTo>
                  <a:cubicBezTo>
                    <a:pt x="26" y="26"/>
                    <a:pt x="25" y="26"/>
                    <a:pt x="26" y="26"/>
                  </a:cubicBezTo>
                  <a:cubicBezTo>
                    <a:pt x="26" y="26"/>
                    <a:pt x="26" y="26"/>
                    <a:pt x="27" y="26"/>
                  </a:cubicBezTo>
                  <a:cubicBezTo>
                    <a:pt x="27" y="26"/>
                    <a:pt x="27" y="25"/>
                    <a:pt x="28" y="25"/>
                  </a:cubicBezTo>
                  <a:cubicBezTo>
                    <a:pt x="28" y="25"/>
                    <a:pt x="29" y="25"/>
                    <a:pt x="29" y="26"/>
                  </a:cubicBezTo>
                  <a:cubicBezTo>
                    <a:pt x="30" y="26"/>
                    <a:pt x="29" y="25"/>
                    <a:pt x="30" y="26"/>
                  </a:cubicBezTo>
                  <a:cubicBezTo>
                    <a:pt x="30" y="26"/>
                    <a:pt x="30" y="25"/>
                    <a:pt x="31" y="25"/>
                  </a:cubicBezTo>
                  <a:cubicBezTo>
                    <a:pt x="31" y="24"/>
                    <a:pt x="31" y="24"/>
                    <a:pt x="31" y="24"/>
                  </a:cubicBezTo>
                  <a:cubicBezTo>
                    <a:pt x="32" y="24"/>
                    <a:pt x="32" y="24"/>
                    <a:pt x="32" y="25"/>
                  </a:cubicBezTo>
                  <a:cubicBezTo>
                    <a:pt x="33" y="26"/>
                    <a:pt x="33" y="25"/>
                    <a:pt x="34" y="26"/>
                  </a:cubicBezTo>
                  <a:cubicBezTo>
                    <a:pt x="34" y="26"/>
                    <a:pt x="34" y="26"/>
                    <a:pt x="35" y="26"/>
                  </a:cubicBezTo>
                  <a:cubicBezTo>
                    <a:pt x="35" y="26"/>
                    <a:pt x="35" y="26"/>
                    <a:pt x="35" y="26"/>
                  </a:cubicBezTo>
                  <a:cubicBezTo>
                    <a:pt x="36" y="25"/>
                    <a:pt x="36" y="25"/>
                    <a:pt x="36" y="25"/>
                  </a:cubicBezTo>
                  <a:cubicBezTo>
                    <a:pt x="37" y="25"/>
                    <a:pt x="37" y="25"/>
                    <a:pt x="37" y="25"/>
                  </a:cubicBezTo>
                  <a:cubicBezTo>
                    <a:pt x="37" y="25"/>
                    <a:pt x="37" y="25"/>
                    <a:pt x="37" y="24"/>
                  </a:cubicBezTo>
                  <a:cubicBezTo>
                    <a:pt x="37" y="24"/>
                    <a:pt x="38" y="23"/>
                    <a:pt x="38" y="23"/>
                  </a:cubicBezTo>
                  <a:cubicBezTo>
                    <a:pt x="38" y="23"/>
                    <a:pt x="38" y="23"/>
                    <a:pt x="38" y="23"/>
                  </a:cubicBezTo>
                  <a:cubicBezTo>
                    <a:pt x="39" y="23"/>
                    <a:pt x="39" y="23"/>
                    <a:pt x="39" y="23"/>
                  </a:cubicBezTo>
                  <a:cubicBezTo>
                    <a:pt x="39" y="23"/>
                    <a:pt x="39" y="24"/>
                    <a:pt x="40" y="24"/>
                  </a:cubicBezTo>
                  <a:cubicBezTo>
                    <a:pt x="40" y="24"/>
                    <a:pt x="40" y="24"/>
                    <a:pt x="40" y="24"/>
                  </a:cubicBezTo>
                  <a:cubicBezTo>
                    <a:pt x="40" y="24"/>
                    <a:pt x="41" y="23"/>
                    <a:pt x="41" y="23"/>
                  </a:cubicBezTo>
                  <a:cubicBezTo>
                    <a:pt x="41" y="23"/>
                    <a:pt x="41" y="23"/>
                    <a:pt x="42" y="23"/>
                  </a:cubicBezTo>
                  <a:cubicBezTo>
                    <a:pt x="43" y="23"/>
                    <a:pt x="43" y="23"/>
                    <a:pt x="43" y="23"/>
                  </a:cubicBezTo>
                  <a:cubicBezTo>
                    <a:pt x="43" y="22"/>
                    <a:pt x="43" y="22"/>
                    <a:pt x="44" y="22"/>
                  </a:cubicBezTo>
                  <a:cubicBezTo>
                    <a:pt x="44" y="22"/>
                    <a:pt x="44" y="21"/>
                    <a:pt x="45" y="21"/>
                  </a:cubicBezTo>
                  <a:cubicBezTo>
                    <a:pt x="45" y="20"/>
                    <a:pt x="45" y="20"/>
                    <a:pt x="45" y="20"/>
                  </a:cubicBezTo>
                  <a:cubicBezTo>
                    <a:pt x="45" y="20"/>
                    <a:pt x="45" y="19"/>
                    <a:pt x="45" y="19"/>
                  </a:cubicBezTo>
                  <a:cubicBezTo>
                    <a:pt x="45" y="18"/>
                    <a:pt x="45" y="18"/>
                    <a:pt x="45" y="18"/>
                  </a:cubicBezTo>
                  <a:cubicBezTo>
                    <a:pt x="46" y="18"/>
                    <a:pt x="46" y="17"/>
                    <a:pt x="46" y="17"/>
                  </a:cubicBezTo>
                  <a:cubicBezTo>
                    <a:pt x="46" y="17"/>
                    <a:pt x="45" y="17"/>
                    <a:pt x="45" y="16"/>
                  </a:cubicBezTo>
                  <a:cubicBezTo>
                    <a:pt x="45" y="16"/>
                    <a:pt x="45" y="16"/>
                    <a:pt x="45" y="15"/>
                  </a:cubicBezTo>
                  <a:cubicBezTo>
                    <a:pt x="45" y="15"/>
                    <a:pt x="45" y="15"/>
                    <a:pt x="45" y="14"/>
                  </a:cubicBezTo>
                  <a:cubicBezTo>
                    <a:pt x="45" y="13"/>
                    <a:pt x="45" y="14"/>
                    <a:pt x="45" y="13"/>
                  </a:cubicBezTo>
                  <a:cubicBezTo>
                    <a:pt x="44" y="13"/>
                    <a:pt x="45" y="12"/>
                    <a:pt x="46" y="12"/>
                  </a:cubicBezTo>
                  <a:cubicBezTo>
                    <a:pt x="46" y="11"/>
                    <a:pt x="46" y="11"/>
                    <a:pt x="46" y="11"/>
                  </a:cubicBezTo>
                  <a:cubicBezTo>
                    <a:pt x="46" y="10"/>
                    <a:pt x="46" y="10"/>
                    <a:pt x="46" y="10"/>
                  </a:cubicBezTo>
                  <a:cubicBezTo>
                    <a:pt x="46" y="9"/>
                    <a:pt x="47" y="10"/>
                    <a:pt x="47" y="9"/>
                  </a:cubicBezTo>
                  <a:cubicBezTo>
                    <a:pt x="47" y="9"/>
                    <a:pt x="47" y="8"/>
                    <a:pt x="47" y="7"/>
                  </a:cubicBezTo>
                  <a:cubicBezTo>
                    <a:pt x="47" y="6"/>
                    <a:pt x="47" y="6"/>
                    <a:pt x="47" y="5"/>
                  </a:cubicBezTo>
                  <a:cubicBezTo>
                    <a:pt x="46" y="5"/>
                    <a:pt x="46" y="5"/>
                    <a:pt x="46" y="4"/>
                  </a:cubicBezTo>
                  <a:cubicBezTo>
                    <a:pt x="45" y="4"/>
                    <a:pt x="46" y="4"/>
                    <a:pt x="46" y="3"/>
                  </a:cubicBezTo>
                  <a:cubicBezTo>
                    <a:pt x="46" y="3"/>
                    <a:pt x="46" y="3"/>
                    <a:pt x="47" y="2"/>
                  </a:cubicBezTo>
                  <a:cubicBezTo>
                    <a:pt x="47" y="2"/>
                    <a:pt x="47" y="2"/>
                    <a:pt x="47" y="2"/>
                  </a:cubicBezTo>
                  <a:cubicBezTo>
                    <a:pt x="47" y="2"/>
                    <a:pt x="48" y="2"/>
                    <a:pt x="49" y="3"/>
                  </a:cubicBezTo>
                  <a:cubicBezTo>
                    <a:pt x="50" y="3"/>
                    <a:pt x="50" y="3"/>
                    <a:pt x="50" y="3"/>
                  </a:cubicBezTo>
                  <a:cubicBezTo>
                    <a:pt x="50" y="3"/>
                    <a:pt x="52" y="5"/>
                    <a:pt x="52" y="5"/>
                  </a:cubicBezTo>
                  <a:cubicBezTo>
                    <a:pt x="52" y="5"/>
                    <a:pt x="52" y="5"/>
                    <a:pt x="52" y="5"/>
                  </a:cubicBezTo>
                  <a:cubicBezTo>
                    <a:pt x="52" y="5"/>
                    <a:pt x="53" y="6"/>
                    <a:pt x="54" y="6"/>
                  </a:cubicBezTo>
                  <a:cubicBezTo>
                    <a:pt x="54" y="7"/>
                    <a:pt x="55" y="7"/>
                    <a:pt x="56" y="7"/>
                  </a:cubicBezTo>
                  <a:cubicBezTo>
                    <a:pt x="57" y="7"/>
                    <a:pt x="56" y="7"/>
                    <a:pt x="57" y="7"/>
                  </a:cubicBezTo>
                  <a:cubicBezTo>
                    <a:pt x="58" y="7"/>
                    <a:pt x="58" y="6"/>
                    <a:pt x="58" y="6"/>
                  </a:cubicBezTo>
                  <a:cubicBezTo>
                    <a:pt x="58" y="6"/>
                    <a:pt x="58" y="6"/>
                    <a:pt x="58" y="6"/>
                  </a:cubicBezTo>
                  <a:cubicBezTo>
                    <a:pt x="59" y="5"/>
                    <a:pt x="58" y="5"/>
                    <a:pt x="59" y="4"/>
                  </a:cubicBezTo>
                  <a:cubicBezTo>
                    <a:pt x="60" y="3"/>
                    <a:pt x="60" y="3"/>
                    <a:pt x="60" y="3"/>
                  </a:cubicBezTo>
                  <a:cubicBezTo>
                    <a:pt x="60" y="3"/>
                    <a:pt x="60" y="4"/>
                    <a:pt x="61" y="4"/>
                  </a:cubicBezTo>
                  <a:cubicBezTo>
                    <a:pt x="61" y="4"/>
                    <a:pt x="62" y="4"/>
                    <a:pt x="62" y="4"/>
                  </a:cubicBezTo>
                  <a:cubicBezTo>
                    <a:pt x="62" y="4"/>
                    <a:pt x="62" y="4"/>
                    <a:pt x="63" y="3"/>
                  </a:cubicBezTo>
                  <a:cubicBezTo>
                    <a:pt x="65" y="3"/>
                    <a:pt x="64" y="3"/>
                    <a:pt x="65" y="3"/>
                  </a:cubicBezTo>
                  <a:cubicBezTo>
                    <a:pt x="66" y="3"/>
                    <a:pt x="65" y="3"/>
                    <a:pt x="66" y="3"/>
                  </a:cubicBezTo>
                  <a:cubicBezTo>
                    <a:pt x="67" y="3"/>
                    <a:pt x="67" y="3"/>
                    <a:pt x="67" y="2"/>
                  </a:cubicBezTo>
                  <a:cubicBezTo>
                    <a:pt x="67" y="2"/>
                    <a:pt x="67" y="2"/>
                    <a:pt x="67" y="1"/>
                  </a:cubicBezTo>
                  <a:cubicBezTo>
                    <a:pt x="67" y="0"/>
                    <a:pt x="67" y="1"/>
                    <a:pt x="68" y="1"/>
                  </a:cubicBezTo>
                  <a:cubicBezTo>
                    <a:pt x="69" y="1"/>
                    <a:pt x="68" y="1"/>
                    <a:pt x="69" y="1"/>
                  </a:cubicBezTo>
                  <a:cubicBezTo>
                    <a:pt x="69" y="2"/>
                    <a:pt x="69" y="2"/>
                    <a:pt x="69" y="2"/>
                  </a:cubicBezTo>
                  <a:cubicBezTo>
                    <a:pt x="71" y="1"/>
                    <a:pt x="71" y="1"/>
                    <a:pt x="71" y="1"/>
                  </a:cubicBezTo>
                  <a:cubicBezTo>
                    <a:pt x="71" y="2"/>
                    <a:pt x="71" y="2"/>
                    <a:pt x="71" y="2"/>
                  </a:cubicBezTo>
                  <a:cubicBezTo>
                    <a:pt x="71" y="3"/>
                    <a:pt x="71" y="3"/>
                    <a:pt x="71" y="3"/>
                  </a:cubicBezTo>
                  <a:cubicBezTo>
                    <a:pt x="71" y="3"/>
                    <a:pt x="71" y="3"/>
                    <a:pt x="72" y="3"/>
                  </a:cubicBezTo>
                  <a:cubicBezTo>
                    <a:pt x="73" y="4"/>
                    <a:pt x="72" y="3"/>
                    <a:pt x="72" y="4"/>
                  </a:cubicBezTo>
                  <a:cubicBezTo>
                    <a:pt x="73" y="5"/>
                    <a:pt x="73" y="4"/>
                    <a:pt x="73" y="5"/>
                  </a:cubicBezTo>
                  <a:cubicBezTo>
                    <a:pt x="74" y="5"/>
                    <a:pt x="74" y="5"/>
                    <a:pt x="74" y="6"/>
                  </a:cubicBezTo>
                  <a:cubicBezTo>
                    <a:pt x="75" y="6"/>
                    <a:pt x="75" y="6"/>
                    <a:pt x="75" y="6"/>
                  </a:cubicBezTo>
                  <a:cubicBezTo>
                    <a:pt x="75" y="7"/>
                    <a:pt x="75" y="7"/>
                    <a:pt x="75" y="7"/>
                  </a:cubicBezTo>
                  <a:cubicBezTo>
                    <a:pt x="75" y="7"/>
                    <a:pt x="74" y="8"/>
                    <a:pt x="74" y="9"/>
                  </a:cubicBezTo>
                  <a:cubicBezTo>
                    <a:pt x="74" y="9"/>
                    <a:pt x="74" y="10"/>
                    <a:pt x="74" y="10"/>
                  </a:cubicBezTo>
                  <a:cubicBezTo>
                    <a:pt x="74" y="10"/>
                    <a:pt x="74" y="10"/>
                    <a:pt x="74" y="10"/>
                  </a:cubicBezTo>
                  <a:cubicBezTo>
                    <a:pt x="73" y="10"/>
                    <a:pt x="73" y="10"/>
                    <a:pt x="73" y="10"/>
                  </a:cubicBezTo>
                  <a:cubicBezTo>
                    <a:pt x="73" y="10"/>
                    <a:pt x="74" y="11"/>
                    <a:pt x="73" y="11"/>
                  </a:cubicBezTo>
                  <a:cubicBezTo>
                    <a:pt x="73" y="11"/>
                    <a:pt x="72" y="11"/>
                    <a:pt x="72" y="11"/>
                  </a:cubicBezTo>
                  <a:cubicBezTo>
                    <a:pt x="72" y="12"/>
                    <a:pt x="72" y="12"/>
                    <a:pt x="72" y="12"/>
                  </a:cubicBezTo>
                  <a:cubicBezTo>
                    <a:pt x="72" y="12"/>
                    <a:pt x="73" y="13"/>
                    <a:pt x="72" y="13"/>
                  </a:cubicBezTo>
                  <a:cubicBezTo>
                    <a:pt x="72" y="13"/>
                    <a:pt x="72" y="14"/>
                    <a:pt x="71" y="15"/>
                  </a:cubicBezTo>
                  <a:cubicBezTo>
                    <a:pt x="70" y="16"/>
                    <a:pt x="70" y="17"/>
                    <a:pt x="70" y="17"/>
                  </a:cubicBezTo>
                  <a:cubicBezTo>
                    <a:pt x="70" y="17"/>
                    <a:pt x="69" y="18"/>
                    <a:pt x="69" y="18"/>
                  </a:cubicBezTo>
                  <a:cubicBezTo>
                    <a:pt x="69" y="18"/>
                    <a:pt x="69" y="19"/>
                    <a:pt x="69" y="19"/>
                  </a:cubicBezTo>
                  <a:cubicBezTo>
                    <a:pt x="69" y="19"/>
                    <a:pt x="70" y="19"/>
                    <a:pt x="70" y="19"/>
                  </a:cubicBezTo>
                  <a:cubicBezTo>
                    <a:pt x="70" y="19"/>
                    <a:pt x="71" y="19"/>
                    <a:pt x="71" y="19"/>
                  </a:cubicBezTo>
                  <a:cubicBezTo>
                    <a:pt x="71" y="19"/>
                    <a:pt x="71" y="19"/>
                    <a:pt x="71" y="19"/>
                  </a:cubicBezTo>
                  <a:cubicBezTo>
                    <a:pt x="72" y="19"/>
                    <a:pt x="73" y="18"/>
                    <a:pt x="73" y="18"/>
                  </a:cubicBezTo>
                  <a:cubicBezTo>
                    <a:pt x="73" y="18"/>
                    <a:pt x="74" y="18"/>
                    <a:pt x="74" y="18"/>
                  </a:cubicBezTo>
                  <a:cubicBezTo>
                    <a:pt x="74" y="18"/>
                    <a:pt x="75" y="18"/>
                    <a:pt x="75" y="18"/>
                  </a:cubicBezTo>
                  <a:cubicBezTo>
                    <a:pt x="75" y="19"/>
                    <a:pt x="74" y="19"/>
                    <a:pt x="74" y="19"/>
                  </a:cubicBezTo>
                  <a:cubicBezTo>
                    <a:pt x="74" y="19"/>
                    <a:pt x="74" y="19"/>
                    <a:pt x="74" y="20"/>
                  </a:cubicBezTo>
                  <a:cubicBezTo>
                    <a:pt x="73" y="20"/>
                    <a:pt x="73" y="20"/>
                    <a:pt x="73" y="20"/>
                  </a:cubicBezTo>
                  <a:cubicBezTo>
                    <a:pt x="73" y="21"/>
                    <a:pt x="73" y="21"/>
                    <a:pt x="72" y="21"/>
                  </a:cubicBezTo>
                  <a:cubicBezTo>
                    <a:pt x="72" y="21"/>
                    <a:pt x="72" y="20"/>
                    <a:pt x="71" y="21"/>
                  </a:cubicBezTo>
                  <a:cubicBezTo>
                    <a:pt x="71" y="21"/>
                    <a:pt x="71" y="21"/>
                    <a:pt x="71" y="22"/>
                  </a:cubicBezTo>
                  <a:cubicBezTo>
                    <a:pt x="71" y="22"/>
                    <a:pt x="71" y="22"/>
                    <a:pt x="71" y="22"/>
                  </a:cubicBezTo>
                  <a:cubicBezTo>
                    <a:pt x="70" y="22"/>
                    <a:pt x="71" y="22"/>
                    <a:pt x="70" y="22"/>
                  </a:cubicBezTo>
                  <a:cubicBezTo>
                    <a:pt x="70" y="23"/>
                    <a:pt x="70" y="24"/>
                    <a:pt x="70" y="24"/>
                  </a:cubicBezTo>
                  <a:cubicBezTo>
                    <a:pt x="70" y="24"/>
                    <a:pt x="71" y="24"/>
                    <a:pt x="70" y="24"/>
                  </a:cubicBezTo>
                  <a:cubicBezTo>
                    <a:pt x="70" y="25"/>
                    <a:pt x="70" y="25"/>
                    <a:pt x="70" y="25"/>
                  </a:cubicBezTo>
                  <a:cubicBezTo>
                    <a:pt x="70" y="26"/>
                    <a:pt x="70" y="26"/>
                    <a:pt x="69" y="27"/>
                  </a:cubicBezTo>
                  <a:cubicBezTo>
                    <a:pt x="69" y="27"/>
                    <a:pt x="69" y="27"/>
                    <a:pt x="69" y="28"/>
                  </a:cubicBezTo>
                  <a:cubicBezTo>
                    <a:pt x="69" y="28"/>
                    <a:pt x="69" y="28"/>
                    <a:pt x="69" y="28"/>
                  </a:cubicBezTo>
                  <a:cubicBezTo>
                    <a:pt x="69" y="28"/>
                    <a:pt x="70" y="29"/>
                    <a:pt x="70" y="29"/>
                  </a:cubicBezTo>
                  <a:cubicBezTo>
                    <a:pt x="70" y="29"/>
                    <a:pt x="70" y="30"/>
                    <a:pt x="70" y="30"/>
                  </a:cubicBezTo>
                  <a:cubicBezTo>
                    <a:pt x="70" y="30"/>
                    <a:pt x="70" y="31"/>
                    <a:pt x="71" y="31"/>
                  </a:cubicBezTo>
                  <a:cubicBezTo>
                    <a:pt x="71" y="31"/>
                    <a:pt x="72" y="30"/>
                    <a:pt x="72" y="31"/>
                  </a:cubicBezTo>
                  <a:cubicBezTo>
                    <a:pt x="72" y="31"/>
                    <a:pt x="72" y="32"/>
                    <a:pt x="72" y="32"/>
                  </a:cubicBezTo>
                  <a:cubicBezTo>
                    <a:pt x="72" y="32"/>
                    <a:pt x="73" y="32"/>
                    <a:pt x="73" y="32"/>
                  </a:cubicBezTo>
                  <a:cubicBezTo>
                    <a:pt x="73" y="32"/>
                    <a:pt x="73" y="32"/>
                    <a:pt x="73" y="32"/>
                  </a:cubicBezTo>
                  <a:cubicBezTo>
                    <a:pt x="74" y="32"/>
                    <a:pt x="73" y="32"/>
                    <a:pt x="74" y="32"/>
                  </a:cubicBezTo>
                  <a:cubicBezTo>
                    <a:pt x="75" y="31"/>
                    <a:pt x="74" y="32"/>
                    <a:pt x="75" y="31"/>
                  </a:cubicBezTo>
                  <a:cubicBezTo>
                    <a:pt x="76" y="30"/>
                    <a:pt x="76" y="30"/>
                    <a:pt x="76" y="30"/>
                  </a:cubicBezTo>
                  <a:cubicBezTo>
                    <a:pt x="76" y="30"/>
                    <a:pt x="77" y="30"/>
                    <a:pt x="78" y="31"/>
                  </a:cubicBezTo>
                  <a:cubicBezTo>
                    <a:pt x="78" y="31"/>
                    <a:pt x="79" y="31"/>
                    <a:pt x="79" y="31"/>
                  </a:cubicBezTo>
                  <a:cubicBezTo>
                    <a:pt x="79" y="31"/>
                    <a:pt x="79" y="32"/>
                    <a:pt x="80" y="32"/>
                  </a:cubicBezTo>
                  <a:cubicBezTo>
                    <a:pt x="80" y="32"/>
                    <a:pt x="80" y="32"/>
                    <a:pt x="80" y="32"/>
                  </a:cubicBezTo>
                  <a:cubicBezTo>
                    <a:pt x="80" y="33"/>
                    <a:pt x="80" y="33"/>
                    <a:pt x="80" y="33"/>
                  </a:cubicBezTo>
                  <a:cubicBezTo>
                    <a:pt x="81" y="34"/>
                    <a:pt x="81" y="34"/>
                    <a:pt x="81" y="34"/>
                  </a:cubicBezTo>
                  <a:cubicBezTo>
                    <a:pt x="81" y="34"/>
                    <a:pt x="82" y="34"/>
                    <a:pt x="82" y="34"/>
                  </a:cubicBezTo>
                  <a:cubicBezTo>
                    <a:pt x="82" y="34"/>
                    <a:pt x="83" y="33"/>
                    <a:pt x="83" y="33"/>
                  </a:cubicBezTo>
                  <a:cubicBezTo>
                    <a:pt x="84" y="33"/>
                    <a:pt x="84" y="33"/>
                    <a:pt x="84" y="34"/>
                  </a:cubicBezTo>
                  <a:cubicBezTo>
                    <a:pt x="84" y="34"/>
                    <a:pt x="84" y="34"/>
                    <a:pt x="85" y="34"/>
                  </a:cubicBezTo>
                  <a:cubicBezTo>
                    <a:pt x="86" y="35"/>
                    <a:pt x="86" y="35"/>
                    <a:pt x="87" y="35"/>
                  </a:cubicBezTo>
                  <a:cubicBezTo>
                    <a:pt x="88" y="35"/>
                    <a:pt x="87" y="35"/>
                    <a:pt x="88" y="35"/>
                  </a:cubicBezTo>
                  <a:cubicBezTo>
                    <a:pt x="89" y="35"/>
                    <a:pt x="90" y="34"/>
                    <a:pt x="90" y="34"/>
                  </a:cubicBezTo>
                  <a:cubicBezTo>
                    <a:pt x="90" y="34"/>
                    <a:pt x="91" y="34"/>
                    <a:pt x="90" y="34"/>
                  </a:cubicBezTo>
                  <a:cubicBezTo>
                    <a:pt x="90" y="35"/>
                    <a:pt x="89" y="35"/>
                    <a:pt x="89" y="36"/>
                  </a:cubicBezTo>
                  <a:cubicBezTo>
                    <a:pt x="89" y="36"/>
                    <a:pt x="88" y="37"/>
                    <a:pt x="88" y="37"/>
                  </a:cubicBezTo>
                  <a:cubicBezTo>
                    <a:pt x="88" y="38"/>
                    <a:pt x="88" y="38"/>
                    <a:pt x="88" y="38"/>
                  </a:cubicBezTo>
                  <a:cubicBezTo>
                    <a:pt x="88" y="38"/>
                    <a:pt x="89" y="38"/>
                    <a:pt x="89" y="39"/>
                  </a:cubicBezTo>
                  <a:cubicBezTo>
                    <a:pt x="90" y="39"/>
                    <a:pt x="90" y="39"/>
                    <a:pt x="90" y="39"/>
                  </a:cubicBezTo>
                  <a:cubicBezTo>
                    <a:pt x="90" y="40"/>
                    <a:pt x="90" y="40"/>
                    <a:pt x="90" y="40"/>
                  </a:cubicBezTo>
                  <a:cubicBezTo>
                    <a:pt x="90" y="41"/>
                    <a:pt x="90" y="41"/>
                    <a:pt x="90" y="41"/>
                  </a:cubicBezTo>
                  <a:cubicBezTo>
                    <a:pt x="89" y="42"/>
                    <a:pt x="89" y="41"/>
                    <a:pt x="89" y="42"/>
                  </a:cubicBezTo>
                  <a:cubicBezTo>
                    <a:pt x="90" y="43"/>
                    <a:pt x="90" y="44"/>
                    <a:pt x="90" y="44"/>
                  </a:cubicBezTo>
                  <a:cubicBezTo>
                    <a:pt x="90" y="44"/>
                    <a:pt x="89" y="43"/>
                    <a:pt x="90" y="44"/>
                  </a:cubicBezTo>
                  <a:cubicBezTo>
                    <a:pt x="90" y="45"/>
                    <a:pt x="90" y="45"/>
                    <a:pt x="90" y="45"/>
                  </a:cubicBezTo>
                  <a:cubicBezTo>
                    <a:pt x="89" y="45"/>
                    <a:pt x="88" y="46"/>
                    <a:pt x="88" y="46"/>
                  </a:cubicBezTo>
                  <a:cubicBezTo>
                    <a:pt x="88" y="46"/>
                    <a:pt x="88" y="46"/>
                    <a:pt x="89" y="46"/>
                  </a:cubicBezTo>
                  <a:cubicBezTo>
                    <a:pt x="89" y="47"/>
                    <a:pt x="89" y="47"/>
                    <a:pt x="89" y="47"/>
                  </a:cubicBezTo>
                  <a:cubicBezTo>
                    <a:pt x="89" y="47"/>
                    <a:pt x="89" y="48"/>
                    <a:pt x="88" y="48"/>
                  </a:cubicBezTo>
                  <a:cubicBezTo>
                    <a:pt x="88" y="48"/>
                    <a:pt x="88" y="48"/>
                    <a:pt x="87" y="48"/>
                  </a:cubicBezTo>
                  <a:cubicBezTo>
                    <a:pt x="87" y="48"/>
                    <a:pt x="87" y="49"/>
                    <a:pt x="86" y="49"/>
                  </a:cubicBezTo>
                  <a:cubicBezTo>
                    <a:pt x="85" y="49"/>
                    <a:pt x="85" y="49"/>
                    <a:pt x="85" y="49"/>
                  </a:cubicBezTo>
                  <a:cubicBezTo>
                    <a:pt x="85" y="48"/>
                    <a:pt x="85" y="48"/>
                    <a:pt x="85" y="48"/>
                  </a:cubicBezTo>
                  <a:cubicBezTo>
                    <a:pt x="85" y="48"/>
                    <a:pt x="85" y="47"/>
                    <a:pt x="85" y="48"/>
                  </a:cubicBezTo>
                  <a:cubicBezTo>
                    <a:pt x="84" y="49"/>
                    <a:pt x="84" y="49"/>
                    <a:pt x="83" y="49"/>
                  </a:cubicBezTo>
                  <a:cubicBezTo>
                    <a:pt x="83" y="50"/>
                    <a:pt x="83" y="50"/>
                    <a:pt x="83" y="50"/>
                  </a:cubicBezTo>
                  <a:cubicBezTo>
                    <a:pt x="82" y="50"/>
                    <a:pt x="81" y="50"/>
                    <a:pt x="81" y="50"/>
                  </a:cubicBezTo>
                  <a:cubicBezTo>
                    <a:pt x="81" y="50"/>
                    <a:pt x="79" y="52"/>
                    <a:pt x="79" y="52"/>
                  </a:cubicBezTo>
                  <a:cubicBezTo>
                    <a:pt x="80" y="53"/>
                    <a:pt x="79" y="53"/>
                    <a:pt x="80" y="53"/>
                  </a:cubicBezTo>
                  <a:cubicBezTo>
                    <a:pt x="80" y="54"/>
                    <a:pt x="81" y="53"/>
                    <a:pt x="81" y="54"/>
                  </a:cubicBezTo>
                  <a:cubicBezTo>
                    <a:pt x="81" y="54"/>
                    <a:pt x="81" y="54"/>
                    <a:pt x="81" y="54"/>
                  </a:cubicBezTo>
                  <a:cubicBezTo>
                    <a:pt x="81" y="55"/>
                    <a:pt x="81" y="56"/>
                    <a:pt x="80" y="56"/>
                  </a:cubicBezTo>
                  <a:cubicBezTo>
                    <a:pt x="80" y="56"/>
                    <a:pt x="80" y="57"/>
                    <a:pt x="80" y="57"/>
                  </a:cubicBezTo>
                  <a:cubicBezTo>
                    <a:pt x="79" y="57"/>
                    <a:pt x="79" y="57"/>
                    <a:pt x="78" y="58"/>
                  </a:cubicBezTo>
                  <a:cubicBezTo>
                    <a:pt x="78" y="58"/>
                    <a:pt x="77" y="58"/>
                    <a:pt x="76" y="59"/>
                  </a:cubicBezTo>
                  <a:cubicBezTo>
                    <a:pt x="76" y="59"/>
                    <a:pt x="76" y="59"/>
                    <a:pt x="75" y="59"/>
                  </a:cubicBezTo>
                  <a:cubicBezTo>
                    <a:pt x="75" y="59"/>
                    <a:pt x="75" y="60"/>
                    <a:pt x="74" y="60"/>
                  </a:cubicBezTo>
                  <a:cubicBezTo>
                    <a:pt x="74" y="60"/>
                    <a:pt x="74" y="61"/>
                    <a:pt x="74" y="60"/>
                  </a:cubicBezTo>
                  <a:cubicBezTo>
                    <a:pt x="73" y="60"/>
                    <a:pt x="73" y="60"/>
                    <a:pt x="73" y="60"/>
                  </a:cubicBezTo>
                  <a:cubicBezTo>
                    <a:pt x="72" y="60"/>
                    <a:pt x="72" y="60"/>
                    <a:pt x="72" y="60"/>
                  </a:cubicBezTo>
                  <a:cubicBezTo>
                    <a:pt x="72" y="61"/>
                    <a:pt x="72" y="61"/>
                    <a:pt x="71" y="62"/>
                  </a:cubicBezTo>
                  <a:cubicBezTo>
                    <a:pt x="71" y="62"/>
                    <a:pt x="71" y="62"/>
                    <a:pt x="71" y="63"/>
                  </a:cubicBezTo>
                  <a:cubicBezTo>
                    <a:pt x="71" y="63"/>
                    <a:pt x="71" y="63"/>
                    <a:pt x="71" y="63"/>
                  </a:cubicBezTo>
                  <a:cubicBezTo>
                    <a:pt x="71" y="63"/>
                    <a:pt x="72" y="64"/>
                    <a:pt x="71" y="64"/>
                  </a:cubicBezTo>
                  <a:cubicBezTo>
                    <a:pt x="71" y="64"/>
                    <a:pt x="70" y="65"/>
                    <a:pt x="70" y="65"/>
                  </a:cubicBezTo>
                  <a:cubicBezTo>
                    <a:pt x="70" y="65"/>
                    <a:pt x="70" y="65"/>
                    <a:pt x="70" y="65"/>
                  </a:cubicBezTo>
                  <a:cubicBezTo>
                    <a:pt x="69" y="66"/>
                    <a:pt x="70" y="66"/>
                    <a:pt x="69" y="66"/>
                  </a:cubicBezTo>
                  <a:cubicBezTo>
                    <a:pt x="69" y="67"/>
                    <a:pt x="69" y="67"/>
                    <a:pt x="69" y="67"/>
                  </a:cubicBezTo>
                  <a:cubicBezTo>
                    <a:pt x="68" y="67"/>
                    <a:pt x="68" y="67"/>
                    <a:pt x="68" y="68"/>
                  </a:cubicBezTo>
                  <a:cubicBezTo>
                    <a:pt x="68" y="68"/>
                    <a:pt x="68" y="68"/>
                    <a:pt x="68" y="68"/>
                  </a:cubicBezTo>
                  <a:cubicBezTo>
                    <a:pt x="68" y="69"/>
                    <a:pt x="68" y="69"/>
                    <a:pt x="68" y="69"/>
                  </a:cubicBezTo>
                  <a:cubicBezTo>
                    <a:pt x="68" y="69"/>
                    <a:pt x="68" y="70"/>
                    <a:pt x="68" y="70"/>
                  </a:cubicBezTo>
                  <a:cubicBezTo>
                    <a:pt x="67" y="70"/>
                    <a:pt x="67" y="70"/>
                    <a:pt x="68" y="70"/>
                  </a:cubicBezTo>
                  <a:cubicBezTo>
                    <a:pt x="68" y="71"/>
                    <a:pt x="68" y="71"/>
                    <a:pt x="68" y="71"/>
                  </a:cubicBezTo>
                  <a:cubicBezTo>
                    <a:pt x="68" y="71"/>
                    <a:pt x="69" y="72"/>
                    <a:pt x="68" y="72"/>
                  </a:cubicBezTo>
                  <a:cubicBezTo>
                    <a:pt x="68" y="72"/>
                    <a:pt x="69" y="73"/>
                    <a:pt x="68" y="73"/>
                  </a:cubicBezTo>
                  <a:cubicBezTo>
                    <a:pt x="68" y="74"/>
                    <a:pt x="68" y="74"/>
                    <a:pt x="68" y="74"/>
                  </a:cubicBezTo>
                  <a:cubicBezTo>
                    <a:pt x="67" y="73"/>
                    <a:pt x="68" y="73"/>
                    <a:pt x="67" y="73"/>
                  </a:cubicBezTo>
                  <a:cubicBezTo>
                    <a:pt x="67" y="73"/>
                    <a:pt x="67" y="73"/>
                    <a:pt x="66" y="73"/>
                  </a:cubicBezTo>
                  <a:cubicBezTo>
                    <a:pt x="65" y="73"/>
                    <a:pt x="65" y="73"/>
                    <a:pt x="65" y="74"/>
                  </a:cubicBezTo>
                  <a:cubicBezTo>
                    <a:pt x="64" y="74"/>
                    <a:pt x="65" y="74"/>
                    <a:pt x="64" y="75"/>
                  </a:cubicBezTo>
                  <a:cubicBezTo>
                    <a:pt x="64" y="75"/>
                    <a:pt x="64" y="75"/>
                    <a:pt x="64" y="76"/>
                  </a:cubicBezTo>
                  <a:cubicBezTo>
                    <a:pt x="63" y="76"/>
                    <a:pt x="63" y="76"/>
                    <a:pt x="63" y="77"/>
                  </a:cubicBezTo>
                  <a:cubicBezTo>
                    <a:pt x="63" y="77"/>
                    <a:pt x="62" y="77"/>
                    <a:pt x="62" y="77"/>
                  </a:cubicBezTo>
                  <a:cubicBezTo>
                    <a:pt x="61" y="78"/>
                    <a:pt x="62" y="78"/>
                    <a:pt x="61" y="78"/>
                  </a:cubicBezTo>
                  <a:cubicBezTo>
                    <a:pt x="61" y="79"/>
                    <a:pt x="60" y="79"/>
                    <a:pt x="60" y="79"/>
                  </a:cubicBezTo>
                  <a:cubicBezTo>
                    <a:pt x="60" y="80"/>
                    <a:pt x="60" y="80"/>
                    <a:pt x="60" y="81"/>
                  </a:cubicBezTo>
                  <a:cubicBezTo>
                    <a:pt x="60" y="81"/>
                    <a:pt x="60" y="82"/>
                    <a:pt x="60" y="82"/>
                  </a:cubicBezTo>
                  <a:cubicBezTo>
                    <a:pt x="59" y="82"/>
                    <a:pt x="59" y="82"/>
                    <a:pt x="59" y="83"/>
                  </a:cubicBezTo>
                  <a:cubicBezTo>
                    <a:pt x="59" y="83"/>
                    <a:pt x="59" y="83"/>
                    <a:pt x="59" y="83"/>
                  </a:cubicBezTo>
                  <a:cubicBezTo>
                    <a:pt x="59" y="84"/>
                    <a:pt x="60" y="84"/>
                    <a:pt x="60" y="84"/>
                  </a:cubicBezTo>
                  <a:cubicBezTo>
                    <a:pt x="60" y="84"/>
                    <a:pt x="60" y="84"/>
                    <a:pt x="60" y="85"/>
                  </a:cubicBezTo>
                  <a:cubicBezTo>
                    <a:pt x="59" y="85"/>
                    <a:pt x="60" y="86"/>
                    <a:pt x="60" y="86"/>
                  </a:cubicBezTo>
                  <a:cubicBezTo>
                    <a:pt x="60" y="86"/>
                    <a:pt x="59" y="86"/>
                    <a:pt x="59" y="86"/>
                  </a:cubicBezTo>
                  <a:cubicBezTo>
                    <a:pt x="58" y="86"/>
                    <a:pt x="58" y="85"/>
                    <a:pt x="58" y="86"/>
                  </a:cubicBezTo>
                  <a:cubicBezTo>
                    <a:pt x="58" y="87"/>
                    <a:pt x="58" y="87"/>
                    <a:pt x="58" y="87"/>
                  </a:cubicBezTo>
                  <a:cubicBezTo>
                    <a:pt x="58" y="88"/>
                    <a:pt x="58" y="88"/>
                    <a:pt x="58" y="88"/>
                  </a:cubicBezTo>
                  <a:cubicBezTo>
                    <a:pt x="58" y="88"/>
                    <a:pt x="58" y="88"/>
                    <a:pt x="58" y="88"/>
                  </a:cubicBezTo>
                  <a:cubicBezTo>
                    <a:pt x="57" y="89"/>
                    <a:pt x="56" y="89"/>
                    <a:pt x="56" y="89"/>
                  </a:cubicBezTo>
                  <a:cubicBezTo>
                    <a:pt x="55" y="90"/>
                    <a:pt x="55" y="91"/>
                    <a:pt x="55" y="90"/>
                  </a:cubicBezTo>
                  <a:cubicBezTo>
                    <a:pt x="55" y="90"/>
                    <a:pt x="54" y="90"/>
                    <a:pt x="54" y="90"/>
                  </a:cubicBezTo>
                  <a:cubicBezTo>
                    <a:pt x="54" y="91"/>
                    <a:pt x="54" y="91"/>
                    <a:pt x="54" y="91"/>
                  </a:cubicBezTo>
                  <a:cubicBezTo>
                    <a:pt x="53" y="91"/>
                    <a:pt x="53" y="92"/>
                    <a:pt x="53" y="92"/>
                  </a:cubicBezTo>
                  <a:cubicBezTo>
                    <a:pt x="53" y="92"/>
                    <a:pt x="53" y="91"/>
                    <a:pt x="53" y="92"/>
                  </a:cubicBezTo>
                  <a:cubicBezTo>
                    <a:pt x="52" y="92"/>
                    <a:pt x="53" y="92"/>
                    <a:pt x="52" y="93"/>
                  </a:cubicBezTo>
                  <a:cubicBezTo>
                    <a:pt x="52" y="94"/>
                    <a:pt x="52" y="94"/>
                    <a:pt x="52" y="94"/>
                  </a:cubicBezTo>
                  <a:cubicBezTo>
                    <a:pt x="51" y="94"/>
                    <a:pt x="52" y="94"/>
                    <a:pt x="52" y="95"/>
                  </a:cubicBezTo>
                  <a:cubicBezTo>
                    <a:pt x="51" y="95"/>
                    <a:pt x="51" y="95"/>
                    <a:pt x="51" y="96"/>
                  </a:cubicBezTo>
                  <a:cubicBezTo>
                    <a:pt x="51" y="96"/>
                    <a:pt x="51" y="97"/>
                    <a:pt x="51" y="97"/>
                  </a:cubicBezTo>
                  <a:cubicBezTo>
                    <a:pt x="51" y="97"/>
                    <a:pt x="51" y="97"/>
                    <a:pt x="51" y="97"/>
                  </a:cubicBezTo>
                  <a:cubicBezTo>
                    <a:pt x="51" y="97"/>
                    <a:pt x="50" y="97"/>
                    <a:pt x="50" y="97"/>
                  </a:cubicBezTo>
                  <a:cubicBezTo>
                    <a:pt x="50" y="97"/>
                    <a:pt x="50" y="97"/>
                    <a:pt x="50" y="97"/>
                  </a:cubicBezTo>
                  <a:cubicBezTo>
                    <a:pt x="49" y="98"/>
                    <a:pt x="49" y="97"/>
                    <a:pt x="49" y="97"/>
                  </a:cubicBezTo>
                  <a:cubicBezTo>
                    <a:pt x="49" y="97"/>
                    <a:pt x="49" y="98"/>
                    <a:pt x="49" y="98"/>
                  </a:cubicBezTo>
                  <a:cubicBezTo>
                    <a:pt x="48" y="98"/>
                    <a:pt x="48" y="98"/>
                    <a:pt x="48" y="98"/>
                  </a:cubicBezTo>
                  <a:cubicBezTo>
                    <a:pt x="48" y="98"/>
                    <a:pt x="47" y="98"/>
                    <a:pt x="47" y="99"/>
                  </a:cubicBezTo>
                  <a:cubicBezTo>
                    <a:pt x="47" y="99"/>
                    <a:pt x="47" y="99"/>
                    <a:pt x="47" y="99"/>
                  </a:cubicBezTo>
                  <a:cubicBezTo>
                    <a:pt x="46" y="100"/>
                    <a:pt x="47" y="100"/>
                    <a:pt x="46" y="100"/>
                  </a:cubicBezTo>
                  <a:cubicBezTo>
                    <a:pt x="46" y="100"/>
                    <a:pt x="45" y="100"/>
                    <a:pt x="45" y="100"/>
                  </a:cubicBezTo>
                  <a:cubicBezTo>
                    <a:pt x="45" y="101"/>
                    <a:pt x="45" y="101"/>
                    <a:pt x="44" y="101"/>
                  </a:cubicBezTo>
                  <a:cubicBezTo>
                    <a:pt x="44" y="101"/>
                    <a:pt x="44" y="101"/>
                    <a:pt x="43" y="101"/>
                  </a:cubicBezTo>
                  <a:cubicBezTo>
                    <a:pt x="43" y="101"/>
                    <a:pt x="43" y="101"/>
                    <a:pt x="43" y="101"/>
                  </a:cubicBezTo>
                  <a:cubicBezTo>
                    <a:pt x="43" y="101"/>
                    <a:pt x="42" y="102"/>
                    <a:pt x="42" y="102"/>
                  </a:cubicBezTo>
                  <a:cubicBezTo>
                    <a:pt x="42" y="102"/>
                    <a:pt x="43" y="103"/>
                    <a:pt x="42" y="103"/>
                  </a:cubicBezTo>
                  <a:cubicBezTo>
                    <a:pt x="41" y="102"/>
                    <a:pt x="41" y="102"/>
                    <a:pt x="41" y="102"/>
                  </a:cubicBezTo>
                  <a:cubicBezTo>
                    <a:pt x="41" y="102"/>
                    <a:pt x="41" y="101"/>
                    <a:pt x="40" y="101"/>
                  </a:cubicBezTo>
                  <a:cubicBezTo>
                    <a:pt x="40" y="101"/>
                    <a:pt x="40" y="101"/>
                    <a:pt x="39" y="101"/>
                  </a:cubicBezTo>
                  <a:cubicBezTo>
                    <a:pt x="39" y="102"/>
                    <a:pt x="39" y="102"/>
                    <a:pt x="39" y="102"/>
                  </a:cubicBezTo>
                  <a:cubicBezTo>
                    <a:pt x="39" y="103"/>
                    <a:pt x="39" y="103"/>
                    <a:pt x="38" y="103"/>
                  </a:cubicBezTo>
                  <a:cubicBezTo>
                    <a:pt x="38" y="103"/>
                    <a:pt x="38" y="104"/>
                    <a:pt x="38" y="104"/>
                  </a:cubicBezTo>
                  <a:cubicBezTo>
                    <a:pt x="38" y="104"/>
                    <a:pt x="37" y="104"/>
                    <a:pt x="37" y="104"/>
                  </a:cubicBezTo>
                  <a:cubicBezTo>
                    <a:pt x="37" y="105"/>
                    <a:pt x="37" y="104"/>
                    <a:pt x="37" y="105"/>
                  </a:cubicBezTo>
                  <a:cubicBezTo>
                    <a:pt x="37" y="106"/>
                    <a:pt x="37" y="106"/>
                    <a:pt x="37" y="106"/>
                  </a:cubicBezTo>
                  <a:cubicBezTo>
                    <a:pt x="37" y="106"/>
                    <a:pt x="37" y="107"/>
                    <a:pt x="36" y="107"/>
                  </a:cubicBezTo>
                  <a:cubicBezTo>
                    <a:pt x="36" y="107"/>
                    <a:pt x="37" y="107"/>
                    <a:pt x="36" y="107"/>
                  </a:cubicBezTo>
                  <a:cubicBezTo>
                    <a:pt x="36" y="106"/>
                    <a:pt x="36" y="106"/>
                    <a:pt x="35" y="106"/>
                  </a:cubicBezTo>
                  <a:cubicBezTo>
                    <a:pt x="35" y="106"/>
                    <a:pt x="36" y="106"/>
                    <a:pt x="35" y="106"/>
                  </a:cubicBezTo>
                  <a:cubicBezTo>
                    <a:pt x="34" y="106"/>
                    <a:pt x="34" y="106"/>
                    <a:pt x="34" y="106"/>
                  </a:cubicBezTo>
                  <a:cubicBezTo>
                    <a:pt x="34" y="106"/>
                    <a:pt x="34" y="106"/>
                    <a:pt x="34" y="106"/>
                  </a:cubicBezTo>
                  <a:cubicBezTo>
                    <a:pt x="34" y="106"/>
                    <a:pt x="34" y="106"/>
                    <a:pt x="34" y="106"/>
                  </a:cubicBezTo>
                  <a:cubicBezTo>
                    <a:pt x="33" y="106"/>
                    <a:pt x="33" y="106"/>
                    <a:pt x="33" y="106"/>
                  </a:cubicBezTo>
                  <a:cubicBezTo>
                    <a:pt x="32" y="106"/>
                    <a:pt x="20" y="106"/>
                    <a:pt x="20" y="10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9" name="Freeform 123"/>
            <p:cNvSpPr>
              <a:spLocks/>
            </p:cNvSpPr>
            <p:nvPr/>
          </p:nvSpPr>
          <p:spPr bwMode="auto">
            <a:xfrm>
              <a:off x="9445625" y="3684588"/>
              <a:ext cx="139700" cy="123825"/>
            </a:xfrm>
            <a:custGeom>
              <a:avLst/>
              <a:gdLst>
                <a:gd name="T0" fmla="*/ 5 w 99"/>
                <a:gd name="T1" fmla="*/ 81 h 88"/>
                <a:gd name="T2" fmla="*/ 2 w 99"/>
                <a:gd name="T3" fmla="*/ 77 h 88"/>
                <a:gd name="T4" fmla="*/ 1 w 99"/>
                <a:gd name="T5" fmla="*/ 72 h 88"/>
                <a:gd name="T6" fmla="*/ 1 w 99"/>
                <a:gd name="T7" fmla="*/ 67 h 88"/>
                <a:gd name="T8" fmla="*/ 6 w 99"/>
                <a:gd name="T9" fmla="*/ 63 h 88"/>
                <a:gd name="T10" fmla="*/ 13 w 99"/>
                <a:gd name="T11" fmla="*/ 60 h 88"/>
                <a:gd name="T12" fmla="*/ 16 w 99"/>
                <a:gd name="T13" fmla="*/ 52 h 88"/>
                <a:gd name="T14" fmla="*/ 13 w 99"/>
                <a:gd name="T15" fmla="*/ 44 h 88"/>
                <a:gd name="T16" fmla="*/ 18 w 99"/>
                <a:gd name="T17" fmla="*/ 34 h 88"/>
                <a:gd name="T18" fmla="*/ 22 w 99"/>
                <a:gd name="T19" fmla="*/ 27 h 88"/>
                <a:gd name="T20" fmla="*/ 27 w 99"/>
                <a:gd name="T21" fmla="*/ 23 h 88"/>
                <a:gd name="T22" fmla="*/ 34 w 99"/>
                <a:gd name="T23" fmla="*/ 17 h 88"/>
                <a:gd name="T24" fmla="*/ 41 w 99"/>
                <a:gd name="T25" fmla="*/ 15 h 88"/>
                <a:gd name="T26" fmla="*/ 47 w 99"/>
                <a:gd name="T27" fmla="*/ 13 h 88"/>
                <a:gd name="T28" fmla="*/ 50 w 99"/>
                <a:gd name="T29" fmla="*/ 19 h 88"/>
                <a:gd name="T30" fmla="*/ 54 w 99"/>
                <a:gd name="T31" fmla="*/ 20 h 88"/>
                <a:gd name="T32" fmla="*/ 58 w 99"/>
                <a:gd name="T33" fmla="*/ 18 h 88"/>
                <a:gd name="T34" fmla="*/ 62 w 99"/>
                <a:gd name="T35" fmla="*/ 15 h 88"/>
                <a:gd name="T36" fmla="*/ 63 w 99"/>
                <a:gd name="T37" fmla="*/ 11 h 88"/>
                <a:gd name="T38" fmla="*/ 70 w 99"/>
                <a:gd name="T39" fmla="*/ 7 h 88"/>
                <a:gd name="T40" fmla="*/ 73 w 99"/>
                <a:gd name="T41" fmla="*/ 1 h 88"/>
                <a:gd name="T42" fmla="*/ 79 w 99"/>
                <a:gd name="T43" fmla="*/ 1 h 88"/>
                <a:gd name="T44" fmla="*/ 79 w 99"/>
                <a:gd name="T45" fmla="*/ 5 h 88"/>
                <a:gd name="T46" fmla="*/ 82 w 99"/>
                <a:gd name="T47" fmla="*/ 9 h 88"/>
                <a:gd name="T48" fmla="*/ 83 w 99"/>
                <a:gd name="T49" fmla="*/ 14 h 88"/>
                <a:gd name="T50" fmla="*/ 89 w 99"/>
                <a:gd name="T51" fmla="*/ 17 h 88"/>
                <a:gd name="T52" fmla="*/ 92 w 99"/>
                <a:gd name="T53" fmla="*/ 22 h 88"/>
                <a:gd name="T54" fmla="*/ 96 w 99"/>
                <a:gd name="T55" fmla="*/ 31 h 88"/>
                <a:gd name="T56" fmla="*/ 95 w 99"/>
                <a:gd name="T57" fmla="*/ 44 h 88"/>
                <a:gd name="T58" fmla="*/ 97 w 99"/>
                <a:gd name="T59" fmla="*/ 57 h 88"/>
                <a:gd name="T60" fmla="*/ 96 w 99"/>
                <a:gd name="T61" fmla="*/ 65 h 88"/>
                <a:gd name="T62" fmla="*/ 91 w 99"/>
                <a:gd name="T63" fmla="*/ 64 h 88"/>
                <a:gd name="T64" fmla="*/ 86 w 99"/>
                <a:gd name="T65" fmla="*/ 66 h 88"/>
                <a:gd name="T66" fmla="*/ 80 w 99"/>
                <a:gd name="T67" fmla="*/ 66 h 88"/>
                <a:gd name="T68" fmla="*/ 78 w 99"/>
                <a:gd name="T69" fmla="*/ 62 h 88"/>
                <a:gd name="T70" fmla="*/ 74 w 99"/>
                <a:gd name="T71" fmla="*/ 63 h 88"/>
                <a:gd name="T72" fmla="*/ 68 w 99"/>
                <a:gd name="T73" fmla="*/ 65 h 88"/>
                <a:gd name="T74" fmla="*/ 64 w 99"/>
                <a:gd name="T75" fmla="*/ 68 h 88"/>
                <a:gd name="T76" fmla="*/ 57 w 99"/>
                <a:gd name="T77" fmla="*/ 64 h 88"/>
                <a:gd name="T78" fmla="*/ 53 w 99"/>
                <a:gd name="T79" fmla="*/ 65 h 88"/>
                <a:gd name="T80" fmla="*/ 53 w 99"/>
                <a:gd name="T81" fmla="*/ 72 h 88"/>
                <a:gd name="T82" fmla="*/ 52 w 99"/>
                <a:gd name="T83" fmla="*/ 77 h 88"/>
                <a:gd name="T84" fmla="*/ 52 w 99"/>
                <a:gd name="T85" fmla="*/ 82 h 88"/>
                <a:gd name="T86" fmla="*/ 47 w 99"/>
                <a:gd name="T87" fmla="*/ 85 h 88"/>
                <a:gd name="T88" fmla="*/ 44 w 99"/>
                <a:gd name="T89" fmla="*/ 85 h 88"/>
                <a:gd name="T90" fmla="*/ 41 w 99"/>
                <a:gd name="T91" fmla="*/ 87 h 88"/>
                <a:gd name="T92" fmla="*/ 36 w 99"/>
                <a:gd name="T93" fmla="*/ 87 h 88"/>
                <a:gd name="T94" fmla="*/ 32 w 99"/>
                <a:gd name="T95" fmla="*/ 87 h 88"/>
                <a:gd name="T96" fmla="*/ 27 w 99"/>
                <a:gd name="T97" fmla="*/ 87 h 88"/>
                <a:gd name="T98" fmla="*/ 24 w 99"/>
                <a:gd name="T99" fmla="*/ 87 h 88"/>
                <a:gd name="T100" fmla="*/ 24 w 99"/>
                <a:gd name="T101" fmla="*/ 83 h 88"/>
                <a:gd name="T102" fmla="*/ 23 w 99"/>
                <a:gd name="T103" fmla="*/ 79 h 88"/>
                <a:gd name="T104" fmla="*/ 19 w 99"/>
                <a:gd name="T105" fmla="*/ 77 h 88"/>
                <a:gd name="T106" fmla="*/ 14 w 99"/>
                <a:gd name="T107" fmla="*/ 77 h 88"/>
                <a:gd name="T108" fmla="*/ 9 w 99"/>
                <a:gd name="T109" fmla="*/ 78 h 88"/>
                <a:gd name="T110" fmla="*/ 9 w 99"/>
                <a:gd name="T111"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88">
                  <a:moveTo>
                    <a:pt x="9" y="83"/>
                  </a:moveTo>
                  <a:cubicBezTo>
                    <a:pt x="9" y="83"/>
                    <a:pt x="8" y="82"/>
                    <a:pt x="8" y="82"/>
                  </a:cubicBezTo>
                  <a:cubicBezTo>
                    <a:pt x="8" y="82"/>
                    <a:pt x="8" y="82"/>
                    <a:pt x="7" y="81"/>
                  </a:cubicBezTo>
                  <a:cubicBezTo>
                    <a:pt x="7" y="81"/>
                    <a:pt x="7" y="81"/>
                    <a:pt x="7" y="81"/>
                  </a:cubicBezTo>
                  <a:cubicBezTo>
                    <a:pt x="7" y="81"/>
                    <a:pt x="5" y="81"/>
                    <a:pt x="5" y="81"/>
                  </a:cubicBezTo>
                  <a:cubicBezTo>
                    <a:pt x="4" y="81"/>
                    <a:pt x="4" y="80"/>
                    <a:pt x="3" y="80"/>
                  </a:cubicBezTo>
                  <a:cubicBezTo>
                    <a:pt x="3" y="80"/>
                    <a:pt x="3" y="80"/>
                    <a:pt x="3" y="80"/>
                  </a:cubicBezTo>
                  <a:cubicBezTo>
                    <a:pt x="3" y="80"/>
                    <a:pt x="2" y="79"/>
                    <a:pt x="2" y="79"/>
                  </a:cubicBezTo>
                  <a:cubicBezTo>
                    <a:pt x="2" y="79"/>
                    <a:pt x="2" y="79"/>
                    <a:pt x="2" y="78"/>
                  </a:cubicBezTo>
                  <a:cubicBezTo>
                    <a:pt x="2" y="78"/>
                    <a:pt x="2" y="78"/>
                    <a:pt x="2" y="77"/>
                  </a:cubicBezTo>
                  <a:cubicBezTo>
                    <a:pt x="2" y="77"/>
                    <a:pt x="2" y="77"/>
                    <a:pt x="2" y="76"/>
                  </a:cubicBezTo>
                  <a:cubicBezTo>
                    <a:pt x="2" y="75"/>
                    <a:pt x="2" y="74"/>
                    <a:pt x="1" y="74"/>
                  </a:cubicBezTo>
                  <a:cubicBezTo>
                    <a:pt x="1" y="74"/>
                    <a:pt x="0" y="74"/>
                    <a:pt x="0" y="73"/>
                  </a:cubicBezTo>
                  <a:cubicBezTo>
                    <a:pt x="0" y="73"/>
                    <a:pt x="0" y="73"/>
                    <a:pt x="0" y="73"/>
                  </a:cubicBezTo>
                  <a:cubicBezTo>
                    <a:pt x="0" y="72"/>
                    <a:pt x="1" y="72"/>
                    <a:pt x="1" y="72"/>
                  </a:cubicBezTo>
                  <a:cubicBezTo>
                    <a:pt x="2" y="71"/>
                    <a:pt x="2" y="71"/>
                    <a:pt x="2" y="71"/>
                  </a:cubicBezTo>
                  <a:cubicBezTo>
                    <a:pt x="1" y="70"/>
                    <a:pt x="1" y="70"/>
                    <a:pt x="1" y="70"/>
                  </a:cubicBezTo>
                  <a:cubicBezTo>
                    <a:pt x="1" y="69"/>
                    <a:pt x="1" y="70"/>
                    <a:pt x="1" y="69"/>
                  </a:cubicBezTo>
                  <a:cubicBezTo>
                    <a:pt x="0" y="68"/>
                    <a:pt x="1" y="68"/>
                    <a:pt x="1" y="68"/>
                  </a:cubicBezTo>
                  <a:cubicBezTo>
                    <a:pt x="0" y="68"/>
                    <a:pt x="0" y="68"/>
                    <a:pt x="1" y="67"/>
                  </a:cubicBezTo>
                  <a:cubicBezTo>
                    <a:pt x="1" y="66"/>
                    <a:pt x="2" y="66"/>
                    <a:pt x="2" y="66"/>
                  </a:cubicBezTo>
                  <a:cubicBezTo>
                    <a:pt x="2" y="65"/>
                    <a:pt x="2" y="65"/>
                    <a:pt x="3" y="65"/>
                  </a:cubicBezTo>
                  <a:cubicBezTo>
                    <a:pt x="4" y="65"/>
                    <a:pt x="4" y="64"/>
                    <a:pt x="4" y="64"/>
                  </a:cubicBezTo>
                  <a:cubicBezTo>
                    <a:pt x="4" y="65"/>
                    <a:pt x="5" y="66"/>
                    <a:pt x="5" y="64"/>
                  </a:cubicBezTo>
                  <a:cubicBezTo>
                    <a:pt x="6" y="63"/>
                    <a:pt x="6" y="63"/>
                    <a:pt x="6" y="63"/>
                  </a:cubicBezTo>
                  <a:cubicBezTo>
                    <a:pt x="7" y="62"/>
                    <a:pt x="7" y="62"/>
                    <a:pt x="7" y="62"/>
                  </a:cubicBezTo>
                  <a:cubicBezTo>
                    <a:pt x="7" y="61"/>
                    <a:pt x="7" y="61"/>
                    <a:pt x="8" y="61"/>
                  </a:cubicBezTo>
                  <a:cubicBezTo>
                    <a:pt x="8" y="61"/>
                    <a:pt x="8" y="61"/>
                    <a:pt x="8" y="61"/>
                  </a:cubicBezTo>
                  <a:cubicBezTo>
                    <a:pt x="9" y="61"/>
                    <a:pt x="6" y="61"/>
                    <a:pt x="9" y="60"/>
                  </a:cubicBezTo>
                  <a:cubicBezTo>
                    <a:pt x="12" y="60"/>
                    <a:pt x="13" y="60"/>
                    <a:pt x="13" y="60"/>
                  </a:cubicBezTo>
                  <a:cubicBezTo>
                    <a:pt x="13" y="60"/>
                    <a:pt x="13" y="59"/>
                    <a:pt x="13" y="59"/>
                  </a:cubicBezTo>
                  <a:cubicBezTo>
                    <a:pt x="13" y="58"/>
                    <a:pt x="13" y="58"/>
                    <a:pt x="13" y="57"/>
                  </a:cubicBezTo>
                  <a:cubicBezTo>
                    <a:pt x="14" y="56"/>
                    <a:pt x="14" y="55"/>
                    <a:pt x="14" y="55"/>
                  </a:cubicBezTo>
                  <a:cubicBezTo>
                    <a:pt x="15" y="54"/>
                    <a:pt x="15" y="54"/>
                    <a:pt x="15" y="53"/>
                  </a:cubicBezTo>
                  <a:cubicBezTo>
                    <a:pt x="15" y="53"/>
                    <a:pt x="16" y="52"/>
                    <a:pt x="16" y="52"/>
                  </a:cubicBezTo>
                  <a:cubicBezTo>
                    <a:pt x="16" y="52"/>
                    <a:pt x="15" y="51"/>
                    <a:pt x="15" y="51"/>
                  </a:cubicBezTo>
                  <a:cubicBezTo>
                    <a:pt x="15" y="50"/>
                    <a:pt x="16" y="50"/>
                    <a:pt x="15" y="49"/>
                  </a:cubicBezTo>
                  <a:cubicBezTo>
                    <a:pt x="15" y="48"/>
                    <a:pt x="15" y="47"/>
                    <a:pt x="14" y="47"/>
                  </a:cubicBezTo>
                  <a:cubicBezTo>
                    <a:pt x="14" y="46"/>
                    <a:pt x="14" y="46"/>
                    <a:pt x="14" y="45"/>
                  </a:cubicBezTo>
                  <a:cubicBezTo>
                    <a:pt x="14" y="45"/>
                    <a:pt x="13" y="45"/>
                    <a:pt x="13" y="44"/>
                  </a:cubicBezTo>
                  <a:cubicBezTo>
                    <a:pt x="13" y="42"/>
                    <a:pt x="13" y="43"/>
                    <a:pt x="13" y="42"/>
                  </a:cubicBezTo>
                  <a:cubicBezTo>
                    <a:pt x="14" y="41"/>
                    <a:pt x="14" y="40"/>
                    <a:pt x="14" y="40"/>
                  </a:cubicBezTo>
                  <a:cubicBezTo>
                    <a:pt x="14" y="39"/>
                    <a:pt x="14" y="39"/>
                    <a:pt x="15" y="38"/>
                  </a:cubicBezTo>
                  <a:cubicBezTo>
                    <a:pt x="16" y="37"/>
                    <a:pt x="16" y="36"/>
                    <a:pt x="16" y="35"/>
                  </a:cubicBezTo>
                  <a:cubicBezTo>
                    <a:pt x="17" y="35"/>
                    <a:pt x="17" y="35"/>
                    <a:pt x="18" y="34"/>
                  </a:cubicBezTo>
                  <a:cubicBezTo>
                    <a:pt x="18" y="34"/>
                    <a:pt x="18" y="33"/>
                    <a:pt x="19" y="33"/>
                  </a:cubicBezTo>
                  <a:cubicBezTo>
                    <a:pt x="19" y="32"/>
                    <a:pt x="19" y="32"/>
                    <a:pt x="19" y="31"/>
                  </a:cubicBezTo>
                  <a:cubicBezTo>
                    <a:pt x="19" y="30"/>
                    <a:pt x="19" y="31"/>
                    <a:pt x="19" y="30"/>
                  </a:cubicBezTo>
                  <a:cubicBezTo>
                    <a:pt x="20" y="29"/>
                    <a:pt x="20" y="29"/>
                    <a:pt x="20" y="28"/>
                  </a:cubicBezTo>
                  <a:cubicBezTo>
                    <a:pt x="21" y="28"/>
                    <a:pt x="21" y="28"/>
                    <a:pt x="22" y="27"/>
                  </a:cubicBezTo>
                  <a:cubicBezTo>
                    <a:pt x="22" y="27"/>
                    <a:pt x="23" y="27"/>
                    <a:pt x="23" y="26"/>
                  </a:cubicBezTo>
                  <a:cubicBezTo>
                    <a:pt x="23" y="25"/>
                    <a:pt x="23" y="25"/>
                    <a:pt x="24" y="24"/>
                  </a:cubicBezTo>
                  <a:cubicBezTo>
                    <a:pt x="24" y="24"/>
                    <a:pt x="24" y="23"/>
                    <a:pt x="24" y="23"/>
                  </a:cubicBezTo>
                  <a:cubicBezTo>
                    <a:pt x="25" y="23"/>
                    <a:pt x="25" y="23"/>
                    <a:pt x="25" y="23"/>
                  </a:cubicBezTo>
                  <a:cubicBezTo>
                    <a:pt x="26" y="23"/>
                    <a:pt x="26" y="23"/>
                    <a:pt x="27" y="23"/>
                  </a:cubicBezTo>
                  <a:cubicBezTo>
                    <a:pt x="28" y="23"/>
                    <a:pt x="30" y="22"/>
                    <a:pt x="30" y="22"/>
                  </a:cubicBezTo>
                  <a:cubicBezTo>
                    <a:pt x="31" y="20"/>
                    <a:pt x="31" y="20"/>
                    <a:pt x="31" y="20"/>
                  </a:cubicBezTo>
                  <a:cubicBezTo>
                    <a:pt x="31" y="20"/>
                    <a:pt x="31" y="20"/>
                    <a:pt x="31" y="20"/>
                  </a:cubicBezTo>
                  <a:cubicBezTo>
                    <a:pt x="32" y="19"/>
                    <a:pt x="33" y="18"/>
                    <a:pt x="33" y="18"/>
                  </a:cubicBezTo>
                  <a:cubicBezTo>
                    <a:pt x="33" y="18"/>
                    <a:pt x="34" y="17"/>
                    <a:pt x="34" y="17"/>
                  </a:cubicBezTo>
                  <a:cubicBezTo>
                    <a:pt x="36" y="16"/>
                    <a:pt x="36" y="16"/>
                    <a:pt x="36" y="16"/>
                  </a:cubicBezTo>
                  <a:cubicBezTo>
                    <a:pt x="38" y="17"/>
                    <a:pt x="38" y="17"/>
                    <a:pt x="38" y="17"/>
                  </a:cubicBezTo>
                  <a:cubicBezTo>
                    <a:pt x="40" y="17"/>
                    <a:pt x="40" y="17"/>
                    <a:pt x="40" y="17"/>
                  </a:cubicBezTo>
                  <a:cubicBezTo>
                    <a:pt x="40" y="16"/>
                    <a:pt x="40" y="16"/>
                    <a:pt x="40" y="16"/>
                  </a:cubicBezTo>
                  <a:cubicBezTo>
                    <a:pt x="40" y="16"/>
                    <a:pt x="41" y="15"/>
                    <a:pt x="41" y="15"/>
                  </a:cubicBezTo>
                  <a:cubicBezTo>
                    <a:pt x="42" y="15"/>
                    <a:pt x="43" y="14"/>
                    <a:pt x="43" y="14"/>
                  </a:cubicBezTo>
                  <a:cubicBezTo>
                    <a:pt x="44" y="14"/>
                    <a:pt x="44" y="14"/>
                    <a:pt x="44" y="14"/>
                  </a:cubicBezTo>
                  <a:cubicBezTo>
                    <a:pt x="45" y="15"/>
                    <a:pt x="45" y="15"/>
                    <a:pt x="45" y="15"/>
                  </a:cubicBezTo>
                  <a:cubicBezTo>
                    <a:pt x="46" y="15"/>
                    <a:pt x="46" y="15"/>
                    <a:pt x="46" y="15"/>
                  </a:cubicBezTo>
                  <a:cubicBezTo>
                    <a:pt x="46" y="15"/>
                    <a:pt x="47" y="14"/>
                    <a:pt x="47" y="13"/>
                  </a:cubicBezTo>
                  <a:cubicBezTo>
                    <a:pt x="47" y="13"/>
                    <a:pt x="48" y="13"/>
                    <a:pt x="48" y="13"/>
                  </a:cubicBezTo>
                  <a:cubicBezTo>
                    <a:pt x="48" y="14"/>
                    <a:pt x="48" y="14"/>
                    <a:pt x="48" y="15"/>
                  </a:cubicBezTo>
                  <a:cubicBezTo>
                    <a:pt x="49" y="15"/>
                    <a:pt x="49" y="16"/>
                    <a:pt x="50" y="16"/>
                  </a:cubicBezTo>
                  <a:cubicBezTo>
                    <a:pt x="50" y="17"/>
                    <a:pt x="50" y="17"/>
                    <a:pt x="50" y="18"/>
                  </a:cubicBezTo>
                  <a:cubicBezTo>
                    <a:pt x="50" y="19"/>
                    <a:pt x="50" y="18"/>
                    <a:pt x="50" y="19"/>
                  </a:cubicBezTo>
                  <a:cubicBezTo>
                    <a:pt x="50" y="19"/>
                    <a:pt x="50" y="20"/>
                    <a:pt x="50" y="20"/>
                  </a:cubicBezTo>
                  <a:cubicBezTo>
                    <a:pt x="51" y="21"/>
                    <a:pt x="50" y="21"/>
                    <a:pt x="51" y="22"/>
                  </a:cubicBezTo>
                  <a:cubicBezTo>
                    <a:pt x="52" y="23"/>
                    <a:pt x="52" y="22"/>
                    <a:pt x="52" y="22"/>
                  </a:cubicBezTo>
                  <a:cubicBezTo>
                    <a:pt x="53" y="21"/>
                    <a:pt x="53" y="21"/>
                    <a:pt x="53" y="21"/>
                  </a:cubicBezTo>
                  <a:cubicBezTo>
                    <a:pt x="53" y="21"/>
                    <a:pt x="53" y="20"/>
                    <a:pt x="54" y="20"/>
                  </a:cubicBezTo>
                  <a:cubicBezTo>
                    <a:pt x="54" y="20"/>
                    <a:pt x="56" y="19"/>
                    <a:pt x="56" y="19"/>
                  </a:cubicBezTo>
                  <a:cubicBezTo>
                    <a:pt x="57" y="18"/>
                    <a:pt x="57" y="18"/>
                    <a:pt x="57" y="18"/>
                  </a:cubicBezTo>
                  <a:cubicBezTo>
                    <a:pt x="59" y="19"/>
                    <a:pt x="59" y="19"/>
                    <a:pt x="59" y="19"/>
                  </a:cubicBezTo>
                  <a:cubicBezTo>
                    <a:pt x="58" y="18"/>
                    <a:pt x="58" y="18"/>
                    <a:pt x="58" y="18"/>
                  </a:cubicBezTo>
                  <a:cubicBezTo>
                    <a:pt x="58" y="18"/>
                    <a:pt x="58" y="18"/>
                    <a:pt x="58" y="18"/>
                  </a:cubicBezTo>
                  <a:cubicBezTo>
                    <a:pt x="60" y="16"/>
                    <a:pt x="60" y="16"/>
                    <a:pt x="60" y="16"/>
                  </a:cubicBezTo>
                  <a:cubicBezTo>
                    <a:pt x="60" y="16"/>
                    <a:pt x="60" y="16"/>
                    <a:pt x="60" y="16"/>
                  </a:cubicBezTo>
                  <a:cubicBezTo>
                    <a:pt x="61" y="16"/>
                    <a:pt x="61" y="16"/>
                    <a:pt x="61" y="17"/>
                  </a:cubicBezTo>
                  <a:cubicBezTo>
                    <a:pt x="62" y="17"/>
                    <a:pt x="61" y="17"/>
                    <a:pt x="62" y="16"/>
                  </a:cubicBezTo>
                  <a:cubicBezTo>
                    <a:pt x="62" y="16"/>
                    <a:pt x="62" y="15"/>
                    <a:pt x="62" y="15"/>
                  </a:cubicBezTo>
                  <a:cubicBezTo>
                    <a:pt x="62" y="15"/>
                    <a:pt x="63" y="15"/>
                    <a:pt x="64" y="15"/>
                  </a:cubicBezTo>
                  <a:cubicBezTo>
                    <a:pt x="65" y="15"/>
                    <a:pt x="64" y="15"/>
                    <a:pt x="64" y="14"/>
                  </a:cubicBezTo>
                  <a:cubicBezTo>
                    <a:pt x="64" y="14"/>
                    <a:pt x="64" y="13"/>
                    <a:pt x="64" y="13"/>
                  </a:cubicBezTo>
                  <a:cubicBezTo>
                    <a:pt x="64" y="12"/>
                    <a:pt x="64" y="12"/>
                    <a:pt x="64" y="12"/>
                  </a:cubicBezTo>
                  <a:cubicBezTo>
                    <a:pt x="64" y="12"/>
                    <a:pt x="63" y="12"/>
                    <a:pt x="63" y="11"/>
                  </a:cubicBezTo>
                  <a:cubicBezTo>
                    <a:pt x="63" y="11"/>
                    <a:pt x="64" y="11"/>
                    <a:pt x="65" y="11"/>
                  </a:cubicBezTo>
                  <a:cubicBezTo>
                    <a:pt x="65" y="11"/>
                    <a:pt x="66" y="11"/>
                    <a:pt x="66" y="11"/>
                  </a:cubicBezTo>
                  <a:cubicBezTo>
                    <a:pt x="66" y="10"/>
                    <a:pt x="67" y="10"/>
                    <a:pt x="67" y="9"/>
                  </a:cubicBezTo>
                  <a:cubicBezTo>
                    <a:pt x="68" y="9"/>
                    <a:pt x="68" y="9"/>
                    <a:pt x="69" y="8"/>
                  </a:cubicBezTo>
                  <a:cubicBezTo>
                    <a:pt x="69" y="7"/>
                    <a:pt x="70" y="7"/>
                    <a:pt x="70" y="7"/>
                  </a:cubicBezTo>
                  <a:cubicBezTo>
                    <a:pt x="70" y="6"/>
                    <a:pt x="70" y="6"/>
                    <a:pt x="71" y="5"/>
                  </a:cubicBezTo>
                  <a:cubicBezTo>
                    <a:pt x="71" y="5"/>
                    <a:pt x="72" y="5"/>
                    <a:pt x="72" y="5"/>
                  </a:cubicBezTo>
                  <a:cubicBezTo>
                    <a:pt x="72" y="5"/>
                    <a:pt x="73" y="4"/>
                    <a:pt x="73" y="4"/>
                  </a:cubicBezTo>
                  <a:cubicBezTo>
                    <a:pt x="73" y="3"/>
                    <a:pt x="72" y="3"/>
                    <a:pt x="72" y="2"/>
                  </a:cubicBezTo>
                  <a:cubicBezTo>
                    <a:pt x="72" y="2"/>
                    <a:pt x="73" y="2"/>
                    <a:pt x="73" y="1"/>
                  </a:cubicBezTo>
                  <a:cubicBezTo>
                    <a:pt x="73" y="1"/>
                    <a:pt x="74" y="1"/>
                    <a:pt x="74" y="1"/>
                  </a:cubicBezTo>
                  <a:cubicBezTo>
                    <a:pt x="74" y="1"/>
                    <a:pt x="75" y="1"/>
                    <a:pt x="76" y="1"/>
                  </a:cubicBezTo>
                  <a:cubicBezTo>
                    <a:pt x="76" y="1"/>
                    <a:pt x="76" y="1"/>
                    <a:pt x="76" y="1"/>
                  </a:cubicBezTo>
                  <a:cubicBezTo>
                    <a:pt x="77" y="1"/>
                    <a:pt x="78" y="0"/>
                    <a:pt x="78" y="0"/>
                  </a:cubicBezTo>
                  <a:cubicBezTo>
                    <a:pt x="79" y="1"/>
                    <a:pt x="79" y="1"/>
                    <a:pt x="79" y="1"/>
                  </a:cubicBezTo>
                  <a:cubicBezTo>
                    <a:pt x="78" y="2"/>
                    <a:pt x="78" y="2"/>
                    <a:pt x="78" y="2"/>
                  </a:cubicBezTo>
                  <a:cubicBezTo>
                    <a:pt x="78" y="2"/>
                    <a:pt x="78" y="2"/>
                    <a:pt x="78" y="2"/>
                  </a:cubicBezTo>
                  <a:cubicBezTo>
                    <a:pt x="78" y="3"/>
                    <a:pt x="78" y="3"/>
                    <a:pt x="78" y="3"/>
                  </a:cubicBezTo>
                  <a:cubicBezTo>
                    <a:pt x="79" y="4"/>
                    <a:pt x="79" y="4"/>
                    <a:pt x="79" y="4"/>
                  </a:cubicBezTo>
                  <a:cubicBezTo>
                    <a:pt x="79" y="5"/>
                    <a:pt x="79" y="5"/>
                    <a:pt x="79" y="5"/>
                  </a:cubicBezTo>
                  <a:cubicBezTo>
                    <a:pt x="79" y="5"/>
                    <a:pt x="78" y="5"/>
                    <a:pt x="78" y="5"/>
                  </a:cubicBezTo>
                  <a:cubicBezTo>
                    <a:pt x="79" y="6"/>
                    <a:pt x="79" y="6"/>
                    <a:pt x="79" y="6"/>
                  </a:cubicBezTo>
                  <a:cubicBezTo>
                    <a:pt x="81" y="7"/>
                    <a:pt x="81" y="7"/>
                    <a:pt x="81" y="7"/>
                  </a:cubicBezTo>
                  <a:cubicBezTo>
                    <a:pt x="81" y="7"/>
                    <a:pt x="81" y="7"/>
                    <a:pt x="81" y="8"/>
                  </a:cubicBezTo>
                  <a:cubicBezTo>
                    <a:pt x="81" y="8"/>
                    <a:pt x="82" y="9"/>
                    <a:pt x="82" y="9"/>
                  </a:cubicBezTo>
                  <a:cubicBezTo>
                    <a:pt x="82" y="9"/>
                    <a:pt x="82" y="9"/>
                    <a:pt x="82" y="10"/>
                  </a:cubicBezTo>
                  <a:cubicBezTo>
                    <a:pt x="83" y="10"/>
                    <a:pt x="83" y="11"/>
                    <a:pt x="83" y="11"/>
                  </a:cubicBezTo>
                  <a:cubicBezTo>
                    <a:pt x="83" y="12"/>
                    <a:pt x="83" y="12"/>
                    <a:pt x="83" y="12"/>
                  </a:cubicBezTo>
                  <a:cubicBezTo>
                    <a:pt x="83" y="12"/>
                    <a:pt x="83" y="13"/>
                    <a:pt x="83" y="13"/>
                  </a:cubicBezTo>
                  <a:cubicBezTo>
                    <a:pt x="83" y="13"/>
                    <a:pt x="82" y="14"/>
                    <a:pt x="83" y="14"/>
                  </a:cubicBezTo>
                  <a:cubicBezTo>
                    <a:pt x="83" y="14"/>
                    <a:pt x="85" y="15"/>
                    <a:pt x="85" y="15"/>
                  </a:cubicBezTo>
                  <a:cubicBezTo>
                    <a:pt x="86" y="16"/>
                    <a:pt x="86" y="16"/>
                    <a:pt x="86" y="16"/>
                  </a:cubicBezTo>
                  <a:cubicBezTo>
                    <a:pt x="86" y="16"/>
                    <a:pt x="86" y="16"/>
                    <a:pt x="86" y="16"/>
                  </a:cubicBezTo>
                  <a:cubicBezTo>
                    <a:pt x="86" y="16"/>
                    <a:pt x="87" y="16"/>
                    <a:pt x="88" y="16"/>
                  </a:cubicBezTo>
                  <a:cubicBezTo>
                    <a:pt x="88" y="17"/>
                    <a:pt x="89" y="17"/>
                    <a:pt x="89" y="17"/>
                  </a:cubicBezTo>
                  <a:cubicBezTo>
                    <a:pt x="90" y="18"/>
                    <a:pt x="90" y="18"/>
                    <a:pt x="90" y="18"/>
                  </a:cubicBezTo>
                  <a:cubicBezTo>
                    <a:pt x="91" y="19"/>
                    <a:pt x="91" y="19"/>
                    <a:pt x="91" y="19"/>
                  </a:cubicBezTo>
                  <a:cubicBezTo>
                    <a:pt x="92" y="19"/>
                    <a:pt x="92" y="19"/>
                    <a:pt x="92" y="19"/>
                  </a:cubicBezTo>
                  <a:cubicBezTo>
                    <a:pt x="92" y="19"/>
                    <a:pt x="92" y="20"/>
                    <a:pt x="92" y="20"/>
                  </a:cubicBezTo>
                  <a:cubicBezTo>
                    <a:pt x="92" y="21"/>
                    <a:pt x="92" y="22"/>
                    <a:pt x="92" y="22"/>
                  </a:cubicBezTo>
                  <a:cubicBezTo>
                    <a:pt x="92" y="23"/>
                    <a:pt x="92" y="23"/>
                    <a:pt x="92" y="23"/>
                  </a:cubicBezTo>
                  <a:cubicBezTo>
                    <a:pt x="93" y="24"/>
                    <a:pt x="93" y="24"/>
                    <a:pt x="94" y="25"/>
                  </a:cubicBezTo>
                  <a:cubicBezTo>
                    <a:pt x="94" y="25"/>
                    <a:pt x="95" y="27"/>
                    <a:pt x="95" y="27"/>
                  </a:cubicBezTo>
                  <a:cubicBezTo>
                    <a:pt x="95" y="27"/>
                    <a:pt x="97" y="29"/>
                    <a:pt x="97" y="30"/>
                  </a:cubicBezTo>
                  <a:cubicBezTo>
                    <a:pt x="96" y="30"/>
                    <a:pt x="96" y="31"/>
                    <a:pt x="96" y="31"/>
                  </a:cubicBezTo>
                  <a:cubicBezTo>
                    <a:pt x="96" y="31"/>
                    <a:pt x="95" y="32"/>
                    <a:pt x="96" y="33"/>
                  </a:cubicBezTo>
                  <a:cubicBezTo>
                    <a:pt x="96" y="33"/>
                    <a:pt x="96" y="32"/>
                    <a:pt x="96" y="34"/>
                  </a:cubicBezTo>
                  <a:cubicBezTo>
                    <a:pt x="96" y="37"/>
                    <a:pt x="96" y="38"/>
                    <a:pt x="96" y="40"/>
                  </a:cubicBezTo>
                  <a:cubicBezTo>
                    <a:pt x="96" y="41"/>
                    <a:pt x="96" y="42"/>
                    <a:pt x="96" y="42"/>
                  </a:cubicBezTo>
                  <a:cubicBezTo>
                    <a:pt x="95" y="43"/>
                    <a:pt x="95" y="43"/>
                    <a:pt x="95" y="44"/>
                  </a:cubicBezTo>
                  <a:cubicBezTo>
                    <a:pt x="95" y="44"/>
                    <a:pt x="99" y="50"/>
                    <a:pt x="99" y="50"/>
                  </a:cubicBezTo>
                  <a:cubicBezTo>
                    <a:pt x="99" y="50"/>
                    <a:pt x="99" y="52"/>
                    <a:pt x="99" y="52"/>
                  </a:cubicBezTo>
                  <a:cubicBezTo>
                    <a:pt x="98" y="52"/>
                    <a:pt x="99" y="53"/>
                    <a:pt x="98" y="53"/>
                  </a:cubicBezTo>
                  <a:cubicBezTo>
                    <a:pt x="98" y="54"/>
                    <a:pt x="99" y="55"/>
                    <a:pt x="98" y="55"/>
                  </a:cubicBezTo>
                  <a:cubicBezTo>
                    <a:pt x="97" y="56"/>
                    <a:pt x="97" y="56"/>
                    <a:pt x="97" y="57"/>
                  </a:cubicBezTo>
                  <a:cubicBezTo>
                    <a:pt x="97" y="58"/>
                    <a:pt x="97" y="60"/>
                    <a:pt x="97" y="60"/>
                  </a:cubicBezTo>
                  <a:cubicBezTo>
                    <a:pt x="97" y="60"/>
                    <a:pt x="97" y="61"/>
                    <a:pt x="97" y="61"/>
                  </a:cubicBezTo>
                  <a:cubicBezTo>
                    <a:pt x="97" y="62"/>
                    <a:pt x="97" y="62"/>
                    <a:pt x="97" y="62"/>
                  </a:cubicBezTo>
                  <a:cubicBezTo>
                    <a:pt x="97" y="63"/>
                    <a:pt x="97" y="64"/>
                    <a:pt x="97" y="64"/>
                  </a:cubicBezTo>
                  <a:cubicBezTo>
                    <a:pt x="96" y="65"/>
                    <a:pt x="96" y="65"/>
                    <a:pt x="96" y="65"/>
                  </a:cubicBezTo>
                  <a:cubicBezTo>
                    <a:pt x="96" y="65"/>
                    <a:pt x="95" y="66"/>
                    <a:pt x="95" y="66"/>
                  </a:cubicBezTo>
                  <a:cubicBezTo>
                    <a:pt x="94" y="65"/>
                    <a:pt x="94" y="66"/>
                    <a:pt x="93" y="66"/>
                  </a:cubicBezTo>
                  <a:cubicBezTo>
                    <a:pt x="93" y="66"/>
                    <a:pt x="93" y="66"/>
                    <a:pt x="92" y="66"/>
                  </a:cubicBezTo>
                  <a:cubicBezTo>
                    <a:pt x="92" y="65"/>
                    <a:pt x="92" y="65"/>
                    <a:pt x="92" y="65"/>
                  </a:cubicBezTo>
                  <a:cubicBezTo>
                    <a:pt x="91" y="65"/>
                    <a:pt x="91" y="64"/>
                    <a:pt x="91" y="64"/>
                  </a:cubicBezTo>
                  <a:cubicBezTo>
                    <a:pt x="90" y="64"/>
                    <a:pt x="90" y="64"/>
                    <a:pt x="90" y="64"/>
                  </a:cubicBezTo>
                  <a:cubicBezTo>
                    <a:pt x="90" y="64"/>
                    <a:pt x="89" y="65"/>
                    <a:pt x="89" y="65"/>
                  </a:cubicBezTo>
                  <a:cubicBezTo>
                    <a:pt x="89" y="66"/>
                    <a:pt x="88" y="66"/>
                    <a:pt x="88" y="66"/>
                  </a:cubicBezTo>
                  <a:cubicBezTo>
                    <a:pt x="88" y="66"/>
                    <a:pt x="87" y="67"/>
                    <a:pt x="87" y="67"/>
                  </a:cubicBezTo>
                  <a:cubicBezTo>
                    <a:pt x="86" y="67"/>
                    <a:pt x="86" y="66"/>
                    <a:pt x="86" y="66"/>
                  </a:cubicBezTo>
                  <a:cubicBezTo>
                    <a:pt x="85" y="66"/>
                    <a:pt x="85" y="66"/>
                    <a:pt x="85" y="66"/>
                  </a:cubicBezTo>
                  <a:cubicBezTo>
                    <a:pt x="83" y="67"/>
                    <a:pt x="83" y="67"/>
                    <a:pt x="83" y="67"/>
                  </a:cubicBezTo>
                  <a:cubicBezTo>
                    <a:pt x="82" y="67"/>
                    <a:pt x="82" y="67"/>
                    <a:pt x="82" y="67"/>
                  </a:cubicBezTo>
                  <a:cubicBezTo>
                    <a:pt x="82" y="67"/>
                    <a:pt x="82" y="67"/>
                    <a:pt x="81" y="67"/>
                  </a:cubicBezTo>
                  <a:cubicBezTo>
                    <a:pt x="81" y="66"/>
                    <a:pt x="81" y="66"/>
                    <a:pt x="80" y="66"/>
                  </a:cubicBezTo>
                  <a:cubicBezTo>
                    <a:pt x="80" y="65"/>
                    <a:pt x="80" y="66"/>
                    <a:pt x="79" y="65"/>
                  </a:cubicBezTo>
                  <a:cubicBezTo>
                    <a:pt x="79" y="64"/>
                    <a:pt x="80" y="65"/>
                    <a:pt x="79" y="64"/>
                  </a:cubicBezTo>
                  <a:cubicBezTo>
                    <a:pt x="78" y="64"/>
                    <a:pt x="78" y="64"/>
                    <a:pt x="78" y="64"/>
                  </a:cubicBezTo>
                  <a:cubicBezTo>
                    <a:pt x="78" y="63"/>
                    <a:pt x="78" y="63"/>
                    <a:pt x="78" y="63"/>
                  </a:cubicBezTo>
                  <a:cubicBezTo>
                    <a:pt x="78" y="62"/>
                    <a:pt x="78" y="62"/>
                    <a:pt x="78" y="62"/>
                  </a:cubicBezTo>
                  <a:cubicBezTo>
                    <a:pt x="76" y="63"/>
                    <a:pt x="76" y="63"/>
                    <a:pt x="76" y="63"/>
                  </a:cubicBezTo>
                  <a:cubicBezTo>
                    <a:pt x="76" y="63"/>
                    <a:pt x="76" y="63"/>
                    <a:pt x="76" y="62"/>
                  </a:cubicBezTo>
                  <a:cubicBezTo>
                    <a:pt x="75" y="62"/>
                    <a:pt x="76" y="62"/>
                    <a:pt x="75" y="62"/>
                  </a:cubicBezTo>
                  <a:cubicBezTo>
                    <a:pt x="74" y="62"/>
                    <a:pt x="74" y="61"/>
                    <a:pt x="74" y="62"/>
                  </a:cubicBezTo>
                  <a:cubicBezTo>
                    <a:pt x="74" y="63"/>
                    <a:pt x="74" y="63"/>
                    <a:pt x="74" y="63"/>
                  </a:cubicBezTo>
                  <a:cubicBezTo>
                    <a:pt x="74" y="64"/>
                    <a:pt x="74" y="64"/>
                    <a:pt x="73" y="64"/>
                  </a:cubicBezTo>
                  <a:cubicBezTo>
                    <a:pt x="72" y="64"/>
                    <a:pt x="73" y="64"/>
                    <a:pt x="72" y="64"/>
                  </a:cubicBezTo>
                  <a:cubicBezTo>
                    <a:pt x="71" y="64"/>
                    <a:pt x="72" y="64"/>
                    <a:pt x="70" y="64"/>
                  </a:cubicBezTo>
                  <a:cubicBezTo>
                    <a:pt x="69" y="65"/>
                    <a:pt x="69" y="65"/>
                    <a:pt x="69" y="65"/>
                  </a:cubicBezTo>
                  <a:cubicBezTo>
                    <a:pt x="69" y="65"/>
                    <a:pt x="68" y="65"/>
                    <a:pt x="68" y="65"/>
                  </a:cubicBezTo>
                  <a:cubicBezTo>
                    <a:pt x="67" y="65"/>
                    <a:pt x="67" y="64"/>
                    <a:pt x="67" y="64"/>
                  </a:cubicBezTo>
                  <a:cubicBezTo>
                    <a:pt x="67" y="64"/>
                    <a:pt x="67" y="64"/>
                    <a:pt x="66" y="65"/>
                  </a:cubicBezTo>
                  <a:cubicBezTo>
                    <a:pt x="65" y="66"/>
                    <a:pt x="66" y="66"/>
                    <a:pt x="65" y="67"/>
                  </a:cubicBezTo>
                  <a:cubicBezTo>
                    <a:pt x="65" y="67"/>
                    <a:pt x="65" y="67"/>
                    <a:pt x="65" y="67"/>
                  </a:cubicBezTo>
                  <a:cubicBezTo>
                    <a:pt x="65" y="67"/>
                    <a:pt x="65" y="68"/>
                    <a:pt x="64" y="68"/>
                  </a:cubicBezTo>
                  <a:cubicBezTo>
                    <a:pt x="63" y="68"/>
                    <a:pt x="64" y="68"/>
                    <a:pt x="63" y="68"/>
                  </a:cubicBezTo>
                  <a:cubicBezTo>
                    <a:pt x="62" y="68"/>
                    <a:pt x="61" y="68"/>
                    <a:pt x="61" y="67"/>
                  </a:cubicBezTo>
                  <a:cubicBezTo>
                    <a:pt x="60" y="67"/>
                    <a:pt x="59" y="66"/>
                    <a:pt x="59" y="66"/>
                  </a:cubicBezTo>
                  <a:cubicBezTo>
                    <a:pt x="59" y="66"/>
                    <a:pt x="59" y="66"/>
                    <a:pt x="59" y="66"/>
                  </a:cubicBezTo>
                  <a:cubicBezTo>
                    <a:pt x="59" y="66"/>
                    <a:pt x="57" y="64"/>
                    <a:pt x="57" y="64"/>
                  </a:cubicBezTo>
                  <a:cubicBezTo>
                    <a:pt x="57" y="64"/>
                    <a:pt x="57" y="64"/>
                    <a:pt x="56" y="64"/>
                  </a:cubicBezTo>
                  <a:cubicBezTo>
                    <a:pt x="55" y="63"/>
                    <a:pt x="54" y="63"/>
                    <a:pt x="54" y="63"/>
                  </a:cubicBezTo>
                  <a:cubicBezTo>
                    <a:pt x="54" y="63"/>
                    <a:pt x="54" y="63"/>
                    <a:pt x="54" y="63"/>
                  </a:cubicBezTo>
                  <a:cubicBezTo>
                    <a:pt x="53" y="64"/>
                    <a:pt x="53" y="64"/>
                    <a:pt x="53" y="64"/>
                  </a:cubicBezTo>
                  <a:cubicBezTo>
                    <a:pt x="53" y="65"/>
                    <a:pt x="52" y="65"/>
                    <a:pt x="53" y="65"/>
                  </a:cubicBezTo>
                  <a:cubicBezTo>
                    <a:pt x="53" y="66"/>
                    <a:pt x="53" y="66"/>
                    <a:pt x="54" y="66"/>
                  </a:cubicBezTo>
                  <a:cubicBezTo>
                    <a:pt x="54" y="67"/>
                    <a:pt x="54" y="67"/>
                    <a:pt x="54" y="68"/>
                  </a:cubicBezTo>
                  <a:cubicBezTo>
                    <a:pt x="54" y="69"/>
                    <a:pt x="54" y="70"/>
                    <a:pt x="54" y="70"/>
                  </a:cubicBezTo>
                  <a:cubicBezTo>
                    <a:pt x="54" y="71"/>
                    <a:pt x="53" y="70"/>
                    <a:pt x="53" y="71"/>
                  </a:cubicBezTo>
                  <a:cubicBezTo>
                    <a:pt x="53" y="71"/>
                    <a:pt x="53" y="71"/>
                    <a:pt x="53" y="72"/>
                  </a:cubicBezTo>
                  <a:cubicBezTo>
                    <a:pt x="53" y="72"/>
                    <a:pt x="53" y="72"/>
                    <a:pt x="53" y="73"/>
                  </a:cubicBezTo>
                  <a:cubicBezTo>
                    <a:pt x="52" y="73"/>
                    <a:pt x="51" y="74"/>
                    <a:pt x="52" y="74"/>
                  </a:cubicBezTo>
                  <a:cubicBezTo>
                    <a:pt x="52" y="75"/>
                    <a:pt x="52" y="74"/>
                    <a:pt x="52" y="75"/>
                  </a:cubicBezTo>
                  <a:cubicBezTo>
                    <a:pt x="52" y="76"/>
                    <a:pt x="52" y="76"/>
                    <a:pt x="52" y="76"/>
                  </a:cubicBezTo>
                  <a:cubicBezTo>
                    <a:pt x="52" y="77"/>
                    <a:pt x="52" y="77"/>
                    <a:pt x="52" y="77"/>
                  </a:cubicBezTo>
                  <a:cubicBezTo>
                    <a:pt x="52" y="78"/>
                    <a:pt x="53" y="78"/>
                    <a:pt x="53" y="78"/>
                  </a:cubicBezTo>
                  <a:cubicBezTo>
                    <a:pt x="53" y="78"/>
                    <a:pt x="53" y="79"/>
                    <a:pt x="52" y="79"/>
                  </a:cubicBezTo>
                  <a:cubicBezTo>
                    <a:pt x="52" y="79"/>
                    <a:pt x="52" y="79"/>
                    <a:pt x="52" y="80"/>
                  </a:cubicBezTo>
                  <a:cubicBezTo>
                    <a:pt x="52" y="80"/>
                    <a:pt x="52" y="81"/>
                    <a:pt x="52" y="81"/>
                  </a:cubicBezTo>
                  <a:cubicBezTo>
                    <a:pt x="52" y="81"/>
                    <a:pt x="52" y="81"/>
                    <a:pt x="52" y="82"/>
                  </a:cubicBezTo>
                  <a:cubicBezTo>
                    <a:pt x="51" y="82"/>
                    <a:pt x="51" y="83"/>
                    <a:pt x="51" y="83"/>
                  </a:cubicBezTo>
                  <a:cubicBezTo>
                    <a:pt x="50" y="83"/>
                    <a:pt x="50" y="83"/>
                    <a:pt x="50" y="84"/>
                  </a:cubicBezTo>
                  <a:cubicBezTo>
                    <a:pt x="50" y="84"/>
                    <a:pt x="50" y="84"/>
                    <a:pt x="49" y="84"/>
                  </a:cubicBezTo>
                  <a:cubicBezTo>
                    <a:pt x="48" y="84"/>
                    <a:pt x="48" y="84"/>
                    <a:pt x="48" y="84"/>
                  </a:cubicBezTo>
                  <a:cubicBezTo>
                    <a:pt x="48" y="84"/>
                    <a:pt x="47" y="85"/>
                    <a:pt x="47" y="85"/>
                  </a:cubicBezTo>
                  <a:cubicBezTo>
                    <a:pt x="47" y="85"/>
                    <a:pt x="47" y="85"/>
                    <a:pt x="47" y="85"/>
                  </a:cubicBezTo>
                  <a:cubicBezTo>
                    <a:pt x="46" y="85"/>
                    <a:pt x="46" y="84"/>
                    <a:pt x="46" y="84"/>
                  </a:cubicBezTo>
                  <a:cubicBezTo>
                    <a:pt x="45" y="84"/>
                    <a:pt x="45" y="84"/>
                    <a:pt x="45" y="84"/>
                  </a:cubicBezTo>
                  <a:cubicBezTo>
                    <a:pt x="45" y="84"/>
                    <a:pt x="45" y="84"/>
                    <a:pt x="45" y="84"/>
                  </a:cubicBezTo>
                  <a:cubicBezTo>
                    <a:pt x="45" y="84"/>
                    <a:pt x="44" y="85"/>
                    <a:pt x="44" y="85"/>
                  </a:cubicBezTo>
                  <a:cubicBezTo>
                    <a:pt x="44" y="86"/>
                    <a:pt x="44" y="86"/>
                    <a:pt x="44" y="86"/>
                  </a:cubicBezTo>
                  <a:cubicBezTo>
                    <a:pt x="44" y="86"/>
                    <a:pt x="44" y="86"/>
                    <a:pt x="43" y="86"/>
                  </a:cubicBezTo>
                  <a:cubicBezTo>
                    <a:pt x="43" y="86"/>
                    <a:pt x="43" y="86"/>
                    <a:pt x="42" y="87"/>
                  </a:cubicBezTo>
                  <a:cubicBezTo>
                    <a:pt x="42" y="87"/>
                    <a:pt x="42" y="87"/>
                    <a:pt x="42" y="87"/>
                  </a:cubicBezTo>
                  <a:cubicBezTo>
                    <a:pt x="41" y="87"/>
                    <a:pt x="41" y="87"/>
                    <a:pt x="41" y="87"/>
                  </a:cubicBezTo>
                  <a:cubicBezTo>
                    <a:pt x="40" y="86"/>
                    <a:pt x="40" y="87"/>
                    <a:pt x="39" y="86"/>
                  </a:cubicBezTo>
                  <a:cubicBezTo>
                    <a:pt x="39" y="85"/>
                    <a:pt x="39" y="85"/>
                    <a:pt x="38" y="85"/>
                  </a:cubicBezTo>
                  <a:cubicBezTo>
                    <a:pt x="38" y="85"/>
                    <a:pt x="38" y="85"/>
                    <a:pt x="38" y="86"/>
                  </a:cubicBezTo>
                  <a:cubicBezTo>
                    <a:pt x="37" y="86"/>
                    <a:pt x="37" y="87"/>
                    <a:pt x="37" y="87"/>
                  </a:cubicBezTo>
                  <a:cubicBezTo>
                    <a:pt x="36" y="86"/>
                    <a:pt x="37" y="87"/>
                    <a:pt x="36" y="87"/>
                  </a:cubicBezTo>
                  <a:cubicBezTo>
                    <a:pt x="36" y="86"/>
                    <a:pt x="35" y="86"/>
                    <a:pt x="35" y="86"/>
                  </a:cubicBezTo>
                  <a:cubicBezTo>
                    <a:pt x="34" y="86"/>
                    <a:pt x="34" y="87"/>
                    <a:pt x="34" y="87"/>
                  </a:cubicBezTo>
                  <a:cubicBezTo>
                    <a:pt x="33" y="87"/>
                    <a:pt x="33" y="87"/>
                    <a:pt x="33" y="87"/>
                  </a:cubicBezTo>
                  <a:cubicBezTo>
                    <a:pt x="32" y="87"/>
                    <a:pt x="33" y="87"/>
                    <a:pt x="32" y="87"/>
                  </a:cubicBezTo>
                  <a:cubicBezTo>
                    <a:pt x="32" y="87"/>
                    <a:pt x="32" y="87"/>
                    <a:pt x="32" y="87"/>
                  </a:cubicBezTo>
                  <a:cubicBezTo>
                    <a:pt x="32" y="87"/>
                    <a:pt x="30" y="86"/>
                    <a:pt x="30" y="86"/>
                  </a:cubicBezTo>
                  <a:cubicBezTo>
                    <a:pt x="29" y="86"/>
                    <a:pt x="30" y="86"/>
                    <a:pt x="29" y="86"/>
                  </a:cubicBezTo>
                  <a:cubicBezTo>
                    <a:pt x="28" y="86"/>
                    <a:pt x="28" y="86"/>
                    <a:pt x="28" y="86"/>
                  </a:cubicBezTo>
                  <a:cubicBezTo>
                    <a:pt x="28" y="86"/>
                    <a:pt x="28" y="85"/>
                    <a:pt x="28" y="86"/>
                  </a:cubicBezTo>
                  <a:cubicBezTo>
                    <a:pt x="27" y="86"/>
                    <a:pt x="27" y="87"/>
                    <a:pt x="27" y="87"/>
                  </a:cubicBezTo>
                  <a:cubicBezTo>
                    <a:pt x="27" y="87"/>
                    <a:pt x="27" y="87"/>
                    <a:pt x="26" y="87"/>
                  </a:cubicBezTo>
                  <a:cubicBezTo>
                    <a:pt x="26" y="87"/>
                    <a:pt x="25" y="87"/>
                    <a:pt x="25" y="87"/>
                  </a:cubicBezTo>
                  <a:cubicBezTo>
                    <a:pt x="25" y="87"/>
                    <a:pt x="26" y="88"/>
                    <a:pt x="25" y="88"/>
                  </a:cubicBezTo>
                  <a:cubicBezTo>
                    <a:pt x="25" y="88"/>
                    <a:pt x="25" y="88"/>
                    <a:pt x="25" y="88"/>
                  </a:cubicBezTo>
                  <a:cubicBezTo>
                    <a:pt x="24" y="87"/>
                    <a:pt x="24" y="87"/>
                    <a:pt x="24" y="87"/>
                  </a:cubicBezTo>
                  <a:cubicBezTo>
                    <a:pt x="24" y="86"/>
                    <a:pt x="25" y="87"/>
                    <a:pt x="24" y="86"/>
                  </a:cubicBezTo>
                  <a:cubicBezTo>
                    <a:pt x="24" y="85"/>
                    <a:pt x="24" y="86"/>
                    <a:pt x="24" y="85"/>
                  </a:cubicBezTo>
                  <a:cubicBezTo>
                    <a:pt x="24" y="84"/>
                    <a:pt x="24" y="84"/>
                    <a:pt x="23" y="84"/>
                  </a:cubicBezTo>
                  <a:cubicBezTo>
                    <a:pt x="23" y="84"/>
                    <a:pt x="22" y="84"/>
                    <a:pt x="23" y="84"/>
                  </a:cubicBezTo>
                  <a:cubicBezTo>
                    <a:pt x="23" y="83"/>
                    <a:pt x="23" y="83"/>
                    <a:pt x="24" y="83"/>
                  </a:cubicBezTo>
                  <a:cubicBezTo>
                    <a:pt x="24" y="83"/>
                    <a:pt x="24" y="83"/>
                    <a:pt x="24" y="82"/>
                  </a:cubicBezTo>
                  <a:cubicBezTo>
                    <a:pt x="24" y="82"/>
                    <a:pt x="24" y="82"/>
                    <a:pt x="23" y="82"/>
                  </a:cubicBezTo>
                  <a:cubicBezTo>
                    <a:pt x="23" y="81"/>
                    <a:pt x="23" y="82"/>
                    <a:pt x="23" y="81"/>
                  </a:cubicBezTo>
                  <a:cubicBezTo>
                    <a:pt x="23" y="80"/>
                    <a:pt x="22" y="81"/>
                    <a:pt x="23" y="80"/>
                  </a:cubicBezTo>
                  <a:cubicBezTo>
                    <a:pt x="23" y="79"/>
                    <a:pt x="23" y="79"/>
                    <a:pt x="23" y="79"/>
                  </a:cubicBezTo>
                  <a:cubicBezTo>
                    <a:pt x="22" y="79"/>
                    <a:pt x="22" y="79"/>
                    <a:pt x="22" y="78"/>
                  </a:cubicBezTo>
                  <a:cubicBezTo>
                    <a:pt x="21" y="78"/>
                    <a:pt x="21" y="77"/>
                    <a:pt x="21" y="77"/>
                  </a:cubicBezTo>
                  <a:cubicBezTo>
                    <a:pt x="20" y="77"/>
                    <a:pt x="21" y="77"/>
                    <a:pt x="20" y="77"/>
                  </a:cubicBezTo>
                  <a:cubicBezTo>
                    <a:pt x="20" y="77"/>
                    <a:pt x="20" y="77"/>
                    <a:pt x="19" y="77"/>
                  </a:cubicBezTo>
                  <a:cubicBezTo>
                    <a:pt x="19" y="77"/>
                    <a:pt x="19" y="77"/>
                    <a:pt x="19" y="77"/>
                  </a:cubicBezTo>
                  <a:cubicBezTo>
                    <a:pt x="19" y="77"/>
                    <a:pt x="18" y="78"/>
                    <a:pt x="17" y="78"/>
                  </a:cubicBezTo>
                  <a:cubicBezTo>
                    <a:pt x="17" y="78"/>
                    <a:pt x="16" y="77"/>
                    <a:pt x="16" y="77"/>
                  </a:cubicBezTo>
                  <a:cubicBezTo>
                    <a:pt x="16" y="77"/>
                    <a:pt x="17" y="77"/>
                    <a:pt x="16" y="77"/>
                  </a:cubicBezTo>
                  <a:cubicBezTo>
                    <a:pt x="16" y="77"/>
                    <a:pt x="15" y="77"/>
                    <a:pt x="15" y="77"/>
                  </a:cubicBezTo>
                  <a:cubicBezTo>
                    <a:pt x="15" y="77"/>
                    <a:pt x="15" y="77"/>
                    <a:pt x="14" y="77"/>
                  </a:cubicBezTo>
                  <a:cubicBezTo>
                    <a:pt x="13" y="76"/>
                    <a:pt x="13" y="76"/>
                    <a:pt x="13" y="76"/>
                  </a:cubicBezTo>
                  <a:cubicBezTo>
                    <a:pt x="13" y="76"/>
                    <a:pt x="12" y="76"/>
                    <a:pt x="12" y="76"/>
                  </a:cubicBezTo>
                  <a:cubicBezTo>
                    <a:pt x="12" y="76"/>
                    <a:pt x="11" y="76"/>
                    <a:pt x="11" y="76"/>
                  </a:cubicBezTo>
                  <a:cubicBezTo>
                    <a:pt x="10" y="76"/>
                    <a:pt x="9" y="77"/>
                    <a:pt x="9" y="77"/>
                  </a:cubicBezTo>
                  <a:cubicBezTo>
                    <a:pt x="9" y="77"/>
                    <a:pt x="9" y="78"/>
                    <a:pt x="9" y="78"/>
                  </a:cubicBezTo>
                  <a:cubicBezTo>
                    <a:pt x="9" y="78"/>
                    <a:pt x="10" y="78"/>
                    <a:pt x="10" y="78"/>
                  </a:cubicBezTo>
                  <a:cubicBezTo>
                    <a:pt x="10" y="78"/>
                    <a:pt x="10" y="79"/>
                    <a:pt x="9" y="79"/>
                  </a:cubicBezTo>
                  <a:cubicBezTo>
                    <a:pt x="9" y="79"/>
                    <a:pt x="8" y="79"/>
                    <a:pt x="9" y="79"/>
                  </a:cubicBezTo>
                  <a:cubicBezTo>
                    <a:pt x="9" y="80"/>
                    <a:pt x="10" y="80"/>
                    <a:pt x="10" y="80"/>
                  </a:cubicBezTo>
                  <a:cubicBezTo>
                    <a:pt x="10" y="80"/>
                    <a:pt x="9" y="80"/>
                    <a:pt x="9" y="81"/>
                  </a:cubicBezTo>
                  <a:cubicBezTo>
                    <a:pt x="9" y="81"/>
                    <a:pt x="9" y="81"/>
                    <a:pt x="9" y="81"/>
                  </a:cubicBezTo>
                  <a:cubicBezTo>
                    <a:pt x="9" y="82"/>
                    <a:pt x="9" y="82"/>
                    <a:pt x="9" y="82"/>
                  </a:cubicBezTo>
                  <a:lnTo>
                    <a:pt x="9" y="8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124"/>
            <p:cNvSpPr>
              <a:spLocks/>
            </p:cNvSpPr>
            <p:nvPr/>
          </p:nvSpPr>
          <p:spPr bwMode="auto">
            <a:xfrm>
              <a:off x="9793288" y="3263901"/>
              <a:ext cx="550863" cy="671513"/>
            </a:xfrm>
            <a:custGeom>
              <a:avLst/>
              <a:gdLst>
                <a:gd name="T0" fmla="*/ 387 w 391"/>
                <a:gd name="T1" fmla="*/ 54 h 476"/>
                <a:gd name="T2" fmla="*/ 379 w 391"/>
                <a:gd name="T3" fmla="*/ 53 h 476"/>
                <a:gd name="T4" fmla="*/ 367 w 391"/>
                <a:gd name="T5" fmla="*/ 53 h 476"/>
                <a:gd name="T6" fmla="*/ 358 w 391"/>
                <a:gd name="T7" fmla="*/ 54 h 476"/>
                <a:gd name="T8" fmla="*/ 348 w 391"/>
                <a:gd name="T9" fmla="*/ 48 h 476"/>
                <a:gd name="T10" fmla="*/ 339 w 391"/>
                <a:gd name="T11" fmla="*/ 39 h 476"/>
                <a:gd name="T12" fmla="*/ 286 w 391"/>
                <a:gd name="T13" fmla="*/ 67 h 476"/>
                <a:gd name="T14" fmla="*/ 265 w 391"/>
                <a:gd name="T15" fmla="*/ 75 h 476"/>
                <a:gd name="T16" fmla="*/ 249 w 391"/>
                <a:gd name="T17" fmla="*/ 74 h 476"/>
                <a:gd name="T18" fmla="*/ 232 w 391"/>
                <a:gd name="T19" fmla="*/ 71 h 476"/>
                <a:gd name="T20" fmla="*/ 202 w 391"/>
                <a:gd name="T21" fmla="*/ 67 h 476"/>
                <a:gd name="T22" fmla="*/ 134 w 391"/>
                <a:gd name="T23" fmla="*/ 29 h 476"/>
                <a:gd name="T24" fmla="*/ 91 w 391"/>
                <a:gd name="T25" fmla="*/ 21 h 476"/>
                <a:gd name="T26" fmla="*/ 73 w 391"/>
                <a:gd name="T27" fmla="*/ 0 h 476"/>
                <a:gd name="T28" fmla="*/ 7 w 391"/>
                <a:gd name="T29" fmla="*/ 45 h 476"/>
                <a:gd name="T30" fmla="*/ 10 w 391"/>
                <a:gd name="T31" fmla="*/ 57 h 476"/>
                <a:gd name="T32" fmla="*/ 14 w 391"/>
                <a:gd name="T33" fmla="*/ 63 h 476"/>
                <a:gd name="T34" fmla="*/ 20 w 391"/>
                <a:gd name="T35" fmla="*/ 66 h 476"/>
                <a:gd name="T36" fmla="*/ 23 w 391"/>
                <a:gd name="T37" fmla="*/ 76 h 476"/>
                <a:gd name="T38" fmla="*/ 28 w 391"/>
                <a:gd name="T39" fmla="*/ 92 h 476"/>
                <a:gd name="T40" fmla="*/ 34 w 391"/>
                <a:gd name="T41" fmla="*/ 104 h 476"/>
                <a:gd name="T42" fmla="*/ 42 w 391"/>
                <a:gd name="T43" fmla="*/ 109 h 476"/>
                <a:gd name="T44" fmla="*/ 48 w 391"/>
                <a:gd name="T45" fmla="*/ 120 h 476"/>
                <a:gd name="T46" fmla="*/ 52 w 391"/>
                <a:gd name="T47" fmla="*/ 150 h 476"/>
                <a:gd name="T48" fmla="*/ 46 w 391"/>
                <a:gd name="T49" fmla="*/ 177 h 476"/>
                <a:gd name="T50" fmla="*/ 43 w 391"/>
                <a:gd name="T51" fmla="*/ 187 h 476"/>
                <a:gd name="T52" fmla="*/ 27 w 391"/>
                <a:gd name="T53" fmla="*/ 202 h 476"/>
                <a:gd name="T54" fmla="*/ 18 w 391"/>
                <a:gd name="T55" fmla="*/ 215 h 476"/>
                <a:gd name="T56" fmla="*/ 9 w 391"/>
                <a:gd name="T57" fmla="*/ 225 h 476"/>
                <a:gd name="T58" fmla="*/ 3 w 391"/>
                <a:gd name="T59" fmla="*/ 253 h 476"/>
                <a:gd name="T60" fmla="*/ 175 w 391"/>
                <a:gd name="T61" fmla="*/ 391 h 476"/>
                <a:gd name="T62" fmla="*/ 181 w 391"/>
                <a:gd name="T63" fmla="*/ 418 h 476"/>
                <a:gd name="T64" fmla="*/ 189 w 391"/>
                <a:gd name="T65" fmla="*/ 427 h 476"/>
                <a:gd name="T66" fmla="*/ 262 w 391"/>
                <a:gd name="T67" fmla="*/ 471 h 476"/>
                <a:gd name="T68" fmla="*/ 265 w 391"/>
                <a:gd name="T69" fmla="*/ 474 h 476"/>
                <a:gd name="T70" fmla="*/ 268 w 391"/>
                <a:gd name="T71" fmla="*/ 470 h 476"/>
                <a:gd name="T72" fmla="*/ 270 w 391"/>
                <a:gd name="T73" fmla="*/ 471 h 476"/>
                <a:gd name="T74" fmla="*/ 274 w 391"/>
                <a:gd name="T75" fmla="*/ 463 h 476"/>
                <a:gd name="T76" fmla="*/ 277 w 391"/>
                <a:gd name="T77" fmla="*/ 455 h 476"/>
                <a:gd name="T78" fmla="*/ 281 w 391"/>
                <a:gd name="T79" fmla="*/ 447 h 476"/>
                <a:gd name="T80" fmla="*/ 278 w 391"/>
                <a:gd name="T81" fmla="*/ 442 h 476"/>
                <a:gd name="T82" fmla="*/ 283 w 391"/>
                <a:gd name="T83" fmla="*/ 445 h 476"/>
                <a:gd name="T84" fmla="*/ 290 w 391"/>
                <a:gd name="T85" fmla="*/ 431 h 476"/>
                <a:gd name="T86" fmla="*/ 298 w 391"/>
                <a:gd name="T87" fmla="*/ 412 h 476"/>
                <a:gd name="T88" fmla="*/ 307 w 391"/>
                <a:gd name="T89" fmla="*/ 396 h 476"/>
                <a:gd name="T90" fmla="*/ 305 w 391"/>
                <a:gd name="T91" fmla="*/ 394 h 476"/>
                <a:gd name="T92" fmla="*/ 307 w 391"/>
                <a:gd name="T93" fmla="*/ 383 h 476"/>
                <a:gd name="T94" fmla="*/ 323 w 391"/>
                <a:gd name="T95" fmla="*/ 371 h 476"/>
                <a:gd name="T96" fmla="*/ 335 w 391"/>
                <a:gd name="T97" fmla="*/ 367 h 476"/>
                <a:gd name="T98" fmla="*/ 333 w 391"/>
                <a:gd name="T99" fmla="*/ 360 h 476"/>
                <a:gd name="T100" fmla="*/ 336 w 391"/>
                <a:gd name="T101" fmla="*/ 360 h 476"/>
                <a:gd name="T102" fmla="*/ 338 w 391"/>
                <a:gd name="T103" fmla="*/ 359 h 476"/>
                <a:gd name="T104" fmla="*/ 341 w 391"/>
                <a:gd name="T105" fmla="*/ 357 h 476"/>
                <a:gd name="T106" fmla="*/ 345 w 391"/>
                <a:gd name="T107" fmla="*/ 356 h 476"/>
                <a:gd name="T108" fmla="*/ 342 w 391"/>
                <a:gd name="T109" fmla="*/ 346 h 476"/>
                <a:gd name="T110" fmla="*/ 342 w 391"/>
                <a:gd name="T111" fmla="*/ 344 h 476"/>
                <a:gd name="T112" fmla="*/ 344 w 391"/>
                <a:gd name="T113" fmla="*/ 345 h 476"/>
                <a:gd name="T114" fmla="*/ 348 w 391"/>
                <a:gd name="T115" fmla="*/ 346 h 476"/>
                <a:gd name="T116" fmla="*/ 355 w 391"/>
                <a:gd name="T117" fmla="*/ 344 h 476"/>
                <a:gd name="T118" fmla="*/ 359 w 391"/>
                <a:gd name="T119" fmla="*/ 342 h 476"/>
                <a:gd name="T120" fmla="*/ 359 w 391"/>
                <a:gd name="T121" fmla="*/ 346 h 476"/>
                <a:gd name="T122" fmla="*/ 367 w 391"/>
                <a:gd name="T123" fmla="*/ 33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476">
                  <a:moveTo>
                    <a:pt x="373" y="328"/>
                  </a:moveTo>
                  <a:cubicBezTo>
                    <a:pt x="373" y="325"/>
                    <a:pt x="373" y="325"/>
                    <a:pt x="373" y="325"/>
                  </a:cubicBezTo>
                  <a:cubicBezTo>
                    <a:pt x="346" y="288"/>
                    <a:pt x="346" y="288"/>
                    <a:pt x="346" y="288"/>
                  </a:cubicBezTo>
                  <a:cubicBezTo>
                    <a:pt x="346" y="109"/>
                    <a:pt x="346" y="109"/>
                    <a:pt x="346" y="109"/>
                  </a:cubicBezTo>
                  <a:cubicBezTo>
                    <a:pt x="362" y="93"/>
                    <a:pt x="362" y="93"/>
                    <a:pt x="362" y="93"/>
                  </a:cubicBezTo>
                  <a:cubicBezTo>
                    <a:pt x="387" y="57"/>
                    <a:pt x="387" y="57"/>
                    <a:pt x="387" y="57"/>
                  </a:cubicBezTo>
                  <a:cubicBezTo>
                    <a:pt x="391" y="51"/>
                    <a:pt x="391" y="51"/>
                    <a:pt x="391" y="51"/>
                  </a:cubicBezTo>
                  <a:cubicBezTo>
                    <a:pt x="388" y="53"/>
                    <a:pt x="388" y="53"/>
                    <a:pt x="388" y="53"/>
                  </a:cubicBezTo>
                  <a:cubicBezTo>
                    <a:pt x="387" y="53"/>
                    <a:pt x="387" y="53"/>
                    <a:pt x="387" y="53"/>
                  </a:cubicBezTo>
                  <a:cubicBezTo>
                    <a:pt x="387" y="54"/>
                    <a:pt x="387" y="54"/>
                    <a:pt x="387" y="54"/>
                  </a:cubicBezTo>
                  <a:cubicBezTo>
                    <a:pt x="386" y="53"/>
                    <a:pt x="386" y="53"/>
                    <a:pt x="386" y="53"/>
                  </a:cubicBezTo>
                  <a:cubicBezTo>
                    <a:pt x="385" y="54"/>
                    <a:pt x="385" y="54"/>
                    <a:pt x="385" y="54"/>
                  </a:cubicBezTo>
                  <a:cubicBezTo>
                    <a:pt x="385" y="52"/>
                    <a:pt x="385" y="52"/>
                    <a:pt x="385" y="52"/>
                  </a:cubicBezTo>
                  <a:cubicBezTo>
                    <a:pt x="383" y="53"/>
                    <a:pt x="383" y="53"/>
                    <a:pt x="383" y="53"/>
                  </a:cubicBezTo>
                  <a:cubicBezTo>
                    <a:pt x="382" y="52"/>
                    <a:pt x="382" y="52"/>
                    <a:pt x="382" y="52"/>
                  </a:cubicBezTo>
                  <a:cubicBezTo>
                    <a:pt x="381" y="52"/>
                    <a:pt x="381" y="52"/>
                    <a:pt x="381" y="52"/>
                  </a:cubicBezTo>
                  <a:cubicBezTo>
                    <a:pt x="381" y="51"/>
                    <a:pt x="381" y="51"/>
                    <a:pt x="381" y="51"/>
                  </a:cubicBezTo>
                  <a:cubicBezTo>
                    <a:pt x="381" y="51"/>
                    <a:pt x="381" y="52"/>
                    <a:pt x="381" y="52"/>
                  </a:cubicBezTo>
                  <a:cubicBezTo>
                    <a:pt x="380" y="52"/>
                    <a:pt x="380" y="53"/>
                    <a:pt x="380" y="53"/>
                  </a:cubicBezTo>
                  <a:cubicBezTo>
                    <a:pt x="380" y="53"/>
                    <a:pt x="379" y="54"/>
                    <a:pt x="379" y="53"/>
                  </a:cubicBezTo>
                  <a:cubicBezTo>
                    <a:pt x="378" y="53"/>
                    <a:pt x="378" y="52"/>
                    <a:pt x="378" y="52"/>
                  </a:cubicBezTo>
                  <a:cubicBezTo>
                    <a:pt x="377" y="52"/>
                    <a:pt x="377" y="52"/>
                    <a:pt x="377" y="52"/>
                  </a:cubicBezTo>
                  <a:cubicBezTo>
                    <a:pt x="376" y="53"/>
                    <a:pt x="376" y="53"/>
                    <a:pt x="376" y="53"/>
                  </a:cubicBezTo>
                  <a:cubicBezTo>
                    <a:pt x="375" y="53"/>
                    <a:pt x="375" y="53"/>
                    <a:pt x="375" y="53"/>
                  </a:cubicBezTo>
                  <a:cubicBezTo>
                    <a:pt x="373" y="52"/>
                    <a:pt x="373" y="52"/>
                    <a:pt x="373" y="52"/>
                  </a:cubicBezTo>
                  <a:cubicBezTo>
                    <a:pt x="372" y="53"/>
                    <a:pt x="372" y="53"/>
                    <a:pt x="372" y="53"/>
                  </a:cubicBezTo>
                  <a:cubicBezTo>
                    <a:pt x="370" y="53"/>
                    <a:pt x="370" y="53"/>
                    <a:pt x="370" y="53"/>
                  </a:cubicBezTo>
                  <a:cubicBezTo>
                    <a:pt x="370" y="54"/>
                    <a:pt x="370" y="54"/>
                    <a:pt x="370" y="54"/>
                  </a:cubicBezTo>
                  <a:cubicBezTo>
                    <a:pt x="368" y="53"/>
                    <a:pt x="368" y="53"/>
                    <a:pt x="368" y="53"/>
                  </a:cubicBezTo>
                  <a:cubicBezTo>
                    <a:pt x="368" y="53"/>
                    <a:pt x="367" y="53"/>
                    <a:pt x="367" y="53"/>
                  </a:cubicBezTo>
                  <a:cubicBezTo>
                    <a:pt x="367" y="54"/>
                    <a:pt x="366" y="54"/>
                    <a:pt x="366" y="54"/>
                  </a:cubicBezTo>
                  <a:cubicBezTo>
                    <a:pt x="365" y="53"/>
                    <a:pt x="365" y="53"/>
                    <a:pt x="365" y="53"/>
                  </a:cubicBezTo>
                  <a:cubicBezTo>
                    <a:pt x="365" y="54"/>
                    <a:pt x="365" y="54"/>
                    <a:pt x="365" y="54"/>
                  </a:cubicBezTo>
                  <a:cubicBezTo>
                    <a:pt x="364" y="53"/>
                    <a:pt x="364" y="53"/>
                    <a:pt x="364" y="53"/>
                  </a:cubicBezTo>
                  <a:cubicBezTo>
                    <a:pt x="363" y="54"/>
                    <a:pt x="363" y="54"/>
                    <a:pt x="363" y="54"/>
                  </a:cubicBezTo>
                  <a:cubicBezTo>
                    <a:pt x="361" y="53"/>
                    <a:pt x="361" y="53"/>
                    <a:pt x="361" y="53"/>
                  </a:cubicBezTo>
                  <a:cubicBezTo>
                    <a:pt x="361" y="53"/>
                    <a:pt x="361" y="54"/>
                    <a:pt x="360" y="54"/>
                  </a:cubicBezTo>
                  <a:cubicBezTo>
                    <a:pt x="360" y="54"/>
                    <a:pt x="359" y="53"/>
                    <a:pt x="359" y="53"/>
                  </a:cubicBezTo>
                  <a:cubicBezTo>
                    <a:pt x="358" y="53"/>
                    <a:pt x="358" y="53"/>
                    <a:pt x="358" y="53"/>
                  </a:cubicBezTo>
                  <a:cubicBezTo>
                    <a:pt x="358" y="54"/>
                    <a:pt x="358" y="54"/>
                    <a:pt x="358" y="54"/>
                  </a:cubicBezTo>
                  <a:cubicBezTo>
                    <a:pt x="357" y="53"/>
                    <a:pt x="357" y="53"/>
                    <a:pt x="357" y="53"/>
                  </a:cubicBezTo>
                  <a:cubicBezTo>
                    <a:pt x="356" y="54"/>
                    <a:pt x="356" y="54"/>
                    <a:pt x="356" y="54"/>
                  </a:cubicBezTo>
                  <a:cubicBezTo>
                    <a:pt x="354" y="54"/>
                    <a:pt x="354" y="54"/>
                    <a:pt x="354" y="54"/>
                  </a:cubicBezTo>
                  <a:cubicBezTo>
                    <a:pt x="353" y="52"/>
                    <a:pt x="353" y="52"/>
                    <a:pt x="353" y="52"/>
                  </a:cubicBezTo>
                  <a:cubicBezTo>
                    <a:pt x="352" y="52"/>
                    <a:pt x="352" y="52"/>
                    <a:pt x="352" y="52"/>
                  </a:cubicBezTo>
                  <a:cubicBezTo>
                    <a:pt x="352" y="52"/>
                    <a:pt x="353" y="52"/>
                    <a:pt x="352" y="52"/>
                  </a:cubicBezTo>
                  <a:cubicBezTo>
                    <a:pt x="352" y="52"/>
                    <a:pt x="351" y="52"/>
                    <a:pt x="351" y="52"/>
                  </a:cubicBezTo>
                  <a:cubicBezTo>
                    <a:pt x="351" y="51"/>
                    <a:pt x="351" y="51"/>
                    <a:pt x="351" y="51"/>
                  </a:cubicBezTo>
                  <a:cubicBezTo>
                    <a:pt x="349" y="50"/>
                    <a:pt x="349" y="50"/>
                    <a:pt x="349" y="50"/>
                  </a:cubicBezTo>
                  <a:cubicBezTo>
                    <a:pt x="348" y="48"/>
                    <a:pt x="348" y="48"/>
                    <a:pt x="348" y="48"/>
                  </a:cubicBezTo>
                  <a:cubicBezTo>
                    <a:pt x="347" y="47"/>
                    <a:pt x="347" y="47"/>
                    <a:pt x="347" y="47"/>
                  </a:cubicBezTo>
                  <a:cubicBezTo>
                    <a:pt x="344" y="45"/>
                    <a:pt x="344" y="45"/>
                    <a:pt x="344" y="45"/>
                  </a:cubicBezTo>
                  <a:cubicBezTo>
                    <a:pt x="342" y="44"/>
                    <a:pt x="342" y="44"/>
                    <a:pt x="342" y="44"/>
                  </a:cubicBezTo>
                  <a:cubicBezTo>
                    <a:pt x="341" y="43"/>
                    <a:pt x="341" y="43"/>
                    <a:pt x="341" y="43"/>
                  </a:cubicBezTo>
                  <a:cubicBezTo>
                    <a:pt x="341" y="42"/>
                    <a:pt x="341" y="42"/>
                    <a:pt x="341" y="42"/>
                  </a:cubicBezTo>
                  <a:cubicBezTo>
                    <a:pt x="341" y="42"/>
                    <a:pt x="341" y="42"/>
                    <a:pt x="341" y="42"/>
                  </a:cubicBezTo>
                  <a:cubicBezTo>
                    <a:pt x="341" y="41"/>
                    <a:pt x="341" y="41"/>
                    <a:pt x="341" y="41"/>
                  </a:cubicBezTo>
                  <a:cubicBezTo>
                    <a:pt x="340" y="40"/>
                    <a:pt x="340" y="40"/>
                    <a:pt x="340" y="40"/>
                  </a:cubicBezTo>
                  <a:cubicBezTo>
                    <a:pt x="340" y="40"/>
                    <a:pt x="338" y="41"/>
                    <a:pt x="338" y="40"/>
                  </a:cubicBezTo>
                  <a:cubicBezTo>
                    <a:pt x="339" y="40"/>
                    <a:pt x="339" y="39"/>
                    <a:pt x="339" y="39"/>
                  </a:cubicBezTo>
                  <a:cubicBezTo>
                    <a:pt x="338" y="39"/>
                    <a:pt x="338" y="39"/>
                    <a:pt x="338" y="39"/>
                  </a:cubicBezTo>
                  <a:cubicBezTo>
                    <a:pt x="336" y="38"/>
                    <a:pt x="336" y="38"/>
                    <a:pt x="336" y="38"/>
                  </a:cubicBezTo>
                  <a:cubicBezTo>
                    <a:pt x="335" y="37"/>
                    <a:pt x="335" y="37"/>
                    <a:pt x="335" y="37"/>
                  </a:cubicBezTo>
                  <a:cubicBezTo>
                    <a:pt x="333" y="39"/>
                    <a:pt x="333" y="39"/>
                    <a:pt x="333" y="39"/>
                  </a:cubicBezTo>
                  <a:cubicBezTo>
                    <a:pt x="331" y="39"/>
                    <a:pt x="331" y="39"/>
                    <a:pt x="331" y="39"/>
                  </a:cubicBezTo>
                  <a:cubicBezTo>
                    <a:pt x="307" y="49"/>
                    <a:pt x="307" y="49"/>
                    <a:pt x="307" y="49"/>
                  </a:cubicBezTo>
                  <a:cubicBezTo>
                    <a:pt x="306" y="49"/>
                    <a:pt x="306" y="49"/>
                    <a:pt x="306" y="49"/>
                  </a:cubicBezTo>
                  <a:cubicBezTo>
                    <a:pt x="307" y="50"/>
                    <a:pt x="307" y="50"/>
                    <a:pt x="307" y="50"/>
                  </a:cubicBezTo>
                  <a:cubicBezTo>
                    <a:pt x="291" y="58"/>
                    <a:pt x="291" y="58"/>
                    <a:pt x="291" y="58"/>
                  </a:cubicBezTo>
                  <a:cubicBezTo>
                    <a:pt x="286" y="67"/>
                    <a:pt x="286" y="67"/>
                    <a:pt x="286" y="67"/>
                  </a:cubicBezTo>
                  <a:cubicBezTo>
                    <a:pt x="277" y="76"/>
                    <a:pt x="277" y="76"/>
                    <a:pt x="277" y="76"/>
                  </a:cubicBezTo>
                  <a:cubicBezTo>
                    <a:pt x="276" y="80"/>
                    <a:pt x="276" y="80"/>
                    <a:pt x="276" y="80"/>
                  </a:cubicBezTo>
                  <a:cubicBezTo>
                    <a:pt x="273" y="80"/>
                    <a:pt x="273" y="80"/>
                    <a:pt x="273" y="80"/>
                  </a:cubicBezTo>
                  <a:cubicBezTo>
                    <a:pt x="273" y="77"/>
                    <a:pt x="273" y="77"/>
                    <a:pt x="273" y="77"/>
                  </a:cubicBezTo>
                  <a:cubicBezTo>
                    <a:pt x="273" y="77"/>
                    <a:pt x="272" y="78"/>
                    <a:pt x="271" y="78"/>
                  </a:cubicBezTo>
                  <a:cubicBezTo>
                    <a:pt x="271" y="78"/>
                    <a:pt x="269" y="78"/>
                    <a:pt x="269" y="78"/>
                  </a:cubicBezTo>
                  <a:cubicBezTo>
                    <a:pt x="269" y="78"/>
                    <a:pt x="269" y="78"/>
                    <a:pt x="269" y="77"/>
                  </a:cubicBezTo>
                  <a:cubicBezTo>
                    <a:pt x="268" y="77"/>
                    <a:pt x="267" y="77"/>
                    <a:pt x="267" y="77"/>
                  </a:cubicBezTo>
                  <a:cubicBezTo>
                    <a:pt x="266" y="77"/>
                    <a:pt x="265" y="77"/>
                    <a:pt x="265" y="77"/>
                  </a:cubicBezTo>
                  <a:cubicBezTo>
                    <a:pt x="265" y="75"/>
                    <a:pt x="265" y="75"/>
                    <a:pt x="265" y="75"/>
                  </a:cubicBezTo>
                  <a:cubicBezTo>
                    <a:pt x="263" y="77"/>
                    <a:pt x="263" y="77"/>
                    <a:pt x="263" y="77"/>
                  </a:cubicBezTo>
                  <a:cubicBezTo>
                    <a:pt x="258" y="76"/>
                    <a:pt x="258" y="76"/>
                    <a:pt x="258" y="76"/>
                  </a:cubicBezTo>
                  <a:cubicBezTo>
                    <a:pt x="258" y="76"/>
                    <a:pt x="258" y="76"/>
                    <a:pt x="258" y="76"/>
                  </a:cubicBezTo>
                  <a:cubicBezTo>
                    <a:pt x="256" y="76"/>
                    <a:pt x="256" y="76"/>
                    <a:pt x="256" y="76"/>
                  </a:cubicBezTo>
                  <a:cubicBezTo>
                    <a:pt x="256" y="75"/>
                    <a:pt x="256" y="75"/>
                    <a:pt x="256" y="75"/>
                  </a:cubicBezTo>
                  <a:cubicBezTo>
                    <a:pt x="254" y="74"/>
                    <a:pt x="254" y="74"/>
                    <a:pt x="254" y="74"/>
                  </a:cubicBezTo>
                  <a:cubicBezTo>
                    <a:pt x="252" y="74"/>
                    <a:pt x="252" y="74"/>
                    <a:pt x="252" y="74"/>
                  </a:cubicBezTo>
                  <a:cubicBezTo>
                    <a:pt x="252" y="74"/>
                    <a:pt x="252" y="74"/>
                    <a:pt x="252" y="74"/>
                  </a:cubicBezTo>
                  <a:cubicBezTo>
                    <a:pt x="251" y="75"/>
                    <a:pt x="250" y="75"/>
                    <a:pt x="250" y="75"/>
                  </a:cubicBezTo>
                  <a:cubicBezTo>
                    <a:pt x="249" y="74"/>
                    <a:pt x="249" y="74"/>
                    <a:pt x="249" y="74"/>
                  </a:cubicBezTo>
                  <a:cubicBezTo>
                    <a:pt x="249" y="75"/>
                    <a:pt x="249" y="75"/>
                    <a:pt x="249" y="75"/>
                  </a:cubicBezTo>
                  <a:cubicBezTo>
                    <a:pt x="249" y="74"/>
                    <a:pt x="249" y="74"/>
                    <a:pt x="249" y="74"/>
                  </a:cubicBezTo>
                  <a:cubicBezTo>
                    <a:pt x="248" y="75"/>
                    <a:pt x="248" y="75"/>
                    <a:pt x="248" y="75"/>
                  </a:cubicBezTo>
                  <a:cubicBezTo>
                    <a:pt x="247" y="74"/>
                    <a:pt x="247" y="74"/>
                    <a:pt x="247" y="74"/>
                  </a:cubicBezTo>
                  <a:cubicBezTo>
                    <a:pt x="246" y="75"/>
                    <a:pt x="246" y="75"/>
                    <a:pt x="246" y="75"/>
                  </a:cubicBezTo>
                  <a:cubicBezTo>
                    <a:pt x="244" y="75"/>
                    <a:pt x="244" y="75"/>
                    <a:pt x="244" y="75"/>
                  </a:cubicBezTo>
                  <a:cubicBezTo>
                    <a:pt x="234" y="72"/>
                    <a:pt x="234" y="72"/>
                    <a:pt x="234" y="72"/>
                  </a:cubicBezTo>
                  <a:cubicBezTo>
                    <a:pt x="233" y="70"/>
                    <a:pt x="233" y="70"/>
                    <a:pt x="233" y="70"/>
                  </a:cubicBezTo>
                  <a:cubicBezTo>
                    <a:pt x="232" y="69"/>
                    <a:pt x="232" y="69"/>
                    <a:pt x="232" y="69"/>
                  </a:cubicBezTo>
                  <a:cubicBezTo>
                    <a:pt x="232" y="71"/>
                    <a:pt x="232" y="71"/>
                    <a:pt x="232" y="71"/>
                  </a:cubicBezTo>
                  <a:cubicBezTo>
                    <a:pt x="230" y="71"/>
                    <a:pt x="230" y="71"/>
                    <a:pt x="230" y="71"/>
                  </a:cubicBezTo>
                  <a:cubicBezTo>
                    <a:pt x="229" y="70"/>
                    <a:pt x="229" y="70"/>
                    <a:pt x="229" y="70"/>
                  </a:cubicBezTo>
                  <a:cubicBezTo>
                    <a:pt x="227" y="70"/>
                    <a:pt x="227" y="70"/>
                    <a:pt x="227" y="70"/>
                  </a:cubicBezTo>
                  <a:cubicBezTo>
                    <a:pt x="226" y="68"/>
                    <a:pt x="226" y="68"/>
                    <a:pt x="226" y="68"/>
                  </a:cubicBezTo>
                  <a:cubicBezTo>
                    <a:pt x="224" y="68"/>
                    <a:pt x="224" y="68"/>
                    <a:pt x="224" y="68"/>
                  </a:cubicBezTo>
                  <a:cubicBezTo>
                    <a:pt x="224" y="69"/>
                    <a:pt x="224" y="69"/>
                    <a:pt x="224" y="69"/>
                  </a:cubicBezTo>
                  <a:cubicBezTo>
                    <a:pt x="221" y="71"/>
                    <a:pt x="221" y="71"/>
                    <a:pt x="221" y="71"/>
                  </a:cubicBezTo>
                  <a:cubicBezTo>
                    <a:pt x="208" y="70"/>
                    <a:pt x="208" y="70"/>
                    <a:pt x="208" y="70"/>
                  </a:cubicBezTo>
                  <a:cubicBezTo>
                    <a:pt x="206" y="70"/>
                    <a:pt x="206" y="70"/>
                    <a:pt x="206" y="70"/>
                  </a:cubicBezTo>
                  <a:cubicBezTo>
                    <a:pt x="202" y="67"/>
                    <a:pt x="202" y="67"/>
                    <a:pt x="202" y="67"/>
                  </a:cubicBezTo>
                  <a:cubicBezTo>
                    <a:pt x="200" y="65"/>
                    <a:pt x="200" y="65"/>
                    <a:pt x="200" y="65"/>
                  </a:cubicBezTo>
                  <a:cubicBezTo>
                    <a:pt x="157" y="37"/>
                    <a:pt x="157" y="37"/>
                    <a:pt x="157" y="37"/>
                  </a:cubicBezTo>
                  <a:cubicBezTo>
                    <a:pt x="155" y="34"/>
                    <a:pt x="155" y="34"/>
                    <a:pt x="155" y="34"/>
                  </a:cubicBezTo>
                  <a:cubicBezTo>
                    <a:pt x="153" y="34"/>
                    <a:pt x="153" y="34"/>
                    <a:pt x="153" y="34"/>
                  </a:cubicBezTo>
                  <a:cubicBezTo>
                    <a:pt x="153" y="33"/>
                    <a:pt x="153" y="33"/>
                    <a:pt x="153" y="33"/>
                  </a:cubicBezTo>
                  <a:cubicBezTo>
                    <a:pt x="152" y="33"/>
                    <a:pt x="152" y="33"/>
                    <a:pt x="152" y="33"/>
                  </a:cubicBezTo>
                  <a:cubicBezTo>
                    <a:pt x="150" y="32"/>
                    <a:pt x="150" y="32"/>
                    <a:pt x="150" y="32"/>
                  </a:cubicBezTo>
                  <a:cubicBezTo>
                    <a:pt x="148" y="32"/>
                    <a:pt x="148" y="32"/>
                    <a:pt x="148" y="32"/>
                  </a:cubicBezTo>
                  <a:cubicBezTo>
                    <a:pt x="143" y="29"/>
                    <a:pt x="143" y="29"/>
                    <a:pt x="143" y="29"/>
                  </a:cubicBezTo>
                  <a:cubicBezTo>
                    <a:pt x="134" y="29"/>
                    <a:pt x="134" y="29"/>
                    <a:pt x="134" y="29"/>
                  </a:cubicBezTo>
                  <a:cubicBezTo>
                    <a:pt x="134" y="29"/>
                    <a:pt x="134" y="29"/>
                    <a:pt x="134" y="29"/>
                  </a:cubicBezTo>
                  <a:cubicBezTo>
                    <a:pt x="131" y="29"/>
                    <a:pt x="131" y="29"/>
                    <a:pt x="131" y="29"/>
                  </a:cubicBezTo>
                  <a:cubicBezTo>
                    <a:pt x="130" y="29"/>
                    <a:pt x="130" y="29"/>
                    <a:pt x="130" y="29"/>
                  </a:cubicBezTo>
                  <a:cubicBezTo>
                    <a:pt x="104" y="29"/>
                    <a:pt x="104" y="29"/>
                    <a:pt x="104" y="29"/>
                  </a:cubicBezTo>
                  <a:cubicBezTo>
                    <a:pt x="99" y="24"/>
                    <a:pt x="99" y="24"/>
                    <a:pt x="99" y="24"/>
                  </a:cubicBezTo>
                  <a:cubicBezTo>
                    <a:pt x="100" y="24"/>
                    <a:pt x="100" y="24"/>
                    <a:pt x="100" y="24"/>
                  </a:cubicBezTo>
                  <a:cubicBezTo>
                    <a:pt x="100" y="24"/>
                    <a:pt x="101" y="23"/>
                    <a:pt x="100" y="23"/>
                  </a:cubicBezTo>
                  <a:cubicBezTo>
                    <a:pt x="100" y="23"/>
                    <a:pt x="99" y="23"/>
                    <a:pt x="99" y="23"/>
                  </a:cubicBezTo>
                  <a:cubicBezTo>
                    <a:pt x="99" y="21"/>
                    <a:pt x="99" y="21"/>
                    <a:pt x="99" y="21"/>
                  </a:cubicBezTo>
                  <a:cubicBezTo>
                    <a:pt x="91" y="21"/>
                    <a:pt x="91" y="21"/>
                    <a:pt x="91" y="21"/>
                  </a:cubicBezTo>
                  <a:cubicBezTo>
                    <a:pt x="91" y="18"/>
                    <a:pt x="91" y="18"/>
                    <a:pt x="91" y="18"/>
                  </a:cubicBezTo>
                  <a:cubicBezTo>
                    <a:pt x="87" y="19"/>
                    <a:pt x="87" y="19"/>
                    <a:pt x="87" y="19"/>
                  </a:cubicBezTo>
                  <a:cubicBezTo>
                    <a:pt x="87" y="22"/>
                    <a:pt x="87" y="22"/>
                    <a:pt x="87" y="22"/>
                  </a:cubicBezTo>
                  <a:cubicBezTo>
                    <a:pt x="83" y="21"/>
                    <a:pt x="83" y="21"/>
                    <a:pt x="83" y="21"/>
                  </a:cubicBezTo>
                  <a:cubicBezTo>
                    <a:pt x="78" y="13"/>
                    <a:pt x="78" y="13"/>
                    <a:pt x="78" y="13"/>
                  </a:cubicBezTo>
                  <a:cubicBezTo>
                    <a:pt x="81" y="6"/>
                    <a:pt x="81" y="6"/>
                    <a:pt x="81" y="6"/>
                  </a:cubicBezTo>
                  <a:cubicBezTo>
                    <a:pt x="76" y="6"/>
                    <a:pt x="76" y="6"/>
                    <a:pt x="76" y="6"/>
                  </a:cubicBezTo>
                  <a:cubicBezTo>
                    <a:pt x="72" y="6"/>
                    <a:pt x="72" y="6"/>
                    <a:pt x="72" y="6"/>
                  </a:cubicBezTo>
                  <a:cubicBezTo>
                    <a:pt x="73" y="2"/>
                    <a:pt x="73" y="2"/>
                    <a:pt x="73" y="2"/>
                  </a:cubicBezTo>
                  <a:cubicBezTo>
                    <a:pt x="73" y="0"/>
                    <a:pt x="73" y="0"/>
                    <a:pt x="73" y="0"/>
                  </a:cubicBezTo>
                  <a:cubicBezTo>
                    <a:pt x="67" y="4"/>
                    <a:pt x="67" y="4"/>
                    <a:pt x="67" y="4"/>
                  </a:cubicBezTo>
                  <a:cubicBezTo>
                    <a:pt x="65" y="3"/>
                    <a:pt x="65" y="3"/>
                    <a:pt x="65" y="3"/>
                  </a:cubicBezTo>
                  <a:cubicBezTo>
                    <a:pt x="36" y="13"/>
                    <a:pt x="36" y="13"/>
                    <a:pt x="36" y="13"/>
                  </a:cubicBezTo>
                  <a:cubicBezTo>
                    <a:pt x="25" y="20"/>
                    <a:pt x="25" y="20"/>
                    <a:pt x="25" y="20"/>
                  </a:cubicBezTo>
                  <a:cubicBezTo>
                    <a:pt x="23" y="21"/>
                    <a:pt x="23" y="21"/>
                    <a:pt x="23" y="21"/>
                  </a:cubicBezTo>
                  <a:cubicBezTo>
                    <a:pt x="3" y="41"/>
                    <a:pt x="3" y="41"/>
                    <a:pt x="3" y="41"/>
                  </a:cubicBezTo>
                  <a:cubicBezTo>
                    <a:pt x="5" y="42"/>
                    <a:pt x="5" y="42"/>
                    <a:pt x="5" y="42"/>
                  </a:cubicBezTo>
                  <a:cubicBezTo>
                    <a:pt x="5" y="42"/>
                    <a:pt x="6" y="43"/>
                    <a:pt x="7" y="43"/>
                  </a:cubicBezTo>
                  <a:cubicBezTo>
                    <a:pt x="7" y="43"/>
                    <a:pt x="7" y="44"/>
                    <a:pt x="7" y="45"/>
                  </a:cubicBezTo>
                  <a:cubicBezTo>
                    <a:pt x="7" y="45"/>
                    <a:pt x="7" y="45"/>
                    <a:pt x="7" y="45"/>
                  </a:cubicBezTo>
                  <a:cubicBezTo>
                    <a:pt x="7" y="45"/>
                    <a:pt x="7" y="46"/>
                    <a:pt x="7" y="47"/>
                  </a:cubicBezTo>
                  <a:cubicBezTo>
                    <a:pt x="8" y="48"/>
                    <a:pt x="8" y="48"/>
                    <a:pt x="8" y="48"/>
                  </a:cubicBezTo>
                  <a:cubicBezTo>
                    <a:pt x="8" y="49"/>
                    <a:pt x="9" y="49"/>
                    <a:pt x="9" y="50"/>
                  </a:cubicBezTo>
                  <a:cubicBezTo>
                    <a:pt x="9" y="50"/>
                    <a:pt x="9" y="50"/>
                    <a:pt x="8" y="51"/>
                  </a:cubicBezTo>
                  <a:cubicBezTo>
                    <a:pt x="7" y="51"/>
                    <a:pt x="7" y="51"/>
                    <a:pt x="7" y="51"/>
                  </a:cubicBezTo>
                  <a:cubicBezTo>
                    <a:pt x="8" y="52"/>
                    <a:pt x="8" y="52"/>
                    <a:pt x="9" y="52"/>
                  </a:cubicBezTo>
                  <a:cubicBezTo>
                    <a:pt x="9" y="52"/>
                    <a:pt x="9" y="52"/>
                    <a:pt x="10" y="52"/>
                  </a:cubicBezTo>
                  <a:cubicBezTo>
                    <a:pt x="10" y="53"/>
                    <a:pt x="11" y="53"/>
                    <a:pt x="11" y="53"/>
                  </a:cubicBezTo>
                  <a:cubicBezTo>
                    <a:pt x="11" y="54"/>
                    <a:pt x="10" y="55"/>
                    <a:pt x="10" y="55"/>
                  </a:cubicBezTo>
                  <a:cubicBezTo>
                    <a:pt x="10" y="56"/>
                    <a:pt x="11" y="56"/>
                    <a:pt x="10" y="57"/>
                  </a:cubicBezTo>
                  <a:cubicBezTo>
                    <a:pt x="9" y="57"/>
                    <a:pt x="9" y="58"/>
                    <a:pt x="9" y="58"/>
                  </a:cubicBezTo>
                  <a:cubicBezTo>
                    <a:pt x="9" y="58"/>
                    <a:pt x="11" y="57"/>
                    <a:pt x="12" y="58"/>
                  </a:cubicBezTo>
                  <a:cubicBezTo>
                    <a:pt x="13" y="58"/>
                    <a:pt x="15" y="57"/>
                    <a:pt x="15" y="57"/>
                  </a:cubicBezTo>
                  <a:cubicBezTo>
                    <a:pt x="15" y="57"/>
                    <a:pt x="15" y="58"/>
                    <a:pt x="15" y="59"/>
                  </a:cubicBezTo>
                  <a:cubicBezTo>
                    <a:pt x="15" y="59"/>
                    <a:pt x="13" y="60"/>
                    <a:pt x="13" y="60"/>
                  </a:cubicBezTo>
                  <a:cubicBezTo>
                    <a:pt x="13" y="60"/>
                    <a:pt x="12" y="59"/>
                    <a:pt x="12" y="60"/>
                  </a:cubicBezTo>
                  <a:cubicBezTo>
                    <a:pt x="12" y="61"/>
                    <a:pt x="12" y="61"/>
                    <a:pt x="12" y="61"/>
                  </a:cubicBezTo>
                  <a:cubicBezTo>
                    <a:pt x="13" y="61"/>
                    <a:pt x="14" y="61"/>
                    <a:pt x="14" y="62"/>
                  </a:cubicBezTo>
                  <a:cubicBezTo>
                    <a:pt x="13" y="62"/>
                    <a:pt x="13" y="63"/>
                    <a:pt x="13" y="63"/>
                  </a:cubicBezTo>
                  <a:cubicBezTo>
                    <a:pt x="14" y="63"/>
                    <a:pt x="14" y="63"/>
                    <a:pt x="14" y="63"/>
                  </a:cubicBezTo>
                  <a:cubicBezTo>
                    <a:pt x="14" y="62"/>
                    <a:pt x="14" y="62"/>
                    <a:pt x="14" y="62"/>
                  </a:cubicBezTo>
                  <a:cubicBezTo>
                    <a:pt x="15" y="63"/>
                    <a:pt x="15" y="63"/>
                    <a:pt x="15" y="63"/>
                  </a:cubicBezTo>
                  <a:cubicBezTo>
                    <a:pt x="16" y="62"/>
                    <a:pt x="16" y="62"/>
                    <a:pt x="16" y="62"/>
                  </a:cubicBezTo>
                  <a:cubicBezTo>
                    <a:pt x="16" y="62"/>
                    <a:pt x="16" y="62"/>
                    <a:pt x="17" y="63"/>
                  </a:cubicBezTo>
                  <a:cubicBezTo>
                    <a:pt x="17" y="63"/>
                    <a:pt x="17" y="64"/>
                    <a:pt x="17" y="64"/>
                  </a:cubicBezTo>
                  <a:cubicBezTo>
                    <a:pt x="18" y="64"/>
                    <a:pt x="18" y="64"/>
                    <a:pt x="18" y="64"/>
                  </a:cubicBezTo>
                  <a:cubicBezTo>
                    <a:pt x="18" y="64"/>
                    <a:pt x="19" y="65"/>
                    <a:pt x="19" y="65"/>
                  </a:cubicBezTo>
                  <a:cubicBezTo>
                    <a:pt x="19" y="66"/>
                    <a:pt x="19" y="66"/>
                    <a:pt x="19" y="66"/>
                  </a:cubicBezTo>
                  <a:cubicBezTo>
                    <a:pt x="19" y="67"/>
                    <a:pt x="19" y="67"/>
                    <a:pt x="19" y="67"/>
                  </a:cubicBezTo>
                  <a:cubicBezTo>
                    <a:pt x="19" y="67"/>
                    <a:pt x="20" y="66"/>
                    <a:pt x="20" y="66"/>
                  </a:cubicBezTo>
                  <a:cubicBezTo>
                    <a:pt x="20" y="65"/>
                    <a:pt x="19" y="65"/>
                    <a:pt x="20" y="65"/>
                  </a:cubicBezTo>
                  <a:cubicBezTo>
                    <a:pt x="21" y="65"/>
                    <a:pt x="22" y="64"/>
                    <a:pt x="22" y="64"/>
                  </a:cubicBezTo>
                  <a:cubicBezTo>
                    <a:pt x="22" y="64"/>
                    <a:pt x="22" y="65"/>
                    <a:pt x="23" y="66"/>
                  </a:cubicBezTo>
                  <a:cubicBezTo>
                    <a:pt x="23" y="66"/>
                    <a:pt x="23" y="66"/>
                    <a:pt x="24" y="66"/>
                  </a:cubicBezTo>
                  <a:cubicBezTo>
                    <a:pt x="25" y="67"/>
                    <a:pt x="26" y="67"/>
                    <a:pt x="26" y="67"/>
                  </a:cubicBezTo>
                  <a:cubicBezTo>
                    <a:pt x="26" y="67"/>
                    <a:pt x="27" y="67"/>
                    <a:pt x="27" y="68"/>
                  </a:cubicBezTo>
                  <a:cubicBezTo>
                    <a:pt x="27" y="69"/>
                    <a:pt x="26" y="75"/>
                    <a:pt x="26" y="75"/>
                  </a:cubicBezTo>
                  <a:cubicBezTo>
                    <a:pt x="26" y="75"/>
                    <a:pt x="26" y="76"/>
                    <a:pt x="26" y="76"/>
                  </a:cubicBezTo>
                  <a:cubicBezTo>
                    <a:pt x="24" y="77"/>
                    <a:pt x="24" y="77"/>
                    <a:pt x="24" y="77"/>
                  </a:cubicBezTo>
                  <a:cubicBezTo>
                    <a:pt x="23" y="76"/>
                    <a:pt x="23" y="76"/>
                    <a:pt x="23" y="76"/>
                  </a:cubicBezTo>
                  <a:cubicBezTo>
                    <a:pt x="24" y="78"/>
                    <a:pt x="24" y="78"/>
                    <a:pt x="24" y="78"/>
                  </a:cubicBezTo>
                  <a:cubicBezTo>
                    <a:pt x="24" y="80"/>
                    <a:pt x="24" y="80"/>
                    <a:pt x="24" y="80"/>
                  </a:cubicBezTo>
                  <a:cubicBezTo>
                    <a:pt x="24" y="80"/>
                    <a:pt x="24" y="80"/>
                    <a:pt x="24" y="80"/>
                  </a:cubicBezTo>
                  <a:cubicBezTo>
                    <a:pt x="24" y="82"/>
                    <a:pt x="24" y="82"/>
                    <a:pt x="24" y="82"/>
                  </a:cubicBezTo>
                  <a:cubicBezTo>
                    <a:pt x="25" y="83"/>
                    <a:pt x="25" y="83"/>
                    <a:pt x="25" y="83"/>
                  </a:cubicBezTo>
                  <a:cubicBezTo>
                    <a:pt x="25" y="83"/>
                    <a:pt x="26" y="84"/>
                    <a:pt x="26" y="85"/>
                  </a:cubicBezTo>
                  <a:cubicBezTo>
                    <a:pt x="26" y="86"/>
                    <a:pt x="26" y="87"/>
                    <a:pt x="26" y="88"/>
                  </a:cubicBezTo>
                  <a:cubicBezTo>
                    <a:pt x="26" y="88"/>
                    <a:pt x="26" y="89"/>
                    <a:pt x="26" y="90"/>
                  </a:cubicBezTo>
                  <a:cubicBezTo>
                    <a:pt x="26" y="91"/>
                    <a:pt x="26" y="92"/>
                    <a:pt x="27" y="92"/>
                  </a:cubicBezTo>
                  <a:cubicBezTo>
                    <a:pt x="27" y="92"/>
                    <a:pt x="28" y="92"/>
                    <a:pt x="28" y="92"/>
                  </a:cubicBezTo>
                  <a:cubicBezTo>
                    <a:pt x="28" y="93"/>
                    <a:pt x="27" y="94"/>
                    <a:pt x="28" y="94"/>
                  </a:cubicBezTo>
                  <a:cubicBezTo>
                    <a:pt x="29" y="93"/>
                    <a:pt x="29" y="93"/>
                    <a:pt x="30" y="93"/>
                  </a:cubicBezTo>
                  <a:cubicBezTo>
                    <a:pt x="31" y="94"/>
                    <a:pt x="31" y="93"/>
                    <a:pt x="31" y="94"/>
                  </a:cubicBezTo>
                  <a:cubicBezTo>
                    <a:pt x="32" y="95"/>
                    <a:pt x="32" y="95"/>
                    <a:pt x="32" y="95"/>
                  </a:cubicBezTo>
                  <a:cubicBezTo>
                    <a:pt x="32" y="96"/>
                    <a:pt x="32" y="96"/>
                    <a:pt x="32" y="97"/>
                  </a:cubicBezTo>
                  <a:cubicBezTo>
                    <a:pt x="32" y="98"/>
                    <a:pt x="33" y="99"/>
                    <a:pt x="32" y="100"/>
                  </a:cubicBezTo>
                  <a:cubicBezTo>
                    <a:pt x="32" y="100"/>
                    <a:pt x="33" y="100"/>
                    <a:pt x="33" y="100"/>
                  </a:cubicBezTo>
                  <a:cubicBezTo>
                    <a:pt x="33" y="101"/>
                    <a:pt x="33" y="101"/>
                    <a:pt x="33" y="102"/>
                  </a:cubicBezTo>
                  <a:cubicBezTo>
                    <a:pt x="33" y="103"/>
                    <a:pt x="33" y="104"/>
                    <a:pt x="33" y="104"/>
                  </a:cubicBezTo>
                  <a:cubicBezTo>
                    <a:pt x="34" y="104"/>
                    <a:pt x="34" y="104"/>
                    <a:pt x="34" y="104"/>
                  </a:cubicBezTo>
                  <a:cubicBezTo>
                    <a:pt x="34" y="104"/>
                    <a:pt x="35" y="104"/>
                    <a:pt x="35" y="104"/>
                  </a:cubicBezTo>
                  <a:cubicBezTo>
                    <a:pt x="35" y="105"/>
                    <a:pt x="35" y="105"/>
                    <a:pt x="36" y="106"/>
                  </a:cubicBezTo>
                  <a:cubicBezTo>
                    <a:pt x="36" y="107"/>
                    <a:pt x="35" y="107"/>
                    <a:pt x="36" y="107"/>
                  </a:cubicBezTo>
                  <a:cubicBezTo>
                    <a:pt x="37" y="107"/>
                    <a:pt x="37" y="107"/>
                    <a:pt x="37" y="107"/>
                  </a:cubicBezTo>
                  <a:cubicBezTo>
                    <a:pt x="38" y="107"/>
                    <a:pt x="38" y="107"/>
                    <a:pt x="38" y="107"/>
                  </a:cubicBezTo>
                  <a:cubicBezTo>
                    <a:pt x="39" y="106"/>
                    <a:pt x="39" y="106"/>
                    <a:pt x="39" y="106"/>
                  </a:cubicBezTo>
                  <a:cubicBezTo>
                    <a:pt x="40" y="107"/>
                    <a:pt x="40" y="107"/>
                    <a:pt x="40" y="107"/>
                  </a:cubicBezTo>
                  <a:cubicBezTo>
                    <a:pt x="40" y="107"/>
                    <a:pt x="40" y="108"/>
                    <a:pt x="40" y="108"/>
                  </a:cubicBezTo>
                  <a:cubicBezTo>
                    <a:pt x="40" y="109"/>
                    <a:pt x="40" y="109"/>
                    <a:pt x="41" y="109"/>
                  </a:cubicBezTo>
                  <a:cubicBezTo>
                    <a:pt x="41" y="109"/>
                    <a:pt x="41" y="108"/>
                    <a:pt x="42" y="109"/>
                  </a:cubicBezTo>
                  <a:cubicBezTo>
                    <a:pt x="42" y="110"/>
                    <a:pt x="42" y="110"/>
                    <a:pt x="42" y="110"/>
                  </a:cubicBezTo>
                  <a:cubicBezTo>
                    <a:pt x="42" y="111"/>
                    <a:pt x="42" y="112"/>
                    <a:pt x="42" y="113"/>
                  </a:cubicBezTo>
                  <a:cubicBezTo>
                    <a:pt x="43" y="113"/>
                    <a:pt x="43" y="113"/>
                    <a:pt x="43" y="114"/>
                  </a:cubicBezTo>
                  <a:cubicBezTo>
                    <a:pt x="42" y="115"/>
                    <a:pt x="41" y="115"/>
                    <a:pt x="42" y="115"/>
                  </a:cubicBezTo>
                  <a:cubicBezTo>
                    <a:pt x="43" y="116"/>
                    <a:pt x="43" y="117"/>
                    <a:pt x="44" y="118"/>
                  </a:cubicBezTo>
                  <a:cubicBezTo>
                    <a:pt x="44" y="118"/>
                    <a:pt x="45" y="120"/>
                    <a:pt x="45" y="120"/>
                  </a:cubicBezTo>
                  <a:cubicBezTo>
                    <a:pt x="45" y="120"/>
                    <a:pt x="46" y="121"/>
                    <a:pt x="46" y="121"/>
                  </a:cubicBezTo>
                  <a:cubicBezTo>
                    <a:pt x="46" y="121"/>
                    <a:pt x="47" y="121"/>
                    <a:pt x="47" y="121"/>
                  </a:cubicBezTo>
                  <a:cubicBezTo>
                    <a:pt x="47" y="121"/>
                    <a:pt x="47" y="121"/>
                    <a:pt x="47" y="121"/>
                  </a:cubicBezTo>
                  <a:cubicBezTo>
                    <a:pt x="48" y="120"/>
                    <a:pt x="48" y="120"/>
                    <a:pt x="48" y="120"/>
                  </a:cubicBezTo>
                  <a:cubicBezTo>
                    <a:pt x="48" y="120"/>
                    <a:pt x="48" y="121"/>
                    <a:pt x="48" y="121"/>
                  </a:cubicBezTo>
                  <a:cubicBezTo>
                    <a:pt x="48" y="122"/>
                    <a:pt x="48" y="123"/>
                    <a:pt x="48" y="123"/>
                  </a:cubicBezTo>
                  <a:cubicBezTo>
                    <a:pt x="48" y="123"/>
                    <a:pt x="49" y="124"/>
                    <a:pt x="49" y="124"/>
                  </a:cubicBezTo>
                  <a:cubicBezTo>
                    <a:pt x="49" y="124"/>
                    <a:pt x="50" y="125"/>
                    <a:pt x="50" y="125"/>
                  </a:cubicBezTo>
                  <a:cubicBezTo>
                    <a:pt x="51" y="126"/>
                    <a:pt x="51" y="127"/>
                    <a:pt x="51" y="127"/>
                  </a:cubicBezTo>
                  <a:cubicBezTo>
                    <a:pt x="50" y="128"/>
                    <a:pt x="50" y="128"/>
                    <a:pt x="50" y="128"/>
                  </a:cubicBezTo>
                  <a:cubicBezTo>
                    <a:pt x="50" y="128"/>
                    <a:pt x="50" y="128"/>
                    <a:pt x="50" y="128"/>
                  </a:cubicBezTo>
                  <a:cubicBezTo>
                    <a:pt x="49" y="129"/>
                    <a:pt x="49" y="129"/>
                    <a:pt x="49" y="129"/>
                  </a:cubicBezTo>
                  <a:cubicBezTo>
                    <a:pt x="52" y="146"/>
                    <a:pt x="52" y="146"/>
                    <a:pt x="52" y="146"/>
                  </a:cubicBezTo>
                  <a:cubicBezTo>
                    <a:pt x="52" y="150"/>
                    <a:pt x="52" y="150"/>
                    <a:pt x="52" y="150"/>
                  </a:cubicBezTo>
                  <a:cubicBezTo>
                    <a:pt x="55" y="153"/>
                    <a:pt x="55" y="153"/>
                    <a:pt x="55" y="153"/>
                  </a:cubicBezTo>
                  <a:cubicBezTo>
                    <a:pt x="53" y="165"/>
                    <a:pt x="53" y="165"/>
                    <a:pt x="53" y="165"/>
                  </a:cubicBezTo>
                  <a:cubicBezTo>
                    <a:pt x="50" y="170"/>
                    <a:pt x="50" y="170"/>
                    <a:pt x="50" y="170"/>
                  </a:cubicBezTo>
                  <a:cubicBezTo>
                    <a:pt x="48" y="171"/>
                    <a:pt x="48" y="171"/>
                    <a:pt x="48" y="171"/>
                  </a:cubicBezTo>
                  <a:cubicBezTo>
                    <a:pt x="48" y="171"/>
                    <a:pt x="48" y="171"/>
                    <a:pt x="48" y="171"/>
                  </a:cubicBezTo>
                  <a:cubicBezTo>
                    <a:pt x="48" y="171"/>
                    <a:pt x="48" y="171"/>
                    <a:pt x="47" y="172"/>
                  </a:cubicBezTo>
                  <a:cubicBezTo>
                    <a:pt x="47" y="172"/>
                    <a:pt x="46" y="172"/>
                    <a:pt x="46" y="173"/>
                  </a:cubicBezTo>
                  <a:cubicBezTo>
                    <a:pt x="46" y="174"/>
                    <a:pt x="46" y="175"/>
                    <a:pt x="46" y="175"/>
                  </a:cubicBezTo>
                  <a:cubicBezTo>
                    <a:pt x="46" y="176"/>
                    <a:pt x="45" y="176"/>
                    <a:pt x="45" y="176"/>
                  </a:cubicBezTo>
                  <a:cubicBezTo>
                    <a:pt x="45" y="177"/>
                    <a:pt x="46" y="177"/>
                    <a:pt x="46" y="177"/>
                  </a:cubicBezTo>
                  <a:cubicBezTo>
                    <a:pt x="45" y="177"/>
                    <a:pt x="44" y="177"/>
                    <a:pt x="44" y="177"/>
                  </a:cubicBezTo>
                  <a:cubicBezTo>
                    <a:pt x="43" y="177"/>
                    <a:pt x="42" y="177"/>
                    <a:pt x="42" y="177"/>
                  </a:cubicBezTo>
                  <a:cubicBezTo>
                    <a:pt x="42" y="177"/>
                    <a:pt x="42" y="177"/>
                    <a:pt x="42" y="178"/>
                  </a:cubicBezTo>
                  <a:cubicBezTo>
                    <a:pt x="42" y="178"/>
                    <a:pt x="43" y="178"/>
                    <a:pt x="43" y="179"/>
                  </a:cubicBezTo>
                  <a:cubicBezTo>
                    <a:pt x="42" y="180"/>
                    <a:pt x="42" y="180"/>
                    <a:pt x="43" y="180"/>
                  </a:cubicBezTo>
                  <a:cubicBezTo>
                    <a:pt x="43" y="181"/>
                    <a:pt x="43" y="181"/>
                    <a:pt x="43" y="181"/>
                  </a:cubicBezTo>
                  <a:cubicBezTo>
                    <a:pt x="43" y="181"/>
                    <a:pt x="44" y="182"/>
                    <a:pt x="44" y="182"/>
                  </a:cubicBezTo>
                  <a:cubicBezTo>
                    <a:pt x="44" y="183"/>
                    <a:pt x="45" y="183"/>
                    <a:pt x="45" y="184"/>
                  </a:cubicBezTo>
                  <a:cubicBezTo>
                    <a:pt x="45" y="185"/>
                    <a:pt x="45" y="185"/>
                    <a:pt x="45" y="186"/>
                  </a:cubicBezTo>
                  <a:cubicBezTo>
                    <a:pt x="44" y="187"/>
                    <a:pt x="44" y="187"/>
                    <a:pt x="43" y="187"/>
                  </a:cubicBezTo>
                  <a:cubicBezTo>
                    <a:pt x="43" y="188"/>
                    <a:pt x="44" y="188"/>
                    <a:pt x="42" y="188"/>
                  </a:cubicBezTo>
                  <a:cubicBezTo>
                    <a:pt x="39" y="188"/>
                    <a:pt x="38" y="188"/>
                    <a:pt x="38" y="188"/>
                  </a:cubicBezTo>
                  <a:cubicBezTo>
                    <a:pt x="37" y="188"/>
                    <a:pt x="36" y="189"/>
                    <a:pt x="36" y="189"/>
                  </a:cubicBezTo>
                  <a:cubicBezTo>
                    <a:pt x="32" y="191"/>
                    <a:pt x="32" y="191"/>
                    <a:pt x="32" y="191"/>
                  </a:cubicBezTo>
                  <a:cubicBezTo>
                    <a:pt x="32" y="193"/>
                    <a:pt x="32" y="193"/>
                    <a:pt x="32" y="193"/>
                  </a:cubicBezTo>
                  <a:cubicBezTo>
                    <a:pt x="29" y="193"/>
                    <a:pt x="29" y="193"/>
                    <a:pt x="29" y="193"/>
                  </a:cubicBezTo>
                  <a:cubicBezTo>
                    <a:pt x="29" y="196"/>
                    <a:pt x="29" y="196"/>
                    <a:pt x="29" y="196"/>
                  </a:cubicBezTo>
                  <a:cubicBezTo>
                    <a:pt x="29" y="196"/>
                    <a:pt x="28" y="196"/>
                    <a:pt x="28" y="198"/>
                  </a:cubicBezTo>
                  <a:cubicBezTo>
                    <a:pt x="28" y="199"/>
                    <a:pt x="28" y="199"/>
                    <a:pt x="28" y="200"/>
                  </a:cubicBezTo>
                  <a:cubicBezTo>
                    <a:pt x="27" y="201"/>
                    <a:pt x="27" y="202"/>
                    <a:pt x="27" y="202"/>
                  </a:cubicBezTo>
                  <a:cubicBezTo>
                    <a:pt x="26" y="203"/>
                    <a:pt x="26" y="203"/>
                    <a:pt x="26" y="204"/>
                  </a:cubicBezTo>
                  <a:cubicBezTo>
                    <a:pt x="26" y="205"/>
                    <a:pt x="26" y="205"/>
                    <a:pt x="26" y="205"/>
                  </a:cubicBezTo>
                  <a:cubicBezTo>
                    <a:pt x="25" y="206"/>
                    <a:pt x="25" y="206"/>
                    <a:pt x="24" y="207"/>
                  </a:cubicBezTo>
                  <a:cubicBezTo>
                    <a:pt x="23" y="208"/>
                    <a:pt x="24" y="208"/>
                    <a:pt x="23" y="208"/>
                  </a:cubicBezTo>
                  <a:cubicBezTo>
                    <a:pt x="23" y="209"/>
                    <a:pt x="23" y="208"/>
                    <a:pt x="22" y="209"/>
                  </a:cubicBezTo>
                  <a:cubicBezTo>
                    <a:pt x="21" y="210"/>
                    <a:pt x="21" y="210"/>
                    <a:pt x="20" y="210"/>
                  </a:cubicBezTo>
                  <a:cubicBezTo>
                    <a:pt x="20" y="210"/>
                    <a:pt x="19" y="211"/>
                    <a:pt x="19" y="211"/>
                  </a:cubicBezTo>
                  <a:cubicBezTo>
                    <a:pt x="19" y="212"/>
                    <a:pt x="20" y="213"/>
                    <a:pt x="20" y="213"/>
                  </a:cubicBezTo>
                  <a:cubicBezTo>
                    <a:pt x="18" y="214"/>
                    <a:pt x="18" y="214"/>
                    <a:pt x="18" y="214"/>
                  </a:cubicBezTo>
                  <a:cubicBezTo>
                    <a:pt x="18" y="214"/>
                    <a:pt x="18" y="214"/>
                    <a:pt x="18" y="215"/>
                  </a:cubicBezTo>
                  <a:cubicBezTo>
                    <a:pt x="18" y="215"/>
                    <a:pt x="18" y="215"/>
                    <a:pt x="18" y="216"/>
                  </a:cubicBezTo>
                  <a:cubicBezTo>
                    <a:pt x="17" y="216"/>
                    <a:pt x="17" y="216"/>
                    <a:pt x="16" y="216"/>
                  </a:cubicBezTo>
                  <a:cubicBezTo>
                    <a:pt x="15" y="216"/>
                    <a:pt x="14" y="216"/>
                    <a:pt x="14" y="216"/>
                  </a:cubicBezTo>
                  <a:cubicBezTo>
                    <a:pt x="14" y="216"/>
                    <a:pt x="14" y="217"/>
                    <a:pt x="13" y="218"/>
                  </a:cubicBezTo>
                  <a:cubicBezTo>
                    <a:pt x="13" y="218"/>
                    <a:pt x="13" y="217"/>
                    <a:pt x="12" y="218"/>
                  </a:cubicBezTo>
                  <a:cubicBezTo>
                    <a:pt x="11" y="218"/>
                    <a:pt x="11" y="219"/>
                    <a:pt x="11" y="220"/>
                  </a:cubicBezTo>
                  <a:cubicBezTo>
                    <a:pt x="11" y="220"/>
                    <a:pt x="9" y="221"/>
                    <a:pt x="10" y="222"/>
                  </a:cubicBezTo>
                  <a:cubicBezTo>
                    <a:pt x="10" y="222"/>
                    <a:pt x="10" y="222"/>
                    <a:pt x="10" y="223"/>
                  </a:cubicBezTo>
                  <a:cubicBezTo>
                    <a:pt x="10" y="224"/>
                    <a:pt x="10" y="224"/>
                    <a:pt x="9" y="224"/>
                  </a:cubicBezTo>
                  <a:cubicBezTo>
                    <a:pt x="9" y="224"/>
                    <a:pt x="9" y="224"/>
                    <a:pt x="9" y="225"/>
                  </a:cubicBezTo>
                  <a:cubicBezTo>
                    <a:pt x="9" y="225"/>
                    <a:pt x="8" y="226"/>
                    <a:pt x="9" y="226"/>
                  </a:cubicBezTo>
                  <a:cubicBezTo>
                    <a:pt x="9" y="227"/>
                    <a:pt x="9" y="227"/>
                    <a:pt x="9" y="228"/>
                  </a:cubicBezTo>
                  <a:cubicBezTo>
                    <a:pt x="9" y="228"/>
                    <a:pt x="9" y="228"/>
                    <a:pt x="9" y="229"/>
                  </a:cubicBezTo>
                  <a:cubicBezTo>
                    <a:pt x="8" y="230"/>
                    <a:pt x="9" y="231"/>
                    <a:pt x="8" y="231"/>
                  </a:cubicBezTo>
                  <a:cubicBezTo>
                    <a:pt x="8" y="231"/>
                    <a:pt x="7" y="231"/>
                    <a:pt x="7" y="231"/>
                  </a:cubicBezTo>
                  <a:cubicBezTo>
                    <a:pt x="7" y="233"/>
                    <a:pt x="7" y="233"/>
                    <a:pt x="7" y="233"/>
                  </a:cubicBezTo>
                  <a:cubicBezTo>
                    <a:pt x="6" y="234"/>
                    <a:pt x="6" y="234"/>
                    <a:pt x="6" y="234"/>
                  </a:cubicBezTo>
                  <a:cubicBezTo>
                    <a:pt x="5" y="234"/>
                    <a:pt x="5" y="234"/>
                    <a:pt x="5" y="234"/>
                  </a:cubicBezTo>
                  <a:cubicBezTo>
                    <a:pt x="5" y="234"/>
                    <a:pt x="0" y="241"/>
                    <a:pt x="0" y="242"/>
                  </a:cubicBezTo>
                  <a:cubicBezTo>
                    <a:pt x="0" y="242"/>
                    <a:pt x="3" y="253"/>
                    <a:pt x="3" y="253"/>
                  </a:cubicBezTo>
                  <a:cubicBezTo>
                    <a:pt x="1" y="268"/>
                    <a:pt x="1" y="268"/>
                    <a:pt x="1" y="268"/>
                  </a:cubicBezTo>
                  <a:cubicBezTo>
                    <a:pt x="1" y="296"/>
                    <a:pt x="1" y="296"/>
                    <a:pt x="1" y="296"/>
                  </a:cubicBezTo>
                  <a:cubicBezTo>
                    <a:pt x="5" y="296"/>
                    <a:pt x="5" y="296"/>
                    <a:pt x="5" y="296"/>
                  </a:cubicBezTo>
                  <a:cubicBezTo>
                    <a:pt x="6" y="296"/>
                    <a:pt x="6" y="296"/>
                    <a:pt x="6" y="296"/>
                  </a:cubicBezTo>
                  <a:cubicBezTo>
                    <a:pt x="5" y="298"/>
                    <a:pt x="5" y="298"/>
                    <a:pt x="5" y="298"/>
                  </a:cubicBezTo>
                  <a:cubicBezTo>
                    <a:pt x="5" y="298"/>
                    <a:pt x="5" y="299"/>
                    <a:pt x="6" y="298"/>
                  </a:cubicBezTo>
                  <a:cubicBezTo>
                    <a:pt x="6" y="298"/>
                    <a:pt x="7" y="298"/>
                    <a:pt x="7" y="298"/>
                  </a:cubicBezTo>
                  <a:cubicBezTo>
                    <a:pt x="7" y="297"/>
                    <a:pt x="8" y="297"/>
                    <a:pt x="8" y="297"/>
                  </a:cubicBezTo>
                  <a:cubicBezTo>
                    <a:pt x="150" y="377"/>
                    <a:pt x="150" y="377"/>
                    <a:pt x="150" y="377"/>
                  </a:cubicBezTo>
                  <a:cubicBezTo>
                    <a:pt x="175" y="391"/>
                    <a:pt x="175" y="391"/>
                    <a:pt x="175" y="391"/>
                  </a:cubicBezTo>
                  <a:cubicBezTo>
                    <a:pt x="184" y="397"/>
                    <a:pt x="184" y="397"/>
                    <a:pt x="184" y="397"/>
                  </a:cubicBezTo>
                  <a:cubicBezTo>
                    <a:pt x="186" y="409"/>
                    <a:pt x="186" y="409"/>
                    <a:pt x="186" y="409"/>
                  </a:cubicBezTo>
                  <a:cubicBezTo>
                    <a:pt x="184" y="409"/>
                    <a:pt x="184" y="409"/>
                    <a:pt x="184" y="409"/>
                  </a:cubicBezTo>
                  <a:cubicBezTo>
                    <a:pt x="184" y="411"/>
                    <a:pt x="184" y="411"/>
                    <a:pt x="184" y="411"/>
                  </a:cubicBezTo>
                  <a:cubicBezTo>
                    <a:pt x="184" y="411"/>
                    <a:pt x="184" y="411"/>
                    <a:pt x="183" y="411"/>
                  </a:cubicBezTo>
                  <a:cubicBezTo>
                    <a:pt x="183" y="412"/>
                    <a:pt x="180" y="415"/>
                    <a:pt x="180" y="415"/>
                  </a:cubicBezTo>
                  <a:cubicBezTo>
                    <a:pt x="180" y="416"/>
                    <a:pt x="180" y="416"/>
                    <a:pt x="180" y="416"/>
                  </a:cubicBezTo>
                  <a:cubicBezTo>
                    <a:pt x="180" y="416"/>
                    <a:pt x="180" y="416"/>
                    <a:pt x="181" y="416"/>
                  </a:cubicBezTo>
                  <a:cubicBezTo>
                    <a:pt x="181" y="417"/>
                    <a:pt x="182" y="416"/>
                    <a:pt x="182" y="417"/>
                  </a:cubicBezTo>
                  <a:cubicBezTo>
                    <a:pt x="182" y="417"/>
                    <a:pt x="181" y="418"/>
                    <a:pt x="181" y="418"/>
                  </a:cubicBezTo>
                  <a:cubicBezTo>
                    <a:pt x="181" y="418"/>
                    <a:pt x="180" y="419"/>
                    <a:pt x="181" y="419"/>
                  </a:cubicBezTo>
                  <a:cubicBezTo>
                    <a:pt x="181" y="420"/>
                    <a:pt x="181" y="419"/>
                    <a:pt x="181" y="419"/>
                  </a:cubicBezTo>
                  <a:cubicBezTo>
                    <a:pt x="181" y="419"/>
                    <a:pt x="182" y="419"/>
                    <a:pt x="182" y="419"/>
                  </a:cubicBezTo>
                  <a:cubicBezTo>
                    <a:pt x="183" y="419"/>
                    <a:pt x="184" y="419"/>
                    <a:pt x="184" y="419"/>
                  </a:cubicBezTo>
                  <a:cubicBezTo>
                    <a:pt x="184" y="419"/>
                    <a:pt x="184" y="419"/>
                    <a:pt x="184" y="419"/>
                  </a:cubicBezTo>
                  <a:cubicBezTo>
                    <a:pt x="184" y="419"/>
                    <a:pt x="185" y="420"/>
                    <a:pt x="186" y="420"/>
                  </a:cubicBezTo>
                  <a:cubicBezTo>
                    <a:pt x="186" y="420"/>
                    <a:pt x="187" y="420"/>
                    <a:pt x="187" y="420"/>
                  </a:cubicBezTo>
                  <a:cubicBezTo>
                    <a:pt x="187" y="421"/>
                    <a:pt x="188" y="423"/>
                    <a:pt x="188" y="423"/>
                  </a:cubicBezTo>
                  <a:cubicBezTo>
                    <a:pt x="189" y="425"/>
                    <a:pt x="189" y="425"/>
                    <a:pt x="189" y="425"/>
                  </a:cubicBezTo>
                  <a:cubicBezTo>
                    <a:pt x="189" y="427"/>
                    <a:pt x="189" y="427"/>
                    <a:pt x="189" y="427"/>
                  </a:cubicBezTo>
                  <a:cubicBezTo>
                    <a:pt x="259" y="476"/>
                    <a:pt x="259" y="476"/>
                    <a:pt x="259" y="476"/>
                  </a:cubicBezTo>
                  <a:cubicBezTo>
                    <a:pt x="259" y="476"/>
                    <a:pt x="259" y="476"/>
                    <a:pt x="259" y="476"/>
                  </a:cubicBezTo>
                  <a:cubicBezTo>
                    <a:pt x="260" y="475"/>
                    <a:pt x="260" y="475"/>
                    <a:pt x="260" y="475"/>
                  </a:cubicBezTo>
                  <a:cubicBezTo>
                    <a:pt x="260" y="475"/>
                    <a:pt x="259" y="475"/>
                    <a:pt x="260" y="474"/>
                  </a:cubicBezTo>
                  <a:cubicBezTo>
                    <a:pt x="260" y="474"/>
                    <a:pt x="261" y="474"/>
                    <a:pt x="261" y="474"/>
                  </a:cubicBezTo>
                  <a:cubicBezTo>
                    <a:pt x="261" y="474"/>
                    <a:pt x="261" y="474"/>
                    <a:pt x="261" y="474"/>
                  </a:cubicBezTo>
                  <a:cubicBezTo>
                    <a:pt x="261" y="473"/>
                    <a:pt x="261" y="473"/>
                    <a:pt x="261" y="473"/>
                  </a:cubicBezTo>
                  <a:cubicBezTo>
                    <a:pt x="262" y="473"/>
                    <a:pt x="262" y="473"/>
                    <a:pt x="262" y="473"/>
                  </a:cubicBezTo>
                  <a:cubicBezTo>
                    <a:pt x="262" y="472"/>
                    <a:pt x="262" y="472"/>
                    <a:pt x="262" y="472"/>
                  </a:cubicBezTo>
                  <a:cubicBezTo>
                    <a:pt x="262" y="471"/>
                    <a:pt x="262" y="471"/>
                    <a:pt x="262" y="471"/>
                  </a:cubicBezTo>
                  <a:cubicBezTo>
                    <a:pt x="262" y="471"/>
                    <a:pt x="263" y="472"/>
                    <a:pt x="263" y="472"/>
                  </a:cubicBezTo>
                  <a:cubicBezTo>
                    <a:pt x="263" y="472"/>
                    <a:pt x="263" y="472"/>
                    <a:pt x="263" y="472"/>
                  </a:cubicBezTo>
                  <a:cubicBezTo>
                    <a:pt x="263" y="472"/>
                    <a:pt x="263" y="473"/>
                    <a:pt x="263" y="472"/>
                  </a:cubicBezTo>
                  <a:cubicBezTo>
                    <a:pt x="263" y="472"/>
                    <a:pt x="263" y="471"/>
                    <a:pt x="264" y="471"/>
                  </a:cubicBezTo>
                  <a:cubicBezTo>
                    <a:pt x="264" y="471"/>
                    <a:pt x="264" y="471"/>
                    <a:pt x="264" y="471"/>
                  </a:cubicBezTo>
                  <a:cubicBezTo>
                    <a:pt x="264" y="471"/>
                    <a:pt x="264" y="472"/>
                    <a:pt x="264" y="472"/>
                  </a:cubicBezTo>
                  <a:cubicBezTo>
                    <a:pt x="263" y="473"/>
                    <a:pt x="263" y="473"/>
                    <a:pt x="263" y="473"/>
                  </a:cubicBezTo>
                  <a:cubicBezTo>
                    <a:pt x="263" y="473"/>
                    <a:pt x="263" y="473"/>
                    <a:pt x="263" y="474"/>
                  </a:cubicBezTo>
                  <a:cubicBezTo>
                    <a:pt x="264" y="474"/>
                    <a:pt x="264" y="474"/>
                    <a:pt x="264" y="474"/>
                  </a:cubicBezTo>
                  <a:cubicBezTo>
                    <a:pt x="264" y="474"/>
                    <a:pt x="264" y="475"/>
                    <a:pt x="265" y="474"/>
                  </a:cubicBezTo>
                  <a:cubicBezTo>
                    <a:pt x="265" y="474"/>
                    <a:pt x="265" y="474"/>
                    <a:pt x="266" y="474"/>
                  </a:cubicBezTo>
                  <a:cubicBezTo>
                    <a:pt x="266" y="474"/>
                    <a:pt x="266" y="474"/>
                    <a:pt x="266" y="474"/>
                  </a:cubicBezTo>
                  <a:cubicBezTo>
                    <a:pt x="267" y="474"/>
                    <a:pt x="267" y="475"/>
                    <a:pt x="267" y="474"/>
                  </a:cubicBezTo>
                  <a:cubicBezTo>
                    <a:pt x="268" y="474"/>
                    <a:pt x="268" y="475"/>
                    <a:pt x="268" y="474"/>
                  </a:cubicBezTo>
                  <a:cubicBezTo>
                    <a:pt x="268" y="474"/>
                    <a:pt x="269" y="474"/>
                    <a:pt x="268" y="474"/>
                  </a:cubicBezTo>
                  <a:cubicBezTo>
                    <a:pt x="268" y="473"/>
                    <a:pt x="269" y="474"/>
                    <a:pt x="268" y="473"/>
                  </a:cubicBezTo>
                  <a:cubicBezTo>
                    <a:pt x="268" y="472"/>
                    <a:pt x="268" y="473"/>
                    <a:pt x="268" y="472"/>
                  </a:cubicBezTo>
                  <a:cubicBezTo>
                    <a:pt x="268" y="472"/>
                    <a:pt x="268" y="472"/>
                    <a:pt x="268" y="471"/>
                  </a:cubicBezTo>
                  <a:cubicBezTo>
                    <a:pt x="268" y="470"/>
                    <a:pt x="268" y="470"/>
                    <a:pt x="268" y="470"/>
                  </a:cubicBezTo>
                  <a:cubicBezTo>
                    <a:pt x="268" y="470"/>
                    <a:pt x="268" y="470"/>
                    <a:pt x="268" y="470"/>
                  </a:cubicBezTo>
                  <a:cubicBezTo>
                    <a:pt x="268" y="471"/>
                    <a:pt x="269" y="471"/>
                    <a:pt x="269" y="471"/>
                  </a:cubicBezTo>
                  <a:cubicBezTo>
                    <a:pt x="269" y="471"/>
                    <a:pt x="269" y="471"/>
                    <a:pt x="269" y="470"/>
                  </a:cubicBezTo>
                  <a:cubicBezTo>
                    <a:pt x="269" y="470"/>
                    <a:pt x="268" y="470"/>
                    <a:pt x="269" y="470"/>
                  </a:cubicBezTo>
                  <a:cubicBezTo>
                    <a:pt x="269" y="469"/>
                    <a:pt x="270" y="469"/>
                    <a:pt x="270" y="469"/>
                  </a:cubicBezTo>
                  <a:cubicBezTo>
                    <a:pt x="270" y="469"/>
                    <a:pt x="270" y="469"/>
                    <a:pt x="270" y="469"/>
                  </a:cubicBezTo>
                  <a:cubicBezTo>
                    <a:pt x="270" y="469"/>
                    <a:pt x="270" y="469"/>
                    <a:pt x="270" y="469"/>
                  </a:cubicBezTo>
                  <a:cubicBezTo>
                    <a:pt x="271" y="469"/>
                    <a:pt x="271" y="469"/>
                    <a:pt x="271" y="469"/>
                  </a:cubicBezTo>
                  <a:cubicBezTo>
                    <a:pt x="270" y="470"/>
                    <a:pt x="270" y="470"/>
                    <a:pt x="270" y="470"/>
                  </a:cubicBezTo>
                  <a:cubicBezTo>
                    <a:pt x="270" y="470"/>
                    <a:pt x="270" y="470"/>
                    <a:pt x="269" y="470"/>
                  </a:cubicBezTo>
                  <a:cubicBezTo>
                    <a:pt x="269" y="471"/>
                    <a:pt x="270" y="471"/>
                    <a:pt x="270" y="471"/>
                  </a:cubicBezTo>
                  <a:cubicBezTo>
                    <a:pt x="270" y="471"/>
                    <a:pt x="271" y="471"/>
                    <a:pt x="271" y="471"/>
                  </a:cubicBezTo>
                  <a:cubicBezTo>
                    <a:pt x="271" y="471"/>
                    <a:pt x="271" y="471"/>
                    <a:pt x="271" y="470"/>
                  </a:cubicBezTo>
                  <a:cubicBezTo>
                    <a:pt x="271" y="470"/>
                    <a:pt x="271" y="470"/>
                    <a:pt x="271" y="469"/>
                  </a:cubicBezTo>
                  <a:cubicBezTo>
                    <a:pt x="271" y="469"/>
                    <a:pt x="272" y="468"/>
                    <a:pt x="272" y="468"/>
                  </a:cubicBezTo>
                  <a:cubicBezTo>
                    <a:pt x="272" y="467"/>
                    <a:pt x="271" y="467"/>
                    <a:pt x="272" y="467"/>
                  </a:cubicBezTo>
                  <a:cubicBezTo>
                    <a:pt x="272" y="467"/>
                    <a:pt x="272" y="467"/>
                    <a:pt x="272" y="466"/>
                  </a:cubicBezTo>
                  <a:cubicBezTo>
                    <a:pt x="273" y="466"/>
                    <a:pt x="273" y="466"/>
                    <a:pt x="273" y="466"/>
                  </a:cubicBezTo>
                  <a:cubicBezTo>
                    <a:pt x="273" y="465"/>
                    <a:pt x="273" y="465"/>
                    <a:pt x="273" y="465"/>
                  </a:cubicBezTo>
                  <a:cubicBezTo>
                    <a:pt x="273" y="464"/>
                    <a:pt x="273" y="464"/>
                    <a:pt x="273" y="464"/>
                  </a:cubicBezTo>
                  <a:cubicBezTo>
                    <a:pt x="274" y="464"/>
                    <a:pt x="274" y="463"/>
                    <a:pt x="274" y="463"/>
                  </a:cubicBezTo>
                  <a:cubicBezTo>
                    <a:pt x="275" y="464"/>
                    <a:pt x="275" y="464"/>
                    <a:pt x="275" y="464"/>
                  </a:cubicBezTo>
                  <a:cubicBezTo>
                    <a:pt x="275" y="464"/>
                    <a:pt x="275" y="464"/>
                    <a:pt x="275" y="463"/>
                  </a:cubicBezTo>
                  <a:cubicBezTo>
                    <a:pt x="275" y="463"/>
                    <a:pt x="276" y="462"/>
                    <a:pt x="276" y="461"/>
                  </a:cubicBezTo>
                  <a:cubicBezTo>
                    <a:pt x="276" y="461"/>
                    <a:pt x="276" y="462"/>
                    <a:pt x="276" y="461"/>
                  </a:cubicBezTo>
                  <a:cubicBezTo>
                    <a:pt x="276" y="460"/>
                    <a:pt x="276" y="460"/>
                    <a:pt x="276" y="459"/>
                  </a:cubicBezTo>
                  <a:cubicBezTo>
                    <a:pt x="277" y="459"/>
                    <a:pt x="276" y="459"/>
                    <a:pt x="277" y="458"/>
                  </a:cubicBezTo>
                  <a:cubicBezTo>
                    <a:pt x="277" y="458"/>
                    <a:pt x="277" y="458"/>
                    <a:pt x="277" y="458"/>
                  </a:cubicBezTo>
                  <a:cubicBezTo>
                    <a:pt x="277" y="457"/>
                    <a:pt x="278" y="457"/>
                    <a:pt x="278" y="456"/>
                  </a:cubicBezTo>
                  <a:cubicBezTo>
                    <a:pt x="278" y="456"/>
                    <a:pt x="278" y="456"/>
                    <a:pt x="278" y="455"/>
                  </a:cubicBezTo>
                  <a:cubicBezTo>
                    <a:pt x="277" y="455"/>
                    <a:pt x="277" y="455"/>
                    <a:pt x="277" y="455"/>
                  </a:cubicBezTo>
                  <a:cubicBezTo>
                    <a:pt x="277" y="455"/>
                    <a:pt x="277" y="456"/>
                    <a:pt x="278" y="455"/>
                  </a:cubicBezTo>
                  <a:cubicBezTo>
                    <a:pt x="279" y="454"/>
                    <a:pt x="278" y="454"/>
                    <a:pt x="279" y="454"/>
                  </a:cubicBezTo>
                  <a:cubicBezTo>
                    <a:pt x="279" y="453"/>
                    <a:pt x="279" y="454"/>
                    <a:pt x="279" y="453"/>
                  </a:cubicBezTo>
                  <a:cubicBezTo>
                    <a:pt x="279" y="452"/>
                    <a:pt x="279" y="451"/>
                    <a:pt x="279" y="451"/>
                  </a:cubicBezTo>
                  <a:cubicBezTo>
                    <a:pt x="280" y="451"/>
                    <a:pt x="280" y="451"/>
                    <a:pt x="280" y="450"/>
                  </a:cubicBezTo>
                  <a:cubicBezTo>
                    <a:pt x="280" y="450"/>
                    <a:pt x="280" y="449"/>
                    <a:pt x="280" y="449"/>
                  </a:cubicBezTo>
                  <a:cubicBezTo>
                    <a:pt x="281" y="449"/>
                    <a:pt x="281" y="449"/>
                    <a:pt x="281" y="448"/>
                  </a:cubicBezTo>
                  <a:cubicBezTo>
                    <a:pt x="281" y="448"/>
                    <a:pt x="281" y="448"/>
                    <a:pt x="281" y="448"/>
                  </a:cubicBezTo>
                  <a:cubicBezTo>
                    <a:pt x="281" y="447"/>
                    <a:pt x="281" y="447"/>
                    <a:pt x="281" y="447"/>
                  </a:cubicBezTo>
                  <a:cubicBezTo>
                    <a:pt x="281" y="447"/>
                    <a:pt x="281" y="447"/>
                    <a:pt x="281" y="447"/>
                  </a:cubicBezTo>
                  <a:cubicBezTo>
                    <a:pt x="280" y="446"/>
                    <a:pt x="280" y="446"/>
                    <a:pt x="280" y="446"/>
                  </a:cubicBezTo>
                  <a:cubicBezTo>
                    <a:pt x="279" y="445"/>
                    <a:pt x="279" y="445"/>
                    <a:pt x="279" y="445"/>
                  </a:cubicBezTo>
                  <a:cubicBezTo>
                    <a:pt x="278" y="446"/>
                    <a:pt x="278" y="446"/>
                    <a:pt x="278" y="446"/>
                  </a:cubicBezTo>
                  <a:cubicBezTo>
                    <a:pt x="278" y="446"/>
                    <a:pt x="278" y="446"/>
                    <a:pt x="278" y="446"/>
                  </a:cubicBezTo>
                  <a:cubicBezTo>
                    <a:pt x="277" y="446"/>
                    <a:pt x="277" y="446"/>
                    <a:pt x="277" y="446"/>
                  </a:cubicBezTo>
                  <a:cubicBezTo>
                    <a:pt x="277" y="446"/>
                    <a:pt x="277" y="446"/>
                    <a:pt x="277" y="446"/>
                  </a:cubicBezTo>
                  <a:cubicBezTo>
                    <a:pt x="277" y="445"/>
                    <a:pt x="276" y="445"/>
                    <a:pt x="276" y="445"/>
                  </a:cubicBezTo>
                  <a:cubicBezTo>
                    <a:pt x="277" y="444"/>
                    <a:pt x="277" y="444"/>
                    <a:pt x="277" y="444"/>
                  </a:cubicBezTo>
                  <a:cubicBezTo>
                    <a:pt x="278" y="443"/>
                    <a:pt x="278" y="443"/>
                    <a:pt x="278" y="443"/>
                  </a:cubicBezTo>
                  <a:cubicBezTo>
                    <a:pt x="278" y="443"/>
                    <a:pt x="278" y="443"/>
                    <a:pt x="278" y="442"/>
                  </a:cubicBezTo>
                  <a:cubicBezTo>
                    <a:pt x="279" y="442"/>
                    <a:pt x="280" y="442"/>
                    <a:pt x="280" y="442"/>
                  </a:cubicBezTo>
                  <a:cubicBezTo>
                    <a:pt x="281" y="443"/>
                    <a:pt x="281" y="443"/>
                    <a:pt x="281" y="443"/>
                  </a:cubicBezTo>
                  <a:cubicBezTo>
                    <a:pt x="281" y="443"/>
                    <a:pt x="281" y="443"/>
                    <a:pt x="281" y="443"/>
                  </a:cubicBezTo>
                  <a:cubicBezTo>
                    <a:pt x="281" y="444"/>
                    <a:pt x="280" y="444"/>
                    <a:pt x="280" y="444"/>
                  </a:cubicBezTo>
                  <a:cubicBezTo>
                    <a:pt x="281" y="445"/>
                    <a:pt x="280" y="445"/>
                    <a:pt x="280" y="445"/>
                  </a:cubicBezTo>
                  <a:cubicBezTo>
                    <a:pt x="280" y="445"/>
                    <a:pt x="280" y="446"/>
                    <a:pt x="280" y="446"/>
                  </a:cubicBezTo>
                  <a:cubicBezTo>
                    <a:pt x="281" y="446"/>
                    <a:pt x="281" y="446"/>
                    <a:pt x="281" y="446"/>
                  </a:cubicBezTo>
                  <a:cubicBezTo>
                    <a:pt x="281" y="446"/>
                    <a:pt x="281" y="446"/>
                    <a:pt x="282" y="446"/>
                  </a:cubicBezTo>
                  <a:cubicBezTo>
                    <a:pt x="282" y="446"/>
                    <a:pt x="282" y="446"/>
                    <a:pt x="282" y="446"/>
                  </a:cubicBezTo>
                  <a:cubicBezTo>
                    <a:pt x="283" y="446"/>
                    <a:pt x="283" y="446"/>
                    <a:pt x="283" y="445"/>
                  </a:cubicBezTo>
                  <a:cubicBezTo>
                    <a:pt x="283" y="445"/>
                    <a:pt x="283" y="444"/>
                    <a:pt x="284" y="444"/>
                  </a:cubicBezTo>
                  <a:cubicBezTo>
                    <a:pt x="284" y="444"/>
                    <a:pt x="284" y="444"/>
                    <a:pt x="284" y="443"/>
                  </a:cubicBezTo>
                  <a:cubicBezTo>
                    <a:pt x="285" y="442"/>
                    <a:pt x="285" y="443"/>
                    <a:pt x="285" y="442"/>
                  </a:cubicBezTo>
                  <a:cubicBezTo>
                    <a:pt x="285" y="441"/>
                    <a:pt x="285" y="441"/>
                    <a:pt x="286" y="441"/>
                  </a:cubicBezTo>
                  <a:cubicBezTo>
                    <a:pt x="286" y="440"/>
                    <a:pt x="286" y="440"/>
                    <a:pt x="286" y="440"/>
                  </a:cubicBezTo>
                  <a:cubicBezTo>
                    <a:pt x="286" y="440"/>
                    <a:pt x="287" y="439"/>
                    <a:pt x="288" y="438"/>
                  </a:cubicBezTo>
                  <a:cubicBezTo>
                    <a:pt x="288" y="437"/>
                    <a:pt x="288" y="437"/>
                    <a:pt x="289" y="436"/>
                  </a:cubicBezTo>
                  <a:cubicBezTo>
                    <a:pt x="289" y="435"/>
                    <a:pt x="289" y="434"/>
                    <a:pt x="289" y="434"/>
                  </a:cubicBezTo>
                  <a:cubicBezTo>
                    <a:pt x="290" y="433"/>
                    <a:pt x="290" y="432"/>
                    <a:pt x="290" y="432"/>
                  </a:cubicBezTo>
                  <a:cubicBezTo>
                    <a:pt x="290" y="432"/>
                    <a:pt x="290" y="432"/>
                    <a:pt x="290" y="431"/>
                  </a:cubicBezTo>
                  <a:cubicBezTo>
                    <a:pt x="291" y="430"/>
                    <a:pt x="291" y="430"/>
                    <a:pt x="291" y="429"/>
                  </a:cubicBezTo>
                  <a:cubicBezTo>
                    <a:pt x="291" y="428"/>
                    <a:pt x="292" y="428"/>
                    <a:pt x="291" y="427"/>
                  </a:cubicBezTo>
                  <a:cubicBezTo>
                    <a:pt x="291" y="426"/>
                    <a:pt x="291" y="426"/>
                    <a:pt x="291" y="425"/>
                  </a:cubicBezTo>
                  <a:cubicBezTo>
                    <a:pt x="291" y="424"/>
                    <a:pt x="291" y="425"/>
                    <a:pt x="291" y="424"/>
                  </a:cubicBezTo>
                  <a:cubicBezTo>
                    <a:pt x="292" y="423"/>
                    <a:pt x="292" y="423"/>
                    <a:pt x="293" y="422"/>
                  </a:cubicBezTo>
                  <a:cubicBezTo>
                    <a:pt x="293" y="421"/>
                    <a:pt x="293" y="419"/>
                    <a:pt x="294" y="418"/>
                  </a:cubicBezTo>
                  <a:cubicBezTo>
                    <a:pt x="294" y="417"/>
                    <a:pt x="294" y="417"/>
                    <a:pt x="295" y="416"/>
                  </a:cubicBezTo>
                  <a:cubicBezTo>
                    <a:pt x="295" y="415"/>
                    <a:pt x="295" y="415"/>
                    <a:pt x="295" y="414"/>
                  </a:cubicBezTo>
                  <a:cubicBezTo>
                    <a:pt x="296" y="414"/>
                    <a:pt x="296" y="414"/>
                    <a:pt x="296" y="413"/>
                  </a:cubicBezTo>
                  <a:cubicBezTo>
                    <a:pt x="297" y="412"/>
                    <a:pt x="295" y="413"/>
                    <a:pt x="298" y="412"/>
                  </a:cubicBezTo>
                  <a:cubicBezTo>
                    <a:pt x="300" y="411"/>
                    <a:pt x="301" y="410"/>
                    <a:pt x="301" y="410"/>
                  </a:cubicBezTo>
                  <a:cubicBezTo>
                    <a:pt x="301" y="410"/>
                    <a:pt x="303" y="408"/>
                    <a:pt x="304" y="408"/>
                  </a:cubicBezTo>
                  <a:cubicBezTo>
                    <a:pt x="304" y="407"/>
                    <a:pt x="304" y="407"/>
                    <a:pt x="304" y="406"/>
                  </a:cubicBezTo>
                  <a:cubicBezTo>
                    <a:pt x="304" y="406"/>
                    <a:pt x="304" y="406"/>
                    <a:pt x="304" y="405"/>
                  </a:cubicBezTo>
                  <a:cubicBezTo>
                    <a:pt x="304" y="404"/>
                    <a:pt x="303" y="404"/>
                    <a:pt x="303" y="403"/>
                  </a:cubicBezTo>
                  <a:cubicBezTo>
                    <a:pt x="303" y="402"/>
                    <a:pt x="303" y="402"/>
                    <a:pt x="304" y="401"/>
                  </a:cubicBezTo>
                  <a:cubicBezTo>
                    <a:pt x="305" y="400"/>
                    <a:pt x="305" y="400"/>
                    <a:pt x="305" y="400"/>
                  </a:cubicBezTo>
                  <a:cubicBezTo>
                    <a:pt x="305" y="399"/>
                    <a:pt x="305" y="398"/>
                    <a:pt x="305" y="398"/>
                  </a:cubicBezTo>
                  <a:cubicBezTo>
                    <a:pt x="305" y="398"/>
                    <a:pt x="305" y="398"/>
                    <a:pt x="306" y="397"/>
                  </a:cubicBezTo>
                  <a:cubicBezTo>
                    <a:pt x="306" y="396"/>
                    <a:pt x="306" y="396"/>
                    <a:pt x="307" y="396"/>
                  </a:cubicBezTo>
                  <a:cubicBezTo>
                    <a:pt x="307" y="396"/>
                    <a:pt x="306" y="396"/>
                    <a:pt x="307" y="395"/>
                  </a:cubicBezTo>
                  <a:cubicBezTo>
                    <a:pt x="307" y="395"/>
                    <a:pt x="307" y="394"/>
                    <a:pt x="307" y="394"/>
                  </a:cubicBezTo>
                  <a:cubicBezTo>
                    <a:pt x="308" y="394"/>
                    <a:pt x="308" y="394"/>
                    <a:pt x="308" y="394"/>
                  </a:cubicBezTo>
                  <a:cubicBezTo>
                    <a:pt x="309" y="393"/>
                    <a:pt x="309" y="393"/>
                    <a:pt x="309" y="393"/>
                  </a:cubicBezTo>
                  <a:cubicBezTo>
                    <a:pt x="310" y="393"/>
                    <a:pt x="310" y="393"/>
                    <a:pt x="310" y="393"/>
                  </a:cubicBezTo>
                  <a:cubicBezTo>
                    <a:pt x="310" y="393"/>
                    <a:pt x="310" y="392"/>
                    <a:pt x="309" y="392"/>
                  </a:cubicBezTo>
                  <a:cubicBezTo>
                    <a:pt x="309" y="392"/>
                    <a:pt x="308" y="393"/>
                    <a:pt x="308" y="393"/>
                  </a:cubicBezTo>
                  <a:cubicBezTo>
                    <a:pt x="308" y="393"/>
                    <a:pt x="306" y="393"/>
                    <a:pt x="306" y="393"/>
                  </a:cubicBezTo>
                  <a:cubicBezTo>
                    <a:pt x="306" y="394"/>
                    <a:pt x="306" y="394"/>
                    <a:pt x="306" y="394"/>
                  </a:cubicBezTo>
                  <a:cubicBezTo>
                    <a:pt x="306" y="394"/>
                    <a:pt x="306" y="394"/>
                    <a:pt x="305" y="394"/>
                  </a:cubicBezTo>
                  <a:cubicBezTo>
                    <a:pt x="305" y="394"/>
                    <a:pt x="306" y="392"/>
                    <a:pt x="306" y="392"/>
                  </a:cubicBezTo>
                  <a:cubicBezTo>
                    <a:pt x="306" y="392"/>
                    <a:pt x="306" y="393"/>
                    <a:pt x="306" y="391"/>
                  </a:cubicBezTo>
                  <a:cubicBezTo>
                    <a:pt x="306" y="390"/>
                    <a:pt x="306" y="389"/>
                    <a:pt x="306" y="389"/>
                  </a:cubicBezTo>
                  <a:cubicBezTo>
                    <a:pt x="306" y="389"/>
                    <a:pt x="306" y="389"/>
                    <a:pt x="306" y="389"/>
                  </a:cubicBezTo>
                  <a:cubicBezTo>
                    <a:pt x="305" y="389"/>
                    <a:pt x="304" y="389"/>
                    <a:pt x="304" y="389"/>
                  </a:cubicBezTo>
                  <a:cubicBezTo>
                    <a:pt x="304" y="389"/>
                    <a:pt x="305" y="389"/>
                    <a:pt x="305" y="388"/>
                  </a:cubicBezTo>
                  <a:cubicBezTo>
                    <a:pt x="306" y="387"/>
                    <a:pt x="306" y="386"/>
                    <a:pt x="306" y="386"/>
                  </a:cubicBezTo>
                  <a:cubicBezTo>
                    <a:pt x="306" y="385"/>
                    <a:pt x="306" y="385"/>
                    <a:pt x="307" y="385"/>
                  </a:cubicBezTo>
                  <a:cubicBezTo>
                    <a:pt x="307" y="384"/>
                    <a:pt x="306" y="383"/>
                    <a:pt x="306" y="383"/>
                  </a:cubicBezTo>
                  <a:cubicBezTo>
                    <a:pt x="306" y="383"/>
                    <a:pt x="307" y="383"/>
                    <a:pt x="307" y="383"/>
                  </a:cubicBezTo>
                  <a:cubicBezTo>
                    <a:pt x="306" y="382"/>
                    <a:pt x="308" y="380"/>
                    <a:pt x="308" y="380"/>
                  </a:cubicBezTo>
                  <a:cubicBezTo>
                    <a:pt x="308" y="380"/>
                    <a:pt x="308" y="380"/>
                    <a:pt x="308" y="380"/>
                  </a:cubicBezTo>
                  <a:cubicBezTo>
                    <a:pt x="308" y="379"/>
                    <a:pt x="309" y="379"/>
                    <a:pt x="309" y="378"/>
                  </a:cubicBezTo>
                  <a:cubicBezTo>
                    <a:pt x="309" y="378"/>
                    <a:pt x="310" y="377"/>
                    <a:pt x="311" y="376"/>
                  </a:cubicBezTo>
                  <a:cubicBezTo>
                    <a:pt x="312" y="375"/>
                    <a:pt x="311" y="376"/>
                    <a:pt x="312" y="375"/>
                  </a:cubicBezTo>
                  <a:cubicBezTo>
                    <a:pt x="313" y="374"/>
                    <a:pt x="313" y="374"/>
                    <a:pt x="314" y="374"/>
                  </a:cubicBezTo>
                  <a:cubicBezTo>
                    <a:pt x="315" y="373"/>
                    <a:pt x="315" y="373"/>
                    <a:pt x="316" y="372"/>
                  </a:cubicBezTo>
                  <a:cubicBezTo>
                    <a:pt x="318" y="372"/>
                    <a:pt x="318" y="372"/>
                    <a:pt x="319" y="372"/>
                  </a:cubicBezTo>
                  <a:cubicBezTo>
                    <a:pt x="320" y="371"/>
                    <a:pt x="321" y="370"/>
                    <a:pt x="322" y="371"/>
                  </a:cubicBezTo>
                  <a:cubicBezTo>
                    <a:pt x="322" y="371"/>
                    <a:pt x="323" y="370"/>
                    <a:pt x="323" y="371"/>
                  </a:cubicBezTo>
                  <a:cubicBezTo>
                    <a:pt x="324" y="371"/>
                    <a:pt x="324" y="371"/>
                    <a:pt x="324" y="371"/>
                  </a:cubicBezTo>
                  <a:cubicBezTo>
                    <a:pt x="325" y="371"/>
                    <a:pt x="325" y="371"/>
                    <a:pt x="326" y="371"/>
                  </a:cubicBezTo>
                  <a:cubicBezTo>
                    <a:pt x="326" y="372"/>
                    <a:pt x="326" y="372"/>
                    <a:pt x="327" y="372"/>
                  </a:cubicBezTo>
                  <a:cubicBezTo>
                    <a:pt x="327" y="372"/>
                    <a:pt x="327" y="372"/>
                    <a:pt x="328" y="372"/>
                  </a:cubicBezTo>
                  <a:cubicBezTo>
                    <a:pt x="329" y="371"/>
                    <a:pt x="330" y="371"/>
                    <a:pt x="330" y="371"/>
                  </a:cubicBezTo>
                  <a:cubicBezTo>
                    <a:pt x="330" y="370"/>
                    <a:pt x="330" y="371"/>
                    <a:pt x="330" y="370"/>
                  </a:cubicBezTo>
                  <a:cubicBezTo>
                    <a:pt x="331" y="369"/>
                    <a:pt x="331" y="369"/>
                    <a:pt x="332" y="368"/>
                  </a:cubicBezTo>
                  <a:cubicBezTo>
                    <a:pt x="333" y="368"/>
                    <a:pt x="333" y="368"/>
                    <a:pt x="333" y="367"/>
                  </a:cubicBezTo>
                  <a:cubicBezTo>
                    <a:pt x="334" y="367"/>
                    <a:pt x="334" y="367"/>
                    <a:pt x="334" y="367"/>
                  </a:cubicBezTo>
                  <a:cubicBezTo>
                    <a:pt x="335" y="367"/>
                    <a:pt x="335" y="367"/>
                    <a:pt x="335" y="367"/>
                  </a:cubicBezTo>
                  <a:cubicBezTo>
                    <a:pt x="336" y="366"/>
                    <a:pt x="335" y="366"/>
                    <a:pt x="336" y="366"/>
                  </a:cubicBezTo>
                  <a:cubicBezTo>
                    <a:pt x="336" y="365"/>
                    <a:pt x="336" y="365"/>
                    <a:pt x="337" y="365"/>
                  </a:cubicBezTo>
                  <a:cubicBezTo>
                    <a:pt x="337" y="365"/>
                    <a:pt x="338" y="363"/>
                    <a:pt x="338" y="363"/>
                  </a:cubicBezTo>
                  <a:cubicBezTo>
                    <a:pt x="338" y="362"/>
                    <a:pt x="338" y="362"/>
                    <a:pt x="338" y="362"/>
                  </a:cubicBezTo>
                  <a:cubicBezTo>
                    <a:pt x="337" y="362"/>
                    <a:pt x="337" y="362"/>
                    <a:pt x="337" y="362"/>
                  </a:cubicBezTo>
                  <a:cubicBezTo>
                    <a:pt x="337" y="362"/>
                    <a:pt x="337" y="362"/>
                    <a:pt x="337" y="362"/>
                  </a:cubicBezTo>
                  <a:cubicBezTo>
                    <a:pt x="336" y="362"/>
                    <a:pt x="336" y="361"/>
                    <a:pt x="336" y="361"/>
                  </a:cubicBezTo>
                  <a:cubicBezTo>
                    <a:pt x="335" y="361"/>
                    <a:pt x="336" y="361"/>
                    <a:pt x="335" y="361"/>
                  </a:cubicBezTo>
                  <a:cubicBezTo>
                    <a:pt x="334" y="360"/>
                    <a:pt x="334" y="360"/>
                    <a:pt x="334" y="360"/>
                  </a:cubicBezTo>
                  <a:cubicBezTo>
                    <a:pt x="334" y="360"/>
                    <a:pt x="333" y="360"/>
                    <a:pt x="333" y="360"/>
                  </a:cubicBezTo>
                  <a:cubicBezTo>
                    <a:pt x="334" y="359"/>
                    <a:pt x="334" y="359"/>
                    <a:pt x="334" y="360"/>
                  </a:cubicBezTo>
                  <a:cubicBezTo>
                    <a:pt x="335" y="360"/>
                    <a:pt x="335" y="360"/>
                    <a:pt x="335" y="360"/>
                  </a:cubicBezTo>
                  <a:cubicBezTo>
                    <a:pt x="336" y="360"/>
                    <a:pt x="336" y="360"/>
                    <a:pt x="336" y="360"/>
                  </a:cubicBezTo>
                  <a:cubicBezTo>
                    <a:pt x="336" y="360"/>
                    <a:pt x="336" y="360"/>
                    <a:pt x="336" y="360"/>
                  </a:cubicBezTo>
                  <a:cubicBezTo>
                    <a:pt x="336" y="359"/>
                    <a:pt x="335" y="359"/>
                    <a:pt x="335" y="358"/>
                  </a:cubicBezTo>
                  <a:cubicBezTo>
                    <a:pt x="335" y="358"/>
                    <a:pt x="335" y="357"/>
                    <a:pt x="335" y="357"/>
                  </a:cubicBezTo>
                  <a:cubicBezTo>
                    <a:pt x="335" y="357"/>
                    <a:pt x="335" y="357"/>
                    <a:pt x="335" y="357"/>
                  </a:cubicBezTo>
                  <a:cubicBezTo>
                    <a:pt x="336" y="358"/>
                    <a:pt x="336" y="358"/>
                    <a:pt x="336" y="358"/>
                  </a:cubicBezTo>
                  <a:cubicBezTo>
                    <a:pt x="336" y="358"/>
                    <a:pt x="336" y="358"/>
                    <a:pt x="336" y="359"/>
                  </a:cubicBezTo>
                  <a:cubicBezTo>
                    <a:pt x="336" y="359"/>
                    <a:pt x="336" y="360"/>
                    <a:pt x="336" y="360"/>
                  </a:cubicBezTo>
                  <a:cubicBezTo>
                    <a:pt x="336" y="359"/>
                    <a:pt x="336" y="359"/>
                    <a:pt x="337" y="359"/>
                  </a:cubicBezTo>
                  <a:cubicBezTo>
                    <a:pt x="337" y="358"/>
                    <a:pt x="336" y="359"/>
                    <a:pt x="337" y="358"/>
                  </a:cubicBezTo>
                  <a:cubicBezTo>
                    <a:pt x="337" y="357"/>
                    <a:pt x="337" y="357"/>
                    <a:pt x="337" y="357"/>
                  </a:cubicBezTo>
                  <a:cubicBezTo>
                    <a:pt x="337" y="357"/>
                    <a:pt x="338" y="357"/>
                    <a:pt x="338" y="357"/>
                  </a:cubicBezTo>
                  <a:cubicBezTo>
                    <a:pt x="338" y="358"/>
                    <a:pt x="338" y="358"/>
                    <a:pt x="338" y="358"/>
                  </a:cubicBezTo>
                  <a:cubicBezTo>
                    <a:pt x="338" y="358"/>
                    <a:pt x="337" y="358"/>
                    <a:pt x="337" y="358"/>
                  </a:cubicBezTo>
                  <a:cubicBezTo>
                    <a:pt x="338" y="358"/>
                    <a:pt x="338" y="358"/>
                    <a:pt x="338" y="358"/>
                  </a:cubicBezTo>
                  <a:cubicBezTo>
                    <a:pt x="339" y="358"/>
                    <a:pt x="339" y="357"/>
                    <a:pt x="339" y="357"/>
                  </a:cubicBezTo>
                  <a:cubicBezTo>
                    <a:pt x="339" y="358"/>
                    <a:pt x="338" y="358"/>
                    <a:pt x="338" y="358"/>
                  </a:cubicBezTo>
                  <a:cubicBezTo>
                    <a:pt x="338" y="358"/>
                    <a:pt x="338" y="359"/>
                    <a:pt x="338" y="359"/>
                  </a:cubicBezTo>
                  <a:cubicBezTo>
                    <a:pt x="337" y="359"/>
                    <a:pt x="337" y="359"/>
                    <a:pt x="337" y="359"/>
                  </a:cubicBezTo>
                  <a:cubicBezTo>
                    <a:pt x="337" y="359"/>
                    <a:pt x="337" y="359"/>
                    <a:pt x="337" y="360"/>
                  </a:cubicBezTo>
                  <a:cubicBezTo>
                    <a:pt x="337" y="360"/>
                    <a:pt x="337" y="361"/>
                    <a:pt x="337" y="361"/>
                  </a:cubicBezTo>
                  <a:cubicBezTo>
                    <a:pt x="338" y="361"/>
                    <a:pt x="338" y="361"/>
                    <a:pt x="338" y="360"/>
                  </a:cubicBezTo>
                  <a:cubicBezTo>
                    <a:pt x="339" y="360"/>
                    <a:pt x="339" y="360"/>
                    <a:pt x="340" y="360"/>
                  </a:cubicBezTo>
                  <a:cubicBezTo>
                    <a:pt x="340" y="360"/>
                    <a:pt x="341" y="360"/>
                    <a:pt x="341" y="360"/>
                  </a:cubicBezTo>
                  <a:cubicBezTo>
                    <a:pt x="341" y="360"/>
                    <a:pt x="341" y="360"/>
                    <a:pt x="341" y="360"/>
                  </a:cubicBezTo>
                  <a:cubicBezTo>
                    <a:pt x="341" y="360"/>
                    <a:pt x="341" y="359"/>
                    <a:pt x="341" y="359"/>
                  </a:cubicBezTo>
                  <a:cubicBezTo>
                    <a:pt x="341" y="359"/>
                    <a:pt x="342" y="358"/>
                    <a:pt x="341" y="358"/>
                  </a:cubicBezTo>
                  <a:cubicBezTo>
                    <a:pt x="341" y="358"/>
                    <a:pt x="341" y="357"/>
                    <a:pt x="341" y="357"/>
                  </a:cubicBezTo>
                  <a:cubicBezTo>
                    <a:pt x="342" y="357"/>
                    <a:pt x="342" y="358"/>
                    <a:pt x="342" y="358"/>
                  </a:cubicBezTo>
                  <a:cubicBezTo>
                    <a:pt x="342" y="358"/>
                    <a:pt x="342" y="359"/>
                    <a:pt x="342" y="359"/>
                  </a:cubicBezTo>
                  <a:cubicBezTo>
                    <a:pt x="342" y="359"/>
                    <a:pt x="343" y="359"/>
                    <a:pt x="342" y="360"/>
                  </a:cubicBezTo>
                  <a:cubicBezTo>
                    <a:pt x="342" y="360"/>
                    <a:pt x="342" y="360"/>
                    <a:pt x="342" y="360"/>
                  </a:cubicBezTo>
                  <a:cubicBezTo>
                    <a:pt x="342" y="360"/>
                    <a:pt x="342" y="360"/>
                    <a:pt x="342" y="360"/>
                  </a:cubicBezTo>
                  <a:cubicBezTo>
                    <a:pt x="343" y="360"/>
                    <a:pt x="343" y="360"/>
                    <a:pt x="343" y="360"/>
                  </a:cubicBezTo>
                  <a:cubicBezTo>
                    <a:pt x="344" y="360"/>
                    <a:pt x="344" y="360"/>
                    <a:pt x="344" y="360"/>
                  </a:cubicBezTo>
                  <a:cubicBezTo>
                    <a:pt x="344" y="359"/>
                    <a:pt x="345" y="359"/>
                    <a:pt x="345" y="359"/>
                  </a:cubicBezTo>
                  <a:cubicBezTo>
                    <a:pt x="345" y="359"/>
                    <a:pt x="345" y="358"/>
                    <a:pt x="345" y="357"/>
                  </a:cubicBezTo>
                  <a:cubicBezTo>
                    <a:pt x="346" y="357"/>
                    <a:pt x="346" y="357"/>
                    <a:pt x="345" y="356"/>
                  </a:cubicBezTo>
                  <a:cubicBezTo>
                    <a:pt x="345" y="356"/>
                    <a:pt x="345" y="356"/>
                    <a:pt x="345" y="356"/>
                  </a:cubicBezTo>
                  <a:cubicBezTo>
                    <a:pt x="345" y="355"/>
                    <a:pt x="345" y="355"/>
                    <a:pt x="345" y="355"/>
                  </a:cubicBezTo>
                  <a:cubicBezTo>
                    <a:pt x="344" y="355"/>
                    <a:pt x="344" y="355"/>
                    <a:pt x="344" y="355"/>
                  </a:cubicBezTo>
                  <a:cubicBezTo>
                    <a:pt x="343" y="355"/>
                    <a:pt x="344" y="355"/>
                    <a:pt x="343" y="355"/>
                  </a:cubicBezTo>
                  <a:cubicBezTo>
                    <a:pt x="343" y="354"/>
                    <a:pt x="343" y="355"/>
                    <a:pt x="343" y="354"/>
                  </a:cubicBezTo>
                  <a:cubicBezTo>
                    <a:pt x="342" y="354"/>
                    <a:pt x="343" y="354"/>
                    <a:pt x="342" y="353"/>
                  </a:cubicBezTo>
                  <a:cubicBezTo>
                    <a:pt x="342" y="352"/>
                    <a:pt x="343" y="350"/>
                    <a:pt x="343" y="349"/>
                  </a:cubicBezTo>
                  <a:cubicBezTo>
                    <a:pt x="342" y="349"/>
                    <a:pt x="342" y="349"/>
                    <a:pt x="342" y="349"/>
                  </a:cubicBezTo>
                  <a:cubicBezTo>
                    <a:pt x="342" y="348"/>
                    <a:pt x="342" y="348"/>
                    <a:pt x="342" y="347"/>
                  </a:cubicBezTo>
                  <a:cubicBezTo>
                    <a:pt x="342" y="347"/>
                    <a:pt x="342" y="347"/>
                    <a:pt x="342" y="346"/>
                  </a:cubicBezTo>
                  <a:cubicBezTo>
                    <a:pt x="341" y="346"/>
                    <a:pt x="342" y="346"/>
                    <a:pt x="341" y="346"/>
                  </a:cubicBezTo>
                  <a:cubicBezTo>
                    <a:pt x="341" y="345"/>
                    <a:pt x="341" y="345"/>
                    <a:pt x="341" y="345"/>
                  </a:cubicBezTo>
                  <a:cubicBezTo>
                    <a:pt x="340" y="345"/>
                    <a:pt x="340" y="345"/>
                    <a:pt x="340" y="345"/>
                  </a:cubicBezTo>
                  <a:cubicBezTo>
                    <a:pt x="339" y="345"/>
                    <a:pt x="339" y="345"/>
                    <a:pt x="339" y="345"/>
                  </a:cubicBezTo>
                  <a:cubicBezTo>
                    <a:pt x="339" y="345"/>
                    <a:pt x="339" y="344"/>
                    <a:pt x="338" y="344"/>
                  </a:cubicBezTo>
                  <a:cubicBezTo>
                    <a:pt x="338" y="343"/>
                    <a:pt x="338" y="343"/>
                    <a:pt x="338" y="343"/>
                  </a:cubicBezTo>
                  <a:cubicBezTo>
                    <a:pt x="339" y="343"/>
                    <a:pt x="340" y="343"/>
                    <a:pt x="340" y="343"/>
                  </a:cubicBezTo>
                  <a:cubicBezTo>
                    <a:pt x="339" y="343"/>
                    <a:pt x="339" y="344"/>
                    <a:pt x="340" y="344"/>
                  </a:cubicBezTo>
                  <a:cubicBezTo>
                    <a:pt x="340" y="344"/>
                    <a:pt x="340" y="344"/>
                    <a:pt x="341" y="344"/>
                  </a:cubicBezTo>
                  <a:cubicBezTo>
                    <a:pt x="341" y="344"/>
                    <a:pt x="341" y="344"/>
                    <a:pt x="342" y="344"/>
                  </a:cubicBezTo>
                  <a:cubicBezTo>
                    <a:pt x="342" y="344"/>
                    <a:pt x="342" y="344"/>
                    <a:pt x="342" y="345"/>
                  </a:cubicBezTo>
                  <a:cubicBezTo>
                    <a:pt x="342" y="345"/>
                    <a:pt x="343" y="345"/>
                    <a:pt x="342" y="346"/>
                  </a:cubicBezTo>
                  <a:cubicBezTo>
                    <a:pt x="342" y="346"/>
                    <a:pt x="342" y="346"/>
                    <a:pt x="342" y="346"/>
                  </a:cubicBezTo>
                  <a:cubicBezTo>
                    <a:pt x="342" y="347"/>
                    <a:pt x="343" y="347"/>
                    <a:pt x="343" y="347"/>
                  </a:cubicBezTo>
                  <a:cubicBezTo>
                    <a:pt x="343" y="348"/>
                    <a:pt x="343" y="348"/>
                    <a:pt x="343" y="348"/>
                  </a:cubicBezTo>
                  <a:cubicBezTo>
                    <a:pt x="343" y="348"/>
                    <a:pt x="343" y="348"/>
                    <a:pt x="343" y="349"/>
                  </a:cubicBezTo>
                  <a:cubicBezTo>
                    <a:pt x="343" y="349"/>
                    <a:pt x="344" y="349"/>
                    <a:pt x="344" y="349"/>
                  </a:cubicBezTo>
                  <a:cubicBezTo>
                    <a:pt x="344" y="349"/>
                    <a:pt x="345" y="348"/>
                    <a:pt x="345" y="348"/>
                  </a:cubicBezTo>
                  <a:cubicBezTo>
                    <a:pt x="345" y="348"/>
                    <a:pt x="345" y="348"/>
                    <a:pt x="345" y="347"/>
                  </a:cubicBezTo>
                  <a:cubicBezTo>
                    <a:pt x="344" y="346"/>
                    <a:pt x="344" y="346"/>
                    <a:pt x="344" y="345"/>
                  </a:cubicBezTo>
                  <a:cubicBezTo>
                    <a:pt x="344" y="345"/>
                    <a:pt x="343" y="345"/>
                    <a:pt x="344" y="345"/>
                  </a:cubicBezTo>
                  <a:cubicBezTo>
                    <a:pt x="344" y="344"/>
                    <a:pt x="344" y="344"/>
                    <a:pt x="344" y="344"/>
                  </a:cubicBezTo>
                  <a:cubicBezTo>
                    <a:pt x="344" y="344"/>
                    <a:pt x="345" y="343"/>
                    <a:pt x="345" y="343"/>
                  </a:cubicBezTo>
                  <a:cubicBezTo>
                    <a:pt x="345" y="343"/>
                    <a:pt x="346" y="343"/>
                    <a:pt x="345" y="343"/>
                  </a:cubicBezTo>
                  <a:cubicBezTo>
                    <a:pt x="345" y="344"/>
                    <a:pt x="346" y="344"/>
                    <a:pt x="345" y="345"/>
                  </a:cubicBezTo>
                  <a:cubicBezTo>
                    <a:pt x="345" y="345"/>
                    <a:pt x="346" y="345"/>
                    <a:pt x="346" y="346"/>
                  </a:cubicBezTo>
                  <a:cubicBezTo>
                    <a:pt x="346" y="347"/>
                    <a:pt x="345" y="347"/>
                    <a:pt x="346" y="347"/>
                  </a:cubicBezTo>
                  <a:cubicBezTo>
                    <a:pt x="346" y="347"/>
                    <a:pt x="347" y="347"/>
                    <a:pt x="347" y="347"/>
                  </a:cubicBezTo>
                  <a:cubicBezTo>
                    <a:pt x="347" y="347"/>
                    <a:pt x="347" y="347"/>
                    <a:pt x="348" y="347"/>
                  </a:cubicBezTo>
                  <a:cubicBezTo>
                    <a:pt x="348" y="346"/>
                    <a:pt x="348" y="346"/>
                    <a:pt x="348" y="346"/>
                  </a:cubicBezTo>
                  <a:cubicBezTo>
                    <a:pt x="348" y="345"/>
                    <a:pt x="349" y="346"/>
                    <a:pt x="349" y="345"/>
                  </a:cubicBezTo>
                  <a:cubicBezTo>
                    <a:pt x="349" y="345"/>
                    <a:pt x="350" y="345"/>
                    <a:pt x="350" y="345"/>
                  </a:cubicBezTo>
                  <a:cubicBezTo>
                    <a:pt x="350" y="344"/>
                    <a:pt x="350" y="344"/>
                    <a:pt x="350" y="344"/>
                  </a:cubicBezTo>
                  <a:cubicBezTo>
                    <a:pt x="350" y="344"/>
                    <a:pt x="350" y="344"/>
                    <a:pt x="351" y="344"/>
                  </a:cubicBezTo>
                  <a:cubicBezTo>
                    <a:pt x="351" y="344"/>
                    <a:pt x="351" y="344"/>
                    <a:pt x="351" y="344"/>
                  </a:cubicBezTo>
                  <a:cubicBezTo>
                    <a:pt x="351" y="344"/>
                    <a:pt x="351" y="343"/>
                    <a:pt x="352" y="343"/>
                  </a:cubicBezTo>
                  <a:cubicBezTo>
                    <a:pt x="352" y="343"/>
                    <a:pt x="352" y="343"/>
                    <a:pt x="353" y="344"/>
                  </a:cubicBezTo>
                  <a:cubicBezTo>
                    <a:pt x="353" y="344"/>
                    <a:pt x="352" y="343"/>
                    <a:pt x="353" y="344"/>
                  </a:cubicBezTo>
                  <a:cubicBezTo>
                    <a:pt x="354" y="345"/>
                    <a:pt x="354" y="345"/>
                    <a:pt x="354" y="345"/>
                  </a:cubicBezTo>
                  <a:cubicBezTo>
                    <a:pt x="355" y="344"/>
                    <a:pt x="355" y="344"/>
                    <a:pt x="355" y="344"/>
                  </a:cubicBezTo>
                  <a:cubicBezTo>
                    <a:pt x="354" y="343"/>
                    <a:pt x="354" y="342"/>
                    <a:pt x="354" y="342"/>
                  </a:cubicBezTo>
                  <a:cubicBezTo>
                    <a:pt x="354" y="342"/>
                    <a:pt x="354" y="342"/>
                    <a:pt x="355" y="341"/>
                  </a:cubicBezTo>
                  <a:cubicBezTo>
                    <a:pt x="355" y="341"/>
                    <a:pt x="355" y="341"/>
                    <a:pt x="355" y="341"/>
                  </a:cubicBezTo>
                  <a:cubicBezTo>
                    <a:pt x="356" y="341"/>
                    <a:pt x="355" y="341"/>
                    <a:pt x="356" y="340"/>
                  </a:cubicBezTo>
                  <a:cubicBezTo>
                    <a:pt x="356" y="340"/>
                    <a:pt x="357" y="340"/>
                    <a:pt x="357" y="340"/>
                  </a:cubicBezTo>
                  <a:cubicBezTo>
                    <a:pt x="357" y="341"/>
                    <a:pt x="358" y="340"/>
                    <a:pt x="358" y="340"/>
                  </a:cubicBezTo>
                  <a:cubicBezTo>
                    <a:pt x="358" y="340"/>
                    <a:pt x="359" y="341"/>
                    <a:pt x="359" y="341"/>
                  </a:cubicBezTo>
                  <a:cubicBezTo>
                    <a:pt x="358" y="342"/>
                    <a:pt x="358" y="342"/>
                    <a:pt x="358" y="343"/>
                  </a:cubicBezTo>
                  <a:cubicBezTo>
                    <a:pt x="358" y="343"/>
                    <a:pt x="358" y="343"/>
                    <a:pt x="359" y="343"/>
                  </a:cubicBezTo>
                  <a:cubicBezTo>
                    <a:pt x="359" y="342"/>
                    <a:pt x="359" y="342"/>
                    <a:pt x="359" y="342"/>
                  </a:cubicBezTo>
                  <a:cubicBezTo>
                    <a:pt x="359" y="341"/>
                    <a:pt x="360" y="341"/>
                    <a:pt x="360" y="341"/>
                  </a:cubicBezTo>
                  <a:cubicBezTo>
                    <a:pt x="360" y="341"/>
                    <a:pt x="361" y="342"/>
                    <a:pt x="360" y="342"/>
                  </a:cubicBezTo>
                  <a:cubicBezTo>
                    <a:pt x="360" y="343"/>
                    <a:pt x="360" y="343"/>
                    <a:pt x="360" y="343"/>
                  </a:cubicBezTo>
                  <a:cubicBezTo>
                    <a:pt x="359" y="343"/>
                    <a:pt x="359" y="343"/>
                    <a:pt x="359" y="343"/>
                  </a:cubicBezTo>
                  <a:cubicBezTo>
                    <a:pt x="360" y="344"/>
                    <a:pt x="360" y="344"/>
                    <a:pt x="360" y="344"/>
                  </a:cubicBezTo>
                  <a:cubicBezTo>
                    <a:pt x="360" y="344"/>
                    <a:pt x="360" y="344"/>
                    <a:pt x="360" y="344"/>
                  </a:cubicBezTo>
                  <a:cubicBezTo>
                    <a:pt x="360" y="344"/>
                    <a:pt x="360" y="344"/>
                    <a:pt x="359" y="344"/>
                  </a:cubicBezTo>
                  <a:cubicBezTo>
                    <a:pt x="359" y="344"/>
                    <a:pt x="359" y="344"/>
                    <a:pt x="359" y="344"/>
                  </a:cubicBezTo>
                  <a:cubicBezTo>
                    <a:pt x="359" y="344"/>
                    <a:pt x="359" y="345"/>
                    <a:pt x="359" y="345"/>
                  </a:cubicBezTo>
                  <a:cubicBezTo>
                    <a:pt x="359" y="345"/>
                    <a:pt x="359" y="346"/>
                    <a:pt x="359" y="346"/>
                  </a:cubicBezTo>
                  <a:cubicBezTo>
                    <a:pt x="359" y="346"/>
                    <a:pt x="359" y="346"/>
                    <a:pt x="360" y="345"/>
                  </a:cubicBezTo>
                  <a:cubicBezTo>
                    <a:pt x="360" y="345"/>
                    <a:pt x="360" y="345"/>
                    <a:pt x="360" y="344"/>
                  </a:cubicBezTo>
                  <a:cubicBezTo>
                    <a:pt x="361" y="343"/>
                    <a:pt x="361" y="343"/>
                    <a:pt x="361" y="343"/>
                  </a:cubicBezTo>
                  <a:cubicBezTo>
                    <a:pt x="361" y="343"/>
                    <a:pt x="361" y="343"/>
                    <a:pt x="362" y="343"/>
                  </a:cubicBezTo>
                  <a:cubicBezTo>
                    <a:pt x="362" y="342"/>
                    <a:pt x="362" y="342"/>
                    <a:pt x="362" y="342"/>
                  </a:cubicBezTo>
                  <a:cubicBezTo>
                    <a:pt x="363" y="342"/>
                    <a:pt x="363" y="342"/>
                    <a:pt x="363" y="342"/>
                  </a:cubicBezTo>
                  <a:cubicBezTo>
                    <a:pt x="363" y="341"/>
                    <a:pt x="363" y="341"/>
                    <a:pt x="364" y="340"/>
                  </a:cubicBezTo>
                  <a:cubicBezTo>
                    <a:pt x="364" y="340"/>
                    <a:pt x="364" y="340"/>
                    <a:pt x="364" y="339"/>
                  </a:cubicBezTo>
                  <a:cubicBezTo>
                    <a:pt x="365" y="338"/>
                    <a:pt x="365" y="339"/>
                    <a:pt x="366" y="338"/>
                  </a:cubicBezTo>
                  <a:cubicBezTo>
                    <a:pt x="366" y="337"/>
                    <a:pt x="366" y="337"/>
                    <a:pt x="367" y="337"/>
                  </a:cubicBezTo>
                  <a:cubicBezTo>
                    <a:pt x="367" y="336"/>
                    <a:pt x="367" y="336"/>
                    <a:pt x="367" y="336"/>
                  </a:cubicBezTo>
                  <a:cubicBezTo>
                    <a:pt x="368" y="335"/>
                    <a:pt x="368" y="335"/>
                    <a:pt x="368" y="334"/>
                  </a:cubicBezTo>
                  <a:cubicBezTo>
                    <a:pt x="369" y="333"/>
                    <a:pt x="370" y="333"/>
                    <a:pt x="370" y="333"/>
                  </a:cubicBezTo>
                  <a:cubicBezTo>
                    <a:pt x="370" y="332"/>
                    <a:pt x="370" y="332"/>
                    <a:pt x="370" y="332"/>
                  </a:cubicBezTo>
                  <a:cubicBezTo>
                    <a:pt x="371" y="331"/>
                    <a:pt x="372" y="329"/>
                    <a:pt x="372" y="329"/>
                  </a:cubicBezTo>
                  <a:lnTo>
                    <a:pt x="373" y="328"/>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1" name="Freeform 125"/>
            <p:cNvSpPr>
              <a:spLocks/>
            </p:cNvSpPr>
            <p:nvPr/>
          </p:nvSpPr>
          <p:spPr bwMode="auto">
            <a:xfrm>
              <a:off x="10313988" y="3733801"/>
              <a:ext cx="1588" cy="3175"/>
            </a:xfrm>
            <a:custGeom>
              <a:avLst/>
              <a:gdLst>
                <a:gd name="T0" fmla="*/ 0 w 1"/>
                <a:gd name="T1" fmla="*/ 2 h 2"/>
                <a:gd name="T2" fmla="*/ 0 w 1"/>
                <a:gd name="T3" fmla="*/ 1 h 2"/>
                <a:gd name="T4" fmla="*/ 1 w 1"/>
                <a:gd name="T5" fmla="*/ 0 h 2"/>
                <a:gd name="T6" fmla="*/ 1 w 1"/>
                <a:gd name="T7" fmla="*/ 2 h 2"/>
                <a:gd name="T8" fmla="*/ 0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1" y="1"/>
                    <a:pt x="1" y="0"/>
                    <a:pt x="1" y="0"/>
                  </a:cubicBezTo>
                  <a:cubicBezTo>
                    <a:pt x="1" y="1"/>
                    <a:pt x="1" y="2"/>
                    <a:pt x="1" y="2"/>
                  </a:cubicBezTo>
                  <a:cubicBezTo>
                    <a:pt x="0" y="2"/>
                    <a:pt x="0" y="2"/>
                    <a:pt x="0" y="2"/>
                  </a:cubicBezTo>
                  <a:cubicBezTo>
                    <a:pt x="0"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126"/>
            <p:cNvSpPr>
              <a:spLocks/>
            </p:cNvSpPr>
            <p:nvPr/>
          </p:nvSpPr>
          <p:spPr bwMode="auto">
            <a:xfrm>
              <a:off x="10315575" y="3732213"/>
              <a:ext cx="1588" cy="1588"/>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1" y="0"/>
                    <a:pt x="1" y="1"/>
                  </a:cubicBezTo>
                  <a:cubicBezTo>
                    <a:pt x="0" y="1"/>
                    <a:pt x="0" y="1"/>
                    <a:pt x="0" y="1"/>
                  </a:cubicBezTo>
                  <a:cubicBezTo>
                    <a:pt x="0" y="1"/>
                    <a:pt x="0" y="1"/>
                    <a:pt x="0" y="1"/>
                  </a:cubicBezTo>
                  <a:cubicBezTo>
                    <a:pt x="0" y="1"/>
                    <a:pt x="0" y="1"/>
                    <a:pt x="0" y="1"/>
                  </a:cubicBezTo>
                  <a:cubicBezTo>
                    <a:pt x="0" y="1"/>
                    <a:pt x="0"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3" name="Freeform 127"/>
            <p:cNvSpPr>
              <a:spLocks/>
            </p:cNvSpPr>
            <p:nvPr/>
          </p:nvSpPr>
          <p:spPr bwMode="auto">
            <a:xfrm>
              <a:off x="10309225" y="3738563"/>
              <a:ext cx="1588" cy="3175"/>
            </a:xfrm>
            <a:custGeom>
              <a:avLst/>
              <a:gdLst>
                <a:gd name="T0" fmla="*/ 1 w 1"/>
                <a:gd name="T1" fmla="*/ 0 h 2"/>
                <a:gd name="T2" fmla="*/ 0 w 1"/>
                <a:gd name="T3" fmla="*/ 1 h 2"/>
                <a:gd name="T4" fmla="*/ 0 w 1"/>
                <a:gd name="T5" fmla="*/ 2 h 2"/>
                <a:gd name="T6" fmla="*/ 0 w 1"/>
                <a:gd name="T7" fmla="*/ 2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cubicBezTo>
                    <a:pt x="1" y="0"/>
                    <a:pt x="1" y="1"/>
                    <a:pt x="0" y="1"/>
                  </a:cubicBezTo>
                  <a:cubicBezTo>
                    <a:pt x="0" y="1"/>
                    <a:pt x="0" y="2"/>
                    <a:pt x="0" y="2"/>
                  </a:cubicBezTo>
                  <a:cubicBezTo>
                    <a:pt x="0" y="2"/>
                    <a:pt x="0" y="2"/>
                    <a:pt x="0" y="2"/>
                  </a:cubicBezTo>
                  <a:cubicBezTo>
                    <a:pt x="1" y="1"/>
                    <a:pt x="1" y="1"/>
                    <a:pt x="1" y="1"/>
                  </a:cubicBezTo>
                  <a:cubicBezTo>
                    <a:pt x="1"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128"/>
            <p:cNvSpPr>
              <a:spLocks/>
            </p:cNvSpPr>
            <p:nvPr/>
          </p:nvSpPr>
          <p:spPr bwMode="auto">
            <a:xfrm>
              <a:off x="10277475" y="3752851"/>
              <a:ext cx="15875" cy="11113"/>
            </a:xfrm>
            <a:custGeom>
              <a:avLst/>
              <a:gdLst>
                <a:gd name="T0" fmla="*/ 2 w 11"/>
                <a:gd name="T1" fmla="*/ 7 h 8"/>
                <a:gd name="T2" fmla="*/ 1 w 11"/>
                <a:gd name="T3" fmla="*/ 6 h 8"/>
                <a:gd name="T4" fmla="*/ 1 w 11"/>
                <a:gd name="T5" fmla="*/ 6 h 8"/>
                <a:gd name="T6" fmla="*/ 0 w 11"/>
                <a:gd name="T7" fmla="*/ 5 h 8"/>
                <a:gd name="T8" fmla="*/ 1 w 11"/>
                <a:gd name="T9" fmla="*/ 5 h 8"/>
                <a:gd name="T10" fmla="*/ 1 w 11"/>
                <a:gd name="T11" fmla="*/ 4 h 8"/>
                <a:gd name="T12" fmla="*/ 1 w 11"/>
                <a:gd name="T13" fmla="*/ 3 h 8"/>
                <a:gd name="T14" fmla="*/ 2 w 11"/>
                <a:gd name="T15" fmla="*/ 3 h 8"/>
                <a:gd name="T16" fmla="*/ 4 w 11"/>
                <a:gd name="T17" fmla="*/ 2 h 8"/>
                <a:gd name="T18" fmla="*/ 4 w 11"/>
                <a:gd name="T19" fmla="*/ 2 h 8"/>
                <a:gd name="T20" fmla="*/ 5 w 11"/>
                <a:gd name="T21" fmla="*/ 0 h 8"/>
                <a:gd name="T22" fmla="*/ 6 w 11"/>
                <a:gd name="T23" fmla="*/ 0 h 8"/>
                <a:gd name="T24" fmla="*/ 7 w 11"/>
                <a:gd name="T25" fmla="*/ 0 h 8"/>
                <a:gd name="T26" fmla="*/ 8 w 11"/>
                <a:gd name="T27" fmla="*/ 0 h 8"/>
                <a:gd name="T28" fmla="*/ 9 w 11"/>
                <a:gd name="T29" fmla="*/ 0 h 8"/>
                <a:gd name="T30" fmla="*/ 10 w 11"/>
                <a:gd name="T31" fmla="*/ 1 h 8"/>
                <a:gd name="T32" fmla="*/ 10 w 11"/>
                <a:gd name="T33" fmla="*/ 1 h 8"/>
                <a:gd name="T34" fmla="*/ 11 w 11"/>
                <a:gd name="T35" fmla="*/ 2 h 8"/>
                <a:gd name="T36" fmla="*/ 11 w 11"/>
                <a:gd name="T37" fmla="*/ 2 h 8"/>
                <a:gd name="T38" fmla="*/ 10 w 11"/>
                <a:gd name="T39" fmla="*/ 2 h 8"/>
                <a:gd name="T40" fmla="*/ 10 w 11"/>
                <a:gd name="T41" fmla="*/ 3 h 8"/>
                <a:gd name="T42" fmla="*/ 10 w 11"/>
                <a:gd name="T43" fmla="*/ 3 h 8"/>
                <a:gd name="T44" fmla="*/ 10 w 11"/>
                <a:gd name="T45" fmla="*/ 4 h 8"/>
                <a:gd name="T46" fmla="*/ 9 w 11"/>
                <a:gd name="T47" fmla="*/ 4 h 8"/>
                <a:gd name="T48" fmla="*/ 8 w 11"/>
                <a:gd name="T49" fmla="*/ 3 h 8"/>
                <a:gd name="T50" fmla="*/ 8 w 11"/>
                <a:gd name="T51" fmla="*/ 2 h 8"/>
                <a:gd name="T52" fmla="*/ 8 w 11"/>
                <a:gd name="T53" fmla="*/ 3 h 8"/>
                <a:gd name="T54" fmla="*/ 8 w 11"/>
                <a:gd name="T55" fmla="*/ 4 h 8"/>
                <a:gd name="T56" fmla="*/ 7 w 11"/>
                <a:gd name="T57" fmla="*/ 4 h 8"/>
                <a:gd name="T58" fmla="*/ 7 w 11"/>
                <a:gd name="T59" fmla="*/ 4 h 8"/>
                <a:gd name="T60" fmla="*/ 6 w 11"/>
                <a:gd name="T61" fmla="*/ 3 h 8"/>
                <a:gd name="T62" fmla="*/ 6 w 11"/>
                <a:gd name="T63" fmla="*/ 4 h 8"/>
                <a:gd name="T64" fmla="*/ 5 w 11"/>
                <a:gd name="T65" fmla="*/ 4 h 8"/>
                <a:gd name="T66" fmla="*/ 4 w 11"/>
                <a:gd name="T67" fmla="*/ 4 h 8"/>
                <a:gd name="T68" fmla="*/ 4 w 11"/>
                <a:gd name="T69" fmla="*/ 4 h 8"/>
                <a:gd name="T70" fmla="*/ 3 w 11"/>
                <a:gd name="T71" fmla="*/ 4 h 8"/>
                <a:gd name="T72" fmla="*/ 3 w 11"/>
                <a:gd name="T73" fmla="*/ 5 h 8"/>
                <a:gd name="T74" fmla="*/ 2 w 11"/>
                <a:gd name="T75" fmla="*/ 5 h 8"/>
                <a:gd name="T76" fmla="*/ 2 w 11"/>
                <a:gd name="T77" fmla="*/ 6 h 8"/>
                <a:gd name="T78" fmla="*/ 3 w 11"/>
                <a:gd name="T79" fmla="*/ 6 h 8"/>
                <a:gd name="T80" fmla="*/ 3 w 11"/>
                <a:gd name="T81" fmla="*/ 7 h 8"/>
                <a:gd name="T82" fmla="*/ 3 w 11"/>
                <a:gd name="T83" fmla="*/ 7 h 8"/>
                <a:gd name="T84" fmla="*/ 3 w 11"/>
                <a:gd name="T85" fmla="*/ 8 h 8"/>
                <a:gd name="T86" fmla="*/ 2 w 11"/>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8">
                  <a:moveTo>
                    <a:pt x="2" y="7"/>
                  </a:moveTo>
                  <a:cubicBezTo>
                    <a:pt x="2" y="7"/>
                    <a:pt x="2" y="7"/>
                    <a:pt x="1" y="6"/>
                  </a:cubicBezTo>
                  <a:cubicBezTo>
                    <a:pt x="1" y="6"/>
                    <a:pt x="1" y="6"/>
                    <a:pt x="1" y="6"/>
                  </a:cubicBezTo>
                  <a:cubicBezTo>
                    <a:pt x="0" y="6"/>
                    <a:pt x="0" y="5"/>
                    <a:pt x="0" y="5"/>
                  </a:cubicBezTo>
                  <a:cubicBezTo>
                    <a:pt x="0" y="5"/>
                    <a:pt x="1" y="5"/>
                    <a:pt x="1" y="5"/>
                  </a:cubicBezTo>
                  <a:cubicBezTo>
                    <a:pt x="1" y="4"/>
                    <a:pt x="1" y="4"/>
                    <a:pt x="1" y="4"/>
                  </a:cubicBezTo>
                  <a:cubicBezTo>
                    <a:pt x="1" y="3"/>
                    <a:pt x="1" y="4"/>
                    <a:pt x="1" y="3"/>
                  </a:cubicBezTo>
                  <a:cubicBezTo>
                    <a:pt x="2" y="3"/>
                    <a:pt x="2" y="3"/>
                    <a:pt x="2" y="3"/>
                  </a:cubicBezTo>
                  <a:cubicBezTo>
                    <a:pt x="3" y="2"/>
                    <a:pt x="3" y="2"/>
                    <a:pt x="4" y="2"/>
                  </a:cubicBezTo>
                  <a:cubicBezTo>
                    <a:pt x="4" y="2"/>
                    <a:pt x="4" y="2"/>
                    <a:pt x="4" y="2"/>
                  </a:cubicBezTo>
                  <a:cubicBezTo>
                    <a:pt x="5" y="1"/>
                    <a:pt x="5" y="1"/>
                    <a:pt x="5" y="0"/>
                  </a:cubicBezTo>
                  <a:cubicBezTo>
                    <a:pt x="6" y="0"/>
                    <a:pt x="6" y="0"/>
                    <a:pt x="6" y="0"/>
                  </a:cubicBezTo>
                  <a:cubicBezTo>
                    <a:pt x="7" y="0"/>
                    <a:pt x="7" y="0"/>
                    <a:pt x="7" y="0"/>
                  </a:cubicBezTo>
                  <a:cubicBezTo>
                    <a:pt x="7" y="0"/>
                    <a:pt x="8" y="0"/>
                    <a:pt x="8" y="0"/>
                  </a:cubicBezTo>
                  <a:cubicBezTo>
                    <a:pt x="8" y="0"/>
                    <a:pt x="8" y="0"/>
                    <a:pt x="9" y="0"/>
                  </a:cubicBezTo>
                  <a:cubicBezTo>
                    <a:pt x="9" y="0"/>
                    <a:pt x="10" y="0"/>
                    <a:pt x="10" y="1"/>
                  </a:cubicBezTo>
                  <a:cubicBezTo>
                    <a:pt x="10" y="1"/>
                    <a:pt x="10" y="1"/>
                    <a:pt x="10" y="1"/>
                  </a:cubicBezTo>
                  <a:cubicBezTo>
                    <a:pt x="10" y="1"/>
                    <a:pt x="10" y="1"/>
                    <a:pt x="11" y="2"/>
                  </a:cubicBezTo>
                  <a:cubicBezTo>
                    <a:pt x="11" y="2"/>
                    <a:pt x="11" y="2"/>
                    <a:pt x="11" y="2"/>
                  </a:cubicBezTo>
                  <a:cubicBezTo>
                    <a:pt x="10" y="2"/>
                    <a:pt x="10" y="2"/>
                    <a:pt x="10" y="2"/>
                  </a:cubicBezTo>
                  <a:cubicBezTo>
                    <a:pt x="10" y="3"/>
                    <a:pt x="10" y="3"/>
                    <a:pt x="10" y="3"/>
                  </a:cubicBezTo>
                  <a:cubicBezTo>
                    <a:pt x="10" y="3"/>
                    <a:pt x="10" y="3"/>
                    <a:pt x="10" y="3"/>
                  </a:cubicBezTo>
                  <a:cubicBezTo>
                    <a:pt x="10" y="4"/>
                    <a:pt x="10" y="4"/>
                    <a:pt x="10" y="4"/>
                  </a:cubicBezTo>
                  <a:cubicBezTo>
                    <a:pt x="10" y="4"/>
                    <a:pt x="10" y="4"/>
                    <a:pt x="9" y="4"/>
                  </a:cubicBezTo>
                  <a:cubicBezTo>
                    <a:pt x="9" y="4"/>
                    <a:pt x="8" y="3"/>
                    <a:pt x="8" y="3"/>
                  </a:cubicBezTo>
                  <a:cubicBezTo>
                    <a:pt x="8" y="2"/>
                    <a:pt x="8" y="2"/>
                    <a:pt x="8" y="2"/>
                  </a:cubicBezTo>
                  <a:cubicBezTo>
                    <a:pt x="8" y="2"/>
                    <a:pt x="8" y="2"/>
                    <a:pt x="8" y="3"/>
                  </a:cubicBezTo>
                  <a:cubicBezTo>
                    <a:pt x="8" y="3"/>
                    <a:pt x="8" y="4"/>
                    <a:pt x="8" y="4"/>
                  </a:cubicBezTo>
                  <a:cubicBezTo>
                    <a:pt x="8" y="4"/>
                    <a:pt x="7" y="4"/>
                    <a:pt x="7" y="4"/>
                  </a:cubicBezTo>
                  <a:cubicBezTo>
                    <a:pt x="7" y="5"/>
                    <a:pt x="7" y="5"/>
                    <a:pt x="7" y="4"/>
                  </a:cubicBezTo>
                  <a:cubicBezTo>
                    <a:pt x="7" y="4"/>
                    <a:pt x="6" y="3"/>
                    <a:pt x="6" y="3"/>
                  </a:cubicBezTo>
                  <a:cubicBezTo>
                    <a:pt x="6" y="4"/>
                    <a:pt x="6" y="4"/>
                    <a:pt x="6" y="4"/>
                  </a:cubicBezTo>
                  <a:cubicBezTo>
                    <a:pt x="6" y="4"/>
                    <a:pt x="5" y="4"/>
                    <a:pt x="5" y="4"/>
                  </a:cubicBezTo>
                  <a:cubicBezTo>
                    <a:pt x="4" y="4"/>
                    <a:pt x="4" y="4"/>
                    <a:pt x="4" y="4"/>
                  </a:cubicBezTo>
                  <a:cubicBezTo>
                    <a:pt x="4" y="4"/>
                    <a:pt x="4" y="4"/>
                    <a:pt x="4" y="4"/>
                  </a:cubicBezTo>
                  <a:cubicBezTo>
                    <a:pt x="4" y="4"/>
                    <a:pt x="3" y="4"/>
                    <a:pt x="3" y="4"/>
                  </a:cubicBezTo>
                  <a:cubicBezTo>
                    <a:pt x="3" y="4"/>
                    <a:pt x="3" y="5"/>
                    <a:pt x="3" y="5"/>
                  </a:cubicBezTo>
                  <a:cubicBezTo>
                    <a:pt x="3" y="5"/>
                    <a:pt x="3" y="5"/>
                    <a:pt x="2" y="5"/>
                  </a:cubicBezTo>
                  <a:cubicBezTo>
                    <a:pt x="2" y="5"/>
                    <a:pt x="2" y="6"/>
                    <a:pt x="2" y="6"/>
                  </a:cubicBezTo>
                  <a:cubicBezTo>
                    <a:pt x="3" y="6"/>
                    <a:pt x="3" y="6"/>
                    <a:pt x="3" y="6"/>
                  </a:cubicBezTo>
                  <a:cubicBezTo>
                    <a:pt x="3" y="6"/>
                    <a:pt x="3" y="7"/>
                    <a:pt x="3" y="7"/>
                  </a:cubicBezTo>
                  <a:cubicBezTo>
                    <a:pt x="3" y="7"/>
                    <a:pt x="3" y="7"/>
                    <a:pt x="3" y="7"/>
                  </a:cubicBezTo>
                  <a:cubicBezTo>
                    <a:pt x="3" y="8"/>
                    <a:pt x="3" y="8"/>
                    <a:pt x="3" y="8"/>
                  </a:cubicBezTo>
                  <a:cubicBezTo>
                    <a:pt x="3" y="8"/>
                    <a:pt x="2" y="8"/>
                    <a:pt x="2"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5" name="Freeform 129"/>
            <p:cNvSpPr>
              <a:spLocks/>
            </p:cNvSpPr>
            <p:nvPr/>
          </p:nvSpPr>
          <p:spPr bwMode="auto">
            <a:xfrm>
              <a:off x="10283825" y="3760788"/>
              <a:ext cx="1588" cy="1588"/>
            </a:xfrm>
            <a:custGeom>
              <a:avLst/>
              <a:gdLst>
                <a:gd name="T0" fmla="*/ 1 w 1"/>
                <a:gd name="T1" fmla="*/ 0 h 1"/>
                <a:gd name="T2" fmla="*/ 0 w 1"/>
                <a:gd name="T3" fmla="*/ 0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1"/>
                    <a:pt x="0" y="1"/>
                    <a:pt x="0" y="1"/>
                  </a:cubicBezTo>
                  <a:cubicBezTo>
                    <a:pt x="1" y="1"/>
                    <a:pt x="1" y="1"/>
                    <a:pt x="1" y="1"/>
                  </a:cubicBezTo>
                  <a:cubicBezTo>
                    <a:pt x="1" y="1"/>
                    <a:pt x="1" y="1"/>
                    <a:pt x="1" y="1"/>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130"/>
            <p:cNvSpPr>
              <a:spLocks/>
            </p:cNvSpPr>
            <p:nvPr/>
          </p:nvSpPr>
          <p:spPr bwMode="auto">
            <a:xfrm>
              <a:off x="10290175" y="3751263"/>
              <a:ext cx="1588"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0"/>
                    <a:pt x="1" y="1"/>
                  </a:cubicBezTo>
                  <a:cubicBezTo>
                    <a:pt x="1" y="1"/>
                    <a:pt x="1" y="1"/>
                    <a:pt x="1" y="1"/>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7" name="Freeform 131"/>
            <p:cNvSpPr>
              <a:spLocks/>
            </p:cNvSpPr>
            <p:nvPr/>
          </p:nvSpPr>
          <p:spPr bwMode="auto">
            <a:xfrm>
              <a:off x="10183813" y="3887788"/>
              <a:ext cx="3175" cy="3175"/>
            </a:xfrm>
            <a:custGeom>
              <a:avLst/>
              <a:gdLst>
                <a:gd name="T0" fmla="*/ 0 w 2"/>
                <a:gd name="T1" fmla="*/ 1 h 2"/>
                <a:gd name="T2" fmla="*/ 1 w 2"/>
                <a:gd name="T3" fmla="*/ 0 h 2"/>
                <a:gd name="T4" fmla="*/ 2 w 2"/>
                <a:gd name="T5" fmla="*/ 0 h 2"/>
                <a:gd name="T6" fmla="*/ 2 w 2"/>
                <a:gd name="T7" fmla="*/ 1 h 2"/>
                <a:gd name="T8" fmla="*/ 2 w 2"/>
                <a:gd name="T9" fmla="*/ 2 h 2"/>
                <a:gd name="T10" fmla="*/ 2 w 2"/>
                <a:gd name="T11" fmla="*/ 2 h 2"/>
                <a:gd name="T12" fmla="*/ 1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1" y="1"/>
                    <a:pt x="1" y="0"/>
                  </a:cubicBezTo>
                  <a:cubicBezTo>
                    <a:pt x="1" y="0"/>
                    <a:pt x="2" y="0"/>
                    <a:pt x="2" y="0"/>
                  </a:cubicBezTo>
                  <a:cubicBezTo>
                    <a:pt x="2" y="0"/>
                    <a:pt x="2" y="1"/>
                    <a:pt x="2" y="1"/>
                  </a:cubicBezTo>
                  <a:cubicBezTo>
                    <a:pt x="2" y="1"/>
                    <a:pt x="2" y="2"/>
                    <a:pt x="2" y="2"/>
                  </a:cubicBezTo>
                  <a:cubicBezTo>
                    <a:pt x="2" y="2"/>
                    <a:pt x="2" y="2"/>
                    <a:pt x="2" y="2"/>
                  </a:cubicBezTo>
                  <a:cubicBezTo>
                    <a:pt x="2"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132"/>
            <p:cNvSpPr>
              <a:spLocks/>
            </p:cNvSpPr>
            <p:nvPr/>
          </p:nvSpPr>
          <p:spPr bwMode="auto">
            <a:xfrm>
              <a:off x="10166350" y="3933826"/>
              <a:ext cx="6350" cy="1588"/>
            </a:xfrm>
            <a:custGeom>
              <a:avLst/>
              <a:gdLst>
                <a:gd name="T0" fmla="*/ 1 w 4"/>
                <a:gd name="T1" fmla="*/ 1 h 1"/>
                <a:gd name="T2" fmla="*/ 1 w 4"/>
                <a:gd name="T3" fmla="*/ 0 h 1"/>
                <a:gd name="T4" fmla="*/ 2 w 4"/>
                <a:gd name="T5" fmla="*/ 0 h 1"/>
                <a:gd name="T6" fmla="*/ 3 w 4"/>
                <a:gd name="T7" fmla="*/ 0 h 1"/>
                <a:gd name="T8" fmla="*/ 3 w 4"/>
                <a:gd name="T9" fmla="*/ 0 h 1"/>
                <a:gd name="T10" fmla="*/ 3 w 4"/>
                <a:gd name="T11" fmla="*/ 1 h 1"/>
                <a:gd name="T12" fmla="*/ 2 w 4"/>
                <a:gd name="T13" fmla="*/ 1 h 1"/>
                <a:gd name="T14" fmla="*/ 2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0"/>
                    <a:pt x="1" y="0"/>
                    <a:pt x="1" y="0"/>
                  </a:cubicBezTo>
                  <a:cubicBezTo>
                    <a:pt x="2" y="0"/>
                    <a:pt x="2" y="0"/>
                    <a:pt x="2" y="0"/>
                  </a:cubicBezTo>
                  <a:cubicBezTo>
                    <a:pt x="3" y="0"/>
                    <a:pt x="3" y="0"/>
                    <a:pt x="3" y="0"/>
                  </a:cubicBezTo>
                  <a:cubicBezTo>
                    <a:pt x="3" y="0"/>
                    <a:pt x="4" y="0"/>
                    <a:pt x="3" y="0"/>
                  </a:cubicBezTo>
                  <a:cubicBezTo>
                    <a:pt x="3" y="1"/>
                    <a:pt x="3" y="1"/>
                    <a:pt x="3" y="1"/>
                  </a:cubicBezTo>
                  <a:cubicBezTo>
                    <a:pt x="2" y="1"/>
                    <a:pt x="2" y="1"/>
                    <a:pt x="2" y="1"/>
                  </a:cubicBezTo>
                  <a:cubicBezTo>
                    <a:pt x="2" y="1"/>
                    <a:pt x="2" y="1"/>
                    <a:pt x="2" y="1"/>
                  </a:cubicBezTo>
                  <a:cubicBezTo>
                    <a:pt x="1" y="1"/>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9" name="Freeform 133"/>
            <p:cNvSpPr>
              <a:spLocks/>
            </p:cNvSpPr>
            <p:nvPr/>
          </p:nvSpPr>
          <p:spPr bwMode="auto">
            <a:xfrm>
              <a:off x="10161588" y="3932238"/>
              <a:ext cx="3175" cy="3175"/>
            </a:xfrm>
            <a:custGeom>
              <a:avLst/>
              <a:gdLst>
                <a:gd name="T0" fmla="*/ 0 w 2"/>
                <a:gd name="T1" fmla="*/ 1 h 2"/>
                <a:gd name="T2" fmla="*/ 1 w 2"/>
                <a:gd name="T3" fmla="*/ 0 h 2"/>
                <a:gd name="T4" fmla="*/ 1 w 2"/>
                <a:gd name="T5" fmla="*/ 1 h 2"/>
                <a:gd name="T6" fmla="*/ 1 w 2"/>
                <a:gd name="T7" fmla="*/ 1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1" y="1"/>
                    <a:pt x="1" y="0"/>
                    <a:pt x="1" y="1"/>
                  </a:cubicBezTo>
                  <a:cubicBezTo>
                    <a:pt x="2" y="1"/>
                    <a:pt x="2" y="1"/>
                    <a:pt x="1" y="1"/>
                  </a:cubicBezTo>
                  <a:cubicBezTo>
                    <a:pt x="1" y="1"/>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134"/>
            <p:cNvSpPr>
              <a:spLocks/>
            </p:cNvSpPr>
            <p:nvPr/>
          </p:nvSpPr>
          <p:spPr bwMode="auto">
            <a:xfrm>
              <a:off x="9493250" y="3322638"/>
              <a:ext cx="377825" cy="393700"/>
            </a:xfrm>
            <a:custGeom>
              <a:avLst/>
              <a:gdLst>
                <a:gd name="T0" fmla="*/ 1 w 268"/>
                <a:gd name="T1" fmla="*/ 265 h 280"/>
                <a:gd name="T2" fmla="*/ 2 w 268"/>
                <a:gd name="T3" fmla="*/ 254 h 280"/>
                <a:gd name="T4" fmla="*/ 4 w 268"/>
                <a:gd name="T5" fmla="*/ 247 h 280"/>
                <a:gd name="T6" fmla="*/ 5 w 268"/>
                <a:gd name="T7" fmla="*/ 235 h 280"/>
                <a:gd name="T8" fmla="*/ 8 w 268"/>
                <a:gd name="T9" fmla="*/ 210 h 280"/>
                <a:gd name="T10" fmla="*/ 9 w 268"/>
                <a:gd name="T11" fmla="*/ 201 h 280"/>
                <a:gd name="T12" fmla="*/ 15 w 268"/>
                <a:gd name="T13" fmla="*/ 189 h 280"/>
                <a:gd name="T14" fmla="*/ 20 w 268"/>
                <a:gd name="T15" fmla="*/ 177 h 280"/>
                <a:gd name="T16" fmla="*/ 22 w 268"/>
                <a:gd name="T17" fmla="*/ 164 h 280"/>
                <a:gd name="T18" fmla="*/ 29 w 268"/>
                <a:gd name="T19" fmla="*/ 162 h 280"/>
                <a:gd name="T20" fmla="*/ 33 w 268"/>
                <a:gd name="T21" fmla="*/ 157 h 280"/>
                <a:gd name="T22" fmla="*/ 37 w 268"/>
                <a:gd name="T23" fmla="*/ 149 h 280"/>
                <a:gd name="T24" fmla="*/ 56 w 268"/>
                <a:gd name="T25" fmla="*/ 133 h 280"/>
                <a:gd name="T26" fmla="*/ 77 w 268"/>
                <a:gd name="T27" fmla="*/ 94 h 280"/>
                <a:gd name="T28" fmla="*/ 72 w 268"/>
                <a:gd name="T29" fmla="*/ 89 h 280"/>
                <a:gd name="T30" fmla="*/ 62 w 268"/>
                <a:gd name="T31" fmla="*/ 88 h 280"/>
                <a:gd name="T32" fmla="*/ 58 w 268"/>
                <a:gd name="T33" fmla="*/ 84 h 280"/>
                <a:gd name="T34" fmla="*/ 62 w 268"/>
                <a:gd name="T35" fmla="*/ 74 h 280"/>
                <a:gd name="T36" fmla="*/ 65 w 268"/>
                <a:gd name="T37" fmla="*/ 66 h 280"/>
                <a:gd name="T38" fmla="*/ 60 w 268"/>
                <a:gd name="T39" fmla="*/ 58 h 280"/>
                <a:gd name="T40" fmla="*/ 62 w 268"/>
                <a:gd name="T41" fmla="*/ 48 h 280"/>
                <a:gd name="T42" fmla="*/ 65 w 268"/>
                <a:gd name="T43" fmla="*/ 43 h 280"/>
                <a:gd name="T44" fmla="*/ 65 w 268"/>
                <a:gd name="T45" fmla="*/ 36 h 280"/>
                <a:gd name="T46" fmla="*/ 68 w 268"/>
                <a:gd name="T47" fmla="*/ 27 h 280"/>
                <a:gd name="T48" fmla="*/ 79 w 268"/>
                <a:gd name="T49" fmla="*/ 21 h 280"/>
                <a:gd name="T50" fmla="*/ 105 w 268"/>
                <a:gd name="T51" fmla="*/ 24 h 280"/>
                <a:gd name="T52" fmla="*/ 113 w 268"/>
                <a:gd name="T53" fmla="*/ 22 h 280"/>
                <a:gd name="T54" fmla="*/ 129 w 268"/>
                <a:gd name="T55" fmla="*/ 34 h 280"/>
                <a:gd name="T56" fmla="*/ 177 w 268"/>
                <a:gd name="T57" fmla="*/ 21 h 280"/>
                <a:gd name="T58" fmla="*/ 221 w 268"/>
                <a:gd name="T59" fmla="*/ 7 h 280"/>
                <a:gd name="T60" fmla="*/ 223 w 268"/>
                <a:gd name="T61" fmla="*/ 16 h 280"/>
                <a:gd name="T62" fmla="*/ 227 w 268"/>
                <a:gd name="T63" fmla="*/ 21 h 280"/>
                <a:gd name="T64" fmla="*/ 231 w 268"/>
                <a:gd name="T65" fmla="*/ 23 h 280"/>
                <a:gd name="T66" fmla="*/ 237 w 268"/>
                <a:gd name="T67" fmla="*/ 25 h 280"/>
                <a:gd name="T68" fmla="*/ 237 w 268"/>
                <a:gd name="T69" fmla="*/ 39 h 280"/>
                <a:gd name="T70" fmla="*/ 241 w 268"/>
                <a:gd name="T71" fmla="*/ 51 h 280"/>
                <a:gd name="T72" fmla="*/ 246 w 268"/>
                <a:gd name="T73" fmla="*/ 61 h 280"/>
                <a:gd name="T74" fmla="*/ 252 w 268"/>
                <a:gd name="T75" fmla="*/ 65 h 280"/>
                <a:gd name="T76" fmla="*/ 255 w 268"/>
                <a:gd name="T77" fmla="*/ 74 h 280"/>
                <a:gd name="T78" fmla="*/ 261 w 268"/>
                <a:gd name="T79" fmla="*/ 82 h 280"/>
                <a:gd name="T80" fmla="*/ 265 w 268"/>
                <a:gd name="T81" fmla="*/ 109 h 280"/>
                <a:gd name="T82" fmla="*/ 259 w 268"/>
                <a:gd name="T83" fmla="*/ 134 h 280"/>
                <a:gd name="T84" fmla="*/ 256 w 268"/>
                <a:gd name="T85" fmla="*/ 140 h 280"/>
                <a:gd name="T86" fmla="*/ 245 w 268"/>
                <a:gd name="T87" fmla="*/ 150 h 280"/>
                <a:gd name="T88" fmla="*/ 239 w 268"/>
                <a:gd name="T89" fmla="*/ 164 h 280"/>
                <a:gd name="T90" fmla="*/ 231 w 268"/>
                <a:gd name="T91" fmla="*/ 174 h 280"/>
                <a:gd name="T92" fmla="*/ 223 w 268"/>
                <a:gd name="T93" fmla="*/ 182 h 280"/>
                <a:gd name="T94" fmla="*/ 220 w 268"/>
                <a:gd name="T95" fmla="*/ 192 h 280"/>
                <a:gd name="T96" fmla="*/ 59 w 268"/>
                <a:gd name="T97" fmla="*/ 254 h 280"/>
                <a:gd name="T98" fmla="*/ 47 w 268"/>
                <a:gd name="T99" fmla="*/ 258 h 280"/>
                <a:gd name="T100" fmla="*/ 38 w 268"/>
                <a:gd name="T101" fmla="*/ 259 h 280"/>
                <a:gd name="T102" fmla="*/ 31 w 268"/>
                <a:gd name="T103" fmla="*/ 268 h 280"/>
                <a:gd name="T104" fmla="*/ 27 w 268"/>
                <a:gd name="T105" fmla="*/ 274 h 280"/>
                <a:gd name="T106" fmla="*/ 20 w 268"/>
                <a:gd name="T107" fmla="*/ 277 h 280"/>
                <a:gd name="T108" fmla="*/ 14 w 268"/>
                <a:gd name="T109" fmla="*/ 272 h 280"/>
                <a:gd name="T110" fmla="*/ 6 w 268"/>
                <a:gd name="T111" fmla="*/ 27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80">
                  <a:moveTo>
                    <a:pt x="2" y="273"/>
                  </a:moveTo>
                  <a:cubicBezTo>
                    <a:pt x="2" y="272"/>
                    <a:pt x="2" y="272"/>
                    <a:pt x="2" y="272"/>
                  </a:cubicBezTo>
                  <a:cubicBezTo>
                    <a:pt x="2" y="270"/>
                    <a:pt x="2" y="270"/>
                    <a:pt x="2" y="270"/>
                  </a:cubicBezTo>
                  <a:cubicBezTo>
                    <a:pt x="2" y="270"/>
                    <a:pt x="2" y="269"/>
                    <a:pt x="2" y="269"/>
                  </a:cubicBezTo>
                  <a:cubicBezTo>
                    <a:pt x="2" y="268"/>
                    <a:pt x="2" y="268"/>
                    <a:pt x="2" y="267"/>
                  </a:cubicBezTo>
                  <a:cubicBezTo>
                    <a:pt x="2" y="267"/>
                    <a:pt x="2" y="267"/>
                    <a:pt x="2" y="266"/>
                  </a:cubicBezTo>
                  <a:cubicBezTo>
                    <a:pt x="3" y="265"/>
                    <a:pt x="4" y="265"/>
                    <a:pt x="3" y="265"/>
                  </a:cubicBezTo>
                  <a:cubicBezTo>
                    <a:pt x="2" y="265"/>
                    <a:pt x="2" y="265"/>
                    <a:pt x="1" y="265"/>
                  </a:cubicBezTo>
                  <a:cubicBezTo>
                    <a:pt x="1" y="264"/>
                    <a:pt x="1" y="264"/>
                    <a:pt x="1" y="263"/>
                  </a:cubicBezTo>
                  <a:cubicBezTo>
                    <a:pt x="1" y="263"/>
                    <a:pt x="1" y="262"/>
                    <a:pt x="1" y="262"/>
                  </a:cubicBezTo>
                  <a:cubicBezTo>
                    <a:pt x="1" y="261"/>
                    <a:pt x="0" y="261"/>
                    <a:pt x="1" y="261"/>
                  </a:cubicBezTo>
                  <a:cubicBezTo>
                    <a:pt x="1" y="260"/>
                    <a:pt x="2" y="259"/>
                    <a:pt x="2" y="259"/>
                  </a:cubicBezTo>
                  <a:cubicBezTo>
                    <a:pt x="2" y="259"/>
                    <a:pt x="2" y="259"/>
                    <a:pt x="2" y="258"/>
                  </a:cubicBezTo>
                  <a:cubicBezTo>
                    <a:pt x="2" y="257"/>
                    <a:pt x="2" y="258"/>
                    <a:pt x="2" y="257"/>
                  </a:cubicBezTo>
                  <a:cubicBezTo>
                    <a:pt x="2" y="255"/>
                    <a:pt x="2" y="255"/>
                    <a:pt x="2" y="255"/>
                  </a:cubicBezTo>
                  <a:cubicBezTo>
                    <a:pt x="2" y="254"/>
                    <a:pt x="2" y="255"/>
                    <a:pt x="2" y="254"/>
                  </a:cubicBezTo>
                  <a:cubicBezTo>
                    <a:pt x="2" y="253"/>
                    <a:pt x="2" y="253"/>
                    <a:pt x="2" y="252"/>
                  </a:cubicBezTo>
                  <a:cubicBezTo>
                    <a:pt x="2" y="252"/>
                    <a:pt x="2" y="251"/>
                    <a:pt x="2" y="251"/>
                  </a:cubicBezTo>
                  <a:cubicBezTo>
                    <a:pt x="2" y="250"/>
                    <a:pt x="2" y="251"/>
                    <a:pt x="2" y="250"/>
                  </a:cubicBezTo>
                  <a:cubicBezTo>
                    <a:pt x="3" y="250"/>
                    <a:pt x="4" y="250"/>
                    <a:pt x="4" y="250"/>
                  </a:cubicBezTo>
                  <a:cubicBezTo>
                    <a:pt x="4" y="250"/>
                    <a:pt x="4" y="250"/>
                    <a:pt x="4" y="249"/>
                  </a:cubicBezTo>
                  <a:cubicBezTo>
                    <a:pt x="3" y="249"/>
                    <a:pt x="3" y="249"/>
                    <a:pt x="3" y="248"/>
                  </a:cubicBezTo>
                  <a:cubicBezTo>
                    <a:pt x="3" y="248"/>
                    <a:pt x="4" y="248"/>
                    <a:pt x="4" y="247"/>
                  </a:cubicBezTo>
                  <a:cubicBezTo>
                    <a:pt x="4" y="247"/>
                    <a:pt x="3" y="247"/>
                    <a:pt x="4" y="247"/>
                  </a:cubicBezTo>
                  <a:cubicBezTo>
                    <a:pt x="4" y="246"/>
                    <a:pt x="4" y="247"/>
                    <a:pt x="4" y="246"/>
                  </a:cubicBezTo>
                  <a:cubicBezTo>
                    <a:pt x="4" y="245"/>
                    <a:pt x="3" y="243"/>
                    <a:pt x="3" y="243"/>
                  </a:cubicBezTo>
                  <a:cubicBezTo>
                    <a:pt x="3" y="243"/>
                    <a:pt x="3" y="242"/>
                    <a:pt x="3" y="241"/>
                  </a:cubicBezTo>
                  <a:cubicBezTo>
                    <a:pt x="3" y="240"/>
                    <a:pt x="3" y="241"/>
                    <a:pt x="3" y="240"/>
                  </a:cubicBezTo>
                  <a:cubicBezTo>
                    <a:pt x="4" y="239"/>
                    <a:pt x="5" y="239"/>
                    <a:pt x="5" y="238"/>
                  </a:cubicBezTo>
                  <a:cubicBezTo>
                    <a:pt x="5" y="237"/>
                    <a:pt x="5" y="236"/>
                    <a:pt x="5" y="236"/>
                  </a:cubicBezTo>
                  <a:cubicBezTo>
                    <a:pt x="5" y="236"/>
                    <a:pt x="5" y="236"/>
                    <a:pt x="5" y="236"/>
                  </a:cubicBezTo>
                  <a:cubicBezTo>
                    <a:pt x="5" y="236"/>
                    <a:pt x="4" y="235"/>
                    <a:pt x="5" y="235"/>
                  </a:cubicBezTo>
                  <a:cubicBezTo>
                    <a:pt x="5" y="235"/>
                    <a:pt x="6" y="234"/>
                    <a:pt x="6" y="234"/>
                  </a:cubicBezTo>
                  <a:cubicBezTo>
                    <a:pt x="6" y="234"/>
                    <a:pt x="7" y="233"/>
                    <a:pt x="6" y="233"/>
                  </a:cubicBezTo>
                  <a:cubicBezTo>
                    <a:pt x="6" y="232"/>
                    <a:pt x="6" y="232"/>
                    <a:pt x="6" y="232"/>
                  </a:cubicBezTo>
                  <a:cubicBezTo>
                    <a:pt x="6" y="232"/>
                    <a:pt x="6" y="232"/>
                    <a:pt x="6" y="231"/>
                  </a:cubicBezTo>
                  <a:cubicBezTo>
                    <a:pt x="6" y="230"/>
                    <a:pt x="7" y="230"/>
                    <a:pt x="6" y="230"/>
                  </a:cubicBezTo>
                  <a:cubicBezTo>
                    <a:pt x="5" y="229"/>
                    <a:pt x="6" y="230"/>
                    <a:pt x="5" y="229"/>
                  </a:cubicBezTo>
                  <a:cubicBezTo>
                    <a:pt x="5" y="229"/>
                    <a:pt x="5" y="227"/>
                    <a:pt x="5" y="226"/>
                  </a:cubicBezTo>
                  <a:cubicBezTo>
                    <a:pt x="5" y="225"/>
                    <a:pt x="8" y="210"/>
                    <a:pt x="8" y="210"/>
                  </a:cubicBezTo>
                  <a:cubicBezTo>
                    <a:pt x="8" y="210"/>
                    <a:pt x="8" y="209"/>
                    <a:pt x="8" y="209"/>
                  </a:cubicBezTo>
                  <a:cubicBezTo>
                    <a:pt x="8" y="209"/>
                    <a:pt x="8" y="208"/>
                    <a:pt x="8" y="208"/>
                  </a:cubicBezTo>
                  <a:cubicBezTo>
                    <a:pt x="9" y="208"/>
                    <a:pt x="9" y="208"/>
                    <a:pt x="9" y="208"/>
                  </a:cubicBezTo>
                  <a:cubicBezTo>
                    <a:pt x="9" y="207"/>
                    <a:pt x="10" y="207"/>
                    <a:pt x="9" y="207"/>
                  </a:cubicBezTo>
                  <a:cubicBezTo>
                    <a:pt x="9" y="206"/>
                    <a:pt x="8" y="207"/>
                    <a:pt x="8" y="206"/>
                  </a:cubicBezTo>
                  <a:cubicBezTo>
                    <a:pt x="8" y="205"/>
                    <a:pt x="8" y="205"/>
                    <a:pt x="8" y="204"/>
                  </a:cubicBezTo>
                  <a:cubicBezTo>
                    <a:pt x="8" y="204"/>
                    <a:pt x="8" y="202"/>
                    <a:pt x="8" y="202"/>
                  </a:cubicBezTo>
                  <a:cubicBezTo>
                    <a:pt x="8" y="202"/>
                    <a:pt x="8" y="202"/>
                    <a:pt x="9" y="201"/>
                  </a:cubicBezTo>
                  <a:cubicBezTo>
                    <a:pt x="9" y="200"/>
                    <a:pt x="9" y="201"/>
                    <a:pt x="9" y="200"/>
                  </a:cubicBezTo>
                  <a:cubicBezTo>
                    <a:pt x="9" y="199"/>
                    <a:pt x="8" y="200"/>
                    <a:pt x="9" y="199"/>
                  </a:cubicBezTo>
                  <a:cubicBezTo>
                    <a:pt x="10" y="198"/>
                    <a:pt x="10" y="198"/>
                    <a:pt x="11" y="198"/>
                  </a:cubicBezTo>
                  <a:cubicBezTo>
                    <a:pt x="11" y="198"/>
                    <a:pt x="11" y="198"/>
                    <a:pt x="12" y="198"/>
                  </a:cubicBezTo>
                  <a:cubicBezTo>
                    <a:pt x="12" y="198"/>
                    <a:pt x="13" y="198"/>
                    <a:pt x="13" y="196"/>
                  </a:cubicBezTo>
                  <a:cubicBezTo>
                    <a:pt x="14" y="193"/>
                    <a:pt x="14" y="194"/>
                    <a:pt x="14" y="192"/>
                  </a:cubicBezTo>
                  <a:cubicBezTo>
                    <a:pt x="15" y="191"/>
                    <a:pt x="15" y="191"/>
                    <a:pt x="15" y="190"/>
                  </a:cubicBezTo>
                  <a:cubicBezTo>
                    <a:pt x="15" y="189"/>
                    <a:pt x="14" y="191"/>
                    <a:pt x="15" y="189"/>
                  </a:cubicBezTo>
                  <a:cubicBezTo>
                    <a:pt x="16" y="186"/>
                    <a:pt x="16" y="186"/>
                    <a:pt x="17" y="186"/>
                  </a:cubicBezTo>
                  <a:cubicBezTo>
                    <a:pt x="17" y="185"/>
                    <a:pt x="17" y="185"/>
                    <a:pt x="18" y="184"/>
                  </a:cubicBezTo>
                  <a:cubicBezTo>
                    <a:pt x="19" y="183"/>
                    <a:pt x="19" y="183"/>
                    <a:pt x="19" y="183"/>
                  </a:cubicBezTo>
                  <a:cubicBezTo>
                    <a:pt x="20" y="182"/>
                    <a:pt x="20" y="181"/>
                    <a:pt x="20" y="181"/>
                  </a:cubicBezTo>
                  <a:cubicBezTo>
                    <a:pt x="20" y="180"/>
                    <a:pt x="21" y="180"/>
                    <a:pt x="21" y="179"/>
                  </a:cubicBezTo>
                  <a:cubicBezTo>
                    <a:pt x="21" y="179"/>
                    <a:pt x="21" y="178"/>
                    <a:pt x="21" y="178"/>
                  </a:cubicBezTo>
                  <a:cubicBezTo>
                    <a:pt x="21" y="178"/>
                    <a:pt x="20" y="178"/>
                    <a:pt x="20" y="178"/>
                  </a:cubicBezTo>
                  <a:cubicBezTo>
                    <a:pt x="20" y="177"/>
                    <a:pt x="20" y="177"/>
                    <a:pt x="20" y="177"/>
                  </a:cubicBezTo>
                  <a:cubicBezTo>
                    <a:pt x="20" y="177"/>
                    <a:pt x="20" y="177"/>
                    <a:pt x="20" y="176"/>
                  </a:cubicBezTo>
                  <a:cubicBezTo>
                    <a:pt x="19" y="175"/>
                    <a:pt x="19" y="174"/>
                    <a:pt x="19" y="174"/>
                  </a:cubicBezTo>
                  <a:cubicBezTo>
                    <a:pt x="19" y="173"/>
                    <a:pt x="20" y="173"/>
                    <a:pt x="20" y="172"/>
                  </a:cubicBezTo>
                  <a:cubicBezTo>
                    <a:pt x="21" y="171"/>
                    <a:pt x="20" y="171"/>
                    <a:pt x="20" y="170"/>
                  </a:cubicBezTo>
                  <a:cubicBezTo>
                    <a:pt x="20" y="169"/>
                    <a:pt x="20" y="169"/>
                    <a:pt x="20" y="168"/>
                  </a:cubicBezTo>
                  <a:cubicBezTo>
                    <a:pt x="21" y="167"/>
                    <a:pt x="20" y="167"/>
                    <a:pt x="20" y="167"/>
                  </a:cubicBezTo>
                  <a:cubicBezTo>
                    <a:pt x="20" y="166"/>
                    <a:pt x="20" y="166"/>
                    <a:pt x="21" y="165"/>
                  </a:cubicBezTo>
                  <a:cubicBezTo>
                    <a:pt x="22" y="164"/>
                    <a:pt x="21" y="164"/>
                    <a:pt x="22" y="164"/>
                  </a:cubicBezTo>
                  <a:cubicBezTo>
                    <a:pt x="23" y="164"/>
                    <a:pt x="23" y="164"/>
                    <a:pt x="23" y="164"/>
                  </a:cubicBezTo>
                  <a:cubicBezTo>
                    <a:pt x="24" y="163"/>
                    <a:pt x="25" y="163"/>
                    <a:pt x="25" y="163"/>
                  </a:cubicBezTo>
                  <a:cubicBezTo>
                    <a:pt x="25" y="163"/>
                    <a:pt x="25" y="163"/>
                    <a:pt x="26" y="163"/>
                  </a:cubicBezTo>
                  <a:cubicBezTo>
                    <a:pt x="26" y="163"/>
                    <a:pt x="25" y="162"/>
                    <a:pt x="26" y="162"/>
                  </a:cubicBezTo>
                  <a:cubicBezTo>
                    <a:pt x="27" y="163"/>
                    <a:pt x="27" y="163"/>
                    <a:pt x="27" y="163"/>
                  </a:cubicBezTo>
                  <a:cubicBezTo>
                    <a:pt x="28" y="162"/>
                    <a:pt x="27" y="162"/>
                    <a:pt x="28" y="162"/>
                  </a:cubicBezTo>
                  <a:cubicBezTo>
                    <a:pt x="28" y="163"/>
                    <a:pt x="29" y="162"/>
                    <a:pt x="29" y="162"/>
                  </a:cubicBezTo>
                  <a:cubicBezTo>
                    <a:pt x="29" y="162"/>
                    <a:pt x="29" y="162"/>
                    <a:pt x="29" y="162"/>
                  </a:cubicBezTo>
                  <a:cubicBezTo>
                    <a:pt x="29" y="162"/>
                    <a:pt x="30" y="161"/>
                    <a:pt x="30" y="161"/>
                  </a:cubicBezTo>
                  <a:cubicBezTo>
                    <a:pt x="31" y="160"/>
                    <a:pt x="31" y="160"/>
                    <a:pt x="31" y="160"/>
                  </a:cubicBezTo>
                  <a:cubicBezTo>
                    <a:pt x="31" y="160"/>
                    <a:pt x="30" y="160"/>
                    <a:pt x="30" y="160"/>
                  </a:cubicBezTo>
                  <a:cubicBezTo>
                    <a:pt x="31" y="159"/>
                    <a:pt x="31" y="159"/>
                    <a:pt x="31" y="159"/>
                  </a:cubicBezTo>
                  <a:cubicBezTo>
                    <a:pt x="31" y="159"/>
                    <a:pt x="32" y="159"/>
                    <a:pt x="31" y="159"/>
                  </a:cubicBezTo>
                  <a:cubicBezTo>
                    <a:pt x="31" y="159"/>
                    <a:pt x="31" y="158"/>
                    <a:pt x="31" y="158"/>
                  </a:cubicBezTo>
                  <a:cubicBezTo>
                    <a:pt x="32" y="158"/>
                    <a:pt x="32" y="158"/>
                    <a:pt x="32" y="158"/>
                  </a:cubicBezTo>
                  <a:cubicBezTo>
                    <a:pt x="32" y="158"/>
                    <a:pt x="33" y="157"/>
                    <a:pt x="33" y="157"/>
                  </a:cubicBezTo>
                  <a:cubicBezTo>
                    <a:pt x="33" y="156"/>
                    <a:pt x="34" y="156"/>
                    <a:pt x="33" y="156"/>
                  </a:cubicBezTo>
                  <a:cubicBezTo>
                    <a:pt x="33" y="155"/>
                    <a:pt x="33" y="155"/>
                    <a:pt x="33" y="154"/>
                  </a:cubicBezTo>
                  <a:cubicBezTo>
                    <a:pt x="33" y="153"/>
                    <a:pt x="33" y="154"/>
                    <a:pt x="33" y="153"/>
                  </a:cubicBezTo>
                  <a:cubicBezTo>
                    <a:pt x="33" y="153"/>
                    <a:pt x="33" y="153"/>
                    <a:pt x="33" y="152"/>
                  </a:cubicBezTo>
                  <a:cubicBezTo>
                    <a:pt x="34" y="151"/>
                    <a:pt x="33" y="151"/>
                    <a:pt x="34" y="150"/>
                  </a:cubicBezTo>
                  <a:cubicBezTo>
                    <a:pt x="35" y="150"/>
                    <a:pt x="35" y="150"/>
                    <a:pt x="35" y="150"/>
                  </a:cubicBezTo>
                  <a:cubicBezTo>
                    <a:pt x="36" y="149"/>
                    <a:pt x="36" y="149"/>
                    <a:pt x="36" y="149"/>
                  </a:cubicBezTo>
                  <a:cubicBezTo>
                    <a:pt x="36" y="149"/>
                    <a:pt x="37" y="148"/>
                    <a:pt x="37" y="149"/>
                  </a:cubicBezTo>
                  <a:cubicBezTo>
                    <a:pt x="37" y="149"/>
                    <a:pt x="37" y="149"/>
                    <a:pt x="38" y="149"/>
                  </a:cubicBezTo>
                  <a:cubicBezTo>
                    <a:pt x="38" y="150"/>
                    <a:pt x="38" y="150"/>
                    <a:pt x="38" y="150"/>
                  </a:cubicBezTo>
                  <a:cubicBezTo>
                    <a:pt x="38" y="150"/>
                    <a:pt x="38" y="149"/>
                    <a:pt x="38" y="149"/>
                  </a:cubicBezTo>
                  <a:cubicBezTo>
                    <a:pt x="38" y="148"/>
                    <a:pt x="38" y="148"/>
                    <a:pt x="38" y="148"/>
                  </a:cubicBezTo>
                  <a:cubicBezTo>
                    <a:pt x="39" y="148"/>
                    <a:pt x="39" y="147"/>
                    <a:pt x="39" y="148"/>
                  </a:cubicBezTo>
                  <a:cubicBezTo>
                    <a:pt x="40" y="148"/>
                    <a:pt x="40" y="148"/>
                    <a:pt x="40" y="148"/>
                  </a:cubicBezTo>
                  <a:cubicBezTo>
                    <a:pt x="45" y="146"/>
                    <a:pt x="45" y="146"/>
                    <a:pt x="45" y="146"/>
                  </a:cubicBezTo>
                  <a:cubicBezTo>
                    <a:pt x="56" y="133"/>
                    <a:pt x="56" y="133"/>
                    <a:pt x="56" y="133"/>
                  </a:cubicBezTo>
                  <a:cubicBezTo>
                    <a:pt x="72" y="120"/>
                    <a:pt x="72" y="120"/>
                    <a:pt x="72" y="120"/>
                  </a:cubicBezTo>
                  <a:cubicBezTo>
                    <a:pt x="84" y="106"/>
                    <a:pt x="84" y="106"/>
                    <a:pt x="84" y="106"/>
                  </a:cubicBezTo>
                  <a:cubicBezTo>
                    <a:pt x="85" y="104"/>
                    <a:pt x="85" y="104"/>
                    <a:pt x="85" y="104"/>
                  </a:cubicBezTo>
                  <a:cubicBezTo>
                    <a:pt x="86" y="101"/>
                    <a:pt x="86" y="101"/>
                    <a:pt x="86" y="101"/>
                  </a:cubicBezTo>
                  <a:cubicBezTo>
                    <a:pt x="80" y="98"/>
                    <a:pt x="80" y="98"/>
                    <a:pt x="80" y="98"/>
                  </a:cubicBezTo>
                  <a:cubicBezTo>
                    <a:pt x="80" y="94"/>
                    <a:pt x="80" y="94"/>
                    <a:pt x="80" y="94"/>
                  </a:cubicBezTo>
                  <a:cubicBezTo>
                    <a:pt x="80" y="94"/>
                    <a:pt x="79" y="95"/>
                    <a:pt x="79" y="95"/>
                  </a:cubicBezTo>
                  <a:cubicBezTo>
                    <a:pt x="78" y="95"/>
                    <a:pt x="77" y="94"/>
                    <a:pt x="77" y="94"/>
                  </a:cubicBezTo>
                  <a:cubicBezTo>
                    <a:pt x="77" y="95"/>
                    <a:pt x="77" y="95"/>
                    <a:pt x="77" y="95"/>
                  </a:cubicBezTo>
                  <a:cubicBezTo>
                    <a:pt x="76" y="95"/>
                    <a:pt x="76" y="95"/>
                    <a:pt x="76" y="95"/>
                  </a:cubicBezTo>
                  <a:cubicBezTo>
                    <a:pt x="76" y="94"/>
                    <a:pt x="76" y="94"/>
                    <a:pt x="76" y="94"/>
                  </a:cubicBezTo>
                  <a:cubicBezTo>
                    <a:pt x="74" y="93"/>
                    <a:pt x="74" y="93"/>
                    <a:pt x="74" y="93"/>
                  </a:cubicBezTo>
                  <a:cubicBezTo>
                    <a:pt x="74" y="93"/>
                    <a:pt x="75" y="93"/>
                    <a:pt x="75" y="92"/>
                  </a:cubicBezTo>
                  <a:cubicBezTo>
                    <a:pt x="75" y="92"/>
                    <a:pt x="75" y="92"/>
                    <a:pt x="74" y="91"/>
                  </a:cubicBezTo>
                  <a:cubicBezTo>
                    <a:pt x="74" y="91"/>
                    <a:pt x="74" y="91"/>
                    <a:pt x="73" y="90"/>
                  </a:cubicBezTo>
                  <a:cubicBezTo>
                    <a:pt x="72" y="90"/>
                    <a:pt x="72" y="89"/>
                    <a:pt x="72" y="89"/>
                  </a:cubicBezTo>
                  <a:cubicBezTo>
                    <a:pt x="71" y="89"/>
                    <a:pt x="69" y="89"/>
                    <a:pt x="69" y="89"/>
                  </a:cubicBezTo>
                  <a:cubicBezTo>
                    <a:pt x="69" y="89"/>
                    <a:pt x="67" y="90"/>
                    <a:pt x="67" y="91"/>
                  </a:cubicBezTo>
                  <a:cubicBezTo>
                    <a:pt x="67" y="91"/>
                    <a:pt x="67" y="92"/>
                    <a:pt x="66" y="92"/>
                  </a:cubicBezTo>
                  <a:cubicBezTo>
                    <a:pt x="66" y="92"/>
                    <a:pt x="65" y="92"/>
                    <a:pt x="65" y="92"/>
                  </a:cubicBezTo>
                  <a:cubicBezTo>
                    <a:pt x="65" y="92"/>
                    <a:pt x="65" y="92"/>
                    <a:pt x="65" y="91"/>
                  </a:cubicBezTo>
                  <a:cubicBezTo>
                    <a:pt x="64" y="91"/>
                    <a:pt x="63" y="90"/>
                    <a:pt x="63" y="90"/>
                  </a:cubicBezTo>
                  <a:cubicBezTo>
                    <a:pt x="63" y="90"/>
                    <a:pt x="63" y="89"/>
                    <a:pt x="63" y="89"/>
                  </a:cubicBezTo>
                  <a:cubicBezTo>
                    <a:pt x="62" y="89"/>
                    <a:pt x="62" y="88"/>
                    <a:pt x="62" y="88"/>
                  </a:cubicBezTo>
                  <a:cubicBezTo>
                    <a:pt x="62" y="88"/>
                    <a:pt x="62" y="87"/>
                    <a:pt x="62" y="87"/>
                  </a:cubicBezTo>
                  <a:cubicBezTo>
                    <a:pt x="62" y="87"/>
                    <a:pt x="60" y="87"/>
                    <a:pt x="60" y="87"/>
                  </a:cubicBezTo>
                  <a:cubicBezTo>
                    <a:pt x="59" y="87"/>
                    <a:pt x="59" y="87"/>
                    <a:pt x="59" y="87"/>
                  </a:cubicBezTo>
                  <a:cubicBezTo>
                    <a:pt x="59" y="88"/>
                    <a:pt x="59" y="88"/>
                    <a:pt x="59" y="88"/>
                  </a:cubicBezTo>
                  <a:cubicBezTo>
                    <a:pt x="59" y="88"/>
                    <a:pt x="58" y="88"/>
                    <a:pt x="58" y="87"/>
                  </a:cubicBezTo>
                  <a:cubicBezTo>
                    <a:pt x="58" y="87"/>
                    <a:pt x="58" y="86"/>
                    <a:pt x="58" y="86"/>
                  </a:cubicBezTo>
                  <a:cubicBezTo>
                    <a:pt x="58" y="85"/>
                    <a:pt x="58" y="85"/>
                    <a:pt x="58" y="85"/>
                  </a:cubicBezTo>
                  <a:cubicBezTo>
                    <a:pt x="58" y="84"/>
                    <a:pt x="58" y="84"/>
                    <a:pt x="58" y="84"/>
                  </a:cubicBezTo>
                  <a:cubicBezTo>
                    <a:pt x="58" y="84"/>
                    <a:pt x="59" y="83"/>
                    <a:pt x="59" y="83"/>
                  </a:cubicBezTo>
                  <a:cubicBezTo>
                    <a:pt x="59" y="83"/>
                    <a:pt x="59" y="83"/>
                    <a:pt x="59" y="82"/>
                  </a:cubicBezTo>
                  <a:cubicBezTo>
                    <a:pt x="59" y="81"/>
                    <a:pt x="59" y="80"/>
                    <a:pt x="59" y="80"/>
                  </a:cubicBezTo>
                  <a:cubicBezTo>
                    <a:pt x="59" y="80"/>
                    <a:pt x="58" y="80"/>
                    <a:pt x="59" y="79"/>
                  </a:cubicBezTo>
                  <a:cubicBezTo>
                    <a:pt x="60" y="79"/>
                    <a:pt x="60" y="78"/>
                    <a:pt x="60" y="78"/>
                  </a:cubicBezTo>
                  <a:cubicBezTo>
                    <a:pt x="60" y="77"/>
                    <a:pt x="60" y="77"/>
                    <a:pt x="60" y="76"/>
                  </a:cubicBezTo>
                  <a:cubicBezTo>
                    <a:pt x="61" y="75"/>
                    <a:pt x="61" y="76"/>
                    <a:pt x="61" y="75"/>
                  </a:cubicBezTo>
                  <a:cubicBezTo>
                    <a:pt x="61" y="75"/>
                    <a:pt x="62" y="75"/>
                    <a:pt x="62" y="74"/>
                  </a:cubicBezTo>
                  <a:cubicBezTo>
                    <a:pt x="61" y="74"/>
                    <a:pt x="61" y="74"/>
                    <a:pt x="61" y="74"/>
                  </a:cubicBezTo>
                  <a:cubicBezTo>
                    <a:pt x="62" y="73"/>
                    <a:pt x="61" y="73"/>
                    <a:pt x="62" y="73"/>
                  </a:cubicBezTo>
                  <a:cubicBezTo>
                    <a:pt x="62" y="72"/>
                    <a:pt x="63" y="72"/>
                    <a:pt x="62" y="72"/>
                  </a:cubicBezTo>
                  <a:cubicBezTo>
                    <a:pt x="62" y="72"/>
                    <a:pt x="62" y="72"/>
                    <a:pt x="62" y="71"/>
                  </a:cubicBezTo>
                  <a:cubicBezTo>
                    <a:pt x="63" y="71"/>
                    <a:pt x="63" y="71"/>
                    <a:pt x="63" y="70"/>
                  </a:cubicBezTo>
                  <a:cubicBezTo>
                    <a:pt x="64" y="70"/>
                    <a:pt x="64" y="70"/>
                    <a:pt x="64" y="70"/>
                  </a:cubicBezTo>
                  <a:cubicBezTo>
                    <a:pt x="65" y="69"/>
                    <a:pt x="65" y="70"/>
                    <a:pt x="65" y="68"/>
                  </a:cubicBezTo>
                  <a:cubicBezTo>
                    <a:pt x="65" y="67"/>
                    <a:pt x="65" y="67"/>
                    <a:pt x="65" y="66"/>
                  </a:cubicBezTo>
                  <a:cubicBezTo>
                    <a:pt x="65" y="66"/>
                    <a:pt x="65" y="65"/>
                    <a:pt x="65" y="65"/>
                  </a:cubicBezTo>
                  <a:cubicBezTo>
                    <a:pt x="64" y="64"/>
                    <a:pt x="64" y="64"/>
                    <a:pt x="64" y="63"/>
                  </a:cubicBezTo>
                  <a:cubicBezTo>
                    <a:pt x="64" y="63"/>
                    <a:pt x="63" y="62"/>
                    <a:pt x="63" y="62"/>
                  </a:cubicBezTo>
                  <a:cubicBezTo>
                    <a:pt x="64" y="61"/>
                    <a:pt x="63" y="61"/>
                    <a:pt x="63" y="61"/>
                  </a:cubicBezTo>
                  <a:cubicBezTo>
                    <a:pt x="63" y="61"/>
                    <a:pt x="62" y="60"/>
                    <a:pt x="62" y="59"/>
                  </a:cubicBezTo>
                  <a:cubicBezTo>
                    <a:pt x="62" y="59"/>
                    <a:pt x="61" y="59"/>
                    <a:pt x="61" y="59"/>
                  </a:cubicBezTo>
                  <a:cubicBezTo>
                    <a:pt x="61" y="59"/>
                    <a:pt x="60" y="59"/>
                    <a:pt x="60" y="59"/>
                  </a:cubicBezTo>
                  <a:cubicBezTo>
                    <a:pt x="60" y="59"/>
                    <a:pt x="60" y="58"/>
                    <a:pt x="60" y="58"/>
                  </a:cubicBezTo>
                  <a:cubicBezTo>
                    <a:pt x="60" y="58"/>
                    <a:pt x="59" y="57"/>
                    <a:pt x="59" y="57"/>
                  </a:cubicBezTo>
                  <a:cubicBezTo>
                    <a:pt x="60" y="56"/>
                    <a:pt x="60" y="57"/>
                    <a:pt x="60" y="56"/>
                  </a:cubicBezTo>
                  <a:cubicBezTo>
                    <a:pt x="61" y="55"/>
                    <a:pt x="61" y="54"/>
                    <a:pt x="61" y="54"/>
                  </a:cubicBezTo>
                  <a:cubicBezTo>
                    <a:pt x="61" y="54"/>
                    <a:pt x="61" y="54"/>
                    <a:pt x="61" y="53"/>
                  </a:cubicBezTo>
                  <a:cubicBezTo>
                    <a:pt x="61" y="52"/>
                    <a:pt x="61" y="52"/>
                    <a:pt x="61" y="52"/>
                  </a:cubicBezTo>
                  <a:cubicBezTo>
                    <a:pt x="62" y="51"/>
                    <a:pt x="62" y="51"/>
                    <a:pt x="62" y="50"/>
                  </a:cubicBezTo>
                  <a:cubicBezTo>
                    <a:pt x="62" y="49"/>
                    <a:pt x="63" y="49"/>
                    <a:pt x="62" y="49"/>
                  </a:cubicBezTo>
                  <a:cubicBezTo>
                    <a:pt x="62" y="49"/>
                    <a:pt x="61" y="48"/>
                    <a:pt x="62" y="48"/>
                  </a:cubicBezTo>
                  <a:cubicBezTo>
                    <a:pt x="63" y="48"/>
                    <a:pt x="63" y="48"/>
                    <a:pt x="63" y="48"/>
                  </a:cubicBezTo>
                  <a:cubicBezTo>
                    <a:pt x="63" y="47"/>
                    <a:pt x="63" y="47"/>
                    <a:pt x="63" y="47"/>
                  </a:cubicBezTo>
                  <a:cubicBezTo>
                    <a:pt x="63" y="46"/>
                    <a:pt x="63" y="46"/>
                    <a:pt x="63" y="46"/>
                  </a:cubicBezTo>
                  <a:cubicBezTo>
                    <a:pt x="64" y="46"/>
                    <a:pt x="64" y="46"/>
                    <a:pt x="64" y="46"/>
                  </a:cubicBezTo>
                  <a:cubicBezTo>
                    <a:pt x="64" y="46"/>
                    <a:pt x="64" y="46"/>
                    <a:pt x="65" y="46"/>
                  </a:cubicBezTo>
                  <a:cubicBezTo>
                    <a:pt x="65" y="45"/>
                    <a:pt x="65" y="45"/>
                    <a:pt x="65" y="44"/>
                  </a:cubicBezTo>
                  <a:cubicBezTo>
                    <a:pt x="65" y="44"/>
                    <a:pt x="65" y="44"/>
                    <a:pt x="65" y="43"/>
                  </a:cubicBezTo>
                  <a:cubicBezTo>
                    <a:pt x="65" y="43"/>
                    <a:pt x="65" y="43"/>
                    <a:pt x="65" y="43"/>
                  </a:cubicBezTo>
                  <a:cubicBezTo>
                    <a:pt x="66" y="42"/>
                    <a:pt x="66" y="42"/>
                    <a:pt x="66" y="42"/>
                  </a:cubicBezTo>
                  <a:cubicBezTo>
                    <a:pt x="66" y="42"/>
                    <a:pt x="66" y="41"/>
                    <a:pt x="66" y="41"/>
                  </a:cubicBezTo>
                  <a:cubicBezTo>
                    <a:pt x="66" y="41"/>
                    <a:pt x="66" y="40"/>
                    <a:pt x="67" y="40"/>
                  </a:cubicBezTo>
                  <a:cubicBezTo>
                    <a:pt x="67" y="40"/>
                    <a:pt x="67" y="40"/>
                    <a:pt x="67" y="39"/>
                  </a:cubicBezTo>
                  <a:cubicBezTo>
                    <a:pt x="67" y="39"/>
                    <a:pt x="68" y="35"/>
                    <a:pt x="68" y="35"/>
                  </a:cubicBezTo>
                  <a:cubicBezTo>
                    <a:pt x="68" y="35"/>
                    <a:pt x="67" y="35"/>
                    <a:pt x="67" y="34"/>
                  </a:cubicBezTo>
                  <a:cubicBezTo>
                    <a:pt x="67" y="34"/>
                    <a:pt x="66" y="35"/>
                    <a:pt x="65" y="35"/>
                  </a:cubicBezTo>
                  <a:cubicBezTo>
                    <a:pt x="65" y="35"/>
                    <a:pt x="65" y="35"/>
                    <a:pt x="65" y="36"/>
                  </a:cubicBezTo>
                  <a:cubicBezTo>
                    <a:pt x="64" y="36"/>
                    <a:pt x="63" y="36"/>
                    <a:pt x="63" y="36"/>
                  </a:cubicBezTo>
                  <a:cubicBezTo>
                    <a:pt x="64" y="35"/>
                    <a:pt x="64" y="35"/>
                    <a:pt x="64" y="35"/>
                  </a:cubicBezTo>
                  <a:cubicBezTo>
                    <a:pt x="64" y="35"/>
                    <a:pt x="64" y="34"/>
                    <a:pt x="65" y="33"/>
                  </a:cubicBezTo>
                  <a:cubicBezTo>
                    <a:pt x="65" y="32"/>
                    <a:pt x="65" y="32"/>
                    <a:pt x="65" y="32"/>
                  </a:cubicBezTo>
                  <a:cubicBezTo>
                    <a:pt x="65" y="31"/>
                    <a:pt x="65" y="30"/>
                    <a:pt x="66" y="30"/>
                  </a:cubicBezTo>
                  <a:cubicBezTo>
                    <a:pt x="66" y="29"/>
                    <a:pt x="66" y="29"/>
                    <a:pt x="67" y="29"/>
                  </a:cubicBezTo>
                  <a:cubicBezTo>
                    <a:pt x="69" y="28"/>
                    <a:pt x="68" y="28"/>
                    <a:pt x="68" y="28"/>
                  </a:cubicBezTo>
                  <a:cubicBezTo>
                    <a:pt x="68" y="27"/>
                    <a:pt x="68" y="27"/>
                    <a:pt x="68" y="27"/>
                  </a:cubicBezTo>
                  <a:cubicBezTo>
                    <a:pt x="68" y="26"/>
                    <a:pt x="69" y="25"/>
                    <a:pt x="69" y="25"/>
                  </a:cubicBezTo>
                  <a:cubicBezTo>
                    <a:pt x="70" y="25"/>
                    <a:pt x="70" y="25"/>
                    <a:pt x="71" y="25"/>
                  </a:cubicBezTo>
                  <a:cubicBezTo>
                    <a:pt x="72" y="25"/>
                    <a:pt x="72" y="24"/>
                    <a:pt x="73" y="24"/>
                  </a:cubicBezTo>
                  <a:cubicBezTo>
                    <a:pt x="74" y="24"/>
                    <a:pt x="73" y="23"/>
                    <a:pt x="74" y="23"/>
                  </a:cubicBezTo>
                  <a:cubicBezTo>
                    <a:pt x="74" y="22"/>
                    <a:pt x="74" y="23"/>
                    <a:pt x="75" y="23"/>
                  </a:cubicBezTo>
                  <a:cubicBezTo>
                    <a:pt x="75" y="23"/>
                    <a:pt x="76" y="23"/>
                    <a:pt x="76" y="23"/>
                  </a:cubicBezTo>
                  <a:cubicBezTo>
                    <a:pt x="76" y="23"/>
                    <a:pt x="77" y="22"/>
                    <a:pt x="78" y="21"/>
                  </a:cubicBezTo>
                  <a:cubicBezTo>
                    <a:pt x="78" y="20"/>
                    <a:pt x="78" y="21"/>
                    <a:pt x="79" y="21"/>
                  </a:cubicBezTo>
                  <a:cubicBezTo>
                    <a:pt x="79" y="21"/>
                    <a:pt x="81" y="20"/>
                    <a:pt x="82" y="21"/>
                  </a:cubicBezTo>
                  <a:cubicBezTo>
                    <a:pt x="83" y="21"/>
                    <a:pt x="85" y="21"/>
                    <a:pt x="85" y="21"/>
                  </a:cubicBezTo>
                  <a:cubicBezTo>
                    <a:pt x="85" y="21"/>
                    <a:pt x="97" y="27"/>
                    <a:pt x="97" y="27"/>
                  </a:cubicBezTo>
                  <a:cubicBezTo>
                    <a:pt x="97" y="27"/>
                    <a:pt x="99" y="25"/>
                    <a:pt x="99" y="25"/>
                  </a:cubicBezTo>
                  <a:cubicBezTo>
                    <a:pt x="100" y="24"/>
                    <a:pt x="101" y="24"/>
                    <a:pt x="102" y="24"/>
                  </a:cubicBezTo>
                  <a:cubicBezTo>
                    <a:pt x="103" y="24"/>
                    <a:pt x="103" y="23"/>
                    <a:pt x="103" y="23"/>
                  </a:cubicBezTo>
                  <a:cubicBezTo>
                    <a:pt x="103" y="23"/>
                    <a:pt x="103" y="24"/>
                    <a:pt x="104" y="24"/>
                  </a:cubicBezTo>
                  <a:cubicBezTo>
                    <a:pt x="104" y="25"/>
                    <a:pt x="104" y="24"/>
                    <a:pt x="105" y="24"/>
                  </a:cubicBezTo>
                  <a:cubicBezTo>
                    <a:pt x="105" y="24"/>
                    <a:pt x="105" y="24"/>
                    <a:pt x="106" y="23"/>
                  </a:cubicBezTo>
                  <a:cubicBezTo>
                    <a:pt x="106" y="23"/>
                    <a:pt x="106" y="23"/>
                    <a:pt x="106" y="22"/>
                  </a:cubicBezTo>
                  <a:cubicBezTo>
                    <a:pt x="106" y="22"/>
                    <a:pt x="107" y="22"/>
                    <a:pt x="107" y="22"/>
                  </a:cubicBezTo>
                  <a:cubicBezTo>
                    <a:pt x="107" y="22"/>
                    <a:pt x="108" y="21"/>
                    <a:pt x="109" y="21"/>
                  </a:cubicBezTo>
                  <a:cubicBezTo>
                    <a:pt x="109" y="20"/>
                    <a:pt x="110" y="20"/>
                    <a:pt x="110" y="20"/>
                  </a:cubicBezTo>
                  <a:cubicBezTo>
                    <a:pt x="110" y="19"/>
                    <a:pt x="110" y="19"/>
                    <a:pt x="110" y="19"/>
                  </a:cubicBezTo>
                  <a:cubicBezTo>
                    <a:pt x="110" y="19"/>
                    <a:pt x="111" y="19"/>
                    <a:pt x="111" y="19"/>
                  </a:cubicBezTo>
                  <a:cubicBezTo>
                    <a:pt x="111" y="20"/>
                    <a:pt x="112" y="20"/>
                    <a:pt x="113" y="22"/>
                  </a:cubicBezTo>
                  <a:cubicBezTo>
                    <a:pt x="114" y="23"/>
                    <a:pt x="116" y="26"/>
                    <a:pt x="116" y="26"/>
                  </a:cubicBezTo>
                  <a:cubicBezTo>
                    <a:pt x="117" y="27"/>
                    <a:pt x="117" y="30"/>
                    <a:pt x="117" y="30"/>
                  </a:cubicBezTo>
                  <a:cubicBezTo>
                    <a:pt x="122" y="30"/>
                    <a:pt x="122" y="30"/>
                    <a:pt x="122" y="30"/>
                  </a:cubicBezTo>
                  <a:cubicBezTo>
                    <a:pt x="122" y="31"/>
                    <a:pt x="122" y="31"/>
                    <a:pt x="122" y="31"/>
                  </a:cubicBezTo>
                  <a:cubicBezTo>
                    <a:pt x="124" y="32"/>
                    <a:pt x="124" y="32"/>
                    <a:pt x="124" y="32"/>
                  </a:cubicBezTo>
                  <a:cubicBezTo>
                    <a:pt x="124" y="32"/>
                    <a:pt x="124" y="33"/>
                    <a:pt x="124" y="33"/>
                  </a:cubicBezTo>
                  <a:cubicBezTo>
                    <a:pt x="124" y="34"/>
                    <a:pt x="129" y="35"/>
                    <a:pt x="129" y="35"/>
                  </a:cubicBezTo>
                  <a:cubicBezTo>
                    <a:pt x="129" y="35"/>
                    <a:pt x="129" y="34"/>
                    <a:pt x="129" y="34"/>
                  </a:cubicBezTo>
                  <a:cubicBezTo>
                    <a:pt x="129" y="33"/>
                    <a:pt x="129" y="33"/>
                    <a:pt x="129" y="33"/>
                  </a:cubicBezTo>
                  <a:cubicBezTo>
                    <a:pt x="130" y="31"/>
                    <a:pt x="130" y="31"/>
                    <a:pt x="130" y="31"/>
                  </a:cubicBezTo>
                  <a:cubicBezTo>
                    <a:pt x="129" y="30"/>
                    <a:pt x="129" y="30"/>
                    <a:pt x="129" y="30"/>
                  </a:cubicBezTo>
                  <a:cubicBezTo>
                    <a:pt x="139" y="23"/>
                    <a:pt x="139" y="23"/>
                    <a:pt x="139" y="23"/>
                  </a:cubicBezTo>
                  <a:cubicBezTo>
                    <a:pt x="155" y="22"/>
                    <a:pt x="155" y="22"/>
                    <a:pt x="155" y="22"/>
                  </a:cubicBezTo>
                  <a:cubicBezTo>
                    <a:pt x="164" y="19"/>
                    <a:pt x="164" y="19"/>
                    <a:pt x="164" y="19"/>
                  </a:cubicBezTo>
                  <a:cubicBezTo>
                    <a:pt x="170" y="16"/>
                    <a:pt x="170" y="16"/>
                    <a:pt x="170" y="16"/>
                  </a:cubicBezTo>
                  <a:cubicBezTo>
                    <a:pt x="177" y="21"/>
                    <a:pt x="177" y="21"/>
                    <a:pt x="177" y="21"/>
                  </a:cubicBezTo>
                  <a:cubicBezTo>
                    <a:pt x="193" y="22"/>
                    <a:pt x="193" y="22"/>
                    <a:pt x="193" y="22"/>
                  </a:cubicBezTo>
                  <a:cubicBezTo>
                    <a:pt x="216" y="0"/>
                    <a:pt x="216" y="0"/>
                    <a:pt x="216" y="0"/>
                  </a:cubicBezTo>
                  <a:cubicBezTo>
                    <a:pt x="218" y="1"/>
                    <a:pt x="218" y="1"/>
                    <a:pt x="218" y="1"/>
                  </a:cubicBezTo>
                  <a:cubicBezTo>
                    <a:pt x="218" y="1"/>
                    <a:pt x="219" y="2"/>
                    <a:pt x="220" y="2"/>
                  </a:cubicBezTo>
                  <a:cubicBezTo>
                    <a:pt x="220" y="2"/>
                    <a:pt x="220" y="3"/>
                    <a:pt x="220" y="4"/>
                  </a:cubicBezTo>
                  <a:cubicBezTo>
                    <a:pt x="220" y="4"/>
                    <a:pt x="220" y="4"/>
                    <a:pt x="220" y="4"/>
                  </a:cubicBezTo>
                  <a:cubicBezTo>
                    <a:pt x="220" y="4"/>
                    <a:pt x="220" y="5"/>
                    <a:pt x="220" y="6"/>
                  </a:cubicBezTo>
                  <a:cubicBezTo>
                    <a:pt x="221" y="7"/>
                    <a:pt x="221" y="7"/>
                    <a:pt x="221" y="7"/>
                  </a:cubicBezTo>
                  <a:cubicBezTo>
                    <a:pt x="221" y="8"/>
                    <a:pt x="222" y="8"/>
                    <a:pt x="222" y="9"/>
                  </a:cubicBezTo>
                  <a:cubicBezTo>
                    <a:pt x="222" y="9"/>
                    <a:pt x="222" y="9"/>
                    <a:pt x="221" y="10"/>
                  </a:cubicBezTo>
                  <a:cubicBezTo>
                    <a:pt x="220" y="10"/>
                    <a:pt x="220" y="10"/>
                    <a:pt x="220" y="10"/>
                  </a:cubicBezTo>
                  <a:cubicBezTo>
                    <a:pt x="221" y="11"/>
                    <a:pt x="221" y="11"/>
                    <a:pt x="222" y="11"/>
                  </a:cubicBezTo>
                  <a:cubicBezTo>
                    <a:pt x="222" y="11"/>
                    <a:pt x="222" y="11"/>
                    <a:pt x="223" y="11"/>
                  </a:cubicBezTo>
                  <a:cubicBezTo>
                    <a:pt x="223" y="12"/>
                    <a:pt x="224" y="12"/>
                    <a:pt x="224" y="12"/>
                  </a:cubicBezTo>
                  <a:cubicBezTo>
                    <a:pt x="224" y="13"/>
                    <a:pt x="223" y="14"/>
                    <a:pt x="223" y="14"/>
                  </a:cubicBezTo>
                  <a:cubicBezTo>
                    <a:pt x="223" y="15"/>
                    <a:pt x="224" y="15"/>
                    <a:pt x="223" y="16"/>
                  </a:cubicBezTo>
                  <a:cubicBezTo>
                    <a:pt x="222" y="16"/>
                    <a:pt x="222" y="17"/>
                    <a:pt x="222" y="17"/>
                  </a:cubicBezTo>
                  <a:cubicBezTo>
                    <a:pt x="222" y="17"/>
                    <a:pt x="224" y="16"/>
                    <a:pt x="225" y="17"/>
                  </a:cubicBezTo>
                  <a:cubicBezTo>
                    <a:pt x="226" y="17"/>
                    <a:pt x="228" y="16"/>
                    <a:pt x="228" y="16"/>
                  </a:cubicBezTo>
                  <a:cubicBezTo>
                    <a:pt x="228" y="16"/>
                    <a:pt x="228" y="17"/>
                    <a:pt x="228" y="18"/>
                  </a:cubicBezTo>
                  <a:cubicBezTo>
                    <a:pt x="228" y="18"/>
                    <a:pt x="226" y="19"/>
                    <a:pt x="226" y="19"/>
                  </a:cubicBezTo>
                  <a:cubicBezTo>
                    <a:pt x="226" y="19"/>
                    <a:pt x="225" y="18"/>
                    <a:pt x="225" y="19"/>
                  </a:cubicBezTo>
                  <a:cubicBezTo>
                    <a:pt x="225" y="20"/>
                    <a:pt x="225" y="20"/>
                    <a:pt x="225" y="20"/>
                  </a:cubicBezTo>
                  <a:cubicBezTo>
                    <a:pt x="226" y="20"/>
                    <a:pt x="227" y="20"/>
                    <a:pt x="227" y="21"/>
                  </a:cubicBezTo>
                  <a:cubicBezTo>
                    <a:pt x="226" y="21"/>
                    <a:pt x="226" y="22"/>
                    <a:pt x="226" y="22"/>
                  </a:cubicBezTo>
                  <a:cubicBezTo>
                    <a:pt x="227" y="22"/>
                    <a:pt x="227" y="22"/>
                    <a:pt x="227" y="22"/>
                  </a:cubicBezTo>
                  <a:cubicBezTo>
                    <a:pt x="227" y="21"/>
                    <a:pt x="227" y="21"/>
                    <a:pt x="227" y="21"/>
                  </a:cubicBezTo>
                  <a:cubicBezTo>
                    <a:pt x="228" y="22"/>
                    <a:pt x="228" y="22"/>
                    <a:pt x="228" y="22"/>
                  </a:cubicBezTo>
                  <a:cubicBezTo>
                    <a:pt x="229" y="21"/>
                    <a:pt x="229" y="21"/>
                    <a:pt x="229" y="21"/>
                  </a:cubicBezTo>
                  <a:cubicBezTo>
                    <a:pt x="229" y="21"/>
                    <a:pt x="229" y="21"/>
                    <a:pt x="230" y="22"/>
                  </a:cubicBezTo>
                  <a:cubicBezTo>
                    <a:pt x="230" y="22"/>
                    <a:pt x="230" y="23"/>
                    <a:pt x="230" y="23"/>
                  </a:cubicBezTo>
                  <a:cubicBezTo>
                    <a:pt x="231" y="23"/>
                    <a:pt x="231" y="23"/>
                    <a:pt x="231" y="23"/>
                  </a:cubicBezTo>
                  <a:cubicBezTo>
                    <a:pt x="231" y="23"/>
                    <a:pt x="232" y="24"/>
                    <a:pt x="232" y="24"/>
                  </a:cubicBezTo>
                  <a:cubicBezTo>
                    <a:pt x="232" y="25"/>
                    <a:pt x="232" y="25"/>
                    <a:pt x="232" y="25"/>
                  </a:cubicBezTo>
                  <a:cubicBezTo>
                    <a:pt x="232" y="26"/>
                    <a:pt x="232" y="26"/>
                    <a:pt x="232" y="26"/>
                  </a:cubicBezTo>
                  <a:cubicBezTo>
                    <a:pt x="232" y="26"/>
                    <a:pt x="233" y="25"/>
                    <a:pt x="233" y="25"/>
                  </a:cubicBezTo>
                  <a:cubicBezTo>
                    <a:pt x="233" y="24"/>
                    <a:pt x="232" y="24"/>
                    <a:pt x="233" y="24"/>
                  </a:cubicBezTo>
                  <a:cubicBezTo>
                    <a:pt x="234" y="24"/>
                    <a:pt x="235" y="23"/>
                    <a:pt x="235" y="23"/>
                  </a:cubicBezTo>
                  <a:cubicBezTo>
                    <a:pt x="235" y="23"/>
                    <a:pt x="235" y="24"/>
                    <a:pt x="236" y="25"/>
                  </a:cubicBezTo>
                  <a:cubicBezTo>
                    <a:pt x="236" y="25"/>
                    <a:pt x="236" y="25"/>
                    <a:pt x="237" y="25"/>
                  </a:cubicBezTo>
                  <a:cubicBezTo>
                    <a:pt x="238" y="26"/>
                    <a:pt x="239" y="26"/>
                    <a:pt x="239" y="26"/>
                  </a:cubicBezTo>
                  <a:cubicBezTo>
                    <a:pt x="239" y="26"/>
                    <a:pt x="240" y="26"/>
                    <a:pt x="240" y="27"/>
                  </a:cubicBezTo>
                  <a:cubicBezTo>
                    <a:pt x="240" y="28"/>
                    <a:pt x="239" y="34"/>
                    <a:pt x="239" y="34"/>
                  </a:cubicBezTo>
                  <a:cubicBezTo>
                    <a:pt x="239" y="34"/>
                    <a:pt x="239" y="35"/>
                    <a:pt x="239" y="35"/>
                  </a:cubicBezTo>
                  <a:cubicBezTo>
                    <a:pt x="237" y="36"/>
                    <a:pt x="237" y="36"/>
                    <a:pt x="237" y="36"/>
                  </a:cubicBezTo>
                  <a:cubicBezTo>
                    <a:pt x="236" y="35"/>
                    <a:pt x="236" y="35"/>
                    <a:pt x="236" y="35"/>
                  </a:cubicBezTo>
                  <a:cubicBezTo>
                    <a:pt x="237" y="37"/>
                    <a:pt x="237" y="37"/>
                    <a:pt x="237" y="37"/>
                  </a:cubicBezTo>
                  <a:cubicBezTo>
                    <a:pt x="237" y="39"/>
                    <a:pt x="237" y="39"/>
                    <a:pt x="237" y="39"/>
                  </a:cubicBezTo>
                  <a:cubicBezTo>
                    <a:pt x="237" y="39"/>
                    <a:pt x="237" y="39"/>
                    <a:pt x="237" y="39"/>
                  </a:cubicBezTo>
                  <a:cubicBezTo>
                    <a:pt x="237" y="41"/>
                    <a:pt x="237" y="41"/>
                    <a:pt x="237" y="41"/>
                  </a:cubicBezTo>
                  <a:cubicBezTo>
                    <a:pt x="238" y="42"/>
                    <a:pt x="238" y="42"/>
                    <a:pt x="238" y="42"/>
                  </a:cubicBezTo>
                  <a:cubicBezTo>
                    <a:pt x="238" y="42"/>
                    <a:pt x="239" y="43"/>
                    <a:pt x="239" y="44"/>
                  </a:cubicBezTo>
                  <a:cubicBezTo>
                    <a:pt x="239" y="45"/>
                    <a:pt x="239" y="46"/>
                    <a:pt x="239" y="47"/>
                  </a:cubicBezTo>
                  <a:cubicBezTo>
                    <a:pt x="239" y="47"/>
                    <a:pt x="239" y="48"/>
                    <a:pt x="239" y="49"/>
                  </a:cubicBezTo>
                  <a:cubicBezTo>
                    <a:pt x="239" y="50"/>
                    <a:pt x="239" y="51"/>
                    <a:pt x="240" y="51"/>
                  </a:cubicBezTo>
                  <a:cubicBezTo>
                    <a:pt x="240" y="51"/>
                    <a:pt x="241" y="51"/>
                    <a:pt x="241" y="51"/>
                  </a:cubicBezTo>
                  <a:cubicBezTo>
                    <a:pt x="241" y="52"/>
                    <a:pt x="240" y="53"/>
                    <a:pt x="241" y="53"/>
                  </a:cubicBezTo>
                  <a:cubicBezTo>
                    <a:pt x="242" y="52"/>
                    <a:pt x="242" y="52"/>
                    <a:pt x="243" y="52"/>
                  </a:cubicBezTo>
                  <a:cubicBezTo>
                    <a:pt x="244" y="53"/>
                    <a:pt x="244" y="52"/>
                    <a:pt x="244" y="53"/>
                  </a:cubicBezTo>
                  <a:cubicBezTo>
                    <a:pt x="245" y="54"/>
                    <a:pt x="245" y="54"/>
                    <a:pt x="245" y="54"/>
                  </a:cubicBezTo>
                  <a:cubicBezTo>
                    <a:pt x="245" y="55"/>
                    <a:pt x="245" y="55"/>
                    <a:pt x="245" y="56"/>
                  </a:cubicBezTo>
                  <a:cubicBezTo>
                    <a:pt x="245" y="57"/>
                    <a:pt x="246" y="58"/>
                    <a:pt x="245" y="59"/>
                  </a:cubicBezTo>
                  <a:cubicBezTo>
                    <a:pt x="245" y="59"/>
                    <a:pt x="246" y="59"/>
                    <a:pt x="246" y="59"/>
                  </a:cubicBezTo>
                  <a:cubicBezTo>
                    <a:pt x="246" y="60"/>
                    <a:pt x="246" y="60"/>
                    <a:pt x="246" y="61"/>
                  </a:cubicBezTo>
                  <a:cubicBezTo>
                    <a:pt x="246" y="62"/>
                    <a:pt x="246" y="63"/>
                    <a:pt x="246" y="63"/>
                  </a:cubicBezTo>
                  <a:cubicBezTo>
                    <a:pt x="247" y="63"/>
                    <a:pt x="247" y="63"/>
                    <a:pt x="247" y="63"/>
                  </a:cubicBezTo>
                  <a:cubicBezTo>
                    <a:pt x="247" y="63"/>
                    <a:pt x="248" y="63"/>
                    <a:pt x="248" y="63"/>
                  </a:cubicBezTo>
                  <a:cubicBezTo>
                    <a:pt x="248" y="64"/>
                    <a:pt x="248" y="64"/>
                    <a:pt x="249" y="65"/>
                  </a:cubicBezTo>
                  <a:cubicBezTo>
                    <a:pt x="249" y="66"/>
                    <a:pt x="248" y="66"/>
                    <a:pt x="249" y="66"/>
                  </a:cubicBezTo>
                  <a:cubicBezTo>
                    <a:pt x="250" y="66"/>
                    <a:pt x="250" y="66"/>
                    <a:pt x="250" y="66"/>
                  </a:cubicBezTo>
                  <a:cubicBezTo>
                    <a:pt x="251" y="66"/>
                    <a:pt x="251" y="66"/>
                    <a:pt x="251" y="66"/>
                  </a:cubicBezTo>
                  <a:cubicBezTo>
                    <a:pt x="252" y="65"/>
                    <a:pt x="252" y="65"/>
                    <a:pt x="252" y="65"/>
                  </a:cubicBezTo>
                  <a:cubicBezTo>
                    <a:pt x="253" y="66"/>
                    <a:pt x="253" y="66"/>
                    <a:pt x="253" y="66"/>
                  </a:cubicBezTo>
                  <a:cubicBezTo>
                    <a:pt x="253" y="66"/>
                    <a:pt x="253" y="67"/>
                    <a:pt x="253" y="67"/>
                  </a:cubicBezTo>
                  <a:cubicBezTo>
                    <a:pt x="253" y="68"/>
                    <a:pt x="253" y="68"/>
                    <a:pt x="254" y="68"/>
                  </a:cubicBezTo>
                  <a:cubicBezTo>
                    <a:pt x="254" y="68"/>
                    <a:pt x="254" y="67"/>
                    <a:pt x="255" y="68"/>
                  </a:cubicBezTo>
                  <a:cubicBezTo>
                    <a:pt x="255" y="69"/>
                    <a:pt x="255" y="69"/>
                    <a:pt x="255" y="69"/>
                  </a:cubicBezTo>
                  <a:cubicBezTo>
                    <a:pt x="255" y="70"/>
                    <a:pt x="255" y="71"/>
                    <a:pt x="255" y="72"/>
                  </a:cubicBezTo>
                  <a:cubicBezTo>
                    <a:pt x="256" y="72"/>
                    <a:pt x="256" y="72"/>
                    <a:pt x="256" y="73"/>
                  </a:cubicBezTo>
                  <a:cubicBezTo>
                    <a:pt x="255" y="74"/>
                    <a:pt x="254" y="74"/>
                    <a:pt x="255" y="74"/>
                  </a:cubicBezTo>
                  <a:cubicBezTo>
                    <a:pt x="256" y="75"/>
                    <a:pt x="256" y="76"/>
                    <a:pt x="257" y="77"/>
                  </a:cubicBezTo>
                  <a:cubicBezTo>
                    <a:pt x="257" y="77"/>
                    <a:pt x="258" y="79"/>
                    <a:pt x="258" y="79"/>
                  </a:cubicBezTo>
                  <a:cubicBezTo>
                    <a:pt x="258" y="79"/>
                    <a:pt x="259" y="80"/>
                    <a:pt x="259" y="80"/>
                  </a:cubicBezTo>
                  <a:cubicBezTo>
                    <a:pt x="259" y="80"/>
                    <a:pt x="260" y="80"/>
                    <a:pt x="260" y="80"/>
                  </a:cubicBezTo>
                  <a:cubicBezTo>
                    <a:pt x="260" y="80"/>
                    <a:pt x="260" y="80"/>
                    <a:pt x="260" y="80"/>
                  </a:cubicBezTo>
                  <a:cubicBezTo>
                    <a:pt x="261" y="79"/>
                    <a:pt x="261" y="79"/>
                    <a:pt x="261" y="79"/>
                  </a:cubicBezTo>
                  <a:cubicBezTo>
                    <a:pt x="261" y="79"/>
                    <a:pt x="261" y="80"/>
                    <a:pt x="261" y="80"/>
                  </a:cubicBezTo>
                  <a:cubicBezTo>
                    <a:pt x="261" y="81"/>
                    <a:pt x="261" y="82"/>
                    <a:pt x="261" y="82"/>
                  </a:cubicBezTo>
                  <a:cubicBezTo>
                    <a:pt x="261" y="82"/>
                    <a:pt x="262" y="83"/>
                    <a:pt x="262" y="83"/>
                  </a:cubicBezTo>
                  <a:cubicBezTo>
                    <a:pt x="262" y="83"/>
                    <a:pt x="263" y="84"/>
                    <a:pt x="263" y="84"/>
                  </a:cubicBezTo>
                  <a:cubicBezTo>
                    <a:pt x="264" y="85"/>
                    <a:pt x="264" y="86"/>
                    <a:pt x="264" y="86"/>
                  </a:cubicBezTo>
                  <a:cubicBezTo>
                    <a:pt x="263" y="87"/>
                    <a:pt x="263" y="87"/>
                    <a:pt x="263" y="87"/>
                  </a:cubicBezTo>
                  <a:cubicBezTo>
                    <a:pt x="263" y="87"/>
                    <a:pt x="263" y="87"/>
                    <a:pt x="263" y="87"/>
                  </a:cubicBezTo>
                  <a:cubicBezTo>
                    <a:pt x="262" y="88"/>
                    <a:pt x="262" y="88"/>
                    <a:pt x="262" y="88"/>
                  </a:cubicBezTo>
                  <a:cubicBezTo>
                    <a:pt x="265" y="105"/>
                    <a:pt x="265" y="105"/>
                    <a:pt x="265" y="105"/>
                  </a:cubicBezTo>
                  <a:cubicBezTo>
                    <a:pt x="265" y="109"/>
                    <a:pt x="265" y="109"/>
                    <a:pt x="265" y="109"/>
                  </a:cubicBezTo>
                  <a:cubicBezTo>
                    <a:pt x="268" y="112"/>
                    <a:pt x="268" y="112"/>
                    <a:pt x="268" y="112"/>
                  </a:cubicBezTo>
                  <a:cubicBezTo>
                    <a:pt x="266" y="124"/>
                    <a:pt x="266" y="124"/>
                    <a:pt x="266" y="124"/>
                  </a:cubicBezTo>
                  <a:cubicBezTo>
                    <a:pt x="263" y="129"/>
                    <a:pt x="263" y="129"/>
                    <a:pt x="263" y="129"/>
                  </a:cubicBezTo>
                  <a:cubicBezTo>
                    <a:pt x="261" y="130"/>
                    <a:pt x="261" y="130"/>
                    <a:pt x="261" y="130"/>
                  </a:cubicBezTo>
                  <a:cubicBezTo>
                    <a:pt x="261" y="130"/>
                    <a:pt x="261" y="130"/>
                    <a:pt x="261" y="130"/>
                  </a:cubicBezTo>
                  <a:cubicBezTo>
                    <a:pt x="261" y="130"/>
                    <a:pt x="261" y="130"/>
                    <a:pt x="260" y="131"/>
                  </a:cubicBezTo>
                  <a:cubicBezTo>
                    <a:pt x="260" y="131"/>
                    <a:pt x="259" y="131"/>
                    <a:pt x="259" y="132"/>
                  </a:cubicBezTo>
                  <a:cubicBezTo>
                    <a:pt x="259" y="133"/>
                    <a:pt x="259" y="134"/>
                    <a:pt x="259" y="134"/>
                  </a:cubicBezTo>
                  <a:cubicBezTo>
                    <a:pt x="259" y="135"/>
                    <a:pt x="258" y="135"/>
                    <a:pt x="258" y="135"/>
                  </a:cubicBezTo>
                  <a:cubicBezTo>
                    <a:pt x="258" y="136"/>
                    <a:pt x="259" y="136"/>
                    <a:pt x="259" y="136"/>
                  </a:cubicBezTo>
                  <a:cubicBezTo>
                    <a:pt x="258" y="136"/>
                    <a:pt x="257" y="136"/>
                    <a:pt x="257" y="136"/>
                  </a:cubicBezTo>
                  <a:cubicBezTo>
                    <a:pt x="256" y="136"/>
                    <a:pt x="255" y="136"/>
                    <a:pt x="255" y="136"/>
                  </a:cubicBezTo>
                  <a:cubicBezTo>
                    <a:pt x="255" y="136"/>
                    <a:pt x="255" y="136"/>
                    <a:pt x="255" y="137"/>
                  </a:cubicBezTo>
                  <a:cubicBezTo>
                    <a:pt x="255" y="137"/>
                    <a:pt x="256" y="137"/>
                    <a:pt x="256" y="138"/>
                  </a:cubicBezTo>
                  <a:cubicBezTo>
                    <a:pt x="255" y="139"/>
                    <a:pt x="255" y="139"/>
                    <a:pt x="256" y="139"/>
                  </a:cubicBezTo>
                  <a:cubicBezTo>
                    <a:pt x="256" y="140"/>
                    <a:pt x="256" y="140"/>
                    <a:pt x="256" y="140"/>
                  </a:cubicBezTo>
                  <a:cubicBezTo>
                    <a:pt x="256" y="140"/>
                    <a:pt x="257" y="141"/>
                    <a:pt x="257" y="141"/>
                  </a:cubicBezTo>
                  <a:cubicBezTo>
                    <a:pt x="257" y="142"/>
                    <a:pt x="258" y="142"/>
                    <a:pt x="258" y="143"/>
                  </a:cubicBezTo>
                  <a:cubicBezTo>
                    <a:pt x="258" y="144"/>
                    <a:pt x="258" y="144"/>
                    <a:pt x="258" y="145"/>
                  </a:cubicBezTo>
                  <a:cubicBezTo>
                    <a:pt x="257" y="146"/>
                    <a:pt x="257" y="146"/>
                    <a:pt x="256" y="146"/>
                  </a:cubicBezTo>
                  <a:cubicBezTo>
                    <a:pt x="256" y="147"/>
                    <a:pt x="257" y="147"/>
                    <a:pt x="255" y="147"/>
                  </a:cubicBezTo>
                  <a:cubicBezTo>
                    <a:pt x="252" y="147"/>
                    <a:pt x="251" y="147"/>
                    <a:pt x="251" y="147"/>
                  </a:cubicBezTo>
                  <a:cubicBezTo>
                    <a:pt x="250" y="147"/>
                    <a:pt x="249" y="148"/>
                    <a:pt x="249" y="148"/>
                  </a:cubicBezTo>
                  <a:cubicBezTo>
                    <a:pt x="245" y="150"/>
                    <a:pt x="245" y="150"/>
                    <a:pt x="245" y="150"/>
                  </a:cubicBezTo>
                  <a:cubicBezTo>
                    <a:pt x="245" y="152"/>
                    <a:pt x="245" y="152"/>
                    <a:pt x="245" y="152"/>
                  </a:cubicBezTo>
                  <a:cubicBezTo>
                    <a:pt x="242" y="152"/>
                    <a:pt x="242" y="152"/>
                    <a:pt x="242" y="152"/>
                  </a:cubicBezTo>
                  <a:cubicBezTo>
                    <a:pt x="242" y="155"/>
                    <a:pt x="242" y="155"/>
                    <a:pt x="242" y="155"/>
                  </a:cubicBezTo>
                  <a:cubicBezTo>
                    <a:pt x="242" y="155"/>
                    <a:pt x="241" y="155"/>
                    <a:pt x="241" y="157"/>
                  </a:cubicBezTo>
                  <a:cubicBezTo>
                    <a:pt x="241" y="158"/>
                    <a:pt x="241" y="158"/>
                    <a:pt x="241" y="159"/>
                  </a:cubicBezTo>
                  <a:cubicBezTo>
                    <a:pt x="240" y="160"/>
                    <a:pt x="240" y="161"/>
                    <a:pt x="240" y="161"/>
                  </a:cubicBezTo>
                  <a:cubicBezTo>
                    <a:pt x="239" y="162"/>
                    <a:pt x="239" y="162"/>
                    <a:pt x="239" y="163"/>
                  </a:cubicBezTo>
                  <a:cubicBezTo>
                    <a:pt x="239" y="164"/>
                    <a:pt x="239" y="164"/>
                    <a:pt x="239" y="164"/>
                  </a:cubicBezTo>
                  <a:cubicBezTo>
                    <a:pt x="238" y="165"/>
                    <a:pt x="238" y="165"/>
                    <a:pt x="237" y="166"/>
                  </a:cubicBezTo>
                  <a:cubicBezTo>
                    <a:pt x="236" y="167"/>
                    <a:pt x="237" y="167"/>
                    <a:pt x="236" y="167"/>
                  </a:cubicBezTo>
                  <a:cubicBezTo>
                    <a:pt x="236" y="168"/>
                    <a:pt x="236" y="167"/>
                    <a:pt x="235" y="168"/>
                  </a:cubicBezTo>
                  <a:cubicBezTo>
                    <a:pt x="234" y="169"/>
                    <a:pt x="234" y="169"/>
                    <a:pt x="233" y="169"/>
                  </a:cubicBezTo>
                  <a:cubicBezTo>
                    <a:pt x="233" y="169"/>
                    <a:pt x="232" y="170"/>
                    <a:pt x="232" y="170"/>
                  </a:cubicBezTo>
                  <a:cubicBezTo>
                    <a:pt x="232" y="171"/>
                    <a:pt x="233" y="172"/>
                    <a:pt x="233" y="172"/>
                  </a:cubicBezTo>
                  <a:cubicBezTo>
                    <a:pt x="231" y="173"/>
                    <a:pt x="231" y="173"/>
                    <a:pt x="231" y="173"/>
                  </a:cubicBezTo>
                  <a:cubicBezTo>
                    <a:pt x="231" y="173"/>
                    <a:pt x="231" y="173"/>
                    <a:pt x="231" y="174"/>
                  </a:cubicBezTo>
                  <a:cubicBezTo>
                    <a:pt x="231" y="174"/>
                    <a:pt x="231" y="174"/>
                    <a:pt x="231" y="175"/>
                  </a:cubicBezTo>
                  <a:cubicBezTo>
                    <a:pt x="230" y="175"/>
                    <a:pt x="230" y="175"/>
                    <a:pt x="229" y="175"/>
                  </a:cubicBezTo>
                  <a:cubicBezTo>
                    <a:pt x="228" y="175"/>
                    <a:pt x="227" y="175"/>
                    <a:pt x="227" y="175"/>
                  </a:cubicBezTo>
                  <a:cubicBezTo>
                    <a:pt x="227" y="175"/>
                    <a:pt x="227" y="176"/>
                    <a:pt x="226" y="177"/>
                  </a:cubicBezTo>
                  <a:cubicBezTo>
                    <a:pt x="226" y="177"/>
                    <a:pt x="226" y="176"/>
                    <a:pt x="225" y="177"/>
                  </a:cubicBezTo>
                  <a:cubicBezTo>
                    <a:pt x="224" y="177"/>
                    <a:pt x="224" y="178"/>
                    <a:pt x="224" y="179"/>
                  </a:cubicBezTo>
                  <a:cubicBezTo>
                    <a:pt x="224" y="179"/>
                    <a:pt x="222" y="180"/>
                    <a:pt x="223" y="181"/>
                  </a:cubicBezTo>
                  <a:cubicBezTo>
                    <a:pt x="223" y="181"/>
                    <a:pt x="223" y="181"/>
                    <a:pt x="223" y="182"/>
                  </a:cubicBezTo>
                  <a:cubicBezTo>
                    <a:pt x="223" y="183"/>
                    <a:pt x="223" y="183"/>
                    <a:pt x="222" y="183"/>
                  </a:cubicBezTo>
                  <a:cubicBezTo>
                    <a:pt x="222" y="183"/>
                    <a:pt x="222" y="183"/>
                    <a:pt x="222" y="184"/>
                  </a:cubicBezTo>
                  <a:cubicBezTo>
                    <a:pt x="222" y="184"/>
                    <a:pt x="221" y="185"/>
                    <a:pt x="222" y="185"/>
                  </a:cubicBezTo>
                  <a:cubicBezTo>
                    <a:pt x="222" y="186"/>
                    <a:pt x="222" y="186"/>
                    <a:pt x="222" y="187"/>
                  </a:cubicBezTo>
                  <a:cubicBezTo>
                    <a:pt x="222" y="187"/>
                    <a:pt x="222" y="187"/>
                    <a:pt x="222" y="188"/>
                  </a:cubicBezTo>
                  <a:cubicBezTo>
                    <a:pt x="221" y="189"/>
                    <a:pt x="222" y="190"/>
                    <a:pt x="221" y="190"/>
                  </a:cubicBezTo>
                  <a:cubicBezTo>
                    <a:pt x="221" y="190"/>
                    <a:pt x="220" y="190"/>
                    <a:pt x="220" y="190"/>
                  </a:cubicBezTo>
                  <a:cubicBezTo>
                    <a:pt x="220" y="192"/>
                    <a:pt x="220" y="192"/>
                    <a:pt x="220" y="192"/>
                  </a:cubicBezTo>
                  <a:cubicBezTo>
                    <a:pt x="219" y="193"/>
                    <a:pt x="219" y="193"/>
                    <a:pt x="219" y="193"/>
                  </a:cubicBezTo>
                  <a:cubicBezTo>
                    <a:pt x="218" y="193"/>
                    <a:pt x="218" y="193"/>
                    <a:pt x="218" y="193"/>
                  </a:cubicBezTo>
                  <a:cubicBezTo>
                    <a:pt x="218" y="193"/>
                    <a:pt x="213" y="200"/>
                    <a:pt x="213" y="201"/>
                  </a:cubicBezTo>
                  <a:cubicBezTo>
                    <a:pt x="213" y="201"/>
                    <a:pt x="216" y="212"/>
                    <a:pt x="216" y="212"/>
                  </a:cubicBezTo>
                  <a:cubicBezTo>
                    <a:pt x="214" y="227"/>
                    <a:pt x="214" y="227"/>
                    <a:pt x="214" y="227"/>
                  </a:cubicBezTo>
                  <a:cubicBezTo>
                    <a:pt x="214" y="255"/>
                    <a:pt x="214" y="255"/>
                    <a:pt x="214" y="255"/>
                  </a:cubicBezTo>
                  <a:cubicBezTo>
                    <a:pt x="60" y="255"/>
                    <a:pt x="60" y="255"/>
                    <a:pt x="60" y="255"/>
                  </a:cubicBezTo>
                  <a:cubicBezTo>
                    <a:pt x="59" y="254"/>
                    <a:pt x="59" y="254"/>
                    <a:pt x="59" y="254"/>
                  </a:cubicBezTo>
                  <a:cubicBezTo>
                    <a:pt x="57" y="255"/>
                    <a:pt x="57" y="255"/>
                    <a:pt x="57" y="255"/>
                  </a:cubicBezTo>
                  <a:cubicBezTo>
                    <a:pt x="57" y="255"/>
                    <a:pt x="57" y="255"/>
                    <a:pt x="56" y="255"/>
                  </a:cubicBezTo>
                  <a:cubicBezTo>
                    <a:pt x="55" y="256"/>
                    <a:pt x="55" y="257"/>
                    <a:pt x="55" y="257"/>
                  </a:cubicBezTo>
                  <a:cubicBezTo>
                    <a:pt x="54" y="257"/>
                    <a:pt x="54" y="258"/>
                    <a:pt x="54" y="258"/>
                  </a:cubicBezTo>
                  <a:cubicBezTo>
                    <a:pt x="53" y="258"/>
                    <a:pt x="53" y="258"/>
                    <a:pt x="52" y="258"/>
                  </a:cubicBezTo>
                  <a:cubicBezTo>
                    <a:pt x="52" y="258"/>
                    <a:pt x="52" y="258"/>
                    <a:pt x="51" y="258"/>
                  </a:cubicBezTo>
                  <a:cubicBezTo>
                    <a:pt x="49" y="258"/>
                    <a:pt x="49" y="258"/>
                    <a:pt x="49" y="258"/>
                  </a:cubicBezTo>
                  <a:cubicBezTo>
                    <a:pt x="48" y="258"/>
                    <a:pt x="48" y="258"/>
                    <a:pt x="47" y="258"/>
                  </a:cubicBezTo>
                  <a:cubicBezTo>
                    <a:pt x="46" y="258"/>
                    <a:pt x="46" y="258"/>
                    <a:pt x="46" y="258"/>
                  </a:cubicBezTo>
                  <a:cubicBezTo>
                    <a:pt x="45" y="258"/>
                    <a:pt x="45" y="258"/>
                    <a:pt x="45" y="258"/>
                  </a:cubicBezTo>
                  <a:cubicBezTo>
                    <a:pt x="44" y="257"/>
                    <a:pt x="44" y="257"/>
                    <a:pt x="44" y="257"/>
                  </a:cubicBezTo>
                  <a:cubicBezTo>
                    <a:pt x="44" y="257"/>
                    <a:pt x="43" y="258"/>
                    <a:pt x="42" y="258"/>
                  </a:cubicBezTo>
                  <a:cubicBezTo>
                    <a:pt x="42" y="258"/>
                    <a:pt x="42" y="258"/>
                    <a:pt x="42" y="258"/>
                  </a:cubicBezTo>
                  <a:cubicBezTo>
                    <a:pt x="41" y="258"/>
                    <a:pt x="40" y="258"/>
                    <a:pt x="40" y="258"/>
                  </a:cubicBezTo>
                  <a:cubicBezTo>
                    <a:pt x="40" y="258"/>
                    <a:pt x="39" y="258"/>
                    <a:pt x="39" y="258"/>
                  </a:cubicBezTo>
                  <a:cubicBezTo>
                    <a:pt x="39" y="259"/>
                    <a:pt x="38" y="259"/>
                    <a:pt x="38" y="259"/>
                  </a:cubicBezTo>
                  <a:cubicBezTo>
                    <a:pt x="38" y="260"/>
                    <a:pt x="39" y="260"/>
                    <a:pt x="39" y="261"/>
                  </a:cubicBezTo>
                  <a:cubicBezTo>
                    <a:pt x="39" y="261"/>
                    <a:pt x="38" y="262"/>
                    <a:pt x="38" y="262"/>
                  </a:cubicBezTo>
                  <a:cubicBezTo>
                    <a:pt x="38" y="262"/>
                    <a:pt x="37" y="262"/>
                    <a:pt x="37" y="262"/>
                  </a:cubicBezTo>
                  <a:cubicBezTo>
                    <a:pt x="36" y="263"/>
                    <a:pt x="36" y="263"/>
                    <a:pt x="36" y="264"/>
                  </a:cubicBezTo>
                  <a:cubicBezTo>
                    <a:pt x="36" y="264"/>
                    <a:pt x="35" y="264"/>
                    <a:pt x="35" y="265"/>
                  </a:cubicBezTo>
                  <a:cubicBezTo>
                    <a:pt x="34" y="266"/>
                    <a:pt x="34" y="266"/>
                    <a:pt x="33" y="266"/>
                  </a:cubicBezTo>
                  <a:cubicBezTo>
                    <a:pt x="33" y="267"/>
                    <a:pt x="32" y="267"/>
                    <a:pt x="32" y="268"/>
                  </a:cubicBezTo>
                  <a:cubicBezTo>
                    <a:pt x="32" y="268"/>
                    <a:pt x="31" y="268"/>
                    <a:pt x="31" y="268"/>
                  </a:cubicBezTo>
                  <a:cubicBezTo>
                    <a:pt x="30" y="268"/>
                    <a:pt x="29" y="268"/>
                    <a:pt x="29" y="268"/>
                  </a:cubicBezTo>
                  <a:cubicBezTo>
                    <a:pt x="29" y="269"/>
                    <a:pt x="30" y="269"/>
                    <a:pt x="30" y="269"/>
                  </a:cubicBezTo>
                  <a:cubicBezTo>
                    <a:pt x="30" y="270"/>
                    <a:pt x="30" y="270"/>
                    <a:pt x="30" y="270"/>
                  </a:cubicBezTo>
                  <a:cubicBezTo>
                    <a:pt x="30" y="270"/>
                    <a:pt x="30" y="271"/>
                    <a:pt x="30" y="271"/>
                  </a:cubicBezTo>
                  <a:cubicBezTo>
                    <a:pt x="30" y="272"/>
                    <a:pt x="31" y="272"/>
                    <a:pt x="30" y="272"/>
                  </a:cubicBezTo>
                  <a:cubicBezTo>
                    <a:pt x="29" y="272"/>
                    <a:pt x="28" y="272"/>
                    <a:pt x="28" y="272"/>
                  </a:cubicBezTo>
                  <a:cubicBezTo>
                    <a:pt x="28" y="272"/>
                    <a:pt x="28" y="273"/>
                    <a:pt x="28" y="273"/>
                  </a:cubicBezTo>
                  <a:cubicBezTo>
                    <a:pt x="27" y="274"/>
                    <a:pt x="28" y="274"/>
                    <a:pt x="27" y="274"/>
                  </a:cubicBezTo>
                  <a:cubicBezTo>
                    <a:pt x="27" y="273"/>
                    <a:pt x="27" y="273"/>
                    <a:pt x="26" y="273"/>
                  </a:cubicBezTo>
                  <a:cubicBezTo>
                    <a:pt x="26" y="273"/>
                    <a:pt x="26" y="273"/>
                    <a:pt x="26" y="273"/>
                  </a:cubicBezTo>
                  <a:cubicBezTo>
                    <a:pt x="24" y="275"/>
                    <a:pt x="24" y="275"/>
                    <a:pt x="24" y="275"/>
                  </a:cubicBezTo>
                  <a:cubicBezTo>
                    <a:pt x="24" y="275"/>
                    <a:pt x="24" y="275"/>
                    <a:pt x="24" y="275"/>
                  </a:cubicBezTo>
                  <a:cubicBezTo>
                    <a:pt x="25" y="276"/>
                    <a:pt x="25" y="276"/>
                    <a:pt x="25" y="276"/>
                  </a:cubicBezTo>
                  <a:cubicBezTo>
                    <a:pt x="23" y="275"/>
                    <a:pt x="23" y="275"/>
                    <a:pt x="23" y="275"/>
                  </a:cubicBezTo>
                  <a:cubicBezTo>
                    <a:pt x="22" y="276"/>
                    <a:pt x="22" y="276"/>
                    <a:pt x="22" y="276"/>
                  </a:cubicBezTo>
                  <a:cubicBezTo>
                    <a:pt x="22" y="276"/>
                    <a:pt x="20" y="277"/>
                    <a:pt x="20" y="277"/>
                  </a:cubicBezTo>
                  <a:cubicBezTo>
                    <a:pt x="19" y="277"/>
                    <a:pt x="19" y="278"/>
                    <a:pt x="19" y="278"/>
                  </a:cubicBezTo>
                  <a:cubicBezTo>
                    <a:pt x="18" y="279"/>
                    <a:pt x="18" y="279"/>
                    <a:pt x="18" y="279"/>
                  </a:cubicBezTo>
                  <a:cubicBezTo>
                    <a:pt x="18" y="279"/>
                    <a:pt x="18" y="280"/>
                    <a:pt x="17" y="279"/>
                  </a:cubicBezTo>
                  <a:cubicBezTo>
                    <a:pt x="16" y="278"/>
                    <a:pt x="17" y="278"/>
                    <a:pt x="16" y="277"/>
                  </a:cubicBezTo>
                  <a:cubicBezTo>
                    <a:pt x="16" y="277"/>
                    <a:pt x="16" y="276"/>
                    <a:pt x="16" y="276"/>
                  </a:cubicBezTo>
                  <a:cubicBezTo>
                    <a:pt x="16" y="275"/>
                    <a:pt x="16" y="276"/>
                    <a:pt x="16" y="275"/>
                  </a:cubicBezTo>
                  <a:cubicBezTo>
                    <a:pt x="16" y="274"/>
                    <a:pt x="16" y="274"/>
                    <a:pt x="16" y="273"/>
                  </a:cubicBezTo>
                  <a:cubicBezTo>
                    <a:pt x="15" y="273"/>
                    <a:pt x="15" y="272"/>
                    <a:pt x="14" y="272"/>
                  </a:cubicBezTo>
                  <a:cubicBezTo>
                    <a:pt x="14" y="271"/>
                    <a:pt x="14" y="271"/>
                    <a:pt x="14" y="270"/>
                  </a:cubicBezTo>
                  <a:cubicBezTo>
                    <a:pt x="14" y="270"/>
                    <a:pt x="13" y="270"/>
                    <a:pt x="13" y="270"/>
                  </a:cubicBezTo>
                  <a:cubicBezTo>
                    <a:pt x="13" y="271"/>
                    <a:pt x="12" y="272"/>
                    <a:pt x="12" y="272"/>
                  </a:cubicBezTo>
                  <a:cubicBezTo>
                    <a:pt x="11" y="272"/>
                    <a:pt x="11" y="272"/>
                    <a:pt x="11" y="272"/>
                  </a:cubicBezTo>
                  <a:cubicBezTo>
                    <a:pt x="10" y="271"/>
                    <a:pt x="10" y="271"/>
                    <a:pt x="10" y="271"/>
                  </a:cubicBezTo>
                  <a:cubicBezTo>
                    <a:pt x="9" y="271"/>
                    <a:pt x="9" y="271"/>
                    <a:pt x="9" y="271"/>
                  </a:cubicBezTo>
                  <a:cubicBezTo>
                    <a:pt x="9" y="271"/>
                    <a:pt x="8" y="272"/>
                    <a:pt x="7" y="272"/>
                  </a:cubicBezTo>
                  <a:cubicBezTo>
                    <a:pt x="7" y="272"/>
                    <a:pt x="6" y="273"/>
                    <a:pt x="6" y="273"/>
                  </a:cubicBezTo>
                  <a:cubicBezTo>
                    <a:pt x="6" y="274"/>
                    <a:pt x="6" y="274"/>
                    <a:pt x="6" y="274"/>
                  </a:cubicBezTo>
                  <a:cubicBezTo>
                    <a:pt x="4" y="274"/>
                    <a:pt x="4" y="274"/>
                    <a:pt x="4" y="274"/>
                  </a:cubicBezTo>
                  <a:lnTo>
                    <a:pt x="2" y="27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1" name="Freeform 135"/>
            <p:cNvSpPr>
              <a:spLocks/>
            </p:cNvSpPr>
            <p:nvPr/>
          </p:nvSpPr>
          <p:spPr bwMode="auto">
            <a:xfrm>
              <a:off x="10280650" y="2779713"/>
              <a:ext cx="717550" cy="946150"/>
            </a:xfrm>
            <a:custGeom>
              <a:avLst/>
              <a:gdLst>
                <a:gd name="T0" fmla="*/ 52 w 509"/>
                <a:gd name="T1" fmla="*/ 388 h 672"/>
                <a:gd name="T2" fmla="*/ 293 w 509"/>
                <a:gd name="T3" fmla="*/ 199 h 672"/>
                <a:gd name="T4" fmla="*/ 111 w 509"/>
                <a:gd name="T5" fmla="*/ 108 h 672"/>
                <a:gd name="T6" fmla="*/ 91 w 509"/>
                <a:gd name="T7" fmla="*/ 89 h 672"/>
                <a:gd name="T8" fmla="*/ 87 w 509"/>
                <a:gd name="T9" fmla="*/ 63 h 672"/>
                <a:gd name="T10" fmla="*/ 113 w 509"/>
                <a:gd name="T11" fmla="*/ 26 h 672"/>
                <a:gd name="T12" fmla="*/ 120 w 509"/>
                <a:gd name="T13" fmla="*/ 31 h 672"/>
                <a:gd name="T14" fmla="*/ 126 w 509"/>
                <a:gd name="T15" fmla="*/ 43 h 672"/>
                <a:gd name="T16" fmla="*/ 150 w 509"/>
                <a:gd name="T17" fmla="*/ 69 h 672"/>
                <a:gd name="T18" fmla="*/ 172 w 509"/>
                <a:gd name="T19" fmla="*/ 80 h 672"/>
                <a:gd name="T20" fmla="*/ 196 w 509"/>
                <a:gd name="T21" fmla="*/ 78 h 672"/>
                <a:gd name="T22" fmla="*/ 210 w 509"/>
                <a:gd name="T23" fmla="*/ 68 h 672"/>
                <a:gd name="T24" fmla="*/ 224 w 509"/>
                <a:gd name="T25" fmla="*/ 62 h 672"/>
                <a:gd name="T26" fmla="*/ 237 w 509"/>
                <a:gd name="T27" fmla="*/ 58 h 672"/>
                <a:gd name="T28" fmla="*/ 247 w 509"/>
                <a:gd name="T29" fmla="*/ 62 h 672"/>
                <a:gd name="T30" fmla="*/ 269 w 509"/>
                <a:gd name="T31" fmla="*/ 65 h 672"/>
                <a:gd name="T32" fmla="*/ 291 w 509"/>
                <a:gd name="T33" fmla="*/ 54 h 672"/>
                <a:gd name="T34" fmla="*/ 301 w 509"/>
                <a:gd name="T35" fmla="*/ 47 h 672"/>
                <a:gd name="T36" fmla="*/ 318 w 509"/>
                <a:gd name="T37" fmla="*/ 41 h 672"/>
                <a:gd name="T38" fmla="*/ 337 w 509"/>
                <a:gd name="T39" fmla="*/ 44 h 672"/>
                <a:gd name="T40" fmla="*/ 352 w 509"/>
                <a:gd name="T41" fmla="*/ 42 h 672"/>
                <a:gd name="T42" fmla="*/ 370 w 509"/>
                <a:gd name="T43" fmla="*/ 34 h 672"/>
                <a:gd name="T44" fmla="*/ 389 w 509"/>
                <a:gd name="T45" fmla="*/ 37 h 672"/>
                <a:gd name="T46" fmla="*/ 407 w 509"/>
                <a:gd name="T47" fmla="*/ 34 h 672"/>
                <a:gd name="T48" fmla="*/ 420 w 509"/>
                <a:gd name="T49" fmla="*/ 27 h 672"/>
                <a:gd name="T50" fmla="*/ 438 w 509"/>
                <a:gd name="T51" fmla="*/ 25 h 672"/>
                <a:gd name="T52" fmla="*/ 462 w 509"/>
                <a:gd name="T53" fmla="*/ 15 h 672"/>
                <a:gd name="T54" fmla="*/ 473 w 509"/>
                <a:gd name="T55" fmla="*/ 3 h 672"/>
                <a:gd name="T56" fmla="*/ 494 w 509"/>
                <a:gd name="T57" fmla="*/ 7 h 672"/>
                <a:gd name="T58" fmla="*/ 501 w 509"/>
                <a:gd name="T59" fmla="*/ 15 h 672"/>
                <a:gd name="T60" fmla="*/ 493 w 509"/>
                <a:gd name="T61" fmla="*/ 34 h 672"/>
                <a:gd name="T62" fmla="*/ 494 w 509"/>
                <a:gd name="T63" fmla="*/ 55 h 672"/>
                <a:gd name="T64" fmla="*/ 494 w 509"/>
                <a:gd name="T65" fmla="*/ 74 h 672"/>
                <a:gd name="T66" fmla="*/ 499 w 509"/>
                <a:gd name="T67" fmla="*/ 77 h 672"/>
                <a:gd name="T68" fmla="*/ 508 w 509"/>
                <a:gd name="T69" fmla="*/ 78 h 672"/>
                <a:gd name="T70" fmla="*/ 500 w 509"/>
                <a:gd name="T71" fmla="*/ 79 h 672"/>
                <a:gd name="T72" fmla="*/ 484 w 509"/>
                <a:gd name="T73" fmla="*/ 88 h 672"/>
                <a:gd name="T74" fmla="*/ 481 w 509"/>
                <a:gd name="T75" fmla="*/ 110 h 672"/>
                <a:gd name="T76" fmla="*/ 477 w 509"/>
                <a:gd name="T77" fmla="*/ 134 h 672"/>
                <a:gd name="T78" fmla="*/ 461 w 509"/>
                <a:gd name="T79" fmla="*/ 156 h 672"/>
                <a:gd name="T80" fmla="*/ 451 w 509"/>
                <a:gd name="T81" fmla="*/ 177 h 672"/>
                <a:gd name="T82" fmla="*/ 440 w 509"/>
                <a:gd name="T83" fmla="*/ 194 h 672"/>
                <a:gd name="T84" fmla="*/ 431 w 509"/>
                <a:gd name="T85" fmla="*/ 213 h 672"/>
                <a:gd name="T86" fmla="*/ 414 w 509"/>
                <a:gd name="T87" fmla="*/ 240 h 672"/>
                <a:gd name="T88" fmla="*/ 395 w 509"/>
                <a:gd name="T89" fmla="*/ 281 h 672"/>
                <a:gd name="T90" fmla="*/ 375 w 509"/>
                <a:gd name="T91" fmla="*/ 320 h 672"/>
                <a:gd name="T92" fmla="*/ 346 w 509"/>
                <a:gd name="T93" fmla="*/ 363 h 672"/>
                <a:gd name="T94" fmla="*/ 315 w 509"/>
                <a:gd name="T95" fmla="*/ 400 h 672"/>
                <a:gd name="T96" fmla="*/ 279 w 509"/>
                <a:gd name="T97" fmla="*/ 440 h 672"/>
                <a:gd name="T98" fmla="*/ 254 w 509"/>
                <a:gd name="T99" fmla="*/ 462 h 672"/>
                <a:gd name="T100" fmla="*/ 193 w 509"/>
                <a:gd name="T101" fmla="*/ 502 h 672"/>
                <a:gd name="T102" fmla="*/ 158 w 509"/>
                <a:gd name="T103" fmla="*/ 528 h 672"/>
                <a:gd name="T104" fmla="*/ 134 w 509"/>
                <a:gd name="T105" fmla="*/ 549 h 672"/>
                <a:gd name="T106" fmla="*/ 83 w 509"/>
                <a:gd name="T107" fmla="*/ 600 h 672"/>
                <a:gd name="T108" fmla="*/ 69 w 509"/>
                <a:gd name="T109" fmla="*/ 616 h 672"/>
                <a:gd name="T110" fmla="*/ 54 w 509"/>
                <a:gd name="T111" fmla="*/ 632 h 672"/>
                <a:gd name="T112" fmla="*/ 49 w 509"/>
                <a:gd name="T113" fmla="*/ 630 h 672"/>
                <a:gd name="T114" fmla="*/ 51 w 509"/>
                <a:gd name="T115" fmla="*/ 632 h 672"/>
                <a:gd name="T116" fmla="*/ 50 w 509"/>
                <a:gd name="T117" fmla="*/ 639 h 672"/>
                <a:gd name="T118" fmla="*/ 47 w 509"/>
                <a:gd name="T119" fmla="*/ 635 h 672"/>
                <a:gd name="T120" fmla="*/ 44 w 509"/>
                <a:gd name="T121" fmla="*/ 648 h 672"/>
                <a:gd name="T122" fmla="*/ 39 w 509"/>
                <a:gd name="T123" fmla="*/ 648 h 672"/>
                <a:gd name="T124" fmla="*/ 32 w 509"/>
                <a:gd name="T125" fmla="*/ 66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9" h="672">
                  <a:moveTo>
                    <a:pt x="45" y="395"/>
                  </a:moveTo>
                  <a:cubicBezTo>
                    <a:pt x="47" y="395"/>
                    <a:pt x="47" y="395"/>
                    <a:pt x="47" y="395"/>
                  </a:cubicBezTo>
                  <a:cubicBezTo>
                    <a:pt x="46" y="393"/>
                    <a:pt x="46" y="393"/>
                    <a:pt x="46" y="393"/>
                  </a:cubicBezTo>
                  <a:cubicBezTo>
                    <a:pt x="46" y="393"/>
                    <a:pt x="47" y="392"/>
                    <a:pt x="47" y="392"/>
                  </a:cubicBezTo>
                  <a:cubicBezTo>
                    <a:pt x="47" y="391"/>
                    <a:pt x="48" y="391"/>
                    <a:pt x="48" y="391"/>
                  </a:cubicBezTo>
                  <a:cubicBezTo>
                    <a:pt x="48" y="390"/>
                    <a:pt x="48" y="390"/>
                    <a:pt x="48" y="390"/>
                  </a:cubicBezTo>
                  <a:cubicBezTo>
                    <a:pt x="49" y="391"/>
                    <a:pt x="49" y="391"/>
                    <a:pt x="49" y="391"/>
                  </a:cubicBezTo>
                  <a:cubicBezTo>
                    <a:pt x="49" y="390"/>
                    <a:pt x="49" y="390"/>
                    <a:pt x="49" y="390"/>
                  </a:cubicBezTo>
                  <a:cubicBezTo>
                    <a:pt x="50" y="390"/>
                    <a:pt x="50" y="390"/>
                    <a:pt x="50" y="390"/>
                  </a:cubicBezTo>
                  <a:cubicBezTo>
                    <a:pt x="51" y="389"/>
                    <a:pt x="51" y="389"/>
                    <a:pt x="51" y="389"/>
                  </a:cubicBezTo>
                  <a:cubicBezTo>
                    <a:pt x="52" y="388"/>
                    <a:pt x="52" y="388"/>
                    <a:pt x="52" y="388"/>
                  </a:cubicBezTo>
                  <a:cubicBezTo>
                    <a:pt x="52" y="388"/>
                    <a:pt x="52" y="386"/>
                    <a:pt x="54" y="386"/>
                  </a:cubicBezTo>
                  <a:cubicBezTo>
                    <a:pt x="56" y="387"/>
                    <a:pt x="76" y="385"/>
                    <a:pt x="76" y="385"/>
                  </a:cubicBezTo>
                  <a:cubicBezTo>
                    <a:pt x="77" y="385"/>
                    <a:pt x="83" y="383"/>
                    <a:pt x="86" y="382"/>
                  </a:cubicBezTo>
                  <a:cubicBezTo>
                    <a:pt x="88" y="382"/>
                    <a:pt x="92" y="381"/>
                    <a:pt x="93" y="379"/>
                  </a:cubicBezTo>
                  <a:cubicBezTo>
                    <a:pt x="95" y="377"/>
                    <a:pt x="95" y="379"/>
                    <a:pt x="98" y="372"/>
                  </a:cubicBezTo>
                  <a:cubicBezTo>
                    <a:pt x="101" y="365"/>
                    <a:pt x="103" y="365"/>
                    <a:pt x="106" y="364"/>
                  </a:cubicBezTo>
                  <a:cubicBezTo>
                    <a:pt x="109" y="362"/>
                    <a:pt x="119" y="357"/>
                    <a:pt x="119" y="357"/>
                  </a:cubicBezTo>
                  <a:cubicBezTo>
                    <a:pt x="148" y="348"/>
                    <a:pt x="148" y="348"/>
                    <a:pt x="148" y="348"/>
                  </a:cubicBezTo>
                  <a:cubicBezTo>
                    <a:pt x="194" y="351"/>
                    <a:pt x="194" y="351"/>
                    <a:pt x="194" y="351"/>
                  </a:cubicBezTo>
                  <a:cubicBezTo>
                    <a:pt x="342" y="199"/>
                    <a:pt x="342" y="199"/>
                    <a:pt x="342" y="199"/>
                  </a:cubicBezTo>
                  <a:cubicBezTo>
                    <a:pt x="293" y="199"/>
                    <a:pt x="293" y="199"/>
                    <a:pt x="293" y="199"/>
                  </a:cubicBezTo>
                  <a:cubicBezTo>
                    <a:pt x="147" y="149"/>
                    <a:pt x="147" y="149"/>
                    <a:pt x="147" y="149"/>
                  </a:cubicBezTo>
                  <a:cubicBezTo>
                    <a:pt x="129" y="131"/>
                    <a:pt x="129" y="131"/>
                    <a:pt x="129" y="131"/>
                  </a:cubicBezTo>
                  <a:cubicBezTo>
                    <a:pt x="129" y="131"/>
                    <a:pt x="124" y="131"/>
                    <a:pt x="123" y="131"/>
                  </a:cubicBezTo>
                  <a:cubicBezTo>
                    <a:pt x="122" y="130"/>
                    <a:pt x="122" y="129"/>
                    <a:pt x="121" y="129"/>
                  </a:cubicBezTo>
                  <a:cubicBezTo>
                    <a:pt x="121" y="129"/>
                    <a:pt x="119" y="126"/>
                    <a:pt x="119" y="126"/>
                  </a:cubicBezTo>
                  <a:cubicBezTo>
                    <a:pt x="118" y="122"/>
                    <a:pt x="118" y="122"/>
                    <a:pt x="118" y="122"/>
                  </a:cubicBezTo>
                  <a:cubicBezTo>
                    <a:pt x="117" y="121"/>
                    <a:pt x="117" y="121"/>
                    <a:pt x="117" y="121"/>
                  </a:cubicBezTo>
                  <a:cubicBezTo>
                    <a:pt x="117" y="121"/>
                    <a:pt x="114" y="120"/>
                    <a:pt x="114" y="120"/>
                  </a:cubicBezTo>
                  <a:cubicBezTo>
                    <a:pt x="114" y="120"/>
                    <a:pt x="112" y="119"/>
                    <a:pt x="112" y="119"/>
                  </a:cubicBezTo>
                  <a:cubicBezTo>
                    <a:pt x="111" y="111"/>
                    <a:pt x="111" y="111"/>
                    <a:pt x="111" y="111"/>
                  </a:cubicBezTo>
                  <a:cubicBezTo>
                    <a:pt x="111" y="111"/>
                    <a:pt x="111" y="109"/>
                    <a:pt x="111" y="108"/>
                  </a:cubicBezTo>
                  <a:cubicBezTo>
                    <a:pt x="110" y="107"/>
                    <a:pt x="110" y="107"/>
                    <a:pt x="110" y="107"/>
                  </a:cubicBezTo>
                  <a:cubicBezTo>
                    <a:pt x="110" y="107"/>
                    <a:pt x="107" y="105"/>
                    <a:pt x="106" y="105"/>
                  </a:cubicBezTo>
                  <a:cubicBezTo>
                    <a:pt x="106" y="105"/>
                    <a:pt x="105" y="105"/>
                    <a:pt x="105" y="105"/>
                  </a:cubicBezTo>
                  <a:cubicBezTo>
                    <a:pt x="105" y="105"/>
                    <a:pt x="104" y="105"/>
                    <a:pt x="103" y="105"/>
                  </a:cubicBezTo>
                  <a:cubicBezTo>
                    <a:pt x="103" y="105"/>
                    <a:pt x="102" y="105"/>
                    <a:pt x="102" y="105"/>
                  </a:cubicBezTo>
                  <a:cubicBezTo>
                    <a:pt x="98" y="95"/>
                    <a:pt x="98" y="95"/>
                    <a:pt x="98" y="95"/>
                  </a:cubicBezTo>
                  <a:cubicBezTo>
                    <a:pt x="95" y="93"/>
                    <a:pt x="95" y="93"/>
                    <a:pt x="95" y="93"/>
                  </a:cubicBezTo>
                  <a:cubicBezTo>
                    <a:pt x="94" y="91"/>
                    <a:pt x="94" y="91"/>
                    <a:pt x="94" y="91"/>
                  </a:cubicBezTo>
                  <a:cubicBezTo>
                    <a:pt x="93" y="91"/>
                    <a:pt x="93" y="91"/>
                    <a:pt x="93" y="91"/>
                  </a:cubicBezTo>
                  <a:cubicBezTo>
                    <a:pt x="92" y="89"/>
                    <a:pt x="92" y="89"/>
                    <a:pt x="92" y="89"/>
                  </a:cubicBezTo>
                  <a:cubicBezTo>
                    <a:pt x="91" y="89"/>
                    <a:pt x="91" y="89"/>
                    <a:pt x="91" y="89"/>
                  </a:cubicBezTo>
                  <a:cubicBezTo>
                    <a:pt x="91" y="88"/>
                    <a:pt x="91" y="88"/>
                    <a:pt x="91" y="88"/>
                  </a:cubicBezTo>
                  <a:cubicBezTo>
                    <a:pt x="89" y="83"/>
                    <a:pt x="89" y="83"/>
                    <a:pt x="89" y="83"/>
                  </a:cubicBezTo>
                  <a:cubicBezTo>
                    <a:pt x="88" y="83"/>
                    <a:pt x="88" y="83"/>
                    <a:pt x="88" y="83"/>
                  </a:cubicBezTo>
                  <a:cubicBezTo>
                    <a:pt x="88" y="76"/>
                    <a:pt x="88" y="76"/>
                    <a:pt x="88" y="76"/>
                  </a:cubicBezTo>
                  <a:cubicBezTo>
                    <a:pt x="85" y="75"/>
                    <a:pt x="85" y="75"/>
                    <a:pt x="85" y="75"/>
                  </a:cubicBezTo>
                  <a:cubicBezTo>
                    <a:pt x="85" y="74"/>
                    <a:pt x="85" y="74"/>
                    <a:pt x="85" y="74"/>
                  </a:cubicBezTo>
                  <a:cubicBezTo>
                    <a:pt x="83" y="73"/>
                    <a:pt x="83" y="73"/>
                    <a:pt x="83" y="73"/>
                  </a:cubicBezTo>
                  <a:cubicBezTo>
                    <a:pt x="83" y="71"/>
                    <a:pt x="83" y="71"/>
                    <a:pt x="83" y="71"/>
                  </a:cubicBezTo>
                  <a:cubicBezTo>
                    <a:pt x="82" y="69"/>
                    <a:pt x="82" y="69"/>
                    <a:pt x="82" y="69"/>
                  </a:cubicBezTo>
                  <a:cubicBezTo>
                    <a:pt x="84" y="68"/>
                    <a:pt x="84" y="68"/>
                    <a:pt x="84" y="68"/>
                  </a:cubicBezTo>
                  <a:cubicBezTo>
                    <a:pt x="87" y="63"/>
                    <a:pt x="87" y="63"/>
                    <a:pt x="87" y="63"/>
                  </a:cubicBezTo>
                  <a:cubicBezTo>
                    <a:pt x="89" y="61"/>
                    <a:pt x="89" y="61"/>
                    <a:pt x="89" y="61"/>
                  </a:cubicBezTo>
                  <a:cubicBezTo>
                    <a:pt x="91" y="58"/>
                    <a:pt x="91" y="58"/>
                    <a:pt x="91" y="58"/>
                  </a:cubicBezTo>
                  <a:cubicBezTo>
                    <a:pt x="93" y="57"/>
                    <a:pt x="93" y="57"/>
                    <a:pt x="93" y="57"/>
                  </a:cubicBezTo>
                  <a:cubicBezTo>
                    <a:pt x="95" y="54"/>
                    <a:pt x="95" y="54"/>
                    <a:pt x="95" y="54"/>
                  </a:cubicBezTo>
                  <a:cubicBezTo>
                    <a:pt x="94" y="53"/>
                    <a:pt x="94" y="53"/>
                    <a:pt x="94" y="53"/>
                  </a:cubicBezTo>
                  <a:cubicBezTo>
                    <a:pt x="96" y="50"/>
                    <a:pt x="96" y="50"/>
                    <a:pt x="96" y="50"/>
                  </a:cubicBezTo>
                  <a:cubicBezTo>
                    <a:pt x="111" y="27"/>
                    <a:pt x="111" y="27"/>
                    <a:pt x="111" y="27"/>
                  </a:cubicBezTo>
                  <a:cubicBezTo>
                    <a:pt x="111" y="27"/>
                    <a:pt x="111" y="27"/>
                    <a:pt x="111" y="27"/>
                  </a:cubicBezTo>
                  <a:cubicBezTo>
                    <a:pt x="112" y="27"/>
                    <a:pt x="112" y="27"/>
                    <a:pt x="112" y="27"/>
                  </a:cubicBezTo>
                  <a:cubicBezTo>
                    <a:pt x="112" y="27"/>
                    <a:pt x="113" y="28"/>
                    <a:pt x="113" y="27"/>
                  </a:cubicBezTo>
                  <a:cubicBezTo>
                    <a:pt x="113" y="27"/>
                    <a:pt x="113" y="26"/>
                    <a:pt x="113" y="26"/>
                  </a:cubicBezTo>
                  <a:cubicBezTo>
                    <a:pt x="112" y="26"/>
                    <a:pt x="112" y="26"/>
                    <a:pt x="112" y="26"/>
                  </a:cubicBezTo>
                  <a:cubicBezTo>
                    <a:pt x="112" y="26"/>
                    <a:pt x="112" y="25"/>
                    <a:pt x="113" y="26"/>
                  </a:cubicBezTo>
                  <a:cubicBezTo>
                    <a:pt x="113" y="26"/>
                    <a:pt x="113" y="26"/>
                    <a:pt x="114" y="27"/>
                  </a:cubicBezTo>
                  <a:cubicBezTo>
                    <a:pt x="114" y="27"/>
                    <a:pt x="114" y="28"/>
                    <a:pt x="114" y="28"/>
                  </a:cubicBezTo>
                  <a:cubicBezTo>
                    <a:pt x="114" y="28"/>
                    <a:pt x="114" y="28"/>
                    <a:pt x="114" y="28"/>
                  </a:cubicBezTo>
                  <a:cubicBezTo>
                    <a:pt x="115" y="29"/>
                    <a:pt x="115" y="29"/>
                    <a:pt x="115" y="29"/>
                  </a:cubicBezTo>
                  <a:cubicBezTo>
                    <a:pt x="115" y="29"/>
                    <a:pt x="115" y="29"/>
                    <a:pt x="116" y="30"/>
                  </a:cubicBezTo>
                  <a:cubicBezTo>
                    <a:pt x="116" y="30"/>
                    <a:pt x="116" y="30"/>
                    <a:pt x="116" y="30"/>
                  </a:cubicBezTo>
                  <a:cubicBezTo>
                    <a:pt x="117" y="31"/>
                    <a:pt x="117" y="31"/>
                    <a:pt x="118" y="31"/>
                  </a:cubicBezTo>
                  <a:cubicBezTo>
                    <a:pt x="118" y="31"/>
                    <a:pt x="118" y="31"/>
                    <a:pt x="119" y="31"/>
                  </a:cubicBezTo>
                  <a:cubicBezTo>
                    <a:pt x="119" y="31"/>
                    <a:pt x="120" y="31"/>
                    <a:pt x="120" y="31"/>
                  </a:cubicBezTo>
                  <a:cubicBezTo>
                    <a:pt x="120" y="31"/>
                    <a:pt x="120" y="32"/>
                    <a:pt x="121" y="32"/>
                  </a:cubicBezTo>
                  <a:cubicBezTo>
                    <a:pt x="121" y="32"/>
                    <a:pt x="122" y="32"/>
                    <a:pt x="122" y="32"/>
                  </a:cubicBezTo>
                  <a:cubicBezTo>
                    <a:pt x="122" y="32"/>
                    <a:pt x="123" y="32"/>
                    <a:pt x="122" y="32"/>
                  </a:cubicBezTo>
                  <a:cubicBezTo>
                    <a:pt x="122" y="32"/>
                    <a:pt x="121" y="32"/>
                    <a:pt x="121" y="33"/>
                  </a:cubicBezTo>
                  <a:cubicBezTo>
                    <a:pt x="121" y="33"/>
                    <a:pt x="121" y="33"/>
                    <a:pt x="121" y="33"/>
                  </a:cubicBezTo>
                  <a:cubicBezTo>
                    <a:pt x="121" y="34"/>
                    <a:pt x="122" y="35"/>
                    <a:pt x="122" y="35"/>
                  </a:cubicBezTo>
                  <a:cubicBezTo>
                    <a:pt x="122" y="35"/>
                    <a:pt x="122" y="36"/>
                    <a:pt x="122" y="36"/>
                  </a:cubicBezTo>
                  <a:cubicBezTo>
                    <a:pt x="122" y="37"/>
                    <a:pt x="122" y="37"/>
                    <a:pt x="122" y="38"/>
                  </a:cubicBezTo>
                  <a:cubicBezTo>
                    <a:pt x="123" y="39"/>
                    <a:pt x="122" y="39"/>
                    <a:pt x="123" y="40"/>
                  </a:cubicBezTo>
                  <a:cubicBezTo>
                    <a:pt x="124" y="40"/>
                    <a:pt x="124" y="40"/>
                    <a:pt x="125" y="41"/>
                  </a:cubicBezTo>
                  <a:cubicBezTo>
                    <a:pt x="126" y="42"/>
                    <a:pt x="126" y="42"/>
                    <a:pt x="126" y="43"/>
                  </a:cubicBezTo>
                  <a:cubicBezTo>
                    <a:pt x="126" y="43"/>
                    <a:pt x="126" y="43"/>
                    <a:pt x="126" y="45"/>
                  </a:cubicBezTo>
                  <a:cubicBezTo>
                    <a:pt x="127" y="46"/>
                    <a:pt x="128" y="48"/>
                    <a:pt x="128" y="48"/>
                  </a:cubicBezTo>
                  <a:cubicBezTo>
                    <a:pt x="129" y="49"/>
                    <a:pt x="130" y="50"/>
                    <a:pt x="130" y="51"/>
                  </a:cubicBezTo>
                  <a:cubicBezTo>
                    <a:pt x="131" y="52"/>
                    <a:pt x="131" y="53"/>
                    <a:pt x="132" y="54"/>
                  </a:cubicBezTo>
                  <a:cubicBezTo>
                    <a:pt x="133" y="54"/>
                    <a:pt x="131" y="53"/>
                    <a:pt x="133" y="55"/>
                  </a:cubicBezTo>
                  <a:cubicBezTo>
                    <a:pt x="136" y="57"/>
                    <a:pt x="134" y="56"/>
                    <a:pt x="136" y="58"/>
                  </a:cubicBezTo>
                  <a:cubicBezTo>
                    <a:pt x="138" y="60"/>
                    <a:pt x="136" y="57"/>
                    <a:pt x="139" y="61"/>
                  </a:cubicBezTo>
                  <a:cubicBezTo>
                    <a:pt x="142" y="64"/>
                    <a:pt x="141" y="63"/>
                    <a:pt x="143" y="64"/>
                  </a:cubicBezTo>
                  <a:cubicBezTo>
                    <a:pt x="144" y="66"/>
                    <a:pt x="145" y="66"/>
                    <a:pt x="147" y="67"/>
                  </a:cubicBezTo>
                  <a:cubicBezTo>
                    <a:pt x="148" y="69"/>
                    <a:pt x="147" y="69"/>
                    <a:pt x="148" y="69"/>
                  </a:cubicBezTo>
                  <a:cubicBezTo>
                    <a:pt x="149" y="69"/>
                    <a:pt x="149" y="68"/>
                    <a:pt x="150" y="69"/>
                  </a:cubicBezTo>
                  <a:cubicBezTo>
                    <a:pt x="150" y="70"/>
                    <a:pt x="151" y="71"/>
                    <a:pt x="151" y="71"/>
                  </a:cubicBezTo>
                  <a:cubicBezTo>
                    <a:pt x="151" y="71"/>
                    <a:pt x="152" y="72"/>
                    <a:pt x="153" y="72"/>
                  </a:cubicBezTo>
                  <a:cubicBezTo>
                    <a:pt x="153" y="72"/>
                    <a:pt x="154" y="72"/>
                    <a:pt x="154" y="73"/>
                  </a:cubicBezTo>
                  <a:cubicBezTo>
                    <a:pt x="155" y="73"/>
                    <a:pt x="154" y="72"/>
                    <a:pt x="155" y="73"/>
                  </a:cubicBezTo>
                  <a:cubicBezTo>
                    <a:pt x="157" y="75"/>
                    <a:pt x="157" y="75"/>
                    <a:pt x="158" y="76"/>
                  </a:cubicBezTo>
                  <a:cubicBezTo>
                    <a:pt x="159" y="76"/>
                    <a:pt x="159" y="77"/>
                    <a:pt x="160" y="77"/>
                  </a:cubicBezTo>
                  <a:cubicBezTo>
                    <a:pt x="160" y="78"/>
                    <a:pt x="160" y="79"/>
                    <a:pt x="161" y="79"/>
                  </a:cubicBezTo>
                  <a:cubicBezTo>
                    <a:pt x="162" y="79"/>
                    <a:pt x="163" y="79"/>
                    <a:pt x="165" y="80"/>
                  </a:cubicBezTo>
                  <a:cubicBezTo>
                    <a:pt x="166" y="81"/>
                    <a:pt x="166" y="80"/>
                    <a:pt x="166" y="80"/>
                  </a:cubicBezTo>
                  <a:cubicBezTo>
                    <a:pt x="166" y="80"/>
                    <a:pt x="168" y="80"/>
                    <a:pt x="169" y="80"/>
                  </a:cubicBezTo>
                  <a:cubicBezTo>
                    <a:pt x="171" y="80"/>
                    <a:pt x="171" y="80"/>
                    <a:pt x="172" y="80"/>
                  </a:cubicBezTo>
                  <a:cubicBezTo>
                    <a:pt x="173" y="80"/>
                    <a:pt x="173" y="81"/>
                    <a:pt x="174" y="81"/>
                  </a:cubicBezTo>
                  <a:cubicBezTo>
                    <a:pt x="174" y="81"/>
                    <a:pt x="174" y="81"/>
                    <a:pt x="176" y="81"/>
                  </a:cubicBezTo>
                  <a:cubicBezTo>
                    <a:pt x="178" y="80"/>
                    <a:pt x="178" y="81"/>
                    <a:pt x="179" y="80"/>
                  </a:cubicBezTo>
                  <a:cubicBezTo>
                    <a:pt x="181" y="80"/>
                    <a:pt x="180" y="80"/>
                    <a:pt x="181" y="80"/>
                  </a:cubicBezTo>
                  <a:cubicBezTo>
                    <a:pt x="182" y="79"/>
                    <a:pt x="181" y="79"/>
                    <a:pt x="183" y="79"/>
                  </a:cubicBezTo>
                  <a:cubicBezTo>
                    <a:pt x="185" y="79"/>
                    <a:pt x="185" y="78"/>
                    <a:pt x="186" y="79"/>
                  </a:cubicBezTo>
                  <a:cubicBezTo>
                    <a:pt x="187" y="79"/>
                    <a:pt x="188" y="79"/>
                    <a:pt x="189" y="79"/>
                  </a:cubicBezTo>
                  <a:cubicBezTo>
                    <a:pt x="190" y="79"/>
                    <a:pt x="191" y="79"/>
                    <a:pt x="191" y="79"/>
                  </a:cubicBezTo>
                  <a:cubicBezTo>
                    <a:pt x="192" y="79"/>
                    <a:pt x="192" y="79"/>
                    <a:pt x="192" y="79"/>
                  </a:cubicBezTo>
                  <a:cubicBezTo>
                    <a:pt x="193" y="79"/>
                    <a:pt x="194" y="79"/>
                    <a:pt x="195" y="79"/>
                  </a:cubicBezTo>
                  <a:cubicBezTo>
                    <a:pt x="195" y="78"/>
                    <a:pt x="196" y="78"/>
                    <a:pt x="196" y="78"/>
                  </a:cubicBezTo>
                  <a:cubicBezTo>
                    <a:pt x="196" y="78"/>
                    <a:pt x="197" y="78"/>
                    <a:pt x="196" y="77"/>
                  </a:cubicBezTo>
                  <a:cubicBezTo>
                    <a:pt x="196" y="77"/>
                    <a:pt x="195" y="77"/>
                    <a:pt x="195" y="77"/>
                  </a:cubicBezTo>
                  <a:cubicBezTo>
                    <a:pt x="195" y="77"/>
                    <a:pt x="195" y="77"/>
                    <a:pt x="196" y="77"/>
                  </a:cubicBezTo>
                  <a:cubicBezTo>
                    <a:pt x="196" y="76"/>
                    <a:pt x="198" y="75"/>
                    <a:pt x="198" y="75"/>
                  </a:cubicBezTo>
                  <a:cubicBezTo>
                    <a:pt x="199" y="75"/>
                    <a:pt x="199" y="75"/>
                    <a:pt x="200" y="75"/>
                  </a:cubicBezTo>
                  <a:cubicBezTo>
                    <a:pt x="201" y="74"/>
                    <a:pt x="202" y="75"/>
                    <a:pt x="202" y="74"/>
                  </a:cubicBezTo>
                  <a:cubicBezTo>
                    <a:pt x="203" y="73"/>
                    <a:pt x="204" y="73"/>
                    <a:pt x="204" y="73"/>
                  </a:cubicBezTo>
                  <a:cubicBezTo>
                    <a:pt x="205" y="72"/>
                    <a:pt x="205" y="73"/>
                    <a:pt x="206" y="72"/>
                  </a:cubicBezTo>
                  <a:cubicBezTo>
                    <a:pt x="206" y="72"/>
                    <a:pt x="206" y="72"/>
                    <a:pt x="207" y="71"/>
                  </a:cubicBezTo>
                  <a:cubicBezTo>
                    <a:pt x="207" y="70"/>
                    <a:pt x="207" y="70"/>
                    <a:pt x="208" y="70"/>
                  </a:cubicBezTo>
                  <a:cubicBezTo>
                    <a:pt x="208" y="69"/>
                    <a:pt x="209" y="69"/>
                    <a:pt x="210" y="68"/>
                  </a:cubicBezTo>
                  <a:cubicBezTo>
                    <a:pt x="210" y="68"/>
                    <a:pt x="211" y="67"/>
                    <a:pt x="211" y="67"/>
                  </a:cubicBezTo>
                  <a:cubicBezTo>
                    <a:pt x="211" y="67"/>
                    <a:pt x="211" y="67"/>
                    <a:pt x="212" y="67"/>
                  </a:cubicBezTo>
                  <a:cubicBezTo>
                    <a:pt x="214" y="67"/>
                    <a:pt x="214" y="67"/>
                    <a:pt x="214" y="67"/>
                  </a:cubicBezTo>
                  <a:cubicBezTo>
                    <a:pt x="215" y="67"/>
                    <a:pt x="216" y="67"/>
                    <a:pt x="217" y="67"/>
                  </a:cubicBezTo>
                  <a:cubicBezTo>
                    <a:pt x="218" y="67"/>
                    <a:pt x="218" y="67"/>
                    <a:pt x="218" y="66"/>
                  </a:cubicBezTo>
                  <a:cubicBezTo>
                    <a:pt x="219" y="66"/>
                    <a:pt x="219" y="66"/>
                    <a:pt x="219" y="66"/>
                  </a:cubicBezTo>
                  <a:cubicBezTo>
                    <a:pt x="220" y="65"/>
                    <a:pt x="220" y="65"/>
                    <a:pt x="220" y="65"/>
                  </a:cubicBezTo>
                  <a:cubicBezTo>
                    <a:pt x="221" y="65"/>
                    <a:pt x="221" y="65"/>
                    <a:pt x="221" y="65"/>
                  </a:cubicBezTo>
                  <a:cubicBezTo>
                    <a:pt x="222" y="64"/>
                    <a:pt x="222" y="64"/>
                    <a:pt x="223" y="64"/>
                  </a:cubicBezTo>
                  <a:cubicBezTo>
                    <a:pt x="223" y="64"/>
                    <a:pt x="224" y="64"/>
                    <a:pt x="224" y="63"/>
                  </a:cubicBezTo>
                  <a:cubicBezTo>
                    <a:pt x="224" y="63"/>
                    <a:pt x="223" y="63"/>
                    <a:pt x="224" y="62"/>
                  </a:cubicBezTo>
                  <a:cubicBezTo>
                    <a:pt x="225" y="62"/>
                    <a:pt x="225" y="61"/>
                    <a:pt x="226" y="61"/>
                  </a:cubicBezTo>
                  <a:cubicBezTo>
                    <a:pt x="226" y="61"/>
                    <a:pt x="227" y="61"/>
                    <a:pt x="227" y="61"/>
                  </a:cubicBezTo>
                  <a:cubicBezTo>
                    <a:pt x="228" y="61"/>
                    <a:pt x="226" y="62"/>
                    <a:pt x="228" y="61"/>
                  </a:cubicBezTo>
                  <a:cubicBezTo>
                    <a:pt x="229" y="60"/>
                    <a:pt x="229" y="60"/>
                    <a:pt x="230" y="60"/>
                  </a:cubicBezTo>
                  <a:cubicBezTo>
                    <a:pt x="231" y="59"/>
                    <a:pt x="231" y="59"/>
                    <a:pt x="231" y="59"/>
                  </a:cubicBezTo>
                  <a:cubicBezTo>
                    <a:pt x="232" y="58"/>
                    <a:pt x="232" y="58"/>
                    <a:pt x="232" y="58"/>
                  </a:cubicBezTo>
                  <a:cubicBezTo>
                    <a:pt x="232" y="58"/>
                    <a:pt x="233" y="58"/>
                    <a:pt x="233" y="58"/>
                  </a:cubicBezTo>
                  <a:cubicBezTo>
                    <a:pt x="233" y="57"/>
                    <a:pt x="234" y="57"/>
                    <a:pt x="234" y="57"/>
                  </a:cubicBezTo>
                  <a:cubicBezTo>
                    <a:pt x="234" y="57"/>
                    <a:pt x="235" y="57"/>
                    <a:pt x="235" y="57"/>
                  </a:cubicBezTo>
                  <a:cubicBezTo>
                    <a:pt x="236" y="57"/>
                    <a:pt x="236" y="57"/>
                    <a:pt x="236" y="57"/>
                  </a:cubicBezTo>
                  <a:cubicBezTo>
                    <a:pt x="237" y="58"/>
                    <a:pt x="237" y="58"/>
                    <a:pt x="237" y="58"/>
                  </a:cubicBezTo>
                  <a:cubicBezTo>
                    <a:pt x="237" y="58"/>
                    <a:pt x="237" y="59"/>
                    <a:pt x="238" y="59"/>
                  </a:cubicBezTo>
                  <a:cubicBezTo>
                    <a:pt x="238" y="59"/>
                    <a:pt x="239" y="59"/>
                    <a:pt x="239" y="59"/>
                  </a:cubicBezTo>
                  <a:cubicBezTo>
                    <a:pt x="239" y="59"/>
                    <a:pt x="239" y="59"/>
                    <a:pt x="239" y="59"/>
                  </a:cubicBezTo>
                  <a:cubicBezTo>
                    <a:pt x="239" y="58"/>
                    <a:pt x="238" y="58"/>
                    <a:pt x="238" y="58"/>
                  </a:cubicBezTo>
                  <a:cubicBezTo>
                    <a:pt x="239" y="58"/>
                    <a:pt x="239" y="58"/>
                    <a:pt x="239" y="58"/>
                  </a:cubicBezTo>
                  <a:cubicBezTo>
                    <a:pt x="239" y="58"/>
                    <a:pt x="239" y="58"/>
                    <a:pt x="240" y="59"/>
                  </a:cubicBezTo>
                  <a:cubicBezTo>
                    <a:pt x="241" y="59"/>
                    <a:pt x="242" y="60"/>
                    <a:pt x="242" y="60"/>
                  </a:cubicBezTo>
                  <a:cubicBezTo>
                    <a:pt x="242" y="60"/>
                    <a:pt x="242" y="60"/>
                    <a:pt x="242" y="60"/>
                  </a:cubicBezTo>
                  <a:cubicBezTo>
                    <a:pt x="243" y="60"/>
                    <a:pt x="244" y="61"/>
                    <a:pt x="244" y="61"/>
                  </a:cubicBezTo>
                  <a:cubicBezTo>
                    <a:pt x="244" y="61"/>
                    <a:pt x="245" y="61"/>
                    <a:pt x="246" y="61"/>
                  </a:cubicBezTo>
                  <a:cubicBezTo>
                    <a:pt x="246" y="62"/>
                    <a:pt x="247" y="62"/>
                    <a:pt x="247" y="62"/>
                  </a:cubicBezTo>
                  <a:cubicBezTo>
                    <a:pt x="248" y="62"/>
                    <a:pt x="249" y="61"/>
                    <a:pt x="251" y="61"/>
                  </a:cubicBezTo>
                  <a:cubicBezTo>
                    <a:pt x="252" y="61"/>
                    <a:pt x="254" y="61"/>
                    <a:pt x="254" y="61"/>
                  </a:cubicBezTo>
                  <a:cubicBezTo>
                    <a:pt x="254" y="61"/>
                    <a:pt x="255" y="61"/>
                    <a:pt x="256" y="61"/>
                  </a:cubicBezTo>
                  <a:cubicBezTo>
                    <a:pt x="256" y="61"/>
                    <a:pt x="256" y="61"/>
                    <a:pt x="257" y="61"/>
                  </a:cubicBezTo>
                  <a:cubicBezTo>
                    <a:pt x="258" y="62"/>
                    <a:pt x="258" y="62"/>
                    <a:pt x="259" y="63"/>
                  </a:cubicBezTo>
                  <a:cubicBezTo>
                    <a:pt x="259" y="63"/>
                    <a:pt x="260" y="64"/>
                    <a:pt x="260" y="64"/>
                  </a:cubicBezTo>
                  <a:cubicBezTo>
                    <a:pt x="261" y="65"/>
                    <a:pt x="261" y="65"/>
                    <a:pt x="261" y="65"/>
                  </a:cubicBezTo>
                  <a:cubicBezTo>
                    <a:pt x="262" y="65"/>
                    <a:pt x="262" y="66"/>
                    <a:pt x="263" y="66"/>
                  </a:cubicBezTo>
                  <a:cubicBezTo>
                    <a:pt x="265" y="66"/>
                    <a:pt x="264" y="66"/>
                    <a:pt x="265" y="66"/>
                  </a:cubicBezTo>
                  <a:cubicBezTo>
                    <a:pt x="266" y="65"/>
                    <a:pt x="266" y="66"/>
                    <a:pt x="267" y="65"/>
                  </a:cubicBezTo>
                  <a:cubicBezTo>
                    <a:pt x="268" y="65"/>
                    <a:pt x="268" y="65"/>
                    <a:pt x="269" y="65"/>
                  </a:cubicBezTo>
                  <a:cubicBezTo>
                    <a:pt x="271" y="64"/>
                    <a:pt x="271" y="63"/>
                    <a:pt x="273" y="63"/>
                  </a:cubicBezTo>
                  <a:cubicBezTo>
                    <a:pt x="275" y="63"/>
                    <a:pt x="274" y="64"/>
                    <a:pt x="275" y="63"/>
                  </a:cubicBezTo>
                  <a:cubicBezTo>
                    <a:pt x="276" y="63"/>
                    <a:pt x="277" y="63"/>
                    <a:pt x="278" y="62"/>
                  </a:cubicBezTo>
                  <a:cubicBezTo>
                    <a:pt x="278" y="62"/>
                    <a:pt x="278" y="62"/>
                    <a:pt x="279" y="61"/>
                  </a:cubicBezTo>
                  <a:cubicBezTo>
                    <a:pt x="281" y="60"/>
                    <a:pt x="281" y="60"/>
                    <a:pt x="282" y="59"/>
                  </a:cubicBezTo>
                  <a:cubicBezTo>
                    <a:pt x="283" y="59"/>
                    <a:pt x="283" y="59"/>
                    <a:pt x="284" y="58"/>
                  </a:cubicBezTo>
                  <a:cubicBezTo>
                    <a:pt x="285" y="58"/>
                    <a:pt x="286" y="57"/>
                    <a:pt x="286" y="57"/>
                  </a:cubicBezTo>
                  <a:cubicBezTo>
                    <a:pt x="287" y="57"/>
                    <a:pt x="288" y="56"/>
                    <a:pt x="288" y="56"/>
                  </a:cubicBezTo>
                  <a:cubicBezTo>
                    <a:pt x="288" y="56"/>
                    <a:pt x="288" y="56"/>
                    <a:pt x="289" y="55"/>
                  </a:cubicBezTo>
                  <a:cubicBezTo>
                    <a:pt x="290" y="55"/>
                    <a:pt x="290" y="55"/>
                    <a:pt x="290" y="55"/>
                  </a:cubicBezTo>
                  <a:cubicBezTo>
                    <a:pt x="291" y="55"/>
                    <a:pt x="290" y="54"/>
                    <a:pt x="291" y="54"/>
                  </a:cubicBezTo>
                  <a:cubicBezTo>
                    <a:pt x="292" y="54"/>
                    <a:pt x="293" y="54"/>
                    <a:pt x="293" y="54"/>
                  </a:cubicBezTo>
                  <a:cubicBezTo>
                    <a:pt x="294" y="52"/>
                    <a:pt x="294" y="52"/>
                    <a:pt x="294" y="52"/>
                  </a:cubicBezTo>
                  <a:cubicBezTo>
                    <a:pt x="294" y="52"/>
                    <a:pt x="294" y="52"/>
                    <a:pt x="294" y="52"/>
                  </a:cubicBezTo>
                  <a:cubicBezTo>
                    <a:pt x="294" y="52"/>
                    <a:pt x="295" y="51"/>
                    <a:pt x="296" y="51"/>
                  </a:cubicBezTo>
                  <a:cubicBezTo>
                    <a:pt x="296" y="51"/>
                    <a:pt x="296" y="51"/>
                    <a:pt x="296" y="51"/>
                  </a:cubicBezTo>
                  <a:cubicBezTo>
                    <a:pt x="297" y="51"/>
                    <a:pt x="297" y="51"/>
                    <a:pt x="297" y="51"/>
                  </a:cubicBezTo>
                  <a:cubicBezTo>
                    <a:pt x="298" y="51"/>
                    <a:pt x="298" y="51"/>
                    <a:pt x="298" y="50"/>
                  </a:cubicBezTo>
                  <a:cubicBezTo>
                    <a:pt x="298" y="50"/>
                    <a:pt x="299" y="49"/>
                    <a:pt x="299" y="49"/>
                  </a:cubicBezTo>
                  <a:cubicBezTo>
                    <a:pt x="299" y="49"/>
                    <a:pt x="299" y="49"/>
                    <a:pt x="300" y="48"/>
                  </a:cubicBezTo>
                  <a:cubicBezTo>
                    <a:pt x="300" y="48"/>
                    <a:pt x="300" y="48"/>
                    <a:pt x="300" y="48"/>
                  </a:cubicBezTo>
                  <a:cubicBezTo>
                    <a:pt x="300" y="47"/>
                    <a:pt x="300" y="47"/>
                    <a:pt x="301" y="47"/>
                  </a:cubicBezTo>
                  <a:cubicBezTo>
                    <a:pt x="301" y="46"/>
                    <a:pt x="301" y="46"/>
                    <a:pt x="302" y="46"/>
                  </a:cubicBezTo>
                  <a:cubicBezTo>
                    <a:pt x="302" y="46"/>
                    <a:pt x="302" y="46"/>
                    <a:pt x="303" y="46"/>
                  </a:cubicBezTo>
                  <a:cubicBezTo>
                    <a:pt x="304" y="45"/>
                    <a:pt x="304" y="46"/>
                    <a:pt x="305" y="46"/>
                  </a:cubicBezTo>
                  <a:cubicBezTo>
                    <a:pt x="305" y="45"/>
                    <a:pt x="306" y="45"/>
                    <a:pt x="306" y="45"/>
                  </a:cubicBezTo>
                  <a:cubicBezTo>
                    <a:pt x="306" y="44"/>
                    <a:pt x="306" y="44"/>
                    <a:pt x="307" y="44"/>
                  </a:cubicBezTo>
                  <a:cubicBezTo>
                    <a:pt x="308" y="44"/>
                    <a:pt x="308" y="44"/>
                    <a:pt x="309" y="43"/>
                  </a:cubicBezTo>
                  <a:cubicBezTo>
                    <a:pt x="310" y="43"/>
                    <a:pt x="310" y="42"/>
                    <a:pt x="311" y="42"/>
                  </a:cubicBezTo>
                  <a:cubicBezTo>
                    <a:pt x="312" y="42"/>
                    <a:pt x="312" y="42"/>
                    <a:pt x="312" y="41"/>
                  </a:cubicBezTo>
                  <a:cubicBezTo>
                    <a:pt x="313" y="41"/>
                    <a:pt x="313" y="41"/>
                    <a:pt x="314" y="41"/>
                  </a:cubicBezTo>
                  <a:cubicBezTo>
                    <a:pt x="315" y="41"/>
                    <a:pt x="315" y="41"/>
                    <a:pt x="316" y="41"/>
                  </a:cubicBezTo>
                  <a:cubicBezTo>
                    <a:pt x="317" y="41"/>
                    <a:pt x="317" y="41"/>
                    <a:pt x="318" y="41"/>
                  </a:cubicBezTo>
                  <a:cubicBezTo>
                    <a:pt x="318" y="41"/>
                    <a:pt x="319" y="41"/>
                    <a:pt x="319" y="41"/>
                  </a:cubicBezTo>
                  <a:cubicBezTo>
                    <a:pt x="319" y="41"/>
                    <a:pt x="320" y="41"/>
                    <a:pt x="320" y="41"/>
                  </a:cubicBezTo>
                  <a:cubicBezTo>
                    <a:pt x="320" y="41"/>
                    <a:pt x="321" y="41"/>
                    <a:pt x="322" y="42"/>
                  </a:cubicBezTo>
                  <a:cubicBezTo>
                    <a:pt x="322" y="43"/>
                    <a:pt x="322" y="43"/>
                    <a:pt x="323" y="43"/>
                  </a:cubicBezTo>
                  <a:cubicBezTo>
                    <a:pt x="324" y="44"/>
                    <a:pt x="324" y="44"/>
                    <a:pt x="325" y="44"/>
                  </a:cubicBezTo>
                  <a:cubicBezTo>
                    <a:pt x="325" y="45"/>
                    <a:pt x="325" y="45"/>
                    <a:pt x="326" y="45"/>
                  </a:cubicBezTo>
                  <a:cubicBezTo>
                    <a:pt x="328" y="45"/>
                    <a:pt x="328" y="46"/>
                    <a:pt x="329" y="46"/>
                  </a:cubicBezTo>
                  <a:cubicBezTo>
                    <a:pt x="330" y="45"/>
                    <a:pt x="329" y="44"/>
                    <a:pt x="330" y="44"/>
                  </a:cubicBezTo>
                  <a:cubicBezTo>
                    <a:pt x="332" y="44"/>
                    <a:pt x="332" y="44"/>
                    <a:pt x="333" y="44"/>
                  </a:cubicBezTo>
                  <a:cubicBezTo>
                    <a:pt x="333" y="44"/>
                    <a:pt x="333" y="44"/>
                    <a:pt x="334" y="44"/>
                  </a:cubicBezTo>
                  <a:cubicBezTo>
                    <a:pt x="335" y="44"/>
                    <a:pt x="336" y="44"/>
                    <a:pt x="337" y="44"/>
                  </a:cubicBezTo>
                  <a:cubicBezTo>
                    <a:pt x="338" y="44"/>
                    <a:pt x="338" y="44"/>
                    <a:pt x="338" y="44"/>
                  </a:cubicBezTo>
                  <a:cubicBezTo>
                    <a:pt x="339" y="44"/>
                    <a:pt x="338" y="43"/>
                    <a:pt x="339" y="44"/>
                  </a:cubicBezTo>
                  <a:cubicBezTo>
                    <a:pt x="340" y="44"/>
                    <a:pt x="340" y="44"/>
                    <a:pt x="341" y="44"/>
                  </a:cubicBezTo>
                  <a:cubicBezTo>
                    <a:pt x="342" y="44"/>
                    <a:pt x="342" y="44"/>
                    <a:pt x="343" y="44"/>
                  </a:cubicBezTo>
                  <a:cubicBezTo>
                    <a:pt x="344" y="44"/>
                    <a:pt x="344" y="44"/>
                    <a:pt x="344" y="44"/>
                  </a:cubicBezTo>
                  <a:cubicBezTo>
                    <a:pt x="346" y="43"/>
                    <a:pt x="346" y="43"/>
                    <a:pt x="346" y="43"/>
                  </a:cubicBezTo>
                  <a:cubicBezTo>
                    <a:pt x="347" y="43"/>
                    <a:pt x="347" y="43"/>
                    <a:pt x="347" y="43"/>
                  </a:cubicBezTo>
                  <a:cubicBezTo>
                    <a:pt x="347" y="43"/>
                    <a:pt x="347" y="43"/>
                    <a:pt x="348" y="43"/>
                  </a:cubicBezTo>
                  <a:cubicBezTo>
                    <a:pt x="349" y="43"/>
                    <a:pt x="348" y="43"/>
                    <a:pt x="349" y="43"/>
                  </a:cubicBezTo>
                  <a:cubicBezTo>
                    <a:pt x="350" y="43"/>
                    <a:pt x="349" y="43"/>
                    <a:pt x="350" y="43"/>
                  </a:cubicBezTo>
                  <a:cubicBezTo>
                    <a:pt x="351" y="43"/>
                    <a:pt x="352" y="42"/>
                    <a:pt x="352" y="42"/>
                  </a:cubicBezTo>
                  <a:cubicBezTo>
                    <a:pt x="352" y="42"/>
                    <a:pt x="352" y="41"/>
                    <a:pt x="353" y="41"/>
                  </a:cubicBezTo>
                  <a:cubicBezTo>
                    <a:pt x="354" y="40"/>
                    <a:pt x="353" y="40"/>
                    <a:pt x="354" y="40"/>
                  </a:cubicBezTo>
                  <a:cubicBezTo>
                    <a:pt x="355" y="39"/>
                    <a:pt x="354" y="40"/>
                    <a:pt x="355" y="39"/>
                  </a:cubicBezTo>
                  <a:cubicBezTo>
                    <a:pt x="356" y="39"/>
                    <a:pt x="358" y="39"/>
                    <a:pt x="358" y="38"/>
                  </a:cubicBezTo>
                  <a:cubicBezTo>
                    <a:pt x="358" y="38"/>
                    <a:pt x="358" y="38"/>
                    <a:pt x="359" y="37"/>
                  </a:cubicBezTo>
                  <a:cubicBezTo>
                    <a:pt x="359" y="37"/>
                    <a:pt x="360" y="36"/>
                    <a:pt x="360" y="36"/>
                  </a:cubicBezTo>
                  <a:cubicBezTo>
                    <a:pt x="361" y="36"/>
                    <a:pt x="361" y="36"/>
                    <a:pt x="362" y="36"/>
                  </a:cubicBezTo>
                  <a:cubicBezTo>
                    <a:pt x="362" y="36"/>
                    <a:pt x="363" y="36"/>
                    <a:pt x="363" y="36"/>
                  </a:cubicBezTo>
                  <a:cubicBezTo>
                    <a:pt x="364" y="36"/>
                    <a:pt x="365" y="36"/>
                    <a:pt x="365" y="36"/>
                  </a:cubicBezTo>
                  <a:cubicBezTo>
                    <a:pt x="365" y="36"/>
                    <a:pt x="367" y="35"/>
                    <a:pt x="368" y="35"/>
                  </a:cubicBezTo>
                  <a:cubicBezTo>
                    <a:pt x="368" y="35"/>
                    <a:pt x="370" y="34"/>
                    <a:pt x="370" y="34"/>
                  </a:cubicBezTo>
                  <a:cubicBezTo>
                    <a:pt x="371" y="34"/>
                    <a:pt x="371" y="34"/>
                    <a:pt x="371" y="34"/>
                  </a:cubicBezTo>
                  <a:cubicBezTo>
                    <a:pt x="371" y="34"/>
                    <a:pt x="371" y="35"/>
                    <a:pt x="372" y="34"/>
                  </a:cubicBezTo>
                  <a:cubicBezTo>
                    <a:pt x="373" y="34"/>
                    <a:pt x="372" y="34"/>
                    <a:pt x="373" y="34"/>
                  </a:cubicBezTo>
                  <a:cubicBezTo>
                    <a:pt x="374" y="34"/>
                    <a:pt x="375" y="34"/>
                    <a:pt x="375" y="34"/>
                  </a:cubicBezTo>
                  <a:cubicBezTo>
                    <a:pt x="375" y="34"/>
                    <a:pt x="375" y="35"/>
                    <a:pt x="376" y="35"/>
                  </a:cubicBezTo>
                  <a:cubicBezTo>
                    <a:pt x="377" y="35"/>
                    <a:pt x="380" y="35"/>
                    <a:pt x="380" y="36"/>
                  </a:cubicBezTo>
                  <a:cubicBezTo>
                    <a:pt x="381" y="36"/>
                    <a:pt x="381" y="36"/>
                    <a:pt x="382" y="36"/>
                  </a:cubicBezTo>
                  <a:cubicBezTo>
                    <a:pt x="383" y="36"/>
                    <a:pt x="384" y="36"/>
                    <a:pt x="384" y="36"/>
                  </a:cubicBezTo>
                  <a:cubicBezTo>
                    <a:pt x="384" y="36"/>
                    <a:pt x="384" y="37"/>
                    <a:pt x="385" y="37"/>
                  </a:cubicBezTo>
                  <a:cubicBezTo>
                    <a:pt x="385" y="37"/>
                    <a:pt x="386" y="37"/>
                    <a:pt x="387" y="37"/>
                  </a:cubicBezTo>
                  <a:cubicBezTo>
                    <a:pt x="387" y="38"/>
                    <a:pt x="388" y="37"/>
                    <a:pt x="389" y="37"/>
                  </a:cubicBezTo>
                  <a:cubicBezTo>
                    <a:pt x="390" y="38"/>
                    <a:pt x="390" y="37"/>
                    <a:pt x="391" y="37"/>
                  </a:cubicBezTo>
                  <a:cubicBezTo>
                    <a:pt x="391" y="37"/>
                    <a:pt x="392" y="37"/>
                    <a:pt x="392" y="37"/>
                  </a:cubicBezTo>
                  <a:cubicBezTo>
                    <a:pt x="392" y="38"/>
                    <a:pt x="392" y="37"/>
                    <a:pt x="393" y="37"/>
                  </a:cubicBezTo>
                  <a:cubicBezTo>
                    <a:pt x="395" y="36"/>
                    <a:pt x="395" y="36"/>
                    <a:pt x="396" y="36"/>
                  </a:cubicBezTo>
                  <a:cubicBezTo>
                    <a:pt x="396" y="36"/>
                    <a:pt x="398" y="36"/>
                    <a:pt x="399" y="36"/>
                  </a:cubicBezTo>
                  <a:cubicBezTo>
                    <a:pt x="399" y="36"/>
                    <a:pt x="399" y="36"/>
                    <a:pt x="400" y="36"/>
                  </a:cubicBezTo>
                  <a:cubicBezTo>
                    <a:pt x="401" y="35"/>
                    <a:pt x="401" y="36"/>
                    <a:pt x="402" y="35"/>
                  </a:cubicBezTo>
                  <a:cubicBezTo>
                    <a:pt x="403" y="35"/>
                    <a:pt x="403" y="35"/>
                    <a:pt x="403" y="35"/>
                  </a:cubicBezTo>
                  <a:cubicBezTo>
                    <a:pt x="404" y="35"/>
                    <a:pt x="404" y="35"/>
                    <a:pt x="404" y="35"/>
                  </a:cubicBezTo>
                  <a:cubicBezTo>
                    <a:pt x="405" y="34"/>
                    <a:pt x="405" y="34"/>
                    <a:pt x="405" y="34"/>
                  </a:cubicBezTo>
                  <a:cubicBezTo>
                    <a:pt x="407" y="34"/>
                    <a:pt x="407" y="34"/>
                    <a:pt x="407" y="34"/>
                  </a:cubicBezTo>
                  <a:cubicBezTo>
                    <a:pt x="409" y="33"/>
                    <a:pt x="409" y="33"/>
                    <a:pt x="409" y="33"/>
                  </a:cubicBezTo>
                  <a:cubicBezTo>
                    <a:pt x="411" y="33"/>
                    <a:pt x="411" y="33"/>
                    <a:pt x="411" y="33"/>
                  </a:cubicBezTo>
                  <a:cubicBezTo>
                    <a:pt x="411" y="33"/>
                    <a:pt x="411" y="34"/>
                    <a:pt x="412" y="33"/>
                  </a:cubicBezTo>
                  <a:cubicBezTo>
                    <a:pt x="412" y="33"/>
                    <a:pt x="412" y="33"/>
                    <a:pt x="413" y="33"/>
                  </a:cubicBezTo>
                  <a:cubicBezTo>
                    <a:pt x="413" y="33"/>
                    <a:pt x="413" y="33"/>
                    <a:pt x="414" y="32"/>
                  </a:cubicBezTo>
                  <a:cubicBezTo>
                    <a:pt x="414" y="32"/>
                    <a:pt x="415" y="31"/>
                    <a:pt x="415" y="31"/>
                  </a:cubicBezTo>
                  <a:cubicBezTo>
                    <a:pt x="415" y="31"/>
                    <a:pt x="415" y="31"/>
                    <a:pt x="416" y="31"/>
                  </a:cubicBezTo>
                  <a:cubicBezTo>
                    <a:pt x="416" y="30"/>
                    <a:pt x="416" y="30"/>
                    <a:pt x="417" y="30"/>
                  </a:cubicBezTo>
                  <a:cubicBezTo>
                    <a:pt x="418" y="29"/>
                    <a:pt x="418" y="29"/>
                    <a:pt x="418" y="28"/>
                  </a:cubicBezTo>
                  <a:cubicBezTo>
                    <a:pt x="418" y="28"/>
                    <a:pt x="418" y="28"/>
                    <a:pt x="418" y="28"/>
                  </a:cubicBezTo>
                  <a:cubicBezTo>
                    <a:pt x="419" y="27"/>
                    <a:pt x="419" y="27"/>
                    <a:pt x="420" y="27"/>
                  </a:cubicBezTo>
                  <a:cubicBezTo>
                    <a:pt x="420" y="27"/>
                    <a:pt x="421" y="27"/>
                    <a:pt x="422" y="27"/>
                  </a:cubicBezTo>
                  <a:cubicBezTo>
                    <a:pt x="423" y="27"/>
                    <a:pt x="423" y="27"/>
                    <a:pt x="424" y="27"/>
                  </a:cubicBezTo>
                  <a:cubicBezTo>
                    <a:pt x="425" y="26"/>
                    <a:pt x="425" y="26"/>
                    <a:pt x="425" y="26"/>
                  </a:cubicBezTo>
                  <a:cubicBezTo>
                    <a:pt x="425" y="26"/>
                    <a:pt x="425" y="25"/>
                    <a:pt x="426" y="26"/>
                  </a:cubicBezTo>
                  <a:cubicBezTo>
                    <a:pt x="427" y="26"/>
                    <a:pt x="427" y="26"/>
                    <a:pt x="427" y="26"/>
                  </a:cubicBezTo>
                  <a:cubicBezTo>
                    <a:pt x="428" y="27"/>
                    <a:pt x="429" y="27"/>
                    <a:pt x="429" y="27"/>
                  </a:cubicBezTo>
                  <a:cubicBezTo>
                    <a:pt x="430" y="27"/>
                    <a:pt x="431" y="27"/>
                    <a:pt x="431" y="27"/>
                  </a:cubicBezTo>
                  <a:cubicBezTo>
                    <a:pt x="431" y="27"/>
                    <a:pt x="432" y="27"/>
                    <a:pt x="432" y="27"/>
                  </a:cubicBezTo>
                  <a:cubicBezTo>
                    <a:pt x="433" y="26"/>
                    <a:pt x="434" y="26"/>
                    <a:pt x="434" y="26"/>
                  </a:cubicBezTo>
                  <a:cubicBezTo>
                    <a:pt x="435" y="26"/>
                    <a:pt x="435" y="25"/>
                    <a:pt x="436" y="25"/>
                  </a:cubicBezTo>
                  <a:cubicBezTo>
                    <a:pt x="437" y="25"/>
                    <a:pt x="435" y="24"/>
                    <a:pt x="438" y="25"/>
                  </a:cubicBezTo>
                  <a:cubicBezTo>
                    <a:pt x="441" y="25"/>
                    <a:pt x="442" y="25"/>
                    <a:pt x="442" y="25"/>
                  </a:cubicBezTo>
                  <a:cubicBezTo>
                    <a:pt x="442" y="25"/>
                    <a:pt x="443" y="25"/>
                    <a:pt x="444" y="24"/>
                  </a:cubicBezTo>
                  <a:cubicBezTo>
                    <a:pt x="445" y="24"/>
                    <a:pt x="445" y="24"/>
                    <a:pt x="446" y="23"/>
                  </a:cubicBezTo>
                  <a:cubicBezTo>
                    <a:pt x="446" y="23"/>
                    <a:pt x="446" y="24"/>
                    <a:pt x="447" y="23"/>
                  </a:cubicBezTo>
                  <a:cubicBezTo>
                    <a:pt x="449" y="22"/>
                    <a:pt x="452" y="21"/>
                    <a:pt x="452" y="21"/>
                  </a:cubicBezTo>
                  <a:cubicBezTo>
                    <a:pt x="452" y="21"/>
                    <a:pt x="453" y="21"/>
                    <a:pt x="453" y="21"/>
                  </a:cubicBezTo>
                  <a:cubicBezTo>
                    <a:pt x="454" y="20"/>
                    <a:pt x="454" y="19"/>
                    <a:pt x="455" y="19"/>
                  </a:cubicBezTo>
                  <a:cubicBezTo>
                    <a:pt x="455" y="19"/>
                    <a:pt x="454" y="19"/>
                    <a:pt x="455" y="19"/>
                  </a:cubicBezTo>
                  <a:cubicBezTo>
                    <a:pt x="457" y="19"/>
                    <a:pt x="456" y="19"/>
                    <a:pt x="457" y="19"/>
                  </a:cubicBezTo>
                  <a:cubicBezTo>
                    <a:pt x="458" y="18"/>
                    <a:pt x="459" y="18"/>
                    <a:pt x="460" y="17"/>
                  </a:cubicBezTo>
                  <a:cubicBezTo>
                    <a:pt x="461" y="16"/>
                    <a:pt x="461" y="16"/>
                    <a:pt x="462" y="15"/>
                  </a:cubicBezTo>
                  <a:cubicBezTo>
                    <a:pt x="463" y="14"/>
                    <a:pt x="464" y="14"/>
                    <a:pt x="464" y="13"/>
                  </a:cubicBezTo>
                  <a:cubicBezTo>
                    <a:pt x="464" y="13"/>
                    <a:pt x="466" y="11"/>
                    <a:pt x="466" y="11"/>
                  </a:cubicBezTo>
                  <a:cubicBezTo>
                    <a:pt x="466" y="11"/>
                    <a:pt x="465" y="11"/>
                    <a:pt x="465" y="10"/>
                  </a:cubicBezTo>
                  <a:cubicBezTo>
                    <a:pt x="465" y="9"/>
                    <a:pt x="466" y="9"/>
                    <a:pt x="466" y="8"/>
                  </a:cubicBezTo>
                  <a:cubicBezTo>
                    <a:pt x="466" y="8"/>
                    <a:pt x="466" y="8"/>
                    <a:pt x="466" y="7"/>
                  </a:cubicBezTo>
                  <a:cubicBezTo>
                    <a:pt x="466" y="7"/>
                    <a:pt x="466" y="7"/>
                    <a:pt x="467" y="6"/>
                  </a:cubicBezTo>
                  <a:cubicBezTo>
                    <a:pt x="467" y="5"/>
                    <a:pt x="467" y="5"/>
                    <a:pt x="468" y="5"/>
                  </a:cubicBezTo>
                  <a:cubicBezTo>
                    <a:pt x="468" y="5"/>
                    <a:pt x="468" y="4"/>
                    <a:pt x="469" y="4"/>
                  </a:cubicBezTo>
                  <a:cubicBezTo>
                    <a:pt x="470" y="4"/>
                    <a:pt x="471" y="4"/>
                    <a:pt x="471" y="3"/>
                  </a:cubicBezTo>
                  <a:cubicBezTo>
                    <a:pt x="472" y="3"/>
                    <a:pt x="472" y="3"/>
                    <a:pt x="472" y="3"/>
                  </a:cubicBezTo>
                  <a:cubicBezTo>
                    <a:pt x="473" y="3"/>
                    <a:pt x="472" y="4"/>
                    <a:pt x="473" y="3"/>
                  </a:cubicBezTo>
                  <a:cubicBezTo>
                    <a:pt x="475" y="2"/>
                    <a:pt x="475" y="2"/>
                    <a:pt x="476" y="2"/>
                  </a:cubicBezTo>
                  <a:cubicBezTo>
                    <a:pt x="476" y="2"/>
                    <a:pt x="476" y="2"/>
                    <a:pt x="477" y="1"/>
                  </a:cubicBezTo>
                  <a:cubicBezTo>
                    <a:pt x="477" y="1"/>
                    <a:pt x="478" y="0"/>
                    <a:pt x="478" y="0"/>
                  </a:cubicBezTo>
                  <a:cubicBezTo>
                    <a:pt x="478" y="0"/>
                    <a:pt x="478" y="0"/>
                    <a:pt x="479" y="1"/>
                  </a:cubicBezTo>
                  <a:cubicBezTo>
                    <a:pt x="479" y="1"/>
                    <a:pt x="480" y="1"/>
                    <a:pt x="480" y="2"/>
                  </a:cubicBezTo>
                  <a:cubicBezTo>
                    <a:pt x="481" y="2"/>
                    <a:pt x="481" y="2"/>
                    <a:pt x="483" y="3"/>
                  </a:cubicBezTo>
                  <a:cubicBezTo>
                    <a:pt x="484" y="3"/>
                    <a:pt x="484" y="3"/>
                    <a:pt x="485" y="3"/>
                  </a:cubicBezTo>
                  <a:cubicBezTo>
                    <a:pt x="486" y="3"/>
                    <a:pt x="486" y="3"/>
                    <a:pt x="487" y="4"/>
                  </a:cubicBezTo>
                  <a:cubicBezTo>
                    <a:pt x="488" y="5"/>
                    <a:pt x="489" y="5"/>
                    <a:pt x="489" y="5"/>
                  </a:cubicBezTo>
                  <a:cubicBezTo>
                    <a:pt x="490" y="6"/>
                    <a:pt x="492" y="7"/>
                    <a:pt x="492" y="7"/>
                  </a:cubicBezTo>
                  <a:cubicBezTo>
                    <a:pt x="492" y="7"/>
                    <a:pt x="493" y="7"/>
                    <a:pt x="494" y="7"/>
                  </a:cubicBezTo>
                  <a:cubicBezTo>
                    <a:pt x="494" y="7"/>
                    <a:pt x="495" y="6"/>
                    <a:pt x="496" y="7"/>
                  </a:cubicBezTo>
                  <a:cubicBezTo>
                    <a:pt x="496" y="7"/>
                    <a:pt x="498" y="7"/>
                    <a:pt x="499" y="7"/>
                  </a:cubicBezTo>
                  <a:cubicBezTo>
                    <a:pt x="499" y="7"/>
                    <a:pt x="500" y="8"/>
                    <a:pt x="500" y="8"/>
                  </a:cubicBezTo>
                  <a:cubicBezTo>
                    <a:pt x="500" y="8"/>
                    <a:pt x="500" y="8"/>
                    <a:pt x="501" y="8"/>
                  </a:cubicBezTo>
                  <a:cubicBezTo>
                    <a:pt x="502" y="8"/>
                    <a:pt x="502" y="8"/>
                    <a:pt x="502" y="8"/>
                  </a:cubicBezTo>
                  <a:cubicBezTo>
                    <a:pt x="503" y="8"/>
                    <a:pt x="503" y="8"/>
                    <a:pt x="503" y="8"/>
                  </a:cubicBezTo>
                  <a:cubicBezTo>
                    <a:pt x="503" y="9"/>
                    <a:pt x="503" y="9"/>
                    <a:pt x="503" y="10"/>
                  </a:cubicBezTo>
                  <a:cubicBezTo>
                    <a:pt x="503" y="10"/>
                    <a:pt x="503" y="11"/>
                    <a:pt x="503" y="11"/>
                  </a:cubicBezTo>
                  <a:cubicBezTo>
                    <a:pt x="502" y="11"/>
                    <a:pt x="502" y="11"/>
                    <a:pt x="502" y="12"/>
                  </a:cubicBezTo>
                  <a:cubicBezTo>
                    <a:pt x="502" y="13"/>
                    <a:pt x="502" y="13"/>
                    <a:pt x="502" y="14"/>
                  </a:cubicBezTo>
                  <a:cubicBezTo>
                    <a:pt x="502" y="15"/>
                    <a:pt x="502" y="14"/>
                    <a:pt x="501" y="15"/>
                  </a:cubicBezTo>
                  <a:cubicBezTo>
                    <a:pt x="501" y="16"/>
                    <a:pt x="501" y="16"/>
                    <a:pt x="501" y="17"/>
                  </a:cubicBezTo>
                  <a:cubicBezTo>
                    <a:pt x="501" y="17"/>
                    <a:pt x="501" y="17"/>
                    <a:pt x="501" y="18"/>
                  </a:cubicBezTo>
                  <a:cubicBezTo>
                    <a:pt x="500" y="18"/>
                    <a:pt x="501" y="18"/>
                    <a:pt x="500" y="19"/>
                  </a:cubicBezTo>
                  <a:cubicBezTo>
                    <a:pt x="499" y="20"/>
                    <a:pt x="499" y="20"/>
                    <a:pt x="498" y="21"/>
                  </a:cubicBezTo>
                  <a:cubicBezTo>
                    <a:pt x="498" y="22"/>
                    <a:pt x="497" y="23"/>
                    <a:pt x="497" y="23"/>
                  </a:cubicBezTo>
                  <a:cubicBezTo>
                    <a:pt x="496" y="23"/>
                    <a:pt x="496" y="24"/>
                    <a:pt x="495" y="25"/>
                  </a:cubicBezTo>
                  <a:cubicBezTo>
                    <a:pt x="495" y="25"/>
                    <a:pt x="495" y="25"/>
                    <a:pt x="495" y="26"/>
                  </a:cubicBezTo>
                  <a:cubicBezTo>
                    <a:pt x="495" y="26"/>
                    <a:pt x="495" y="26"/>
                    <a:pt x="495" y="27"/>
                  </a:cubicBezTo>
                  <a:cubicBezTo>
                    <a:pt x="495" y="28"/>
                    <a:pt x="495" y="28"/>
                    <a:pt x="495" y="29"/>
                  </a:cubicBezTo>
                  <a:cubicBezTo>
                    <a:pt x="494" y="30"/>
                    <a:pt x="494" y="30"/>
                    <a:pt x="494" y="30"/>
                  </a:cubicBezTo>
                  <a:cubicBezTo>
                    <a:pt x="494" y="31"/>
                    <a:pt x="494" y="33"/>
                    <a:pt x="493" y="34"/>
                  </a:cubicBezTo>
                  <a:cubicBezTo>
                    <a:pt x="493" y="34"/>
                    <a:pt x="493" y="35"/>
                    <a:pt x="493" y="36"/>
                  </a:cubicBezTo>
                  <a:cubicBezTo>
                    <a:pt x="493" y="37"/>
                    <a:pt x="493" y="37"/>
                    <a:pt x="493" y="38"/>
                  </a:cubicBezTo>
                  <a:cubicBezTo>
                    <a:pt x="493" y="39"/>
                    <a:pt x="493" y="41"/>
                    <a:pt x="493" y="41"/>
                  </a:cubicBezTo>
                  <a:cubicBezTo>
                    <a:pt x="494" y="42"/>
                    <a:pt x="494" y="42"/>
                    <a:pt x="494" y="42"/>
                  </a:cubicBezTo>
                  <a:cubicBezTo>
                    <a:pt x="495" y="42"/>
                    <a:pt x="495" y="42"/>
                    <a:pt x="496" y="43"/>
                  </a:cubicBezTo>
                  <a:cubicBezTo>
                    <a:pt x="496" y="43"/>
                    <a:pt x="497" y="42"/>
                    <a:pt x="497" y="43"/>
                  </a:cubicBezTo>
                  <a:cubicBezTo>
                    <a:pt x="497" y="43"/>
                    <a:pt x="497" y="42"/>
                    <a:pt x="497" y="43"/>
                  </a:cubicBezTo>
                  <a:cubicBezTo>
                    <a:pt x="497" y="45"/>
                    <a:pt x="498" y="44"/>
                    <a:pt x="497" y="46"/>
                  </a:cubicBezTo>
                  <a:cubicBezTo>
                    <a:pt x="496" y="47"/>
                    <a:pt x="496" y="48"/>
                    <a:pt x="496" y="49"/>
                  </a:cubicBezTo>
                  <a:cubicBezTo>
                    <a:pt x="495" y="50"/>
                    <a:pt x="495" y="50"/>
                    <a:pt x="495" y="52"/>
                  </a:cubicBezTo>
                  <a:cubicBezTo>
                    <a:pt x="495" y="53"/>
                    <a:pt x="494" y="53"/>
                    <a:pt x="494" y="55"/>
                  </a:cubicBezTo>
                  <a:cubicBezTo>
                    <a:pt x="495" y="57"/>
                    <a:pt x="495" y="58"/>
                    <a:pt x="495" y="59"/>
                  </a:cubicBezTo>
                  <a:cubicBezTo>
                    <a:pt x="495" y="60"/>
                    <a:pt x="495" y="60"/>
                    <a:pt x="495" y="61"/>
                  </a:cubicBezTo>
                  <a:cubicBezTo>
                    <a:pt x="495" y="62"/>
                    <a:pt x="495" y="62"/>
                    <a:pt x="495" y="63"/>
                  </a:cubicBezTo>
                  <a:cubicBezTo>
                    <a:pt x="495" y="64"/>
                    <a:pt x="495" y="67"/>
                    <a:pt x="495" y="67"/>
                  </a:cubicBezTo>
                  <a:cubicBezTo>
                    <a:pt x="495" y="67"/>
                    <a:pt x="496" y="67"/>
                    <a:pt x="496" y="68"/>
                  </a:cubicBezTo>
                  <a:cubicBezTo>
                    <a:pt x="496" y="68"/>
                    <a:pt x="497" y="68"/>
                    <a:pt x="497" y="69"/>
                  </a:cubicBezTo>
                  <a:cubicBezTo>
                    <a:pt x="497" y="70"/>
                    <a:pt x="497" y="71"/>
                    <a:pt x="497" y="71"/>
                  </a:cubicBezTo>
                  <a:cubicBezTo>
                    <a:pt x="498" y="71"/>
                    <a:pt x="499" y="72"/>
                    <a:pt x="498" y="72"/>
                  </a:cubicBezTo>
                  <a:cubicBezTo>
                    <a:pt x="497" y="72"/>
                    <a:pt x="497" y="72"/>
                    <a:pt x="496" y="72"/>
                  </a:cubicBezTo>
                  <a:cubicBezTo>
                    <a:pt x="495" y="72"/>
                    <a:pt x="495" y="72"/>
                    <a:pt x="495" y="72"/>
                  </a:cubicBezTo>
                  <a:cubicBezTo>
                    <a:pt x="495" y="72"/>
                    <a:pt x="494" y="73"/>
                    <a:pt x="494" y="74"/>
                  </a:cubicBezTo>
                  <a:cubicBezTo>
                    <a:pt x="495" y="75"/>
                    <a:pt x="494" y="76"/>
                    <a:pt x="494" y="76"/>
                  </a:cubicBezTo>
                  <a:cubicBezTo>
                    <a:pt x="494" y="76"/>
                    <a:pt x="494" y="77"/>
                    <a:pt x="494" y="77"/>
                  </a:cubicBezTo>
                  <a:cubicBezTo>
                    <a:pt x="493" y="77"/>
                    <a:pt x="492" y="77"/>
                    <a:pt x="492" y="77"/>
                  </a:cubicBezTo>
                  <a:cubicBezTo>
                    <a:pt x="492" y="77"/>
                    <a:pt x="492" y="77"/>
                    <a:pt x="491" y="77"/>
                  </a:cubicBezTo>
                  <a:cubicBezTo>
                    <a:pt x="491" y="77"/>
                    <a:pt x="491" y="78"/>
                    <a:pt x="492" y="78"/>
                  </a:cubicBezTo>
                  <a:cubicBezTo>
                    <a:pt x="492" y="78"/>
                    <a:pt x="492" y="78"/>
                    <a:pt x="493" y="78"/>
                  </a:cubicBezTo>
                  <a:cubicBezTo>
                    <a:pt x="494" y="78"/>
                    <a:pt x="494" y="79"/>
                    <a:pt x="495" y="79"/>
                  </a:cubicBezTo>
                  <a:cubicBezTo>
                    <a:pt x="497" y="78"/>
                    <a:pt x="497" y="78"/>
                    <a:pt x="498" y="78"/>
                  </a:cubicBezTo>
                  <a:cubicBezTo>
                    <a:pt x="499" y="78"/>
                    <a:pt x="500" y="78"/>
                    <a:pt x="500" y="78"/>
                  </a:cubicBezTo>
                  <a:cubicBezTo>
                    <a:pt x="500" y="78"/>
                    <a:pt x="501" y="78"/>
                    <a:pt x="500" y="77"/>
                  </a:cubicBezTo>
                  <a:cubicBezTo>
                    <a:pt x="499" y="77"/>
                    <a:pt x="499" y="77"/>
                    <a:pt x="499" y="77"/>
                  </a:cubicBezTo>
                  <a:cubicBezTo>
                    <a:pt x="499" y="76"/>
                    <a:pt x="498" y="76"/>
                    <a:pt x="498" y="75"/>
                  </a:cubicBezTo>
                  <a:cubicBezTo>
                    <a:pt x="499" y="74"/>
                    <a:pt x="498" y="74"/>
                    <a:pt x="498" y="74"/>
                  </a:cubicBezTo>
                  <a:cubicBezTo>
                    <a:pt x="498" y="73"/>
                    <a:pt x="498" y="73"/>
                    <a:pt x="498" y="73"/>
                  </a:cubicBezTo>
                  <a:cubicBezTo>
                    <a:pt x="498" y="73"/>
                    <a:pt x="499" y="72"/>
                    <a:pt x="500" y="73"/>
                  </a:cubicBezTo>
                  <a:cubicBezTo>
                    <a:pt x="500" y="74"/>
                    <a:pt x="500" y="74"/>
                    <a:pt x="501" y="74"/>
                  </a:cubicBezTo>
                  <a:cubicBezTo>
                    <a:pt x="502" y="75"/>
                    <a:pt x="501" y="75"/>
                    <a:pt x="502" y="75"/>
                  </a:cubicBezTo>
                  <a:cubicBezTo>
                    <a:pt x="504" y="75"/>
                    <a:pt x="504" y="76"/>
                    <a:pt x="504" y="76"/>
                  </a:cubicBezTo>
                  <a:cubicBezTo>
                    <a:pt x="506" y="76"/>
                    <a:pt x="506" y="76"/>
                    <a:pt x="506" y="76"/>
                  </a:cubicBezTo>
                  <a:cubicBezTo>
                    <a:pt x="506" y="76"/>
                    <a:pt x="507" y="75"/>
                    <a:pt x="507" y="76"/>
                  </a:cubicBezTo>
                  <a:cubicBezTo>
                    <a:pt x="508" y="76"/>
                    <a:pt x="509" y="76"/>
                    <a:pt x="508" y="77"/>
                  </a:cubicBezTo>
                  <a:cubicBezTo>
                    <a:pt x="508" y="77"/>
                    <a:pt x="508" y="78"/>
                    <a:pt x="508" y="78"/>
                  </a:cubicBezTo>
                  <a:cubicBezTo>
                    <a:pt x="509" y="78"/>
                    <a:pt x="509" y="78"/>
                    <a:pt x="509" y="79"/>
                  </a:cubicBezTo>
                  <a:cubicBezTo>
                    <a:pt x="509" y="79"/>
                    <a:pt x="508" y="79"/>
                    <a:pt x="508" y="80"/>
                  </a:cubicBezTo>
                  <a:cubicBezTo>
                    <a:pt x="508" y="80"/>
                    <a:pt x="507" y="81"/>
                    <a:pt x="507" y="81"/>
                  </a:cubicBezTo>
                  <a:cubicBezTo>
                    <a:pt x="507" y="81"/>
                    <a:pt x="508" y="81"/>
                    <a:pt x="507" y="81"/>
                  </a:cubicBezTo>
                  <a:cubicBezTo>
                    <a:pt x="507" y="82"/>
                    <a:pt x="507" y="82"/>
                    <a:pt x="506" y="81"/>
                  </a:cubicBezTo>
                  <a:cubicBezTo>
                    <a:pt x="506" y="81"/>
                    <a:pt x="505" y="81"/>
                    <a:pt x="505" y="81"/>
                  </a:cubicBezTo>
                  <a:cubicBezTo>
                    <a:pt x="505" y="81"/>
                    <a:pt x="505" y="81"/>
                    <a:pt x="504" y="81"/>
                  </a:cubicBezTo>
                  <a:cubicBezTo>
                    <a:pt x="503" y="81"/>
                    <a:pt x="503" y="81"/>
                    <a:pt x="502" y="81"/>
                  </a:cubicBezTo>
                  <a:cubicBezTo>
                    <a:pt x="502" y="81"/>
                    <a:pt x="501" y="81"/>
                    <a:pt x="501" y="81"/>
                  </a:cubicBezTo>
                  <a:cubicBezTo>
                    <a:pt x="501" y="80"/>
                    <a:pt x="502" y="79"/>
                    <a:pt x="501" y="79"/>
                  </a:cubicBezTo>
                  <a:cubicBezTo>
                    <a:pt x="501" y="79"/>
                    <a:pt x="501" y="79"/>
                    <a:pt x="500" y="79"/>
                  </a:cubicBezTo>
                  <a:cubicBezTo>
                    <a:pt x="500" y="79"/>
                    <a:pt x="499" y="79"/>
                    <a:pt x="498" y="79"/>
                  </a:cubicBezTo>
                  <a:cubicBezTo>
                    <a:pt x="498" y="79"/>
                    <a:pt x="497" y="79"/>
                    <a:pt x="497" y="79"/>
                  </a:cubicBezTo>
                  <a:cubicBezTo>
                    <a:pt x="497" y="79"/>
                    <a:pt x="496" y="79"/>
                    <a:pt x="495" y="79"/>
                  </a:cubicBezTo>
                  <a:cubicBezTo>
                    <a:pt x="494" y="79"/>
                    <a:pt x="494" y="79"/>
                    <a:pt x="493" y="80"/>
                  </a:cubicBezTo>
                  <a:cubicBezTo>
                    <a:pt x="492" y="80"/>
                    <a:pt x="492" y="80"/>
                    <a:pt x="491" y="80"/>
                  </a:cubicBezTo>
                  <a:cubicBezTo>
                    <a:pt x="491" y="80"/>
                    <a:pt x="491" y="80"/>
                    <a:pt x="490" y="80"/>
                  </a:cubicBezTo>
                  <a:cubicBezTo>
                    <a:pt x="489" y="81"/>
                    <a:pt x="489" y="81"/>
                    <a:pt x="488" y="81"/>
                  </a:cubicBezTo>
                  <a:cubicBezTo>
                    <a:pt x="487" y="82"/>
                    <a:pt x="487" y="82"/>
                    <a:pt x="486" y="83"/>
                  </a:cubicBezTo>
                  <a:cubicBezTo>
                    <a:pt x="485" y="83"/>
                    <a:pt x="485" y="83"/>
                    <a:pt x="484" y="84"/>
                  </a:cubicBezTo>
                  <a:cubicBezTo>
                    <a:pt x="484" y="85"/>
                    <a:pt x="484" y="85"/>
                    <a:pt x="484" y="86"/>
                  </a:cubicBezTo>
                  <a:cubicBezTo>
                    <a:pt x="484" y="86"/>
                    <a:pt x="484" y="87"/>
                    <a:pt x="484" y="88"/>
                  </a:cubicBezTo>
                  <a:cubicBezTo>
                    <a:pt x="484" y="89"/>
                    <a:pt x="485" y="88"/>
                    <a:pt x="485" y="90"/>
                  </a:cubicBezTo>
                  <a:cubicBezTo>
                    <a:pt x="485" y="91"/>
                    <a:pt x="485" y="90"/>
                    <a:pt x="484" y="92"/>
                  </a:cubicBezTo>
                  <a:cubicBezTo>
                    <a:pt x="484" y="93"/>
                    <a:pt x="483" y="93"/>
                    <a:pt x="483" y="94"/>
                  </a:cubicBezTo>
                  <a:cubicBezTo>
                    <a:pt x="483" y="96"/>
                    <a:pt x="483" y="96"/>
                    <a:pt x="483" y="97"/>
                  </a:cubicBezTo>
                  <a:cubicBezTo>
                    <a:pt x="483" y="97"/>
                    <a:pt x="483" y="97"/>
                    <a:pt x="484" y="98"/>
                  </a:cubicBezTo>
                  <a:cubicBezTo>
                    <a:pt x="484" y="99"/>
                    <a:pt x="484" y="99"/>
                    <a:pt x="484" y="100"/>
                  </a:cubicBezTo>
                  <a:cubicBezTo>
                    <a:pt x="484" y="101"/>
                    <a:pt x="483" y="101"/>
                    <a:pt x="483" y="102"/>
                  </a:cubicBezTo>
                  <a:cubicBezTo>
                    <a:pt x="483" y="102"/>
                    <a:pt x="483" y="103"/>
                    <a:pt x="483" y="104"/>
                  </a:cubicBezTo>
                  <a:cubicBezTo>
                    <a:pt x="483" y="105"/>
                    <a:pt x="483" y="105"/>
                    <a:pt x="482" y="106"/>
                  </a:cubicBezTo>
                  <a:cubicBezTo>
                    <a:pt x="482" y="107"/>
                    <a:pt x="482" y="107"/>
                    <a:pt x="482" y="108"/>
                  </a:cubicBezTo>
                  <a:cubicBezTo>
                    <a:pt x="481" y="109"/>
                    <a:pt x="481" y="109"/>
                    <a:pt x="481" y="110"/>
                  </a:cubicBezTo>
                  <a:cubicBezTo>
                    <a:pt x="481" y="111"/>
                    <a:pt x="480" y="112"/>
                    <a:pt x="480" y="113"/>
                  </a:cubicBezTo>
                  <a:cubicBezTo>
                    <a:pt x="481" y="115"/>
                    <a:pt x="481" y="115"/>
                    <a:pt x="480" y="116"/>
                  </a:cubicBezTo>
                  <a:cubicBezTo>
                    <a:pt x="480" y="118"/>
                    <a:pt x="480" y="119"/>
                    <a:pt x="480" y="119"/>
                  </a:cubicBezTo>
                  <a:cubicBezTo>
                    <a:pt x="480" y="120"/>
                    <a:pt x="479" y="120"/>
                    <a:pt x="479" y="121"/>
                  </a:cubicBezTo>
                  <a:cubicBezTo>
                    <a:pt x="479" y="123"/>
                    <a:pt x="479" y="123"/>
                    <a:pt x="480" y="124"/>
                  </a:cubicBezTo>
                  <a:cubicBezTo>
                    <a:pt x="480" y="124"/>
                    <a:pt x="481" y="125"/>
                    <a:pt x="481" y="125"/>
                  </a:cubicBezTo>
                  <a:cubicBezTo>
                    <a:pt x="481" y="126"/>
                    <a:pt x="481" y="126"/>
                    <a:pt x="481" y="126"/>
                  </a:cubicBezTo>
                  <a:cubicBezTo>
                    <a:pt x="481" y="127"/>
                    <a:pt x="482" y="125"/>
                    <a:pt x="481" y="127"/>
                  </a:cubicBezTo>
                  <a:cubicBezTo>
                    <a:pt x="480" y="129"/>
                    <a:pt x="480" y="130"/>
                    <a:pt x="479" y="130"/>
                  </a:cubicBezTo>
                  <a:cubicBezTo>
                    <a:pt x="479" y="131"/>
                    <a:pt x="479" y="131"/>
                    <a:pt x="479" y="132"/>
                  </a:cubicBezTo>
                  <a:cubicBezTo>
                    <a:pt x="478" y="133"/>
                    <a:pt x="478" y="134"/>
                    <a:pt x="477" y="134"/>
                  </a:cubicBezTo>
                  <a:cubicBezTo>
                    <a:pt x="477" y="135"/>
                    <a:pt x="477" y="134"/>
                    <a:pt x="476" y="135"/>
                  </a:cubicBezTo>
                  <a:cubicBezTo>
                    <a:pt x="475" y="136"/>
                    <a:pt x="474" y="136"/>
                    <a:pt x="474" y="137"/>
                  </a:cubicBezTo>
                  <a:cubicBezTo>
                    <a:pt x="473" y="137"/>
                    <a:pt x="473" y="137"/>
                    <a:pt x="473" y="138"/>
                  </a:cubicBezTo>
                  <a:cubicBezTo>
                    <a:pt x="472" y="140"/>
                    <a:pt x="472" y="140"/>
                    <a:pt x="472" y="141"/>
                  </a:cubicBezTo>
                  <a:cubicBezTo>
                    <a:pt x="472" y="142"/>
                    <a:pt x="472" y="142"/>
                    <a:pt x="472" y="143"/>
                  </a:cubicBezTo>
                  <a:cubicBezTo>
                    <a:pt x="472" y="144"/>
                    <a:pt x="473" y="144"/>
                    <a:pt x="472" y="144"/>
                  </a:cubicBezTo>
                  <a:cubicBezTo>
                    <a:pt x="472" y="145"/>
                    <a:pt x="472" y="145"/>
                    <a:pt x="471" y="146"/>
                  </a:cubicBezTo>
                  <a:cubicBezTo>
                    <a:pt x="470" y="147"/>
                    <a:pt x="468" y="149"/>
                    <a:pt x="467" y="149"/>
                  </a:cubicBezTo>
                  <a:cubicBezTo>
                    <a:pt x="467" y="150"/>
                    <a:pt x="468" y="149"/>
                    <a:pt x="466" y="150"/>
                  </a:cubicBezTo>
                  <a:cubicBezTo>
                    <a:pt x="464" y="152"/>
                    <a:pt x="463" y="153"/>
                    <a:pt x="463" y="154"/>
                  </a:cubicBezTo>
                  <a:cubicBezTo>
                    <a:pt x="463" y="154"/>
                    <a:pt x="462" y="155"/>
                    <a:pt x="461" y="156"/>
                  </a:cubicBezTo>
                  <a:cubicBezTo>
                    <a:pt x="461" y="156"/>
                    <a:pt x="461" y="156"/>
                    <a:pt x="460" y="157"/>
                  </a:cubicBezTo>
                  <a:cubicBezTo>
                    <a:pt x="460" y="159"/>
                    <a:pt x="460" y="159"/>
                    <a:pt x="460" y="160"/>
                  </a:cubicBezTo>
                  <a:cubicBezTo>
                    <a:pt x="459" y="161"/>
                    <a:pt x="460" y="162"/>
                    <a:pt x="459" y="163"/>
                  </a:cubicBezTo>
                  <a:cubicBezTo>
                    <a:pt x="459" y="163"/>
                    <a:pt x="459" y="163"/>
                    <a:pt x="459" y="164"/>
                  </a:cubicBezTo>
                  <a:cubicBezTo>
                    <a:pt x="459" y="165"/>
                    <a:pt x="459" y="165"/>
                    <a:pt x="458" y="166"/>
                  </a:cubicBezTo>
                  <a:cubicBezTo>
                    <a:pt x="457" y="166"/>
                    <a:pt x="457" y="166"/>
                    <a:pt x="457" y="167"/>
                  </a:cubicBezTo>
                  <a:cubicBezTo>
                    <a:pt x="456" y="169"/>
                    <a:pt x="456" y="169"/>
                    <a:pt x="456" y="170"/>
                  </a:cubicBezTo>
                  <a:cubicBezTo>
                    <a:pt x="456" y="171"/>
                    <a:pt x="457" y="170"/>
                    <a:pt x="456" y="171"/>
                  </a:cubicBezTo>
                  <a:cubicBezTo>
                    <a:pt x="456" y="172"/>
                    <a:pt x="456" y="172"/>
                    <a:pt x="455" y="173"/>
                  </a:cubicBezTo>
                  <a:cubicBezTo>
                    <a:pt x="455" y="174"/>
                    <a:pt x="455" y="174"/>
                    <a:pt x="454" y="175"/>
                  </a:cubicBezTo>
                  <a:cubicBezTo>
                    <a:pt x="453" y="176"/>
                    <a:pt x="452" y="177"/>
                    <a:pt x="451" y="177"/>
                  </a:cubicBezTo>
                  <a:cubicBezTo>
                    <a:pt x="451" y="178"/>
                    <a:pt x="451" y="177"/>
                    <a:pt x="450" y="178"/>
                  </a:cubicBezTo>
                  <a:cubicBezTo>
                    <a:pt x="450" y="180"/>
                    <a:pt x="450" y="180"/>
                    <a:pt x="450" y="180"/>
                  </a:cubicBezTo>
                  <a:cubicBezTo>
                    <a:pt x="449" y="181"/>
                    <a:pt x="449" y="181"/>
                    <a:pt x="449" y="182"/>
                  </a:cubicBezTo>
                  <a:cubicBezTo>
                    <a:pt x="448" y="182"/>
                    <a:pt x="449" y="182"/>
                    <a:pt x="448" y="183"/>
                  </a:cubicBezTo>
                  <a:cubicBezTo>
                    <a:pt x="448" y="184"/>
                    <a:pt x="447" y="184"/>
                    <a:pt x="447" y="185"/>
                  </a:cubicBezTo>
                  <a:cubicBezTo>
                    <a:pt x="447" y="186"/>
                    <a:pt x="447" y="185"/>
                    <a:pt x="447" y="186"/>
                  </a:cubicBezTo>
                  <a:cubicBezTo>
                    <a:pt x="447" y="188"/>
                    <a:pt x="447" y="187"/>
                    <a:pt x="447" y="188"/>
                  </a:cubicBezTo>
                  <a:cubicBezTo>
                    <a:pt x="446" y="190"/>
                    <a:pt x="447" y="190"/>
                    <a:pt x="446" y="190"/>
                  </a:cubicBezTo>
                  <a:cubicBezTo>
                    <a:pt x="444" y="191"/>
                    <a:pt x="444" y="191"/>
                    <a:pt x="443" y="192"/>
                  </a:cubicBezTo>
                  <a:cubicBezTo>
                    <a:pt x="442" y="192"/>
                    <a:pt x="442" y="193"/>
                    <a:pt x="441" y="193"/>
                  </a:cubicBezTo>
                  <a:cubicBezTo>
                    <a:pt x="441" y="193"/>
                    <a:pt x="441" y="193"/>
                    <a:pt x="440" y="194"/>
                  </a:cubicBezTo>
                  <a:cubicBezTo>
                    <a:pt x="439" y="194"/>
                    <a:pt x="439" y="194"/>
                    <a:pt x="438" y="195"/>
                  </a:cubicBezTo>
                  <a:cubicBezTo>
                    <a:pt x="437" y="196"/>
                    <a:pt x="437" y="196"/>
                    <a:pt x="436" y="197"/>
                  </a:cubicBezTo>
                  <a:cubicBezTo>
                    <a:pt x="435" y="199"/>
                    <a:pt x="435" y="199"/>
                    <a:pt x="434" y="200"/>
                  </a:cubicBezTo>
                  <a:cubicBezTo>
                    <a:pt x="433" y="200"/>
                    <a:pt x="434" y="200"/>
                    <a:pt x="433" y="201"/>
                  </a:cubicBezTo>
                  <a:cubicBezTo>
                    <a:pt x="432" y="202"/>
                    <a:pt x="432" y="201"/>
                    <a:pt x="431" y="203"/>
                  </a:cubicBezTo>
                  <a:cubicBezTo>
                    <a:pt x="430" y="205"/>
                    <a:pt x="430" y="205"/>
                    <a:pt x="430" y="206"/>
                  </a:cubicBezTo>
                  <a:cubicBezTo>
                    <a:pt x="430" y="208"/>
                    <a:pt x="430" y="208"/>
                    <a:pt x="431" y="208"/>
                  </a:cubicBezTo>
                  <a:cubicBezTo>
                    <a:pt x="431" y="209"/>
                    <a:pt x="432" y="209"/>
                    <a:pt x="432" y="209"/>
                  </a:cubicBezTo>
                  <a:cubicBezTo>
                    <a:pt x="432" y="210"/>
                    <a:pt x="431" y="210"/>
                    <a:pt x="431" y="211"/>
                  </a:cubicBezTo>
                  <a:cubicBezTo>
                    <a:pt x="431" y="211"/>
                    <a:pt x="431" y="211"/>
                    <a:pt x="431" y="212"/>
                  </a:cubicBezTo>
                  <a:cubicBezTo>
                    <a:pt x="431" y="213"/>
                    <a:pt x="431" y="213"/>
                    <a:pt x="431" y="213"/>
                  </a:cubicBezTo>
                  <a:cubicBezTo>
                    <a:pt x="430" y="213"/>
                    <a:pt x="430" y="214"/>
                    <a:pt x="429" y="214"/>
                  </a:cubicBezTo>
                  <a:cubicBezTo>
                    <a:pt x="429" y="215"/>
                    <a:pt x="429" y="215"/>
                    <a:pt x="429" y="215"/>
                  </a:cubicBezTo>
                  <a:cubicBezTo>
                    <a:pt x="429" y="216"/>
                    <a:pt x="428" y="216"/>
                    <a:pt x="428" y="217"/>
                  </a:cubicBezTo>
                  <a:cubicBezTo>
                    <a:pt x="428" y="217"/>
                    <a:pt x="428" y="217"/>
                    <a:pt x="428" y="218"/>
                  </a:cubicBezTo>
                  <a:cubicBezTo>
                    <a:pt x="427" y="219"/>
                    <a:pt x="427" y="219"/>
                    <a:pt x="427" y="220"/>
                  </a:cubicBezTo>
                  <a:cubicBezTo>
                    <a:pt x="426" y="221"/>
                    <a:pt x="427" y="221"/>
                    <a:pt x="426" y="222"/>
                  </a:cubicBezTo>
                  <a:cubicBezTo>
                    <a:pt x="425" y="224"/>
                    <a:pt x="425" y="224"/>
                    <a:pt x="424" y="225"/>
                  </a:cubicBezTo>
                  <a:cubicBezTo>
                    <a:pt x="424" y="226"/>
                    <a:pt x="424" y="227"/>
                    <a:pt x="424" y="227"/>
                  </a:cubicBezTo>
                  <a:cubicBezTo>
                    <a:pt x="423" y="227"/>
                    <a:pt x="423" y="227"/>
                    <a:pt x="423" y="228"/>
                  </a:cubicBezTo>
                  <a:cubicBezTo>
                    <a:pt x="422" y="229"/>
                    <a:pt x="420" y="233"/>
                    <a:pt x="419" y="234"/>
                  </a:cubicBezTo>
                  <a:cubicBezTo>
                    <a:pt x="418" y="235"/>
                    <a:pt x="415" y="239"/>
                    <a:pt x="414" y="240"/>
                  </a:cubicBezTo>
                  <a:cubicBezTo>
                    <a:pt x="413" y="242"/>
                    <a:pt x="413" y="242"/>
                    <a:pt x="411" y="244"/>
                  </a:cubicBezTo>
                  <a:cubicBezTo>
                    <a:pt x="410" y="247"/>
                    <a:pt x="409" y="246"/>
                    <a:pt x="409" y="247"/>
                  </a:cubicBezTo>
                  <a:cubicBezTo>
                    <a:pt x="409" y="248"/>
                    <a:pt x="409" y="249"/>
                    <a:pt x="408" y="250"/>
                  </a:cubicBezTo>
                  <a:cubicBezTo>
                    <a:pt x="407" y="251"/>
                    <a:pt x="406" y="251"/>
                    <a:pt x="406" y="253"/>
                  </a:cubicBezTo>
                  <a:cubicBezTo>
                    <a:pt x="405" y="254"/>
                    <a:pt x="404" y="256"/>
                    <a:pt x="403" y="257"/>
                  </a:cubicBezTo>
                  <a:cubicBezTo>
                    <a:pt x="402" y="259"/>
                    <a:pt x="402" y="260"/>
                    <a:pt x="401" y="262"/>
                  </a:cubicBezTo>
                  <a:cubicBezTo>
                    <a:pt x="400" y="264"/>
                    <a:pt x="400" y="265"/>
                    <a:pt x="400" y="266"/>
                  </a:cubicBezTo>
                  <a:cubicBezTo>
                    <a:pt x="399" y="267"/>
                    <a:pt x="399" y="266"/>
                    <a:pt x="399" y="269"/>
                  </a:cubicBezTo>
                  <a:cubicBezTo>
                    <a:pt x="398" y="271"/>
                    <a:pt x="398" y="271"/>
                    <a:pt x="397" y="273"/>
                  </a:cubicBezTo>
                  <a:cubicBezTo>
                    <a:pt x="396" y="275"/>
                    <a:pt x="396" y="275"/>
                    <a:pt x="395" y="277"/>
                  </a:cubicBezTo>
                  <a:cubicBezTo>
                    <a:pt x="395" y="279"/>
                    <a:pt x="395" y="280"/>
                    <a:pt x="395" y="281"/>
                  </a:cubicBezTo>
                  <a:cubicBezTo>
                    <a:pt x="395" y="282"/>
                    <a:pt x="395" y="284"/>
                    <a:pt x="394" y="284"/>
                  </a:cubicBezTo>
                  <a:cubicBezTo>
                    <a:pt x="394" y="285"/>
                    <a:pt x="394" y="286"/>
                    <a:pt x="393" y="288"/>
                  </a:cubicBezTo>
                  <a:cubicBezTo>
                    <a:pt x="393" y="289"/>
                    <a:pt x="393" y="290"/>
                    <a:pt x="392" y="291"/>
                  </a:cubicBezTo>
                  <a:cubicBezTo>
                    <a:pt x="391" y="293"/>
                    <a:pt x="391" y="293"/>
                    <a:pt x="390" y="295"/>
                  </a:cubicBezTo>
                  <a:cubicBezTo>
                    <a:pt x="389" y="297"/>
                    <a:pt x="389" y="297"/>
                    <a:pt x="388" y="299"/>
                  </a:cubicBezTo>
                  <a:cubicBezTo>
                    <a:pt x="387" y="301"/>
                    <a:pt x="387" y="302"/>
                    <a:pt x="385" y="304"/>
                  </a:cubicBezTo>
                  <a:cubicBezTo>
                    <a:pt x="384" y="305"/>
                    <a:pt x="383" y="306"/>
                    <a:pt x="382" y="308"/>
                  </a:cubicBezTo>
                  <a:cubicBezTo>
                    <a:pt x="382" y="310"/>
                    <a:pt x="381" y="309"/>
                    <a:pt x="381" y="311"/>
                  </a:cubicBezTo>
                  <a:cubicBezTo>
                    <a:pt x="380" y="313"/>
                    <a:pt x="380" y="313"/>
                    <a:pt x="379" y="314"/>
                  </a:cubicBezTo>
                  <a:cubicBezTo>
                    <a:pt x="378" y="315"/>
                    <a:pt x="378" y="315"/>
                    <a:pt x="377" y="317"/>
                  </a:cubicBezTo>
                  <a:cubicBezTo>
                    <a:pt x="376" y="318"/>
                    <a:pt x="377" y="318"/>
                    <a:pt x="375" y="320"/>
                  </a:cubicBezTo>
                  <a:cubicBezTo>
                    <a:pt x="374" y="322"/>
                    <a:pt x="374" y="323"/>
                    <a:pt x="373" y="324"/>
                  </a:cubicBezTo>
                  <a:cubicBezTo>
                    <a:pt x="371" y="326"/>
                    <a:pt x="370" y="326"/>
                    <a:pt x="370" y="327"/>
                  </a:cubicBezTo>
                  <a:cubicBezTo>
                    <a:pt x="369" y="329"/>
                    <a:pt x="368" y="329"/>
                    <a:pt x="367" y="330"/>
                  </a:cubicBezTo>
                  <a:cubicBezTo>
                    <a:pt x="367" y="331"/>
                    <a:pt x="363" y="335"/>
                    <a:pt x="363" y="335"/>
                  </a:cubicBezTo>
                  <a:cubicBezTo>
                    <a:pt x="363" y="335"/>
                    <a:pt x="362" y="337"/>
                    <a:pt x="361" y="338"/>
                  </a:cubicBezTo>
                  <a:cubicBezTo>
                    <a:pt x="360" y="340"/>
                    <a:pt x="359" y="342"/>
                    <a:pt x="358" y="343"/>
                  </a:cubicBezTo>
                  <a:cubicBezTo>
                    <a:pt x="357" y="344"/>
                    <a:pt x="358" y="344"/>
                    <a:pt x="356" y="346"/>
                  </a:cubicBezTo>
                  <a:cubicBezTo>
                    <a:pt x="354" y="348"/>
                    <a:pt x="354" y="347"/>
                    <a:pt x="353" y="350"/>
                  </a:cubicBezTo>
                  <a:cubicBezTo>
                    <a:pt x="351" y="352"/>
                    <a:pt x="352" y="351"/>
                    <a:pt x="350" y="355"/>
                  </a:cubicBezTo>
                  <a:cubicBezTo>
                    <a:pt x="348" y="360"/>
                    <a:pt x="349" y="360"/>
                    <a:pt x="348" y="361"/>
                  </a:cubicBezTo>
                  <a:cubicBezTo>
                    <a:pt x="347" y="362"/>
                    <a:pt x="348" y="360"/>
                    <a:pt x="346" y="363"/>
                  </a:cubicBezTo>
                  <a:cubicBezTo>
                    <a:pt x="344" y="365"/>
                    <a:pt x="342" y="369"/>
                    <a:pt x="341" y="370"/>
                  </a:cubicBezTo>
                  <a:cubicBezTo>
                    <a:pt x="341" y="372"/>
                    <a:pt x="341" y="373"/>
                    <a:pt x="340" y="374"/>
                  </a:cubicBezTo>
                  <a:cubicBezTo>
                    <a:pt x="338" y="374"/>
                    <a:pt x="338" y="375"/>
                    <a:pt x="337" y="376"/>
                  </a:cubicBezTo>
                  <a:cubicBezTo>
                    <a:pt x="336" y="377"/>
                    <a:pt x="335" y="378"/>
                    <a:pt x="334" y="379"/>
                  </a:cubicBezTo>
                  <a:cubicBezTo>
                    <a:pt x="332" y="381"/>
                    <a:pt x="330" y="384"/>
                    <a:pt x="330" y="384"/>
                  </a:cubicBezTo>
                  <a:cubicBezTo>
                    <a:pt x="329" y="385"/>
                    <a:pt x="330" y="385"/>
                    <a:pt x="328" y="386"/>
                  </a:cubicBezTo>
                  <a:cubicBezTo>
                    <a:pt x="327" y="388"/>
                    <a:pt x="326" y="389"/>
                    <a:pt x="324" y="390"/>
                  </a:cubicBezTo>
                  <a:cubicBezTo>
                    <a:pt x="323" y="391"/>
                    <a:pt x="322" y="392"/>
                    <a:pt x="321" y="394"/>
                  </a:cubicBezTo>
                  <a:cubicBezTo>
                    <a:pt x="319" y="395"/>
                    <a:pt x="318" y="396"/>
                    <a:pt x="318" y="397"/>
                  </a:cubicBezTo>
                  <a:cubicBezTo>
                    <a:pt x="317" y="398"/>
                    <a:pt x="316" y="399"/>
                    <a:pt x="316" y="399"/>
                  </a:cubicBezTo>
                  <a:cubicBezTo>
                    <a:pt x="316" y="399"/>
                    <a:pt x="317" y="399"/>
                    <a:pt x="315" y="400"/>
                  </a:cubicBezTo>
                  <a:cubicBezTo>
                    <a:pt x="313" y="402"/>
                    <a:pt x="314" y="402"/>
                    <a:pt x="313" y="403"/>
                  </a:cubicBezTo>
                  <a:cubicBezTo>
                    <a:pt x="311" y="404"/>
                    <a:pt x="311" y="405"/>
                    <a:pt x="310" y="406"/>
                  </a:cubicBezTo>
                  <a:cubicBezTo>
                    <a:pt x="309" y="406"/>
                    <a:pt x="309" y="406"/>
                    <a:pt x="309" y="407"/>
                  </a:cubicBezTo>
                  <a:cubicBezTo>
                    <a:pt x="308" y="408"/>
                    <a:pt x="307" y="409"/>
                    <a:pt x="305" y="411"/>
                  </a:cubicBezTo>
                  <a:cubicBezTo>
                    <a:pt x="304" y="413"/>
                    <a:pt x="304" y="413"/>
                    <a:pt x="301" y="416"/>
                  </a:cubicBezTo>
                  <a:cubicBezTo>
                    <a:pt x="298" y="418"/>
                    <a:pt x="297" y="419"/>
                    <a:pt x="296" y="421"/>
                  </a:cubicBezTo>
                  <a:cubicBezTo>
                    <a:pt x="295" y="422"/>
                    <a:pt x="295" y="422"/>
                    <a:pt x="293" y="424"/>
                  </a:cubicBezTo>
                  <a:cubicBezTo>
                    <a:pt x="292" y="425"/>
                    <a:pt x="290" y="426"/>
                    <a:pt x="289" y="427"/>
                  </a:cubicBezTo>
                  <a:cubicBezTo>
                    <a:pt x="288" y="428"/>
                    <a:pt x="289" y="428"/>
                    <a:pt x="287" y="431"/>
                  </a:cubicBezTo>
                  <a:cubicBezTo>
                    <a:pt x="284" y="433"/>
                    <a:pt x="283" y="435"/>
                    <a:pt x="282" y="436"/>
                  </a:cubicBezTo>
                  <a:cubicBezTo>
                    <a:pt x="281" y="437"/>
                    <a:pt x="280" y="438"/>
                    <a:pt x="279" y="440"/>
                  </a:cubicBezTo>
                  <a:cubicBezTo>
                    <a:pt x="277" y="441"/>
                    <a:pt x="276" y="442"/>
                    <a:pt x="275" y="443"/>
                  </a:cubicBezTo>
                  <a:cubicBezTo>
                    <a:pt x="274" y="445"/>
                    <a:pt x="273" y="445"/>
                    <a:pt x="271" y="446"/>
                  </a:cubicBezTo>
                  <a:cubicBezTo>
                    <a:pt x="270" y="447"/>
                    <a:pt x="268" y="449"/>
                    <a:pt x="268" y="449"/>
                  </a:cubicBezTo>
                  <a:cubicBezTo>
                    <a:pt x="267" y="450"/>
                    <a:pt x="267" y="449"/>
                    <a:pt x="265" y="451"/>
                  </a:cubicBezTo>
                  <a:cubicBezTo>
                    <a:pt x="264" y="453"/>
                    <a:pt x="263" y="454"/>
                    <a:pt x="263" y="454"/>
                  </a:cubicBezTo>
                  <a:cubicBezTo>
                    <a:pt x="263" y="454"/>
                    <a:pt x="261" y="454"/>
                    <a:pt x="261" y="455"/>
                  </a:cubicBezTo>
                  <a:cubicBezTo>
                    <a:pt x="260" y="456"/>
                    <a:pt x="260" y="457"/>
                    <a:pt x="260" y="457"/>
                  </a:cubicBezTo>
                  <a:cubicBezTo>
                    <a:pt x="260" y="457"/>
                    <a:pt x="259" y="457"/>
                    <a:pt x="259" y="458"/>
                  </a:cubicBezTo>
                  <a:cubicBezTo>
                    <a:pt x="259" y="458"/>
                    <a:pt x="260" y="459"/>
                    <a:pt x="259" y="459"/>
                  </a:cubicBezTo>
                  <a:cubicBezTo>
                    <a:pt x="258" y="459"/>
                    <a:pt x="258" y="460"/>
                    <a:pt x="257" y="460"/>
                  </a:cubicBezTo>
                  <a:cubicBezTo>
                    <a:pt x="256" y="461"/>
                    <a:pt x="256" y="459"/>
                    <a:pt x="254" y="462"/>
                  </a:cubicBezTo>
                  <a:cubicBezTo>
                    <a:pt x="252" y="465"/>
                    <a:pt x="252" y="464"/>
                    <a:pt x="251" y="465"/>
                  </a:cubicBezTo>
                  <a:cubicBezTo>
                    <a:pt x="250" y="467"/>
                    <a:pt x="251" y="467"/>
                    <a:pt x="249" y="468"/>
                  </a:cubicBezTo>
                  <a:cubicBezTo>
                    <a:pt x="248" y="469"/>
                    <a:pt x="248" y="469"/>
                    <a:pt x="246" y="471"/>
                  </a:cubicBezTo>
                  <a:cubicBezTo>
                    <a:pt x="245" y="472"/>
                    <a:pt x="245" y="473"/>
                    <a:pt x="243" y="474"/>
                  </a:cubicBezTo>
                  <a:cubicBezTo>
                    <a:pt x="242" y="475"/>
                    <a:pt x="239" y="476"/>
                    <a:pt x="238" y="477"/>
                  </a:cubicBezTo>
                  <a:cubicBezTo>
                    <a:pt x="237" y="477"/>
                    <a:pt x="234" y="479"/>
                    <a:pt x="230" y="482"/>
                  </a:cubicBezTo>
                  <a:cubicBezTo>
                    <a:pt x="226" y="484"/>
                    <a:pt x="223" y="487"/>
                    <a:pt x="219" y="488"/>
                  </a:cubicBezTo>
                  <a:cubicBezTo>
                    <a:pt x="215" y="490"/>
                    <a:pt x="208" y="494"/>
                    <a:pt x="208" y="494"/>
                  </a:cubicBezTo>
                  <a:cubicBezTo>
                    <a:pt x="207" y="494"/>
                    <a:pt x="206" y="494"/>
                    <a:pt x="204" y="495"/>
                  </a:cubicBezTo>
                  <a:cubicBezTo>
                    <a:pt x="201" y="497"/>
                    <a:pt x="197" y="499"/>
                    <a:pt x="197" y="500"/>
                  </a:cubicBezTo>
                  <a:cubicBezTo>
                    <a:pt x="196" y="500"/>
                    <a:pt x="194" y="501"/>
                    <a:pt x="193" y="502"/>
                  </a:cubicBezTo>
                  <a:cubicBezTo>
                    <a:pt x="191" y="503"/>
                    <a:pt x="191" y="503"/>
                    <a:pt x="189" y="504"/>
                  </a:cubicBezTo>
                  <a:cubicBezTo>
                    <a:pt x="188" y="505"/>
                    <a:pt x="187" y="506"/>
                    <a:pt x="185" y="507"/>
                  </a:cubicBezTo>
                  <a:cubicBezTo>
                    <a:pt x="184" y="508"/>
                    <a:pt x="183" y="509"/>
                    <a:pt x="181" y="510"/>
                  </a:cubicBezTo>
                  <a:cubicBezTo>
                    <a:pt x="180" y="511"/>
                    <a:pt x="177" y="512"/>
                    <a:pt x="176" y="513"/>
                  </a:cubicBezTo>
                  <a:cubicBezTo>
                    <a:pt x="175" y="514"/>
                    <a:pt x="175" y="514"/>
                    <a:pt x="174" y="515"/>
                  </a:cubicBezTo>
                  <a:cubicBezTo>
                    <a:pt x="174" y="515"/>
                    <a:pt x="174" y="515"/>
                    <a:pt x="173" y="516"/>
                  </a:cubicBezTo>
                  <a:cubicBezTo>
                    <a:pt x="171" y="517"/>
                    <a:pt x="171" y="517"/>
                    <a:pt x="170" y="517"/>
                  </a:cubicBezTo>
                  <a:cubicBezTo>
                    <a:pt x="169" y="518"/>
                    <a:pt x="165" y="521"/>
                    <a:pt x="165" y="522"/>
                  </a:cubicBezTo>
                  <a:cubicBezTo>
                    <a:pt x="164" y="523"/>
                    <a:pt x="163" y="524"/>
                    <a:pt x="162" y="524"/>
                  </a:cubicBezTo>
                  <a:cubicBezTo>
                    <a:pt x="161" y="525"/>
                    <a:pt x="161" y="525"/>
                    <a:pt x="160" y="526"/>
                  </a:cubicBezTo>
                  <a:cubicBezTo>
                    <a:pt x="159" y="527"/>
                    <a:pt x="159" y="527"/>
                    <a:pt x="158" y="528"/>
                  </a:cubicBezTo>
                  <a:cubicBezTo>
                    <a:pt x="156" y="529"/>
                    <a:pt x="155" y="530"/>
                    <a:pt x="155" y="530"/>
                  </a:cubicBezTo>
                  <a:cubicBezTo>
                    <a:pt x="154" y="531"/>
                    <a:pt x="155" y="531"/>
                    <a:pt x="154" y="532"/>
                  </a:cubicBezTo>
                  <a:cubicBezTo>
                    <a:pt x="152" y="533"/>
                    <a:pt x="152" y="534"/>
                    <a:pt x="151" y="534"/>
                  </a:cubicBezTo>
                  <a:cubicBezTo>
                    <a:pt x="151" y="534"/>
                    <a:pt x="151" y="534"/>
                    <a:pt x="150" y="535"/>
                  </a:cubicBezTo>
                  <a:cubicBezTo>
                    <a:pt x="150" y="535"/>
                    <a:pt x="149" y="535"/>
                    <a:pt x="149" y="536"/>
                  </a:cubicBezTo>
                  <a:cubicBezTo>
                    <a:pt x="148" y="537"/>
                    <a:pt x="148" y="537"/>
                    <a:pt x="148" y="537"/>
                  </a:cubicBezTo>
                  <a:cubicBezTo>
                    <a:pt x="148" y="537"/>
                    <a:pt x="148" y="538"/>
                    <a:pt x="147" y="538"/>
                  </a:cubicBezTo>
                  <a:cubicBezTo>
                    <a:pt x="146" y="539"/>
                    <a:pt x="144" y="540"/>
                    <a:pt x="143" y="541"/>
                  </a:cubicBezTo>
                  <a:cubicBezTo>
                    <a:pt x="143" y="541"/>
                    <a:pt x="142" y="543"/>
                    <a:pt x="140" y="544"/>
                  </a:cubicBezTo>
                  <a:cubicBezTo>
                    <a:pt x="138" y="545"/>
                    <a:pt x="137" y="546"/>
                    <a:pt x="136" y="546"/>
                  </a:cubicBezTo>
                  <a:cubicBezTo>
                    <a:pt x="135" y="547"/>
                    <a:pt x="134" y="549"/>
                    <a:pt x="134" y="549"/>
                  </a:cubicBezTo>
                  <a:cubicBezTo>
                    <a:pt x="134" y="549"/>
                    <a:pt x="132" y="550"/>
                    <a:pt x="131" y="551"/>
                  </a:cubicBezTo>
                  <a:cubicBezTo>
                    <a:pt x="130" y="552"/>
                    <a:pt x="129" y="553"/>
                    <a:pt x="128" y="553"/>
                  </a:cubicBezTo>
                  <a:cubicBezTo>
                    <a:pt x="127" y="554"/>
                    <a:pt x="127" y="554"/>
                    <a:pt x="125" y="556"/>
                  </a:cubicBezTo>
                  <a:cubicBezTo>
                    <a:pt x="123" y="557"/>
                    <a:pt x="122" y="557"/>
                    <a:pt x="121" y="559"/>
                  </a:cubicBezTo>
                  <a:cubicBezTo>
                    <a:pt x="120" y="560"/>
                    <a:pt x="119" y="561"/>
                    <a:pt x="118" y="563"/>
                  </a:cubicBezTo>
                  <a:cubicBezTo>
                    <a:pt x="116" y="565"/>
                    <a:pt x="114" y="567"/>
                    <a:pt x="112" y="569"/>
                  </a:cubicBezTo>
                  <a:cubicBezTo>
                    <a:pt x="111" y="571"/>
                    <a:pt x="108" y="573"/>
                    <a:pt x="107" y="575"/>
                  </a:cubicBezTo>
                  <a:cubicBezTo>
                    <a:pt x="106" y="577"/>
                    <a:pt x="101" y="582"/>
                    <a:pt x="100" y="583"/>
                  </a:cubicBezTo>
                  <a:cubicBezTo>
                    <a:pt x="99" y="585"/>
                    <a:pt x="97" y="586"/>
                    <a:pt x="96" y="587"/>
                  </a:cubicBezTo>
                  <a:cubicBezTo>
                    <a:pt x="95" y="589"/>
                    <a:pt x="92" y="592"/>
                    <a:pt x="91" y="592"/>
                  </a:cubicBezTo>
                  <a:cubicBezTo>
                    <a:pt x="91" y="593"/>
                    <a:pt x="84" y="600"/>
                    <a:pt x="83" y="600"/>
                  </a:cubicBezTo>
                  <a:cubicBezTo>
                    <a:pt x="83" y="601"/>
                    <a:pt x="82" y="602"/>
                    <a:pt x="80" y="604"/>
                  </a:cubicBezTo>
                  <a:cubicBezTo>
                    <a:pt x="78" y="605"/>
                    <a:pt x="78" y="606"/>
                    <a:pt x="77" y="607"/>
                  </a:cubicBezTo>
                  <a:cubicBezTo>
                    <a:pt x="76" y="608"/>
                    <a:pt x="76" y="608"/>
                    <a:pt x="76" y="609"/>
                  </a:cubicBezTo>
                  <a:cubicBezTo>
                    <a:pt x="75" y="610"/>
                    <a:pt x="75" y="610"/>
                    <a:pt x="74" y="610"/>
                  </a:cubicBezTo>
                  <a:cubicBezTo>
                    <a:pt x="74" y="611"/>
                    <a:pt x="72" y="612"/>
                    <a:pt x="72" y="612"/>
                  </a:cubicBezTo>
                  <a:cubicBezTo>
                    <a:pt x="72" y="612"/>
                    <a:pt x="73" y="613"/>
                    <a:pt x="73" y="613"/>
                  </a:cubicBezTo>
                  <a:cubicBezTo>
                    <a:pt x="73" y="613"/>
                    <a:pt x="73" y="614"/>
                    <a:pt x="72" y="614"/>
                  </a:cubicBezTo>
                  <a:cubicBezTo>
                    <a:pt x="72" y="614"/>
                    <a:pt x="72" y="614"/>
                    <a:pt x="72" y="614"/>
                  </a:cubicBezTo>
                  <a:cubicBezTo>
                    <a:pt x="72" y="614"/>
                    <a:pt x="72" y="613"/>
                    <a:pt x="71" y="613"/>
                  </a:cubicBezTo>
                  <a:cubicBezTo>
                    <a:pt x="71" y="614"/>
                    <a:pt x="71" y="614"/>
                    <a:pt x="71" y="614"/>
                  </a:cubicBezTo>
                  <a:cubicBezTo>
                    <a:pt x="70" y="615"/>
                    <a:pt x="70" y="616"/>
                    <a:pt x="69" y="616"/>
                  </a:cubicBezTo>
                  <a:cubicBezTo>
                    <a:pt x="68" y="617"/>
                    <a:pt x="68" y="617"/>
                    <a:pt x="67" y="618"/>
                  </a:cubicBezTo>
                  <a:cubicBezTo>
                    <a:pt x="67" y="619"/>
                    <a:pt x="66" y="619"/>
                    <a:pt x="66" y="620"/>
                  </a:cubicBezTo>
                  <a:cubicBezTo>
                    <a:pt x="65" y="620"/>
                    <a:pt x="65" y="621"/>
                    <a:pt x="65" y="621"/>
                  </a:cubicBezTo>
                  <a:cubicBezTo>
                    <a:pt x="65" y="621"/>
                    <a:pt x="65" y="621"/>
                    <a:pt x="64" y="622"/>
                  </a:cubicBezTo>
                  <a:cubicBezTo>
                    <a:pt x="63" y="623"/>
                    <a:pt x="63" y="623"/>
                    <a:pt x="62" y="625"/>
                  </a:cubicBezTo>
                  <a:cubicBezTo>
                    <a:pt x="61" y="627"/>
                    <a:pt x="60" y="627"/>
                    <a:pt x="60" y="627"/>
                  </a:cubicBezTo>
                  <a:cubicBezTo>
                    <a:pt x="60" y="627"/>
                    <a:pt x="60" y="628"/>
                    <a:pt x="59" y="629"/>
                  </a:cubicBezTo>
                  <a:cubicBezTo>
                    <a:pt x="59" y="629"/>
                    <a:pt x="58" y="630"/>
                    <a:pt x="58" y="630"/>
                  </a:cubicBezTo>
                  <a:cubicBezTo>
                    <a:pt x="58" y="630"/>
                    <a:pt x="57" y="631"/>
                    <a:pt x="57" y="631"/>
                  </a:cubicBezTo>
                  <a:cubicBezTo>
                    <a:pt x="56" y="631"/>
                    <a:pt x="55" y="632"/>
                    <a:pt x="55" y="632"/>
                  </a:cubicBezTo>
                  <a:cubicBezTo>
                    <a:pt x="54" y="632"/>
                    <a:pt x="54" y="632"/>
                    <a:pt x="54" y="632"/>
                  </a:cubicBezTo>
                  <a:cubicBezTo>
                    <a:pt x="54" y="632"/>
                    <a:pt x="54" y="632"/>
                    <a:pt x="53" y="632"/>
                  </a:cubicBezTo>
                  <a:cubicBezTo>
                    <a:pt x="53" y="632"/>
                    <a:pt x="53" y="632"/>
                    <a:pt x="53" y="632"/>
                  </a:cubicBezTo>
                  <a:cubicBezTo>
                    <a:pt x="53" y="632"/>
                    <a:pt x="52" y="632"/>
                    <a:pt x="52" y="632"/>
                  </a:cubicBezTo>
                  <a:cubicBezTo>
                    <a:pt x="52" y="632"/>
                    <a:pt x="52" y="633"/>
                    <a:pt x="52" y="632"/>
                  </a:cubicBezTo>
                  <a:cubicBezTo>
                    <a:pt x="52" y="632"/>
                    <a:pt x="51" y="631"/>
                    <a:pt x="52" y="631"/>
                  </a:cubicBezTo>
                  <a:cubicBezTo>
                    <a:pt x="52" y="631"/>
                    <a:pt x="52" y="629"/>
                    <a:pt x="53" y="629"/>
                  </a:cubicBezTo>
                  <a:cubicBezTo>
                    <a:pt x="53" y="628"/>
                    <a:pt x="53" y="628"/>
                    <a:pt x="53" y="628"/>
                  </a:cubicBezTo>
                  <a:cubicBezTo>
                    <a:pt x="53" y="628"/>
                    <a:pt x="52" y="628"/>
                    <a:pt x="52" y="628"/>
                  </a:cubicBezTo>
                  <a:cubicBezTo>
                    <a:pt x="52" y="629"/>
                    <a:pt x="51" y="629"/>
                    <a:pt x="51" y="629"/>
                  </a:cubicBezTo>
                  <a:cubicBezTo>
                    <a:pt x="51" y="629"/>
                    <a:pt x="52" y="630"/>
                    <a:pt x="51" y="630"/>
                  </a:cubicBezTo>
                  <a:cubicBezTo>
                    <a:pt x="49" y="630"/>
                    <a:pt x="49" y="630"/>
                    <a:pt x="49" y="630"/>
                  </a:cubicBezTo>
                  <a:cubicBezTo>
                    <a:pt x="49" y="630"/>
                    <a:pt x="50" y="629"/>
                    <a:pt x="49" y="629"/>
                  </a:cubicBezTo>
                  <a:cubicBezTo>
                    <a:pt x="49" y="628"/>
                    <a:pt x="49" y="627"/>
                    <a:pt x="49" y="627"/>
                  </a:cubicBezTo>
                  <a:cubicBezTo>
                    <a:pt x="49" y="627"/>
                    <a:pt x="49" y="627"/>
                    <a:pt x="49" y="627"/>
                  </a:cubicBezTo>
                  <a:cubicBezTo>
                    <a:pt x="48" y="629"/>
                    <a:pt x="48" y="629"/>
                    <a:pt x="48" y="629"/>
                  </a:cubicBezTo>
                  <a:cubicBezTo>
                    <a:pt x="48" y="630"/>
                    <a:pt x="48" y="630"/>
                    <a:pt x="48" y="630"/>
                  </a:cubicBezTo>
                  <a:cubicBezTo>
                    <a:pt x="49" y="630"/>
                    <a:pt x="49" y="630"/>
                    <a:pt x="49" y="630"/>
                  </a:cubicBezTo>
                  <a:cubicBezTo>
                    <a:pt x="49" y="630"/>
                    <a:pt x="49" y="630"/>
                    <a:pt x="49" y="631"/>
                  </a:cubicBezTo>
                  <a:cubicBezTo>
                    <a:pt x="50" y="631"/>
                    <a:pt x="51" y="631"/>
                    <a:pt x="51" y="631"/>
                  </a:cubicBezTo>
                  <a:cubicBezTo>
                    <a:pt x="51" y="631"/>
                    <a:pt x="51" y="631"/>
                    <a:pt x="51" y="631"/>
                  </a:cubicBezTo>
                  <a:cubicBezTo>
                    <a:pt x="51" y="631"/>
                    <a:pt x="50" y="632"/>
                    <a:pt x="50" y="632"/>
                  </a:cubicBezTo>
                  <a:cubicBezTo>
                    <a:pt x="51" y="632"/>
                    <a:pt x="51" y="632"/>
                    <a:pt x="51" y="632"/>
                  </a:cubicBezTo>
                  <a:cubicBezTo>
                    <a:pt x="52" y="633"/>
                    <a:pt x="52" y="633"/>
                    <a:pt x="52" y="633"/>
                  </a:cubicBezTo>
                  <a:cubicBezTo>
                    <a:pt x="53" y="633"/>
                    <a:pt x="53" y="633"/>
                    <a:pt x="53" y="633"/>
                  </a:cubicBezTo>
                  <a:cubicBezTo>
                    <a:pt x="53" y="633"/>
                    <a:pt x="53" y="633"/>
                    <a:pt x="53" y="633"/>
                  </a:cubicBezTo>
                  <a:cubicBezTo>
                    <a:pt x="53" y="633"/>
                    <a:pt x="55" y="633"/>
                    <a:pt x="54" y="633"/>
                  </a:cubicBezTo>
                  <a:cubicBezTo>
                    <a:pt x="54" y="633"/>
                    <a:pt x="54" y="634"/>
                    <a:pt x="54" y="634"/>
                  </a:cubicBezTo>
                  <a:cubicBezTo>
                    <a:pt x="54" y="634"/>
                    <a:pt x="53" y="634"/>
                    <a:pt x="53" y="634"/>
                  </a:cubicBezTo>
                  <a:cubicBezTo>
                    <a:pt x="53" y="635"/>
                    <a:pt x="53" y="635"/>
                    <a:pt x="52" y="635"/>
                  </a:cubicBezTo>
                  <a:cubicBezTo>
                    <a:pt x="52" y="636"/>
                    <a:pt x="52" y="636"/>
                    <a:pt x="52" y="636"/>
                  </a:cubicBezTo>
                  <a:cubicBezTo>
                    <a:pt x="52" y="636"/>
                    <a:pt x="51" y="637"/>
                    <a:pt x="51" y="637"/>
                  </a:cubicBezTo>
                  <a:cubicBezTo>
                    <a:pt x="51" y="638"/>
                    <a:pt x="50" y="638"/>
                    <a:pt x="50" y="638"/>
                  </a:cubicBezTo>
                  <a:cubicBezTo>
                    <a:pt x="50" y="638"/>
                    <a:pt x="51" y="639"/>
                    <a:pt x="50" y="639"/>
                  </a:cubicBezTo>
                  <a:cubicBezTo>
                    <a:pt x="50" y="639"/>
                    <a:pt x="49" y="639"/>
                    <a:pt x="49" y="639"/>
                  </a:cubicBezTo>
                  <a:cubicBezTo>
                    <a:pt x="49" y="640"/>
                    <a:pt x="49" y="640"/>
                    <a:pt x="49" y="640"/>
                  </a:cubicBezTo>
                  <a:cubicBezTo>
                    <a:pt x="49" y="640"/>
                    <a:pt x="49" y="641"/>
                    <a:pt x="48" y="640"/>
                  </a:cubicBezTo>
                  <a:cubicBezTo>
                    <a:pt x="48" y="640"/>
                    <a:pt x="48" y="640"/>
                    <a:pt x="48" y="639"/>
                  </a:cubicBezTo>
                  <a:cubicBezTo>
                    <a:pt x="48" y="639"/>
                    <a:pt x="48" y="639"/>
                    <a:pt x="48" y="639"/>
                  </a:cubicBezTo>
                  <a:cubicBezTo>
                    <a:pt x="48" y="639"/>
                    <a:pt x="48" y="638"/>
                    <a:pt x="48" y="638"/>
                  </a:cubicBezTo>
                  <a:cubicBezTo>
                    <a:pt x="48" y="638"/>
                    <a:pt x="48" y="638"/>
                    <a:pt x="48" y="637"/>
                  </a:cubicBezTo>
                  <a:cubicBezTo>
                    <a:pt x="48" y="637"/>
                    <a:pt x="48" y="636"/>
                    <a:pt x="48" y="636"/>
                  </a:cubicBezTo>
                  <a:cubicBezTo>
                    <a:pt x="48" y="635"/>
                    <a:pt x="48" y="636"/>
                    <a:pt x="47" y="635"/>
                  </a:cubicBezTo>
                  <a:cubicBezTo>
                    <a:pt x="47" y="635"/>
                    <a:pt x="47" y="634"/>
                    <a:pt x="47" y="634"/>
                  </a:cubicBezTo>
                  <a:cubicBezTo>
                    <a:pt x="47" y="634"/>
                    <a:pt x="47" y="635"/>
                    <a:pt x="47" y="635"/>
                  </a:cubicBezTo>
                  <a:cubicBezTo>
                    <a:pt x="47" y="636"/>
                    <a:pt x="47" y="637"/>
                    <a:pt x="47" y="637"/>
                  </a:cubicBezTo>
                  <a:cubicBezTo>
                    <a:pt x="47" y="637"/>
                    <a:pt x="47" y="638"/>
                    <a:pt x="47" y="638"/>
                  </a:cubicBezTo>
                  <a:cubicBezTo>
                    <a:pt x="47" y="638"/>
                    <a:pt x="47" y="638"/>
                    <a:pt x="47" y="639"/>
                  </a:cubicBezTo>
                  <a:cubicBezTo>
                    <a:pt x="47" y="639"/>
                    <a:pt x="47" y="640"/>
                    <a:pt x="47" y="640"/>
                  </a:cubicBezTo>
                  <a:cubicBezTo>
                    <a:pt x="47" y="640"/>
                    <a:pt x="48" y="640"/>
                    <a:pt x="48" y="641"/>
                  </a:cubicBezTo>
                  <a:cubicBezTo>
                    <a:pt x="48" y="641"/>
                    <a:pt x="48" y="641"/>
                    <a:pt x="48" y="641"/>
                  </a:cubicBezTo>
                  <a:cubicBezTo>
                    <a:pt x="48" y="642"/>
                    <a:pt x="47" y="643"/>
                    <a:pt x="47" y="643"/>
                  </a:cubicBezTo>
                  <a:cubicBezTo>
                    <a:pt x="47" y="643"/>
                    <a:pt x="47" y="643"/>
                    <a:pt x="46" y="644"/>
                  </a:cubicBezTo>
                  <a:cubicBezTo>
                    <a:pt x="46" y="644"/>
                    <a:pt x="46" y="645"/>
                    <a:pt x="45" y="645"/>
                  </a:cubicBezTo>
                  <a:cubicBezTo>
                    <a:pt x="45" y="646"/>
                    <a:pt x="45" y="646"/>
                    <a:pt x="45" y="646"/>
                  </a:cubicBezTo>
                  <a:cubicBezTo>
                    <a:pt x="44" y="647"/>
                    <a:pt x="44" y="647"/>
                    <a:pt x="44" y="648"/>
                  </a:cubicBezTo>
                  <a:cubicBezTo>
                    <a:pt x="44" y="648"/>
                    <a:pt x="44" y="648"/>
                    <a:pt x="43" y="649"/>
                  </a:cubicBezTo>
                  <a:cubicBezTo>
                    <a:pt x="43" y="649"/>
                    <a:pt x="44" y="650"/>
                    <a:pt x="44" y="650"/>
                  </a:cubicBezTo>
                  <a:cubicBezTo>
                    <a:pt x="44" y="649"/>
                    <a:pt x="44" y="649"/>
                    <a:pt x="44" y="649"/>
                  </a:cubicBezTo>
                  <a:cubicBezTo>
                    <a:pt x="44" y="649"/>
                    <a:pt x="45" y="649"/>
                    <a:pt x="45" y="649"/>
                  </a:cubicBezTo>
                  <a:cubicBezTo>
                    <a:pt x="44" y="650"/>
                    <a:pt x="43" y="651"/>
                    <a:pt x="43" y="651"/>
                  </a:cubicBezTo>
                  <a:cubicBezTo>
                    <a:pt x="43" y="651"/>
                    <a:pt x="43" y="651"/>
                    <a:pt x="43" y="651"/>
                  </a:cubicBezTo>
                  <a:cubicBezTo>
                    <a:pt x="43" y="651"/>
                    <a:pt x="43" y="651"/>
                    <a:pt x="42" y="651"/>
                  </a:cubicBezTo>
                  <a:cubicBezTo>
                    <a:pt x="42" y="651"/>
                    <a:pt x="42" y="651"/>
                    <a:pt x="42" y="650"/>
                  </a:cubicBezTo>
                  <a:cubicBezTo>
                    <a:pt x="41" y="650"/>
                    <a:pt x="41" y="649"/>
                    <a:pt x="41" y="649"/>
                  </a:cubicBezTo>
                  <a:cubicBezTo>
                    <a:pt x="41" y="649"/>
                    <a:pt x="42" y="649"/>
                    <a:pt x="41" y="649"/>
                  </a:cubicBezTo>
                  <a:cubicBezTo>
                    <a:pt x="40" y="648"/>
                    <a:pt x="39" y="648"/>
                    <a:pt x="39" y="648"/>
                  </a:cubicBezTo>
                  <a:cubicBezTo>
                    <a:pt x="39" y="648"/>
                    <a:pt x="39" y="648"/>
                    <a:pt x="39" y="648"/>
                  </a:cubicBezTo>
                  <a:cubicBezTo>
                    <a:pt x="40" y="650"/>
                    <a:pt x="40" y="650"/>
                    <a:pt x="40" y="650"/>
                  </a:cubicBezTo>
                  <a:cubicBezTo>
                    <a:pt x="40" y="650"/>
                    <a:pt x="41" y="650"/>
                    <a:pt x="41" y="650"/>
                  </a:cubicBezTo>
                  <a:cubicBezTo>
                    <a:pt x="41" y="651"/>
                    <a:pt x="41" y="651"/>
                    <a:pt x="41" y="652"/>
                  </a:cubicBezTo>
                  <a:cubicBezTo>
                    <a:pt x="40" y="652"/>
                    <a:pt x="41" y="652"/>
                    <a:pt x="40" y="653"/>
                  </a:cubicBezTo>
                  <a:cubicBezTo>
                    <a:pt x="39" y="654"/>
                    <a:pt x="40" y="655"/>
                    <a:pt x="39" y="656"/>
                  </a:cubicBezTo>
                  <a:cubicBezTo>
                    <a:pt x="38" y="657"/>
                    <a:pt x="39" y="656"/>
                    <a:pt x="38" y="657"/>
                  </a:cubicBezTo>
                  <a:cubicBezTo>
                    <a:pt x="37" y="659"/>
                    <a:pt x="38" y="659"/>
                    <a:pt x="36" y="660"/>
                  </a:cubicBezTo>
                  <a:cubicBezTo>
                    <a:pt x="35" y="661"/>
                    <a:pt x="35" y="660"/>
                    <a:pt x="34" y="662"/>
                  </a:cubicBezTo>
                  <a:cubicBezTo>
                    <a:pt x="33" y="663"/>
                    <a:pt x="34" y="663"/>
                    <a:pt x="33" y="664"/>
                  </a:cubicBezTo>
                  <a:cubicBezTo>
                    <a:pt x="32" y="665"/>
                    <a:pt x="32" y="665"/>
                    <a:pt x="32" y="666"/>
                  </a:cubicBezTo>
                  <a:cubicBezTo>
                    <a:pt x="31" y="667"/>
                    <a:pt x="31" y="667"/>
                    <a:pt x="30" y="668"/>
                  </a:cubicBezTo>
                  <a:cubicBezTo>
                    <a:pt x="30" y="669"/>
                    <a:pt x="30" y="669"/>
                    <a:pt x="29" y="670"/>
                  </a:cubicBezTo>
                  <a:cubicBezTo>
                    <a:pt x="29" y="670"/>
                    <a:pt x="29" y="670"/>
                    <a:pt x="29" y="671"/>
                  </a:cubicBezTo>
                  <a:cubicBezTo>
                    <a:pt x="28" y="672"/>
                    <a:pt x="27" y="672"/>
                    <a:pt x="27" y="672"/>
                  </a:cubicBezTo>
                  <a:cubicBezTo>
                    <a:pt x="27" y="669"/>
                    <a:pt x="27" y="669"/>
                    <a:pt x="27" y="669"/>
                  </a:cubicBezTo>
                  <a:cubicBezTo>
                    <a:pt x="0" y="632"/>
                    <a:pt x="0" y="632"/>
                    <a:pt x="0" y="632"/>
                  </a:cubicBezTo>
                  <a:cubicBezTo>
                    <a:pt x="0" y="453"/>
                    <a:pt x="0" y="453"/>
                    <a:pt x="0" y="453"/>
                  </a:cubicBezTo>
                  <a:cubicBezTo>
                    <a:pt x="16" y="437"/>
                    <a:pt x="16" y="437"/>
                    <a:pt x="16" y="437"/>
                  </a:cubicBezTo>
                  <a:cubicBezTo>
                    <a:pt x="41" y="401"/>
                    <a:pt x="41" y="401"/>
                    <a:pt x="41" y="401"/>
                  </a:cubicBezTo>
                  <a:lnTo>
                    <a:pt x="45" y="39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2" name="Freeform 136"/>
            <p:cNvSpPr>
              <a:spLocks/>
            </p:cNvSpPr>
            <p:nvPr/>
          </p:nvSpPr>
          <p:spPr bwMode="auto">
            <a:xfrm>
              <a:off x="10333038" y="2730501"/>
              <a:ext cx="115888" cy="123825"/>
            </a:xfrm>
            <a:custGeom>
              <a:avLst/>
              <a:gdLst>
                <a:gd name="T0" fmla="*/ 57 w 82"/>
                <a:gd name="T1" fmla="*/ 85 h 88"/>
                <a:gd name="T2" fmla="*/ 52 w 82"/>
                <a:gd name="T3" fmla="*/ 86 h 88"/>
                <a:gd name="T4" fmla="*/ 49 w 82"/>
                <a:gd name="T5" fmla="*/ 81 h 88"/>
                <a:gd name="T6" fmla="*/ 43 w 82"/>
                <a:gd name="T7" fmla="*/ 80 h 88"/>
                <a:gd name="T8" fmla="*/ 34 w 82"/>
                <a:gd name="T9" fmla="*/ 84 h 88"/>
                <a:gd name="T10" fmla="*/ 28 w 82"/>
                <a:gd name="T11" fmla="*/ 85 h 88"/>
                <a:gd name="T12" fmla="*/ 23 w 82"/>
                <a:gd name="T13" fmla="*/ 86 h 88"/>
                <a:gd name="T14" fmla="*/ 18 w 82"/>
                <a:gd name="T15" fmla="*/ 85 h 88"/>
                <a:gd name="T16" fmla="*/ 15 w 82"/>
                <a:gd name="T17" fmla="*/ 87 h 88"/>
                <a:gd name="T18" fmla="*/ 11 w 82"/>
                <a:gd name="T19" fmla="*/ 88 h 88"/>
                <a:gd name="T20" fmla="*/ 8 w 82"/>
                <a:gd name="T21" fmla="*/ 87 h 88"/>
                <a:gd name="T22" fmla="*/ 2 w 82"/>
                <a:gd name="T23" fmla="*/ 86 h 88"/>
                <a:gd name="T24" fmla="*/ 2 w 82"/>
                <a:gd name="T25" fmla="*/ 81 h 88"/>
                <a:gd name="T26" fmla="*/ 1 w 82"/>
                <a:gd name="T27" fmla="*/ 62 h 88"/>
                <a:gd name="T28" fmla="*/ 2 w 82"/>
                <a:gd name="T29" fmla="*/ 55 h 88"/>
                <a:gd name="T30" fmla="*/ 7 w 82"/>
                <a:gd name="T31" fmla="*/ 46 h 88"/>
                <a:gd name="T32" fmla="*/ 12 w 82"/>
                <a:gd name="T33" fmla="*/ 41 h 88"/>
                <a:gd name="T34" fmla="*/ 20 w 82"/>
                <a:gd name="T35" fmla="*/ 30 h 88"/>
                <a:gd name="T36" fmla="*/ 25 w 82"/>
                <a:gd name="T37" fmla="*/ 21 h 88"/>
                <a:gd name="T38" fmla="*/ 29 w 82"/>
                <a:gd name="T39" fmla="*/ 15 h 88"/>
                <a:gd name="T40" fmla="*/ 38 w 82"/>
                <a:gd name="T41" fmla="*/ 10 h 88"/>
                <a:gd name="T42" fmla="*/ 47 w 82"/>
                <a:gd name="T43" fmla="*/ 16 h 88"/>
                <a:gd name="T44" fmla="*/ 49 w 82"/>
                <a:gd name="T45" fmla="*/ 16 h 88"/>
                <a:gd name="T46" fmla="*/ 50 w 82"/>
                <a:gd name="T47" fmla="*/ 15 h 88"/>
                <a:gd name="T48" fmla="*/ 52 w 82"/>
                <a:gd name="T49" fmla="*/ 12 h 88"/>
                <a:gd name="T50" fmla="*/ 52 w 82"/>
                <a:gd name="T51" fmla="*/ 8 h 88"/>
                <a:gd name="T52" fmla="*/ 54 w 82"/>
                <a:gd name="T53" fmla="*/ 6 h 88"/>
                <a:gd name="T54" fmla="*/ 56 w 82"/>
                <a:gd name="T55" fmla="*/ 5 h 88"/>
                <a:gd name="T56" fmla="*/ 58 w 82"/>
                <a:gd name="T57" fmla="*/ 4 h 88"/>
                <a:gd name="T58" fmla="*/ 66 w 82"/>
                <a:gd name="T59" fmla="*/ 0 h 88"/>
                <a:gd name="T60" fmla="*/ 69 w 82"/>
                <a:gd name="T61" fmla="*/ 3 h 88"/>
                <a:gd name="T62" fmla="*/ 72 w 82"/>
                <a:gd name="T63" fmla="*/ 6 h 88"/>
                <a:gd name="T64" fmla="*/ 74 w 82"/>
                <a:gd name="T65" fmla="*/ 10 h 88"/>
                <a:gd name="T66" fmla="*/ 76 w 82"/>
                <a:gd name="T67" fmla="*/ 12 h 88"/>
                <a:gd name="T68" fmla="*/ 77 w 82"/>
                <a:gd name="T69" fmla="*/ 13 h 88"/>
                <a:gd name="T70" fmla="*/ 79 w 82"/>
                <a:gd name="T71" fmla="*/ 18 h 88"/>
                <a:gd name="T72" fmla="*/ 80 w 82"/>
                <a:gd name="T73" fmla="*/ 22 h 88"/>
                <a:gd name="T74" fmla="*/ 81 w 82"/>
                <a:gd name="T75" fmla="*/ 27 h 88"/>
                <a:gd name="T76" fmla="*/ 81 w 82"/>
                <a:gd name="T77" fmla="*/ 32 h 88"/>
                <a:gd name="T78" fmla="*/ 79 w 82"/>
                <a:gd name="T79" fmla="*/ 36 h 88"/>
                <a:gd name="T80" fmla="*/ 76 w 82"/>
                <a:gd name="T81" fmla="*/ 36 h 88"/>
                <a:gd name="T82" fmla="*/ 73 w 82"/>
                <a:gd name="T83" fmla="*/ 37 h 88"/>
                <a:gd name="T84" fmla="*/ 69 w 82"/>
                <a:gd name="T85" fmla="*/ 39 h 88"/>
                <a:gd name="T86" fmla="*/ 64 w 82"/>
                <a:gd name="T87" fmla="*/ 44 h 88"/>
                <a:gd name="T88" fmla="*/ 61 w 82"/>
                <a:gd name="T89" fmla="*/ 45 h 88"/>
                <a:gd name="T90" fmla="*/ 58 w 82"/>
                <a:gd name="T91" fmla="*/ 47 h 88"/>
                <a:gd name="T92" fmla="*/ 53 w 82"/>
                <a:gd name="T93" fmla="*/ 47 h 88"/>
                <a:gd name="T94" fmla="*/ 50 w 82"/>
                <a:gd name="T95" fmla="*/ 48 h 88"/>
                <a:gd name="T96" fmla="*/ 47 w 82"/>
                <a:gd name="T97" fmla="*/ 53 h 88"/>
                <a:gd name="T98" fmla="*/ 46 w 82"/>
                <a:gd name="T99" fmla="*/ 56 h 88"/>
                <a:gd name="T100" fmla="*/ 47 w 82"/>
                <a:gd name="T101" fmla="*/ 58 h 88"/>
                <a:gd name="T102" fmla="*/ 49 w 82"/>
                <a:gd name="T103" fmla="*/ 57 h 88"/>
                <a:gd name="T104" fmla="*/ 51 w 82"/>
                <a:gd name="T105" fmla="*/ 56 h 88"/>
                <a:gd name="T106" fmla="*/ 53 w 82"/>
                <a:gd name="T107" fmla="*/ 56 h 88"/>
                <a:gd name="T108" fmla="*/ 56 w 82"/>
                <a:gd name="T109" fmla="*/ 56 h 88"/>
                <a:gd name="T110" fmla="*/ 59 w 82"/>
                <a:gd name="T111" fmla="*/ 55 h 88"/>
                <a:gd name="T112" fmla="*/ 63 w 82"/>
                <a:gd name="T113" fmla="*/ 56 h 88"/>
                <a:gd name="T114" fmla="*/ 67 w 82"/>
                <a:gd name="T115" fmla="*/ 56 h 88"/>
                <a:gd name="T116" fmla="*/ 69 w 82"/>
                <a:gd name="T117" fmla="*/ 56 h 88"/>
                <a:gd name="T118" fmla="*/ 70 w 82"/>
                <a:gd name="T119" fmla="*/ 59 h 88"/>
                <a:gd name="T120" fmla="*/ 73 w 82"/>
                <a:gd name="T121" fmla="*/ 61 h 88"/>
                <a:gd name="T122" fmla="*/ 59 w 82"/>
                <a:gd name="T123"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8">
                  <a:moveTo>
                    <a:pt x="59" y="85"/>
                  </a:moveTo>
                  <a:cubicBezTo>
                    <a:pt x="59" y="85"/>
                    <a:pt x="59" y="85"/>
                    <a:pt x="59" y="85"/>
                  </a:cubicBezTo>
                  <a:cubicBezTo>
                    <a:pt x="58" y="85"/>
                    <a:pt x="57" y="85"/>
                    <a:pt x="57" y="85"/>
                  </a:cubicBezTo>
                  <a:cubicBezTo>
                    <a:pt x="56" y="86"/>
                    <a:pt x="56" y="86"/>
                    <a:pt x="56" y="86"/>
                  </a:cubicBezTo>
                  <a:cubicBezTo>
                    <a:pt x="56" y="86"/>
                    <a:pt x="55" y="86"/>
                    <a:pt x="55" y="85"/>
                  </a:cubicBezTo>
                  <a:cubicBezTo>
                    <a:pt x="54" y="85"/>
                    <a:pt x="53" y="86"/>
                    <a:pt x="52" y="86"/>
                  </a:cubicBezTo>
                  <a:cubicBezTo>
                    <a:pt x="52" y="86"/>
                    <a:pt x="51" y="85"/>
                    <a:pt x="51" y="85"/>
                  </a:cubicBezTo>
                  <a:cubicBezTo>
                    <a:pt x="51" y="85"/>
                    <a:pt x="49" y="83"/>
                    <a:pt x="49" y="82"/>
                  </a:cubicBezTo>
                  <a:cubicBezTo>
                    <a:pt x="49" y="81"/>
                    <a:pt x="49" y="81"/>
                    <a:pt x="49" y="81"/>
                  </a:cubicBezTo>
                  <a:cubicBezTo>
                    <a:pt x="47" y="82"/>
                    <a:pt x="47" y="82"/>
                    <a:pt x="47" y="82"/>
                  </a:cubicBezTo>
                  <a:cubicBezTo>
                    <a:pt x="46" y="81"/>
                    <a:pt x="46" y="81"/>
                    <a:pt x="46" y="81"/>
                  </a:cubicBezTo>
                  <a:cubicBezTo>
                    <a:pt x="43" y="80"/>
                    <a:pt x="43" y="80"/>
                    <a:pt x="43" y="80"/>
                  </a:cubicBezTo>
                  <a:cubicBezTo>
                    <a:pt x="43" y="80"/>
                    <a:pt x="40" y="81"/>
                    <a:pt x="38" y="81"/>
                  </a:cubicBezTo>
                  <a:cubicBezTo>
                    <a:pt x="37" y="81"/>
                    <a:pt x="37" y="82"/>
                    <a:pt x="36" y="82"/>
                  </a:cubicBezTo>
                  <a:cubicBezTo>
                    <a:pt x="35" y="83"/>
                    <a:pt x="34" y="84"/>
                    <a:pt x="34" y="84"/>
                  </a:cubicBezTo>
                  <a:cubicBezTo>
                    <a:pt x="32" y="85"/>
                    <a:pt x="32" y="85"/>
                    <a:pt x="32" y="85"/>
                  </a:cubicBezTo>
                  <a:cubicBezTo>
                    <a:pt x="30" y="84"/>
                    <a:pt x="30" y="84"/>
                    <a:pt x="30" y="84"/>
                  </a:cubicBezTo>
                  <a:cubicBezTo>
                    <a:pt x="30" y="84"/>
                    <a:pt x="28" y="85"/>
                    <a:pt x="28" y="85"/>
                  </a:cubicBezTo>
                  <a:cubicBezTo>
                    <a:pt x="27" y="84"/>
                    <a:pt x="27" y="85"/>
                    <a:pt x="27" y="85"/>
                  </a:cubicBezTo>
                  <a:cubicBezTo>
                    <a:pt x="24" y="85"/>
                    <a:pt x="24" y="85"/>
                    <a:pt x="24" y="85"/>
                  </a:cubicBezTo>
                  <a:cubicBezTo>
                    <a:pt x="24" y="85"/>
                    <a:pt x="23" y="86"/>
                    <a:pt x="23" y="86"/>
                  </a:cubicBezTo>
                  <a:cubicBezTo>
                    <a:pt x="22" y="86"/>
                    <a:pt x="21" y="85"/>
                    <a:pt x="21" y="85"/>
                  </a:cubicBezTo>
                  <a:cubicBezTo>
                    <a:pt x="20" y="85"/>
                    <a:pt x="20" y="85"/>
                    <a:pt x="20" y="85"/>
                  </a:cubicBezTo>
                  <a:cubicBezTo>
                    <a:pt x="18" y="85"/>
                    <a:pt x="18" y="85"/>
                    <a:pt x="18" y="85"/>
                  </a:cubicBezTo>
                  <a:cubicBezTo>
                    <a:pt x="17" y="86"/>
                    <a:pt x="17" y="86"/>
                    <a:pt x="17" y="86"/>
                  </a:cubicBezTo>
                  <a:cubicBezTo>
                    <a:pt x="16" y="86"/>
                    <a:pt x="16" y="86"/>
                    <a:pt x="16" y="86"/>
                  </a:cubicBezTo>
                  <a:cubicBezTo>
                    <a:pt x="15" y="87"/>
                    <a:pt x="15" y="87"/>
                    <a:pt x="15" y="87"/>
                  </a:cubicBezTo>
                  <a:cubicBezTo>
                    <a:pt x="14" y="87"/>
                    <a:pt x="14" y="87"/>
                    <a:pt x="14" y="87"/>
                  </a:cubicBezTo>
                  <a:cubicBezTo>
                    <a:pt x="13" y="88"/>
                    <a:pt x="13" y="88"/>
                    <a:pt x="13" y="88"/>
                  </a:cubicBezTo>
                  <a:cubicBezTo>
                    <a:pt x="11" y="88"/>
                    <a:pt x="11" y="88"/>
                    <a:pt x="11" y="88"/>
                  </a:cubicBezTo>
                  <a:cubicBezTo>
                    <a:pt x="10" y="88"/>
                    <a:pt x="10" y="88"/>
                    <a:pt x="10" y="88"/>
                  </a:cubicBezTo>
                  <a:cubicBezTo>
                    <a:pt x="9" y="88"/>
                    <a:pt x="9" y="88"/>
                    <a:pt x="9" y="88"/>
                  </a:cubicBezTo>
                  <a:cubicBezTo>
                    <a:pt x="9" y="88"/>
                    <a:pt x="9" y="88"/>
                    <a:pt x="8" y="87"/>
                  </a:cubicBezTo>
                  <a:cubicBezTo>
                    <a:pt x="8" y="87"/>
                    <a:pt x="3" y="86"/>
                    <a:pt x="3" y="86"/>
                  </a:cubicBezTo>
                  <a:cubicBezTo>
                    <a:pt x="3" y="86"/>
                    <a:pt x="3" y="86"/>
                    <a:pt x="3" y="86"/>
                  </a:cubicBezTo>
                  <a:cubicBezTo>
                    <a:pt x="2" y="86"/>
                    <a:pt x="2" y="86"/>
                    <a:pt x="2" y="86"/>
                  </a:cubicBezTo>
                  <a:cubicBezTo>
                    <a:pt x="1" y="85"/>
                    <a:pt x="1" y="85"/>
                    <a:pt x="1" y="85"/>
                  </a:cubicBezTo>
                  <a:cubicBezTo>
                    <a:pt x="2" y="84"/>
                    <a:pt x="2" y="84"/>
                    <a:pt x="2" y="84"/>
                  </a:cubicBezTo>
                  <a:cubicBezTo>
                    <a:pt x="2" y="84"/>
                    <a:pt x="2" y="83"/>
                    <a:pt x="2" y="81"/>
                  </a:cubicBezTo>
                  <a:cubicBezTo>
                    <a:pt x="3" y="80"/>
                    <a:pt x="2" y="76"/>
                    <a:pt x="3" y="74"/>
                  </a:cubicBezTo>
                  <a:cubicBezTo>
                    <a:pt x="3" y="72"/>
                    <a:pt x="3" y="71"/>
                    <a:pt x="3" y="70"/>
                  </a:cubicBezTo>
                  <a:cubicBezTo>
                    <a:pt x="3" y="69"/>
                    <a:pt x="1" y="62"/>
                    <a:pt x="1" y="62"/>
                  </a:cubicBezTo>
                  <a:cubicBezTo>
                    <a:pt x="0" y="59"/>
                    <a:pt x="0" y="59"/>
                    <a:pt x="0" y="59"/>
                  </a:cubicBezTo>
                  <a:cubicBezTo>
                    <a:pt x="2" y="55"/>
                    <a:pt x="2" y="55"/>
                    <a:pt x="2" y="55"/>
                  </a:cubicBezTo>
                  <a:cubicBezTo>
                    <a:pt x="2" y="55"/>
                    <a:pt x="2" y="55"/>
                    <a:pt x="2" y="55"/>
                  </a:cubicBezTo>
                  <a:cubicBezTo>
                    <a:pt x="2" y="53"/>
                    <a:pt x="2" y="53"/>
                    <a:pt x="2" y="53"/>
                  </a:cubicBezTo>
                  <a:cubicBezTo>
                    <a:pt x="4" y="48"/>
                    <a:pt x="4" y="48"/>
                    <a:pt x="4" y="48"/>
                  </a:cubicBezTo>
                  <a:cubicBezTo>
                    <a:pt x="7" y="46"/>
                    <a:pt x="7" y="46"/>
                    <a:pt x="7" y="46"/>
                  </a:cubicBezTo>
                  <a:cubicBezTo>
                    <a:pt x="7" y="45"/>
                    <a:pt x="7" y="45"/>
                    <a:pt x="7" y="45"/>
                  </a:cubicBezTo>
                  <a:cubicBezTo>
                    <a:pt x="7" y="45"/>
                    <a:pt x="10" y="44"/>
                    <a:pt x="10" y="44"/>
                  </a:cubicBezTo>
                  <a:cubicBezTo>
                    <a:pt x="10" y="43"/>
                    <a:pt x="12" y="41"/>
                    <a:pt x="12" y="41"/>
                  </a:cubicBezTo>
                  <a:cubicBezTo>
                    <a:pt x="14" y="38"/>
                    <a:pt x="14" y="38"/>
                    <a:pt x="14" y="38"/>
                  </a:cubicBezTo>
                  <a:cubicBezTo>
                    <a:pt x="18" y="31"/>
                    <a:pt x="18" y="31"/>
                    <a:pt x="18" y="31"/>
                  </a:cubicBezTo>
                  <a:cubicBezTo>
                    <a:pt x="20" y="30"/>
                    <a:pt x="20" y="30"/>
                    <a:pt x="20" y="30"/>
                  </a:cubicBezTo>
                  <a:cubicBezTo>
                    <a:pt x="20" y="28"/>
                    <a:pt x="20" y="28"/>
                    <a:pt x="20" y="28"/>
                  </a:cubicBezTo>
                  <a:cubicBezTo>
                    <a:pt x="24" y="23"/>
                    <a:pt x="24" y="23"/>
                    <a:pt x="24" y="23"/>
                  </a:cubicBezTo>
                  <a:cubicBezTo>
                    <a:pt x="25" y="21"/>
                    <a:pt x="25" y="21"/>
                    <a:pt x="25" y="21"/>
                  </a:cubicBezTo>
                  <a:cubicBezTo>
                    <a:pt x="27" y="19"/>
                    <a:pt x="27" y="19"/>
                    <a:pt x="27" y="19"/>
                  </a:cubicBezTo>
                  <a:cubicBezTo>
                    <a:pt x="27" y="19"/>
                    <a:pt x="28" y="17"/>
                    <a:pt x="28" y="17"/>
                  </a:cubicBezTo>
                  <a:cubicBezTo>
                    <a:pt x="28" y="17"/>
                    <a:pt x="29" y="15"/>
                    <a:pt x="29" y="15"/>
                  </a:cubicBezTo>
                  <a:cubicBezTo>
                    <a:pt x="31" y="12"/>
                    <a:pt x="31" y="12"/>
                    <a:pt x="31" y="12"/>
                  </a:cubicBezTo>
                  <a:cubicBezTo>
                    <a:pt x="34" y="9"/>
                    <a:pt x="34" y="9"/>
                    <a:pt x="34" y="9"/>
                  </a:cubicBezTo>
                  <a:cubicBezTo>
                    <a:pt x="34" y="9"/>
                    <a:pt x="38" y="10"/>
                    <a:pt x="38" y="10"/>
                  </a:cubicBezTo>
                  <a:cubicBezTo>
                    <a:pt x="39" y="10"/>
                    <a:pt x="46" y="17"/>
                    <a:pt x="46" y="17"/>
                  </a:cubicBezTo>
                  <a:cubicBezTo>
                    <a:pt x="46" y="17"/>
                    <a:pt x="46" y="17"/>
                    <a:pt x="46" y="17"/>
                  </a:cubicBezTo>
                  <a:cubicBezTo>
                    <a:pt x="46" y="17"/>
                    <a:pt x="47" y="16"/>
                    <a:pt x="47" y="16"/>
                  </a:cubicBezTo>
                  <a:cubicBezTo>
                    <a:pt x="48" y="16"/>
                    <a:pt x="48" y="16"/>
                    <a:pt x="48" y="16"/>
                  </a:cubicBezTo>
                  <a:cubicBezTo>
                    <a:pt x="49" y="16"/>
                    <a:pt x="48" y="16"/>
                    <a:pt x="48" y="16"/>
                  </a:cubicBezTo>
                  <a:cubicBezTo>
                    <a:pt x="48" y="15"/>
                    <a:pt x="48" y="16"/>
                    <a:pt x="49" y="16"/>
                  </a:cubicBezTo>
                  <a:cubicBezTo>
                    <a:pt x="49" y="16"/>
                    <a:pt x="49" y="15"/>
                    <a:pt x="49" y="15"/>
                  </a:cubicBezTo>
                  <a:cubicBezTo>
                    <a:pt x="49" y="15"/>
                    <a:pt x="49" y="15"/>
                    <a:pt x="49" y="15"/>
                  </a:cubicBezTo>
                  <a:cubicBezTo>
                    <a:pt x="49" y="15"/>
                    <a:pt x="50" y="15"/>
                    <a:pt x="50" y="15"/>
                  </a:cubicBezTo>
                  <a:cubicBezTo>
                    <a:pt x="51" y="15"/>
                    <a:pt x="52" y="14"/>
                    <a:pt x="52" y="13"/>
                  </a:cubicBezTo>
                  <a:cubicBezTo>
                    <a:pt x="52" y="13"/>
                    <a:pt x="52" y="13"/>
                    <a:pt x="52" y="13"/>
                  </a:cubicBezTo>
                  <a:cubicBezTo>
                    <a:pt x="52" y="13"/>
                    <a:pt x="52" y="12"/>
                    <a:pt x="52" y="12"/>
                  </a:cubicBezTo>
                  <a:cubicBezTo>
                    <a:pt x="51" y="11"/>
                    <a:pt x="51" y="11"/>
                    <a:pt x="51" y="11"/>
                  </a:cubicBezTo>
                  <a:cubicBezTo>
                    <a:pt x="51" y="10"/>
                    <a:pt x="51" y="10"/>
                    <a:pt x="52" y="9"/>
                  </a:cubicBezTo>
                  <a:cubicBezTo>
                    <a:pt x="52" y="8"/>
                    <a:pt x="52" y="8"/>
                    <a:pt x="52" y="8"/>
                  </a:cubicBezTo>
                  <a:cubicBezTo>
                    <a:pt x="53" y="8"/>
                    <a:pt x="54" y="8"/>
                    <a:pt x="54" y="8"/>
                  </a:cubicBezTo>
                  <a:cubicBezTo>
                    <a:pt x="55" y="8"/>
                    <a:pt x="54" y="7"/>
                    <a:pt x="54" y="7"/>
                  </a:cubicBezTo>
                  <a:cubicBezTo>
                    <a:pt x="54" y="7"/>
                    <a:pt x="54" y="6"/>
                    <a:pt x="54" y="6"/>
                  </a:cubicBezTo>
                  <a:cubicBezTo>
                    <a:pt x="54" y="6"/>
                    <a:pt x="55" y="6"/>
                    <a:pt x="55" y="5"/>
                  </a:cubicBezTo>
                  <a:cubicBezTo>
                    <a:pt x="55" y="5"/>
                    <a:pt x="55" y="5"/>
                    <a:pt x="55" y="4"/>
                  </a:cubicBezTo>
                  <a:cubicBezTo>
                    <a:pt x="56" y="4"/>
                    <a:pt x="56" y="4"/>
                    <a:pt x="56" y="5"/>
                  </a:cubicBezTo>
                  <a:cubicBezTo>
                    <a:pt x="57" y="5"/>
                    <a:pt x="57" y="4"/>
                    <a:pt x="57" y="4"/>
                  </a:cubicBezTo>
                  <a:cubicBezTo>
                    <a:pt x="57" y="4"/>
                    <a:pt x="57" y="4"/>
                    <a:pt x="58" y="4"/>
                  </a:cubicBezTo>
                  <a:cubicBezTo>
                    <a:pt x="58" y="4"/>
                    <a:pt x="58" y="4"/>
                    <a:pt x="58" y="4"/>
                  </a:cubicBezTo>
                  <a:cubicBezTo>
                    <a:pt x="59" y="4"/>
                    <a:pt x="59" y="3"/>
                    <a:pt x="59" y="3"/>
                  </a:cubicBezTo>
                  <a:cubicBezTo>
                    <a:pt x="59" y="3"/>
                    <a:pt x="61" y="2"/>
                    <a:pt x="61" y="2"/>
                  </a:cubicBezTo>
                  <a:cubicBezTo>
                    <a:pt x="62" y="2"/>
                    <a:pt x="66" y="0"/>
                    <a:pt x="66" y="0"/>
                  </a:cubicBezTo>
                  <a:cubicBezTo>
                    <a:pt x="67" y="0"/>
                    <a:pt x="67" y="0"/>
                    <a:pt x="67" y="0"/>
                  </a:cubicBezTo>
                  <a:cubicBezTo>
                    <a:pt x="67" y="0"/>
                    <a:pt x="68" y="1"/>
                    <a:pt x="68" y="1"/>
                  </a:cubicBezTo>
                  <a:cubicBezTo>
                    <a:pt x="68" y="2"/>
                    <a:pt x="69" y="2"/>
                    <a:pt x="69" y="3"/>
                  </a:cubicBezTo>
                  <a:cubicBezTo>
                    <a:pt x="69" y="4"/>
                    <a:pt x="69" y="2"/>
                    <a:pt x="70" y="4"/>
                  </a:cubicBezTo>
                  <a:cubicBezTo>
                    <a:pt x="70" y="6"/>
                    <a:pt x="71" y="6"/>
                    <a:pt x="71" y="6"/>
                  </a:cubicBezTo>
                  <a:cubicBezTo>
                    <a:pt x="72" y="6"/>
                    <a:pt x="72" y="6"/>
                    <a:pt x="72" y="6"/>
                  </a:cubicBezTo>
                  <a:cubicBezTo>
                    <a:pt x="72" y="7"/>
                    <a:pt x="72" y="7"/>
                    <a:pt x="72" y="7"/>
                  </a:cubicBezTo>
                  <a:cubicBezTo>
                    <a:pt x="72" y="7"/>
                    <a:pt x="73" y="8"/>
                    <a:pt x="73" y="9"/>
                  </a:cubicBezTo>
                  <a:cubicBezTo>
                    <a:pt x="73" y="9"/>
                    <a:pt x="73" y="10"/>
                    <a:pt x="74" y="10"/>
                  </a:cubicBezTo>
                  <a:cubicBezTo>
                    <a:pt x="74" y="10"/>
                    <a:pt x="75" y="11"/>
                    <a:pt x="75" y="11"/>
                  </a:cubicBezTo>
                  <a:cubicBezTo>
                    <a:pt x="75" y="11"/>
                    <a:pt x="75" y="12"/>
                    <a:pt x="75" y="12"/>
                  </a:cubicBezTo>
                  <a:cubicBezTo>
                    <a:pt x="76" y="12"/>
                    <a:pt x="76" y="12"/>
                    <a:pt x="76" y="12"/>
                  </a:cubicBezTo>
                  <a:cubicBezTo>
                    <a:pt x="76" y="11"/>
                    <a:pt x="76" y="11"/>
                    <a:pt x="76" y="11"/>
                  </a:cubicBezTo>
                  <a:cubicBezTo>
                    <a:pt x="76" y="11"/>
                    <a:pt x="77" y="11"/>
                    <a:pt x="77" y="12"/>
                  </a:cubicBezTo>
                  <a:cubicBezTo>
                    <a:pt x="77" y="12"/>
                    <a:pt x="77" y="13"/>
                    <a:pt x="77" y="13"/>
                  </a:cubicBezTo>
                  <a:cubicBezTo>
                    <a:pt x="77" y="14"/>
                    <a:pt x="77" y="14"/>
                    <a:pt x="77" y="15"/>
                  </a:cubicBezTo>
                  <a:cubicBezTo>
                    <a:pt x="77" y="16"/>
                    <a:pt x="78" y="16"/>
                    <a:pt x="78" y="16"/>
                  </a:cubicBezTo>
                  <a:cubicBezTo>
                    <a:pt x="78" y="17"/>
                    <a:pt x="79" y="18"/>
                    <a:pt x="79" y="18"/>
                  </a:cubicBezTo>
                  <a:cubicBezTo>
                    <a:pt x="79" y="19"/>
                    <a:pt x="79" y="20"/>
                    <a:pt x="79" y="20"/>
                  </a:cubicBezTo>
                  <a:cubicBezTo>
                    <a:pt x="79" y="20"/>
                    <a:pt x="79" y="20"/>
                    <a:pt x="79" y="21"/>
                  </a:cubicBezTo>
                  <a:cubicBezTo>
                    <a:pt x="80" y="22"/>
                    <a:pt x="80" y="22"/>
                    <a:pt x="80" y="22"/>
                  </a:cubicBezTo>
                  <a:cubicBezTo>
                    <a:pt x="80" y="22"/>
                    <a:pt x="81" y="24"/>
                    <a:pt x="81" y="24"/>
                  </a:cubicBezTo>
                  <a:cubicBezTo>
                    <a:pt x="81" y="24"/>
                    <a:pt x="81" y="24"/>
                    <a:pt x="81" y="25"/>
                  </a:cubicBezTo>
                  <a:cubicBezTo>
                    <a:pt x="81" y="26"/>
                    <a:pt x="81" y="26"/>
                    <a:pt x="81" y="27"/>
                  </a:cubicBezTo>
                  <a:cubicBezTo>
                    <a:pt x="81" y="27"/>
                    <a:pt x="82" y="27"/>
                    <a:pt x="82" y="28"/>
                  </a:cubicBezTo>
                  <a:cubicBezTo>
                    <a:pt x="82" y="29"/>
                    <a:pt x="82" y="29"/>
                    <a:pt x="81" y="30"/>
                  </a:cubicBezTo>
                  <a:cubicBezTo>
                    <a:pt x="81" y="30"/>
                    <a:pt x="81" y="31"/>
                    <a:pt x="81" y="32"/>
                  </a:cubicBezTo>
                  <a:cubicBezTo>
                    <a:pt x="81" y="32"/>
                    <a:pt x="81" y="32"/>
                    <a:pt x="81" y="33"/>
                  </a:cubicBezTo>
                  <a:cubicBezTo>
                    <a:pt x="80" y="34"/>
                    <a:pt x="80" y="35"/>
                    <a:pt x="80" y="35"/>
                  </a:cubicBezTo>
                  <a:cubicBezTo>
                    <a:pt x="80" y="35"/>
                    <a:pt x="80" y="35"/>
                    <a:pt x="79" y="36"/>
                  </a:cubicBezTo>
                  <a:cubicBezTo>
                    <a:pt x="79" y="36"/>
                    <a:pt x="79" y="36"/>
                    <a:pt x="78" y="36"/>
                  </a:cubicBezTo>
                  <a:cubicBezTo>
                    <a:pt x="77" y="36"/>
                    <a:pt x="77" y="37"/>
                    <a:pt x="77" y="36"/>
                  </a:cubicBezTo>
                  <a:cubicBezTo>
                    <a:pt x="76" y="36"/>
                    <a:pt x="76" y="36"/>
                    <a:pt x="76" y="36"/>
                  </a:cubicBezTo>
                  <a:cubicBezTo>
                    <a:pt x="75" y="37"/>
                    <a:pt x="76" y="37"/>
                    <a:pt x="75" y="37"/>
                  </a:cubicBezTo>
                  <a:cubicBezTo>
                    <a:pt x="75" y="37"/>
                    <a:pt x="75" y="37"/>
                    <a:pt x="74" y="37"/>
                  </a:cubicBezTo>
                  <a:cubicBezTo>
                    <a:pt x="74" y="37"/>
                    <a:pt x="74" y="37"/>
                    <a:pt x="73" y="37"/>
                  </a:cubicBezTo>
                  <a:cubicBezTo>
                    <a:pt x="73" y="37"/>
                    <a:pt x="73" y="37"/>
                    <a:pt x="72" y="37"/>
                  </a:cubicBezTo>
                  <a:cubicBezTo>
                    <a:pt x="71" y="37"/>
                    <a:pt x="71" y="37"/>
                    <a:pt x="70" y="38"/>
                  </a:cubicBezTo>
                  <a:cubicBezTo>
                    <a:pt x="69" y="38"/>
                    <a:pt x="69" y="38"/>
                    <a:pt x="69" y="39"/>
                  </a:cubicBezTo>
                  <a:cubicBezTo>
                    <a:pt x="68" y="39"/>
                    <a:pt x="68" y="40"/>
                    <a:pt x="67" y="40"/>
                  </a:cubicBezTo>
                  <a:cubicBezTo>
                    <a:pt x="67" y="41"/>
                    <a:pt x="66" y="41"/>
                    <a:pt x="66" y="42"/>
                  </a:cubicBezTo>
                  <a:cubicBezTo>
                    <a:pt x="65" y="42"/>
                    <a:pt x="64" y="44"/>
                    <a:pt x="64" y="44"/>
                  </a:cubicBezTo>
                  <a:cubicBezTo>
                    <a:pt x="64" y="44"/>
                    <a:pt x="63" y="45"/>
                    <a:pt x="63" y="45"/>
                  </a:cubicBezTo>
                  <a:cubicBezTo>
                    <a:pt x="63" y="45"/>
                    <a:pt x="63" y="45"/>
                    <a:pt x="62" y="45"/>
                  </a:cubicBezTo>
                  <a:cubicBezTo>
                    <a:pt x="62" y="45"/>
                    <a:pt x="61" y="45"/>
                    <a:pt x="61" y="45"/>
                  </a:cubicBezTo>
                  <a:cubicBezTo>
                    <a:pt x="60" y="45"/>
                    <a:pt x="60" y="45"/>
                    <a:pt x="60" y="45"/>
                  </a:cubicBezTo>
                  <a:cubicBezTo>
                    <a:pt x="60" y="45"/>
                    <a:pt x="59" y="46"/>
                    <a:pt x="59" y="46"/>
                  </a:cubicBezTo>
                  <a:cubicBezTo>
                    <a:pt x="58" y="47"/>
                    <a:pt x="59" y="47"/>
                    <a:pt x="58" y="47"/>
                  </a:cubicBezTo>
                  <a:cubicBezTo>
                    <a:pt x="57" y="47"/>
                    <a:pt x="58" y="46"/>
                    <a:pt x="57" y="46"/>
                  </a:cubicBezTo>
                  <a:cubicBezTo>
                    <a:pt x="56" y="46"/>
                    <a:pt x="55" y="46"/>
                    <a:pt x="54" y="46"/>
                  </a:cubicBezTo>
                  <a:cubicBezTo>
                    <a:pt x="54" y="46"/>
                    <a:pt x="53" y="47"/>
                    <a:pt x="53" y="47"/>
                  </a:cubicBezTo>
                  <a:cubicBezTo>
                    <a:pt x="53" y="47"/>
                    <a:pt x="53" y="47"/>
                    <a:pt x="52" y="47"/>
                  </a:cubicBezTo>
                  <a:cubicBezTo>
                    <a:pt x="52" y="48"/>
                    <a:pt x="51" y="48"/>
                    <a:pt x="51" y="48"/>
                  </a:cubicBezTo>
                  <a:cubicBezTo>
                    <a:pt x="51" y="48"/>
                    <a:pt x="50" y="47"/>
                    <a:pt x="50" y="48"/>
                  </a:cubicBezTo>
                  <a:cubicBezTo>
                    <a:pt x="49" y="49"/>
                    <a:pt x="50" y="50"/>
                    <a:pt x="49" y="50"/>
                  </a:cubicBezTo>
                  <a:cubicBezTo>
                    <a:pt x="49" y="51"/>
                    <a:pt x="49" y="52"/>
                    <a:pt x="48" y="52"/>
                  </a:cubicBezTo>
                  <a:cubicBezTo>
                    <a:pt x="48" y="52"/>
                    <a:pt x="47" y="53"/>
                    <a:pt x="47" y="53"/>
                  </a:cubicBezTo>
                  <a:cubicBezTo>
                    <a:pt x="47" y="53"/>
                    <a:pt x="46" y="53"/>
                    <a:pt x="46" y="54"/>
                  </a:cubicBezTo>
                  <a:cubicBezTo>
                    <a:pt x="46" y="54"/>
                    <a:pt x="46" y="54"/>
                    <a:pt x="46" y="55"/>
                  </a:cubicBezTo>
                  <a:cubicBezTo>
                    <a:pt x="46" y="55"/>
                    <a:pt x="46" y="56"/>
                    <a:pt x="46" y="56"/>
                  </a:cubicBezTo>
                  <a:cubicBezTo>
                    <a:pt x="45" y="57"/>
                    <a:pt x="45" y="57"/>
                    <a:pt x="45" y="57"/>
                  </a:cubicBezTo>
                  <a:cubicBezTo>
                    <a:pt x="46" y="58"/>
                    <a:pt x="46" y="58"/>
                    <a:pt x="46" y="58"/>
                  </a:cubicBezTo>
                  <a:cubicBezTo>
                    <a:pt x="46" y="58"/>
                    <a:pt x="47" y="58"/>
                    <a:pt x="47" y="58"/>
                  </a:cubicBezTo>
                  <a:cubicBezTo>
                    <a:pt x="47" y="58"/>
                    <a:pt x="47" y="58"/>
                    <a:pt x="48" y="58"/>
                  </a:cubicBezTo>
                  <a:cubicBezTo>
                    <a:pt x="48" y="58"/>
                    <a:pt x="49" y="57"/>
                    <a:pt x="49" y="57"/>
                  </a:cubicBezTo>
                  <a:cubicBezTo>
                    <a:pt x="49" y="57"/>
                    <a:pt x="49" y="57"/>
                    <a:pt x="49" y="57"/>
                  </a:cubicBezTo>
                  <a:cubicBezTo>
                    <a:pt x="49" y="57"/>
                    <a:pt x="49" y="57"/>
                    <a:pt x="50" y="57"/>
                  </a:cubicBezTo>
                  <a:cubicBezTo>
                    <a:pt x="50" y="57"/>
                    <a:pt x="50" y="57"/>
                    <a:pt x="50" y="57"/>
                  </a:cubicBezTo>
                  <a:cubicBezTo>
                    <a:pt x="51" y="57"/>
                    <a:pt x="51" y="56"/>
                    <a:pt x="51" y="56"/>
                  </a:cubicBezTo>
                  <a:cubicBezTo>
                    <a:pt x="51" y="56"/>
                    <a:pt x="51" y="56"/>
                    <a:pt x="51" y="56"/>
                  </a:cubicBezTo>
                  <a:cubicBezTo>
                    <a:pt x="52" y="56"/>
                    <a:pt x="52" y="56"/>
                    <a:pt x="53" y="56"/>
                  </a:cubicBezTo>
                  <a:cubicBezTo>
                    <a:pt x="53" y="56"/>
                    <a:pt x="53" y="56"/>
                    <a:pt x="53" y="56"/>
                  </a:cubicBezTo>
                  <a:cubicBezTo>
                    <a:pt x="54" y="56"/>
                    <a:pt x="54" y="55"/>
                    <a:pt x="54" y="56"/>
                  </a:cubicBezTo>
                  <a:cubicBezTo>
                    <a:pt x="54" y="56"/>
                    <a:pt x="54" y="56"/>
                    <a:pt x="55" y="56"/>
                  </a:cubicBezTo>
                  <a:cubicBezTo>
                    <a:pt x="56" y="56"/>
                    <a:pt x="55" y="56"/>
                    <a:pt x="56" y="56"/>
                  </a:cubicBezTo>
                  <a:cubicBezTo>
                    <a:pt x="57" y="55"/>
                    <a:pt x="57" y="56"/>
                    <a:pt x="57" y="56"/>
                  </a:cubicBezTo>
                  <a:cubicBezTo>
                    <a:pt x="58" y="55"/>
                    <a:pt x="58" y="55"/>
                    <a:pt x="58" y="55"/>
                  </a:cubicBezTo>
                  <a:cubicBezTo>
                    <a:pt x="59" y="55"/>
                    <a:pt x="59" y="55"/>
                    <a:pt x="59" y="55"/>
                  </a:cubicBezTo>
                  <a:cubicBezTo>
                    <a:pt x="60" y="55"/>
                    <a:pt x="60" y="55"/>
                    <a:pt x="61" y="56"/>
                  </a:cubicBezTo>
                  <a:cubicBezTo>
                    <a:pt x="61" y="56"/>
                    <a:pt x="61" y="56"/>
                    <a:pt x="62" y="56"/>
                  </a:cubicBezTo>
                  <a:cubicBezTo>
                    <a:pt x="62" y="55"/>
                    <a:pt x="62" y="55"/>
                    <a:pt x="63" y="56"/>
                  </a:cubicBezTo>
                  <a:cubicBezTo>
                    <a:pt x="63" y="56"/>
                    <a:pt x="64" y="56"/>
                    <a:pt x="64" y="56"/>
                  </a:cubicBezTo>
                  <a:cubicBezTo>
                    <a:pt x="65" y="55"/>
                    <a:pt x="64" y="55"/>
                    <a:pt x="65" y="56"/>
                  </a:cubicBezTo>
                  <a:cubicBezTo>
                    <a:pt x="66" y="56"/>
                    <a:pt x="66" y="56"/>
                    <a:pt x="67" y="56"/>
                  </a:cubicBezTo>
                  <a:cubicBezTo>
                    <a:pt x="67" y="56"/>
                    <a:pt x="67" y="56"/>
                    <a:pt x="67" y="56"/>
                  </a:cubicBezTo>
                  <a:cubicBezTo>
                    <a:pt x="67" y="56"/>
                    <a:pt x="68" y="55"/>
                    <a:pt x="68" y="55"/>
                  </a:cubicBezTo>
                  <a:cubicBezTo>
                    <a:pt x="68" y="56"/>
                    <a:pt x="69" y="55"/>
                    <a:pt x="69" y="56"/>
                  </a:cubicBezTo>
                  <a:cubicBezTo>
                    <a:pt x="69" y="56"/>
                    <a:pt x="69" y="56"/>
                    <a:pt x="69" y="57"/>
                  </a:cubicBezTo>
                  <a:cubicBezTo>
                    <a:pt x="69" y="57"/>
                    <a:pt x="70" y="57"/>
                    <a:pt x="70" y="58"/>
                  </a:cubicBezTo>
                  <a:cubicBezTo>
                    <a:pt x="70" y="58"/>
                    <a:pt x="70" y="58"/>
                    <a:pt x="70" y="59"/>
                  </a:cubicBezTo>
                  <a:cubicBezTo>
                    <a:pt x="70" y="59"/>
                    <a:pt x="70" y="59"/>
                    <a:pt x="71" y="59"/>
                  </a:cubicBezTo>
                  <a:cubicBezTo>
                    <a:pt x="71" y="60"/>
                    <a:pt x="71" y="59"/>
                    <a:pt x="72" y="60"/>
                  </a:cubicBezTo>
                  <a:cubicBezTo>
                    <a:pt x="72" y="61"/>
                    <a:pt x="72" y="61"/>
                    <a:pt x="73" y="61"/>
                  </a:cubicBezTo>
                  <a:cubicBezTo>
                    <a:pt x="73" y="61"/>
                    <a:pt x="74" y="62"/>
                    <a:pt x="74" y="62"/>
                  </a:cubicBezTo>
                  <a:cubicBezTo>
                    <a:pt x="74" y="62"/>
                    <a:pt x="74" y="62"/>
                    <a:pt x="74" y="62"/>
                  </a:cubicBezTo>
                  <a:lnTo>
                    <a:pt x="59" y="8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3" name="Freeform 137"/>
            <p:cNvSpPr>
              <a:spLocks/>
            </p:cNvSpPr>
            <p:nvPr/>
          </p:nvSpPr>
          <p:spPr bwMode="auto">
            <a:xfrm>
              <a:off x="9729788" y="2574926"/>
              <a:ext cx="1033463" cy="801688"/>
            </a:xfrm>
            <a:custGeom>
              <a:avLst/>
              <a:gdLst>
                <a:gd name="T0" fmla="*/ 63 w 733"/>
                <a:gd name="T1" fmla="*/ 217 h 569"/>
                <a:gd name="T2" fmla="*/ 97 w 733"/>
                <a:gd name="T3" fmla="*/ 201 h 569"/>
                <a:gd name="T4" fmla="*/ 101 w 733"/>
                <a:gd name="T5" fmla="*/ 171 h 569"/>
                <a:gd name="T6" fmla="*/ 147 w 733"/>
                <a:gd name="T7" fmla="*/ 109 h 569"/>
                <a:gd name="T8" fmla="*/ 170 w 733"/>
                <a:gd name="T9" fmla="*/ 56 h 569"/>
                <a:gd name="T10" fmla="*/ 182 w 733"/>
                <a:gd name="T11" fmla="*/ 29 h 569"/>
                <a:gd name="T12" fmla="*/ 199 w 733"/>
                <a:gd name="T13" fmla="*/ 31 h 569"/>
                <a:gd name="T14" fmla="*/ 211 w 733"/>
                <a:gd name="T15" fmla="*/ 23 h 569"/>
                <a:gd name="T16" fmla="*/ 219 w 733"/>
                <a:gd name="T17" fmla="*/ 33 h 569"/>
                <a:gd name="T18" fmla="*/ 244 w 733"/>
                <a:gd name="T19" fmla="*/ 5 h 569"/>
                <a:gd name="T20" fmla="*/ 256 w 733"/>
                <a:gd name="T21" fmla="*/ 10 h 569"/>
                <a:gd name="T22" fmla="*/ 262 w 733"/>
                <a:gd name="T23" fmla="*/ 20 h 569"/>
                <a:gd name="T24" fmla="*/ 275 w 733"/>
                <a:gd name="T25" fmla="*/ 23 h 569"/>
                <a:gd name="T26" fmla="*/ 290 w 733"/>
                <a:gd name="T27" fmla="*/ 18 h 569"/>
                <a:gd name="T28" fmla="*/ 302 w 733"/>
                <a:gd name="T29" fmla="*/ 12 h 569"/>
                <a:gd name="T30" fmla="*/ 308 w 733"/>
                <a:gd name="T31" fmla="*/ 22 h 569"/>
                <a:gd name="T32" fmla="*/ 318 w 733"/>
                <a:gd name="T33" fmla="*/ 20 h 569"/>
                <a:gd name="T34" fmla="*/ 325 w 733"/>
                <a:gd name="T35" fmla="*/ 15 h 569"/>
                <a:gd name="T36" fmla="*/ 341 w 733"/>
                <a:gd name="T37" fmla="*/ 23 h 569"/>
                <a:gd name="T38" fmla="*/ 364 w 733"/>
                <a:gd name="T39" fmla="*/ 29 h 569"/>
                <a:gd name="T40" fmla="*/ 423 w 733"/>
                <a:gd name="T41" fmla="*/ 76 h 569"/>
                <a:gd name="T42" fmla="*/ 457 w 733"/>
                <a:gd name="T43" fmla="*/ 125 h 569"/>
                <a:gd name="T44" fmla="*/ 430 w 733"/>
                <a:gd name="T45" fmla="*/ 163 h 569"/>
                <a:gd name="T46" fmla="*/ 437 w 733"/>
                <a:gd name="T47" fmla="*/ 198 h 569"/>
                <a:gd name="T48" fmla="*/ 456 w 733"/>
                <a:gd name="T49" fmla="*/ 195 h 569"/>
                <a:gd name="T50" fmla="*/ 484 w 733"/>
                <a:gd name="T51" fmla="*/ 196 h 569"/>
                <a:gd name="T52" fmla="*/ 476 w 733"/>
                <a:gd name="T53" fmla="*/ 219 h 569"/>
                <a:gd name="T54" fmla="*/ 496 w 733"/>
                <a:gd name="T55" fmla="*/ 250 h 569"/>
                <a:gd name="T56" fmla="*/ 684 w 733"/>
                <a:gd name="T57" fmla="*/ 344 h 569"/>
                <a:gd name="T58" fmla="*/ 440 w 733"/>
                <a:gd name="T59" fmla="*/ 535 h 569"/>
                <a:gd name="T60" fmla="*/ 428 w 733"/>
                <a:gd name="T61" fmla="*/ 542 h 569"/>
                <a:gd name="T62" fmla="*/ 415 w 733"/>
                <a:gd name="T63" fmla="*/ 543 h 569"/>
                <a:gd name="T64" fmla="*/ 401 w 733"/>
                <a:gd name="T65" fmla="*/ 543 h 569"/>
                <a:gd name="T66" fmla="*/ 386 w 733"/>
                <a:gd name="T67" fmla="*/ 531 h 569"/>
                <a:gd name="T68" fmla="*/ 331 w 733"/>
                <a:gd name="T69" fmla="*/ 556 h 569"/>
                <a:gd name="T70" fmla="*/ 301 w 733"/>
                <a:gd name="T71" fmla="*/ 565 h 569"/>
                <a:gd name="T72" fmla="*/ 278 w 733"/>
                <a:gd name="T73" fmla="*/ 559 h 569"/>
                <a:gd name="T74" fmla="*/ 202 w 733"/>
                <a:gd name="T75" fmla="*/ 526 h 569"/>
                <a:gd name="T76" fmla="*/ 145 w 733"/>
                <a:gd name="T77" fmla="*/ 513 h 569"/>
                <a:gd name="T78" fmla="*/ 140 w 733"/>
                <a:gd name="T79" fmla="*/ 476 h 569"/>
                <a:gd name="T80" fmla="*/ 128 w 733"/>
                <a:gd name="T81" fmla="*/ 472 h 569"/>
                <a:gd name="T82" fmla="*/ 98 w 733"/>
                <a:gd name="T83" fmla="*/ 445 h 569"/>
                <a:gd name="T84" fmla="*/ 97 w 733"/>
                <a:gd name="T85" fmla="*/ 425 h 569"/>
                <a:gd name="T86" fmla="*/ 92 w 733"/>
                <a:gd name="T87" fmla="*/ 412 h 569"/>
                <a:gd name="T88" fmla="*/ 78 w 733"/>
                <a:gd name="T89" fmla="*/ 406 h 569"/>
                <a:gd name="T90" fmla="*/ 72 w 733"/>
                <a:gd name="T91" fmla="*/ 398 h 569"/>
                <a:gd name="T92" fmla="*/ 64 w 733"/>
                <a:gd name="T93" fmla="*/ 396 h 569"/>
                <a:gd name="T94" fmla="*/ 58 w 733"/>
                <a:gd name="T95" fmla="*/ 389 h 569"/>
                <a:gd name="T96" fmla="*/ 50 w 733"/>
                <a:gd name="T97" fmla="*/ 381 h 569"/>
                <a:gd name="T98" fmla="*/ 45 w 733"/>
                <a:gd name="T99" fmla="*/ 370 h 569"/>
                <a:gd name="T100" fmla="*/ 35 w 733"/>
                <a:gd name="T101" fmla="*/ 360 h 569"/>
                <a:gd name="T102" fmla="*/ 19 w 733"/>
                <a:gd name="T103" fmla="*/ 356 h 569"/>
                <a:gd name="T104" fmla="*/ 9 w 733"/>
                <a:gd name="T105" fmla="*/ 354 h 569"/>
                <a:gd name="T106" fmla="*/ 0 w 733"/>
                <a:gd name="T107" fmla="*/ 348 h 569"/>
                <a:gd name="T108" fmla="*/ 7 w 733"/>
                <a:gd name="T109" fmla="*/ 338 h 569"/>
                <a:gd name="T110" fmla="*/ 11 w 733"/>
                <a:gd name="T111" fmla="*/ 326 h 569"/>
                <a:gd name="T112" fmla="*/ 21 w 733"/>
                <a:gd name="T113" fmla="*/ 323 h 569"/>
                <a:gd name="T114" fmla="*/ 33 w 733"/>
                <a:gd name="T115" fmla="*/ 322 h 569"/>
                <a:gd name="T116" fmla="*/ 47 w 733"/>
                <a:gd name="T117" fmla="*/ 31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3" h="569">
                  <a:moveTo>
                    <a:pt x="54" y="269"/>
                  </a:moveTo>
                  <a:cubicBezTo>
                    <a:pt x="54" y="266"/>
                    <a:pt x="54" y="266"/>
                    <a:pt x="54" y="266"/>
                  </a:cubicBezTo>
                  <a:cubicBezTo>
                    <a:pt x="57" y="256"/>
                    <a:pt x="57" y="256"/>
                    <a:pt x="57" y="256"/>
                  </a:cubicBezTo>
                  <a:cubicBezTo>
                    <a:pt x="60" y="251"/>
                    <a:pt x="60" y="251"/>
                    <a:pt x="60" y="251"/>
                  </a:cubicBezTo>
                  <a:cubicBezTo>
                    <a:pt x="59" y="250"/>
                    <a:pt x="59" y="250"/>
                    <a:pt x="59" y="250"/>
                  </a:cubicBezTo>
                  <a:cubicBezTo>
                    <a:pt x="61" y="243"/>
                    <a:pt x="61" y="243"/>
                    <a:pt x="61" y="243"/>
                  </a:cubicBezTo>
                  <a:cubicBezTo>
                    <a:pt x="61" y="242"/>
                    <a:pt x="61" y="242"/>
                    <a:pt x="61" y="242"/>
                  </a:cubicBezTo>
                  <a:cubicBezTo>
                    <a:pt x="65" y="239"/>
                    <a:pt x="65" y="239"/>
                    <a:pt x="65" y="239"/>
                  </a:cubicBezTo>
                  <a:cubicBezTo>
                    <a:pt x="65" y="238"/>
                    <a:pt x="65" y="238"/>
                    <a:pt x="65" y="238"/>
                  </a:cubicBezTo>
                  <a:cubicBezTo>
                    <a:pt x="66" y="232"/>
                    <a:pt x="66" y="232"/>
                    <a:pt x="66" y="232"/>
                  </a:cubicBezTo>
                  <a:cubicBezTo>
                    <a:pt x="64" y="225"/>
                    <a:pt x="64" y="225"/>
                    <a:pt x="64" y="225"/>
                  </a:cubicBezTo>
                  <a:cubicBezTo>
                    <a:pt x="64" y="222"/>
                    <a:pt x="64" y="222"/>
                    <a:pt x="64" y="222"/>
                  </a:cubicBezTo>
                  <a:cubicBezTo>
                    <a:pt x="63" y="218"/>
                    <a:pt x="63" y="218"/>
                    <a:pt x="63" y="218"/>
                  </a:cubicBezTo>
                  <a:cubicBezTo>
                    <a:pt x="63" y="217"/>
                    <a:pt x="63" y="217"/>
                    <a:pt x="63" y="217"/>
                  </a:cubicBezTo>
                  <a:cubicBezTo>
                    <a:pt x="64" y="215"/>
                    <a:pt x="64" y="215"/>
                    <a:pt x="64" y="215"/>
                  </a:cubicBezTo>
                  <a:cubicBezTo>
                    <a:pt x="68" y="211"/>
                    <a:pt x="68" y="211"/>
                    <a:pt x="68" y="211"/>
                  </a:cubicBezTo>
                  <a:cubicBezTo>
                    <a:pt x="72" y="204"/>
                    <a:pt x="72" y="204"/>
                    <a:pt x="72" y="204"/>
                  </a:cubicBezTo>
                  <a:cubicBezTo>
                    <a:pt x="79" y="200"/>
                    <a:pt x="79" y="200"/>
                    <a:pt x="79" y="200"/>
                  </a:cubicBezTo>
                  <a:cubicBezTo>
                    <a:pt x="87" y="207"/>
                    <a:pt x="87" y="207"/>
                    <a:pt x="87" y="207"/>
                  </a:cubicBezTo>
                  <a:cubicBezTo>
                    <a:pt x="88" y="207"/>
                    <a:pt x="88" y="207"/>
                    <a:pt x="88" y="207"/>
                  </a:cubicBezTo>
                  <a:cubicBezTo>
                    <a:pt x="87" y="210"/>
                    <a:pt x="87" y="210"/>
                    <a:pt x="87" y="210"/>
                  </a:cubicBezTo>
                  <a:cubicBezTo>
                    <a:pt x="88" y="210"/>
                    <a:pt x="88" y="210"/>
                    <a:pt x="88" y="210"/>
                  </a:cubicBezTo>
                  <a:cubicBezTo>
                    <a:pt x="89" y="209"/>
                    <a:pt x="89" y="209"/>
                    <a:pt x="89" y="209"/>
                  </a:cubicBezTo>
                  <a:cubicBezTo>
                    <a:pt x="91" y="209"/>
                    <a:pt x="91" y="209"/>
                    <a:pt x="91" y="209"/>
                  </a:cubicBezTo>
                  <a:cubicBezTo>
                    <a:pt x="92" y="208"/>
                    <a:pt x="92" y="208"/>
                    <a:pt x="92" y="208"/>
                  </a:cubicBezTo>
                  <a:cubicBezTo>
                    <a:pt x="91" y="207"/>
                    <a:pt x="91" y="207"/>
                    <a:pt x="91" y="207"/>
                  </a:cubicBezTo>
                  <a:cubicBezTo>
                    <a:pt x="92" y="205"/>
                    <a:pt x="92" y="205"/>
                    <a:pt x="92" y="205"/>
                  </a:cubicBezTo>
                  <a:cubicBezTo>
                    <a:pt x="97" y="201"/>
                    <a:pt x="97" y="201"/>
                    <a:pt x="97" y="201"/>
                  </a:cubicBezTo>
                  <a:cubicBezTo>
                    <a:pt x="98" y="200"/>
                    <a:pt x="98" y="200"/>
                    <a:pt x="98" y="200"/>
                  </a:cubicBezTo>
                  <a:cubicBezTo>
                    <a:pt x="96" y="199"/>
                    <a:pt x="96" y="199"/>
                    <a:pt x="96" y="199"/>
                  </a:cubicBezTo>
                  <a:cubicBezTo>
                    <a:pt x="96" y="198"/>
                    <a:pt x="96" y="198"/>
                    <a:pt x="96" y="198"/>
                  </a:cubicBezTo>
                  <a:cubicBezTo>
                    <a:pt x="96" y="197"/>
                    <a:pt x="96" y="197"/>
                    <a:pt x="96" y="197"/>
                  </a:cubicBezTo>
                  <a:cubicBezTo>
                    <a:pt x="98" y="186"/>
                    <a:pt x="98" y="186"/>
                    <a:pt x="98" y="186"/>
                  </a:cubicBezTo>
                  <a:cubicBezTo>
                    <a:pt x="97" y="185"/>
                    <a:pt x="97" y="185"/>
                    <a:pt x="97" y="185"/>
                  </a:cubicBezTo>
                  <a:cubicBezTo>
                    <a:pt x="96" y="184"/>
                    <a:pt x="96" y="184"/>
                    <a:pt x="96" y="184"/>
                  </a:cubicBezTo>
                  <a:cubicBezTo>
                    <a:pt x="95" y="183"/>
                    <a:pt x="95" y="183"/>
                    <a:pt x="95" y="183"/>
                  </a:cubicBezTo>
                  <a:cubicBezTo>
                    <a:pt x="95" y="183"/>
                    <a:pt x="95" y="182"/>
                    <a:pt x="95" y="182"/>
                  </a:cubicBezTo>
                  <a:cubicBezTo>
                    <a:pt x="96" y="182"/>
                    <a:pt x="96" y="181"/>
                    <a:pt x="96" y="181"/>
                  </a:cubicBezTo>
                  <a:cubicBezTo>
                    <a:pt x="96" y="181"/>
                    <a:pt x="96" y="181"/>
                    <a:pt x="96" y="181"/>
                  </a:cubicBezTo>
                  <a:cubicBezTo>
                    <a:pt x="97" y="179"/>
                    <a:pt x="97" y="179"/>
                    <a:pt x="97" y="179"/>
                  </a:cubicBezTo>
                  <a:cubicBezTo>
                    <a:pt x="101" y="174"/>
                    <a:pt x="101" y="174"/>
                    <a:pt x="101" y="174"/>
                  </a:cubicBezTo>
                  <a:cubicBezTo>
                    <a:pt x="101" y="171"/>
                    <a:pt x="101" y="171"/>
                    <a:pt x="101" y="171"/>
                  </a:cubicBezTo>
                  <a:cubicBezTo>
                    <a:pt x="102" y="168"/>
                    <a:pt x="102" y="168"/>
                    <a:pt x="102" y="168"/>
                  </a:cubicBezTo>
                  <a:cubicBezTo>
                    <a:pt x="102" y="163"/>
                    <a:pt x="102" y="163"/>
                    <a:pt x="102" y="163"/>
                  </a:cubicBezTo>
                  <a:cubicBezTo>
                    <a:pt x="100" y="158"/>
                    <a:pt x="100" y="158"/>
                    <a:pt x="100" y="158"/>
                  </a:cubicBezTo>
                  <a:cubicBezTo>
                    <a:pt x="102" y="154"/>
                    <a:pt x="102" y="154"/>
                    <a:pt x="102" y="154"/>
                  </a:cubicBezTo>
                  <a:cubicBezTo>
                    <a:pt x="111" y="148"/>
                    <a:pt x="111" y="148"/>
                    <a:pt x="111" y="148"/>
                  </a:cubicBezTo>
                  <a:cubicBezTo>
                    <a:pt x="113" y="143"/>
                    <a:pt x="113" y="143"/>
                    <a:pt x="113" y="143"/>
                  </a:cubicBezTo>
                  <a:cubicBezTo>
                    <a:pt x="114" y="141"/>
                    <a:pt x="114" y="141"/>
                    <a:pt x="114" y="141"/>
                  </a:cubicBezTo>
                  <a:cubicBezTo>
                    <a:pt x="131" y="113"/>
                    <a:pt x="131" y="113"/>
                    <a:pt x="131" y="113"/>
                  </a:cubicBezTo>
                  <a:cubicBezTo>
                    <a:pt x="132" y="112"/>
                    <a:pt x="132" y="112"/>
                    <a:pt x="132" y="112"/>
                  </a:cubicBezTo>
                  <a:cubicBezTo>
                    <a:pt x="134" y="112"/>
                    <a:pt x="134" y="112"/>
                    <a:pt x="134" y="112"/>
                  </a:cubicBezTo>
                  <a:cubicBezTo>
                    <a:pt x="134" y="113"/>
                    <a:pt x="134" y="113"/>
                    <a:pt x="134" y="113"/>
                  </a:cubicBezTo>
                  <a:cubicBezTo>
                    <a:pt x="135" y="111"/>
                    <a:pt x="135" y="111"/>
                    <a:pt x="135" y="111"/>
                  </a:cubicBezTo>
                  <a:cubicBezTo>
                    <a:pt x="136" y="112"/>
                    <a:pt x="136" y="112"/>
                    <a:pt x="136" y="112"/>
                  </a:cubicBezTo>
                  <a:cubicBezTo>
                    <a:pt x="147" y="109"/>
                    <a:pt x="147" y="109"/>
                    <a:pt x="147" y="109"/>
                  </a:cubicBezTo>
                  <a:cubicBezTo>
                    <a:pt x="151" y="110"/>
                    <a:pt x="151" y="110"/>
                    <a:pt x="151" y="110"/>
                  </a:cubicBezTo>
                  <a:cubicBezTo>
                    <a:pt x="152" y="111"/>
                    <a:pt x="152" y="111"/>
                    <a:pt x="152" y="111"/>
                  </a:cubicBezTo>
                  <a:cubicBezTo>
                    <a:pt x="154" y="110"/>
                    <a:pt x="154" y="110"/>
                    <a:pt x="154" y="110"/>
                  </a:cubicBezTo>
                  <a:cubicBezTo>
                    <a:pt x="155" y="101"/>
                    <a:pt x="155" y="101"/>
                    <a:pt x="155" y="101"/>
                  </a:cubicBezTo>
                  <a:cubicBezTo>
                    <a:pt x="155" y="101"/>
                    <a:pt x="155" y="99"/>
                    <a:pt x="154" y="99"/>
                  </a:cubicBezTo>
                  <a:cubicBezTo>
                    <a:pt x="154" y="99"/>
                    <a:pt x="154" y="97"/>
                    <a:pt x="154" y="97"/>
                  </a:cubicBezTo>
                  <a:cubicBezTo>
                    <a:pt x="155" y="96"/>
                    <a:pt x="155" y="96"/>
                    <a:pt x="155" y="96"/>
                  </a:cubicBezTo>
                  <a:cubicBezTo>
                    <a:pt x="154" y="94"/>
                    <a:pt x="154" y="94"/>
                    <a:pt x="154" y="94"/>
                  </a:cubicBezTo>
                  <a:cubicBezTo>
                    <a:pt x="156" y="93"/>
                    <a:pt x="156" y="93"/>
                    <a:pt x="156" y="93"/>
                  </a:cubicBezTo>
                  <a:cubicBezTo>
                    <a:pt x="160" y="77"/>
                    <a:pt x="160" y="77"/>
                    <a:pt x="160" y="77"/>
                  </a:cubicBezTo>
                  <a:cubicBezTo>
                    <a:pt x="166" y="68"/>
                    <a:pt x="166" y="68"/>
                    <a:pt x="166" y="68"/>
                  </a:cubicBezTo>
                  <a:cubicBezTo>
                    <a:pt x="167" y="62"/>
                    <a:pt x="167" y="62"/>
                    <a:pt x="167" y="62"/>
                  </a:cubicBezTo>
                  <a:cubicBezTo>
                    <a:pt x="169" y="56"/>
                    <a:pt x="169" y="56"/>
                    <a:pt x="169" y="56"/>
                  </a:cubicBezTo>
                  <a:cubicBezTo>
                    <a:pt x="170" y="56"/>
                    <a:pt x="170" y="56"/>
                    <a:pt x="170" y="56"/>
                  </a:cubicBezTo>
                  <a:cubicBezTo>
                    <a:pt x="170" y="56"/>
                    <a:pt x="170" y="55"/>
                    <a:pt x="170" y="54"/>
                  </a:cubicBezTo>
                  <a:cubicBezTo>
                    <a:pt x="170" y="54"/>
                    <a:pt x="171" y="53"/>
                    <a:pt x="171" y="53"/>
                  </a:cubicBezTo>
                  <a:cubicBezTo>
                    <a:pt x="170" y="46"/>
                    <a:pt x="170" y="46"/>
                    <a:pt x="170" y="46"/>
                  </a:cubicBezTo>
                  <a:cubicBezTo>
                    <a:pt x="174" y="32"/>
                    <a:pt x="174" y="32"/>
                    <a:pt x="174" y="32"/>
                  </a:cubicBezTo>
                  <a:cubicBezTo>
                    <a:pt x="175" y="32"/>
                    <a:pt x="175" y="32"/>
                    <a:pt x="175" y="32"/>
                  </a:cubicBezTo>
                  <a:cubicBezTo>
                    <a:pt x="174" y="30"/>
                    <a:pt x="174" y="30"/>
                    <a:pt x="174" y="30"/>
                  </a:cubicBezTo>
                  <a:cubicBezTo>
                    <a:pt x="174" y="30"/>
                    <a:pt x="175" y="30"/>
                    <a:pt x="176" y="30"/>
                  </a:cubicBezTo>
                  <a:cubicBezTo>
                    <a:pt x="176" y="30"/>
                    <a:pt x="177" y="30"/>
                    <a:pt x="177" y="30"/>
                  </a:cubicBezTo>
                  <a:cubicBezTo>
                    <a:pt x="178" y="30"/>
                    <a:pt x="177" y="29"/>
                    <a:pt x="177" y="29"/>
                  </a:cubicBezTo>
                  <a:cubicBezTo>
                    <a:pt x="177" y="29"/>
                    <a:pt x="179" y="29"/>
                    <a:pt x="179" y="29"/>
                  </a:cubicBezTo>
                  <a:cubicBezTo>
                    <a:pt x="179" y="29"/>
                    <a:pt x="179" y="29"/>
                    <a:pt x="180" y="29"/>
                  </a:cubicBezTo>
                  <a:cubicBezTo>
                    <a:pt x="181" y="29"/>
                    <a:pt x="181" y="29"/>
                    <a:pt x="181" y="29"/>
                  </a:cubicBezTo>
                  <a:cubicBezTo>
                    <a:pt x="182" y="29"/>
                    <a:pt x="182" y="29"/>
                    <a:pt x="182" y="29"/>
                  </a:cubicBezTo>
                  <a:cubicBezTo>
                    <a:pt x="182" y="29"/>
                    <a:pt x="182" y="29"/>
                    <a:pt x="182" y="29"/>
                  </a:cubicBezTo>
                  <a:cubicBezTo>
                    <a:pt x="182" y="29"/>
                    <a:pt x="182" y="28"/>
                    <a:pt x="183" y="28"/>
                  </a:cubicBezTo>
                  <a:cubicBezTo>
                    <a:pt x="183" y="28"/>
                    <a:pt x="184" y="28"/>
                    <a:pt x="185" y="28"/>
                  </a:cubicBezTo>
                  <a:cubicBezTo>
                    <a:pt x="185" y="28"/>
                    <a:pt x="186" y="29"/>
                    <a:pt x="186" y="29"/>
                  </a:cubicBezTo>
                  <a:cubicBezTo>
                    <a:pt x="186" y="29"/>
                    <a:pt x="187" y="30"/>
                    <a:pt x="187" y="30"/>
                  </a:cubicBezTo>
                  <a:cubicBezTo>
                    <a:pt x="188" y="30"/>
                    <a:pt x="188" y="29"/>
                    <a:pt x="188" y="29"/>
                  </a:cubicBezTo>
                  <a:cubicBezTo>
                    <a:pt x="188" y="28"/>
                    <a:pt x="190" y="29"/>
                    <a:pt x="190" y="29"/>
                  </a:cubicBezTo>
                  <a:cubicBezTo>
                    <a:pt x="190" y="29"/>
                    <a:pt x="191" y="29"/>
                    <a:pt x="192" y="30"/>
                  </a:cubicBezTo>
                  <a:cubicBezTo>
                    <a:pt x="192" y="30"/>
                    <a:pt x="192" y="30"/>
                    <a:pt x="193" y="30"/>
                  </a:cubicBezTo>
                  <a:cubicBezTo>
                    <a:pt x="193" y="30"/>
                    <a:pt x="194" y="30"/>
                    <a:pt x="195" y="30"/>
                  </a:cubicBezTo>
                  <a:cubicBezTo>
                    <a:pt x="195" y="31"/>
                    <a:pt x="195" y="31"/>
                    <a:pt x="196" y="32"/>
                  </a:cubicBezTo>
                  <a:cubicBezTo>
                    <a:pt x="197" y="33"/>
                    <a:pt x="196" y="32"/>
                    <a:pt x="197" y="32"/>
                  </a:cubicBezTo>
                  <a:cubicBezTo>
                    <a:pt x="197" y="32"/>
                    <a:pt x="197" y="32"/>
                    <a:pt x="198" y="31"/>
                  </a:cubicBezTo>
                  <a:cubicBezTo>
                    <a:pt x="198" y="31"/>
                    <a:pt x="198" y="31"/>
                    <a:pt x="198" y="31"/>
                  </a:cubicBezTo>
                  <a:cubicBezTo>
                    <a:pt x="198" y="32"/>
                    <a:pt x="198" y="31"/>
                    <a:pt x="199" y="31"/>
                  </a:cubicBezTo>
                  <a:cubicBezTo>
                    <a:pt x="199" y="31"/>
                    <a:pt x="200" y="31"/>
                    <a:pt x="200" y="31"/>
                  </a:cubicBezTo>
                  <a:cubicBezTo>
                    <a:pt x="200" y="31"/>
                    <a:pt x="200" y="31"/>
                    <a:pt x="201" y="30"/>
                  </a:cubicBezTo>
                  <a:cubicBezTo>
                    <a:pt x="202" y="29"/>
                    <a:pt x="201" y="29"/>
                    <a:pt x="201" y="29"/>
                  </a:cubicBezTo>
                  <a:cubicBezTo>
                    <a:pt x="201" y="28"/>
                    <a:pt x="200" y="28"/>
                    <a:pt x="200" y="28"/>
                  </a:cubicBezTo>
                  <a:cubicBezTo>
                    <a:pt x="200" y="28"/>
                    <a:pt x="201" y="27"/>
                    <a:pt x="201" y="26"/>
                  </a:cubicBezTo>
                  <a:cubicBezTo>
                    <a:pt x="202" y="25"/>
                    <a:pt x="202" y="25"/>
                    <a:pt x="202" y="25"/>
                  </a:cubicBezTo>
                  <a:cubicBezTo>
                    <a:pt x="202" y="25"/>
                    <a:pt x="203" y="23"/>
                    <a:pt x="203" y="23"/>
                  </a:cubicBezTo>
                  <a:cubicBezTo>
                    <a:pt x="204" y="23"/>
                    <a:pt x="204" y="24"/>
                    <a:pt x="204" y="24"/>
                  </a:cubicBezTo>
                  <a:cubicBezTo>
                    <a:pt x="204" y="24"/>
                    <a:pt x="206" y="23"/>
                    <a:pt x="206" y="22"/>
                  </a:cubicBezTo>
                  <a:cubicBezTo>
                    <a:pt x="207" y="22"/>
                    <a:pt x="207" y="22"/>
                    <a:pt x="207" y="22"/>
                  </a:cubicBezTo>
                  <a:cubicBezTo>
                    <a:pt x="207" y="23"/>
                    <a:pt x="208" y="23"/>
                    <a:pt x="208" y="23"/>
                  </a:cubicBezTo>
                  <a:cubicBezTo>
                    <a:pt x="208" y="23"/>
                    <a:pt x="208" y="23"/>
                    <a:pt x="209" y="22"/>
                  </a:cubicBezTo>
                  <a:cubicBezTo>
                    <a:pt x="209" y="22"/>
                    <a:pt x="209" y="22"/>
                    <a:pt x="210" y="22"/>
                  </a:cubicBezTo>
                  <a:cubicBezTo>
                    <a:pt x="211" y="22"/>
                    <a:pt x="211" y="22"/>
                    <a:pt x="211" y="23"/>
                  </a:cubicBezTo>
                  <a:cubicBezTo>
                    <a:pt x="211" y="23"/>
                    <a:pt x="211" y="23"/>
                    <a:pt x="212" y="23"/>
                  </a:cubicBezTo>
                  <a:cubicBezTo>
                    <a:pt x="213" y="24"/>
                    <a:pt x="213" y="24"/>
                    <a:pt x="213" y="24"/>
                  </a:cubicBezTo>
                  <a:cubicBezTo>
                    <a:pt x="213" y="25"/>
                    <a:pt x="213" y="25"/>
                    <a:pt x="214" y="25"/>
                  </a:cubicBezTo>
                  <a:cubicBezTo>
                    <a:pt x="214" y="26"/>
                    <a:pt x="214" y="25"/>
                    <a:pt x="214" y="25"/>
                  </a:cubicBezTo>
                  <a:cubicBezTo>
                    <a:pt x="214" y="26"/>
                    <a:pt x="215" y="26"/>
                    <a:pt x="215" y="26"/>
                  </a:cubicBezTo>
                  <a:cubicBezTo>
                    <a:pt x="215" y="27"/>
                    <a:pt x="215" y="27"/>
                    <a:pt x="215" y="27"/>
                  </a:cubicBezTo>
                  <a:cubicBezTo>
                    <a:pt x="215" y="27"/>
                    <a:pt x="215" y="27"/>
                    <a:pt x="215" y="27"/>
                  </a:cubicBezTo>
                  <a:cubicBezTo>
                    <a:pt x="215" y="27"/>
                    <a:pt x="216" y="28"/>
                    <a:pt x="216" y="28"/>
                  </a:cubicBezTo>
                  <a:cubicBezTo>
                    <a:pt x="217" y="29"/>
                    <a:pt x="216" y="29"/>
                    <a:pt x="216" y="29"/>
                  </a:cubicBezTo>
                  <a:cubicBezTo>
                    <a:pt x="216" y="30"/>
                    <a:pt x="215" y="29"/>
                    <a:pt x="216" y="30"/>
                  </a:cubicBezTo>
                  <a:cubicBezTo>
                    <a:pt x="216" y="30"/>
                    <a:pt x="216" y="30"/>
                    <a:pt x="216" y="30"/>
                  </a:cubicBezTo>
                  <a:cubicBezTo>
                    <a:pt x="217" y="31"/>
                    <a:pt x="217" y="31"/>
                    <a:pt x="217" y="32"/>
                  </a:cubicBezTo>
                  <a:cubicBezTo>
                    <a:pt x="217" y="32"/>
                    <a:pt x="217" y="32"/>
                    <a:pt x="218" y="32"/>
                  </a:cubicBezTo>
                  <a:cubicBezTo>
                    <a:pt x="219" y="32"/>
                    <a:pt x="219" y="32"/>
                    <a:pt x="219" y="33"/>
                  </a:cubicBezTo>
                  <a:cubicBezTo>
                    <a:pt x="220" y="33"/>
                    <a:pt x="219" y="33"/>
                    <a:pt x="219" y="34"/>
                  </a:cubicBezTo>
                  <a:cubicBezTo>
                    <a:pt x="219" y="34"/>
                    <a:pt x="219" y="34"/>
                    <a:pt x="219" y="34"/>
                  </a:cubicBezTo>
                  <a:cubicBezTo>
                    <a:pt x="220" y="35"/>
                    <a:pt x="220" y="35"/>
                    <a:pt x="220" y="35"/>
                  </a:cubicBezTo>
                  <a:cubicBezTo>
                    <a:pt x="220" y="35"/>
                    <a:pt x="220" y="35"/>
                    <a:pt x="220" y="36"/>
                  </a:cubicBezTo>
                  <a:cubicBezTo>
                    <a:pt x="220" y="36"/>
                    <a:pt x="221" y="35"/>
                    <a:pt x="221" y="35"/>
                  </a:cubicBezTo>
                  <a:cubicBezTo>
                    <a:pt x="240" y="0"/>
                    <a:pt x="240" y="0"/>
                    <a:pt x="240" y="0"/>
                  </a:cubicBezTo>
                  <a:cubicBezTo>
                    <a:pt x="240" y="0"/>
                    <a:pt x="241" y="0"/>
                    <a:pt x="241" y="0"/>
                  </a:cubicBezTo>
                  <a:cubicBezTo>
                    <a:pt x="242" y="0"/>
                    <a:pt x="242" y="0"/>
                    <a:pt x="241" y="1"/>
                  </a:cubicBezTo>
                  <a:cubicBezTo>
                    <a:pt x="241" y="1"/>
                    <a:pt x="242" y="1"/>
                    <a:pt x="242" y="2"/>
                  </a:cubicBezTo>
                  <a:cubicBezTo>
                    <a:pt x="242" y="2"/>
                    <a:pt x="242" y="3"/>
                    <a:pt x="242" y="3"/>
                  </a:cubicBezTo>
                  <a:cubicBezTo>
                    <a:pt x="242" y="3"/>
                    <a:pt x="242" y="3"/>
                    <a:pt x="242" y="3"/>
                  </a:cubicBezTo>
                  <a:cubicBezTo>
                    <a:pt x="242" y="4"/>
                    <a:pt x="242" y="4"/>
                    <a:pt x="243" y="4"/>
                  </a:cubicBezTo>
                  <a:cubicBezTo>
                    <a:pt x="243" y="5"/>
                    <a:pt x="244" y="4"/>
                    <a:pt x="244" y="4"/>
                  </a:cubicBezTo>
                  <a:cubicBezTo>
                    <a:pt x="244" y="4"/>
                    <a:pt x="244" y="4"/>
                    <a:pt x="244" y="5"/>
                  </a:cubicBezTo>
                  <a:cubicBezTo>
                    <a:pt x="244" y="5"/>
                    <a:pt x="244" y="5"/>
                    <a:pt x="244" y="6"/>
                  </a:cubicBezTo>
                  <a:cubicBezTo>
                    <a:pt x="244" y="6"/>
                    <a:pt x="244" y="6"/>
                    <a:pt x="245" y="6"/>
                  </a:cubicBezTo>
                  <a:cubicBezTo>
                    <a:pt x="246" y="7"/>
                    <a:pt x="246" y="6"/>
                    <a:pt x="246" y="7"/>
                  </a:cubicBezTo>
                  <a:cubicBezTo>
                    <a:pt x="246" y="7"/>
                    <a:pt x="245" y="7"/>
                    <a:pt x="245" y="8"/>
                  </a:cubicBezTo>
                  <a:cubicBezTo>
                    <a:pt x="245" y="8"/>
                    <a:pt x="246" y="8"/>
                    <a:pt x="247" y="8"/>
                  </a:cubicBezTo>
                  <a:cubicBezTo>
                    <a:pt x="247" y="9"/>
                    <a:pt x="248" y="8"/>
                    <a:pt x="249" y="8"/>
                  </a:cubicBezTo>
                  <a:cubicBezTo>
                    <a:pt x="250" y="9"/>
                    <a:pt x="250" y="10"/>
                    <a:pt x="250" y="10"/>
                  </a:cubicBezTo>
                  <a:cubicBezTo>
                    <a:pt x="250" y="10"/>
                    <a:pt x="250" y="10"/>
                    <a:pt x="251" y="10"/>
                  </a:cubicBezTo>
                  <a:cubicBezTo>
                    <a:pt x="251" y="10"/>
                    <a:pt x="251" y="10"/>
                    <a:pt x="251" y="11"/>
                  </a:cubicBezTo>
                  <a:cubicBezTo>
                    <a:pt x="252" y="11"/>
                    <a:pt x="252" y="11"/>
                    <a:pt x="252" y="11"/>
                  </a:cubicBezTo>
                  <a:cubicBezTo>
                    <a:pt x="252" y="11"/>
                    <a:pt x="253" y="11"/>
                    <a:pt x="253" y="11"/>
                  </a:cubicBezTo>
                  <a:cubicBezTo>
                    <a:pt x="254" y="10"/>
                    <a:pt x="254" y="10"/>
                    <a:pt x="254" y="10"/>
                  </a:cubicBezTo>
                  <a:cubicBezTo>
                    <a:pt x="254" y="10"/>
                    <a:pt x="254" y="10"/>
                    <a:pt x="255" y="10"/>
                  </a:cubicBezTo>
                  <a:cubicBezTo>
                    <a:pt x="255" y="9"/>
                    <a:pt x="255" y="10"/>
                    <a:pt x="256" y="10"/>
                  </a:cubicBezTo>
                  <a:cubicBezTo>
                    <a:pt x="257" y="10"/>
                    <a:pt x="257" y="11"/>
                    <a:pt x="257" y="11"/>
                  </a:cubicBezTo>
                  <a:cubicBezTo>
                    <a:pt x="257" y="11"/>
                    <a:pt x="257" y="11"/>
                    <a:pt x="258" y="12"/>
                  </a:cubicBezTo>
                  <a:cubicBezTo>
                    <a:pt x="258" y="13"/>
                    <a:pt x="258" y="12"/>
                    <a:pt x="258" y="13"/>
                  </a:cubicBezTo>
                  <a:cubicBezTo>
                    <a:pt x="258" y="13"/>
                    <a:pt x="258" y="13"/>
                    <a:pt x="258" y="14"/>
                  </a:cubicBezTo>
                  <a:cubicBezTo>
                    <a:pt x="258" y="14"/>
                    <a:pt x="258" y="13"/>
                    <a:pt x="258" y="14"/>
                  </a:cubicBezTo>
                  <a:cubicBezTo>
                    <a:pt x="258" y="14"/>
                    <a:pt x="259" y="14"/>
                    <a:pt x="259" y="15"/>
                  </a:cubicBezTo>
                  <a:cubicBezTo>
                    <a:pt x="260" y="15"/>
                    <a:pt x="259" y="15"/>
                    <a:pt x="260" y="15"/>
                  </a:cubicBezTo>
                  <a:cubicBezTo>
                    <a:pt x="260" y="16"/>
                    <a:pt x="260" y="16"/>
                    <a:pt x="260" y="16"/>
                  </a:cubicBezTo>
                  <a:cubicBezTo>
                    <a:pt x="260" y="16"/>
                    <a:pt x="260" y="16"/>
                    <a:pt x="260" y="17"/>
                  </a:cubicBezTo>
                  <a:cubicBezTo>
                    <a:pt x="260" y="17"/>
                    <a:pt x="260" y="17"/>
                    <a:pt x="261" y="17"/>
                  </a:cubicBezTo>
                  <a:cubicBezTo>
                    <a:pt x="261" y="17"/>
                    <a:pt x="261" y="17"/>
                    <a:pt x="261" y="18"/>
                  </a:cubicBezTo>
                  <a:cubicBezTo>
                    <a:pt x="261" y="18"/>
                    <a:pt x="261" y="19"/>
                    <a:pt x="261" y="19"/>
                  </a:cubicBezTo>
                  <a:cubicBezTo>
                    <a:pt x="261" y="19"/>
                    <a:pt x="262" y="19"/>
                    <a:pt x="262" y="19"/>
                  </a:cubicBezTo>
                  <a:cubicBezTo>
                    <a:pt x="263" y="19"/>
                    <a:pt x="262" y="19"/>
                    <a:pt x="262" y="20"/>
                  </a:cubicBezTo>
                  <a:cubicBezTo>
                    <a:pt x="262" y="20"/>
                    <a:pt x="263" y="20"/>
                    <a:pt x="263" y="20"/>
                  </a:cubicBezTo>
                  <a:cubicBezTo>
                    <a:pt x="264" y="20"/>
                    <a:pt x="264" y="20"/>
                    <a:pt x="264" y="21"/>
                  </a:cubicBezTo>
                  <a:cubicBezTo>
                    <a:pt x="264" y="21"/>
                    <a:pt x="265" y="21"/>
                    <a:pt x="265" y="21"/>
                  </a:cubicBezTo>
                  <a:cubicBezTo>
                    <a:pt x="265" y="21"/>
                    <a:pt x="265" y="22"/>
                    <a:pt x="266" y="22"/>
                  </a:cubicBezTo>
                  <a:cubicBezTo>
                    <a:pt x="266" y="22"/>
                    <a:pt x="266" y="23"/>
                    <a:pt x="266" y="23"/>
                  </a:cubicBezTo>
                  <a:cubicBezTo>
                    <a:pt x="267" y="23"/>
                    <a:pt x="266" y="23"/>
                    <a:pt x="267" y="24"/>
                  </a:cubicBezTo>
                  <a:cubicBezTo>
                    <a:pt x="267" y="24"/>
                    <a:pt x="267" y="24"/>
                    <a:pt x="267" y="24"/>
                  </a:cubicBezTo>
                  <a:cubicBezTo>
                    <a:pt x="268" y="24"/>
                    <a:pt x="268" y="23"/>
                    <a:pt x="269" y="24"/>
                  </a:cubicBezTo>
                  <a:cubicBezTo>
                    <a:pt x="269" y="24"/>
                    <a:pt x="269" y="24"/>
                    <a:pt x="270" y="24"/>
                  </a:cubicBezTo>
                  <a:cubicBezTo>
                    <a:pt x="270" y="24"/>
                    <a:pt x="270" y="24"/>
                    <a:pt x="271" y="24"/>
                  </a:cubicBezTo>
                  <a:cubicBezTo>
                    <a:pt x="271" y="24"/>
                    <a:pt x="271" y="24"/>
                    <a:pt x="272" y="24"/>
                  </a:cubicBezTo>
                  <a:cubicBezTo>
                    <a:pt x="272" y="23"/>
                    <a:pt x="272" y="23"/>
                    <a:pt x="273" y="23"/>
                  </a:cubicBezTo>
                  <a:cubicBezTo>
                    <a:pt x="274" y="22"/>
                    <a:pt x="274" y="23"/>
                    <a:pt x="274" y="23"/>
                  </a:cubicBezTo>
                  <a:cubicBezTo>
                    <a:pt x="275" y="23"/>
                    <a:pt x="274" y="23"/>
                    <a:pt x="275" y="23"/>
                  </a:cubicBezTo>
                  <a:cubicBezTo>
                    <a:pt x="275" y="23"/>
                    <a:pt x="275" y="23"/>
                    <a:pt x="275" y="22"/>
                  </a:cubicBezTo>
                  <a:cubicBezTo>
                    <a:pt x="276" y="22"/>
                    <a:pt x="276" y="22"/>
                    <a:pt x="276" y="22"/>
                  </a:cubicBezTo>
                  <a:cubicBezTo>
                    <a:pt x="277" y="22"/>
                    <a:pt x="277" y="22"/>
                    <a:pt x="277" y="22"/>
                  </a:cubicBezTo>
                  <a:cubicBezTo>
                    <a:pt x="278" y="22"/>
                    <a:pt x="278" y="22"/>
                    <a:pt x="278" y="22"/>
                  </a:cubicBezTo>
                  <a:cubicBezTo>
                    <a:pt x="278" y="22"/>
                    <a:pt x="279" y="22"/>
                    <a:pt x="279" y="21"/>
                  </a:cubicBezTo>
                  <a:cubicBezTo>
                    <a:pt x="280" y="21"/>
                    <a:pt x="280" y="22"/>
                    <a:pt x="281" y="22"/>
                  </a:cubicBezTo>
                  <a:cubicBezTo>
                    <a:pt x="281" y="22"/>
                    <a:pt x="281" y="21"/>
                    <a:pt x="282" y="21"/>
                  </a:cubicBezTo>
                  <a:cubicBezTo>
                    <a:pt x="283" y="20"/>
                    <a:pt x="283" y="21"/>
                    <a:pt x="284" y="21"/>
                  </a:cubicBezTo>
                  <a:cubicBezTo>
                    <a:pt x="285" y="21"/>
                    <a:pt x="285" y="21"/>
                    <a:pt x="285" y="21"/>
                  </a:cubicBezTo>
                  <a:cubicBezTo>
                    <a:pt x="285" y="21"/>
                    <a:pt x="285" y="20"/>
                    <a:pt x="285" y="20"/>
                  </a:cubicBezTo>
                  <a:cubicBezTo>
                    <a:pt x="286" y="20"/>
                    <a:pt x="286" y="20"/>
                    <a:pt x="287" y="20"/>
                  </a:cubicBezTo>
                  <a:cubicBezTo>
                    <a:pt x="287" y="20"/>
                    <a:pt x="288" y="19"/>
                    <a:pt x="288" y="19"/>
                  </a:cubicBezTo>
                  <a:cubicBezTo>
                    <a:pt x="288" y="19"/>
                    <a:pt x="289" y="19"/>
                    <a:pt x="289" y="19"/>
                  </a:cubicBezTo>
                  <a:cubicBezTo>
                    <a:pt x="290" y="19"/>
                    <a:pt x="290" y="18"/>
                    <a:pt x="290" y="18"/>
                  </a:cubicBezTo>
                  <a:cubicBezTo>
                    <a:pt x="290" y="18"/>
                    <a:pt x="291" y="18"/>
                    <a:pt x="291" y="18"/>
                  </a:cubicBezTo>
                  <a:cubicBezTo>
                    <a:pt x="292" y="18"/>
                    <a:pt x="291" y="18"/>
                    <a:pt x="292" y="17"/>
                  </a:cubicBezTo>
                  <a:cubicBezTo>
                    <a:pt x="293" y="17"/>
                    <a:pt x="292" y="17"/>
                    <a:pt x="293" y="17"/>
                  </a:cubicBezTo>
                  <a:cubicBezTo>
                    <a:pt x="293" y="16"/>
                    <a:pt x="293" y="16"/>
                    <a:pt x="293" y="15"/>
                  </a:cubicBezTo>
                  <a:cubicBezTo>
                    <a:pt x="293" y="15"/>
                    <a:pt x="294" y="15"/>
                    <a:pt x="294" y="15"/>
                  </a:cubicBezTo>
                  <a:cubicBezTo>
                    <a:pt x="295" y="15"/>
                    <a:pt x="294" y="15"/>
                    <a:pt x="295" y="14"/>
                  </a:cubicBezTo>
                  <a:cubicBezTo>
                    <a:pt x="295" y="14"/>
                    <a:pt x="294" y="13"/>
                    <a:pt x="294" y="13"/>
                  </a:cubicBezTo>
                  <a:cubicBezTo>
                    <a:pt x="294" y="13"/>
                    <a:pt x="295" y="12"/>
                    <a:pt x="296" y="12"/>
                  </a:cubicBezTo>
                  <a:cubicBezTo>
                    <a:pt x="297" y="12"/>
                    <a:pt x="297" y="13"/>
                    <a:pt x="297" y="13"/>
                  </a:cubicBezTo>
                  <a:cubicBezTo>
                    <a:pt x="297" y="13"/>
                    <a:pt x="298" y="13"/>
                    <a:pt x="298" y="12"/>
                  </a:cubicBezTo>
                  <a:cubicBezTo>
                    <a:pt x="299" y="12"/>
                    <a:pt x="298" y="12"/>
                    <a:pt x="299" y="13"/>
                  </a:cubicBezTo>
                  <a:cubicBezTo>
                    <a:pt x="300" y="13"/>
                    <a:pt x="300" y="12"/>
                    <a:pt x="300" y="12"/>
                  </a:cubicBezTo>
                  <a:cubicBezTo>
                    <a:pt x="300" y="12"/>
                    <a:pt x="300" y="12"/>
                    <a:pt x="301" y="12"/>
                  </a:cubicBezTo>
                  <a:cubicBezTo>
                    <a:pt x="302" y="12"/>
                    <a:pt x="302" y="12"/>
                    <a:pt x="302" y="12"/>
                  </a:cubicBezTo>
                  <a:cubicBezTo>
                    <a:pt x="302" y="13"/>
                    <a:pt x="301" y="13"/>
                    <a:pt x="302" y="14"/>
                  </a:cubicBezTo>
                  <a:cubicBezTo>
                    <a:pt x="302" y="14"/>
                    <a:pt x="302" y="14"/>
                    <a:pt x="302" y="15"/>
                  </a:cubicBezTo>
                  <a:cubicBezTo>
                    <a:pt x="303" y="16"/>
                    <a:pt x="303" y="16"/>
                    <a:pt x="303" y="16"/>
                  </a:cubicBezTo>
                  <a:cubicBezTo>
                    <a:pt x="303" y="16"/>
                    <a:pt x="303" y="16"/>
                    <a:pt x="304" y="16"/>
                  </a:cubicBezTo>
                  <a:cubicBezTo>
                    <a:pt x="305" y="16"/>
                    <a:pt x="305" y="16"/>
                    <a:pt x="305" y="16"/>
                  </a:cubicBezTo>
                  <a:cubicBezTo>
                    <a:pt x="305" y="17"/>
                    <a:pt x="305" y="17"/>
                    <a:pt x="306" y="18"/>
                  </a:cubicBezTo>
                  <a:cubicBezTo>
                    <a:pt x="306" y="18"/>
                    <a:pt x="306" y="18"/>
                    <a:pt x="306" y="19"/>
                  </a:cubicBezTo>
                  <a:cubicBezTo>
                    <a:pt x="306" y="19"/>
                    <a:pt x="306" y="20"/>
                    <a:pt x="306" y="20"/>
                  </a:cubicBezTo>
                  <a:cubicBezTo>
                    <a:pt x="306" y="21"/>
                    <a:pt x="306" y="21"/>
                    <a:pt x="305" y="21"/>
                  </a:cubicBezTo>
                  <a:cubicBezTo>
                    <a:pt x="304" y="22"/>
                    <a:pt x="304" y="22"/>
                    <a:pt x="305" y="22"/>
                  </a:cubicBezTo>
                  <a:cubicBezTo>
                    <a:pt x="305" y="23"/>
                    <a:pt x="304" y="23"/>
                    <a:pt x="304" y="24"/>
                  </a:cubicBezTo>
                  <a:cubicBezTo>
                    <a:pt x="304" y="24"/>
                    <a:pt x="305" y="24"/>
                    <a:pt x="307" y="24"/>
                  </a:cubicBezTo>
                  <a:cubicBezTo>
                    <a:pt x="308" y="23"/>
                    <a:pt x="307" y="23"/>
                    <a:pt x="307" y="22"/>
                  </a:cubicBezTo>
                  <a:cubicBezTo>
                    <a:pt x="308" y="22"/>
                    <a:pt x="307" y="22"/>
                    <a:pt x="308" y="22"/>
                  </a:cubicBezTo>
                  <a:cubicBezTo>
                    <a:pt x="309" y="21"/>
                    <a:pt x="308" y="21"/>
                    <a:pt x="309" y="21"/>
                  </a:cubicBezTo>
                  <a:cubicBezTo>
                    <a:pt x="309" y="21"/>
                    <a:pt x="309" y="21"/>
                    <a:pt x="310" y="21"/>
                  </a:cubicBezTo>
                  <a:cubicBezTo>
                    <a:pt x="310" y="21"/>
                    <a:pt x="309" y="20"/>
                    <a:pt x="309" y="20"/>
                  </a:cubicBezTo>
                  <a:cubicBezTo>
                    <a:pt x="309" y="20"/>
                    <a:pt x="310" y="20"/>
                    <a:pt x="310" y="20"/>
                  </a:cubicBezTo>
                  <a:cubicBezTo>
                    <a:pt x="311" y="21"/>
                    <a:pt x="312" y="20"/>
                    <a:pt x="312" y="20"/>
                  </a:cubicBezTo>
                  <a:cubicBezTo>
                    <a:pt x="312" y="19"/>
                    <a:pt x="311" y="19"/>
                    <a:pt x="311" y="19"/>
                  </a:cubicBezTo>
                  <a:cubicBezTo>
                    <a:pt x="311" y="18"/>
                    <a:pt x="311" y="18"/>
                    <a:pt x="312" y="18"/>
                  </a:cubicBezTo>
                  <a:cubicBezTo>
                    <a:pt x="312" y="17"/>
                    <a:pt x="312" y="18"/>
                    <a:pt x="313" y="18"/>
                  </a:cubicBezTo>
                  <a:cubicBezTo>
                    <a:pt x="314" y="18"/>
                    <a:pt x="313" y="18"/>
                    <a:pt x="313" y="18"/>
                  </a:cubicBezTo>
                  <a:cubicBezTo>
                    <a:pt x="314" y="18"/>
                    <a:pt x="314" y="19"/>
                    <a:pt x="314" y="19"/>
                  </a:cubicBezTo>
                  <a:cubicBezTo>
                    <a:pt x="314" y="19"/>
                    <a:pt x="315" y="19"/>
                    <a:pt x="315" y="19"/>
                  </a:cubicBezTo>
                  <a:cubicBezTo>
                    <a:pt x="316" y="19"/>
                    <a:pt x="316" y="19"/>
                    <a:pt x="316" y="19"/>
                  </a:cubicBezTo>
                  <a:cubicBezTo>
                    <a:pt x="317" y="19"/>
                    <a:pt x="317" y="19"/>
                    <a:pt x="317" y="19"/>
                  </a:cubicBezTo>
                  <a:cubicBezTo>
                    <a:pt x="317" y="19"/>
                    <a:pt x="317" y="20"/>
                    <a:pt x="318" y="20"/>
                  </a:cubicBezTo>
                  <a:cubicBezTo>
                    <a:pt x="318" y="20"/>
                    <a:pt x="318" y="20"/>
                    <a:pt x="319" y="20"/>
                  </a:cubicBezTo>
                  <a:cubicBezTo>
                    <a:pt x="320" y="20"/>
                    <a:pt x="320" y="20"/>
                    <a:pt x="320" y="19"/>
                  </a:cubicBezTo>
                  <a:cubicBezTo>
                    <a:pt x="319" y="18"/>
                    <a:pt x="319" y="19"/>
                    <a:pt x="318" y="19"/>
                  </a:cubicBezTo>
                  <a:cubicBezTo>
                    <a:pt x="318" y="18"/>
                    <a:pt x="318" y="18"/>
                    <a:pt x="318" y="18"/>
                  </a:cubicBezTo>
                  <a:cubicBezTo>
                    <a:pt x="318" y="17"/>
                    <a:pt x="318" y="17"/>
                    <a:pt x="318" y="17"/>
                  </a:cubicBezTo>
                  <a:cubicBezTo>
                    <a:pt x="318" y="17"/>
                    <a:pt x="319" y="17"/>
                    <a:pt x="319" y="17"/>
                  </a:cubicBezTo>
                  <a:cubicBezTo>
                    <a:pt x="319" y="16"/>
                    <a:pt x="319" y="16"/>
                    <a:pt x="319" y="16"/>
                  </a:cubicBezTo>
                  <a:cubicBezTo>
                    <a:pt x="319" y="15"/>
                    <a:pt x="319" y="15"/>
                    <a:pt x="319" y="15"/>
                  </a:cubicBezTo>
                  <a:cubicBezTo>
                    <a:pt x="319" y="15"/>
                    <a:pt x="320" y="15"/>
                    <a:pt x="320" y="14"/>
                  </a:cubicBezTo>
                  <a:cubicBezTo>
                    <a:pt x="321" y="14"/>
                    <a:pt x="321" y="14"/>
                    <a:pt x="322" y="14"/>
                  </a:cubicBezTo>
                  <a:cubicBezTo>
                    <a:pt x="323" y="14"/>
                    <a:pt x="322" y="14"/>
                    <a:pt x="323" y="14"/>
                  </a:cubicBezTo>
                  <a:cubicBezTo>
                    <a:pt x="323" y="14"/>
                    <a:pt x="324" y="14"/>
                    <a:pt x="324" y="14"/>
                  </a:cubicBezTo>
                  <a:cubicBezTo>
                    <a:pt x="324" y="14"/>
                    <a:pt x="324" y="14"/>
                    <a:pt x="325" y="14"/>
                  </a:cubicBezTo>
                  <a:cubicBezTo>
                    <a:pt x="325" y="14"/>
                    <a:pt x="325" y="15"/>
                    <a:pt x="325" y="15"/>
                  </a:cubicBezTo>
                  <a:cubicBezTo>
                    <a:pt x="326" y="15"/>
                    <a:pt x="326" y="15"/>
                    <a:pt x="327" y="15"/>
                  </a:cubicBezTo>
                  <a:cubicBezTo>
                    <a:pt x="327" y="15"/>
                    <a:pt x="327" y="15"/>
                    <a:pt x="327" y="16"/>
                  </a:cubicBezTo>
                  <a:cubicBezTo>
                    <a:pt x="328" y="17"/>
                    <a:pt x="328" y="16"/>
                    <a:pt x="328" y="17"/>
                  </a:cubicBezTo>
                  <a:cubicBezTo>
                    <a:pt x="329" y="17"/>
                    <a:pt x="329" y="17"/>
                    <a:pt x="330" y="17"/>
                  </a:cubicBezTo>
                  <a:cubicBezTo>
                    <a:pt x="331" y="17"/>
                    <a:pt x="331" y="17"/>
                    <a:pt x="331" y="18"/>
                  </a:cubicBezTo>
                  <a:cubicBezTo>
                    <a:pt x="331" y="18"/>
                    <a:pt x="331" y="18"/>
                    <a:pt x="332" y="18"/>
                  </a:cubicBezTo>
                  <a:cubicBezTo>
                    <a:pt x="332" y="19"/>
                    <a:pt x="332" y="19"/>
                    <a:pt x="333" y="20"/>
                  </a:cubicBezTo>
                  <a:cubicBezTo>
                    <a:pt x="333" y="20"/>
                    <a:pt x="333" y="20"/>
                    <a:pt x="334" y="20"/>
                  </a:cubicBezTo>
                  <a:cubicBezTo>
                    <a:pt x="334" y="20"/>
                    <a:pt x="335" y="20"/>
                    <a:pt x="335" y="21"/>
                  </a:cubicBezTo>
                  <a:cubicBezTo>
                    <a:pt x="336" y="21"/>
                    <a:pt x="335" y="21"/>
                    <a:pt x="336" y="22"/>
                  </a:cubicBezTo>
                  <a:cubicBezTo>
                    <a:pt x="337" y="23"/>
                    <a:pt x="337" y="23"/>
                    <a:pt x="338" y="23"/>
                  </a:cubicBezTo>
                  <a:cubicBezTo>
                    <a:pt x="338" y="23"/>
                    <a:pt x="338" y="23"/>
                    <a:pt x="339" y="24"/>
                  </a:cubicBezTo>
                  <a:cubicBezTo>
                    <a:pt x="339" y="24"/>
                    <a:pt x="340" y="24"/>
                    <a:pt x="340" y="23"/>
                  </a:cubicBezTo>
                  <a:cubicBezTo>
                    <a:pt x="341" y="23"/>
                    <a:pt x="341" y="23"/>
                    <a:pt x="341" y="23"/>
                  </a:cubicBezTo>
                  <a:cubicBezTo>
                    <a:pt x="341" y="23"/>
                    <a:pt x="341" y="22"/>
                    <a:pt x="342" y="22"/>
                  </a:cubicBezTo>
                  <a:cubicBezTo>
                    <a:pt x="342" y="22"/>
                    <a:pt x="342" y="22"/>
                    <a:pt x="343" y="22"/>
                  </a:cubicBezTo>
                  <a:cubicBezTo>
                    <a:pt x="343" y="22"/>
                    <a:pt x="343" y="22"/>
                    <a:pt x="343" y="22"/>
                  </a:cubicBezTo>
                  <a:cubicBezTo>
                    <a:pt x="343" y="21"/>
                    <a:pt x="343" y="21"/>
                    <a:pt x="343" y="21"/>
                  </a:cubicBezTo>
                  <a:cubicBezTo>
                    <a:pt x="343" y="20"/>
                    <a:pt x="343" y="21"/>
                    <a:pt x="345" y="20"/>
                  </a:cubicBezTo>
                  <a:cubicBezTo>
                    <a:pt x="346" y="20"/>
                    <a:pt x="345" y="20"/>
                    <a:pt x="345" y="19"/>
                  </a:cubicBezTo>
                  <a:cubicBezTo>
                    <a:pt x="344" y="19"/>
                    <a:pt x="344" y="19"/>
                    <a:pt x="345" y="18"/>
                  </a:cubicBezTo>
                  <a:cubicBezTo>
                    <a:pt x="345" y="18"/>
                    <a:pt x="345" y="18"/>
                    <a:pt x="346" y="17"/>
                  </a:cubicBezTo>
                  <a:cubicBezTo>
                    <a:pt x="346" y="17"/>
                    <a:pt x="347" y="17"/>
                    <a:pt x="347" y="17"/>
                  </a:cubicBezTo>
                  <a:cubicBezTo>
                    <a:pt x="348" y="17"/>
                    <a:pt x="349" y="17"/>
                    <a:pt x="350" y="17"/>
                  </a:cubicBezTo>
                  <a:cubicBezTo>
                    <a:pt x="350" y="17"/>
                    <a:pt x="352" y="25"/>
                    <a:pt x="353" y="25"/>
                  </a:cubicBezTo>
                  <a:cubicBezTo>
                    <a:pt x="353" y="26"/>
                    <a:pt x="355" y="24"/>
                    <a:pt x="355" y="24"/>
                  </a:cubicBezTo>
                  <a:cubicBezTo>
                    <a:pt x="355" y="24"/>
                    <a:pt x="359" y="26"/>
                    <a:pt x="360" y="26"/>
                  </a:cubicBezTo>
                  <a:cubicBezTo>
                    <a:pt x="361" y="27"/>
                    <a:pt x="363" y="29"/>
                    <a:pt x="364" y="29"/>
                  </a:cubicBezTo>
                  <a:cubicBezTo>
                    <a:pt x="366" y="30"/>
                    <a:pt x="368" y="31"/>
                    <a:pt x="369" y="31"/>
                  </a:cubicBezTo>
                  <a:cubicBezTo>
                    <a:pt x="370" y="31"/>
                    <a:pt x="373" y="32"/>
                    <a:pt x="374" y="33"/>
                  </a:cubicBezTo>
                  <a:cubicBezTo>
                    <a:pt x="375" y="33"/>
                    <a:pt x="379" y="35"/>
                    <a:pt x="379" y="35"/>
                  </a:cubicBezTo>
                  <a:cubicBezTo>
                    <a:pt x="380" y="36"/>
                    <a:pt x="382" y="37"/>
                    <a:pt x="383" y="37"/>
                  </a:cubicBezTo>
                  <a:cubicBezTo>
                    <a:pt x="384" y="38"/>
                    <a:pt x="385" y="38"/>
                    <a:pt x="386" y="39"/>
                  </a:cubicBezTo>
                  <a:cubicBezTo>
                    <a:pt x="387" y="39"/>
                    <a:pt x="388" y="40"/>
                    <a:pt x="389" y="41"/>
                  </a:cubicBezTo>
                  <a:cubicBezTo>
                    <a:pt x="389" y="42"/>
                    <a:pt x="393" y="48"/>
                    <a:pt x="393" y="48"/>
                  </a:cubicBezTo>
                  <a:cubicBezTo>
                    <a:pt x="393" y="49"/>
                    <a:pt x="402" y="61"/>
                    <a:pt x="402" y="61"/>
                  </a:cubicBezTo>
                  <a:cubicBezTo>
                    <a:pt x="402" y="61"/>
                    <a:pt x="404" y="64"/>
                    <a:pt x="404" y="65"/>
                  </a:cubicBezTo>
                  <a:cubicBezTo>
                    <a:pt x="404" y="65"/>
                    <a:pt x="404" y="65"/>
                    <a:pt x="404" y="65"/>
                  </a:cubicBezTo>
                  <a:cubicBezTo>
                    <a:pt x="409" y="69"/>
                    <a:pt x="409" y="69"/>
                    <a:pt x="409" y="69"/>
                  </a:cubicBezTo>
                  <a:cubicBezTo>
                    <a:pt x="413" y="71"/>
                    <a:pt x="413" y="71"/>
                    <a:pt x="413" y="71"/>
                  </a:cubicBezTo>
                  <a:cubicBezTo>
                    <a:pt x="418" y="73"/>
                    <a:pt x="418" y="73"/>
                    <a:pt x="418" y="73"/>
                  </a:cubicBezTo>
                  <a:cubicBezTo>
                    <a:pt x="423" y="76"/>
                    <a:pt x="423" y="76"/>
                    <a:pt x="423" y="76"/>
                  </a:cubicBezTo>
                  <a:cubicBezTo>
                    <a:pt x="424" y="79"/>
                    <a:pt x="424" y="79"/>
                    <a:pt x="424" y="79"/>
                  </a:cubicBezTo>
                  <a:cubicBezTo>
                    <a:pt x="424" y="79"/>
                    <a:pt x="427" y="81"/>
                    <a:pt x="427" y="82"/>
                  </a:cubicBezTo>
                  <a:cubicBezTo>
                    <a:pt x="427" y="82"/>
                    <a:pt x="427" y="83"/>
                    <a:pt x="427" y="83"/>
                  </a:cubicBezTo>
                  <a:cubicBezTo>
                    <a:pt x="427" y="83"/>
                    <a:pt x="432" y="88"/>
                    <a:pt x="432" y="88"/>
                  </a:cubicBezTo>
                  <a:cubicBezTo>
                    <a:pt x="432" y="88"/>
                    <a:pt x="435" y="92"/>
                    <a:pt x="435" y="92"/>
                  </a:cubicBezTo>
                  <a:cubicBezTo>
                    <a:pt x="438" y="99"/>
                    <a:pt x="438" y="99"/>
                    <a:pt x="438" y="99"/>
                  </a:cubicBezTo>
                  <a:cubicBezTo>
                    <a:pt x="441" y="102"/>
                    <a:pt x="441" y="102"/>
                    <a:pt x="441" y="102"/>
                  </a:cubicBezTo>
                  <a:cubicBezTo>
                    <a:pt x="443" y="105"/>
                    <a:pt x="443" y="105"/>
                    <a:pt x="443" y="105"/>
                  </a:cubicBezTo>
                  <a:cubicBezTo>
                    <a:pt x="447" y="106"/>
                    <a:pt x="447" y="106"/>
                    <a:pt x="447" y="106"/>
                  </a:cubicBezTo>
                  <a:cubicBezTo>
                    <a:pt x="447" y="106"/>
                    <a:pt x="450" y="107"/>
                    <a:pt x="451" y="107"/>
                  </a:cubicBezTo>
                  <a:cubicBezTo>
                    <a:pt x="451" y="107"/>
                    <a:pt x="453" y="113"/>
                    <a:pt x="454" y="113"/>
                  </a:cubicBezTo>
                  <a:cubicBezTo>
                    <a:pt x="454" y="114"/>
                    <a:pt x="455" y="115"/>
                    <a:pt x="455" y="115"/>
                  </a:cubicBezTo>
                  <a:cubicBezTo>
                    <a:pt x="459" y="122"/>
                    <a:pt x="459" y="122"/>
                    <a:pt x="459" y="122"/>
                  </a:cubicBezTo>
                  <a:cubicBezTo>
                    <a:pt x="457" y="125"/>
                    <a:pt x="457" y="125"/>
                    <a:pt x="457" y="125"/>
                  </a:cubicBezTo>
                  <a:cubicBezTo>
                    <a:pt x="457" y="125"/>
                    <a:pt x="456" y="127"/>
                    <a:pt x="456" y="127"/>
                  </a:cubicBezTo>
                  <a:cubicBezTo>
                    <a:pt x="456" y="127"/>
                    <a:pt x="455" y="129"/>
                    <a:pt x="455" y="129"/>
                  </a:cubicBezTo>
                  <a:cubicBezTo>
                    <a:pt x="453" y="131"/>
                    <a:pt x="453" y="131"/>
                    <a:pt x="453" y="131"/>
                  </a:cubicBezTo>
                  <a:cubicBezTo>
                    <a:pt x="452" y="133"/>
                    <a:pt x="452" y="133"/>
                    <a:pt x="452" y="133"/>
                  </a:cubicBezTo>
                  <a:cubicBezTo>
                    <a:pt x="448" y="138"/>
                    <a:pt x="448" y="138"/>
                    <a:pt x="448" y="138"/>
                  </a:cubicBezTo>
                  <a:cubicBezTo>
                    <a:pt x="448" y="140"/>
                    <a:pt x="448" y="140"/>
                    <a:pt x="448" y="140"/>
                  </a:cubicBezTo>
                  <a:cubicBezTo>
                    <a:pt x="446" y="141"/>
                    <a:pt x="446" y="141"/>
                    <a:pt x="446" y="141"/>
                  </a:cubicBezTo>
                  <a:cubicBezTo>
                    <a:pt x="442" y="148"/>
                    <a:pt x="442" y="148"/>
                    <a:pt x="442" y="148"/>
                  </a:cubicBezTo>
                  <a:cubicBezTo>
                    <a:pt x="440" y="151"/>
                    <a:pt x="440" y="151"/>
                    <a:pt x="440" y="151"/>
                  </a:cubicBezTo>
                  <a:cubicBezTo>
                    <a:pt x="440" y="151"/>
                    <a:pt x="438" y="153"/>
                    <a:pt x="438" y="154"/>
                  </a:cubicBezTo>
                  <a:cubicBezTo>
                    <a:pt x="438" y="154"/>
                    <a:pt x="435" y="155"/>
                    <a:pt x="435" y="155"/>
                  </a:cubicBezTo>
                  <a:cubicBezTo>
                    <a:pt x="435" y="156"/>
                    <a:pt x="435" y="156"/>
                    <a:pt x="435" y="156"/>
                  </a:cubicBezTo>
                  <a:cubicBezTo>
                    <a:pt x="432" y="158"/>
                    <a:pt x="432" y="158"/>
                    <a:pt x="432" y="158"/>
                  </a:cubicBezTo>
                  <a:cubicBezTo>
                    <a:pt x="430" y="163"/>
                    <a:pt x="430" y="163"/>
                    <a:pt x="430" y="163"/>
                  </a:cubicBezTo>
                  <a:cubicBezTo>
                    <a:pt x="430" y="165"/>
                    <a:pt x="430" y="165"/>
                    <a:pt x="430" y="165"/>
                  </a:cubicBezTo>
                  <a:cubicBezTo>
                    <a:pt x="430" y="165"/>
                    <a:pt x="430" y="165"/>
                    <a:pt x="430" y="165"/>
                  </a:cubicBezTo>
                  <a:cubicBezTo>
                    <a:pt x="428" y="169"/>
                    <a:pt x="428" y="169"/>
                    <a:pt x="428" y="169"/>
                  </a:cubicBezTo>
                  <a:cubicBezTo>
                    <a:pt x="429" y="172"/>
                    <a:pt x="429" y="172"/>
                    <a:pt x="429" y="172"/>
                  </a:cubicBezTo>
                  <a:cubicBezTo>
                    <a:pt x="429" y="172"/>
                    <a:pt x="431" y="179"/>
                    <a:pt x="431" y="180"/>
                  </a:cubicBezTo>
                  <a:cubicBezTo>
                    <a:pt x="431" y="181"/>
                    <a:pt x="431" y="182"/>
                    <a:pt x="431" y="184"/>
                  </a:cubicBezTo>
                  <a:cubicBezTo>
                    <a:pt x="430" y="186"/>
                    <a:pt x="431" y="190"/>
                    <a:pt x="430" y="191"/>
                  </a:cubicBezTo>
                  <a:cubicBezTo>
                    <a:pt x="430" y="193"/>
                    <a:pt x="430" y="194"/>
                    <a:pt x="430" y="194"/>
                  </a:cubicBezTo>
                  <a:cubicBezTo>
                    <a:pt x="429" y="195"/>
                    <a:pt x="429" y="195"/>
                    <a:pt x="429" y="195"/>
                  </a:cubicBezTo>
                  <a:cubicBezTo>
                    <a:pt x="430" y="196"/>
                    <a:pt x="430" y="196"/>
                    <a:pt x="430" y="196"/>
                  </a:cubicBezTo>
                  <a:cubicBezTo>
                    <a:pt x="431" y="196"/>
                    <a:pt x="431" y="196"/>
                    <a:pt x="431" y="196"/>
                  </a:cubicBezTo>
                  <a:cubicBezTo>
                    <a:pt x="431" y="196"/>
                    <a:pt x="431" y="196"/>
                    <a:pt x="431" y="196"/>
                  </a:cubicBezTo>
                  <a:cubicBezTo>
                    <a:pt x="431" y="196"/>
                    <a:pt x="436" y="197"/>
                    <a:pt x="436" y="197"/>
                  </a:cubicBezTo>
                  <a:cubicBezTo>
                    <a:pt x="437" y="198"/>
                    <a:pt x="437" y="198"/>
                    <a:pt x="437" y="198"/>
                  </a:cubicBezTo>
                  <a:cubicBezTo>
                    <a:pt x="438" y="198"/>
                    <a:pt x="438" y="198"/>
                    <a:pt x="438" y="198"/>
                  </a:cubicBezTo>
                  <a:cubicBezTo>
                    <a:pt x="439" y="198"/>
                    <a:pt x="439" y="198"/>
                    <a:pt x="439" y="198"/>
                  </a:cubicBezTo>
                  <a:cubicBezTo>
                    <a:pt x="441" y="198"/>
                    <a:pt x="441" y="198"/>
                    <a:pt x="441" y="198"/>
                  </a:cubicBezTo>
                  <a:cubicBezTo>
                    <a:pt x="442" y="197"/>
                    <a:pt x="442" y="197"/>
                    <a:pt x="442" y="197"/>
                  </a:cubicBezTo>
                  <a:cubicBezTo>
                    <a:pt x="443" y="197"/>
                    <a:pt x="443" y="197"/>
                    <a:pt x="443" y="197"/>
                  </a:cubicBezTo>
                  <a:cubicBezTo>
                    <a:pt x="444" y="196"/>
                    <a:pt x="444" y="196"/>
                    <a:pt x="444" y="196"/>
                  </a:cubicBezTo>
                  <a:cubicBezTo>
                    <a:pt x="445" y="196"/>
                    <a:pt x="445" y="196"/>
                    <a:pt x="445" y="196"/>
                  </a:cubicBezTo>
                  <a:cubicBezTo>
                    <a:pt x="446" y="195"/>
                    <a:pt x="446" y="195"/>
                    <a:pt x="446" y="195"/>
                  </a:cubicBezTo>
                  <a:cubicBezTo>
                    <a:pt x="448" y="195"/>
                    <a:pt x="448" y="195"/>
                    <a:pt x="448" y="195"/>
                  </a:cubicBezTo>
                  <a:cubicBezTo>
                    <a:pt x="449" y="195"/>
                    <a:pt x="449" y="195"/>
                    <a:pt x="449" y="195"/>
                  </a:cubicBezTo>
                  <a:cubicBezTo>
                    <a:pt x="449" y="195"/>
                    <a:pt x="450" y="196"/>
                    <a:pt x="451" y="196"/>
                  </a:cubicBezTo>
                  <a:cubicBezTo>
                    <a:pt x="451" y="196"/>
                    <a:pt x="452" y="195"/>
                    <a:pt x="452" y="195"/>
                  </a:cubicBezTo>
                  <a:cubicBezTo>
                    <a:pt x="455" y="195"/>
                    <a:pt x="455" y="195"/>
                    <a:pt x="455" y="195"/>
                  </a:cubicBezTo>
                  <a:cubicBezTo>
                    <a:pt x="455" y="195"/>
                    <a:pt x="455" y="194"/>
                    <a:pt x="456" y="195"/>
                  </a:cubicBezTo>
                  <a:cubicBezTo>
                    <a:pt x="456" y="195"/>
                    <a:pt x="458" y="194"/>
                    <a:pt x="458" y="194"/>
                  </a:cubicBezTo>
                  <a:cubicBezTo>
                    <a:pt x="460" y="195"/>
                    <a:pt x="460" y="195"/>
                    <a:pt x="460" y="195"/>
                  </a:cubicBezTo>
                  <a:cubicBezTo>
                    <a:pt x="462" y="194"/>
                    <a:pt x="462" y="194"/>
                    <a:pt x="462" y="194"/>
                  </a:cubicBezTo>
                  <a:cubicBezTo>
                    <a:pt x="462" y="194"/>
                    <a:pt x="463" y="193"/>
                    <a:pt x="464" y="192"/>
                  </a:cubicBezTo>
                  <a:cubicBezTo>
                    <a:pt x="465" y="192"/>
                    <a:pt x="465" y="191"/>
                    <a:pt x="466" y="191"/>
                  </a:cubicBezTo>
                  <a:cubicBezTo>
                    <a:pt x="468" y="191"/>
                    <a:pt x="471" y="190"/>
                    <a:pt x="471" y="190"/>
                  </a:cubicBezTo>
                  <a:cubicBezTo>
                    <a:pt x="474" y="191"/>
                    <a:pt x="474" y="191"/>
                    <a:pt x="474" y="191"/>
                  </a:cubicBezTo>
                  <a:cubicBezTo>
                    <a:pt x="475" y="192"/>
                    <a:pt x="475" y="192"/>
                    <a:pt x="475" y="192"/>
                  </a:cubicBezTo>
                  <a:cubicBezTo>
                    <a:pt x="477" y="191"/>
                    <a:pt x="477" y="191"/>
                    <a:pt x="477" y="191"/>
                  </a:cubicBezTo>
                  <a:cubicBezTo>
                    <a:pt x="477" y="191"/>
                    <a:pt x="477" y="191"/>
                    <a:pt x="477" y="192"/>
                  </a:cubicBezTo>
                  <a:cubicBezTo>
                    <a:pt x="477" y="193"/>
                    <a:pt x="479" y="195"/>
                    <a:pt x="479" y="195"/>
                  </a:cubicBezTo>
                  <a:cubicBezTo>
                    <a:pt x="479" y="195"/>
                    <a:pt x="480" y="196"/>
                    <a:pt x="480" y="196"/>
                  </a:cubicBezTo>
                  <a:cubicBezTo>
                    <a:pt x="481" y="196"/>
                    <a:pt x="482" y="195"/>
                    <a:pt x="483" y="195"/>
                  </a:cubicBezTo>
                  <a:cubicBezTo>
                    <a:pt x="483" y="196"/>
                    <a:pt x="484" y="196"/>
                    <a:pt x="484" y="196"/>
                  </a:cubicBezTo>
                  <a:cubicBezTo>
                    <a:pt x="485" y="195"/>
                    <a:pt x="485" y="195"/>
                    <a:pt x="485" y="195"/>
                  </a:cubicBezTo>
                  <a:cubicBezTo>
                    <a:pt x="485" y="195"/>
                    <a:pt x="486" y="195"/>
                    <a:pt x="487" y="195"/>
                  </a:cubicBezTo>
                  <a:cubicBezTo>
                    <a:pt x="487" y="195"/>
                    <a:pt x="487" y="195"/>
                    <a:pt x="487" y="195"/>
                  </a:cubicBezTo>
                  <a:cubicBezTo>
                    <a:pt x="485" y="198"/>
                    <a:pt x="485" y="198"/>
                    <a:pt x="485" y="198"/>
                  </a:cubicBezTo>
                  <a:cubicBezTo>
                    <a:pt x="486" y="199"/>
                    <a:pt x="486" y="199"/>
                    <a:pt x="486" y="199"/>
                  </a:cubicBezTo>
                  <a:cubicBezTo>
                    <a:pt x="484" y="202"/>
                    <a:pt x="484" y="202"/>
                    <a:pt x="484" y="202"/>
                  </a:cubicBezTo>
                  <a:cubicBezTo>
                    <a:pt x="482" y="203"/>
                    <a:pt x="482" y="203"/>
                    <a:pt x="482" y="203"/>
                  </a:cubicBezTo>
                  <a:cubicBezTo>
                    <a:pt x="480" y="206"/>
                    <a:pt x="480" y="206"/>
                    <a:pt x="480" y="206"/>
                  </a:cubicBezTo>
                  <a:cubicBezTo>
                    <a:pt x="478" y="208"/>
                    <a:pt x="478" y="208"/>
                    <a:pt x="478" y="208"/>
                  </a:cubicBezTo>
                  <a:cubicBezTo>
                    <a:pt x="475" y="213"/>
                    <a:pt x="475" y="213"/>
                    <a:pt x="475" y="213"/>
                  </a:cubicBezTo>
                  <a:cubicBezTo>
                    <a:pt x="473" y="214"/>
                    <a:pt x="473" y="214"/>
                    <a:pt x="473" y="214"/>
                  </a:cubicBezTo>
                  <a:cubicBezTo>
                    <a:pt x="474" y="216"/>
                    <a:pt x="474" y="216"/>
                    <a:pt x="474" y="216"/>
                  </a:cubicBezTo>
                  <a:cubicBezTo>
                    <a:pt x="474" y="218"/>
                    <a:pt x="474" y="218"/>
                    <a:pt x="474" y="218"/>
                  </a:cubicBezTo>
                  <a:cubicBezTo>
                    <a:pt x="476" y="219"/>
                    <a:pt x="476" y="219"/>
                    <a:pt x="476" y="219"/>
                  </a:cubicBezTo>
                  <a:cubicBezTo>
                    <a:pt x="476" y="220"/>
                    <a:pt x="476" y="220"/>
                    <a:pt x="476" y="220"/>
                  </a:cubicBezTo>
                  <a:cubicBezTo>
                    <a:pt x="479" y="221"/>
                    <a:pt x="479" y="221"/>
                    <a:pt x="479" y="221"/>
                  </a:cubicBezTo>
                  <a:cubicBezTo>
                    <a:pt x="479" y="228"/>
                    <a:pt x="479" y="228"/>
                    <a:pt x="479" y="228"/>
                  </a:cubicBezTo>
                  <a:cubicBezTo>
                    <a:pt x="480" y="228"/>
                    <a:pt x="480" y="228"/>
                    <a:pt x="480" y="228"/>
                  </a:cubicBezTo>
                  <a:cubicBezTo>
                    <a:pt x="482" y="233"/>
                    <a:pt x="482" y="233"/>
                    <a:pt x="482" y="233"/>
                  </a:cubicBezTo>
                  <a:cubicBezTo>
                    <a:pt x="482" y="234"/>
                    <a:pt x="482" y="234"/>
                    <a:pt x="482" y="234"/>
                  </a:cubicBezTo>
                  <a:cubicBezTo>
                    <a:pt x="483" y="234"/>
                    <a:pt x="483" y="234"/>
                    <a:pt x="483" y="234"/>
                  </a:cubicBezTo>
                  <a:cubicBezTo>
                    <a:pt x="484" y="236"/>
                    <a:pt x="484" y="236"/>
                    <a:pt x="484" y="236"/>
                  </a:cubicBezTo>
                  <a:cubicBezTo>
                    <a:pt x="485" y="236"/>
                    <a:pt x="485" y="236"/>
                    <a:pt x="485" y="236"/>
                  </a:cubicBezTo>
                  <a:cubicBezTo>
                    <a:pt x="486" y="238"/>
                    <a:pt x="486" y="238"/>
                    <a:pt x="486" y="238"/>
                  </a:cubicBezTo>
                  <a:cubicBezTo>
                    <a:pt x="489" y="240"/>
                    <a:pt x="489" y="240"/>
                    <a:pt x="489" y="240"/>
                  </a:cubicBezTo>
                  <a:cubicBezTo>
                    <a:pt x="493" y="250"/>
                    <a:pt x="493" y="250"/>
                    <a:pt x="493" y="250"/>
                  </a:cubicBezTo>
                  <a:cubicBezTo>
                    <a:pt x="493" y="250"/>
                    <a:pt x="494" y="250"/>
                    <a:pt x="494" y="250"/>
                  </a:cubicBezTo>
                  <a:cubicBezTo>
                    <a:pt x="495" y="250"/>
                    <a:pt x="496" y="250"/>
                    <a:pt x="496" y="250"/>
                  </a:cubicBezTo>
                  <a:cubicBezTo>
                    <a:pt x="496" y="250"/>
                    <a:pt x="497" y="250"/>
                    <a:pt x="497" y="250"/>
                  </a:cubicBezTo>
                  <a:cubicBezTo>
                    <a:pt x="498" y="250"/>
                    <a:pt x="501" y="252"/>
                    <a:pt x="501" y="252"/>
                  </a:cubicBezTo>
                  <a:cubicBezTo>
                    <a:pt x="501" y="252"/>
                    <a:pt x="501" y="252"/>
                    <a:pt x="502" y="253"/>
                  </a:cubicBezTo>
                  <a:cubicBezTo>
                    <a:pt x="502" y="254"/>
                    <a:pt x="502" y="256"/>
                    <a:pt x="502" y="256"/>
                  </a:cubicBezTo>
                  <a:cubicBezTo>
                    <a:pt x="503" y="264"/>
                    <a:pt x="503" y="264"/>
                    <a:pt x="503" y="264"/>
                  </a:cubicBezTo>
                  <a:cubicBezTo>
                    <a:pt x="503" y="264"/>
                    <a:pt x="505" y="265"/>
                    <a:pt x="505" y="265"/>
                  </a:cubicBezTo>
                  <a:cubicBezTo>
                    <a:pt x="505" y="265"/>
                    <a:pt x="508" y="266"/>
                    <a:pt x="508" y="266"/>
                  </a:cubicBezTo>
                  <a:cubicBezTo>
                    <a:pt x="509" y="267"/>
                    <a:pt x="509" y="267"/>
                    <a:pt x="509" y="267"/>
                  </a:cubicBezTo>
                  <a:cubicBezTo>
                    <a:pt x="510" y="271"/>
                    <a:pt x="510" y="271"/>
                    <a:pt x="510" y="271"/>
                  </a:cubicBezTo>
                  <a:cubicBezTo>
                    <a:pt x="510" y="271"/>
                    <a:pt x="512" y="274"/>
                    <a:pt x="512" y="274"/>
                  </a:cubicBezTo>
                  <a:cubicBezTo>
                    <a:pt x="513" y="274"/>
                    <a:pt x="513" y="275"/>
                    <a:pt x="514" y="276"/>
                  </a:cubicBezTo>
                  <a:cubicBezTo>
                    <a:pt x="515" y="276"/>
                    <a:pt x="520" y="276"/>
                    <a:pt x="520" y="276"/>
                  </a:cubicBezTo>
                  <a:cubicBezTo>
                    <a:pt x="538" y="294"/>
                    <a:pt x="538" y="294"/>
                    <a:pt x="538" y="294"/>
                  </a:cubicBezTo>
                  <a:cubicBezTo>
                    <a:pt x="684" y="344"/>
                    <a:pt x="684" y="344"/>
                    <a:pt x="684" y="344"/>
                  </a:cubicBezTo>
                  <a:cubicBezTo>
                    <a:pt x="733" y="344"/>
                    <a:pt x="733" y="344"/>
                    <a:pt x="733" y="344"/>
                  </a:cubicBezTo>
                  <a:cubicBezTo>
                    <a:pt x="585" y="496"/>
                    <a:pt x="585" y="496"/>
                    <a:pt x="585" y="496"/>
                  </a:cubicBezTo>
                  <a:cubicBezTo>
                    <a:pt x="539" y="493"/>
                    <a:pt x="539" y="493"/>
                    <a:pt x="539" y="493"/>
                  </a:cubicBezTo>
                  <a:cubicBezTo>
                    <a:pt x="510" y="502"/>
                    <a:pt x="510" y="502"/>
                    <a:pt x="510" y="502"/>
                  </a:cubicBezTo>
                  <a:cubicBezTo>
                    <a:pt x="510" y="502"/>
                    <a:pt x="500" y="507"/>
                    <a:pt x="497" y="509"/>
                  </a:cubicBezTo>
                  <a:cubicBezTo>
                    <a:pt x="494" y="510"/>
                    <a:pt x="492" y="510"/>
                    <a:pt x="489" y="517"/>
                  </a:cubicBezTo>
                  <a:cubicBezTo>
                    <a:pt x="486" y="524"/>
                    <a:pt x="486" y="522"/>
                    <a:pt x="484" y="524"/>
                  </a:cubicBezTo>
                  <a:cubicBezTo>
                    <a:pt x="483" y="526"/>
                    <a:pt x="479" y="527"/>
                    <a:pt x="477" y="527"/>
                  </a:cubicBezTo>
                  <a:cubicBezTo>
                    <a:pt x="474" y="528"/>
                    <a:pt x="468" y="530"/>
                    <a:pt x="467" y="530"/>
                  </a:cubicBezTo>
                  <a:cubicBezTo>
                    <a:pt x="467" y="530"/>
                    <a:pt x="447" y="532"/>
                    <a:pt x="445" y="531"/>
                  </a:cubicBezTo>
                  <a:cubicBezTo>
                    <a:pt x="443" y="531"/>
                    <a:pt x="443" y="533"/>
                    <a:pt x="443" y="533"/>
                  </a:cubicBezTo>
                  <a:cubicBezTo>
                    <a:pt x="442" y="534"/>
                    <a:pt x="442" y="534"/>
                    <a:pt x="442" y="534"/>
                  </a:cubicBezTo>
                  <a:cubicBezTo>
                    <a:pt x="441" y="535"/>
                    <a:pt x="441" y="535"/>
                    <a:pt x="441" y="535"/>
                  </a:cubicBezTo>
                  <a:cubicBezTo>
                    <a:pt x="440" y="535"/>
                    <a:pt x="440" y="535"/>
                    <a:pt x="440" y="535"/>
                  </a:cubicBezTo>
                  <a:cubicBezTo>
                    <a:pt x="440" y="536"/>
                    <a:pt x="440" y="536"/>
                    <a:pt x="440" y="536"/>
                  </a:cubicBezTo>
                  <a:cubicBezTo>
                    <a:pt x="439" y="535"/>
                    <a:pt x="439" y="535"/>
                    <a:pt x="439" y="535"/>
                  </a:cubicBezTo>
                  <a:cubicBezTo>
                    <a:pt x="439" y="536"/>
                    <a:pt x="439" y="536"/>
                    <a:pt x="439" y="536"/>
                  </a:cubicBezTo>
                  <a:cubicBezTo>
                    <a:pt x="439" y="536"/>
                    <a:pt x="438" y="536"/>
                    <a:pt x="438" y="537"/>
                  </a:cubicBezTo>
                  <a:cubicBezTo>
                    <a:pt x="438" y="537"/>
                    <a:pt x="437" y="538"/>
                    <a:pt x="437" y="538"/>
                  </a:cubicBezTo>
                  <a:cubicBezTo>
                    <a:pt x="438" y="540"/>
                    <a:pt x="438" y="540"/>
                    <a:pt x="438" y="540"/>
                  </a:cubicBezTo>
                  <a:cubicBezTo>
                    <a:pt x="436" y="540"/>
                    <a:pt x="436" y="540"/>
                    <a:pt x="436" y="540"/>
                  </a:cubicBezTo>
                  <a:cubicBezTo>
                    <a:pt x="433" y="542"/>
                    <a:pt x="433" y="542"/>
                    <a:pt x="433" y="542"/>
                  </a:cubicBezTo>
                  <a:cubicBezTo>
                    <a:pt x="432" y="542"/>
                    <a:pt x="432" y="542"/>
                    <a:pt x="432" y="542"/>
                  </a:cubicBezTo>
                  <a:cubicBezTo>
                    <a:pt x="432" y="543"/>
                    <a:pt x="432" y="543"/>
                    <a:pt x="432" y="543"/>
                  </a:cubicBezTo>
                  <a:cubicBezTo>
                    <a:pt x="431" y="542"/>
                    <a:pt x="431" y="542"/>
                    <a:pt x="431" y="542"/>
                  </a:cubicBezTo>
                  <a:cubicBezTo>
                    <a:pt x="430" y="543"/>
                    <a:pt x="430" y="543"/>
                    <a:pt x="430" y="543"/>
                  </a:cubicBezTo>
                  <a:cubicBezTo>
                    <a:pt x="430" y="541"/>
                    <a:pt x="430" y="541"/>
                    <a:pt x="430" y="541"/>
                  </a:cubicBezTo>
                  <a:cubicBezTo>
                    <a:pt x="428" y="542"/>
                    <a:pt x="428" y="542"/>
                    <a:pt x="428" y="542"/>
                  </a:cubicBezTo>
                  <a:cubicBezTo>
                    <a:pt x="427" y="541"/>
                    <a:pt x="427" y="541"/>
                    <a:pt x="427" y="541"/>
                  </a:cubicBezTo>
                  <a:cubicBezTo>
                    <a:pt x="426" y="541"/>
                    <a:pt x="426" y="541"/>
                    <a:pt x="426" y="541"/>
                  </a:cubicBezTo>
                  <a:cubicBezTo>
                    <a:pt x="426" y="540"/>
                    <a:pt x="426" y="540"/>
                    <a:pt x="426" y="540"/>
                  </a:cubicBezTo>
                  <a:cubicBezTo>
                    <a:pt x="426" y="540"/>
                    <a:pt x="426" y="541"/>
                    <a:pt x="426" y="541"/>
                  </a:cubicBezTo>
                  <a:cubicBezTo>
                    <a:pt x="425" y="541"/>
                    <a:pt x="425" y="542"/>
                    <a:pt x="425" y="542"/>
                  </a:cubicBezTo>
                  <a:cubicBezTo>
                    <a:pt x="425" y="542"/>
                    <a:pt x="424" y="543"/>
                    <a:pt x="424" y="542"/>
                  </a:cubicBezTo>
                  <a:cubicBezTo>
                    <a:pt x="423" y="542"/>
                    <a:pt x="423" y="541"/>
                    <a:pt x="423" y="541"/>
                  </a:cubicBezTo>
                  <a:cubicBezTo>
                    <a:pt x="422" y="541"/>
                    <a:pt x="422" y="541"/>
                    <a:pt x="422" y="541"/>
                  </a:cubicBezTo>
                  <a:cubicBezTo>
                    <a:pt x="421" y="542"/>
                    <a:pt x="421" y="542"/>
                    <a:pt x="421" y="542"/>
                  </a:cubicBezTo>
                  <a:cubicBezTo>
                    <a:pt x="420" y="542"/>
                    <a:pt x="420" y="542"/>
                    <a:pt x="420" y="542"/>
                  </a:cubicBezTo>
                  <a:cubicBezTo>
                    <a:pt x="418" y="541"/>
                    <a:pt x="418" y="541"/>
                    <a:pt x="418" y="541"/>
                  </a:cubicBezTo>
                  <a:cubicBezTo>
                    <a:pt x="417" y="542"/>
                    <a:pt x="417" y="542"/>
                    <a:pt x="417" y="542"/>
                  </a:cubicBezTo>
                  <a:cubicBezTo>
                    <a:pt x="415" y="542"/>
                    <a:pt x="415" y="542"/>
                    <a:pt x="415" y="542"/>
                  </a:cubicBezTo>
                  <a:cubicBezTo>
                    <a:pt x="415" y="543"/>
                    <a:pt x="415" y="543"/>
                    <a:pt x="415" y="543"/>
                  </a:cubicBezTo>
                  <a:cubicBezTo>
                    <a:pt x="413" y="542"/>
                    <a:pt x="413" y="542"/>
                    <a:pt x="413" y="542"/>
                  </a:cubicBezTo>
                  <a:cubicBezTo>
                    <a:pt x="413" y="542"/>
                    <a:pt x="412" y="542"/>
                    <a:pt x="412" y="542"/>
                  </a:cubicBezTo>
                  <a:cubicBezTo>
                    <a:pt x="412" y="543"/>
                    <a:pt x="411" y="543"/>
                    <a:pt x="411" y="543"/>
                  </a:cubicBezTo>
                  <a:cubicBezTo>
                    <a:pt x="410" y="542"/>
                    <a:pt x="410" y="542"/>
                    <a:pt x="410" y="542"/>
                  </a:cubicBezTo>
                  <a:cubicBezTo>
                    <a:pt x="410" y="543"/>
                    <a:pt x="410" y="543"/>
                    <a:pt x="410" y="543"/>
                  </a:cubicBezTo>
                  <a:cubicBezTo>
                    <a:pt x="409" y="542"/>
                    <a:pt x="409" y="542"/>
                    <a:pt x="409" y="542"/>
                  </a:cubicBezTo>
                  <a:cubicBezTo>
                    <a:pt x="408" y="543"/>
                    <a:pt x="408" y="543"/>
                    <a:pt x="408" y="543"/>
                  </a:cubicBezTo>
                  <a:cubicBezTo>
                    <a:pt x="406" y="542"/>
                    <a:pt x="406" y="542"/>
                    <a:pt x="406" y="542"/>
                  </a:cubicBezTo>
                  <a:cubicBezTo>
                    <a:pt x="406" y="542"/>
                    <a:pt x="406" y="543"/>
                    <a:pt x="405" y="543"/>
                  </a:cubicBezTo>
                  <a:cubicBezTo>
                    <a:pt x="405" y="543"/>
                    <a:pt x="404" y="542"/>
                    <a:pt x="404" y="542"/>
                  </a:cubicBezTo>
                  <a:cubicBezTo>
                    <a:pt x="403" y="542"/>
                    <a:pt x="403" y="542"/>
                    <a:pt x="403" y="542"/>
                  </a:cubicBezTo>
                  <a:cubicBezTo>
                    <a:pt x="403" y="543"/>
                    <a:pt x="403" y="543"/>
                    <a:pt x="403" y="543"/>
                  </a:cubicBezTo>
                  <a:cubicBezTo>
                    <a:pt x="402" y="542"/>
                    <a:pt x="402" y="542"/>
                    <a:pt x="402" y="542"/>
                  </a:cubicBezTo>
                  <a:cubicBezTo>
                    <a:pt x="401" y="543"/>
                    <a:pt x="401" y="543"/>
                    <a:pt x="401" y="543"/>
                  </a:cubicBezTo>
                  <a:cubicBezTo>
                    <a:pt x="399" y="543"/>
                    <a:pt x="399" y="543"/>
                    <a:pt x="399" y="543"/>
                  </a:cubicBezTo>
                  <a:cubicBezTo>
                    <a:pt x="398" y="541"/>
                    <a:pt x="398" y="541"/>
                    <a:pt x="398" y="541"/>
                  </a:cubicBezTo>
                  <a:cubicBezTo>
                    <a:pt x="397" y="541"/>
                    <a:pt x="397" y="541"/>
                    <a:pt x="397" y="541"/>
                  </a:cubicBezTo>
                  <a:cubicBezTo>
                    <a:pt x="397" y="541"/>
                    <a:pt x="398" y="541"/>
                    <a:pt x="397" y="541"/>
                  </a:cubicBezTo>
                  <a:cubicBezTo>
                    <a:pt x="397" y="541"/>
                    <a:pt x="396" y="541"/>
                    <a:pt x="396" y="541"/>
                  </a:cubicBezTo>
                  <a:cubicBezTo>
                    <a:pt x="396" y="540"/>
                    <a:pt x="396" y="540"/>
                    <a:pt x="396" y="540"/>
                  </a:cubicBezTo>
                  <a:cubicBezTo>
                    <a:pt x="394" y="539"/>
                    <a:pt x="394" y="539"/>
                    <a:pt x="394" y="539"/>
                  </a:cubicBezTo>
                  <a:cubicBezTo>
                    <a:pt x="393" y="537"/>
                    <a:pt x="393" y="537"/>
                    <a:pt x="393" y="537"/>
                  </a:cubicBezTo>
                  <a:cubicBezTo>
                    <a:pt x="392" y="536"/>
                    <a:pt x="392" y="536"/>
                    <a:pt x="392" y="536"/>
                  </a:cubicBezTo>
                  <a:cubicBezTo>
                    <a:pt x="389" y="534"/>
                    <a:pt x="389" y="534"/>
                    <a:pt x="389" y="534"/>
                  </a:cubicBezTo>
                  <a:cubicBezTo>
                    <a:pt x="387" y="533"/>
                    <a:pt x="387" y="533"/>
                    <a:pt x="387" y="533"/>
                  </a:cubicBezTo>
                  <a:cubicBezTo>
                    <a:pt x="386" y="532"/>
                    <a:pt x="386" y="532"/>
                    <a:pt x="386" y="532"/>
                  </a:cubicBezTo>
                  <a:cubicBezTo>
                    <a:pt x="386" y="531"/>
                    <a:pt x="386" y="531"/>
                    <a:pt x="386" y="531"/>
                  </a:cubicBezTo>
                  <a:cubicBezTo>
                    <a:pt x="386" y="531"/>
                    <a:pt x="386" y="531"/>
                    <a:pt x="386" y="531"/>
                  </a:cubicBezTo>
                  <a:cubicBezTo>
                    <a:pt x="386" y="530"/>
                    <a:pt x="386" y="530"/>
                    <a:pt x="386" y="530"/>
                  </a:cubicBezTo>
                  <a:cubicBezTo>
                    <a:pt x="385" y="529"/>
                    <a:pt x="385" y="529"/>
                    <a:pt x="385" y="529"/>
                  </a:cubicBezTo>
                  <a:cubicBezTo>
                    <a:pt x="385" y="529"/>
                    <a:pt x="383" y="530"/>
                    <a:pt x="383" y="529"/>
                  </a:cubicBezTo>
                  <a:cubicBezTo>
                    <a:pt x="384" y="529"/>
                    <a:pt x="384" y="528"/>
                    <a:pt x="384" y="528"/>
                  </a:cubicBezTo>
                  <a:cubicBezTo>
                    <a:pt x="383" y="528"/>
                    <a:pt x="383" y="528"/>
                    <a:pt x="383" y="528"/>
                  </a:cubicBezTo>
                  <a:cubicBezTo>
                    <a:pt x="381" y="527"/>
                    <a:pt x="381" y="527"/>
                    <a:pt x="381" y="527"/>
                  </a:cubicBezTo>
                  <a:cubicBezTo>
                    <a:pt x="380" y="526"/>
                    <a:pt x="380" y="526"/>
                    <a:pt x="380" y="526"/>
                  </a:cubicBezTo>
                  <a:cubicBezTo>
                    <a:pt x="378" y="528"/>
                    <a:pt x="378" y="528"/>
                    <a:pt x="378" y="528"/>
                  </a:cubicBezTo>
                  <a:cubicBezTo>
                    <a:pt x="376" y="528"/>
                    <a:pt x="376" y="528"/>
                    <a:pt x="376" y="528"/>
                  </a:cubicBezTo>
                  <a:cubicBezTo>
                    <a:pt x="352" y="538"/>
                    <a:pt x="352" y="538"/>
                    <a:pt x="352" y="538"/>
                  </a:cubicBezTo>
                  <a:cubicBezTo>
                    <a:pt x="351" y="538"/>
                    <a:pt x="351" y="538"/>
                    <a:pt x="351" y="538"/>
                  </a:cubicBezTo>
                  <a:cubicBezTo>
                    <a:pt x="352" y="539"/>
                    <a:pt x="352" y="539"/>
                    <a:pt x="352" y="539"/>
                  </a:cubicBezTo>
                  <a:cubicBezTo>
                    <a:pt x="336" y="547"/>
                    <a:pt x="336" y="547"/>
                    <a:pt x="336" y="547"/>
                  </a:cubicBezTo>
                  <a:cubicBezTo>
                    <a:pt x="331" y="556"/>
                    <a:pt x="331" y="556"/>
                    <a:pt x="331" y="556"/>
                  </a:cubicBezTo>
                  <a:cubicBezTo>
                    <a:pt x="322" y="565"/>
                    <a:pt x="322" y="565"/>
                    <a:pt x="322" y="565"/>
                  </a:cubicBezTo>
                  <a:cubicBezTo>
                    <a:pt x="321" y="569"/>
                    <a:pt x="321" y="569"/>
                    <a:pt x="321" y="569"/>
                  </a:cubicBezTo>
                  <a:cubicBezTo>
                    <a:pt x="318" y="569"/>
                    <a:pt x="318" y="569"/>
                    <a:pt x="318" y="569"/>
                  </a:cubicBezTo>
                  <a:cubicBezTo>
                    <a:pt x="318" y="566"/>
                    <a:pt x="318" y="566"/>
                    <a:pt x="318" y="566"/>
                  </a:cubicBezTo>
                  <a:cubicBezTo>
                    <a:pt x="318" y="566"/>
                    <a:pt x="317" y="567"/>
                    <a:pt x="316" y="567"/>
                  </a:cubicBezTo>
                  <a:cubicBezTo>
                    <a:pt x="316" y="567"/>
                    <a:pt x="314" y="567"/>
                    <a:pt x="314" y="567"/>
                  </a:cubicBezTo>
                  <a:cubicBezTo>
                    <a:pt x="314" y="567"/>
                    <a:pt x="314" y="567"/>
                    <a:pt x="314" y="566"/>
                  </a:cubicBezTo>
                  <a:cubicBezTo>
                    <a:pt x="313" y="566"/>
                    <a:pt x="312" y="566"/>
                    <a:pt x="312" y="566"/>
                  </a:cubicBezTo>
                  <a:cubicBezTo>
                    <a:pt x="311" y="566"/>
                    <a:pt x="310" y="566"/>
                    <a:pt x="310" y="566"/>
                  </a:cubicBezTo>
                  <a:cubicBezTo>
                    <a:pt x="310" y="564"/>
                    <a:pt x="310" y="564"/>
                    <a:pt x="310" y="564"/>
                  </a:cubicBezTo>
                  <a:cubicBezTo>
                    <a:pt x="308" y="566"/>
                    <a:pt x="308" y="566"/>
                    <a:pt x="308" y="566"/>
                  </a:cubicBezTo>
                  <a:cubicBezTo>
                    <a:pt x="303" y="565"/>
                    <a:pt x="303" y="565"/>
                    <a:pt x="303" y="565"/>
                  </a:cubicBezTo>
                  <a:cubicBezTo>
                    <a:pt x="303" y="565"/>
                    <a:pt x="303" y="565"/>
                    <a:pt x="303" y="565"/>
                  </a:cubicBezTo>
                  <a:cubicBezTo>
                    <a:pt x="301" y="565"/>
                    <a:pt x="301" y="565"/>
                    <a:pt x="301" y="565"/>
                  </a:cubicBezTo>
                  <a:cubicBezTo>
                    <a:pt x="301" y="564"/>
                    <a:pt x="301" y="564"/>
                    <a:pt x="301" y="564"/>
                  </a:cubicBezTo>
                  <a:cubicBezTo>
                    <a:pt x="299" y="563"/>
                    <a:pt x="299" y="563"/>
                    <a:pt x="299" y="563"/>
                  </a:cubicBezTo>
                  <a:cubicBezTo>
                    <a:pt x="297" y="563"/>
                    <a:pt x="297" y="563"/>
                    <a:pt x="297" y="563"/>
                  </a:cubicBezTo>
                  <a:cubicBezTo>
                    <a:pt x="297" y="563"/>
                    <a:pt x="297" y="563"/>
                    <a:pt x="297" y="563"/>
                  </a:cubicBezTo>
                  <a:cubicBezTo>
                    <a:pt x="296" y="564"/>
                    <a:pt x="295" y="564"/>
                    <a:pt x="295" y="564"/>
                  </a:cubicBezTo>
                  <a:cubicBezTo>
                    <a:pt x="294" y="563"/>
                    <a:pt x="294" y="563"/>
                    <a:pt x="294" y="563"/>
                  </a:cubicBezTo>
                  <a:cubicBezTo>
                    <a:pt x="294" y="564"/>
                    <a:pt x="294" y="564"/>
                    <a:pt x="294" y="564"/>
                  </a:cubicBezTo>
                  <a:cubicBezTo>
                    <a:pt x="294" y="563"/>
                    <a:pt x="294" y="563"/>
                    <a:pt x="294" y="563"/>
                  </a:cubicBezTo>
                  <a:cubicBezTo>
                    <a:pt x="293" y="564"/>
                    <a:pt x="293" y="564"/>
                    <a:pt x="293" y="564"/>
                  </a:cubicBezTo>
                  <a:cubicBezTo>
                    <a:pt x="292" y="563"/>
                    <a:pt x="292" y="563"/>
                    <a:pt x="292" y="563"/>
                  </a:cubicBezTo>
                  <a:cubicBezTo>
                    <a:pt x="291" y="564"/>
                    <a:pt x="291" y="564"/>
                    <a:pt x="291" y="564"/>
                  </a:cubicBezTo>
                  <a:cubicBezTo>
                    <a:pt x="289" y="564"/>
                    <a:pt x="289" y="564"/>
                    <a:pt x="289" y="564"/>
                  </a:cubicBezTo>
                  <a:cubicBezTo>
                    <a:pt x="279" y="561"/>
                    <a:pt x="279" y="561"/>
                    <a:pt x="279" y="561"/>
                  </a:cubicBezTo>
                  <a:cubicBezTo>
                    <a:pt x="278" y="559"/>
                    <a:pt x="278" y="559"/>
                    <a:pt x="278" y="559"/>
                  </a:cubicBezTo>
                  <a:cubicBezTo>
                    <a:pt x="277" y="558"/>
                    <a:pt x="277" y="558"/>
                    <a:pt x="277" y="558"/>
                  </a:cubicBezTo>
                  <a:cubicBezTo>
                    <a:pt x="277" y="560"/>
                    <a:pt x="277" y="560"/>
                    <a:pt x="277" y="560"/>
                  </a:cubicBezTo>
                  <a:cubicBezTo>
                    <a:pt x="275" y="560"/>
                    <a:pt x="275" y="560"/>
                    <a:pt x="275" y="560"/>
                  </a:cubicBezTo>
                  <a:cubicBezTo>
                    <a:pt x="274" y="559"/>
                    <a:pt x="274" y="559"/>
                    <a:pt x="274" y="559"/>
                  </a:cubicBezTo>
                  <a:cubicBezTo>
                    <a:pt x="272" y="559"/>
                    <a:pt x="272" y="559"/>
                    <a:pt x="272" y="559"/>
                  </a:cubicBezTo>
                  <a:cubicBezTo>
                    <a:pt x="271" y="557"/>
                    <a:pt x="271" y="557"/>
                    <a:pt x="271" y="557"/>
                  </a:cubicBezTo>
                  <a:cubicBezTo>
                    <a:pt x="269" y="557"/>
                    <a:pt x="269" y="557"/>
                    <a:pt x="269" y="557"/>
                  </a:cubicBezTo>
                  <a:cubicBezTo>
                    <a:pt x="269" y="558"/>
                    <a:pt x="269" y="558"/>
                    <a:pt x="269" y="558"/>
                  </a:cubicBezTo>
                  <a:cubicBezTo>
                    <a:pt x="266" y="560"/>
                    <a:pt x="266" y="560"/>
                    <a:pt x="266" y="560"/>
                  </a:cubicBezTo>
                  <a:cubicBezTo>
                    <a:pt x="253" y="559"/>
                    <a:pt x="253" y="559"/>
                    <a:pt x="253" y="559"/>
                  </a:cubicBezTo>
                  <a:cubicBezTo>
                    <a:pt x="251" y="559"/>
                    <a:pt x="251" y="559"/>
                    <a:pt x="251" y="559"/>
                  </a:cubicBezTo>
                  <a:cubicBezTo>
                    <a:pt x="247" y="556"/>
                    <a:pt x="247" y="556"/>
                    <a:pt x="247" y="556"/>
                  </a:cubicBezTo>
                  <a:cubicBezTo>
                    <a:pt x="245" y="554"/>
                    <a:pt x="245" y="554"/>
                    <a:pt x="245" y="554"/>
                  </a:cubicBezTo>
                  <a:cubicBezTo>
                    <a:pt x="202" y="526"/>
                    <a:pt x="202" y="526"/>
                    <a:pt x="202" y="526"/>
                  </a:cubicBezTo>
                  <a:cubicBezTo>
                    <a:pt x="200" y="523"/>
                    <a:pt x="200" y="523"/>
                    <a:pt x="200" y="523"/>
                  </a:cubicBezTo>
                  <a:cubicBezTo>
                    <a:pt x="198" y="523"/>
                    <a:pt x="198" y="523"/>
                    <a:pt x="198" y="523"/>
                  </a:cubicBezTo>
                  <a:cubicBezTo>
                    <a:pt x="198" y="522"/>
                    <a:pt x="198" y="522"/>
                    <a:pt x="198" y="522"/>
                  </a:cubicBezTo>
                  <a:cubicBezTo>
                    <a:pt x="197" y="522"/>
                    <a:pt x="197" y="522"/>
                    <a:pt x="197" y="522"/>
                  </a:cubicBezTo>
                  <a:cubicBezTo>
                    <a:pt x="195" y="521"/>
                    <a:pt x="195" y="521"/>
                    <a:pt x="195" y="521"/>
                  </a:cubicBezTo>
                  <a:cubicBezTo>
                    <a:pt x="193" y="521"/>
                    <a:pt x="193" y="521"/>
                    <a:pt x="193" y="521"/>
                  </a:cubicBezTo>
                  <a:cubicBezTo>
                    <a:pt x="188" y="518"/>
                    <a:pt x="188" y="518"/>
                    <a:pt x="188" y="518"/>
                  </a:cubicBezTo>
                  <a:cubicBezTo>
                    <a:pt x="179" y="518"/>
                    <a:pt x="179" y="518"/>
                    <a:pt x="179" y="518"/>
                  </a:cubicBezTo>
                  <a:cubicBezTo>
                    <a:pt x="179" y="518"/>
                    <a:pt x="179" y="518"/>
                    <a:pt x="179" y="518"/>
                  </a:cubicBezTo>
                  <a:cubicBezTo>
                    <a:pt x="176" y="518"/>
                    <a:pt x="176" y="518"/>
                    <a:pt x="176" y="518"/>
                  </a:cubicBezTo>
                  <a:cubicBezTo>
                    <a:pt x="175" y="518"/>
                    <a:pt x="175" y="518"/>
                    <a:pt x="175" y="518"/>
                  </a:cubicBezTo>
                  <a:cubicBezTo>
                    <a:pt x="149" y="518"/>
                    <a:pt x="149" y="518"/>
                    <a:pt x="149" y="518"/>
                  </a:cubicBezTo>
                  <a:cubicBezTo>
                    <a:pt x="144" y="513"/>
                    <a:pt x="144" y="513"/>
                    <a:pt x="144" y="513"/>
                  </a:cubicBezTo>
                  <a:cubicBezTo>
                    <a:pt x="145" y="513"/>
                    <a:pt x="145" y="513"/>
                    <a:pt x="145" y="513"/>
                  </a:cubicBezTo>
                  <a:cubicBezTo>
                    <a:pt x="145" y="513"/>
                    <a:pt x="146" y="512"/>
                    <a:pt x="145" y="512"/>
                  </a:cubicBezTo>
                  <a:cubicBezTo>
                    <a:pt x="145" y="512"/>
                    <a:pt x="144" y="512"/>
                    <a:pt x="144" y="512"/>
                  </a:cubicBezTo>
                  <a:cubicBezTo>
                    <a:pt x="144" y="510"/>
                    <a:pt x="144" y="510"/>
                    <a:pt x="144" y="510"/>
                  </a:cubicBezTo>
                  <a:cubicBezTo>
                    <a:pt x="144" y="509"/>
                    <a:pt x="144" y="509"/>
                    <a:pt x="144" y="509"/>
                  </a:cubicBezTo>
                  <a:cubicBezTo>
                    <a:pt x="138" y="502"/>
                    <a:pt x="138" y="502"/>
                    <a:pt x="138" y="502"/>
                  </a:cubicBezTo>
                  <a:cubicBezTo>
                    <a:pt x="138" y="486"/>
                    <a:pt x="138" y="486"/>
                    <a:pt x="138" y="486"/>
                  </a:cubicBezTo>
                  <a:cubicBezTo>
                    <a:pt x="140" y="483"/>
                    <a:pt x="140" y="483"/>
                    <a:pt x="140" y="483"/>
                  </a:cubicBezTo>
                  <a:cubicBezTo>
                    <a:pt x="140" y="483"/>
                    <a:pt x="140" y="482"/>
                    <a:pt x="140" y="482"/>
                  </a:cubicBezTo>
                  <a:cubicBezTo>
                    <a:pt x="140" y="481"/>
                    <a:pt x="139" y="480"/>
                    <a:pt x="139" y="480"/>
                  </a:cubicBezTo>
                  <a:cubicBezTo>
                    <a:pt x="138" y="479"/>
                    <a:pt x="138" y="479"/>
                    <a:pt x="138" y="479"/>
                  </a:cubicBezTo>
                  <a:cubicBezTo>
                    <a:pt x="138" y="479"/>
                    <a:pt x="138" y="479"/>
                    <a:pt x="139" y="478"/>
                  </a:cubicBezTo>
                  <a:cubicBezTo>
                    <a:pt x="140" y="477"/>
                    <a:pt x="140" y="477"/>
                    <a:pt x="140" y="477"/>
                  </a:cubicBezTo>
                  <a:cubicBezTo>
                    <a:pt x="140" y="476"/>
                    <a:pt x="140" y="476"/>
                    <a:pt x="140" y="476"/>
                  </a:cubicBezTo>
                  <a:cubicBezTo>
                    <a:pt x="140" y="476"/>
                    <a:pt x="140" y="476"/>
                    <a:pt x="140" y="476"/>
                  </a:cubicBezTo>
                  <a:cubicBezTo>
                    <a:pt x="139" y="476"/>
                    <a:pt x="139" y="476"/>
                    <a:pt x="139" y="476"/>
                  </a:cubicBezTo>
                  <a:cubicBezTo>
                    <a:pt x="139" y="475"/>
                    <a:pt x="139" y="475"/>
                    <a:pt x="139" y="475"/>
                  </a:cubicBezTo>
                  <a:cubicBezTo>
                    <a:pt x="138" y="475"/>
                    <a:pt x="138" y="475"/>
                    <a:pt x="138" y="475"/>
                  </a:cubicBezTo>
                  <a:cubicBezTo>
                    <a:pt x="137" y="474"/>
                    <a:pt x="137" y="474"/>
                    <a:pt x="137" y="474"/>
                  </a:cubicBezTo>
                  <a:cubicBezTo>
                    <a:pt x="136" y="474"/>
                    <a:pt x="136" y="474"/>
                    <a:pt x="136" y="474"/>
                  </a:cubicBezTo>
                  <a:cubicBezTo>
                    <a:pt x="135" y="474"/>
                    <a:pt x="135" y="474"/>
                    <a:pt x="135" y="474"/>
                  </a:cubicBezTo>
                  <a:cubicBezTo>
                    <a:pt x="135" y="474"/>
                    <a:pt x="135" y="474"/>
                    <a:pt x="135" y="474"/>
                  </a:cubicBezTo>
                  <a:cubicBezTo>
                    <a:pt x="135" y="472"/>
                    <a:pt x="135" y="472"/>
                    <a:pt x="135" y="472"/>
                  </a:cubicBezTo>
                  <a:cubicBezTo>
                    <a:pt x="134" y="473"/>
                    <a:pt x="134" y="473"/>
                    <a:pt x="134" y="473"/>
                  </a:cubicBezTo>
                  <a:cubicBezTo>
                    <a:pt x="133" y="472"/>
                    <a:pt x="133" y="472"/>
                    <a:pt x="133" y="472"/>
                  </a:cubicBezTo>
                  <a:cubicBezTo>
                    <a:pt x="132" y="472"/>
                    <a:pt x="132" y="472"/>
                    <a:pt x="132" y="472"/>
                  </a:cubicBezTo>
                  <a:cubicBezTo>
                    <a:pt x="130" y="472"/>
                    <a:pt x="130" y="472"/>
                    <a:pt x="130" y="472"/>
                  </a:cubicBezTo>
                  <a:cubicBezTo>
                    <a:pt x="130" y="472"/>
                    <a:pt x="130" y="472"/>
                    <a:pt x="130" y="472"/>
                  </a:cubicBezTo>
                  <a:cubicBezTo>
                    <a:pt x="128" y="472"/>
                    <a:pt x="128" y="472"/>
                    <a:pt x="128" y="472"/>
                  </a:cubicBezTo>
                  <a:cubicBezTo>
                    <a:pt x="128" y="471"/>
                    <a:pt x="128" y="471"/>
                    <a:pt x="128" y="471"/>
                  </a:cubicBezTo>
                  <a:cubicBezTo>
                    <a:pt x="126" y="471"/>
                    <a:pt x="126" y="471"/>
                    <a:pt x="126" y="471"/>
                  </a:cubicBezTo>
                  <a:cubicBezTo>
                    <a:pt x="125" y="471"/>
                    <a:pt x="125" y="471"/>
                    <a:pt x="125" y="471"/>
                  </a:cubicBezTo>
                  <a:cubicBezTo>
                    <a:pt x="124" y="471"/>
                    <a:pt x="124" y="471"/>
                    <a:pt x="124" y="471"/>
                  </a:cubicBezTo>
                  <a:cubicBezTo>
                    <a:pt x="122" y="471"/>
                    <a:pt x="122" y="471"/>
                    <a:pt x="122" y="471"/>
                  </a:cubicBezTo>
                  <a:cubicBezTo>
                    <a:pt x="118" y="474"/>
                    <a:pt x="118" y="474"/>
                    <a:pt x="118" y="474"/>
                  </a:cubicBezTo>
                  <a:cubicBezTo>
                    <a:pt x="114" y="475"/>
                    <a:pt x="114" y="475"/>
                    <a:pt x="114" y="475"/>
                  </a:cubicBezTo>
                  <a:cubicBezTo>
                    <a:pt x="112" y="473"/>
                    <a:pt x="112" y="473"/>
                    <a:pt x="112" y="473"/>
                  </a:cubicBezTo>
                  <a:cubicBezTo>
                    <a:pt x="113" y="467"/>
                    <a:pt x="113" y="467"/>
                    <a:pt x="113" y="467"/>
                  </a:cubicBezTo>
                  <a:cubicBezTo>
                    <a:pt x="104" y="461"/>
                    <a:pt x="104" y="461"/>
                    <a:pt x="104" y="461"/>
                  </a:cubicBezTo>
                  <a:cubicBezTo>
                    <a:pt x="104" y="457"/>
                    <a:pt x="104" y="457"/>
                    <a:pt x="104" y="457"/>
                  </a:cubicBezTo>
                  <a:cubicBezTo>
                    <a:pt x="98" y="447"/>
                    <a:pt x="98" y="447"/>
                    <a:pt x="98" y="447"/>
                  </a:cubicBezTo>
                  <a:cubicBezTo>
                    <a:pt x="98" y="447"/>
                    <a:pt x="98" y="447"/>
                    <a:pt x="98" y="447"/>
                  </a:cubicBezTo>
                  <a:cubicBezTo>
                    <a:pt x="98" y="445"/>
                    <a:pt x="98" y="445"/>
                    <a:pt x="98" y="445"/>
                  </a:cubicBezTo>
                  <a:cubicBezTo>
                    <a:pt x="98" y="445"/>
                    <a:pt x="98" y="443"/>
                    <a:pt x="98" y="442"/>
                  </a:cubicBezTo>
                  <a:cubicBezTo>
                    <a:pt x="98" y="442"/>
                    <a:pt x="98" y="441"/>
                    <a:pt x="98" y="440"/>
                  </a:cubicBezTo>
                  <a:cubicBezTo>
                    <a:pt x="97" y="440"/>
                    <a:pt x="98" y="438"/>
                    <a:pt x="98" y="438"/>
                  </a:cubicBezTo>
                  <a:cubicBezTo>
                    <a:pt x="96" y="438"/>
                    <a:pt x="96" y="438"/>
                    <a:pt x="96" y="438"/>
                  </a:cubicBezTo>
                  <a:cubicBezTo>
                    <a:pt x="96" y="436"/>
                    <a:pt x="96" y="436"/>
                    <a:pt x="96" y="436"/>
                  </a:cubicBezTo>
                  <a:cubicBezTo>
                    <a:pt x="96" y="436"/>
                    <a:pt x="95" y="436"/>
                    <a:pt x="96" y="436"/>
                  </a:cubicBezTo>
                  <a:cubicBezTo>
                    <a:pt x="96" y="435"/>
                    <a:pt x="97" y="434"/>
                    <a:pt x="97" y="434"/>
                  </a:cubicBezTo>
                  <a:cubicBezTo>
                    <a:pt x="97" y="433"/>
                    <a:pt x="97" y="432"/>
                    <a:pt x="97" y="431"/>
                  </a:cubicBezTo>
                  <a:cubicBezTo>
                    <a:pt x="96" y="431"/>
                    <a:pt x="96" y="431"/>
                    <a:pt x="96" y="431"/>
                  </a:cubicBezTo>
                  <a:cubicBezTo>
                    <a:pt x="96" y="430"/>
                    <a:pt x="96" y="430"/>
                    <a:pt x="96" y="430"/>
                  </a:cubicBezTo>
                  <a:cubicBezTo>
                    <a:pt x="96" y="429"/>
                    <a:pt x="96" y="429"/>
                    <a:pt x="96" y="429"/>
                  </a:cubicBezTo>
                  <a:cubicBezTo>
                    <a:pt x="96" y="429"/>
                    <a:pt x="96" y="429"/>
                    <a:pt x="96" y="428"/>
                  </a:cubicBezTo>
                  <a:cubicBezTo>
                    <a:pt x="96" y="428"/>
                    <a:pt x="97" y="427"/>
                    <a:pt x="97" y="427"/>
                  </a:cubicBezTo>
                  <a:cubicBezTo>
                    <a:pt x="98" y="427"/>
                    <a:pt x="97" y="426"/>
                    <a:pt x="97" y="425"/>
                  </a:cubicBezTo>
                  <a:cubicBezTo>
                    <a:pt x="97" y="425"/>
                    <a:pt x="98" y="425"/>
                    <a:pt x="98" y="424"/>
                  </a:cubicBezTo>
                  <a:cubicBezTo>
                    <a:pt x="98" y="424"/>
                    <a:pt x="97" y="423"/>
                    <a:pt x="98" y="423"/>
                  </a:cubicBezTo>
                  <a:cubicBezTo>
                    <a:pt x="98" y="422"/>
                    <a:pt x="98" y="422"/>
                    <a:pt x="98" y="422"/>
                  </a:cubicBezTo>
                  <a:cubicBezTo>
                    <a:pt x="99" y="421"/>
                    <a:pt x="99" y="421"/>
                    <a:pt x="99" y="421"/>
                  </a:cubicBezTo>
                  <a:cubicBezTo>
                    <a:pt x="99" y="420"/>
                    <a:pt x="99" y="420"/>
                    <a:pt x="99" y="419"/>
                  </a:cubicBezTo>
                  <a:cubicBezTo>
                    <a:pt x="99" y="418"/>
                    <a:pt x="99" y="418"/>
                    <a:pt x="98" y="418"/>
                  </a:cubicBezTo>
                  <a:cubicBezTo>
                    <a:pt x="98" y="418"/>
                    <a:pt x="97" y="419"/>
                    <a:pt x="97" y="418"/>
                  </a:cubicBezTo>
                  <a:cubicBezTo>
                    <a:pt x="97" y="418"/>
                    <a:pt x="97" y="416"/>
                    <a:pt x="96" y="416"/>
                  </a:cubicBezTo>
                  <a:cubicBezTo>
                    <a:pt x="96" y="416"/>
                    <a:pt x="95" y="417"/>
                    <a:pt x="95" y="417"/>
                  </a:cubicBezTo>
                  <a:cubicBezTo>
                    <a:pt x="95" y="417"/>
                    <a:pt x="95" y="416"/>
                    <a:pt x="95" y="415"/>
                  </a:cubicBezTo>
                  <a:cubicBezTo>
                    <a:pt x="95" y="415"/>
                    <a:pt x="94" y="415"/>
                    <a:pt x="94" y="415"/>
                  </a:cubicBezTo>
                  <a:cubicBezTo>
                    <a:pt x="94" y="414"/>
                    <a:pt x="94" y="414"/>
                    <a:pt x="94" y="414"/>
                  </a:cubicBezTo>
                  <a:cubicBezTo>
                    <a:pt x="92" y="414"/>
                    <a:pt x="92" y="414"/>
                    <a:pt x="92" y="414"/>
                  </a:cubicBezTo>
                  <a:cubicBezTo>
                    <a:pt x="92" y="412"/>
                    <a:pt x="92" y="412"/>
                    <a:pt x="92" y="412"/>
                  </a:cubicBezTo>
                  <a:cubicBezTo>
                    <a:pt x="91" y="412"/>
                    <a:pt x="91" y="412"/>
                    <a:pt x="91" y="412"/>
                  </a:cubicBezTo>
                  <a:cubicBezTo>
                    <a:pt x="91" y="412"/>
                    <a:pt x="91" y="413"/>
                    <a:pt x="90" y="413"/>
                  </a:cubicBezTo>
                  <a:cubicBezTo>
                    <a:pt x="90" y="413"/>
                    <a:pt x="89" y="413"/>
                    <a:pt x="89" y="413"/>
                  </a:cubicBezTo>
                  <a:cubicBezTo>
                    <a:pt x="88" y="413"/>
                    <a:pt x="88" y="413"/>
                    <a:pt x="88" y="413"/>
                  </a:cubicBezTo>
                  <a:cubicBezTo>
                    <a:pt x="87" y="413"/>
                    <a:pt x="87" y="413"/>
                    <a:pt x="87" y="413"/>
                  </a:cubicBezTo>
                  <a:cubicBezTo>
                    <a:pt x="86" y="411"/>
                    <a:pt x="86" y="411"/>
                    <a:pt x="86" y="411"/>
                  </a:cubicBezTo>
                  <a:cubicBezTo>
                    <a:pt x="85" y="411"/>
                    <a:pt x="85" y="411"/>
                    <a:pt x="85" y="411"/>
                  </a:cubicBezTo>
                  <a:cubicBezTo>
                    <a:pt x="85" y="411"/>
                    <a:pt x="84" y="409"/>
                    <a:pt x="84" y="409"/>
                  </a:cubicBezTo>
                  <a:cubicBezTo>
                    <a:pt x="84" y="409"/>
                    <a:pt x="84" y="408"/>
                    <a:pt x="84" y="408"/>
                  </a:cubicBezTo>
                  <a:cubicBezTo>
                    <a:pt x="83" y="408"/>
                    <a:pt x="83" y="408"/>
                    <a:pt x="83" y="408"/>
                  </a:cubicBezTo>
                  <a:cubicBezTo>
                    <a:pt x="82" y="407"/>
                    <a:pt x="82" y="407"/>
                    <a:pt x="81" y="406"/>
                  </a:cubicBezTo>
                  <a:cubicBezTo>
                    <a:pt x="81" y="406"/>
                    <a:pt x="81" y="406"/>
                    <a:pt x="81" y="406"/>
                  </a:cubicBezTo>
                  <a:cubicBezTo>
                    <a:pt x="80" y="406"/>
                    <a:pt x="79" y="406"/>
                    <a:pt x="79" y="407"/>
                  </a:cubicBezTo>
                  <a:cubicBezTo>
                    <a:pt x="79" y="407"/>
                    <a:pt x="78" y="406"/>
                    <a:pt x="78" y="406"/>
                  </a:cubicBezTo>
                  <a:cubicBezTo>
                    <a:pt x="77" y="406"/>
                    <a:pt x="77" y="406"/>
                    <a:pt x="77" y="406"/>
                  </a:cubicBezTo>
                  <a:cubicBezTo>
                    <a:pt x="77" y="406"/>
                    <a:pt x="77" y="406"/>
                    <a:pt x="77" y="406"/>
                  </a:cubicBezTo>
                  <a:cubicBezTo>
                    <a:pt x="75" y="406"/>
                    <a:pt x="75" y="406"/>
                    <a:pt x="75" y="406"/>
                  </a:cubicBezTo>
                  <a:cubicBezTo>
                    <a:pt x="76" y="404"/>
                    <a:pt x="76" y="404"/>
                    <a:pt x="76" y="404"/>
                  </a:cubicBezTo>
                  <a:cubicBezTo>
                    <a:pt x="75" y="403"/>
                    <a:pt x="75" y="403"/>
                    <a:pt x="75" y="403"/>
                  </a:cubicBezTo>
                  <a:cubicBezTo>
                    <a:pt x="76" y="403"/>
                    <a:pt x="76" y="403"/>
                    <a:pt x="76" y="403"/>
                  </a:cubicBezTo>
                  <a:cubicBezTo>
                    <a:pt x="76" y="403"/>
                    <a:pt x="75" y="403"/>
                    <a:pt x="75" y="402"/>
                  </a:cubicBezTo>
                  <a:cubicBezTo>
                    <a:pt x="75" y="402"/>
                    <a:pt x="75" y="402"/>
                    <a:pt x="75" y="402"/>
                  </a:cubicBezTo>
                  <a:cubicBezTo>
                    <a:pt x="75" y="401"/>
                    <a:pt x="75" y="401"/>
                    <a:pt x="75" y="401"/>
                  </a:cubicBezTo>
                  <a:cubicBezTo>
                    <a:pt x="75" y="401"/>
                    <a:pt x="74" y="401"/>
                    <a:pt x="74" y="400"/>
                  </a:cubicBezTo>
                  <a:cubicBezTo>
                    <a:pt x="74" y="400"/>
                    <a:pt x="74" y="399"/>
                    <a:pt x="74" y="399"/>
                  </a:cubicBezTo>
                  <a:cubicBezTo>
                    <a:pt x="74" y="399"/>
                    <a:pt x="74" y="399"/>
                    <a:pt x="74" y="399"/>
                  </a:cubicBezTo>
                  <a:cubicBezTo>
                    <a:pt x="74" y="399"/>
                    <a:pt x="75" y="399"/>
                    <a:pt x="74" y="399"/>
                  </a:cubicBezTo>
                  <a:cubicBezTo>
                    <a:pt x="73" y="398"/>
                    <a:pt x="72" y="398"/>
                    <a:pt x="72" y="398"/>
                  </a:cubicBezTo>
                  <a:cubicBezTo>
                    <a:pt x="72" y="398"/>
                    <a:pt x="72" y="398"/>
                    <a:pt x="72" y="398"/>
                  </a:cubicBezTo>
                  <a:cubicBezTo>
                    <a:pt x="72" y="397"/>
                    <a:pt x="72" y="397"/>
                    <a:pt x="72" y="397"/>
                  </a:cubicBezTo>
                  <a:cubicBezTo>
                    <a:pt x="71" y="397"/>
                    <a:pt x="71" y="397"/>
                    <a:pt x="71" y="397"/>
                  </a:cubicBezTo>
                  <a:cubicBezTo>
                    <a:pt x="71" y="397"/>
                    <a:pt x="71" y="396"/>
                    <a:pt x="70" y="397"/>
                  </a:cubicBezTo>
                  <a:cubicBezTo>
                    <a:pt x="70" y="397"/>
                    <a:pt x="70" y="397"/>
                    <a:pt x="70" y="397"/>
                  </a:cubicBezTo>
                  <a:cubicBezTo>
                    <a:pt x="70" y="397"/>
                    <a:pt x="70" y="397"/>
                    <a:pt x="69" y="397"/>
                  </a:cubicBezTo>
                  <a:cubicBezTo>
                    <a:pt x="69" y="397"/>
                    <a:pt x="69" y="397"/>
                    <a:pt x="69" y="397"/>
                  </a:cubicBezTo>
                  <a:cubicBezTo>
                    <a:pt x="68" y="397"/>
                    <a:pt x="68" y="397"/>
                    <a:pt x="68" y="397"/>
                  </a:cubicBezTo>
                  <a:cubicBezTo>
                    <a:pt x="68" y="397"/>
                    <a:pt x="68" y="396"/>
                    <a:pt x="67" y="397"/>
                  </a:cubicBezTo>
                  <a:cubicBezTo>
                    <a:pt x="67" y="397"/>
                    <a:pt x="67" y="398"/>
                    <a:pt x="67" y="398"/>
                  </a:cubicBezTo>
                  <a:cubicBezTo>
                    <a:pt x="66" y="397"/>
                    <a:pt x="66" y="396"/>
                    <a:pt x="66" y="396"/>
                  </a:cubicBezTo>
                  <a:cubicBezTo>
                    <a:pt x="66" y="397"/>
                    <a:pt x="65" y="396"/>
                    <a:pt x="65" y="396"/>
                  </a:cubicBezTo>
                  <a:cubicBezTo>
                    <a:pt x="65" y="396"/>
                    <a:pt x="66" y="395"/>
                    <a:pt x="65" y="396"/>
                  </a:cubicBezTo>
                  <a:cubicBezTo>
                    <a:pt x="64" y="396"/>
                    <a:pt x="64" y="396"/>
                    <a:pt x="64" y="396"/>
                  </a:cubicBezTo>
                  <a:cubicBezTo>
                    <a:pt x="64" y="396"/>
                    <a:pt x="63" y="396"/>
                    <a:pt x="63" y="395"/>
                  </a:cubicBezTo>
                  <a:cubicBezTo>
                    <a:pt x="63" y="395"/>
                    <a:pt x="64" y="395"/>
                    <a:pt x="64" y="395"/>
                  </a:cubicBezTo>
                  <a:cubicBezTo>
                    <a:pt x="64" y="395"/>
                    <a:pt x="64" y="394"/>
                    <a:pt x="63" y="394"/>
                  </a:cubicBezTo>
                  <a:cubicBezTo>
                    <a:pt x="63" y="394"/>
                    <a:pt x="63" y="393"/>
                    <a:pt x="63" y="393"/>
                  </a:cubicBezTo>
                  <a:cubicBezTo>
                    <a:pt x="62" y="393"/>
                    <a:pt x="62" y="393"/>
                    <a:pt x="62" y="393"/>
                  </a:cubicBezTo>
                  <a:cubicBezTo>
                    <a:pt x="62" y="393"/>
                    <a:pt x="62" y="393"/>
                    <a:pt x="62" y="393"/>
                  </a:cubicBezTo>
                  <a:cubicBezTo>
                    <a:pt x="61" y="393"/>
                    <a:pt x="61" y="393"/>
                    <a:pt x="61" y="393"/>
                  </a:cubicBezTo>
                  <a:cubicBezTo>
                    <a:pt x="60" y="392"/>
                    <a:pt x="60" y="392"/>
                    <a:pt x="60" y="392"/>
                  </a:cubicBezTo>
                  <a:cubicBezTo>
                    <a:pt x="60" y="392"/>
                    <a:pt x="60" y="392"/>
                    <a:pt x="60" y="392"/>
                  </a:cubicBezTo>
                  <a:cubicBezTo>
                    <a:pt x="59" y="392"/>
                    <a:pt x="59" y="391"/>
                    <a:pt x="59" y="391"/>
                  </a:cubicBezTo>
                  <a:cubicBezTo>
                    <a:pt x="59" y="391"/>
                    <a:pt x="60" y="391"/>
                    <a:pt x="59" y="391"/>
                  </a:cubicBezTo>
                  <a:cubicBezTo>
                    <a:pt x="59" y="390"/>
                    <a:pt x="58" y="391"/>
                    <a:pt x="58" y="390"/>
                  </a:cubicBezTo>
                  <a:cubicBezTo>
                    <a:pt x="58" y="390"/>
                    <a:pt x="59" y="389"/>
                    <a:pt x="59" y="389"/>
                  </a:cubicBezTo>
                  <a:cubicBezTo>
                    <a:pt x="59" y="389"/>
                    <a:pt x="58" y="389"/>
                    <a:pt x="58" y="389"/>
                  </a:cubicBezTo>
                  <a:cubicBezTo>
                    <a:pt x="58" y="388"/>
                    <a:pt x="59" y="389"/>
                    <a:pt x="59" y="388"/>
                  </a:cubicBezTo>
                  <a:cubicBezTo>
                    <a:pt x="58" y="387"/>
                    <a:pt x="58" y="387"/>
                    <a:pt x="58" y="387"/>
                  </a:cubicBezTo>
                  <a:cubicBezTo>
                    <a:pt x="58" y="386"/>
                    <a:pt x="58" y="386"/>
                    <a:pt x="58" y="386"/>
                  </a:cubicBezTo>
                  <a:cubicBezTo>
                    <a:pt x="58" y="386"/>
                    <a:pt x="58" y="385"/>
                    <a:pt x="57" y="385"/>
                  </a:cubicBezTo>
                  <a:cubicBezTo>
                    <a:pt x="56" y="385"/>
                    <a:pt x="56" y="385"/>
                    <a:pt x="56" y="385"/>
                  </a:cubicBezTo>
                  <a:cubicBezTo>
                    <a:pt x="56" y="385"/>
                    <a:pt x="56" y="385"/>
                    <a:pt x="56" y="385"/>
                  </a:cubicBezTo>
                  <a:cubicBezTo>
                    <a:pt x="55" y="385"/>
                    <a:pt x="55" y="385"/>
                    <a:pt x="55" y="385"/>
                  </a:cubicBezTo>
                  <a:cubicBezTo>
                    <a:pt x="54" y="384"/>
                    <a:pt x="54" y="384"/>
                    <a:pt x="54" y="384"/>
                  </a:cubicBezTo>
                  <a:cubicBezTo>
                    <a:pt x="54" y="384"/>
                    <a:pt x="55" y="384"/>
                    <a:pt x="54" y="383"/>
                  </a:cubicBezTo>
                  <a:cubicBezTo>
                    <a:pt x="54" y="383"/>
                    <a:pt x="52" y="382"/>
                    <a:pt x="52" y="382"/>
                  </a:cubicBezTo>
                  <a:cubicBezTo>
                    <a:pt x="52" y="382"/>
                    <a:pt x="52" y="382"/>
                    <a:pt x="51" y="382"/>
                  </a:cubicBezTo>
                  <a:cubicBezTo>
                    <a:pt x="50" y="382"/>
                    <a:pt x="50" y="382"/>
                    <a:pt x="50" y="382"/>
                  </a:cubicBezTo>
                  <a:cubicBezTo>
                    <a:pt x="50" y="381"/>
                    <a:pt x="51" y="381"/>
                    <a:pt x="51" y="381"/>
                  </a:cubicBezTo>
                  <a:cubicBezTo>
                    <a:pt x="51" y="381"/>
                    <a:pt x="49" y="381"/>
                    <a:pt x="50" y="381"/>
                  </a:cubicBezTo>
                  <a:cubicBezTo>
                    <a:pt x="50" y="380"/>
                    <a:pt x="49" y="380"/>
                    <a:pt x="50" y="380"/>
                  </a:cubicBezTo>
                  <a:cubicBezTo>
                    <a:pt x="50" y="380"/>
                    <a:pt x="51" y="380"/>
                    <a:pt x="51" y="380"/>
                  </a:cubicBezTo>
                  <a:cubicBezTo>
                    <a:pt x="51" y="380"/>
                    <a:pt x="50" y="378"/>
                    <a:pt x="50" y="378"/>
                  </a:cubicBezTo>
                  <a:cubicBezTo>
                    <a:pt x="50" y="377"/>
                    <a:pt x="51" y="376"/>
                    <a:pt x="51" y="376"/>
                  </a:cubicBezTo>
                  <a:cubicBezTo>
                    <a:pt x="51" y="376"/>
                    <a:pt x="51" y="375"/>
                    <a:pt x="51" y="375"/>
                  </a:cubicBezTo>
                  <a:cubicBezTo>
                    <a:pt x="51" y="375"/>
                    <a:pt x="51" y="375"/>
                    <a:pt x="50" y="375"/>
                  </a:cubicBezTo>
                  <a:cubicBezTo>
                    <a:pt x="50" y="374"/>
                    <a:pt x="50" y="374"/>
                    <a:pt x="50" y="374"/>
                  </a:cubicBezTo>
                  <a:cubicBezTo>
                    <a:pt x="50" y="374"/>
                    <a:pt x="50" y="374"/>
                    <a:pt x="50" y="373"/>
                  </a:cubicBezTo>
                  <a:cubicBezTo>
                    <a:pt x="50" y="373"/>
                    <a:pt x="50" y="373"/>
                    <a:pt x="49" y="372"/>
                  </a:cubicBezTo>
                  <a:cubicBezTo>
                    <a:pt x="49" y="372"/>
                    <a:pt x="49" y="371"/>
                    <a:pt x="48" y="371"/>
                  </a:cubicBezTo>
                  <a:cubicBezTo>
                    <a:pt x="48" y="371"/>
                    <a:pt x="47" y="371"/>
                    <a:pt x="47" y="371"/>
                  </a:cubicBezTo>
                  <a:cubicBezTo>
                    <a:pt x="47" y="371"/>
                    <a:pt x="46" y="370"/>
                    <a:pt x="47" y="370"/>
                  </a:cubicBezTo>
                  <a:cubicBezTo>
                    <a:pt x="47" y="370"/>
                    <a:pt x="47" y="369"/>
                    <a:pt x="47" y="370"/>
                  </a:cubicBezTo>
                  <a:cubicBezTo>
                    <a:pt x="46" y="370"/>
                    <a:pt x="46" y="370"/>
                    <a:pt x="45" y="370"/>
                  </a:cubicBezTo>
                  <a:cubicBezTo>
                    <a:pt x="45" y="369"/>
                    <a:pt x="45" y="369"/>
                    <a:pt x="45" y="369"/>
                  </a:cubicBezTo>
                  <a:cubicBezTo>
                    <a:pt x="45" y="368"/>
                    <a:pt x="45" y="368"/>
                    <a:pt x="44" y="368"/>
                  </a:cubicBezTo>
                  <a:cubicBezTo>
                    <a:pt x="44" y="367"/>
                    <a:pt x="44" y="367"/>
                    <a:pt x="44" y="367"/>
                  </a:cubicBezTo>
                  <a:cubicBezTo>
                    <a:pt x="44" y="367"/>
                    <a:pt x="45" y="366"/>
                    <a:pt x="44" y="366"/>
                  </a:cubicBezTo>
                  <a:cubicBezTo>
                    <a:pt x="43" y="366"/>
                    <a:pt x="43" y="365"/>
                    <a:pt x="43" y="365"/>
                  </a:cubicBezTo>
                  <a:cubicBezTo>
                    <a:pt x="43" y="365"/>
                    <a:pt x="41" y="365"/>
                    <a:pt x="41" y="365"/>
                  </a:cubicBezTo>
                  <a:cubicBezTo>
                    <a:pt x="40" y="365"/>
                    <a:pt x="40" y="365"/>
                    <a:pt x="40" y="365"/>
                  </a:cubicBezTo>
                  <a:cubicBezTo>
                    <a:pt x="39" y="365"/>
                    <a:pt x="38" y="365"/>
                    <a:pt x="38" y="364"/>
                  </a:cubicBezTo>
                  <a:cubicBezTo>
                    <a:pt x="38" y="363"/>
                    <a:pt x="38" y="363"/>
                    <a:pt x="38" y="363"/>
                  </a:cubicBezTo>
                  <a:cubicBezTo>
                    <a:pt x="37" y="363"/>
                    <a:pt x="37" y="363"/>
                    <a:pt x="37" y="363"/>
                  </a:cubicBezTo>
                  <a:cubicBezTo>
                    <a:pt x="37" y="362"/>
                    <a:pt x="37" y="362"/>
                    <a:pt x="37" y="362"/>
                  </a:cubicBezTo>
                  <a:cubicBezTo>
                    <a:pt x="36" y="362"/>
                    <a:pt x="36" y="362"/>
                    <a:pt x="36" y="362"/>
                  </a:cubicBezTo>
                  <a:cubicBezTo>
                    <a:pt x="36" y="361"/>
                    <a:pt x="36" y="361"/>
                    <a:pt x="36" y="361"/>
                  </a:cubicBezTo>
                  <a:cubicBezTo>
                    <a:pt x="36" y="361"/>
                    <a:pt x="36" y="360"/>
                    <a:pt x="35" y="360"/>
                  </a:cubicBezTo>
                  <a:cubicBezTo>
                    <a:pt x="35" y="360"/>
                    <a:pt x="34" y="360"/>
                    <a:pt x="34" y="360"/>
                  </a:cubicBezTo>
                  <a:cubicBezTo>
                    <a:pt x="33" y="360"/>
                    <a:pt x="33" y="360"/>
                    <a:pt x="33" y="359"/>
                  </a:cubicBezTo>
                  <a:cubicBezTo>
                    <a:pt x="32" y="359"/>
                    <a:pt x="32" y="359"/>
                    <a:pt x="31" y="359"/>
                  </a:cubicBezTo>
                  <a:cubicBezTo>
                    <a:pt x="31" y="359"/>
                    <a:pt x="31" y="359"/>
                    <a:pt x="30" y="359"/>
                  </a:cubicBezTo>
                  <a:cubicBezTo>
                    <a:pt x="29" y="359"/>
                    <a:pt x="29" y="359"/>
                    <a:pt x="28" y="359"/>
                  </a:cubicBezTo>
                  <a:cubicBezTo>
                    <a:pt x="28" y="359"/>
                    <a:pt x="27" y="359"/>
                    <a:pt x="27" y="359"/>
                  </a:cubicBezTo>
                  <a:cubicBezTo>
                    <a:pt x="27" y="358"/>
                    <a:pt x="28" y="358"/>
                    <a:pt x="27" y="358"/>
                  </a:cubicBezTo>
                  <a:cubicBezTo>
                    <a:pt x="26" y="358"/>
                    <a:pt x="26" y="357"/>
                    <a:pt x="25" y="357"/>
                  </a:cubicBezTo>
                  <a:cubicBezTo>
                    <a:pt x="25" y="357"/>
                    <a:pt x="25" y="357"/>
                    <a:pt x="24" y="357"/>
                  </a:cubicBezTo>
                  <a:cubicBezTo>
                    <a:pt x="24" y="357"/>
                    <a:pt x="24" y="356"/>
                    <a:pt x="24" y="356"/>
                  </a:cubicBezTo>
                  <a:cubicBezTo>
                    <a:pt x="24" y="356"/>
                    <a:pt x="22" y="356"/>
                    <a:pt x="22" y="356"/>
                  </a:cubicBezTo>
                  <a:cubicBezTo>
                    <a:pt x="22" y="356"/>
                    <a:pt x="22" y="357"/>
                    <a:pt x="22" y="356"/>
                  </a:cubicBezTo>
                  <a:cubicBezTo>
                    <a:pt x="21" y="356"/>
                    <a:pt x="21" y="355"/>
                    <a:pt x="21" y="356"/>
                  </a:cubicBezTo>
                  <a:cubicBezTo>
                    <a:pt x="20" y="356"/>
                    <a:pt x="20" y="357"/>
                    <a:pt x="19" y="356"/>
                  </a:cubicBezTo>
                  <a:cubicBezTo>
                    <a:pt x="19" y="356"/>
                    <a:pt x="19" y="356"/>
                    <a:pt x="19" y="356"/>
                  </a:cubicBezTo>
                  <a:cubicBezTo>
                    <a:pt x="18" y="357"/>
                    <a:pt x="18" y="357"/>
                    <a:pt x="18" y="357"/>
                  </a:cubicBezTo>
                  <a:cubicBezTo>
                    <a:pt x="18" y="357"/>
                    <a:pt x="18" y="357"/>
                    <a:pt x="18" y="357"/>
                  </a:cubicBezTo>
                  <a:cubicBezTo>
                    <a:pt x="17" y="358"/>
                    <a:pt x="17" y="358"/>
                    <a:pt x="17" y="358"/>
                  </a:cubicBezTo>
                  <a:cubicBezTo>
                    <a:pt x="17" y="358"/>
                    <a:pt x="17" y="358"/>
                    <a:pt x="16" y="358"/>
                  </a:cubicBezTo>
                  <a:cubicBezTo>
                    <a:pt x="16" y="357"/>
                    <a:pt x="16" y="357"/>
                    <a:pt x="15" y="357"/>
                  </a:cubicBezTo>
                  <a:cubicBezTo>
                    <a:pt x="15" y="357"/>
                    <a:pt x="15" y="356"/>
                    <a:pt x="15" y="356"/>
                  </a:cubicBezTo>
                  <a:cubicBezTo>
                    <a:pt x="15" y="356"/>
                    <a:pt x="14" y="356"/>
                    <a:pt x="14" y="356"/>
                  </a:cubicBezTo>
                  <a:cubicBezTo>
                    <a:pt x="13" y="355"/>
                    <a:pt x="13" y="355"/>
                    <a:pt x="13" y="355"/>
                  </a:cubicBezTo>
                  <a:cubicBezTo>
                    <a:pt x="13" y="355"/>
                    <a:pt x="13" y="355"/>
                    <a:pt x="13" y="355"/>
                  </a:cubicBezTo>
                  <a:cubicBezTo>
                    <a:pt x="12" y="355"/>
                    <a:pt x="12" y="355"/>
                    <a:pt x="12" y="355"/>
                  </a:cubicBezTo>
                  <a:cubicBezTo>
                    <a:pt x="11" y="355"/>
                    <a:pt x="11" y="355"/>
                    <a:pt x="11" y="355"/>
                  </a:cubicBezTo>
                  <a:cubicBezTo>
                    <a:pt x="11" y="355"/>
                    <a:pt x="10" y="354"/>
                    <a:pt x="10" y="354"/>
                  </a:cubicBezTo>
                  <a:cubicBezTo>
                    <a:pt x="9" y="354"/>
                    <a:pt x="9" y="354"/>
                    <a:pt x="9" y="354"/>
                  </a:cubicBezTo>
                  <a:cubicBezTo>
                    <a:pt x="9" y="354"/>
                    <a:pt x="9" y="354"/>
                    <a:pt x="9" y="354"/>
                  </a:cubicBezTo>
                  <a:cubicBezTo>
                    <a:pt x="8" y="354"/>
                    <a:pt x="8" y="353"/>
                    <a:pt x="8" y="353"/>
                  </a:cubicBezTo>
                  <a:cubicBezTo>
                    <a:pt x="7" y="354"/>
                    <a:pt x="7" y="354"/>
                    <a:pt x="7" y="354"/>
                  </a:cubicBezTo>
                  <a:cubicBezTo>
                    <a:pt x="7" y="354"/>
                    <a:pt x="8" y="354"/>
                    <a:pt x="6" y="354"/>
                  </a:cubicBezTo>
                  <a:cubicBezTo>
                    <a:pt x="5" y="354"/>
                    <a:pt x="5" y="354"/>
                    <a:pt x="5" y="354"/>
                  </a:cubicBezTo>
                  <a:cubicBezTo>
                    <a:pt x="5" y="354"/>
                    <a:pt x="6" y="353"/>
                    <a:pt x="5" y="353"/>
                  </a:cubicBezTo>
                  <a:cubicBezTo>
                    <a:pt x="4" y="354"/>
                    <a:pt x="4" y="354"/>
                    <a:pt x="4" y="354"/>
                  </a:cubicBezTo>
                  <a:cubicBezTo>
                    <a:pt x="4" y="354"/>
                    <a:pt x="3" y="354"/>
                    <a:pt x="3" y="354"/>
                  </a:cubicBezTo>
                  <a:cubicBezTo>
                    <a:pt x="2" y="353"/>
                    <a:pt x="2" y="353"/>
                    <a:pt x="2" y="353"/>
                  </a:cubicBezTo>
                  <a:cubicBezTo>
                    <a:pt x="1" y="352"/>
                    <a:pt x="1" y="352"/>
                    <a:pt x="1" y="352"/>
                  </a:cubicBezTo>
                  <a:cubicBezTo>
                    <a:pt x="1" y="352"/>
                    <a:pt x="2" y="352"/>
                    <a:pt x="1" y="351"/>
                  </a:cubicBezTo>
                  <a:cubicBezTo>
                    <a:pt x="0" y="350"/>
                    <a:pt x="0" y="350"/>
                    <a:pt x="0" y="350"/>
                  </a:cubicBezTo>
                  <a:cubicBezTo>
                    <a:pt x="0" y="349"/>
                    <a:pt x="1" y="349"/>
                    <a:pt x="1" y="349"/>
                  </a:cubicBezTo>
                  <a:cubicBezTo>
                    <a:pt x="1" y="349"/>
                    <a:pt x="0" y="348"/>
                    <a:pt x="0" y="348"/>
                  </a:cubicBezTo>
                  <a:cubicBezTo>
                    <a:pt x="0" y="347"/>
                    <a:pt x="0" y="347"/>
                    <a:pt x="0" y="347"/>
                  </a:cubicBezTo>
                  <a:cubicBezTo>
                    <a:pt x="0" y="346"/>
                    <a:pt x="0" y="346"/>
                    <a:pt x="0" y="346"/>
                  </a:cubicBezTo>
                  <a:cubicBezTo>
                    <a:pt x="0" y="346"/>
                    <a:pt x="1" y="345"/>
                    <a:pt x="1" y="345"/>
                  </a:cubicBezTo>
                  <a:cubicBezTo>
                    <a:pt x="1" y="345"/>
                    <a:pt x="2" y="345"/>
                    <a:pt x="2" y="345"/>
                  </a:cubicBezTo>
                  <a:cubicBezTo>
                    <a:pt x="2" y="344"/>
                    <a:pt x="2" y="344"/>
                    <a:pt x="2" y="344"/>
                  </a:cubicBezTo>
                  <a:cubicBezTo>
                    <a:pt x="2" y="343"/>
                    <a:pt x="2" y="343"/>
                    <a:pt x="3" y="343"/>
                  </a:cubicBezTo>
                  <a:cubicBezTo>
                    <a:pt x="3" y="343"/>
                    <a:pt x="3" y="343"/>
                    <a:pt x="3" y="343"/>
                  </a:cubicBezTo>
                  <a:cubicBezTo>
                    <a:pt x="4" y="342"/>
                    <a:pt x="4" y="343"/>
                    <a:pt x="4" y="342"/>
                  </a:cubicBezTo>
                  <a:cubicBezTo>
                    <a:pt x="4" y="341"/>
                    <a:pt x="4" y="339"/>
                    <a:pt x="4" y="340"/>
                  </a:cubicBezTo>
                  <a:cubicBezTo>
                    <a:pt x="5" y="340"/>
                    <a:pt x="5" y="340"/>
                    <a:pt x="5" y="340"/>
                  </a:cubicBezTo>
                  <a:cubicBezTo>
                    <a:pt x="6" y="341"/>
                    <a:pt x="6" y="342"/>
                    <a:pt x="6" y="341"/>
                  </a:cubicBezTo>
                  <a:cubicBezTo>
                    <a:pt x="6" y="340"/>
                    <a:pt x="6" y="339"/>
                    <a:pt x="6" y="339"/>
                  </a:cubicBezTo>
                  <a:cubicBezTo>
                    <a:pt x="6" y="338"/>
                    <a:pt x="6" y="338"/>
                    <a:pt x="7" y="338"/>
                  </a:cubicBezTo>
                  <a:cubicBezTo>
                    <a:pt x="7" y="338"/>
                    <a:pt x="7" y="338"/>
                    <a:pt x="7" y="338"/>
                  </a:cubicBezTo>
                  <a:cubicBezTo>
                    <a:pt x="8" y="338"/>
                    <a:pt x="7" y="337"/>
                    <a:pt x="8" y="337"/>
                  </a:cubicBezTo>
                  <a:cubicBezTo>
                    <a:pt x="9" y="337"/>
                    <a:pt x="10" y="337"/>
                    <a:pt x="10" y="337"/>
                  </a:cubicBezTo>
                  <a:cubicBezTo>
                    <a:pt x="9" y="337"/>
                    <a:pt x="9" y="337"/>
                    <a:pt x="9" y="336"/>
                  </a:cubicBezTo>
                  <a:cubicBezTo>
                    <a:pt x="9" y="335"/>
                    <a:pt x="9" y="334"/>
                    <a:pt x="8" y="334"/>
                  </a:cubicBezTo>
                  <a:cubicBezTo>
                    <a:pt x="8" y="333"/>
                    <a:pt x="9" y="333"/>
                    <a:pt x="9" y="333"/>
                  </a:cubicBezTo>
                  <a:cubicBezTo>
                    <a:pt x="9" y="332"/>
                    <a:pt x="11" y="332"/>
                    <a:pt x="10" y="332"/>
                  </a:cubicBezTo>
                  <a:cubicBezTo>
                    <a:pt x="10" y="332"/>
                    <a:pt x="10" y="331"/>
                    <a:pt x="9" y="331"/>
                  </a:cubicBezTo>
                  <a:cubicBezTo>
                    <a:pt x="9" y="330"/>
                    <a:pt x="8" y="331"/>
                    <a:pt x="8" y="330"/>
                  </a:cubicBezTo>
                  <a:cubicBezTo>
                    <a:pt x="9" y="329"/>
                    <a:pt x="9" y="329"/>
                    <a:pt x="9" y="329"/>
                  </a:cubicBezTo>
                  <a:cubicBezTo>
                    <a:pt x="10" y="329"/>
                    <a:pt x="10" y="329"/>
                    <a:pt x="10" y="329"/>
                  </a:cubicBezTo>
                  <a:cubicBezTo>
                    <a:pt x="10" y="329"/>
                    <a:pt x="10" y="329"/>
                    <a:pt x="10" y="329"/>
                  </a:cubicBezTo>
                  <a:cubicBezTo>
                    <a:pt x="10" y="328"/>
                    <a:pt x="9" y="328"/>
                    <a:pt x="10" y="328"/>
                  </a:cubicBezTo>
                  <a:cubicBezTo>
                    <a:pt x="10" y="327"/>
                    <a:pt x="10" y="328"/>
                    <a:pt x="11" y="327"/>
                  </a:cubicBezTo>
                  <a:cubicBezTo>
                    <a:pt x="11" y="327"/>
                    <a:pt x="12" y="327"/>
                    <a:pt x="11" y="326"/>
                  </a:cubicBezTo>
                  <a:cubicBezTo>
                    <a:pt x="11" y="326"/>
                    <a:pt x="11" y="326"/>
                    <a:pt x="11" y="326"/>
                  </a:cubicBezTo>
                  <a:cubicBezTo>
                    <a:pt x="10" y="326"/>
                    <a:pt x="10" y="326"/>
                    <a:pt x="10" y="326"/>
                  </a:cubicBezTo>
                  <a:cubicBezTo>
                    <a:pt x="9" y="325"/>
                    <a:pt x="9" y="325"/>
                    <a:pt x="10" y="324"/>
                  </a:cubicBezTo>
                  <a:cubicBezTo>
                    <a:pt x="10" y="324"/>
                    <a:pt x="11" y="323"/>
                    <a:pt x="11" y="323"/>
                  </a:cubicBezTo>
                  <a:cubicBezTo>
                    <a:pt x="11" y="323"/>
                    <a:pt x="11" y="323"/>
                    <a:pt x="11" y="323"/>
                  </a:cubicBezTo>
                  <a:cubicBezTo>
                    <a:pt x="11" y="322"/>
                    <a:pt x="11" y="321"/>
                    <a:pt x="11" y="322"/>
                  </a:cubicBezTo>
                  <a:cubicBezTo>
                    <a:pt x="12" y="322"/>
                    <a:pt x="12" y="323"/>
                    <a:pt x="12" y="322"/>
                  </a:cubicBezTo>
                  <a:cubicBezTo>
                    <a:pt x="13" y="321"/>
                    <a:pt x="13" y="321"/>
                    <a:pt x="13" y="321"/>
                  </a:cubicBezTo>
                  <a:cubicBezTo>
                    <a:pt x="13" y="321"/>
                    <a:pt x="14" y="320"/>
                    <a:pt x="14" y="321"/>
                  </a:cubicBezTo>
                  <a:cubicBezTo>
                    <a:pt x="14" y="322"/>
                    <a:pt x="15" y="322"/>
                    <a:pt x="15" y="322"/>
                  </a:cubicBezTo>
                  <a:cubicBezTo>
                    <a:pt x="15" y="322"/>
                    <a:pt x="16" y="320"/>
                    <a:pt x="16" y="321"/>
                  </a:cubicBezTo>
                  <a:cubicBezTo>
                    <a:pt x="17" y="321"/>
                    <a:pt x="17" y="322"/>
                    <a:pt x="17" y="322"/>
                  </a:cubicBezTo>
                  <a:cubicBezTo>
                    <a:pt x="18" y="322"/>
                    <a:pt x="19" y="322"/>
                    <a:pt x="19" y="322"/>
                  </a:cubicBezTo>
                  <a:cubicBezTo>
                    <a:pt x="20" y="322"/>
                    <a:pt x="21" y="323"/>
                    <a:pt x="21" y="323"/>
                  </a:cubicBezTo>
                  <a:cubicBezTo>
                    <a:pt x="21" y="323"/>
                    <a:pt x="21" y="323"/>
                    <a:pt x="21" y="322"/>
                  </a:cubicBezTo>
                  <a:cubicBezTo>
                    <a:pt x="21" y="322"/>
                    <a:pt x="21" y="321"/>
                    <a:pt x="21" y="321"/>
                  </a:cubicBezTo>
                  <a:cubicBezTo>
                    <a:pt x="23" y="322"/>
                    <a:pt x="23" y="322"/>
                    <a:pt x="23" y="322"/>
                  </a:cubicBezTo>
                  <a:cubicBezTo>
                    <a:pt x="23" y="322"/>
                    <a:pt x="24" y="322"/>
                    <a:pt x="24" y="321"/>
                  </a:cubicBezTo>
                  <a:cubicBezTo>
                    <a:pt x="24" y="321"/>
                    <a:pt x="25" y="320"/>
                    <a:pt x="25" y="320"/>
                  </a:cubicBezTo>
                  <a:cubicBezTo>
                    <a:pt x="25" y="320"/>
                    <a:pt x="25" y="320"/>
                    <a:pt x="25" y="320"/>
                  </a:cubicBezTo>
                  <a:cubicBezTo>
                    <a:pt x="26" y="321"/>
                    <a:pt x="26" y="321"/>
                    <a:pt x="26" y="321"/>
                  </a:cubicBezTo>
                  <a:cubicBezTo>
                    <a:pt x="26" y="321"/>
                    <a:pt x="27" y="320"/>
                    <a:pt x="27" y="320"/>
                  </a:cubicBezTo>
                  <a:cubicBezTo>
                    <a:pt x="28" y="321"/>
                    <a:pt x="28" y="320"/>
                    <a:pt x="28" y="321"/>
                  </a:cubicBezTo>
                  <a:cubicBezTo>
                    <a:pt x="28" y="322"/>
                    <a:pt x="29" y="322"/>
                    <a:pt x="29" y="322"/>
                  </a:cubicBezTo>
                  <a:cubicBezTo>
                    <a:pt x="30" y="321"/>
                    <a:pt x="30" y="321"/>
                    <a:pt x="30" y="321"/>
                  </a:cubicBezTo>
                  <a:cubicBezTo>
                    <a:pt x="30" y="321"/>
                    <a:pt x="30" y="320"/>
                    <a:pt x="31" y="320"/>
                  </a:cubicBezTo>
                  <a:cubicBezTo>
                    <a:pt x="32" y="321"/>
                    <a:pt x="33" y="321"/>
                    <a:pt x="33" y="322"/>
                  </a:cubicBezTo>
                  <a:cubicBezTo>
                    <a:pt x="33" y="322"/>
                    <a:pt x="33" y="321"/>
                    <a:pt x="33" y="322"/>
                  </a:cubicBezTo>
                  <a:cubicBezTo>
                    <a:pt x="33" y="323"/>
                    <a:pt x="33" y="323"/>
                    <a:pt x="33" y="323"/>
                  </a:cubicBezTo>
                  <a:cubicBezTo>
                    <a:pt x="33" y="323"/>
                    <a:pt x="34" y="323"/>
                    <a:pt x="34" y="324"/>
                  </a:cubicBezTo>
                  <a:cubicBezTo>
                    <a:pt x="34" y="324"/>
                    <a:pt x="34" y="324"/>
                    <a:pt x="35" y="325"/>
                  </a:cubicBezTo>
                  <a:cubicBezTo>
                    <a:pt x="36" y="325"/>
                    <a:pt x="37" y="326"/>
                    <a:pt x="37" y="326"/>
                  </a:cubicBezTo>
                  <a:cubicBezTo>
                    <a:pt x="37" y="326"/>
                    <a:pt x="37" y="326"/>
                    <a:pt x="37" y="326"/>
                  </a:cubicBezTo>
                  <a:cubicBezTo>
                    <a:pt x="38" y="325"/>
                    <a:pt x="38" y="325"/>
                    <a:pt x="39" y="325"/>
                  </a:cubicBezTo>
                  <a:cubicBezTo>
                    <a:pt x="39" y="324"/>
                    <a:pt x="39" y="323"/>
                    <a:pt x="40" y="323"/>
                  </a:cubicBezTo>
                  <a:cubicBezTo>
                    <a:pt x="41" y="323"/>
                    <a:pt x="42" y="324"/>
                    <a:pt x="43" y="323"/>
                  </a:cubicBezTo>
                  <a:cubicBezTo>
                    <a:pt x="43" y="323"/>
                    <a:pt x="44" y="323"/>
                    <a:pt x="44" y="323"/>
                  </a:cubicBezTo>
                  <a:cubicBezTo>
                    <a:pt x="44" y="322"/>
                    <a:pt x="43" y="322"/>
                    <a:pt x="43" y="321"/>
                  </a:cubicBezTo>
                  <a:cubicBezTo>
                    <a:pt x="43" y="321"/>
                    <a:pt x="43" y="321"/>
                    <a:pt x="44" y="320"/>
                  </a:cubicBezTo>
                  <a:cubicBezTo>
                    <a:pt x="44" y="320"/>
                    <a:pt x="44" y="320"/>
                    <a:pt x="45" y="320"/>
                  </a:cubicBezTo>
                  <a:cubicBezTo>
                    <a:pt x="46" y="319"/>
                    <a:pt x="45" y="319"/>
                    <a:pt x="46" y="319"/>
                  </a:cubicBezTo>
                  <a:cubicBezTo>
                    <a:pt x="46" y="319"/>
                    <a:pt x="47" y="319"/>
                    <a:pt x="47" y="319"/>
                  </a:cubicBezTo>
                  <a:cubicBezTo>
                    <a:pt x="48" y="319"/>
                    <a:pt x="48" y="319"/>
                    <a:pt x="49" y="319"/>
                  </a:cubicBezTo>
                  <a:cubicBezTo>
                    <a:pt x="49" y="319"/>
                    <a:pt x="50" y="319"/>
                    <a:pt x="50" y="319"/>
                  </a:cubicBezTo>
                  <a:cubicBezTo>
                    <a:pt x="50" y="319"/>
                    <a:pt x="50" y="320"/>
                    <a:pt x="50" y="319"/>
                  </a:cubicBezTo>
                  <a:cubicBezTo>
                    <a:pt x="51" y="318"/>
                    <a:pt x="50" y="318"/>
                    <a:pt x="51" y="318"/>
                  </a:cubicBezTo>
                  <a:cubicBezTo>
                    <a:pt x="52" y="317"/>
                    <a:pt x="52" y="317"/>
                    <a:pt x="53" y="317"/>
                  </a:cubicBezTo>
                  <a:cubicBezTo>
                    <a:pt x="54" y="316"/>
                    <a:pt x="54" y="316"/>
                    <a:pt x="54" y="316"/>
                  </a:cubicBezTo>
                  <a:cubicBezTo>
                    <a:pt x="55" y="316"/>
                    <a:pt x="55" y="315"/>
                    <a:pt x="55" y="315"/>
                  </a:cubicBezTo>
                  <a:cubicBezTo>
                    <a:pt x="56" y="314"/>
                    <a:pt x="56" y="314"/>
                    <a:pt x="56" y="314"/>
                  </a:cubicBezTo>
                  <a:cubicBezTo>
                    <a:pt x="56" y="293"/>
                    <a:pt x="56" y="293"/>
                    <a:pt x="56" y="293"/>
                  </a:cubicBezTo>
                  <a:lnTo>
                    <a:pt x="54" y="269"/>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4" name="Freeform 138"/>
            <p:cNvSpPr>
              <a:spLocks/>
            </p:cNvSpPr>
            <p:nvPr/>
          </p:nvSpPr>
          <p:spPr bwMode="auto">
            <a:xfrm>
              <a:off x="9966325" y="2349501"/>
              <a:ext cx="461963" cy="404813"/>
            </a:xfrm>
            <a:custGeom>
              <a:avLst/>
              <a:gdLst>
                <a:gd name="T0" fmla="*/ 24 w 327"/>
                <a:gd name="T1" fmla="*/ 91 h 287"/>
                <a:gd name="T2" fmla="*/ 21 w 327"/>
                <a:gd name="T3" fmla="*/ 77 h 287"/>
                <a:gd name="T4" fmla="*/ 28 w 327"/>
                <a:gd name="T5" fmla="*/ 64 h 287"/>
                <a:gd name="T6" fmla="*/ 28 w 327"/>
                <a:gd name="T7" fmla="*/ 49 h 287"/>
                <a:gd name="T8" fmla="*/ 47 w 327"/>
                <a:gd name="T9" fmla="*/ 49 h 287"/>
                <a:gd name="T10" fmla="*/ 53 w 327"/>
                <a:gd name="T11" fmla="*/ 35 h 287"/>
                <a:gd name="T12" fmla="*/ 75 w 327"/>
                <a:gd name="T13" fmla="*/ 26 h 287"/>
                <a:gd name="T14" fmla="*/ 87 w 327"/>
                <a:gd name="T15" fmla="*/ 24 h 287"/>
                <a:gd name="T16" fmla="*/ 105 w 327"/>
                <a:gd name="T17" fmla="*/ 2 h 287"/>
                <a:gd name="T18" fmla="*/ 113 w 327"/>
                <a:gd name="T19" fmla="*/ 16 h 287"/>
                <a:gd name="T20" fmla="*/ 121 w 327"/>
                <a:gd name="T21" fmla="*/ 29 h 287"/>
                <a:gd name="T22" fmla="*/ 126 w 327"/>
                <a:gd name="T23" fmla="*/ 47 h 287"/>
                <a:gd name="T24" fmla="*/ 133 w 327"/>
                <a:gd name="T25" fmla="*/ 70 h 287"/>
                <a:gd name="T26" fmla="*/ 135 w 327"/>
                <a:gd name="T27" fmla="*/ 83 h 287"/>
                <a:gd name="T28" fmla="*/ 137 w 327"/>
                <a:gd name="T29" fmla="*/ 99 h 287"/>
                <a:gd name="T30" fmla="*/ 139 w 327"/>
                <a:gd name="T31" fmla="*/ 106 h 287"/>
                <a:gd name="T32" fmla="*/ 146 w 327"/>
                <a:gd name="T33" fmla="*/ 116 h 287"/>
                <a:gd name="T34" fmla="*/ 154 w 327"/>
                <a:gd name="T35" fmla="*/ 128 h 287"/>
                <a:gd name="T36" fmla="*/ 160 w 327"/>
                <a:gd name="T37" fmla="*/ 149 h 287"/>
                <a:gd name="T38" fmla="*/ 164 w 327"/>
                <a:gd name="T39" fmla="*/ 141 h 287"/>
                <a:gd name="T40" fmla="*/ 167 w 327"/>
                <a:gd name="T41" fmla="*/ 131 h 287"/>
                <a:gd name="T42" fmla="*/ 178 w 327"/>
                <a:gd name="T43" fmla="*/ 138 h 287"/>
                <a:gd name="T44" fmla="*/ 179 w 327"/>
                <a:gd name="T45" fmla="*/ 150 h 287"/>
                <a:gd name="T46" fmla="*/ 188 w 327"/>
                <a:gd name="T47" fmla="*/ 159 h 287"/>
                <a:gd name="T48" fmla="*/ 197 w 327"/>
                <a:gd name="T49" fmla="*/ 155 h 287"/>
                <a:gd name="T50" fmla="*/ 204 w 327"/>
                <a:gd name="T51" fmla="*/ 157 h 287"/>
                <a:gd name="T52" fmla="*/ 210 w 327"/>
                <a:gd name="T53" fmla="*/ 163 h 287"/>
                <a:gd name="T54" fmla="*/ 219 w 327"/>
                <a:gd name="T55" fmla="*/ 169 h 287"/>
                <a:gd name="T56" fmla="*/ 235 w 327"/>
                <a:gd name="T57" fmla="*/ 177 h 287"/>
                <a:gd name="T58" fmla="*/ 245 w 327"/>
                <a:gd name="T59" fmla="*/ 190 h 287"/>
                <a:gd name="T60" fmla="*/ 259 w 327"/>
                <a:gd name="T61" fmla="*/ 208 h 287"/>
                <a:gd name="T62" fmla="*/ 273 w 327"/>
                <a:gd name="T63" fmla="*/ 215 h 287"/>
                <a:gd name="T64" fmla="*/ 283 w 327"/>
                <a:gd name="T65" fmla="*/ 227 h 287"/>
                <a:gd name="T66" fmla="*/ 284 w 327"/>
                <a:gd name="T67" fmla="*/ 224 h 287"/>
                <a:gd name="T68" fmla="*/ 290 w 327"/>
                <a:gd name="T69" fmla="*/ 240 h 287"/>
                <a:gd name="T70" fmla="*/ 301 w 327"/>
                <a:gd name="T71" fmla="*/ 247 h 287"/>
                <a:gd name="T72" fmla="*/ 310 w 327"/>
                <a:gd name="T73" fmla="*/ 260 h 287"/>
                <a:gd name="T74" fmla="*/ 319 w 327"/>
                <a:gd name="T75" fmla="*/ 265 h 287"/>
                <a:gd name="T76" fmla="*/ 321 w 327"/>
                <a:gd name="T77" fmla="*/ 261 h 287"/>
                <a:gd name="T78" fmla="*/ 321 w 327"/>
                <a:gd name="T79" fmla="*/ 272 h 287"/>
                <a:gd name="T80" fmla="*/ 311 w 327"/>
                <a:gd name="T81" fmla="*/ 281 h 287"/>
                <a:gd name="T82" fmla="*/ 298 w 327"/>
                <a:gd name="T83" fmla="*/ 280 h 287"/>
                <a:gd name="T84" fmla="*/ 259 w 327"/>
                <a:gd name="T85" fmla="*/ 242 h 287"/>
                <a:gd name="T86" fmla="*/ 211 w 327"/>
                <a:gd name="T87" fmla="*/ 195 h 287"/>
                <a:gd name="T88" fmla="*/ 175 w 327"/>
                <a:gd name="T89" fmla="*/ 181 h 287"/>
                <a:gd name="T90" fmla="*/ 163 w 327"/>
                <a:gd name="T91" fmla="*/ 178 h 287"/>
                <a:gd name="T92" fmla="*/ 151 w 327"/>
                <a:gd name="T93" fmla="*/ 177 h 287"/>
                <a:gd name="T94" fmla="*/ 144 w 327"/>
                <a:gd name="T95" fmla="*/ 178 h 287"/>
                <a:gd name="T96" fmla="*/ 138 w 327"/>
                <a:gd name="T97" fmla="*/ 180 h 287"/>
                <a:gd name="T98" fmla="*/ 129 w 327"/>
                <a:gd name="T99" fmla="*/ 173 h 287"/>
                <a:gd name="T100" fmla="*/ 117 w 327"/>
                <a:gd name="T101" fmla="*/ 180 h 287"/>
                <a:gd name="T102" fmla="*/ 104 w 327"/>
                <a:gd name="T103" fmla="*/ 184 h 287"/>
                <a:gd name="T104" fmla="*/ 93 w 327"/>
                <a:gd name="T105" fmla="*/ 179 h 287"/>
                <a:gd name="T106" fmla="*/ 87 w 327"/>
                <a:gd name="T107" fmla="*/ 170 h 287"/>
                <a:gd name="T108" fmla="*/ 76 w 327"/>
                <a:gd name="T109" fmla="*/ 165 h 287"/>
                <a:gd name="T110" fmla="*/ 51 w 327"/>
                <a:gd name="T111" fmla="*/ 194 h 287"/>
                <a:gd name="T112" fmla="*/ 45 w 327"/>
                <a:gd name="T113" fmla="*/ 184 h 287"/>
                <a:gd name="T114" fmla="*/ 33 w 327"/>
                <a:gd name="T115" fmla="*/ 189 h 287"/>
                <a:gd name="T116" fmla="*/ 19 w 327"/>
                <a:gd name="T117" fmla="*/ 190 h 287"/>
                <a:gd name="T118" fmla="*/ 7 w 327"/>
                <a:gd name="T119" fmla="*/ 19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87">
                  <a:moveTo>
                    <a:pt x="6" y="192"/>
                  </a:moveTo>
                  <a:cubicBezTo>
                    <a:pt x="5" y="192"/>
                    <a:pt x="5" y="192"/>
                    <a:pt x="5" y="192"/>
                  </a:cubicBezTo>
                  <a:cubicBezTo>
                    <a:pt x="4" y="188"/>
                    <a:pt x="4" y="188"/>
                    <a:pt x="4" y="188"/>
                  </a:cubicBezTo>
                  <a:cubicBezTo>
                    <a:pt x="4" y="180"/>
                    <a:pt x="4" y="180"/>
                    <a:pt x="4" y="180"/>
                  </a:cubicBezTo>
                  <a:cubicBezTo>
                    <a:pt x="0" y="146"/>
                    <a:pt x="0" y="146"/>
                    <a:pt x="0" y="146"/>
                  </a:cubicBezTo>
                  <a:cubicBezTo>
                    <a:pt x="3" y="143"/>
                    <a:pt x="3" y="143"/>
                    <a:pt x="3" y="143"/>
                  </a:cubicBezTo>
                  <a:cubicBezTo>
                    <a:pt x="5" y="143"/>
                    <a:pt x="5" y="143"/>
                    <a:pt x="5" y="143"/>
                  </a:cubicBezTo>
                  <a:cubicBezTo>
                    <a:pt x="10" y="130"/>
                    <a:pt x="10" y="130"/>
                    <a:pt x="10" y="130"/>
                  </a:cubicBezTo>
                  <a:cubicBezTo>
                    <a:pt x="10" y="128"/>
                    <a:pt x="10" y="128"/>
                    <a:pt x="10" y="128"/>
                  </a:cubicBezTo>
                  <a:cubicBezTo>
                    <a:pt x="13" y="117"/>
                    <a:pt x="13" y="117"/>
                    <a:pt x="13" y="117"/>
                  </a:cubicBezTo>
                  <a:cubicBezTo>
                    <a:pt x="16" y="112"/>
                    <a:pt x="16" y="112"/>
                    <a:pt x="16" y="112"/>
                  </a:cubicBezTo>
                  <a:cubicBezTo>
                    <a:pt x="23" y="92"/>
                    <a:pt x="23" y="92"/>
                    <a:pt x="23" y="92"/>
                  </a:cubicBezTo>
                  <a:cubicBezTo>
                    <a:pt x="23" y="92"/>
                    <a:pt x="24" y="92"/>
                    <a:pt x="24" y="91"/>
                  </a:cubicBezTo>
                  <a:cubicBezTo>
                    <a:pt x="24" y="91"/>
                    <a:pt x="24" y="90"/>
                    <a:pt x="24" y="90"/>
                  </a:cubicBezTo>
                  <a:cubicBezTo>
                    <a:pt x="25" y="89"/>
                    <a:pt x="25" y="89"/>
                    <a:pt x="25" y="89"/>
                  </a:cubicBezTo>
                  <a:cubicBezTo>
                    <a:pt x="25" y="89"/>
                    <a:pt x="25" y="88"/>
                    <a:pt x="25" y="88"/>
                  </a:cubicBezTo>
                  <a:cubicBezTo>
                    <a:pt x="25" y="88"/>
                    <a:pt x="25" y="87"/>
                    <a:pt x="25" y="87"/>
                  </a:cubicBezTo>
                  <a:cubicBezTo>
                    <a:pt x="24" y="85"/>
                    <a:pt x="24" y="85"/>
                    <a:pt x="24" y="85"/>
                  </a:cubicBezTo>
                  <a:cubicBezTo>
                    <a:pt x="24" y="85"/>
                    <a:pt x="25" y="85"/>
                    <a:pt x="26" y="85"/>
                  </a:cubicBezTo>
                  <a:cubicBezTo>
                    <a:pt x="27" y="85"/>
                    <a:pt x="26" y="84"/>
                    <a:pt x="26" y="83"/>
                  </a:cubicBezTo>
                  <a:cubicBezTo>
                    <a:pt x="26" y="83"/>
                    <a:pt x="26" y="82"/>
                    <a:pt x="26" y="82"/>
                  </a:cubicBezTo>
                  <a:cubicBezTo>
                    <a:pt x="26" y="82"/>
                    <a:pt x="25" y="82"/>
                    <a:pt x="24" y="81"/>
                  </a:cubicBezTo>
                  <a:cubicBezTo>
                    <a:pt x="24" y="81"/>
                    <a:pt x="24" y="81"/>
                    <a:pt x="24" y="81"/>
                  </a:cubicBezTo>
                  <a:cubicBezTo>
                    <a:pt x="24" y="81"/>
                    <a:pt x="22" y="81"/>
                    <a:pt x="22" y="80"/>
                  </a:cubicBezTo>
                  <a:cubicBezTo>
                    <a:pt x="22" y="79"/>
                    <a:pt x="22" y="79"/>
                    <a:pt x="22" y="78"/>
                  </a:cubicBezTo>
                  <a:cubicBezTo>
                    <a:pt x="22" y="77"/>
                    <a:pt x="22" y="78"/>
                    <a:pt x="21" y="77"/>
                  </a:cubicBezTo>
                  <a:cubicBezTo>
                    <a:pt x="20" y="76"/>
                    <a:pt x="20" y="76"/>
                    <a:pt x="21" y="76"/>
                  </a:cubicBezTo>
                  <a:cubicBezTo>
                    <a:pt x="21" y="76"/>
                    <a:pt x="22" y="75"/>
                    <a:pt x="22" y="74"/>
                  </a:cubicBezTo>
                  <a:cubicBezTo>
                    <a:pt x="22" y="74"/>
                    <a:pt x="22" y="73"/>
                    <a:pt x="22" y="73"/>
                  </a:cubicBezTo>
                  <a:cubicBezTo>
                    <a:pt x="22" y="72"/>
                    <a:pt x="22" y="72"/>
                    <a:pt x="23" y="71"/>
                  </a:cubicBezTo>
                  <a:cubicBezTo>
                    <a:pt x="24" y="70"/>
                    <a:pt x="23" y="70"/>
                    <a:pt x="23" y="69"/>
                  </a:cubicBezTo>
                  <a:cubicBezTo>
                    <a:pt x="23" y="69"/>
                    <a:pt x="24" y="69"/>
                    <a:pt x="24" y="69"/>
                  </a:cubicBezTo>
                  <a:cubicBezTo>
                    <a:pt x="24" y="68"/>
                    <a:pt x="24" y="68"/>
                    <a:pt x="24" y="68"/>
                  </a:cubicBezTo>
                  <a:cubicBezTo>
                    <a:pt x="24" y="68"/>
                    <a:pt x="24" y="68"/>
                    <a:pt x="25" y="67"/>
                  </a:cubicBezTo>
                  <a:cubicBezTo>
                    <a:pt x="26" y="66"/>
                    <a:pt x="25" y="67"/>
                    <a:pt x="26" y="67"/>
                  </a:cubicBezTo>
                  <a:cubicBezTo>
                    <a:pt x="27" y="67"/>
                    <a:pt x="26" y="67"/>
                    <a:pt x="27" y="66"/>
                  </a:cubicBezTo>
                  <a:cubicBezTo>
                    <a:pt x="27" y="66"/>
                    <a:pt x="27" y="66"/>
                    <a:pt x="28" y="66"/>
                  </a:cubicBezTo>
                  <a:cubicBezTo>
                    <a:pt x="28" y="66"/>
                    <a:pt x="28" y="65"/>
                    <a:pt x="28" y="65"/>
                  </a:cubicBezTo>
                  <a:cubicBezTo>
                    <a:pt x="28" y="65"/>
                    <a:pt x="27" y="65"/>
                    <a:pt x="28" y="64"/>
                  </a:cubicBezTo>
                  <a:cubicBezTo>
                    <a:pt x="29" y="64"/>
                    <a:pt x="28" y="64"/>
                    <a:pt x="28" y="63"/>
                  </a:cubicBezTo>
                  <a:cubicBezTo>
                    <a:pt x="28" y="62"/>
                    <a:pt x="28" y="63"/>
                    <a:pt x="28" y="62"/>
                  </a:cubicBezTo>
                  <a:cubicBezTo>
                    <a:pt x="28" y="62"/>
                    <a:pt x="28" y="61"/>
                    <a:pt x="28" y="61"/>
                  </a:cubicBezTo>
                  <a:cubicBezTo>
                    <a:pt x="28" y="61"/>
                    <a:pt x="28" y="61"/>
                    <a:pt x="28" y="60"/>
                  </a:cubicBezTo>
                  <a:cubicBezTo>
                    <a:pt x="28" y="60"/>
                    <a:pt x="27" y="60"/>
                    <a:pt x="27" y="59"/>
                  </a:cubicBezTo>
                  <a:cubicBezTo>
                    <a:pt x="27" y="59"/>
                    <a:pt x="28" y="59"/>
                    <a:pt x="28" y="59"/>
                  </a:cubicBezTo>
                  <a:cubicBezTo>
                    <a:pt x="28" y="59"/>
                    <a:pt x="28" y="58"/>
                    <a:pt x="28" y="58"/>
                  </a:cubicBezTo>
                  <a:cubicBezTo>
                    <a:pt x="28" y="57"/>
                    <a:pt x="27" y="57"/>
                    <a:pt x="28" y="57"/>
                  </a:cubicBezTo>
                  <a:cubicBezTo>
                    <a:pt x="29" y="56"/>
                    <a:pt x="28" y="56"/>
                    <a:pt x="28" y="56"/>
                  </a:cubicBezTo>
                  <a:cubicBezTo>
                    <a:pt x="28" y="56"/>
                    <a:pt x="28" y="55"/>
                    <a:pt x="27" y="53"/>
                  </a:cubicBezTo>
                  <a:cubicBezTo>
                    <a:pt x="27" y="51"/>
                    <a:pt x="28" y="52"/>
                    <a:pt x="28" y="52"/>
                  </a:cubicBezTo>
                  <a:cubicBezTo>
                    <a:pt x="28" y="52"/>
                    <a:pt x="29" y="51"/>
                    <a:pt x="28" y="51"/>
                  </a:cubicBezTo>
                  <a:cubicBezTo>
                    <a:pt x="28" y="50"/>
                    <a:pt x="28" y="49"/>
                    <a:pt x="28" y="49"/>
                  </a:cubicBezTo>
                  <a:cubicBezTo>
                    <a:pt x="28" y="49"/>
                    <a:pt x="28" y="48"/>
                    <a:pt x="28" y="47"/>
                  </a:cubicBezTo>
                  <a:cubicBezTo>
                    <a:pt x="29" y="46"/>
                    <a:pt x="29" y="47"/>
                    <a:pt x="30" y="47"/>
                  </a:cubicBezTo>
                  <a:cubicBezTo>
                    <a:pt x="30" y="48"/>
                    <a:pt x="30" y="48"/>
                    <a:pt x="31" y="48"/>
                  </a:cubicBezTo>
                  <a:cubicBezTo>
                    <a:pt x="32" y="49"/>
                    <a:pt x="32" y="49"/>
                    <a:pt x="32" y="49"/>
                  </a:cubicBezTo>
                  <a:cubicBezTo>
                    <a:pt x="32" y="49"/>
                    <a:pt x="33" y="48"/>
                    <a:pt x="33" y="48"/>
                  </a:cubicBezTo>
                  <a:cubicBezTo>
                    <a:pt x="33" y="47"/>
                    <a:pt x="35" y="48"/>
                    <a:pt x="35" y="48"/>
                  </a:cubicBezTo>
                  <a:cubicBezTo>
                    <a:pt x="35" y="48"/>
                    <a:pt x="36" y="49"/>
                    <a:pt x="36" y="49"/>
                  </a:cubicBezTo>
                  <a:cubicBezTo>
                    <a:pt x="37" y="50"/>
                    <a:pt x="37" y="49"/>
                    <a:pt x="37" y="49"/>
                  </a:cubicBezTo>
                  <a:cubicBezTo>
                    <a:pt x="38" y="48"/>
                    <a:pt x="39" y="49"/>
                    <a:pt x="40" y="48"/>
                  </a:cubicBezTo>
                  <a:cubicBezTo>
                    <a:pt x="41" y="48"/>
                    <a:pt x="41" y="48"/>
                    <a:pt x="42" y="48"/>
                  </a:cubicBezTo>
                  <a:cubicBezTo>
                    <a:pt x="43" y="48"/>
                    <a:pt x="43" y="48"/>
                    <a:pt x="43" y="48"/>
                  </a:cubicBezTo>
                  <a:cubicBezTo>
                    <a:pt x="43" y="48"/>
                    <a:pt x="45" y="49"/>
                    <a:pt x="45" y="49"/>
                  </a:cubicBezTo>
                  <a:cubicBezTo>
                    <a:pt x="45" y="49"/>
                    <a:pt x="46" y="49"/>
                    <a:pt x="47" y="49"/>
                  </a:cubicBezTo>
                  <a:cubicBezTo>
                    <a:pt x="47" y="49"/>
                    <a:pt x="47" y="49"/>
                    <a:pt x="48" y="48"/>
                  </a:cubicBezTo>
                  <a:cubicBezTo>
                    <a:pt x="49" y="47"/>
                    <a:pt x="48" y="48"/>
                    <a:pt x="48" y="48"/>
                  </a:cubicBezTo>
                  <a:cubicBezTo>
                    <a:pt x="49" y="47"/>
                    <a:pt x="50" y="47"/>
                    <a:pt x="50" y="47"/>
                  </a:cubicBezTo>
                  <a:cubicBezTo>
                    <a:pt x="50" y="47"/>
                    <a:pt x="50" y="46"/>
                    <a:pt x="50" y="46"/>
                  </a:cubicBezTo>
                  <a:cubicBezTo>
                    <a:pt x="50" y="46"/>
                    <a:pt x="50" y="46"/>
                    <a:pt x="51" y="45"/>
                  </a:cubicBezTo>
                  <a:cubicBezTo>
                    <a:pt x="51" y="44"/>
                    <a:pt x="51" y="44"/>
                    <a:pt x="51" y="43"/>
                  </a:cubicBezTo>
                  <a:cubicBezTo>
                    <a:pt x="51" y="42"/>
                    <a:pt x="52" y="43"/>
                    <a:pt x="52" y="43"/>
                  </a:cubicBezTo>
                  <a:cubicBezTo>
                    <a:pt x="53" y="42"/>
                    <a:pt x="52" y="42"/>
                    <a:pt x="52" y="41"/>
                  </a:cubicBezTo>
                  <a:cubicBezTo>
                    <a:pt x="52" y="41"/>
                    <a:pt x="52" y="40"/>
                    <a:pt x="52" y="40"/>
                  </a:cubicBezTo>
                  <a:cubicBezTo>
                    <a:pt x="52" y="39"/>
                    <a:pt x="53" y="39"/>
                    <a:pt x="53" y="39"/>
                  </a:cubicBezTo>
                  <a:cubicBezTo>
                    <a:pt x="53" y="39"/>
                    <a:pt x="53" y="39"/>
                    <a:pt x="53" y="39"/>
                  </a:cubicBezTo>
                  <a:cubicBezTo>
                    <a:pt x="53" y="39"/>
                    <a:pt x="52" y="38"/>
                    <a:pt x="52" y="37"/>
                  </a:cubicBezTo>
                  <a:cubicBezTo>
                    <a:pt x="52" y="36"/>
                    <a:pt x="53" y="35"/>
                    <a:pt x="53" y="35"/>
                  </a:cubicBezTo>
                  <a:cubicBezTo>
                    <a:pt x="53" y="35"/>
                    <a:pt x="54" y="35"/>
                    <a:pt x="55" y="34"/>
                  </a:cubicBezTo>
                  <a:cubicBezTo>
                    <a:pt x="55" y="34"/>
                    <a:pt x="57" y="33"/>
                    <a:pt x="57" y="33"/>
                  </a:cubicBezTo>
                  <a:cubicBezTo>
                    <a:pt x="57" y="33"/>
                    <a:pt x="64" y="33"/>
                    <a:pt x="65" y="32"/>
                  </a:cubicBezTo>
                  <a:cubicBezTo>
                    <a:pt x="65" y="32"/>
                    <a:pt x="65" y="30"/>
                    <a:pt x="66" y="29"/>
                  </a:cubicBezTo>
                  <a:cubicBezTo>
                    <a:pt x="66" y="28"/>
                    <a:pt x="66" y="29"/>
                    <a:pt x="66" y="28"/>
                  </a:cubicBezTo>
                  <a:cubicBezTo>
                    <a:pt x="65" y="28"/>
                    <a:pt x="65" y="27"/>
                    <a:pt x="66" y="27"/>
                  </a:cubicBezTo>
                  <a:cubicBezTo>
                    <a:pt x="66" y="27"/>
                    <a:pt x="67" y="27"/>
                    <a:pt x="68" y="27"/>
                  </a:cubicBezTo>
                  <a:cubicBezTo>
                    <a:pt x="70" y="27"/>
                    <a:pt x="69" y="27"/>
                    <a:pt x="69" y="28"/>
                  </a:cubicBezTo>
                  <a:cubicBezTo>
                    <a:pt x="70" y="29"/>
                    <a:pt x="70" y="29"/>
                    <a:pt x="70" y="29"/>
                  </a:cubicBezTo>
                  <a:cubicBezTo>
                    <a:pt x="71" y="29"/>
                    <a:pt x="71" y="29"/>
                    <a:pt x="72" y="29"/>
                  </a:cubicBezTo>
                  <a:cubicBezTo>
                    <a:pt x="72" y="28"/>
                    <a:pt x="73" y="29"/>
                    <a:pt x="74" y="28"/>
                  </a:cubicBezTo>
                  <a:cubicBezTo>
                    <a:pt x="75" y="28"/>
                    <a:pt x="75" y="28"/>
                    <a:pt x="75" y="27"/>
                  </a:cubicBezTo>
                  <a:cubicBezTo>
                    <a:pt x="76" y="27"/>
                    <a:pt x="75" y="26"/>
                    <a:pt x="75" y="26"/>
                  </a:cubicBezTo>
                  <a:cubicBezTo>
                    <a:pt x="75" y="25"/>
                    <a:pt x="76" y="25"/>
                    <a:pt x="76" y="24"/>
                  </a:cubicBezTo>
                  <a:cubicBezTo>
                    <a:pt x="77" y="24"/>
                    <a:pt x="77" y="24"/>
                    <a:pt x="77" y="25"/>
                  </a:cubicBezTo>
                  <a:cubicBezTo>
                    <a:pt x="78" y="25"/>
                    <a:pt x="78" y="25"/>
                    <a:pt x="78" y="25"/>
                  </a:cubicBezTo>
                  <a:cubicBezTo>
                    <a:pt x="78" y="24"/>
                    <a:pt x="79" y="24"/>
                    <a:pt x="79" y="23"/>
                  </a:cubicBezTo>
                  <a:cubicBezTo>
                    <a:pt x="80" y="23"/>
                    <a:pt x="80" y="24"/>
                    <a:pt x="80" y="25"/>
                  </a:cubicBezTo>
                  <a:cubicBezTo>
                    <a:pt x="81" y="26"/>
                    <a:pt x="80" y="25"/>
                    <a:pt x="81" y="26"/>
                  </a:cubicBezTo>
                  <a:cubicBezTo>
                    <a:pt x="81" y="27"/>
                    <a:pt x="82" y="26"/>
                    <a:pt x="82" y="25"/>
                  </a:cubicBezTo>
                  <a:cubicBezTo>
                    <a:pt x="82" y="25"/>
                    <a:pt x="81" y="24"/>
                    <a:pt x="82" y="24"/>
                  </a:cubicBezTo>
                  <a:cubicBezTo>
                    <a:pt x="82" y="23"/>
                    <a:pt x="83" y="23"/>
                    <a:pt x="83" y="23"/>
                  </a:cubicBezTo>
                  <a:cubicBezTo>
                    <a:pt x="83" y="23"/>
                    <a:pt x="83" y="23"/>
                    <a:pt x="83" y="23"/>
                  </a:cubicBezTo>
                  <a:cubicBezTo>
                    <a:pt x="83" y="22"/>
                    <a:pt x="85" y="23"/>
                    <a:pt x="85" y="23"/>
                  </a:cubicBezTo>
                  <a:cubicBezTo>
                    <a:pt x="85" y="23"/>
                    <a:pt x="85" y="24"/>
                    <a:pt x="85" y="24"/>
                  </a:cubicBezTo>
                  <a:cubicBezTo>
                    <a:pt x="85" y="24"/>
                    <a:pt x="86" y="24"/>
                    <a:pt x="87" y="24"/>
                  </a:cubicBezTo>
                  <a:cubicBezTo>
                    <a:pt x="87" y="23"/>
                    <a:pt x="87" y="24"/>
                    <a:pt x="87" y="24"/>
                  </a:cubicBezTo>
                  <a:cubicBezTo>
                    <a:pt x="87" y="24"/>
                    <a:pt x="88" y="24"/>
                    <a:pt x="88" y="24"/>
                  </a:cubicBezTo>
                  <a:cubicBezTo>
                    <a:pt x="89" y="24"/>
                    <a:pt x="89" y="24"/>
                    <a:pt x="89" y="23"/>
                  </a:cubicBezTo>
                  <a:cubicBezTo>
                    <a:pt x="89" y="23"/>
                    <a:pt x="89" y="22"/>
                    <a:pt x="89" y="22"/>
                  </a:cubicBezTo>
                  <a:cubicBezTo>
                    <a:pt x="89" y="21"/>
                    <a:pt x="90" y="21"/>
                    <a:pt x="90" y="21"/>
                  </a:cubicBezTo>
                  <a:cubicBezTo>
                    <a:pt x="90" y="20"/>
                    <a:pt x="90" y="20"/>
                    <a:pt x="90" y="20"/>
                  </a:cubicBezTo>
                  <a:cubicBezTo>
                    <a:pt x="94" y="19"/>
                    <a:pt x="94" y="19"/>
                    <a:pt x="94" y="19"/>
                  </a:cubicBezTo>
                  <a:cubicBezTo>
                    <a:pt x="96" y="15"/>
                    <a:pt x="96" y="15"/>
                    <a:pt x="96" y="15"/>
                  </a:cubicBezTo>
                  <a:cubicBezTo>
                    <a:pt x="95" y="14"/>
                    <a:pt x="95" y="14"/>
                    <a:pt x="95" y="14"/>
                  </a:cubicBezTo>
                  <a:cubicBezTo>
                    <a:pt x="99" y="7"/>
                    <a:pt x="99" y="7"/>
                    <a:pt x="99" y="7"/>
                  </a:cubicBezTo>
                  <a:cubicBezTo>
                    <a:pt x="104" y="2"/>
                    <a:pt x="104" y="2"/>
                    <a:pt x="104" y="2"/>
                  </a:cubicBezTo>
                  <a:cubicBezTo>
                    <a:pt x="105" y="0"/>
                    <a:pt x="105" y="0"/>
                    <a:pt x="105" y="0"/>
                  </a:cubicBezTo>
                  <a:cubicBezTo>
                    <a:pt x="105" y="2"/>
                    <a:pt x="105" y="2"/>
                    <a:pt x="105" y="2"/>
                  </a:cubicBezTo>
                  <a:cubicBezTo>
                    <a:pt x="105" y="3"/>
                    <a:pt x="105" y="3"/>
                    <a:pt x="105" y="3"/>
                  </a:cubicBezTo>
                  <a:cubicBezTo>
                    <a:pt x="105" y="3"/>
                    <a:pt x="105" y="3"/>
                    <a:pt x="106" y="3"/>
                  </a:cubicBezTo>
                  <a:cubicBezTo>
                    <a:pt x="106" y="4"/>
                    <a:pt x="107" y="4"/>
                    <a:pt x="106" y="4"/>
                  </a:cubicBezTo>
                  <a:cubicBezTo>
                    <a:pt x="106" y="5"/>
                    <a:pt x="106" y="5"/>
                    <a:pt x="106" y="5"/>
                  </a:cubicBezTo>
                  <a:cubicBezTo>
                    <a:pt x="107" y="5"/>
                    <a:pt x="107" y="6"/>
                    <a:pt x="107" y="6"/>
                  </a:cubicBezTo>
                  <a:cubicBezTo>
                    <a:pt x="107" y="6"/>
                    <a:pt x="108" y="6"/>
                    <a:pt x="108" y="6"/>
                  </a:cubicBezTo>
                  <a:cubicBezTo>
                    <a:pt x="108" y="7"/>
                    <a:pt x="109" y="8"/>
                    <a:pt x="109" y="8"/>
                  </a:cubicBezTo>
                  <a:cubicBezTo>
                    <a:pt x="109" y="8"/>
                    <a:pt x="108" y="7"/>
                    <a:pt x="109" y="8"/>
                  </a:cubicBezTo>
                  <a:cubicBezTo>
                    <a:pt x="109" y="10"/>
                    <a:pt x="110" y="10"/>
                    <a:pt x="110" y="10"/>
                  </a:cubicBezTo>
                  <a:cubicBezTo>
                    <a:pt x="110" y="11"/>
                    <a:pt x="110" y="12"/>
                    <a:pt x="110" y="12"/>
                  </a:cubicBezTo>
                  <a:cubicBezTo>
                    <a:pt x="111" y="12"/>
                    <a:pt x="111" y="12"/>
                    <a:pt x="111" y="13"/>
                  </a:cubicBezTo>
                  <a:cubicBezTo>
                    <a:pt x="111" y="13"/>
                    <a:pt x="112" y="13"/>
                    <a:pt x="112" y="14"/>
                  </a:cubicBezTo>
                  <a:cubicBezTo>
                    <a:pt x="112" y="14"/>
                    <a:pt x="113" y="16"/>
                    <a:pt x="113" y="16"/>
                  </a:cubicBezTo>
                  <a:cubicBezTo>
                    <a:pt x="113" y="16"/>
                    <a:pt x="113" y="16"/>
                    <a:pt x="113" y="16"/>
                  </a:cubicBezTo>
                  <a:cubicBezTo>
                    <a:pt x="114" y="17"/>
                    <a:pt x="114" y="17"/>
                    <a:pt x="114" y="17"/>
                  </a:cubicBezTo>
                  <a:cubicBezTo>
                    <a:pt x="114" y="17"/>
                    <a:pt x="114" y="17"/>
                    <a:pt x="115" y="18"/>
                  </a:cubicBezTo>
                  <a:cubicBezTo>
                    <a:pt x="115" y="19"/>
                    <a:pt x="116" y="19"/>
                    <a:pt x="116" y="19"/>
                  </a:cubicBezTo>
                  <a:cubicBezTo>
                    <a:pt x="116" y="21"/>
                    <a:pt x="116" y="21"/>
                    <a:pt x="116" y="21"/>
                  </a:cubicBezTo>
                  <a:cubicBezTo>
                    <a:pt x="117" y="21"/>
                    <a:pt x="117" y="22"/>
                    <a:pt x="117" y="22"/>
                  </a:cubicBezTo>
                  <a:cubicBezTo>
                    <a:pt x="117" y="22"/>
                    <a:pt x="117" y="21"/>
                    <a:pt x="117" y="22"/>
                  </a:cubicBezTo>
                  <a:cubicBezTo>
                    <a:pt x="118" y="23"/>
                    <a:pt x="118" y="24"/>
                    <a:pt x="118" y="24"/>
                  </a:cubicBezTo>
                  <a:cubicBezTo>
                    <a:pt x="118" y="24"/>
                    <a:pt x="118" y="25"/>
                    <a:pt x="118" y="25"/>
                  </a:cubicBezTo>
                  <a:cubicBezTo>
                    <a:pt x="118" y="26"/>
                    <a:pt x="118" y="25"/>
                    <a:pt x="119" y="26"/>
                  </a:cubicBezTo>
                  <a:cubicBezTo>
                    <a:pt x="119" y="27"/>
                    <a:pt x="119" y="27"/>
                    <a:pt x="119" y="27"/>
                  </a:cubicBezTo>
                  <a:cubicBezTo>
                    <a:pt x="119" y="27"/>
                    <a:pt x="120" y="28"/>
                    <a:pt x="120" y="28"/>
                  </a:cubicBezTo>
                  <a:cubicBezTo>
                    <a:pt x="120" y="28"/>
                    <a:pt x="121" y="28"/>
                    <a:pt x="121" y="29"/>
                  </a:cubicBezTo>
                  <a:cubicBezTo>
                    <a:pt x="121" y="30"/>
                    <a:pt x="121" y="30"/>
                    <a:pt x="121" y="31"/>
                  </a:cubicBezTo>
                  <a:cubicBezTo>
                    <a:pt x="122" y="32"/>
                    <a:pt x="123" y="32"/>
                    <a:pt x="123" y="33"/>
                  </a:cubicBezTo>
                  <a:cubicBezTo>
                    <a:pt x="123" y="34"/>
                    <a:pt x="123" y="34"/>
                    <a:pt x="123" y="35"/>
                  </a:cubicBezTo>
                  <a:cubicBezTo>
                    <a:pt x="123" y="35"/>
                    <a:pt x="122" y="37"/>
                    <a:pt x="123" y="37"/>
                  </a:cubicBezTo>
                  <a:cubicBezTo>
                    <a:pt x="123" y="37"/>
                    <a:pt x="123" y="37"/>
                    <a:pt x="123" y="37"/>
                  </a:cubicBezTo>
                  <a:cubicBezTo>
                    <a:pt x="123" y="37"/>
                    <a:pt x="124" y="38"/>
                    <a:pt x="124" y="38"/>
                  </a:cubicBezTo>
                  <a:cubicBezTo>
                    <a:pt x="124" y="39"/>
                    <a:pt x="123" y="40"/>
                    <a:pt x="124" y="40"/>
                  </a:cubicBezTo>
                  <a:cubicBezTo>
                    <a:pt x="124" y="41"/>
                    <a:pt x="124" y="41"/>
                    <a:pt x="124" y="41"/>
                  </a:cubicBezTo>
                  <a:cubicBezTo>
                    <a:pt x="124" y="42"/>
                    <a:pt x="125" y="43"/>
                    <a:pt x="125" y="43"/>
                  </a:cubicBezTo>
                  <a:cubicBezTo>
                    <a:pt x="125" y="43"/>
                    <a:pt x="126" y="43"/>
                    <a:pt x="126" y="43"/>
                  </a:cubicBezTo>
                  <a:cubicBezTo>
                    <a:pt x="125" y="44"/>
                    <a:pt x="126" y="45"/>
                    <a:pt x="126" y="45"/>
                  </a:cubicBezTo>
                  <a:cubicBezTo>
                    <a:pt x="126" y="45"/>
                    <a:pt x="125" y="46"/>
                    <a:pt x="126" y="46"/>
                  </a:cubicBezTo>
                  <a:cubicBezTo>
                    <a:pt x="126" y="47"/>
                    <a:pt x="126" y="47"/>
                    <a:pt x="126" y="47"/>
                  </a:cubicBezTo>
                  <a:cubicBezTo>
                    <a:pt x="126" y="48"/>
                    <a:pt x="126" y="49"/>
                    <a:pt x="127" y="50"/>
                  </a:cubicBezTo>
                  <a:cubicBezTo>
                    <a:pt x="127" y="51"/>
                    <a:pt x="127" y="51"/>
                    <a:pt x="127" y="52"/>
                  </a:cubicBezTo>
                  <a:cubicBezTo>
                    <a:pt x="128" y="53"/>
                    <a:pt x="128" y="53"/>
                    <a:pt x="128" y="54"/>
                  </a:cubicBezTo>
                  <a:cubicBezTo>
                    <a:pt x="128" y="54"/>
                    <a:pt x="127" y="54"/>
                    <a:pt x="128" y="55"/>
                  </a:cubicBezTo>
                  <a:cubicBezTo>
                    <a:pt x="128" y="57"/>
                    <a:pt x="129" y="57"/>
                    <a:pt x="129" y="58"/>
                  </a:cubicBezTo>
                  <a:cubicBezTo>
                    <a:pt x="129" y="58"/>
                    <a:pt x="129" y="58"/>
                    <a:pt x="129" y="58"/>
                  </a:cubicBezTo>
                  <a:cubicBezTo>
                    <a:pt x="129" y="59"/>
                    <a:pt x="129" y="60"/>
                    <a:pt x="129" y="60"/>
                  </a:cubicBezTo>
                  <a:cubicBezTo>
                    <a:pt x="130" y="60"/>
                    <a:pt x="130" y="61"/>
                    <a:pt x="130" y="61"/>
                  </a:cubicBezTo>
                  <a:cubicBezTo>
                    <a:pt x="130" y="62"/>
                    <a:pt x="131" y="63"/>
                    <a:pt x="131" y="63"/>
                  </a:cubicBezTo>
                  <a:cubicBezTo>
                    <a:pt x="131" y="63"/>
                    <a:pt x="131" y="64"/>
                    <a:pt x="131" y="64"/>
                  </a:cubicBezTo>
                  <a:cubicBezTo>
                    <a:pt x="131" y="64"/>
                    <a:pt x="132" y="64"/>
                    <a:pt x="132" y="65"/>
                  </a:cubicBezTo>
                  <a:cubicBezTo>
                    <a:pt x="132" y="66"/>
                    <a:pt x="133" y="68"/>
                    <a:pt x="133" y="69"/>
                  </a:cubicBezTo>
                  <a:cubicBezTo>
                    <a:pt x="133" y="69"/>
                    <a:pt x="133" y="69"/>
                    <a:pt x="133" y="70"/>
                  </a:cubicBezTo>
                  <a:cubicBezTo>
                    <a:pt x="132" y="70"/>
                    <a:pt x="132" y="70"/>
                    <a:pt x="132" y="71"/>
                  </a:cubicBezTo>
                  <a:cubicBezTo>
                    <a:pt x="132" y="72"/>
                    <a:pt x="133" y="72"/>
                    <a:pt x="133" y="73"/>
                  </a:cubicBezTo>
                  <a:cubicBezTo>
                    <a:pt x="133" y="73"/>
                    <a:pt x="132" y="73"/>
                    <a:pt x="133" y="74"/>
                  </a:cubicBezTo>
                  <a:cubicBezTo>
                    <a:pt x="133" y="74"/>
                    <a:pt x="134" y="74"/>
                    <a:pt x="134" y="75"/>
                  </a:cubicBezTo>
                  <a:cubicBezTo>
                    <a:pt x="133" y="75"/>
                    <a:pt x="133" y="76"/>
                    <a:pt x="133" y="76"/>
                  </a:cubicBezTo>
                  <a:cubicBezTo>
                    <a:pt x="133" y="76"/>
                    <a:pt x="133" y="76"/>
                    <a:pt x="133" y="77"/>
                  </a:cubicBezTo>
                  <a:cubicBezTo>
                    <a:pt x="133" y="77"/>
                    <a:pt x="134" y="78"/>
                    <a:pt x="134" y="78"/>
                  </a:cubicBezTo>
                  <a:cubicBezTo>
                    <a:pt x="134" y="78"/>
                    <a:pt x="134" y="78"/>
                    <a:pt x="134" y="78"/>
                  </a:cubicBezTo>
                  <a:cubicBezTo>
                    <a:pt x="134" y="78"/>
                    <a:pt x="134" y="79"/>
                    <a:pt x="134" y="79"/>
                  </a:cubicBezTo>
                  <a:cubicBezTo>
                    <a:pt x="134" y="80"/>
                    <a:pt x="134" y="79"/>
                    <a:pt x="134" y="80"/>
                  </a:cubicBezTo>
                  <a:cubicBezTo>
                    <a:pt x="135" y="80"/>
                    <a:pt x="134" y="80"/>
                    <a:pt x="135" y="81"/>
                  </a:cubicBezTo>
                  <a:cubicBezTo>
                    <a:pt x="135" y="82"/>
                    <a:pt x="135" y="81"/>
                    <a:pt x="135" y="82"/>
                  </a:cubicBezTo>
                  <a:cubicBezTo>
                    <a:pt x="135" y="82"/>
                    <a:pt x="135" y="83"/>
                    <a:pt x="135" y="83"/>
                  </a:cubicBezTo>
                  <a:cubicBezTo>
                    <a:pt x="135" y="83"/>
                    <a:pt x="135" y="84"/>
                    <a:pt x="135" y="84"/>
                  </a:cubicBezTo>
                  <a:cubicBezTo>
                    <a:pt x="135" y="85"/>
                    <a:pt x="135" y="85"/>
                    <a:pt x="135" y="86"/>
                  </a:cubicBezTo>
                  <a:cubicBezTo>
                    <a:pt x="136" y="86"/>
                    <a:pt x="136" y="87"/>
                    <a:pt x="136" y="87"/>
                  </a:cubicBezTo>
                  <a:cubicBezTo>
                    <a:pt x="136" y="87"/>
                    <a:pt x="135" y="88"/>
                    <a:pt x="135" y="88"/>
                  </a:cubicBezTo>
                  <a:cubicBezTo>
                    <a:pt x="135" y="88"/>
                    <a:pt x="135" y="88"/>
                    <a:pt x="135" y="89"/>
                  </a:cubicBezTo>
                  <a:cubicBezTo>
                    <a:pt x="135" y="89"/>
                    <a:pt x="136" y="90"/>
                    <a:pt x="136" y="90"/>
                  </a:cubicBezTo>
                  <a:cubicBezTo>
                    <a:pt x="136" y="90"/>
                    <a:pt x="136" y="90"/>
                    <a:pt x="136" y="90"/>
                  </a:cubicBezTo>
                  <a:cubicBezTo>
                    <a:pt x="136" y="91"/>
                    <a:pt x="135" y="91"/>
                    <a:pt x="135" y="91"/>
                  </a:cubicBezTo>
                  <a:cubicBezTo>
                    <a:pt x="136" y="92"/>
                    <a:pt x="136" y="93"/>
                    <a:pt x="136" y="93"/>
                  </a:cubicBezTo>
                  <a:cubicBezTo>
                    <a:pt x="136" y="94"/>
                    <a:pt x="136" y="94"/>
                    <a:pt x="136" y="95"/>
                  </a:cubicBezTo>
                  <a:cubicBezTo>
                    <a:pt x="136" y="95"/>
                    <a:pt x="136" y="96"/>
                    <a:pt x="137" y="97"/>
                  </a:cubicBezTo>
                  <a:cubicBezTo>
                    <a:pt x="137" y="97"/>
                    <a:pt x="137" y="98"/>
                    <a:pt x="137" y="98"/>
                  </a:cubicBezTo>
                  <a:cubicBezTo>
                    <a:pt x="137" y="99"/>
                    <a:pt x="137" y="99"/>
                    <a:pt x="137" y="99"/>
                  </a:cubicBezTo>
                  <a:cubicBezTo>
                    <a:pt x="137" y="100"/>
                    <a:pt x="137" y="100"/>
                    <a:pt x="138" y="101"/>
                  </a:cubicBezTo>
                  <a:cubicBezTo>
                    <a:pt x="138" y="101"/>
                    <a:pt x="139" y="101"/>
                    <a:pt x="139" y="102"/>
                  </a:cubicBezTo>
                  <a:cubicBezTo>
                    <a:pt x="139" y="102"/>
                    <a:pt x="139" y="103"/>
                    <a:pt x="138" y="103"/>
                  </a:cubicBezTo>
                  <a:cubicBezTo>
                    <a:pt x="138" y="102"/>
                    <a:pt x="138" y="101"/>
                    <a:pt x="138" y="102"/>
                  </a:cubicBezTo>
                  <a:cubicBezTo>
                    <a:pt x="138" y="103"/>
                    <a:pt x="138" y="103"/>
                    <a:pt x="138" y="104"/>
                  </a:cubicBezTo>
                  <a:cubicBezTo>
                    <a:pt x="138" y="105"/>
                    <a:pt x="138" y="105"/>
                    <a:pt x="138" y="105"/>
                  </a:cubicBezTo>
                  <a:cubicBezTo>
                    <a:pt x="139" y="105"/>
                    <a:pt x="139" y="106"/>
                    <a:pt x="139" y="106"/>
                  </a:cubicBezTo>
                  <a:cubicBezTo>
                    <a:pt x="139" y="107"/>
                    <a:pt x="139" y="107"/>
                    <a:pt x="139" y="108"/>
                  </a:cubicBezTo>
                  <a:cubicBezTo>
                    <a:pt x="139" y="108"/>
                    <a:pt x="140" y="109"/>
                    <a:pt x="140" y="109"/>
                  </a:cubicBezTo>
                  <a:cubicBezTo>
                    <a:pt x="141" y="109"/>
                    <a:pt x="141" y="109"/>
                    <a:pt x="141" y="109"/>
                  </a:cubicBezTo>
                  <a:cubicBezTo>
                    <a:pt x="141" y="109"/>
                    <a:pt x="140" y="109"/>
                    <a:pt x="140" y="109"/>
                  </a:cubicBezTo>
                  <a:cubicBezTo>
                    <a:pt x="140" y="108"/>
                    <a:pt x="140" y="108"/>
                    <a:pt x="140" y="107"/>
                  </a:cubicBezTo>
                  <a:cubicBezTo>
                    <a:pt x="140" y="107"/>
                    <a:pt x="139" y="106"/>
                    <a:pt x="139" y="106"/>
                  </a:cubicBezTo>
                  <a:cubicBezTo>
                    <a:pt x="139" y="105"/>
                    <a:pt x="140" y="106"/>
                    <a:pt x="140" y="106"/>
                  </a:cubicBezTo>
                  <a:cubicBezTo>
                    <a:pt x="140" y="106"/>
                    <a:pt x="140" y="107"/>
                    <a:pt x="140" y="108"/>
                  </a:cubicBezTo>
                  <a:cubicBezTo>
                    <a:pt x="140" y="108"/>
                    <a:pt x="141" y="109"/>
                    <a:pt x="141" y="109"/>
                  </a:cubicBezTo>
                  <a:cubicBezTo>
                    <a:pt x="141" y="109"/>
                    <a:pt x="142" y="109"/>
                    <a:pt x="142" y="109"/>
                  </a:cubicBezTo>
                  <a:cubicBezTo>
                    <a:pt x="142" y="110"/>
                    <a:pt x="142" y="110"/>
                    <a:pt x="142" y="110"/>
                  </a:cubicBezTo>
                  <a:cubicBezTo>
                    <a:pt x="142" y="111"/>
                    <a:pt x="143" y="111"/>
                    <a:pt x="143" y="111"/>
                  </a:cubicBezTo>
                  <a:cubicBezTo>
                    <a:pt x="143" y="111"/>
                    <a:pt x="143" y="111"/>
                    <a:pt x="143" y="111"/>
                  </a:cubicBezTo>
                  <a:cubicBezTo>
                    <a:pt x="144" y="112"/>
                    <a:pt x="144" y="112"/>
                    <a:pt x="144" y="112"/>
                  </a:cubicBezTo>
                  <a:cubicBezTo>
                    <a:pt x="145" y="112"/>
                    <a:pt x="145" y="112"/>
                    <a:pt x="146" y="113"/>
                  </a:cubicBezTo>
                  <a:cubicBezTo>
                    <a:pt x="146" y="113"/>
                    <a:pt x="147" y="113"/>
                    <a:pt x="147" y="113"/>
                  </a:cubicBezTo>
                  <a:cubicBezTo>
                    <a:pt x="147" y="114"/>
                    <a:pt x="147" y="114"/>
                    <a:pt x="147" y="115"/>
                  </a:cubicBezTo>
                  <a:cubicBezTo>
                    <a:pt x="147" y="115"/>
                    <a:pt x="147" y="115"/>
                    <a:pt x="147" y="115"/>
                  </a:cubicBezTo>
                  <a:cubicBezTo>
                    <a:pt x="146" y="116"/>
                    <a:pt x="146" y="116"/>
                    <a:pt x="146" y="116"/>
                  </a:cubicBezTo>
                  <a:cubicBezTo>
                    <a:pt x="147" y="117"/>
                    <a:pt x="147" y="118"/>
                    <a:pt x="147" y="118"/>
                  </a:cubicBezTo>
                  <a:cubicBezTo>
                    <a:pt x="147" y="119"/>
                    <a:pt x="147" y="119"/>
                    <a:pt x="147" y="120"/>
                  </a:cubicBezTo>
                  <a:cubicBezTo>
                    <a:pt x="147" y="120"/>
                    <a:pt x="148" y="121"/>
                    <a:pt x="148" y="121"/>
                  </a:cubicBezTo>
                  <a:cubicBezTo>
                    <a:pt x="148" y="121"/>
                    <a:pt x="148" y="122"/>
                    <a:pt x="148" y="122"/>
                  </a:cubicBezTo>
                  <a:cubicBezTo>
                    <a:pt x="148" y="123"/>
                    <a:pt x="148" y="123"/>
                    <a:pt x="148" y="123"/>
                  </a:cubicBezTo>
                  <a:cubicBezTo>
                    <a:pt x="148" y="124"/>
                    <a:pt x="147" y="124"/>
                    <a:pt x="147" y="124"/>
                  </a:cubicBezTo>
                  <a:cubicBezTo>
                    <a:pt x="147" y="125"/>
                    <a:pt x="148" y="125"/>
                    <a:pt x="148" y="126"/>
                  </a:cubicBezTo>
                  <a:cubicBezTo>
                    <a:pt x="148" y="126"/>
                    <a:pt x="148" y="126"/>
                    <a:pt x="148" y="127"/>
                  </a:cubicBezTo>
                  <a:cubicBezTo>
                    <a:pt x="148" y="127"/>
                    <a:pt x="148" y="127"/>
                    <a:pt x="148" y="128"/>
                  </a:cubicBezTo>
                  <a:cubicBezTo>
                    <a:pt x="149" y="128"/>
                    <a:pt x="149" y="128"/>
                    <a:pt x="150" y="128"/>
                  </a:cubicBezTo>
                  <a:cubicBezTo>
                    <a:pt x="150" y="128"/>
                    <a:pt x="151" y="128"/>
                    <a:pt x="152" y="128"/>
                  </a:cubicBezTo>
                  <a:cubicBezTo>
                    <a:pt x="152" y="127"/>
                    <a:pt x="153" y="127"/>
                    <a:pt x="153" y="127"/>
                  </a:cubicBezTo>
                  <a:cubicBezTo>
                    <a:pt x="154" y="127"/>
                    <a:pt x="154" y="128"/>
                    <a:pt x="154" y="128"/>
                  </a:cubicBezTo>
                  <a:cubicBezTo>
                    <a:pt x="155" y="128"/>
                    <a:pt x="156" y="129"/>
                    <a:pt x="156" y="129"/>
                  </a:cubicBezTo>
                  <a:cubicBezTo>
                    <a:pt x="156" y="129"/>
                    <a:pt x="156" y="130"/>
                    <a:pt x="156" y="131"/>
                  </a:cubicBezTo>
                  <a:cubicBezTo>
                    <a:pt x="156" y="131"/>
                    <a:pt x="156" y="131"/>
                    <a:pt x="156" y="133"/>
                  </a:cubicBezTo>
                  <a:cubicBezTo>
                    <a:pt x="157" y="134"/>
                    <a:pt x="157" y="134"/>
                    <a:pt x="157" y="135"/>
                  </a:cubicBezTo>
                  <a:cubicBezTo>
                    <a:pt x="157" y="135"/>
                    <a:pt x="157" y="136"/>
                    <a:pt x="157" y="137"/>
                  </a:cubicBezTo>
                  <a:cubicBezTo>
                    <a:pt x="157" y="137"/>
                    <a:pt x="158" y="137"/>
                    <a:pt x="158" y="138"/>
                  </a:cubicBezTo>
                  <a:cubicBezTo>
                    <a:pt x="158" y="138"/>
                    <a:pt x="159" y="138"/>
                    <a:pt x="159" y="139"/>
                  </a:cubicBezTo>
                  <a:cubicBezTo>
                    <a:pt x="159" y="139"/>
                    <a:pt x="160" y="140"/>
                    <a:pt x="160" y="141"/>
                  </a:cubicBezTo>
                  <a:cubicBezTo>
                    <a:pt x="160" y="142"/>
                    <a:pt x="161" y="142"/>
                    <a:pt x="160" y="142"/>
                  </a:cubicBezTo>
                  <a:cubicBezTo>
                    <a:pt x="160" y="143"/>
                    <a:pt x="161" y="143"/>
                    <a:pt x="160" y="144"/>
                  </a:cubicBezTo>
                  <a:cubicBezTo>
                    <a:pt x="160" y="145"/>
                    <a:pt x="160" y="145"/>
                    <a:pt x="160" y="145"/>
                  </a:cubicBezTo>
                  <a:cubicBezTo>
                    <a:pt x="159" y="146"/>
                    <a:pt x="160" y="146"/>
                    <a:pt x="160" y="148"/>
                  </a:cubicBezTo>
                  <a:cubicBezTo>
                    <a:pt x="159" y="149"/>
                    <a:pt x="159" y="149"/>
                    <a:pt x="160" y="149"/>
                  </a:cubicBezTo>
                  <a:cubicBezTo>
                    <a:pt x="160" y="150"/>
                    <a:pt x="160" y="150"/>
                    <a:pt x="161" y="150"/>
                  </a:cubicBezTo>
                  <a:cubicBezTo>
                    <a:pt x="161" y="150"/>
                    <a:pt x="162" y="150"/>
                    <a:pt x="162" y="150"/>
                  </a:cubicBezTo>
                  <a:cubicBezTo>
                    <a:pt x="163" y="150"/>
                    <a:pt x="163" y="150"/>
                    <a:pt x="163" y="150"/>
                  </a:cubicBezTo>
                  <a:cubicBezTo>
                    <a:pt x="164" y="151"/>
                    <a:pt x="164" y="151"/>
                    <a:pt x="164" y="151"/>
                  </a:cubicBezTo>
                  <a:cubicBezTo>
                    <a:pt x="165" y="150"/>
                    <a:pt x="165" y="151"/>
                    <a:pt x="165" y="150"/>
                  </a:cubicBezTo>
                  <a:cubicBezTo>
                    <a:pt x="166" y="150"/>
                    <a:pt x="166" y="150"/>
                    <a:pt x="166" y="149"/>
                  </a:cubicBezTo>
                  <a:cubicBezTo>
                    <a:pt x="167" y="148"/>
                    <a:pt x="167" y="148"/>
                    <a:pt x="167" y="147"/>
                  </a:cubicBezTo>
                  <a:cubicBezTo>
                    <a:pt x="167" y="146"/>
                    <a:pt x="167" y="146"/>
                    <a:pt x="167" y="146"/>
                  </a:cubicBezTo>
                  <a:cubicBezTo>
                    <a:pt x="167" y="145"/>
                    <a:pt x="167" y="145"/>
                    <a:pt x="167" y="144"/>
                  </a:cubicBezTo>
                  <a:cubicBezTo>
                    <a:pt x="166" y="143"/>
                    <a:pt x="166" y="142"/>
                    <a:pt x="166" y="142"/>
                  </a:cubicBezTo>
                  <a:cubicBezTo>
                    <a:pt x="165" y="141"/>
                    <a:pt x="165" y="140"/>
                    <a:pt x="165" y="141"/>
                  </a:cubicBezTo>
                  <a:cubicBezTo>
                    <a:pt x="165" y="141"/>
                    <a:pt x="165" y="142"/>
                    <a:pt x="164" y="141"/>
                  </a:cubicBezTo>
                  <a:cubicBezTo>
                    <a:pt x="164" y="141"/>
                    <a:pt x="164" y="141"/>
                    <a:pt x="164" y="141"/>
                  </a:cubicBezTo>
                  <a:cubicBezTo>
                    <a:pt x="164" y="140"/>
                    <a:pt x="164" y="140"/>
                    <a:pt x="164" y="140"/>
                  </a:cubicBezTo>
                  <a:cubicBezTo>
                    <a:pt x="164" y="139"/>
                    <a:pt x="163" y="140"/>
                    <a:pt x="163" y="139"/>
                  </a:cubicBezTo>
                  <a:cubicBezTo>
                    <a:pt x="163" y="138"/>
                    <a:pt x="164" y="137"/>
                    <a:pt x="164" y="136"/>
                  </a:cubicBezTo>
                  <a:cubicBezTo>
                    <a:pt x="164" y="136"/>
                    <a:pt x="164" y="136"/>
                    <a:pt x="164" y="136"/>
                  </a:cubicBezTo>
                  <a:cubicBezTo>
                    <a:pt x="164" y="135"/>
                    <a:pt x="163" y="135"/>
                    <a:pt x="164" y="135"/>
                  </a:cubicBezTo>
                  <a:cubicBezTo>
                    <a:pt x="164" y="134"/>
                    <a:pt x="164" y="134"/>
                    <a:pt x="164" y="134"/>
                  </a:cubicBezTo>
                  <a:cubicBezTo>
                    <a:pt x="165" y="133"/>
                    <a:pt x="165" y="134"/>
                    <a:pt x="165" y="133"/>
                  </a:cubicBezTo>
                  <a:cubicBezTo>
                    <a:pt x="165" y="132"/>
                    <a:pt x="165" y="131"/>
                    <a:pt x="165" y="131"/>
                  </a:cubicBezTo>
                  <a:cubicBezTo>
                    <a:pt x="165" y="132"/>
                    <a:pt x="166" y="132"/>
                    <a:pt x="166" y="133"/>
                  </a:cubicBezTo>
                  <a:cubicBezTo>
                    <a:pt x="166" y="133"/>
                    <a:pt x="166" y="133"/>
                    <a:pt x="166" y="132"/>
                  </a:cubicBezTo>
                  <a:cubicBezTo>
                    <a:pt x="166" y="132"/>
                    <a:pt x="166" y="131"/>
                    <a:pt x="166" y="130"/>
                  </a:cubicBezTo>
                  <a:cubicBezTo>
                    <a:pt x="167" y="130"/>
                    <a:pt x="167" y="130"/>
                    <a:pt x="167" y="131"/>
                  </a:cubicBezTo>
                  <a:cubicBezTo>
                    <a:pt x="167" y="131"/>
                    <a:pt x="167" y="131"/>
                    <a:pt x="167" y="131"/>
                  </a:cubicBezTo>
                  <a:cubicBezTo>
                    <a:pt x="167" y="130"/>
                    <a:pt x="167" y="130"/>
                    <a:pt x="168" y="130"/>
                  </a:cubicBezTo>
                  <a:cubicBezTo>
                    <a:pt x="168" y="129"/>
                    <a:pt x="168" y="129"/>
                    <a:pt x="168" y="129"/>
                  </a:cubicBezTo>
                  <a:cubicBezTo>
                    <a:pt x="168" y="129"/>
                    <a:pt x="169" y="129"/>
                    <a:pt x="169" y="129"/>
                  </a:cubicBezTo>
                  <a:cubicBezTo>
                    <a:pt x="169" y="129"/>
                    <a:pt x="169" y="129"/>
                    <a:pt x="169" y="130"/>
                  </a:cubicBezTo>
                  <a:cubicBezTo>
                    <a:pt x="169" y="131"/>
                    <a:pt x="169" y="131"/>
                    <a:pt x="170" y="131"/>
                  </a:cubicBezTo>
                  <a:cubicBezTo>
                    <a:pt x="170" y="132"/>
                    <a:pt x="171" y="132"/>
                    <a:pt x="171" y="133"/>
                  </a:cubicBezTo>
                  <a:cubicBezTo>
                    <a:pt x="172" y="133"/>
                    <a:pt x="172" y="133"/>
                    <a:pt x="172" y="133"/>
                  </a:cubicBezTo>
                  <a:cubicBezTo>
                    <a:pt x="172" y="133"/>
                    <a:pt x="172" y="133"/>
                    <a:pt x="173" y="133"/>
                  </a:cubicBezTo>
                  <a:cubicBezTo>
                    <a:pt x="173" y="134"/>
                    <a:pt x="174" y="133"/>
                    <a:pt x="174" y="134"/>
                  </a:cubicBezTo>
                  <a:cubicBezTo>
                    <a:pt x="174" y="135"/>
                    <a:pt x="174" y="135"/>
                    <a:pt x="175" y="135"/>
                  </a:cubicBezTo>
                  <a:cubicBezTo>
                    <a:pt x="177" y="136"/>
                    <a:pt x="177" y="135"/>
                    <a:pt x="177" y="136"/>
                  </a:cubicBezTo>
                  <a:cubicBezTo>
                    <a:pt x="178" y="136"/>
                    <a:pt x="178" y="136"/>
                    <a:pt x="178" y="137"/>
                  </a:cubicBezTo>
                  <a:cubicBezTo>
                    <a:pt x="178" y="137"/>
                    <a:pt x="178" y="137"/>
                    <a:pt x="178" y="138"/>
                  </a:cubicBezTo>
                  <a:cubicBezTo>
                    <a:pt x="179" y="138"/>
                    <a:pt x="179" y="138"/>
                    <a:pt x="179" y="139"/>
                  </a:cubicBezTo>
                  <a:cubicBezTo>
                    <a:pt x="178" y="139"/>
                    <a:pt x="178" y="140"/>
                    <a:pt x="178" y="140"/>
                  </a:cubicBezTo>
                  <a:cubicBezTo>
                    <a:pt x="178" y="140"/>
                    <a:pt x="177" y="141"/>
                    <a:pt x="177" y="141"/>
                  </a:cubicBezTo>
                  <a:cubicBezTo>
                    <a:pt x="177" y="141"/>
                    <a:pt x="177" y="141"/>
                    <a:pt x="177" y="141"/>
                  </a:cubicBezTo>
                  <a:cubicBezTo>
                    <a:pt x="176" y="142"/>
                    <a:pt x="176" y="142"/>
                    <a:pt x="176" y="142"/>
                  </a:cubicBezTo>
                  <a:cubicBezTo>
                    <a:pt x="177" y="143"/>
                    <a:pt x="177" y="143"/>
                    <a:pt x="177" y="143"/>
                  </a:cubicBezTo>
                  <a:cubicBezTo>
                    <a:pt x="177" y="143"/>
                    <a:pt x="177" y="144"/>
                    <a:pt x="177" y="144"/>
                  </a:cubicBezTo>
                  <a:cubicBezTo>
                    <a:pt x="176" y="144"/>
                    <a:pt x="177" y="144"/>
                    <a:pt x="177" y="145"/>
                  </a:cubicBezTo>
                  <a:cubicBezTo>
                    <a:pt x="177" y="145"/>
                    <a:pt x="178" y="144"/>
                    <a:pt x="178" y="145"/>
                  </a:cubicBezTo>
                  <a:cubicBezTo>
                    <a:pt x="178" y="146"/>
                    <a:pt x="177" y="146"/>
                    <a:pt x="178" y="146"/>
                  </a:cubicBezTo>
                  <a:cubicBezTo>
                    <a:pt x="178" y="147"/>
                    <a:pt x="179" y="147"/>
                    <a:pt x="179" y="148"/>
                  </a:cubicBezTo>
                  <a:cubicBezTo>
                    <a:pt x="179" y="148"/>
                    <a:pt x="179" y="148"/>
                    <a:pt x="179" y="149"/>
                  </a:cubicBezTo>
                  <a:cubicBezTo>
                    <a:pt x="179" y="149"/>
                    <a:pt x="179" y="150"/>
                    <a:pt x="179" y="150"/>
                  </a:cubicBezTo>
                  <a:cubicBezTo>
                    <a:pt x="179" y="150"/>
                    <a:pt x="179" y="150"/>
                    <a:pt x="179" y="151"/>
                  </a:cubicBezTo>
                  <a:cubicBezTo>
                    <a:pt x="180" y="151"/>
                    <a:pt x="180" y="151"/>
                    <a:pt x="180" y="151"/>
                  </a:cubicBezTo>
                  <a:cubicBezTo>
                    <a:pt x="181" y="151"/>
                    <a:pt x="181" y="152"/>
                    <a:pt x="181" y="152"/>
                  </a:cubicBezTo>
                  <a:cubicBezTo>
                    <a:pt x="181" y="152"/>
                    <a:pt x="181" y="151"/>
                    <a:pt x="181" y="152"/>
                  </a:cubicBezTo>
                  <a:cubicBezTo>
                    <a:pt x="182" y="152"/>
                    <a:pt x="182" y="153"/>
                    <a:pt x="182" y="153"/>
                  </a:cubicBezTo>
                  <a:cubicBezTo>
                    <a:pt x="182" y="153"/>
                    <a:pt x="181" y="155"/>
                    <a:pt x="182" y="155"/>
                  </a:cubicBezTo>
                  <a:cubicBezTo>
                    <a:pt x="182" y="155"/>
                    <a:pt x="183" y="155"/>
                    <a:pt x="183" y="155"/>
                  </a:cubicBezTo>
                  <a:cubicBezTo>
                    <a:pt x="184" y="156"/>
                    <a:pt x="184" y="156"/>
                    <a:pt x="185" y="156"/>
                  </a:cubicBezTo>
                  <a:cubicBezTo>
                    <a:pt x="185" y="156"/>
                    <a:pt x="185" y="157"/>
                    <a:pt x="185" y="157"/>
                  </a:cubicBezTo>
                  <a:cubicBezTo>
                    <a:pt x="185" y="157"/>
                    <a:pt x="186" y="157"/>
                    <a:pt x="186" y="157"/>
                  </a:cubicBezTo>
                  <a:cubicBezTo>
                    <a:pt x="187" y="157"/>
                    <a:pt x="187" y="157"/>
                    <a:pt x="187" y="157"/>
                  </a:cubicBezTo>
                  <a:cubicBezTo>
                    <a:pt x="188" y="158"/>
                    <a:pt x="188" y="158"/>
                    <a:pt x="188" y="158"/>
                  </a:cubicBezTo>
                  <a:cubicBezTo>
                    <a:pt x="188" y="159"/>
                    <a:pt x="188" y="159"/>
                    <a:pt x="188" y="159"/>
                  </a:cubicBezTo>
                  <a:cubicBezTo>
                    <a:pt x="189" y="159"/>
                    <a:pt x="189" y="160"/>
                    <a:pt x="189" y="159"/>
                  </a:cubicBezTo>
                  <a:cubicBezTo>
                    <a:pt x="189" y="159"/>
                    <a:pt x="190" y="159"/>
                    <a:pt x="190" y="158"/>
                  </a:cubicBezTo>
                  <a:cubicBezTo>
                    <a:pt x="190" y="158"/>
                    <a:pt x="191" y="157"/>
                    <a:pt x="191" y="157"/>
                  </a:cubicBezTo>
                  <a:cubicBezTo>
                    <a:pt x="191" y="158"/>
                    <a:pt x="191" y="159"/>
                    <a:pt x="191" y="158"/>
                  </a:cubicBezTo>
                  <a:cubicBezTo>
                    <a:pt x="191" y="157"/>
                    <a:pt x="191" y="157"/>
                    <a:pt x="192" y="156"/>
                  </a:cubicBezTo>
                  <a:cubicBezTo>
                    <a:pt x="192" y="156"/>
                    <a:pt x="193" y="155"/>
                    <a:pt x="193" y="155"/>
                  </a:cubicBezTo>
                  <a:cubicBezTo>
                    <a:pt x="193" y="155"/>
                    <a:pt x="194" y="155"/>
                    <a:pt x="193" y="155"/>
                  </a:cubicBezTo>
                  <a:cubicBezTo>
                    <a:pt x="193" y="156"/>
                    <a:pt x="193" y="156"/>
                    <a:pt x="193" y="156"/>
                  </a:cubicBezTo>
                  <a:cubicBezTo>
                    <a:pt x="193" y="156"/>
                    <a:pt x="194" y="157"/>
                    <a:pt x="194" y="156"/>
                  </a:cubicBezTo>
                  <a:cubicBezTo>
                    <a:pt x="195" y="156"/>
                    <a:pt x="195" y="156"/>
                    <a:pt x="195" y="156"/>
                  </a:cubicBezTo>
                  <a:cubicBezTo>
                    <a:pt x="195" y="155"/>
                    <a:pt x="194" y="155"/>
                    <a:pt x="195" y="155"/>
                  </a:cubicBezTo>
                  <a:cubicBezTo>
                    <a:pt x="195" y="154"/>
                    <a:pt x="197" y="154"/>
                    <a:pt x="197" y="154"/>
                  </a:cubicBezTo>
                  <a:cubicBezTo>
                    <a:pt x="198" y="154"/>
                    <a:pt x="197" y="154"/>
                    <a:pt x="197" y="155"/>
                  </a:cubicBezTo>
                  <a:cubicBezTo>
                    <a:pt x="196" y="155"/>
                    <a:pt x="196" y="155"/>
                    <a:pt x="196" y="155"/>
                  </a:cubicBezTo>
                  <a:cubicBezTo>
                    <a:pt x="196" y="155"/>
                    <a:pt x="197" y="156"/>
                    <a:pt x="198" y="156"/>
                  </a:cubicBezTo>
                  <a:cubicBezTo>
                    <a:pt x="198" y="156"/>
                    <a:pt x="199" y="156"/>
                    <a:pt x="199" y="156"/>
                  </a:cubicBezTo>
                  <a:cubicBezTo>
                    <a:pt x="199" y="156"/>
                    <a:pt x="199" y="157"/>
                    <a:pt x="199" y="157"/>
                  </a:cubicBezTo>
                  <a:cubicBezTo>
                    <a:pt x="199" y="157"/>
                    <a:pt x="200" y="156"/>
                    <a:pt x="200" y="156"/>
                  </a:cubicBezTo>
                  <a:cubicBezTo>
                    <a:pt x="200" y="156"/>
                    <a:pt x="201" y="155"/>
                    <a:pt x="201" y="155"/>
                  </a:cubicBezTo>
                  <a:cubicBezTo>
                    <a:pt x="201" y="155"/>
                    <a:pt x="201" y="155"/>
                    <a:pt x="201" y="155"/>
                  </a:cubicBezTo>
                  <a:cubicBezTo>
                    <a:pt x="200" y="154"/>
                    <a:pt x="200" y="153"/>
                    <a:pt x="200" y="153"/>
                  </a:cubicBezTo>
                  <a:cubicBezTo>
                    <a:pt x="200" y="153"/>
                    <a:pt x="201" y="153"/>
                    <a:pt x="201" y="153"/>
                  </a:cubicBezTo>
                  <a:cubicBezTo>
                    <a:pt x="202" y="154"/>
                    <a:pt x="203" y="154"/>
                    <a:pt x="202" y="155"/>
                  </a:cubicBezTo>
                  <a:cubicBezTo>
                    <a:pt x="202" y="156"/>
                    <a:pt x="202" y="155"/>
                    <a:pt x="202" y="156"/>
                  </a:cubicBezTo>
                  <a:cubicBezTo>
                    <a:pt x="202" y="156"/>
                    <a:pt x="203" y="157"/>
                    <a:pt x="203" y="157"/>
                  </a:cubicBezTo>
                  <a:cubicBezTo>
                    <a:pt x="203" y="157"/>
                    <a:pt x="204" y="158"/>
                    <a:pt x="204" y="157"/>
                  </a:cubicBezTo>
                  <a:cubicBezTo>
                    <a:pt x="204" y="157"/>
                    <a:pt x="204" y="157"/>
                    <a:pt x="205" y="157"/>
                  </a:cubicBezTo>
                  <a:cubicBezTo>
                    <a:pt x="205" y="157"/>
                    <a:pt x="206" y="157"/>
                    <a:pt x="206" y="157"/>
                  </a:cubicBezTo>
                  <a:cubicBezTo>
                    <a:pt x="206" y="157"/>
                    <a:pt x="205" y="157"/>
                    <a:pt x="206" y="157"/>
                  </a:cubicBezTo>
                  <a:cubicBezTo>
                    <a:pt x="206" y="158"/>
                    <a:pt x="206" y="158"/>
                    <a:pt x="206" y="158"/>
                  </a:cubicBezTo>
                  <a:cubicBezTo>
                    <a:pt x="205" y="158"/>
                    <a:pt x="206" y="159"/>
                    <a:pt x="205" y="159"/>
                  </a:cubicBezTo>
                  <a:cubicBezTo>
                    <a:pt x="205" y="160"/>
                    <a:pt x="204" y="160"/>
                    <a:pt x="205" y="160"/>
                  </a:cubicBezTo>
                  <a:cubicBezTo>
                    <a:pt x="206" y="160"/>
                    <a:pt x="206" y="160"/>
                    <a:pt x="206" y="160"/>
                  </a:cubicBezTo>
                  <a:cubicBezTo>
                    <a:pt x="207" y="160"/>
                    <a:pt x="206" y="160"/>
                    <a:pt x="207" y="160"/>
                  </a:cubicBezTo>
                  <a:cubicBezTo>
                    <a:pt x="207" y="160"/>
                    <a:pt x="208" y="159"/>
                    <a:pt x="208" y="160"/>
                  </a:cubicBezTo>
                  <a:cubicBezTo>
                    <a:pt x="208" y="160"/>
                    <a:pt x="208" y="161"/>
                    <a:pt x="209" y="161"/>
                  </a:cubicBezTo>
                  <a:cubicBezTo>
                    <a:pt x="210" y="161"/>
                    <a:pt x="210" y="161"/>
                    <a:pt x="210" y="162"/>
                  </a:cubicBezTo>
                  <a:cubicBezTo>
                    <a:pt x="211" y="162"/>
                    <a:pt x="211" y="162"/>
                    <a:pt x="211" y="162"/>
                  </a:cubicBezTo>
                  <a:cubicBezTo>
                    <a:pt x="211" y="163"/>
                    <a:pt x="210" y="163"/>
                    <a:pt x="210" y="163"/>
                  </a:cubicBezTo>
                  <a:cubicBezTo>
                    <a:pt x="210" y="164"/>
                    <a:pt x="212" y="164"/>
                    <a:pt x="211" y="165"/>
                  </a:cubicBezTo>
                  <a:cubicBezTo>
                    <a:pt x="210" y="165"/>
                    <a:pt x="210" y="166"/>
                    <a:pt x="210" y="167"/>
                  </a:cubicBezTo>
                  <a:cubicBezTo>
                    <a:pt x="211" y="167"/>
                    <a:pt x="210" y="167"/>
                    <a:pt x="211" y="167"/>
                  </a:cubicBezTo>
                  <a:cubicBezTo>
                    <a:pt x="212" y="168"/>
                    <a:pt x="212" y="168"/>
                    <a:pt x="212" y="168"/>
                  </a:cubicBezTo>
                  <a:cubicBezTo>
                    <a:pt x="212" y="168"/>
                    <a:pt x="212" y="168"/>
                    <a:pt x="212" y="168"/>
                  </a:cubicBezTo>
                  <a:cubicBezTo>
                    <a:pt x="213" y="168"/>
                    <a:pt x="212" y="169"/>
                    <a:pt x="212" y="169"/>
                  </a:cubicBezTo>
                  <a:cubicBezTo>
                    <a:pt x="212" y="169"/>
                    <a:pt x="211" y="169"/>
                    <a:pt x="212" y="169"/>
                  </a:cubicBezTo>
                  <a:cubicBezTo>
                    <a:pt x="213" y="170"/>
                    <a:pt x="214" y="170"/>
                    <a:pt x="214" y="169"/>
                  </a:cubicBezTo>
                  <a:cubicBezTo>
                    <a:pt x="214" y="169"/>
                    <a:pt x="214" y="168"/>
                    <a:pt x="215" y="168"/>
                  </a:cubicBezTo>
                  <a:cubicBezTo>
                    <a:pt x="215" y="168"/>
                    <a:pt x="215" y="168"/>
                    <a:pt x="215" y="168"/>
                  </a:cubicBezTo>
                  <a:cubicBezTo>
                    <a:pt x="216" y="168"/>
                    <a:pt x="217" y="169"/>
                    <a:pt x="217" y="168"/>
                  </a:cubicBezTo>
                  <a:cubicBezTo>
                    <a:pt x="218" y="168"/>
                    <a:pt x="218" y="169"/>
                    <a:pt x="218" y="168"/>
                  </a:cubicBezTo>
                  <a:cubicBezTo>
                    <a:pt x="219" y="168"/>
                    <a:pt x="219" y="168"/>
                    <a:pt x="219" y="169"/>
                  </a:cubicBezTo>
                  <a:cubicBezTo>
                    <a:pt x="220" y="169"/>
                    <a:pt x="219" y="169"/>
                    <a:pt x="220" y="169"/>
                  </a:cubicBezTo>
                  <a:cubicBezTo>
                    <a:pt x="221" y="170"/>
                    <a:pt x="221" y="170"/>
                    <a:pt x="221" y="170"/>
                  </a:cubicBezTo>
                  <a:cubicBezTo>
                    <a:pt x="221" y="170"/>
                    <a:pt x="221" y="170"/>
                    <a:pt x="221" y="170"/>
                  </a:cubicBezTo>
                  <a:cubicBezTo>
                    <a:pt x="221" y="171"/>
                    <a:pt x="221" y="171"/>
                    <a:pt x="222" y="171"/>
                  </a:cubicBezTo>
                  <a:cubicBezTo>
                    <a:pt x="222" y="171"/>
                    <a:pt x="222" y="171"/>
                    <a:pt x="223" y="171"/>
                  </a:cubicBezTo>
                  <a:cubicBezTo>
                    <a:pt x="224" y="170"/>
                    <a:pt x="225" y="171"/>
                    <a:pt x="225" y="171"/>
                  </a:cubicBezTo>
                  <a:cubicBezTo>
                    <a:pt x="225" y="171"/>
                    <a:pt x="226" y="170"/>
                    <a:pt x="227" y="171"/>
                  </a:cubicBezTo>
                  <a:cubicBezTo>
                    <a:pt x="227" y="171"/>
                    <a:pt x="230" y="172"/>
                    <a:pt x="230" y="172"/>
                  </a:cubicBezTo>
                  <a:cubicBezTo>
                    <a:pt x="231" y="172"/>
                    <a:pt x="231" y="173"/>
                    <a:pt x="232" y="173"/>
                  </a:cubicBezTo>
                  <a:cubicBezTo>
                    <a:pt x="232" y="173"/>
                    <a:pt x="232" y="173"/>
                    <a:pt x="232" y="174"/>
                  </a:cubicBezTo>
                  <a:cubicBezTo>
                    <a:pt x="232" y="174"/>
                    <a:pt x="232" y="174"/>
                    <a:pt x="233" y="175"/>
                  </a:cubicBezTo>
                  <a:cubicBezTo>
                    <a:pt x="233" y="175"/>
                    <a:pt x="234" y="175"/>
                    <a:pt x="234" y="175"/>
                  </a:cubicBezTo>
                  <a:cubicBezTo>
                    <a:pt x="234" y="176"/>
                    <a:pt x="234" y="176"/>
                    <a:pt x="235" y="177"/>
                  </a:cubicBezTo>
                  <a:cubicBezTo>
                    <a:pt x="235" y="177"/>
                    <a:pt x="236" y="177"/>
                    <a:pt x="237" y="177"/>
                  </a:cubicBezTo>
                  <a:cubicBezTo>
                    <a:pt x="237" y="178"/>
                    <a:pt x="237" y="178"/>
                    <a:pt x="238" y="179"/>
                  </a:cubicBezTo>
                  <a:cubicBezTo>
                    <a:pt x="238" y="179"/>
                    <a:pt x="238" y="179"/>
                    <a:pt x="239" y="180"/>
                  </a:cubicBezTo>
                  <a:cubicBezTo>
                    <a:pt x="239" y="180"/>
                    <a:pt x="239" y="180"/>
                    <a:pt x="239" y="181"/>
                  </a:cubicBezTo>
                  <a:cubicBezTo>
                    <a:pt x="239" y="182"/>
                    <a:pt x="239" y="182"/>
                    <a:pt x="240" y="183"/>
                  </a:cubicBezTo>
                  <a:cubicBezTo>
                    <a:pt x="240" y="183"/>
                    <a:pt x="240" y="184"/>
                    <a:pt x="240" y="184"/>
                  </a:cubicBezTo>
                  <a:cubicBezTo>
                    <a:pt x="240" y="185"/>
                    <a:pt x="240" y="185"/>
                    <a:pt x="241" y="185"/>
                  </a:cubicBezTo>
                  <a:cubicBezTo>
                    <a:pt x="242" y="185"/>
                    <a:pt x="242" y="186"/>
                    <a:pt x="242" y="186"/>
                  </a:cubicBezTo>
                  <a:cubicBezTo>
                    <a:pt x="242" y="186"/>
                    <a:pt x="243" y="187"/>
                    <a:pt x="243" y="187"/>
                  </a:cubicBezTo>
                  <a:cubicBezTo>
                    <a:pt x="243" y="187"/>
                    <a:pt x="243" y="187"/>
                    <a:pt x="243" y="188"/>
                  </a:cubicBezTo>
                  <a:cubicBezTo>
                    <a:pt x="243" y="188"/>
                    <a:pt x="243" y="189"/>
                    <a:pt x="243" y="189"/>
                  </a:cubicBezTo>
                  <a:cubicBezTo>
                    <a:pt x="244" y="189"/>
                    <a:pt x="244" y="190"/>
                    <a:pt x="244" y="190"/>
                  </a:cubicBezTo>
                  <a:cubicBezTo>
                    <a:pt x="244" y="190"/>
                    <a:pt x="245" y="190"/>
                    <a:pt x="245" y="190"/>
                  </a:cubicBezTo>
                  <a:cubicBezTo>
                    <a:pt x="246" y="191"/>
                    <a:pt x="246" y="191"/>
                    <a:pt x="246" y="191"/>
                  </a:cubicBezTo>
                  <a:cubicBezTo>
                    <a:pt x="246" y="192"/>
                    <a:pt x="248" y="193"/>
                    <a:pt x="248" y="193"/>
                  </a:cubicBezTo>
                  <a:cubicBezTo>
                    <a:pt x="248" y="194"/>
                    <a:pt x="248" y="194"/>
                    <a:pt x="248" y="195"/>
                  </a:cubicBezTo>
                  <a:cubicBezTo>
                    <a:pt x="249" y="195"/>
                    <a:pt x="250" y="196"/>
                    <a:pt x="250" y="196"/>
                  </a:cubicBezTo>
                  <a:cubicBezTo>
                    <a:pt x="250" y="197"/>
                    <a:pt x="250" y="198"/>
                    <a:pt x="251" y="198"/>
                  </a:cubicBezTo>
                  <a:cubicBezTo>
                    <a:pt x="251" y="198"/>
                    <a:pt x="251" y="199"/>
                    <a:pt x="252" y="199"/>
                  </a:cubicBezTo>
                  <a:cubicBezTo>
                    <a:pt x="252" y="200"/>
                    <a:pt x="252" y="199"/>
                    <a:pt x="253" y="201"/>
                  </a:cubicBezTo>
                  <a:cubicBezTo>
                    <a:pt x="255" y="202"/>
                    <a:pt x="255" y="203"/>
                    <a:pt x="255" y="203"/>
                  </a:cubicBezTo>
                  <a:cubicBezTo>
                    <a:pt x="255" y="204"/>
                    <a:pt x="255" y="204"/>
                    <a:pt x="255" y="204"/>
                  </a:cubicBezTo>
                  <a:cubicBezTo>
                    <a:pt x="256" y="205"/>
                    <a:pt x="256" y="206"/>
                    <a:pt x="256" y="206"/>
                  </a:cubicBezTo>
                  <a:cubicBezTo>
                    <a:pt x="256" y="206"/>
                    <a:pt x="256" y="207"/>
                    <a:pt x="257" y="207"/>
                  </a:cubicBezTo>
                  <a:cubicBezTo>
                    <a:pt x="257" y="207"/>
                    <a:pt x="257" y="208"/>
                    <a:pt x="258" y="208"/>
                  </a:cubicBezTo>
                  <a:cubicBezTo>
                    <a:pt x="258" y="208"/>
                    <a:pt x="259" y="208"/>
                    <a:pt x="259" y="208"/>
                  </a:cubicBezTo>
                  <a:cubicBezTo>
                    <a:pt x="259" y="208"/>
                    <a:pt x="259" y="209"/>
                    <a:pt x="259" y="209"/>
                  </a:cubicBezTo>
                  <a:cubicBezTo>
                    <a:pt x="260" y="209"/>
                    <a:pt x="261" y="209"/>
                    <a:pt x="261" y="209"/>
                  </a:cubicBezTo>
                  <a:cubicBezTo>
                    <a:pt x="262" y="209"/>
                    <a:pt x="263" y="209"/>
                    <a:pt x="263" y="209"/>
                  </a:cubicBezTo>
                  <a:cubicBezTo>
                    <a:pt x="263" y="209"/>
                    <a:pt x="263" y="209"/>
                    <a:pt x="263" y="209"/>
                  </a:cubicBezTo>
                  <a:cubicBezTo>
                    <a:pt x="264" y="209"/>
                    <a:pt x="264" y="210"/>
                    <a:pt x="264" y="210"/>
                  </a:cubicBezTo>
                  <a:cubicBezTo>
                    <a:pt x="265" y="210"/>
                    <a:pt x="265" y="211"/>
                    <a:pt x="265" y="211"/>
                  </a:cubicBezTo>
                  <a:cubicBezTo>
                    <a:pt x="266" y="211"/>
                    <a:pt x="266" y="212"/>
                    <a:pt x="267" y="212"/>
                  </a:cubicBezTo>
                  <a:cubicBezTo>
                    <a:pt x="267" y="212"/>
                    <a:pt x="268" y="212"/>
                    <a:pt x="268" y="212"/>
                  </a:cubicBezTo>
                  <a:cubicBezTo>
                    <a:pt x="268" y="212"/>
                    <a:pt x="268" y="212"/>
                    <a:pt x="269" y="212"/>
                  </a:cubicBezTo>
                  <a:cubicBezTo>
                    <a:pt x="269" y="212"/>
                    <a:pt x="270" y="212"/>
                    <a:pt x="270" y="212"/>
                  </a:cubicBezTo>
                  <a:cubicBezTo>
                    <a:pt x="271" y="213"/>
                    <a:pt x="271" y="213"/>
                    <a:pt x="271" y="213"/>
                  </a:cubicBezTo>
                  <a:cubicBezTo>
                    <a:pt x="271" y="213"/>
                    <a:pt x="271" y="213"/>
                    <a:pt x="272" y="213"/>
                  </a:cubicBezTo>
                  <a:cubicBezTo>
                    <a:pt x="272" y="214"/>
                    <a:pt x="273" y="214"/>
                    <a:pt x="273" y="215"/>
                  </a:cubicBezTo>
                  <a:cubicBezTo>
                    <a:pt x="273" y="215"/>
                    <a:pt x="273" y="215"/>
                    <a:pt x="273" y="216"/>
                  </a:cubicBezTo>
                  <a:cubicBezTo>
                    <a:pt x="273" y="217"/>
                    <a:pt x="273" y="216"/>
                    <a:pt x="274" y="217"/>
                  </a:cubicBezTo>
                  <a:cubicBezTo>
                    <a:pt x="275" y="218"/>
                    <a:pt x="274" y="219"/>
                    <a:pt x="275" y="219"/>
                  </a:cubicBezTo>
                  <a:cubicBezTo>
                    <a:pt x="275" y="219"/>
                    <a:pt x="276" y="219"/>
                    <a:pt x="276" y="219"/>
                  </a:cubicBezTo>
                  <a:cubicBezTo>
                    <a:pt x="276" y="219"/>
                    <a:pt x="276" y="219"/>
                    <a:pt x="276" y="220"/>
                  </a:cubicBezTo>
                  <a:cubicBezTo>
                    <a:pt x="276" y="221"/>
                    <a:pt x="277" y="221"/>
                    <a:pt x="277" y="222"/>
                  </a:cubicBezTo>
                  <a:cubicBezTo>
                    <a:pt x="277" y="222"/>
                    <a:pt x="277" y="223"/>
                    <a:pt x="277" y="223"/>
                  </a:cubicBezTo>
                  <a:cubicBezTo>
                    <a:pt x="278" y="223"/>
                    <a:pt x="278" y="223"/>
                    <a:pt x="278" y="223"/>
                  </a:cubicBezTo>
                  <a:cubicBezTo>
                    <a:pt x="279" y="223"/>
                    <a:pt x="279" y="223"/>
                    <a:pt x="280" y="223"/>
                  </a:cubicBezTo>
                  <a:cubicBezTo>
                    <a:pt x="280" y="223"/>
                    <a:pt x="281" y="224"/>
                    <a:pt x="281" y="224"/>
                  </a:cubicBezTo>
                  <a:cubicBezTo>
                    <a:pt x="281" y="225"/>
                    <a:pt x="281" y="225"/>
                    <a:pt x="281" y="225"/>
                  </a:cubicBezTo>
                  <a:cubicBezTo>
                    <a:pt x="282" y="226"/>
                    <a:pt x="282" y="226"/>
                    <a:pt x="282" y="226"/>
                  </a:cubicBezTo>
                  <a:cubicBezTo>
                    <a:pt x="283" y="227"/>
                    <a:pt x="282" y="227"/>
                    <a:pt x="283" y="227"/>
                  </a:cubicBezTo>
                  <a:cubicBezTo>
                    <a:pt x="284" y="227"/>
                    <a:pt x="285" y="228"/>
                    <a:pt x="284" y="228"/>
                  </a:cubicBezTo>
                  <a:cubicBezTo>
                    <a:pt x="284" y="227"/>
                    <a:pt x="284" y="227"/>
                    <a:pt x="283" y="226"/>
                  </a:cubicBezTo>
                  <a:cubicBezTo>
                    <a:pt x="283" y="226"/>
                    <a:pt x="283" y="226"/>
                    <a:pt x="283" y="226"/>
                  </a:cubicBezTo>
                  <a:cubicBezTo>
                    <a:pt x="282" y="226"/>
                    <a:pt x="283" y="226"/>
                    <a:pt x="283" y="225"/>
                  </a:cubicBezTo>
                  <a:cubicBezTo>
                    <a:pt x="282" y="225"/>
                    <a:pt x="283" y="224"/>
                    <a:pt x="283" y="224"/>
                  </a:cubicBezTo>
                  <a:cubicBezTo>
                    <a:pt x="283" y="224"/>
                    <a:pt x="283" y="223"/>
                    <a:pt x="283" y="223"/>
                  </a:cubicBezTo>
                  <a:cubicBezTo>
                    <a:pt x="282" y="223"/>
                    <a:pt x="283" y="223"/>
                    <a:pt x="282" y="223"/>
                  </a:cubicBezTo>
                  <a:cubicBezTo>
                    <a:pt x="282" y="223"/>
                    <a:pt x="282" y="223"/>
                    <a:pt x="281" y="223"/>
                  </a:cubicBezTo>
                  <a:cubicBezTo>
                    <a:pt x="281" y="223"/>
                    <a:pt x="279" y="222"/>
                    <a:pt x="280" y="222"/>
                  </a:cubicBezTo>
                  <a:cubicBezTo>
                    <a:pt x="280" y="222"/>
                    <a:pt x="280" y="222"/>
                    <a:pt x="281" y="222"/>
                  </a:cubicBezTo>
                  <a:cubicBezTo>
                    <a:pt x="281" y="222"/>
                    <a:pt x="282" y="222"/>
                    <a:pt x="282" y="222"/>
                  </a:cubicBezTo>
                  <a:cubicBezTo>
                    <a:pt x="282" y="222"/>
                    <a:pt x="282" y="222"/>
                    <a:pt x="283" y="223"/>
                  </a:cubicBezTo>
                  <a:cubicBezTo>
                    <a:pt x="284" y="223"/>
                    <a:pt x="284" y="224"/>
                    <a:pt x="284" y="224"/>
                  </a:cubicBezTo>
                  <a:cubicBezTo>
                    <a:pt x="284" y="224"/>
                    <a:pt x="284" y="225"/>
                    <a:pt x="284" y="225"/>
                  </a:cubicBezTo>
                  <a:cubicBezTo>
                    <a:pt x="285" y="225"/>
                    <a:pt x="284" y="225"/>
                    <a:pt x="285" y="225"/>
                  </a:cubicBezTo>
                  <a:cubicBezTo>
                    <a:pt x="286" y="226"/>
                    <a:pt x="286" y="226"/>
                    <a:pt x="286" y="226"/>
                  </a:cubicBezTo>
                  <a:cubicBezTo>
                    <a:pt x="286" y="227"/>
                    <a:pt x="286" y="227"/>
                    <a:pt x="287" y="227"/>
                  </a:cubicBezTo>
                  <a:cubicBezTo>
                    <a:pt x="287" y="228"/>
                    <a:pt x="287" y="228"/>
                    <a:pt x="287" y="229"/>
                  </a:cubicBezTo>
                  <a:cubicBezTo>
                    <a:pt x="287" y="229"/>
                    <a:pt x="287" y="229"/>
                    <a:pt x="287" y="230"/>
                  </a:cubicBezTo>
                  <a:cubicBezTo>
                    <a:pt x="287" y="231"/>
                    <a:pt x="287" y="230"/>
                    <a:pt x="288" y="231"/>
                  </a:cubicBezTo>
                  <a:cubicBezTo>
                    <a:pt x="288" y="231"/>
                    <a:pt x="288" y="231"/>
                    <a:pt x="288" y="232"/>
                  </a:cubicBezTo>
                  <a:cubicBezTo>
                    <a:pt x="288" y="232"/>
                    <a:pt x="289" y="233"/>
                    <a:pt x="289" y="233"/>
                  </a:cubicBezTo>
                  <a:cubicBezTo>
                    <a:pt x="289" y="234"/>
                    <a:pt x="289" y="235"/>
                    <a:pt x="290" y="235"/>
                  </a:cubicBezTo>
                  <a:cubicBezTo>
                    <a:pt x="290" y="236"/>
                    <a:pt x="290" y="236"/>
                    <a:pt x="290" y="237"/>
                  </a:cubicBezTo>
                  <a:cubicBezTo>
                    <a:pt x="290" y="237"/>
                    <a:pt x="290" y="237"/>
                    <a:pt x="290" y="238"/>
                  </a:cubicBezTo>
                  <a:cubicBezTo>
                    <a:pt x="290" y="239"/>
                    <a:pt x="290" y="239"/>
                    <a:pt x="290" y="240"/>
                  </a:cubicBezTo>
                  <a:cubicBezTo>
                    <a:pt x="290" y="240"/>
                    <a:pt x="290" y="240"/>
                    <a:pt x="290" y="241"/>
                  </a:cubicBezTo>
                  <a:cubicBezTo>
                    <a:pt x="290" y="242"/>
                    <a:pt x="291" y="243"/>
                    <a:pt x="291" y="243"/>
                  </a:cubicBezTo>
                  <a:cubicBezTo>
                    <a:pt x="291" y="243"/>
                    <a:pt x="290" y="244"/>
                    <a:pt x="291" y="244"/>
                  </a:cubicBezTo>
                  <a:cubicBezTo>
                    <a:pt x="291" y="245"/>
                    <a:pt x="292" y="244"/>
                    <a:pt x="292" y="245"/>
                  </a:cubicBezTo>
                  <a:cubicBezTo>
                    <a:pt x="293" y="245"/>
                    <a:pt x="294" y="246"/>
                    <a:pt x="294" y="246"/>
                  </a:cubicBezTo>
                  <a:cubicBezTo>
                    <a:pt x="295" y="246"/>
                    <a:pt x="297" y="246"/>
                    <a:pt x="297" y="246"/>
                  </a:cubicBezTo>
                  <a:cubicBezTo>
                    <a:pt x="297" y="246"/>
                    <a:pt x="297" y="245"/>
                    <a:pt x="298" y="245"/>
                  </a:cubicBezTo>
                  <a:cubicBezTo>
                    <a:pt x="298" y="245"/>
                    <a:pt x="298" y="244"/>
                    <a:pt x="298" y="244"/>
                  </a:cubicBezTo>
                  <a:cubicBezTo>
                    <a:pt x="298" y="244"/>
                    <a:pt x="299" y="243"/>
                    <a:pt x="299" y="244"/>
                  </a:cubicBezTo>
                  <a:cubicBezTo>
                    <a:pt x="299" y="244"/>
                    <a:pt x="299" y="244"/>
                    <a:pt x="299" y="245"/>
                  </a:cubicBezTo>
                  <a:cubicBezTo>
                    <a:pt x="299" y="245"/>
                    <a:pt x="299" y="246"/>
                    <a:pt x="299" y="246"/>
                  </a:cubicBezTo>
                  <a:cubicBezTo>
                    <a:pt x="300" y="246"/>
                    <a:pt x="300" y="245"/>
                    <a:pt x="300" y="246"/>
                  </a:cubicBezTo>
                  <a:cubicBezTo>
                    <a:pt x="300" y="247"/>
                    <a:pt x="300" y="247"/>
                    <a:pt x="301" y="247"/>
                  </a:cubicBezTo>
                  <a:cubicBezTo>
                    <a:pt x="301" y="248"/>
                    <a:pt x="301" y="248"/>
                    <a:pt x="302" y="248"/>
                  </a:cubicBezTo>
                  <a:cubicBezTo>
                    <a:pt x="302" y="249"/>
                    <a:pt x="302" y="249"/>
                    <a:pt x="303" y="250"/>
                  </a:cubicBezTo>
                  <a:cubicBezTo>
                    <a:pt x="303" y="250"/>
                    <a:pt x="303" y="251"/>
                    <a:pt x="303" y="251"/>
                  </a:cubicBezTo>
                  <a:cubicBezTo>
                    <a:pt x="304" y="251"/>
                    <a:pt x="305" y="251"/>
                    <a:pt x="305" y="251"/>
                  </a:cubicBezTo>
                  <a:cubicBezTo>
                    <a:pt x="305" y="252"/>
                    <a:pt x="305" y="252"/>
                    <a:pt x="305" y="252"/>
                  </a:cubicBezTo>
                  <a:cubicBezTo>
                    <a:pt x="306" y="252"/>
                    <a:pt x="306" y="253"/>
                    <a:pt x="306" y="253"/>
                  </a:cubicBezTo>
                  <a:cubicBezTo>
                    <a:pt x="307" y="253"/>
                    <a:pt x="308" y="253"/>
                    <a:pt x="308" y="253"/>
                  </a:cubicBezTo>
                  <a:cubicBezTo>
                    <a:pt x="308" y="253"/>
                    <a:pt x="309" y="254"/>
                    <a:pt x="309" y="254"/>
                  </a:cubicBezTo>
                  <a:cubicBezTo>
                    <a:pt x="309" y="254"/>
                    <a:pt x="309" y="254"/>
                    <a:pt x="309" y="255"/>
                  </a:cubicBezTo>
                  <a:cubicBezTo>
                    <a:pt x="308" y="255"/>
                    <a:pt x="309" y="257"/>
                    <a:pt x="309" y="257"/>
                  </a:cubicBezTo>
                  <a:cubicBezTo>
                    <a:pt x="309" y="257"/>
                    <a:pt x="310" y="257"/>
                    <a:pt x="310" y="257"/>
                  </a:cubicBezTo>
                  <a:cubicBezTo>
                    <a:pt x="310" y="258"/>
                    <a:pt x="309" y="259"/>
                    <a:pt x="309" y="259"/>
                  </a:cubicBezTo>
                  <a:cubicBezTo>
                    <a:pt x="310" y="260"/>
                    <a:pt x="310" y="260"/>
                    <a:pt x="310" y="260"/>
                  </a:cubicBezTo>
                  <a:cubicBezTo>
                    <a:pt x="310" y="260"/>
                    <a:pt x="310" y="260"/>
                    <a:pt x="310" y="261"/>
                  </a:cubicBezTo>
                  <a:cubicBezTo>
                    <a:pt x="310" y="261"/>
                    <a:pt x="309" y="261"/>
                    <a:pt x="309" y="262"/>
                  </a:cubicBezTo>
                  <a:cubicBezTo>
                    <a:pt x="310" y="262"/>
                    <a:pt x="310" y="262"/>
                    <a:pt x="310" y="262"/>
                  </a:cubicBezTo>
                  <a:cubicBezTo>
                    <a:pt x="311" y="263"/>
                    <a:pt x="311" y="263"/>
                    <a:pt x="311" y="263"/>
                  </a:cubicBezTo>
                  <a:cubicBezTo>
                    <a:pt x="311" y="263"/>
                    <a:pt x="311" y="263"/>
                    <a:pt x="312" y="262"/>
                  </a:cubicBezTo>
                  <a:cubicBezTo>
                    <a:pt x="312" y="262"/>
                    <a:pt x="313" y="262"/>
                    <a:pt x="313" y="262"/>
                  </a:cubicBezTo>
                  <a:cubicBezTo>
                    <a:pt x="313" y="262"/>
                    <a:pt x="314" y="263"/>
                    <a:pt x="314" y="263"/>
                  </a:cubicBezTo>
                  <a:cubicBezTo>
                    <a:pt x="314" y="263"/>
                    <a:pt x="314" y="264"/>
                    <a:pt x="314" y="264"/>
                  </a:cubicBezTo>
                  <a:cubicBezTo>
                    <a:pt x="314" y="264"/>
                    <a:pt x="316" y="264"/>
                    <a:pt x="316" y="265"/>
                  </a:cubicBezTo>
                  <a:cubicBezTo>
                    <a:pt x="317" y="265"/>
                    <a:pt x="317" y="265"/>
                    <a:pt x="317" y="265"/>
                  </a:cubicBezTo>
                  <a:cubicBezTo>
                    <a:pt x="317" y="265"/>
                    <a:pt x="317" y="265"/>
                    <a:pt x="317" y="265"/>
                  </a:cubicBezTo>
                  <a:cubicBezTo>
                    <a:pt x="318" y="265"/>
                    <a:pt x="318" y="265"/>
                    <a:pt x="318" y="265"/>
                  </a:cubicBezTo>
                  <a:cubicBezTo>
                    <a:pt x="318" y="265"/>
                    <a:pt x="319" y="266"/>
                    <a:pt x="319" y="265"/>
                  </a:cubicBezTo>
                  <a:cubicBezTo>
                    <a:pt x="319" y="265"/>
                    <a:pt x="320" y="265"/>
                    <a:pt x="320" y="265"/>
                  </a:cubicBezTo>
                  <a:cubicBezTo>
                    <a:pt x="320" y="264"/>
                    <a:pt x="320" y="264"/>
                    <a:pt x="320" y="264"/>
                  </a:cubicBezTo>
                  <a:cubicBezTo>
                    <a:pt x="320" y="264"/>
                    <a:pt x="320" y="264"/>
                    <a:pt x="320" y="264"/>
                  </a:cubicBezTo>
                  <a:cubicBezTo>
                    <a:pt x="320" y="263"/>
                    <a:pt x="320" y="263"/>
                    <a:pt x="320" y="263"/>
                  </a:cubicBezTo>
                  <a:cubicBezTo>
                    <a:pt x="320" y="262"/>
                    <a:pt x="320" y="262"/>
                    <a:pt x="320" y="262"/>
                  </a:cubicBezTo>
                  <a:cubicBezTo>
                    <a:pt x="320" y="262"/>
                    <a:pt x="321" y="262"/>
                    <a:pt x="320" y="262"/>
                  </a:cubicBezTo>
                  <a:cubicBezTo>
                    <a:pt x="320" y="261"/>
                    <a:pt x="320" y="261"/>
                    <a:pt x="320" y="261"/>
                  </a:cubicBezTo>
                  <a:cubicBezTo>
                    <a:pt x="320" y="261"/>
                    <a:pt x="321" y="261"/>
                    <a:pt x="321" y="260"/>
                  </a:cubicBezTo>
                  <a:cubicBezTo>
                    <a:pt x="321" y="260"/>
                    <a:pt x="321" y="260"/>
                    <a:pt x="320" y="259"/>
                  </a:cubicBezTo>
                  <a:cubicBezTo>
                    <a:pt x="320" y="259"/>
                    <a:pt x="319" y="258"/>
                    <a:pt x="319" y="258"/>
                  </a:cubicBezTo>
                  <a:cubicBezTo>
                    <a:pt x="320" y="258"/>
                    <a:pt x="320" y="258"/>
                    <a:pt x="320" y="258"/>
                  </a:cubicBezTo>
                  <a:cubicBezTo>
                    <a:pt x="320" y="258"/>
                    <a:pt x="321" y="259"/>
                    <a:pt x="321" y="259"/>
                  </a:cubicBezTo>
                  <a:cubicBezTo>
                    <a:pt x="321" y="260"/>
                    <a:pt x="321" y="260"/>
                    <a:pt x="321" y="261"/>
                  </a:cubicBezTo>
                  <a:cubicBezTo>
                    <a:pt x="321" y="261"/>
                    <a:pt x="321" y="261"/>
                    <a:pt x="321" y="262"/>
                  </a:cubicBezTo>
                  <a:cubicBezTo>
                    <a:pt x="322" y="262"/>
                    <a:pt x="322" y="262"/>
                    <a:pt x="323" y="262"/>
                  </a:cubicBezTo>
                  <a:cubicBezTo>
                    <a:pt x="323" y="263"/>
                    <a:pt x="323" y="263"/>
                    <a:pt x="323" y="263"/>
                  </a:cubicBezTo>
                  <a:cubicBezTo>
                    <a:pt x="323" y="264"/>
                    <a:pt x="323" y="264"/>
                    <a:pt x="324" y="264"/>
                  </a:cubicBezTo>
                  <a:cubicBezTo>
                    <a:pt x="324" y="264"/>
                    <a:pt x="324" y="263"/>
                    <a:pt x="325" y="264"/>
                  </a:cubicBezTo>
                  <a:cubicBezTo>
                    <a:pt x="325" y="264"/>
                    <a:pt x="325" y="264"/>
                    <a:pt x="325" y="264"/>
                  </a:cubicBezTo>
                  <a:cubicBezTo>
                    <a:pt x="325" y="265"/>
                    <a:pt x="325" y="266"/>
                    <a:pt x="325" y="266"/>
                  </a:cubicBezTo>
                  <a:cubicBezTo>
                    <a:pt x="325" y="266"/>
                    <a:pt x="326" y="267"/>
                    <a:pt x="326" y="267"/>
                  </a:cubicBezTo>
                  <a:cubicBezTo>
                    <a:pt x="326" y="267"/>
                    <a:pt x="326" y="268"/>
                    <a:pt x="326" y="268"/>
                  </a:cubicBezTo>
                  <a:cubicBezTo>
                    <a:pt x="326" y="268"/>
                    <a:pt x="327" y="269"/>
                    <a:pt x="327" y="269"/>
                  </a:cubicBezTo>
                  <a:cubicBezTo>
                    <a:pt x="327" y="269"/>
                    <a:pt x="327" y="270"/>
                    <a:pt x="327" y="270"/>
                  </a:cubicBezTo>
                  <a:cubicBezTo>
                    <a:pt x="326" y="270"/>
                    <a:pt x="326" y="270"/>
                    <a:pt x="326" y="270"/>
                  </a:cubicBezTo>
                  <a:cubicBezTo>
                    <a:pt x="326" y="270"/>
                    <a:pt x="322" y="272"/>
                    <a:pt x="321" y="272"/>
                  </a:cubicBezTo>
                  <a:cubicBezTo>
                    <a:pt x="321" y="272"/>
                    <a:pt x="319" y="273"/>
                    <a:pt x="319" y="273"/>
                  </a:cubicBezTo>
                  <a:cubicBezTo>
                    <a:pt x="319" y="273"/>
                    <a:pt x="319" y="274"/>
                    <a:pt x="318" y="274"/>
                  </a:cubicBezTo>
                  <a:cubicBezTo>
                    <a:pt x="318" y="274"/>
                    <a:pt x="318" y="274"/>
                    <a:pt x="318" y="274"/>
                  </a:cubicBezTo>
                  <a:cubicBezTo>
                    <a:pt x="317" y="274"/>
                    <a:pt x="317" y="274"/>
                    <a:pt x="317" y="274"/>
                  </a:cubicBezTo>
                  <a:cubicBezTo>
                    <a:pt x="317" y="274"/>
                    <a:pt x="317" y="275"/>
                    <a:pt x="316" y="275"/>
                  </a:cubicBezTo>
                  <a:cubicBezTo>
                    <a:pt x="316" y="274"/>
                    <a:pt x="316" y="274"/>
                    <a:pt x="315" y="274"/>
                  </a:cubicBezTo>
                  <a:cubicBezTo>
                    <a:pt x="315" y="275"/>
                    <a:pt x="315" y="275"/>
                    <a:pt x="315" y="275"/>
                  </a:cubicBezTo>
                  <a:cubicBezTo>
                    <a:pt x="315" y="276"/>
                    <a:pt x="314" y="276"/>
                    <a:pt x="314" y="276"/>
                  </a:cubicBezTo>
                  <a:cubicBezTo>
                    <a:pt x="314" y="276"/>
                    <a:pt x="314" y="277"/>
                    <a:pt x="314" y="277"/>
                  </a:cubicBezTo>
                  <a:cubicBezTo>
                    <a:pt x="314" y="277"/>
                    <a:pt x="315" y="278"/>
                    <a:pt x="314" y="278"/>
                  </a:cubicBezTo>
                  <a:cubicBezTo>
                    <a:pt x="314" y="278"/>
                    <a:pt x="313" y="278"/>
                    <a:pt x="312" y="278"/>
                  </a:cubicBezTo>
                  <a:cubicBezTo>
                    <a:pt x="312" y="278"/>
                    <a:pt x="312" y="278"/>
                    <a:pt x="312" y="279"/>
                  </a:cubicBezTo>
                  <a:cubicBezTo>
                    <a:pt x="311" y="280"/>
                    <a:pt x="311" y="280"/>
                    <a:pt x="311" y="281"/>
                  </a:cubicBezTo>
                  <a:cubicBezTo>
                    <a:pt x="311" y="281"/>
                    <a:pt x="311" y="281"/>
                    <a:pt x="312" y="282"/>
                  </a:cubicBezTo>
                  <a:cubicBezTo>
                    <a:pt x="312" y="282"/>
                    <a:pt x="312" y="283"/>
                    <a:pt x="312" y="283"/>
                  </a:cubicBezTo>
                  <a:cubicBezTo>
                    <a:pt x="312" y="283"/>
                    <a:pt x="312" y="283"/>
                    <a:pt x="312" y="283"/>
                  </a:cubicBezTo>
                  <a:cubicBezTo>
                    <a:pt x="312" y="284"/>
                    <a:pt x="311" y="285"/>
                    <a:pt x="310" y="285"/>
                  </a:cubicBezTo>
                  <a:cubicBezTo>
                    <a:pt x="310" y="285"/>
                    <a:pt x="309" y="285"/>
                    <a:pt x="309" y="285"/>
                  </a:cubicBezTo>
                  <a:cubicBezTo>
                    <a:pt x="309" y="285"/>
                    <a:pt x="309" y="285"/>
                    <a:pt x="309" y="285"/>
                  </a:cubicBezTo>
                  <a:cubicBezTo>
                    <a:pt x="309" y="285"/>
                    <a:pt x="309" y="286"/>
                    <a:pt x="309" y="286"/>
                  </a:cubicBezTo>
                  <a:cubicBezTo>
                    <a:pt x="308" y="286"/>
                    <a:pt x="308" y="285"/>
                    <a:pt x="308" y="286"/>
                  </a:cubicBezTo>
                  <a:cubicBezTo>
                    <a:pt x="308" y="286"/>
                    <a:pt x="309" y="286"/>
                    <a:pt x="308" y="286"/>
                  </a:cubicBezTo>
                  <a:cubicBezTo>
                    <a:pt x="308" y="286"/>
                    <a:pt x="308" y="286"/>
                    <a:pt x="307" y="286"/>
                  </a:cubicBezTo>
                  <a:cubicBezTo>
                    <a:pt x="307" y="286"/>
                    <a:pt x="306" y="287"/>
                    <a:pt x="306" y="287"/>
                  </a:cubicBezTo>
                  <a:cubicBezTo>
                    <a:pt x="306" y="287"/>
                    <a:pt x="306" y="287"/>
                    <a:pt x="306" y="287"/>
                  </a:cubicBezTo>
                  <a:cubicBezTo>
                    <a:pt x="306" y="287"/>
                    <a:pt x="299" y="280"/>
                    <a:pt x="298" y="280"/>
                  </a:cubicBezTo>
                  <a:cubicBezTo>
                    <a:pt x="298" y="280"/>
                    <a:pt x="294" y="279"/>
                    <a:pt x="294" y="279"/>
                  </a:cubicBezTo>
                  <a:cubicBezTo>
                    <a:pt x="291" y="282"/>
                    <a:pt x="291" y="282"/>
                    <a:pt x="291" y="282"/>
                  </a:cubicBezTo>
                  <a:cubicBezTo>
                    <a:pt x="287" y="275"/>
                    <a:pt x="287" y="275"/>
                    <a:pt x="287" y="275"/>
                  </a:cubicBezTo>
                  <a:cubicBezTo>
                    <a:pt x="287" y="275"/>
                    <a:pt x="286" y="274"/>
                    <a:pt x="286" y="273"/>
                  </a:cubicBezTo>
                  <a:cubicBezTo>
                    <a:pt x="285" y="273"/>
                    <a:pt x="283" y="267"/>
                    <a:pt x="283" y="267"/>
                  </a:cubicBezTo>
                  <a:cubicBezTo>
                    <a:pt x="282" y="267"/>
                    <a:pt x="279" y="266"/>
                    <a:pt x="279" y="266"/>
                  </a:cubicBezTo>
                  <a:cubicBezTo>
                    <a:pt x="275" y="265"/>
                    <a:pt x="275" y="265"/>
                    <a:pt x="275" y="265"/>
                  </a:cubicBezTo>
                  <a:cubicBezTo>
                    <a:pt x="273" y="262"/>
                    <a:pt x="273" y="262"/>
                    <a:pt x="273" y="262"/>
                  </a:cubicBezTo>
                  <a:cubicBezTo>
                    <a:pt x="270" y="259"/>
                    <a:pt x="270" y="259"/>
                    <a:pt x="270" y="259"/>
                  </a:cubicBezTo>
                  <a:cubicBezTo>
                    <a:pt x="267" y="252"/>
                    <a:pt x="267" y="252"/>
                    <a:pt x="267" y="252"/>
                  </a:cubicBezTo>
                  <a:cubicBezTo>
                    <a:pt x="267" y="252"/>
                    <a:pt x="264" y="248"/>
                    <a:pt x="264" y="248"/>
                  </a:cubicBezTo>
                  <a:cubicBezTo>
                    <a:pt x="264" y="248"/>
                    <a:pt x="259" y="243"/>
                    <a:pt x="259" y="243"/>
                  </a:cubicBezTo>
                  <a:cubicBezTo>
                    <a:pt x="259" y="243"/>
                    <a:pt x="259" y="242"/>
                    <a:pt x="259" y="242"/>
                  </a:cubicBezTo>
                  <a:cubicBezTo>
                    <a:pt x="259" y="241"/>
                    <a:pt x="256" y="239"/>
                    <a:pt x="256" y="239"/>
                  </a:cubicBezTo>
                  <a:cubicBezTo>
                    <a:pt x="255" y="236"/>
                    <a:pt x="255" y="236"/>
                    <a:pt x="255" y="236"/>
                  </a:cubicBezTo>
                  <a:cubicBezTo>
                    <a:pt x="250" y="233"/>
                    <a:pt x="250" y="233"/>
                    <a:pt x="250" y="233"/>
                  </a:cubicBezTo>
                  <a:cubicBezTo>
                    <a:pt x="245" y="231"/>
                    <a:pt x="245" y="231"/>
                    <a:pt x="245" y="231"/>
                  </a:cubicBezTo>
                  <a:cubicBezTo>
                    <a:pt x="241" y="229"/>
                    <a:pt x="241" y="229"/>
                    <a:pt x="241" y="229"/>
                  </a:cubicBezTo>
                  <a:cubicBezTo>
                    <a:pt x="236" y="225"/>
                    <a:pt x="236" y="225"/>
                    <a:pt x="236" y="225"/>
                  </a:cubicBezTo>
                  <a:cubicBezTo>
                    <a:pt x="236" y="225"/>
                    <a:pt x="236" y="225"/>
                    <a:pt x="236" y="225"/>
                  </a:cubicBezTo>
                  <a:cubicBezTo>
                    <a:pt x="236" y="224"/>
                    <a:pt x="234" y="221"/>
                    <a:pt x="234" y="221"/>
                  </a:cubicBezTo>
                  <a:cubicBezTo>
                    <a:pt x="234" y="221"/>
                    <a:pt x="225" y="209"/>
                    <a:pt x="225" y="208"/>
                  </a:cubicBezTo>
                  <a:cubicBezTo>
                    <a:pt x="225" y="208"/>
                    <a:pt x="221" y="202"/>
                    <a:pt x="221" y="201"/>
                  </a:cubicBezTo>
                  <a:cubicBezTo>
                    <a:pt x="220" y="200"/>
                    <a:pt x="219" y="199"/>
                    <a:pt x="218" y="199"/>
                  </a:cubicBezTo>
                  <a:cubicBezTo>
                    <a:pt x="217" y="198"/>
                    <a:pt x="216" y="198"/>
                    <a:pt x="215" y="197"/>
                  </a:cubicBezTo>
                  <a:cubicBezTo>
                    <a:pt x="214" y="197"/>
                    <a:pt x="212" y="196"/>
                    <a:pt x="211" y="195"/>
                  </a:cubicBezTo>
                  <a:cubicBezTo>
                    <a:pt x="211" y="195"/>
                    <a:pt x="207" y="193"/>
                    <a:pt x="206" y="193"/>
                  </a:cubicBezTo>
                  <a:cubicBezTo>
                    <a:pt x="205" y="192"/>
                    <a:pt x="202" y="191"/>
                    <a:pt x="201" y="191"/>
                  </a:cubicBezTo>
                  <a:cubicBezTo>
                    <a:pt x="200" y="191"/>
                    <a:pt x="198" y="190"/>
                    <a:pt x="196" y="189"/>
                  </a:cubicBezTo>
                  <a:cubicBezTo>
                    <a:pt x="195" y="189"/>
                    <a:pt x="193" y="187"/>
                    <a:pt x="192" y="186"/>
                  </a:cubicBezTo>
                  <a:cubicBezTo>
                    <a:pt x="191" y="186"/>
                    <a:pt x="187" y="184"/>
                    <a:pt x="187" y="184"/>
                  </a:cubicBezTo>
                  <a:cubicBezTo>
                    <a:pt x="187" y="184"/>
                    <a:pt x="185" y="186"/>
                    <a:pt x="185" y="185"/>
                  </a:cubicBezTo>
                  <a:cubicBezTo>
                    <a:pt x="184" y="185"/>
                    <a:pt x="182" y="177"/>
                    <a:pt x="182" y="177"/>
                  </a:cubicBezTo>
                  <a:cubicBezTo>
                    <a:pt x="181" y="177"/>
                    <a:pt x="180" y="177"/>
                    <a:pt x="179" y="177"/>
                  </a:cubicBezTo>
                  <a:cubicBezTo>
                    <a:pt x="179" y="177"/>
                    <a:pt x="178" y="177"/>
                    <a:pt x="178" y="177"/>
                  </a:cubicBezTo>
                  <a:cubicBezTo>
                    <a:pt x="177" y="178"/>
                    <a:pt x="177" y="178"/>
                    <a:pt x="177" y="178"/>
                  </a:cubicBezTo>
                  <a:cubicBezTo>
                    <a:pt x="176" y="179"/>
                    <a:pt x="176" y="179"/>
                    <a:pt x="177" y="179"/>
                  </a:cubicBezTo>
                  <a:cubicBezTo>
                    <a:pt x="177" y="180"/>
                    <a:pt x="178" y="180"/>
                    <a:pt x="177" y="180"/>
                  </a:cubicBezTo>
                  <a:cubicBezTo>
                    <a:pt x="175" y="181"/>
                    <a:pt x="175" y="180"/>
                    <a:pt x="175" y="181"/>
                  </a:cubicBezTo>
                  <a:cubicBezTo>
                    <a:pt x="175" y="181"/>
                    <a:pt x="175" y="181"/>
                    <a:pt x="175" y="182"/>
                  </a:cubicBezTo>
                  <a:cubicBezTo>
                    <a:pt x="175" y="182"/>
                    <a:pt x="175" y="182"/>
                    <a:pt x="175" y="182"/>
                  </a:cubicBezTo>
                  <a:cubicBezTo>
                    <a:pt x="174" y="182"/>
                    <a:pt x="174" y="182"/>
                    <a:pt x="174" y="182"/>
                  </a:cubicBezTo>
                  <a:cubicBezTo>
                    <a:pt x="173" y="182"/>
                    <a:pt x="173" y="183"/>
                    <a:pt x="173" y="183"/>
                  </a:cubicBezTo>
                  <a:cubicBezTo>
                    <a:pt x="173" y="183"/>
                    <a:pt x="173" y="183"/>
                    <a:pt x="172" y="183"/>
                  </a:cubicBezTo>
                  <a:cubicBezTo>
                    <a:pt x="172" y="184"/>
                    <a:pt x="171" y="184"/>
                    <a:pt x="171" y="184"/>
                  </a:cubicBezTo>
                  <a:cubicBezTo>
                    <a:pt x="170" y="183"/>
                    <a:pt x="170" y="183"/>
                    <a:pt x="170" y="183"/>
                  </a:cubicBezTo>
                  <a:cubicBezTo>
                    <a:pt x="169" y="183"/>
                    <a:pt x="169" y="183"/>
                    <a:pt x="168" y="182"/>
                  </a:cubicBezTo>
                  <a:cubicBezTo>
                    <a:pt x="167" y="181"/>
                    <a:pt x="168" y="181"/>
                    <a:pt x="167" y="181"/>
                  </a:cubicBezTo>
                  <a:cubicBezTo>
                    <a:pt x="167" y="180"/>
                    <a:pt x="166" y="180"/>
                    <a:pt x="166" y="180"/>
                  </a:cubicBezTo>
                  <a:cubicBezTo>
                    <a:pt x="165" y="180"/>
                    <a:pt x="165" y="180"/>
                    <a:pt x="165" y="180"/>
                  </a:cubicBezTo>
                  <a:cubicBezTo>
                    <a:pt x="164" y="179"/>
                    <a:pt x="164" y="179"/>
                    <a:pt x="164" y="178"/>
                  </a:cubicBezTo>
                  <a:cubicBezTo>
                    <a:pt x="163" y="178"/>
                    <a:pt x="163" y="178"/>
                    <a:pt x="163" y="178"/>
                  </a:cubicBezTo>
                  <a:cubicBezTo>
                    <a:pt x="163" y="177"/>
                    <a:pt x="163" y="177"/>
                    <a:pt x="162" y="177"/>
                  </a:cubicBezTo>
                  <a:cubicBezTo>
                    <a:pt x="161" y="177"/>
                    <a:pt x="161" y="177"/>
                    <a:pt x="160" y="177"/>
                  </a:cubicBezTo>
                  <a:cubicBezTo>
                    <a:pt x="160" y="176"/>
                    <a:pt x="160" y="177"/>
                    <a:pt x="159" y="176"/>
                  </a:cubicBezTo>
                  <a:cubicBezTo>
                    <a:pt x="159" y="175"/>
                    <a:pt x="159" y="175"/>
                    <a:pt x="159" y="175"/>
                  </a:cubicBezTo>
                  <a:cubicBezTo>
                    <a:pt x="158" y="175"/>
                    <a:pt x="158" y="175"/>
                    <a:pt x="157" y="175"/>
                  </a:cubicBezTo>
                  <a:cubicBezTo>
                    <a:pt x="157" y="175"/>
                    <a:pt x="157" y="174"/>
                    <a:pt x="157" y="174"/>
                  </a:cubicBezTo>
                  <a:cubicBezTo>
                    <a:pt x="156" y="174"/>
                    <a:pt x="156" y="174"/>
                    <a:pt x="156" y="174"/>
                  </a:cubicBezTo>
                  <a:cubicBezTo>
                    <a:pt x="156" y="174"/>
                    <a:pt x="155" y="174"/>
                    <a:pt x="155" y="174"/>
                  </a:cubicBezTo>
                  <a:cubicBezTo>
                    <a:pt x="154" y="174"/>
                    <a:pt x="155" y="174"/>
                    <a:pt x="154" y="174"/>
                  </a:cubicBezTo>
                  <a:cubicBezTo>
                    <a:pt x="153" y="174"/>
                    <a:pt x="153" y="174"/>
                    <a:pt x="152" y="174"/>
                  </a:cubicBezTo>
                  <a:cubicBezTo>
                    <a:pt x="152" y="175"/>
                    <a:pt x="151" y="175"/>
                    <a:pt x="151" y="175"/>
                  </a:cubicBezTo>
                  <a:cubicBezTo>
                    <a:pt x="151" y="176"/>
                    <a:pt x="151" y="176"/>
                    <a:pt x="151" y="176"/>
                  </a:cubicBezTo>
                  <a:cubicBezTo>
                    <a:pt x="151" y="176"/>
                    <a:pt x="151" y="176"/>
                    <a:pt x="151" y="177"/>
                  </a:cubicBezTo>
                  <a:cubicBezTo>
                    <a:pt x="151" y="177"/>
                    <a:pt x="150" y="177"/>
                    <a:pt x="150" y="177"/>
                  </a:cubicBezTo>
                  <a:cubicBezTo>
                    <a:pt x="150" y="177"/>
                    <a:pt x="150" y="177"/>
                    <a:pt x="150" y="178"/>
                  </a:cubicBezTo>
                  <a:cubicBezTo>
                    <a:pt x="150" y="178"/>
                    <a:pt x="150" y="178"/>
                    <a:pt x="150" y="179"/>
                  </a:cubicBezTo>
                  <a:cubicBezTo>
                    <a:pt x="151" y="179"/>
                    <a:pt x="151" y="178"/>
                    <a:pt x="152" y="179"/>
                  </a:cubicBezTo>
                  <a:cubicBezTo>
                    <a:pt x="152" y="180"/>
                    <a:pt x="152" y="180"/>
                    <a:pt x="151" y="180"/>
                  </a:cubicBezTo>
                  <a:cubicBezTo>
                    <a:pt x="150" y="180"/>
                    <a:pt x="150" y="180"/>
                    <a:pt x="150" y="180"/>
                  </a:cubicBezTo>
                  <a:cubicBezTo>
                    <a:pt x="149" y="180"/>
                    <a:pt x="149" y="179"/>
                    <a:pt x="149" y="179"/>
                  </a:cubicBezTo>
                  <a:cubicBezTo>
                    <a:pt x="148" y="179"/>
                    <a:pt x="148" y="179"/>
                    <a:pt x="148" y="179"/>
                  </a:cubicBezTo>
                  <a:cubicBezTo>
                    <a:pt x="147" y="179"/>
                    <a:pt x="147" y="179"/>
                    <a:pt x="147" y="179"/>
                  </a:cubicBezTo>
                  <a:cubicBezTo>
                    <a:pt x="147" y="179"/>
                    <a:pt x="146" y="179"/>
                    <a:pt x="146" y="179"/>
                  </a:cubicBezTo>
                  <a:cubicBezTo>
                    <a:pt x="146" y="179"/>
                    <a:pt x="146" y="178"/>
                    <a:pt x="145" y="178"/>
                  </a:cubicBezTo>
                  <a:cubicBezTo>
                    <a:pt x="145" y="178"/>
                    <a:pt x="146" y="178"/>
                    <a:pt x="145" y="178"/>
                  </a:cubicBezTo>
                  <a:cubicBezTo>
                    <a:pt x="144" y="178"/>
                    <a:pt x="144" y="177"/>
                    <a:pt x="144" y="178"/>
                  </a:cubicBezTo>
                  <a:cubicBezTo>
                    <a:pt x="143" y="178"/>
                    <a:pt x="143" y="178"/>
                    <a:pt x="143" y="179"/>
                  </a:cubicBezTo>
                  <a:cubicBezTo>
                    <a:pt x="143" y="179"/>
                    <a:pt x="144" y="179"/>
                    <a:pt x="144" y="180"/>
                  </a:cubicBezTo>
                  <a:cubicBezTo>
                    <a:pt x="144" y="180"/>
                    <a:pt x="143" y="181"/>
                    <a:pt x="142" y="180"/>
                  </a:cubicBezTo>
                  <a:cubicBezTo>
                    <a:pt x="142" y="180"/>
                    <a:pt x="141" y="180"/>
                    <a:pt x="141" y="180"/>
                  </a:cubicBezTo>
                  <a:cubicBezTo>
                    <a:pt x="141" y="180"/>
                    <a:pt x="142" y="181"/>
                    <a:pt x="142" y="181"/>
                  </a:cubicBezTo>
                  <a:cubicBezTo>
                    <a:pt x="141" y="181"/>
                    <a:pt x="141" y="181"/>
                    <a:pt x="141" y="181"/>
                  </a:cubicBezTo>
                  <a:cubicBezTo>
                    <a:pt x="140" y="181"/>
                    <a:pt x="141" y="181"/>
                    <a:pt x="140" y="182"/>
                  </a:cubicBezTo>
                  <a:cubicBezTo>
                    <a:pt x="139" y="182"/>
                    <a:pt x="140" y="182"/>
                    <a:pt x="139" y="182"/>
                  </a:cubicBezTo>
                  <a:cubicBezTo>
                    <a:pt x="139" y="183"/>
                    <a:pt x="140" y="183"/>
                    <a:pt x="139" y="184"/>
                  </a:cubicBezTo>
                  <a:cubicBezTo>
                    <a:pt x="137" y="184"/>
                    <a:pt x="136" y="184"/>
                    <a:pt x="136" y="184"/>
                  </a:cubicBezTo>
                  <a:cubicBezTo>
                    <a:pt x="136" y="183"/>
                    <a:pt x="137" y="183"/>
                    <a:pt x="137" y="182"/>
                  </a:cubicBezTo>
                  <a:cubicBezTo>
                    <a:pt x="136" y="182"/>
                    <a:pt x="136" y="182"/>
                    <a:pt x="137" y="181"/>
                  </a:cubicBezTo>
                  <a:cubicBezTo>
                    <a:pt x="138" y="181"/>
                    <a:pt x="138" y="181"/>
                    <a:pt x="138" y="180"/>
                  </a:cubicBezTo>
                  <a:cubicBezTo>
                    <a:pt x="138" y="180"/>
                    <a:pt x="138" y="179"/>
                    <a:pt x="138" y="179"/>
                  </a:cubicBezTo>
                  <a:cubicBezTo>
                    <a:pt x="138" y="178"/>
                    <a:pt x="138" y="178"/>
                    <a:pt x="138" y="178"/>
                  </a:cubicBezTo>
                  <a:cubicBezTo>
                    <a:pt x="137" y="177"/>
                    <a:pt x="137" y="177"/>
                    <a:pt x="137" y="176"/>
                  </a:cubicBezTo>
                  <a:cubicBezTo>
                    <a:pt x="137" y="176"/>
                    <a:pt x="137" y="176"/>
                    <a:pt x="136" y="176"/>
                  </a:cubicBezTo>
                  <a:cubicBezTo>
                    <a:pt x="135" y="176"/>
                    <a:pt x="135" y="176"/>
                    <a:pt x="135" y="176"/>
                  </a:cubicBezTo>
                  <a:cubicBezTo>
                    <a:pt x="135" y="176"/>
                    <a:pt x="135" y="176"/>
                    <a:pt x="134" y="175"/>
                  </a:cubicBezTo>
                  <a:cubicBezTo>
                    <a:pt x="134" y="174"/>
                    <a:pt x="134" y="174"/>
                    <a:pt x="134" y="174"/>
                  </a:cubicBezTo>
                  <a:cubicBezTo>
                    <a:pt x="133" y="173"/>
                    <a:pt x="134" y="173"/>
                    <a:pt x="134" y="172"/>
                  </a:cubicBezTo>
                  <a:cubicBezTo>
                    <a:pt x="134" y="172"/>
                    <a:pt x="134" y="172"/>
                    <a:pt x="133" y="172"/>
                  </a:cubicBezTo>
                  <a:cubicBezTo>
                    <a:pt x="132" y="172"/>
                    <a:pt x="132" y="172"/>
                    <a:pt x="132" y="172"/>
                  </a:cubicBezTo>
                  <a:cubicBezTo>
                    <a:pt x="132" y="172"/>
                    <a:pt x="132" y="173"/>
                    <a:pt x="131" y="173"/>
                  </a:cubicBezTo>
                  <a:cubicBezTo>
                    <a:pt x="130" y="172"/>
                    <a:pt x="131" y="172"/>
                    <a:pt x="130" y="172"/>
                  </a:cubicBezTo>
                  <a:cubicBezTo>
                    <a:pt x="130" y="173"/>
                    <a:pt x="129" y="173"/>
                    <a:pt x="129" y="173"/>
                  </a:cubicBezTo>
                  <a:cubicBezTo>
                    <a:pt x="129" y="173"/>
                    <a:pt x="129" y="172"/>
                    <a:pt x="128" y="172"/>
                  </a:cubicBezTo>
                  <a:cubicBezTo>
                    <a:pt x="127" y="172"/>
                    <a:pt x="126" y="173"/>
                    <a:pt x="126" y="173"/>
                  </a:cubicBezTo>
                  <a:cubicBezTo>
                    <a:pt x="126" y="173"/>
                    <a:pt x="127" y="174"/>
                    <a:pt x="127" y="174"/>
                  </a:cubicBezTo>
                  <a:cubicBezTo>
                    <a:pt x="126" y="175"/>
                    <a:pt x="127" y="175"/>
                    <a:pt x="126" y="175"/>
                  </a:cubicBezTo>
                  <a:cubicBezTo>
                    <a:pt x="126" y="175"/>
                    <a:pt x="125" y="175"/>
                    <a:pt x="125" y="175"/>
                  </a:cubicBezTo>
                  <a:cubicBezTo>
                    <a:pt x="125" y="176"/>
                    <a:pt x="125" y="176"/>
                    <a:pt x="125" y="177"/>
                  </a:cubicBezTo>
                  <a:cubicBezTo>
                    <a:pt x="124" y="177"/>
                    <a:pt x="125" y="177"/>
                    <a:pt x="124" y="177"/>
                  </a:cubicBezTo>
                  <a:cubicBezTo>
                    <a:pt x="123" y="178"/>
                    <a:pt x="124" y="178"/>
                    <a:pt x="123" y="178"/>
                  </a:cubicBezTo>
                  <a:cubicBezTo>
                    <a:pt x="123" y="178"/>
                    <a:pt x="122" y="178"/>
                    <a:pt x="122" y="178"/>
                  </a:cubicBezTo>
                  <a:cubicBezTo>
                    <a:pt x="122" y="178"/>
                    <a:pt x="122" y="179"/>
                    <a:pt x="121" y="179"/>
                  </a:cubicBezTo>
                  <a:cubicBezTo>
                    <a:pt x="121" y="179"/>
                    <a:pt x="120" y="179"/>
                    <a:pt x="120" y="179"/>
                  </a:cubicBezTo>
                  <a:cubicBezTo>
                    <a:pt x="120" y="179"/>
                    <a:pt x="119" y="180"/>
                    <a:pt x="119" y="180"/>
                  </a:cubicBezTo>
                  <a:cubicBezTo>
                    <a:pt x="118" y="180"/>
                    <a:pt x="118" y="180"/>
                    <a:pt x="117" y="180"/>
                  </a:cubicBezTo>
                  <a:cubicBezTo>
                    <a:pt x="117" y="180"/>
                    <a:pt x="117" y="181"/>
                    <a:pt x="117" y="181"/>
                  </a:cubicBezTo>
                  <a:cubicBezTo>
                    <a:pt x="117" y="181"/>
                    <a:pt x="117" y="181"/>
                    <a:pt x="116" y="181"/>
                  </a:cubicBezTo>
                  <a:cubicBezTo>
                    <a:pt x="115" y="181"/>
                    <a:pt x="115" y="180"/>
                    <a:pt x="114" y="181"/>
                  </a:cubicBezTo>
                  <a:cubicBezTo>
                    <a:pt x="113" y="181"/>
                    <a:pt x="113" y="182"/>
                    <a:pt x="113" y="182"/>
                  </a:cubicBezTo>
                  <a:cubicBezTo>
                    <a:pt x="112" y="182"/>
                    <a:pt x="112" y="181"/>
                    <a:pt x="111" y="181"/>
                  </a:cubicBezTo>
                  <a:cubicBezTo>
                    <a:pt x="111" y="182"/>
                    <a:pt x="110" y="182"/>
                    <a:pt x="110" y="182"/>
                  </a:cubicBezTo>
                  <a:cubicBezTo>
                    <a:pt x="110" y="182"/>
                    <a:pt x="110" y="182"/>
                    <a:pt x="109" y="182"/>
                  </a:cubicBezTo>
                  <a:cubicBezTo>
                    <a:pt x="109" y="182"/>
                    <a:pt x="109" y="182"/>
                    <a:pt x="108" y="182"/>
                  </a:cubicBezTo>
                  <a:cubicBezTo>
                    <a:pt x="108" y="182"/>
                    <a:pt x="108" y="182"/>
                    <a:pt x="107" y="182"/>
                  </a:cubicBezTo>
                  <a:cubicBezTo>
                    <a:pt x="107" y="183"/>
                    <a:pt x="107" y="183"/>
                    <a:pt x="107" y="183"/>
                  </a:cubicBezTo>
                  <a:cubicBezTo>
                    <a:pt x="106" y="183"/>
                    <a:pt x="107" y="183"/>
                    <a:pt x="106" y="183"/>
                  </a:cubicBezTo>
                  <a:cubicBezTo>
                    <a:pt x="106" y="183"/>
                    <a:pt x="106" y="182"/>
                    <a:pt x="105" y="183"/>
                  </a:cubicBezTo>
                  <a:cubicBezTo>
                    <a:pt x="104" y="183"/>
                    <a:pt x="104" y="183"/>
                    <a:pt x="104" y="184"/>
                  </a:cubicBezTo>
                  <a:cubicBezTo>
                    <a:pt x="103" y="184"/>
                    <a:pt x="103" y="184"/>
                    <a:pt x="103" y="184"/>
                  </a:cubicBezTo>
                  <a:cubicBezTo>
                    <a:pt x="102" y="184"/>
                    <a:pt x="102" y="184"/>
                    <a:pt x="102" y="184"/>
                  </a:cubicBezTo>
                  <a:cubicBezTo>
                    <a:pt x="101" y="184"/>
                    <a:pt x="101" y="184"/>
                    <a:pt x="101" y="184"/>
                  </a:cubicBezTo>
                  <a:cubicBezTo>
                    <a:pt x="100" y="183"/>
                    <a:pt x="100" y="184"/>
                    <a:pt x="99" y="184"/>
                  </a:cubicBezTo>
                  <a:cubicBezTo>
                    <a:pt x="99" y="184"/>
                    <a:pt x="99" y="184"/>
                    <a:pt x="99" y="184"/>
                  </a:cubicBezTo>
                  <a:cubicBezTo>
                    <a:pt x="98" y="183"/>
                    <a:pt x="99" y="183"/>
                    <a:pt x="98" y="183"/>
                  </a:cubicBezTo>
                  <a:cubicBezTo>
                    <a:pt x="98" y="183"/>
                    <a:pt x="98" y="182"/>
                    <a:pt x="98" y="182"/>
                  </a:cubicBezTo>
                  <a:cubicBezTo>
                    <a:pt x="97" y="182"/>
                    <a:pt x="97" y="181"/>
                    <a:pt x="97" y="181"/>
                  </a:cubicBezTo>
                  <a:cubicBezTo>
                    <a:pt x="97" y="181"/>
                    <a:pt x="96" y="181"/>
                    <a:pt x="96" y="181"/>
                  </a:cubicBezTo>
                  <a:cubicBezTo>
                    <a:pt x="96" y="180"/>
                    <a:pt x="96" y="180"/>
                    <a:pt x="95" y="180"/>
                  </a:cubicBezTo>
                  <a:cubicBezTo>
                    <a:pt x="95" y="180"/>
                    <a:pt x="94" y="180"/>
                    <a:pt x="94" y="180"/>
                  </a:cubicBezTo>
                  <a:cubicBezTo>
                    <a:pt x="94" y="179"/>
                    <a:pt x="95" y="179"/>
                    <a:pt x="94" y="179"/>
                  </a:cubicBezTo>
                  <a:cubicBezTo>
                    <a:pt x="94" y="179"/>
                    <a:pt x="93" y="179"/>
                    <a:pt x="93" y="179"/>
                  </a:cubicBezTo>
                  <a:cubicBezTo>
                    <a:pt x="93" y="179"/>
                    <a:pt x="93" y="178"/>
                    <a:pt x="93" y="178"/>
                  </a:cubicBezTo>
                  <a:cubicBezTo>
                    <a:pt x="93" y="177"/>
                    <a:pt x="93" y="177"/>
                    <a:pt x="93" y="177"/>
                  </a:cubicBezTo>
                  <a:cubicBezTo>
                    <a:pt x="92" y="177"/>
                    <a:pt x="92" y="177"/>
                    <a:pt x="92" y="177"/>
                  </a:cubicBezTo>
                  <a:cubicBezTo>
                    <a:pt x="92" y="176"/>
                    <a:pt x="92" y="176"/>
                    <a:pt x="92" y="176"/>
                  </a:cubicBezTo>
                  <a:cubicBezTo>
                    <a:pt x="92" y="176"/>
                    <a:pt x="92" y="176"/>
                    <a:pt x="92" y="175"/>
                  </a:cubicBezTo>
                  <a:cubicBezTo>
                    <a:pt x="91" y="175"/>
                    <a:pt x="92" y="175"/>
                    <a:pt x="91" y="175"/>
                  </a:cubicBezTo>
                  <a:cubicBezTo>
                    <a:pt x="91" y="174"/>
                    <a:pt x="90" y="174"/>
                    <a:pt x="90" y="174"/>
                  </a:cubicBezTo>
                  <a:cubicBezTo>
                    <a:pt x="90" y="173"/>
                    <a:pt x="90" y="174"/>
                    <a:pt x="90" y="174"/>
                  </a:cubicBezTo>
                  <a:cubicBezTo>
                    <a:pt x="90" y="173"/>
                    <a:pt x="90" y="173"/>
                    <a:pt x="90" y="173"/>
                  </a:cubicBezTo>
                  <a:cubicBezTo>
                    <a:pt x="90" y="172"/>
                    <a:pt x="90" y="173"/>
                    <a:pt x="90" y="172"/>
                  </a:cubicBezTo>
                  <a:cubicBezTo>
                    <a:pt x="89" y="171"/>
                    <a:pt x="89" y="171"/>
                    <a:pt x="89" y="171"/>
                  </a:cubicBezTo>
                  <a:cubicBezTo>
                    <a:pt x="89" y="171"/>
                    <a:pt x="89" y="170"/>
                    <a:pt x="88" y="170"/>
                  </a:cubicBezTo>
                  <a:cubicBezTo>
                    <a:pt x="87" y="170"/>
                    <a:pt x="87" y="169"/>
                    <a:pt x="87" y="170"/>
                  </a:cubicBezTo>
                  <a:cubicBezTo>
                    <a:pt x="86" y="170"/>
                    <a:pt x="86" y="170"/>
                    <a:pt x="86" y="170"/>
                  </a:cubicBezTo>
                  <a:cubicBezTo>
                    <a:pt x="85" y="171"/>
                    <a:pt x="85" y="171"/>
                    <a:pt x="85" y="171"/>
                  </a:cubicBezTo>
                  <a:cubicBezTo>
                    <a:pt x="85" y="171"/>
                    <a:pt x="84" y="171"/>
                    <a:pt x="84" y="171"/>
                  </a:cubicBezTo>
                  <a:cubicBezTo>
                    <a:pt x="84" y="171"/>
                    <a:pt x="84" y="171"/>
                    <a:pt x="83" y="171"/>
                  </a:cubicBezTo>
                  <a:cubicBezTo>
                    <a:pt x="83" y="170"/>
                    <a:pt x="83" y="170"/>
                    <a:pt x="83" y="170"/>
                  </a:cubicBezTo>
                  <a:cubicBezTo>
                    <a:pt x="82" y="170"/>
                    <a:pt x="82" y="170"/>
                    <a:pt x="82" y="170"/>
                  </a:cubicBezTo>
                  <a:cubicBezTo>
                    <a:pt x="82" y="170"/>
                    <a:pt x="82" y="169"/>
                    <a:pt x="81" y="168"/>
                  </a:cubicBezTo>
                  <a:cubicBezTo>
                    <a:pt x="80" y="168"/>
                    <a:pt x="79" y="169"/>
                    <a:pt x="79" y="168"/>
                  </a:cubicBezTo>
                  <a:cubicBezTo>
                    <a:pt x="78" y="168"/>
                    <a:pt x="77" y="168"/>
                    <a:pt x="77" y="168"/>
                  </a:cubicBezTo>
                  <a:cubicBezTo>
                    <a:pt x="77" y="167"/>
                    <a:pt x="78" y="167"/>
                    <a:pt x="78" y="167"/>
                  </a:cubicBezTo>
                  <a:cubicBezTo>
                    <a:pt x="78" y="166"/>
                    <a:pt x="78" y="167"/>
                    <a:pt x="77" y="166"/>
                  </a:cubicBezTo>
                  <a:cubicBezTo>
                    <a:pt x="76" y="166"/>
                    <a:pt x="76" y="166"/>
                    <a:pt x="76" y="166"/>
                  </a:cubicBezTo>
                  <a:cubicBezTo>
                    <a:pt x="76" y="165"/>
                    <a:pt x="76" y="165"/>
                    <a:pt x="76" y="165"/>
                  </a:cubicBezTo>
                  <a:cubicBezTo>
                    <a:pt x="76" y="164"/>
                    <a:pt x="76" y="164"/>
                    <a:pt x="76" y="164"/>
                  </a:cubicBezTo>
                  <a:cubicBezTo>
                    <a:pt x="76" y="164"/>
                    <a:pt x="75" y="165"/>
                    <a:pt x="75" y="164"/>
                  </a:cubicBezTo>
                  <a:cubicBezTo>
                    <a:pt x="74" y="164"/>
                    <a:pt x="74" y="164"/>
                    <a:pt x="74" y="163"/>
                  </a:cubicBezTo>
                  <a:cubicBezTo>
                    <a:pt x="74" y="163"/>
                    <a:pt x="74" y="163"/>
                    <a:pt x="74" y="163"/>
                  </a:cubicBezTo>
                  <a:cubicBezTo>
                    <a:pt x="74" y="163"/>
                    <a:pt x="74" y="162"/>
                    <a:pt x="74" y="162"/>
                  </a:cubicBezTo>
                  <a:cubicBezTo>
                    <a:pt x="74" y="161"/>
                    <a:pt x="73" y="161"/>
                    <a:pt x="73" y="161"/>
                  </a:cubicBezTo>
                  <a:cubicBezTo>
                    <a:pt x="74" y="160"/>
                    <a:pt x="74" y="160"/>
                    <a:pt x="73" y="160"/>
                  </a:cubicBezTo>
                  <a:cubicBezTo>
                    <a:pt x="73" y="160"/>
                    <a:pt x="72" y="160"/>
                    <a:pt x="72" y="160"/>
                  </a:cubicBezTo>
                  <a:cubicBezTo>
                    <a:pt x="53" y="195"/>
                    <a:pt x="53" y="195"/>
                    <a:pt x="53" y="195"/>
                  </a:cubicBezTo>
                  <a:cubicBezTo>
                    <a:pt x="53" y="195"/>
                    <a:pt x="52" y="196"/>
                    <a:pt x="52" y="196"/>
                  </a:cubicBezTo>
                  <a:cubicBezTo>
                    <a:pt x="52" y="195"/>
                    <a:pt x="52" y="195"/>
                    <a:pt x="52" y="195"/>
                  </a:cubicBezTo>
                  <a:cubicBezTo>
                    <a:pt x="51" y="194"/>
                    <a:pt x="51" y="194"/>
                    <a:pt x="51" y="194"/>
                  </a:cubicBezTo>
                  <a:cubicBezTo>
                    <a:pt x="51" y="194"/>
                    <a:pt x="51" y="194"/>
                    <a:pt x="51" y="194"/>
                  </a:cubicBezTo>
                  <a:cubicBezTo>
                    <a:pt x="51" y="193"/>
                    <a:pt x="52" y="193"/>
                    <a:pt x="51" y="193"/>
                  </a:cubicBezTo>
                  <a:cubicBezTo>
                    <a:pt x="51" y="192"/>
                    <a:pt x="51" y="192"/>
                    <a:pt x="50" y="192"/>
                  </a:cubicBezTo>
                  <a:cubicBezTo>
                    <a:pt x="49" y="192"/>
                    <a:pt x="49" y="192"/>
                    <a:pt x="49" y="192"/>
                  </a:cubicBezTo>
                  <a:cubicBezTo>
                    <a:pt x="49" y="191"/>
                    <a:pt x="49" y="191"/>
                    <a:pt x="48" y="190"/>
                  </a:cubicBezTo>
                  <a:cubicBezTo>
                    <a:pt x="48" y="190"/>
                    <a:pt x="48" y="190"/>
                    <a:pt x="48" y="190"/>
                  </a:cubicBezTo>
                  <a:cubicBezTo>
                    <a:pt x="47" y="189"/>
                    <a:pt x="48" y="190"/>
                    <a:pt x="48" y="189"/>
                  </a:cubicBezTo>
                  <a:cubicBezTo>
                    <a:pt x="48" y="189"/>
                    <a:pt x="49" y="189"/>
                    <a:pt x="48" y="188"/>
                  </a:cubicBezTo>
                  <a:cubicBezTo>
                    <a:pt x="48" y="188"/>
                    <a:pt x="47" y="187"/>
                    <a:pt x="47" y="187"/>
                  </a:cubicBezTo>
                  <a:cubicBezTo>
                    <a:pt x="47" y="187"/>
                    <a:pt x="47" y="187"/>
                    <a:pt x="47" y="187"/>
                  </a:cubicBezTo>
                  <a:cubicBezTo>
                    <a:pt x="47" y="187"/>
                    <a:pt x="47" y="187"/>
                    <a:pt x="47" y="186"/>
                  </a:cubicBezTo>
                  <a:cubicBezTo>
                    <a:pt x="47" y="186"/>
                    <a:pt x="46" y="186"/>
                    <a:pt x="46" y="185"/>
                  </a:cubicBezTo>
                  <a:cubicBezTo>
                    <a:pt x="46" y="185"/>
                    <a:pt x="46" y="186"/>
                    <a:pt x="46" y="185"/>
                  </a:cubicBezTo>
                  <a:cubicBezTo>
                    <a:pt x="45" y="185"/>
                    <a:pt x="45" y="185"/>
                    <a:pt x="45" y="184"/>
                  </a:cubicBezTo>
                  <a:cubicBezTo>
                    <a:pt x="45" y="184"/>
                    <a:pt x="45" y="184"/>
                    <a:pt x="44" y="183"/>
                  </a:cubicBezTo>
                  <a:cubicBezTo>
                    <a:pt x="43" y="183"/>
                    <a:pt x="43" y="183"/>
                    <a:pt x="43" y="183"/>
                  </a:cubicBezTo>
                  <a:cubicBezTo>
                    <a:pt x="43" y="182"/>
                    <a:pt x="43" y="182"/>
                    <a:pt x="42" y="182"/>
                  </a:cubicBezTo>
                  <a:cubicBezTo>
                    <a:pt x="41" y="182"/>
                    <a:pt x="41" y="182"/>
                    <a:pt x="41" y="182"/>
                  </a:cubicBezTo>
                  <a:cubicBezTo>
                    <a:pt x="40" y="183"/>
                    <a:pt x="40" y="183"/>
                    <a:pt x="40" y="183"/>
                  </a:cubicBezTo>
                  <a:cubicBezTo>
                    <a:pt x="40" y="183"/>
                    <a:pt x="39" y="183"/>
                    <a:pt x="39" y="182"/>
                  </a:cubicBezTo>
                  <a:cubicBezTo>
                    <a:pt x="39" y="182"/>
                    <a:pt x="39" y="182"/>
                    <a:pt x="38" y="182"/>
                  </a:cubicBezTo>
                  <a:cubicBezTo>
                    <a:pt x="38" y="183"/>
                    <a:pt x="36" y="184"/>
                    <a:pt x="36" y="184"/>
                  </a:cubicBezTo>
                  <a:cubicBezTo>
                    <a:pt x="36" y="184"/>
                    <a:pt x="36" y="183"/>
                    <a:pt x="35" y="183"/>
                  </a:cubicBezTo>
                  <a:cubicBezTo>
                    <a:pt x="35" y="183"/>
                    <a:pt x="34" y="185"/>
                    <a:pt x="34" y="185"/>
                  </a:cubicBezTo>
                  <a:cubicBezTo>
                    <a:pt x="34" y="185"/>
                    <a:pt x="34" y="185"/>
                    <a:pt x="33" y="186"/>
                  </a:cubicBezTo>
                  <a:cubicBezTo>
                    <a:pt x="33" y="187"/>
                    <a:pt x="32" y="188"/>
                    <a:pt x="32" y="188"/>
                  </a:cubicBezTo>
                  <a:cubicBezTo>
                    <a:pt x="32" y="188"/>
                    <a:pt x="33" y="188"/>
                    <a:pt x="33" y="189"/>
                  </a:cubicBezTo>
                  <a:cubicBezTo>
                    <a:pt x="33" y="189"/>
                    <a:pt x="34" y="189"/>
                    <a:pt x="33" y="190"/>
                  </a:cubicBezTo>
                  <a:cubicBezTo>
                    <a:pt x="32" y="191"/>
                    <a:pt x="32" y="191"/>
                    <a:pt x="32" y="191"/>
                  </a:cubicBezTo>
                  <a:cubicBezTo>
                    <a:pt x="32" y="191"/>
                    <a:pt x="31" y="191"/>
                    <a:pt x="31" y="191"/>
                  </a:cubicBezTo>
                  <a:cubicBezTo>
                    <a:pt x="30" y="191"/>
                    <a:pt x="30" y="192"/>
                    <a:pt x="30" y="191"/>
                  </a:cubicBezTo>
                  <a:cubicBezTo>
                    <a:pt x="30" y="191"/>
                    <a:pt x="30" y="191"/>
                    <a:pt x="30" y="191"/>
                  </a:cubicBezTo>
                  <a:cubicBezTo>
                    <a:pt x="29" y="192"/>
                    <a:pt x="29" y="192"/>
                    <a:pt x="29" y="192"/>
                  </a:cubicBezTo>
                  <a:cubicBezTo>
                    <a:pt x="28" y="192"/>
                    <a:pt x="29" y="193"/>
                    <a:pt x="28" y="192"/>
                  </a:cubicBezTo>
                  <a:cubicBezTo>
                    <a:pt x="27" y="191"/>
                    <a:pt x="27" y="191"/>
                    <a:pt x="27" y="190"/>
                  </a:cubicBezTo>
                  <a:cubicBezTo>
                    <a:pt x="26" y="190"/>
                    <a:pt x="25" y="190"/>
                    <a:pt x="25" y="190"/>
                  </a:cubicBezTo>
                  <a:cubicBezTo>
                    <a:pt x="24" y="190"/>
                    <a:pt x="24" y="190"/>
                    <a:pt x="24" y="190"/>
                  </a:cubicBezTo>
                  <a:cubicBezTo>
                    <a:pt x="23" y="189"/>
                    <a:pt x="22" y="189"/>
                    <a:pt x="22" y="189"/>
                  </a:cubicBezTo>
                  <a:cubicBezTo>
                    <a:pt x="22" y="189"/>
                    <a:pt x="20" y="188"/>
                    <a:pt x="20" y="189"/>
                  </a:cubicBezTo>
                  <a:cubicBezTo>
                    <a:pt x="20" y="189"/>
                    <a:pt x="20" y="190"/>
                    <a:pt x="19" y="190"/>
                  </a:cubicBezTo>
                  <a:cubicBezTo>
                    <a:pt x="19" y="190"/>
                    <a:pt x="18" y="189"/>
                    <a:pt x="18" y="189"/>
                  </a:cubicBezTo>
                  <a:cubicBezTo>
                    <a:pt x="18" y="189"/>
                    <a:pt x="17" y="188"/>
                    <a:pt x="17" y="188"/>
                  </a:cubicBezTo>
                  <a:cubicBezTo>
                    <a:pt x="16" y="188"/>
                    <a:pt x="15" y="188"/>
                    <a:pt x="15" y="188"/>
                  </a:cubicBezTo>
                  <a:cubicBezTo>
                    <a:pt x="14" y="188"/>
                    <a:pt x="14" y="189"/>
                    <a:pt x="14" y="189"/>
                  </a:cubicBezTo>
                  <a:cubicBezTo>
                    <a:pt x="14" y="189"/>
                    <a:pt x="14" y="189"/>
                    <a:pt x="14" y="189"/>
                  </a:cubicBezTo>
                  <a:cubicBezTo>
                    <a:pt x="14" y="189"/>
                    <a:pt x="14" y="189"/>
                    <a:pt x="13" y="189"/>
                  </a:cubicBezTo>
                  <a:cubicBezTo>
                    <a:pt x="13" y="189"/>
                    <a:pt x="13" y="189"/>
                    <a:pt x="12" y="189"/>
                  </a:cubicBezTo>
                  <a:cubicBezTo>
                    <a:pt x="11" y="189"/>
                    <a:pt x="11" y="189"/>
                    <a:pt x="11" y="189"/>
                  </a:cubicBezTo>
                  <a:cubicBezTo>
                    <a:pt x="11" y="189"/>
                    <a:pt x="9" y="189"/>
                    <a:pt x="9" y="189"/>
                  </a:cubicBezTo>
                  <a:cubicBezTo>
                    <a:pt x="9" y="189"/>
                    <a:pt x="10" y="190"/>
                    <a:pt x="9" y="190"/>
                  </a:cubicBezTo>
                  <a:cubicBezTo>
                    <a:pt x="9" y="190"/>
                    <a:pt x="8" y="190"/>
                    <a:pt x="8" y="190"/>
                  </a:cubicBezTo>
                  <a:cubicBezTo>
                    <a:pt x="7" y="190"/>
                    <a:pt x="6" y="190"/>
                    <a:pt x="6" y="190"/>
                  </a:cubicBezTo>
                  <a:cubicBezTo>
                    <a:pt x="7" y="192"/>
                    <a:pt x="7" y="192"/>
                    <a:pt x="7" y="192"/>
                  </a:cubicBezTo>
                  <a:lnTo>
                    <a:pt x="6" y="19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5" name="Freeform 139"/>
            <p:cNvSpPr>
              <a:spLocks/>
            </p:cNvSpPr>
            <p:nvPr/>
          </p:nvSpPr>
          <p:spPr bwMode="auto">
            <a:xfrm>
              <a:off x="10172700" y="2482851"/>
              <a:ext cx="4763" cy="11113"/>
            </a:xfrm>
            <a:custGeom>
              <a:avLst/>
              <a:gdLst>
                <a:gd name="T0" fmla="*/ 1 w 3"/>
                <a:gd name="T1" fmla="*/ 2 h 7"/>
                <a:gd name="T2" fmla="*/ 1 w 3"/>
                <a:gd name="T3" fmla="*/ 1 h 7"/>
                <a:gd name="T4" fmla="*/ 0 w 3"/>
                <a:gd name="T5" fmla="*/ 0 h 7"/>
                <a:gd name="T6" fmla="*/ 1 w 3"/>
                <a:gd name="T7" fmla="*/ 1 h 7"/>
                <a:gd name="T8" fmla="*/ 2 w 3"/>
                <a:gd name="T9" fmla="*/ 2 h 7"/>
                <a:gd name="T10" fmla="*/ 2 w 3"/>
                <a:gd name="T11" fmla="*/ 3 h 7"/>
                <a:gd name="T12" fmla="*/ 3 w 3"/>
                <a:gd name="T13" fmla="*/ 4 h 7"/>
                <a:gd name="T14" fmla="*/ 3 w 3"/>
                <a:gd name="T15" fmla="*/ 5 h 7"/>
                <a:gd name="T16" fmla="*/ 3 w 3"/>
                <a:gd name="T17" fmla="*/ 6 h 7"/>
                <a:gd name="T18" fmla="*/ 3 w 3"/>
                <a:gd name="T19" fmla="*/ 7 h 7"/>
                <a:gd name="T20" fmla="*/ 2 w 3"/>
                <a:gd name="T21" fmla="*/ 7 h 7"/>
                <a:gd name="T22" fmla="*/ 2 w 3"/>
                <a:gd name="T23" fmla="*/ 6 h 7"/>
                <a:gd name="T24" fmla="*/ 2 w 3"/>
                <a:gd name="T25" fmla="*/ 5 h 7"/>
                <a:gd name="T26" fmla="*/ 2 w 3"/>
                <a:gd name="T27" fmla="*/ 3 h 7"/>
                <a:gd name="T28" fmla="*/ 1 w 3"/>
                <a:gd name="T2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7">
                  <a:moveTo>
                    <a:pt x="1" y="2"/>
                  </a:moveTo>
                  <a:cubicBezTo>
                    <a:pt x="1" y="1"/>
                    <a:pt x="1" y="1"/>
                    <a:pt x="1" y="1"/>
                  </a:cubicBezTo>
                  <a:cubicBezTo>
                    <a:pt x="0" y="0"/>
                    <a:pt x="0" y="0"/>
                    <a:pt x="0" y="0"/>
                  </a:cubicBezTo>
                  <a:cubicBezTo>
                    <a:pt x="0" y="0"/>
                    <a:pt x="1" y="1"/>
                    <a:pt x="1" y="1"/>
                  </a:cubicBezTo>
                  <a:cubicBezTo>
                    <a:pt x="2" y="1"/>
                    <a:pt x="2" y="1"/>
                    <a:pt x="2" y="2"/>
                  </a:cubicBezTo>
                  <a:cubicBezTo>
                    <a:pt x="2" y="2"/>
                    <a:pt x="2" y="3"/>
                    <a:pt x="2" y="3"/>
                  </a:cubicBezTo>
                  <a:cubicBezTo>
                    <a:pt x="2" y="3"/>
                    <a:pt x="3" y="3"/>
                    <a:pt x="3" y="4"/>
                  </a:cubicBezTo>
                  <a:cubicBezTo>
                    <a:pt x="3" y="4"/>
                    <a:pt x="3" y="5"/>
                    <a:pt x="3" y="5"/>
                  </a:cubicBezTo>
                  <a:cubicBezTo>
                    <a:pt x="3" y="5"/>
                    <a:pt x="3" y="5"/>
                    <a:pt x="3" y="6"/>
                  </a:cubicBezTo>
                  <a:cubicBezTo>
                    <a:pt x="3" y="6"/>
                    <a:pt x="3" y="6"/>
                    <a:pt x="3" y="7"/>
                  </a:cubicBezTo>
                  <a:cubicBezTo>
                    <a:pt x="2" y="7"/>
                    <a:pt x="2" y="7"/>
                    <a:pt x="2" y="7"/>
                  </a:cubicBezTo>
                  <a:cubicBezTo>
                    <a:pt x="2" y="6"/>
                    <a:pt x="2" y="6"/>
                    <a:pt x="2" y="6"/>
                  </a:cubicBezTo>
                  <a:cubicBezTo>
                    <a:pt x="2" y="5"/>
                    <a:pt x="2" y="6"/>
                    <a:pt x="2" y="5"/>
                  </a:cubicBezTo>
                  <a:cubicBezTo>
                    <a:pt x="2" y="4"/>
                    <a:pt x="2" y="4"/>
                    <a:pt x="2" y="3"/>
                  </a:cubicBezTo>
                  <a:cubicBezTo>
                    <a:pt x="2" y="3"/>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140"/>
            <p:cNvSpPr>
              <a:spLocks/>
            </p:cNvSpPr>
            <p:nvPr/>
          </p:nvSpPr>
          <p:spPr bwMode="auto">
            <a:xfrm>
              <a:off x="10183813" y="2497138"/>
              <a:ext cx="3175" cy="3175"/>
            </a:xfrm>
            <a:custGeom>
              <a:avLst/>
              <a:gdLst>
                <a:gd name="T0" fmla="*/ 1 w 2"/>
                <a:gd name="T1" fmla="*/ 1 h 2"/>
                <a:gd name="T2" fmla="*/ 1 w 2"/>
                <a:gd name="T3" fmla="*/ 1 h 2"/>
                <a:gd name="T4" fmla="*/ 1 w 2"/>
                <a:gd name="T5" fmla="*/ 2 h 2"/>
                <a:gd name="T6" fmla="*/ 2 w 2"/>
                <a:gd name="T7" fmla="*/ 2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1" y="1"/>
                  </a:cubicBezTo>
                  <a:cubicBezTo>
                    <a:pt x="1" y="2"/>
                    <a:pt x="1" y="2"/>
                    <a:pt x="1" y="2"/>
                  </a:cubicBezTo>
                  <a:cubicBezTo>
                    <a:pt x="2" y="2"/>
                    <a:pt x="2" y="2"/>
                    <a:pt x="2" y="2"/>
                  </a:cubicBezTo>
                  <a:cubicBezTo>
                    <a:pt x="2" y="2"/>
                    <a:pt x="2" y="1"/>
                    <a:pt x="2" y="1"/>
                  </a:cubicBezTo>
                  <a:cubicBezTo>
                    <a:pt x="1" y="1"/>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7" name="Freeform 141"/>
            <p:cNvSpPr>
              <a:spLocks/>
            </p:cNvSpPr>
            <p:nvPr/>
          </p:nvSpPr>
          <p:spPr bwMode="auto">
            <a:xfrm>
              <a:off x="10185400" y="2500313"/>
              <a:ext cx="4763" cy="3175"/>
            </a:xfrm>
            <a:custGeom>
              <a:avLst/>
              <a:gdLst>
                <a:gd name="T0" fmla="*/ 1 w 3"/>
                <a:gd name="T1" fmla="*/ 1 h 2"/>
                <a:gd name="T2" fmla="*/ 2 w 3"/>
                <a:gd name="T3" fmla="*/ 0 h 2"/>
                <a:gd name="T4" fmla="*/ 2 w 3"/>
                <a:gd name="T5" fmla="*/ 1 h 2"/>
                <a:gd name="T6" fmla="*/ 3 w 3"/>
                <a:gd name="T7" fmla="*/ 2 h 2"/>
                <a:gd name="T8" fmla="*/ 2 w 3"/>
                <a:gd name="T9" fmla="*/ 2 h 2"/>
                <a:gd name="T10" fmla="*/ 1 w 3"/>
                <a:gd name="T11" fmla="*/ 2 h 2"/>
                <a:gd name="T12" fmla="*/ 0 w 3"/>
                <a:gd name="T13" fmla="*/ 2 h 2"/>
                <a:gd name="T14" fmla="*/ 0 w 3"/>
                <a:gd name="T15" fmla="*/ 1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cubicBezTo>
                    <a:pt x="2" y="0"/>
                    <a:pt x="2" y="0"/>
                    <a:pt x="2" y="0"/>
                  </a:cubicBezTo>
                  <a:cubicBezTo>
                    <a:pt x="2" y="0"/>
                    <a:pt x="2" y="0"/>
                    <a:pt x="2" y="1"/>
                  </a:cubicBezTo>
                  <a:cubicBezTo>
                    <a:pt x="3" y="2"/>
                    <a:pt x="3" y="2"/>
                    <a:pt x="3" y="2"/>
                  </a:cubicBezTo>
                  <a:cubicBezTo>
                    <a:pt x="3" y="2"/>
                    <a:pt x="3" y="2"/>
                    <a:pt x="2" y="2"/>
                  </a:cubicBezTo>
                  <a:cubicBezTo>
                    <a:pt x="2" y="2"/>
                    <a:pt x="2" y="2"/>
                    <a:pt x="1" y="2"/>
                  </a:cubicBezTo>
                  <a:cubicBezTo>
                    <a:pt x="1" y="2"/>
                    <a:pt x="1" y="2"/>
                    <a:pt x="0" y="2"/>
                  </a:cubicBezTo>
                  <a:cubicBezTo>
                    <a:pt x="0" y="2"/>
                    <a:pt x="0" y="2"/>
                    <a:pt x="0" y="1"/>
                  </a:cubicBezTo>
                  <a:cubicBezTo>
                    <a:pt x="0"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8" name="Freeform 142"/>
            <p:cNvSpPr>
              <a:spLocks/>
            </p:cNvSpPr>
            <p:nvPr/>
          </p:nvSpPr>
          <p:spPr bwMode="auto">
            <a:xfrm>
              <a:off x="10193338" y="2532063"/>
              <a:ext cx="3175" cy="4763"/>
            </a:xfrm>
            <a:custGeom>
              <a:avLst/>
              <a:gdLst>
                <a:gd name="T0" fmla="*/ 1 w 2"/>
                <a:gd name="T1" fmla="*/ 3 h 4"/>
                <a:gd name="T2" fmla="*/ 0 w 2"/>
                <a:gd name="T3" fmla="*/ 2 h 4"/>
                <a:gd name="T4" fmla="*/ 0 w 2"/>
                <a:gd name="T5" fmla="*/ 1 h 4"/>
                <a:gd name="T6" fmla="*/ 1 w 2"/>
                <a:gd name="T7" fmla="*/ 0 h 4"/>
                <a:gd name="T8" fmla="*/ 1 w 2"/>
                <a:gd name="T9" fmla="*/ 2 h 4"/>
                <a:gd name="T10" fmla="*/ 2 w 2"/>
                <a:gd name="T11" fmla="*/ 2 h 4"/>
                <a:gd name="T12" fmla="*/ 2 w 2"/>
                <a:gd name="T13" fmla="*/ 3 h 4"/>
                <a:gd name="T14" fmla="*/ 2 w 2"/>
                <a:gd name="T15" fmla="*/ 4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cubicBezTo>
                    <a:pt x="0" y="3"/>
                    <a:pt x="0" y="3"/>
                    <a:pt x="0" y="2"/>
                  </a:cubicBezTo>
                  <a:cubicBezTo>
                    <a:pt x="0" y="1"/>
                    <a:pt x="0" y="1"/>
                    <a:pt x="0" y="1"/>
                  </a:cubicBezTo>
                  <a:cubicBezTo>
                    <a:pt x="1" y="0"/>
                    <a:pt x="1" y="0"/>
                    <a:pt x="1" y="0"/>
                  </a:cubicBezTo>
                  <a:cubicBezTo>
                    <a:pt x="1" y="2"/>
                    <a:pt x="1" y="2"/>
                    <a:pt x="1" y="2"/>
                  </a:cubicBezTo>
                  <a:cubicBezTo>
                    <a:pt x="2" y="2"/>
                    <a:pt x="2" y="2"/>
                    <a:pt x="2" y="2"/>
                  </a:cubicBezTo>
                  <a:cubicBezTo>
                    <a:pt x="2" y="2"/>
                    <a:pt x="2" y="3"/>
                    <a:pt x="2" y="3"/>
                  </a:cubicBezTo>
                  <a:cubicBezTo>
                    <a:pt x="2" y="3"/>
                    <a:pt x="2" y="4"/>
                    <a:pt x="2" y="4"/>
                  </a:cubicBezTo>
                  <a:cubicBezTo>
                    <a:pt x="2"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9" name="Freeform 143"/>
            <p:cNvSpPr>
              <a:spLocks/>
            </p:cNvSpPr>
            <p:nvPr/>
          </p:nvSpPr>
          <p:spPr bwMode="auto">
            <a:xfrm>
              <a:off x="10228263" y="2547938"/>
              <a:ext cx="3175" cy="4763"/>
            </a:xfrm>
            <a:custGeom>
              <a:avLst/>
              <a:gdLst>
                <a:gd name="T0" fmla="*/ 0 w 3"/>
                <a:gd name="T1" fmla="*/ 1 h 3"/>
                <a:gd name="T2" fmla="*/ 1 w 3"/>
                <a:gd name="T3" fmla="*/ 0 h 3"/>
                <a:gd name="T4" fmla="*/ 3 w 3"/>
                <a:gd name="T5" fmla="*/ 1 h 3"/>
                <a:gd name="T6" fmla="*/ 3 w 3"/>
                <a:gd name="T7" fmla="*/ 2 h 3"/>
                <a:gd name="T8" fmla="*/ 1 w 3"/>
                <a:gd name="T9" fmla="*/ 3 h 3"/>
                <a:gd name="T10" fmla="*/ 1 w 3"/>
                <a:gd name="T11" fmla="*/ 3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0" y="1"/>
                    <a:pt x="1" y="0"/>
                    <a:pt x="1" y="0"/>
                  </a:cubicBezTo>
                  <a:cubicBezTo>
                    <a:pt x="1" y="0"/>
                    <a:pt x="3" y="1"/>
                    <a:pt x="3" y="1"/>
                  </a:cubicBezTo>
                  <a:cubicBezTo>
                    <a:pt x="3" y="1"/>
                    <a:pt x="3" y="2"/>
                    <a:pt x="3" y="2"/>
                  </a:cubicBezTo>
                  <a:cubicBezTo>
                    <a:pt x="2" y="2"/>
                    <a:pt x="2" y="2"/>
                    <a:pt x="1" y="3"/>
                  </a:cubicBezTo>
                  <a:cubicBezTo>
                    <a:pt x="1" y="3"/>
                    <a:pt x="1" y="3"/>
                    <a:pt x="1" y="3"/>
                  </a:cubicBezTo>
                  <a:cubicBezTo>
                    <a:pt x="1" y="3"/>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0" name="Freeform 144"/>
            <p:cNvSpPr>
              <a:spLocks/>
            </p:cNvSpPr>
            <p:nvPr/>
          </p:nvSpPr>
          <p:spPr bwMode="auto">
            <a:xfrm>
              <a:off x="10228263" y="2552701"/>
              <a:ext cx="4763" cy="6350"/>
            </a:xfrm>
            <a:custGeom>
              <a:avLst/>
              <a:gdLst>
                <a:gd name="T0" fmla="*/ 1 w 4"/>
                <a:gd name="T1" fmla="*/ 1 h 5"/>
                <a:gd name="T2" fmla="*/ 2 w 4"/>
                <a:gd name="T3" fmla="*/ 0 h 5"/>
                <a:gd name="T4" fmla="*/ 3 w 4"/>
                <a:gd name="T5" fmla="*/ 0 h 5"/>
                <a:gd name="T6" fmla="*/ 4 w 4"/>
                <a:gd name="T7" fmla="*/ 1 h 5"/>
                <a:gd name="T8" fmla="*/ 3 w 4"/>
                <a:gd name="T9" fmla="*/ 2 h 5"/>
                <a:gd name="T10" fmla="*/ 3 w 4"/>
                <a:gd name="T11" fmla="*/ 3 h 5"/>
                <a:gd name="T12" fmla="*/ 3 w 4"/>
                <a:gd name="T13" fmla="*/ 4 h 5"/>
                <a:gd name="T14" fmla="*/ 3 w 4"/>
                <a:gd name="T15" fmla="*/ 5 h 5"/>
                <a:gd name="T16" fmla="*/ 1 w 4"/>
                <a:gd name="T17" fmla="*/ 5 h 5"/>
                <a:gd name="T18" fmla="*/ 0 w 4"/>
                <a:gd name="T19" fmla="*/ 4 h 5"/>
                <a:gd name="T20" fmla="*/ 0 w 4"/>
                <a:gd name="T21" fmla="*/ 3 h 5"/>
                <a:gd name="T22" fmla="*/ 1 w 4"/>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1" y="1"/>
                  </a:moveTo>
                  <a:cubicBezTo>
                    <a:pt x="1" y="1"/>
                    <a:pt x="2" y="0"/>
                    <a:pt x="2" y="0"/>
                  </a:cubicBezTo>
                  <a:cubicBezTo>
                    <a:pt x="3" y="0"/>
                    <a:pt x="3" y="0"/>
                    <a:pt x="3" y="0"/>
                  </a:cubicBezTo>
                  <a:cubicBezTo>
                    <a:pt x="4" y="0"/>
                    <a:pt x="4" y="0"/>
                    <a:pt x="4" y="1"/>
                  </a:cubicBezTo>
                  <a:cubicBezTo>
                    <a:pt x="3" y="1"/>
                    <a:pt x="3" y="2"/>
                    <a:pt x="3" y="2"/>
                  </a:cubicBezTo>
                  <a:cubicBezTo>
                    <a:pt x="3" y="3"/>
                    <a:pt x="3" y="3"/>
                    <a:pt x="3" y="3"/>
                  </a:cubicBezTo>
                  <a:cubicBezTo>
                    <a:pt x="3" y="3"/>
                    <a:pt x="3" y="4"/>
                    <a:pt x="3" y="4"/>
                  </a:cubicBezTo>
                  <a:cubicBezTo>
                    <a:pt x="3" y="4"/>
                    <a:pt x="4" y="5"/>
                    <a:pt x="3" y="5"/>
                  </a:cubicBezTo>
                  <a:cubicBezTo>
                    <a:pt x="2" y="5"/>
                    <a:pt x="2" y="5"/>
                    <a:pt x="1" y="5"/>
                  </a:cubicBezTo>
                  <a:cubicBezTo>
                    <a:pt x="1" y="5"/>
                    <a:pt x="0" y="5"/>
                    <a:pt x="0" y="4"/>
                  </a:cubicBezTo>
                  <a:cubicBezTo>
                    <a:pt x="1" y="3"/>
                    <a:pt x="0" y="3"/>
                    <a:pt x="0" y="3"/>
                  </a:cubicBezTo>
                  <a:cubicBezTo>
                    <a:pt x="0" y="3"/>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1" name="Freeform 145"/>
            <p:cNvSpPr>
              <a:spLocks/>
            </p:cNvSpPr>
            <p:nvPr/>
          </p:nvSpPr>
          <p:spPr bwMode="auto">
            <a:xfrm>
              <a:off x="10233025" y="2555876"/>
              <a:ext cx="3175" cy="3175"/>
            </a:xfrm>
            <a:custGeom>
              <a:avLst/>
              <a:gdLst>
                <a:gd name="T0" fmla="*/ 0 w 2"/>
                <a:gd name="T1" fmla="*/ 2 h 3"/>
                <a:gd name="T2" fmla="*/ 1 w 2"/>
                <a:gd name="T3" fmla="*/ 1 h 3"/>
                <a:gd name="T4" fmla="*/ 2 w 2"/>
                <a:gd name="T5" fmla="*/ 0 h 3"/>
                <a:gd name="T6" fmla="*/ 2 w 2"/>
                <a:gd name="T7" fmla="*/ 2 h 3"/>
                <a:gd name="T8" fmla="*/ 1 w 2"/>
                <a:gd name="T9" fmla="*/ 2 h 3"/>
                <a:gd name="T10" fmla="*/ 1 w 2"/>
                <a:gd name="T11" fmla="*/ 3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cubicBezTo>
                    <a:pt x="1" y="1"/>
                    <a:pt x="1" y="1"/>
                    <a:pt x="1" y="1"/>
                  </a:cubicBezTo>
                  <a:cubicBezTo>
                    <a:pt x="2" y="0"/>
                    <a:pt x="2" y="0"/>
                    <a:pt x="2" y="0"/>
                  </a:cubicBezTo>
                  <a:cubicBezTo>
                    <a:pt x="2" y="2"/>
                    <a:pt x="2" y="2"/>
                    <a:pt x="2" y="2"/>
                  </a:cubicBezTo>
                  <a:cubicBezTo>
                    <a:pt x="1" y="2"/>
                    <a:pt x="1" y="2"/>
                    <a:pt x="1" y="2"/>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2" name="Freeform 146"/>
            <p:cNvSpPr>
              <a:spLocks/>
            </p:cNvSpPr>
            <p:nvPr/>
          </p:nvSpPr>
          <p:spPr bwMode="auto">
            <a:xfrm>
              <a:off x="10228263" y="2562226"/>
              <a:ext cx="9525" cy="7938"/>
            </a:xfrm>
            <a:custGeom>
              <a:avLst/>
              <a:gdLst>
                <a:gd name="T0" fmla="*/ 2 w 6"/>
                <a:gd name="T1" fmla="*/ 1 h 5"/>
                <a:gd name="T2" fmla="*/ 4 w 6"/>
                <a:gd name="T3" fmla="*/ 1 h 5"/>
                <a:gd name="T4" fmla="*/ 4 w 6"/>
                <a:gd name="T5" fmla="*/ 1 h 5"/>
                <a:gd name="T6" fmla="*/ 5 w 6"/>
                <a:gd name="T7" fmla="*/ 2 h 5"/>
                <a:gd name="T8" fmla="*/ 6 w 6"/>
                <a:gd name="T9" fmla="*/ 2 h 5"/>
                <a:gd name="T10" fmla="*/ 5 w 6"/>
                <a:gd name="T11" fmla="*/ 3 h 5"/>
                <a:gd name="T12" fmla="*/ 4 w 6"/>
                <a:gd name="T13" fmla="*/ 4 h 5"/>
                <a:gd name="T14" fmla="*/ 3 w 6"/>
                <a:gd name="T15" fmla="*/ 4 h 5"/>
                <a:gd name="T16" fmla="*/ 2 w 6"/>
                <a:gd name="T17" fmla="*/ 4 h 5"/>
                <a:gd name="T18" fmla="*/ 1 w 6"/>
                <a:gd name="T19" fmla="*/ 4 h 5"/>
                <a:gd name="T20" fmla="*/ 2 w 6"/>
                <a:gd name="T21" fmla="*/ 2 h 5"/>
                <a:gd name="T22" fmla="*/ 2 w 6"/>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2" y="1"/>
                  </a:moveTo>
                  <a:cubicBezTo>
                    <a:pt x="2" y="1"/>
                    <a:pt x="3" y="1"/>
                    <a:pt x="4" y="1"/>
                  </a:cubicBezTo>
                  <a:cubicBezTo>
                    <a:pt x="4" y="1"/>
                    <a:pt x="4" y="0"/>
                    <a:pt x="4" y="1"/>
                  </a:cubicBezTo>
                  <a:cubicBezTo>
                    <a:pt x="5" y="1"/>
                    <a:pt x="5" y="1"/>
                    <a:pt x="5" y="2"/>
                  </a:cubicBezTo>
                  <a:cubicBezTo>
                    <a:pt x="5" y="2"/>
                    <a:pt x="6" y="2"/>
                    <a:pt x="6" y="2"/>
                  </a:cubicBezTo>
                  <a:cubicBezTo>
                    <a:pt x="5" y="3"/>
                    <a:pt x="5" y="3"/>
                    <a:pt x="5" y="3"/>
                  </a:cubicBezTo>
                  <a:cubicBezTo>
                    <a:pt x="5" y="3"/>
                    <a:pt x="5" y="3"/>
                    <a:pt x="4" y="4"/>
                  </a:cubicBezTo>
                  <a:cubicBezTo>
                    <a:pt x="4" y="4"/>
                    <a:pt x="3" y="4"/>
                    <a:pt x="3" y="4"/>
                  </a:cubicBezTo>
                  <a:cubicBezTo>
                    <a:pt x="3" y="5"/>
                    <a:pt x="2" y="4"/>
                    <a:pt x="2" y="4"/>
                  </a:cubicBezTo>
                  <a:cubicBezTo>
                    <a:pt x="1" y="4"/>
                    <a:pt x="0" y="5"/>
                    <a:pt x="1" y="4"/>
                  </a:cubicBezTo>
                  <a:cubicBezTo>
                    <a:pt x="1" y="3"/>
                    <a:pt x="2" y="2"/>
                    <a:pt x="2" y="2"/>
                  </a:cubicBezTo>
                  <a:lnTo>
                    <a:pt x="2"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3" name="Freeform 147"/>
            <p:cNvSpPr>
              <a:spLocks/>
            </p:cNvSpPr>
            <p:nvPr/>
          </p:nvSpPr>
          <p:spPr bwMode="auto">
            <a:xfrm>
              <a:off x="10239375" y="2563813"/>
              <a:ext cx="1588" cy="1588"/>
            </a:xfrm>
            <a:custGeom>
              <a:avLst/>
              <a:gdLst>
                <a:gd name="T0" fmla="*/ 1 w 2"/>
                <a:gd name="T1" fmla="*/ 0 h 1"/>
                <a:gd name="T2" fmla="*/ 2 w 2"/>
                <a:gd name="T3" fmla="*/ 0 h 1"/>
                <a:gd name="T4" fmla="*/ 2 w 2"/>
                <a:gd name="T5" fmla="*/ 1 h 1"/>
                <a:gd name="T6" fmla="*/ 1 w 2"/>
                <a:gd name="T7" fmla="*/ 1 h 1"/>
                <a:gd name="T8" fmla="*/ 0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2" y="0"/>
                    <a:pt x="2" y="0"/>
                  </a:cubicBezTo>
                  <a:cubicBezTo>
                    <a:pt x="2" y="0"/>
                    <a:pt x="2" y="1"/>
                    <a:pt x="2" y="1"/>
                  </a:cubicBezTo>
                  <a:cubicBezTo>
                    <a:pt x="2" y="1"/>
                    <a:pt x="1" y="1"/>
                    <a:pt x="1" y="1"/>
                  </a:cubicBezTo>
                  <a:cubicBezTo>
                    <a:pt x="0" y="1"/>
                    <a:pt x="0" y="1"/>
                    <a:pt x="0" y="1"/>
                  </a:cubicBezTo>
                  <a:cubicBezTo>
                    <a:pt x="0"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148"/>
            <p:cNvSpPr>
              <a:spLocks/>
            </p:cNvSpPr>
            <p:nvPr/>
          </p:nvSpPr>
          <p:spPr bwMode="auto">
            <a:xfrm>
              <a:off x="10244138" y="2560638"/>
              <a:ext cx="3175" cy="3175"/>
            </a:xfrm>
            <a:custGeom>
              <a:avLst/>
              <a:gdLst>
                <a:gd name="T0" fmla="*/ 0 w 2"/>
                <a:gd name="T1" fmla="*/ 1 h 2"/>
                <a:gd name="T2" fmla="*/ 1 w 2"/>
                <a:gd name="T3" fmla="*/ 0 h 2"/>
                <a:gd name="T4" fmla="*/ 2 w 2"/>
                <a:gd name="T5" fmla="*/ 0 h 2"/>
                <a:gd name="T6" fmla="*/ 2 w 2"/>
                <a:gd name="T7" fmla="*/ 1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2" y="0"/>
                    <a:pt x="2" y="0"/>
                    <a:pt x="2" y="0"/>
                  </a:cubicBezTo>
                  <a:cubicBezTo>
                    <a:pt x="2" y="1"/>
                    <a:pt x="2" y="1"/>
                    <a:pt x="2" y="1"/>
                  </a:cubicBezTo>
                  <a:cubicBezTo>
                    <a:pt x="2" y="1"/>
                    <a:pt x="2"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5" name="Freeform 149"/>
            <p:cNvSpPr>
              <a:spLocks/>
            </p:cNvSpPr>
            <p:nvPr/>
          </p:nvSpPr>
          <p:spPr bwMode="auto">
            <a:xfrm>
              <a:off x="10258425" y="2573338"/>
              <a:ext cx="4763" cy="1588"/>
            </a:xfrm>
            <a:custGeom>
              <a:avLst/>
              <a:gdLst>
                <a:gd name="T0" fmla="*/ 2 w 3"/>
                <a:gd name="T1" fmla="*/ 0 h 1"/>
                <a:gd name="T2" fmla="*/ 3 w 3"/>
                <a:gd name="T3" fmla="*/ 0 h 1"/>
                <a:gd name="T4" fmla="*/ 2 w 3"/>
                <a:gd name="T5" fmla="*/ 1 h 1"/>
                <a:gd name="T6" fmla="*/ 1 w 3"/>
                <a:gd name="T7" fmla="*/ 0 h 1"/>
                <a:gd name="T8" fmla="*/ 0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cubicBezTo>
                    <a:pt x="2" y="0"/>
                    <a:pt x="3" y="0"/>
                    <a:pt x="3" y="0"/>
                  </a:cubicBezTo>
                  <a:cubicBezTo>
                    <a:pt x="3" y="0"/>
                    <a:pt x="3" y="1"/>
                    <a:pt x="2" y="1"/>
                  </a:cubicBezTo>
                  <a:cubicBezTo>
                    <a:pt x="2" y="1"/>
                    <a:pt x="1" y="0"/>
                    <a:pt x="1" y="0"/>
                  </a:cubicBezTo>
                  <a:cubicBezTo>
                    <a:pt x="0" y="0"/>
                    <a:pt x="0" y="0"/>
                    <a:pt x="0" y="0"/>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6" name="Freeform 150"/>
            <p:cNvSpPr>
              <a:spLocks/>
            </p:cNvSpPr>
            <p:nvPr/>
          </p:nvSpPr>
          <p:spPr bwMode="auto">
            <a:xfrm>
              <a:off x="10223500" y="2563813"/>
              <a:ext cx="3175" cy="3175"/>
            </a:xfrm>
            <a:custGeom>
              <a:avLst/>
              <a:gdLst>
                <a:gd name="T0" fmla="*/ 1 w 2"/>
                <a:gd name="T1" fmla="*/ 0 h 2"/>
                <a:gd name="T2" fmla="*/ 1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1" y="1"/>
                  </a:cubicBezTo>
                  <a:cubicBezTo>
                    <a:pt x="1" y="1"/>
                    <a:pt x="2" y="2"/>
                    <a:pt x="2" y="2"/>
                  </a:cubicBezTo>
                  <a:cubicBezTo>
                    <a:pt x="2" y="2"/>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7" name="Freeform 151"/>
            <p:cNvSpPr>
              <a:spLocks/>
            </p:cNvSpPr>
            <p:nvPr/>
          </p:nvSpPr>
          <p:spPr bwMode="auto">
            <a:xfrm>
              <a:off x="10206038" y="2503488"/>
              <a:ext cx="34925" cy="25400"/>
            </a:xfrm>
            <a:custGeom>
              <a:avLst/>
              <a:gdLst>
                <a:gd name="T0" fmla="*/ 4 w 25"/>
                <a:gd name="T1" fmla="*/ 5 h 18"/>
                <a:gd name="T2" fmla="*/ 6 w 25"/>
                <a:gd name="T3" fmla="*/ 4 h 18"/>
                <a:gd name="T4" fmla="*/ 6 w 25"/>
                <a:gd name="T5" fmla="*/ 3 h 18"/>
                <a:gd name="T6" fmla="*/ 4 w 25"/>
                <a:gd name="T7" fmla="*/ 2 h 18"/>
                <a:gd name="T8" fmla="*/ 2 w 25"/>
                <a:gd name="T9" fmla="*/ 1 h 18"/>
                <a:gd name="T10" fmla="*/ 6 w 25"/>
                <a:gd name="T11" fmla="*/ 1 h 18"/>
                <a:gd name="T12" fmla="*/ 9 w 25"/>
                <a:gd name="T13" fmla="*/ 3 h 18"/>
                <a:gd name="T14" fmla="*/ 8 w 25"/>
                <a:gd name="T15" fmla="*/ 5 h 18"/>
                <a:gd name="T16" fmla="*/ 10 w 25"/>
                <a:gd name="T17" fmla="*/ 6 h 18"/>
                <a:gd name="T18" fmla="*/ 11 w 25"/>
                <a:gd name="T19" fmla="*/ 9 h 18"/>
                <a:gd name="T20" fmla="*/ 12 w 25"/>
                <a:gd name="T21" fmla="*/ 13 h 18"/>
                <a:gd name="T22" fmla="*/ 14 w 25"/>
                <a:gd name="T23" fmla="*/ 14 h 18"/>
                <a:gd name="T24" fmla="*/ 16 w 25"/>
                <a:gd name="T25" fmla="*/ 14 h 18"/>
                <a:gd name="T26" fmla="*/ 17 w 25"/>
                <a:gd name="T27" fmla="*/ 13 h 18"/>
                <a:gd name="T28" fmla="*/ 18 w 25"/>
                <a:gd name="T29" fmla="*/ 12 h 18"/>
                <a:gd name="T30" fmla="*/ 15 w 25"/>
                <a:gd name="T31" fmla="*/ 11 h 18"/>
                <a:gd name="T32" fmla="*/ 17 w 25"/>
                <a:gd name="T33" fmla="*/ 10 h 18"/>
                <a:gd name="T34" fmla="*/ 20 w 25"/>
                <a:gd name="T35" fmla="*/ 11 h 18"/>
                <a:gd name="T36" fmla="*/ 21 w 25"/>
                <a:gd name="T37" fmla="*/ 13 h 18"/>
                <a:gd name="T38" fmla="*/ 22 w 25"/>
                <a:gd name="T39" fmla="*/ 13 h 18"/>
                <a:gd name="T40" fmla="*/ 22 w 25"/>
                <a:gd name="T41" fmla="*/ 14 h 18"/>
                <a:gd name="T42" fmla="*/ 25 w 25"/>
                <a:gd name="T43" fmla="*/ 14 h 18"/>
                <a:gd name="T44" fmla="*/ 25 w 25"/>
                <a:gd name="T45" fmla="*/ 17 h 18"/>
                <a:gd name="T46" fmla="*/ 20 w 25"/>
                <a:gd name="T47" fmla="*/ 17 h 18"/>
                <a:gd name="T48" fmla="*/ 16 w 25"/>
                <a:gd name="T49" fmla="*/ 16 h 18"/>
                <a:gd name="T50" fmla="*/ 13 w 25"/>
                <a:gd name="T51" fmla="*/ 16 h 18"/>
                <a:gd name="T52" fmla="*/ 9 w 25"/>
                <a:gd name="T53" fmla="*/ 15 h 18"/>
                <a:gd name="T54" fmla="*/ 7 w 25"/>
                <a:gd name="T55" fmla="*/ 16 h 18"/>
                <a:gd name="T56" fmla="*/ 4 w 25"/>
                <a:gd name="T57" fmla="*/ 15 h 18"/>
                <a:gd name="T58" fmla="*/ 2 w 25"/>
                <a:gd name="T59" fmla="*/ 13 h 18"/>
                <a:gd name="T60" fmla="*/ 1 w 25"/>
                <a:gd name="T61" fmla="*/ 11 h 18"/>
                <a:gd name="T62" fmla="*/ 2 w 25"/>
                <a:gd name="T63" fmla="*/ 9 h 18"/>
                <a:gd name="T64" fmla="*/ 3 w 25"/>
                <a:gd name="T65" fmla="*/ 12 h 18"/>
                <a:gd name="T66" fmla="*/ 4 w 25"/>
                <a:gd name="T67" fmla="*/ 13 h 18"/>
                <a:gd name="T68" fmla="*/ 6 w 25"/>
                <a:gd name="T69" fmla="*/ 14 h 18"/>
                <a:gd name="T70" fmla="*/ 8 w 25"/>
                <a:gd name="T71" fmla="*/ 13 h 18"/>
                <a:gd name="T72" fmla="*/ 6 w 25"/>
                <a:gd name="T73" fmla="*/ 10 h 18"/>
                <a:gd name="T74" fmla="*/ 4 w 25"/>
                <a:gd name="T75" fmla="*/ 8 h 18"/>
                <a:gd name="T76" fmla="*/ 1 w 25"/>
                <a:gd name="T77" fmla="*/ 8 h 18"/>
                <a:gd name="T78" fmla="*/ 0 w 25"/>
                <a:gd name="T79" fmla="*/ 7 h 18"/>
                <a:gd name="T80" fmla="*/ 1 w 25"/>
                <a:gd name="T81" fmla="*/ 6 h 18"/>
                <a:gd name="T82" fmla="*/ 5 w 25"/>
                <a:gd name="T8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8">
                  <a:moveTo>
                    <a:pt x="4" y="6"/>
                  </a:moveTo>
                  <a:cubicBezTo>
                    <a:pt x="4" y="5"/>
                    <a:pt x="4" y="5"/>
                    <a:pt x="4" y="5"/>
                  </a:cubicBezTo>
                  <a:cubicBezTo>
                    <a:pt x="4" y="4"/>
                    <a:pt x="4" y="4"/>
                    <a:pt x="5" y="4"/>
                  </a:cubicBezTo>
                  <a:cubicBezTo>
                    <a:pt x="5" y="4"/>
                    <a:pt x="6" y="4"/>
                    <a:pt x="6" y="4"/>
                  </a:cubicBezTo>
                  <a:cubicBezTo>
                    <a:pt x="6" y="4"/>
                    <a:pt x="6" y="5"/>
                    <a:pt x="6" y="4"/>
                  </a:cubicBezTo>
                  <a:cubicBezTo>
                    <a:pt x="6" y="3"/>
                    <a:pt x="7" y="3"/>
                    <a:pt x="6" y="3"/>
                  </a:cubicBezTo>
                  <a:cubicBezTo>
                    <a:pt x="5" y="2"/>
                    <a:pt x="5" y="2"/>
                    <a:pt x="5" y="2"/>
                  </a:cubicBezTo>
                  <a:cubicBezTo>
                    <a:pt x="5" y="2"/>
                    <a:pt x="4" y="2"/>
                    <a:pt x="4" y="2"/>
                  </a:cubicBezTo>
                  <a:cubicBezTo>
                    <a:pt x="3" y="2"/>
                    <a:pt x="3" y="2"/>
                    <a:pt x="2" y="1"/>
                  </a:cubicBezTo>
                  <a:cubicBezTo>
                    <a:pt x="2" y="1"/>
                    <a:pt x="2" y="1"/>
                    <a:pt x="2" y="1"/>
                  </a:cubicBezTo>
                  <a:cubicBezTo>
                    <a:pt x="2" y="1"/>
                    <a:pt x="4" y="0"/>
                    <a:pt x="4" y="1"/>
                  </a:cubicBezTo>
                  <a:cubicBezTo>
                    <a:pt x="5" y="1"/>
                    <a:pt x="5" y="1"/>
                    <a:pt x="6" y="1"/>
                  </a:cubicBezTo>
                  <a:cubicBezTo>
                    <a:pt x="6" y="1"/>
                    <a:pt x="7" y="1"/>
                    <a:pt x="8" y="2"/>
                  </a:cubicBezTo>
                  <a:cubicBezTo>
                    <a:pt x="9" y="3"/>
                    <a:pt x="9" y="2"/>
                    <a:pt x="9" y="3"/>
                  </a:cubicBezTo>
                  <a:cubicBezTo>
                    <a:pt x="9" y="3"/>
                    <a:pt x="9" y="4"/>
                    <a:pt x="9" y="4"/>
                  </a:cubicBezTo>
                  <a:cubicBezTo>
                    <a:pt x="9" y="4"/>
                    <a:pt x="9" y="5"/>
                    <a:pt x="8" y="5"/>
                  </a:cubicBezTo>
                  <a:cubicBezTo>
                    <a:pt x="8" y="5"/>
                    <a:pt x="8" y="6"/>
                    <a:pt x="9" y="6"/>
                  </a:cubicBezTo>
                  <a:cubicBezTo>
                    <a:pt x="9" y="6"/>
                    <a:pt x="9" y="6"/>
                    <a:pt x="10" y="6"/>
                  </a:cubicBezTo>
                  <a:cubicBezTo>
                    <a:pt x="10" y="6"/>
                    <a:pt x="11" y="6"/>
                    <a:pt x="11" y="7"/>
                  </a:cubicBezTo>
                  <a:cubicBezTo>
                    <a:pt x="11" y="8"/>
                    <a:pt x="11" y="8"/>
                    <a:pt x="11" y="9"/>
                  </a:cubicBezTo>
                  <a:cubicBezTo>
                    <a:pt x="11" y="10"/>
                    <a:pt x="11" y="11"/>
                    <a:pt x="11" y="11"/>
                  </a:cubicBezTo>
                  <a:cubicBezTo>
                    <a:pt x="11" y="12"/>
                    <a:pt x="12" y="12"/>
                    <a:pt x="12" y="13"/>
                  </a:cubicBezTo>
                  <a:cubicBezTo>
                    <a:pt x="12" y="13"/>
                    <a:pt x="12" y="13"/>
                    <a:pt x="12" y="14"/>
                  </a:cubicBezTo>
                  <a:cubicBezTo>
                    <a:pt x="13" y="14"/>
                    <a:pt x="13" y="14"/>
                    <a:pt x="14" y="14"/>
                  </a:cubicBezTo>
                  <a:cubicBezTo>
                    <a:pt x="15" y="14"/>
                    <a:pt x="14" y="14"/>
                    <a:pt x="15" y="14"/>
                  </a:cubicBezTo>
                  <a:cubicBezTo>
                    <a:pt x="16" y="14"/>
                    <a:pt x="16" y="14"/>
                    <a:pt x="16" y="14"/>
                  </a:cubicBezTo>
                  <a:cubicBezTo>
                    <a:pt x="16" y="14"/>
                    <a:pt x="17" y="14"/>
                    <a:pt x="17" y="14"/>
                  </a:cubicBezTo>
                  <a:cubicBezTo>
                    <a:pt x="17" y="13"/>
                    <a:pt x="17" y="13"/>
                    <a:pt x="17" y="13"/>
                  </a:cubicBezTo>
                  <a:cubicBezTo>
                    <a:pt x="17" y="13"/>
                    <a:pt x="18" y="13"/>
                    <a:pt x="18" y="13"/>
                  </a:cubicBezTo>
                  <a:cubicBezTo>
                    <a:pt x="18" y="13"/>
                    <a:pt x="18" y="12"/>
                    <a:pt x="18" y="12"/>
                  </a:cubicBezTo>
                  <a:cubicBezTo>
                    <a:pt x="18" y="12"/>
                    <a:pt x="17" y="11"/>
                    <a:pt x="16" y="11"/>
                  </a:cubicBezTo>
                  <a:cubicBezTo>
                    <a:pt x="15" y="12"/>
                    <a:pt x="15" y="12"/>
                    <a:pt x="15" y="11"/>
                  </a:cubicBezTo>
                  <a:cubicBezTo>
                    <a:pt x="15" y="11"/>
                    <a:pt x="15" y="10"/>
                    <a:pt x="16" y="10"/>
                  </a:cubicBezTo>
                  <a:cubicBezTo>
                    <a:pt x="16" y="10"/>
                    <a:pt x="16" y="10"/>
                    <a:pt x="17" y="10"/>
                  </a:cubicBezTo>
                  <a:cubicBezTo>
                    <a:pt x="18" y="11"/>
                    <a:pt x="18" y="11"/>
                    <a:pt x="19" y="11"/>
                  </a:cubicBezTo>
                  <a:cubicBezTo>
                    <a:pt x="19" y="11"/>
                    <a:pt x="20" y="11"/>
                    <a:pt x="20" y="11"/>
                  </a:cubicBezTo>
                  <a:cubicBezTo>
                    <a:pt x="20" y="11"/>
                    <a:pt x="21" y="11"/>
                    <a:pt x="21" y="12"/>
                  </a:cubicBezTo>
                  <a:cubicBezTo>
                    <a:pt x="21" y="12"/>
                    <a:pt x="21" y="13"/>
                    <a:pt x="21" y="13"/>
                  </a:cubicBezTo>
                  <a:cubicBezTo>
                    <a:pt x="22" y="13"/>
                    <a:pt x="22" y="13"/>
                    <a:pt x="22" y="13"/>
                  </a:cubicBezTo>
                  <a:cubicBezTo>
                    <a:pt x="22" y="13"/>
                    <a:pt x="23" y="13"/>
                    <a:pt x="22" y="13"/>
                  </a:cubicBezTo>
                  <a:cubicBezTo>
                    <a:pt x="22" y="14"/>
                    <a:pt x="21" y="14"/>
                    <a:pt x="21" y="14"/>
                  </a:cubicBezTo>
                  <a:cubicBezTo>
                    <a:pt x="21" y="14"/>
                    <a:pt x="22" y="14"/>
                    <a:pt x="22" y="14"/>
                  </a:cubicBezTo>
                  <a:cubicBezTo>
                    <a:pt x="23" y="14"/>
                    <a:pt x="24" y="13"/>
                    <a:pt x="24" y="13"/>
                  </a:cubicBezTo>
                  <a:cubicBezTo>
                    <a:pt x="24" y="13"/>
                    <a:pt x="25" y="13"/>
                    <a:pt x="25" y="14"/>
                  </a:cubicBezTo>
                  <a:cubicBezTo>
                    <a:pt x="25" y="15"/>
                    <a:pt x="25" y="15"/>
                    <a:pt x="25" y="16"/>
                  </a:cubicBezTo>
                  <a:cubicBezTo>
                    <a:pt x="24" y="17"/>
                    <a:pt x="25" y="17"/>
                    <a:pt x="25" y="17"/>
                  </a:cubicBezTo>
                  <a:cubicBezTo>
                    <a:pt x="24" y="17"/>
                    <a:pt x="24" y="17"/>
                    <a:pt x="23" y="17"/>
                  </a:cubicBezTo>
                  <a:cubicBezTo>
                    <a:pt x="21" y="17"/>
                    <a:pt x="22" y="16"/>
                    <a:pt x="20" y="17"/>
                  </a:cubicBezTo>
                  <a:cubicBezTo>
                    <a:pt x="19" y="17"/>
                    <a:pt x="19" y="18"/>
                    <a:pt x="18" y="17"/>
                  </a:cubicBezTo>
                  <a:cubicBezTo>
                    <a:pt x="18" y="16"/>
                    <a:pt x="17" y="16"/>
                    <a:pt x="16" y="16"/>
                  </a:cubicBezTo>
                  <a:cubicBezTo>
                    <a:pt x="16" y="16"/>
                    <a:pt x="15" y="16"/>
                    <a:pt x="15" y="16"/>
                  </a:cubicBezTo>
                  <a:cubicBezTo>
                    <a:pt x="14" y="16"/>
                    <a:pt x="14" y="16"/>
                    <a:pt x="13" y="16"/>
                  </a:cubicBezTo>
                  <a:cubicBezTo>
                    <a:pt x="12" y="16"/>
                    <a:pt x="12" y="16"/>
                    <a:pt x="11" y="16"/>
                  </a:cubicBezTo>
                  <a:cubicBezTo>
                    <a:pt x="11" y="16"/>
                    <a:pt x="10" y="15"/>
                    <a:pt x="9" y="15"/>
                  </a:cubicBezTo>
                  <a:cubicBezTo>
                    <a:pt x="8" y="15"/>
                    <a:pt x="8" y="15"/>
                    <a:pt x="8" y="15"/>
                  </a:cubicBezTo>
                  <a:cubicBezTo>
                    <a:pt x="8" y="15"/>
                    <a:pt x="9" y="16"/>
                    <a:pt x="7" y="16"/>
                  </a:cubicBezTo>
                  <a:cubicBezTo>
                    <a:pt x="6" y="16"/>
                    <a:pt x="5" y="16"/>
                    <a:pt x="5" y="16"/>
                  </a:cubicBezTo>
                  <a:cubicBezTo>
                    <a:pt x="5" y="16"/>
                    <a:pt x="5" y="16"/>
                    <a:pt x="4" y="15"/>
                  </a:cubicBezTo>
                  <a:cubicBezTo>
                    <a:pt x="3" y="15"/>
                    <a:pt x="3" y="14"/>
                    <a:pt x="3" y="14"/>
                  </a:cubicBezTo>
                  <a:cubicBezTo>
                    <a:pt x="2" y="13"/>
                    <a:pt x="2" y="13"/>
                    <a:pt x="2" y="13"/>
                  </a:cubicBezTo>
                  <a:cubicBezTo>
                    <a:pt x="2" y="13"/>
                    <a:pt x="2" y="13"/>
                    <a:pt x="2" y="12"/>
                  </a:cubicBezTo>
                  <a:cubicBezTo>
                    <a:pt x="2" y="12"/>
                    <a:pt x="1" y="12"/>
                    <a:pt x="1" y="11"/>
                  </a:cubicBezTo>
                  <a:cubicBezTo>
                    <a:pt x="1" y="11"/>
                    <a:pt x="0" y="10"/>
                    <a:pt x="0" y="10"/>
                  </a:cubicBezTo>
                  <a:cubicBezTo>
                    <a:pt x="0" y="10"/>
                    <a:pt x="2" y="9"/>
                    <a:pt x="2" y="9"/>
                  </a:cubicBezTo>
                  <a:cubicBezTo>
                    <a:pt x="2" y="10"/>
                    <a:pt x="2" y="10"/>
                    <a:pt x="2" y="11"/>
                  </a:cubicBezTo>
                  <a:cubicBezTo>
                    <a:pt x="3" y="11"/>
                    <a:pt x="3" y="11"/>
                    <a:pt x="3" y="12"/>
                  </a:cubicBezTo>
                  <a:cubicBezTo>
                    <a:pt x="3" y="13"/>
                    <a:pt x="3" y="13"/>
                    <a:pt x="3" y="13"/>
                  </a:cubicBezTo>
                  <a:cubicBezTo>
                    <a:pt x="4" y="13"/>
                    <a:pt x="4" y="13"/>
                    <a:pt x="4" y="13"/>
                  </a:cubicBezTo>
                  <a:cubicBezTo>
                    <a:pt x="4" y="13"/>
                    <a:pt x="5" y="13"/>
                    <a:pt x="5" y="14"/>
                  </a:cubicBezTo>
                  <a:cubicBezTo>
                    <a:pt x="5" y="14"/>
                    <a:pt x="5" y="14"/>
                    <a:pt x="6" y="14"/>
                  </a:cubicBezTo>
                  <a:cubicBezTo>
                    <a:pt x="7" y="14"/>
                    <a:pt x="7" y="14"/>
                    <a:pt x="8" y="13"/>
                  </a:cubicBezTo>
                  <a:cubicBezTo>
                    <a:pt x="8" y="13"/>
                    <a:pt x="8" y="13"/>
                    <a:pt x="8" y="13"/>
                  </a:cubicBezTo>
                  <a:cubicBezTo>
                    <a:pt x="8" y="12"/>
                    <a:pt x="8" y="12"/>
                    <a:pt x="8" y="12"/>
                  </a:cubicBezTo>
                  <a:cubicBezTo>
                    <a:pt x="7" y="11"/>
                    <a:pt x="6" y="10"/>
                    <a:pt x="6" y="10"/>
                  </a:cubicBezTo>
                  <a:cubicBezTo>
                    <a:pt x="6" y="10"/>
                    <a:pt x="6" y="10"/>
                    <a:pt x="5" y="9"/>
                  </a:cubicBezTo>
                  <a:cubicBezTo>
                    <a:pt x="4" y="9"/>
                    <a:pt x="5" y="8"/>
                    <a:pt x="4" y="8"/>
                  </a:cubicBezTo>
                  <a:cubicBezTo>
                    <a:pt x="4" y="8"/>
                    <a:pt x="3" y="8"/>
                    <a:pt x="3" y="8"/>
                  </a:cubicBezTo>
                  <a:cubicBezTo>
                    <a:pt x="1" y="8"/>
                    <a:pt x="1" y="8"/>
                    <a:pt x="1" y="8"/>
                  </a:cubicBezTo>
                  <a:cubicBezTo>
                    <a:pt x="1" y="8"/>
                    <a:pt x="1" y="8"/>
                    <a:pt x="1" y="8"/>
                  </a:cubicBezTo>
                  <a:cubicBezTo>
                    <a:pt x="1" y="8"/>
                    <a:pt x="0" y="7"/>
                    <a:pt x="0" y="7"/>
                  </a:cubicBezTo>
                  <a:cubicBezTo>
                    <a:pt x="1" y="7"/>
                    <a:pt x="1" y="6"/>
                    <a:pt x="1" y="6"/>
                  </a:cubicBezTo>
                  <a:cubicBezTo>
                    <a:pt x="1" y="6"/>
                    <a:pt x="0" y="5"/>
                    <a:pt x="1" y="6"/>
                  </a:cubicBezTo>
                  <a:cubicBezTo>
                    <a:pt x="2" y="6"/>
                    <a:pt x="3" y="7"/>
                    <a:pt x="3" y="7"/>
                  </a:cubicBezTo>
                  <a:cubicBezTo>
                    <a:pt x="5" y="7"/>
                    <a:pt x="5" y="7"/>
                    <a:pt x="5" y="7"/>
                  </a:cubicBezTo>
                  <a:cubicBezTo>
                    <a:pt x="5" y="7"/>
                    <a:pt x="4" y="6"/>
                    <a:pt x="4" y="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Freeform 152"/>
            <p:cNvSpPr>
              <a:spLocks/>
            </p:cNvSpPr>
            <p:nvPr/>
          </p:nvSpPr>
          <p:spPr bwMode="auto">
            <a:xfrm>
              <a:off x="10220325" y="2508251"/>
              <a:ext cx="3175" cy="3175"/>
            </a:xfrm>
            <a:custGeom>
              <a:avLst/>
              <a:gdLst>
                <a:gd name="T0" fmla="*/ 0 w 2"/>
                <a:gd name="T1" fmla="*/ 1 h 2"/>
                <a:gd name="T2" fmla="*/ 1 w 2"/>
                <a:gd name="T3" fmla="*/ 0 h 2"/>
                <a:gd name="T4" fmla="*/ 1 w 2"/>
                <a:gd name="T5" fmla="*/ 1 h 2"/>
                <a:gd name="T6" fmla="*/ 1 w 2"/>
                <a:gd name="T7" fmla="*/ 2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1" y="0"/>
                    <a:pt x="1" y="1"/>
                    <a:pt x="1" y="1"/>
                  </a:cubicBezTo>
                  <a:cubicBezTo>
                    <a:pt x="1" y="1"/>
                    <a:pt x="2" y="1"/>
                    <a:pt x="1" y="2"/>
                  </a:cubicBezTo>
                  <a:cubicBezTo>
                    <a:pt x="1" y="2"/>
                    <a:pt x="1" y="2"/>
                    <a:pt x="1"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9" name="Freeform 153"/>
            <p:cNvSpPr>
              <a:spLocks/>
            </p:cNvSpPr>
            <p:nvPr/>
          </p:nvSpPr>
          <p:spPr bwMode="auto">
            <a:xfrm>
              <a:off x="10223500" y="2514601"/>
              <a:ext cx="4763" cy="6350"/>
            </a:xfrm>
            <a:custGeom>
              <a:avLst/>
              <a:gdLst>
                <a:gd name="T0" fmla="*/ 1 w 3"/>
                <a:gd name="T1" fmla="*/ 0 h 4"/>
                <a:gd name="T2" fmla="*/ 1 w 3"/>
                <a:gd name="T3" fmla="*/ 2 h 4"/>
                <a:gd name="T4" fmla="*/ 0 w 3"/>
                <a:gd name="T5" fmla="*/ 3 h 4"/>
                <a:gd name="T6" fmla="*/ 0 w 3"/>
                <a:gd name="T7" fmla="*/ 3 h 4"/>
                <a:gd name="T8" fmla="*/ 1 w 3"/>
                <a:gd name="T9" fmla="*/ 4 h 4"/>
                <a:gd name="T10" fmla="*/ 2 w 3"/>
                <a:gd name="T11" fmla="*/ 3 h 4"/>
                <a:gd name="T12" fmla="*/ 2 w 3"/>
                <a:gd name="T13" fmla="*/ 2 h 4"/>
                <a:gd name="T14" fmla="*/ 3 w 3"/>
                <a:gd name="T15" fmla="*/ 1 h 4"/>
                <a:gd name="T16" fmla="*/ 2 w 3"/>
                <a:gd name="T17" fmla="*/ 0 h 4"/>
                <a:gd name="T18" fmla="*/ 1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1" y="0"/>
                  </a:moveTo>
                  <a:cubicBezTo>
                    <a:pt x="1" y="0"/>
                    <a:pt x="1" y="1"/>
                    <a:pt x="1" y="2"/>
                  </a:cubicBezTo>
                  <a:cubicBezTo>
                    <a:pt x="1" y="2"/>
                    <a:pt x="0" y="3"/>
                    <a:pt x="0" y="3"/>
                  </a:cubicBezTo>
                  <a:cubicBezTo>
                    <a:pt x="0" y="3"/>
                    <a:pt x="0" y="3"/>
                    <a:pt x="0" y="3"/>
                  </a:cubicBezTo>
                  <a:cubicBezTo>
                    <a:pt x="1" y="4"/>
                    <a:pt x="1" y="4"/>
                    <a:pt x="1" y="4"/>
                  </a:cubicBezTo>
                  <a:cubicBezTo>
                    <a:pt x="2" y="3"/>
                    <a:pt x="2" y="3"/>
                    <a:pt x="2" y="3"/>
                  </a:cubicBezTo>
                  <a:cubicBezTo>
                    <a:pt x="2" y="3"/>
                    <a:pt x="2" y="2"/>
                    <a:pt x="2" y="2"/>
                  </a:cubicBezTo>
                  <a:cubicBezTo>
                    <a:pt x="3" y="1"/>
                    <a:pt x="3" y="1"/>
                    <a:pt x="3" y="1"/>
                  </a:cubicBezTo>
                  <a:cubicBezTo>
                    <a:pt x="3" y="1"/>
                    <a:pt x="3" y="0"/>
                    <a:pt x="2" y="0"/>
                  </a:cubicBezTo>
                  <a:cubicBezTo>
                    <a:pt x="2"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0" name="Freeform 154"/>
            <p:cNvSpPr>
              <a:spLocks/>
            </p:cNvSpPr>
            <p:nvPr/>
          </p:nvSpPr>
          <p:spPr bwMode="auto">
            <a:xfrm>
              <a:off x="10210800" y="2487613"/>
              <a:ext cx="9525" cy="7938"/>
            </a:xfrm>
            <a:custGeom>
              <a:avLst/>
              <a:gdLst>
                <a:gd name="T0" fmla="*/ 1 w 7"/>
                <a:gd name="T1" fmla="*/ 5 h 6"/>
                <a:gd name="T2" fmla="*/ 1 w 7"/>
                <a:gd name="T3" fmla="*/ 3 h 6"/>
                <a:gd name="T4" fmla="*/ 1 w 7"/>
                <a:gd name="T5" fmla="*/ 3 h 6"/>
                <a:gd name="T6" fmla="*/ 4 w 7"/>
                <a:gd name="T7" fmla="*/ 3 h 6"/>
                <a:gd name="T8" fmla="*/ 4 w 7"/>
                <a:gd name="T9" fmla="*/ 2 h 6"/>
                <a:gd name="T10" fmla="*/ 4 w 7"/>
                <a:gd name="T11" fmla="*/ 1 h 6"/>
                <a:gd name="T12" fmla="*/ 3 w 7"/>
                <a:gd name="T13" fmla="*/ 0 h 6"/>
                <a:gd name="T14" fmla="*/ 5 w 7"/>
                <a:gd name="T15" fmla="*/ 0 h 6"/>
                <a:gd name="T16" fmla="*/ 6 w 7"/>
                <a:gd name="T17" fmla="*/ 1 h 6"/>
                <a:gd name="T18" fmla="*/ 6 w 7"/>
                <a:gd name="T19" fmla="*/ 1 h 6"/>
                <a:gd name="T20" fmla="*/ 7 w 7"/>
                <a:gd name="T21" fmla="*/ 3 h 6"/>
                <a:gd name="T22" fmla="*/ 5 w 7"/>
                <a:gd name="T23" fmla="*/ 4 h 6"/>
                <a:gd name="T24" fmla="*/ 6 w 7"/>
                <a:gd name="T25" fmla="*/ 5 h 6"/>
                <a:gd name="T26" fmla="*/ 7 w 7"/>
                <a:gd name="T27" fmla="*/ 6 h 6"/>
                <a:gd name="T28" fmla="*/ 5 w 7"/>
                <a:gd name="T29" fmla="*/ 6 h 6"/>
                <a:gd name="T30" fmla="*/ 4 w 7"/>
                <a:gd name="T31" fmla="*/ 6 h 6"/>
                <a:gd name="T32" fmla="*/ 4 w 7"/>
                <a:gd name="T33" fmla="*/ 5 h 6"/>
                <a:gd name="T34" fmla="*/ 2 w 7"/>
                <a:gd name="T35" fmla="*/ 6 h 6"/>
                <a:gd name="T36" fmla="*/ 1 w 7"/>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1" y="5"/>
                  </a:moveTo>
                  <a:cubicBezTo>
                    <a:pt x="1" y="4"/>
                    <a:pt x="1" y="3"/>
                    <a:pt x="1" y="3"/>
                  </a:cubicBezTo>
                  <a:cubicBezTo>
                    <a:pt x="1" y="3"/>
                    <a:pt x="0" y="3"/>
                    <a:pt x="1" y="3"/>
                  </a:cubicBezTo>
                  <a:cubicBezTo>
                    <a:pt x="2" y="3"/>
                    <a:pt x="4" y="3"/>
                    <a:pt x="4" y="3"/>
                  </a:cubicBezTo>
                  <a:cubicBezTo>
                    <a:pt x="4" y="3"/>
                    <a:pt x="4" y="3"/>
                    <a:pt x="4" y="2"/>
                  </a:cubicBezTo>
                  <a:cubicBezTo>
                    <a:pt x="4" y="2"/>
                    <a:pt x="4" y="2"/>
                    <a:pt x="4" y="1"/>
                  </a:cubicBezTo>
                  <a:cubicBezTo>
                    <a:pt x="3" y="1"/>
                    <a:pt x="2" y="0"/>
                    <a:pt x="3" y="0"/>
                  </a:cubicBezTo>
                  <a:cubicBezTo>
                    <a:pt x="4" y="0"/>
                    <a:pt x="5" y="0"/>
                    <a:pt x="5" y="0"/>
                  </a:cubicBezTo>
                  <a:cubicBezTo>
                    <a:pt x="5" y="1"/>
                    <a:pt x="6" y="1"/>
                    <a:pt x="6" y="1"/>
                  </a:cubicBezTo>
                  <a:cubicBezTo>
                    <a:pt x="6" y="1"/>
                    <a:pt x="6" y="1"/>
                    <a:pt x="6" y="1"/>
                  </a:cubicBezTo>
                  <a:cubicBezTo>
                    <a:pt x="7" y="2"/>
                    <a:pt x="7" y="3"/>
                    <a:pt x="7" y="3"/>
                  </a:cubicBezTo>
                  <a:cubicBezTo>
                    <a:pt x="7" y="3"/>
                    <a:pt x="5" y="4"/>
                    <a:pt x="5" y="4"/>
                  </a:cubicBezTo>
                  <a:cubicBezTo>
                    <a:pt x="5" y="4"/>
                    <a:pt x="5" y="5"/>
                    <a:pt x="6" y="5"/>
                  </a:cubicBezTo>
                  <a:cubicBezTo>
                    <a:pt x="6" y="5"/>
                    <a:pt x="7" y="6"/>
                    <a:pt x="7" y="6"/>
                  </a:cubicBezTo>
                  <a:cubicBezTo>
                    <a:pt x="6" y="6"/>
                    <a:pt x="6" y="6"/>
                    <a:pt x="5" y="6"/>
                  </a:cubicBezTo>
                  <a:cubicBezTo>
                    <a:pt x="5" y="6"/>
                    <a:pt x="4" y="6"/>
                    <a:pt x="4" y="6"/>
                  </a:cubicBezTo>
                  <a:cubicBezTo>
                    <a:pt x="4" y="6"/>
                    <a:pt x="4" y="5"/>
                    <a:pt x="4" y="5"/>
                  </a:cubicBezTo>
                  <a:cubicBezTo>
                    <a:pt x="3" y="5"/>
                    <a:pt x="2" y="6"/>
                    <a:pt x="2" y="6"/>
                  </a:cubicBezTo>
                  <a:cubicBezTo>
                    <a:pt x="2" y="6"/>
                    <a:pt x="0" y="6"/>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1" name="Freeform 155"/>
            <p:cNvSpPr>
              <a:spLocks/>
            </p:cNvSpPr>
            <p:nvPr/>
          </p:nvSpPr>
          <p:spPr bwMode="auto">
            <a:xfrm>
              <a:off x="10220325" y="2484438"/>
              <a:ext cx="3175" cy="4763"/>
            </a:xfrm>
            <a:custGeom>
              <a:avLst/>
              <a:gdLst>
                <a:gd name="T0" fmla="*/ 0 w 2"/>
                <a:gd name="T1" fmla="*/ 2 h 3"/>
                <a:gd name="T2" fmla="*/ 1 w 2"/>
                <a:gd name="T3" fmla="*/ 1 h 3"/>
                <a:gd name="T4" fmla="*/ 2 w 2"/>
                <a:gd name="T5" fmla="*/ 1 h 3"/>
                <a:gd name="T6" fmla="*/ 2 w 2"/>
                <a:gd name="T7" fmla="*/ 1 h 3"/>
                <a:gd name="T8" fmla="*/ 2 w 2"/>
                <a:gd name="T9" fmla="*/ 3 h 3"/>
                <a:gd name="T10" fmla="*/ 1 w 2"/>
                <a:gd name="T11" fmla="*/ 3 h 3"/>
                <a:gd name="T12" fmla="*/ 1 w 2"/>
                <a:gd name="T13" fmla="*/ 3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cubicBezTo>
                    <a:pt x="0" y="1"/>
                    <a:pt x="0" y="1"/>
                    <a:pt x="1" y="1"/>
                  </a:cubicBezTo>
                  <a:cubicBezTo>
                    <a:pt x="1" y="1"/>
                    <a:pt x="2" y="1"/>
                    <a:pt x="2" y="1"/>
                  </a:cubicBezTo>
                  <a:cubicBezTo>
                    <a:pt x="2" y="1"/>
                    <a:pt x="2" y="0"/>
                    <a:pt x="2" y="1"/>
                  </a:cubicBezTo>
                  <a:cubicBezTo>
                    <a:pt x="2" y="2"/>
                    <a:pt x="2" y="3"/>
                    <a:pt x="2" y="3"/>
                  </a:cubicBezTo>
                  <a:cubicBezTo>
                    <a:pt x="2" y="3"/>
                    <a:pt x="2" y="3"/>
                    <a:pt x="1" y="3"/>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2" name="Freeform 156"/>
            <p:cNvSpPr>
              <a:spLocks/>
            </p:cNvSpPr>
            <p:nvPr/>
          </p:nvSpPr>
          <p:spPr bwMode="auto">
            <a:xfrm>
              <a:off x="10220325" y="2490788"/>
              <a:ext cx="6350" cy="4763"/>
            </a:xfrm>
            <a:custGeom>
              <a:avLst/>
              <a:gdLst>
                <a:gd name="T0" fmla="*/ 1 w 4"/>
                <a:gd name="T1" fmla="*/ 1 h 3"/>
                <a:gd name="T2" fmla="*/ 2 w 4"/>
                <a:gd name="T3" fmla="*/ 0 h 3"/>
                <a:gd name="T4" fmla="*/ 3 w 4"/>
                <a:gd name="T5" fmla="*/ 1 h 3"/>
                <a:gd name="T6" fmla="*/ 4 w 4"/>
                <a:gd name="T7" fmla="*/ 1 h 3"/>
                <a:gd name="T8" fmla="*/ 4 w 4"/>
                <a:gd name="T9" fmla="*/ 1 h 3"/>
                <a:gd name="T10" fmla="*/ 3 w 4"/>
                <a:gd name="T11" fmla="*/ 2 h 3"/>
                <a:gd name="T12" fmla="*/ 2 w 4"/>
                <a:gd name="T13" fmla="*/ 2 h 3"/>
                <a:gd name="T14" fmla="*/ 2 w 4"/>
                <a:gd name="T15" fmla="*/ 2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cubicBezTo>
                    <a:pt x="1" y="1"/>
                    <a:pt x="1" y="0"/>
                    <a:pt x="2" y="0"/>
                  </a:cubicBezTo>
                  <a:cubicBezTo>
                    <a:pt x="2" y="0"/>
                    <a:pt x="3" y="1"/>
                    <a:pt x="3" y="1"/>
                  </a:cubicBezTo>
                  <a:cubicBezTo>
                    <a:pt x="4" y="1"/>
                    <a:pt x="4" y="1"/>
                    <a:pt x="4" y="1"/>
                  </a:cubicBezTo>
                  <a:cubicBezTo>
                    <a:pt x="4" y="1"/>
                    <a:pt x="4" y="0"/>
                    <a:pt x="4" y="1"/>
                  </a:cubicBezTo>
                  <a:cubicBezTo>
                    <a:pt x="3" y="2"/>
                    <a:pt x="4" y="3"/>
                    <a:pt x="3" y="2"/>
                  </a:cubicBezTo>
                  <a:cubicBezTo>
                    <a:pt x="3" y="2"/>
                    <a:pt x="3" y="2"/>
                    <a:pt x="2" y="2"/>
                  </a:cubicBezTo>
                  <a:cubicBezTo>
                    <a:pt x="2" y="2"/>
                    <a:pt x="2" y="2"/>
                    <a:pt x="2" y="2"/>
                  </a:cubicBezTo>
                  <a:cubicBezTo>
                    <a:pt x="2"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3" name="Freeform 157"/>
            <p:cNvSpPr>
              <a:spLocks/>
            </p:cNvSpPr>
            <p:nvPr/>
          </p:nvSpPr>
          <p:spPr bwMode="auto">
            <a:xfrm>
              <a:off x="10223500" y="2482851"/>
              <a:ext cx="4763" cy="1588"/>
            </a:xfrm>
            <a:custGeom>
              <a:avLst/>
              <a:gdLst>
                <a:gd name="T0" fmla="*/ 0 w 3"/>
                <a:gd name="T1" fmla="*/ 1 h 2"/>
                <a:gd name="T2" fmla="*/ 0 w 3"/>
                <a:gd name="T3" fmla="*/ 0 h 2"/>
                <a:gd name="T4" fmla="*/ 3 w 3"/>
                <a:gd name="T5" fmla="*/ 1 h 2"/>
                <a:gd name="T6" fmla="*/ 3 w 3"/>
                <a:gd name="T7" fmla="*/ 2 h 2"/>
                <a:gd name="T8" fmla="*/ 2 w 3"/>
                <a:gd name="T9" fmla="*/ 2 h 2"/>
                <a:gd name="T10" fmla="*/ 1 w 3"/>
                <a:gd name="T11" fmla="*/ 2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cubicBezTo>
                    <a:pt x="0" y="0"/>
                    <a:pt x="0" y="0"/>
                    <a:pt x="0" y="0"/>
                  </a:cubicBezTo>
                  <a:cubicBezTo>
                    <a:pt x="1" y="0"/>
                    <a:pt x="2" y="0"/>
                    <a:pt x="3" y="1"/>
                  </a:cubicBezTo>
                  <a:cubicBezTo>
                    <a:pt x="3" y="1"/>
                    <a:pt x="3" y="1"/>
                    <a:pt x="3" y="2"/>
                  </a:cubicBezTo>
                  <a:cubicBezTo>
                    <a:pt x="2" y="2"/>
                    <a:pt x="2" y="2"/>
                    <a:pt x="2" y="2"/>
                  </a:cubicBezTo>
                  <a:cubicBezTo>
                    <a:pt x="2"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Freeform 158"/>
            <p:cNvSpPr>
              <a:spLocks/>
            </p:cNvSpPr>
            <p:nvPr/>
          </p:nvSpPr>
          <p:spPr bwMode="auto">
            <a:xfrm>
              <a:off x="10199688" y="2470151"/>
              <a:ext cx="7938" cy="3175"/>
            </a:xfrm>
            <a:custGeom>
              <a:avLst/>
              <a:gdLst>
                <a:gd name="T0" fmla="*/ 2 w 6"/>
                <a:gd name="T1" fmla="*/ 2 h 3"/>
                <a:gd name="T2" fmla="*/ 2 w 6"/>
                <a:gd name="T3" fmla="*/ 1 h 3"/>
                <a:gd name="T4" fmla="*/ 5 w 6"/>
                <a:gd name="T5" fmla="*/ 1 h 3"/>
                <a:gd name="T6" fmla="*/ 6 w 6"/>
                <a:gd name="T7" fmla="*/ 2 h 3"/>
                <a:gd name="T8" fmla="*/ 6 w 6"/>
                <a:gd name="T9" fmla="*/ 2 h 3"/>
                <a:gd name="T10" fmla="*/ 5 w 6"/>
                <a:gd name="T11" fmla="*/ 3 h 3"/>
                <a:gd name="T12" fmla="*/ 4 w 6"/>
                <a:gd name="T13" fmla="*/ 3 h 3"/>
                <a:gd name="T14" fmla="*/ 3 w 6"/>
                <a:gd name="T15" fmla="*/ 2 h 3"/>
                <a:gd name="T16" fmla="*/ 2 w 6"/>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2" y="2"/>
                  </a:moveTo>
                  <a:cubicBezTo>
                    <a:pt x="2" y="2"/>
                    <a:pt x="0" y="2"/>
                    <a:pt x="2" y="1"/>
                  </a:cubicBezTo>
                  <a:cubicBezTo>
                    <a:pt x="4" y="1"/>
                    <a:pt x="4" y="0"/>
                    <a:pt x="5" y="1"/>
                  </a:cubicBezTo>
                  <a:cubicBezTo>
                    <a:pt x="5" y="1"/>
                    <a:pt x="6" y="2"/>
                    <a:pt x="6" y="2"/>
                  </a:cubicBezTo>
                  <a:cubicBezTo>
                    <a:pt x="6" y="2"/>
                    <a:pt x="6" y="2"/>
                    <a:pt x="6" y="2"/>
                  </a:cubicBezTo>
                  <a:cubicBezTo>
                    <a:pt x="6" y="3"/>
                    <a:pt x="5" y="3"/>
                    <a:pt x="5" y="3"/>
                  </a:cubicBezTo>
                  <a:cubicBezTo>
                    <a:pt x="5" y="3"/>
                    <a:pt x="4" y="3"/>
                    <a:pt x="4" y="3"/>
                  </a:cubicBezTo>
                  <a:cubicBezTo>
                    <a:pt x="3" y="2"/>
                    <a:pt x="3" y="2"/>
                    <a:pt x="3" y="2"/>
                  </a:cubicBezTo>
                  <a:lnTo>
                    <a:pt x="2"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5" name="Freeform 159"/>
            <p:cNvSpPr>
              <a:spLocks/>
            </p:cNvSpPr>
            <p:nvPr/>
          </p:nvSpPr>
          <p:spPr bwMode="auto">
            <a:xfrm>
              <a:off x="10220325" y="2457451"/>
              <a:ext cx="6350" cy="3175"/>
            </a:xfrm>
            <a:custGeom>
              <a:avLst/>
              <a:gdLst>
                <a:gd name="T0" fmla="*/ 1 w 4"/>
                <a:gd name="T1" fmla="*/ 1 h 3"/>
                <a:gd name="T2" fmla="*/ 1 w 4"/>
                <a:gd name="T3" fmla="*/ 0 h 3"/>
                <a:gd name="T4" fmla="*/ 2 w 4"/>
                <a:gd name="T5" fmla="*/ 0 h 3"/>
                <a:gd name="T6" fmla="*/ 2 w 4"/>
                <a:gd name="T7" fmla="*/ 0 h 3"/>
                <a:gd name="T8" fmla="*/ 3 w 4"/>
                <a:gd name="T9" fmla="*/ 1 h 3"/>
                <a:gd name="T10" fmla="*/ 4 w 4"/>
                <a:gd name="T11" fmla="*/ 1 h 3"/>
                <a:gd name="T12" fmla="*/ 3 w 4"/>
                <a:gd name="T13" fmla="*/ 2 h 3"/>
                <a:gd name="T14" fmla="*/ 3 w 4"/>
                <a:gd name="T15" fmla="*/ 3 h 3"/>
                <a:gd name="T16" fmla="*/ 2 w 4"/>
                <a:gd name="T17" fmla="*/ 3 h 3"/>
                <a:gd name="T18" fmla="*/ 0 w 4"/>
                <a:gd name="T19" fmla="*/ 3 h 3"/>
                <a:gd name="T20" fmla="*/ 1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1" y="1"/>
                  </a:moveTo>
                  <a:cubicBezTo>
                    <a:pt x="1" y="1"/>
                    <a:pt x="0" y="1"/>
                    <a:pt x="1" y="0"/>
                  </a:cubicBezTo>
                  <a:cubicBezTo>
                    <a:pt x="1" y="0"/>
                    <a:pt x="2" y="0"/>
                    <a:pt x="2" y="0"/>
                  </a:cubicBezTo>
                  <a:cubicBezTo>
                    <a:pt x="2" y="0"/>
                    <a:pt x="2" y="0"/>
                    <a:pt x="2" y="0"/>
                  </a:cubicBezTo>
                  <a:cubicBezTo>
                    <a:pt x="3" y="0"/>
                    <a:pt x="3" y="1"/>
                    <a:pt x="3" y="1"/>
                  </a:cubicBezTo>
                  <a:cubicBezTo>
                    <a:pt x="3" y="1"/>
                    <a:pt x="4" y="0"/>
                    <a:pt x="4" y="1"/>
                  </a:cubicBezTo>
                  <a:cubicBezTo>
                    <a:pt x="3" y="2"/>
                    <a:pt x="3" y="2"/>
                    <a:pt x="3" y="2"/>
                  </a:cubicBezTo>
                  <a:cubicBezTo>
                    <a:pt x="3" y="2"/>
                    <a:pt x="4" y="3"/>
                    <a:pt x="3" y="3"/>
                  </a:cubicBezTo>
                  <a:cubicBezTo>
                    <a:pt x="2" y="3"/>
                    <a:pt x="2" y="2"/>
                    <a:pt x="2" y="3"/>
                  </a:cubicBezTo>
                  <a:cubicBezTo>
                    <a:pt x="1" y="3"/>
                    <a:pt x="0" y="3"/>
                    <a:pt x="0" y="3"/>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160"/>
            <p:cNvSpPr>
              <a:spLocks/>
            </p:cNvSpPr>
            <p:nvPr/>
          </p:nvSpPr>
          <p:spPr bwMode="auto">
            <a:xfrm>
              <a:off x="10226675" y="2474913"/>
              <a:ext cx="3175" cy="4763"/>
            </a:xfrm>
            <a:custGeom>
              <a:avLst/>
              <a:gdLst>
                <a:gd name="T0" fmla="*/ 0 w 3"/>
                <a:gd name="T1" fmla="*/ 2 h 3"/>
                <a:gd name="T2" fmla="*/ 1 w 3"/>
                <a:gd name="T3" fmla="*/ 1 h 3"/>
                <a:gd name="T4" fmla="*/ 1 w 3"/>
                <a:gd name="T5" fmla="*/ 0 h 3"/>
                <a:gd name="T6" fmla="*/ 2 w 3"/>
                <a:gd name="T7" fmla="*/ 1 h 3"/>
                <a:gd name="T8" fmla="*/ 2 w 3"/>
                <a:gd name="T9" fmla="*/ 2 h 3"/>
                <a:gd name="T10" fmla="*/ 2 w 3"/>
                <a:gd name="T11" fmla="*/ 3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1" y="1"/>
                    <a:pt x="1" y="1"/>
                    <a:pt x="1" y="1"/>
                  </a:cubicBezTo>
                  <a:cubicBezTo>
                    <a:pt x="1" y="0"/>
                    <a:pt x="1" y="0"/>
                    <a:pt x="1" y="0"/>
                  </a:cubicBezTo>
                  <a:cubicBezTo>
                    <a:pt x="1" y="0"/>
                    <a:pt x="2" y="1"/>
                    <a:pt x="2" y="1"/>
                  </a:cubicBezTo>
                  <a:cubicBezTo>
                    <a:pt x="2" y="2"/>
                    <a:pt x="2" y="2"/>
                    <a:pt x="2" y="2"/>
                  </a:cubicBezTo>
                  <a:cubicBezTo>
                    <a:pt x="2" y="3"/>
                    <a:pt x="3" y="3"/>
                    <a:pt x="2"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7" name="Freeform 161"/>
            <p:cNvSpPr>
              <a:spLocks/>
            </p:cNvSpPr>
            <p:nvPr/>
          </p:nvSpPr>
          <p:spPr bwMode="auto">
            <a:xfrm>
              <a:off x="10266363" y="2530476"/>
              <a:ext cx="3175" cy="3175"/>
            </a:xfrm>
            <a:custGeom>
              <a:avLst/>
              <a:gdLst>
                <a:gd name="T0" fmla="*/ 0 w 3"/>
                <a:gd name="T1" fmla="*/ 0 h 2"/>
                <a:gd name="T2" fmla="*/ 2 w 3"/>
                <a:gd name="T3" fmla="*/ 0 h 2"/>
                <a:gd name="T4" fmla="*/ 3 w 3"/>
                <a:gd name="T5" fmla="*/ 0 h 2"/>
                <a:gd name="T6" fmla="*/ 2 w 3"/>
                <a:gd name="T7" fmla="*/ 2 h 2"/>
                <a:gd name="T8" fmla="*/ 1 w 3"/>
                <a:gd name="T9" fmla="*/ 2 h 2"/>
                <a:gd name="T10" fmla="*/ 0 w 3"/>
                <a:gd name="T11" fmla="*/ 2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cubicBezTo>
                    <a:pt x="0" y="0"/>
                    <a:pt x="1" y="0"/>
                    <a:pt x="2" y="0"/>
                  </a:cubicBezTo>
                  <a:cubicBezTo>
                    <a:pt x="2" y="0"/>
                    <a:pt x="3" y="0"/>
                    <a:pt x="3" y="0"/>
                  </a:cubicBezTo>
                  <a:cubicBezTo>
                    <a:pt x="3" y="1"/>
                    <a:pt x="3" y="1"/>
                    <a:pt x="2" y="2"/>
                  </a:cubicBezTo>
                  <a:cubicBezTo>
                    <a:pt x="1" y="2"/>
                    <a:pt x="1" y="2"/>
                    <a:pt x="1" y="2"/>
                  </a:cubicBezTo>
                  <a:cubicBezTo>
                    <a:pt x="1" y="2"/>
                    <a:pt x="0" y="2"/>
                    <a:pt x="0" y="2"/>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8" name="Freeform 162"/>
            <p:cNvSpPr>
              <a:spLocks/>
            </p:cNvSpPr>
            <p:nvPr/>
          </p:nvSpPr>
          <p:spPr bwMode="auto">
            <a:xfrm>
              <a:off x="10250488" y="2527301"/>
              <a:ext cx="3175" cy="1588"/>
            </a:xfrm>
            <a:custGeom>
              <a:avLst/>
              <a:gdLst>
                <a:gd name="T0" fmla="*/ 1 w 2"/>
                <a:gd name="T1" fmla="*/ 1 h 1"/>
                <a:gd name="T2" fmla="*/ 0 w 2"/>
                <a:gd name="T3" fmla="*/ 0 h 1"/>
                <a:gd name="T4" fmla="*/ 1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0" y="0"/>
                    <a:pt x="0" y="0"/>
                    <a:pt x="0" y="0"/>
                  </a:cubicBezTo>
                  <a:cubicBezTo>
                    <a:pt x="1" y="0"/>
                    <a:pt x="1" y="0"/>
                    <a:pt x="1" y="0"/>
                  </a:cubicBezTo>
                  <a:cubicBezTo>
                    <a:pt x="1" y="0"/>
                    <a:pt x="1" y="0"/>
                    <a:pt x="2" y="0"/>
                  </a:cubicBezTo>
                  <a:cubicBezTo>
                    <a:pt x="2" y="0"/>
                    <a:pt x="2" y="1"/>
                    <a:pt x="2"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9" name="Freeform 163"/>
            <p:cNvSpPr>
              <a:spLocks/>
            </p:cNvSpPr>
            <p:nvPr/>
          </p:nvSpPr>
          <p:spPr bwMode="auto">
            <a:xfrm>
              <a:off x="10261600" y="2532063"/>
              <a:ext cx="3175" cy="1588"/>
            </a:xfrm>
            <a:custGeom>
              <a:avLst/>
              <a:gdLst>
                <a:gd name="T0" fmla="*/ 1 w 2"/>
                <a:gd name="T1" fmla="*/ 1 h 1"/>
                <a:gd name="T2" fmla="*/ 1 w 2"/>
                <a:gd name="T3" fmla="*/ 0 h 1"/>
                <a:gd name="T4" fmla="*/ 2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0" y="1"/>
                    <a:pt x="1" y="0"/>
                  </a:cubicBezTo>
                  <a:cubicBezTo>
                    <a:pt x="1" y="0"/>
                    <a:pt x="2" y="0"/>
                    <a:pt x="2" y="0"/>
                  </a:cubicBezTo>
                  <a:cubicBezTo>
                    <a:pt x="2" y="0"/>
                    <a:pt x="2" y="0"/>
                    <a:pt x="2" y="0"/>
                  </a:cubicBezTo>
                  <a:cubicBezTo>
                    <a:pt x="2" y="1"/>
                    <a:pt x="2" y="1"/>
                    <a:pt x="2"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0" name="Freeform 164"/>
            <p:cNvSpPr>
              <a:spLocks/>
            </p:cNvSpPr>
            <p:nvPr/>
          </p:nvSpPr>
          <p:spPr bwMode="auto">
            <a:xfrm>
              <a:off x="10213975" y="2498726"/>
              <a:ext cx="1588" cy="1588"/>
            </a:xfrm>
            <a:custGeom>
              <a:avLst/>
              <a:gdLst>
                <a:gd name="T0" fmla="*/ 0 w 2"/>
                <a:gd name="T1" fmla="*/ 1 h 1"/>
                <a:gd name="T2" fmla="*/ 0 w 2"/>
                <a:gd name="T3" fmla="*/ 0 h 1"/>
                <a:gd name="T4" fmla="*/ 1 w 2"/>
                <a:gd name="T5" fmla="*/ 0 h 1"/>
                <a:gd name="T6" fmla="*/ 2 w 2"/>
                <a:gd name="T7" fmla="*/ 0 h 1"/>
                <a:gd name="T8" fmla="*/ 2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0"/>
                    <a:pt x="0" y="0"/>
                    <a:pt x="0" y="0"/>
                  </a:cubicBezTo>
                  <a:cubicBezTo>
                    <a:pt x="1" y="0"/>
                    <a:pt x="1" y="0"/>
                    <a:pt x="1" y="0"/>
                  </a:cubicBezTo>
                  <a:cubicBezTo>
                    <a:pt x="2" y="0"/>
                    <a:pt x="2" y="0"/>
                    <a:pt x="2" y="0"/>
                  </a:cubicBezTo>
                  <a:cubicBezTo>
                    <a:pt x="2" y="0"/>
                    <a:pt x="2" y="1"/>
                    <a:pt x="2" y="1"/>
                  </a:cubicBezTo>
                  <a:cubicBezTo>
                    <a:pt x="1" y="1"/>
                    <a:pt x="1" y="1"/>
                    <a:pt x="1"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1" name="Freeform 165"/>
            <p:cNvSpPr>
              <a:spLocks/>
            </p:cNvSpPr>
            <p:nvPr/>
          </p:nvSpPr>
          <p:spPr bwMode="auto">
            <a:xfrm>
              <a:off x="10179050" y="2470151"/>
              <a:ext cx="3175" cy="0"/>
            </a:xfrm>
            <a:custGeom>
              <a:avLst/>
              <a:gdLst>
                <a:gd name="T0" fmla="*/ 0 w 2"/>
                <a:gd name="T1" fmla="*/ 1 h 1"/>
                <a:gd name="T2" fmla="*/ 1 w 2"/>
                <a:gd name="T3" fmla="*/ 1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2" y="0"/>
                    <a:pt x="2"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2" name="Freeform 166"/>
            <p:cNvSpPr>
              <a:spLocks/>
            </p:cNvSpPr>
            <p:nvPr/>
          </p:nvSpPr>
          <p:spPr bwMode="auto">
            <a:xfrm>
              <a:off x="10212388" y="2479676"/>
              <a:ext cx="1588" cy="3175"/>
            </a:xfrm>
            <a:custGeom>
              <a:avLst/>
              <a:gdLst>
                <a:gd name="T0" fmla="*/ 0 w 1"/>
                <a:gd name="T1" fmla="*/ 2 h 2"/>
                <a:gd name="T2" fmla="*/ 1 w 1"/>
                <a:gd name="T3" fmla="*/ 0 h 2"/>
                <a:gd name="T4" fmla="*/ 1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0"/>
                  </a:lnTo>
                  <a:lnTo>
                    <a:pt x="1" y="0"/>
                  </a:lnTo>
                  <a:lnTo>
                    <a:pt x="1" y="1"/>
                  </a:ln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3" name="Freeform 167"/>
            <p:cNvSpPr>
              <a:spLocks/>
            </p:cNvSpPr>
            <p:nvPr/>
          </p:nvSpPr>
          <p:spPr bwMode="auto">
            <a:xfrm>
              <a:off x="10215563" y="2482851"/>
              <a:ext cx="1588" cy="0"/>
            </a:xfrm>
            <a:custGeom>
              <a:avLst/>
              <a:gdLst>
                <a:gd name="T0" fmla="*/ 0 w 1"/>
                <a:gd name="T1" fmla="*/ 0 h 1"/>
                <a:gd name="T2" fmla="*/ 1 w 1"/>
                <a:gd name="T3" fmla="*/ 0 h 1"/>
                <a:gd name="T4" fmla="*/ 1 w 1"/>
                <a:gd name="T5" fmla="*/ 0 h 1"/>
                <a:gd name="T6" fmla="*/ 1 w 1"/>
                <a:gd name="T7" fmla="*/ 0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1" y="0"/>
                    <a:pt x="1" y="0"/>
                    <a:pt x="1" y="0"/>
                  </a:cubicBezTo>
                  <a:cubicBezTo>
                    <a:pt x="1" y="0"/>
                    <a:pt x="1" y="0"/>
                    <a:pt x="1" y="0"/>
                  </a:cubicBezTo>
                  <a:cubicBezTo>
                    <a:pt x="1" y="0"/>
                    <a:pt x="1" y="0"/>
                    <a:pt x="1" y="0"/>
                  </a:cubicBezTo>
                  <a:cubicBezTo>
                    <a:pt x="1"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4" name="Freeform 168"/>
            <p:cNvSpPr>
              <a:spLocks/>
            </p:cNvSpPr>
            <p:nvPr/>
          </p:nvSpPr>
          <p:spPr bwMode="auto">
            <a:xfrm>
              <a:off x="10231438" y="2495551"/>
              <a:ext cx="1588" cy="1588"/>
            </a:xfrm>
            <a:custGeom>
              <a:avLst/>
              <a:gdLst>
                <a:gd name="T0" fmla="*/ 0 w 1"/>
                <a:gd name="T1" fmla="*/ 1 h 2"/>
                <a:gd name="T2" fmla="*/ 0 w 1"/>
                <a:gd name="T3" fmla="*/ 0 h 2"/>
                <a:gd name="T4" fmla="*/ 1 w 1"/>
                <a:gd name="T5" fmla="*/ 1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0"/>
                    <a:pt x="0" y="0"/>
                  </a:cubicBezTo>
                  <a:cubicBezTo>
                    <a:pt x="0" y="0"/>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5" name="Freeform 169"/>
            <p:cNvSpPr>
              <a:spLocks/>
            </p:cNvSpPr>
            <p:nvPr/>
          </p:nvSpPr>
          <p:spPr bwMode="auto">
            <a:xfrm>
              <a:off x="10218738" y="2505076"/>
              <a:ext cx="4763" cy="1588"/>
            </a:xfrm>
            <a:custGeom>
              <a:avLst/>
              <a:gdLst>
                <a:gd name="T0" fmla="*/ 0 w 3"/>
                <a:gd name="T1" fmla="*/ 1 h 1"/>
                <a:gd name="T2" fmla="*/ 0 w 3"/>
                <a:gd name="T3" fmla="*/ 0 h 1"/>
                <a:gd name="T4" fmla="*/ 1 w 3"/>
                <a:gd name="T5" fmla="*/ 0 h 1"/>
                <a:gd name="T6" fmla="*/ 2 w 3"/>
                <a:gd name="T7" fmla="*/ 0 h 1"/>
                <a:gd name="T8" fmla="*/ 2 w 3"/>
                <a:gd name="T9" fmla="*/ 1 h 1"/>
                <a:gd name="T10" fmla="*/ 1 w 3"/>
                <a:gd name="T11" fmla="*/ 1 h 1"/>
                <a:gd name="T12" fmla="*/ 0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1"/>
                  </a:moveTo>
                  <a:cubicBezTo>
                    <a:pt x="0" y="0"/>
                    <a:pt x="0" y="0"/>
                    <a:pt x="0" y="0"/>
                  </a:cubicBezTo>
                  <a:cubicBezTo>
                    <a:pt x="1" y="0"/>
                    <a:pt x="1" y="0"/>
                    <a:pt x="1" y="0"/>
                  </a:cubicBezTo>
                  <a:cubicBezTo>
                    <a:pt x="1" y="0"/>
                    <a:pt x="2" y="0"/>
                    <a:pt x="2" y="0"/>
                  </a:cubicBezTo>
                  <a:cubicBezTo>
                    <a:pt x="2" y="1"/>
                    <a:pt x="3" y="1"/>
                    <a:pt x="2" y="1"/>
                  </a:cubicBezTo>
                  <a:cubicBezTo>
                    <a:pt x="1"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6" name="Freeform 170"/>
            <p:cNvSpPr>
              <a:spLocks/>
            </p:cNvSpPr>
            <p:nvPr/>
          </p:nvSpPr>
          <p:spPr bwMode="auto">
            <a:xfrm>
              <a:off x="10221913" y="2497138"/>
              <a:ext cx="1588" cy="3175"/>
            </a:xfrm>
            <a:custGeom>
              <a:avLst/>
              <a:gdLst>
                <a:gd name="T0" fmla="*/ 0 w 1"/>
                <a:gd name="T1" fmla="*/ 2 h 2"/>
                <a:gd name="T2" fmla="*/ 0 w 1"/>
                <a:gd name="T3" fmla="*/ 0 h 2"/>
                <a:gd name="T4" fmla="*/ 1 w 1"/>
                <a:gd name="T5" fmla="*/ 1 h 2"/>
                <a:gd name="T6" fmla="*/ 1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0"/>
                    <a:pt x="0" y="0"/>
                  </a:cubicBezTo>
                  <a:cubicBezTo>
                    <a:pt x="0" y="0"/>
                    <a:pt x="1" y="0"/>
                    <a:pt x="1" y="1"/>
                  </a:cubicBezTo>
                  <a:cubicBezTo>
                    <a:pt x="1" y="1"/>
                    <a:pt x="1" y="1"/>
                    <a:pt x="1" y="2"/>
                  </a:cubicBezTo>
                  <a:cubicBezTo>
                    <a:pt x="1" y="2"/>
                    <a:pt x="1"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7" name="Freeform 171"/>
            <p:cNvSpPr>
              <a:spLocks/>
            </p:cNvSpPr>
            <p:nvPr/>
          </p:nvSpPr>
          <p:spPr bwMode="auto">
            <a:xfrm>
              <a:off x="10223500" y="2501901"/>
              <a:ext cx="3175" cy="1588"/>
            </a:xfrm>
            <a:custGeom>
              <a:avLst/>
              <a:gdLst>
                <a:gd name="T0" fmla="*/ 0 w 2"/>
                <a:gd name="T1" fmla="*/ 1 h 1"/>
                <a:gd name="T2" fmla="*/ 1 w 2"/>
                <a:gd name="T3" fmla="*/ 0 h 1"/>
                <a:gd name="T4" fmla="*/ 2 w 2"/>
                <a:gd name="T5" fmla="*/ 0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1" y="0"/>
                  </a:lnTo>
                  <a:lnTo>
                    <a:pt x="2" y="0"/>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8" name="Freeform 172"/>
            <p:cNvSpPr>
              <a:spLocks/>
            </p:cNvSpPr>
            <p:nvPr/>
          </p:nvSpPr>
          <p:spPr bwMode="auto">
            <a:xfrm>
              <a:off x="10263188" y="2513013"/>
              <a:ext cx="3175" cy="1588"/>
            </a:xfrm>
            <a:custGeom>
              <a:avLst/>
              <a:gdLst>
                <a:gd name="T0" fmla="*/ 0 w 2"/>
                <a:gd name="T1" fmla="*/ 1 h 1"/>
                <a:gd name="T2" fmla="*/ 1 w 2"/>
                <a:gd name="T3" fmla="*/ 0 h 1"/>
                <a:gd name="T4" fmla="*/ 2 w 2"/>
                <a:gd name="T5" fmla="*/ 0 h 1"/>
                <a:gd name="T6" fmla="*/ 2 w 2"/>
                <a:gd name="T7" fmla="*/ 1 h 1"/>
                <a:gd name="T8" fmla="*/ 2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1" y="0"/>
                  </a:cubicBezTo>
                  <a:cubicBezTo>
                    <a:pt x="1" y="0"/>
                    <a:pt x="2" y="0"/>
                    <a:pt x="2" y="0"/>
                  </a:cubicBezTo>
                  <a:cubicBezTo>
                    <a:pt x="2" y="0"/>
                    <a:pt x="2" y="0"/>
                    <a:pt x="2" y="1"/>
                  </a:cubicBezTo>
                  <a:cubicBezTo>
                    <a:pt x="2" y="1"/>
                    <a:pt x="2" y="1"/>
                    <a:pt x="2" y="1"/>
                  </a:cubicBezTo>
                  <a:cubicBezTo>
                    <a:pt x="2" y="1"/>
                    <a:pt x="2"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9" name="Freeform 173"/>
            <p:cNvSpPr>
              <a:spLocks/>
            </p:cNvSpPr>
            <p:nvPr/>
          </p:nvSpPr>
          <p:spPr bwMode="auto">
            <a:xfrm>
              <a:off x="10266363" y="2520951"/>
              <a:ext cx="1588" cy="1588"/>
            </a:xfrm>
            <a:custGeom>
              <a:avLst/>
              <a:gdLst>
                <a:gd name="T0" fmla="*/ 0 w 2"/>
                <a:gd name="T1" fmla="*/ 0 h 1"/>
                <a:gd name="T2" fmla="*/ 1 w 2"/>
                <a:gd name="T3" fmla="*/ 0 h 1"/>
                <a:gd name="T4" fmla="*/ 2 w 2"/>
                <a:gd name="T5" fmla="*/ 0 h 1"/>
                <a:gd name="T6" fmla="*/ 2 w 2"/>
                <a:gd name="T7" fmla="*/ 1 h 1"/>
                <a:gd name="T8" fmla="*/ 1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1" y="0"/>
                  </a:cubicBezTo>
                  <a:cubicBezTo>
                    <a:pt x="1" y="0"/>
                    <a:pt x="1" y="0"/>
                    <a:pt x="2" y="0"/>
                  </a:cubicBezTo>
                  <a:cubicBezTo>
                    <a:pt x="2" y="0"/>
                    <a:pt x="2" y="1"/>
                    <a:pt x="2"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0" name="Freeform 174"/>
            <p:cNvSpPr>
              <a:spLocks/>
            </p:cNvSpPr>
            <p:nvPr/>
          </p:nvSpPr>
          <p:spPr bwMode="auto">
            <a:xfrm>
              <a:off x="10266363" y="2525713"/>
              <a:ext cx="1588" cy="1588"/>
            </a:xfrm>
            <a:custGeom>
              <a:avLst/>
              <a:gdLst>
                <a:gd name="T0" fmla="*/ 0 w 1"/>
                <a:gd name="T1" fmla="*/ 1 h 1"/>
                <a:gd name="T2" fmla="*/ 0 w 1"/>
                <a:gd name="T3" fmla="*/ 0 h 1"/>
                <a:gd name="T4" fmla="*/ 1 w 1"/>
                <a:gd name="T5" fmla="*/ 0 h 1"/>
                <a:gd name="T6" fmla="*/ 1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1" name="Freeform 175"/>
            <p:cNvSpPr>
              <a:spLocks/>
            </p:cNvSpPr>
            <p:nvPr/>
          </p:nvSpPr>
          <p:spPr bwMode="auto">
            <a:xfrm>
              <a:off x="10261600" y="2520951"/>
              <a:ext cx="1588" cy="1588"/>
            </a:xfrm>
            <a:custGeom>
              <a:avLst/>
              <a:gdLst>
                <a:gd name="T0" fmla="*/ 0 w 1"/>
                <a:gd name="T1" fmla="*/ 1 h 2"/>
                <a:gd name="T2" fmla="*/ 0 w 1"/>
                <a:gd name="T3" fmla="*/ 0 h 2"/>
                <a:gd name="T4" fmla="*/ 1 w 1"/>
                <a:gd name="T5" fmla="*/ 1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0"/>
                    <a:pt x="0" y="0"/>
                  </a:cubicBezTo>
                  <a:cubicBezTo>
                    <a:pt x="0" y="0"/>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2" name="Freeform 176"/>
            <p:cNvSpPr>
              <a:spLocks/>
            </p:cNvSpPr>
            <p:nvPr/>
          </p:nvSpPr>
          <p:spPr bwMode="auto">
            <a:xfrm>
              <a:off x="10253663" y="2503488"/>
              <a:ext cx="1588" cy="1588"/>
            </a:xfrm>
            <a:custGeom>
              <a:avLst/>
              <a:gdLst>
                <a:gd name="T0" fmla="*/ 0 w 2"/>
                <a:gd name="T1" fmla="*/ 1 h 1"/>
                <a:gd name="T2" fmla="*/ 0 w 2"/>
                <a:gd name="T3" fmla="*/ 0 h 1"/>
                <a:gd name="T4" fmla="*/ 1 w 2"/>
                <a:gd name="T5" fmla="*/ 0 h 1"/>
                <a:gd name="T6" fmla="*/ 1 w 2"/>
                <a:gd name="T7" fmla="*/ 1 h 1"/>
                <a:gd name="T8" fmla="*/ 1 w 2"/>
                <a:gd name="T9" fmla="*/ 1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0"/>
                    <a:pt x="0" y="0"/>
                    <a:pt x="0" y="0"/>
                  </a:cubicBezTo>
                  <a:cubicBezTo>
                    <a:pt x="1" y="0"/>
                    <a:pt x="1" y="0"/>
                    <a:pt x="1" y="0"/>
                  </a:cubicBezTo>
                  <a:cubicBezTo>
                    <a:pt x="1" y="0"/>
                    <a:pt x="1" y="1"/>
                    <a:pt x="1"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3" name="Freeform 177"/>
            <p:cNvSpPr>
              <a:spLocks/>
            </p:cNvSpPr>
            <p:nvPr/>
          </p:nvSpPr>
          <p:spPr bwMode="auto">
            <a:xfrm>
              <a:off x="10234613" y="2532063"/>
              <a:ext cx="4763" cy="1588"/>
            </a:xfrm>
            <a:custGeom>
              <a:avLst/>
              <a:gdLst>
                <a:gd name="T0" fmla="*/ 0 w 3"/>
                <a:gd name="T1" fmla="*/ 1 h 2"/>
                <a:gd name="T2" fmla="*/ 2 w 3"/>
                <a:gd name="T3" fmla="*/ 0 h 2"/>
                <a:gd name="T4" fmla="*/ 3 w 3"/>
                <a:gd name="T5" fmla="*/ 1 h 2"/>
                <a:gd name="T6" fmla="*/ 3 w 3"/>
                <a:gd name="T7" fmla="*/ 2 h 2"/>
                <a:gd name="T8" fmla="*/ 2 w 3"/>
                <a:gd name="T9" fmla="*/ 2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1" y="1"/>
                    <a:pt x="2" y="0"/>
                    <a:pt x="2" y="0"/>
                  </a:cubicBezTo>
                  <a:cubicBezTo>
                    <a:pt x="2" y="0"/>
                    <a:pt x="3" y="0"/>
                    <a:pt x="3" y="1"/>
                  </a:cubicBezTo>
                  <a:cubicBezTo>
                    <a:pt x="3" y="1"/>
                    <a:pt x="3" y="2"/>
                    <a:pt x="3" y="2"/>
                  </a:cubicBezTo>
                  <a:cubicBezTo>
                    <a:pt x="2" y="2"/>
                    <a:pt x="2" y="2"/>
                    <a:pt x="2" y="2"/>
                  </a:cubicBezTo>
                  <a:cubicBezTo>
                    <a:pt x="2"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4" name="Rectangle 178"/>
            <p:cNvSpPr>
              <a:spLocks noChangeArrowheads="1"/>
            </p:cNvSpPr>
            <p:nvPr/>
          </p:nvSpPr>
          <p:spPr bwMode="auto">
            <a:xfrm>
              <a:off x="10279063" y="2525713"/>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5" name="Freeform 179"/>
            <p:cNvSpPr>
              <a:spLocks/>
            </p:cNvSpPr>
            <p:nvPr/>
          </p:nvSpPr>
          <p:spPr bwMode="auto">
            <a:xfrm>
              <a:off x="10228263" y="2508251"/>
              <a:ext cx="3175" cy="0"/>
            </a:xfrm>
            <a:custGeom>
              <a:avLst/>
              <a:gdLst>
                <a:gd name="T0" fmla="*/ 1 w 2"/>
                <a:gd name="T1" fmla="*/ 0 h 1"/>
                <a:gd name="T2" fmla="*/ 0 w 2"/>
                <a:gd name="T3" fmla="*/ 1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1" y="1"/>
                  </a:cubicBezTo>
                  <a:cubicBezTo>
                    <a:pt x="2" y="1"/>
                    <a:pt x="2" y="1"/>
                    <a:pt x="2" y="1"/>
                  </a:cubicBezTo>
                  <a:cubicBezTo>
                    <a:pt x="2" y="1"/>
                    <a:pt x="2"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6" name="Freeform 180"/>
            <p:cNvSpPr>
              <a:spLocks/>
            </p:cNvSpPr>
            <p:nvPr/>
          </p:nvSpPr>
          <p:spPr bwMode="auto">
            <a:xfrm>
              <a:off x="10236200" y="2501901"/>
              <a:ext cx="1588" cy="3175"/>
            </a:xfrm>
            <a:custGeom>
              <a:avLst/>
              <a:gdLst>
                <a:gd name="T0" fmla="*/ 0 w 1"/>
                <a:gd name="T1" fmla="*/ 1 h 2"/>
                <a:gd name="T2" fmla="*/ 1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7" name="Rectangle 181"/>
            <p:cNvSpPr>
              <a:spLocks noChangeArrowheads="1"/>
            </p:cNvSpPr>
            <p:nvPr/>
          </p:nvSpPr>
          <p:spPr bwMode="auto">
            <a:xfrm>
              <a:off x="10236200" y="2508251"/>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 name="Freeform 182"/>
            <p:cNvSpPr>
              <a:spLocks/>
            </p:cNvSpPr>
            <p:nvPr/>
          </p:nvSpPr>
          <p:spPr bwMode="auto">
            <a:xfrm>
              <a:off x="10245725" y="2506663"/>
              <a:ext cx="1588" cy="1588"/>
            </a:xfrm>
            <a:custGeom>
              <a:avLst/>
              <a:gdLst>
                <a:gd name="T0" fmla="*/ 0 w 1"/>
                <a:gd name="T1" fmla="*/ 0 h 1"/>
                <a:gd name="T2" fmla="*/ 1 w 1"/>
                <a:gd name="T3" fmla="*/ 0 h 1"/>
                <a:gd name="T4" fmla="*/ 1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1" y="0"/>
                  </a:lnTo>
                  <a:lnTo>
                    <a:pt x="1"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 name="Freeform 183"/>
            <p:cNvSpPr>
              <a:spLocks/>
            </p:cNvSpPr>
            <p:nvPr/>
          </p:nvSpPr>
          <p:spPr bwMode="auto">
            <a:xfrm>
              <a:off x="10250488" y="2508251"/>
              <a:ext cx="3175" cy="0"/>
            </a:xfrm>
            <a:custGeom>
              <a:avLst/>
              <a:gdLst>
                <a:gd name="T0" fmla="*/ 1 w 2"/>
                <a:gd name="T1" fmla="*/ 2 w 2"/>
                <a:gd name="T2" fmla="*/ 2 w 2"/>
                <a:gd name="T3" fmla="*/ 0 w 2"/>
                <a:gd name="T4" fmla="*/ 1 w 2"/>
              </a:gdLst>
              <a:ahLst/>
              <a:cxnLst>
                <a:cxn ang="0">
                  <a:pos x="T0" y="0"/>
                </a:cxn>
                <a:cxn ang="0">
                  <a:pos x="T1" y="0"/>
                </a:cxn>
                <a:cxn ang="0">
                  <a:pos x="T2" y="0"/>
                </a:cxn>
                <a:cxn ang="0">
                  <a:pos x="T3" y="0"/>
                </a:cxn>
                <a:cxn ang="0">
                  <a:pos x="T4" y="0"/>
                </a:cxn>
              </a:cxnLst>
              <a:rect l="0" t="0" r="r" b="b"/>
              <a:pathLst>
                <a:path w="2">
                  <a:moveTo>
                    <a:pt x="1" y="0"/>
                  </a:moveTo>
                  <a:lnTo>
                    <a:pt x="2" y="0"/>
                  </a:lnTo>
                  <a:lnTo>
                    <a:pt x="2" y="0"/>
                  </a:lnTo>
                  <a:lnTo>
                    <a:pt x="0" y="0"/>
                  </a:ln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 name="Freeform 184"/>
            <p:cNvSpPr>
              <a:spLocks/>
            </p:cNvSpPr>
            <p:nvPr/>
          </p:nvSpPr>
          <p:spPr bwMode="auto">
            <a:xfrm>
              <a:off x="10260013" y="2508251"/>
              <a:ext cx="1588" cy="1588"/>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 name="Freeform 185"/>
            <p:cNvSpPr>
              <a:spLocks/>
            </p:cNvSpPr>
            <p:nvPr/>
          </p:nvSpPr>
          <p:spPr bwMode="auto">
            <a:xfrm>
              <a:off x="10256838" y="2514601"/>
              <a:ext cx="1588" cy="3175"/>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lnTo>
                    <a:pt x="1" y="0"/>
                  </a:lnTo>
                  <a:lnTo>
                    <a:pt x="0" y="2"/>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 name="Freeform 186"/>
            <p:cNvSpPr>
              <a:spLocks/>
            </p:cNvSpPr>
            <p:nvPr/>
          </p:nvSpPr>
          <p:spPr bwMode="auto">
            <a:xfrm>
              <a:off x="10209213" y="2482851"/>
              <a:ext cx="1588" cy="1588"/>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2"/>
                    <a:pt x="0" y="2"/>
                  </a:cubicBezTo>
                  <a:cubicBezTo>
                    <a:pt x="1" y="2"/>
                    <a:pt x="1" y="1"/>
                    <a:pt x="1" y="1"/>
                  </a:cubicBezTo>
                  <a:cubicBezTo>
                    <a:pt x="1"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 name="Freeform 187"/>
            <p:cNvSpPr>
              <a:spLocks/>
            </p:cNvSpPr>
            <p:nvPr/>
          </p:nvSpPr>
          <p:spPr bwMode="auto">
            <a:xfrm>
              <a:off x="10164763" y="2451101"/>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 name="Freeform 188"/>
            <p:cNvSpPr>
              <a:spLocks/>
            </p:cNvSpPr>
            <p:nvPr/>
          </p:nvSpPr>
          <p:spPr bwMode="auto">
            <a:xfrm>
              <a:off x="10217150" y="2547938"/>
              <a:ext cx="1588" cy="1588"/>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1" y="0"/>
                    <a:pt x="1" y="0"/>
                  </a:cubicBezTo>
                  <a:cubicBezTo>
                    <a:pt x="1" y="0"/>
                    <a:pt x="1" y="1"/>
                    <a:pt x="1"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 name="Freeform 189"/>
            <p:cNvSpPr>
              <a:spLocks/>
            </p:cNvSpPr>
            <p:nvPr/>
          </p:nvSpPr>
          <p:spPr bwMode="auto">
            <a:xfrm>
              <a:off x="10223500" y="2546351"/>
              <a:ext cx="1588" cy="1588"/>
            </a:xfrm>
            <a:custGeom>
              <a:avLst/>
              <a:gdLst>
                <a:gd name="T0" fmla="*/ 0 w 1"/>
                <a:gd name="T1" fmla="*/ 1 h 1"/>
                <a:gd name="T2" fmla="*/ 0 w 1"/>
                <a:gd name="T3" fmla="*/ 0 h 1"/>
                <a:gd name="T4" fmla="*/ 1 w 1"/>
                <a:gd name="T5" fmla="*/ 0 h 1"/>
                <a:gd name="T6" fmla="*/ 1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0"/>
                    <a:pt x="0" y="0"/>
                  </a:cubicBezTo>
                  <a:cubicBezTo>
                    <a:pt x="0" y="0"/>
                    <a:pt x="1" y="0"/>
                    <a:pt x="1" y="0"/>
                  </a:cubicBezTo>
                  <a:cubicBezTo>
                    <a:pt x="1" y="1"/>
                    <a:pt x="1" y="1"/>
                    <a:pt x="1"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 name="Freeform 190"/>
            <p:cNvSpPr>
              <a:spLocks/>
            </p:cNvSpPr>
            <p:nvPr/>
          </p:nvSpPr>
          <p:spPr bwMode="auto">
            <a:xfrm>
              <a:off x="10217150" y="2552701"/>
              <a:ext cx="3175" cy="1588"/>
            </a:xfrm>
            <a:custGeom>
              <a:avLst/>
              <a:gdLst>
                <a:gd name="T0" fmla="*/ 0 w 2"/>
                <a:gd name="T1" fmla="*/ 0 h 1"/>
                <a:gd name="T2" fmla="*/ 0 w 2"/>
                <a:gd name="T3" fmla="*/ 0 h 1"/>
                <a:gd name="T4" fmla="*/ 1 w 2"/>
                <a:gd name="T5" fmla="*/ 0 h 1"/>
                <a:gd name="T6" fmla="*/ 1 w 2"/>
                <a:gd name="T7" fmla="*/ 0 h 1"/>
                <a:gd name="T8" fmla="*/ 1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0"/>
                    <a:pt x="0" y="0"/>
                  </a:cubicBezTo>
                  <a:cubicBezTo>
                    <a:pt x="1" y="0"/>
                    <a:pt x="1" y="0"/>
                    <a:pt x="1" y="0"/>
                  </a:cubicBezTo>
                  <a:cubicBezTo>
                    <a:pt x="1" y="0"/>
                    <a:pt x="2" y="0"/>
                    <a:pt x="1" y="0"/>
                  </a:cubicBezTo>
                  <a:cubicBezTo>
                    <a:pt x="1" y="1"/>
                    <a:pt x="1" y="1"/>
                    <a:pt x="1" y="1"/>
                  </a:cubicBezTo>
                  <a:cubicBezTo>
                    <a:pt x="1" y="1"/>
                    <a:pt x="1" y="1"/>
                    <a:pt x="1" y="1"/>
                  </a:cubicBezTo>
                  <a:cubicBezTo>
                    <a:pt x="1" y="1"/>
                    <a:pt x="0"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 name="Freeform 191"/>
            <p:cNvSpPr>
              <a:spLocks/>
            </p:cNvSpPr>
            <p:nvPr/>
          </p:nvSpPr>
          <p:spPr bwMode="auto">
            <a:xfrm>
              <a:off x="10223500" y="2554288"/>
              <a:ext cx="1588"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0"/>
                    <a:pt x="1" y="0"/>
                  </a:cubicBezTo>
                  <a:cubicBezTo>
                    <a:pt x="1" y="0"/>
                    <a:pt x="1" y="0"/>
                    <a:pt x="1" y="0"/>
                  </a:cubicBezTo>
                  <a:cubicBezTo>
                    <a:pt x="1" y="1"/>
                    <a:pt x="1" y="1"/>
                    <a:pt x="1"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 name="Rectangle 192"/>
            <p:cNvSpPr>
              <a:spLocks noChangeArrowheads="1"/>
            </p:cNvSpPr>
            <p:nvPr/>
          </p:nvSpPr>
          <p:spPr bwMode="auto">
            <a:xfrm>
              <a:off x="10234613" y="2560638"/>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 name="Freeform 193"/>
            <p:cNvSpPr>
              <a:spLocks/>
            </p:cNvSpPr>
            <p:nvPr/>
          </p:nvSpPr>
          <p:spPr bwMode="auto">
            <a:xfrm>
              <a:off x="10264775" y="2576513"/>
              <a:ext cx="1588" cy="1588"/>
            </a:xfrm>
            <a:custGeom>
              <a:avLst/>
              <a:gdLst>
                <a:gd name="T0" fmla="*/ 0 w 1"/>
                <a:gd name="T1" fmla="*/ 1 h 1"/>
                <a:gd name="T2" fmla="*/ 0 w 1"/>
                <a:gd name="T3" fmla="*/ 0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1"/>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0" name="Freeform 194"/>
            <p:cNvSpPr>
              <a:spLocks/>
            </p:cNvSpPr>
            <p:nvPr/>
          </p:nvSpPr>
          <p:spPr bwMode="auto">
            <a:xfrm>
              <a:off x="10266363" y="2582863"/>
              <a:ext cx="1588" cy="0"/>
            </a:xfrm>
            <a:custGeom>
              <a:avLst/>
              <a:gdLst>
                <a:gd name="T0" fmla="*/ 0 w 1"/>
                <a:gd name="T1" fmla="*/ 1 h 1"/>
                <a:gd name="T2" fmla="*/ 0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0" y="0"/>
                  </a:cubicBezTo>
                  <a:cubicBezTo>
                    <a:pt x="0" y="0"/>
                    <a:pt x="1" y="0"/>
                    <a:pt x="1" y="0"/>
                  </a:cubicBezTo>
                  <a:cubicBezTo>
                    <a:pt x="1" y="0"/>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 name="Freeform 195"/>
            <p:cNvSpPr>
              <a:spLocks/>
            </p:cNvSpPr>
            <p:nvPr/>
          </p:nvSpPr>
          <p:spPr bwMode="auto">
            <a:xfrm>
              <a:off x="10347325" y="2646363"/>
              <a:ext cx="3175" cy="0"/>
            </a:xfrm>
            <a:custGeom>
              <a:avLst/>
              <a:gdLst>
                <a:gd name="T0" fmla="*/ 1 w 2"/>
                <a:gd name="T1" fmla="*/ 0 h 1"/>
                <a:gd name="T2" fmla="*/ 2 w 2"/>
                <a:gd name="T3" fmla="*/ 0 h 1"/>
                <a:gd name="T4" fmla="*/ 2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2" y="0"/>
                    <a:pt x="2" y="1"/>
                    <a:pt x="2" y="1"/>
                  </a:cubicBezTo>
                  <a:cubicBezTo>
                    <a:pt x="1" y="1"/>
                    <a:pt x="1" y="1"/>
                    <a:pt x="1" y="1"/>
                  </a:cubicBezTo>
                  <a:cubicBezTo>
                    <a:pt x="1" y="1"/>
                    <a:pt x="0" y="1"/>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2" name="Freeform 196"/>
            <p:cNvSpPr>
              <a:spLocks/>
            </p:cNvSpPr>
            <p:nvPr/>
          </p:nvSpPr>
          <p:spPr bwMode="auto">
            <a:xfrm>
              <a:off x="10344150" y="2646363"/>
              <a:ext cx="1588" cy="0"/>
            </a:xfrm>
            <a:custGeom>
              <a:avLst/>
              <a:gdLst>
                <a:gd name="T0" fmla="*/ 1 w 1"/>
                <a:gd name="T1" fmla="*/ 1 h 1"/>
                <a:gd name="T2" fmla="*/ 1 w 1"/>
                <a:gd name="T3" fmla="*/ 0 h 1"/>
                <a:gd name="T4" fmla="*/ 1 w 1"/>
                <a:gd name="T5" fmla="*/ 1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1" y="0"/>
                    <a:pt x="1" y="1"/>
                    <a:pt x="1" y="1"/>
                  </a:cubicBezTo>
                  <a:cubicBezTo>
                    <a:pt x="1" y="1"/>
                    <a:pt x="1" y="1"/>
                    <a:pt x="1" y="1"/>
                  </a:cubicBezTo>
                  <a:cubicBezTo>
                    <a:pt x="0" y="1"/>
                    <a:pt x="0" y="1"/>
                    <a:pt x="0" y="1"/>
                  </a:cubicBezTo>
                  <a:lnTo>
                    <a:pt x="1"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 name="Freeform 197"/>
            <p:cNvSpPr>
              <a:spLocks/>
            </p:cNvSpPr>
            <p:nvPr/>
          </p:nvSpPr>
          <p:spPr bwMode="auto">
            <a:xfrm>
              <a:off x="10402888" y="2708276"/>
              <a:ext cx="3175" cy="3175"/>
            </a:xfrm>
            <a:custGeom>
              <a:avLst/>
              <a:gdLst>
                <a:gd name="T0" fmla="*/ 1 w 3"/>
                <a:gd name="T1" fmla="*/ 1 h 2"/>
                <a:gd name="T2" fmla="*/ 1 w 3"/>
                <a:gd name="T3" fmla="*/ 0 h 2"/>
                <a:gd name="T4" fmla="*/ 3 w 3"/>
                <a:gd name="T5" fmla="*/ 1 h 2"/>
                <a:gd name="T6" fmla="*/ 3 w 3"/>
                <a:gd name="T7" fmla="*/ 2 h 2"/>
                <a:gd name="T8" fmla="*/ 3 w 3"/>
                <a:gd name="T9" fmla="*/ 2 h 2"/>
                <a:gd name="T10" fmla="*/ 2 w 3"/>
                <a:gd name="T11" fmla="*/ 2 h 2"/>
                <a:gd name="T12" fmla="*/ 1 w 3"/>
                <a:gd name="T13" fmla="*/ 2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1"/>
                    <a:pt x="1" y="0"/>
                    <a:pt x="1" y="0"/>
                  </a:cubicBezTo>
                  <a:cubicBezTo>
                    <a:pt x="2" y="0"/>
                    <a:pt x="2" y="0"/>
                    <a:pt x="3" y="1"/>
                  </a:cubicBezTo>
                  <a:cubicBezTo>
                    <a:pt x="3" y="1"/>
                    <a:pt x="3" y="1"/>
                    <a:pt x="3" y="2"/>
                  </a:cubicBezTo>
                  <a:cubicBezTo>
                    <a:pt x="3" y="2"/>
                    <a:pt x="3" y="2"/>
                    <a:pt x="3" y="2"/>
                  </a:cubicBezTo>
                  <a:cubicBezTo>
                    <a:pt x="3" y="2"/>
                    <a:pt x="3" y="2"/>
                    <a:pt x="2" y="2"/>
                  </a:cubicBezTo>
                  <a:cubicBezTo>
                    <a:pt x="2" y="2"/>
                    <a:pt x="1" y="2"/>
                    <a:pt x="1" y="2"/>
                  </a:cubicBezTo>
                  <a:cubicBezTo>
                    <a:pt x="1"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 name="Freeform 198"/>
            <p:cNvSpPr>
              <a:spLocks/>
            </p:cNvSpPr>
            <p:nvPr/>
          </p:nvSpPr>
          <p:spPr bwMode="auto">
            <a:xfrm>
              <a:off x="10407650" y="2708276"/>
              <a:ext cx="1588" cy="4763"/>
            </a:xfrm>
            <a:custGeom>
              <a:avLst/>
              <a:gdLst>
                <a:gd name="T0" fmla="*/ 0 w 1"/>
                <a:gd name="T1" fmla="*/ 1 h 3"/>
                <a:gd name="T2" fmla="*/ 0 w 1"/>
                <a:gd name="T3" fmla="*/ 1 h 3"/>
                <a:gd name="T4" fmla="*/ 1 w 1"/>
                <a:gd name="T5" fmla="*/ 2 h 3"/>
                <a:gd name="T6" fmla="*/ 1 w 1"/>
                <a:gd name="T7" fmla="*/ 2 h 3"/>
                <a:gd name="T8" fmla="*/ 1 w 1"/>
                <a:gd name="T9" fmla="*/ 3 h 3"/>
                <a:gd name="T10" fmla="*/ 0 w 1"/>
                <a:gd name="T11" fmla="*/ 3 h 3"/>
                <a:gd name="T12" fmla="*/ 0 w 1"/>
                <a:gd name="T13" fmla="*/ 2 h 3"/>
                <a:gd name="T14" fmla="*/ 0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1"/>
                  </a:moveTo>
                  <a:cubicBezTo>
                    <a:pt x="0" y="1"/>
                    <a:pt x="0" y="0"/>
                    <a:pt x="0" y="1"/>
                  </a:cubicBezTo>
                  <a:cubicBezTo>
                    <a:pt x="1" y="1"/>
                    <a:pt x="0" y="1"/>
                    <a:pt x="1" y="2"/>
                  </a:cubicBezTo>
                  <a:cubicBezTo>
                    <a:pt x="1" y="2"/>
                    <a:pt x="1" y="2"/>
                    <a:pt x="1" y="2"/>
                  </a:cubicBezTo>
                  <a:cubicBezTo>
                    <a:pt x="1" y="2"/>
                    <a:pt x="1" y="3"/>
                    <a:pt x="1" y="3"/>
                  </a:cubicBezTo>
                  <a:cubicBezTo>
                    <a:pt x="1" y="3"/>
                    <a:pt x="1" y="3"/>
                    <a:pt x="0" y="3"/>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 name="Freeform 199"/>
            <p:cNvSpPr>
              <a:spLocks/>
            </p:cNvSpPr>
            <p:nvPr/>
          </p:nvSpPr>
          <p:spPr bwMode="auto">
            <a:xfrm>
              <a:off x="10406063" y="2706688"/>
              <a:ext cx="4763" cy="1588"/>
            </a:xfrm>
            <a:custGeom>
              <a:avLst/>
              <a:gdLst>
                <a:gd name="T0" fmla="*/ 1 w 3"/>
                <a:gd name="T1" fmla="*/ 1 h 2"/>
                <a:gd name="T2" fmla="*/ 1 w 3"/>
                <a:gd name="T3" fmla="*/ 0 h 2"/>
                <a:gd name="T4" fmla="*/ 2 w 3"/>
                <a:gd name="T5" fmla="*/ 0 h 2"/>
                <a:gd name="T6" fmla="*/ 2 w 3"/>
                <a:gd name="T7" fmla="*/ 0 h 2"/>
                <a:gd name="T8" fmla="*/ 2 w 3"/>
                <a:gd name="T9" fmla="*/ 1 h 2"/>
                <a:gd name="T10" fmla="*/ 2 w 3"/>
                <a:gd name="T11" fmla="*/ 1 h 2"/>
                <a:gd name="T12" fmla="*/ 3 w 3"/>
                <a:gd name="T13" fmla="*/ 2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0"/>
                    <a:pt x="0" y="0"/>
                    <a:pt x="1" y="0"/>
                  </a:cubicBezTo>
                  <a:cubicBezTo>
                    <a:pt x="1" y="0"/>
                    <a:pt x="2" y="0"/>
                    <a:pt x="2" y="0"/>
                  </a:cubicBezTo>
                  <a:cubicBezTo>
                    <a:pt x="2" y="0"/>
                    <a:pt x="3" y="0"/>
                    <a:pt x="2" y="0"/>
                  </a:cubicBezTo>
                  <a:cubicBezTo>
                    <a:pt x="2" y="1"/>
                    <a:pt x="2" y="1"/>
                    <a:pt x="2" y="1"/>
                  </a:cubicBezTo>
                  <a:cubicBezTo>
                    <a:pt x="2" y="1"/>
                    <a:pt x="2" y="1"/>
                    <a:pt x="2" y="1"/>
                  </a:cubicBezTo>
                  <a:cubicBezTo>
                    <a:pt x="2" y="1"/>
                    <a:pt x="3" y="2"/>
                    <a:pt x="3" y="2"/>
                  </a:cubicBezTo>
                  <a:cubicBezTo>
                    <a:pt x="2"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6" name="Freeform 200"/>
            <p:cNvSpPr>
              <a:spLocks/>
            </p:cNvSpPr>
            <p:nvPr/>
          </p:nvSpPr>
          <p:spPr bwMode="auto">
            <a:xfrm>
              <a:off x="10414000" y="2708276"/>
              <a:ext cx="1588" cy="1588"/>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1"/>
                    <a:pt x="1" y="1"/>
                    <a:pt x="1" y="1"/>
                  </a:cubicBezTo>
                  <a:cubicBezTo>
                    <a:pt x="1" y="1"/>
                    <a:pt x="1" y="1"/>
                    <a:pt x="0" y="1"/>
                  </a:cubicBezTo>
                  <a:cubicBezTo>
                    <a:pt x="0" y="1"/>
                    <a:pt x="0" y="1"/>
                    <a:pt x="0"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 name="Freeform 201"/>
            <p:cNvSpPr>
              <a:spLocks/>
            </p:cNvSpPr>
            <p:nvPr/>
          </p:nvSpPr>
          <p:spPr bwMode="auto">
            <a:xfrm>
              <a:off x="10414000" y="2720976"/>
              <a:ext cx="3175" cy="0"/>
            </a:xfrm>
            <a:custGeom>
              <a:avLst/>
              <a:gdLst>
                <a:gd name="T0" fmla="*/ 0 w 2"/>
                <a:gd name="T1" fmla="*/ 0 h 1"/>
                <a:gd name="T2" fmla="*/ 1 w 2"/>
                <a:gd name="T3" fmla="*/ 0 h 1"/>
                <a:gd name="T4" fmla="*/ 2 w 2"/>
                <a:gd name="T5" fmla="*/ 0 h 1"/>
                <a:gd name="T6" fmla="*/ 2 w 2"/>
                <a:gd name="T7" fmla="*/ 1 h 1"/>
                <a:gd name="T8" fmla="*/ 2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1" y="0"/>
                    <a:pt x="1" y="0"/>
                    <a:pt x="1" y="0"/>
                  </a:cubicBezTo>
                  <a:cubicBezTo>
                    <a:pt x="2" y="0"/>
                    <a:pt x="2" y="0"/>
                    <a:pt x="2" y="0"/>
                  </a:cubicBezTo>
                  <a:cubicBezTo>
                    <a:pt x="2" y="0"/>
                    <a:pt x="2" y="1"/>
                    <a:pt x="2" y="1"/>
                  </a:cubicBezTo>
                  <a:cubicBezTo>
                    <a:pt x="2" y="1"/>
                    <a:pt x="2" y="1"/>
                    <a:pt x="2"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8" name="Freeform 202"/>
            <p:cNvSpPr>
              <a:spLocks/>
            </p:cNvSpPr>
            <p:nvPr/>
          </p:nvSpPr>
          <p:spPr bwMode="auto">
            <a:xfrm>
              <a:off x="10404475" y="2717801"/>
              <a:ext cx="1588" cy="1588"/>
            </a:xfrm>
            <a:custGeom>
              <a:avLst/>
              <a:gdLst>
                <a:gd name="T0" fmla="*/ 1 w 2"/>
                <a:gd name="T1" fmla="*/ 0 h 1"/>
                <a:gd name="T2" fmla="*/ 0 w 2"/>
                <a:gd name="T3" fmla="*/ 0 h 1"/>
                <a:gd name="T4" fmla="*/ 1 w 2"/>
                <a:gd name="T5" fmla="*/ 1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0" y="0"/>
                    <a:pt x="0" y="0"/>
                    <a:pt x="0" y="0"/>
                  </a:cubicBezTo>
                  <a:cubicBezTo>
                    <a:pt x="1" y="1"/>
                    <a:pt x="1" y="1"/>
                    <a:pt x="1" y="1"/>
                  </a:cubicBezTo>
                  <a:cubicBezTo>
                    <a:pt x="1" y="1"/>
                    <a:pt x="2" y="1"/>
                    <a:pt x="2" y="1"/>
                  </a:cubicBezTo>
                  <a:cubicBezTo>
                    <a:pt x="2" y="1"/>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9" name="Freeform 203"/>
            <p:cNvSpPr>
              <a:spLocks/>
            </p:cNvSpPr>
            <p:nvPr/>
          </p:nvSpPr>
          <p:spPr bwMode="auto">
            <a:xfrm>
              <a:off x="10410825" y="2711451"/>
              <a:ext cx="6350" cy="4763"/>
            </a:xfrm>
            <a:custGeom>
              <a:avLst/>
              <a:gdLst>
                <a:gd name="T0" fmla="*/ 3 w 4"/>
                <a:gd name="T1" fmla="*/ 1 h 3"/>
                <a:gd name="T2" fmla="*/ 2 w 4"/>
                <a:gd name="T3" fmla="*/ 1 h 3"/>
                <a:gd name="T4" fmla="*/ 1 w 4"/>
                <a:gd name="T5" fmla="*/ 0 h 3"/>
                <a:gd name="T6" fmla="*/ 1 w 4"/>
                <a:gd name="T7" fmla="*/ 1 h 3"/>
                <a:gd name="T8" fmla="*/ 1 w 4"/>
                <a:gd name="T9" fmla="*/ 1 h 3"/>
                <a:gd name="T10" fmla="*/ 1 w 4"/>
                <a:gd name="T11" fmla="*/ 2 h 3"/>
                <a:gd name="T12" fmla="*/ 2 w 4"/>
                <a:gd name="T13" fmla="*/ 2 h 3"/>
                <a:gd name="T14" fmla="*/ 3 w 4"/>
                <a:gd name="T15" fmla="*/ 2 h 3"/>
                <a:gd name="T16" fmla="*/ 3 w 4"/>
                <a:gd name="T17" fmla="*/ 3 h 3"/>
                <a:gd name="T18" fmla="*/ 3 w 4"/>
                <a:gd name="T19" fmla="*/ 3 h 3"/>
                <a:gd name="T20" fmla="*/ 4 w 4"/>
                <a:gd name="T21" fmla="*/ 3 h 3"/>
                <a:gd name="T22" fmla="*/ 4 w 4"/>
                <a:gd name="T23" fmla="*/ 2 h 3"/>
                <a:gd name="T24" fmla="*/ 3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3" y="1"/>
                  </a:moveTo>
                  <a:cubicBezTo>
                    <a:pt x="3" y="1"/>
                    <a:pt x="3" y="1"/>
                    <a:pt x="2" y="1"/>
                  </a:cubicBezTo>
                  <a:cubicBezTo>
                    <a:pt x="2" y="1"/>
                    <a:pt x="1" y="0"/>
                    <a:pt x="1" y="0"/>
                  </a:cubicBezTo>
                  <a:cubicBezTo>
                    <a:pt x="1" y="1"/>
                    <a:pt x="2" y="1"/>
                    <a:pt x="1" y="1"/>
                  </a:cubicBezTo>
                  <a:cubicBezTo>
                    <a:pt x="1" y="1"/>
                    <a:pt x="0" y="1"/>
                    <a:pt x="1" y="1"/>
                  </a:cubicBezTo>
                  <a:cubicBezTo>
                    <a:pt x="1" y="1"/>
                    <a:pt x="1" y="2"/>
                    <a:pt x="1" y="2"/>
                  </a:cubicBezTo>
                  <a:cubicBezTo>
                    <a:pt x="2" y="2"/>
                    <a:pt x="2" y="2"/>
                    <a:pt x="2" y="2"/>
                  </a:cubicBezTo>
                  <a:cubicBezTo>
                    <a:pt x="2" y="2"/>
                    <a:pt x="3" y="2"/>
                    <a:pt x="3" y="2"/>
                  </a:cubicBezTo>
                  <a:cubicBezTo>
                    <a:pt x="3" y="2"/>
                    <a:pt x="3" y="3"/>
                    <a:pt x="3" y="3"/>
                  </a:cubicBezTo>
                  <a:cubicBezTo>
                    <a:pt x="3" y="3"/>
                    <a:pt x="3" y="3"/>
                    <a:pt x="3" y="3"/>
                  </a:cubicBezTo>
                  <a:cubicBezTo>
                    <a:pt x="3" y="3"/>
                    <a:pt x="4" y="3"/>
                    <a:pt x="4" y="3"/>
                  </a:cubicBezTo>
                  <a:cubicBezTo>
                    <a:pt x="4" y="3"/>
                    <a:pt x="4" y="3"/>
                    <a:pt x="4" y="2"/>
                  </a:cubicBezTo>
                  <a:cubicBezTo>
                    <a:pt x="4" y="2"/>
                    <a:pt x="3" y="2"/>
                    <a:pt x="3"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0" name="Freeform 204"/>
            <p:cNvSpPr>
              <a:spLocks/>
            </p:cNvSpPr>
            <p:nvPr/>
          </p:nvSpPr>
          <p:spPr bwMode="auto">
            <a:xfrm>
              <a:off x="8101013" y="3449638"/>
              <a:ext cx="138113" cy="100013"/>
            </a:xfrm>
            <a:custGeom>
              <a:avLst/>
              <a:gdLst>
                <a:gd name="T0" fmla="*/ 24 w 98"/>
                <a:gd name="T1" fmla="*/ 4 h 70"/>
                <a:gd name="T2" fmla="*/ 27 w 98"/>
                <a:gd name="T3" fmla="*/ 7 h 70"/>
                <a:gd name="T4" fmla="*/ 28 w 98"/>
                <a:gd name="T5" fmla="*/ 7 h 70"/>
                <a:gd name="T6" fmla="*/ 31 w 98"/>
                <a:gd name="T7" fmla="*/ 8 h 70"/>
                <a:gd name="T8" fmla="*/ 97 w 98"/>
                <a:gd name="T9" fmla="*/ 9 h 70"/>
                <a:gd name="T10" fmla="*/ 97 w 98"/>
                <a:gd name="T11" fmla="*/ 66 h 70"/>
                <a:gd name="T12" fmla="*/ 32 w 98"/>
                <a:gd name="T13" fmla="*/ 67 h 70"/>
                <a:gd name="T14" fmla="*/ 32 w 98"/>
                <a:gd name="T15" fmla="*/ 69 h 70"/>
                <a:gd name="T16" fmla="*/ 30 w 98"/>
                <a:gd name="T17" fmla="*/ 70 h 70"/>
                <a:gd name="T18" fmla="*/ 28 w 98"/>
                <a:gd name="T19" fmla="*/ 69 h 70"/>
                <a:gd name="T20" fmla="*/ 27 w 98"/>
                <a:gd name="T21" fmla="*/ 67 h 70"/>
                <a:gd name="T22" fmla="*/ 25 w 98"/>
                <a:gd name="T23" fmla="*/ 66 h 70"/>
                <a:gd name="T24" fmla="*/ 22 w 98"/>
                <a:gd name="T25" fmla="*/ 66 h 70"/>
                <a:gd name="T26" fmla="*/ 21 w 98"/>
                <a:gd name="T27" fmla="*/ 64 h 70"/>
                <a:gd name="T28" fmla="*/ 19 w 98"/>
                <a:gd name="T29" fmla="*/ 62 h 70"/>
                <a:gd name="T30" fmla="*/ 17 w 98"/>
                <a:gd name="T31" fmla="*/ 63 h 70"/>
                <a:gd name="T32" fmla="*/ 14 w 98"/>
                <a:gd name="T33" fmla="*/ 64 h 70"/>
                <a:gd name="T34" fmla="*/ 12 w 98"/>
                <a:gd name="T35" fmla="*/ 64 h 70"/>
                <a:gd name="T36" fmla="*/ 10 w 98"/>
                <a:gd name="T37" fmla="*/ 61 h 70"/>
                <a:gd name="T38" fmla="*/ 9 w 98"/>
                <a:gd name="T39" fmla="*/ 60 h 70"/>
                <a:gd name="T40" fmla="*/ 7 w 98"/>
                <a:gd name="T41" fmla="*/ 60 h 70"/>
                <a:gd name="T42" fmla="*/ 5 w 98"/>
                <a:gd name="T43" fmla="*/ 61 h 70"/>
                <a:gd name="T44" fmla="*/ 3 w 98"/>
                <a:gd name="T45" fmla="*/ 61 h 70"/>
                <a:gd name="T46" fmla="*/ 2 w 98"/>
                <a:gd name="T47" fmla="*/ 60 h 70"/>
                <a:gd name="T48" fmla="*/ 1 w 98"/>
                <a:gd name="T49" fmla="*/ 59 h 70"/>
                <a:gd name="T50" fmla="*/ 0 w 98"/>
                <a:gd name="T51" fmla="*/ 57 h 70"/>
                <a:gd name="T52" fmla="*/ 3 w 98"/>
                <a:gd name="T53" fmla="*/ 54 h 70"/>
                <a:gd name="T54" fmla="*/ 4 w 98"/>
                <a:gd name="T55" fmla="*/ 52 h 70"/>
                <a:gd name="T56" fmla="*/ 5 w 98"/>
                <a:gd name="T57" fmla="*/ 51 h 70"/>
                <a:gd name="T58" fmla="*/ 6 w 98"/>
                <a:gd name="T59" fmla="*/ 49 h 70"/>
                <a:gd name="T60" fmla="*/ 6 w 98"/>
                <a:gd name="T61" fmla="*/ 46 h 70"/>
                <a:gd name="T62" fmla="*/ 9 w 98"/>
                <a:gd name="T63" fmla="*/ 44 h 70"/>
                <a:gd name="T64" fmla="*/ 10 w 98"/>
                <a:gd name="T65" fmla="*/ 43 h 70"/>
                <a:gd name="T66" fmla="*/ 12 w 98"/>
                <a:gd name="T67" fmla="*/ 41 h 70"/>
                <a:gd name="T68" fmla="*/ 13 w 98"/>
                <a:gd name="T69" fmla="*/ 39 h 70"/>
                <a:gd name="T70" fmla="*/ 14 w 98"/>
                <a:gd name="T71" fmla="*/ 38 h 70"/>
                <a:gd name="T72" fmla="*/ 16 w 98"/>
                <a:gd name="T73" fmla="*/ 39 h 70"/>
                <a:gd name="T74" fmla="*/ 19 w 98"/>
                <a:gd name="T75" fmla="*/ 38 h 70"/>
                <a:gd name="T76" fmla="*/ 17 w 98"/>
                <a:gd name="T77" fmla="*/ 38 h 70"/>
                <a:gd name="T78" fmla="*/ 15 w 98"/>
                <a:gd name="T79" fmla="*/ 38 h 70"/>
                <a:gd name="T80" fmla="*/ 13 w 98"/>
                <a:gd name="T81" fmla="*/ 36 h 70"/>
                <a:gd name="T82" fmla="*/ 13 w 98"/>
                <a:gd name="T83" fmla="*/ 34 h 70"/>
                <a:gd name="T84" fmla="*/ 16 w 98"/>
                <a:gd name="T85" fmla="*/ 31 h 70"/>
                <a:gd name="T86" fmla="*/ 17 w 98"/>
                <a:gd name="T87" fmla="*/ 30 h 70"/>
                <a:gd name="T88" fmla="*/ 19 w 98"/>
                <a:gd name="T89" fmla="*/ 28 h 70"/>
                <a:gd name="T90" fmla="*/ 20 w 98"/>
                <a:gd name="T91" fmla="*/ 26 h 70"/>
                <a:gd name="T92" fmla="*/ 21 w 98"/>
                <a:gd name="T93" fmla="*/ 23 h 70"/>
                <a:gd name="T94" fmla="*/ 23 w 98"/>
                <a:gd name="T95" fmla="*/ 22 h 70"/>
                <a:gd name="T96" fmla="*/ 23 w 98"/>
                <a:gd name="T97" fmla="*/ 19 h 70"/>
                <a:gd name="T98" fmla="*/ 22 w 98"/>
                <a:gd name="T99" fmla="*/ 16 h 70"/>
                <a:gd name="T100" fmla="*/ 21 w 98"/>
                <a:gd name="T101" fmla="*/ 13 h 70"/>
                <a:gd name="T102" fmla="*/ 23 w 98"/>
                <a:gd name="T103" fmla="*/ 10 h 70"/>
                <a:gd name="T104" fmla="*/ 22 w 98"/>
                <a:gd name="T105" fmla="*/ 7 h 70"/>
                <a:gd name="T106" fmla="*/ 22 w 98"/>
                <a:gd name="T107" fmla="*/ 4 h 70"/>
                <a:gd name="T108" fmla="*/ 21 w 98"/>
                <a:gd name="T109" fmla="*/ 2 h 70"/>
                <a:gd name="T110" fmla="*/ 23 w 98"/>
                <a:gd name="T111" fmla="*/ 1 h 70"/>
                <a:gd name="T112" fmla="*/ 24 w 98"/>
                <a:gd name="T11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 h="70">
                  <a:moveTo>
                    <a:pt x="24" y="2"/>
                  </a:moveTo>
                  <a:cubicBezTo>
                    <a:pt x="24" y="4"/>
                    <a:pt x="24" y="4"/>
                    <a:pt x="24" y="4"/>
                  </a:cubicBezTo>
                  <a:cubicBezTo>
                    <a:pt x="25" y="5"/>
                    <a:pt x="25" y="5"/>
                    <a:pt x="25" y="5"/>
                  </a:cubicBezTo>
                  <a:cubicBezTo>
                    <a:pt x="27" y="7"/>
                    <a:pt x="27" y="7"/>
                    <a:pt x="27" y="7"/>
                  </a:cubicBezTo>
                  <a:cubicBezTo>
                    <a:pt x="27" y="7"/>
                    <a:pt x="27" y="7"/>
                    <a:pt x="27" y="7"/>
                  </a:cubicBezTo>
                  <a:cubicBezTo>
                    <a:pt x="27" y="7"/>
                    <a:pt x="28" y="7"/>
                    <a:pt x="28" y="7"/>
                  </a:cubicBezTo>
                  <a:cubicBezTo>
                    <a:pt x="29" y="7"/>
                    <a:pt x="29" y="8"/>
                    <a:pt x="29" y="8"/>
                  </a:cubicBezTo>
                  <a:cubicBezTo>
                    <a:pt x="29" y="8"/>
                    <a:pt x="31" y="8"/>
                    <a:pt x="31" y="8"/>
                  </a:cubicBezTo>
                  <a:cubicBezTo>
                    <a:pt x="32" y="8"/>
                    <a:pt x="32" y="9"/>
                    <a:pt x="32" y="9"/>
                  </a:cubicBezTo>
                  <a:cubicBezTo>
                    <a:pt x="97" y="9"/>
                    <a:pt x="97" y="9"/>
                    <a:pt x="97" y="9"/>
                  </a:cubicBezTo>
                  <a:cubicBezTo>
                    <a:pt x="98" y="10"/>
                    <a:pt x="98" y="10"/>
                    <a:pt x="98" y="10"/>
                  </a:cubicBezTo>
                  <a:cubicBezTo>
                    <a:pt x="97" y="66"/>
                    <a:pt x="97" y="66"/>
                    <a:pt x="97" y="66"/>
                  </a:cubicBezTo>
                  <a:cubicBezTo>
                    <a:pt x="32" y="66"/>
                    <a:pt x="32" y="66"/>
                    <a:pt x="32" y="66"/>
                  </a:cubicBezTo>
                  <a:cubicBezTo>
                    <a:pt x="32" y="66"/>
                    <a:pt x="32" y="66"/>
                    <a:pt x="32" y="67"/>
                  </a:cubicBezTo>
                  <a:cubicBezTo>
                    <a:pt x="32" y="67"/>
                    <a:pt x="31" y="68"/>
                    <a:pt x="32" y="68"/>
                  </a:cubicBezTo>
                  <a:cubicBezTo>
                    <a:pt x="32" y="68"/>
                    <a:pt x="32" y="69"/>
                    <a:pt x="32" y="69"/>
                  </a:cubicBezTo>
                  <a:cubicBezTo>
                    <a:pt x="32" y="69"/>
                    <a:pt x="32" y="69"/>
                    <a:pt x="31" y="69"/>
                  </a:cubicBezTo>
                  <a:cubicBezTo>
                    <a:pt x="31" y="70"/>
                    <a:pt x="30" y="70"/>
                    <a:pt x="30" y="70"/>
                  </a:cubicBezTo>
                  <a:cubicBezTo>
                    <a:pt x="30" y="70"/>
                    <a:pt x="29" y="70"/>
                    <a:pt x="29" y="69"/>
                  </a:cubicBezTo>
                  <a:cubicBezTo>
                    <a:pt x="28" y="69"/>
                    <a:pt x="29" y="69"/>
                    <a:pt x="28" y="69"/>
                  </a:cubicBezTo>
                  <a:cubicBezTo>
                    <a:pt x="27" y="69"/>
                    <a:pt x="27" y="69"/>
                    <a:pt x="27" y="68"/>
                  </a:cubicBezTo>
                  <a:cubicBezTo>
                    <a:pt x="27" y="68"/>
                    <a:pt x="27" y="67"/>
                    <a:pt x="27" y="67"/>
                  </a:cubicBezTo>
                  <a:cubicBezTo>
                    <a:pt x="27" y="67"/>
                    <a:pt x="26" y="66"/>
                    <a:pt x="26" y="66"/>
                  </a:cubicBezTo>
                  <a:cubicBezTo>
                    <a:pt x="25" y="66"/>
                    <a:pt x="25" y="66"/>
                    <a:pt x="25" y="66"/>
                  </a:cubicBezTo>
                  <a:cubicBezTo>
                    <a:pt x="25" y="66"/>
                    <a:pt x="25" y="66"/>
                    <a:pt x="24" y="66"/>
                  </a:cubicBezTo>
                  <a:cubicBezTo>
                    <a:pt x="23" y="66"/>
                    <a:pt x="23" y="66"/>
                    <a:pt x="22" y="66"/>
                  </a:cubicBezTo>
                  <a:cubicBezTo>
                    <a:pt x="22" y="66"/>
                    <a:pt x="22" y="66"/>
                    <a:pt x="21" y="65"/>
                  </a:cubicBezTo>
                  <a:cubicBezTo>
                    <a:pt x="21" y="64"/>
                    <a:pt x="21" y="64"/>
                    <a:pt x="21" y="64"/>
                  </a:cubicBezTo>
                  <a:cubicBezTo>
                    <a:pt x="20" y="62"/>
                    <a:pt x="20" y="62"/>
                    <a:pt x="20" y="62"/>
                  </a:cubicBezTo>
                  <a:cubicBezTo>
                    <a:pt x="20" y="62"/>
                    <a:pt x="19" y="62"/>
                    <a:pt x="19" y="62"/>
                  </a:cubicBezTo>
                  <a:cubicBezTo>
                    <a:pt x="19" y="63"/>
                    <a:pt x="18" y="63"/>
                    <a:pt x="18" y="63"/>
                  </a:cubicBezTo>
                  <a:cubicBezTo>
                    <a:pt x="18" y="63"/>
                    <a:pt x="17" y="63"/>
                    <a:pt x="17" y="63"/>
                  </a:cubicBezTo>
                  <a:cubicBezTo>
                    <a:pt x="16" y="63"/>
                    <a:pt x="16" y="63"/>
                    <a:pt x="16" y="63"/>
                  </a:cubicBezTo>
                  <a:cubicBezTo>
                    <a:pt x="16" y="63"/>
                    <a:pt x="15" y="64"/>
                    <a:pt x="14" y="64"/>
                  </a:cubicBezTo>
                  <a:cubicBezTo>
                    <a:pt x="13" y="65"/>
                    <a:pt x="13" y="65"/>
                    <a:pt x="12" y="65"/>
                  </a:cubicBezTo>
                  <a:cubicBezTo>
                    <a:pt x="12" y="65"/>
                    <a:pt x="12" y="64"/>
                    <a:pt x="12" y="64"/>
                  </a:cubicBezTo>
                  <a:cubicBezTo>
                    <a:pt x="12" y="64"/>
                    <a:pt x="11" y="64"/>
                    <a:pt x="11" y="63"/>
                  </a:cubicBezTo>
                  <a:cubicBezTo>
                    <a:pt x="11" y="62"/>
                    <a:pt x="10" y="62"/>
                    <a:pt x="10" y="61"/>
                  </a:cubicBezTo>
                  <a:cubicBezTo>
                    <a:pt x="11" y="61"/>
                    <a:pt x="11" y="60"/>
                    <a:pt x="10" y="60"/>
                  </a:cubicBezTo>
                  <a:cubicBezTo>
                    <a:pt x="9" y="60"/>
                    <a:pt x="9" y="60"/>
                    <a:pt x="9" y="60"/>
                  </a:cubicBezTo>
                  <a:cubicBezTo>
                    <a:pt x="9" y="60"/>
                    <a:pt x="9" y="59"/>
                    <a:pt x="8" y="59"/>
                  </a:cubicBezTo>
                  <a:cubicBezTo>
                    <a:pt x="7" y="60"/>
                    <a:pt x="7" y="60"/>
                    <a:pt x="7" y="60"/>
                  </a:cubicBezTo>
                  <a:cubicBezTo>
                    <a:pt x="7" y="60"/>
                    <a:pt x="5" y="60"/>
                    <a:pt x="5" y="60"/>
                  </a:cubicBezTo>
                  <a:cubicBezTo>
                    <a:pt x="5" y="61"/>
                    <a:pt x="5" y="61"/>
                    <a:pt x="5" y="61"/>
                  </a:cubicBezTo>
                  <a:cubicBezTo>
                    <a:pt x="4" y="61"/>
                    <a:pt x="4" y="61"/>
                    <a:pt x="4" y="61"/>
                  </a:cubicBezTo>
                  <a:cubicBezTo>
                    <a:pt x="4" y="61"/>
                    <a:pt x="3" y="61"/>
                    <a:pt x="3" y="61"/>
                  </a:cubicBezTo>
                  <a:cubicBezTo>
                    <a:pt x="2" y="61"/>
                    <a:pt x="2" y="61"/>
                    <a:pt x="2" y="61"/>
                  </a:cubicBezTo>
                  <a:cubicBezTo>
                    <a:pt x="2" y="60"/>
                    <a:pt x="3" y="60"/>
                    <a:pt x="2" y="60"/>
                  </a:cubicBezTo>
                  <a:cubicBezTo>
                    <a:pt x="2" y="60"/>
                    <a:pt x="2" y="60"/>
                    <a:pt x="1" y="59"/>
                  </a:cubicBezTo>
                  <a:cubicBezTo>
                    <a:pt x="1" y="59"/>
                    <a:pt x="1" y="60"/>
                    <a:pt x="1" y="59"/>
                  </a:cubicBezTo>
                  <a:cubicBezTo>
                    <a:pt x="1" y="59"/>
                    <a:pt x="1" y="58"/>
                    <a:pt x="1" y="58"/>
                  </a:cubicBezTo>
                  <a:cubicBezTo>
                    <a:pt x="0" y="57"/>
                    <a:pt x="0" y="57"/>
                    <a:pt x="0" y="57"/>
                  </a:cubicBezTo>
                  <a:cubicBezTo>
                    <a:pt x="0" y="57"/>
                    <a:pt x="2" y="56"/>
                    <a:pt x="2" y="56"/>
                  </a:cubicBezTo>
                  <a:cubicBezTo>
                    <a:pt x="2" y="56"/>
                    <a:pt x="3" y="54"/>
                    <a:pt x="3" y="54"/>
                  </a:cubicBezTo>
                  <a:cubicBezTo>
                    <a:pt x="3" y="53"/>
                    <a:pt x="3" y="53"/>
                    <a:pt x="3" y="53"/>
                  </a:cubicBezTo>
                  <a:cubicBezTo>
                    <a:pt x="3" y="53"/>
                    <a:pt x="3" y="52"/>
                    <a:pt x="4" y="52"/>
                  </a:cubicBezTo>
                  <a:cubicBezTo>
                    <a:pt x="4" y="52"/>
                    <a:pt x="4" y="52"/>
                    <a:pt x="5" y="52"/>
                  </a:cubicBezTo>
                  <a:cubicBezTo>
                    <a:pt x="5" y="51"/>
                    <a:pt x="5" y="52"/>
                    <a:pt x="5" y="51"/>
                  </a:cubicBezTo>
                  <a:cubicBezTo>
                    <a:pt x="6" y="50"/>
                    <a:pt x="6" y="50"/>
                    <a:pt x="6" y="50"/>
                  </a:cubicBezTo>
                  <a:cubicBezTo>
                    <a:pt x="6" y="49"/>
                    <a:pt x="6" y="50"/>
                    <a:pt x="6" y="49"/>
                  </a:cubicBezTo>
                  <a:cubicBezTo>
                    <a:pt x="6" y="48"/>
                    <a:pt x="6" y="47"/>
                    <a:pt x="6" y="47"/>
                  </a:cubicBezTo>
                  <a:cubicBezTo>
                    <a:pt x="6" y="46"/>
                    <a:pt x="5" y="47"/>
                    <a:pt x="6" y="46"/>
                  </a:cubicBezTo>
                  <a:cubicBezTo>
                    <a:pt x="8" y="45"/>
                    <a:pt x="8" y="45"/>
                    <a:pt x="8" y="45"/>
                  </a:cubicBezTo>
                  <a:cubicBezTo>
                    <a:pt x="8" y="45"/>
                    <a:pt x="8" y="45"/>
                    <a:pt x="9" y="44"/>
                  </a:cubicBezTo>
                  <a:cubicBezTo>
                    <a:pt x="9" y="44"/>
                    <a:pt x="10" y="43"/>
                    <a:pt x="10" y="43"/>
                  </a:cubicBezTo>
                  <a:cubicBezTo>
                    <a:pt x="10" y="43"/>
                    <a:pt x="9" y="43"/>
                    <a:pt x="10" y="43"/>
                  </a:cubicBezTo>
                  <a:cubicBezTo>
                    <a:pt x="11" y="42"/>
                    <a:pt x="11" y="43"/>
                    <a:pt x="11" y="42"/>
                  </a:cubicBezTo>
                  <a:cubicBezTo>
                    <a:pt x="11" y="42"/>
                    <a:pt x="12" y="42"/>
                    <a:pt x="12" y="41"/>
                  </a:cubicBezTo>
                  <a:cubicBezTo>
                    <a:pt x="12" y="41"/>
                    <a:pt x="11" y="41"/>
                    <a:pt x="12" y="40"/>
                  </a:cubicBezTo>
                  <a:cubicBezTo>
                    <a:pt x="12" y="39"/>
                    <a:pt x="13" y="39"/>
                    <a:pt x="13" y="39"/>
                  </a:cubicBezTo>
                  <a:cubicBezTo>
                    <a:pt x="13" y="38"/>
                    <a:pt x="13" y="38"/>
                    <a:pt x="13" y="38"/>
                  </a:cubicBezTo>
                  <a:cubicBezTo>
                    <a:pt x="13" y="38"/>
                    <a:pt x="13" y="37"/>
                    <a:pt x="14" y="38"/>
                  </a:cubicBezTo>
                  <a:cubicBezTo>
                    <a:pt x="14" y="38"/>
                    <a:pt x="14" y="38"/>
                    <a:pt x="15" y="39"/>
                  </a:cubicBezTo>
                  <a:cubicBezTo>
                    <a:pt x="15" y="39"/>
                    <a:pt x="16" y="39"/>
                    <a:pt x="16" y="39"/>
                  </a:cubicBezTo>
                  <a:cubicBezTo>
                    <a:pt x="17" y="39"/>
                    <a:pt x="18" y="38"/>
                    <a:pt x="18" y="38"/>
                  </a:cubicBezTo>
                  <a:cubicBezTo>
                    <a:pt x="19" y="38"/>
                    <a:pt x="19" y="38"/>
                    <a:pt x="19" y="38"/>
                  </a:cubicBezTo>
                  <a:cubicBezTo>
                    <a:pt x="19" y="38"/>
                    <a:pt x="20" y="37"/>
                    <a:pt x="19" y="37"/>
                  </a:cubicBezTo>
                  <a:cubicBezTo>
                    <a:pt x="18" y="38"/>
                    <a:pt x="18" y="38"/>
                    <a:pt x="17" y="38"/>
                  </a:cubicBezTo>
                  <a:cubicBezTo>
                    <a:pt x="17" y="38"/>
                    <a:pt x="17" y="38"/>
                    <a:pt x="16" y="38"/>
                  </a:cubicBezTo>
                  <a:cubicBezTo>
                    <a:pt x="16" y="38"/>
                    <a:pt x="15" y="38"/>
                    <a:pt x="15" y="38"/>
                  </a:cubicBezTo>
                  <a:cubicBezTo>
                    <a:pt x="15" y="38"/>
                    <a:pt x="15" y="38"/>
                    <a:pt x="14" y="37"/>
                  </a:cubicBezTo>
                  <a:cubicBezTo>
                    <a:pt x="14" y="36"/>
                    <a:pt x="13" y="36"/>
                    <a:pt x="13" y="36"/>
                  </a:cubicBezTo>
                  <a:cubicBezTo>
                    <a:pt x="13" y="35"/>
                    <a:pt x="13" y="35"/>
                    <a:pt x="13" y="35"/>
                  </a:cubicBezTo>
                  <a:cubicBezTo>
                    <a:pt x="13" y="34"/>
                    <a:pt x="13" y="34"/>
                    <a:pt x="13" y="34"/>
                  </a:cubicBezTo>
                  <a:cubicBezTo>
                    <a:pt x="13" y="33"/>
                    <a:pt x="13" y="33"/>
                    <a:pt x="14" y="33"/>
                  </a:cubicBezTo>
                  <a:cubicBezTo>
                    <a:pt x="15" y="32"/>
                    <a:pt x="16" y="31"/>
                    <a:pt x="16" y="31"/>
                  </a:cubicBezTo>
                  <a:cubicBezTo>
                    <a:pt x="16" y="31"/>
                    <a:pt x="16" y="30"/>
                    <a:pt x="16" y="30"/>
                  </a:cubicBezTo>
                  <a:cubicBezTo>
                    <a:pt x="17" y="30"/>
                    <a:pt x="17" y="30"/>
                    <a:pt x="17" y="30"/>
                  </a:cubicBezTo>
                  <a:cubicBezTo>
                    <a:pt x="17" y="30"/>
                    <a:pt x="18" y="29"/>
                    <a:pt x="18" y="29"/>
                  </a:cubicBezTo>
                  <a:cubicBezTo>
                    <a:pt x="18" y="28"/>
                    <a:pt x="19" y="28"/>
                    <a:pt x="19" y="28"/>
                  </a:cubicBezTo>
                  <a:cubicBezTo>
                    <a:pt x="19" y="27"/>
                    <a:pt x="20" y="27"/>
                    <a:pt x="20" y="27"/>
                  </a:cubicBezTo>
                  <a:cubicBezTo>
                    <a:pt x="20" y="26"/>
                    <a:pt x="20" y="26"/>
                    <a:pt x="20" y="26"/>
                  </a:cubicBezTo>
                  <a:cubicBezTo>
                    <a:pt x="20" y="25"/>
                    <a:pt x="19" y="25"/>
                    <a:pt x="20" y="25"/>
                  </a:cubicBezTo>
                  <a:cubicBezTo>
                    <a:pt x="20" y="24"/>
                    <a:pt x="20" y="24"/>
                    <a:pt x="21" y="23"/>
                  </a:cubicBezTo>
                  <a:cubicBezTo>
                    <a:pt x="21" y="23"/>
                    <a:pt x="21" y="23"/>
                    <a:pt x="21" y="22"/>
                  </a:cubicBezTo>
                  <a:cubicBezTo>
                    <a:pt x="22" y="22"/>
                    <a:pt x="22" y="22"/>
                    <a:pt x="23" y="22"/>
                  </a:cubicBezTo>
                  <a:cubicBezTo>
                    <a:pt x="23" y="21"/>
                    <a:pt x="23" y="20"/>
                    <a:pt x="23" y="20"/>
                  </a:cubicBezTo>
                  <a:cubicBezTo>
                    <a:pt x="23" y="20"/>
                    <a:pt x="23" y="20"/>
                    <a:pt x="23" y="19"/>
                  </a:cubicBezTo>
                  <a:cubicBezTo>
                    <a:pt x="23" y="18"/>
                    <a:pt x="23" y="17"/>
                    <a:pt x="22" y="17"/>
                  </a:cubicBezTo>
                  <a:cubicBezTo>
                    <a:pt x="22" y="16"/>
                    <a:pt x="22" y="16"/>
                    <a:pt x="22" y="16"/>
                  </a:cubicBezTo>
                  <a:cubicBezTo>
                    <a:pt x="21" y="14"/>
                    <a:pt x="21" y="14"/>
                    <a:pt x="21" y="14"/>
                  </a:cubicBezTo>
                  <a:cubicBezTo>
                    <a:pt x="21" y="13"/>
                    <a:pt x="21" y="13"/>
                    <a:pt x="21" y="13"/>
                  </a:cubicBezTo>
                  <a:cubicBezTo>
                    <a:pt x="21" y="13"/>
                    <a:pt x="21" y="12"/>
                    <a:pt x="21" y="12"/>
                  </a:cubicBezTo>
                  <a:cubicBezTo>
                    <a:pt x="22" y="12"/>
                    <a:pt x="22" y="10"/>
                    <a:pt x="23" y="10"/>
                  </a:cubicBezTo>
                  <a:cubicBezTo>
                    <a:pt x="23" y="9"/>
                    <a:pt x="23" y="8"/>
                    <a:pt x="23" y="8"/>
                  </a:cubicBezTo>
                  <a:cubicBezTo>
                    <a:pt x="22" y="7"/>
                    <a:pt x="22" y="7"/>
                    <a:pt x="22" y="7"/>
                  </a:cubicBezTo>
                  <a:cubicBezTo>
                    <a:pt x="22" y="6"/>
                    <a:pt x="22" y="5"/>
                    <a:pt x="22" y="5"/>
                  </a:cubicBezTo>
                  <a:cubicBezTo>
                    <a:pt x="22" y="5"/>
                    <a:pt x="22" y="4"/>
                    <a:pt x="22" y="4"/>
                  </a:cubicBezTo>
                  <a:cubicBezTo>
                    <a:pt x="22" y="4"/>
                    <a:pt x="22" y="3"/>
                    <a:pt x="22" y="3"/>
                  </a:cubicBezTo>
                  <a:cubicBezTo>
                    <a:pt x="22" y="3"/>
                    <a:pt x="21" y="2"/>
                    <a:pt x="21" y="2"/>
                  </a:cubicBezTo>
                  <a:cubicBezTo>
                    <a:pt x="22" y="1"/>
                    <a:pt x="22" y="1"/>
                    <a:pt x="22" y="1"/>
                  </a:cubicBezTo>
                  <a:cubicBezTo>
                    <a:pt x="23" y="1"/>
                    <a:pt x="23" y="1"/>
                    <a:pt x="23" y="1"/>
                  </a:cubicBezTo>
                  <a:cubicBezTo>
                    <a:pt x="24" y="0"/>
                    <a:pt x="24" y="0"/>
                    <a:pt x="24" y="0"/>
                  </a:cubicBezTo>
                  <a:cubicBezTo>
                    <a:pt x="24" y="1"/>
                    <a:pt x="24" y="1"/>
                    <a:pt x="24" y="1"/>
                  </a:cubicBezTo>
                  <a:lnTo>
                    <a:pt x="24"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1" name="Freeform 206"/>
            <p:cNvSpPr>
              <a:spLocks/>
            </p:cNvSpPr>
            <p:nvPr/>
          </p:nvSpPr>
          <p:spPr bwMode="auto">
            <a:xfrm>
              <a:off x="8037513" y="3349625"/>
              <a:ext cx="36513" cy="41275"/>
            </a:xfrm>
            <a:custGeom>
              <a:avLst/>
              <a:gdLst>
                <a:gd name="T0" fmla="*/ 0 w 26"/>
                <a:gd name="T1" fmla="*/ 24 h 29"/>
                <a:gd name="T2" fmla="*/ 0 w 26"/>
                <a:gd name="T3" fmla="*/ 22 h 29"/>
                <a:gd name="T4" fmla="*/ 0 w 26"/>
                <a:gd name="T5" fmla="*/ 20 h 29"/>
                <a:gd name="T6" fmla="*/ 2 w 26"/>
                <a:gd name="T7" fmla="*/ 17 h 29"/>
                <a:gd name="T8" fmla="*/ 2 w 26"/>
                <a:gd name="T9" fmla="*/ 16 h 29"/>
                <a:gd name="T10" fmla="*/ 4 w 26"/>
                <a:gd name="T11" fmla="*/ 16 h 29"/>
                <a:gd name="T12" fmla="*/ 6 w 26"/>
                <a:gd name="T13" fmla="*/ 17 h 29"/>
                <a:gd name="T14" fmla="*/ 6 w 26"/>
                <a:gd name="T15" fmla="*/ 17 h 29"/>
                <a:gd name="T16" fmla="*/ 7 w 26"/>
                <a:gd name="T17" fmla="*/ 17 h 29"/>
                <a:gd name="T18" fmla="*/ 8 w 26"/>
                <a:gd name="T19" fmla="*/ 16 h 29"/>
                <a:gd name="T20" fmla="*/ 8 w 26"/>
                <a:gd name="T21" fmla="*/ 15 h 29"/>
                <a:gd name="T22" fmla="*/ 7 w 26"/>
                <a:gd name="T23" fmla="*/ 13 h 29"/>
                <a:gd name="T24" fmla="*/ 6 w 26"/>
                <a:gd name="T25" fmla="*/ 10 h 29"/>
                <a:gd name="T26" fmla="*/ 6 w 26"/>
                <a:gd name="T27" fmla="*/ 8 h 29"/>
                <a:gd name="T28" fmla="*/ 11 w 26"/>
                <a:gd name="T29" fmla="*/ 2 h 29"/>
                <a:gd name="T30" fmla="*/ 12 w 26"/>
                <a:gd name="T31" fmla="*/ 3 h 29"/>
                <a:gd name="T32" fmla="*/ 13 w 26"/>
                <a:gd name="T33" fmla="*/ 2 h 29"/>
                <a:gd name="T34" fmla="*/ 14 w 26"/>
                <a:gd name="T35" fmla="*/ 1 h 29"/>
                <a:gd name="T36" fmla="*/ 15 w 26"/>
                <a:gd name="T37" fmla="*/ 1 h 29"/>
                <a:gd name="T38" fmla="*/ 15 w 26"/>
                <a:gd name="T39" fmla="*/ 2 h 29"/>
                <a:gd name="T40" fmla="*/ 17 w 26"/>
                <a:gd name="T41" fmla="*/ 2 h 29"/>
                <a:gd name="T42" fmla="*/ 18 w 26"/>
                <a:gd name="T43" fmla="*/ 2 h 29"/>
                <a:gd name="T44" fmla="*/ 19 w 26"/>
                <a:gd name="T45" fmla="*/ 2 h 29"/>
                <a:gd name="T46" fmla="*/ 21 w 26"/>
                <a:gd name="T47" fmla="*/ 2 h 29"/>
                <a:gd name="T48" fmla="*/ 24 w 26"/>
                <a:gd name="T49" fmla="*/ 2 h 29"/>
                <a:gd name="T50" fmla="*/ 25 w 26"/>
                <a:gd name="T51" fmla="*/ 3 h 29"/>
                <a:gd name="T52" fmla="*/ 25 w 26"/>
                <a:gd name="T53" fmla="*/ 5 h 29"/>
                <a:gd name="T54" fmla="*/ 26 w 26"/>
                <a:gd name="T55" fmla="*/ 6 h 29"/>
                <a:gd name="T56" fmla="*/ 25 w 26"/>
                <a:gd name="T57" fmla="*/ 8 h 29"/>
                <a:gd name="T58" fmla="*/ 24 w 26"/>
                <a:gd name="T59" fmla="*/ 9 h 29"/>
                <a:gd name="T60" fmla="*/ 23 w 26"/>
                <a:gd name="T61" fmla="*/ 10 h 29"/>
                <a:gd name="T62" fmla="*/ 23 w 26"/>
                <a:gd name="T63" fmla="*/ 12 h 29"/>
                <a:gd name="T64" fmla="*/ 22 w 26"/>
                <a:gd name="T65" fmla="*/ 12 h 29"/>
                <a:gd name="T66" fmla="*/ 21 w 26"/>
                <a:gd name="T67" fmla="*/ 12 h 29"/>
                <a:gd name="T68" fmla="*/ 20 w 26"/>
                <a:gd name="T69" fmla="*/ 12 h 29"/>
                <a:gd name="T70" fmla="*/ 21 w 26"/>
                <a:gd name="T71" fmla="*/ 13 h 29"/>
                <a:gd name="T72" fmla="*/ 21 w 26"/>
                <a:gd name="T73" fmla="*/ 14 h 29"/>
                <a:gd name="T74" fmla="*/ 21 w 26"/>
                <a:gd name="T75" fmla="*/ 15 h 29"/>
                <a:gd name="T76" fmla="*/ 20 w 26"/>
                <a:gd name="T77" fmla="*/ 16 h 29"/>
                <a:gd name="T78" fmla="*/ 20 w 26"/>
                <a:gd name="T79" fmla="*/ 17 h 29"/>
                <a:gd name="T80" fmla="*/ 19 w 26"/>
                <a:gd name="T81" fmla="*/ 18 h 29"/>
                <a:gd name="T82" fmla="*/ 19 w 26"/>
                <a:gd name="T83" fmla="*/ 19 h 29"/>
                <a:gd name="T84" fmla="*/ 17 w 26"/>
                <a:gd name="T85" fmla="*/ 20 h 29"/>
                <a:gd name="T86" fmla="*/ 17 w 26"/>
                <a:gd name="T87" fmla="*/ 21 h 29"/>
                <a:gd name="T88" fmla="*/ 17 w 26"/>
                <a:gd name="T89" fmla="*/ 23 h 29"/>
                <a:gd name="T90" fmla="*/ 17 w 26"/>
                <a:gd name="T91" fmla="*/ 25 h 29"/>
                <a:gd name="T92" fmla="*/ 16 w 26"/>
                <a:gd name="T93" fmla="*/ 26 h 29"/>
                <a:gd name="T94" fmla="*/ 14 w 26"/>
                <a:gd name="T95" fmla="*/ 27 h 29"/>
                <a:gd name="T96" fmla="*/ 13 w 26"/>
                <a:gd name="T97" fmla="*/ 28 h 29"/>
                <a:gd name="T98" fmla="*/ 12 w 26"/>
                <a:gd name="T99" fmla="*/ 29 h 29"/>
                <a:gd name="T100" fmla="*/ 10 w 26"/>
                <a:gd name="T101" fmla="*/ 28 h 29"/>
                <a:gd name="T102" fmla="*/ 8 w 26"/>
                <a:gd name="T103" fmla="*/ 27 h 29"/>
                <a:gd name="T104" fmla="*/ 7 w 26"/>
                <a:gd name="T105" fmla="*/ 27 h 29"/>
                <a:gd name="T106" fmla="*/ 6 w 26"/>
                <a:gd name="T107" fmla="*/ 27 h 29"/>
                <a:gd name="T108" fmla="*/ 4 w 26"/>
                <a:gd name="T109" fmla="*/ 27 h 29"/>
                <a:gd name="T110" fmla="*/ 3 w 26"/>
                <a:gd name="T111" fmla="*/ 26 h 29"/>
                <a:gd name="T112" fmla="*/ 1 w 26"/>
                <a:gd name="T113" fmla="*/ 26 h 29"/>
                <a:gd name="T114" fmla="*/ 0 w 26"/>
                <a:gd name="T11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29">
                  <a:moveTo>
                    <a:pt x="0" y="24"/>
                  </a:moveTo>
                  <a:cubicBezTo>
                    <a:pt x="0" y="23"/>
                    <a:pt x="1" y="23"/>
                    <a:pt x="0" y="22"/>
                  </a:cubicBezTo>
                  <a:cubicBezTo>
                    <a:pt x="0" y="21"/>
                    <a:pt x="0" y="21"/>
                    <a:pt x="0" y="20"/>
                  </a:cubicBezTo>
                  <a:cubicBezTo>
                    <a:pt x="0" y="19"/>
                    <a:pt x="2" y="17"/>
                    <a:pt x="2" y="17"/>
                  </a:cubicBezTo>
                  <a:cubicBezTo>
                    <a:pt x="2" y="16"/>
                    <a:pt x="1" y="16"/>
                    <a:pt x="2" y="16"/>
                  </a:cubicBezTo>
                  <a:cubicBezTo>
                    <a:pt x="3" y="15"/>
                    <a:pt x="4" y="15"/>
                    <a:pt x="4" y="16"/>
                  </a:cubicBezTo>
                  <a:cubicBezTo>
                    <a:pt x="5" y="17"/>
                    <a:pt x="5" y="17"/>
                    <a:pt x="6" y="17"/>
                  </a:cubicBezTo>
                  <a:cubicBezTo>
                    <a:pt x="6" y="17"/>
                    <a:pt x="6" y="17"/>
                    <a:pt x="6" y="17"/>
                  </a:cubicBezTo>
                  <a:cubicBezTo>
                    <a:pt x="7" y="17"/>
                    <a:pt x="7" y="17"/>
                    <a:pt x="7" y="17"/>
                  </a:cubicBezTo>
                  <a:cubicBezTo>
                    <a:pt x="8" y="16"/>
                    <a:pt x="8" y="16"/>
                    <a:pt x="8" y="16"/>
                  </a:cubicBezTo>
                  <a:cubicBezTo>
                    <a:pt x="8" y="15"/>
                    <a:pt x="8" y="16"/>
                    <a:pt x="8" y="15"/>
                  </a:cubicBezTo>
                  <a:cubicBezTo>
                    <a:pt x="7" y="13"/>
                    <a:pt x="7" y="13"/>
                    <a:pt x="7" y="13"/>
                  </a:cubicBezTo>
                  <a:cubicBezTo>
                    <a:pt x="7" y="12"/>
                    <a:pt x="6" y="11"/>
                    <a:pt x="6" y="10"/>
                  </a:cubicBezTo>
                  <a:cubicBezTo>
                    <a:pt x="6" y="9"/>
                    <a:pt x="6" y="8"/>
                    <a:pt x="6" y="8"/>
                  </a:cubicBezTo>
                  <a:cubicBezTo>
                    <a:pt x="7" y="8"/>
                    <a:pt x="11" y="2"/>
                    <a:pt x="11" y="2"/>
                  </a:cubicBezTo>
                  <a:cubicBezTo>
                    <a:pt x="12" y="3"/>
                    <a:pt x="12" y="3"/>
                    <a:pt x="12" y="3"/>
                  </a:cubicBezTo>
                  <a:cubicBezTo>
                    <a:pt x="12" y="3"/>
                    <a:pt x="12" y="3"/>
                    <a:pt x="13" y="2"/>
                  </a:cubicBezTo>
                  <a:cubicBezTo>
                    <a:pt x="13" y="1"/>
                    <a:pt x="14" y="1"/>
                    <a:pt x="14" y="1"/>
                  </a:cubicBezTo>
                  <a:cubicBezTo>
                    <a:pt x="14" y="1"/>
                    <a:pt x="15" y="0"/>
                    <a:pt x="15" y="1"/>
                  </a:cubicBezTo>
                  <a:cubicBezTo>
                    <a:pt x="15" y="1"/>
                    <a:pt x="15" y="2"/>
                    <a:pt x="15" y="2"/>
                  </a:cubicBezTo>
                  <a:cubicBezTo>
                    <a:pt x="16" y="2"/>
                    <a:pt x="16" y="2"/>
                    <a:pt x="17" y="2"/>
                  </a:cubicBezTo>
                  <a:cubicBezTo>
                    <a:pt x="17" y="2"/>
                    <a:pt x="17" y="2"/>
                    <a:pt x="18" y="2"/>
                  </a:cubicBezTo>
                  <a:cubicBezTo>
                    <a:pt x="18" y="2"/>
                    <a:pt x="18" y="2"/>
                    <a:pt x="19" y="2"/>
                  </a:cubicBezTo>
                  <a:cubicBezTo>
                    <a:pt x="19" y="2"/>
                    <a:pt x="21" y="2"/>
                    <a:pt x="21" y="2"/>
                  </a:cubicBezTo>
                  <a:cubicBezTo>
                    <a:pt x="21" y="2"/>
                    <a:pt x="24" y="2"/>
                    <a:pt x="24" y="2"/>
                  </a:cubicBezTo>
                  <a:cubicBezTo>
                    <a:pt x="24" y="2"/>
                    <a:pt x="24" y="2"/>
                    <a:pt x="25" y="3"/>
                  </a:cubicBezTo>
                  <a:cubicBezTo>
                    <a:pt x="25" y="4"/>
                    <a:pt x="25" y="4"/>
                    <a:pt x="25" y="5"/>
                  </a:cubicBezTo>
                  <a:cubicBezTo>
                    <a:pt x="25" y="5"/>
                    <a:pt x="26" y="6"/>
                    <a:pt x="26" y="6"/>
                  </a:cubicBezTo>
                  <a:cubicBezTo>
                    <a:pt x="25" y="7"/>
                    <a:pt x="25" y="8"/>
                    <a:pt x="25" y="8"/>
                  </a:cubicBezTo>
                  <a:cubicBezTo>
                    <a:pt x="24" y="8"/>
                    <a:pt x="25" y="9"/>
                    <a:pt x="24" y="9"/>
                  </a:cubicBezTo>
                  <a:cubicBezTo>
                    <a:pt x="24" y="10"/>
                    <a:pt x="24" y="10"/>
                    <a:pt x="23" y="10"/>
                  </a:cubicBezTo>
                  <a:cubicBezTo>
                    <a:pt x="23" y="11"/>
                    <a:pt x="23" y="12"/>
                    <a:pt x="23" y="12"/>
                  </a:cubicBezTo>
                  <a:cubicBezTo>
                    <a:pt x="23" y="12"/>
                    <a:pt x="23" y="12"/>
                    <a:pt x="22" y="12"/>
                  </a:cubicBezTo>
                  <a:cubicBezTo>
                    <a:pt x="22" y="12"/>
                    <a:pt x="21" y="12"/>
                    <a:pt x="21" y="12"/>
                  </a:cubicBezTo>
                  <a:cubicBezTo>
                    <a:pt x="21" y="12"/>
                    <a:pt x="20" y="11"/>
                    <a:pt x="20" y="12"/>
                  </a:cubicBezTo>
                  <a:cubicBezTo>
                    <a:pt x="20" y="12"/>
                    <a:pt x="21" y="13"/>
                    <a:pt x="21" y="13"/>
                  </a:cubicBezTo>
                  <a:cubicBezTo>
                    <a:pt x="21" y="13"/>
                    <a:pt x="21" y="14"/>
                    <a:pt x="21" y="14"/>
                  </a:cubicBezTo>
                  <a:cubicBezTo>
                    <a:pt x="21" y="14"/>
                    <a:pt x="21" y="15"/>
                    <a:pt x="21" y="15"/>
                  </a:cubicBezTo>
                  <a:cubicBezTo>
                    <a:pt x="20" y="15"/>
                    <a:pt x="20" y="15"/>
                    <a:pt x="20" y="16"/>
                  </a:cubicBezTo>
                  <a:cubicBezTo>
                    <a:pt x="20" y="16"/>
                    <a:pt x="20" y="16"/>
                    <a:pt x="20" y="17"/>
                  </a:cubicBezTo>
                  <a:cubicBezTo>
                    <a:pt x="20" y="17"/>
                    <a:pt x="19" y="17"/>
                    <a:pt x="19" y="18"/>
                  </a:cubicBezTo>
                  <a:cubicBezTo>
                    <a:pt x="19" y="19"/>
                    <a:pt x="19" y="19"/>
                    <a:pt x="19" y="19"/>
                  </a:cubicBezTo>
                  <a:cubicBezTo>
                    <a:pt x="18" y="20"/>
                    <a:pt x="17" y="19"/>
                    <a:pt x="17" y="20"/>
                  </a:cubicBezTo>
                  <a:cubicBezTo>
                    <a:pt x="17" y="20"/>
                    <a:pt x="17" y="20"/>
                    <a:pt x="17" y="21"/>
                  </a:cubicBezTo>
                  <a:cubicBezTo>
                    <a:pt x="17" y="22"/>
                    <a:pt x="18" y="22"/>
                    <a:pt x="17" y="23"/>
                  </a:cubicBezTo>
                  <a:cubicBezTo>
                    <a:pt x="17" y="24"/>
                    <a:pt x="17" y="24"/>
                    <a:pt x="17" y="25"/>
                  </a:cubicBezTo>
                  <a:cubicBezTo>
                    <a:pt x="16" y="25"/>
                    <a:pt x="17" y="25"/>
                    <a:pt x="16" y="26"/>
                  </a:cubicBezTo>
                  <a:cubicBezTo>
                    <a:pt x="15" y="27"/>
                    <a:pt x="15" y="27"/>
                    <a:pt x="14" y="27"/>
                  </a:cubicBezTo>
                  <a:cubicBezTo>
                    <a:pt x="14" y="28"/>
                    <a:pt x="14" y="28"/>
                    <a:pt x="13" y="28"/>
                  </a:cubicBezTo>
                  <a:cubicBezTo>
                    <a:pt x="13" y="29"/>
                    <a:pt x="13" y="29"/>
                    <a:pt x="12" y="29"/>
                  </a:cubicBezTo>
                  <a:cubicBezTo>
                    <a:pt x="12" y="29"/>
                    <a:pt x="11" y="28"/>
                    <a:pt x="10" y="28"/>
                  </a:cubicBezTo>
                  <a:cubicBezTo>
                    <a:pt x="9" y="28"/>
                    <a:pt x="9" y="28"/>
                    <a:pt x="8" y="27"/>
                  </a:cubicBezTo>
                  <a:cubicBezTo>
                    <a:pt x="7" y="27"/>
                    <a:pt x="7" y="27"/>
                    <a:pt x="7" y="27"/>
                  </a:cubicBezTo>
                  <a:cubicBezTo>
                    <a:pt x="6" y="28"/>
                    <a:pt x="7" y="27"/>
                    <a:pt x="6" y="27"/>
                  </a:cubicBezTo>
                  <a:cubicBezTo>
                    <a:pt x="5" y="27"/>
                    <a:pt x="5" y="27"/>
                    <a:pt x="4" y="27"/>
                  </a:cubicBezTo>
                  <a:cubicBezTo>
                    <a:pt x="4" y="27"/>
                    <a:pt x="3" y="26"/>
                    <a:pt x="3" y="26"/>
                  </a:cubicBezTo>
                  <a:cubicBezTo>
                    <a:pt x="2" y="26"/>
                    <a:pt x="2" y="26"/>
                    <a:pt x="1" y="26"/>
                  </a:cubicBezTo>
                  <a:cubicBezTo>
                    <a:pt x="1" y="25"/>
                    <a:pt x="0" y="24"/>
                    <a:pt x="0" y="2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2" name="Freeform 207"/>
            <p:cNvSpPr>
              <a:spLocks/>
            </p:cNvSpPr>
            <p:nvPr/>
          </p:nvSpPr>
          <p:spPr bwMode="auto">
            <a:xfrm>
              <a:off x="8097838" y="3548063"/>
              <a:ext cx="3175" cy="3175"/>
            </a:xfrm>
            <a:custGeom>
              <a:avLst/>
              <a:gdLst>
                <a:gd name="T0" fmla="*/ 0 w 2"/>
                <a:gd name="T1" fmla="*/ 0 h 3"/>
                <a:gd name="T2" fmla="*/ 0 w 2"/>
                <a:gd name="T3" fmla="*/ 2 h 3"/>
                <a:gd name="T4" fmla="*/ 0 w 2"/>
                <a:gd name="T5" fmla="*/ 2 h 3"/>
                <a:gd name="T6" fmla="*/ 1 w 2"/>
                <a:gd name="T7" fmla="*/ 3 h 3"/>
                <a:gd name="T8" fmla="*/ 1 w 2"/>
                <a:gd name="T9" fmla="*/ 3 h 3"/>
                <a:gd name="T10" fmla="*/ 2 w 2"/>
                <a:gd name="T11" fmla="*/ 2 h 3"/>
                <a:gd name="T12" fmla="*/ 2 w 2"/>
                <a:gd name="T13" fmla="*/ 2 h 3"/>
                <a:gd name="T14" fmla="*/ 2 w 2"/>
                <a:gd name="T15" fmla="*/ 1 h 3"/>
                <a:gd name="T16" fmla="*/ 2 w 2"/>
                <a:gd name="T17" fmla="*/ 1 h 3"/>
                <a:gd name="T18" fmla="*/ 0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0"/>
                  </a:moveTo>
                  <a:cubicBezTo>
                    <a:pt x="0" y="1"/>
                    <a:pt x="0" y="2"/>
                    <a:pt x="0" y="2"/>
                  </a:cubicBezTo>
                  <a:cubicBezTo>
                    <a:pt x="0" y="2"/>
                    <a:pt x="0" y="2"/>
                    <a:pt x="0" y="2"/>
                  </a:cubicBezTo>
                  <a:cubicBezTo>
                    <a:pt x="0" y="2"/>
                    <a:pt x="1" y="3"/>
                    <a:pt x="1" y="3"/>
                  </a:cubicBezTo>
                  <a:cubicBezTo>
                    <a:pt x="1" y="3"/>
                    <a:pt x="1" y="3"/>
                    <a:pt x="1" y="3"/>
                  </a:cubicBezTo>
                  <a:cubicBezTo>
                    <a:pt x="2" y="3"/>
                    <a:pt x="2" y="2"/>
                    <a:pt x="2" y="2"/>
                  </a:cubicBezTo>
                  <a:cubicBezTo>
                    <a:pt x="2" y="2"/>
                    <a:pt x="2" y="2"/>
                    <a:pt x="2" y="2"/>
                  </a:cubicBezTo>
                  <a:cubicBezTo>
                    <a:pt x="2" y="2"/>
                    <a:pt x="2" y="1"/>
                    <a:pt x="2" y="1"/>
                  </a:cubicBezTo>
                  <a:cubicBezTo>
                    <a:pt x="2" y="1"/>
                    <a:pt x="2" y="1"/>
                    <a:pt x="2" y="1"/>
                  </a:cubicBezTo>
                  <a:cubicBezTo>
                    <a:pt x="2" y="1"/>
                    <a:pt x="1"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3" name="Freeform 208"/>
            <p:cNvSpPr>
              <a:spLocks/>
            </p:cNvSpPr>
            <p:nvPr/>
          </p:nvSpPr>
          <p:spPr bwMode="auto">
            <a:xfrm>
              <a:off x="8110538" y="3543300"/>
              <a:ext cx="3175" cy="3175"/>
            </a:xfrm>
            <a:custGeom>
              <a:avLst/>
              <a:gdLst>
                <a:gd name="T0" fmla="*/ 2 w 2"/>
                <a:gd name="T1" fmla="*/ 0 h 2"/>
                <a:gd name="T2" fmla="*/ 1 w 2"/>
                <a:gd name="T3" fmla="*/ 0 h 2"/>
                <a:gd name="T4" fmla="*/ 0 w 2"/>
                <a:gd name="T5" fmla="*/ 2 h 2"/>
                <a:gd name="T6" fmla="*/ 1 w 2"/>
                <a:gd name="T7" fmla="*/ 2 h 2"/>
                <a:gd name="T8" fmla="*/ 2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1" y="0"/>
                    <a:pt x="1" y="0"/>
                  </a:cubicBezTo>
                  <a:cubicBezTo>
                    <a:pt x="1" y="1"/>
                    <a:pt x="0" y="1"/>
                    <a:pt x="0" y="2"/>
                  </a:cubicBezTo>
                  <a:cubicBezTo>
                    <a:pt x="1" y="2"/>
                    <a:pt x="1" y="2"/>
                    <a:pt x="1" y="2"/>
                  </a:cubicBezTo>
                  <a:cubicBezTo>
                    <a:pt x="2" y="2"/>
                    <a:pt x="2" y="2"/>
                    <a:pt x="2" y="2"/>
                  </a:cubicBezTo>
                  <a:cubicBezTo>
                    <a:pt x="2" y="1"/>
                    <a:pt x="2" y="1"/>
                    <a:pt x="2" y="1"/>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4" name="Freeform 209"/>
            <p:cNvSpPr>
              <a:spLocks/>
            </p:cNvSpPr>
            <p:nvPr/>
          </p:nvSpPr>
          <p:spPr bwMode="auto">
            <a:xfrm>
              <a:off x="8042275" y="2703513"/>
              <a:ext cx="530225" cy="798513"/>
            </a:xfrm>
            <a:custGeom>
              <a:avLst/>
              <a:gdLst>
                <a:gd name="T0" fmla="*/ 9 w 376"/>
                <a:gd name="T1" fmla="*/ 426 h 567"/>
                <a:gd name="T2" fmla="*/ 20 w 376"/>
                <a:gd name="T3" fmla="*/ 436 h 567"/>
                <a:gd name="T4" fmla="*/ 38 w 376"/>
                <a:gd name="T5" fmla="*/ 451 h 567"/>
                <a:gd name="T6" fmla="*/ 54 w 376"/>
                <a:gd name="T7" fmla="*/ 449 h 567"/>
                <a:gd name="T8" fmla="*/ 56 w 376"/>
                <a:gd name="T9" fmla="*/ 471 h 567"/>
                <a:gd name="T10" fmla="*/ 71 w 376"/>
                <a:gd name="T11" fmla="*/ 497 h 567"/>
                <a:gd name="T12" fmla="*/ 65 w 376"/>
                <a:gd name="T13" fmla="*/ 532 h 567"/>
                <a:gd name="T14" fmla="*/ 142 w 376"/>
                <a:gd name="T15" fmla="*/ 533 h 567"/>
                <a:gd name="T16" fmla="*/ 165 w 376"/>
                <a:gd name="T17" fmla="*/ 533 h 567"/>
                <a:gd name="T18" fmla="*/ 196 w 376"/>
                <a:gd name="T19" fmla="*/ 534 h 567"/>
                <a:gd name="T20" fmla="*/ 218 w 376"/>
                <a:gd name="T21" fmla="*/ 535 h 567"/>
                <a:gd name="T22" fmla="*/ 235 w 376"/>
                <a:gd name="T23" fmla="*/ 539 h 567"/>
                <a:gd name="T24" fmla="*/ 301 w 376"/>
                <a:gd name="T25" fmla="*/ 539 h 567"/>
                <a:gd name="T26" fmla="*/ 313 w 376"/>
                <a:gd name="T27" fmla="*/ 545 h 567"/>
                <a:gd name="T28" fmla="*/ 332 w 376"/>
                <a:gd name="T29" fmla="*/ 548 h 567"/>
                <a:gd name="T30" fmla="*/ 358 w 376"/>
                <a:gd name="T31" fmla="*/ 555 h 567"/>
                <a:gd name="T32" fmla="*/ 372 w 376"/>
                <a:gd name="T33" fmla="*/ 555 h 567"/>
                <a:gd name="T34" fmla="*/ 374 w 376"/>
                <a:gd name="T35" fmla="*/ 531 h 567"/>
                <a:gd name="T36" fmla="*/ 367 w 376"/>
                <a:gd name="T37" fmla="*/ 498 h 567"/>
                <a:gd name="T38" fmla="*/ 323 w 376"/>
                <a:gd name="T39" fmla="*/ 442 h 567"/>
                <a:gd name="T40" fmla="*/ 305 w 376"/>
                <a:gd name="T41" fmla="*/ 419 h 567"/>
                <a:gd name="T42" fmla="*/ 296 w 376"/>
                <a:gd name="T43" fmla="*/ 383 h 567"/>
                <a:gd name="T44" fmla="*/ 293 w 376"/>
                <a:gd name="T45" fmla="*/ 345 h 567"/>
                <a:gd name="T46" fmla="*/ 324 w 376"/>
                <a:gd name="T47" fmla="*/ 300 h 567"/>
                <a:gd name="T48" fmla="*/ 343 w 376"/>
                <a:gd name="T49" fmla="*/ 274 h 567"/>
                <a:gd name="T50" fmla="*/ 323 w 376"/>
                <a:gd name="T51" fmla="*/ 220 h 567"/>
                <a:gd name="T52" fmla="*/ 287 w 376"/>
                <a:gd name="T53" fmla="*/ 191 h 567"/>
                <a:gd name="T54" fmla="*/ 272 w 376"/>
                <a:gd name="T55" fmla="*/ 165 h 567"/>
                <a:gd name="T56" fmla="*/ 350 w 376"/>
                <a:gd name="T57" fmla="*/ 153 h 567"/>
                <a:gd name="T58" fmla="*/ 323 w 376"/>
                <a:gd name="T59" fmla="*/ 116 h 567"/>
                <a:gd name="T60" fmla="*/ 321 w 376"/>
                <a:gd name="T61" fmla="*/ 87 h 567"/>
                <a:gd name="T62" fmla="*/ 321 w 376"/>
                <a:gd name="T63" fmla="*/ 61 h 567"/>
                <a:gd name="T64" fmla="*/ 313 w 376"/>
                <a:gd name="T65" fmla="*/ 44 h 567"/>
                <a:gd name="T66" fmla="*/ 306 w 376"/>
                <a:gd name="T67" fmla="*/ 21 h 567"/>
                <a:gd name="T68" fmla="*/ 295 w 376"/>
                <a:gd name="T69" fmla="*/ 9 h 567"/>
                <a:gd name="T70" fmla="*/ 285 w 376"/>
                <a:gd name="T71" fmla="*/ 36 h 567"/>
                <a:gd name="T72" fmla="*/ 296 w 376"/>
                <a:gd name="T73" fmla="*/ 42 h 567"/>
                <a:gd name="T74" fmla="*/ 299 w 376"/>
                <a:gd name="T75" fmla="*/ 53 h 567"/>
                <a:gd name="T76" fmla="*/ 298 w 376"/>
                <a:gd name="T77" fmla="*/ 69 h 567"/>
                <a:gd name="T78" fmla="*/ 277 w 376"/>
                <a:gd name="T79" fmla="*/ 92 h 567"/>
                <a:gd name="T80" fmla="*/ 260 w 376"/>
                <a:gd name="T81" fmla="*/ 101 h 567"/>
                <a:gd name="T82" fmla="*/ 251 w 376"/>
                <a:gd name="T83" fmla="*/ 117 h 567"/>
                <a:gd name="T84" fmla="*/ 246 w 376"/>
                <a:gd name="T85" fmla="*/ 132 h 567"/>
                <a:gd name="T86" fmla="*/ 236 w 376"/>
                <a:gd name="T87" fmla="*/ 148 h 567"/>
                <a:gd name="T88" fmla="*/ 232 w 376"/>
                <a:gd name="T89" fmla="*/ 168 h 567"/>
                <a:gd name="T90" fmla="*/ 214 w 376"/>
                <a:gd name="T91" fmla="*/ 185 h 567"/>
                <a:gd name="T92" fmla="*/ 211 w 376"/>
                <a:gd name="T93" fmla="*/ 206 h 567"/>
                <a:gd name="T94" fmla="*/ 203 w 376"/>
                <a:gd name="T95" fmla="*/ 221 h 567"/>
                <a:gd name="T96" fmla="*/ 190 w 376"/>
                <a:gd name="T97" fmla="*/ 229 h 567"/>
                <a:gd name="T98" fmla="*/ 180 w 376"/>
                <a:gd name="T99" fmla="*/ 255 h 567"/>
                <a:gd name="T100" fmla="*/ 167 w 376"/>
                <a:gd name="T101" fmla="*/ 279 h 567"/>
                <a:gd name="T102" fmla="*/ 163 w 376"/>
                <a:gd name="T103" fmla="*/ 298 h 567"/>
                <a:gd name="T104" fmla="*/ 150 w 376"/>
                <a:gd name="T105" fmla="*/ 312 h 567"/>
                <a:gd name="T106" fmla="*/ 139 w 376"/>
                <a:gd name="T107" fmla="*/ 326 h 567"/>
                <a:gd name="T108" fmla="*/ 124 w 376"/>
                <a:gd name="T109" fmla="*/ 316 h 567"/>
                <a:gd name="T110" fmla="*/ 114 w 376"/>
                <a:gd name="T111" fmla="*/ 304 h 567"/>
                <a:gd name="T112" fmla="*/ 101 w 376"/>
                <a:gd name="T113" fmla="*/ 301 h 567"/>
                <a:gd name="T114" fmla="*/ 69 w 376"/>
                <a:gd name="T115" fmla="*/ 312 h 567"/>
                <a:gd name="T116" fmla="*/ 52 w 376"/>
                <a:gd name="T117" fmla="*/ 329 h 567"/>
                <a:gd name="T118" fmla="*/ 19 w 376"/>
                <a:gd name="T119" fmla="*/ 357 h 567"/>
                <a:gd name="T120" fmla="*/ 17 w 376"/>
                <a:gd name="T121" fmla="*/ 383 h 567"/>
                <a:gd name="T122" fmla="*/ 3 w 376"/>
                <a:gd name="T123" fmla="*/ 409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567">
                  <a:moveTo>
                    <a:pt x="1" y="417"/>
                  </a:moveTo>
                  <a:cubicBezTo>
                    <a:pt x="1" y="418"/>
                    <a:pt x="1" y="417"/>
                    <a:pt x="1" y="418"/>
                  </a:cubicBezTo>
                  <a:cubicBezTo>
                    <a:pt x="1" y="418"/>
                    <a:pt x="0" y="419"/>
                    <a:pt x="0" y="420"/>
                  </a:cubicBezTo>
                  <a:cubicBezTo>
                    <a:pt x="0" y="421"/>
                    <a:pt x="1" y="420"/>
                    <a:pt x="1" y="420"/>
                  </a:cubicBezTo>
                  <a:cubicBezTo>
                    <a:pt x="1" y="420"/>
                    <a:pt x="2" y="420"/>
                    <a:pt x="2" y="420"/>
                  </a:cubicBezTo>
                  <a:cubicBezTo>
                    <a:pt x="3" y="420"/>
                    <a:pt x="4" y="420"/>
                    <a:pt x="4" y="420"/>
                  </a:cubicBezTo>
                  <a:cubicBezTo>
                    <a:pt x="4" y="420"/>
                    <a:pt x="3" y="421"/>
                    <a:pt x="3" y="421"/>
                  </a:cubicBezTo>
                  <a:cubicBezTo>
                    <a:pt x="3" y="422"/>
                    <a:pt x="2" y="422"/>
                    <a:pt x="1" y="422"/>
                  </a:cubicBezTo>
                  <a:cubicBezTo>
                    <a:pt x="0" y="422"/>
                    <a:pt x="0" y="423"/>
                    <a:pt x="0" y="424"/>
                  </a:cubicBezTo>
                  <a:cubicBezTo>
                    <a:pt x="0" y="424"/>
                    <a:pt x="0" y="425"/>
                    <a:pt x="0" y="425"/>
                  </a:cubicBezTo>
                  <a:cubicBezTo>
                    <a:pt x="0" y="425"/>
                    <a:pt x="1" y="425"/>
                    <a:pt x="1" y="425"/>
                  </a:cubicBezTo>
                  <a:cubicBezTo>
                    <a:pt x="2" y="425"/>
                    <a:pt x="2" y="425"/>
                    <a:pt x="2" y="425"/>
                  </a:cubicBezTo>
                  <a:cubicBezTo>
                    <a:pt x="3" y="425"/>
                    <a:pt x="3" y="425"/>
                    <a:pt x="3" y="425"/>
                  </a:cubicBezTo>
                  <a:cubicBezTo>
                    <a:pt x="3" y="425"/>
                    <a:pt x="4" y="425"/>
                    <a:pt x="5" y="425"/>
                  </a:cubicBezTo>
                  <a:cubicBezTo>
                    <a:pt x="6" y="426"/>
                    <a:pt x="5" y="426"/>
                    <a:pt x="5" y="426"/>
                  </a:cubicBezTo>
                  <a:cubicBezTo>
                    <a:pt x="5" y="426"/>
                    <a:pt x="8" y="426"/>
                    <a:pt x="9" y="426"/>
                  </a:cubicBezTo>
                  <a:cubicBezTo>
                    <a:pt x="10" y="426"/>
                    <a:pt x="10" y="426"/>
                    <a:pt x="11" y="426"/>
                  </a:cubicBezTo>
                  <a:cubicBezTo>
                    <a:pt x="12" y="426"/>
                    <a:pt x="12" y="425"/>
                    <a:pt x="11" y="425"/>
                  </a:cubicBezTo>
                  <a:cubicBezTo>
                    <a:pt x="11" y="425"/>
                    <a:pt x="11" y="424"/>
                    <a:pt x="10" y="424"/>
                  </a:cubicBezTo>
                  <a:cubicBezTo>
                    <a:pt x="8" y="424"/>
                    <a:pt x="10" y="424"/>
                    <a:pt x="12" y="423"/>
                  </a:cubicBezTo>
                  <a:cubicBezTo>
                    <a:pt x="14" y="422"/>
                    <a:pt x="13" y="423"/>
                    <a:pt x="13" y="423"/>
                  </a:cubicBezTo>
                  <a:cubicBezTo>
                    <a:pt x="13" y="423"/>
                    <a:pt x="13" y="423"/>
                    <a:pt x="14" y="422"/>
                  </a:cubicBezTo>
                  <a:cubicBezTo>
                    <a:pt x="15" y="422"/>
                    <a:pt x="15" y="422"/>
                    <a:pt x="16" y="422"/>
                  </a:cubicBezTo>
                  <a:cubicBezTo>
                    <a:pt x="17" y="423"/>
                    <a:pt x="16" y="423"/>
                    <a:pt x="17" y="424"/>
                  </a:cubicBezTo>
                  <a:cubicBezTo>
                    <a:pt x="17" y="424"/>
                    <a:pt x="17" y="424"/>
                    <a:pt x="18" y="425"/>
                  </a:cubicBezTo>
                  <a:cubicBezTo>
                    <a:pt x="19" y="426"/>
                    <a:pt x="18" y="426"/>
                    <a:pt x="19" y="426"/>
                  </a:cubicBezTo>
                  <a:cubicBezTo>
                    <a:pt x="19" y="427"/>
                    <a:pt x="19" y="427"/>
                    <a:pt x="19" y="428"/>
                  </a:cubicBezTo>
                  <a:cubicBezTo>
                    <a:pt x="19" y="429"/>
                    <a:pt x="18" y="429"/>
                    <a:pt x="18" y="430"/>
                  </a:cubicBezTo>
                  <a:cubicBezTo>
                    <a:pt x="18" y="431"/>
                    <a:pt x="19" y="431"/>
                    <a:pt x="19" y="431"/>
                  </a:cubicBezTo>
                  <a:cubicBezTo>
                    <a:pt x="20" y="432"/>
                    <a:pt x="20" y="431"/>
                    <a:pt x="21" y="432"/>
                  </a:cubicBezTo>
                  <a:cubicBezTo>
                    <a:pt x="22" y="433"/>
                    <a:pt x="21" y="433"/>
                    <a:pt x="21" y="433"/>
                  </a:cubicBezTo>
                  <a:cubicBezTo>
                    <a:pt x="20" y="434"/>
                    <a:pt x="20" y="435"/>
                    <a:pt x="20" y="436"/>
                  </a:cubicBezTo>
                  <a:cubicBezTo>
                    <a:pt x="20" y="437"/>
                    <a:pt x="20" y="437"/>
                    <a:pt x="20" y="438"/>
                  </a:cubicBezTo>
                  <a:cubicBezTo>
                    <a:pt x="21" y="439"/>
                    <a:pt x="21" y="438"/>
                    <a:pt x="22" y="439"/>
                  </a:cubicBezTo>
                  <a:cubicBezTo>
                    <a:pt x="24" y="439"/>
                    <a:pt x="23" y="439"/>
                    <a:pt x="24" y="440"/>
                  </a:cubicBezTo>
                  <a:cubicBezTo>
                    <a:pt x="24" y="441"/>
                    <a:pt x="24" y="441"/>
                    <a:pt x="24" y="442"/>
                  </a:cubicBezTo>
                  <a:cubicBezTo>
                    <a:pt x="24" y="442"/>
                    <a:pt x="23" y="443"/>
                    <a:pt x="23" y="444"/>
                  </a:cubicBezTo>
                  <a:cubicBezTo>
                    <a:pt x="22" y="445"/>
                    <a:pt x="23" y="445"/>
                    <a:pt x="24" y="445"/>
                  </a:cubicBezTo>
                  <a:cubicBezTo>
                    <a:pt x="26" y="446"/>
                    <a:pt x="26" y="446"/>
                    <a:pt x="28" y="447"/>
                  </a:cubicBezTo>
                  <a:cubicBezTo>
                    <a:pt x="29" y="448"/>
                    <a:pt x="28" y="448"/>
                    <a:pt x="28" y="448"/>
                  </a:cubicBezTo>
                  <a:cubicBezTo>
                    <a:pt x="28" y="448"/>
                    <a:pt x="29" y="448"/>
                    <a:pt x="30" y="449"/>
                  </a:cubicBezTo>
                  <a:cubicBezTo>
                    <a:pt x="30" y="449"/>
                    <a:pt x="30" y="449"/>
                    <a:pt x="32" y="449"/>
                  </a:cubicBezTo>
                  <a:cubicBezTo>
                    <a:pt x="33" y="448"/>
                    <a:pt x="33" y="448"/>
                    <a:pt x="34" y="448"/>
                  </a:cubicBezTo>
                  <a:cubicBezTo>
                    <a:pt x="35" y="448"/>
                    <a:pt x="34" y="449"/>
                    <a:pt x="34" y="450"/>
                  </a:cubicBezTo>
                  <a:cubicBezTo>
                    <a:pt x="34" y="450"/>
                    <a:pt x="34" y="450"/>
                    <a:pt x="35" y="451"/>
                  </a:cubicBezTo>
                  <a:cubicBezTo>
                    <a:pt x="35" y="452"/>
                    <a:pt x="35" y="452"/>
                    <a:pt x="36" y="452"/>
                  </a:cubicBezTo>
                  <a:cubicBezTo>
                    <a:pt x="36" y="452"/>
                    <a:pt x="36" y="452"/>
                    <a:pt x="37" y="451"/>
                  </a:cubicBezTo>
                  <a:cubicBezTo>
                    <a:pt x="38" y="451"/>
                    <a:pt x="37" y="451"/>
                    <a:pt x="38" y="451"/>
                  </a:cubicBezTo>
                  <a:cubicBezTo>
                    <a:pt x="39" y="451"/>
                    <a:pt x="39" y="450"/>
                    <a:pt x="39" y="450"/>
                  </a:cubicBezTo>
                  <a:cubicBezTo>
                    <a:pt x="40" y="450"/>
                    <a:pt x="39" y="450"/>
                    <a:pt x="40" y="451"/>
                  </a:cubicBezTo>
                  <a:cubicBezTo>
                    <a:pt x="40" y="451"/>
                    <a:pt x="39" y="451"/>
                    <a:pt x="40" y="452"/>
                  </a:cubicBezTo>
                  <a:cubicBezTo>
                    <a:pt x="40" y="453"/>
                    <a:pt x="40" y="452"/>
                    <a:pt x="40" y="453"/>
                  </a:cubicBezTo>
                  <a:cubicBezTo>
                    <a:pt x="41" y="453"/>
                    <a:pt x="41" y="453"/>
                    <a:pt x="42" y="454"/>
                  </a:cubicBezTo>
                  <a:cubicBezTo>
                    <a:pt x="43" y="454"/>
                    <a:pt x="43" y="454"/>
                    <a:pt x="44" y="454"/>
                  </a:cubicBezTo>
                  <a:cubicBezTo>
                    <a:pt x="44" y="454"/>
                    <a:pt x="45" y="454"/>
                    <a:pt x="46" y="454"/>
                  </a:cubicBezTo>
                  <a:cubicBezTo>
                    <a:pt x="46" y="454"/>
                    <a:pt x="47" y="453"/>
                    <a:pt x="47" y="453"/>
                  </a:cubicBezTo>
                  <a:cubicBezTo>
                    <a:pt x="47" y="453"/>
                    <a:pt x="47" y="453"/>
                    <a:pt x="46" y="453"/>
                  </a:cubicBezTo>
                  <a:cubicBezTo>
                    <a:pt x="45" y="453"/>
                    <a:pt x="46" y="452"/>
                    <a:pt x="46" y="451"/>
                  </a:cubicBezTo>
                  <a:cubicBezTo>
                    <a:pt x="46" y="451"/>
                    <a:pt x="46" y="451"/>
                    <a:pt x="46" y="450"/>
                  </a:cubicBezTo>
                  <a:cubicBezTo>
                    <a:pt x="46" y="449"/>
                    <a:pt x="47" y="450"/>
                    <a:pt x="47" y="450"/>
                  </a:cubicBezTo>
                  <a:cubicBezTo>
                    <a:pt x="48" y="451"/>
                    <a:pt x="48" y="451"/>
                    <a:pt x="49" y="452"/>
                  </a:cubicBezTo>
                  <a:cubicBezTo>
                    <a:pt x="50" y="451"/>
                    <a:pt x="50" y="451"/>
                    <a:pt x="50" y="451"/>
                  </a:cubicBezTo>
                  <a:cubicBezTo>
                    <a:pt x="50" y="451"/>
                    <a:pt x="51" y="450"/>
                    <a:pt x="52" y="449"/>
                  </a:cubicBezTo>
                  <a:cubicBezTo>
                    <a:pt x="53" y="449"/>
                    <a:pt x="54" y="449"/>
                    <a:pt x="54" y="449"/>
                  </a:cubicBezTo>
                  <a:cubicBezTo>
                    <a:pt x="55" y="448"/>
                    <a:pt x="56" y="448"/>
                    <a:pt x="56" y="447"/>
                  </a:cubicBezTo>
                  <a:cubicBezTo>
                    <a:pt x="57" y="447"/>
                    <a:pt x="58" y="447"/>
                    <a:pt x="58" y="447"/>
                  </a:cubicBezTo>
                  <a:cubicBezTo>
                    <a:pt x="58" y="447"/>
                    <a:pt x="58" y="447"/>
                    <a:pt x="58" y="448"/>
                  </a:cubicBezTo>
                  <a:cubicBezTo>
                    <a:pt x="58" y="449"/>
                    <a:pt x="57" y="449"/>
                    <a:pt x="57" y="450"/>
                  </a:cubicBezTo>
                  <a:cubicBezTo>
                    <a:pt x="56" y="451"/>
                    <a:pt x="56" y="451"/>
                    <a:pt x="56" y="452"/>
                  </a:cubicBezTo>
                  <a:cubicBezTo>
                    <a:pt x="56" y="453"/>
                    <a:pt x="56" y="453"/>
                    <a:pt x="56" y="454"/>
                  </a:cubicBezTo>
                  <a:cubicBezTo>
                    <a:pt x="56" y="455"/>
                    <a:pt x="55" y="454"/>
                    <a:pt x="54" y="455"/>
                  </a:cubicBezTo>
                  <a:cubicBezTo>
                    <a:pt x="53" y="455"/>
                    <a:pt x="54" y="455"/>
                    <a:pt x="54" y="456"/>
                  </a:cubicBezTo>
                  <a:cubicBezTo>
                    <a:pt x="54" y="456"/>
                    <a:pt x="54" y="458"/>
                    <a:pt x="53" y="459"/>
                  </a:cubicBezTo>
                  <a:cubicBezTo>
                    <a:pt x="53" y="460"/>
                    <a:pt x="52" y="459"/>
                    <a:pt x="52" y="458"/>
                  </a:cubicBezTo>
                  <a:cubicBezTo>
                    <a:pt x="51" y="458"/>
                    <a:pt x="52" y="460"/>
                    <a:pt x="52" y="460"/>
                  </a:cubicBezTo>
                  <a:cubicBezTo>
                    <a:pt x="52" y="460"/>
                    <a:pt x="53" y="462"/>
                    <a:pt x="54" y="462"/>
                  </a:cubicBezTo>
                  <a:cubicBezTo>
                    <a:pt x="55" y="463"/>
                    <a:pt x="55" y="465"/>
                    <a:pt x="55" y="466"/>
                  </a:cubicBezTo>
                  <a:cubicBezTo>
                    <a:pt x="55" y="467"/>
                    <a:pt x="55" y="467"/>
                    <a:pt x="55" y="468"/>
                  </a:cubicBezTo>
                  <a:cubicBezTo>
                    <a:pt x="55" y="468"/>
                    <a:pt x="55" y="469"/>
                    <a:pt x="55" y="470"/>
                  </a:cubicBezTo>
                  <a:cubicBezTo>
                    <a:pt x="55" y="471"/>
                    <a:pt x="55" y="471"/>
                    <a:pt x="56" y="471"/>
                  </a:cubicBezTo>
                  <a:cubicBezTo>
                    <a:pt x="56" y="471"/>
                    <a:pt x="58" y="471"/>
                    <a:pt x="58" y="471"/>
                  </a:cubicBezTo>
                  <a:cubicBezTo>
                    <a:pt x="57" y="472"/>
                    <a:pt x="57" y="472"/>
                    <a:pt x="57" y="472"/>
                  </a:cubicBezTo>
                  <a:cubicBezTo>
                    <a:pt x="57" y="474"/>
                    <a:pt x="57" y="474"/>
                    <a:pt x="57" y="474"/>
                  </a:cubicBezTo>
                  <a:cubicBezTo>
                    <a:pt x="57" y="474"/>
                    <a:pt x="58" y="474"/>
                    <a:pt x="59" y="475"/>
                  </a:cubicBezTo>
                  <a:cubicBezTo>
                    <a:pt x="60" y="475"/>
                    <a:pt x="59" y="475"/>
                    <a:pt x="60" y="475"/>
                  </a:cubicBezTo>
                  <a:cubicBezTo>
                    <a:pt x="61" y="476"/>
                    <a:pt x="61" y="476"/>
                    <a:pt x="63" y="477"/>
                  </a:cubicBezTo>
                  <a:cubicBezTo>
                    <a:pt x="65" y="478"/>
                    <a:pt x="64" y="478"/>
                    <a:pt x="65" y="479"/>
                  </a:cubicBezTo>
                  <a:cubicBezTo>
                    <a:pt x="66" y="480"/>
                    <a:pt x="65" y="480"/>
                    <a:pt x="66" y="480"/>
                  </a:cubicBezTo>
                  <a:cubicBezTo>
                    <a:pt x="66" y="481"/>
                    <a:pt x="67" y="482"/>
                    <a:pt x="68" y="483"/>
                  </a:cubicBezTo>
                  <a:cubicBezTo>
                    <a:pt x="68" y="484"/>
                    <a:pt x="69" y="485"/>
                    <a:pt x="69" y="485"/>
                  </a:cubicBezTo>
                  <a:cubicBezTo>
                    <a:pt x="70" y="486"/>
                    <a:pt x="70" y="486"/>
                    <a:pt x="70" y="486"/>
                  </a:cubicBezTo>
                  <a:cubicBezTo>
                    <a:pt x="70" y="486"/>
                    <a:pt x="69" y="486"/>
                    <a:pt x="69" y="487"/>
                  </a:cubicBezTo>
                  <a:cubicBezTo>
                    <a:pt x="70" y="488"/>
                    <a:pt x="70" y="489"/>
                    <a:pt x="70" y="490"/>
                  </a:cubicBezTo>
                  <a:cubicBezTo>
                    <a:pt x="71" y="491"/>
                    <a:pt x="71" y="491"/>
                    <a:pt x="71" y="493"/>
                  </a:cubicBezTo>
                  <a:cubicBezTo>
                    <a:pt x="72" y="494"/>
                    <a:pt x="71" y="493"/>
                    <a:pt x="72" y="495"/>
                  </a:cubicBezTo>
                  <a:cubicBezTo>
                    <a:pt x="72" y="496"/>
                    <a:pt x="71" y="496"/>
                    <a:pt x="71" y="497"/>
                  </a:cubicBezTo>
                  <a:cubicBezTo>
                    <a:pt x="71" y="499"/>
                    <a:pt x="70" y="498"/>
                    <a:pt x="69" y="500"/>
                  </a:cubicBezTo>
                  <a:cubicBezTo>
                    <a:pt x="69" y="502"/>
                    <a:pt x="69" y="501"/>
                    <a:pt x="68" y="502"/>
                  </a:cubicBezTo>
                  <a:cubicBezTo>
                    <a:pt x="68" y="504"/>
                    <a:pt x="68" y="504"/>
                    <a:pt x="68" y="505"/>
                  </a:cubicBezTo>
                  <a:cubicBezTo>
                    <a:pt x="67" y="507"/>
                    <a:pt x="67" y="506"/>
                    <a:pt x="68" y="507"/>
                  </a:cubicBezTo>
                  <a:cubicBezTo>
                    <a:pt x="68" y="508"/>
                    <a:pt x="68" y="508"/>
                    <a:pt x="68" y="509"/>
                  </a:cubicBezTo>
                  <a:cubicBezTo>
                    <a:pt x="67" y="510"/>
                    <a:pt x="67" y="510"/>
                    <a:pt x="67" y="511"/>
                  </a:cubicBezTo>
                  <a:cubicBezTo>
                    <a:pt x="67" y="511"/>
                    <a:pt x="67" y="512"/>
                    <a:pt x="66" y="513"/>
                  </a:cubicBezTo>
                  <a:cubicBezTo>
                    <a:pt x="66" y="515"/>
                    <a:pt x="66" y="515"/>
                    <a:pt x="66" y="516"/>
                  </a:cubicBezTo>
                  <a:cubicBezTo>
                    <a:pt x="66" y="517"/>
                    <a:pt x="65" y="517"/>
                    <a:pt x="65" y="518"/>
                  </a:cubicBezTo>
                  <a:cubicBezTo>
                    <a:pt x="65" y="519"/>
                    <a:pt x="65" y="520"/>
                    <a:pt x="64" y="521"/>
                  </a:cubicBezTo>
                  <a:cubicBezTo>
                    <a:pt x="64" y="522"/>
                    <a:pt x="64" y="522"/>
                    <a:pt x="64" y="523"/>
                  </a:cubicBezTo>
                  <a:cubicBezTo>
                    <a:pt x="64" y="524"/>
                    <a:pt x="65" y="524"/>
                    <a:pt x="65" y="525"/>
                  </a:cubicBezTo>
                  <a:cubicBezTo>
                    <a:pt x="66" y="526"/>
                    <a:pt x="65" y="526"/>
                    <a:pt x="65" y="526"/>
                  </a:cubicBezTo>
                  <a:cubicBezTo>
                    <a:pt x="64" y="527"/>
                    <a:pt x="64" y="527"/>
                    <a:pt x="64" y="527"/>
                  </a:cubicBezTo>
                  <a:cubicBezTo>
                    <a:pt x="65" y="530"/>
                    <a:pt x="65" y="530"/>
                    <a:pt x="65" y="530"/>
                  </a:cubicBezTo>
                  <a:cubicBezTo>
                    <a:pt x="65" y="532"/>
                    <a:pt x="65" y="532"/>
                    <a:pt x="65" y="532"/>
                  </a:cubicBezTo>
                  <a:cubicBezTo>
                    <a:pt x="65" y="534"/>
                    <a:pt x="65" y="534"/>
                    <a:pt x="65" y="534"/>
                  </a:cubicBezTo>
                  <a:cubicBezTo>
                    <a:pt x="66" y="535"/>
                    <a:pt x="66" y="535"/>
                    <a:pt x="66" y="535"/>
                  </a:cubicBezTo>
                  <a:cubicBezTo>
                    <a:pt x="68" y="537"/>
                    <a:pt x="68" y="537"/>
                    <a:pt x="68" y="537"/>
                  </a:cubicBezTo>
                  <a:cubicBezTo>
                    <a:pt x="68" y="537"/>
                    <a:pt x="68" y="537"/>
                    <a:pt x="68" y="537"/>
                  </a:cubicBezTo>
                  <a:cubicBezTo>
                    <a:pt x="68" y="537"/>
                    <a:pt x="69" y="537"/>
                    <a:pt x="69" y="537"/>
                  </a:cubicBezTo>
                  <a:cubicBezTo>
                    <a:pt x="70" y="537"/>
                    <a:pt x="70" y="538"/>
                    <a:pt x="70" y="538"/>
                  </a:cubicBezTo>
                  <a:cubicBezTo>
                    <a:pt x="70" y="538"/>
                    <a:pt x="72" y="538"/>
                    <a:pt x="72" y="538"/>
                  </a:cubicBezTo>
                  <a:cubicBezTo>
                    <a:pt x="73" y="538"/>
                    <a:pt x="73" y="539"/>
                    <a:pt x="73" y="539"/>
                  </a:cubicBezTo>
                  <a:cubicBezTo>
                    <a:pt x="138" y="539"/>
                    <a:pt x="138" y="539"/>
                    <a:pt x="138" y="539"/>
                  </a:cubicBezTo>
                  <a:cubicBezTo>
                    <a:pt x="138" y="538"/>
                    <a:pt x="138" y="538"/>
                    <a:pt x="138" y="538"/>
                  </a:cubicBezTo>
                  <a:cubicBezTo>
                    <a:pt x="139" y="537"/>
                    <a:pt x="139" y="537"/>
                    <a:pt x="139" y="537"/>
                  </a:cubicBezTo>
                  <a:cubicBezTo>
                    <a:pt x="139" y="535"/>
                    <a:pt x="139" y="535"/>
                    <a:pt x="139" y="535"/>
                  </a:cubicBezTo>
                  <a:cubicBezTo>
                    <a:pt x="139" y="535"/>
                    <a:pt x="140" y="535"/>
                    <a:pt x="140" y="534"/>
                  </a:cubicBezTo>
                  <a:cubicBezTo>
                    <a:pt x="140" y="533"/>
                    <a:pt x="139" y="533"/>
                    <a:pt x="139" y="533"/>
                  </a:cubicBezTo>
                  <a:cubicBezTo>
                    <a:pt x="139" y="533"/>
                    <a:pt x="139" y="533"/>
                    <a:pt x="141" y="533"/>
                  </a:cubicBezTo>
                  <a:cubicBezTo>
                    <a:pt x="142" y="533"/>
                    <a:pt x="142" y="533"/>
                    <a:pt x="142" y="533"/>
                  </a:cubicBezTo>
                  <a:cubicBezTo>
                    <a:pt x="143" y="533"/>
                    <a:pt x="143" y="533"/>
                    <a:pt x="144" y="533"/>
                  </a:cubicBezTo>
                  <a:cubicBezTo>
                    <a:pt x="145" y="533"/>
                    <a:pt x="145" y="533"/>
                    <a:pt x="145" y="533"/>
                  </a:cubicBezTo>
                  <a:cubicBezTo>
                    <a:pt x="146" y="533"/>
                    <a:pt x="146" y="533"/>
                    <a:pt x="146" y="532"/>
                  </a:cubicBezTo>
                  <a:cubicBezTo>
                    <a:pt x="147" y="532"/>
                    <a:pt x="148" y="532"/>
                    <a:pt x="149" y="533"/>
                  </a:cubicBezTo>
                  <a:cubicBezTo>
                    <a:pt x="149" y="533"/>
                    <a:pt x="149" y="532"/>
                    <a:pt x="150" y="532"/>
                  </a:cubicBezTo>
                  <a:cubicBezTo>
                    <a:pt x="150" y="532"/>
                    <a:pt x="152" y="532"/>
                    <a:pt x="152" y="532"/>
                  </a:cubicBezTo>
                  <a:cubicBezTo>
                    <a:pt x="152" y="532"/>
                    <a:pt x="153" y="532"/>
                    <a:pt x="153" y="531"/>
                  </a:cubicBezTo>
                  <a:cubicBezTo>
                    <a:pt x="154" y="531"/>
                    <a:pt x="154" y="531"/>
                    <a:pt x="155" y="531"/>
                  </a:cubicBezTo>
                  <a:cubicBezTo>
                    <a:pt x="156" y="531"/>
                    <a:pt x="157" y="532"/>
                    <a:pt x="157" y="532"/>
                  </a:cubicBezTo>
                  <a:cubicBezTo>
                    <a:pt x="158" y="532"/>
                    <a:pt x="158" y="532"/>
                    <a:pt x="158" y="532"/>
                  </a:cubicBezTo>
                  <a:cubicBezTo>
                    <a:pt x="158" y="532"/>
                    <a:pt x="158" y="533"/>
                    <a:pt x="159" y="533"/>
                  </a:cubicBezTo>
                  <a:cubicBezTo>
                    <a:pt x="159" y="534"/>
                    <a:pt x="159" y="533"/>
                    <a:pt x="160" y="533"/>
                  </a:cubicBezTo>
                  <a:cubicBezTo>
                    <a:pt x="161" y="533"/>
                    <a:pt x="160" y="534"/>
                    <a:pt x="160" y="534"/>
                  </a:cubicBezTo>
                  <a:cubicBezTo>
                    <a:pt x="160" y="534"/>
                    <a:pt x="161" y="534"/>
                    <a:pt x="162" y="533"/>
                  </a:cubicBezTo>
                  <a:cubicBezTo>
                    <a:pt x="163" y="533"/>
                    <a:pt x="163" y="534"/>
                    <a:pt x="163" y="534"/>
                  </a:cubicBezTo>
                  <a:cubicBezTo>
                    <a:pt x="163" y="534"/>
                    <a:pt x="164" y="534"/>
                    <a:pt x="165" y="533"/>
                  </a:cubicBezTo>
                  <a:cubicBezTo>
                    <a:pt x="167" y="533"/>
                    <a:pt x="166" y="533"/>
                    <a:pt x="167" y="533"/>
                  </a:cubicBezTo>
                  <a:cubicBezTo>
                    <a:pt x="168" y="533"/>
                    <a:pt x="170" y="533"/>
                    <a:pt x="170" y="533"/>
                  </a:cubicBezTo>
                  <a:cubicBezTo>
                    <a:pt x="170" y="533"/>
                    <a:pt x="171" y="533"/>
                    <a:pt x="172" y="533"/>
                  </a:cubicBezTo>
                  <a:cubicBezTo>
                    <a:pt x="174" y="533"/>
                    <a:pt x="173" y="533"/>
                    <a:pt x="174" y="533"/>
                  </a:cubicBezTo>
                  <a:cubicBezTo>
                    <a:pt x="175" y="533"/>
                    <a:pt x="175" y="533"/>
                    <a:pt x="175" y="533"/>
                  </a:cubicBezTo>
                  <a:cubicBezTo>
                    <a:pt x="176" y="533"/>
                    <a:pt x="176" y="533"/>
                    <a:pt x="176" y="533"/>
                  </a:cubicBezTo>
                  <a:cubicBezTo>
                    <a:pt x="179" y="533"/>
                    <a:pt x="179" y="533"/>
                    <a:pt x="179" y="533"/>
                  </a:cubicBezTo>
                  <a:cubicBezTo>
                    <a:pt x="179" y="533"/>
                    <a:pt x="180" y="533"/>
                    <a:pt x="181" y="533"/>
                  </a:cubicBezTo>
                  <a:cubicBezTo>
                    <a:pt x="182" y="533"/>
                    <a:pt x="181" y="534"/>
                    <a:pt x="182" y="534"/>
                  </a:cubicBezTo>
                  <a:cubicBezTo>
                    <a:pt x="183" y="535"/>
                    <a:pt x="183" y="535"/>
                    <a:pt x="183" y="535"/>
                  </a:cubicBezTo>
                  <a:cubicBezTo>
                    <a:pt x="183" y="535"/>
                    <a:pt x="184" y="534"/>
                    <a:pt x="185" y="534"/>
                  </a:cubicBezTo>
                  <a:cubicBezTo>
                    <a:pt x="185" y="534"/>
                    <a:pt x="185" y="533"/>
                    <a:pt x="186" y="533"/>
                  </a:cubicBezTo>
                  <a:cubicBezTo>
                    <a:pt x="187" y="533"/>
                    <a:pt x="189" y="534"/>
                    <a:pt x="189" y="534"/>
                  </a:cubicBezTo>
                  <a:cubicBezTo>
                    <a:pt x="190" y="534"/>
                    <a:pt x="191" y="534"/>
                    <a:pt x="192" y="534"/>
                  </a:cubicBezTo>
                  <a:cubicBezTo>
                    <a:pt x="194" y="534"/>
                    <a:pt x="193" y="534"/>
                    <a:pt x="194" y="534"/>
                  </a:cubicBezTo>
                  <a:cubicBezTo>
                    <a:pt x="195" y="535"/>
                    <a:pt x="195" y="534"/>
                    <a:pt x="196" y="534"/>
                  </a:cubicBezTo>
                  <a:cubicBezTo>
                    <a:pt x="197" y="534"/>
                    <a:pt x="199" y="534"/>
                    <a:pt x="199" y="534"/>
                  </a:cubicBezTo>
                  <a:cubicBezTo>
                    <a:pt x="199" y="534"/>
                    <a:pt x="199" y="534"/>
                    <a:pt x="200" y="534"/>
                  </a:cubicBezTo>
                  <a:cubicBezTo>
                    <a:pt x="201" y="534"/>
                    <a:pt x="201" y="534"/>
                    <a:pt x="202" y="535"/>
                  </a:cubicBezTo>
                  <a:cubicBezTo>
                    <a:pt x="203" y="536"/>
                    <a:pt x="203" y="535"/>
                    <a:pt x="204" y="535"/>
                  </a:cubicBezTo>
                  <a:cubicBezTo>
                    <a:pt x="206" y="535"/>
                    <a:pt x="205" y="536"/>
                    <a:pt x="206" y="536"/>
                  </a:cubicBezTo>
                  <a:cubicBezTo>
                    <a:pt x="207" y="536"/>
                    <a:pt x="207" y="536"/>
                    <a:pt x="208" y="536"/>
                  </a:cubicBezTo>
                  <a:cubicBezTo>
                    <a:pt x="209" y="536"/>
                    <a:pt x="208" y="536"/>
                    <a:pt x="209" y="536"/>
                  </a:cubicBezTo>
                  <a:cubicBezTo>
                    <a:pt x="210" y="536"/>
                    <a:pt x="210" y="535"/>
                    <a:pt x="210" y="535"/>
                  </a:cubicBezTo>
                  <a:cubicBezTo>
                    <a:pt x="210" y="535"/>
                    <a:pt x="210" y="534"/>
                    <a:pt x="211" y="534"/>
                  </a:cubicBezTo>
                  <a:cubicBezTo>
                    <a:pt x="212" y="534"/>
                    <a:pt x="211" y="535"/>
                    <a:pt x="212" y="535"/>
                  </a:cubicBezTo>
                  <a:cubicBezTo>
                    <a:pt x="212" y="535"/>
                    <a:pt x="212" y="535"/>
                    <a:pt x="213" y="536"/>
                  </a:cubicBezTo>
                  <a:cubicBezTo>
                    <a:pt x="213" y="537"/>
                    <a:pt x="214" y="536"/>
                    <a:pt x="214" y="536"/>
                  </a:cubicBezTo>
                  <a:cubicBezTo>
                    <a:pt x="214" y="535"/>
                    <a:pt x="214" y="535"/>
                    <a:pt x="214" y="535"/>
                  </a:cubicBezTo>
                  <a:cubicBezTo>
                    <a:pt x="215" y="535"/>
                    <a:pt x="215" y="535"/>
                    <a:pt x="215" y="535"/>
                  </a:cubicBezTo>
                  <a:cubicBezTo>
                    <a:pt x="215" y="535"/>
                    <a:pt x="216" y="535"/>
                    <a:pt x="216" y="535"/>
                  </a:cubicBezTo>
                  <a:cubicBezTo>
                    <a:pt x="218" y="535"/>
                    <a:pt x="218" y="535"/>
                    <a:pt x="218" y="535"/>
                  </a:cubicBezTo>
                  <a:cubicBezTo>
                    <a:pt x="218" y="535"/>
                    <a:pt x="218" y="534"/>
                    <a:pt x="219" y="534"/>
                  </a:cubicBezTo>
                  <a:cubicBezTo>
                    <a:pt x="220" y="535"/>
                    <a:pt x="220" y="535"/>
                    <a:pt x="220" y="535"/>
                  </a:cubicBezTo>
                  <a:cubicBezTo>
                    <a:pt x="222" y="536"/>
                    <a:pt x="222" y="536"/>
                    <a:pt x="222" y="536"/>
                  </a:cubicBezTo>
                  <a:cubicBezTo>
                    <a:pt x="224" y="536"/>
                    <a:pt x="224" y="536"/>
                    <a:pt x="224" y="536"/>
                  </a:cubicBezTo>
                  <a:cubicBezTo>
                    <a:pt x="224" y="536"/>
                    <a:pt x="224" y="534"/>
                    <a:pt x="225" y="534"/>
                  </a:cubicBezTo>
                  <a:cubicBezTo>
                    <a:pt x="226" y="534"/>
                    <a:pt x="226" y="534"/>
                    <a:pt x="226" y="534"/>
                  </a:cubicBezTo>
                  <a:cubicBezTo>
                    <a:pt x="226" y="534"/>
                    <a:pt x="227" y="533"/>
                    <a:pt x="228" y="534"/>
                  </a:cubicBezTo>
                  <a:cubicBezTo>
                    <a:pt x="228" y="534"/>
                    <a:pt x="228" y="534"/>
                    <a:pt x="229" y="534"/>
                  </a:cubicBezTo>
                  <a:cubicBezTo>
                    <a:pt x="230" y="533"/>
                    <a:pt x="230" y="534"/>
                    <a:pt x="230" y="534"/>
                  </a:cubicBezTo>
                  <a:cubicBezTo>
                    <a:pt x="230" y="534"/>
                    <a:pt x="231" y="534"/>
                    <a:pt x="232" y="533"/>
                  </a:cubicBezTo>
                  <a:cubicBezTo>
                    <a:pt x="233" y="533"/>
                    <a:pt x="233" y="534"/>
                    <a:pt x="233" y="534"/>
                  </a:cubicBezTo>
                  <a:cubicBezTo>
                    <a:pt x="233" y="534"/>
                    <a:pt x="233" y="534"/>
                    <a:pt x="234" y="534"/>
                  </a:cubicBezTo>
                  <a:cubicBezTo>
                    <a:pt x="235" y="533"/>
                    <a:pt x="234" y="535"/>
                    <a:pt x="234" y="535"/>
                  </a:cubicBezTo>
                  <a:cubicBezTo>
                    <a:pt x="234" y="536"/>
                    <a:pt x="235" y="537"/>
                    <a:pt x="235" y="537"/>
                  </a:cubicBezTo>
                  <a:cubicBezTo>
                    <a:pt x="235" y="538"/>
                    <a:pt x="234" y="538"/>
                    <a:pt x="234" y="538"/>
                  </a:cubicBezTo>
                  <a:cubicBezTo>
                    <a:pt x="235" y="539"/>
                    <a:pt x="235" y="539"/>
                    <a:pt x="235" y="539"/>
                  </a:cubicBezTo>
                  <a:cubicBezTo>
                    <a:pt x="284" y="539"/>
                    <a:pt x="284" y="539"/>
                    <a:pt x="284" y="539"/>
                  </a:cubicBezTo>
                  <a:cubicBezTo>
                    <a:pt x="285" y="538"/>
                    <a:pt x="285" y="538"/>
                    <a:pt x="285" y="538"/>
                  </a:cubicBezTo>
                  <a:cubicBezTo>
                    <a:pt x="287" y="538"/>
                    <a:pt x="287" y="538"/>
                    <a:pt x="287" y="538"/>
                  </a:cubicBezTo>
                  <a:cubicBezTo>
                    <a:pt x="287" y="538"/>
                    <a:pt x="288" y="538"/>
                    <a:pt x="290" y="539"/>
                  </a:cubicBezTo>
                  <a:cubicBezTo>
                    <a:pt x="291" y="539"/>
                    <a:pt x="290" y="540"/>
                    <a:pt x="290" y="540"/>
                  </a:cubicBezTo>
                  <a:cubicBezTo>
                    <a:pt x="290" y="541"/>
                    <a:pt x="290" y="541"/>
                    <a:pt x="291" y="541"/>
                  </a:cubicBezTo>
                  <a:cubicBezTo>
                    <a:pt x="292" y="541"/>
                    <a:pt x="291" y="540"/>
                    <a:pt x="291" y="540"/>
                  </a:cubicBezTo>
                  <a:cubicBezTo>
                    <a:pt x="291" y="540"/>
                    <a:pt x="292" y="540"/>
                    <a:pt x="292" y="540"/>
                  </a:cubicBezTo>
                  <a:cubicBezTo>
                    <a:pt x="293" y="539"/>
                    <a:pt x="293" y="540"/>
                    <a:pt x="294" y="539"/>
                  </a:cubicBezTo>
                  <a:cubicBezTo>
                    <a:pt x="295" y="539"/>
                    <a:pt x="294" y="539"/>
                    <a:pt x="295" y="538"/>
                  </a:cubicBezTo>
                  <a:cubicBezTo>
                    <a:pt x="295" y="538"/>
                    <a:pt x="296" y="538"/>
                    <a:pt x="296" y="538"/>
                  </a:cubicBezTo>
                  <a:cubicBezTo>
                    <a:pt x="297" y="538"/>
                    <a:pt x="297" y="538"/>
                    <a:pt x="297" y="538"/>
                  </a:cubicBezTo>
                  <a:cubicBezTo>
                    <a:pt x="298" y="537"/>
                    <a:pt x="298" y="537"/>
                    <a:pt x="298" y="537"/>
                  </a:cubicBezTo>
                  <a:cubicBezTo>
                    <a:pt x="298" y="537"/>
                    <a:pt x="299" y="538"/>
                    <a:pt x="299" y="538"/>
                  </a:cubicBezTo>
                  <a:cubicBezTo>
                    <a:pt x="300" y="539"/>
                    <a:pt x="300" y="540"/>
                    <a:pt x="300" y="540"/>
                  </a:cubicBezTo>
                  <a:cubicBezTo>
                    <a:pt x="300" y="540"/>
                    <a:pt x="300" y="539"/>
                    <a:pt x="301" y="539"/>
                  </a:cubicBezTo>
                  <a:cubicBezTo>
                    <a:pt x="302" y="539"/>
                    <a:pt x="302" y="541"/>
                    <a:pt x="302" y="541"/>
                  </a:cubicBezTo>
                  <a:cubicBezTo>
                    <a:pt x="303" y="541"/>
                    <a:pt x="303" y="541"/>
                    <a:pt x="303" y="541"/>
                  </a:cubicBezTo>
                  <a:cubicBezTo>
                    <a:pt x="305" y="541"/>
                    <a:pt x="305" y="541"/>
                    <a:pt x="305" y="541"/>
                  </a:cubicBezTo>
                  <a:cubicBezTo>
                    <a:pt x="305" y="542"/>
                    <a:pt x="305" y="542"/>
                    <a:pt x="305" y="542"/>
                  </a:cubicBezTo>
                  <a:cubicBezTo>
                    <a:pt x="305" y="542"/>
                    <a:pt x="306" y="542"/>
                    <a:pt x="306" y="542"/>
                  </a:cubicBezTo>
                  <a:cubicBezTo>
                    <a:pt x="307" y="542"/>
                    <a:pt x="307" y="542"/>
                    <a:pt x="307" y="543"/>
                  </a:cubicBezTo>
                  <a:cubicBezTo>
                    <a:pt x="307" y="544"/>
                    <a:pt x="307" y="545"/>
                    <a:pt x="307" y="545"/>
                  </a:cubicBezTo>
                  <a:cubicBezTo>
                    <a:pt x="308" y="544"/>
                    <a:pt x="308" y="544"/>
                    <a:pt x="308" y="544"/>
                  </a:cubicBezTo>
                  <a:cubicBezTo>
                    <a:pt x="309" y="544"/>
                    <a:pt x="309" y="544"/>
                    <a:pt x="309" y="544"/>
                  </a:cubicBezTo>
                  <a:cubicBezTo>
                    <a:pt x="309" y="544"/>
                    <a:pt x="310" y="543"/>
                    <a:pt x="310" y="542"/>
                  </a:cubicBezTo>
                  <a:cubicBezTo>
                    <a:pt x="310" y="542"/>
                    <a:pt x="310" y="542"/>
                    <a:pt x="311" y="541"/>
                  </a:cubicBezTo>
                  <a:cubicBezTo>
                    <a:pt x="312" y="540"/>
                    <a:pt x="312" y="541"/>
                    <a:pt x="312" y="541"/>
                  </a:cubicBezTo>
                  <a:cubicBezTo>
                    <a:pt x="312" y="543"/>
                    <a:pt x="312" y="543"/>
                    <a:pt x="312" y="543"/>
                  </a:cubicBezTo>
                  <a:cubicBezTo>
                    <a:pt x="312" y="543"/>
                    <a:pt x="312" y="543"/>
                    <a:pt x="313" y="543"/>
                  </a:cubicBezTo>
                  <a:cubicBezTo>
                    <a:pt x="314" y="543"/>
                    <a:pt x="314" y="544"/>
                    <a:pt x="314" y="544"/>
                  </a:cubicBezTo>
                  <a:cubicBezTo>
                    <a:pt x="314" y="545"/>
                    <a:pt x="313" y="545"/>
                    <a:pt x="313" y="545"/>
                  </a:cubicBezTo>
                  <a:cubicBezTo>
                    <a:pt x="313" y="545"/>
                    <a:pt x="312" y="546"/>
                    <a:pt x="313" y="547"/>
                  </a:cubicBezTo>
                  <a:cubicBezTo>
                    <a:pt x="314" y="548"/>
                    <a:pt x="314" y="547"/>
                    <a:pt x="315" y="547"/>
                  </a:cubicBezTo>
                  <a:cubicBezTo>
                    <a:pt x="316" y="547"/>
                    <a:pt x="316" y="546"/>
                    <a:pt x="316" y="545"/>
                  </a:cubicBezTo>
                  <a:cubicBezTo>
                    <a:pt x="317" y="545"/>
                    <a:pt x="317" y="545"/>
                    <a:pt x="317" y="545"/>
                  </a:cubicBezTo>
                  <a:cubicBezTo>
                    <a:pt x="318" y="546"/>
                    <a:pt x="318" y="546"/>
                    <a:pt x="318" y="547"/>
                  </a:cubicBezTo>
                  <a:cubicBezTo>
                    <a:pt x="319" y="547"/>
                    <a:pt x="319" y="548"/>
                    <a:pt x="320" y="548"/>
                  </a:cubicBezTo>
                  <a:cubicBezTo>
                    <a:pt x="321" y="547"/>
                    <a:pt x="320" y="547"/>
                    <a:pt x="320" y="547"/>
                  </a:cubicBezTo>
                  <a:cubicBezTo>
                    <a:pt x="321" y="548"/>
                    <a:pt x="321" y="548"/>
                    <a:pt x="321" y="548"/>
                  </a:cubicBezTo>
                  <a:cubicBezTo>
                    <a:pt x="321" y="548"/>
                    <a:pt x="321" y="548"/>
                    <a:pt x="322" y="548"/>
                  </a:cubicBezTo>
                  <a:cubicBezTo>
                    <a:pt x="323" y="548"/>
                    <a:pt x="323" y="548"/>
                    <a:pt x="323" y="548"/>
                  </a:cubicBezTo>
                  <a:cubicBezTo>
                    <a:pt x="324" y="547"/>
                    <a:pt x="324" y="547"/>
                    <a:pt x="324" y="547"/>
                  </a:cubicBezTo>
                  <a:cubicBezTo>
                    <a:pt x="324" y="547"/>
                    <a:pt x="325" y="546"/>
                    <a:pt x="326" y="545"/>
                  </a:cubicBezTo>
                  <a:cubicBezTo>
                    <a:pt x="327" y="545"/>
                    <a:pt x="326" y="545"/>
                    <a:pt x="328" y="545"/>
                  </a:cubicBezTo>
                  <a:cubicBezTo>
                    <a:pt x="330" y="546"/>
                    <a:pt x="328" y="546"/>
                    <a:pt x="328" y="546"/>
                  </a:cubicBezTo>
                  <a:cubicBezTo>
                    <a:pt x="328" y="546"/>
                    <a:pt x="330" y="546"/>
                    <a:pt x="331" y="547"/>
                  </a:cubicBezTo>
                  <a:cubicBezTo>
                    <a:pt x="332" y="547"/>
                    <a:pt x="332" y="548"/>
                    <a:pt x="332" y="548"/>
                  </a:cubicBezTo>
                  <a:cubicBezTo>
                    <a:pt x="333" y="550"/>
                    <a:pt x="333" y="550"/>
                    <a:pt x="333" y="550"/>
                  </a:cubicBezTo>
                  <a:cubicBezTo>
                    <a:pt x="334" y="550"/>
                    <a:pt x="334" y="550"/>
                    <a:pt x="334" y="550"/>
                  </a:cubicBezTo>
                  <a:cubicBezTo>
                    <a:pt x="334" y="550"/>
                    <a:pt x="334" y="551"/>
                    <a:pt x="335" y="551"/>
                  </a:cubicBezTo>
                  <a:cubicBezTo>
                    <a:pt x="335" y="551"/>
                    <a:pt x="337" y="550"/>
                    <a:pt x="338" y="549"/>
                  </a:cubicBezTo>
                  <a:cubicBezTo>
                    <a:pt x="338" y="549"/>
                    <a:pt x="339" y="549"/>
                    <a:pt x="339" y="548"/>
                  </a:cubicBezTo>
                  <a:cubicBezTo>
                    <a:pt x="340" y="547"/>
                    <a:pt x="341" y="548"/>
                    <a:pt x="341" y="548"/>
                  </a:cubicBezTo>
                  <a:cubicBezTo>
                    <a:pt x="341" y="548"/>
                    <a:pt x="342" y="548"/>
                    <a:pt x="343" y="549"/>
                  </a:cubicBezTo>
                  <a:cubicBezTo>
                    <a:pt x="344" y="549"/>
                    <a:pt x="344" y="549"/>
                    <a:pt x="345" y="549"/>
                  </a:cubicBezTo>
                  <a:cubicBezTo>
                    <a:pt x="346" y="550"/>
                    <a:pt x="345" y="549"/>
                    <a:pt x="346" y="550"/>
                  </a:cubicBezTo>
                  <a:cubicBezTo>
                    <a:pt x="347" y="551"/>
                    <a:pt x="348" y="550"/>
                    <a:pt x="349" y="550"/>
                  </a:cubicBezTo>
                  <a:cubicBezTo>
                    <a:pt x="350" y="550"/>
                    <a:pt x="350" y="550"/>
                    <a:pt x="350" y="551"/>
                  </a:cubicBezTo>
                  <a:cubicBezTo>
                    <a:pt x="351" y="551"/>
                    <a:pt x="351" y="551"/>
                    <a:pt x="352" y="551"/>
                  </a:cubicBezTo>
                  <a:cubicBezTo>
                    <a:pt x="352" y="551"/>
                    <a:pt x="353" y="551"/>
                    <a:pt x="353" y="551"/>
                  </a:cubicBezTo>
                  <a:cubicBezTo>
                    <a:pt x="354" y="551"/>
                    <a:pt x="354" y="551"/>
                    <a:pt x="355" y="552"/>
                  </a:cubicBezTo>
                  <a:cubicBezTo>
                    <a:pt x="356" y="553"/>
                    <a:pt x="355" y="553"/>
                    <a:pt x="357" y="553"/>
                  </a:cubicBezTo>
                  <a:cubicBezTo>
                    <a:pt x="358" y="553"/>
                    <a:pt x="357" y="554"/>
                    <a:pt x="358" y="555"/>
                  </a:cubicBezTo>
                  <a:cubicBezTo>
                    <a:pt x="359" y="556"/>
                    <a:pt x="359" y="556"/>
                    <a:pt x="360" y="556"/>
                  </a:cubicBezTo>
                  <a:cubicBezTo>
                    <a:pt x="361" y="556"/>
                    <a:pt x="360" y="557"/>
                    <a:pt x="361" y="557"/>
                  </a:cubicBezTo>
                  <a:cubicBezTo>
                    <a:pt x="362" y="558"/>
                    <a:pt x="361" y="557"/>
                    <a:pt x="362" y="557"/>
                  </a:cubicBezTo>
                  <a:cubicBezTo>
                    <a:pt x="363" y="557"/>
                    <a:pt x="362" y="558"/>
                    <a:pt x="363" y="558"/>
                  </a:cubicBezTo>
                  <a:cubicBezTo>
                    <a:pt x="363" y="559"/>
                    <a:pt x="363" y="559"/>
                    <a:pt x="364" y="559"/>
                  </a:cubicBezTo>
                  <a:cubicBezTo>
                    <a:pt x="365" y="559"/>
                    <a:pt x="365" y="559"/>
                    <a:pt x="367" y="559"/>
                  </a:cubicBezTo>
                  <a:cubicBezTo>
                    <a:pt x="368" y="558"/>
                    <a:pt x="368" y="559"/>
                    <a:pt x="368" y="559"/>
                  </a:cubicBezTo>
                  <a:cubicBezTo>
                    <a:pt x="368" y="559"/>
                    <a:pt x="367" y="561"/>
                    <a:pt x="368" y="562"/>
                  </a:cubicBezTo>
                  <a:cubicBezTo>
                    <a:pt x="368" y="562"/>
                    <a:pt x="368" y="562"/>
                    <a:pt x="367" y="565"/>
                  </a:cubicBezTo>
                  <a:cubicBezTo>
                    <a:pt x="367" y="567"/>
                    <a:pt x="368" y="565"/>
                    <a:pt x="369" y="565"/>
                  </a:cubicBezTo>
                  <a:cubicBezTo>
                    <a:pt x="370" y="565"/>
                    <a:pt x="370" y="564"/>
                    <a:pt x="370" y="564"/>
                  </a:cubicBezTo>
                  <a:cubicBezTo>
                    <a:pt x="370" y="564"/>
                    <a:pt x="370" y="563"/>
                    <a:pt x="371" y="562"/>
                  </a:cubicBezTo>
                  <a:cubicBezTo>
                    <a:pt x="372" y="561"/>
                    <a:pt x="373" y="562"/>
                    <a:pt x="373" y="562"/>
                  </a:cubicBezTo>
                  <a:cubicBezTo>
                    <a:pt x="373" y="561"/>
                    <a:pt x="374" y="560"/>
                    <a:pt x="373" y="559"/>
                  </a:cubicBezTo>
                  <a:cubicBezTo>
                    <a:pt x="373" y="558"/>
                    <a:pt x="373" y="558"/>
                    <a:pt x="373" y="557"/>
                  </a:cubicBezTo>
                  <a:cubicBezTo>
                    <a:pt x="373" y="556"/>
                    <a:pt x="372" y="555"/>
                    <a:pt x="372" y="555"/>
                  </a:cubicBezTo>
                  <a:cubicBezTo>
                    <a:pt x="372" y="554"/>
                    <a:pt x="372" y="553"/>
                    <a:pt x="371" y="553"/>
                  </a:cubicBezTo>
                  <a:cubicBezTo>
                    <a:pt x="371" y="553"/>
                    <a:pt x="371" y="552"/>
                    <a:pt x="371" y="551"/>
                  </a:cubicBezTo>
                  <a:cubicBezTo>
                    <a:pt x="371" y="550"/>
                    <a:pt x="371" y="550"/>
                    <a:pt x="370" y="549"/>
                  </a:cubicBezTo>
                  <a:cubicBezTo>
                    <a:pt x="369" y="549"/>
                    <a:pt x="369" y="549"/>
                    <a:pt x="369" y="547"/>
                  </a:cubicBezTo>
                  <a:cubicBezTo>
                    <a:pt x="370" y="546"/>
                    <a:pt x="370" y="547"/>
                    <a:pt x="371" y="546"/>
                  </a:cubicBezTo>
                  <a:cubicBezTo>
                    <a:pt x="371" y="545"/>
                    <a:pt x="370" y="545"/>
                    <a:pt x="369" y="544"/>
                  </a:cubicBezTo>
                  <a:cubicBezTo>
                    <a:pt x="369" y="543"/>
                    <a:pt x="370" y="543"/>
                    <a:pt x="370" y="542"/>
                  </a:cubicBezTo>
                  <a:cubicBezTo>
                    <a:pt x="370" y="541"/>
                    <a:pt x="370" y="541"/>
                    <a:pt x="370" y="540"/>
                  </a:cubicBezTo>
                  <a:cubicBezTo>
                    <a:pt x="370" y="538"/>
                    <a:pt x="370" y="538"/>
                    <a:pt x="370" y="537"/>
                  </a:cubicBezTo>
                  <a:cubicBezTo>
                    <a:pt x="370" y="536"/>
                    <a:pt x="372" y="537"/>
                    <a:pt x="373" y="537"/>
                  </a:cubicBezTo>
                  <a:cubicBezTo>
                    <a:pt x="374" y="538"/>
                    <a:pt x="374" y="538"/>
                    <a:pt x="374" y="538"/>
                  </a:cubicBezTo>
                  <a:cubicBezTo>
                    <a:pt x="375" y="537"/>
                    <a:pt x="375" y="537"/>
                    <a:pt x="375" y="537"/>
                  </a:cubicBezTo>
                  <a:cubicBezTo>
                    <a:pt x="376" y="536"/>
                    <a:pt x="376" y="536"/>
                    <a:pt x="376" y="536"/>
                  </a:cubicBezTo>
                  <a:cubicBezTo>
                    <a:pt x="376" y="536"/>
                    <a:pt x="375" y="535"/>
                    <a:pt x="375" y="535"/>
                  </a:cubicBezTo>
                  <a:cubicBezTo>
                    <a:pt x="375" y="534"/>
                    <a:pt x="375" y="534"/>
                    <a:pt x="374" y="533"/>
                  </a:cubicBezTo>
                  <a:cubicBezTo>
                    <a:pt x="374" y="531"/>
                    <a:pt x="374" y="532"/>
                    <a:pt x="374" y="531"/>
                  </a:cubicBezTo>
                  <a:cubicBezTo>
                    <a:pt x="374" y="531"/>
                    <a:pt x="374" y="530"/>
                    <a:pt x="374" y="529"/>
                  </a:cubicBezTo>
                  <a:cubicBezTo>
                    <a:pt x="373" y="528"/>
                    <a:pt x="372" y="528"/>
                    <a:pt x="372" y="527"/>
                  </a:cubicBezTo>
                  <a:cubicBezTo>
                    <a:pt x="372" y="526"/>
                    <a:pt x="370" y="526"/>
                    <a:pt x="370" y="525"/>
                  </a:cubicBezTo>
                  <a:cubicBezTo>
                    <a:pt x="369" y="524"/>
                    <a:pt x="370" y="523"/>
                    <a:pt x="370" y="523"/>
                  </a:cubicBezTo>
                  <a:cubicBezTo>
                    <a:pt x="370" y="523"/>
                    <a:pt x="370" y="522"/>
                    <a:pt x="370" y="522"/>
                  </a:cubicBezTo>
                  <a:cubicBezTo>
                    <a:pt x="369" y="521"/>
                    <a:pt x="370" y="521"/>
                    <a:pt x="370" y="520"/>
                  </a:cubicBezTo>
                  <a:cubicBezTo>
                    <a:pt x="371" y="519"/>
                    <a:pt x="370" y="519"/>
                    <a:pt x="370" y="518"/>
                  </a:cubicBezTo>
                  <a:cubicBezTo>
                    <a:pt x="369" y="517"/>
                    <a:pt x="370" y="516"/>
                    <a:pt x="370" y="516"/>
                  </a:cubicBezTo>
                  <a:cubicBezTo>
                    <a:pt x="370" y="516"/>
                    <a:pt x="371" y="513"/>
                    <a:pt x="371" y="513"/>
                  </a:cubicBezTo>
                  <a:cubicBezTo>
                    <a:pt x="370" y="512"/>
                    <a:pt x="370" y="512"/>
                    <a:pt x="370" y="511"/>
                  </a:cubicBezTo>
                  <a:cubicBezTo>
                    <a:pt x="369" y="510"/>
                    <a:pt x="368" y="509"/>
                    <a:pt x="368" y="509"/>
                  </a:cubicBezTo>
                  <a:cubicBezTo>
                    <a:pt x="368" y="508"/>
                    <a:pt x="370" y="508"/>
                    <a:pt x="370" y="507"/>
                  </a:cubicBezTo>
                  <a:cubicBezTo>
                    <a:pt x="371" y="506"/>
                    <a:pt x="370" y="506"/>
                    <a:pt x="370" y="505"/>
                  </a:cubicBezTo>
                  <a:cubicBezTo>
                    <a:pt x="369" y="505"/>
                    <a:pt x="370" y="503"/>
                    <a:pt x="370" y="502"/>
                  </a:cubicBezTo>
                  <a:cubicBezTo>
                    <a:pt x="370" y="502"/>
                    <a:pt x="369" y="502"/>
                    <a:pt x="369" y="501"/>
                  </a:cubicBezTo>
                  <a:cubicBezTo>
                    <a:pt x="369" y="501"/>
                    <a:pt x="367" y="499"/>
                    <a:pt x="367" y="498"/>
                  </a:cubicBezTo>
                  <a:cubicBezTo>
                    <a:pt x="367" y="497"/>
                    <a:pt x="367" y="498"/>
                    <a:pt x="366" y="498"/>
                  </a:cubicBezTo>
                  <a:cubicBezTo>
                    <a:pt x="366" y="498"/>
                    <a:pt x="365" y="498"/>
                    <a:pt x="364" y="497"/>
                  </a:cubicBezTo>
                  <a:cubicBezTo>
                    <a:pt x="362" y="496"/>
                    <a:pt x="363" y="495"/>
                    <a:pt x="362" y="494"/>
                  </a:cubicBezTo>
                  <a:cubicBezTo>
                    <a:pt x="362" y="493"/>
                    <a:pt x="361" y="494"/>
                    <a:pt x="360" y="493"/>
                  </a:cubicBezTo>
                  <a:cubicBezTo>
                    <a:pt x="360" y="493"/>
                    <a:pt x="359" y="493"/>
                    <a:pt x="358" y="493"/>
                  </a:cubicBezTo>
                  <a:cubicBezTo>
                    <a:pt x="357" y="493"/>
                    <a:pt x="357" y="493"/>
                    <a:pt x="357" y="493"/>
                  </a:cubicBezTo>
                  <a:cubicBezTo>
                    <a:pt x="356" y="493"/>
                    <a:pt x="356" y="493"/>
                    <a:pt x="356" y="493"/>
                  </a:cubicBezTo>
                  <a:cubicBezTo>
                    <a:pt x="341" y="475"/>
                    <a:pt x="341" y="475"/>
                    <a:pt x="341" y="475"/>
                  </a:cubicBezTo>
                  <a:cubicBezTo>
                    <a:pt x="329" y="463"/>
                    <a:pt x="329" y="463"/>
                    <a:pt x="329" y="463"/>
                  </a:cubicBezTo>
                  <a:cubicBezTo>
                    <a:pt x="323" y="452"/>
                    <a:pt x="323" y="452"/>
                    <a:pt x="323" y="452"/>
                  </a:cubicBezTo>
                  <a:cubicBezTo>
                    <a:pt x="323" y="452"/>
                    <a:pt x="322" y="450"/>
                    <a:pt x="322" y="450"/>
                  </a:cubicBezTo>
                  <a:cubicBezTo>
                    <a:pt x="322" y="449"/>
                    <a:pt x="323" y="448"/>
                    <a:pt x="323" y="448"/>
                  </a:cubicBezTo>
                  <a:cubicBezTo>
                    <a:pt x="324" y="448"/>
                    <a:pt x="327" y="447"/>
                    <a:pt x="327" y="447"/>
                  </a:cubicBezTo>
                  <a:cubicBezTo>
                    <a:pt x="327" y="447"/>
                    <a:pt x="326" y="446"/>
                    <a:pt x="326" y="445"/>
                  </a:cubicBezTo>
                  <a:cubicBezTo>
                    <a:pt x="325" y="444"/>
                    <a:pt x="325" y="444"/>
                    <a:pt x="324" y="444"/>
                  </a:cubicBezTo>
                  <a:cubicBezTo>
                    <a:pt x="324" y="443"/>
                    <a:pt x="323" y="443"/>
                    <a:pt x="323" y="442"/>
                  </a:cubicBezTo>
                  <a:cubicBezTo>
                    <a:pt x="323" y="441"/>
                    <a:pt x="323" y="442"/>
                    <a:pt x="323" y="440"/>
                  </a:cubicBezTo>
                  <a:cubicBezTo>
                    <a:pt x="322" y="439"/>
                    <a:pt x="323" y="440"/>
                    <a:pt x="323" y="439"/>
                  </a:cubicBezTo>
                  <a:cubicBezTo>
                    <a:pt x="323" y="439"/>
                    <a:pt x="322" y="438"/>
                    <a:pt x="322" y="438"/>
                  </a:cubicBezTo>
                  <a:cubicBezTo>
                    <a:pt x="322" y="437"/>
                    <a:pt x="321" y="436"/>
                    <a:pt x="321" y="436"/>
                  </a:cubicBezTo>
                  <a:cubicBezTo>
                    <a:pt x="321" y="436"/>
                    <a:pt x="320" y="434"/>
                    <a:pt x="320" y="433"/>
                  </a:cubicBezTo>
                  <a:cubicBezTo>
                    <a:pt x="320" y="432"/>
                    <a:pt x="320" y="433"/>
                    <a:pt x="320" y="432"/>
                  </a:cubicBezTo>
                  <a:cubicBezTo>
                    <a:pt x="319" y="431"/>
                    <a:pt x="320" y="431"/>
                    <a:pt x="319" y="430"/>
                  </a:cubicBezTo>
                  <a:cubicBezTo>
                    <a:pt x="319" y="430"/>
                    <a:pt x="318" y="430"/>
                    <a:pt x="318" y="429"/>
                  </a:cubicBezTo>
                  <a:cubicBezTo>
                    <a:pt x="318" y="429"/>
                    <a:pt x="318" y="429"/>
                    <a:pt x="317" y="429"/>
                  </a:cubicBezTo>
                  <a:cubicBezTo>
                    <a:pt x="316" y="429"/>
                    <a:pt x="317" y="428"/>
                    <a:pt x="316" y="428"/>
                  </a:cubicBezTo>
                  <a:cubicBezTo>
                    <a:pt x="316" y="427"/>
                    <a:pt x="315" y="428"/>
                    <a:pt x="314" y="427"/>
                  </a:cubicBezTo>
                  <a:cubicBezTo>
                    <a:pt x="313" y="426"/>
                    <a:pt x="313" y="427"/>
                    <a:pt x="313" y="426"/>
                  </a:cubicBezTo>
                  <a:cubicBezTo>
                    <a:pt x="312" y="425"/>
                    <a:pt x="312" y="425"/>
                    <a:pt x="311" y="425"/>
                  </a:cubicBezTo>
                  <a:cubicBezTo>
                    <a:pt x="310" y="425"/>
                    <a:pt x="311" y="424"/>
                    <a:pt x="310" y="423"/>
                  </a:cubicBezTo>
                  <a:cubicBezTo>
                    <a:pt x="310" y="422"/>
                    <a:pt x="309" y="423"/>
                    <a:pt x="307" y="422"/>
                  </a:cubicBezTo>
                  <a:cubicBezTo>
                    <a:pt x="305" y="421"/>
                    <a:pt x="305" y="420"/>
                    <a:pt x="305" y="419"/>
                  </a:cubicBezTo>
                  <a:cubicBezTo>
                    <a:pt x="304" y="418"/>
                    <a:pt x="304" y="417"/>
                    <a:pt x="303" y="416"/>
                  </a:cubicBezTo>
                  <a:cubicBezTo>
                    <a:pt x="303" y="415"/>
                    <a:pt x="304" y="414"/>
                    <a:pt x="304" y="413"/>
                  </a:cubicBezTo>
                  <a:cubicBezTo>
                    <a:pt x="304" y="412"/>
                    <a:pt x="303" y="412"/>
                    <a:pt x="303" y="411"/>
                  </a:cubicBezTo>
                  <a:cubicBezTo>
                    <a:pt x="303" y="410"/>
                    <a:pt x="303" y="410"/>
                    <a:pt x="304" y="409"/>
                  </a:cubicBezTo>
                  <a:cubicBezTo>
                    <a:pt x="304" y="407"/>
                    <a:pt x="303" y="407"/>
                    <a:pt x="303" y="406"/>
                  </a:cubicBezTo>
                  <a:cubicBezTo>
                    <a:pt x="302" y="406"/>
                    <a:pt x="303" y="405"/>
                    <a:pt x="302" y="404"/>
                  </a:cubicBezTo>
                  <a:cubicBezTo>
                    <a:pt x="302" y="403"/>
                    <a:pt x="302" y="404"/>
                    <a:pt x="302" y="402"/>
                  </a:cubicBezTo>
                  <a:cubicBezTo>
                    <a:pt x="302" y="401"/>
                    <a:pt x="302" y="401"/>
                    <a:pt x="302" y="400"/>
                  </a:cubicBezTo>
                  <a:cubicBezTo>
                    <a:pt x="302" y="400"/>
                    <a:pt x="302" y="400"/>
                    <a:pt x="302" y="398"/>
                  </a:cubicBezTo>
                  <a:cubicBezTo>
                    <a:pt x="303" y="397"/>
                    <a:pt x="302" y="397"/>
                    <a:pt x="302" y="396"/>
                  </a:cubicBezTo>
                  <a:cubicBezTo>
                    <a:pt x="302" y="395"/>
                    <a:pt x="302" y="395"/>
                    <a:pt x="302" y="395"/>
                  </a:cubicBezTo>
                  <a:cubicBezTo>
                    <a:pt x="303" y="394"/>
                    <a:pt x="301" y="391"/>
                    <a:pt x="301" y="391"/>
                  </a:cubicBezTo>
                  <a:cubicBezTo>
                    <a:pt x="301" y="390"/>
                    <a:pt x="299" y="389"/>
                    <a:pt x="298" y="389"/>
                  </a:cubicBezTo>
                  <a:cubicBezTo>
                    <a:pt x="297" y="388"/>
                    <a:pt x="296" y="387"/>
                    <a:pt x="296" y="386"/>
                  </a:cubicBezTo>
                  <a:cubicBezTo>
                    <a:pt x="296" y="385"/>
                    <a:pt x="296" y="386"/>
                    <a:pt x="297" y="384"/>
                  </a:cubicBezTo>
                  <a:cubicBezTo>
                    <a:pt x="297" y="383"/>
                    <a:pt x="296" y="384"/>
                    <a:pt x="296" y="383"/>
                  </a:cubicBezTo>
                  <a:cubicBezTo>
                    <a:pt x="296" y="382"/>
                    <a:pt x="297" y="382"/>
                    <a:pt x="298" y="382"/>
                  </a:cubicBezTo>
                  <a:cubicBezTo>
                    <a:pt x="299" y="381"/>
                    <a:pt x="298" y="381"/>
                    <a:pt x="297" y="380"/>
                  </a:cubicBezTo>
                  <a:cubicBezTo>
                    <a:pt x="297" y="379"/>
                    <a:pt x="297" y="379"/>
                    <a:pt x="298" y="378"/>
                  </a:cubicBezTo>
                  <a:cubicBezTo>
                    <a:pt x="299" y="377"/>
                    <a:pt x="300" y="376"/>
                    <a:pt x="299" y="374"/>
                  </a:cubicBezTo>
                  <a:cubicBezTo>
                    <a:pt x="299" y="372"/>
                    <a:pt x="298" y="373"/>
                    <a:pt x="297" y="371"/>
                  </a:cubicBezTo>
                  <a:cubicBezTo>
                    <a:pt x="296" y="370"/>
                    <a:pt x="298" y="368"/>
                    <a:pt x="299" y="367"/>
                  </a:cubicBezTo>
                  <a:cubicBezTo>
                    <a:pt x="300" y="365"/>
                    <a:pt x="299" y="364"/>
                    <a:pt x="299" y="363"/>
                  </a:cubicBezTo>
                  <a:cubicBezTo>
                    <a:pt x="299" y="361"/>
                    <a:pt x="299" y="360"/>
                    <a:pt x="299" y="359"/>
                  </a:cubicBezTo>
                  <a:cubicBezTo>
                    <a:pt x="300" y="357"/>
                    <a:pt x="299" y="357"/>
                    <a:pt x="298" y="355"/>
                  </a:cubicBezTo>
                  <a:cubicBezTo>
                    <a:pt x="297" y="353"/>
                    <a:pt x="297" y="356"/>
                    <a:pt x="295" y="356"/>
                  </a:cubicBezTo>
                  <a:cubicBezTo>
                    <a:pt x="294" y="357"/>
                    <a:pt x="294" y="357"/>
                    <a:pt x="294" y="356"/>
                  </a:cubicBezTo>
                  <a:cubicBezTo>
                    <a:pt x="293" y="356"/>
                    <a:pt x="292" y="355"/>
                    <a:pt x="292" y="353"/>
                  </a:cubicBezTo>
                  <a:cubicBezTo>
                    <a:pt x="291" y="350"/>
                    <a:pt x="291" y="352"/>
                    <a:pt x="291" y="351"/>
                  </a:cubicBezTo>
                  <a:cubicBezTo>
                    <a:pt x="290" y="350"/>
                    <a:pt x="289" y="349"/>
                    <a:pt x="289" y="348"/>
                  </a:cubicBezTo>
                  <a:cubicBezTo>
                    <a:pt x="288" y="347"/>
                    <a:pt x="290" y="347"/>
                    <a:pt x="291" y="347"/>
                  </a:cubicBezTo>
                  <a:cubicBezTo>
                    <a:pt x="293" y="346"/>
                    <a:pt x="292" y="346"/>
                    <a:pt x="293" y="345"/>
                  </a:cubicBezTo>
                  <a:cubicBezTo>
                    <a:pt x="294" y="345"/>
                    <a:pt x="294" y="344"/>
                    <a:pt x="295" y="342"/>
                  </a:cubicBezTo>
                  <a:cubicBezTo>
                    <a:pt x="295" y="340"/>
                    <a:pt x="296" y="342"/>
                    <a:pt x="297" y="342"/>
                  </a:cubicBezTo>
                  <a:cubicBezTo>
                    <a:pt x="299" y="341"/>
                    <a:pt x="301" y="340"/>
                    <a:pt x="303" y="340"/>
                  </a:cubicBezTo>
                  <a:cubicBezTo>
                    <a:pt x="305" y="339"/>
                    <a:pt x="305" y="339"/>
                    <a:pt x="306" y="338"/>
                  </a:cubicBezTo>
                  <a:cubicBezTo>
                    <a:pt x="307" y="337"/>
                    <a:pt x="308" y="335"/>
                    <a:pt x="308" y="333"/>
                  </a:cubicBezTo>
                  <a:cubicBezTo>
                    <a:pt x="308" y="332"/>
                    <a:pt x="308" y="332"/>
                    <a:pt x="308" y="331"/>
                  </a:cubicBezTo>
                  <a:cubicBezTo>
                    <a:pt x="309" y="330"/>
                    <a:pt x="310" y="327"/>
                    <a:pt x="310" y="327"/>
                  </a:cubicBezTo>
                  <a:cubicBezTo>
                    <a:pt x="310" y="327"/>
                    <a:pt x="310" y="327"/>
                    <a:pt x="311" y="326"/>
                  </a:cubicBezTo>
                  <a:cubicBezTo>
                    <a:pt x="312" y="325"/>
                    <a:pt x="315" y="318"/>
                    <a:pt x="315" y="318"/>
                  </a:cubicBezTo>
                  <a:cubicBezTo>
                    <a:pt x="315" y="318"/>
                    <a:pt x="315" y="315"/>
                    <a:pt x="316" y="314"/>
                  </a:cubicBezTo>
                  <a:cubicBezTo>
                    <a:pt x="317" y="313"/>
                    <a:pt x="317" y="314"/>
                    <a:pt x="319" y="314"/>
                  </a:cubicBezTo>
                  <a:cubicBezTo>
                    <a:pt x="321" y="314"/>
                    <a:pt x="321" y="313"/>
                    <a:pt x="321" y="312"/>
                  </a:cubicBezTo>
                  <a:cubicBezTo>
                    <a:pt x="322" y="312"/>
                    <a:pt x="322" y="311"/>
                    <a:pt x="322" y="309"/>
                  </a:cubicBezTo>
                  <a:cubicBezTo>
                    <a:pt x="323" y="307"/>
                    <a:pt x="323" y="307"/>
                    <a:pt x="324" y="307"/>
                  </a:cubicBezTo>
                  <a:cubicBezTo>
                    <a:pt x="325" y="306"/>
                    <a:pt x="325" y="305"/>
                    <a:pt x="325" y="304"/>
                  </a:cubicBezTo>
                  <a:cubicBezTo>
                    <a:pt x="324" y="304"/>
                    <a:pt x="324" y="302"/>
                    <a:pt x="324" y="300"/>
                  </a:cubicBezTo>
                  <a:cubicBezTo>
                    <a:pt x="324" y="298"/>
                    <a:pt x="326" y="299"/>
                    <a:pt x="326" y="299"/>
                  </a:cubicBezTo>
                  <a:cubicBezTo>
                    <a:pt x="326" y="299"/>
                    <a:pt x="327" y="298"/>
                    <a:pt x="328" y="297"/>
                  </a:cubicBezTo>
                  <a:cubicBezTo>
                    <a:pt x="328" y="296"/>
                    <a:pt x="328" y="296"/>
                    <a:pt x="328" y="295"/>
                  </a:cubicBezTo>
                  <a:cubicBezTo>
                    <a:pt x="329" y="294"/>
                    <a:pt x="328" y="294"/>
                    <a:pt x="328" y="294"/>
                  </a:cubicBezTo>
                  <a:cubicBezTo>
                    <a:pt x="328" y="293"/>
                    <a:pt x="328" y="293"/>
                    <a:pt x="329" y="292"/>
                  </a:cubicBezTo>
                  <a:cubicBezTo>
                    <a:pt x="330" y="292"/>
                    <a:pt x="329" y="291"/>
                    <a:pt x="329" y="291"/>
                  </a:cubicBezTo>
                  <a:cubicBezTo>
                    <a:pt x="328" y="290"/>
                    <a:pt x="328" y="290"/>
                    <a:pt x="328" y="290"/>
                  </a:cubicBezTo>
                  <a:cubicBezTo>
                    <a:pt x="329" y="289"/>
                    <a:pt x="330" y="288"/>
                    <a:pt x="330" y="288"/>
                  </a:cubicBezTo>
                  <a:cubicBezTo>
                    <a:pt x="330" y="288"/>
                    <a:pt x="334" y="285"/>
                    <a:pt x="335" y="284"/>
                  </a:cubicBezTo>
                  <a:cubicBezTo>
                    <a:pt x="336" y="283"/>
                    <a:pt x="337" y="282"/>
                    <a:pt x="338" y="282"/>
                  </a:cubicBezTo>
                  <a:cubicBezTo>
                    <a:pt x="338" y="281"/>
                    <a:pt x="338" y="281"/>
                    <a:pt x="339" y="280"/>
                  </a:cubicBezTo>
                  <a:cubicBezTo>
                    <a:pt x="339" y="280"/>
                    <a:pt x="339" y="279"/>
                    <a:pt x="339" y="279"/>
                  </a:cubicBezTo>
                  <a:cubicBezTo>
                    <a:pt x="339" y="279"/>
                    <a:pt x="340" y="278"/>
                    <a:pt x="341" y="278"/>
                  </a:cubicBezTo>
                  <a:cubicBezTo>
                    <a:pt x="341" y="277"/>
                    <a:pt x="342" y="277"/>
                    <a:pt x="342" y="277"/>
                  </a:cubicBezTo>
                  <a:cubicBezTo>
                    <a:pt x="342" y="277"/>
                    <a:pt x="342" y="276"/>
                    <a:pt x="342" y="276"/>
                  </a:cubicBezTo>
                  <a:cubicBezTo>
                    <a:pt x="343" y="275"/>
                    <a:pt x="343" y="274"/>
                    <a:pt x="343" y="274"/>
                  </a:cubicBezTo>
                  <a:cubicBezTo>
                    <a:pt x="344" y="273"/>
                    <a:pt x="345" y="273"/>
                    <a:pt x="345" y="273"/>
                  </a:cubicBezTo>
                  <a:cubicBezTo>
                    <a:pt x="345" y="272"/>
                    <a:pt x="345" y="271"/>
                    <a:pt x="345" y="271"/>
                  </a:cubicBezTo>
                  <a:cubicBezTo>
                    <a:pt x="346" y="271"/>
                    <a:pt x="346" y="269"/>
                    <a:pt x="346" y="269"/>
                  </a:cubicBezTo>
                  <a:cubicBezTo>
                    <a:pt x="346" y="268"/>
                    <a:pt x="346" y="267"/>
                    <a:pt x="346" y="265"/>
                  </a:cubicBezTo>
                  <a:cubicBezTo>
                    <a:pt x="346" y="264"/>
                    <a:pt x="345" y="263"/>
                    <a:pt x="345" y="263"/>
                  </a:cubicBezTo>
                  <a:cubicBezTo>
                    <a:pt x="345" y="263"/>
                    <a:pt x="343" y="263"/>
                    <a:pt x="342" y="262"/>
                  </a:cubicBezTo>
                  <a:cubicBezTo>
                    <a:pt x="341" y="262"/>
                    <a:pt x="340" y="260"/>
                    <a:pt x="340" y="258"/>
                  </a:cubicBezTo>
                  <a:cubicBezTo>
                    <a:pt x="340" y="255"/>
                    <a:pt x="338" y="255"/>
                    <a:pt x="337" y="253"/>
                  </a:cubicBezTo>
                  <a:cubicBezTo>
                    <a:pt x="336" y="251"/>
                    <a:pt x="337" y="251"/>
                    <a:pt x="337" y="250"/>
                  </a:cubicBezTo>
                  <a:cubicBezTo>
                    <a:pt x="337" y="249"/>
                    <a:pt x="337" y="248"/>
                    <a:pt x="337" y="248"/>
                  </a:cubicBezTo>
                  <a:cubicBezTo>
                    <a:pt x="337" y="248"/>
                    <a:pt x="330" y="234"/>
                    <a:pt x="330" y="233"/>
                  </a:cubicBezTo>
                  <a:cubicBezTo>
                    <a:pt x="330" y="233"/>
                    <a:pt x="328" y="229"/>
                    <a:pt x="328" y="228"/>
                  </a:cubicBezTo>
                  <a:cubicBezTo>
                    <a:pt x="328" y="227"/>
                    <a:pt x="326" y="226"/>
                    <a:pt x="326" y="226"/>
                  </a:cubicBezTo>
                  <a:cubicBezTo>
                    <a:pt x="326" y="225"/>
                    <a:pt x="326" y="223"/>
                    <a:pt x="326" y="222"/>
                  </a:cubicBezTo>
                  <a:cubicBezTo>
                    <a:pt x="325" y="222"/>
                    <a:pt x="323" y="222"/>
                    <a:pt x="323" y="222"/>
                  </a:cubicBezTo>
                  <a:cubicBezTo>
                    <a:pt x="323" y="222"/>
                    <a:pt x="323" y="221"/>
                    <a:pt x="323" y="220"/>
                  </a:cubicBezTo>
                  <a:cubicBezTo>
                    <a:pt x="322" y="220"/>
                    <a:pt x="321" y="219"/>
                    <a:pt x="320" y="219"/>
                  </a:cubicBezTo>
                  <a:cubicBezTo>
                    <a:pt x="319" y="219"/>
                    <a:pt x="318" y="219"/>
                    <a:pt x="317" y="219"/>
                  </a:cubicBezTo>
                  <a:cubicBezTo>
                    <a:pt x="316" y="219"/>
                    <a:pt x="316" y="218"/>
                    <a:pt x="317" y="217"/>
                  </a:cubicBezTo>
                  <a:cubicBezTo>
                    <a:pt x="317" y="216"/>
                    <a:pt x="316" y="216"/>
                    <a:pt x="316" y="216"/>
                  </a:cubicBezTo>
                  <a:cubicBezTo>
                    <a:pt x="316" y="216"/>
                    <a:pt x="315" y="215"/>
                    <a:pt x="314" y="215"/>
                  </a:cubicBezTo>
                  <a:cubicBezTo>
                    <a:pt x="314" y="215"/>
                    <a:pt x="313" y="215"/>
                    <a:pt x="313" y="214"/>
                  </a:cubicBezTo>
                  <a:cubicBezTo>
                    <a:pt x="313" y="214"/>
                    <a:pt x="313" y="214"/>
                    <a:pt x="313" y="213"/>
                  </a:cubicBezTo>
                  <a:cubicBezTo>
                    <a:pt x="313" y="212"/>
                    <a:pt x="312" y="212"/>
                    <a:pt x="312" y="212"/>
                  </a:cubicBezTo>
                  <a:cubicBezTo>
                    <a:pt x="311" y="212"/>
                    <a:pt x="310" y="212"/>
                    <a:pt x="309" y="212"/>
                  </a:cubicBezTo>
                  <a:cubicBezTo>
                    <a:pt x="309" y="212"/>
                    <a:pt x="301" y="206"/>
                    <a:pt x="301" y="206"/>
                  </a:cubicBezTo>
                  <a:cubicBezTo>
                    <a:pt x="301" y="206"/>
                    <a:pt x="295" y="202"/>
                    <a:pt x="294" y="201"/>
                  </a:cubicBezTo>
                  <a:cubicBezTo>
                    <a:pt x="293" y="200"/>
                    <a:pt x="292" y="200"/>
                    <a:pt x="292" y="199"/>
                  </a:cubicBezTo>
                  <a:cubicBezTo>
                    <a:pt x="291" y="197"/>
                    <a:pt x="291" y="198"/>
                    <a:pt x="291" y="197"/>
                  </a:cubicBezTo>
                  <a:cubicBezTo>
                    <a:pt x="290" y="196"/>
                    <a:pt x="289" y="196"/>
                    <a:pt x="288" y="196"/>
                  </a:cubicBezTo>
                  <a:cubicBezTo>
                    <a:pt x="288" y="196"/>
                    <a:pt x="287" y="195"/>
                    <a:pt x="286" y="193"/>
                  </a:cubicBezTo>
                  <a:cubicBezTo>
                    <a:pt x="286" y="192"/>
                    <a:pt x="287" y="192"/>
                    <a:pt x="287" y="191"/>
                  </a:cubicBezTo>
                  <a:cubicBezTo>
                    <a:pt x="288" y="189"/>
                    <a:pt x="287" y="188"/>
                    <a:pt x="287" y="188"/>
                  </a:cubicBezTo>
                  <a:cubicBezTo>
                    <a:pt x="286" y="187"/>
                    <a:pt x="286" y="187"/>
                    <a:pt x="285" y="187"/>
                  </a:cubicBezTo>
                  <a:cubicBezTo>
                    <a:pt x="285" y="186"/>
                    <a:pt x="284" y="185"/>
                    <a:pt x="284" y="185"/>
                  </a:cubicBezTo>
                  <a:cubicBezTo>
                    <a:pt x="283" y="185"/>
                    <a:pt x="282" y="185"/>
                    <a:pt x="281" y="185"/>
                  </a:cubicBezTo>
                  <a:cubicBezTo>
                    <a:pt x="281" y="184"/>
                    <a:pt x="280" y="183"/>
                    <a:pt x="280" y="182"/>
                  </a:cubicBezTo>
                  <a:cubicBezTo>
                    <a:pt x="280" y="181"/>
                    <a:pt x="279" y="181"/>
                    <a:pt x="279" y="181"/>
                  </a:cubicBezTo>
                  <a:cubicBezTo>
                    <a:pt x="277" y="180"/>
                    <a:pt x="277" y="180"/>
                    <a:pt x="277" y="180"/>
                  </a:cubicBezTo>
                  <a:cubicBezTo>
                    <a:pt x="277" y="180"/>
                    <a:pt x="276" y="178"/>
                    <a:pt x="276" y="178"/>
                  </a:cubicBezTo>
                  <a:cubicBezTo>
                    <a:pt x="275" y="178"/>
                    <a:pt x="274" y="178"/>
                    <a:pt x="274" y="177"/>
                  </a:cubicBezTo>
                  <a:cubicBezTo>
                    <a:pt x="274" y="177"/>
                    <a:pt x="273" y="176"/>
                    <a:pt x="273" y="176"/>
                  </a:cubicBezTo>
                  <a:cubicBezTo>
                    <a:pt x="272" y="175"/>
                    <a:pt x="272" y="175"/>
                    <a:pt x="272" y="175"/>
                  </a:cubicBezTo>
                  <a:cubicBezTo>
                    <a:pt x="272" y="175"/>
                    <a:pt x="271" y="173"/>
                    <a:pt x="270" y="173"/>
                  </a:cubicBezTo>
                  <a:cubicBezTo>
                    <a:pt x="270" y="172"/>
                    <a:pt x="269" y="172"/>
                    <a:pt x="268" y="172"/>
                  </a:cubicBezTo>
                  <a:cubicBezTo>
                    <a:pt x="267" y="171"/>
                    <a:pt x="268" y="171"/>
                    <a:pt x="269" y="170"/>
                  </a:cubicBezTo>
                  <a:cubicBezTo>
                    <a:pt x="269" y="170"/>
                    <a:pt x="269" y="168"/>
                    <a:pt x="270" y="167"/>
                  </a:cubicBezTo>
                  <a:cubicBezTo>
                    <a:pt x="270" y="167"/>
                    <a:pt x="271" y="166"/>
                    <a:pt x="272" y="165"/>
                  </a:cubicBezTo>
                  <a:cubicBezTo>
                    <a:pt x="273" y="164"/>
                    <a:pt x="275" y="162"/>
                    <a:pt x="275" y="162"/>
                  </a:cubicBezTo>
                  <a:cubicBezTo>
                    <a:pt x="279" y="153"/>
                    <a:pt x="279" y="153"/>
                    <a:pt x="279" y="153"/>
                  </a:cubicBezTo>
                  <a:cubicBezTo>
                    <a:pt x="292" y="153"/>
                    <a:pt x="292" y="153"/>
                    <a:pt x="292" y="153"/>
                  </a:cubicBezTo>
                  <a:cubicBezTo>
                    <a:pt x="308" y="157"/>
                    <a:pt x="308" y="157"/>
                    <a:pt x="308" y="157"/>
                  </a:cubicBezTo>
                  <a:cubicBezTo>
                    <a:pt x="308" y="157"/>
                    <a:pt x="315" y="155"/>
                    <a:pt x="316" y="155"/>
                  </a:cubicBezTo>
                  <a:cubicBezTo>
                    <a:pt x="317" y="155"/>
                    <a:pt x="318" y="155"/>
                    <a:pt x="319" y="155"/>
                  </a:cubicBezTo>
                  <a:cubicBezTo>
                    <a:pt x="320" y="156"/>
                    <a:pt x="320" y="156"/>
                    <a:pt x="321" y="156"/>
                  </a:cubicBezTo>
                  <a:cubicBezTo>
                    <a:pt x="322" y="156"/>
                    <a:pt x="322" y="156"/>
                    <a:pt x="323" y="155"/>
                  </a:cubicBezTo>
                  <a:cubicBezTo>
                    <a:pt x="324" y="155"/>
                    <a:pt x="323" y="154"/>
                    <a:pt x="323" y="154"/>
                  </a:cubicBezTo>
                  <a:cubicBezTo>
                    <a:pt x="323" y="154"/>
                    <a:pt x="325" y="153"/>
                    <a:pt x="327" y="154"/>
                  </a:cubicBezTo>
                  <a:cubicBezTo>
                    <a:pt x="328" y="155"/>
                    <a:pt x="330" y="155"/>
                    <a:pt x="332" y="155"/>
                  </a:cubicBezTo>
                  <a:cubicBezTo>
                    <a:pt x="334" y="155"/>
                    <a:pt x="334" y="155"/>
                    <a:pt x="335" y="156"/>
                  </a:cubicBezTo>
                  <a:cubicBezTo>
                    <a:pt x="337" y="157"/>
                    <a:pt x="337" y="157"/>
                    <a:pt x="338" y="157"/>
                  </a:cubicBezTo>
                  <a:cubicBezTo>
                    <a:pt x="339" y="157"/>
                    <a:pt x="347" y="154"/>
                    <a:pt x="349" y="154"/>
                  </a:cubicBezTo>
                  <a:cubicBezTo>
                    <a:pt x="350" y="154"/>
                    <a:pt x="351" y="154"/>
                    <a:pt x="351" y="154"/>
                  </a:cubicBezTo>
                  <a:cubicBezTo>
                    <a:pt x="351" y="154"/>
                    <a:pt x="350" y="153"/>
                    <a:pt x="350" y="153"/>
                  </a:cubicBezTo>
                  <a:cubicBezTo>
                    <a:pt x="350" y="152"/>
                    <a:pt x="348" y="152"/>
                    <a:pt x="348" y="152"/>
                  </a:cubicBezTo>
                  <a:cubicBezTo>
                    <a:pt x="347" y="151"/>
                    <a:pt x="346" y="151"/>
                    <a:pt x="345" y="150"/>
                  </a:cubicBezTo>
                  <a:cubicBezTo>
                    <a:pt x="344" y="150"/>
                    <a:pt x="344" y="150"/>
                    <a:pt x="343" y="149"/>
                  </a:cubicBezTo>
                  <a:cubicBezTo>
                    <a:pt x="342" y="148"/>
                    <a:pt x="342" y="147"/>
                    <a:pt x="342" y="146"/>
                  </a:cubicBezTo>
                  <a:cubicBezTo>
                    <a:pt x="342" y="144"/>
                    <a:pt x="340" y="145"/>
                    <a:pt x="338" y="143"/>
                  </a:cubicBezTo>
                  <a:cubicBezTo>
                    <a:pt x="337" y="142"/>
                    <a:pt x="338" y="141"/>
                    <a:pt x="337" y="140"/>
                  </a:cubicBezTo>
                  <a:cubicBezTo>
                    <a:pt x="337" y="139"/>
                    <a:pt x="336" y="140"/>
                    <a:pt x="334" y="140"/>
                  </a:cubicBezTo>
                  <a:cubicBezTo>
                    <a:pt x="333" y="139"/>
                    <a:pt x="333" y="138"/>
                    <a:pt x="332" y="136"/>
                  </a:cubicBezTo>
                  <a:cubicBezTo>
                    <a:pt x="331" y="134"/>
                    <a:pt x="332" y="135"/>
                    <a:pt x="332" y="135"/>
                  </a:cubicBezTo>
                  <a:cubicBezTo>
                    <a:pt x="332" y="135"/>
                    <a:pt x="331" y="133"/>
                    <a:pt x="330" y="131"/>
                  </a:cubicBezTo>
                  <a:cubicBezTo>
                    <a:pt x="330" y="129"/>
                    <a:pt x="329" y="130"/>
                    <a:pt x="328" y="129"/>
                  </a:cubicBezTo>
                  <a:cubicBezTo>
                    <a:pt x="327" y="128"/>
                    <a:pt x="326" y="128"/>
                    <a:pt x="325" y="127"/>
                  </a:cubicBezTo>
                  <a:cubicBezTo>
                    <a:pt x="324" y="126"/>
                    <a:pt x="324" y="126"/>
                    <a:pt x="324" y="124"/>
                  </a:cubicBezTo>
                  <a:cubicBezTo>
                    <a:pt x="323" y="122"/>
                    <a:pt x="324" y="123"/>
                    <a:pt x="325" y="121"/>
                  </a:cubicBezTo>
                  <a:cubicBezTo>
                    <a:pt x="326" y="120"/>
                    <a:pt x="325" y="120"/>
                    <a:pt x="324" y="119"/>
                  </a:cubicBezTo>
                  <a:cubicBezTo>
                    <a:pt x="324" y="118"/>
                    <a:pt x="323" y="118"/>
                    <a:pt x="323" y="116"/>
                  </a:cubicBezTo>
                  <a:cubicBezTo>
                    <a:pt x="323" y="115"/>
                    <a:pt x="321" y="115"/>
                    <a:pt x="321" y="114"/>
                  </a:cubicBezTo>
                  <a:cubicBezTo>
                    <a:pt x="320" y="113"/>
                    <a:pt x="321" y="113"/>
                    <a:pt x="321" y="112"/>
                  </a:cubicBezTo>
                  <a:cubicBezTo>
                    <a:pt x="322" y="111"/>
                    <a:pt x="322" y="109"/>
                    <a:pt x="322" y="108"/>
                  </a:cubicBezTo>
                  <a:cubicBezTo>
                    <a:pt x="322" y="107"/>
                    <a:pt x="322" y="106"/>
                    <a:pt x="321" y="106"/>
                  </a:cubicBezTo>
                  <a:cubicBezTo>
                    <a:pt x="320" y="105"/>
                    <a:pt x="320" y="105"/>
                    <a:pt x="320" y="104"/>
                  </a:cubicBezTo>
                  <a:cubicBezTo>
                    <a:pt x="320" y="102"/>
                    <a:pt x="321" y="103"/>
                    <a:pt x="322" y="103"/>
                  </a:cubicBezTo>
                  <a:cubicBezTo>
                    <a:pt x="323" y="103"/>
                    <a:pt x="322" y="103"/>
                    <a:pt x="323" y="102"/>
                  </a:cubicBezTo>
                  <a:cubicBezTo>
                    <a:pt x="323" y="101"/>
                    <a:pt x="323" y="101"/>
                    <a:pt x="323" y="101"/>
                  </a:cubicBezTo>
                  <a:cubicBezTo>
                    <a:pt x="323" y="101"/>
                    <a:pt x="323" y="100"/>
                    <a:pt x="323" y="99"/>
                  </a:cubicBezTo>
                  <a:cubicBezTo>
                    <a:pt x="322" y="98"/>
                    <a:pt x="323" y="98"/>
                    <a:pt x="323" y="97"/>
                  </a:cubicBezTo>
                  <a:cubicBezTo>
                    <a:pt x="323" y="96"/>
                    <a:pt x="322" y="96"/>
                    <a:pt x="322" y="95"/>
                  </a:cubicBezTo>
                  <a:cubicBezTo>
                    <a:pt x="322" y="95"/>
                    <a:pt x="322" y="95"/>
                    <a:pt x="321" y="94"/>
                  </a:cubicBezTo>
                  <a:cubicBezTo>
                    <a:pt x="321" y="93"/>
                    <a:pt x="321" y="93"/>
                    <a:pt x="321" y="92"/>
                  </a:cubicBezTo>
                  <a:cubicBezTo>
                    <a:pt x="321" y="92"/>
                    <a:pt x="320" y="91"/>
                    <a:pt x="321" y="90"/>
                  </a:cubicBezTo>
                  <a:cubicBezTo>
                    <a:pt x="322" y="88"/>
                    <a:pt x="321" y="89"/>
                    <a:pt x="321" y="89"/>
                  </a:cubicBezTo>
                  <a:cubicBezTo>
                    <a:pt x="321" y="89"/>
                    <a:pt x="320" y="88"/>
                    <a:pt x="321" y="87"/>
                  </a:cubicBezTo>
                  <a:cubicBezTo>
                    <a:pt x="321" y="87"/>
                    <a:pt x="321" y="86"/>
                    <a:pt x="321" y="84"/>
                  </a:cubicBezTo>
                  <a:cubicBezTo>
                    <a:pt x="321" y="83"/>
                    <a:pt x="321" y="84"/>
                    <a:pt x="321" y="83"/>
                  </a:cubicBezTo>
                  <a:cubicBezTo>
                    <a:pt x="322" y="82"/>
                    <a:pt x="322" y="82"/>
                    <a:pt x="322" y="81"/>
                  </a:cubicBezTo>
                  <a:cubicBezTo>
                    <a:pt x="321" y="80"/>
                    <a:pt x="322" y="80"/>
                    <a:pt x="323" y="79"/>
                  </a:cubicBezTo>
                  <a:cubicBezTo>
                    <a:pt x="324" y="78"/>
                    <a:pt x="323" y="78"/>
                    <a:pt x="325" y="77"/>
                  </a:cubicBezTo>
                  <a:cubicBezTo>
                    <a:pt x="326" y="77"/>
                    <a:pt x="325" y="76"/>
                    <a:pt x="324" y="75"/>
                  </a:cubicBezTo>
                  <a:cubicBezTo>
                    <a:pt x="324" y="74"/>
                    <a:pt x="323" y="74"/>
                    <a:pt x="323" y="73"/>
                  </a:cubicBezTo>
                  <a:cubicBezTo>
                    <a:pt x="322" y="73"/>
                    <a:pt x="322" y="73"/>
                    <a:pt x="322" y="72"/>
                  </a:cubicBezTo>
                  <a:cubicBezTo>
                    <a:pt x="322" y="72"/>
                    <a:pt x="322" y="71"/>
                    <a:pt x="322" y="71"/>
                  </a:cubicBezTo>
                  <a:cubicBezTo>
                    <a:pt x="321" y="70"/>
                    <a:pt x="321" y="70"/>
                    <a:pt x="321" y="69"/>
                  </a:cubicBezTo>
                  <a:cubicBezTo>
                    <a:pt x="322" y="68"/>
                    <a:pt x="322" y="68"/>
                    <a:pt x="322" y="68"/>
                  </a:cubicBezTo>
                  <a:cubicBezTo>
                    <a:pt x="322" y="68"/>
                    <a:pt x="322" y="68"/>
                    <a:pt x="321" y="67"/>
                  </a:cubicBezTo>
                  <a:cubicBezTo>
                    <a:pt x="321" y="66"/>
                    <a:pt x="321" y="66"/>
                    <a:pt x="322" y="66"/>
                  </a:cubicBezTo>
                  <a:cubicBezTo>
                    <a:pt x="323" y="65"/>
                    <a:pt x="324" y="65"/>
                    <a:pt x="324" y="65"/>
                  </a:cubicBezTo>
                  <a:cubicBezTo>
                    <a:pt x="324" y="64"/>
                    <a:pt x="323" y="64"/>
                    <a:pt x="323" y="63"/>
                  </a:cubicBezTo>
                  <a:cubicBezTo>
                    <a:pt x="322" y="62"/>
                    <a:pt x="322" y="62"/>
                    <a:pt x="321" y="61"/>
                  </a:cubicBezTo>
                  <a:cubicBezTo>
                    <a:pt x="321" y="61"/>
                    <a:pt x="321" y="61"/>
                    <a:pt x="320" y="61"/>
                  </a:cubicBezTo>
                  <a:cubicBezTo>
                    <a:pt x="320" y="60"/>
                    <a:pt x="320" y="60"/>
                    <a:pt x="320" y="59"/>
                  </a:cubicBezTo>
                  <a:cubicBezTo>
                    <a:pt x="319" y="58"/>
                    <a:pt x="320" y="58"/>
                    <a:pt x="320" y="58"/>
                  </a:cubicBezTo>
                  <a:cubicBezTo>
                    <a:pt x="321" y="57"/>
                    <a:pt x="320" y="57"/>
                    <a:pt x="320" y="57"/>
                  </a:cubicBezTo>
                  <a:cubicBezTo>
                    <a:pt x="320" y="56"/>
                    <a:pt x="321" y="56"/>
                    <a:pt x="321" y="56"/>
                  </a:cubicBezTo>
                  <a:cubicBezTo>
                    <a:pt x="321" y="56"/>
                    <a:pt x="322" y="56"/>
                    <a:pt x="323" y="55"/>
                  </a:cubicBezTo>
                  <a:cubicBezTo>
                    <a:pt x="323" y="54"/>
                    <a:pt x="322" y="55"/>
                    <a:pt x="321" y="54"/>
                  </a:cubicBezTo>
                  <a:cubicBezTo>
                    <a:pt x="320" y="54"/>
                    <a:pt x="320" y="54"/>
                    <a:pt x="319" y="53"/>
                  </a:cubicBezTo>
                  <a:cubicBezTo>
                    <a:pt x="319" y="52"/>
                    <a:pt x="319" y="53"/>
                    <a:pt x="320" y="53"/>
                  </a:cubicBezTo>
                  <a:cubicBezTo>
                    <a:pt x="321" y="52"/>
                    <a:pt x="320" y="52"/>
                    <a:pt x="320" y="51"/>
                  </a:cubicBezTo>
                  <a:cubicBezTo>
                    <a:pt x="319" y="50"/>
                    <a:pt x="320" y="50"/>
                    <a:pt x="320" y="50"/>
                  </a:cubicBezTo>
                  <a:cubicBezTo>
                    <a:pt x="321" y="49"/>
                    <a:pt x="319" y="49"/>
                    <a:pt x="318" y="49"/>
                  </a:cubicBezTo>
                  <a:cubicBezTo>
                    <a:pt x="317" y="49"/>
                    <a:pt x="317" y="49"/>
                    <a:pt x="316" y="49"/>
                  </a:cubicBezTo>
                  <a:cubicBezTo>
                    <a:pt x="314" y="49"/>
                    <a:pt x="315" y="48"/>
                    <a:pt x="314" y="47"/>
                  </a:cubicBezTo>
                  <a:cubicBezTo>
                    <a:pt x="313" y="46"/>
                    <a:pt x="313" y="47"/>
                    <a:pt x="313" y="46"/>
                  </a:cubicBezTo>
                  <a:cubicBezTo>
                    <a:pt x="312" y="45"/>
                    <a:pt x="313" y="45"/>
                    <a:pt x="313" y="44"/>
                  </a:cubicBezTo>
                  <a:cubicBezTo>
                    <a:pt x="312" y="44"/>
                    <a:pt x="312" y="44"/>
                    <a:pt x="313" y="43"/>
                  </a:cubicBezTo>
                  <a:cubicBezTo>
                    <a:pt x="313" y="42"/>
                    <a:pt x="313" y="42"/>
                    <a:pt x="313" y="41"/>
                  </a:cubicBezTo>
                  <a:cubicBezTo>
                    <a:pt x="313" y="41"/>
                    <a:pt x="312" y="40"/>
                    <a:pt x="312" y="40"/>
                  </a:cubicBezTo>
                  <a:cubicBezTo>
                    <a:pt x="312" y="39"/>
                    <a:pt x="313" y="39"/>
                    <a:pt x="313" y="38"/>
                  </a:cubicBezTo>
                  <a:cubicBezTo>
                    <a:pt x="313" y="37"/>
                    <a:pt x="313" y="37"/>
                    <a:pt x="313" y="37"/>
                  </a:cubicBezTo>
                  <a:cubicBezTo>
                    <a:pt x="313" y="36"/>
                    <a:pt x="313" y="36"/>
                    <a:pt x="313" y="35"/>
                  </a:cubicBezTo>
                  <a:cubicBezTo>
                    <a:pt x="313" y="34"/>
                    <a:pt x="312" y="35"/>
                    <a:pt x="312" y="34"/>
                  </a:cubicBezTo>
                  <a:cubicBezTo>
                    <a:pt x="311" y="33"/>
                    <a:pt x="312" y="32"/>
                    <a:pt x="312" y="31"/>
                  </a:cubicBezTo>
                  <a:cubicBezTo>
                    <a:pt x="312" y="31"/>
                    <a:pt x="312" y="31"/>
                    <a:pt x="311" y="32"/>
                  </a:cubicBezTo>
                  <a:cubicBezTo>
                    <a:pt x="310" y="32"/>
                    <a:pt x="310" y="32"/>
                    <a:pt x="310" y="31"/>
                  </a:cubicBezTo>
                  <a:cubicBezTo>
                    <a:pt x="309" y="30"/>
                    <a:pt x="310" y="30"/>
                    <a:pt x="310" y="29"/>
                  </a:cubicBezTo>
                  <a:cubicBezTo>
                    <a:pt x="310" y="29"/>
                    <a:pt x="310" y="28"/>
                    <a:pt x="310" y="27"/>
                  </a:cubicBezTo>
                  <a:cubicBezTo>
                    <a:pt x="310" y="26"/>
                    <a:pt x="310" y="25"/>
                    <a:pt x="310" y="24"/>
                  </a:cubicBezTo>
                  <a:cubicBezTo>
                    <a:pt x="310" y="23"/>
                    <a:pt x="310" y="22"/>
                    <a:pt x="309" y="22"/>
                  </a:cubicBezTo>
                  <a:cubicBezTo>
                    <a:pt x="309" y="21"/>
                    <a:pt x="308" y="22"/>
                    <a:pt x="307" y="22"/>
                  </a:cubicBezTo>
                  <a:cubicBezTo>
                    <a:pt x="306" y="22"/>
                    <a:pt x="306" y="22"/>
                    <a:pt x="306" y="21"/>
                  </a:cubicBezTo>
                  <a:cubicBezTo>
                    <a:pt x="306" y="21"/>
                    <a:pt x="307" y="20"/>
                    <a:pt x="306" y="20"/>
                  </a:cubicBezTo>
                  <a:cubicBezTo>
                    <a:pt x="305" y="20"/>
                    <a:pt x="306" y="20"/>
                    <a:pt x="305" y="21"/>
                  </a:cubicBezTo>
                  <a:cubicBezTo>
                    <a:pt x="304" y="22"/>
                    <a:pt x="304" y="21"/>
                    <a:pt x="303" y="21"/>
                  </a:cubicBezTo>
                  <a:cubicBezTo>
                    <a:pt x="303" y="20"/>
                    <a:pt x="304" y="20"/>
                    <a:pt x="304" y="19"/>
                  </a:cubicBezTo>
                  <a:cubicBezTo>
                    <a:pt x="305" y="18"/>
                    <a:pt x="304" y="18"/>
                    <a:pt x="303" y="18"/>
                  </a:cubicBezTo>
                  <a:cubicBezTo>
                    <a:pt x="303" y="17"/>
                    <a:pt x="302" y="17"/>
                    <a:pt x="301" y="17"/>
                  </a:cubicBezTo>
                  <a:cubicBezTo>
                    <a:pt x="300" y="17"/>
                    <a:pt x="300" y="17"/>
                    <a:pt x="300" y="17"/>
                  </a:cubicBezTo>
                  <a:cubicBezTo>
                    <a:pt x="300" y="17"/>
                    <a:pt x="300" y="16"/>
                    <a:pt x="300" y="15"/>
                  </a:cubicBezTo>
                  <a:cubicBezTo>
                    <a:pt x="300" y="15"/>
                    <a:pt x="299" y="16"/>
                    <a:pt x="299" y="16"/>
                  </a:cubicBezTo>
                  <a:cubicBezTo>
                    <a:pt x="298" y="17"/>
                    <a:pt x="298" y="16"/>
                    <a:pt x="297" y="16"/>
                  </a:cubicBezTo>
                  <a:cubicBezTo>
                    <a:pt x="296" y="16"/>
                    <a:pt x="297" y="15"/>
                    <a:pt x="297" y="15"/>
                  </a:cubicBezTo>
                  <a:cubicBezTo>
                    <a:pt x="297" y="15"/>
                    <a:pt x="296" y="15"/>
                    <a:pt x="296" y="15"/>
                  </a:cubicBezTo>
                  <a:cubicBezTo>
                    <a:pt x="295" y="16"/>
                    <a:pt x="296" y="15"/>
                    <a:pt x="296" y="14"/>
                  </a:cubicBezTo>
                  <a:cubicBezTo>
                    <a:pt x="296" y="13"/>
                    <a:pt x="296" y="13"/>
                    <a:pt x="297" y="12"/>
                  </a:cubicBezTo>
                  <a:cubicBezTo>
                    <a:pt x="297" y="11"/>
                    <a:pt x="296" y="11"/>
                    <a:pt x="295" y="11"/>
                  </a:cubicBezTo>
                  <a:cubicBezTo>
                    <a:pt x="294" y="11"/>
                    <a:pt x="295" y="10"/>
                    <a:pt x="295" y="9"/>
                  </a:cubicBezTo>
                  <a:cubicBezTo>
                    <a:pt x="295" y="8"/>
                    <a:pt x="295" y="7"/>
                    <a:pt x="295" y="7"/>
                  </a:cubicBezTo>
                  <a:cubicBezTo>
                    <a:pt x="292" y="0"/>
                    <a:pt x="292" y="0"/>
                    <a:pt x="292" y="0"/>
                  </a:cubicBezTo>
                  <a:cubicBezTo>
                    <a:pt x="273" y="0"/>
                    <a:pt x="273" y="0"/>
                    <a:pt x="273" y="0"/>
                  </a:cubicBezTo>
                  <a:cubicBezTo>
                    <a:pt x="279" y="26"/>
                    <a:pt x="279" y="26"/>
                    <a:pt x="279" y="26"/>
                  </a:cubicBezTo>
                  <a:cubicBezTo>
                    <a:pt x="279" y="29"/>
                    <a:pt x="279" y="29"/>
                    <a:pt x="279" y="29"/>
                  </a:cubicBezTo>
                  <a:cubicBezTo>
                    <a:pt x="277" y="30"/>
                    <a:pt x="277" y="30"/>
                    <a:pt x="277" y="30"/>
                  </a:cubicBezTo>
                  <a:cubicBezTo>
                    <a:pt x="277" y="31"/>
                    <a:pt x="277" y="31"/>
                    <a:pt x="277" y="31"/>
                  </a:cubicBezTo>
                  <a:cubicBezTo>
                    <a:pt x="278" y="32"/>
                    <a:pt x="278" y="32"/>
                    <a:pt x="278" y="32"/>
                  </a:cubicBezTo>
                  <a:cubicBezTo>
                    <a:pt x="278" y="32"/>
                    <a:pt x="279" y="32"/>
                    <a:pt x="278" y="32"/>
                  </a:cubicBezTo>
                  <a:cubicBezTo>
                    <a:pt x="278" y="33"/>
                    <a:pt x="278" y="33"/>
                    <a:pt x="278" y="33"/>
                  </a:cubicBezTo>
                  <a:cubicBezTo>
                    <a:pt x="278" y="34"/>
                    <a:pt x="278" y="34"/>
                    <a:pt x="278" y="34"/>
                  </a:cubicBezTo>
                  <a:cubicBezTo>
                    <a:pt x="278" y="34"/>
                    <a:pt x="279" y="35"/>
                    <a:pt x="280" y="35"/>
                  </a:cubicBezTo>
                  <a:cubicBezTo>
                    <a:pt x="281" y="35"/>
                    <a:pt x="282" y="36"/>
                    <a:pt x="282" y="36"/>
                  </a:cubicBezTo>
                  <a:cubicBezTo>
                    <a:pt x="283" y="36"/>
                    <a:pt x="283" y="35"/>
                    <a:pt x="283" y="36"/>
                  </a:cubicBezTo>
                  <a:cubicBezTo>
                    <a:pt x="284" y="37"/>
                    <a:pt x="284" y="37"/>
                    <a:pt x="284" y="36"/>
                  </a:cubicBezTo>
                  <a:cubicBezTo>
                    <a:pt x="284" y="36"/>
                    <a:pt x="284" y="36"/>
                    <a:pt x="285" y="36"/>
                  </a:cubicBezTo>
                  <a:cubicBezTo>
                    <a:pt x="285" y="36"/>
                    <a:pt x="286" y="35"/>
                    <a:pt x="286" y="35"/>
                  </a:cubicBezTo>
                  <a:cubicBezTo>
                    <a:pt x="286" y="36"/>
                    <a:pt x="287" y="36"/>
                    <a:pt x="287" y="36"/>
                  </a:cubicBezTo>
                  <a:cubicBezTo>
                    <a:pt x="288" y="36"/>
                    <a:pt x="287" y="36"/>
                    <a:pt x="288" y="36"/>
                  </a:cubicBezTo>
                  <a:cubicBezTo>
                    <a:pt x="289" y="36"/>
                    <a:pt x="288" y="35"/>
                    <a:pt x="289" y="36"/>
                  </a:cubicBezTo>
                  <a:cubicBezTo>
                    <a:pt x="290" y="36"/>
                    <a:pt x="289" y="36"/>
                    <a:pt x="290" y="36"/>
                  </a:cubicBezTo>
                  <a:cubicBezTo>
                    <a:pt x="290" y="36"/>
                    <a:pt x="291" y="36"/>
                    <a:pt x="291" y="36"/>
                  </a:cubicBezTo>
                  <a:cubicBezTo>
                    <a:pt x="291" y="37"/>
                    <a:pt x="291" y="37"/>
                    <a:pt x="291" y="37"/>
                  </a:cubicBezTo>
                  <a:cubicBezTo>
                    <a:pt x="292" y="36"/>
                    <a:pt x="292" y="36"/>
                    <a:pt x="292" y="36"/>
                  </a:cubicBezTo>
                  <a:cubicBezTo>
                    <a:pt x="292" y="36"/>
                    <a:pt x="292" y="37"/>
                    <a:pt x="293" y="37"/>
                  </a:cubicBezTo>
                  <a:cubicBezTo>
                    <a:pt x="293" y="38"/>
                    <a:pt x="294" y="38"/>
                    <a:pt x="294" y="38"/>
                  </a:cubicBezTo>
                  <a:cubicBezTo>
                    <a:pt x="294" y="38"/>
                    <a:pt x="295" y="37"/>
                    <a:pt x="294" y="38"/>
                  </a:cubicBezTo>
                  <a:cubicBezTo>
                    <a:pt x="294" y="39"/>
                    <a:pt x="294" y="39"/>
                    <a:pt x="294" y="39"/>
                  </a:cubicBezTo>
                  <a:cubicBezTo>
                    <a:pt x="294" y="39"/>
                    <a:pt x="294" y="40"/>
                    <a:pt x="295" y="40"/>
                  </a:cubicBezTo>
                  <a:cubicBezTo>
                    <a:pt x="295" y="40"/>
                    <a:pt x="296" y="40"/>
                    <a:pt x="296" y="40"/>
                  </a:cubicBezTo>
                  <a:cubicBezTo>
                    <a:pt x="296" y="40"/>
                    <a:pt x="296" y="41"/>
                    <a:pt x="296" y="41"/>
                  </a:cubicBezTo>
                  <a:cubicBezTo>
                    <a:pt x="296" y="41"/>
                    <a:pt x="295" y="41"/>
                    <a:pt x="296" y="42"/>
                  </a:cubicBezTo>
                  <a:cubicBezTo>
                    <a:pt x="296" y="42"/>
                    <a:pt x="296" y="41"/>
                    <a:pt x="296" y="42"/>
                  </a:cubicBezTo>
                  <a:cubicBezTo>
                    <a:pt x="296" y="42"/>
                    <a:pt x="296" y="43"/>
                    <a:pt x="296" y="43"/>
                  </a:cubicBezTo>
                  <a:cubicBezTo>
                    <a:pt x="296" y="43"/>
                    <a:pt x="297" y="43"/>
                    <a:pt x="297" y="43"/>
                  </a:cubicBezTo>
                  <a:cubicBezTo>
                    <a:pt x="297" y="43"/>
                    <a:pt x="298" y="43"/>
                    <a:pt x="298" y="43"/>
                  </a:cubicBezTo>
                  <a:cubicBezTo>
                    <a:pt x="298" y="43"/>
                    <a:pt x="298" y="43"/>
                    <a:pt x="298" y="44"/>
                  </a:cubicBezTo>
                  <a:cubicBezTo>
                    <a:pt x="298" y="44"/>
                    <a:pt x="298" y="45"/>
                    <a:pt x="299" y="45"/>
                  </a:cubicBezTo>
                  <a:cubicBezTo>
                    <a:pt x="299" y="45"/>
                    <a:pt x="299" y="45"/>
                    <a:pt x="299" y="45"/>
                  </a:cubicBezTo>
                  <a:cubicBezTo>
                    <a:pt x="300" y="45"/>
                    <a:pt x="300" y="44"/>
                    <a:pt x="301" y="44"/>
                  </a:cubicBezTo>
                  <a:cubicBezTo>
                    <a:pt x="301" y="45"/>
                    <a:pt x="302" y="46"/>
                    <a:pt x="302" y="46"/>
                  </a:cubicBezTo>
                  <a:cubicBezTo>
                    <a:pt x="302" y="47"/>
                    <a:pt x="301" y="47"/>
                    <a:pt x="301" y="47"/>
                  </a:cubicBezTo>
                  <a:cubicBezTo>
                    <a:pt x="301" y="47"/>
                    <a:pt x="301" y="47"/>
                    <a:pt x="301" y="48"/>
                  </a:cubicBezTo>
                  <a:cubicBezTo>
                    <a:pt x="301" y="48"/>
                    <a:pt x="302" y="48"/>
                    <a:pt x="301" y="49"/>
                  </a:cubicBezTo>
                  <a:cubicBezTo>
                    <a:pt x="300" y="50"/>
                    <a:pt x="300" y="49"/>
                    <a:pt x="300" y="50"/>
                  </a:cubicBezTo>
                  <a:cubicBezTo>
                    <a:pt x="300" y="51"/>
                    <a:pt x="300" y="51"/>
                    <a:pt x="300" y="51"/>
                  </a:cubicBezTo>
                  <a:cubicBezTo>
                    <a:pt x="299" y="52"/>
                    <a:pt x="299" y="52"/>
                    <a:pt x="299" y="52"/>
                  </a:cubicBezTo>
                  <a:cubicBezTo>
                    <a:pt x="299" y="52"/>
                    <a:pt x="299" y="52"/>
                    <a:pt x="299" y="53"/>
                  </a:cubicBezTo>
                  <a:cubicBezTo>
                    <a:pt x="300" y="53"/>
                    <a:pt x="300" y="54"/>
                    <a:pt x="300" y="54"/>
                  </a:cubicBezTo>
                  <a:cubicBezTo>
                    <a:pt x="300" y="55"/>
                    <a:pt x="301" y="55"/>
                    <a:pt x="301" y="56"/>
                  </a:cubicBezTo>
                  <a:cubicBezTo>
                    <a:pt x="301" y="56"/>
                    <a:pt x="301" y="56"/>
                    <a:pt x="301" y="57"/>
                  </a:cubicBezTo>
                  <a:cubicBezTo>
                    <a:pt x="300" y="57"/>
                    <a:pt x="300" y="57"/>
                    <a:pt x="300" y="57"/>
                  </a:cubicBezTo>
                  <a:cubicBezTo>
                    <a:pt x="300" y="58"/>
                    <a:pt x="301" y="58"/>
                    <a:pt x="300" y="58"/>
                  </a:cubicBezTo>
                  <a:cubicBezTo>
                    <a:pt x="300" y="59"/>
                    <a:pt x="300" y="59"/>
                    <a:pt x="299" y="60"/>
                  </a:cubicBezTo>
                  <a:cubicBezTo>
                    <a:pt x="299" y="60"/>
                    <a:pt x="298" y="61"/>
                    <a:pt x="298" y="61"/>
                  </a:cubicBezTo>
                  <a:cubicBezTo>
                    <a:pt x="298" y="61"/>
                    <a:pt x="298" y="61"/>
                    <a:pt x="298" y="61"/>
                  </a:cubicBezTo>
                  <a:cubicBezTo>
                    <a:pt x="298" y="61"/>
                    <a:pt x="298" y="62"/>
                    <a:pt x="298" y="62"/>
                  </a:cubicBezTo>
                  <a:cubicBezTo>
                    <a:pt x="298" y="62"/>
                    <a:pt x="298" y="63"/>
                    <a:pt x="298" y="63"/>
                  </a:cubicBezTo>
                  <a:cubicBezTo>
                    <a:pt x="298" y="64"/>
                    <a:pt x="298" y="65"/>
                    <a:pt x="298" y="65"/>
                  </a:cubicBezTo>
                  <a:cubicBezTo>
                    <a:pt x="298" y="65"/>
                    <a:pt x="299" y="65"/>
                    <a:pt x="298" y="65"/>
                  </a:cubicBezTo>
                  <a:cubicBezTo>
                    <a:pt x="298" y="66"/>
                    <a:pt x="297" y="66"/>
                    <a:pt x="297" y="67"/>
                  </a:cubicBezTo>
                  <a:cubicBezTo>
                    <a:pt x="296" y="67"/>
                    <a:pt x="296" y="67"/>
                    <a:pt x="296" y="68"/>
                  </a:cubicBezTo>
                  <a:cubicBezTo>
                    <a:pt x="296" y="69"/>
                    <a:pt x="296" y="69"/>
                    <a:pt x="297" y="69"/>
                  </a:cubicBezTo>
                  <a:cubicBezTo>
                    <a:pt x="297" y="69"/>
                    <a:pt x="297" y="69"/>
                    <a:pt x="298" y="69"/>
                  </a:cubicBezTo>
                  <a:cubicBezTo>
                    <a:pt x="299" y="70"/>
                    <a:pt x="298" y="69"/>
                    <a:pt x="299" y="70"/>
                  </a:cubicBezTo>
                  <a:cubicBezTo>
                    <a:pt x="299" y="71"/>
                    <a:pt x="299" y="71"/>
                    <a:pt x="300" y="71"/>
                  </a:cubicBezTo>
                  <a:cubicBezTo>
                    <a:pt x="301" y="72"/>
                    <a:pt x="302" y="71"/>
                    <a:pt x="301" y="72"/>
                  </a:cubicBezTo>
                  <a:cubicBezTo>
                    <a:pt x="301" y="74"/>
                    <a:pt x="300" y="73"/>
                    <a:pt x="300" y="75"/>
                  </a:cubicBezTo>
                  <a:cubicBezTo>
                    <a:pt x="300" y="76"/>
                    <a:pt x="300" y="75"/>
                    <a:pt x="300" y="76"/>
                  </a:cubicBezTo>
                  <a:cubicBezTo>
                    <a:pt x="300" y="77"/>
                    <a:pt x="299" y="78"/>
                    <a:pt x="298" y="79"/>
                  </a:cubicBezTo>
                  <a:cubicBezTo>
                    <a:pt x="297" y="80"/>
                    <a:pt x="296" y="80"/>
                    <a:pt x="295" y="80"/>
                  </a:cubicBezTo>
                  <a:cubicBezTo>
                    <a:pt x="295" y="80"/>
                    <a:pt x="294" y="79"/>
                    <a:pt x="294" y="80"/>
                  </a:cubicBezTo>
                  <a:cubicBezTo>
                    <a:pt x="293" y="81"/>
                    <a:pt x="293" y="82"/>
                    <a:pt x="293" y="82"/>
                  </a:cubicBezTo>
                  <a:cubicBezTo>
                    <a:pt x="292" y="83"/>
                    <a:pt x="292" y="83"/>
                    <a:pt x="291" y="83"/>
                  </a:cubicBezTo>
                  <a:cubicBezTo>
                    <a:pt x="291" y="83"/>
                    <a:pt x="290" y="82"/>
                    <a:pt x="290" y="83"/>
                  </a:cubicBezTo>
                  <a:cubicBezTo>
                    <a:pt x="289" y="84"/>
                    <a:pt x="287" y="86"/>
                    <a:pt x="286" y="86"/>
                  </a:cubicBezTo>
                  <a:cubicBezTo>
                    <a:pt x="286" y="87"/>
                    <a:pt x="286" y="87"/>
                    <a:pt x="284" y="87"/>
                  </a:cubicBezTo>
                  <a:cubicBezTo>
                    <a:pt x="283" y="88"/>
                    <a:pt x="282" y="88"/>
                    <a:pt x="281" y="89"/>
                  </a:cubicBezTo>
                  <a:cubicBezTo>
                    <a:pt x="281" y="89"/>
                    <a:pt x="281" y="89"/>
                    <a:pt x="280" y="90"/>
                  </a:cubicBezTo>
                  <a:cubicBezTo>
                    <a:pt x="278" y="91"/>
                    <a:pt x="278" y="93"/>
                    <a:pt x="277" y="92"/>
                  </a:cubicBezTo>
                  <a:cubicBezTo>
                    <a:pt x="276" y="92"/>
                    <a:pt x="275" y="92"/>
                    <a:pt x="274" y="91"/>
                  </a:cubicBezTo>
                  <a:cubicBezTo>
                    <a:pt x="274" y="91"/>
                    <a:pt x="273" y="90"/>
                    <a:pt x="273" y="90"/>
                  </a:cubicBezTo>
                  <a:cubicBezTo>
                    <a:pt x="273" y="90"/>
                    <a:pt x="272" y="91"/>
                    <a:pt x="272" y="91"/>
                  </a:cubicBezTo>
                  <a:cubicBezTo>
                    <a:pt x="272" y="91"/>
                    <a:pt x="271" y="90"/>
                    <a:pt x="271" y="90"/>
                  </a:cubicBezTo>
                  <a:cubicBezTo>
                    <a:pt x="270" y="89"/>
                    <a:pt x="269" y="89"/>
                    <a:pt x="269" y="89"/>
                  </a:cubicBezTo>
                  <a:cubicBezTo>
                    <a:pt x="268" y="88"/>
                    <a:pt x="268" y="88"/>
                    <a:pt x="267" y="88"/>
                  </a:cubicBezTo>
                  <a:cubicBezTo>
                    <a:pt x="267" y="89"/>
                    <a:pt x="267" y="89"/>
                    <a:pt x="267" y="90"/>
                  </a:cubicBezTo>
                  <a:cubicBezTo>
                    <a:pt x="267" y="91"/>
                    <a:pt x="267" y="91"/>
                    <a:pt x="266" y="92"/>
                  </a:cubicBezTo>
                  <a:cubicBezTo>
                    <a:pt x="266" y="93"/>
                    <a:pt x="265" y="93"/>
                    <a:pt x="265" y="94"/>
                  </a:cubicBezTo>
                  <a:cubicBezTo>
                    <a:pt x="264" y="94"/>
                    <a:pt x="263" y="95"/>
                    <a:pt x="264" y="95"/>
                  </a:cubicBezTo>
                  <a:cubicBezTo>
                    <a:pt x="264" y="95"/>
                    <a:pt x="265" y="96"/>
                    <a:pt x="264" y="96"/>
                  </a:cubicBezTo>
                  <a:cubicBezTo>
                    <a:pt x="263" y="96"/>
                    <a:pt x="263" y="96"/>
                    <a:pt x="263" y="97"/>
                  </a:cubicBezTo>
                  <a:cubicBezTo>
                    <a:pt x="263" y="97"/>
                    <a:pt x="263" y="97"/>
                    <a:pt x="263" y="98"/>
                  </a:cubicBezTo>
                  <a:cubicBezTo>
                    <a:pt x="263" y="98"/>
                    <a:pt x="262" y="98"/>
                    <a:pt x="262" y="99"/>
                  </a:cubicBezTo>
                  <a:cubicBezTo>
                    <a:pt x="261" y="99"/>
                    <a:pt x="262" y="99"/>
                    <a:pt x="261" y="100"/>
                  </a:cubicBezTo>
                  <a:cubicBezTo>
                    <a:pt x="261" y="101"/>
                    <a:pt x="260" y="100"/>
                    <a:pt x="260" y="101"/>
                  </a:cubicBezTo>
                  <a:cubicBezTo>
                    <a:pt x="260" y="101"/>
                    <a:pt x="260" y="101"/>
                    <a:pt x="259" y="102"/>
                  </a:cubicBezTo>
                  <a:cubicBezTo>
                    <a:pt x="259" y="102"/>
                    <a:pt x="260" y="103"/>
                    <a:pt x="259" y="103"/>
                  </a:cubicBezTo>
                  <a:cubicBezTo>
                    <a:pt x="258" y="104"/>
                    <a:pt x="258" y="104"/>
                    <a:pt x="257" y="104"/>
                  </a:cubicBezTo>
                  <a:cubicBezTo>
                    <a:pt x="256" y="104"/>
                    <a:pt x="255" y="104"/>
                    <a:pt x="255" y="104"/>
                  </a:cubicBezTo>
                  <a:cubicBezTo>
                    <a:pt x="255" y="105"/>
                    <a:pt x="255" y="106"/>
                    <a:pt x="255" y="106"/>
                  </a:cubicBezTo>
                  <a:cubicBezTo>
                    <a:pt x="255" y="106"/>
                    <a:pt x="254" y="106"/>
                    <a:pt x="255" y="106"/>
                  </a:cubicBezTo>
                  <a:cubicBezTo>
                    <a:pt x="255" y="107"/>
                    <a:pt x="255" y="108"/>
                    <a:pt x="256" y="108"/>
                  </a:cubicBezTo>
                  <a:cubicBezTo>
                    <a:pt x="256" y="109"/>
                    <a:pt x="256" y="109"/>
                    <a:pt x="255" y="110"/>
                  </a:cubicBezTo>
                  <a:cubicBezTo>
                    <a:pt x="255" y="111"/>
                    <a:pt x="255" y="111"/>
                    <a:pt x="254" y="111"/>
                  </a:cubicBezTo>
                  <a:cubicBezTo>
                    <a:pt x="254" y="112"/>
                    <a:pt x="253" y="112"/>
                    <a:pt x="253" y="112"/>
                  </a:cubicBezTo>
                  <a:cubicBezTo>
                    <a:pt x="253" y="112"/>
                    <a:pt x="253" y="113"/>
                    <a:pt x="253" y="113"/>
                  </a:cubicBezTo>
                  <a:cubicBezTo>
                    <a:pt x="252" y="113"/>
                    <a:pt x="252" y="113"/>
                    <a:pt x="252" y="113"/>
                  </a:cubicBezTo>
                  <a:cubicBezTo>
                    <a:pt x="252" y="113"/>
                    <a:pt x="251" y="114"/>
                    <a:pt x="251" y="114"/>
                  </a:cubicBezTo>
                  <a:cubicBezTo>
                    <a:pt x="252" y="115"/>
                    <a:pt x="252" y="114"/>
                    <a:pt x="252" y="115"/>
                  </a:cubicBezTo>
                  <a:cubicBezTo>
                    <a:pt x="252" y="116"/>
                    <a:pt x="252" y="115"/>
                    <a:pt x="251" y="116"/>
                  </a:cubicBezTo>
                  <a:cubicBezTo>
                    <a:pt x="251" y="116"/>
                    <a:pt x="251" y="117"/>
                    <a:pt x="251" y="117"/>
                  </a:cubicBezTo>
                  <a:cubicBezTo>
                    <a:pt x="251" y="117"/>
                    <a:pt x="250" y="117"/>
                    <a:pt x="250" y="117"/>
                  </a:cubicBezTo>
                  <a:cubicBezTo>
                    <a:pt x="250" y="118"/>
                    <a:pt x="250" y="118"/>
                    <a:pt x="250" y="118"/>
                  </a:cubicBezTo>
                  <a:cubicBezTo>
                    <a:pt x="250" y="119"/>
                    <a:pt x="250" y="118"/>
                    <a:pt x="249" y="119"/>
                  </a:cubicBezTo>
                  <a:cubicBezTo>
                    <a:pt x="249" y="120"/>
                    <a:pt x="248" y="120"/>
                    <a:pt x="248" y="120"/>
                  </a:cubicBezTo>
                  <a:cubicBezTo>
                    <a:pt x="248" y="121"/>
                    <a:pt x="249" y="120"/>
                    <a:pt x="248" y="121"/>
                  </a:cubicBezTo>
                  <a:cubicBezTo>
                    <a:pt x="248" y="122"/>
                    <a:pt x="248" y="122"/>
                    <a:pt x="248" y="122"/>
                  </a:cubicBezTo>
                  <a:cubicBezTo>
                    <a:pt x="248" y="123"/>
                    <a:pt x="248" y="123"/>
                    <a:pt x="248" y="123"/>
                  </a:cubicBezTo>
                  <a:cubicBezTo>
                    <a:pt x="248" y="123"/>
                    <a:pt x="248" y="123"/>
                    <a:pt x="248" y="124"/>
                  </a:cubicBezTo>
                  <a:cubicBezTo>
                    <a:pt x="248" y="125"/>
                    <a:pt x="248" y="124"/>
                    <a:pt x="248" y="125"/>
                  </a:cubicBezTo>
                  <a:cubicBezTo>
                    <a:pt x="248" y="126"/>
                    <a:pt x="248" y="126"/>
                    <a:pt x="248" y="126"/>
                  </a:cubicBezTo>
                  <a:cubicBezTo>
                    <a:pt x="249" y="127"/>
                    <a:pt x="249" y="126"/>
                    <a:pt x="249" y="127"/>
                  </a:cubicBezTo>
                  <a:cubicBezTo>
                    <a:pt x="249" y="129"/>
                    <a:pt x="249" y="129"/>
                    <a:pt x="248" y="129"/>
                  </a:cubicBezTo>
                  <a:cubicBezTo>
                    <a:pt x="247" y="129"/>
                    <a:pt x="247" y="128"/>
                    <a:pt x="247" y="129"/>
                  </a:cubicBezTo>
                  <a:cubicBezTo>
                    <a:pt x="246" y="129"/>
                    <a:pt x="246" y="129"/>
                    <a:pt x="246" y="130"/>
                  </a:cubicBezTo>
                  <a:cubicBezTo>
                    <a:pt x="246" y="130"/>
                    <a:pt x="246" y="130"/>
                    <a:pt x="246" y="130"/>
                  </a:cubicBezTo>
                  <a:cubicBezTo>
                    <a:pt x="246" y="131"/>
                    <a:pt x="245" y="131"/>
                    <a:pt x="246" y="132"/>
                  </a:cubicBezTo>
                  <a:cubicBezTo>
                    <a:pt x="246" y="133"/>
                    <a:pt x="246" y="133"/>
                    <a:pt x="246" y="134"/>
                  </a:cubicBezTo>
                  <a:cubicBezTo>
                    <a:pt x="246" y="135"/>
                    <a:pt x="246" y="135"/>
                    <a:pt x="246" y="136"/>
                  </a:cubicBezTo>
                  <a:cubicBezTo>
                    <a:pt x="246" y="137"/>
                    <a:pt x="246" y="137"/>
                    <a:pt x="246" y="138"/>
                  </a:cubicBezTo>
                  <a:cubicBezTo>
                    <a:pt x="246" y="139"/>
                    <a:pt x="246" y="138"/>
                    <a:pt x="245" y="140"/>
                  </a:cubicBezTo>
                  <a:cubicBezTo>
                    <a:pt x="245" y="141"/>
                    <a:pt x="245" y="141"/>
                    <a:pt x="245" y="141"/>
                  </a:cubicBezTo>
                  <a:cubicBezTo>
                    <a:pt x="245" y="142"/>
                    <a:pt x="245" y="141"/>
                    <a:pt x="244" y="142"/>
                  </a:cubicBezTo>
                  <a:cubicBezTo>
                    <a:pt x="244" y="143"/>
                    <a:pt x="245" y="143"/>
                    <a:pt x="244" y="144"/>
                  </a:cubicBezTo>
                  <a:cubicBezTo>
                    <a:pt x="243" y="144"/>
                    <a:pt x="243" y="144"/>
                    <a:pt x="243" y="144"/>
                  </a:cubicBezTo>
                  <a:cubicBezTo>
                    <a:pt x="242" y="145"/>
                    <a:pt x="243" y="145"/>
                    <a:pt x="242" y="145"/>
                  </a:cubicBezTo>
                  <a:cubicBezTo>
                    <a:pt x="242" y="146"/>
                    <a:pt x="242" y="146"/>
                    <a:pt x="241" y="146"/>
                  </a:cubicBezTo>
                  <a:cubicBezTo>
                    <a:pt x="241" y="146"/>
                    <a:pt x="241" y="146"/>
                    <a:pt x="241" y="147"/>
                  </a:cubicBezTo>
                  <a:cubicBezTo>
                    <a:pt x="241" y="148"/>
                    <a:pt x="240" y="149"/>
                    <a:pt x="240" y="148"/>
                  </a:cubicBezTo>
                  <a:cubicBezTo>
                    <a:pt x="239" y="147"/>
                    <a:pt x="239" y="147"/>
                    <a:pt x="239" y="147"/>
                  </a:cubicBezTo>
                  <a:cubicBezTo>
                    <a:pt x="239" y="147"/>
                    <a:pt x="239" y="148"/>
                    <a:pt x="238" y="148"/>
                  </a:cubicBezTo>
                  <a:cubicBezTo>
                    <a:pt x="238" y="148"/>
                    <a:pt x="238" y="148"/>
                    <a:pt x="237" y="148"/>
                  </a:cubicBezTo>
                  <a:cubicBezTo>
                    <a:pt x="237" y="148"/>
                    <a:pt x="236" y="148"/>
                    <a:pt x="236" y="148"/>
                  </a:cubicBezTo>
                  <a:cubicBezTo>
                    <a:pt x="236" y="148"/>
                    <a:pt x="236" y="148"/>
                    <a:pt x="235" y="149"/>
                  </a:cubicBezTo>
                  <a:cubicBezTo>
                    <a:pt x="235" y="149"/>
                    <a:pt x="234" y="149"/>
                    <a:pt x="235" y="150"/>
                  </a:cubicBezTo>
                  <a:cubicBezTo>
                    <a:pt x="235" y="151"/>
                    <a:pt x="235" y="150"/>
                    <a:pt x="234" y="151"/>
                  </a:cubicBezTo>
                  <a:cubicBezTo>
                    <a:pt x="234" y="152"/>
                    <a:pt x="233" y="151"/>
                    <a:pt x="232" y="152"/>
                  </a:cubicBezTo>
                  <a:cubicBezTo>
                    <a:pt x="232" y="153"/>
                    <a:pt x="231" y="153"/>
                    <a:pt x="232" y="153"/>
                  </a:cubicBezTo>
                  <a:cubicBezTo>
                    <a:pt x="232" y="154"/>
                    <a:pt x="232" y="154"/>
                    <a:pt x="233" y="154"/>
                  </a:cubicBezTo>
                  <a:cubicBezTo>
                    <a:pt x="233" y="154"/>
                    <a:pt x="234" y="154"/>
                    <a:pt x="234" y="155"/>
                  </a:cubicBezTo>
                  <a:cubicBezTo>
                    <a:pt x="234" y="155"/>
                    <a:pt x="234" y="155"/>
                    <a:pt x="234" y="156"/>
                  </a:cubicBezTo>
                  <a:cubicBezTo>
                    <a:pt x="234" y="156"/>
                    <a:pt x="234" y="157"/>
                    <a:pt x="233" y="157"/>
                  </a:cubicBezTo>
                  <a:cubicBezTo>
                    <a:pt x="232" y="158"/>
                    <a:pt x="232" y="157"/>
                    <a:pt x="232" y="158"/>
                  </a:cubicBezTo>
                  <a:cubicBezTo>
                    <a:pt x="232" y="159"/>
                    <a:pt x="232" y="160"/>
                    <a:pt x="232" y="160"/>
                  </a:cubicBezTo>
                  <a:cubicBezTo>
                    <a:pt x="233" y="161"/>
                    <a:pt x="233" y="161"/>
                    <a:pt x="234" y="162"/>
                  </a:cubicBezTo>
                  <a:cubicBezTo>
                    <a:pt x="234" y="162"/>
                    <a:pt x="235" y="163"/>
                    <a:pt x="235" y="163"/>
                  </a:cubicBezTo>
                  <a:cubicBezTo>
                    <a:pt x="234" y="164"/>
                    <a:pt x="234" y="163"/>
                    <a:pt x="233" y="164"/>
                  </a:cubicBezTo>
                  <a:cubicBezTo>
                    <a:pt x="233" y="165"/>
                    <a:pt x="233" y="165"/>
                    <a:pt x="232" y="166"/>
                  </a:cubicBezTo>
                  <a:cubicBezTo>
                    <a:pt x="232" y="167"/>
                    <a:pt x="233" y="167"/>
                    <a:pt x="232" y="168"/>
                  </a:cubicBezTo>
                  <a:cubicBezTo>
                    <a:pt x="231" y="169"/>
                    <a:pt x="231" y="169"/>
                    <a:pt x="231" y="170"/>
                  </a:cubicBezTo>
                  <a:cubicBezTo>
                    <a:pt x="232" y="170"/>
                    <a:pt x="232" y="170"/>
                    <a:pt x="232" y="171"/>
                  </a:cubicBezTo>
                  <a:cubicBezTo>
                    <a:pt x="231" y="172"/>
                    <a:pt x="231" y="172"/>
                    <a:pt x="231" y="173"/>
                  </a:cubicBezTo>
                  <a:cubicBezTo>
                    <a:pt x="231" y="173"/>
                    <a:pt x="232" y="173"/>
                    <a:pt x="231" y="174"/>
                  </a:cubicBezTo>
                  <a:cubicBezTo>
                    <a:pt x="230" y="174"/>
                    <a:pt x="231" y="173"/>
                    <a:pt x="230" y="174"/>
                  </a:cubicBezTo>
                  <a:cubicBezTo>
                    <a:pt x="230" y="175"/>
                    <a:pt x="230" y="175"/>
                    <a:pt x="229" y="176"/>
                  </a:cubicBezTo>
                  <a:cubicBezTo>
                    <a:pt x="229" y="176"/>
                    <a:pt x="229" y="175"/>
                    <a:pt x="228" y="176"/>
                  </a:cubicBezTo>
                  <a:cubicBezTo>
                    <a:pt x="227" y="177"/>
                    <a:pt x="227" y="177"/>
                    <a:pt x="226" y="177"/>
                  </a:cubicBezTo>
                  <a:cubicBezTo>
                    <a:pt x="225" y="178"/>
                    <a:pt x="226" y="177"/>
                    <a:pt x="224" y="178"/>
                  </a:cubicBezTo>
                  <a:cubicBezTo>
                    <a:pt x="222" y="178"/>
                    <a:pt x="222" y="178"/>
                    <a:pt x="221" y="178"/>
                  </a:cubicBezTo>
                  <a:cubicBezTo>
                    <a:pt x="221" y="178"/>
                    <a:pt x="221" y="178"/>
                    <a:pt x="220" y="179"/>
                  </a:cubicBezTo>
                  <a:cubicBezTo>
                    <a:pt x="220" y="180"/>
                    <a:pt x="220" y="179"/>
                    <a:pt x="219" y="180"/>
                  </a:cubicBezTo>
                  <a:cubicBezTo>
                    <a:pt x="219" y="181"/>
                    <a:pt x="218" y="180"/>
                    <a:pt x="218" y="181"/>
                  </a:cubicBezTo>
                  <a:cubicBezTo>
                    <a:pt x="217" y="182"/>
                    <a:pt x="218" y="182"/>
                    <a:pt x="217" y="182"/>
                  </a:cubicBezTo>
                  <a:cubicBezTo>
                    <a:pt x="216" y="183"/>
                    <a:pt x="215" y="183"/>
                    <a:pt x="215" y="184"/>
                  </a:cubicBezTo>
                  <a:cubicBezTo>
                    <a:pt x="214" y="184"/>
                    <a:pt x="214" y="185"/>
                    <a:pt x="214" y="185"/>
                  </a:cubicBezTo>
                  <a:cubicBezTo>
                    <a:pt x="213" y="185"/>
                    <a:pt x="213" y="185"/>
                    <a:pt x="213" y="185"/>
                  </a:cubicBezTo>
                  <a:cubicBezTo>
                    <a:pt x="213" y="185"/>
                    <a:pt x="213" y="186"/>
                    <a:pt x="213" y="186"/>
                  </a:cubicBezTo>
                  <a:cubicBezTo>
                    <a:pt x="214" y="186"/>
                    <a:pt x="214" y="186"/>
                    <a:pt x="215" y="186"/>
                  </a:cubicBezTo>
                  <a:cubicBezTo>
                    <a:pt x="215" y="186"/>
                    <a:pt x="215" y="185"/>
                    <a:pt x="215" y="186"/>
                  </a:cubicBezTo>
                  <a:cubicBezTo>
                    <a:pt x="216" y="186"/>
                    <a:pt x="216" y="186"/>
                    <a:pt x="216" y="187"/>
                  </a:cubicBezTo>
                  <a:cubicBezTo>
                    <a:pt x="215" y="188"/>
                    <a:pt x="216" y="188"/>
                    <a:pt x="216" y="189"/>
                  </a:cubicBezTo>
                  <a:cubicBezTo>
                    <a:pt x="216" y="190"/>
                    <a:pt x="216" y="190"/>
                    <a:pt x="216" y="191"/>
                  </a:cubicBezTo>
                  <a:cubicBezTo>
                    <a:pt x="215" y="192"/>
                    <a:pt x="215" y="192"/>
                    <a:pt x="214" y="193"/>
                  </a:cubicBezTo>
                  <a:cubicBezTo>
                    <a:pt x="214" y="194"/>
                    <a:pt x="214" y="193"/>
                    <a:pt x="214" y="194"/>
                  </a:cubicBezTo>
                  <a:cubicBezTo>
                    <a:pt x="215" y="195"/>
                    <a:pt x="214" y="195"/>
                    <a:pt x="214" y="196"/>
                  </a:cubicBezTo>
                  <a:cubicBezTo>
                    <a:pt x="214" y="197"/>
                    <a:pt x="214" y="198"/>
                    <a:pt x="214" y="198"/>
                  </a:cubicBezTo>
                  <a:cubicBezTo>
                    <a:pt x="214" y="198"/>
                    <a:pt x="214" y="199"/>
                    <a:pt x="214" y="200"/>
                  </a:cubicBezTo>
                  <a:cubicBezTo>
                    <a:pt x="214" y="200"/>
                    <a:pt x="215" y="200"/>
                    <a:pt x="214" y="201"/>
                  </a:cubicBezTo>
                  <a:cubicBezTo>
                    <a:pt x="214" y="202"/>
                    <a:pt x="213" y="202"/>
                    <a:pt x="213" y="203"/>
                  </a:cubicBezTo>
                  <a:cubicBezTo>
                    <a:pt x="212" y="203"/>
                    <a:pt x="212" y="203"/>
                    <a:pt x="211" y="204"/>
                  </a:cubicBezTo>
                  <a:cubicBezTo>
                    <a:pt x="211" y="205"/>
                    <a:pt x="211" y="205"/>
                    <a:pt x="211" y="206"/>
                  </a:cubicBezTo>
                  <a:cubicBezTo>
                    <a:pt x="211" y="207"/>
                    <a:pt x="211" y="207"/>
                    <a:pt x="211" y="208"/>
                  </a:cubicBezTo>
                  <a:cubicBezTo>
                    <a:pt x="211" y="208"/>
                    <a:pt x="212" y="208"/>
                    <a:pt x="211" y="209"/>
                  </a:cubicBezTo>
                  <a:cubicBezTo>
                    <a:pt x="211" y="210"/>
                    <a:pt x="210" y="210"/>
                    <a:pt x="210" y="210"/>
                  </a:cubicBezTo>
                  <a:cubicBezTo>
                    <a:pt x="210" y="210"/>
                    <a:pt x="211" y="210"/>
                    <a:pt x="211" y="211"/>
                  </a:cubicBezTo>
                  <a:cubicBezTo>
                    <a:pt x="210" y="212"/>
                    <a:pt x="210" y="212"/>
                    <a:pt x="210" y="212"/>
                  </a:cubicBezTo>
                  <a:cubicBezTo>
                    <a:pt x="210" y="212"/>
                    <a:pt x="211" y="212"/>
                    <a:pt x="211" y="213"/>
                  </a:cubicBezTo>
                  <a:cubicBezTo>
                    <a:pt x="210" y="213"/>
                    <a:pt x="210" y="213"/>
                    <a:pt x="210" y="214"/>
                  </a:cubicBezTo>
                  <a:cubicBezTo>
                    <a:pt x="210" y="215"/>
                    <a:pt x="210" y="214"/>
                    <a:pt x="210" y="215"/>
                  </a:cubicBezTo>
                  <a:cubicBezTo>
                    <a:pt x="210" y="216"/>
                    <a:pt x="210" y="216"/>
                    <a:pt x="209" y="216"/>
                  </a:cubicBezTo>
                  <a:cubicBezTo>
                    <a:pt x="208" y="216"/>
                    <a:pt x="208" y="215"/>
                    <a:pt x="208" y="215"/>
                  </a:cubicBezTo>
                  <a:cubicBezTo>
                    <a:pt x="207" y="215"/>
                    <a:pt x="206" y="214"/>
                    <a:pt x="206" y="215"/>
                  </a:cubicBezTo>
                  <a:cubicBezTo>
                    <a:pt x="205" y="216"/>
                    <a:pt x="205" y="216"/>
                    <a:pt x="206" y="217"/>
                  </a:cubicBezTo>
                  <a:cubicBezTo>
                    <a:pt x="206" y="218"/>
                    <a:pt x="206" y="217"/>
                    <a:pt x="206" y="219"/>
                  </a:cubicBezTo>
                  <a:cubicBezTo>
                    <a:pt x="205" y="220"/>
                    <a:pt x="205" y="220"/>
                    <a:pt x="205" y="220"/>
                  </a:cubicBezTo>
                  <a:cubicBezTo>
                    <a:pt x="204" y="221"/>
                    <a:pt x="204" y="221"/>
                    <a:pt x="204" y="221"/>
                  </a:cubicBezTo>
                  <a:cubicBezTo>
                    <a:pt x="204" y="220"/>
                    <a:pt x="203" y="220"/>
                    <a:pt x="203" y="221"/>
                  </a:cubicBezTo>
                  <a:cubicBezTo>
                    <a:pt x="202" y="221"/>
                    <a:pt x="201" y="221"/>
                    <a:pt x="201" y="221"/>
                  </a:cubicBezTo>
                  <a:cubicBezTo>
                    <a:pt x="201" y="221"/>
                    <a:pt x="201" y="221"/>
                    <a:pt x="200" y="222"/>
                  </a:cubicBezTo>
                  <a:cubicBezTo>
                    <a:pt x="200" y="223"/>
                    <a:pt x="200" y="223"/>
                    <a:pt x="200" y="223"/>
                  </a:cubicBezTo>
                  <a:cubicBezTo>
                    <a:pt x="201" y="223"/>
                    <a:pt x="201" y="224"/>
                    <a:pt x="200" y="224"/>
                  </a:cubicBezTo>
                  <a:cubicBezTo>
                    <a:pt x="200" y="224"/>
                    <a:pt x="199" y="224"/>
                    <a:pt x="199" y="224"/>
                  </a:cubicBezTo>
                  <a:cubicBezTo>
                    <a:pt x="198" y="223"/>
                    <a:pt x="198" y="222"/>
                    <a:pt x="198" y="222"/>
                  </a:cubicBezTo>
                  <a:cubicBezTo>
                    <a:pt x="197" y="222"/>
                    <a:pt x="198" y="222"/>
                    <a:pt x="197" y="221"/>
                  </a:cubicBezTo>
                  <a:cubicBezTo>
                    <a:pt x="196" y="221"/>
                    <a:pt x="195" y="220"/>
                    <a:pt x="194" y="221"/>
                  </a:cubicBezTo>
                  <a:cubicBezTo>
                    <a:pt x="194" y="221"/>
                    <a:pt x="194" y="222"/>
                    <a:pt x="193" y="222"/>
                  </a:cubicBezTo>
                  <a:cubicBezTo>
                    <a:pt x="193" y="223"/>
                    <a:pt x="192" y="221"/>
                    <a:pt x="192" y="222"/>
                  </a:cubicBezTo>
                  <a:cubicBezTo>
                    <a:pt x="192" y="224"/>
                    <a:pt x="192" y="224"/>
                    <a:pt x="193" y="224"/>
                  </a:cubicBezTo>
                  <a:cubicBezTo>
                    <a:pt x="193" y="225"/>
                    <a:pt x="193" y="225"/>
                    <a:pt x="193" y="225"/>
                  </a:cubicBezTo>
                  <a:cubicBezTo>
                    <a:pt x="193" y="226"/>
                    <a:pt x="194" y="225"/>
                    <a:pt x="193" y="226"/>
                  </a:cubicBezTo>
                  <a:cubicBezTo>
                    <a:pt x="193" y="227"/>
                    <a:pt x="192" y="227"/>
                    <a:pt x="192" y="228"/>
                  </a:cubicBezTo>
                  <a:cubicBezTo>
                    <a:pt x="191" y="228"/>
                    <a:pt x="191" y="228"/>
                    <a:pt x="190" y="228"/>
                  </a:cubicBezTo>
                  <a:cubicBezTo>
                    <a:pt x="190" y="229"/>
                    <a:pt x="190" y="229"/>
                    <a:pt x="190" y="229"/>
                  </a:cubicBezTo>
                  <a:cubicBezTo>
                    <a:pt x="190" y="230"/>
                    <a:pt x="190" y="229"/>
                    <a:pt x="189" y="229"/>
                  </a:cubicBezTo>
                  <a:cubicBezTo>
                    <a:pt x="188" y="229"/>
                    <a:pt x="188" y="230"/>
                    <a:pt x="188" y="230"/>
                  </a:cubicBezTo>
                  <a:cubicBezTo>
                    <a:pt x="188" y="230"/>
                    <a:pt x="187" y="230"/>
                    <a:pt x="188" y="231"/>
                  </a:cubicBezTo>
                  <a:cubicBezTo>
                    <a:pt x="188" y="231"/>
                    <a:pt x="189" y="231"/>
                    <a:pt x="188" y="232"/>
                  </a:cubicBezTo>
                  <a:cubicBezTo>
                    <a:pt x="187" y="232"/>
                    <a:pt x="187" y="232"/>
                    <a:pt x="187" y="232"/>
                  </a:cubicBezTo>
                  <a:cubicBezTo>
                    <a:pt x="186" y="232"/>
                    <a:pt x="186" y="231"/>
                    <a:pt x="186" y="231"/>
                  </a:cubicBezTo>
                  <a:cubicBezTo>
                    <a:pt x="185" y="231"/>
                    <a:pt x="184" y="231"/>
                    <a:pt x="184" y="231"/>
                  </a:cubicBezTo>
                  <a:cubicBezTo>
                    <a:pt x="184" y="231"/>
                    <a:pt x="184" y="231"/>
                    <a:pt x="184" y="232"/>
                  </a:cubicBezTo>
                  <a:cubicBezTo>
                    <a:pt x="183" y="234"/>
                    <a:pt x="183" y="233"/>
                    <a:pt x="183" y="235"/>
                  </a:cubicBezTo>
                  <a:cubicBezTo>
                    <a:pt x="183" y="237"/>
                    <a:pt x="183" y="236"/>
                    <a:pt x="183" y="238"/>
                  </a:cubicBezTo>
                  <a:cubicBezTo>
                    <a:pt x="183" y="241"/>
                    <a:pt x="183" y="240"/>
                    <a:pt x="183" y="242"/>
                  </a:cubicBezTo>
                  <a:cubicBezTo>
                    <a:pt x="183" y="244"/>
                    <a:pt x="183" y="244"/>
                    <a:pt x="182" y="245"/>
                  </a:cubicBezTo>
                  <a:cubicBezTo>
                    <a:pt x="182" y="246"/>
                    <a:pt x="181" y="246"/>
                    <a:pt x="181" y="247"/>
                  </a:cubicBezTo>
                  <a:cubicBezTo>
                    <a:pt x="180" y="248"/>
                    <a:pt x="181" y="247"/>
                    <a:pt x="181" y="249"/>
                  </a:cubicBezTo>
                  <a:cubicBezTo>
                    <a:pt x="181" y="250"/>
                    <a:pt x="181" y="251"/>
                    <a:pt x="181" y="252"/>
                  </a:cubicBezTo>
                  <a:cubicBezTo>
                    <a:pt x="181" y="254"/>
                    <a:pt x="180" y="255"/>
                    <a:pt x="180" y="255"/>
                  </a:cubicBezTo>
                  <a:cubicBezTo>
                    <a:pt x="180" y="256"/>
                    <a:pt x="180" y="256"/>
                    <a:pt x="180" y="256"/>
                  </a:cubicBezTo>
                  <a:cubicBezTo>
                    <a:pt x="180" y="256"/>
                    <a:pt x="180" y="256"/>
                    <a:pt x="179" y="257"/>
                  </a:cubicBezTo>
                  <a:cubicBezTo>
                    <a:pt x="178" y="258"/>
                    <a:pt x="178" y="259"/>
                    <a:pt x="178" y="259"/>
                  </a:cubicBezTo>
                  <a:cubicBezTo>
                    <a:pt x="177" y="260"/>
                    <a:pt x="177" y="260"/>
                    <a:pt x="177" y="261"/>
                  </a:cubicBezTo>
                  <a:cubicBezTo>
                    <a:pt x="176" y="262"/>
                    <a:pt x="174" y="263"/>
                    <a:pt x="174" y="264"/>
                  </a:cubicBezTo>
                  <a:cubicBezTo>
                    <a:pt x="174" y="264"/>
                    <a:pt x="174" y="265"/>
                    <a:pt x="174" y="265"/>
                  </a:cubicBezTo>
                  <a:cubicBezTo>
                    <a:pt x="173" y="266"/>
                    <a:pt x="172" y="265"/>
                    <a:pt x="173" y="267"/>
                  </a:cubicBezTo>
                  <a:cubicBezTo>
                    <a:pt x="173" y="268"/>
                    <a:pt x="173" y="268"/>
                    <a:pt x="172" y="268"/>
                  </a:cubicBezTo>
                  <a:cubicBezTo>
                    <a:pt x="171" y="269"/>
                    <a:pt x="170" y="268"/>
                    <a:pt x="171" y="269"/>
                  </a:cubicBezTo>
                  <a:cubicBezTo>
                    <a:pt x="171" y="270"/>
                    <a:pt x="172" y="271"/>
                    <a:pt x="172" y="272"/>
                  </a:cubicBezTo>
                  <a:cubicBezTo>
                    <a:pt x="172" y="272"/>
                    <a:pt x="171" y="272"/>
                    <a:pt x="171" y="273"/>
                  </a:cubicBezTo>
                  <a:cubicBezTo>
                    <a:pt x="171" y="274"/>
                    <a:pt x="172" y="274"/>
                    <a:pt x="172" y="275"/>
                  </a:cubicBezTo>
                  <a:cubicBezTo>
                    <a:pt x="172" y="276"/>
                    <a:pt x="173" y="276"/>
                    <a:pt x="172" y="276"/>
                  </a:cubicBezTo>
                  <a:cubicBezTo>
                    <a:pt x="172" y="277"/>
                    <a:pt x="171" y="276"/>
                    <a:pt x="170" y="277"/>
                  </a:cubicBezTo>
                  <a:cubicBezTo>
                    <a:pt x="169" y="277"/>
                    <a:pt x="170" y="278"/>
                    <a:pt x="169" y="278"/>
                  </a:cubicBezTo>
                  <a:cubicBezTo>
                    <a:pt x="168" y="278"/>
                    <a:pt x="168" y="278"/>
                    <a:pt x="167" y="279"/>
                  </a:cubicBezTo>
                  <a:cubicBezTo>
                    <a:pt x="167" y="279"/>
                    <a:pt x="167" y="279"/>
                    <a:pt x="167" y="280"/>
                  </a:cubicBezTo>
                  <a:cubicBezTo>
                    <a:pt x="167" y="281"/>
                    <a:pt x="168" y="280"/>
                    <a:pt x="168" y="281"/>
                  </a:cubicBezTo>
                  <a:cubicBezTo>
                    <a:pt x="167" y="283"/>
                    <a:pt x="167" y="282"/>
                    <a:pt x="167" y="283"/>
                  </a:cubicBezTo>
                  <a:cubicBezTo>
                    <a:pt x="167" y="283"/>
                    <a:pt x="167" y="283"/>
                    <a:pt x="166" y="283"/>
                  </a:cubicBezTo>
                  <a:cubicBezTo>
                    <a:pt x="166" y="284"/>
                    <a:pt x="165" y="284"/>
                    <a:pt x="165" y="285"/>
                  </a:cubicBezTo>
                  <a:cubicBezTo>
                    <a:pt x="165" y="286"/>
                    <a:pt x="165" y="286"/>
                    <a:pt x="165" y="287"/>
                  </a:cubicBezTo>
                  <a:cubicBezTo>
                    <a:pt x="164" y="288"/>
                    <a:pt x="163" y="288"/>
                    <a:pt x="163" y="289"/>
                  </a:cubicBezTo>
                  <a:cubicBezTo>
                    <a:pt x="164" y="289"/>
                    <a:pt x="163" y="289"/>
                    <a:pt x="164" y="289"/>
                  </a:cubicBezTo>
                  <a:cubicBezTo>
                    <a:pt x="165" y="290"/>
                    <a:pt x="166" y="289"/>
                    <a:pt x="165" y="290"/>
                  </a:cubicBezTo>
                  <a:cubicBezTo>
                    <a:pt x="164" y="291"/>
                    <a:pt x="164" y="291"/>
                    <a:pt x="164" y="291"/>
                  </a:cubicBezTo>
                  <a:cubicBezTo>
                    <a:pt x="164" y="292"/>
                    <a:pt x="164" y="291"/>
                    <a:pt x="164" y="292"/>
                  </a:cubicBezTo>
                  <a:cubicBezTo>
                    <a:pt x="164" y="293"/>
                    <a:pt x="164" y="292"/>
                    <a:pt x="164" y="293"/>
                  </a:cubicBezTo>
                  <a:cubicBezTo>
                    <a:pt x="164" y="294"/>
                    <a:pt x="164" y="294"/>
                    <a:pt x="164" y="294"/>
                  </a:cubicBezTo>
                  <a:cubicBezTo>
                    <a:pt x="165" y="295"/>
                    <a:pt x="165" y="295"/>
                    <a:pt x="165" y="296"/>
                  </a:cubicBezTo>
                  <a:cubicBezTo>
                    <a:pt x="165" y="297"/>
                    <a:pt x="166" y="296"/>
                    <a:pt x="165" y="297"/>
                  </a:cubicBezTo>
                  <a:cubicBezTo>
                    <a:pt x="164" y="298"/>
                    <a:pt x="163" y="298"/>
                    <a:pt x="163" y="298"/>
                  </a:cubicBezTo>
                  <a:cubicBezTo>
                    <a:pt x="162" y="298"/>
                    <a:pt x="163" y="298"/>
                    <a:pt x="162" y="298"/>
                  </a:cubicBezTo>
                  <a:cubicBezTo>
                    <a:pt x="162" y="299"/>
                    <a:pt x="162" y="298"/>
                    <a:pt x="161" y="298"/>
                  </a:cubicBezTo>
                  <a:cubicBezTo>
                    <a:pt x="161" y="298"/>
                    <a:pt x="161" y="297"/>
                    <a:pt x="160" y="298"/>
                  </a:cubicBezTo>
                  <a:cubicBezTo>
                    <a:pt x="160" y="300"/>
                    <a:pt x="159" y="300"/>
                    <a:pt x="159" y="300"/>
                  </a:cubicBezTo>
                  <a:cubicBezTo>
                    <a:pt x="158" y="300"/>
                    <a:pt x="158" y="299"/>
                    <a:pt x="157" y="300"/>
                  </a:cubicBezTo>
                  <a:cubicBezTo>
                    <a:pt x="157" y="300"/>
                    <a:pt x="157" y="300"/>
                    <a:pt x="156" y="300"/>
                  </a:cubicBezTo>
                  <a:cubicBezTo>
                    <a:pt x="156" y="301"/>
                    <a:pt x="156" y="301"/>
                    <a:pt x="155" y="301"/>
                  </a:cubicBezTo>
                  <a:cubicBezTo>
                    <a:pt x="155" y="302"/>
                    <a:pt x="154" y="302"/>
                    <a:pt x="154" y="302"/>
                  </a:cubicBezTo>
                  <a:cubicBezTo>
                    <a:pt x="153" y="303"/>
                    <a:pt x="152" y="302"/>
                    <a:pt x="152" y="303"/>
                  </a:cubicBezTo>
                  <a:cubicBezTo>
                    <a:pt x="152" y="304"/>
                    <a:pt x="153" y="305"/>
                    <a:pt x="152" y="305"/>
                  </a:cubicBezTo>
                  <a:cubicBezTo>
                    <a:pt x="152" y="306"/>
                    <a:pt x="151" y="305"/>
                    <a:pt x="151" y="306"/>
                  </a:cubicBezTo>
                  <a:cubicBezTo>
                    <a:pt x="151" y="307"/>
                    <a:pt x="151" y="307"/>
                    <a:pt x="151" y="307"/>
                  </a:cubicBezTo>
                  <a:cubicBezTo>
                    <a:pt x="150" y="307"/>
                    <a:pt x="150" y="307"/>
                    <a:pt x="149" y="308"/>
                  </a:cubicBezTo>
                  <a:cubicBezTo>
                    <a:pt x="149" y="309"/>
                    <a:pt x="149" y="309"/>
                    <a:pt x="150" y="310"/>
                  </a:cubicBezTo>
                  <a:cubicBezTo>
                    <a:pt x="150" y="310"/>
                    <a:pt x="150" y="309"/>
                    <a:pt x="150" y="310"/>
                  </a:cubicBezTo>
                  <a:cubicBezTo>
                    <a:pt x="151" y="311"/>
                    <a:pt x="151" y="311"/>
                    <a:pt x="150" y="312"/>
                  </a:cubicBezTo>
                  <a:cubicBezTo>
                    <a:pt x="150" y="312"/>
                    <a:pt x="151" y="312"/>
                    <a:pt x="151" y="312"/>
                  </a:cubicBezTo>
                  <a:cubicBezTo>
                    <a:pt x="151" y="313"/>
                    <a:pt x="151" y="312"/>
                    <a:pt x="150" y="313"/>
                  </a:cubicBezTo>
                  <a:cubicBezTo>
                    <a:pt x="150" y="314"/>
                    <a:pt x="150" y="314"/>
                    <a:pt x="150" y="315"/>
                  </a:cubicBezTo>
                  <a:cubicBezTo>
                    <a:pt x="151" y="315"/>
                    <a:pt x="151" y="316"/>
                    <a:pt x="150" y="316"/>
                  </a:cubicBezTo>
                  <a:cubicBezTo>
                    <a:pt x="150" y="316"/>
                    <a:pt x="150" y="315"/>
                    <a:pt x="149" y="316"/>
                  </a:cubicBezTo>
                  <a:cubicBezTo>
                    <a:pt x="149" y="316"/>
                    <a:pt x="149" y="317"/>
                    <a:pt x="149" y="317"/>
                  </a:cubicBezTo>
                  <a:cubicBezTo>
                    <a:pt x="149" y="318"/>
                    <a:pt x="149" y="318"/>
                    <a:pt x="149" y="318"/>
                  </a:cubicBezTo>
                  <a:cubicBezTo>
                    <a:pt x="148" y="319"/>
                    <a:pt x="148" y="319"/>
                    <a:pt x="148" y="320"/>
                  </a:cubicBezTo>
                  <a:cubicBezTo>
                    <a:pt x="147" y="320"/>
                    <a:pt x="148" y="320"/>
                    <a:pt x="147" y="321"/>
                  </a:cubicBezTo>
                  <a:cubicBezTo>
                    <a:pt x="147" y="322"/>
                    <a:pt x="147" y="322"/>
                    <a:pt x="146" y="322"/>
                  </a:cubicBezTo>
                  <a:cubicBezTo>
                    <a:pt x="145" y="321"/>
                    <a:pt x="146" y="321"/>
                    <a:pt x="145" y="322"/>
                  </a:cubicBezTo>
                  <a:cubicBezTo>
                    <a:pt x="144" y="322"/>
                    <a:pt x="143" y="322"/>
                    <a:pt x="143" y="323"/>
                  </a:cubicBezTo>
                  <a:cubicBezTo>
                    <a:pt x="142" y="323"/>
                    <a:pt x="143" y="324"/>
                    <a:pt x="143" y="324"/>
                  </a:cubicBezTo>
                  <a:cubicBezTo>
                    <a:pt x="143" y="325"/>
                    <a:pt x="143" y="325"/>
                    <a:pt x="142" y="325"/>
                  </a:cubicBezTo>
                  <a:cubicBezTo>
                    <a:pt x="141" y="325"/>
                    <a:pt x="141" y="325"/>
                    <a:pt x="141" y="325"/>
                  </a:cubicBezTo>
                  <a:cubicBezTo>
                    <a:pt x="140" y="326"/>
                    <a:pt x="140" y="325"/>
                    <a:pt x="139" y="326"/>
                  </a:cubicBezTo>
                  <a:cubicBezTo>
                    <a:pt x="139" y="327"/>
                    <a:pt x="139" y="327"/>
                    <a:pt x="138" y="327"/>
                  </a:cubicBezTo>
                  <a:cubicBezTo>
                    <a:pt x="138" y="327"/>
                    <a:pt x="137" y="327"/>
                    <a:pt x="137" y="326"/>
                  </a:cubicBezTo>
                  <a:cubicBezTo>
                    <a:pt x="137" y="326"/>
                    <a:pt x="136" y="325"/>
                    <a:pt x="136" y="325"/>
                  </a:cubicBezTo>
                  <a:cubicBezTo>
                    <a:pt x="136" y="325"/>
                    <a:pt x="134" y="326"/>
                    <a:pt x="134" y="326"/>
                  </a:cubicBezTo>
                  <a:cubicBezTo>
                    <a:pt x="134" y="326"/>
                    <a:pt x="134" y="325"/>
                    <a:pt x="133" y="325"/>
                  </a:cubicBezTo>
                  <a:cubicBezTo>
                    <a:pt x="133" y="325"/>
                    <a:pt x="132" y="324"/>
                    <a:pt x="132" y="325"/>
                  </a:cubicBezTo>
                  <a:cubicBezTo>
                    <a:pt x="131" y="326"/>
                    <a:pt x="132" y="325"/>
                    <a:pt x="131" y="326"/>
                  </a:cubicBezTo>
                  <a:cubicBezTo>
                    <a:pt x="130" y="327"/>
                    <a:pt x="129" y="327"/>
                    <a:pt x="129" y="327"/>
                  </a:cubicBezTo>
                  <a:cubicBezTo>
                    <a:pt x="129" y="326"/>
                    <a:pt x="129" y="326"/>
                    <a:pt x="129" y="326"/>
                  </a:cubicBezTo>
                  <a:cubicBezTo>
                    <a:pt x="129" y="326"/>
                    <a:pt x="127" y="326"/>
                    <a:pt x="127" y="326"/>
                  </a:cubicBezTo>
                  <a:cubicBezTo>
                    <a:pt x="127" y="325"/>
                    <a:pt x="127" y="325"/>
                    <a:pt x="127" y="324"/>
                  </a:cubicBezTo>
                  <a:cubicBezTo>
                    <a:pt x="126" y="323"/>
                    <a:pt x="126" y="322"/>
                    <a:pt x="126" y="322"/>
                  </a:cubicBezTo>
                  <a:cubicBezTo>
                    <a:pt x="126" y="321"/>
                    <a:pt x="126" y="320"/>
                    <a:pt x="126" y="319"/>
                  </a:cubicBezTo>
                  <a:cubicBezTo>
                    <a:pt x="127" y="318"/>
                    <a:pt x="127" y="319"/>
                    <a:pt x="127" y="318"/>
                  </a:cubicBezTo>
                  <a:cubicBezTo>
                    <a:pt x="126" y="317"/>
                    <a:pt x="126" y="317"/>
                    <a:pt x="126" y="317"/>
                  </a:cubicBezTo>
                  <a:cubicBezTo>
                    <a:pt x="125" y="316"/>
                    <a:pt x="125" y="315"/>
                    <a:pt x="124" y="316"/>
                  </a:cubicBezTo>
                  <a:cubicBezTo>
                    <a:pt x="124" y="316"/>
                    <a:pt x="123" y="316"/>
                    <a:pt x="123" y="316"/>
                  </a:cubicBezTo>
                  <a:cubicBezTo>
                    <a:pt x="123" y="316"/>
                    <a:pt x="124" y="315"/>
                    <a:pt x="123" y="316"/>
                  </a:cubicBezTo>
                  <a:cubicBezTo>
                    <a:pt x="122" y="317"/>
                    <a:pt x="122" y="318"/>
                    <a:pt x="121" y="318"/>
                  </a:cubicBezTo>
                  <a:cubicBezTo>
                    <a:pt x="121" y="317"/>
                    <a:pt x="121" y="317"/>
                    <a:pt x="120" y="317"/>
                  </a:cubicBezTo>
                  <a:cubicBezTo>
                    <a:pt x="119" y="317"/>
                    <a:pt x="119" y="318"/>
                    <a:pt x="119" y="317"/>
                  </a:cubicBezTo>
                  <a:cubicBezTo>
                    <a:pt x="118" y="317"/>
                    <a:pt x="118" y="316"/>
                    <a:pt x="118" y="315"/>
                  </a:cubicBezTo>
                  <a:cubicBezTo>
                    <a:pt x="118" y="315"/>
                    <a:pt x="118" y="314"/>
                    <a:pt x="118" y="314"/>
                  </a:cubicBezTo>
                  <a:cubicBezTo>
                    <a:pt x="118" y="314"/>
                    <a:pt x="118" y="313"/>
                    <a:pt x="117" y="313"/>
                  </a:cubicBezTo>
                  <a:cubicBezTo>
                    <a:pt x="117" y="314"/>
                    <a:pt x="117" y="314"/>
                    <a:pt x="117" y="313"/>
                  </a:cubicBezTo>
                  <a:cubicBezTo>
                    <a:pt x="117" y="313"/>
                    <a:pt x="116" y="312"/>
                    <a:pt x="116" y="312"/>
                  </a:cubicBezTo>
                  <a:cubicBezTo>
                    <a:pt x="116" y="312"/>
                    <a:pt x="116" y="312"/>
                    <a:pt x="115" y="312"/>
                  </a:cubicBezTo>
                  <a:cubicBezTo>
                    <a:pt x="115" y="312"/>
                    <a:pt x="115" y="312"/>
                    <a:pt x="114" y="311"/>
                  </a:cubicBezTo>
                  <a:cubicBezTo>
                    <a:pt x="114" y="310"/>
                    <a:pt x="114" y="310"/>
                    <a:pt x="113" y="310"/>
                  </a:cubicBezTo>
                  <a:cubicBezTo>
                    <a:pt x="113" y="309"/>
                    <a:pt x="113" y="308"/>
                    <a:pt x="113" y="308"/>
                  </a:cubicBezTo>
                  <a:cubicBezTo>
                    <a:pt x="114" y="307"/>
                    <a:pt x="114" y="307"/>
                    <a:pt x="114" y="306"/>
                  </a:cubicBezTo>
                  <a:cubicBezTo>
                    <a:pt x="114" y="305"/>
                    <a:pt x="115" y="305"/>
                    <a:pt x="114" y="304"/>
                  </a:cubicBezTo>
                  <a:cubicBezTo>
                    <a:pt x="113" y="304"/>
                    <a:pt x="113" y="304"/>
                    <a:pt x="112" y="304"/>
                  </a:cubicBezTo>
                  <a:cubicBezTo>
                    <a:pt x="112" y="303"/>
                    <a:pt x="112" y="303"/>
                    <a:pt x="111" y="304"/>
                  </a:cubicBezTo>
                  <a:cubicBezTo>
                    <a:pt x="110" y="304"/>
                    <a:pt x="110" y="305"/>
                    <a:pt x="110" y="304"/>
                  </a:cubicBezTo>
                  <a:cubicBezTo>
                    <a:pt x="109" y="304"/>
                    <a:pt x="109" y="303"/>
                    <a:pt x="109" y="303"/>
                  </a:cubicBezTo>
                  <a:cubicBezTo>
                    <a:pt x="108" y="302"/>
                    <a:pt x="108" y="303"/>
                    <a:pt x="107" y="302"/>
                  </a:cubicBezTo>
                  <a:cubicBezTo>
                    <a:pt x="107" y="301"/>
                    <a:pt x="107" y="302"/>
                    <a:pt x="107" y="301"/>
                  </a:cubicBezTo>
                  <a:cubicBezTo>
                    <a:pt x="106" y="300"/>
                    <a:pt x="106" y="300"/>
                    <a:pt x="106" y="300"/>
                  </a:cubicBezTo>
                  <a:cubicBezTo>
                    <a:pt x="105" y="300"/>
                    <a:pt x="105" y="300"/>
                    <a:pt x="105" y="300"/>
                  </a:cubicBezTo>
                  <a:cubicBezTo>
                    <a:pt x="104" y="300"/>
                    <a:pt x="104" y="300"/>
                    <a:pt x="104" y="300"/>
                  </a:cubicBezTo>
                  <a:cubicBezTo>
                    <a:pt x="103" y="299"/>
                    <a:pt x="102" y="300"/>
                    <a:pt x="102" y="299"/>
                  </a:cubicBezTo>
                  <a:cubicBezTo>
                    <a:pt x="102" y="298"/>
                    <a:pt x="103" y="298"/>
                    <a:pt x="103" y="297"/>
                  </a:cubicBezTo>
                  <a:cubicBezTo>
                    <a:pt x="103" y="296"/>
                    <a:pt x="104" y="296"/>
                    <a:pt x="103" y="295"/>
                  </a:cubicBezTo>
                  <a:cubicBezTo>
                    <a:pt x="102" y="295"/>
                    <a:pt x="102" y="294"/>
                    <a:pt x="102" y="294"/>
                  </a:cubicBezTo>
                  <a:cubicBezTo>
                    <a:pt x="102" y="294"/>
                    <a:pt x="102" y="292"/>
                    <a:pt x="101" y="294"/>
                  </a:cubicBezTo>
                  <a:cubicBezTo>
                    <a:pt x="101" y="296"/>
                    <a:pt x="100" y="297"/>
                    <a:pt x="101" y="298"/>
                  </a:cubicBezTo>
                  <a:cubicBezTo>
                    <a:pt x="101" y="300"/>
                    <a:pt x="101" y="299"/>
                    <a:pt x="101" y="301"/>
                  </a:cubicBezTo>
                  <a:cubicBezTo>
                    <a:pt x="100" y="303"/>
                    <a:pt x="101" y="303"/>
                    <a:pt x="100" y="304"/>
                  </a:cubicBezTo>
                  <a:cubicBezTo>
                    <a:pt x="99" y="305"/>
                    <a:pt x="99" y="305"/>
                    <a:pt x="98" y="305"/>
                  </a:cubicBezTo>
                  <a:cubicBezTo>
                    <a:pt x="97" y="306"/>
                    <a:pt x="97" y="305"/>
                    <a:pt x="97" y="306"/>
                  </a:cubicBezTo>
                  <a:cubicBezTo>
                    <a:pt x="97" y="307"/>
                    <a:pt x="98" y="308"/>
                    <a:pt x="97" y="307"/>
                  </a:cubicBezTo>
                  <a:cubicBezTo>
                    <a:pt x="96" y="307"/>
                    <a:pt x="96" y="306"/>
                    <a:pt x="95" y="306"/>
                  </a:cubicBezTo>
                  <a:cubicBezTo>
                    <a:pt x="95" y="306"/>
                    <a:pt x="94" y="306"/>
                    <a:pt x="94" y="306"/>
                  </a:cubicBezTo>
                  <a:cubicBezTo>
                    <a:pt x="93" y="306"/>
                    <a:pt x="93" y="306"/>
                    <a:pt x="91" y="307"/>
                  </a:cubicBezTo>
                  <a:cubicBezTo>
                    <a:pt x="90" y="307"/>
                    <a:pt x="90" y="307"/>
                    <a:pt x="88" y="307"/>
                  </a:cubicBezTo>
                  <a:cubicBezTo>
                    <a:pt x="87" y="307"/>
                    <a:pt x="86" y="308"/>
                    <a:pt x="85" y="308"/>
                  </a:cubicBezTo>
                  <a:cubicBezTo>
                    <a:pt x="84" y="307"/>
                    <a:pt x="84" y="308"/>
                    <a:pt x="84" y="307"/>
                  </a:cubicBezTo>
                  <a:cubicBezTo>
                    <a:pt x="83" y="306"/>
                    <a:pt x="82" y="306"/>
                    <a:pt x="82" y="305"/>
                  </a:cubicBezTo>
                  <a:cubicBezTo>
                    <a:pt x="82" y="305"/>
                    <a:pt x="82" y="304"/>
                    <a:pt x="82" y="304"/>
                  </a:cubicBezTo>
                  <a:cubicBezTo>
                    <a:pt x="82" y="303"/>
                    <a:pt x="82" y="302"/>
                    <a:pt x="82" y="302"/>
                  </a:cubicBezTo>
                  <a:cubicBezTo>
                    <a:pt x="82" y="302"/>
                    <a:pt x="82" y="302"/>
                    <a:pt x="82" y="302"/>
                  </a:cubicBezTo>
                  <a:cubicBezTo>
                    <a:pt x="82" y="301"/>
                    <a:pt x="82" y="299"/>
                    <a:pt x="81" y="300"/>
                  </a:cubicBezTo>
                  <a:cubicBezTo>
                    <a:pt x="80" y="300"/>
                    <a:pt x="69" y="311"/>
                    <a:pt x="69" y="312"/>
                  </a:cubicBezTo>
                  <a:cubicBezTo>
                    <a:pt x="69" y="312"/>
                    <a:pt x="67" y="312"/>
                    <a:pt x="66" y="312"/>
                  </a:cubicBezTo>
                  <a:cubicBezTo>
                    <a:pt x="65" y="313"/>
                    <a:pt x="64" y="312"/>
                    <a:pt x="64" y="312"/>
                  </a:cubicBezTo>
                  <a:cubicBezTo>
                    <a:pt x="63" y="312"/>
                    <a:pt x="63" y="311"/>
                    <a:pt x="63" y="312"/>
                  </a:cubicBezTo>
                  <a:cubicBezTo>
                    <a:pt x="63" y="313"/>
                    <a:pt x="62" y="314"/>
                    <a:pt x="62" y="315"/>
                  </a:cubicBezTo>
                  <a:cubicBezTo>
                    <a:pt x="62" y="316"/>
                    <a:pt x="61" y="317"/>
                    <a:pt x="62" y="317"/>
                  </a:cubicBezTo>
                  <a:cubicBezTo>
                    <a:pt x="62" y="317"/>
                    <a:pt x="63" y="317"/>
                    <a:pt x="62" y="317"/>
                  </a:cubicBezTo>
                  <a:cubicBezTo>
                    <a:pt x="62" y="318"/>
                    <a:pt x="61" y="318"/>
                    <a:pt x="61" y="318"/>
                  </a:cubicBezTo>
                  <a:cubicBezTo>
                    <a:pt x="61" y="319"/>
                    <a:pt x="61" y="319"/>
                    <a:pt x="61" y="320"/>
                  </a:cubicBezTo>
                  <a:cubicBezTo>
                    <a:pt x="61" y="321"/>
                    <a:pt x="61" y="321"/>
                    <a:pt x="60" y="322"/>
                  </a:cubicBezTo>
                  <a:cubicBezTo>
                    <a:pt x="59" y="324"/>
                    <a:pt x="59" y="324"/>
                    <a:pt x="59" y="325"/>
                  </a:cubicBezTo>
                  <a:cubicBezTo>
                    <a:pt x="58" y="326"/>
                    <a:pt x="60" y="327"/>
                    <a:pt x="58" y="326"/>
                  </a:cubicBezTo>
                  <a:cubicBezTo>
                    <a:pt x="56" y="326"/>
                    <a:pt x="57" y="325"/>
                    <a:pt x="56" y="325"/>
                  </a:cubicBezTo>
                  <a:cubicBezTo>
                    <a:pt x="55" y="325"/>
                    <a:pt x="55" y="326"/>
                    <a:pt x="55" y="326"/>
                  </a:cubicBezTo>
                  <a:cubicBezTo>
                    <a:pt x="54" y="326"/>
                    <a:pt x="53" y="325"/>
                    <a:pt x="53" y="325"/>
                  </a:cubicBezTo>
                  <a:cubicBezTo>
                    <a:pt x="53" y="326"/>
                    <a:pt x="53" y="326"/>
                    <a:pt x="53" y="327"/>
                  </a:cubicBezTo>
                  <a:cubicBezTo>
                    <a:pt x="52" y="328"/>
                    <a:pt x="53" y="328"/>
                    <a:pt x="52" y="329"/>
                  </a:cubicBezTo>
                  <a:cubicBezTo>
                    <a:pt x="51" y="329"/>
                    <a:pt x="51" y="329"/>
                    <a:pt x="50" y="329"/>
                  </a:cubicBezTo>
                  <a:cubicBezTo>
                    <a:pt x="49" y="329"/>
                    <a:pt x="48" y="328"/>
                    <a:pt x="47" y="329"/>
                  </a:cubicBezTo>
                  <a:cubicBezTo>
                    <a:pt x="47" y="331"/>
                    <a:pt x="47" y="331"/>
                    <a:pt x="46" y="333"/>
                  </a:cubicBezTo>
                  <a:cubicBezTo>
                    <a:pt x="46" y="335"/>
                    <a:pt x="46" y="335"/>
                    <a:pt x="46" y="335"/>
                  </a:cubicBezTo>
                  <a:cubicBezTo>
                    <a:pt x="45" y="336"/>
                    <a:pt x="45" y="335"/>
                    <a:pt x="44" y="335"/>
                  </a:cubicBezTo>
                  <a:cubicBezTo>
                    <a:pt x="43" y="334"/>
                    <a:pt x="42" y="333"/>
                    <a:pt x="42" y="334"/>
                  </a:cubicBezTo>
                  <a:cubicBezTo>
                    <a:pt x="41" y="335"/>
                    <a:pt x="41" y="335"/>
                    <a:pt x="41" y="336"/>
                  </a:cubicBezTo>
                  <a:cubicBezTo>
                    <a:pt x="41" y="337"/>
                    <a:pt x="40" y="337"/>
                    <a:pt x="40" y="338"/>
                  </a:cubicBezTo>
                  <a:cubicBezTo>
                    <a:pt x="39" y="339"/>
                    <a:pt x="38" y="342"/>
                    <a:pt x="37" y="342"/>
                  </a:cubicBezTo>
                  <a:cubicBezTo>
                    <a:pt x="37" y="342"/>
                    <a:pt x="38" y="344"/>
                    <a:pt x="36" y="343"/>
                  </a:cubicBezTo>
                  <a:cubicBezTo>
                    <a:pt x="35" y="342"/>
                    <a:pt x="35" y="342"/>
                    <a:pt x="34" y="343"/>
                  </a:cubicBezTo>
                  <a:cubicBezTo>
                    <a:pt x="33" y="344"/>
                    <a:pt x="32" y="344"/>
                    <a:pt x="32" y="345"/>
                  </a:cubicBezTo>
                  <a:cubicBezTo>
                    <a:pt x="32" y="346"/>
                    <a:pt x="32" y="347"/>
                    <a:pt x="31" y="347"/>
                  </a:cubicBezTo>
                  <a:cubicBezTo>
                    <a:pt x="30" y="348"/>
                    <a:pt x="28" y="349"/>
                    <a:pt x="27" y="350"/>
                  </a:cubicBezTo>
                  <a:cubicBezTo>
                    <a:pt x="26" y="351"/>
                    <a:pt x="24" y="353"/>
                    <a:pt x="22" y="355"/>
                  </a:cubicBezTo>
                  <a:cubicBezTo>
                    <a:pt x="21" y="356"/>
                    <a:pt x="19" y="356"/>
                    <a:pt x="19" y="357"/>
                  </a:cubicBezTo>
                  <a:cubicBezTo>
                    <a:pt x="19" y="358"/>
                    <a:pt x="20" y="358"/>
                    <a:pt x="19" y="358"/>
                  </a:cubicBezTo>
                  <a:cubicBezTo>
                    <a:pt x="18" y="359"/>
                    <a:pt x="17" y="358"/>
                    <a:pt x="17" y="359"/>
                  </a:cubicBezTo>
                  <a:cubicBezTo>
                    <a:pt x="17" y="360"/>
                    <a:pt x="19" y="362"/>
                    <a:pt x="19" y="362"/>
                  </a:cubicBezTo>
                  <a:cubicBezTo>
                    <a:pt x="19" y="362"/>
                    <a:pt x="19" y="362"/>
                    <a:pt x="18" y="363"/>
                  </a:cubicBezTo>
                  <a:cubicBezTo>
                    <a:pt x="18" y="364"/>
                    <a:pt x="19" y="363"/>
                    <a:pt x="18" y="364"/>
                  </a:cubicBezTo>
                  <a:cubicBezTo>
                    <a:pt x="17" y="365"/>
                    <a:pt x="17" y="365"/>
                    <a:pt x="17" y="366"/>
                  </a:cubicBezTo>
                  <a:cubicBezTo>
                    <a:pt x="17" y="366"/>
                    <a:pt x="16" y="366"/>
                    <a:pt x="17" y="366"/>
                  </a:cubicBezTo>
                  <a:cubicBezTo>
                    <a:pt x="17" y="367"/>
                    <a:pt x="18" y="369"/>
                    <a:pt x="18" y="369"/>
                  </a:cubicBezTo>
                  <a:cubicBezTo>
                    <a:pt x="19" y="369"/>
                    <a:pt x="19" y="370"/>
                    <a:pt x="19" y="370"/>
                  </a:cubicBezTo>
                  <a:cubicBezTo>
                    <a:pt x="20" y="371"/>
                    <a:pt x="20" y="372"/>
                    <a:pt x="20" y="372"/>
                  </a:cubicBezTo>
                  <a:cubicBezTo>
                    <a:pt x="20" y="373"/>
                    <a:pt x="19" y="374"/>
                    <a:pt x="19" y="375"/>
                  </a:cubicBezTo>
                  <a:cubicBezTo>
                    <a:pt x="18" y="376"/>
                    <a:pt x="17" y="376"/>
                    <a:pt x="17" y="377"/>
                  </a:cubicBezTo>
                  <a:cubicBezTo>
                    <a:pt x="17" y="378"/>
                    <a:pt x="18" y="378"/>
                    <a:pt x="17" y="379"/>
                  </a:cubicBezTo>
                  <a:cubicBezTo>
                    <a:pt x="16" y="379"/>
                    <a:pt x="16" y="379"/>
                    <a:pt x="16" y="380"/>
                  </a:cubicBezTo>
                  <a:cubicBezTo>
                    <a:pt x="16" y="381"/>
                    <a:pt x="17" y="381"/>
                    <a:pt x="17" y="381"/>
                  </a:cubicBezTo>
                  <a:cubicBezTo>
                    <a:pt x="17" y="382"/>
                    <a:pt x="17" y="382"/>
                    <a:pt x="17" y="383"/>
                  </a:cubicBezTo>
                  <a:cubicBezTo>
                    <a:pt x="16" y="384"/>
                    <a:pt x="17" y="385"/>
                    <a:pt x="16" y="386"/>
                  </a:cubicBezTo>
                  <a:cubicBezTo>
                    <a:pt x="16" y="388"/>
                    <a:pt x="14" y="388"/>
                    <a:pt x="15" y="389"/>
                  </a:cubicBezTo>
                  <a:cubicBezTo>
                    <a:pt x="16" y="391"/>
                    <a:pt x="16" y="391"/>
                    <a:pt x="16" y="392"/>
                  </a:cubicBezTo>
                  <a:cubicBezTo>
                    <a:pt x="15" y="393"/>
                    <a:pt x="15" y="393"/>
                    <a:pt x="14" y="394"/>
                  </a:cubicBezTo>
                  <a:cubicBezTo>
                    <a:pt x="13" y="395"/>
                    <a:pt x="12" y="395"/>
                    <a:pt x="12" y="396"/>
                  </a:cubicBezTo>
                  <a:cubicBezTo>
                    <a:pt x="11" y="396"/>
                    <a:pt x="12" y="396"/>
                    <a:pt x="11" y="397"/>
                  </a:cubicBezTo>
                  <a:cubicBezTo>
                    <a:pt x="10" y="398"/>
                    <a:pt x="9" y="399"/>
                    <a:pt x="9" y="399"/>
                  </a:cubicBezTo>
                  <a:cubicBezTo>
                    <a:pt x="9" y="400"/>
                    <a:pt x="10" y="401"/>
                    <a:pt x="10" y="401"/>
                  </a:cubicBezTo>
                  <a:cubicBezTo>
                    <a:pt x="9" y="402"/>
                    <a:pt x="8" y="401"/>
                    <a:pt x="8" y="402"/>
                  </a:cubicBezTo>
                  <a:cubicBezTo>
                    <a:pt x="8" y="403"/>
                    <a:pt x="8" y="402"/>
                    <a:pt x="8" y="403"/>
                  </a:cubicBezTo>
                  <a:cubicBezTo>
                    <a:pt x="8" y="404"/>
                    <a:pt x="7" y="403"/>
                    <a:pt x="7" y="404"/>
                  </a:cubicBezTo>
                  <a:cubicBezTo>
                    <a:pt x="6" y="405"/>
                    <a:pt x="8" y="405"/>
                    <a:pt x="6" y="406"/>
                  </a:cubicBezTo>
                  <a:cubicBezTo>
                    <a:pt x="5" y="406"/>
                    <a:pt x="5" y="406"/>
                    <a:pt x="5" y="407"/>
                  </a:cubicBezTo>
                  <a:cubicBezTo>
                    <a:pt x="6" y="408"/>
                    <a:pt x="6" y="409"/>
                    <a:pt x="6" y="409"/>
                  </a:cubicBezTo>
                  <a:cubicBezTo>
                    <a:pt x="6" y="409"/>
                    <a:pt x="6" y="409"/>
                    <a:pt x="6" y="409"/>
                  </a:cubicBezTo>
                  <a:cubicBezTo>
                    <a:pt x="5" y="410"/>
                    <a:pt x="4" y="409"/>
                    <a:pt x="3" y="409"/>
                  </a:cubicBezTo>
                  <a:cubicBezTo>
                    <a:pt x="3" y="409"/>
                    <a:pt x="3" y="409"/>
                    <a:pt x="2" y="410"/>
                  </a:cubicBezTo>
                  <a:cubicBezTo>
                    <a:pt x="2" y="411"/>
                    <a:pt x="1" y="411"/>
                    <a:pt x="2" y="412"/>
                  </a:cubicBezTo>
                  <a:cubicBezTo>
                    <a:pt x="2" y="412"/>
                    <a:pt x="2" y="412"/>
                    <a:pt x="2" y="413"/>
                  </a:cubicBezTo>
                  <a:cubicBezTo>
                    <a:pt x="2" y="413"/>
                    <a:pt x="2" y="414"/>
                    <a:pt x="1" y="414"/>
                  </a:cubicBezTo>
                  <a:cubicBezTo>
                    <a:pt x="1" y="415"/>
                    <a:pt x="2" y="416"/>
                    <a:pt x="1" y="41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5" name="Freeform 210"/>
            <p:cNvSpPr>
              <a:spLocks/>
            </p:cNvSpPr>
            <p:nvPr/>
          </p:nvSpPr>
          <p:spPr bwMode="auto">
            <a:xfrm>
              <a:off x="8382000" y="1951038"/>
              <a:ext cx="727075" cy="1147763"/>
            </a:xfrm>
            <a:custGeom>
              <a:avLst/>
              <a:gdLst>
                <a:gd name="T0" fmla="*/ 101 w 516"/>
                <a:gd name="T1" fmla="*/ 131 h 815"/>
                <a:gd name="T2" fmla="*/ 107 w 516"/>
                <a:gd name="T3" fmla="*/ 153 h 815"/>
                <a:gd name="T4" fmla="*/ 63 w 516"/>
                <a:gd name="T5" fmla="*/ 384 h 815"/>
                <a:gd name="T6" fmla="*/ 16 w 516"/>
                <a:gd name="T7" fmla="*/ 453 h 815"/>
                <a:gd name="T8" fmla="*/ 2 w 516"/>
                <a:gd name="T9" fmla="*/ 468 h 815"/>
                <a:gd name="T10" fmla="*/ 56 w 516"/>
                <a:gd name="T11" fmla="*/ 550 h 815"/>
                <a:gd name="T12" fmla="*/ 66 w 516"/>
                <a:gd name="T13" fmla="*/ 556 h 815"/>
                <a:gd name="T14" fmla="*/ 72 w 516"/>
                <a:gd name="T15" fmla="*/ 572 h 815"/>
                <a:gd name="T16" fmla="*/ 79 w 516"/>
                <a:gd name="T17" fmla="*/ 587 h 815"/>
                <a:gd name="T18" fmla="*/ 83 w 516"/>
                <a:gd name="T19" fmla="*/ 599 h 815"/>
                <a:gd name="T20" fmla="*/ 81 w 516"/>
                <a:gd name="T21" fmla="*/ 615 h 815"/>
                <a:gd name="T22" fmla="*/ 82 w 516"/>
                <a:gd name="T23" fmla="*/ 635 h 815"/>
                <a:gd name="T24" fmla="*/ 83 w 516"/>
                <a:gd name="T25" fmla="*/ 658 h 815"/>
                <a:gd name="T26" fmla="*/ 104 w 516"/>
                <a:gd name="T27" fmla="*/ 684 h 815"/>
                <a:gd name="T28" fmla="*/ 80 w 516"/>
                <a:gd name="T29" fmla="*/ 690 h 815"/>
                <a:gd name="T30" fmla="*/ 29 w 516"/>
                <a:gd name="T31" fmla="*/ 707 h 815"/>
                <a:gd name="T32" fmla="*/ 46 w 516"/>
                <a:gd name="T33" fmla="*/ 722 h 815"/>
                <a:gd name="T34" fmla="*/ 72 w 516"/>
                <a:gd name="T35" fmla="*/ 748 h 815"/>
                <a:gd name="T36" fmla="*/ 89 w 516"/>
                <a:gd name="T37" fmla="*/ 767 h 815"/>
                <a:gd name="T38" fmla="*/ 102 w 516"/>
                <a:gd name="T39" fmla="*/ 808 h 815"/>
                <a:gd name="T40" fmla="*/ 127 w 516"/>
                <a:gd name="T41" fmla="*/ 809 h 815"/>
                <a:gd name="T42" fmla="*/ 145 w 516"/>
                <a:gd name="T43" fmla="*/ 803 h 815"/>
                <a:gd name="T44" fmla="*/ 154 w 516"/>
                <a:gd name="T45" fmla="*/ 793 h 815"/>
                <a:gd name="T46" fmla="*/ 160 w 516"/>
                <a:gd name="T47" fmla="*/ 805 h 815"/>
                <a:gd name="T48" fmla="*/ 172 w 516"/>
                <a:gd name="T49" fmla="*/ 804 h 815"/>
                <a:gd name="T50" fmla="*/ 185 w 516"/>
                <a:gd name="T51" fmla="*/ 800 h 815"/>
                <a:gd name="T52" fmla="*/ 196 w 516"/>
                <a:gd name="T53" fmla="*/ 793 h 815"/>
                <a:gd name="T54" fmla="*/ 210 w 516"/>
                <a:gd name="T55" fmla="*/ 788 h 815"/>
                <a:gd name="T56" fmla="*/ 261 w 516"/>
                <a:gd name="T57" fmla="*/ 774 h 815"/>
                <a:gd name="T58" fmla="*/ 272 w 516"/>
                <a:gd name="T59" fmla="*/ 761 h 815"/>
                <a:gd name="T60" fmla="*/ 269 w 516"/>
                <a:gd name="T61" fmla="*/ 747 h 815"/>
                <a:gd name="T62" fmla="*/ 276 w 516"/>
                <a:gd name="T63" fmla="*/ 737 h 815"/>
                <a:gd name="T64" fmla="*/ 297 w 516"/>
                <a:gd name="T65" fmla="*/ 737 h 815"/>
                <a:gd name="T66" fmla="*/ 320 w 516"/>
                <a:gd name="T67" fmla="*/ 732 h 815"/>
                <a:gd name="T68" fmla="*/ 339 w 516"/>
                <a:gd name="T69" fmla="*/ 731 h 815"/>
                <a:gd name="T70" fmla="*/ 353 w 516"/>
                <a:gd name="T71" fmla="*/ 722 h 815"/>
                <a:gd name="T72" fmla="*/ 368 w 516"/>
                <a:gd name="T73" fmla="*/ 709 h 815"/>
                <a:gd name="T74" fmla="*/ 370 w 516"/>
                <a:gd name="T75" fmla="*/ 701 h 815"/>
                <a:gd name="T76" fmla="*/ 381 w 516"/>
                <a:gd name="T77" fmla="*/ 689 h 815"/>
                <a:gd name="T78" fmla="*/ 393 w 516"/>
                <a:gd name="T79" fmla="*/ 682 h 815"/>
                <a:gd name="T80" fmla="*/ 406 w 516"/>
                <a:gd name="T81" fmla="*/ 672 h 815"/>
                <a:gd name="T82" fmla="*/ 405 w 516"/>
                <a:gd name="T83" fmla="*/ 660 h 815"/>
                <a:gd name="T84" fmla="*/ 412 w 516"/>
                <a:gd name="T85" fmla="*/ 645 h 815"/>
                <a:gd name="T86" fmla="*/ 432 w 516"/>
                <a:gd name="T87" fmla="*/ 641 h 815"/>
                <a:gd name="T88" fmla="*/ 451 w 516"/>
                <a:gd name="T89" fmla="*/ 639 h 815"/>
                <a:gd name="T90" fmla="*/ 461 w 516"/>
                <a:gd name="T91" fmla="*/ 617 h 815"/>
                <a:gd name="T92" fmla="*/ 449 w 516"/>
                <a:gd name="T93" fmla="*/ 585 h 815"/>
                <a:gd name="T94" fmla="*/ 441 w 516"/>
                <a:gd name="T95" fmla="*/ 573 h 815"/>
                <a:gd name="T96" fmla="*/ 440 w 516"/>
                <a:gd name="T97" fmla="*/ 558 h 815"/>
                <a:gd name="T98" fmla="*/ 415 w 516"/>
                <a:gd name="T99" fmla="*/ 555 h 815"/>
                <a:gd name="T100" fmla="*/ 414 w 516"/>
                <a:gd name="T101" fmla="*/ 538 h 815"/>
                <a:gd name="T102" fmla="*/ 430 w 516"/>
                <a:gd name="T103" fmla="*/ 525 h 815"/>
                <a:gd name="T104" fmla="*/ 425 w 516"/>
                <a:gd name="T105" fmla="*/ 504 h 815"/>
                <a:gd name="T106" fmla="*/ 437 w 516"/>
                <a:gd name="T107" fmla="*/ 486 h 815"/>
                <a:gd name="T108" fmla="*/ 442 w 516"/>
                <a:gd name="T109" fmla="*/ 475 h 815"/>
                <a:gd name="T110" fmla="*/ 440 w 516"/>
                <a:gd name="T111" fmla="*/ 456 h 815"/>
                <a:gd name="T112" fmla="*/ 457 w 516"/>
                <a:gd name="T113" fmla="*/ 438 h 815"/>
                <a:gd name="T114" fmla="*/ 467 w 516"/>
                <a:gd name="T115" fmla="*/ 422 h 815"/>
                <a:gd name="T116" fmla="*/ 471 w 516"/>
                <a:gd name="T117" fmla="*/ 404 h 815"/>
                <a:gd name="T118" fmla="*/ 502 w 516"/>
                <a:gd name="T119" fmla="*/ 399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815">
                  <a:moveTo>
                    <a:pt x="516" y="207"/>
                  </a:moveTo>
                  <a:cubicBezTo>
                    <a:pt x="516" y="207"/>
                    <a:pt x="479" y="186"/>
                    <a:pt x="423" y="156"/>
                  </a:cubicBezTo>
                  <a:cubicBezTo>
                    <a:pt x="386" y="136"/>
                    <a:pt x="342" y="111"/>
                    <a:pt x="300" y="89"/>
                  </a:cubicBezTo>
                  <a:cubicBezTo>
                    <a:pt x="212" y="42"/>
                    <a:pt x="128" y="1"/>
                    <a:pt x="127" y="0"/>
                  </a:cubicBezTo>
                  <a:cubicBezTo>
                    <a:pt x="126" y="0"/>
                    <a:pt x="125" y="0"/>
                    <a:pt x="125" y="0"/>
                  </a:cubicBezTo>
                  <a:cubicBezTo>
                    <a:pt x="125" y="0"/>
                    <a:pt x="57" y="33"/>
                    <a:pt x="76" y="23"/>
                  </a:cubicBezTo>
                  <a:cubicBezTo>
                    <a:pt x="78" y="29"/>
                    <a:pt x="86" y="76"/>
                    <a:pt x="86" y="76"/>
                  </a:cubicBezTo>
                  <a:cubicBezTo>
                    <a:pt x="86" y="103"/>
                    <a:pt x="86" y="103"/>
                    <a:pt x="86" y="103"/>
                  </a:cubicBezTo>
                  <a:cubicBezTo>
                    <a:pt x="90" y="105"/>
                    <a:pt x="90" y="105"/>
                    <a:pt x="90" y="105"/>
                  </a:cubicBezTo>
                  <a:cubicBezTo>
                    <a:pt x="90" y="105"/>
                    <a:pt x="100" y="129"/>
                    <a:pt x="101" y="130"/>
                  </a:cubicBezTo>
                  <a:cubicBezTo>
                    <a:pt x="101" y="130"/>
                    <a:pt x="101" y="131"/>
                    <a:pt x="101" y="131"/>
                  </a:cubicBezTo>
                  <a:cubicBezTo>
                    <a:pt x="100" y="133"/>
                    <a:pt x="100" y="133"/>
                    <a:pt x="100" y="133"/>
                  </a:cubicBezTo>
                  <a:cubicBezTo>
                    <a:pt x="100" y="133"/>
                    <a:pt x="100" y="134"/>
                    <a:pt x="99" y="135"/>
                  </a:cubicBezTo>
                  <a:cubicBezTo>
                    <a:pt x="98" y="136"/>
                    <a:pt x="97" y="136"/>
                    <a:pt x="97" y="137"/>
                  </a:cubicBezTo>
                  <a:cubicBezTo>
                    <a:pt x="96" y="138"/>
                    <a:pt x="97" y="138"/>
                    <a:pt x="97" y="139"/>
                  </a:cubicBezTo>
                  <a:cubicBezTo>
                    <a:pt x="97" y="140"/>
                    <a:pt x="98" y="141"/>
                    <a:pt x="99" y="141"/>
                  </a:cubicBezTo>
                  <a:cubicBezTo>
                    <a:pt x="99" y="141"/>
                    <a:pt x="101" y="142"/>
                    <a:pt x="102" y="142"/>
                  </a:cubicBezTo>
                  <a:cubicBezTo>
                    <a:pt x="103" y="143"/>
                    <a:pt x="102" y="144"/>
                    <a:pt x="102" y="145"/>
                  </a:cubicBezTo>
                  <a:cubicBezTo>
                    <a:pt x="103" y="146"/>
                    <a:pt x="104" y="146"/>
                    <a:pt x="104" y="146"/>
                  </a:cubicBezTo>
                  <a:cubicBezTo>
                    <a:pt x="104" y="146"/>
                    <a:pt x="106" y="149"/>
                    <a:pt x="106" y="150"/>
                  </a:cubicBezTo>
                  <a:cubicBezTo>
                    <a:pt x="107" y="150"/>
                    <a:pt x="106" y="151"/>
                    <a:pt x="106" y="151"/>
                  </a:cubicBezTo>
                  <a:cubicBezTo>
                    <a:pt x="105" y="152"/>
                    <a:pt x="107" y="153"/>
                    <a:pt x="107" y="153"/>
                  </a:cubicBezTo>
                  <a:cubicBezTo>
                    <a:pt x="108" y="154"/>
                    <a:pt x="109" y="154"/>
                    <a:pt x="110" y="154"/>
                  </a:cubicBezTo>
                  <a:cubicBezTo>
                    <a:pt x="111" y="153"/>
                    <a:pt x="111" y="155"/>
                    <a:pt x="112" y="155"/>
                  </a:cubicBezTo>
                  <a:cubicBezTo>
                    <a:pt x="112" y="155"/>
                    <a:pt x="112" y="156"/>
                    <a:pt x="112" y="157"/>
                  </a:cubicBezTo>
                  <a:cubicBezTo>
                    <a:pt x="113" y="158"/>
                    <a:pt x="113" y="157"/>
                    <a:pt x="113" y="157"/>
                  </a:cubicBezTo>
                  <a:cubicBezTo>
                    <a:pt x="114" y="157"/>
                    <a:pt x="115" y="158"/>
                    <a:pt x="115" y="158"/>
                  </a:cubicBezTo>
                  <a:cubicBezTo>
                    <a:pt x="125" y="163"/>
                    <a:pt x="125" y="163"/>
                    <a:pt x="125" y="163"/>
                  </a:cubicBezTo>
                  <a:cubicBezTo>
                    <a:pt x="113" y="184"/>
                    <a:pt x="113" y="184"/>
                    <a:pt x="113" y="184"/>
                  </a:cubicBezTo>
                  <a:cubicBezTo>
                    <a:pt x="113" y="184"/>
                    <a:pt x="107" y="232"/>
                    <a:pt x="107" y="233"/>
                  </a:cubicBezTo>
                  <a:cubicBezTo>
                    <a:pt x="107" y="235"/>
                    <a:pt x="105" y="247"/>
                    <a:pt x="105" y="247"/>
                  </a:cubicBezTo>
                  <a:cubicBezTo>
                    <a:pt x="103" y="349"/>
                    <a:pt x="103" y="349"/>
                    <a:pt x="103" y="349"/>
                  </a:cubicBezTo>
                  <a:cubicBezTo>
                    <a:pt x="103" y="349"/>
                    <a:pt x="64" y="383"/>
                    <a:pt x="63" y="384"/>
                  </a:cubicBezTo>
                  <a:cubicBezTo>
                    <a:pt x="61" y="385"/>
                    <a:pt x="57" y="389"/>
                    <a:pt x="57" y="389"/>
                  </a:cubicBezTo>
                  <a:cubicBezTo>
                    <a:pt x="47" y="400"/>
                    <a:pt x="47" y="400"/>
                    <a:pt x="47" y="400"/>
                  </a:cubicBezTo>
                  <a:cubicBezTo>
                    <a:pt x="47" y="400"/>
                    <a:pt x="24" y="432"/>
                    <a:pt x="23" y="433"/>
                  </a:cubicBezTo>
                  <a:cubicBezTo>
                    <a:pt x="22" y="434"/>
                    <a:pt x="22" y="435"/>
                    <a:pt x="21" y="436"/>
                  </a:cubicBezTo>
                  <a:cubicBezTo>
                    <a:pt x="20" y="437"/>
                    <a:pt x="20" y="439"/>
                    <a:pt x="19" y="440"/>
                  </a:cubicBezTo>
                  <a:cubicBezTo>
                    <a:pt x="19" y="441"/>
                    <a:pt x="18" y="442"/>
                    <a:pt x="18" y="443"/>
                  </a:cubicBezTo>
                  <a:cubicBezTo>
                    <a:pt x="18" y="445"/>
                    <a:pt x="18" y="445"/>
                    <a:pt x="18" y="446"/>
                  </a:cubicBezTo>
                  <a:cubicBezTo>
                    <a:pt x="18" y="447"/>
                    <a:pt x="18" y="449"/>
                    <a:pt x="18" y="449"/>
                  </a:cubicBezTo>
                  <a:cubicBezTo>
                    <a:pt x="18" y="449"/>
                    <a:pt x="18" y="451"/>
                    <a:pt x="18" y="451"/>
                  </a:cubicBezTo>
                  <a:cubicBezTo>
                    <a:pt x="18" y="452"/>
                    <a:pt x="18" y="452"/>
                    <a:pt x="18" y="453"/>
                  </a:cubicBezTo>
                  <a:cubicBezTo>
                    <a:pt x="18" y="453"/>
                    <a:pt x="17" y="453"/>
                    <a:pt x="16" y="453"/>
                  </a:cubicBezTo>
                  <a:cubicBezTo>
                    <a:pt x="15" y="453"/>
                    <a:pt x="15" y="454"/>
                    <a:pt x="14" y="454"/>
                  </a:cubicBezTo>
                  <a:cubicBezTo>
                    <a:pt x="14" y="454"/>
                    <a:pt x="12" y="456"/>
                    <a:pt x="12" y="456"/>
                  </a:cubicBezTo>
                  <a:cubicBezTo>
                    <a:pt x="12" y="456"/>
                    <a:pt x="12" y="456"/>
                    <a:pt x="13" y="456"/>
                  </a:cubicBezTo>
                  <a:cubicBezTo>
                    <a:pt x="14" y="457"/>
                    <a:pt x="13" y="457"/>
                    <a:pt x="13" y="458"/>
                  </a:cubicBezTo>
                  <a:cubicBezTo>
                    <a:pt x="13" y="459"/>
                    <a:pt x="12" y="459"/>
                    <a:pt x="12" y="460"/>
                  </a:cubicBezTo>
                  <a:cubicBezTo>
                    <a:pt x="12" y="460"/>
                    <a:pt x="12" y="460"/>
                    <a:pt x="11" y="461"/>
                  </a:cubicBezTo>
                  <a:cubicBezTo>
                    <a:pt x="11" y="462"/>
                    <a:pt x="11" y="462"/>
                    <a:pt x="10" y="462"/>
                  </a:cubicBezTo>
                  <a:cubicBezTo>
                    <a:pt x="9" y="462"/>
                    <a:pt x="9" y="462"/>
                    <a:pt x="7" y="462"/>
                  </a:cubicBezTo>
                  <a:cubicBezTo>
                    <a:pt x="6" y="463"/>
                    <a:pt x="6" y="463"/>
                    <a:pt x="5" y="463"/>
                  </a:cubicBezTo>
                  <a:cubicBezTo>
                    <a:pt x="4" y="463"/>
                    <a:pt x="3" y="463"/>
                    <a:pt x="2" y="464"/>
                  </a:cubicBezTo>
                  <a:cubicBezTo>
                    <a:pt x="0" y="466"/>
                    <a:pt x="2" y="468"/>
                    <a:pt x="2" y="468"/>
                  </a:cubicBezTo>
                  <a:cubicBezTo>
                    <a:pt x="10" y="503"/>
                    <a:pt x="10" y="503"/>
                    <a:pt x="10" y="503"/>
                  </a:cubicBezTo>
                  <a:cubicBezTo>
                    <a:pt x="32" y="534"/>
                    <a:pt x="32" y="534"/>
                    <a:pt x="32" y="534"/>
                  </a:cubicBezTo>
                  <a:cubicBezTo>
                    <a:pt x="51" y="534"/>
                    <a:pt x="51" y="534"/>
                    <a:pt x="51" y="534"/>
                  </a:cubicBezTo>
                  <a:cubicBezTo>
                    <a:pt x="54" y="541"/>
                    <a:pt x="54" y="541"/>
                    <a:pt x="54" y="541"/>
                  </a:cubicBezTo>
                  <a:cubicBezTo>
                    <a:pt x="54" y="541"/>
                    <a:pt x="54" y="542"/>
                    <a:pt x="54" y="543"/>
                  </a:cubicBezTo>
                  <a:cubicBezTo>
                    <a:pt x="54" y="544"/>
                    <a:pt x="53" y="545"/>
                    <a:pt x="54" y="545"/>
                  </a:cubicBezTo>
                  <a:cubicBezTo>
                    <a:pt x="55" y="545"/>
                    <a:pt x="56" y="545"/>
                    <a:pt x="56" y="546"/>
                  </a:cubicBezTo>
                  <a:cubicBezTo>
                    <a:pt x="55" y="547"/>
                    <a:pt x="55" y="547"/>
                    <a:pt x="55" y="548"/>
                  </a:cubicBezTo>
                  <a:cubicBezTo>
                    <a:pt x="55" y="549"/>
                    <a:pt x="54" y="550"/>
                    <a:pt x="55" y="549"/>
                  </a:cubicBezTo>
                  <a:cubicBezTo>
                    <a:pt x="55" y="549"/>
                    <a:pt x="56" y="549"/>
                    <a:pt x="56" y="549"/>
                  </a:cubicBezTo>
                  <a:cubicBezTo>
                    <a:pt x="56" y="549"/>
                    <a:pt x="55" y="550"/>
                    <a:pt x="56" y="550"/>
                  </a:cubicBezTo>
                  <a:cubicBezTo>
                    <a:pt x="57" y="550"/>
                    <a:pt x="57" y="551"/>
                    <a:pt x="58" y="550"/>
                  </a:cubicBezTo>
                  <a:cubicBezTo>
                    <a:pt x="58" y="550"/>
                    <a:pt x="59" y="549"/>
                    <a:pt x="59" y="549"/>
                  </a:cubicBezTo>
                  <a:cubicBezTo>
                    <a:pt x="59" y="550"/>
                    <a:pt x="59" y="551"/>
                    <a:pt x="59" y="551"/>
                  </a:cubicBezTo>
                  <a:cubicBezTo>
                    <a:pt x="59" y="551"/>
                    <a:pt x="59" y="551"/>
                    <a:pt x="60" y="551"/>
                  </a:cubicBezTo>
                  <a:cubicBezTo>
                    <a:pt x="61" y="551"/>
                    <a:pt x="62" y="551"/>
                    <a:pt x="62" y="552"/>
                  </a:cubicBezTo>
                  <a:cubicBezTo>
                    <a:pt x="63" y="552"/>
                    <a:pt x="64" y="552"/>
                    <a:pt x="63" y="553"/>
                  </a:cubicBezTo>
                  <a:cubicBezTo>
                    <a:pt x="63" y="554"/>
                    <a:pt x="62" y="554"/>
                    <a:pt x="62" y="555"/>
                  </a:cubicBezTo>
                  <a:cubicBezTo>
                    <a:pt x="63" y="555"/>
                    <a:pt x="63" y="556"/>
                    <a:pt x="64" y="555"/>
                  </a:cubicBezTo>
                  <a:cubicBezTo>
                    <a:pt x="65" y="554"/>
                    <a:pt x="64" y="554"/>
                    <a:pt x="65" y="554"/>
                  </a:cubicBezTo>
                  <a:cubicBezTo>
                    <a:pt x="66" y="554"/>
                    <a:pt x="65" y="555"/>
                    <a:pt x="65" y="555"/>
                  </a:cubicBezTo>
                  <a:cubicBezTo>
                    <a:pt x="65" y="556"/>
                    <a:pt x="65" y="556"/>
                    <a:pt x="66" y="556"/>
                  </a:cubicBezTo>
                  <a:cubicBezTo>
                    <a:pt x="67" y="556"/>
                    <a:pt x="68" y="555"/>
                    <a:pt x="68" y="556"/>
                  </a:cubicBezTo>
                  <a:cubicBezTo>
                    <a:pt x="69" y="556"/>
                    <a:pt x="69" y="557"/>
                    <a:pt x="69" y="558"/>
                  </a:cubicBezTo>
                  <a:cubicBezTo>
                    <a:pt x="69" y="559"/>
                    <a:pt x="69" y="560"/>
                    <a:pt x="69" y="561"/>
                  </a:cubicBezTo>
                  <a:cubicBezTo>
                    <a:pt x="69" y="562"/>
                    <a:pt x="69" y="563"/>
                    <a:pt x="69" y="563"/>
                  </a:cubicBezTo>
                  <a:cubicBezTo>
                    <a:pt x="69" y="564"/>
                    <a:pt x="68" y="564"/>
                    <a:pt x="69" y="565"/>
                  </a:cubicBezTo>
                  <a:cubicBezTo>
                    <a:pt x="69" y="566"/>
                    <a:pt x="69" y="566"/>
                    <a:pt x="70" y="566"/>
                  </a:cubicBezTo>
                  <a:cubicBezTo>
                    <a:pt x="71" y="565"/>
                    <a:pt x="71" y="565"/>
                    <a:pt x="71" y="565"/>
                  </a:cubicBezTo>
                  <a:cubicBezTo>
                    <a:pt x="71" y="566"/>
                    <a:pt x="70" y="567"/>
                    <a:pt x="71" y="568"/>
                  </a:cubicBezTo>
                  <a:cubicBezTo>
                    <a:pt x="71" y="569"/>
                    <a:pt x="72" y="568"/>
                    <a:pt x="72" y="569"/>
                  </a:cubicBezTo>
                  <a:cubicBezTo>
                    <a:pt x="72" y="570"/>
                    <a:pt x="72" y="570"/>
                    <a:pt x="72" y="571"/>
                  </a:cubicBezTo>
                  <a:cubicBezTo>
                    <a:pt x="72" y="571"/>
                    <a:pt x="72" y="571"/>
                    <a:pt x="72" y="572"/>
                  </a:cubicBezTo>
                  <a:cubicBezTo>
                    <a:pt x="72" y="573"/>
                    <a:pt x="71" y="573"/>
                    <a:pt x="71" y="574"/>
                  </a:cubicBezTo>
                  <a:cubicBezTo>
                    <a:pt x="71" y="574"/>
                    <a:pt x="72" y="575"/>
                    <a:pt x="72" y="575"/>
                  </a:cubicBezTo>
                  <a:cubicBezTo>
                    <a:pt x="72" y="576"/>
                    <a:pt x="72" y="576"/>
                    <a:pt x="72" y="577"/>
                  </a:cubicBezTo>
                  <a:cubicBezTo>
                    <a:pt x="71" y="578"/>
                    <a:pt x="71" y="578"/>
                    <a:pt x="72" y="578"/>
                  </a:cubicBezTo>
                  <a:cubicBezTo>
                    <a:pt x="72" y="579"/>
                    <a:pt x="71" y="579"/>
                    <a:pt x="72" y="580"/>
                  </a:cubicBezTo>
                  <a:cubicBezTo>
                    <a:pt x="72" y="581"/>
                    <a:pt x="72" y="580"/>
                    <a:pt x="73" y="581"/>
                  </a:cubicBezTo>
                  <a:cubicBezTo>
                    <a:pt x="74" y="582"/>
                    <a:pt x="73" y="583"/>
                    <a:pt x="75" y="583"/>
                  </a:cubicBezTo>
                  <a:cubicBezTo>
                    <a:pt x="76" y="583"/>
                    <a:pt x="76" y="583"/>
                    <a:pt x="77" y="583"/>
                  </a:cubicBezTo>
                  <a:cubicBezTo>
                    <a:pt x="78" y="583"/>
                    <a:pt x="80" y="583"/>
                    <a:pt x="79" y="584"/>
                  </a:cubicBezTo>
                  <a:cubicBezTo>
                    <a:pt x="79" y="584"/>
                    <a:pt x="78" y="584"/>
                    <a:pt x="79" y="585"/>
                  </a:cubicBezTo>
                  <a:cubicBezTo>
                    <a:pt x="79" y="586"/>
                    <a:pt x="80" y="586"/>
                    <a:pt x="79" y="587"/>
                  </a:cubicBezTo>
                  <a:cubicBezTo>
                    <a:pt x="78" y="587"/>
                    <a:pt x="78" y="586"/>
                    <a:pt x="78" y="587"/>
                  </a:cubicBezTo>
                  <a:cubicBezTo>
                    <a:pt x="79" y="588"/>
                    <a:pt x="79" y="588"/>
                    <a:pt x="80" y="588"/>
                  </a:cubicBezTo>
                  <a:cubicBezTo>
                    <a:pt x="81" y="589"/>
                    <a:pt x="82" y="588"/>
                    <a:pt x="82" y="589"/>
                  </a:cubicBezTo>
                  <a:cubicBezTo>
                    <a:pt x="81" y="590"/>
                    <a:pt x="80" y="590"/>
                    <a:pt x="80" y="590"/>
                  </a:cubicBezTo>
                  <a:cubicBezTo>
                    <a:pt x="80" y="590"/>
                    <a:pt x="79" y="590"/>
                    <a:pt x="79" y="591"/>
                  </a:cubicBezTo>
                  <a:cubicBezTo>
                    <a:pt x="79" y="591"/>
                    <a:pt x="80" y="591"/>
                    <a:pt x="79" y="592"/>
                  </a:cubicBezTo>
                  <a:cubicBezTo>
                    <a:pt x="79" y="592"/>
                    <a:pt x="78" y="592"/>
                    <a:pt x="79" y="593"/>
                  </a:cubicBezTo>
                  <a:cubicBezTo>
                    <a:pt x="79" y="594"/>
                    <a:pt x="79" y="594"/>
                    <a:pt x="79" y="595"/>
                  </a:cubicBezTo>
                  <a:cubicBezTo>
                    <a:pt x="80" y="595"/>
                    <a:pt x="80" y="595"/>
                    <a:pt x="80" y="595"/>
                  </a:cubicBezTo>
                  <a:cubicBezTo>
                    <a:pt x="81" y="596"/>
                    <a:pt x="81" y="596"/>
                    <a:pt x="82" y="597"/>
                  </a:cubicBezTo>
                  <a:cubicBezTo>
                    <a:pt x="82" y="598"/>
                    <a:pt x="83" y="598"/>
                    <a:pt x="83" y="599"/>
                  </a:cubicBezTo>
                  <a:cubicBezTo>
                    <a:pt x="83" y="599"/>
                    <a:pt x="82" y="599"/>
                    <a:pt x="81" y="600"/>
                  </a:cubicBezTo>
                  <a:cubicBezTo>
                    <a:pt x="80" y="600"/>
                    <a:pt x="80" y="600"/>
                    <a:pt x="80" y="601"/>
                  </a:cubicBezTo>
                  <a:cubicBezTo>
                    <a:pt x="81" y="602"/>
                    <a:pt x="81" y="602"/>
                    <a:pt x="81" y="602"/>
                  </a:cubicBezTo>
                  <a:cubicBezTo>
                    <a:pt x="81" y="602"/>
                    <a:pt x="81" y="602"/>
                    <a:pt x="80" y="603"/>
                  </a:cubicBezTo>
                  <a:cubicBezTo>
                    <a:pt x="80" y="604"/>
                    <a:pt x="80" y="604"/>
                    <a:pt x="81" y="605"/>
                  </a:cubicBezTo>
                  <a:cubicBezTo>
                    <a:pt x="81" y="605"/>
                    <a:pt x="81" y="606"/>
                    <a:pt x="81" y="606"/>
                  </a:cubicBezTo>
                  <a:cubicBezTo>
                    <a:pt x="81" y="607"/>
                    <a:pt x="81" y="607"/>
                    <a:pt x="82" y="607"/>
                  </a:cubicBezTo>
                  <a:cubicBezTo>
                    <a:pt x="82" y="608"/>
                    <a:pt x="83" y="608"/>
                    <a:pt x="83" y="609"/>
                  </a:cubicBezTo>
                  <a:cubicBezTo>
                    <a:pt x="84" y="610"/>
                    <a:pt x="85" y="611"/>
                    <a:pt x="84" y="611"/>
                  </a:cubicBezTo>
                  <a:cubicBezTo>
                    <a:pt x="82" y="612"/>
                    <a:pt x="83" y="612"/>
                    <a:pt x="82" y="613"/>
                  </a:cubicBezTo>
                  <a:cubicBezTo>
                    <a:pt x="81" y="614"/>
                    <a:pt x="80" y="614"/>
                    <a:pt x="81" y="615"/>
                  </a:cubicBezTo>
                  <a:cubicBezTo>
                    <a:pt x="81" y="616"/>
                    <a:pt x="81" y="616"/>
                    <a:pt x="80" y="617"/>
                  </a:cubicBezTo>
                  <a:cubicBezTo>
                    <a:pt x="80" y="618"/>
                    <a:pt x="80" y="617"/>
                    <a:pt x="80" y="618"/>
                  </a:cubicBezTo>
                  <a:cubicBezTo>
                    <a:pt x="80" y="620"/>
                    <a:pt x="80" y="621"/>
                    <a:pt x="80" y="621"/>
                  </a:cubicBezTo>
                  <a:cubicBezTo>
                    <a:pt x="79" y="622"/>
                    <a:pt x="80" y="623"/>
                    <a:pt x="80" y="623"/>
                  </a:cubicBezTo>
                  <a:cubicBezTo>
                    <a:pt x="80" y="623"/>
                    <a:pt x="81" y="622"/>
                    <a:pt x="80" y="624"/>
                  </a:cubicBezTo>
                  <a:cubicBezTo>
                    <a:pt x="79" y="625"/>
                    <a:pt x="80" y="626"/>
                    <a:pt x="80" y="626"/>
                  </a:cubicBezTo>
                  <a:cubicBezTo>
                    <a:pt x="80" y="627"/>
                    <a:pt x="80" y="627"/>
                    <a:pt x="80" y="628"/>
                  </a:cubicBezTo>
                  <a:cubicBezTo>
                    <a:pt x="81" y="629"/>
                    <a:pt x="81" y="629"/>
                    <a:pt x="81" y="629"/>
                  </a:cubicBezTo>
                  <a:cubicBezTo>
                    <a:pt x="81" y="630"/>
                    <a:pt x="82" y="630"/>
                    <a:pt x="82" y="631"/>
                  </a:cubicBezTo>
                  <a:cubicBezTo>
                    <a:pt x="82" y="632"/>
                    <a:pt x="81" y="632"/>
                    <a:pt x="82" y="633"/>
                  </a:cubicBezTo>
                  <a:cubicBezTo>
                    <a:pt x="82" y="634"/>
                    <a:pt x="82" y="635"/>
                    <a:pt x="82" y="635"/>
                  </a:cubicBezTo>
                  <a:cubicBezTo>
                    <a:pt x="82" y="635"/>
                    <a:pt x="82" y="635"/>
                    <a:pt x="82" y="636"/>
                  </a:cubicBezTo>
                  <a:cubicBezTo>
                    <a:pt x="81" y="637"/>
                    <a:pt x="82" y="637"/>
                    <a:pt x="81" y="637"/>
                  </a:cubicBezTo>
                  <a:cubicBezTo>
                    <a:pt x="80" y="637"/>
                    <a:pt x="79" y="636"/>
                    <a:pt x="79" y="638"/>
                  </a:cubicBezTo>
                  <a:cubicBezTo>
                    <a:pt x="79" y="639"/>
                    <a:pt x="79" y="639"/>
                    <a:pt x="80" y="640"/>
                  </a:cubicBezTo>
                  <a:cubicBezTo>
                    <a:pt x="81" y="640"/>
                    <a:pt x="81" y="641"/>
                    <a:pt x="81" y="642"/>
                  </a:cubicBezTo>
                  <a:cubicBezTo>
                    <a:pt x="81" y="643"/>
                    <a:pt x="81" y="645"/>
                    <a:pt x="80" y="646"/>
                  </a:cubicBezTo>
                  <a:cubicBezTo>
                    <a:pt x="80" y="647"/>
                    <a:pt x="79" y="647"/>
                    <a:pt x="80" y="648"/>
                  </a:cubicBezTo>
                  <a:cubicBezTo>
                    <a:pt x="80" y="649"/>
                    <a:pt x="82" y="649"/>
                    <a:pt x="82" y="650"/>
                  </a:cubicBezTo>
                  <a:cubicBezTo>
                    <a:pt x="82" y="652"/>
                    <a:pt x="83" y="652"/>
                    <a:pt x="83" y="653"/>
                  </a:cubicBezTo>
                  <a:cubicBezTo>
                    <a:pt x="84" y="654"/>
                    <a:pt x="85" y="654"/>
                    <a:pt x="84" y="655"/>
                  </a:cubicBezTo>
                  <a:cubicBezTo>
                    <a:pt x="83" y="657"/>
                    <a:pt x="82" y="656"/>
                    <a:pt x="83" y="658"/>
                  </a:cubicBezTo>
                  <a:cubicBezTo>
                    <a:pt x="83" y="660"/>
                    <a:pt x="83" y="660"/>
                    <a:pt x="84" y="661"/>
                  </a:cubicBezTo>
                  <a:cubicBezTo>
                    <a:pt x="85" y="662"/>
                    <a:pt x="86" y="662"/>
                    <a:pt x="87" y="663"/>
                  </a:cubicBezTo>
                  <a:cubicBezTo>
                    <a:pt x="88" y="664"/>
                    <a:pt x="89" y="663"/>
                    <a:pt x="89" y="665"/>
                  </a:cubicBezTo>
                  <a:cubicBezTo>
                    <a:pt x="90" y="667"/>
                    <a:pt x="91" y="669"/>
                    <a:pt x="91" y="669"/>
                  </a:cubicBezTo>
                  <a:cubicBezTo>
                    <a:pt x="91" y="669"/>
                    <a:pt x="90" y="668"/>
                    <a:pt x="91" y="670"/>
                  </a:cubicBezTo>
                  <a:cubicBezTo>
                    <a:pt x="92" y="672"/>
                    <a:pt x="92" y="673"/>
                    <a:pt x="93" y="674"/>
                  </a:cubicBezTo>
                  <a:cubicBezTo>
                    <a:pt x="95" y="674"/>
                    <a:pt x="96" y="673"/>
                    <a:pt x="96" y="674"/>
                  </a:cubicBezTo>
                  <a:cubicBezTo>
                    <a:pt x="97" y="675"/>
                    <a:pt x="96" y="676"/>
                    <a:pt x="97" y="677"/>
                  </a:cubicBezTo>
                  <a:cubicBezTo>
                    <a:pt x="99" y="679"/>
                    <a:pt x="101" y="678"/>
                    <a:pt x="101" y="680"/>
                  </a:cubicBezTo>
                  <a:cubicBezTo>
                    <a:pt x="101" y="681"/>
                    <a:pt x="101" y="682"/>
                    <a:pt x="102" y="683"/>
                  </a:cubicBezTo>
                  <a:cubicBezTo>
                    <a:pt x="103" y="684"/>
                    <a:pt x="103" y="684"/>
                    <a:pt x="104" y="684"/>
                  </a:cubicBezTo>
                  <a:cubicBezTo>
                    <a:pt x="105" y="685"/>
                    <a:pt x="106" y="685"/>
                    <a:pt x="107" y="686"/>
                  </a:cubicBezTo>
                  <a:cubicBezTo>
                    <a:pt x="107" y="686"/>
                    <a:pt x="109" y="686"/>
                    <a:pt x="109" y="687"/>
                  </a:cubicBezTo>
                  <a:cubicBezTo>
                    <a:pt x="109" y="687"/>
                    <a:pt x="110" y="688"/>
                    <a:pt x="110" y="688"/>
                  </a:cubicBezTo>
                  <a:cubicBezTo>
                    <a:pt x="110" y="688"/>
                    <a:pt x="109" y="688"/>
                    <a:pt x="108" y="688"/>
                  </a:cubicBezTo>
                  <a:cubicBezTo>
                    <a:pt x="106" y="688"/>
                    <a:pt x="98" y="691"/>
                    <a:pt x="97" y="691"/>
                  </a:cubicBezTo>
                  <a:cubicBezTo>
                    <a:pt x="96" y="691"/>
                    <a:pt x="96" y="691"/>
                    <a:pt x="94" y="690"/>
                  </a:cubicBezTo>
                  <a:cubicBezTo>
                    <a:pt x="93" y="689"/>
                    <a:pt x="93" y="689"/>
                    <a:pt x="91" y="689"/>
                  </a:cubicBezTo>
                  <a:cubicBezTo>
                    <a:pt x="89" y="689"/>
                    <a:pt x="87" y="689"/>
                    <a:pt x="86" y="688"/>
                  </a:cubicBezTo>
                  <a:cubicBezTo>
                    <a:pt x="84" y="687"/>
                    <a:pt x="82" y="688"/>
                    <a:pt x="82" y="688"/>
                  </a:cubicBezTo>
                  <a:cubicBezTo>
                    <a:pt x="82" y="688"/>
                    <a:pt x="83" y="689"/>
                    <a:pt x="82" y="689"/>
                  </a:cubicBezTo>
                  <a:cubicBezTo>
                    <a:pt x="81" y="690"/>
                    <a:pt x="81" y="690"/>
                    <a:pt x="80" y="690"/>
                  </a:cubicBezTo>
                  <a:cubicBezTo>
                    <a:pt x="79" y="690"/>
                    <a:pt x="79" y="690"/>
                    <a:pt x="78" y="689"/>
                  </a:cubicBezTo>
                  <a:cubicBezTo>
                    <a:pt x="77" y="689"/>
                    <a:pt x="76" y="689"/>
                    <a:pt x="75" y="689"/>
                  </a:cubicBezTo>
                  <a:cubicBezTo>
                    <a:pt x="74" y="689"/>
                    <a:pt x="67" y="691"/>
                    <a:pt x="67" y="691"/>
                  </a:cubicBezTo>
                  <a:cubicBezTo>
                    <a:pt x="51" y="687"/>
                    <a:pt x="51" y="687"/>
                    <a:pt x="51" y="687"/>
                  </a:cubicBezTo>
                  <a:cubicBezTo>
                    <a:pt x="38" y="687"/>
                    <a:pt x="38" y="687"/>
                    <a:pt x="38" y="687"/>
                  </a:cubicBezTo>
                  <a:cubicBezTo>
                    <a:pt x="34" y="696"/>
                    <a:pt x="34" y="696"/>
                    <a:pt x="34" y="696"/>
                  </a:cubicBezTo>
                  <a:cubicBezTo>
                    <a:pt x="34" y="696"/>
                    <a:pt x="32" y="698"/>
                    <a:pt x="31" y="699"/>
                  </a:cubicBezTo>
                  <a:cubicBezTo>
                    <a:pt x="30" y="700"/>
                    <a:pt x="29" y="701"/>
                    <a:pt x="29" y="701"/>
                  </a:cubicBezTo>
                  <a:cubicBezTo>
                    <a:pt x="28" y="702"/>
                    <a:pt x="28" y="704"/>
                    <a:pt x="28" y="704"/>
                  </a:cubicBezTo>
                  <a:cubicBezTo>
                    <a:pt x="27" y="705"/>
                    <a:pt x="26" y="705"/>
                    <a:pt x="27" y="706"/>
                  </a:cubicBezTo>
                  <a:cubicBezTo>
                    <a:pt x="28" y="706"/>
                    <a:pt x="29" y="706"/>
                    <a:pt x="29" y="707"/>
                  </a:cubicBezTo>
                  <a:cubicBezTo>
                    <a:pt x="30" y="707"/>
                    <a:pt x="31" y="709"/>
                    <a:pt x="31" y="709"/>
                  </a:cubicBezTo>
                  <a:cubicBezTo>
                    <a:pt x="32" y="710"/>
                    <a:pt x="32" y="710"/>
                    <a:pt x="32" y="710"/>
                  </a:cubicBezTo>
                  <a:cubicBezTo>
                    <a:pt x="32" y="710"/>
                    <a:pt x="33" y="711"/>
                    <a:pt x="33" y="711"/>
                  </a:cubicBezTo>
                  <a:cubicBezTo>
                    <a:pt x="33" y="712"/>
                    <a:pt x="34" y="712"/>
                    <a:pt x="35" y="712"/>
                  </a:cubicBezTo>
                  <a:cubicBezTo>
                    <a:pt x="35" y="712"/>
                    <a:pt x="36" y="714"/>
                    <a:pt x="36" y="714"/>
                  </a:cubicBezTo>
                  <a:cubicBezTo>
                    <a:pt x="38" y="715"/>
                    <a:pt x="38" y="715"/>
                    <a:pt x="38" y="715"/>
                  </a:cubicBezTo>
                  <a:cubicBezTo>
                    <a:pt x="38" y="715"/>
                    <a:pt x="39" y="715"/>
                    <a:pt x="39" y="716"/>
                  </a:cubicBezTo>
                  <a:cubicBezTo>
                    <a:pt x="39" y="717"/>
                    <a:pt x="40" y="718"/>
                    <a:pt x="40" y="719"/>
                  </a:cubicBezTo>
                  <a:cubicBezTo>
                    <a:pt x="41" y="719"/>
                    <a:pt x="42" y="719"/>
                    <a:pt x="43" y="719"/>
                  </a:cubicBezTo>
                  <a:cubicBezTo>
                    <a:pt x="43" y="719"/>
                    <a:pt x="44" y="720"/>
                    <a:pt x="44" y="721"/>
                  </a:cubicBezTo>
                  <a:cubicBezTo>
                    <a:pt x="45" y="721"/>
                    <a:pt x="45" y="721"/>
                    <a:pt x="46" y="722"/>
                  </a:cubicBezTo>
                  <a:cubicBezTo>
                    <a:pt x="46" y="722"/>
                    <a:pt x="47" y="723"/>
                    <a:pt x="46" y="725"/>
                  </a:cubicBezTo>
                  <a:cubicBezTo>
                    <a:pt x="46" y="726"/>
                    <a:pt x="45" y="726"/>
                    <a:pt x="45" y="727"/>
                  </a:cubicBezTo>
                  <a:cubicBezTo>
                    <a:pt x="46" y="729"/>
                    <a:pt x="47" y="730"/>
                    <a:pt x="47" y="730"/>
                  </a:cubicBezTo>
                  <a:cubicBezTo>
                    <a:pt x="48" y="730"/>
                    <a:pt x="49" y="730"/>
                    <a:pt x="50" y="731"/>
                  </a:cubicBezTo>
                  <a:cubicBezTo>
                    <a:pt x="50" y="732"/>
                    <a:pt x="50" y="731"/>
                    <a:pt x="51" y="733"/>
                  </a:cubicBezTo>
                  <a:cubicBezTo>
                    <a:pt x="51" y="734"/>
                    <a:pt x="52" y="734"/>
                    <a:pt x="53" y="735"/>
                  </a:cubicBezTo>
                  <a:cubicBezTo>
                    <a:pt x="54" y="736"/>
                    <a:pt x="60" y="740"/>
                    <a:pt x="60" y="740"/>
                  </a:cubicBezTo>
                  <a:cubicBezTo>
                    <a:pt x="60" y="740"/>
                    <a:pt x="68" y="746"/>
                    <a:pt x="68" y="746"/>
                  </a:cubicBezTo>
                  <a:cubicBezTo>
                    <a:pt x="69" y="746"/>
                    <a:pt x="70" y="746"/>
                    <a:pt x="71" y="746"/>
                  </a:cubicBezTo>
                  <a:cubicBezTo>
                    <a:pt x="71" y="746"/>
                    <a:pt x="72" y="746"/>
                    <a:pt x="72" y="747"/>
                  </a:cubicBezTo>
                  <a:cubicBezTo>
                    <a:pt x="72" y="748"/>
                    <a:pt x="72" y="748"/>
                    <a:pt x="72" y="748"/>
                  </a:cubicBezTo>
                  <a:cubicBezTo>
                    <a:pt x="72" y="749"/>
                    <a:pt x="73" y="749"/>
                    <a:pt x="73" y="749"/>
                  </a:cubicBezTo>
                  <a:cubicBezTo>
                    <a:pt x="74" y="749"/>
                    <a:pt x="75" y="750"/>
                    <a:pt x="75" y="750"/>
                  </a:cubicBezTo>
                  <a:cubicBezTo>
                    <a:pt x="75" y="750"/>
                    <a:pt x="76" y="750"/>
                    <a:pt x="76" y="751"/>
                  </a:cubicBezTo>
                  <a:cubicBezTo>
                    <a:pt x="75" y="752"/>
                    <a:pt x="75" y="753"/>
                    <a:pt x="76" y="753"/>
                  </a:cubicBezTo>
                  <a:cubicBezTo>
                    <a:pt x="77" y="753"/>
                    <a:pt x="78" y="753"/>
                    <a:pt x="79" y="753"/>
                  </a:cubicBezTo>
                  <a:cubicBezTo>
                    <a:pt x="80" y="753"/>
                    <a:pt x="81" y="754"/>
                    <a:pt x="82" y="754"/>
                  </a:cubicBezTo>
                  <a:cubicBezTo>
                    <a:pt x="82" y="755"/>
                    <a:pt x="82" y="756"/>
                    <a:pt x="82" y="756"/>
                  </a:cubicBezTo>
                  <a:cubicBezTo>
                    <a:pt x="82" y="756"/>
                    <a:pt x="84" y="756"/>
                    <a:pt x="85" y="756"/>
                  </a:cubicBezTo>
                  <a:cubicBezTo>
                    <a:pt x="85" y="757"/>
                    <a:pt x="85" y="759"/>
                    <a:pt x="85" y="760"/>
                  </a:cubicBezTo>
                  <a:cubicBezTo>
                    <a:pt x="85" y="760"/>
                    <a:pt x="87" y="761"/>
                    <a:pt x="87" y="762"/>
                  </a:cubicBezTo>
                  <a:cubicBezTo>
                    <a:pt x="87" y="763"/>
                    <a:pt x="89" y="767"/>
                    <a:pt x="89" y="767"/>
                  </a:cubicBezTo>
                  <a:cubicBezTo>
                    <a:pt x="89" y="768"/>
                    <a:pt x="96" y="782"/>
                    <a:pt x="96" y="782"/>
                  </a:cubicBezTo>
                  <a:cubicBezTo>
                    <a:pt x="96" y="782"/>
                    <a:pt x="96" y="783"/>
                    <a:pt x="96" y="784"/>
                  </a:cubicBezTo>
                  <a:cubicBezTo>
                    <a:pt x="96" y="785"/>
                    <a:pt x="95" y="785"/>
                    <a:pt x="96" y="787"/>
                  </a:cubicBezTo>
                  <a:cubicBezTo>
                    <a:pt x="97" y="789"/>
                    <a:pt x="99" y="789"/>
                    <a:pt x="99" y="792"/>
                  </a:cubicBezTo>
                  <a:cubicBezTo>
                    <a:pt x="99" y="794"/>
                    <a:pt x="100" y="796"/>
                    <a:pt x="101" y="796"/>
                  </a:cubicBezTo>
                  <a:cubicBezTo>
                    <a:pt x="102" y="797"/>
                    <a:pt x="104" y="797"/>
                    <a:pt x="104" y="797"/>
                  </a:cubicBezTo>
                  <a:cubicBezTo>
                    <a:pt x="104" y="797"/>
                    <a:pt x="105" y="798"/>
                    <a:pt x="105" y="799"/>
                  </a:cubicBezTo>
                  <a:cubicBezTo>
                    <a:pt x="105" y="801"/>
                    <a:pt x="105" y="802"/>
                    <a:pt x="105" y="803"/>
                  </a:cubicBezTo>
                  <a:cubicBezTo>
                    <a:pt x="105" y="803"/>
                    <a:pt x="105" y="805"/>
                    <a:pt x="104" y="805"/>
                  </a:cubicBezTo>
                  <a:cubicBezTo>
                    <a:pt x="104" y="805"/>
                    <a:pt x="104" y="806"/>
                    <a:pt x="104" y="807"/>
                  </a:cubicBezTo>
                  <a:cubicBezTo>
                    <a:pt x="104" y="807"/>
                    <a:pt x="103" y="807"/>
                    <a:pt x="102" y="808"/>
                  </a:cubicBezTo>
                  <a:cubicBezTo>
                    <a:pt x="102" y="808"/>
                    <a:pt x="102" y="809"/>
                    <a:pt x="101" y="810"/>
                  </a:cubicBezTo>
                  <a:cubicBezTo>
                    <a:pt x="101" y="810"/>
                    <a:pt x="102" y="811"/>
                    <a:pt x="104" y="811"/>
                  </a:cubicBezTo>
                  <a:cubicBezTo>
                    <a:pt x="105" y="811"/>
                    <a:pt x="108" y="811"/>
                    <a:pt x="109" y="811"/>
                  </a:cubicBezTo>
                  <a:cubicBezTo>
                    <a:pt x="109" y="811"/>
                    <a:pt x="111" y="811"/>
                    <a:pt x="111" y="811"/>
                  </a:cubicBezTo>
                  <a:cubicBezTo>
                    <a:pt x="112" y="811"/>
                    <a:pt x="112" y="811"/>
                    <a:pt x="113" y="812"/>
                  </a:cubicBezTo>
                  <a:cubicBezTo>
                    <a:pt x="113" y="813"/>
                    <a:pt x="114" y="813"/>
                    <a:pt x="115" y="814"/>
                  </a:cubicBezTo>
                  <a:cubicBezTo>
                    <a:pt x="115" y="814"/>
                    <a:pt x="115" y="814"/>
                    <a:pt x="116" y="814"/>
                  </a:cubicBezTo>
                  <a:cubicBezTo>
                    <a:pt x="116" y="815"/>
                    <a:pt x="117" y="815"/>
                    <a:pt x="118" y="814"/>
                  </a:cubicBezTo>
                  <a:cubicBezTo>
                    <a:pt x="119" y="814"/>
                    <a:pt x="123" y="813"/>
                    <a:pt x="123" y="813"/>
                  </a:cubicBezTo>
                  <a:cubicBezTo>
                    <a:pt x="124" y="812"/>
                    <a:pt x="127" y="811"/>
                    <a:pt x="127" y="810"/>
                  </a:cubicBezTo>
                  <a:cubicBezTo>
                    <a:pt x="127" y="810"/>
                    <a:pt x="126" y="809"/>
                    <a:pt x="127" y="809"/>
                  </a:cubicBezTo>
                  <a:cubicBezTo>
                    <a:pt x="128" y="808"/>
                    <a:pt x="128" y="808"/>
                    <a:pt x="128" y="808"/>
                  </a:cubicBezTo>
                  <a:cubicBezTo>
                    <a:pt x="129" y="808"/>
                    <a:pt x="130" y="806"/>
                    <a:pt x="130" y="806"/>
                  </a:cubicBezTo>
                  <a:cubicBezTo>
                    <a:pt x="131" y="807"/>
                    <a:pt x="131" y="807"/>
                    <a:pt x="132" y="807"/>
                  </a:cubicBezTo>
                  <a:cubicBezTo>
                    <a:pt x="132" y="807"/>
                    <a:pt x="133" y="807"/>
                    <a:pt x="134" y="806"/>
                  </a:cubicBezTo>
                  <a:cubicBezTo>
                    <a:pt x="135" y="806"/>
                    <a:pt x="134" y="805"/>
                    <a:pt x="136" y="805"/>
                  </a:cubicBezTo>
                  <a:cubicBezTo>
                    <a:pt x="137" y="806"/>
                    <a:pt x="137" y="806"/>
                    <a:pt x="137" y="806"/>
                  </a:cubicBezTo>
                  <a:cubicBezTo>
                    <a:pt x="138" y="806"/>
                    <a:pt x="138" y="806"/>
                    <a:pt x="138" y="805"/>
                  </a:cubicBezTo>
                  <a:cubicBezTo>
                    <a:pt x="139" y="805"/>
                    <a:pt x="139" y="804"/>
                    <a:pt x="140" y="804"/>
                  </a:cubicBezTo>
                  <a:cubicBezTo>
                    <a:pt x="141" y="804"/>
                    <a:pt x="141" y="804"/>
                    <a:pt x="141" y="803"/>
                  </a:cubicBezTo>
                  <a:cubicBezTo>
                    <a:pt x="142" y="803"/>
                    <a:pt x="143" y="803"/>
                    <a:pt x="143" y="803"/>
                  </a:cubicBezTo>
                  <a:cubicBezTo>
                    <a:pt x="144" y="803"/>
                    <a:pt x="144" y="803"/>
                    <a:pt x="145" y="803"/>
                  </a:cubicBezTo>
                  <a:cubicBezTo>
                    <a:pt x="146" y="802"/>
                    <a:pt x="147" y="802"/>
                    <a:pt x="146" y="801"/>
                  </a:cubicBezTo>
                  <a:cubicBezTo>
                    <a:pt x="146" y="800"/>
                    <a:pt x="146" y="800"/>
                    <a:pt x="145" y="799"/>
                  </a:cubicBezTo>
                  <a:cubicBezTo>
                    <a:pt x="145" y="798"/>
                    <a:pt x="146" y="798"/>
                    <a:pt x="146" y="798"/>
                  </a:cubicBezTo>
                  <a:cubicBezTo>
                    <a:pt x="146" y="797"/>
                    <a:pt x="146" y="797"/>
                    <a:pt x="146" y="797"/>
                  </a:cubicBezTo>
                  <a:cubicBezTo>
                    <a:pt x="146" y="797"/>
                    <a:pt x="147" y="795"/>
                    <a:pt x="147" y="796"/>
                  </a:cubicBezTo>
                  <a:cubicBezTo>
                    <a:pt x="148" y="796"/>
                    <a:pt x="147" y="797"/>
                    <a:pt x="148" y="797"/>
                  </a:cubicBezTo>
                  <a:cubicBezTo>
                    <a:pt x="148" y="797"/>
                    <a:pt x="149" y="798"/>
                    <a:pt x="149" y="797"/>
                  </a:cubicBezTo>
                  <a:cubicBezTo>
                    <a:pt x="150" y="796"/>
                    <a:pt x="150" y="796"/>
                    <a:pt x="150" y="795"/>
                  </a:cubicBezTo>
                  <a:cubicBezTo>
                    <a:pt x="151" y="794"/>
                    <a:pt x="150" y="794"/>
                    <a:pt x="151" y="794"/>
                  </a:cubicBezTo>
                  <a:cubicBezTo>
                    <a:pt x="152" y="794"/>
                    <a:pt x="152" y="794"/>
                    <a:pt x="153" y="794"/>
                  </a:cubicBezTo>
                  <a:cubicBezTo>
                    <a:pt x="154" y="793"/>
                    <a:pt x="154" y="792"/>
                    <a:pt x="154" y="793"/>
                  </a:cubicBezTo>
                  <a:cubicBezTo>
                    <a:pt x="154" y="793"/>
                    <a:pt x="154" y="794"/>
                    <a:pt x="154" y="795"/>
                  </a:cubicBezTo>
                  <a:cubicBezTo>
                    <a:pt x="154" y="795"/>
                    <a:pt x="153" y="795"/>
                    <a:pt x="154" y="796"/>
                  </a:cubicBezTo>
                  <a:cubicBezTo>
                    <a:pt x="155" y="797"/>
                    <a:pt x="155" y="797"/>
                    <a:pt x="155" y="798"/>
                  </a:cubicBezTo>
                  <a:cubicBezTo>
                    <a:pt x="155" y="798"/>
                    <a:pt x="155" y="799"/>
                    <a:pt x="155" y="799"/>
                  </a:cubicBezTo>
                  <a:cubicBezTo>
                    <a:pt x="156" y="799"/>
                    <a:pt x="157" y="799"/>
                    <a:pt x="157" y="799"/>
                  </a:cubicBezTo>
                  <a:cubicBezTo>
                    <a:pt x="157" y="801"/>
                    <a:pt x="157" y="801"/>
                    <a:pt x="157" y="801"/>
                  </a:cubicBezTo>
                  <a:cubicBezTo>
                    <a:pt x="158" y="802"/>
                    <a:pt x="158" y="802"/>
                    <a:pt x="158" y="802"/>
                  </a:cubicBezTo>
                  <a:cubicBezTo>
                    <a:pt x="158" y="803"/>
                    <a:pt x="158" y="803"/>
                    <a:pt x="158" y="803"/>
                  </a:cubicBezTo>
                  <a:cubicBezTo>
                    <a:pt x="158" y="803"/>
                    <a:pt x="158" y="803"/>
                    <a:pt x="159" y="804"/>
                  </a:cubicBezTo>
                  <a:cubicBezTo>
                    <a:pt x="159" y="805"/>
                    <a:pt x="159" y="805"/>
                    <a:pt x="159" y="805"/>
                  </a:cubicBezTo>
                  <a:cubicBezTo>
                    <a:pt x="160" y="805"/>
                    <a:pt x="160" y="805"/>
                    <a:pt x="160" y="805"/>
                  </a:cubicBezTo>
                  <a:cubicBezTo>
                    <a:pt x="161" y="805"/>
                    <a:pt x="163" y="805"/>
                    <a:pt x="163" y="806"/>
                  </a:cubicBezTo>
                  <a:cubicBezTo>
                    <a:pt x="163" y="807"/>
                    <a:pt x="164" y="807"/>
                    <a:pt x="164" y="808"/>
                  </a:cubicBezTo>
                  <a:cubicBezTo>
                    <a:pt x="164" y="809"/>
                    <a:pt x="165" y="809"/>
                    <a:pt x="166" y="809"/>
                  </a:cubicBezTo>
                  <a:cubicBezTo>
                    <a:pt x="167" y="809"/>
                    <a:pt x="168" y="809"/>
                    <a:pt x="168" y="809"/>
                  </a:cubicBezTo>
                  <a:cubicBezTo>
                    <a:pt x="169" y="809"/>
                    <a:pt x="169" y="809"/>
                    <a:pt x="169" y="809"/>
                  </a:cubicBezTo>
                  <a:cubicBezTo>
                    <a:pt x="169" y="809"/>
                    <a:pt x="170" y="810"/>
                    <a:pt x="170" y="809"/>
                  </a:cubicBezTo>
                  <a:cubicBezTo>
                    <a:pt x="170" y="808"/>
                    <a:pt x="170" y="807"/>
                    <a:pt x="170" y="807"/>
                  </a:cubicBezTo>
                  <a:cubicBezTo>
                    <a:pt x="169" y="807"/>
                    <a:pt x="169" y="807"/>
                    <a:pt x="169" y="806"/>
                  </a:cubicBezTo>
                  <a:cubicBezTo>
                    <a:pt x="169" y="806"/>
                    <a:pt x="169" y="805"/>
                    <a:pt x="170" y="805"/>
                  </a:cubicBezTo>
                  <a:cubicBezTo>
                    <a:pt x="171" y="805"/>
                    <a:pt x="171" y="806"/>
                    <a:pt x="171" y="805"/>
                  </a:cubicBezTo>
                  <a:cubicBezTo>
                    <a:pt x="172" y="805"/>
                    <a:pt x="172" y="804"/>
                    <a:pt x="172" y="804"/>
                  </a:cubicBezTo>
                  <a:cubicBezTo>
                    <a:pt x="173" y="804"/>
                    <a:pt x="174" y="805"/>
                    <a:pt x="174" y="805"/>
                  </a:cubicBezTo>
                  <a:cubicBezTo>
                    <a:pt x="174" y="805"/>
                    <a:pt x="176" y="804"/>
                    <a:pt x="176" y="804"/>
                  </a:cubicBezTo>
                  <a:cubicBezTo>
                    <a:pt x="176" y="804"/>
                    <a:pt x="176" y="803"/>
                    <a:pt x="177" y="803"/>
                  </a:cubicBezTo>
                  <a:cubicBezTo>
                    <a:pt x="177" y="803"/>
                    <a:pt x="178" y="803"/>
                    <a:pt x="178" y="803"/>
                  </a:cubicBezTo>
                  <a:cubicBezTo>
                    <a:pt x="179" y="802"/>
                    <a:pt x="179" y="802"/>
                    <a:pt x="179" y="802"/>
                  </a:cubicBezTo>
                  <a:cubicBezTo>
                    <a:pt x="180" y="802"/>
                    <a:pt x="180" y="802"/>
                    <a:pt x="180" y="802"/>
                  </a:cubicBezTo>
                  <a:cubicBezTo>
                    <a:pt x="180" y="803"/>
                    <a:pt x="180" y="803"/>
                    <a:pt x="180" y="803"/>
                  </a:cubicBezTo>
                  <a:cubicBezTo>
                    <a:pt x="180" y="803"/>
                    <a:pt x="181" y="803"/>
                    <a:pt x="181" y="802"/>
                  </a:cubicBezTo>
                  <a:cubicBezTo>
                    <a:pt x="182" y="801"/>
                    <a:pt x="182" y="801"/>
                    <a:pt x="182" y="801"/>
                  </a:cubicBezTo>
                  <a:cubicBezTo>
                    <a:pt x="183" y="800"/>
                    <a:pt x="183" y="801"/>
                    <a:pt x="184" y="801"/>
                  </a:cubicBezTo>
                  <a:cubicBezTo>
                    <a:pt x="184" y="800"/>
                    <a:pt x="184" y="801"/>
                    <a:pt x="185" y="800"/>
                  </a:cubicBezTo>
                  <a:cubicBezTo>
                    <a:pt x="185" y="799"/>
                    <a:pt x="186" y="798"/>
                    <a:pt x="186" y="798"/>
                  </a:cubicBezTo>
                  <a:cubicBezTo>
                    <a:pt x="187" y="799"/>
                    <a:pt x="187" y="799"/>
                    <a:pt x="187" y="799"/>
                  </a:cubicBezTo>
                  <a:cubicBezTo>
                    <a:pt x="187" y="798"/>
                    <a:pt x="188" y="797"/>
                    <a:pt x="188" y="797"/>
                  </a:cubicBezTo>
                  <a:cubicBezTo>
                    <a:pt x="188" y="796"/>
                    <a:pt x="188" y="796"/>
                    <a:pt x="188" y="796"/>
                  </a:cubicBezTo>
                  <a:cubicBezTo>
                    <a:pt x="189" y="795"/>
                    <a:pt x="189" y="795"/>
                    <a:pt x="189" y="795"/>
                  </a:cubicBezTo>
                  <a:cubicBezTo>
                    <a:pt x="190" y="794"/>
                    <a:pt x="190" y="794"/>
                    <a:pt x="191" y="794"/>
                  </a:cubicBezTo>
                  <a:cubicBezTo>
                    <a:pt x="191" y="794"/>
                    <a:pt x="192" y="795"/>
                    <a:pt x="192" y="794"/>
                  </a:cubicBezTo>
                  <a:cubicBezTo>
                    <a:pt x="192" y="794"/>
                    <a:pt x="192" y="793"/>
                    <a:pt x="193" y="793"/>
                  </a:cubicBezTo>
                  <a:cubicBezTo>
                    <a:pt x="194" y="794"/>
                    <a:pt x="195" y="794"/>
                    <a:pt x="195" y="794"/>
                  </a:cubicBezTo>
                  <a:cubicBezTo>
                    <a:pt x="195" y="793"/>
                    <a:pt x="195" y="793"/>
                    <a:pt x="195" y="793"/>
                  </a:cubicBezTo>
                  <a:cubicBezTo>
                    <a:pt x="195" y="793"/>
                    <a:pt x="195" y="793"/>
                    <a:pt x="196" y="793"/>
                  </a:cubicBezTo>
                  <a:cubicBezTo>
                    <a:pt x="196" y="793"/>
                    <a:pt x="197" y="792"/>
                    <a:pt x="197" y="792"/>
                  </a:cubicBezTo>
                  <a:cubicBezTo>
                    <a:pt x="198" y="792"/>
                    <a:pt x="198" y="792"/>
                    <a:pt x="198" y="792"/>
                  </a:cubicBezTo>
                  <a:cubicBezTo>
                    <a:pt x="199" y="792"/>
                    <a:pt x="199" y="792"/>
                    <a:pt x="199" y="792"/>
                  </a:cubicBezTo>
                  <a:cubicBezTo>
                    <a:pt x="199" y="792"/>
                    <a:pt x="200" y="792"/>
                    <a:pt x="200" y="792"/>
                  </a:cubicBezTo>
                  <a:cubicBezTo>
                    <a:pt x="200" y="792"/>
                    <a:pt x="200" y="791"/>
                    <a:pt x="201" y="790"/>
                  </a:cubicBezTo>
                  <a:cubicBezTo>
                    <a:pt x="202" y="790"/>
                    <a:pt x="203" y="790"/>
                    <a:pt x="203" y="790"/>
                  </a:cubicBezTo>
                  <a:cubicBezTo>
                    <a:pt x="204" y="790"/>
                    <a:pt x="204" y="790"/>
                    <a:pt x="204" y="790"/>
                  </a:cubicBezTo>
                  <a:cubicBezTo>
                    <a:pt x="204" y="790"/>
                    <a:pt x="204" y="790"/>
                    <a:pt x="205" y="789"/>
                  </a:cubicBezTo>
                  <a:cubicBezTo>
                    <a:pt x="206" y="789"/>
                    <a:pt x="207" y="788"/>
                    <a:pt x="207" y="788"/>
                  </a:cubicBezTo>
                  <a:cubicBezTo>
                    <a:pt x="207" y="788"/>
                    <a:pt x="208" y="787"/>
                    <a:pt x="209" y="788"/>
                  </a:cubicBezTo>
                  <a:cubicBezTo>
                    <a:pt x="209" y="788"/>
                    <a:pt x="209" y="789"/>
                    <a:pt x="210" y="788"/>
                  </a:cubicBezTo>
                  <a:cubicBezTo>
                    <a:pt x="211" y="788"/>
                    <a:pt x="212" y="787"/>
                    <a:pt x="213" y="788"/>
                  </a:cubicBezTo>
                  <a:cubicBezTo>
                    <a:pt x="213" y="788"/>
                    <a:pt x="219" y="789"/>
                    <a:pt x="219" y="789"/>
                  </a:cubicBezTo>
                  <a:cubicBezTo>
                    <a:pt x="225" y="786"/>
                    <a:pt x="225" y="786"/>
                    <a:pt x="225" y="786"/>
                  </a:cubicBezTo>
                  <a:cubicBezTo>
                    <a:pt x="252" y="784"/>
                    <a:pt x="252" y="784"/>
                    <a:pt x="252" y="784"/>
                  </a:cubicBezTo>
                  <a:cubicBezTo>
                    <a:pt x="254" y="784"/>
                    <a:pt x="254" y="784"/>
                    <a:pt x="254" y="784"/>
                  </a:cubicBezTo>
                  <a:cubicBezTo>
                    <a:pt x="254" y="784"/>
                    <a:pt x="253" y="784"/>
                    <a:pt x="254" y="783"/>
                  </a:cubicBezTo>
                  <a:cubicBezTo>
                    <a:pt x="254" y="782"/>
                    <a:pt x="254" y="782"/>
                    <a:pt x="254" y="781"/>
                  </a:cubicBezTo>
                  <a:cubicBezTo>
                    <a:pt x="254" y="780"/>
                    <a:pt x="254" y="781"/>
                    <a:pt x="254" y="780"/>
                  </a:cubicBezTo>
                  <a:cubicBezTo>
                    <a:pt x="255" y="779"/>
                    <a:pt x="255" y="779"/>
                    <a:pt x="256" y="778"/>
                  </a:cubicBezTo>
                  <a:cubicBezTo>
                    <a:pt x="256" y="777"/>
                    <a:pt x="256" y="776"/>
                    <a:pt x="257" y="776"/>
                  </a:cubicBezTo>
                  <a:cubicBezTo>
                    <a:pt x="258" y="775"/>
                    <a:pt x="259" y="774"/>
                    <a:pt x="261" y="774"/>
                  </a:cubicBezTo>
                  <a:cubicBezTo>
                    <a:pt x="262" y="774"/>
                    <a:pt x="263" y="774"/>
                    <a:pt x="264" y="773"/>
                  </a:cubicBezTo>
                  <a:cubicBezTo>
                    <a:pt x="264" y="772"/>
                    <a:pt x="264" y="771"/>
                    <a:pt x="264" y="771"/>
                  </a:cubicBezTo>
                  <a:cubicBezTo>
                    <a:pt x="264" y="771"/>
                    <a:pt x="263" y="771"/>
                    <a:pt x="264" y="770"/>
                  </a:cubicBezTo>
                  <a:cubicBezTo>
                    <a:pt x="266" y="769"/>
                    <a:pt x="266" y="769"/>
                    <a:pt x="266" y="769"/>
                  </a:cubicBezTo>
                  <a:cubicBezTo>
                    <a:pt x="267" y="768"/>
                    <a:pt x="267" y="768"/>
                    <a:pt x="267" y="768"/>
                  </a:cubicBezTo>
                  <a:cubicBezTo>
                    <a:pt x="267" y="768"/>
                    <a:pt x="267" y="767"/>
                    <a:pt x="268" y="766"/>
                  </a:cubicBezTo>
                  <a:cubicBezTo>
                    <a:pt x="269" y="766"/>
                    <a:pt x="269" y="766"/>
                    <a:pt x="269" y="766"/>
                  </a:cubicBezTo>
                  <a:cubicBezTo>
                    <a:pt x="269" y="765"/>
                    <a:pt x="269" y="765"/>
                    <a:pt x="269" y="764"/>
                  </a:cubicBezTo>
                  <a:cubicBezTo>
                    <a:pt x="270" y="763"/>
                    <a:pt x="271" y="763"/>
                    <a:pt x="271" y="763"/>
                  </a:cubicBezTo>
                  <a:cubicBezTo>
                    <a:pt x="272" y="762"/>
                    <a:pt x="272" y="762"/>
                    <a:pt x="272" y="762"/>
                  </a:cubicBezTo>
                  <a:cubicBezTo>
                    <a:pt x="272" y="761"/>
                    <a:pt x="272" y="761"/>
                    <a:pt x="272" y="761"/>
                  </a:cubicBezTo>
                  <a:cubicBezTo>
                    <a:pt x="273" y="760"/>
                    <a:pt x="273" y="760"/>
                    <a:pt x="273" y="760"/>
                  </a:cubicBezTo>
                  <a:cubicBezTo>
                    <a:pt x="273" y="760"/>
                    <a:pt x="273" y="760"/>
                    <a:pt x="273" y="759"/>
                  </a:cubicBezTo>
                  <a:cubicBezTo>
                    <a:pt x="273" y="758"/>
                    <a:pt x="273" y="759"/>
                    <a:pt x="274" y="758"/>
                  </a:cubicBezTo>
                  <a:cubicBezTo>
                    <a:pt x="274" y="756"/>
                    <a:pt x="274" y="757"/>
                    <a:pt x="275" y="756"/>
                  </a:cubicBezTo>
                  <a:cubicBezTo>
                    <a:pt x="276" y="756"/>
                    <a:pt x="276" y="755"/>
                    <a:pt x="277" y="755"/>
                  </a:cubicBezTo>
                  <a:cubicBezTo>
                    <a:pt x="277" y="754"/>
                    <a:pt x="278" y="754"/>
                    <a:pt x="278" y="754"/>
                  </a:cubicBezTo>
                  <a:cubicBezTo>
                    <a:pt x="277" y="752"/>
                    <a:pt x="277" y="752"/>
                    <a:pt x="277" y="752"/>
                  </a:cubicBezTo>
                  <a:cubicBezTo>
                    <a:pt x="277" y="752"/>
                    <a:pt x="276" y="751"/>
                    <a:pt x="275" y="751"/>
                  </a:cubicBezTo>
                  <a:cubicBezTo>
                    <a:pt x="274" y="751"/>
                    <a:pt x="274" y="751"/>
                    <a:pt x="273" y="751"/>
                  </a:cubicBezTo>
                  <a:cubicBezTo>
                    <a:pt x="272" y="750"/>
                    <a:pt x="271" y="749"/>
                    <a:pt x="271" y="749"/>
                  </a:cubicBezTo>
                  <a:cubicBezTo>
                    <a:pt x="270" y="748"/>
                    <a:pt x="270" y="748"/>
                    <a:pt x="269" y="747"/>
                  </a:cubicBezTo>
                  <a:cubicBezTo>
                    <a:pt x="268" y="747"/>
                    <a:pt x="269" y="746"/>
                    <a:pt x="268" y="746"/>
                  </a:cubicBezTo>
                  <a:cubicBezTo>
                    <a:pt x="267" y="746"/>
                    <a:pt x="267" y="745"/>
                    <a:pt x="267" y="745"/>
                  </a:cubicBezTo>
                  <a:cubicBezTo>
                    <a:pt x="267" y="745"/>
                    <a:pt x="267" y="745"/>
                    <a:pt x="266" y="744"/>
                  </a:cubicBezTo>
                  <a:cubicBezTo>
                    <a:pt x="265" y="744"/>
                    <a:pt x="265" y="744"/>
                    <a:pt x="265" y="743"/>
                  </a:cubicBezTo>
                  <a:cubicBezTo>
                    <a:pt x="266" y="743"/>
                    <a:pt x="266" y="743"/>
                    <a:pt x="267" y="742"/>
                  </a:cubicBezTo>
                  <a:cubicBezTo>
                    <a:pt x="267" y="741"/>
                    <a:pt x="267" y="741"/>
                    <a:pt x="268" y="741"/>
                  </a:cubicBezTo>
                  <a:cubicBezTo>
                    <a:pt x="269" y="741"/>
                    <a:pt x="269" y="742"/>
                    <a:pt x="270" y="741"/>
                  </a:cubicBezTo>
                  <a:cubicBezTo>
                    <a:pt x="270" y="740"/>
                    <a:pt x="269" y="740"/>
                    <a:pt x="270" y="740"/>
                  </a:cubicBezTo>
                  <a:cubicBezTo>
                    <a:pt x="271" y="740"/>
                    <a:pt x="273" y="740"/>
                    <a:pt x="273" y="739"/>
                  </a:cubicBezTo>
                  <a:cubicBezTo>
                    <a:pt x="273" y="738"/>
                    <a:pt x="272" y="739"/>
                    <a:pt x="273" y="738"/>
                  </a:cubicBezTo>
                  <a:cubicBezTo>
                    <a:pt x="274" y="737"/>
                    <a:pt x="275" y="737"/>
                    <a:pt x="276" y="737"/>
                  </a:cubicBezTo>
                  <a:cubicBezTo>
                    <a:pt x="277" y="737"/>
                    <a:pt x="278" y="736"/>
                    <a:pt x="278" y="736"/>
                  </a:cubicBezTo>
                  <a:cubicBezTo>
                    <a:pt x="278" y="736"/>
                    <a:pt x="279" y="737"/>
                    <a:pt x="279" y="737"/>
                  </a:cubicBezTo>
                  <a:cubicBezTo>
                    <a:pt x="280" y="737"/>
                    <a:pt x="282" y="736"/>
                    <a:pt x="282" y="736"/>
                  </a:cubicBezTo>
                  <a:cubicBezTo>
                    <a:pt x="284" y="737"/>
                    <a:pt x="284" y="737"/>
                    <a:pt x="284" y="737"/>
                  </a:cubicBezTo>
                  <a:cubicBezTo>
                    <a:pt x="284" y="737"/>
                    <a:pt x="284" y="737"/>
                    <a:pt x="285" y="737"/>
                  </a:cubicBezTo>
                  <a:cubicBezTo>
                    <a:pt x="286" y="737"/>
                    <a:pt x="286" y="737"/>
                    <a:pt x="287" y="737"/>
                  </a:cubicBezTo>
                  <a:cubicBezTo>
                    <a:pt x="288" y="737"/>
                    <a:pt x="289" y="737"/>
                    <a:pt x="289" y="737"/>
                  </a:cubicBezTo>
                  <a:cubicBezTo>
                    <a:pt x="289" y="737"/>
                    <a:pt x="290" y="736"/>
                    <a:pt x="291" y="736"/>
                  </a:cubicBezTo>
                  <a:cubicBezTo>
                    <a:pt x="292" y="736"/>
                    <a:pt x="292" y="736"/>
                    <a:pt x="293" y="736"/>
                  </a:cubicBezTo>
                  <a:cubicBezTo>
                    <a:pt x="294" y="736"/>
                    <a:pt x="294" y="736"/>
                    <a:pt x="294" y="736"/>
                  </a:cubicBezTo>
                  <a:cubicBezTo>
                    <a:pt x="295" y="736"/>
                    <a:pt x="296" y="737"/>
                    <a:pt x="297" y="737"/>
                  </a:cubicBezTo>
                  <a:cubicBezTo>
                    <a:pt x="297" y="736"/>
                    <a:pt x="298" y="736"/>
                    <a:pt x="299" y="736"/>
                  </a:cubicBezTo>
                  <a:cubicBezTo>
                    <a:pt x="299" y="736"/>
                    <a:pt x="299" y="736"/>
                    <a:pt x="301" y="736"/>
                  </a:cubicBezTo>
                  <a:cubicBezTo>
                    <a:pt x="302" y="736"/>
                    <a:pt x="303" y="736"/>
                    <a:pt x="303" y="736"/>
                  </a:cubicBezTo>
                  <a:cubicBezTo>
                    <a:pt x="304" y="736"/>
                    <a:pt x="304" y="736"/>
                    <a:pt x="304" y="736"/>
                  </a:cubicBezTo>
                  <a:cubicBezTo>
                    <a:pt x="305" y="736"/>
                    <a:pt x="307" y="736"/>
                    <a:pt x="307" y="736"/>
                  </a:cubicBezTo>
                  <a:cubicBezTo>
                    <a:pt x="307" y="736"/>
                    <a:pt x="307" y="734"/>
                    <a:pt x="309" y="734"/>
                  </a:cubicBezTo>
                  <a:cubicBezTo>
                    <a:pt x="311" y="734"/>
                    <a:pt x="310" y="735"/>
                    <a:pt x="312" y="734"/>
                  </a:cubicBezTo>
                  <a:cubicBezTo>
                    <a:pt x="313" y="734"/>
                    <a:pt x="313" y="733"/>
                    <a:pt x="314" y="734"/>
                  </a:cubicBezTo>
                  <a:cubicBezTo>
                    <a:pt x="315" y="734"/>
                    <a:pt x="315" y="734"/>
                    <a:pt x="316" y="734"/>
                  </a:cubicBezTo>
                  <a:cubicBezTo>
                    <a:pt x="317" y="734"/>
                    <a:pt x="318" y="734"/>
                    <a:pt x="318" y="733"/>
                  </a:cubicBezTo>
                  <a:cubicBezTo>
                    <a:pt x="319" y="733"/>
                    <a:pt x="319" y="733"/>
                    <a:pt x="320" y="732"/>
                  </a:cubicBezTo>
                  <a:cubicBezTo>
                    <a:pt x="321" y="732"/>
                    <a:pt x="323" y="731"/>
                    <a:pt x="323" y="731"/>
                  </a:cubicBezTo>
                  <a:cubicBezTo>
                    <a:pt x="324" y="730"/>
                    <a:pt x="324" y="730"/>
                    <a:pt x="324" y="730"/>
                  </a:cubicBezTo>
                  <a:cubicBezTo>
                    <a:pt x="324" y="730"/>
                    <a:pt x="325" y="730"/>
                    <a:pt x="325" y="730"/>
                  </a:cubicBezTo>
                  <a:cubicBezTo>
                    <a:pt x="326" y="730"/>
                    <a:pt x="325" y="729"/>
                    <a:pt x="326" y="730"/>
                  </a:cubicBezTo>
                  <a:cubicBezTo>
                    <a:pt x="327" y="730"/>
                    <a:pt x="327" y="730"/>
                    <a:pt x="328" y="730"/>
                  </a:cubicBezTo>
                  <a:cubicBezTo>
                    <a:pt x="328" y="730"/>
                    <a:pt x="328" y="730"/>
                    <a:pt x="329" y="730"/>
                  </a:cubicBezTo>
                  <a:cubicBezTo>
                    <a:pt x="329" y="730"/>
                    <a:pt x="332" y="729"/>
                    <a:pt x="332" y="729"/>
                  </a:cubicBezTo>
                  <a:cubicBezTo>
                    <a:pt x="332" y="729"/>
                    <a:pt x="332" y="730"/>
                    <a:pt x="333" y="731"/>
                  </a:cubicBezTo>
                  <a:cubicBezTo>
                    <a:pt x="334" y="731"/>
                    <a:pt x="335" y="731"/>
                    <a:pt x="335" y="731"/>
                  </a:cubicBezTo>
                  <a:cubicBezTo>
                    <a:pt x="336" y="731"/>
                    <a:pt x="338" y="732"/>
                    <a:pt x="338" y="732"/>
                  </a:cubicBezTo>
                  <a:cubicBezTo>
                    <a:pt x="339" y="731"/>
                    <a:pt x="339" y="731"/>
                    <a:pt x="339" y="731"/>
                  </a:cubicBezTo>
                  <a:cubicBezTo>
                    <a:pt x="339" y="731"/>
                    <a:pt x="339" y="730"/>
                    <a:pt x="340" y="730"/>
                  </a:cubicBezTo>
                  <a:cubicBezTo>
                    <a:pt x="341" y="730"/>
                    <a:pt x="342" y="730"/>
                    <a:pt x="342" y="729"/>
                  </a:cubicBezTo>
                  <a:cubicBezTo>
                    <a:pt x="343" y="729"/>
                    <a:pt x="343" y="728"/>
                    <a:pt x="343" y="727"/>
                  </a:cubicBezTo>
                  <a:cubicBezTo>
                    <a:pt x="344" y="727"/>
                    <a:pt x="345" y="726"/>
                    <a:pt x="346" y="726"/>
                  </a:cubicBezTo>
                  <a:cubicBezTo>
                    <a:pt x="347" y="726"/>
                    <a:pt x="345" y="723"/>
                    <a:pt x="345" y="723"/>
                  </a:cubicBezTo>
                  <a:cubicBezTo>
                    <a:pt x="345" y="723"/>
                    <a:pt x="345" y="722"/>
                    <a:pt x="346" y="722"/>
                  </a:cubicBezTo>
                  <a:cubicBezTo>
                    <a:pt x="346" y="722"/>
                    <a:pt x="347" y="723"/>
                    <a:pt x="347" y="722"/>
                  </a:cubicBezTo>
                  <a:cubicBezTo>
                    <a:pt x="347" y="721"/>
                    <a:pt x="347" y="719"/>
                    <a:pt x="348" y="720"/>
                  </a:cubicBezTo>
                  <a:cubicBezTo>
                    <a:pt x="348" y="720"/>
                    <a:pt x="349" y="720"/>
                    <a:pt x="349" y="720"/>
                  </a:cubicBezTo>
                  <a:cubicBezTo>
                    <a:pt x="349" y="720"/>
                    <a:pt x="349" y="720"/>
                    <a:pt x="350" y="721"/>
                  </a:cubicBezTo>
                  <a:cubicBezTo>
                    <a:pt x="351" y="722"/>
                    <a:pt x="353" y="722"/>
                    <a:pt x="353" y="722"/>
                  </a:cubicBezTo>
                  <a:cubicBezTo>
                    <a:pt x="353" y="722"/>
                    <a:pt x="353" y="721"/>
                    <a:pt x="353" y="720"/>
                  </a:cubicBezTo>
                  <a:cubicBezTo>
                    <a:pt x="353" y="719"/>
                    <a:pt x="354" y="716"/>
                    <a:pt x="354" y="716"/>
                  </a:cubicBezTo>
                  <a:cubicBezTo>
                    <a:pt x="354" y="716"/>
                    <a:pt x="354" y="717"/>
                    <a:pt x="356" y="717"/>
                  </a:cubicBezTo>
                  <a:cubicBezTo>
                    <a:pt x="358" y="718"/>
                    <a:pt x="359" y="717"/>
                    <a:pt x="359" y="717"/>
                  </a:cubicBezTo>
                  <a:cubicBezTo>
                    <a:pt x="359" y="716"/>
                    <a:pt x="359" y="716"/>
                    <a:pt x="359" y="716"/>
                  </a:cubicBezTo>
                  <a:cubicBezTo>
                    <a:pt x="360" y="716"/>
                    <a:pt x="361" y="716"/>
                    <a:pt x="361" y="716"/>
                  </a:cubicBezTo>
                  <a:cubicBezTo>
                    <a:pt x="362" y="714"/>
                    <a:pt x="362" y="714"/>
                    <a:pt x="362" y="714"/>
                  </a:cubicBezTo>
                  <a:cubicBezTo>
                    <a:pt x="362" y="714"/>
                    <a:pt x="364" y="714"/>
                    <a:pt x="364" y="714"/>
                  </a:cubicBezTo>
                  <a:cubicBezTo>
                    <a:pt x="364" y="713"/>
                    <a:pt x="364" y="712"/>
                    <a:pt x="364" y="712"/>
                  </a:cubicBezTo>
                  <a:cubicBezTo>
                    <a:pt x="367" y="710"/>
                    <a:pt x="367" y="710"/>
                    <a:pt x="367" y="710"/>
                  </a:cubicBezTo>
                  <a:cubicBezTo>
                    <a:pt x="367" y="710"/>
                    <a:pt x="368" y="710"/>
                    <a:pt x="368" y="709"/>
                  </a:cubicBezTo>
                  <a:cubicBezTo>
                    <a:pt x="368" y="708"/>
                    <a:pt x="368" y="707"/>
                    <a:pt x="368" y="707"/>
                  </a:cubicBezTo>
                  <a:cubicBezTo>
                    <a:pt x="369" y="706"/>
                    <a:pt x="369" y="706"/>
                    <a:pt x="369" y="706"/>
                  </a:cubicBezTo>
                  <a:cubicBezTo>
                    <a:pt x="370" y="705"/>
                    <a:pt x="370" y="705"/>
                    <a:pt x="370" y="705"/>
                  </a:cubicBezTo>
                  <a:cubicBezTo>
                    <a:pt x="369" y="705"/>
                    <a:pt x="369" y="705"/>
                    <a:pt x="369" y="705"/>
                  </a:cubicBezTo>
                  <a:cubicBezTo>
                    <a:pt x="370" y="704"/>
                    <a:pt x="370" y="704"/>
                    <a:pt x="370" y="704"/>
                  </a:cubicBezTo>
                  <a:cubicBezTo>
                    <a:pt x="370" y="704"/>
                    <a:pt x="371" y="704"/>
                    <a:pt x="370" y="704"/>
                  </a:cubicBezTo>
                  <a:cubicBezTo>
                    <a:pt x="369" y="703"/>
                    <a:pt x="369" y="703"/>
                    <a:pt x="369" y="703"/>
                  </a:cubicBezTo>
                  <a:cubicBezTo>
                    <a:pt x="369" y="703"/>
                    <a:pt x="367" y="702"/>
                    <a:pt x="368" y="702"/>
                  </a:cubicBezTo>
                  <a:cubicBezTo>
                    <a:pt x="369" y="702"/>
                    <a:pt x="370" y="702"/>
                    <a:pt x="370" y="702"/>
                  </a:cubicBezTo>
                  <a:cubicBezTo>
                    <a:pt x="370" y="701"/>
                    <a:pt x="370" y="701"/>
                    <a:pt x="370" y="701"/>
                  </a:cubicBezTo>
                  <a:cubicBezTo>
                    <a:pt x="370" y="701"/>
                    <a:pt x="370" y="701"/>
                    <a:pt x="370" y="701"/>
                  </a:cubicBezTo>
                  <a:cubicBezTo>
                    <a:pt x="371" y="701"/>
                    <a:pt x="372" y="701"/>
                    <a:pt x="372" y="701"/>
                  </a:cubicBezTo>
                  <a:cubicBezTo>
                    <a:pt x="372" y="701"/>
                    <a:pt x="372" y="700"/>
                    <a:pt x="372" y="700"/>
                  </a:cubicBezTo>
                  <a:cubicBezTo>
                    <a:pt x="372" y="699"/>
                    <a:pt x="373" y="699"/>
                    <a:pt x="373" y="699"/>
                  </a:cubicBezTo>
                  <a:cubicBezTo>
                    <a:pt x="373" y="699"/>
                    <a:pt x="375" y="699"/>
                    <a:pt x="375" y="699"/>
                  </a:cubicBezTo>
                  <a:cubicBezTo>
                    <a:pt x="375" y="699"/>
                    <a:pt x="375" y="699"/>
                    <a:pt x="375" y="698"/>
                  </a:cubicBezTo>
                  <a:cubicBezTo>
                    <a:pt x="375" y="697"/>
                    <a:pt x="375" y="697"/>
                    <a:pt x="375" y="696"/>
                  </a:cubicBezTo>
                  <a:cubicBezTo>
                    <a:pt x="375" y="696"/>
                    <a:pt x="374" y="696"/>
                    <a:pt x="376" y="695"/>
                  </a:cubicBezTo>
                  <a:cubicBezTo>
                    <a:pt x="377" y="694"/>
                    <a:pt x="378" y="694"/>
                    <a:pt x="378" y="694"/>
                  </a:cubicBezTo>
                  <a:cubicBezTo>
                    <a:pt x="380" y="693"/>
                    <a:pt x="380" y="693"/>
                    <a:pt x="380" y="693"/>
                  </a:cubicBezTo>
                  <a:cubicBezTo>
                    <a:pt x="380" y="693"/>
                    <a:pt x="380" y="692"/>
                    <a:pt x="380" y="691"/>
                  </a:cubicBezTo>
                  <a:cubicBezTo>
                    <a:pt x="380" y="690"/>
                    <a:pt x="380" y="689"/>
                    <a:pt x="381" y="689"/>
                  </a:cubicBezTo>
                  <a:cubicBezTo>
                    <a:pt x="381" y="689"/>
                    <a:pt x="382" y="690"/>
                    <a:pt x="382" y="689"/>
                  </a:cubicBezTo>
                  <a:cubicBezTo>
                    <a:pt x="383" y="688"/>
                    <a:pt x="382" y="688"/>
                    <a:pt x="383" y="688"/>
                  </a:cubicBezTo>
                  <a:cubicBezTo>
                    <a:pt x="384" y="688"/>
                    <a:pt x="384" y="688"/>
                    <a:pt x="384" y="688"/>
                  </a:cubicBezTo>
                  <a:cubicBezTo>
                    <a:pt x="385" y="689"/>
                    <a:pt x="385" y="689"/>
                    <a:pt x="385" y="689"/>
                  </a:cubicBezTo>
                  <a:cubicBezTo>
                    <a:pt x="385" y="689"/>
                    <a:pt x="385" y="689"/>
                    <a:pt x="386" y="689"/>
                  </a:cubicBezTo>
                  <a:cubicBezTo>
                    <a:pt x="387" y="689"/>
                    <a:pt x="387" y="689"/>
                    <a:pt x="388" y="689"/>
                  </a:cubicBezTo>
                  <a:cubicBezTo>
                    <a:pt x="388" y="688"/>
                    <a:pt x="388" y="688"/>
                    <a:pt x="388" y="688"/>
                  </a:cubicBezTo>
                  <a:cubicBezTo>
                    <a:pt x="388" y="688"/>
                    <a:pt x="388" y="688"/>
                    <a:pt x="389" y="687"/>
                  </a:cubicBezTo>
                  <a:cubicBezTo>
                    <a:pt x="390" y="685"/>
                    <a:pt x="390" y="686"/>
                    <a:pt x="391" y="685"/>
                  </a:cubicBezTo>
                  <a:cubicBezTo>
                    <a:pt x="391" y="684"/>
                    <a:pt x="389" y="685"/>
                    <a:pt x="391" y="683"/>
                  </a:cubicBezTo>
                  <a:cubicBezTo>
                    <a:pt x="393" y="682"/>
                    <a:pt x="393" y="682"/>
                    <a:pt x="393" y="682"/>
                  </a:cubicBezTo>
                  <a:cubicBezTo>
                    <a:pt x="393" y="682"/>
                    <a:pt x="393" y="681"/>
                    <a:pt x="393" y="680"/>
                  </a:cubicBezTo>
                  <a:cubicBezTo>
                    <a:pt x="393" y="680"/>
                    <a:pt x="393" y="680"/>
                    <a:pt x="394" y="679"/>
                  </a:cubicBezTo>
                  <a:cubicBezTo>
                    <a:pt x="394" y="679"/>
                    <a:pt x="394" y="678"/>
                    <a:pt x="394" y="678"/>
                  </a:cubicBezTo>
                  <a:cubicBezTo>
                    <a:pt x="395" y="678"/>
                    <a:pt x="394" y="678"/>
                    <a:pt x="395" y="678"/>
                  </a:cubicBezTo>
                  <a:cubicBezTo>
                    <a:pt x="397" y="678"/>
                    <a:pt x="398" y="677"/>
                    <a:pt x="398" y="677"/>
                  </a:cubicBezTo>
                  <a:cubicBezTo>
                    <a:pt x="399" y="676"/>
                    <a:pt x="400" y="676"/>
                    <a:pt x="400" y="676"/>
                  </a:cubicBezTo>
                  <a:cubicBezTo>
                    <a:pt x="400" y="676"/>
                    <a:pt x="400" y="677"/>
                    <a:pt x="402" y="676"/>
                  </a:cubicBezTo>
                  <a:cubicBezTo>
                    <a:pt x="403" y="676"/>
                    <a:pt x="403" y="675"/>
                    <a:pt x="403" y="675"/>
                  </a:cubicBezTo>
                  <a:cubicBezTo>
                    <a:pt x="403" y="674"/>
                    <a:pt x="403" y="674"/>
                    <a:pt x="403" y="674"/>
                  </a:cubicBezTo>
                  <a:cubicBezTo>
                    <a:pt x="404" y="674"/>
                    <a:pt x="404" y="673"/>
                    <a:pt x="405" y="673"/>
                  </a:cubicBezTo>
                  <a:cubicBezTo>
                    <a:pt x="405" y="673"/>
                    <a:pt x="406" y="672"/>
                    <a:pt x="406" y="672"/>
                  </a:cubicBezTo>
                  <a:cubicBezTo>
                    <a:pt x="406" y="671"/>
                    <a:pt x="407" y="672"/>
                    <a:pt x="406" y="671"/>
                  </a:cubicBezTo>
                  <a:cubicBezTo>
                    <a:pt x="406" y="671"/>
                    <a:pt x="405" y="671"/>
                    <a:pt x="405" y="670"/>
                  </a:cubicBezTo>
                  <a:cubicBezTo>
                    <a:pt x="406" y="669"/>
                    <a:pt x="406" y="669"/>
                    <a:pt x="406" y="669"/>
                  </a:cubicBezTo>
                  <a:cubicBezTo>
                    <a:pt x="406" y="668"/>
                    <a:pt x="406" y="668"/>
                    <a:pt x="406" y="668"/>
                  </a:cubicBezTo>
                  <a:cubicBezTo>
                    <a:pt x="408" y="667"/>
                    <a:pt x="408" y="667"/>
                    <a:pt x="408" y="667"/>
                  </a:cubicBezTo>
                  <a:cubicBezTo>
                    <a:pt x="407" y="666"/>
                    <a:pt x="406" y="666"/>
                    <a:pt x="406" y="665"/>
                  </a:cubicBezTo>
                  <a:cubicBezTo>
                    <a:pt x="406" y="665"/>
                    <a:pt x="406" y="664"/>
                    <a:pt x="406" y="664"/>
                  </a:cubicBezTo>
                  <a:cubicBezTo>
                    <a:pt x="406" y="664"/>
                    <a:pt x="406" y="664"/>
                    <a:pt x="405" y="663"/>
                  </a:cubicBezTo>
                  <a:cubicBezTo>
                    <a:pt x="405" y="663"/>
                    <a:pt x="404" y="663"/>
                    <a:pt x="404" y="662"/>
                  </a:cubicBezTo>
                  <a:cubicBezTo>
                    <a:pt x="404" y="662"/>
                    <a:pt x="404" y="662"/>
                    <a:pt x="404" y="661"/>
                  </a:cubicBezTo>
                  <a:cubicBezTo>
                    <a:pt x="405" y="661"/>
                    <a:pt x="405" y="661"/>
                    <a:pt x="405" y="660"/>
                  </a:cubicBezTo>
                  <a:cubicBezTo>
                    <a:pt x="405" y="659"/>
                    <a:pt x="405" y="661"/>
                    <a:pt x="405" y="659"/>
                  </a:cubicBezTo>
                  <a:cubicBezTo>
                    <a:pt x="405" y="657"/>
                    <a:pt x="406" y="658"/>
                    <a:pt x="406" y="657"/>
                  </a:cubicBezTo>
                  <a:cubicBezTo>
                    <a:pt x="406" y="656"/>
                    <a:pt x="406" y="654"/>
                    <a:pt x="406" y="654"/>
                  </a:cubicBezTo>
                  <a:cubicBezTo>
                    <a:pt x="407" y="654"/>
                    <a:pt x="407" y="655"/>
                    <a:pt x="408" y="655"/>
                  </a:cubicBezTo>
                  <a:cubicBezTo>
                    <a:pt x="409" y="655"/>
                    <a:pt x="409" y="654"/>
                    <a:pt x="409" y="654"/>
                  </a:cubicBezTo>
                  <a:cubicBezTo>
                    <a:pt x="409" y="653"/>
                    <a:pt x="410" y="654"/>
                    <a:pt x="409" y="653"/>
                  </a:cubicBezTo>
                  <a:cubicBezTo>
                    <a:pt x="408" y="652"/>
                    <a:pt x="408" y="652"/>
                    <a:pt x="408" y="651"/>
                  </a:cubicBezTo>
                  <a:cubicBezTo>
                    <a:pt x="408" y="649"/>
                    <a:pt x="408" y="649"/>
                    <a:pt x="408" y="649"/>
                  </a:cubicBezTo>
                  <a:cubicBezTo>
                    <a:pt x="408" y="648"/>
                    <a:pt x="408" y="647"/>
                    <a:pt x="409" y="647"/>
                  </a:cubicBezTo>
                  <a:cubicBezTo>
                    <a:pt x="410" y="647"/>
                    <a:pt x="410" y="647"/>
                    <a:pt x="410" y="646"/>
                  </a:cubicBezTo>
                  <a:cubicBezTo>
                    <a:pt x="411" y="646"/>
                    <a:pt x="412" y="645"/>
                    <a:pt x="412" y="645"/>
                  </a:cubicBezTo>
                  <a:cubicBezTo>
                    <a:pt x="412" y="645"/>
                    <a:pt x="412" y="646"/>
                    <a:pt x="413" y="645"/>
                  </a:cubicBezTo>
                  <a:cubicBezTo>
                    <a:pt x="414" y="644"/>
                    <a:pt x="416" y="644"/>
                    <a:pt x="416" y="644"/>
                  </a:cubicBezTo>
                  <a:cubicBezTo>
                    <a:pt x="416" y="644"/>
                    <a:pt x="415" y="644"/>
                    <a:pt x="416" y="643"/>
                  </a:cubicBezTo>
                  <a:cubicBezTo>
                    <a:pt x="417" y="643"/>
                    <a:pt x="418" y="642"/>
                    <a:pt x="418" y="642"/>
                  </a:cubicBezTo>
                  <a:cubicBezTo>
                    <a:pt x="421" y="641"/>
                    <a:pt x="421" y="641"/>
                    <a:pt x="421" y="641"/>
                  </a:cubicBezTo>
                  <a:cubicBezTo>
                    <a:pt x="422" y="642"/>
                    <a:pt x="422" y="642"/>
                    <a:pt x="422" y="642"/>
                  </a:cubicBezTo>
                  <a:cubicBezTo>
                    <a:pt x="424" y="642"/>
                    <a:pt x="424" y="642"/>
                    <a:pt x="424" y="642"/>
                  </a:cubicBezTo>
                  <a:cubicBezTo>
                    <a:pt x="424" y="642"/>
                    <a:pt x="425" y="642"/>
                    <a:pt x="426" y="642"/>
                  </a:cubicBezTo>
                  <a:cubicBezTo>
                    <a:pt x="427" y="642"/>
                    <a:pt x="427" y="643"/>
                    <a:pt x="428" y="643"/>
                  </a:cubicBezTo>
                  <a:cubicBezTo>
                    <a:pt x="429" y="642"/>
                    <a:pt x="430" y="641"/>
                    <a:pt x="430" y="641"/>
                  </a:cubicBezTo>
                  <a:cubicBezTo>
                    <a:pt x="430" y="641"/>
                    <a:pt x="431" y="641"/>
                    <a:pt x="432" y="641"/>
                  </a:cubicBezTo>
                  <a:cubicBezTo>
                    <a:pt x="433" y="641"/>
                    <a:pt x="433" y="641"/>
                    <a:pt x="434" y="641"/>
                  </a:cubicBezTo>
                  <a:cubicBezTo>
                    <a:pt x="435" y="641"/>
                    <a:pt x="435" y="640"/>
                    <a:pt x="436" y="640"/>
                  </a:cubicBezTo>
                  <a:cubicBezTo>
                    <a:pt x="437" y="640"/>
                    <a:pt x="438" y="640"/>
                    <a:pt x="438" y="640"/>
                  </a:cubicBezTo>
                  <a:cubicBezTo>
                    <a:pt x="439" y="640"/>
                    <a:pt x="440" y="639"/>
                    <a:pt x="440" y="639"/>
                  </a:cubicBezTo>
                  <a:cubicBezTo>
                    <a:pt x="441" y="639"/>
                    <a:pt x="441" y="639"/>
                    <a:pt x="441" y="639"/>
                  </a:cubicBezTo>
                  <a:cubicBezTo>
                    <a:pt x="441" y="639"/>
                    <a:pt x="442" y="638"/>
                    <a:pt x="443" y="638"/>
                  </a:cubicBezTo>
                  <a:cubicBezTo>
                    <a:pt x="443" y="638"/>
                    <a:pt x="444" y="638"/>
                    <a:pt x="444" y="638"/>
                  </a:cubicBezTo>
                  <a:cubicBezTo>
                    <a:pt x="445" y="638"/>
                    <a:pt x="445" y="638"/>
                    <a:pt x="445" y="638"/>
                  </a:cubicBezTo>
                  <a:cubicBezTo>
                    <a:pt x="446" y="638"/>
                    <a:pt x="446" y="638"/>
                    <a:pt x="447" y="638"/>
                  </a:cubicBezTo>
                  <a:cubicBezTo>
                    <a:pt x="448" y="637"/>
                    <a:pt x="448" y="637"/>
                    <a:pt x="449" y="638"/>
                  </a:cubicBezTo>
                  <a:cubicBezTo>
                    <a:pt x="449" y="638"/>
                    <a:pt x="451" y="639"/>
                    <a:pt x="451" y="639"/>
                  </a:cubicBezTo>
                  <a:cubicBezTo>
                    <a:pt x="451" y="639"/>
                    <a:pt x="453" y="640"/>
                    <a:pt x="453" y="639"/>
                  </a:cubicBezTo>
                  <a:cubicBezTo>
                    <a:pt x="454" y="639"/>
                    <a:pt x="453" y="639"/>
                    <a:pt x="454" y="639"/>
                  </a:cubicBezTo>
                  <a:cubicBezTo>
                    <a:pt x="455" y="639"/>
                    <a:pt x="456" y="640"/>
                    <a:pt x="456" y="640"/>
                  </a:cubicBezTo>
                  <a:cubicBezTo>
                    <a:pt x="458" y="640"/>
                    <a:pt x="458" y="640"/>
                    <a:pt x="458" y="640"/>
                  </a:cubicBezTo>
                  <a:cubicBezTo>
                    <a:pt x="460" y="641"/>
                    <a:pt x="460" y="641"/>
                    <a:pt x="460" y="641"/>
                  </a:cubicBezTo>
                  <a:cubicBezTo>
                    <a:pt x="461" y="641"/>
                    <a:pt x="461" y="641"/>
                    <a:pt x="461" y="641"/>
                  </a:cubicBezTo>
                  <a:cubicBezTo>
                    <a:pt x="467" y="627"/>
                    <a:pt x="467" y="627"/>
                    <a:pt x="467" y="627"/>
                  </a:cubicBezTo>
                  <a:cubicBezTo>
                    <a:pt x="466" y="623"/>
                    <a:pt x="466" y="623"/>
                    <a:pt x="466" y="623"/>
                  </a:cubicBezTo>
                  <a:cubicBezTo>
                    <a:pt x="466" y="623"/>
                    <a:pt x="465" y="623"/>
                    <a:pt x="465" y="622"/>
                  </a:cubicBezTo>
                  <a:cubicBezTo>
                    <a:pt x="465" y="621"/>
                    <a:pt x="465" y="617"/>
                    <a:pt x="465" y="617"/>
                  </a:cubicBezTo>
                  <a:cubicBezTo>
                    <a:pt x="461" y="617"/>
                    <a:pt x="461" y="617"/>
                    <a:pt x="461" y="617"/>
                  </a:cubicBezTo>
                  <a:cubicBezTo>
                    <a:pt x="458" y="617"/>
                    <a:pt x="458" y="617"/>
                    <a:pt x="458" y="617"/>
                  </a:cubicBezTo>
                  <a:cubicBezTo>
                    <a:pt x="457" y="617"/>
                    <a:pt x="457" y="617"/>
                    <a:pt x="457" y="617"/>
                  </a:cubicBezTo>
                  <a:cubicBezTo>
                    <a:pt x="457" y="617"/>
                    <a:pt x="458" y="616"/>
                    <a:pt x="457" y="616"/>
                  </a:cubicBezTo>
                  <a:cubicBezTo>
                    <a:pt x="457" y="615"/>
                    <a:pt x="454" y="613"/>
                    <a:pt x="454" y="613"/>
                  </a:cubicBezTo>
                  <a:cubicBezTo>
                    <a:pt x="451" y="613"/>
                    <a:pt x="451" y="613"/>
                    <a:pt x="451" y="613"/>
                  </a:cubicBezTo>
                  <a:cubicBezTo>
                    <a:pt x="446" y="606"/>
                    <a:pt x="446" y="606"/>
                    <a:pt x="446" y="606"/>
                  </a:cubicBezTo>
                  <a:cubicBezTo>
                    <a:pt x="446" y="605"/>
                    <a:pt x="446" y="605"/>
                    <a:pt x="446" y="605"/>
                  </a:cubicBezTo>
                  <a:cubicBezTo>
                    <a:pt x="446" y="605"/>
                    <a:pt x="445" y="604"/>
                    <a:pt x="446" y="602"/>
                  </a:cubicBezTo>
                  <a:cubicBezTo>
                    <a:pt x="446" y="599"/>
                    <a:pt x="446" y="599"/>
                    <a:pt x="447" y="597"/>
                  </a:cubicBezTo>
                  <a:cubicBezTo>
                    <a:pt x="448" y="595"/>
                    <a:pt x="450" y="585"/>
                    <a:pt x="450" y="585"/>
                  </a:cubicBezTo>
                  <a:cubicBezTo>
                    <a:pt x="450" y="585"/>
                    <a:pt x="450" y="585"/>
                    <a:pt x="449" y="585"/>
                  </a:cubicBezTo>
                  <a:cubicBezTo>
                    <a:pt x="448" y="585"/>
                    <a:pt x="448" y="584"/>
                    <a:pt x="447" y="585"/>
                  </a:cubicBezTo>
                  <a:cubicBezTo>
                    <a:pt x="447" y="585"/>
                    <a:pt x="446" y="585"/>
                    <a:pt x="446" y="585"/>
                  </a:cubicBezTo>
                  <a:cubicBezTo>
                    <a:pt x="445" y="585"/>
                    <a:pt x="445" y="585"/>
                    <a:pt x="445" y="585"/>
                  </a:cubicBezTo>
                  <a:cubicBezTo>
                    <a:pt x="445" y="585"/>
                    <a:pt x="444" y="586"/>
                    <a:pt x="444" y="586"/>
                  </a:cubicBezTo>
                  <a:cubicBezTo>
                    <a:pt x="443" y="586"/>
                    <a:pt x="443" y="587"/>
                    <a:pt x="443" y="586"/>
                  </a:cubicBezTo>
                  <a:cubicBezTo>
                    <a:pt x="443" y="585"/>
                    <a:pt x="442" y="585"/>
                    <a:pt x="442" y="584"/>
                  </a:cubicBezTo>
                  <a:cubicBezTo>
                    <a:pt x="442" y="583"/>
                    <a:pt x="443" y="582"/>
                    <a:pt x="443" y="581"/>
                  </a:cubicBezTo>
                  <a:cubicBezTo>
                    <a:pt x="443" y="580"/>
                    <a:pt x="442" y="580"/>
                    <a:pt x="442" y="579"/>
                  </a:cubicBezTo>
                  <a:cubicBezTo>
                    <a:pt x="442" y="578"/>
                    <a:pt x="443" y="578"/>
                    <a:pt x="442" y="577"/>
                  </a:cubicBezTo>
                  <a:cubicBezTo>
                    <a:pt x="442" y="575"/>
                    <a:pt x="441" y="574"/>
                    <a:pt x="441" y="574"/>
                  </a:cubicBezTo>
                  <a:cubicBezTo>
                    <a:pt x="441" y="574"/>
                    <a:pt x="442" y="574"/>
                    <a:pt x="441" y="573"/>
                  </a:cubicBezTo>
                  <a:cubicBezTo>
                    <a:pt x="441" y="573"/>
                    <a:pt x="440" y="573"/>
                    <a:pt x="440" y="573"/>
                  </a:cubicBezTo>
                  <a:cubicBezTo>
                    <a:pt x="440" y="571"/>
                    <a:pt x="440" y="571"/>
                    <a:pt x="440" y="571"/>
                  </a:cubicBezTo>
                  <a:cubicBezTo>
                    <a:pt x="440" y="571"/>
                    <a:pt x="440" y="571"/>
                    <a:pt x="440" y="570"/>
                  </a:cubicBezTo>
                  <a:cubicBezTo>
                    <a:pt x="440" y="569"/>
                    <a:pt x="440" y="569"/>
                    <a:pt x="439" y="569"/>
                  </a:cubicBezTo>
                  <a:cubicBezTo>
                    <a:pt x="439" y="568"/>
                    <a:pt x="438" y="568"/>
                    <a:pt x="438" y="567"/>
                  </a:cubicBezTo>
                  <a:cubicBezTo>
                    <a:pt x="438" y="567"/>
                    <a:pt x="439" y="567"/>
                    <a:pt x="438" y="566"/>
                  </a:cubicBezTo>
                  <a:cubicBezTo>
                    <a:pt x="437" y="566"/>
                    <a:pt x="436" y="565"/>
                    <a:pt x="436" y="565"/>
                  </a:cubicBezTo>
                  <a:cubicBezTo>
                    <a:pt x="436" y="565"/>
                    <a:pt x="438" y="564"/>
                    <a:pt x="438" y="564"/>
                  </a:cubicBezTo>
                  <a:cubicBezTo>
                    <a:pt x="439" y="563"/>
                    <a:pt x="439" y="562"/>
                    <a:pt x="439" y="562"/>
                  </a:cubicBezTo>
                  <a:cubicBezTo>
                    <a:pt x="441" y="561"/>
                    <a:pt x="441" y="561"/>
                    <a:pt x="441" y="561"/>
                  </a:cubicBezTo>
                  <a:cubicBezTo>
                    <a:pt x="440" y="558"/>
                    <a:pt x="440" y="558"/>
                    <a:pt x="440" y="558"/>
                  </a:cubicBezTo>
                  <a:cubicBezTo>
                    <a:pt x="442" y="556"/>
                    <a:pt x="442" y="556"/>
                    <a:pt x="442" y="556"/>
                  </a:cubicBezTo>
                  <a:cubicBezTo>
                    <a:pt x="433" y="553"/>
                    <a:pt x="433" y="553"/>
                    <a:pt x="433" y="553"/>
                  </a:cubicBezTo>
                  <a:cubicBezTo>
                    <a:pt x="430" y="550"/>
                    <a:pt x="430" y="550"/>
                    <a:pt x="430" y="550"/>
                  </a:cubicBezTo>
                  <a:cubicBezTo>
                    <a:pt x="430" y="550"/>
                    <a:pt x="429" y="548"/>
                    <a:pt x="429" y="550"/>
                  </a:cubicBezTo>
                  <a:cubicBezTo>
                    <a:pt x="429" y="551"/>
                    <a:pt x="429" y="553"/>
                    <a:pt x="429" y="553"/>
                  </a:cubicBezTo>
                  <a:cubicBezTo>
                    <a:pt x="429" y="553"/>
                    <a:pt x="428" y="554"/>
                    <a:pt x="427" y="554"/>
                  </a:cubicBezTo>
                  <a:cubicBezTo>
                    <a:pt x="426" y="554"/>
                    <a:pt x="426" y="554"/>
                    <a:pt x="425" y="555"/>
                  </a:cubicBezTo>
                  <a:cubicBezTo>
                    <a:pt x="425" y="555"/>
                    <a:pt x="424" y="554"/>
                    <a:pt x="423" y="555"/>
                  </a:cubicBezTo>
                  <a:cubicBezTo>
                    <a:pt x="422" y="556"/>
                    <a:pt x="420" y="556"/>
                    <a:pt x="419" y="556"/>
                  </a:cubicBezTo>
                  <a:cubicBezTo>
                    <a:pt x="418" y="556"/>
                    <a:pt x="416" y="556"/>
                    <a:pt x="416" y="556"/>
                  </a:cubicBezTo>
                  <a:cubicBezTo>
                    <a:pt x="415" y="555"/>
                    <a:pt x="415" y="555"/>
                    <a:pt x="415" y="555"/>
                  </a:cubicBezTo>
                  <a:cubicBezTo>
                    <a:pt x="414" y="554"/>
                    <a:pt x="414" y="554"/>
                    <a:pt x="414" y="554"/>
                  </a:cubicBezTo>
                  <a:cubicBezTo>
                    <a:pt x="413" y="553"/>
                    <a:pt x="413" y="553"/>
                    <a:pt x="413" y="553"/>
                  </a:cubicBezTo>
                  <a:cubicBezTo>
                    <a:pt x="412" y="552"/>
                    <a:pt x="412" y="552"/>
                    <a:pt x="412" y="552"/>
                  </a:cubicBezTo>
                  <a:cubicBezTo>
                    <a:pt x="412" y="550"/>
                    <a:pt x="412" y="550"/>
                    <a:pt x="412" y="550"/>
                  </a:cubicBezTo>
                  <a:cubicBezTo>
                    <a:pt x="412" y="550"/>
                    <a:pt x="412" y="550"/>
                    <a:pt x="411" y="549"/>
                  </a:cubicBezTo>
                  <a:cubicBezTo>
                    <a:pt x="411" y="549"/>
                    <a:pt x="410" y="549"/>
                    <a:pt x="410" y="549"/>
                  </a:cubicBezTo>
                  <a:cubicBezTo>
                    <a:pt x="410" y="548"/>
                    <a:pt x="409" y="548"/>
                    <a:pt x="409" y="547"/>
                  </a:cubicBezTo>
                  <a:cubicBezTo>
                    <a:pt x="410" y="547"/>
                    <a:pt x="411" y="547"/>
                    <a:pt x="411" y="545"/>
                  </a:cubicBezTo>
                  <a:cubicBezTo>
                    <a:pt x="412" y="543"/>
                    <a:pt x="412" y="542"/>
                    <a:pt x="412" y="541"/>
                  </a:cubicBezTo>
                  <a:cubicBezTo>
                    <a:pt x="412" y="541"/>
                    <a:pt x="412" y="541"/>
                    <a:pt x="412" y="541"/>
                  </a:cubicBezTo>
                  <a:cubicBezTo>
                    <a:pt x="412" y="541"/>
                    <a:pt x="414" y="539"/>
                    <a:pt x="414" y="538"/>
                  </a:cubicBezTo>
                  <a:cubicBezTo>
                    <a:pt x="415" y="537"/>
                    <a:pt x="416" y="537"/>
                    <a:pt x="416" y="536"/>
                  </a:cubicBezTo>
                  <a:cubicBezTo>
                    <a:pt x="416" y="535"/>
                    <a:pt x="416" y="534"/>
                    <a:pt x="416" y="534"/>
                  </a:cubicBezTo>
                  <a:cubicBezTo>
                    <a:pt x="416" y="534"/>
                    <a:pt x="417" y="534"/>
                    <a:pt x="417" y="534"/>
                  </a:cubicBezTo>
                  <a:cubicBezTo>
                    <a:pt x="418" y="534"/>
                    <a:pt x="418" y="534"/>
                    <a:pt x="418" y="533"/>
                  </a:cubicBezTo>
                  <a:cubicBezTo>
                    <a:pt x="418" y="532"/>
                    <a:pt x="418" y="533"/>
                    <a:pt x="419" y="532"/>
                  </a:cubicBezTo>
                  <a:cubicBezTo>
                    <a:pt x="420" y="531"/>
                    <a:pt x="422" y="531"/>
                    <a:pt x="422" y="531"/>
                  </a:cubicBezTo>
                  <a:cubicBezTo>
                    <a:pt x="422" y="531"/>
                    <a:pt x="422" y="531"/>
                    <a:pt x="423" y="530"/>
                  </a:cubicBezTo>
                  <a:cubicBezTo>
                    <a:pt x="424" y="530"/>
                    <a:pt x="425" y="530"/>
                    <a:pt x="426" y="529"/>
                  </a:cubicBezTo>
                  <a:cubicBezTo>
                    <a:pt x="426" y="529"/>
                    <a:pt x="426" y="529"/>
                    <a:pt x="427" y="528"/>
                  </a:cubicBezTo>
                  <a:cubicBezTo>
                    <a:pt x="427" y="527"/>
                    <a:pt x="427" y="527"/>
                    <a:pt x="428" y="526"/>
                  </a:cubicBezTo>
                  <a:cubicBezTo>
                    <a:pt x="428" y="526"/>
                    <a:pt x="429" y="525"/>
                    <a:pt x="430" y="525"/>
                  </a:cubicBezTo>
                  <a:cubicBezTo>
                    <a:pt x="431" y="524"/>
                    <a:pt x="431" y="524"/>
                    <a:pt x="431" y="523"/>
                  </a:cubicBezTo>
                  <a:cubicBezTo>
                    <a:pt x="431" y="522"/>
                    <a:pt x="431" y="523"/>
                    <a:pt x="432" y="522"/>
                  </a:cubicBezTo>
                  <a:cubicBezTo>
                    <a:pt x="432" y="520"/>
                    <a:pt x="433" y="520"/>
                    <a:pt x="432" y="519"/>
                  </a:cubicBezTo>
                  <a:cubicBezTo>
                    <a:pt x="432" y="519"/>
                    <a:pt x="433" y="518"/>
                    <a:pt x="432" y="518"/>
                  </a:cubicBezTo>
                  <a:cubicBezTo>
                    <a:pt x="431" y="517"/>
                    <a:pt x="431" y="516"/>
                    <a:pt x="431" y="515"/>
                  </a:cubicBezTo>
                  <a:cubicBezTo>
                    <a:pt x="430" y="514"/>
                    <a:pt x="430" y="515"/>
                    <a:pt x="429" y="514"/>
                  </a:cubicBezTo>
                  <a:cubicBezTo>
                    <a:pt x="429" y="513"/>
                    <a:pt x="430" y="512"/>
                    <a:pt x="430" y="511"/>
                  </a:cubicBezTo>
                  <a:cubicBezTo>
                    <a:pt x="430" y="510"/>
                    <a:pt x="431" y="510"/>
                    <a:pt x="429" y="510"/>
                  </a:cubicBezTo>
                  <a:cubicBezTo>
                    <a:pt x="428" y="509"/>
                    <a:pt x="428" y="508"/>
                    <a:pt x="427" y="507"/>
                  </a:cubicBezTo>
                  <a:cubicBezTo>
                    <a:pt x="426" y="506"/>
                    <a:pt x="426" y="506"/>
                    <a:pt x="425" y="505"/>
                  </a:cubicBezTo>
                  <a:cubicBezTo>
                    <a:pt x="425" y="504"/>
                    <a:pt x="425" y="504"/>
                    <a:pt x="425" y="504"/>
                  </a:cubicBezTo>
                  <a:cubicBezTo>
                    <a:pt x="424" y="503"/>
                    <a:pt x="424" y="503"/>
                    <a:pt x="424" y="502"/>
                  </a:cubicBezTo>
                  <a:cubicBezTo>
                    <a:pt x="424" y="502"/>
                    <a:pt x="425" y="501"/>
                    <a:pt x="425" y="501"/>
                  </a:cubicBezTo>
                  <a:cubicBezTo>
                    <a:pt x="425" y="501"/>
                    <a:pt x="424" y="500"/>
                    <a:pt x="424" y="500"/>
                  </a:cubicBezTo>
                  <a:cubicBezTo>
                    <a:pt x="423" y="499"/>
                    <a:pt x="422" y="499"/>
                    <a:pt x="422" y="499"/>
                  </a:cubicBezTo>
                  <a:cubicBezTo>
                    <a:pt x="425" y="497"/>
                    <a:pt x="425" y="497"/>
                    <a:pt x="425" y="497"/>
                  </a:cubicBezTo>
                  <a:cubicBezTo>
                    <a:pt x="430" y="491"/>
                    <a:pt x="430" y="491"/>
                    <a:pt x="430" y="491"/>
                  </a:cubicBezTo>
                  <a:cubicBezTo>
                    <a:pt x="430" y="489"/>
                    <a:pt x="430" y="489"/>
                    <a:pt x="430" y="489"/>
                  </a:cubicBezTo>
                  <a:cubicBezTo>
                    <a:pt x="432" y="489"/>
                    <a:pt x="432" y="489"/>
                    <a:pt x="432" y="489"/>
                  </a:cubicBezTo>
                  <a:cubicBezTo>
                    <a:pt x="432" y="489"/>
                    <a:pt x="433" y="488"/>
                    <a:pt x="433" y="487"/>
                  </a:cubicBezTo>
                  <a:cubicBezTo>
                    <a:pt x="434" y="487"/>
                    <a:pt x="434" y="487"/>
                    <a:pt x="435" y="487"/>
                  </a:cubicBezTo>
                  <a:cubicBezTo>
                    <a:pt x="435" y="487"/>
                    <a:pt x="436" y="487"/>
                    <a:pt x="437" y="486"/>
                  </a:cubicBezTo>
                  <a:cubicBezTo>
                    <a:pt x="438" y="486"/>
                    <a:pt x="439" y="486"/>
                    <a:pt x="439" y="485"/>
                  </a:cubicBezTo>
                  <a:cubicBezTo>
                    <a:pt x="440" y="485"/>
                    <a:pt x="439" y="485"/>
                    <a:pt x="440" y="485"/>
                  </a:cubicBezTo>
                  <a:cubicBezTo>
                    <a:pt x="441" y="484"/>
                    <a:pt x="442" y="485"/>
                    <a:pt x="442" y="484"/>
                  </a:cubicBezTo>
                  <a:cubicBezTo>
                    <a:pt x="443" y="483"/>
                    <a:pt x="443" y="483"/>
                    <a:pt x="443" y="483"/>
                  </a:cubicBezTo>
                  <a:cubicBezTo>
                    <a:pt x="444" y="482"/>
                    <a:pt x="444" y="482"/>
                    <a:pt x="445" y="482"/>
                  </a:cubicBezTo>
                  <a:cubicBezTo>
                    <a:pt x="445" y="481"/>
                    <a:pt x="445" y="481"/>
                    <a:pt x="446" y="480"/>
                  </a:cubicBezTo>
                  <a:cubicBezTo>
                    <a:pt x="446" y="480"/>
                    <a:pt x="446" y="479"/>
                    <a:pt x="446" y="478"/>
                  </a:cubicBezTo>
                  <a:cubicBezTo>
                    <a:pt x="446" y="477"/>
                    <a:pt x="446" y="477"/>
                    <a:pt x="446" y="477"/>
                  </a:cubicBezTo>
                  <a:cubicBezTo>
                    <a:pt x="445" y="476"/>
                    <a:pt x="445" y="476"/>
                    <a:pt x="445" y="476"/>
                  </a:cubicBezTo>
                  <a:cubicBezTo>
                    <a:pt x="445" y="476"/>
                    <a:pt x="445" y="476"/>
                    <a:pt x="444" y="475"/>
                  </a:cubicBezTo>
                  <a:cubicBezTo>
                    <a:pt x="444" y="475"/>
                    <a:pt x="443" y="475"/>
                    <a:pt x="442" y="475"/>
                  </a:cubicBezTo>
                  <a:cubicBezTo>
                    <a:pt x="442" y="475"/>
                    <a:pt x="440" y="473"/>
                    <a:pt x="440" y="473"/>
                  </a:cubicBezTo>
                  <a:cubicBezTo>
                    <a:pt x="440" y="473"/>
                    <a:pt x="439" y="472"/>
                    <a:pt x="440" y="472"/>
                  </a:cubicBezTo>
                  <a:cubicBezTo>
                    <a:pt x="441" y="471"/>
                    <a:pt x="441" y="471"/>
                    <a:pt x="441" y="471"/>
                  </a:cubicBezTo>
                  <a:cubicBezTo>
                    <a:pt x="441" y="470"/>
                    <a:pt x="441" y="470"/>
                    <a:pt x="441" y="470"/>
                  </a:cubicBezTo>
                  <a:cubicBezTo>
                    <a:pt x="441" y="470"/>
                    <a:pt x="441" y="470"/>
                    <a:pt x="440" y="469"/>
                  </a:cubicBezTo>
                  <a:cubicBezTo>
                    <a:pt x="440" y="469"/>
                    <a:pt x="441" y="469"/>
                    <a:pt x="441" y="468"/>
                  </a:cubicBezTo>
                  <a:cubicBezTo>
                    <a:pt x="441" y="467"/>
                    <a:pt x="440" y="464"/>
                    <a:pt x="440" y="464"/>
                  </a:cubicBezTo>
                  <a:cubicBezTo>
                    <a:pt x="440" y="464"/>
                    <a:pt x="438" y="462"/>
                    <a:pt x="438" y="461"/>
                  </a:cubicBezTo>
                  <a:cubicBezTo>
                    <a:pt x="438" y="461"/>
                    <a:pt x="438" y="458"/>
                    <a:pt x="438" y="458"/>
                  </a:cubicBezTo>
                  <a:cubicBezTo>
                    <a:pt x="438" y="458"/>
                    <a:pt x="439" y="457"/>
                    <a:pt x="439" y="457"/>
                  </a:cubicBezTo>
                  <a:cubicBezTo>
                    <a:pt x="440" y="457"/>
                    <a:pt x="440" y="457"/>
                    <a:pt x="440" y="456"/>
                  </a:cubicBezTo>
                  <a:cubicBezTo>
                    <a:pt x="441" y="456"/>
                    <a:pt x="441" y="455"/>
                    <a:pt x="442" y="456"/>
                  </a:cubicBezTo>
                  <a:cubicBezTo>
                    <a:pt x="443" y="456"/>
                    <a:pt x="442" y="457"/>
                    <a:pt x="444" y="456"/>
                  </a:cubicBezTo>
                  <a:cubicBezTo>
                    <a:pt x="446" y="455"/>
                    <a:pt x="448" y="454"/>
                    <a:pt x="449" y="454"/>
                  </a:cubicBezTo>
                  <a:cubicBezTo>
                    <a:pt x="449" y="454"/>
                    <a:pt x="449" y="454"/>
                    <a:pt x="450" y="453"/>
                  </a:cubicBezTo>
                  <a:cubicBezTo>
                    <a:pt x="451" y="453"/>
                    <a:pt x="454" y="452"/>
                    <a:pt x="454" y="452"/>
                  </a:cubicBezTo>
                  <a:cubicBezTo>
                    <a:pt x="454" y="452"/>
                    <a:pt x="451" y="445"/>
                    <a:pt x="451" y="445"/>
                  </a:cubicBezTo>
                  <a:cubicBezTo>
                    <a:pt x="452" y="444"/>
                    <a:pt x="453" y="442"/>
                    <a:pt x="453" y="442"/>
                  </a:cubicBezTo>
                  <a:cubicBezTo>
                    <a:pt x="453" y="442"/>
                    <a:pt x="454" y="442"/>
                    <a:pt x="454" y="442"/>
                  </a:cubicBezTo>
                  <a:cubicBezTo>
                    <a:pt x="455" y="442"/>
                    <a:pt x="455" y="442"/>
                    <a:pt x="455" y="442"/>
                  </a:cubicBezTo>
                  <a:cubicBezTo>
                    <a:pt x="456" y="439"/>
                    <a:pt x="456" y="439"/>
                    <a:pt x="456" y="439"/>
                  </a:cubicBezTo>
                  <a:cubicBezTo>
                    <a:pt x="457" y="438"/>
                    <a:pt x="457" y="438"/>
                    <a:pt x="457" y="438"/>
                  </a:cubicBezTo>
                  <a:cubicBezTo>
                    <a:pt x="457" y="438"/>
                    <a:pt x="458" y="437"/>
                    <a:pt x="459" y="436"/>
                  </a:cubicBezTo>
                  <a:cubicBezTo>
                    <a:pt x="459" y="435"/>
                    <a:pt x="460" y="435"/>
                    <a:pt x="460" y="435"/>
                  </a:cubicBezTo>
                  <a:cubicBezTo>
                    <a:pt x="461" y="434"/>
                    <a:pt x="462" y="435"/>
                    <a:pt x="462" y="434"/>
                  </a:cubicBezTo>
                  <a:cubicBezTo>
                    <a:pt x="462" y="433"/>
                    <a:pt x="461" y="433"/>
                    <a:pt x="462" y="433"/>
                  </a:cubicBezTo>
                  <a:cubicBezTo>
                    <a:pt x="463" y="433"/>
                    <a:pt x="464" y="432"/>
                    <a:pt x="464" y="432"/>
                  </a:cubicBezTo>
                  <a:cubicBezTo>
                    <a:pt x="464" y="432"/>
                    <a:pt x="465" y="433"/>
                    <a:pt x="465" y="432"/>
                  </a:cubicBezTo>
                  <a:cubicBezTo>
                    <a:pt x="465" y="431"/>
                    <a:pt x="464" y="430"/>
                    <a:pt x="464" y="429"/>
                  </a:cubicBezTo>
                  <a:cubicBezTo>
                    <a:pt x="464" y="428"/>
                    <a:pt x="464" y="428"/>
                    <a:pt x="465" y="428"/>
                  </a:cubicBezTo>
                  <a:cubicBezTo>
                    <a:pt x="466" y="427"/>
                    <a:pt x="467" y="427"/>
                    <a:pt x="467" y="427"/>
                  </a:cubicBezTo>
                  <a:cubicBezTo>
                    <a:pt x="467" y="424"/>
                    <a:pt x="467" y="424"/>
                    <a:pt x="467" y="424"/>
                  </a:cubicBezTo>
                  <a:cubicBezTo>
                    <a:pt x="467" y="424"/>
                    <a:pt x="467" y="424"/>
                    <a:pt x="467" y="422"/>
                  </a:cubicBezTo>
                  <a:cubicBezTo>
                    <a:pt x="467" y="421"/>
                    <a:pt x="468" y="421"/>
                    <a:pt x="468" y="421"/>
                  </a:cubicBezTo>
                  <a:cubicBezTo>
                    <a:pt x="468" y="420"/>
                    <a:pt x="467" y="420"/>
                    <a:pt x="467" y="419"/>
                  </a:cubicBezTo>
                  <a:cubicBezTo>
                    <a:pt x="467" y="419"/>
                    <a:pt x="467" y="419"/>
                    <a:pt x="467" y="418"/>
                  </a:cubicBezTo>
                  <a:cubicBezTo>
                    <a:pt x="467" y="417"/>
                    <a:pt x="467" y="416"/>
                    <a:pt x="467" y="416"/>
                  </a:cubicBezTo>
                  <a:cubicBezTo>
                    <a:pt x="467" y="416"/>
                    <a:pt x="466" y="415"/>
                    <a:pt x="466" y="415"/>
                  </a:cubicBezTo>
                  <a:cubicBezTo>
                    <a:pt x="465" y="414"/>
                    <a:pt x="464" y="413"/>
                    <a:pt x="464" y="413"/>
                  </a:cubicBezTo>
                  <a:cubicBezTo>
                    <a:pt x="464" y="412"/>
                    <a:pt x="465" y="410"/>
                    <a:pt x="465" y="410"/>
                  </a:cubicBezTo>
                  <a:cubicBezTo>
                    <a:pt x="465" y="410"/>
                    <a:pt x="464" y="408"/>
                    <a:pt x="465" y="408"/>
                  </a:cubicBezTo>
                  <a:cubicBezTo>
                    <a:pt x="466" y="408"/>
                    <a:pt x="468" y="408"/>
                    <a:pt x="468" y="407"/>
                  </a:cubicBezTo>
                  <a:cubicBezTo>
                    <a:pt x="469" y="406"/>
                    <a:pt x="470" y="406"/>
                    <a:pt x="470" y="406"/>
                  </a:cubicBezTo>
                  <a:cubicBezTo>
                    <a:pt x="470" y="405"/>
                    <a:pt x="470" y="404"/>
                    <a:pt x="471" y="404"/>
                  </a:cubicBezTo>
                  <a:cubicBezTo>
                    <a:pt x="471" y="404"/>
                    <a:pt x="472" y="403"/>
                    <a:pt x="472" y="402"/>
                  </a:cubicBezTo>
                  <a:cubicBezTo>
                    <a:pt x="473" y="401"/>
                    <a:pt x="473" y="401"/>
                    <a:pt x="473" y="401"/>
                  </a:cubicBezTo>
                  <a:cubicBezTo>
                    <a:pt x="474" y="401"/>
                    <a:pt x="477" y="401"/>
                    <a:pt x="478" y="401"/>
                  </a:cubicBezTo>
                  <a:cubicBezTo>
                    <a:pt x="479" y="401"/>
                    <a:pt x="479" y="401"/>
                    <a:pt x="480" y="402"/>
                  </a:cubicBezTo>
                  <a:cubicBezTo>
                    <a:pt x="482" y="402"/>
                    <a:pt x="482" y="402"/>
                    <a:pt x="483" y="402"/>
                  </a:cubicBezTo>
                  <a:cubicBezTo>
                    <a:pt x="484" y="402"/>
                    <a:pt x="484" y="402"/>
                    <a:pt x="485" y="402"/>
                  </a:cubicBezTo>
                  <a:cubicBezTo>
                    <a:pt x="486" y="402"/>
                    <a:pt x="485" y="402"/>
                    <a:pt x="487" y="402"/>
                  </a:cubicBezTo>
                  <a:cubicBezTo>
                    <a:pt x="488" y="401"/>
                    <a:pt x="492" y="399"/>
                    <a:pt x="492" y="399"/>
                  </a:cubicBezTo>
                  <a:cubicBezTo>
                    <a:pt x="492" y="399"/>
                    <a:pt x="493" y="398"/>
                    <a:pt x="495" y="399"/>
                  </a:cubicBezTo>
                  <a:cubicBezTo>
                    <a:pt x="497" y="399"/>
                    <a:pt x="497" y="398"/>
                    <a:pt x="498" y="399"/>
                  </a:cubicBezTo>
                  <a:cubicBezTo>
                    <a:pt x="500" y="399"/>
                    <a:pt x="500" y="399"/>
                    <a:pt x="502" y="399"/>
                  </a:cubicBezTo>
                  <a:cubicBezTo>
                    <a:pt x="504" y="399"/>
                    <a:pt x="506" y="399"/>
                    <a:pt x="507" y="399"/>
                  </a:cubicBezTo>
                  <a:cubicBezTo>
                    <a:pt x="508" y="400"/>
                    <a:pt x="509" y="400"/>
                    <a:pt x="509" y="400"/>
                  </a:cubicBezTo>
                  <a:cubicBezTo>
                    <a:pt x="509" y="400"/>
                    <a:pt x="511" y="400"/>
                    <a:pt x="512" y="400"/>
                  </a:cubicBezTo>
                  <a:cubicBezTo>
                    <a:pt x="512" y="400"/>
                    <a:pt x="515" y="401"/>
                    <a:pt x="515" y="401"/>
                  </a:cubicBezTo>
                  <a:cubicBezTo>
                    <a:pt x="516" y="402"/>
                    <a:pt x="516" y="402"/>
                    <a:pt x="516" y="402"/>
                  </a:cubicBezTo>
                  <a:lnTo>
                    <a:pt x="516" y="20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6" name="Freeform 211"/>
            <p:cNvSpPr>
              <a:spLocks/>
            </p:cNvSpPr>
            <p:nvPr/>
          </p:nvSpPr>
          <p:spPr bwMode="auto">
            <a:xfrm>
              <a:off x="7640638" y="2646363"/>
              <a:ext cx="827088" cy="673100"/>
            </a:xfrm>
            <a:custGeom>
              <a:avLst/>
              <a:gdLst>
                <a:gd name="T0" fmla="*/ 4 w 587"/>
                <a:gd name="T1" fmla="*/ 336 h 477"/>
                <a:gd name="T2" fmla="*/ 2 w 587"/>
                <a:gd name="T3" fmla="*/ 290 h 477"/>
                <a:gd name="T4" fmla="*/ 3 w 587"/>
                <a:gd name="T5" fmla="*/ 259 h 477"/>
                <a:gd name="T6" fmla="*/ 15 w 587"/>
                <a:gd name="T7" fmla="*/ 240 h 477"/>
                <a:gd name="T8" fmla="*/ 35 w 587"/>
                <a:gd name="T9" fmla="*/ 202 h 477"/>
                <a:gd name="T10" fmla="*/ 56 w 587"/>
                <a:gd name="T11" fmla="*/ 171 h 477"/>
                <a:gd name="T12" fmla="*/ 43 w 587"/>
                <a:gd name="T13" fmla="*/ 113 h 477"/>
                <a:gd name="T14" fmla="*/ 49 w 587"/>
                <a:gd name="T15" fmla="*/ 67 h 477"/>
                <a:gd name="T16" fmla="*/ 128 w 587"/>
                <a:gd name="T17" fmla="*/ 6 h 477"/>
                <a:gd name="T18" fmla="*/ 211 w 587"/>
                <a:gd name="T19" fmla="*/ 44 h 477"/>
                <a:gd name="T20" fmla="*/ 292 w 587"/>
                <a:gd name="T21" fmla="*/ 46 h 477"/>
                <a:gd name="T22" fmla="*/ 386 w 587"/>
                <a:gd name="T23" fmla="*/ 28 h 477"/>
                <a:gd name="T24" fmla="*/ 473 w 587"/>
                <a:gd name="T25" fmla="*/ 41 h 477"/>
                <a:gd name="T26" fmla="*/ 490 w 587"/>
                <a:gd name="T27" fmla="*/ 28 h 477"/>
                <a:gd name="T28" fmla="*/ 506 w 587"/>
                <a:gd name="T29" fmla="*/ 18 h 477"/>
                <a:gd name="T30" fmla="*/ 521 w 587"/>
                <a:gd name="T31" fmla="*/ 8 h 477"/>
                <a:gd name="T32" fmla="*/ 573 w 587"/>
                <a:gd name="T33" fmla="*/ 76 h 477"/>
                <a:gd name="T34" fmla="*/ 584 w 587"/>
                <a:gd name="T35" fmla="*/ 85 h 477"/>
                <a:gd name="T36" fmla="*/ 583 w 587"/>
                <a:gd name="T37" fmla="*/ 102 h 477"/>
                <a:gd name="T38" fmla="*/ 571 w 587"/>
                <a:gd name="T39" fmla="*/ 126 h 477"/>
                <a:gd name="T40" fmla="*/ 546 w 587"/>
                <a:gd name="T41" fmla="*/ 140 h 477"/>
                <a:gd name="T42" fmla="*/ 535 w 587"/>
                <a:gd name="T43" fmla="*/ 158 h 477"/>
                <a:gd name="T44" fmla="*/ 530 w 587"/>
                <a:gd name="T45" fmla="*/ 181 h 477"/>
                <a:gd name="T46" fmla="*/ 519 w 587"/>
                <a:gd name="T47" fmla="*/ 196 h 477"/>
                <a:gd name="T48" fmla="*/ 505 w 587"/>
                <a:gd name="T49" fmla="*/ 219 h 477"/>
                <a:gd name="T50" fmla="*/ 498 w 587"/>
                <a:gd name="T51" fmla="*/ 243 h 477"/>
                <a:gd name="T52" fmla="*/ 486 w 587"/>
                <a:gd name="T53" fmla="*/ 261 h 477"/>
                <a:gd name="T54" fmla="*/ 473 w 587"/>
                <a:gd name="T55" fmla="*/ 272 h 477"/>
                <a:gd name="T56" fmla="*/ 458 w 587"/>
                <a:gd name="T57" fmla="*/ 307 h 477"/>
                <a:gd name="T58" fmla="*/ 449 w 587"/>
                <a:gd name="T59" fmla="*/ 331 h 477"/>
                <a:gd name="T60" fmla="*/ 434 w 587"/>
                <a:gd name="T61" fmla="*/ 348 h 477"/>
                <a:gd name="T62" fmla="*/ 424 w 587"/>
                <a:gd name="T63" fmla="*/ 366 h 477"/>
                <a:gd name="T64" fmla="*/ 406 w 587"/>
                <a:gd name="T65" fmla="*/ 358 h 477"/>
                <a:gd name="T66" fmla="*/ 392 w 587"/>
                <a:gd name="T67" fmla="*/ 341 h 477"/>
                <a:gd name="T68" fmla="*/ 370 w 587"/>
                <a:gd name="T69" fmla="*/ 348 h 477"/>
                <a:gd name="T70" fmla="*/ 341 w 587"/>
                <a:gd name="T71" fmla="*/ 365 h 477"/>
                <a:gd name="T72" fmla="*/ 307 w 587"/>
                <a:gd name="T73" fmla="*/ 395 h 477"/>
                <a:gd name="T74" fmla="*/ 300 w 587"/>
                <a:gd name="T75" fmla="*/ 429 h 477"/>
                <a:gd name="T76" fmla="*/ 285 w 587"/>
                <a:gd name="T77" fmla="*/ 456 h 477"/>
                <a:gd name="T78" fmla="*/ 270 w 587"/>
                <a:gd name="T79" fmla="*/ 442 h 477"/>
                <a:gd name="T80" fmla="*/ 273 w 587"/>
                <a:gd name="T81" fmla="*/ 461 h 477"/>
                <a:gd name="T82" fmla="*/ 228 w 587"/>
                <a:gd name="T83" fmla="*/ 467 h 477"/>
                <a:gd name="T84" fmla="*/ 217 w 587"/>
                <a:gd name="T85" fmla="*/ 454 h 477"/>
                <a:gd name="T86" fmla="*/ 213 w 587"/>
                <a:gd name="T87" fmla="*/ 460 h 477"/>
                <a:gd name="T88" fmla="*/ 209 w 587"/>
                <a:gd name="T89" fmla="*/ 471 h 477"/>
                <a:gd name="T90" fmla="*/ 204 w 587"/>
                <a:gd name="T91" fmla="*/ 469 h 477"/>
                <a:gd name="T92" fmla="*/ 195 w 587"/>
                <a:gd name="T93" fmla="*/ 473 h 477"/>
                <a:gd name="T94" fmla="*/ 181 w 587"/>
                <a:gd name="T95" fmla="*/ 475 h 477"/>
                <a:gd name="T96" fmla="*/ 167 w 587"/>
                <a:gd name="T97" fmla="*/ 476 h 477"/>
                <a:gd name="T98" fmla="*/ 151 w 587"/>
                <a:gd name="T99" fmla="*/ 466 h 477"/>
                <a:gd name="T100" fmla="*/ 132 w 587"/>
                <a:gd name="T101" fmla="*/ 433 h 477"/>
                <a:gd name="T102" fmla="*/ 143 w 587"/>
                <a:gd name="T103" fmla="*/ 414 h 477"/>
                <a:gd name="T104" fmla="*/ 122 w 587"/>
                <a:gd name="T105" fmla="*/ 414 h 477"/>
                <a:gd name="T106" fmla="*/ 121 w 587"/>
                <a:gd name="T107" fmla="*/ 410 h 477"/>
                <a:gd name="T108" fmla="*/ 123 w 587"/>
                <a:gd name="T109" fmla="*/ 398 h 477"/>
                <a:gd name="T110" fmla="*/ 71 w 587"/>
                <a:gd name="T111" fmla="*/ 371 h 477"/>
                <a:gd name="T112" fmla="*/ 42 w 587"/>
                <a:gd name="T113" fmla="*/ 368 h 477"/>
                <a:gd name="T114" fmla="*/ 70 w 587"/>
                <a:gd name="T115" fmla="*/ 366 h 477"/>
                <a:gd name="T116" fmla="*/ 73 w 587"/>
                <a:gd name="T117" fmla="*/ 366 h 477"/>
                <a:gd name="T118" fmla="*/ 51 w 587"/>
                <a:gd name="T119" fmla="*/ 360 h 477"/>
                <a:gd name="T120" fmla="*/ 27 w 587"/>
                <a:gd name="T121" fmla="*/ 37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477">
                  <a:moveTo>
                    <a:pt x="3" y="373"/>
                  </a:moveTo>
                  <a:cubicBezTo>
                    <a:pt x="3" y="373"/>
                    <a:pt x="2" y="372"/>
                    <a:pt x="2" y="371"/>
                  </a:cubicBezTo>
                  <a:cubicBezTo>
                    <a:pt x="2" y="370"/>
                    <a:pt x="3" y="370"/>
                    <a:pt x="3" y="369"/>
                  </a:cubicBezTo>
                  <a:cubicBezTo>
                    <a:pt x="4" y="368"/>
                    <a:pt x="3" y="368"/>
                    <a:pt x="3" y="368"/>
                  </a:cubicBezTo>
                  <a:cubicBezTo>
                    <a:pt x="3" y="367"/>
                    <a:pt x="3" y="367"/>
                    <a:pt x="4" y="366"/>
                  </a:cubicBezTo>
                  <a:cubicBezTo>
                    <a:pt x="4" y="365"/>
                    <a:pt x="4" y="365"/>
                    <a:pt x="5" y="364"/>
                  </a:cubicBezTo>
                  <a:cubicBezTo>
                    <a:pt x="5" y="363"/>
                    <a:pt x="4" y="363"/>
                    <a:pt x="4" y="362"/>
                  </a:cubicBezTo>
                  <a:cubicBezTo>
                    <a:pt x="4" y="360"/>
                    <a:pt x="4" y="360"/>
                    <a:pt x="4" y="359"/>
                  </a:cubicBezTo>
                  <a:cubicBezTo>
                    <a:pt x="4" y="358"/>
                    <a:pt x="5" y="358"/>
                    <a:pt x="5" y="358"/>
                  </a:cubicBezTo>
                  <a:cubicBezTo>
                    <a:pt x="6" y="357"/>
                    <a:pt x="6" y="356"/>
                    <a:pt x="6" y="355"/>
                  </a:cubicBezTo>
                  <a:cubicBezTo>
                    <a:pt x="6" y="353"/>
                    <a:pt x="5" y="355"/>
                    <a:pt x="5" y="355"/>
                  </a:cubicBezTo>
                  <a:cubicBezTo>
                    <a:pt x="5" y="355"/>
                    <a:pt x="4" y="354"/>
                    <a:pt x="4" y="353"/>
                  </a:cubicBezTo>
                  <a:cubicBezTo>
                    <a:pt x="3" y="352"/>
                    <a:pt x="3" y="351"/>
                    <a:pt x="3" y="349"/>
                  </a:cubicBezTo>
                  <a:cubicBezTo>
                    <a:pt x="4" y="347"/>
                    <a:pt x="4" y="347"/>
                    <a:pt x="4" y="346"/>
                  </a:cubicBezTo>
                  <a:cubicBezTo>
                    <a:pt x="3" y="345"/>
                    <a:pt x="3" y="345"/>
                    <a:pt x="3" y="344"/>
                  </a:cubicBezTo>
                  <a:cubicBezTo>
                    <a:pt x="3" y="344"/>
                    <a:pt x="3" y="343"/>
                    <a:pt x="3" y="342"/>
                  </a:cubicBezTo>
                  <a:cubicBezTo>
                    <a:pt x="3" y="341"/>
                    <a:pt x="4" y="340"/>
                    <a:pt x="4" y="340"/>
                  </a:cubicBezTo>
                  <a:cubicBezTo>
                    <a:pt x="5" y="339"/>
                    <a:pt x="4" y="338"/>
                    <a:pt x="4" y="338"/>
                  </a:cubicBezTo>
                  <a:cubicBezTo>
                    <a:pt x="4" y="337"/>
                    <a:pt x="3" y="337"/>
                    <a:pt x="4" y="336"/>
                  </a:cubicBezTo>
                  <a:cubicBezTo>
                    <a:pt x="5" y="335"/>
                    <a:pt x="4" y="334"/>
                    <a:pt x="4" y="333"/>
                  </a:cubicBezTo>
                  <a:cubicBezTo>
                    <a:pt x="5" y="332"/>
                    <a:pt x="4" y="332"/>
                    <a:pt x="4" y="331"/>
                  </a:cubicBezTo>
                  <a:cubicBezTo>
                    <a:pt x="4" y="331"/>
                    <a:pt x="4" y="331"/>
                    <a:pt x="3" y="329"/>
                  </a:cubicBezTo>
                  <a:cubicBezTo>
                    <a:pt x="3" y="327"/>
                    <a:pt x="3" y="327"/>
                    <a:pt x="4" y="325"/>
                  </a:cubicBezTo>
                  <a:cubicBezTo>
                    <a:pt x="4" y="323"/>
                    <a:pt x="5" y="323"/>
                    <a:pt x="5" y="322"/>
                  </a:cubicBezTo>
                  <a:cubicBezTo>
                    <a:pt x="6" y="321"/>
                    <a:pt x="6" y="321"/>
                    <a:pt x="7" y="320"/>
                  </a:cubicBezTo>
                  <a:cubicBezTo>
                    <a:pt x="7" y="318"/>
                    <a:pt x="7" y="319"/>
                    <a:pt x="7" y="318"/>
                  </a:cubicBezTo>
                  <a:cubicBezTo>
                    <a:pt x="6" y="317"/>
                    <a:pt x="5" y="317"/>
                    <a:pt x="5" y="316"/>
                  </a:cubicBezTo>
                  <a:cubicBezTo>
                    <a:pt x="4" y="316"/>
                    <a:pt x="3" y="316"/>
                    <a:pt x="3" y="315"/>
                  </a:cubicBezTo>
                  <a:cubicBezTo>
                    <a:pt x="3" y="313"/>
                    <a:pt x="3" y="314"/>
                    <a:pt x="3" y="313"/>
                  </a:cubicBezTo>
                  <a:cubicBezTo>
                    <a:pt x="2" y="312"/>
                    <a:pt x="2" y="312"/>
                    <a:pt x="3" y="311"/>
                  </a:cubicBezTo>
                  <a:cubicBezTo>
                    <a:pt x="3" y="309"/>
                    <a:pt x="3" y="309"/>
                    <a:pt x="3" y="307"/>
                  </a:cubicBezTo>
                  <a:cubicBezTo>
                    <a:pt x="3" y="305"/>
                    <a:pt x="3" y="306"/>
                    <a:pt x="3" y="305"/>
                  </a:cubicBezTo>
                  <a:cubicBezTo>
                    <a:pt x="3" y="304"/>
                    <a:pt x="3" y="303"/>
                    <a:pt x="3" y="302"/>
                  </a:cubicBezTo>
                  <a:cubicBezTo>
                    <a:pt x="3" y="302"/>
                    <a:pt x="2" y="301"/>
                    <a:pt x="2" y="300"/>
                  </a:cubicBezTo>
                  <a:cubicBezTo>
                    <a:pt x="2" y="299"/>
                    <a:pt x="2" y="299"/>
                    <a:pt x="1" y="299"/>
                  </a:cubicBezTo>
                  <a:cubicBezTo>
                    <a:pt x="1" y="298"/>
                    <a:pt x="1" y="298"/>
                    <a:pt x="1" y="297"/>
                  </a:cubicBezTo>
                  <a:cubicBezTo>
                    <a:pt x="1" y="296"/>
                    <a:pt x="1" y="296"/>
                    <a:pt x="1" y="295"/>
                  </a:cubicBezTo>
                  <a:cubicBezTo>
                    <a:pt x="1" y="293"/>
                    <a:pt x="1" y="293"/>
                    <a:pt x="2" y="290"/>
                  </a:cubicBezTo>
                  <a:cubicBezTo>
                    <a:pt x="3" y="288"/>
                    <a:pt x="2" y="288"/>
                    <a:pt x="2" y="287"/>
                  </a:cubicBezTo>
                  <a:cubicBezTo>
                    <a:pt x="3" y="286"/>
                    <a:pt x="3" y="286"/>
                    <a:pt x="4" y="285"/>
                  </a:cubicBezTo>
                  <a:cubicBezTo>
                    <a:pt x="4" y="284"/>
                    <a:pt x="5" y="284"/>
                    <a:pt x="5" y="283"/>
                  </a:cubicBezTo>
                  <a:cubicBezTo>
                    <a:pt x="5" y="282"/>
                    <a:pt x="4" y="282"/>
                    <a:pt x="4" y="281"/>
                  </a:cubicBezTo>
                  <a:cubicBezTo>
                    <a:pt x="3" y="280"/>
                    <a:pt x="2" y="279"/>
                    <a:pt x="1" y="279"/>
                  </a:cubicBezTo>
                  <a:cubicBezTo>
                    <a:pt x="1" y="278"/>
                    <a:pt x="1" y="278"/>
                    <a:pt x="1" y="276"/>
                  </a:cubicBezTo>
                  <a:cubicBezTo>
                    <a:pt x="0" y="275"/>
                    <a:pt x="1" y="275"/>
                    <a:pt x="1" y="274"/>
                  </a:cubicBezTo>
                  <a:cubicBezTo>
                    <a:pt x="1" y="273"/>
                    <a:pt x="1" y="273"/>
                    <a:pt x="1" y="272"/>
                  </a:cubicBezTo>
                  <a:cubicBezTo>
                    <a:pt x="2" y="272"/>
                    <a:pt x="2" y="272"/>
                    <a:pt x="3" y="271"/>
                  </a:cubicBezTo>
                  <a:cubicBezTo>
                    <a:pt x="3" y="271"/>
                    <a:pt x="3" y="271"/>
                    <a:pt x="4" y="270"/>
                  </a:cubicBezTo>
                  <a:cubicBezTo>
                    <a:pt x="4" y="269"/>
                    <a:pt x="4" y="269"/>
                    <a:pt x="4" y="268"/>
                  </a:cubicBezTo>
                  <a:cubicBezTo>
                    <a:pt x="4" y="267"/>
                    <a:pt x="4" y="267"/>
                    <a:pt x="4" y="267"/>
                  </a:cubicBezTo>
                  <a:cubicBezTo>
                    <a:pt x="5" y="266"/>
                    <a:pt x="4" y="265"/>
                    <a:pt x="4" y="265"/>
                  </a:cubicBezTo>
                  <a:cubicBezTo>
                    <a:pt x="4" y="263"/>
                    <a:pt x="4" y="263"/>
                    <a:pt x="4" y="263"/>
                  </a:cubicBezTo>
                  <a:cubicBezTo>
                    <a:pt x="4" y="262"/>
                    <a:pt x="4" y="262"/>
                    <a:pt x="4" y="262"/>
                  </a:cubicBezTo>
                  <a:cubicBezTo>
                    <a:pt x="3" y="261"/>
                    <a:pt x="3" y="261"/>
                    <a:pt x="3" y="261"/>
                  </a:cubicBezTo>
                  <a:cubicBezTo>
                    <a:pt x="3" y="261"/>
                    <a:pt x="3" y="261"/>
                    <a:pt x="4" y="260"/>
                  </a:cubicBezTo>
                  <a:cubicBezTo>
                    <a:pt x="4" y="260"/>
                    <a:pt x="4" y="259"/>
                    <a:pt x="4" y="259"/>
                  </a:cubicBezTo>
                  <a:cubicBezTo>
                    <a:pt x="3" y="259"/>
                    <a:pt x="3" y="259"/>
                    <a:pt x="3" y="259"/>
                  </a:cubicBezTo>
                  <a:cubicBezTo>
                    <a:pt x="4" y="258"/>
                    <a:pt x="4" y="258"/>
                    <a:pt x="4" y="258"/>
                  </a:cubicBezTo>
                  <a:cubicBezTo>
                    <a:pt x="4" y="258"/>
                    <a:pt x="4" y="257"/>
                    <a:pt x="4" y="257"/>
                  </a:cubicBezTo>
                  <a:cubicBezTo>
                    <a:pt x="4" y="256"/>
                    <a:pt x="4" y="256"/>
                    <a:pt x="4" y="256"/>
                  </a:cubicBezTo>
                  <a:cubicBezTo>
                    <a:pt x="4" y="255"/>
                    <a:pt x="4" y="255"/>
                    <a:pt x="4" y="255"/>
                  </a:cubicBezTo>
                  <a:cubicBezTo>
                    <a:pt x="4" y="255"/>
                    <a:pt x="3" y="254"/>
                    <a:pt x="4" y="253"/>
                  </a:cubicBezTo>
                  <a:cubicBezTo>
                    <a:pt x="4" y="253"/>
                    <a:pt x="4" y="253"/>
                    <a:pt x="5" y="253"/>
                  </a:cubicBezTo>
                  <a:cubicBezTo>
                    <a:pt x="5" y="252"/>
                    <a:pt x="4" y="252"/>
                    <a:pt x="4" y="252"/>
                  </a:cubicBezTo>
                  <a:cubicBezTo>
                    <a:pt x="4" y="252"/>
                    <a:pt x="4" y="251"/>
                    <a:pt x="5" y="251"/>
                  </a:cubicBezTo>
                  <a:cubicBezTo>
                    <a:pt x="6" y="251"/>
                    <a:pt x="4" y="250"/>
                    <a:pt x="4" y="250"/>
                  </a:cubicBezTo>
                  <a:cubicBezTo>
                    <a:pt x="5" y="249"/>
                    <a:pt x="5" y="249"/>
                    <a:pt x="5" y="249"/>
                  </a:cubicBezTo>
                  <a:cubicBezTo>
                    <a:pt x="5" y="249"/>
                    <a:pt x="5" y="248"/>
                    <a:pt x="6" y="248"/>
                  </a:cubicBezTo>
                  <a:cubicBezTo>
                    <a:pt x="6" y="247"/>
                    <a:pt x="5" y="247"/>
                    <a:pt x="5" y="247"/>
                  </a:cubicBezTo>
                  <a:cubicBezTo>
                    <a:pt x="6" y="246"/>
                    <a:pt x="6" y="246"/>
                    <a:pt x="6" y="246"/>
                  </a:cubicBezTo>
                  <a:cubicBezTo>
                    <a:pt x="6" y="246"/>
                    <a:pt x="5" y="245"/>
                    <a:pt x="4" y="244"/>
                  </a:cubicBezTo>
                  <a:cubicBezTo>
                    <a:pt x="4" y="244"/>
                    <a:pt x="5" y="243"/>
                    <a:pt x="5" y="243"/>
                  </a:cubicBezTo>
                  <a:cubicBezTo>
                    <a:pt x="6" y="242"/>
                    <a:pt x="5" y="242"/>
                    <a:pt x="5" y="241"/>
                  </a:cubicBezTo>
                  <a:cubicBezTo>
                    <a:pt x="5" y="240"/>
                    <a:pt x="6" y="240"/>
                    <a:pt x="7" y="240"/>
                  </a:cubicBezTo>
                  <a:cubicBezTo>
                    <a:pt x="8" y="240"/>
                    <a:pt x="9" y="241"/>
                    <a:pt x="11" y="241"/>
                  </a:cubicBezTo>
                  <a:cubicBezTo>
                    <a:pt x="13" y="241"/>
                    <a:pt x="14" y="240"/>
                    <a:pt x="15" y="240"/>
                  </a:cubicBezTo>
                  <a:cubicBezTo>
                    <a:pt x="17" y="240"/>
                    <a:pt x="18" y="239"/>
                    <a:pt x="20" y="239"/>
                  </a:cubicBezTo>
                  <a:cubicBezTo>
                    <a:pt x="22" y="238"/>
                    <a:pt x="20" y="238"/>
                    <a:pt x="21" y="237"/>
                  </a:cubicBezTo>
                  <a:cubicBezTo>
                    <a:pt x="21" y="236"/>
                    <a:pt x="21" y="236"/>
                    <a:pt x="22" y="235"/>
                  </a:cubicBezTo>
                  <a:cubicBezTo>
                    <a:pt x="22" y="234"/>
                    <a:pt x="21" y="233"/>
                    <a:pt x="22" y="232"/>
                  </a:cubicBezTo>
                  <a:cubicBezTo>
                    <a:pt x="22" y="231"/>
                    <a:pt x="23" y="230"/>
                    <a:pt x="23" y="230"/>
                  </a:cubicBezTo>
                  <a:cubicBezTo>
                    <a:pt x="23" y="230"/>
                    <a:pt x="24" y="228"/>
                    <a:pt x="24" y="227"/>
                  </a:cubicBezTo>
                  <a:cubicBezTo>
                    <a:pt x="24" y="226"/>
                    <a:pt x="23" y="225"/>
                    <a:pt x="23" y="224"/>
                  </a:cubicBezTo>
                  <a:cubicBezTo>
                    <a:pt x="23" y="224"/>
                    <a:pt x="23" y="223"/>
                    <a:pt x="23" y="221"/>
                  </a:cubicBezTo>
                  <a:cubicBezTo>
                    <a:pt x="23" y="220"/>
                    <a:pt x="23" y="220"/>
                    <a:pt x="24" y="219"/>
                  </a:cubicBezTo>
                  <a:cubicBezTo>
                    <a:pt x="24" y="218"/>
                    <a:pt x="25" y="219"/>
                    <a:pt x="25" y="218"/>
                  </a:cubicBezTo>
                  <a:cubicBezTo>
                    <a:pt x="26" y="217"/>
                    <a:pt x="26" y="217"/>
                    <a:pt x="27" y="215"/>
                  </a:cubicBezTo>
                  <a:cubicBezTo>
                    <a:pt x="29" y="214"/>
                    <a:pt x="28" y="214"/>
                    <a:pt x="29" y="212"/>
                  </a:cubicBezTo>
                  <a:cubicBezTo>
                    <a:pt x="29" y="211"/>
                    <a:pt x="29" y="211"/>
                    <a:pt x="30" y="211"/>
                  </a:cubicBezTo>
                  <a:cubicBezTo>
                    <a:pt x="30" y="210"/>
                    <a:pt x="31" y="211"/>
                    <a:pt x="31" y="211"/>
                  </a:cubicBezTo>
                  <a:cubicBezTo>
                    <a:pt x="32" y="211"/>
                    <a:pt x="33" y="210"/>
                    <a:pt x="34" y="209"/>
                  </a:cubicBezTo>
                  <a:cubicBezTo>
                    <a:pt x="35" y="208"/>
                    <a:pt x="33" y="208"/>
                    <a:pt x="33" y="208"/>
                  </a:cubicBezTo>
                  <a:cubicBezTo>
                    <a:pt x="33" y="207"/>
                    <a:pt x="32" y="207"/>
                    <a:pt x="32" y="206"/>
                  </a:cubicBezTo>
                  <a:cubicBezTo>
                    <a:pt x="32" y="205"/>
                    <a:pt x="32" y="204"/>
                    <a:pt x="33" y="203"/>
                  </a:cubicBezTo>
                  <a:cubicBezTo>
                    <a:pt x="33" y="202"/>
                    <a:pt x="34" y="202"/>
                    <a:pt x="35" y="202"/>
                  </a:cubicBezTo>
                  <a:cubicBezTo>
                    <a:pt x="36" y="201"/>
                    <a:pt x="38" y="201"/>
                    <a:pt x="39" y="201"/>
                  </a:cubicBezTo>
                  <a:cubicBezTo>
                    <a:pt x="40" y="201"/>
                    <a:pt x="40" y="201"/>
                    <a:pt x="41" y="201"/>
                  </a:cubicBezTo>
                  <a:cubicBezTo>
                    <a:pt x="41" y="200"/>
                    <a:pt x="42" y="200"/>
                    <a:pt x="43" y="199"/>
                  </a:cubicBezTo>
                  <a:cubicBezTo>
                    <a:pt x="45" y="198"/>
                    <a:pt x="43" y="198"/>
                    <a:pt x="44" y="197"/>
                  </a:cubicBezTo>
                  <a:cubicBezTo>
                    <a:pt x="45" y="197"/>
                    <a:pt x="46" y="195"/>
                    <a:pt x="46" y="195"/>
                  </a:cubicBezTo>
                  <a:cubicBezTo>
                    <a:pt x="47" y="194"/>
                    <a:pt x="46" y="193"/>
                    <a:pt x="46" y="191"/>
                  </a:cubicBezTo>
                  <a:cubicBezTo>
                    <a:pt x="46" y="189"/>
                    <a:pt x="46" y="190"/>
                    <a:pt x="47" y="190"/>
                  </a:cubicBezTo>
                  <a:cubicBezTo>
                    <a:pt x="47" y="189"/>
                    <a:pt x="49" y="188"/>
                    <a:pt x="49" y="187"/>
                  </a:cubicBezTo>
                  <a:cubicBezTo>
                    <a:pt x="50" y="186"/>
                    <a:pt x="49" y="186"/>
                    <a:pt x="49" y="185"/>
                  </a:cubicBezTo>
                  <a:cubicBezTo>
                    <a:pt x="49" y="184"/>
                    <a:pt x="47" y="184"/>
                    <a:pt x="47" y="184"/>
                  </a:cubicBezTo>
                  <a:cubicBezTo>
                    <a:pt x="46" y="184"/>
                    <a:pt x="46" y="182"/>
                    <a:pt x="45" y="182"/>
                  </a:cubicBezTo>
                  <a:cubicBezTo>
                    <a:pt x="45" y="181"/>
                    <a:pt x="45" y="180"/>
                    <a:pt x="45" y="179"/>
                  </a:cubicBezTo>
                  <a:cubicBezTo>
                    <a:pt x="45" y="178"/>
                    <a:pt x="45" y="177"/>
                    <a:pt x="46" y="176"/>
                  </a:cubicBezTo>
                  <a:cubicBezTo>
                    <a:pt x="47" y="174"/>
                    <a:pt x="47" y="174"/>
                    <a:pt x="47" y="174"/>
                  </a:cubicBezTo>
                  <a:cubicBezTo>
                    <a:pt x="47" y="173"/>
                    <a:pt x="47" y="173"/>
                    <a:pt x="47" y="172"/>
                  </a:cubicBezTo>
                  <a:cubicBezTo>
                    <a:pt x="48" y="171"/>
                    <a:pt x="49" y="171"/>
                    <a:pt x="49" y="171"/>
                  </a:cubicBezTo>
                  <a:cubicBezTo>
                    <a:pt x="50" y="171"/>
                    <a:pt x="51" y="173"/>
                    <a:pt x="52" y="173"/>
                  </a:cubicBezTo>
                  <a:cubicBezTo>
                    <a:pt x="53" y="174"/>
                    <a:pt x="53" y="174"/>
                    <a:pt x="55" y="174"/>
                  </a:cubicBezTo>
                  <a:cubicBezTo>
                    <a:pt x="56" y="174"/>
                    <a:pt x="56" y="173"/>
                    <a:pt x="56" y="171"/>
                  </a:cubicBezTo>
                  <a:cubicBezTo>
                    <a:pt x="56" y="170"/>
                    <a:pt x="56" y="169"/>
                    <a:pt x="56" y="168"/>
                  </a:cubicBezTo>
                  <a:cubicBezTo>
                    <a:pt x="56" y="167"/>
                    <a:pt x="56" y="167"/>
                    <a:pt x="57" y="165"/>
                  </a:cubicBezTo>
                  <a:cubicBezTo>
                    <a:pt x="58" y="164"/>
                    <a:pt x="57" y="164"/>
                    <a:pt x="57" y="163"/>
                  </a:cubicBezTo>
                  <a:cubicBezTo>
                    <a:pt x="57" y="162"/>
                    <a:pt x="58" y="160"/>
                    <a:pt x="58" y="159"/>
                  </a:cubicBezTo>
                  <a:cubicBezTo>
                    <a:pt x="57" y="158"/>
                    <a:pt x="56" y="158"/>
                    <a:pt x="56" y="158"/>
                  </a:cubicBezTo>
                  <a:cubicBezTo>
                    <a:pt x="55" y="158"/>
                    <a:pt x="54" y="157"/>
                    <a:pt x="54" y="156"/>
                  </a:cubicBezTo>
                  <a:cubicBezTo>
                    <a:pt x="54" y="156"/>
                    <a:pt x="53" y="155"/>
                    <a:pt x="53" y="155"/>
                  </a:cubicBezTo>
                  <a:cubicBezTo>
                    <a:pt x="53" y="155"/>
                    <a:pt x="52" y="154"/>
                    <a:pt x="52" y="153"/>
                  </a:cubicBezTo>
                  <a:cubicBezTo>
                    <a:pt x="52" y="152"/>
                    <a:pt x="53" y="151"/>
                    <a:pt x="54" y="149"/>
                  </a:cubicBezTo>
                  <a:cubicBezTo>
                    <a:pt x="54" y="148"/>
                    <a:pt x="54" y="148"/>
                    <a:pt x="54" y="148"/>
                  </a:cubicBezTo>
                  <a:cubicBezTo>
                    <a:pt x="54" y="147"/>
                    <a:pt x="54" y="146"/>
                    <a:pt x="54" y="146"/>
                  </a:cubicBezTo>
                  <a:cubicBezTo>
                    <a:pt x="54" y="145"/>
                    <a:pt x="52" y="143"/>
                    <a:pt x="52" y="143"/>
                  </a:cubicBezTo>
                  <a:cubicBezTo>
                    <a:pt x="51" y="143"/>
                    <a:pt x="51" y="143"/>
                    <a:pt x="51" y="143"/>
                  </a:cubicBezTo>
                  <a:cubicBezTo>
                    <a:pt x="52" y="140"/>
                    <a:pt x="52" y="140"/>
                    <a:pt x="52" y="140"/>
                  </a:cubicBezTo>
                  <a:cubicBezTo>
                    <a:pt x="51" y="137"/>
                    <a:pt x="51" y="137"/>
                    <a:pt x="51" y="137"/>
                  </a:cubicBezTo>
                  <a:cubicBezTo>
                    <a:pt x="40" y="130"/>
                    <a:pt x="40" y="130"/>
                    <a:pt x="40" y="130"/>
                  </a:cubicBezTo>
                  <a:cubicBezTo>
                    <a:pt x="40" y="130"/>
                    <a:pt x="41" y="129"/>
                    <a:pt x="41" y="127"/>
                  </a:cubicBezTo>
                  <a:cubicBezTo>
                    <a:pt x="41" y="125"/>
                    <a:pt x="42" y="119"/>
                    <a:pt x="42" y="118"/>
                  </a:cubicBezTo>
                  <a:cubicBezTo>
                    <a:pt x="43" y="117"/>
                    <a:pt x="43" y="113"/>
                    <a:pt x="43" y="113"/>
                  </a:cubicBezTo>
                  <a:cubicBezTo>
                    <a:pt x="45" y="109"/>
                    <a:pt x="45" y="109"/>
                    <a:pt x="45" y="109"/>
                  </a:cubicBezTo>
                  <a:cubicBezTo>
                    <a:pt x="46" y="110"/>
                    <a:pt x="46" y="110"/>
                    <a:pt x="46" y="110"/>
                  </a:cubicBezTo>
                  <a:cubicBezTo>
                    <a:pt x="48" y="108"/>
                    <a:pt x="48" y="108"/>
                    <a:pt x="48" y="108"/>
                  </a:cubicBezTo>
                  <a:cubicBezTo>
                    <a:pt x="48" y="108"/>
                    <a:pt x="50" y="108"/>
                    <a:pt x="49" y="107"/>
                  </a:cubicBezTo>
                  <a:cubicBezTo>
                    <a:pt x="49" y="106"/>
                    <a:pt x="49" y="106"/>
                    <a:pt x="49" y="105"/>
                  </a:cubicBezTo>
                  <a:cubicBezTo>
                    <a:pt x="49" y="105"/>
                    <a:pt x="50" y="104"/>
                    <a:pt x="49" y="104"/>
                  </a:cubicBezTo>
                  <a:cubicBezTo>
                    <a:pt x="48" y="103"/>
                    <a:pt x="47" y="104"/>
                    <a:pt x="47" y="103"/>
                  </a:cubicBezTo>
                  <a:cubicBezTo>
                    <a:pt x="47" y="102"/>
                    <a:pt x="47" y="102"/>
                    <a:pt x="47" y="101"/>
                  </a:cubicBezTo>
                  <a:cubicBezTo>
                    <a:pt x="46" y="100"/>
                    <a:pt x="46" y="100"/>
                    <a:pt x="47" y="99"/>
                  </a:cubicBezTo>
                  <a:cubicBezTo>
                    <a:pt x="47" y="98"/>
                    <a:pt x="46" y="98"/>
                    <a:pt x="47" y="97"/>
                  </a:cubicBezTo>
                  <a:cubicBezTo>
                    <a:pt x="49" y="96"/>
                    <a:pt x="50" y="96"/>
                    <a:pt x="50" y="95"/>
                  </a:cubicBezTo>
                  <a:cubicBezTo>
                    <a:pt x="50" y="95"/>
                    <a:pt x="49" y="94"/>
                    <a:pt x="49" y="93"/>
                  </a:cubicBezTo>
                  <a:cubicBezTo>
                    <a:pt x="49" y="93"/>
                    <a:pt x="49" y="91"/>
                    <a:pt x="48" y="90"/>
                  </a:cubicBezTo>
                  <a:cubicBezTo>
                    <a:pt x="47" y="89"/>
                    <a:pt x="47" y="89"/>
                    <a:pt x="47" y="88"/>
                  </a:cubicBezTo>
                  <a:cubicBezTo>
                    <a:pt x="47" y="86"/>
                    <a:pt x="48" y="86"/>
                    <a:pt x="48" y="85"/>
                  </a:cubicBezTo>
                  <a:cubicBezTo>
                    <a:pt x="48" y="83"/>
                    <a:pt x="49" y="82"/>
                    <a:pt x="49" y="81"/>
                  </a:cubicBezTo>
                  <a:cubicBezTo>
                    <a:pt x="49" y="80"/>
                    <a:pt x="49" y="77"/>
                    <a:pt x="49" y="76"/>
                  </a:cubicBezTo>
                  <a:cubicBezTo>
                    <a:pt x="48" y="75"/>
                    <a:pt x="48" y="73"/>
                    <a:pt x="48" y="71"/>
                  </a:cubicBezTo>
                  <a:cubicBezTo>
                    <a:pt x="49" y="69"/>
                    <a:pt x="48" y="68"/>
                    <a:pt x="49" y="67"/>
                  </a:cubicBezTo>
                  <a:cubicBezTo>
                    <a:pt x="51" y="66"/>
                    <a:pt x="54" y="63"/>
                    <a:pt x="55" y="62"/>
                  </a:cubicBezTo>
                  <a:cubicBezTo>
                    <a:pt x="57" y="61"/>
                    <a:pt x="57" y="60"/>
                    <a:pt x="59" y="59"/>
                  </a:cubicBezTo>
                  <a:cubicBezTo>
                    <a:pt x="60" y="58"/>
                    <a:pt x="62" y="57"/>
                    <a:pt x="62" y="56"/>
                  </a:cubicBezTo>
                  <a:cubicBezTo>
                    <a:pt x="63" y="56"/>
                    <a:pt x="66" y="52"/>
                    <a:pt x="67" y="50"/>
                  </a:cubicBezTo>
                  <a:cubicBezTo>
                    <a:pt x="68" y="48"/>
                    <a:pt x="69" y="48"/>
                    <a:pt x="70" y="47"/>
                  </a:cubicBezTo>
                  <a:cubicBezTo>
                    <a:pt x="70" y="45"/>
                    <a:pt x="71" y="45"/>
                    <a:pt x="71" y="42"/>
                  </a:cubicBezTo>
                  <a:cubicBezTo>
                    <a:pt x="71" y="39"/>
                    <a:pt x="72" y="37"/>
                    <a:pt x="72" y="35"/>
                  </a:cubicBezTo>
                  <a:cubicBezTo>
                    <a:pt x="72" y="33"/>
                    <a:pt x="72" y="31"/>
                    <a:pt x="72" y="29"/>
                  </a:cubicBezTo>
                  <a:cubicBezTo>
                    <a:pt x="72" y="26"/>
                    <a:pt x="72" y="26"/>
                    <a:pt x="72" y="24"/>
                  </a:cubicBezTo>
                  <a:cubicBezTo>
                    <a:pt x="72" y="22"/>
                    <a:pt x="72" y="20"/>
                    <a:pt x="72" y="20"/>
                  </a:cubicBezTo>
                  <a:cubicBezTo>
                    <a:pt x="77" y="20"/>
                    <a:pt x="77" y="20"/>
                    <a:pt x="77" y="20"/>
                  </a:cubicBezTo>
                  <a:cubicBezTo>
                    <a:pt x="88" y="10"/>
                    <a:pt x="88" y="10"/>
                    <a:pt x="88" y="10"/>
                  </a:cubicBezTo>
                  <a:cubicBezTo>
                    <a:pt x="107" y="5"/>
                    <a:pt x="107" y="5"/>
                    <a:pt x="107" y="5"/>
                  </a:cubicBezTo>
                  <a:cubicBezTo>
                    <a:pt x="107" y="5"/>
                    <a:pt x="108" y="6"/>
                    <a:pt x="109" y="7"/>
                  </a:cubicBezTo>
                  <a:cubicBezTo>
                    <a:pt x="110" y="7"/>
                    <a:pt x="112" y="8"/>
                    <a:pt x="113" y="8"/>
                  </a:cubicBezTo>
                  <a:cubicBezTo>
                    <a:pt x="114" y="8"/>
                    <a:pt x="114" y="8"/>
                    <a:pt x="116" y="7"/>
                  </a:cubicBezTo>
                  <a:cubicBezTo>
                    <a:pt x="118" y="7"/>
                    <a:pt x="118" y="6"/>
                    <a:pt x="119" y="7"/>
                  </a:cubicBezTo>
                  <a:cubicBezTo>
                    <a:pt x="120" y="7"/>
                    <a:pt x="122" y="7"/>
                    <a:pt x="123" y="7"/>
                  </a:cubicBezTo>
                  <a:cubicBezTo>
                    <a:pt x="124" y="7"/>
                    <a:pt x="126" y="8"/>
                    <a:pt x="128" y="6"/>
                  </a:cubicBezTo>
                  <a:cubicBezTo>
                    <a:pt x="129" y="5"/>
                    <a:pt x="130" y="4"/>
                    <a:pt x="131" y="3"/>
                  </a:cubicBezTo>
                  <a:cubicBezTo>
                    <a:pt x="131" y="3"/>
                    <a:pt x="132" y="2"/>
                    <a:pt x="134" y="2"/>
                  </a:cubicBezTo>
                  <a:cubicBezTo>
                    <a:pt x="136" y="1"/>
                    <a:pt x="139" y="0"/>
                    <a:pt x="139" y="0"/>
                  </a:cubicBezTo>
                  <a:cubicBezTo>
                    <a:pt x="140" y="0"/>
                    <a:pt x="157" y="7"/>
                    <a:pt x="157" y="7"/>
                  </a:cubicBezTo>
                  <a:cubicBezTo>
                    <a:pt x="157" y="7"/>
                    <a:pt x="160" y="8"/>
                    <a:pt x="162" y="9"/>
                  </a:cubicBezTo>
                  <a:cubicBezTo>
                    <a:pt x="165" y="9"/>
                    <a:pt x="167" y="10"/>
                    <a:pt x="168" y="10"/>
                  </a:cubicBezTo>
                  <a:cubicBezTo>
                    <a:pt x="169" y="11"/>
                    <a:pt x="170" y="12"/>
                    <a:pt x="171" y="12"/>
                  </a:cubicBezTo>
                  <a:cubicBezTo>
                    <a:pt x="171" y="12"/>
                    <a:pt x="173" y="11"/>
                    <a:pt x="173" y="11"/>
                  </a:cubicBezTo>
                  <a:cubicBezTo>
                    <a:pt x="174" y="11"/>
                    <a:pt x="176" y="10"/>
                    <a:pt x="177" y="11"/>
                  </a:cubicBezTo>
                  <a:cubicBezTo>
                    <a:pt x="179" y="12"/>
                    <a:pt x="180" y="12"/>
                    <a:pt x="181" y="13"/>
                  </a:cubicBezTo>
                  <a:cubicBezTo>
                    <a:pt x="182" y="13"/>
                    <a:pt x="183" y="12"/>
                    <a:pt x="184" y="14"/>
                  </a:cubicBezTo>
                  <a:cubicBezTo>
                    <a:pt x="186" y="16"/>
                    <a:pt x="187" y="17"/>
                    <a:pt x="188" y="18"/>
                  </a:cubicBezTo>
                  <a:cubicBezTo>
                    <a:pt x="190" y="20"/>
                    <a:pt x="192" y="22"/>
                    <a:pt x="193" y="23"/>
                  </a:cubicBezTo>
                  <a:cubicBezTo>
                    <a:pt x="194" y="25"/>
                    <a:pt x="195" y="25"/>
                    <a:pt x="196" y="27"/>
                  </a:cubicBezTo>
                  <a:cubicBezTo>
                    <a:pt x="197" y="28"/>
                    <a:pt x="198" y="28"/>
                    <a:pt x="199" y="30"/>
                  </a:cubicBezTo>
                  <a:cubicBezTo>
                    <a:pt x="200" y="32"/>
                    <a:pt x="200" y="32"/>
                    <a:pt x="201" y="35"/>
                  </a:cubicBezTo>
                  <a:cubicBezTo>
                    <a:pt x="203" y="37"/>
                    <a:pt x="203" y="37"/>
                    <a:pt x="204" y="39"/>
                  </a:cubicBezTo>
                  <a:cubicBezTo>
                    <a:pt x="205" y="40"/>
                    <a:pt x="206" y="41"/>
                    <a:pt x="207" y="42"/>
                  </a:cubicBezTo>
                  <a:cubicBezTo>
                    <a:pt x="208" y="44"/>
                    <a:pt x="210" y="44"/>
                    <a:pt x="211" y="44"/>
                  </a:cubicBezTo>
                  <a:cubicBezTo>
                    <a:pt x="212" y="44"/>
                    <a:pt x="214" y="44"/>
                    <a:pt x="215" y="44"/>
                  </a:cubicBezTo>
                  <a:cubicBezTo>
                    <a:pt x="216" y="44"/>
                    <a:pt x="219" y="43"/>
                    <a:pt x="220" y="42"/>
                  </a:cubicBezTo>
                  <a:cubicBezTo>
                    <a:pt x="220" y="41"/>
                    <a:pt x="221" y="40"/>
                    <a:pt x="222" y="39"/>
                  </a:cubicBezTo>
                  <a:cubicBezTo>
                    <a:pt x="222" y="39"/>
                    <a:pt x="224" y="38"/>
                    <a:pt x="225" y="38"/>
                  </a:cubicBezTo>
                  <a:cubicBezTo>
                    <a:pt x="227" y="38"/>
                    <a:pt x="227" y="39"/>
                    <a:pt x="229" y="39"/>
                  </a:cubicBezTo>
                  <a:cubicBezTo>
                    <a:pt x="231" y="39"/>
                    <a:pt x="232" y="40"/>
                    <a:pt x="234" y="39"/>
                  </a:cubicBezTo>
                  <a:cubicBezTo>
                    <a:pt x="235" y="38"/>
                    <a:pt x="236" y="36"/>
                    <a:pt x="239" y="35"/>
                  </a:cubicBezTo>
                  <a:cubicBezTo>
                    <a:pt x="242" y="33"/>
                    <a:pt x="245" y="32"/>
                    <a:pt x="248" y="30"/>
                  </a:cubicBezTo>
                  <a:cubicBezTo>
                    <a:pt x="250" y="28"/>
                    <a:pt x="252" y="27"/>
                    <a:pt x="253" y="27"/>
                  </a:cubicBezTo>
                  <a:cubicBezTo>
                    <a:pt x="255" y="27"/>
                    <a:pt x="256" y="28"/>
                    <a:pt x="258" y="28"/>
                  </a:cubicBezTo>
                  <a:cubicBezTo>
                    <a:pt x="261" y="28"/>
                    <a:pt x="262" y="28"/>
                    <a:pt x="264" y="28"/>
                  </a:cubicBezTo>
                  <a:cubicBezTo>
                    <a:pt x="266" y="29"/>
                    <a:pt x="265" y="29"/>
                    <a:pt x="267" y="31"/>
                  </a:cubicBezTo>
                  <a:cubicBezTo>
                    <a:pt x="270" y="32"/>
                    <a:pt x="270" y="32"/>
                    <a:pt x="273" y="34"/>
                  </a:cubicBezTo>
                  <a:cubicBezTo>
                    <a:pt x="276" y="35"/>
                    <a:pt x="276" y="34"/>
                    <a:pt x="277" y="36"/>
                  </a:cubicBezTo>
                  <a:cubicBezTo>
                    <a:pt x="278" y="38"/>
                    <a:pt x="277" y="38"/>
                    <a:pt x="279" y="39"/>
                  </a:cubicBezTo>
                  <a:cubicBezTo>
                    <a:pt x="282" y="41"/>
                    <a:pt x="281" y="41"/>
                    <a:pt x="282" y="41"/>
                  </a:cubicBezTo>
                  <a:cubicBezTo>
                    <a:pt x="284" y="41"/>
                    <a:pt x="282" y="40"/>
                    <a:pt x="285" y="41"/>
                  </a:cubicBezTo>
                  <a:cubicBezTo>
                    <a:pt x="287" y="42"/>
                    <a:pt x="289" y="41"/>
                    <a:pt x="290" y="43"/>
                  </a:cubicBezTo>
                  <a:cubicBezTo>
                    <a:pt x="291" y="44"/>
                    <a:pt x="290" y="44"/>
                    <a:pt x="292" y="46"/>
                  </a:cubicBezTo>
                  <a:cubicBezTo>
                    <a:pt x="293" y="47"/>
                    <a:pt x="293" y="48"/>
                    <a:pt x="295" y="49"/>
                  </a:cubicBezTo>
                  <a:cubicBezTo>
                    <a:pt x="298" y="49"/>
                    <a:pt x="298" y="49"/>
                    <a:pt x="301" y="51"/>
                  </a:cubicBezTo>
                  <a:cubicBezTo>
                    <a:pt x="304" y="52"/>
                    <a:pt x="305" y="52"/>
                    <a:pt x="308" y="52"/>
                  </a:cubicBezTo>
                  <a:cubicBezTo>
                    <a:pt x="310" y="53"/>
                    <a:pt x="306" y="52"/>
                    <a:pt x="311" y="53"/>
                  </a:cubicBezTo>
                  <a:cubicBezTo>
                    <a:pt x="317" y="53"/>
                    <a:pt x="315" y="53"/>
                    <a:pt x="317" y="53"/>
                  </a:cubicBezTo>
                  <a:cubicBezTo>
                    <a:pt x="320" y="53"/>
                    <a:pt x="318" y="53"/>
                    <a:pt x="323" y="53"/>
                  </a:cubicBezTo>
                  <a:cubicBezTo>
                    <a:pt x="328" y="53"/>
                    <a:pt x="327" y="54"/>
                    <a:pt x="329" y="54"/>
                  </a:cubicBezTo>
                  <a:cubicBezTo>
                    <a:pt x="332" y="53"/>
                    <a:pt x="333" y="53"/>
                    <a:pt x="335" y="54"/>
                  </a:cubicBezTo>
                  <a:cubicBezTo>
                    <a:pt x="337" y="54"/>
                    <a:pt x="339" y="54"/>
                    <a:pt x="340" y="54"/>
                  </a:cubicBezTo>
                  <a:cubicBezTo>
                    <a:pt x="341" y="54"/>
                    <a:pt x="342" y="54"/>
                    <a:pt x="343" y="53"/>
                  </a:cubicBezTo>
                  <a:cubicBezTo>
                    <a:pt x="344" y="52"/>
                    <a:pt x="347" y="48"/>
                    <a:pt x="347" y="48"/>
                  </a:cubicBezTo>
                  <a:cubicBezTo>
                    <a:pt x="347" y="48"/>
                    <a:pt x="347" y="46"/>
                    <a:pt x="349" y="44"/>
                  </a:cubicBezTo>
                  <a:cubicBezTo>
                    <a:pt x="351" y="43"/>
                    <a:pt x="350" y="44"/>
                    <a:pt x="353" y="42"/>
                  </a:cubicBezTo>
                  <a:cubicBezTo>
                    <a:pt x="355" y="41"/>
                    <a:pt x="354" y="40"/>
                    <a:pt x="357" y="38"/>
                  </a:cubicBezTo>
                  <a:cubicBezTo>
                    <a:pt x="359" y="36"/>
                    <a:pt x="358" y="36"/>
                    <a:pt x="360" y="35"/>
                  </a:cubicBezTo>
                  <a:cubicBezTo>
                    <a:pt x="362" y="34"/>
                    <a:pt x="362" y="34"/>
                    <a:pt x="365" y="33"/>
                  </a:cubicBezTo>
                  <a:cubicBezTo>
                    <a:pt x="368" y="31"/>
                    <a:pt x="366" y="31"/>
                    <a:pt x="371" y="31"/>
                  </a:cubicBezTo>
                  <a:cubicBezTo>
                    <a:pt x="376" y="30"/>
                    <a:pt x="374" y="30"/>
                    <a:pt x="378" y="30"/>
                  </a:cubicBezTo>
                  <a:cubicBezTo>
                    <a:pt x="381" y="29"/>
                    <a:pt x="384" y="28"/>
                    <a:pt x="386" y="28"/>
                  </a:cubicBezTo>
                  <a:cubicBezTo>
                    <a:pt x="388" y="27"/>
                    <a:pt x="390" y="25"/>
                    <a:pt x="391" y="26"/>
                  </a:cubicBezTo>
                  <a:cubicBezTo>
                    <a:pt x="391" y="26"/>
                    <a:pt x="430" y="25"/>
                    <a:pt x="430" y="25"/>
                  </a:cubicBezTo>
                  <a:cubicBezTo>
                    <a:pt x="430" y="25"/>
                    <a:pt x="432" y="26"/>
                    <a:pt x="433" y="26"/>
                  </a:cubicBezTo>
                  <a:cubicBezTo>
                    <a:pt x="434" y="27"/>
                    <a:pt x="435" y="26"/>
                    <a:pt x="436" y="27"/>
                  </a:cubicBezTo>
                  <a:cubicBezTo>
                    <a:pt x="437" y="28"/>
                    <a:pt x="438" y="28"/>
                    <a:pt x="439" y="29"/>
                  </a:cubicBezTo>
                  <a:cubicBezTo>
                    <a:pt x="440" y="29"/>
                    <a:pt x="440" y="29"/>
                    <a:pt x="443" y="29"/>
                  </a:cubicBezTo>
                  <a:cubicBezTo>
                    <a:pt x="445" y="30"/>
                    <a:pt x="447" y="30"/>
                    <a:pt x="449" y="31"/>
                  </a:cubicBezTo>
                  <a:cubicBezTo>
                    <a:pt x="450" y="31"/>
                    <a:pt x="452" y="31"/>
                    <a:pt x="452" y="32"/>
                  </a:cubicBezTo>
                  <a:cubicBezTo>
                    <a:pt x="453" y="33"/>
                    <a:pt x="454" y="34"/>
                    <a:pt x="455" y="35"/>
                  </a:cubicBezTo>
                  <a:cubicBezTo>
                    <a:pt x="457" y="36"/>
                    <a:pt x="456" y="37"/>
                    <a:pt x="458" y="37"/>
                  </a:cubicBezTo>
                  <a:cubicBezTo>
                    <a:pt x="460" y="38"/>
                    <a:pt x="461" y="38"/>
                    <a:pt x="462" y="38"/>
                  </a:cubicBezTo>
                  <a:cubicBezTo>
                    <a:pt x="463" y="39"/>
                    <a:pt x="463" y="40"/>
                    <a:pt x="464" y="39"/>
                  </a:cubicBezTo>
                  <a:cubicBezTo>
                    <a:pt x="465" y="39"/>
                    <a:pt x="464" y="38"/>
                    <a:pt x="465" y="38"/>
                  </a:cubicBezTo>
                  <a:cubicBezTo>
                    <a:pt x="466" y="38"/>
                    <a:pt x="465" y="37"/>
                    <a:pt x="466" y="38"/>
                  </a:cubicBezTo>
                  <a:cubicBezTo>
                    <a:pt x="467" y="39"/>
                    <a:pt x="467" y="39"/>
                    <a:pt x="468" y="39"/>
                  </a:cubicBezTo>
                  <a:cubicBezTo>
                    <a:pt x="469" y="39"/>
                    <a:pt x="469" y="38"/>
                    <a:pt x="469" y="38"/>
                  </a:cubicBezTo>
                  <a:cubicBezTo>
                    <a:pt x="470" y="39"/>
                    <a:pt x="469" y="40"/>
                    <a:pt x="470" y="40"/>
                  </a:cubicBezTo>
                  <a:cubicBezTo>
                    <a:pt x="470" y="41"/>
                    <a:pt x="471" y="40"/>
                    <a:pt x="472" y="40"/>
                  </a:cubicBezTo>
                  <a:cubicBezTo>
                    <a:pt x="473" y="40"/>
                    <a:pt x="472" y="41"/>
                    <a:pt x="473" y="41"/>
                  </a:cubicBezTo>
                  <a:cubicBezTo>
                    <a:pt x="474" y="41"/>
                    <a:pt x="475" y="40"/>
                    <a:pt x="476" y="40"/>
                  </a:cubicBezTo>
                  <a:cubicBezTo>
                    <a:pt x="477" y="40"/>
                    <a:pt x="477" y="40"/>
                    <a:pt x="477" y="40"/>
                  </a:cubicBezTo>
                  <a:cubicBezTo>
                    <a:pt x="478" y="41"/>
                    <a:pt x="479" y="41"/>
                    <a:pt x="479" y="41"/>
                  </a:cubicBezTo>
                  <a:cubicBezTo>
                    <a:pt x="479" y="41"/>
                    <a:pt x="480" y="41"/>
                    <a:pt x="480" y="40"/>
                  </a:cubicBezTo>
                  <a:cubicBezTo>
                    <a:pt x="480" y="39"/>
                    <a:pt x="479" y="39"/>
                    <a:pt x="480" y="38"/>
                  </a:cubicBezTo>
                  <a:cubicBezTo>
                    <a:pt x="481" y="37"/>
                    <a:pt x="481" y="37"/>
                    <a:pt x="481" y="37"/>
                  </a:cubicBezTo>
                  <a:cubicBezTo>
                    <a:pt x="482" y="37"/>
                    <a:pt x="483" y="38"/>
                    <a:pt x="482" y="37"/>
                  </a:cubicBezTo>
                  <a:cubicBezTo>
                    <a:pt x="482" y="36"/>
                    <a:pt x="481" y="36"/>
                    <a:pt x="481" y="35"/>
                  </a:cubicBezTo>
                  <a:cubicBezTo>
                    <a:pt x="482" y="35"/>
                    <a:pt x="482" y="35"/>
                    <a:pt x="482" y="35"/>
                  </a:cubicBezTo>
                  <a:cubicBezTo>
                    <a:pt x="482" y="34"/>
                    <a:pt x="482" y="34"/>
                    <a:pt x="482" y="33"/>
                  </a:cubicBezTo>
                  <a:cubicBezTo>
                    <a:pt x="483" y="32"/>
                    <a:pt x="483" y="32"/>
                    <a:pt x="484" y="32"/>
                  </a:cubicBezTo>
                  <a:cubicBezTo>
                    <a:pt x="484" y="32"/>
                    <a:pt x="485" y="32"/>
                    <a:pt x="485" y="32"/>
                  </a:cubicBezTo>
                  <a:cubicBezTo>
                    <a:pt x="485" y="31"/>
                    <a:pt x="484" y="31"/>
                    <a:pt x="485" y="31"/>
                  </a:cubicBezTo>
                  <a:cubicBezTo>
                    <a:pt x="486" y="30"/>
                    <a:pt x="486" y="30"/>
                    <a:pt x="487" y="30"/>
                  </a:cubicBezTo>
                  <a:cubicBezTo>
                    <a:pt x="487" y="30"/>
                    <a:pt x="488" y="29"/>
                    <a:pt x="488" y="29"/>
                  </a:cubicBezTo>
                  <a:cubicBezTo>
                    <a:pt x="488" y="29"/>
                    <a:pt x="488" y="29"/>
                    <a:pt x="488" y="30"/>
                  </a:cubicBezTo>
                  <a:cubicBezTo>
                    <a:pt x="489" y="30"/>
                    <a:pt x="488" y="31"/>
                    <a:pt x="489" y="30"/>
                  </a:cubicBezTo>
                  <a:cubicBezTo>
                    <a:pt x="489" y="30"/>
                    <a:pt x="489" y="30"/>
                    <a:pt x="489" y="29"/>
                  </a:cubicBezTo>
                  <a:cubicBezTo>
                    <a:pt x="490" y="29"/>
                    <a:pt x="490" y="28"/>
                    <a:pt x="490" y="28"/>
                  </a:cubicBezTo>
                  <a:cubicBezTo>
                    <a:pt x="490" y="28"/>
                    <a:pt x="491" y="28"/>
                    <a:pt x="491" y="28"/>
                  </a:cubicBezTo>
                  <a:cubicBezTo>
                    <a:pt x="492" y="28"/>
                    <a:pt x="492" y="28"/>
                    <a:pt x="492" y="28"/>
                  </a:cubicBezTo>
                  <a:cubicBezTo>
                    <a:pt x="492" y="27"/>
                    <a:pt x="492" y="27"/>
                    <a:pt x="492" y="27"/>
                  </a:cubicBezTo>
                  <a:cubicBezTo>
                    <a:pt x="493" y="26"/>
                    <a:pt x="493" y="26"/>
                    <a:pt x="493" y="26"/>
                  </a:cubicBezTo>
                  <a:cubicBezTo>
                    <a:pt x="493" y="25"/>
                    <a:pt x="493" y="25"/>
                    <a:pt x="493" y="25"/>
                  </a:cubicBezTo>
                  <a:cubicBezTo>
                    <a:pt x="493" y="25"/>
                    <a:pt x="493" y="24"/>
                    <a:pt x="494" y="25"/>
                  </a:cubicBezTo>
                  <a:cubicBezTo>
                    <a:pt x="495" y="25"/>
                    <a:pt x="495" y="25"/>
                    <a:pt x="495" y="25"/>
                  </a:cubicBezTo>
                  <a:cubicBezTo>
                    <a:pt x="495" y="25"/>
                    <a:pt x="495" y="24"/>
                    <a:pt x="495" y="24"/>
                  </a:cubicBezTo>
                  <a:cubicBezTo>
                    <a:pt x="496" y="24"/>
                    <a:pt x="496" y="23"/>
                    <a:pt x="496" y="23"/>
                  </a:cubicBezTo>
                  <a:cubicBezTo>
                    <a:pt x="496" y="23"/>
                    <a:pt x="496" y="23"/>
                    <a:pt x="496" y="22"/>
                  </a:cubicBezTo>
                  <a:cubicBezTo>
                    <a:pt x="497" y="22"/>
                    <a:pt x="497" y="21"/>
                    <a:pt x="497" y="21"/>
                  </a:cubicBezTo>
                  <a:cubicBezTo>
                    <a:pt x="497" y="21"/>
                    <a:pt x="497" y="20"/>
                    <a:pt x="497" y="20"/>
                  </a:cubicBezTo>
                  <a:cubicBezTo>
                    <a:pt x="498" y="20"/>
                    <a:pt x="498" y="19"/>
                    <a:pt x="499" y="20"/>
                  </a:cubicBezTo>
                  <a:cubicBezTo>
                    <a:pt x="499" y="20"/>
                    <a:pt x="500" y="20"/>
                    <a:pt x="500" y="20"/>
                  </a:cubicBezTo>
                  <a:cubicBezTo>
                    <a:pt x="500" y="20"/>
                    <a:pt x="500" y="19"/>
                    <a:pt x="501" y="19"/>
                  </a:cubicBezTo>
                  <a:cubicBezTo>
                    <a:pt x="502" y="19"/>
                    <a:pt x="502" y="19"/>
                    <a:pt x="502" y="19"/>
                  </a:cubicBezTo>
                  <a:cubicBezTo>
                    <a:pt x="503" y="19"/>
                    <a:pt x="503" y="19"/>
                    <a:pt x="503" y="18"/>
                  </a:cubicBezTo>
                  <a:cubicBezTo>
                    <a:pt x="504" y="18"/>
                    <a:pt x="504" y="18"/>
                    <a:pt x="505" y="18"/>
                  </a:cubicBezTo>
                  <a:cubicBezTo>
                    <a:pt x="505" y="18"/>
                    <a:pt x="505" y="18"/>
                    <a:pt x="506" y="18"/>
                  </a:cubicBezTo>
                  <a:cubicBezTo>
                    <a:pt x="507" y="19"/>
                    <a:pt x="507" y="19"/>
                    <a:pt x="507" y="18"/>
                  </a:cubicBezTo>
                  <a:cubicBezTo>
                    <a:pt x="508" y="17"/>
                    <a:pt x="507" y="17"/>
                    <a:pt x="508" y="17"/>
                  </a:cubicBezTo>
                  <a:cubicBezTo>
                    <a:pt x="509" y="17"/>
                    <a:pt x="509" y="17"/>
                    <a:pt x="509" y="18"/>
                  </a:cubicBezTo>
                  <a:cubicBezTo>
                    <a:pt x="510" y="18"/>
                    <a:pt x="510" y="18"/>
                    <a:pt x="510" y="18"/>
                  </a:cubicBezTo>
                  <a:cubicBezTo>
                    <a:pt x="511" y="18"/>
                    <a:pt x="511" y="18"/>
                    <a:pt x="512" y="18"/>
                  </a:cubicBezTo>
                  <a:cubicBezTo>
                    <a:pt x="513" y="18"/>
                    <a:pt x="513" y="17"/>
                    <a:pt x="514" y="18"/>
                  </a:cubicBezTo>
                  <a:cubicBezTo>
                    <a:pt x="514" y="18"/>
                    <a:pt x="514" y="18"/>
                    <a:pt x="514" y="18"/>
                  </a:cubicBezTo>
                  <a:cubicBezTo>
                    <a:pt x="515" y="18"/>
                    <a:pt x="515" y="19"/>
                    <a:pt x="515" y="18"/>
                  </a:cubicBezTo>
                  <a:cubicBezTo>
                    <a:pt x="516" y="17"/>
                    <a:pt x="515" y="17"/>
                    <a:pt x="516" y="16"/>
                  </a:cubicBezTo>
                  <a:cubicBezTo>
                    <a:pt x="517" y="16"/>
                    <a:pt x="518" y="16"/>
                    <a:pt x="517" y="15"/>
                  </a:cubicBezTo>
                  <a:cubicBezTo>
                    <a:pt x="516" y="15"/>
                    <a:pt x="516" y="14"/>
                    <a:pt x="516" y="14"/>
                  </a:cubicBezTo>
                  <a:cubicBezTo>
                    <a:pt x="516" y="14"/>
                    <a:pt x="517" y="14"/>
                    <a:pt x="517" y="14"/>
                  </a:cubicBezTo>
                  <a:cubicBezTo>
                    <a:pt x="518" y="14"/>
                    <a:pt x="518" y="14"/>
                    <a:pt x="518" y="13"/>
                  </a:cubicBezTo>
                  <a:cubicBezTo>
                    <a:pt x="518" y="13"/>
                    <a:pt x="517" y="13"/>
                    <a:pt x="518" y="13"/>
                  </a:cubicBezTo>
                  <a:cubicBezTo>
                    <a:pt x="519" y="12"/>
                    <a:pt x="520" y="12"/>
                    <a:pt x="520" y="12"/>
                  </a:cubicBezTo>
                  <a:cubicBezTo>
                    <a:pt x="520" y="11"/>
                    <a:pt x="519" y="11"/>
                    <a:pt x="520" y="11"/>
                  </a:cubicBezTo>
                  <a:cubicBezTo>
                    <a:pt x="520" y="10"/>
                    <a:pt x="520" y="10"/>
                    <a:pt x="520" y="10"/>
                  </a:cubicBezTo>
                  <a:cubicBezTo>
                    <a:pt x="520" y="10"/>
                    <a:pt x="520" y="9"/>
                    <a:pt x="521" y="9"/>
                  </a:cubicBezTo>
                  <a:cubicBezTo>
                    <a:pt x="521" y="9"/>
                    <a:pt x="521" y="8"/>
                    <a:pt x="521" y="8"/>
                  </a:cubicBezTo>
                  <a:cubicBezTo>
                    <a:pt x="521" y="8"/>
                    <a:pt x="522" y="9"/>
                    <a:pt x="522" y="9"/>
                  </a:cubicBezTo>
                  <a:cubicBezTo>
                    <a:pt x="523" y="9"/>
                    <a:pt x="536" y="9"/>
                    <a:pt x="536" y="9"/>
                  </a:cubicBezTo>
                  <a:cubicBezTo>
                    <a:pt x="558" y="40"/>
                    <a:pt x="558" y="40"/>
                    <a:pt x="558" y="40"/>
                  </a:cubicBezTo>
                  <a:cubicBezTo>
                    <a:pt x="564" y="66"/>
                    <a:pt x="564" y="66"/>
                    <a:pt x="564" y="66"/>
                  </a:cubicBezTo>
                  <a:cubicBezTo>
                    <a:pt x="564" y="69"/>
                    <a:pt x="564" y="69"/>
                    <a:pt x="564" y="69"/>
                  </a:cubicBezTo>
                  <a:cubicBezTo>
                    <a:pt x="562" y="70"/>
                    <a:pt x="562" y="70"/>
                    <a:pt x="562" y="70"/>
                  </a:cubicBezTo>
                  <a:cubicBezTo>
                    <a:pt x="562" y="71"/>
                    <a:pt x="562" y="71"/>
                    <a:pt x="562" y="71"/>
                  </a:cubicBezTo>
                  <a:cubicBezTo>
                    <a:pt x="563" y="72"/>
                    <a:pt x="563" y="72"/>
                    <a:pt x="563" y="72"/>
                  </a:cubicBezTo>
                  <a:cubicBezTo>
                    <a:pt x="563" y="72"/>
                    <a:pt x="564" y="72"/>
                    <a:pt x="563" y="72"/>
                  </a:cubicBezTo>
                  <a:cubicBezTo>
                    <a:pt x="563" y="73"/>
                    <a:pt x="563" y="73"/>
                    <a:pt x="563" y="73"/>
                  </a:cubicBezTo>
                  <a:cubicBezTo>
                    <a:pt x="563" y="74"/>
                    <a:pt x="563" y="74"/>
                    <a:pt x="563" y="74"/>
                  </a:cubicBezTo>
                  <a:cubicBezTo>
                    <a:pt x="563" y="74"/>
                    <a:pt x="564" y="75"/>
                    <a:pt x="565" y="75"/>
                  </a:cubicBezTo>
                  <a:cubicBezTo>
                    <a:pt x="566" y="75"/>
                    <a:pt x="567" y="76"/>
                    <a:pt x="567" y="76"/>
                  </a:cubicBezTo>
                  <a:cubicBezTo>
                    <a:pt x="568" y="76"/>
                    <a:pt x="568" y="75"/>
                    <a:pt x="568" y="76"/>
                  </a:cubicBezTo>
                  <a:cubicBezTo>
                    <a:pt x="569" y="77"/>
                    <a:pt x="569" y="77"/>
                    <a:pt x="569" y="76"/>
                  </a:cubicBezTo>
                  <a:cubicBezTo>
                    <a:pt x="569" y="76"/>
                    <a:pt x="569" y="76"/>
                    <a:pt x="570" y="76"/>
                  </a:cubicBezTo>
                  <a:cubicBezTo>
                    <a:pt x="570" y="76"/>
                    <a:pt x="571" y="75"/>
                    <a:pt x="571" y="75"/>
                  </a:cubicBezTo>
                  <a:cubicBezTo>
                    <a:pt x="571" y="76"/>
                    <a:pt x="572" y="76"/>
                    <a:pt x="572" y="76"/>
                  </a:cubicBezTo>
                  <a:cubicBezTo>
                    <a:pt x="573" y="76"/>
                    <a:pt x="572" y="76"/>
                    <a:pt x="573" y="76"/>
                  </a:cubicBezTo>
                  <a:cubicBezTo>
                    <a:pt x="574" y="76"/>
                    <a:pt x="573" y="75"/>
                    <a:pt x="574" y="76"/>
                  </a:cubicBezTo>
                  <a:cubicBezTo>
                    <a:pt x="575" y="76"/>
                    <a:pt x="574" y="76"/>
                    <a:pt x="575" y="76"/>
                  </a:cubicBezTo>
                  <a:cubicBezTo>
                    <a:pt x="575" y="76"/>
                    <a:pt x="576" y="76"/>
                    <a:pt x="576" y="76"/>
                  </a:cubicBezTo>
                  <a:cubicBezTo>
                    <a:pt x="576" y="77"/>
                    <a:pt x="576" y="77"/>
                    <a:pt x="576" y="77"/>
                  </a:cubicBezTo>
                  <a:cubicBezTo>
                    <a:pt x="577" y="76"/>
                    <a:pt x="577" y="76"/>
                    <a:pt x="577" y="76"/>
                  </a:cubicBezTo>
                  <a:cubicBezTo>
                    <a:pt x="577" y="76"/>
                    <a:pt x="577" y="77"/>
                    <a:pt x="578" y="77"/>
                  </a:cubicBezTo>
                  <a:cubicBezTo>
                    <a:pt x="578" y="78"/>
                    <a:pt x="579" y="78"/>
                    <a:pt x="579" y="78"/>
                  </a:cubicBezTo>
                  <a:cubicBezTo>
                    <a:pt x="579" y="78"/>
                    <a:pt x="580" y="77"/>
                    <a:pt x="579" y="78"/>
                  </a:cubicBezTo>
                  <a:cubicBezTo>
                    <a:pt x="579" y="79"/>
                    <a:pt x="579" y="79"/>
                    <a:pt x="579" y="79"/>
                  </a:cubicBezTo>
                  <a:cubicBezTo>
                    <a:pt x="579" y="79"/>
                    <a:pt x="579" y="80"/>
                    <a:pt x="580" y="80"/>
                  </a:cubicBezTo>
                  <a:cubicBezTo>
                    <a:pt x="580" y="80"/>
                    <a:pt x="581" y="80"/>
                    <a:pt x="581" y="80"/>
                  </a:cubicBezTo>
                  <a:cubicBezTo>
                    <a:pt x="581" y="80"/>
                    <a:pt x="581" y="81"/>
                    <a:pt x="581" y="81"/>
                  </a:cubicBezTo>
                  <a:cubicBezTo>
                    <a:pt x="581" y="81"/>
                    <a:pt x="580" y="81"/>
                    <a:pt x="581" y="82"/>
                  </a:cubicBezTo>
                  <a:cubicBezTo>
                    <a:pt x="581" y="82"/>
                    <a:pt x="581" y="81"/>
                    <a:pt x="581" y="82"/>
                  </a:cubicBezTo>
                  <a:cubicBezTo>
                    <a:pt x="581" y="82"/>
                    <a:pt x="581" y="83"/>
                    <a:pt x="581" y="83"/>
                  </a:cubicBezTo>
                  <a:cubicBezTo>
                    <a:pt x="581" y="83"/>
                    <a:pt x="582" y="83"/>
                    <a:pt x="582" y="83"/>
                  </a:cubicBezTo>
                  <a:cubicBezTo>
                    <a:pt x="582" y="83"/>
                    <a:pt x="583" y="83"/>
                    <a:pt x="583" y="83"/>
                  </a:cubicBezTo>
                  <a:cubicBezTo>
                    <a:pt x="583" y="83"/>
                    <a:pt x="583" y="83"/>
                    <a:pt x="583" y="84"/>
                  </a:cubicBezTo>
                  <a:cubicBezTo>
                    <a:pt x="583" y="84"/>
                    <a:pt x="583" y="85"/>
                    <a:pt x="584" y="85"/>
                  </a:cubicBezTo>
                  <a:cubicBezTo>
                    <a:pt x="584" y="85"/>
                    <a:pt x="584" y="85"/>
                    <a:pt x="584" y="85"/>
                  </a:cubicBezTo>
                  <a:cubicBezTo>
                    <a:pt x="585" y="85"/>
                    <a:pt x="585" y="84"/>
                    <a:pt x="586" y="84"/>
                  </a:cubicBezTo>
                  <a:cubicBezTo>
                    <a:pt x="586" y="85"/>
                    <a:pt x="587" y="86"/>
                    <a:pt x="587" y="86"/>
                  </a:cubicBezTo>
                  <a:cubicBezTo>
                    <a:pt x="587" y="87"/>
                    <a:pt x="586" y="87"/>
                    <a:pt x="586" y="87"/>
                  </a:cubicBezTo>
                  <a:cubicBezTo>
                    <a:pt x="586" y="87"/>
                    <a:pt x="586" y="87"/>
                    <a:pt x="586" y="88"/>
                  </a:cubicBezTo>
                  <a:cubicBezTo>
                    <a:pt x="586" y="88"/>
                    <a:pt x="587" y="88"/>
                    <a:pt x="586" y="89"/>
                  </a:cubicBezTo>
                  <a:cubicBezTo>
                    <a:pt x="585" y="90"/>
                    <a:pt x="585" y="89"/>
                    <a:pt x="585" y="90"/>
                  </a:cubicBezTo>
                  <a:cubicBezTo>
                    <a:pt x="585" y="91"/>
                    <a:pt x="585" y="91"/>
                    <a:pt x="585" y="91"/>
                  </a:cubicBezTo>
                  <a:cubicBezTo>
                    <a:pt x="584" y="92"/>
                    <a:pt x="584" y="92"/>
                    <a:pt x="584" y="92"/>
                  </a:cubicBezTo>
                  <a:cubicBezTo>
                    <a:pt x="584" y="92"/>
                    <a:pt x="584" y="92"/>
                    <a:pt x="584" y="93"/>
                  </a:cubicBezTo>
                  <a:cubicBezTo>
                    <a:pt x="585" y="93"/>
                    <a:pt x="585" y="94"/>
                    <a:pt x="585" y="94"/>
                  </a:cubicBezTo>
                  <a:cubicBezTo>
                    <a:pt x="585" y="95"/>
                    <a:pt x="586" y="95"/>
                    <a:pt x="586" y="96"/>
                  </a:cubicBezTo>
                  <a:cubicBezTo>
                    <a:pt x="586" y="96"/>
                    <a:pt x="586" y="96"/>
                    <a:pt x="586" y="97"/>
                  </a:cubicBezTo>
                  <a:cubicBezTo>
                    <a:pt x="585" y="97"/>
                    <a:pt x="585" y="97"/>
                    <a:pt x="585" y="97"/>
                  </a:cubicBezTo>
                  <a:cubicBezTo>
                    <a:pt x="585" y="98"/>
                    <a:pt x="586" y="98"/>
                    <a:pt x="585" y="98"/>
                  </a:cubicBezTo>
                  <a:cubicBezTo>
                    <a:pt x="585" y="99"/>
                    <a:pt x="585" y="99"/>
                    <a:pt x="584" y="100"/>
                  </a:cubicBezTo>
                  <a:cubicBezTo>
                    <a:pt x="584" y="100"/>
                    <a:pt x="583" y="101"/>
                    <a:pt x="583" y="101"/>
                  </a:cubicBezTo>
                  <a:cubicBezTo>
                    <a:pt x="583" y="101"/>
                    <a:pt x="583" y="101"/>
                    <a:pt x="583" y="101"/>
                  </a:cubicBezTo>
                  <a:cubicBezTo>
                    <a:pt x="583" y="101"/>
                    <a:pt x="583" y="102"/>
                    <a:pt x="583" y="102"/>
                  </a:cubicBezTo>
                  <a:cubicBezTo>
                    <a:pt x="583" y="102"/>
                    <a:pt x="583" y="103"/>
                    <a:pt x="583" y="103"/>
                  </a:cubicBezTo>
                  <a:cubicBezTo>
                    <a:pt x="583" y="104"/>
                    <a:pt x="583" y="105"/>
                    <a:pt x="583" y="105"/>
                  </a:cubicBezTo>
                  <a:cubicBezTo>
                    <a:pt x="583" y="105"/>
                    <a:pt x="584" y="105"/>
                    <a:pt x="583" y="105"/>
                  </a:cubicBezTo>
                  <a:cubicBezTo>
                    <a:pt x="583" y="106"/>
                    <a:pt x="582" y="106"/>
                    <a:pt x="582" y="107"/>
                  </a:cubicBezTo>
                  <a:cubicBezTo>
                    <a:pt x="581" y="107"/>
                    <a:pt x="581" y="107"/>
                    <a:pt x="581" y="108"/>
                  </a:cubicBezTo>
                  <a:cubicBezTo>
                    <a:pt x="581" y="109"/>
                    <a:pt x="581" y="109"/>
                    <a:pt x="582" y="109"/>
                  </a:cubicBezTo>
                  <a:cubicBezTo>
                    <a:pt x="582" y="109"/>
                    <a:pt x="582" y="109"/>
                    <a:pt x="583" y="109"/>
                  </a:cubicBezTo>
                  <a:cubicBezTo>
                    <a:pt x="584" y="110"/>
                    <a:pt x="583" y="109"/>
                    <a:pt x="584" y="110"/>
                  </a:cubicBezTo>
                  <a:cubicBezTo>
                    <a:pt x="584" y="111"/>
                    <a:pt x="584" y="111"/>
                    <a:pt x="585" y="111"/>
                  </a:cubicBezTo>
                  <a:cubicBezTo>
                    <a:pt x="586" y="112"/>
                    <a:pt x="587" y="111"/>
                    <a:pt x="586" y="112"/>
                  </a:cubicBezTo>
                  <a:cubicBezTo>
                    <a:pt x="586" y="114"/>
                    <a:pt x="585" y="113"/>
                    <a:pt x="585" y="115"/>
                  </a:cubicBezTo>
                  <a:cubicBezTo>
                    <a:pt x="585" y="116"/>
                    <a:pt x="585" y="115"/>
                    <a:pt x="585" y="116"/>
                  </a:cubicBezTo>
                  <a:cubicBezTo>
                    <a:pt x="585" y="117"/>
                    <a:pt x="584" y="118"/>
                    <a:pt x="583" y="119"/>
                  </a:cubicBezTo>
                  <a:cubicBezTo>
                    <a:pt x="582" y="120"/>
                    <a:pt x="581" y="120"/>
                    <a:pt x="580" y="120"/>
                  </a:cubicBezTo>
                  <a:cubicBezTo>
                    <a:pt x="580" y="120"/>
                    <a:pt x="579" y="119"/>
                    <a:pt x="579" y="120"/>
                  </a:cubicBezTo>
                  <a:cubicBezTo>
                    <a:pt x="578" y="121"/>
                    <a:pt x="578" y="122"/>
                    <a:pt x="578" y="122"/>
                  </a:cubicBezTo>
                  <a:cubicBezTo>
                    <a:pt x="577" y="123"/>
                    <a:pt x="577" y="123"/>
                    <a:pt x="576" y="123"/>
                  </a:cubicBezTo>
                  <a:cubicBezTo>
                    <a:pt x="576" y="123"/>
                    <a:pt x="575" y="122"/>
                    <a:pt x="575" y="123"/>
                  </a:cubicBezTo>
                  <a:cubicBezTo>
                    <a:pt x="574" y="124"/>
                    <a:pt x="572" y="126"/>
                    <a:pt x="571" y="126"/>
                  </a:cubicBezTo>
                  <a:cubicBezTo>
                    <a:pt x="571" y="127"/>
                    <a:pt x="571" y="127"/>
                    <a:pt x="569" y="127"/>
                  </a:cubicBezTo>
                  <a:cubicBezTo>
                    <a:pt x="568" y="128"/>
                    <a:pt x="567" y="128"/>
                    <a:pt x="566" y="129"/>
                  </a:cubicBezTo>
                  <a:cubicBezTo>
                    <a:pt x="566" y="129"/>
                    <a:pt x="566" y="129"/>
                    <a:pt x="565" y="130"/>
                  </a:cubicBezTo>
                  <a:cubicBezTo>
                    <a:pt x="563" y="131"/>
                    <a:pt x="563" y="133"/>
                    <a:pt x="562" y="132"/>
                  </a:cubicBezTo>
                  <a:cubicBezTo>
                    <a:pt x="561" y="132"/>
                    <a:pt x="560" y="132"/>
                    <a:pt x="559" y="131"/>
                  </a:cubicBezTo>
                  <a:cubicBezTo>
                    <a:pt x="559" y="131"/>
                    <a:pt x="558" y="130"/>
                    <a:pt x="558" y="130"/>
                  </a:cubicBezTo>
                  <a:cubicBezTo>
                    <a:pt x="558" y="130"/>
                    <a:pt x="557" y="131"/>
                    <a:pt x="557" y="131"/>
                  </a:cubicBezTo>
                  <a:cubicBezTo>
                    <a:pt x="557" y="131"/>
                    <a:pt x="556" y="130"/>
                    <a:pt x="556" y="130"/>
                  </a:cubicBezTo>
                  <a:cubicBezTo>
                    <a:pt x="555" y="129"/>
                    <a:pt x="554" y="129"/>
                    <a:pt x="554" y="129"/>
                  </a:cubicBezTo>
                  <a:cubicBezTo>
                    <a:pt x="553" y="128"/>
                    <a:pt x="553" y="128"/>
                    <a:pt x="552" y="128"/>
                  </a:cubicBezTo>
                  <a:cubicBezTo>
                    <a:pt x="552" y="129"/>
                    <a:pt x="552" y="129"/>
                    <a:pt x="552" y="130"/>
                  </a:cubicBezTo>
                  <a:cubicBezTo>
                    <a:pt x="552" y="131"/>
                    <a:pt x="552" y="131"/>
                    <a:pt x="551" y="132"/>
                  </a:cubicBezTo>
                  <a:cubicBezTo>
                    <a:pt x="551" y="133"/>
                    <a:pt x="550" y="133"/>
                    <a:pt x="550" y="134"/>
                  </a:cubicBezTo>
                  <a:cubicBezTo>
                    <a:pt x="549" y="134"/>
                    <a:pt x="548" y="135"/>
                    <a:pt x="549" y="135"/>
                  </a:cubicBezTo>
                  <a:cubicBezTo>
                    <a:pt x="549" y="135"/>
                    <a:pt x="550" y="136"/>
                    <a:pt x="549" y="136"/>
                  </a:cubicBezTo>
                  <a:cubicBezTo>
                    <a:pt x="548" y="136"/>
                    <a:pt x="548" y="136"/>
                    <a:pt x="548" y="137"/>
                  </a:cubicBezTo>
                  <a:cubicBezTo>
                    <a:pt x="548" y="137"/>
                    <a:pt x="548" y="137"/>
                    <a:pt x="548" y="138"/>
                  </a:cubicBezTo>
                  <a:cubicBezTo>
                    <a:pt x="548" y="138"/>
                    <a:pt x="547" y="138"/>
                    <a:pt x="547" y="139"/>
                  </a:cubicBezTo>
                  <a:cubicBezTo>
                    <a:pt x="546" y="139"/>
                    <a:pt x="547" y="139"/>
                    <a:pt x="546" y="140"/>
                  </a:cubicBezTo>
                  <a:cubicBezTo>
                    <a:pt x="546" y="141"/>
                    <a:pt x="545" y="140"/>
                    <a:pt x="545" y="141"/>
                  </a:cubicBezTo>
                  <a:cubicBezTo>
                    <a:pt x="545" y="141"/>
                    <a:pt x="545" y="141"/>
                    <a:pt x="544" y="142"/>
                  </a:cubicBezTo>
                  <a:cubicBezTo>
                    <a:pt x="544" y="142"/>
                    <a:pt x="545" y="143"/>
                    <a:pt x="544" y="143"/>
                  </a:cubicBezTo>
                  <a:cubicBezTo>
                    <a:pt x="543" y="144"/>
                    <a:pt x="543" y="144"/>
                    <a:pt x="542" y="144"/>
                  </a:cubicBezTo>
                  <a:cubicBezTo>
                    <a:pt x="541" y="144"/>
                    <a:pt x="540" y="144"/>
                    <a:pt x="540" y="144"/>
                  </a:cubicBezTo>
                  <a:cubicBezTo>
                    <a:pt x="540" y="145"/>
                    <a:pt x="540" y="146"/>
                    <a:pt x="540" y="146"/>
                  </a:cubicBezTo>
                  <a:cubicBezTo>
                    <a:pt x="540" y="146"/>
                    <a:pt x="539" y="146"/>
                    <a:pt x="540" y="146"/>
                  </a:cubicBezTo>
                  <a:cubicBezTo>
                    <a:pt x="540" y="147"/>
                    <a:pt x="540" y="148"/>
                    <a:pt x="541" y="148"/>
                  </a:cubicBezTo>
                  <a:cubicBezTo>
                    <a:pt x="541" y="149"/>
                    <a:pt x="541" y="149"/>
                    <a:pt x="540" y="150"/>
                  </a:cubicBezTo>
                  <a:cubicBezTo>
                    <a:pt x="540" y="151"/>
                    <a:pt x="540" y="151"/>
                    <a:pt x="539" y="151"/>
                  </a:cubicBezTo>
                  <a:cubicBezTo>
                    <a:pt x="539" y="152"/>
                    <a:pt x="538" y="152"/>
                    <a:pt x="538" y="152"/>
                  </a:cubicBezTo>
                  <a:cubicBezTo>
                    <a:pt x="538" y="152"/>
                    <a:pt x="538" y="153"/>
                    <a:pt x="538" y="153"/>
                  </a:cubicBezTo>
                  <a:cubicBezTo>
                    <a:pt x="537" y="153"/>
                    <a:pt x="537" y="153"/>
                    <a:pt x="537" y="153"/>
                  </a:cubicBezTo>
                  <a:cubicBezTo>
                    <a:pt x="537" y="153"/>
                    <a:pt x="536" y="154"/>
                    <a:pt x="536" y="154"/>
                  </a:cubicBezTo>
                  <a:cubicBezTo>
                    <a:pt x="537" y="155"/>
                    <a:pt x="537" y="154"/>
                    <a:pt x="537" y="155"/>
                  </a:cubicBezTo>
                  <a:cubicBezTo>
                    <a:pt x="537" y="156"/>
                    <a:pt x="537" y="155"/>
                    <a:pt x="536" y="156"/>
                  </a:cubicBezTo>
                  <a:cubicBezTo>
                    <a:pt x="536" y="156"/>
                    <a:pt x="536" y="157"/>
                    <a:pt x="536" y="157"/>
                  </a:cubicBezTo>
                  <a:cubicBezTo>
                    <a:pt x="536" y="157"/>
                    <a:pt x="535" y="157"/>
                    <a:pt x="535" y="157"/>
                  </a:cubicBezTo>
                  <a:cubicBezTo>
                    <a:pt x="535" y="158"/>
                    <a:pt x="535" y="158"/>
                    <a:pt x="535" y="158"/>
                  </a:cubicBezTo>
                  <a:cubicBezTo>
                    <a:pt x="535" y="159"/>
                    <a:pt x="535" y="158"/>
                    <a:pt x="534" y="159"/>
                  </a:cubicBezTo>
                  <a:cubicBezTo>
                    <a:pt x="534" y="160"/>
                    <a:pt x="533" y="160"/>
                    <a:pt x="533" y="160"/>
                  </a:cubicBezTo>
                  <a:cubicBezTo>
                    <a:pt x="533" y="161"/>
                    <a:pt x="534" y="160"/>
                    <a:pt x="533" y="161"/>
                  </a:cubicBezTo>
                  <a:cubicBezTo>
                    <a:pt x="533" y="162"/>
                    <a:pt x="533" y="162"/>
                    <a:pt x="533" y="162"/>
                  </a:cubicBezTo>
                  <a:cubicBezTo>
                    <a:pt x="533" y="163"/>
                    <a:pt x="533" y="163"/>
                    <a:pt x="533" y="163"/>
                  </a:cubicBezTo>
                  <a:cubicBezTo>
                    <a:pt x="533" y="163"/>
                    <a:pt x="533" y="163"/>
                    <a:pt x="533" y="164"/>
                  </a:cubicBezTo>
                  <a:cubicBezTo>
                    <a:pt x="533" y="165"/>
                    <a:pt x="533" y="164"/>
                    <a:pt x="533" y="165"/>
                  </a:cubicBezTo>
                  <a:cubicBezTo>
                    <a:pt x="533" y="166"/>
                    <a:pt x="533" y="166"/>
                    <a:pt x="533" y="166"/>
                  </a:cubicBezTo>
                  <a:cubicBezTo>
                    <a:pt x="534" y="167"/>
                    <a:pt x="534" y="166"/>
                    <a:pt x="534" y="167"/>
                  </a:cubicBezTo>
                  <a:cubicBezTo>
                    <a:pt x="534" y="169"/>
                    <a:pt x="534" y="169"/>
                    <a:pt x="533" y="169"/>
                  </a:cubicBezTo>
                  <a:cubicBezTo>
                    <a:pt x="532" y="169"/>
                    <a:pt x="532" y="168"/>
                    <a:pt x="532" y="169"/>
                  </a:cubicBezTo>
                  <a:cubicBezTo>
                    <a:pt x="531" y="169"/>
                    <a:pt x="531" y="169"/>
                    <a:pt x="531" y="170"/>
                  </a:cubicBezTo>
                  <a:cubicBezTo>
                    <a:pt x="531" y="170"/>
                    <a:pt x="531" y="170"/>
                    <a:pt x="531" y="170"/>
                  </a:cubicBezTo>
                  <a:cubicBezTo>
                    <a:pt x="531" y="171"/>
                    <a:pt x="530" y="171"/>
                    <a:pt x="531" y="172"/>
                  </a:cubicBezTo>
                  <a:cubicBezTo>
                    <a:pt x="531" y="173"/>
                    <a:pt x="531" y="173"/>
                    <a:pt x="531" y="174"/>
                  </a:cubicBezTo>
                  <a:cubicBezTo>
                    <a:pt x="531" y="175"/>
                    <a:pt x="531" y="175"/>
                    <a:pt x="531" y="176"/>
                  </a:cubicBezTo>
                  <a:cubicBezTo>
                    <a:pt x="531" y="177"/>
                    <a:pt x="531" y="177"/>
                    <a:pt x="531" y="178"/>
                  </a:cubicBezTo>
                  <a:cubicBezTo>
                    <a:pt x="531" y="179"/>
                    <a:pt x="531" y="178"/>
                    <a:pt x="530" y="180"/>
                  </a:cubicBezTo>
                  <a:cubicBezTo>
                    <a:pt x="530" y="181"/>
                    <a:pt x="530" y="181"/>
                    <a:pt x="530" y="181"/>
                  </a:cubicBezTo>
                  <a:cubicBezTo>
                    <a:pt x="530" y="182"/>
                    <a:pt x="530" y="181"/>
                    <a:pt x="529" y="182"/>
                  </a:cubicBezTo>
                  <a:cubicBezTo>
                    <a:pt x="529" y="183"/>
                    <a:pt x="530" y="183"/>
                    <a:pt x="529" y="184"/>
                  </a:cubicBezTo>
                  <a:cubicBezTo>
                    <a:pt x="528" y="184"/>
                    <a:pt x="528" y="184"/>
                    <a:pt x="528" y="184"/>
                  </a:cubicBezTo>
                  <a:cubicBezTo>
                    <a:pt x="527" y="185"/>
                    <a:pt x="528" y="185"/>
                    <a:pt x="527" y="185"/>
                  </a:cubicBezTo>
                  <a:cubicBezTo>
                    <a:pt x="527" y="186"/>
                    <a:pt x="527" y="186"/>
                    <a:pt x="526" y="186"/>
                  </a:cubicBezTo>
                  <a:cubicBezTo>
                    <a:pt x="526" y="186"/>
                    <a:pt x="526" y="186"/>
                    <a:pt x="526" y="187"/>
                  </a:cubicBezTo>
                  <a:cubicBezTo>
                    <a:pt x="526" y="188"/>
                    <a:pt x="525" y="189"/>
                    <a:pt x="525" y="188"/>
                  </a:cubicBezTo>
                  <a:cubicBezTo>
                    <a:pt x="524" y="187"/>
                    <a:pt x="524" y="187"/>
                    <a:pt x="524" y="187"/>
                  </a:cubicBezTo>
                  <a:cubicBezTo>
                    <a:pt x="524" y="187"/>
                    <a:pt x="524" y="188"/>
                    <a:pt x="523" y="188"/>
                  </a:cubicBezTo>
                  <a:cubicBezTo>
                    <a:pt x="523" y="188"/>
                    <a:pt x="523" y="188"/>
                    <a:pt x="522" y="188"/>
                  </a:cubicBezTo>
                  <a:cubicBezTo>
                    <a:pt x="522" y="188"/>
                    <a:pt x="521" y="188"/>
                    <a:pt x="521" y="188"/>
                  </a:cubicBezTo>
                  <a:cubicBezTo>
                    <a:pt x="521" y="188"/>
                    <a:pt x="521" y="188"/>
                    <a:pt x="520" y="189"/>
                  </a:cubicBezTo>
                  <a:cubicBezTo>
                    <a:pt x="520" y="189"/>
                    <a:pt x="519" y="189"/>
                    <a:pt x="520" y="190"/>
                  </a:cubicBezTo>
                  <a:cubicBezTo>
                    <a:pt x="520" y="191"/>
                    <a:pt x="520" y="190"/>
                    <a:pt x="519" y="191"/>
                  </a:cubicBezTo>
                  <a:cubicBezTo>
                    <a:pt x="519" y="192"/>
                    <a:pt x="518" y="191"/>
                    <a:pt x="517" y="192"/>
                  </a:cubicBezTo>
                  <a:cubicBezTo>
                    <a:pt x="517" y="193"/>
                    <a:pt x="516" y="193"/>
                    <a:pt x="517" y="193"/>
                  </a:cubicBezTo>
                  <a:cubicBezTo>
                    <a:pt x="517" y="194"/>
                    <a:pt x="517" y="194"/>
                    <a:pt x="518" y="194"/>
                  </a:cubicBezTo>
                  <a:cubicBezTo>
                    <a:pt x="518" y="194"/>
                    <a:pt x="519" y="194"/>
                    <a:pt x="519" y="195"/>
                  </a:cubicBezTo>
                  <a:cubicBezTo>
                    <a:pt x="519" y="195"/>
                    <a:pt x="519" y="195"/>
                    <a:pt x="519" y="196"/>
                  </a:cubicBezTo>
                  <a:cubicBezTo>
                    <a:pt x="519" y="196"/>
                    <a:pt x="519" y="197"/>
                    <a:pt x="518" y="197"/>
                  </a:cubicBezTo>
                  <a:cubicBezTo>
                    <a:pt x="517" y="198"/>
                    <a:pt x="517" y="197"/>
                    <a:pt x="517" y="198"/>
                  </a:cubicBezTo>
                  <a:cubicBezTo>
                    <a:pt x="517" y="199"/>
                    <a:pt x="517" y="200"/>
                    <a:pt x="517" y="200"/>
                  </a:cubicBezTo>
                  <a:cubicBezTo>
                    <a:pt x="518" y="201"/>
                    <a:pt x="518" y="201"/>
                    <a:pt x="519" y="202"/>
                  </a:cubicBezTo>
                  <a:cubicBezTo>
                    <a:pt x="519" y="202"/>
                    <a:pt x="520" y="203"/>
                    <a:pt x="520" y="203"/>
                  </a:cubicBezTo>
                  <a:cubicBezTo>
                    <a:pt x="519" y="204"/>
                    <a:pt x="519" y="203"/>
                    <a:pt x="518" y="204"/>
                  </a:cubicBezTo>
                  <a:cubicBezTo>
                    <a:pt x="518" y="205"/>
                    <a:pt x="518" y="205"/>
                    <a:pt x="517" y="206"/>
                  </a:cubicBezTo>
                  <a:cubicBezTo>
                    <a:pt x="517" y="207"/>
                    <a:pt x="518" y="207"/>
                    <a:pt x="517" y="208"/>
                  </a:cubicBezTo>
                  <a:cubicBezTo>
                    <a:pt x="516" y="209"/>
                    <a:pt x="516" y="209"/>
                    <a:pt x="516" y="210"/>
                  </a:cubicBezTo>
                  <a:cubicBezTo>
                    <a:pt x="517" y="210"/>
                    <a:pt x="517" y="210"/>
                    <a:pt x="517" y="211"/>
                  </a:cubicBezTo>
                  <a:cubicBezTo>
                    <a:pt x="516" y="212"/>
                    <a:pt x="516" y="212"/>
                    <a:pt x="516" y="213"/>
                  </a:cubicBezTo>
                  <a:cubicBezTo>
                    <a:pt x="516" y="213"/>
                    <a:pt x="517" y="213"/>
                    <a:pt x="516" y="214"/>
                  </a:cubicBezTo>
                  <a:cubicBezTo>
                    <a:pt x="515" y="214"/>
                    <a:pt x="516" y="213"/>
                    <a:pt x="515" y="214"/>
                  </a:cubicBezTo>
                  <a:cubicBezTo>
                    <a:pt x="515" y="215"/>
                    <a:pt x="515" y="215"/>
                    <a:pt x="514" y="216"/>
                  </a:cubicBezTo>
                  <a:cubicBezTo>
                    <a:pt x="514" y="216"/>
                    <a:pt x="514" y="215"/>
                    <a:pt x="513" y="216"/>
                  </a:cubicBezTo>
                  <a:cubicBezTo>
                    <a:pt x="512" y="217"/>
                    <a:pt x="512" y="217"/>
                    <a:pt x="511" y="217"/>
                  </a:cubicBezTo>
                  <a:cubicBezTo>
                    <a:pt x="510" y="218"/>
                    <a:pt x="511" y="217"/>
                    <a:pt x="509" y="218"/>
                  </a:cubicBezTo>
                  <a:cubicBezTo>
                    <a:pt x="507" y="218"/>
                    <a:pt x="507" y="218"/>
                    <a:pt x="506" y="218"/>
                  </a:cubicBezTo>
                  <a:cubicBezTo>
                    <a:pt x="506" y="218"/>
                    <a:pt x="506" y="218"/>
                    <a:pt x="505" y="219"/>
                  </a:cubicBezTo>
                  <a:cubicBezTo>
                    <a:pt x="505" y="220"/>
                    <a:pt x="505" y="219"/>
                    <a:pt x="504" y="220"/>
                  </a:cubicBezTo>
                  <a:cubicBezTo>
                    <a:pt x="504" y="221"/>
                    <a:pt x="503" y="220"/>
                    <a:pt x="503" y="221"/>
                  </a:cubicBezTo>
                  <a:cubicBezTo>
                    <a:pt x="502" y="222"/>
                    <a:pt x="503" y="222"/>
                    <a:pt x="502" y="222"/>
                  </a:cubicBezTo>
                  <a:cubicBezTo>
                    <a:pt x="501" y="223"/>
                    <a:pt x="500" y="223"/>
                    <a:pt x="500" y="224"/>
                  </a:cubicBezTo>
                  <a:cubicBezTo>
                    <a:pt x="499" y="224"/>
                    <a:pt x="499" y="225"/>
                    <a:pt x="499" y="225"/>
                  </a:cubicBezTo>
                  <a:cubicBezTo>
                    <a:pt x="498" y="225"/>
                    <a:pt x="498" y="225"/>
                    <a:pt x="498" y="225"/>
                  </a:cubicBezTo>
                  <a:cubicBezTo>
                    <a:pt x="498" y="225"/>
                    <a:pt x="498" y="226"/>
                    <a:pt x="498" y="226"/>
                  </a:cubicBezTo>
                  <a:cubicBezTo>
                    <a:pt x="499" y="226"/>
                    <a:pt x="499" y="226"/>
                    <a:pt x="500" y="226"/>
                  </a:cubicBezTo>
                  <a:cubicBezTo>
                    <a:pt x="500" y="226"/>
                    <a:pt x="500" y="225"/>
                    <a:pt x="500" y="226"/>
                  </a:cubicBezTo>
                  <a:cubicBezTo>
                    <a:pt x="501" y="226"/>
                    <a:pt x="501" y="226"/>
                    <a:pt x="501" y="227"/>
                  </a:cubicBezTo>
                  <a:cubicBezTo>
                    <a:pt x="500" y="228"/>
                    <a:pt x="501" y="228"/>
                    <a:pt x="501" y="229"/>
                  </a:cubicBezTo>
                  <a:cubicBezTo>
                    <a:pt x="501" y="230"/>
                    <a:pt x="501" y="230"/>
                    <a:pt x="501" y="231"/>
                  </a:cubicBezTo>
                  <a:cubicBezTo>
                    <a:pt x="500" y="232"/>
                    <a:pt x="500" y="232"/>
                    <a:pt x="499" y="233"/>
                  </a:cubicBezTo>
                  <a:cubicBezTo>
                    <a:pt x="499" y="234"/>
                    <a:pt x="499" y="233"/>
                    <a:pt x="499" y="234"/>
                  </a:cubicBezTo>
                  <a:cubicBezTo>
                    <a:pt x="500" y="235"/>
                    <a:pt x="499" y="235"/>
                    <a:pt x="499" y="236"/>
                  </a:cubicBezTo>
                  <a:cubicBezTo>
                    <a:pt x="499" y="237"/>
                    <a:pt x="499" y="238"/>
                    <a:pt x="499" y="238"/>
                  </a:cubicBezTo>
                  <a:cubicBezTo>
                    <a:pt x="499" y="238"/>
                    <a:pt x="499" y="239"/>
                    <a:pt x="499" y="240"/>
                  </a:cubicBezTo>
                  <a:cubicBezTo>
                    <a:pt x="499" y="240"/>
                    <a:pt x="500" y="240"/>
                    <a:pt x="499" y="241"/>
                  </a:cubicBezTo>
                  <a:cubicBezTo>
                    <a:pt x="499" y="242"/>
                    <a:pt x="498" y="242"/>
                    <a:pt x="498" y="243"/>
                  </a:cubicBezTo>
                  <a:cubicBezTo>
                    <a:pt x="497" y="243"/>
                    <a:pt x="497" y="243"/>
                    <a:pt x="496" y="244"/>
                  </a:cubicBezTo>
                  <a:cubicBezTo>
                    <a:pt x="496" y="245"/>
                    <a:pt x="496" y="245"/>
                    <a:pt x="496" y="246"/>
                  </a:cubicBezTo>
                  <a:cubicBezTo>
                    <a:pt x="496" y="247"/>
                    <a:pt x="496" y="247"/>
                    <a:pt x="496" y="248"/>
                  </a:cubicBezTo>
                  <a:cubicBezTo>
                    <a:pt x="496" y="248"/>
                    <a:pt x="497" y="248"/>
                    <a:pt x="496" y="249"/>
                  </a:cubicBezTo>
                  <a:cubicBezTo>
                    <a:pt x="496" y="250"/>
                    <a:pt x="495" y="250"/>
                    <a:pt x="495" y="250"/>
                  </a:cubicBezTo>
                  <a:cubicBezTo>
                    <a:pt x="495" y="250"/>
                    <a:pt x="496" y="250"/>
                    <a:pt x="496" y="251"/>
                  </a:cubicBezTo>
                  <a:cubicBezTo>
                    <a:pt x="495" y="252"/>
                    <a:pt x="495" y="252"/>
                    <a:pt x="495" y="252"/>
                  </a:cubicBezTo>
                  <a:cubicBezTo>
                    <a:pt x="495" y="252"/>
                    <a:pt x="496" y="252"/>
                    <a:pt x="496" y="253"/>
                  </a:cubicBezTo>
                  <a:cubicBezTo>
                    <a:pt x="495" y="253"/>
                    <a:pt x="495" y="253"/>
                    <a:pt x="495" y="254"/>
                  </a:cubicBezTo>
                  <a:cubicBezTo>
                    <a:pt x="495" y="255"/>
                    <a:pt x="495" y="254"/>
                    <a:pt x="495" y="255"/>
                  </a:cubicBezTo>
                  <a:cubicBezTo>
                    <a:pt x="495" y="256"/>
                    <a:pt x="495" y="256"/>
                    <a:pt x="494" y="256"/>
                  </a:cubicBezTo>
                  <a:cubicBezTo>
                    <a:pt x="493" y="256"/>
                    <a:pt x="493" y="255"/>
                    <a:pt x="493" y="255"/>
                  </a:cubicBezTo>
                  <a:cubicBezTo>
                    <a:pt x="492" y="255"/>
                    <a:pt x="491" y="254"/>
                    <a:pt x="491" y="255"/>
                  </a:cubicBezTo>
                  <a:cubicBezTo>
                    <a:pt x="490" y="256"/>
                    <a:pt x="490" y="256"/>
                    <a:pt x="491" y="257"/>
                  </a:cubicBezTo>
                  <a:cubicBezTo>
                    <a:pt x="491" y="258"/>
                    <a:pt x="491" y="257"/>
                    <a:pt x="491" y="259"/>
                  </a:cubicBezTo>
                  <a:cubicBezTo>
                    <a:pt x="490" y="260"/>
                    <a:pt x="490" y="260"/>
                    <a:pt x="490" y="260"/>
                  </a:cubicBezTo>
                  <a:cubicBezTo>
                    <a:pt x="489" y="261"/>
                    <a:pt x="489" y="261"/>
                    <a:pt x="489" y="261"/>
                  </a:cubicBezTo>
                  <a:cubicBezTo>
                    <a:pt x="489" y="260"/>
                    <a:pt x="488" y="260"/>
                    <a:pt x="488" y="261"/>
                  </a:cubicBezTo>
                  <a:cubicBezTo>
                    <a:pt x="487" y="261"/>
                    <a:pt x="486" y="261"/>
                    <a:pt x="486" y="261"/>
                  </a:cubicBezTo>
                  <a:cubicBezTo>
                    <a:pt x="486" y="261"/>
                    <a:pt x="486" y="261"/>
                    <a:pt x="485" y="262"/>
                  </a:cubicBezTo>
                  <a:cubicBezTo>
                    <a:pt x="485" y="263"/>
                    <a:pt x="485" y="263"/>
                    <a:pt x="485" y="263"/>
                  </a:cubicBezTo>
                  <a:cubicBezTo>
                    <a:pt x="486" y="263"/>
                    <a:pt x="486" y="264"/>
                    <a:pt x="485" y="264"/>
                  </a:cubicBezTo>
                  <a:cubicBezTo>
                    <a:pt x="485" y="264"/>
                    <a:pt x="484" y="264"/>
                    <a:pt x="484" y="264"/>
                  </a:cubicBezTo>
                  <a:cubicBezTo>
                    <a:pt x="483" y="263"/>
                    <a:pt x="483" y="262"/>
                    <a:pt x="483" y="262"/>
                  </a:cubicBezTo>
                  <a:cubicBezTo>
                    <a:pt x="482" y="262"/>
                    <a:pt x="483" y="262"/>
                    <a:pt x="482" y="261"/>
                  </a:cubicBezTo>
                  <a:cubicBezTo>
                    <a:pt x="481" y="261"/>
                    <a:pt x="480" y="260"/>
                    <a:pt x="479" y="261"/>
                  </a:cubicBezTo>
                  <a:cubicBezTo>
                    <a:pt x="479" y="261"/>
                    <a:pt x="479" y="262"/>
                    <a:pt x="478" y="262"/>
                  </a:cubicBezTo>
                  <a:cubicBezTo>
                    <a:pt x="478" y="263"/>
                    <a:pt x="477" y="261"/>
                    <a:pt x="477" y="262"/>
                  </a:cubicBezTo>
                  <a:cubicBezTo>
                    <a:pt x="477" y="264"/>
                    <a:pt x="477" y="264"/>
                    <a:pt x="478" y="264"/>
                  </a:cubicBezTo>
                  <a:cubicBezTo>
                    <a:pt x="478" y="265"/>
                    <a:pt x="478" y="265"/>
                    <a:pt x="478" y="265"/>
                  </a:cubicBezTo>
                  <a:cubicBezTo>
                    <a:pt x="478" y="266"/>
                    <a:pt x="479" y="265"/>
                    <a:pt x="478" y="266"/>
                  </a:cubicBezTo>
                  <a:cubicBezTo>
                    <a:pt x="478" y="267"/>
                    <a:pt x="477" y="267"/>
                    <a:pt x="477" y="268"/>
                  </a:cubicBezTo>
                  <a:cubicBezTo>
                    <a:pt x="476" y="268"/>
                    <a:pt x="476" y="268"/>
                    <a:pt x="475" y="268"/>
                  </a:cubicBezTo>
                  <a:cubicBezTo>
                    <a:pt x="475" y="269"/>
                    <a:pt x="475" y="269"/>
                    <a:pt x="475" y="269"/>
                  </a:cubicBezTo>
                  <a:cubicBezTo>
                    <a:pt x="475" y="270"/>
                    <a:pt x="475" y="269"/>
                    <a:pt x="474" y="269"/>
                  </a:cubicBezTo>
                  <a:cubicBezTo>
                    <a:pt x="473" y="269"/>
                    <a:pt x="473" y="270"/>
                    <a:pt x="473" y="270"/>
                  </a:cubicBezTo>
                  <a:cubicBezTo>
                    <a:pt x="473" y="270"/>
                    <a:pt x="472" y="270"/>
                    <a:pt x="473" y="271"/>
                  </a:cubicBezTo>
                  <a:cubicBezTo>
                    <a:pt x="473" y="271"/>
                    <a:pt x="474" y="271"/>
                    <a:pt x="473" y="272"/>
                  </a:cubicBezTo>
                  <a:cubicBezTo>
                    <a:pt x="472" y="272"/>
                    <a:pt x="472" y="272"/>
                    <a:pt x="472" y="272"/>
                  </a:cubicBezTo>
                  <a:cubicBezTo>
                    <a:pt x="471" y="272"/>
                    <a:pt x="471" y="271"/>
                    <a:pt x="471" y="271"/>
                  </a:cubicBezTo>
                  <a:cubicBezTo>
                    <a:pt x="470" y="271"/>
                    <a:pt x="469" y="271"/>
                    <a:pt x="469" y="271"/>
                  </a:cubicBezTo>
                  <a:cubicBezTo>
                    <a:pt x="469" y="271"/>
                    <a:pt x="469" y="271"/>
                    <a:pt x="469" y="272"/>
                  </a:cubicBezTo>
                  <a:cubicBezTo>
                    <a:pt x="468" y="274"/>
                    <a:pt x="468" y="273"/>
                    <a:pt x="468" y="275"/>
                  </a:cubicBezTo>
                  <a:cubicBezTo>
                    <a:pt x="468" y="277"/>
                    <a:pt x="468" y="276"/>
                    <a:pt x="468" y="278"/>
                  </a:cubicBezTo>
                  <a:cubicBezTo>
                    <a:pt x="468" y="281"/>
                    <a:pt x="468" y="280"/>
                    <a:pt x="468" y="282"/>
                  </a:cubicBezTo>
                  <a:cubicBezTo>
                    <a:pt x="468" y="284"/>
                    <a:pt x="468" y="284"/>
                    <a:pt x="467" y="285"/>
                  </a:cubicBezTo>
                  <a:cubicBezTo>
                    <a:pt x="467" y="286"/>
                    <a:pt x="466" y="286"/>
                    <a:pt x="466" y="287"/>
                  </a:cubicBezTo>
                  <a:cubicBezTo>
                    <a:pt x="465" y="288"/>
                    <a:pt x="466" y="287"/>
                    <a:pt x="466" y="289"/>
                  </a:cubicBezTo>
                  <a:cubicBezTo>
                    <a:pt x="466" y="290"/>
                    <a:pt x="466" y="291"/>
                    <a:pt x="466" y="292"/>
                  </a:cubicBezTo>
                  <a:cubicBezTo>
                    <a:pt x="466" y="294"/>
                    <a:pt x="465" y="295"/>
                    <a:pt x="465" y="295"/>
                  </a:cubicBezTo>
                  <a:cubicBezTo>
                    <a:pt x="465" y="296"/>
                    <a:pt x="465" y="296"/>
                    <a:pt x="465" y="296"/>
                  </a:cubicBezTo>
                  <a:cubicBezTo>
                    <a:pt x="465" y="296"/>
                    <a:pt x="465" y="296"/>
                    <a:pt x="464" y="297"/>
                  </a:cubicBezTo>
                  <a:cubicBezTo>
                    <a:pt x="463" y="298"/>
                    <a:pt x="463" y="299"/>
                    <a:pt x="463" y="299"/>
                  </a:cubicBezTo>
                  <a:cubicBezTo>
                    <a:pt x="462" y="300"/>
                    <a:pt x="462" y="300"/>
                    <a:pt x="462" y="301"/>
                  </a:cubicBezTo>
                  <a:cubicBezTo>
                    <a:pt x="461" y="302"/>
                    <a:pt x="459" y="303"/>
                    <a:pt x="459" y="304"/>
                  </a:cubicBezTo>
                  <a:cubicBezTo>
                    <a:pt x="459" y="304"/>
                    <a:pt x="459" y="305"/>
                    <a:pt x="459" y="305"/>
                  </a:cubicBezTo>
                  <a:cubicBezTo>
                    <a:pt x="458" y="306"/>
                    <a:pt x="457" y="305"/>
                    <a:pt x="458" y="307"/>
                  </a:cubicBezTo>
                  <a:cubicBezTo>
                    <a:pt x="458" y="308"/>
                    <a:pt x="458" y="308"/>
                    <a:pt x="457" y="308"/>
                  </a:cubicBezTo>
                  <a:cubicBezTo>
                    <a:pt x="456" y="309"/>
                    <a:pt x="455" y="308"/>
                    <a:pt x="456" y="309"/>
                  </a:cubicBezTo>
                  <a:cubicBezTo>
                    <a:pt x="456" y="310"/>
                    <a:pt x="457" y="311"/>
                    <a:pt x="457" y="312"/>
                  </a:cubicBezTo>
                  <a:cubicBezTo>
                    <a:pt x="457" y="312"/>
                    <a:pt x="456" y="312"/>
                    <a:pt x="456" y="313"/>
                  </a:cubicBezTo>
                  <a:cubicBezTo>
                    <a:pt x="456" y="314"/>
                    <a:pt x="457" y="314"/>
                    <a:pt x="457" y="315"/>
                  </a:cubicBezTo>
                  <a:cubicBezTo>
                    <a:pt x="457" y="316"/>
                    <a:pt x="458" y="316"/>
                    <a:pt x="457" y="316"/>
                  </a:cubicBezTo>
                  <a:cubicBezTo>
                    <a:pt x="457" y="317"/>
                    <a:pt x="456" y="316"/>
                    <a:pt x="455" y="317"/>
                  </a:cubicBezTo>
                  <a:cubicBezTo>
                    <a:pt x="454" y="317"/>
                    <a:pt x="455" y="318"/>
                    <a:pt x="454" y="318"/>
                  </a:cubicBezTo>
                  <a:cubicBezTo>
                    <a:pt x="453" y="318"/>
                    <a:pt x="453" y="318"/>
                    <a:pt x="452" y="319"/>
                  </a:cubicBezTo>
                  <a:cubicBezTo>
                    <a:pt x="452" y="319"/>
                    <a:pt x="452" y="319"/>
                    <a:pt x="452" y="320"/>
                  </a:cubicBezTo>
                  <a:cubicBezTo>
                    <a:pt x="452" y="321"/>
                    <a:pt x="453" y="320"/>
                    <a:pt x="453" y="321"/>
                  </a:cubicBezTo>
                  <a:cubicBezTo>
                    <a:pt x="452" y="323"/>
                    <a:pt x="452" y="322"/>
                    <a:pt x="452" y="323"/>
                  </a:cubicBezTo>
                  <a:cubicBezTo>
                    <a:pt x="452" y="323"/>
                    <a:pt x="452" y="323"/>
                    <a:pt x="451" y="323"/>
                  </a:cubicBezTo>
                  <a:cubicBezTo>
                    <a:pt x="451" y="324"/>
                    <a:pt x="450" y="324"/>
                    <a:pt x="450" y="325"/>
                  </a:cubicBezTo>
                  <a:cubicBezTo>
                    <a:pt x="450" y="326"/>
                    <a:pt x="450" y="326"/>
                    <a:pt x="450" y="327"/>
                  </a:cubicBezTo>
                  <a:cubicBezTo>
                    <a:pt x="449" y="328"/>
                    <a:pt x="448" y="328"/>
                    <a:pt x="448" y="329"/>
                  </a:cubicBezTo>
                  <a:cubicBezTo>
                    <a:pt x="449" y="329"/>
                    <a:pt x="448" y="329"/>
                    <a:pt x="449" y="329"/>
                  </a:cubicBezTo>
                  <a:cubicBezTo>
                    <a:pt x="450" y="330"/>
                    <a:pt x="451" y="329"/>
                    <a:pt x="450" y="330"/>
                  </a:cubicBezTo>
                  <a:cubicBezTo>
                    <a:pt x="449" y="331"/>
                    <a:pt x="449" y="331"/>
                    <a:pt x="449" y="331"/>
                  </a:cubicBezTo>
                  <a:cubicBezTo>
                    <a:pt x="449" y="332"/>
                    <a:pt x="449" y="331"/>
                    <a:pt x="449" y="332"/>
                  </a:cubicBezTo>
                  <a:cubicBezTo>
                    <a:pt x="449" y="333"/>
                    <a:pt x="449" y="332"/>
                    <a:pt x="449" y="333"/>
                  </a:cubicBezTo>
                  <a:cubicBezTo>
                    <a:pt x="449" y="334"/>
                    <a:pt x="449" y="334"/>
                    <a:pt x="449" y="334"/>
                  </a:cubicBezTo>
                  <a:cubicBezTo>
                    <a:pt x="450" y="335"/>
                    <a:pt x="450" y="335"/>
                    <a:pt x="450" y="336"/>
                  </a:cubicBezTo>
                  <a:cubicBezTo>
                    <a:pt x="450" y="337"/>
                    <a:pt x="451" y="336"/>
                    <a:pt x="450" y="337"/>
                  </a:cubicBezTo>
                  <a:cubicBezTo>
                    <a:pt x="449" y="338"/>
                    <a:pt x="448" y="338"/>
                    <a:pt x="448" y="338"/>
                  </a:cubicBezTo>
                  <a:cubicBezTo>
                    <a:pt x="447" y="338"/>
                    <a:pt x="448" y="338"/>
                    <a:pt x="447" y="338"/>
                  </a:cubicBezTo>
                  <a:cubicBezTo>
                    <a:pt x="447" y="339"/>
                    <a:pt x="447" y="338"/>
                    <a:pt x="446" y="338"/>
                  </a:cubicBezTo>
                  <a:cubicBezTo>
                    <a:pt x="446" y="338"/>
                    <a:pt x="446" y="337"/>
                    <a:pt x="445" y="338"/>
                  </a:cubicBezTo>
                  <a:cubicBezTo>
                    <a:pt x="445" y="340"/>
                    <a:pt x="444" y="340"/>
                    <a:pt x="444" y="340"/>
                  </a:cubicBezTo>
                  <a:cubicBezTo>
                    <a:pt x="443" y="340"/>
                    <a:pt x="443" y="339"/>
                    <a:pt x="442" y="340"/>
                  </a:cubicBezTo>
                  <a:cubicBezTo>
                    <a:pt x="442" y="340"/>
                    <a:pt x="442" y="340"/>
                    <a:pt x="441" y="340"/>
                  </a:cubicBezTo>
                  <a:cubicBezTo>
                    <a:pt x="441" y="341"/>
                    <a:pt x="441" y="341"/>
                    <a:pt x="440" y="341"/>
                  </a:cubicBezTo>
                  <a:cubicBezTo>
                    <a:pt x="440" y="342"/>
                    <a:pt x="439" y="342"/>
                    <a:pt x="439" y="342"/>
                  </a:cubicBezTo>
                  <a:cubicBezTo>
                    <a:pt x="438" y="343"/>
                    <a:pt x="437" y="342"/>
                    <a:pt x="437" y="343"/>
                  </a:cubicBezTo>
                  <a:cubicBezTo>
                    <a:pt x="437" y="344"/>
                    <a:pt x="438" y="345"/>
                    <a:pt x="437" y="345"/>
                  </a:cubicBezTo>
                  <a:cubicBezTo>
                    <a:pt x="437" y="346"/>
                    <a:pt x="436" y="345"/>
                    <a:pt x="436" y="346"/>
                  </a:cubicBezTo>
                  <a:cubicBezTo>
                    <a:pt x="436" y="347"/>
                    <a:pt x="436" y="347"/>
                    <a:pt x="436" y="347"/>
                  </a:cubicBezTo>
                  <a:cubicBezTo>
                    <a:pt x="435" y="347"/>
                    <a:pt x="435" y="347"/>
                    <a:pt x="434" y="348"/>
                  </a:cubicBezTo>
                  <a:cubicBezTo>
                    <a:pt x="434" y="349"/>
                    <a:pt x="434" y="349"/>
                    <a:pt x="435" y="350"/>
                  </a:cubicBezTo>
                  <a:cubicBezTo>
                    <a:pt x="435" y="350"/>
                    <a:pt x="435" y="349"/>
                    <a:pt x="435" y="350"/>
                  </a:cubicBezTo>
                  <a:cubicBezTo>
                    <a:pt x="436" y="351"/>
                    <a:pt x="436" y="351"/>
                    <a:pt x="435" y="352"/>
                  </a:cubicBezTo>
                  <a:cubicBezTo>
                    <a:pt x="435" y="352"/>
                    <a:pt x="436" y="352"/>
                    <a:pt x="436" y="352"/>
                  </a:cubicBezTo>
                  <a:cubicBezTo>
                    <a:pt x="436" y="353"/>
                    <a:pt x="436" y="352"/>
                    <a:pt x="435" y="353"/>
                  </a:cubicBezTo>
                  <a:cubicBezTo>
                    <a:pt x="435" y="354"/>
                    <a:pt x="435" y="354"/>
                    <a:pt x="435" y="355"/>
                  </a:cubicBezTo>
                  <a:cubicBezTo>
                    <a:pt x="436" y="355"/>
                    <a:pt x="436" y="356"/>
                    <a:pt x="435" y="356"/>
                  </a:cubicBezTo>
                  <a:cubicBezTo>
                    <a:pt x="435" y="356"/>
                    <a:pt x="435" y="355"/>
                    <a:pt x="434" y="356"/>
                  </a:cubicBezTo>
                  <a:cubicBezTo>
                    <a:pt x="434" y="356"/>
                    <a:pt x="434" y="357"/>
                    <a:pt x="434" y="357"/>
                  </a:cubicBezTo>
                  <a:cubicBezTo>
                    <a:pt x="434" y="358"/>
                    <a:pt x="434" y="358"/>
                    <a:pt x="434" y="358"/>
                  </a:cubicBezTo>
                  <a:cubicBezTo>
                    <a:pt x="433" y="359"/>
                    <a:pt x="433" y="359"/>
                    <a:pt x="433" y="360"/>
                  </a:cubicBezTo>
                  <a:cubicBezTo>
                    <a:pt x="432" y="360"/>
                    <a:pt x="433" y="360"/>
                    <a:pt x="432" y="361"/>
                  </a:cubicBezTo>
                  <a:cubicBezTo>
                    <a:pt x="432" y="362"/>
                    <a:pt x="432" y="362"/>
                    <a:pt x="431" y="362"/>
                  </a:cubicBezTo>
                  <a:cubicBezTo>
                    <a:pt x="430" y="361"/>
                    <a:pt x="431" y="361"/>
                    <a:pt x="430" y="362"/>
                  </a:cubicBezTo>
                  <a:cubicBezTo>
                    <a:pt x="429" y="362"/>
                    <a:pt x="428" y="362"/>
                    <a:pt x="428" y="363"/>
                  </a:cubicBezTo>
                  <a:cubicBezTo>
                    <a:pt x="427" y="363"/>
                    <a:pt x="428" y="364"/>
                    <a:pt x="428" y="364"/>
                  </a:cubicBezTo>
                  <a:cubicBezTo>
                    <a:pt x="428" y="365"/>
                    <a:pt x="428" y="365"/>
                    <a:pt x="427" y="365"/>
                  </a:cubicBezTo>
                  <a:cubicBezTo>
                    <a:pt x="426" y="365"/>
                    <a:pt x="426" y="365"/>
                    <a:pt x="426" y="365"/>
                  </a:cubicBezTo>
                  <a:cubicBezTo>
                    <a:pt x="425" y="366"/>
                    <a:pt x="425" y="365"/>
                    <a:pt x="424" y="366"/>
                  </a:cubicBezTo>
                  <a:cubicBezTo>
                    <a:pt x="424" y="367"/>
                    <a:pt x="424" y="367"/>
                    <a:pt x="423" y="367"/>
                  </a:cubicBezTo>
                  <a:cubicBezTo>
                    <a:pt x="423" y="367"/>
                    <a:pt x="422" y="367"/>
                    <a:pt x="422" y="366"/>
                  </a:cubicBezTo>
                  <a:cubicBezTo>
                    <a:pt x="422" y="366"/>
                    <a:pt x="421" y="365"/>
                    <a:pt x="421" y="365"/>
                  </a:cubicBezTo>
                  <a:cubicBezTo>
                    <a:pt x="421" y="365"/>
                    <a:pt x="419" y="366"/>
                    <a:pt x="419" y="366"/>
                  </a:cubicBezTo>
                  <a:cubicBezTo>
                    <a:pt x="419" y="366"/>
                    <a:pt x="419" y="365"/>
                    <a:pt x="418" y="365"/>
                  </a:cubicBezTo>
                  <a:cubicBezTo>
                    <a:pt x="418" y="365"/>
                    <a:pt x="417" y="364"/>
                    <a:pt x="417" y="365"/>
                  </a:cubicBezTo>
                  <a:cubicBezTo>
                    <a:pt x="416" y="366"/>
                    <a:pt x="417" y="365"/>
                    <a:pt x="416" y="366"/>
                  </a:cubicBezTo>
                  <a:cubicBezTo>
                    <a:pt x="415" y="367"/>
                    <a:pt x="414" y="367"/>
                    <a:pt x="414" y="367"/>
                  </a:cubicBezTo>
                  <a:cubicBezTo>
                    <a:pt x="414" y="366"/>
                    <a:pt x="414" y="366"/>
                    <a:pt x="414" y="366"/>
                  </a:cubicBezTo>
                  <a:cubicBezTo>
                    <a:pt x="414" y="366"/>
                    <a:pt x="412" y="366"/>
                    <a:pt x="412" y="366"/>
                  </a:cubicBezTo>
                  <a:cubicBezTo>
                    <a:pt x="412" y="365"/>
                    <a:pt x="412" y="365"/>
                    <a:pt x="412" y="364"/>
                  </a:cubicBezTo>
                  <a:cubicBezTo>
                    <a:pt x="411" y="363"/>
                    <a:pt x="411" y="362"/>
                    <a:pt x="411" y="362"/>
                  </a:cubicBezTo>
                  <a:cubicBezTo>
                    <a:pt x="411" y="361"/>
                    <a:pt x="411" y="360"/>
                    <a:pt x="411" y="359"/>
                  </a:cubicBezTo>
                  <a:cubicBezTo>
                    <a:pt x="412" y="358"/>
                    <a:pt x="412" y="359"/>
                    <a:pt x="412" y="358"/>
                  </a:cubicBezTo>
                  <a:cubicBezTo>
                    <a:pt x="411" y="357"/>
                    <a:pt x="411" y="357"/>
                    <a:pt x="411" y="357"/>
                  </a:cubicBezTo>
                  <a:cubicBezTo>
                    <a:pt x="410" y="356"/>
                    <a:pt x="410" y="355"/>
                    <a:pt x="409" y="356"/>
                  </a:cubicBezTo>
                  <a:cubicBezTo>
                    <a:pt x="409" y="356"/>
                    <a:pt x="408" y="356"/>
                    <a:pt x="408" y="356"/>
                  </a:cubicBezTo>
                  <a:cubicBezTo>
                    <a:pt x="408" y="356"/>
                    <a:pt x="409" y="355"/>
                    <a:pt x="408" y="356"/>
                  </a:cubicBezTo>
                  <a:cubicBezTo>
                    <a:pt x="407" y="357"/>
                    <a:pt x="407" y="358"/>
                    <a:pt x="406" y="358"/>
                  </a:cubicBezTo>
                  <a:cubicBezTo>
                    <a:pt x="406" y="357"/>
                    <a:pt x="406" y="357"/>
                    <a:pt x="405" y="357"/>
                  </a:cubicBezTo>
                  <a:cubicBezTo>
                    <a:pt x="404" y="357"/>
                    <a:pt x="404" y="358"/>
                    <a:pt x="404" y="357"/>
                  </a:cubicBezTo>
                  <a:cubicBezTo>
                    <a:pt x="403" y="357"/>
                    <a:pt x="403" y="356"/>
                    <a:pt x="403" y="355"/>
                  </a:cubicBezTo>
                  <a:cubicBezTo>
                    <a:pt x="403" y="355"/>
                    <a:pt x="403" y="354"/>
                    <a:pt x="403" y="354"/>
                  </a:cubicBezTo>
                  <a:cubicBezTo>
                    <a:pt x="403" y="354"/>
                    <a:pt x="403" y="353"/>
                    <a:pt x="402" y="353"/>
                  </a:cubicBezTo>
                  <a:cubicBezTo>
                    <a:pt x="402" y="354"/>
                    <a:pt x="402" y="354"/>
                    <a:pt x="402" y="353"/>
                  </a:cubicBezTo>
                  <a:cubicBezTo>
                    <a:pt x="402" y="353"/>
                    <a:pt x="401" y="352"/>
                    <a:pt x="401" y="352"/>
                  </a:cubicBezTo>
                  <a:cubicBezTo>
                    <a:pt x="401" y="352"/>
                    <a:pt x="401" y="352"/>
                    <a:pt x="400" y="352"/>
                  </a:cubicBezTo>
                  <a:cubicBezTo>
                    <a:pt x="400" y="352"/>
                    <a:pt x="400" y="352"/>
                    <a:pt x="399" y="351"/>
                  </a:cubicBezTo>
                  <a:cubicBezTo>
                    <a:pt x="399" y="350"/>
                    <a:pt x="399" y="350"/>
                    <a:pt x="398" y="350"/>
                  </a:cubicBezTo>
                  <a:cubicBezTo>
                    <a:pt x="398" y="349"/>
                    <a:pt x="398" y="348"/>
                    <a:pt x="398" y="348"/>
                  </a:cubicBezTo>
                  <a:cubicBezTo>
                    <a:pt x="399" y="347"/>
                    <a:pt x="399" y="347"/>
                    <a:pt x="399" y="346"/>
                  </a:cubicBezTo>
                  <a:cubicBezTo>
                    <a:pt x="399" y="345"/>
                    <a:pt x="400" y="345"/>
                    <a:pt x="399" y="344"/>
                  </a:cubicBezTo>
                  <a:cubicBezTo>
                    <a:pt x="398" y="344"/>
                    <a:pt x="398" y="344"/>
                    <a:pt x="397" y="344"/>
                  </a:cubicBezTo>
                  <a:cubicBezTo>
                    <a:pt x="397" y="343"/>
                    <a:pt x="397" y="343"/>
                    <a:pt x="396" y="344"/>
                  </a:cubicBezTo>
                  <a:cubicBezTo>
                    <a:pt x="395" y="344"/>
                    <a:pt x="395" y="345"/>
                    <a:pt x="395" y="344"/>
                  </a:cubicBezTo>
                  <a:cubicBezTo>
                    <a:pt x="394" y="344"/>
                    <a:pt x="394" y="343"/>
                    <a:pt x="394" y="343"/>
                  </a:cubicBezTo>
                  <a:cubicBezTo>
                    <a:pt x="393" y="342"/>
                    <a:pt x="393" y="343"/>
                    <a:pt x="392" y="342"/>
                  </a:cubicBezTo>
                  <a:cubicBezTo>
                    <a:pt x="392" y="341"/>
                    <a:pt x="392" y="342"/>
                    <a:pt x="392" y="341"/>
                  </a:cubicBezTo>
                  <a:cubicBezTo>
                    <a:pt x="391" y="340"/>
                    <a:pt x="391" y="340"/>
                    <a:pt x="391" y="340"/>
                  </a:cubicBezTo>
                  <a:cubicBezTo>
                    <a:pt x="390" y="340"/>
                    <a:pt x="390" y="340"/>
                    <a:pt x="390" y="340"/>
                  </a:cubicBezTo>
                  <a:cubicBezTo>
                    <a:pt x="389" y="340"/>
                    <a:pt x="389" y="340"/>
                    <a:pt x="389" y="340"/>
                  </a:cubicBezTo>
                  <a:cubicBezTo>
                    <a:pt x="388" y="339"/>
                    <a:pt x="387" y="340"/>
                    <a:pt x="387" y="339"/>
                  </a:cubicBezTo>
                  <a:cubicBezTo>
                    <a:pt x="387" y="338"/>
                    <a:pt x="388" y="338"/>
                    <a:pt x="388" y="337"/>
                  </a:cubicBezTo>
                  <a:cubicBezTo>
                    <a:pt x="388" y="336"/>
                    <a:pt x="389" y="336"/>
                    <a:pt x="388" y="335"/>
                  </a:cubicBezTo>
                  <a:cubicBezTo>
                    <a:pt x="387" y="335"/>
                    <a:pt x="387" y="334"/>
                    <a:pt x="387" y="334"/>
                  </a:cubicBezTo>
                  <a:cubicBezTo>
                    <a:pt x="387" y="334"/>
                    <a:pt x="387" y="332"/>
                    <a:pt x="386" y="334"/>
                  </a:cubicBezTo>
                  <a:cubicBezTo>
                    <a:pt x="386" y="336"/>
                    <a:pt x="385" y="337"/>
                    <a:pt x="386" y="338"/>
                  </a:cubicBezTo>
                  <a:cubicBezTo>
                    <a:pt x="386" y="340"/>
                    <a:pt x="386" y="339"/>
                    <a:pt x="386" y="341"/>
                  </a:cubicBezTo>
                  <a:cubicBezTo>
                    <a:pt x="385" y="343"/>
                    <a:pt x="386" y="343"/>
                    <a:pt x="385" y="344"/>
                  </a:cubicBezTo>
                  <a:cubicBezTo>
                    <a:pt x="384" y="345"/>
                    <a:pt x="384" y="345"/>
                    <a:pt x="383" y="345"/>
                  </a:cubicBezTo>
                  <a:cubicBezTo>
                    <a:pt x="382" y="346"/>
                    <a:pt x="382" y="345"/>
                    <a:pt x="382" y="346"/>
                  </a:cubicBezTo>
                  <a:cubicBezTo>
                    <a:pt x="382" y="347"/>
                    <a:pt x="383" y="348"/>
                    <a:pt x="382" y="347"/>
                  </a:cubicBezTo>
                  <a:cubicBezTo>
                    <a:pt x="381" y="347"/>
                    <a:pt x="381" y="346"/>
                    <a:pt x="380" y="346"/>
                  </a:cubicBezTo>
                  <a:cubicBezTo>
                    <a:pt x="380" y="346"/>
                    <a:pt x="379" y="346"/>
                    <a:pt x="379" y="346"/>
                  </a:cubicBezTo>
                  <a:cubicBezTo>
                    <a:pt x="378" y="346"/>
                    <a:pt x="378" y="346"/>
                    <a:pt x="376" y="347"/>
                  </a:cubicBezTo>
                  <a:cubicBezTo>
                    <a:pt x="375" y="347"/>
                    <a:pt x="375" y="347"/>
                    <a:pt x="373" y="347"/>
                  </a:cubicBezTo>
                  <a:cubicBezTo>
                    <a:pt x="372" y="347"/>
                    <a:pt x="371" y="348"/>
                    <a:pt x="370" y="348"/>
                  </a:cubicBezTo>
                  <a:cubicBezTo>
                    <a:pt x="369" y="347"/>
                    <a:pt x="369" y="348"/>
                    <a:pt x="369" y="347"/>
                  </a:cubicBezTo>
                  <a:cubicBezTo>
                    <a:pt x="368" y="346"/>
                    <a:pt x="367" y="346"/>
                    <a:pt x="367" y="345"/>
                  </a:cubicBezTo>
                  <a:cubicBezTo>
                    <a:pt x="367" y="345"/>
                    <a:pt x="367" y="344"/>
                    <a:pt x="367" y="344"/>
                  </a:cubicBezTo>
                  <a:cubicBezTo>
                    <a:pt x="367" y="343"/>
                    <a:pt x="367" y="342"/>
                    <a:pt x="367" y="342"/>
                  </a:cubicBezTo>
                  <a:cubicBezTo>
                    <a:pt x="367" y="342"/>
                    <a:pt x="367" y="342"/>
                    <a:pt x="367" y="342"/>
                  </a:cubicBezTo>
                  <a:cubicBezTo>
                    <a:pt x="367" y="341"/>
                    <a:pt x="367" y="339"/>
                    <a:pt x="366" y="340"/>
                  </a:cubicBezTo>
                  <a:cubicBezTo>
                    <a:pt x="365" y="340"/>
                    <a:pt x="354" y="351"/>
                    <a:pt x="354" y="352"/>
                  </a:cubicBezTo>
                  <a:cubicBezTo>
                    <a:pt x="354" y="352"/>
                    <a:pt x="352" y="352"/>
                    <a:pt x="351" y="352"/>
                  </a:cubicBezTo>
                  <a:cubicBezTo>
                    <a:pt x="350" y="353"/>
                    <a:pt x="349" y="352"/>
                    <a:pt x="349" y="352"/>
                  </a:cubicBezTo>
                  <a:cubicBezTo>
                    <a:pt x="348" y="352"/>
                    <a:pt x="348" y="351"/>
                    <a:pt x="348" y="352"/>
                  </a:cubicBezTo>
                  <a:cubicBezTo>
                    <a:pt x="348" y="353"/>
                    <a:pt x="347" y="354"/>
                    <a:pt x="347" y="355"/>
                  </a:cubicBezTo>
                  <a:cubicBezTo>
                    <a:pt x="347" y="356"/>
                    <a:pt x="346" y="357"/>
                    <a:pt x="347" y="357"/>
                  </a:cubicBezTo>
                  <a:cubicBezTo>
                    <a:pt x="347" y="357"/>
                    <a:pt x="348" y="357"/>
                    <a:pt x="347" y="357"/>
                  </a:cubicBezTo>
                  <a:cubicBezTo>
                    <a:pt x="347" y="358"/>
                    <a:pt x="346" y="358"/>
                    <a:pt x="346" y="358"/>
                  </a:cubicBezTo>
                  <a:cubicBezTo>
                    <a:pt x="346" y="359"/>
                    <a:pt x="346" y="359"/>
                    <a:pt x="346" y="360"/>
                  </a:cubicBezTo>
                  <a:cubicBezTo>
                    <a:pt x="346" y="361"/>
                    <a:pt x="346" y="361"/>
                    <a:pt x="345" y="362"/>
                  </a:cubicBezTo>
                  <a:cubicBezTo>
                    <a:pt x="344" y="364"/>
                    <a:pt x="344" y="364"/>
                    <a:pt x="344" y="365"/>
                  </a:cubicBezTo>
                  <a:cubicBezTo>
                    <a:pt x="343" y="366"/>
                    <a:pt x="345" y="367"/>
                    <a:pt x="343" y="366"/>
                  </a:cubicBezTo>
                  <a:cubicBezTo>
                    <a:pt x="341" y="366"/>
                    <a:pt x="342" y="365"/>
                    <a:pt x="341" y="365"/>
                  </a:cubicBezTo>
                  <a:cubicBezTo>
                    <a:pt x="340" y="365"/>
                    <a:pt x="340" y="366"/>
                    <a:pt x="340" y="366"/>
                  </a:cubicBezTo>
                  <a:cubicBezTo>
                    <a:pt x="339" y="366"/>
                    <a:pt x="338" y="365"/>
                    <a:pt x="338" y="365"/>
                  </a:cubicBezTo>
                  <a:cubicBezTo>
                    <a:pt x="338" y="366"/>
                    <a:pt x="338" y="366"/>
                    <a:pt x="338" y="367"/>
                  </a:cubicBezTo>
                  <a:cubicBezTo>
                    <a:pt x="337" y="368"/>
                    <a:pt x="338" y="368"/>
                    <a:pt x="337" y="369"/>
                  </a:cubicBezTo>
                  <a:cubicBezTo>
                    <a:pt x="336" y="369"/>
                    <a:pt x="336" y="369"/>
                    <a:pt x="335" y="369"/>
                  </a:cubicBezTo>
                  <a:cubicBezTo>
                    <a:pt x="334" y="369"/>
                    <a:pt x="333" y="368"/>
                    <a:pt x="332" y="369"/>
                  </a:cubicBezTo>
                  <a:cubicBezTo>
                    <a:pt x="332" y="371"/>
                    <a:pt x="332" y="371"/>
                    <a:pt x="331" y="373"/>
                  </a:cubicBezTo>
                  <a:cubicBezTo>
                    <a:pt x="331" y="375"/>
                    <a:pt x="331" y="375"/>
                    <a:pt x="331" y="375"/>
                  </a:cubicBezTo>
                  <a:cubicBezTo>
                    <a:pt x="330" y="376"/>
                    <a:pt x="330" y="375"/>
                    <a:pt x="329" y="375"/>
                  </a:cubicBezTo>
                  <a:cubicBezTo>
                    <a:pt x="328" y="374"/>
                    <a:pt x="327" y="373"/>
                    <a:pt x="327" y="374"/>
                  </a:cubicBezTo>
                  <a:cubicBezTo>
                    <a:pt x="326" y="375"/>
                    <a:pt x="326" y="375"/>
                    <a:pt x="326" y="376"/>
                  </a:cubicBezTo>
                  <a:cubicBezTo>
                    <a:pt x="326" y="377"/>
                    <a:pt x="325" y="377"/>
                    <a:pt x="325" y="378"/>
                  </a:cubicBezTo>
                  <a:cubicBezTo>
                    <a:pt x="324" y="379"/>
                    <a:pt x="323" y="382"/>
                    <a:pt x="322" y="382"/>
                  </a:cubicBezTo>
                  <a:cubicBezTo>
                    <a:pt x="322" y="382"/>
                    <a:pt x="323" y="384"/>
                    <a:pt x="321" y="383"/>
                  </a:cubicBezTo>
                  <a:cubicBezTo>
                    <a:pt x="320" y="382"/>
                    <a:pt x="320" y="382"/>
                    <a:pt x="319" y="383"/>
                  </a:cubicBezTo>
                  <a:cubicBezTo>
                    <a:pt x="318" y="384"/>
                    <a:pt x="317" y="384"/>
                    <a:pt x="317" y="385"/>
                  </a:cubicBezTo>
                  <a:cubicBezTo>
                    <a:pt x="317" y="386"/>
                    <a:pt x="317" y="387"/>
                    <a:pt x="316" y="387"/>
                  </a:cubicBezTo>
                  <a:cubicBezTo>
                    <a:pt x="315" y="388"/>
                    <a:pt x="313" y="389"/>
                    <a:pt x="312" y="390"/>
                  </a:cubicBezTo>
                  <a:cubicBezTo>
                    <a:pt x="311" y="391"/>
                    <a:pt x="309" y="393"/>
                    <a:pt x="307" y="395"/>
                  </a:cubicBezTo>
                  <a:cubicBezTo>
                    <a:pt x="306" y="396"/>
                    <a:pt x="304" y="396"/>
                    <a:pt x="304" y="397"/>
                  </a:cubicBezTo>
                  <a:cubicBezTo>
                    <a:pt x="304" y="398"/>
                    <a:pt x="305" y="398"/>
                    <a:pt x="304" y="398"/>
                  </a:cubicBezTo>
                  <a:cubicBezTo>
                    <a:pt x="303" y="399"/>
                    <a:pt x="302" y="398"/>
                    <a:pt x="302" y="399"/>
                  </a:cubicBezTo>
                  <a:cubicBezTo>
                    <a:pt x="302" y="400"/>
                    <a:pt x="304" y="402"/>
                    <a:pt x="304" y="402"/>
                  </a:cubicBezTo>
                  <a:cubicBezTo>
                    <a:pt x="304" y="402"/>
                    <a:pt x="304" y="402"/>
                    <a:pt x="303" y="403"/>
                  </a:cubicBezTo>
                  <a:cubicBezTo>
                    <a:pt x="303" y="404"/>
                    <a:pt x="304" y="403"/>
                    <a:pt x="303" y="404"/>
                  </a:cubicBezTo>
                  <a:cubicBezTo>
                    <a:pt x="302" y="405"/>
                    <a:pt x="302" y="405"/>
                    <a:pt x="302" y="406"/>
                  </a:cubicBezTo>
                  <a:cubicBezTo>
                    <a:pt x="302" y="406"/>
                    <a:pt x="301" y="406"/>
                    <a:pt x="302" y="406"/>
                  </a:cubicBezTo>
                  <a:cubicBezTo>
                    <a:pt x="302" y="407"/>
                    <a:pt x="303" y="409"/>
                    <a:pt x="303" y="409"/>
                  </a:cubicBezTo>
                  <a:cubicBezTo>
                    <a:pt x="304" y="409"/>
                    <a:pt x="304" y="410"/>
                    <a:pt x="304" y="410"/>
                  </a:cubicBezTo>
                  <a:cubicBezTo>
                    <a:pt x="305" y="411"/>
                    <a:pt x="305" y="412"/>
                    <a:pt x="305" y="412"/>
                  </a:cubicBezTo>
                  <a:cubicBezTo>
                    <a:pt x="305" y="413"/>
                    <a:pt x="304" y="414"/>
                    <a:pt x="304" y="415"/>
                  </a:cubicBezTo>
                  <a:cubicBezTo>
                    <a:pt x="303" y="416"/>
                    <a:pt x="302" y="416"/>
                    <a:pt x="302" y="417"/>
                  </a:cubicBezTo>
                  <a:cubicBezTo>
                    <a:pt x="302" y="418"/>
                    <a:pt x="303" y="418"/>
                    <a:pt x="302" y="419"/>
                  </a:cubicBezTo>
                  <a:cubicBezTo>
                    <a:pt x="301" y="419"/>
                    <a:pt x="301" y="419"/>
                    <a:pt x="301" y="420"/>
                  </a:cubicBezTo>
                  <a:cubicBezTo>
                    <a:pt x="301" y="421"/>
                    <a:pt x="302" y="421"/>
                    <a:pt x="302" y="421"/>
                  </a:cubicBezTo>
                  <a:cubicBezTo>
                    <a:pt x="302" y="422"/>
                    <a:pt x="302" y="422"/>
                    <a:pt x="302" y="423"/>
                  </a:cubicBezTo>
                  <a:cubicBezTo>
                    <a:pt x="301" y="424"/>
                    <a:pt x="302" y="425"/>
                    <a:pt x="301" y="426"/>
                  </a:cubicBezTo>
                  <a:cubicBezTo>
                    <a:pt x="301" y="428"/>
                    <a:pt x="299" y="428"/>
                    <a:pt x="300" y="429"/>
                  </a:cubicBezTo>
                  <a:cubicBezTo>
                    <a:pt x="301" y="431"/>
                    <a:pt x="301" y="431"/>
                    <a:pt x="301" y="432"/>
                  </a:cubicBezTo>
                  <a:cubicBezTo>
                    <a:pt x="300" y="433"/>
                    <a:pt x="300" y="433"/>
                    <a:pt x="299" y="434"/>
                  </a:cubicBezTo>
                  <a:cubicBezTo>
                    <a:pt x="298" y="435"/>
                    <a:pt x="297" y="435"/>
                    <a:pt x="297" y="436"/>
                  </a:cubicBezTo>
                  <a:cubicBezTo>
                    <a:pt x="296" y="436"/>
                    <a:pt x="297" y="436"/>
                    <a:pt x="296" y="437"/>
                  </a:cubicBezTo>
                  <a:cubicBezTo>
                    <a:pt x="295" y="438"/>
                    <a:pt x="294" y="439"/>
                    <a:pt x="294" y="439"/>
                  </a:cubicBezTo>
                  <a:cubicBezTo>
                    <a:pt x="294" y="440"/>
                    <a:pt x="295" y="441"/>
                    <a:pt x="295" y="441"/>
                  </a:cubicBezTo>
                  <a:cubicBezTo>
                    <a:pt x="294" y="442"/>
                    <a:pt x="293" y="441"/>
                    <a:pt x="293" y="442"/>
                  </a:cubicBezTo>
                  <a:cubicBezTo>
                    <a:pt x="293" y="443"/>
                    <a:pt x="293" y="442"/>
                    <a:pt x="293" y="443"/>
                  </a:cubicBezTo>
                  <a:cubicBezTo>
                    <a:pt x="293" y="444"/>
                    <a:pt x="292" y="443"/>
                    <a:pt x="292" y="444"/>
                  </a:cubicBezTo>
                  <a:cubicBezTo>
                    <a:pt x="291" y="445"/>
                    <a:pt x="293" y="445"/>
                    <a:pt x="291" y="446"/>
                  </a:cubicBezTo>
                  <a:cubicBezTo>
                    <a:pt x="290" y="446"/>
                    <a:pt x="290" y="446"/>
                    <a:pt x="290" y="447"/>
                  </a:cubicBezTo>
                  <a:cubicBezTo>
                    <a:pt x="291" y="448"/>
                    <a:pt x="291" y="449"/>
                    <a:pt x="291" y="449"/>
                  </a:cubicBezTo>
                  <a:cubicBezTo>
                    <a:pt x="291" y="449"/>
                    <a:pt x="291" y="449"/>
                    <a:pt x="291" y="449"/>
                  </a:cubicBezTo>
                  <a:cubicBezTo>
                    <a:pt x="290" y="450"/>
                    <a:pt x="289" y="449"/>
                    <a:pt x="288" y="449"/>
                  </a:cubicBezTo>
                  <a:cubicBezTo>
                    <a:pt x="288" y="449"/>
                    <a:pt x="288" y="449"/>
                    <a:pt x="287" y="450"/>
                  </a:cubicBezTo>
                  <a:cubicBezTo>
                    <a:pt x="287" y="451"/>
                    <a:pt x="286" y="451"/>
                    <a:pt x="287" y="452"/>
                  </a:cubicBezTo>
                  <a:cubicBezTo>
                    <a:pt x="287" y="452"/>
                    <a:pt x="287" y="452"/>
                    <a:pt x="287" y="453"/>
                  </a:cubicBezTo>
                  <a:cubicBezTo>
                    <a:pt x="287" y="453"/>
                    <a:pt x="287" y="454"/>
                    <a:pt x="286" y="454"/>
                  </a:cubicBezTo>
                  <a:cubicBezTo>
                    <a:pt x="286" y="455"/>
                    <a:pt x="286" y="456"/>
                    <a:pt x="285" y="456"/>
                  </a:cubicBezTo>
                  <a:cubicBezTo>
                    <a:pt x="284" y="456"/>
                    <a:pt x="284" y="456"/>
                    <a:pt x="283" y="455"/>
                  </a:cubicBezTo>
                  <a:cubicBezTo>
                    <a:pt x="283" y="455"/>
                    <a:pt x="283" y="455"/>
                    <a:pt x="283" y="454"/>
                  </a:cubicBezTo>
                  <a:cubicBezTo>
                    <a:pt x="283" y="453"/>
                    <a:pt x="284" y="452"/>
                    <a:pt x="284" y="452"/>
                  </a:cubicBezTo>
                  <a:cubicBezTo>
                    <a:pt x="284" y="452"/>
                    <a:pt x="283" y="453"/>
                    <a:pt x="282" y="453"/>
                  </a:cubicBezTo>
                  <a:cubicBezTo>
                    <a:pt x="281" y="454"/>
                    <a:pt x="281" y="454"/>
                    <a:pt x="281" y="454"/>
                  </a:cubicBezTo>
                  <a:cubicBezTo>
                    <a:pt x="281" y="454"/>
                    <a:pt x="280" y="454"/>
                    <a:pt x="280" y="453"/>
                  </a:cubicBezTo>
                  <a:cubicBezTo>
                    <a:pt x="280" y="452"/>
                    <a:pt x="280" y="451"/>
                    <a:pt x="280" y="451"/>
                  </a:cubicBezTo>
                  <a:cubicBezTo>
                    <a:pt x="280" y="451"/>
                    <a:pt x="279" y="452"/>
                    <a:pt x="279" y="451"/>
                  </a:cubicBezTo>
                  <a:cubicBezTo>
                    <a:pt x="278" y="451"/>
                    <a:pt x="278" y="451"/>
                    <a:pt x="277" y="450"/>
                  </a:cubicBezTo>
                  <a:cubicBezTo>
                    <a:pt x="277" y="450"/>
                    <a:pt x="277" y="450"/>
                    <a:pt x="277" y="449"/>
                  </a:cubicBezTo>
                  <a:cubicBezTo>
                    <a:pt x="277" y="449"/>
                    <a:pt x="278" y="449"/>
                    <a:pt x="277" y="449"/>
                  </a:cubicBezTo>
                  <a:cubicBezTo>
                    <a:pt x="275" y="448"/>
                    <a:pt x="275" y="450"/>
                    <a:pt x="275" y="448"/>
                  </a:cubicBezTo>
                  <a:cubicBezTo>
                    <a:pt x="274" y="446"/>
                    <a:pt x="274" y="446"/>
                    <a:pt x="274" y="445"/>
                  </a:cubicBezTo>
                  <a:cubicBezTo>
                    <a:pt x="274" y="445"/>
                    <a:pt x="275" y="443"/>
                    <a:pt x="275" y="444"/>
                  </a:cubicBezTo>
                  <a:cubicBezTo>
                    <a:pt x="274" y="444"/>
                    <a:pt x="275" y="443"/>
                    <a:pt x="275" y="443"/>
                  </a:cubicBezTo>
                  <a:cubicBezTo>
                    <a:pt x="276" y="443"/>
                    <a:pt x="276" y="441"/>
                    <a:pt x="276" y="441"/>
                  </a:cubicBezTo>
                  <a:cubicBezTo>
                    <a:pt x="276" y="442"/>
                    <a:pt x="273" y="445"/>
                    <a:pt x="273" y="445"/>
                  </a:cubicBezTo>
                  <a:cubicBezTo>
                    <a:pt x="273" y="445"/>
                    <a:pt x="273" y="443"/>
                    <a:pt x="272" y="443"/>
                  </a:cubicBezTo>
                  <a:cubicBezTo>
                    <a:pt x="271" y="442"/>
                    <a:pt x="270" y="442"/>
                    <a:pt x="270" y="442"/>
                  </a:cubicBezTo>
                  <a:cubicBezTo>
                    <a:pt x="270" y="442"/>
                    <a:pt x="270" y="442"/>
                    <a:pt x="270" y="443"/>
                  </a:cubicBezTo>
                  <a:cubicBezTo>
                    <a:pt x="271" y="444"/>
                    <a:pt x="271" y="443"/>
                    <a:pt x="272" y="444"/>
                  </a:cubicBezTo>
                  <a:cubicBezTo>
                    <a:pt x="272" y="445"/>
                    <a:pt x="273" y="446"/>
                    <a:pt x="273" y="446"/>
                  </a:cubicBezTo>
                  <a:cubicBezTo>
                    <a:pt x="273" y="446"/>
                    <a:pt x="273" y="446"/>
                    <a:pt x="273" y="447"/>
                  </a:cubicBezTo>
                  <a:cubicBezTo>
                    <a:pt x="273" y="447"/>
                    <a:pt x="274" y="447"/>
                    <a:pt x="273" y="448"/>
                  </a:cubicBezTo>
                  <a:cubicBezTo>
                    <a:pt x="273" y="448"/>
                    <a:pt x="273" y="448"/>
                    <a:pt x="273" y="449"/>
                  </a:cubicBezTo>
                  <a:cubicBezTo>
                    <a:pt x="272" y="449"/>
                    <a:pt x="272" y="450"/>
                    <a:pt x="273" y="450"/>
                  </a:cubicBezTo>
                  <a:cubicBezTo>
                    <a:pt x="274" y="450"/>
                    <a:pt x="274" y="450"/>
                    <a:pt x="275" y="450"/>
                  </a:cubicBezTo>
                  <a:cubicBezTo>
                    <a:pt x="276" y="451"/>
                    <a:pt x="276" y="451"/>
                    <a:pt x="276" y="452"/>
                  </a:cubicBezTo>
                  <a:cubicBezTo>
                    <a:pt x="276" y="453"/>
                    <a:pt x="276" y="453"/>
                    <a:pt x="276" y="454"/>
                  </a:cubicBezTo>
                  <a:cubicBezTo>
                    <a:pt x="276" y="454"/>
                    <a:pt x="276" y="454"/>
                    <a:pt x="276" y="454"/>
                  </a:cubicBezTo>
                  <a:cubicBezTo>
                    <a:pt x="276" y="455"/>
                    <a:pt x="276" y="456"/>
                    <a:pt x="276" y="456"/>
                  </a:cubicBezTo>
                  <a:cubicBezTo>
                    <a:pt x="276" y="457"/>
                    <a:pt x="276" y="456"/>
                    <a:pt x="277" y="457"/>
                  </a:cubicBezTo>
                  <a:cubicBezTo>
                    <a:pt x="277" y="458"/>
                    <a:pt x="277" y="457"/>
                    <a:pt x="277" y="458"/>
                  </a:cubicBezTo>
                  <a:cubicBezTo>
                    <a:pt x="277" y="459"/>
                    <a:pt x="278" y="459"/>
                    <a:pt x="277" y="460"/>
                  </a:cubicBezTo>
                  <a:cubicBezTo>
                    <a:pt x="276" y="460"/>
                    <a:pt x="276" y="460"/>
                    <a:pt x="276" y="460"/>
                  </a:cubicBezTo>
                  <a:cubicBezTo>
                    <a:pt x="276" y="460"/>
                    <a:pt x="276" y="460"/>
                    <a:pt x="275" y="460"/>
                  </a:cubicBezTo>
                  <a:cubicBezTo>
                    <a:pt x="274" y="461"/>
                    <a:pt x="274" y="461"/>
                    <a:pt x="274" y="461"/>
                  </a:cubicBezTo>
                  <a:cubicBezTo>
                    <a:pt x="274" y="461"/>
                    <a:pt x="273" y="460"/>
                    <a:pt x="273" y="461"/>
                  </a:cubicBezTo>
                  <a:cubicBezTo>
                    <a:pt x="273" y="462"/>
                    <a:pt x="274" y="462"/>
                    <a:pt x="274" y="463"/>
                  </a:cubicBezTo>
                  <a:cubicBezTo>
                    <a:pt x="274" y="463"/>
                    <a:pt x="275" y="464"/>
                    <a:pt x="273" y="463"/>
                  </a:cubicBezTo>
                  <a:cubicBezTo>
                    <a:pt x="272" y="463"/>
                    <a:pt x="270" y="463"/>
                    <a:pt x="268" y="463"/>
                  </a:cubicBezTo>
                  <a:cubicBezTo>
                    <a:pt x="267" y="462"/>
                    <a:pt x="267" y="462"/>
                    <a:pt x="265" y="462"/>
                  </a:cubicBezTo>
                  <a:cubicBezTo>
                    <a:pt x="262" y="463"/>
                    <a:pt x="261" y="463"/>
                    <a:pt x="259" y="463"/>
                  </a:cubicBezTo>
                  <a:cubicBezTo>
                    <a:pt x="258" y="463"/>
                    <a:pt x="259" y="462"/>
                    <a:pt x="257" y="463"/>
                  </a:cubicBezTo>
                  <a:cubicBezTo>
                    <a:pt x="255" y="464"/>
                    <a:pt x="254" y="464"/>
                    <a:pt x="253" y="464"/>
                  </a:cubicBezTo>
                  <a:cubicBezTo>
                    <a:pt x="251" y="464"/>
                    <a:pt x="251" y="464"/>
                    <a:pt x="249" y="465"/>
                  </a:cubicBezTo>
                  <a:cubicBezTo>
                    <a:pt x="248" y="465"/>
                    <a:pt x="247" y="465"/>
                    <a:pt x="246" y="465"/>
                  </a:cubicBezTo>
                  <a:cubicBezTo>
                    <a:pt x="244" y="465"/>
                    <a:pt x="244" y="465"/>
                    <a:pt x="244" y="465"/>
                  </a:cubicBezTo>
                  <a:cubicBezTo>
                    <a:pt x="244" y="465"/>
                    <a:pt x="243" y="465"/>
                    <a:pt x="243" y="465"/>
                  </a:cubicBezTo>
                  <a:cubicBezTo>
                    <a:pt x="243" y="466"/>
                    <a:pt x="242" y="466"/>
                    <a:pt x="242" y="466"/>
                  </a:cubicBezTo>
                  <a:cubicBezTo>
                    <a:pt x="242" y="466"/>
                    <a:pt x="242" y="467"/>
                    <a:pt x="241" y="467"/>
                  </a:cubicBezTo>
                  <a:cubicBezTo>
                    <a:pt x="240" y="467"/>
                    <a:pt x="240" y="467"/>
                    <a:pt x="239" y="467"/>
                  </a:cubicBezTo>
                  <a:cubicBezTo>
                    <a:pt x="237" y="467"/>
                    <a:pt x="237" y="466"/>
                    <a:pt x="237" y="466"/>
                  </a:cubicBezTo>
                  <a:cubicBezTo>
                    <a:pt x="236" y="467"/>
                    <a:pt x="236" y="467"/>
                    <a:pt x="235" y="467"/>
                  </a:cubicBezTo>
                  <a:cubicBezTo>
                    <a:pt x="234" y="468"/>
                    <a:pt x="234" y="468"/>
                    <a:pt x="232" y="468"/>
                  </a:cubicBezTo>
                  <a:cubicBezTo>
                    <a:pt x="230" y="468"/>
                    <a:pt x="229" y="468"/>
                    <a:pt x="229" y="468"/>
                  </a:cubicBezTo>
                  <a:cubicBezTo>
                    <a:pt x="228" y="467"/>
                    <a:pt x="228" y="467"/>
                    <a:pt x="228" y="467"/>
                  </a:cubicBezTo>
                  <a:cubicBezTo>
                    <a:pt x="228" y="467"/>
                    <a:pt x="228" y="467"/>
                    <a:pt x="229" y="466"/>
                  </a:cubicBezTo>
                  <a:cubicBezTo>
                    <a:pt x="229" y="465"/>
                    <a:pt x="231" y="464"/>
                    <a:pt x="230" y="464"/>
                  </a:cubicBezTo>
                  <a:cubicBezTo>
                    <a:pt x="230" y="464"/>
                    <a:pt x="229" y="464"/>
                    <a:pt x="229" y="464"/>
                  </a:cubicBezTo>
                  <a:cubicBezTo>
                    <a:pt x="229" y="464"/>
                    <a:pt x="229" y="464"/>
                    <a:pt x="229" y="464"/>
                  </a:cubicBezTo>
                  <a:cubicBezTo>
                    <a:pt x="228" y="463"/>
                    <a:pt x="228" y="463"/>
                    <a:pt x="228" y="463"/>
                  </a:cubicBezTo>
                  <a:cubicBezTo>
                    <a:pt x="228" y="464"/>
                    <a:pt x="228" y="465"/>
                    <a:pt x="227" y="465"/>
                  </a:cubicBezTo>
                  <a:cubicBezTo>
                    <a:pt x="227" y="465"/>
                    <a:pt x="227" y="465"/>
                    <a:pt x="226" y="464"/>
                  </a:cubicBezTo>
                  <a:cubicBezTo>
                    <a:pt x="224" y="464"/>
                    <a:pt x="225" y="465"/>
                    <a:pt x="224" y="464"/>
                  </a:cubicBezTo>
                  <a:cubicBezTo>
                    <a:pt x="224" y="463"/>
                    <a:pt x="223" y="463"/>
                    <a:pt x="223" y="462"/>
                  </a:cubicBezTo>
                  <a:cubicBezTo>
                    <a:pt x="223" y="462"/>
                    <a:pt x="223" y="462"/>
                    <a:pt x="223" y="461"/>
                  </a:cubicBezTo>
                  <a:cubicBezTo>
                    <a:pt x="222" y="461"/>
                    <a:pt x="221" y="460"/>
                    <a:pt x="221" y="459"/>
                  </a:cubicBezTo>
                  <a:cubicBezTo>
                    <a:pt x="221" y="459"/>
                    <a:pt x="220" y="459"/>
                    <a:pt x="220" y="458"/>
                  </a:cubicBezTo>
                  <a:cubicBezTo>
                    <a:pt x="220" y="458"/>
                    <a:pt x="219" y="457"/>
                    <a:pt x="219" y="457"/>
                  </a:cubicBezTo>
                  <a:cubicBezTo>
                    <a:pt x="220" y="456"/>
                    <a:pt x="220" y="455"/>
                    <a:pt x="220" y="455"/>
                  </a:cubicBezTo>
                  <a:cubicBezTo>
                    <a:pt x="220" y="455"/>
                    <a:pt x="219" y="454"/>
                    <a:pt x="219" y="455"/>
                  </a:cubicBezTo>
                  <a:cubicBezTo>
                    <a:pt x="219" y="456"/>
                    <a:pt x="218" y="456"/>
                    <a:pt x="218" y="456"/>
                  </a:cubicBezTo>
                  <a:cubicBezTo>
                    <a:pt x="218" y="456"/>
                    <a:pt x="218" y="456"/>
                    <a:pt x="217" y="456"/>
                  </a:cubicBezTo>
                  <a:cubicBezTo>
                    <a:pt x="217" y="456"/>
                    <a:pt x="216" y="456"/>
                    <a:pt x="216" y="456"/>
                  </a:cubicBezTo>
                  <a:cubicBezTo>
                    <a:pt x="217" y="455"/>
                    <a:pt x="217" y="454"/>
                    <a:pt x="217" y="454"/>
                  </a:cubicBezTo>
                  <a:cubicBezTo>
                    <a:pt x="217" y="453"/>
                    <a:pt x="216" y="453"/>
                    <a:pt x="216" y="453"/>
                  </a:cubicBezTo>
                  <a:cubicBezTo>
                    <a:pt x="216" y="453"/>
                    <a:pt x="215" y="454"/>
                    <a:pt x="215" y="455"/>
                  </a:cubicBezTo>
                  <a:cubicBezTo>
                    <a:pt x="215" y="455"/>
                    <a:pt x="216" y="455"/>
                    <a:pt x="216" y="456"/>
                  </a:cubicBezTo>
                  <a:cubicBezTo>
                    <a:pt x="216" y="457"/>
                    <a:pt x="216" y="457"/>
                    <a:pt x="217" y="457"/>
                  </a:cubicBezTo>
                  <a:cubicBezTo>
                    <a:pt x="217" y="457"/>
                    <a:pt x="218" y="458"/>
                    <a:pt x="218" y="458"/>
                  </a:cubicBezTo>
                  <a:cubicBezTo>
                    <a:pt x="218" y="458"/>
                    <a:pt x="218" y="458"/>
                    <a:pt x="219" y="458"/>
                  </a:cubicBezTo>
                  <a:cubicBezTo>
                    <a:pt x="219" y="459"/>
                    <a:pt x="219" y="458"/>
                    <a:pt x="219" y="460"/>
                  </a:cubicBezTo>
                  <a:cubicBezTo>
                    <a:pt x="220" y="461"/>
                    <a:pt x="220" y="461"/>
                    <a:pt x="220" y="462"/>
                  </a:cubicBezTo>
                  <a:cubicBezTo>
                    <a:pt x="220" y="463"/>
                    <a:pt x="220" y="463"/>
                    <a:pt x="220" y="464"/>
                  </a:cubicBezTo>
                  <a:cubicBezTo>
                    <a:pt x="220" y="465"/>
                    <a:pt x="220" y="465"/>
                    <a:pt x="219" y="466"/>
                  </a:cubicBezTo>
                  <a:cubicBezTo>
                    <a:pt x="218" y="466"/>
                    <a:pt x="217" y="466"/>
                    <a:pt x="217" y="466"/>
                  </a:cubicBezTo>
                  <a:cubicBezTo>
                    <a:pt x="217" y="466"/>
                    <a:pt x="217" y="466"/>
                    <a:pt x="216" y="466"/>
                  </a:cubicBezTo>
                  <a:cubicBezTo>
                    <a:pt x="216" y="466"/>
                    <a:pt x="215" y="466"/>
                    <a:pt x="215" y="466"/>
                  </a:cubicBezTo>
                  <a:cubicBezTo>
                    <a:pt x="215" y="466"/>
                    <a:pt x="215" y="466"/>
                    <a:pt x="215" y="465"/>
                  </a:cubicBezTo>
                  <a:cubicBezTo>
                    <a:pt x="215" y="465"/>
                    <a:pt x="215" y="465"/>
                    <a:pt x="215" y="464"/>
                  </a:cubicBezTo>
                  <a:cubicBezTo>
                    <a:pt x="215" y="464"/>
                    <a:pt x="215" y="464"/>
                    <a:pt x="215" y="463"/>
                  </a:cubicBezTo>
                  <a:cubicBezTo>
                    <a:pt x="214" y="463"/>
                    <a:pt x="215" y="463"/>
                    <a:pt x="214" y="462"/>
                  </a:cubicBezTo>
                  <a:cubicBezTo>
                    <a:pt x="214" y="461"/>
                    <a:pt x="214" y="461"/>
                    <a:pt x="214" y="461"/>
                  </a:cubicBezTo>
                  <a:cubicBezTo>
                    <a:pt x="213" y="460"/>
                    <a:pt x="214" y="460"/>
                    <a:pt x="213" y="460"/>
                  </a:cubicBezTo>
                  <a:cubicBezTo>
                    <a:pt x="212" y="460"/>
                    <a:pt x="212" y="460"/>
                    <a:pt x="212" y="460"/>
                  </a:cubicBezTo>
                  <a:cubicBezTo>
                    <a:pt x="211" y="459"/>
                    <a:pt x="211" y="460"/>
                    <a:pt x="211" y="459"/>
                  </a:cubicBezTo>
                  <a:cubicBezTo>
                    <a:pt x="211" y="459"/>
                    <a:pt x="211" y="457"/>
                    <a:pt x="211" y="457"/>
                  </a:cubicBezTo>
                  <a:cubicBezTo>
                    <a:pt x="210" y="459"/>
                    <a:pt x="210" y="459"/>
                    <a:pt x="210" y="459"/>
                  </a:cubicBezTo>
                  <a:cubicBezTo>
                    <a:pt x="210" y="459"/>
                    <a:pt x="209" y="460"/>
                    <a:pt x="209" y="460"/>
                  </a:cubicBezTo>
                  <a:cubicBezTo>
                    <a:pt x="208" y="460"/>
                    <a:pt x="208" y="459"/>
                    <a:pt x="208" y="460"/>
                  </a:cubicBezTo>
                  <a:cubicBezTo>
                    <a:pt x="208" y="460"/>
                    <a:pt x="207" y="461"/>
                    <a:pt x="208" y="461"/>
                  </a:cubicBezTo>
                  <a:cubicBezTo>
                    <a:pt x="208" y="461"/>
                    <a:pt x="208" y="461"/>
                    <a:pt x="208" y="461"/>
                  </a:cubicBezTo>
                  <a:cubicBezTo>
                    <a:pt x="208" y="462"/>
                    <a:pt x="209" y="462"/>
                    <a:pt x="209" y="462"/>
                  </a:cubicBezTo>
                  <a:cubicBezTo>
                    <a:pt x="210" y="463"/>
                    <a:pt x="210" y="462"/>
                    <a:pt x="210" y="463"/>
                  </a:cubicBezTo>
                  <a:cubicBezTo>
                    <a:pt x="210" y="464"/>
                    <a:pt x="210" y="465"/>
                    <a:pt x="211" y="466"/>
                  </a:cubicBezTo>
                  <a:cubicBezTo>
                    <a:pt x="211" y="467"/>
                    <a:pt x="211" y="466"/>
                    <a:pt x="211" y="467"/>
                  </a:cubicBezTo>
                  <a:cubicBezTo>
                    <a:pt x="212" y="468"/>
                    <a:pt x="212" y="468"/>
                    <a:pt x="212" y="469"/>
                  </a:cubicBezTo>
                  <a:cubicBezTo>
                    <a:pt x="212" y="469"/>
                    <a:pt x="213" y="470"/>
                    <a:pt x="213" y="470"/>
                  </a:cubicBezTo>
                  <a:cubicBezTo>
                    <a:pt x="213" y="470"/>
                    <a:pt x="214" y="470"/>
                    <a:pt x="213" y="471"/>
                  </a:cubicBezTo>
                  <a:cubicBezTo>
                    <a:pt x="212" y="471"/>
                    <a:pt x="212" y="471"/>
                    <a:pt x="211" y="471"/>
                  </a:cubicBezTo>
                  <a:cubicBezTo>
                    <a:pt x="211" y="471"/>
                    <a:pt x="210" y="470"/>
                    <a:pt x="210" y="469"/>
                  </a:cubicBezTo>
                  <a:cubicBezTo>
                    <a:pt x="210" y="469"/>
                    <a:pt x="210" y="468"/>
                    <a:pt x="209" y="469"/>
                  </a:cubicBezTo>
                  <a:cubicBezTo>
                    <a:pt x="209" y="470"/>
                    <a:pt x="210" y="471"/>
                    <a:pt x="209" y="471"/>
                  </a:cubicBezTo>
                  <a:cubicBezTo>
                    <a:pt x="208" y="471"/>
                    <a:pt x="208" y="470"/>
                    <a:pt x="207" y="470"/>
                  </a:cubicBezTo>
                  <a:cubicBezTo>
                    <a:pt x="207" y="470"/>
                    <a:pt x="206" y="470"/>
                    <a:pt x="206" y="470"/>
                  </a:cubicBezTo>
                  <a:cubicBezTo>
                    <a:pt x="206" y="470"/>
                    <a:pt x="206" y="470"/>
                    <a:pt x="205" y="469"/>
                  </a:cubicBezTo>
                  <a:cubicBezTo>
                    <a:pt x="205" y="469"/>
                    <a:pt x="204" y="468"/>
                    <a:pt x="204" y="468"/>
                  </a:cubicBezTo>
                  <a:cubicBezTo>
                    <a:pt x="205" y="468"/>
                    <a:pt x="205" y="468"/>
                    <a:pt x="205" y="468"/>
                  </a:cubicBezTo>
                  <a:cubicBezTo>
                    <a:pt x="205" y="468"/>
                    <a:pt x="203" y="464"/>
                    <a:pt x="203" y="463"/>
                  </a:cubicBezTo>
                  <a:cubicBezTo>
                    <a:pt x="203" y="463"/>
                    <a:pt x="202" y="462"/>
                    <a:pt x="202" y="462"/>
                  </a:cubicBezTo>
                  <a:cubicBezTo>
                    <a:pt x="202" y="462"/>
                    <a:pt x="202" y="462"/>
                    <a:pt x="203" y="461"/>
                  </a:cubicBezTo>
                  <a:cubicBezTo>
                    <a:pt x="203" y="461"/>
                    <a:pt x="204" y="460"/>
                    <a:pt x="204" y="460"/>
                  </a:cubicBezTo>
                  <a:cubicBezTo>
                    <a:pt x="204" y="460"/>
                    <a:pt x="204" y="460"/>
                    <a:pt x="204" y="460"/>
                  </a:cubicBezTo>
                  <a:cubicBezTo>
                    <a:pt x="204" y="459"/>
                    <a:pt x="203" y="458"/>
                    <a:pt x="203" y="458"/>
                  </a:cubicBezTo>
                  <a:cubicBezTo>
                    <a:pt x="202" y="458"/>
                    <a:pt x="202" y="458"/>
                    <a:pt x="202" y="458"/>
                  </a:cubicBezTo>
                  <a:cubicBezTo>
                    <a:pt x="201" y="457"/>
                    <a:pt x="202" y="458"/>
                    <a:pt x="202" y="458"/>
                  </a:cubicBezTo>
                  <a:cubicBezTo>
                    <a:pt x="202" y="459"/>
                    <a:pt x="202" y="460"/>
                    <a:pt x="202" y="460"/>
                  </a:cubicBezTo>
                  <a:cubicBezTo>
                    <a:pt x="201" y="462"/>
                    <a:pt x="201" y="462"/>
                    <a:pt x="201" y="462"/>
                  </a:cubicBezTo>
                  <a:cubicBezTo>
                    <a:pt x="201" y="462"/>
                    <a:pt x="201" y="462"/>
                    <a:pt x="201" y="463"/>
                  </a:cubicBezTo>
                  <a:cubicBezTo>
                    <a:pt x="202" y="464"/>
                    <a:pt x="202" y="464"/>
                    <a:pt x="202" y="465"/>
                  </a:cubicBezTo>
                  <a:cubicBezTo>
                    <a:pt x="203" y="466"/>
                    <a:pt x="203" y="467"/>
                    <a:pt x="203" y="468"/>
                  </a:cubicBezTo>
                  <a:cubicBezTo>
                    <a:pt x="203" y="468"/>
                    <a:pt x="203" y="469"/>
                    <a:pt x="204" y="469"/>
                  </a:cubicBezTo>
                  <a:cubicBezTo>
                    <a:pt x="204" y="470"/>
                    <a:pt x="204" y="470"/>
                    <a:pt x="204" y="471"/>
                  </a:cubicBezTo>
                  <a:cubicBezTo>
                    <a:pt x="205" y="471"/>
                    <a:pt x="206" y="471"/>
                    <a:pt x="205" y="471"/>
                  </a:cubicBezTo>
                  <a:cubicBezTo>
                    <a:pt x="204" y="472"/>
                    <a:pt x="204" y="472"/>
                    <a:pt x="202" y="472"/>
                  </a:cubicBezTo>
                  <a:cubicBezTo>
                    <a:pt x="200" y="472"/>
                    <a:pt x="200" y="472"/>
                    <a:pt x="200" y="472"/>
                  </a:cubicBezTo>
                  <a:cubicBezTo>
                    <a:pt x="199" y="472"/>
                    <a:pt x="198" y="472"/>
                    <a:pt x="198" y="472"/>
                  </a:cubicBezTo>
                  <a:cubicBezTo>
                    <a:pt x="198" y="471"/>
                    <a:pt x="198" y="471"/>
                    <a:pt x="198" y="470"/>
                  </a:cubicBezTo>
                  <a:cubicBezTo>
                    <a:pt x="198" y="469"/>
                    <a:pt x="198" y="469"/>
                    <a:pt x="198" y="468"/>
                  </a:cubicBezTo>
                  <a:cubicBezTo>
                    <a:pt x="198" y="468"/>
                    <a:pt x="198" y="467"/>
                    <a:pt x="198" y="467"/>
                  </a:cubicBezTo>
                  <a:cubicBezTo>
                    <a:pt x="197" y="466"/>
                    <a:pt x="197" y="465"/>
                    <a:pt x="197" y="465"/>
                  </a:cubicBezTo>
                  <a:cubicBezTo>
                    <a:pt x="197" y="465"/>
                    <a:pt x="197" y="467"/>
                    <a:pt x="197" y="468"/>
                  </a:cubicBezTo>
                  <a:cubicBezTo>
                    <a:pt x="197" y="468"/>
                    <a:pt x="197" y="469"/>
                    <a:pt x="196" y="468"/>
                  </a:cubicBezTo>
                  <a:cubicBezTo>
                    <a:pt x="196" y="467"/>
                    <a:pt x="196" y="467"/>
                    <a:pt x="196" y="466"/>
                  </a:cubicBezTo>
                  <a:cubicBezTo>
                    <a:pt x="196" y="466"/>
                    <a:pt x="195" y="464"/>
                    <a:pt x="195" y="464"/>
                  </a:cubicBezTo>
                  <a:cubicBezTo>
                    <a:pt x="195" y="464"/>
                    <a:pt x="194" y="465"/>
                    <a:pt x="195" y="466"/>
                  </a:cubicBezTo>
                  <a:cubicBezTo>
                    <a:pt x="195" y="467"/>
                    <a:pt x="195" y="468"/>
                    <a:pt x="195" y="469"/>
                  </a:cubicBezTo>
                  <a:cubicBezTo>
                    <a:pt x="196" y="469"/>
                    <a:pt x="196" y="469"/>
                    <a:pt x="196" y="470"/>
                  </a:cubicBezTo>
                  <a:cubicBezTo>
                    <a:pt x="197" y="470"/>
                    <a:pt x="197" y="471"/>
                    <a:pt x="197" y="472"/>
                  </a:cubicBezTo>
                  <a:cubicBezTo>
                    <a:pt x="197" y="472"/>
                    <a:pt x="197" y="473"/>
                    <a:pt x="197" y="473"/>
                  </a:cubicBezTo>
                  <a:cubicBezTo>
                    <a:pt x="196" y="473"/>
                    <a:pt x="195" y="473"/>
                    <a:pt x="195" y="473"/>
                  </a:cubicBezTo>
                  <a:cubicBezTo>
                    <a:pt x="195" y="473"/>
                    <a:pt x="195" y="474"/>
                    <a:pt x="194" y="474"/>
                  </a:cubicBezTo>
                  <a:cubicBezTo>
                    <a:pt x="193" y="474"/>
                    <a:pt x="193" y="473"/>
                    <a:pt x="193" y="473"/>
                  </a:cubicBezTo>
                  <a:cubicBezTo>
                    <a:pt x="192" y="473"/>
                    <a:pt x="192" y="472"/>
                    <a:pt x="192" y="472"/>
                  </a:cubicBezTo>
                  <a:cubicBezTo>
                    <a:pt x="192" y="471"/>
                    <a:pt x="192" y="470"/>
                    <a:pt x="192" y="469"/>
                  </a:cubicBezTo>
                  <a:cubicBezTo>
                    <a:pt x="192" y="469"/>
                    <a:pt x="192" y="468"/>
                    <a:pt x="192" y="469"/>
                  </a:cubicBezTo>
                  <a:cubicBezTo>
                    <a:pt x="192" y="470"/>
                    <a:pt x="191" y="472"/>
                    <a:pt x="191" y="472"/>
                  </a:cubicBezTo>
                  <a:cubicBezTo>
                    <a:pt x="191" y="472"/>
                    <a:pt x="191" y="472"/>
                    <a:pt x="191" y="473"/>
                  </a:cubicBezTo>
                  <a:cubicBezTo>
                    <a:pt x="191" y="473"/>
                    <a:pt x="191" y="473"/>
                    <a:pt x="191" y="473"/>
                  </a:cubicBezTo>
                  <a:cubicBezTo>
                    <a:pt x="190" y="474"/>
                    <a:pt x="188" y="474"/>
                    <a:pt x="187" y="474"/>
                  </a:cubicBezTo>
                  <a:cubicBezTo>
                    <a:pt x="187" y="474"/>
                    <a:pt x="186" y="474"/>
                    <a:pt x="185" y="474"/>
                  </a:cubicBezTo>
                  <a:cubicBezTo>
                    <a:pt x="184" y="474"/>
                    <a:pt x="184" y="474"/>
                    <a:pt x="184" y="473"/>
                  </a:cubicBezTo>
                  <a:cubicBezTo>
                    <a:pt x="184" y="473"/>
                    <a:pt x="185" y="472"/>
                    <a:pt x="185" y="472"/>
                  </a:cubicBezTo>
                  <a:cubicBezTo>
                    <a:pt x="184" y="471"/>
                    <a:pt x="184" y="471"/>
                    <a:pt x="184" y="471"/>
                  </a:cubicBezTo>
                  <a:cubicBezTo>
                    <a:pt x="183" y="472"/>
                    <a:pt x="183" y="472"/>
                    <a:pt x="183" y="472"/>
                  </a:cubicBezTo>
                  <a:cubicBezTo>
                    <a:pt x="183" y="473"/>
                    <a:pt x="183" y="473"/>
                    <a:pt x="183" y="473"/>
                  </a:cubicBezTo>
                  <a:cubicBezTo>
                    <a:pt x="182" y="473"/>
                    <a:pt x="182" y="473"/>
                    <a:pt x="182" y="473"/>
                  </a:cubicBezTo>
                  <a:cubicBezTo>
                    <a:pt x="183" y="474"/>
                    <a:pt x="183" y="474"/>
                    <a:pt x="183" y="474"/>
                  </a:cubicBezTo>
                  <a:cubicBezTo>
                    <a:pt x="183" y="475"/>
                    <a:pt x="183" y="475"/>
                    <a:pt x="183" y="475"/>
                  </a:cubicBezTo>
                  <a:cubicBezTo>
                    <a:pt x="183" y="475"/>
                    <a:pt x="182" y="475"/>
                    <a:pt x="181" y="475"/>
                  </a:cubicBezTo>
                  <a:cubicBezTo>
                    <a:pt x="180" y="475"/>
                    <a:pt x="178" y="475"/>
                    <a:pt x="177" y="475"/>
                  </a:cubicBezTo>
                  <a:cubicBezTo>
                    <a:pt x="176" y="475"/>
                    <a:pt x="174" y="475"/>
                    <a:pt x="174" y="475"/>
                  </a:cubicBezTo>
                  <a:cubicBezTo>
                    <a:pt x="174" y="474"/>
                    <a:pt x="174" y="474"/>
                    <a:pt x="174" y="473"/>
                  </a:cubicBezTo>
                  <a:cubicBezTo>
                    <a:pt x="175" y="473"/>
                    <a:pt x="175" y="472"/>
                    <a:pt x="176" y="471"/>
                  </a:cubicBezTo>
                  <a:cubicBezTo>
                    <a:pt x="176" y="471"/>
                    <a:pt x="177" y="470"/>
                    <a:pt x="178" y="470"/>
                  </a:cubicBezTo>
                  <a:cubicBezTo>
                    <a:pt x="178" y="469"/>
                    <a:pt x="179" y="468"/>
                    <a:pt x="178" y="469"/>
                  </a:cubicBezTo>
                  <a:cubicBezTo>
                    <a:pt x="177" y="469"/>
                    <a:pt x="176" y="470"/>
                    <a:pt x="176" y="470"/>
                  </a:cubicBezTo>
                  <a:cubicBezTo>
                    <a:pt x="175" y="470"/>
                    <a:pt x="175" y="470"/>
                    <a:pt x="175" y="469"/>
                  </a:cubicBezTo>
                  <a:cubicBezTo>
                    <a:pt x="175" y="468"/>
                    <a:pt x="175" y="467"/>
                    <a:pt x="175" y="467"/>
                  </a:cubicBezTo>
                  <a:cubicBezTo>
                    <a:pt x="175" y="466"/>
                    <a:pt x="174" y="465"/>
                    <a:pt x="174" y="465"/>
                  </a:cubicBezTo>
                  <a:cubicBezTo>
                    <a:pt x="174" y="465"/>
                    <a:pt x="174" y="467"/>
                    <a:pt x="174" y="468"/>
                  </a:cubicBezTo>
                  <a:cubicBezTo>
                    <a:pt x="174" y="468"/>
                    <a:pt x="175" y="469"/>
                    <a:pt x="175" y="470"/>
                  </a:cubicBezTo>
                  <a:cubicBezTo>
                    <a:pt x="175" y="471"/>
                    <a:pt x="175" y="471"/>
                    <a:pt x="174" y="472"/>
                  </a:cubicBezTo>
                  <a:cubicBezTo>
                    <a:pt x="173" y="472"/>
                    <a:pt x="173" y="473"/>
                    <a:pt x="173" y="473"/>
                  </a:cubicBezTo>
                  <a:cubicBezTo>
                    <a:pt x="173" y="473"/>
                    <a:pt x="173" y="474"/>
                    <a:pt x="173" y="474"/>
                  </a:cubicBezTo>
                  <a:cubicBezTo>
                    <a:pt x="174" y="475"/>
                    <a:pt x="174" y="475"/>
                    <a:pt x="174" y="475"/>
                  </a:cubicBezTo>
                  <a:cubicBezTo>
                    <a:pt x="173" y="475"/>
                    <a:pt x="173" y="475"/>
                    <a:pt x="171" y="476"/>
                  </a:cubicBezTo>
                  <a:cubicBezTo>
                    <a:pt x="169" y="476"/>
                    <a:pt x="169" y="476"/>
                    <a:pt x="168" y="476"/>
                  </a:cubicBezTo>
                  <a:cubicBezTo>
                    <a:pt x="168" y="476"/>
                    <a:pt x="168" y="477"/>
                    <a:pt x="167" y="476"/>
                  </a:cubicBezTo>
                  <a:cubicBezTo>
                    <a:pt x="167" y="476"/>
                    <a:pt x="167" y="475"/>
                    <a:pt x="167" y="474"/>
                  </a:cubicBezTo>
                  <a:cubicBezTo>
                    <a:pt x="167" y="473"/>
                    <a:pt x="166" y="472"/>
                    <a:pt x="166" y="472"/>
                  </a:cubicBezTo>
                  <a:cubicBezTo>
                    <a:pt x="166" y="471"/>
                    <a:pt x="166" y="471"/>
                    <a:pt x="166" y="472"/>
                  </a:cubicBezTo>
                  <a:cubicBezTo>
                    <a:pt x="166" y="472"/>
                    <a:pt x="166" y="475"/>
                    <a:pt x="166" y="475"/>
                  </a:cubicBezTo>
                  <a:cubicBezTo>
                    <a:pt x="166" y="476"/>
                    <a:pt x="167" y="476"/>
                    <a:pt x="166" y="476"/>
                  </a:cubicBezTo>
                  <a:cubicBezTo>
                    <a:pt x="165" y="476"/>
                    <a:pt x="164" y="475"/>
                    <a:pt x="164" y="475"/>
                  </a:cubicBezTo>
                  <a:cubicBezTo>
                    <a:pt x="163" y="475"/>
                    <a:pt x="163" y="475"/>
                    <a:pt x="163" y="475"/>
                  </a:cubicBezTo>
                  <a:cubicBezTo>
                    <a:pt x="162" y="474"/>
                    <a:pt x="162" y="474"/>
                    <a:pt x="162" y="474"/>
                  </a:cubicBezTo>
                  <a:cubicBezTo>
                    <a:pt x="162" y="474"/>
                    <a:pt x="162" y="473"/>
                    <a:pt x="162" y="472"/>
                  </a:cubicBezTo>
                  <a:cubicBezTo>
                    <a:pt x="162" y="472"/>
                    <a:pt x="162" y="471"/>
                    <a:pt x="162" y="471"/>
                  </a:cubicBezTo>
                  <a:cubicBezTo>
                    <a:pt x="161" y="470"/>
                    <a:pt x="161" y="469"/>
                    <a:pt x="161" y="469"/>
                  </a:cubicBezTo>
                  <a:cubicBezTo>
                    <a:pt x="161" y="469"/>
                    <a:pt x="161" y="470"/>
                    <a:pt x="161" y="471"/>
                  </a:cubicBezTo>
                  <a:cubicBezTo>
                    <a:pt x="161" y="472"/>
                    <a:pt x="162" y="472"/>
                    <a:pt x="161" y="473"/>
                  </a:cubicBezTo>
                  <a:cubicBezTo>
                    <a:pt x="161" y="473"/>
                    <a:pt x="162" y="473"/>
                    <a:pt x="161" y="473"/>
                  </a:cubicBezTo>
                  <a:cubicBezTo>
                    <a:pt x="161" y="473"/>
                    <a:pt x="160" y="473"/>
                    <a:pt x="160" y="472"/>
                  </a:cubicBezTo>
                  <a:cubicBezTo>
                    <a:pt x="159" y="472"/>
                    <a:pt x="157" y="471"/>
                    <a:pt x="156" y="470"/>
                  </a:cubicBezTo>
                  <a:cubicBezTo>
                    <a:pt x="156" y="470"/>
                    <a:pt x="156" y="470"/>
                    <a:pt x="154" y="469"/>
                  </a:cubicBezTo>
                  <a:cubicBezTo>
                    <a:pt x="153" y="468"/>
                    <a:pt x="153" y="468"/>
                    <a:pt x="152" y="467"/>
                  </a:cubicBezTo>
                  <a:cubicBezTo>
                    <a:pt x="151" y="467"/>
                    <a:pt x="151" y="467"/>
                    <a:pt x="151" y="466"/>
                  </a:cubicBezTo>
                  <a:cubicBezTo>
                    <a:pt x="150" y="465"/>
                    <a:pt x="151" y="465"/>
                    <a:pt x="150" y="465"/>
                  </a:cubicBezTo>
                  <a:cubicBezTo>
                    <a:pt x="149" y="464"/>
                    <a:pt x="148" y="464"/>
                    <a:pt x="147" y="463"/>
                  </a:cubicBezTo>
                  <a:cubicBezTo>
                    <a:pt x="146" y="461"/>
                    <a:pt x="146" y="461"/>
                    <a:pt x="145" y="460"/>
                  </a:cubicBezTo>
                  <a:cubicBezTo>
                    <a:pt x="144" y="458"/>
                    <a:pt x="143" y="458"/>
                    <a:pt x="143" y="457"/>
                  </a:cubicBezTo>
                  <a:cubicBezTo>
                    <a:pt x="142" y="456"/>
                    <a:pt x="141" y="454"/>
                    <a:pt x="141" y="454"/>
                  </a:cubicBezTo>
                  <a:cubicBezTo>
                    <a:pt x="141" y="454"/>
                    <a:pt x="141" y="453"/>
                    <a:pt x="140" y="451"/>
                  </a:cubicBezTo>
                  <a:cubicBezTo>
                    <a:pt x="139" y="450"/>
                    <a:pt x="138" y="449"/>
                    <a:pt x="137" y="448"/>
                  </a:cubicBezTo>
                  <a:cubicBezTo>
                    <a:pt x="136" y="447"/>
                    <a:pt x="136" y="447"/>
                    <a:pt x="136" y="445"/>
                  </a:cubicBezTo>
                  <a:cubicBezTo>
                    <a:pt x="136" y="444"/>
                    <a:pt x="136" y="443"/>
                    <a:pt x="136" y="443"/>
                  </a:cubicBezTo>
                  <a:cubicBezTo>
                    <a:pt x="136" y="442"/>
                    <a:pt x="136" y="442"/>
                    <a:pt x="135" y="441"/>
                  </a:cubicBezTo>
                  <a:cubicBezTo>
                    <a:pt x="135" y="439"/>
                    <a:pt x="134" y="439"/>
                    <a:pt x="134" y="438"/>
                  </a:cubicBezTo>
                  <a:cubicBezTo>
                    <a:pt x="133" y="437"/>
                    <a:pt x="133" y="436"/>
                    <a:pt x="132" y="435"/>
                  </a:cubicBezTo>
                  <a:cubicBezTo>
                    <a:pt x="132" y="435"/>
                    <a:pt x="131" y="435"/>
                    <a:pt x="132" y="435"/>
                  </a:cubicBezTo>
                  <a:cubicBezTo>
                    <a:pt x="133" y="434"/>
                    <a:pt x="134" y="434"/>
                    <a:pt x="134" y="434"/>
                  </a:cubicBezTo>
                  <a:cubicBezTo>
                    <a:pt x="135" y="434"/>
                    <a:pt x="135" y="434"/>
                    <a:pt x="136" y="434"/>
                  </a:cubicBezTo>
                  <a:cubicBezTo>
                    <a:pt x="136" y="433"/>
                    <a:pt x="136" y="433"/>
                    <a:pt x="136" y="433"/>
                  </a:cubicBezTo>
                  <a:cubicBezTo>
                    <a:pt x="136" y="433"/>
                    <a:pt x="136" y="433"/>
                    <a:pt x="135" y="433"/>
                  </a:cubicBezTo>
                  <a:cubicBezTo>
                    <a:pt x="135" y="433"/>
                    <a:pt x="134" y="433"/>
                    <a:pt x="133" y="433"/>
                  </a:cubicBezTo>
                  <a:cubicBezTo>
                    <a:pt x="132" y="434"/>
                    <a:pt x="132" y="434"/>
                    <a:pt x="132" y="433"/>
                  </a:cubicBezTo>
                  <a:cubicBezTo>
                    <a:pt x="131" y="433"/>
                    <a:pt x="131" y="433"/>
                    <a:pt x="131" y="432"/>
                  </a:cubicBezTo>
                  <a:cubicBezTo>
                    <a:pt x="131" y="432"/>
                    <a:pt x="131" y="432"/>
                    <a:pt x="131" y="431"/>
                  </a:cubicBezTo>
                  <a:cubicBezTo>
                    <a:pt x="131" y="431"/>
                    <a:pt x="131" y="430"/>
                    <a:pt x="131" y="429"/>
                  </a:cubicBezTo>
                  <a:cubicBezTo>
                    <a:pt x="131" y="429"/>
                    <a:pt x="131" y="428"/>
                    <a:pt x="130" y="427"/>
                  </a:cubicBezTo>
                  <a:cubicBezTo>
                    <a:pt x="130" y="425"/>
                    <a:pt x="130" y="425"/>
                    <a:pt x="130" y="424"/>
                  </a:cubicBezTo>
                  <a:cubicBezTo>
                    <a:pt x="130" y="423"/>
                    <a:pt x="129" y="423"/>
                    <a:pt x="130" y="423"/>
                  </a:cubicBezTo>
                  <a:cubicBezTo>
                    <a:pt x="130" y="423"/>
                    <a:pt x="131" y="423"/>
                    <a:pt x="132" y="422"/>
                  </a:cubicBezTo>
                  <a:cubicBezTo>
                    <a:pt x="133" y="422"/>
                    <a:pt x="134" y="422"/>
                    <a:pt x="135" y="422"/>
                  </a:cubicBezTo>
                  <a:cubicBezTo>
                    <a:pt x="135" y="422"/>
                    <a:pt x="135" y="422"/>
                    <a:pt x="136" y="422"/>
                  </a:cubicBezTo>
                  <a:cubicBezTo>
                    <a:pt x="136" y="423"/>
                    <a:pt x="136" y="424"/>
                    <a:pt x="136" y="423"/>
                  </a:cubicBezTo>
                  <a:cubicBezTo>
                    <a:pt x="137" y="423"/>
                    <a:pt x="137" y="422"/>
                    <a:pt x="137" y="422"/>
                  </a:cubicBezTo>
                  <a:cubicBezTo>
                    <a:pt x="139" y="421"/>
                    <a:pt x="139" y="421"/>
                    <a:pt x="139" y="421"/>
                  </a:cubicBezTo>
                  <a:cubicBezTo>
                    <a:pt x="139" y="421"/>
                    <a:pt x="139" y="421"/>
                    <a:pt x="139" y="421"/>
                  </a:cubicBezTo>
                  <a:cubicBezTo>
                    <a:pt x="139" y="420"/>
                    <a:pt x="139" y="420"/>
                    <a:pt x="139" y="420"/>
                  </a:cubicBezTo>
                  <a:cubicBezTo>
                    <a:pt x="139" y="419"/>
                    <a:pt x="139" y="418"/>
                    <a:pt x="139" y="418"/>
                  </a:cubicBezTo>
                  <a:cubicBezTo>
                    <a:pt x="139" y="417"/>
                    <a:pt x="139" y="416"/>
                    <a:pt x="140" y="416"/>
                  </a:cubicBezTo>
                  <a:cubicBezTo>
                    <a:pt x="140" y="416"/>
                    <a:pt x="140" y="416"/>
                    <a:pt x="141" y="416"/>
                  </a:cubicBezTo>
                  <a:cubicBezTo>
                    <a:pt x="142" y="416"/>
                    <a:pt x="142" y="416"/>
                    <a:pt x="143" y="416"/>
                  </a:cubicBezTo>
                  <a:cubicBezTo>
                    <a:pt x="143" y="415"/>
                    <a:pt x="143" y="415"/>
                    <a:pt x="143" y="414"/>
                  </a:cubicBezTo>
                  <a:cubicBezTo>
                    <a:pt x="144" y="414"/>
                    <a:pt x="144" y="413"/>
                    <a:pt x="144" y="414"/>
                  </a:cubicBezTo>
                  <a:cubicBezTo>
                    <a:pt x="145" y="414"/>
                    <a:pt x="145" y="414"/>
                    <a:pt x="145" y="414"/>
                  </a:cubicBezTo>
                  <a:cubicBezTo>
                    <a:pt x="145" y="413"/>
                    <a:pt x="145" y="412"/>
                    <a:pt x="144" y="413"/>
                  </a:cubicBezTo>
                  <a:cubicBezTo>
                    <a:pt x="144" y="413"/>
                    <a:pt x="143" y="414"/>
                    <a:pt x="143" y="414"/>
                  </a:cubicBezTo>
                  <a:cubicBezTo>
                    <a:pt x="143" y="414"/>
                    <a:pt x="143" y="414"/>
                    <a:pt x="142" y="414"/>
                  </a:cubicBezTo>
                  <a:cubicBezTo>
                    <a:pt x="141" y="415"/>
                    <a:pt x="141" y="415"/>
                    <a:pt x="141" y="415"/>
                  </a:cubicBezTo>
                  <a:cubicBezTo>
                    <a:pt x="140" y="415"/>
                    <a:pt x="140" y="414"/>
                    <a:pt x="140" y="415"/>
                  </a:cubicBezTo>
                  <a:cubicBezTo>
                    <a:pt x="139" y="415"/>
                    <a:pt x="139" y="416"/>
                    <a:pt x="139" y="416"/>
                  </a:cubicBezTo>
                  <a:cubicBezTo>
                    <a:pt x="139" y="417"/>
                    <a:pt x="138" y="417"/>
                    <a:pt x="138" y="418"/>
                  </a:cubicBezTo>
                  <a:cubicBezTo>
                    <a:pt x="138" y="419"/>
                    <a:pt x="138" y="420"/>
                    <a:pt x="138" y="420"/>
                  </a:cubicBezTo>
                  <a:cubicBezTo>
                    <a:pt x="137" y="421"/>
                    <a:pt x="137" y="420"/>
                    <a:pt x="136" y="420"/>
                  </a:cubicBezTo>
                  <a:cubicBezTo>
                    <a:pt x="135" y="420"/>
                    <a:pt x="134" y="419"/>
                    <a:pt x="135" y="420"/>
                  </a:cubicBezTo>
                  <a:cubicBezTo>
                    <a:pt x="135" y="420"/>
                    <a:pt x="135" y="421"/>
                    <a:pt x="135" y="421"/>
                  </a:cubicBezTo>
                  <a:cubicBezTo>
                    <a:pt x="134" y="421"/>
                    <a:pt x="133" y="421"/>
                    <a:pt x="132" y="421"/>
                  </a:cubicBezTo>
                  <a:cubicBezTo>
                    <a:pt x="131" y="421"/>
                    <a:pt x="131" y="421"/>
                    <a:pt x="130" y="420"/>
                  </a:cubicBezTo>
                  <a:cubicBezTo>
                    <a:pt x="129" y="420"/>
                    <a:pt x="128" y="419"/>
                    <a:pt x="127" y="419"/>
                  </a:cubicBezTo>
                  <a:cubicBezTo>
                    <a:pt x="126" y="419"/>
                    <a:pt x="126" y="419"/>
                    <a:pt x="125" y="418"/>
                  </a:cubicBezTo>
                  <a:cubicBezTo>
                    <a:pt x="124" y="417"/>
                    <a:pt x="124" y="417"/>
                    <a:pt x="123" y="416"/>
                  </a:cubicBezTo>
                  <a:cubicBezTo>
                    <a:pt x="123" y="415"/>
                    <a:pt x="123" y="415"/>
                    <a:pt x="122" y="414"/>
                  </a:cubicBezTo>
                  <a:cubicBezTo>
                    <a:pt x="122" y="414"/>
                    <a:pt x="121" y="414"/>
                    <a:pt x="122" y="413"/>
                  </a:cubicBezTo>
                  <a:cubicBezTo>
                    <a:pt x="122" y="413"/>
                    <a:pt x="123" y="412"/>
                    <a:pt x="124" y="412"/>
                  </a:cubicBezTo>
                  <a:cubicBezTo>
                    <a:pt x="124" y="411"/>
                    <a:pt x="123" y="411"/>
                    <a:pt x="125" y="411"/>
                  </a:cubicBezTo>
                  <a:cubicBezTo>
                    <a:pt x="126" y="411"/>
                    <a:pt x="126" y="411"/>
                    <a:pt x="127" y="411"/>
                  </a:cubicBezTo>
                  <a:cubicBezTo>
                    <a:pt x="129" y="411"/>
                    <a:pt x="129" y="411"/>
                    <a:pt x="130" y="411"/>
                  </a:cubicBezTo>
                  <a:cubicBezTo>
                    <a:pt x="131" y="411"/>
                    <a:pt x="131" y="411"/>
                    <a:pt x="131" y="411"/>
                  </a:cubicBezTo>
                  <a:cubicBezTo>
                    <a:pt x="132" y="412"/>
                    <a:pt x="132" y="412"/>
                    <a:pt x="133" y="412"/>
                  </a:cubicBezTo>
                  <a:cubicBezTo>
                    <a:pt x="133" y="412"/>
                    <a:pt x="133" y="411"/>
                    <a:pt x="133" y="411"/>
                  </a:cubicBezTo>
                  <a:cubicBezTo>
                    <a:pt x="133" y="410"/>
                    <a:pt x="133" y="410"/>
                    <a:pt x="133" y="410"/>
                  </a:cubicBezTo>
                  <a:cubicBezTo>
                    <a:pt x="133" y="410"/>
                    <a:pt x="133" y="410"/>
                    <a:pt x="132" y="410"/>
                  </a:cubicBezTo>
                  <a:cubicBezTo>
                    <a:pt x="132" y="411"/>
                    <a:pt x="133" y="411"/>
                    <a:pt x="131" y="411"/>
                  </a:cubicBezTo>
                  <a:cubicBezTo>
                    <a:pt x="130" y="410"/>
                    <a:pt x="130" y="410"/>
                    <a:pt x="130" y="410"/>
                  </a:cubicBezTo>
                  <a:cubicBezTo>
                    <a:pt x="130" y="410"/>
                    <a:pt x="129" y="409"/>
                    <a:pt x="129" y="409"/>
                  </a:cubicBezTo>
                  <a:cubicBezTo>
                    <a:pt x="128" y="410"/>
                    <a:pt x="128" y="410"/>
                    <a:pt x="128" y="410"/>
                  </a:cubicBezTo>
                  <a:cubicBezTo>
                    <a:pt x="127" y="410"/>
                    <a:pt x="127" y="410"/>
                    <a:pt x="127" y="410"/>
                  </a:cubicBezTo>
                  <a:cubicBezTo>
                    <a:pt x="126" y="410"/>
                    <a:pt x="125" y="410"/>
                    <a:pt x="125" y="410"/>
                  </a:cubicBezTo>
                  <a:cubicBezTo>
                    <a:pt x="125" y="410"/>
                    <a:pt x="126" y="410"/>
                    <a:pt x="124" y="410"/>
                  </a:cubicBezTo>
                  <a:cubicBezTo>
                    <a:pt x="123" y="411"/>
                    <a:pt x="123" y="411"/>
                    <a:pt x="122" y="411"/>
                  </a:cubicBezTo>
                  <a:cubicBezTo>
                    <a:pt x="122" y="411"/>
                    <a:pt x="122" y="411"/>
                    <a:pt x="121" y="410"/>
                  </a:cubicBezTo>
                  <a:cubicBezTo>
                    <a:pt x="120" y="408"/>
                    <a:pt x="119" y="408"/>
                    <a:pt x="119" y="407"/>
                  </a:cubicBezTo>
                  <a:cubicBezTo>
                    <a:pt x="118" y="406"/>
                    <a:pt x="118" y="405"/>
                    <a:pt x="118" y="404"/>
                  </a:cubicBezTo>
                  <a:cubicBezTo>
                    <a:pt x="118" y="404"/>
                    <a:pt x="118" y="403"/>
                    <a:pt x="118" y="403"/>
                  </a:cubicBezTo>
                  <a:cubicBezTo>
                    <a:pt x="118" y="402"/>
                    <a:pt x="117" y="402"/>
                    <a:pt x="118" y="402"/>
                  </a:cubicBezTo>
                  <a:cubicBezTo>
                    <a:pt x="119" y="401"/>
                    <a:pt x="119" y="401"/>
                    <a:pt x="120" y="401"/>
                  </a:cubicBezTo>
                  <a:cubicBezTo>
                    <a:pt x="121" y="400"/>
                    <a:pt x="121" y="400"/>
                    <a:pt x="122" y="400"/>
                  </a:cubicBezTo>
                  <a:cubicBezTo>
                    <a:pt x="122" y="399"/>
                    <a:pt x="122" y="399"/>
                    <a:pt x="123" y="399"/>
                  </a:cubicBezTo>
                  <a:cubicBezTo>
                    <a:pt x="124" y="398"/>
                    <a:pt x="124" y="398"/>
                    <a:pt x="125" y="398"/>
                  </a:cubicBezTo>
                  <a:cubicBezTo>
                    <a:pt x="125" y="398"/>
                    <a:pt x="126" y="397"/>
                    <a:pt x="127" y="397"/>
                  </a:cubicBezTo>
                  <a:cubicBezTo>
                    <a:pt x="127" y="397"/>
                    <a:pt x="127" y="397"/>
                    <a:pt x="127" y="396"/>
                  </a:cubicBezTo>
                  <a:cubicBezTo>
                    <a:pt x="128" y="396"/>
                    <a:pt x="128" y="396"/>
                    <a:pt x="128" y="396"/>
                  </a:cubicBezTo>
                  <a:cubicBezTo>
                    <a:pt x="129" y="396"/>
                    <a:pt x="128" y="395"/>
                    <a:pt x="129" y="395"/>
                  </a:cubicBezTo>
                  <a:cubicBezTo>
                    <a:pt x="130" y="394"/>
                    <a:pt x="132" y="393"/>
                    <a:pt x="132" y="393"/>
                  </a:cubicBezTo>
                  <a:cubicBezTo>
                    <a:pt x="132" y="392"/>
                    <a:pt x="132" y="392"/>
                    <a:pt x="132" y="392"/>
                  </a:cubicBezTo>
                  <a:cubicBezTo>
                    <a:pt x="132" y="392"/>
                    <a:pt x="130" y="393"/>
                    <a:pt x="130" y="393"/>
                  </a:cubicBezTo>
                  <a:cubicBezTo>
                    <a:pt x="129" y="394"/>
                    <a:pt x="129" y="394"/>
                    <a:pt x="128" y="395"/>
                  </a:cubicBezTo>
                  <a:cubicBezTo>
                    <a:pt x="127" y="395"/>
                    <a:pt x="126" y="396"/>
                    <a:pt x="126" y="396"/>
                  </a:cubicBezTo>
                  <a:cubicBezTo>
                    <a:pt x="126" y="396"/>
                    <a:pt x="125" y="397"/>
                    <a:pt x="125" y="397"/>
                  </a:cubicBezTo>
                  <a:cubicBezTo>
                    <a:pt x="124" y="397"/>
                    <a:pt x="124" y="397"/>
                    <a:pt x="123" y="398"/>
                  </a:cubicBezTo>
                  <a:cubicBezTo>
                    <a:pt x="123" y="398"/>
                    <a:pt x="123" y="398"/>
                    <a:pt x="122" y="398"/>
                  </a:cubicBezTo>
                  <a:cubicBezTo>
                    <a:pt x="121" y="399"/>
                    <a:pt x="120" y="399"/>
                    <a:pt x="120" y="399"/>
                  </a:cubicBezTo>
                  <a:cubicBezTo>
                    <a:pt x="120" y="399"/>
                    <a:pt x="120" y="399"/>
                    <a:pt x="119" y="400"/>
                  </a:cubicBezTo>
                  <a:cubicBezTo>
                    <a:pt x="118" y="400"/>
                    <a:pt x="119" y="400"/>
                    <a:pt x="118" y="401"/>
                  </a:cubicBezTo>
                  <a:cubicBezTo>
                    <a:pt x="117" y="402"/>
                    <a:pt x="118" y="402"/>
                    <a:pt x="117" y="402"/>
                  </a:cubicBezTo>
                  <a:cubicBezTo>
                    <a:pt x="117" y="403"/>
                    <a:pt x="117" y="403"/>
                    <a:pt x="116" y="403"/>
                  </a:cubicBezTo>
                  <a:cubicBezTo>
                    <a:pt x="115" y="402"/>
                    <a:pt x="115" y="402"/>
                    <a:pt x="115" y="401"/>
                  </a:cubicBezTo>
                  <a:cubicBezTo>
                    <a:pt x="114" y="400"/>
                    <a:pt x="114" y="400"/>
                    <a:pt x="114" y="399"/>
                  </a:cubicBezTo>
                  <a:cubicBezTo>
                    <a:pt x="113" y="398"/>
                    <a:pt x="114" y="398"/>
                    <a:pt x="113" y="397"/>
                  </a:cubicBezTo>
                  <a:cubicBezTo>
                    <a:pt x="112" y="396"/>
                    <a:pt x="110" y="393"/>
                    <a:pt x="109" y="392"/>
                  </a:cubicBezTo>
                  <a:cubicBezTo>
                    <a:pt x="107" y="391"/>
                    <a:pt x="106" y="389"/>
                    <a:pt x="105" y="389"/>
                  </a:cubicBezTo>
                  <a:cubicBezTo>
                    <a:pt x="104" y="388"/>
                    <a:pt x="102" y="386"/>
                    <a:pt x="100" y="385"/>
                  </a:cubicBezTo>
                  <a:cubicBezTo>
                    <a:pt x="99" y="384"/>
                    <a:pt x="98" y="382"/>
                    <a:pt x="97" y="381"/>
                  </a:cubicBezTo>
                  <a:cubicBezTo>
                    <a:pt x="96" y="380"/>
                    <a:pt x="95" y="379"/>
                    <a:pt x="94" y="378"/>
                  </a:cubicBezTo>
                  <a:cubicBezTo>
                    <a:pt x="92" y="378"/>
                    <a:pt x="91" y="376"/>
                    <a:pt x="91" y="376"/>
                  </a:cubicBezTo>
                  <a:cubicBezTo>
                    <a:pt x="90" y="376"/>
                    <a:pt x="88" y="375"/>
                    <a:pt x="87" y="375"/>
                  </a:cubicBezTo>
                  <a:cubicBezTo>
                    <a:pt x="85" y="374"/>
                    <a:pt x="83" y="375"/>
                    <a:pt x="81" y="374"/>
                  </a:cubicBezTo>
                  <a:cubicBezTo>
                    <a:pt x="79" y="373"/>
                    <a:pt x="78" y="373"/>
                    <a:pt x="76" y="372"/>
                  </a:cubicBezTo>
                  <a:cubicBezTo>
                    <a:pt x="74" y="372"/>
                    <a:pt x="73" y="372"/>
                    <a:pt x="71" y="371"/>
                  </a:cubicBezTo>
                  <a:cubicBezTo>
                    <a:pt x="70" y="371"/>
                    <a:pt x="68" y="371"/>
                    <a:pt x="67" y="370"/>
                  </a:cubicBezTo>
                  <a:cubicBezTo>
                    <a:pt x="66" y="370"/>
                    <a:pt x="64" y="370"/>
                    <a:pt x="62" y="370"/>
                  </a:cubicBezTo>
                  <a:cubicBezTo>
                    <a:pt x="60" y="370"/>
                    <a:pt x="59" y="370"/>
                    <a:pt x="58" y="370"/>
                  </a:cubicBezTo>
                  <a:cubicBezTo>
                    <a:pt x="57" y="370"/>
                    <a:pt x="57" y="369"/>
                    <a:pt x="55" y="370"/>
                  </a:cubicBezTo>
                  <a:cubicBezTo>
                    <a:pt x="53" y="370"/>
                    <a:pt x="52" y="370"/>
                    <a:pt x="51" y="370"/>
                  </a:cubicBezTo>
                  <a:cubicBezTo>
                    <a:pt x="50" y="370"/>
                    <a:pt x="51" y="370"/>
                    <a:pt x="48" y="370"/>
                  </a:cubicBezTo>
                  <a:cubicBezTo>
                    <a:pt x="45" y="370"/>
                    <a:pt x="43" y="371"/>
                    <a:pt x="42" y="371"/>
                  </a:cubicBezTo>
                  <a:cubicBezTo>
                    <a:pt x="42" y="371"/>
                    <a:pt x="41" y="371"/>
                    <a:pt x="41" y="371"/>
                  </a:cubicBezTo>
                  <a:cubicBezTo>
                    <a:pt x="40" y="371"/>
                    <a:pt x="40" y="371"/>
                    <a:pt x="40" y="371"/>
                  </a:cubicBezTo>
                  <a:cubicBezTo>
                    <a:pt x="40" y="371"/>
                    <a:pt x="39" y="371"/>
                    <a:pt x="38" y="371"/>
                  </a:cubicBezTo>
                  <a:cubicBezTo>
                    <a:pt x="38" y="371"/>
                    <a:pt x="37" y="371"/>
                    <a:pt x="37" y="371"/>
                  </a:cubicBezTo>
                  <a:cubicBezTo>
                    <a:pt x="36" y="370"/>
                    <a:pt x="36" y="370"/>
                    <a:pt x="36" y="370"/>
                  </a:cubicBezTo>
                  <a:cubicBezTo>
                    <a:pt x="36" y="369"/>
                    <a:pt x="36" y="369"/>
                    <a:pt x="36" y="369"/>
                  </a:cubicBezTo>
                  <a:cubicBezTo>
                    <a:pt x="37" y="368"/>
                    <a:pt x="37" y="368"/>
                    <a:pt x="37" y="368"/>
                  </a:cubicBezTo>
                  <a:cubicBezTo>
                    <a:pt x="38" y="368"/>
                    <a:pt x="40" y="367"/>
                    <a:pt x="39" y="368"/>
                  </a:cubicBezTo>
                  <a:cubicBezTo>
                    <a:pt x="39" y="369"/>
                    <a:pt x="39" y="369"/>
                    <a:pt x="39" y="369"/>
                  </a:cubicBezTo>
                  <a:cubicBezTo>
                    <a:pt x="39" y="369"/>
                    <a:pt x="40" y="369"/>
                    <a:pt x="40" y="369"/>
                  </a:cubicBezTo>
                  <a:cubicBezTo>
                    <a:pt x="40" y="369"/>
                    <a:pt x="40" y="368"/>
                    <a:pt x="41" y="369"/>
                  </a:cubicBezTo>
                  <a:cubicBezTo>
                    <a:pt x="41" y="369"/>
                    <a:pt x="41" y="368"/>
                    <a:pt x="42" y="368"/>
                  </a:cubicBezTo>
                  <a:cubicBezTo>
                    <a:pt x="42" y="368"/>
                    <a:pt x="43" y="368"/>
                    <a:pt x="43" y="368"/>
                  </a:cubicBezTo>
                  <a:cubicBezTo>
                    <a:pt x="43" y="368"/>
                    <a:pt x="44" y="368"/>
                    <a:pt x="44" y="367"/>
                  </a:cubicBezTo>
                  <a:cubicBezTo>
                    <a:pt x="44" y="367"/>
                    <a:pt x="44" y="366"/>
                    <a:pt x="44" y="366"/>
                  </a:cubicBezTo>
                  <a:cubicBezTo>
                    <a:pt x="45" y="366"/>
                    <a:pt x="45" y="365"/>
                    <a:pt x="46" y="366"/>
                  </a:cubicBezTo>
                  <a:cubicBezTo>
                    <a:pt x="46" y="366"/>
                    <a:pt x="46" y="366"/>
                    <a:pt x="47" y="366"/>
                  </a:cubicBezTo>
                  <a:cubicBezTo>
                    <a:pt x="47" y="366"/>
                    <a:pt x="48" y="366"/>
                    <a:pt x="48" y="366"/>
                  </a:cubicBezTo>
                  <a:cubicBezTo>
                    <a:pt x="48" y="366"/>
                    <a:pt x="48" y="365"/>
                    <a:pt x="49" y="365"/>
                  </a:cubicBezTo>
                  <a:cubicBezTo>
                    <a:pt x="50" y="366"/>
                    <a:pt x="50" y="365"/>
                    <a:pt x="50" y="365"/>
                  </a:cubicBezTo>
                  <a:cubicBezTo>
                    <a:pt x="51" y="365"/>
                    <a:pt x="51" y="365"/>
                    <a:pt x="52" y="365"/>
                  </a:cubicBezTo>
                  <a:cubicBezTo>
                    <a:pt x="52" y="365"/>
                    <a:pt x="52" y="365"/>
                    <a:pt x="53" y="364"/>
                  </a:cubicBezTo>
                  <a:cubicBezTo>
                    <a:pt x="53" y="364"/>
                    <a:pt x="52" y="363"/>
                    <a:pt x="53" y="363"/>
                  </a:cubicBezTo>
                  <a:cubicBezTo>
                    <a:pt x="54" y="362"/>
                    <a:pt x="53" y="362"/>
                    <a:pt x="55" y="362"/>
                  </a:cubicBezTo>
                  <a:cubicBezTo>
                    <a:pt x="57" y="361"/>
                    <a:pt x="58" y="361"/>
                    <a:pt x="59" y="361"/>
                  </a:cubicBezTo>
                  <a:cubicBezTo>
                    <a:pt x="59" y="361"/>
                    <a:pt x="60" y="362"/>
                    <a:pt x="61" y="362"/>
                  </a:cubicBezTo>
                  <a:cubicBezTo>
                    <a:pt x="62" y="362"/>
                    <a:pt x="65" y="363"/>
                    <a:pt x="65" y="363"/>
                  </a:cubicBezTo>
                  <a:cubicBezTo>
                    <a:pt x="65" y="363"/>
                    <a:pt x="66" y="363"/>
                    <a:pt x="66" y="364"/>
                  </a:cubicBezTo>
                  <a:cubicBezTo>
                    <a:pt x="66" y="364"/>
                    <a:pt x="66" y="365"/>
                    <a:pt x="67" y="365"/>
                  </a:cubicBezTo>
                  <a:cubicBezTo>
                    <a:pt x="69" y="365"/>
                    <a:pt x="69" y="364"/>
                    <a:pt x="69" y="365"/>
                  </a:cubicBezTo>
                  <a:cubicBezTo>
                    <a:pt x="70" y="365"/>
                    <a:pt x="70" y="365"/>
                    <a:pt x="70" y="366"/>
                  </a:cubicBezTo>
                  <a:cubicBezTo>
                    <a:pt x="70" y="366"/>
                    <a:pt x="70" y="366"/>
                    <a:pt x="69" y="366"/>
                  </a:cubicBezTo>
                  <a:cubicBezTo>
                    <a:pt x="68" y="366"/>
                    <a:pt x="68" y="366"/>
                    <a:pt x="67" y="366"/>
                  </a:cubicBezTo>
                  <a:cubicBezTo>
                    <a:pt x="66" y="366"/>
                    <a:pt x="67" y="366"/>
                    <a:pt x="66" y="366"/>
                  </a:cubicBezTo>
                  <a:cubicBezTo>
                    <a:pt x="65" y="366"/>
                    <a:pt x="64" y="365"/>
                    <a:pt x="63" y="365"/>
                  </a:cubicBezTo>
                  <a:cubicBezTo>
                    <a:pt x="61" y="365"/>
                    <a:pt x="60" y="365"/>
                    <a:pt x="60" y="366"/>
                  </a:cubicBezTo>
                  <a:cubicBezTo>
                    <a:pt x="60" y="366"/>
                    <a:pt x="60" y="366"/>
                    <a:pt x="62" y="366"/>
                  </a:cubicBezTo>
                  <a:cubicBezTo>
                    <a:pt x="63" y="367"/>
                    <a:pt x="63" y="367"/>
                    <a:pt x="64" y="367"/>
                  </a:cubicBezTo>
                  <a:cubicBezTo>
                    <a:pt x="65" y="367"/>
                    <a:pt x="66" y="367"/>
                    <a:pt x="66" y="367"/>
                  </a:cubicBezTo>
                  <a:cubicBezTo>
                    <a:pt x="66" y="368"/>
                    <a:pt x="67" y="368"/>
                    <a:pt x="67" y="369"/>
                  </a:cubicBezTo>
                  <a:cubicBezTo>
                    <a:pt x="68" y="369"/>
                    <a:pt x="67" y="369"/>
                    <a:pt x="69" y="369"/>
                  </a:cubicBezTo>
                  <a:cubicBezTo>
                    <a:pt x="70" y="369"/>
                    <a:pt x="70" y="369"/>
                    <a:pt x="70" y="369"/>
                  </a:cubicBezTo>
                  <a:cubicBezTo>
                    <a:pt x="71" y="370"/>
                    <a:pt x="71" y="370"/>
                    <a:pt x="71" y="370"/>
                  </a:cubicBezTo>
                  <a:cubicBezTo>
                    <a:pt x="72" y="370"/>
                    <a:pt x="72" y="370"/>
                    <a:pt x="73" y="370"/>
                  </a:cubicBezTo>
                  <a:cubicBezTo>
                    <a:pt x="73" y="370"/>
                    <a:pt x="73" y="370"/>
                    <a:pt x="74" y="370"/>
                  </a:cubicBezTo>
                  <a:cubicBezTo>
                    <a:pt x="74" y="370"/>
                    <a:pt x="74" y="370"/>
                    <a:pt x="75" y="370"/>
                  </a:cubicBezTo>
                  <a:cubicBezTo>
                    <a:pt x="76" y="370"/>
                    <a:pt x="77" y="370"/>
                    <a:pt x="76" y="369"/>
                  </a:cubicBezTo>
                  <a:cubicBezTo>
                    <a:pt x="76" y="369"/>
                    <a:pt x="75" y="368"/>
                    <a:pt x="74" y="368"/>
                  </a:cubicBezTo>
                  <a:cubicBezTo>
                    <a:pt x="74" y="367"/>
                    <a:pt x="73" y="367"/>
                    <a:pt x="73" y="367"/>
                  </a:cubicBezTo>
                  <a:cubicBezTo>
                    <a:pt x="73" y="366"/>
                    <a:pt x="72" y="366"/>
                    <a:pt x="73" y="366"/>
                  </a:cubicBezTo>
                  <a:cubicBezTo>
                    <a:pt x="75" y="365"/>
                    <a:pt x="74" y="365"/>
                    <a:pt x="75" y="365"/>
                  </a:cubicBezTo>
                  <a:cubicBezTo>
                    <a:pt x="76" y="365"/>
                    <a:pt x="77" y="366"/>
                    <a:pt x="77" y="365"/>
                  </a:cubicBezTo>
                  <a:cubicBezTo>
                    <a:pt x="76" y="364"/>
                    <a:pt x="76" y="364"/>
                    <a:pt x="76" y="364"/>
                  </a:cubicBezTo>
                  <a:cubicBezTo>
                    <a:pt x="75" y="363"/>
                    <a:pt x="75" y="363"/>
                    <a:pt x="75" y="363"/>
                  </a:cubicBezTo>
                  <a:cubicBezTo>
                    <a:pt x="75" y="362"/>
                    <a:pt x="76" y="362"/>
                    <a:pt x="74" y="362"/>
                  </a:cubicBezTo>
                  <a:cubicBezTo>
                    <a:pt x="73" y="362"/>
                    <a:pt x="73" y="362"/>
                    <a:pt x="72" y="363"/>
                  </a:cubicBezTo>
                  <a:cubicBezTo>
                    <a:pt x="71" y="363"/>
                    <a:pt x="72" y="363"/>
                    <a:pt x="71" y="363"/>
                  </a:cubicBezTo>
                  <a:cubicBezTo>
                    <a:pt x="70" y="364"/>
                    <a:pt x="70" y="364"/>
                    <a:pt x="69" y="363"/>
                  </a:cubicBezTo>
                  <a:cubicBezTo>
                    <a:pt x="68" y="363"/>
                    <a:pt x="69" y="363"/>
                    <a:pt x="67" y="363"/>
                  </a:cubicBezTo>
                  <a:cubicBezTo>
                    <a:pt x="66" y="363"/>
                    <a:pt x="66" y="364"/>
                    <a:pt x="66" y="363"/>
                  </a:cubicBezTo>
                  <a:cubicBezTo>
                    <a:pt x="66" y="363"/>
                    <a:pt x="66" y="363"/>
                    <a:pt x="65" y="362"/>
                  </a:cubicBezTo>
                  <a:cubicBezTo>
                    <a:pt x="63" y="362"/>
                    <a:pt x="64" y="361"/>
                    <a:pt x="62" y="361"/>
                  </a:cubicBezTo>
                  <a:cubicBezTo>
                    <a:pt x="61" y="361"/>
                    <a:pt x="60" y="361"/>
                    <a:pt x="60" y="361"/>
                  </a:cubicBezTo>
                  <a:cubicBezTo>
                    <a:pt x="60" y="361"/>
                    <a:pt x="59" y="360"/>
                    <a:pt x="59" y="360"/>
                  </a:cubicBezTo>
                  <a:cubicBezTo>
                    <a:pt x="58" y="360"/>
                    <a:pt x="57" y="360"/>
                    <a:pt x="57" y="360"/>
                  </a:cubicBezTo>
                  <a:cubicBezTo>
                    <a:pt x="57" y="360"/>
                    <a:pt x="56" y="361"/>
                    <a:pt x="55" y="361"/>
                  </a:cubicBezTo>
                  <a:cubicBezTo>
                    <a:pt x="54" y="361"/>
                    <a:pt x="54" y="361"/>
                    <a:pt x="54" y="361"/>
                  </a:cubicBezTo>
                  <a:cubicBezTo>
                    <a:pt x="53" y="361"/>
                    <a:pt x="53" y="361"/>
                    <a:pt x="52" y="361"/>
                  </a:cubicBezTo>
                  <a:cubicBezTo>
                    <a:pt x="52" y="361"/>
                    <a:pt x="52" y="360"/>
                    <a:pt x="51" y="360"/>
                  </a:cubicBezTo>
                  <a:cubicBezTo>
                    <a:pt x="51" y="361"/>
                    <a:pt x="51" y="362"/>
                    <a:pt x="50" y="362"/>
                  </a:cubicBezTo>
                  <a:cubicBezTo>
                    <a:pt x="49" y="363"/>
                    <a:pt x="48" y="363"/>
                    <a:pt x="48" y="363"/>
                  </a:cubicBezTo>
                  <a:cubicBezTo>
                    <a:pt x="47" y="364"/>
                    <a:pt x="47" y="364"/>
                    <a:pt x="47" y="364"/>
                  </a:cubicBezTo>
                  <a:cubicBezTo>
                    <a:pt x="46" y="364"/>
                    <a:pt x="46" y="363"/>
                    <a:pt x="45" y="363"/>
                  </a:cubicBezTo>
                  <a:cubicBezTo>
                    <a:pt x="45" y="364"/>
                    <a:pt x="45" y="364"/>
                    <a:pt x="45" y="364"/>
                  </a:cubicBezTo>
                  <a:cubicBezTo>
                    <a:pt x="45" y="364"/>
                    <a:pt x="45" y="365"/>
                    <a:pt x="44" y="365"/>
                  </a:cubicBezTo>
                  <a:cubicBezTo>
                    <a:pt x="43" y="365"/>
                    <a:pt x="42" y="365"/>
                    <a:pt x="42" y="365"/>
                  </a:cubicBezTo>
                  <a:cubicBezTo>
                    <a:pt x="41" y="365"/>
                    <a:pt x="40" y="365"/>
                    <a:pt x="40" y="365"/>
                  </a:cubicBezTo>
                  <a:cubicBezTo>
                    <a:pt x="40" y="364"/>
                    <a:pt x="40" y="363"/>
                    <a:pt x="40" y="362"/>
                  </a:cubicBezTo>
                  <a:cubicBezTo>
                    <a:pt x="40" y="362"/>
                    <a:pt x="40" y="361"/>
                    <a:pt x="39" y="361"/>
                  </a:cubicBezTo>
                  <a:cubicBezTo>
                    <a:pt x="38" y="362"/>
                    <a:pt x="38" y="363"/>
                    <a:pt x="38" y="363"/>
                  </a:cubicBezTo>
                  <a:cubicBezTo>
                    <a:pt x="37" y="364"/>
                    <a:pt x="36" y="364"/>
                    <a:pt x="36" y="365"/>
                  </a:cubicBezTo>
                  <a:cubicBezTo>
                    <a:pt x="36" y="366"/>
                    <a:pt x="36" y="366"/>
                    <a:pt x="36" y="367"/>
                  </a:cubicBezTo>
                  <a:cubicBezTo>
                    <a:pt x="36" y="367"/>
                    <a:pt x="36" y="368"/>
                    <a:pt x="36" y="368"/>
                  </a:cubicBezTo>
                  <a:cubicBezTo>
                    <a:pt x="36" y="369"/>
                    <a:pt x="35" y="370"/>
                    <a:pt x="35" y="370"/>
                  </a:cubicBezTo>
                  <a:cubicBezTo>
                    <a:pt x="35" y="370"/>
                    <a:pt x="35" y="370"/>
                    <a:pt x="35" y="371"/>
                  </a:cubicBezTo>
                  <a:cubicBezTo>
                    <a:pt x="34" y="371"/>
                    <a:pt x="33" y="371"/>
                    <a:pt x="33" y="371"/>
                  </a:cubicBezTo>
                  <a:cubicBezTo>
                    <a:pt x="32" y="371"/>
                    <a:pt x="31" y="371"/>
                    <a:pt x="29" y="371"/>
                  </a:cubicBezTo>
                  <a:cubicBezTo>
                    <a:pt x="28" y="371"/>
                    <a:pt x="28" y="371"/>
                    <a:pt x="27" y="371"/>
                  </a:cubicBezTo>
                  <a:cubicBezTo>
                    <a:pt x="26" y="371"/>
                    <a:pt x="26" y="371"/>
                    <a:pt x="25" y="371"/>
                  </a:cubicBezTo>
                  <a:cubicBezTo>
                    <a:pt x="24" y="371"/>
                    <a:pt x="25" y="371"/>
                    <a:pt x="24" y="371"/>
                  </a:cubicBezTo>
                  <a:cubicBezTo>
                    <a:pt x="23" y="370"/>
                    <a:pt x="23" y="370"/>
                    <a:pt x="22" y="370"/>
                  </a:cubicBezTo>
                  <a:cubicBezTo>
                    <a:pt x="21" y="371"/>
                    <a:pt x="22" y="371"/>
                    <a:pt x="21" y="371"/>
                  </a:cubicBezTo>
                  <a:cubicBezTo>
                    <a:pt x="20" y="371"/>
                    <a:pt x="20" y="371"/>
                    <a:pt x="19" y="371"/>
                  </a:cubicBezTo>
                  <a:cubicBezTo>
                    <a:pt x="18" y="371"/>
                    <a:pt x="17" y="371"/>
                    <a:pt x="16" y="371"/>
                  </a:cubicBezTo>
                  <a:cubicBezTo>
                    <a:pt x="15" y="372"/>
                    <a:pt x="15" y="371"/>
                    <a:pt x="15" y="371"/>
                  </a:cubicBezTo>
                  <a:cubicBezTo>
                    <a:pt x="15" y="371"/>
                    <a:pt x="15" y="371"/>
                    <a:pt x="14" y="371"/>
                  </a:cubicBezTo>
                  <a:cubicBezTo>
                    <a:pt x="13" y="371"/>
                    <a:pt x="13" y="371"/>
                    <a:pt x="12" y="371"/>
                  </a:cubicBezTo>
                  <a:cubicBezTo>
                    <a:pt x="12" y="372"/>
                    <a:pt x="11" y="371"/>
                    <a:pt x="11" y="371"/>
                  </a:cubicBezTo>
                  <a:cubicBezTo>
                    <a:pt x="10" y="372"/>
                    <a:pt x="8" y="373"/>
                    <a:pt x="8" y="373"/>
                  </a:cubicBezTo>
                  <a:cubicBezTo>
                    <a:pt x="8" y="373"/>
                    <a:pt x="7" y="372"/>
                    <a:pt x="7" y="373"/>
                  </a:cubicBezTo>
                  <a:cubicBezTo>
                    <a:pt x="6" y="373"/>
                    <a:pt x="4" y="373"/>
                    <a:pt x="4" y="373"/>
                  </a:cubicBezTo>
                  <a:lnTo>
                    <a:pt x="3" y="373"/>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7" name="Freeform 212"/>
            <p:cNvSpPr>
              <a:spLocks/>
            </p:cNvSpPr>
            <p:nvPr/>
          </p:nvSpPr>
          <p:spPr bwMode="auto">
            <a:xfrm>
              <a:off x="7948613" y="3298825"/>
              <a:ext cx="14288" cy="11113"/>
            </a:xfrm>
            <a:custGeom>
              <a:avLst/>
              <a:gdLst>
                <a:gd name="T0" fmla="*/ 0 w 10"/>
                <a:gd name="T1" fmla="*/ 7 h 8"/>
                <a:gd name="T2" fmla="*/ 1 w 10"/>
                <a:gd name="T3" fmla="*/ 6 h 8"/>
                <a:gd name="T4" fmla="*/ 2 w 10"/>
                <a:gd name="T5" fmla="*/ 4 h 8"/>
                <a:gd name="T6" fmla="*/ 3 w 10"/>
                <a:gd name="T7" fmla="*/ 3 h 8"/>
                <a:gd name="T8" fmla="*/ 4 w 10"/>
                <a:gd name="T9" fmla="*/ 2 h 8"/>
                <a:gd name="T10" fmla="*/ 4 w 10"/>
                <a:gd name="T11" fmla="*/ 1 h 8"/>
                <a:gd name="T12" fmla="*/ 5 w 10"/>
                <a:gd name="T13" fmla="*/ 0 h 8"/>
                <a:gd name="T14" fmla="*/ 6 w 10"/>
                <a:gd name="T15" fmla="*/ 2 h 8"/>
                <a:gd name="T16" fmla="*/ 7 w 10"/>
                <a:gd name="T17" fmla="*/ 2 h 8"/>
                <a:gd name="T18" fmla="*/ 9 w 10"/>
                <a:gd name="T19" fmla="*/ 2 h 8"/>
                <a:gd name="T20" fmla="*/ 9 w 10"/>
                <a:gd name="T21" fmla="*/ 2 h 8"/>
                <a:gd name="T22" fmla="*/ 10 w 10"/>
                <a:gd name="T23" fmla="*/ 3 h 8"/>
                <a:gd name="T24" fmla="*/ 9 w 10"/>
                <a:gd name="T25" fmla="*/ 5 h 8"/>
                <a:gd name="T26" fmla="*/ 9 w 10"/>
                <a:gd name="T27" fmla="*/ 6 h 8"/>
                <a:gd name="T28" fmla="*/ 9 w 10"/>
                <a:gd name="T29" fmla="*/ 6 h 8"/>
                <a:gd name="T30" fmla="*/ 6 w 10"/>
                <a:gd name="T31" fmla="*/ 7 h 8"/>
                <a:gd name="T32" fmla="*/ 3 w 10"/>
                <a:gd name="T33" fmla="*/ 8 h 8"/>
                <a:gd name="T34" fmla="*/ 1 w 10"/>
                <a:gd name="T35" fmla="*/ 8 h 8"/>
                <a:gd name="T36" fmla="*/ 0 w 10"/>
                <a:gd name="T37" fmla="*/ 8 h 8"/>
                <a:gd name="T38" fmla="*/ 0 w 10"/>
                <a:gd name="T3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8">
                  <a:moveTo>
                    <a:pt x="0" y="7"/>
                  </a:moveTo>
                  <a:cubicBezTo>
                    <a:pt x="0" y="7"/>
                    <a:pt x="0" y="6"/>
                    <a:pt x="1" y="6"/>
                  </a:cubicBezTo>
                  <a:cubicBezTo>
                    <a:pt x="1" y="5"/>
                    <a:pt x="1" y="4"/>
                    <a:pt x="2" y="4"/>
                  </a:cubicBezTo>
                  <a:cubicBezTo>
                    <a:pt x="2" y="4"/>
                    <a:pt x="2" y="4"/>
                    <a:pt x="3" y="3"/>
                  </a:cubicBezTo>
                  <a:cubicBezTo>
                    <a:pt x="3" y="2"/>
                    <a:pt x="3" y="3"/>
                    <a:pt x="4" y="2"/>
                  </a:cubicBezTo>
                  <a:cubicBezTo>
                    <a:pt x="4" y="2"/>
                    <a:pt x="4" y="1"/>
                    <a:pt x="4" y="1"/>
                  </a:cubicBezTo>
                  <a:cubicBezTo>
                    <a:pt x="4" y="1"/>
                    <a:pt x="5" y="0"/>
                    <a:pt x="5" y="0"/>
                  </a:cubicBezTo>
                  <a:cubicBezTo>
                    <a:pt x="6" y="1"/>
                    <a:pt x="6" y="1"/>
                    <a:pt x="6" y="2"/>
                  </a:cubicBezTo>
                  <a:cubicBezTo>
                    <a:pt x="6" y="2"/>
                    <a:pt x="6" y="2"/>
                    <a:pt x="7" y="2"/>
                  </a:cubicBezTo>
                  <a:cubicBezTo>
                    <a:pt x="8" y="2"/>
                    <a:pt x="8" y="2"/>
                    <a:pt x="9" y="2"/>
                  </a:cubicBezTo>
                  <a:cubicBezTo>
                    <a:pt x="9" y="2"/>
                    <a:pt x="9" y="2"/>
                    <a:pt x="9" y="2"/>
                  </a:cubicBezTo>
                  <a:cubicBezTo>
                    <a:pt x="10" y="3"/>
                    <a:pt x="10" y="3"/>
                    <a:pt x="10" y="3"/>
                  </a:cubicBezTo>
                  <a:cubicBezTo>
                    <a:pt x="9" y="4"/>
                    <a:pt x="9" y="4"/>
                    <a:pt x="9" y="5"/>
                  </a:cubicBezTo>
                  <a:cubicBezTo>
                    <a:pt x="9" y="5"/>
                    <a:pt x="9" y="5"/>
                    <a:pt x="9" y="6"/>
                  </a:cubicBezTo>
                  <a:cubicBezTo>
                    <a:pt x="10" y="6"/>
                    <a:pt x="10" y="6"/>
                    <a:pt x="9" y="6"/>
                  </a:cubicBezTo>
                  <a:cubicBezTo>
                    <a:pt x="8" y="6"/>
                    <a:pt x="8" y="6"/>
                    <a:pt x="6" y="7"/>
                  </a:cubicBezTo>
                  <a:cubicBezTo>
                    <a:pt x="4" y="8"/>
                    <a:pt x="4" y="8"/>
                    <a:pt x="3" y="8"/>
                  </a:cubicBezTo>
                  <a:cubicBezTo>
                    <a:pt x="2" y="8"/>
                    <a:pt x="2" y="8"/>
                    <a:pt x="1" y="8"/>
                  </a:cubicBezTo>
                  <a:cubicBezTo>
                    <a:pt x="1" y="8"/>
                    <a:pt x="0" y="8"/>
                    <a:pt x="0" y="8"/>
                  </a:cubicBezTo>
                  <a:lnTo>
                    <a:pt x="0" y="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8" name="Freeform 213"/>
            <p:cNvSpPr>
              <a:spLocks/>
            </p:cNvSpPr>
            <p:nvPr/>
          </p:nvSpPr>
          <p:spPr bwMode="auto">
            <a:xfrm>
              <a:off x="7939088" y="3294063"/>
              <a:ext cx="4763" cy="12700"/>
            </a:xfrm>
            <a:custGeom>
              <a:avLst/>
              <a:gdLst>
                <a:gd name="T0" fmla="*/ 4 w 4"/>
                <a:gd name="T1" fmla="*/ 8 h 9"/>
                <a:gd name="T2" fmla="*/ 3 w 4"/>
                <a:gd name="T3" fmla="*/ 7 h 9"/>
                <a:gd name="T4" fmla="*/ 3 w 4"/>
                <a:gd name="T5" fmla="*/ 6 h 9"/>
                <a:gd name="T6" fmla="*/ 4 w 4"/>
                <a:gd name="T7" fmla="*/ 5 h 9"/>
                <a:gd name="T8" fmla="*/ 3 w 4"/>
                <a:gd name="T9" fmla="*/ 3 h 9"/>
                <a:gd name="T10" fmla="*/ 2 w 4"/>
                <a:gd name="T11" fmla="*/ 2 h 9"/>
                <a:gd name="T12" fmla="*/ 1 w 4"/>
                <a:gd name="T13" fmla="*/ 2 h 9"/>
                <a:gd name="T14" fmla="*/ 0 w 4"/>
                <a:gd name="T15" fmla="*/ 1 h 9"/>
                <a:gd name="T16" fmla="*/ 1 w 4"/>
                <a:gd name="T17" fmla="*/ 3 h 9"/>
                <a:gd name="T18" fmla="*/ 1 w 4"/>
                <a:gd name="T19" fmla="*/ 5 h 9"/>
                <a:gd name="T20" fmla="*/ 1 w 4"/>
                <a:gd name="T21" fmla="*/ 7 h 9"/>
                <a:gd name="T22" fmla="*/ 2 w 4"/>
                <a:gd name="T23" fmla="*/ 9 h 9"/>
                <a:gd name="T24" fmla="*/ 3 w 4"/>
                <a:gd name="T25" fmla="*/ 9 h 9"/>
                <a:gd name="T26" fmla="*/ 4 w 4"/>
                <a:gd name="T2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4" y="8"/>
                  </a:moveTo>
                  <a:cubicBezTo>
                    <a:pt x="4" y="8"/>
                    <a:pt x="3" y="7"/>
                    <a:pt x="3" y="7"/>
                  </a:cubicBezTo>
                  <a:cubicBezTo>
                    <a:pt x="3" y="6"/>
                    <a:pt x="3" y="6"/>
                    <a:pt x="3" y="6"/>
                  </a:cubicBezTo>
                  <a:cubicBezTo>
                    <a:pt x="3" y="5"/>
                    <a:pt x="4" y="5"/>
                    <a:pt x="4" y="5"/>
                  </a:cubicBezTo>
                  <a:cubicBezTo>
                    <a:pt x="3" y="4"/>
                    <a:pt x="3" y="4"/>
                    <a:pt x="3" y="3"/>
                  </a:cubicBezTo>
                  <a:cubicBezTo>
                    <a:pt x="3" y="3"/>
                    <a:pt x="2" y="2"/>
                    <a:pt x="2" y="2"/>
                  </a:cubicBezTo>
                  <a:cubicBezTo>
                    <a:pt x="2" y="2"/>
                    <a:pt x="1" y="2"/>
                    <a:pt x="1" y="2"/>
                  </a:cubicBezTo>
                  <a:cubicBezTo>
                    <a:pt x="1" y="1"/>
                    <a:pt x="0" y="0"/>
                    <a:pt x="0" y="1"/>
                  </a:cubicBezTo>
                  <a:cubicBezTo>
                    <a:pt x="0" y="2"/>
                    <a:pt x="1" y="3"/>
                    <a:pt x="1" y="3"/>
                  </a:cubicBezTo>
                  <a:cubicBezTo>
                    <a:pt x="1" y="4"/>
                    <a:pt x="2" y="5"/>
                    <a:pt x="1" y="5"/>
                  </a:cubicBezTo>
                  <a:cubicBezTo>
                    <a:pt x="1" y="6"/>
                    <a:pt x="1" y="6"/>
                    <a:pt x="1" y="7"/>
                  </a:cubicBezTo>
                  <a:cubicBezTo>
                    <a:pt x="2" y="8"/>
                    <a:pt x="2" y="8"/>
                    <a:pt x="2" y="9"/>
                  </a:cubicBezTo>
                  <a:cubicBezTo>
                    <a:pt x="2" y="9"/>
                    <a:pt x="3" y="9"/>
                    <a:pt x="3" y="9"/>
                  </a:cubicBezTo>
                  <a:cubicBezTo>
                    <a:pt x="3" y="9"/>
                    <a:pt x="4" y="9"/>
                    <a:pt x="4"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9" name="Freeform 214"/>
            <p:cNvSpPr>
              <a:spLocks/>
            </p:cNvSpPr>
            <p:nvPr/>
          </p:nvSpPr>
          <p:spPr bwMode="auto">
            <a:xfrm>
              <a:off x="7934325" y="3295650"/>
              <a:ext cx="4763" cy="4763"/>
            </a:xfrm>
            <a:custGeom>
              <a:avLst/>
              <a:gdLst>
                <a:gd name="T0" fmla="*/ 3 w 3"/>
                <a:gd name="T1" fmla="*/ 0 h 4"/>
                <a:gd name="T2" fmla="*/ 1 w 3"/>
                <a:gd name="T3" fmla="*/ 0 h 4"/>
                <a:gd name="T4" fmla="*/ 0 w 3"/>
                <a:gd name="T5" fmla="*/ 0 h 4"/>
                <a:gd name="T6" fmla="*/ 1 w 3"/>
                <a:gd name="T7" fmla="*/ 1 h 4"/>
                <a:gd name="T8" fmla="*/ 2 w 3"/>
                <a:gd name="T9" fmla="*/ 2 h 4"/>
                <a:gd name="T10" fmla="*/ 2 w 3"/>
                <a:gd name="T11" fmla="*/ 3 h 4"/>
                <a:gd name="T12" fmla="*/ 3 w 3"/>
                <a:gd name="T13" fmla="*/ 4 h 4"/>
                <a:gd name="T14" fmla="*/ 3 w 3"/>
                <a:gd name="T15" fmla="*/ 2 h 4"/>
                <a:gd name="T16" fmla="*/ 3 w 3"/>
                <a:gd name="T17" fmla="*/ 1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cubicBezTo>
                    <a:pt x="2" y="0"/>
                    <a:pt x="1" y="0"/>
                    <a:pt x="1" y="0"/>
                  </a:cubicBezTo>
                  <a:cubicBezTo>
                    <a:pt x="1" y="0"/>
                    <a:pt x="0" y="0"/>
                    <a:pt x="0" y="0"/>
                  </a:cubicBezTo>
                  <a:cubicBezTo>
                    <a:pt x="0" y="1"/>
                    <a:pt x="1" y="1"/>
                    <a:pt x="1" y="1"/>
                  </a:cubicBezTo>
                  <a:cubicBezTo>
                    <a:pt x="2" y="2"/>
                    <a:pt x="2" y="2"/>
                    <a:pt x="2" y="2"/>
                  </a:cubicBezTo>
                  <a:cubicBezTo>
                    <a:pt x="2" y="3"/>
                    <a:pt x="2" y="3"/>
                    <a:pt x="2" y="3"/>
                  </a:cubicBezTo>
                  <a:cubicBezTo>
                    <a:pt x="3" y="4"/>
                    <a:pt x="3" y="4"/>
                    <a:pt x="3" y="4"/>
                  </a:cubicBezTo>
                  <a:cubicBezTo>
                    <a:pt x="3" y="4"/>
                    <a:pt x="3" y="2"/>
                    <a:pt x="3" y="2"/>
                  </a:cubicBezTo>
                  <a:cubicBezTo>
                    <a:pt x="3" y="2"/>
                    <a:pt x="3" y="1"/>
                    <a:pt x="3" y="1"/>
                  </a:cubicBezTo>
                  <a:cubicBezTo>
                    <a:pt x="3" y="1"/>
                    <a:pt x="3" y="1"/>
                    <a:pt x="3"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0" name="Freeform 215"/>
            <p:cNvSpPr>
              <a:spLocks/>
            </p:cNvSpPr>
            <p:nvPr/>
          </p:nvSpPr>
          <p:spPr bwMode="auto">
            <a:xfrm>
              <a:off x="8027988" y="3278188"/>
              <a:ext cx="1588" cy="3175"/>
            </a:xfrm>
            <a:custGeom>
              <a:avLst/>
              <a:gdLst>
                <a:gd name="T0" fmla="*/ 0 w 1"/>
                <a:gd name="T1" fmla="*/ 0 h 2"/>
                <a:gd name="T2" fmla="*/ 0 w 1"/>
                <a:gd name="T3" fmla="*/ 1 h 2"/>
                <a:gd name="T4" fmla="*/ 0 w 1"/>
                <a:gd name="T5" fmla="*/ 2 h 2"/>
                <a:gd name="T6" fmla="*/ 0 w 1"/>
                <a:gd name="T7" fmla="*/ 2 h 2"/>
                <a:gd name="T8" fmla="*/ 1 w 1"/>
                <a:gd name="T9" fmla="*/ 2 h 2"/>
                <a:gd name="T10" fmla="*/ 1 w 1"/>
                <a:gd name="T11" fmla="*/ 2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1"/>
                  </a:lnTo>
                  <a:lnTo>
                    <a:pt x="0" y="2"/>
                  </a:lnTo>
                  <a:lnTo>
                    <a:pt x="0" y="2"/>
                  </a:lnTo>
                  <a:lnTo>
                    <a:pt x="1" y="2"/>
                  </a:lnTo>
                  <a:lnTo>
                    <a:pt x="1" y="2"/>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1" name="Freeform 216"/>
            <p:cNvSpPr>
              <a:spLocks/>
            </p:cNvSpPr>
            <p:nvPr/>
          </p:nvSpPr>
          <p:spPr bwMode="auto">
            <a:xfrm>
              <a:off x="7510463" y="2751138"/>
              <a:ext cx="212725" cy="431800"/>
            </a:xfrm>
            <a:custGeom>
              <a:avLst/>
              <a:gdLst>
                <a:gd name="T0" fmla="*/ 48 w 151"/>
                <a:gd name="T1" fmla="*/ 296 h 306"/>
                <a:gd name="T2" fmla="*/ 43 w 151"/>
                <a:gd name="T3" fmla="*/ 289 h 306"/>
                <a:gd name="T4" fmla="*/ 42 w 151"/>
                <a:gd name="T5" fmla="*/ 281 h 306"/>
                <a:gd name="T6" fmla="*/ 40 w 151"/>
                <a:gd name="T7" fmla="*/ 273 h 306"/>
                <a:gd name="T8" fmla="*/ 44 w 151"/>
                <a:gd name="T9" fmla="*/ 242 h 306"/>
                <a:gd name="T10" fmla="*/ 42 w 151"/>
                <a:gd name="T11" fmla="*/ 198 h 306"/>
                <a:gd name="T12" fmla="*/ 42 w 151"/>
                <a:gd name="T13" fmla="*/ 171 h 306"/>
                <a:gd name="T14" fmla="*/ 31 w 151"/>
                <a:gd name="T15" fmla="*/ 146 h 306"/>
                <a:gd name="T16" fmla="*/ 29 w 151"/>
                <a:gd name="T17" fmla="*/ 132 h 306"/>
                <a:gd name="T18" fmla="*/ 1 w 151"/>
                <a:gd name="T19" fmla="*/ 102 h 306"/>
                <a:gd name="T20" fmla="*/ 6 w 151"/>
                <a:gd name="T21" fmla="*/ 79 h 306"/>
                <a:gd name="T22" fmla="*/ 8 w 151"/>
                <a:gd name="T23" fmla="*/ 70 h 306"/>
                <a:gd name="T24" fmla="*/ 15 w 151"/>
                <a:gd name="T25" fmla="*/ 67 h 306"/>
                <a:gd name="T26" fmla="*/ 14 w 151"/>
                <a:gd name="T27" fmla="*/ 63 h 306"/>
                <a:gd name="T28" fmla="*/ 18 w 151"/>
                <a:gd name="T29" fmla="*/ 59 h 306"/>
                <a:gd name="T30" fmla="*/ 23 w 151"/>
                <a:gd name="T31" fmla="*/ 57 h 306"/>
                <a:gd name="T32" fmla="*/ 27 w 151"/>
                <a:gd name="T33" fmla="*/ 55 h 306"/>
                <a:gd name="T34" fmla="*/ 31 w 151"/>
                <a:gd name="T35" fmla="*/ 50 h 306"/>
                <a:gd name="T36" fmla="*/ 35 w 151"/>
                <a:gd name="T37" fmla="*/ 47 h 306"/>
                <a:gd name="T38" fmla="*/ 39 w 151"/>
                <a:gd name="T39" fmla="*/ 47 h 306"/>
                <a:gd name="T40" fmla="*/ 44 w 151"/>
                <a:gd name="T41" fmla="*/ 50 h 306"/>
                <a:gd name="T42" fmla="*/ 50 w 151"/>
                <a:gd name="T43" fmla="*/ 49 h 306"/>
                <a:gd name="T44" fmla="*/ 58 w 151"/>
                <a:gd name="T45" fmla="*/ 49 h 306"/>
                <a:gd name="T46" fmla="*/ 76 w 151"/>
                <a:gd name="T47" fmla="*/ 36 h 306"/>
                <a:gd name="T48" fmla="*/ 79 w 151"/>
                <a:gd name="T49" fmla="*/ 28 h 306"/>
                <a:gd name="T50" fmla="*/ 82 w 151"/>
                <a:gd name="T51" fmla="*/ 22 h 306"/>
                <a:gd name="T52" fmla="*/ 80 w 151"/>
                <a:gd name="T53" fmla="*/ 16 h 306"/>
                <a:gd name="T54" fmla="*/ 79 w 151"/>
                <a:gd name="T55" fmla="*/ 9 h 306"/>
                <a:gd name="T56" fmla="*/ 89 w 151"/>
                <a:gd name="T57" fmla="*/ 6 h 306"/>
                <a:gd name="T58" fmla="*/ 98 w 151"/>
                <a:gd name="T59" fmla="*/ 3 h 306"/>
                <a:gd name="T60" fmla="*/ 111 w 151"/>
                <a:gd name="T61" fmla="*/ 9 h 306"/>
                <a:gd name="T62" fmla="*/ 121 w 151"/>
                <a:gd name="T63" fmla="*/ 18 h 306"/>
                <a:gd name="T64" fmla="*/ 131 w 151"/>
                <a:gd name="T65" fmla="*/ 27 h 306"/>
                <a:gd name="T66" fmla="*/ 136 w 151"/>
                <a:gd name="T67" fmla="*/ 39 h 306"/>
                <a:gd name="T68" fmla="*/ 147 w 151"/>
                <a:gd name="T69" fmla="*/ 72 h 306"/>
                <a:gd name="T70" fmla="*/ 150 w 151"/>
                <a:gd name="T71" fmla="*/ 89 h 306"/>
                <a:gd name="T72" fmla="*/ 140 w 151"/>
                <a:gd name="T73" fmla="*/ 100 h 306"/>
                <a:gd name="T74" fmla="*/ 139 w 151"/>
                <a:gd name="T75" fmla="*/ 117 h 306"/>
                <a:gd name="T76" fmla="*/ 125 w 151"/>
                <a:gd name="T77" fmla="*/ 132 h 306"/>
                <a:gd name="T78" fmla="*/ 117 w 151"/>
                <a:gd name="T79" fmla="*/ 145 h 306"/>
                <a:gd name="T80" fmla="*/ 113 w 151"/>
                <a:gd name="T81" fmla="*/ 165 h 306"/>
                <a:gd name="T82" fmla="*/ 98 w 151"/>
                <a:gd name="T83" fmla="*/ 173 h 306"/>
                <a:gd name="T84" fmla="*/ 97 w 151"/>
                <a:gd name="T85" fmla="*/ 181 h 306"/>
                <a:gd name="T86" fmla="*/ 97 w 151"/>
                <a:gd name="T87" fmla="*/ 188 h 306"/>
                <a:gd name="T88" fmla="*/ 94 w 151"/>
                <a:gd name="T89" fmla="*/ 200 h 306"/>
                <a:gd name="T90" fmla="*/ 94 w 151"/>
                <a:gd name="T91" fmla="*/ 221 h 306"/>
                <a:gd name="T92" fmla="*/ 96 w 151"/>
                <a:gd name="T93" fmla="*/ 239 h 306"/>
                <a:gd name="T94" fmla="*/ 97 w 151"/>
                <a:gd name="T95" fmla="*/ 257 h 306"/>
                <a:gd name="T96" fmla="*/ 96 w 151"/>
                <a:gd name="T97" fmla="*/ 275 h 306"/>
                <a:gd name="T98" fmla="*/ 97 w 151"/>
                <a:gd name="T99" fmla="*/ 292 h 306"/>
                <a:gd name="T100" fmla="*/ 86 w 151"/>
                <a:gd name="T101" fmla="*/ 300 h 306"/>
                <a:gd name="T102" fmla="*/ 84 w 151"/>
                <a:gd name="T103" fmla="*/ 297 h 306"/>
                <a:gd name="T104" fmla="*/ 82 w 151"/>
                <a:gd name="T105" fmla="*/ 293 h 306"/>
                <a:gd name="T106" fmla="*/ 80 w 151"/>
                <a:gd name="T107" fmla="*/ 298 h 306"/>
                <a:gd name="T108" fmla="*/ 69 w 151"/>
                <a:gd name="T109" fmla="*/ 301 h 306"/>
                <a:gd name="T110" fmla="*/ 46 w 151"/>
                <a:gd name="T111" fmla="*/ 30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 h="306">
                  <a:moveTo>
                    <a:pt x="47" y="304"/>
                  </a:moveTo>
                  <a:cubicBezTo>
                    <a:pt x="48" y="303"/>
                    <a:pt x="49" y="303"/>
                    <a:pt x="49" y="303"/>
                  </a:cubicBezTo>
                  <a:cubicBezTo>
                    <a:pt x="50" y="303"/>
                    <a:pt x="50" y="302"/>
                    <a:pt x="50" y="302"/>
                  </a:cubicBezTo>
                  <a:cubicBezTo>
                    <a:pt x="50" y="302"/>
                    <a:pt x="50" y="301"/>
                    <a:pt x="50" y="301"/>
                  </a:cubicBezTo>
                  <a:cubicBezTo>
                    <a:pt x="50" y="301"/>
                    <a:pt x="50" y="301"/>
                    <a:pt x="50" y="300"/>
                  </a:cubicBezTo>
                  <a:cubicBezTo>
                    <a:pt x="49" y="299"/>
                    <a:pt x="49" y="299"/>
                    <a:pt x="49" y="298"/>
                  </a:cubicBezTo>
                  <a:cubicBezTo>
                    <a:pt x="49" y="297"/>
                    <a:pt x="49" y="298"/>
                    <a:pt x="49" y="297"/>
                  </a:cubicBezTo>
                  <a:cubicBezTo>
                    <a:pt x="49" y="296"/>
                    <a:pt x="49" y="297"/>
                    <a:pt x="48" y="296"/>
                  </a:cubicBezTo>
                  <a:cubicBezTo>
                    <a:pt x="47" y="295"/>
                    <a:pt x="48" y="295"/>
                    <a:pt x="48" y="294"/>
                  </a:cubicBezTo>
                  <a:cubicBezTo>
                    <a:pt x="47" y="293"/>
                    <a:pt x="47" y="294"/>
                    <a:pt x="47" y="293"/>
                  </a:cubicBezTo>
                  <a:cubicBezTo>
                    <a:pt x="47" y="293"/>
                    <a:pt x="46" y="293"/>
                    <a:pt x="46" y="292"/>
                  </a:cubicBezTo>
                  <a:cubicBezTo>
                    <a:pt x="46" y="292"/>
                    <a:pt x="46" y="292"/>
                    <a:pt x="46" y="291"/>
                  </a:cubicBezTo>
                  <a:cubicBezTo>
                    <a:pt x="46" y="290"/>
                    <a:pt x="45" y="290"/>
                    <a:pt x="45" y="290"/>
                  </a:cubicBezTo>
                  <a:cubicBezTo>
                    <a:pt x="44" y="290"/>
                    <a:pt x="44" y="290"/>
                    <a:pt x="44" y="289"/>
                  </a:cubicBezTo>
                  <a:cubicBezTo>
                    <a:pt x="44" y="288"/>
                    <a:pt x="44" y="289"/>
                    <a:pt x="44" y="289"/>
                  </a:cubicBezTo>
                  <a:cubicBezTo>
                    <a:pt x="43" y="289"/>
                    <a:pt x="43" y="289"/>
                    <a:pt x="43" y="289"/>
                  </a:cubicBezTo>
                  <a:cubicBezTo>
                    <a:pt x="43" y="288"/>
                    <a:pt x="43" y="288"/>
                    <a:pt x="42" y="288"/>
                  </a:cubicBezTo>
                  <a:cubicBezTo>
                    <a:pt x="42" y="288"/>
                    <a:pt x="42" y="288"/>
                    <a:pt x="42" y="288"/>
                  </a:cubicBezTo>
                  <a:cubicBezTo>
                    <a:pt x="41" y="287"/>
                    <a:pt x="42" y="286"/>
                    <a:pt x="42" y="286"/>
                  </a:cubicBezTo>
                  <a:cubicBezTo>
                    <a:pt x="42" y="285"/>
                    <a:pt x="42" y="285"/>
                    <a:pt x="41" y="285"/>
                  </a:cubicBezTo>
                  <a:cubicBezTo>
                    <a:pt x="41" y="285"/>
                    <a:pt x="40" y="285"/>
                    <a:pt x="40" y="284"/>
                  </a:cubicBezTo>
                  <a:cubicBezTo>
                    <a:pt x="39" y="283"/>
                    <a:pt x="40" y="284"/>
                    <a:pt x="40" y="284"/>
                  </a:cubicBezTo>
                  <a:cubicBezTo>
                    <a:pt x="41" y="283"/>
                    <a:pt x="40" y="282"/>
                    <a:pt x="40" y="282"/>
                  </a:cubicBezTo>
                  <a:cubicBezTo>
                    <a:pt x="40" y="281"/>
                    <a:pt x="41" y="281"/>
                    <a:pt x="42" y="281"/>
                  </a:cubicBezTo>
                  <a:cubicBezTo>
                    <a:pt x="42" y="281"/>
                    <a:pt x="42" y="281"/>
                    <a:pt x="42" y="280"/>
                  </a:cubicBezTo>
                  <a:cubicBezTo>
                    <a:pt x="43" y="279"/>
                    <a:pt x="42" y="279"/>
                    <a:pt x="42" y="278"/>
                  </a:cubicBezTo>
                  <a:cubicBezTo>
                    <a:pt x="41" y="278"/>
                    <a:pt x="41" y="278"/>
                    <a:pt x="41" y="278"/>
                  </a:cubicBezTo>
                  <a:cubicBezTo>
                    <a:pt x="40" y="277"/>
                    <a:pt x="41" y="278"/>
                    <a:pt x="41" y="277"/>
                  </a:cubicBezTo>
                  <a:cubicBezTo>
                    <a:pt x="42" y="277"/>
                    <a:pt x="41" y="277"/>
                    <a:pt x="41" y="277"/>
                  </a:cubicBezTo>
                  <a:cubicBezTo>
                    <a:pt x="41" y="276"/>
                    <a:pt x="41" y="276"/>
                    <a:pt x="41" y="275"/>
                  </a:cubicBezTo>
                  <a:cubicBezTo>
                    <a:pt x="42" y="275"/>
                    <a:pt x="41" y="274"/>
                    <a:pt x="41" y="273"/>
                  </a:cubicBezTo>
                  <a:cubicBezTo>
                    <a:pt x="41" y="272"/>
                    <a:pt x="41" y="273"/>
                    <a:pt x="40" y="273"/>
                  </a:cubicBezTo>
                  <a:cubicBezTo>
                    <a:pt x="40" y="273"/>
                    <a:pt x="40" y="271"/>
                    <a:pt x="39" y="271"/>
                  </a:cubicBezTo>
                  <a:cubicBezTo>
                    <a:pt x="39" y="270"/>
                    <a:pt x="38" y="269"/>
                    <a:pt x="38" y="268"/>
                  </a:cubicBezTo>
                  <a:cubicBezTo>
                    <a:pt x="38" y="268"/>
                    <a:pt x="40" y="269"/>
                    <a:pt x="41" y="269"/>
                  </a:cubicBezTo>
                  <a:cubicBezTo>
                    <a:pt x="41" y="269"/>
                    <a:pt x="42" y="268"/>
                    <a:pt x="42" y="268"/>
                  </a:cubicBezTo>
                  <a:cubicBezTo>
                    <a:pt x="43" y="266"/>
                    <a:pt x="43" y="266"/>
                    <a:pt x="43" y="266"/>
                  </a:cubicBezTo>
                  <a:cubicBezTo>
                    <a:pt x="43" y="266"/>
                    <a:pt x="43" y="247"/>
                    <a:pt x="43" y="246"/>
                  </a:cubicBezTo>
                  <a:cubicBezTo>
                    <a:pt x="43" y="245"/>
                    <a:pt x="43" y="245"/>
                    <a:pt x="43" y="244"/>
                  </a:cubicBezTo>
                  <a:cubicBezTo>
                    <a:pt x="43" y="244"/>
                    <a:pt x="44" y="243"/>
                    <a:pt x="44" y="242"/>
                  </a:cubicBezTo>
                  <a:cubicBezTo>
                    <a:pt x="44" y="242"/>
                    <a:pt x="44" y="241"/>
                    <a:pt x="44" y="241"/>
                  </a:cubicBezTo>
                  <a:cubicBezTo>
                    <a:pt x="44" y="240"/>
                    <a:pt x="43" y="237"/>
                    <a:pt x="43" y="237"/>
                  </a:cubicBezTo>
                  <a:cubicBezTo>
                    <a:pt x="43" y="228"/>
                    <a:pt x="43" y="228"/>
                    <a:pt x="43" y="228"/>
                  </a:cubicBezTo>
                  <a:cubicBezTo>
                    <a:pt x="43" y="213"/>
                    <a:pt x="43" y="213"/>
                    <a:pt x="43" y="213"/>
                  </a:cubicBezTo>
                  <a:cubicBezTo>
                    <a:pt x="43" y="201"/>
                    <a:pt x="43" y="201"/>
                    <a:pt x="43" y="201"/>
                  </a:cubicBezTo>
                  <a:cubicBezTo>
                    <a:pt x="42" y="201"/>
                    <a:pt x="42" y="201"/>
                    <a:pt x="42" y="201"/>
                  </a:cubicBezTo>
                  <a:cubicBezTo>
                    <a:pt x="42" y="201"/>
                    <a:pt x="42" y="200"/>
                    <a:pt x="42" y="199"/>
                  </a:cubicBezTo>
                  <a:cubicBezTo>
                    <a:pt x="42" y="199"/>
                    <a:pt x="42" y="198"/>
                    <a:pt x="42" y="198"/>
                  </a:cubicBezTo>
                  <a:cubicBezTo>
                    <a:pt x="42" y="197"/>
                    <a:pt x="42" y="196"/>
                    <a:pt x="42" y="196"/>
                  </a:cubicBezTo>
                  <a:cubicBezTo>
                    <a:pt x="42" y="196"/>
                    <a:pt x="43" y="196"/>
                    <a:pt x="44" y="195"/>
                  </a:cubicBezTo>
                  <a:cubicBezTo>
                    <a:pt x="44" y="194"/>
                    <a:pt x="44" y="194"/>
                    <a:pt x="44" y="194"/>
                  </a:cubicBezTo>
                  <a:cubicBezTo>
                    <a:pt x="42" y="191"/>
                    <a:pt x="42" y="191"/>
                    <a:pt x="42" y="191"/>
                  </a:cubicBezTo>
                  <a:cubicBezTo>
                    <a:pt x="42" y="183"/>
                    <a:pt x="42" y="183"/>
                    <a:pt x="42" y="183"/>
                  </a:cubicBezTo>
                  <a:cubicBezTo>
                    <a:pt x="42" y="183"/>
                    <a:pt x="42" y="175"/>
                    <a:pt x="42" y="175"/>
                  </a:cubicBezTo>
                  <a:cubicBezTo>
                    <a:pt x="42" y="175"/>
                    <a:pt x="42" y="174"/>
                    <a:pt x="42" y="174"/>
                  </a:cubicBezTo>
                  <a:cubicBezTo>
                    <a:pt x="42" y="173"/>
                    <a:pt x="42" y="171"/>
                    <a:pt x="42" y="171"/>
                  </a:cubicBezTo>
                  <a:cubicBezTo>
                    <a:pt x="42" y="171"/>
                    <a:pt x="41" y="167"/>
                    <a:pt x="42" y="167"/>
                  </a:cubicBezTo>
                  <a:cubicBezTo>
                    <a:pt x="42" y="167"/>
                    <a:pt x="41" y="165"/>
                    <a:pt x="41" y="164"/>
                  </a:cubicBezTo>
                  <a:cubicBezTo>
                    <a:pt x="41" y="164"/>
                    <a:pt x="40" y="162"/>
                    <a:pt x="40" y="162"/>
                  </a:cubicBezTo>
                  <a:cubicBezTo>
                    <a:pt x="39" y="161"/>
                    <a:pt x="34" y="156"/>
                    <a:pt x="34" y="156"/>
                  </a:cubicBezTo>
                  <a:cubicBezTo>
                    <a:pt x="34" y="156"/>
                    <a:pt x="33" y="155"/>
                    <a:pt x="33" y="154"/>
                  </a:cubicBezTo>
                  <a:cubicBezTo>
                    <a:pt x="32" y="154"/>
                    <a:pt x="32" y="153"/>
                    <a:pt x="32" y="152"/>
                  </a:cubicBezTo>
                  <a:cubicBezTo>
                    <a:pt x="31" y="152"/>
                    <a:pt x="31" y="150"/>
                    <a:pt x="31" y="150"/>
                  </a:cubicBezTo>
                  <a:cubicBezTo>
                    <a:pt x="31" y="149"/>
                    <a:pt x="31" y="147"/>
                    <a:pt x="31" y="146"/>
                  </a:cubicBezTo>
                  <a:cubicBezTo>
                    <a:pt x="31" y="146"/>
                    <a:pt x="30" y="145"/>
                    <a:pt x="30" y="145"/>
                  </a:cubicBezTo>
                  <a:cubicBezTo>
                    <a:pt x="30" y="145"/>
                    <a:pt x="29" y="145"/>
                    <a:pt x="29" y="145"/>
                  </a:cubicBezTo>
                  <a:cubicBezTo>
                    <a:pt x="29" y="145"/>
                    <a:pt x="29" y="144"/>
                    <a:pt x="28" y="143"/>
                  </a:cubicBezTo>
                  <a:cubicBezTo>
                    <a:pt x="28" y="142"/>
                    <a:pt x="28" y="142"/>
                    <a:pt x="28" y="142"/>
                  </a:cubicBezTo>
                  <a:cubicBezTo>
                    <a:pt x="28" y="142"/>
                    <a:pt x="29" y="141"/>
                    <a:pt x="29" y="140"/>
                  </a:cubicBezTo>
                  <a:cubicBezTo>
                    <a:pt x="30" y="140"/>
                    <a:pt x="30" y="138"/>
                    <a:pt x="30" y="137"/>
                  </a:cubicBezTo>
                  <a:cubicBezTo>
                    <a:pt x="30" y="137"/>
                    <a:pt x="29" y="136"/>
                    <a:pt x="29" y="135"/>
                  </a:cubicBezTo>
                  <a:cubicBezTo>
                    <a:pt x="29" y="135"/>
                    <a:pt x="29" y="134"/>
                    <a:pt x="29" y="132"/>
                  </a:cubicBezTo>
                  <a:cubicBezTo>
                    <a:pt x="30" y="131"/>
                    <a:pt x="29" y="131"/>
                    <a:pt x="29" y="131"/>
                  </a:cubicBezTo>
                  <a:cubicBezTo>
                    <a:pt x="29" y="130"/>
                    <a:pt x="30" y="130"/>
                    <a:pt x="30" y="129"/>
                  </a:cubicBezTo>
                  <a:cubicBezTo>
                    <a:pt x="30" y="128"/>
                    <a:pt x="30" y="129"/>
                    <a:pt x="29" y="128"/>
                  </a:cubicBezTo>
                  <a:cubicBezTo>
                    <a:pt x="29" y="128"/>
                    <a:pt x="29" y="125"/>
                    <a:pt x="29" y="125"/>
                  </a:cubicBezTo>
                  <a:cubicBezTo>
                    <a:pt x="29" y="120"/>
                    <a:pt x="29" y="120"/>
                    <a:pt x="29" y="120"/>
                  </a:cubicBezTo>
                  <a:cubicBezTo>
                    <a:pt x="20" y="114"/>
                    <a:pt x="20" y="114"/>
                    <a:pt x="20" y="114"/>
                  </a:cubicBezTo>
                  <a:cubicBezTo>
                    <a:pt x="9" y="107"/>
                    <a:pt x="9" y="107"/>
                    <a:pt x="9" y="107"/>
                  </a:cubicBezTo>
                  <a:cubicBezTo>
                    <a:pt x="9" y="107"/>
                    <a:pt x="1" y="102"/>
                    <a:pt x="1" y="102"/>
                  </a:cubicBezTo>
                  <a:cubicBezTo>
                    <a:pt x="1" y="102"/>
                    <a:pt x="0" y="101"/>
                    <a:pt x="0" y="101"/>
                  </a:cubicBezTo>
                  <a:cubicBezTo>
                    <a:pt x="1" y="98"/>
                    <a:pt x="1" y="98"/>
                    <a:pt x="1" y="98"/>
                  </a:cubicBezTo>
                  <a:cubicBezTo>
                    <a:pt x="1" y="98"/>
                    <a:pt x="1" y="94"/>
                    <a:pt x="1" y="94"/>
                  </a:cubicBezTo>
                  <a:cubicBezTo>
                    <a:pt x="1" y="94"/>
                    <a:pt x="2" y="93"/>
                    <a:pt x="2" y="92"/>
                  </a:cubicBezTo>
                  <a:cubicBezTo>
                    <a:pt x="3" y="91"/>
                    <a:pt x="2" y="90"/>
                    <a:pt x="2" y="90"/>
                  </a:cubicBezTo>
                  <a:cubicBezTo>
                    <a:pt x="2" y="90"/>
                    <a:pt x="2" y="86"/>
                    <a:pt x="2" y="85"/>
                  </a:cubicBezTo>
                  <a:cubicBezTo>
                    <a:pt x="2" y="85"/>
                    <a:pt x="2" y="84"/>
                    <a:pt x="2" y="84"/>
                  </a:cubicBezTo>
                  <a:cubicBezTo>
                    <a:pt x="2" y="84"/>
                    <a:pt x="5" y="80"/>
                    <a:pt x="6" y="79"/>
                  </a:cubicBezTo>
                  <a:cubicBezTo>
                    <a:pt x="6" y="79"/>
                    <a:pt x="6" y="79"/>
                    <a:pt x="6" y="78"/>
                  </a:cubicBezTo>
                  <a:cubicBezTo>
                    <a:pt x="6" y="78"/>
                    <a:pt x="6" y="78"/>
                    <a:pt x="7" y="77"/>
                  </a:cubicBezTo>
                  <a:cubicBezTo>
                    <a:pt x="7" y="76"/>
                    <a:pt x="7" y="77"/>
                    <a:pt x="7" y="76"/>
                  </a:cubicBezTo>
                  <a:cubicBezTo>
                    <a:pt x="6" y="76"/>
                    <a:pt x="6" y="76"/>
                    <a:pt x="6" y="75"/>
                  </a:cubicBezTo>
                  <a:cubicBezTo>
                    <a:pt x="6" y="75"/>
                    <a:pt x="6" y="75"/>
                    <a:pt x="6" y="74"/>
                  </a:cubicBezTo>
                  <a:cubicBezTo>
                    <a:pt x="6" y="73"/>
                    <a:pt x="7" y="73"/>
                    <a:pt x="7" y="73"/>
                  </a:cubicBezTo>
                  <a:cubicBezTo>
                    <a:pt x="7" y="72"/>
                    <a:pt x="7" y="71"/>
                    <a:pt x="7" y="71"/>
                  </a:cubicBezTo>
                  <a:cubicBezTo>
                    <a:pt x="8" y="70"/>
                    <a:pt x="8" y="70"/>
                    <a:pt x="8" y="70"/>
                  </a:cubicBezTo>
                  <a:cubicBezTo>
                    <a:pt x="9" y="68"/>
                    <a:pt x="9" y="68"/>
                    <a:pt x="9" y="68"/>
                  </a:cubicBezTo>
                  <a:cubicBezTo>
                    <a:pt x="10" y="67"/>
                    <a:pt x="10" y="67"/>
                    <a:pt x="10" y="67"/>
                  </a:cubicBezTo>
                  <a:cubicBezTo>
                    <a:pt x="10" y="67"/>
                    <a:pt x="10" y="67"/>
                    <a:pt x="10" y="66"/>
                  </a:cubicBezTo>
                  <a:cubicBezTo>
                    <a:pt x="11" y="65"/>
                    <a:pt x="11" y="66"/>
                    <a:pt x="11" y="66"/>
                  </a:cubicBezTo>
                  <a:cubicBezTo>
                    <a:pt x="12" y="66"/>
                    <a:pt x="12" y="67"/>
                    <a:pt x="12" y="67"/>
                  </a:cubicBezTo>
                  <a:cubicBezTo>
                    <a:pt x="12" y="67"/>
                    <a:pt x="13" y="67"/>
                    <a:pt x="13" y="67"/>
                  </a:cubicBezTo>
                  <a:cubicBezTo>
                    <a:pt x="14" y="67"/>
                    <a:pt x="14" y="67"/>
                    <a:pt x="14" y="67"/>
                  </a:cubicBezTo>
                  <a:cubicBezTo>
                    <a:pt x="15" y="67"/>
                    <a:pt x="15" y="67"/>
                    <a:pt x="15" y="67"/>
                  </a:cubicBezTo>
                  <a:cubicBezTo>
                    <a:pt x="16" y="67"/>
                    <a:pt x="16" y="68"/>
                    <a:pt x="17" y="68"/>
                  </a:cubicBezTo>
                  <a:cubicBezTo>
                    <a:pt x="17" y="68"/>
                    <a:pt x="17" y="68"/>
                    <a:pt x="17" y="67"/>
                  </a:cubicBezTo>
                  <a:cubicBezTo>
                    <a:pt x="17" y="67"/>
                    <a:pt x="17" y="67"/>
                    <a:pt x="17" y="66"/>
                  </a:cubicBezTo>
                  <a:cubicBezTo>
                    <a:pt x="16" y="65"/>
                    <a:pt x="17" y="66"/>
                    <a:pt x="16" y="66"/>
                  </a:cubicBezTo>
                  <a:cubicBezTo>
                    <a:pt x="16" y="65"/>
                    <a:pt x="16" y="65"/>
                    <a:pt x="16" y="65"/>
                  </a:cubicBezTo>
                  <a:cubicBezTo>
                    <a:pt x="16" y="65"/>
                    <a:pt x="16" y="64"/>
                    <a:pt x="16" y="64"/>
                  </a:cubicBezTo>
                  <a:cubicBezTo>
                    <a:pt x="15" y="63"/>
                    <a:pt x="15" y="64"/>
                    <a:pt x="15" y="64"/>
                  </a:cubicBezTo>
                  <a:cubicBezTo>
                    <a:pt x="14" y="64"/>
                    <a:pt x="14" y="64"/>
                    <a:pt x="14" y="63"/>
                  </a:cubicBezTo>
                  <a:cubicBezTo>
                    <a:pt x="14" y="62"/>
                    <a:pt x="15" y="63"/>
                    <a:pt x="15" y="63"/>
                  </a:cubicBezTo>
                  <a:cubicBezTo>
                    <a:pt x="16" y="62"/>
                    <a:pt x="16" y="63"/>
                    <a:pt x="17" y="62"/>
                  </a:cubicBezTo>
                  <a:cubicBezTo>
                    <a:pt x="18" y="62"/>
                    <a:pt x="17" y="62"/>
                    <a:pt x="17" y="61"/>
                  </a:cubicBezTo>
                  <a:cubicBezTo>
                    <a:pt x="18" y="61"/>
                    <a:pt x="18" y="61"/>
                    <a:pt x="18" y="61"/>
                  </a:cubicBezTo>
                  <a:cubicBezTo>
                    <a:pt x="19" y="62"/>
                    <a:pt x="19" y="62"/>
                    <a:pt x="20" y="62"/>
                  </a:cubicBezTo>
                  <a:cubicBezTo>
                    <a:pt x="20" y="62"/>
                    <a:pt x="19" y="61"/>
                    <a:pt x="19" y="61"/>
                  </a:cubicBezTo>
                  <a:cubicBezTo>
                    <a:pt x="19" y="60"/>
                    <a:pt x="19" y="60"/>
                    <a:pt x="19" y="60"/>
                  </a:cubicBezTo>
                  <a:cubicBezTo>
                    <a:pt x="19" y="59"/>
                    <a:pt x="18" y="59"/>
                    <a:pt x="18" y="59"/>
                  </a:cubicBezTo>
                  <a:cubicBezTo>
                    <a:pt x="18" y="59"/>
                    <a:pt x="19" y="59"/>
                    <a:pt x="19" y="59"/>
                  </a:cubicBezTo>
                  <a:cubicBezTo>
                    <a:pt x="20" y="58"/>
                    <a:pt x="19" y="58"/>
                    <a:pt x="19" y="58"/>
                  </a:cubicBezTo>
                  <a:cubicBezTo>
                    <a:pt x="18" y="58"/>
                    <a:pt x="18" y="57"/>
                    <a:pt x="18" y="57"/>
                  </a:cubicBezTo>
                  <a:cubicBezTo>
                    <a:pt x="18" y="56"/>
                    <a:pt x="18" y="56"/>
                    <a:pt x="19" y="56"/>
                  </a:cubicBezTo>
                  <a:cubicBezTo>
                    <a:pt x="20" y="56"/>
                    <a:pt x="20" y="56"/>
                    <a:pt x="20" y="56"/>
                  </a:cubicBezTo>
                  <a:cubicBezTo>
                    <a:pt x="20" y="56"/>
                    <a:pt x="20" y="56"/>
                    <a:pt x="21" y="57"/>
                  </a:cubicBezTo>
                  <a:cubicBezTo>
                    <a:pt x="21" y="57"/>
                    <a:pt x="21" y="57"/>
                    <a:pt x="22" y="57"/>
                  </a:cubicBezTo>
                  <a:cubicBezTo>
                    <a:pt x="23" y="56"/>
                    <a:pt x="22" y="57"/>
                    <a:pt x="23" y="57"/>
                  </a:cubicBezTo>
                  <a:cubicBezTo>
                    <a:pt x="24" y="58"/>
                    <a:pt x="24" y="57"/>
                    <a:pt x="24" y="57"/>
                  </a:cubicBezTo>
                  <a:cubicBezTo>
                    <a:pt x="24" y="57"/>
                    <a:pt x="25" y="57"/>
                    <a:pt x="25" y="57"/>
                  </a:cubicBezTo>
                  <a:cubicBezTo>
                    <a:pt x="25" y="56"/>
                    <a:pt x="25" y="56"/>
                    <a:pt x="25" y="56"/>
                  </a:cubicBezTo>
                  <a:cubicBezTo>
                    <a:pt x="26" y="55"/>
                    <a:pt x="25" y="55"/>
                    <a:pt x="24" y="55"/>
                  </a:cubicBezTo>
                  <a:cubicBezTo>
                    <a:pt x="24" y="55"/>
                    <a:pt x="24" y="54"/>
                    <a:pt x="24" y="54"/>
                  </a:cubicBezTo>
                  <a:cubicBezTo>
                    <a:pt x="25" y="54"/>
                    <a:pt x="25" y="54"/>
                    <a:pt x="25" y="54"/>
                  </a:cubicBezTo>
                  <a:cubicBezTo>
                    <a:pt x="25" y="54"/>
                    <a:pt x="26" y="55"/>
                    <a:pt x="26" y="55"/>
                  </a:cubicBezTo>
                  <a:cubicBezTo>
                    <a:pt x="26" y="55"/>
                    <a:pt x="27" y="55"/>
                    <a:pt x="27" y="55"/>
                  </a:cubicBezTo>
                  <a:cubicBezTo>
                    <a:pt x="27" y="55"/>
                    <a:pt x="28" y="55"/>
                    <a:pt x="28" y="55"/>
                  </a:cubicBezTo>
                  <a:cubicBezTo>
                    <a:pt x="28" y="55"/>
                    <a:pt x="28" y="54"/>
                    <a:pt x="28" y="53"/>
                  </a:cubicBezTo>
                  <a:cubicBezTo>
                    <a:pt x="28" y="53"/>
                    <a:pt x="28" y="53"/>
                    <a:pt x="28" y="53"/>
                  </a:cubicBezTo>
                  <a:cubicBezTo>
                    <a:pt x="28" y="52"/>
                    <a:pt x="28" y="52"/>
                    <a:pt x="28" y="52"/>
                  </a:cubicBezTo>
                  <a:cubicBezTo>
                    <a:pt x="28" y="52"/>
                    <a:pt x="28" y="52"/>
                    <a:pt x="28" y="51"/>
                  </a:cubicBezTo>
                  <a:cubicBezTo>
                    <a:pt x="27" y="51"/>
                    <a:pt x="28" y="51"/>
                    <a:pt x="28" y="51"/>
                  </a:cubicBezTo>
                  <a:cubicBezTo>
                    <a:pt x="29" y="51"/>
                    <a:pt x="29" y="51"/>
                    <a:pt x="30" y="50"/>
                  </a:cubicBezTo>
                  <a:cubicBezTo>
                    <a:pt x="30" y="49"/>
                    <a:pt x="30" y="50"/>
                    <a:pt x="31" y="50"/>
                  </a:cubicBezTo>
                  <a:cubicBezTo>
                    <a:pt x="32" y="50"/>
                    <a:pt x="31" y="49"/>
                    <a:pt x="31" y="49"/>
                  </a:cubicBezTo>
                  <a:cubicBezTo>
                    <a:pt x="30" y="48"/>
                    <a:pt x="31" y="49"/>
                    <a:pt x="31" y="48"/>
                  </a:cubicBezTo>
                  <a:cubicBezTo>
                    <a:pt x="31" y="48"/>
                    <a:pt x="31" y="48"/>
                    <a:pt x="31" y="48"/>
                  </a:cubicBezTo>
                  <a:cubicBezTo>
                    <a:pt x="31" y="47"/>
                    <a:pt x="31" y="47"/>
                    <a:pt x="32" y="48"/>
                  </a:cubicBezTo>
                  <a:cubicBezTo>
                    <a:pt x="33" y="48"/>
                    <a:pt x="32" y="47"/>
                    <a:pt x="32" y="47"/>
                  </a:cubicBezTo>
                  <a:cubicBezTo>
                    <a:pt x="32" y="46"/>
                    <a:pt x="33" y="46"/>
                    <a:pt x="33" y="46"/>
                  </a:cubicBezTo>
                  <a:cubicBezTo>
                    <a:pt x="33" y="46"/>
                    <a:pt x="34" y="47"/>
                    <a:pt x="34" y="47"/>
                  </a:cubicBezTo>
                  <a:cubicBezTo>
                    <a:pt x="34" y="48"/>
                    <a:pt x="34" y="47"/>
                    <a:pt x="35" y="47"/>
                  </a:cubicBezTo>
                  <a:cubicBezTo>
                    <a:pt x="35" y="47"/>
                    <a:pt x="35" y="47"/>
                    <a:pt x="36" y="47"/>
                  </a:cubicBezTo>
                  <a:cubicBezTo>
                    <a:pt x="36" y="46"/>
                    <a:pt x="36" y="46"/>
                    <a:pt x="36" y="46"/>
                  </a:cubicBezTo>
                  <a:cubicBezTo>
                    <a:pt x="37" y="46"/>
                    <a:pt x="37" y="46"/>
                    <a:pt x="37" y="46"/>
                  </a:cubicBezTo>
                  <a:cubicBezTo>
                    <a:pt x="37" y="46"/>
                    <a:pt x="36" y="47"/>
                    <a:pt x="36" y="48"/>
                  </a:cubicBezTo>
                  <a:cubicBezTo>
                    <a:pt x="36" y="48"/>
                    <a:pt x="36" y="48"/>
                    <a:pt x="37" y="48"/>
                  </a:cubicBezTo>
                  <a:cubicBezTo>
                    <a:pt x="38" y="47"/>
                    <a:pt x="38" y="47"/>
                    <a:pt x="38" y="47"/>
                  </a:cubicBezTo>
                  <a:cubicBezTo>
                    <a:pt x="39" y="47"/>
                    <a:pt x="39" y="46"/>
                    <a:pt x="39" y="46"/>
                  </a:cubicBezTo>
                  <a:cubicBezTo>
                    <a:pt x="39" y="47"/>
                    <a:pt x="39" y="47"/>
                    <a:pt x="39" y="47"/>
                  </a:cubicBezTo>
                  <a:cubicBezTo>
                    <a:pt x="39" y="48"/>
                    <a:pt x="39" y="48"/>
                    <a:pt x="39" y="48"/>
                  </a:cubicBezTo>
                  <a:cubicBezTo>
                    <a:pt x="39" y="48"/>
                    <a:pt x="40" y="48"/>
                    <a:pt x="40" y="48"/>
                  </a:cubicBezTo>
                  <a:cubicBezTo>
                    <a:pt x="41" y="49"/>
                    <a:pt x="40" y="49"/>
                    <a:pt x="40" y="49"/>
                  </a:cubicBezTo>
                  <a:cubicBezTo>
                    <a:pt x="40" y="50"/>
                    <a:pt x="40" y="50"/>
                    <a:pt x="40" y="50"/>
                  </a:cubicBezTo>
                  <a:cubicBezTo>
                    <a:pt x="41" y="50"/>
                    <a:pt x="41" y="50"/>
                    <a:pt x="41" y="50"/>
                  </a:cubicBezTo>
                  <a:cubicBezTo>
                    <a:pt x="42" y="50"/>
                    <a:pt x="42" y="50"/>
                    <a:pt x="42" y="50"/>
                  </a:cubicBezTo>
                  <a:cubicBezTo>
                    <a:pt x="43" y="50"/>
                    <a:pt x="42" y="50"/>
                    <a:pt x="43" y="50"/>
                  </a:cubicBezTo>
                  <a:cubicBezTo>
                    <a:pt x="43" y="50"/>
                    <a:pt x="43" y="50"/>
                    <a:pt x="44" y="50"/>
                  </a:cubicBezTo>
                  <a:cubicBezTo>
                    <a:pt x="44" y="50"/>
                    <a:pt x="44" y="49"/>
                    <a:pt x="44" y="49"/>
                  </a:cubicBezTo>
                  <a:cubicBezTo>
                    <a:pt x="44" y="49"/>
                    <a:pt x="45" y="50"/>
                    <a:pt x="45" y="50"/>
                  </a:cubicBezTo>
                  <a:cubicBezTo>
                    <a:pt x="46" y="50"/>
                    <a:pt x="45" y="49"/>
                    <a:pt x="46" y="49"/>
                  </a:cubicBezTo>
                  <a:cubicBezTo>
                    <a:pt x="46" y="48"/>
                    <a:pt x="46" y="49"/>
                    <a:pt x="47" y="49"/>
                  </a:cubicBezTo>
                  <a:cubicBezTo>
                    <a:pt x="47" y="49"/>
                    <a:pt x="47" y="49"/>
                    <a:pt x="47" y="49"/>
                  </a:cubicBezTo>
                  <a:cubicBezTo>
                    <a:pt x="48" y="50"/>
                    <a:pt x="48" y="49"/>
                    <a:pt x="48" y="49"/>
                  </a:cubicBezTo>
                  <a:cubicBezTo>
                    <a:pt x="48" y="49"/>
                    <a:pt x="48" y="49"/>
                    <a:pt x="49" y="49"/>
                  </a:cubicBezTo>
                  <a:cubicBezTo>
                    <a:pt x="49" y="49"/>
                    <a:pt x="50" y="49"/>
                    <a:pt x="50" y="49"/>
                  </a:cubicBezTo>
                  <a:cubicBezTo>
                    <a:pt x="50" y="48"/>
                    <a:pt x="50" y="48"/>
                    <a:pt x="51" y="48"/>
                  </a:cubicBezTo>
                  <a:cubicBezTo>
                    <a:pt x="51" y="48"/>
                    <a:pt x="52" y="48"/>
                    <a:pt x="52" y="48"/>
                  </a:cubicBezTo>
                  <a:cubicBezTo>
                    <a:pt x="53" y="48"/>
                    <a:pt x="54" y="48"/>
                    <a:pt x="54" y="48"/>
                  </a:cubicBezTo>
                  <a:cubicBezTo>
                    <a:pt x="55" y="49"/>
                    <a:pt x="55" y="49"/>
                    <a:pt x="55" y="49"/>
                  </a:cubicBezTo>
                  <a:cubicBezTo>
                    <a:pt x="55" y="49"/>
                    <a:pt x="55" y="49"/>
                    <a:pt x="56" y="49"/>
                  </a:cubicBezTo>
                  <a:cubicBezTo>
                    <a:pt x="57" y="49"/>
                    <a:pt x="57" y="49"/>
                    <a:pt x="57" y="49"/>
                  </a:cubicBezTo>
                  <a:cubicBezTo>
                    <a:pt x="57" y="49"/>
                    <a:pt x="57" y="49"/>
                    <a:pt x="58" y="49"/>
                  </a:cubicBezTo>
                  <a:cubicBezTo>
                    <a:pt x="59" y="49"/>
                    <a:pt x="58" y="49"/>
                    <a:pt x="58" y="49"/>
                  </a:cubicBezTo>
                  <a:cubicBezTo>
                    <a:pt x="58" y="49"/>
                    <a:pt x="60" y="49"/>
                    <a:pt x="61" y="49"/>
                  </a:cubicBezTo>
                  <a:cubicBezTo>
                    <a:pt x="61" y="49"/>
                    <a:pt x="61" y="49"/>
                    <a:pt x="61" y="49"/>
                  </a:cubicBezTo>
                  <a:cubicBezTo>
                    <a:pt x="61" y="49"/>
                    <a:pt x="68" y="42"/>
                    <a:pt x="69" y="41"/>
                  </a:cubicBezTo>
                  <a:cubicBezTo>
                    <a:pt x="69" y="41"/>
                    <a:pt x="69" y="41"/>
                    <a:pt x="70" y="40"/>
                  </a:cubicBezTo>
                  <a:cubicBezTo>
                    <a:pt x="71" y="39"/>
                    <a:pt x="71" y="40"/>
                    <a:pt x="71" y="40"/>
                  </a:cubicBezTo>
                  <a:cubicBezTo>
                    <a:pt x="72" y="39"/>
                    <a:pt x="72" y="39"/>
                    <a:pt x="72" y="39"/>
                  </a:cubicBezTo>
                  <a:cubicBezTo>
                    <a:pt x="72" y="39"/>
                    <a:pt x="73" y="39"/>
                    <a:pt x="74" y="38"/>
                  </a:cubicBezTo>
                  <a:cubicBezTo>
                    <a:pt x="75" y="38"/>
                    <a:pt x="76" y="37"/>
                    <a:pt x="76" y="36"/>
                  </a:cubicBezTo>
                  <a:cubicBezTo>
                    <a:pt x="76" y="36"/>
                    <a:pt x="76" y="35"/>
                    <a:pt x="75" y="34"/>
                  </a:cubicBezTo>
                  <a:cubicBezTo>
                    <a:pt x="75" y="33"/>
                    <a:pt x="76" y="33"/>
                    <a:pt x="76" y="33"/>
                  </a:cubicBezTo>
                  <a:cubicBezTo>
                    <a:pt x="76" y="33"/>
                    <a:pt x="76" y="32"/>
                    <a:pt x="77" y="31"/>
                  </a:cubicBezTo>
                  <a:cubicBezTo>
                    <a:pt x="78" y="31"/>
                    <a:pt x="78" y="31"/>
                    <a:pt x="79" y="31"/>
                  </a:cubicBezTo>
                  <a:cubicBezTo>
                    <a:pt x="80" y="31"/>
                    <a:pt x="79" y="30"/>
                    <a:pt x="79" y="30"/>
                  </a:cubicBezTo>
                  <a:cubicBezTo>
                    <a:pt x="79" y="30"/>
                    <a:pt x="78" y="30"/>
                    <a:pt x="78" y="30"/>
                  </a:cubicBezTo>
                  <a:cubicBezTo>
                    <a:pt x="78" y="29"/>
                    <a:pt x="79" y="29"/>
                    <a:pt x="79" y="29"/>
                  </a:cubicBezTo>
                  <a:cubicBezTo>
                    <a:pt x="79" y="29"/>
                    <a:pt x="79" y="29"/>
                    <a:pt x="79" y="28"/>
                  </a:cubicBezTo>
                  <a:cubicBezTo>
                    <a:pt x="79" y="28"/>
                    <a:pt x="79" y="28"/>
                    <a:pt x="79" y="27"/>
                  </a:cubicBezTo>
                  <a:cubicBezTo>
                    <a:pt x="79" y="27"/>
                    <a:pt x="79" y="27"/>
                    <a:pt x="79" y="27"/>
                  </a:cubicBezTo>
                  <a:cubicBezTo>
                    <a:pt x="80" y="27"/>
                    <a:pt x="80" y="27"/>
                    <a:pt x="80" y="27"/>
                  </a:cubicBezTo>
                  <a:cubicBezTo>
                    <a:pt x="79" y="26"/>
                    <a:pt x="79" y="26"/>
                    <a:pt x="79" y="26"/>
                  </a:cubicBezTo>
                  <a:cubicBezTo>
                    <a:pt x="79" y="26"/>
                    <a:pt x="81" y="24"/>
                    <a:pt x="80" y="24"/>
                  </a:cubicBezTo>
                  <a:cubicBezTo>
                    <a:pt x="80" y="24"/>
                    <a:pt x="80" y="24"/>
                    <a:pt x="80" y="23"/>
                  </a:cubicBezTo>
                  <a:cubicBezTo>
                    <a:pt x="80" y="23"/>
                    <a:pt x="81" y="23"/>
                    <a:pt x="81" y="23"/>
                  </a:cubicBezTo>
                  <a:cubicBezTo>
                    <a:pt x="81" y="23"/>
                    <a:pt x="82" y="22"/>
                    <a:pt x="82" y="22"/>
                  </a:cubicBezTo>
                  <a:cubicBezTo>
                    <a:pt x="82" y="22"/>
                    <a:pt x="82" y="21"/>
                    <a:pt x="82" y="21"/>
                  </a:cubicBezTo>
                  <a:cubicBezTo>
                    <a:pt x="83" y="21"/>
                    <a:pt x="84" y="22"/>
                    <a:pt x="83" y="21"/>
                  </a:cubicBezTo>
                  <a:cubicBezTo>
                    <a:pt x="83" y="21"/>
                    <a:pt x="83" y="20"/>
                    <a:pt x="82" y="19"/>
                  </a:cubicBezTo>
                  <a:cubicBezTo>
                    <a:pt x="81" y="19"/>
                    <a:pt x="81" y="19"/>
                    <a:pt x="81" y="19"/>
                  </a:cubicBezTo>
                  <a:cubicBezTo>
                    <a:pt x="81" y="18"/>
                    <a:pt x="82" y="19"/>
                    <a:pt x="81" y="18"/>
                  </a:cubicBezTo>
                  <a:cubicBezTo>
                    <a:pt x="81" y="17"/>
                    <a:pt x="80" y="18"/>
                    <a:pt x="80" y="17"/>
                  </a:cubicBezTo>
                  <a:cubicBezTo>
                    <a:pt x="80" y="17"/>
                    <a:pt x="81" y="17"/>
                    <a:pt x="80" y="16"/>
                  </a:cubicBezTo>
                  <a:cubicBezTo>
                    <a:pt x="80" y="16"/>
                    <a:pt x="80" y="17"/>
                    <a:pt x="80" y="16"/>
                  </a:cubicBezTo>
                  <a:cubicBezTo>
                    <a:pt x="80" y="15"/>
                    <a:pt x="80" y="15"/>
                    <a:pt x="80" y="14"/>
                  </a:cubicBezTo>
                  <a:cubicBezTo>
                    <a:pt x="80" y="14"/>
                    <a:pt x="80" y="14"/>
                    <a:pt x="80" y="14"/>
                  </a:cubicBezTo>
                  <a:cubicBezTo>
                    <a:pt x="79" y="13"/>
                    <a:pt x="80" y="13"/>
                    <a:pt x="80" y="13"/>
                  </a:cubicBezTo>
                  <a:cubicBezTo>
                    <a:pt x="80" y="13"/>
                    <a:pt x="79" y="12"/>
                    <a:pt x="79" y="12"/>
                  </a:cubicBezTo>
                  <a:cubicBezTo>
                    <a:pt x="79" y="12"/>
                    <a:pt x="79" y="12"/>
                    <a:pt x="79" y="12"/>
                  </a:cubicBezTo>
                  <a:cubicBezTo>
                    <a:pt x="79" y="11"/>
                    <a:pt x="79" y="10"/>
                    <a:pt x="79" y="10"/>
                  </a:cubicBezTo>
                  <a:cubicBezTo>
                    <a:pt x="79" y="10"/>
                    <a:pt x="79" y="10"/>
                    <a:pt x="79" y="10"/>
                  </a:cubicBezTo>
                  <a:cubicBezTo>
                    <a:pt x="79" y="9"/>
                    <a:pt x="79" y="9"/>
                    <a:pt x="79" y="9"/>
                  </a:cubicBezTo>
                  <a:cubicBezTo>
                    <a:pt x="79" y="9"/>
                    <a:pt x="79" y="8"/>
                    <a:pt x="80" y="8"/>
                  </a:cubicBezTo>
                  <a:cubicBezTo>
                    <a:pt x="80" y="8"/>
                    <a:pt x="81" y="8"/>
                    <a:pt x="81" y="8"/>
                  </a:cubicBezTo>
                  <a:cubicBezTo>
                    <a:pt x="82" y="7"/>
                    <a:pt x="82" y="7"/>
                    <a:pt x="83" y="7"/>
                  </a:cubicBezTo>
                  <a:cubicBezTo>
                    <a:pt x="83" y="7"/>
                    <a:pt x="84" y="7"/>
                    <a:pt x="84" y="7"/>
                  </a:cubicBezTo>
                  <a:cubicBezTo>
                    <a:pt x="84" y="7"/>
                    <a:pt x="85" y="7"/>
                    <a:pt x="85" y="6"/>
                  </a:cubicBezTo>
                  <a:cubicBezTo>
                    <a:pt x="85" y="6"/>
                    <a:pt x="84" y="5"/>
                    <a:pt x="86" y="6"/>
                  </a:cubicBezTo>
                  <a:cubicBezTo>
                    <a:pt x="87" y="6"/>
                    <a:pt x="86" y="8"/>
                    <a:pt x="87" y="7"/>
                  </a:cubicBezTo>
                  <a:cubicBezTo>
                    <a:pt x="89" y="6"/>
                    <a:pt x="88" y="6"/>
                    <a:pt x="89" y="6"/>
                  </a:cubicBezTo>
                  <a:cubicBezTo>
                    <a:pt x="89" y="6"/>
                    <a:pt x="90" y="5"/>
                    <a:pt x="90" y="5"/>
                  </a:cubicBezTo>
                  <a:cubicBezTo>
                    <a:pt x="91" y="6"/>
                    <a:pt x="92" y="6"/>
                    <a:pt x="92" y="6"/>
                  </a:cubicBezTo>
                  <a:cubicBezTo>
                    <a:pt x="93" y="5"/>
                    <a:pt x="93" y="5"/>
                    <a:pt x="93" y="5"/>
                  </a:cubicBezTo>
                  <a:cubicBezTo>
                    <a:pt x="94" y="6"/>
                    <a:pt x="94" y="6"/>
                    <a:pt x="94" y="6"/>
                  </a:cubicBezTo>
                  <a:cubicBezTo>
                    <a:pt x="94" y="6"/>
                    <a:pt x="95" y="6"/>
                    <a:pt x="95" y="5"/>
                  </a:cubicBezTo>
                  <a:cubicBezTo>
                    <a:pt x="95" y="4"/>
                    <a:pt x="96" y="2"/>
                    <a:pt x="96" y="2"/>
                  </a:cubicBezTo>
                  <a:cubicBezTo>
                    <a:pt x="96" y="2"/>
                    <a:pt x="97" y="2"/>
                    <a:pt x="97" y="3"/>
                  </a:cubicBezTo>
                  <a:cubicBezTo>
                    <a:pt x="97" y="3"/>
                    <a:pt x="97" y="3"/>
                    <a:pt x="98" y="3"/>
                  </a:cubicBezTo>
                  <a:cubicBezTo>
                    <a:pt x="99" y="2"/>
                    <a:pt x="99" y="2"/>
                    <a:pt x="100" y="1"/>
                  </a:cubicBezTo>
                  <a:cubicBezTo>
                    <a:pt x="100" y="1"/>
                    <a:pt x="100" y="1"/>
                    <a:pt x="101" y="1"/>
                  </a:cubicBezTo>
                  <a:cubicBezTo>
                    <a:pt x="102" y="0"/>
                    <a:pt x="102" y="1"/>
                    <a:pt x="103" y="1"/>
                  </a:cubicBezTo>
                  <a:cubicBezTo>
                    <a:pt x="103" y="1"/>
                    <a:pt x="104" y="2"/>
                    <a:pt x="104" y="2"/>
                  </a:cubicBezTo>
                  <a:cubicBezTo>
                    <a:pt x="105" y="3"/>
                    <a:pt x="105" y="4"/>
                    <a:pt x="105" y="4"/>
                  </a:cubicBezTo>
                  <a:cubicBezTo>
                    <a:pt x="106" y="4"/>
                    <a:pt x="107" y="5"/>
                    <a:pt x="107" y="6"/>
                  </a:cubicBezTo>
                  <a:cubicBezTo>
                    <a:pt x="108" y="6"/>
                    <a:pt x="109" y="6"/>
                    <a:pt x="109" y="7"/>
                  </a:cubicBezTo>
                  <a:cubicBezTo>
                    <a:pt x="110" y="8"/>
                    <a:pt x="111" y="8"/>
                    <a:pt x="111" y="9"/>
                  </a:cubicBezTo>
                  <a:cubicBezTo>
                    <a:pt x="111" y="9"/>
                    <a:pt x="110" y="10"/>
                    <a:pt x="112" y="10"/>
                  </a:cubicBezTo>
                  <a:cubicBezTo>
                    <a:pt x="113" y="10"/>
                    <a:pt x="113" y="10"/>
                    <a:pt x="114" y="11"/>
                  </a:cubicBezTo>
                  <a:cubicBezTo>
                    <a:pt x="114" y="12"/>
                    <a:pt x="114" y="12"/>
                    <a:pt x="115" y="12"/>
                  </a:cubicBezTo>
                  <a:cubicBezTo>
                    <a:pt x="115" y="13"/>
                    <a:pt x="116" y="13"/>
                    <a:pt x="116" y="14"/>
                  </a:cubicBezTo>
                  <a:cubicBezTo>
                    <a:pt x="116" y="14"/>
                    <a:pt x="116" y="15"/>
                    <a:pt x="117" y="15"/>
                  </a:cubicBezTo>
                  <a:cubicBezTo>
                    <a:pt x="118" y="16"/>
                    <a:pt x="118" y="15"/>
                    <a:pt x="119" y="16"/>
                  </a:cubicBezTo>
                  <a:cubicBezTo>
                    <a:pt x="119" y="17"/>
                    <a:pt x="120" y="17"/>
                    <a:pt x="120" y="17"/>
                  </a:cubicBezTo>
                  <a:cubicBezTo>
                    <a:pt x="120" y="18"/>
                    <a:pt x="120" y="18"/>
                    <a:pt x="121" y="18"/>
                  </a:cubicBezTo>
                  <a:cubicBezTo>
                    <a:pt x="121" y="19"/>
                    <a:pt x="122" y="18"/>
                    <a:pt x="122" y="19"/>
                  </a:cubicBezTo>
                  <a:cubicBezTo>
                    <a:pt x="122" y="20"/>
                    <a:pt x="121" y="20"/>
                    <a:pt x="122" y="21"/>
                  </a:cubicBezTo>
                  <a:cubicBezTo>
                    <a:pt x="122" y="22"/>
                    <a:pt x="122" y="21"/>
                    <a:pt x="123" y="22"/>
                  </a:cubicBezTo>
                  <a:cubicBezTo>
                    <a:pt x="123" y="23"/>
                    <a:pt x="123" y="24"/>
                    <a:pt x="123" y="24"/>
                  </a:cubicBezTo>
                  <a:cubicBezTo>
                    <a:pt x="124" y="25"/>
                    <a:pt x="124" y="25"/>
                    <a:pt x="125" y="26"/>
                  </a:cubicBezTo>
                  <a:cubicBezTo>
                    <a:pt x="125" y="26"/>
                    <a:pt x="126" y="27"/>
                    <a:pt x="126" y="27"/>
                  </a:cubicBezTo>
                  <a:cubicBezTo>
                    <a:pt x="127" y="27"/>
                    <a:pt x="128" y="26"/>
                    <a:pt x="128" y="27"/>
                  </a:cubicBezTo>
                  <a:cubicBezTo>
                    <a:pt x="129" y="27"/>
                    <a:pt x="130" y="26"/>
                    <a:pt x="131" y="27"/>
                  </a:cubicBezTo>
                  <a:cubicBezTo>
                    <a:pt x="131" y="27"/>
                    <a:pt x="130" y="27"/>
                    <a:pt x="131" y="27"/>
                  </a:cubicBezTo>
                  <a:cubicBezTo>
                    <a:pt x="133" y="28"/>
                    <a:pt x="133" y="28"/>
                    <a:pt x="134" y="28"/>
                  </a:cubicBezTo>
                  <a:cubicBezTo>
                    <a:pt x="135" y="29"/>
                    <a:pt x="135" y="29"/>
                    <a:pt x="135" y="31"/>
                  </a:cubicBezTo>
                  <a:cubicBezTo>
                    <a:pt x="135" y="32"/>
                    <a:pt x="136" y="32"/>
                    <a:pt x="136" y="32"/>
                  </a:cubicBezTo>
                  <a:cubicBezTo>
                    <a:pt x="137" y="32"/>
                    <a:pt x="137" y="32"/>
                    <a:pt x="137" y="33"/>
                  </a:cubicBezTo>
                  <a:cubicBezTo>
                    <a:pt x="136" y="33"/>
                    <a:pt x="136" y="34"/>
                    <a:pt x="137" y="34"/>
                  </a:cubicBezTo>
                  <a:cubicBezTo>
                    <a:pt x="137" y="34"/>
                    <a:pt x="138" y="35"/>
                    <a:pt x="138" y="35"/>
                  </a:cubicBezTo>
                  <a:cubicBezTo>
                    <a:pt x="136" y="39"/>
                    <a:pt x="136" y="39"/>
                    <a:pt x="136" y="39"/>
                  </a:cubicBezTo>
                  <a:cubicBezTo>
                    <a:pt x="136" y="39"/>
                    <a:pt x="136" y="43"/>
                    <a:pt x="135" y="44"/>
                  </a:cubicBezTo>
                  <a:cubicBezTo>
                    <a:pt x="135" y="45"/>
                    <a:pt x="134" y="51"/>
                    <a:pt x="134" y="53"/>
                  </a:cubicBezTo>
                  <a:cubicBezTo>
                    <a:pt x="134" y="55"/>
                    <a:pt x="133" y="56"/>
                    <a:pt x="133" y="56"/>
                  </a:cubicBezTo>
                  <a:cubicBezTo>
                    <a:pt x="144" y="63"/>
                    <a:pt x="144" y="63"/>
                    <a:pt x="144" y="63"/>
                  </a:cubicBezTo>
                  <a:cubicBezTo>
                    <a:pt x="145" y="66"/>
                    <a:pt x="145" y="66"/>
                    <a:pt x="145" y="66"/>
                  </a:cubicBezTo>
                  <a:cubicBezTo>
                    <a:pt x="144" y="69"/>
                    <a:pt x="144" y="69"/>
                    <a:pt x="144" y="69"/>
                  </a:cubicBezTo>
                  <a:cubicBezTo>
                    <a:pt x="145" y="69"/>
                    <a:pt x="145" y="69"/>
                    <a:pt x="145" y="69"/>
                  </a:cubicBezTo>
                  <a:cubicBezTo>
                    <a:pt x="145" y="69"/>
                    <a:pt x="147" y="71"/>
                    <a:pt x="147" y="72"/>
                  </a:cubicBezTo>
                  <a:cubicBezTo>
                    <a:pt x="147" y="72"/>
                    <a:pt x="147" y="73"/>
                    <a:pt x="147" y="74"/>
                  </a:cubicBezTo>
                  <a:cubicBezTo>
                    <a:pt x="147" y="74"/>
                    <a:pt x="147" y="74"/>
                    <a:pt x="147" y="75"/>
                  </a:cubicBezTo>
                  <a:cubicBezTo>
                    <a:pt x="146" y="77"/>
                    <a:pt x="145" y="78"/>
                    <a:pt x="145" y="79"/>
                  </a:cubicBezTo>
                  <a:cubicBezTo>
                    <a:pt x="145" y="80"/>
                    <a:pt x="146" y="81"/>
                    <a:pt x="146" y="81"/>
                  </a:cubicBezTo>
                  <a:cubicBezTo>
                    <a:pt x="146" y="81"/>
                    <a:pt x="147" y="82"/>
                    <a:pt x="147" y="82"/>
                  </a:cubicBezTo>
                  <a:cubicBezTo>
                    <a:pt x="147" y="83"/>
                    <a:pt x="148" y="84"/>
                    <a:pt x="149" y="84"/>
                  </a:cubicBezTo>
                  <a:cubicBezTo>
                    <a:pt x="149" y="84"/>
                    <a:pt x="150" y="84"/>
                    <a:pt x="151" y="85"/>
                  </a:cubicBezTo>
                  <a:cubicBezTo>
                    <a:pt x="151" y="86"/>
                    <a:pt x="150" y="88"/>
                    <a:pt x="150" y="89"/>
                  </a:cubicBezTo>
                  <a:cubicBezTo>
                    <a:pt x="150" y="90"/>
                    <a:pt x="151" y="90"/>
                    <a:pt x="150" y="91"/>
                  </a:cubicBezTo>
                  <a:cubicBezTo>
                    <a:pt x="149" y="93"/>
                    <a:pt x="149" y="93"/>
                    <a:pt x="149" y="94"/>
                  </a:cubicBezTo>
                  <a:cubicBezTo>
                    <a:pt x="149" y="95"/>
                    <a:pt x="149" y="96"/>
                    <a:pt x="149" y="97"/>
                  </a:cubicBezTo>
                  <a:cubicBezTo>
                    <a:pt x="149" y="99"/>
                    <a:pt x="149" y="100"/>
                    <a:pt x="148" y="100"/>
                  </a:cubicBezTo>
                  <a:cubicBezTo>
                    <a:pt x="146" y="100"/>
                    <a:pt x="146" y="100"/>
                    <a:pt x="145" y="99"/>
                  </a:cubicBezTo>
                  <a:cubicBezTo>
                    <a:pt x="144" y="99"/>
                    <a:pt x="143" y="97"/>
                    <a:pt x="142" y="97"/>
                  </a:cubicBezTo>
                  <a:cubicBezTo>
                    <a:pt x="142" y="97"/>
                    <a:pt x="141" y="97"/>
                    <a:pt x="140" y="98"/>
                  </a:cubicBezTo>
                  <a:cubicBezTo>
                    <a:pt x="140" y="99"/>
                    <a:pt x="140" y="99"/>
                    <a:pt x="140" y="100"/>
                  </a:cubicBezTo>
                  <a:cubicBezTo>
                    <a:pt x="140" y="100"/>
                    <a:pt x="140" y="100"/>
                    <a:pt x="139" y="102"/>
                  </a:cubicBezTo>
                  <a:cubicBezTo>
                    <a:pt x="138" y="103"/>
                    <a:pt x="138" y="104"/>
                    <a:pt x="138" y="105"/>
                  </a:cubicBezTo>
                  <a:cubicBezTo>
                    <a:pt x="138" y="106"/>
                    <a:pt x="138" y="107"/>
                    <a:pt x="138" y="108"/>
                  </a:cubicBezTo>
                  <a:cubicBezTo>
                    <a:pt x="139" y="108"/>
                    <a:pt x="139" y="110"/>
                    <a:pt x="140" y="110"/>
                  </a:cubicBezTo>
                  <a:cubicBezTo>
                    <a:pt x="140" y="110"/>
                    <a:pt x="142" y="110"/>
                    <a:pt x="142" y="111"/>
                  </a:cubicBezTo>
                  <a:cubicBezTo>
                    <a:pt x="142" y="112"/>
                    <a:pt x="143" y="112"/>
                    <a:pt x="142" y="113"/>
                  </a:cubicBezTo>
                  <a:cubicBezTo>
                    <a:pt x="142" y="114"/>
                    <a:pt x="140" y="115"/>
                    <a:pt x="140" y="116"/>
                  </a:cubicBezTo>
                  <a:cubicBezTo>
                    <a:pt x="139" y="116"/>
                    <a:pt x="139" y="115"/>
                    <a:pt x="139" y="117"/>
                  </a:cubicBezTo>
                  <a:cubicBezTo>
                    <a:pt x="139" y="119"/>
                    <a:pt x="140" y="120"/>
                    <a:pt x="139" y="121"/>
                  </a:cubicBezTo>
                  <a:cubicBezTo>
                    <a:pt x="139" y="121"/>
                    <a:pt x="138" y="123"/>
                    <a:pt x="137" y="123"/>
                  </a:cubicBezTo>
                  <a:cubicBezTo>
                    <a:pt x="136" y="124"/>
                    <a:pt x="138" y="124"/>
                    <a:pt x="136" y="125"/>
                  </a:cubicBezTo>
                  <a:cubicBezTo>
                    <a:pt x="135" y="126"/>
                    <a:pt x="134" y="126"/>
                    <a:pt x="134" y="127"/>
                  </a:cubicBezTo>
                  <a:cubicBezTo>
                    <a:pt x="133" y="127"/>
                    <a:pt x="133" y="127"/>
                    <a:pt x="132" y="127"/>
                  </a:cubicBezTo>
                  <a:cubicBezTo>
                    <a:pt x="131" y="127"/>
                    <a:pt x="129" y="127"/>
                    <a:pt x="128" y="128"/>
                  </a:cubicBezTo>
                  <a:cubicBezTo>
                    <a:pt x="127" y="128"/>
                    <a:pt x="126" y="128"/>
                    <a:pt x="126" y="129"/>
                  </a:cubicBezTo>
                  <a:cubicBezTo>
                    <a:pt x="125" y="130"/>
                    <a:pt x="125" y="131"/>
                    <a:pt x="125" y="132"/>
                  </a:cubicBezTo>
                  <a:cubicBezTo>
                    <a:pt x="125" y="133"/>
                    <a:pt x="126" y="133"/>
                    <a:pt x="126" y="134"/>
                  </a:cubicBezTo>
                  <a:cubicBezTo>
                    <a:pt x="126" y="134"/>
                    <a:pt x="128" y="134"/>
                    <a:pt x="127" y="135"/>
                  </a:cubicBezTo>
                  <a:cubicBezTo>
                    <a:pt x="126" y="136"/>
                    <a:pt x="125" y="137"/>
                    <a:pt x="124" y="137"/>
                  </a:cubicBezTo>
                  <a:cubicBezTo>
                    <a:pt x="124" y="137"/>
                    <a:pt x="123" y="136"/>
                    <a:pt x="123" y="137"/>
                  </a:cubicBezTo>
                  <a:cubicBezTo>
                    <a:pt x="122" y="137"/>
                    <a:pt x="122" y="137"/>
                    <a:pt x="122" y="138"/>
                  </a:cubicBezTo>
                  <a:cubicBezTo>
                    <a:pt x="121" y="140"/>
                    <a:pt x="122" y="140"/>
                    <a:pt x="120" y="141"/>
                  </a:cubicBezTo>
                  <a:cubicBezTo>
                    <a:pt x="119" y="143"/>
                    <a:pt x="119" y="143"/>
                    <a:pt x="118" y="144"/>
                  </a:cubicBezTo>
                  <a:cubicBezTo>
                    <a:pt x="118" y="145"/>
                    <a:pt x="117" y="144"/>
                    <a:pt x="117" y="145"/>
                  </a:cubicBezTo>
                  <a:cubicBezTo>
                    <a:pt x="116" y="146"/>
                    <a:pt x="116" y="146"/>
                    <a:pt x="116" y="147"/>
                  </a:cubicBezTo>
                  <a:cubicBezTo>
                    <a:pt x="116" y="149"/>
                    <a:pt x="116" y="150"/>
                    <a:pt x="116" y="150"/>
                  </a:cubicBezTo>
                  <a:cubicBezTo>
                    <a:pt x="116" y="151"/>
                    <a:pt x="117" y="152"/>
                    <a:pt x="117" y="153"/>
                  </a:cubicBezTo>
                  <a:cubicBezTo>
                    <a:pt x="117" y="154"/>
                    <a:pt x="116" y="156"/>
                    <a:pt x="116" y="156"/>
                  </a:cubicBezTo>
                  <a:cubicBezTo>
                    <a:pt x="116" y="156"/>
                    <a:pt x="115" y="157"/>
                    <a:pt x="115" y="158"/>
                  </a:cubicBezTo>
                  <a:cubicBezTo>
                    <a:pt x="114" y="159"/>
                    <a:pt x="115" y="160"/>
                    <a:pt x="115" y="161"/>
                  </a:cubicBezTo>
                  <a:cubicBezTo>
                    <a:pt x="114" y="162"/>
                    <a:pt x="114" y="162"/>
                    <a:pt x="114" y="163"/>
                  </a:cubicBezTo>
                  <a:cubicBezTo>
                    <a:pt x="113" y="164"/>
                    <a:pt x="115" y="164"/>
                    <a:pt x="113" y="165"/>
                  </a:cubicBezTo>
                  <a:cubicBezTo>
                    <a:pt x="111" y="165"/>
                    <a:pt x="110" y="166"/>
                    <a:pt x="108" y="166"/>
                  </a:cubicBezTo>
                  <a:cubicBezTo>
                    <a:pt x="107" y="166"/>
                    <a:pt x="106" y="167"/>
                    <a:pt x="104" y="167"/>
                  </a:cubicBezTo>
                  <a:cubicBezTo>
                    <a:pt x="102" y="167"/>
                    <a:pt x="101" y="166"/>
                    <a:pt x="100" y="166"/>
                  </a:cubicBezTo>
                  <a:cubicBezTo>
                    <a:pt x="99" y="166"/>
                    <a:pt x="98" y="166"/>
                    <a:pt x="98" y="167"/>
                  </a:cubicBezTo>
                  <a:cubicBezTo>
                    <a:pt x="98" y="168"/>
                    <a:pt x="99" y="168"/>
                    <a:pt x="98" y="169"/>
                  </a:cubicBezTo>
                  <a:cubicBezTo>
                    <a:pt x="98" y="169"/>
                    <a:pt x="97" y="170"/>
                    <a:pt x="97" y="170"/>
                  </a:cubicBezTo>
                  <a:cubicBezTo>
                    <a:pt x="98" y="171"/>
                    <a:pt x="99" y="172"/>
                    <a:pt x="99" y="172"/>
                  </a:cubicBezTo>
                  <a:cubicBezTo>
                    <a:pt x="98" y="173"/>
                    <a:pt x="98" y="173"/>
                    <a:pt x="98" y="173"/>
                  </a:cubicBezTo>
                  <a:cubicBezTo>
                    <a:pt x="98" y="173"/>
                    <a:pt x="99" y="173"/>
                    <a:pt x="99" y="174"/>
                  </a:cubicBezTo>
                  <a:cubicBezTo>
                    <a:pt x="98" y="174"/>
                    <a:pt x="98" y="175"/>
                    <a:pt x="98" y="175"/>
                  </a:cubicBezTo>
                  <a:cubicBezTo>
                    <a:pt x="97" y="176"/>
                    <a:pt x="97" y="176"/>
                    <a:pt x="97" y="176"/>
                  </a:cubicBezTo>
                  <a:cubicBezTo>
                    <a:pt x="97" y="176"/>
                    <a:pt x="99" y="177"/>
                    <a:pt x="98" y="177"/>
                  </a:cubicBezTo>
                  <a:cubicBezTo>
                    <a:pt x="97" y="177"/>
                    <a:pt x="97" y="178"/>
                    <a:pt x="97" y="178"/>
                  </a:cubicBezTo>
                  <a:cubicBezTo>
                    <a:pt x="97" y="178"/>
                    <a:pt x="98" y="178"/>
                    <a:pt x="98" y="179"/>
                  </a:cubicBezTo>
                  <a:cubicBezTo>
                    <a:pt x="97" y="179"/>
                    <a:pt x="97" y="179"/>
                    <a:pt x="97" y="179"/>
                  </a:cubicBezTo>
                  <a:cubicBezTo>
                    <a:pt x="96" y="180"/>
                    <a:pt x="97" y="181"/>
                    <a:pt x="97" y="181"/>
                  </a:cubicBezTo>
                  <a:cubicBezTo>
                    <a:pt x="97" y="182"/>
                    <a:pt x="97" y="182"/>
                    <a:pt x="97" y="182"/>
                  </a:cubicBezTo>
                  <a:cubicBezTo>
                    <a:pt x="97" y="182"/>
                    <a:pt x="97" y="182"/>
                    <a:pt x="97" y="183"/>
                  </a:cubicBezTo>
                  <a:cubicBezTo>
                    <a:pt x="97" y="183"/>
                    <a:pt x="97" y="184"/>
                    <a:pt x="97" y="184"/>
                  </a:cubicBezTo>
                  <a:cubicBezTo>
                    <a:pt x="96" y="185"/>
                    <a:pt x="96" y="185"/>
                    <a:pt x="96" y="185"/>
                  </a:cubicBezTo>
                  <a:cubicBezTo>
                    <a:pt x="97" y="185"/>
                    <a:pt x="97" y="185"/>
                    <a:pt x="97" y="185"/>
                  </a:cubicBezTo>
                  <a:cubicBezTo>
                    <a:pt x="97" y="185"/>
                    <a:pt x="97" y="186"/>
                    <a:pt x="97" y="186"/>
                  </a:cubicBezTo>
                  <a:cubicBezTo>
                    <a:pt x="96" y="187"/>
                    <a:pt x="96" y="187"/>
                    <a:pt x="96" y="187"/>
                  </a:cubicBezTo>
                  <a:cubicBezTo>
                    <a:pt x="97" y="188"/>
                    <a:pt x="97" y="188"/>
                    <a:pt x="97" y="188"/>
                  </a:cubicBezTo>
                  <a:cubicBezTo>
                    <a:pt x="97" y="189"/>
                    <a:pt x="97" y="189"/>
                    <a:pt x="97" y="189"/>
                  </a:cubicBezTo>
                  <a:cubicBezTo>
                    <a:pt x="97" y="191"/>
                    <a:pt x="97" y="191"/>
                    <a:pt x="97" y="191"/>
                  </a:cubicBezTo>
                  <a:cubicBezTo>
                    <a:pt x="97" y="191"/>
                    <a:pt x="98" y="192"/>
                    <a:pt x="97" y="193"/>
                  </a:cubicBezTo>
                  <a:cubicBezTo>
                    <a:pt x="97" y="193"/>
                    <a:pt x="97" y="193"/>
                    <a:pt x="97" y="194"/>
                  </a:cubicBezTo>
                  <a:cubicBezTo>
                    <a:pt x="97" y="195"/>
                    <a:pt x="97" y="195"/>
                    <a:pt x="97" y="196"/>
                  </a:cubicBezTo>
                  <a:cubicBezTo>
                    <a:pt x="96" y="197"/>
                    <a:pt x="96" y="197"/>
                    <a:pt x="96" y="197"/>
                  </a:cubicBezTo>
                  <a:cubicBezTo>
                    <a:pt x="95" y="198"/>
                    <a:pt x="95" y="198"/>
                    <a:pt x="94" y="198"/>
                  </a:cubicBezTo>
                  <a:cubicBezTo>
                    <a:pt x="94" y="199"/>
                    <a:pt x="94" y="199"/>
                    <a:pt x="94" y="200"/>
                  </a:cubicBezTo>
                  <a:cubicBezTo>
                    <a:pt x="94" y="201"/>
                    <a:pt x="93" y="201"/>
                    <a:pt x="94" y="202"/>
                  </a:cubicBezTo>
                  <a:cubicBezTo>
                    <a:pt x="94" y="204"/>
                    <a:pt x="94" y="204"/>
                    <a:pt x="94" y="205"/>
                  </a:cubicBezTo>
                  <a:cubicBezTo>
                    <a:pt x="95" y="205"/>
                    <a:pt x="96" y="206"/>
                    <a:pt x="97" y="207"/>
                  </a:cubicBezTo>
                  <a:cubicBezTo>
                    <a:pt x="97" y="208"/>
                    <a:pt x="98" y="208"/>
                    <a:pt x="98" y="209"/>
                  </a:cubicBezTo>
                  <a:cubicBezTo>
                    <a:pt x="98" y="210"/>
                    <a:pt x="97" y="210"/>
                    <a:pt x="97" y="211"/>
                  </a:cubicBezTo>
                  <a:cubicBezTo>
                    <a:pt x="96" y="212"/>
                    <a:pt x="96" y="212"/>
                    <a:pt x="95" y="213"/>
                  </a:cubicBezTo>
                  <a:cubicBezTo>
                    <a:pt x="95" y="214"/>
                    <a:pt x="96" y="214"/>
                    <a:pt x="95" y="216"/>
                  </a:cubicBezTo>
                  <a:cubicBezTo>
                    <a:pt x="94" y="219"/>
                    <a:pt x="94" y="219"/>
                    <a:pt x="94" y="221"/>
                  </a:cubicBezTo>
                  <a:cubicBezTo>
                    <a:pt x="94" y="222"/>
                    <a:pt x="94" y="222"/>
                    <a:pt x="94" y="223"/>
                  </a:cubicBezTo>
                  <a:cubicBezTo>
                    <a:pt x="94" y="224"/>
                    <a:pt x="94" y="224"/>
                    <a:pt x="94" y="225"/>
                  </a:cubicBezTo>
                  <a:cubicBezTo>
                    <a:pt x="95" y="225"/>
                    <a:pt x="95" y="225"/>
                    <a:pt x="95" y="226"/>
                  </a:cubicBezTo>
                  <a:cubicBezTo>
                    <a:pt x="95" y="227"/>
                    <a:pt x="96" y="228"/>
                    <a:pt x="96" y="228"/>
                  </a:cubicBezTo>
                  <a:cubicBezTo>
                    <a:pt x="96" y="229"/>
                    <a:pt x="96" y="230"/>
                    <a:pt x="96" y="231"/>
                  </a:cubicBezTo>
                  <a:cubicBezTo>
                    <a:pt x="96" y="232"/>
                    <a:pt x="96" y="231"/>
                    <a:pt x="96" y="233"/>
                  </a:cubicBezTo>
                  <a:cubicBezTo>
                    <a:pt x="96" y="235"/>
                    <a:pt x="96" y="235"/>
                    <a:pt x="96" y="237"/>
                  </a:cubicBezTo>
                  <a:cubicBezTo>
                    <a:pt x="95" y="238"/>
                    <a:pt x="95" y="238"/>
                    <a:pt x="96" y="239"/>
                  </a:cubicBezTo>
                  <a:cubicBezTo>
                    <a:pt x="96" y="240"/>
                    <a:pt x="96" y="239"/>
                    <a:pt x="96" y="241"/>
                  </a:cubicBezTo>
                  <a:cubicBezTo>
                    <a:pt x="96" y="242"/>
                    <a:pt x="97" y="242"/>
                    <a:pt x="98" y="242"/>
                  </a:cubicBezTo>
                  <a:cubicBezTo>
                    <a:pt x="98" y="243"/>
                    <a:pt x="99" y="243"/>
                    <a:pt x="100" y="244"/>
                  </a:cubicBezTo>
                  <a:cubicBezTo>
                    <a:pt x="100" y="245"/>
                    <a:pt x="100" y="244"/>
                    <a:pt x="100" y="246"/>
                  </a:cubicBezTo>
                  <a:cubicBezTo>
                    <a:pt x="99" y="247"/>
                    <a:pt x="99" y="247"/>
                    <a:pt x="98" y="248"/>
                  </a:cubicBezTo>
                  <a:cubicBezTo>
                    <a:pt x="98" y="249"/>
                    <a:pt x="97" y="249"/>
                    <a:pt x="97" y="251"/>
                  </a:cubicBezTo>
                  <a:cubicBezTo>
                    <a:pt x="96" y="253"/>
                    <a:pt x="96" y="253"/>
                    <a:pt x="96" y="255"/>
                  </a:cubicBezTo>
                  <a:cubicBezTo>
                    <a:pt x="97" y="257"/>
                    <a:pt x="97" y="257"/>
                    <a:pt x="97" y="257"/>
                  </a:cubicBezTo>
                  <a:cubicBezTo>
                    <a:pt x="97" y="258"/>
                    <a:pt x="98" y="258"/>
                    <a:pt x="97" y="259"/>
                  </a:cubicBezTo>
                  <a:cubicBezTo>
                    <a:pt x="97" y="260"/>
                    <a:pt x="98" y="261"/>
                    <a:pt x="97" y="262"/>
                  </a:cubicBezTo>
                  <a:cubicBezTo>
                    <a:pt x="96" y="263"/>
                    <a:pt x="97" y="263"/>
                    <a:pt x="97" y="264"/>
                  </a:cubicBezTo>
                  <a:cubicBezTo>
                    <a:pt x="97" y="264"/>
                    <a:pt x="98" y="265"/>
                    <a:pt x="97" y="266"/>
                  </a:cubicBezTo>
                  <a:cubicBezTo>
                    <a:pt x="97" y="266"/>
                    <a:pt x="96" y="267"/>
                    <a:pt x="96" y="268"/>
                  </a:cubicBezTo>
                  <a:cubicBezTo>
                    <a:pt x="96" y="269"/>
                    <a:pt x="96" y="270"/>
                    <a:pt x="96" y="270"/>
                  </a:cubicBezTo>
                  <a:cubicBezTo>
                    <a:pt x="96" y="271"/>
                    <a:pt x="96" y="271"/>
                    <a:pt x="97" y="272"/>
                  </a:cubicBezTo>
                  <a:cubicBezTo>
                    <a:pt x="97" y="273"/>
                    <a:pt x="97" y="273"/>
                    <a:pt x="96" y="275"/>
                  </a:cubicBezTo>
                  <a:cubicBezTo>
                    <a:pt x="96" y="277"/>
                    <a:pt x="96" y="278"/>
                    <a:pt x="97" y="279"/>
                  </a:cubicBezTo>
                  <a:cubicBezTo>
                    <a:pt x="97" y="280"/>
                    <a:pt x="98" y="281"/>
                    <a:pt x="98" y="281"/>
                  </a:cubicBezTo>
                  <a:cubicBezTo>
                    <a:pt x="98" y="281"/>
                    <a:pt x="99" y="279"/>
                    <a:pt x="99" y="281"/>
                  </a:cubicBezTo>
                  <a:cubicBezTo>
                    <a:pt x="99" y="282"/>
                    <a:pt x="99" y="283"/>
                    <a:pt x="98" y="284"/>
                  </a:cubicBezTo>
                  <a:cubicBezTo>
                    <a:pt x="98" y="284"/>
                    <a:pt x="97" y="284"/>
                    <a:pt x="97" y="285"/>
                  </a:cubicBezTo>
                  <a:cubicBezTo>
                    <a:pt x="97" y="286"/>
                    <a:pt x="97" y="286"/>
                    <a:pt x="97" y="288"/>
                  </a:cubicBezTo>
                  <a:cubicBezTo>
                    <a:pt x="97" y="289"/>
                    <a:pt x="98" y="289"/>
                    <a:pt x="98" y="290"/>
                  </a:cubicBezTo>
                  <a:cubicBezTo>
                    <a:pt x="97" y="291"/>
                    <a:pt x="97" y="291"/>
                    <a:pt x="97" y="292"/>
                  </a:cubicBezTo>
                  <a:cubicBezTo>
                    <a:pt x="96" y="293"/>
                    <a:pt x="96" y="293"/>
                    <a:pt x="96" y="294"/>
                  </a:cubicBezTo>
                  <a:cubicBezTo>
                    <a:pt x="96" y="294"/>
                    <a:pt x="97" y="294"/>
                    <a:pt x="96" y="295"/>
                  </a:cubicBezTo>
                  <a:cubicBezTo>
                    <a:pt x="96" y="296"/>
                    <a:pt x="95" y="296"/>
                    <a:pt x="95" y="297"/>
                  </a:cubicBezTo>
                  <a:cubicBezTo>
                    <a:pt x="95" y="298"/>
                    <a:pt x="96" y="299"/>
                    <a:pt x="96" y="299"/>
                  </a:cubicBezTo>
                  <a:cubicBezTo>
                    <a:pt x="96" y="299"/>
                    <a:pt x="94" y="299"/>
                    <a:pt x="94" y="299"/>
                  </a:cubicBezTo>
                  <a:cubicBezTo>
                    <a:pt x="94" y="299"/>
                    <a:pt x="92" y="299"/>
                    <a:pt x="91" y="299"/>
                  </a:cubicBezTo>
                  <a:cubicBezTo>
                    <a:pt x="91" y="299"/>
                    <a:pt x="92" y="299"/>
                    <a:pt x="90" y="299"/>
                  </a:cubicBezTo>
                  <a:cubicBezTo>
                    <a:pt x="88" y="299"/>
                    <a:pt x="86" y="300"/>
                    <a:pt x="86" y="300"/>
                  </a:cubicBezTo>
                  <a:cubicBezTo>
                    <a:pt x="84" y="300"/>
                    <a:pt x="84" y="300"/>
                    <a:pt x="84" y="300"/>
                  </a:cubicBezTo>
                  <a:cubicBezTo>
                    <a:pt x="83" y="300"/>
                    <a:pt x="83" y="300"/>
                    <a:pt x="83" y="300"/>
                  </a:cubicBezTo>
                  <a:cubicBezTo>
                    <a:pt x="83" y="300"/>
                    <a:pt x="82" y="300"/>
                    <a:pt x="82" y="299"/>
                  </a:cubicBezTo>
                  <a:cubicBezTo>
                    <a:pt x="82" y="299"/>
                    <a:pt x="82" y="298"/>
                    <a:pt x="82" y="298"/>
                  </a:cubicBezTo>
                  <a:cubicBezTo>
                    <a:pt x="82" y="298"/>
                    <a:pt x="83" y="298"/>
                    <a:pt x="83" y="298"/>
                  </a:cubicBezTo>
                  <a:cubicBezTo>
                    <a:pt x="83" y="298"/>
                    <a:pt x="84" y="298"/>
                    <a:pt x="84" y="298"/>
                  </a:cubicBezTo>
                  <a:cubicBezTo>
                    <a:pt x="85" y="298"/>
                    <a:pt x="85" y="298"/>
                    <a:pt x="85" y="298"/>
                  </a:cubicBezTo>
                  <a:cubicBezTo>
                    <a:pt x="85" y="298"/>
                    <a:pt x="84" y="297"/>
                    <a:pt x="84" y="297"/>
                  </a:cubicBezTo>
                  <a:cubicBezTo>
                    <a:pt x="84" y="297"/>
                    <a:pt x="85" y="297"/>
                    <a:pt x="86" y="297"/>
                  </a:cubicBezTo>
                  <a:cubicBezTo>
                    <a:pt x="86" y="297"/>
                    <a:pt x="87" y="298"/>
                    <a:pt x="87" y="297"/>
                  </a:cubicBezTo>
                  <a:cubicBezTo>
                    <a:pt x="87" y="297"/>
                    <a:pt x="88" y="297"/>
                    <a:pt x="87" y="297"/>
                  </a:cubicBezTo>
                  <a:cubicBezTo>
                    <a:pt x="87" y="297"/>
                    <a:pt x="87" y="296"/>
                    <a:pt x="87" y="296"/>
                  </a:cubicBezTo>
                  <a:cubicBezTo>
                    <a:pt x="86" y="296"/>
                    <a:pt x="86" y="296"/>
                    <a:pt x="85" y="295"/>
                  </a:cubicBezTo>
                  <a:cubicBezTo>
                    <a:pt x="85" y="294"/>
                    <a:pt x="85" y="294"/>
                    <a:pt x="84" y="293"/>
                  </a:cubicBezTo>
                  <a:cubicBezTo>
                    <a:pt x="84" y="293"/>
                    <a:pt x="83" y="293"/>
                    <a:pt x="83" y="293"/>
                  </a:cubicBezTo>
                  <a:cubicBezTo>
                    <a:pt x="82" y="293"/>
                    <a:pt x="82" y="293"/>
                    <a:pt x="82" y="293"/>
                  </a:cubicBezTo>
                  <a:cubicBezTo>
                    <a:pt x="81" y="294"/>
                    <a:pt x="81" y="295"/>
                    <a:pt x="80" y="295"/>
                  </a:cubicBezTo>
                  <a:cubicBezTo>
                    <a:pt x="80" y="295"/>
                    <a:pt x="80" y="294"/>
                    <a:pt x="80" y="294"/>
                  </a:cubicBezTo>
                  <a:cubicBezTo>
                    <a:pt x="79" y="294"/>
                    <a:pt x="79" y="294"/>
                    <a:pt x="78" y="294"/>
                  </a:cubicBezTo>
                  <a:cubicBezTo>
                    <a:pt x="78" y="294"/>
                    <a:pt x="79" y="295"/>
                    <a:pt x="78" y="295"/>
                  </a:cubicBezTo>
                  <a:cubicBezTo>
                    <a:pt x="78" y="295"/>
                    <a:pt x="78" y="295"/>
                    <a:pt x="78" y="296"/>
                  </a:cubicBezTo>
                  <a:cubicBezTo>
                    <a:pt x="77" y="296"/>
                    <a:pt x="77" y="296"/>
                    <a:pt x="77" y="297"/>
                  </a:cubicBezTo>
                  <a:cubicBezTo>
                    <a:pt x="77" y="298"/>
                    <a:pt x="77" y="298"/>
                    <a:pt x="78" y="298"/>
                  </a:cubicBezTo>
                  <a:cubicBezTo>
                    <a:pt x="79" y="298"/>
                    <a:pt x="80" y="298"/>
                    <a:pt x="80" y="298"/>
                  </a:cubicBezTo>
                  <a:cubicBezTo>
                    <a:pt x="80" y="298"/>
                    <a:pt x="80" y="297"/>
                    <a:pt x="80" y="298"/>
                  </a:cubicBezTo>
                  <a:cubicBezTo>
                    <a:pt x="81" y="298"/>
                    <a:pt x="81" y="298"/>
                    <a:pt x="81" y="298"/>
                  </a:cubicBezTo>
                  <a:cubicBezTo>
                    <a:pt x="81" y="299"/>
                    <a:pt x="82" y="300"/>
                    <a:pt x="82" y="300"/>
                  </a:cubicBezTo>
                  <a:cubicBezTo>
                    <a:pt x="82" y="300"/>
                    <a:pt x="82" y="300"/>
                    <a:pt x="82" y="300"/>
                  </a:cubicBezTo>
                  <a:cubicBezTo>
                    <a:pt x="81" y="300"/>
                    <a:pt x="80" y="300"/>
                    <a:pt x="80" y="300"/>
                  </a:cubicBezTo>
                  <a:cubicBezTo>
                    <a:pt x="79" y="300"/>
                    <a:pt x="78" y="300"/>
                    <a:pt x="77" y="300"/>
                  </a:cubicBezTo>
                  <a:cubicBezTo>
                    <a:pt x="76" y="300"/>
                    <a:pt x="75" y="300"/>
                    <a:pt x="73" y="300"/>
                  </a:cubicBezTo>
                  <a:cubicBezTo>
                    <a:pt x="71" y="300"/>
                    <a:pt x="71" y="300"/>
                    <a:pt x="69" y="301"/>
                  </a:cubicBezTo>
                  <a:cubicBezTo>
                    <a:pt x="68" y="301"/>
                    <a:pt x="66" y="301"/>
                    <a:pt x="65" y="301"/>
                  </a:cubicBezTo>
                  <a:cubicBezTo>
                    <a:pt x="64" y="301"/>
                    <a:pt x="64" y="301"/>
                    <a:pt x="62" y="302"/>
                  </a:cubicBezTo>
                  <a:cubicBezTo>
                    <a:pt x="60" y="302"/>
                    <a:pt x="60" y="302"/>
                    <a:pt x="58" y="302"/>
                  </a:cubicBezTo>
                  <a:cubicBezTo>
                    <a:pt x="56" y="303"/>
                    <a:pt x="56" y="303"/>
                    <a:pt x="54" y="303"/>
                  </a:cubicBezTo>
                  <a:cubicBezTo>
                    <a:pt x="53" y="303"/>
                    <a:pt x="53" y="304"/>
                    <a:pt x="52" y="304"/>
                  </a:cubicBezTo>
                  <a:cubicBezTo>
                    <a:pt x="51" y="304"/>
                    <a:pt x="50" y="304"/>
                    <a:pt x="49" y="304"/>
                  </a:cubicBezTo>
                  <a:cubicBezTo>
                    <a:pt x="49" y="304"/>
                    <a:pt x="48" y="305"/>
                    <a:pt x="47" y="305"/>
                  </a:cubicBezTo>
                  <a:cubicBezTo>
                    <a:pt x="47" y="305"/>
                    <a:pt x="47" y="305"/>
                    <a:pt x="46" y="305"/>
                  </a:cubicBezTo>
                  <a:cubicBezTo>
                    <a:pt x="45" y="305"/>
                    <a:pt x="44" y="306"/>
                    <a:pt x="43" y="306"/>
                  </a:cubicBezTo>
                  <a:cubicBezTo>
                    <a:pt x="43" y="306"/>
                    <a:pt x="42" y="306"/>
                    <a:pt x="42" y="306"/>
                  </a:cubicBezTo>
                  <a:cubicBezTo>
                    <a:pt x="42" y="306"/>
                    <a:pt x="42" y="305"/>
                    <a:pt x="43" y="305"/>
                  </a:cubicBezTo>
                  <a:cubicBezTo>
                    <a:pt x="44" y="305"/>
                    <a:pt x="46" y="304"/>
                    <a:pt x="46" y="304"/>
                  </a:cubicBezTo>
                  <a:cubicBezTo>
                    <a:pt x="46" y="304"/>
                    <a:pt x="47" y="304"/>
                    <a:pt x="47" y="30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2" name="Freeform 217"/>
            <p:cNvSpPr>
              <a:spLocks/>
            </p:cNvSpPr>
            <p:nvPr/>
          </p:nvSpPr>
          <p:spPr bwMode="auto">
            <a:xfrm>
              <a:off x="7448550" y="2840038"/>
              <a:ext cx="131763" cy="350838"/>
            </a:xfrm>
            <a:custGeom>
              <a:avLst/>
              <a:gdLst>
                <a:gd name="T0" fmla="*/ 59 w 94"/>
                <a:gd name="T1" fmla="*/ 244 h 249"/>
                <a:gd name="T2" fmla="*/ 50 w 94"/>
                <a:gd name="T3" fmla="*/ 237 h 249"/>
                <a:gd name="T4" fmla="*/ 43 w 94"/>
                <a:gd name="T5" fmla="*/ 230 h 249"/>
                <a:gd name="T6" fmla="*/ 39 w 94"/>
                <a:gd name="T7" fmla="*/ 223 h 249"/>
                <a:gd name="T8" fmla="*/ 34 w 94"/>
                <a:gd name="T9" fmla="*/ 214 h 249"/>
                <a:gd name="T10" fmla="*/ 34 w 94"/>
                <a:gd name="T11" fmla="*/ 206 h 249"/>
                <a:gd name="T12" fmla="*/ 37 w 94"/>
                <a:gd name="T13" fmla="*/ 197 h 249"/>
                <a:gd name="T14" fmla="*/ 37 w 94"/>
                <a:gd name="T15" fmla="*/ 186 h 249"/>
                <a:gd name="T16" fmla="*/ 32 w 94"/>
                <a:gd name="T17" fmla="*/ 177 h 249"/>
                <a:gd name="T18" fmla="*/ 37 w 94"/>
                <a:gd name="T19" fmla="*/ 169 h 249"/>
                <a:gd name="T20" fmla="*/ 37 w 94"/>
                <a:gd name="T21" fmla="*/ 162 h 249"/>
                <a:gd name="T22" fmla="*/ 35 w 94"/>
                <a:gd name="T23" fmla="*/ 149 h 249"/>
                <a:gd name="T24" fmla="*/ 39 w 94"/>
                <a:gd name="T25" fmla="*/ 143 h 249"/>
                <a:gd name="T26" fmla="*/ 39 w 94"/>
                <a:gd name="T27" fmla="*/ 135 h 249"/>
                <a:gd name="T28" fmla="*/ 35 w 94"/>
                <a:gd name="T29" fmla="*/ 129 h 249"/>
                <a:gd name="T30" fmla="*/ 27 w 94"/>
                <a:gd name="T31" fmla="*/ 124 h 249"/>
                <a:gd name="T32" fmla="*/ 28 w 94"/>
                <a:gd name="T33" fmla="*/ 116 h 249"/>
                <a:gd name="T34" fmla="*/ 32 w 94"/>
                <a:gd name="T35" fmla="*/ 110 h 249"/>
                <a:gd name="T36" fmla="*/ 30 w 94"/>
                <a:gd name="T37" fmla="*/ 102 h 249"/>
                <a:gd name="T38" fmla="*/ 32 w 94"/>
                <a:gd name="T39" fmla="*/ 92 h 249"/>
                <a:gd name="T40" fmla="*/ 33 w 94"/>
                <a:gd name="T41" fmla="*/ 85 h 249"/>
                <a:gd name="T42" fmla="*/ 25 w 94"/>
                <a:gd name="T43" fmla="*/ 82 h 249"/>
                <a:gd name="T44" fmla="*/ 18 w 94"/>
                <a:gd name="T45" fmla="*/ 83 h 249"/>
                <a:gd name="T46" fmla="*/ 18 w 94"/>
                <a:gd name="T47" fmla="*/ 78 h 249"/>
                <a:gd name="T48" fmla="*/ 26 w 94"/>
                <a:gd name="T49" fmla="*/ 74 h 249"/>
                <a:gd name="T50" fmla="*/ 24 w 94"/>
                <a:gd name="T51" fmla="*/ 66 h 249"/>
                <a:gd name="T52" fmla="*/ 24 w 94"/>
                <a:gd name="T53" fmla="*/ 58 h 249"/>
                <a:gd name="T54" fmla="*/ 24 w 94"/>
                <a:gd name="T55" fmla="*/ 52 h 249"/>
                <a:gd name="T56" fmla="*/ 25 w 94"/>
                <a:gd name="T57" fmla="*/ 44 h 249"/>
                <a:gd name="T58" fmla="*/ 22 w 94"/>
                <a:gd name="T59" fmla="*/ 39 h 249"/>
                <a:gd name="T60" fmla="*/ 17 w 94"/>
                <a:gd name="T61" fmla="*/ 36 h 249"/>
                <a:gd name="T62" fmla="*/ 14 w 94"/>
                <a:gd name="T63" fmla="*/ 30 h 249"/>
                <a:gd name="T64" fmla="*/ 7 w 94"/>
                <a:gd name="T65" fmla="*/ 26 h 249"/>
                <a:gd name="T66" fmla="*/ 3 w 94"/>
                <a:gd name="T67" fmla="*/ 20 h 249"/>
                <a:gd name="T68" fmla="*/ 6 w 94"/>
                <a:gd name="T69" fmla="*/ 9 h 249"/>
                <a:gd name="T70" fmla="*/ 7 w 94"/>
                <a:gd name="T71" fmla="*/ 2 h 249"/>
                <a:gd name="T72" fmla="*/ 2 w 94"/>
                <a:gd name="T73" fmla="*/ 3 h 249"/>
                <a:gd name="T74" fmla="*/ 31 w 94"/>
                <a:gd name="T75" fmla="*/ 7 h 249"/>
                <a:gd name="T76" fmla="*/ 39 w 94"/>
                <a:gd name="T77" fmla="*/ 7 h 249"/>
                <a:gd name="T78" fmla="*/ 51 w 94"/>
                <a:gd name="T79" fmla="*/ 13 h 249"/>
                <a:gd name="T80" fmla="*/ 46 w 94"/>
                <a:gd name="T81" fmla="*/ 27 h 249"/>
                <a:gd name="T82" fmla="*/ 53 w 94"/>
                <a:gd name="T83" fmla="*/ 44 h 249"/>
                <a:gd name="T84" fmla="*/ 73 w 94"/>
                <a:gd name="T85" fmla="*/ 68 h 249"/>
                <a:gd name="T86" fmla="*/ 72 w 94"/>
                <a:gd name="T87" fmla="*/ 80 h 249"/>
                <a:gd name="T88" fmla="*/ 77 w 94"/>
                <a:gd name="T89" fmla="*/ 91 h 249"/>
                <a:gd name="T90" fmla="*/ 86 w 94"/>
                <a:gd name="T91" fmla="*/ 111 h 249"/>
                <a:gd name="T92" fmla="*/ 86 w 94"/>
                <a:gd name="T93" fmla="*/ 133 h 249"/>
                <a:gd name="T94" fmla="*/ 87 w 94"/>
                <a:gd name="T95" fmla="*/ 165 h 249"/>
                <a:gd name="T96" fmla="*/ 87 w 94"/>
                <a:gd name="T97" fmla="*/ 203 h 249"/>
                <a:gd name="T98" fmla="*/ 85 w 94"/>
                <a:gd name="T99" fmla="*/ 210 h 249"/>
                <a:gd name="T100" fmla="*/ 86 w 94"/>
                <a:gd name="T101" fmla="*/ 217 h 249"/>
                <a:gd name="T102" fmla="*/ 86 w 94"/>
                <a:gd name="T103" fmla="*/ 223 h 249"/>
                <a:gd name="T104" fmla="*/ 89 w 94"/>
                <a:gd name="T105" fmla="*/ 227 h 249"/>
                <a:gd name="T106" fmla="*/ 93 w 94"/>
                <a:gd name="T107" fmla="*/ 234 h 249"/>
                <a:gd name="T108" fmla="*/ 91 w 94"/>
                <a:gd name="T109" fmla="*/ 241 h 249"/>
                <a:gd name="T110" fmla="*/ 82 w 94"/>
                <a:gd name="T111" fmla="*/ 244 h 249"/>
                <a:gd name="T112" fmla="*/ 66 w 94"/>
                <a:gd name="T113" fmla="*/ 24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249">
                  <a:moveTo>
                    <a:pt x="65" y="248"/>
                  </a:moveTo>
                  <a:cubicBezTo>
                    <a:pt x="65" y="247"/>
                    <a:pt x="65" y="247"/>
                    <a:pt x="65" y="247"/>
                  </a:cubicBezTo>
                  <a:cubicBezTo>
                    <a:pt x="64" y="246"/>
                    <a:pt x="64" y="246"/>
                    <a:pt x="64" y="246"/>
                  </a:cubicBezTo>
                  <a:cubicBezTo>
                    <a:pt x="64" y="246"/>
                    <a:pt x="63" y="246"/>
                    <a:pt x="63" y="246"/>
                  </a:cubicBezTo>
                  <a:cubicBezTo>
                    <a:pt x="62" y="246"/>
                    <a:pt x="61" y="246"/>
                    <a:pt x="61" y="245"/>
                  </a:cubicBezTo>
                  <a:cubicBezTo>
                    <a:pt x="60" y="245"/>
                    <a:pt x="60" y="245"/>
                    <a:pt x="59" y="244"/>
                  </a:cubicBezTo>
                  <a:cubicBezTo>
                    <a:pt x="59" y="243"/>
                    <a:pt x="59" y="243"/>
                    <a:pt x="58" y="243"/>
                  </a:cubicBezTo>
                  <a:cubicBezTo>
                    <a:pt x="57" y="242"/>
                    <a:pt x="57" y="242"/>
                    <a:pt x="57" y="241"/>
                  </a:cubicBezTo>
                  <a:cubicBezTo>
                    <a:pt x="56" y="240"/>
                    <a:pt x="56" y="240"/>
                    <a:pt x="56" y="239"/>
                  </a:cubicBezTo>
                  <a:cubicBezTo>
                    <a:pt x="56" y="237"/>
                    <a:pt x="55" y="238"/>
                    <a:pt x="55" y="238"/>
                  </a:cubicBezTo>
                  <a:cubicBezTo>
                    <a:pt x="55" y="238"/>
                    <a:pt x="52" y="238"/>
                    <a:pt x="51" y="238"/>
                  </a:cubicBezTo>
                  <a:cubicBezTo>
                    <a:pt x="50" y="238"/>
                    <a:pt x="50" y="238"/>
                    <a:pt x="50" y="237"/>
                  </a:cubicBezTo>
                  <a:cubicBezTo>
                    <a:pt x="49" y="236"/>
                    <a:pt x="49" y="236"/>
                    <a:pt x="49" y="236"/>
                  </a:cubicBezTo>
                  <a:cubicBezTo>
                    <a:pt x="48" y="236"/>
                    <a:pt x="47" y="236"/>
                    <a:pt x="47" y="235"/>
                  </a:cubicBezTo>
                  <a:cubicBezTo>
                    <a:pt x="47" y="235"/>
                    <a:pt x="46" y="235"/>
                    <a:pt x="46" y="234"/>
                  </a:cubicBezTo>
                  <a:cubicBezTo>
                    <a:pt x="45" y="233"/>
                    <a:pt x="44" y="234"/>
                    <a:pt x="44" y="233"/>
                  </a:cubicBezTo>
                  <a:cubicBezTo>
                    <a:pt x="43" y="233"/>
                    <a:pt x="44" y="232"/>
                    <a:pt x="43" y="231"/>
                  </a:cubicBezTo>
                  <a:cubicBezTo>
                    <a:pt x="43" y="230"/>
                    <a:pt x="43" y="230"/>
                    <a:pt x="43" y="230"/>
                  </a:cubicBezTo>
                  <a:cubicBezTo>
                    <a:pt x="43" y="229"/>
                    <a:pt x="42" y="229"/>
                    <a:pt x="43" y="228"/>
                  </a:cubicBezTo>
                  <a:cubicBezTo>
                    <a:pt x="43" y="227"/>
                    <a:pt x="43" y="226"/>
                    <a:pt x="42" y="225"/>
                  </a:cubicBezTo>
                  <a:cubicBezTo>
                    <a:pt x="42" y="225"/>
                    <a:pt x="41" y="225"/>
                    <a:pt x="40" y="225"/>
                  </a:cubicBezTo>
                  <a:cubicBezTo>
                    <a:pt x="40" y="225"/>
                    <a:pt x="40" y="225"/>
                    <a:pt x="40" y="225"/>
                  </a:cubicBezTo>
                  <a:cubicBezTo>
                    <a:pt x="40" y="225"/>
                    <a:pt x="39" y="224"/>
                    <a:pt x="38" y="224"/>
                  </a:cubicBezTo>
                  <a:cubicBezTo>
                    <a:pt x="37" y="224"/>
                    <a:pt x="38" y="224"/>
                    <a:pt x="39" y="223"/>
                  </a:cubicBezTo>
                  <a:cubicBezTo>
                    <a:pt x="39" y="222"/>
                    <a:pt x="38" y="222"/>
                    <a:pt x="38" y="221"/>
                  </a:cubicBezTo>
                  <a:cubicBezTo>
                    <a:pt x="38" y="219"/>
                    <a:pt x="38" y="219"/>
                    <a:pt x="38" y="218"/>
                  </a:cubicBezTo>
                  <a:cubicBezTo>
                    <a:pt x="38" y="217"/>
                    <a:pt x="38" y="218"/>
                    <a:pt x="37" y="218"/>
                  </a:cubicBezTo>
                  <a:cubicBezTo>
                    <a:pt x="36" y="217"/>
                    <a:pt x="36" y="218"/>
                    <a:pt x="35" y="218"/>
                  </a:cubicBezTo>
                  <a:cubicBezTo>
                    <a:pt x="34" y="217"/>
                    <a:pt x="35" y="216"/>
                    <a:pt x="35" y="215"/>
                  </a:cubicBezTo>
                  <a:cubicBezTo>
                    <a:pt x="35" y="215"/>
                    <a:pt x="34" y="214"/>
                    <a:pt x="34" y="214"/>
                  </a:cubicBezTo>
                  <a:cubicBezTo>
                    <a:pt x="34" y="214"/>
                    <a:pt x="33" y="214"/>
                    <a:pt x="33" y="212"/>
                  </a:cubicBezTo>
                  <a:cubicBezTo>
                    <a:pt x="33" y="211"/>
                    <a:pt x="33" y="212"/>
                    <a:pt x="34" y="211"/>
                  </a:cubicBezTo>
                  <a:cubicBezTo>
                    <a:pt x="35" y="211"/>
                    <a:pt x="35" y="210"/>
                    <a:pt x="35" y="209"/>
                  </a:cubicBezTo>
                  <a:cubicBezTo>
                    <a:pt x="34" y="208"/>
                    <a:pt x="34" y="209"/>
                    <a:pt x="33" y="209"/>
                  </a:cubicBezTo>
                  <a:cubicBezTo>
                    <a:pt x="32" y="208"/>
                    <a:pt x="32" y="208"/>
                    <a:pt x="32" y="207"/>
                  </a:cubicBezTo>
                  <a:cubicBezTo>
                    <a:pt x="33" y="206"/>
                    <a:pt x="33" y="206"/>
                    <a:pt x="34" y="206"/>
                  </a:cubicBezTo>
                  <a:cubicBezTo>
                    <a:pt x="35" y="206"/>
                    <a:pt x="35" y="205"/>
                    <a:pt x="36" y="205"/>
                  </a:cubicBezTo>
                  <a:cubicBezTo>
                    <a:pt x="37" y="204"/>
                    <a:pt x="36" y="204"/>
                    <a:pt x="36" y="203"/>
                  </a:cubicBezTo>
                  <a:cubicBezTo>
                    <a:pt x="36" y="203"/>
                    <a:pt x="36" y="202"/>
                    <a:pt x="36" y="201"/>
                  </a:cubicBezTo>
                  <a:cubicBezTo>
                    <a:pt x="37" y="200"/>
                    <a:pt x="36" y="201"/>
                    <a:pt x="36" y="200"/>
                  </a:cubicBezTo>
                  <a:cubicBezTo>
                    <a:pt x="36" y="199"/>
                    <a:pt x="36" y="199"/>
                    <a:pt x="36" y="199"/>
                  </a:cubicBezTo>
                  <a:cubicBezTo>
                    <a:pt x="36" y="198"/>
                    <a:pt x="37" y="197"/>
                    <a:pt x="37" y="197"/>
                  </a:cubicBezTo>
                  <a:cubicBezTo>
                    <a:pt x="38" y="196"/>
                    <a:pt x="37" y="196"/>
                    <a:pt x="37" y="195"/>
                  </a:cubicBezTo>
                  <a:cubicBezTo>
                    <a:pt x="37" y="193"/>
                    <a:pt x="37" y="194"/>
                    <a:pt x="38" y="192"/>
                  </a:cubicBezTo>
                  <a:cubicBezTo>
                    <a:pt x="39" y="191"/>
                    <a:pt x="38" y="192"/>
                    <a:pt x="38" y="191"/>
                  </a:cubicBezTo>
                  <a:cubicBezTo>
                    <a:pt x="38" y="190"/>
                    <a:pt x="38" y="190"/>
                    <a:pt x="38" y="189"/>
                  </a:cubicBezTo>
                  <a:cubicBezTo>
                    <a:pt x="38" y="188"/>
                    <a:pt x="38" y="188"/>
                    <a:pt x="39" y="187"/>
                  </a:cubicBezTo>
                  <a:cubicBezTo>
                    <a:pt x="39" y="186"/>
                    <a:pt x="38" y="186"/>
                    <a:pt x="37" y="186"/>
                  </a:cubicBezTo>
                  <a:cubicBezTo>
                    <a:pt x="37" y="185"/>
                    <a:pt x="37" y="186"/>
                    <a:pt x="36" y="186"/>
                  </a:cubicBezTo>
                  <a:cubicBezTo>
                    <a:pt x="36" y="186"/>
                    <a:pt x="34" y="185"/>
                    <a:pt x="34" y="185"/>
                  </a:cubicBezTo>
                  <a:cubicBezTo>
                    <a:pt x="34" y="184"/>
                    <a:pt x="32" y="183"/>
                    <a:pt x="32" y="182"/>
                  </a:cubicBezTo>
                  <a:cubicBezTo>
                    <a:pt x="32" y="182"/>
                    <a:pt x="32" y="182"/>
                    <a:pt x="32" y="181"/>
                  </a:cubicBezTo>
                  <a:cubicBezTo>
                    <a:pt x="32" y="181"/>
                    <a:pt x="32" y="180"/>
                    <a:pt x="32" y="178"/>
                  </a:cubicBezTo>
                  <a:cubicBezTo>
                    <a:pt x="32" y="177"/>
                    <a:pt x="32" y="178"/>
                    <a:pt x="32" y="177"/>
                  </a:cubicBezTo>
                  <a:cubicBezTo>
                    <a:pt x="32" y="176"/>
                    <a:pt x="32" y="176"/>
                    <a:pt x="33" y="175"/>
                  </a:cubicBezTo>
                  <a:cubicBezTo>
                    <a:pt x="34" y="175"/>
                    <a:pt x="34" y="174"/>
                    <a:pt x="35" y="174"/>
                  </a:cubicBezTo>
                  <a:cubicBezTo>
                    <a:pt x="35" y="173"/>
                    <a:pt x="35" y="173"/>
                    <a:pt x="35" y="172"/>
                  </a:cubicBezTo>
                  <a:cubicBezTo>
                    <a:pt x="36" y="171"/>
                    <a:pt x="35" y="171"/>
                    <a:pt x="36" y="171"/>
                  </a:cubicBezTo>
                  <a:cubicBezTo>
                    <a:pt x="36" y="170"/>
                    <a:pt x="36" y="170"/>
                    <a:pt x="37" y="170"/>
                  </a:cubicBezTo>
                  <a:cubicBezTo>
                    <a:pt x="38" y="170"/>
                    <a:pt x="37" y="170"/>
                    <a:pt x="37" y="169"/>
                  </a:cubicBezTo>
                  <a:cubicBezTo>
                    <a:pt x="37" y="168"/>
                    <a:pt x="36" y="168"/>
                    <a:pt x="36" y="168"/>
                  </a:cubicBezTo>
                  <a:cubicBezTo>
                    <a:pt x="36" y="167"/>
                    <a:pt x="37" y="167"/>
                    <a:pt x="37" y="167"/>
                  </a:cubicBezTo>
                  <a:cubicBezTo>
                    <a:pt x="38" y="167"/>
                    <a:pt x="37" y="166"/>
                    <a:pt x="37" y="166"/>
                  </a:cubicBezTo>
                  <a:cubicBezTo>
                    <a:pt x="37" y="166"/>
                    <a:pt x="37" y="165"/>
                    <a:pt x="37" y="165"/>
                  </a:cubicBezTo>
                  <a:cubicBezTo>
                    <a:pt x="37" y="164"/>
                    <a:pt x="37" y="164"/>
                    <a:pt x="37" y="163"/>
                  </a:cubicBezTo>
                  <a:cubicBezTo>
                    <a:pt x="38" y="162"/>
                    <a:pt x="37" y="162"/>
                    <a:pt x="37" y="162"/>
                  </a:cubicBezTo>
                  <a:cubicBezTo>
                    <a:pt x="37" y="162"/>
                    <a:pt x="36" y="159"/>
                    <a:pt x="36" y="158"/>
                  </a:cubicBezTo>
                  <a:cubicBezTo>
                    <a:pt x="36" y="158"/>
                    <a:pt x="35" y="157"/>
                    <a:pt x="35" y="156"/>
                  </a:cubicBezTo>
                  <a:cubicBezTo>
                    <a:pt x="36" y="156"/>
                    <a:pt x="35" y="156"/>
                    <a:pt x="35" y="155"/>
                  </a:cubicBezTo>
                  <a:cubicBezTo>
                    <a:pt x="35" y="154"/>
                    <a:pt x="35" y="154"/>
                    <a:pt x="35" y="153"/>
                  </a:cubicBezTo>
                  <a:cubicBezTo>
                    <a:pt x="35" y="153"/>
                    <a:pt x="35" y="152"/>
                    <a:pt x="35" y="151"/>
                  </a:cubicBezTo>
                  <a:cubicBezTo>
                    <a:pt x="35" y="150"/>
                    <a:pt x="35" y="150"/>
                    <a:pt x="35" y="149"/>
                  </a:cubicBezTo>
                  <a:cubicBezTo>
                    <a:pt x="36" y="148"/>
                    <a:pt x="36" y="148"/>
                    <a:pt x="36" y="147"/>
                  </a:cubicBezTo>
                  <a:cubicBezTo>
                    <a:pt x="36" y="147"/>
                    <a:pt x="36" y="146"/>
                    <a:pt x="36" y="146"/>
                  </a:cubicBezTo>
                  <a:cubicBezTo>
                    <a:pt x="35" y="145"/>
                    <a:pt x="35" y="145"/>
                    <a:pt x="35" y="145"/>
                  </a:cubicBezTo>
                  <a:cubicBezTo>
                    <a:pt x="35" y="145"/>
                    <a:pt x="37" y="145"/>
                    <a:pt x="37" y="144"/>
                  </a:cubicBezTo>
                  <a:cubicBezTo>
                    <a:pt x="37" y="143"/>
                    <a:pt x="37" y="144"/>
                    <a:pt x="38" y="143"/>
                  </a:cubicBezTo>
                  <a:cubicBezTo>
                    <a:pt x="39" y="143"/>
                    <a:pt x="39" y="143"/>
                    <a:pt x="39" y="143"/>
                  </a:cubicBezTo>
                  <a:cubicBezTo>
                    <a:pt x="39" y="143"/>
                    <a:pt x="40" y="142"/>
                    <a:pt x="41" y="142"/>
                  </a:cubicBezTo>
                  <a:cubicBezTo>
                    <a:pt x="41" y="141"/>
                    <a:pt x="42" y="141"/>
                    <a:pt x="42" y="140"/>
                  </a:cubicBezTo>
                  <a:cubicBezTo>
                    <a:pt x="43" y="140"/>
                    <a:pt x="42" y="140"/>
                    <a:pt x="42" y="139"/>
                  </a:cubicBezTo>
                  <a:cubicBezTo>
                    <a:pt x="42" y="138"/>
                    <a:pt x="41" y="138"/>
                    <a:pt x="42" y="138"/>
                  </a:cubicBezTo>
                  <a:cubicBezTo>
                    <a:pt x="42" y="137"/>
                    <a:pt x="42" y="137"/>
                    <a:pt x="41" y="136"/>
                  </a:cubicBezTo>
                  <a:cubicBezTo>
                    <a:pt x="40" y="136"/>
                    <a:pt x="40" y="136"/>
                    <a:pt x="39" y="135"/>
                  </a:cubicBezTo>
                  <a:cubicBezTo>
                    <a:pt x="39" y="135"/>
                    <a:pt x="38" y="134"/>
                    <a:pt x="38" y="134"/>
                  </a:cubicBezTo>
                  <a:cubicBezTo>
                    <a:pt x="38" y="132"/>
                    <a:pt x="38" y="132"/>
                    <a:pt x="38" y="132"/>
                  </a:cubicBezTo>
                  <a:cubicBezTo>
                    <a:pt x="37" y="131"/>
                    <a:pt x="37" y="131"/>
                    <a:pt x="37" y="131"/>
                  </a:cubicBezTo>
                  <a:cubicBezTo>
                    <a:pt x="37" y="130"/>
                    <a:pt x="37" y="130"/>
                    <a:pt x="37" y="130"/>
                  </a:cubicBezTo>
                  <a:cubicBezTo>
                    <a:pt x="35" y="130"/>
                    <a:pt x="35" y="130"/>
                    <a:pt x="35" y="130"/>
                  </a:cubicBezTo>
                  <a:cubicBezTo>
                    <a:pt x="35" y="130"/>
                    <a:pt x="35" y="129"/>
                    <a:pt x="35" y="129"/>
                  </a:cubicBezTo>
                  <a:cubicBezTo>
                    <a:pt x="34" y="128"/>
                    <a:pt x="34" y="129"/>
                    <a:pt x="33" y="128"/>
                  </a:cubicBezTo>
                  <a:cubicBezTo>
                    <a:pt x="33" y="128"/>
                    <a:pt x="32" y="128"/>
                    <a:pt x="32" y="128"/>
                  </a:cubicBezTo>
                  <a:cubicBezTo>
                    <a:pt x="32" y="128"/>
                    <a:pt x="32" y="127"/>
                    <a:pt x="31" y="127"/>
                  </a:cubicBezTo>
                  <a:cubicBezTo>
                    <a:pt x="30" y="126"/>
                    <a:pt x="30" y="126"/>
                    <a:pt x="29" y="126"/>
                  </a:cubicBezTo>
                  <a:cubicBezTo>
                    <a:pt x="29" y="126"/>
                    <a:pt x="29" y="125"/>
                    <a:pt x="29" y="125"/>
                  </a:cubicBezTo>
                  <a:cubicBezTo>
                    <a:pt x="29" y="124"/>
                    <a:pt x="28" y="124"/>
                    <a:pt x="27" y="124"/>
                  </a:cubicBezTo>
                  <a:cubicBezTo>
                    <a:pt x="27" y="123"/>
                    <a:pt x="26" y="123"/>
                    <a:pt x="26" y="121"/>
                  </a:cubicBezTo>
                  <a:cubicBezTo>
                    <a:pt x="26" y="120"/>
                    <a:pt x="26" y="121"/>
                    <a:pt x="26" y="120"/>
                  </a:cubicBezTo>
                  <a:cubicBezTo>
                    <a:pt x="26" y="119"/>
                    <a:pt x="25" y="119"/>
                    <a:pt x="25" y="118"/>
                  </a:cubicBezTo>
                  <a:cubicBezTo>
                    <a:pt x="25" y="118"/>
                    <a:pt x="25" y="117"/>
                    <a:pt x="26" y="117"/>
                  </a:cubicBezTo>
                  <a:cubicBezTo>
                    <a:pt x="27" y="117"/>
                    <a:pt x="28" y="117"/>
                    <a:pt x="28" y="117"/>
                  </a:cubicBezTo>
                  <a:cubicBezTo>
                    <a:pt x="28" y="117"/>
                    <a:pt x="27" y="116"/>
                    <a:pt x="28" y="116"/>
                  </a:cubicBezTo>
                  <a:cubicBezTo>
                    <a:pt x="29" y="116"/>
                    <a:pt x="29" y="116"/>
                    <a:pt x="29" y="116"/>
                  </a:cubicBezTo>
                  <a:cubicBezTo>
                    <a:pt x="30" y="117"/>
                    <a:pt x="30" y="116"/>
                    <a:pt x="31" y="116"/>
                  </a:cubicBezTo>
                  <a:cubicBezTo>
                    <a:pt x="31" y="116"/>
                    <a:pt x="31" y="115"/>
                    <a:pt x="31" y="114"/>
                  </a:cubicBezTo>
                  <a:cubicBezTo>
                    <a:pt x="31" y="113"/>
                    <a:pt x="32" y="113"/>
                    <a:pt x="32" y="113"/>
                  </a:cubicBezTo>
                  <a:cubicBezTo>
                    <a:pt x="33" y="112"/>
                    <a:pt x="32" y="112"/>
                    <a:pt x="31" y="112"/>
                  </a:cubicBezTo>
                  <a:cubicBezTo>
                    <a:pt x="31" y="111"/>
                    <a:pt x="32" y="111"/>
                    <a:pt x="32" y="110"/>
                  </a:cubicBezTo>
                  <a:cubicBezTo>
                    <a:pt x="32" y="109"/>
                    <a:pt x="32" y="109"/>
                    <a:pt x="32" y="109"/>
                  </a:cubicBezTo>
                  <a:cubicBezTo>
                    <a:pt x="31" y="108"/>
                    <a:pt x="31" y="108"/>
                    <a:pt x="31" y="107"/>
                  </a:cubicBezTo>
                  <a:cubicBezTo>
                    <a:pt x="30" y="106"/>
                    <a:pt x="30" y="107"/>
                    <a:pt x="30" y="106"/>
                  </a:cubicBezTo>
                  <a:cubicBezTo>
                    <a:pt x="29" y="105"/>
                    <a:pt x="29" y="105"/>
                    <a:pt x="29" y="104"/>
                  </a:cubicBezTo>
                  <a:cubicBezTo>
                    <a:pt x="28" y="103"/>
                    <a:pt x="29" y="103"/>
                    <a:pt x="29" y="103"/>
                  </a:cubicBezTo>
                  <a:cubicBezTo>
                    <a:pt x="30" y="102"/>
                    <a:pt x="30" y="102"/>
                    <a:pt x="30" y="102"/>
                  </a:cubicBezTo>
                  <a:cubicBezTo>
                    <a:pt x="30" y="102"/>
                    <a:pt x="29" y="100"/>
                    <a:pt x="29" y="99"/>
                  </a:cubicBezTo>
                  <a:cubicBezTo>
                    <a:pt x="30" y="99"/>
                    <a:pt x="30" y="99"/>
                    <a:pt x="30" y="99"/>
                  </a:cubicBezTo>
                  <a:cubicBezTo>
                    <a:pt x="30" y="99"/>
                    <a:pt x="31" y="98"/>
                    <a:pt x="32" y="98"/>
                  </a:cubicBezTo>
                  <a:cubicBezTo>
                    <a:pt x="33" y="98"/>
                    <a:pt x="33" y="97"/>
                    <a:pt x="33" y="96"/>
                  </a:cubicBezTo>
                  <a:cubicBezTo>
                    <a:pt x="33" y="96"/>
                    <a:pt x="32" y="95"/>
                    <a:pt x="32" y="94"/>
                  </a:cubicBezTo>
                  <a:cubicBezTo>
                    <a:pt x="32" y="93"/>
                    <a:pt x="32" y="93"/>
                    <a:pt x="32" y="92"/>
                  </a:cubicBezTo>
                  <a:cubicBezTo>
                    <a:pt x="32" y="92"/>
                    <a:pt x="32" y="92"/>
                    <a:pt x="33" y="91"/>
                  </a:cubicBezTo>
                  <a:cubicBezTo>
                    <a:pt x="33" y="91"/>
                    <a:pt x="34" y="91"/>
                    <a:pt x="34" y="91"/>
                  </a:cubicBezTo>
                  <a:cubicBezTo>
                    <a:pt x="34" y="91"/>
                    <a:pt x="33" y="90"/>
                    <a:pt x="33" y="89"/>
                  </a:cubicBezTo>
                  <a:cubicBezTo>
                    <a:pt x="34" y="89"/>
                    <a:pt x="34" y="88"/>
                    <a:pt x="34" y="87"/>
                  </a:cubicBezTo>
                  <a:cubicBezTo>
                    <a:pt x="34" y="86"/>
                    <a:pt x="34" y="87"/>
                    <a:pt x="34" y="86"/>
                  </a:cubicBezTo>
                  <a:cubicBezTo>
                    <a:pt x="34" y="85"/>
                    <a:pt x="34" y="85"/>
                    <a:pt x="33" y="85"/>
                  </a:cubicBezTo>
                  <a:cubicBezTo>
                    <a:pt x="32" y="84"/>
                    <a:pt x="32" y="85"/>
                    <a:pt x="32" y="85"/>
                  </a:cubicBezTo>
                  <a:cubicBezTo>
                    <a:pt x="31" y="85"/>
                    <a:pt x="31" y="85"/>
                    <a:pt x="31" y="84"/>
                  </a:cubicBezTo>
                  <a:cubicBezTo>
                    <a:pt x="32" y="84"/>
                    <a:pt x="32" y="83"/>
                    <a:pt x="31" y="83"/>
                  </a:cubicBezTo>
                  <a:cubicBezTo>
                    <a:pt x="31" y="82"/>
                    <a:pt x="30" y="82"/>
                    <a:pt x="29" y="81"/>
                  </a:cubicBezTo>
                  <a:cubicBezTo>
                    <a:pt x="29" y="81"/>
                    <a:pt x="28" y="81"/>
                    <a:pt x="26" y="81"/>
                  </a:cubicBezTo>
                  <a:cubicBezTo>
                    <a:pt x="25" y="81"/>
                    <a:pt x="26" y="82"/>
                    <a:pt x="25" y="82"/>
                  </a:cubicBezTo>
                  <a:cubicBezTo>
                    <a:pt x="24" y="82"/>
                    <a:pt x="24" y="81"/>
                    <a:pt x="24" y="82"/>
                  </a:cubicBezTo>
                  <a:cubicBezTo>
                    <a:pt x="23" y="82"/>
                    <a:pt x="23" y="82"/>
                    <a:pt x="23" y="83"/>
                  </a:cubicBezTo>
                  <a:cubicBezTo>
                    <a:pt x="23" y="84"/>
                    <a:pt x="23" y="84"/>
                    <a:pt x="22" y="84"/>
                  </a:cubicBezTo>
                  <a:cubicBezTo>
                    <a:pt x="22" y="85"/>
                    <a:pt x="22" y="85"/>
                    <a:pt x="21" y="85"/>
                  </a:cubicBezTo>
                  <a:cubicBezTo>
                    <a:pt x="20" y="85"/>
                    <a:pt x="20" y="85"/>
                    <a:pt x="19" y="85"/>
                  </a:cubicBezTo>
                  <a:cubicBezTo>
                    <a:pt x="18" y="85"/>
                    <a:pt x="18" y="84"/>
                    <a:pt x="18" y="83"/>
                  </a:cubicBezTo>
                  <a:cubicBezTo>
                    <a:pt x="18" y="82"/>
                    <a:pt x="18" y="83"/>
                    <a:pt x="19" y="83"/>
                  </a:cubicBezTo>
                  <a:cubicBezTo>
                    <a:pt x="20" y="82"/>
                    <a:pt x="20" y="83"/>
                    <a:pt x="21" y="83"/>
                  </a:cubicBezTo>
                  <a:cubicBezTo>
                    <a:pt x="22" y="82"/>
                    <a:pt x="21" y="82"/>
                    <a:pt x="21" y="81"/>
                  </a:cubicBezTo>
                  <a:cubicBezTo>
                    <a:pt x="21" y="80"/>
                    <a:pt x="21" y="80"/>
                    <a:pt x="20" y="80"/>
                  </a:cubicBezTo>
                  <a:cubicBezTo>
                    <a:pt x="20" y="80"/>
                    <a:pt x="19" y="80"/>
                    <a:pt x="18" y="80"/>
                  </a:cubicBezTo>
                  <a:cubicBezTo>
                    <a:pt x="17" y="80"/>
                    <a:pt x="18" y="79"/>
                    <a:pt x="18" y="78"/>
                  </a:cubicBezTo>
                  <a:cubicBezTo>
                    <a:pt x="19" y="77"/>
                    <a:pt x="18" y="78"/>
                    <a:pt x="20" y="78"/>
                  </a:cubicBezTo>
                  <a:cubicBezTo>
                    <a:pt x="21" y="78"/>
                    <a:pt x="20" y="78"/>
                    <a:pt x="21" y="77"/>
                  </a:cubicBezTo>
                  <a:cubicBezTo>
                    <a:pt x="22" y="77"/>
                    <a:pt x="22" y="78"/>
                    <a:pt x="23" y="78"/>
                  </a:cubicBezTo>
                  <a:cubicBezTo>
                    <a:pt x="24" y="78"/>
                    <a:pt x="24" y="78"/>
                    <a:pt x="25" y="78"/>
                  </a:cubicBezTo>
                  <a:cubicBezTo>
                    <a:pt x="26" y="77"/>
                    <a:pt x="25" y="77"/>
                    <a:pt x="25" y="76"/>
                  </a:cubicBezTo>
                  <a:cubicBezTo>
                    <a:pt x="25" y="75"/>
                    <a:pt x="25" y="75"/>
                    <a:pt x="26" y="74"/>
                  </a:cubicBezTo>
                  <a:cubicBezTo>
                    <a:pt x="26" y="74"/>
                    <a:pt x="25" y="74"/>
                    <a:pt x="25" y="74"/>
                  </a:cubicBezTo>
                  <a:cubicBezTo>
                    <a:pt x="25" y="74"/>
                    <a:pt x="24" y="73"/>
                    <a:pt x="24" y="72"/>
                  </a:cubicBezTo>
                  <a:cubicBezTo>
                    <a:pt x="24" y="72"/>
                    <a:pt x="24" y="72"/>
                    <a:pt x="23" y="71"/>
                  </a:cubicBezTo>
                  <a:cubicBezTo>
                    <a:pt x="22" y="70"/>
                    <a:pt x="22" y="70"/>
                    <a:pt x="22" y="70"/>
                  </a:cubicBezTo>
                  <a:cubicBezTo>
                    <a:pt x="23" y="69"/>
                    <a:pt x="23" y="69"/>
                    <a:pt x="23" y="68"/>
                  </a:cubicBezTo>
                  <a:cubicBezTo>
                    <a:pt x="23" y="67"/>
                    <a:pt x="23" y="67"/>
                    <a:pt x="24" y="66"/>
                  </a:cubicBezTo>
                  <a:cubicBezTo>
                    <a:pt x="24" y="65"/>
                    <a:pt x="24" y="65"/>
                    <a:pt x="24" y="65"/>
                  </a:cubicBezTo>
                  <a:cubicBezTo>
                    <a:pt x="24" y="64"/>
                    <a:pt x="24" y="63"/>
                    <a:pt x="24" y="62"/>
                  </a:cubicBezTo>
                  <a:cubicBezTo>
                    <a:pt x="24" y="62"/>
                    <a:pt x="24" y="61"/>
                    <a:pt x="24" y="61"/>
                  </a:cubicBezTo>
                  <a:cubicBezTo>
                    <a:pt x="24" y="60"/>
                    <a:pt x="25" y="60"/>
                    <a:pt x="25" y="60"/>
                  </a:cubicBezTo>
                  <a:cubicBezTo>
                    <a:pt x="25" y="59"/>
                    <a:pt x="25" y="59"/>
                    <a:pt x="25" y="58"/>
                  </a:cubicBezTo>
                  <a:cubicBezTo>
                    <a:pt x="24" y="58"/>
                    <a:pt x="24" y="58"/>
                    <a:pt x="24" y="58"/>
                  </a:cubicBezTo>
                  <a:cubicBezTo>
                    <a:pt x="24" y="58"/>
                    <a:pt x="24" y="56"/>
                    <a:pt x="24" y="55"/>
                  </a:cubicBezTo>
                  <a:cubicBezTo>
                    <a:pt x="25" y="55"/>
                    <a:pt x="25" y="55"/>
                    <a:pt x="26" y="56"/>
                  </a:cubicBezTo>
                  <a:cubicBezTo>
                    <a:pt x="27" y="56"/>
                    <a:pt x="27" y="56"/>
                    <a:pt x="27" y="55"/>
                  </a:cubicBezTo>
                  <a:cubicBezTo>
                    <a:pt x="27" y="54"/>
                    <a:pt x="27" y="54"/>
                    <a:pt x="26" y="53"/>
                  </a:cubicBezTo>
                  <a:cubicBezTo>
                    <a:pt x="26" y="53"/>
                    <a:pt x="25" y="52"/>
                    <a:pt x="25" y="52"/>
                  </a:cubicBezTo>
                  <a:cubicBezTo>
                    <a:pt x="25" y="52"/>
                    <a:pt x="25" y="52"/>
                    <a:pt x="24" y="52"/>
                  </a:cubicBezTo>
                  <a:cubicBezTo>
                    <a:pt x="24" y="52"/>
                    <a:pt x="24" y="51"/>
                    <a:pt x="24" y="51"/>
                  </a:cubicBezTo>
                  <a:cubicBezTo>
                    <a:pt x="25" y="50"/>
                    <a:pt x="24" y="49"/>
                    <a:pt x="24" y="49"/>
                  </a:cubicBezTo>
                  <a:cubicBezTo>
                    <a:pt x="24" y="49"/>
                    <a:pt x="24" y="49"/>
                    <a:pt x="24" y="48"/>
                  </a:cubicBezTo>
                  <a:cubicBezTo>
                    <a:pt x="24" y="48"/>
                    <a:pt x="24" y="47"/>
                    <a:pt x="24" y="46"/>
                  </a:cubicBezTo>
                  <a:cubicBezTo>
                    <a:pt x="24" y="45"/>
                    <a:pt x="24" y="45"/>
                    <a:pt x="24" y="44"/>
                  </a:cubicBezTo>
                  <a:cubicBezTo>
                    <a:pt x="25" y="44"/>
                    <a:pt x="25" y="44"/>
                    <a:pt x="25" y="44"/>
                  </a:cubicBezTo>
                  <a:cubicBezTo>
                    <a:pt x="26" y="42"/>
                    <a:pt x="26" y="42"/>
                    <a:pt x="26" y="42"/>
                  </a:cubicBezTo>
                  <a:cubicBezTo>
                    <a:pt x="26" y="42"/>
                    <a:pt x="24" y="42"/>
                    <a:pt x="24" y="42"/>
                  </a:cubicBezTo>
                  <a:cubicBezTo>
                    <a:pt x="24" y="42"/>
                    <a:pt x="23" y="41"/>
                    <a:pt x="23" y="41"/>
                  </a:cubicBezTo>
                  <a:cubicBezTo>
                    <a:pt x="22" y="41"/>
                    <a:pt x="22" y="41"/>
                    <a:pt x="22" y="41"/>
                  </a:cubicBezTo>
                  <a:cubicBezTo>
                    <a:pt x="22" y="40"/>
                    <a:pt x="22" y="40"/>
                    <a:pt x="22" y="40"/>
                  </a:cubicBezTo>
                  <a:cubicBezTo>
                    <a:pt x="22" y="40"/>
                    <a:pt x="22" y="39"/>
                    <a:pt x="22" y="39"/>
                  </a:cubicBezTo>
                  <a:cubicBezTo>
                    <a:pt x="22" y="38"/>
                    <a:pt x="21" y="38"/>
                    <a:pt x="21" y="38"/>
                  </a:cubicBezTo>
                  <a:cubicBezTo>
                    <a:pt x="21" y="37"/>
                    <a:pt x="21" y="37"/>
                    <a:pt x="21" y="37"/>
                  </a:cubicBezTo>
                  <a:cubicBezTo>
                    <a:pt x="21" y="37"/>
                    <a:pt x="22" y="36"/>
                    <a:pt x="21" y="36"/>
                  </a:cubicBezTo>
                  <a:cubicBezTo>
                    <a:pt x="21" y="35"/>
                    <a:pt x="21" y="36"/>
                    <a:pt x="20" y="36"/>
                  </a:cubicBezTo>
                  <a:cubicBezTo>
                    <a:pt x="19" y="36"/>
                    <a:pt x="19" y="36"/>
                    <a:pt x="19" y="36"/>
                  </a:cubicBezTo>
                  <a:cubicBezTo>
                    <a:pt x="18" y="35"/>
                    <a:pt x="17" y="36"/>
                    <a:pt x="17" y="36"/>
                  </a:cubicBezTo>
                  <a:cubicBezTo>
                    <a:pt x="16" y="37"/>
                    <a:pt x="16" y="37"/>
                    <a:pt x="16" y="37"/>
                  </a:cubicBezTo>
                  <a:cubicBezTo>
                    <a:pt x="15" y="36"/>
                    <a:pt x="15" y="36"/>
                    <a:pt x="15" y="36"/>
                  </a:cubicBezTo>
                  <a:cubicBezTo>
                    <a:pt x="15" y="36"/>
                    <a:pt x="15" y="36"/>
                    <a:pt x="15" y="36"/>
                  </a:cubicBezTo>
                  <a:cubicBezTo>
                    <a:pt x="15" y="36"/>
                    <a:pt x="14" y="34"/>
                    <a:pt x="14" y="34"/>
                  </a:cubicBezTo>
                  <a:cubicBezTo>
                    <a:pt x="14" y="34"/>
                    <a:pt x="14" y="33"/>
                    <a:pt x="14" y="32"/>
                  </a:cubicBezTo>
                  <a:cubicBezTo>
                    <a:pt x="14" y="32"/>
                    <a:pt x="14" y="31"/>
                    <a:pt x="14" y="30"/>
                  </a:cubicBezTo>
                  <a:cubicBezTo>
                    <a:pt x="14" y="30"/>
                    <a:pt x="13" y="30"/>
                    <a:pt x="12" y="30"/>
                  </a:cubicBezTo>
                  <a:cubicBezTo>
                    <a:pt x="11" y="30"/>
                    <a:pt x="10" y="30"/>
                    <a:pt x="10" y="30"/>
                  </a:cubicBezTo>
                  <a:cubicBezTo>
                    <a:pt x="10" y="30"/>
                    <a:pt x="10" y="29"/>
                    <a:pt x="10" y="28"/>
                  </a:cubicBezTo>
                  <a:cubicBezTo>
                    <a:pt x="10" y="28"/>
                    <a:pt x="9" y="28"/>
                    <a:pt x="9" y="28"/>
                  </a:cubicBezTo>
                  <a:cubicBezTo>
                    <a:pt x="9" y="28"/>
                    <a:pt x="9" y="27"/>
                    <a:pt x="8" y="26"/>
                  </a:cubicBezTo>
                  <a:cubicBezTo>
                    <a:pt x="8" y="26"/>
                    <a:pt x="7" y="27"/>
                    <a:pt x="7" y="26"/>
                  </a:cubicBezTo>
                  <a:cubicBezTo>
                    <a:pt x="6" y="26"/>
                    <a:pt x="6" y="26"/>
                    <a:pt x="6" y="26"/>
                  </a:cubicBezTo>
                  <a:cubicBezTo>
                    <a:pt x="5" y="25"/>
                    <a:pt x="5" y="26"/>
                    <a:pt x="4" y="25"/>
                  </a:cubicBezTo>
                  <a:cubicBezTo>
                    <a:pt x="3" y="25"/>
                    <a:pt x="4" y="25"/>
                    <a:pt x="3" y="24"/>
                  </a:cubicBezTo>
                  <a:cubicBezTo>
                    <a:pt x="3" y="23"/>
                    <a:pt x="2" y="23"/>
                    <a:pt x="2" y="22"/>
                  </a:cubicBezTo>
                  <a:cubicBezTo>
                    <a:pt x="1" y="22"/>
                    <a:pt x="2" y="22"/>
                    <a:pt x="3" y="21"/>
                  </a:cubicBezTo>
                  <a:cubicBezTo>
                    <a:pt x="4" y="21"/>
                    <a:pt x="3" y="21"/>
                    <a:pt x="3" y="20"/>
                  </a:cubicBezTo>
                  <a:cubicBezTo>
                    <a:pt x="2" y="20"/>
                    <a:pt x="2" y="19"/>
                    <a:pt x="3" y="19"/>
                  </a:cubicBezTo>
                  <a:cubicBezTo>
                    <a:pt x="4" y="18"/>
                    <a:pt x="4" y="18"/>
                    <a:pt x="5" y="17"/>
                  </a:cubicBezTo>
                  <a:cubicBezTo>
                    <a:pt x="6" y="16"/>
                    <a:pt x="6" y="16"/>
                    <a:pt x="6" y="16"/>
                  </a:cubicBezTo>
                  <a:cubicBezTo>
                    <a:pt x="6" y="15"/>
                    <a:pt x="6" y="15"/>
                    <a:pt x="6" y="14"/>
                  </a:cubicBezTo>
                  <a:cubicBezTo>
                    <a:pt x="6" y="14"/>
                    <a:pt x="6" y="12"/>
                    <a:pt x="6" y="11"/>
                  </a:cubicBezTo>
                  <a:cubicBezTo>
                    <a:pt x="6" y="11"/>
                    <a:pt x="6" y="10"/>
                    <a:pt x="6" y="9"/>
                  </a:cubicBezTo>
                  <a:cubicBezTo>
                    <a:pt x="6" y="9"/>
                    <a:pt x="7" y="9"/>
                    <a:pt x="7" y="9"/>
                  </a:cubicBezTo>
                  <a:cubicBezTo>
                    <a:pt x="8" y="8"/>
                    <a:pt x="8" y="8"/>
                    <a:pt x="8" y="7"/>
                  </a:cubicBezTo>
                  <a:cubicBezTo>
                    <a:pt x="8" y="6"/>
                    <a:pt x="8" y="6"/>
                    <a:pt x="8" y="5"/>
                  </a:cubicBezTo>
                  <a:cubicBezTo>
                    <a:pt x="8" y="4"/>
                    <a:pt x="8" y="4"/>
                    <a:pt x="8" y="4"/>
                  </a:cubicBezTo>
                  <a:cubicBezTo>
                    <a:pt x="8" y="3"/>
                    <a:pt x="7" y="4"/>
                    <a:pt x="7" y="3"/>
                  </a:cubicBezTo>
                  <a:cubicBezTo>
                    <a:pt x="7" y="3"/>
                    <a:pt x="7" y="2"/>
                    <a:pt x="7" y="2"/>
                  </a:cubicBezTo>
                  <a:cubicBezTo>
                    <a:pt x="7" y="2"/>
                    <a:pt x="6" y="2"/>
                    <a:pt x="6" y="2"/>
                  </a:cubicBezTo>
                  <a:cubicBezTo>
                    <a:pt x="6" y="2"/>
                    <a:pt x="5" y="2"/>
                    <a:pt x="5" y="2"/>
                  </a:cubicBezTo>
                  <a:cubicBezTo>
                    <a:pt x="5" y="2"/>
                    <a:pt x="4" y="2"/>
                    <a:pt x="4" y="2"/>
                  </a:cubicBezTo>
                  <a:cubicBezTo>
                    <a:pt x="4" y="2"/>
                    <a:pt x="4" y="2"/>
                    <a:pt x="3" y="3"/>
                  </a:cubicBezTo>
                  <a:cubicBezTo>
                    <a:pt x="3" y="3"/>
                    <a:pt x="3" y="3"/>
                    <a:pt x="2" y="3"/>
                  </a:cubicBezTo>
                  <a:cubicBezTo>
                    <a:pt x="2" y="3"/>
                    <a:pt x="2" y="3"/>
                    <a:pt x="2" y="3"/>
                  </a:cubicBezTo>
                  <a:cubicBezTo>
                    <a:pt x="2" y="2"/>
                    <a:pt x="2" y="3"/>
                    <a:pt x="1" y="3"/>
                  </a:cubicBezTo>
                  <a:cubicBezTo>
                    <a:pt x="0" y="3"/>
                    <a:pt x="1" y="2"/>
                    <a:pt x="0" y="2"/>
                  </a:cubicBezTo>
                  <a:cubicBezTo>
                    <a:pt x="0" y="1"/>
                    <a:pt x="0" y="1"/>
                    <a:pt x="0" y="1"/>
                  </a:cubicBezTo>
                  <a:cubicBezTo>
                    <a:pt x="0" y="1"/>
                    <a:pt x="0" y="0"/>
                    <a:pt x="0" y="0"/>
                  </a:cubicBezTo>
                  <a:cubicBezTo>
                    <a:pt x="6" y="1"/>
                    <a:pt x="6" y="1"/>
                    <a:pt x="6" y="1"/>
                  </a:cubicBezTo>
                  <a:cubicBezTo>
                    <a:pt x="31" y="7"/>
                    <a:pt x="31" y="7"/>
                    <a:pt x="31" y="7"/>
                  </a:cubicBezTo>
                  <a:cubicBezTo>
                    <a:pt x="31" y="7"/>
                    <a:pt x="31" y="7"/>
                    <a:pt x="31" y="7"/>
                  </a:cubicBezTo>
                  <a:cubicBezTo>
                    <a:pt x="32" y="8"/>
                    <a:pt x="32" y="8"/>
                    <a:pt x="32" y="8"/>
                  </a:cubicBezTo>
                  <a:cubicBezTo>
                    <a:pt x="32" y="8"/>
                    <a:pt x="32" y="8"/>
                    <a:pt x="32" y="8"/>
                  </a:cubicBezTo>
                  <a:cubicBezTo>
                    <a:pt x="32" y="9"/>
                    <a:pt x="32" y="9"/>
                    <a:pt x="32" y="9"/>
                  </a:cubicBezTo>
                  <a:cubicBezTo>
                    <a:pt x="32" y="10"/>
                    <a:pt x="31" y="11"/>
                    <a:pt x="31" y="11"/>
                  </a:cubicBezTo>
                  <a:cubicBezTo>
                    <a:pt x="39" y="7"/>
                    <a:pt x="39" y="7"/>
                    <a:pt x="39" y="7"/>
                  </a:cubicBezTo>
                  <a:cubicBezTo>
                    <a:pt x="52" y="7"/>
                    <a:pt x="52" y="7"/>
                    <a:pt x="52" y="7"/>
                  </a:cubicBezTo>
                  <a:cubicBezTo>
                    <a:pt x="51" y="8"/>
                    <a:pt x="51" y="8"/>
                    <a:pt x="51" y="8"/>
                  </a:cubicBezTo>
                  <a:cubicBezTo>
                    <a:pt x="51" y="8"/>
                    <a:pt x="51" y="9"/>
                    <a:pt x="51" y="10"/>
                  </a:cubicBezTo>
                  <a:cubicBezTo>
                    <a:pt x="51" y="10"/>
                    <a:pt x="50" y="10"/>
                    <a:pt x="50" y="11"/>
                  </a:cubicBezTo>
                  <a:cubicBezTo>
                    <a:pt x="50" y="12"/>
                    <a:pt x="50" y="12"/>
                    <a:pt x="50" y="12"/>
                  </a:cubicBezTo>
                  <a:cubicBezTo>
                    <a:pt x="50" y="13"/>
                    <a:pt x="50" y="13"/>
                    <a:pt x="51" y="13"/>
                  </a:cubicBezTo>
                  <a:cubicBezTo>
                    <a:pt x="51" y="14"/>
                    <a:pt x="51" y="13"/>
                    <a:pt x="51" y="14"/>
                  </a:cubicBezTo>
                  <a:cubicBezTo>
                    <a:pt x="50" y="15"/>
                    <a:pt x="50" y="15"/>
                    <a:pt x="50" y="15"/>
                  </a:cubicBezTo>
                  <a:cubicBezTo>
                    <a:pt x="50" y="16"/>
                    <a:pt x="50" y="16"/>
                    <a:pt x="50" y="16"/>
                  </a:cubicBezTo>
                  <a:cubicBezTo>
                    <a:pt x="49" y="17"/>
                    <a:pt x="46" y="21"/>
                    <a:pt x="46" y="21"/>
                  </a:cubicBezTo>
                  <a:cubicBezTo>
                    <a:pt x="46" y="21"/>
                    <a:pt x="46" y="22"/>
                    <a:pt x="46" y="22"/>
                  </a:cubicBezTo>
                  <a:cubicBezTo>
                    <a:pt x="46" y="23"/>
                    <a:pt x="46" y="27"/>
                    <a:pt x="46" y="27"/>
                  </a:cubicBezTo>
                  <a:cubicBezTo>
                    <a:pt x="46" y="27"/>
                    <a:pt x="47" y="28"/>
                    <a:pt x="46" y="29"/>
                  </a:cubicBezTo>
                  <a:cubicBezTo>
                    <a:pt x="46" y="30"/>
                    <a:pt x="45" y="31"/>
                    <a:pt x="45" y="31"/>
                  </a:cubicBezTo>
                  <a:cubicBezTo>
                    <a:pt x="45" y="31"/>
                    <a:pt x="45" y="35"/>
                    <a:pt x="45" y="35"/>
                  </a:cubicBezTo>
                  <a:cubicBezTo>
                    <a:pt x="44" y="38"/>
                    <a:pt x="44" y="38"/>
                    <a:pt x="44" y="38"/>
                  </a:cubicBezTo>
                  <a:cubicBezTo>
                    <a:pt x="44" y="38"/>
                    <a:pt x="45" y="39"/>
                    <a:pt x="45" y="39"/>
                  </a:cubicBezTo>
                  <a:cubicBezTo>
                    <a:pt x="45" y="39"/>
                    <a:pt x="53" y="44"/>
                    <a:pt x="53" y="44"/>
                  </a:cubicBezTo>
                  <a:cubicBezTo>
                    <a:pt x="64" y="51"/>
                    <a:pt x="64" y="51"/>
                    <a:pt x="64" y="51"/>
                  </a:cubicBezTo>
                  <a:cubicBezTo>
                    <a:pt x="73" y="57"/>
                    <a:pt x="73" y="57"/>
                    <a:pt x="73" y="57"/>
                  </a:cubicBezTo>
                  <a:cubicBezTo>
                    <a:pt x="73" y="62"/>
                    <a:pt x="73" y="62"/>
                    <a:pt x="73" y="62"/>
                  </a:cubicBezTo>
                  <a:cubicBezTo>
                    <a:pt x="73" y="62"/>
                    <a:pt x="73" y="65"/>
                    <a:pt x="73" y="65"/>
                  </a:cubicBezTo>
                  <a:cubicBezTo>
                    <a:pt x="74" y="66"/>
                    <a:pt x="74" y="65"/>
                    <a:pt x="74" y="66"/>
                  </a:cubicBezTo>
                  <a:cubicBezTo>
                    <a:pt x="74" y="67"/>
                    <a:pt x="73" y="67"/>
                    <a:pt x="73" y="68"/>
                  </a:cubicBezTo>
                  <a:cubicBezTo>
                    <a:pt x="73" y="68"/>
                    <a:pt x="74" y="68"/>
                    <a:pt x="73" y="69"/>
                  </a:cubicBezTo>
                  <a:cubicBezTo>
                    <a:pt x="73" y="71"/>
                    <a:pt x="73" y="72"/>
                    <a:pt x="73" y="72"/>
                  </a:cubicBezTo>
                  <a:cubicBezTo>
                    <a:pt x="73" y="73"/>
                    <a:pt x="74" y="74"/>
                    <a:pt x="74" y="74"/>
                  </a:cubicBezTo>
                  <a:cubicBezTo>
                    <a:pt x="74" y="75"/>
                    <a:pt x="74" y="77"/>
                    <a:pt x="73" y="77"/>
                  </a:cubicBezTo>
                  <a:cubicBezTo>
                    <a:pt x="73" y="78"/>
                    <a:pt x="72" y="79"/>
                    <a:pt x="72" y="79"/>
                  </a:cubicBezTo>
                  <a:cubicBezTo>
                    <a:pt x="72" y="79"/>
                    <a:pt x="72" y="79"/>
                    <a:pt x="72" y="80"/>
                  </a:cubicBezTo>
                  <a:cubicBezTo>
                    <a:pt x="73" y="81"/>
                    <a:pt x="73" y="82"/>
                    <a:pt x="73" y="82"/>
                  </a:cubicBezTo>
                  <a:cubicBezTo>
                    <a:pt x="73" y="82"/>
                    <a:pt x="74" y="82"/>
                    <a:pt x="74" y="82"/>
                  </a:cubicBezTo>
                  <a:cubicBezTo>
                    <a:pt x="74" y="82"/>
                    <a:pt x="75" y="83"/>
                    <a:pt x="75" y="83"/>
                  </a:cubicBezTo>
                  <a:cubicBezTo>
                    <a:pt x="75" y="84"/>
                    <a:pt x="75" y="86"/>
                    <a:pt x="75" y="87"/>
                  </a:cubicBezTo>
                  <a:cubicBezTo>
                    <a:pt x="75" y="87"/>
                    <a:pt x="75" y="89"/>
                    <a:pt x="76" y="89"/>
                  </a:cubicBezTo>
                  <a:cubicBezTo>
                    <a:pt x="76" y="90"/>
                    <a:pt x="76" y="91"/>
                    <a:pt x="77" y="91"/>
                  </a:cubicBezTo>
                  <a:cubicBezTo>
                    <a:pt x="77" y="92"/>
                    <a:pt x="78" y="93"/>
                    <a:pt x="78" y="93"/>
                  </a:cubicBezTo>
                  <a:cubicBezTo>
                    <a:pt x="78" y="93"/>
                    <a:pt x="83" y="98"/>
                    <a:pt x="84" y="99"/>
                  </a:cubicBezTo>
                  <a:cubicBezTo>
                    <a:pt x="84" y="99"/>
                    <a:pt x="85" y="101"/>
                    <a:pt x="85" y="101"/>
                  </a:cubicBezTo>
                  <a:cubicBezTo>
                    <a:pt x="85" y="102"/>
                    <a:pt x="86" y="104"/>
                    <a:pt x="86" y="104"/>
                  </a:cubicBezTo>
                  <a:cubicBezTo>
                    <a:pt x="85" y="104"/>
                    <a:pt x="86" y="108"/>
                    <a:pt x="86" y="108"/>
                  </a:cubicBezTo>
                  <a:cubicBezTo>
                    <a:pt x="86" y="108"/>
                    <a:pt x="86" y="110"/>
                    <a:pt x="86" y="111"/>
                  </a:cubicBezTo>
                  <a:cubicBezTo>
                    <a:pt x="86" y="111"/>
                    <a:pt x="86" y="112"/>
                    <a:pt x="86" y="112"/>
                  </a:cubicBezTo>
                  <a:cubicBezTo>
                    <a:pt x="86" y="112"/>
                    <a:pt x="86" y="120"/>
                    <a:pt x="86" y="120"/>
                  </a:cubicBezTo>
                  <a:cubicBezTo>
                    <a:pt x="86" y="128"/>
                    <a:pt x="86" y="128"/>
                    <a:pt x="86" y="128"/>
                  </a:cubicBezTo>
                  <a:cubicBezTo>
                    <a:pt x="88" y="131"/>
                    <a:pt x="88" y="131"/>
                    <a:pt x="88" y="131"/>
                  </a:cubicBezTo>
                  <a:cubicBezTo>
                    <a:pt x="88" y="131"/>
                    <a:pt x="88" y="131"/>
                    <a:pt x="88" y="132"/>
                  </a:cubicBezTo>
                  <a:cubicBezTo>
                    <a:pt x="87" y="133"/>
                    <a:pt x="86" y="133"/>
                    <a:pt x="86" y="133"/>
                  </a:cubicBezTo>
                  <a:cubicBezTo>
                    <a:pt x="86" y="133"/>
                    <a:pt x="86" y="134"/>
                    <a:pt x="86" y="135"/>
                  </a:cubicBezTo>
                  <a:cubicBezTo>
                    <a:pt x="86" y="135"/>
                    <a:pt x="86" y="136"/>
                    <a:pt x="86" y="136"/>
                  </a:cubicBezTo>
                  <a:cubicBezTo>
                    <a:pt x="86" y="137"/>
                    <a:pt x="86" y="138"/>
                    <a:pt x="86" y="138"/>
                  </a:cubicBezTo>
                  <a:cubicBezTo>
                    <a:pt x="87" y="138"/>
                    <a:pt x="87" y="138"/>
                    <a:pt x="87" y="138"/>
                  </a:cubicBezTo>
                  <a:cubicBezTo>
                    <a:pt x="87" y="150"/>
                    <a:pt x="87" y="150"/>
                    <a:pt x="87" y="150"/>
                  </a:cubicBezTo>
                  <a:cubicBezTo>
                    <a:pt x="87" y="165"/>
                    <a:pt x="87" y="165"/>
                    <a:pt x="87" y="165"/>
                  </a:cubicBezTo>
                  <a:cubicBezTo>
                    <a:pt x="87" y="174"/>
                    <a:pt x="87" y="174"/>
                    <a:pt x="87" y="174"/>
                  </a:cubicBezTo>
                  <a:cubicBezTo>
                    <a:pt x="87" y="174"/>
                    <a:pt x="88" y="177"/>
                    <a:pt x="88" y="178"/>
                  </a:cubicBezTo>
                  <a:cubicBezTo>
                    <a:pt x="88" y="178"/>
                    <a:pt x="88" y="179"/>
                    <a:pt x="88" y="179"/>
                  </a:cubicBezTo>
                  <a:cubicBezTo>
                    <a:pt x="88" y="180"/>
                    <a:pt x="87" y="181"/>
                    <a:pt x="87" y="181"/>
                  </a:cubicBezTo>
                  <a:cubicBezTo>
                    <a:pt x="87" y="182"/>
                    <a:pt x="87" y="182"/>
                    <a:pt x="87" y="183"/>
                  </a:cubicBezTo>
                  <a:cubicBezTo>
                    <a:pt x="87" y="184"/>
                    <a:pt x="87" y="203"/>
                    <a:pt x="87" y="203"/>
                  </a:cubicBezTo>
                  <a:cubicBezTo>
                    <a:pt x="86" y="205"/>
                    <a:pt x="86" y="205"/>
                    <a:pt x="86" y="205"/>
                  </a:cubicBezTo>
                  <a:cubicBezTo>
                    <a:pt x="86" y="205"/>
                    <a:pt x="85" y="206"/>
                    <a:pt x="85" y="206"/>
                  </a:cubicBezTo>
                  <a:cubicBezTo>
                    <a:pt x="84" y="206"/>
                    <a:pt x="82" y="205"/>
                    <a:pt x="82" y="205"/>
                  </a:cubicBezTo>
                  <a:cubicBezTo>
                    <a:pt x="82" y="206"/>
                    <a:pt x="83" y="207"/>
                    <a:pt x="83" y="208"/>
                  </a:cubicBezTo>
                  <a:cubicBezTo>
                    <a:pt x="84" y="208"/>
                    <a:pt x="84" y="210"/>
                    <a:pt x="84" y="210"/>
                  </a:cubicBezTo>
                  <a:cubicBezTo>
                    <a:pt x="85" y="210"/>
                    <a:pt x="85" y="209"/>
                    <a:pt x="85" y="210"/>
                  </a:cubicBezTo>
                  <a:cubicBezTo>
                    <a:pt x="85" y="211"/>
                    <a:pt x="86" y="212"/>
                    <a:pt x="85" y="212"/>
                  </a:cubicBezTo>
                  <a:cubicBezTo>
                    <a:pt x="85" y="213"/>
                    <a:pt x="85" y="213"/>
                    <a:pt x="85" y="214"/>
                  </a:cubicBezTo>
                  <a:cubicBezTo>
                    <a:pt x="85" y="214"/>
                    <a:pt x="86" y="214"/>
                    <a:pt x="85" y="214"/>
                  </a:cubicBezTo>
                  <a:cubicBezTo>
                    <a:pt x="85" y="215"/>
                    <a:pt x="84" y="214"/>
                    <a:pt x="85" y="215"/>
                  </a:cubicBezTo>
                  <a:cubicBezTo>
                    <a:pt x="85" y="215"/>
                    <a:pt x="85" y="215"/>
                    <a:pt x="86" y="215"/>
                  </a:cubicBezTo>
                  <a:cubicBezTo>
                    <a:pt x="86" y="216"/>
                    <a:pt x="87" y="216"/>
                    <a:pt x="86" y="217"/>
                  </a:cubicBezTo>
                  <a:cubicBezTo>
                    <a:pt x="86" y="218"/>
                    <a:pt x="86" y="218"/>
                    <a:pt x="86" y="218"/>
                  </a:cubicBezTo>
                  <a:cubicBezTo>
                    <a:pt x="85" y="218"/>
                    <a:pt x="84" y="218"/>
                    <a:pt x="84" y="219"/>
                  </a:cubicBezTo>
                  <a:cubicBezTo>
                    <a:pt x="84" y="219"/>
                    <a:pt x="85" y="220"/>
                    <a:pt x="84" y="221"/>
                  </a:cubicBezTo>
                  <a:cubicBezTo>
                    <a:pt x="84" y="221"/>
                    <a:pt x="83" y="220"/>
                    <a:pt x="84" y="221"/>
                  </a:cubicBezTo>
                  <a:cubicBezTo>
                    <a:pt x="84" y="222"/>
                    <a:pt x="85" y="222"/>
                    <a:pt x="85" y="222"/>
                  </a:cubicBezTo>
                  <a:cubicBezTo>
                    <a:pt x="86" y="222"/>
                    <a:pt x="86" y="222"/>
                    <a:pt x="86" y="223"/>
                  </a:cubicBezTo>
                  <a:cubicBezTo>
                    <a:pt x="86" y="223"/>
                    <a:pt x="85" y="224"/>
                    <a:pt x="86" y="225"/>
                  </a:cubicBezTo>
                  <a:cubicBezTo>
                    <a:pt x="86" y="225"/>
                    <a:pt x="86" y="225"/>
                    <a:pt x="86" y="225"/>
                  </a:cubicBezTo>
                  <a:cubicBezTo>
                    <a:pt x="87" y="225"/>
                    <a:pt x="87" y="225"/>
                    <a:pt x="87" y="226"/>
                  </a:cubicBezTo>
                  <a:cubicBezTo>
                    <a:pt x="87" y="226"/>
                    <a:pt x="87" y="226"/>
                    <a:pt x="88" y="226"/>
                  </a:cubicBezTo>
                  <a:cubicBezTo>
                    <a:pt x="88" y="226"/>
                    <a:pt x="88" y="225"/>
                    <a:pt x="88" y="226"/>
                  </a:cubicBezTo>
                  <a:cubicBezTo>
                    <a:pt x="88" y="227"/>
                    <a:pt x="88" y="227"/>
                    <a:pt x="89" y="227"/>
                  </a:cubicBezTo>
                  <a:cubicBezTo>
                    <a:pt x="89" y="227"/>
                    <a:pt x="90" y="227"/>
                    <a:pt x="90" y="228"/>
                  </a:cubicBezTo>
                  <a:cubicBezTo>
                    <a:pt x="90" y="229"/>
                    <a:pt x="90" y="229"/>
                    <a:pt x="90" y="229"/>
                  </a:cubicBezTo>
                  <a:cubicBezTo>
                    <a:pt x="90" y="230"/>
                    <a:pt x="91" y="230"/>
                    <a:pt x="91" y="230"/>
                  </a:cubicBezTo>
                  <a:cubicBezTo>
                    <a:pt x="91" y="231"/>
                    <a:pt x="91" y="230"/>
                    <a:pt x="92" y="231"/>
                  </a:cubicBezTo>
                  <a:cubicBezTo>
                    <a:pt x="92" y="232"/>
                    <a:pt x="91" y="232"/>
                    <a:pt x="92" y="233"/>
                  </a:cubicBezTo>
                  <a:cubicBezTo>
                    <a:pt x="93" y="234"/>
                    <a:pt x="93" y="233"/>
                    <a:pt x="93" y="234"/>
                  </a:cubicBezTo>
                  <a:cubicBezTo>
                    <a:pt x="93" y="235"/>
                    <a:pt x="93" y="234"/>
                    <a:pt x="93" y="235"/>
                  </a:cubicBezTo>
                  <a:cubicBezTo>
                    <a:pt x="93" y="236"/>
                    <a:pt x="93" y="236"/>
                    <a:pt x="94" y="237"/>
                  </a:cubicBezTo>
                  <a:cubicBezTo>
                    <a:pt x="94" y="238"/>
                    <a:pt x="94" y="238"/>
                    <a:pt x="94" y="238"/>
                  </a:cubicBezTo>
                  <a:cubicBezTo>
                    <a:pt x="94" y="238"/>
                    <a:pt x="94" y="239"/>
                    <a:pt x="94" y="239"/>
                  </a:cubicBezTo>
                  <a:cubicBezTo>
                    <a:pt x="94" y="239"/>
                    <a:pt x="94" y="240"/>
                    <a:pt x="93" y="240"/>
                  </a:cubicBezTo>
                  <a:cubicBezTo>
                    <a:pt x="93" y="240"/>
                    <a:pt x="92" y="240"/>
                    <a:pt x="91" y="241"/>
                  </a:cubicBezTo>
                  <a:cubicBezTo>
                    <a:pt x="91" y="241"/>
                    <a:pt x="90" y="241"/>
                    <a:pt x="90" y="241"/>
                  </a:cubicBezTo>
                  <a:cubicBezTo>
                    <a:pt x="89" y="242"/>
                    <a:pt x="88" y="242"/>
                    <a:pt x="88" y="242"/>
                  </a:cubicBezTo>
                  <a:cubicBezTo>
                    <a:pt x="87" y="242"/>
                    <a:pt x="87" y="242"/>
                    <a:pt x="86" y="242"/>
                  </a:cubicBezTo>
                  <a:cubicBezTo>
                    <a:pt x="86" y="243"/>
                    <a:pt x="86" y="243"/>
                    <a:pt x="86" y="243"/>
                  </a:cubicBezTo>
                  <a:cubicBezTo>
                    <a:pt x="86" y="243"/>
                    <a:pt x="85" y="243"/>
                    <a:pt x="85" y="243"/>
                  </a:cubicBezTo>
                  <a:cubicBezTo>
                    <a:pt x="85" y="243"/>
                    <a:pt x="82" y="244"/>
                    <a:pt x="82" y="244"/>
                  </a:cubicBezTo>
                  <a:cubicBezTo>
                    <a:pt x="81" y="244"/>
                    <a:pt x="80" y="244"/>
                    <a:pt x="79" y="244"/>
                  </a:cubicBezTo>
                  <a:cubicBezTo>
                    <a:pt x="78" y="245"/>
                    <a:pt x="76" y="245"/>
                    <a:pt x="76" y="245"/>
                  </a:cubicBezTo>
                  <a:cubicBezTo>
                    <a:pt x="75" y="245"/>
                    <a:pt x="75" y="245"/>
                    <a:pt x="74" y="246"/>
                  </a:cubicBezTo>
                  <a:cubicBezTo>
                    <a:pt x="73" y="246"/>
                    <a:pt x="71" y="247"/>
                    <a:pt x="71" y="247"/>
                  </a:cubicBezTo>
                  <a:cubicBezTo>
                    <a:pt x="70" y="247"/>
                    <a:pt x="69" y="247"/>
                    <a:pt x="69" y="248"/>
                  </a:cubicBezTo>
                  <a:cubicBezTo>
                    <a:pt x="68" y="248"/>
                    <a:pt x="67" y="248"/>
                    <a:pt x="66" y="248"/>
                  </a:cubicBezTo>
                  <a:cubicBezTo>
                    <a:pt x="66" y="249"/>
                    <a:pt x="65" y="249"/>
                    <a:pt x="65" y="249"/>
                  </a:cubicBezTo>
                  <a:lnTo>
                    <a:pt x="65" y="248"/>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3" name="Freeform 218"/>
            <p:cNvSpPr>
              <a:spLocks/>
            </p:cNvSpPr>
            <p:nvPr/>
          </p:nvSpPr>
          <p:spPr bwMode="auto">
            <a:xfrm>
              <a:off x="7234238" y="2838450"/>
              <a:ext cx="304800" cy="447675"/>
            </a:xfrm>
            <a:custGeom>
              <a:avLst/>
              <a:gdLst>
                <a:gd name="T0" fmla="*/ 34 w 217"/>
                <a:gd name="T1" fmla="*/ 305 h 318"/>
                <a:gd name="T2" fmla="*/ 52 w 217"/>
                <a:gd name="T3" fmla="*/ 313 h 318"/>
                <a:gd name="T4" fmla="*/ 62 w 217"/>
                <a:gd name="T5" fmla="*/ 315 h 318"/>
                <a:gd name="T6" fmla="*/ 73 w 217"/>
                <a:gd name="T7" fmla="*/ 308 h 318"/>
                <a:gd name="T8" fmla="*/ 86 w 217"/>
                <a:gd name="T9" fmla="*/ 302 h 318"/>
                <a:gd name="T10" fmla="*/ 109 w 217"/>
                <a:gd name="T11" fmla="*/ 295 h 318"/>
                <a:gd name="T12" fmla="*/ 128 w 217"/>
                <a:gd name="T13" fmla="*/ 288 h 318"/>
                <a:gd name="T14" fmla="*/ 142 w 217"/>
                <a:gd name="T15" fmla="*/ 280 h 318"/>
                <a:gd name="T16" fmla="*/ 164 w 217"/>
                <a:gd name="T17" fmla="*/ 270 h 318"/>
                <a:gd name="T18" fmla="*/ 179 w 217"/>
                <a:gd name="T19" fmla="*/ 266 h 318"/>
                <a:gd name="T20" fmla="*/ 184 w 217"/>
                <a:gd name="T21" fmla="*/ 263 h 318"/>
                <a:gd name="T22" fmla="*/ 190 w 217"/>
                <a:gd name="T23" fmla="*/ 266 h 318"/>
                <a:gd name="T24" fmla="*/ 191 w 217"/>
                <a:gd name="T25" fmla="*/ 266 h 318"/>
                <a:gd name="T26" fmla="*/ 206 w 217"/>
                <a:gd name="T27" fmla="*/ 263 h 318"/>
                <a:gd name="T28" fmla="*/ 213 w 217"/>
                <a:gd name="T29" fmla="*/ 252 h 318"/>
                <a:gd name="T30" fmla="*/ 210 w 217"/>
                <a:gd name="T31" fmla="*/ 244 h 318"/>
                <a:gd name="T32" fmla="*/ 196 w 217"/>
                <a:gd name="T33" fmla="*/ 234 h 318"/>
                <a:gd name="T34" fmla="*/ 190 w 217"/>
                <a:gd name="T35" fmla="*/ 222 h 318"/>
                <a:gd name="T36" fmla="*/ 185 w 217"/>
                <a:gd name="T37" fmla="*/ 210 h 318"/>
                <a:gd name="T38" fmla="*/ 189 w 217"/>
                <a:gd name="T39" fmla="*/ 196 h 318"/>
                <a:gd name="T40" fmla="*/ 184 w 217"/>
                <a:gd name="T41" fmla="*/ 182 h 318"/>
                <a:gd name="T42" fmla="*/ 188 w 217"/>
                <a:gd name="T43" fmla="*/ 169 h 318"/>
                <a:gd name="T44" fmla="*/ 187 w 217"/>
                <a:gd name="T45" fmla="*/ 154 h 318"/>
                <a:gd name="T46" fmla="*/ 193 w 217"/>
                <a:gd name="T47" fmla="*/ 143 h 318"/>
                <a:gd name="T48" fmla="*/ 189 w 217"/>
                <a:gd name="T49" fmla="*/ 131 h 318"/>
                <a:gd name="T50" fmla="*/ 178 w 217"/>
                <a:gd name="T51" fmla="*/ 122 h 318"/>
                <a:gd name="T52" fmla="*/ 184 w 217"/>
                <a:gd name="T53" fmla="*/ 114 h 318"/>
                <a:gd name="T54" fmla="*/ 181 w 217"/>
                <a:gd name="T55" fmla="*/ 100 h 318"/>
                <a:gd name="T56" fmla="*/ 186 w 217"/>
                <a:gd name="T57" fmla="*/ 88 h 318"/>
                <a:gd name="T58" fmla="*/ 176 w 217"/>
                <a:gd name="T59" fmla="*/ 83 h 318"/>
                <a:gd name="T60" fmla="*/ 172 w 217"/>
                <a:gd name="T61" fmla="*/ 81 h 318"/>
                <a:gd name="T62" fmla="*/ 177 w 217"/>
                <a:gd name="T63" fmla="*/ 75 h 318"/>
                <a:gd name="T64" fmla="*/ 177 w 217"/>
                <a:gd name="T65" fmla="*/ 61 h 318"/>
                <a:gd name="T66" fmla="*/ 176 w 217"/>
                <a:gd name="T67" fmla="*/ 52 h 318"/>
                <a:gd name="T68" fmla="*/ 174 w 217"/>
                <a:gd name="T69" fmla="*/ 42 h 318"/>
                <a:gd name="T70" fmla="*/ 168 w 217"/>
                <a:gd name="T71" fmla="*/ 38 h 318"/>
                <a:gd name="T72" fmla="*/ 161 w 217"/>
                <a:gd name="T73" fmla="*/ 29 h 318"/>
                <a:gd name="T74" fmla="*/ 155 w 217"/>
                <a:gd name="T75" fmla="*/ 20 h 318"/>
                <a:gd name="T76" fmla="*/ 160 w 217"/>
                <a:gd name="T77" fmla="*/ 5 h 318"/>
                <a:gd name="T78" fmla="*/ 153 w 217"/>
                <a:gd name="T79" fmla="*/ 4 h 318"/>
                <a:gd name="T80" fmla="*/ 142 w 217"/>
                <a:gd name="T81" fmla="*/ 4 h 318"/>
                <a:gd name="T82" fmla="*/ 130 w 217"/>
                <a:gd name="T83" fmla="*/ 9 h 318"/>
                <a:gd name="T84" fmla="*/ 120 w 217"/>
                <a:gd name="T85" fmla="*/ 8 h 318"/>
                <a:gd name="T86" fmla="*/ 115 w 217"/>
                <a:gd name="T87" fmla="*/ 8 h 318"/>
                <a:gd name="T88" fmla="*/ 25 w 217"/>
                <a:gd name="T89" fmla="*/ 9 h 318"/>
                <a:gd name="T90" fmla="*/ 19 w 217"/>
                <a:gd name="T91" fmla="*/ 17 h 318"/>
                <a:gd name="T92" fmla="*/ 17 w 217"/>
                <a:gd name="T93" fmla="*/ 30 h 318"/>
                <a:gd name="T94" fmla="*/ 21 w 217"/>
                <a:gd name="T95" fmla="*/ 43 h 318"/>
                <a:gd name="T96" fmla="*/ 23 w 217"/>
                <a:gd name="T97" fmla="*/ 56 h 318"/>
                <a:gd name="T98" fmla="*/ 23 w 217"/>
                <a:gd name="T99" fmla="*/ 74 h 318"/>
                <a:gd name="T100" fmla="*/ 28 w 217"/>
                <a:gd name="T101" fmla="*/ 88 h 318"/>
                <a:gd name="T102" fmla="*/ 23 w 217"/>
                <a:gd name="T103" fmla="*/ 102 h 318"/>
                <a:gd name="T104" fmla="*/ 30 w 217"/>
                <a:gd name="T105" fmla="*/ 118 h 318"/>
                <a:gd name="T106" fmla="*/ 32 w 217"/>
                <a:gd name="T107" fmla="*/ 154 h 318"/>
                <a:gd name="T108" fmla="*/ 20 w 217"/>
                <a:gd name="T109" fmla="*/ 165 h 318"/>
                <a:gd name="T110" fmla="*/ 13 w 217"/>
                <a:gd name="T111" fmla="*/ 191 h 318"/>
                <a:gd name="T112" fmla="*/ 1 w 217"/>
                <a:gd name="T113" fmla="*/ 215 h 318"/>
                <a:gd name="T114" fmla="*/ 3 w 217"/>
                <a:gd name="T115" fmla="*/ 239 h 318"/>
                <a:gd name="T116" fmla="*/ 10 w 217"/>
                <a:gd name="T117" fmla="*/ 269 h 318"/>
                <a:gd name="T118" fmla="*/ 23 w 217"/>
                <a:gd name="T119" fmla="*/ 276 h 318"/>
                <a:gd name="T120" fmla="*/ 24 w 217"/>
                <a:gd name="T121" fmla="*/ 293 h 318"/>
                <a:gd name="T122" fmla="*/ 17 w 217"/>
                <a:gd name="T123" fmla="*/ 298 h 318"/>
                <a:gd name="T124" fmla="*/ 9 w 217"/>
                <a:gd name="T125" fmla="*/ 29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318">
                  <a:moveTo>
                    <a:pt x="7" y="300"/>
                  </a:moveTo>
                  <a:cubicBezTo>
                    <a:pt x="8" y="300"/>
                    <a:pt x="8" y="300"/>
                    <a:pt x="8" y="300"/>
                  </a:cubicBezTo>
                  <a:cubicBezTo>
                    <a:pt x="8" y="300"/>
                    <a:pt x="9" y="300"/>
                    <a:pt x="10" y="301"/>
                  </a:cubicBezTo>
                  <a:cubicBezTo>
                    <a:pt x="11" y="301"/>
                    <a:pt x="11" y="301"/>
                    <a:pt x="13" y="301"/>
                  </a:cubicBezTo>
                  <a:cubicBezTo>
                    <a:pt x="15" y="301"/>
                    <a:pt x="14" y="301"/>
                    <a:pt x="16" y="302"/>
                  </a:cubicBezTo>
                  <a:cubicBezTo>
                    <a:pt x="18" y="302"/>
                    <a:pt x="18" y="302"/>
                    <a:pt x="19" y="302"/>
                  </a:cubicBezTo>
                  <a:cubicBezTo>
                    <a:pt x="21" y="303"/>
                    <a:pt x="24" y="303"/>
                    <a:pt x="25" y="303"/>
                  </a:cubicBezTo>
                  <a:cubicBezTo>
                    <a:pt x="26" y="303"/>
                    <a:pt x="28" y="304"/>
                    <a:pt x="31" y="304"/>
                  </a:cubicBezTo>
                  <a:cubicBezTo>
                    <a:pt x="33" y="305"/>
                    <a:pt x="33" y="305"/>
                    <a:pt x="34" y="305"/>
                  </a:cubicBezTo>
                  <a:cubicBezTo>
                    <a:pt x="36" y="306"/>
                    <a:pt x="38" y="306"/>
                    <a:pt x="38" y="306"/>
                  </a:cubicBezTo>
                  <a:cubicBezTo>
                    <a:pt x="39" y="306"/>
                    <a:pt x="39" y="307"/>
                    <a:pt x="42" y="307"/>
                  </a:cubicBezTo>
                  <a:cubicBezTo>
                    <a:pt x="46" y="308"/>
                    <a:pt x="43" y="307"/>
                    <a:pt x="44" y="308"/>
                  </a:cubicBezTo>
                  <a:cubicBezTo>
                    <a:pt x="46" y="309"/>
                    <a:pt x="45" y="309"/>
                    <a:pt x="46" y="309"/>
                  </a:cubicBezTo>
                  <a:cubicBezTo>
                    <a:pt x="48" y="310"/>
                    <a:pt x="47" y="310"/>
                    <a:pt x="48" y="310"/>
                  </a:cubicBezTo>
                  <a:cubicBezTo>
                    <a:pt x="48" y="311"/>
                    <a:pt x="49" y="310"/>
                    <a:pt x="49" y="311"/>
                  </a:cubicBezTo>
                  <a:cubicBezTo>
                    <a:pt x="49" y="311"/>
                    <a:pt x="49" y="311"/>
                    <a:pt x="50" y="311"/>
                  </a:cubicBezTo>
                  <a:cubicBezTo>
                    <a:pt x="50" y="312"/>
                    <a:pt x="50" y="312"/>
                    <a:pt x="50" y="313"/>
                  </a:cubicBezTo>
                  <a:cubicBezTo>
                    <a:pt x="51" y="313"/>
                    <a:pt x="52" y="313"/>
                    <a:pt x="52" y="313"/>
                  </a:cubicBezTo>
                  <a:cubicBezTo>
                    <a:pt x="52" y="314"/>
                    <a:pt x="52" y="314"/>
                    <a:pt x="53" y="314"/>
                  </a:cubicBezTo>
                  <a:cubicBezTo>
                    <a:pt x="53" y="314"/>
                    <a:pt x="53" y="315"/>
                    <a:pt x="54" y="314"/>
                  </a:cubicBezTo>
                  <a:cubicBezTo>
                    <a:pt x="55" y="314"/>
                    <a:pt x="55" y="315"/>
                    <a:pt x="56" y="315"/>
                  </a:cubicBezTo>
                  <a:cubicBezTo>
                    <a:pt x="56" y="315"/>
                    <a:pt x="56" y="315"/>
                    <a:pt x="56" y="316"/>
                  </a:cubicBezTo>
                  <a:cubicBezTo>
                    <a:pt x="56" y="317"/>
                    <a:pt x="56" y="317"/>
                    <a:pt x="57" y="317"/>
                  </a:cubicBezTo>
                  <a:cubicBezTo>
                    <a:pt x="57" y="318"/>
                    <a:pt x="57" y="317"/>
                    <a:pt x="58" y="317"/>
                  </a:cubicBezTo>
                  <a:cubicBezTo>
                    <a:pt x="59" y="316"/>
                    <a:pt x="59" y="317"/>
                    <a:pt x="60" y="317"/>
                  </a:cubicBezTo>
                  <a:cubicBezTo>
                    <a:pt x="61" y="316"/>
                    <a:pt x="61" y="316"/>
                    <a:pt x="62" y="316"/>
                  </a:cubicBezTo>
                  <a:cubicBezTo>
                    <a:pt x="62" y="316"/>
                    <a:pt x="62" y="316"/>
                    <a:pt x="62" y="315"/>
                  </a:cubicBezTo>
                  <a:cubicBezTo>
                    <a:pt x="62" y="315"/>
                    <a:pt x="63" y="315"/>
                    <a:pt x="63" y="315"/>
                  </a:cubicBezTo>
                  <a:cubicBezTo>
                    <a:pt x="63" y="314"/>
                    <a:pt x="63" y="314"/>
                    <a:pt x="64" y="314"/>
                  </a:cubicBezTo>
                  <a:cubicBezTo>
                    <a:pt x="65" y="313"/>
                    <a:pt x="65" y="313"/>
                    <a:pt x="65" y="313"/>
                  </a:cubicBezTo>
                  <a:cubicBezTo>
                    <a:pt x="65" y="313"/>
                    <a:pt x="65" y="313"/>
                    <a:pt x="66" y="312"/>
                  </a:cubicBezTo>
                  <a:cubicBezTo>
                    <a:pt x="67" y="312"/>
                    <a:pt x="67" y="312"/>
                    <a:pt x="68" y="312"/>
                  </a:cubicBezTo>
                  <a:cubicBezTo>
                    <a:pt x="68" y="312"/>
                    <a:pt x="68" y="312"/>
                    <a:pt x="69" y="311"/>
                  </a:cubicBezTo>
                  <a:cubicBezTo>
                    <a:pt x="70" y="310"/>
                    <a:pt x="70" y="311"/>
                    <a:pt x="71" y="311"/>
                  </a:cubicBezTo>
                  <a:cubicBezTo>
                    <a:pt x="72" y="310"/>
                    <a:pt x="72" y="311"/>
                    <a:pt x="73" y="310"/>
                  </a:cubicBezTo>
                  <a:cubicBezTo>
                    <a:pt x="74" y="309"/>
                    <a:pt x="73" y="309"/>
                    <a:pt x="73" y="308"/>
                  </a:cubicBezTo>
                  <a:cubicBezTo>
                    <a:pt x="73" y="308"/>
                    <a:pt x="73" y="308"/>
                    <a:pt x="74" y="308"/>
                  </a:cubicBezTo>
                  <a:cubicBezTo>
                    <a:pt x="74" y="308"/>
                    <a:pt x="75" y="307"/>
                    <a:pt x="75" y="307"/>
                  </a:cubicBezTo>
                  <a:cubicBezTo>
                    <a:pt x="76" y="306"/>
                    <a:pt x="75" y="306"/>
                    <a:pt x="76" y="306"/>
                  </a:cubicBezTo>
                  <a:cubicBezTo>
                    <a:pt x="77" y="306"/>
                    <a:pt x="77" y="306"/>
                    <a:pt x="78" y="306"/>
                  </a:cubicBezTo>
                  <a:cubicBezTo>
                    <a:pt x="79" y="305"/>
                    <a:pt x="79" y="305"/>
                    <a:pt x="79" y="304"/>
                  </a:cubicBezTo>
                  <a:cubicBezTo>
                    <a:pt x="79" y="303"/>
                    <a:pt x="80" y="303"/>
                    <a:pt x="80" y="303"/>
                  </a:cubicBezTo>
                  <a:cubicBezTo>
                    <a:pt x="80" y="302"/>
                    <a:pt x="81" y="303"/>
                    <a:pt x="82" y="303"/>
                  </a:cubicBezTo>
                  <a:cubicBezTo>
                    <a:pt x="83" y="303"/>
                    <a:pt x="83" y="303"/>
                    <a:pt x="84" y="302"/>
                  </a:cubicBezTo>
                  <a:cubicBezTo>
                    <a:pt x="85" y="302"/>
                    <a:pt x="85" y="302"/>
                    <a:pt x="86" y="302"/>
                  </a:cubicBezTo>
                  <a:cubicBezTo>
                    <a:pt x="86" y="302"/>
                    <a:pt x="89" y="302"/>
                    <a:pt x="89" y="302"/>
                  </a:cubicBezTo>
                  <a:cubicBezTo>
                    <a:pt x="89" y="302"/>
                    <a:pt x="90" y="301"/>
                    <a:pt x="91" y="301"/>
                  </a:cubicBezTo>
                  <a:cubicBezTo>
                    <a:pt x="92" y="300"/>
                    <a:pt x="92" y="301"/>
                    <a:pt x="94" y="300"/>
                  </a:cubicBezTo>
                  <a:cubicBezTo>
                    <a:pt x="96" y="300"/>
                    <a:pt x="96" y="300"/>
                    <a:pt x="97" y="299"/>
                  </a:cubicBezTo>
                  <a:cubicBezTo>
                    <a:pt x="99" y="299"/>
                    <a:pt x="98" y="299"/>
                    <a:pt x="99" y="299"/>
                  </a:cubicBezTo>
                  <a:cubicBezTo>
                    <a:pt x="101" y="298"/>
                    <a:pt x="100" y="298"/>
                    <a:pt x="102" y="297"/>
                  </a:cubicBezTo>
                  <a:cubicBezTo>
                    <a:pt x="103" y="297"/>
                    <a:pt x="102" y="297"/>
                    <a:pt x="104" y="296"/>
                  </a:cubicBezTo>
                  <a:cubicBezTo>
                    <a:pt x="106" y="295"/>
                    <a:pt x="105" y="295"/>
                    <a:pt x="107" y="295"/>
                  </a:cubicBezTo>
                  <a:cubicBezTo>
                    <a:pt x="108" y="294"/>
                    <a:pt x="108" y="295"/>
                    <a:pt x="109" y="295"/>
                  </a:cubicBezTo>
                  <a:cubicBezTo>
                    <a:pt x="111" y="295"/>
                    <a:pt x="110" y="295"/>
                    <a:pt x="112" y="295"/>
                  </a:cubicBezTo>
                  <a:cubicBezTo>
                    <a:pt x="114" y="294"/>
                    <a:pt x="114" y="295"/>
                    <a:pt x="116" y="295"/>
                  </a:cubicBezTo>
                  <a:cubicBezTo>
                    <a:pt x="119" y="294"/>
                    <a:pt x="118" y="294"/>
                    <a:pt x="119" y="293"/>
                  </a:cubicBezTo>
                  <a:cubicBezTo>
                    <a:pt x="120" y="293"/>
                    <a:pt x="121" y="293"/>
                    <a:pt x="122" y="292"/>
                  </a:cubicBezTo>
                  <a:cubicBezTo>
                    <a:pt x="123" y="291"/>
                    <a:pt x="122" y="291"/>
                    <a:pt x="123" y="291"/>
                  </a:cubicBezTo>
                  <a:cubicBezTo>
                    <a:pt x="123" y="290"/>
                    <a:pt x="123" y="290"/>
                    <a:pt x="124" y="290"/>
                  </a:cubicBezTo>
                  <a:cubicBezTo>
                    <a:pt x="125" y="290"/>
                    <a:pt x="124" y="290"/>
                    <a:pt x="125" y="289"/>
                  </a:cubicBezTo>
                  <a:cubicBezTo>
                    <a:pt x="126" y="288"/>
                    <a:pt x="126" y="289"/>
                    <a:pt x="127" y="288"/>
                  </a:cubicBezTo>
                  <a:cubicBezTo>
                    <a:pt x="128" y="288"/>
                    <a:pt x="128" y="288"/>
                    <a:pt x="128" y="288"/>
                  </a:cubicBezTo>
                  <a:cubicBezTo>
                    <a:pt x="128" y="288"/>
                    <a:pt x="130" y="287"/>
                    <a:pt x="131" y="287"/>
                  </a:cubicBezTo>
                  <a:cubicBezTo>
                    <a:pt x="132" y="287"/>
                    <a:pt x="133" y="287"/>
                    <a:pt x="134" y="287"/>
                  </a:cubicBezTo>
                  <a:cubicBezTo>
                    <a:pt x="135" y="287"/>
                    <a:pt x="134" y="287"/>
                    <a:pt x="134" y="286"/>
                  </a:cubicBezTo>
                  <a:cubicBezTo>
                    <a:pt x="134" y="286"/>
                    <a:pt x="134" y="286"/>
                    <a:pt x="136" y="285"/>
                  </a:cubicBezTo>
                  <a:cubicBezTo>
                    <a:pt x="137" y="284"/>
                    <a:pt x="135" y="284"/>
                    <a:pt x="135" y="284"/>
                  </a:cubicBezTo>
                  <a:cubicBezTo>
                    <a:pt x="135" y="283"/>
                    <a:pt x="136" y="283"/>
                    <a:pt x="137" y="283"/>
                  </a:cubicBezTo>
                  <a:cubicBezTo>
                    <a:pt x="139" y="282"/>
                    <a:pt x="138" y="282"/>
                    <a:pt x="138" y="281"/>
                  </a:cubicBezTo>
                  <a:cubicBezTo>
                    <a:pt x="139" y="281"/>
                    <a:pt x="139" y="281"/>
                    <a:pt x="140" y="281"/>
                  </a:cubicBezTo>
                  <a:cubicBezTo>
                    <a:pt x="140" y="281"/>
                    <a:pt x="141" y="280"/>
                    <a:pt x="142" y="280"/>
                  </a:cubicBezTo>
                  <a:cubicBezTo>
                    <a:pt x="143" y="280"/>
                    <a:pt x="143" y="280"/>
                    <a:pt x="145" y="280"/>
                  </a:cubicBezTo>
                  <a:cubicBezTo>
                    <a:pt x="147" y="279"/>
                    <a:pt x="147" y="279"/>
                    <a:pt x="148" y="278"/>
                  </a:cubicBezTo>
                  <a:cubicBezTo>
                    <a:pt x="150" y="278"/>
                    <a:pt x="151" y="277"/>
                    <a:pt x="153" y="277"/>
                  </a:cubicBezTo>
                  <a:cubicBezTo>
                    <a:pt x="155" y="277"/>
                    <a:pt x="154" y="276"/>
                    <a:pt x="155" y="275"/>
                  </a:cubicBezTo>
                  <a:cubicBezTo>
                    <a:pt x="156" y="274"/>
                    <a:pt x="156" y="275"/>
                    <a:pt x="157" y="274"/>
                  </a:cubicBezTo>
                  <a:cubicBezTo>
                    <a:pt x="158" y="274"/>
                    <a:pt x="158" y="274"/>
                    <a:pt x="160" y="273"/>
                  </a:cubicBezTo>
                  <a:cubicBezTo>
                    <a:pt x="161" y="272"/>
                    <a:pt x="160" y="272"/>
                    <a:pt x="161" y="271"/>
                  </a:cubicBezTo>
                  <a:cubicBezTo>
                    <a:pt x="162" y="270"/>
                    <a:pt x="161" y="271"/>
                    <a:pt x="162" y="270"/>
                  </a:cubicBezTo>
                  <a:cubicBezTo>
                    <a:pt x="163" y="270"/>
                    <a:pt x="163" y="270"/>
                    <a:pt x="164" y="270"/>
                  </a:cubicBezTo>
                  <a:cubicBezTo>
                    <a:pt x="164" y="269"/>
                    <a:pt x="165" y="269"/>
                    <a:pt x="165" y="269"/>
                  </a:cubicBezTo>
                  <a:cubicBezTo>
                    <a:pt x="165" y="269"/>
                    <a:pt x="166" y="269"/>
                    <a:pt x="167" y="268"/>
                  </a:cubicBezTo>
                  <a:cubicBezTo>
                    <a:pt x="168" y="268"/>
                    <a:pt x="168" y="268"/>
                    <a:pt x="169" y="268"/>
                  </a:cubicBezTo>
                  <a:cubicBezTo>
                    <a:pt x="170" y="267"/>
                    <a:pt x="170" y="267"/>
                    <a:pt x="171" y="267"/>
                  </a:cubicBezTo>
                  <a:cubicBezTo>
                    <a:pt x="172" y="267"/>
                    <a:pt x="172" y="267"/>
                    <a:pt x="172" y="267"/>
                  </a:cubicBezTo>
                  <a:cubicBezTo>
                    <a:pt x="173" y="266"/>
                    <a:pt x="173" y="266"/>
                    <a:pt x="174" y="266"/>
                  </a:cubicBezTo>
                  <a:cubicBezTo>
                    <a:pt x="175" y="266"/>
                    <a:pt x="175" y="266"/>
                    <a:pt x="176" y="266"/>
                  </a:cubicBezTo>
                  <a:cubicBezTo>
                    <a:pt x="176" y="266"/>
                    <a:pt x="177" y="266"/>
                    <a:pt x="178" y="266"/>
                  </a:cubicBezTo>
                  <a:cubicBezTo>
                    <a:pt x="179" y="266"/>
                    <a:pt x="179" y="266"/>
                    <a:pt x="179" y="266"/>
                  </a:cubicBezTo>
                  <a:cubicBezTo>
                    <a:pt x="180" y="266"/>
                    <a:pt x="180" y="266"/>
                    <a:pt x="180" y="266"/>
                  </a:cubicBezTo>
                  <a:cubicBezTo>
                    <a:pt x="180" y="266"/>
                    <a:pt x="180" y="266"/>
                    <a:pt x="180" y="265"/>
                  </a:cubicBezTo>
                  <a:cubicBezTo>
                    <a:pt x="180" y="264"/>
                    <a:pt x="180" y="265"/>
                    <a:pt x="179" y="265"/>
                  </a:cubicBezTo>
                  <a:cubicBezTo>
                    <a:pt x="178" y="265"/>
                    <a:pt x="178" y="264"/>
                    <a:pt x="177" y="264"/>
                  </a:cubicBezTo>
                  <a:cubicBezTo>
                    <a:pt x="177" y="263"/>
                    <a:pt x="179" y="263"/>
                    <a:pt x="179" y="263"/>
                  </a:cubicBezTo>
                  <a:cubicBezTo>
                    <a:pt x="180" y="263"/>
                    <a:pt x="181" y="263"/>
                    <a:pt x="181" y="263"/>
                  </a:cubicBezTo>
                  <a:cubicBezTo>
                    <a:pt x="182" y="263"/>
                    <a:pt x="183" y="263"/>
                    <a:pt x="183" y="263"/>
                  </a:cubicBezTo>
                  <a:cubicBezTo>
                    <a:pt x="183" y="263"/>
                    <a:pt x="183" y="263"/>
                    <a:pt x="184" y="263"/>
                  </a:cubicBezTo>
                  <a:cubicBezTo>
                    <a:pt x="184" y="263"/>
                    <a:pt x="184" y="263"/>
                    <a:pt x="184" y="263"/>
                  </a:cubicBezTo>
                  <a:cubicBezTo>
                    <a:pt x="184" y="264"/>
                    <a:pt x="184" y="264"/>
                    <a:pt x="184" y="264"/>
                  </a:cubicBezTo>
                  <a:cubicBezTo>
                    <a:pt x="184" y="264"/>
                    <a:pt x="184" y="264"/>
                    <a:pt x="184" y="265"/>
                  </a:cubicBezTo>
                  <a:cubicBezTo>
                    <a:pt x="184" y="265"/>
                    <a:pt x="184" y="265"/>
                    <a:pt x="184" y="265"/>
                  </a:cubicBezTo>
                  <a:cubicBezTo>
                    <a:pt x="185" y="265"/>
                    <a:pt x="184" y="266"/>
                    <a:pt x="185" y="266"/>
                  </a:cubicBezTo>
                  <a:cubicBezTo>
                    <a:pt x="185" y="266"/>
                    <a:pt x="185" y="266"/>
                    <a:pt x="186" y="266"/>
                  </a:cubicBezTo>
                  <a:cubicBezTo>
                    <a:pt x="186" y="266"/>
                    <a:pt x="187" y="266"/>
                    <a:pt x="188" y="266"/>
                  </a:cubicBezTo>
                  <a:cubicBezTo>
                    <a:pt x="188" y="266"/>
                    <a:pt x="189" y="266"/>
                    <a:pt x="189" y="267"/>
                  </a:cubicBezTo>
                  <a:cubicBezTo>
                    <a:pt x="190" y="267"/>
                    <a:pt x="190" y="267"/>
                    <a:pt x="191" y="266"/>
                  </a:cubicBezTo>
                  <a:cubicBezTo>
                    <a:pt x="191" y="266"/>
                    <a:pt x="190" y="266"/>
                    <a:pt x="190" y="266"/>
                  </a:cubicBezTo>
                  <a:cubicBezTo>
                    <a:pt x="190" y="265"/>
                    <a:pt x="190" y="265"/>
                    <a:pt x="190" y="265"/>
                  </a:cubicBezTo>
                  <a:cubicBezTo>
                    <a:pt x="190" y="264"/>
                    <a:pt x="190" y="264"/>
                    <a:pt x="189" y="264"/>
                  </a:cubicBezTo>
                  <a:cubicBezTo>
                    <a:pt x="189" y="265"/>
                    <a:pt x="189" y="264"/>
                    <a:pt x="189" y="264"/>
                  </a:cubicBezTo>
                  <a:cubicBezTo>
                    <a:pt x="188" y="263"/>
                    <a:pt x="189" y="263"/>
                    <a:pt x="189" y="263"/>
                  </a:cubicBezTo>
                  <a:cubicBezTo>
                    <a:pt x="190" y="262"/>
                    <a:pt x="190" y="261"/>
                    <a:pt x="190" y="260"/>
                  </a:cubicBezTo>
                  <a:cubicBezTo>
                    <a:pt x="191" y="259"/>
                    <a:pt x="190" y="261"/>
                    <a:pt x="190" y="261"/>
                  </a:cubicBezTo>
                  <a:cubicBezTo>
                    <a:pt x="190" y="261"/>
                    <a:pt x="190" y="262"/>
                    <a:pt x="190" y="263"/>
                  </a:cubicBezTo>
                  <a:cubicBezTo>
                    <a:pt x="190" y="264"/>
                    <a:pt x="190" y="263"/>
                    <a:pt x="191" y="264"/>
                  </a:cubicBezTo>
                  <a:cubicBezTo>
                    <a:pt x="191" y="265"/>
                    <a:pt x="191" y="265"/>
                    <a:pt x="191" y="266"/>
                  </a:cubicBezTo>
                  <a:cubicBezTo>
                    <a:pt x="192" y="266"/>
                    <a:pt x="192" y="266"/>
                    <a:pt x="193" y="266"/>
                  </a:cubicBezTo>
                  <a:cubicBezTo>
                    <a:pt x="193" y="267"/>
                    <a:pt x="193" y="267"/>
                    <a:pt x="194" y="267"/>
                  </a:cubicBezTo>
                  <a:cubicBezTo>
                    <a:pt x="195" y="267"/>
                    <a:pt x="195" y="267"/>
                    <a:pt x="195" y="267"/>
                  </a:cubicBezTo>
                  <a:cubicBezTo>
                    <a:pt x="195" y="267"/>
                    <a:pt x="195" y="267"/>
                    <a:pt x="196" y="267"/>
                  </a:cubicBezTo>
                  <a:cubicBezTo>
                    <a:pt x="197" y="267"/>
                    <a:pt x="198" y="266"/>
                    <a:pt x="199" y="266"/>
                  </a:cubicBezTo>
                  <a:cubicBezTo>
                    <a:pt x="200" y="266"/>
                    <a:pt x="201" y="266"/>
                    <a:pt x="202" y="266"/>
                  </a:cubicBezTo>
                  <a:cubicBezTo>
                    <a:pt x="202" y="266"/>
                    <a:pt x="203" y="266"/>
                    <a:pt x="203" y="266"/>
                  </a:cubicBezTo>
                  <a:cubicBezTo>
                    <a:pt x="204" y="266"/>
                    <a:pt x="204" y="266"/>
                    <a:pt x="205" y="265"/>
                  </a:cubicBezTo>
                  <a:cubicBezTo>
                    <a:pt x="206" y="264"/>
                    <a:pt x="206" y="264"/>
                    <a:pt x="206" y="263"/>
                  </a:cubicBezTo>
                  <a:cubicBezTo>
                    <a:pt x="207" y="263"/>
                    <a:pt x="207" y="263"/>
                    <a:pt x="207" y="262"/>
                  </a:cubicBezTo>
                  <a:cubicBezTo>
                    <a:pt x="208" y="261"/>
                    <a:pt x="207" y="261"/>
                    <a:pt x="207" y="260"/>
                  </a:cubicBezTo>
                  <a:cubicBezTo>
                    <a:pt x="207" y="259"/>
                    <a:pt x="207" y="260"/>
                    <a:pt x="208" y="259"/>
                  </a:cubicBezTo>
                  <a:cubicBezTo>
                    <a:pt x="208" y="258"/>
                    <a:pt x="208" y="258"/>
                    <a:pt x="209" y="257"/>
                  </a:cubicBezTo>
                  <a:cubicBezTo>
                    <a:pt x="210" y="256"/>
                    <a:pt x="209" y="256"/>
                    <a:pt x="210" y="256"/>
                  </a:cubicBezTo>
                  <a:cubicBezTo>
                    <a:pt x="210" y="255"/>
                    <a:pt x="210" y="255"/>
                    <a:pt x="210" y="255"/>
                  </a:cubicBezTo>
                  <a:cubicBezTo>
                    <a:pt x="211" y="254"/>
                    <a:pt x="211" y="254"/>
                    <a:pt x="211" y="253"/>
                  </a:cubicBezTo>
                  <a:cubicBezTo>
                    <a:pt x="212" y="253"/>
                    <a:pt x="212" y="253"/>
                    <a:pt x="212" y="253"/>
                  </a:cubicBezTo>
                  <a:cubicBezTo>
                    <a:pt x="213" y="252"/>
                    <a:pt x="213" y="252"/>
                    <a:pt x="213" y="252"/>
                  </a:cubicBezTo>
                  <a:cubicBezTo>
                    <a:pt x="214" y="251"/>
                    <a:pt x="214" y="251"/>
                    <a:pt x="214" y="251"/>
                  </a:cubicBezTo>
                  <a:cubicBezTo>
                    <a:pt x="215" y="250"/>
                    <a:pt x="216" y="250"/>
                    <a:pt x="216" y="250"/>
                  </a:cubicBezTo>
                  <a:cubicBezTo>
                    <a:pt x="217" y="249"/>
                    <a:pt x="217" y="249"/>
                    <a:pt x="217" y="249"/>
                  </a:cubicBezTo>
                  <a:cubicBezTo>
                    <a:pt x="217" y="248"/>
                    <a:pt x="217" y="248"/>
                    <a:pt x="217" y="248"/>
                  </a:cubicBezTo>
                  <a:cubicBezTo>
                    <a:pt x="216" y="247"/>
                    <a:pt x="216" y="247"/>
                    <a:pt x="216" y="247"/>
                  </a:cubicBezTo>
                  <a:cubicBezTo>
                    <a:pt x="216" y="247"/>
                    <a:pt x="215" y="247"/>
                    <a:pt x="215" y="247"/>
                  </a:cubicBezTo>
                  <a:cubicBezTo>
                    <a:pt x="214" y="247"/>
                    <a:pt x="213" y="247"/>
                    <a:pt x="213" y="246"/>
                  </a:cubicBezTo>
                  <a:cubicBezTo>
                    <a:pt x="212" y="246"/>
                    <a:pt x="212" y="246"/>
                    <a:pt x="211" y="245"/>
                  </a:cubicBezTo>
                  <a:cubicBezTo>
                    <a:pt x="211" y="244"/>
                    <a:pt x="211" y="244"/>
                    <a:pt x="210" y="244"/>
                  </a:cubicBezTo>
                  <a:cubicBezTo>
                    <a:pt x="209" y="243"/>
                    <a:pt x="209" y="243"/>
                    <a:pt x="209" y="242"/>
                  </a:cubicBezTo>
                  <a:cubicBezTo>
                    <a:pt x="208" y="241"/>
                    <a:pt x="208" y="241"/>
                    <a:pt x="208" y="240"/>
                  </a:cubicBezTo>
                  <a:cubicBezTo>
                    <a:pt x="208" y="238"/>
                    <a:pt x="207" y="239"/>
                    <a:pt x="207" y="239"/>
                  </a:cubicBezTo>
                  <a:cubicBezTo>
                    <a:pt x="207" y="239"/>
                    <a:pt x="204" y="239"/>
                    <a:pt x="203" y="239"/>
                  </a:cubicBezTo>
                  <a:cubicBezTo>
                    <a:pt x="202" y="239"/>
                    <a:pt x="202" y="239"/>
                    <a:pt x="202" y="238"/>
                  </a:cubicBezTo>
                  <a:cubicBezTo>
                    <a:pt x="201" y="237"/>
                    <a:pt x="201" y="237"/>
                    <a:pt x="201" y="237"/>
                  </a:cubicBezTo>
                  <a:cubicBezTo>
                    <a:pt x="200" y="237"/>
                    <a:pt x="199" y="237"/>
                    <a:pt x="199" y="236"/>
                  </a:cubicBezTo>
                  <a:cubicBezTo>
                    <a:pt x="199" y="236"/>
                    <a:pt x="198" y="236"/>
                    <a:pt x="198" y="235"/>
                  </a:cubicBezTo>
                  <a:cubicBezTo>
                    <a:pt x="197" y="234"/>
                    <a:pt x="196" y="235"/>
                    <a:pt x="196" y="234"/>
                  </a:cubicBezTo>
                  <a:cubicBezTo>
                    <a:pt x="195" y="234"/>
                    <a:pt x="196" y="233"/>
                    <a:pt x="195" y="232"/>
                  </a:cubicBezTo>
                  <a:cubicBezTo>
                    <a:pt x="195" y="231"/>
                    <a:pt x="195" y="231"/>
                    <a:pt x="195" y="231"/>
                  </a:cubicBezTo>
                  <a:cubicBezTo>
                    <a:pt x="195" y="230"/>
                    <a:pt x="194" y="230"/>
                    <a:pt x="195" y="229"/>
                  </a:cubicBezTo>
                  <a:cubicBezTo>
                    <a:pt x="195" y="228"/>
                    <a:pt x="195" y="227"/>
                    <a:pt x="194" y="226"/>
                  </a:cubicBezTo>
                  <a:cubicBezTo>
                    <a:pt x="194" y="226"/>
                    <a:pt x="193" y="226"/>
                    <a:pt x="192" y="226"/>
                  </a:cubicBezTo>
                  <a:cubicBezTo>
                    <a:pt x="192" y="226"/>
                    <a:pt x="192" y="226"/>
                    <a:pt x="192" y="226"/>
                  </a:cubicBezTo>
                  <a:cubicBezTo>
                    <a:pt x="192" y="226"/>
                    <a:pt x="191" y="225"/>
                    <a:pt x="190" y="225"/>
                  </a:cubicBezTo>
                  <a:cubicBezTo>
                    <a:pt x="189" y="225"/>
                    <a:pt x="190" y="225"/>
                    <a:pt x="191" y="224"/>
                  </a:cubicBezTo>
                  <a:cubicBezTo>
                    <a:pt x="191" y="223"/>
                    <a:pt x="190" y="223"/>
                    <a:pt x="190" y="222"/>
                  </a:cubicBezTo>
                  <a:cubicBezTo>
                    <a:pt x="190" y="220"/>
                    <a:pt x="190" y="220"/>
                    <a:pt x="190" y="219"/>
                  </a:cubicBezTo>
                  <a:cubicBezTo>
                    <a:pt x="190" y="218"/>
                    <a:pt x="190" y="219"/>
                    <a:pt x="189" y="219"/>
                  </a:cubicBezTo>
                  <a:cubicBezTo>
                    <a:pt x="188" y="218"/>
                    <a:pt x="188" y="219"/>
                    <a:pt x="187" y="219"/>
                  </a:cubicBezTo>
                  <a:cubicBezTo>
                    <a:pt x="186" y="218"/>
                    <a:pt x="187" y="217"/>
                    <a:pt x="187" y="216"/>
                  </a:cubicBezTo>
                  <a:cubicBezTo>
                    <a:pt x="187" y="216"/>
                    <a:pt x="186" y="215"/>
                    <a:pt x="186" y="215"/>
                  </a:cubicBezTo>
                  <a:cubicBezTo>
                    <a:pt x="186" y="215"/>
                    <a:pt x="185" y="215"/>
                    <a:pt x="185" y="213"/>
                  </a:cubicBezTo>
                  <a:cubicBezTo>
                    <a:pt x="185" y="212"/>
                    <a:pt x="185" y="213"/>
                    <a:pt x="186" y="212"/>
                  </a:cubicBezTo>
                  <a:cubicBezTo>
                    <a:pt x="187" y="212"/>
                    <a:pt x="187" y="211"/>
                    <a:pt x="187" y="210"/>
                  </a:cubicBezTo>
                  <a:cubicBezTo>
                    <a:pt x="186" y="209"/>
                    <a:pt x="186" y="210"/>
                    <a:pt x="185" y="210"/>
                  </a:cubicBezTo>
                  <a:cubicBezTo>
                    <a:pt x="184" y="209"/>
                    <a:pt x="184" y="209"/>
                    <a:pt x="184" y="208"/>
                  </a:cubicBezTo>
                  <a:cubicBezTo>
                    <a:pt x="185" y="207"/>
                    <a:pt x="185" y="207"/>
                    <a:pt x="186" y="207"/>
                  </a:cubicBezTo>
                  <a:cubicBezTo>
                    <a:pt x="187" y="207"/>
                    <a:pt x="187" y="206"/>
                    <a:pt x="188" y="206"/>
                  </a:cubicBezTo>
                  <a:cubicBezTo>
                    <a:pt x="189" y="205"/>
                    <a:pt x="188" y="205"/>
                    <a:pt x="188" y="204"/>
                  </a:cubicBezTo>
                  <a:cubicBezTo>
                    <a:pt x="188" y="204"/>
                    <a:pt x="188" y="203"/>
                    <a:pt x="188" y="202"/>
                  </a:cubicBezTo>
                  <a:cubicBezTo>
                    <a:pt x="189" y="201"/>
                    <a:pt x="188" y="202"/>
                    <a:pt x="188" y="201"/>
                  </a:cubicBezTo>
                  <a:cubicBezTo>
                    <a:pt x="188" y="200"/>
                    <a:pt x="188" y="200"/>
                    <a:pt x="188" y="200"/>
                  </a:cubicBezTo>
                  <a:cubicBezTo>
                    <a:pt x="188" y="199"/>
                    <a:pt x="189" y="198"/>
                    <a:pt x="189" y="198"/>
                  </a:cubicBezTo>
                  <a:cubicBezTo>
                    <a:pt x="190" y="197"/>
                    <a:pt x="189" y="197"/>
                    <a:pt x="189" y="196"/>
                  </a:cubicBezTo>
                  <a:cubicBezTo>
                    <a:pt x="189" y="194"/>
                    <a:pt x="189" y="195"/>
                    <a:pt x="190" y="193"/>
                  </a:cubicBezTo>
                  <a:cubicBezTo>
                    <a:pt x="191" y="192"/>
                    <a:pt x="190" y="193"/>
                    <a:pt x="190" y="192"/>
                  </a:cubicBezTo>
                  <a:cubicBezTo>
                    <a:pt x="190" y="191"/>
                    <a:pt x="190" y="191"/>
                    <a:pt x="190" y="190"/>
                  </a:cubicBezTo>
                  <a:cubicBezTo>
                    <a:pt x="190" y="189"/>
                    <a:pt x="190" y="189"/>
                    <a:pt x="191" y="188"/>
                  </a:cubicBezTo>
                  <a:cubicBezTo>
                    <a:pt x="191" y="187"/>
                    <a:pt x="190" y="187"/>
                    <a:pt x="189" y="187"/>
                  </a:cubicBezTo>
                  <a:cubicBezTo>
                    <a:pt x="189" y="186"/>
                    <a:pt x="189" y="187"/>
                    <a:pt x="188" y="187"/>
                  </a:cubicBezTo>
                  <a:cubicBezTo>
                    <a:pt x="188" y="187"/>
                    <a:pt x="186" y="186"/>
                    <a:pt x="186" y="186"/>
                  </a:cubicBezTo>
                  <a:cubicBezTo>
                    <a:pt x="186" y="185"/>
                    <a:pt x="184" y="184"/>
                    <a:pt x="184" y="183"/>
                  </a:cubicBezTo>
                  <a:cubicBezTo>
                    <a:pt x="184" y="183"/>
                    <a:pt x="184" y="183"/>
                    <a:pt x="184" y="182"/>
                  </a:cubicBezTo>
                  <a:cubicBezTo>
                    <a:pt x="184" y="182"/>
                    <a:pt x="184" y="181"/>
                    <a:pt x="184" y="179"/>
                  </a:cubicBezTo>
                  <a:cubicBezTo>
                    <a:pt x="184" y="178"/>
                    <a:pt x="184" y="179"/>
                    <a:pt x="184" y="178"/>
                  </a:cubicBezTo>
                  <a:cubicBezTo>
                    <a:pt x="184" y="177"/>
                    <a:pt x="184" y="177"/>
                    <a:pt x="185" y="176"/>
                  </a:cubicBezTo>
                  <a:cubicBezTo>
                    <a:pt x="186" y="176"/>
                    <a:pt x="186" y="175"/>
                    <a:pt x="187" y="175"/>
                  </a:cubicBezTo>
                  <a:cubicBezTo>
                    <a:pt x="187" y="174"/>
                    <a:pt x="187" y="174"/>
                    <a:pt x="187" y="173"/>
                  </a:cubicBezTo>
                  <a:cubicBezTo>
                    <a:pt x="188" y="172"/>
                    <a:pt x="187" y="172"/>
                    <a:pt x="188" y="172"/>
                  </a:cubicBezTo>
                  <a:cubicBezTo>
                    <a:pt x="188" y="171"/>
                    <a:pt x="188" y="171"/>
                    <a:pt x="189" y="171"/>
                  </a:cubicBezTo>
                  <a:cubicBezTo>
                    <a:pt x="190" y="171"/>
                    <a:pt x="189" y="171"/>
                    <a:pt x="189" y="170"/>
                  </a:cubicBezTo>
                  <a:cubicBezTo>
                    <a:pt x="189" y="169"/>
                    <a:pt x="188" y="169"/>
                    <a:pt x="188" y="169"/>
                  </a:cubicBezTo>
                  <a:cubicBezTo>
                    <a:pt x="188" y="168"/>
                    <a:pt x="189" y="168"/>
                    <a:pt x="189" y="168"/>
                  </a:cubicBezTo>
                  <a:cubicBezTo>
                    <a:pt x="190" y="168"/>
                    <a:pt x="189" y="167"/>
                    <a:pt x="189" y="167"/>
                  </a:cubicBezTo>
                  <a:cubicBezTo>
                    <a:pt x="189" y="167"/>
                    <a:pt x="189" y="166"/>
                    <a:pt x="189" y="166"/>
                  </a:cubicBezTo>
                  <a:cubicBezTo>
                    <a:pt x="189" y="165"/>
                    <a:pt x="189" y="165"/>
                    <a:pt x="189" y="164"/>
                  </a:cubicBezTo>
                  <a:cubicBezTo>
                    <a:pt x="190" y="163"/>
                    <a:pt x="189" y="163"/>
                    <a:pt x="189" y="163"/>
                  </a:cubicBezTo>
                  <a:cubicBezTo>
                    <a:pt x="189" y="163"/>
                    <a:pt x="188" y="160"/>
                    <a:pt x="188" y="159"/>
                  </a:cubicBezTo>
                  <a:cubicBezTo>
                    <a:pt x="188" y="159"/>
                    <a:pt x="187" y="158"/>
                    <a:pt x="187" y="157"/>
                  </a:cubicBezTo>
                  <a:cubicBezTo>
                    <a:pt x="188" y="157"/>
                    <a:pt x="187" y="157"/>
                    <a:pt x="187" y="156"/>
                  </a:cubicBezTo>
                  <a:cubicBezTo>
                    <a:pt x="187" y="155"/>
                    <a:pt x="187" y="155"/>
                    <a:pt x="187" y="154"/>
                  </a:cubicBezTo>
                  <a:cubicBezTo>
                    <a:pt x="187" y="154"/>
                    <a:pt x="187" y="153"/>
                    <a:pt x="187" y="152"/>
                  </a:cubicBezTo>
                  <a:cubicBezTo>
                    <a:pt x="187" y="151"/>
                    <a:pt x="187" y="151"/>
                    <a:pt x="187" y="150"/>
                  </a:cubicBezTo>
                  <a:cubicBezTo>
                    <a:pt x="188" y="149"/>
                    <a:pt x="188" y="149"/>
                    <a:pt x="188" y="148"/>
                  </a:cubicBezTo>
                  <a:cubicBezTo>
                    <a:pt x="188" y="148"/>
                    <a:pt x="188" y="147"/>
                    <a:pt x="188" y="147"/>
                  </a:cubicBezTo>
                  <a:cubicBezTo>
                    <a:pt x="187" y="146"/>
                    <a:pt x="187" y="146"/>
                    <a:pt x="187" y="146"/>
                  </a:cubicBezTo>
                  <a:cubicBezTo>
                    <a:pt x="187" y="146"/>
                    <a:pt x="189" y="146"/>
                    <a:pt x="189" y="145"/>
                  </a:cubicBezTo>
                  <a:cubicBezTo>
                    <a:pt x="189" y="144"/>
                    <a:pt x="189" y="145"/>
                    <a:pt x="190" y="144"/>
                  </a:cubicBezTo>
                  <a:cubicBezTo>
                    <a:pt x="191" y="144"/>
                    <a:pt x="191" y="144"/>
                    <a:pt x="191" y="144"/>
                  </a:cubicBezTo>
                  <a:cubicBezTo>
                    <a:pt x="191" y="144"/>
                    <a:pt x="192" y="143"/>
                    <a:pt x="193" y="143"/>
                  </a:cubicBezTo>
                  <a:cubicBezTo>
                    <a:pt x="193" y="142"/>
                    <a:pt x="194" y="142"/>
                    <a:pt x="194" y="141"/>
                  </a:cubicBezTo>
                  <a:cubicBezTo>
                    <a:pt x="195" y="141"/>
                    <a:pt x="194" y="141"/>
                    <a:pt x="194" y="140"/>
                  </a:cubicBezTo>
                  <a:cubicBezTo>
                    <a:pt x="194" y="139"/>
                    <a:pt x="193" y="139"/>
                    <a:pt x="194" y="139"/>
                  </a:cubicBezTo>
                  <a:cubicBezTo>
                    <a:pt x="194" y="138"/>
                    <a:pt x="194" y="138"/>
                    <a:pt x="193" y="137"/>
                  </a:cubicBezTo>
                  <a:cubicBezTo>
                    <a:pt x="192" y="137"/>
                    <a:pt x="192" y="137"/>
                    <a:pt x="191" y="136"/>
                  </a:cubicBezTo>
                  <a:cubicBezTo>
                    <a:pt x="191" y="136"/>
                    <a:pt x="190" y="135"/>
                    <a:pt x="190" y="135"/>
                  </a:cubicBezTo>
                  <a:cubicBezTo>
                    <a:pt x="190" y="133"/>
                    <a:pt x="190" y="133"/>
                    <a:pt x="190" y="133"/>
                  </a:cubicBezTo>
                  <a:cubicBezTo>
                    <a:pt x="189" y="132"/>
                    <a:pt x="189" y="132"/>
                    <a:pt x="189" y="132"/>
                  </a:cubicBezTo>
                  <a:cubicBezTo>
                    <a:pt x="189" y="131"/>
                    <a:pt x="189" y="131"/>
                    <a:pt x="189" y="131"/>
                  </a:cubicBezTo>
                  <a:cubicBezTo>
                    <a:pt x="187" y="131"/>
                    <a:pt x="187" y="131"/>
                    <a:pt x="187" y="131"/>
                  </a:cubicBezTo>
                  <a:cubicBezTo>
                    <a:pt x="187" y="131"/>
                    <a:pt x="187" y="130"/>
                    <a:pt x="187" y="130"/>
                  </a:cubicBezTo>
                  <a:cubicBezTo>
                    <a:pt x="186" y="129"/>
                    <a:pt x="186" y="130"/>
                    <a:pt x="185" y="129"/>
                  </a:cubicBezTo>
                  <a:cubicBezTo>
                    <a:pt x="185" y="129"/>
                    <a:pt x="184" y="129"/>
                    <a:pt x="184" y="129"/>
                  </a:cubicBezTo>
                  <a:cubicBezTo>
                    <a:pt x="184" y="129"/>
                    <a:pt x="184" y="128"/>
                    <a:pt x="183" y="128"/>
                  </a:cubicBezTo>
                  <a:cubicBezTo>
                    <a:pt x="182" y="127"/>
                    <a:pt x="182" y="127"/>
                    <a:pt x="181" y="127"/>
                  </a:cubicBezTo>
                  <a:cubicBezTo>
                    <a:pt x="181" y="127"/>
                    <a:pt x="181" y="126"/>
                    <a:pt x="181" y="126"/>
                  </a:cubicBezTo>
                  <a:cubicBezTo>
                    <a:pt x="181" y="125"/>
                    <a:pt x="180" y="125"/>
                    <a:pt x="179" y="125"/>
                  </a:cubicBezTo>
                  <a:cubicBezTo>
                    <a:pt x="179" y="124"/>
                    <a:pt x="178" y="124"/>
                    <a:pt x="178" y="122"/>
                  </a:cubicBezTo>
                  <a:cubicBezTo>
                    <a:pt x="178" y="121"/>
                    <a:pt x="178" y="122"/>
                    <a:pt x="178" y="121"/>
                  </a:cubicBezTo>
                  <a:cubicBezTo>
                    <a:pt x="178" y="120"/>
                    <a:pt x="177" y="120"/>
                    <a:pt x="177" y="119"/>
                  </a:cubicBezTo>
                  <a:cubicBezTo>
                    <a:pt x="177" y="119"/>
                    <a:pt x="177" y="118"/>
                    <a:pt x="178" y="118"/>
                  </a:cubicBezTo>
                  <a:cubicBezTo>
                    <a:pt x="179" y="118"/>
                    <a:pt x="180" y="118"/>
                    <a:pt x="180" y="118"/>
                  </a:cubicBezTo>
                  <a:cubicBezTo>
                    <a:pt x="180" y="118"/>
                    <a:pt x="179" y="117"/>
                    <a:pt x="180" y="117"/>
                  </a:cubicBezTo>
                  <a:cubicBezTo>
                    <a:pt x="181" y="117"/>
                    <a:pt x="181" y="117"/>
                    <a:pt x="181" y="117"/>
                  </a:cubicBezTo>
                  <a:cubicBezTo>
                    <a:pt x="182" y="118"/>
                    <a:pt x="182" y="117"/>
                    <a:pt x="183" y="117"/>
                  </a:cubicBezTo>
                  <a:cubicBezTo>
                    <a:pt x="183" y="117"/>
                    <a:pt x="183" y="116"/>
                    <a:pt x="183" y="115"/>
                  </a:cubicBezTo>
                  <a:cubicBezTo>
                    <a:pt x="183" y="114"/>
                    <a:pt x="184" y="114"/>
                    <a:pt x="184" y="114"/>
                  </a:cubicBezTo>
                  <a:cubicBezTo>
                    <a:pt x="185" y="113"/>
                    <a:pt x="184" y="113"/>
                    <a:pt x="183" y="113"/>
                  </a:cubicBezTo>
                  <a:cubicBezTo>
                    <a:pt x="183" y="112"/>
                    <a:pt x="184" y="112"/>
                    <a:pt x="184" y="111"/>
                  </a:cubicBezTo>
                  <a:cubicBezTo>
                    <a:pt x="184" y="110"/>
                    <a:pt x="184" y="110"/>
                    <a:pt x="184" y="110"/>
                  </a:cubicBezTo>
                  <a:cubicBezTo>
                    <a:pt x="183" y="109"/>
                    <a:pt x="183" y="109"/>
                    <a:pt x="183" y="108"/>
                  </a:cubicBezTo>
                  <a:cubicBezTo>
                    <a:pt x="182" y="107"/>
                    <a:pt x="182" y="108"/>
                    <a:pt x="182" y="107"/>
                  </a:cubicBezTo>
                  <a:cubicBezTo>
                    <a:pt x="181" y="106"/>
                    <a:pt x="181" y="106"/>
                    <a:pt x="181" y="105"/>
                  </a:cubicBezTo>
                  <a:cubicBezTo>
                    <a:pt x="180" y="104"/>
                    <a:pt x="181" y="104"/>
                    <a:pt x="181" y="104"/>
                  </a:cubicBezTo>
                  <a:cubicBezTo>
                    <a:pt x="182" y="103"/>
                    <a:pt x="182" y="103"/>
                    <a:pt x="182" y="103"/>
                  </a:cubicBezTo>
                  <a:cubicBezTo>
                    <a:pt x="182" y="103"/>
                    <a:pt x="181" y="101"/>
                    <a:pt x="181" y="100"/>
                  </a:cubicBezTo>
                  <a:cubicBezTo>
                    <a:pt x="182" y="100"/>
                    <a:pt x="182" y="100"/>
                    <a:pt x="182" y="100"/>
                  </a:cubicBezTo>
                  <a:cubicBezTo>
                    <a:pt x="182" y="100"/>
                    <a:pt x="183" y="99"/>
                    <a:pt x="184" y="99"/>
                  </a:cubicBezTo>
                  <a:cubicBezTo>
                    <a:pt x="185" y="99"/>
                    <a:pt x="185" y="98"/>
                    <a:pt x="185" y="97"/>
                  </a:cubicBezTo>
                  <a:cubicBezTo>
                    <a:pt x="185" y="97"/>
                    <a:pt x="184" y="96"/>
                    <a:pt x="184" y="95"/>
                  </a:cubicBezTo>
                  <a:cubicBezTo>
                    <a:pt x="184" y="94"/>
                    <a:pt x="184" y="94"/>
                    <a:pt x="184" y="93"/>
                  </a:cubicBezTo>
                  <a:cubicBezTo>
                    <a:pt x="184" y="93"/>
                    <a:pt x="184" y="93"/>
                    <a:pt x="185" y="92"/>
                  </a:cubicBezTo>
                  <a:cubicBezTo>
                    <a:pt x="185" y="92"/>
                    <a:pt x="186" y="92"/>
                    <a:pt x="186" y="92"/>
                  </a:cubicBezTo>
                  <a:cubicBezTo>
                    <a:pt x="186" y="92"/>
                    <a:pt x="185" y="91"/>
                    <a:pt x="185" y="90"/>
                  </a:cubicBezTo>
                  <a:cubicBezTo>
                    <a:pt x="186" y="90"/>
                    <a:pt x="186" y="89"/>
                    <a:pt x="186" y="88"/>
                  </a:cubicBezTo>
                  <a:cubicBezTo>
                    <a:pt x="186" y="87"/>
                    <a:pt x="186" y="88"/>
                    <a:pt x="186" y="87"/>
                  </a:cubicBezTo>
                  <a:cubicBezTo>
                    <a:pt x="186" y="86"/>
                    <a:pt x="186" y="86"/>
                    <a:pt x="185" y="86"/>
                  </a:cubicBezTo>
                  <a:cubicBezTo>
                    <a:pt x="184" y="85"/>
                    <a:pt x="184" y="86"/>
                    <a:pt x="184" y="86"/>
                  </a:cubicBezTo>
                  <a:cubicBezTo>
                    <a:pt x="183" y="86"/>
                    <a:pt x="183" y="86"/>
                    <a:pt x="183" y="85"/>
                  </a:cubicBezTo>
                  <a:cubicBezTo>
                    <a:pt x="184" y="85"/>
                    <a:pt x="184" y="84"/>
                    <a:pt x="183" y="84"/>
                  </a:cubicBezTo>
                  <a:cubicBezTo>
                    <a:pt x="183" y="83"/>
                    <a:pt x="182" y="83"/>
                    <a:pt x="181" y="82"/>
                  </a:cubicBezTo>
                  <a:cubicBezTo>
                    <a:pt x="181" y="82"/>
                    <a:pt x="180" y="82"/>
                    <a:pt x="178" y="82"/>
                  </a:cubicBezTo>
                  <a:cubicBezTo>
                    <a:pt x="177" y="82"/>
                    <a:pt x="178" y="83"/>
                    <a:pt x="177" y="83"/>
                  </a:cubicBezTo>
                  <a:cubicBezTo>
                    <a:pt x="176" y="83"/>
                    <a:pt x="176" y="82"/>
                    <a:pt x="176" y="83"/>
                  </a:cubicBezTo>
                  <a:cubicBezTo>
                    <a:pt x="175" y="83"/>
                    <a:pt x="175" y="83"/>
                    <a:pt x="175" y="84"/>
                  </a:cubicBezTo>
                  <a:cubicBezTo>
                    <a:pt x="175" y="85"/>
                    <a:pt x="175" y="85"/>
                    <a:pt x="174" y="85"/>
                  </a:cubicBezTo>
                  <a:cubicBezTo>
                    <a:pt x="174" y="86"/>
                    <a:pt x="174" y="86"/>
                    <a:pt x="173" y="86"/>
                  </a:cubicBezTo>
                  <a:cubicBezTo>
                    <a:pt x="172" y="86"/>
                    <a:pt x="172" y="86"/>
                    <a:pt x="171" y="86"/>
                  </a:cubicBezTo>
                  <a:cubicBezTo>
                    <a:pt x="170" y="86"/>
                    <a:pt x="170" y="85"/>
                    <a:pt x="170" y="84"/>
                  </a:cubicBezTo>
                  <a:cubicBezTo>
                    <a:pt x="170" y="83"/>
                    <a:pt x="170" y="84"/>
                    <a:pt x="171" y="84"/>
                  </a:cubicBezTo>
                  <a:cubicBezTo>
                    <a:pt x="172" y="83"/>
                    <a:pt x="172" y="84"/>
                    <a:pt x="173" y="84"/>
                  </a:cubicBezTo>
                  <a:cubicBezTo>
                    <a:pt x="174" y="83"/>
                    <a:pt x="173" y="83"/>
                    <a:pt x="173" y="82"/>
                  </a:cubicBezTo>
                  <a:cubicBezTo>
                    <a:pt x="173" y="81"/>
                    <a:pt x="173" y="81"/>
                    <a:pt x="172" y="81"/>
                  </a:cubicBezTo>
                  <a:cubicBezTo>
                    <a:pt x="172" y="81"/>
                    <a:pt x="171" y="81"/>
                    <a:pt x="170" y="81"/>
                  </a:cubicBezTo>
                  <a:cubicBezTo>
                    <a:pt x="169" y="81"/>
                    <a:pt x="170" y="80"/>
                    <a:pt x="170" y="79"/>
                  </a:cubicBezTo>
                  <a:cubicBezTo>
                    <a:pt x="171" y="78"/>
                    <a:pt x="170" y="79"/>
                    <a:pt x="172" y="79"/>
                  </a:cubicBezTo>
                  <a:cubicBezTo>
                    <a:pt x="173" y="79"/>
                    <a:pt x="172" y="79"/>
                    <a:pt x="173" y="78"/>
                  </a:cubicBezTo>
                  <a:cubicBezTo>
                    <a:pt x="174" y="78"/>
                    <a:pt x="174" y="79"/>
                    <a:pt x="175" y="79"/>
                  </a:cubicBezTo>
                  <a:cubicBezTo>
                    <a:pt x="176" y="79"/>
                    <a:pt x="176" y="79"/>
                    <a:pt x="177" y="79"/>
                  </a:cubicBezTo>
                  <a:cubicBezTo>
                    <a:pt x="178" y="78"/>
                    <a:pt x="177" y="78"/>
                    <a:pt x="177" y="77"/>
                  </a:cubicBezTo>
                  <a:cubicBezTo>
                    <a:pt x="177" y="76"/>
                    <a:pt x="177" y="76"/>
                    <a:pt x="178" y="75"/>
                  </a:cubicBezTo>
                  <a:cubicBezTo>
                    <a:pt x="178" y="75"/>
                    <a:pt x="177" y="75"/>
                    <a:pt x="177" y="75"/>
                  </a:cubicBezTo>
                  <a:cubicBezTo>
                    <a:pt x="177" y="75"/>
                    <a:pt x="176" y="74"/>
                    <a:pt x="176" y="73"/>
                  </a:cubicBezTo>
                  <a:cubicBezTo>
                    <a:pt x="176" y="73"/>
                    <a:pt x="176" y="73"/>
                    <a:pt x="175" y="72"/>
                  </a:cubicBezTo>
                  <a:cubicBezTo>
                    <a:pt x="174" y="71"/>
                    <a:pt x="174" y="71"/>
                    <a:pt x="174" y="71"/>
                  </a:cubicBezTo>
                  <a:cubicBezTo>
                    <a:pt x="175" y="70"/>
                    <a:pt x="175" y="70"/>
                    <a:pt x="175" y="69"/>
                  </a:cubicBezTo>
                  <a:cubicBezTo>
                    <a:pt x="175" y="68"/>
                    <a:pt x="175" y="68"/>
                    <a:pt x="176" y="67"/>
                  </a:cubicBezTo>
                  <a:cubicBezTo>
                    <a:pt x="176" y="66"/>
                    <a:pt x="176" y="66"/>
                    <a:pt x="176" y="66"/>
                  </a:cubicBezTo>
                  <a:cubicBezTo>
                    <a:pt x="176" y="65"/>
                    <a:pt x="176" y="64"/>
                    <a:pt x="176" y="63"/>
                  </a:cubicBezTo>
                  <a:cubicBezTo>
                    <a:pt x="176" y="63"/>
                    <a:pt x="176" y="62"/>
                    <a:pt x="176" y="62"/>
                  </a:cubicBezTo>
                  <a:cubicBezTo>
                    <a:pt x="176" y="61"/>
                    <a:pt x="177" y="61"/>
                    <a:pt x="177" y="61"/>
                  </a:cubicBezTo>
                  <a:cubicBezTo>
                    <a:pt x="177" y="60"/>
                    <a:pt x="177" y="60"/>
                    <a:pt x="177" y="59"/>
                  </a:cubicBezTo>
                  <a:cubicBezTo>
                    <a:pt x="176" y="59"/>
                    <a:pt x="176" y="59"/>
                    <a:pt x="176" y="59"/>
                  </a:cubicBezTo>
                  <a:cubicBezTo>
                    <a:pt x="176" y="59"/>
                    <a:pt x="176" y="57"/>
                    <a:pt x="176" y="56"/>
                  </a:cubicBezTo>
                  <a:cubicBezTo>
                    <a:pt x="177" y="56"/>
                    <a:pt x="177" y="56"/>
                    <a:pt x="178" y="57"/>
                  </a:cubicBezTo>
                  <a:cubicBezTo>
                    <a:pt x="179" y="57"/>
                    <a:pt x="179" y="57"/>
                    <a:pt x="179" y="56"/>
                  </a:cubicBezTo>
                  <a:cubicBezTo>
                    <a:pt x="179" y="55"/>
                    <a:pt x="179" y="55"/>
                    <a:pt x="178" y="54"/>
                  </a:cubicBezTo>
                  <a:cubicBezTo>
                    <a:pt x="178" y="54"/>
                    <a:pt x="177" y="53"/>
                    <a:pt x="177" y="53"/>
                  </a:cubicBezTo>
                  <a:cubicBezTo>
                    <a:pt x="177" y="53"/>
                    <a:pt x="177" y="53"/>
                    <a:pt x="176" y="53"/>
                  </a:cubicBezTo>
                  <a:cubicBezTo>
                    <a:pt x="176" y="53"/>
                    <a:pt x="176" y="52"/>
                    <a:pt x="176" y="52"/>
                  </a:cubicBezTo>
                  <a:cubicBezTo>
                    <a:pt x="177" y="51"/>
                    <a:pt x="176" y="50"/>
                    <a:pt x="176" y="50"/>
                  </a:cubicBezTo>
                  <a:cubicBezTo>
                    <a:pt x="176" y="50"/>
                    <a:pt x="176" y="50"/>
                    <a:pt x="176" y="49"/>
                  </a:cubicBezTo>
                  <a:cubicBezTo>
                    <a:pt x="176" y="49"/>
                    <a:pt x="176" y="48"/>
                    <a:pt x="176" y="47"/>
                  </a:cubicBezTo>
                  <a:cubicBezTo>
                    <a:pt x="176" y="46"/>
                    <a:pt x="176" y="46"/>
                    <a:pt x="176" y="45"/>
                  </a:cubicBezTo>
                  <a:cubicBezTo>
                    <a:pt x="177" y="45"/>
                    <a:pt x="177" y="45"/>
                    <a:pt x="177" y="45"/>
                  </a:cubicBezTo>
                  <a:cubicBezTo>
                    <a:pt x="178" y="43"/>
                    <a:pt x="178" y="43"/>
                    <a:pt x="178" y="43"/>
                  </a:cubicBezTo>
                  <a:cubicBezTo>
                    <a:pt x="178" y="43"/>
                    <a:pt x="176" y="43"/>
                    <a:pt x="176" y="43"/>
                  </a:cubicBezTo>
                  <a:cubicBezTo>
                    <a:pt x="176" y="43"/>
                    <a:pt x="175" y="42"/>
                    <a:pt x="175" y="42"/>
                  </a:cubicBezTo>
                  <a:cubicBezTo>
                    <a:pt x="174" y="42"/>
                    <a:pt x="174" y="42"/>
                    <a:pt x="174" y="42"/>
                  </a:cubicBezTo>
                  <a:cubicBezTo>
                    <a:pt x="174" y="41"/>
                    <a:pt x="174" y="41"/>
                    <a:pt x="174" y="41"/>
                  </a:cubicBezTo>
                  <a:cubicBezTo>
                    <a:pt x="174" y="41"/>
                    <a:pt x="174" y="40"/>
                    <a:pt x="174" y="40"/>
                  </a:cubicBezTo>
                  <a:cubicBezTo>
                    <a:pt x="174" y="39"/>
                    <a:pt x="173" y="39"/>
                    <a:pt x="173" y="39"/>
                  </a:cubicBezTo>
                  <a:cubicBezTo>
                    <a:pt x="173" y="38"/>
                    <a:pt x="173" y="38"/>
                    <a:pt x="173" y="38"/>
                  </a:cubicBezTo>
                  <a:cubicBezTo>
                    <a:pt x="173" y="38"/>
                    <a:pt x="174" y="37"/>
                    <a:pt x="173" y="37"/>
                  </a:cubicBezTo>
                  <a:cubicBezTo>
                    <a:pt x="173" y="36"/>
                    <a:pt x="173" y="37"/>
                    <a:pt x="172" y="37"/>
                  </a:cubicBezTo>
                  <a:cubicBezTo>
                    <a:pt x="171" y="37"/>
                    <a:pt x="171" y="37"/>
                    <a:pt x="171" y="37"/>
                  </a:cubicBezTo>
                  <a:cubicBezTo>
                    <a:pt x="170" y="36"/>
                    <a:pt x="169" y="37"/>
                    <a:pt x="169" y="37"/>
                  </a:cubicBezTo>
                  <a:cubicBezTo>
                    <a:pt x="168" y="38"/>
                    <a:pt x="168" y="38"/>
                    <a:pt x="168" y="38"/>
                  </a:cubicBezTo>
                  <a:cubicBezTo>
                    <a:pt x="167" y="37"/>
                    <a:pt x="167" y="37"/>
                    <a:pt x="167" y="37"/>
                  </a:cubicBezTo>
                  <a:cubicBezTo>
                    <a:pt x="167" y="37"/>
                    <a:pt x="167" y="37"/>
                    <a:pt x="167" y="37"/>
                  </a:cubicBezTo>
                  <a:cubicBezTo>
                    <a:pt x="167" y="37"/>
                    <a:pt x="166" y="35"/>
                    <a:pt x="166" y="35"/>
                  </a:cubicBezTo>
                  <a:cubicBezTo>
                    <a:pt x="166" y="35"/>
                    <a:pt x="166" y="34"/>
                    <a:pt x="166" y="33"/>
                  </a:cubicBezTo>
                  <a:cubicBezTo>
                    <a:pt x="166" y="33"/>
                    <a:pt x="166" y="32"/>
                    <a:pt x="166" y="31"/>
                  </a:cubicBezTo>
                  <a:cubicBezTo>
                    <a:pt x="166" y="31"/>
                    <a:pt x="165" y="31"/>
                    <a:pt x="164" y="31"/>
                  </a:cubicBezTo>
                  <a:cubicBezTo>
                    <a:pt x="163" y="31"/>
                    <a:pt x="162" y="31"/>
                    <a:pt x="162" y="31"/>
                  </a:cubicBezTo>
                  <a:cubicBezTo>
                    <a:pt x="162" y="31"/>
                    <a:pt x="162" y="30"/>
                    <a:pt x="162" y="29"/>
                  </a:cubicBezTo>
                  <a:cubicBezTo>
                    <a:pt x="162" y="29"/>
                    <a:pt x="161" y="29"/>
                    <a:pt x="161" y="29"/>
                  </a:cubicBezTo>
                  <a:cubicBezTo>
                    <a:pt x="161" y="29"/>
                    <a:pt x="161" y="28"/>
                    <a:pt x="160" y="27"/>
                  </a:cubicBezTo>
                  <a:cubicBezTo>
                    <a:pt x="160" y="27"/>
                    <a:pt x="159" y="28"/>
                    <a:pt x="159" y="27"/>
                  </a:cubicBezTo>
                  <a:cubicBezTo>
                    <a:pt x="158" y="27"/>
                    <a:pt x="158" y="27"/>
                    <a:pt x="158" y="27"/>
                  </a:cubicBezTo>
                  <a:cubicBezTo>
                    <a:pt x="157" y="26"/>
                    <a:pt x="157" y="27"/>
                    <a:pt x="156" y="26"/>
                  </a:cubicBezTo>
                  <a:cubicBezTo>
                    <a:pt x="155" y="26"/>
                    <a:pt x="156" y="26"/>
                    <a:pt x="155" y="25"/>
                  </a:cubicBezTo>
                  <a:cubicBezTo>
                    <a:pt x="155" y="24"/>
                    <a:pt x="154" y="24"/>
                    <a:pt x="154" y="23"/>
                  </a:cubicBezTo>
                  <a:cubicBezTo>
                    <a:pt x="153" y="23"/>
                    <a:pt x="154" y="23"/>
                    <a:pt x="155" y="22"/>
                  </a:cubicBezTo>
                  <a:cubicBezTo>
                    <a:pt x="156" y="22"/>
                    <a:pt x="155" y="22"/>
                    <a:pt x="155" y="21"/>
                  </a:cubicBezTo>
                  <a:cubicBezTo>
                    <a:pt x="154" y="21"/>
                    <a:pt x="154" y="20"/>
                    <a:pt x="155" y="20"/>
                  </a:cubicBezTo>
                  <a:cubicBezTo>
                    <a:pt x="156" y="19"/>
                    <a:pt x="156" y="19"/>
                    <a:pt x="157" y="18"/>
                  </a:cubicBezTo>
                  <a:cubicBezTo>
                    <a:pt x="158" y="17"/>
                    <a:pt x="158" y="17"/>
                    <a:pt x="158" y="17"/>
                  </a:cubicBezTo>
                  <a:cubicBezTo>
                    <a:pt x="158" y="16"/>
                    <a:pt x="158" y="16"/>
                    <a:pt x="158" y="15"/>
                  </a:cubicBezTo>
                  <a:cubicBezTo>
                    <a:pt x="158" y="15"/>
                    <a:pt x="158" y="13"/>
                    <a:pt x="158" y="12"/>
                  </a:cubicBezTo>
                  <a:cubicBezTo>
                    <a:pt x="158" y="12"/>
                    <a:pt x="158" y="11"/>
                    <a:pt x="158" y="10"/>
                  </a:cubicBezTo>
                  <a:cubicBezTo>
                    <a:pt x="158" y="10"/>
                    <a:pt x="159" y="10"/>
                    <a:pt x="159" y="10"/>
                  </a:cubicBezTo>
                  <a:cubicBezTo>
                    <a:pt x="160" y="9"/>
                    <a:pt x="160" y="9"/>
                    <a:pt x="160" y="8"/>
                  </a:cubicBezTo>
                  <a:cubicBezTo>
                    <a:pt x="160" y="7"/>
                    <a:pt x="160" y="7"/>
                    <a:pt x="160" y="6"/>
                  </a:cubicBezTo>
                  <a:cubicBezTo>
                    <a:pt x="160" y="5"/>
                    <a:pt x="160" y="5"/>
                    <a:pt x="160" y="5"/>
                  </a:cubicBezTo>
                  <a:cubicBezTo>
                    <a:pt x="160" y="4"/>
                    <a:pt x="159" y="5"/>
                    <a:pt x="159" y="4"/>
                  </a:cubicBezTo>
                  <a:cubicBezTo>
                    <a:pt x="159" y="4"/>
                    <a:pt x="159" y="3"/>
                    <a:pt x="159" y="3"/>
                  </a:cubicBezTo>
                  <a:cubicBezTo>
                    <a:pt x="159" y="3"/>
                    <a:pt x="158" y="3"/>
                    <a:pt x="158" y="3"/>
                  </a:cubicBezTo>
                  <a:cubicBezTo>
                    <a:pt x="158" y="3"/>
                    <a:pt x="157" y="3"/>
                    <a:pt x="157" y="3"/>
                  </a:cubicBezTo>
                  <a:cubicBezTo>
                    <a:pt x="157" y="3"/>
                    <a:pt x="156" y="3"/>
                    <a:pt x="156" y="3"/>
                  </a:cubicBezTo>
                  <a:cubicBezTo>
                    <a:pt x="156" y="3"/>
                    <a:pt x="156" y="3"/>
                    <a:pt x="155" y="4"/>
                  </a:cubicBezTo>
                  <a:cubicBezTo>
                    <a:pt x="155" y="4"/>
                    <a:pt x="155" y="4"/>
                    <a:pt x="154" y="4"/>
                  </a:cubicBezTo>
                  <a:cubicBezTo>
                    <a:pt x="154" y="4"/>
                    <a:pt x="154" y="4"/>
                    <a:pt x="154" y="4"/>
                  </a:cubicBezTo>
                  <a:cubicBezTo>
                    <a:pt x="154" y="3"/>
                    <a:pt x="154" y="4"/>
                    <a:pt x="153" y="4"/>
                  </a:cubicBezTo>
                  <a:cubicBezTo>
                    <a:pt x="152" y="4"/>
                    <a:pt x="153" y="3"/>
                    <a:pt x="152" y="3"/>
                  </a:cubicBezTo>
                  <a:cubicBezTo>
                    <a:pt x="152" y="2"/>
                    <a:pt x="152" y="2"/>
                    <a:pt x="152" y="2"/>
                  </a:cubicBezTo>
                  <a:cubicBezTo>
                    <a:pt x="152" y="2"/>
                    <a:pt x="152" y="1"/>
                    <a:pt x="152" y="1"/>
                  </a:cubicBezTo>
                  <a:cubicBezTo>
                    <a:pt x="145" y="0"/>
                    <a:pt x="145" y="0"/>
                    <a:pt x="145" y="0"/>
                  </a:cubicBezTo>
                  <a:cubicBezTo>
                    <a:pt x="145" y="0"/>
                    <a:pt x="145" y="0"/>
                    <a:pt x="145" y="0"/>
                  </a:cubicBezTo>
                  <a:cubicBezTo>
                    <a:pt x="145" y="0"/>
                    <a:pt x="144" y="0"/>
                    <a:pt x="145" y="1"/>
                  </a:cubicBezTo>
                  <a:cubicBezTo>
                    <a:pt x="145" y="1"/>
                    <a:pt x="145" y="1"/>
                    <a:pt x="145" y="1"/>
                  </a:cubicBezTo>
                  <a:cubicBezTo>
                    <a:pt x="144" y="2"/>
                    <a:pt x="144" y="2"/>
                    <a:pt x="144" y="2"/>
                  </a:cubicBezTo>
                  <a:cubicBezTo>
                    <a:pt x="143" y="3"/>
                    <a:pt x="143" y="3"/>
                    <a:pt x="142" y="4"/>
                  </a:cubicBezTo>
                  <a:cubicBezTo>
                    <a:pt x="141" y="4"/>
                    <a:pt x="141" y="6"/>
                    <a:pt x="141" y="5"/>
                  </a:cubicBezTo>
                  <a:cubicBezTo>
                    <a:pt x="140" y="4"/>
                    <a:pt x="140" y="3"/>
                    <a:pt x="140" y="3"/>
                  </a:cubicBezTo>
                  <a:cubicBezTo>
                    <a:pt x="140" y="3"/>
                    <a:pt x="140" y="2"/>
                    <a:pt x="139" y="3"/>
                  </a:cubicBezTo>
                  <a:cubicBezTo>
                    <a:pt x="138" y="3"/>
                    <a:pt x="138" y="3"/>
                    <a:pt x="137" y="4"/>
                  </a:cubicBezTo>
                  <a:cubicBezTo>
                    <a:pt x="137" y="4"/>
                    <a:pt x="137" y="5"/>
                    <a:pt x="137" y="5"/>
                  </a:cubicBezTo>
                  <a:cubicBezTo>
                    <a:pt x="137" y="5"/>
                    <a:pt x="138" y="5"/>
                    <a:pt x="137" y="6"/>
                  </a:cubicBezTo>
                  <a:cubicBezTo>
                    <a:pt x="137" y="7"/>
                    <a:pt x="137" y="6"/>
                    <a:pt x="136" y="7"/>
                  </a:cubicBezTo>
                  <a:cubicBezTo>
                    <a:pt x="134" y="8"/>
                    <a:pt x="134" y="7"/>
                    <a:pt x="134" y="8"/>
                  </a:cubicBezTo>
                  <a:cubicBezTo>
                    <a:pt x="134" y="9"/>
                    <a:pt x="130" y="9"/>
                    <a:pt x="130" y="9"/>
                  </a:cubicBezTo>
                  <a:cubicBezTo>
                    <a:pt x="130" y="11"/>
                    <a:pt x="130" y="11"/>
                    <a:pt x="130" y="11"/>
                  </a:cubicBezTo>
                  <a:cubicBezTo>
                    <a:pt x="129" y="12"/>
                    <a:pt x="129" y="12"/>
                    <a:pt x="129" y="12"/>
                  </a:cubicBezTo>
                  <a:cubicBezTo>
                    <a:pt x="127" y="11"/>
                    <a:pt x="127" y="11"/>
                    <a:pt x="127" y="11"/>
                  </a:cubicBezTo>
                  <a:cubicBezTo>
                    <a:pt x="126" y="10"/>
                    <a:pt x="126" y="10"/>
                    <a:pt x="126" y="10"/>
                  </a:cubicBezTo>
                  <a:cubicBezTo>
                    <a:pt x="127" y="9"/>
                    <a:pt x="127" y="9"/>
                    <a:pt x="127" y="9"/>
                  </a:cubicBezTo>
                  <a:cubicBezTo>
                    <a:pt x="127" y="9"/>
                    <a:pt x="127" y="8"/>
                    <a:pt x="126" y="9"/>
                  </a:cubicBezTo>
                  <a:cubicBezTo>
                    <a:pt x="126" y="9"/>
                    <a:pt x="125" y="9"/>
                    <a:pt x="125" y="9"/>
                  </a:cubicBezTo>
                  <a:cubicBezTo>
                    <a:pt x="125" y="8"/>
                    <a:pt x="125" y="8"/>
                    <a:pt x="125" y="8"/>
                  </a:cubicBezTo>
                  <a:cubicBezTo>
                    <a:pt x="120" y="8"/>
                    <a:pt x="120" y="8"/>
                    <a:pt x="120" y="8"/>
                  </a:cubicBezTo>
                  <a:cubicBezTo>
                    <a:pt x="120" y="8"/>
                    <a:pt x="120" y="8"/>
                    <a:pt x="120" y="8"/>
                  </a:cubicBezTo>
                  <a:cubicBezTo>
                    <a:pt x="119" y="8"/>
                    <a:pt x="119" y="8"/>
                    <a:pt x="119" y="8"/>
                  </a:cubicBezTo>
                  <a:cubicBezTo>
                    <a:pt x="118" y="8"/>
                    <a:pt x="118" y="8"/>
                    <a:pt x="118" y="8"/>
                  </a:cubicBezTo>
                  <a:cubicBezTo>
                    <a:pt x="117" y="8"/>
                    <a:pt x="117" y="8"/>
                    <a:pt x="117" y="8"/>
                  </a:cubicBezTo>
                  <a:cubicBezTo>
                    <a:pt x="117" y="9"/>
                    <a:pt x="117" y="9"/>
                    <a:pt x="117" y="9"/>
                  </a:cubicBezTo>
                  <a:cubicBezTo>
                    <a:pt x="117" y="9"/>
                    <a:pt x="116" y="9"/>
                    <a:pt x="116" y="10"/>
                  </a:cubicBezTo>
                  <a:cubicBezTo>
                    <a:pt x="115" y="10"/>
                    <a:pt x="115" y="10"/>
                    <a:pt x="115" y="10"/>
                  </a:cubicBezTo>
                  <a:cubicBezTo>
                    <a:pt x="115" y="9"/>
                    <a:pt x="115" y="9"/>
                    <a:pt x="115" y="9"/>
                  </a:cubicBezTo>
                  <a:cubicBezTo>
                    <a:pt x="115" y="8"/>
                    <a:pt x="115" y="8"/>
                    <a:pt x="115" y="8"/>
                  </a:cubicBezTo>
                  <a:cubicBezTo>
                    <a:pt x="107" y="7"/>
                    <a:pt x="107" y="7"/>
                    <a:pt x="107" y="7"/>
                  </a:cubicBezTo>
                  <a:cubicBezTo>
                    <a:pt x="105" y="8"/>
                    <a:pt x="105" y="8"/>
                    <a:pt x="105" y="8"/>
                  </a:cubicBezTo>
                  <a:cubicBezTo>
                    <a:pt x="92" y="8"/>
                    <a:pt x="92" y="8"/>
                    <a:pt x="92" y="8"/>
                  </a:cubicBezTo>
                  <a:cubicBezTo>
                    <a:pt x="89" y="6"/>
                    <a:pt x="89" y="6"/>
                    <a:pt x="89" y="6"/>
                  </a:cubicBezTo>
                  <a:cubicBezTo>
                    <a:pt x="82" y="6"/>
                    <a:pt x="82" y="6"/>
                    <a:pt x="82" y="6"/>
                  </a:cubicBezTo>
                  <a:cubicBezTo>
                    <a:pt x="82" y="8"/>
                    <a:pt x="82" y="8"/>
                    <a:pt x="82" y="8"/>
                  </a:cubicBezTo>
                  <a:cubicBezTo>
                    <a:pt x="31" y="8"/>
                    <a:pt x="31" y="8"/>
                    <a:pt x="31" y="8"/>
                  </a:cubicBezTo>
                  <a:cubicBezTo>
                    <a:pt x="31" y="9"/>
                    <a:pt x="31" y="9"/>
                    <a:pt x="31" y="9"/>
                  </a:cubicBezTo>
                  <a:cubicBezTo>
                    <a:pt x="25" y="9"/>
                    <a:pt x="25" y="9"/>
                    <a:pt x="25" y="9"/>
                  </a:cubicBezTo>
                  <a:cubicBezTo>
                    <a:pt x="25" y="8"/>
                    <a:pt x="25" y="8"/>
                    <a:pt x="25" y="8"/>
                  </a:cubicBezTo>
                  <a:cubicBezTo>
                    <a:pt x="21" y="8"/>
                    <a:pt x="21" y="8"/>
                    <a:pt x="21" y="8"/>
                  </a:cubicBezTo>
                  <a:cubicBezTo>
                    <a:pt x="21" y="8"/>
                    <a:pt x="19" y="8"/>
                    <a:pt x="20" y="9"/>
                  </a:cubicBezTo>
                  <a:cubicBezTo>
                    <a:pt x="20" y="9"/>
                    <a:pt x="20" y="10"/>
                    <a:pt x="20" y="10"/>
                  </a:cubicBezTo>
                  <a:cubicBezTo>
                    <a:pt x="21" y="11"/>
                    <a:pt x="22" y="10"/>
                    <a:pt x="21" y="11"/>
                  </a:cubicBezTo>
                  <a:cubicBezTo>
                    <a:pt x="21" y="12"/>
                    <a:pt x="20" y="13"/>
                    <a:pt x="20" y="13"/>
                  </a:cubicBezTo>
                  <a:cubicBezTo>
                    <a:pt x="20" y="13"/>
                    <a:pt x="20" y="13"/>
                    <a:pt x="19" y="14"/>
                  </a:cubicBezTo>
                  <a:cubicBezTo>
                    <a:pt x="18" y="14"/>
                    <a:pt x="17" y="13"/>
                    <a:pt x="18" y="14"/>
                  </a:cubicBezTo>
                  <a:cubicBezTo>
                    <a:pt x="18" y="15"/>
                    <a:pt x="19" y="16"/>
                    <a:pt x="19" y="17"/>
                  </a:cubicBezTo>
                  <a:cubicBezTo>
                    <a:pt x="18" y="17"/>
                    <a:pt x="18" y="18"/>
                    <a:pt x="17" y="18"/>
                  </a:cubicBezTo>
                  <a:cubicBezTo>
                    <a:pt x="17" y="19"/>
                    <a:pt x="16" y="19"/>
                    <a:pt x="16" y="19"/>
                  </a:cubicBezTo>
                  <a:cubicBezTo>
                    <a:pt x="17" y="20"/>
                    <a:pt x="17" y="20"/>
                    <a:pt x="17" y="21"/>
                  </a:cubicBezTo>
                  <a:cubicBezTo>
                    <a:pt x="17" y="21"/>
                    <a:pt x="16" y="20"/>
                    <a:pt x="16" y="21"/>
                  </a:cubicBezTo>
                  <a:cubicBezTo>
                    <a:pt x="15" y="23"/>
                    <a:pt x="15" y="23"/>
                    <a:pt x="16" y="23"/>
                  </a:cubicBezTo>
                  <a:cubicBezTo>
                    <a:pt x="16" y="24"/>
                    <a:pt x="17" y="24"/>
                    <a:pt x="17" y="24"/>
                  </a:cubicBezTo>
                  <a:cubicBezTo>
                    <a:pt x="16" y="25"/>
                    <a:pt x="16" y="25"/>
                    <a:pt x="15" y="26"/>
                  </a:cubicBezTo>
                  <a:cubicBezTo>
                    <a:pt x="15" y="26"/>
                    <a:pt x="15" y="26"/>
                    <a:pt x="15" y="27"/>
                  </a:cubicBezTo>
                  <a:cubicBezTo>
                    <a:pt x="15" y="28"/>
                    <a:pt x="16" y="29"/>
                    <a:pt x="17" y="30"/>
                  </a:cubicBezTo>
                  <a:cubicBezTo>
                    <a:pt x="17" y="31"/>
                    <a:pt x="17" y="31"/>
                    <a:pt x="18" y="32"/>
                  </a:cubicBezTo>
                  <a:cubicBezTo>
                    <a:pt x="18" y="33"/>
                    <a:pt x="17" y="33"/>
                    <a:pt x="19" y="34"/>
                  </a:cubicBezTo>
                  <a:cubicBezTo>
                    <a:pt x="20" y="36"/>
                    <a:pt x="20" y="36"/>
                    <a:pt x="20" y="36"/>
                  </a:cubicBezTo>
                  <a:cubicBezTo>
                    <a:pt x="21" y="37"/>
                    <a:pt x="22" y="36"/>
                    <a:pt x="22" y="37"/>
                  </a:cubicBezTo>
                  <a:cubicBezTo>
                    <a:pt x="23" y="37"/>
                    <a:pt x="23" y="37"/>
                    <a:pt x="23" y="37"/>
                  </a:cubicBezTo>
                  <a:cubicBezTo>
                    <a:pt x="23" y="37"/>
                    <a:pt x="22" y="38"/>
                    <a:pt x="21" y="39"/>
                  </a:cubicBezTo>
                  <a:cubicBezTo>
                    <a:pt x="20" y="39"/>
                    <a:pt x="19" y="39"/>
                    <a:pt x="20" y="40"/>
                  </a:cubicBezTo>
                  <a:cubicBezTo>
                    <a:pt x="20" y="41"/>
                    <a:pt x="19" y="41"/>
                    <a:pt x="20" y="42"/>
                  </a:cubicBezTo>
                  <a:cubicBezTo>
                    <a:pt x="20" y="42"/>
                    <a:pt x="20" y="42"/>
                    <a:pt x="21" y="43"/>
                  </a:cubicBezTo>
                  <a:cubicBezTo>
                    <a:pt x="22" y="44"/>
                    <a:pt x="22" y="45"/>
                    <a:pt x="22" y="45"/>
                  </a:cubicBezTo>
                  <a:cubicBezTo>
                    <a:pt x="23" y="45"/>
                    <a:pt x="23" y="44"/>
                    <a:pt x="24" y="45"/>
                  </a:cubicBezTo>
                  <a:cubicBezTo>
                    <a:pt x="25" y="45"/>
                    <a:pt x="26" y="45"/>
                    <a:pt x="25" y="46"/>
                  </a:cubicBezTo>
                  <a:cubicBezTo>
                    <a:pt x="23" y="47"/>
                    <a:pt x="23" y="46"/>
                    <a:pt x="23" y="47"/>
                  </a:cubicBezTo>
                  <a:cubicBezTo>
                    <a:pt x="23" y="48"/>
                    <a:pt x="22" y="48"/>
                    <a:pt x="22" y="49"/>
                  </a:cubicBezTo>
                  <a:cubicBezTo>
                    <a:pt x="22" y="49"/>
                    <a:pt x="21" y="49"/>
                    <a:pt x="22" y="50"/>
                  </a:cubicBezTo>
                  <a:cubicBezTo>
                    <a:pt x="22" y="51"/>
                    <a:pt x="23" y="51"/>
                    <a:pt x="23" y="52"/>
                  </a:cubicBezTo>
                  <a:cubicBezTo>
                    <a:pt x="22" y="53"/>
                    <a:pt x="22" y="53"/>
                    <a:pt x="22" y="54"/>
                  </a:cubicBezTo>
                  <a:cubicBezTo>
                    <a:pt x="22" y="55"/>
                    <a:pt x="23" y="55"/>
                    <a:pt x="23" y="56"/>
                  </a:cubicBezTo>
                  <a:cubicBezTo>
                    <a:pt x="24" y="58"/>
                    <a:pt x="24" y="58"/>
                    <a:pt x="24" y="59"/>
                  </a:cubicBezTo>
                  <a:cubicBezTo>
                    <a:pt x="24" y="60"/>
                    <a:pt x="24" y="61"/>
                    <a:pt x="24" y="61"/>
                  </a:cubicBezTo>
                  <a:cubicBezTo>
                    <a:pt x="23" y="62"/>
                    <a:pt x="23" y="62"/>
                    <a:pt x="23" y="63"/>
                  </a:cubicBezTo>
                  <a:cubicBezTo>
                    <a:pt x="24" y="65"/>
                    <a:pt x="25" y="65"/>
                    <a:pt x="25" y="66"/>
                  </a:cubicBezTo>
                  <a:cubicBezTo>
                    <a:pt x="25" y="67"/>
                    <a:pt x="25" y="66"/>
                    <a:pt x="24" y="67"/>
                  </a:cubicBezTo>
                  <a:cubicBezTo>
                    <a:pt x="23" y="68"/>
                    <a:pt x="23" y="67"/>
                    <a:pt x="23" y="68"/>
                  </a:cubicBezTo>
                  <a:cubicBezTo>
                    <a:pt x="22" y="69"/>
                    <a:pt x="22" y="69"/>
                    <a:pt x="22" y="71"/>
                  </a:cubicBezTo>
                  <a:cubicBezTo>
                    <a:pt x="22" y="72"/>
                    <a:pt x="22" y="72"/>
                    <a:pt x="23" y="73"/>
                  </a:cubicBezTo>
                  <a:cubicBezTo>
                    <a:pt x="23" y="74"/>
                    <a:pt x="23" y="74"/>
                    <a:pt x="23" y="74"/>
                  </a:cubicBezTo>
                  <a:cubicBezTo>
                    <a:pt x="23" y="74"/>
                    <a:pt x="24" y="73"/>
                    <a:pt x="24" y="74"/>
                  </a:cubicBezTo>
                  <a:cubicBezTo>
                    <a:pt x="24" y="75"/>
                    <a:pt x="25" y="75"/>
                    <a:pt x="25" y="75"/>
                  </a:cubicBezTo>
                  <a:cubicBezTo>
                    <a:pt x="25" y="76"/>
                    <a:pt x="24" y="77"/>
                    <a:pt x="24" y="77"/>
                  </a:cubicBezTo>
                  <a:cubicBezTo>
                    <a:pt x="23" y="78"/>
                    <a:pt x="23" y="77"/>
                    <a:pt x="23" y="78"/>
                  </a:cubicBezTo>
                  <a:cubicBezTo>
                    <a:pt x="24" y="79"/>
                    <a:pt x="24" y="79"/>
                    <a:pt x="24" y="80"/>
                  </a:cubicBezTo>
                  <a:cubicBezTo>
                    <a:pt x="25" y="80"/>
                    <a:pt x="25" y="81"/>
                    <a:pt x="26" y="81"/>
                  </a:cubicBezTo>
                  <a:cubicBezTo>
                    <a:pt x="27" y="82"/>
                    <a:pt x="27" y="84"/>
                    <a:pt x="27" y="84"/>
                  </a:cubicBezTo>
                  <a:cubicBezTo>
                    <a:pt x="27" y="84"/>
                    <a:pt x="27" y="85"/>
                    <a:pt x="27" y="86"/>
                  </a:cubicBezTo>
                  <a:cubicBezTo>
                    <a:pt x="27" y="86"/>
                    <a:pt x="27" y="87"/>
                    <a:pt x="28" y="88"/>
                  </a:cubicBezTo>
                  <a:cubicBezTo>
                    <a:pt x="28" y="89"/>
                    <a:pt x="28" y="89"/>
                    <a:pt x="27" y="90"/>
                  </a:cubicBezTo>
                  <a:cubicBezTo>
                    <a:pt x="27" y="90"/>
                    <a:pt x="26" y="90"/>
                    <a:pt x="26" y="91"/>
                  </a:cubicBezTo>
                  <a:cubicBezTo>
                    <a:pt x="26" y="92"/>
                    <a:pt x="26" y="93"/>
                    <a:pt x="26" y="93"/>
                  </a:cubicBezTo>
                  <a:cubicBezTo>
                    <a:pt x="27" y="93"/>
                    <a:pt x="29" y="93"/>
                    <a:pt x="30" y="94"/>
                  </a:cubicBezTo>
                  <a:cubicBezTo>
                    <a:pt x="30" y="95"/>
                    <a:pt x="29" y="97"/>
                    <a:pt x="28" y="97"/>
                  </a:cubicBezTo>
                  <a:cubicBezTo>
                    <a:pt x="27" y="97"/>
                    <a:pt x="27" y="97"/>
                    <a:pt x="26" y="98"/>
                  </a:cubicBezTo>
                  <a:cubicBezTo>
                    <a:pt x="25" y="99"/>
                    <a:pt x="26" y="99"/>
                    <a:pt x="25" y="99"/>
                  </a:cubicBezTo>
                  <a:cubicBezTo>
                    <a:pt x="25" y="100"/>
                    <a:pt x="24" y="99"/>
                    <a:pt x="24" y="100"/>
                  </a:cubicBezTo>
                  <a:cubicBezTo>
                    <a:pt x="23" y="101"/>
                    <a:pt x="23" y="101"/>
                    <a:pt x="23" y="102"/>
                  </a:cubicBezTo>
                  <a:cubicBezTo>
                    <a:pt x="23" y="103"/>
                    <a:pt x="23" y="104"/>
                    <a:pt x="24" y="105"/>
                  </a:cubicBezTo>
                  <a:cubicBezTo>
                    <a:pt x="24" y="105"/>
                    <a:pt x="26" y="106"/>
                    <a:pt x="26" y="106"/>
                  </a:cubicBezTo>
                  <a:cubicBezTo>
                    <a:pt x="27" y="106"/>
                    <a:pt x="28" y="107"/>
                    <a:pt x="28" y="107"/>
                  </a:cubicBezTo>
                  <a:cubicBezTo>
                    <a:pt x="28" y="107"/>
                    <a:pt x="29" y="109"/>
                    <a:pt x="29" y="110"/>
                  </a:cubicBezTo>
                  <a:cubicBezTo>
                    <a:pt x="29" y="111"/>
                    <a:pt x="30" y="110"/>
                    <a:pt x="30" y="111"/>
                  </a:cubicBezTo>
                  <a:cubicBezTo>
                    <a:pt x="31" y="112"/>
                    <a:pt x="30" y="112"/>
                    <a:pt x="31" y="113"/>
                  </a:cubicBezTo>
                  <a:cubicBezTo>
                    <a:pt x="31" y="114"/>
                    <a:pt x="31" y="115"/>
                    <a:pt x="31" y="115"/>
                  </a:cubicBezTo>
                  <a:cubicBezTo>
                    <a:pt x="31" y="115"/>
                    <a:pt x="32" y="116"/>
                    <a:pt x="31" y="117"/>
                  </a:cubicBezTo>
                  <a:cubicBezTo>
                    <a:pt x="30" y="117"/>
                    <a:pt x="29" y="118"/>
                    <a:pt x="30" y="118"/>
                  </a:cubicBezTo>
                  <a:cubicBezTo>
                    <a:pt x="31" y="118"/>
                    <a:pt x="32" y="118"/>
                    <a:pt x="32" y="118"/>
                  </a:cubicBezTo>
                  <a:cubicBezTo>
                    <a:pt x="32" y="119"/>
                    <a:pt x="36" y="142"/>
                    <a:pt x="36" y="142"/>
                  </a:cubicBezTo>
                  <a:cubicBezTo>
                    <a:pt x="36" y="142"/>
                    <a:pt x="37" y="145"/>
                    <a:pt x="37" y="145"/>
                  </a:cubicBezTo>
                  <a:cubicBezTo>
                    <a:pt x="37" y="146"/>
                    <a:pt x="37" y="145"/>
                    <a:pt x="36" y="147"/>
                  </a:cubicBezTo>
                  <a:cubicBezTo>
                    <a:pt x="36" y="148"/>
                    <a:pt x="36" y="148"/>
                    <a:pt x="35" y="148"/>
                  </a:cubicBezTo>
                  <a:cubicBezTo>
                    <a:pt x="34" y="149"/>
                    <a:pt x="34" y="150"/>
                    <a:pt x="33" y="150"/>
                  </a:cubicBezTo>
                  <a:cubicBezTo>
                    <a:pt x="33" y="149"/>
                    <a:pt x="31" y="149"/>
                    <a:pt x="31" y="150"/>
                  </a:cubicBezTo>
                  <a:cubicBezTo>
                    <a:pt x="30" y="150"/>
                    <a:pt x="30" y="151"/>
                    <a:pt x="31" y="152"/>
                  </a:cubicBezTo>
                  <a:cubicBezTo>
                    <a:pt x="32" y="153"/>
                    <a:pt x="32" y="153"/>
                    <a:pt x="32" y="154"/>
                  </a:cubicBezTo>
                  <a:cubicBezTo>
                    <a:pt x="32" y="155"/>
                    <a:pt x="32" y="156"/>
                    <a:pt x="31" y="156"/>
                  </a:cubicBezTo>
                  <a:cubicBezTo>
                    <a:pt x="30" y="156"/>
                    <a:pt x="30" y="155"/>
                    <a:pt x="29" y="155"/>
                  </a:cubicBezTo>
                  <a:cubicBezTo>
                    <a:pt x="28" y="156"/>
                    <a:pt x="28" y="155"/>
                    <a:pt x="27" y="156"/>
                  </a:cubicBezTo>
                  <a:cubicBezTo>
                    <a:pt x="27" y="157"/>
                    <a:pt x="26" y="158"/>
                    <a:pt x="25" y="159"/>
                  </a:cubicBezTo>
                  <a:cubicBezTo>
                    <a:pt x="25" y="160"/>
                    <a:pt x="25" y="161"/>
                    <a:pt x="25" y="161"/>
                  </a:cubicBezTo>
                  <a:cubicBezTo>
                    <a:pt x="24" y="160"/>
                    <a:pt x="23" y="159"/>
                    <a:pt x="23" y="159"/>
                  </a:cubicBezTo>
                  <a:cubicBezTo>
                    <a:pt x="23" y="159"/>
                    <a:pt x="23" y="161"/>
                    <a:pt x="22" y="162"/>
                  </a:cubicBezTo>
                  <a:cubicBezTo>
                    <a:pt x="22" y="163"/>
                    <a:pt x="23" y="162"/>
                    <a:pt x="22" y="163"/>
                  </a:cubicBezTo>
                  <a:cubicBezTo>
                    <a:pt x="21" y="164"/>
                    <a:pt x="20" y="164"/>
                    <a:pt x="20" y="165"/>
                  </a:cubicBezTo>
                  <a:cubicBezTo>
                    <a:pt x="19" y="166"/>
                    <a:pt x="20" y="166"/>
                    <a:pt x="20" y="167"/>
                  </a:cubicBezTo>
                  <a:cubicBezTo>
                    <a:pt x="20" y="168"/>
                    <a:pt x="19" y="167"/>
                    <a:pt x="19" y="168"/>
                  </a:cubicBezTo>
                  <a:cubicBezTo>
                    <a:pt x="18" y="169"/>
                    <a:pt x="19" y="170"/>
                    <a:pt x="18" y="171"/>
                  </a:cubicBezTo>
                  <a:cubicBezTo>
                    <a:pt x="18" y="172"/>
                    <a:pt x="18" y="172"/>
                    <a:pt x="17" y="174"/>
                  </a:cubicBezTo>
                  <a:cubicBezTo>
                    <a:pt x="15" y="176"/>
                    <a:pt x="14" y="175"/>
                    <a:pt x="15" y="176"/>
                  </a:cubicBezTo>
                  <a:cubicBezTo>
                    <a:pt x="15" y="178"/>
                    <a:pt x="16" y="178"/>
                    <a:pt x="16" y="180"/>
                  </a:cubicBezTo>
                  <a:cubicBezTo>
                    <a:pt x="15" y="181"/>
                    <a:pt x="15" y="182"/>
                    <a:pt x="15" y="184"/>
                  </a:cubicBezTo>
                  <a:cubicBezTo>
                    <a:pt x="14" y="185"/>
                    <a:pt x="14" y="185"/>
                    <a:pt x="14" y="187"/>
                  </a:cubicBezTo>
                  <a:cubicBezTo>
                    <a:pt x="13" y="189"/>
                    <a:pt x="13" y="190"/>
                    <a:pt x="13" y="191"/>
                  </a:cubicBezTo>
                  <a:cubicBezTo>
                    <a:pt x="13" y="192"/>
                    <a:pt x="13" y="192"/>
                    <a:pt x="13" y="192"/>
                  </a:cubicBezTo>
                  <a:cubicBezTo>
                    <a:pt x="14" y="193"/>
                    <a:pt x="16" y="194"/>
                    <a:pt x="14" y="195"/>
                  </a:cubicBezTo>
                  <a:cubicBezTo>
                    <a:pt x="13" y="196"/>
                    <a:pt x="13" y="195"/>
                    <a:pt x="13" y="197"/>
                  </a:cubicBezTo>
                  <a:cubicBezTo>
                    <a:pt x="12" y="198"/>
                    <a:pt x="10" y="200"/>
                    <a:pt x="10" y="201"/>
                  </a:cubicBezTo>
                  <a:cubicBezTo>
                    <a:pt x="10" y="202"/>
                    <a:pt x="10" y="202"/>
                    <a:pt x="10" y="203"/>
                  </a:cubicBezTo>
                  <a:cubicBezTo>
                    <a:pt x="10" y="204"/>
                    <a:pt x="9" y="204"/>
                    <a:pt x="8" y="204"/>
                  </a:cubicBezTo>
                  <a:cubicBezTo>
                    <a:pt x="7" y="205"/>
                    <a:pt x="8" y="204"/>
                    <a:pt x="7" y="205"/>
                  </a:cubicBezTo>
                  <a:cubicBezTo>
                    <a:pt x="6" y="207"/>
                    <a:pt x="7" y="207"/>
                    <a:pt x="5" y="209"/>
                  </a:cubicBezTo>
                  <a:cubicBezTo>
                    <a:pt x="4" y="211"/>
                    <a:pt x="1" y="214"/>
                    <a:pt x="1" y="215"/>
                  </a:cubicBezTo>
                  <a:cubicBezTo>
                    <a:pt x="1" y="216"/>
                    <a:pt x="1" y="216"/>
                    <a:pt x="1" y="217"/>
                  </a:cubicBezTo>
                  <a:cubicBezTo>
                    <a:pt x="1" y="218"/>
                    <a:pt x="1" y="218"/>
                    <a:pt x="2" y="219"/>
                  </a:cubicBezTo>
                  <a:cubicBezTo>
                    <a:pt x="2" y="219"/>
                    <a:pt x="1" y="220"/>
                    <a:pt x="1" y="220"/>
                  </a:cubicBezTo>
                  <a:cubicBezTo>
                    <a:pt x="1" y="220"/>
                    <a:pt x="1" y="220"/>
                    <a:pt x="1" y="222"/>
                  </a:cubicBezTo>
                  <a:cubicBezTo>
                    <a:pt x="1" y="223"/>
                    <a:pt x="0" y="221"/>
                    <a:pt x="0" y="223"/>
                  </a:cubicBezTo>
                  <a:cubicBezTo>
                    <a:pt x="0" y="226"/>
                    <a:pt x="0" y="225"/>
                    <a:pt x="1" y="226"/>
                  </a:cubicBezTo>
                  <a:cubicBezTo>
                    <a:pt x="1" y="227"/>
                    <a:pt x="1" y="227"/>
                    <a:pt x="1" y="228"/>
                  </a:cubicBezTo>
                  <a:cubicBezTo>
                    <a:pt x="1" y="230"/>
                    <a:pt x="2" y="236"/>
                    <a:pt x="2" y="237"/>
                  </a:cubicBezTo>
                  <a:cubicBezTo>
                    <a:pt x="2" y="237"/>
                    <a:pt x="3" y="238"/>
                    <a:pt x="3" y="239"/>
                  </a:cubicBezTo>
                  <a:cubicBezTo>
                    <a:pt x="3" y="240"/>
                    <a:pt x="3" y="240"/>
                    <a:pt x="3" y="241"/>
                  </a:cubicBezTo>
                  <a:cubicBezTo>
                    <a:pt x="3" y="242"/>
                    <a:pt x="3" y="243"/>
                    <a:pt x="4" y="243"/>
                  </a:cubicBezTo>
                  <a:cubicBezTo>
                    <a:pt x="5" y="243"/>
                    <a:pt x="5" y="242"/>
                    <a:pt x="5" y="244"/>
                  </a:cubicBezTo>
                  <a:cubicBezTo>
                    <a:pt x="6" y="246"/>
                    <a:pt x="6" y="246"/>
                    <a:pt x="6" y="248"/>
                  </a:cubicBezTo>
                  <a:cubicBezTo>
                    <a:pt x="7" y="250"/>
                    <a:pt x="8" y="248"/>
                    <a:pt x="8" y="251"/>
                  </a:cubicBezTo>
                  <a:cubicBezTo>
                    <a:pt x="9" y="255"/>
                    <a:pt x="9" y="255"/>
                    <a:pt x="9" y="257"/>
                  </a:cubicBezTo>
                  <a:cubicBezTo>
                    <a:pt x="9" y="258"/>
                    <a:pt x="9" y="258"/>
                    <a:pt x="10" y="260"/>
                  </a:cubicBezTo>
                  <a:cubicBezTo>
                    <a:pt x="10" y="262"/>
                    <a:pt x="11" y="262"/>
                    <a:pt x="11" y="264"/>
                  </a:cubicBezTo>
                  <a:cubicBezTo>
                    <a:pt x="10" y="265"/>
                    <a:pt x="10" y="269"/>
                    <a:pt x="10" y="269"/>
                  </a:cubicBezTo>
                  <a:cubicBezTo>
                    <a:pt x="10" y="269"/>
                    <a:pt x="13" y="268"/>
                    <a:pt x="13" y="269"/>
                  </a:cubicBezTo>
                  <a:cubicBezTo>
                    <a:pt x="14" y="269"/>
                    <a:pt x="15" y="270"/>
                    <a:pt x="15" y="270"/>
                  </a:cubicBezTo>
                  <a:cubicBezTo>
                    <a:pt x="14" y="271"/>
                    <a:pt x="14" y="272"/>
                    <a:pt x="15" y="273"/>
                  </a:cubicBezTo>
                  <a:cubicBezTo>
                    <a:pt x="16" y="273"/>
                    <a:pt x="17" y="274"/>
                    <a:pt x="17" y="273"/>
                  </a:cubicBezTo>
                  <a:cubicBezTo>
                    <a:pt x="18" y="273"/>
                    <a:pt x="19" y="273"/>
                    <a:pt x="19" y="273"/>
                  </a:cubicBezTo>
                  <a:cubicBezTo>
                    <a:pt x="19" y="273"/>
                    <a:pt x="19" y="273"/>
                    <a:pt x="20" y="273"/>
                  </a:cubicBezTo>
                  <a:cubicBezTo>
                    <a:pt x="21" y="274"/>
                    <a:pt x="21" y="274"/>
                    <a:pt x="22" y="274"/>
                  </a:cubicBezTo>
                  <a:cubicBezTo>
                    <a:pt x="23" y="274"/>
                    <a:pt x="23" y="274"/>
                    <a:pt x="23" y="274"/>
                  </a:cubicBezTo>
                  <a:cubicBezTo>
                    <a:pt x="23" y="275"/>
                    <a:pt x="23" y="275"/>
                    <a:pt x="23" y="276"/>
                  </a:cubicBezTo>
                  <a:cubicBezTo>
                    <a:pt x="24" y="277"/>
                    <a:pt x="24" y="279"/>
                    <a:pt x="24" y="280"/>
                  </a:cubicBezTo>
                  <a:cubicBezTo>
                    <a:pt x="24" y="281"/>
                    <a:pt x="24" y="281"/>
                    <a:pt x="24" y="283"/>
                  </a:cubicBezTo>
                  <a:cubicBezTo>
                    <a:pt x="24" y="284"/>
                    <a:pt x="25" y="285"/>
                    <a:pt x="25" y="285"/>
                  </a:cubicBezTo>
                  <a:cubicBezTo>
                    <a:pt x="26" y="286"/>
                    <a:pt x="26" y="287"/>
                    <a:pt x="25" y="287"/>
                  </a:cubicBezTo>
                  <a:cubicBezTo>
                    <a:pt x="25" y="287"/>
                    <a:pt x="24" y="287"/>
                    <a:pt x="24" y="287"/>
                  </a:cubicBezTo>
                  <a:cubicBezTo>
                    <a:pt x="23" y="287"/>
                    <a:pt x="23" y="288"/>
                    <a:pt x="23" y="289"/>
                  </a:cubicBezTo>
                  <a:cubicBezTo>
                    <a:pt x="23" y="290"/>
                    <a:pt x="23" y="289"/>
                    <a:pt x="23" y="290"/>
                  </a:cubicBezTo>
                  <a:cubicBezTo>
                    <a:pt x="22" y="291"/>
                    <a:pt x="23" y="291"/>
                    <a:pt x="23" y="292"/>
                  </a:cubicBezTo>
                  <a:cubicBezTo>
                    <a:pt x="23" y="292"/>
                    <a:pt x="24" y="292"/>
                    <a:pt x="24" y="293"/>
                  </a:cubicBezTo>
                  <a:cubicBezTo>
                    <a:pt x="23" y="293"/>
                    <a:pt x="25" y="294"/>
                    <a:pt x="25" y="294"/>
                  </a:cubicBezTo>
                  <a:cubicBezTo>
                    <a:pt x="25" y="294"/>
                    <a:pt x="25" y="295"/>
                    <a:pt x="25" y="296"/>
                  </a:cubicBezTo>
                  <a:cubicBezTo>
                    <a:pt x="25" y="296"/>
                    <a:pt x="26" y="297"/>
                    <a:pt x="26" y="297"/>
                  </a:cubicBezTo>
                  <a:cubicBezTo>
                    <a:pt x="25" y="298"/>
                    <a:pt x="25" y="297"/>
                    <a:pt x="25" y="298"/>
                  </a:cubicBezTo>
                  <a:cubicBezTo>
                    <a:pt x="25" y="299"/>
                    <a:pt x="22" y="299"/>
                    <a:pt x="22" y="299"/>
                  </a:cubicBezTo>
                  <a:cubicBezTo>
                    <a:pt x="22" y="299"/>
                    <a:pt x="23" y="297"/>
                    <a:pt x="22" y="298"/>
                  </a:cubicBezTo>
                  <a:cubicBezTo>
                    <a:pt x="21" y="299"/>
                    <a:pt x="20" y="299"/>
                    <a:pt x="20" y="299"/>
                  </a:cubicBezTo>
                  <a:cubicBezTo>
                    <a:pt x="19" y="299"/>
                    <a:pt x="19" y="299"/>
                    <a:pt x="19" y="299"/>
                  </a:cubicBezTo>
                  <a:cubicBezTo>
                    <a:pt x="17" y="298"/>
                    <a:pt x="17" y="298"/>
                    <a:pt x="17" y="298"/>
                  </a:cubicBezTo>
                  <a:cubicBezTo>
                    <a:pt x="16" y="298"/>
                    <a:pt x="16" y="298"/>
                    <a:pt x="16" y="298"/>
                  </a:cubicBezTo>
                  <a:cubicBezTo>
                    <a:pt x="15" y="299"/>
                    <a:pt x="15" y="299"/>
                    <a:pt x="15" y="299"/>
                  </a:cubicBezTo>
                  <a:cubicBezTo>
                    <a:pt x="15" y="299"/>
                    <a:pt x="15" y="299"/>
                    <a:pt x="15" y="299"/>
                  </a:cubicBezTo>
                  <a:cubicBezTo>
                    <a:pt x="15" y="300"/>
                    <a:pt x="15" y="300"/>
                    <a:pt x="15" y="300"/>
                  </a:cubicBezTo>
                  <a:cubicBezTo>
                    <a:pt x="14" y="300"/>
                    <a:pt x="15" y="300"/>
                    <a:pt x="14" y="300"/>
                  </a:cubicBezTo>
                  <a:cubicBezTo>
                    <a:pt x="13" y="300"/>
                    <a:pt x="13" y="300"/>
                    <a:pt x="13" y="300"/>
                  </a:cubicBezTo>
                  <a:cubicBezTo>
                    <a:pt x="12" y="300"/>
                    <a:pt x="12" y="300"/>
                    <a:pt x="12" y="299"/>
                  </a:cubicBezTo>
                  <a:cubicBezTo>
                    <a:pt x="11" y="299"/>
                    <a:pt x="11" y="299"/>
                    <a:pt x="10" y="299"/>
                  </a:cubicBezTo>
                  <a:cubicBezTo>
                    <a:pt x="10" y="299"/>
                    <a:pt x="10" y="299"/>
                    <a:pt x="9" y="299"/>
                  </a:cubicBezTo>
                  <a:cubicBezTo>
                    <a:pt x="9" y="298"/>
                    <a:pt x="9" y="298"/>
                    <a:pt x="9" y="298"/>
                  </a:cubicBezTo>
                  <a:cubicBezTo>
                    <a:pt x="8" y="298"/>
                    <a:pt x="7" y="299"/>
                    <a:pt x="7" y="299"/>
                  </a:cubicBezTo>
                  <a:lnTo>
                    <a:pt x="7" y="300"/>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4" name="Freeform 219"/>
            <p:cNvSpPr>
              <a:spLocks/>
            </p:cNvSpPr>
            <p:nvPr/>
          </p:nvSpPr>
          <p:spPr bwMode="auto">
            <a:xfrm>
              <a:off x="7077075" y="2560638"/>
              <a:ext cx="546100" cy="400050"/>
            </a:xfrm>
            <a:custGeom>
              <a:avLst/>
              <a:gdLst>
                <a:gd name="T0" fmla="*/ 118 w 387"/>
                <a:gd name="T1" fmla="*/ 265 h 284"/>
                <a:gd name="T2" fmla="*/ 102 w 387"/>
                <a:gd name="T3" fmla="*/ 258 h 284"/>
                <a:gd name="T4" fmla="*/ 76 w 387"/>
                <a:gd name="T5" fmla="*/ 263 h 284"/>
                <a:gd name="T6" fmla="*/ 61 w 387"/>
                <a:gd name="T7" fmla="*/ 270 h 284"/>
                <a:gd name="T8" fmla="*/ 49 w 387"/>
                <a:gd name="T9" fmla="*/ 271 h 284"/>
                <a:gd name="T10" fmla="*/ 34 w 387"/>
                <a:gd name="T11" fmla="*/ 266 h 284"/>
                <a:gd name="T12" fmla="*/ 28 w 387"/>
                <a:gd name="T13" fmla="*/ 258 h 284"/>
                <a:gd name="T14" fmla="*/ 23 w 387"/>
                <a:gd name="T15" fmla="*/ 249 h 284"/>
                <a:gd name="T16" fmla="*/ 19 w 387"/>
                <a:gd name="T17" fmla="*/ 242 h 284"/>
                <a:gd name="T18" fmla="*/ 12 w 387"/>
                <a:gd name="T19" fmla="*/ 239 h 284"/>
                <a:gd name="T20" fmla="*/ 3 w 387"/>
                <a:gd name="T21" fmla="*/ 237 h 284"/>
                <a:gd name="T22" fmla="*/ 2 w 387"/>
                <a:gd name="T23" fmla="*/ 225 h 284"/>
                <a:gd name="T24" fmla="*/ 4 w 387"/>
                <a:gd name="T25" fmla="*/ 210 h 284"/>
                <a:gd name="T26" fmla="*/ 9 w 387"/>
                <a:gd name="T27" fmla="*/ 196 h 284"/>
                <a:gd name="T28" fmla="*/ 15 w 387"/>
                <a:gd name="T29" fmla="*/ 177 h 284"/>
                <a:gd name="T30" fmla="*/ 10 w 387"/>
                <a:gd name="T31" fmla="*/ 166 h 284"/>
                <a:gd name="T32" fmla="*/ 13 w 387"/>
                <a:gd name="T33" fmla="*/ 163 h 284"/>
                <a:gd name="T34" fmla="*/ 25 w 387"/>
                <a:gd name="T35" fmla="*/ 156 h 284"/>
                <a:gd name="T36" fmla="*/ 44 w 387"/>
                <a:gd name="T37" fmla="*/ 151 h 284"/>
                <a:gd name="T38" fmla="*/ 54 w 387"/>
                <a:gd name="T39" fmla="*/ 138 h 284"/>
                <a:gd name="T40" fmla="*/ 51 w 387"/>
                <a:gd name="T41" fmla="*/ 119 h 284"/>
                <a:gd name="T42" fmla="*/ 61 w 387"/>
                <a:gd name="T43" fmla="*/ 105 h 284"/>
                <a:gd name="T44" fmla="*/ 68 w 387"/>
                <a:gd name="T45" fmla="*/ 90 h 284"/>
                <a:gd name="T46" fmla="*/ 76 w 387"/>
                <a:gd name="T47" fmla="*/ 80 h 284"/>
                <a:gd name="T48" fmla="*/ 81 w 387"/>
                <a:gd name="T49" fmla="*/ 86 h 284"/>
                <a:gd name="T50" fmla="*/ 97 w 387"/>
                <a:gd name="T51" fmla="*/ 97 h 284"/>
                <a:gd name="T52" fmla="*/ 110 w 387"/>
                <a:gd name="T53" fmla="*/ 84 h 284"/>
                <a:gd name="T54" fmla="*/ 117 w 387"/>
                <a:gd name="T55" fmla="*/ 70 h 284"/>
                <a:gd name="T56" fmla="*/ 127 w 387"/>
                <a:gd name="T57" fmla="*/ 64 h 284"/>
                <a:gd name="T58" fmla="*/ 147 w 387"/>
                <a:gd name="T59" fmla="*/ 41 h 284"/>
                <a:gd name="T60" fmla="*/ 172 w 387"/>
                <a:gd name="T61" fmla="*/ 32 h 284"/>
                <a:gd name="T62" fmla="*/ 258 w 387"/>
                <a:gd name="T63" fmla="*/ 0 h 284"/>
                <a:gd name="T64" fmla="*/ 281 w 387"/>
                <a:gd name="T65" fmla="*/ 18 h 284"/>
                <a:gd name="T66" fmla="*/ 289 w 387"/>
                <a:gd name="T67" fmla="*/ 44 h 284"/>
                <a:gd name="T68" fmla="*/ 294 w 387"/>
                <a:gd name="T69" fmla="*/ 61 h 284"/>
                <a:gd name="T70" fmla="*/ 312 w 387"/>
                <a:gd name="T71" fmla="*/ 74 h 284"/>
                <a:gd name="T72" fmla="*/ 332 w 387"/>
                <a:gd name="T73" fmla="*/ 87 h 284"/>
                <a:gd name="T74" fmla="*/ 318 w 387"/>
                <a:gd name="T75" fmla="*/ 103 h 284"/>
                <a:gd name="T76" fmla="*/ 371 w 387"/>
                <a:gd name="T77" fmla="*/ 119 h 284"/>
                <a:gd name="T78" fmla="*/ 378 w 387"/>
                <a:gd name="T79" fmla="*/ 135 h 284"/>
                <a:gd name="T80" fmla="*/ 386 w 387"/>
                <a:gd name="T81" fmla="*/ 162 h 284"/>
                <a:gd name="T82" fmla="*/ 379 w 387"/>
                <a:gd name="T83" fmla="*/ 174 h 284"/>
                <a:gd name="T84" fmla="*/ 361 w 387"/>
                <a:gd name="T85" fmla="*/ 183 h 284"/>
                <a:gd name="T86" fmla="*/ 351 w 387"/>
                <a:gd name="T87" fmla="*/ 185 h 284"/>
                <a:gd name="T88" fmla="*/ 344 w 387"/>
                <a:gd name="T89" fmla="*/ 183 h 284"/>
                <a:gd name="T90" fmla="*/ 338 w 387"/>
                <a:gd name="T91" fmla="*/ 183 h 284"/>
                <a:gd name="T92" fmla="*/ 333 w 387"/>
                <a:gd name="T93" fmla="*/ 190 h 284"/>
                <a:gd name="T94" fmla="*/ 326 w 387"/>
                <a:gd name="T95" fmla="*/ 191 h 284"/>
                <a:gd name="T96" fmla="*/ 322 w 387"/>
                <a:gd name="T97" fmla="*/ 198 h 284"/>
                <a:gd name="T98" fmla="*/ 320 w 387"/>
                <a:gd name="T99" fmla="*/ 202 h 284"/>
                <a:gd name="T100" fmla="*/ 295 w 387"/>
                <a:gd name="T101" fmla="*/ 206 h 284"/>
                <a:gd name="T102" fmla="*/ 252 w 387"/>
                <a:gd name="T103" fmla="*/ 202 h 284"/>
                <a:gd name="T104" fmla="*/ 238 w 387"/>
                <a:gd name="T105" fmla="*/ 208 h 284"/>
                <a:gd name="T106" fmla="*/ 228 w 387"/>
                <a:gd name="T107" fmla="*/ 206 h 284"/>
                <a:gd name="T108" fmla="*/ 142 w 387"/>
                <a:gd name="T109" fmla="*/ 205 h 284"/>
                <a:gd name="T110" fmla="*/ 130 w 387"/>
                <a:gd name="T111" fmla="*/ 214 h 284"/>
                <a:gd name="T112" fmla="*/ 130 w 387"/>
                <a:gd name="T113" fmla="*/ 231 h 284"/>
                <a:gd name="T114" fmla="*/ 134 w 387"/>
                <a:gd name="T115" fmla="*/ 244 h 284"/>
                <a:gd name="T116" fmla="*/ 134 w 387"/>
                <a:gd name="T117" fmla="*/ 26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 h="284">
                  <a:moveTo>
                    <a:pt x="138" y="281"/>
                  </a:moveTo>
                  <a:cubicBezTo>
                    <a:pt x="137" y="282"/>
                    <a:pt x="137" y="282"/>
                    <a:pt x="137" y="282"/>
                  </a:cubicBezTo>
                  <a:cubicBezTo>
                    <a:pt x="137" y="282"/>
                    <a:pt x="136" y="284"/>
                    <a:pt x="135" y="284"/>
                  </a:cubicBezTo>
                  <a:cubicBezTo>
                    <a:pt x="134" y="284"/>
                    <a:pt x="133" y="283"/>
                    <a:pt x="132" y="282"/>
                  </a:cubicBezTo>
                  <a:cubicBezTo>
                    <a:pt x="131" y="281"/>
                    <a:pt x="131" y="281"/>
                    <a:pt x="130" y="279"/>
                  </a:cubicBezTo>
                  <a:cubicBezTo>
                    <a:pt x="129" y="278"/>
                    <a:pt x="129" y="278"/>
                    <a:pt x="128" y="276"/>
                  </a:cubicBezTo>
                  <a:cubicBezTo>
                    <a:pt x="127" y="275"/>
                    <a:pt x="127" y="275"/>
                    <a:pt x="125" y="274"/>
                  </a:cubicBezTo>
                  <a:cubicBezTo>
                    <a:pt x="124" y="272"/>
                    <a:pt x="124" y="270"/>
                    <a:pt x="124" y="269"/>
                  </a:cubicBezTo>
                  <a:cubicBezTo>
                    <a:pt x="123" y="267"/>
                    <a:pt x="123" y="268"/>
                    <a:pt x="123" y="268"/>
                  </a:cubicBezTo>
                  <a:cubicBezTo>
                    <a:pt x="122" y="268"/>
                    <a:pt x="121" y="268"/>
                    <a:pt x="120" y="267"/>
                  </a:cubicBezTo>
                  <a:cubicBezTo>
                    <a:pt x="118" y="266"/>
                    <a:pt x="118" y="266"/>
                    <a:pt x="118" y="265"/>
                  </a:cubicBezTo>
                  <a:cubicBezTo>
                    <a:pt x="118" y="264"/>
                    <a:pt x="118" y="264"/>
                    <a:pt x="117" y="263"/>
                  </a:cubicBezTo>
                  <a:cubicBezTo>
                    <a:pt x="117" y="262"/>
                    <a:pt x="117" y="263"/>
                    <a:pt x="116" y="263"/>
                  </a:cubicBezTo>
                  <a:cubicBezTo>
                    <a:pt x="116" y="263"/>
                    <a:pt x="115" y="263"/>
                    <a:pt x="114" y="262"/>
                  </a:cubicBezTo>
                  <a:cubicBezTo>
                    <a:pt x="114" y="262"/>
                    <a:pt x="114" y="261"/>
                    <a:pt x="114" y="261"/>
                  </a:cubicBezTo>
                  <a:cubicBezTo>
                    <a:pt x="114" y="261"/>
                    <a:pt x="113" y="259"/>
                    <a:pt x="113" y="259"/>
                  </a:cubicBezTo>
                  <a:cubicBezTo>
                    <a:pt x="110" y="261"/>
                    <a:pt x="110" y="261"/>
                    <a:pt x="110" y="261"/>
                  </a:cubicBezTo>
                  <a:cubicBezTo>
                    <a:pt x="110" y="261"/>
                    <a:pt x="109" y="261"/>
                    <a:pt x="108" y="261"/>
                  </a:cubicBezTo>
                  <a:cubicBezTo>
                    <a:pt x="108" y="262"/>
                    <a:pt x="108" y="260"/>
                    <a:pt x="108" y="260"/>
                  </a:cubicBezTo>
                  <a:cubicBezTo>
                    <a:pt x="108" y="259"/>
                    <a:pt x="108" y="259"/>
                    <a:pt x="107" y="259"/>
                  </a:cubicBezTo>
                  <a:cubicBezTo>
                    <a:pt x="107" y="259"/>
                    <a:pt x="105" y="259"/>
                    <a:pt x="105" y="259"/>
                  </a:cubicBezTo>
                  <a:cubicBezTo>
                    <a:pt x="104" y="259"/>
                    <a:pt x="103" y="259"/>
                    <a:pt x="102" y="258"/>
                  </a:cubicBezTo>
                  <a:cubicBezTo>
                    <a:pt x="101" y="258"/>
                    <a:pt x="101" y="259"/>
                    <a:pt x="99" y="258"/>
                  </a:cubicBezTo>
                  <a:cubicBezTo>
                    <a:pt x="98" y="258"/>
                    <a:pt x="95" y="258"/>
                    <a:pt x="94" y="258"/>
                  </a:cubicBezTo>
                  <a:cubicBezTo>
                    <a:pt x="93" y="258"/>
                    <a:pt x="93" y="258"/>
                    <a:pt x="93" y="257"/>
                  </a:cubicBezTo>
                  <a:cubicBezTo>
                    <a:pt x="93" y="257"/>
                    <a:pt x="92" y="257"/>
                    <a:pt x="91" y="257"/>
                  </a:cubicBezTo>
                  <a:cubicBezTo>
                    <a:pt x="91" y="257"/>
                    <a:pt x="90" y="258"/>
                    <a:pt x="89" y="257"/>
                  </a:cubicBezTo>
                  <a:cubicBezTo>
                    <a:pt x="88" y="257"/>
                    <a:pt x="88" y="258"/>
                    <a:pt x="87" y="258"/>
                  </a:cubicBezTo>
                  <a:cubicBezTo>
                    <a:pt x="86" y="258"/>
                    <a:pt x="85" y="260"/>
                    <a:pt x="84" y="260"/>
                  </a:cubicBezTo>
                  <a:cubicBezTo>
                    <a:pt x="83" y="259"/>
                    <a:pt x="83" y="259"/>
                    <a:pt x="82" y="259"/>
                  </a:cubicBezTo>
                  <a:cubicBezTo>
                    <a:pt x="81" y="259"/>
                    <a:pt x="80" y="260"/>
                    <a:pt x="78" y="261"/>
                  </a:cubicBezTo>
                  <a:cubicBezTo>
                    <a:pt x="77" y="261"/>
                    <a:pt x="76" y="261"/>
                    <a:pt x="76" y="262"/>
                  </a:cubicBezTo>
                  <a:cubicBezTo>
                    <a:pt x="75" y="262"/>
                    <a:pt x="76" y="263"/>
                    <a:pt x="76" y="263"/>
                  </a:cubicBezTo>
                  <a:cubicBezTo>
                    <a:pt x="76" y="263"/>
                    <a:pt x="75" y="263"/>
                    <a:pt x="75" y="264"/>
                  </a:cubicBezTo>
                  <a:cubicBezTo>
                    <a:pt x="75" y="264"/>
                    <a:pt x="74" y="263"/>
                    <a:pt x="74" y="264"/>
                  </a:cubicBezTo>
                  <a:cubicBezTo>
                    <a:pt x="73" y="264"/>
                    <a:pt x="73" y="265"/>
                    <a:pt x="72" y="264"/>
                  </a:cubicBezTo>
                  <a:cubicBezTo>
                    <a:pt x="72" y="264"/>
                    <a:pt x="70" y="264"/>
                    <a:pt x="70" y="264"/>
                  </a:cubicBezTo>
                  <a:cubicBezTo>
                    <a:pt x="70" y="264"/>
                    <a:pt x="68" y="263"/>
                    <a:pt x="68" y="263"/>
                  </a:cubicBezTo>
                  <a:cubicBezTo>
                    <a:pt x="67" y="262"/>
                    <a:pt x="67" y="263"/>
                    <a:pt x="67" y="264"/>
                  </a:cubicBezTo>
                  <a:cubicBezTo>
                    <a:pt x="67" y="265"/>
                    <a:pt x="66" y="266"/>
                    <a:pt x="66" y="266"/>
                  </a:cubicBezTo>
                  <a:cubicBezTo>
                    <a:pt x="66" y="266"/>
                    <a:pt x="65" y="266"/>
                    <a:pt x="63" y="266"/>
                  </a:cubicBezTo>
                  <a:cubicBezTo>
                    <a:pt x="62" y="266"/>
                    <a:pt x="62" y="267"/>
                    <a:pt x="62" y="267"/>
                  </a:cubicBezTo>
                  <a:cubicBezTo>
                    <a:pt x="61" y="267"/>
                    <a:pt x="61" y="269"/>
                    <a:pt x="61" y="269"/>
                  </a:cubicBezTo>
                  <a:cubicBezTo>
                    <a:pt x="61" y="269"/>
                    <a:pt x="61" y="270"/>
                    <a:pt x="61" y="270"/>
                  </a:cubicBezTo>
                  <a:cubicBezTo>
                    <a:pt x="61" y="271"/>
                    <a:pt x="60" y="272"/>
                    <a:pt x="60" y="272"/>
                  </a:cubicBezTo>
                  <a:cubicBezTo>
                    <a:pt x="60" y="272"/>
                    <a:pt x="60" y="273"/>
                    <a:pt x="59" y="274"/>
                  </a:cubicBezTo>
                  <a:cubicBezTo>
                    <a:pt x="59" y="275"/>
                    <a:pt x="58" y="274"/>
                    <a:pt x="58" y="274"/>
                  </a:cubicBezTo>
                  <a:cubicBezTo>
                    <a:pt x="58" y="274"/>
                    <a:pt x="58" y="274"/>
                    <a:pt x="57" y="274"/>
                  </a:cubicBezTo>
                  <a:cubicBezTo>
                    <a:pt x="56" y="274"/>
                    <a:pt x="56" y="274"/>
                    <a:pt x="56" y="274"/>
                  </a:cubicBezTo>
                  <a:cubicBezTo>
                    <a:pt x="56" y="275"/>
                    <a:pt x="56" y="275"/>
                    <a:pt x="56" y="275"/>
                  </a:cubicBezTo>
                  <a:cubicBezTo>
                    <a:pt x="56" y="275"/>
                    <a:pt x="55" y="275"/>
                    <a:pt x="55" y="274"/>
                  </a:cubicBezTo>
                  <a:cubicBezTo>
                    <a:pt x="55" y="273"/>
                    <a:pt x="54" y="273"/>
                    <a:pt x="54" y="272"/>
                  </a:cubicBezTo>
                  <a:cubicBezTo>
                    <a:pt x="53" y="271"/>
                    <a:pt x="53" y="272"/>
                    <a:pt x="52" y="272"/>
                  </a:cubicBezTo>
                  <a:cubicBezTo>
                    <a:pt x="52" y="272"/>
                    <a:pt x="51" y="272"/>
                    <a:pt x="50" y="271"/>
                  </a:cubicBezTo>
                  <a:cubicBezTo>
                    <a:pt x="50" y="271"/>
                    <a:pt x="49" y="271"/>
                    <a:pt x="49" y="271"/>
                  </a:cubicBezTo>
                  <a:cubicBezTo>
                    <a:pt x="48" y="271"/>
                    <a:pt x="48" y="270"/>
                    <a:pt x="47" y="270"/>
                  </a:cubicBezTo>
                  <a:cubicBezTo>
                    <a:pt x="47" y="269"/>
                    <a:pt x="46" y="270"/>
                    <a:pt x="45" y="270"/>
                  </a:cubicBezTo>
                  <a:cubicBezTo>
                    <a:pt x="45" y="270"/>
                    <a:pt x="45" y="270"/>
                    <a:pt x="44" y="270"/>
                  </a:cubicBezTo>
                  <a:cubicBezTo>
                    <a:pt x="43" y="269"/>
                    <a:pt x="43" y="270"/>
                    <a:pt x="42" y="270"/>
                  </a:cubicBezTo>
                  <a:cubicBezTo>
                    <a:pt x="42" y="270"/>
                    <a:pt x="41" y="271"/>
                    <a:pt x="40" y="270"/>
                  </a:cubicBezTo>
                  <a:cubicBezTo>
                    <a:pt x="40" y="270"/>
                    <a:pt x="39" y="268"/>
                    <a:pt x="39" y="268"/>
                  </a:cubicBezTo>
                  <a:cubicBezTo>
                    <a:pt x="39" y="268"/>
                    <a:pt x="38" y="267"/>
                    <a:pt x="37" y="267"/>
                  </a:cubicBezTo>
                  <a:cubicBezTo>
                    <a:pt x="37" y="267"/>
                    <a:pt x="37" y="268"/>
                    <a:pt x="37" y="268"/>
                  </a:cubicBezTo>
                  <a:cubicBezTo>
                    <a:pt x="37" y="267"/>
                    <a:pt x="37" y="268"/>
                    <a:pt x="36" y="267"/>
                  </a:cubicBezTo>
                  <a:cubicBezTo>
                    <a:pt x="36" y="267"/>
                    <a:pt x="36" y="267"/>
                    <a:pt x="36" y="267"/>
                  </a:cubicBezTo>
                  <a:cubicBezTo>
                    <a:pt x="36" y="266"/>
                    <a:pt x="35" y="266"/>
                    <a:pt x="34" y="266"/>
                  </a:cubicBezTo>
                  <a:cubicBezTo>
                    <a:pt x="34" y="265"/>
                    <a:pt x="34" y="265"/>
                    <a:pt x="35" y="265"/>
                  </a:cubicBezTo>
                  <a:cubicBezTo>
                    <a:pt x="35" y="264"/>
                    <a:pt x="36" y="265"/>
                    <a:pt x="36" y="265"/>
                  </a:cubicBezTo>
                  <a:cubicBezTo>
                    <a:pt x="36" y="265"/>
                    <a:pt x="36" y="264"/>
                    <a:pt x="36" y="263"/>
                  </a:cubicBezTo>
                  <a:cubicBezTo>
                    <a:pt x="35" y="263"/>
                    <a:pt x="36" y="263"/>
                    <a:pt x="35" y="263"/>
                  </a:cubicBezTo>
                  <a:cubicBezTo>
                    <a:pt x="34" y="263"/>
                    <a:pt x="35" y="263"/>
                    <a:pt x="34" y="262"/>
                  </a:cubicBezTo>
                  <a:cubicBezTo>
                    <a:pt x="34" y="262"/>
                    <a:pt x="34" y="262"/>
                    <a:pt x="33" y="261"/>
                  </a:cubicBezTo>
                  <a:cubicBezTo>
                    <a:pt x="32" y="261"/>
                    <a:pt x="32" y="262"/>
                    <a:pt x="31" y="261"/>
                  </a:cubicBezTo>
                  <a:cubicBezTo>
                    <a:pt x="30" y="260"/>
                    <a:pt x="30" y="260"/>
                    <a:pt x="30" y="260"/>
                  </a:cubicBezTo>
                  <a:cubicBezTo>
                    <a:pt x="29" y="260"/>
                    <a:pt x="29" y="261"/>
                    <a:pt x="29" y="261"/>
                  </a:cubicBezTo>
                  <a:cubicBezTo>
                    <a:pt x="29" y="260"/>
                    <a:pt x="28" y="260"/>
                    <a:pt x="27" y="259"/>
                  </a:cubicBezTo>
                  <a:cubicBezTo>
                    <a:pt x="25" y="258"/>
                    <a:pt x="27" y="259"/>
                    <a:pt x="28" y="258"/>
                  </a:cubicBezTo>
                  <a:cubicBezTo>
                    <a:pt x="28" y="257"/>
                    <a:pt x="28" y="257"/>
                    <a:pt x="27" y="256"/>
                  </a:cubicBezTo>
                  <a:cubicBezTo>
                    <a:pt x="27" y="255"/>
                    <a:pt x="27" y="254"/>
                    <a:pt x="27" y="254"/>
                  </a:cubicBezTo>
                  <a:cubicBezTo>
                    <a:pt x="27" y="254"/>
                    <a:pt x="28" y="254"/>
                    <a:pt x="28" y="254"/>
                  </a:cubicBezTo>
                  <a:cubicBezTo>
                    <a:pt x="28" y="253"/>
                    <a:pt x="27" y="253"/>
                    <a:pt x="26" y="252"/>
                  </a:cubicBezTo>
                  <a:cubicBezTo>
                    <a:pt x="26" y="251"/>
                    <a:pt x="26" y="252"/>
                    <a:pt x="26" y="252"/>
                  </a:cubicBezTo>
                  <a:cubicBezTo>
                    <a:pt x="25" y="252"/>
                    <a:pt x="25" y="252"/>
                    <a:pt x="25" y="251"/>
                  </a:cubicBezTo>
                  <a:cubicBezTo>
                    <a:pt x="25" y="250"/>
                    <a:pt x="25" y="250"/>
                    <a:pt x="25" y="250"/>
                  </a:cubicBezTo>
                  <a:cubicBezTo>
                    <a:pt x="25" y="250"/>
                    <a:pt x="23" y="251"/>
                    <a:pt x="23" y="250"/>
                  </a:cubicBezTo>
                  <a:cubicBezTo>
                    <a:pt x="23" y="250"/>
                    <a:pt x="23" y="250"/>
                    <a:pt x="23" y="250"/>
                  </a:cubicBezTo>
                  <a:cubicBezTo>
                    <a:pt x="22" y="250"/>
                    <a:pt x="22" y="250"/>
                    <a:pt x="22" y="249"/>
                  </a:cubicBezTo>
                  <a:cubicBezTo>
                    <a:pt x="22" y="248"/>
                    <a:pt x="23" y="249"/>
                    <a:pt x="23" y="249"/>
                  </a:cubicBezTo>
                  <a:cubicBezTo>
                    <a:pt x="24" y="250"/>
                    <a:pt x="24" y="249"/>
                    <a:pt x="24" y="249"/>
                  </a:cubicBezTo>
                  <a:cubicBezTo>
                    <a:pt x="24" y="248"/>
                    <a:pt x="23" y="248"/>
                    <a:pt x="23" y="248"/>
                  </a:cubicBezTo>
                  <a:cubicBezTo>
                    <a:pt x="22" y="247"/>
                    <a:pt x="22" y="247"/>
                    <a:pt x="22" y="247"/>
                  </a:cubicBezTo>
                  <a:cubicBezTo>
                    <a:pt x="22" y="247"/>
                    <a:pt x="22" y="246"/>
                    <a:pt x="22" y="246"/>
                  </a:cubicBezTo>
                  <a:cubicBezTo>
                    <a:pt x="21" y="246"/>
                    <a:pt x="21" y="246"/>
                    <a:pt x="21" y="246"/>
                  </a:cubicBezTo>
                  <a:cubicBezTo>
                    <a:pt x="20" y="246"/>
                    <a:pt x="21" y="246"/>
                    <a:pt x="21" y="245"/>
                  </a:cubicBezTo>
                  <a:cubicBezTo>
                    <a:pt x="21" y="245"/>
                    <a:pt x="22" y="245"/>
                    <a:pt x="22" y="244"/>
                  </a:cubicBezTo>
                  <a:cubicBezTo>
                    <a:pt x="22" y="243"/>
                    <a:pt x="21" y="244"/>
                    <a:pt x="21" y="244"/>
                  </a:cubicBezTo>
                  <a:cubicBezTo>
                    <a:pt x="20" y="244"/>
                    <a:pt x="20" y="245"/>
                    <a:pt x="20" y="244"/>
                  </a:cubicBezTo>
                  <a:cubicBezTo>
                    <a:pt x="20" y="244"/>
                    <a:pt x="20" y="244"/>
                    <a:pt x="20" y="243"/>
                  </a:cubicBezTo>
                  <a:cubicBezTo>
                    <a:pt x="20" y="243"/>
                    <a:pt x="20" y="243"/>
                    <a:pt x="19" y="242"/>
                  </a:cubicBezTo>
                  <a:cubicBezTo>
                    <a:pt x="19" y="242"/>
                    <a:pt x="20" y="242"/>
                    <a:pt x="20" y="242"/>
                  </a:cubicBezTo>
                  <a:cubicBezTo>
                    <a:pt x="21" y="242"/>
                    <a:pt x="20" y="242"/>
                    <a:pt x="20" y="241"/>
                  </a:cubicBezTo>
                  <a:cubicBezTo>
                    <a:pt x="19" y="240"/>
                    <a:pt x="20" y="240"/>
                    <a:pt x="19" y="240"/>
                  </a:cubicBezTo>
                  <a:cubicBezTo>
                    <a:pt x="19" y="239"/>
                    <a:pt x="19" y="239"/>
                    <a:pt x="18" y="239"/>
                  </a:cubicBezTo>
                  <a:cubicBezTo>
                    <a:pt x="18" y="239"/>
                    <a:pt x="18" y="240"/>
                    <a:pt x="18" y="240"/>
                  </a:cubicBezTo>
                  <a:cubicBezTo>
                    <a:pt x="17" y="240"/>
                    <a:pt x="17" y="240"/>
                    <a:pt x="16" y="241"/>
                  </a:cubicBezTo>
                  <a:cubicBezTo>
                    <a:pt x="15" y="241"/>
                    <a:pt x="16" y="241"/>
                    <a:pt x="15" y="240"/>
                  </a:cubicBezTo>
                  <a:cubicBezTo>
                    <a:pt x="15" y="239"/>
                    <a:pt x="15" y="239"/>
                    <a:pt x="15" y="239"/>
                  </a:cubicBezTo>
                  <a:cubicBezTo>
                    <a:pt x="14" y="239"/>
                    <a:pt x="14" y="239"/>
                    <a:pt x="14" y="239"/>
                  </a:cubicBezTo>
                  <a:cubicBezTo>
                    <a:pt x="13" y="239"/>
                    <a:pt x="13" y="239"/>
                    <a:pt x="13" y="239"/>
                  </a:cubicBezTo>
                  <a:cubicBezTo>
                    <a:pt x="12" y="239"/>
                    <a:pt x="12" y="239"/>
                    <a:pt x="12" y="239"/>
                  </a:cubicBezTo>
                  <a:cubicBezTo>
                    <a:pt x="11" y="239"/>
                    <a:pt x="11" y="239"/>
                    <a:pt x="11" y="239"/>
                  </a:cubicBezTo>
                  <a:cubicBezTo>
                    <a:pt x="10" y="239"/>
                    <a:pt x="10" y="240"/>
                    <a:pt x="10" y="240"/>
                  </a:cubicBezTo>
                  <a:cubicBezTo>
                    <a:pt x="10" y="240"/>
                    <a:pt x="10" y="240"/>
                    <a:pt x="9" y="240"/>
                  </a:cubicBezTo>
                  <a:cubicBezTo>
                    <a:pt x="8" y="240"/>
                    <a:pt x="8" y="240"/>
                    <a:pt x="8" y="240"/>
                  </a:cubicBezTo>
                  <a:cubicBezTo>
                    <a:pt x="8" y="240"/>
                    <a:pt x="8" y="240"/>
                    <a:pt x="8" y="240"/>
                  </a:cubicBezTo>
                  <a:cubicBezTo>
                    <a:pt x="7" y="240"/>
                    <a:pt x="6" y="240"/>
                    <a:pt x="6" y="240"/>
                  </a:cubicBezTo>
                  <a:cubicBezTo>
                    <a:pt x="5" y="240"/>
                    <a:pt x="5" y="240"/>
                    <a:pt x="5" y="239"/>
                  </a:cubicBezTo>
                  <a:cubicBezTo>
                    <a:pt x="5" y="239"/>
                    <a:pt x="5" y="239"/>
                    <a:pt x="4" y="238"/>
                  </a:cubicBezTo>
                  <a:cubicBezTo>
                    <a:pt x="4" y="238"/>
                    <a:pt x="4" y="238"/>
                    <a:pt x="4" y="238"/>
                  </a:cubicBezTo>
                  <a:cubicBezTo>
                    <a:pt x="3" y="238"/>
                    <a:pt x="3" y="238"/>
                    <a:pt x="3" y="238"/>
                  </a:cubicBezTo>
                  <a:cubicBezTo>
                    <a:pt x="2" y="237"/>
                    <a:pt x="2" y="237"/>
                    <a:pt x="3" y="237"/>
                  </a:cubicBezTo>
                  <a:cubicBezTo>
                    <a:pt x="3" y="236"/>
                    <a:pt x="2" y="236"/>
                    <a:pt x="2" y="236"/>
                  </a:cubicBezTo>
                  <a:cubicBezTo>
                    <a:pt x="2" y="236"/>
                    <a:pt x="2" y="236"/>
                    <a:pt x="1" y="236"/>
                  </a:cubicBezTo>
                  <a:cubicBezTo>
                    <a:pt x="1" y="235"/>
                    <a:pt x="2" y="235"/>
                    <a:pt x="1" y="235"/>
                  </a:cubicBezTo>
                  <a:cubicBezTo>
                    <a:pt x="1" y="235"/>
                    <a:pt x="1" y="235"/>
                    <a:pt x="1" y="234"/>
                  </a:cubicBezTo>
                  <a:cubicBezTo>
                    <a:pt x="1" y="234"/>
                    <a:pt x="0" y="234"/>
                    <a:pt x="0" y="234"/>
                  </a:cubicBezTo>
                  <a:cubicBezTo>
                    <a:pt x="0" y="234"/>
                    <a:pt x="1" y="231"/>
                    <a:pt x="1" y="231"/>
                  </a:cubicBezTo>
                  <a:cubicBezTo>
                    <a:pt x="1" y="231"/>
                    <a:pt x="1" y="230"/>
                    <a:pt x="1" y="230"/>
                  </a:cubicBezTo>
                  <a:cubicBezTo>
                    <a:pt x="2" y="229"/>
                    <a:pt x="2" y="230"/>
                    <a:pt x="2" y="229"/>
                  </a:cubicBezTo>
                  <a:cubicBezTo>
                    <a:pt x="2" y="228"/>
                    <a:pt x="2" y="228"/>
                    <a:pt x="2" y="228"/>
                  </a:cubicBezTo>
                  <a:cubicBezTo>
                    <a:pt x="2" y="227"/>
                    <a:pt x="2" y="227"/>
                    <a:pt x="3" y="227"/>
                  </a:cubicBezTo>
                  <a:cubicBezTo>
                    <a:pt x="3" y="226"/>
                    <a:pt x="3" y="226"/>
                    <a:pt x="2" y="225"/>
                  </a:cubicBezTo>
                  <a:cubicBezTo>
                    <a:pt x="1" y="224"/>
                    <a:pt x="2" y="225"/>
                    <a:pt x="1" y="224"/>
                  </a:cubicBezTo>
                  <a:cubicBezTo>
                    <a:pt x="0" y="223"/>
                    <a:pt x="1" y="224"/>
                    <a:pt x="3" y="223"/>
                  </a:cubicBezTo>
                  <a:cubicBezTo>
                    <a:pt x="4" y="222"/>
                    <a:pt x="3" y="223"/>
                    <a:pt x="3" y="221"/>
                  </a:cubicBezTo>
                  <a:cubicBezTo>
                    <a:pt x="2" y="220"/>
                    <a:pt x="3" y="221"/>
                    <a:pt x="3" y="220"/>
                  </a:cubicBezTo>
                  <a:cubicBezTo>
                    <a:pt x="2" y="220"/>
                    <a:pt x="3" y="219"/>
                    <a:pt x="3" y="218"/>
                  </a:cubicBezTo>
                  <a:cubicBezTo>
                    <a:pt x="3" y="218"/>
                    <a:pt x="3" y="218"/>
                    <a:pt x="2" y="217"/>
                  </a:cubicBezTo>
                  <a:cubicBezTo>
                    <a:pt x="1" y="216"/>
                    <a:pt x="2" y="217"/>
                    <a:pt x="3" y="216"/>
                  </a:cubicBezTo>
                  <a:cubicBezTo>
                    <a:pt x="4" y="215"/>
                    <a:pt x="4" y="216"/>
                    <a:pt x="4" y="215"/>
                  </a:cubicBezTo>
                  <a:cubicBezTo>
                    <a:pt x="4" y="214"/>
                    <a:pt x="5" y="214"/>
                    <a:pt x="5" y="213"/>
                  </a:cubicBezTo>
                  <a:cubicBezTo>
                    <a:pt x="5" y="213"/>
                    <a:pt x="5" y="212"/>
                    <a:pt x="5" y="211"/>
                  </a:cubicBezTo>
                  <a:cubicBezTo>
                    <a:pt x="5" y="210"/>
                    <a:pt x="5" y="211"/>
                    <a:pt x="4" y="210"/>
                  </a:cubicBezTo>
                  <a:cubicBezTo>
                    <a:pt x="3" y="209"/>
                    <a:pt x="4" y="209"/>
                    <a:pt x="4" y="208"/>
                  </a:cubicBezTo>
                  <a:cubicBezTo>
                    <a:pt x="3" y="207"/>
                    <a:pt x="4" y="207"/>
                    <a:pt x="4" y="206"/>
                  </a:cubicBezTo>
                  <a:cubicBezTo>
                    <a:pt x="4" y="205"/>
                    <a:pt x="3" y="206"/>
                    <a:pt x="3" y="206"/>
                  </a:cubicBezTo>
                  <a:cubicBezTo>
                    <a:pt x="2" y="207"/>
                    <a:pt x="2" y="207"/>
                    <a:pt x="2" y="205"/>
                  </a:cubicBezTo>
                  <a:cubicBezTo>
                    <a:pt x="2" y="204"/>
                    <a:pt x="2" y="204"/>
                    <a:pt x="2" y="203"/>
                  </a:cubicBezTo>
                  <a:cubicBezTo>
                    <a:pt x="1" y="202"/>
                    <a:pt x="1" y="202"/>
                    <a:pt x="2" y="201"/>
                  </a:cubicBezTo>
                  <a:cubicBezTo>
                    <a:pt x="2" y="200"/>
                    <a:pt x="2" y="201"/>
                    <a:pt x="3" y="201"/>
                  </a:cubicBezTo>
                  <a:cubicBezTo>
                    <a:pt x="5" y="200"/>
                    <a:pt x="5" y="200"/>
                    <a:pt x="6" y="199"/>
                  </a:cubicBezTo>
                  <a:cubicBezTo>
                    <a:pt x="7" y="199"/>
                    <a:pt x="7" y="199"/>
                    <a:pt x="8" y="199"/>
                  </a:cubicBezTo>
                  <a:cubicBezTo>
                    <a:pt x="9" y="199"/>
                    <a:pt x="9" y="198"/>
                    <a:pt x="9" y="198"/>
                  </a:cubicBezTo>
                  <a:cubicBezTo>
                    <a:pt x="9" y="197"/>
                    <a:pt x="9" y="197"/>
                    <a:pt x="9" y="196"/>
                  </a:cubicBezTo>
                  <a:cubicBezTo>
                    <a:pt x="9" y="195"/>
                    <a:pt x="9" y="195"/>
                    <a:pt x="10" y="195"/>
                  </a:cubicBezTo>
                  <a:cubicBezTo>
                    <a:pt x="10" y="194"/>
                    <a:pt x="11" y="193"/>
                    <a:pt x="12" y="192"/>
                  </a:cubicBezTo>
                  <a:cubicBezTo>
                    <a:pt x="14" y="191"/>
                    <a:pt x="13" y="192"/>
                    <a:pt x="13" y="190"/>
                  </a:cubicBezTo>
                  <a:cubicBezTo>
                    <a:pt x="13" y="189"/>
                    <a:pt x="13" y="190"/>
                    <a:pt x="13" y="189"/>
                  </a:cubicBezTo>
                  <a:cubicBezTo>
                    <a:pt x="12" y="188"/>
                    <a:pt x="13" y="188"/>
                    <a:pt x="12" y="187"/>
                  </a:cubicBezTo>
                  <a:cubicBezTo>
                    <a:pt x="12" y="186"/>
                    <a:pt x="13" y="186"/>
                    <a:pt x="13" y="185"/>
                  </a:cubicBezTo>
                  <a:cubicBezTo>
                    <a:pt x="13" y="184"/>
                    <a:pt x="14" y="184"/>
                    <a:pt x="14" y="184"/>
                  </a:cubicBezTo>
                  <a:cubicBezTo>
                    <a:pt x="14" y="184"/>
                    <a:pt x="15" y="184"/>
                    <a:pt x="15" y="183"/>
                  </a:cubicBezTo>
                  <a:cubicBezTo>
                    <a:pt x="15" y="182"/>
                    <a:pt x="15" y="183"/>
                    <a:pt x="15" y="181"/>
                  </a:cubicBezTo>
                  <a:cubicBezTo>
                    <a:pt x="16" y="179"/>
                    <a:pt x="15" y="180"/>
                    <a:pt x="15" y="179"/>
                  </a:cubicBezTo>
                  <a:cubicBezTo>
                    <a:pt x="15" y="178"/>
                    <a:pt x="15" y="178"/>
                    <a:pt x="15" y="177"/>
                  </a:cubicBezTo>
                  <a:cubicBezTo>
                    <a:pt x="15" y="176"/>
                    <a:pt x="15" y="177"/>
                    <a:pt x="14" y="175"/>
                  </a:cubicBezTo>
                  <a:cubicBezTo>
                    <a:pt x="13" y="174"/>
                    <a:pt x="13" y="175"/>
                    <a:pt x="12" y="174"/>
                  </a:cubicBezTo>
                  <a:cubicBezTo>
                    <a:pt x="11" y="174"/>
                    <a:pt x="12" y="174"/>
                    <a:pt x="11" y="174"/>
                  </a:cubicBezTo>
                  <a:cubicBezTo>
                    <a:pt x="10" y="174"/>
                    <a:pt x="11" y="174"/>
                    <a:pt x="11" y="173"/>
                  </a:cubicBezTo>
                  <a:cubicBezTo>
                    <a:pt x="11" y="172"/>
                    <a:pt x="12" y="172"/>
                    <a:pt x="12" y="171"/>
                  </a:cubicBezTo>
                  <a:cubicBezTo>
                    <a:pt x="12" y="170"/>
                    <a:pt x="12" y="170"/>
                    <a:pt x="12" y="170"/>
                  </a:cubicBezTo>
                  <a:cubicBezTo>
                    <a:pt x="12" y="170"/>
                    <a:pt x="12" y="169"/>
                    <a:pt x="13" y="169"/>
                  </a:cubicBezTo>
                  <a:cubicBezTo>
                    <a:pt x="13" y="168"/>
                    <a:pt x="13" y="167"/>
                    <a:pt x="12" y="167"/>
                  </a:cubicBezTo>
                  <a:cubicBezTo>
                    <a:pt x="12" y="167"/>
                    <a:pt x="12" y="167"/>
                    <a:pt x="11" y="167"/>
                  </a:cubicBezTo>
                  <a:cubicBezTo>
                    <a:pt x="11" y="168"/>
                    <a:pt x="11" y="167"/>
                    <a:pt x="11" y="166"/>
                  </a:cubicBezTo>
                  <a:cubicBezTo>
                    <a:pt x="10" y="166"/>
                    <a:pt x="10" y="166"/>
                    <a:pt x="10" y="166"/>
                  </a:cubicBezTo>
                  <a:cubicBezTo>
                    <a:pt x="10" y="165"/>
                    <a:pt x="9" y="166"/>
                    <a:pt x="8" y="166"/>
                  </a:cubicBezTo>
                  <a:cubicBezTo>
                    <a:pt x="7" y="166"/>
                    <a:pt x="7" y="165"/>
                    <a:pt x="6" y="165"/>
                  </a:cubicBezTo>
                  <a:cubicBezTo>
                    <a:pt x="6" y="164"/>
                    <a:pt x="6" y="164"/>
                    <a:pt x="6" y="164"/>
                  </a:cubicBezTo>
                  <a:cubicBezTo>
                    <a:pt x="6" y="163"/>
                    <a:pt x="7" y="163"/>
                    <a:pt x="7" y="163"/>
                  </a:cubicBezTo>
                  <a:cubicBezTo>
                    <a:pt x="8" y="163"/>
                    <a:pt x="8" y="164"/>
                    <a:pt x="8" y="164"/>
                  </a:cubicBezTo>
                  <a:cubicBezTo>
                    <a:pt x="8" y="165"/>
                    <a:pt x="9" y="164"/>
                    <a:pt x="10" y="163"/>
                  </a:cubicBezTo>
                  <a:cubicBezTo>
                    <a:pt x="10" y="163"/>
                    <a:pt x="10" y="163"/>
                    <a:pt x="10" y="163"/>
                  </a:cubicBezTo>
                  <a:cubicBezTo>
                    <a:pt x="10" y="163"/>
                    <a:pt x="11" y="163"/>
                    <a:pt x="11" y="163"/>
                  </a:cubicBezTo>
                  <a:cubicBezTo>
                    <a:pt x="12" y="163"/>
                    <a:pt x="12" y="163"/>
                    <a:pt x="12" y="163"/>
                  </a:cubicBezTo>
                  <a:cubicBezTo>
                    <a:pt x="12" y="163"/>
                    <a:pt x="12" y="164"/>
                    <a:pt x="13" y="164"/>
                  </a:cubicBezTo>
                  <a:cubicBezTo>
                    <a:pt x="14" y="164"/>
                    <a:pt x="13" y="163"/>
                    <a:pt x="13" y="163"/>
                  </a:cubicBezTo>
                  <a:cubicBezTo>
                    <a:pt x="13" y="162"/>
                    <a:pt x="13" y="162"/>
                    <a:pt x="14" y="162"/>
                  </a:cubicBezTo>
                  <a:cubicBezTo>
                    <a:pt x="14" y="162"/>
                    <a:pt x="14" y="162"/>
                    <a:pt x="14" y="162"/>
                  </a:cubicBezTo>
                  <a:cubicBezTo>
                    <a:pt x="14" y="161"/>
                    <a:pt x="14" y="161"/>
                    <a:pt x="15" y="161"/>
                  </a:cubicBezTo>
                  <a:cubicBezTo>
                    <a:pt x="15" y="161"/>
                    <a:pt x="15" y="161"/>
                    <a:pt x="16" y="160"/>
                  </a:cubicBezTo>
                  <a:cubicBezTo>
                    <a:pt x="17" y="160"/>
                    <a:pt x="16" y="160"/>
                    <a:pt x="17" y="160"/>
                  </a:cubicBezTo>
                  <a:cubicBezTo>
                    <a:pt x="17" y="159"/>
                    <a:pt x="17" y="159"/>
                    <a:pt x="17" y="158"/>
                  </a:cubicBezTo>
                  <a:cubicBezTo>
                    <a:pt x="18" y="158"/>
                    <a:pt x="18" y="158"/>
                    <a:pt x="19" y="158"/>
                  </a:cubicBezTo>
                  <a:cubicBezTo>
                    <a:pt x="20" y="158"/>
                    <a:pt x="20" y="158"/>
                    <a:pt x="20" y="157"/>
                  </a:cubicBezTo>
                  <a:cubicBezTo>
                    <a:pt x="20" y="157"/>
                    <a:pt x="21" y="156"/>
                    <a:pt x="22" y="156"/>
                  </a:cubicBezTo>
                  <a:cubicBezTo>
                    <a:pt x="23" y="156"/>
                    <a:pt x="23" y="157"/>
                    <a:pt x="23" y="157"/>
                  </a:cubicBezTo>
                  <a:cubicBezTo>
                    <a:pt x="23" y="157"/>
                    <a:pt x="25" y="156"/>
                    <a:pt x="25" y="156"/>
                  </a:cubicBezTo>
                  <a:cubicBezTo>
                    <a:pt x="26" y="155"/>
                    <a:pt x="26" y="156"/>
                    <a:pt x="26" y="156"/>
                  </a:cubicBezTo>
                  <a:cubicBezTo>
                    <a:pt x="26" y="157"/>
                    <a:pt x="27" y="156"/>
                    <a:pt x="27" y="156"/>
                  </a:cubicBezTo>
                  <a:cubicBezTo>
                    <a:pt x="28" y="155"/>
                    <a:pt x="28" y="155"/>
                    <a:pt x="29" y="156"/>
                  </a:cubicBezTo>
                  <a:cubicBezTo>
                    <a:pt x="29" y="156"/>
                    <a:pt x="29" y="155"/>
                    <a:pt x="30" y="155"/>
                  </a:cubicBezTo>
                  <a:cubicBezTo>
                    <a:pt x="31" y="156"/>
                    <a:pt x="32" y="155"/>
                    <a:pt x="32" y="155"/>
                  </a:cubicBezTo>
                  <a:cubicBezTo>
                    <a:pt x="33" y="155"/>
                    <a:pt x="33" y="155"/>
                    <a:pt x="34" y="155"/>
                  </a:cubicBezTo>
                  <a:cubicBezTo>
                    <a:pt x="35" y="155"/>
                    <a:pt x="35" y="155"/>
                    <a:pt x="36" y="155"/>
                  </a:cubicBezTo>
                  <a:cubicBezTo>
                    <a:pt x="37" y="155"/>
                    <a:pt x="37" y="155"/>
                    <a:pt x="38" y="155"/>
                  </a:cubicBezTo>
                  <a:cubicBezTo>
                    <a:pt x="39" y="155"/>
                    <a:pt x="38" y="154"/>
                    <a:pt x="39" y="153"/>
                  </a:cubicBezTo>
                  <a:cubicBezTo>
                    <a:pt x="40" y="152"/>
                    <a:pt x="40" y="153"/>
                    <a:pt x="41" y="153"/>
                  </a:cubicBezTo>
                  <a:cubicBezTo>
                    <a:pt x="42" y="153"/>
                    <a:pt x="43" y="152"/>
                    <a:pt x="44" y="151"/>
                  </a:cubicBezTo>
                  <a:cubicBezTo>
                    <a:pt x="44" y="151"/>
                    <a:pt x="44" y="150"/>
                    <a:pt x="44" y="149"/>
                  </a:cubicBezTo>
                  <a:cubicBezTo>
                    <a:pt x="45" y="148"/>
                    <a:pt x="45" y="149"/>
                    <a:pt x="46" y="149"/>
                  </a:cubicBezTo>
                  <a:cubicBezTo>
                    <a:pt x="48" y="149"/>
                    <a:pt x="47" y="149"/>
                    <a:pt x="47" y="148"/>
                  </a:cubicBezTo>
                  <a:cubicBezTo>
                    <a:pt x="47" y="147"/>
                    <a:pt x="46" y="147"/>
                    <a:pt x="46" y="147"/>
                  </a:cubicBezTo>
                  <a:cubicBezTo>
                    <a:pt x="46" y="146"/>
                    <a:pt x="46" y="145"/>
                    <a:pt x="46" y="145"/>
                  </a:cubicBezTo>
                  <a:cubicBezTo>
                    <a:pt x="46" y="144"/>
                    <a:pt x="48" y="144"/>
                    <a:pt x="49" y="143"/>
                  </a:cubicBezTo>
                  <a:cubicBezTo>
                    <a:pt x="50" y="142"/>
                    <a:pt x="50" y="142"/>
                    <a:pt x="51" y="141"/>
                  </a:cubicBezTo>
                  <a:cubicBezTo>
                    <a:pt x="51" y="141"/>
                    <a:pt x="51" y="140"/>
                    <a:pt x="51" y="139"/>
                  </a:cubicBezTo>
                  <a:cubicBezTo>
                    <a:pt x="52" y="138"/>
                    <a:pt x="52" y="139"/>
                    <a:pt x="53" y="139"/>
                  </a:cubicBezTo>
                  <a:cubicBezTo>
                    <a:pt x="53" y="140"/>
                    <a:pt x="54" y="141"/>
                    <a:pt x="54" y="140"/>
                  </a:cubicBezTo>
                  <a:cubicBezTo>
                    <a:pt x="54" y="140"/>
                    <a:pt x="54" y="139"/>
                    <a:pt x="54" y="138"/>
                  </a:cubicBezTo>
                  <a:cubicBezTo>
                    <a:pt x="53" y="137"/>
                    <a:pt x="53" y="136"/>
                    <a:pt x="53" y="136"/>
                  </a:cubicBezTo>
                  <a:cubicBezTo>
                    <a:pt x="53" y="135"/>
                    <a:pt x="53" y="133"/>
                    <a:pt x="53" y="132"/>
                  </a:cubicBezTo>
                  <a:cubicBezTo>
                    <a:pt x="53" y="130"/>
                    <a:pt x="53" y="131"/>
                    <a:pt x="54" y="130"/>
                  </a:cubicBezTo>
                  <a:cubicBezTo>
                    <a:pt x="55" y="129"/>
                    <a:pt x="55" y="130"/>
                    <a:pt x="56" y="129"/>
                  </a:cubicBezTo>
                  <a:cubicBezTo>
                    <a:pt x="57" y="129"/>
                    <a:pt x="56" y="129"/>
                    <a:pt x="56" y="129"/>
                  </a:cubicBezTo>
                  <a:cubicBezTo>
                    <a:pt x="56" y="129"/>
                    <a:pt x="55" y="128"/>
                    <a:pt x="55" y="127"/>
                  </a:cubicBezTo>
                  <a:cubicBezTo>
                    <a:pt x="55" y="126"/>
                    <a:pt x="55" y="126"/>
                    <a:pt x="54" y="124"/>
                  </a:cubicBezTo>
                  <a:cubicBezTo>
                    <a:pt x="54" y="123"/>
                    <a:pt x="54" y="124"/>
                    <a:pt x="53" y="125"/>
                  </a:cubicBezTo>
                  <a:cubicBezTo>
                    <a:pt x="52" y="125"/>
                    <a:pt x="52" y="124"/>
                    <a:pt x="51" y="123"/>
                  </a:cubicBezTo>
                  <a:cubicBezTo>
                    <a:pt x="50" y="122"/>
                    <a:pt x="51" y="123"/>
                    <a:pt x="51" y="121"/>
                  </a:cubicBezTo>
                  <a:cubicBezTo>
                    <a:pt x="51" y="120"/>
                    <a:pt x="51" y="121"/>
                    <a:pt x="51" y="119"/>
                  </a:cubicBezTo>
                  <a:cubicBezTo>
                    <a:pt x="51" y="118"/>
                    <a:pt x="52" y="119"/>
                    <a:pt x="52" y="119"/>
                  </a:cubicBezTo>
                  <a:cubicBezTo>
                    <a:pt x="53" y="120"/>
                    <a:pt x="54" y="119"/>
                    <a:pt x="55" y="119"/>
                  </a:cubicBezTo>
                  <a:cubicBezTo>
                    <a:pt x="56" y="118"/>
                    <a:pt x="57" y="118"/>
                    <a:pt x="58" y="118"/>
                  </a:cubicBezTo>
                  <a:cubicBezTo>
                    <a:pt x="59" y="118"/>
                    <a:pt x="58" y="119"/>
                    <a:pt x="58" y="119"/>
                  </a:cubicBezTo>
                  <a:cubicBezTo>
                    <a:pt x="58" y="120"/>
                    <a:pt x="59" y="120"/>
                    <a:pt x="60" y="120"/>
                  </a:cubicBezTo>
                  <a:cubicBezTo>
                    <a:pt x="61" y="120"/>
                    <a:pt x="61" y="120"/>
                    <a:pt x="63" y="119"/>
                  </a:cubicBezTo>
                  <a:cubicBezTo>
                    <a:pt x="64" y="118"/>
                    <a:pt x="63" y="118"/>
                    <a:pt x="64" y="116"/>
                  </a:cubicBezTo>
                  <a:cubicBezTo>
                    <a:pt x="64" y="115"/>
                    <a:pt x="64" y="115"/>
                    <a:pt x="64" y="114"/>
                  </a:cubicBezTo>
                  <a:cubicBezTo>
                    <a:pt x="63" y="113"/>
                    <a:pt x="64" y="111"/>
                    <a:pt x="64" y="109"/>
                  </a:cubicBezTo>
                  <a:cubicBezTo>
                    <a:pt x="64" y="108"/>
                    <a:pt x="63" y="108"/>
                    <a:pt x="63" y="107"/>
                  </a:cubicBezTo>
                  <a:cubicBezTo>
                    <a:pt x="62" y="106"/>
                    <a:pt x="62" y="106"/>
                    <a:pt x="61" y="105"/>
                  </a:cubicBezTo>
                  <a:cubicBezTo>
                    <a:pt x="61" y="105"/>
                    <a:pt x="61" y="105"/>
                    <a:pt x="61" y="103"/>
                  </a:cubicBezTo>
                  <a:cubicBezTo>
                    <a:pt x="61" y="102"/>
                    <a:pt x="59" y="102"/>
                    <a:pt x="59" y="101"/>
                  </a:cubicBezTo>
                  <a:cubicBezTo>
                    <a:pt x="58" y="100"/>
                    <a:pt x="57" y="101"/>
                    <a:pt x="57" y="99"/>
                  </a:cubicBezTo>
                  <a:cubicBezTo>
                    <a:pt x="57" y="98"/>
                    <a:pt x="57" y="98"/>
                    <a:pt x="58" y="98"/>
                  </a:cubicBezTo>
                  <a:cubicBezTo>
                    <a:pt x="58" y="98"/>
                    <a:pt x="60" y="96"/>
                    <a:pt x="60" y="96"/>
                  </a:cubicBezTo>
                  <a:cubicBezTo>
                    <a:pt x="61" y="96"/>
                    <a:pt x="61" y="97"/>
                    <a:pt x="62" y="97"/>
                  </a:cubicBezTo>
                  <a:cubicBezTo>
                    <a:pt x="62" y="97"/>
                    <a:pt x="63" y="96"/>
                    <a:pt x="63" y="96"/>
                  </a:cubicBezTo>
                  <a:cubicBezTo>
                    <a:pt x="63" y="95"/>
                    <a:pt x="62" y="95"/>
                    <a:pt x="61" y="94"/>
                  </a:cubicBezTo>
                  <a:cubicBezTo>
                    <a:pt x="61" y="94"/>
                    <a:pt x="61" y="94"/>
                    <a:pt x="62" y="93"/>
                  </a:cubicBezTo>
                  <a:cubicBezTo>
                    <a:pt x="64" y="92"/>
                    <a:pt x="65" y="92"/>
                    <a:pt x="66" y="92"/>
                  </a:cubicBezTo>
                  <a:cubicBezTo>
                    <a:pt x="67" y="91"/>
                    <a:pt x="67" y="91"/>
                    <a:pt x="68" y="90"/>
                  </a:cubicBezTo>
                  <a:cubicBezTo>
                    <a:pt x="70" y="89"/>
                    <a:pt x="69" y="88"/>
                    <a:pt x="69" y="87"/>
                  </a:cubicBezTo>
                  <a:cubicBezTo>
                    <a:pt x="69" y="87"/>
                    <a:pt x="69" y="86"/>
                    <a:pt x="70" y="85"/>
                  </a:cubicBezTo>
                  <a:cubicBezTo>
                    <a:pt x="70" y="84"/>
                    <a:pt x="70" y="85"/>
                    <a:pt x="71" y="85"/>
                  </a:cubicBezTo>
                  <a:cubicBezTo>
                    <a:pt x="72" y="85"/>
                    <a:pt x="72" y="84"/>
                    <a:pt x="72" y="83"/>
                  </a:cubicBezTo>
                  <a:cubicBezTo>
                    <a:pt x="73" y="83"/>
                    <a:pt x="73" y="84"/>
                    <a:pt x="74" y="84"/>
                  </a:cubicBezTo>
                  <a:cubicBezTo>
                    <a:pt x="74" y="84"/>
                    <a:pt x="75" y="84"/>
                    <a:pt x="75" y="83"/>
                  </a:cubicBezTo>
                  <a:cubicBezTo>
                    <a:pt x="75" y="82"/>
                    <a:pt x="75" y="82"/>
                    <a:pt x="75" y="82"/>
                  </a:cubicBezTo>
                  <a:cubicBezTo>
                    <a:pt x="76" y="82"/>
                    <a:pt x="76" y="82"/>
                    <a:pt x="76" y="82"/>
                  </a:cubicBezTo>
                  <a:cubicBezTo>
                    <a:pt x="76" y="81"/>
                    <a:pt x="76" y="81"/>
                    <a:pt x="76" y="81"/>
                  </a:cubicBezTo>
                  <a:cubicBezTo>
                    <a:pt x="75" y="81"/>
                    <a:pt x="75" y="81"/>
                    <a:pt x="75" y="81"/>
                  </a:cubicBezTo>
                  <a:cubicBezTo>
                    <a:pt x="75" y="81"/>
                    <a:pt x="76" y="81"/>
                    <a:pt x="76" y="80"/>
                  </a:cubicBezTo>
                  <a:cubicBezTo>
                    <a:pt x="76" y="80"/>
                    <a:pt x="76" y="80"/>
                    <a:pt x="76" y="80"/>
                  </a:cubicBezTo>
                  <a:cubicBezTo>
                    <a:pt x="76" y="80"/>
                    <a:pt x="77" y="81"/>
                    <a:pt x="77" y="82"/>
                  </a:cubicBezTo>
                  <a:cubicBezTo>
                    <a:pt x="77" y="82"/>
                    <a:pt x="78" y="83"/>
                    <a:pt x="78" y="83"/>
                  </a:cubicBezTo>
                  <a:cubicBezTo>
                    <a:pt x="79" y="83"/>
                    <a:pt x="79" y="83"/>
                    <a:pt x="79" y="83"/>
                  </a:cubicBezTo>
                  <a:cubicBezTo>
                    <a:pt x="79" y="83"/>
                    <a:pt x="79" y="83"/>
                    <a:pt x="79" y="84"/>
                  </a:cubicBezTo>
                  <a:cubicBezTo>
                    <a:pt x="79" y="84"/>
                    <a:pt x="78" y="84"/>
                    <a:pt x="78" y="84"/>
                  </a:cubicBezTo>
                  <a:cubicBezTo>
                    <a:pt x="78" y="84"/>
                    <a:pt x="78" y="84"/>
                    <a:pt x="77" y="85"/>
                  </a:cubicBezTo>
                  <a:cubicBezTo>
                    <a:pt x="77" y="85"/>
                    <a:pt x="77" y="85"/>
                    <a:pt x="76" y="85"/>
                  </a:cubicBezTo>
                  <a:cubicBezTo>
                    <a:pt x="76" y="85"/>
                    <a:pt x="76" y="86"/>
                    <a:pt x="76" y="86"/>
                  </a:cubicBezTo>
                  <a:cubicBezTo>
                    <a:pt x="77" y="87"/>
                    <a:pt x="77" y="86"/>
                    <a:pt x="77" y="86"/>
                  </a:cubicBezTo>
                  <a:cubicBezTo>
                    <a:pt x="77" y="86"/>
                    <a:pt x="80" y="86"/>
                    <a:pt x="81" y="86"/>
                  </a:cubicBezTo>
                  <a:cubicBezTo>
                    <a:pt x="82" y="86"/>
                    <a:pt x="82" y="87"/>
                    <a:pt x="82" y="87"/>
                  </a:cubicBezTo>
                  <a:cubicBezTo>
                    <a:pt x="83" y="87"/>
                    <a:pt x="83" y="87"/>
                    <a:pt x="84" y="87"/>
                  </a:cubicBezTo>
                  <a:cubicBezTo>
                    <a:pt x="85" y="86"/>
                    <a:pt x="85" y="87"/>
                    <a:pt x="85" y="88"/>
                  </a:cubicBezTo>
                  <a:cubicBezTo>
                    <a:pt x="86" y="89"/>
                    <a:pt x="86" y="89"/>
                    <a:pt x="86" y="89"/>
                  </a:cubicBezTo>
                  <a:cubicBezTo>
                    <a:pt x="86" y="89"/>
                    <a:pt x="86" y="89"/>
                    <a:pt x="87" y="90"/>
                  </a:cubicBezTo>
                  <a:cubicBezTo>
                    <a:pt x="88" y="91"/>
                    <a:pt x="90" y="91"/>
                    <a:pt x="91" y="92"/>
                  </a:cubicBezTo>
                  <a:cubicBezTo>
                    <a:pt x="91" y="92"/>
                    <a:pt x="91" y="93"/>
                    <a:pt x="92" y="93"/>
                  </a:cubicBezTo>
                  <a:cubicBezTo>
                    <a:pt x="92" y="94"/>
                    <a:pt x="93" y="95"/>
                    <a:pt x="93" y="95"/>
                  </a:cubicBezTo>
                  <a:cubicBezTo>
                    <a:pt x="94" y="96"/>
                    <a:pt x="95" y="95"/>
                    <a:pt x="96" y="95"/>
                  </a:cubicBezTo>
                  <a:cubicBezTo>
                    <a:pt x="97" y="95"/>
                    <a:pt x="96" y="95"/>
                    <a:pt x="96" y="97"/>
                  </a:cubicBezTo>
                  <a:cubicBezTo>
                    <a:pt x="96" y="98"/>
                    <a:pt x="96" y="97"/>
                    <a:pt x="97" y="97"/>
                  </a:cubicBezTo>
                  <a:cubicBezTo>
                    <a:pt x="98" y="96"/>
                    <a:pt x="98" y="97"/>
                    <a:pt x="99" y="97"/>
                  </a:cubicBezTo>
                  <a:cubicBezTo>
                    <a:pt x="101" y="98"/>
                    <a:pt x="101" y="97"/>
                    <a:pt x="103" y="96"/>
                  </a:cubicBezTo>
                  <a:cubicBezTo>
                    <a:pt x="104" y="96"/>
                    <a:pt x="102" y="95"/>
                    <a:pt x="101" y="94"/>
                  </a:cubicBezTo>
                  <a:cubicBezTo>
                    <a:pt x="101" y="94"/>
                    <a:pt x="102" y="93"/>
                    <a:pt x="102" y="92"/>
                  </a:cubicBezTo>
                  <a:cubicBezTo>
                    <a:pt x="102" y="91"/>
                    <a:pt x="103" y="92"/>
                    <a:pt x="103" y="92"/>
                  </a:cubicBezTo>
                  <a:cubicBezTo>
                    <a:pt x="104" y="92"/>
                    <a:pt x="106" y="91"/>
                    <a:pt x="106" y="91"/>
                  </a:cubicBezTo>
                  <a:cubicBezTo>
                    <a:pt x="107" y="91"/>
                    <a:pt x="109" y="91"/>
                    <a:pt x="110" y="91"/>
                  </a:cubicBezTo>
                  <a:cubicBezTo>
                    <a:pt x="111" y="91"/>
                    <a:pt x="111" y="91"/>
                    <a:pt x="112" y="90"/>
                  </a:cubicBezTo>
                  <a:cubicBezTo>
                    <a:pt x="112" y="89"/>
                    <a:pt x="111" y="88"/>
                    <a:pt x="111" y="87"/>
                  </a:cubicBezTo>
                  <a:cubicBezTo>
                    <a:pt x="111" y="87"/>
                    <a:pt x="110" y="87"/>
                    <a:pt x="110" y="87"/>
                  </a:cubicBezTo>
                  <a:cubicBezTo>
                    <a:pt x="110" y="87"/>
                    <a:pt x="110" y="85"/>
                    <a:pt x="110" y="84"/>
                  </a:cubicBezTo>
                  <a:cubicBezTo>
                    <a:pt x="110" y="83"/>
                    <a:pt x="110" y="81"/>
                    <a:pt x="110" y="80"/>
                  </a:cubicBezTo>
                  <a:cubicBezTo>
                    <a:pt x="110" y="79"/>
                    <a:pt x="109" y="78"/>
                    <a:pt x="109" y="77"/>
                  </a:cubicBezTo>
                  <a:cubicBezTo>
                    <a:pt x="110" y="76"/>
                    <a:pt x="110" y="76"/>
                    <a:pt x="110" y="76"/>
                  </a:cubicBezTo>
                  <a:cubicBezTo>
                    <a:pt x="111" y="75"/>
                    <a:pt x="111" y="74"/>
                    <a:pt x="112" y="73"/>
                  </a:cubicBezTo>
                  <a:cubicBezTo>
                    <a:pt x="112" y="73"/>
                    <a:pt x="111" y="72"/>
                    <a:pt x="111" y="71"/>
                  </a:cubicBezTo>
                  <a:cubicBezTo>
                    <a:pt x="110" y="71"/>
                    <a:pt x="110" y="71"/>
                    <a:pt x="109" y="70"/>
                  </a:cubicBezTo>
                  <a:cubicBezTo>
                    <a:pt x="109" y="69"/>
                    <a:pt x="110" y="69"/>
                    <a:pt x="110" y="69"/>
                  </a:cubicBezTo>
                  <a:cubicBezTo>
                    <a:pt x="111" y="69"/>
                    <a:pt x="112" y="69"/>
                    <a:pt x="112" y="69"/>
                  </a:cubicBezTo>
                  <a:cubicBezTo>
                    <a:pt x="113" y="70"/>
                    <a:pt x="113" y="70"/>
                    <a:pt x="113" y="70"/>
                  </a:cubicBezTo>
                  <a:cubicBezTo>
                    <a:pt x="115" y="72"/>
                    <a:pt x="115" y="72"/>
                    <a:pt x="115" y="72"/>
                  </a:cubicBezTo>
                  <a:cubicBezTo>
                    <a:pt x="115" y="72"/>
                    <a:pt x="117" y="71"/>
                    <a:pt x="117" y="70"/>
                  </a:cubicBezTo>
                  <a:cubicBezTo>
                    <a:pt x="118" y="70"/>
                    <a:pt x="118" y="70"/>
                    <a:pt x="118" y="71"/>
                  </a:cubicBezTo>
                  <a:cubicBezTo>
                    <a:pt x="119" y="72"/>
                    <a:pt x="119" y="72"/>
                    <a:pt x="120" y="72"/>
                  </a:cubicBezTo>
                  <a:cubicBezTo>
                    <a:pt x="121" y="72"/>
                    <a:pt x="120" y="73"/>
                    <a:pt x="120" y="74"/>
                  </a:cubicBezTo>
                  <a:cubicBezTo>
                    <a:pt x="120" y="74"/>
                    <a:pt x="121" y="74"/>
                    <a:pt x="121" y="74"/>
                  </a:cubicBezTo>
                  <a:cubicBezTo>
                    <a:pt x="122" y="74"/>
                    <a:pt x="122" y="73"/>
                    <a:pt x="123" y="72"/>
                  </a:cubicBezTo>
                  <a:cubicBezTo>
                    <a:pt x="123" y="71"/>
                    <a:pt x="124" y="72"/>
                    <a:pt x="124" y="72"/>
                  </a:cubicBezTo>
                  <a:cubicBezTo>
                    <a:pt x="124" y="72"/>
                    <a:pt x="125" y="73"/>
                    <a:pt x="125" y="74"/>
                  </a:cubicBezTo>
                  <a:cubicBezTo>
                    <a:pt x="126" y="74"/>
                    <a:pt x="126" y="73"/>
                    <a:pt x="128" y="73"/>
                  </a:cubicBezTo>
                  <a:cubicBezTo>
                    <a:pt x="130" y="72"/>
                    <a:pt x="129" y="72"/>
                    <a:pt x="128" y="71"/>
                  </a:cubicBezTo>
                  <a:cubicBezTo>
                    <a:pt x="128" y="70"/>
                    <a:pt x="128" y="69"/>
                    <a:pt x="128" y="68"/>
                  </a:cubicBezTo>
                  <a:cubicBezTo>
                    <a:pt x="127" y="67"/>
                    <a:pt x="127" y="66"/>
                    <a:pt x="127" y="64"/>
                  </a:cubicBezTo>
                  <a:cubicBezTo>
                    <a:pt x="127" y="63"/>
                    <a:pt x="128" y="63"/>
                    <a:pt x="128" y="62"/>
                  </a:cubicBezTo>
                  <a:cubicBezTo>
                    <a:pt x="129" y="61"/>
                    <a:pt x="129" y="61"/>
                    <a:pt x="130" y="60"/>
                  </a:cubicBezTo>
                  <a:cubicBezTo>
                    <a:pt x="130" y="59"/>
                    <a:pt x="130" y="58"/>
                    <a:pt x="131" y="57"/>
                  </a:cubicBezTo>
                  <a:cubicBezTo>
                    <a:pt x="131" y="57"/>
                    <a:pt x="131" y="56"/>
                    <a:pt x="131" y="55"/>
                  </a:cubicBezTo>
                  <a:cubicBezTo>
                    <a:pt x="131" y="54"/>
                    <a:pt x="130" y="55"/>
                    <a:pt x="130" y="55"/>
                  </a:cubicBezTo>
                  <a:cubicBezTo>
                    <a:pt x="129" y="54"/>
                    <a:pt x="130" y="53"/>
                    <a:pt x="131" y="52"/>
                  </a:cubicBezTo>
                  <a:cubicBezTo>
                    <a:pt x="132" y="51"/>
                    <a:pt x="133" y="51"/>
                    <a:pt x="135" y="50"/>
                  </a:cubicBezTo>
                  <a:cubicBezTo>
                    <a:pt x="136" y="49"/>
                    <a:pt x="138" y="49"/>
                    <a:pt x="139" y="49"/>
                  </a:cubicBezTo>
                  <a:cubicBezTo>
                    <a:pt x="139" y="48"/>
                    <a:pt x="140" y="47"/>
                    <a:pt x="141" y="46"/>
                  </a:cubicBezTo>
                  <a:cubicBezTo>
                    <a:pt x="142" y="45"/>
                    <a:pt x="142" y="45"/>
                    <a:pt x="143" y="44"/>
                  </a:cubicBezTo>
                  <a:cubicBezTo>
                    <a:pt x="144" y="43"/>
                    <a:pt x="146" y="42"/>
                    <a:pt x="147" y="41"/>
                  </a:cubicBezTo>
                  <a:cubicBezTo>
                    <a:pt x="147" y="41"/>
                    <a:pt x="148" y="40"/>
                    <a:pt x="149" y="40"/>
                  </a:cubicBezTo>
                  <a:cubicBezTo>
                    <a:pt x="149" y="39"/>
                    <a:pt x="150" y="40"/>
                    <a:pt x="150" y="40"/>
                  </a:cubicBezTo>
                  <a:cubicBezTo>
                    <a:pt x="150" y="40"/>
                    <a:pt x="152" y="41"/>
                    <a:pt x="153" y="42"/>
                  </a:cubicBezTo>
                  <a:cubicBezTo>
                    <a:pt x="153" y="42"/>
                    <a:pt x="155" y="42"/>
                    <a:pt x="156" y="43"/>
                  </a:cubicBezTo>
                  <a:cubicBezTo>
                    <a:pt x="158" y="43"/>
                    <a:pt x="158" y="44"/>
                    <a:pt x="160" y="44"/>
                  </a:cubicBezTo>
                  <a:cubicBezTo>
                    <a:pt x="162" y="44"/>
                    <a:pt x="163" y="45"/>
                    <a:pt x="164" y="46"/>
                  </a:cubicBezTo>
                  <a:cubicBezTo>
                    <a:pt x="165" y="47"/>
                    <a:pt x="166" y="47"/>
                    <a:pt x="167" y="47"/>
                  </a:cubicBezTo>
                  <a:cubicBezTo>
                    <a:pt x="167" y="48"/>
                    <a:pt x="169" y="47"/>
                    <a:pt x="170" y="46"/>
                  </a:cubicBezTo>
                  <a:cubicBezTo>
                    <a:pt x="171" y="46"/>
                    <a:pt x="172" y="45"/>
                    <a:pt x="172" y="45"/>
                  </a:cubicBezTo>
                  <a:cubicBezTo>
                    <a:pt x="172" y="45"/>
                    <a:pt x="172" y="42"/>
                    <a:pt x="172" y="40"/>
                  </a:cubicBezTo>
                  <a:cubicBezTo>
                    <a:pt x="172" y="39"/>
                    <a:pt x="172" y="34"/>
                    <a:pt x="172" y="32"/>
                  </a:cubicBezTo>
                  <a:cubicBezTo>
                    <a:pt x="172" y="31"/>
                    <a:pt x="173" y="31"/>
                    <a:pt x="174" y="31"/>
                  </a:cubicBezTo>
                  <a:cubicBezTo>
                    <a:pt x="175" y="30"/>
                    <a:pt x="176" y="31"/>
                    <a:pt x="177" y="31"/>
                  </a:cubicBezTo>
                  <a:cubicBezTo>
                    <a:pt x="178" y="31"/>
                    <a:pt x="180" y="31"/>
                    <a:pt x="181" y="31"/>
                  </a:cubicBezTo>
                  <a:cubicBezTo>
                    <a:pt x="182" y="30"/>
                    <a:pt x="183" y="31"/>
                    <a:pt x="183" y="31"/>
                  </a:cubicBezTo>
                  <a:cubicBezTo>
                    <a:pt x="188" y="30"/>
                    <a:pt x="188" y="30"/>
                    <a:pt x="188" y="30"/>
                  </a:cubicBezTo>
                  <a:cubicBezTo>
                    <a:pt x="205" y="17"/>
                    <a:pt x="205" y="17"/>
                    <a:pt x="205" y="17"/>
                  </a:cubicBezTo>
                  <a:cubicBezTo>
                    <a:pt x="217" y="16"/>
                    <a:pt x="217" y="16"/>
                    <a:pt x="217" y="16"/>
                  </a:cubicBezTo>
                  <a:cubicBezTo>
                    <a:pt x="234" y="0"/>
                    <a:pt x="234" y="0"/>
                    <a:pt x="234" y="0"/>
                  </a:cubicBezTo>
                  <a:cubicBezTo>
                    <a:pt x="248" y="0"/>
                    <a:pt x="248" y="0"/>
                    <a:pt x="248" y="0"/>
                  </a:cubicBezTo>
                  <a:cubicBezTo>
                    <a:pt x="251" y="4"/>
                    <a:pt x="251" y="4"/>
                    <a:pt x="251" y="4"/>
                  </a:cubicBezTo>
                  <a:cubicBezTo>
                    <a:pt x="258" y="0"/>
                    <a:pt x="258" y="0"/>
                    <a:pt x="258" y="0"/>
                  </a:cubicBezTo>
                  <a:cubicBezTo>
                    <a:pt x="258" y="0"/>
                    <a:pt x="261" y="1"/>
                    <a:pt x="262" y="2"/>
                  </a:cubicBezTo>
                  <a:cubicBezTo>
                    <a:pt x="262" y="2"/>
                    <a:pt x="265" y="3"/>
                    <a:pt x="267" y="3"/>
                  </a:cubicBezTo>
                  <a:cubicBezTo>
                    <a:pt x="269" y="4"/>
                    <a:pt x="271" y="5"/>
                    <a:pt x="271" y="6"/>
                  </a:cubicBezTo>
                  <a:cubicBezTo>
                    <a:pt x="272" y="6"/>
                    <a:pt x="275" y="6"/>
                    <a:pt x="277" y="6"/>
                  </a:cubicBezTo>
                  <a:cubicBezTo>
                    <a:pt x="278" y="6"/>
                    <a:pt x="281" y="5"/>
                    <a:pt x="281" y="5"/>
                  </a:cubicBezTo>
                  <a:cubicBezTo>
                    <a:pt x="281" y="5"/>
                    <a:pt x="281" y="8"/>
                    <a:pt x="281" y="8"/>
                  </a:cubicBezTo>
                  <a:cubicBezTo>
                    <a:pt x="281" y="8"/>
                    <a:pt x="282" y="9"/>
                    <a:pt x="281" y="10"/>
                  </a:cubicBezTo>
                  <a:cubicBezTo>
                    <a:pt x="281" y="11"/>
                    <a:pt x="280" y="12"/>
                    <a:pt x="280" y="12"/>
                  </a:cubicBezTo>
                  <a:cubicBezTo>
                    <a:pt x="279" y="13"/>
                    <a:pt x="280" y="14"/>
                    <a:pt x="280" y="14"/>
                  </a:cubicBezTo>
                  <a:cubicBezTo>
                    <a:pt x="280" y="15"/>
                    <a:pt x="281" y="16"/>
                    <a:pt x="281" y="17"/>
                  </a:cubicBezTo>
                  <a:cubicBezTo>
                    <a:pt x="281" y="18"/>
                    <a:pt x="281" y="18"/>
                    <a:pt x="281" y="18"/>
                  </a:cubicBezTo>
                  <a:cubicBezTo>
                    <a:pt x="281" y="19"/>
                    <a:pt x="278" y="26"/>
                    <a:pt x="278" y="26"/>
                  </a:cubicBezTo>
                  <a:cubicBezTo>
                    <a:pt x="278" y="26"/>
                    <a:pt x="278" y="27"/>
                    <a:pt x="278" y="28"/>
                  </a:cubicBezTo>
                  <a:cubicBezTo>
                    <a:pt x="278" y="30"/>
                    <a:pt x="278" y="31"/>
                    <a:pt x="279" y="31"/>
                  </a:cubicBezTo>
                  <a:cubicBezTo>
                    <a:pt x="279" y="32"/>
                    <a:pt x="279" y="32"/>
                    <a:pt x="280" y="33"/>
                  </a:cubicBezTo>
                  <a:cubicBezTo>
                    <a:pt x="281" y="33"/>
                    <a:pt x="282" y="34"/>
                    <a:pt x="283" y="35"/>
                  </a:cubicBezTo>
                  <a:cubicBezTo>
                    <a:pt x="283" y="36"/>
                    <a:pt x="283" y="36"/>
                    <a:pt x="284" y="36"/>
                  </a:cubicBezTo>
                  <a:cubicBezTo>
                    <a:pt x="285" y="37"/>
                    <a:pt x="285" y="36"/>
                    <a:pt x="285" y="37"/>
                  </a:cubicBezTo>
                  <a:cubicBezTo>
                    <a:pt x="286" y="37"/>
                    <a:pt x="288" y="40"/>
                    <a:pt x="288" y="40"/>
                  </a:cubicBezTo>
                  <a:cubicBezTo>
                    <a:pt x="288" y="41"/>
                    <a:pt x="289" y="42"/>
                    <a:pt x="289" y="42"/>
                  </a:cubicBezTo>
                  <a:cubicBezTo>
                    <a:pt x="289" y="42"/>
                    <a:pt x="290" y="43"/>
                    <a:pt x="289" y="43"/>
                  </a:cubicBezTo>
                  <a:cubicBezTo>
                    <a:pt x="289" y="44"/>
                    <a:pt x="289" y="44"/>
                    <a:pt x="289" y="44"/>
                  </a:cubicBezTo>
                  <a:cubicBezTo>
                    <a:pt x="289" y="45"/>
                    <a:pt x="289" y="46"/>
                    <a:pt x="289" y="46"/>
                  </a:cubicBezTo>
                  <a:cubicBezTo>
                    <a:pt x="288" y="47"/>
                    <a:pt x="288" y="47"/>
                    <a:pt x="287" y="47"/>
                  </a:cubicBezTo>
                  <a:cubicBezTo>
                    <a:pt x="287" y="48"/>
                    <a:pt x="287" y="49"/>
                    <a:pt x="288" y="49"/>
                  </a:cubicBezTo>
                  <a:cubicBezTo>
                    <a:pt x="288" y="50"/>
                    <a:pt x="289" y="51"/>
                    <a:pt x="289" y="51"/>
                  </a:cubicBezTo>
                  <a:cubicBezTo>
                    <a:pt x="289" y="51"/>
                    <a:pt x="288" y="51"/>
                    <a:pt x="289" y="52"/>
                  </a:cubicBezTo>
                  <a:cubicBezTo>
                    <a:pt x="289" y="52"/>
                    <a:pt x="288" y="53"/>
                    <a:pt x="289" y="54"/>
                  </a:cubicBezTo>
                  <a:cubicBezTo>
                    <a:pt x="289" y="54"/>
                    <a:pt x="290" y="54"/>
                    <a:pt x="290" y="54"/>
                  </a:cubicBezTo>
                  <a:cubicBezTo>
                    <a:pt x="291" y="55"/>
                    <a:pt x="290" y="56"/>
                    <a:pt x="291" y="57"/>
                  </a:cubicBezTo>
                  <a:cubicBezTo>
                    <a:pt x="291" y="57"/>
                    <a:pt x="292" y="57"/>
                    <a:pt x="293" y="57"/>
                  </a:cubicBezTo>
                  <a:cubicBezTo>
                    <a:pt x="293" y="58"/>
                    <a:pt x="292" y="58"/>
                    <a:pt x="292" y="59"/>
                  </a:cubicBezTo>
                  <a:cubicBezTo>
                    <a:pt x="293" y="60"/>
                    <a:pt x="294" y="61"/>
                    <a:pt x="294" y="61"/>
                  </a:cubicBezTo>
                  <a:cubicBezTo>
                    <a:pt x="294" y="62"/>
                    <a:pt x="294" y="63"/>
                    <a:pt x="295" y="64"/>
                  </a:cubicBezTo>
                  <a:cubicBezTo>
                    <a:pt x="296" y="64"/>
                    <a:pt x="297" y="64"/>
                    <a:pt x="298" y="65"/>
                  </a:cubicBezTo>
                  <a:cubicBezTo>
                    <a:pt x="298" y="65"/>
                    <a:pt x="299" y="66"/>
                    <a:pt x="299" y="66"/>
                  </a:cubicBezTo>
                  <a:cubicBezTo>
                    <a:pt x="300" y="66"/>
                    <a:pt x="300" y="66"/>
                    <a:pt x="299" y="67"/>
                  </a:cubicBezTo>
                  <a:cubicBezTo>
                    <a:pt x="299" y="68"/>
                    <a:pt x="299" y="69"/>
                    <a:pt x="299" y="69"/>
                  </a:cubicBezTo>
                  <a:cubicBezTo>
                    <a:pt x="299" y="70"/>
                    <a:pt x="299" y="70"/>
                    <a:pt x="301" y="71"/>
                  </a:cubicBezTo>
                  <a:cubicBezTo>
                    <a:pt x="303" y="71"/>
                    <a:pt x="303" y="71"/>
                    <a:pt x="305" y="71"/>
                  </a:cubicBezTo>
                  <a:cubicBezTo>
                    <a:pt x="306" y="71"/>
                    <a:pt x="307" y="70"/>
                    <a:pt x="308" y="71"/>
                  </a:cubicBezTo>
                  <a:cubicBezTo>
                    <a:pt x="308" y="71"/>
                    <a:pt x="308" y="72"/>
                    <a:pt x="307" y="72"/>
                  </a:cubicBezTo>
                  <a:cubicBezTo>
                    <a:pt x="307" y="73"/>
                    <a:pt x="307" y="73"/>
                    <a:pt x="309" y="73"/>
                  </a:cubicBezTo>
                  <a:cubicBezTo>
                    <a:pt x="310" y="73"/>
                    <a:pt x="311" y="73"/>
                    <a:pt x="312" y="74"/>
                  </a:cubicBezTo>
                  <a:cubicBezTo>
                    <a:pt x="312" y="74"/>
                    <a:pt x="313" y="73"/>
                    <a:pt x="313" y="74"/>
                  </a:cubicBezTo>
                  <a:cubicBezTo>
                    <a:pt x="314" y="75"/>
                    <a:pt x="315" y="76"/>
                    <a:pt x="316" y="76"/>
                  </a:cubicBezTo>
                  <a:cubicBezTo>
                    <a:pt x="317" y="76"/>
                    <a:pt x="318" y="76"/>
                    <a:pt x="318" y="77"/>
                  </a:cubicBezTo>
                  <a:cubicBezTo>
                    <a:pt x="319" y="77"/>
                    <a:pt x="319" y="77"/>
                    <a:pt x="319" y="79"/>
                  </a:cubicBezTo>
                  <a:cubicBezTo>
                    <a:pt x="320" y="80"/>
                    <a:pt x="320" y="80"/>
                    <a:pt x="320" y="81"/>
                  </a:cubicBezTo>
                  <a:cubicBezTo>
                    <a:pt x="320" y="81"/>
                    <a:pt x="319" y="82"/>
                    <a:pt x="321" y="82"/>
                  </a:cubicBezTo>
                  <a:cubicBezTo>
                    <a:pt x="322" y="82"/>
                    <a:pt x="321" y="82"/>
                    <a:pt x="323" y="83"/>
                  </a:cubicBezTo>
                  <a:cubicBezTo>
                    <a:pt x="324" y="84"/>
                    <a:pt x="324" y="84"/>
                    <a:pt x="326" y="85"/>
                  </a:cubicBezTo>
                  <a:cubicBezTo>
                    <a:pt x="327" y="85"/>
                    <a:pt x="328" y="85"/>
                    <a:pt x="328" y="86"/>
                  </a:cubicBezTo>
                  <a:cubicBezTo>
                    <a:pt x="329" y="86"/>
                    <a:pt x="330" y="85"/>
                    <a:pt x="330" y="86"/>
                  </a:cubicBezTo>
                  <a:cubicBezTo>
                    <a:pt x="331" y="86"/>
                    <a:pt x="332" y="86"/>
                    <a:pt x="332" y="87"/>
                  </a:cubicBezTo>
                  <a:cubicBezTo>
                    <a:pt x="333" y="88"/>
                    <a:pt x="334" y="89"/>
                    <a:pt x="333" y="89"/>
                  </a:cubicBezTo>
                  <a:cubicBezTo>
                    <a:pt x="332" y="89"/>
                    <a:pt x="331" y="90"/>
                    <a:pt x="330" y="89"/>
                  </a:cubicBezTo>
                  <a:cubicBezTo>
                    <a:pt x="330" y="88"/>
                    <a:pt x="330" y="87"/>
                    <a:pt x="329" y="87"/>
                  </a:cubicBezTo>
                  <a:cubicBezTo>
                    <a:pt x="328" y="87"/>
                    <a:pt x="328" y="87"/>
                    <a:pt x="328" y="88"/>
                  </a:cubicBezTo>
                  <a:cubicBezTo>
                    <a:pt x="328" y="89"/>
                    <a:pt x="328" y="89"/>
                    <a:pt x="327" y="89"/>
                  </a:cubicBezTo>
                  <a:cubicBezTo>
                    <a:pt x="326" y="89"/>
                    <a:pt x="327" y="89"/>
                    <a:pt x="326" y="89"/>
                  </a:cubicBezTo>
                  <a:cubicBezTo>
                    <a:pt x="325" y="89"/>
                    <a:pt x="325" y="90"/>
                    <a:pt x="324" y="89"/>
                  </a:cubicBezTo>
                  <a:cubicBezTo>
                    <a:pt x="323" y="89"/>
                    <a:pt x="323" y="88"/>
                    <a:pt x="322" y="88"/>
                  </a:cubicBezTo>
                  <a:cubicBezTo>
                    <a:pt x="321" y="88"/>
                    <a:pt x="320" y="87"/>
                    <a:pt x="319" y="87"/>
                  </a:cubicBezTo>
                  <a:cubicBezTo>
                    <a:pt x="319" y="87"/>
                    <a:pt x="318" y="87"/>
                    <a:pt x="318" y="87"/>
                  </a:cubicBezTo>
                  <a:cubicBezTo>
                    <a:pt x="318" y="103"/>
                    <a:pt x="318" y="103"/>
                    <a:pt x="318" y="103"/>
                  </a:cubicBezTo>
                  <a:cubicBezTo>
                    <a:pt x="318" y="103"/>
                    <a:pt x="318" y="103"/>
                    <a:pt x="319" y="104"/>
                  </a:cubicBezTo>
                  <a:cubicBezTo>
                    <a:pt x="320" y="104"/>
                    <a:pt x="321" y="104"/>
                    <a:pt x="322" y="104"/>
                  </a:cubicBezTo>
                  <a:cubicBezTo>
                    <a:pt x="323" y="104"/>
                    <a:pt x="323" y="104"/>
                    <a:pt x="324" y="105"/>
                  </a:cubicBezTo>
                  <a:cubicBezTo>
                    <a:pt x="325" y="106"/>
                    <a:pt x="346" y="123"/>
                    <a:pt x="346" y="123"/>
                  </a:cubicBezTo>
                  <a:cubicBezTo>
                    <a:pt x="361" y="125"/>
                    <a:pt x="361" y="125"/>
                    <a:pt x="361" y="125"/>
                  </a:cubicBezTo>
                  <a:cubicBezTo>
                    <a:pt x="361" y="125"/>
                    <a:pt x="361" y="124"/>
                    <a:pt x="362" y="123"/>
                  </a:cubicBezTo>
                  <a:cubicBezTo>
                    <a:pt x="363" y="123"/>
                    <a:pt x="364" y="120"/>
                    <a:pt x="364" y="121"/>
                  </a:cubicBezTo>
                  <a:cubicBezTo>
                    <a:pt x="365" y="121"/>
                    <a:pt x="365" y="122"/>
                    <a:pt x="365" y="121"/>
                  </a:cubicBezTo>
                  <a:cubicBezTo>
                    <a:pt x="366" y="120"/>
                    <a:pt x="366" y="119"/>
                    <a:pt x="367" y="119"/>
                  </a:cubicBezTo>
                  <a:cubicBezTo>
                    <a:pt x="367" y="119"/>
                    <a:pt x="368" y="119"/>
                    <a:pt x="368" y="119"/>
                  </a:cubicBezTo>
                  <a:cubicBezTo>
                    <a:pt x="369" y="119"/>
                    <a:pt x="371" y="119"/>
                    <a:pt x="371" y="119"/>
                  </a:cubicBezTo>
                  <a:cubicBezTo>
                    <a:pt x="371" y="119"/>
                    <a:pt x="372" y="118"/>
                    <a:pt x="373" y="119"/>
                  </a:cubicBezTo>
                  <a:cubicBezTo>
                    <a:pt x="374" y="120"/>
                    <a:pt x="375" y="121"/>
                    <a:pt x="375" y="122"/>
                  </a:cubicBezTo>
                  <a:cubicBezTo>
                    <a:pt x="375" y="122"/>
                    <a:pt x="375" y="123"/>
                    <a:pt x="375" y="123"/>
                  </a:cubicBezTo>
                  <a:cubicBezTo>
                    <a:pt x="375" y="124"/>
                    <a:pt x="376" y="123"/>
                    <a:pt x="377" y="123"/>
                  </a:cubicBezTo>
                  <a:cubicBezTo>
                    <a:pt x="377" y="124"/>
                    <a:pt x="378" y="124"/>
                    <a:pt x="378" y="125"/>
                  </a:cubicBezTo>
                  <a:cubicBezTo>
                    <a:pt x="378" y="126"/>
                    <a:pt x="378" y="128"/>
                    <a:pt x="378" y="129"/>
                  </a:cubicBezTo>
                  <a:cubicBezTo>
                    <a:pt x="378" y="129"/>
                    <a:pt x="378" y="129"/>
                    <a:pt x="379" y="130"/>
                  </a:cubicBezTo>
                  <a:cubicBezTo>
                    <a:pt x="380" y="131"/>
                    <a:pt x="380" y="130"/>
                    <a:pt x="380" y="131"/>
                  </a:cubicBezTo>
                  <a:cubicBezTo>
                    <a:pt x="380" y="133"/>
                    <a:pt x="380" y="133"/>
                    <a:pt x="380" y="134"/>
                  </a:cubicBezTo>
                  <a:cubicBezTo>
                    <a:pt x="380" y="135"/>
                    <a:pt x="380" y="135"/>
                    <a:pt x="379" y="135"/>
                  </a:cubicBezTo>
                  <a:cubicBezTo>
                    <a:pt x="378" y="134"/>
                    <a:pt x="378" y="135"/>
                    <a:pt x="378" y="135"/>
                  </a:cubicBezTo>
                  <a:cubicBezTo>
                    <a:pt x="377" y="135"/>
                    <a:pt x="378" y="135"/>
                    <a:pt x="377" y="135"/>
                  </a:cubicBezTo>
                  <a:cubicBezTo>
                    <a:pt x="376" y="135"/>
                    <a:pt x="377" y="135"/>
                    <a:pt x="376" y="135"/>
                  </a:cubicBezTo>
                  <a:cubicBezTo>
                    <a:pt x="375" y="135"/>
                    <a:pt x="376" y="134"/>
                    <a:pt x="375" y="135"/>
                  </a:cubicBezTo>
                  <a:cubicBezTo>
                    <a:pt x="374" y="135"/>
                    <a:pt x="374" y="135"/>
                    <a:pt x="374" y="136"/>
                  </a:cubicBezTo>
                  <a:cubicBezTo>
                    <a:pt x="374" y="136"/>
                    <a:pt x="373" y="136"/>
                    <a:pt x="373" y="136"/>
                  </a:cubicBezTo>
                  <a:cubicBezTo>
                    <a:pt x="372" y="136"/>
                    <a:pt x="371" y="136"/>
                    <a:pt x="371" y="136"/>
                  </a:cubicBezTo>
                  <a:cubicBezTo>
                    <a:pt x="371" y="137"/>
                    <a:pt x="371" y="138"/>
                    <a:pt x="371" y="138"/>
                  </a:cubicBezTo>
                  <a:cubicBezTo>
                    <a:pt x="386" y="161"/>
                    <a:pt x="386" y="161"/>
                    <a:pt x="386" y="161"/>
                  </a:cubicBezTo>
                  <a:cubicBezTo>
                    <a:pt x="387" y="162"/>
                    <a:pt x="387" y="162"/>
                    <a:pt x="387" y="162"/>
                  </a:cubicBezTo>
                  <a:cubicBezTo>
                    <a:pt x="386" y="162"/>
                    <a:pt x="386" y="162"/>
                    <a:pt x="386" y="162"/>
                  </a:cubicBezTo>
                  <a:cubicBezTo>
                    <a:pt x="386" y="162"/>
                    <a:pt x="386" y="162"/>
                    <a:pt x="386" y="162"/>
                  </a:cubicBezTo>
                  <a:cubicBezTo>
                    <a:pt x="386" y="163"/>
                    <a:pt x="386" y="163"/>
                    <a:pt x="386" y="163"/>
                  </a:cubicBezTo>
                  <a:cubicBezTo>
                    <a:pt x="386" y="164"/>
                    <a:pt x="386" y="164"/>
                    <a:pt x="386" y="164"/>
                  </a:cubicBezTo>
                  <a:cubicBezTo>
                    <a:pt x="386" y="164"/>
                    <a:pt x="385" y="164"/>
                    <a:pt x="385" y="165"/>
                  </a:cubicBezTo>
                  <a:cubicBezTo>
                    <a:pt x="385" y="165"/>
                    <a:pt x="386" y="165"/>
                    <a:pt x="386" y="165"/>
                  </a:cubicBezTo>
                  <a:cubicBezTo>
                    <a:pt x="386" y="165"/>
                    <a:pt x="387" y="166"/>
                    <a:pt x="386" y="166"/>
                  </a:cubicBezTo>
                  <a:cubicBezTo>
                    <a:pt x="385" y="166"/>
                    <a:pt x="385" y="166"/>
                    <a:pt x="384" y="166"/>
                  </a:cubicBezTo>
                  <a:cubicBezTo>
                    <a:pt x="383" y="167"/>
                    <a:pt x="383" y="168"/>
                    <a:pt x="383" y="168"/>
                  </a:cubicBezTo>
                  <a:cubicBezTo>
                    <a:pt x="383" y="168"/>
                    <a:pt x="382" y="168"/>
                    <a:pt x="382" y="169"/>
                  </a:cubicBezTo>
                  <a:cubicBezTo>
                    <a:pt x="383" y="170"/>
                    <a:pt x="383" y="171"/>
                    <a:pt x="383" y="171"/>
                  </a:cubicBezTo>
                  <a:cubicBezTo>
                    <a:pt x="383" y="172"/>
                    <a:pt x="382" y="173"/>
                    <a:pt x="381" y="173"/>
                  </a:cubicBezTo>
                  <a:cubicBezTo>
                    <a:pt x="380" y="174"/>
                    <a:pt x="379" y="174"/>
                    <a:pt x="379" y="174"/>
                  </a:cubicBezTo>
                  <a:cubicBezTo>
                    <a:pt x="379" y="174"/>
                    <a:pt x="379" y="174"/>
                    <a:pt x="378" y="175"/>
                  </a:cubicBezTo>
                  <a:cubicBezTo>
                    <a:pt x="378" y="175"/>
                    <a:pt x="378" y="174"/>
                    <a:pt x="377" y="175"/>
                  </a:cubicBezTo>
                  <a:cubicBezTo>
                    <a:pt x="376" y="176"/>
                    <a:pt x="376" y="176"/>
                    <a:pt x="376" y="176"/>
                  </a:cubicBezTo>
                  <a:cubicBezTo>
                    <a:pt x="375" y="177"/>
                    <a:pt x="368" y="184"/>
                    <a:pt x="368" y="184"/>
                  </a:cubicBezTo>
                  <a:cubicBezTo>
                    <a:pt x="368" y="184"/>
                    <a:pt x="368" y="184"/>
                    <a:pt x="368" y="184"/>
                  </a:cubicBezTo>
                  <a:cubicBezTo>
                    <a:pt x="367" y="184"/>
                    <a:pt x="365" y="184"/>
                    <a:pt x="365" y="184"/>
                  </a:cubicBezTo>
                  <a:cubicBezTo>
                    <a:pt x="365" y="184"/>
                    <a:pt x="366" y="184"/>
                    <a:pt x="365" y="184"/>
                  </a:cubicBezTo>
                  <a:cubicBezTo>
                    <a:pt x="364" y="184"/>
                    <a:pt x="364" y="184"/>
                    <a:pt x="364" y="184"/>
                  </a:cubicBezTo>
                  <a:cubicBezTo>
                    <a:pt x="364" y="184"/>
                    <a:pt x="364" y="184"/>
                    <a:pt x="363" y="184"/>
                  </a:cubicBezTo>
                  <a:cubicBezTo>
                    <a:pt x="362" y="184"/>
                    <a:pt x="362" y="184"/>
                    <a:pt x="362" y="184"/>
                  </a:cubicBezTo>
                  <a:cubicBezTo>
                    <a:pt x="361" y="183"/>
                    <a:pt x="361" y="183"/>
                    <a:pt x="361" y="183"/>
                  </a:cubicBezTo>
                  <a:cubicBezTo>
                    <a:pt x="361" y="183"/>
                    <a:pt x="360" y="183"/>
                    <a:pt x="359" y="183"/>
                  </a:cubicBezTo>
                  <a:cubicBezTo>
                    <a:pt x="359" y="183"/>
                    <a:pt x="358" y="183"/>
                    <a:pt x="358" y="183"/>
                  </a:cubicBezTo>
                  <a:cubicBezTo>
                    <a:pt x="357" y="183"/>
                    <a:pt x="357" y="183"/>
                    <a:pt x="357" y="184"/>
                  </a:cubicBezTo>
                  <a:cubicBezTo>
                    <a:pt x="357" y="184"/>
                    <a:pt x="356" y="184"/>
                    <a:pt x="356" y="184"/>
                  </a:cubicBezTo>
                  <a:cubicBezTo>
                    <a:pt x="355" y="184"/>
                    <a:pt x="355" y="184"/>
                    <a:pt x="355" y="184"/>
                  </a:cubicBezTo>
                  <a:cubicBezTo>
                    <a:pt x="355" y="184"/>
                    <a:pt x="355" y="185"/>
                    <a:pt x="354" y="184"/>
                  </a:cubicBezTo>
                  <a:cubicBezTo>
                    <a:pt x="354" y="184"/>
                    <a:pt x="354" y="184"/>
                    <a:pt x="354" y="184"/>
                  </a:cubicBezTo>
                  <a:cubicBezTo>
                    <a:pt x="353" y="184"/>
                    <a:pt x="353" y="183"/>
                    <a:pt x="353" y="184"/>
                  </a:cubicBezTo>
                  <a:cubicBezTo>
                    <a:pt x="352" y="184"/>
                    <a:pt x="353" y="185"/>
                    <a:pt x="352" y="185"/>
                  </a:cubicBezTo>
                  <a:cubicBezTo>
                    <a:pt x="352" y="185"/>
                    <a:pt x="351" y="184"/>
                    <a:pt x="351" y="184"/>
                  </a:cubicBezTo>
                  <a:cubicBezTo>
                    <a:pt x="351" y="184"/>
                    <a:pt x="351" y="185"/>
                    <a:pt x="351" y="185"/>
                  </a:cubicBezTo>
                  <a:cubicBezTo>
                    <a:pt x="350" y="185"/>
                    <a:pt x="350" y="185"/>
                    <a:pt x="350" y="185"/>
                  </a:cubicBezTo>
                  <a:cubicBezTo>
                    <a:pt x="349" y="185"/>
                    <a:pt x="350" y="185"/>
                    <a:pt x="349" y="185"/>
                  </a:cubicBezTo>
                  <a:cubicBezTo>
                    <a:pt x="349" y="185"/>
                    <a:pt x="349" y="185"/>
                    <a:pt x="348" y="185"/>
                  </a:cubicBezTo>
                  <a:cubicBezTo>
                    <a:pt x="348" y="185"/>
                    <a:pt x="348" y="185"/>
                    <a:pt x="347" y="185"/>
                  </a:cubicBezTo>
                  <a:cubicBezTo>
                    <a:pt x="347" y="185"/>
                    <a:pt x="347" y="185"/>
                    <a:pt x="347" y="184"/>
                  </a:cubicBezTo>
                  <a:cubicBezTo>
                    <a:pt x="347" y="184"/>
                    <a:pt x="348" y="184"/>
                    <a:pt x="347" y="183"/>
                  </a:cubicBezTo>
                  <a:cubicBezTo>
                    <a:pt x="347" y="183"/>
                    <a:pt x="346" y="183"/>
                    <a:pt x="346" y="183"/>
                  </a:cubicBezTo>
                  <a:cubicBezTo>
                    <a:pt x="346" y="182"/>
                    <a:pt x="346" y="182"/>
                    <a:pt x="346" y="182"/>
                  </a:cubicBezTo>
                  <a:cubicBezTo>
                    <a:pt x="346" y="181"/>
                    <a:pt x="346" y="181"/>
                    <a:pt x="346" y="181"/>
                  </a:cubicBezTo>
                  <a:cubicBezTo>
                    <a:pt x="346" y="181"/>
                    <a:pt x="346" y="182"/>
                    <a:pt x="345" y="182"/>
                  </a:cubicBezTo>
                  <a:cubicBezTo>
                    <a:pt x="345" y="182"/>
                    <a:pt x="345" y="182"/>
                    <a:pt x="344" y="183"/>
                  </a:cubicBezTo>
                  <a:cubicBezTo>
                    <a:pt x="343" y="183"/>
                    <a:pt x="343" y="183"/>
                    <a:pt x="343" y="183"/>
                  </a:cubicBezTo>
                  <a:cubicBezTo>
                    <a:pt x="343" y="182"/>
                    <a:pt x="344" y="181"/>
                    <a:pt x="344" y="181"/>
                  </a:cubicBezTo>
                  <a:cubicBezTo>
                    <a:pt x="344" y="181"/>
                    <a:pt x="344" y="181"/>
                    <a:pt x="343" y="181"/>
                  </a:cubicBezTo>
                  <a:cubicBezTo>
                    <a:pt x="343" y="181"/>
                    <a:pt x="343" y="181"/>
                    <a:pt x="343" y="182"/>
                  </a:cubicBezTo>
                  <a:cubicBezTo>
                    <a:pt x="342" y="182"/>
                    <a:pt x="342" y="182"/>
                    <a:pt x="342" y="182"/>
                  </a:cubicBezTo>
                  <a:cubicBezTo>
                    <a:pt x="341" y="182"/>
                    <a:pt x="341" y="183"/>
                    <a:pt x="341" y="182"/>
                  </a:cubicBezTo>
                  <a:cubicBezTo>
                    <a:pt x="341" y="182"/>
                    <a:pt x="340" y="181"/>
                    <a:pt x="340" y="181"/>
                  </a:cubicBezTo>
                  <a:cubicBezTo>
                    <a:pt x="340" y="181"/>
                    <a:pt x="339" y="181"/>
                    <a:pt x="339" y="182"/>
                  </a:cubicBezTo>
                  <a:cubicBezTo>
                    <a:pt x="339" y="182"/>
                    <a:pt x="340" y="183"/>
                    <a:pt x="339" y="183"/>
                  </a:cubicBezTo>
                  <a:cubicBezTo>
                    <a:pt x="338" y="182"/>
                    <a:pt x="338" y="182"/>
                    <a:pt x="338" y="183"/>
                  </a:cubicBezTo>
                  <a:cubicBezTo>
                    <a:pt x="338" y="183"/>
                    <a:pt x="338" y="183"/>
                    <a:pt x="338" y="183"/>
                  </a:cubicBezTo>
                  <a:cubicBezTo>
                    <a:pt x="338" y="184"/>
                    <a:pt x="337" y="183"/>
                    <a:pt x="338" y="184"/>
                  </a:cubicBezTo>
                  <a:cubicBezTo>
                    <a:pt x="338" y="184"/>
                    <a:pt x="339" y="185"/>
                    <a:pt x="338" y="185"/>
                  </a:cubicBezTo>
                  <a:cubicBezTo>
                    <a:pt x="337" y="185"/>
                    <a:pt x="337" y="184"/>
                    <a:pt x="337" y="185"/>
                  </a:cubicBezTo>
                  <a:cubicBezTo>
                    <a:pt x="336" y="186"/>
                    <a:pt x="336" y="186"/>
                    <a:pt x="335" y="186"/>
                  </a:cubicBezTo>
                  <a:cubicBezTo>
                    <a:pt x="335" y="186"/>
                    <a:pt x="334" y="186"/>
                    <a:pt x="335" y="186"/>
                  </a:cubicBezTo>
                  <a:cubicBezTo>
                    <a:pt x="335" y="187"/>
                    <a:pt x="335" y="187"/>
                    <a:pt x="335" y="187"/>
                  </a:cubicBezTo>
                  <a:cubicBezTo>
                    <a:pt x="335" y="188"/>
                    <a:pt x="335" y="188"/>
                    <a:pt x="335" y="188"/>
                  </a:cubicBezTo>
                  <a:cubicBezTo>
                    <a:pt x="335" y="188"/>
                    <a:pt x="335" y="188"/>
                    <a:pt x="335" y="188"/>
                  </a:cubicBezTo>
                  <a:cubicBezTo>
                    <a:pt x="335" y="189"/>
                    <a:pt x="335" y="190"/>
                    <a:pt x="335" y="190"/>
                  </a:cubicBezTo>
                  <a:cubicBezTo>
                    <a:pt x="335" y="190"/>
                    <a:pt x="334" y="190"/>
                    <a:pt x="334" y="190"/>
                  </a:cubicBezTo>
                  <a:cubicBezTo>
                    <a:pt x="334" y="190"/>
                    <a:pt x="333" y="190"/>
                    <a:pt x="333" y="190"/>
                  </a:cubicBezTo>
                  <a:cubicBezTo>
                    <a:pt x="333" y="190"/>
                    <a:pt x="332" y="189"/>
                    <a:pt x="332" y="189"/>
                  </a:cubicBezTo>
                  <a:cubicBezTo>
                    <a:pt x="332" y="189"/>
                    <a:pt x="332" y="189"/>
                    <a:pt x="331" y="189"/>
                  </a:cubicBezTo>
                  <a:cubicBezTo>
                    <a:pt x="331" y="189"/>
                    <a:pt x="331" y="190"/>
                    <a:pt x="331" y="190"/>
                  </a:cubicBezTo>
                  <a:cubicBezTo>
                    <a:pt x="332" y="190"/>
                    <a:pt x="333" y="190"/>
                    <a:pt x="332" y="191"/>
                  </a:cubicBezTo>
                  <a:cubicBezTo>
                    <a:pt x="332" y="191"/>
                    <a:pt x="332" y="191"/>
                    <a:pt x="332" y="192"/>
                  </a:cubicBezTo>
                  <a:cubicBezTo>
                    <a:pt x="332" y="192"/>
                    <a:pt x="331" y="192"/>
                    <a:pt x="331" y="192"/>
                  </a:cubicBezTo>
                  <a:cubicBezTo>
                    <a:pt x="331" y="192"/>
                    <a:pt x="331" y="193"/>
                    <a:pt x="330" y="192"/>
                  </a:cubicBezTo>
                  <a:cubicBezTo>
                    <a:pt x="329" y="192"/>
                    <a:pt x="330" y="191"/>
                    <a:pt x="329" y="192"/>
                  </a:cubicBezTo>
                  <a:cubicBezTo>
                    <a:pt x="328" y="192"/>
                    <a:pt x="328" y="192"/>
                    <a:pt x="328" y="192"/>
                  </a:cubicBezTo>
                  <a:cubicBezTo>
                    <a:pt x="327" y="191"/>
                    <a:pt x="327" y="191"/>
                    <a:pt x="327" y="191"/>
                  </a:cubicBezTo>
                  <a:cubicBezTo>
                    <a:pt x="327" y="191"/>
                    <a:pt x="327" y="191"/>
                    <a:pt x="326" y="191"/>
                  </a:cubicBezTo>
                  <a:cubicBezTo>
                    <a:pt x="325" y="191"/>
                    <a:pt x="325" y="191"/>
                    <a:pt x="325" y="192"/>
                  </a:cubicBezTo>
                  <a:cubicBezTo>
                    <a:pt x="325" y="192"/>
                    <a:pt x="325" y="193"/>
                    <a:pt x="326" y="193"/>
                  </a:cubicBezTo>
                  <a:cubicBezTo>
                    <a:pt x="326" y="193"/>
                    <a:pt x="327" y="193"/>
                    <a:pt x="326" y="194"/>
                  </a:cubicBezTo>
                  <a:cubicBezTo>
                    <a:pt x="326" y="194"/>
                    <a:pt x="325" y="194"/>
                    <a:pt x="325" y="194"/>
                  </a:cubicBezTo>
                  <a:cubicBezTo>
                    <a:pt x="325" y="194"/>
                    <a:pt x="326" y="194"/>
                    <a:pt x="326" y="195"/>
                  </a:cubicBezTo>
                  <a:cubicBezTo>
                    <a:pt x="326" y="195"/>
                    <a:pt x="326" y="195"/>
                    <a:pt x="326" y="196"/>
                  </a:cubicBezTo>
                  <a:cubicBezTo>
                    <a:pt x="326" y="196"/>
                    <a:pt x="327" y="197"/>
                    <a:pt x="327" y="197"/>
                  </a:cubicBezTo>
                  <a:cubicBezTo>
                    <a:pt x="326" y="197"/>
                    <a:pt x="326" y="197"/>
                    <a:pt x="325" y="196"/>
                  </a:cubicBezTo>
                  <a:cubicBezTo>
                    <a:pt x="325" y="196"/>
                    <a:pt x="325" y="196"/>
                    <a:pt x="324" y="196"/>
                  </a:cubicBezTo>
                  <a:cubicBezTo>
                    <a:pt x="324" y="197"/>
                    <a:pt x="325" y="197"/>
                    <a:pt x="324" y="197"/>
                  </a:cubicBezTo>
                  <a:cubicBezTo>
                    <a:pt x="323" y="198"/>
                    <a:pt x="323" y="197"/>
                    <a:pt x="322" y="198"/>
                  </a:cubicBezTo>
                  <a:cubicBezTo>
                    <a:pt x="322" y="198"/>
                    <a:pt x="321" y="197"/>
                    <a:pt x="321" y="198"/>
                  </a:cubicBezTo>
                  <a:cubicBezTo>
                    <a:pt x="321" y="199"/>
                    <a:pt x="321" y="199"/>
                    <a:pt x="322" y="199"/>
                  </a:cubicBezTo>
                  <a:cubicBezTo>
                    <a:pt x="322" y="199"/>
                    <a:pt x="322" y="198"/>
                    <a:pt x="323" y="199"/>
                  </a:cubicBezTo>
                  <a:cubicBezTo>
                    <a:pt x="323" y="199"/>
                    <a:pt x="323" y="200"/>
                    <a:pt x="323" y="200"/>
                  </a:cubicBezTo>
                  <a:cubicBezTo>
                    <a:pt x="323" y="200"/>
                    <a:pt x="323" y="200"/>
                    <a:pt x="323" y="201"/>
                  </a:cubicBezTo>
                  <a:cubicBezTo>
                    <a:pt x="324" y="201"/>
                    <a:pt x="323" y="200"/>
                    <a:pt x="324" y="201"/>
                  </a:cubicBezTo>
                  <a:cubicBezTo>
                    <a:pt x="324" y="202"/>
                    <a:pt x="324" y="202"/>
                    <a:pt x="324" y="202"/>
                  </a:cubicBezTo>
                  <a:cubicBezTo>
                    <a:pt x="324" y="203"/>
                    <a:pt x="324" y="203"/>
                    <a:pt x="324" y="203"/>
                  </a:cubicBezTo>
                  <a:cubicBezTo>
                    <a:pt x="323" y="203"/>
                    <a:pt x="323" y="202"/>
                    <a:pt x="322" y="202"/>
                  </a:cubicBezTo>
                  <a:cubicBezTo>
                    <a:pt x="322" y="202"/>
                    <a:pt x="322" y="202"/>
                    <a:pt x="321" y="202"/>
                  </a:cubicBezTo>
                  <a:cubicBezTo>
                    <a:pt x="321" y="202"/>
                    <a:pt x="321" y="202"/>
                    <a:pt x="320" y="202"/>
                  </a:cubicBezTo>
                  <a:cubicBezTo>
                    <a:pt x="320" y="202"/>
                    <a:pt x="319" y="202"/>
                    <a:pt x="319" y="202"/>
                  </a:cubicBezTo>
                  <a:cubicBezTo>
                    <a:pt x="319" y="202"/>
                    <a:pt x="319" y="201"/>
                    <a:pt x="318" y="201"/>
                  </a:cubicBezTo>
                  <a:cubicBezTo>
                    <a:pt x="318" y="201"/>
                    <a:pt x="318" y="200"/>
                    <a:pt x="317" y="201"/>
                  </a:cubicBezTo>
                  <a:cubicBezTo>
                    <a:pt x="317" y="202"/>
                    <a:pt x="317" y="202"/>
                    <a:pt x="317" y="202"/>
                  </a:cubicBezTo>
                  <a:cubicBezTo>
                    <a:pt x="316" y="203"/>
                    <a:pt x="316" y="203"/>
                    <a:pt x="316" y="203"/>
                  </a:cubicBezTo>
                  <a:cubicBezTo>
                    <a:pt x="315" y="205"/>
                    <a:pt x="315" y="205"/>
                    <a:pt x="315" y="205"/>
                  </a:cubicBezTo>
                  <a:cubicBezTo>
                    <a:pt x="302" y="205"/>
                    <a:pt x="302" y="205"/>
                    <a:pt x="302" y="205"/>
                  </a:cubicBezTo>
                  <a:cubicBezTo>
                    <a:pt x="294" y="209"/>
                    <a:pt x="294" y="209"/>
                    <a:pt x="294" y="209"/>
                  </a:cubicBezTo>
                  <a:cubicBezTo>
                    <a:pt x="294" y="209"/>
                    <a:pt x="295" y="208"/>
                    <a:pt x="295" y="207"/>
                  </a:cubicBezTo>
                  <a:cubicBezTo>
                    <a:pt x="295" y="207"/>
                    <a:pt x="295" y="207"/>
                    <a:pt x="295" y="206"/>
                  </a:cubicBezTo>
                  <a:cubicBezTo>
                    <a:pt x="295" y="206"/>
                    <a:pt x="295" y="206"/>
                    <a:pt x="295" y="206"/>
                  </a:cubicBezTo>
                  <a:cubicBezTo>
                    <a:pt x="294" y="205"/>
                    <a:pt x="294" y="205"/>
                    <a:pt x="294" y="205"/>
                  </a:cubicBezTo>
                  <a:cubicBezTo>
                    <a:pt x="294" y="205"/>
                    <a:pt x="294" y="205"/>
                    <a:pt x="294" y="205"/>
                  </a:cubicBezTo>
                  <a:cubicBezTo>
                    <a:pt x="269" y="199"/>
                    <a:pt x="269" y="199"/>
                    <a:pt x="269" y="199"/>
                  </a:cubicBezTo>
                  <a:cubicBezTo>
                    <a:pt x="263" y="198"/>
                    <a:pt x="263" y="198"/>
                    <a:pt x="263" y="198"/>
                  </a:cubicBezTo>
                  <a:cubicBezTo>
                    <a:pt x="256" y="197"/>
                    <a:pt x="256" y="197"/>
                    <a:pt x="256" y="197"/>
                  </a:cubicBezTo>
                  <a:cubicBezTo>
                    <a:pt x="256" y="197"/>
                    <a:pt x="256" y="197"/>
                    <a:pt x="256" y="197"/>
                  </a:cubicBezTo>
                  <a:cubicBezTo>
                    <a:pt x="256" y="197"/>
                    <a:pt x="255" y="197"/>
                    <a:pt x="256" y="198"/>
                  </a:cubicBezTo>
                  <a:cubicBezTo>
                    <a:pt x="256" y="198"/>
                    <a:pt x="256" y="198"/>
                    <a:pt x="256" y="198"/>
                  </a:cubicBezTo>
                  <a:cubicBezTo>
                    <a:pt x="255" y="199"/>
                    <a:pt x="255" y="199"/>
                    <a:pt x="255" y="199"/>
                  </a:cubicBezTo>
                  <a:cubicBezTo>
                    <a:pt x="254" y="200"/>
                    <a:pt x="254" y="200"/>
                    <a:pt x="253" y="201"/>
                  </a:cubicBezTo>
                  <a:cubicBezTo>
                    <a:pt x="252" y="201"/>
                    <a:pt x="252" y="203"/>
                    <a:pt x="252" y="202"/>
                  </a:cubicBezTo>
                  <a:cubicBezTo>
                    <a:pt x="251" y="201"/>
                    <a:pt x="251" y="200"/>
                    <a:pt x="251" y="200"/>
                  </a:cubicBezTo>
                  <a:cubicBezTo>
                    <a:pt x="251" y="200"/>
                    <a:pt x="251" y="199"/>
                    <a:pt x="250" y="200"/>
                  </a:cubicBezTo>
                  <a:cubicBezTo>
                    <a:pt x="249" y="200"/>
                    <a:pt x="249" y="200"/>
                    <a:pt x="248" y="201"/>
                  </a:cubicBezTo>
                  <a:cubicBezTo>
                    <a:pt x="248" y="201"/>
                    <a:pt x="248" y="202"/>
                    <a:pt x="248" y="202"/>
                  </a:cubicBezTo>
                  <a:cubicBezTo>
                    <a:pt x="248" y="202"/>
                    <a:pt x="249" y="202"/>
                    <a:pt x="248" y="203"/>
                  </a:cubicBezTo>
                  <a:cubicBezTo>
                    <a:pt x="248" y="204"/>
                    <a:pt x="248" y="203"/>
                    <a:pt x="247" y="204"/>
                  </a:cubicBezTo>
                  <a:cubicBezTo>
                    <a:pt x="245" y="205"/>
                    <a:pt x="245" y="204"/>
                    <a:pt x="245" y="205"/>
                  </a:cubicBezTo>
                  <a:cubicBezTo>
                    <a:pt x="245" y="206"/>
                    <a:pt x="241" y="206"/>
                    <a:pt x="241" y="206"/>
                  </a:cubicBezTo>
                  <a:cubicBezTo>
                    <a:pt x="241" y="208"/>
                    <a:pt x="241" y="208"/>
                    <a:pt x="241" y="208"/>
                  </a:cubicBezTo>
                  <a:cubicBezTo>
                    <a:pt x="240" y="209"/>
                    <a:pt x="240" y="209"/>
                    <a:pt x="240" y="209"/>
                  </a:cubicBezTo>
                  <a:cubicBezTo>
                    <a:pt x="238" y="208"/>
                    <a:pt x="238" y="208"/>
                    <a:pt x="238" y="208"/>
                  </a:cubicBezTo>
                  <a:cubicBezTo>
                    <a:pt x="237" y="207"/>
                    <a:pt x="237" y="207"/>
                    <a:pt x="237" y="207"/>
                  </a:cubicBezTo>
                  <a:cubicBezTo>
                    <a:pt x="238" y="206"/>
                    <a:pt x="238" y="206"/>
                    <a:pt x="238" y="206"/>
                  </a:cubicBezTo>
                  <a:cubicBezTo>
                    <a:pt x="238" y="206"/>
                    <a:pt x="238" y="205"/>
                    <a:pt x="237" y="206"/>
                  </a:cubicBezTo>
                  <a:cubicBezTo>
                    <a:pt x="237" y="206"/>
                    <a:pt x="236" y="206"/>
                    <a:pt x="236" y="206"/>
                  </a:cubicBezTo>
                  <a:cubicBezTo>
                    <a:pt x="236" y="205"/>
                    <a:pt x="236" y="205"/>
                    <a:pt x="236" y="205"/>
                  </a:cubicBezTo>
                  <a:cubicBezTo>
                    <a:pt x="231" y="205"/>
                    <a:pt x="231" y="205"/>
                    <a:pt x="231" y="205"/>
                  </a:cubicBezTo>
                  <a:cubicBezTo>
                    <a:pt x="231" y="205"/>
                    <a:pt x="231" y="205"/>
                    <a:pt x="231" y="205"/>
                  </a:cubicBezTo>
                  <a:cubicBezTo>
                    <a:pt x="230" y="205"/>
                    <a:pt x="230" y="205"/>
                    <a:pt x="230" y="205"/>
                  </a:cubicBezTo>
                  <a:cubicBezTo>
                    <a:pt x="229" y="205"/>
                    <a:pt x="229" y="205"/>
                    <a:pt x="229" y="205"/>
                  </a:cubicBezTo>
                  <a:cubicBezTo>
                    <a:pt x="228" y="205"/>
                    <a:pt x="228" y="205"/>
                    <a:pt x="228" y="205"/>
                  </a:cubicBezTo>
                  <a:cubicBezTo>
                    <a:pt x="228" y="206"/>
                    <a:pt x="228" y="206"/>
                    <a:pt x="228" y="206"/>
                  </a:cubicBezTo>
                  <a:cubicBezTo>
                    <a:pt x="228" y="206"/>
                    <a:pt x="227" y="206"/>
                    <a:pt x="227" y="207"/>
                  </a:cubicBezTo>
                  <a:cubicBezTo>
                    <a:pt x="226" y="207"/>
                    <a:pt x="226" y="207"/>
                    <a:pt x="226" y="207"/>
                  </a:cubicBezTo>
                  <a:cubicBezTo>
                    <a:pt x="226" y="206"/>
                    <a:pt x="226" y="206"/>
                    <a:pt x="226" y="206"/>
                  </a:cubicBezTo>
                  <a:cubicBezTo>
                    <a:pt x="226" y="205"/>
                    <a:pt x="226" y="205"/>
                    <a:pt x="226" y="205"/>
                  </a:cubicBezTo>
                  <a:cubicBezTo>
                    <a:pt x="218" y="204"/>
                    <a:pt x="218" y="204"/>
                    <a:pt x="218" y="204"/>
                  </a:cubicBezTo>
                  <a:cubicBezTo>
                    <a:pt x="216" y="205"/>
                    <a:pt x="216" y="205"/>
                    <a:pt x="216" y="205"/>
                  </a:cubicBezTo>
                  <a:cubicBezTo>
                    <a:pt x="203" y="205"/>
                    <a:pt x="203" y="205"/>
                    <a:pt x="203" y="205"/>
                  </a:cubicBezTo>
                  <a:cubicBezTo>
                    <a:pt x="200" y="203"/>
                    <a:pt x="200" y="203"/>
                    <a:pt x="200" y="203"/>
                  </a:cubicBezTo>
                  <a:cubicBezTo>
                    <a:pt x="193" y="203"/>
                    <a:pt x="193" y="203"/>
                    <a:pt x="193" y="203"/>
                  </a:cubicBezTo>
                  <a:cubicBezTo>
                    <a:pt x="193" y="205"/>
                    <a:pt x="193" y="205"/>
                    <a:pt x="193" y="205"/>
                  </a:cubicBezTo>
                  <a:cubicBezTo>
                    <a:pt x="142" y="205"/>
                    <a:pt x="142" y="205"/>
                    <a:pt x="142" y="205"/>
                  </a:cubicBezTo>
                  <a:cubicBezTo>
                    <a:pt x="142" y="206"/>
                    <a:pt x="142" y="206"/>
                    <a:pt x="142" y="206"/>
                  </a:cubicBezTo>
                  <a:cubicBezTo>
                    <a:pt x="136" y="206"/>
                    <a:pt x="136" y="206"/>
                    <a:pt x="136" y="206"/>
                  </a:cubicBezTo>
                  <a:cubicBezTo>
                    <a:pt x="136" y="205"/>
                    <a:pt x="136" y="205"/>
                    <a:pt x="136" y="205"/>
                  </a:cubicBezTo>
                  <a:cubicBezTo>
                    <a:pt x="132" y="205"/>
                    <a:pt x="132" y="205"/>
                    <a:pt x="132" y="205"/>
                  </a:cubicBezTo>
                  <a:cubicBezTo>
                    <a:pt x="132" y="205"/>
                    <a:pt x="130" y="205"/>
                    <a:pt x="131" y="206"/>
                  </a:cubicBezTo>
                  <a:cubicBezTo>
                    <a:pt x="131" y="206"/>
                    <a:pt x="131" y="207"/>
                    <a:pt x="131" y="207"/>
                  </a:cubicBezTo>
                  <a:cubicBezTo>
                    <a:pt x="132" y="208"/>
                    <a:pt x="133" y="207"/>
                    <a:pt x="132" y="208"/>
                  </a:cubicBezTo>
                  <a:cubicBezTo>
                    <a:pt x="132" y="209"/>
                    <a:pt x="131" y="210"/>
                    <a:pt x="131" y="210"/>
                  </a:cubicBezTo>
                  <a:cubicBezTo>
                    <a:pt x="131" y="210"/>
                    <a:pt x="131" y="210"/>
                    <a:pt x="130" y="211"/>
                  </a:cubicBezTo>
                  <a:cubicBezTo>
                    <a:pt x="129" y="211"/>
                    <a:pt x="128" y="210"/>
                    <a:pt x="129" y="211"/>
                  </a:cubicBezTo>
                  <a:cubicBezTo>
                    <a:pt x="129" y="212"/>
                    <a:pt x="130" y="213"/>
                    <a:pt x="130" y="214"/>
                  </a:cubicBezTo>
                  <a:cubicBezTo>
                    <a:pt x="129" y="214"/>
                    <a:pt x="129" y="215"/>
                    <a:pt x="128" y="215"/>
                  </a:cubicBezTo>
                  <a:cubicBezTo>
                    <a:pt x="128" y="216"/>
                    <a:pt x="127" y="216"/>
                    <a:pt x="127" y="216"/>
                  </a:cubicBezTo>
                  <a:cubicBezTo>
                    <a:pt x="128" y="217"/>
                    <a:pt x="128" y="217"/>
                    <a:pt x="128" y="218"/>
                  </a:cubicBezTo>
                  <a:cubicBezTo>
                    <a:pt x="128" y="218"/>
                    <a:pt x="127" y="217"/>
                    <a:pt x="127" y="218"/>
                  </a:cubicBezTo>
                  <a:cubicBezTo>
                    <a:pt x="126" y="220"/>
                    <a:pt x="126" y="220"/>
                    <a:pt x="127" y="220"/>
                  </a:cubicBezTo>
                  <a:cubicBezTo>
                    <a:pt x="127" y="221"/>
                    <a:pt x="128" y="221"/>
                    <a:pt x="128" y="221"/>
                  </a:cubicBezTo>
                  <a:cubicBezTo>
                    <a:pt x="127" y="222"/>
                    <a:pt x="127" y="222"/>
                    <a:pt x="126" y="223"/>
                  </a:cubicBezTo>
                  <a:cubicBezTo>
                    <a:pt x="126" y="223"/>
                    <a:pt x="126" y="223"/>
                    <a:pt x="126" y="224"/>
                  </a:cubicBezTo>
                  <a:cubicBezTo>
                    <a:pt x="126" y="225"/>
                    <a:pt x="127" y="226"/>
                    <a:pt x="128" y="227"/>
                  </a:cubicBezTo>
                  <a:cubicBezTo>
                    <a:pt x="128" y="228"/>
                    <a:pt x="128" y="228"/>
                    <a:pt x="129" y="229"/>
                  </a:cubicBezTo>
                  <a:cubicBezTo>
                    <a:pt x="129" y="230"/>
                    <a:pt x="128" y="230"/>
                    <a:pt x="130" y="231"/>
                  </a:cubicBezTo>
                  <a:cubicBezTo>
                    <a:pt x="131" y="233"/>
                    <a:pt x="131" y="233"/>
                    <a:pt x="131" y="233"/>
                  </a:cubicBezTo>
                  <a:cubicBezTo>
                    <a:pt x="132" y="234"/>
                    <a:pt x="133" y="233"/>
                    <a:pt x="133" y="234"/>
                  </a:cubicBezTo>
                  <a:cubicBezTo>
                    <a:pt x="134" y="234"/>
                    <a:pt x="134" y="234"/>
                    <a:pt x="134" y="234"/>
                  </a:cubicBezTo>
                  <a:cubicBezTo>
                    <a:pt x="134" y="234"/>
                    <a:pt x="133" y="235"/>
                    <a:pt x="132" y="236"/>
                  </a:cubicBezTo>
                  <a:cubicBezTo>
                    <a:pt x="131" y="236"/>
                    <a:pt x="130" y="236"/>
                    <a:pt x="131" y="237"/>
                  </a:cubicBezTo>
                  <a:cubicBezTo>
                    <a:pt x="131" y="238"/>
                    <a:pt x="130" y="238"/>
                    <a:pt x="131" y="239"/>
                  </a:cubicBezTo>
                  <a:cubicBezTo>
                    <a:pt x="131" y="239"/>
                    <a:pt x="131" y="239"/>
                    <a:pt x="132" y="240"/>
                  </a:cubicBezTo>
                  <a:cubicBezTo>
                    <a:pt x="133" y="241"/>
                    <a:pt x="133" y="242"/>
                    <a:pt x="133" y="242"/>
                  </a:cubicBezTo>
                  <a:cubicBezTo>
                    <a:pt x="134" y="242"/>
                    <a:pt x="134" y="241"/>
                    <a:pt x="135" y="242"/>
                  </a:cubicBezTo>
                  <a:cubicBezTo>
                    <a:pt x="136" y="242"/>
                    <a:pt x="137" y="242"/>
                    <a:pt x="136" y="243"/>
                  </a:cubicBezTo>
                  <a:cubicBezTo>
                    <a:pt x="134" y="244"/>
                    <a:pt x="134" y="243"/>
                    <a:pt x="134" y="244"/>
                  </a:cubicBezTo>
                  <a:cubicBezTo>
                    <a:pt x="134" y="245"/>
                    <a:pt x="133" y="245"/>
                    <a:pt x="133" y="246"/>
                  </a:cubicBezTo>
                  <a:cubicBezTo>
                    <a:pt x="133" y="246"/>
                    <a:pt x="132" y="246"/>
                    <a:pt x="133" y="247"/>
                  </a:cubicBezTo>
                  <a:cubicBezTo>
                    <a:pt x="133" y="248"/>
                    <a:pt x="134" y="248"/>
                    <a:pt x="134" y="249"/>
                  </a:cubicBezTo>
                  <a:cubicBezTo>
                    <a:pt x="133" y="250"/>
                    <a:pt x="133" y="250"/>
                    <a:pt x="133" y="251"/>
                  </a:cubicBezTo>
                  <a:cubicBezTo>
                    <a:pt x="133" y="252"/>
                    <a:pt x="134" y="252"/>
                    <a:pt x="134" y="253"/>
                  </a:cubicBezTo>
                  <a:cubicBezTo>
                    <a:pt x="135" y="255"/>
                    <a:pt x="135" y="255"/>
                    <a:pt x="135" y="256"/>
                  </a:cubicBezTo>
                  <a:cubicBezTo>
                    <a:pt x="135" y="257"/>
                    <a:pt x="135" y="258"/>
                    <a:pt x="135" y="258"/>
                  </a:cubicBezTo>
                  <a:cubicBezTo>
                    <a:pt x="134" y="259"/>
                    <a:pt x="134" y="259"/>
                    <a:pt x="134" y="260"/>
                  </a:cubicBezTo>
                  <a:cubicBezTo>
                    <a:pt x="135" y="262"/>
                    <a:pt x="136" y="262"/>
                    <a:pt x="136" y="263"/>
                  </a:cubicBezTo>
                  <a:cubicBezTo>
                    <a:pt x="136" y="264"/>
                    <a:pt x="136" y="263"/>
                    <a:pt x="135" y="264"/>
                  </a:cubicBezTo>
                  <a:cubicBezTo>
                    <a:pt x="134" y="265"/>
                    <a:pt x="134" y="264"/>
                    <a:pt x="134" y="265"/>
                  </a:cubicBezTo>
                  <a:cubicBezTo>
                    <a:pt x="133" y="266"/>
                    <a:pt x="133" y="266"/>
                    <a:pt x="133" y="268"/>
                  </a:cubicBezTo>
                  <a:cubicBezTo>
                    <a:pt x="133" y="269"/>
                    <a:pt x="133" y="269"/>
                    <a:pt x="134" y="270"/>
                  </a:cubicBezTo>
                  <a:cubicBezTo>
                    <a:pt x="134" y="271"/>
                    <a:pt x="134" y="271"/>
                    <a:pt x="134" y="271"/>
                  </a:cubicBezTo>
                  <a:cubicBezTo>
                    <a:pt x="134" y="271"/>
                    <a:pt x="135" y="270"/>
                    <a:pt x="135" y="271"/>
                  </a:cubicBezTo>
                  <a:cubicBezTo>
                    <a:pt x="135" y="272"/>
                    <a:pt x="136" y="272"/>
                    <a:pt x="136" y="272"/>
                  </a:cubicBezTo>
                  <a:cubicBezTo>
                    <a:pt x="136" y="273"/>
                    <a:pt x="135" y="274"/>
                    <a:pt x="135" y="274"/>
                  </a:cubicBezTo>
                  <a:cubicBezTo>
                    <a:pt x="134" y="275"/>
                    <a:pt x="134" y="274"/>
                    <a:pt x="134" y="275"/>
                  </a:cubicBezTo>
                  <a:cubicBezTo>
                    <a:pt x="135" y="276"/>
                    <a:pt x="135" y="276"/>
                    <a:pt x="135" y="277"/>
                  </a:cubicBezTo>
                  <a:cubicBezTo>
                    <a:pt x="136" y="277"/>
                    <a:pt x="136" y="278"/>
                    <a:pt x="137" y="278"/>
                  </a:cubicBezTo>
                  <a:cubicBezTo>
                    <a:pt x="138" y="279"/>
                    <a:pt x="138" y="281"/>
                    <a:pt x="138" y="28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5" name="Freeform 220"/>
            <p:cNvSpPr>
              <a:spLocks/>
            </p:cNvSpPr>
            <p:nvPr/>
          </p:nvSpPr>
          <p:spPr bwMode="auto">
            <a:xfrm>
              <a:off x="6864350" y="2867025"/>
              <a:ext cx="420688" cy="447675"/>
            </a:xfrm>
            <a:custGeom>
              <a:avLst/>
              <a:gdLst>
                <a:gd name="T0" fmla="*/ 87 w 299"/>
                <a:gd name="T1" fmla="*/ 300 h 318"/>
                <a:gd name="T2" fmla="*/ 122 w 299"/>
                <a:gd name="T3" fmla="*/ 288 h 318"/>
                <a:gd name="T4" fmla="*/ 159 w 299"/>
                <a:gd name="T5" fmla="*/ 279 h 318"/>
                <a:gd name="T6" fmla="*/ 164 w 299"/>
                <a:gd name="T7" fmla="*/ 276 h 318"/>
                <a:gd name="T8" fmla="*/ 162 w 299"/>
                <a:gd name="T9" fmla="*/ 275 h 318"/>
                <a:gd name="T10" fmla="*/ 176 w 299"/>
                <a:gd name="T11" fmla="*/ 276 h 318"/>
                <a:gd name="T12" fmla="*/ 215 w 299"/>
                <a:gd name="T13" fmla="*/ 273 h 318"/>
                <a:gd name="T14" fmla="*/ 216 w 299"/>
                <a:gd name="T15" fmla="*/ 271 h 318"/>
                <a:gd name="T16" fmla="*/ 192 w 299"/>
                <a:gd name="T17" fmla="*/ 275 h 318"/>
                <a:gd name="T18" fmla="*/ 192 w 299"/>
                <a:gd name="T19" fmla="*/ 271 h 318"/>
                <a:gd name="T20" fmla="*/ 206 w 299"/>
                <a:gd name="T21" fmla="*/ 270 h 318"/>
                <a:gd name="T22" fmla="*/ 227 w 299"/>
                <a:gd name="T23" fmla="*/ 268 h 318"/>
                <a:gd name="T24" fmla="*/ 227 w 299"/>
                <a:gd name="T25" fmla="*/ 272 h 318"/>
                <a:gd name="T26" fmla="*/ 258 w 299"/>
                <a:gd name="T27" fmla="*/ 278 h 318"/>
                <a:gd name="T28" fmla="*/ 265 w 299"/>
                <a:gd name="T29" fmla="*/ 270 h 318"/>
                <a:gd name="T30" fmla="*/ 280 w 299"/>
                <a:gd name="T31" fmla="*/ 277 h 318"/>
                <a:gd name="T32" fmla="*/ 286 w 299"/>
                <a:gd name="T33" fmla="*/ 263 h 318"/>
                <a:gd name="T34" fmla="*/ 265 w 299"/>
                <a:gd name="T35" fmla="*/ 221 h 318"/>
                <a:gd name="T36" fmla="*/ 275 w 299"/>
                <a:gd name="T37" fmla="*/ 171 h 318"/>
                <a:gd name="T38" fmla="*/ 293 w 299"/>
                <a:gd name="T39" fmla="*/ 132 h 318"/>
                <a:gd name="T40" fmla="*/ 287 w 299"/>
                <a:gd name="T41" fmla="*/ 79 h 318"/>
                <a:gd name="T42" fmla="*/ 269 w 299"/>
                <a:gd name="T43" fmla="*/ 48 h 318"/>
                <a:gd name="T44" fmla="*/ 233 w 299"/>
                <a:gd name="T45" fmla="*/ 42 h 318"/>
                <a:gd name="T46" fmla="*/ 207 w 299"/>
                <a:gd name="T47" fmla="*/ 57 h 318"/>
                <a:gd name="T48" fmla="*/ 187 w 299"/>
                <a:gd name="T49" fmla="*/ 48 h 318"/>
                <a:gd name="T50" fmla="*/ 173 w 299"/>
                <a:gd name="T51" fmla="*/ 32 h 318"/>
                <a:gd name="T52" fmla="*/ 166 w 299"/>
                <a:gd name="T53" fmla="*/ 23 h 318"/>
                <a:gd name="T54" fmla="*/ 152 w 299"/>
                <a:gd name="T55" fmla="*/ 17 h 318"/>
                <a:gd name="T56" fmla="*/ 132 w 299"/>
                <a:gd name="T57" fmla="*/ 25 h 318"/>
                <a:gd name="T58" fmla="*/ 119 w 299"/>
                <a:gd name="T59" fmla="*/ 23 h 318"/>
                <a:gd name="T60" fmla="*/ 116 w 299"/>
                <a:gd name="T61" fmla="*/ 12 h 318"/>
                <a:gd name="T62" fmla="*/ 110 w 299"/>
                <a:gd name="T63" fmla="*/ 3 h 318"/>
                <a:gd name="T64" fmla="*/ 95 w 299"/>
                <a:gd name="T65" fmla="*/ 8 h 318"/>
                <a:gd name="T66" fmla="*/ 86 w 299"/>
                <a:gd name="T67" fmla="*/ 21 h 318"/>
                <a:gd name="T68" fmla="*/ 77 w 299"/>
                <a:gd name="T69" fmla="*/ 30 h 318"/>
                <a:gd name="T70" fmla="*/ 61 w 299"/>
                <a:gd name="T71" fmla="*/ 22 h 318"/>
                <a:gd name="T72" fmla="*/ 44 w 299"/>
                <a:gd name="T73" fmla="*/ 18 h 318"/>
                <a:gd name="T74" fmla="*/ 36 w 299"/>
                <a:gd name="T75" fmla="*/ 28 h 318"/>
                <a:gd name="T76" fmla="*/ 22 w 299"/>
                <a:gd name="T77" fmla="*/ 41 h 318"/>
                <a:gd name="T78" fmla="*/ 24 w 299"/>
                <a:gd name="T79" fmla="*/ 53 h 318"/>
                <a:gd name="T80" fmla="*/ 32 w 299"/>
                <a:gd name="T81" fmla="*/ 67 h 318"/>
                <a:gd name="T82" fmla="*/ 40 w 299"/>
                <a:gd name="T83" fmla="*/ 82 h 318"/>
                <a:gd name="T84" fmla="*/ 32 w 299"/>
                <a:gd name="T85" fmla="*/ 98 h 318"/>
                <a:gd name="T86" fmla="*/ 45 w 299"/>
                <a:gd name="T87" fmla="*/ 115 h 318"/>
                <a:gd name="T88" fmla="*/ 32 w 299"/>
                <a:gd name="T89" fmla="*/ 112 h 318"/>
                <a:gd name="T90" fmla="*/ 19 w 299"/>
                <a:gd name="T91" fmla="*/ 121 h 318"/>
                <a:gd name="T92" fmla="*/ 29 w 299"/>
                <a:gd name="T93" fmla="*/ 132 h 318"/>
                <a:gd name="T94" fmla="*/ 25 w 299"/>
                <a:gd name="T95" fmla="*/ 146 h 318"/>
                <a:gd name="T96" fmla="*/ 7 w 299"/>
                <a:gd name="T97" fmla="*/ 159 h 318"/>
                <a:gd name="T98" fmla="*/ 15 w 299"/>
                <a:gd name="T99" fmla="*/ 180 h 318"/>
                <a:gd name="T100" fmla="*/ 14 w 299"/>
                <a:gd name="T101" fmla="*/ 194 h 318"/>
                <a:gd name="T102" fmla="*/ 3 w 299"/>
                <a:gd name="T103" fmla="*/ 208 h 318"/>
                <a:gd name="T104" fmla="*/ 9 w 299"/>
                <a:gd name="T105" fmla="*/ 214 h 318"/>
                <a:gd name="T106" fmla="*/ 22 w 299"/>
                <a:gd name="T107" fmla="*/ 221 h 318"/>
                <a:gd name="T108" fmla="*/ 37 w 299"/>
                <a:gd name="T109" fmla="*/ 228 h 318"/>
                <a:gd name="T110" fmla="*/ 46 w 299"/>
                <a:gd name="T111" fmla="*/ 239 h 318"/>
                <a:gd name="T112" fmla="*/ 57 w 299"/>
                <a:gd name="T113" fmla="*/ 246 h 318"/>
                <a:gd name="T114" fmla="*/ 57 w 299"/>
                <a:gd name="T115" fmla="*/ 263 h 318"/>
                <a:gd name="T116" fmla="*/ 55 w 299"/>
                <a:gd name="T117" fmla="*/ 275 h 318"/>
                <a:gd name="T118" fmla="*/ 50 w 299"/>
                <a:gd name="T119" fmla="*/ 294 h 318"/>
                <a:gd name="T120" fmla="*/ 51 w 299"/>
                <a:gd name="T121"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9" h="318">
                  <a:moveTo>
                    <a:pt x="54" y="316"/>
                  </a:moveTo>
                  <a:cubicBezTo>
                    <a:pt x="54" y="315"/>
                    <a:pt x="55" y="315"/>
                    <a:pt x="57" y="315"/>
                  </a:cubicBezTo>
                  <a:cubicBezTo>
                    <a:pt x="58" y="315"/>
                    <a:pt x="58" y="315"/>
                    <a:pt x="59" y="314"/>
                  </a:cubicBezTo>
                  <a:cubicBezTo>
                    <a:pt x="61" y="314"/>
                    <a:pt x="60" y="314"/>
                    <a:pt x="61" y="314"/>
                  </a:cubicBezTo>
                  <a:cubicBezTo>
                    <a:pt x="61" y="314"/>
                    <a:pt x="62" y="313"/>
                    <a:pt x="62" y="312"/>
                  </a:cubicBezTo>
                  <a:cubicBezTo>
                    <a:pt x="62" y="311"/>
                    <a:pt x="63" y="312"/>
                    <a:pt x="64" y="312"/>
                  </a:cubicBezTo>
                  <a:cubicBezTo>
                    <a:pt x="64" y="311"/>
                    <a:pt x="65" y="311"/>
                    <a:pt x="65" y="311"/>
                  </a:cubicBezTo>
                  <a:cubicBezTo>
                    <a:pt x="66" y="310"/>
                    <a:pt x="66" y="310"/>
                    <a:pt x="67" y="310"/>
                  </a:cubicBezTo>
                  <a:cubicBezTo>
                    <a:pt x="67" y="309"/>
                    <a:pt x="67" y="309"/>
                    <a:pt x="67" y="309"/>
                  </a:cubicBezTo>
                  <a:cubicBezTo>
                    <a:pt x="68" y="308"/>
                    <a:pt x="68" y="308"/>
                    <a:pt x="70" y="308"/>
                  </a:cubicBezTo>
                  <a:cubicBezTo>
                    <a:pt x="71" y="308"/>
                    <a:pt x="73" y="307"/>
                    <a:pt x="74" y="307"/>
                  </a:cubicBezTo>
                  <a:cubicBezTo>
                    <a:pt x="75" y="307"/>
                    <a:pt x="76" y="307"/>
                    <a:pt x="76" y="307"/>
                  </a:cubicBezTo>
                  <a:cubicBezTo>
                    <a:pt x="77" y="307"/>
                    <a:pt x="77" y="306"/>
                    <a:pt x="78" y="306"/>
                  </a:cubicBezTo>
                  <a:cubicBezTo>
                    <a:pt x="78" y="305"/>
                    <a:pt x="79" y="305"/>
                    <a:pt x="79" y="305"/>
                  </a:cubicBezTo>
                  <a:cubicBezTo>
                    <a:pt x="79" y="304"/>
                    <a:pt x="80" y="304"/>
                    <a:pt x="81" y="303"/>
                  </a:cubicBezTo>
                  <a:cubicBezTo>
                    <a:pt x="82" y="303"/>
                    <a:pt x="82" y="303"/>
                    <a:pt x="82" y="302"/>
                  </a:cubicBezTo>
                  <a:cubicBezTo>
                    <a:pt x="82" y="301"/>
                    <a:pt x="82" y="301"/>
                    <a:pt x="82" y="301"/>
                  </a:cubicBezTo>
                  <a:cubicBezTo>
                    <a:pt x="82" y="300"/>
                    <a:pt x="83" y="301"/>
                    <a:pt x="84" y="300"/>
                  </a:cubicBezTo>
                  <a:cubicBezTo>
                    <a:pt x="84" y="300"/>
                    <a:pt x="85" y="300"/>
                    <a:pt x="87" y="300"/>
                  </a:cubicBezTo>
                  <a:cubicBezTo>
                    <a:pt x="90" y="300"/>
                    <a:pt x="88" y="300"/>
                    <a:pt x="89" y="300"/>
                  </a:cubicBezTo>
                  <a:cubicBezTo>
                    <a:pt x="89" y="300"/>
                    <a:pt x="90" y="300"/>
                    <a:pt x="91" y="300"/>
                  </a:cubicBezTo>
                  <a:cubicBezTo>
                    <a:pt x="92" y="300"/>
                    <a:pt x="92" y="300"/>
                    <a:pt x="93" y="300"/>
                  </a:cubicBezTo>
                  <a:cubicBezTo>
                    <a:pt x="93" y="300"/>
                    <a:pt x="93" y="300"/>
                    <a:pt x="93" y="299"/>
                  </a:cubicBezTo>
                  <a:cubicBezTo>
                    <a:pt x="94" y="298"/>
                    <a:pt x="94" y="299"/>
                    <a:pt x="95" y="298"/>
                  </a:cubicBezTo>
                  <a:cubicBezTo>
                    <a:pt x="96" y="298"/>
                    <a:pt x="96" y="298"/>
                    <a:pt x="97" y="298"/>
                  </a:cubicBezTo>
                  <a:cubicBezTo>
                    <a:pt x="98" y="297"/>
                    <a:pt x="97" y="297"/>
                    <a:pt x="97" y="297"/>
                  </a:cubicBezTo>
                  <a:cubicBezTo>
                    <a:pt x="98" y="296"/>
                    <a:pt x="98" y="296"/>
                    <a:pt x="99" y="296"/>
                  </a:cubicBezTo>
                  <a:cubicBezTo>
                    <a:pt x="99" y="295"/>
                    <a:pt x="99" y="296"/>
                    <a:pt x="100" y="295"/>
                  </a:cubicBezTo>
                  <a:cubicBezTo>
                    <a:pt x="102" y="295"/>
                    <a:pt x="101" y="295"/>
                    <a:pt x="103" y="295"/>
                  </a:cubicBezTo>
                  <a:cubicBezTo>
                    <a:pt x="104" y="295"/>
                    <a:pt x="103" y="295"/>
                    <a:pt x="105" y="295"/>
                  </a:cubicBezTo>
                  <a:cubicBezTo>
                    <a:pt x="107" y="295"/>
                    <a:pt x="105" y="294"/>
                    <a:pt x="105" y="294"/>
                  </a:cubicBezTo>
                  <a:cubicBezTo>
                    <a:pt x="105" y="293"/>
                    <a:pt x="106" y="294"/>
                    <a:pt x="108" y="293"/>
                  </a:cubicBezTo>
                  <a:cubicBezTo>
                    <a:pt x="109" y="292"/>
                    <a:pt x="108" y="293"/>
                    <a:pt x="109" y="293"/>
                  </a:cubicBezTo>
                  <a:cubicBezTo>
                    <a:pt x="110" y="292"/>
                    <a:pt x="111" y="292"/>
                    <a:pt x="112" y="291"/>
                  </a:cubicBezTo>
                  <a:cubicBezTo>
                    <a:pt x="114" y="290"/>
                    <a:pt x="113" y="291"/>
                    <a:pt x="116" y="290"/>
                  </a:cubicBezTo>
                  <a:cubicBezTo>
                    <a:pt x="118" y="290"/>
                    <a:pt x="117" y="290"/>
                    <a:pt x="118" y="290"/>
                  </a:cubicBezTo>
                  <a:cubicBezTo>
                    <a:pt x="119" y="289"/>
                    <a:pt x="118" y="289"/>
                    <a:pt x="120" y="289"/>
                  </a:cubicBezTo>
                  <a:cubicBezTo>
                    <a:pt x="122" y="288"/>
                    <a:pt x="121" y="288"/>
                    <a:pt x="122" y="288"/>
                  </a:cubicBezTo>
                  <a:cubicBezTo>
                    <a:pt x="123" y="287"/>
                    <a:pt x="123" y="287"/>
                    <a:pt x="123" y="286"/>
                  </a:cubicBezTo>
                  <a:cubicBezTo>
                    <a:pt x="124" y="285"/>
                    <a:pt x="126" y="286"/>
                    <a:pt x="126" y="285"/>
                  </a:cubicBezTo>
                  <a:cubicBezTo>
                    <a:pt x="127" y="285"/>
                    <a:pt x="127" y="285"/>
                    <a:pt x="129" y="284"/>
                  </a:cubicBezTo>
                  <a:cubicBezTo>
                    <a:pt x="130" y="284"/>
                    <a:pt x="131" y="284"/>
                    <a:pt x="133" y="283"/>
                  </a:cubicBezTo>
                  <a:cubicBezTo>
                    <a:pt x="135" y="282"/>
                    <a:pt x="136" y="283"/>
                    <a:pt x="137" y="283"/>
                  </a:cubicBezTo>
                  <a:cubicBezTo>
                    <a:pt x="138" y="283"/>
                    <a:pt x="139" y="281"/>
                    <a:pt x="139" y="281"/>
                  </a:cubicBezTo>
                  <a:cubicBezTo>
                    <a:pt x="139" y="281"/>
                    <a:pt x="142" y="281"/>
                    <a:pt x="142" y="281"/>
                  </a:cubicBezTo>
                  <a:cubicBezTo>
                    <a:pt x="143" y="281"/>
                    <a:pt x="144" y="281"/>
                    <a:pt x="145" y="281"/>
                  </a:cubicBezTo>
                  <a:cubicBezTo>
                    <a:pt x="146" y="281"/>
                    <a:pt x="145" y="281"/>
                    <a:pt x="146" y="281"/>
                  </a:cubicBezTo>
                  <a:cubicBezTo>
                    <a:pt x="147" y="281"/>
                    <a:pt x="147" y="281"/>
                    <a:pt x="147" y="281"/>
                  </a:cubicBezTo>
                  <a:cubicBezTo>
                    <a:pt x="147" y="280"/>
                    <a:pt x="147" y="280"/>
                    <a:pt x="147" y="280"/>
                  </a:cubicBezTo>
                  <a:cubicBezTo>
                    <a:pt x="147" y="280"/>
                    <a:pt x="146" y="280"/>
                    <a:pt x="146" y="279"/>
                  </a:cubicBezTo>
                  <a:cubicBezTo>
                    <a:pt x="147" y="279"/>
                    <a:pt x="147" y="279"/>
                    <a:pt x="147" y="279"/>
                  </a:cubicBezTo>
                  <a:cubicBezTo>
                    <a:pt x="148" y="280"/>
                    <a:pt x="148" y="280"/>
                    <a:pt x="148" y="280"/>
                  </a:cubicBezTo>
                  <a:cubicBezTo>
                    <a:pt x="149" y="280"/>
                    <a:pt x="149" y="280"/>
                    <a:pt x="149" y="280"/>
                  </a:cubicBezTo>
                  <a:cubicBezTo>
                    <a:pt x="149" y="280"/>
                    <a:pt x="149" y="280"/>
                    <a:pt x="151" y="280"/>
                  </a:cubicBezTo>
                  <a:cubicBezTo>
                    <a:pt x="153" y="279"/>
                    <a:pt x="152" y="280"/>
                    <a:pt x="154" y="279"/>
                  </a:cubicBezTo>
                  <a:cubicBezTo>
                    <a:pt x="156" y="279"/>
                    <a:pt x="156" y="279"/>
                    <a:pt x="156" y="279"/>
                  </a:cubicBezTo>
                  <a:cubicBezTo>
                    <a:pt x="157" y="279"/>
                    <a:pt x="158" y="279"/>
                    <a:pt x="159" y="279"/>
                  </a:cubicBezTo>
                  <a:cubicBezTo>
                    <a:pt x="161" y="279"/>
                    <a:pt x="161" y="279"/>
                    <a:pt x="162" y="279"/>
                  </a:cubicBezTo>
                  <a:cubicBezTo>
                    <a:pt x="162" y="279"/>
                    <a:pt x="163" y="279"/>
                    <a:pt x="164" y="279"/>
                  </a:cubicBezTo>
                  <a:cubicBezTo>
                    <a:pt x="165" y="278"/>
                    <a:pt x="165" y="279"/>
                    <a:pt x="166" y="279"/>
                  </a:cubicBezTo>
                  <a:cubicBezTo>
                    <a:pt x="166" y="279"/>
                    <a:pt x="167" y="278"/>
                    <a:pt x="168" y="278"/>
                  </a:cubicBezTo>
                  <a:cubicBezTo>
                    <a:pt x="169" y="278"/>
                    <a:pt x="169" y="278"/>
                    <a:pt x="170" y="278"/>
                  </a:cubicBezTo>
                  <a:cubicBezTo>
                    <a:pt x="170" y="278"/>
                    <a:pt x="172" y="278"/>
                    <a:pt x="173" y="278"/>
                  </a:cubicBezTo>
                  <a:cubicBezTo>
                    <a:pt x="174" y="278"/>
                    <a:pt x="175" y="277"/>
                    <a:pt x="176" y="277"/>
                  </a:cubicBezTo>
                  <a:cubicBezTo>
                    <a:pt x="176" y="277"/>
                    <a:pt x="175" y="277"/>
                    <a:pt x="175" y="277"/>
                  </a:cubicBezTo>
                  <a:cubicBezTo>
                    <a:pt x="175" y="277"/>
                    <a:pt x="175" y="276"/>
                    <a:pt x="174" y="276"/>
                  </a:cubicBezTo>
                  <a:cubicBezTo>
                    <a:pt x="174" y="275"/>
                    <a:pt x="174" y="275"/>
                    <a:pt x="174" y="275"/>
                  </a:cubicBezTo>
                  <a:cubicBezTo>
                    <a:pt x="173" y="276"/>
                    <a:pt x="173" y="276"/>
                    <a:pt x="173" y="276"/>
                  </a:cubicBezTo>
                  <a:cubicBezTo>
                    <a:pt x="173" y="276"/>
                    <a:pt x="173" y="276"/>
                    <a:pt x="172" y="276"/>
                  </a:cubicBezTo>
                  <a:cubicBezTo>
                    <a:pt x="172" y="276"/>
                    <a:pt x="172" y="276"/>
                    <a:pt x="171" y="276"/>
                  </a:cubicBezTo>
                  <a:cubicBezTo>
                    <a:pt x="170" y="276"/>
                    <a:pt x="170" y="276"/>
                    <a:pt x="169" y="275"/>
                  </a:cubicBezTo>
                  <a:cubicBezTo>
                    <a:pt x="169" y="275"/>
                    <a:pt x="169" y="275"/>
                    <a:pt x="168" y="275"/>
                  </a:cubicBezTo>
                  <a:cubicBezTo>
                    <a:pt x="168" y="275"/>
                    <a:pt x="167" y="275"/>
                    <a:pt x="167" y="275"/>
                  </a:cubicBezTo>
                  <a:cubicBezTo>
                    <a:pt x="166" y="275"/>
                    <a:pt x="166" y="275"/>
                    <a:pt x="165" y="275"/>
                  </a:cubicBezTo>
                  <a:cubicBezTo>
                    <a:pt x="165" y="275"/>
                    <a:pt x="165" y="276"/>
                    <a:pt x="165" y="276"/>
                  </a:cubicBezTo>
                  <a:cubicBezTo>
                    <a:pt x="165" y="276"/>
                    <a:pt x="164" y="276"/>
                    <a:pt x="164" y="276"/>
                  </a:cubicBezTo>
                  <a:cubicBezTo>
                    <a:pt x="164" y="276"/>
                    <a:pt x="163" y="276"/>
                    <a:pt x="163" y="276"/>
                  </a:cubicBezTo>
                  <a:cubicBezTo>
                    <a:pt x="162" y="276"/>
                    <a:pt x="162" y="276"/>
                    <a:pt x="162" y="276"/>
                  </a:cubicBezTo>
                  <a:cubicBezTo>
                    <a:pt x="161" y="277"/>
                    <a:pt x="161" y="277"/>
                    <a:pt x="161" y="277"/>
                  </a:cubicBezTo>
                  <a:cubicBezTo>
                    <a:pt x="161" y="277"/>
                    <a:pt x="161" y="277"/>
                    <a:pt x="161" y="277"/>
                  </a:cubicBezTo>
                  <a:cubicBezTo>
                    <a:pt x="162" y="277"/>
                    <a:pt x="162" y="277"/>
                    <a:pt x="162" y="277"/>
                  </a:cubicBezTo>
                  <a:cubicBezTo>
                    <a:pt x="162" y="277"/>
                    <a:pt x="164" y="277"/>
                    <a:pt x="165" y="277"/>
                  </a:cubicBezTo>
                  <a:cubicBezTo>
                    <a:pt x="165" y="277"/>
                    <a:pt x="166" y="277"/>
                    <a:pt x="166" y="277"/>
                  </a:cubicBezTo>
                  <a:cubicBezTo>
                    <a:pt x="167" y="277"/>
                    <a:pt x="169" y="277"/>
                    <a:pt x="169" y="277"/>
                  </a:cubicBezTo>
                  <a:cubicBezTo>
                    <a:pt x="170" y="277"/>
                    <a:pt x="169" y="278"/>
                    <a:pt x="168" y="277"/>
                  </a:cubicBezTo>
                  <a:cubicBezTo>
                    <a:pt x="167" y="277"/>
                    <a:pt x="167" y="278"/>
                    <a:pt x="166" y="277"/>
                  </a:cubicBezTo>
                  <a:cubicBezTo>
                    <a:pt x="165" y="277"/>
                    <a:pt x="164" y="278"/>
                    <a:pt x="163" y="278"/>
                  </a:cubicBezTo>
                  <a:cubicBezTo>
                    <a:pt x="163" y="278"/>
                    <a:pt x="162" y="278"/>
                    <a:pt x="162" y="278"/>
                  </a:cubicBezTo>
                  <a:cubicBezTo>
                    <a:pt x="161" y="278"/>
                    <a:pt x="161" y="278"/>
                    <a:pt x="161" y="278"/>
                  </a:cubicBezTo>
                  <a:cubicBezTo>
                    <a:pt x="161" y="278"/>
                    <a:pt x="160" y="278"/>
                    <a:pt x="159" y="278"/>
                  </a:cubicBezTo>
                  <a:cubicBezTo>
                    <a:pt x="159" y="278"/>
                    <a:pt x="160" y="277"/>
                    <a:pt x="160" y="277"/>
                  </a:cubicBezTo>
                  <a:cubicBezTo>
                    <a:pt x="160" y="277"/>
                    <a:pt x="160" y="277"/>
                    <a:pt x="160" y="277"/>
                  </a:cubicBezTo>
                  <a:cubicBezTo>
                    <a:pt x="160" y="277"/>
                    <a:pt x="160" y="277"/>
                    <a:pt x="161" y="276"/>
                  </a:cubicBezTo>
                  <a:cubicBezTo>
                    <a:pt x="162" y="276"/>
                    <a:pt x="161" y="276"/>
                    <a:pt x="161" y="276"/>
                  </a:cubicBezTo>
                  <a:cubicBezTo>
                    <a:pt x="161" y="275"/>
                    <a:pt x="162" y="275"/>
                    <a:pt x="162" y="275"/>
                  </a:cubicBezTo>
                  <a:cubicBezTo>
                    <a:pt x="162" y="275"/>
                    <a:pt x="162" y="275"/>
                    <a:pt x="162" y="275"/>
                  </a:cubicBezTo>
                  <a:cubicBezTo>
                    <a:pt x="161" y="275"/>
                    <a:pt x="161" y="275"/>
                    <a:pt x="161" y="275"/>
                  </a:cubicBezTo>
                  <a:cubicBezTo>
                    <a:pt x="161" y="275"/>
                    <a:pt x="160" y="274"/>
                    <a:pt x="160" y="274"/>
                  </a:cubicBezTo>
                  <a:cubicBezTo>
                    <a:pt x="160" y="274"/>
                    <a:pt x="160" y="273"/>
                    <a:pt x="162" y="273"/>
                  </a:cubicBezTo>
                  <a:cubicBezTo>
                    <a:pt x="163" y="273"/>
                    <a:pt x="162" y="273"/>
                    <a:pt x="163" y="274"/>
                  </a:cubicBezTo>
                  <a:cubicBezTo>
                    <a:pt x="163" y="274"/>
                    <a:pt x="163" y="274"/>
                    <a:pt x="164" y="274"/>
                  </a:cubicBezTo>
                  <a:cubicBezTo>
                    <a:pt x="165" y="274"/>
                    <a:pt x="165" y="274"/>
                    <a:pt x="165" y="274"/>
                  </a:cubicBezTo>
                  <a:cubicBezTo>
                    <a:pt x="165" y="274"/>
                    <a:pt x="165" y="274"/>
                    <a:pt x="165" y="274"/>
                  </a:cubicBezTo>
                  <a:cubicBezTo>
                    <a:pt x="165" y="274"/>
                    <a:pt x="165" y="274"/>
                    <a:pt x="166" y="274"/>
                  </a:cubicBezTo>
                  <a:cubicBezTo>
                    <a:pt x="166" y="274"/>
                    <a:pt x="167" y="274"/>
                    <a:pt x="167" y="274"/>
                  </a:cubicBezTo>
                  <a:cubicBezTo>
                    <a:pt x="167" y="274"/>
                    <a:pt x="168" y="274"/>
                    <a:pt x="169" y="274"/>
                  </a:cubicBezTo>
                  <a:cubicBezTo>
                    <a:pt x="169" y="274"/>
                    <a:pt x="169" y="274"/>
                    <a:pt x="170" y="275"/>
                  </a:cubicBezTo>
                  <a:cubicBezTo>
                    <a:pt x="170" y="275"/>
                    <a:pt x="170" y="275"/>
                    <a:pt x="170" y="275"/>
                  </a:cubicBezTo>
                  <a:cubicBezTo>
                    <a:pt x="171" y="274"/>
                    <a:pt x="172" y="274"/>
                    <a:pt x="172" y="274"/>
                  </a:cubicBezTo>
                  <a:cubicBezTo>
                    <a:pt x="173" y="274"/>
                    <a:pt x="173" y="274"/>
                    <a:pt x="174" y="274"/>
                  </a:cubicBezTo>
                  <a:cubicBezTo>
                    <a:pt x="174" y="274"/>
                    <a:pt x="174" y="274"/>
                    <a:pt x="175" y="273"/>
                  </a:cubicBezTo>
                  <a:cubicBezTo>
                    <a:pt x="176" y="273"/>
                    <a:pt x="176" y="274"/>
                    <a:pt x="176" y="274"/>
                  </a:cubicBezTo>
                  <a:cubicBezTo>
                    <a:pt x="176" y="274"/>
                    <a:pt x="176" y="274"/>
                    <a:pt x="176" y="275"/>
                  </a:cubicBezTo>
                  <a:cubicBezTo>
                    <a:pt x="176" y="276"/>
                    <a:pt x="176" y="276"/>
                    <a:pt x="176" y="276"/>
                  </a:cubicBezTo>
                  <a:cubicBezTo>
                    <a:pt x="177" y="277"/>
                    <a:pt x="176" y="277"/>
                    <a:pt x="177" y="277"/>
                  </a:cubicBezTo>
                  <a:cubicBezTo>
                    <a:pt x="177" y="278"/>
                    <a:pt x="177" y="277"/>
                    <a:pt x="178" y="277"/>
                  </a:cubicBezTo>
                  <a:cubicBezTo>
                    <a:pt x="178" y="277"/>
                    <a:pt x="178" y="277"/>
                    <a:pt x="178" y="277"/>
                  </a:cubicBezTo>
                  <a:cubicBezTo>
                    <a:pt x="179" y="277"/>
                    <a:pt x="180" y="277"/>
                    <a:pt x="181" y="277"/>
                  </a:cubicBezTo>
                  <a:cubicBezTo>
                    <a:pt x="182" y="277"/>
                    <a:pt x="183" y="277"/>
                    <a:pt x="184" y="277"/>
                  </a:cubicBezTo>
                  <a:cubicBezTo>
                    <a:pt x="186" y="277"/>
                    <a:pt x="185" y="277"/>
                    <a:pt x="186" y="277"/>
                  </a:cubicBezTo>
                  <a:cubicBezTo>
                    <a:pt x="187" y="277"/>
                    <a:pt x="188" y="277"/>
                    <a:pt x="188" y="276"/>
                  </a:cubicBezTo>
                  <a:cubicBezTo>
                    <a:pt x="189" y="276"/>
                    <a:pt x="189" y="277"/>
                    <a:pt x="190" y="276"/>
                  </a:cubicBezTo>
                  <a:cubicBezTo>
                    <a:pt x="191" y="276"/>
                    <a:pt x="191" y="276"/>
                    <a:pt x="192" y="276"/>
                  </a:cubicBezTo>
                  <a:cubicBezTo>
                    <a:pt x="193" y="276"/>
                    <a:pt x="195" y="276"/>
                    <a:pt x="196" y="275"/>
                  </a:cubicBezTo>
                  <a:cubicBezTo>
                    <a:pt x="197" y="275"/>
                    <a:pt x="198" y="275"/>
                    <a:pt x="199" y="275"/>
                  </a:cubicBezTo>
                  <a:cubicBezTo>
                    <a:pt x="201" y="275"/>
                    <a:pt x="201" y="275"/>
                    <a:pt x="202" y="275"/>
                  </a:cubicBezTo>
                  <a:cubicBezTo>
                    <a:pt x="203" y="275"/>
                    <a:pt x="204" y="275"/>
                    <a:pt x="205" y="275"/>
                  </a:cubicBezTo>
                  <a:cubicBezTo>
                    <a:pt x="205" y="274"/>
                    <a:pt x="206" y="274"/>
                    <a:pt x="207" y="274"/>
                  </a:cubicBezTo>
                  <a:cubicBezTo>
                    <a:pt x="208" y="274"/>
                    <a:pt x="208" y="274"/>
                    <a:pt x="209" y="274"/>
                  </a:cubicBezTo>
                  <a:cubicBezTo>
                    <a:pt x="209" y="274"/>
                    <a:pt x="210" y="274"/>
                    <a:pt x="210" y="273"/>
                  </a:cubicBezTo>
                  <a:cubicBezTo>
                    <a:pt x="211" y="273"/>
                    <a:pt x="212" y="273"/>
                    <a:pt x="212" y="273"/>
                  </a:cubicBezTo>
                  <a:cubicBezTo>
                    <a:pt x="212" y="273"/>
                    <a:pt x="213" y="273"/>
                    <a:pt x="213" y="273"/>
                  </a:cubicBezTo>
                  <a:cubicBezTo>
                    <a:pt x="214" y="273"/>
                    <a:pt x="214" y="273"/>
                    <a:pt x="215" y="273"/>
                  </a:cubicBezTo>
                  <a:cubicBezTo>
                    <a:pt x="216" y="273"/>
                    <a:pt x="215" y="273"/>
                    <a:pt x="215" y="273"/>
                  </a:cubicBezTo>
                  <a:cubicBezTo>
                    <a:pt x="215" y="273"/>
                    <a:pt x="216" y="273"/>
                    <a:pt x="216" y="273"/>
                  </a:cubicBezTo>
                  <a:cubicBezTo>
                    <a:pt x="216" y="273"/>
                    <a:pt x="218" y="273"/>
                    <a:pt x="219" y="273"/>
                  </a:cubicBezTo>
                  <a:cubicBezTo>
                    <a:pt x="220" y="273"/>
                    <a:pt x="220" y="273"/>
                    <a:pt x="221" y="273"/>
                  </a:cubicBezTo>
                  <a:cubicBezTo>
                    <a:pt x="222" y="273"/>
                    <a:pt x="224" y="273"/>
                    <a:pt x="225" y="273"/>
                  </a:cubicBezTo>
                  <a:cubicBezTo>
                    <a:pt x="226" y="273"/>
                    <a:pt x="225" y="272"/>
                    <a:pt x="225" y="272"/>
                  </a:cubicBezTo>
                  <a:cubicBezTo>
                    <a:pt x="225" y="272"/>
                    <a:pt x="225" y="272"/>
                    <a:pt x="225" y="272"/>
                  </a:cubicBezTo>
                  <a:cubicBezTo>
                    <a:pt x="224" y="272"/>
                    <a:pt x="223" y="272"/>
                    <a:pt x="223" y="272"/>
                  </a:cubicBezTo>
                  <a:cubicBezTo>
                    <a:pt x="223" y="272"/>
                    <a:pt x="221" y="272"/>
                    <a:pt x="221" y="272"/>
                  </a:cubicBezTo>
                  <a:cubicBezTo>
                    <a:pt x="221" y="272"/>
                    <a:pt x="222" y="272"/>
                    <a:pt x="223" y="271"/>
                  </a:cubicBezTo>
                  <a:cubicBezTo>
                    <a:pt x="224" y="271"/>
                    <a:pt x="224" y="271"/>
                    <a:pt x="224" y="271"/>
                  </a:cubicBezTo>
                  <a:cubicBezTo>
                    <a:pt x="224" y="270"/>
                    <a:pt x="224" y="270"/>
                    <a:pt x="224" y="270"/>
                  </a:cubicBezTo>
                  <a:cubicBezTo>
                    <a:pt x="223" y="270"/>
                    <a:pt x="223" y="270"/>
                    <a:pt x="223" y="270"/>
                  </a:cubicBezTo>
                  <a:cubicBezTo>
                    <a:pt x="223" y="270"/>
                    <a:pt x="222" y="270"/>
                    <a:pt x="222" y="270"/>
                  </a:cubicBezTo>
                  <a:cubicBezTo>
                    <a:pt x="222" y="270"/>
                    <a:pt x="221" y="270"/>
                    <a:pt x="221" y="270"/>
                  </a:cubicBezTo>
                  <a:cubicBezTo>
                    <a:pt x="220" y="270"/>
                    <a:pt x="220" y="270"/>
                    <a:pt x="220" y="270"/>
                  </a:cubicBezTo>
                  <a:cubicBezTo>
                    <a:pt x="219" y="270"/>
                    <a:pt x="219" y="270"/>
                    <a:pt x="219" y="270"/>
                  </a:cubicBezTo>
                  <a:cubicBezTo>
                    <a:pt x="218" y="271"/>
                    <a:pt x="218" y="271"/>
                    <a:pt x="218" y="271"/>
                  </a:cubicBezTo>
                  <a:cubicBezTo>
                    <a:pt x="216" y="271"/>
                    <a:pt x="216" y="271"/>
                    <a:pt x="216" y="271"/>
                  </a:cubicBezTo>
                  <a:cubicBezTo>
                    <a:pt x="216" y="271"/>
                    <a:pt x="215" y="271"/>
                    <a:pt x="214" y="271"/>
                  </a:cubicBezTo>
                  <a:cubicBezTo>
                    <a:pt x="213" y="271"/>
                    <a:pt x="213" y="271"/>
                    <a:pt x="213" y="271"/>
                  </a:cubicBezTo>
                  <a:cubicBezTo>
                    <a:pt x="212" y="271"/>
                    <a:pt x="212" y="271"/>
                    <a:pt x="212" y="271"/>
                  </a:cubicBezTo>
                  <a:cubicBezTo>
                    <a:pt x="212" y="271"/>
                    <a:pt x="211" y="271"/>
                    <a:pt x="211" y="272"/>
                  </a:cubicBezTo>
                  <a:cubicBezTo>
                    <a:pt x="210" y="272"/>
                    <a:pt x="210" y="271"/>
                    <a:pt x="210" y="271"/>
                  </a:cubicBezTo>
                  <a:cubicBezTo>
                    <a:pt x="210" y="271"/>
                    <a:pt x="209" y="271"/>
                    <a:pt x="208" y="272"/>
                  </a:cubicBezTo>
                  <a:cubicBezTo>
                    <a:pt x="207" y="272"/>
                    <a:pt x="207" y="272"/>
                    <a:pt x="207" y="272"/>
                  </a:cubicBezTo>
                  <a:cubicBezTo>
                    <a:pt x="206" y="272"/>
                    <a:pt x="206" y="272"/>
                    <a:pt x="205" y="272"/>
                  </a:cubicBezTo>
                  <a:cubicBezTo>
                    <a:pt x="205" y="272"/>
                    <a:pt x="205" y="272"/>
                    <a:pt x="205" y="273"/>
                  </a:cubicBezTo>
                  <a:cubicBezTo>
                    <a:pt x="204" y="273"/>
                    <a:pt x="204" y="273"/>
                    <a:pt x="204" y="273"/>
                  </a:cubicBezTo>
                  <a:cubicBezTo>
                    <a:pt x="204" y="273"/>
                    <a:pt x="203" y="273"/>
                    <a:pt x="202" y="273"/>
                  </a:cubicBezTo>
                  <a:cubicBezTo>
                    <a:pt x="202" y="273"/>
                    <a:pt x="202" y="273"/>
                    <a:pt x="201" y="273"/>
                  </a:cubicBezTo>
                  <a:cubicBezTo>
                    <a:pt x="201" y="273"/>
                    <a:pt x="200" y="273"/>
                    <a:pt x="200" y="273"/>
                  </a:cubicBezTo>
                  <a:cubicBezTo>
                    <a:pt x="200" y="273"/>
                    <a:pt x="200" y="273"/>
                    <a:pt x="199" y="273"/>
                  </a:cubicBezTo>
                  <a:cubicBezTo>
                    <a:pt x="198" y="273"/>
                    <a:pt x="198" y="273"/>
                    <a:pt x="197" y="273"/>
                  </a:cubicBezTo>
                  <a:cubicBezTo>
                    <a:pt x="196" y="273"/>
                    <a:pt x="197" y="273"/>
                    <a:pt x="196" y="273"/>
                  </a:cubicBezTo>
                  <a:cubicBezTo>
                    <a:pt x="195" y="274"/>
                    <a:pt x="195" y="274"/>
                    <a:pt x="194" y="273"/>
                  </a:cubicBezTo>
                  <a:cubicBezTo>
                    <a:pt x="193" y="273"/>
                    <a:pt x="193" y="274"/>
                    <a:pt x="193" y="274"/>
                  </a:cubicBezTo>
                  <a:cubicBezTo>
                    <a:pt x="192" y="274"/>
                    <a:pt x="192" y="274"/>
                    <a:pt x="192" y="275"/>
                  </a:cubicBezTo>
                  <a:cubicBezTo>
                    <a:pt x="191" y="275"/>
                    <a:pt x="191" y="275"/>
                    <a:pt x="191" y="275"/>
                  </a:cubicBezTo>
                  <a:cubicBezTo>
                    <a:pt x="191" y="275"/>
                    <a:pt x="192" y="274"/>
                    <a:pt x="192" y="274"/>
                  </a:cubicBezTo>
                  <a:cubicBezTo>
                    <a:pt x="192" y="273"/>
                    <a:pt x="191" y="274"/>
                    <a:pt x="190" y="274"/>
                  </a:cubicBezTo>
                  <a:cubicBezTo>
                    <a:pt x="188" y="274"/>
                    <a:pt x="189" y="274"/>
                    <a:pt x="189" y="274"/>
                  </a:cubicBezTo>
                  <a:cubicBezTo>
                    <a:pt x="188" y="275"/>
                    <a:pt x="189" y="275"/>
                    <a:pt x="188" y="276"/>
                  </a:cubicBezTo>
                  <a:cubicBezTo>
                    <a:pt x="188" y="276"/>
                    <a:pt x="187" y="276"/>
                    <a:pt x="187" y="276"/>
                  </a:cubicBezTo>
                  <a:cubicBezTo>
                    <a:pt x="187" y="276"/>
                    <a:pt x="187" y="276"/>
                    <a:pt x="186" y="275"/>
                  </a:cubicBezTo>
                  <a:cubicBezTo>
                    <a:pt x="186" y="275"/>
                    <a:pt x="186" y="275"/>
                    <a:pt x="187" y="275"/>
                  </a:cubicBezTo>
                  <a:cubicBezTo>
                    <a:pt x="187" y="274"/>
                    <a:pt x="186" y="274"/>
                    <a:pt x="186" y="274"/>
                  </a:cubicBezTo>
                  <a:cubicBezTo>
                    <a:pt x="186" y="273"/>
                    <a:pt x="187" y="273"/>
                    <a:pt x="187" y="273"/>
                  </a:cubicBezTo>
                  <a:cubicBezTo>
                    <a:pt x="187" y="273"/>
                    <a:pt x="188" y="273"/>
                    <a:pt x="188" y="273"/>
                  </a:cubicBezTo>
                  <a:cubicBezTo>
                    <a:pt x="189" y="273"/>
                    <a:pt x="188" y="273"/>
                    <a:pt x="189" y="273"/>
                  </a:cubicBezTo>
                  <a:cubicBezTo>
                    <a:pt x="189" y="273"/>
                    <a:pt x="190" y="272"/>
                    <a:pt x="190" y="272"/>
                  </a:cubicBezTo>
                  <a:cubicBezTo>
                    <a:pt x="189" y="271"/>
                    <a:pt x="189" y="271"/>
                    <a:pt x="189" y="271"/>
                  </a:cubicBezTo>
                  <a:cubicBezTo>
                    <a:pt x="189" y="270"/>
                    <a:pt x="189" y="270"/>
                    <a:pt x="189" y="270"/>
                  </a:cubicBezTo>
                  <a:cubicBezTo>
                    <a:pt x="189" y="270"/>
                    <a:pt x="190" y="271"/>
                    <a:pt x="191" y="270"/>
                  </a:cubicBezTo>
                  <a:cubicBezTo>
                    <a:pt x="192" y="270"/>
                    <a:pt x="191" y="269"/>
                    <a:pt x="191" y="269"/>
                  </a:cubicBezTo>
                  <a:cubicBezTo>
                    <a:pt x="191" y="269"/>
                    <a:pt x="192" y="269"/>
                    <a:pt x="192" y="269"/>
                  </a:cubicBezTo>
                  <a:cubicBezTo>
                    <a:pt x="192" y="270"/>
                    <a:pt x="192" y="270"/>
                    <a:pt x="192" y="271"/>
                  </a:cubicBezTo>
                  <a:cubicBezTo>
                    <a:pt x="191" y="271"/>
                    <a:pt x="191" y="272"/>
                    <a:pt x="191" y="272"/>
                  </a:cubicBezTo>
                  <a:cubicBezTo>
                    <a:pt x="191" y="272"/>
                    <a:pt x="191" y="272"/>
                    <a:pt x="191" y="272"/>
                  </a:cubicBezTo>
                  <a:cubicBezTo>
                    <a:pt x="191" y="272"/>
                    <a:pt x="191" y="272"/>
                    <a:pt x="191" y="273"/>
                  </a:cubicBezTo>
                  <a:cubicBezTo>
                    <a:pt x="192" y="272"/>
                    <a:pt x="192" y="272"/>
                    <a:pt x="192" y="272"/>
                  </a:cubicBezTo>
                  <a:cubicBezTo>
                    <a:pt x="192" y="272"/>
                    <a:pt x="193" y="272"/>
                    <a:pt x="193" y="272"/>
                  </a:cubicBezTo>
                  <a:cubicBezTo>
                    <a:pt x="194" y="272"/>
                    <a:pt x="194" y="272"/>
                    <a:pt x="194" y="272"/>
                  </a:cubicBezTo>
                  <a:cubicBezTo>
                    <a:pt x="194" y="272"/>
                    <a:pt x="195" y="273"/>
                    <a:pt x="195" y="272"/>
                  </a:cubicBezTo>
                  <a:cubicBezTo>
                    <a:pt x="195" y="272"/>
                    <a:pt x="195" y="272"/>
                    <a:pt x="195" y="272"/>
                  </a:cubicBezTo>
                  <a:cubicBezTo>
                    <a:pt x="195" y="272"/>
                    <a:pt x="196" y="272"/>
                    <a:pt x="196" y="272"/>
                  </a:cubicBezTo>
                  <a:cubicBezTo>
                    <a:pt x="197" y="272"/>
                    <a:pt x="197" y="271"/>
                    <a:pt x="197" y="271"/>
                  </a:cubicBezTo>
                  <a:cubicBezTo>
                    <a:pt x="197" y="271"/>
                    <a:pt x="197" y="271"/>
                    <a:pt x="199" y="271"/>
                  </a:cubicBezTo>
                  <a:cubicBezTo>
                    <a:pt x="200" y="270"/>
                    <a:pt x="199" y="271"/>
                    <a:pt x="200" y="271"/>
                  </a:cubicBezTo>
                  <a:cubicBezTo>
                    <a:pt x="201" y="272"/>
                    <a:pt x="200" y="271"/>
                    <a:pt x="201" y="271"/>
                  </a:cubicBezTo>
                  <a:cubicBezTo>
                    <a:pt x="202" y="271"/>
                    <a:pt x="202" y="271"/>
                    <a:pt x="202" y="271"/>
                  </a:cubicBezTo>
                  <a:cubicBezTo>
                    <a:pt x="203" y="271"/>
                    <a:pt x="202" y="271"/>
                    <a:pt x="203" y="271"/>
                  </a:cubicBezTo>
                  <a:cubicBezTo>
                    <a:pt x="203" y="270"/>
                    <a:pt x="203" y="271"/>
                    <a:pt x="203" y="271"/>
                  </a:cubicBezTo>
                  <a:cubicBezTo>
                    <a:pt x="204" y="271"/>
                    <a:pt x="205" y="270"/>
                    <a:pt x="205" y="270"/>
                  </a:cubicBezTo>
                  <a:cubicBezTo>
                    <a:pt x="205" y="270"/>
                    <a:pt x="205" y="270"/>
                    <a:pt x="205" y="270"/>
                  </a:cubicBezTo>
                  <a:cubicBezTo>
                    <a:pt x="205" y="270"/>
                    <a:pt x="206" y="270"/>
                    <a:pt x="206" y="270"/>
                  </a:cubicBezTo>
                  <a:cubicBezTo>
                    <a:pt x="207" y="271"/>
                    <a:pt x="207" y="271"/>
                    <a:pt x="207" y="271"/>
                  </a:cubicBezTo>
                  <a:cubicBezTo>
                    <a:pt x="208" y="270"/>
                    <a:pt x="208" y="270"/>
                    <a:pt x="208" y="270"/>
                  </a:cubicBezTo>
                  <a:cubicBezTo>
                    <a:pt x="208" y="270"/>
                    <a:pt x="209" y="270"/>
                    <a:pt x="209" y="270"/>
                  </a:cubicBezTo>
                  <a:cubicBezTo>
                    <a:pt x="210" y="270"/>
                    <a:pt x="210" y="270"/>
                    <a:pt x="210" y="270"/>
                  </a:cubicBezTo>
                  <a:cubicBezTo>
                    <a:pt x="210" y="270"/>
                    <a:pt x="210" y="269"/>
                    <a:pt x="210" y="269"/>
                  </a:cubicBezTo>
                  <a:cubicBezTo>
                    <a:pt x="210" y="269"/>
                    <a:pt x="211" y="269"/>
                    <a:pt x="211" y="269"/>
                  </a:cubicBezTo>
                  <a:cubicBezTo>
                    <a:pt x="211" y="269"/>
                    <a:pt x="212" y="269"/>
                    <a:pt x="212" y="270"/>
                  </a:cubicBezTo>
                  <a:cubicBezTo>
                    <a:pt x="213" y="270"/>
                    <a:pt x="213" y="270"/>
                    <a:pt x="213" y="270"/>
                  </a:cubicBezTo>
                  <a:cubicBezTo>
                    <a:pt x="214" y="270"/>
                    <a:pt x="213" y="270"/>
                    <a:pt x="213" y="269"/>
                  </a:cubicBezTo>
                  <a:cubicBezTo>
                    <a:pt x="213" y="269"/>
                    <a:pt x="214" y="269"/>
                    <a:pt x="214" y="269"/>
                  </a:cubicBezTo>
                  <a:cubicBezTo>
                    <a:pt x="214" y="269"/>
                    <a:pt x="214" y="269"/>
                    <a:pt x="215" y="269"/>
                  </a:cubicBezTo>
                  <a:cubicBezTo>
                    <a:pt x="216" y="268"/>
                    <a:pt x="216" y="269"/>
                    <a:pt x="216" y="269"/>
                  </a:cubicBezTo>
                  <a:cubicBezTo>
                    <a:pt x="217" y="269"/>
                    <a:pt x="217" y="269"/>
                    <a:pt x="218" y="268"/>
                  </a:cubicBezTo>
                  <a:cubicBezTo>
                    <a:pt x="218" y="267"/>
                    <a:pt x="219" y="268"/>
                    <a:pt x="219" y="268"/>
                  </a:cubicBezTo>
                  <a:cubicBezTo>
                    <a:pt x="219" y="268"/>
                    <a:pt x="219" y="269"/>
                    <a:pt x="220" y="269"/>
                  </a:cubicBezTo>
                  <a:cubicBezTo>
                    <a:pt x="221" y="269"/>
                    <a:pt x="222" y="269"/>
                    <a:pt x="223" y="269"/>
                  </a:cubicBezTo>
                  <a:cubicBezTo>
                    <a:pt x="223" y="269"/>
                    <a:pt x="224" y="269"/>
                    <a:pt x="224" y="269"/>
                  </a:cubicBezTo>
                  <a:cubicBezTo>
                    <a:pt x="225" y="268"/>
                    <a:pt x="225" y="268"/>
                    <a:pt x="225" y="268"/>
                  </a:cubicBezTo>
                  <a:cubicBezTo>
                    <a:pt x="227" y="268"/>
                    <a:pt x="227" y="268"/>
                    <a:pt x="227" y="268"/>
                  </a:cubicBezTo>
                  <a:cubicBezTo>
                    <a:pt x="227" y="268"/>
                    <a:pt x="228" y="268"/>
                    <a:pt x="229" y="268"/>
                  </a:cubicBezTo>
                  <a:cubicBezTo>
                    <a:pt x="229" y="268"/>
                    <a:pt x="230" y="268"/>
                    <a:pt x="230" y="268"/>
                  </a:cubicBezTo>
                  <a:cubicBezTo>
                    <a:pt x="231" y="268"/>
                    <a:pt x="230" y="268"/>
                    <a:pt x="231" y="269"/>
                  </a:cubicBezTo>
                  <a:cubicBezTo>
                    <a:pt x="231" y="269"/>
                    <a:pt x="231" y="269"/>
                    <a:pt x="231" y="269"/>
                  </a:cubicBezTo>
                  <a:cubicBezTo>
                    <a:pt x="231" y="269"/>
                    <a:pt x="232" y="269"/>
                    <a:pt x="233" y="269"/>
                  </a:cubicBezTo>
                  <a:cubicBezTo>
                    <a:pt x="234" y="269"/>
                    <a:pt x="234" y="270"/>
                    <a:pt x="234" y="270"/>
                  </a:cubicBezTo>
                  <a:cubicBezTo>
                    <a:pt x="234" y="270"/>
                    <a:pt x="234" y="270"/>
                    <a:pt x="235" y="269"/>
                  </a:cubicBezTo>
                  <a:cubicBezTo>
                    <a:pt x="235" y="269"/>
                    <a:pt x="235" y="270"/>
                    <a:pt x="235" y="270"/>
                  </a:cubicBezTo>
                  <a:cubicBezTo>
                    <a:pt x="236" y="270"/>
                    <a:pt x="236" y="271"/>
                    <a:pt x="236" y="271"/>
                  </a:cubicBezTo>
                  <a:cubicBezTo>
                    <a:pt x="235" y="271"/>
                    <a:pt x="235" y="271"/>
                    <a:pt x="235" y="271"/>
                  </a:cubicBezTo>
                  <a:cubicBezTo>
                    <a:pt x="235" y="271"/>
                    <a:pt x="234" y="271"/>
                    <a:pt x="234" y="271"/>
                  </a:cubicBezTo>
                  <a:cubicBezTo>
                    <a:pt x="234" y="271"/>
                    <a:pt x="234" y="271"/>
                    <a:pt x="233" y="271"/>
                  </a:cubicBezTo>
                  <a:cubicBezTo>
                    <a:pt x="233" y="270"/>
                    <a:pt x="233" y="271"/>
                    <a:pt x="232" y="270"/>
                  </a:cubicBezTo>
                  <a:cubicBezTo>
                    <a:pt x="232" y="270"/>
                    <a:pt x="232" y="270"/>
                    <a:pt x="231" y="270"/>
                  </a:cubicBezTo>
                  <a:cubicBezTo>
                    <a:pt x="231" y="269"/>
                    <a:pt x="231" y="270"/>
                    <a:pt x="231" y="270"/>
                  </a:cubicBezTo>
                  <a:cubicBezTo>
                    <a:pt x="231" y="270"/>
                    <a:pt x="230" y="270"/>
                    <a:pt x="229" y="270"/>
                  </a:cubicBezTo>
                  <a:cubicBezTo>
                    <a:pt x="229" y="270"/>
                    <a:pt x="229" y="270"/>
                    <a:pt x="229" y="270"/>
                  </a:cubicBezTo>
                  <a:cubicBezTo>
                    <a:pt x="229" y="270"/>
                    <a:pt x="228" y="270"/>
                    <a:pt x="228" y="271"/>
                  </a:cubicBezTo>
                  <a:cubicBezTo>
                    <a:pt x="227" y="271"/>
                    <a:pt x="227" y="271"/>
                    <a:pt x="227" y="272"/>
                  </a:cubicBezTo>
                  <a:cubicBezTo>
                    <a:pt x="227" y="272"/>
                    <a:pt x="227" y="273"/>
                    <a:pt x="227" y="273"/>
                  </a:cubicBezTo>
                  <a:cubicBezTo>
                    <a:pt x="229" y="273"/>
                    <a:pt x="229" y="273"/>
                    <a:pt x="229" y="273"/>
                  </a:cubicBezTo>
                  <a:cubicBezTo>
                    <a:pt x="230" y="274"/>
                    <a:pt x="230" y="274"/>
                    <a:pt x="230" y="274"/>
                  </a:cubicBezTo>
                  <a:cubicBezTo>
                    <a:pt x="230" y="274"/>
                    <a:pt x="231" y="274"/>
                    <a:pt x="232" y="274"/>
                  </a:cubicBezTo>
                  <a:cubicBezTo>
                    <a:pt x="233" y="274"/>
                    <a:pt x="233" y="275"/>
                    <a:pt x="234" y="275"/>
                  </a:cubicBezTo>
                  <a:cubicBezTo>
                    <a:pt x="234" y="275"/>
                    <a:pt x="235" y="275"/>
                    <a:pt x="236" y="275"/>
                  </a:cubicBezTo>
                  <a:cubicBezTo>
                    <a:pt x="237" y="274"/>
                    <a:pt x="238" y="275"/>
                    <a:pt x="238" y="275"/>
                  </a:cubicBezTo>
                  <a:cubicBezTo>
                    <a:pt x="238" y="275"/>
                    <a:pt x="238" y="275"/>
                    <a:pt x="238" y="275"/>
                  </a:cubicBezTo>
                  <a:cubicBezTo>
                    <a:pt x="238" y="275"/>
                    <a:pt x="239" y="275"/>
                    <a:pt x="239" y="276"/>
                  </a:cubicBezTo>
                  <a:cubicBezTo>
                    <a:pt x="240" y="276"/>
                    <a:pt x="240" y="276"/>
                    <a:pt x="240" y="276"/>
                  </a:cubicBezTo>
                  <a:cubicBezTo>
                    <a:pt x="243" y="276"/>
                    <a:pt x="243" y="276"/>
                    <a:pt x="243" y="276"/>
                  </a:cubicBezTo>
                  <a:cubicBezTo>
                    <a:pt x="243" y="276"/>
                    <a:pt x="244" y="276"/>
                    <a:pt x="245" y="276"/>
                  </a:cubicBezTo>
                  <a:cubicBezTo>
                    <a:pt x="246" y="276"/>
                    <a:pt x="247" y="276"/>
                    <a:pt x="247" y="276"/>
                  </a:cubicBezTo>
                  <a:cubicBezTo>
                    <a:pt x="248" y="276"/>
                    <a:pt x="248" y="276"/>
                    <a:pt x="248" y="276"/>
                  </a:cubicBezTo>
                  <a:cubicBezTo>
                    <a:pt x="248" y="276"/>
                    <a:pt x="250" y="276"/>
                    <a:pt x="250" y="276"/>
                  </a:cubicBezTo>
                  <a:cubicBezTo>
                    <a:pt x="251" y="276"/>
                    <a:pt x="252" y="277"/>
                    <a:pt x="252" y="277"/>
                  </a:cubicBezTo>
                  <a:cubicBezTo>
                    <a:pt x="252" y="277"/>
                    <a:pt x="253" y="277"/>
                    <a:pt x="254" y="277"/>
                  </a:cubicBezTo>
                  <a:cubicBezTo>
                    <a:pt x="255" y="277"/>
                    <a:pt x="256" y="277"/>
                    <a:pt x="257" y="277"/>
                  </a:cubicBezTo>
                  <a:cubicBezTo>
                    <a:pt x="258" y="278"/>
                    <a:pt x="258" y="278"/>
                    <a:pt x="258" y="278"/>
                  </a:cubicBezTo>
                  <a:cubicBezTo>
                    <a:pt x="259" y="278"/>
                    <a:pt x="259" y="278"/>
                    <a:pt x="260" y="278"/>
                  </a:cubicBezTo>
                  <a:cubicBezTo>
                    <a:pt x="260" y="278"/>
                    <a:pt x="260" y="277"/>
                    <a:pt x="260" y="277"/>
                  </a:cubicBezTo>
                  <a:cubicBezTo>
                    <a:pt x="260" y="277"/>
                    <a:pt x="260" y="277"/>
                    <a:pt x="259" y="276"/>
                  </a:cubicBezTo>
                  <a:cubicBezTo>
                    <a:pt x="258" y="276"/>
                    <a:pt x="259" y="276"/>
                    <a:pt x="259" y="276"/>
                  </a:cubicBezTo>
                  <a:cubicBezTo>
                    <a:pt x="259" y="276"/>
                    <a:pt x="260" y="276"/>
                    <a:pt x="260" y="275"/>
                  </a:cubicBezTo>
                  <a:cubicBezTo>
                    <a:pt x="261" y="275"/>
                    <a:pt x="261" y="275"/>
                    <a:pt x="260" y="274"/>
                  </a:cubicBezTo>
                  <a:cubicBezTo>
                    <a:pt x="260" y="273"/>
                    <a:pt x="260" y="273"/>
                    <a:pt x="260" y="273"/>
                  </a:cubicBezTo>
                  <a:cubicBezTo>
                    <a:pt x="260" y="273"/>
                    <a:pt x="262" y="273"/>
                    <a:pt x="262" y="273"/>
                  </a:cubicBezTo>
                  <a:cubicBezTo>
                    <a:pt x="262" y="272"/>
                    <a:pt x="261" y="272"/>
                    <a:pt x="261" y="272"/>
                  </a:cubicBezTo>
                  <a:cubicBezTo>
                    <a:pt x="260" y="272"/>
                    <a:pt x="260" y="272"/>
                    <a:pt x="260" y="271"/>
                  </a:cubicBezTo>
                  <a:cubicBezTo>
                    <a:pt x="259" y="271"/>
                    <a:pt x="260" y="271"/>
                    <a:pt x="260" y="271"/>
                  </a:cubicBezTo>
                  <a:cubicBezTo>
                    <a:pt x="261" y="270"/>
                    <a:pt x="261" y="271"/>
                    <a:pt x="261" y="270"/>
                  </a:cubicBezTo>
                  <a:cubicBezTo>
                    <a:pt x="262" y="270"/>
                    <a:pt x="261" y="269"/>
                    <a:pt x="261" y="268"/>
                  </a:cubicBezTo>
                  <a:cubicBezTo>
                    <a:pt x="261" y="266"/>
                    <a:pt x="262" y="267"/>
                    <a:pt x="263" y="267"/>
                  </a:cubicBezTo>
                  <a:cubicBezTo>
                    <a:pt x="263" y="267"/>
                    <a:pt x="265" y="267"/>
                    <a:pt x="265" y="267"/>
                  </a:cubicBezTo>
                  <a:cubicBezTo>
                    <a:pt x="265" y="267"/>
                    <a:pt x="266" y="267"/>
                    <a:pt x="266" y="267"/>
                  </a:cubicBezTo>
                  <a:cubicBezTo>
                    <a:pt x="267" y="267"/>
                    <a:pt x="267" y="267"/>
                    <a:pt x="267" y="268"/>
                  </a:cubicBezTo>
                  <a:cubicBezTo>
                    <a:pt x="267" y="268"/>
                    <a:pt x="267" y="269"/>
                    <a:pt x="266" y="269"/>
                  </a:cubicBezTo>
                  <a:cubicBezTo>
                    <a:pt x="266" y="269"/>
                    <a:pt x="266" y="270"/>
                    <a:pt x="265" y="270"/>
                  </a:cubicBezTo>
                  <a:cubicBezTo>
                    <a:pt x="264" y="270"/>
                    <a:pt x="265" y="271"/>
                    <a:pt x="265" y="271"/>
                  </a:cubicBezTo>
                  <a:cubicBezTo>
                    <a:pt x="265" y="272"/>
                    <a:pt x="264" y="272"/>
                    <a:pt x="264" y="273"/>
                  </a:cubicBezTo>
                  <a:cubicBezTo>
                    <a:pt x="263" y="273"/>
                    <a:pt x="264" y="273"/>
                    <a:pt x="264" y="274"/>
                  </a:cubicBezTo>
                  <a:cubicBezTo>
                    <a:pt x="265" y="275"/>
                    <a:pt x="265" y="275"/>
                    <a:pt x="265" y="275"/>
                  </a:cubicBezTo>
                  <a:cubicBezTo>
                    <a:pt x="265" y="276"/>
                    <a:pt x="265" y="275"/>
                    <a:pt x="266" y="275"/>
                  </a:cubicBezTo>
                  <a:cubicBezTo>
                    <a:pt x="267" y="275"/>
                    <a:pt x="266" y="276"/>
                    <a:pt x="266" y="277"/>
                  </a:cubicBezTo>
                  <a:cubicBezTo>
                    <a:pt x="266" y="277"/>
                    <a:pt x="267" y="277"/>
                    <a:pt x="267" y="277"/>
                  </a:cubicBezTo>
                  <a:cubicBezTo>
                    <a:pt x="267" y="278"/>
                    <a:pt x="269" y="277"/>
                    <a:pt x="269" y="277"/>
                  </a:cubicBezTo>
                  <a:cubicBezTo>
                    <a:pt x="270" y="277"/>
                    <a:pt x="270" y="277"/>
                    <a:pt x="271" y="277"/>
                  </a:cubicBezTo>
                  <a:cubicBezTo>
                    <a:pt x="272" y="277"/>
                    <a:pt x="272" y="278"/>
                    <a:pt x="272" y="278"/>
                  </a:cubicBezTo>
                  <a:cubicBezTo>
                    <a:pt x="274" y="277"/>
                    <a:pt x="274" y="277"/>
                    <a:pt x="274" y="277"/>
                  </a:cubicBezTo>
                  <a:cubicBezTo>
                    <a:pt x="274" y="277"/>
                    <a:pt x="274" y="278"/>
                    <a:pt x="275" y="278"/>
                  </a:cubicBezTo>
                  <a:cubicBezTo>
                    <a:pt x="276" y="279"/>
                    <a:pt x="276" y="278"/>
                    <a:pt x="276" y="278"/>
                  </a:cubicBezTo>
                  <a:cubicBezTo>
                    <a:pt x="276" y="277"/>
                    <a:pt x="277" y="277"/>
                    <a:pt x="277" y="277"/>
                  </a:cubicBezTo>
                  <a:cubicBezTo>
                    <a:pt x="277" y="277"/>
                    <a:pt x="277" y="276"/>
                    <a:pt x="278" y="276"/>
                  </a:cubicBezTo>
                  <a:cubicBezTo>
                    <a:pt x="278" y="276"/>
                    <a:pt x="278" y="276"/>
                    <a:pt x="279" y="276"/>
                  </a:cubicBezTo>
                  <a:cubicBezTo>
                    <a:pt x="280" y="275"/>
                    <a:pt x="280" y="275"/>
                    <a:pt x="281" y="275"/>
                  </a:cubicBezTo>
                  <a:cubicBezTo>
                    <a:pt x="281" y="275"/>
                    <a:pt x="281" y="276"/>
                    <a:pt x="281" y="276"/>
                  </a:cubicBezTo>
                  <a:cubicBezTo>
                    <a:pt x="281" y="277"/>
                    <a:pt x="281" y="277"/>
                    <a:pt x="280" y="277"/>
                  </a:cubicBezTo>
                  <a:cubicBezTo>
                    <a:pt x="280" y="277"/>
                    <a:pt x="279" y="277"/>
                    <a:pt x="279" y="277"/>
                  </a:cubicBezTo>
                  <a:cubicBezTo>
                    <a:pt x="279" y="277"/>
                    <a:pt x="278" y="278"/>
                    <a:pt x="278" y="278"/>
                  </a:cubicBezTo>
                  <a:cubicBezTo>
                    <a:pt x="279" y="278"/>
                    <a:pt x="279" y="278"/>
                    <a:pt x="279" y="278"/>
                  </a:cubicBezTo>
                  <a:cubicBezTo>
                    <a:pt x="281" y="279"/>
                    <a:pt x="281" y="279"/>
                    <a:pt x="281" y="279"/>
                  </a:cubicBezTo>
                  <a:cubicBezTo>
                    <a:pt x="282" y="279"/>
                    <a:pt x="282" y="279"/>
                    <a:pt x="282" y="279"/>
                  </a:cubicBezTo>
                  <a:cubicBezTo>
                    <a:pt x="282" y="279"/>
                    <a:pt x="283" y="279"/>
                    <a:pt x="284" y="278"/>
                  </a:cubicBezTo>
                  <a:cubicBezTo>
                    <a:pt x="285" y="277"/>
                    <a:pt x="284" y="279"/>
                    <a:pt x="284" y="279"/>
                  </a:cubicBezTo>
                  <a:cubicBezTo>
                    <a:pt x="284" y="279"/>
                    <a:pt x="287" y="279"/>
                    <a:pt x="287" y="278"/>
                  </a:cubicBezTo>
                  <a:cubicBezTo>
                    <a:pt x="287" y="277"/>
                    <a:pt x="287" y="278"/>
                    <a:pt x="288" y="277"/>
                  </a:cubicBezTo>
                  <a:cubicBezTo>
                    <a:pt x="288" y="277"/>
                    <a:pt x="287" y="276"/>
                    <a:pt x="287" y="276"/>
                  </a:cubicBezTo>
                  <a:cubicBezTo>
                    <a:pt x="287" y="275"/>
                    <a:pt x="287" y="274"/>
                    <a:pt x="287" y="274"/>
                  </a:cubicBezTo>
                  <a:cubicBezTo>
                    <a:pt x="287" y="274"/>
                    <a:pt x="285" y="273"/>
                    <a:pt x="286" y="273"/>
                  </a:cubicBezTo>
                  <a:cubicBezTo>
                    <a:pt x="286" y="272"/>
                    <a:pt x="285" y="272"/>
                    <a:pt x="285" y="272"/>
                  </a:cubicBezTo>
                  <a:cubicBezTo>
                    <a:pt x="285" y="271"/>
                    <a:pt x="284" y="271"/>
                    <a:pt x="285" y="270"/>
                  </a:cubicBezTo>
                  <a:cubicBezTo>
                    <a:pt x="285" y="269"/>
                    <a:pt x="285" y="270"/>
                    <a:pt x="285" y="269"/>
                  </a:cubicBezTo>
                  <a:cubicBezTo>
                    <a:pt x="285" y="268"/>
                    <a:pt x="285" y="267"/>
                    <a:pt x="286" y="267"/>
                  </a:cubicBezTo>
                  <a:cubicBezTo>
                    <a:pt x="286" y="267"/>
                    <a:pt x="287" y="267"/>
                    <a:pt x="287" y="267"/>
                  </a:cubicBezTo>
                  <a:cubicBezTo>
                    <a:pt x="288" y="267"/>
                    <a:pt x="288" y="266"/>
                    <a:pt x="287" y="265"/>
                  </a:cubicBezTo>
                  <a:cubicBezTo>
                    <a:pt x="287" y="265"/>
                    <a:pt x="286" y="264"/>
                    <a:pt x="286" y="263"/>
                  </a:cubicBezTo>
                  <a:cubicBezTo>
                    <a:pt x="286" y="261"/>
                    <a:pt x="286" y="261"/>
                    <a:pt x="286" y="260"/>
                  </a:cubicBezTo>
                  <a:cubicBezTo>
                    <a:pt x="286" y="259"/>
                    <a:pt x="286" y="257"/>
                    <a:pt x="285" y="256"/>
                  </a:cubicBezTo>
                  <a:cubicBezTo>
                    <a:pt x="285" y="255"/>
                    <a:pt x="285" y="255"/>
                    <a:pt x="285" y="254"/>
                  </a:cubicBezTo>
                  <a:cubicBezTo>
                    <a:pt x="285" y="254"/>
                    <a:pt x="285" y="254"/>
                    <a:pt x="284" y="254"/>
                  </a:cubicBezTo>
                  <a:cubicBezTo>
                    <a:pt x="283" y="254"/>
                    <a:pt x="283" y="254"/>
                    <a:pt x="282" y="253"/>
                  </a:cubicBezTo>
                  <a:cubicBezTo>
                    <a:pt x="281" y="253"/>
                    <a:pt x="281" y="253"/>
                    <a:pt x="281" y="253"/>
                  </a:cubicBezTo>
                  <a:cubicBezTo>
                    <a:pt x="281" y="253"/>
                    <a:pt x="280" y="253"/>
                    <a:pt x="279" y="253"/>
                  </a:cubicBezTo>
                  <a:cubicBezTo>
                    <a:pt x="279" y="254"/>
                    <a:pt x="278" y="253"/>
                    <a:pt x="277" y="253"/>
                  </a:cubicBezTo>
                  <a:cubicBezTo>
                    <a:pt x="276" y="252"/>
                    <a:pt x="276" y="251"/>
                    <a:pt x="277" y="250"/>
                  </a:cubicBezTo>
                  <a:cubicBezTo>
                    <a:pt x="277" y="250"/>
                    <a:pt x="276" y="249"/>
                    <a:pt x="275" y="249"/>
                  </a:cubicBezTo>
                  <a:cubicBezTo>
                    <a:pt x="275" y="248"/>
                    <a:pt x="272" y="249"/>
                    <a:pt x="272" y="249"/>
                  </a:cubicBezTo>
                  <a:cubicBezTo>
                    <a:pt x="272" y="249"/>
                    <a:pt x="272" y="245"/>
                    <a:pt x="273" y="244"/>
                  </a:cubicBezTo>
                  <a:cubicBezTo>
                    <a:pt x="273" y="242"/>
                    <a:pt x="272" y="242"/>
                    <a:pt x="272" y="240"/>
                  </a:cubicBezTo>
                  <a:cubicBezTo>
                    <a:pt x="271" y="238"/>
                    <a:pt x="271" y="238"/>
                    <a:pt x="271" y="237"/>
                  </a:cubicBezTo>
                  <a:cubicBezTo>
                    <a:pt x="271" y="235"/>
                    <a:pt x="271" y="235"/>
                    <a:pt x="270" y="231"/>
                  </a:cubicBezTo>
                  <a:cubicBezTo>
                    <a:pt x="270" y="228"/>
                    <a:pt x="269" y="230"/>
                    <a:pt x="268" y="228"/>
                  </a:cubicBezTo>
                  <a:cubicBezTo>
                    <a:pt x="268" y="226"/>
                    <a:pt x="268" y="226"/>
                    <a:pt x="267" y="224"/>
                  </a:cubicBezTo>
                  <a:cubicBezTo>
                    <a:pt x="267" y="222"/>
                    <a:pt x="267" y="223"/>
                    <a:pt x="266" y="223"/>
                  </a:cubicBezTo>
                  <a:cubicBezTo>
                    <a:pt x="265" y="223"/>
                    <a:pt x="265" y="222"/>
                    <a:pt x="265" y="221"/>
                  </a:cubicBezTo>
                  <a:cubicBezTo>
                    <a:pt x="265" y="220"/>
                    <a:pt x="265" y="220"/>
                    <a:pt x="265" y="219"/>
                  </a:cubicBezTo>
                  <a:cubicBezTo>
                    <a:pt x="265" y="218"/>
                    <a:pt x="264" y="217"/>
                    <a:pt x="264" y="217"/>
                  </a:cubicBezTo>
                  <a:cubicBezTo>
                    <a:pt x="264" y="216"/>
                    <a:pt x="263" y="210"/>
                    <a:pt x="263" y="208"/>
                  </a:cubicBezTo>
                  <a:cubicBezTo>
                    <a:pt x="263" y="207"/>
                    <a:pt x="263" y="207"/>
                    <a:pt x="263" y="206"/>
                  </a:cubicBezTo>
                  <a:cubicBezTo>
                    <a:pt x="262" y="205"/>
                    <a:pt x="262" y="206"/>
                    <a:pt x="262" y="203"/>
                  </a:cubicBezTo>
                  <a:cubicBezTo>
                    <a:pt x="262" y="201"/>
                    <a:pt x="263" y="203"/>
                    <a:pt x="263" y="202"/>
                  </a:cubicBezTo>
                  <a:cubicBezTo>
                    <a:pt x="263" y="200"/>
                    <a:pt x="263" y="200"/>
                    <a:pt x="263" y="200"/>
                  </a:cubicBezTo>
                  <a:cubicBezTo>
                    <a:pt x="263" y="200"/>
                    <a:pt x="264" y="199"/>
                    <a:pt x="264" y="199"/>
                  </a:cubicBezTo>
                  <a:cubicBezTo>
                    <a:pt x="263" y="198"/>
                    <a:pt x="263" y="198"/>
                    <a:pt x="263" y="197"/>
                  </a:cubicBezTo>
                  <a:cubicBezTo>
                    <a:pt x="263" y="196"/>
                    <a:pt x="263" y="196"/>
                    <a:pt x="263" y="195"/>
                  </a:cubicBezTo>
                  <a:cubicBezTo>
                    <a:pt x="263" y="194"/>
                    <a:pt x="266" y="191"/>
                    <a:pt x="267" y="189"/>
                  </a:cubicBezTo>
                  <a:cubicBezTo>
                    <a:pt x="269" y="187"/>
                    <a:pt x="268" y="187"/>
                    <a:pt x="269" y="185"/>
                  </a:cubicBezTo>
                  <a:cubicBezTo>
                    <a:pt x="270" y="184"/>
                    <a:pt x="269" y="185"/>
                    <a:pt x="270" y="184"/>
                  </a:cubicBezTo>
                  <a:cubicBezTo>
                    <a:pt x="271" y="184"/>
                    <a:pt x="272" y="184"/>
                    <a:pt x="272" y="183"/>
                  </a:cubicBezTo>
                  <a:cubicBezTo>
                    <a:pt x="272" y="182"/>
                    <a:pt x="272" y="182"/>
                    <a:pt x="272" y="181"/>
                  </a:cubicBezTo>
                  <a:cubicBezTo>
                    <a:pt x="272" y="180"/>
                    <a:pt x="274" y="178"/>
                    <a:pt x="275" y="177"/>
                  </a:cubicBezTo>
                  <a:cubicBezTo>
                    <a:pt x="275" y="175"/>
                    <a:pt x="275" y="176"/>
                    <a:pt x="276" y="175"/>
                  </a:cubicBezTo>
                  <a:cubicBezTo>
                    <a:pt x="278" y="174"/>
                    <a:pt x="276" y="173"/>
                    <a:pt x="275" y="172"/>
                  </a:cubicBezTo>
                  <a:cubicBezTo>
                    <a:pt x="275" y="172"/>
                    <a:pt x="275" y="172"/>
                    <a:pt x="275" y="171"/>
                  </a:cubicBezTo>
                  <a:cubicBezTo>
                    <a:pt x="275" y="170"/>
                    <a:pt x="275" y="169"/>
                    <a:pt x="276" y="167"/>
                  </a:cubicBezTo>
                  <a:cubicBezTo>
                    <a:pt x="276" y="165"/>
                    <a:pt x="276" y="165"/>
                    <a:pt x="277" y="164"/>
                  </a:cubicBezTo>
                  <a:cubicBezTo>
                    <a:pt x="277" y="162"/>
                    <a:pt x="277" y="161"/>
                    <a:pt x="278" y="160"/>
                  </a:cubicBezTo>
                  <a:cubicBezTo>
                    <a:pt x="278" y="158"/>
                    <a:pt x="277" y="158"/>
                    <a:pt x="277" y="156"/>
                  </a:cubicBezTo>
                  <a:cubicBezTo>
                    <a:pt x="276" y="155"/>
                    <a:pt x="277" y="156"/>
                    <a:pt x="279" y="154"/>
                  </a:cubicBezTo>
                  <a:cubicBezTo>
                    <a:pt x="280" y="152"/>
                    <a:pt x="280" y="152"/>
                    <a:pt x="280" y="151"/>
                  </a:cubicBezTo>
                  <a:cubicBezTo>
                    <a:pt x="281" y="150"/>
                    <a:pt x="280" y="149"/>
                    <a:pt x="281" y="148"/>
                  </a:cubicBezTo>
                  <a:cubicBezTo>
                    <a:pt x="281" y="147"/>
                    <a:pt x="282" y="148"/>
                    <a:pt x="282" y="147"/>
                  </a:cubicBezTo>
                  <a:cubicBezTo>
                    <a:pt x="282" y="146"/>
                    <a:pt x="281" y="146"/>
                    <a:pt x="282" y="145"/>
                  </a:cubicBezTo>
                  <a:cubicBezTo>
                    <a:pt x="282" y="144"/>
                    <a:pt x="283" y="144"/>
                    <a:pt x="284" y="143"/>
                  </a:cubicBezTo>
                  <a:cubicBezTo>
                    <a:pt x="285" y="142"/>
                    <a:pt x="284" y="143"/>
                    <a:pt x="284" y="142"/>
                  </a:cubicBezTo>
                  <a:cubicBezTo>
                    <a:pt x="285" y="141"/>
                    <a:pt x="285" y="139"/>
                    <a:pt x="285" y="139"/>
                  </a:cubicBezTo>
                  <a:cubicBezTo>
                    <a:pt x="285" y="139"/>
                    <a:pt x="286" y="140"/>
                    <a:pt x="287" y="141"/>
                  </a:cubicBezTo>
                  <a:cubicBezTo>
                    <a:pt x="287" y="141"/>
                    <a:pt x="287" y="140"/>
                    <a:pt x="287" y="139"/>
                  </a:cubicBezTo>
                  <a:cubicBezTo>
                    <a:pt x="288" y="138"/>
                    <a:pt x="289" y="137"/>
                    <a:pt x="289" y="136"/>
                  </a:cubicBezTo>
                  <a:cubicBezTo>
                    <a:pt x="290" y="135"/>
                    <a:pt x="290" y="136"/>
                    <a:pt x="291" y="135"/>
                  </a:cubicBezTo>
                  <a:cubicBezTo>
                    <a:pt x="292" y="135"/>
                    <a:pt x="292" y="136"/>
                    <a:pt x="293" y="136"/>
                  </a:cubicBezTo>
                  <a:cubicBezTo>
                    <a:pt x="294" y="136"/>
                    <a:pt x="294" y="135"/>
                    <a:pt x="294" y="134"/>
                  </a:cubicBezTo>
                  <a:cubicBezTo>
                    <a:pt x="294" y="133"/>
                    <a:pt x="294" y="133"/>
                    <a:pt x="293" y="132"/>
                  </a:cubicBezTo>
                  <a:cubicBezTo>
                    <a:pt x="292" y="131"/>
                    <a:pt x="292" y="130"/>
                    <a:pt x="293" y="130"/>
                  </a:cubicBezTo>
                  <a:cubicBezTo>
                    <a:pt x="293" y="129"/>
                    <a:pt x="295" y="129"/>
                    <a:pt x="295" y="130"/>
                  </a:cubicBezTo>
                  <a:cubicBezTo>
                    <a:pt x="296" y="130"/>
                    <a:pt x="296" y="129"/>
                    <a:pt x="297" y="128"/>
                  </a:cubicBezTo>
                  <a:cubicBezTo>
                    <a:pt x="298" y="128"/>
                    <a:pt x="298" y="128"/>
                    <a:pt x="298" y="127"/>
                  </a:cubicBezTo>
                  <a:cubicBezTo>
                    <a:pt x="299" y="125"/>
                    <a:pt x="299" y="126"/>
                    <a:pt x="299" y="125"/>
                  </a:cubicBezTo>
                  <a:cubicBezTo>
                    <a:pt x="299" y="125"/>
                    <a:pt x="298" y="122"/>
                    <a:pt x="298" y="122"/>
                  </a:cubicBezTo>
                  <a:cubicBezTo>
                    <a:pt x="298" y="122"/>
                    <a:pt x="294" y="99"/>
                    <a:pt x="294" y="98"/>
                  </a:cubicBezTo>
                  <a:cubicBezTo>
                    <a:pt x="294" y="98"/>
                    <a:pt x="293" y="98"/>
                    <a:pt x="292" y="98"/>
                  </a:cubicBezTo>
                  <a:cubicBezTo>
                    <a:pt x="291" y="98"/>
                    <a:pt x="292" y="97"/>
                    <a:pt x="293" y="97"/>
                  </a:cubicBezTo>
                  <a:cubicBezTo>
                    <a:pt x="294" y="96"/>
                    <a:pt x="293" y="95"/>
                    <a:pt x="293" y="95"/>
                  </a:cubicBezTo>
                  <a:cubicBezTo>
                    <a:pt x="293" y="95"/>
                    <a:pt x="293" y="94"/>
                    <a:pt x="293" y="93"/>
                  </a:cubicBezTo>
                  <a:cubicBezTo>
                    <a:pt x="292" y="92"/>
                    <a:pt x="293" y="92"/>
                    <a:pt x="292" y="91"/>
                  </a:cubicBezTo>
                  <a:cubicBezTo>
                    <a:pt x="292" y="90"/>
                    <a:pt x="291" y="91"/>
                    <a:pt x="291" y="90"/>
                  </a:cubicBezTo>
                  <a:cubicBezTo>
                    <a:pt x="291" y="89"/>
                    <a:pt x="290" y="87"/>
                    <a:pt x="290" y="87"/>
                  </a:cubicBezTo>
                  <a:cubicBezTo>
                    <a:pt x="290" y="87"/>
                    <a:pt x="289" y="86"/>
                    <a:pt x="288" y="86"/>
                  </a:cubicBezTo>
                  <a:cubicBezTo>
                    <a:pt x="288" y="86"/>
                    <a:pt x="286" y="85"/>
                    <a:pt x="286" y="85"/>
                  </a:cubicBezTo>
                  <a:cubicBezTo>
                    <a:pt x="285" y="84"/>
                    <a:pt x="285" y="83"/>
                    <a:pt x="285" y="82"/>
                  </a:cubicBezTo>
                  <a:cubicBezTo>
                    <a:pt x="285" y="81"/>
                    <a:pt x="285" y="81"/>
                    <a:pt x="286" y="80"/>
                  </a:cubicBezTo>
                  <a:cubicBezTo>
                    <a:pt x="286" y="79"/>
                    <a:pt x="287" y="80"/>
                    <a:pt x="287" y="79"/>
                  </a:cubicBezTo>
                  <a:cubicBezTo>
                    <a:pt x="288" y="79"/>
                    <a:pt x="287" y="79"/>
                    <a:pt x="288" y="78"/>
                  </a:cubicBezTo>
                  <a:cubicBezTo>
                    <a:pt x="289" y="77"/>
                    <a:pt x="289" y="77"/>
                    <a:pt x="290" y="77"/>
                  </a:cubicBezTo>
                  <a:cubicBezTo>
                    <a:pt x="291" y="77"/>
                    <a:pt x="292" y="75"/>
                    <a:pt x="292" y="74"/>
                  </a:cubicBezTo>
                  <a:cubicBezTo>
                    <a:pt x="291" y="73"/>
                    <a:pt x="289" y="73"/>
                    <a:pt x="288" y="73"/>
                  </a:cubicBezTo>
                  <a:cubicBezTo>
                    <a:pt x="288" y="73"/>
                    <a:pt x="288" y="72"/>
                    <a:pt x="288" y="71"/>
                  </a:cubicBezTo>
                  <a:cubicBezTo>
                    <a:pt x="288" y="70"/>
                    <a:pt x="289" y="70"/>
                    <a:pt x="289" y="70"/>
                  </a:cubicBezTo>
                  <a:cubicBezTo>
                    <a:pt x="290" y="69"/>
                    <a:pt x="290" y="69"/>
                    <a:pt x="290" y="68"/>
                  </a:cubicBezTo>
                  <a:cubicBezTo>
                    <a:pt x="289" y="67"/>
                    <a:pt x="289" y="66"/>
                    <a:pt x="289" y="66"/>
                  </a:cubicBezTo>
                  <a:cubicBezTo>
                    <a:pt x="289" y="65"/>
                    <a:pt x="289" y="64"/>
                    <a:pt x="289" y="64"/>
                  </a:cubicBezTo>
                  <a:cubicBezTo>
                    <a:pt x="288" y="65"/>
                    <a:pt x="288" y="65"/>
                    <a:pt x="288" y="65"/>
                  </a:cubicBezTo>
                  <a:cubicBezTo>
                    <a:pt x="288" y="65"/>
                    <a:pt x="287" y="67"/>
                    <a:pt x="286" y="67"/>
                  </a:cubicBezTo>
                  <a:cubicBezTo>
                    <a:pt x="285" y="67"/>
                    <a:pt x="284" y="66"/>
                    <a:pt x="283" y="65"/>
                  </a:cubicBezTo>
                  <a:cubicBezTo>
                    <a:pt x="282" y="64"/>
                    <a:pt x="282" y="64"/>
                    <a:pt x="281" y="62"/>
                  </a:cubicBezTo>
                  <a:cubicBezTo>
                    <a:pt x="280" y="61"/>
                    <a:pt x="280" y="61"/>
                    <a:pt x="279" y="59"/>
                  </a:cubicBezTo>
                  <a:cubicBezTo>
                    <a:pt x="278" y="58"/>
                    <a:pt x="278" y="58"/>
                    <a:pt x="276" y="57"/>
                  </a:cubicBezTo>
                  <a:cubicBezTo>
                    <a:pt x="275" y="55"/>
                    <a:pt x="275" y="53"/>
                    <a:pt x="275" y="52"/>
                  </a:cubicBezTo>
                  <a:cubicBezTo>
                    <a:pt x="274" y="50"/>
                    <a:pt x="274" y="51"/>
                    <a:pt x="274" y="51"/>
                  </a:cubicBezTo>
                  <a:cubicBezTo>
                    <a:pt x="273" y="51"/>
                    <a:pt x="272" y="51"/>
                    <a:pt x="271" y="50"/>
                  </a:cubicBezTo>
                  <a:cubicBezTo>
                    <a:pt x="269" y="49"/>
                    <a:pt x="269" y="49"/>
                    <a:pt x="269" y="48"/>
                  </a:cubicBezTo>
                  <a:cubicBezTo>
                    <a:pt x="269" y="47"/>
                    <a:pt x="269" y="47"/>
                    <a:pt x="268" y="46"/>
                  </a:cubicBezTo>
                  <a:cubicBezTo>
                    <a:pt x="268" y="45"/>
                    <a:pt x="268" y="46"/>
                    <a:pt x="267" y="46"/>
                  </a:cubicBezTo>
                  <a:cubicBezTo>
                    <a:pt x="267" y="46"/>
                    <a:pt x="266" y="46"/>
                    <a:pt x="265" y="45"/>
                  </a:cubicBezTo>
                  <a:cubicBezTo>
                    <a:pt x="265" y="45"/>
                    <a:pt x="265" y="44"/>
                    <a:pt x="265" y="44"/>
                  </a:cubicBezTo>
                  <a:cubicBezTo>
                    <a:pt x="265" y="44"/>
                    <a:pt x="264" y="42"/>
                    <a:pt x="264" y="42"/>
                  </a:cubicBezTo>
                  <a:cubicBezTo>
                    <a:pt x="261" y="44"/>
                    <a:pt x="261" y="44"/>
                    <a:pt x="261" y="44"/>
                  </a:cubicBezTo>
                  <a:cubicBezTo>
                    <a:pt x="261" y="44"/>
                    <a:pt x="260" y="44"/>
                    <a:pt x="259" y="44"/>
                  </a:cubicBezTo>
                  <a:cubicBezTo>
                    <a:pt x="259" y="45"/>
                    <a:pt x="259" y="43"/>
                    <a:pt x="259" y="43"/>
                  </a:cubicBezTo>
                  <a:cubicBezTo>
                    <a:pt x="259" y="42"/>
                    <a:pt x="259" y="42"/>
                    <a:pt x="258" y="42"/>
                  </a:cubicBezTo>
                  <a:cubicBezTo>
                    <a:pt x="258" y="42"/>
                    <a:pt x="256" y="42"/>
                    <a:pt x="256" y="42"/>
                  </a:cubicBezTo>
                  <a:cubicBezTo>
                    <a:pt x="255" y="42"/>
                    <a:pt x="254" y="42"/>
                    <a:pt x="253" y="41"/>
                  </a:cubicBezTo>
                  <a:cubicBezTo>
                    <a:pt x="252" y="41"/>
                    <a:pt x="252" y="42"/>
                    <a:pt x="250" y="41"/>
                  </a:cubicBezTo>
                  <a:cubicBezTo>
                    <a:pt x="249" y="41"/>
                    <a:pt x="246" y="41"/>
                    <a:pt x="245" y="41"/>
                  </a:cubicBezTo>
                  <a:cubicBezTo>
                    <a:pt x="244" y="41"/>
                    <a:pt x="244" y="41"/>
                    <a:pt x="244" y="40"/>
                  </a:cubicBezTo>
                  <a:cubicBezTo>
                    <a:pt x="244" y="40"/>
                    <a:pt x="243" y="40"/>
                    <a:pt x="242" y="40"/>
                  </a:cubicBezTo>
                  <a:cubicBezTo>
                    <a:pt x="242" y="40"/>
                    <a:pt x="241" y="41"/>
                    <a:pt x="240" y="40"/>
                  </a:cubicBezTo>
                  <a:cubicBezTo>
                    <a:pt x="239" y="40"/>
                    <a:pt x="239" y="41"/>
                    <a:pt x="238" y="41"/>
                  </a:cubicBezTo>
                  <a:cubicBezTo>
                    <a:pt x="237" y="41"/>
                    <a:pt x="236" y="43"/>
                    <a:pt x="235" y="43"/>
                  </a:cubicBezTo>
                  <a:cubicBezTo>
                    <a:pt x="234" y="42"/>
                    <a:pt x="234" y="42"/>
                    <a:pt x="233" y="42"/>
                  </a:cubicBezTo>
                  <a:cubicBezTo>
                    <a:pt x="232" y="42"/>
                    <a:pt x="231" y="43"/>
                    <a:pt x="229" y="44"/>
                  </a:cubicBezTo>
                  <a:cubicBezTo>
                    <a:pt x="228" y="44"/>
                    <a:pt x="227" y="44"/>
                    <a:pt x="227" y="45"/>
                  </a:cubicBezTo>
                  <a:cubicBezTo>
                    <a:pt x="226" y="45"/>
                    <a:pt x="227" y="46"/>
                    <a:pt x="227" y="46"/>
                  </a:cubicBezTo>
                  <a:cubicBezTo>
                    <a:pt x="227" y="46"/>
                    <a:pt x="226" y="46"/>
                    <a:pt x="226" y="47"/>
                  </a:cubicBezTo>
                  <a:cubicBezTo>
                    <a:pt x="226" y="47"/>
                    <a:pt x="225" y="46"/>
                    <a:pt x="225" y="47"/>
                  </a:cubicBezTo>
                  <a:cubicBezTo>
                    <a:pt x="224" y="47"/>
                    <a:pt x="224" y="48"/>
                    <a:pt x="223" y="47"/>
                  </a:cubicBezTo>
                  <a:cubicBezTo>
                    <a:pt x="223" y="47"/>
                    <a:pt x="221" y="47"/>
                    <a:pt x="221" y="47"/>
                  </a:cubicBezTo>
                  <a:cubicBezTo>
                    <a:pt x="221" y="47"/>
                    <a:pt x="219" y="46"/>
                    <a:pt x="219" y="46"/>
                  </a:cubicBezTo>
                  <a:cubicBezTo>
                    <a:pt x="218" y="45"/>
                    <a:pt x="218" y="46"/>
                    <a:pt x="218" y="47"/>
                  </a:cubicBezTo>
                  <a:cubicBezTo>
                    <a:pt x="218" y="48"/>
                    <a:pt x="217" y="49"/>
                    <a:pt x="217" y="49"/>
                  </a:cubicBezTo>
                  <a:cubicBezTo>
                    <a:pt x="217" y="49"/>
                    <a:pt x="216" y="49"/>
                    <a:pt x="214" y="49"/>
                  </a:cubicBezTo>
                  <a:cubicBezTo>
                    <a:pt x="213" y="49"/>
                    <a:pt x="213" y="50"/>
                    <a:pt x="213" y="50"/>
                  </a:cubicBezTo>
                  <a:cubicBezTo>
                    <a:pt x="212" y="50"/>
                    <a:pt x="212" y="52"/>
                    <a:pt x="212" y="52"/>
                  </a:cubicBezTo>
                  <a:cubicBezTo>
                    <a:pt x="212" y="52"/>
                    <a:pt x="212" y="53"/>
                    <a:pt x="212" y="53"/>
                  </a:cubicBezTo>
                  <a:cubicBezTo>
                    <a:pt x="212" y="54"/>
                    <a:pt x="211" y="55"/>
                    <a:pt x="211" y="55"/>
                  </a:cubicBezTo>
                  <a:cubicBezTo>
                    <a:pt x="211" y="55"/>
                    <a:pt x="211" y="56"/>
                    <a:pt x="210" y="57"/>
                  </a:cubicBezTo>
                  <a:cubicBezTo>
                    <a:pt x="210" y="58"/>
                    <a:pt x="209" y="57"/>
                    <a:pt x="209" y="57"/>
                  </a:cubicBezTo>
                  <a:cubicBezTo>
                    <a:pt x="209" y="57"/>
                    <a:pt x="209" y="57"/>
                    <a:pt x="208" y="57"/>
                  </a:cubicBezTo>
                  <a:cubicBezTo>
                    <a:pt x="207" y="57"/>
                    <a:pt x="207" y="57"/>
                    <a:pt x="207" y="57"/>
                  </a:cubicBezTo>
                  <a:cubicBezTo>
                    <a:pt x="207" y="58"/>
                    <a:pt x="207" y="58"/>
                    <a:pt x="207" y="58"/>
                  </a:cubicBezTo>
                  <a:cubicBezTo>
                    <a:pt x="207" y="58"/>
                    <a:pt x="206" y="58"/>
                    <a:pt x="206" y="57"/>
                  </a:cubicBezTo>
                  <a:cubicBezTo>
                    <a:pt x="206" y="56"/>
                    <a:pt x="205" y="56"/>
                    <a:pt x="205" y="55"/>
                  </a:cubicBezTo>
                  <a:cubicBezTo>
                    <a:pt x="204" y="54"/>
                    <a:pt x="204" y="55"/>
                    <a:pt x="203" y="55"/>
                  </a:cubicBezTo>
                  <a:cubicBezTo>
                    <a:pt x="203" y="55"/>
                    <a:pt x="202" y="55"/>
                    <a:pt x="201" y="54"/>
                  </a:cubicBezTo>
                  <a:cubicBezTo>
                    <a:pt x="201" y="54"/>
                    <a:pt x="200" y="54"/>
                    <a:pt x="200" y="54"/>
                  </a:cubicBezTo>
                  <a:cubicBezTo>
                    <a:pt x="199" y="54"/>
                    <a:pt x="199" y="53"/>
                    <a:pt x="198" y="53"/>
                  </a:cubicBezTo>
                  <a:cubicBezTo>
                    <a:pt x="198" y="52"/>
                    <a:pt x="197" y="53"/>
                    <a:pt x="196" y="53"/>
                  </a:cubicBezTo>
                  <a:cubicBezTo>
                    <a:pt x="196" y="53"/>
                    <a:pt x="196" y="53"/>
                    <a:pt x="195" y="53"/>
                  </a:cubicBezTo>
                  <a:cubicBezTo>
                    <a:pt x="194" y="52"/>
                    <a:pt x="194" y="53"/>
                    <a:pt x="193" y="53"/>
                  </a:cubicBezTo>
                  <a:cubicBezTo>
                    <a:pt x="193" y="53"/>
                    <a:pt x="192" y="54"/>
                    <a:pt x="191" y="53"/>
                  </a:cubicBezTo>
                  <a:cubicBezTo>
                    <a:pt x="191" y="53"/>
                    <a:pt x="190" y="51"/>
                    <a:pt x="190" y="51"/>
                  </a:cubicBezTo>
                  <a:cubicBezTo>
                    <a:pt x="190" y="51"/>
                    <a:pt x="189" y="50"/>
                    <a:pt x="188" y="50"/>
                  </a:cubicBezTo>
                  <a:cubicBezTo>
                    <a:pt x="188" y="50"/>
                    <a:pt x="188" y="51"/>
                    <a:pt x="188" y="51"/>
                  </a:cubicBezTo>
                  <a:cubicBezTo>
                    <a:pt x="188" y="50"/>
                    <a:pt x="188" y="51"/>
                    <a:pt x="187" y="50"/>
                  </a:cubicBezTo>
                  <a:cubicBezTo>
                    <a:pt x="187" y="50"/>
                    <a:pt x="187" y="50"/>
                    <a:pt x="187" y="50"/>
                  </a:cubicBezTo>
                  <a:cubicBezTo>
                    <a:pt x="187" y="49"/>
                    <a:pt x="186" y="49"/>
                    <a:pt x="185" y="49"/>
                  </a:cubicBezTo>
                  <a:cubicBezTo>
                    <a:pt x="185" y="48"/>
                    <a:pt x="185" y="48"/>
                    <a:pt x="186" y="48"/>
                  </a:cubicBezTo>
                  <a:cubicBezTo>
                    <a:pt x="186" y="47"/>
                    <a:pt x="187" y="48"/>
                    <a:pt x="187" y="48"/>
                  </a:cubicBezTo>
                  <a:cubicBezTo>
                    <a:pt x="187" y="48"/>
                    <a:pt x="187" y="47"/>
                    <a:pt x="187" y="46"/>
                  </a:cubicBezTo>
                  <a:cubicBezTo>
                    <a:pt x="186" y="46"/>
                    <a:pt x="187" y="46"/>
                    <a:pt x="186" y="46"/>
                  </a:cubicBezTo>
                  <a:cubicBezTo>
                    <a:pt x="185" y="46"/>
                    <a:pt x="186" y="46"/>
                    <a:pt x="185" y="45"/>
                  </a:cubicBezTo>
                  <a:cubicBezTo>
                    <a:pt x="185" y="45"/>
                    <a:pt x="185" y="45"/>
                    <a:pt x="184" y="44"/>
                  </a:cubicBezTo>
                  <a:cubicBezTo>
                    <a:pt x="183" y="44"/>
                    <a:pt x="183" y="45"/>
                    <a:pt x="182" y="44"/>
                  </a:cubicBezTo>
                  <a:cubicBezTo>
                    <a:pt x="181" y="43"/>
                    <a:pt x="181" y="43"/>
                    <a:pt x="181" y="43"/>
                  </a:cubicBezTo>
                  <a:cubicBezTo>
                    <a:pt x="180" y="43"/>
                    <a:pt x="180" y="44"/>
                    <a:pt x="180" y="44"/>
                  </a:cubicBezTo>
                  <a:cubicBezTo>
                    <a:pt x="180" y="43"/>
                    <a:pt x="179" y="43"/>
                    <a:pt x="178" y="42"/>
                  </a:cubicBezTo>
                  <a:cubicBezTo>
                    <a:pt x="176" y="41"/>
                    <a:pt x="178" y="42"/>
                    <a:pt x="179" y="41"/>
                  </a:cubicBezTo>
                  <a:cubicBezTo>
                    <a:pt x="179" y="40"/>
                    <a:pt x="179" y="40"/>
                    <a:pt x="178" y="39"/>
                  </a:cubicBezTo>
                  <a:cubicBezTo>
                    <a:pt x="178" y="38"/>
                    <a:pt x="178" y="37"/>
                    <a:pt x="178" y="37"/>
                  </a:cubicBezTo>
                  <a:cubicBezTo>
                    <a:pt x="178" y="37"/>
                    <a:pt x="179" y="37"/>
                    <a:pt x="179" y="37"/>
                  </a:cubicBezTo>
                  <a:cubicBezTo>
                    <a:pt x="179" y="36"/>
                    <a:pt x="178" y="36"/>
                    <a:pt x="177" y="35"/>
                  </a:cubicBezTo>
                  <a:cubicBezTo>
                    <a:pt x="177" y="34"/>
                    <a:pt x="177" y="35"/>
                    <a:pt x="177" y="35"/>
                  </a:cubicBezTo>
                  <a:cubicBezTo>
                    <a:pt x="176" y="35"/>
                    <a:pt x="176" y="35"/>
                    <a:pt x="176" y="34"/>
                  </a:cubicBezTo>
                  <a:cubicBezTo>
                    <a:pt x="176" y="33"/>
                    <a:pt x="176" y="33"/>
                    <a:pt x="176" y="33"/>
                  </a:cubicBezTo>
                  <a:cubicBezTo>
                    <a:pt x="176" y="33"/>
                    <a:pt x="174" y="34"/>
                    <a:pt x="174" y="33"/>
                  </a:cubicBezTo>
                  <a:cubicBezTo>
                    <a:pt x="174" y="33"/>
                    <a:pt x="174" y="33"/>
                    <a:pt x="174" y="33"/>
                  </a:cubicBezTo>
                  <a:cubicBezTo>
                    <a:pt x="173" y="33"/>
                    <a:pt x="173" y="33"/>
                    <a:pt x="173" y="32"/>
                  </a:cubicBezTo>
                  <a:cubicBezTo>
                    <a:pt x="173" y="31"/>
                    <a:pt x="174" y="32"/>
                    <a:pt x="174" y="32"/>
                  </a:cubicBezTo>
                  <a:cubicBezTo>
                    <a:pt x="175" y="33"/>
                    <a:pt x="175" y="32"/>
                    <a:pt x="175" y="32"/>
                  </a:cubicBezTo>
                  <a:cubicBezTo>
                    <a:pt x="175" y="31"/>
                    <a:pt x="174" y="31"/>
                    <a:pt x="174" y="31"/>
                  </a:cubicBezTo>
                  <a:cubicBezTo>
                    <a:pt x="173" y="30"/>
                    <a:pt x="173" y="30"/>
                    <a:pt x="173" y="30"/>
                  </a:cubicBezTo>
                  <a:cubicBezTo>
                    <a:pt x="173" y="30"/>
                    <a:pt x="173" y="29"/>
                    <a:pt x="173" y="29"/>
                  </a:cubicBezTo>
                  <a:cubicBezTo>
                    <a:pt x="172" y="29"/>
                    <a:pt x="172" y="29"/>
                    <a:pt x="172" y="29"/>
                  </a:cubicBezTo>
                  <a:cubicBezTo>
                    <a:pt x="171" y="29"/>
                    <a:pt x="172" y="29"/>
                    <a:pt x="172" y="28"/>
                  </a:cubicBezTo>
                  <a:cubicBezTo>
                    <a:pt x="172" y="28"/>
                    <a:pt x="173" y="28"/>
                    <a:pt x="173" y="27"/>
                  </a:cubicBezTo>
                  <a:cubicBezTo>
                    <a:pt x="173" y="26"/>
                    <a:pt x="172" y="27"/>
                    <a:pt x="172" y="27"/>
                  </a:cubicBezTo>
                  <a:cubicBezTo>
                    <a:pt x="171" y="27"/>
                    <a:pt x="171" y="28"/>
                    <a:pt x="171" y="27"/>
                  </a:cubicBezTo>
                  <a:cubicBezTo>
                    <a:pt x="171" y="27"/>
                    <a:pt x="171" y="27"/>
                    <a:pt x="171" y="26"/>
                  </a:cubicBezTo>
                  <a:cubicBezTo>
                    <a:pt x="171" y="26"/>
                    <a:pt x="171" y="26"/>
                    <a:pt x="170" y="25"/>
                  </a:cubicBezTo>
                  <a:cubicBezTo>
                    <a:pt x="170" y="25"/>
                    <a:pt x="171" y="25"/>
                    <a:pt x="171" y="25"/>
                  </a:cubicBezTo>
                  <a:cubicBezTo>
                    <a:pt x="172" y="25"/>
                    <a:pt x="171" y="25"/>
                    <a:pt x="171" y="24"/>
                  </a:cubicBezTo>
                  <a:cubicBezTo>
                    <a:pt x="170" y="23"/>
                    <a:pt x="171" y="23"/>
                    <a:pt x="170" y="23"/>
                  </a:cubicBezTo>
                  <a:cubicBezTo>
                    <a:pt x="170" y="22"/>
                    <a:pt x="170" y="22"/>
                    <a:pt x="169" y="22"/>
                  </a:cubicBezTo>
                  <a:cubicBezTo>
                    <a:pt x="169" y="22"/>
                    <a:pt x="169" y="23"/>
                    <a:pt x="169" y="23"/>
                  </a:cubicBezTo>
                  <a:cubicBezTo>
                    <a:pt x="168" y="23"/>
                    <a:pt x="168" y="23"/>
                    <a:pt x="167" y="24"/>
                  </a:cubicBezTo>
                  <a:cubicBezTo>
                    <a:pt x="166" y="24"/>
                    <a:pt x="167" y="24"/>
                    <a:pt x="166" y="23"/>
                  </a:cubicBezTo>
                  <a:cubicBezTo>
                    <a:pt x="166" y="22"/>
                    <a:pt x="166" y="22"/>
                    <a:pt x="166" y="22"/>
                  </a:cubicBezTo>
                  <a:cubicBezTo>
                    <a:pt x="165" y="22"/>
                    <a:pt x="165" y="22"/>
                    <a:pt x="165" y="22"/>
                  </a:cubicBezTo>
                  <a:cubicBezTo>
                    <a:pt x="164" y="22"/>
                    <a:pt x="164" y="22"/>
                    <a:pt x="164" y="22"/>
                  </a:cubicBezTo>
                  <a:cubicBezTo>
                    <a:pt x="163" y="22"/>
                    <a:pt x="163" y="22"/>
                    <a:pt x="163" y="22"/>
                  </a:cubicBezTo>
                  <a:cubicBezTo>
                    <a:pt x="162" y="22"/>
                    <a:pt x="162" y="22"/>
                    <a:pt x="162" y="22"/>
                  </a:cubicBezTo>
                  <a:cubicBezTo>
                    <a:pt x="161" y="22"/>
                    <a:pt x="161" y="23"/>
                    <a:pt x="161" y="23"/>
                  </a:cubicBezTo>
                  <a:cubicBezTo>
                    <a:pt x="161" y="23"/>
                    <a:pt x="161" y="23"/>
                    <a:pt x="160" y="23"/>
                  </a:cubicBezTo>
                  <a:cubicBezTo>
                    <a:pt x="159" y="23"/>
                    <a:pt x="159" y="23"/>
                    <a:pt x="159" y="23"/>
                  </a:cubicBezTo>
                  <a:cubicBezTo>
                    <a:pt x="159" y="23"/>
                    <a:pt x="159" y="23"/>
                    <a:pt x="159" y="23"/>
                  </a:cubicBezTo>
                  <a:cubicBezTo>
                    <a:pt x="158" y="23"/>
                    <a:pt x="157" y="23"/>
                    <a:pt x="157" y="23"/>
                  </a:cubicBezTo>
                  <a:cubicBezTo>
                    <a:pt x="156" y="23"/>
                    <a:pt x="156" y="23"/>
                    <a:pt x="156" y="22"/>
                  </a:cubicBezTo>
                  <a:cubicBezTo>
                    <a:pt x="156" y="22"/>
                    <a:pt x="156" y="22"/>
                    <a:pt x="155" y="21"/>
                  </a:cubicBezTo>
                  <a:cubicBezTo>
                    <a:pt x="155" y="21"/>
                    <a:pt x="155" y="21"/>
                    <a:pt x="155" y="21"/>
                  </a:cubicBezTo>
                  <a:cubicBezTo>
                    <a:pt x="154" y="21"/>
                    <a:pt x="154" y="21"/>
                    <a:pt x="154" y="21"/>
                  </a:cubicBezTo>
                  <a:cubicBezTo>
                    <a:pt x="153" y="20"/>
                    <a:pt x="153" y="20"/>
                    <a:pt x="154" y="20"/>
                  </a:cubicBezTo>
                  <a:cubicBezTo>
                    <a:pt x="154" y="19"/>
                    <a:pt x="153" y="19"/>
                    <a:pt x="153" y="19"/>
                  </a:cubicBezTo>
                  <a:cubicBezTo>
                    <a:pt x="153" y="19"/>
                    <a:pt x="153" y="19"/>
                    <a:pt x="152" y="19"/>
                  </a:cubicBezTo>
                  <a:cubicBezTo>
                    <a:pt x="152" y="18"/>
                    <a:pt x="153" y="18"/>
                    <a:pt x="152" y="18"/>
                  </a:cubicBezTo>
                  <a:cubicBezTo>
                    <a:pt x="152" y="18"/>
                    <a:pt x="152" y="18"/>
                    <a:pt x="152" y="17"/>
                  </a:cubicBezTo>
                  <a:cubicBezTo>
                    <a:pt x="152" y="17"/>
                    <a:pt x="151" y="17"/>
                    <a:pt x="151" y="17"/>
                  </a:cubicBezTo>
                  <a:cubicBezTo>
                    <a:pt x="150" y="15"/>
                    <a:pt x="150" y="15"/>
                    <a:pt x="150" y="15"/>
                  </a:cubicBezTo>
                  <a:cubicBezTo>
                    <a:pt x="150" y="15"/>
                    <a:pt x="149" y="16"/>
                    <a:pt x="148" y="15"/>
                  </a:cubicBezTo>
                  <a:cubicBezTo>
                    <a:pt x="148" y="15"/>
                    <a:pt x="148" y="16"/>
                    <a:pt x="147" y="16"/>
                  </a:cubicBezTo>
                  <a:cubicBezTo>
                    <a:pt x="146" y="15"/>
                    <a:pt x="146" y="16"/>
                    <a:pt x="146" y="15"/>
                  </a:cubicBezTo>
                  <a:cubicBezTo>
                    <a:pt x="145" y="15"/>
                    <a:pt x="145" y="14"/>
                    <a:pt x="144" y="15"/>
                  </a:cubicBezTo>
                  <a:cubicBezTo>
                    <a:pt x="143" y="15"/>
                    <a:pt x="144" y="15"/>
                    <a:pt x="143" y="15"/>
                  </a:cubicBezTo>
                  <a:cubicBezTo>
                    <a:pt x="142" y="16"/>
                    <a:pt x="142" y="16"/>
                    <a:pt x="141" y="17"/>
                  </a:cubicBezTo>
                  <a:cubicBezTo>
                    <a:pt x="140" y="17"/>
                    <a:pt x="140" y="17"/>
                    <a:pt x="139" y="17"/>
                  </a:cubicBezTo>
                  <a:cubicBezTo>
                    <a:pt x="138" y="16"/>
                    <a:pt x="139" y="16"/>
                    <a:pt x="138" y="16"/>
                  </a:cubicBezTo>
                  <a:cubicBezTo>
                    <a:pt x="137" y="17"/>
                    <a:pt x="137" y="17"/>
                    <a:pt x="137" y="17"/>
                  </a:cubicBezTo>
                  <a:cubicBezTo>
                    <a:pt x="136" y="18"/>
                    <a:pt x="136" y="18"/>
                    <a:pt x="135" y="18"/>
                  </a:cubicBezTo>
                  <a:cubicBezTo>
                    <a:pt x="134" y="19"/>
                    <a:pt x="134" y="19"/>
                    <a:pt x="134" y="19"/>
                  </a:cubicBezTo>
                  <a:cubicBezTo>
                    <a:pt x="134" y="20"/>
                    <a:pt x="134" y="20"/>
                    <a:pt x="134" y="21"/>
                  </a:cubicBezTo>
                  <a:cubicBezTo>
                    <a:pt x="133" y="21"/>
                    <a:pt x="133" y="21"/>
                    <a:pt x="133" y="22"/>
                  </a:cubicBezTo>
                  <a:cubicBezTo>
                    <a:pt x="133" y="22"/>
                    <a:pt x="134" y="22"/>
                    <a:pt x="133" y="23"/>
                  </a:cubicBezTo>
                  <a:cubicBezTo>
                    <a:pt x="133" y="24"/>
                    <a:pt x="132" y="24"/>
                    <a:pt x="133" y="24"/>
                  </a:cubicBezTo>
                  <a:cubicBezTo>
                    <a:pt x="133" y="24"/>
                    <a:pt x="133" y="24"/>
                    <a:pt x="133" y="24"/>
                  </a:cubicBezTo>
                  <a:cubicBezTo>
                    <a:pt x="133" y="25"/>
                    <a:pt x="133" y="25"/>
                    <a:pt x="132" y="25"/>
                  </a:cubicBezTo>
                  <a:cubicBezTo>
                    <a:pt x="132" y="25"/>
                    <a:pt x="132" y="25"/>
                    <a:pt x="131" y="24"/>
                  </a:cubicBezTo>
                  <a:cubicBezTo>
                    <a:pt x="131" y="24"/>
                    <a:pt x="131" y="24"/>
                    <a:pt x="130" y="24"/>
                  </a:cubicBezTo>
                  <a:cubicBezTo>
                    <a:pt x="130" y="24"/>
                    <a:pt x="129" y="23"/>
                    <a:pt x="129" y="24"/>
                  </a:cubicBezTo>
                  <a:cubicBezTo>
                    <a:pt x="130" y="25"/>
                    <a:pt x="130" y="24"/>
                    <a:pt x="130" y="25"/>
                  </a:cubicBezTo>
                  <a:cubicBezTo>
                    <a:pt x="129" y="26"/>
                    <a:pt x="129" y="27"/>
                    <a:pt x="129" y="27"/>
                  </a:cubicBezTo>
                  <a:cubicBezTo>
                    <a:pt x="128" y="28"/>
                    <a:pt x="128" y="28"/>
                    <a:pt x="127" y="28"/>
                  </a:cubicBezTo>
                  <a:cubicBezTo>
                    <a:pt x="126" y="28"/>
                    <a:pt x="127" y="28"/>
                    <a:pt x="126" y="28"/>
                  </a:cubicBezTo>
                  <a:cubicBezTo>
                    <a:pt x="125" y="28"/>
                    <a:pt x="125" y="28"/>
                    <a:pt x="124" y="28"/>
                  </a:cubicBezTo>
                  <a:cubicBezTo>
                    <a:pt x="123" y="28"/>
                    <a:pt x="122" y="28"/>
                    <a:pt x="122" y="28"/>
                  </a:cubicBezTo>
                  <a:cubicBezTo>
                    <a:pt x="121" y="28"/>
                    <a:pt x="121" y="28"/>
                    <a:pt x="121" y="28"/>
                  </a:cubicBezTo>
                  <a:cubicBezTo>
                    <a:pt x="120" y="27"/>
                    <a:pt x="120" y="27"/>
                    <a:pt x="119" y="27"/>
                  </a:cubicBezTo>
                  <a:cubicBezTo>
                    <a:pt x="118" y="26"/>
                    <a:pt x="118" y="27"/>
                    <a:pt x="118" y="26"/>
                  </a:cubicBezTo>
                  <a:cubicBezTo>
                    <a:pt x="118" y="26"/>
                    <a:pt x="118" y="26"/>
                    <a:pt x="118" y="25"/>
                  </a:cubicBezTo>
                  <a:cubicBezTo>
                    <a:pt x="118" y="25"/>
                    <a:pt x="118" y="25"/>
                    <a:pt x="118" y="25"/>
                  </a:cubicBezTo>
                  <a:cubicBezTo>
                    <a:pt x="117" y="25"/>
                    <a:pt x="117" y="25"/>
                    <a:pt x="117" y="25"/>
                  </a:cubicBezTo>
                  <a:cubicBezTo>
                    <a:pt x="117" y="24"/>
                    <a:pt x="117" y="24"/>
                    <a:pt x="117" y="24"/>
                  </a:cubicBezTo>
                  <a:cubicBezTo>
                    <a:pt x="116" y="23"/>
                    <a:pt x="116" y="23"/>
                    <a:pt x="116" y="23"/>
                  </a:cubicBezTo>
                  <a:cubicBezTo>
                    <a:pt x="117" y="23"/>
                    <a:pt x="117" y="22"/>
                    <a:pt x="118" y="22"/>
                  </a:cubicBezTo>
                  <a:cubicBezTo>
                    <a:pt x="119" y="23"/>
                    <a:pt x="119" y="24"/>
                    <a:pt x="119" y="23"/>
                  </a:cubicBezTo>
                  <a:cubicBezTo>
                    <a:pt x="119" y="22"/>
                    <a:pt x="119" y="22"/>
                    <a:pt x="119" y="21"/>
                  </a:cubicBezTo>
                  <a:cubicBezTo>
                    <a:pt x="118" y="21"/>
                    <a:pt x="118" y="21"/>
                    <a:pt x="118" y="21"/>
                  </a:cubicBezTo>
                  <a:cubicBezTo>
                    <a:pt x="119" y="20"/>
                    <a:pt x="119" y="21"/>
                    <a:pt x="119" y="20"/>
                  </a:cubicBezTo>
                  <a:cubicBezTo>
                    <a:pt x="119" y="20"/>
                    <a:pt x="120" y="20"/>
                    <a:pt x="120" y="20"/>
                  </a:cubicBezTo>
                  <a:cubicBezTo>
                    <a:pt x="120" y="19"/>
                    <a:pt x="119" y="19"/>
                    <a:pt x="119" y="19"/>
                  </a:cubicBezTo>
                  <a:cubicBezTo>
                    <a:pt x="119" y="19"/>
                    <a:pt x="118" y="19"/>
                    <a:pt x="118" y="19"/>
                  </a:cubicBezTo>
                  <a:cubicBezTo>
                    <a:pt x="119" y="18"/>
                    <a:pt x="118" y="18"/>
                    <a:pt x="119" y="18"/>
                  </a:cubicBezTo>
                  <a:cubicBezTo>
                    <a:pt x="119" y="17"/>
                    <a:pt x="120" y="18"/>
                    <a:pt x="120" y="18"/>
                  </a:cubicBezTo>
                  <a:cubicBezTo>
                    <a:pt x="120" y="18"/>
                    <a:pt x="119" y="17"/>
                    <a:pt x="119" y="16"/>
                  </a:cubicBezTo>
                  <a:cubicBezTo>
                    <a:pt x="119" y="16"/>
                    <a:pt x="118" y="16"/>
                    <a:pt x="118" y="15"/>
                  </a:cubicBezTo>
                  <a:cubicBezTo>
                    <a:pt x="118" y="15"/>
                    <a:pt x="118" y="15"/>
                    <a:pt x="119" y="15"/>
                  </a:cubicBezTo>
                  <a:cubicBezTo>
                    <a:pt x="119" y="14"/>
                    <a:pt x="119" y="14"/>
                    <a:pt x="119" y="14"/>
                  </a:cubicBezTo>
                  <a:cubicBezTo>
                    <a:pt x="119" y="14"/>
                    <a:pt x="120" y="13"/>
                    <a:pt x="120" y="13"/>
                  </a:cubicBezTo>
                  <a:cubicBezTo>
                    <a:pt x="119" y="13"/>
                    <a:pt x="119" y="13"/>
                    <a:pt x="119" y="13"/>
                  </a:cubicBezTo>
                  <a:cubicBezTo>
                    <a:pt x="118" y="14"/>
                    <a:pt x="118" y="14"/>
                    <a:pt x="118" y="13"/>
                  </a:cubicBezTo>
                  <a:cubicBezTo>
                    <a:pt x="118" y="13"/>
                    <a:pt x="118" y="13"/>
                    <a:pt x="118" y="12"/>
                  </a:cubicBezTo>
                  <a:cubicBezTo>
                    <a:pt x="117" y="12"/>
                    <a:pt x="118" y="12"/>
                    <a:pt x="117" y="12"/>
                  </a:cubicBezTo>
                  <a:cubicBezTo>
                    <a:pt x="117" y="12"/>
                    <a:pt x="117" y="12"/>
                    <a:pt x="116" y="12"/>
                  </a:cubicBezTo>
                  <a:cubicBezTo>
                    <a:pt x="116" y="12"/>
                    <a:pt x="116" y="12"/>
                    <a:pt x="116" y="12"/>
                  </a:cubicBezTo>
                  <a:cubicBezTo>
                    <a:pt x="115" y="11"/>
                    <a:pt x="115" y="12"/>
                    <a:pt x="115" y="11"/>
                  </a:cubicBezTo>
                  <a:cubicBezTo>
                    <a:pt x="116" y="11"/>
                    <a:pt x="116" y="11"/>
                    <a:pt x="117" y="10"/>
                  </a:cubicBezTo>
                  <a:cubicBezTo>
                    <a:pt x="117" y="10"/>
                    <a:pt x="117" y="10"/>
                    <a:pt x="117" y="10"/>
                  </a:cubicBezTo>
                  <a:cubicBezTo>
                    <a:pt x="117" y="9"/>
                    <a:pt x="118" y="9"/>
                    <a:pt x="117" y="8"/>
                  </a:cubicBezTo>
                  <a:cubicBezTo>
                    <a:pt x="117" y="8"/>
                    <a:pt x="116" y="8"/>
                    <a:pt x="116" y="8"/>
                  </a:cubicBezTo>
                  <a:cubicBezTo>
                    <a:pt x="117" y="7"/>
                    <a:pt x="117" y="7"/>
                    <a:pt x="118" y="7"/>
                  </a:cubicBezTo>
                  <a:cubicBezTo>
                    <a:pt x="118" y="7"/>
                    <a:pt x="119" y="7"/>
                    <a:pt x="119" y="7"/>
                  </a:cubicBezTo>
                  <a:cubicBezTo>
                    <a:pt x="119" y="6"/>
                    <a:pt x="118" y="6"/>
                    <a:pt x="118" y="6"/>
                  </a:cubicBezTo>
                  <a:cubicBezTo>
                    <a:pt x="117" y="6"/>
                    <a:pt x="116" y="6"/>
                    <a:pt x="116" y="5"/>
                  </a:cubicBezTo>
                  <a:cubicBezTo>
                    <a:pt x="116" y="4"/>
                    <a:pt x="116" y="5"/>
                    <a:pt x="116" y="4"/>
                  </a:cubicBezTo>
                  <a:cubicBezTo>
                    <a:pt x="117" y="4"/>
                    <a:pt x="117" y="4"/>
                    <a:pt x="117" y="3"/>
                  </a:cubicBezTo>
                  <a:cubicBezTo>
                    <a:pt x="117" y="3"/>
                    <a:pt x="117" y="3"/>
                    <a:pt x="117" y="2"/>
                  </a:cubicBezTo>
                  <a:cubicBezTo>
                    <a:pt x="117" y="2"/>
                    <a:pt x="118" y="2"/>
                    <a:pt x="117" y="1"/>
                  </a:cubicBezTo>
                  <a:cubicBezTo>
                    <a:pt x="116" y="1"/>
                    <a:pt x="117" y="2"/>
                    <a:pt x="116" y="1"/>
                  </a:cubicBezTo>
                  <a:cubicBezTo>
                    <a:pt x="115" y="1"/>
                    <a:pt x="115" y="0"/>
                    <a:pt x="114" y="1"/>
                  </a:cubicBezTo>
                  <a:cubicBezTo>
                    <a:pt x="114" y="3"/>
                    <a:pt x="114" y="3"/>
                    <a:pt x="114" y="3"/>
                  </a:cubicBezTo>
                  <a:cubicBezTo>
                    <a:pt x="113" y="3"/>
                    <a:pt x="113" y="3"/>
                    <a:pt x="112" y="3"/>
                  </a:cubicBezTo>
                  <a:cubicBezTo>
                    <a:pt x="112" y="3"/>
                    <a:pt x="112" y="4"/>
                    <a:pt x="111" y="3"/>
                  </a:cubicBezTo>
                  <a:cubicBezTo>
                    <a:pt x="111" y="3"/>
                    <a:pt x="111" y="4"/>
                    <a:pt x="110" y="3"/>
                  </a:cubicBezTo>
                  <a:cubicBezTo>
                    <a:pt x="109" y="3"/>
                    <a:pt x="109" y="3"/>
                    <a:pt x="108" y="3"/>
                  </a:cubicBezTo>
                  <a:cubicBezTo>
                    <a:pt x="107" y="3"/>
                    <a:pt x="107" y="3"/>
                    <a:pt x="107" y="4"/>
                  </a:cubicBezTo>
                  <a:cubicBezTo>
                    <a:pt x="107" y="4"/>
                    <a:pt x="107" y="5"/>
                    <a:pt x="107" y="5"/>
                  </a:cubicBezTo>
                  <a:cubicBezTo>
                    <a:pt x="108" y="6"/>
                    <a:pt x="108" y="6"/>
                    <a:pt x="108" y="6"/>
                  </a:cubicBezTo>
                  <a:cubicBezTo>
                    <a:pt x="108" y="7"/>
                    <a:pt x="108" y="8"/>
                    <a:pt x="108" y="8"/>
                  </a:cubicBezTo>
                  <a:cubicBezTo>
                    <a:pt x="108" y="8"/>
                    <a:pt x="108" y="8"/>
                    <a:pt x="107" y="9"/>
                  </a:cubicBezTo>
                  <a:cubicBezTo>
                    <a:pt x="107" y="9"/>
                    <a:pt x="106" y="9"/>
                    <a:pt x="105" y="9"/>
                  </a:cubicBezTo>
                  <a:cubicBezTo>
                    <a:pt x="105" y="9"/>
                    <a:pt x="105" y="9"/>
                    <a:pt x="104" y="9"/>
                  </a:cubicBezTo>
                  <a:cubicBezTo>
                    <a:pt x="103" y="9"/>
                    <a:pt x="103" y="9"/>
                    <a:pt x="102" y="9"/>
                  </a:cubicBezTo>
                  <a:cubicBezTo>
                    <a:pt x="102" y="8"/>
                    <a:pt x="101" y="9"/>
                    <a:pt x="101" y="8"/>
                  </a:cubicBezTo>
                  <a:cubicBezTo>
                    <a:pt x="100" y="8"/>
                    <a:pt x="100" y="8"/>
                    <a:pt x="100" y="7"/>
                  </a:cubicBezTo>
                  <a:cubicBezTo>
                    <a:pt x="99" y="6"/>
                    <a:pt x="99" y="7"/>
                    <a:pt x="99" y="7"/>
                  </a:cubicBezTo>
                  <a:cubicBezTo>
                    <a:pt x="99" y="7"/>
                    <a:pt x="98" y="7"/>
                    <a:pt x="98" y="6"/>
                  </a:cubicBezTo>
                  <a:cubicBezTo>
                    <a:pt x="98" y="5"/>
                    <a:pt x="99" y="5"/>
                    <a:pt x="98" y="5"/>
                  </a:cubicBezTo>
                  <a:cubicBezTo>
                    <a:pt x="97" y="5"/>
                    <a:pt x="97" y="4"/>
                    <a:pt x="96" y="5"/>
                  </a:cubicBezTo>
                  <a:cubicBezTo>
                    <a:pt x="96" y="5"/>
                    <a:pt x="95" y="6"/>
                    <a:pt x="96" y="6"/>
                  </a:cubicBezTo>
                  <a:cubicBezTo>
                    <a:pt x="96" y="7"/>
                    <a:pt x="96" y="7"/>
                    <a:pt x="96" y="7"/>
                  </a:cubicBezTo>
                  <a:cubicBezTo>
                    <a:pt x="95" y="7"/>
                    <a:pt x="95" y="6"/>
                    <a:pt x="95" y="7"/>
                  </a:cubicBezTo>
                  <a:cubicBezTo>
                    <a:pt x="95" y="8"/>
                    <a:pt x="94" y="8"/>
                    <a:pt x="95" y="8"/>
                  </a:cubicBezTo>
                  <a:cubicBezTo>
                    <a:pt x="95" y="9"/>
                    <a:pt x="95" y="9"/>
                    <a:pt x="95" y="9"/>
                  </a:cubicBezTo>
                  <a:cubicBezTo>
                    <a:pt x="95" y="10"/>
                    <a:pt x="95" y="10"/>
                    <a:pt x="95" y="10"/>
                  </a:cubicBezTo>
                  <a:cubicBezTo>
                    <a:pt x="95" y="11"/>
                    <a:pt x="95" y="11"/>
                    <a:pt x="95" y="11"/>
                  </a:cubicBezTo>
                  <a:cubicBezTo>
                    <a:pt x="96" y="11"/>
                    <a:pt x="96" y="11"/>
                    <a:pt x="95" y="12"/>
                  </a:cubicBezTo>
                  <a:cubicBezTo>
                    <a:pt x="95" y="13"/>
                    <a:pt x="95" y="13"/>
                    <a:pt x="95" y="14"/>
                  </a:cubicBezTo>
                  <a:cubicBezTo>
                    <a:pt x="95" y="14"/>
                    <a:pt x="94" y="15"/>
                    <a:pt x="95" y="15"/>
                  </a:cubicBezTo>
                  <a:cubicBezTo>
                    <a:pt x="96" y="15"/>
                    <a:pt x="96" y="14"/>
                    <a:pt x="96" y="15"/>
                  </a:cubicBezTo>
                  <a:cubicBezTo>
                    <a:pt x="97" y="15"/>
                    <a:pt x="97" y="15"/>
                    <a:pt x="97" y="16"/>
                  </a:cubicBezTo>
                  <a:cubicBezTo>
                    <a:pt x="98" y="16"/>
                    <a:pt x="98" y="16"/>
                    <a:pt x="97" y="17"/>
                  </a:cubicBezTo>
                  <a:cubicBezTo>
                    <a:pt x="97" y="17"/>
                    <a:pt x="96" y="17"/>
                    <a:pt x="96" y="18"/>
                  </a:cubicBezTo>
                  <a:cubicBezTo>
                    <a:pt x="96" y="19"/>
                    <a:pt x="95" y="19"/>
                    <a:pt x="96" y="20"/>
                  </a:cubicBezTo>
                  <a:cubicBezTo>
                    <a:pt x="96" y="21"/>
                    <a:pt x="95" y="21"/>
                    <a:pt x="94" y="21"/>
                  </a:cubicBezTo>
                  <a:cubicBezTo>
                    <a:pt x="94" y="21"/>
                    <a:pt x="94" y="22"/>
                    <a:pt x="93" y="21"/>
                  </a:cubicBezTo>
                  <a:cubicBezTo>
                    <a:pt x="92" y="21"/>
                    <a:pt x="93" y="21"/>
                    <a:pt x="92" y="20"/>
                  </a:cubicBezTo>
                  <a:cubicBezTo>
                    <a:pt x="91" y="20"/>
                    <a:pt x="90" y="20"/>
                    <a:pt x="90" y="20"/>
                  </a:cubicBezTo>
                  <a:cubicBezTo>
                    <a:pt x="89" y="19"/>
                    <a:pt x="89" y="20"/>
                    <a:pt x="88" y="19"/>
                  </a:cubicBezTo>
                  <a:cubicBezTo>
                    <a:pt x="88" y="19"/>
                    <a:pt x="88" y="18"/>
                    <a:pt x="87" y="19"/>
                  </a:cubicBezTo>
                  <a:cubicBezTo>
                    <a:pt x="87" y="19"/>
                    <a:pt x="87" y="20"/>
                    <a:pt x="87" y="20"/>
                  </a:cubicBezTo>
                  <a:cubicBezTo>
                    <a:pt x="86" y="21"/>
                    <a:pt x="86" y="21"/>
                    <a:pt x="86" y="21"/>
                  </a:cubicBezTo>
                  <a:cubicBezTo>
                    <a:pt x="86" y="21"/>
                    <a:pt x="86" y="21"/>
                    <a:pt x="85" y="21"/>
                  </a:cubicBezTo>
                  <a:cubicBezTo>
                    <a:pt x="85" y="21"/>
                    <a:pt x="85" y="21"/>
                    <a:pt x="85" y="21"/>
                  </a:cubicBezTo>
                  <a:cubicBezTo>
                    <a:pt x="84" y="20"/>
                    <a:pt x="84" y="20"/>
                    <a:pt x="83" y="20"/>
                  </a:cubicBezTo>
                  <a:cubicBezTo>
                    <a:pt x="83" y="20"/>
                    <a:pt x="82" y="21"/>
                    <a:pt x="82" y="21"/>
                  </a:cubicBezTo>
                  <a:cubicBezTo>
                    <a:pt x="82" y="20"/>
                    <a:pt x="82" y="20"/>
                    <a:pt x="82" y="20"/>
                  </a:cubicBezTo>
                  <a:cubicBezTo>
                    <a:pt x="82" y="20"/>
                    <a:pt x="82" y="20"/>
                    <a:pt x="81" y="20"/>
                  </a:cubicBezTo>
                  <a:cubicBezTo>
                    <a:pt x="81" y="20"/>
                    <a:pt x="81" y="19"/>
                    <a:pt x="81" y="21"/>
                  </a:cubicBezTo>
                  <a:cubicBezTo>
                    <a:pt x="80" y="23"/>
                    <a:pt x="80" y="23"/>
                    <a:pt x="80" y="23"/>
                  </a:cubicBezTo>
                  <a:cubicBezTo>
                    <a:pt x="79" y="23"/>
                    <a:pt x="79" y="23"/>
                    <a:pt x="79" y="23"/>
                  </a:cubicBezTo>
                  <a:cubicBezTo>
                    <a:pt x="79" y="23"/>
                    <a:pt x="79" y="23"/>
                    <a:pt x="79" y="24"/>
                  </a:cubicBezTo>
                  <a:cubicBezTo>
                    <a:pt x="79" y="24"/>
                    <a:pt x="79" y="24"/>
                    <a:pt x="79" y="24"/>
                  </a:cubicBezTo>
                  <a:cubicBezTo>
                    <a:pt x="78" y="25"/>
                    <a:pt x="78" y="25"/>
                    <a:pt x="78" y="25"/>
                  </a:cubicBezTo>
                  <a:cubicBezTo>
                    <a:pt x="78" y="25"/>
                    <a:pt x="78" y="26"/>
                    <a:pt x="78" y="26"/>
                  </a:cubicBezTo>
                  <a:cubicBezTo>
                    <a:pt x="78" y="26"/>
                    <a:pt x="79" y="26"/>
                    <a:pt x="79" y="26"/>
                  </a:cubicBezTo>
                  <a:cubicBezTo>
                    <a:pt x="79" y="27"/>
                    <a:pt x="80" y="26"/>
                    <a:pt x="80" y="27"/>
                  </a:cubicBezTo>
                  <a:cubicBezTo>
                    <a:pt x="80" y="27"/>
                    <a:pt x="80" y="28"/>
                    <a:pt x="80" y="28"/>
                  </a:cubicBezTo>
                  <a:cubicBezTo>
                    <a:pt x="80" y="29"/>
                    <a:pt x="80" y="29"/>
                    <a:pt x="79" y="29"/>
                  </a:cubicBezTo>
                  <a:cubicBezTo>
                    <a:pt x="79" y="29"/>
                    <a:pt x="79" y="30"/>
                    <a:pt x="79" y="30"/>
                  </a:cubicBezTo>
                  <a:cubicBezTo>
                    <a:pt x="78" y="30"/>
                    <a:pt x="78" y="30"/>
                    <a:pt x="77" y="30"/>
                  </a:cubicBezTo>
                  <a:cubicBezTo>
                    <a:pt x="76" y="30"/>
                    <a:pt x="76" y="31"/>
                    <a:pt x="75" y="30"/>
                  </a:cubicBezTo>
                  <a:cubicBezTo>
                    <a:pt x="75" y="30"/>
                    <a:pt x="75" y="30"/>
                    <a:pt x="75" y="30"/>
                  </a:cubicBezTo>
                  <a:cubicBezTo>
                    <a:pt x="75" y="29"/>
                    <a:pt x="74" y="30"/>
                    <a:pt x="75" y="29"/>
                  </a:cubicBezTo>
                  <a:cubicBezTo>
                    <a:pt x="75" y="28"/>
                    <a:pt x="75" y="29"/>
                    <a:pt x="75" y="28"/>
                  </a:cubicBezTo>
                  <a:cubicBezTo>
                    <a:pt x="75" y="27"/>
                    <a:pt x="75" y="28"/>
                    <a:pt x="74" y="27"/>
                  </a:cubicBezTo>
                  <a:cubicBezTo>
                    <a:pt x="73" y="27"/>
                    <a:pt x="73" y="28"/>
                    <a:pt x="73" y="27"/>
                  </a:cubicBezTo>
                  <a:cubicBezTo>
                    <a:pt x="72" y="26"/>
                    <a:pt x="73" y="26"/>
                    <a:pt x="72" y="26"/>
                  </a:cubicBezTo>
                  <a:cubicBezTo>
                    <a:pt x="71" y="26"/>
                    <a:pt x="71" y="26"/>
                    <a:pt x="71" y="26"/>
                  </a:cubicBezTo>
                  <a:cubicBezTo>
                    <a:pt x="70" y="26"/>
                    <a:pt x="69" y="27"/>
                    <a:pt x="69" y="26"/>
                  </a:cubicBezTo>
                  <a:cubicBezTo>
                    <a:pt x="68" y="25"/>
                    <a:pt x="69" y="25"/>
                    <a:pt x="68" y="25"/>
                  </a:cubicBezTo>
                  <a:cubicBezTo>
                    <a:pt x="67" y="25"/>
                    <a:pt x="67" y="25"/>
                    <a:pt x="67" y="25"/>
                  </a:cubicBezTo>
                  <a:cubicBezTo>
                    <a:pt x="67" y="25"/>
                    <a:pt x="66" y="25"/>
                    <a:pt x="66" y="25"/>
                  </a:cubicBezTo>
                  <a:cubicBezTo>
                    <a:pt x="66" y="25"/>
                    <a:pt x="65" y="25"/>
                    <a:pt x="65" y="25"/>
                  </a:cubicBezTo>
                  <a:cubicBezTo>
                    <a:pt x="65" y="25"/>
                    <a:pt x="65" y="25"/>
                    <a:pt x="64" y="25"/>
                  </a:cubicBezTo>
                  <a:cubicBezTo>
                    <a:pt x="63" y="26"/>
                    <a:pt x="63" y="26"/>
                    <a:pt x="63" y="26"/>
                  </a:cubicBezTo>
                  <a:cubicBezTo>
                    <a:pt x="62" y="26"/>
                    <a:pt x="62" y="27"/>
                    <a:pt x="61" y="26"/>
                  </a:cubicBezTo>
                  <a:cubicBezTo>
                    <a:pt x="60" y="25"/>
                    <a:pt x="60" y="25"/>
                    <a:pt x="60" y="25"/>
                  </a:cubicBezTo>
                  <a:cubicBezTo>
                    <a:pt x="61" y="24"/>
                    <a:pt x="61" y="25"/>
                    <a:pt x="61" y="24"/>
                  </a:cubicBezTo>
                  <a:cubicBezTo>
                    <a:pt x="61" y="23"/>
                    <a:pt x="62" y="23"/>
                    <a:pt x="61" y="22"/>
                  </a:cubicBezTo>
                  <a:cubicBezTo>
                    <a:pt x="61" y="22"/>
                    <a:pt x="61" y="22"/>
                    <a:pt x="61" y="21"/>
                  </a:cubicBezTo>
                  <a:cubicBezTo>
                    <a:pt x="60" y="21"/>
                    <a:pt x="60" y="20"/>
                    <a:pt x="60" y="21"/>
                  </a:cubicBezTo>
                  <a:cubicBezTo>
                    <a:pt x="59" y="21"/>
                    <a:pt x="59" y="22"/>
                    <a:pt x="58" y="21"/>
                  </a:cubicBezTo>
                  <a:cubicBezTo>
                    <a:pt x="58" y="20"/>
                    <a:pt x="57" y="19"/>
                    <a:pt x="57" y="19"/>
                  </a:cubicBezTo>
                  <a:cubicBezTo>
                    <a:pt x="57" y="19"/>
                    <a:pt x="58" y="20"/>
                    <a:pt x="57" y="19"/>
                  </a:cubicBezTo>
                  <a:cubicBezTo>
                    <a:pt x="57" y="18"/>
                    <a:pt x="56" y="18"/>
                    <a:pt x="56" y="18"/>
                  </a:cubicBezTo>
                  <a:cubicBezTo>
                    <a:pt x="56" y="17"/>
                    <a:pt x="57" y="17"/>
                    <a:pt x="57" y="17"/>
                  </a:cubicBezTo>
                  <a:cubicBezTo>
                    <a:pt x="57" y="16"/>
                    <a:pt x="58" y="17"/>
                    <a:pt x="57" y="16"/>
                  </a:cubicBezTo>
                  <a:cubicBezTo>
                    <a:pt x="56" y="16"/>
                    <a:pt x="56" y="16"/>
                    <a:pt x="55" y="16"/>
                  </a:cubicBezTo>
                  <a:cubicBezTo>
                    <a:pt x="54" y="15"/>
                    <a:pt x="54" y="15"/>
                    <a:pt x="54" y="15"/>
                  </a:cubicBezTo>
                  <a:cubicBezTo>
                    <a:pt x="53" y="15"/>
                    <a:pt x="53" y="14"/>
                    <a:pt x="53" y="15"/>
                  </a:cubicBezTo>
                  <a:cubicBezTo>
                    <a:pt x="53" y="17"/>
                    <a:pt x="53" y="16"/>
                    <a:pt x="52" y="17"/>
                  </a:cubicBezTo>
                  <a:cubicBezTo>
                    <a:pt x="52" y="17"/>
                    <a:pt x="52" y="18"/>
                    <a:pt x="51" y="17"/>
                  </a:cubicBezTo>
                  <a:cubicBezTo>
                    <a:pt x="50" y="17"/>
                    <a:pt x="50" y="18"/>
                    <a:pt x="50" y="17"/>
                  </a:cubicBezTo>
                  <a:cubicBezTo>
                    <a:pt x="49" y="16"/>
                    <a:pt x="49" y="17"/>
                    <a:pt x="49" y="16"/>
                  </a:cubicBezTo>
                  <a:cubicBezTo>
                    <a:pt x="48" y="15"/>
                    <a:pt x="49" y="15"/>
                    <a:pt x="48" y="15"/>
                  </a:cubicBezTo>
                  <a:cubicBezTo>
                    <a:pt x="47" y="15"/>
                    <a:pt x="47" y="16"/>
                    <a:pt x="46" y="16"/>
                  </a:cubicBezTo>
                  <a:cubicBezTo>
                    <a:pt x="46" y="17"/>
                    <a:pt x="46" y="17"/>
                    <a:pt x="45" y="17"/>
                  </a:cubicBezTo>
                  <a:cubicBezTo>
                    <a:pt x="45" y="17"/>
                    <a:pt x="45" y="17"/>
                    <a:pt x="44" y="18"/>
                  </a:cubicBezTo>
                  <a:cubicBezTo>
                    <a:pt x="43" y="18"/>
                    <a:pt x="43" y="19"/>
                    <a:pt x="43" y="19"/>
                  </a:cubicBezTo>
                  <a:cubicBezTo>
                    <a:pt x="42" y="19"/>
                    <a:pt x="42" y="18"/>
                    <a:pt x="42" y="19"/>
                  </a:cubicBezTo>
                  <a:cubicBezTo>
                    <a:pt x="42" y="20"/>
                    <a:pt x="42" y="20"/>
                    <a:pt x="43" y="20"/>
                  </a:cubicBezTo>
                  <a:cubicBezTo>
                    <a:pt x="43" y="20"/>
                    <a:pt x="44" y="20"/>
                    <a:pt x="43" y="20"/>
                  </a:cubicBezTo>
                  <a:cubicBezTo>
                    <a:pt x="43" y="20"/>
                    <a:pt x="42" y="21"/>
                    <a:pt x="42" y="21"/>
                  </a:cubicBezTo>
                  <a:cubicBezTo>
                    <a:pt x="42" y="21"/>
                    <a:pt x="42" y="21"/>
                    <a:pt x="42" y="21"/>
                  </a:cubicBezTo>
                  <a:cubicBezTo>
                    <a:pt x="42" y="21"/>
                    <a:pt x="41" y="21"/>
                    <a:pt x="42" y="22"/>
                  </a:cubicBezTo>
                  <a:cubicBezTo>
                    <a:pt x="42" y="22"/>
                    <a:pt x="42" y="22"/>
                    <a:pt x="42" y="22"/>
                  </a:cubicBezTo>
                  <a:cubicBezTo>
                    <a:pt x="41" y="22"/>
                    <a:pt x="41" y="21"/>
                    <a:pt x="41" y="22"/>
                  </a:cubicBezTo>
                  <a:cubicBezTo>
                    <a:pt x="41" y="23"/>
                    <a:pt x="41" y="23"/>
                    <a:pt x="41" y="23"/>
                  </a:cubicBezTo>
                  <a:cubicBezTo>
                    <a:pt x="42" y="23"/>
                    <a:pt x="42" y="23"/>
                    <a:pt x="42" y="24"/>
                  </a:cubicBezTo>
                  <a:cubicBezTo>
                    <a:pt x="41" y="24"/>
                    <a:pt x="41" y="24"/>
                    <a:pt x="41" y="24"/>
                  </a:cubicBezTo>
                  <a:cubicBezTo>
                    <a:pt x="40" y="24"/>
                    <a:pt x="40" y="25"/>
                    <a:pt x="40" y="25"/>
                  </a:cubicBezTo>
                  <a:cubicBezTo>
                    <a:pt x="40" y="25"/>
                    <a:pt x="40" y="24"/>
                    <a:pt x="39" y="25"/>
                  </a:cubicBezTo>
                  <a:cubicBezTo>
                    <a:pt x="39" y="26"/>
                    <a:pt x="40" y="26"/>
                    <a:pt x="39" y="26"/>
                  </a:cubicBezTo>
                  <a:cubicBezTo>
                    <a:pt x="38" y="27"/>
                    <a:pt x="38" y="27"/>
                    <a:pt x="38" y="27"/>
                  </a:cubicBezTo>
                  <a:cubicBezTo>
                    <a:pt x="37" y="27"/>
                    <a:pt x="37" y="28"/>
                    <a:pt x="37" y="28"/>
                  </a:cubicBezTo>
                  <a:cubicBezTo>
                    <a:pt x="37" y="28"/>
                    <a:pt x="37" y="28"/>
                    <a:pt x="36" y="28"/>
                  </a:cubicBezTo>
                  <a:cubicBezTo>
                    <a:pt x="36" y="28"/>
                    <a:pt x="36" y="28"/>
                    <a:pt x="36" y="28"/>
                  </a:cubicBezTo>
                  <a:cubicBezTo>
                    <a:pt x="35" y="29"/>
                    <a:pt x="36" y="28"/>
                    <a:pt x="35" y="29"/>
                  </a:cubicBezTo>
                  <a:cubicBezTo>
                    <a:pt x="34" y="30"/>
                    <a:pt x="34" y="30"/>
                    <a:pt x="34" y="30"/>
                  </a:cubicBezTo>
                  <a:cubicBezTo>
                    <a:pt x="33" y="30"/>
                    <a:pt x="33" y="30"/>
                    <a:pt x="33" y="30"/>
                  </a:cubicBezTo>
                  <a:cubicBezTo>
                    <a:pt x="33" y="30"/>
                    <a:pt x="33" y="30"/>
                    <a:pt x="32" y="30"/>
                  </a:cubicBezTo>
                  <a:cubicBezTo>
                    <a:pt x="31" y="30"/>
                    <a:pt x="31" y="30"/>
                    <a:pt x="31" y="30"/>
                  </a:cubicBezTo>
                  <a:cubicBezTo>
                    <a:pt x="31" y="30"/>
                    <a:pt x="30" y="31"/>
                    <a:pt x="30" y="31"/>
                  </a:cubicBezTo>
                  <a:cubicBezTo>
                    <a:pt x="30" y="31"/>
                    <a:pt x="30" y="33"/>
                    <a:pt x="29" y="33"/>
                  </a:cubicBezTo>
                  <a:cubicBezTo>
                    <a:pt x="29" y="34"/>
                    <a:pt x="28" y="33"/>
                    <a:pt x="28" y="34"/>
                  </a:cubicBezTo>
                  <a:cubicBezTo>
                    <a:pt x="27" y="34"/>
                    <a:pt x="27" y="34"/>
                    <a:pt x="26" y="35"/>
                  </a:cubicBezTo>
                  <a:cubicBezTo>
                    <a:pt x="26" y="35"/>
                    <a:pt x="26" y="35"/>
                    <a:pt x="25" y="35"/>
                  </a:cubicBezTo>
                  <a:cubicBezTo>
                    <a:pt x="25" y="35"/>
                    <a:pt x="25" y="34"/>
                    <a:pt x="24" y="35"/>
                  </a:cubicBezTo>
                  <a:cubicBezTo>
                    <a:pt x="24" y="35"/>
                    <a:pt x="24" y="35"/>
                    <a:pt x="24" y="36"/>
                  </a:cubicBezTo>
                  <a:cubicBezTo>
                    <a:pt x="23" y="37"/>
                    <a:pt x="23" y="37"/>
                    <a:pt x="23" y="38"/>
                  </a:cubicBezTo>
                  <a:cubicBezTo>
                    <a:pt x="22" y="38"/>
                    <a:pt x="22" y="38"/>
                    <a:pt x="22" y="39"/>
                  </a:cubicBezTo>
                  <a:cubicBezTo>
                    <a:pt x="23" y="39"/>
                    <a:pt x="22" y="39"/>
                    <a:pt x="23" y="39"/>
                  </a:cubicBezTo>
                  <a:cubicBezTo>
                    <a:pt x="24" y="39"/>
                    <a:pt x="24" y="38"/>
                    <a:pt x="24" y="39"/>
                  </a:cubicBezTo>
                  <a:cubicBezTo>
                    <a:pt x="24" y="39"/>
                    <a:pt x="24" y="40"/>
                    <a:pt x="24" y="40"/>
                  </a:cubicBezTo>
                  <a:cubicBezTo>
                    <a:pt x="23" y="40"/>
                    <a:pt x="22" y="41"/>
                    <a:pt x="22" y="41"/>
                  </a:cubicBezTo>
                  <a:cubicBezTo>
                    <a:pt x="22" y="41"/>
                    <a:pt x="22" y="41"/>
                    <a:pt x="22" y="41"/>
                  </a:cubicBezTo>
                  <a:cubicBezTo>
                    <a:pt x="22" y="41"/>
                    <a:pt x="22" y="41"/>
                    <a:pt x="22" y="41"/>
                  </a:cubicBezTo>
                  <a:cubicBezTo>
                    <a:pt x="22" y="42"/>
                    <a:pt x="22" y="41"/>
                    <a:pt x="22" y="42"/>
                  </a:cubicBezTo>
                  <a:cubicBezTo>
                    <a:pt x="22" y="42"/>
                    <a:pt x="22" y="42"/>
                    <a:pt x="23" y="42"/>
                  </a:cubicBezTo>
                  <a:cubicBezTo>
                    <a:pt x="23" y="42"/>
                    <a:pt x="24" y="43"/>
                    <a:pt x="24" y="43"/>
                  </a:cubicBezTo>
                  <a:cubicBezTo>
                    <a:pt x="24" y="43"/>
                    <a:pt x="23" y="43"/>
                    <a:pt x="23" y="44"/>
                  </a:cubicBezTo>
                  <a:cubicBezTo>
                    <a:pt x="23" y="44"/>
                    <a:pt x="24" y="44"/>
                    <a:pt x="24" y="44"/>
                  </a:cubicBezTo>
                  <a:cubicBezTo>
                    <a:pt x="24" y="44"/>
                    <a:pt x="24" y="44"/>
                    <a:pt x="24" y="44"/>
                  </a:cubicBezTo>
                  <a:cubicBezTo>
                    <a:pt x="24" y="44"/>
                    <a:pt x="25" y="45"/>
                    <a:pt x="25" y="45"/>
                  </a:cubicBezTo>
                  <a:cubicBezTo>
                    <a:pt x="25" y="46"/>
                    <a:pt x="25" y="46"/>
                    <a:pt x="25" y="46"/>
                  </a:cubicBezTo>
                  <a:cubicBezTo>
                    <a:pt x="25" y="47"/>
                    <a:pt x="25" y="47"/>
                    <a:pt x="25" y="47"/>
                  </a:cubicBezTo>
                  <a:cubicBezTo>
                    <a:pt x="25" y="47"/>
                    <a:pt x="24" y="47"/>
                    <a:pt x="24" y="47"/>
                  </a:cubicBezTo>
                  <a:cubicBezTo>
                    <a:pt x="24" y="48"/>
                    <a:pt x="25" y="49"/>
                    <a:pt x="25" y="49"/>
                  </a:cubicBezTo>
                  <a:cubicBezTo>
                    <a:pt x="25" y="49"/>
                    <a:pt x="25" y="49"/>
                    <a:pt x="24" y="49"/>
                  </a:cubicBezTo>
                  <a:cubicBezTo>
                    <a:pt x="24" y="49"/>
                    <a:pt x="24" y="49"/>
                    <a:pt x="24" y="50"/>
                  </a:cubicBezTo>
                  <a:cubicBezTo>
                    <a:pt x="24" y="50"/>
                    <a:pt x="24" y="50"/>
                    <a:pt x="24" y="50"/>
                  </a:cubicBezTo>
                  <a:cubicBezTo>
                    <a:pt x="24" y="50"/>
                    <a:pt x="24" y="50"/>
                    <a:pt x="24" y="51"/>
                  </a:cubicBezTo>
                  <a:cubicBezTo>
                    <a:pt x="24" y="51"/>
                    <a:pt x="23" y="51"/>
                    <a:pt x="24" y="51"/>
                  </a:cubicBezTo>
                  <a:cubicBezTo>
                    <a:pt x="24" y="52"/>
                    <a:pt x="24" y="52"/>
                    <a:pt x="24" y="52"/>
                  </a:cubicBezTo>
                  <a:cubicBezTo>
                    <a:pt x="24" y="52"/>
                    <a:pt x="24" y="53"/>
                    <a:pt x="24" y="53"/>
                  </a:cubicBezTo>
                  <a:cubicBezTo>
                    <a:pt x="24" y="53"/>
                    <a:pt x="24" y="54"/>
                    <a:pt x="24" y="54"/>
                  </a:cubicBezTo>
                  <a:cubicBezTo>
                    <a:pt x="24" y="55"/>
                    <a:pt x="24" y="55"/>
                    <a:pt x="24" y="55"/>
                  </a:cubicBezTo>
                  <a:cubicBezTo>
                    <a:pt x="24" y="56"/>
                    <a:pt x="24" y="56"/>
                    <a:pt x="24" y="56"/>
                  </a:cubicBezTo>
                  <a:cubicBezTo>
                    <a:pt x="24" y="57"/>
                    <a:pt x="22" y="56"/>
                    <a:pt x="22" y="57"/>
                  </a:cubicBezTo>
                  <a:cubicBezTo>
                    <a:pt x="22" y="57"/>
                    <a:pt x="23" y="58"/>
                    <a:pt x="23" y="58"/>
                  </a:cubicBezTo>
                  <a:cubicBezTo>
                    <a:pt x="23" y="58"/>
                    <a:pt x="23" y="58"/>
                    <a:pt x="23" y="59"/>
                  </a:cubicBezTo>
                  <a:cubicBezTo>
                    <a:pt x="22" y="59"/>
                    <a:pt x="22" y="59"/>
                    <a:pt x="22" y="59"/>
                  </a:cubicBezTo>
                  <a:cubicBezTo>
                    <a:pt x="22" y="59"/>
                    <a:pt x="23" y="59"/>
                    <a:pt x="23" y="60"/>
                  </a:cubicBezTo>
                  <a:cubicBezTo>
                    <a:pt x="23" y="60"/>
                    <a:pt x="23" y="60"/>
                    <a:pt x="23" y="61"/>
                  </a:cubicBezTo>
                  <a:cubicBezTo>
                    <a:pt x="22" y="61"/>
                    <a:pt x="22" y="61"/>
                    <a:pt x="22" y="61"/>
                  </a:cubicBezTo>
                  <a:cubicBezTo>
                    <a:pt x="23" y="62"/>
                    <a:pt x="24" y="61"/>
                    <a:pt x="24" y="61"/>
                  </a:cubicBezTo>
                  <a:cubicBezTo>
                    <a:pt x="24" y="62"/>
                    <a:pt x="24" y="62"/>
                    <a:pt x="24" y="62"/>
                  </a:cubicBezTo>
                  <a:cubicBezTo>
                    <a:pt x="24" y="62"/>
                    <a:pt x="23" y="63"/>
                    <a:pt x="24" y="64"/>
                  </a:cubicBezTo>
                  <a:cubicBezTo>
                    <a:pt x="24" y="64"/>
                    <a:pt x="24" y="64"/>
                    <a:pt x="25" y="65"/>
                  </a:cubicBezTo>
                  <a:cubicBezTo>
                    <a:pt x="26" y="66"/>
                    <a:pt x="26" y="66"/>
                    <a:pt x="27" y="67"/>
                  </a:cubicBezTo>
                  <a:cubicBezTo>
                    <a:pt x="28" y="68"/>
                    <a:pt x="28" y="68"/>
                    <a:pt x="28" y="68"/>
                  </a:cubicBezTo>
                  <a:cubicBezTo>
                    <a:pt x="29" y="68"/>
                    <a:pt x="29" y="67"/>
                    <a:pt x="30" y="67"/>
                  </a:cubicBezTo>
                  <a:cubicBezTo>
                    <a:pt x="30" y="67"/>
                    <a:pt x="30" y="68"/>
                    <a:pt x="31" y="68"/>
                  </a:cubicBezTo>
                  <a:cubicBezTo>
                    <a:pt x="31" y="68"/>
                    <a:pt x="31" y="67"/>
                    <a:pt x="32" y="67"/>
                  </a:cubicBezTo>
                  <a:cubicBezTo>
                    <a:pt x="33" y="67"/>
                    <a:pt x="33" y="66"/>
                    <a:pt x="34" y="66"/>
                  </a:cubicBezTo>
                  <a:cubicBezTo>
                    <a:pt x="35" y="66"/>
                    <a:pt x="35" y="66"/>
                    <a:pt x="36" y="66"/>
                  </a:cubicBezTo>
                  <a:cubicBezTo>
                    <a:pt x="36" y="66"/>
                    <a:pt x="37" y="66"/>
                    <a:pt x="37" y="66"/>
                  </a:cubicBezTo>
                  <a:cubicBezTo>
                    <a:pt x="37" y="67"/>
                    <a:pt x="37" y="68"/>
                    <a:pt x="36" y="68"/>
                  </a:cubicBezTo>
                  <a:cubicBezTo>
                    <a:pt x="36" y="69"/>
                    <a:pt x="36" y="69"/>
                    <a:pt x="36" y="69"/>
                  </a:cubicBezTo>
                  <a:cubicBezTo>
                    <a:pt x="36" y="69"/>
                    <a:pt x="37" y="69"/>
                    <a:pt x="36" y="70"/>
                  </a:cubicBezTo>
                  <a:cubicBezTo>
                    <a:pt x="36" y="70"/>
                    <a:pt x="35" y="70"/>
                    <a:pt x="35" y="71"/>
                  </a:cubicBezTo>
                  <a:cubicBezTo>
                    <a:pt x="35" y="71"/>
                    <a:pt x="35" y="71"/>
                    <a:pt x="35" y="72"/>
                  </a:cubicBezTo>
                  <a:cubicBezTo>
                    <a:pt x="35" y="72"/>
                    <a:pt x="35" y="72"/>
                    <a:pt x="35" y="73"/>
                  </a:cubicBezTo>
                  <a:cubicBezTo>
                    <a:pt x="34" y="74"/>
                    <a:pt x="35" y="74"/>
                    <a:pt x="34" y="75"/>
                  </a:cubicBezTo>
                  <a:cubicBezTo>
                    <a:pt x="34" y="76"/>
                    <a:pt x="33" y="76"/>
                    <a:pt x="34" y="77"/>
                  </a:cubicBezTo>
                  <a:cubicBezTo>
                    <a:pt x="34" y="77"/>
                    <a:pt x="33" y="77"/>
                    <a:pt x="34" y="77"/>
                  </a:cubicBezTo>
                  <a:cubicBezTo>
                    <a:pt x="35" y="78"/>
                    <a:pt x="35" y="79"/>
                    <a:pt x="36" y="79"/>
                  </a:cubicBezTo>
                  <a:cubicBezTo>
                    <a:pt x="36" y="79"/>
                    <a:pt x="36" y="79"/>
                    <a:pt x="37" y="79"/>
                  </a:cubicBezTo>
                  <a:cubicBezTo>
                    <a:pt x="37" y="78"/>
                    <a:pt x="38" y="78"/>
                    <a:pt x="38" y="78"/>
                  </a:cubicBezTo>
                  <a:cubicBezTo>
                    <a:pt x="38" y="79"/>
                    <a:pt x="38" y="79"/>
                    <a:pt x="38" y="79"/>
                  </a:cubicBezTo>
                  <a:cubicBezTo>
                    <a:pt x="38" y="80"/>
                    <a:pt x="38" y="80"/>
                    <a:pt x="39" y="80"/>
                  </a:cubicBezTo>
                  <a:cubicBezTo>
                    <a:pt x="40" y="81"/>
                    <a:pt x="40" y="81"/>
                    <a:pt x="40" y="81"/>
                  </a:cubicBezTo>
                  <a:cubicBezTo>
                    <a:pt x="40" y="81"/>
                    <a:pt x="39" y="81"/>
                    <a:pt x="40" y="82"/>
                  </a:cubicBezTo>
                  <a:cubicBezTo>
                    <a:pt x="41" y="82"/>
                    <a:pt x="41" y="82"/>
                    <a:pt x="41" y="82"/>
                  </a:cubicBezTo>
                  <a:cubicBezTo>
                    <a:pt x="42" y="83"/>
                    <a:pt x="43" y="83"/>
                    <a:pt x="43" y="83"/>
                  </a:cubicBezTo>
                  <a:cubicBezTo>
                    <a:pt x="42" y="84"/>
                    <a:pt x="41" y="84"/>
                    <a:pt x="40" y="84"/>
                  </a:cubicBezTo>
                  <a:cubicBezTo>
                    <a:pt x="39" y="84"/>
                    <a:pt x="39" y="83"/>
                    <a:pt x="39" y="84"/>
                  </a:cubicBezTo>
                  <a:cubicBezTo>
                    <a:pt x="38" y="84"/>
                    <a:pt x="38" y="84"/>
                    <a:pt x="38" y="84"/>
                  </a:cubicBezTo>
                  <a:cubicBezTo>
                    <a:pt x="37" y="84"/>
                    <a:pt x="37" y="84"/>
                    <a:pt x="36" y="85"/>
                  </a:cubicBezTo>
                  <a:cubicBezTo>
                    <a:pt x="36" y="86"/>
                    <a:pt x="36" y="86"/>
                    <a:pt x="36" y="86"/>
                  </a:cubicBezTo>
                  <a:cubicBezTo>
                    <a:pt x="36" y="86"/>
                    <a:pt x="35" y="86"/>
                    <a:pt x="35" y="86"/>
                  </a:cubicBezTo>
                  <a:cubicBezTo>
                    <a:pt x="34" y="87"/>
                    <a:pt x="34" y="87"/>
                    <a:pt x="34" y="87"/>
                  </a:cubicBezTo>
                  <a:cubicBezTo>
                    <a:pt x="34" y="87"/>
                    <a:pt x="33" y="88"/>
                    <a:pt x="33" y="88"/>
                  </a:cubicBezTo>
                  <a:cubicBezTo>
                    <a:pt x="33" y="88"/>
                    <a:pt x="32" y="88"/>
                    <a:pt x="33" y="89"/>
                  </a:cubicBezTo>
                  <a:cubicBezTo>
                    <a:pt x="33" y="90"/>
                    <a:pt x="33" y="90"/>
                    <a:pt x="33" y="90"/>
                  </a:cubicBezTo>
                  <a:cubicBezTo>
                    <a:pt x="33" y="91"/>
                    <a:pt x="34" y="90"/>
                    <a:pt x="33" y="91"/>
                  </a:cubicBezTo>
                  <a:cubicBezTo>
                    <a:pt x="32" y="92"/>
                    <a:pt x="32" y="91"/>
                    <a:pt x="32" y="92"/>
                  </a:cubicBezTo>
                  <a:cubicBezTo>
                    <a:pt x="33" y="93"/>
                    <a:pt x="33" y="93"/>
                    <a:pt x="33" y="93"/>
                  </a:cubicBezTo>
                  <a:cubicBezTo>
                    <a:pt x="33" y="93"/>
                    <a:pt x="34" y="93"/>
                    <a:pt x="33" y="94"/>
                  </a:cubicBezTo>
                  <a:cubicBezTo>
                    <a:pt x="32" y="95"/>
                    <a:pt x="32" y="95"/>
                    <a:pt x="31" y="95"/>
                  </a:cubicBezTo>
                  <a:cubicBezTo>
                    <a:pt x="31" y="95"/>
                    <a:pt x="30" y="96"/>
                    <a:pt x="31" y="96"/>
                  </a:cubicBezTo>
                  <a:cubicBezTo>
                    <a:pt x="31" y="97"/>
                    <a:pt x="32" y="98"/>
                    <a:pt x="32" y="98"/>
                  </a:cubicBezTo>
                  <a:cubicBezTo>
                    <a:pt x="32" y="98"/>
                    <a:pt x="32" y="98"/>
                    <a:pt x="33" y="98"/>
                  </a:cubicBezTo>
                  <a:cubicBezTo>
                    <a:pt x="35" y="98"/>
                    <a:pt x="34" y="97"/>
                    <a:pt x="35" y="97"/>
                  </a:cubicBezTo>
                  <a:cubicBezTo>
                    <a:pt x="36" y="97"/>
                    <a:pt x="36" y="97"/>
                    <a:pt x="36" y="98"/>
                  </a:cubicBezTo>
                  <a:cubicBezTo>
                    <a:pt x="37" y="99"/>
                    <a:pt x="36" y="99"/>
                    <a:pt x="37" y="99"/>
                  </a:cubicBezTo>
                  <a:cubicBezTo>
                    <a:pt x="38" y="99"/>
                    <a:pt x="38" y="99"/>
                    <a:pt x="38" y="99"/>
                  </a:cubicBezTo>
                  <a:cubicBezTo>
                    <a:pt x="38" y="99"/>
                    <a:pt x="38" y="99"/>
                    <a:pt x="39" y="99"/>
                  </a:cubicBezTo>
                  <a:cubicBezTo>
                    <a:pt x="40" y="99"/>
                    <a:pt x="40" y="99"/>
                    <a:pt x="40" y="99"/>
                  </a:cubicBezTo>
                  <a:cubicBezTo>
                    <a:pt x="41" y="99"/>
                    <a:pt x="40" y="99"/>
                    <a:pt x="40" y="100"/>
                  </a:cubicBezTo>
                  <a:cubicBezTo>
                    <a:pt x="41" y="100"/>
                    <a:pt x="41" y="100"/>
                    <a:pt x="41" y="101"/>
                  </a:cubicBezTo>
                  <a:cubicBezTo>
                    <a:pt x="42" y="101"/>
                    <a:pt x="42" y="101"/>
                    <a:pt x="42" y="102"/>
                  </a:cubicBezTo>
                  <a:cubicBezTo>
                    <a:pt x="42" y="103"/>
                    <a:pt x="41" y="103"/>
                    <a:pt x="42" y="103"/>
                  </a:cubicBezTo>
                  <a:cubicBezTo>
                    <a:pt x="43" y="104"/>
                    <a:pt x="43" y="104"/>
                    <a:pt x="44" y="104"/>
                  </a:cubicBezTo>
                  <a:cubicBezTo>
                    <a:pt x="44" y="105"/>
                    <a:pt x="44" y="104"/>
                    <a:pt x="45" y="105"/>
                  </a:cubicBezTo>
                  <a:cubicBezTo>
                    <a:pt x="45" y="105"/>
                    <a:pt x="45" y="105"/>
                    <a:pt x="45" y="106"/>
                  </a:cubicBezTo>
                  <a:cubicBezTo>
                    <a:pt x="45" y="108"/>
                    <a:pt x="45" y="107"/>
                    <a:pt x="45" y="108"/>
                  </a:cubicBezTo>
                  <a:cubicBezTo>
                    <a:pt x="45" y="110"/>
                    <a:pt x="44" y="110"/>
                    <a:pt x="45" y="110"/>
                  </a:cubicBezTo>
                  <a:cubicBezTo>
                    <a:pt x="46" y="111"/>
                    <a:pt x="46" y="110"/>
                    <a:pt x="46" y="112"/>
                  </a:cubicBezTo>
                  <a:cubicBezTo>
                    <a:pt x="46" y="113"/>
                    <a:pt x="46" y="113"/>
                    <a:pt x="46" y="113"/>
                  </a:cubicBezTo>
                  <a:cubicBezTo>
                    <a:pt x="46" y="114"/>
                    <a:pt x="45" y="114"/>
                    <a:pt x="45" y="115"/>
                  </a:cubicBezTo>
                  <a:cubicBezTo>
                    <a:pt x="46" y="116"/>
                    <a:pt x="47" y="116"/>
                    <a:pt x="47" y="117"/>
                  </a:cubicBezTo>
                  <a:cubicBezTo>
                    <a:pt x="47" y="117"/>
                    <a:pt x="48" y="117"/>
                    <a:pt x="47" y="118"/>
                  </a:cubicBezTo>
                  <a:cubicBezTo>
                    <a:pt x="46" y="118"/>
                    <a:pt x="46" y="117"/>
                    <a:pt x="46" y="118"/>
                  </a:cubicBezTo>
                  <a:cubicBezTo>
                    <a:pt x="45" y="118"/>
                    <a:pt x="45" y="118"/>
                    <a:pt x="44" y="118"/>
                  </a:cubicBezTo>
                  <a:cubicBezTo>
                    <a:pt x="43" y="118"/>
                    <a:pt x="44" y="118"/>
                    <a:pt x="43" y="118"/>
                  </a:cubicBezTo>
                  <a:cubicBezTo>
                    <a:pt x="42" y="117"/>
                    <a:pt x="42" y="117"/>
                    <a:pt x="41" y="115"/>
                  </a:cubicBezTo>
                  <a:cubicBezTo>
                    <a:pt x="41" y="114"/>
                    <a:pt x="41" y="113"/>
                    <a:pt x="40" y="113"/>
                  </a:cubicBezTo>
                  <a:cubicBezTo>
                    <a:pt x="39" y="112"/>
                    <a:pt x="39" y="111"/>
                    <a:pt x="38" y="112"/>
                  </a:cubicBezTo>
                  <a:cubicBezTo>
                    <a:pt x="38" y="112"/>
                    <a:pt x="38" y="112"/>
                    <a:pt x="38" y="113"/>
                  </a:cubicBezTo>
                  <a:cubicBezTo>
                    <a:pt x="38" y="114"/>
                    <a:pt x="38" y="114"/>
                    <a:pt x="38" y="115"/>
                  </a:cubicBezTo>
                  <a:cubicBezTo>
                    <a:pt x="38" y="115"/>
                    <a:pt x="38" y="115"/>
                    <a:pt x="37" y="115"/>
                  </a:cubicBezTo>
                  <a:cubicBezTo>
                    <a:pt x="36" y="115"/>
                    <a:pt x="36" y="115"/>
                    <a:pt x="36" y="115"/>
                  </a:cubicBezTo>
                  <a:cubicBezTo>
                    <a:pt x="35" y="115"/>
                    <a:pt x="36" y="116"/>
                    <a:pt x="35" y="116"/>
                  </a:cubicBezTo>
                  <a:cubicBezTo>
                    <a:pt x="35" y="116"/>
                    <a:pt x="34" y="115"/>
                    <a:pt x="34" y="115"/>
                  </a:cubicBezTo>
                  <a:cubicBezTo>
                    <a:pt x="34" y="115"/>
                    <a:pt x="34" y="115"/>
                    <a:pt x="34" y="114"/>
                  </a:cubicBezTo>
                  <a:cubicBezTo>
                    <a:pt x="34" y="114"/>
                    <a:pt x="34" y="113"/>
                    <a:pt x="34" y="113"/>
                  </a:cubicBezTo>
                  <a:cubicBezTo>
                    <a:pt x="34" y="113"/>
                    <a:pt x="34" y="112"/>
                    <a:pt x="34" y="112"/>
                  </a:cubicBezTo>
                  <a:cubicBezTo>
                    <a:pt x="33" y="112"/>
                    <a:pt x="33" y="112"/>
                    <a:pt x="33" y="112"/>
                  </a:cubicBezTo>
                  <a:cubicBezTo>
                    <a:pt x="33" y="112"/>
                    <a:pt x="32" y="111"/>
                    <a:pt x="32" y="112"/>
                  </a:cubicBezTo>
                  <a:cubicBezTo>
                    <a:pt x="32" y="112"/>
                    <a:pt x="31" y="112"/>
                    <a:pt x="31" y="112"/>
                  </a:cubicBezTo>
                  <a:cubicBezTo>
                    <a:pt x="31" y="112"/>
                    <a:pt x="31" y="111"/>
                    <a:pt x="31" y="112"/>
                  </a:cubicBezTo>
                  <a:cubicBezTo>
                    <a:pt x="30" y="113"/>
                    <a:pt x="30" y="113"/>
                    <a:pt x="30" y="113"/>
                  </a:cubicBezTo>
                  <a:cubicBezTo>
                    <a:pt x="29" y="113"/>
                    <a:pt x="28" y="112"/>
                    <a:pt x="28" y="112"/>
                  </a:cubicBezTo>
                  <a:cubicBezTo>
                    <a:pt x="28" y="112"/>
                    <a:pt x="28" y="112"/>
                    <a:pt x="27" y="112"/>
                  </a:cubicBezTo>
                  <a:cubicBezTo>
                    <a:pt x="26" y="112"/>
                    <a:pt x="27" y="111"/>
                    <a:pt x="26" y="111"/>
                  </a:cubicBezTo>
                  <a:cubicBezTo>
                    <a:pt x="25" y="112"/>
                    <a:pt x="25" y="111"/>
                    <a:pt x="25" y="112"/>
                  </a:cubicBezTo>
                  <a:cubicBezTo>
                    <a:pt x="24" y="112"/>
                    <a:pt x="24" y="113"/>
                    <a:pt x="24" y="113"/>
                  </a:cubicBezTo>
                  <a:cubicBezTo>
                    <a:pt x="23" y="113"/>
                    <a:pt x="24" y="113"/>
                    <a:pt x="23" y="112"/>
                  </a:cubicBezTo>
                  <a:cubicBezTo>
                    <a:pt x="22" y="112"/>
                    <a:pt x="20" y="112"/>
                    <a:pt x="20" y="112"/>
                  </a:cubicBezTo>
                  <a:cubicBezTo>
                    <a:pt x="20" y="113"/>
                    <a:pt x="20" y="113"/>
                    <a:pt x="20" y="113"/>
                  </a:cubicBezTo>
                  <a:cubicBezTo>
                    <a:pt x="19" y="113"/>
                    <a:pt x="19" y="113"/>
                    <a:pt x="19" y="113"/>
                  </a:cubicBezTo>
                  <a:cubicBezTo>
                    <a:pt x="19" y="113"/>
                    <a:pt x="18" y="113"/>
                    <a:pt x="18" y="113"/>
                  </a:cubicBezTo>
                  <a:cubicBezTo>
                    <a:pt x="18" y="114"/>
                    <a:pt x="18" y="114"/>
                    <a:pt x="18" y="115"/>
                  </a:cubicBezTo>
                  <a:cubicBezTo>
                    <a:pt x="18" y="116"/>
                    <a:pt x="18" y="116"/>
                    <a:pt x="19" y="116"/>
                  </a:cubicBezTo>
                  <a:cubicBezTo>
                    <a:pt x="19" y="117"/>
                    <a:pt x="19" y="117"/>
                    <a:pt x="19" y="117"/>
                  </a:cubicBezTo>
                  <a:cubicBezTo>
                    <a:pt x="19" y="118"/>
                    <a:pt x="18" y="118"/>
                    <a:pt x="19" y="119"/>
                  </a:cubicBezTo>
                  <a:cubicBezTo>
                    <a:pt x="19" y="119"/>
                    <a:pt x="20" y="119"/>
                    <a:pt x="20" y="120"/>
                  </a:cubicBezTo>
                  <a:cubicBezTo>
                    <a:pt x="19" y="121"/>
                    <a:pt x="19" y="120"/>
                    <a:pt x="19" y="121"/>
                  </a:cubicBezTo>
                  <a:cubicBezTo>
                    <a:pt x="19" y="122"/>
                    <a:pt x="19" y="122"/>
                    <a:pt x="19" y="123"/>
                  </a:cubicBezTo>
                  <a:cubicBezTo>
                    <a:pt x="19" y="123"/>
                    <a:pt x="18" y="124"/>
                    <a:pt x="18" y="124"/>
                  </a:cubicBezTo>
                  <a:cubicBezTo>
                    <a:pt x="18" y="124"/>
                    <a:pt x="18" y="124"/>
                    <a:pt x="18" y="125"/>
                  </a:cubicBezTo>
                  <a:cubicBezTo>
                    <a:pt x="18" y="125"/>
                    <a:pt x="18" y="125"/>
                    <a:pt x="19" y="126"/>
                  </a:cubicBezTo>
                  <a:cubicBezTo>
                    <a:pt x="20" y="126"/>
                    <a:pt x="20" y="126"/>
                    <a:pt x="20" y="127"/>
                  </a:cubicBezTo>
                  <a:cubicBezTo>
                    <a:pt x="20" y="127"/>
                    <a:pt x="21" y="127"/>
                    <a:pt x="21" y="127"/>
                  </a:cubicBezTo>
                  <a:cubicBezTo>
                    <a:pt x="21" y="127"/>
                    <a:pt x="21" y="127"/>
                    <a:pt x="22" y="128"/>
                  </a:cubicBezTo>
                  <a:cubicBezTo>
                    <a:pt x="22" y="128"/>
                    <a:pt x="23" y="128"/>
                    <a:pt x="24" y="128"/>
                  </a:cubicBezTo>
                  <a:cubicBezTo>
                    <a:pt x="24" y="128"/>
                    <a:pt x="24" y="128"/>
                    <a:pt x="25" y="128"/>
                  </a:cubicBezTo>
                  <a:cubicBezTo>
                    <a:pt x="26" y="128"/>
                    <a:pt x="25" y="128"/>
                    <a:pt x="26" y="128"/>
                  </a:cubicBezTo>
                  <a:cubicBezTo>
                    <a:pt x="27" y="129"/>
                    <a:pt x="26" y="129"/>
                    <a:pt x="27" y="128"/>
                  </a:cubicBezTo>
                  <a:cubicBezTo>
                    <a:pt x="28" y="128"/>
                    <a:pt x="27" y="127"/>
                    <a:pt x="28" y="127"/>
                  </a:cubicBezTo>
                  <a:cubicBezTo>
                    <a:pt x="29" y="127"/>
                    <a:pt x="29" y="127"/>
                    <a:pt x="29" y="127"/>
                  </a:cubicBezTo>
                  <a:cubicBezTo>
                    <a:pt x="29" y="127"/>
                    <a:pt x="29" y="127"/>
                    <a:pt x="30" y="127"/>
                  </a:cubicBezTo>
                  <a:cubicBezTo>
                    <a:pt x="31" y="127"/>
                    <a:pt x="31" y="126"/>
                    <a:pt x="31" y="127"/>
                  </a:cubicBezTo>
                  <a:cubicBezTo>
                    <a:pt x="31" y="128"/>
                    <a:pt x="31" y="128"/>
                    <a:pt x="30" y="129"/>
                  </a:cubicBezTo>
                  <a:cubicBezTo>
                    <a:pt x="30" y="129"/>
                    <a:pt x="29" y="129"/>
                    <a:pt x="30" y="130"/>
                  </a:cubicBezTo>
                  <a:cubicBezTo>
                    <a:pt x="30" y="131"/>
                    <a:pt x="30" y="131"/>
                    <a:pt x="30" y="131"/>
                  </a:cubicBezTo>
                  <a:cubicBezTo>
                    <a:pt x="29" y="132"/>
                    <a:pt x="28" y="132"/>
                    <a:pt x="29" y="132"/>
                  </a:cubicBezTo>
                  <a:cubicBezTo>
                    <a:pt x="30" y="132"/>
                    <a:pt x="30" y="132"/>
                    <a:pt x="30" y="133"/>
                  </a:cubicBezTo>
                  <a:cubicBezTo>
                    <a:pt x="31" y="133"/>
                    <a:pt x="31" y="132"/>
                    <a:pt x="31" y="133"/>
                  </a:cubicBezTo>
                  <a:cubicBezTo>
                    <a:pt x="31" y="134"/>
                    <a:pt x="32" y="135"/>
                    <a:pt x="32" y="135"/>
                  </a:cubicBezTo>
                  <a:cubicBezTo>
                    <a:pt x="32" y="135"/>
                    <a:pt x="33" y="134"/>
                    <a:pt x="33" y="135"/>
                  </a:cubicBezTo>
                  <a:cubicBezTo>
                    <a:pt x="33" y="136"/>
                    <a:pt x="33" y="136"/>
                    <a:pt x="32" y="136"/>
                  </a:cubicBezTo>
                  <a:cubicBezTo>
                    <a:pt x="32" y="136"/>
                    <a:pt x="32" y="136"/>
                    <a:pt x="31" y="135"/>
                  </a:cubicBezTo>
                  <a:cubicBezTo>
                    <a:pt x="31" y="135"/>
                    <a:pt x="31" y="135"/>
                    <a:pt x="30" y="135"/>
                  </a:cubicBezTo>
                  <a:cubicBezTo>
                    <a:pt x="30" y="134"/>
                    <a:pt x="30" y="134"/>
                    <a:pt x="29" y="134"/>
                  </a:cubicBezTo>
                  <a:cubicBezTo>
                    <a:pt x="29" y="135"/>
                    <a:pt x="29" y="135"/>
                    <a:pt x="28" y="135"/>
                  </a:cubicBezTo>
                  <a:cubicBezTo>
                    <a:pt x="28" y="135"/>
                    <a:pt x="27" y="134"/>
                    <a:pt x="27" y="135"/>
                  </a:cubicBezTo>
                  <a:cubicBezTo>
                    <a:pt x="26" y="135"/>
                    <a:pt x="26" y="135"/>
                    <a:pt x="26" y="136"/>
                  </a:cubicBezTo>
                  <a:cubicBezTo>
                    <a:pt x="26" y="137"/>
                    <a:pt x="26" y="136"/>
                    <a:pt x="26" y="137"/>
                  </a:cubicBezTo>
                  <a:cubicBezTo>
                    <a:pt x="25" y="138"/>
                    <a:pt x="25" y="137"/>
                    <a:pt x="25" y="138"/>
                  </a:cubicBezTo>
                  <a:cubicBezTo>
                    <a:pt x="25" y="140"/>
                    <a:pt x="25" y="140"/>
                    <a:pt x="24" y="140"/>
                  </a:cubicBezTo>
                  <a:cubicBezTo>
                    <a:pt x="24" y="141"/>
                    <a:pt x="24" y="141"/>
                    <a:pt x="24" y="141"/>
                  </a:cubicBezTo>
                  <a:cubicBezTo>
                    <a:pt x="24" y="142"/>
                    <a:pt x="23" y="143"/>
                    <a:pt x="23" y="143"/>
                  </a:cubicBezTo>
                  <a:cubicBezTo>
                    <a:pt x="23" y="143"/>
                    <a:pt x="24" y="145"/>
                    <a:pt x="24" y="145"/>
                  </a:cubicBezTo>
                  <a:cubicBezTo>
                    <a:pt x="24" y="145"/>
                    <a:pt x="24" y="145"/>
                    <a:pt x="24" y="145"/>
                  </a:cubicBezTo>
                  <a:cubicBezTo>
                    <a:pt x="25" y="145"/>
                    <a:pt x="25" y="145"/>
                    <a:pt x="25" y="146"/>
                  </a:cubicBezTo>
                  <a:cubicBezTo>
                    <a:pt x="25" y="147"/>
                    <a:pt x="25" y="147"/>
                    <a:pt x="25" y="147"/>
                  </a:cubicBezTo>
                  <a:cubicBezTo>
                    <a:pt x="24" y="148"/>
                    <a:pt x="24" y="148"/>
                    <a:pt x="24" y="148"/>
                  </a:cubicBezTo>
                  <a:cubicBezTo>
                    <a:pt x="24" y="148"/>
                    <a:pt x="24" y="148"/>
                    <a:pt x="24" y="149"/>
                  </a:cubicBezTo>
                  <a:cubicBezTo>
                    <a:pt x="24" y="150"/>
                    <a:pt x="24" y="150"/>
                    <a:pt x="23" y="151"/>
                  </a:cubicBezTo>
                  <a:cubicBezTo>
                    <a:pt x="23" y="151"/>
                    <a:pt x="22" y="152"/>
                    <a:pt x="22" y="152"/>
                  </a:cubicBezTo>
                  <a:cubicBezTo>
                    <a:pt x="22" y="153"/>
                    <a:pt x="22" y="153"/>
                    <a:pt x="22" y="154"/>
                  </a:cubicBezTo>
                  <a:cubicBezTo>
                    <a:pt x="22" y="155"/>
                    <a:pt x="21" y="155"/>
                    <a:pt x="21" y="155"/>
                  </a:cubicBezTo>
                  <a:cubicBezTo>
                    <a:pt x="21" y="155"/>
                    <a:pt x="21" y="155"/>
                    <a:pt x="21" y="156"/>
                  </a:cubicBezTo>
                  <a:cubicBezTo>
                    <a:pt x="21" y="157"/>
                    <a:pt x="22" y="156"/>
                    <a:pt x="21" y="157"/>
                  </a:cubicBezTo>
                  <a:cubicBezTo>
                    <a:pt x="21" y="158"/>
                    <a:pt x="20" y="159"/>
                    <a:pt x="20" y="159"/>
                  </a:cubicBezTo>
                  <a:cubicBezTo>
                    <a:pt x="20" y="159"/>
                    <a:pt x="19" y="159"/>
                    <a:pt x="19" y="159"/>
                  </a:cubicBezTo>
                  <a:cubicBezTo>
                    <a:pt x="18" y="159"/>
                    <a:pt x="17" y="158"/>
                    <a:pt x="17" y="158"/>
                  </a:cubicBezTo>
                  <a:cubicBezTo>
                    <a:pt x="16" y="158"/>
                    <a:pt x="16" y="158"/>
                    <a:pt x="16" y="157"/>
                  </a:cubicBezTo>
                  <a:cubicBezTo>
                    <a:pt x="15" y="157"/>
                    <a:pt x="15" y="156"/>
                    <a:pt x="15" y="156"/>
                  </a:cubicBezTo>
                  <a:cubicBezTo>
                    <a:pt x="15" y="156"/>
                    <a:pt x="15" y="155"/>
                    <a:pt x="14" y="156"/>
                  </a:cubicBezTo>
                  <a:cubicBezTo>
                    <a:pt x="14" y="156"/>
                    <a:pt x="14" y="156"/>
                    <a:pt x="13" y="156"/>
                  </a:cubicBezTo>
                  <a:cubicBezTo>
                    <a:pt x="12" y="157"/>
                    <a:pt x="12" y="157"/>
                    <a:pt x="12" y="156"/>
                  </a:cubicBezTo>
                  <a:cubicBezTo>
                    <a:pt x="11" y="156"/>
                    <a:pt x="11" y="155"/>
                    <a:pt x="10" y="155"/>
                  </a:cubicBezTo>
                  <a:cubicBezTo>
                    <a:pt x="10" y="155"/>
                    <a:pt x="7" y="159"/>
                    <a:pt x="7" y="159"/>
                  </a:cubicBezTo>
                  <a:cubicBezTo>
                    <a:pt x="7" y="160"/>
                    <a:pt x="7" y="160"/>
                    <a:pt x="7" y="160"/>
                  </a:cubicBezTo>
                  <a:cubicBezTo>
                    <a:pt x="9" y="160"/>
                    <a:pt x="9" y="160"/>
                    <a:pt x="9" y="160"/>
                  </a:cubicBezTo>
                  <a:cubicBezTo>
                    <a:pt x="9" y="160"/>
                    <a:pt x="9" y="161"/>
                    <a:pt x="9" y="161"/>
                  </a:cubicBezTo>
                  <a:cubicBezTo>
                    <a:pt x="9" y="162"/>
                    <a:pt x="10" y="162"/>
                    <a:pt x="10" y="162"/>
                  </a:cubicBezTo>
                  <a:cubicBezTo>
                    <a:pt x="10" y="163"/>
                    <a:pt x="10" y="163"/>
                    <a:pt x="10" y="163"/>
                  </a:cubicBezTo>
                  <a:cubicBezTo>
                    <a:pt x="10" y="164"/>
                    <a:pt x="9" y="164"/>
                    <a:pt x="9" y="165"/>
                  </a:cubicBezTo>
                  <a:cubicBezTo>
                    <a:pt x="10" y="166"/>
                    <a:pt x="10" y="165"/>
                    <a:pt x="10" y="166"/>
                  </a:cubicBezTo>
                  <a:cubicBezTo>
                    <a:pt x="10" y="167"/>
                    <a:pt x="11" y="167"/>
                    <a:pt x="10" y="167"/>
                  </a:cubicBezTo>
                  <a:cubicBezTo>
                    <a:pt x="10" y="168"/>
                    <a:pt x="11" y="168"/>
                    <a:pt x="10" y="169"/>
                  </a:cubicBezTo>
                  <a:cubicBezTo>
                    <a:pt x="10" y="170"/>
                    <a:pt x="10" y="170"/>
                    <a:pt x="11" y="171"/>
                  </a:cubicBezTo>
                  <a:cubicBezTo>
                    <a:pt x="11" y="171"/>
                    <a:pt x="12" y="171"/>
                    <a:pt x="12" y="172"/>
                  </a:cubicBezTo>
                  <a:cubicBezTo>
                    <a:pt x="12" y="173"/>
                    <a:pt x="12" y="172"/>
                    <a:pt x="12" y="173"/>
                  </a:cubicBezTo>
                  <a:cubicBezTo>
                    <a:pt x="12" y="174"/>
                    <a:pt x="12" y="174"/>
                    <a:pt x="12" y="174"/>
                  </a:cubicBezTo>
                  <a:cubicBezTo>
                    <a:pt x="13" y="175"/>
                    <a:pt x="13" y="174"/>
                    <a:pt x="13" y="175"/>
                  </a:cubicBezTo>
                  <a:cubicBezTo>
                    <a:pt x="13" y="175"/>
                    <a:pt x="13" y="177"/>
                    <a:pt x="14" y="177"/>
                  </a:cubicBezTo>
                  <a:cubicBezTo>
                    <a:pt x="15" y="177"/>
                    <a:pt x="15" y="177"/>
                    <a:pt x="15" y="177"/>
                  </a:cubicBezTo>
                  <a:cubicBezTo>
                    <a:pt x="16" y="177"/>
                    <a:pt x="16" y="177"/>
                    <a:pt x="16" y="177"/>
                  </a:cubicBezTo>
                  <a:cubicBezTo>
                    <a:pt x="16" y="178"/>
                    <a:pt x="16" y="178"/>
                    <a:pt x="16" y="178"/>
                  </a:cubicBezTo>
                  <a:cubicBezTo>
                    <a:pt x="15" y="179"/>
                    <a:pt x="15" y="179"/>
                    <a:pt x="15" y="180"/>
                  </a:cubicBezTo>
                  <a:cubicBezTo>
                    <a:pt x="15" y="180"/>
                    <a:pt x="16" y="180"/>
                    <a:pt x="16" y="181"/>
                  </a:cubicBezTo>
                  <a:cubicBezTo>
                    <a:pt x="15" y="181"/>
                    <a:pt x="14" y="181"/>
                    <a:pt x="14" y="182"/>
                  </a:cubicBezTo>
                  <a:cubicBezTo>
                    <a:pt x="15" y="182"/>
                    <a:pt x="15" y="182"/>
                    <a:pt x="15" y="182"/>
                  </a:cubicBezTo>
                  <a:cubicBezTo>
                    <a:pt x="15" y="183"/>
                    <a:pt x="15" y="183"/>
                    <a:pt x="15" y="183"/>
                  </a:cubicBezTo>
                  <a:cubicBezTo>
                    <a:pt x="15" y="183"/>
                    <a:pt x="16" y="184"/>
                    <a:pt x="16" y="184"/>
                  </a:cubicBezTo>
                  <a:cubicBezTo>
                    <a:pt x="16" y="184"/>
                    <a:pt x="17" y="184"/>
                    <a:pt x="16" y="184"/>
                  </a:cubicBezTo>
                  <a:cubicBezTo>
                    <a:pt x="16" y="185"/>
                    <a:pt x="15" y="185"/>
                    <a:pt x="15" y="185"/>
                  </a:cubicBezTo>
                  <a:cubicBezTo>
                    <a:pt x="16" y="185"/>
                    <a:pt x="17" y="185"/>
                    <a:pt x="17" y="186"/>
                  </a:cubicBezTo>
                  <a:cubicBezTo>
                    <a:pt x="16" y="186"/>
                    <a:pt x="16" y="186"/>
                    <a:pt x="16" y="186"/>
                  </a:cubicBezTo>
                  <a:cubicBezTo>
                    <a:pt x="15" y="187"/>
                    <a:pt x="14" y="187"/>
                    <a:pt x="14" y="187"/>
                  </a:cubicBezTo>
                  <a:cubicBezTo>
                    <a:pt x="14" y="187"/>
                    <a:pt x="13" y="187"/>
                    <a:pt x="13" y="188"/>
                  </a:cubicBezTo>
                  <a:cubicBezTo>
                    <a:pt x="13" y="188"/>
                    <a:pt x="14" y="189"/>
                    <a:pt x="14" y="189"/>
                  </a:cubicBezTo>
                  <a:cubicBezTo>
                    <a:pt x="14" y="189"/>
                    <a:pt x="14" y="189"/>
                    <a:pt x="14" y="189"/>
                  </a:cubicBezTo>
                  <a:cubicBezTo>
                    <a:pt x="14" y="189"/>
                    <a:pt x="15" y="190"/>
                    <a:pt x="14" y="190"/>
                  </a:cubicBezTo>
                  <a:cubicBezTo>
                    <a:pt x="14" y="191"/>
                    <a:pt x="13" y="190"/>
                    <a:pt x="13" y="191"/>
                  </a:cubicBezTo>
                  <a:cubicBezTo>
                    <a:pt x="13" y="191"/>
                    <a:pt x="13" y="191"/>
                    <a:pt x="13" y="192"/>
                  </a:cubicBezTo>
                  <a:cubicBezTo>
                    <a:pt x="14" y="193"/>
                    <a:pt x="14" y="192"/>
                    <a:pt x="14" y="193"/>
                  </a:cubicBezTo>
                  <a:cubicBezTo>
                    <a:pt x="14" y="193"/>
                    <a:pt x="14" y="194"/>
                    <a:pt x="14" y="194"/>
                  </a:cubicBezTo>
                  <a:cubicBezTo>
                    <a:pt x="14" y="194"/>
                    <a:pt x="13" y="193"/>
                    <a:pt x="14" y="194"/>
                  </a:cubicBezTo>
                  <a:cubicBezTo>
                    <a:pt x="14" y="195"/>
                    <a:pt x="14" y="195"/>
                    <a:pt x="13" y="196"/>
                  </a:cubicBezTo>
                  <a:cubicBezTo>
                    <a:pt x="13" y="196"/>
                    <a:pt x="13" y="195"/>
                    <a:pt x="13" y="196"/>
                  </a:cubicBezTo>
                  <a:cubicBezTo>
                    <a:pt x="13" y="196"/>
                    <a:pt x="14" y="197"/>
                    <a:pt x="13" y="197"/>
                  </a:cubicBezTo>
                  <a:cubicBezTo>
                    <a:pt x="13" y="197"/>
                    <a:pt x="13" y="197"/>
                    <a:pt x="12" y="197"/>
                  </a:cubicBezTo>
                  <a:cubicBezTo>
                    <a:pt x="12" y="198"/>
                    <a:pt x="12" y="198"/>
                    <a:pt x="12" y="198"/>
                  </a:cubicBezTo>
                  <a:cubicBezTo>
                    <a:pt x="12" y="198"/>
                    <a:pt x="11" y="198"/>
                    <a:pt x="11" y="199"/>
                  </a:cubicBezTo>
                  <a:cubicBezTo>
                    <a:pt x="11" y="200"/>
                    <a:pt x="11" y="200"/>
                    <a:pt x="11" y="200"/>
                  </a:cubicBezTo>
                  <a:cubicBezTo>
                    <a:pt x="11" y="200"/>
                    <a:pt x="10" y="199"/>
                    <a:pt x="10" y="200"/>
                  </a:cubicBezTo>
                  <a:cubicBezTo>
                    <a:pt x="10" y="201"/>
                    <a:pt x="9" y="202"/>
                    <a:pt x="9" y="202"/>
                  </a:cubicBezTo>
                  <a:cubicBezTo>
                    <a:pt x="8" y="203"/>
                    <a:pt x="8" y="203"/>
                    <a:pt x="8" y="203"/>
                  </a:cubicBezTo>
                  <a:cubicBezTo>
                    <a:pt x="8" y="203"/>
                    <a:pt x="7" y="202"/>
                    <a:pt x="7" y="203"/>
                  </a:cubicBezTo>
                  <a:cubicBezTo>
                    <a:pt x="7" y="203"/>
                    <a:pt x="7" y="203"/>
                    <a:pt x="7" y="204"/>
                  </a:cubicBezTo>
                  <a:cubicBezTo>
                    <a:pt x="7" y="204"/>
                    <a:pt x="7" y="204"/>
                    <a:pt x="6" y="204"/>
                  </a:cubicBezTo>
                  <a:cubicBezTo>
                    <a:pt x="6" y="205"/>
                    <a:pt x="6" y="205"/>
                    <a:pt x="5" y="205"/>
                  </a:cubicBezTo>
                  <a:cubicBezTo>
                    <a:pt x="5" y="205"/>
                    <a:pt x="4" y="205"/>
                    <a:pt x="4" y="206"/>
                  </a:cubicBezTo>
                  <a:cubicBezTo>
                    <a:pt x="4" y="206"/>
                    <a:pt x="3" y="206"/>
                    <a:pt x="3" y="206"/>
                  </a:cubicBezTo>
                  <a:cubicBezTo>
                    <a:pt x="3" y="206"/>
                    <a:pt x="3" y="206"/>
                    <a:pt x="3" y="206"/>
                  </a:cubicBezTo>
                  <a:cubicBezTo>
                    <a:pt x="3" y="206"/>
                    <a:pt x="3" y="206"/>
                    <a:pt x="3" y="207"/>
                  </a:cubicBezTo>
                  <a:cubicBezTo>
                    <a:pt x="3" y="207"/>
                    <a:pt x="3" y="208"/>
                    <a:pt x="3" y="208"/>
                  </a:cubicBezTo>
                  <a:cubicBezTo>
                    <a:pt x="3" y="208"/>
                    <a:pt x="3" y="207"/>
                    <a:pt x="2" y="207"/>
                  </a:cubicBezTo>
                  <a:cubicBezTo>
                    <a:pt x="2" y="207"/>
                    <a:pt x="2" y="207"/>
                    <a:pt x="2" y="207"/>
                  </a:cubicBezTo>
                  <a:cubicBezTo>
                    <a:pt x="2" y="207"/>
                    <a:pt x="1" y="208"/>
                    <a:pt x="2" y="208"/>
                  </a:cubicBezTo>
                  <a:cubicBezTo>
                    <a:pt x="2" y="208"/>
                    <a:pt x="2" y="208"/>
                    <a:pt x="2" y="208"/>
                  </a:cubicBezTo>
                  <a:cubicBezTo>
                    <a:pt x="2" y="208"/>
                    <a:pt x="2" y="208"/>
                    <a:pt x="2" y="209"/>
                  </a:cubicBezTo>
                  <a:cubicBezTo>
                    <a:pt x="1" y="209"/>
                    <a:pt x="1" y="209"/>
                    <a:pt x="1" y="210"/>
                  </a:cubicBezTo>
                  <a:cubicBezTo>
                    <a:pt x="0" y="210"/>
                    <a:pt x="1" y="211"/>
                    <a:pt x="1" y="211"/>
                  </a:cubicBezTo>
                  <a:cubicBezTo>
                    <a:pt x="1" y="211"/>
                    <a:pt x="1" y="210"/>
                    <a:pt x="2" y="210"/>
                  </a:cubicBezTo>
                  <a:cubicBezTo>
                    <a:pt x="2" y="210"/>
                    <a:pt x="2" y="210"/>
                    <a:pt x="3" y="211"/>
                  </a:cubicBezTo>
                  <a:cubicBezTo>
                    <a:pt x="4" y="211"/>
                    <a:pt x="4" y="211"/>
                    <a:pt x="4" y="211"/>
                  </a:cubicBezTo>
                  <a:cubicBezTo>
                    <a:pt x="4" y="212"/>
                    <a:pt x="4" y="212"/>
                    <a:pt x="5" y="212"/>
                  </a:cubicBezTo>
                  <a:cubicBezTo>
                    <a:pt x="5" y="213"/>
                    <a:pt x="5" y="213"/>
                    <a:pt x="6" y="213"/>
                  </a:cubicBezTo>
                  <a:cubicBezTo>
                    <a:pt x="6" y="213"/>
                    <a:pt x="6" y="213"/>
                    <a:pt x="6" y="213"/>
                  </a:cubicBezTo>
                  <a:cubicBezTo>
                    <a:pt x="7" y="212"/>
                    <a:pt x="7" y="211"/>
                    <a:pt x="7" y="211"/>
                  </a:cubicBezTo>
                  <a:cubicBezTo>
                    <a:pt x="7" y="211"/>
                    <a:pt x="7" y="210"/>
                    <a:pt x="8" y="210"/>
                  </a:cubicBezTo>
                  <a:cubicBezTo>
                    <a:pt x="8" y="211"/>
                    <a:pt x="9" y="211"/>
                    <a:pt x="9" y="211"/>
                  </a:cubicBezTo>
                  <a:cubicBezTo>
                    <a:pt x="9" y="212"/>
                    <a:pt x="8" y="212"/>
                    <a:pt x="9" y="212"/>
                  </a:cubicBezTo>
                  <a:cubicBezTo>
                    <a:pt x="9" y="212"/>
                    <a:pt x="10" y="212"/>
                    <a:pt x="10" y="213"/>
                  </a:cubicBezTo>
                  <a:cubicBezTo>
                    <a:pt x="10" y="213"/>
                    <a:pt x="9" y="214"/>
                    <a:pt x="9" y="214"/>
                  </a:cubicBezTo>
                  <a:cubicBezTo>
                    <a:pt x="9" y="214"/>
                    <a:pt x="10" y="215"/>
                    <a:pt x="10" y="215"/>
                  </a:cubicBezTo>
                  <a:cubicBezTo>
                    <a:pt x="11" y="215"/>
                    <a:pt x="11" y="215"/>
                    <a:pt x="10" y="216"/>
                  </a:cubicBezTo>
                  <a:cubicBezTo>
                    <a:pt x="10" y="216"/>
                    <a:pt x="9" y="217"/>
                    <a:pt x="9" y="217"/>
                  </a:cubicBezTo>
                  <a:cubicBezTo>
                    <a:pt x="10" y="218"/>
                    <a:pt x="10" y="217"/>
                    <a:pt x="10" y="218"/>
                  </a:cubicBezTo>
                  <a:cubicBezTo>
                    <a:pt x="11" y="218"/>
                    <a:pt x="11" y="218"/>
                    <a:pt x="11" y="218"/>
                  </a:cubicBezTo>
                  <a:cubicBezTo>
                    <a:pt x="11" y="217"/>
                    <a:pt x="12" y="217"/>
                    <a:pt x="12" y="217"/>
                  </a:cubicBezTo>
                  <a:cubicBezTo>
                    <a:pt x="12" y="217"/>
                    <a:pt x="12" y="217"/>
                    <a:pt x="12" y="217"/>
                  </a:cubicBezTo>
                  <a:cubicBezTo>
                    <a:pt x="13" y="217"/>
                    <a:pt x="12" y="216"/>
                    <a:pt x="13" y="216"/>
                  </a:cubicBezTo>
                  <a:cubicBezTo>
                    <a:pt x="13" y="216"/>
                    <a:pt x="13" y="216"/>
                    <a:pt x="14" y="217"/>
                  </a:cubicBezTo>
                  <a:cubicBezTo>
                    <a:pt x="14" y="217"/>
                    <a:pt x="14" y="217"/>
                    <a:pt x="15" y="218"/>
                  </a:cubicBezTo>
                  <a:cubicBezTo>
                    <a:pt x="15" y="218"/>
                    <a:pt x="16" y="218"/>
                    <a:pt x="16" y="218"/>
                  </a:cubicBezTo>
                  <a:cubicBezTo>
                    <a:pt x="16" y="218"/>
                    <a:pt x="16" y="219"/>
                    <a:pt x="16" y="219"/>
                  </a:cubicBezTo>
                  <a:cubicBezTo>
                    <a:pt x="17" y="220"/>
                    <a:pt x="17" y="220"/>
                    <a:pt x="17" y="220"/>
                  </a:cubicBezTo>
                  <a:cubicBezTo>
                    <a:pt x="17" y="220"/>
                    <a:pt x="18" y="219"/>
                    <a:pt x="19" y="219"/>
                  </a:cubicBezTo>
                  <a:cubicBezTo>
                    <a:pt x="19" y="220"/>
                    <a:pt x="19" y="220"/>
                    <a:pt x="20" y="220"/>
                  </a:cubicBezTo>
                  <a:cubicBezTo>
                    <a:pt x="20" y="220"/>
                    <a:pt x="20" y="220"/>
                    <a:pt x="20" y="220"/>
                  </a:cubicBezTo>
                  <a:cubicBezTo>
                    <a:pt x="21" y="220"/>
                    <a:pt x="21" y="220"/>
                    <a:pt x="21" y="221"/>
                  </a:cubicBezTo>
                  <a:cubicBezTo>
                    <a:pt x="21" y="221"/>
                    <a:pt x="21" y="221"/>
                    <a:pt x="21" y="221"/>
                  </a:cubicBezTo>
                  <a:cubicBezTo>
                    <a:pt x="22" y="221"/>
                    <a:pt x="22" y="221"/>
                    <a:pt x="22" y="221"/>
                  </a:cubicBezTo>
                  <a:cubicBezTo>
                    <a:pt x="23" y="221"/>
                    <a:pt x="24" y="221"/>
                    <a:pt x="24" y="221"/>
                  </a:cubicBezTo>
                  <a:cubicBezTo>
                    <a:pt x="24" y="221"/>
                    <a:pt x="24" y="220"/>
                    <a:pt x="25" y="220"/>
                  </a:cubicBezTo>
                  <a:cubicBezTo>
                    <a:pt x="25" y="220"/>
                    <a:pt x="26" y="219"/>
                    <a:pt x="26" y="220"/>
                  </a:cubicBezTo>
                  <a:cubicBezTo>
                    <a:pt x="26" y="221"/>
                    <a:pt x="26" y="220"/>
                    <a:pt x="27" y="220"/>
                  </a:cubicBezTo>
                  <a:cubicBezTo>
                    <a:pt x="27" y="220"/>
                    <a:pt x="28" y="220"/>
                    <a:pt x="28" y="220"/>
                  </a:cubicBezTo>
                  <a:cubicBezTo>
                    <a:pt x="28" y="220"/>
                    <a:pt x="28" y="219"/>
                    <a:pt x="29" y="219"/>
                  </a:cubicBezTo>
                  <a:cubicBezTo>
                    <a:pt x="29" y="219"/>
                    <a:pt x="30" y="219"/>
                    <a:pt x="30" y="219"/>
                  </a:cubicBezTo>
                  <a:cubicBezTo>
                    <a:pt x="30" y="220"/>
                    <a:pt x="30" y="220"/>
                    <a:pt x="31" y="221"/>
                  </a:cubicBezTo>
                  <a:cubicBezTo>
                    <a:pt x="31" y="221"/>
                    <a:pt x="31" y="221"/>
                    <a:pt x="32" y="221"/>
                  </a:cubicBezTo>
                  <a:cubicBezTo>
                    <a:pt x="32" y="221"/>
                    <a:pt x="32" y="221"/>
                    <a:pt x="32" y="221"/>
                  </a:cubicBezTo>
                  <a:cubicBezTo>
                    <a:pt x="33" y="221"/>
                    <a:pt x="33" y="221"/>
                    <a:pt x="34" y="221"/>
                  </a:cubicBezTo>
                  <a:cubicBezTo>
                    <a:pt x="34" y="221"/>
                    <a:pt x="34" y="221"/>
                    <a:pt x="34" y="221"/>
                  </a:cubicBezTo>
                  <a:cubicBezTo>
                    <a:pt x="35" y="222"/>
                    <a:pt x="35" y="222"/>
                    <a:pt x="35" y="222"/>
                  </a:cubicBezTo>
                  <a:cubicBezTo>
                    <a:pt x="35" y="223"/>
                    <a:pt x="35" y="222"/>
                    <a:pt x="36" y="223"/>
                  </a:cubicBezTo>
                  <a:cubicBezTo>
                    <a:pt x="37" y="224"/>
                    <a:pt x="37" y="224"/>
                    <a:pt x="38" y="225"/>
                  </a:cubicBezTo>
                  <a:cubicBezTo>
                    <a:pt x="38" y="225"/>
                    <a:pt x="39" y="225"/>
                    <a:pt x="38" y="225"/>
                  </a:cubicBezTo>
                  <a:cubicBezTo>
                    <a:pt x="38" y="226"/>
                    <a:pt x="37" y="225"/>
                    <a:pt x="37" y="225"/>
                  </a:cubicBezTo>
                  <a:cubicBezTo>
                    <a:pt x="37" y="226"/>
                    <a:pt x="38" y="226"/>
                    <a:pt x="37" y="227"/>
                  </a:cubicBezTo>
                  <a:cubicBezTo>
                    <a:pt x="37" y="227"/>
                    <a:pt x="37" y="227"/>
                    <a:pt x="37" y="228"/>
                  </a:cubicBezTo>
                  <a:cubicBezTo>
                    <a:pt x="36" y="228"/>
                    <a:pt x="36" y="227"/>
                    <a:pt x="36" y="229"/>
                  </a:cubicBezTo>
                  <a:cubicBezTo>
                    <a:pt x="37" y="230"/>
                    <a:pt x="37" y="230"/>
                    <a:pt x="37" y="231"/>
                  </a:cubicBezTo>
                  <a:cubicBezTo>
                    <a:pt x="37" y="231"/>
                    <a:pt x="38" y="231"/>
                    <a:pt x="38" y="231"/>
                  </a:cubicBezTo>
                  <a:cubicBezTo>
                    <a:pt x="38" y="231"/>
                    <a:pt x="38" y="231"/>
                    <a:pt x="39" y="231"/>
                  </a:cubicBezTo>
                  <a:cubicBezTo>
                    <a:pt x="39" y="231"/>
                    <a:pt x="40" y="231"/>
                    <a:pt x="40" y="231"/>
                  </a:cubicBezTo>
                  <a:cubicBezTo>
                    <a:pt x="40" y="231"/>
                    <a:pt x="39" y="232"/>
                    <a:pt x="39" y="232"/>
                  </a:cubicBezTo>
                  <a:cubicBezTo>
                    <a:pt x="39" y="232"/>
                    <a:pt x="40" y="232"/>
                    <a:pt x="41" y="233"/>
                  </a:cubicBezTo>
                  <a:cubicBezTo>
                    <a:pt x="41" y="233"/>
                    <a:pt x="41" y="233"/>
                    <a:pt x="41" y="233"/>
                  </a:cubicBezTo>
                  <a:cubicBezTo>
                    <a:pt x="40" y="234"/>
                    <a:pt x="40" y="234"/>
                    <a:pt x="40" y="234"/>
                  </a:cubicBezTo>
                  <a:cubicBezTo>
                    <a:pt x="40" y="235"/>
                    <a:pt x="40" y="235"/>
                    <a:pt x="40" y="235"/>
                  </a:cubicBezTo>
                  <a:cubicBezTo>
                    <a:pt x="40" y="236"/>
                    <a:pt x="41" y="235"/>
                    <a:pt x="41" y="236"/>
                  </a:cubicBezTo>
                  <a:cubicBezTo>
                    <a:pt x="41" y="236"/>
                    <a:pt x="41" y="237"/>
                    <a:pt x="41" y="237"/>
                  </a:cubicBezTo>
                  <a:cubicBezTo>
                    <a:pt x="42" y="238"/>
                    <a:pt x="42" y="239"/>
                    <a:pt x="43" y="239"/>
                  </a:cubicBezTo>
                  <a:cubicBezTo>
                    <a:pt x="43" y="239"/>
                    <a:pt x="44" y="240"/>
                    <a:pt x="45" y="240"/>
                  </a:cubicBezTo>
                  <a:cubicBezTo>
                    <a:pt x="45" y="240"/>
                    <a:pt x="45" y="240"/>
                    <a:pt x="45" y="240"/>
                  </a:cubicBezTo>
                  <a:cubicBezTo>
                    <a:pt x="45" y="239"/>
                    <a:pt x="45" y="239"/>
                    <a:pt x="45" y="239"/>
                  </a:cubicBezTo>
                  <a:cubicBezTo>
                    <a:pt x="45" y="238"/>
                    <a:pt x="45" y="238"/>
                    <a:pt x="45" y="238"/>
                  </a:cubicBezTo>
                  <a:cubicBezTo>
                    <a:pt x="46" y="237"/>
                    <a:pt x="46" y="237"/>
                    <a:pt x="46" y="237"/>
                  </a:cubicBezTo>
                  <a:cubicBezTo>
                    <a:pt x="46" y="237"/>
                    <a:pt x="46" y="238"/>
                    <a:pt x="46" y="239"/>
                  </a:cubicBezTo>
                  <a:cubicBezTo>
                    <a:pt x="46" y="239"/>
                    <a:pt x="47" y="239"/>
                    <a:pt x="47" y="239"/>
                  </a:cubicBezTo>
                  <a:cubicBezTo>
                    <a:pt x="47" y="239"/>
                    <a:pt x="46" y="239"/>
                    <a:pt x="47" y="240"/>
                  </a:cubicBezTo>
                  <a:cubicBezTo>
                    <a:pt x="48" y="240"/>
                    <a:pt x="47" y="240"/>
                    <a:pt x="48" y="240"/>
                  </a:cubicBezTo>
                  <a:cubicBezTo>
                    <a:pt x="49" y="241"/>
                    <a:pt x="49" y="240"/>
                    <a:pt x="49" y="240"/>
                  </a:cubicBezTo>
                  <a:cubicBezTo>
                    <a:pt x="49" y="241"/>
                    <a:pt x="50" y="240"/>
                    <a:pt x="50" y="240"/>
                  </a:cubicBezTo>
                  <a:cubicBezTo>
                    <a:pt x="51" y="241"/>
                    <a:pt x="52" y="241"/>
                    <a:pt x="52" y="241"/>
                  </a:cubicBezTo>
                  <a:cubicBezTo>
                    <a:pt x="51" y="242"/>
                    <a:pt x="51" y="241"/>
                    <a:pt x="51" y="242"/>
                  </a:cubicBezTo>
                  <a:cubicBezTo>
                    <a:pt x="51" y="242"/>
                    <a:pt x="51" y="243"/>
                    <a:pt x="52" y="243"/>
                  </a:cubicBezTo>
                  <a:cubicBezTo>
                    <a:pt x="52" y="244"/>
                    <a:pt x="53" y="244"/>
                    <a:pt x="53" y="243"/>
                  </a:cubicBezTo>
                  <a:cubicBezTo>
                    <a:pt x="53" y="243"/>
                    <a:pt x="53" y="242"/>
                    <a:pt x="53" y="242"/>
                  </a:cubicBezTo>
                  <a:cubicBezTo>
                    <a:pt x="53" y="242"/>
                    <a:pt x="53" y="242"/>
                    <a:pt x="53" y="243"/>
                  </a:cubicBezTo>
                  <a:cubicBezTo>
                    <a:pt x="54" y="244"/>
                    <a:pt x="53" y="243"/>
                    <a:pt x="54" y="244"/>
                  </a:cubicBezTo>
                  <a:cubicBezTo>
                    <a:pt x="55" y="244"/>
                    <a:pt x="55" y="244"/>
                    <a:pt x="55" y="244"/>
                  </a:cubicBezTo>
                  <a:cubicBezTo>
                    <a:pt x="55" y="244"/>
                    <a:pt x="55" y="244"/>
                    <a:pt x="56" y="243"/>
                  </a:cubicBezTo>
                  <a:cubicBezTo>
                    <a:pt x="56" y="243"/>
                    <a:pt x="55" y="242"/>
                    <a:pt x="56" y="242"/>
                  </a:cubicBezTo>
                  <a:cubicBezTo>
                    <a:pt x="56" y="242"/>
                    <a:pt x="57" y="242"/>
                    <a:pt x="57" y="242"/>
                  </a:cubicBezTo>
                  <a:cubicBezTo>
                    <a:pt x="58" y="243"/>
                    <a:pt x="58" y="242"/>
                    <a:pt x="58" y="243"/>
                  </a:cubicBezTo>
                  <a:cubicBezTo>
                    <a:pt x="58" y="243"/>
                    <a:pt x="57" y="243"/>
                    <a:pt x="57" y="244"/>
                  </a:cubicBezTo>
                  <a:cubicBezTo>
                    <a:pt x="57" y="245"/>
                    <a:pt x="57" y="246"/>
                    <a:pt x="57" y="246"/>
                  </a:cubicBezTo>
                  <a:cubicBezTo>
                    <a:pt x="57" y="246"/>
                    <a:pt x="57" y="245"/>
                    <a:pt x="57" y="246"/>
                  </a:cubicBezTo>
                  <a:cubicBezTo>
                    <a:pt x="58" y="247"/>
                    <a:pt x="58" y="247"/>
                    <a:pt x="57" y="247"/>
                  </a:cubicBezTo>
                  <a:cubicBezTo>
                    <a:pt x="57" y="247"/>
                    <a:pt x="56" y="247"/>
                    <a:pt x="57" y="247"/>
                  </a:cubicBezTo>
                  <a:cubicBezTo>
                    <a:pt x="57" y="248"/>
                    <a:pt x="57" y="248"/>
                    <a:pt x="57" y="249"/>
                  </a:cubicBezTo>
                  <a:cubicBezTo>
                    <a:pt x="57" y="250"/>
                    <a:pt x="58" y="250"/>
                    <a:pt x="58" y="250"/>
                  </a:cubicBezTo>
                  <a:cubicBezTo>
                    <a:pt x="58" y="250"/>
                    <a:pt x="58" y="251"/>
                    <a:pt x="58" y="251"/>
                  </a:cubicBezTo>
                  <a:cubicBezTo>
                    <a:pt x="58" y="252"/>
                    <a:pt x="58" y="252"/>
                    <a:pt x="59" y="252"/>
                  </a:cubicBezTo>
                  <a:cubicBezTo>
                    <a:pt x="59" y="253"/>
                    <a:pt x="59" y="253"/>
                    <a:pt x="60" y="254"/>
                  </a:cubicBezTo>
                  <a:cubicBezTo>
                    <a:pt x="60" y="254"/>
                    <a:pt x="61" y="254"/>
                    <a:pt x="61" y="254"/>
                  </a:cubicBezTo>
                  <a:cubicBezTo>
                    <a:pt x="60" y="255"/>
                    <a:pt x="60" y="255"/>
                    <a:pt x="60" y="255"/>
                  </a:cubicBezTo>
                  <a:cubicBezTo>
                    <a:pt x="60" y="256"/>
                    <a:pt x="59" y="255"/>
                    <a:pt x="59" y="256"/>
                  </a:cubicBezTo>
                  <a:cubicBezTo>
                    <a:pt x="59" y="257"/>
                    <a:pt x="59" y="257"/>
                    <a:pt x="59" y="257"/>
                  </a:cubicBezTo>
                  <a:cubicBezTo>
                    <a:pt x="59" y="258"/>
                    <a:pt x="60" y="258"/>
                    <a:pt x="60" y="258"/>
                  </a:cubicBezTo>
                  <a:cubicBezTo>
                    <a:pt x="59" y="258"/>
                    <a:pt x="59" y="258"/>
                    <a:pt x="59" y="258"/>
                  </a:cubicBezTo>
                  <a:cubicBezTo>
                    <a:pt x="59" y="258"/>
                    <a:pt x="59" y="259"/>
                    <a:pt x="59" y="260"/>
                  </a:cubicBezTo>
                  <a:cubicBezTo>
                    <a:pt x="59" y="260"/>
                    <a:pt x="59" y="260"/>
                    <a:pt x="59" y="260"/>
                  </a:cubicBezTo>
                  <a:cubicBezTo>
                    <a:pt x="59" y="260"/>
                    <a:pt x="58" y="260"/>
                    <a:pt x="58" y="261"/>
                  </a:cubicBezTo>
                  <a:cubicBezTo>
                    <a:pt x="58" y="261"/>
                    <a:pt x="58" y="261"/>
                    <a:pt x="58" y="262"/>
                  </a:cubicBezTo>
                  <a:cubicBezTo>
                    <a:pt x="58" y="263"/>
                    <a:pt x="58" y="263"/>
                    <a:pt x="57" y="263"/>
                  </a:cubicBezTo>
                  <a:cubicBezTo>
                    <a:pt x="57" y="263"/>
                    <a:pt x="57" y="262"/>
                    <a:pt x="57" y="263"/>
                  </a:cubicBezTo>
                  <a:cubicBezTo>
                    <a:pt x="57" y="264"/>
                    <a:pt x="57" y="265"/>
                    <a:pt x="57" y="265"/>
                  </a:cubicBezTo>
                  <a:cubicBezTo>
                    <a:pt x="58" y="265"/>
                    <a:pt x="59" y="265"/>
                    <a:pt x="59" y="265"/>
                  </a:cubicBezTo>
                  <a:cubicBezTo>
                    <a:pt x="59" y="266"/>
                    <a:pt x="60" y="266"/>
                    <a:pt x="60" y="266"/>
                  </a:cubicBezTo>
                  <a:cubicBezTo>
                    <a:pt x="60" y="266"/>
                    <a:pt x="61" y="265"/>
                    <a:pt x="61" y="266"/>
                  </a:cubicBezTo>
                  <a:cubicBezTo>
                    <a:pt x="60" y="267"/>
                    <a:pt x="60" y="267"/>
                    <a:pt x="60" y="268"/>
                  </a:cubicBezTo>
                  <a:cubicBezTo>
                    <a:pt x="60" y="268"/>
                    <a:pt x="60" y="269"/>
                    <a:pt x="60" y="269"/>
                  </a:cubicBezTo>
                  <a:cubicBezTo>
                    <a:pt x="60" y="270"/>
                    <a:pt x="60" y="269"/>
                    <a:pt x="60" y="270"/>
                  </a:cubicBezTo>
                  <a:cubicBezTo>
                    <a:pt x="59" y="270"/>
                    <a:pt x="59" y="270"/>
                    <a:pt x="59" y="271"/>
                  </a:cubicBezTo>
                  <a:cubicBezTo>
                    <a:pt x="58" y="271"/>
                    <a:pt x="58" y="271"/>
                    <a:pt x="58" y="271"/>
                  </a:cubicBezTo>
                  <a:cubicBezTo>
                    <a:pt x="58" y="270"/>
                    <a:pt x="58" y="270"/>
                    <a:pt x="58" y="270"/>
                  </a:cubicBezTo>
                  <a:cubicBezTo>
                    <a:pt x="58" y="270"/>
                    <a:pt x="58" y="269"/>
                    <a:pt x="57" y="270"/>
                  </a:cubicBezTo>
                  <a:cubicBezTo>
                    <a:pt x="56" y="270"/>
                    <a:pt x="56" y="270"/>
                    <a:pt x="56" y="270"/>
                  </a:cubicBezTo>
                  <a:cubicBezTo>
                    <a:pt x="55" y="270"/>
                    <a:pt x="55" y="269"/>
                    <a:pt x="55" y="270"/>
                  </a:cubicBezTo>
                  <a:cubicBezTo>
                    <a:pt x="55" y="271"/>
                    <a:pt x="55" y="272"/>
                    <a:pt x="55" y="272"/>
                  </a:cubicBezTo>
                  <a:cubicBezTo>
                    <a:pt x="55" y="272"/>
                    <a:pt x="56" y="272"/>
                    <a:pt x="56" y="272"/>
                  </a:cubicBezTo>
                  <a:cubicBezTo>
                    <a:pt x="56" y="273"/>
                    <a:pt x="56" y="273"/>
                    <a:pt x="56" y="273"/>
                  </a:cubicBezTo>
                  <a:cubicBezTo>
                    <a:pt x="55" y="274"/>
                    <a:pt x="55" y="273"/>
                    <a:pt x="55" y="274"/>
                  </a:cubicBezTo>
                  <a:cubicBezTo>
                    <a:pt x="55" y="275"/>
                    <a:pt x="55" y="274"/>
                    <a:pt x="55" y="275"/>
                  </a:cubicBezTo>
                  <a:cubicBezTo>
                    <a:pt x="55" y="276"/>
                    <a:pt x="55" y="276"/>
                    <a:pt x="55" y="277"/>
                  </a:cubicBezTo>
                  <a:cubicBezTo>
                    <a:pt x="55" y="278"/>
                    <a:pt x="55" y="277"/>
                    <a:pt x="54" y="278"/>
                  </a:cubicBezTo>
                  <a:cubicBezTo>
                    <a:pt x="54" y="279"/>
                    <a:pt x="53" y="280"/>
                    <a:pt x="53" y="279"/>
                  </a:cubicBezTo>
                  <a:cubicBezTo>
                    <a:pt x="53" y="279"/>
                    <a:pt x="53" y="278"/>
                    <a:pt x="52" y="279"/>
                  </a:cubicBezTo>
                  <a:cubicBezTo>
                    <a:pt x="51" y="280"/>
                    <a:pt x="51" y="281"/>
                    <a:pt x="51" y="281"/>
                  </a:cubicBezTo>
                  <a:cubicBezTo>
                    <a:pt x="51" y="281"/>
                    <a:pt x="51" y="281"/>
                    <a:pt x="51" y="282"/>
                  </a:cubicBezTo>
                  <a:cubicBezTo>
                    <a:pt x="52" y="282"/>
                    <a:pt x="51" y="283"/>
                    <a:pt x="51" y="283"/>
                  </a:cubicBezTo>
                  <a:cubicBezTo>
                    <a:pt x="51" y="283"/>
                    <a:pt x="52" y="285"/>
                    <a:pt x="52" y="285"/>
                  </a:cubicBezTo>
                  <a:cubicBezTo>
                    <a:pt x="52" y="285"/>
                    <a:pt x="51" y="285"/>
                    <a:pt x="51" y="286"/>
                  </a:cubicBezTo>
                  <a:cubicBezTo>
                    <a:pt x="51" y="286"/>
                    <a:pt x="51" y="286"/>
                    <a:pt x="52" y="286"/>
                  </a:cubicBezTo>
                  <a:cubicBezTo>
                    <a:pt x="52" y="286"/>
                    <a:pt x="53" y="286"/>
                    <a:pt x="53" y="287"/>
                  </a:cubicBezTo>
                  <a:cubicBezTo>
                    <a:pt x="53" y="288"/>
                    <a:pt x="53" y="288"/>
                    <a:pt x="52" y="288"/>
                  </a:cubicBezTo>
                  <a:cubicBezTo>
                    <a:pt x="52" y="288"/>
                    <a:pt x="51" y="288"/>
                    <a:pt x="51" y="288"/>
                  </a:cubicBezTo>
                  <a:cubicBezTo>
                    <a:pt x="51" y="288"/>
                    <a:pt x="50" y="288"/>
                    <a:pt x="50" y="289"/>
                  </a:cubicBezTo>
                  <a:cubicBezTo>
                    <a:pt x="49" y="289"/>
                    <a:pt x="48" y="290"/>
                    <a:pt x="49" y="290"/>
                  </a:cubicBezTo>
                  <a:cubicBezTo>
                    <a:pt x="50" y="291"/>
                    <a:pt x="50" y="291"/>
                    <a:pt x="50" y="291"/>
                  </a:cubicBezTo>
                  <a:cubicBezTo>
                    <a:pt x="50" y="292"/>
                    <a:pt x="50" y="292"/>
                    <a:pt x="50" y="293"/>
                  </a:cubicBezTo>
                  <a:cubicBezTo>
                    <a:pt x="50" y="293"/>
                    <a:pt x="50" y="293"/>
                    <a:pt x="50" y="293"/>
                  </a:cubicBezTo>
                  <a:cubicBezTo>
                    <a:pt x="50" y="293"/>
                    <a:pt x="51" y="293"/>
                    <a:pt x="50" y="294"/>
                  </a:cubicBezTo>
                  <a:cubicBezTo>
                    <a:pt x="50" y="295"/>
                    <a:pt x="51" y="295"/>
                    <a:pt x="51" y="295"/>
                  </a:cubicBezTo>
                  <a:cubicBezTo>
                    <a:pt x="51" y="295"/>
                    <a:pt x="51" y="295"/>
                    <a:pt x="51" y="296"/>
                  </a:cubicBezTo>
                  <a:cubicBezTo>
                    <a:pt x="51" y="297"/>
                    <a:pt x="50" y="296"/>
                    <a:pt x="50" y="297"/>
                  </a:cubicBezTo>
                  <a:cubicBezTo>
                    <a:pt x="51" y="298"/>
                    <a:pt x="51" y="298"/>
                    <a:pt x="51" y="298"/>
                  </a:cubicBezTo>
                  <a:cubicBezTo>
                    <a:pt x="51" y="299"/>
                    <a:pt x="52" y="299"/>
                    <a:pt x="51" y="300"/>
                  </a:cubicBezTo>
                  <a:cubicBezTo>
                    <a:pt x="50" y="300"/>
                    <a:pt x="50" y="300"/>
                    <a:pt x="50" y="300"/>
                  </a:cubicBezTo>
                  <a:cubicBezTo>
                    <a:pt x="51" y="301"/>
                    <a:pt x="51" y="300"/>
                    <a:pt x="51" y="301"/>
                  </a:cubicBezTo>
                  <a:cubicBezTo>
                    <a:pt x="51" y="301"/>
                    <a:pt x="51" y="301"/>
                    <a:pt x="51" y="302"/>
                  </a:cubicBezTo>
                  <a:cubicBezTo>
                    <a:pt x="51" y="302"/>
                    <a:pt x="52" y="302"/>
                    <a:pt x="52" y="302"/>
                  </a:cubicBezTo>
                  <a:cubicBezTo>
                    <a:pt x="52" y="303"/>
                    <a:pt x="53" y="303"/>
                    <a:pt x="52" y="304"/>
                  </a:cubicBezTo>
                  <a:cubicBezTo>
                    <a:pt x="51" y="304"/>
                    <a:pt x="50" y="304"/>
                    <a:pt x="51" y="305"/>
                  </a:cubicBezTo>
                  <a:cubicBezTo>
                    <a:pt x="52" y="306"/>
                    <a:pt x="52" y="306"/>
                    <a:pt x="52" y="307"/>
                  </a:cubicBezTo>
                  <a:cubicBezTo>
                    <a:pt x="51" y="307"/>
                    <a:pt x="50" y="307"/>
                    <a:pt x="51" y="308"/>
                  </a:cubicBezTo>
                  <a:cubicBezTo>
                    <a:pt x="52" y="308"/>
                    <a:pt x="52" y="308"/>
                    <a:pt x="52" y="309"/>
                  </a:cubicBezTo>
                  <a:cubicBezTo>
                    <a:pt x="52" y="309"/>
                    <a:pt x="52" y="310"/>
                    <a:pt x="52" y="310"/>
                  </a:cubicBezTo>
                  <a:cubicBezTo>
                    <a:pt x="51" y="310"/>
                    <a:pt x="51" y="310"/>
                    <a:pt x="51" y="311"/>
                  </a:cubicBezTo>
                  <a:cubicBezTo>
                    <a:pt x="52" y="312"/>
                    <a:pt x="52" y="311"/>
                    <a:pt x="52" y="312"/>
                  </a:cubicBezTo>
                  <a:cubicBezTo>
                    <a:pt x="52" y="312"/>
                    <a:pt x="52" y="313"/>
                    <a:pt x="52" y="313"/>
                  </a:cubicBezTo>
                  <a:cubicBezTo>
                    <a:pt x="51" y="314"/>
                    <a:pt x="50" y="314"/>
                    <a:pt x="51" y="314"/>
                  </a:cubicBezTo>
                  <a:cubicBezTo>
                    <a:pt x="52" y="315"/>
                    <a:pt x="53" y="316"/>
                    <a:pt x="53" y="316"/>
                  </a:cubicBezTo>
                  <a:cubicBezTo>
                    <a:pt x="53" y="317"/>
                    <a:pt x="53" y="317"/>
                    <a:pt x="53" y="317"/>
                  </a:cubicBezTo>
                  <a:cubicBezTo>
                    <a:pt x="53" y="318"/>
                    <a:pt x="53" y="318"/>
                    <a:pt x="53" y="318"/>
                  </a:cubicBezTo>
                  <a:cubicBezTo>
                    <a:pt x="53" y="318"/>
                    <a:pt x="54" y="316"/>
                    <a:pt x="54" y="31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6" name="Freeform 221"/>
            <p:cNvSpPr>
              <a:spLocks/>
            </p:cNvSpPr>
            <p:nvPr/>
          </p:nvSpPr>
          <p:spPr bwMode="auto">
            <a:xfrm>
              <a:off x="7231063" y="3255963"/>
              <a:ext cx="11113" cy="4763"/>
            </a:xfrm>
            <a:custGeom>
              <a:avLst/>
              <a:gdLst>
                <a:gd name="T0" fmla="*/ 0 w 8"/>
                <a:gd name="T1" fmla="*/ 2 h 4"/>
                <a:gd name="T2" fmla="*/ 1 w 8"/>
                <a:gd name="T3" fmla="*/ 1 h 4"/>
                <a:gd name="T4" fmla="*/ 1 w 8"/>
                <a:gd name="T5" fmla="*/ 1 h 4"/>
                <a:gd name="T6" fmla="*/ 2 w 8"/>
                <a:gd name="T7" fmla="*/ 0 h 4"/>
                <a:gd name="T8" fmla="*/ 3 w 8"/>
                <a:gd name="T9" fmla="*/ 1 h 4"/>
                <a:gd name="T10" fmla="*/ 4 w 8"/>
                <a:gd name="T11" fmla="*/ 1 h 4"/>
                <a:gd name="T12" fmla="*/ 4 w 8"/>
                <a:gd name="T13" fmla="*/ 1 h 4"/>
                <a:gd name="T14" fmla="*/ 4 w 8"/>
                <a:gd name="T15" fmla="*/ 2 h 4"/>
                <a:gd name="T16" fmla="*/ 6 w 8"/>
                <a:gd name="T17" fmla="*/ 2 h 4"/>
                <a:gd name="T18" fmla="*/ 8 w 8"/>
                <a:gd name="T19" fmla="*/ 2 h 4"/>
                <a:gd name="T20" fmla="*/ 8 w 8"/>
                <a:gd name="T21" fmla="*/ 3 h 4"/>
                <a:gd name="T22" fmla="*/ 8 w 8"/>
                <a:gd name="T23" fmla="*/ 4 h 4"/>
                <a:gd name="T24" fmla="*/ 8 w 8"/>
                <a:gd name="T25" fmla="*/ 4 h 4"/>
                <a:gd name="T26" fmla="*/ 6 w 8"/>
                <a:gd name="T27" fmla="*/ 3 h 4"/>
                <a:gd name="T28" fmla="*/ 4 w 8"/>
                <a:gd name="T29" fmla="*/ 3 h 4"/>
                <a:gd name="T30" fmla="*/ 3 w 8"/>
                <a:gd name="T31" fmla="*/ 3 h 4"/>
                <a:gd name="T32" fmla="*/ 0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2"/>
                  </a:moveTo>
                  <a:cubicBezTo>
                    <a:pt x="0" y="2"/>
                    <a:pt x="0" y="1"/>
                    <a:pt x="1" y="1"/>
                  </a:cubicBezTo>
                  <a:cubicBezTo>
                    <a:pt x="1" y="1"/>
                    <a:pt x="1" y="1"/>
                    <a:pt x="1" y="1"/>
                  </a:cubicBezTo>
                  <a:cubicBezTo>
                    <a:pt x="1" y="1"/>
                    <a:pt x="1" y="0"/>
                    <a:pt x="2" y="0"/>
                  </a:cubicBezTo>
                  <a:cubicBezTo>
                    <a:pt x="2" y="0"/>
                    <a:pt x="2" y="0"/>
                    <a:pt x="3" y="1"/>
                  </a:cubicBezTo>
                  <a:cubicBezTo>
                    <a:pt x="3" y="1"/>
                    <a:pt x="4" y="1"/>
                    <a:pt x="4" y="1"/>
                  </a:cubicBezTo>
                  <a:cubicBezTo>
                    <a:pt x="4" y="1"/>
                    <a:pt x="4" y="1"/>
                    <a:pt x="4" y="1"/>
                  </a:cubicBezTo>
                  <a:cubicBezTo>
                    <a:pt x="4" y="2"/>
                    <a:pt x="4" y="2"/>
                    <a:pt x="4" y="2"/>
                  </a:cubicBezTo>
                  <a:cubicBezTo>
                    <a:pt x="5" y="2"/>
                    <a:pt x="5" y="2"/>
                    <a:pt x="6" y="2"/>
                  </a:cubicBezTo>
                  <a:cubicBezTo>
                    <a:pt x="6" y="2"/>
                    <a:pt x="8" y="2"/>
                    <a:pt x="8" y="2"/>
                  </a:cubicBezTo>
                  <a:cubicBezTo>
                    <a:pt x="8" y="3"/>
                    <a:pt x="8" y="3"/>
                    <a:pt x="8" y="3"/>
                  </a:cubicBezTo>
                  <a:cubicBezTo>
                    <a:pt x="8" y="4"/>
                    <a:pt x="8" y="4"/>
                    <a:pt x="8" y="4"/>
                  </a:cubicBezTo>
                  <a:cubicBezTo>
                    <a:pt x="8" y="4"/>
                    <a:pt x="8" y="4"/>
                    <a:pt x="8" y="4"/>
                  </a:cubicBezTo>
                  <a:cubicBezTo>
                    <a:pt x="7" y="4"/>
                    <a:pt x="7" y="3"/>
                    <a:pt x="6" y="3"/>
                  </a:cubicBezTo>
                  <a:cubicBezTo>
                    <a:pt x="5" y="3"/>
                    <a:pt x="4" y="3"/>
                    <a:pt x="4" y="3"/>
                  </a:cubicBezTo>
                  <a:cubicBezTo>
                    <a:pt x="3" y="3"/>
                    <a:pt x="3" y="3"/>
                    <a:pt x="3" y="3"/>
                  </a:cubicBezTo>
                  <a:cubicBezTo>
                    <a:pt x="2"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7" name="Freeform 222"/>
            <p:cNvSpPr>
              <a:spLocks/>
            </p:cNvSpPr>
            <p:nvPr/>
          </p:nvSpPr>
          <p:spPr bwMode="auto">
            <a:xfrm>
              <a:off x="6665913" y="3021013"/>
              <a:ext cx="284163" cy="293688"/>
            </a:xfrm>
            <a:custGeom>
              <a:avLst/>
              <a:gdLst>
                <a:gd name="T0" fmla="*/ 7 w 202"/>
                <a:gd name="T1" fmla="*/ 73 h 209"/>
                <a:gd name="T2" fmla="*/ 12 w 202"/>
                <a:gd name="T3" fmla="*/ 65 h 209"/>
                <a:gd name="T4" fmla="*/ 27 w 202"/>
                <a:gd name="T5" fmla="*/ 52 h 209"/>
                <a:gd name="T6" fmla="*/ 36 w 202"/>
                <a:gd name="T7" fmla="*/ 44 h 209"/>
                <a:gd name="T8" fmla="*/ 48 w 202"/>
                <a:gd name="T9" fmla="*/ 20 h 209"/>
                <a:gd name="T10" fmla="*/ 58 w 202"/>
                <a:gd name="T11" fmla="*/ 15 h 209"/>
                <a:gd name="T12" fmla="*/ 59 w 202"/>
                <a:gd name="T13" fmla="*/ 4 h 209"/>
                <a:gd name="T14" fmla="*/ 70 w 202"/>
                <a:gd name="T15" fmla="*/ 4 h 209"/>
                <a:gd name="T16" fmla="*/ 84 w 202"/>
                <a:gd name="T17" fmla="*/ 2 h 209"/>
                <a:gd name="T18" fmla="*/ 89 w 202"/>
                <a:gd name="T19" fmla="*/ 3 h 209"/>
                <a:gd name="T20" fmla="*/ 95 w 202"/>
                <a:gd name="T21" fmla="*/ 8 h 209"/>
                <a:gd name="T22" fmla="*/ 97 w 202"/>
                <a:gd name="T23" fmla="*/ 15 h 209"/>
                <a:gd name="T24" fmla="*/ 102 w 202"/>
                <a:gd name="T25" fmla="*/ 25 h 209"/>
                <a:gd name="T26" fmla="*/ 103 w 202"/>
                <a:gd name="T27" fmla="*/ 37 h 209"/>
                <a:gd name="T28" fmla="*/ 102 w 202"/>
                <a:gd name="T29" fmla="*/ 52 h 209"/>
                <a:gd name="T30" fmla="*/ 106 w 202"/>
                <a:gd name="T31" fmla="*/ 56 h 209"/>
                <a:gd name="T32" fmla="*/ 113 w 202"/>
                <a:gd name="T33" fmla="*/ 63 h 209"/>
                <a:gd name="T34" fmla="*/ 122 w 202"/>
                <a:gd name="T35" fmla="*/ 65 h 209"/>
                <a:gd name="T36" fmla="*/ 130 w 202"/>
                <a:gd name="T37" fmla="*/ 58 h 209"/>
                <a:gd name="T38" fmla="*/ 136 w 202"/>
                <a:gd name="T39" fmla="*/ 49 h 209"/>
                <a:gd name="T40" fmla="*/ 143 w 202"/>
                <a:gd name="T41" fmla="*/ 46 h 209"/>
                <a:gd name="T42" fmla="*/ 151 w 202"/>
                <a:gd name="T43" fmla="*/ 60 h 209"/>
                <a:gd name="T44" fmla="*/ 156 w 202"/>
                <a:gd name="T45" fmla="*/ 71 h 209"/>
                <a:gd name="T46" fmla="*/ 155 w 202"/>
                <a:gd name="T47" fmla="*/ 78 h 209"/>
                <a:gd name="T48" fmla="*/ 154 w 202"/>
                <a:gd name="T49" fmla="*/ 87 h 209"/>
                <a:gd name="T50" fmla="*/ 148 w 202"/>
                <a:gd name="T51" fmla="*/ 94 h 209"/>
                <a:gd name="T52" fmla="*/ 143 w 202"/>
                <a:gd name="T53" fmla="*/ 98 h 209"/>
                <a:gd name="T54" fmla="*/ 147 w 202"/>
                <a:gd name="T55" fmla="*/ 104 h 209"/>
                <a:gd name="T56" fmla="*/ 150 w 202"/>
                <a:gd name="T57" fmla="*/ 108 h 209"/>
                <a:gd name="T58" fmla="*/ 158 w 202"/>
                <a:gd name="T59" fmla="*/ 111 h 209"/>
                <a:gd name="T60" fmla="*/ 168 w 202"/>
                <a:gd name="T61" fmla="*/ 111 h 209"/>
                <a:gd name="T62" fmla="*/ 177 w 202"/>
                <a:gd name="T63" fmla="*/ 114 h 209"/>
                <a:gd name="T64" fmla="*/ 181 w 202"/>
                <a:gd name="T65" fmla="*/ 122 h 209"/>
                <a:gd name="T66" fmla="*/ 186 w 202"/>
                <a:gd name="T67" fmla="*/ 131 h 209"/>
                <a:gd name="T68" fmla="*/ 193 w 202"/>
                <a:gd name="T69" fmla="*/ 132 h 209"/>
                <a:gd name="T70" fmla="*/ 198 w 202"/>
                <a:gd name="T71" fmla="*/ 133 h 209"/>
                <a:gd name="T72" fmla="*/ 200 w 202"/>
                <a:gd name="T73" fmla="*/ 143 h 209"/>
                <a:gd name="T74" fmla="*/ 199 w 202"/>
                <a:gd name="T75" fmla="*/ 152 h 209"/>
                <a:gd name="T76" fmla="*/ 201 w 202"/>
                <a:gd name="T77" fmla="*/ 161 h 209"/>
                <a:gd name="T78" fmla="*/ 196 w 202"/>
                <a:gd name="T79" fmla="*/ 165 h 209"/>
                <a:gd name="T80" fmla="*/ 192 w 202"/>
                <a:gd name="T81" fmla="*/ 177 h 209"/>
                <a:gd name="T82" fmla="*/ 191 w 202"/>
                <a:gd name="T83" fmla="*/ 185 h 209"/>
                <a:gd name="T84" fmla="*/ 193 w 202"/>
                <a:gd name="T85" fmla="*/ 195 h 209"/>
                <a:gd name="T86" fmla="*/ 194 w 202"/>
                <a:gd name="T87" fmla="*/ 207 h 209"/>
                <a:gd name="T88" fmla="*/ 181 w 202"/>
                <a:gd name="T89" fmla="*/ 205 h 209"/>
                <a:gd name="T90" fmla="*/ 164 w 202"/>
                <a:gd name="T91" fmla="*/ 197 h 209"/>
                <a:gd name="T92" fmla="*/ 144 w 202"/>
                <a:gd name="T93" fmla="*/ 188 h 209"/>
                <a:gd name="T94" fmla="*/ 128 w 202"/>
                <a:gd name="T95" fmla="*/ 179 h 209"/>
                <a:gd name="T96" fmla="*/ 114 w 202"/>
                <a:gd name="T97" fmla="*/ 173 h 209"/>
                <a:gd name="T98" fmla="*/ 100 w 202"/>
                <a:gd name="T99" fmla="*/ 162 h 209"/>
                <a:gd name="T100" fmla="*/ 90 w 202"/>
                <a:gd name="T101" fmla="*/ 149 h 209"/>
                <a:gd name="T102" fmla="*/ 72 w 202"/>
                <a:gd name="T103" fmla="*/ 135 h 209"/>
                <a:gd name="T104" fmla="*/ 59 w 202"/>
                <a:gd name="T105" fmla="*/ 123 h 209"/>
                <a:gd name="T106" fmla="*/ 41 w 202"/>
                <a:gd name="T107" fmla="*/ 115 h 209"/>
                <a:gd name="T108" fmla="*/ 29 w 202"/>
                <a:gd name="T109" fmla="*/ 103 h 209"/>
                <a:gd name="T110" fmla="*/ 11 w 202"/>
                <a:gd name="T111" fmla="*/ 94 h 209"/>
                <a:gd name="T112" fmla="*/ 13 w 202"/>
                <a:gd name="T113" fmla="*/ 93 h 209"/>
                <a:gd name="T114" fmla="*/ 12 w 202"/>
                <a:gd name="T115" fmla="*/ 87 h 209"/>
                <a:gd name="T116" fmla="*/ 4 w 202"/>
                <a:gd name="T117" fmla="*/ 8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209">
                  <a:moveTo>
                    <a:pt x="0" y="81"/>
                  </a:moveTo>
                  <a:cubicBezTo>
                    <a:pt x="2" y="80"/>
                    <a:pt x="2" y="80"/>
                    <a:pt x="2" y="80"/>
                  </a:cubicBezTo>
                  <a:cubicBezTo>
                    <a:pt x="3" y="80"/>
                    <a:pt x="3" y="80"/>
                    <a:pt x="3" y="80"/>
                  </a:cubicBezTo>
                  <a:cubicBezTo>
                    <a:pt x="3" y="80"/>
                    <a:pt x="3" y="79"/>
                    <a:pt x="3" y="79"/>
                  </a:cubicBezTo>
                  <a:cubicBezTo>
                    <a:pt x="3" y="78"/>
                    <a:pt x="3" y="79"/>
                    <a:pt x="4" y="79"/>
                  </a:cubicBezTo>
                  <a:cubicBezTo>
                    <a:pt x="5" y="78"/>
                    <a:pt x="4" y="78"/>
                    <a:pt x="4" y="77"/>
                  </a:cubicBezTo>
                  <a:cubicBezTo>
                    <a:pt x="4" y="77"/>
                    <a:pt x="5" y="77"/>
                    <a:pt x="5" y="77"/>
                  </a:cubicBezTo>
                  <a:cubicBezTo>
                    <a:pt x="6" y="76"/>
                    <a:pt x="6" y="76"/>
                    <a:pt x="6" y="76"/>
                  </a:cubicBezTo>
                  <a:cubicBezTo>
                    <a:pt x="7" y="75"/>
                    <a:pt x="6" y="75"/>
                    <a:pt x="6" y="74"/>
                  </a:cubicBezTo>
                  <a:cubicBezTo>
                    <a:pt x="6" y="73"/>
                    <a:pt x="7" y="73"/>
                    <a:pt x="7" y="73"/>
                  </a:cubicBezTo>
                  <a:cubicBezTo>
                    <a:pt x="8" y="73"/>
                    <a:pt x="8" y="73"/>
                    <a:pt x="8" y="73"/>
                  </a:cubicBezTo>
                  <a:cubicBezTo>
                    <a:pt x="8" y="73"/>
                    <a:pt x="8" y="72"/>
                    <a:pt x="8" y="72"/>
                  </a:cubicBezTo>
                  <a:cubicBezTo>
                    <a:pt x="7" y="71"/>
                    <a:pt x="7" y="71"/>
                    <a:pt x="7" y="70"/>
                  </a:cubicBezTo>
                  <a:cubicBezTo>
                    <a:pt x="7" y="70"/>
                    <a:pt x="7" y="70"/>
                    <a:pt x="8" y="69"/>
                  </a:cubicBezTo>
                  <a:cubicBezTo>
                    <a:pt x="8" y="69"/>
                    <a:pt x="8" y="69"/>
                    <a:pt x="9" y="68"/>
                  </a:cubicBezTo>
                  <a:cubicBezTo>
                    <a:pt x="9" y="68"/>
                    <a:pt x="9" y="67"/>
                    <a:pt x="9" y="67"/>
                  </a:cubicBezTo>
                  <a:cubicBezTo>
                    <a:pt x="9" y="66"/>
                    <a:pt x="9" y="67"/>
                    <a:pt x="9" y="67"/>
                  </a:cubicBezTo>
                  <a:cubicBezTo>
                    <a:pt x="9" y="67"/>
                    <a:pt x="10" y="67"/>
                    <a:pt x="11" y="66"/>
                  </a:cubicBezTo>
                  <a:cubicBezTo>
                    <a:pt x="11" y="65"/>
                    <a:pt x="11" y="65"/>
                    <a:pt x="11" y="65"/>
                  </a:cubicBezTo>
                  <a:cubicBezTo>
                    <a:pt x="12" y="65"/>
                    <a:pt x="12" y="65"/>
                    <a:pt x="12" y="65"/>
                  </a:cubicBezTo>
                  <a:cubicBezTo>
                    <a:pt x="13" y="65"/>
                    <a:pt x="13" y="65"/>
                    <a:pt x="14" y="64"/>
                  </a:cubicBezTo>
                  <a:cubicBezTo>
                    <a:pt x="14" y="64"/>
                    <a:pt x="14" y="64"/>
                    <a:pt x="15" y="63"/>
                  </a:cubicBezTo>
                  <a:cubicBezTo>
                    <a:pt x="16" y="62"/>
                    <a:pt x="15" y="62"/>
                    <a:pt x="15" y="61"/>
                  </a:cubicBezTo>
                  <a:cubicBezTo>
                    <a:pt x="15" y="61"/>
                    <a:pt x="16" y="61"/>
                    <a:pt x="17" y="60"/>
                  </a:cubicBezTo>
                  <a:cubicBezTo>
                    <a:pt x="17" y="60"/>
                    <a:pt x="18" y="59"/>
                    <a:pt x="19" y="59"/>
                  </a:cubicBezTo>
                  <a:cubicBezTo>
                    <a:pt x="19" y="58"/>
                    <a:pt x="19" y="58"/>
                    <a:pt x="19" y="58"/>
                  </a:cubicBezTo>
                  <a:cubicBezTo>
                    <a:pt x="19" y="58"/>
                    <a:pt x="22" y="56"/>
                    <a:pt x="22" y="55"/>
                  </a:cubicBezTo>
                  <a:cubicBezTo>
                    <a:pt x="22" y="55"/>
                    <a:pt x="23" y="56"/>
                    <a:pt x="23" y="55"/>
                  </a:cubicBezTo>
                  <a:cubicBezTo>
                    <a:pt x="24" y="54"/>
                    <a:pt x="25" y="54"/>
                    <a:pt x="25" y="54"/>
                  </a:cubicBezTo>
                  <a:cubicBezTo>
                    <a:pt x="26" y="53"/>
                    <a:pt x="27" y="53"/>
                    <a:pt x="27" y="52"/>
                  </a:cubicBezTo>
                  <a:cubicBezTo>
                    <a:pt x="28" y="51"/>
                    <a:pt x="28" y="52"/>
                    <a:pt x="28" y="52"/>
                  </a:cubicBezTo>
                  <a:cubicBezTo>
                    <a:pt x="28" y="52"/>
                    <a:pt x="28" y="52"/>
                    <a:pt x="29" y="52"/>
                  </a:cubicBezTo>
                  <a:cubicBezTo>
                    <a:pt x="29" y="52"/>
                    <a:pt x="29" y="51"/>
                    <a:pt x="30" y="51"/>
                  </a:cubicBezTo>
                  <a:cubicBezTo>
                    <a:pt x="31" y="50"/>
                    <a:pt x="31" y="50"/>
                    <a:pt x="32" y="50"/>
                  </a:cubicBezTo>
                  <a:cubicBezTo>
                    <a:pt x="32" y="49"/>
                    <a:pt x="32" y="49"/>
                    <a:pt x="33" y="48"/>
                  </a:cubicBezTo>
                  <a:cubicBezTo>
                    <a:pt x="33" y="47"/>
                    <a:pt x="33" y="48"/>
                    <a:pt x="34" y="48"/>
                  </a:cubicBezTo>
                  <a:cubicBezTo>
                    <a:pt x="34" y="48"/>
                    <a:pt x="34" y="48"/>
                    <a:pt x="34" y="47"/>
                  </a:cubicBezTo>
                  <a:cubicBezTo>
                    <a:pt x="34" y="46"/>
                    <a:pt x="34" y="47"/>
                    <a:pt x="35" y="47"/>
                  </a:cubicBezTo>
                  <a:cubicBezTo>
                    <a:pt x="35" y="46"/>
                    <a:pt x="35" y="46"/>
                    <a:pt x="35" y="45"/>
                  </a:cubicBezTo>
                  <a:cubicBezTo>
                    <a:pt x="35" y="44"/>
                    <a:pt x="35" y="45"/>
                    <a:pt x="36" y="44"/>
                  </a:cubicBezTo>
                  <a:cubicBezTo>
                    <a:pt x="37" y="43"/>
                    <a:pt x="37" y="44"/>
                    <a:pt x="38" y="43"/>
                  </a:cubicBezTo>
                  <a:cubicBezTo>
                    <a:pt x="39" y="42"/>
                    <a:pt x="38" y="42"/>
                    <a:pt x="39" y="41"/>
                  </a:cubicBezTo>
                  <a:cubicBezTo>
                    <a:pt x="39" y="40"/>
                    <a:pt x="40" y="40"/>
                    <a:pt x="40" y="40"/>
                  </a:cubicBezTo>
                  <a:cubicBezTo>
                    <a:pt x="40" y="40"/>
                    <a:pt x="41" y="40"/>
                    <a:pt x="41" y="40"/>
                  </a:cubicBezTo>
                  <a:cubicBezTo>
                    <a:pt x="42" y="39"/>
                    <a:pt x="43" y="39"/>
                    <a:pt x="43" y="39"/>
                  </a:cubicBezTo>
                  <a:cubicBezTo>
                    <a:pt x="43" y="39"/>
                    <a:pt x="44" y="26"/>
                    <a:pt x="44" y="26"/>
                  </a:cubicBezTo>
                  <a:cubicBezTo>
                    <a:pt x="44" y="25"/>
                    <a:pt x="44" y="25"/>
                    <a:pt x="44" y="25"/>
                  </a:cubicBezTo>
                  <a:cubicBezTo>
                    <a:pt x="45" y="25"/>
                    <a:pt x="45" y="25"/>
                    <a:pt x="45" y="25"/>
                  </a:cubicBezTo>
                  <a:cubicBezTo>
                    <a:pt x="45" y="24"/>
                    <a:pt x="46" y="23"/>
                    <a:pt x="46" y="22"/>
                  </a:cubicBezTo>
                  <a:cubicBezTo>
                    <a:pt x="46" y="21"/>
                    <a:pt x="47" y="21"/>
                    <a:pt x="48" y="20"/>
                  </a:cubicBezTo>
                  <a:cubicBezTo>
                    <a:pt x="49" y="19"/>
                    <a:pt x="49" y="20"/>
                    <a:pt x="50" y="20"/>
                  </a:cubicBezTo>
                  <a:cubicBezTo>
                    <a:pt x="51" y="20"/>
                    <a:pt x="51" y="20"/>
                    <a:pt x="52" y="20"/>
                  </a:cubicBezTo>
                  <a:cubicBezTo>
                    <a:pt x="53" y="20"/>
                    <a:pt x="53" y="20"/>
                    <a:pt x="54" y="20"/>
                  </a:cubicBezTo>
                  <a:cubicBezTo>
                    <a:pt x="54" y="20"/>
                    <a:pt x="54" y="19"/>
                    <a:pt x="54" y="19"/>
                  </a:cubicBezTo>
                  <a:cubicBezTo>
                    <a:pt x="54" y="19"/>
                    <a:pt x="55" y="20"/>
                    <a:pt x="55" y="20"/>
                  </a:cubicBezTo>
                  <a:cubicBezTo>
                    <a:pt x="55" y="20"/>
                    <a:pt x="56" y="20"/>
                    <a:pt x="56" y="20"/>
                  </a:cubicBezTo>
                  <a:cubicBezTo>
                    <a:pt x="57" y="19"/>
                    <a:pt x="57" y="19"/>
                    <a:pt x="57" y="19"/>
                  </a:cubicBezTo>
                  <a:cubicBezTo>
                    <a:pt x="58" y="18"/>
                    <a:pt x="58" y="18"/>
                    <a:pt x="58" y="18"/>
                  </a:cubicBezTo>
                  <a:cubicBezTo>
                    <a:pt x="58" y="18"/>
                    <a:pt x="58" y="17"/>
                    <a:pt x="59" y="16"/>
                  </a:cubicBezTo>
                  <a:cubicBezTo>
                    <a:pt x="59" y="16"/>
                    <a:pt x="58" y="16"/>
                    <a:pt x="58" y="15"/>
                  </a:cubicBezTo>
                  <a:cubicBezTo>
                    <a:pt x="57" y="14"/>
                    <a:pt x="57" y="14"/>
                    <a:pt x="57" y="14"/>
                  </a:cubicBezTo>
                  <a:cubicBezTo>
                    <a:pt x="57" y="13"/>
                    <a:pt x="57" y="13"/>
                    <a:pt x="58" y="13"/>
                  </a:cubicBezTo>
                  <a:cubicBezTo>
                    <a:pt x="58" y="12"/>
                    <a:pt x="59" y="12"/>
                    <a:pt x="59" y="12"/>
                  </a:cubicBezTo>
                  <a:cubicBezTo>
                    <a:pt x="58" y="12"/>
                    <a:pt x="59" y="11"/>
                    <a:pt x="58" y="10"/>
                  </a:cubicBezTo>
                  <a:cubicBezTo>
                    <a:pt x="58" y="9"/>
                    <a:pt x="58" y="10"/>
                    <a:pt x="59" y="9"/>
                  </a:cubicBezTo>
                  <a:cubicBezTo>
                    <a:pt x="59" y="8"/>
                    <a:pt x="59" y="9"/>
                    <a:pt x="60" y="8"/>
                  </a:cubicBezTo>
                  <a:cubicBezTo>
                    <a:pt x="60" y="7"/>
                    <a:pt x="59" y="8"/>
                    <a:pt x="59" y="7"/>
                  </a:cubicBezTo>
                  <a:cubicBezTo>
                    <a:pt x="58" y="6"/>
                    <a:pt x="59" y="7"/>
                    <a:pt x="59" y="7"/>
                  </a:cubicBezTo>
                  <a:cubicBezTo>
                    <a:pt x="59" y="5"/>
                    <a:pt x="59" y="5"/>
                    <a:pt x="59" y="5"/>
                  </a:cubicBezTo>
                  <a:cubicBezTo>
                    <a:pt x="59" y="4"/>
                    <a:pt x="59" y="4"/>
                    <a:pt x="59" y="4"/>
                  </a:cubicBezTo>
                  <a:cubicBezTo>
                    <a:pt x="59" y="4"/>
                    <a:pt x="61" y="4"/>
                    <a:pt x="61" y="4"/>
                  </a:cubicBezTo>
                  <a:cubicBezTo>
                    <a:pt x="62" y="4"/>
                    <a:pt x="63" y="4"/>
                    <a:pt x="63" y="4"/>
                  </a:cubicBezTo>
                  <a:cubicBezTo>
                    <a:pt x="63" y="3"/>
                    <a:pt x="63" y="4"/>
                    <a:pt x="64" y="3"/>
                  </a:cubicBezTo>
                  <a:cubicBezTo>
                    <a:pt x="65" y="3"/>
                    <a:pt x="65" y="3"/>
                    <a:pt x="65" y="2"/>
                  </a:cubicBezTo>
                  <a:cubicBezTo>
                    <a:pt x="65" y="2"/>
                    <a:pt x="65" y="2"/>
                    <a:pt x="66" y="2"/>
                  </a:cubicBezTo>
                  <a:cubicBezTo>
                    <a:pt x="66" y="2"/>
                    <a:pt x="67" y="2"/>
                    <a:pt x="67" y="2"/>
                  </a:cubicBezTo>
                  <a:cubicBezTo>
                    <a:pt x="67" y="1"/>
                    <a:pt x="68" y="1"/>
                    <a:pt x="68" y="1"/>
                  </a:cubicBezTo>
                  <a:cubicBezTo>
                    <a:pt x="68" y="2"/>
                    <a:pt x="68" y="2"/>
                    <a:pt x="68" y="2"/>
                  </a:cubicBezTo>
                  <a:cubicBezTo>
                    <a:pt x="68" y="2"/>
                    <a:pt x="69" y="2"/>
                    <a:pt x="70" y="2"/>
                  </a:cubicBezTo>
                  <a:cubicBezTo>
                    <a:pt x="71" y="2"/>
                    <a:pt x="70" y="4"/>
                    <a:pt x="70" y="4"/>
                  </a:cubicBezTo>
                  <a:cubicBezTo>
                    <a:pt x="70" y="4"/>
                    <a:pt x="70" y="4"/>
                    <a:pt x="70" y="6"/>
                  </a:cubicBezTo>
                  <a:cubicBezTo>
                    <a:pt x="70" y="7"/>
                    <a:pt x="70" y="6"/>
                    <a:pt x="71" y="6"/>
                  </a:cubicBezTo>
                  <a:cubicBezTo>
                    <a:pt x="71" y="6"/>
                    <a:pt x="72" y="6"/>
                    <a:pt x="73" y="6"/>
                  </a:cubicBezTo>
                  <a:cubicBezTo>
                    <a:pt x="73" y="6"/>
                    <a:pt x="74" y="5"/>
                    <a:pt x="74" y="5"/>
                  </a:cubicBezTo>
                  <a:cubicBezTo>
                    <a:pt x="75" y="4"/>
                    <a:pt x="76" y="4"/>
                    <a:pt x="76" y="4"/>
                  </a:cubicBezTo>
                  <a:cubicBezTo>
                    <a:pt x="77" y="3"/>
                    <a:pt x="77" y="3"/>
                    <a:pt x="78" y="3"/>
                  </a:cubicBezTo>
                  <a:cubicBezTo>
                    <a:pt x="79" y="3"/>
                    <a:pt x="79" y="3"/>
                    <a:pt x="79" y="3"/>
                  </a:cubicBezTo>
                  <a:cubicBezTo>
                    <a:pt x="80" y="3"/>
                    <a:pt x="80" y="4"/>
                    <a:pt x="80" y="3"/>
                  </a:cubicBezTo>
                  <a:cubicBezTo>
                    <a:pt x="81" y="3"/>
                    <a:pt x="81" y="3"/>
                    <a:pt x="82" y="3"/>
                  </a:cubicBezTo>
                  <a:cubicBezTo>
                    <a:pt x="83" y="2"/>
                    <a:pt x="83" y="2"/>
                    <a:pt x="84" y="2"/>
                  </a:cubicBezTo>
                  <a:cubicBezTo>
                    <a:pt x="84" y="2"/>
                    <a:pt x="83" y="1"/>
                    <a:pt x="83" y="1"/>
                  </a:cubicBezTo>
                  <a:cubicBezTo>
                    <a:pt x="83" y="1"/>
                    <a:pt x="84" y="1"/>
                    <a:pt x="84" y="0"/>
                  </a:cubicBezTo>
                  <a:cubicBezTo>
                    <a:pt x="85" y="0"/>
                    <a:pt x="85" y="1"/>
                    <a:pt x="86" y="1"/>
                  </a:cubicBezTo>
                  <a:cubicBezTo>
                    <a:pt x="86" y="1"/>
                    <a:pt x="86" y="2"/>
                    <a:pt x="86" y="2"/>
                  </a:cubicBezTo>
                  <a:cubicBezTo>
                    <a:pt x="86" y="2"/>
                    <a:pt x="86" y="2"/>
                    <a:pt x="85" y="3"/>
                  </a:cubicBezTo>
                  <a:cubicBezTo>
                    <a:pt x="84" y="4"/>
                    <a:pt x="85" y="4"/>
                    <a:pt x="86" y="4"/>
                  </a:cubicBezTo>
                  <a:cubicBezTo>
                    <a:pt x="86" y="4"/>
                    <a:pt x="87" y="6"/>
                    <a:pt x="87" y="6"/>
                  </a:cubicBezTo>
                  <a:cubicBezTo>
                    <a:pt x="87" y="6"/>
                    <a:pt x="88" y="6"/>
                    <a:pt x="88" y="5"/>
                  </a:cubicBezTo>
                  <a:cubicBezTo>
                    <a:pt x="88" y="4"/>
                    <a:pt x="88" y="4"/>
                    <a:pt x="88" y="4"/>
                  </a:cubicBezTo>
                  <a:cubicBezTo>
                    <a:pt x="88" y="4"/>
                    <a:pt x="89" y="3"/>
                    <a:pt x="89" y="3"/>
                  </a:cubicBezTo>
                  <a:cubicBezTo>
                    <a:pt x="90" y="3"/>
                    <a:pt x="90" y="3"/>
                    <a:pt x="90" y="4"/>
                  </a:cubicBezTo>
                  <a:cubicBezTo>
                    <a:pt x="90" y="4"/>
                    <a:pt x="90" y="4"/>
                    <a:pt x="91" y="4"/>
                  </a:cubicBezTo>
                  <a:cubicBezTo>
                    <a:pt x="91" y="4"/>
                    <a:pt x="91" y="4"/>
                    <a:pt x="91" y="5"/>
                  </a:cubicBezTo>
                  <a:cubicBezTo>
                    <a:pt x="92" y="5"/>
                    <a:pt x="91" y="5"/>
                    <a:pt x="91" y="6"/>
                  </a:cubicBezTo>
                  <a:cubicBezTo>
                    <a:pt x="90" y="6"/>
                    <a:pt x="90" y="6"/>
                    <a:pt x="90" y="7"/>
                  </a:cubicBezTo>
                  <a:cubicBezTo>
                    <a:pt x="90" y="7"/>
                    <a:pt x="90" y="8"/>
                    <a:pt x="90" y="8"/>
                  </a:cubicBezTo>
                  <a:cubicBezTo>
                    <a:pt x="90" y="8"/>
                    <a:pt x="91" y="8"/>
                    <a:pt x="92" y="8"/>
                  </a:cubicBezTo>
                  <a:cubicBezTo>
                    <a:pt x="93" y="7"/>
                    <a:pt x="93" y="7"/>
                    <a:pt x="93" y="7"/>
                  </a:cubicBezTo>
                  <a:cubicBezTo>
                    <a:pt x="93" y="7"/>
                    <a:pt x="94" y="7"/>
                    <a:pt x="94" y="7"/>
                  </a:cubicBezTo>
                  <a:cubicBezTo>
                    <a:pt x="94" y="8"/>
                    <a:pt x="95" y="8"/>
                    <a:pt x="95" y="8"/>
                  </a:cubicBezTo>
                  <a:cubicBezTo>
                    <a:pt x="96" y="9"/>
                    <a:pt x="95" y="9"/>
                    <a:pt x="96" y="9"/>
                  </a:cubicBezTo>
                  <a:cubicBezTo>
                    <a:pt x="96" y="9"/>
                    <a:pt x="97" y="9"/>
                    <a:pt x="97" y="10"/>
                  </a:cubicBezTo>
                  <a:cubicBezTo>
                    <a:pt x="97" y="10"/>
                    <a:pt x="98" y="10"/>
                    <a:pt x="98" y="10"/>
                  </a:cubicBezTo>
                  <a:cubicBezTo>
                    <a:pt x="99" y="11"/>
                    <a:pt x="98" y="11"/>
                    <a:pt x="98" y="11"/>
                  </a:cubicBezTo>
                  <a:cubicBezTo>
                    <a:pt x="97" y="11"/>
                    <a:pt x="97" y="11"/>
                    <a:pt x="97" y="11"/>
                  </a:cubicBezTo>
                  <a:cubicBezTo>
                    <a:pt x="97" y="11"/>
                    <a:pt x="97" y="12"/>
                    <a:pt x="97" y="12"/>
                  </a:cubicBezTo>
                  <a:cubicBezTo>
                    <a:pt x="97" y="13"/>
                    <a:pt x="98" y="13"/>
                    <a:pt x="98" y="13"/>
                  </a:cubicBezTo>
                  <a:cubicBezTo>
                    <a:pt x="97" y="14"/>
                    <a:pt x="97" y="14"/>
                    <a:pt x="97" y="14"/>
                  </a:cubicBezTo>
                  <a:cubicBezTo>
                    <a:pt x="97" y="14"/>
                    <a:pt x="98" y="14"/>
                    <a:pt x="98" y="14"/>
                  </a:cubicBezTo>
                  <a:cubicBezTo>
                    <a:pt x="98" y="14"/>
                    <a:pt x="98" y="15"/>
                    <a:pt x="97" y="15"/>
                  </a:cubicBezTo>
                  <a:cubicBezTo>
                    <a:pt x="97" y="15"/>
                    <a:pt x="97" y="15"/>
                    <a:pt x="97" y="16"/>
                  </a:cubicBezTo>
                  <a:cubicBezTo>
                    <a:pt x="97" y="16"/>
                    <a:pt x="97" y="16"/>
                    <a:pt x="97" y="17"/>
                  </a:cubicBezTo>
                  <a:cubicBezTo>
                    <a:pt x="97" y="17"/>
                    <a:pt x="97" y="18"/>
                    <a:pt x="97" y="18"/>
                  </a:cubicBezTo>
                  <a:cubicBezTo>
                    <a:pt x="97" y="18"/>
                    <a:pt x="97" y="19"/>
                    <a:pt x="98" y="18"/>
                  </a:cubicBezTo>
                  <a:cubicBezTo>
                    <a:pt x="99" y="18"/>
                    <a:pt x="99" y="19"/>
                    <a:pt x="99" y="19"/>
                  </a:cubicBezTo>
                  <a:cubicBezTo>
                    <a:pt x="99" y="20"/>
                    <a:pt x="99" y="20"/>
                    <a:pt x="100" y="21"/>
                  </a:cubicBezTo>
                  <a:cubicBezTo>
                    <a:pt x="101" y="22"/>
                    <a:pt x="100" y="22"/>
                    <a:pt x="100" y="23"/>
                  </a:cubicBezTo>
                  <a:cubicBezTo>
                    <a:pt x="100" y="24"/>
                    <a:pt x="100" y="24"/>
                    <a:pt x="100" y="25"/>
                  </a:cubicBezTo>
                  <a:cubicBezTo>
                    <a:pt x="100" y="25"/>
                    <a:pt x="100" y="25"/>
                    <a:pt x="101" y="25"/>
                  </a:cubicBezTo>
                  <a:cubicBezTo>
                    <a:pt x="102" y="24"/>
                    <a:pt x="102" y="25"/>
                    <a:pt x="102" y="25"/>
                  </a:cubicBezTo>
                  <a:cubicBezTo>
                    <a:pt x="102" y="25"/>
                    <a:pt x="102" y="25"/>
                    <a:pt x="102" y="26"/>
                  </a:cubicBezTo>
                  <a:cubicBezTo>
                    <a:pt x="103" y="26"/>
                    <a:pt x="102" y="26"/>
                    <a:pt x="101" y="28"/>
                  </a:cubicBezTo>
                  <a:cubicBezTo>
                    <a:pt x="100" y="29"/>
                    <a:pt x="101" y="28"/>
                    <a:pt x="100" y="28"/>
                  </a:cubicBezTo>
                  <a:cubicBezTo>
                    <a:pt x="100" y="29"/>
                    <a:pt x="100" y="29"/>
                    <a:pt x="100" y="30"/>
                  </a:cubicBezTo>
                  <a:cubicBezTo>
                    <a:pt x="100" y="30"/>
                    <a:pt x="100" y="30"/>
                    <a:pt x="100" y="31"/>
                  </a:cubicBezTo>
                  <a:cubicBezTo>
                    <a:pt x="100" y="32"/>
                    <a:pt x="100" y="32"/>
                    <a:pt x="100" y="32"/>
                  </a:cubicBezTo>
                  <a:cubicBezTo>
                    <a:pt x="101" y="32"/>
                    <a:pt x="101" y="33"/>
                    <a:pt x="100" y="33"/>
                  </a:cubicBezTo>
                  <a:cubicBezTo>
                    <a:pt x="100" y="34"/>
                    <a:pt x="101" y="34"/>
                    <a:pt x="101" y="35"/>
                  </a:cubicBezTo>
                  <a:cubicBezTo>
                    <a:pt x="102" y="35"/>
                    <a:pt x="102" y="36"/>
                    <a:pt x="102" y="37"/>
                  </a:cubicBezTo>
                  <a:cubicBezTo>
                    <a:pt x="102" y="38"/>
                    <a:pt x="102" y="37"/>
                    <a:pt x="103" y="37"/>
                  </a:cubicBezTo>
                  <a:cubicBezTo>
                    <a:pt x="104" y="36"/>
                    <a:pt x="103" y="37"/>
                    <a:pt x="104" y="37"/>
                  </a:cubicBezTo>
                  <a:cubicBezTo>
                    <a:pt x="104" y="38"/>
                    <a:pt x="104" y="38"/>
                    <a:pt x="104" y="39"/>
                  </a:cubicBezTo>
                  <a:cubicBezTo>
                    <a:pt x="104" y="39"/>
                    <a:pt x="105" y="40"/>
                    <a:pt x="105" y="40"/>
                  </a:cubicBezTo>
                  <a:cubicBezTo>
                    <a:pt x="104" y="41"/>
                    <a:pt x="104" y="41"/>
                    <a:pt x="104" y="41"/>
                  </a:cubicBezTo>
                  <a:cubicBezTo>
                    <a:pt x="104" y="41"/>
                    <a:pt x="103" y="42"/>
                    <a:pt x="103" y="42"/>
                  </a:cubicBezTo>
                  <a:cubicBezTo>
                    <a:pt x="103" y="43"/>
                    <a:pt x="103" y="44"/>
                    <a:pt x="103" y="44"/>
                  </a:cubicBezTo>
                  <a:cubicBezTo>
                    <a:pt x="104" y="45"/>
                    <a:pt x="104" y="46"/>
                    <a:pt x="104" y="47"/>
                  </a:cubicBezTo>
                  <a:cubicBezTo>
                    <a:pt x="104" y="48"/>
                    <a:pt x="104" y="47"/>
                    <a:pt x="103" y="48"/>
                  </a:cubicBezTo>
                  <a:cubicBezTo>
                    <a:pt x="103" y="49"/>
                    <a:pt x="103" y="50"/>
                    <a:pt x="103" y="50"/>
                  </a:cubicBezTo>
                  <a:cubicBezTo>
                    <a:pt x="102" y="51"/>
                    <a:pt x="102" y="51"/>
                    <a:pt x="102" y="52"/>
                  </a:cubicBezTo>
                  <a:cubicBezTo>
                    <a:pt x="101" y="52"/>
                    <a:pt x="101" y="53"/>
                    <a:pt x="101" y="53"/>
                  </a:cubicBezTo>
                  <a:cubicBezTo>
                    <a:pt x="101" y="53"/>
                    <a:pt x="101" y="54"/>
                    <a:pt x="100" y="54"/>
                  </a:cubicBezTo>
                  <a:cubicBezTo>
                    <a:pt x="99" y="54"/>
                    <a:pt x="99" y="55"/>
                    <a:pt x="99" y="56"/>
                  </a:cubicBezTo>
                  <a:cubicBezTo>
                    <a:pt x="98" y="56"/>
                    <a:pt x="98" y="57"/>
                    <a:pt x="98" y="57"/>
                  </a:cubicBezTo>
                  <a:cubicBezTo>
                    <a:pt x="98" y="58"/>
                    <a:pt x="99" y="58"/>
                    <a:pt x="100" y="57"/>
                  </a:cubicBezTo>
                  <a:cubicBezTo>
                    <a:pt x="100" y="56"/>
                    <a:pt x="101" y="57"/>
                    <a:pt x="101" y="57"/>
                  </a:cubicBezTo>
                  <a:cubicBezTo>
                    <a:pt x="101" y="57"/>
                    <a:pt x="102" y="58"/>
                    <a:pt x="102" y="58"/>
                  </a:cubicBezTo>
                  <a:cubicBezTo>
                    <a:pt x="103" y="57"/>
                    <a:pt x="103" y="57"/>
                    <a:pt x="104" y="57"/>
                  </a:cubicBezTo>
                  <a:cubicBezTo>
                    <a:pt x="104" y="56"/>
                    <a:pt x="104" y="56"/>
                    <a:pt x="104" y="56"/>
                  </a:cubicBezTo>
                  <a:cubicBezTo>
                    <a:pt x="104" y="56"/>
                    <a:pt x="105" y="56"/>
                    <a:pt x="106" y="56"/>
                  </a:cubicBezTo>
                  <a:cubicBezTo>
                    <a:pt x="106" y="55"/>
                    <a:pt x="106" y="56"/>
                    <a:pt x="106" y="56"/>
                  </a:cubicBezTo>
                  <a:cubicBezTo>
                    <a:pt x="107" y="56"/>
                    <a:pt x="107" y="56"/>
                    <a:pt x="107" y="56"/>
                  </a:cubicBezTo>
                  <a:cubicBezTo>
                    <a:pt x="107" y="56"/>
                    <a:pt x="107" y="56"/>
                    <a:pt x="107" y="57"/>
                  </a:cubicBezTo>
                  <a:cubicBezTo>
                    <a:pt x="108" y="57"/>
                    <a:pt x="108" y="58"/>
                    <a:pt x="108" y="58"/>
                  </a:cubicBezTo>
                  <a:cubicBezTo>
                    <a:pt x="108" y="58"/>
                    <a:pt x="108" y="58"/>
                    <a:pt x="108" y="58"/>
                  </a:cubicBezTo>
                  <a:cubicBezTo>
                    <a:pt x="110" y="58"/>
                    <a:pt x="110" y="58"/>
                    <a:pt x="110" y="58"/>
                  </a:cubicBezTo>
                  <a:cubicBezTo>
                    <a:pt x="112" y="58"/>
                    <a:pt x="112" y="58"/>
                    <a:pt x="112" y="58"/>
                  </a:cubicBezTo>
                  <a:cubicBezTo>
                    <a:pt x="112" y="58"/>
                    <a:pt x="112" y="59"/>
                    <a:pt x="112" y="60"/>
                  </a:cubicBezTo>
                  <a:cubicBezTo>
                    <a:pt x="112" y="60"/>
                    <a:pt x="112" y="61"/>
                    <a:pt x="112" y="61"/>
                  </a:cubicBezTo>
                  <a:cubicBezTo>
                    <a:pt x="112" y="62"/>
                    <a:pt x="112" y="62"/>
                    <a:pt x="113" y="63"/>
                  </a:cubicBezTo>
                  <a:cubicBezTo>
                    <a:pt x="113" y="64"/>
                    <a:pt x="113" y="64"/>
                    <a:pt x="114" y="64"/>
                  </a:cubicBezTo>
                  <a:cubicBezTo>
                    <a:pt x="114" y="63"/>
                    <a:pt x="115" y="63"/>
                    <a:pt x="115" y="63"/>
                  </a:cubicBezTo>
                  <a:cubicBezTo>
                    <a:pt x="116" y="63"/>
                    <a:pt x="116" y="64"/>
                    <a:pt x="116" y="64"/>
                  </a:cubicBezTo>
                  <a:cubicBezTo>
                    <a:pt x="117" y="64"/>
                    <a:pt x="117" y="64"/>
                    <a:pt x="117" y="65"/>
                  </a:cubicBezTo>
                  <a:cubicBezTo>
                    <a:pt x="117" y="65"/>
                    <a:pt x="117" y="65"/>
                    <a:pt x="117" y="66"/>
                  </a:cubicBezTo>
                  <a:cubicBezTo>
                    <a:pt x="117" y="67"/>
                    <a:pt x="117" y="67"/>
                    <a:pt x="117" y="66"/>
                  </a:cubicBezTo>
                  <a:cubicBezTo>
                    <a:pt x="118" y="66"/>
                    <a:pt x="117" y="67"/>
                    <a:pt x="118" y="67"/>
                  </a:cubicBezTo>
                  <a:cubicBezTo>
                    <a:pt x="119" y="67"/>
                    <a:pt x="119" y="67"/>
                    <a:pt x="119" y="66"/>
                  </a:cubicBezTo>
                  <a:cubicBezTo>
                    <a:pt x="120" y="65"/>
                    <a:pt x="120" y="65"/>
                    <a:pt x="120" y="65"/>
                  </a:cubicBezTo>
                  <a:cubicBezTo>
                    <a:pt x="120" y="65"/>
                    <a:pt x="121" y="65"/>
                    <a:pt x="122" y="65"/>
                  </a:cubicBezTo>
                  <a:cubicBezTo>
                    <a:pt x="122" y="65"/>
                    <a:pt x="123" y="65"/>
                    <a:pt x="124" y="64"/>
                  </a:cubicBezTo>
                  <a:cubicBezTo>
                    <a:pt x="125" y="63"/>
                    <a:pt x="124" y="64"/>
                    <a:pt x="125" y="64"/>
                  </a:cubicBezTo>
                  <a:cubicBezTo>
                    <a:pt x="126" y="63"/>
                    <a:pt x="126" y="64"/>
                    <a:pt x="127" y="64"/>
                  </a:cubicBezTo>
                  <a:cubicBezTo>
                    <a:pt x="127" y="64"/>
                    <a:pt x="127" y="64"/>
                    <a:pt x="128" y="65"/>
                  </a:cubicBezTo>
                  <a:cubicBezTo>
                    <a:pt x="128" y="65"/>
                    <a:pt x="129" y="64"/>
                    <a:pt x="129" y="64"/>
                  </a:cubicBezTo>
                  <a:cubicBezTo>
                    <a:pt x="130" y="63"/>
                    <a:pt x="130" y="63"/>
                    <a:pt x="130" y="63"/>
                  </a:cubicBezTo>
                  <a:cubicBezTo>
                    <a:pt x="130" y="62"/>
                    <a:pt x="129" y="62"/>
                    <a:pt x="129" y="62"/>
                  </a:cubicBezTo>
                  <a:cubicBezTo>
                    <a:pt x="129" y="61"/>
                    <a:pt x="130" y="61"/>
                    <a:pt x="130" y="61"/>
                  </a:cubicBezTo>
                  <a:cubicBezTo>
                    <a:pt x="130" y="60"/>
                    <a:pt x="129" y="61"/>
                    <a:pt x="129" y="59"/>
                  </a:cubicBezTo>
                  <a:cubicBezTo>
                    <a:pt x="129" y="58"/>
                    <a:pt x="130" y="59"/>
                    <a:pt x="130" y="58"/>
                  </a:cubicBezTo>
                  <a:cubicBezTo>
                    <a:pt x="130" y="58"/>
                    <a:pt x="131" y="57"/>
                    <a:pt x="131" y="57"/>
                  </a:cubicBezTo>
                  <a:cubicBezTo>
                    <a:pt x="132" y="57"/>
                    <a:pt x="132" y="57"/>
                    <a:pt x="133" y="57"/>
                  </a:cubicBezTo>
                  <a:cubicBezTo>
                    <a:pt x="133" y="56"/>
                    <a:pt x="133" y="56"/>
                    <a:pt x="133" y="55"/>
                  </a:cubicBezTo>
                  <a:cubicBezTo>
                    <a:pt x="133" y="55"/>
                    <a:pt x="132" y="55"/>
                    <a:pt x="132" y="55"/>
                  </a:cubicBezTo>
                  <a:cubicBezTo>
                    <a:pt x="132" y="55"/>
                    <a:pt x="133" y="54"/>
                    <a:pt x="134" y="53"/>
                  </a:cubicBezTo>
                  <a:cubicBezTo>
                    <a:pt x="135" y="52"/>
                    <a:pt x="135" y="53"/>
                    <a:pt x="136" y="53"/>
                  </a:cubicBezTo>
                  <a:cubicBezTo>
                    <a:pt x="136" y="53"/>
                    <a:pt x="135" y="52"/>
                    <a:pt x="135" y="52"/>
                  </a:cubicBezTo>
                  <a:cubicBezTo>
                    <a:pt x="135" y="52"/>
                    <a:pt x="136" y="51"/>
                    <a:pt x="136" y="51"/>
                  </a:cubicBezTo>
                  <a:cubicBezTo>
                    <a:pt x="136" y="50"/>
                    <a:pt x="136" y="50"/>
                    <a:pt x="135" y="50"/>
                  </a:cubicBezTo>
                  <a:cubicBezTo>
                    <a:pt x="135" y="50"/>
                    <a:pt x="135" y="50"/>
                    <a:pt x="136" y="49"/>
                  </a:cubicBezTo>
                  <a:cubicBezTo>
                    <a:pt x="136" y="48"/>
                    <a:pt x="135" y="48"/>
                    <a:pt x="135" y="48"/>
                  </a:cubicBezTo>
                  <a:cubicBezTo>
                    <a:pt x="135" y="47"/>
                    <a:pt x="136" y="47"/>
                    <a:pt x="136" y="47"/>
                  </a:cubicBezTo>
                  <a:cubicBezTo>
                    <a:pt x="136" y="47"/>
                    <a:pt x="136" y="46"/>
                    <a:pt x="136" y="46"/>
                  </a:cubicBezTo>
                  <a:cubicBezTo>
                    <a:pt x="136" y="45"/>
                    <a:pt x="136" y="45"/>
                    <a:pt x="136" y="45"/>
                  </a:cubicBezTo>
                  <a:cubicBezTo>
                    <a:pt x="136" y="44"/>
                    <a:pt x="137" y="44"/>
                    <a:pt x="137" y="44"/>
                  </a:cubicBezTo>
                  <a:cubicBezTo>
                    <a:pt x="137" y="43"/>
                    <a:pt x="137" y="43"/>
                    <a:pt x="137" y="43"/>
                  </a:cubicBezTo>
                  <a:cubicBezTo>
                    <a:pt x="143" y="42"/>
                    <a:pt x="143" y="42"/>
                    <a:pt x="143" y="42"/>
                  </a:cubicBezTo>
                  <a:cubicBezTo>
                    <a:pt x="143" y="42"/>
                    <a:pt x="143" y="42"/>
                    <a:pt x="143" y="43"/>
                  </a:cubicBezTo>
                  <a:cubicBezTo>
                    <a:pt x="143" y="44"/>
                    <a:pt x="144" y="44"/>
                    <a:pt x="144" y="45"/>
                  </a:cubicBezTo>
                  <a:cubicBezTo>
                    <a:pt x="144" y="46"/>
                    <a:pt x="143" y="46"/>
                    <a:pt x="143" y="46"/>
                  </a:cubicBezTo>
                  <a:cubicBezTo>
                    <a:pt x="148" y="50"/>
                    <a:pt x="148" y="50"/>
                    <a:pt x="148" y="50"/>
                  </a:cubicBezTo>
                  <a:cubicBezTo>
                    <a:pt x="148" y="51"/>
                    <a:pt x="148" y="51"/>
                    <a:pt x="148" y="51"/>
                  </a:cubicBezTo>
                  <a:cubicBezTo>
                    <a:pt x="150" y="51"/>
                    <a:pt x="150" y="51"/>
                    <a:pt x="150" y="51"/>
                  </a:cubicBezTo>
                  <a:cubicBezTo>
                    <a:pt x="150" y="51"/>
                    <a:pt x="150" y="52"/>
                    <a:pt x="150" y="52"/>
                  </a:cubicBezTo>
                  <a:cubicBezTo>
                    <a:pt x="150" y="53"/>
                    <a:pt x="151" y="53"/>
                    <a:pt x="151" y="53"/>
                  </a:cubicBezTo>
                  <a:cubicBezTo>
                    <a:pt x="151" y="54"/>
                    <a:pt x="151" y="54"/>
                    <a:pt x="151" y="54"/>
                  </a:cubicBezTo>
                  <a:cubicBezTo>
                    <a:pt x="151" y="55"/>
                    <a:pt x="150" y="55"/>
                    <a:pt x="150" y="56"/>
                  </a:cubicBezTo>
                  <a:cubicBezTo>
                    <a:pt x="151" y="57"/>
                    <a:pt x="151" y="56"/>
                    <a:pt x="151" y="57"/>
                  </a:cubicBezTo>
                  <a:cubicBezTo>
                    <a:pt x="151" y="58"/>
                    <a:pt x="152" y="58"/>
                    <a:pt x="151" y="58"/>
                  </a:cubicBezTo>
                  <a:cubicBezTo>
                    <a:pt x="151" y="59"/>
                    <a:pt x="152" y="59"/>
                    <a:pt x="151" y="60"/>
                  </a:cubicBezTo>
                  <a:cubicBezTo>
                    <a:pt x="151" y="61"/>
                    <a:pt x="151" y="61"/>
                    <a:pt x="152" y="62"/>
                  </a:cubicBezTo>
                  <a:cubicBezTo>
                    <a:pt x="152" y="62"/>
                    <a:pt x="153" y="62"/>
                    <a:pt x="153" y="63"/>
                  </a:cubicBezTo>
                  <a:cubicBezTo>
                    <a:pt x="153" y="64"/>
                    <a:pt x="153" y="63"/>
                    <a:pt x="153" y="64"/>
                  </a:cubicBezTo>
                  <a:cubicBezTo>
                    <a:pt x="153" y="65"/>
                    <a:pt x="153" y="65"/>
                    <a:pt x="153" y="65"/>
                  </a:cubicBezTo>
                  <a:cubicBezTo>
                    <a:pt x="154" y="66"/>
                    <a:pt x="154" y="65"/>
                    <a:pt x="154" y="66"/>
                  </a:cubicBezTo>
                  <a:cubicBezTo>
                    <a:pt x="154" y="66"/>
                    <a:pt x="154" y="68"/>
                    <a:pt x="155" y="68"/>
                  </a:cubicBezTo>
                  <a:cubicBezTo>
                    <a:pt x="156" y="68"/>
                    <a:pt x="156" y="68"/>
                    <a:pt x="156" y="68"/>
                  </a:cubicBezTo>
                  <a:cubicBezTo>
                    <a:pt x="157" y="68"/>
                    <a:pt x="157" y="68"/>
                    <a:pt x="157" y="68"/>
                  </a:cubicBezTo>
                  <a:cubicBezTo>
                    <a:pt x="157" y="69"/>
                    <a:pt x="157" y="69"/>
                    <a:pt x="157" y="69"/>
                  </a:cubicBezTo>
                  <a:cubicBezTo>
                    <a:pt x="156" y="70"/>
                    <a:pt x="156" y="70"/>
                    <a:pt x="156" y="71"/>
                  </a:cubicBezTo>
                  <a:cubicBezTo>
                    <a:pt x="156" y="71"/>
                    <a:pt x="157" y="71"/>
                    <a:pt x="157" y="72"/>
                  </a:cubicBezTo>
                  <a:cubicBezTo>
                    <a:pt x="156" y="72"/>
                    <a:pt x="155" y="72"/>
                    <a:pt x="155" y="73"/>
                  </a:cubicBezTo>
                  <a:cubicBezTo>
                    <a:pt x="156" y="73"/>
                    <a:pt x="156" y="73"/>
                    <a:pt x="156" y="73"/>
                  </a:cubicBezTo>
                  <a:cubicBezTo>
                    <a:pt x="156" y="74"/>
                    <a:pt x="156" y="74"/>
                    <a:pt x="156" y="74"/>
                  </a:cubicBezTo>
                  <a:cubicBezTo>
                    <a:pt x="156" y="74"/>
                    <a:pt x="157" y="75"/>
                    <a:pt x="157" y="75"/>
                  </a:cubicBezTo>
                  <a:cubicBezTo>
                    <a:pt x="157" y="75"/>
                    <a:pt x="158" y="75"/>
                    <a:pt x="157" y="75"/>
                  </a:cubicBezTo>
                  <a:cubicBezTo>
                    <a:pt x="157" y="76"/>
                    <a:pt x="156" y="76"/>
                    <a:pt x="156" y="76"/>
                  </a:cubicBezTo>
                  <a:cubicBezTo>
                    <a:pt x="157" y="76"/>
                    <a:pt x="158" y="76"/>
                    <a:pt x="158" y="77"/>
                  </a:cubicBezTo>
                  <a:cubicBezTo>
                    <a:pt x="157" y="77"/>
                    <a:pt x="157" y="77"/>
                    <a:pt x="157" y="77"/>
                  </a:cubicBezTo>
                  <a:cubicBezTo>
                    <a:pt x="156" y="78"/>
                    <a:pt x="155" y="78"/>
                    <a:pt x="155" y="78"/>
                  </a:cubicBezTo>
                  <a:cubicBezTo>
                    <a:pt x="155" y="78"/>
                    <a:pt x="154" y="78"/>
                    <a:pt x="154" y="79"/>
                  </a:cubicBezTo>
                  <a:cubicBezTo>
                    <a:pt x="154" y="79"/>
                    <a:pt x="155" y="80"/>
                    <a:pt x="155" y="80"/>
                  </a:cubicBezTo>
                  <a:cubicBezTo>
                    <a:pt x="155" y="80"/>
                    <a:pt x="155" y="80"/>
                    <a:pt x="155" y="80"/>
                  </a:cubicBezTo>
                  <a:cubicBezTo>
                    <a:pt x="155" y="80"/>
                    <a:pt x="156" y="81"/>
                    <a:pt x="155" y="81"/>
                  </a:cubicBezTo>
                  <a:cubicBezTo>
                    <a:pt x="155" y="82"/>
                    <a:pt x="154" y="81"/>
                    <a:pt x="154" y="82"/>
                  </a:cubicBezTo>
                  <a:cubicBezTo>
                    <a:pt x="154" y="82"/>
                    <a:pt x="154" y="82"/>
                    <a:pt x="154" y="83"/>
                  </a:cubicBezTo>
                  <a:cubicBezTo>
                    <a:pt x="155" y="84"/>
                    <a:pt x="155" y="83"/>
                    <a:pt x="155" y="84"/>
                  </a:cubicBezTo>
                  <a:cubicBezTo>
                    <a:pt x="155" y="84"/>
                    <a:pt x="155" y="85"/>
                    <a:pt x="155" y="85"/>
                  </a:cubicBezTo>
                  <a:cubicBezTo>
                    <a:pt x="155" y="85"/>
                    <a:pt x="154" y="84"/>
                    <a:pt x="155" y="85"/>
                  </a:cubicBezTo>
                  <a:cubicBezTo>
                    <a:pt x="155" y="86"/>
                    <a:pt x="155" y="86"/>
                    <a:pt x="154" y="87"/>
                  </a:cubicBezTo>
                  <a:cubicBezTo>
                    <a:pt x="154" y="87"/>
                    <a:pt x="154" y="86"/>
                    <a:pt x="154" y="87"/>
                  </a:cubicBezTo>
                  <a:cubicBezTo>
                    <a:pt x="154" y="87"/>
                    <a:pt x="155" y="88"/>
                    <a:pt x="154" y="88"/>
                  </a:cubicBezTo>
                  <a:cubicBezTo>
                    <a:pt x="154" y="88"/>
                    <a:pt x="154" y="88"/>
                    <a:pt x="153" y="88"/>
                  </a:cubicBezTo>
                  <a:cubicBezTo>
                    <a:pt x="153" y="89"/>
                    <a:pt x="153" y="89"/>
                    <a:pt x="153" y="89"/>
                  </a:cubicBezTo>
                  <a:cubicBezTo>
                    <a:pt x="153" y="89"/>
                    <a:pt x="152" y="89"/>
                    <a:pt x="152" y="90"/>
                  </a:cubicBezTo>
                  <a:cubicBezTo>
                    <a:pt x="152" y="91"/>
                    <a:pt x="152" y="91"/>
                    <a:pt x="152" y="91"/>
                  </a:cubicBezTo>
                  <a:cubicBezTo>
                    <a:pt x="152" y="91"/>
                    <a:pt x="151" y="90"/>
                    <a:pt x="151" y="91"/>
                  </a:cubicBezTo>
                  <a:cubicBezTo>
                    <a:pt x="151" y="92"/>
                    <a:pt x="150" y="93"/>
                    <a:pt x="150" y="93"/>
                  </a:cubicBezTo>
                  <a:cubicBezTo>
                    <a:pt x="149" y="94"/>
                    <a:pt x="149" y="94"/>
                    <a:pt x="149" y="94"/>
                  </a:cubicBezTo>
                  <a:cubicBezTo>
                    <a:pt x="149" y="94"/>
                    <a:pt x="148" y="93"/>
                    <a:pt x="148" y="94"/>
                  </a:cubicBezTo>
                  <a:cubicBezTo>
                    <a:pt x="148" y="94"/>
                    <a:pt x="148" y="94"/>
                    <a:pt x="148" y="95"/>
                  </a:cubicBezTo>
                  <a:cubicBezTo>
                    <a:pt x="148" y="95"/>
                    <a:pt x="148" y="95"/>
                    <a:pt x="147" y="95"/>
                  </a:cubicBezTo>
                  <a:cubicBezTo>
                    <a:pt x="147" y="96"/>
                    <a:pt x="147" y="96"/>
                    <a:pt x="146" y="96"/>
                  </a:cubicBezTo>
                  <a:cubicBezTo>
                    <a:pt x="146" y="96"/>
                    <a:pt x="145" y="96"/>
                    <a:pt x="145" y="97"/>
                  </a:cubicBezTo>
                  <a:cubicBezTo>
                    <a:pt x="145" y="97"/>
                    <a:pt x="144" y="97"/>
                    <a:pt x="144" y="97"/>
                  </a:cubicBezTo>
                  <a:cubicBezTo>
                    <a:pt x="144" y="97"/>
                    <a:pt x="144" y="97"/>
                    <a:pt x="144" y="97"/>
                  </a:cubicBezTo>
                  <a:cubicBezTo>
                    <a:pt x="144" y="97"/>
                    <a:pt x="144" y="97"/>
                    <a:pt x="144" y="98"/>
                  </a:cubicBezTo>
                  <a:cubicBezTo>
                    <a:pt x="144" y="98"/>
                    <a:pt x="144" y="99"/>
                    <a:pt x="144" y="99"/>
                  </a:cubicBezTo>
                  <a:cubicBezTo>
                    <a:pt x="144" y="99"/>
                    <a:pt x="144" y="98"/>
                    <a:pt x="143" y="98"/>
                  </a:cubicBezTo>
                  <a:cubicBezTo>
                    <a:pt x="143" y="98"/>
                    <a:pt x="143" y="98"/>
                    <a:pt x="143" y="98"/>
                  </a:cubicBezTo>
                  <a:cubicBezTo>
                    <a:pt x="143" y="98"/>
                    <a:pt x="142" y="99"/>
                    <a:pt x="143" y="99"/>
                  </a:cubicBezTo>
                  <a:cubicBezTo>
                    <a:pt x="143" y="99"/>
                    <a:pt x="143" y="99"/>
                    <a:pt x="143" y="99"/>
                  </a:cubicBezTo>
                  <a:cubicBezTo>
                    <a:pt x="143" y="99"/>
                    <a:pt x="143" y="99"/>
                    <a:pt x="143" y="100"/>
                  </a:cubicBezTo>
                  <a:cubicBezTo>
                    <a:pt x="142" y="100"/>
                    <a:pt x="142" y="100"/>
                    <a:pt x="142" y="101"/>
                  </a:cubicBezTo>
                  <a:cubicBezTo>
                    <a:pt x="141" y="101"/>
                    <a:pt x="142" y="102"/>
                    <a:pt x="142" y="102"/>
                  </a:cubicBezTo>
                  <a:cubicBezTo>
                    <a:pt x="142" y="102"/>
                    <a:pt x="142" y="101"/>
                    <a:pt x="143" y="101"/>
                  </a:cubicBezTo>
                  <a:cubicBezTo>
                    <a:pt x="143" y="101"/>
                    <a:pt x="143" y="101"/>
                    <a:pt x="144" y="102"/>
                  </a:cubicBezTo>
                  <a:cubicBezTo>
                    <a:pt x="145" y="102"/>
                    <a:pt x="145" y="102"/>
                    <a:pt x="145" y="102"/>
                  </a:cubicBezTo>
                  <a:cubicBezTo>
                    <a:pt x="145" y="103"/>
                    <a:pt x="145" y="103"/>
                    <a:pt x="146" y="103"/>
                  </a:cubicBezTo>
                  <a:cubicBezTo>
                    <a:pt x="146" y="104"/>
                    <a:pt x="146" y="104"/>
                    <a:pt x="147" y="104"/>
                  </a:cubicBezTo>
                  <a:cubicBezTo>
                    <a:pt x="147" y="104"/>
                    <a:pt x="147" y="104"/>
                    <a:pt x="147" y="104"/>
                  </a:cubicBezTo>
                  <a:cubicBezTo>
                    <a:pt x="148" y="103"/>
                    <a:pt x="148" y="102"/>
                    <a:pt x="148" y="102"/>
                  </a:cubicBezTo>
                  <a:cubicBezTo>
                    <a:pt x="148" y="102"/>
                    <a:pt x="148" y="101"/>
                    <a:pt x="149" y="101"/>
                  </a:cubicBezTo>
                  <a:cubicBezTo>
                    <a:pt x="149" y="102"/>
                    <a:pt x="150" y="102"/>
                    <a:pt x="150" y="102"/>
                  </a:cubicBezTo>
                  <a:cubicBezTo>
                    <a:pt x="150" y="103"/>
                    <a:pt x="149" y="103"/>
                    <a:pt x="150" y="103"/>
                  </a:cubicBezTo>
                  <a:cubicBezTo>
                    <a:pt x="150" y="103"/>
                    <a:pt x="151" y="103"/>
                    <a:pt x="151" y="104"/>
                  </a:cubicBezTo>
                  <a:cubicBezTo>
                    <a:pt x="151" y="104"/>
                    <a:pt x="150" y="105"/>
                    <a:pt x="150" y="105"/>
                  </a:cubicBezTo>
                  <a:cubicBezTo>
                    <a:pt x="150" y="105"/>
                    <a:pt x="151" y="106"/>
                    <a:pt x="151" y="106"/>
                  </a:cubicBezTo>
                  <a:cubicBezTo>
                    <a:pt x="152" y="106"/>
                    <a:pt x="152" y="106"/>
                    <a:pt x="151" y="107"/>
                  </a:cubicBezTo>
                  <a:cubicBezTo>
                    <a:pt x="151" y="107"/>
                    <a:pt x="150" y="108"/>
                    <a:pt x="150" y="108"/>
                  </a:cubicBezTo>
                  <a:cubicBezTo>
                    <a:pt x="151" y="109"/>
                    <a:pt x="151" y="108"/>
                    <a:pt x="151" y="109"/>
                  </a:cubicBezTo>
                  <a:cubicBezTo>
                    <a:pt x="152" y="109"/>
                    <a:pt x="152" y="109"/>
                    <a:pt x="152" y="109"/>
                  </a:cubicBezTo>
                  <a:cubicBezTo>
                    <a:pt x="152" y="108"/>
                    <a:pt x="153" y="108"/>
                    <a:pt x="153" y="108"/>
                  </a:cubicBezTo>
                  <a:cubicBezTo>
                    <a:pt x="153" y="108"/>
                    <a:pt x="153" y="108"/>
                    <a:pt x="153" y="108"/>
                  </a:cubicBezTo>
                  <a:cubicBezTo>
                    <a:pt x="154" y="108"/>
                    <a:pt x="153" y="107"/>
                    <a:pt x="154" y="107"/>
                  </a:cubicBezTo>
                  <a:cubicBezTo>
                    <a:pt x="154" y="107"/>
                    <a:pt x="154" y="107"/>
                    <a:pt x="155" y="108"/>
                  </a:cubicBezTo>
                  <a:cubicBezTo>
                    <a:pt x="155" y="108"/>
                    <a:pt x="155" y="108"/>
                    <a:pt x="156" y="109"/>
                  </a:cubicBezTo>
                  <a:cubicBezTo>
                    <a:pt x="156" y="109"/>
                    <a:pt x="157" y="109"/>
                    <a:pt x="157" y="109"/>
                  </a:cubicBezTo>
                  <a:cubicBezTo>
                    <a:pt x="157" y="109"/>
                    <a:pt x="157" y="110"/>
                    <a:pt x="157" y="110"/>
                  </a:cubicBezTo>
                  <a:cubicBezTo>
                    <a:pt x="158" y="111"/>
                    <a:pt x="158" y="111"/>
                    <a:pt x="158" y="111"/>
                  </a:cubicBezTo>
                  <a:cubicBezTo>
                    <a:pt x="158" y="111"/>
                    <a:pt x="159" y="110"/>
                    <a:pt x="160" y="110"/>
                  </a:cubicBezTo>
                  <a:cubicBezTo>
                    <a:pt x="160" y="111"/>
                    <a:pt x="160" y="111"/>
                    <a:pt x="161" y="111"/>
                  </a:cubicBezTo>
                  <a:cubicBezTo>
                    <a:pt x="161" y="111"/>
                    <a:pt x="161" y="111"/>
                    <a:pt x="161" y="111"/>
                  </a:cubicBezTo>
                  <a:cubicBezTo>
                    <a:pt x="162" y="111"/>
                    <a:pt x="162" y="111"/>
                    <a:pt x="162" y="112"/>
                  </a:cubicBezTo>
                  <a:cubicBezTo>
                    <a:pt x="162" y="112"/>
                    <a:pt x="162" y="112"/>
                    <a:pt x="162" y="112"/>
                  </a:cubicBezTo>
                  <a:cubicBezTo>
                    <a:pt x="163" y="112"/>
                    <a:pt x="163" y="112"/>
                    <a:pt x="163" y="112"/>
                  </a:cubicBezTo>
                  <a:cubicBezTo>
                    <a:pt x="164" y="112"/>
                    <a:pt x="165" y="112"/>
                    <a:pt x="165" y="112"/>
                  </a:cubicBezTo>
                  <a:cubicBezTo>
                    <a:pt x="165" y="112"/>
                    <a:pt x="165" y="111"/>
                    <a:pt x="166" y="111"/>
                  </a:cubicBezTo>
                  <a:cubicBezTo>
                    <a:pt x="166" y="111"/>
                    <a:pt x="167" y="110"/>
                    <a:pt x="167" y="111"/>
                  </a:cubicBezTo>
                  <a:cubicBezTo>
                    <a:pt x="167" y="112"/>
                    <a:pt x="167" y="111"/>
                    <a:pt x="168" y="111"/>
                  </a:cubicBezTo>
                  <a:cubicBezTo>
                    <a:pt x="168" y="111"/>
                    <a:pt x="169" y="111"/>
                    <a:pt x="169" y="111"/>
                  </a:cubicBezTo>
                  <a:cubicBezTo>
                    <a:pt x="169" y="111"/>
                    <a:pt x="169" y="110"/>
                    <a:pt x="170" y="110"/>
                  </a:cubicBezTo>
                  <a:cubicBezTo>
                    <a:pt x="170" y="110"/>
                    <a:pt x="171" y="110"/>
                    <a:pt x="171" y="110"/>
                  </a:cubicBezTo>
                  <a:cubicBezTo>
                    <a:pt x="171" y="111"/>
                    <a:pt x="171" y="111"/>
                    <a:pt x="172" y="112"/>
                  </a:cubicBezTo>
                  <a:cubicBezTo>
                    <a:pt x="172" y="112"/>
                    <a:pt x="172" y="112"/>
                    <a:pt x="173" y="112"/>
                  </a:cubicBezTo>
                  <a:cubicBezTo>
                    <a:pt x="173" y="112"/>
                    <a:pt x="173" y="112"/>
                    <a:pt x="173" y="112"/>
                  </a:cubicBezTo>
                  <a:cubicBezTo>
                    <a:pt x="174" y="112"/>
                    <a:pt x="174" y="112"/>
                    <a:pt x="175" y="112"/>
                  </a:cubicBezTo>
                  <a:cubicBezTo>
                    <a:pt x="175" y="112"/>
                    <a:pt x="175" y="112"/>
                    <a:pt x="175" y="112"/>
                  </a:cubicBezTo>
                  <a:cubicBezTo>
                    <a:pt x="176" y="113"/>
                    <a:pt x="176" y="113"/>
                    <a:pt x="176" y="113"/>
                  </a:cubicBezTo>
                  <a:cubicBezTo>
                    <a:pt x="176" y="114"/>
                    <a:pt x="176" y="113"/>
                    <a:pt x="177" y="114"/>
                  </a:cubicBezTo>
                  <a:cubicBezTo>
                    <a:pt x="178" y="115"/>
                    <a:pt x="178" y="115"/>
                    <a:pt x="179" y="116"/>
                  </a:cubicBezTo>
                  <a:cubicBezTo>
                    <a:pt x="179" y="116"/>
                    <a:pt x="180" y="116"/>
                    <a:pt x="179" y="116"/>
                  </a:cubicBezTo>
                  <a:cubicBezTo>
                    <a:pt x="179" y="117"/>
                    <a:pt x="178" y="116"/>
                    <a:pt x="178" y="116"/>
                  </a:cubicBezTo>
                  <a:cubicBezTo>
                    <a:pt x="178" y="117"/>
                    <a:pt x="179" y="117"/>
                    <a:pt x="178" y="118"/>
                  </a:cubicBezTo>
                  <a:cubicBezTo>
                    <a:pt x="178" y="118"/>
                    <a:pt x="178" y="118"/>
                    <a:pt x="178" y="119"/>
                  </a:cubicBezTo>
                  <a:cubicBezTo>
                    <a:pt x="177" y="119"/>
                    <a:pt x="177" y="118"/>
                    <a:pt x="177" y="120"/>
                  </a:cubicBezTo>
                  <a:cubicBezTo>
                    <a:pt x="178" y="121"/>
                    <a:pt x="178" y="121"/>
                    <a:pt x="178" y="122"/>
                  </a:cubicBezTo>
                  <a:cubicBezTo>
                    <a:pt x="178" y="122"/>
                    <a:pt x="179" y="122"/>
                    <a:pt x="179" y="122"/>
                  </a:cubicBezTo>
                  <a:cubicBezTo>
                    <a:pt x="179" y="122"/>
                    <a:pt x="179" y="122"/>
                    <a:pt x="180" y="122"/>
                  </a:cubicBezTo>
                  <a:cubicBezTo>
                    <a:pt x="180" y="122"/>
                    <a:pt x="181" y="122"/>
                    <a:pt x="181" y="122"/>
                  </a:cubicBezTo>
                  <a:cubicBezTo>
                    <a:pt x="181" y="122"/>
                    <a:pt x="180" y="123"/>
                    <a:pt x="180" y="123"/>
                  </a:cubicBezTo>
                  <a:cubicBezTo>
                    <a:pt x="180" y="123"/>
                    <a:pt x="181" y="123"/>
                    <a:pt x="182" y="124"/>
                  </a:cubicBezTo>
                  <a:cubicBezTo>
                    <a:pt x="182" y="124"/>
                    <a:pt x="182" y="124"/>
                    <a:pt x="182" y="124"/>
                  </a:cubicBezTo>
                  <a:cubicBezTo>
                    <a:pt x="181" y="125"/>
                    <a:pt x="181" y="125"/>
                    <a:pt x="181" y="125"/>
                  </a:cubicBezTo>
                  <a:cubicBezTo>
                    <a:pt x="181" y="126"/>
                    <a:pt x="181" y="126"/>
                    <a:pt x="181" y="126"/>
                  </a:cubicBezTo>
                  <a:cubicBezTo>
                    <a:pt x="181" y="127"/>
                    <a:pt x="182" y="126"/>
                    <a:pt x="182" y="127"/>
                  </a:cubicBezTo>
                  <a:cubicBezTo>
                    <a:pt x="182" y="127"/>
                    <a:pt x="182" y="128"/>
                    <a:pt x="182" y="128"/>
                  </a:cubicBezTo>
                  <a:cubicBezTo>
                    <a:pt x="183" y="129"/>
                    <a:pt x="183" y="130"/>
                    <a:pt x="184" y="130"/>
                  </a:cubicBezTo>
                  <a:cubicBezTo>
                    <a:pt x="184" y="130"/>
                    <a:pt x="185" y="131"/>
                    <a:pt x="186" y="131"/>
                  </a:cubicBezTo>
                  <a:cubicBezTo>
                    <a:pt x="186" y="131"/>
                    <a:pt x="186" y="131"/>
                    <a:pt x="186" y="131"/>
                  </a:cubicBezTo>
                  <a:cubicBezTo>
                    <a:pt x="186" y="130"/>
                    <a:pt x="186" y="130"/>
                    <a:pt x="186" y="130"/>
                  </a:cubicBezTo>
                  <a:cubicBezTo>
                    <a:pt x="186" y="129"/>
                    <a:pt x="186" y="129"/>
                    <a:pt x="186" y="129"/>
                  </a:cubicBezTo>
                  <a:cubicBezTo>
                    <a:pt x="187" y="128"/>
                    <a:pt x="187" y="128"/>
                    <a:pt x="187" y="128"/>
                  </a:cubicBezTo>
                  <a:cubicBezTo>
                    <a:pt x="187" y="128"/>
                    <a:pt x="187" y="129"/>
                    <a:pt x="187" y="130"/>
                  </a:cubicBezTo>
                  <a:cubicBezTo>
                    <a:pt x="187" y="130"/>
                    <a:pt x="188" y="130"/>
                    <a:pt x="188" y="130"/>
                  </a:cubicBezTo>
                  <a:cubicBezTo>
                    <a:pt x="188" y="130"/>
                    <a:pt x="187" y="130"/>
                    <a:pt x="188" y="131"/>
                  </a:cubicBezTo>
                  <a:cubicBezTo>
                    <a:pt x="189" y="131"/>
                    <a:pt x="188" y="131"/>
                    <a:pt x="189" y="131"/>
                  </a:cubicBezTo>
                  <a:cubicBezTo>
                    <a:pt x="190" y="132"/>
                    <a:pt x="190" y="131"/>
                    <a:pt x="190" y="131"/>
                  </a:cubicBezTo>
                  <a:cubicBezTo>
                    <a:pt x="190" y="132"/>
                    <a:pt x="191" y="131"/>
                    <a:pt x="191" y="131"/>
                  </a:cubicBezTo>
                  <a:cubicBezTo>
                    <a:pt x="192" y="132"/>
                    <a:pt x="193" y="132"/>
                    <a:pt x="193" y="132"/>
                  </a:cubicBezTo>
                  <a:cubicBezTo>
                    <a:pt x="192" y="133"/>
                    <a:pt x="192" y="132"/>
                    <a:pt x="192" y="133"/>
                  </a:cubicBezTo>
                  <a:cubicBezTo>
                    <a:pt x="192" y="133"/>
                    <a:pt x="192" y="134"/>
                    <a:pt x="193" y="134"/>
                  </a:cubicBezTo>
                  <a:cubicBezTo>
                    <a:pt x="193" y="135"/>
                    <a:pt x="194" y="135"/>
                    <a:pt x="194" y="134"/>
                  </a:cubicBezTo>
                  <a:cubicBezTo>
                    <a:pt x="194" y="134"/>
                    <a:pt x="194" y="133"/>
                    <a:pt x="194" y="133"/>
                  </a:cubicBezTo>
                  <a:cubicBezTo>
                    <a:pt x="194" y="133"/>
                    <a:pt x="194" y="133"/>
                    <a:pt x="194" y="134"/>
                  </a:cubicBezTo>
                  <a:cubicBezTo>
                    <a:pt x="195" y="135"/>
                    <a:pt x="194" y="134"/>
                    <a:pt x="195" y="135"/>
                  </a:cubicBezTo>
                  <a:cubicBezTo>
                    <a:pt x="196" y="135"/>
                    <a:pt x="196" y="135"/>
                    <a:pt x="196" y="135"/>
                  </a:cubicBezTo>
                  <a:cubicBezTo>
                    <a:pt x="196" y="135"/>
                    <a:pt x="196" y="135"/>
                    <a:pt x="197" y="134"/>
                  </a:cubicBezTo>
                  <a:cubicBezTo>
                    <a:pt x="197" y="134"/>
                    <a:pt x="196" y="133"/>
                    <a:pt x="197" y="133"/>
                  </a:cubicBezTo>
                  <a:cubicBezTo>
                    <a:pt x="197" y="133"/>
                    <a:pt x="198" y="133"/>
                    <a:pt x="198" y="133"/>
                  </a:cubicBezTo>
                  <a:cubicBezTo>
                    <a:pt x="199" y="134"/>
                    <a:pt x="199" y="133"/>
                    <a:pt x="199" y="134"/>
                  </a:cubicBezTo>
                  <a:cubicBezTo>
                    <a:pt x="199" y="134"/>
                    <a:pt x="198" y="134"/>
                    <a:pt x="198" y="135"/>
                  </a:cubicBezTo>
                  <a:cubicBezTo>
                    <a:pt x="198" y="136"/>
                    <a:pt x="198" y="137"/>
                    <a:pt x="198" y="137"/>
                  </a:cubicBezTo>
                  <a:cubicBezTo>
                    <a:pt x="198" y="137"/>
                    <a:pt x="198" y="136"/>
                    <a:pt x="198" y="137"/>
                  </a:cubicBezTo>
                  <a:cubicBezTo>
                    <a:pt x="199" y="138"/>
                    <a:pt x="199" y="138"/>
                    <a:pt x="198" y="138"/>
                  </a:cubicBezTo>
                  <a:cubicBezTo>
                    <a:pt x="198" y="138"/>
                    <a:pt x="197" y="138"/>
                    <a:pt x="198" y="138"/>
                  </a:cubicBezTo>
                  <a:cubicBezTo>
                    <a:pt x="198" y="139"/>
                    <a:pt x="198" y="139"/>
                    <a:pt x="198" y="140"/>
                  </a:cubicBezTo>
                  <a:cubicBezTo>
                    <a:pt x="198" y="141"/>
                    <a:pt x="199" y="141"/>
                    <a:pt x="199" y="141"/>
                  </a:cubicBezTo>
                  <a:cubicBezTo>
                    <a:pt x="199" y="141"/>
                    <a:pt x="199" y="142"/>
                    <a:pt x="199" y="142"/>
                  </a:cubicBezTo>
                  <a:cubicBezTo>
                    <a:pt x="199" y="143"/>
                    <a:pt x="199" y="143"/>
                    <a:pt x="200" y="143"/>
                  </a:cubicBezTo>
                  <a:cubicBezTo>
                    <a:pt x="200" y="144"/>
                    <a:pt x="200" y="144"/>
                    <a:pt x="201" y="145"/>
                  </a:cubicBezTo>
                  <a:cubicBezTo>
                    <a:pt x="201" y="145"/>
                    <a:pt x="202" y="145"/>
                    <a:pt x="202" y="145"/>
                  </a:cubicBezTo>
                  <a:cubicBezTo>
                    <a:pt x="201" y="146"/>
                    <a:pt x="201" y="146"/>
                    <a:pt x="201" y="146"/>
                  </a:cubicBezTo>
                  <a:cubicBezTo>
                    <a:pt x="201" y="147"/>
                    <a:pt x="200" y="146"/>
                    <a:pt x="200" y="147"/>
                  </a:cubicBezTo>
                  <a:cubicBezTo>
                    <a:pt x="200" y="148"/>
                    <a:pt x="200" y="148"/>
                    <a:pt x="200" y="148"/>
                  </a:cubicBezTo>
                  <a:cubicBezTo>
                    <a:pt x="200" y="149"/>
                    <a:pt x="201" y="149"/>
                    <a:pt x="201" y="149"/>
                  </a:cubicBezTo>
                  <a:cubicBezTo>
                    <a:pt x="200" y="149"/>
                    <a:pt x="200" y="149"/>
                    <a:pt x="200" y="149"/>
                  </a:cubicBezTo>
                  <a:cubicBezTo>
                    <a:pt x="200" y="149"/>
                    <a:pt x="200" y="150"/>
                    <a:pt x="200" y="151"/>
                  </a:cubicBezTo>
                  <a:cubicBezTo>
                    <a:pt x="200" y="151"/>
                    <a:pt x="200" y="151"/>
                    <a:pt x="200" y="151"/>
                  </a:cubicBezTo>
                  <a:cubicBezTo>
                    <a:pt x="200" y="151"/>
                    <a:pt x="199" y="151"/>
                    <a:pt x="199" y="152"/>
                  </a:cubicBezTo>
                  <a:cubicBezTo>
                    <a:pt x="199" y="152"/>
                    <a:pt x="199" y="152"/>
                    <a:pt x="199" y="153"/>
                  </a:cubicBezTo>
                  <a:cubicBezTo>
                    <a:pt x="199" y="154"/>
                    <a:pt x="199" y="154"/>
                    <a:pt x="198" y="154"/>
                  </a:cubicBezTo>
                  <a:cubicBezTo>
                    <a:pt x="198" y="154"/>
                    <a:pt x="198" y="153"/>
                    <a:pt x="198" y="154"/>
                  </a:cubicBezTo>
                  <a:cubicBezTo>
                    <a:pt x="198" y="155"/>
                    <a:pt x="198" y="156"/>
                    <a:pt x="198" y="156"/>
                  </a:cubicBezTo>
                  <a:cubicBezTo>
                    <a:pt x="199" y="156"/>
                    <a:pt x="200" y="156"/>
                    <a:pt x="200" y="156"/>
                  </a:cubicBezTo>
                  <a:cubicBezTo>
                    <a:pt x="200" y="157"/>
                    <a:pt x="201" y="157"/>
                    <a:pt x="201" y="157"/>
                  </a:cubicBezTo>
                  <a:cubicBezTo>
                    <a:pt x="201" y="157"/>
                    <a:pt x="202" y="156"/>
                    <a:pt x="202" y="157"/>
                  </a:cubicBezTo>
                  <a:cubicBezTo>
                    <a:pt x="201" y="158"/>
                    <a:pt x="201" y="158"/>
                    <a:pt x="201" y="159"/>
                  </a:cubicBezTo>
                  <a:cubicBezTo>
                    <a:pt x="201" y="159"/>
                    <a:pt x="201" y="160"/>
                    <a:pt x="201" y="160"/>
                  </a:cubicBezTo>
                  <a:cubicBezTo>
                    <a:pt x="201" y="161"/>
                    <a:pt x="201" y="160"/>
                    <a:pt x="201" y="161"/>
                  </a:cubicBezTo>
                  <a:cubicBezTo>
                    <a:pt x="200" y="161"/>
                    <a:pt x="200" y="161"/>
                    <a:pt x="200" y="162"/>
                  </a:cubicBezTo>
                  <a:cubicBezTo>
                    <a:pt x="199" y="162"/>
                    <a:pt x="199" y="162"/>
                    <a:pt x="199" y="162"/>
                  </a:cubicBezTo>
                  <a:cubicBezTo>
                    <a:pt x="199" y="161"/>
                    <a:pt x="199" y="161"/>
                    <a:pt x="199" y="161"/>
                  </a:cubicBezTo>
                  <a:cubicBezTo>
                    <a:pt x="199" y="161"/>
                    <a:pt x="199" y="160"/>
                    <a:pt x="198" y="161"/>
                  </a:cubicBezTo>
                  <a:cubicBezTo>
                    <a:pt x="197" y="161"/>
                    <a:pt x="197" y="161"/>
                    <a:pt x="197" y="161"/>
                  </a:cubicBezTo>
                  <a:cubicBezTo>
                    <a:pt x="196" y="161"/>
                    <a:pt x="196" y="160"/>
                    <a:pt x="196" y="161"/>
                  </a:cubicBezTo>
                  <a:cubicBezTo>
                    <a:pt x="196" y="162"/>
                    <a:pt x="196" y="163"/>
                    <a:pt x="196" y="163"/>
                  </a:cubicBezTo>
                  <a:cubicBezTo>
                    <a:pt x="196" y="163"/>
                    <a:pt x="197" y="163"/>
                    <a:pt x="197" y="163"/>
                  </a:cubicBezTo>
                  <a:cubicBezTo>
                    <a:pt x="197" y="164"/>
                    <a:pt x="197" y="164"/>
                    <a:pt x="197" y="164"/>
                  </a:cubicBezTo>
                  <a:cubicBezTo>
                    <a:pt x="196" y="165"/>
                    <a:pt x="196" y="164"/>
                    <a:pt x="196" y="165"/>
                  </a:cubicBezTo>
                  <a:cubicBezTo>
                    <a:pt x="196" y="166"/>
                    <a:pt x="196" y="165"/>
                    <a:pt x="196" y="166"/>
                  </a:cubicBezTo>
                  <a:cubicBezTo>
                    <a:pt x="196" y="167"/>
                    <a:pt x="196" y="167"/>
                    <a:pt x="196" y="168"/>
                  </a:cubicBezTo>
                  <a:cubicBezTo>
                    <a:pt x="196" y="169"/>
                    <a:pt x="196" y="168"/>
                    <a:pt x="195" y="169"/>
                  </a:cubicBezTo>
                  <a:cubicBezTo>
                    <a:pt x="195" y="170"/>
                    <a:pt x="194" y="171"/>
                    <a:pt x="194" y="170"/>
                  </a:cubicBezTo>
                  <a:cubicBezTo>
                    <a:pt x="194" y="170"/>
                    <a:pt x="194" y="169"/>
                    <a:pt x="193" y="170"/>
                  </a:cubicBezTo>
                  <a:cubicBezTo>
                    <a:pt x="192" y="171"/>
                    <a:pt x="192" y="172"/>
                    <a:pt x="192" y="172"/>
                  </a:cubicBezTo>
                  <a:cubicBezTo>
                    <a:pt x="192" y="172"/>
                    <a:pt x="192" y="172"/>
                    <a:pt x="192" y="173"/>
                  </a:cubicBezTo>
                  <a:cubicBezTo>
                    <a:pt x="193" y="173"/>
                    <a:pt x="192" y="174"/>
                    <a:pt x="192" y="174"/>
                  </a:cubicBezTo>
                  <a:cubicBezTo>
                    <a:pt x="192" y="174"/>
                    <a:pt x="193" y="176"/>
                    <a:pt x="193" y="176"/>
                  </a:cubicBezTo>
                  <a:cubicBezTo>
                    <a:pt x="193" y="176"/>
                    <a:pt x="192" y="176"/>
                    <a:pt x="192" y="177"/>
                  </a:cubicBezTo>
                  <a:cubicBezTo>
                    <a:pt x="192" y="177"/>
                    <a:pt x="192" y="177"/>
                    <a:pt x="193" y="177"/>
                  </a:cubicBezTo>
                  <a:cubicBezTo>
                    <a:pt x="193" y="177"/>
                    <a:pt x="194" y="177"/>
                    <a:pt x="194" y="178"/>
                  </a:cubicBezTo>
                  <a:cubicBezTo>
                    <a:pt x="194" y="179"/>
                    <a:pt x="194" y="179"/>
                    <a:pt x="193" y="179"/>
                  </a:cubicBezTo>
                  <a:cubicBezTo>
                    <a:pt x="193" y="179"/>
                    <a:pt x="192" y="179"/>
                    <a:pt x="192" y="179"/>
                  </a:cubicBezTo>
                  <a:cubicBezTo>
                    <a:pt x="192" y="179"/>
                    <a:pt x="191" y="179"/>
                    <a:pt x="191" y="180"/>
                  </a:cubicBezTo>
                  <a:cubicBezTo>
                    <a:pt x="190" y="180"/>
                    <a:pt x="189" y="181"/>
                    <a:pt x="190" y="181"/>
                  </a:cubicBezTo>
                  <a:cubicBezTo>
                    <a:pt x="191" y="182"/>
                    <a:pt x="191" y="182"/>
                    <a:pt x="191" y="182"/>
                  </a:cubicBezTo>
                  <a:cubicBezTo>
                    <a:pt x="191" y="183"/>
                    <a:pt x="191" y="183"/>
                    <a:pt x="191" y="184"/>
                  </a:cubicBezTo>
                  <a:cubicBezTo>
                    <a:pt x="191" y="184"/>
                    <a:pt x="191" y="184"/>
                    <a:pt x="191" y="184"/>
                  </a:cubicBezTo>
                  <a:cubicBezTo>
                    <a:pt x="191" y="184"/>
                    <a:pt x="192" y="184"/>
                    <a:pt x="191" y="185"/>
                  </a:cubicBezTo>
                  <a:cubicBezTo>
                    <a:pt x="191" y="186"/>
                    <a:pt x="192" y="186"/>
                    <a:pt x="192" y="186"/>
                  </a:cubicBezTo>
                  <a:cubicBezTo>
                    <a:pt x="192" y="186"/>
                    <a:pt x="192" y="186"/>
                    <a:pt x="192" y="187"/>
                  </a:cubicBezTo>
                  <a:cubicBezTo>
                    <a:pt x="192" y="188"/>
                    <a:pt x="191" y="187"/>
                    <a:pt x="191" y="188"/>
                  </a:cubicBezTo>
                  <a:cubicBezTo>
                    <a:pt x="192" y="189"/>
                    <a:pt x="192" y="189"/>
                    <a:pt x="192" y="189"/>
                  </a:cubicBezTo>
                  <a:cubicBezTo>
                    <a:pt x="192" y="190"/>
                    <a:pt x="193" y="190"/>
                    <a:pt x="192" y="191"/>
                  </a:cubicBezTo>
                  <a:cubicBezTo>
                    <a:pt x="191" y="191"/>
                    <a:pt x="191" y="191"/>
                    <a:pt x="191" y="191"/>
                  </a:cubicBezTo>
                  <a:cubicBezTo>
                    <a:pt x="192" y="192"/>
                    <a:pt x="192" y="191"/>
                    <a:pt x="192" y="192"/>
                  </a:cubicBezTo>
                  <a:cubicBezTo>
                    <a:pt x="192" y="192"/>
                    <a:pt x="192" y="192"/>
                    <a:pt x="192" y="193"/>
                  </a:cubicBezTo>
                  <a:cubicBezTo>
                    <a:pt x="192" y="193"/>
                    <a:pt x="193" y="193"/>
                    <a:pt x="193" y="193"/>
                  </a:cubicBezTo>
                  <a:cubicBezTo>
                    <a:pt x="193" y="194"/>
                    <a:pt x="194" y="194"/>
                    <a:pt x="193" y="195"/>
                  </a:cubicBezTo>
                  <a:cubicBezTo>
                    <a:pt x="192" y="195"/>
                    <a:pt x="191" y="195"/>
                    <a:pt x="192" y="196"/>
                  </a:cubicBezTo>
                  <a:cubicBezTo>
                    <a:pt x="193" y="197"/>
                    <a:pt x="193" y="197"/>
                    <a:pt x="193" y="198"/>
                  </a:cubicBezTo>
                  <a:cubicBezTo>
                    <a:pt x="192" y="198"/>
                    <a:pt x="191" y="198"/>
                    <a:pt x="192" y="199"/>
                  </a:cubicBezTo>
                  <a:cubicBezTo>
                    <a:pt x="193" y="199"/>
                    <a:pt x="193" y="199"/>
                    <a:pt x="193" y="200"/>
                  </a:cubicBezTo>
                  <a:cubicBezTo>
                    <a:pt x="193" y="200"/>
                    <a:pt x="193" y="201"/>
                    <a:pt x="193" y="201"/>
                  </a:cubicBezTo>
                  <a:cubicBezTo>
                    <a:pt x="192" y="201"/>
                    <a:pt x="192" y="201"/>
                    <a:pt x="192" y="202"/>
                  </a:cubicBezTo>
                  <a:cubicBezTo>
                    <a:pt x="193" y="203"/>
                    <a:pt x="193" y="202"/>
                    <a:pt x="193" y="203"/>
                  </a:cubicBezTo>
                  <a:cubicBezTo>
                    <a:pt x="193" y="203"/>
                    <a:pt x="193" y="204"/>
                    <a:pt x="193" y="204"/>
                  </a:cubicBezTo>
                  <a:cubicBezTo>
                    <a:pt x="192" y="205"/>
                    <a:pt x="191" y="205"/>
                    <a:pt x="192" y="205"/>
                  </a:cubicBezTo>
                  <a:cubicBezTo>
                    <a:pt x="193" y="206"/>
                    <a:pt x="194" y="207"/>
                    <a:pt x="194" y="207"/>
                  </a:cubicBezTo>
                  <a:cubicBezTo>
                    <a:pt x="194" y="208"/>
                    <a:pt x="194" y="208"/>
                    <a:pt x="194" y="208"/>
                  </a:cubicBezTo>
                  <a:cubicBezTo>
                    <a:pt x="194" y="209"/>
                    <a:pt x="194" y="209"/>
                    <a:pt x="194" y="209"/>
                  </a:cubicBezTo>
                  <a:cubicBezTo>
                    <a:pt x="194" y="209"/>
                    <a:pt x="193" y="209"/>
                    <a:pt x="193" y="208"/>
                  </a:cubicBezTo>
                  <a:cubicBezTo>
                    <a:pt x="192" y="208"/>
                    <a:pt x="191" y="208"/>
                    <a:pt x="190" y="208"/>
                  </a:cubicBezTo>
                  <a:cubicBezTo>
                    <a:pt x="189" y="208"/>
                    <a:pt x="189" y="207"/>
                    <a:pt x="188" y="207"/>
                  </a:cubicBezTo>
                  <a:cubicBezTo>
                    <a:pt x="187" y="207"/>
                    <a:pt x="186" y="207"/>
                    <a:pt x="186" y="207"/>
                  </a:cubicBezTo>
                  <a:cubicBezTo>
                    <a:pt x="185" y="207"/>
                    <a:pt x="186" y="206"/>
                    <a:pt x="185" y="206"/>
                  </a:cubicBezTo>
                  <a:cubicBezTo>
                    <a:pt x="184" y="206"/>
                    <a:pt x="183" y="206"/>
                    <a:pt x="183" y="206"/>
                  </a:cubicBezTo>
                  <a:cubicBezTo>
                    <a:pt x="183" y="206"/>
                    <a:pt x="183" y="205"/>
                    <a:pt x="182" y="205"/>
                  </a:cubicBezTo>
                  <a:cubicBezTo>
                    <a:pt x="181" y="205"/>
                    <a:pt x="181" y="205"/>
                    <a:pt x="181" y="205"/>
                  </a:cubicBezTo>
                  <a:cubicBezTo>
                    <a:pt x="181" y="205"/>
                    <a:pt x="181" y="204"/>
                    <a:pt x="180" y="204"/>
                  </a:cubicBezTo>
                  <a:cubicBezTo>
                    <a:pt x="180" y="204"/>
                    <a:pt x="180" y="205"/>
                    <a:pt x="180" y="204"/>
                  </a:cubicBezTo>
                  <a:cubicBezTo>
                    <a:pt x="179" y="203"/>
                    <a:pt x="179" y="203"/>
                    <a:pt x="179" y="203"/>
                  </a:cubicBezTo>
                  <a:cubicBezTo>
                    <a:pt x="179" y="202"/>
                    <a:pt x="179" y="202"/>
                    <a:pt x="178" y="202"/>
                  </a:cubicBezTo>
                  <a:cubicBezTo>
                    <a:pt x="178" y="201"/>
                    <a:pt x="177" y="201"/>
                    <a:pt x="176" y="201"/>
                  </a:cubicBezTo>
                  <a:cubicBezTo>
                    <a:pt x="176" y="201"/>
                    <a:pt x="175" y="200"/>
                    <a:pt x="175" y="200"/>
                  </a:cubicBezTo>
                  <a:cubicBezTo>
                    <a:pt x="174" y="200"/>
                    <a:pt x="174" y="200"/>
                    <a:pt x="174" y="200"/>
                  </a:cubicBezTo>
                  <a:cubicBezTo>
                    <a:pt x="174" y="200"/>
                    <a:pt x="172" y="199"/>
                    <a:pt x="171" y="199"/>
                  </a:cubicBezTo>
                  <a:cubicBezTo>
                    <a:pt x="169" y="199"/>
                    <a:pt x="169" y="199"/>
                    <a:pt x="167" y="199"/>
                  </a:cubicBezTo>
                  <a:cubicBezTo>
                    <a:pt x="166" y="198"/>
                    <a:pt x="165" y="198"/>
                    <a:pt x="164" y="197"/>
                  </a:cubicBezTo>
                  <a:cubicBezTo>
                    <a:pt x="162" y="197"/>
                    <a:pt x="163" y="196"/>
                    <a:pt x="161" y="197"/>
                  </a:cubicBezTo>
                  <a:cubicBezTo>
                    <a:pt x="159" y="197"/>
                    <a:pt x="159" y="198"/>
                    <a:pt x="158" y="197"/>
                  </a:cubicBezTo>
                  <a:cubicBezTo>
                    <a:pt x="158" y="196"/>
                    <a:pt x="158" y="196"/>
                    <a:pt x="157" y="195"/>
                  </a:cubicBezTo>
                  <a:cubicBezTo>
                    <a:pt x="157" y="195"/>
                    <a:pt x="157" y="195"/>
                    <a:pt x="156" y="194"/>
                  </a:cubicBezTo>
                  <a:cubicBezTo>
                    <a:pt x="155" y="194"/>
                    <a:pt x="156" y="194"/>
                    <a:pt x="154" y="193"/>
                  </a:cubicBezTo>
                  <a:cubicBezTo>
                    <a:pt x="153" y="193"/>
                    <a:pt x="153" y="193"/>
                    <a:pt x="152" y="193"/>
                  </a:cubicBezTo>
                  <a:cubicBezTo>
                    <a:pt x="151" y="193"/>
                    <a:pt x="150" y="192"/>
                    <a:pt x="150" y="192"/>
                  </a:cubicBezTo>
                  <a:cubicBezTo>
                    <a:pt x="149" y="191"/>
                    <a:pt x="148" y="191"/>
                    <a:pt x="148" y="190"/>
                  </a:cubicBezTo>
                  <a:cubicBezTo>
                    <a:pt x="147" y="190"/>
                    <a:pt x="148" y="190"/>
                    <a:pt x="147" y="189"/>
                  </a:cubicBezTo>
                  <a:cubicBezTo>
                    <a:pt x="146" y="189"/>
                    <a:pt x="145" y="188"/>
                    <a:pt x="144" y="188"/>
                  </a:cubicBezTo>
                  <a:cubicBezTo>
                    <a:pt x="144" y="188"/>
                    <a:pt x="143" y="187"/>
                    <a:pt x="143" y="187"/>
                  </a:cubicBezTo>
                  <a:cubicBezTo>
                    <a:pt x="143" y="187"/>
                    <a:pt x="141" y="186"/>
                    <a:pt x="140" y="186"/>
                  </a:cubicBezTo>
                  <a:cubicBezTo>
                    <a:pt x="139" y="185"/>
                    <a:pt x="139" y="185"/>
                    <a:pt x="138" y="185"/>
                  </a:cubicBezTo>
                  <a:cubicBezTo>
                    <a:pt x="136" y="185"/>
                    <a:pt x="136" y="185"/>
                    <a:pt x="136" y="185"/>
                  </a:cubicBezTo>
                  <a:cubicBezTo>
                    <a:pt x="135" y="184"/>
                    <a:pt x="137" y="184"/>
                    <a:pt x="135" y="184"/>
                  </a:cubicBezTo>
                  <a:cubicBezTo>
                    <a:pt x="134" y="183"/>
                    <a:pt x="134" y="183"/>
                    <a:pt x="133" y="183"/>
                  </a:cubicBezTo>
                  <a:cubicBezTo>
                    <a:pt x="132" y="182"/>
                    <a:pt x="132" y="182"/>
                    <a:pt x="131" y="182"/>
                  </a:cubicBezTo>
                  <a:cubicBezTo>
                    <a:pt x="131" y="181"/>
                    <a:pt x="132" y="181"/>
                    <a:pt x="131" y="181"/>
                  </a:cubicBezTo>
                  <a:cubicBezTo>
                    <a:pt x="130" y="180"/>
                    <a:pt x="130" y="181"/>
                    <a:pt x="129" y="180"/>
                  </a:cubicBezTo>
                  <a:cubicBezTo>
                    <a:pt x="129" y="179"/>
                    <a:pt x="129" y="179"/>
                    <a:pt x="128" y="179"/>
                  </a:cubicBezTo>
                  <a:cubicBezTo>
                    <a:pt x="127" y="178"/>
                    <a:pt x="127" y="179"/>
                    <a:pt x="126" y="178"/>
                  </a:cubicBezTo>
                  <a:cubicBezTo>
                    <a:pt x="125" y="177"/>
                    <a:pt x="125" y="177"/>
                    <a:pt x="124" y="177"/>
                  </a:cubicBezTo>
                  <a:cubicBezTo>
                    <a:pt x="123" y="177"/>
                    <a:pt x="122" y="177"/>
                    <a:pt x="121" y="177"/>
                  </a:cubicBezTo>
                  <a:cubicBezTo>
                    <a:pt x="121" y="177"/>
                    <a:pt x="120" y="177"/>
                    <a:pt x="120" y="177"/>
                  </a:cubicBezTo>
                  <a:cubicBezTo>
                    <a:pt x="119" y="176"/>
                    <a:pt x="119" y="176"/>
                    <a:pt x="119" y="176"/>
                  </a:cubicBezTo>
                  <a:cubicBezTo>
                    <a:pt x="119" y="176"/>
                    <a:pt x="119" y="176"/>
                    <a:pt x="119" y="175"/>
                  </a:cubicBezTo>
                  <a:cubicBezTo>
                    <a:pt x="119" y="175"/>
                    <a:pt x="119" y="174"/>
                    <a:pt x="119" y="174"/>
                  </a:cubicBezTo>
                  <a:cubicBezTo>
                    <a:pt x="118" y="174"/>
                    <a:pt x="119" y="173"/>
                    <a:pt x="117" y="173"/>
                  </a:cubicBezTo>
                  <a:cubicBezTo>
                    <a:pt x="116" y="174"/>
                    <a:pt x="116" y="174"/>
                    <a:pt x="115" y="174"/>
                  </a:cubicBezTo>
                  <a:cubicBezTo>
                    <a:pt x="115" y="174"/>
                    <a:pt x="114" y="174"/>
                    <a:pt x="114" y="173"/>
                  </a:cubicBezTo>
                  <a:cubicBezTo>
                    <a:pt x="114" y="172"/>
                    <a:pt x="113" y="172"/>
                    <a:pt x="113" y="171"/>
                  </a:cubicBezTo>
                  <a:cubicBezTo>
                    <a:pt x="112" y="171"/>
                    <a:pt x="112" y="170"/>
                    <a:pt x="111" y="170"/>
                  </a:cubicBezTo>
                  <a:cubicBezTo>
                    <a:pt x="111" y="170"/>
                    <a:pt x="110" y="170"/>
                    <a:pt x="110" y="169"/>
                  </a:cubicBezTo>
                  <a:cubicBezTo>
                    <a:pt x="109" y="169"/>
                    <a:pt x="108" y="168"/>
                    <a:pt x="108" y="168"/>
                  </a:cubicBezTo>
                  <a:cubicBezTo>
                    <a:pt x="108" y="168"/>
                    <a:pt x="108" y="168"/>
                    <a:pt x="108" y="167"/>
                  </a:cubicBezTo>
                  <a:cubicBezTo>
                    <a:pt x="108" y="167"/>
                    <a:pt x="106" y="166"/>
                    <a:pt x="106" y="166"/>
                  </a:cubicBezTo>
                  <a:cubicBezTo>
                    <a:pt x="106" y="166"/>
                    <a:pt x="105" y="165"/>
                    <a:pt x="104" y="165"/>
                  </a:cubicBezTo>
                  <a:cubicBezTo>
                    <a:pt x="103" y="164"/>
                    <a:pt x="103" y="164"/>
                    <a:pt x="103" y="164"/>
                  </a:cubicBezTo>
                  <a:cubicBezTo>
                    <a:pt x="103" y="164"/>
                    <a:pt x="103" y="163"/>
                    <a:pt x="102" y="163"/>
                  </a:cubicBezTo>
                  <a:cubicBezTo>
                    <a:pt x="101" y="162"/>
                    <a:pt x="100" y="162"/>
                    <a:pt x="100" y="162"/>
                  </a:cubicBezTo>
                  <a:cubicBezTo>
                    <a:pt x="100" y="161"/>
                    <a:pt x="100" y="161"/>
                    <a:pt x="99" y="160"/>
                  </a:cubicBezTo>
                  <a:cubicBezTo>
                    <a:pt x="99" y="160"/>
                    <a:pt x="99" y="159"/>
                    <a:pt x="99" y="159"/>
                  </a:cubicBezTo>
                  <a:cubicBezTo>
                    <a:pt x="98" y="158"/>
                    <a:pt x="98" y="158"/>
                    <a:pt x="98" y="157"/>
                  </a:cubicBezTo>
                  <a:cubicBezTo>
                    <a:pt x="97" y="157"/>
                    <a:pt x="97" y="157"/>
                    <a:pt x="97" y="156"/>
                  </a:cubicBezTo>
                  <a:cubicBezTo>
                    <a:pt x="97" y="156"/>
                    <a:pt x="97" y="156"/>
                    <a:pt x="95" y="155"/>
                  </a:cubicBezTo>
                  <a:cubicBezTo>
                    <a:pt x="94" y="155"/>
                    <a:pt x="94" y="155"/>
                    <a:pt x="94" y="155"/>
                  </a:cubicBezTo>
                  <a:cubicBezTo>
                    <a:pt x="93" y="154"/>
                    <a:pt x="93" y="154"/>
                    <a:pt x="93" y="154"/>
                  </a:cubicBezTo>
                  <a:cubicBezTo>
                    <a:pt x="93" y="154"/>
                    <a:pt x="93" y="153"/>
                    <a:pt x="93" y="153"/>
                  </a:cubicBezTo>
                  <a:cubicBezTo>
                    <a:pt x="93" y="152"/>
                    <a:pt x="93" y="152"/>
                    <a:pt x="92" y="151"/>
                  </a:cubicBezTo>
                  <a:cubicBezTo>
                    <a:pt x="91" y="151"/>
                    <a:pt x="91" y="150"/>
                    <a:pt x="90" y="149"/>
                  </a:cubicBezTo>
                  <a:cubicBezTo>
                    <a:pt x="89" y="149"/>
                    <a:pt x="89" y="148"/>
                    <a:pt x="87" y="148"/>
                  </a:cubicBezTo>
                  <a:cubicBezTo>
                    <a:pt x="86" y="147"/>
                    <a:pt x="85" y="147"/>
                    <a:pt x="84" y="146"/>
                  </a:cubicBezTo>
                  <a:cubicBezTo>
                    <a:pt x="84" y="145"/>
                    <a:pt x="84" y="145"/>
                    <a:pt x="83" y="144"/>
                  </a:cubicBezTo>
                  <a:cubicBezTo>
                    <a:pt x="82" y="144"/>
                    <a:pt x="82" y="143"/>
                    <a:pt x="81" y="143"/>
                  </a:cubicBezTo>
                  <a:cubicBezTo>
                    <a:pt x="81" y="142"/>
                    <a:pt x="80" y="141"/>
                    <a:pt x="80" y="141"/>
                  </a:cubicBezTo>
                  <a:cubicBezTo>
                    <a:pt x="80" y="140"/>
                    <a:pt x="78" y="140"/>
                    <a:pt x="78" y="140"/>
                  </a:cubicBezTo>
                  <a:cubicBezTo>
                    <a:pt x="77" y="139"/>
                    <a:pt x="77" y="139"/>
                    <a:pt x="77" y="139"/>
                  </a:cubicBezTo>
                  <a:cubicBezTo>
                    <a:pt x="76" y="138"/>
                    <a:pt x="75" y="138"/>
                    <a:pt x="75" y="137"/>
                  </a:cubicBezTo>
                  <a:cubicBezTo>
                    <a:pt x="74" y="137"/>
                    <a:pt x="75" y="137"/>
                    <a:pt x="74" y="136"/>
                  </a:cubicBezTo>
                  <a:cubicBezTo>
                    <a:pt x="73" y="136"/>
                    <a:pt x="72" y="136"/>
                    <a:pt x="72" y="135"/>
                  </a:cubicBezTo>
                  <a:cubicBezTo>
                    <a:pt x="72" y="134"/>
                    <a:pt x="72" y="134"/>
                    <a:pt x="71" y="133"/>
                  </a:cubicBezTo>
                  <a:cubicBezTo>
                    <a:pt x="70" y="132"/>
                    <a:pt x="70" y="132"/>
                    <a:pt x="70" y="132"/>
                  </a:cubicBezTo>
                  <a:cubicBezTo>
                    <a:pt x="69" y="131"/>
                    <a:pt x="70" y="131"/>
                    <a:pt x="69" y="130"/>
                  </a:cubicBezTo>
                  <a:cubicBezTo>
                    <a:pt x="68" y="130"/>
                    <a:pt x="67" y="129"/>
                    <a:pt x="67" y="129"/>
                  </a:cubicBezTo>
                  <a:cubicBezTo>
                    <a:pt x="66" y="129"/>
                    <a:pt x="66" y="129"/>
                    <a:pt x="65" y="128"/>
                  </a:cubicBezTo>
                  <a:cubicBezTo>
                    <a:pt x="65" y="128"/>
                    <a:pt x="65" y="128"/>
                    <a:pt x="64" y="127"/>
                  </a:cubicBezTo>
                  <a:cubicBezTo>
                    <a:pt x="64" y="127"/>
                    <a:pt x="64" y="128"/>
                    <a:pt x="63" y="127"/>
                  </a:cubicBezTo>
                  <a:cubicBezTo>
                    <a:pt x="62" y="125"/>
                    <a:pt x="63" y="125"/>
                    <a:pt x="62" y="125"/>
                  </a:cubicBezTo>
                  <a:cubicBezTo>
                    <a:pt x="62" y="124"/>
                    <a:pt x="62" y="124"/>
                    <a:pt x="61" y="124"/>
                  </a:cubicBezTo>
                  <a:cubicBezTo>
                    <a:pt x="60" y="123"/>
                    <a:pt x="60" y="123"/>
                    <a:pt x="59" y="123"/>
                  </a:cubicBezTo>
                  <a:cubicBezTo>
                    <a:pt x="59" y="123"/>
                    <a:pt x="59" y="122"/>
                    <a:pt x="58" y="122"/>
                  </a:cubicBezTo>
                  <a:cubicBezTo>
                    <a:pt x="57" y="122"/>
                    <a:pt x="56" y="122"/>
                    <a:pt x="56" y="122"/>
                  </a:cubicBezTo>
                  <a:cubicBezTo>
                    <a:pt x="55" y="121"/>
                    <a:pt x="54" y="121"/>
                    <a:pt x="55" y="121"/>
                  </a:cubicBezTo>
                  <a:cubicBezTo>
                    <a:pt x="55" y="120"/>
                    <a:pt x="56" y="120"/>
                    <a:pt x="55" y="120"/>
                  </a:cubicBezTo>
                  <a:cubicBezTo>
                    <a:pt x="53" y="119"/>
                    <a:pt x="53" y="120"/>
                    <a:pt x="52" y="119"/>
                  </a:cubicBezTo>
                  <a:cubicBezTo>
                    <a:pt x="51" y="119"/>
                    <a:pt x="51" y="118"/>
                    <a:pt x="50" y="118"/>
                  </a:cubicBezTo>
                  <a:cubicBezTo>
                    <a:pt x="49" y="118"/>
                    <a:pt x="50" y="117"/>
                    <a:pt x="48" y="117"/>
                  </a:cubicBezTo>
                  <a:cubicBezTo>
                    <a:pt x="47" y="117"/>
                    <a:pt x="48" y="117"/>
                    <a:pt x="46" y="116"/>
                  </a:cubicBezTo>
                  <a:cubicBezTo>
                    <a:pt x="44" y="116"/>
                    <a:pt x="45" y="116"/>
                    <a:pt x="44" y="116"/>
                  </a:cubicBezTo>
                  <a:cubicBezTo>
                    <a:pt x="43" y="116"/>
                    <a:pt x="43" y="115"/>
                    <a:pt x="41" y="115"/>
                  </a:cubicBezTo>
                  <a:cubicBezTo>
                    <a:pt x="39" y="115"/>
                    <a:pt x="39" y="115"/>
                    <a:pt x="39" y="115"/>
                  </a:cubicBezTo>
                  <a:cubicBezTo>
                    <a:pt x="38" y="114"/>
                    <a:pt x="38" y="114"/>
                    <a:pt x="38" y="113"/>
                  </a:cubicBezTo>
                  <a:cubicBezTo>
                    <a:pt x="37" y="113"/>
                    <a:pt x="36" y="113"/>
                    <a:pt x="35" y="113"/>
                  </a:cubicBezTo>
                  <a:cubicBezTo>
                    <a:pt x="35" y="112"/>
                    <a:pt x="35" y="112"/>
                    <a:pt x="35" y="112"/>
                  </a:cubicBezTo>
                  <a:cubicBezTo>
                    <a:pt x="34" y="111"/>
                    <a:pt x="33" y="111"/>
                    <a:pt x="33" y="111"/>
                  </a:cubicBezTo>
                  <a:cubicBezTo>
                    <a:pt x="33" y="110"/>
                    <a:pt x="33" y="110"/>
                    <a:pt x="33" y="109"/>
                  </a:cubicBezTo>
                  <a:cubicBezTo>
                    <a:pt x="33" y="109"/>
                    <a:pt x="33" y="109"/>
                    <a:pt x="33" y="108"/>
                  </a:cubicBezTo>
                  <a:cubicBezTo>
                    <a:pt x="33" y="107"/>
                    <a:pt x="33" y="108"/>
                    <a:pt x="33" y="106"/>
                  </a:cubicBezTo>
                  <a:cubicBezTo>
                    <a:pt x="32" y="105"/>
                    <a:pt x="31" y="104"/>
                    <a:pt x="31" y="104"/>
                  </a:cubicBezTo>
                  <a:cubicBezTo>
                    <a:pt x="29" y="103"/>
                    <a:pt x="29" y="103"/>
                    <a:pt x="29" y="103"/>
                  </a:cubicBezTo>
                  <a:cubicBezTo>
                    <a:pt x="29" y="103"/>
                    <a:pt x="28" y="101"/>
                    <a:pt x="27" y="101"/>
                  </a:cubicBezTo>
                  <a:cubicBezTo>
                    <a:pt x="27" y="101"/>
                    <a:pt x="27" y="101"/>
                    <a:pt x="26" y="101"/>
                  </a:cubicBezTo>
                  <a:cubicBezTo>
                    <a:pt x="25" y="100"/>
                    <a:pt x="25" y="100"/>
                    <a:pt x="24" y="99"/>
                  </a:cubicBezTo>
                  <a:cubicBezTo>
                    <a:pt x="23" y="99"/>
                    <a:pt x="23" y="99"/>
                    <a:pt x="22" y="98"/>
                  </a:cubicBezTo>
                  <a:cubicBezTo>
                    <a:pt x="21" y="98"/>
                    <a:pt x="21" y="98"/>
                    <a:pt x="20" y="98"/>
                  </a:cubicBezTo>
                  <a:cubicBezTo>
                    <a:pt x="20" y="98"/>
                    <a:pt x="20" y="98"/>
                    <a:pt x="19" y="97"/>
                  </a:cubicBezTo>
                  <a:cubicBezTo>
                    <a:pt x="18" y="97"/>
                    <a:pt x="18" y="96"/>
                    <a:pt x="17" y="96"/>
                  </a:cubicBezTo>
                  <a:cubicBezTo>
                    <a:pt x="16" y="96"/>
                    <a:pt x="16" y="95"/>
                    <a:pt x="15" y="95"/>
                  </a:cubicBezTo>
                  <a:cubicBezTo>
                    <a:pt x="14" y="95"/>
                    <a:pt x="13" y="95"/>
                    <a:pt x="12" y="94"/>
                  </a:cubicBezTo>
                  <a:cubicBezTo>
                    <a:pt x="12" y="94"/>
                    <a:pt x="12" y="95"/>
                    <a:pt x="11" y="94"/>
                  </a:cubicBezTo>
                  <a:cubicBezTo>
                    <a:pt x="10" y="93"/>
                    <a:pt x="10" y="93"/>
                    <a:pt x="9" y="93"/>
                  </a:cubicBezTo>
                  <a:cubicBezTo>
                    <a:pt x="8" y="92"/>
                    <a:pt x="7" y="92"/>
                    <a:pt x="7" y="92"/>
                  </a:cubicBezTo>
                  <a:cubicBezTo>
                    <a:pt x="7" y="92"/>
                    <a:pt x="6" y="91"/>
                    <a:pt x="5" y="91"/>
                  </a:cubicBezTo>
                  <a:cubicBezTo>
                    <a:pt x="5" y="91"/>
                    <a:pt x="5" y="91"/>
                    <a:pt x="5" y="90"/>
                  </a:cubicBezTo>
                  <a:cubicBezTo>
                    <a:pt x="5" y="90"/>
                    <a:pt x="6" y="89"/>
                    <a:pt x="6" y="89"/>
                  </a:cubicBezTo>
                  <a:cubicBezTo>
                    <a:pt x="6" y="89"/>
                    <a:pt x="7" y="89"/>
                    <a:pt x="7" y="90"/>
                  </a:cubicBezTo>
                  <a:cubicBezTo>
                    <a:pt x="7" y="90"/>
                    <a:pt x="7" y="90"/>
                    <a:pt x="8" y="90"/>
                  </a:cubicBezTo>
                  <a:cubicBezTo>
                    <a:pt x="9" y="91"/>
                    <a:pt x="9" y="91"/>
                    <a:pt x="10" y="91"/>
                  </a:cubicBezTo>
                  <a:cubicBezTo>
                    <a:pt x="11" y="92"/>
                    <a:pt x="11" y="92"/>
                    <a:pt x="11" y="92"/>
                  </a:cubicBezTo>
                  <a:cubicBezTo>
                    <a:pt x="12" y="92"/>
                    <a:pt x="12" y="92"/>
                    <a:pt x="13" y="93"/>
                  </a:cubicBezTo>
                  <a:cubicBezTo>
                    <a:pt x="13" y="93"/>
                    <a:pt x="13" y="93"/>
                    <a:pt x="14" y="93"/>
                  </a:cubicBezTo>
                  <a:cubicBezTo>
                    <a:pt x="14" y="93"/>
                    <a:pt x="14" y="93"/>
                    <a:pt x="15" y="93"/>
                  </a:cubicBezTo>
                  <a:cubicBezTo>
                    <a:pt x="15" y="92"/>
                    <a:pt x="15" y="92"/>
                    <a:pt x="15" y="92"/>
                  </a:cubicBezTo>
                  <a:cubicBezTo>
                    <a:pt x="15" y="92"/>
                    <a:pt x="16" y="91"/>
                    <a:pt x="15" y="91"/>
                  </a:cubicBezTo>
                  <a:cubicBezTo>
                    <a:pt x="15" y="91"/>
                    <a:pt x="14" y="90"/>
                    <a:pt x="14" y="90"/>
                  </a:cubicBezTo>
                  <a:cubicBezTo>
                    <a:pt x="14" y="90"/>
                    <a:pt x="13" y="90"/>
                    <a:pt x="13" y="89"/>
                  </a:cubicBezTo>
                  <a:cubicBezTo>
                    <a:pt x="14" y="88"/>
                    <a:pt x="14" y="89"/>
                    <a:pt x="13" y="88"/>
                  </a:cubicBezTo>
                  <a:cubicBezTo>
                    <a:pt x="13" y="88"/>
                    <a:pt x="13" y="89"/>
                    <a:pt x="13" y="88"/>
                  </a:cubicBezTo>
                  <a:cubicBezTo>
                    <a:pt x="13" y="88"/>
                    <a:pt x="13" y="87"/>
                    <a:pt x="13" y="87"/>
                  </a:cubicBezTo>
                  <a:cubicBezTo>
                    <a:pt x="13" y="87"/>
                    <a:pt x="12" y="86"/>
                    <a:pt x="12" y="87"/>
                  </a:cubicBezTo>
                  <a:cubicBezTo>
                    <a:pt x="12" y="88"/>
                    <a:pt x="12" y="88"/>
                    <a:pt x="11" y="88"/>
                  </a:cubicBezTo>
                  <a:cubicBezTo>
                    <a:pt x="11" y="88"/>
                    <a:pt x="11" y="88"/>
                    <a:pt x="10" y="88"/>
                  </a:cubicBezTo>
                  <a:cubicBezTo>
                    <a:pt x="10" y="88"/>
                    <a:pt x="9" y="88"/>
                    <a:pt x="9" y="89"/>
                  </a:cubicBezTo>
                  <a:cubicBezTo>
                    <a:pt x="8" y="89"/>
                    <a:pt x="8" y="89"/>
                    <a:pt x="8" y="89"/>
                  </a:cubicBezTo>
                  <a:cubicBezTo>
                    <a:pt x="7" y="89"/>
                    <a:pt x="7" y="89"/>
                    <a:pt x="7" y="89"/>
                  </a:cubicBezTo>
                  <a:cubicBezTo>
                    <a:pt x="7" y="89"/>
                    <a:pt x="6" y="89"/>
                    <a:pt x="6" y="88"/>
                  </a:cubicBezTo>
                  <a:cubicBezTo>
                    <a:pt x="6" y="88"/>
                    <a:pt x="6" y="88"/>
                    <a:pt x="6" y="87"/>
                  </a:cubicBezTo>
                  <a:cubicBezTo>
                    <a:pt x="6" y="87"/>
                    <a:pt x="6" y="86"/>
                    <a:pt x="6" y="86"/>
                  </a:cubicBezTo>
                  <a:cubicBezTo>
                    <a:pt x="5" y="85"/>
                    <a:pt x="5" y="85"/>
                    <a:pt x="5" y="85"/>
                  </a:cubicBezTo>
                  <a:cubicBezTo>
                    <a:pt x="4" y="85"/>
                    <a:pt x="4" y="84"/>
                    <a:pt x="4" y="84"/>
                  </a:cubicBezTo>
                  <a:cubicBezTo>
                    <a:pt x="3" y="83"/>
                    <a:pt x="3" y="83"/>
                    <a:pt x="3" y="83"/>
                  </a:cubicBezTo>
                  <a:cubicBezTo>
                    <a:pt x="2" y="83"/>
                    <a:pt x="1" y="83"/>
                    <a:pt x="1" y="83"/>
                  </a:cubicBezTo>
                  <a:cubicBezTo>
                    <a:pt x="1" y="83"/>
                    <a:pt x="2" y="82"/>
                    <a:pt x="1" y="82"/>
                  </a:cubicBezTo>
                  <a:cubicBezTo>
                    <a:pt x="1" y="82"/>
                    <a:pt x="1" y="82"/>
                    <a:pt x="1" y="82"/>
                  </a:cubicBezTo>
                  <a:lnTo>
                    <a:pt x="0" y="8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8" name="Freeform 223"/>
            <p:cNvSpPr>
              <a:spLocks/>
            </p:cNvSpPr>
            <p:nvPr/>
          </p:nvSpPr>
          <p:spPr bwMode="auto">
            <a:xfrm>
              <a:off x="6540500" y="2919413"/>
              <a:ext cx="209550" cy="215900"/>
            </a:xfrm>
            <a:custGeom>
              <a:avLst/>
              <a:gdLst>
                <a:gd name="T0" fmla="*/ 7 w 149"/>
                <a:gd name="T1" fmla="*/ 46 h 153"/>
                <a:gd name="T2" fmla="*/ 14 w 149"/>
                <a:gd name="T3" fmla="*/ 45 h 153"/>
                <a:gd name="T4" fmla="*/ 17 w 149"/>
                <a:gd name="T5" fmla="*/ 39 h 153"/>
                <a:gd name="T6" fmla="*/ 23 w 149"/>
                <a:gd name="T7" fmla="*/ 36 h 153"/>
                <a:gd name="T8" fmla="*/ 27 w 149"/>
                <a:gd name="T9" fmla="*/ 31 h 153"/>
                <a:gd name="T10" fmla="*/ 31 w 149"/>
                <a:gd name="T11" fmla="*/ 27 h 153"/>
                <a:gd name="T12" fmla="*/ 35 w 149"/>
                <a:gd name="T13" fmla="*/ 20 h 153"/>
                <a:gd name="T14" fmla="*/ 39 w 149"/>
                <a:gd name="T15" fmla="*/ 15 h 153"/>
                <a:gd name="T16" fmla="*/ 40 w 149"/>
                <a:gd name="T17" fmla="*/ 9 h 153"/>
                <a:gd name="T18" fmla="*/ 53 w 149"/>
                <a:gd name="T19" fmla="*/ 4 h 153"/>
                <a:gd name="T20" fmla="*/ 104 w 149"/>
                <a:gd name="T21" fmla="*/ 2 h 153"/>
                <a:gd name="T22" fmla="*/ 110 w 149"/>
                <a:gd name="T23" fmla="*/ 9 h 153"/>
                <a:gd name="T24" fmla="*/ 115 w 149"/>
                <a:gd name="T25" fmla="*/ 18 h 153"/>
                <a:gd name="T26" fmla="*/ 120 w 149"/>
                <a:gd name="T27" fmla="*/ 24 h 153"/>
                <a:gd name="T28" fmla="*/ 122 w 149"/>
                <a:gd name="T29" fmla="*/ 29 h 153"/>
                <a:gd name="T30" fmla="*/ 126 w 149"/>
                <a:gd name="T31" fmla="*/ 31 h 153"/>
                <a:gd name="T32" fmla="*/ 129 w 149"/>
                <a:gd name="T33" fmla="*/ 38 h 153"/>
                <a:gd name="T34" fmla="*/ 127 w 149"/>
                <a:gd name="T35" fmla="*/ 43 h 153"/>
                <a:gd name="T36" fmla="*/ 133 w 149"/>
                <a:gd name="T37" fmla="*/ 51 h 153"/>
                <a:gd name="T38" fmla="*/ 138 w 149"/>
                <a:gd name="T39" fmla="*/ 63 h 153"/>
                <a:gd name="T40" fmla="*/ 138 w 149"/>
                <a:gd name="T41" fmla="*/ 68 h 153"/>
                <a:gd name="T42" fmla="*/ 133 w 149"/>
                <a:gd name="T43" fmla="*/ 75 h 153"/>
                <a:gd name="T44" fmla="*/ 128 w 149"/>
                <a:gd name="T45" fmla="*/ 85 h 153"/>
                <a:gd name="T46" fmla="*/ 138 w 149"/>
                <a:gd name="T47" fmla="*/ 82 h 153"/>
                <a:gd name="T48" fmla="*/ 148 w 149"/>
                <a:gd name="T49" fmla="*/ 76 h 153"/>
                <a:gd name="T50" fmla="*/ 148 w 149"/>
                <a:gd name="T51" fmla="*/ 84 h 153"/>
                <a:gd name="T52" fmla="*/ 145 w 149"/>
                <a:gd name="T53" fmla="*/ 92 h 153"/>
                <a:gd name="T54" fmla="*/ 135 w 149"/>
                <a:gd name="T55" fmla="*/ 94 h 153"/>
                <a:gd name="T56" fmla="*/ 128 w 149"/>
                <a:gd name="T57" fmla="*/ 113 h 153"/>
                <a:gd name="T58" fmla="*/ 122 w 149"/>
                <a:gd name="T59" fmla="*/ 120 h 153"/>
                <a:gd name="T60" fmla="*/ 112 w 149"/>
                <a:gd name="T61" fmla="*/ 127 h 153"/>
                <a:gd name="T62" fmla="*/ 103 w 149"/>
                <a:gd name="T63" fmla="*/ 136 h 153"/>
                <a:gd name="T64" fmla="*/ 97 w 149"/>
                <a:gd name="T65" fmla="*/ 141 h 153"/>
                <a:gd name="T66" fmla="*/ 94 w 149"/>
                <a:gd name="T67" fmla="*/ 149 h 153"/>
                <a:gd name="T68" fmla="*/ 88 w 149"/>
                <a:gd name="T69" fmla="*/ 152 h 153"/>
                <a:gd name="T70" fmla="*/ 82 w 149"/>
                <a:gd name="T71" fmla="*/ 148 h 153"/>
                <a:gd name="T72" fmla="*/ 41 w 149"/>
                <a:gd name="T73" fmla="*/ 129 h 153"/>
                <a:gd name="T74" fmla="*/ 42 w 149"/>
                <a:gd name="T75" fmla="*/ 128 h 153"/>
                <a:gd name="T76" fmla="*/ 46 w 149"/>
                <a:gd name="T77" fmla="*/ 122 h 153"/>
                <a:gd name="T78" fmla="*/ 40 w 149"/>
                <a:gd name="T79" fmla="*/ 117 h 153"/>
                <a:gd name="T80" fmla="*/ 41 w 149"/>
                <a:gd name="T81" fmla="*/ 111 h 153"/>
                <a:gd name="T82" fmla="*/ 33 w 149"/>
                <a:gd name="T83" fmla="*/ 115 h 153"/>
                <a:gd name="T84" fmla="*/ 26 w 149"/>
                <a:gd name="T85" fmla="*/ 110 h 153"/>
                <a:gd name="T86" fmla="*/ 20 w 149"/>
                <a:gd name="T87" fmla="*/ 106 h 153"/>
                <a:gd name="T88" fmla="*/ 23 w 149"/>
                <a:gd name="T89" fmla="*/ 102 h 153"/>
                <a:gd name="T90" fmla="*/ 18 w 149"/>
                <a:gd name="T91" fmla="*/ 93 h 153"/>
                <a:gd name="T92" fmla="*/ 13 w 149"/>
                <a:gd name="T93" fmla="*/ 89 h 153"/>
                <a:gd name="T94" fmla="*/ 6 w 149"/>
                <a:gd name="T95" fmla="*/ 85 h 153"/>
                <a:gd name="T96" fmla="*/ 1 w 149"/>
                <a:gd name="T97" fmla="*/ 78 h 153"/>
                <a:gd name="T98" fmla="*/ 7 w 149"/>
                <a:gd name="T99" fmla="*/ 79 h 153"/>
                <a:gd name="T100" fmla="*/ 11 w 149"/>
                <a:gd name="T101" fmla="*/ 79 h 153"/>
                <a:gd name="T102" fmla="*/ 10 w 149"/>
                <a:gd name="T103" fmla="*/ 74 h 153"/>
                <a:gd name="T104" fmla="*/ 16 w 149"/>
                <a:gd name="T105" fmla="*/ 72 h 153"/>
                <a:gd name="T106" fmla="*/ 15 w 149"/>
                <a:gd name="T107" fmla="*/ 70 h 153"/>
                <a:gd name="T108" fmla="*/ 13 w 149"/>
                <a:gd name="T109" fmla="*/ 68 h 153"/>
                <a:gd name="T110" fmla="*/ 10 w 149"/>
                <a:gd name="T111" fmla="*/ 70 h 153"/>
                <a:gd name="T112" fmla="*/ 7 w 149"/>
                <a:gd name="T113" fmla="*/ 74 h 153"/>
                <a:gd name="T114" fmla="*/ 3 w 149"/>
                <a:gd name="T115" fmla="*/ 64 h 153"/>
                <a:gd name="T116" fmla="*/ 10 w 149"/>
                <a:gd name="T117" fmla="*/ 58 h 153"/>
                <a:gd name="T118" fmla="*/ 8 w 149"/>
                <a:gd name="T119" fmla="*/ 56 h 153"/>
                <a:gd name="T120" fmla="*/ 7 w 149"/>
                <a:gd name="T121" fmla="*/ 55 h 153"/>
                <a:gd name="T122" fmla="*/ 1 w 149"/>
                <a:gd name="T123" fmla="*/ 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153">
                  <a:moveTo>
                    <a:pt x="0" y="48"/>
                  </a:moveTo>
                  <a:cubicBezTo>
                    <a:pt x="1" y="48"/>
                    <a:pt x="1" y="48"/>
                    <a:pt x="1" y="48"/>
                  </a:cubicBezTo>
                  <a:cubicBezTo>
                    <a:pt x="1" y="48"/>
                    <a:pt x="2" y="47"/>
                    <a:pt x="3" y="47"/>
                  </a:cubicBezTo>
                  <a:cubicBezTo>
                    <a:pt x="4" y="46"/>
                    <a:pt x="3" y="47"/>
                    <a:pt x="4" y="46"/>
                  </a:cubicBezTo>
                  <a:cubicBezTo>
                    <a:pt x="5" y="46"/>
                    <a:pt x="4" y="46"/>
                    <a:pt x="5" y="46"/>
                  </a:cubicBezTo>
                  <a:cubicBezTo>
                    <a:pt x="5" y="46"/>
                    <a:pt x="6" y="46"/>
                    <a:pt x="6" y="46"/>
                  </a:cubicBezTo>
                  <a:cubicBezTo>
                    <a:pt x="6" y="46"/>
                    <a:pt x="7" y="46"/>
                    <a:pt x="7" y="46"/>
                  </a:cubicBezTo>
                  <a:cubicBezTo>
                    <a:pt x="8" y="46"/>
                    <a:pt x="8" y="46"/>
                    <a:pt x="9" y="47"/>
                  </a:cubicBezTo>
                  <a:cubicBezTo>
                    <a:pt x="9" y="48"/>
                    <a:pt x="9" y="47"/>
                    <a:pt x="10" y="47"/>
                  </a:cubicBezTo>
                  <a:cubicBezTo>
                    <a:pt x="10" y="47"/>
                    <a:pt x="10" y="48"/>
                    <a:pt x="11" y="48"/>
                  </a:cubicBezTo>
                  <a:cubicBezTo>
                    <a:pt x="12" y="48"/>
                    <a:pt x="11" y="48"/>
                    <a:pt x="11" y="47"/>
                  </a:cubicBezTo>
                  <a:cubicBezTo>
                    <a:pt x="12" y="46"/>
                    <a:pt x="12" y="46"/>
                    <a:pt x="12" y="46"/>
                  </a:cubicBezTo>
                  <a:cubicBezTo>
                    <a:pt x="12" y="46"/>
                    <a:pt x="13" y="46"/>
                    <a:pt x="13" y="46"/>
                  </a:cubicBezTo>
                  <a:cubicBezTo>
                    <a:pt x="13" y="45"/>
                    <a:pt x="13" y="45"/>
                    <a:pt x="14" y="45"/>
                  </a:cubicBezTo>
                  <a:cubicBezTo>
                    <a:pt x="15" y="45"/>
                    <a:pt x="15" y="45"/>
                    <a:pt x="15" y="45"/>
                  </a:cubicBezTo>
                  <a:cubicBezTo>
                    <a:pt x="15" y="45"/>
                    <a:pt x="15" y="45"/>
                    <a:pt x="15" y="44"/>
                  </a:cubicBezTo>
                  <a:cubicBezTo>
                    <a:pt x="15" y="43"/>
                    <a:pt x="16" y="43"/>
                    <a:pt x="16" y="43"/>
                  </a:cubicBezTo>
                  <a:cubicBezTo>
                    <a:pt x="16" y="42"/>
                    <a:pt x="17" y="42"/>
                    <a:pt x="18" y="42"/>
                  </a:cubicBezTo>
                  <a:cubicBezTo>
                    <a:pt x="18" y="41"/>
                    <a:pt x="18" y="41"/>
                    <a:pt x="17" y="40"/>
                  </a:cubicBezTo>
                  <a:cubicBezTo>
                    <a:pt x="17" y="40"/>
                    <a:pt x="17" y="40"/>
                    <a:pt x="17" y="39"/>
                  </a:cubicBezTo>
                  <a:cubicBezTo>
                    <a:pt x="16" y="39"/>
                    <a:pt x="17" y="39"/>
                    <a:pt x="17" y="39"/>
                  </a:cubicBezTo>
                  <a:cubicBezTo>
                    <a:pt x="18" y="38"/>
                    <a:pt x="17" y="38"/>
                    <a:pt x="17" y="37"/>
                  </a:cubicBezTo>
                  <a:cubicBezTo>
                    <a:pt x="17" y="36"/>
                    <a:pt x="18" y="36"/>
                    <a:pt x="18" y="36"/>
                  </a:cubicBezTo>
                  <a:cubicBezTo>
                    <a:pt x="19" y="36"/>
                    <a:pt x="18" y="36"/>
                    <a:pt x="19" y="37"/>
                  </a:cubicBezTo>
                  <a:cubicBezTo>
                    <a:pt x="19" y="37"/>
                    <a:pt x="19" y="37"/>
                    <a:pt x="20" y="36"/>
                  </a:cubicBezTo>
                  <a:cubicBezTo>
                    <a:pt x="21" y="36"/>
                    <a:pt x="21" y="36"/>
                    <a:pt x="21" y="36"/>
                  </a:cubicBezTo>
                  <a:cubicBezTo>
                    <a:pt x="22" y="35"/>
                    <a:pt x="22" y="36"/>
                    <a:pt x="22" y="36"/>
                  </a:cubicBezTo>
                  <a:cubicBezTo>
                    <a:pt x="23" y="36"/>
                    <a:pt x="23" y="36"/>
                    <a:pt x="23" y="36"/>
                  </a:cubicBezTo>
                  <a:cubicBezTo>
                    <a:pt x="23" y="35"/>
                    <a:pt x="24" y="36"/>
                    <a:pt x="24" y="36"/>
                  </a:cubicBezTo>
                  <a:cubicBezTo>
                    <a:pt x="24" y="36"/>
                    <a:pt x="24" y="36"/>
                    <a:pt x="24" y="36"/>
                  </a:cubicBezTo>
                  <a:cubicBezTo>
                    <a:pt x="25" y="36"/>
                    <a:pt x="26" y="35"/>
                    <a:pt x="26" y="35"/>
                  </a:cubicBezTo>
                  <a:cubicBezTo>
                    <a:pt x="26" y="35"/>
                    <a:pt x="26" y="34"/>
                    <a:pt x="26" y="33"/>
                  </a:cubicBezTo>
                  <a:cubicBezTo>
                    <a:pt x="26" y="33"/>
                    <a:pt x="27" y="33"/>
                    <a:pt x="27" y="33"/>
                  </a:cubicBezTo>
                  <a:cubicBezTo>
                    <a:pt x="28" y="33"/>
                    <a:pt x="27" y="33"/>
                    <a:pt x="27" y="32"/>
                  </a:cubicBezTo>
                  <a:cubicBezTo>
                    <a:pt x="27" y="32"/>
                    <a:pt x="27" y="32"/>
                    <a:pt x="27" y="31"/>
                  </a:cubicBezTo>
                  <a:cubicBezTo>
                    <a:pt x="28" y="30"/>
                    <a:pt x="28" y="31"/>
                    <a:pt x="28" y="31"/>
                  </a:cubicBezTo>
                  <a:cubicBezTo>
                    <a:pt x="29" y="30"/>
                    <a:pt x="28" y="31"/>
                    <a:pt x="29" y="31"/>
                  </a:cubicBezTo>
                  <a:cubicBezTo>
                    <a:pt x="30" y="31"/>
                    <a:pt x="29" y="31"/>
                    <a:pt x="30" y="30"/>
                  </a:cubicBezTo>
                  <a:cubicBezTo>
                    <a:pt x="30" y="29"/>
                    <a:pt x="30" y="30"/>
                    <a:pt x="30" y="30"/>
                  </a:cubicBezTo>
                  <a:cubicBezTo>
                    <a:pt x="31" y="30"/>
                    <a:pt x="31" y="30"/>
                    <a:pt x="31" y="30"/>
                  </a:cubicBezTo>
                  <a:cubicBezTo>
                    <a:pt x="31" y="30"/>
                    <a:pt x="31" y="29"/>
                    <a:pt x="31" y="28"/>
                  </a:cubicBezTo>
                  <a:cubicBezTo>
                    <a:pt x="31" y="27"/>
                    <a:pt x="31" y="27"/>
                    <a:pt x="31" y="27"/>
                  </a:cubicBezTo>
                  <a:cubicBezTo>
                    <a:pt x="31" y="26"/>
                    <a:pt x="31" y="26"/>
                    <a:pt x="32" y="26"/>
                  </a:cubicBezTo>
                  <a:cubicBezTo>
                    <a:pt x="32" y="26"/>
                    <a:pt x="32" y="26"/>
                    <a:pt x="32" y="25"/>
                  </a:cubicBezTo>
                  <a:cubicBezTo>
                    <a:pt x="33" y="25"/>
                    <a:pt x="32" y="25"/>
                    <a:pt x="32" y="24"/>
                  </a:cubicBezTo>
                  <a:cubicBezTo>
                    <a:pt x="32" y="24"/>
                    <a:pt x="33" y="24"/>
                    <a:pt x="33" y="23"/>
                  </a:cubicBezTo>
                  <a:cubicBezTo>
                    <a:pt x="34" y="23"/>
                    <a:pt x="33" y="23"/>
                    <a:pt x="34" y="22"/>
                  </a:cubicBezTo>
                  <a:cubicBezTo>
                    <a:pt x="34" y="22"/>
                    <a:pt x="34" y="22"/>
                    <a:pt x="34" y="21"/>
                  </a:cubicBezTo>
                  <a:cubicBezTo>
                    <a:pt x="34" y="20"/>
                    <a:pt x="34" y="20"/>
                    <a:pt x="35" y="20"/>
                  </a:cubicBezTo>
                  <a:cubicBezTo>
                    <a:pt x="35" y="20"/>
                    <a:pt x="35" y="20"/>
                    <a:pt x="35" y="20"/>
                  </a:cubicBezTo>
                  <a:cubicBezTo>
                    <a:pt x="36" y="19"/>
                    <a:pt x="35" y="19"/>
                    <a:pt x="35" y="18"/>
                  </a:cubicBezTo>
                  <a:cubicBezTo>
                    <a:pt x="35" y="18"/>
                    <a:pt x="35" y="18"/>
                    <a:pt x="36" y="18"/>
                  </a:cubicBezTo>
                  <a:cubicBezTo>
                    <a:pt x="36" y="17"/>
                    <a:pt x="36" y="17"/>
                    <a:pt x="36" y="17"/>
                  </a:cubicBezTo>
                  <a:cubicBezTo>
                    <a:pt x="36" y="17"/>
                    <a:pt x="35" y="17"/>
                    <a:pt x="36" y="16"/>
                  </a:cubicBezTo>
                  <a:cubicBezTo>
                    <a:pt x="36" y="15"/>
                    <a:pt x="36" y="16"/>
                    <a:pt x="37" y="15"/>
                  </a:cubicBezTo>
                  <a:cubicBezTo>
                    <a:pt x="37" y="14"/>
                    <a:pt x="38" y="15"/>
                    <a:pt x="39" y="15"/>
                  </a:cubicBezTo>
                  <a:cubicBezTo>
                    <a:pt x="39" y="15"/>
                    <a:pt x="39" y="14"/>
                    <a:pt x="39" y="14"/>
                  </a:cubicBezTo>
                  <a:cubicBezTo>
                    <a:pt x="39" y="14"/>
                    <a:pt x="39" y="14"/>
                    <a:pt x="39" y="14"/>
                  </a:cubicBezTo>
                  <a:cubicBezTo>
                    <a:pt x="39" y="14"/>
                    <a:pt x="39" y="14"/>
                    <a:pt x="40" y="14"/>
                  </a:cubicBezTo>
                  <a:cubicBezTo>
                    <a:pt x="40" y="14"/>
                    <a:pt x="39" y="13"/>
                    <a:pt x="39" y="13"/>
                  </a:cubicBezTo>
                  <a:cubicBezTo>
                    <a:pt x="39" y="11"/>
                    <a:pt x="39" y="11"/>
                    <a:pt x="39" y="11"/>
                  </a:cubicBezTo>
                  <a:cubicBezTo>
                    <a:pt x="39" y="11"/>
                    <a:pt x="40" y="11"/>
                    <a:pt x="40" y="10"/>
                  </a:cubicBezTo>
                  <a:cubicBezTo>
                    <a:pt x="41" y="10"/>
                    <a:pt x="40" y="10"/>
                    <a:pt x="40" y="9"/>
                  </a:cubicBezTo>
                  <a:cubicBezTo>
                    <a:pt x="40" y="9"/>
                    <a:pt x="40" y="9"/>
                    <a:pt x="40" y="9"/>
                  </a:cubicBezTo>
                  <a:cubicBezTo>
                    <a:pt x="40" y="8"/>
                    <a:pt x="40" y="8"/>
                    <a:pt x="40" y="8"/>
                  </a:cubicBezTo>
                  <a:cubicBezTo>
                    <a:pt x="42" y="7"/>
                    <a:pt x="42" y="7"/>
                    <a:pt x="42" y="7"/>
                  </a:cubicBezTo>
                  <a:cubicBezTo>
                    <a:pt x="43" y="7"/>
                    <a:pt x="43" y="7"/>
                    <a:pt x="43" y="7"/>
                  </a:cubicBezTo>
                  <a:cubicBezTo>
                    <a:pt x="47" y="6"/>
                    <a:pt x="47" y="6"/>
                    <a:pt x="47" y="6"/>
                  </a:cubicBezTo>
                  <a:cubicBezTo>
                    <a:pt x="48" y="6"/>
                    <a:pt x="48" y="6"/>
                    <a:pt x="48" y="6"/>
                  </a:cubicBezTo>
                  <a:cubicBezTo>
                    <a:pt x="53" y="4"/>
                    <a:pt x="53" y="4"/>
                    <a:pt x="53" y="4"/>
                  </a:cubicBezTo>
                  <a:cubicBezTo>
                    <a:pt x="54" y="6"/>
                    <a:pt x="54" y="6"/>
                    <a:pt x="54" y="6"/>
                  </a:cubicBezTo>
                  <a:cubicBezTo>
                    <a:pt x="58" y="7"/>
                    <a:pt x="58" y="7"/>
                    <a:pt x="58" y="7"/>
                  </a:cubicBezTo>
                  <a:cubicBezTo>
                    <a:pt x="69" y="4"/>
                    <a:pt x="69" y="4"/>
                    <a:pt x="69" y="4"/>
                  </a:cubicBezTo>
                  <a:cubicBezTo>
                    <a:pt x="69" y="1"/>
                    <a:pt x="69" y="1"/>
                    <a:pt x="69" y="1"/>
                  </a:cubicBezTo>
                  <a:cubicBezTo>
                    <a:pt x="103" y="0"/>
                    <a:pt x="103" y="0"/>
                    <a:pt x="103" y="0"/>
                  </a:cubicBezTo>
                  <a:cubicBezTo>
                    <a:pt x="103" y="0"/>
                    <a:pt x="103" y="1"/>
                    <a:pt x="103" y="1"/>
                  </a:cubicBezTo>
                  <a:cubicBezTo>
                    <a:pt x="103" y="2"/>
                    <a:pt x="103" y="2"/>
                    <a:pt x="104" y="2"/>
                  </a:cubicBezTo>
                  <a:cubicBezTo>
                    <a:pt x="104" y="2"/>
                    <a:pt x="105" y="3"/>
                    <a:pt x="105" y="4"/>
                  </a:cubicBezTo>
                  <a:cubicBezTo>
                    <a:pt x="105" y="4"/>
                    <a:pt x="105" y="7"/>
                    <a:pt x="105" y="7"/>
                  </a:cubicBezTo>
                  <a:cubicBezTo>
                    <a:pt x="105" y="7"/>
                    <a:pt x="106" y="8"/>
                    <a:pt x="106" y="7"/>
                  </a:cubicBezTo>
                  <a:cubicBezTo>
                    <a:pt x="107" y="7"/>
                    <a:pt x="107" y="8"/>
                    <a:pt x="108" y="8"/>
                  </a:cubicBezTo>
                  <a:cubicBezTo>
                    <a:pt x="108" y="8"/>
                    <a:pt x="108" y="8"/>
                    <a:pt x="109" y="7"/>
                  </a:cubicBezTo>
                  <a:cubicBezTo>
                    <a:pt x="110" y="7"/>
                    <a:pt x="109" y="8"/>
                    <a:pt x="109" y="8"/>
                  </a:cubicBezTo>
                  <a:cubicBezTo>
                    <a:pt x="110" y="9"/>
                    <a:pt x="110" y="9"/>
                    <a:pt x="110" y="9"/>
                  </a:cubicBezTo>
                  <a:cubicBezTo>
                    <a:pt x="111" y="10"/>
                    <a:pt x="111" y="10"/>
                    <a:pt x="111" y="10"/>
                  </a:cubicBezTo>
                  <a:cubicBezTo>
                    <a:pt x="111" y="10"/>
                    <a:pt x="111" y="10"/>
                    <a:pt x="111" y="10"/>
                  </a:cubicBezTo>
                  <a:cubicBezTo>
                    <a:pt x="111" y="10"/>
                    <a:pt x="112" y="12"/>
                    <a:pt x="112" y="12"/>
                  </a:cubicBezTo>
                  <a:cubicBezTo>
                    <a:pt x="113" y="13"/>
                    <a:pt x="113" y="13"/>
                    <a:pt x="113" y="13"/>
                  </a:cubicBezTo>
                  <a:cubicBezTo>
                    <a:pt x="114" y="13"/>
                    <a:pt x="114" y="14"/>
                    <a:pt x="114" y="14"/>
                  </a:cubicBezTo>
                  <a:cubicBezTo>
                    <a:pt x="114" y="15"/>
                    <a:pt x="114" y="15"/>
                    <a:pt x="115" y="16"/>
                  </a:cubicBezTo>
                  <a:cubicBezTo>
                    <a:pt x="115" y="17"/>
                    <a:pt x="115" y="17"/>
                    <a:pt x="115" y="18"/>
                  </a:cubicBezTo>
                  <a:cubicBezTo>
                    <a:pt x="116" y="18"/>
                    <a:pt x="117" y="18"/>
                    <a:pt x="117" y="18"/>
                  </a:cubicBezTo>
                  <a:cubicBezTo>
                    <a:pt x="118" y="18"/>
                    <a:pt x="118" y="18"/>
                    <a:pt x="118" y="19"/>
                  </a:cubicBezTo>
                  <a:cubicBezTo>
                    <a:pt x="118" y="19"/>
                    <a:pt x="118" y="19"/>
                    <a:pt x="118" y="20"/>
                  </a:cubicBezTo>
                  <a:cubicBezTo>
                    <a:pt x="118" y="20"/>
                    <a:pt x="118" y="20"/>
                    <a:pt x="118" y="20"/>
                  </a:cubicBezTo>
                  <a:cubicBezTo>
                    <a:pt x="118" y="20"/>
                    <a:pt x="118" y="21"/>
                    <a:pt x="119" y="21"/>
                  </a:cubicBezTo>
                  <a:cubicBezTo>
                    <a:pt x="119" y="21"/>
                    <a:pt x="120" y="22"/>
                    <a:pt x="120" y="22"/>
                  </a:cubicBezTo>
                  <a:cubicBezTo>
                    <a:pt x="120" y="24"/>
                    <a:pt x="120" y="24"/>
                    <a:pt x="120" y="24"/>
                  </a:cubicBezTo>
                  <a:cubicBezTo>
                    <a:pt x="120" y="24"/>
                    <a:pt x="120" y="24"/>
                    <a:pt x="121" y="24"/>
                  </a:cubicBezTo>
                  <a:cubicBezTo>
                    <a:pt x="122" y="24"/>
                    <a:pt x="122" y="25"/>
                    <a:pt x="122" y="25"/>
                  </a:cubicBezTo>
                  <a:cubicBezTo>
                    <a:pt x="122" y="25"/>
                    <a:pt x="121" y="25"/>
                    <a:pt x="121" y="25"/>
                  </a:cubicBezTo>
                  <a:cubicBezTo>
                    <a:pt x="120" y="26"/>
                    <a:pt x="121" y="26"/>
                    <a:pt x="121" y="26"/>
                  </a:cubicBezTo>
                  <a:cubicBezTo>
                    <a:pt x="121" y="27"/>
                    <a:pt x="121" y="27"/>
                    <a:pt x="120" y="27"/>
                  </a:cubicBezTo>
                  <a:cubicBezTo>
                    <a:pt x="120" y="28"/>
                    <a:pt x="120" y="28"/>
                    <a:pt x="121" y="28"/>
                  </a:cubicBezTo>
                  <a:cubicBezTo>
                    <a:pt x="121" y="29"/>
                    <a:pt x="122" y="29"/>
                    <a:pt x="122" y="29"/>
                  </a:cubicBezTo>
                  <a:cubicBezTo>
                    <a:pt x="123" y="29"/>
                    <a:pt x="122" y="30"/>
                    <a:pt x="122" y="30"/>
                  </a:cubicBezTo>
                  <a:cubicBezTo>
                    <a:pt x="122" y="31"/>
                    <a:pt x="122" y="31"/>
                    <a:pt x="122" y="31"/>
                  </a:cubicBezTo>
                  <a:cubicBezTo>
                    <a:pt x="122" y="32"/>
                    <a:pt x="123" y="32"/>
                    <a:pt x="123" y="31"/>
                  </a:cubicBezTo>
                  <a:cubicBezTo>
                    <a:pt x="123" y="31"/>
                    <a:pt x="123" y="31"/>
                    <a:pt x="123" y="31"/>
                  </a:cubicBezTo>
                  <a:cubicBezTo>
                    <a:pt x="123" y="31"/>
                    <a:pt x="124" y="31"/>
                    <a:pt x="124" y="31"/>
                  </a:cubicBezTo>
                  <a:cubicBezTo>
                    <a:pt x="125" y="31"/>
                    <a:pt x="124" y="31"/>
                    <a:pt x="125" y="31"/>
                  </a:cubicBezTo>
                  <a:cubicBezTo>
                    <a:pt x="125" y="31"/>
                    <a:pt x="125" y="31"/>
                    <a:pt x="126" y="31"/>
                  </a:cubicBezTo>
                  <a:cubicBezTo>
                    <a:pt x="126" y="31"/>
                    <a:pt x="126" y="32"/>
                    <a:pt x="126" y="32"/>
                  </a:cubicBezTo>
                  <a:cubicBezTo>
                    <a:pt x="126" y="32"/>
                    <a:pt x="127" y="32"/>
                    <a:pt x="127" y="33"/>
                  </a:cubicBezTo>
                  <a:cubicBezTo>
                    <a:pt x="128" y="33"/>
                    <a:pt x="127" y="33"/>
                    <a:pt x="127" y="33"/>
                  </a:cubicBezTo>
                  <a:cubicBezTo>
                    <a:pt x="128" y="34"/>
                    <a:pt x="128" y="34"/>
                    <a:pt x="128" y="34"/>
                  </a:cubicBezTo>
                  <a:cubicBezTo>
                    <a:pt x="129" y="35"/>
                    <a:pt x="130" y="36"/>
                    <a:pt x="130" y="36"/>
                  </a:cubicBezTo>
                  <a:cubicBezTo>
                    <a:pt x="130" y="36"/>
                    <a:pt x="130" y="36"/>
                    <a:pt x="130" y="37"/>
                  </a:cubicBezTo>
                  <a:cubicBezTo>
                    <a:pt x="130" y="37"/>
                    <a:pt x="130" y="37"/>
                    <a:pt x="129" y="38"/>
                  </a:cubicBezTo>
                  <a:cubicBezTo>
                    <a:pt x="129" y="39"/>
                    <a:pt x="129" y="39"/>
                    <a:pt x="130" y="39"/>
                  </a:cubicBezTo>
                  <a:cubicBezTo>
                    <a:pt x="130" y="39"/>
                    <a:pt x="130" y="40"/>
                    <a:pt x="130" y="40"/>
                  </a:cubicBezTo>
                  <a:cubicBezTo>
                    <a:pt x="130" y="40"/>
                    <a:pt x="130" y="40"/>
                    <a:pt x="129" y="40"/>
                  </a:cubicBezTo>
                  <a:cubicBezTo>
                    <a:pt x="128" y="41"/>
                    <a:pt x="128" y="41"/>
                    <a:pt x="128" y="40"/>
                  </a:cubicBezTo>
                  <a:cubicBezTo>
                    <a:pt x="127" y="40"/>
                    <a:pt x="127" y="41"/>
                    <a:pt x="126" y="41"/>
                  </a:cubicBezTo>
                  <a:cubicBezTo>
                    <a:pt x="126" y="41"/>
                    <a:pt x="127" y="41"/>
                    <a:pt x="127" y="42"/>
                  </a:cubicBezTo>
                  <a:cubicBezTo>
                    <a:pt x="127" y="42"/>
                    <a:pt x="127" y="42"/>
                    <a:pt x="127" y="43"/>
                  </a:cubicBezTo>
                  <a:cubicBezTo>
                    <a:pt x="127" y="44"/>
                    <a:pt x="127" y="44"/>
                    <a:pt x="126" y="45"/>
                  </a:cubicBezTo>
                  <a:cubicBezTo>
                    <a:pt x="126" y="45"/>
                    <a:pt x="127" y="46"/>
                    <a:pt x="127" y="46"/>
                  </a:cubicBezTo>
                  <a:cubicBezTo>
                    <a:pt x="128" y="46"/>
                    <a:pt x="129" y="46"/>
                    <a:pt x="129" y="46"/>
                  </a:cubicBezTo>
                  <a:cubicBezTo>
                    <a:pt x="129" y="46"/>
                    <a:pt x="131" y="47"/>
                    <a:pt x="132" y="47"/>
                  </a:cubicBezTo>
                  <a:cubicBezTo>
                    <a:pt x="133" y="47"/>
                    <a:pt x="133" y="48"/>
                    <a:pt x="133" y="48"/>
                  </a:cubicBezTo>
                  <a:cubicBezTo>
                    <a:pt x="134" y="48"/>
                    <a:pt x="134" y="49"/>
                    <a:pt x="134" y="49"/>
                  </a:cubicBezTo>
                  <a:cubicBezTo>
                    <a:pt x="134" y="50"/>
                    <a:pt x="133" y="50"/>
                    <a:pt x="133" y="51"/>
                  </a:cubicBezTo>
                  <a:cubicBezTo>
                    <a:pt x="133" y="52"/>
                    <a:pt x="134" y="55"/>
                    <a:pt x="134" y="56"/>
                  </a:cubicBezTo>
                  <a:cubicBezTo>
                    <a:pt x="134" y="56"/>
                    <a:pt x="134" y="57"/>
                    <a:pt x="135" y="57"/>
                  </a:cubicBezTo>
                  <a:cubicBezTo>
                    <a:pt x="135" y="58"/>
                    <a:pt x="135" y="60"/>
                    <a:pt x="135" y="60"/>
                  </a:cubicBezTo>
                  <a:cubicBezTo>
                    <a:pt x="135" y="60"/>
                    <a:pt x="135" y="60"/>
                    <a:pt x="135" y="60"/>
                  </a:cubicBezTo>
                  <a:cubicBezTo>
                    <a:pt x="136" y="61"/>
                    <a:pt x="136" y="61"/>
                    <a:pt x="136" y="61"/>
                  </a:cubicBezTo>
                  <a:cubicBezTo>
                    <a:pt x="136" y="61"/>
                    <a:pt x="137" y="61"/>
                    <a:pt x="137" y="62"/>
                  </a:cubicBezTo>
                  <a:cubicBezTo>
                    <a:pt x="136" y="62"/>
                    <a:pt x="137" y="63"/>
                    <a:pt x="138" y="63"/>
                  </a:cubicBezTo>
                  <a:cubicBezTo>
                    <a:pt x="138" y="63"/>
                    <a:pt x="138" y="63"/>
                    <a:pt x="137" y="64"/>
                  </a:cubicBezTo>
                  <a:cubicBezTo>
                    <a:pt x="137" y="64"/>
                    <a:pt x="137" y="64"/>
                    <a:pt x="138" y="64"/>
                  </a:cubicBezTo>
                  <a:cubicBezTo>
                    <a:pt x="138" y="65"/>
                    <a:pt x="138" y="65"/>
                    <a:pt x="138" y="65"/>
                  </a:cubicBezTo>
                  <a:cubicBezTo>
                    <a:pt x="139" y="66"/>
                    <a:pt x="139" y="65"/>
                    <a:pt x="139" y="65"/>
                  </a:cubicBezTo>
                  <a:cubicBezTo>
                    <a:pt x="139" y="66"/>
                    <a:pt x="139" y="66"/>
                    <a:pt x="139" y="67"/>
                  </a:cubicBezTo>
                  <a:cubicBezTo>
                    <a:pt x="139" y="67"/>
                    <a:pt x="139" y="67"/>
                    <a:pt x="139" y="68"/>
                  </a:cubicBezTo>
                  <a:cubicBezTo>
                    <a:pt x="139" y="68"/>
                    <a:pt x="139" y="68"/>
                    <a:pt x="138" y="68"/>
                  </a:cubicBezTo>
                  <a:cubicBezTo>
                    <a:pt x="138" y="69"/>
                    <a:pt x="138" y="69"/>
                    <a:pt x="137" y="69"/>
                  </a:cubicBezTo>
                  <a:cubicBezTo>
                    <a:pt x="136" y="70"/>
                    <a:pt x="135" y="70"/>
                    <a:pt x="134" y="70"/>
                  </a:cubicBezTo>
                  <a:cubicBezTo>
                    <a:pt x="134" y="71"/>
                    <a:pt x="134" y="70"/>
                    <a:pt x="134" y="71"/>
                  </a:cubicBezTo>
                  <a:cubicBezTo>
                    <a:pt x="134" y="72"/>
                    <a:pt x="134" y="72"/>
                    <a:pt x="134" y="72"/>
                  </a:cubicBezTo>
                  <a:cubicBezTo>
                    <a:pt x="134" y="72"/>
                    <a:pt x="133" y="72"/>
                    <a:pt x="133" y="72"/>
                  </a:cubicBezTo>
                  <a:cubicBezTo>
                    <a:pt x="132" y="73"/>
                    <a:pt x="131" y="73"/>
                    <a:pt x="131" y="73"/>
                  </a:cubicBezTo>
                  <a:cubicBezTo>
                    <a:pt x="131" y="73"/>
                    <a:pt x="132" y="75"/>
                    <a:pt x="133" y="75"/>
                  </a:cubicBezTo>
                  <a:cubicBezTo>
                    <a:pt x="133" y="76"/>
                    <a:pt x="132" y="75"/>
                    <a:pt x="131" y="76"/>
                  </a:cubicBezTo>
                  <a:cubicBezTo>
                    <a:pt x="130" y="76"/>
                    <a:pt x="130" y="77"/>
                    <a:pt x="130" y="78"/>
                  </a:cubicBezTo>
                  <a:cubicBezTo>
                    <a:pt x="130" y="79"/>
                    <a:pt x="130" y="79"/>
                    <a:pt x="131" y="80"/>
                  </a:cubicBezTo>
                  <a:cubicBezTo>
                    <a:pt x="131" y="80"/>
                    <a:pt x="130" y="80"/>
                    <a:pt x="129" y="80"/>
                  </a:cubicBezTo>
                  <a:cubicBezTo>
                    <a:pt x="128" y="81"/>
                    <a:pt x="129" y="81"/>
                    <a:pt x="129" y="82"/>
                  </a:cubicBezTo>
                  <a:cubicBezTo>
                    <a:pt x="128" y="83"/>
                    <a:pt x="128" y="83"/>
                    <a:pt x="127" y="83"/>
                  </a:cubicBezTo>
                  <a:cubicBezTo>
                    <a:pt x="127" y="84"/>
                    <a:pt x="128" y="85"/>
                    <a:pt x="128" y="85"/>
                  </a:cubicBezTo>
                  <a:cubicBezTo>
                    <a:pt x="129" y="85"/>
                    <a:pt x="129" y="84"/>
                    <a:pt x="129" y="83"/>
                  </a:cubicBezTo>
                  <a:cubicBezTo>
                    <a:pt x="130" y="82"/>
                    <a:pt x="130" y="83"/>
                    <a:pt x="130" y="82"/>
                  </a:cubicBezTo>
                  <a:cubicBezTo>
                    <a:pt x="130" y="82"/>
                    <a:pt x="132" y="83"/>
                    <a:pt x="132" y="83"/>
                  </a:cubicBezTo>
                  <a:cubicBezTo>
                    <a:pt x="132" y="83"/>
                    <a:pt x="132" y="84"/>
                    <a:pt x="133" y="84"/>
                  </a:cubicBezTo>
                  <a:cubicBezTo>
                    <a:pt x="134" y="84"/>
                    <a:pt x="134" y="84"/>
                    <a:pt x="135" y="84"/>
                  </a:cubicBezTo>
                  <a:cubicBezTo>
                    <a:pt x="136" y="83"/>
                    <a:pt x="137" y="84"/>
                    <a:pt x="138" y="83"/>
                  </a:cubicBezTo>
                  <a:cubicBezTo>
                    <a:pt x="139" y="83"/>
                    <a:pt x="138" y="82"/>
                    <a:pt x="138" y="82"/>
                  </a:cubicBezTo>
                  <a:cubicBezTo>
                    <a:pt x="139" y="81"/>
                    <a:pt x="139" y="81"/>
                    <a:pt x="140" y="80"/>
                  </a:cubicBezTo>
                  <a:cubicBezTo>
                    <a:pt x="141" y="79"/>
                    <a:pt x="141" y="79"/>
                    <a:pt x="142" y="78"/>
                  </a:cubicBezTo>
                  <a:cubicBezTo>
                    <a:pt x="143" y="76"/>
                    <a:pt x="143" y="76"/>
                    <a:pt x="143" y="76"/>
                  </a:cubicBezTo>
                  <a:cubicBezTo>
                    <a:pt x="143" y="75"/>
                    <a:pt x="144" y="76"/>
                    <a:pt x="144" y="76"/>
                  </a:cubicBezTo>
                  <a:cubicBezTo>
                    <a:pt x="145" y="76"/>
                    <a:pt x="145" y="76"/>
                    <a:pt x="145" y="76"/>
                  </a:cubicBezTo>
                  <a:cubicBezTo>
                    <a:pt x="146" y="75"/>
                    <a:pt x="146" y="75"/>
                    <a:pt x="146" y="75"/>
                  </a:cubicBezTo>
                  <a:cubicBezTo>
                    <a:pt x="148" y="76"/>
                    <a:pt x="148" y="76"/>
                    <a:pt x="148" y="76"/>
                  </a:cubicBezTo>
                  <a:cubicBezTo>
                    <a:pt x="148" y="77"/>
                    <a:pt x="148" y="77"/>
                    <a:pt x="148" y="77"/>
                  </a:cubicBezTo>
                  <a:cubicBezTo>
                    <a:pt x="148" y="79"/>
                    <a:pt x="148" y="79"/>
                    <a:pt x="148" y="79"/>
                  </a:cubicBezTo>
                  <a:cubicBezTo>
                    <a:pt x="148" y="79"/>
                    <a:pt x="147" y="78"/>
                    <a:pt x="148" y="79"/>
                  </a:cubicBezTo>
                  <a:cubicBezTo>
                    <a:pt x="148" y="80"/>
                    <a:pt x="149" y="79"/>
                    <a:pt x="149" y="80"/>
                  </a:cubicBezTo>
                  <a:cubicBezTo>
                    <a:pt x="148" y="81"/>
                    <a:pt x="148" y="80"/>
                    <a:pt x="148" y="81"/>
                  </a:cubicBezTo>
                  <a:cubicBezTo>
                    <a:pt x="147" y="82"/>
                    <a:pt x="147" y="81"/>
                    <a:pt x="147" y="82"/>
                  </a:cubicBezTo>
                  <a:cubicBezTo>
                    <a:pt x="148" y="83"/>
                    <a:pt x="147" y="84"/>
                    <a:pt x="148" y="84"/>
                  </a:cubicBezTo>
                  <a:cubicBezTo>
                    <a:pt x="148" y="84"/>
                    <a:pt x="147" y="84"/>
                    <a:pt x="147" y="85"/>
                  </a:cubicBezTo>
                  <a:cubicBezTo>
                    <a:pt x="146" y="85"/>
                    <a:pt x="146" y="85"/>
                    <a:pt x="146" y="86"/>
                  </a:cubicBezTo>
                  <a:cubicBezTo>
                    <a:pt x="146" y="86"/>
                    <a:pt x="146" y="86"/>
                    <a:pt x="147" y="87"/>
                  </a:cubicBezTo>
                  <a:cubicBezTo>
                    <a:pt x="147" y="88"/>
                    <a:pt x="148" y="88"/>
                    <a:pt x="148" y="88"/>
                  </a:cubicBezTo>
                  <a:cubicBezTo>
                    <a:pt x="147" y="89"/>
                    <a:pt x="147" y="90"/>
                    <a:pt x="147" y="90"/>
                  </a:cubicBezTo>
                  <a:cubicBezTo>
                    <a:pt x="146" y="91"/>
                    <a:pt x="146" y="91"/>
                    <a:pt x="146" y="91"/>
                  </a:cubicBezTo>
                  <a:cubicBezTo>
                    <a:pt x="145" y="92"/>
                    <a:pt x="145" y="92"/>
                    <a:pt x="145" y="92"/>
                  </a:cubicBezTo>
                  <a:cubicBezTo>
                    <a:pt x="145" y="92"/>
                    <a:pt x="144" y="92"/>
                    <a:pt x="144" y="92"/>
                  </a:cubicBezTo>
                  <a:cubicBezTo>
                    <a:pt x="144" y="92"/>
                    <a:pt x="143" y="91"/>
                    <a:pt x="143" y="91"/>
                  </a:cubicBezTo>
                  <a:cubicBezTo>
                    <a:pt x="143" y="91"/>
                    <a:pt x="143" y="92"/>
                    <a:pt x="143" y="92"/>
                  </a:cubicBezTo>
                  <a:cubicBezTo>
                    <a:pt x="142" y="92"/>
                    <a:pt x="142" y="92"/>
                    <a:pt x="141" y="92"/>
                  </a:cubicBezTo>
                  <a:cubicBezTo>
                    <a:pt x="140" y="92"/>
                    <a:pt x="140" y="92"/>
                    <a:pt x="139" y="92"/>
                  </a:cubicBezTo>
                  <a:cubicBezTo>
                    <a:pt x="138" y="92"/>
                    <a:pt x="138" y="91"/>
                    <a:pt x="137" y="92"/>
                  </a:cubicBezTo>
                  <a:cubicBezTo>
                    <a:pt x="136" y="93"/>
                    <a:pt x="135" y="93"/>
                    <a:pt x="135" y="94"/>
                  </a:cubicBezTo>
                  <a:cubicBezTo>
                    <a:pt x="135" y="95"/>
                    <a:pt x="134" y="96"/>
                    <a:pt x="134" y="97"/>
                  </a:cubicBezTo>
                  <a:cubicBezTo>
                    <a:pt x="134" y="97"/>
                    <a:pt x="134" y="97"/>
                    <a:pt x="133" y="97"/>
                  </a:cubicBezTo>
                  <a:cubicBezTo>
                    <a:pt x="133" y="97"/>
                    <a:pt x="133" y="97"/>
                    <a:pt x="133" y="98"/>
                  </a:cubicBezTo>
                  <a:cubicBezTo>
                    <a:pt x="133" y="98"/>
                    <a:pt x="132" y="111"/>
                    <a:pt x="132" y="111"/>
                  </a:cubicBezTo>
                  <a:cubicBezTo>
                    <a:pt x="132" y="111"/>
                    <a:pt x="131" y="111"/>
                    <a:pt x="130" y="112"/>
                  </a:cubicBezTo>
                  <a:cubicBezTo>
                    <a:pt x="130" y="112"/>
                    <a:pt x="129" y="112"/>
                    <a:pt x="129" y="112"/>
                  </a:cubicBezTo>
                  <a:cubicBezTo>
                    <a:pt x="129" y="112"/>
                    <a:pt x="128" y="112"/>
                    <a:pt x="128" y="113"/>
                  </a:cubicBezTo>
                  <a:cubicBezTo>
                    <a:pt x="127" y="114"/>
                    <a:pt x="128" y="114"/>
                    <a:pt x="127" y="115"/>
                  </a:cubicBezTo>
                  <a:cubicBezTo>
                    <a:pt x="126" y="116"/>
                    <a:pt x="126" y="115"/>
                    <a:pt x="125" y="116"/>
                  </a:cubicBezTo>
                  <a:cubicBezTo>
                    <a:pt x="124" y="117"/>
                    <a:pt x="124" y="116"/>
                    <a:pt x="124" y="117"/>
                  </a:cubicBezTo>
                  <a:cubicBezTo>
                    <a:pt x="124" y="118"/>
                    <a:pt x="124" y="118"/>
                    <a:pt x="124" y="119"/>
                  </a:cubicBezTo>
                  <a:cubicBezTo>
                    <a:pt x="123" y="119"/>
                    <a:pt x="123" y="118"/>
                    <a:pt x="123" y="119"/>
                  </a:cubicBezTo>
                  <a:cubicBezTo>
                    <a:pt x="123" y="120"/>
                    <a:pt x="123" y="120"/>
                    <a:pt x="123" y="120"/>
                  </a:cubicBezTo>
                  <a:cubicBezTo>
                    <a:pt x="122" y="120"/>
                    <a:pt x="122" y="119"/>
                    <a:pt x="122" y="120"/>
                  </a:cubicBezTo>
                  <a:cubicBezTo>
                    <a:pt x="121" y="121"/>
                    <a:pt x="121" y="121"/>
                    <a:pt x="121" y="122"/>
                  </a:cubicBezTo>
                  <a:cubicBezTo>
                    <a:pt x="120" y="122"/>
                    <a:pt x="120" y="122"/>
                    <a:pt x="119" y="123"/>
                  </a:cubicBezTo>
                  <a:cubicBezTo>
                    <a:pt x="118" y="123"/>
                    <a:pt x="118" y="124"/>
                    <a:pt x="118" y="124"/>
                  </a:cubicBezTo>
                  <a:cubicBezTo>
                    <a:pt x="117" y="124"/>
                    <a:pt x="117" y="124"/>
                    <a:pt x="117" y="124"/>
                  </a:cubicBezTo>
                  <a:cubicBezTo>
                    <a:pt x="117" y="124"/>
                    <a:pt x="117" y="123"/>
                    <a:pt x="116" y="124"/>
                  </a:cubicBezTo>
                  <a:cubicBezTo>
                    <a:pt x="116" y="125"/>
                    <a:pt x="115" y="125"/>
                    <a:pt x="114" y="126"/>
                  </a:cubicBezTo>
                  <a:cubicBezTo>
                    <a:pt x="114" y="126"/>
                    <a:pt x="113" y="126"/>
                    <a:pt x="112" y="127"/>
                  </a:cubicBezTo>
                  <a:cubicBezTo>
                    <a:pt x="112" y="128"/>
                    <a:pt x="111" y="127"/>
                    <a:pt x="111" y="127"/>
                  </a:cubicBezTo>
                  <a:cubicBezTo>
                    <a:pt x="111" y="128"/>
                    <a:pt x="108" y="130"/>
                    <a:pt x="108" y="130"/>
                  </a:cubicBezTo>
                  <a:cubicBezTo>
                    <a:pt x="108" y="130"/>
                    <a:pt x="108" y="130"/>
                    <a:pt x="108" y="131"/>
                  </a:cubicBezTo>
                  <a:cubicBezTo>
                    <a:pt x="107" y="131"/>
                    <a:pt x="106" y="132"/>
                    <a:pt x="106" y="132"/>
                  </a:cubicBezTo>
                  <a:cubicBezTo>
                    <a:pt x="105" y="133"/>
                    <a:pt x="104" y="133"/>
                    <a:pt x="104" y="133"/>
                  </a:cubicBezTo>
                  <a:cubicBezTo>
                    <a:pt x="104" y="134"/>
                    <a:pt x="105" y="134"/>
                    <a:pt x="104" y="135"/>
                  </a:cubicBezTo>
                  <a:cubicBezTo>
                    <a:pt x="103" y="136"/>
                    <a:pt x="103" y="136"/>
                    <a:pt x="103" y="136"/>
                  </a:cubicBezTo>
                  <a:cubicBezTo>
                    <a:pt x="102" y="137"/>
                    <a:pt x="102" y="137"/>
                    <a:pt x="101" y="137"/>
                  </a:cubicBezTo>
                  <a:cubicBezTo>
                    <a:pt x="101" y="137"/>
                    <a:pt x="101" y="137"/>
                    <a:pt x="100" y="137"/>
                  </a:cubicBezTo>
                  <a:cubicBezTo>
                    <a:pt x="100" y="137"/>
                    <a:pt x="100" y="137"/>
                    <a:pt x="100" y="138"/>
                  </a:cubicBezTo>
                  <a:cubicBezTo>
                    <a:pt x="99" y="139"/>
                    <a:pt x="98" y="139"/>
                    <a:pt x="98" y="139"/>
                  </a:cubicBezTo>
                  <a:cubicBezTo>
                    <a:pt x="98" y="139"/>
                    <a:pt x="98" y="138"/>
                    <a:pt x="98" y="139"/>
                  </a:cubicBezTo>
                  <a:cubicBezTo>
                    <a:pt x="98" y="139"/>
                    <a:pt x="98" y="140"/>
                    <a:pt x="98" y="140"/>
                  </a:cubicBezTo>
                  <a:cubicBezTo>
                    <a:pt x="97" y="141"/>
                    <a:pt x="97" y="141"/>
                    <a:pt x="97" y="141"/>
                  </a:cubicBezTo>
                  <a:cubicBezTo>
                    <a:pt x="96" y="142"/>
                    <a:pt x="96" y="142"/>
                    <a:pt x="96" y="142"/>
                  </a:cubicBezTo>
                  <a:cubicBezTo>
                    <a:pt x="96" y="143"/>
                    <a:pt x="96" y="143"/>
                    <a:pt x="97" y="144"/>
                  </a:cubicBezTo>
                  <a:cubicBezTo>
                    <a:pt x="97" y="144"/>
                    <a:pt x="97" y="145"/>
                    <a:pt x="97" y="145"/>
                  </a:cubicBezTo>
                  <a:cubicBezTo>
                    <a:pt x="96" y="145"/>
                    <a:pt x="96" y="145"/>
                    <a:pt x="96" y="145"/>
                  </a:cubicBezTo>
                  <a:cubicBezTo>
                    <a:pt x="96" y="145"/>
                    <a:pt x="95" y="145"/>
                    <a:pt x="95" y="146"/>
                  </a:cubicBezTo>
                  <a:cubicBezTo>
                    <a:pt x="95" y="147"/>
                    <a:pt x="96" y="147"/>
                    <a:pt x="95" y="148"/>
                  </a:cubicBezTo>
                  <a:cubicBezTo>
                    <a:pt x="95" y="148"/>
                    <a:pt x="95" y="148"/>
                    <a:pt x="94" y="149"/>
                  </a:cubicBezTo>
                  <a:cubicBezTo>
                    <a:pt x="94" y="149"/>
                    <a:pt x="93" y="149"/>
                    <a:pt x="93" y="149"/>
                  </a:cubicBezTo>
                  <a:cubicBezTo>
                    <a:pt x="93" y="150"/>
                    <a:pt x="94" y="150"/>
                    <a:pt x="93" y="151"/>
                  </a:cubicBezTo>
                  <a:cubicBezTo>
                    <a:pt x="92" y="151"/>
                    <a:pt x="92" y="150"/>
                    <a:pt x="92" y="151"/>
                  </a:cubicBezTo>
                  <a:cubicBezTo>
                    <a:pt x="92" y="151"/>
                    <a:pt x="92" y="152"/>
                    <a:pt x="92" y="152"/>
                  </a:cubicBezTo>
                  <a:cubicBezTo>
                    <a:pt x="91" y="152"/>
                    <a:pt x="91" y="152"/>
                    <a:pt x="91" y="152"/>
                  </a:cubicBezTo>
                  <a:cubicBezTo>
                    <a:pt x="89" y="153"/>
                    <a:pt x="89" y="153"/>
                    <a:pt x="89" y="153"/>
                  </a:cubicBezTo>
                  <a:cubicBezTo>
                    <a:pt x="89" y="153"/>
                    <a:pt x="88" y="152"/>
                    <a:pt x="88" y="152"/>
                  </a:cubicBezTo>
                  <a:cubicBezTo>
                    <a:pt x="87" y="152"/>
                    <a:pt x="87" y="151"/>
                    <a:pt x="86" y="151"/>
                  </a:cubicBezTo>
                  <a:cubicBezTo>
                    <a:pt x="85" y="151"/>
                    <a:pt x="85" y="152"/>
                    <a:pt x="85" y="151"/>
                  </a:cubicBezTo>
                  <a:cubicBezTo>
                    <a:pt x="84" y="151"/>
                    <a:pt x="84" y="151"/>
                    <a:pt x="84" y="150"/>
                  </a:cubicBezTo>
                  <a:cubicBezTo>
                    <a:pt x="85" y="150"/>
                    <a:pt x="85" y="149"/>
                    <a:pt x="85" y="149"/>
                  </a:cubicBezTo>
                  <a:cubicBezTo>
                    <a:pt x="84" y="150"/>
                    <a:pt x="84" y="150"/>
                    <a:pt x="84" y="150"/>
                  </a:cubicBezTo>
                  <a:cubicBezTo>
                    <a:pt x="83" y="149"/>
                    <a:pt x="83" y="149"/>
                    <a:pt x="83" y="149"/>
                  </a:cubicBezTo>
                  <a:cubicBezTo>
                    <a:pt x="83" y="149"/>
                    <a:pt x="83" y="149"/>
                    <a:pt x="82" y="148"/>
                  </a:cubicBezTo>
                  <a:cubicBezTo>
                    <a:pt x="82" y="148"/>
                    <a:pt x="81" y="147"/>
                    <a:pt x="79" y="146"/>
                  </a:cubicBezTo>
                  <a:cubicBezTo>
                    <a:pt x="77" y="145"/>
                    <a:pt x="67" y="140"/>
                    <a:pt x="64" y="139"/>
                  </a:cubicBezTo>
                  <a:cubicBezTo>
                    <a:pt x="62" y="138"/>
                    <a:pt x="55" y="135"/>
                    <a:pt x="53" y="134"/>
                  </a:cubicBezTo>
                  <a:cubicBezTo>
                    <a:pt x="50" y="133"/>
                    <a:pt x="44" y="131"/>
                    <a:pt x="42" y="131"/>
                  </a:cubicBezTo>
                  <a:cubicBezTo>
                    <a:pt x="40" y="130"/>
                    <a:pt x="39" y="130"/>
                    <a:pt x="39" y="130"/>
                  </a:cubicBezTo>
                  <a:cubicBezTo>
                    <a:pt x="39" y="130"/>
                    <a:pt x="39" y="130"/>
                    <a:pt x="40" y="130"/>
                  </a:cubicBezTo>
                  <a:cubicBezTo>
                    <a:pt x="40" y="130"/>
                    <a:pt x="40" y="130"/>
                    <a:pt x="41" y="129"/>
                  </a:cubicBezTo>
                  <a:cubicBezTo>
                    <a:pt x="41" y="129"/>
                    <a:pt x="41" y="129"/>
                    <a:pt x="41" y="129"/>
                  </a:cubicBezTo>
                  <a:cubicBezTo>
                    <a:pt x="42" y="129"/>
                    <a:pt x="43" y="129"/>
                    <a:pt x="43" y="129"/>
                  </a:cubicBezTo>
                  <a:cubicBezTo>
                    <a:pt x="43" y="129"/>
                    <a:pt x="43" y="129"/>
                    <a:pt x="43" y="129"/>
                  </a:cubicBezTo>
                  <a:cubicBezTo>
                    <a:pt x="44" y="129"/>
                    <a:pt x="44" y="129"/>
                    <a:pt x="44" y="129"/>
                  </a:cubicBezTo>
                  <a:cubicBezTo>
                    <a:pt x="44" y="128"/>
                    <a:pt x="44" y="128"/>
                    <a:pt x="44" y="128"/>
                  </a:cubicBezTo>
                  <a:cubicBezTo>
                    <a:pt x="44" y="128"/>
                    <a:pt x="44" y="128"/>
                    <a:pt x="44" y="128"/>
                  </a:cubicBezTo>
                  <a:cubicBezTo>
                    <a:pt x="44" y="128"/>
                    <a:pt x="43" y="128"/>
                    <a:pt x="42" y="128"/>
                  </a:cubicBezTo>
                  <a:cubicBezTo>
                    <a:pt x="41" y="128"/>
                    <a:pt x="41" y="128"/>
                    <a:pt x="41" y="128"/>
                  </a:cubicBezTo>
                  <a:cubicBezTo>
                    <a:pt x="41" y="128"/>
                    <a:pt x="40" y="128"/>
                    <a:pt x="40" y="127"/>
                  </a:cubicBezTo>
                  <a:cubicBezTo>
                    <a:pt x="41" y="126"/>
                    <a:pt x="41" y="126"/>
                    <a:pt x="42" y="125"/>
                  </a:cubicBezTo>
                  <a:cubicBezTo>
                    <a:pt x="42" y="125"/>
                    <a:pt x="42" y="125"/>
                    <a:pt x="43" y="124"/>
                  </a:cubicBezTo>
                  <a:cubicBezTo>
                    <a:pt x="43" y="123"/>
                    <a:pt x="43" y="123"/>
                    <a:pt x="43" y="123"/>
                  </a:cubicBezTo>
                  <a:cubicBezTo>
                    <a:pt x="44" y="123"/>
                    <a:pt x="45" y="123"/>
                    <a:pt x="45" y="123"/>
                  </a:cubicBezTo>
                  <a:cubicBezTo>
                    <a:pt x="46" y="123"/>
                    <a:pt x="46" y="122"/>
                    <a:pt x="46" y="122"/>
                  </a:cubicBezTo>
                  <a:cubicBezTo>
                    <a:pt x="47" y="122"/>
                    <a:pt x="47" y="122"/>
                    <a:pt x="47" y="122"/>
                  </a:cubicBezTo>
                  <a:cubicBezTo>
                    <a:pt x="44" y="122"/>
                    <a:pt x="44" y="122"/>
                    <a:pt x="44" y="122"/>
                  </a:cubicBezTo>
                  <a:cubicBezTo>
                    <a:pt x="44" y="122"/>
                    <a:pt x="44" y="121"/>
                    <a:pt x="44" y="121"/>
                  </a:cubicBezTo>
                  <a:cubicBezTo>
                    <a:pt x="43" y="122"/>
                    <a:pt x="44" y="122"/>
                    <a:pt x="42" y="122"/>
                  </a:cubicBezTo>
                  <a:cubicBezTo>
                    <a:pt x="41" y="121"/>
                    <a:pt x="41" y="120"/>
                    <a:pt x="41" y="120"/>
                  </a:cubicBezTo>
                  <a:cubicBezTo>
                    <a:pt x="41" y="119"/>
                    <a:pt x="41" y="119"/>
                    <a:pt x="40" y="118"/>
                  </a:cubicBezTo>
                  <a:cubicBezTo>
                    <a:pt x="40" y="118"/>
                    <a:pt x="40" y="118"/>
                    <a:pt x="40" y="117"/>
                  </a:cubicBezTo>
                  <a:cubicBezTo>
                    <a:pt x="39" y="117"/>
                    <a:pt x="39" y="117"/>
                    <a:pt x="39" y="116"/>
                  </a:cubicBezTo>
                  <a:cubicBezTo>
                    <a:pt x="38" y="116"/>
                    <a:pt x="37" y="116"/>
                    <a:pt x="38" y="115"/>
                  </a:cubicBezTo>
                  <a:cubicBezTo>
                    <a:pt x="38" y="115"/>
                    <a:pt x="39" y="115"/>
                    <a:pt x="39" y="115"/>
                  </a:cubicBezTo>
                  <a:cubicBezTo>
                    <a:pt x="40" y="114"/>
                    <a:pt x="40" y="114"/>
                    <a:pt x="40" y="113"/>
                  </a:cubicBezTo>
                  <a:cubicBezTo>
                    <a:pt x="40" y="113"/>
                    <a:pt x="41" y="112"/>
                    <a:pt x="40" y="112"/>
                  </a:cubicBezTo>
                  <a:cubicBezTo>
                    <a:pt x="40" y="113"/>
                    <a:pt x="40" y="112"/>
                    <a:pt x="40" y="112"/>
                  </a:cubicBezTo>
                  <a:cubicBezTo>
                    <a:pt x="41" y="112"/>
                    <a:pt x="41" y="111"/>
                    <a:pt x="41" y="111"/>
                  </a:cubicBezTo>
                  <a:cubicBezTo>
                    <a:pt x="41" y="111"/>
                    <a:pt x="39" y="113"/>
                    <a:pt x="38" y="114"/>
                  </a:cubicBezTo>
                  <a:cubicBezTo>
                    <a:pt x="38" y="114"/>
                    <a:pt x="37" y="114"/>
                    <a:pt x="37" y="114"/>
                  </a:cubicBezTo>
                  <a:cubicBezTo>
                    <a:pt x="36" y="114"/>
                    <a:pt x="36" y="115"/>
                    <a:pt x="36" y="115"/>
                  </a:cubicBezTo>
                  <a:cubicBezTo>
                    <a:pt x="35" y="115"/>
                    <a:pt x="34" y="116"/>
                    <a:pt x="34" y="115"/>
                  </a:cubicBezTo>
                  <a:cubicBezTo>
                    <a:pt x="34" y="115"/>
                    <a:pt x="34" y="114"/>
                    <a:pt x="34" y="114"/>
                  </a:cubicBezTo>
                  <a:cubicBezTo>
                    <a:pt x="34" y="114"/>
                    <a:pt x="34" y="114"/>
                    <a:pt x="33" y="114"/>
                  </a:cubicBezTo>
                  <a:cubicBezTo>
                    <a:pt x="33" y="115"/>
                    <a:pt x="33" y="115"/>
                    <a:pt x="33" y="115"/>
                  </a:cubicBezTo>
                  <a:cubicBezTo>
                    <a:pt x="32" y="115"/>
                    <a:pt x="31" y="114"/>
                    <a:pt x="31" y="114"/>
                  </a:cubicBezTo>
                  <a:cubicBezTo>
                    <a:pt x="31" y="114"/>
                    <a:pt x="31" y="114"/>
                    <a:pt x="30" y="114"/>
                  </a:cubicBezTo>
                  <a:cubicBezTo>
                    <a:pt x="29" y="114"/>
                    <a:pt x="29" y="114"/>
                    <a:pt x="29" y="114"/>
                  </a:cubicBezTo>
                  <a:cubicBezTo>
                    <a:pt x="28" y="113"/>
                    <a:pt x="28" y="113"/>
                    <a:pt x="28" y="113"/>
                  </a:cubicBezTo>
                  <a:cubicBezTo>
                    <a:pt x="27" y="112"/>
                    <a:pt x="27" y="112"/>
                    <a:pt x="27" y="112"/>
                  </a:cubicBezTo>
                  <a:cubicBezTo>
                    <a:pt x="27" y="112"/>
                    <a:pt x="26" y="112"/>
                    <a:pt x="26" y="111"/>
                  </a:cubicBezTo>
                  <a:cubicBezTo>
                    <a:pt x="26" y="111"/>
                    <a:pt x="26" y="110"/>
                    <a:pt x="26" y="110"/>
                  </a:cubicBezTo>
                  <a:cubicBezTo>
                    <a:pt x="26" y="109"/>
                    <a:pt x="26" y="109"/>
                    <a:pt x="26" y="109"/>
                  </a:cubicBezTo>
                  <a:cubicBezTo>
                    <a:pt x="26" y="109"/>
                    <a:pt x="26" y="108"/>
                    <a:pt x="25" y="109"/>
                  </a:cubicBezTo>
                  <a:cubicBezTo>
                    <a:pt x="25" y="110"/>
                    <a:pt x="25" y="110"/>
                    <a:pt x="25" y="110"/>
                  </a:cubicBezTo>
                  <a:cubicBezTo>
                    <a:pt x="24" y="110"/>
                    <a:pt x="24" y="110"/>
                    <a:pt x="23" y="109"/>
                  </a:cubicBezTo>
                  <a:cubicBezTo>
                    <a:pt x="23" y="109"/>
                    <a:pt x="23" y="109"/>
                    <a:pt x="22" y="108"/>
                  </a:cubicBezTo>
                  <a:cubicBezTo>
                    <a:pt x="22" y="108"/>
                    <a:pt x="21" y="107"/>
                    <a:pt x="21" y="107"/>
                  </a:cubicBezTo>
                  <a:cubicBezTo>
                    <a:pt x="21" y="107"/>
                    <a:pt x="20" y="106"/>
                    <a:pt x="20" y="106"/>
                  </a:cubicBezTo>
                  <a:cubicBezTo>
                    <a:pt x="20" y="106"/>
                    <a:pt x="20" y="106"/>
                    <a:pt x="19" y="106"/>
                  </a:cubicBezTo>
                  <a:cubicBezTo>
                    <a:pt x="18" y="106"/>
                    <a:pt x="19" y="105"/>
                    <a:pt x="18" y="105"/>
                  </a:cubicBezTo>
                  <a:cubicBezTo>
                    <a:pt x="18" y="104"/>
                    <a:pt x="17" y="104"/>
                    <a:pt x="18" y="104"/>
                  </a:cubicBezTo>
                  <a:cubicBezTo>
                    <a:pt x="19" y="103"/>
                    <a:pt x="19" y="103"/>
                    <a:pt x="20" y="103"/>
                  </a:cubicBezTo>
                  <a:cubicBezTo>
                    <a:pt x="20" y="102"/>
                    <a:pt x="19" y="102"/>
                    <a:pt x="21" y="102"/>
                  </a:cubicBezTo>
                  <a:cubicBezTo>
                    <a:pt x="22" y="103"/>
                    <a:pt x="23" y="103"/>
                    <a:pt x="23" y="103"/>
                  </a:cubicBezTo>
                  <a:cubicBezTo>
                    <a:pt x="23" y="103"/>
                    <a:pt x="24" y="102"/>
                    <a:pt x="23" y="102"/>
                  </a:cubicBezTo>
                  <a:cubicBezTo>
                    <a:pt x="22" y="102"/>
                    <a:pt x="21" y="101"/>
                    <a:pt x="21" y="101"/>
                  </a:cubicBezTo>
                  <a:cubicBezTo>
                    <a:pt x="20" y="102"/>
                    <a:pt x="20" y="103"/>
                    <a:pt x="20" y="101"/>
                  </a:cubicBezTo>
                  <a:cubicBezTo>
                    <a:pt x="20" y="100"/>
                    <a:pt x="20" y="99"/>
                    <a:pt x="20" y="98"/>
                  </a:cubicBezTo>
                  <a:cubicBezTo>
                    <a:pt x="20" y="98"/>
                    <a:pt x="19" y="97"/>
                    <a:pt x="20" y="97"/>
                  </a:cubicBezTo>
                  <a:cubicBezTo>
                    <a:pt x="20" y="96"/>
                    <a:pt x="20" y="96"/>
                    <a:pt x="20" y="96"/>
                  </a:cubicBezTo>
                  <a:cubicBezTo>
                    <a:pt x="20" y="95"/>
                    <a:pt x="19" y="95"/>
                    <a:pt x="19" y="94"/>
                  </a:cubicBezTo>
                  <a:cubicBezTo>
                    <a:pt x="19" y="93"/>
                    <a:pt x="19" y="94"/>
                    <a:pt x="18" y="93"/>
                  </a:cubicBezTo>
                  <a:cubicBezTo>
                    <a:pt x="18" y="92"/>
                    <a:pt x="17" y="91"/>
                    <a:pt x="17" y="91"/>
                  </a:cubicBezTo>
                  <a:cubicBezTo>
                    <a:pt x="17" y="91"/>
                    <a:pt x="16" y="91"/>
                    <a:pt x="16" y="90"/>
                  </a:cubicBezTo>
                  <a:cubicBezTo>
                    <a:pt x="16" y="89"/>
                    <a:pt x="16" y="88"/>
                    <a:pt x="16" y="88"/>
                  </a:cubicBezTo>
                  <a:cubicBezTo>
                    <a:pt x="16" y="87"/>
                    <a:pt x="16" y="87"/>
                    <a:pt x="16" y="87"/>
                  </a:cubicBezTo>
                  <a:cubicBezTo>
                    <a:pt x="16" y="87"/>
                    <a:pt x="16" y="88"/>
                    <a:pt x="15" y="88"/>
                  </a:cubicBezTo>
                  <a:cubicBezTo>
                    <a:pt x="15" y="88"/>
                    <a:pt x="15" y="88"/>
                    <a:pt x="14" y="88"/>
                  </a:cubicBezTo>
                  <a:cubicBezTo>
                    <a:pt x="13" y="88"/>
                    <a:pt x="13" y="88"/>
                    <a:pt x="13" y="89"/>
                  </a:cubicBezTo>
                  <a:cubicBezTo>
                    <a:pt x="12" y="89"/>
                    <a:pt x="12" y="88"/>
                    <a:pt x="11" y="89"/>
                  </a:cubicBezTo>
                  <a:cubicBezTo>
                    <a:pt x="10" y="90"/>
                    <a:pt x="9" y="90"/>
                    <a:pt x="9" y="90"/>
                  </a:cubicBezTo>
                  <a:cubicBezTo>
                    <a:pt x="8" y="91"/>
                    <a:pt x="7" y="91"/>
                    <a:pt x="7" y="91"/>
                  </a:cubicBezTo>
                  <a:cubicBezTo>
                    <a:pt x="7" y="91"/>
                    <a:pt x="8" y="89"/>
                    <a:pt x="7" y="89"/>
                  </a:cubicBezTo>
                  <a:cubicBezTo>
                    <a:pt x="7" y="88"/>
                    <a:pt x="7" y="88"/>
                    <a:pt x="7" y="87"/>
                  </a:cubicBezTo>
                  <a:cubicBezTo>
                    <a:pt x="7" y="86"/>
                    <a:pt x="7" y="86"/>
                    <a:pt x="7" y="86"/>
                  </a:cubicBezTo>
                  <a:cubicBezTo>
                    <a:pt x="7" y="86"/>
                    <a:pt x="7" y="85"/>
                    <a:pt x="6" y="85"/>
                  </a:cubicBezTo>
                  <a:cubicBezTo>
                    <a:pt x="6" y="85"/>
                    <a:pt x="6" y="84"/>
                    <a:pt x="6" y="84"/>
                  </a:cubicBezTo>
                  <a:cubicBezTo>
                    <a:pt x="6" y="83"/>
                    <a:pt x="6" y="83"/>
                    <a:pt x="5" y="83"/>
                  </a:cubicBezTo>
                  <a:cubicBezTo>
                    <a:pt x="4" y="83"/>
                    <a:pt x="4" y="83"/>
                    <a:pt x="3" y="83"/>
                  </a:cubicBezTo>
                  <a:cubicBezTo>
                    <a:pt x="3" y="82"/>
                    <a:pt x="3" y="82"/>
                    <a:pt x="2" y="81"/>
                  </a:cubicBezTo>
                  <a:cubicBezTo>
                    <a:pt x="2" y="80"/>
                    <a:pt x="2" y="80"/>
                    <a:pt x="2" y="80"/>
                  </a:cubicBezTo>
                  <a:cubicBezTo>
                    <a:pt x="1" y="79"/>
                    <a:pt x="1" y="79"/>
                    <a:pt x="1" y="79"/>
                  </a:cubicBezTo>
                  <a:cubicBezTo>
                    <a:pt x="1" y="79"/>
                    <a:pt x="1" y="78"/>
                    <a:pt x="1" y="78"/>
                  </a:cubicBezTo>
                  <a:cubicBezTo>
                    <a:pt x="1" y="78"/>
                    <a:pt x="2" y="77"/>
                    <a:pt x="2" y="77"/>
                  </a:cubicBezTo>
                  <a:cubicBezTo>
                    <a:pt x="1" y="76"/>
                    <a:pt x="1" y="75"/>
                    <a:pt x="1" y="75"/>
                  </a:cubicBezTo>
                  <a:cubicBezTo>
                    <a:pt x="1" y="75"/>
                    <a:pt x="2" y="75"/>
                    <a:pt x="2" y="75"/>
                  </a:cubicBezTo>
                  <a:cubicBezTo>
                    <a:pt x="3" y="75"/>
                    <a:pt x="4" y="75"/>
                    <a:pt x="5" y="76"/>
                  </a:cubicBezTo>
                  <a:cubicBezTo>
                    <a:pt x="5" y="76"/>
                    <a:pt x="5" y="76"/>
                    <a:pt x="5" y="76"/>
                  </a:cubicBezTo>
                  <a:cubicBezTo>
                    <a:pt x="6" y="77"/>
                    <a:pt x="6" y="77"/>
                    <a:pt x="6" y="78"/>
                  </a:cubicBezTo>
                  <a:cubicBezTo>
                    <a:pt x="7" y="78"/>
                    <a:pt x="7" y="78"/>
                    <a:pt x="7" y="79"/>
                  </a:cubicBezTo>
                  <a:cubicBezTo>
                    <a:pt x="7" y="79"/>
                    <a:pt x="7" y="79"/>
                    <a:pt x="8" y="80"/>
                  </a:cubicBezTo>
                  <a:cubicBezTo>
                    <a:pt x="8" y="80"/>
                    <a:pt x="9" y="80"/>
                    <a:pt x="9" y="80"/>
                  </a:cubicBezTo>
                  <a:cubicBezTo>
                    <a:pt x="10" y="80"/>
                    <a:pt x="10" y="80"/>
                    <a:pt x="10" y="80"/>
                  </a:cubicBezTo>
                  <a:cubicBezTo>
                    <a:pt x="11" y="80"/>
                    <a:pt x="11" y="80"/>
                    <a:pt x="11" y="80"/>
                  </a:cubicBezTo>
                  <a:cubicBezTo>
                    <a:pt x="11" y="80"/>
                    <a:pt x="11" y="80"/>
                    <a:pt x="11" y="80"/>
                  </a:cubicBezTo>
                  <a:cubicBezTo>
                    <a:pt x="11" y="80"/>
                    <a:pt x="12" y="80"/>
                    <a:pt x="12" y="80"/>
                  </a:cubicBezTo>
                  <a:cubicBezTo>
                    <a:pt x="12" y="80"/>
                    <a:pt x="12" y="79"/>
                    <a:pt x="11" y="79"/>
                  </a:cubicBezTo>
                  <a:cubicBezTo>
                    <a:pt x="10" y="79"/>
                    <a:pt x="10" y="79"/>
                    <a:pt x="10" y="79"/>
                  </a:cubicBezTo>
                  <a:cubicBezTo>
                    <a:pt x="9" y="79"/>
                    <a:pt x="9" y="79"/>
                    <a:pt x="9" y="79"/>
                  </a:cubicBezTo>
                  <a:cubicBezTo>
                    <a:pt x="9" y="78"/>
                    <a:pt x="9" y="78"/>
                    <a:pt x="9" y="78"/>
                  </a:cubicBezTo>
                  <a:cubicBezTo>
                    <a:pt x="8" y="77"/>
                    <a:pt x="8" y="77"/>
                    <a:pt x="8" y="77"/>
                  </a:cubicBezTo>
                  <a:cubicBezTo>
                    <a:pt x="8" y="76"/>
                    <a:pt x="8" y="76"/>
                    <a:pt x="7" y="76"/>
                  </a:cubicBezTo>
                  <a:cubicBezTo>
                    <a:pt x="7" y="75"/>
                    <a:pt x="7" y="75"/>
                    <a:pt x="8" y="75"/>
                  </a:cubicBezTo>
                  <a:cubicBezTo>
                    <a:pt x="9" y="75"/>
                    <a:pt x="9" y="74"/>
                    <a:pt x="10" y="74"/>
                  </a:cubicBezTo>
                  <a:cubicBezTo>
                    <a:pt x="11" y="74"/>
                    <a:pt x="11" y="74"/>
                    <a:pt x="11" y="74"/>
                  </a:cubicBezTo>
                  <a:cubicBezTo>
                    <a:pt x="12" y="74"/>
                    <a:pt x="13" y="74"/>
                    <a:pt x="13" y="74"/>
                  </a:cubicBezTo>
                  <a:cubicBezTo>
                    <a:pt x="13" y="73"/>
                    <a:pt x="13" y="73"/>
                    <a:pt x="13" y="73"/>
                  </a:cubicBezTo>
                  <a:cubicBezTo>
                    <a:pt x="14" y="73"/>
                    <a:pt x="14" y="73"/>
                    <a:pt x="14" y="73"/>
                  </a:cubicBezTo>
                  <a:cubicBezTo>
                    <a:pt x="14" y="73"/>
                    <a:pt x="14" y="73"/>
                    <a:pt x="14" y="72"/>
                  </a:cubicBezTo>
                  <a:cubicBezTo>
                    <a:pt x="15" y="72"/>
                    <a:pt x="15" y="72"/>
                    <a:pt x="15" y="72"/>
                  </a:cubicBezTo>
                  <a:cubicBezTo>
                    <a:pt x="15" y="72"/>
                    <a:pt x="15" y="71"/>
                    <a:pt x="16" y="72"/>
                  </a:cubicBezTo>
                  <a:cubicBezTo>
                    <a:pt x="16" y="72"/>
                    <a:pt x="16" y="72"/>
                    <a:pt x="17" y="72"/>
                  </a:cubicBezTo>
                  <a:cubicBezTo>
                    <a:pt x="17" y="72"/>
                    <a:pt x="18" y="72"/>
                    <a:pt x="19" y="72"/>
                  </a:cubicBezTo>
                  <a:cubicBezTo>
                    <a:pt x="19" y="72"/>
                    <a:pt x="20" y="73"/>
                    <a:pt x="20" y="72"/>
                  </a:cubicBezTo>
                  <a:cubicBezTo>
                    <a:pt x="19" y="72"/>
                    <a:pt x="18" y="72"/>
                    <a:pt x="18" y="71"/>
                  </a:cubicBezTo>
                  <a:cubicBezTo>
                    <a:pt x="17" y="71"/>
                    <a:pt x="18" y="70"/>
                    <a:pt x="17" y="70"/>
                  </a:cubicBezTo>
                  <a:cubicBezTo>
                    <a:pt x="17" y="70"/>
                    <a:pt x="17" y="70"/>
                    <a:pt x="16" y="70"/>
                  </a:cubicBezTo>
                  <a:cubicBezTo>
                    <a:pt x="15" y="70"/>
                    <a:pt x="15" y="70"/>
                    <a:pt x="15" y="70"/>
                  </a:cubicBezTo>
                  <a:cubicBezTo>
                    <a:pt x="14" y="70"/>
                    <a:pt x="14" y="70"/>
                    <a:pt x="14" y="71"/>
                  </a:cubicBezTo>
                  <a:cubicBezTo>
                    <a:pt x="13" y="71"/>
                    <a:pt x="13" y="72"/>
                    <a:pt x="13" y="72"/>
                  </a:cubicBezTo>
                  <a:cubicBezTo>
                    <a:pt x="13" y="72"/>
                    <a:pt x="13" y="71"/>
                    <a:pt x="12" y="71"/>
                  </a:cubicBezTo>
                  <a:cubicBezTo>
                    <a:pt x="11" y="71"/>
                    <a:pt x="11" y="70"/>
                    <a:pt x="11" y="70"/>
                  </a:cubicBezTo>
                  <a:cubicBezTo>
                    <a:pt x="11" y="70"/>
                    <a:pt x="11" y="70"/>
                    <a:pt x="12" y="69"/>
                  </a:cubicBezTo>
                  <a:cubicBezTo>
                    <a:pt x="12" y="69"/>
                    <a:pt x="13" y="69"/>
                    <a:pt x="13" y="69"/>
                  </a:cubicBezTo>
                  <a:cubicBezTo>
                    <a:pt x="13" y="68"/>
                    <a:pt x="13" y="68"/>
                    <a:pt x="13" y="68"/>
                  </a:cubicBezTo>
                  <a:cubicBezTo>
                    <a:pt x="13" y="68"/>
                    <a:pt x="13" y="68"/>
                    <a:pt x="12" y="68"/>
                  </a:cubicBezTo>
                  <a:cubicBezTo>
                    <a:pt x="11" y="69"/>
                    <a:pt x="12" y="69"/>
                    <a:pt x="11" y="69"/>
                  </a:cubicBezTo>
                  <a:cubicBezTo>
                    <a:pt x="11" y="69"/>
                    <a:pt x="10" y="69"/>
                    <a:pt x="10" y="69"/>
                  </a:cubicBezTo>
                  <a:cubicBezTo>
                    <a:pt x="9" y="69"/>
                    <a:pt x="9" y="69"/>
                    <a:pt x="9" y="69"/>
                  </a:cubicBezTo>
                  <a:cubicBezTo>
                    <a:pt x="8" y="68"/>
                    <a:pt x="8" y="68"/>
                    <a:pt x="8" y="68"/>
                  </a:cubicBezTo>
                  <a:cubicBezTo>
                    <a:pt x="8" y="68"/>
                    <a:pt x="9" y="69"/>
                    <a:pt x="9" y="69"/>
                  </a:cubicBezTo>
                  <a:cubicBezTo>
                    <a:pt x="9" y="70"/>
                    <a:pt x="10" y="70"/>
                    <a:pt x="10" y="70"/>
                  </a:cubicBezTo>
                  <a:cubicBezTo>
                    <a:pt x="10" y="71"/>
                    <a:pt x="10" y="71"/>
                    <a:pt x="10" y="71"/>
                  </a:cubicBezTo>
                  <a:cubicBezTo>
                    <a:pt x="10" y="72"/>
                    <a:pt x="10" y="72"/>
                    <a:pt x="10" y="72"/>
                  </a:cubicBezTo>
                  <a:cubicBezTo>
                    <a:pt x="10" y="72"/>
                    <a:pt x="11" y="72"/>
                    <a:pt x="11" y="72"/>
                  </a:cubicBezTo>
                  <a:cubicBezTo>
                    <a:pt x="10" y="73"/>
                    <a:pt x="11" y="73"/>
                    <a:pt x="10" y="73"/>
                  </a:cubicBezTo>
                  <a:cubicBezTo>
                    <a:pt x="9" y="73"/>
                    <a:pt x="9" y="72"/>
                    <a:pt x="9" y="72"/>
                  </a:cubicBezTo>
                  <a:cubicBezTo>
                    <a:pt x="9" y="72"/>
                    <a:pt x="9" y="72"/>
                    <a:pt x="8" y="73"/>
                  </a:cubicBezTo>
                  <a:cubicBezTo>
                    <a:pt x="8" y="74"/>
                    <a:pt x="7" y="74"/>
                    <a:pt x="7" y="74"/>
                  </a:cubicBezTo>
                  <a:cubicBezTo>
                    <a:pt x="7" y="74"/>
                    <a:pt x="7" y="74"/>
                    <a:pt x="7" y="74"/>
                  </a:cubicBezTo>
                  <a:cubicBezTo>
                    <a:pt x="6" y="74"/>
                    <a:pt x="5" y="73"/>
                    <a:pt x="5" y="72"/>
                  </a:cubicBezTo>
                  <a:cubicBezTo>
                    <a:pt x="5" y="72"/>
                    <a:pt x="4" y="72"/>
                    <a:pt x="5" y="71"/>
                  </a:cubicBezTo>
                  <a:cubicBezTo>
                    <a:pt x="5" y="70"/>
                    <a:pt x="6" y="70"/>
                    <a:pt x="5" y="69"/>
                  </a:cubicBezTo>
                  <a:cubicBezTo>
                    <a:pt x="5" y="68"/>
                    <a:pt x="4" y="68"/>
                    <a:pt x="4" y="68"/>
                  </a:cubicBezTo>
                  <a:cubicBezTo>
                    <a:pt x="4" y="67"/>
                    <a:pt x="4" y="67"/>
                    <a:pt x="3" y="67"/>
                  </a:cubicBezTo>
                  <a:cubicBezTo>
                    <a:pt x="3" y="66"/>
                    <a:pt x="3" y="65"/>
                    <a:pt x="3" y="64"/>
                  </a:cubicBezTo>
                  <a:cubicBezTo>
                    <a:pt x="4" y="64"/>
                    <a:pt x="4" y="64"/>
                    <a:pt x="4" y="63"/>
                  </a:cubicBezTo>
                  <a:cubicBezTo>
                    <a:pt x="3" y="62"/>
                    <a:pt x="3" y="62"/>
                    <a:pt x="3" y="61"/>
                  </a:cubicBezTo>
                  <a:cubicBezTo>
                    <a:pt x="3" y="61"/>
                    <a:pt x="2" y="60"/>
                    <a:pt x="3" y="60"/>
                  </a:cubicBezTo>
                  <a:cubicBezTo>
                    <a:pt x="3" y="59"/>
                    <a:pt x="3" y="58"/>
                    <a:pt x="4" y="58"/>
                  </a:cubicBezTo>
                  <a:cubicBezTo>
                    <a:pt x="5" y="57"/>
                    <a:pt x="5" y="56"/>
                    <a:pt x="6" y="57"/>
                  </a:cubicBezTo>
                  <a:cubicBezTo>
                    <a:pt x="7" y="58"/>
                    <a:pt x="7" y="58"/>
                    <a:pt x="8" y="58"/>
                  </a:cubicBezTo>
                  <a:cubicBezTo>
                    <a:pt x="9" y="58"/>
                    <a:pt x="10" y="58"/>
                    <a:pt x="10" y="58"/>
                  </a:cubicBezTo>
                  <a:cubicBezTo>
                    <a:pt x="10" y="58"/>
                    <a:pt x="10" y="58"/>
                    <a:pt x="11" y="58"/>
                  </a:cubicBezTo>
                  <a:cubicBezTo>
                    <a:pt x="12" y="58"/>
                    <a:pt x="12" y="58"/>
                    <a:pt x="13" y="58"/>
                  </a:cubicBezTo>
                  <a:cubicBezTo>
                    <a:pt x="13" y="58"/>
                    <a:pt x="15" y="57"/>
                    <a:pt x="14" y="57"/>
                  </a:cubicBezTo>
                  <a:cubicBezTo>
                    <a:pt x="13" y="57"/>
                    <a:pt x="13" y="57"/>
                    <a:pt x="11" y="57"/>
                  </a:cubicBezTo>
                  <a:cubicBezTo>
                    <a:pt x="9" y="57"/>
                    <a:pt x="10" y="57"/>
                    <a:pt x="9" y="57"/>
                  </a:cubicBezTo>
                  <a:cubicBezTo>
                    <a:pt x="8" y="57"/>
                    <a:pt x="9" y="58"/>
                    <a:pt x="8" y="57"/>
                  </a:cubicBezTo>
                  <a:cubicBezTo>
                    <a:pt x="8" y="57"/>
                    <a:pt x="8" y="56"/>
                    <a:pt x="8" y="56"/>
                  </a:cubicBezTo>
                  <a:cubicBezTo>
                    <a:pt x="8" y="56"/>
                    <a:pt x="8" y="55"/>
                    <a:pt x="8" y="55"/>
                  </a:cubicBezTo>
                  <a:cubicBezTo>
                    <a:pt x="9" y="55"/>
                    <a:pt x="8" y="55"/>
                    <a:pt x="9" y="54"/>
                  </a:cubicBezTo>
                  <a:cubicBezTo>
                    <a:pt x="11" y="54"/>
                    <a:pt x="13" y="54"/>
                    <a:pt x="11" y="54"/>
                  </a:cubicBezTo>
                  <a:cubicBezTo>
                    <a:pt x="11" y="54"/>
                    <a:pt x="10" y="53"/>
                    <a:pt x="10" y="54"/>
                  </a:cubicBezTo>
                  <a:cubicBezTo>
                    <a:pt x="10" y="54"/>
                    <a:pt x="9" y="54"/>
                    <a:pt x="9" y="54"/>
                  </a:cubicBezTo>
                  <a:cubicBezTo>
                    <a:pt x="8" y="54"/>
                    <a:pt x="8" y="54"/>
                    <a:pt x="8" y="54"/>
                  </a:cubicBezTo>
                  <a:cubicBezTo>
                    <a:pt x="7" y="55"/>
                    <a:pt x="7" y="55"/>
                    <a:pt x="7" y="55"/>
                  </a:cubicBezTo>
                  <a:cubicBezTo>
                    <a:pt x="7" y="55"/>
                    <a:pt x="6" y="54"/>
                    <a:pt x="6" y="54"/>
                  </a:cubicBezTo>
                  <a:cubicBezTo>
                    <a:pt x="5" y="54"/>
                    <a:pt x="5" y="53"/>
                    <a:pt x="5" y="53"/>
                  </a:cubicBezTo>
                  <a:cubicBezTo>
                    <a:pt x="5" y="53"/>
                    <a:pt x="4" y="53"/>
                    <a:pt x="4" y="53"/>
                  </a:cubicBezTo>
                  <a:cubicBezTo>
                    <a:pt x="4" y="52"/>
                    <a:pt x="4" y="53"/>
                    <a:pt x="3" y="53"/>
                  </a:cubicBezTo>
                  <a:cubicBezTo>
                    <a:pt x="3" y="53"/>
                    <a:pt x="3" y="52"/>
                    <a:pt x="3" y="52"/>
                  </a:cubicBezTo>
                  <a:cubicBezTo>
                    <a:pt x="3" y="52"/>
                    <a:pt x="3" y="52"/>
                    <a:pt x="2" y="52"/>
                  </a:cubicBezTo>
                  <a:cubicBezTo>
                    <a:pt x="2" y="52"/>
                    <a:pt x="1" y="52"/>
                    <a:pt x="1" y="52"/>
                  </a:cubicBezTo>
                  <a:cubicBezTo>
                    <a:pt x="1" y="52"/>
                    <a:pt x="1" y="52"/>
                    <a:pt x="1" y="51"/>
                  </a:cubicBezTo>
                  <a:cubicBezTo>
                    <a:pt x="1" y="51"/>
                    <a:pt x="1" y="51"/>
                    <a:pt x="1" y="50"/>
                  </a:cubicBezTo>
                  <a:cubicBezTo>
                    <a:pt x="1" y="50"/>
                    <a:pt x="1" y="49"/>
                    <a:pt x="1" y="49"/>
                  </a:cubicBezTo>
                  <a:lnTo>
                    <a:pt x="0" y="48"/>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9" name="Freeform 224"/>
            <p:cNvSpPr>
              <a:spLocks/>
            </p:cNvSpPr>
            <p:nvPr/>
          </p:nvSpPr>
          <p:spPr bwMode="auto">
            <a:xfrm>
              <a:off x="6545263" y="2995613"/>
              <a:ext cx="3175" cy="1588"/>
            </a:xfrm>
            <a:custGeom>
              <a:avLst/>
              <a:gdLst>
                <a:gd name="T0" fmla="*/ 0 w 2"/>
                <a:gd name="T1" fmla="*/ 1 h 2"/>
                <a:gd name="T2" fmla="*/ 1 w 2"/>
                <a:gd name="T3" fmla="*/ 0 h 2"/>
                <a:gd name="T4" fmla="*/ 1 w 2"/>
                <a:gd name="T5" fmla="*/ 1 h 2"/>
                <a:gd name="T6" fmla="*/ 2 w 2"/>
                <a:gd name="T7" fmla="*/ 2 h 2"/>
                <a:gd name="T8" fmla="*/ 1 w 2"/>
                <a:gd name="T9" fmla="*/ 2 h 2"/>
                <a:gd name="T10" fmla="*/ 0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0"/>
                    <a:pt x="1" y="0"/>
                    <a:pt x="1" y="0"/>
                  </a:cubicBezTo>
                  <a:cubicBezTo>
                    <a:pt x="1" y="0"/>
                    <a:pt x="1" y="1"/>
                    <a:pt x="1" y="1"/>
                  </a:cubicBezTo>
                  <a:cubicBezTo>
                    <a:pt x="1" y="1"/>
                    <a:pt x="2" y="2"/>
                    <a:pt x="2" y="2"/>
                  </a:cubicBezTo>
                  <a:cubicBezTo>
                    <a:pt x="2" y="2"/>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0" name="Freeform 225"/>
            <p:cNvSpPr>
              <a:spLocks/>
            </p:cNvSpPr>
            <p:nvPr/>
          </p:nvSpPr>
          <p:spPr bwMode="auto">
            <a:xfrm>
              <a:off x="6543675" y="3048000"/>
              <a:ext cx="4763" cy="4763"/>
            </a:xfrm>
            <a:custGeom>
              <a:avLst/>
              <a:gdLst>
                <a:gd name="T0" fmla="*/ 0 w 3"/>
                <a:gd name="T1" fmla="*/ 2 h 3"/>
                <a:gd name="T2" fmla="*/ 2 w 3"/>
                <a:gd name="T3" fmla="*/ 2 h 3"/>
                <a:gd name="T4" fmla="*/ 2 w 3"/>
                <a:gd name="T5" fmla="*/ 1 h 3"/>
                <a:gd name="T6" fmla="*/ 3 w 3"/>
                <a:gd name="T7" fmla="*/ 1 h 3"/>
                <a:gd name="T8" fmla="*/ 3 w 3"/>
                <a:gd name="T9" fmla="*/ 2 h 3"/>
                <a:gd name="T10" fmla="*/ 2 w 3"/>
                <a:gd name="T11" fmla="*/ 3 h 3"/>
                <a:gd name="T12" fmla="*/ 1 w 3"/>
                <a:gd name="T13" fmla="*/ 3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cubicBezTo>
                    <a:pt x="2" y="2"/>
                    <a:pt x="2" y="2"/>
                    <a:pt x="2" y="2"/>
                  </a:cubicBezTo>
                  <a:cubicBezTo>
                    <a:pt x="2" y="1"/>
                    <a:pt x="2" y="1"/>
                    <a:pt x="2" y="1"/>
                  </a:cubicBezTo>
                  <a:cubicBezTo>
                    <a:pt x="2" y="1"/>
                    <a:pt x="3" y="0"/>
                    <a:pt x="3" y="1"/>
                  </a:cubicBezTo>
                  <a:cubicBezTo>
                    <a:pt x="3" y="2"/>
                    <a:pt x="3" y="2"/>
                    <a:pt x="3" y="2"/>
                  </a:cubicBezTo>
                  <a:cubicBezTo>
                    <a:pt x="3" y="2"/>
                    <a:pt x="2" y="3"/>
                    <a:pt x="2" y="3"/>
                  </a:cubicBezTo>
                  <a:cubicBezTo>
                    <a:pt x="1" y="3"/>
                    <a:pt x="1" y="3"/>
                    <a:pt x="1"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1" name="Freeform 226"/>
            <p:cNvSpPr>
              <a:spLocks/>
            </p:cNvSpPr>
            <p:nvPr/>
          </p:nvSpPr>
          <p:spPr bwMode="auto">
            <a:xfrm>
              <a:off x="6592888" y="3084513"/>
              <a:ext cx="1588" cy="0"/>
            </a:xfrm>
            <a:custGeom>
              <a:avLst/>
              <a:gdLst>
                <a:gd name="T0" fmla="*/ 0 w 2"/>
                <a:gd name="T1" fmla="*/ 0 h 1"/>
                <a:gd name="T2" fmla="*/ 0 w 2"/>
                <a:gd name="T3" fmla="*/ 1 h 1"/>
                <a:gd name="T4" fmla="*/ 1 w 2"/>
                <a:gd name="T5" fmla="*/ 1 h 1"/>
                <a:gd name="T6" fmla="*/ 2 w 2"/>
                <a:gd name="T7" fmla="*/ 1 h 1"/>
                <a:gd name="T8" fmla="*/ 2 w 2"/>
                <a:gd name="T9" fmla="*/ 1 h 1"/>
                <a:gd name="T10" fmla="*/ 1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1"/>
                    <a:pt x="0" y="1"/>
                  </a:cubicBezTo>
                  <a:cubicBezTo>
                    <a:pt x="0" y="1"/>
                    <a:pt x="1" y="1"/>
                    <a:pt x="1" y="1"/>
                  </a:cubicBezTo>
                  <a:cubicBezTo>
                    <a:pt x="2" y="1"/>
                    <a:pt x="2" y="1"/>
                    <a:pt x="2" y="1"/>
                  </a:cubicBezTo>
                  <a:cubicBezTo>
                    <a:pt x="2" y="1"/>
                    <a:pt x="2" y="1"/>
                    <a:pt x="2" y="1"/>
                  </a:cubicBezTo>
                  <a:cubicBezTo>
                    <a:pt x="1" y="0"/>
                    <a:pt x="1" y="0"/>
                    <a:pt x="1" y="0"/>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2" name="Freeform 227"/>
            <p:cNvSpPr>
              <a:spLocks/>
            </p:cNvSpPr>
            <p:nvPr/>
          </p:nvSpPr>
          <p:spPr bwMode="auto">
            <a:xfrm>
              <a:off x="6597650" y="3090863"/>
              <a:ext cx="1588" cy="3175"/>
            </a:xfrm>
            <a:custGeom>
              <a:avLst/>
              <a:gdLst>
                <a:gd name="T0" fmla="*/ 0 w 1"/>
                <a:gd name="T1" fmla="*/ 0 h 2"/>
                <a:gd name="T2" fmla="*/ 0 w 1"/>
                <a:gd name="T3" fmla="*/ 1 h 2"/>
                <a:gd name="T4" fmla="*/ 0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1"/>
                  </a:cubicBezTo>
                  <a:cubicBezTo>
                    <a:pt x="0" y="1"/>
                    <a:pt x="0" y="2"/>
                    <a:pt x="0"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3" name="Freeform 228"/>
            <p:cNvSpPr>
              <a:spLocks/>
            </p:cNvSpPr>
            <p:nvPr/>
          </p:nvSpPr>
          <p:spPr bwMode="auto">
            <a:xfrm>
              <a:off x="6594475" y="3079750"/>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4" name="Freeform 229"/>
            <p:cNvSpPr>
              <a:spLocks/>
            </p:cNvSpPr>
            <p:nvPr/>
          </p:nvSpPr>
          <p:spPr bwMode="auto">
            <a:xfrm>
              <a:off x="6565900" y="3084513"/>
              <a:ext cx="30163" cy="17463"/>
            </a:xfrm>
            <a:custGeom>
              <a:avLst/>
              <a:gdLst>
                <a:gd name="T0" fmla="*/ 1 w 22"/>
                <a:gd name="T1" fmla="*/ 3 h 13"/>
                <a:gd name="T2" fmla="*/ 2 w 22"/>
                <a:gd name="T3" fmla="*/ 2 h 13"/>
                <a:gd name="T4" fmla="*/ 4 w 22"/>
                <a:gd name="T5" fmla="*/ 2 h 13"/>
                <a:gd name="T6" fmla="*/ 6 w 22"/>
                <a:gd name="T7" fmla="*/ 1 h 13"/>
                <a:gd name="T8" fmla="*/ 8 w 22"/>
                <a:gd name="T9" fmla="*/ 1 h 13"/>
                <a:gd name="T10" fmla="*/ 10 w 22"/>
                <a:gd name="T11" fmla="*/ 1 h 13"/>
                <a:gd name="T12" fmla="*/ 11 w 22"/>
                <a:gd name="T13" fmla="*/ 1 h 13"/>
                <a:gd name="T14" fmla="*/ 13 w 22"/>
                <a:gd name="T15" fmla="*/ 1 h 13"/>
                <a:gd name="T16" fmla="*/ 14 w 22"/>
                <a:gd name="T17" fmla="*/ 0 h 13"/>
                <a:gd name="T18" fmla="*/ 15 w 22"/>
                <a:gd name="T19" fmla="*/ 1 h 13"/>
                <a:gd name="T20" fmla="*/ 18 w 22"/>
                <a:gd name="T21" fmla="*/ 1 h 13"/>
                <a:gd name="T22" fmla="*/ 18 w 22"/>
                <a:gd name="T23" fmla="*/ 2 h 13"/>
                <a:gd name="T24" fmla="*/ 18 w 22"/>
                <a:gd name="T25" fmla="*/ 2 h 13"/>
                <a:gd name="T26" fmla="*/ 19 w 22"/>
                <a:gd name="T27" fmla="*/ 2 h 13"/>
                <a:gd name="T28" fmla="*/ 20 w 22"/>
                <a:gd name="T29" fmla="*/ 2 h 13"/>
                <a:gd name="T30" fmla="*/ 22 w 22"/>
                <a:gd name="T31" fmla="*/ 4 h 13"/>
                <a:gd name="T32" fmla="*/ 22 w 22"/>
                <a:gd name="T33" fmla="*/ 5 h 13"/>
                <a:gd name="T34" fmla="*/ 21 w 22"/>
                <a:gd name="T35" fmla="*/ 5 h 13"/>
                <a:gd name="T36" fmla="*/ 22 w 22"/>
                <a:gd name="T37" fmla="*/ 6 h 13"/>
                <a:gd name="T38" fmla="*/ 21 w 22"/>
                <a:gd name="T39" fmla="*/ 8 h 13"/>
                <a:gd name="T40" fmla="*/ 20 w 22"/>
                <a:gd name="T41" fmla="*/ 9 h 13"/>
                <a:gd name="T42" fmla="*/ 20 w 22"/>
                <a:gd name="T43" fmla="*/ 10 h 13"/>
                <a:gd name="T44" fmla="*/ 20 w 22"/>
                <a:gd name="T45" fmla="*/ 12 h 13"/>
                <a:gd name="T46" fmla="*/ 20 w 22"/>
                <a:gd name="T47" fmla="*/ 13 h 13"/>
                <a:gd name="T48" fmla="*/ 19 w 22"/>
                <a:gd name="T49" fmla="*/ 12 h 13"/>
                <a:gd name="T50" fmla="*/ 18 w 22"/>
                <a:gd name="T51" fmla="*/ 11 h 13"/>
                <a:gd name="T52" fmla="*/ 17 w 22"/>
                <a:gd name="T53" fmla="*/ 9 h 13"/>
                <a:gd name="T54" fmla="*/ 15 w 22"/>
                <a:gd name="T55" fmla="*/ 8 h 13"/>
                <a:gd name="T56" fmla="*/ 14 w 22"/>
                <a:gd name="T57" fmla="*/ 8 h 13"/>
                <a:gd name="T58" fmla="*/ 13 w 22"/>
                <a:gd name="T59" fmla="*/ 8 h 13"/>
                <a:gd name="T60" fmla="*/ 11 w 22"/>
                <a:gd name="T61" fmla="*/ 7 h 13"/>
                <a:gd name="T62" fmla="*/ 9 w 22"/>
                <a:gd name="T63" fmla="*/ 6 h 13"/>
                <a:gd name="T64" fmla="*/ 7 w 22"/>
                <a:gd name="T65" fmla="*/ 5 h 13"/>
                <a:gd name="T66" fmla="*/ 4 w 22"/>
                <a:gd name="T67" fmla="*/ 5 h 13"/>
                <a:gd name="T68" fmla="*/ 2 w 22"/>
                <a:gd name="T69" fmla="*/ 5 h 13"/>
                <a:gd name="T70" fmla="*/ 0 w 22"/>
                <a:gd name="T71" fmla="*/ 5 h 13"/>
                <a:gd name="T72" fmla="*/ 1 w 22"/>
                <a:gd name="T7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3">
                  <a:moveTo>
                    <a:pt x="1" y="3"/>
                  </a:moveTo>
                  <a:cubicBezTo>
                    <a:pt x="1" y="3"/>
                    <a:pt x="0" y="3"/>
                    <a:pt x="2" y="2"/>
                  </a:cubicBezTo>
                  <a:cubicBezTo>
                    <a:pt x="3" y="2"/>
                    <a:pt x="3" y="2"/>
                    <a:pt x="4" y="2"/>
                  </a:cubicBezTo>
                  <a:cubicBezTo>
                    <a:pt x="5" y="2"/>
                    <a:pt x="5" y="1"/>
                    <a:pt x="6" y="1"/>
                  </a:cubicBezTo>
                  <a:cubicBezTo>
                    <a:pt x="7" y="2"/>
                    <a:pt x="8" y="1"/>
                    <a:pt x="8" y="1"/>
                  </a:cubicBezTo>
                  <a:cubicBezTo>
                    <a:pt x="9" y="1"/>
                    <a:pt x="9" y="1"/>
                    <a:pt x="10" y="1"/>
                  </a:cubicBezTo>
                  <a:cubicBezTo>
                    <a:pt x="10" y="1"/>
                    <a:pt x="10" y="1"/>
                    <a:pt x="11" y="1"/>
                  </a:cubicBezTo>
                  <a:cubicBezTo>
                    <a:pt x="11" y="1"/>
                    <a:pt x="12" y="1"/>
                    <a:pt x="13" y="1"/>
                  </a:cubicBezTo>
                  <a:cubicBezTo>
                    <a:pt x="13" y="0"/>
                    <a:pt x="13" y="0"/>
                    <a:pt x="14" y="0"/>
                  </a:cubicBezTo>
                  <a:cubicBezTo>
                    <a:pt x="15" y="0"/>
                    <a:pt x="14" y="0"/>
                    <a:pt x="15" y="1"/>
                  </a:cubicBezTo>
                  <a:cubicBezTo>
                    <a:pt x="17" y="1"/>
                    <a:pt x="18" y="1"/>
                    <a:pt x="18" y="1"/>
                  </a:cubicBezTo>
                  <a:cubicBezTo>
                    <a:pt x="18" y="1"/>
                    <a:pt x="18" y="1"/>
                    <a:pt x="18" y="2"/>
                  </a:cubicBezTo>
                  <a:cubicBezTo>
                    <a:pt x="18" y="2"/>
                    <a:pt x="17" y="2"/>
                    <a:pt x="18" y="2"/>
                  </a:cubicBezTo>
                  <a:cubicBezTo>
                    <a:pt x="18" y="3"/>
                    <a:pt x="18" y="2"/>
                    <a:pt x="19" y="2"/>
                  </a:cubicBezTo>
                  <a:cubicBezTo>
                    <a:pt x="19" y="2"/>
                    <a:pt x="20" y="2"/>
                    <a:pt x="20" y="2"/>
                  </a:cubicBezTo>
                  <a:cubicBezTo>
                    <a:pt x="20" y="3"/>
                    <a:pt x="22" y="3"/>
                    <a:pt x="22" y="4"/>
                  </a:cubicBezTo>
                  <a:cubicBezTo>
                    <a:pt x="22" y="4"/>
                    <a:pt x="22" y="4"/>
                    <a:pt x="22" y="5"/>
                  </a:cubicBezTo>
                  <a:cubicBezTo>
                    <a:pt x="21" y="5"/>
                    <a:pt x="21" y="5"/>
                    <a:pt x="21" y="5"/>
                  </a:cubicBezTo>
                  <a:cubicBezTo>
                    <a:pt x="21" y="6"/>
                    <a:pt x="22" y="5"/>
                    <a:pt x="22" y="6"/>
                  </a:cubicBezTo>
                  <a:cubicBezTo>
                    <a:pt x="21" y="7"/>
                    <a:pt x="21" y="7"/>
                    <a:pt x="21" y="8"/>
                  </a:cubicBezTo>
                  <a:cubicBezTo>
                    <a:pt x="21" y="8"/>
                    <a:pt x="21" y="8"/>
                    <a:pt x="20" y="9"/>
                  </a:cubicBezTo>
                  <a:cubicBezTo>
                    <a:pt x="20" y="9"/>
                    <a:pt x="20" y="9"/>
                    <a:pt x="20" y="10"/>
                  </a:cubicBezTo>
                  <a:cubicBezTo>
                    <a:pt x="20" y="11"/>
                    <a:pt x="20" y="12"/>
                    <a:pt x="20" y="12"/>
                  </a:cubicBezTo>
                  <a:cubicBezTo>
                    <a:pt x="20" y="13"/>
                    <a:pt x="21" y="13"/>
                    <a:pt x="20" y="13"/>
                  </a:cubicBezTo>
                  <a:cubicBezTo>
                    <a:pt x="19" y="13"/>
                    <a:pt x="19" y="13"/>
                    <a:pt x="19" y="12"/>
                  </a:cubicBezTo>
                  <a:cubicBezTo>
                    <a:pt x="18" y="12"/>
                    <a:pt x="18" y="12"/>
                    <a:pt x="18" y="11"/>
                  </a:cubicBezTo>
                  <a:cubicBezTo>
                    <a:pt x="18" y="10"/>
                    <a:pt x="18" y="9"/>
                    <a:pt x="17" y="9"/>
                  </a:cubicBezTo>
                  <a:cubicBezTo>
                    <a:pt x="16" y="8"/>
                    <a:pt x="16" y="8"/>
                    <a:pt x="15" y="8"/>
                  </a:cubicBezTo>
                  <a:cubicBezTo>
                    <a:pt x="14" y="8"/>
                    <a:pt x="14" y="8"/>
                    <a:pt x="14" y="8"/>
                  </a:cubicBezTo>
                  <a:cubicBezTo>
                    <a:pt x="13" y="8"/>
                    <a:pt x="13" y="8"/>
                    <a:pt x="13" y="8"/>
                  </a:cubicBezTo>
                  <a:cubicBezTo>
                    <a:pt x="12" y="8"/>
                    <a:pt x="12" y="7"/>
                    <a:pt x="11" y="7"/>
                  </a:cubicBezTo>
                  <a:cubicBezTo>
                    <a:pt x="11" y="7"/>
                    <a:pt x="10" y="7"/>
                    <a:pt x="9" y="6"/>
                  </a:cubicBezTo>
                  <a:cubicBezTo>
                    <a:pt x="8" y="6"/>
                    <a:pt x="7" y="5"/>
                    <a:pt x="7" y="5"/>
                  </a:cubicBezTo>
                  <a:cubicBezTo>
                    <a:pt x="6" y="5"/>
                    <a:pt x="5" y="5"/>
                    <a:pt x="4" y="5"/>
                  </a:cubicBezTo>
                  <a:cubicBezTo>
                    <a:pt x="4" y="5"/>
                    <a:pt x="3" y="5"/>
                    <a:pt x="2" y="5"/>
                  </a:cubicBezTo>
                  <a:cubicBezTo>
                    <a:pt x="1" y="5"/>
                    <a:pt x="0" y="5"/>
                    <a:pt x="0" y="5"/>
                  </a:cubicBezTo>
                  <a:cubicBezTo>
                    <a:pt x="0"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5" name="Freeform 230"/>
            <p:cNvSpPr>
              <a:spLocks/>
            </p:cNvSpPr>
            <p:nvPr/>
          </p:nvSpPr>
          <p:spPr bwMode="auto">
            <a:xfrm>
              <a:off x="6556375" y="3082925"/>
              <a:ext cx="3175" cy="3175"/>
            </a:xfrm>
            <a:custGeom>
              <a:avLst/>
              <a:gdLst>
                <a:gd name="T0" fmla="*/ 0 w 2"/>
                <a:gd name="T1" fmla="*/ 2 h 3"/>
                <a:gd name="T2" fmla="*/ 0 w 2"/>
                <a:gd name="T3" fmla="*/ 1 h 3"/>
                <a:gd name="T4" fmla="*/ 1 w 2"/>
                <a:gd name="T5" fmla="*/ 0 h 3"/>
                <a:gd name="T6" fmla="*/ 2 w 2"/>
                <a:gd name="T7" fmla="*/ 1 h 3"/>
                <a:gd name="T8" fmla="*/ 1 w 2"/>
                <a:gd name="T9" fmla="*/ 2 h 3"/>
                <a:gd name="T10" fmla="*/ 2 w 2"/>
                <a:gd name="T11" fmla="*/ 2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cubicBezTo>
                    <a:pt x="0" y="2"/>
                    <a:pt x="0" y="1"/>
                    <a:pt x="0" y="1"/>
                  </a:cubicBezTo>
                  <a:cubicBezTo>
                    <a:pt x="1" y="1"/>
                    <a:pt x="1" y="0"/>
                    <a:pt x="1" y="0"/>
                  </a:cubicBezTo>
                  <a:cubicBezTo>
                    <a:pt x="2" y="0"/>
                    <a:pt x="2" y="0"/>
                    <a:pt x="2" y="1"/>
                  </a:cubicBezTo>
                  <a:cubicBezTo>
                    <a:pt x="2" y="1"/>
                    <a:pt x="1" y="2"/>
                    <a:pt x="1" y="2"/>
                  </a:cubicBezTo>
                  <a:cubicBezTo>
                    <a:pt x="2" y="2"/>
                    <a:pt x="2" y="2"/>
                    <a:pt x="2" y="2"/>
                  </a:cubicBezTo>
                  <a:cubicBezTo>
                    <a:pt x="2" y="2"/>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6" name="Freeform 231"/>
            <p:cNvSpPr>
              <a:spLocks/>
            </p:cNvSpPr>
            <p:nvPr/>
          </p:nvSpPr>
          <p:spPr bwMode="auto">
            <a:xfrm>
              <a:off x="6561138" y="3086100"/>
              <a:ext cx="3175" cy="3175"/>
            </a:xfrm>
            <a:custGeom>
              <a:avLst/>
              <a:gdLst>
                <a:gd name="T0" fmla="*/ 1 w 2"/>
                <a:gd name="T1" fmla="*/ 1 h 2"/>
                <a:gd name="T2" fmla="*/ 0 w 2"/>
                <a:gd name="T3" fmla="*/ 1 h 2"/>
                <a:gd name="T4" fmla="*/ 1 w 2"/>
                <a:gd name="T5" fmla="*/ 2 h 2"/>
                <a:gd name="T6" fmla="*/ 2 w 2"/>
                <a:gd name="T7" fmla="*/ 2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1"/>
                  </a:cubicBezTo>
                  <a:cubicBezTo>
                    <a:pt x="1" y="2"/>
                    <a:pt x="1" y="2"/>
                    <a:pt x="1" y="2"/>
                  </a:cubicBezTo>
                  <a:cubicBezTo>
                    <a:pt x="2" y="2"/>
                    <a:pt x="2" y="2"/>
                    <a:pt x="2" y="2"/>
                  </a:cubicBezTo>
                  <a:cubicBezTo>
                    <a:pt x="2" y="1"/>
                    <a:pt x="2" y="1"/>
                    <a:pt x="2" y="1"/>
                  </a:cubicBezTo>
                  <a:cubicBezTo>
                    <a:pt x="2" y="1"/>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7" name="Freeform 232"/>
            <p:cNvSpPr>
              <a:spLocks/>
            </p:cNvSpPr>
            <p:nvPr/>
          </p:nvSpPr>
          <p:spPr bwMode="auto">
            <a:xfrm>
              <a:off x="6426200" y="2733675"/>
              <a:ext cx="506413" cy="381000"/>
            </a:xfrm>
            <a:custGeom>
              <a:avLst/>
              <a:gdLst>
                <a:gd name="T0" fmla="*/ 42 w 359"/>
                <a:gd name="T1" fmla="*/ 51 h 271"/>
                <a:gd name="T2" fmla="*/ 62 w 359"/>
                <a:gd name="T3" fmla="*/ 46 h 271"/>
                <a:gd name="T4" fmla="*/ 51 w 359"/>
                <a:gd name="T5" fmla="*/ 21 h 271"/>
                <a:gd name="T6" fmla="*/ 64 w 359"/>
                <a:gd name="T7" fmla="*/ 14 h 271"/>
                <a:gd name="T8" fmla="*/ 87 w 359"/>
                <a:gd name="T9" fmla="*/ 2 h 271"/>
                <a:gd name="T10" fmla="*/ 105 w 359"/>
                <a:gd name="T11" fmla="*/ 9 h 271"/>
                <a:gd name="T12" fmla="*/ 132 w 359"/>
                <a:gd name="T13" fmla="*/ 16 h 271"/>
                <a:gd name="T14" fmla="*/ 157 w 359"/>
                <a:gd name="T15" fmla="*/ 14 h 271"/>
                <a:gd name="T16" fmla="*/ 172 w 359"/>
                <a:gd name="T17" fmla="*/ 15 h 271"/>
                <a:gd name="T18" fmla="*/ 183 w 359"/>
                <a:gd name="T19" fmla="*/ 32 h 271"/>
                <a:gd name="T20" fmla="*/ 199 w 359"/>
                <a:gd name="T21" fmla="*/ 23 h 271"/>
                <a:gd name="T22" fmla="*/ 212 w 359"/>
                <a:gd name="T23" fmla="*/ 35 h 271"/>
                <a:gd name="T24" fmla="*/ 224 w 359"/>
                <a:gd name="T25" fmla="*/ 24 h 271"/>
                <a:gd name="T26" fmla="*/ 239 w 359"/>
                <a:gd name="T27" fmla="*/ 25 h 271"/>
                <a:gd name="T28" fmla="*/ 258 w 359"/>
                <a:gd name="T29" fmla="*/ 30 h 271"/>
                <a:gd name="T30" fmla="*/ 276 w 359"/>
                <a:gd name="T31" fmla="*/ 19 h 271"/>
                <a:gd name="T32" fmla="*/ 279 w 359"/>
                <a:gd name="T33" fmla="*/ 9 h 271"/>
                <a:gd name="T34" fmla="*/ 297 w 359"/>
                <a:gd name="T35" fmla="*/ 26 h 271"/>
                <a:gd name="T36" fmla="*/ 299 w 359"/>
                <a:gd name="T37" fmla="*/ 51 h 271"/>
                <a:gd name="T38" fmla="*/ 315 w 359"/>
                <a:gd name="T39" fmla="*/ 59 h 271"/>
                <a:gd name="T40" fmla="*/ 318 w 359"/>
                <a:gd name="T41" fmla="*/ 69 h 271"/>
                <a:gd name="T42" fmla="*/ 311 w 359"/>
                <a:gd name="T43" fmla="*/ 85 h 271"/>
                <a:gd name="T44" fmla="*/ 326 w 359"/>
                <a:gd name="T45" fmla="*/ 91 h 271"/>
                <a:gd name="T46" fmla="*/ 328 w 359"/>
                <a:gd name="T47" fmla="*/ 107 h 271"/>
                <a:gd name="T48" fmla="*/ 342 w 359"/>
                <a:gd name="T49" fmla="*/ 118 h 271"/>
                <a:gd name="T50" fmla="*/ 335 w 359"/>
                <a:gd name="T51" fmla="*/ 134 h 271"/>
                <a:gd name="T52" fmla="*/ 335 w 359"/>
                <a:gd name="T53" fmla="*/ 146 h 271"/>
                <a:gd name="T54" fmla="*/ 342 w 359"/>
                <a:gd name="T55" fmla="*/ 163 h 271"/>
                <a:gd name="T56" fmla="*/ 351 w 359"/>
                <a:gd name="T57" fmla="*/ 177 h 271"/>
                <a:gd name="T58" fmla="*/ 344 w 359"/>
                <a:gd name="T59" fmla="*/ 193 h 271"/>
                <a:gd name="T60" fmla="*/ 358 w 359"/>
                <a:gd name="T61" fmla="*/ 213 h 271"/>
                <a:gd name="T62" fmla="*/ 341 w 359"/>
                <a:gd name="T63" fmla="*/ 208 h 271"/>
                <a:gd name="T64" fmla="*/ 330 w 359"/>
                <a:gd name="T65" fmla="*/ 221 h 271"/>
                <a:gd name="T66" fmla="*/ 343 w 359"/>
                <a:gd name="T67" fmla="*/ 231 h 271"/>
                <a:gd name="T68" fmla="*/ 333 w 359"/>
                <a:gd name="T69" fmla="*/ 249 h 271"/>
                <a:gd name="T70" fmla="*/ 306 w 359"/>
                <a:gd name="T71" fmla="*/ 249 h 271"/>
                <a:gd name="T72" fmla="*/ 298 w 359"/>
                <a:gd name="T73" fmla="*/ 269 h 271"/>
                <a:gd name="T74" fmla="*/ 278 w 359"/>
                <a:gd name="T75" fmla="*/ 262 h 271"/>
                <a:gd name="T76" fmla="*/ 274 w 359"/>
                <a:gd name="T77" fmla="*/ 245 h 271"/>
                <a:gd name="T78" fmla="*/ 268 w 359"/>
                <a:gd name="T79" fmla="*/ 222 h 271"/>
                <a:gd name="T80" fmla="*/ 261 w 359"/>
                <a:gd name="T81" fmla="*/ 210 h 271"/>
                <a:gd name="T82" fmla="*/ 244 w 359"/>
                <a:gd name="T83" fmla="*/ 209 h 271"/>
                <a:gd name="T84" fmla="*/ 221 w 359"/>
                <a:gd name="T85" fmla="*/ 212 h 271"/>
                <a:gd name="T86" fmla="*/ 215 w 359"/>
                <a:gd name="T87" fmla="*/ 202 h 271"/>
                <a:gd name="T88" fmla="*/ 210 w 359"/>
                <a:gd name="T89" fmla="*/ 178 h 271"/>
                <a:gd name="T90" fmla="*/ 204 w 359"/>
                <a:gd name="T91" fmla="*/ 163 h 271"/>
                <a:gd name="T92" fmla="*/ 195 w 359"/>
                <a:gd name="T93" fmla="*/ 146 h 271"/>
                <a:gd name="T94" fmla="*/ 129 w 359"/>
                <a:gd name="T95" fmla="*/ 138 h 271"/>
                <a:gd name="T96" fmla="*/ 116 w 359"/>
                <a:gd name="T97" fmla="*/ 152 h 271"/>
                <a:gd name="T98" fmla="*/ 105 w 359"/>
                <a:gd name="T99" fmla="*/ 168 h 271"/>
                <a:gd name="T100" fmla="*/ 91 w 359"/>
                <a:gd name="T101" fmla="*/ 179 h 271"/>
                <a:gd name="T102" fmla="*/ 81 w 359"/>
                <a:gd name="T103" fmla="*/ 174 h 271"/>
                <a:gd name="T104" fmla="*/ 71 w 359"/>
                <a:gd name="T105" fmla="*/ 159 h 271"/>
                <a:gd name="T106" fmla="*/ 66 w 359"/>
                <a:gd name="T107" fmla="*/ 147 h 271"/>
                <a:gd name="T108" fmla="*/ 63 w 359"/>
                <a:gd name="T109" fmla="*/ 138 h 271"/>
                <a:gd name="T110" fmla="*/ 36 w 359"/>
                <a:gd name="T111" fmla="*/ 127 h 271"/>
                <a:gd name="T112" fmla="*/ 16 w 359"/>
                <a:gd name="T113" fmla="*/ 109 h 271"/>
                <a:gd name="T114" fmla="*/ 19 w 359"/>
                <a:gd name="T115" fmla="*/ 94 h 271"/>
                <a:gd name="T116" fmla="*/ 9 w 359"/>
                <a:gd name="T117" fmla="*/ 96 h 271"/>
                <a:gd name="T118" fmla="*/ 14 w 359"/>
                <a:gd name="T119" fmla="*/ 81 h 271"/>
                <a:gd name="T120" fmla="*/ 1 w 359"/>
                <a:gd name="T121" fmla="*/ 8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271">
                  <a:moveTo>
                    <a:pt x="1" y="83"/>
                  </a:moveTo>
                  <a:cubicBezTo>
                    <a:pt x="5" y="76"/>
                    <a:pt x="5" y="76"/>
                    <a:pt x="5" y="76"/>
                  </a:cubicBezTo>
                  <a:cubicBezTo>
                    <a:pt x="5" y="76"/>
                    <a:pt x="6" y="75"/>
                    <a:pt x="6" y="74"/>
                  </a:cubicBezTo>
                  <a:cubicBezTo>
                    <a:pt x="6" y="74"/>
                    <a:pt x="7" y="72"/>
                    <a:pt x="7" y="72"/>
                  </a:cubicBezTo>
                  <a:cubicBezTo>
                    <a:pt x="8" y="71"/>
                    <a:pt x="8" y="70"/>
                    <a:pt x="8" y="69"/>
                  </a:cubicBezTo>
                  <a:cubicBezTo>
                    <a:pt x="8" y="68"/>
                    <a:pt x="9" y="65"/>
                    <a:pt x="10" y="65"/>
                  </a:cubicBezTo>
                  <a:cubicBezTo>
                    <a:pt x="10" y="64"/>
                    <a:pt x="12" y="61"/>
                    <a:pt x="12" y="61"/>
                  </a:cubicBezTo>
                  <a:cubicBezTo>
                    <a:pt x="13" y="60"/>
                    <a:pt x="14" y="59"/>
                    <a:pt x="15" y="58"/>
                  </a:cubicBezTo>
                  <a:cubicBezTo>
                    <a:pt x="15" y="58"/>
                    <a:pt x="15" y="57"/>
                    <a:pt x="17" y="58"/>
                  </a:cubicBezTo>
                  <a:cubicBezTo>
                    <a:pt x="18" y="58"/>
                    <a:pt x="20" y="58"/>
                    <a:pt x="20" y="58"/>
                  </a:cubicBezTo>
                  <a:cubicBezTo>
                    <a:pt x="21" y="58"/>
                    <a:pt x="22" y="59"/>
                    <a:pt x="23" y="58"/>
                  </a:cubicBezTo>
                  <a:cubicBezTo>
                    <a:pt x="23" y="58"/>
                    <a:pt x="25" y="56"/>
                    <a:pt x="26" y="56"/>
                  </a:cubicBezTo>
                  <a:cubicBezTo>
                    <a:pt x="27" y="55"/>
                    <a:pt x="29" y="55"/>
                    <a:pt x="29" y="55"/>
                  </a:cubicBezTo>
                  <a:cubicBezTo>
                    <a:pt x="30" y="54"/>
                    <a:pt x="31" y="54"/>
                    <a:pt x="32" y="53"/>
                  </a:cubicBezTo>
                  <a:cubicBezTo>
                    <a:pt x="32" y="53"/>
                    <a:pt x="34" y="50"/>
                    <a:pt x="34" y="50"/>
                  </a:cubicBezTo>
                  <a:cubicBezTo>
                    <a:pt x="34" y="49"/>
                    <a:pt x="35" y="49"/>
                    <a:pt x="35" y="50"/>
                  </a:cubicBezTo>
                  <a:cubicBezTo>
                    <a:pt x="35" y="50"/>
                    <a:pt x="36" y="49"/>
                    <a:pt x="36" y="50"/>
                  </a:cubicBezTo>
                  <a:cubicBezTo>
                    <a:pt x="37" y="50"/>
                    <a:pt x="38" y="50"/>
                    <a:pt x="38" y="50"/>
                  </a:cubicBezTo>
                  <a:cubicBezTo>
                    <a:pt x="39" y="50"/>
                    <a:pt x="40" y="50"/>
                    <a:pt x="40" y="50"/>
                  </a:cubicBezTo>
                  <a:cubicBezTo>
                    <a:pt x="41" y="50"/>
                    <a:pt x="42" y="50"/>
                    <a:pt x="42" y="51"/>
                  </a:cubicBezTo>
                  <a:cubicBezTo>
                    <a:pt x="43" y="51"/>
                    <a:pt x="43" y="52"/>
                    <a:pt x="44" y="52"/>
                  </a:cubicBezTo>
                  <a:cubicBezTo>
                    <a:pt x="44" y="52"/>
                    <a:pt x="44" y="51"/>
                    <a:pt x="45" y="51"/>
                  </a:cubicBezTo>
                  <a:cubicBezTo>
                    <a:pt x="45" y="51"/>
                    <a:pt x="47" y="51"/>
                    <a:pt x="47" y="51"/>
                  </a:cubicBezTo>
                  <a:cubicBezTo>
                    <a:pt x="48" y="51"/>
                    <a:pt x="48" y="51"/>
                    <a:pt x="49" y="51"/>
                  </a:cubicBezTo>
                  <a:cubicBezTo>
                    <a:pt x="50" y="50"/>
                    <a:pt x="51" y="50"/>
                    <a:pt x="51" y="50"/>
                  </a:cubicBezTo>
                  <a:cubicBezTo>
                    <a:pt x="51" y="50"/>
                    <a:pt x="51" y="49"/>
                    <a:pt x="51" y="49"/>
                  </a:cubicBezTo>
                  <a:cubicBezTo>
                    <a:pt x="52" y="49"/>
                    <a:pt x="52" y="50"/>
                    <a:pt x="52" y="50"/>
                  </a:cubicBezTo>
                  <a:cubicBezTo>
                    <a:pt x="53" y="50"/>
                    <a:pt x="54" y="49"/>
                    <a:pt x="54" y="49"/>
                  </a:cubicBezTo>
                  <a:cubicBezTo>
                    <a:pt x="54" y="49"/>
                    <a:pt x="54" y="49"/>
                    <a:pt x="54" y="48"/>
                  </a:cubicBezTo>
                  <a:cubicBezTo>
                    <a:pt x="55" y="48"/>
                    <a:pt x="55" y="47"/>
                    <a:pt x="55" y="47"/>
                  </a:cubicBezTo>
                  <a:cubicBezTo>
                    <a:pt x="55" y="47"/>
                    <a:pt x="54" y="46"/>
                    <a:pt x="54" y="46"/>
                  </a:cubicBezTo>
                  <a:cubicBezTo>
                    <a:pt x="55" y="45"/>
                    <a:pt x="56" y="45"/>
                    <a:pt x="56" y="46"/>
                  </a:cubicBezTo>
                  <a:cubicBezTo>
                    <a:pt x="56" y="46"/>
                    <a:pt x="56" y="47"/>
                    <a:pt x="56" y="47"/>
                  </a:cubicBezTo>
                  <a:cubicBezTo>
                    <a:pt x="56" y="47"/>
                    <a:pt x="56" y="47"/>
                    <a:pt x="57" y="47"/>
                  </a:cubicBezTo>
                  <a:cubicBezTo>
                    <a:pt x="57" y="48"/>
                    <a:pt x="57" y="47"/>
                    <a:pt x="58" y="47"/>
                  </a:cubicBezTo>
                  <a:cubicBezTo>
                    <a:pt x="58" y="48"/>
                    <a:pt x="57" y="48"/>
                    <a:pt x="58" y="48"/>
                  </a:cubicBezTo>
                  <a:cubicBezTo>
                    <a:pt x="58" y="49"/>
                    <a:pt x="58" y="49"/>
                    <a:pt x="59" y="49"/>
                  </a:cubicBezTo>
                  <a:cubicBezTo>
                    <a:pt x="59" y="49"/>
                    <a:pt x="61" y="48"/>
                    <a:pt x="61" y="48"/>
                  </a:cubicBezTo>
                  <a:cubicBezTo>
                    <a:pt x="62" y="48"/>
                    <a:pt x="62" y="48"/>
                    <a:pt x="62" y="48"/>
                  </a:cubicBezTo>
                  <a:cubicBezTo>
                    <a:pt x="62" y="46"/>
                    <a:pt x="62" y="46"/>
                    <a:pt x="62" y="46"/>
                  </a:cubicBezTo>
                  <a:cubicBezTo>
                    <a:pt x="62" y="46"/>
                    <a:pt x="62" y="45"/>
                    <a:pt x="62" y="45"/>
                  </a:cubicBezTo>
                  <a:cubicBezTo>
                    <a:pt x="62" y="45"/>
                    <a:pt x="63" y="45"/>
                    <a:pt x="62" y="44"/>
                  </a:cubicBezTo>
                  <a:cubicBezTo>
                    <a:pt x="62" y="43"/>
                    <a:pt x="62" y="42"/>
                    <a:pt x="62" y="41"/>
                  </a:cubicBezTo>
                  <a:cubicBezTo>
                    <a:pt x="62" y="40"/>
                    <a:pt x="62" y="39"/>
                    <a:pt x="62" y="39"/>
                  </a:cubicBezTo>
                  <a:cubicBezTo>
                    <a:pt x="62" y="38"/>
                    <a:pt x="62" y="37"/>
                    <a:pt x="62" y="37"/>
                  </a:cubicBezTo>
                  <a:cubicBezTo>
                    <a:pt x="62" y="36"/>
                    <a:pt x="62" y="35"/>
                    <a:pt x="62" y="34"/>
                  </a:cubicBezTo>
                  <a:cubicBezTo>
                    <a:pt x="62" y="33"/>
                    <a:pt x="63" y="33"/>
                    <a:pt x="62" y="32"/>
                  </a:cubicBezTo>
                  <a:cubicBezTo>
                    <a:pt x="62" y="32"/>
                    <a:pt x="59" y="32"/>
                    <a:pt x="59" y="32"/>
                  </a:cubicBezTo>
                  <a:cubicBezTo>
                    <a:pt x="59" y="32"/>
                    <a:pt x="58" y="32"/>
                    <a:pt x="58" y="31"/>
                  </a:cubicBezTo>
                  <a:cubicBezTo>
                    <a:pt x="58" y="31"/>
                    <a:pt x="57" y="30"/>
                    <a:pt x="57" y="30"/>
                  </a:cubicBezTo>
                  <a:cubicBezTo>
                    <a:pt x="57" y="30"/>
                    <a:pt x="58" y="30"/>
                    <a:pt x="57" y="29"/>
                  </a:cubicBezTo>
                  <a:cubicBezTo>
                    <a:pt x="56" y="28"/>
                    <a:pt x="57" y="28"/>
                    <a:pt x="56" y="28"/>
                  </a:cubicBezTo>
                  <a:cubicBezTo>
                    <a:pt x="55" y="28"/>
                    <a:pt x="54" y="28"/>
                    <a:pt x="54" y="28"/>
                  </a:cubicBezTo>
                  <a:cubicBezTo>
                    <a:pt x="53" y="28"/>
                    <a:pt x="53" y="26"/>
                    <a:pt x="53" y="26"/>
                  </a:cubicBezTo>
                  <a:cubicBezTo>
                    <a:pt x="53" y="26"/>
                    <a:pt x="52" y="26"/>
                    <a:pt x="52" y="26"/>
                  </a:cubicBezTo>
                  <a:cubicBezTo>
                    <a:pt x="51" y="26"/>
                    <a:pt x="50" y="26"/>
                    <a:pt x="50" y="26"/>
                  </a:cubicBezTo>
                  <a:cubicBezTo>
                    <a:pt x="50" y="26"/>
                    <a:pt x="50" y="25"/>
                    <a:pt x="50" y="24"/>
                  </a:cubicBezTo>
                  <a:cubicBezTo>
                    <a:pt x="49" y="23"/>
                    <a:pt x="49" y="23"/>
                    <a:pt x="50" y="23"/>
                  </a:cubicBezTo>
                  <a:cubicBezTo>
                    <a:pt x="50" y="23"/>
                    <a:pt x="51" y="23"/>
                    <a:pt x="51" y="23"/>
                  </a:cubicBezTo>
                  <a:cubicBezTo>
                    <a:pt x="51" y="22"/>
                    <a:pt x="51" y="21"/>
                    <a:pt x="51" y="21"/>
                  </a:cubicBezTo>
                  <a:cubicBezTo>
                    <a:pt x="52" y="21"/>
                    <a:pt x="52" y="21"/>
                    <a:pt x="52" y="21"/>
                  </a:cubicBezTo>
                  <a:cubicBezTo>
                    <a:pt x="52" y="21"/>
                    <a:pt x="53" y="21"/>
                    <a:pt x="54" y="21"/>
                  </a:cubicBezTo>
                  <a:cubicBezTo>
                    <a:pt x="54" y="21"/>
                    <a:pt x="55" y="21"/>
                    <a:pt x="55" y="21"/>
                  </a:cubicBezTo>
                  <a:cubicBezTo>
                    <a:pt x="55" y="20"/>
                    <a:pt x="54" y="19"/>
                    <a:pt x="54" y="19"/>
                  </a:cubicBezTo>
                  <a:cubicBezTo>
                    <a:pt x="55" y="19"/>
                    <a:pt x="55" y="19"/>
                    <a:pt x="55" y="19"/>
                  </a:cubicBezTo>
                  <a:cubicBezTo>
                    <a:pt x="56" y="20"/>
                    <a:pt x="56" y="20"/>
                    <a:pt x="56" y="20"/>
                  </a:cubicBezTo>
                  <a:cubicBezTo>
                    <a:pt x="57" y="20"/>
                    <a:pt x="57" y="18"/>
                    <a:pt x="57" y="18"/>
                  </a:cubicBezTo>
                  <a:cubicBezTo>
                    <a:pt x="57" y="18"/>
                    <a:pt x="57" y="18"/>
                    <a:pt x="58" y="19"/>
                  </a:cubicBezTo>
                  <a:cubicBezTo>
                    <a:pt x="58" y="20"/>
                    <a:pt x="57" y="19"/>
                    <a:pt x="57" y="20"/>
                  </a:cubicBezTo>
                  <a:cubicBezTo>
                    <a:pt x="58" y="21"/>
                    <a:pt x="58" y="20"/>
                    <a:pt x="58" y="20"/>
                  </a:cubicBezTo>
                  <a:cubicBezTo>
                    <a:pt x="59" y="20"/>
                    <a:pt x="59" y="20"/>
                    <a:pt x="59" y="20"/>
                  </a:cubicBezTo>
                  <a:cubicBezTo>
                    <a:pt x="59" y="20"/>
                    <a:pt x="60" y="19"/>
                    <a:pt x="60" y="20"/>
                  </a:cubicBezTo>
                  <a:cubicBezTo>
                    <a:pt x="61" y="20"/>
                    <a:pt x="61" y="21"/>
                    <a:pt x="61" y="21"/>
                  </a:cubicBezTo>
                  <a:cubicBezTo>
                    <a:pt x="62" y="20"/>
                    <a:pt x="62" y="20"/>
                    <a:pt x="62" y="20"/>
                  </a:cubicBezTo>
                  <a:cubicBezTo>
                    <a:pt x="63" y="19"/>
                    <a:pt x="63" y="19"/>
                    <a:pt x="63" y="18"/>
                  </a:cubicBezTo>
                  <a:cubicBezTo>
                    <a:pt x="63" y="18"/>
                    <a:pt x="64" y="18"/>
                    <a:pt x="64" y="18"/>
                  </a:cubicBezTo>
                  <a:cubicBezTo>
                    <a:pt x="64" y="18"/>
                    <a:pt x="65" y="17"/>
                    <a:pt x="65" y="17"/>
                  </a:cubicBezTo>
                  <a:cubicBezTo>
                    <a:pt x="64" y="16"/>
                    <a:pt x="64" y="16"/>
                    <a:pt x="64" y="15"/>
                  </a:cubicBezTo>
                  <a:cubicBezTo>
                    <a:pt x="64" y="15"/>
                    <a:pt x="64" y="15"/>
                    <a:pt x="64" y="15"/>
                  </a:cubicBezTo>
                  <a:cubicBezTo>
                    <a:pt x="64" y="15"/>
                    <a:pt x="64" y="14"/>
                    <a:pt x="64" y="14"/>
                  </a:cubicBezTo>
                  <a:cubicBezTo>
                    <a:pt x="64" y="13"/>
                    <a:pt x="64" y="13"/>
                    <a:pt x="64" y="13"/>
                  </a:cubicBezTo>
                  <a:cubicBezTo>
                    <a:pt x="64" y="13"/>
                    <a:pt x="65" y="12"/>
                    <a:pt x="65" y="12"/>
                  </a:cubicBezTo>
                  <a:cubicBezTo>
                    <a:pt x="65" y="11"/>
                    <a:pt x="66" y="11"/>
                    <a:pt x="66" y="11"/>
                  </a:cubicBezTo>
                  <a:cubicBezTo>
                    <a:pt x="66" y="10"/>
                    <a:pt x="66" y="10"/>
                    <a:pt x="65" y="9"/>
                  </a:cubicBezTo>
                  <a:cubicBezTo>
                    <a:pt x="65" y="9"/>
                    <a:pt x="65" y="8"/>
                    <a:pt x="65" y="8"/>
                  </a:cubicBezTo>
                  <a:cubicBezTo>
                    <a:pt x="64" y="7"/>
                    <a:pt x="63" y="7"/>
                    <a:pt x="63" y="7"/>
                  </a:cubicBezTo>
                  <a:cubicBezTo>
                    <a:pt x="63" y="7"/>
                    <a:pt x="63" y="6"/>
                    <a:pt x="63" y="6"/>
                  </a:cubicBezTo>
                  <a:cubicBezTo>
                    <a:pt x="63" y="5"/>
                    <a:pt x="62" y="5"/>
                    <a:pt x="62" y="4"/>
                  </a:cubicBezTo>
                  <a:cubicBezTo>
                    <a:pt x="62" y="4"/>
                    <a:pt x="62" y="3"/>
                    <a:pt x="62" y="3"/>
                  </a:cubicBezTo>
                  <a:cubicBezTo>
                    <a:pt x="62" y="2"/>
                    <a:pt x="62" y="0"/>
                    <a:pt x="62" y="0"/>
                  </a:cubicBezTo>
                  <a:cubicBezTo>
                    <a:pt x="62" y="0"/>
                    <a:pt x="70" y="0"/>
                    <a:pt x="71" y="0"/>
                  </a:cubicBezTo>
                  <a:cubicBezTo>
                    <a:pt x="72" y="0"/>
                    <a:pt x="74" y="0"/>
                    <a:pt x="74" y="0"/>
                  </a:cubicBezTo>
                  <a:cubicBezTo>
                    <a:pt x="74" y="0"/>
                    <a:pt x="78" y="0"/>
                    <a:pt x="80" y="0"/>
                  </a:cubicBezTo>
                  <a:cubicBezTo>
                    <a:pt x="81" y="1"/>
                    <a:pt x="80" y="1"/>
                    <a:pt x="81" y="1"/>
                  </a:cubicBezTo>
                  <a:cubicBezTo>
                    <a:pt x="81" y="1"/>
                    <a:pt x="82" y="1"/>
                    <a:pt x="82" y="1"/>
                  </a:cubicBezTo>
                  <a:cubicBezTo>
                    <a:pt x="82" y="1"/>
                    <a:pt x="82" y="0"/>
                    <a:pt x="83" y="0"/>
                  </a:cubicBezTo>
                  <a:cubicBezTo>
                    <a:pt x="83" y="0"/>
                    <a:pt x="84" y="1"/>
                    <a:pt x="85" y="1"/>
                  </a:cubicBezTo>
                  <a:cubicBezTo>
                    <a:pt x="86" y="1"/>
                    <a:pt x="85" y="1"/>
                    <a:pt x="86" y="1"/>
                  </a:cubicBezTo>
                  <a:cubicBezTo>
                    <a:pt x="86" y="1"/>
                    <a:pt x="86" y="1"/>
                    <a:pt x="86" y="1"/>
                  </a:cubicBezTo>
                  <a:cubicBezTo>
                    <a:pt x="86" y="1"/>
                    <a:pt x="87" y="2"/>
                    <a:pt x="87" y="2"/>
                  </a:cubicBezTo>
                  <a:cubicBezTo>
                    <a:pt x="88" y="2"/>
                    <a:pt x="88" y="1"/>
                    <a:pt x="88" y="1"/>
                  </a:cubicBezTo>
                  <a:cubicBezTo>
                    <a:pt x="89" y="1"/>
                    <a:pt x="89" y="2"/>
                    <a:pt x="89" y="2"/>
                  </a:cubicBezTo>
                  <a:cubicBezTo>
                    <a:pt x="90" y="2"/>
                    <a:pt x="89" y="1"/>
                    <a:pt x="90" y="1"/>
                  </a:cubicBezTo>
                  <a:cubicBezTo>
                    <a:pt x="91" y="1"/>
                    <a:pt x="91" y="2"/>
                    <a:pt x="91" y="2"/>
                  </a:cubicBezTo>
                  <a:cubicBezTo>
                    <a:pt x="92" y="2"/>
                    <a:pt x="92" y="1"/>
                    <a:pt x="92" y="1"/>
                  </a:cubicBezTo>
                  <a:cubicBezTo>
                    <a:pt x="92" y="0"/>
                    <a:pt x="93" y="1"/>
                    <a:pt x="93" y="1"/>
                  </a:cubicBezTo>
                  <a:cubicBezTo>
                    <a:pt x="93" y="1"/>
                    <a:pt x="94" y="2"/>
                    <a:pt x="94" y="4"/>
                  </a:cubicBezTo>
                  <a:cubicBezTo>
                    <a:pt x="95" y="5"/>
                    <a:pt x="94" y="5"/>
                    <a:pt x="94" y="5"/>
                  </a:cubicBezTo>
                  <a:cubicBezTo>
                    <a:pt x="93" y="6"/>
                    <a:pt x="93" y="5"/>
                    <a:pt x="94" y="7"/>
                  </a:cubicBezTo>
                  <a:cubicBezTo>
                    <a:pt x="94" y="8"/>
                    <a:pt x="94" y="8"/>
                    <a:pt x="94" y="8"/>
                  </a:cubicBezTo>
                  <a:cubicBezTo>
                    <a:pt x="94" y="9"/>
                    <a:pt x="95" y="9"/>
                    <a:pt x="96" y="10"/>
                  </a:cubicBezTo>
                  <a:cubicBezTo>
                    <a:pt x="97" y="10"/>
                    <a:pt x="97" y="10"/>
                    <a:pt x="98" y="10"/>
                  </a:cubicBezTo>
                  <a:cubicBezTo>
                    <a:pt x="99" y="10"/>
                    <a:pt x="99" y="9"/>
                    <a:pt x="99" y="8"/>
                  </a:cubicBezTo>
                  <a:cubicBezTo>
                    <a:pt x="99" y="7"/>
                    <a:pt x="99" y="8"/>
                    <a:pt x="99" y="7"/>
                  </a:cubicBezTo>
                  <a:cubicBezTo>
                    <a:pt x="100" y="6"/>
                    <a:pt x="100" y="6"/>
                    <a:pt x="101" y="6"/>
                  </a:cubicBezTo>
                  <a:cubicBezTo>
                    <a:pt x="101" y="5"/>
                    <a:pt x="102" y="5"/>
                    <a:pt x="102" y="5"/>
                  </a:cubicBezTo>
                  <a:cubicBezTo>
                    <a:pt x="102" y="5"/>
                    <a:pt x="102" y="6"/>
                    <a:pt x="103" y="7"/>
                  </a:cubicBezTo>
                  <a:cubicBezTo>
                    <a:pt x="103" y="7"/>
                    <a:pt x="103" y="7"/>
                    <a:pt x="104" y="7"/>
                  </a:cubicBezTo>
                  <a:cubicBezTo>
                    <a:pt x="105" y="7"/>
                    <a:pt x="104" y="7"/>
                    <a:pt x="104" y="8"/>
                  </a:cubicBezTo>
                  <a:cubicBezTo>
                    <a:pt x="104" y="9"/>
                    <a:pt x="104" y="9"/>
                    <a:pt x="105" y="9"/>
                  </a:cubicBezTo>
                  <a:cubicBezTo>
                    <a:pt x="105" y="10"/>
                    <a:pt x="106" y="9"/>
                    <a:pt x="107" y="9"/>
                  </a:cubicBezTo>
                  <a:cubicBezTo>
                    <a:pt x="108" y="9"/>
                    <a:pt x="107" y="9"/>
                    <a:pt x="107" y="9"/>
                  </a:cubicBezTo>
                  <a:cubicBezTo>
                    <a:pt x="108" y="9"/>
                    <a:pt x="108" y="9"/>
                    <a:pt x="108" y="10"/>
                  </a:cubicBezTo>
                  <a:cubicBezTo>
                    <a:pt x="109" y="10"/>
                    <a:pt x="109" y="10"/>
                    <a:pt x="109" y="10"/>
                  </a:cubicBezTo>
                  <a:cubicBezTo>
                    <a:pt x="109" y="11"/>
                    <a:pt x="108" y="11"/>
                    <a:pt x="108" y="11"/>
                  </a:cubicBezTo>
                  <a:cubicBezTo>
                    <a:pt x="108" y="12"/>
                    <a:pt x="113" y="11"/>
                    <a:pt x="113" y="11"/>
                  </a:cubicBezTo>
                  <a:cubicBezTo>
                    <a:pt x="115" y="11"/>
                    <a:pt x="115" y="11"/>
                    <a:pt x="115" y="11"/>
                  </a:cubicBezTo>
                  <a:cubicBezTo>
                    <a:pt x="115" y="11"/>
                    <a:pt x="115" y="12"/>
                    <a:pt x="115" y="13"/>
                  </a:cubicBezTo>
                  <a:cubicBezTo>
                    <a:pt x="115" y="13"/>
                    <a:pt x="116" y="13"/>
                    <a:pt x="117" y="13"/>
                  </a:cubicBezTo>
                  <a:cubicBezTo>
                    <a:pt x="117" y="13"/>
                    <a:pt x="117" y="13"/>
                    <a:pt x="117" y="14"/>
                  </a:cubicBezTo>
                  <a:cubicBezTo>
                    <a:pt x="117" y="14"/>
                    <a:pt x="118" y="15"/>
                    <a:pt x="119" y="15"/>
                  </a:cubicBezTo>
                  <a:cubicBezTo>
                    <a:pt x="119" y="15"/>
                    <a:pt x="120" y="14"/>
                    <a:pt x="121" y="13"/>
                  </a:cubicBezTo>
                  <a:cubicBezTo>
                    <a:pt x="122" y="12"/>
                    <a:pt x="122" y="13"/>
                    <a:pt x="123" y="13"/>
                  </a:cubicBezTo>
                  <a:cubicBezTo>
                    <a:pt x="123" y="13"/>
                    <a:pt x="123" y="14"/>
                    <a:pt x="124" y="14"/>
                  </a:cubicBezTo>
                  <a:cubicBezTo>
                    <a:pt x="124" y="15"/>
                    <a:pt x="125" y="14"/>
                    <a:pt x="125" y="14"/>
                  </a:cubicBezTo>
                  <a:cubicBezTo>
                    <a:pt x="126" y="14"/>
                    <a:pt x="126" y="14"/>
                    <a:pt x="127" y="15"/>
                  </a:cubicBezTo>
                  <a:cubicBezTo>
                    <a:pt x="127" y="16"/>
                    <a:pt x="127" y="16"/>
                    <a:pt x="127" y="17"/>
                  </a:cubicBezTo>
                  <a:cubicBezTo>
                    <a:pt x="128" y="18"/>
                    <a:pt x="128" y="17"/>
                    <a:pt x="129" y="17"/>
                  </a:cubicBezTo>
                  <a:cubicBezTo>
                    <a:pt x="130" y="17"/>
                    <a:pt x="130" y="16"/>
                    <a:pt x="131" y="16"/>
                  </a:cubicBezTo>
                  <a:cubicBezTo>
                    <a:pt x="132" y="15"/>
                    <a:pt x="132" y="16"/>
                    <a:pt x="132" y="16"/>
                  </a:cubicBezTo>
                  <a:cubicBezTo>
                    <a:pt x="133" y="16"/>
                    <a:pt x="133" y="16"/>
                    <a:pt x="134" y="15"/>
                  </a:cubicBezTo>
                  <a:cubicBezTo>
                    <a:pt x="134" y="15"/>
                    <a:pt x="135" y="15"/>
                    <a:pt x="137" y="15"/>
                  </a:cubicBezTo>
                  <a:cubicBezTo>
                    <a:pt x="138" y="15"/>
                    <a:pt x="137" y="14"/>
                    <a:pt x="138" y="14"/>
                  </a:cubicBezTo>
                  <a:cubicBezTo>
                    <a:pt x="138" y="14"/>
                    <a:pt x="138" y="14"/>
                    <a:pt x="139" y="14"/>
                  </a:cubicBezTo>
                  <a:cubicBezTo>
                    <a:pt x="140" y="13"/>
                    <a:pt x="139" y="13"/>
                    <a:pt x="139" y="12"/>
                  </a:cubicBezTo>
                  <a:cubicBezTo>
                    <a:pt x="140" y="11"/>
                    <a:pt x="141" y="12"/>
                    <a:pt x="142" y="12"/>
                  </a:cubicBezTo>
                  <a:cubicBezTo>
                    <a:pt x="142" y="12"/>
                    <a:pt x="143" y="12"/>
                    <a:pt x="143" y="12"/>
                  </a:cubicBezTo>
                  <a:cubicBezTo>
                    <a:pt x="144" y="13"/>
                    <a:pt x="145" y="13"/>
                    <a:pt x="145" y="13"/>
                  </a:cubicBezTo>
                  <a:cubicBezTo>
                    <a:pt x="146" y="13"/>
                    <a:pt x="146" y="13"/>
                    <a:pt x="146" y="13"/>
                  </a:cubicBezTo>
                  <a:cubicBezTo>
                    <a:pt x="146" y="13"/>
                    <a:pt x="148" y="12"/>
                    <a:pt x="148" y="12"/>
                  </a:cubicBezTo>
                  <a:cubicBezTo>
                    <a:pt x="149" y="11"/>
                    <a:pt x="150" y="11"/>
                    <a:pt x="150" y="10"/>
                  </a:cubicBezTo>
                  <a:cubicBezTo>
                    <a:pt x="151" y="10"/>
                    <a:pt x="150" y="11"/>
                    <a:pt x="150" y="12"/>
                  </a:cubicBezTo>
                  <a:cubicBezTo>
                    <a:pt x="151" y="12"/>
                    <a:pt x="152" y="12"/>
                    <a:pt x="152" y="12"/>
                  </a:cubicBezTo>
                  <a:cubicBezTo>
                    <a:pt x="152" y="12"/>
                    <a:pt x="152" y="12"/>
                    <a:pt x="152" y="13"/>
                  </a:cubicBezTo>
                  <a:cubicBezTo>
                    <a:pt x="152" y="14"/>
                    <a:pt x="153" y="13"/>
                    <a:pt x="153" y="13"/>
                  </a:cubicBezTo>
                  <a:cubicBezTo>
                    <a:pt x="153" y="13"/>
                    <a:pt x="154" y="13"/>
                    <a:pt x="155" y="13"/>
                  </a:cubicBezTo>
                  <a:cubicBezTo>
                    <a:pt x="156" y="12"/>
                    <a:pt x="155" y="13"/>
                    <a:pt x="155" y="13"/>
                  </a:cubicBezTo>
                  <a:cubicBezTo>
                    <a:pt x="155" y="14"/>
                    <a:pt x="155" y="13"/>
                    <a:pt x="156" y="13"/>
                  </a:cubicBezTo>
                  <a:cubicBezTo>
                    <a:pt x="157" y="13"/>
                    <a:pt x="156" y="13"/>
                    <a:pt x="156" y="14"/>
                  </a:cubicBezTo>
                  <a:cubicBezTo>
                    <a:pt x="157" y="15"/>
                    <a:pt x="157" y="14"/>
                    <a:pt x="157" y="14"/>
                  </a:cubicBezTo>
                  <a:cubicBezTo>
                    <a:pt x="158" y="14"/>
                    <a:pt x="158" y="14"/>
                    <a:pt x="159" y="13"/>
                  </a:cubicBezTo>
                  <a:cubicBezTo>
                    <a:pt x="160" y="13"/>
                    <a:pt x="160" y="13"/>
                    <a:pt x="160" y="13"/>
                  </a:cubicBezTo>
                  <a:cubicBezTo>
                    <a:pt x="161" y="13"/>
                    <a:pt x="161" y="13"/>
                    <a:pt x="161" y="12"/>
                  </a:cubicBezTo>
                  <a:cubicBezTo>
                    <a:pt x="161" y="12"/>
                    <a:pt x="162" y="12"/>
                    <a:pt x="163" y="11"/>
                  </a:cubicBezTo>
                  <a:cubicBezTo>
                    <a:pt x="163" y="11"/>
                    <a:pt x="163" y="12"/>
                    <a:pt x="164" y="12"/>
                  </a:cubicBezTo>
                  <a:cubicBezTo>
                    <a:pt x="164" y="13"/>
                    <a:pt x="164" y="12"/>
                    <a:pt x="165" y="12"/>
                  </a:cubicBezTo>
                  <a:cubicBezTo>
                    <a:pt x="165" y="11"/>
                    <a:pt x="165" y="12"/>
                    <a:pt x="166" y="12"/>
                  </a:cubicBezTo>
                  <a:cubicBezTo>
                    <a:pt x="167" y="12"/>
                    <a:pt x="168" y="12"/>
                    <a:pt x="168" y="11"/>
                  </a:cubicBezTo>
                  <a:cubicBezTo>
                    <a:pt x="169" y="11"/>
                    <a:pt x="170" y="11"/>
                    <a:pt x="170" y="11"/>
                  </a:cubicBezTo>
                  <a:cubicBezTo>
                    <a:pt x="171" y="11"/>
                    <a:pt x="171" y="10"/>
                    <a:pt x="171" y="10"/>
                  </a:cubicBezTo>
                  <a:cubicBezTo>
                    <a:pt x="171" y="10"/>
                    <a:pt x="172" y="11"/>
                    <a:pt x="172" y="11"/>
                  </a:cubicBezTo>
                  <a:cubicBezTo>
                    <a:pt x="172" y="11"/>
                    <a:pt x="173" y="11"/>
                    <a:pt x="173" y="11"/>
                  </a:cubicBezTo>
                  <a:cubicBezTo>
                    <a:pt x="173" y="11"/>
                    <a:pt x="174" y="11"/>
                    <a:pt x="174" y="11"/>
                  </a:cubicBezTo>
                  <a:cubicBezTo>
                    <a:pt x="174" y="11"/>
                    <a:pt x="174" y="12"/>
                    <a:pt x="174" y="12"/>
                  </a:cubicBezTo>
                  <a:cubicBezTo>
                    <a:pt x="174" y="12"/>
                    <a:pt x="175" y="13"/>
                    <a:pt x="175" y="13"/>
                  </a:cubicBezTo>
                  <a:cubicBezTo>
                    <a:pt x="176" y="13"/>
                    <a:pt x="176" y="13"/>
                    <a:pt x="176" y="13"/>
                  </a:cubicBezTo>
                  <a:cubicBezTo>
                    <a:pt x="176" y="14"/>
                    <a:pt x="176" y="14"/>
                    <a:pt x="176" y="14"/>
                  </a:cubicBezTo>
                  <a:cubicBezTo>
                    <a:pt x="176" y="14"/>
                    <a:pt x="175" y="14"/>
                    <a:pt x="175" y="14"/>
                  </a:cubicBezTo>
                  <a:cubicBezTo>
                    <a:pt x="174" y="14"/>
                    <a:pt x="174" y="14"/>
                    <a:pt x="174" y="13"/>
                  </a:cubicBezTo>
                  <a:cubicBezTo>
                    <a:pt x="173" y="13"/>
                    <a:pt x="173" y="15"/>
                    <a:pt x="172" y="15"/>
                  </a:cubicBezTo>
                  <a:cubicBezTo>
                    <a:pt x="172" y="15"/>
                    <a:pt x="172" y="15"/>
                    <a:pt x="172" y="16"/>
                  </a:cubicBezTo>
                  <a:cubicBezTo>
                    <a:pt x="173" y="16"/>
                    <a:pt x="173" y="16"/>
                    <a:pt x="174" y="17"/>
                  </a:cubicBezTo>
                  <a:cubicBezTo>
                    <a:pt x="174" y="17"/>
                    <a:pt x="174" y="18"/>
                    <a:pt x="174" y="18"/>
                  </a:cubicBezTo>
                  <a:cubicBezTo>
                    <a:pt x="174" y="18"/>
                    <a:pt x="172" y="18"/>
                    <a:pt x="172" y="19"/>
                  </a:cubicBezTo>
                  <a:cubicBezTo>
                    <a:pt x="172" y="19"/>
                    <a:pt x="172" y="19"/>
                    <a:pt x="172" y="20"/>
                  </a:cubicBezTo>
                  <a:cubicBezTo>
                    <a:pt x="172" y="21"/>
                    <a:pt x="172" y="21"/>
                    <a:pt x="171" y="21"/>
                  </a:cubicBezTo>
                  <a:cubicBezTo>
                    <a:pt x="170" y="21"/>
                    <a:pt x="171" y="21"/>
                    <a:pt x="170" y="22"/>
                  </a:cubicBezTo>
                  <a:cubicBezTo>
                    <a:pt x="169" y="22"/>
                    <a:pt x="170" y="22"/>
                    <a:pt x="170" y="23"/>
                  </a:cubicBezTo>
                  <a:cubicBezTo>
                    <a:pt x="170" y="24"/>
                    <a:pt x="170" y="25"/>
                    <a:pt x="171" y="25"/>
                  </a:cubicBezTo>
                  <a:cubicBezTo>
                    <a:pt x="171" y="26"/>
                    <a:pt x="171" y="26"/>
                    <a:pt x="172" y="26"/>
                  </a:cubicBezTo>
                  <a:cubicBezTo>
                    <a:pt x="172" y="27"/>
                    <a:pt x="172" y="27"/>
                    <a:pt x="173" y="27"/>
                  </a:cubicBezTo>
                  <a:cubicBezTo>
                    <a:pt x="173" y="28"/>
                    <a:pt x="174" y="28"/>
                    <a:pt x="175" y="28"/>
                  </a:cubicBezTo>
                  <a:cubicBezTo>
                    <a:pt x="175" y="28"/>
                    <a:pt x="176" y="27"/>
                    <a:pt x="176" y="28"/>
                  </a:cubicBezTo>
                  <a:cubicBezTo>
                    <a:pt x="177" y="29"/>
                    <a:pt x="176" y="28"/>
                    <a:pt x="176" y="29"/>
                  </a:cubicBezTo>
                  <a:cubicBezTo>
                    <a:pt x="176" y="29"/>
                    <a:pt x="176" y="29"/>
                    <a:pt x="177" y="30"/>
                  </a:cubicBezTo>
                  <a:cubicBezTo>
                    <a:pt x="177" y="31"/>
                    <a:pt x="177" y="31"/>
                    <a:pt x="178" y="31"/>
                  </a:cubicBezTo>
                  <a:cubicBezTo>
                    <a:pt x="178" y="32"/>
                    <a:pt x="178" y="31"/>
                    <a:pt x="179" y="32"/>
                  </a:cubicBezTo>
                  <a:cubicBezTo>
                    <a:pt x="180" y="32"/>
                    <a:pt x="180" y="32"/>
                    <a:pt x="180" y="33"/>
                  </a:cubicBezTo>
                  <a:cubicBezTo>
                    <a:pt x="181" y="33"/>
                    <a:pt x="181" y="33"/>
                    <a:pt x="182" y="33"/>
                  </a:cubicBezTo>
                  <a:cubicBezTo>
                    <a:pt x="182" y="33"/>
                    <a:pt x="183" y="33"/>
                    <a:pt x="183" y="32"/>
                  </a:cubicBezTo>
                  <a:cubicBezTo>
                    <a:pt x="183" y="32"/>
                    <a:pt x="183" y="32"/>
                    <a:pt x="184" y="32"/>
                  </a:cubicBezTo>
                  <a:cubicBezTo>
                    <a:pt x="185" y="32"/>
                    <a:pt x="185" y="32"/>
                    <a:pt x="185" y="32"/>
                  </a:cubicBezTo>
                  <a:cubicBezTo>
                    <a:pt x="185" y="32"/>
                    <a:pt x="186" y="32"/>
                    <a:pt x="186" y="31"/>
                  </a:cubicBezTo>
                  <a:cubicBezTo>
                    <a:pt x="187" y="30"/>
                    <a:pt x="187" y="31"/>
                    <a:pt x="187" y="30"/>
                  </a:cubicBezTo>
                  <a:cubicBezTo>
                    <a:pt x="187" y="30"/>
                    <a:pt x="187" y="30"/>
                    <a:pt x="187" y="29"/>
                  </a:cubicBezTo>
                  <a:cubicBezTo>
                    <a:pt x="187" y="29"/>
                    <a:pt x="187" y="29"/>
                    <a:pt x="189" y="28"/>
                  </a:cubicBezTo>
                  <a:cubicBezTo>
                    <a:pt x="190" y="27"/>
                    <a:pt x="189" y="27"/>
                    <a:pt x="189" y="27"/>
                  </a:cubicBezTo>
                  <a:cubicBezTo>
                    <a:pt x="190" y="26"/>
                    <a:pt x="190" y="26"/>
                    <a:pt x="190" y="26"/>
                  </a:cubicBezTo>
                  <a:cubicBezTo>
                    <a:pt x="190" y="26"/>
                    <a:pt x="191" y="26"/>
                    <a:pt x="191" y="25"/>
                  </a:cubicBezTo>
                  <a:cubicBezTo>
                    <a:pt x="191" y="25"/>
                    <a:pt x="191" y="25"/>
                    <a:pt x="191" y="25"/>
                  </a:cubicBezTo>
                  <a:cubicBezTo>
                    <a:pt x="191" y="24"/>
                    <a:pt x="191" y="24"/>
                    <a:pt x="191" y="24"/>
                  </a:cubicBezTo>
                  <a:cubicBezTo>
                    <a:pt x="191" y="24"/>
                    <a:pt x="191" y="23"/>
                    <a:pt x="191" y="23"/>
                  </a:cubicBezTo>
                  <a:cubicBezTo>
                    <a:pt x="191" y="22"/>
                    <a:pt x="192" y="22"/>
                    <a:pt x="192" y="22"/>
                  </a:cubicBezTo>
                  <a:cubicBezTo>
                    <a:pt x="193" y="23"/>
                    <a:pt x="193" y="22"/>
                    <a:pt x="193" y="22"/>
                  </a:cubicBezTo>
                  <a:cubicBezTo>
                    <a:pt x="193" y="22"/>
                    <a:pt x="194" y="22"/>
                    <a:pt x="194" y="22"/>
                  </a:cubicBezTo>
                  <a:cubicBezTo>
                    <a:pt x="194" y="22"/>
                    <a:pt x="195" y="22"/>
                    <a:pt x="195" y="22"/>
                  </a:cubicBezTo>
                  <a:cubicBezTo>
                    <a:pt x="195" y="22"/>
                    <a:pt x="195" y="22"/>
                    <a:pt x="196" y="22"/>
                  </a:cubicBezTo>
                  <a:cubicBezTo>
                    <a:pt x="197" y="22"/>
                    <a:pt x="197" y="22"/>
                    <a:pt x="197" y="22"/>
                  </a:cubicBezTo>
                  <a:cubicBezTo>
                    <a:pt x="198" y="22"/>
                    <a:pt x="198" y="22"/>
                    <a:pt x="199" y="22"/>
                  </a:cubicBezTo>
                  <a:cubicBezTo>
                    <a:pt x="199" y="22"/>
                    <a:pt x="199" y="22"/>
                    <a:pt x="199" y="23"/>
                  </a:cubicBezTo>
                  <a:cubicBezTo>
                    <a:pt x="199" y="24"/>
                    <a:pt x="199" y="24"/>
                    <a:pt x="200" y="24"/>
                  </a:cubicBezTo>
                  <a:cubicBezTo>
                    <a:pt x="200" y="25"/>
                    <a:pt x="200" y="24"/>
                    <a:pt x="200" y="25"/>
                  </a:cubicBezTo>
                  <a:cubicBezTo>
                    <a:pt x="201" y="26"/>
                    <a:pt x="201" y="25"/>
                    <a:pt x="201" y="26"/>
                  </a:cubicBezTo>
                  <a:cubicBezTo>
                    <a:pt x="202" y="26"/>
                    <a:pt x="202" y="27"/>
                    <a:pt x="202" y="27"/>
                  </a:cubicBezTo>
                  <a:cubicBezTo>
                    <a:pt x="203" y="27"/>
                    <a:pt x="203" y="27"/>
                    <a:pt x="203" y="27"/>
                  </a:cubicBezTo>
                  <a:cubicBezTo>
                    <a:pt x="203" y="27"/>
                    <a:pt x="204" y="28"/>
                    <a:pt x="204" y="29"/>
                  </a:cubicBezTo>
                  <a:cubicBezTo>
                    <a:pt x="204" y="29"/>
                    <a:pt x="205" y="29"/>
                    <a:pt x="205" y="30"/>
                  </a:cubicBezTo>
                  <a:cubicBezTo>
                    <a:pt x="205" y="31"/>
                    <a:pt x="204" y="30"/>
                    <a:pt x="204" y="30"/>
                  </a:cubicBezTo>
                  <a:cubicBezTo>
                    <a:pt x="204" y="31"/>
                    <a:pt x="204" y="31"/>
                    <a:pt x="204" y="31"/>
                  </a:cubicBezTo>
                  <a:cubicBezTo>
                    <a:pt x="204" y="31"/>
                    <a:pt x="204" y="32"/>
                    <a:pt x="204" y="33"/>
                  </a:cubicBezTo>
                  <a:cubicBezTo>
                    <a:pt x="204" y="33"/>
                    <a:pt x="205" y="33"/>
                    <a:pt x="205" y="34"/>
                  </a:cubicBezTo>
                  <a:cubicBezTo>
                    <a:pt x="206" y="35"/>
                    <a:pt x="206" y="34"/>
                    <a:pt x="205" y="35"/>
                  </a:cubicBezTo>
                  <a:cubicBezTo>
                    <a:pt x="205" y="36"/>
                    <a:pt x="205" y="35"/>
                    <a:pt x="205" y="36"/>
                  </a:cubicBezTo>
                  <a:cubicBezTo>
                    <a:pt x="205" y="37"/>
                    <a:pt x="205" y="36"/>
                    <a:pt x="206" y="37"/>
                  </a:cubicBezTo>
                  <a:cubicBezTo>
                    <a:pt x="207" y="37"/>
                    <a:pt x="206" y="37"/>
                    <a:pt x="207" y="37"/>
                  </a:cubicBezTo>
                  <a:cubicBezTo>
                    <a:pt x="207" y="38"/>
                    <a:pt x="208" y="38"/>
                    <a:pt x="208" y="38"/>
                  </a:cubicBezTo>
                  <a:cubicBezTo>
                    <a:pt x="209" y="38"/>
                    <a:pt x="210" y="38"/>
                    <a:pt x="210" y="38"/>
                  </a:cubicBezTo>
                  <a:cubicBezTo>
                    <a:pt x="211" y="38"/>
                    <a:pt x="211" y="38"/>
                    <a:pt x="211" y="38"/>
                  </a:cubicBezTo>
                  <a:cubicBezTo>
                    <a:pt x="211" y="38"/>
                    <a:pt x="212" y="37"/>
                    <a:pt x="212" y="36"/>
                  </a:cubicBezTo>
                  <a:cubicBezTo>
                    <a:pt x="212" y="36"/>
                    <a:pt x="212" y="35"/>
                    <a:pt x="212" y="35"/>
                  </a:cubicBezTo>
                  <a:cubicBezTo>
                    <a:pt x="213" y="35"/>
                    <a:pt x="213" y="35"/>
                    <a:pt x="213" y="35"/>
                  </a:cubicBezTo>
                  <a:cubicBezTo>
                    <a:pt x="213" y="35"/>
                    <a:pt x="214" y="34"/>
                    <a:pt x="214" y="34"/>
                  </a:cubicBezTo>
                  <a:cubicBezTo>
                    <a:pt x="215" y="34"/>
                    <a:pt x="215" y="34"/>
                    <a:pt x="215" y="34"/>
                  </a:cubicBezTo>
                  <a:cubicBezTo>
                    <a:pt x="215" y="34"/>
                    <a:pt x="214" y="33"/>
                    <a:pt x="214" y="32"/>
                  </a:cubicBezTo>
                  <a:cubicBezTo>
                    <a:pt x="214" y="32"/>
                    <a:pt x="214" y="32"/>
                    <a:pt x="215" y="32"/>
                  </a:cubicBezTo>
                  <a:cubicBezTo>
                    <a:pt x="215" y="32"/>
                    <a:pt x="215" y="32"/>
                    <a:pt x="215" y="32"/>
                  </a:cubicBezTo>
                  <a:cubicBezTo>
                    <a:pt x="216" y="32"/>
                    <a:pt x="216" y="32"/>
                    <a:pt x="216" y="32"/>
                  </a:cubicBezTo>
                  <a:cubicBezTo>
                    <a:pt x="217" y="31"/>
                    <a:pt x="217" y="31"/>
                    <a:pt x="217" y="31"/>
                  </a:cubicBezTo>
                  <a:cubicBezTo>
                    <a:pt x="217" y="31"/>
                    <a:pt x="217" y="30"/>
                    <a:pt x="217" y="30"/>
                  </a:cubicBezTo>
                  <a:cubicBezTo>
                    <a:pt x="216" y="29"/>
                    <a:pt x="217" y="29"/>
                    <a:pt x="217" y="29"/>
                  </a:cubicBezTo>
                  <a:cubicBezTo>
                    <a:pt x="217" y="29"/>
                    <a:pt x="218" y="29"/>
                    <a:pt x="218" y="28"/>
                  </a:cubicBezTo>
                  <a:cubicBezTo>
                    <a:pt x="218" y="28"/>
                    <a:pt x="217" y="28"/>
                    <a:pt x="217" y="28"/>
                  </a:cubicBezTo>
                  <a:cubicBezTo>
                    <a:pt x="217" y="28"/>
                    <a:pt x="217" y="27"/>
                    <a:pt x="218" y="27"/>
                  </a:cubicBezTo>
                  <a:cubicBezTo>
                    <a:pt x="218" y="26"/>
                    <a:pt x="218" y="27"/>
                    <a:pt x="218" y="27"/>
                  </a:cubicBezTo>
                  <a:cubicBezTo>
                    <a:pt x="218" y="27"/>
                    <a:pt x="220" y="27"/>
                    <a:pt x="220" y="27"/>
                  </a:cubicBezTo>
                  <a:cubicBezTo>
                    <a:pt x="220" y="27"/>
                    <a:pt x="222" y="26"/>
                    <a:pt x="222" y="26"/>
                  </a:cubicBezTo>
                  <a:cubicBezTo>
                    <a:pt x="222" y="26"/>
                    <a:pt x="222" y="26"/>
                    <a:pt x="222" y="25"/>
                  </a:cubicBezTo>
                  <a:cubicBezTo>
                    <a:pt x="222" y="24"/>
                    <a:pt x="222" y="25"/>
                    <a:pt x="222" y="25"/>
                  </a:cubicBezTo>
                  <a:cubicBezTo>
                    <a:pt x="223" y="24"/>
                    <a:pt x="223" y="24"/>
                    <a:pt x="223" y="24"/>
                  </a:cubicBezTo>
                  <a:cubicBezTo>
                    <a:pt x="224" y="24"/>
                    <a:pt x="224" y="24"/>
                    <a:pt x="224" y="24"/>
                  </a:cubicBezTo>
                  <a:cubicBezTo>
                    <a:pt x="224" y="24"/>
                    <a:pt x="225" y="24"/>
                    <a:pt x="225" y="25"/>
                  </a:cubicBezTo>
                  <a:cubicBezTo>
                    <a:pt x="225" y="25"/>
                    <a:pt x="225" y="24"/>
                    <a:pt x="225" y="23"/>
                  </a:cubicBezTo>
                  <a:cubicBezTo>
                    <a:pt x="225" y="23"/>
                    <a:pt x="225" y="23"/>
                    <a:pt x="225" y="22"/>
                  </a:cubicBezTo>
                  <a:cubicBezTo>
                    <a:pt x="225" y="22"/>
                    <a:pt x="226" y="22"/>
                    <a:pt x="226" y="22"/>
                  </a:cubicBezTo>
                  <a:cubicBezTo>
                    <a:pt x="226" y="22"/>
                    <a:pt x="227" y="22"/>
                    <a:pt x="227" y="22"/>
                  </a:cubicBezTo>
                  <a:cubicBezTo>
                    <a:pt x="227" y="23"/>
                    <a:pt x="227" y="23"/>
                    <a:pt x="228" y="24"/>
                  </a:cubicBezTo>
                  <a:cubicBezTo>
                    <a:pt x="228" y="24"/>
                    <a:pt x="228" y="24"/>
                    <a:pt x="228" y="23"/>
                  </a:cubicBezTo>
                  <a:cubicBezTo>
                    <a:pt x="228" y="22"/>
                    <a:pt x="228" y="23"/>
                    <a:pt x="229" y="23"/>
                  </a:cubicBezTo>
                  <a:cubicBezTo>
                    <a:pt x="229" y="23"/>
                    <a:pt x="230" y="23"/>
                    <a:pt x="230" y="23"/>
                  </a:cubicBezTo>
                  <a:cubicBezTo>
                    <a:pt x="231" y="23"/>
                    <a:pt x="231" y="23"/>
                    <a:pt x="231" y="23"/>
                  </a:cubicBezTo>
                  <a:cubicBezTo>
                    <a:pt x="231" y="23"/>
                    <a:pt x="231" y="23"/>
                    <a:pt x="232" y="23"/>
                  </a:cubicBezTo>
                  <a:cubicBezTo>
                    <a:pt x="232" y="24"/>
                    <a:pt x="232" y="23"/>
                    <a:pt x="233" y="23"/>
                  </a:cubicBezTo>
                  <a:cubicBezTo>
                    <a:pt x="233" y="23"/>
                    <a:pt x="233" y="23"/>
                    <a:pt x="233" y="23"/>
                  </a:cubicBezTo>
                  <a:cubicBezTo>
                    <a:pt x="234" y="23"/>
                    <a:pt x="234" y="23"/>
                    <a:pt x="234" y="23"/>
                  </a:cubicBezTo>
                  <a:cubicBezTo>
                    <a:pt x="234" y="24"/>
                    <a:pt x="234" y="24"/>
                    <a:pt x="235" y="24"/>
                  </a:cubicBezTo>
                  <a:cubicBezTo>
                    <a:pt x="235" y="24"/>
                    <a:pt x="235" y="24"/>
                    <a:pt x="236" y="25"/>
                  </a:cubicBezTo>
                  <a:cubicBezTo>
                    <a:pt x="236" y="25"/>
                    <a:pt x="237" y="25"/>
                    <a:pt x="237" y="25"/>
                  </a:cubicBezTo>
                  <a:cubicBezTo>
                    <a:pt x="237" y="25"/>
                    <a:pt x="238" y="24"/>
                    <a:pt x="238" y="24"/>
                  </a:cubicBezTo>
                  <a:cubicBezTo>
                    <a:pt x="238" y="24"/>
                    <a:pt x="239" y="24"/>
                    <a:pt x="239" y="25"/>
                  </a:cubicBezTo>
                  <a:cubicBezTo>
                    <a:pt x="238" y="25"/>
                    <a:pt x="239" y="25"/>
                    <a:pt x="239" y="25"/>
                  </a:cubicBezTo>
                  <a:cubicBezTo>
                    <a:pt x="238" y="26"/>
                    <a:pt x="239" y="25"/>
                    <a:pt x="240" y="26"/>
                  </a:cubicBezTo>
                  <a:cubicBezTo>
                    <a:pt x="240" y="27"/>
                    <a:pt x="240" y="26"/>
                    <a:pt x="240" y="26"/>
                  </a:cubicBezTo>
                  <a:cubicBezTo>
                    <a:pt x="241" y="26"/>
                    <a:pt x="241" y="26"/>
                    <a:pt x="241" y="27"/>
                  </a:cubicBezTo>
                  <a:cubicBezTo>
                    <a:pt x="241" y="27"/>
                    <a:pt x="241" y="27"/>
                    <a:pt x="242" y="26"/>
                  </a:cubicBezTo>
                  <a:cubicBezTo>
                    <a:pt x="243" y="26"/>
                    <a:pt x="242" y="26"/>
                    <a:pt x="243" y="27"/>
                  </a:cubicBezTo>
                  <a:cubicBezTo>
                    <a:pt x="243" y="27"/>
                    <a:pt x="243" y="27"/>
                    <a:pt x="243" y="28"/>
                  </a:cubicBezTo>
                  <a:cubicBezTo>
                    <a:pt x="243" y="28"/>
                    <a:pt x="244" y="28"/>
                    <a:pt x="244" y="28"/>
                  </a:cubicBezTo>
                  <a:cubicBezTo>
                    <a:pt x="245" y="27"/>
                    <a:pt x="245" y="28"/>
                    <a:pt x="245" y="28"/>
                  </a:cubicBezTo>
                  <a:cubicBezTo>
                    <a:pt x="245" y="29"/>
                    <a:pt x="245" y="28"/>
                    <a:pt x="246" y="29"/>
                  </a:cubicBezTo>
                  <a:cubicBezTo>
                    <a:pt x="246" y="29"/>
                    <a:pt x="247" y="28"/>
                    <a:pt x="247" y="28"/>
                  </a:cubicBezTo>
                  <a:cubicBezTo>
                    <a:pt x="247" y="29"/>
                    <a:pt x="247" y="29"/>
                    <a:pt x="247" y="29"/>
                  </a:cubicBezTo>
                  <a:cubicBezTo>
                    <a:pt x="247" y="30"/>
                    <a:pt x="248" y="29"/>
                    <a:pt x="248" y="30"/>
                  </a:cubicBezTo>
                  <a:cubicBezTo>
                    <a:pt x="248" y="30"/>
                    <a:pt x="249" y="30"/>
                    <a:pt x="250" y="30"/>
                  </a:cubicBezTo>
                  <a:cubicBezTo>
                    <a:pt x="250" y="31"/>
                    <a:pt x="250" y="30"/>
                    <a:pt x="251" y="30"/>
                  </a:cubicBezTo>
                  <a:cubicBezTo>
                    <a:pt x="252" y="30"/>
                    <a:pt x="252" y="30"/>
                    <a:pt x="252" y="30"/>
                  </a:cubicBezTo>
                  <a:cubicBezTo>
                    <a:pt x="253" y="30"/>
                    <a:pt x="252" y="30"/>
                    <a:pt x="253" y="31"/>
                  </a:cubicBezTo>
                  <a:cubicBezTo>
                    <a:pt x="254" y="32"/>
                    <a:pt x="254" y="32"/>
                    <a:pt x="254" y="32"/>
                  </a:cubicBezTo>
                  <a:cubicBezTo>
                    <a:pt x="255" y="33"/>
                    <a:pt x="257" y="32"/>
                    <a:pt x="257" y="32"/>
                  </a:cubicBezTo>
                  <a:cubicBezTo>
                    <a:pt x="258" y="31"/>
                    <a:pt x="257" y="31"/>
                    <a:pt x="257" y="30"/>
                  </a:cubicBezTo>
                  <a:cubicBezTo>
                    <a:pt x="257" y="30"/>
                    <a:pt x="258" y="30"/>
                    <a:pt x="258" y="30"/>
                  </a:cubicBezTo>
                  <a:cubicBezTo>
                    <a:pt x="258" y="30"/>
                    <a:pt x="259" y="29"/>
                    <a:pt x="258" y="28"/>
                  </a:cubicBezTo>
                  <a:cubicBezTo>
                    <a:pt x="258" y="28"/>
                    <a:pt x="259" y="27"/>
                    <a:pt x="259" y="27"/>
                  </a:cubicBezTo>
                  <a:cubicBezTo>
                    <a:pt x="259" y="27"/>
                    <a:pt x="259" y="27"/>
                    <a:pt x="259" y="26"/>
                  </a:cubicBezTo>
                  <a:cubicBezTo>
                    <a:pt x="259" y="26"/>
                    <a:pt x="259" y="26"/>
                    <a:pt x="260" y="25"/>
                  </a:cubicBezTo>
                  <a:cubicBezTo>
                    <a:pt x="261" y="24"/>
                    <a:pt x="261" y="25"/>
                    <a:pt x="261" y="25"/>
                  </a:cubicBezTo>
                  <a:cubicBezTo>
                    <a:pt x="261" y="25"/>
                    <a:pt x="261" y="25"/>
                    <a:pt x="262" y="24"/>
                  </a:cubicBezTo>
                  <a:cubicBezTo>
                    <a:pt x="263" y="23"/>
                    <a:pt x="263" y="24"/>
                    <a:pt x="263" y="23"/>
                  </a:cubicBezTo>
                  <a:cubicBezTo>
                    <a:pt x="264" y="23"/>
                    <a:pt x="264" y="24"/>
                    <a:pt x="264" y="24"/>
                  </a:cubicBezTo>
                  <a:cubicBezTo>
                    <a:pt x="264" y="24"/>
                    <a:pt x="265" y="24"/>
                    <a:pt x="265" y="24"/>
                  </a:cubicBezTo>
                  <a:cubicBezTo>
                    <a:pt x="265" y="24"/>
                    <a:pt x="265" y="23"/>
                    <a:pt x="266" y="22"/>
                  </a:cubicBezTo>
                  <a:cubicBezTo>
                    <a:pt x="267" y="22"/>
                    <a:pt x="267" y="22"/>
                    <a:pt x="267" y="22"/>
                  </a:cubicBezTo>
                  <a:cubicBezTo>
                    <a:pt x="267" y="21"/>
                    <a:pt x="267" y="22"/>
                    <a:pt x="268" y="21"/>
                  </a:cubicBezTo>
                  <a:cubicBezTo>
                    <a:pt x="268" y="21"/>
                    <a:pt x="268" y="21"/>
                    <a:pt x="269" y="21"/>
                  </a:cubicBezTo>
                  <a:cubicBezTo>
                    <a:pt x="270" y="20"/>
                    <a:pt x="270" y="21"/>
                    <a:pt x="270" y="21"/>
                  </a:cubicBezTo>
                  <a:cubicBezTo>
                    <a:pt x="270" y="21"/>
                    <a:pt x="270" y="20"/>
                    <a:pt x="271" y="20"/>
                  </a:cubicBezTo>
                  <a:cubicBezTo>
                    <a:pt x="271" y="20"/>
                    <a:pt x="271" y="20"/>
                    <a:pt x="273" y="20"/>
                  </a:cubicBezTo>
                  <a:cubicBezTo>
                    <a:pt x="274" y="21"/>
                    <a:pt x="273" y="20"/>
                    <a:pt x="274" y="20"/>
                  </a:cubicBezTo>
                  <a:cubicBezTo>
                    <a:pt x="275" y="20"/>
                    <a:pt x="274" y="20"/>
                    <a:pt x="274" y="21"/>
                  </a:cubicBezTo>
                  <a:cubicBezTo>
                    <a:pt x="275" y="22"/>
                    <a:pt x="275" y="21"/>
                    <a:pt x="275" y="21"/>
                  </a:cubicBezTo>
                  <a:cubicBezTo>
                    <a:pt x="276" y="20"/>
                    <a:pt x="275" y="21"/>
                    <a:pt x="276" y="19"/>
                  </a:cubicBezTo>
                  <a:cubicBezTo>
                    <a:pt x="276" y="18"/>
                    <a:pt x="276" y="20"/>
                    <a:pt x="276" y="19"/>
                  </a:cubicBezTo>
                  <a:cubicBezTo>
                    <a:pt x="276" y="18"/>
                    <a:pt x="276" y="18"/>
                    <a:pt x="276" y="18"/>
                  </a:cubicBezTo>
                  <a:cubicBezTo>
                    <a:pt x="276" y="17"/>
                    <a:pt x="276" y="17"/>
                    <a:pt x="277" y="16"/>
                  </a:cubicBezTo>
                  <a:cubicBezTo>
                    <a:pt x="278" y="16"/>
                    <a:pt x="277" y="16"/>
                    <a:pt x="277" y="15"/>
                  </a:cubicBezTo>
                  <a:cubicBezTo>
                    <a:pt x="277" y="15"/>
                    <a:pt x="277" y="15"/>
                    <a:pt x="276" y="14"/>
                  </a:cubicBezTo>
                  <a:cubicBezTo>
                    <a:pt x="276" y="14"/>
                    <a:pt x="276" y="14"/>
                    <a:pt x="276" y="14"/>
                  </a:cubicBezTo>
                  <a:cubicBezTo>
                    <a:pt x="275" y="14"/>
                    <a:pt x="275" y="14"/>
                    <a:pt x="275" y="13"/>
                  </a:cubicBezTo>
                  <a:cubicBezTo>
                    <a:pt x="275" y="12"/>
                    <a:pt x="275" y="13"/>
                    <a:pt x="274" y="13"/>
                  </a:cubicBezTo>
                  <a:cubicBezTo>
                    <a:pt x="274" y="13"/>
                    <a:pt x="274" y="13"/>
                    <a:pt x="273" y="12"/>
                  </a:cubicBezTo>
                  <a:cubicBezTo>
                    <a:pt x="273" y="11"/>
                    <a:pt x="273" y="12"/>
                    <a:pt x="273" y="11"/>
                  </a:cubicBezTo>
                  <a:cubicBezTo>
                    <a:pt x="273" y="10"/>
                    <a:pt x="273" y="11"/>
                    <a:pt x="272" y="11"/>
                  </a:cubicBezTo>
                  <a:cubicBezTo>
                    <a:pt x="271" y="11"/>
                    <a:pt x="272" y="11"/>
                    <a:pt x="272" y="10"/>
                  </a:cubicBezTo>
                  <a:cubicBezTo>
                    <a:pt x="272" y="10"/>
                    <a:pt x="272" y="10"/>
                    <a:pt x="273" y="10"/>
                  </a:cubicBezTo>
                  <a:cubicBezTo>
                    <a:pt x="274" y="9"/>
                    <a:pt x="274" y="9"/>
                    <a:pt x="273" y="9"/>
                  </a:cubicBezTo>
                  <a:cubicBezTo>
                    <a:pt x="273" y="8"/>
                    <a:pt x="274" y="8"/>
                    <a:pt x="274" y="8"/>
                  </a:cubicBezTo>
                  <a:cubicBezTo>
                    <a:pt x="274" y="8"/>
                    <a:pt x="275" y="8"/>
                    <a:pt x="275" y="9"/>
                  </a:cubicBezTo>
                  <a:cubicBezTo>
                    <a:pt x="275" y="9"/>
                    <a:pt x="275" y="9"/>
                    <a:pt x="276" y="9"/>
                  </a:cubicBezTo>
                  <a:cubicBezTo>
                    <a:pt x="277" y="8"/>
                    <a:pt x="276" y="8"/>
                    <a:pt x="277" y="8"/>
                  </a:cubicBezTo>
                  <a:cubicBezTo>
                    <a:pt x="278" y="7"/>
                    <a:pt x="277" y="8"/>
                    <a:pt x="277" y="8"/>
                  </a:cubicBezTo>
                  <a:cubicBezTo>
                    <a:pt x="278" y="9"/>
                    <a:pt x="278" y="9"/>
                    <a:pt x="279" y="9"/>
                  </a:cubicBezTo>
                  <a:cubicBezTo>
                    <a:pt x="279" y="9"/>
                    <a:pt x="279" y="8"/>
                    <a:pt x="279" y="8"/>
                  </a:cubicBezTo>
                  <a:cubicBezTo>
                    <a:pt x="280" y="7"/>
                    <a:pt x="280" y="8"/>
                    <a:pt x="280" y="8"/>
                  </a:cubicBezTo>
                  <a:cubicBezTo>
                    <a:pt x="281" y="9"/>
                    <a:pt x="283" y="8"/>
                    <a:pt x="283" y="8"/>
                  </a:cubicBezTo>
                  <a:cubicBezTo>
                    <a:pt x="284" y="9"/>
                    <a:pt x="284" y="9"/>
                    <a:pt x="285" y="9"/>
                  </a:cubicBezTo>
                  <a:cubicBezTo>
                    <a:pt x="287" y="9"/>
                    <a:pt x="286" y="9"/>
                    <a:pt x="287" y="10"/>
                  </a:cubicBezTo>
                  <a:cubicBezTo>
                    <a:pt x="287" y="11"/>
                    <a:pt x="287" y="11"/>
                    <a:pt x="288" y="12"/>
                  </a:cubicBezTo>
                  <a:cubicBezTo>
                    <a:pt x="290" y="12"/>
                    <a:pt x="289" y="12"/>
                    <a:pt x="291" y="12"/>
                  </a:cubicBezTo>
                  <a:cubicBezTo>
                    <a:pt x="292" y="12"/>
                    <a:pt x="291" y="13"/>
                    <a:pt x="292" y="14"/>
                  </a:cubicBezTo>
                  <a:cubicBezTo>
                    <a:pt x="292" y="14"/>
                    <a:pt x="292" y="14"/>
                    <a:pt x="292" y="14"/>
                  </a:cubicBezTo>
                  <a:cubicBezTo>
                    <a:pt x="292" y="15"/>
                    <a:pt x="293" y="15"/>
                    <a:pt x="293" y="15"/>
                  </a:cubicBezTo>
                  <a:cubicBezTo>
                    <a:pt x="294" y="15"/>
                    <a:pt x="294" y="15"/>
                    <a:pt x="294" y="16"/>
                  </a:cubicBezTo>
                  <a:cubicBezTo>
                    <a:pt x="294" y="17"/>
                    <a:pt x="295" y="17"/>
                    <a:pt x="295" y="18"/>
                  </a:cubicBezTo>
                  <a:cubicBezTo>
                    <a:pt x="295" y="19"/>
                    <a:pt x="294" y="19"/>
                    <a:pt x="294" y="20"/>
                  </a:cubicBezTo>
                  <a:cubicBezTo>
                    <a:pt x="293" y="21"/>
                    <a:pt x="293" y="21"/>
                    <a:pt x="292" y="22"/>
                  </a:cubicBezTo>
                  <a:cubicBezTo>
                    <a:pt x="292" y="23"/>
                    <a:pt x="293" y="22"/>
                    <a:pt x="293" y="23"/>
                  </a:cubicBezTo>
                  <a:cubicBezTo>
                    <a:pt x="293" y="24"/>
                    <a:pt x="293" y="24"/>
                    <a:pt x="294" y="24"/>
                  </a:cubicBezTo>
                  <a:cubicBezTo>
                    <a:pt x="295" y="24"/>
                    <a:pt x="295" y="24"/>
                    <a:pt x="295" y="24"/>
                  </a:cubicBezTo>
                  <a:cubicBezTo>
                    <a:pt x="295" y="24"/>
                    <a:pt x="295" y="24"/>
                    <a:pt x="296" y="24"/>
                  </a:cubicBezTo>
                  <a:cubicBezTo>
                    <a:pt x="298" y="24"/>
                    <a:pt x="297" y="24"/>
                    <a:pt x="297" y="25"/>
                  </a:cubicBezTo>
                  <a:cubicBezTo>
                    <a:pt x="298" y="26"/>
                    <a:pt x="297" y="25"/>
                    <a:pt x="297" y="26"/>
                  </a:cubicBezTo>
                  <a:cubicBezTo>
                    <a:pt x="297" y="27"/>
                    <a:pt x="297" y="27"/>
                    <a:pt x="297" y="28"/>
                  </a:cubicBezTo>
                  <a:cubicBezTo>
                    <a:pt x="297" y="29"/>
                    <a:pt x="297" y="28"/>
                    <a:pt x="296" y="29"/>
                  </a:cubicBezTo>
                  <a:cubicBezTo>
                    <a:pt x="296" y="29"/>
                    <a:pt x="296" y="29"/>
                    <a:pt x="296" y="30"/>
                  </a:cubicBezTo>
                  <a:cubicBezTo>
                    <a:pt x="297" y="31"/>
                    <a:pt x="297" y="30"/>
                    <a:pt x="297" y="30"/>
                  </a:cubicBezTo>
                  <a:cubicBezTo>
                    <a:pt x="298" y="31"/>
                    <a:pt x="298" y="31"/>
                    <a:pt x="298" y="32"/>
                  </a:cubicBezTo>
                  <a:cubicBezTo>
                    <a:pt x="299" y="33"/>
                    <a:pt x="299" y="32"/>
                    <a:pt x="299" y="32"/>
                  </a:cubicBezTo>
                  <a:cubicBezTo>
                    <a:pt x="299" y="32"/>
                    <a:pt x="300" y="32"/>
                    <a:pt x="300" y="31"/>
                  </a:cubicBezTo>
                  <a:cubicBezTo>
                    <a:pt x="301" y="31"/>
                    <a:pt x="300" y="31"/>
                    <a:pt x="301" y="32"/>
                  </a:cubicBezTo>
                  <a:cubicBezTo>
                    <a:pt x="302" y="32"/>
                    <a:pt x="301" y="32"/>
                    <a:pt x="302" y="32"/>
                  </a:cubicBezTo>
                  <a:cubicBezTo>
                    <a:pt x="302" y="33"/>
                    <a:pt x="302" y="33"/>
                    <a:pt x="303" y="34"/>
                  </a:cubicBezTo>
                  <a:cubicBezTo>
                    <a:pt x="303" y="35"/>
                    <a:pt x="303" y="34"/>
                    <a:pt x="303" y="34"/>
                  </a:cubicBezTo>
                  <a:cubicBezTo>
                    <a:pt x="302" y="35"/>
                    <a:pt x="303" y="35"/>
                    <a:pt x="302" y="36"/>
                  </a:cubicBezTo>
                  <a:cubicBezTo>
                    <a:pt x="302" y="37"/>
                    <a:pt x="302" y="37"/>
                    <a:pt x="302" y="39"/>
                  </a:cubicBezTo>
                  <a:cubicBezTo>
                    <a:pt x="302" y="40"/>
                    <a:pt x="302" y="40"/>
                    <a:pt x="302" y="41"/>
                  </a:cubicBezTo>
                  <a:cubicBezTo>
                    <a:pt x="301" y="42"/>
                    <a:pt x="301" y="42"/>
                    <a:pt x="300" y="43"/>
                  </a:cubicBezTo>
                  <a:cubicBezTo>
                    <a:pt x="300" y="43"/>
                    <a:pt x="300" y="43"/>
                    <a:pt x="301" y="44"/>
                  </a:cubicBezTo>
                  <a:cubicBezTo>
                    <a:pt x="301" y="44"/>
                    <a:pt x="301" y="44"/>
                    <a:pt x="301" y="45"/>
                  </a:cubicBezTo>
                  <a:cubicBezTo>
                    <a:pt x="300" y="46"/>
                    <a:pt x="300" y="46"/>
                    <a:pt x="300" y="47"/>
                  </a:cubicBezTo>
                  <a:cubicBezTo>
                    <a:pt x="300" y="48"/>
                    <a:pt x="300" y="48"/>
                    <a:pt x="299" y="49"/>
                  </a:cubicBezTo>
                  <a:cubicBezTo>
                    <a:pt x="299" y="49"/>
                    <a:pt x="299" y="49"/>
                    <a:pt x="299" y="51"/>
                  </a:cubicBezTo>
                  <a:cubicBezTo>
                    <a:pt x="299" y="52"/>
                    <a:pt x="300" y="51"/>
                    <a:pt x="301" y="50"/>
                  </a:cubicBezTo>
                  <a:cubicBezTo>
                    <a:pt x="301" y="50"/>
                    <a:pt x="301" y="51"/>
                    <a:pt x="301" y="51"/>
                  </a:cubicBezTo>
                  <a:cubicBezTo>
                    <a:pt x="301" y="52"/>
                    <a:pt x="302" y="52"/>
                    <a:pt x="303" y="52"/>
                  </a:cubicBezTo>
                  <a:cubicBezTo>
                    <a:pt x="304" y="52"/>
                    <a:pt x="304" y="52"/>
                    <a:pt x="304" y="52"/>
                  </a:cubicBezTo>
                  <a:cubicBezTo>
                    <a:pt x="304" y="53"/>
                    <a:pt x="304" y="53"/>
                    <a:pt x="305" y="52"/>
                  </a:cubicBezTo>
                  <a:cubicBezTo>
                    <a:pt x="305" y="52"/>
                    <a:pt x="305" y="52"/>
                    <a:pt x="306" y="51"/>
                  </a:cubicBezTo>
                  <a:cubicBezTo>
                    <a:pt x="306" y="50"/>
                    <a:pt x="306" y="51"/>
                    <a:pt x="307" y="51"/>
                  </a:cubicBezTo>
                  <a:cubicBezTo>
                    <a:pt x="307" y="51"/>
                    <a:pt x="307" y="52"/>
                    <a:pt x="307" y="52"/>
                  </a:cubicBezTo>
                  <a:cubicBezTo>
                    <a:pt x="307" y="53"/>
                    <a:pt x="307" y="53"/>
                    <a:pt x="308" y="54"/>
                  </a:cubicBezTo>
                  <a:cubicBezTo>
                    <a:pt x="308" y="55"/>
                    <a:pt x="308" y="54"/>
                    <a:pt x="309" y="55"/>
                  </a:cubicBezTo>
                  <a:cubicBezTo>
                    <a:pt x="310" y="55"/>
                    <a:pt x="309" y="55"/>
                    <a:pt x="309" y="56"/>
                  </a:cubicBezTo>
                  <a:cubicBezTo>
                    <a:pt x="308" y="57"/>
                    <a:pt x="309" y="57"/>
                    <a:pt x="310" y="58"/>
                  </a:cubicBezTo>
                  <a:cubicBezTo>
                    <a:pt x="310" y="58"/>
                    <a:pt x="310" y="58"/>
                    <a:pt x="310" y="59"/>
                  </a:cubicBezTo>
                  <a:cubicBezTo>
                    <a:pt x="310" y="59"/>
                    <a:pt x="310" y="59"/>
                    <a:pt x="311" y="59"/>
                  </a:cubicBezTo>
                  <a:cubicBezTo>
                    <a:pt x="312" y="60"/>
                    <a:pt x="312" y="60"/>
                    <a:pt x="313" y="60"/>
                  </a:cubicBezTo>
                  <a:cubicBezTo>
                    <a:pt x="314" y="60"/>
                    <a:pt x="313" y="60"/>
                    <a:pt x="313" y="60"/>
                  </a:cubicBezTo>
                  <a:cubicBezTo>
                    <a:pt x="314" y="59"/>
                    <a:pt x="314" y="59"/>
                    <a:pt x="314" y="59"/>
                  </a:cubicBezTo>
                  <a:cubicBezTo>
                    <a:pt x="314" y="59"/>
                    <a:pt x="314" y="59"/>
                    <a:pt x="314" y="59"/>
                  </a:cubicBezTo>
                  <a:cubicBezTo>
                    <a:pt x="314" y="59"/>
                    <a:pt x="315" y="58"/>
                    <a:pt x="315" y="58"/>
                  </a:cubicBezTo>
                  <a:cubicBezTo>
                    <a:pt x="315" y="58"/>
                    <a:pt x="315" y="58"/>
                    <a:pt x="315" y="59"/>
                  </a:cubicBezTo>
                  <a:cubicBezTo>
                    <a:pt x="315" y="59"/>
                    <a:pt x="315" y="59"/>
                    <a:pt x="316" y="60"/>
                  </a:cubicBezTo>
                  <a:cubicBezTo>
                    <a:pt x="316" y="60"/>
                    <a:pt x="316" y="60"/>
                    <a:pt x="316" y="61"/>
                  </a:cubicBezTo>
                  <a:cubicBezTo>
                    <a:pt x="316" y="62"/>
                    <a:pt x="316" y="62"/>
                    <a:pt x="316" y="62"/>
                  </a:cubicBezTo>
                  <a:cubicBezTo>
                    <a:pt x="317" y="62"/>
                    <a:pt x="317" y="63"/>
                    <a:pt x="317" y="63"/>
                  </a:cubicBezTo>
                  <a:cubicBezTo>
                    <a:pt x="317" y="63"/>
                    <a:pt x="317" y="62"/>
                    <a:pt x="317" y="62"/>
                  </a:cubicBezTo>
                  <a:cubicBezTo>
                    <a:pt x="318" y="61"/>
                    <a:pt x="317" y="62"/>
                    <a:pt x="318" y="62"/>
                  </a:cubicBezTo>
                  <a:cubicBezTo>
                    <a:pt x="318" y="62"/>
                    <a:pt x="319" y="62"/>
                    <a:pt x="319" y="63"/>
                  </a:cubicBezTo>
                  <a:cubicBezTo>
                    <a:pt x="319" y="64"/>
                    <a:pt x="319" y="63"/>
                    <a:pt x="320" y="63"/>
                  </a:cubicBezTo>
                  <a:cubicBezTo>
                    <a:pt x="321" y="63"/>
                    <a:pt x="321" y="63"/>
                    <a:pt x="321" y="63"/>
                  </a:cubicBezTo>
                  <a:cubicBezTo>
                    <a:pt x="322" y="63"/>
                    <a:pt x="322" y="63"/>
                    <a:pt x="323" y="64"/>
                  </a:cubicBezTo>
                  <a:cubicBezTo>
                    <a:pt x="323" y="65"/>
                    <a:pt x="323" y="65"/>
                    <a:pt x="323" y="65"/>
                  </a:cubicBezTo>
                  <a:cubicBezTo>
                    <a:pt x="323" y="65"/>
                    <a:pt x="323" y="65"/>
                    <a:pt x="322" y="65"/>
                  </a:cubicBezTo>
                  <a:cubicBezTo>
                    <a:pt x="321" y="65"/>
                    <a:pt x="322" y="65"/>
                    <a:pt x="321" y="66"/>
                  </a:cubicBezTo>
                  <a:cubicBezTo>
                    <a:pt x="319" y="68"/>
                    <a:pt x="321" y="66"/>
                    <a:pt x="322" y="66"/>
                  </a:cubicBezTo>
                  <a:cubicBezTo>
                    <a:pt x="323" y="66"/>
                    <a:pt x="323" y="67"/>
                    <a:pt x="323" y="67"/>
                  </a:cubicBezTo>
                  <a:cubicBezTo>
                    <a:pt x="323" y="67"/>
                    <a:pt x="323" y="68"/>
                    <a:pt x="323" y="68"/>
                  </a:cubicBezTo>
                  <a:cubicBezTo>
                    <a:pt x="323" y="69"/>
                    <a:pt x="323" y="69"/>
                    <a:pt x="322" y="69"/>
                  </a:cubicBezTo>
                  <a:cubicBezTo>
                    <a:pt x="322" y="69"/>
                    <a:pt x="322" y="69"/>
                    <a:pt x="321" y="69"/>
                  </a:cubicBezTo>
                  <a:cubicBezTo>
                    <a:pt x="320" y="69"/>
                    <a:pt x="320" y="69"/>
                    <a:pt x="319" y="69"/>
                  </a:cubicBezTo>
                  <a:cubicBezTo>
                    <a:pt x="319" y="68"/>
                    <a:pt x="319" y="69"/>
                    <a:pt x="318" y="69"/>
                  </a:cubicBezTo>
                  <a:cubicBezTo>
                    <a:pt x="317" y="69"/>
                    <a:pt x="318" y="69"/>
                    <a:pt x="317" y="70"/>
                  </a:cubicBezTo>
                  <a:cubicBezTo>
                    <a:pt x="317" y="70"/>
                    <a:pt x="317" y="70"/>
                    <a:pt x="317" y="71"/>
                  </a:cubicBezTo>
                  <a:cubicBezTo>
                    <a:pt x="317" y="72"/>
                    <a:pt x="317" y="71"/>
                    <a:pt x="317" y="72"/>
                  </a:cubicBezTo>
                  <a:cubicBezTo>
                    <a:pt x="316" y="72"/>
                    <a:pt x="316" y="72"/>
                    <a:pt x="315" y="72"/>
                  </a:cubicBezTo>
                  <a:cubicBezTo>
                    <a:pt x="315" y="72"/>
                    <a:pt x="315" y="72"/>
                    <a:pt x="314" y="73"/>
                  </a:cubicBezTo>
                  <a:cubicBezTo>
                    <a:pt x="314" y="74"/>
                    <a:pt x="314" y="74"/>
                    <a:pt x="314" y="75"/>
                  </a:cubicBezTo>
                  <a:cubicBezTo>
                    <a:pt x="314" y="76"/>
                    <a:pt x="314" y="76"/>
                    <a:pt x="314" y="76"/>
                  </a:cubicBezTo>
                  <a:cubicBezTo>
                    <a:pt x="314" y="77"/>
                    <a:pt x="313" y="76"/>
                    <a:pt x="313" y="76"/>
                  </a:cubicBezTo>
                  <a:cubicBezTo>
                    <a:pt x="312" y="76"/>
                    <a:pt x="312" y="76"/>
                    <a:pt x="312" y="77"/>
                  </a:cubicBezTo>
                  <a:cubicBezTo>
                    <a:pt x="311" y="77"/>
                    <a:pt x="311" y="77"/>
                    <a:pt x="312" y="77"/>
                  </a:cubicBezTo>
                  <a:cubicBezTo>
                    <a:pt x="312" y="78"/>
                    <a:pt x="312" y="78"/>
                    <a:pt x="311" y="79"/>
                  </a:cubicBezTo>
                  <a:cubicBezTo>
                    <a:pt x="310" y="79"/>
                    <a:pt x="311" y="79"/>
                    <a:pt x="310" y="79"/>
                  </a:cubicBezTo>
                  <a:cubicBezTo>
                    <a:pt x="310" y="80"/>
                    <a:pt x="310" y="80"/>
                    <a:pt x="310" y="81"/>
                  </a:cubicBezTo>
                  <a:cubicBezTo>
                    <a:pt x="309" y="82"/>
                    <a:pt x="309" y="82"/>
                    <a:pt x="309" y="82"/>
                  </a:cubicBezTo>
                  <a:cubicBezTo>
                    <a:pt x="308" y="83"/>
                    <a:pt x="308" y="83"/>
                    <a:pt x="308" y="83"/>
                  </a:cubicBezTo>
                  <a:cubicBezTo>
                    <a:pt x="308" y="84"/>
                    <a:pt x="308" y="84"/>
                    <a:pt x="308" y="85"/>
                  </a:cubicBezTo>
                  <a:cubicBezTo>
                    <a:pt x="308" y="86"/>
                    <a:pt x="309" y="85"/>
                    <a:pt x="309" y="85"/>
                  </a:cubicBezTo>
                  <a:cubicBezTo>
                    <a:pt x="310" y="86"/>
                    <a:pt x="310" y="85"/>
                    <a:pt x="310" y="85"/>
                  </a:cubicBezTo>
                  <a:cubicBezTo>
                    <a:pt x="311" y="85"/>
                    <a:pt x="310" y="85"/>
                    <a:pt x="310" y="85"/>
                  </a:cubicBezTo>
                  <a:cubicBezTo>
                    <a:pt x="310" y="85"/>
                    <a:pt x="310" y="85"/>
                    <a:pt x="311" y="85"/>
                  </a:cubicBezTo>
                  <a:cubicBezTo>
                    <a:pt x="311" y="86"/>
                    <a:pt x="311" y="85"/>
                    <a:pt x="312" y="85"/>
                  </a:cubicBezTo>
                  <a:cubicBezTo>
                    <a:pt x="312" y="84"/>
                    <a:pt x="312" y="85"/>
                    <a:pt x="312" y="85"/>
                  </a:cubicBezTo>
                  <a:cubicBezTo>
                    <a:pt x="313" y="86"/>
                    <a:pt x="313" y="85"/>
                    <a:pt x="314" y="84"/>
                  </a:cubicBezTo>
                  <a:cubicBezTo>
                    <a:pt x="314" y="84"/>
                    <a:pt x="314" y="84"/>
                    <a:pt x="315" y="83"/>
                  </a:cubicBezTo>
                  <a:cubicBezTo>
                    <a:pt x="316" y="83"/>
                    <a:pt x="315" y="83"/>
                    <a:pt x="316" y="83"/>
                  </a:cubicBezTo>
                  <a:cubicBezTo>
                    <a:pt x="317" y="82"/>
                    <a:pt x="317" y="82"/>
                    <a:pt x="317" y="81"/>
                  </a:cubicBezTo>
                  <a:cubicBezTo>
                    <a:pt x="317" y="80"/>
                    <a:pt x="317" y="80"/>
                    <a:pt x="317" y="80"/>
                  </a:cubicBezTo>
                  <a:cubicBezTo>
                    <a:pt x="318" y="80"/>
                    <a:pt x="319" y="80"/>
                    <a:pt x="320" y="80"/>
                  </a:cubicBezTo>
                  <a:cubicBezTo>
                    <a:pt x="320" y="80"/>
                    <a:pt x="321" y="80"/>
                    <a:pt x="322" y="80"/>
                  </a:cubicBezTo>
                  <a:cubicBezTo>
                    <a:pt x="323" y="81"/>
                    <a:pt x="322" y="80"/>
                    <a:pt x="323" y="80"/>
                  </a:cubicBezTo>
                  <a:cubicBezTo>
                    <a:pt x="324" y="80"/>
                    <a:pt x="323" y="80"/>
                    <a:pt x="324" y="81"/>
                  </a:cubicBezTo>
                  <a:cubicBezTo>
                    <a:pt x="325" y="82"/>
                    <a:pt x="324" y="81"/>
                    <a:pt x="325" y="82"/>
                  </a:cubicBezTo>
                  <a:cubicBezTo>
                    <a:pt x="325" y="83"/>
                    <a:pt x="325" y="82"/>
                    <a:pt x="326" y="82"/>
                  </a:cubicBezTo>
                  <a:cubicBezTo>
                    <a:pt x="327" y="83"/>
                    <a:pt x="327" y="83"/>
                    <a:pt x="327" y="84"/>
                  </a:cubicBezTo>
                  <a:cubicBezTo>
                    <a:pt x="327" y="85"/>
                    <a:pt x="327" y="86"/>
                    <a:pt x="327" y="86"/>
                  </a:cubicBezTo>
                  <a:cubicBezTo>
                    <a:pt x="327" y="86"/>
                    <a:pt x="328" y="87"/>
                    <a:pt x="328" y="87"/>
                  </a:cubicBezTo>
                  <a:cubicBezTo>
                    <a:pt x="328" y="88"/>
                    <a:pt x="328" y="87"/>
                    <a:pt x="328" y="88"/>
                  </a:cubicBezTo>
                  <a:cubicBezTo>
                    <a:pt x="328" y="89"/>
                    <a:pt x="328" y="88"/>
                    <a:pt x="327" y="89"/>
                  </a:cubicBezTo>
                  <a:cubicBezTo>
                    <a:pt x="327" y="90"/>
                    <a:pt x="327" y="89"/>
                    <a:pt x="327" y="90"/>
                  </a:cubicBezTo>
                  <a:cubicBezTo>
                    <a:pt x="326" y="90"/>
                    <a:pt x="326" y="90"/>
                    <a:pt x="326" y="91"/>
                  </a:cubicBezTo>
                  <a:cubicBezTo>
                    <a:pt x="326" y="91"/>
                    <a:pt x="326" y="91"/>
                    <a:pt x="326" y="92"/>
                  </a:cubicBezTo>
                  <a:cubicBezTo>
                    <a:pt x="326" y="92"/>
                    <a:pt x="326" y="92"/>
                    <a:pt x="325" y="93"/>
                  </a:cubicBezTo>
                  <a:cubicBezTo>
                    <a:pt x="325" y="93"/>
                    <a:pt x="325" y="93"/>
                    <a:pt x="325" y="94"/>
                  </a:cubicBezTo>
                  <a:cubicBezTo>
                    <a:pt x="325" y="94"/>
                    <a:pt x="325" y="94"/>
                    <a:pt x="326" y="94"/>
                  </a:cubicBezTo>
                  <a:cubicBezTo>
                    <a:pt x="326" y="94"/>
                    <a:pt x="326" y="94"/>
                    <a:pt x="326" y="95"/>
                  </a:cubicBezTo>
                  <a:cubicBezTo>
                    <a:pt x="327" y="95"/>
                    <a:pt x="327" y="95"/>
                    <a:pt x="327" y="96"/>
                  </a:cubicBezTo>
                  <a:cubicBezTo>
                    <a:pt x="327" y="96"/>
                    <a:pt x="326" y="96"/>
                    <a:pt x="326" y="97"/>
                  </a:cubicBezTo>
                  <a:cubicBezTo>
                    <a:pt x="326" y="97"/>
                    <a:pt x="326" y="97"/>
                    <a:pt x="327" y="98"/>
                  </a:cubicBezTo>
                  <a:cubicBezTo>
                    <a:pt x="327" y="98"/>
                    <a:pt x="326" y="98"/>
                    <a:pt x="326" y="99"/>
                  </a:cubicBezTo>
                  <a:cubicBezTo>
                    <a:pt x="326" y="99"/>
                    <a:pt x="326" y="99"/>
                    <a:pt x="326" y="99"/>
                  </a:cubicBezTo>
                  <a:cubicBezTo>
                    <a:pt x="326" y="99"/>
                    <a:pt x="326" y="99"/>
                    <a:pt x="325" y="99"/>
                  </a:cubicBezTo>
                  <a:cubicBezTo>
                    <a:pt x="324" y="99"/>
                    <a:pt x="325" y="100"/>
                    <a:pt x="325" y="100"/>
                  </a:cubicBezTo>
                  <a:cubicBezTo>
                    <a:pt x="325" y="100"/>
                    <a:pt x="325" y="100"/>
                    <a:pt x="325" y="101"/>
                  </a:cubicBezTo>
                  <a:cubicBezTo>
                    <a:pt x="325" y="101"/>
                    <a:pt x="325" y="101"/>
                    <a:pt x="325" y="102"/>
                  </a:cubicBezTo>
                  <a:cubicBezTo>
                    <a:pt x="325" y="103"/>
                    <a:pt x="325" y="103"/>
                    <a:pt x="325" y="103"/>
                  </a:cubicBezTo>
                  <a:cubicBezTo>
                    <a:pt x="325" y="104"/>
                    <a:pt x="325" y="103"/>
                    <a:pt x="326" y="103"/>
                  </a:cubicBezTo>
                  <a:cubicBezTo>
                    <a:pt x="327" y="103"/>
                    <a:pt x="326" y="103"/>
                    <a:pt x="327" y="103"/>
                  </a:cubicBezTo>
                  <a:cubicBezTo>
                    <a:pt x="327" y="104"/>
                    <a:pt x="327" y="104"/>
                    <a:pt x="327" y="104"/>
                  </a:cubicBezTo>
                  <a:cubicBezTo>
                    <a:pt x="328" y="105"/>
                    <a:pt x="327" y="105"/>
                    <a:pt x="327" y="106"/>
                  </a:cubicBezTo>
                  <a:cubicBezTo>
                    <a:pt x="327" y="107"/>
                    <a:pt x="328" y="106"/>
                    <a:pt x="328" y="107"/>
                  </a:cubicBezTo>
                  <a:cubicBezTo>
                    <a:pt x="328" y="108"/>
                    <a:pt x="328" y="107"/>
                    <a:pt x="329" y="108"/>
                  </a:cubicBezTo>
                  <a:cubicBezTo>
                    <a:pt x="329" y="109"/>
                    <a:pt x="329" y="108"/>
                    <a:pt x="329" y="109"/>
                  </a:cubicBezTo>
                  <a:cubicBezTo>
                    <a:pt x="329" y="110"/>
                    <a:pt x="329" y="109"/>
                    <a:pt x="329" y="110"/>
                  </a:cubicBezTo>
                  <a:cubicBezTo>
                    <a:pt x="329" y="111"/>
                    <a:pt x="329" y="111"/>
                    <a:pt x="330" y="112"/>
                  </a:cubicBezTo>
                  <a:cubicBezTo>
                    <a:pt x="330" y="113"/>
                    <a:pt x="330" y="112"/>
                    <a:pt x="331" y="112"/>
                  </a:cubicBezTo>
                  <a:cubicBezTo>
                    <a:pt x="332" y="112"/>
                    <a:pt x="331" y="112"/>
                    <a:pt x="332" y="112"/>
                  </a:cubicBezTo>
                  <a:cubicBezTo>
                    <a:pt x="332" y="112"/>
                    <a:pt x="333" y="111"/>
                    <a:pt x="333" y="111"/>
                  </a:cubicBezTo>
                  <a:cubicBezTo>
                    <a:pt x="334" y="111"/>
                    <a:pt x="334" y="111"/>
                    <a:pt x="334" y="110"/>
                  </a:cubicBezTo>
                  <a:cubicBezTo>
                    <a:pt x="335" y="110"/>
                    <a:pt x="335" y="110"/>
                    <a:pt x="335" y="110"/>
                  </a:cubicBezTo>
                  <a:cubicBezTo>
                    <a:pt x="336" y="110"/>
                    <a:pt x="336" y="110"/>
                    <a:pt x="336" y="111"/>
                  </a:cubicBezTo>
                  <a:cubicBezTo>
                    <a:pt x="336" y="111"/>
                    <a:pt x="336" y="111"/>
                    <a:pt x="335" y="112"/>
                  </a:cubicBezTo>
                  <a:cubicBezTo>
                    <a:pt x="335" y="112"/>
                    <a:pt x="335" y="112"/>
                    <a:pt x="336" y="113"/>
                  </a:cubicBezTo>
                  <a:cubicBezTo>
                    <a:pt x="336" y="114"/>
                    <a:pt x="336" y="114"/>
                    <a:pt x="336" y="114"/>
                  </a:cubicBezTo>
                  <a:cubicBezTo>
                    <a:pt x="336" y="115"/>
                    <a:pt x="337" y="116"/>
                    <a:pt x="337" y="116"/>
                  </a:cubicBezTo>
                  <a:cubicBezTo>
                    <a:pt x="337" y="116"/>
                    <a:pt x="337" y="116"/>
                    <a:pt x="338" y="116"/>
                  </a:cubicBezTo>
                  <a:cubicBezTo>
                    <a:pt x="338" y="116"/>
                    <a:pt x="338" y="117"/>
                    <a:pt x="339" y="117"/>
                  </a:cubicBezTo>
                  <a:cubicBezTo>
                    <a:pt x="339" y="117"/>
                    <a:pt x="340" y="116"/>
                    <a:pt x="340" y="116"/>
                  </a:cubicBezTo>
                  <a:cubicBezTo>
                    <a:pt x="340" y="116"/>
                    <a:pt x="340" y="116"/>
                    <a:pt x="341" y="116"/>
                  </a:cubicBezTo>
                  <a:cubicBezTo>
                    <a:pt x="341" y="116"/>
                    <a:pt x="341" y="116"/>
                    <a:pt x="341" y="116"/>
                  </a:cubicBezTo>
                  <a:cubicBezTo>
                    <a:pt x="341" y="117"/>
                    <a:pt x="342" y="117"/>
                    <a:pt x="342" y="118"/>
                  </a:cubicBezTo>
                  <a:cubicBezTo>
                    <a:pt x="342" y="119"/>
                    <a:pt x="342" y="118"/>
                    <a:pt x="342" y="119"/>
                  </a:cubicBezTo>
                  <a:cubicBezTo>
                    <a:pt x="343" y="120"/>
                    <a:pt x="342" y="120"/>
                    <a:pt x="342" y="120"/>
                  </a:cubicBezTo>
                  <a:cubicBezTo>
                    <a:pt x="342" y="120"/>
                    <a:pt x="343" y="120"/>
                    <a:pt x="343" y="120"/>
                  </a:cubicBezTo>
                  <a:cubicBezTo>
                    <a:pt x="343" y="120"/>
                    <a:pt x="343" y="120"/>
                    <a:pt x="343" y="121"/>
                  </a:cubicBezTo>
                  <a:cubicBezTo>
                    <a:pt x="343" y="121"/>
                    <a:pt x="343" y="121"/>
                    <a:pt x="343" y="122"/>
                  </a:cubicBezTo>
                  <a:cubicBezTo>
                    <a:pt x="343" y="123"/>
                    <a:pt x="343" y="123"/>
                    <a:pt x="342" y="123"/>
                  </a:cubicBezTo>
                  <a:cubicBezTo>
                    <a:pt x="342" y="123"/>
                    <a:pt x="342" y="123"/>
                    <a:pt x="342" y="124"/>
                  </a:cubicBezTo>
                  <a:cubicBezTo>
                    <a:pt x="342" y="125"/>
                    <a:pt x="342" y="125"/>
                    <a:pt x="342" y="125"/>
                  </a:cubicBezTo>
                  <a:cubicBezTo>
                    <a:pt x="342" y="125"/>
                    <a:pt x="341" y="125"/>
                    <a:pt x="341" y="125"/>
                  </a:cubicBezTo>
                  <a:cubicBezTo>
                    <a:pt x="341" y="125"/>
                    <a:pt x="341" y="126"/>
                    <a:pt x="341" y="126"/>
                  </a:cubicBezTo>
                  <a:cubicBezTo>
                    <a:pt x="341" y="126"/>
                    <a:pt x="341" y="128"/>
                    <a:pt x="340" y="128"/>
                  </a:cubicBezTo>
                  <a:cubicBezTo>
                    <a:pt x="340" y="129"/>
                    <a:pt x="339" y="128"/>
                    <a:pt x="339" y="129"/>
                  </a:cubicBezTo>
                  <a:cubicBezTo>
                    <a:pt x="338" y="129"/>
                    <a:pt x="338" y="129"/>
                    <a:pt x="337" y="130"/>
                  </a:cubicBezTo>
                  <a:cubicBezTo>
                    <a:pt x="337" y="130"/>
                    <a:pt x="337" y="130"/>
                    <a:pt x="336" y="130"/>
                  </a:cubicBezTo>
                  <a:cubicBezTo>
                    <a:pt x="336" y="130"/>
                    <a:pt x="336" y="129"/>
                    <a:pt x="335" y="130"/>
                  </a:cubicBezTo>
                  <a:cubicBezTo>
                    <a:pt x="335" y="130"/>
                    <a:pt x="335" y="130"/>
                    <a:pt x="335" y="131"/>
                  </a:cubicBezTo>
                  <a:cubicBezTo>
                    <a:pt x="334" y="132"/>
                    <a:pt x="334" y="132"/>
                    <a:pt x="334" y="133"/>
                  </a:cubicBezTo>
                  <a:cubicBezTo>
                    <a:pt x="333" y="133"/>
                    <a:pt x="333" y="133"/>
                    <a:pt x="333" y="134"/>
                  </a:cubicBezTo>
                  <a:cubicBezTo>
                    <a:pt x="334" y="134"/>
                    <a:pt x="333" y="134"/>
                    <a:pt x="334" y="134"/>
                  </a:cubicBezTo>
                  <a:cubicBezTo>
                    <a:pt x="335" y="134"/>
                    <a:pt x="335" y="133"/>
                    <a:pt x="335" y="134"/>
                  </a:cubicBezTo>
                  <a:cubicBezTo>
                    <a:pt x="335" y="134"/>
                    <a:pt x="335" y="135"/>
                    <a:pt x="335" y="135"/>
                  </a:cubicBezTo>
                  <a:cubicBezTo>
                    <a:pt x="334" y="135"/>
                    <a:pt x="333" y="136"/>
                    <a:pt x="333" y="136"/>
                  </a:cubicBezTo>
                  <a:cubicBezTo>
                    <a:pt x="333" y="136"/>
                    <a:pt x="333" y="136"/>
                    <a:pt x="333" y="136"/>
                  </a:cubicBezTo>
                  <a:cubicBezTo>
                    <a:pt x="333" y="136"/>
                    <a:pt x="333" y="136"/>
                    <a:pt x="333" y="136"/>
                  </a:cubicBezTo>
                  <a:cubicBezTo>
                    <a:pt x="333" y="137"/>
                    <a:pt x="333" y="136"/>
                    <a:pt x="333" y="137"/>
                  </a:cubicBezTo>
                  <a:cubicBezTo>
                    <a:pt x="333" y="137"/>
                    <a:pt x="333" y="137"/>
                    <a:pt x="334" y="137"/>
                  </a:cubicBezTo>
                  <a:cubicBezTo>
                    <a:pt x="334" y="137"/>
                    <a:pt x="335" y="138"/>
                    <a:pt x="335" y="138"/>
                  </a:cubicBezTo>
                  <a:cubicBezTo>
                    <a:pt x="335" y="138"/>
                    <a:pt x="334" y="138"/>
                    <a:pt x="334" y="139"/>
                  </a:cubicBezTo>
                  <a:cubicBezTo>
                    <a:pt x="334" y="139"/>
                    <a:pt x="335" y="139"/>
                    <a:pt x="335" y="139"/>
                  </a:cubicBezTo>
                  <a:cubicBezTo>
                    <a:pt x="335" y="139"/>
                    <a:pt x="335" y="139"/>
                    <a:pt x="335" y="139"/>
                  </a:cubicBezTo>
                  <a:cubicBezTo>
                    <a:pt x="335" y="139"/>
                    <a:pt x="336" y="140"/>
                    <a:pt x="336" y="140"/>
                  </a:cubicBezTo>
                  <a:cubicBezTo>
                    <a:pt x="336" y="141"/>
                    <a:pt x="336" y="141"/>
                    <a:pt x="336" y="141"/>
                  </a:cubicBezTo>
                  <a:cubicBezTo>
                    <a:pt x="336" y="142"/>
                    <a:pt x="336" y="142"/>
                    <a:pt x="336" y="142"/>
                  </a:cubicBezTo>
                  <a:cubicBezTo>
                    <a:pt x="336" y="142"/>
                    <a:pt x="335" y="142"/>
                    <a:pt x="335" y="142"/>
                  </a:cubicBezTo>
                  <a:cubicBezTo>
                    <a:pt x="335" y="143"/>
                    <a:pt x="336" y="144"/>
                    <a:pt x="336" y="144"/>
                  </a:cubicBezTo>
                  <a:cubicBezTo>
                    <a:pt x="336" y="144"/>
                    <a:pt x="336" y="144"/>
                    <a:pt x="335" y="144"/>
                  </a:cubicBezTo>
                  <a:cubicBezTo>
                    <a:pt x="335" y="144"/>
                    <a:pt x="335" y="144"/>
                    <a:pt x="335" y="145"/>
                  </a:cubicBezTo>
                  <a:cubicBezTo>
                    <a:pt x="335" y="145"/>
                    <a:pt x="335" y="145"/>
                    <a:pt x="335" y="145"/>
                  </a:cubicBezTo>
                  <a:cubicBezTo>
                    <a:pt x="335" y="145"/>
                    <a:pt x="335" y="145"/>
                    <a:pt x="335" y="146"/>
                  </a:cubicBezTo>
                  <a:cubicBezTo>
                    <a:pt x="335" y="146"/>
                    <a:pt x="334" y="146"/>
                    <a:pt x="335" y="146"/>
                  </a:cubicBezTo>
                  <a:cubicBezTo>
                    <a:pt x="335" y="147"/>
                    <a:pt x="335" y="147"/>
                    <a:pt x="335" y="147"/>
                  </a:cubicBezTo>
                  <a:cubicBezTo>
                    <a:pt x="335" y="147"/>
                    <a:pt x="335" y="148"/>
                    <a:pt x="335" y="148"/>
                  </a:cubicBezTo>
                  <a:cubicBezTo>
                    <a:pt x="335" y="148"/>
                    <a:pt x="335" y="149"/>
                    <a:pt x="335" y="149"/>
                  </a:cubicBezTo>
                  <a:cubicBezTo>
                    <a:pt x="335" y="150"/>
                    <a:pt x="335" y="150"/>
                    <a:pt x="335" y="150"/>
                  </a:cubicBezTo>
                  <a:cubicBezTo>
                    <a:pt x="335" y="151"/>
                    <a:pt x="335" y="151"/>
                    <a:pt x="335" y="151"/>
                  </a:cubicBezTo>
                  <a:cubicBezTo>
                    <a:pt x="335" y="152"/>
                    <a:pt x="333" y="151"/>
                    <a:pt x="333" y="152"/>
                  </a:cubicBezTo>
                  <a:cubicBezTo>
                    <a:pt x="333" y="152"/>
                    <a:pt x="334" y="153"/>
                    <a:pt x="334" y="153"/>
                  </a:cubicBezTo>
                  <a:cubicBezTo>
                    <a:pt x="334" y="153"/>
                    <a:pt x="334" y="153"/>
                    <a:pt x="334" y="154"/>
                  </a:cubicBezTo>
                  <a:cubicBezTo>
                    <a:pt x="333" y="154"/>
                    <a:pt x="333" y="154"/>
                    <a:pt x="333" y="154"/>
                  </a:cubicBezTo>
                  <a:cubicBezTo>
                    <a:pt x="333" y="154"/>
                    <a:pt x="334" y="154"/>
                    <a:pt x="334" y="155"/>
                  </a:cubicBezTo>
                  <a:cubicBezTo>
                    <a:pt x="334" y="155"/>
                    <a:pt x="334" y="155"/>
                    <a:pt x="334" y="156"/>
                  </a:cubicBezTo>
                  <a:cubicBezTo>
                    <a:pt x="333" y="156"/>
                    <a:pt x="333" y="156"/>
                    <a:pt x="333" y="156"/>
                  </a:cubicBezTo>
                  <a:cubicBezTo>
                    <a:pt x="334" y="157"/>
                    <a:pt x="335" y="156"/>
                    <a:pt x="335" y="156"/>
                  </a:cubicBezTo>
                  <a:cubicBezTo>
                    <a:pt x="335" y="157"/>
                    <a:pt x="335" y="157"/>
                    <a:pt x="335" y="157"/>
                  </a:cubicBezTo>
                  <a:cubicBezTo>
                    <a:pt x="335" y="157"/>
                    <a:pt x="334" y="158"/>
                    <a:pt x="335" y="159"/>
                  </a:cubicBezTo>
                  <a:cubicBezTo>
                    <a:pt x="335" y="159"/>
                    <a:pt x="335" y="159"/>
                    <a:pt x="336" y="160"/>
                  </a:cubicBezTo>
                  <a:cubicBezTo>
                    <a:pt x="337" y="161"/>
                    <a:pt x="337" y="161"/>
                    <a:pt x="338" y="162"/>
                  </a:cubicBezTo>
                  <a:cubicBezTo>
                    <a:pt x="339" y="163"/>
                    <a:pt x="339" y="163"/>
                    <a:pt x="339" y="163"/>
                  </a:cubicBezTo>
                  <a:cubicBezTo>
                    <a:pt x="340" y="163"/>
                    <a:pt x="340" y="162"/>
                    <a:pt x="341" y="162"/>
                  </a:cubicBezTo>
                  <a:cubicBezTo>
                    <a:pt x="341" y="162"/>
                    <a:pt x="341" y="163"/>
                    <a:pt x="342" y="163"/>
                  </a:cubicBezTo>
                  <a:cubicBezTo>
                    <a:pt x="342" y="163"/>
                    <a:pt x="342" y="162"/>
                    <a:pt x="343" y="162"/>
                  </a:cubicBezTo>
                  <a:cubicBezTo>
                    <a:pt x="344" y="162"/>
                    <a:pt x="344" y="161"/>
                    <a:pt x="345" y="161"/>
                  </a:cubicBezTo>
                  <a:cubicBezTo>
                    <a:pt x="346" y="161"/>
                    <a:pt x="346" y="161"/>
                    <a:pt x="347" y="161"/>
                  </a:cubicBezTo>
                  <a:cubicBezTo>
                    <a:pt x="347" y="161"/>
                    <a:pt x="348" y="161"/>
                    <a:pt x="348" y="161"/>
                  </a:cubicBezTo>
                  <a:cubicBezTo>
                    <a:pt x="348" y="162"/>
                    <a:pt x="348" y="163"/>
                    <a:pt x="347" y="163"/>
                  </a:cubicBezTo>
                  <a:cubicBezTo>
                    <a:pt x="347" y="164"/>
                    <a:pt x="347" y="164"/>
                    <a:pt x="347" y="164"/>
                  </a:cubicBezTo>
                  <a:cubicBezTo>
                    <a:pt x="347" y="164"/>
                    <a:pt x="348" y="164"/>
                    <a:pt x="347" y="165"/>
                  </a:cubicBezTo>
                  <a:cubicBezTo>
                    <a:pt x="347" y="165"/>
                    <a:pt x="346" y="165"/>
                    <a:pt x="346" y="166"/>
                  </a:cubicBezTo>
                  <a:cubicBezTo>
                    <a:pt x="346" y="166"/>
                    <a:pt x="346" y="166"/>
                    <a:pt x="346" y="167"/>
                  </a:cubicBezTo>
                  <a:cubicBezTo>
                    <a:pt x="346" y="167"/>
                    <a:pt x="346" y="167"/>
                    <a:pt x="346" y="168"/>
                  </a:cubicBezTo>
                  <a:cubicBezTo>
                    <a:pt x="345" y="169"/>
                    <a:pt x="346" y="169"/>
                    <a:pt x="345" y="170"/>
                  </a:cubicBezTo>
                  <a:cubicBezTo>
                    <a:pt x="345" y="171"/>
                    <a:pt x="344" y="171"/>
                    <a:pt x="345" y="172"/>
                  </a:cubicBezTo>
                  <a:cubicBezTo>
                    <a:pt x="345" y="172"/>
                    <a:pt x="344" y="172"/>
                    <a:pt x="345" y="172"/>
                  </a:cubicBezTo>
                  <a:cubicBezTo>
                    <a:pt x="346" y="173"/>
                    <a:pt x="346" y="174"/>
                    <a:pt x="347" y="174"/>
                  </a:cubicBezTo>
                  <a:cubicBezTo>
                    <a:pt x="347" y="174"/>
                    <a:pt x="347" y="174"/>
                    <a:pt x="348" y="174"/>
                  </a:cubicBezTo>
                  <a:cubicBezTo>
                    <a:pt x="348" y="173"/>
                    <a:pt x="349" y="173"/>
                    <a:pt x="349" y="173"/>
                  </a:cubicBezTo>
                  <a:cubicBezTo>
                    <a:pt x="349" y="174"/>
                    <a:pt x="349" y="174"/>
                    <a:pt x="349" y="174"/>
                  </a:cubicBezTo>
                  <a:cubicBezTo>
                    <a:pt x="349" y="175"/>
                    <a:pt x="349" y="175"/>
                    <a:pt x="350" y="175"/>
                  </a:cubicBezTo>
                  <a:cubicBezTo>
                    <a:pt x="351" y="176"/>
                    <a:pt x="351" y="176"/>
                    <a:pt x="351" y="176"/>
                  </a:cubicBezTo>
                  <a:cubicBezTo>
                    <a:pt x="351" y="176"/>
                    <a:pt x="350" y="176"/>
                    <a:pt x="351" y="177"/>
                  </a:cubicBezTo>
                  <a:cubicBezTo>
                    <a:pt x="352" y="177"/>
                    <a:pt x="352" y="177"/>
                    <a:pt x="352" y="177"/>
                  </a:cubicBezTo>
                  <a:cubicBezTo>
                    <a:pt x="353" y="178"/>
                    <a:pt x="354" y="178"/>
                    <a:pt x="354" y="178"/>
                  </a:cubicBezTo>
                  <a:cubicBezTo>
                    <a:pt x="353" y="179"/>
                    <a:pt x="352" y="179"/>
                    <a:pt x="351" y="179"/>
                  </a:cubicBezTo>
                  <a:cubicBezTo>
                    <a:pt x="350" y="179"/>
                    <a:pt x="350" y="178"/>
                    <a:pt x="350" y="179"/>
                  </a:cubicBezTo>
                  <a:cubicBezTo>
                    <a:pt x="349" y="179"/>
                    <a:pt x="349" y="179"/>
                    <a:pt x="349" y="179"/>
                  </a:cubicBezTo>
                  <a:cubicBezTo>
                    <a:pt x="348" y="179"/>
                    <a:pt x="348" y="179"/>
                    <a:pt x="347" y="180"/>
                  </a:cubicBezTo>
                  <a:cubicBezTo>
                    <a:pt x="347" y="181"/>
                    <a:pt x="347" y="181"/>
                    <a:pt x="347" y="181"/>
                  </a:cubicBezTo>
                  <a:cubicBezTo>
                    <a:pt x="347" y="181"/>
                    <a:pt x="346" y="181"/>
                    <a:pt x="346" y="181"/>
                  </a:cubicBezTo>
                  <a:cubicBezTo>
                    <a:pt x="345" y="182"/>
                    <a:pt x="345" y="182"/>
                    <a:pt x="345" y="182"/>
                  </a:cubicBezTo>
                  <a:cubicBezTo>
                    <a:pt x="345" y="182"/>
                    <a:pt x="344" y="183"/>
                    <a:pt x="344" y="183"/>
                  </a:cubicBezTo>
                  <a:cubicBezTo>
                    <a:pt x="344" y="183"/>
                    <a:pt x="343" y="183"/>
                    <a:pt x="344" y="184"/>
                  </a:cubicBezTo>
                  <a:cubicBezTo>
                    <a:pt x="344" y="185"/>
                    <a:pt x="344" y="185"/>
                    <a:pt x="344" y="185"/>
                  </a:cubicBezTo>
                  <a:cubicBezTo>
                    <a:pt x="344" y="186"/>
                    <a:pt x="345" y="185"/>
                    <a:pt x="344" y="186"/>
                  </a:cubicBezTo>
                  <a:cubicBezTo>
                    <a:pt x="343" y="187"/>
                    <a:pt x="343" y="186"/>
                    <a:pt x="343" y="187"/>
                  </a:cubicBezTo>
                  <a:cubicBezTo>
                    <a:pt x="344" y="188"/>
                    <a:pt x="344" y="188"/>
                    <a:pt x="344" y="188"/>
                  </a:cubicBezTo>
                  <a:cubicBezTo>
                    <a:pt x="344" y="188"/>
                    <a:pt x="345" y="188"/>
                    <a:pt x="344" y="189"/>
                  </a:cubicBezTo>
                  <a:cubicBezTo>
                    <a:pt x="343" y="190"/>
                    <a:pt x="343" y="190"/>
                    <a:pt x="342" y="190"/>
                  </a:cubicBezTo>
                  <a:cubicBezTo>
                    <a:pt x="342" y="190"/>
                    <a:pt x="341" y="191"/>
                    <a:pt x="342" y="191"/>
                  </a:cubicBezTo>
                  <a:cubicBezTo>
                    <a:pt x="342" y="192"/>
                    <a:pt x="343" y="193"/>
                    <a:pt x="343" y="193"/>
                  </a:cubicBezTo>
                  <a:cubicBezTo>
                    <a:pt x="343" y="193"/>
                    <a:pt x="343" y="193"/>
                    <a:pt x="344" y="193"/>
                  </a:cubicBezTo>
                  <a:cubicBezTo>
                    <a:pt x="346" y="193"/>
                    <a:pt x="345" y="192"/>
                    <a:pt x="346" y="192"/>
                  </a:cubicBezTo>
                  <a:cubicBezTo>
                    <a:pt x="347" y="192"/>
                    <a:pt x="347" y="192"/>
                    <a:pt x="347" y="193"/>
                  </a:cubicBezTo>
                  <a:cubicBezTo>
                    <a:pt x="348" y="194"/>
                    <a:pt x="347" y="194"/>
                    <a:pt x="348" y="194"/>
                  </a:cubicBezTo>
                  <a:cubicBezTo>
                    <a:pt x="349" y="194"/>
                    <a:pt x="349" y="194"/>
                    <a:pt x="349" y="194"/>
                  </a:cubicBezTo>
                  <a:cubicBezTo>
                    <a:pt x="349" y="194"/>
                    <a:pt x="349" y="194"/>
                    <a:pt x="350" y="194"/>
                  </a:cubicBezTo>
                  <a:cubicBezTo>
                    <a:pt x="351" y="194"/>
                    <a:pt x="351" y="194"/>
                    <a:pt x="351" y="194"/>
                  </a:cubicBezTo>
                  <a:cubicBezTo>
                    <a:pt x="352" y="194"/>
                    <a:pt x="351" y="194"/>
                    <a:pt x="351" y="195"/>
                  </a:cubicBezTo>
                  <a:cubicBezTo>
                    <a:pt x="352" y="195"/>
                    <a:pt x="352" y="195"/>
                    <a:pt x="352" y="196"/>
                  </a:cubicBezTo>
                  <a:cubicBezTo>
                    <a:pt x="353" y="196"/>
                    <a:pt x="353" y="196"/>
                    <a:pt x="353" y="197"/>
                  </a:cubicBezTo>
                  <a:cubicBezTo>
                    <a:pt x="353" y="198"/>
                    <a:pt x="352" y="198"/>
                    <a:pt x="353" y="198"/>
                  </a:cubicBezTo>
                  <a:cubicBezTo>
                    <a:pt x="354" y="199"/>
                    <a:pt x="354" y="199"/>
                    <a:pt x="355" y="199"/>
                  </a:cubicBezTo>
                  <a:cubicBezTo>
                    <a:pt x="355" y="200"/>
                    <a:pt x="355" y="199"/>
                    <a:pt x="356" y="200"/>
                  </a:cubicBezTo>
                  <a:cubicBezTo>
                    <a:pt x="356" y="200"/>
                    <a:pt x="356" y="200"/>
                    <a:pt x="356" y="201"/>
                  </a:cubicBezTo>
                  <a:cubicBezTo>
                    <a:pt x="356" y="203"/>
                    <a:pt x="356" y="202"/>
                    <a:pt x="356" y="203"/>
                  </a:cubicBezTo>
                  <a:cubicBezTo>
                    <a:pt x="356" y="205"/>
                    <a:pt x="355" y="205"/>
                    <a:pt x="356" y="205"/>
                  </a:cubicBezTo>
                  <a:cubicBezTo>
                    <a:pt x="357" y="206"/>
                    <a:pt x="357" y="205"/>
                    <a:pt x="357" y="207"/>
                  </a:cubicBezTo>
                  <a:cubicBezTo>
                    <a:pt x="357" y="208"/>
                    <a:pt x="357" y="208"/>
                    <a:pt x="357" y="208"/>
                  </a:cubicBezTo>
                  <a:cubicBezTo>
                    <a:pt x="357" y="209"/>
                    <a:pt x="356" y="209"/>
                    <a:pt x="356" y="210"/>
                  </a:cubicBezTo>
                  <a:cubicBezTo>
                    <a:pt x="357" y="211"/>
                    <a:pt x="358" y="211"/>
                    <a:pt x="358" y="212"/>
                  </a:cubicBezTo>
                  <a:cubicBezTo>
                    <a:pt x="358" y="212"/>
                    <a:pt x="359" y="212"/>
                    <a:pt x="358" y="213"/>
                  </a:cubicBezTo>
                  <a:cubicBezTo>
                    <a:pt x="357" y="213"/>
                    <a:pt x="357" y="212"/>
                    <a:pt x="357" y="213"/>
                  </a:cubicBezTo>
                  <a:cubicBezTo>
                    <a:pt x="356" y="213"/>
                    <a:pt x="356" y="213"/>
                    <a:pt x="355" y="213"/>
                  </a:cubicBezTo>
                  <a:cubicBezTo>
                    <a:pt x="354" y="213"/>
                    <a:pt x="355" y="213"/>
                    <a:pt x="354" y="213"/>
                  </a:cubicBezTo>
                  <a:cubicBezTo>
                    <a:pt x="353" y="212"/>
                    <a:pt x="353" y="212"/>
                    <a:pt x="352" y="210"/>
                  </a:cubicBezTo>
                  <a:cubicBezTo>
                    <a:pt x="352" y="209"/>
                    <a:pt x="352" y="208"/>
                    <a:pt x="351" y="208"/>
                  </a:cubicBezTo>
                  <a:cubicBezTo>
                    <a:pt x="350" y="207"/>
                    <a:pt x="350" y="206"/>
                    <a:pt x="349" y="207"/>
                  </a:cubicBezTo>
                  <a:cubicBezTo>
                    <a:pt x="349" y="207"/>
                    <a:pt x="349" y="207"/>
                    <a:pt x="349" y="208"/>
                  </a:cubicBezTo>
                  <a:cubicBezTo>
                    <a:pt x="349" y="209"/>
                    <a:pt x="349" y="209"/>
                    <a:pt x="349" y="210"/>
                  </a:cubicBezTo>
                  <a:cubicBezTo>
                    <a:pt x="349" y="210"/>
                    <a:pt x="349" y="210"/>
                    <a:pt x="348" y="210"/>
                  </a:cubicBezTo>
                  <a:cubicBezTo>
                    <a:pt x="347" y="210"/>
                    <a:pt x="347" y="210"/>
                    <a:pt x="347" y="210"/>
                  </a:cubicBezTo>
                  <a:cubicBezTo>
                    <a:pt x="346" y="210"/>
                    <a:pt x="347" y="211"/>
                    <a:pt x="346" y="211"/>
                  </a:cubicBezTo>
                  <a:cubicBezTo>
                    <a:pt x="346" y="211"/>
                    <a:pt x="345" y="210"/>
                    <a:pt x="345" y="210"/>
                  </a:cubicBezTo>
                  <a:cubicBezTo>
                    <a:pt x="345" y="210"/>
                    <a:pt x="345" y="210"/>
                    <a:pt x="345" y="209"/>
                  </a:cubicBezTo>
                  <a:cubicBezTo>
                    <a:pt x="345" y="209"/>
                    <a:pt x="345" y="208"/>
                    <a:pt x="345" y="208"/>
                  </a:cubicBezTo>
                  <a:cubicBezTo>
                    <a:pt x="345" y="208"/>
                    <a:pt x="345" y="207"/>
                    <a:pt x="345" y="207"/>
                  </a:cubicBezTo>
                  <a:cubicBezTo>
                    <a:pt x="344" y="207"/>
                    <a:pt x="344" y="207"/>
                    <a:pt x="344" y="207"/>
                  </a:cubicBezTo>
                  <a:cubicBezTo>
                    <a:pt x="344" y="207"/>
                    <a:pt x="343" y="206"/>
                    <a:pt x="343" y="207"/>
                  </a:cubicBezTo>
                  <a:cubicBezTo>
                    <a:pt x="343" y="207"/>
                    <a:pt x="342" y="207"/>
                    <a:pt x="342" y="207"/>
                  </a:cubicBezTo>
                  <a:cubicBezTo>
                    <a:pt x="342" y="207"/>
                    <a:pt x="342" y="206"/>
                    <a:pt x="342" y="207"/>
                  </a:cubicBezTo>
                  <a:cubicBezTo>
                    <a:pt x="341" y="208"/>
                    <a:pt x="341" y="208"/>
                    <a:pt x="341" y="208"/>
                  </a:cubicBezTo>
                  <a:cubicBezTo>
                    <a:pt x="340" y="208"/>
                    <a:pt x="339" y="207"/>
                    <a:pt x="339" y="207"/>
                  </a:cubicBezTo>
                  <a:cubicBezTo>
                    <a:pt x="339" y="207"/>
                    <a:pt x="339" y="207"/>
                    <a:pt x="338" y="207"/>
                  </a:cubicBezTo>
                  <a:cubicBezTo>
                    <a:pt x="337" y="207"/>
                    <a:pt x="338" y="206"/>
                    <a:pt x="337" y="206"/>
                  </a:cubicBezTo>
                  <a:cubicBezTo>
                    <a:pt x="336" y="207"/>
                    <a:pt x="336" y="206"/>
                    <a:pt x="336" y="207"/>
                  </a:cubicBezTo>
                  <a:cubicBezTo>
                    <a:pt x="335" y="207"/>
                    <a:pt x="335" y="208"/>
                    <a:pt x="335" y="208"/>
                  </a:cubicBezTo>
                  <a:cubicBezTo>
                    <a:pt x="334" y="208"/>
                    <a:pt x="335" y="208"/>
                    <a:pt x="334" y="207"/>
                  </a:cubicBezTo>
                  <a:cubicBezTo>
                    <a:pt x="333" y="207"/>
                    <a:pt x="331" y="207"/>
                    <a:pt x="331" y="207"/>
                  </a:cubicBezTo>
                  <a:cubicBezTo>
                    <a:pt x="331" y="208"/>
                    <a:pt x="331" y="208"/>
                    <a:pt x="331" y="208"/>
                  </a:cubicBezTo>
                  <a:cubicBezTo>
                    <a:pt x="330" y="208"/>
                    <a:pt x="330" y="208"/>
                    <a:pt x="330" y="208"/>
                  </a:cubicBezTo>
                  <a:cubicBezTo>
                    <a:pt x="330" y="208"/>
                    <a:pt x="329" y="208"/>
                    <a:pt x="329" y="208"/>
                  </a:cubicBezTo>
                  <a:cubicBezTo>
                    <a:pt x="329" y="209"/>
                    <a:pt x="329" y="209"/>
                    <a:pt x="329" y="210"/>
                  </a:cubicBezTo>
                  <a:cubicBezTo>
                    <a:pt x="329" y="211"/>
                    <a:pt x="329" y="211"/>
                    <a:pt x="330" y="211"/>
                  </a:cubicBezTo>
                  <a:cubicBezTo>
                    <a:pt x="330" y="212"/>
                    <a:pt x="330" y="212"/>
                    <a:pt x="330" y="212"/>
                  </a:cubicBezTo>
                  <a:cubicBezTo>
                    <a:pt x="330" y="213"/>
                    <a:pt x="329" y="213"/>
                    <a:pt x="330" y="214"/>
                  </a:cubicBezTo>
                  <a:cubicBezTo>
                    <a:pt x="330" y="214"/>
                    <a:pt x="331" y="214"/>
                    <a:pt x="331" y="215"/>
                  </a:cubicBezTo>
                  <a:cubicBezTo>
                    <a:pt x="330" y="216"/>
                    <a:pt x="330" y="215"/>
                    <a:pt x="330" y="216"/>
                  </a:cubicBezTo>
                  <a:cubicBezTo>
                    <a:pt x="330" y="217"/>
                    <a:pt x="330" y="217"/>
                    <a:pt x="330" y="218"/>
                  </a:cubicBezTo>
                  <a:cubicBezTo>
                    <a:pt x="330" y="218"/>
                    <a:pt x="329" y="219"/>
                    <a:pt x="329" y="219"/>
                  </a:cubicBezTo>
                  <a:cubicBezTo>
                    <a:pt x="329" y="219"/>
                    <a:pt x="329" y="219"/>
                    <a:pt x="329" y="220"/>
                  </a:cubicBezTo>
                  <a:cubicBezTo>
                    <a:pt x="329" y="220"/>
                    <a:pt x="329" y="220"/>
                    <a:pt x="330" y="221"/>
                  </a:cubicBezTo>
                  <a:cubicBezTo>
                    <a:pt x="331" y="221"/>
                    <a:pt x="331" y="221"/>
                    <a:pt x="331" y="222"/>
                  </a:cubicBezTo>
                  <a:cubicBezTo>
                    <a:pt x="331" y="222"/>
                    <a:pt x="332" y="222"/>
                    <a:pt x="332" y="222"/>
                  </a:cubicBezTo>
                  <a:cubicBezTo>
                    <a:pt x="332" y="222"/>
                    <a:pt x="332" y="222"/>
                    <a:pt x="333" y="223"/>
                  </a:cubicBezTo>
                  <a:cubicBezTo>
                    <a:pt x="333" y="223"/>
                    <a:pt x="334" y="223"/>
                    <a:pt x="335" y="223"/>
                  </a:cubicBezTo>
                  <a:cubicBezTo>
                    <a:pt x="335" y="223"/>
                    <a:pt x="335" y="223"/>
                    <a:pt x="336" y="223"/>
                  </a:cubicBezTo>
                  <a:cubicBezTo>
                    <a:pt x="337" y="223"/>
                    <a:pt x="336" y="223"/>
                    <a:pt x="337" y="223"/>
                  </a:cubicBezTo>
                  <a:cubicBezTo>
                    <a:pt x="338" y="224"/>
                    <a:pt x="337" y="224"/>
                    <a:pt x="338" y="223"/>
                  </a:cubicBezTo>
                  <a:cubicBezTo>
                    <a:pt x="339" y="223"/>
                    <a:pt x="338" y="222"/>
                    <a:pt x="339" y="222"/>
                  </a:cubicBezTo>
                  <a:cubicBezTo>
                    <a:pt x="340" y="222"/>
                    <a:pt x="340" y="222"/>
                    <a:pt x="340" y="222"/>
                  </a:cubicBezTo>
                  <a:cubicBezTo>
                    <a:pt x="340" y="222"/>
                    <a:pt x="340" y="222"/>
                    <a:pt x="341" y="222"/>
                  </a:cubicBezTo>
                  <a:cubicBezTo>
                    <a:pt x="342" y="222"/>
                    <a:pt x="342" y="221"/>
                    <a:pt x="342" y="222"/>
                  </a:cubicBezTo>
                  <a:cubicBezTo>
                    <a:pt x="342" y="223"/>
                    <a:pt x="342" y="223"/>
                    <a:pt x="341" y="224"/>
                  </a:cubicBezTo>
                  <a:cubicBezTo>
                    <a:pt x="341" y="224"/>
                    <a:pt x="340" y="224"/>
                    <a:pt x="341" y="225"/>
                  </a:cubicBezTo>
                  <a:cubicBezTo>
                    <a:pt x="341" y="226"/>
                    <a:pt x="341" y="226"/>
                    <a:pt x="341" y="226"/>
                  </a:cubicBezTo>
                  <a:cubicBezTo>
                    <a:pt x="340" y="227"/>
                    <a:pt x="339" y="227"/>
                    <a:pt x="340" y="227"/>
                  </a:cubicBezTo>
                  <a:cubicBezTo>
                    <a:pt x="341" y="227"/>
                    <a:pt x="341" y="227"/>
                    <a:pt x="341" y="228"/>
                  </a:cubicBezTo>
                  <a:cubicBezTo>
                    <a:pt x="342" y="228"/>
                    <a:pt x="342" y="227"/>
                    <a:pt x="342" y="228"/>
                  </a:cubicBezTo>
                  <a:cubicBezTo>
                    <a:pt x="342" y="229"/>
                    <a:pt x="343" y="230"/>
                    <a:pt x="343" y="230"/>
                  </a:cubicBezTo>
                  <a:cubicBezTo>
                    <a:pt x="343" y="230"/>
                    <a:pt x="344" y="229"/>
                    <a:pt x="344" y="230"/>
                  </a:cubicBezTo>
                  <a:cubicBezTo>
                    <a:pt x="344" y="231"/>
                    <a:pt x="344" y="231"/>
                    <a:pt x="343" y="231"/>
                  </a:cubicBezTo>
                  <a:cubicBezTo>
                    <a:pt x="343" y="231"/>
                    <a:pt x="343" y="231"/>
                    <a:pt x="342" y="230"/>
                  </a:cubicBezTo>
                  <a:cubicBezTo>
                    <a:pt x="342" y="230"/>
                    <a:pt x="342" y="230"/>
                    <a:pt x="341" y="230"/>
                  </a:cubicBezTo>
                  <a:cubicBezTo>
                    <a:pt x="341" y="229"/>
                    <a:pt x="341" y="229"/>
                    <a:pt x="340" y="229"/>
                  </a:cubicBezTo>
                  <a:cubicBezTo>
                    <a:pt x="340" y="230"/>
                    <a:pt x="340" y="230"/>
                    <a:pt x="339" y="230"/>
                  </a:cubicBezTo>
                  <a:cubicBezTo>
                    <a:pt x="339" y="230"/>
                    <a:pt x="338" y="229"/>
                    <a:pt x="338" y="230"/>
                  </a:cubicBezTo>
                  <a:cubicBezTo>
                    <a:pt x="337" y="230"/>
                    <a:pt x="337" y="230"/>
                    <a:pt x="337" y="231"/>
                  </a:cubicBezTo>
                  <a:cubicBezTo>
                    <a:pt x="337" y="232"/>
                    <a:pt x="337" y="231"/>
                    <a:pt x="337" y="232"/>
                  </a:cubicBezTo>
                  <a:cubicBezTo>
                    <a:pt x="336" y="233"/>
                    <a:pt x="336" y="232"/>
                    <a:pt x="336" y="233"/>
                  </a:cubicBezTo>
                  <a:cubicBezTo>
                    <a:pt x="336" y="235"/>
                    <a:pt x="336" y="235"/>
                    <a:pt x="335" y="235"/>
                  </a:cubicBezTo>
                  <a:cubicBezTo>
                    <a:pt x="335" y="236"/>
                    <a:pt x="335" y="236"/>
                    <a:pt x="335" y="236"/>
                  </a:cubicBezTo>
                  <a:cubicBezTo>
                    <a:pt x="335" y="237"/>
                    <a:pt x="334" y="238"/>
                    <a:pt x="334" y="238"/>
                  </a:cubicBezTo>
                  <a:cubicBezTo>
                    <a:pt x="334" y="238"/>
                    <a:pt x="335" y="240"/>
                    <a:pt x="335" y="240"/>
                  </a:cubicBezTo>
                  <a:cubicBezTo>
                    <a:pt x="335" y="240"/>
                    <a:pt x="335" y="240"/>
                    <a:pt x="335" y="240"/>
                  </a:cubicBezTo>
                  <a:cubicBezTo>
                    <a:pt x="336" y="240"/>
                    <a:pt x="336" y="240"/>
                    <a:pt x="336" y="241"/>
                  </a:cubicBezTo>
                  <a:cubicBezTo>
                    <a:pt x="336" y="242"/>
                    <a:pt x="336" y="242"/>
                    <a:pt x="336" y="242"/>
                  </a:cubicBezTo>
                  <a:cubicBezTo>
                    <a:pt x="335" y="243"/>
                    <a:pt x="335" y="243"/>
                    <a:pt x="335" y="243"/>
                  </a:cubicBezTo>
                  <a:cubicBezTo>
                    <a:pt x="335" y="243"/>
                    <a:pt x="335" y="243"/>
                    <a:pt x="335" y="244"/>
                  </a:cubicBezTo>
                  <a:cubicBezTo>
                    <a:pt x="335" y="245"/>
                    <a:pt x="335" y="245"/>
                    <a:pt x="334" y="246"/>
                  </a:cubicBezTo>
                  <a:cubicBezTo>
                    <a:pt x="334" y="246"/>
                    <a:pt x="333" y="247"/>
                    <a:pt x="333" y="247"/>
                  </a:cubicBezTo>
                  <a:cubicBezTo>
                    <a:pt x="333" y="248"/>
                    <a:pt x="333" y="248"/>
                    <a:pt x="333" y="249"/>
                  </a:cubicBezTo>
                  <a:cubicBezTo>
                    <a:pt x="333" y="250"/>
                    <a:pt x="332" y="250"/>
                    <a:pt x="332" y="250"/>
                  </a:cubicBezTo>
                  <a:cubicBezTo>
                    <a:pt x="332" y="250"/>
                    <a:pt x="332" y="250"/>
                    <a:pt x="332" y="251"/>
                  </a:cubicBezTo>
                  <a:cubicBezTo>
                    <a:pt x="332" y="252"/>
                    <a:pt x="333" y="251"/>
                    <a:pt x="332" y="252"/>
                  </a:cubicBezTo>
                  <a:cubicBezTo>
                    <a:pt x="332" y="253"/>
                    <a:pt x="331" y="254"/>
                    <a:pt x="331" y="254"/>
                  </a:cubicBezTo>
                  <a:cubicBezTo>
                    <a:pt x="331" y="254"/>
                    <a:pt x="330" y="254"/>
                    <a:pt x="330" y="254"/>
                  </a:cubicBezTo>
                  <a:cubicBezTo>
                    <a:pt x="329" y="254"/>
                    <a:pt x="328" y="253"/>
                    <a:pt x="328" y="253"/>
                  </a:cubicBezTo>
                  <a:cubicBezTo>
                    <a:pt x="327" y="253"/>
                    <a:pt x="327" y="253"/>
                    <a:pt x="327" y="252"/>
                  </a:cubicBezTo>
                  <a:cubicBezTo>
                    <a:pt x="326" y="252"/>
                    <a:pt x="326" y="251"/>
                    <a:pt x="326" y="251"/>
                  </a:cubicBezTo>
                  <a:cubicBezTo>
                    <a:pt x="326" y="251"/>
                    <a:pt x="326" y="250"/>
                    <a:pt x="325" y="251"/>
                  </a:cubicBezTo>
                  <a:cubicBezTo>
                    <a:pt x="325" y="251"/>
                    <a:pt x="325" y="251"/>
                    <a:pt x="324" y="251"/>
                  </a:cubicBezTo>
                  <a:cubicBezTo>
                    <a:pt x="323" y="252"/>
                    <a:pt x="323" y="252"/>
                    <a:pt x="323" y="251"/>
                  </a:cubicBezTo>
                  <a:cubicBezTo>
                    <a:pt x="322" y="251"/>
                    <a:pt x="322" y="250"/>
                    <a:pt x="321" y="250"/>
                  </a:cubicBezTo>
                  <a:cubicBezTo>
                    <a:pt x="321" y="250"/>
                    <a:pt x="318" y="254"/>
                    <a:pt x="318" y="254"/>
                  </a:cubicBezTo>
                  <a:cubicBezTo>
                    <a:pt x="313" y="250"/>
                    <a:pt x="313" y="250"/>
                    <a:pt x="313" y="250"/>
                  </a:cubicBezTo>
                  <a:cubicBezTo>
                    <a:pt x="313" y="250"/>
                    <a:pt x="314" y="250"/>
                    <a:pt x="314" y="249"/>
                  </a:cubicBezTo>
                  <a:cubicBezTo>
                    <a:pt x="314" y="248"/>
                    <a:pt x="313" y="248"/>
                    <a:pt x="313" y="247"/>
                  </a:cubicBezTo>
                  <a:cubicBezTo>
                    <a:pt x="313" y="246"/>
                    <a:pt x="313" y="246"/>
                    <a:pt x="313" y="246"/>
                  </a:cubicBezTo>
                  <a:cubicBezTo>
                    <a:pt x="307" y="247"/>
                    <a:pt x="307" y="247"/>
                    <a:pt x="307" y="247"/>
                  </a:cubicBezTo>
                  <a:cubicBezTo>
                    <a:pt x="307" y="247"/>
                    <a:pt x="307" y="247"/>
                    <a:pt x="307" y="248"/>
                  </a:cubicBezTo>
                  <a:cubicBezTo>
                    <a:pt x="307" y="248"/>
                    <a:pt x="306" y="248"/>
                    <a:pt x="306" y="249"/>
                  </a:cubicBezTo>
                  <a:cubicBezTo>
                    <a:pt x="306" y="249"/>
                    <a:pt x="306" y="249"/>
                    <a:pt x="306" y="250"/>
                  </a:cubicBezTo>
                  <a:cubicBezTo>
                    <a:pt x="306" y="250"/>
                    <a:pt x="306" y="251"/>
                    <a:pt x="306" y="251"/>
                  </a:cubicBezTo>
                  <a:cubicBezTo>
                    <a:pt x="306" y="251"/>
                    <a:pt x="305" y="251"/>
                    <a:pt x="305" y="252"/>
                  </a:cubicBezTo>
                  <a:cubicBezTo>
                    <a:pt x="305" y="252"/>
                    <a:pt x="306" y="252"/>
                    <a:pt x="306" y="253"/>
                  </a:cubicBezTo>
                  <a:cubicBezTo>
                    <a:pt x="305" y="254"/>
                    <a:pt x="305" y="254"/>
                    <a:pt x="305" y="254"/>
                  </a:cubicBezTo>
                  <a:cubicBezTo>
                    <a:pt x="306" y="254"/>
                    <a:pt x="306" y="254"/>
                    <a:pt x="306" y="255"/>
                  </a:cubicBezTo>
                  <a:cubicBezTo>
                    <a:pt x="306" y="255"/>
                    <a:pt x="305" y="256"/>
                    <a:pt x="305" y="256"/>
                  </a:cubicBezTo>
                  <a:cubicBezTo>
                    <a:pt x="305" y="256"/>
                    <a:pt x="306" y="257"/>
                    <a:pt x="306" y="257"/>
                  </a:cubicBezTo>
                  <a:cubicBezTo>
                    <a:pt x="305" y="257"/>
                    <a:pt x="305" y="256"/>
                    <a:pt x="304" y="257"/>
                  </a:cubicBezTo>
                  <a:cubicBezTo>
                    <a:pt x="303" y="258"/>
                    <a:pt x="302" y="259"/>
                    <a:pt x="302" y="259"/>
                  </a:cubicBezTo>
                  <a:cubicBezTo>
                    <a:pt x="302" y="259"/>
                    <a:pt x="303" y="259"/>
                    <a:pt x="303" y="259"/>
                  </a:cubicBezTo>
                  <a:cubicBezTo>
                    <a:pt x="303" y="260"/>
                    <a:pt x="303" y="260"/>
                    <a:pt x="303" y="261"/>
                  </a:cubicBezTo>
                  <a:cubicBezTo>
                    <a:pt x="302" y="261"/>
                    <a:pt x="302" y="261"/>
                    <a:pt x="301" y="261"/>
                  </a:cubicBezTo>
                  <a:cubicBezTo>
                    <a:pt x="301" y="261"/>
                    <a:pt x="300" y="262"/>
                    <a:pt x="300" y="262"/>
                  </a:cubicBezTo>
                  <a:cubicBezTo>
                    <a:pt x="300" y="263"/>
                    <a:pt x="299" y="262"/>
                    <a:pt x="299" y="263"/>
                  </a:cubicBezTo>
                  <a:cubicBezTo>
                    <a:pt x="299" y="265"/>
                    <a:pt x="300" y="264"/>
                    <a:pt x="300" y="265"/>
                  </a:cubicBezTo>
                  <a:cubicBezTo>
                    <a:pt x="300" y="265"/>
                    <a:pt x="299" y="265"/>
                    <a:pt x="299" y="266"/>
                  </a:cubicBezTo>
                  <a:cubicBezTo>
                    <a:pt x="299" y="266"/>
                    <a:pt x="300" y="266"/>
                    <a:pt x="300" y="267"/>
                  </a:cubicBezTo>
                  <a:cubicBezTo>
                    <a:pt x="300" y="267"/>
                    <a:pt x="300" y="267"/>
                    <a:pt x="299" y="268"/>
                  </a:cubicBezTo>
                  <a:cubicBezTo>
                    <a:pt x="299" y="268"/>
                    <a:pt x="298" y="269"/>
                    <a:pt x="298" y="269"/>
                  </a:cubicBezTo>
                  <a:cubicBezTo>
                    <a:pt x="297" y="268"/>
                    <a:pt x="297" y="268"/>
                    <a:pt x="297" y="268"/>
                  </a:cubicBezTo>
                  <a:cubicBezTo>
                    <a:pt x="296" y="268"/>
                    <a:pt x="296" y="267"/>
                    <a:pt x="295" y="268"/>
                  </a:cubicBezTo>
                  <a:cubicBezTo>
                    <a:pt x="294" y="268"/>
                    <a:pt x="295" y="267"/>
                    <a:pt x="294" y="268"/>
                  </a:cubicBezTo>
                  <a:cubicBezTo>
                    <a:pt x="293" y="269"/>
                    <a:pt x="292" y="269"/>
                    <a:pt x="292" y="269"/>
                  </a:cubicBezTo>
                  <a:cubicBezTo>
                    <a:pt x="291" y="269"/>
                    <a:pt x="290" y="269"/>
                    <a:pt x="290" y="269"/>
                  </a:cubicBezTo>
                  <a:cubicBezTo>
                    <a:pt x="290" y="269"/>
                    <a:pt x="290" y="269"/>
                    <a:pt x="289" y="270"/>
                  </a:cubicBezTo>
                  <a:cubicBezTo>
                    <a:pt x="289" y="271"/>
                    <a:pt x="289" y="271"/>
                    <a:pt x="288" y="271"/>
                  </a:cubicBezTo>
                  <a:cubicBezTo>
                    <a:pt x="287" y="271"/>
                    <a:pt x="288" y="270"/>
                    <a:pt x="287" y="270"/>
                  </a:cubicBezTo>
                  <a:cubicBezTo>
                    <a:pt x="287" y="271"/>
                    <a:pt x="287" y="271"/>
                    <a:pt x="287" y="270"/>
                  </a:cubicBezTo>
                  <a:cubicBezTo>
                    <a:pt x="287" y="269"/>
                    <a:pt x="287" y="269"/>
                    <a:pt x="287" y="269"/>
                  </a:cubicBezTo>
                  <a:cubicBezTo>
                    <a:pt x="287" y="268"/>
                    <a:pt x="287" y="268"/>
                    <a:pt x="286" y="268"/>
                  </a:cubicBezTo>
                  <a:cubicBezTo>
                    <a:pt x="286" y="268"/>
                    <a:pt x="286" y="267"/>
                    <a:pt x="285" y="267"/>
                  </a:cubicBezTo>
                  <a:cubicBezTo>
                    <a:pt x="285" y="267"/>
                    <a:pt x="284" y="267"/>
                    <a:pt x="284" y="268"/>
                  </a:cubicBezTo>
                  <a:cubicBezTo>
                    <a:pt x="283" y="268"/>
                    <a:pt x="283" y="268"/>
                    <a:pt x="283" y="267"/>
                  </a:cubicBezTo>
                  <a:cubicBezTo>
                    <a:pt x="282" y="266"/>
                    <a:pt x="282" y="266"/>
                    <a:pt x="282" y="265"/>
                  </a:cubicBezTo>
                  <a:cubicBezTo>
                    <a:pt x="282" y="265"/>
                    <a:pt x="282" y="264"/>
                    <a:pt x="282" y="264"/>
                  </a:cubicBezTo>
                  <a:cubicBezTo>
                    <a:pt x="282" y="263"/>
                    <a:pt x="282" y="262"/>
                    <a:pt x="282" y="262"/>
                  </a:cubicBezTo>
                  <a:cubicBezTo>
                    <a:pt x="280" y="262"/>
                    <a:pt x="280" y="262"/>
                    <a:pt x="280" y="262"/>
                  </a:cubicBezTo>
                  <a:cubicBezTo>
                    <a:pt x="278" y="262"/>
                    <a:pt x="278" y="262"/>
                    <a:pt x="278" y="262"/>
                  </a:cubicBezTo>
                  <a:cubicBezTo>
                    <a:pt x="278" y="262"/>
                    <a:pt x="278" y="262"/>
                    <a:pt x="278" y="262"/>
                  </a:cubicBezTo>
                  <a:cubicBezTo>
                    <a:pt x="278" y="262"/>
                    <a:pt x="278" y="261"/>
                    <a:pt x="277" y="261"/>
                  </a:cubicBezTo>
                  <a:cubicBezTo>
                    <a:pt x="277" y="260"/>
                    <a:pt x="277" y="260"/>
                    <a:pt x="277" y="260"/>
                  </a:cubicBezTo>
                  <a:cubicBezTo>
                    <a:pt x="277" y="260"/>
                    <a:pt x="277" y="260"/>
                    <a:pt x="276" y="260"/>
                  </a:cubicBezTo>
                  <a:cubicBezTo>
                    <a:pt x="276" y="260"/>
                    <a:pt x="276" y="259"/>
                    <a:pt x="276" y="260"/>
                  </a:cubicBezTo>
                  <a:cubicBezTo>
                    <a:pt x="275" y="260"/>
                    <a:pt x="274" y="260"/>
                    <a:pt x="274" y="260"/>
                  </a:cubicBezTo>
                  <a:cubicBezTo>
                    <a:pt x="274" y="260"/>
                    <a:pt x="274" y="260"/>
                    <a:pt x="274" y="261"/>
                  </a:cubicBezTo>
                  <a:cubicBezTo>
                    <a:pt x="273" y="261"/>
                    <a:pt x="273" y="261"/>
                    <a:pt x="272" y="262"/>
                  </a:cubicBezTo>
                  <a:cubicBezTo>
                    <a:pt x="272" y="262"/>
                    <a:pt x="271" y="261"/>
                    <a:pt x="271" y="261"/>
                  </a:cubicBezTo>
                  <a:cubicBezTo>
                    <a:pt x="271" y="261"/>
                    <a:pt x="270" y="260"/>
                    <a:pt x="270" y="261"/>
                  </a:cubicBezTo>
                  <a:cubicBezTo>
                    <a:pt x="269" y="262"/>
                    <a:pt x="268" y="262"/>
                    <a:pt x="268" y="261"/>
                  </a:cubicBezTo>
                  <a:cubicBezTo>
                    <a:pt x="268" y="261"/>
                    <a:pt x="268" y="260"/>
                    <a:pt x="269" y="260"/>
                  </a:cubicBezTo>
                  <a:cubicBezTo>
                    <a:pt x="269" y="259"/>
                    <a:pt x="269" y="258"/>
                    <a:pt x="270" y="258"/>
                  </a:cubicBezTo>
                  <a:cubicBezTo>
                    <a:pt x="271" y="258"/>
                    <a:pt x="271" y="257"/>
                    <a:pt x="271" y="257"/>
                  </a:cubicBezTo>
                  <a:cubicBezTo>
                    <a:pt x="271" y="257"/>
                    <a:pt x="271" y="256"/>
                    <a:pt x="272" y="256"/>
                  </a:cubicBezTo>
                  <a:cubicBezTo>
                    <a:pt x="272" y="255"/>
                    <a:pt x="272" y="255"/>
                    <a:pt x="273" y="254"/>
                  </a:cubicBezTo>
                  <a:cubicBezTo>
                    <a:pt x="273" y="254"/>
                    <a:pt x="273" y="253"/>
                    <a:pt x="273" y="252"/>
                  </a:cubicBezTo>
                  <a:cubicBezTo>
                    <a:pt x="274" y="251"/>
                    <a:pt x="274" y="252"/>
                    <a:pt x="274" y="251"/>
                  </a:cubicBezTo>
                  <a:cubicBezTo>
                    <a:pt x="274" y="250"/>
                    <a:pt x="274" y="249"/>
                    <a:pt x="273" y="248"/>
                  </a:cubicBezTo>
                  <a:cubicBezTo>
                    <a:pt x="273" y="248"/>
                    <a:pt x="273" y="247"/>
                    <a:pt x="273" y="246"/>
                  </a:cubicBezTo>
                  <a:cubicBezTo>
                    <a:pt x="273" y="246"/>
                    <a:pt x="274" y="245"/>
                    <a:pt x="274" y="245"/>
                  </a:cubicBezTo>
                  <a:cubicBezTo>
                    <a:pt x="275" y="244"/>
                    <a:pt x="275" y="244"/>
                    <a:pt x="275" y="244"/>
                  </a:cubicBezTo>
                  <a:cubicBezTo>
                    <a:pt x="275" y="244"/>
                    <a:pt x="274" y="243"/>
                    <a:pt x="274" y="243"/>
                  </a:cubicBezTo>
                  <a:cubicBezTo>
                    <a:pt x="274" y="242"/>
                    <a:pt x="274" y="242"/>
                    <a:pt x="274" y="241"/>
                  </a:cubicBezTo>
                  <a:cubicBezTo>
                    <a:pt x="273" y="241"/>
                    <a:pt x="274" y="240"/>
                    <a:pt x="273" y="241"/>
                  </a:cubicBezTo>
                  <a:cubicBezTo>
                    <a:pt x="272" y="241"/>
                    <a:pt x="272" y="242"/>
                    <a:pt x="272" y="241"/>
                  </a:cubicBezTo>
                  <a:cubicBezTo>
                    <a:pt x="272" y="240"/>
                    <a:pt x="272" y="239"/>
                    <a:pt x="271" y="239"/>
                  </a:cubicBezTo>
                  <a:cubicBezTo>
                    <a:pt x="271" y="238"/>
                    <a:pt x="270" y="238"/>
                    <a:pt x="270" y="237"/>
                  </a:cubicBezTo>
                  <a:cubicBezTo>
                    <a:pt x="271" y="237"/>
                    <a:pt x="271" y="236"/>
                    <a:pt x="270" y="236"/>
                  </a:cubicBezTo>
                  <a:cubicBezTo>
                    <a:pt x="270" y="236"/>
                    <a:pt x="270" y="236"/>
                    <a:pt x="270" y="235"/>
                  </a:cubicBezTo>
                  <a:cubicBezTo>
                    <a:pt x="270" y="234"/>
                    <a:pt x="270" y="234"/>
                    <a:pt x="270" y="234"/>
                  </a:cubicBezTo>
                  <a:cubicBezTo>
                    <a:pt x="270" y="233"/>
                    <a:pt x="270" y="233"/>
                    <a:pt x="270" y="232"/>
                  </a:cubicBezTo>
                  <a:cubicBezTo>
                    <a:pt x="271" y="232"/>
                    <a:pt x="270" y="233"/>
                    <a:pt x="271" y="232"/>
                  </a:cubicBezTo>
                  <a:cubicBezTo>
                    <a:pt x="272" y="230"/>
                    <a:pt x="273" y="230"/>
                    <a:pt x="272" y="230"/>
                  </a:cubicBezTo>
                  <a:cubicBezTo>
                    <a:pt x="272" y="229"/>
                    <a:pt x="272" y="229"/>
                    <a:pt x="272" y="229"/>
                  </a:cubicBezTo>
                  <a:cubicBezTo>
                    <a:pt x="272" y="229"/>
                    <a:pt x="272" y="228"/>
                    <a:pt x="271" y="229"/>
                  </a:cubicBezTo>
                  <a:cubicBezTo>
                    <a:pt x="270" y="229"/>
                    <a:pt x="270" y="229"/>
                    <a:pt x="270" y="229"/>
                  </a:cubicBezTo>
                  <a:cubicBezTo>
                    <a:pt x="270" y="228"/>
                    <a:pt x="270" y="228"/>
                    <a:pt x="270" y="227"/>
                  </a:cubicBezTo>
                  <a:cubicBezTo>
                    <a:pt x="270" y="226"/>
                    <a:pt x="271" y="226"/>
                    <a:pt x="270" y="225"/>
                  </a:cubicBezTo>
                  <a:cubicBezTo>
                    <a:pt x="269" y="224"/>
                    <a:pt x="269" y="224"/>
                    <a:pt x="269" y="223"/>
                  </a:cubicBezTo>
                  <a:cubicBezTo>
                    <a:pt x="269" y="223"/>
                    <a:pt x="269" y="222"/>
                    <a:pt x="268" y="222"/>
                  </a:cubicBezTo>
                  <a:cubicBezTo>
                    <a:pt x="267" y="223"/>
                    <a:pt x="267" y="222"/>
                    <a:pt x="267" y="222"/>
                  </a:cubicBezTo>
                  <a:cubicBezTo>
                    <a:pt x="267" y="222"/>
                    <a:pt x="267" y="221"/>
                    <a:pt x="267" y="221"/>
                  </a:cubicBezTo>
                  <a:cubicBezTo>
                    <a:pt x="267" y="220"/>
                    <a:pt x="267" y="220"/>
                    <a:pt x="267" y="220"/>
                  </a:cubicBezTo>
                  <a:cubicBezTo>
                    <a:pt x="267" y="219"/>
                    <a:pt x="267" y="219"/>
                    <a:pt x="267" y="219"/>
                  </a:cubicBezTo>
                  <a:cubicBezTo>
                    <a:pt x="268" y="219"/>
                    <a:pt x="268" y="218"/>
                    <a:pt x="268" y="218"/>
                  </a:cubicBezTo>
                  <a:cubicBezTo>
                    <a:pt x="268" y="218"/>
                    <a:pt x="267" y="218"/>
                    <a:pt x="267" y="218"/>
                  </a:cubicBezTo>
                  <a:cubicBezTo>
                    <a:pt x="268" y="217"/>
                    <a:pt x="268" y="217"/>
                    <a:pt x="268" y="217"/>
                  </a:cubicBezTo>
                  <a:cubicBezTo>
                    <a:pt x="268" y="217"/>
                    <a:pt x="267" y="217"/>
                    <a:pt x="267" y="216"/>
                  </a:cubicBezTo>
                  <a:cubicBezTo>
                    <a:pt x="267" y="216"/>
                    <a:pt x="267" y="215"/>
                    <a:pt x="267" y="215"/>
                  </a:cubicBezTo>
                  <a:cubicBezTo>
                    <a:pt x="268" y="215"/>
                    <a:pt x="268" y="215"/>
                    <a:pt x="268" y="215"/>
                  </a:cubicBezTo>
                  <a:cubicBezTo>
                    <a:pt x="268" y="215"/>
                    <a:pt x="269" y="215"/>
                    <a:pt x="268" y="214"/>
                  </a:cubicBezTo>
                  <a:cubicBezTo>
                    <a:pt x="268" y="214"/>
                    <a:pt x="267" y="214"/>
                    <a:pt x="267" y="214"/>
                  </a:cubicBezTo>
                  <a:cubicBezTo>
                    <a:pt x="267" y="213"/>
                    <a:pt x="266" y="213"/>
                    <a:pt x="266" y="213"/>
                  </a:cubicBezTo>
                  <a:cubicBezTo>
                    <a:pt x="265" y="213"/>
                    <a:pt x="266" y="213"/>
                    <a:pt x="265" y="212"/>
                  </a:cubicBezTo>
                  <a:cubicBezTo>
                    <a:pt x="265" y="212"/>
                    <a:pt x="264" y="212"/>
                    <a:pt x="264" y="211"/>
                  </a:cubicBezTo>
                  <a:cubicBezTo>
                    <a:pt x="264" y="211"/>
                    <a:pt x="263" y="211"/>
                    <a:pt x="263" y="211"/>
                  </a:cubicBezTo>
                  <a:cubicBezTo>
                    <a:pt x="263" y="211"/>
                    <a:pt x="263" y="211"/>
                    <a:pt x="262" y="212"/>
                  </a:cubicBezTo>
                  <a:cubicBezTo>
                    <a:pt x="261" y="212"/>
                    <a:pt x="260" y="212"/>
                    <a:pt x="260" y="212"/>
                  </a:cubicBezTo>
                  <a:cubicBezTo>
                    <a:pt x="260" y="212"/>
                    <a:pt x="260" y="211"/>
                    <a:pt x="260" y="211"/>
                  </a:cubicBezTo>
                  <a:cubicBezTo>
                    <a:pt x="260" y="210"/>
                    <a:pt x="260" y="210"/>
                    <a:pt x="261" y="210"/>
                  </a:cubicBezTo>
                  <a:cubicBezTo>
                    <a:pt x="261" y="209"/>
                    <a:pt x="262" y="209"/>
                    <a:pt x="261" y="209"/>
                  </a:cubicBezTo>
                  <a:cubicBezTo>
                    <a:pt x="261" y="208"/>
                    <a:pt x="261" y="208"/>
                    <a:pt x="261" y="208"/>
                  </a:cubicBezTo>
                  <a:cubicBezTo>
                    <a:pt x="260" y="208"/>
                    <a:pt x="260" y="208"/>
                    <a:pt x="260" y="208"/>
                  </a:cubicBezTo>
                  <a:cubicBezTo>
                    <a:pt x="260" y="207"/>
                    <a:pt x="260" y="207"/>
                    <a:pt x="259" y="207"/>
                  </a:cubicBezTo>
                  <a:cubicBezTo>
                    <a:pt x="259" y="207"/>
                    <a:pt x="258" y="208"/>
                    <a:pt x="258" y="208"/>
                  </a:cubicBezTo>
                  <a:cubicBezTo>
                    <a:pt x="258" y="208"/>
                    <a:pt x="258" y="208"/>
                    <a:pt x="258" y="209"/>
                  </a:cubicBezTo>
                  <a:cubicBezTo>
                    <a:pt x="258" y="210"/>
                    <a:pt x="257" y="210"/>
                    <a:pt x="257" y="210"/>
                  </a:cubicBezTo>
                  <a:cubicBezTo>
                    <a:pt x="257" y="210"/>
                    <a:pt x="256" y="208"/>
                    <a:pt x="256" y="208"/>
                  </a:cubicBezTo>
                  <a:cubicBezTo>
                    <a:pt x="255" y="208"/>
                    <a:pt x="254" y="208"/>
                    <a:pt x="255" y="207"/>
                  </a:cubicBezTo>
                  <a:cubicBezTo>
                    <a:pt x="256" y="206"/>
                    <a:pt x="256" y="206"/>
                    <a:pt x="256" y="206"/>
                  </a:cubicBezTo>
                  <a:cubicBezTo>
                    <a:pt x="256" y="206"/>
                    <a:pt x="256" y="205"/>
                    <a:pt x="256" y="205"/>
                  </a:cubicBezTo>
                  <a:cubicBezTo>
                    <a:pt x="255" y="205"/>
                    <a:pt x="255" y="204"/>
                    <a:pt x="254" y="204"/>
                  </a:cubicBezTo>
                  <a:cubicBezTo>
                    <a:pt x="254" y="205"/>
                    <a:pt x="253" y="205"/>
                    <a:pt x="253" y="205"/>
                  </a:cubicBezTo>
                  <a:cubicBezTo>
                    <a:pt x="253" y="205"/>
                    <a:pt x="254" y="206"/>
                    <a:pt x="254" y="206"/>
                  </a:cubicBezTo>
                  <a:cubicBezTo>
                    <a:pt x="253" y="206"/>
                    <a:pt x="253" y="206"/>
                    <a:pt x="252" y="207"/>
                  </a:cubicBezTo>
                  <a:cubicBezTo>
                    <a:pt x="251" y="207"/>
                    <a:pt x="251" y="207"/>
                    <a:pt x="250" y="207"/>
                  </a:cubicBezTo>
                  <a:cubicBezTo>
                    <a:pt x="250" y="208"/>
                    <a:pt x="250" y="207"/>
                    <a:pt x="249" y="207"/>
                  </a:cubicBezTo>
                  <a:cubicBezTo>
                    <a:pt x="249" y="207"/>
                    <a:pt x="249" y="207"/>
                    <a:pt x="248" y="207"/>
                  </a:cubicBezTo>
                  <a:cubicBezTo>
                    <a:pt x="247" y="207"/>
                    <a:pt x="247" y="207"/>
                    <a:pt x="246" y="208"/>
                  </a:cubicBezTo>
                  <a:cubicBezTo>
                    <a:pt x="246" y="208"/>
                    <a:pt x="245" y="208"/>
                    <a:pt x="244" y="209"/>
                  </a:cubicBezTo>
                  <a:cubicBezTo>
                    <a:pt x="244" y="209"/>
                    <a:pt x="243" y="210"/>
                    <a:pt x="243" y="210"/>
                  </a:cubicBezTo>
                  <a:cubicBezTo>
                    <a:pt x="242" y="210"/>
                    <a:pt x="241" y="210"/>
                    <a:pt x="241" y="210"/>
                  </a:cubicBezTo>
                  <a:cubicBezTo>
                    <a:pt x="240" y="210"/>
                    <a:pt x="240" y="211"/>
                    <a:pt x="240" y="210"/>
                  </a:cubicBezTo>
                  <a:cubicBezTo>
                    <a:pt x="240" y="208"/>
                    <a:pt x="240" y="208"/>
                    <a:pt x="240" y="208"/>
                  </a:cubicBezTo>
                  <a:cubicBezTo>
                    <a:pt x="240" y="208"/>
                    <a:pt x="241" y="206"/>
                    <a:pt x="240" y="206"/>
                  </a:cubicBezTo>
                  <a:cubicBezTo>
                    <a:pt x="239" y="206"/>
                    <a:pt x="238" y="206"/>
                    <a:pt x="238" y="206"/>
                  </a:cubicBezTo>
                  <a:cubicBezTo>
                    <a:pt x="238" y="205"/>
                    <a:pt x="238" y="205"/>
                    <a:pt x="238" y="205"/>
                  </a:cubicBezTo>
                  <a:cubicBezTo>
                    <a:pt x="238" y="205"/>
                    <a:pt x="237" y="205"/>
                    <a:pt x="237" y="206"/>
                  </a:cubicBezTo>
                  <a:cubicBezTo>
                    <a:pt x="237" y="206"/>
                    <a:pt x="236" y="206"/>
                    <a:pt x="236" y="206"/>
                  </a:cubicBezTo>
                  <a:cubicBezTo>
                    <a:pt x="235" y="206"/>
                    <a:pt x="235" y="206"/>
                    <a:pt x="235" y="206"/>
                  </a:cubicBezTo>
                  <a:cubicBezTo>
                    <a:pt x="235" y="207"/>
                    <a:pt x="235" y="207"/>
                    <a:pt x="234" y="207"/>
                  </a:cubicBezTo>
                  <a:cubicBezTo>
                    <a:pt x="233" y="208"/>
                    <a:pt x="233" y="207"/>
                    <a:pt x="233" y="208"/>
                  </a:cubicBezTo>
                  <a:cubicBezTo>
                    <a:pt x="233" y="208"/>
                    <a:pt x="232" y="208"/>
                    <a:pt x="231" y="208"/>
                  </a:cubicBezTo>
                  <a:cubicBezTo>
                    <a:pt x="231" y="208"/>
                    <a:pt x="229" y="208"/>
                    <a:pt x="229" y="208"/>
                  </a:cubicBezTo>
                  <a:cubicBezTo>
                    <a:pt x="227" y="207"/>
                    <a:pt x="227" y="207"/>
                    <a:pt x="227" y="207"/>
                  </a:cubicBezTo>
                  <a:cubicBezTo>
                    <a:pt x="226" y="208"/>
                    <a:pt x="226" y="208"/>
                    <a:pt x="226" y="208"/>
                  </a:cubicBezTo>
                  <a:cubicBezTo>
                    <a:pt x="226" y="208"/>
                    <a:pt x="226" y="208"/>
                    <a:pt x="225" y="208"/>
                  </a:cubicBezTo>
                  <a:cubicBezTo>
                    <a:pt x="225" y="208"/>
                    <a:pt x="224" y="207"/>
                    <a:pt x="224" y="208"/>
                  </a:cubicBezTo>
                  <a:cubicBezTo>
                    <a:pt x="224" y="208"/>
                    <a:pt x="224" y="208"/>
                    <a:pt x="223" y="210"/>
                  </a:cubicBezTo>
                  <a:cubicBezTo>
                    <a:pt x="222" y="211"/>
                    <a:pt x="222" y="211"/>
                    <a:pt x="221" y="212"/>
                  </a:cubicBezTo>
                  <a:cubicBezTo>
                    <a:pt x="220" y="213"/>
                    <a:pt x="220" y="213"/>
                    <a:pt x="219" y="214"/>
                  </a:cubicBezTo>
                  <a:cubicBezTo>
                    <a:pt x="219" y="214"/>
                    <a:pt x="220" y="215"/>
                    <a:pt x="219" y="215"/>
                  </a:cubicBezTo>
                  <a:cubicBezTo>
                    <a:pt x="218" y="216"/>
                    <a:pt x="217" y="215"/>
                    <a:pt x="216" y="216"/>
                  </a:cubicBezTo>
                  <a:cubicBezTo>
                    <a:pt x="215" y="216"/>
                    <a:pt x="215" y="216"/>
                    <a:pt x="214" y="216"/>
                  </a:cubicBezTo>
                  <a:cubicBezTo>
                    <a:pt x="213" y="216"/>
                    <a:pt x="213" y="215"/>
                    <a:pt x="213" y="215"/>
                  </a:cubicBezTo>
                  <a:cubicBezTo>
                    <a:pt x="213" y="215"/>
                    <a:pt x="211" y="214"/>
                    <a:pt x="211" y="214"/>
                  </a:cubicBezTo>
                  <a:cubicBezTo>
                    <a:pt x="211" y="215"/>
                    <a:pt x="211" y="214"/>
                    <a:pt x="210" y="215"/>
                  </a:cubicBezTo>
                  <a:cubicBezTo>
                    <a:pt x="210" y="216"/>
                    <a:pt x="210" y="217"/>
                    <a:pt x="209" y="217"/>
                  </a:cubicBezTo>
                  <a:cubicBezTo>
                    <a:pt x="209" y="217"/>
                    <a:pt x="208" y="216"/>
                    <a:pt x="208" y="215"/>
                  </a:cubicBezTo>
                  <a:cubicBezTo>
                    <a:pt x="209" y="215"/>
                    <a:pt x="209" y="215"/>
                    <a:pt x="210" y="214"/>
                  </a:cubicBezTo>
                  <a:cubicBezTo>
                    <a:pt x="210" y="213"/>
                    <a:pt x="209" y="213"/>
                    <a:pt x="210" y="212"/>
                  </a:cubicBezTo>
                  <a:cubicBezTo>
                    <a:pt x="211" y="212"/>
                    <a:pt x="212" y="212"/>
                    <a:pt x="212" y="212"/>
                  </a:cubicBezTo>
                  <a:cubicBezTo>
                    <a:pt x="211" y="211"/>
                    <a:pt x="211" y="211"/>
                    <a:pt x="211" y="210"/>
                  </a:cubicBezTo>
                  <a:cubicBezTo>
                    <a:pt x="211" y="209"/>
                    <a:pt x="211" y="208"/>
                    <a:pt x="212" y="208"/>
                  </a:cubicBezTo>
                  <a:cubicBezTo>
                    <a:pt x="213" y="207"/>
                    <a:pt x="214" y="208"/>
                    <a:pt x="214" y="207"/>
                  </a:cubicBezTo>
                  <a:cubicBezTo>
                    <a:pt x="213" y="207"/>
                    <a:pt x="212" y="205"/>
                    <a:pt x="212" y="205"/>
                  </a:cubicBezTo>
                  <a:cubicBezTo>
                    <a:pt x="212" y="205"/>
                    <a:pt x="213" y="205"/>
                    <a:pt x="214" y="204"/>
                  </a:cubicBezTo>
                  <a:cubicBezTo>
                    <a:pt x="214" y="204"/>
                    <a:pt x="215" y="204"/>
                    <a:pt x="215" y="204"/>
                  </a:cubicBezTo>
                  <a:cubicBezTo>
                    <a:pt x="215" y="204"/>
                    <a:pt x="215" y="204"/>
                    <a:pt x="215" y="203"/>
                  </a:cubicBezTo>
                  <a:cubicBezTo>
                    <a:pt x="215" y="202"/>
                    <a:pt x="215" y="203"/>
                    <a:pt x="215" y="202"/>
                  </a:cubicBezTo>
                  <a:cubicBezTo>
                    <a:pt x="216" y="202"/>
                    <a:pt x="217" y="202"/>
                    <a:pt x="218" y="201"/>
                  </a:cubicBezTo>
                  <a:cubicBezTo>
                    <a:pt x="219" y="201"/>
                    <a:pt x="219" y="201"/>
                    <a:pt x="219" y="200"/>
                  </a:cubicBezTo>
                  <a:cubicBezTo>
                    <a:pt x="220" y="200"/>
                    <a:pt x="220" y="200"/>
                    <a:pt x="220" y="200"/>
                  </a:cubicBezTo>
                  <a:cubicBezTo>
                    <a:pt x="220" y="199"/>
                    <a:pt x="220" y="199"/>
                    <a:pt x="220" y="199"/>
                  </a:cubicBezTo>
                  <a:cubicBezTo>
                    <a:pt x="220" y="198"/>
                    <a:pt x="220" y="198"/>
                    <a:pt x="220" y="197"/>
                  </a:cubicBezTo>
                  <a:cubicBezTo>
                    <a:pt x="220" y="197"/>
                    <a:pt x="220" y="198"/>
                    <a:pt x="219" y="197"/>
                  </a:cubicBezTo>
                  <a:cubicBezTo>
                    <a:pt x="219" y="197"/>
                    <a:pt x="219" y="197"/>
                    <a:pt x="219" y="196"/>
                  </a:cubicBezTo>
                  <a:cubicBezTo>
                    <a:pt x="218" y="196"/>
                    <a:pt x="218" y="196"/>
                    <a:pt x="218" y="196"/>
                  </a:cubicBezTo>
                  <a:cubicBezTo>
                    <a:pt x="219" y="195"/>
                    <a:pt x="219" y="195"/>
                    <a:pt x="219" y="195"/>
                  </a:cubicBezTo>
                  <a:cubicBezTo>
                    <a:pt x="218" y="195"/>
                    <a:pt x="217" y="194"/>
                    <a:pt x="218" y="194"/>
                  </a:cubicBezTo>
                  <a:cubicBezTo>
                    <a:pt x="218" y="193"/>
                    <a:pt x="217" y="193"/>
                    <a:pt x="217" y="193"/>
                  </a:cubicBezTo>
                  <a:cubicBezTo>
                    <a:pt x="216" y="192"/>
                    <a:pt x="216" y="192"/>
                    <a:pt x="216" y="192"/>
                  </a:cubicBezTo>
                  <a:cubicBezTo>
                    <a:pt x="216" y="192"/>
                    <a:pt x="216" y="192"/>
                    <a:pt x="216" y="192"/>
                  </a:cubicBezTo>
                  <a:cubicBezTo>
                    <a:pt x="216" y="192"/>
                    <a:pt x="216" y="190"/>
                    <a:pt x="216" y="189"/>
                  </a:cubicBezTo>
                  <a:cubicBezTo>
                    <a:pt x="215" y="189"/>
                    <a:pt x="215" y="188"/>
                    <a:pt x="215" y="188"/>
                  </a:cubicBezTo>
                  <a:cubicBezTo>
                    <a:pt x="215" y="187"/>
                    <a:pt x="214" y="184"/>
                    <a:pt x="214" y="183"/>
                  </a:cubicBezTo>
                  <a:cubicBezTo>
                    <a:pt x="214" y="182"/>
                    <a:pt x="215" y="182"/>
                    <a:pt x="215" y="181"/>
                  </a:cubicBezTo>
                  <a:cubicBezTo>
                    <a:pt x="215" y="181"/>
                    <a:pt x="215" y="180"/>
                    <a:pt x="214" y="180"/>
                  </a:cubicBezTo>
                  <a:cubicBezTo>
                    <a:pt x="214" y="180"/>
                    <a:pt x="214" y="179"/>
                    <a:pt x="213" y="179"/>
                  </a:cubicBezTo>
                  <a:cubicBezTo>
                    <a:pt x="212" y="179"/>
                    <a:pt x="210" y="178"/>
                    <a:pt x="210" y="178"/>
                  </a:cubicBezTo>
                  <a:cubicBezTo>
                    <a:pt x="210" y="178"/>
                    <a:pt x="209" y="178"/>
                    <a:pt x="208" y="178"/>
                  </a:cubicBezTo>
                  <a:cubicBezTo>
                    <a:pt x="208" y="178"/>
                    <a:pt x="207" y="177"/>
                    <a:pt x="207" y="177"/>
                  </a:cubicBezTo>
                  <a:cubicBezTo>
                    <a:pt x="208" y="176"/>
                    <a:pt x="208" y="176"/>
                    <a:pt x="208" y="175"/>
                  </a:cubicBezTo>
                  <a:cubicBezTo>
                    <a:pt x="208" y="174"/>
                    <a:pt x="208" y="174"/>
                    <a:pt x="208" y="174"/>
                  </a:cubicBezTo>
                  <a:cubicBezTo>
                    <a:pt x="208" y="173"/>
                    <a:pt x="207" y="173"/>
                    <a:pt x="207" y="173"/>
                  </a:cubicBezTo>
                  <a:cubicBezTo>
                    <a:pt x="208" y="173"/>
                    <a:pt x="208" y="172"/>
                    <a:pt x="209" y="172"/>
                  </a:cubicBezTo>
                  <a:cubicBezTo>
                    <a:pt x="209" y="173"/>
                    <a:pt x="209" y="173"/>
                    <a:pt x="210" y="172"/>
                  </a:cubicBezTo>
                  <a:cubicBezTo>
                    <a:pt x="211" y="172"/>
                    <a:pt x="211" y="172"/>
                    <a:pt x="211" y="172"/>
                  </a:cubicBezTo>
                  <a:cubicBezTo>
                    <a:pt x="211" y="172"/>
                    <a:pt x="211" y="171"/>
                    <a:pt x="211" y="171"/>
                  </a:cubicBezTo>
                  <a:cubicBezTo>
                    <a:pt x="210" y="171"/>
                    <a:pt x="210" y="171"/>
                    <a:pt x="210" y="170"/>
                  </a:cubicBezTo>
                  <a:cubicBezTo>
                    <a:pt x="211" y="169"/>
                    <a:pt x="211" y="169"/>
                    <a:pt x="211" y="169"/>
                  </a:cubicBezTo>
                  <a:cubicBezTo>
                    <a:pt x="211" y="168"/>
                    <a:pt x="211" y="168"/>
                    <a:pt x="211" y="168"/>
                  </a:cubicBezTo>
                  <a:cubicBezTo>
                    <a:pt x="211" y="168"/>
                    <a:pt x="210" y="167"/>
                    <a:pt x="209" y="166"/>
                  </a:cubicBezTo>
                  <a:cubicBezTo>
                    <a:pt x="209" y="166"/>
                    <a:pt x="209" y="166"/>
                    <a:pt x="208" y="165"/>
                  </a:cubicBezTo>
                  <a:cubicBezTo>
                    <a:pt x="208" y="165"/>
                    <a:pt x="209" y="165"/>
                    <a:pt x="208" y="165"/>
                  </a:cubicBezTo>
                  <a:cubicBezTo>
                    <a:pt x="208" y="164"/>
                    <a:pt x="207" y="164"/>
                    <a:pt x="207" y="164"/>
                  </a:cubicBezTo>
                  <a:cubicBezTo>
                    <a:pt x="207" y="164"/>
                    <a:pt x="207" y="163"/>
                    <a:pt x="207" y="163"/>
                  </a:cubicBezTo>
                  <a:cubicBezTo>
                    <a:pt x="206" y="163"/>
                    <a:pt x="206" y="163"/>
                    <a:pt x="206" y="163"/>
                  </a:cubicBezTo>
                  <a:cubicBezTo>
                    <a:pt x="205" y="163"/>
                    <a:pt x="206" y="163"/>
                    <a:pt x="205" y="163"/>
                  </a:cubicBezTo>
                  <a:cubicBezTo>
                    <a:pt x="205" y="163"/>
                    <a:pt x="204" y="163"/>
                    <a:pt x="204" y="163"/>
                  </a:cubicBezTo>
                  <a:cubicBezTo>
                    <a:pt x="204" y="163"/>
                    <a:pt x="204" y="163"/>
                    <a:pt x="204" y="163"/>
                  </a:cubicBezTo>
                  <a:cubicBezTo>
                    <a:pt x="204" y="164"/>
                    <a:pt x="203" y="164"/>
                    <a:pt x="203" y="163"/>
                  </a:cubicBezTo>
                  <a:cubicBezTo>
                    <a:pt x="203" y="163"/>
                    <a:pt x="203" y="163"/>
                    <a:pt x="203" y="162"/>
                  </a:cubicBezTo>
                  <a:cubicBezTo>
                    <a:pt x="203" y="162"/>
                    <a:pt x="204" y="161"/>
                    <a:pt x="203" y="161"/>
                  </a:cubicBezTo>
                  <a:cubicBezTo>
                    <a:pt x="203" y="161"/>
                    <a:pt x="202" y="161"/>
                    <a:pt x="202" y="160"/>
                  </a:cubicBezTo>
                  <a:cubicBezTo>
                    <a:pt x="201" y="160"/>
                    <a:pt x="201" y="160"/>
                    <a:pt x="201" y="159"/>
                  </a:cubicBezTo>
                  <a:cubicBezTo>
                    <a:pt x="202" y="159"/>
                    <a:pt x="202" y="159"/>
                    <a:pt x="202" y="158"/>
                  </a:cubicBezTo>
                  <a:cubicBezTo>
                    <a:pt x="202" y="158"/>
                    <a:pt x="201" y="158"/>
                    <a:pt x="202" y="157"/>
                  </a:cubicBezTo>
                  <a:cubicBezTo>
                    <a:pt x="202" y="157"/>
                    <a:pt x="203" y="157"/>
                    <a:pt x="203" y="157"/>
                  </a:cubicBezTo>
                  <a:cubicBezTo>
                    <a:pt x="203" y="157"/>
                    <a:pt x="203" y="156"/>
                    <a:pt x="202" y="156"/>
                  </a:cubicBezTo>
                  <a:cubicBezTo>
                    <a:pt x="201" y="156"/>
                    <a:pt x="201" y="156"/>
                    <a:pt x="201" y="156"/>
                  </a:cubicBezTo>
                  <a:cubicBezTo>
                    <a:pt x="201" y="154"/>
                    <a:pt x="201" y="154"/>
                    <a:pt x="201" y="154"/>
                  </a:cubicBezTo>
                  <a:cubicBezTo>
                    <a:pt x="201" y="154"/>
                    <a:pt x="200" y="153"/>
                    <a:pt x="200" y="153"/>
                  </a:cubicBezTo>
                  <a:cubicBezTo>
                    <a:pt x="199" y="153"/>
                    <a:pt x="199" y="152"/>
                    <a:pt x="199" y="152"/>
                  </a:cubicBezTo>
                  <a:cubicBezTo>
                    <a:pt x="199" y="152"/>
                    <a:pt x="199" y="152"/>
                    <a:pt x="199" y="152"/>
                  </a:cubicBezTo>
                  <a:cubicBezTo>
                    <a:pt x="199" y="151"/>
                    <a:pt x="199" y="151"/>
                    <a:pt x="199" y="151"/>
                  </a:cubicBezTo>
                  <a:cubicBezTo>
                    <a:pt x="199" y="150"/>
                    <a:pt x="199" y="150"/>
                    <a:pt x="198" y="150"/>
                  </a:cubicBezTo>
                  <a:cubicBezTo>
                    <a:pt x="198" y="150"/>
                    <a:pt x="197" y="150"/>
                    <a:pt x="196" y="150"/>
                  </a:cubicBezTo>
                  <a:cubicBezTo>
                    <a:pt x="196" y="149"/>
                    <a:pt x="196" y="149"/>
                    <a:pt x="196" y="148"/>
                  </a:cubicBezTo>
                  <a:cubicBezTo>
                    <a:pt x="195" y="147"/>
                    <a:pt x="195" y="147"/>
                    <a:pt x="195" y="146"/>
                  </a:cubicBezTo>
                  <a:cubicBezTo>
                    <a:pt x="195" y="146"/>
                    <a:pt x="195" y="145"/>
                    <a:pt x="194" y="145"/>
                  </a:cubicBezTo>
                  <a:cubicBezTo>
                    <a:pt x="194" y="145"/>
                    <a:pt x="194" y="145"/>
                    <a:pt x="193" y="144"/>
                  </a:cubicBezTo>
                  <a:cubicBezTo>
                    <a:pt x="193" y="144"/>
                    <a:pt x="192" y="142"/>
                    <a:pt x="192" y="142"/>
                  </a:cubicBezTo>
                  <a:cubicBezTo>
                    <a:pt x="192" y="142"/>
                    <a:pt x="192" y="142"/>
                    <a:pt x="192" y="142"/>
                  </a:cubicBezTo>
                  <a:cubicBezTo>
                    <a:pt x="191" y="141"/>
                    <a:pt x="191" y="141"/>
                    <a:pt x="191" y="141"/>
                  </a:cubicBezTo>
                  <a:cubicBezTo>
                    <a:pt x="190" y="140"/>
                    <a:pt x="190" y="140"/>
                    <a:pt x="190" y="140"/>
                  </a:cubicBezTo>
                  <a:cubicBezTo>
                    <a:pt x="190" y="140"/>
                    <a:pt x="191" y="139"/>
                    <a:pt x="190" y="139"/>
                  </a:cubicBezTo>
                  <a:cubicBezTo>
                    <a:pt x="189" y="140"/>
                    <a:pt x="189" y="140"/>
                    <a:pt x="189" y="140"/>
                  </a:cubicBezTo>
                  <a:cubicBezTo>
                    <a:pt x="188" y="140"/>
                    <a:pt x="188" y="139"/>
                    <a:pt x="187" y="139"/>
                  </a:cubicBezTo>
                  <a:cubicBezTo>
                    <a:pt x="187" y="140"/>
                    <a:pt x="186" y="139"/>
                    <a:pt x="186" y="139"/>
                  </a:cubicBezTo>
                  <a:cubicBezTo>
                    <a:pt x="186" y="139"/>
                    <a:pt x="186" y="136"/>
                    <a:pt x="186" y="136"/>
                  </a:cubicBezTo>
                  <a:cubicBezTo>
                    <a:pt x="186" y="135"/>
                    <a:pt x="185" y="134"/>
                    <a:pt x="185" y="134"/>
                  </a:cubicBezTo>
                  <a:cubicBezTo>
                    <a:pt x="184" y="134"/>
                    <a:pt x="184" y="134"/>
                    <a:pt x="184" y="133"/>
                  </a:cubicBezTo>
                  <a:cubicBezTo>
                    <a:pt x="184" y="133"/>
                    <a:pt x="184" y="132"/>
                    <a:pt x="184" y="132"/>
                  </a:cubicBezTo>
                  <a:cubicBezTo>
                    <a:pt x="150" y="133"/>
                    <a:pt x="150" y="133"/>
                    <a:pt x="150" y="133"/>
                  </a:cubicBezTo>
                  <a:cubicBezTo>
                    <a:pt x="150" y="136"/>
                    <a:pt x="150" y="136"/>
                    <a:pt x="150" y="136"/>
                  </a:cubicBezTo>
                  <a:cubicBezTo>
                    <a:pt x="139" y="139"/>
                    <a:pt x="139" y="139"/>
                    <a:pt x="139" y="139"/>
                  </a:cubicBezTo>
                  <a:cubicBezTo>
                    <a:pt x="135" y="138"/>
                    <a:pt x="135" y="138"/>
                    <a:pt x="135" y="138"/>
                  </a:cubicBezTo>
                  <a:cubicBezTo>
                    <a:pt x="134" y="136"/>
                    <a:pt x="134" y="136"/>
                    <a:pt x="134" y="136"/>
                  </a:cubicBezTo>
                  <a:cubicBezTo>
                    <a:pt x="129" y="138"/>
                    <a:pt x="129" y="138"/>
                    <a:pt x="129" y="138"/>
                  </a:cubicBezTo>
                  <a:cubicBezTo>
                    <a:pt x="128" y="138"/>
                    <a:pt x="128" y="138"/>
                    <a:pt x="128" y="138"/>
                  </a:cubicBezTo>
                  <a:cubicBezTo>
                    <a:pt x="124" y="139"/>
                    <a:pt x="124" y="139"/>
                    <a:pt x="124" y="139"/>
                  </a:cubicBezTo>
                  <a:cubicBezTo>
                    <a:pt x="123" y="139"/>
                    <a:pt x="123" y="139"/>
                    <a:pt x="123" y="139"/>
                  </a:cubicBezTo>
                  <a:cubicBezTo>
                    <a:pt x="121" y="140"/>
                    <a:pt x="121" y="140"/>
                    <a:pt x="121" y="140"/>
                  </a:cubicBezTo>
                  <a:cubicBezTo>
                    <a:pt x="121" y="141"/>
                    <a:pt x="121" y="141"/>
                    <a:pt x="121" y="141"/>
                  </a:cubicBezTo>
                  <a:cubicBezTo>
                    <a:pt x="121" y="141"/>
                    <a:pt x="121" y="141"/>
                    <a:pt x="121" y="141"/>
                  </a:cubicBezTo>
                  <a:cubicBezTo>
                    <a:pt x="121" y="142"/>
                    <a:pt x="122" y="142"/>
                    <a:pt x="121" y="142"/>
                  </a:cubicBezTo>
                  <a:cubicBezTo>
                    <a:pt x="121" y="143"/>
                    <a:pt x="120" y="143"/>
                    <a:pt x="120" y="143"/>
                  </a:cubicBezTo>
                  <a:cubicBezTo>
                    <a:pt x="120" y="145"/>
                    <a:pt x="120" y="145"/>
                    <a:pt x="120" y="145"/>
                  </a:cubicBezTo>
                  <a:cubicBezTo>
                    <a:pt x="120" y="145"/>
                    <a:pt x="121" y="146"/>
                    <a:pt x="121" y="146"/>
                  </a:cubicBezTo>
                  <a:cubicBezTo>
                    <a:pt x="120" y="146"/>
                    <a:pt x="120" y="146"/>
                    <a:pt x="120" y="146"/>
                  </a:cubicBezTo>
                  <a:cubicBezTo>
                    <a:pt x="120" y="146"/>
                    <a:pt x="120" y="146"/>
                    <a:pt x="120" y="146"/>
                  </a:cubicBezTo>
                  <a:cubicBezTo>
                    <a:pt x="120" y="146"/>
                    <a:pt x="120" y="147"/>
                    <a:pt x="120" y="147"/>
                  </a:cubicBezTo>
                  <a:cubicBezTo>
                    <a:pt x="119" y="147"/>
                    <a:pt x="118" y="146"/>
                    <a:pt x="118" y="147"/>
                  </a:cubicBezTo>
                  <a:cubicBezTo>
                    <a:pt x="117" y="148"/>
                    <a:pt x="117" y="147"/>
                    <a:pt x="117" y="148"/>
                  </a:cubicBezTo>
                  <a:cubicBezTo>
                    <a:pt x="116" y="149"/>
                    <a:pt x="117" y="149"/>
                    <a:pt x="117" y="149"/>
                  </a:cubicBezTo>
                  <a:cubicBezTo>
                    <a:pt x="117" y="149"/>
                    <a:pt x="117" y="149"/>
                    <a:pt x="117" y="150"/>
                  </a:cubicBezTo>
                  <a:cubicBezTo>
                    <a:pt x="116" y="150"/>
                    <a:pt x="116" y="150"/>
                    <a:pt x="116" y="150"/>
                  </a:cubicBezTo>
                  <a:cubicBezTo>
                    <a:pt x="116" y="151"/>
                    <a:pt x="117" y="151"/>
                    <a:pt x="116" y="152"/>
                  </a:cubicBezTo>
                  <a:cubicBezTo>
                    <a:pt x="116" y="152"/>
                    <a:pt x="116" y="152"/>
                    <a:pt x="116" y="152"/>
                  </a:cubicBezTo>
                  <a:cubicBezTo>
                    <a:pt x="115" y="152"/>
                    <a:pt x="115" y="152"/>
                    <a:pt x="115" y="153"/>
                  </a:cubicBezTo>
                  <a:cubicBezTo>
                    <a:pt x="115" y="154"/>
                    <a:pt x="115" y="154"/>
                    <a:pt x="115" y="154"/>
                  </a:cubicBezTo>
                  <a:cubicBezTo>
                    <a:pt x="114" y="155"/>
                    <a:pt x="115" y="155"/>
                    <a:pt x="114" y="155"/>
                  </a:cubicBezTo>
                  <a:cubicBezTo>
                    <a:pt x="114" y="156"/>
                    <a:pt x="113" y="156"/>
                    <a:pt x="113" y="156"/>
                  </a:cubicBezTo>
                  <a:cubicBezTo>
                    <a:pt x="113" y="157"/>
                    <a:pt x="114" y="157"/>
                    <a:pt x="113" y="157"/>
                  </a:cubicBezTo>
                  <a:cubicBezTo>
                    <a:pt x="113" y="158"/>
                    <a:pt x="113" y="158"/>
                    <a:pt x="113" y="158"/>
                  </a:cubicBezTo>
                  <a:cubicBezTo>
                    <a:pt x="112" y="158"/>
                    <a:pt x="112" y="158"/>
                    <a:pt x="112" y="159"/>
                  </a:cubicBezTo>
                  <a:cubicBezTo>
                    <a:pt x="112" y="159"/>
                    <a:pt x="112" y="159"/>
                    <a:pt x="112" y="160"/>
                  </a:cubicBezTo>
                  <a:cubicBezTo>
                    <a:pt x="112" y="161"/>
                    <a:pt x="112" y="162"/>
                    <a:pt x="112" y="162"/>
                  </a:cubicBezTo>
                  <a:cubicBezTo>
                    <a:pt x="112" y="162"/>
                    <a:pt x="112" y="162"/>
                    <a:pt x="111" y="162"/>
                  </a:cubicBezTo>
                  <a:cubicBezTo>
                    <a:pt x="111" y="162"/>
                    <a:pt x="111" y="161"/>
                    <a:pt x="111" y="162"/>
                  </a:cubicBezTo>
                  <a:cubicBezTo>
                    <a:pt x="110" y="163"/>
                    <a:pt x="111" y="163"/>
                    <a:pt x="110" y="163"/>
                  </a:cubicBezTo>
                  <a:cubicBezTo>
                    <a:pt x="109" y="163"/>
                    <a:pt x="110" y="162"/>
                    <a:pt x="109" y="163"/>
                  </a:cubicBezTo>
                  <a:cubicBezTo>
                    <a:pt x="109" y="163"/>
                    <a:pt x="109" y="162"/>
                    <a:pt x="108" y="163"/>
                  </a:cubicBezTo>
                  <a:cubicBezTo>
                    <a:pt x="108" y="164"/>
                    <a:pt x="108" y="164"/>
                    <a:pt x="108" y="164"/>
                  </a:cubicBezTo>
                  <a:cubicBezTo>
                    <a:pt x="108" y="165"/>
                    <a:pt x="109" y="165"/>
                    <a:pt x="108" y="165"/>
                  </a:cubicBezTo>
                  <a:cubicBezTo>
                    <a:pt x="108" y="165"/>
                    <a:pt x="107" y="165"/>
                    <a:pt x="107" y="165"/>
                  </a:cubicBezTo>
                  <a:cubicBezTo>
                    <a:pt x="107" y="166"/>
                    <a:pt x="107" y="167"/>
                    <a:pt x="107" y="167"/>
                  </a:cubicBezTo>
                  <a:cubicBezTo>
                    <a:pt x="107" y="167"/>
                    <a:pt x="106" y="168"/>
                    <a:pt x="105" y="168"/>
                  </a:cubicBezTo>
                  <a:cubicBezTo>
                    <a:pt x="105" y="168"/>
                    <a:pt x="105" y="168"/>
                    <a:pt x="105" y="168"/>
                  </a:cubicBezTo>
                  <a:cubicBezTo>
                    <a:pt x="105" y="168"/>
                    <a:pt x="104" y="167"/>
                    <a:pt x="104" y="168"/>
                  </a:cubicBezTo>
                  <a:cubicBezTo>
                    <a:pt x="104" y="168"/>
                    <a:pt x="104" y="168"/>
                    <a:pt x="103" y="168"/>
                  </a:cubicBezTo>
                  <a:cubicBezTo>
                    <a:pt x="103" y="168"/>
                    <a:pt x="103" y="167"/>
                    <a:pt x="102" y="168"/>
                  </a:cubicBezTo>
                  <a:cubicBezTo>
                    <a:pt x="102" y="168"/>
                    <a:pt x="102" y="168"/>
                    <a:pt x="101" y="168"/>
                  </a:cubicBezTo>
                  <a:cubicBezTo>
                    <a:pt x="100" y="169"/>
                    <a:pt x="100" y="169"/>
                    <a:pt x="100" y="169"/>
                  </a:cubicBezTo>
                  <a:cubicBezTo>
                    <a:pt x="99" y="168"/>
                    <a:pt x="100" y="168"/>
                    <a:pt x="99" y="168"/>
                  </a:cubicBezTo>
                  <a:cubicBezTo>
                    <a:pt x="99" y="168"/>
                    <a:pt x="98" y="168"/>
                    <a:pt x="98" y="169"/>
                  </a:cubicBezTo>
                  <a:cubicBezTo>
                    <a:pt x="98" y="170"/>
                    <a:pt x="99" y="170"/>
                    <a:pt x="98" y="171"/>
                  </a:cubicBezTo>
                  <a:cubicBezTo>
                    <a:pt x="98" y="171"/>
                    <a:pt x="97" y="171"/>
                    <a:pt x="98" y="171"/>
                  </a:cubicBezTo>
                  <a:cubicBezTo>
                    <a:pt x="98" y="172"/>
                    <a:pt x="98" y="172"/>
                    <a:pt x="98" y="172"/>
                  </a:cubicBezTo>
                  <a:cubicBezTo>
                    <a:pt x="99" y="173"/>
                    <a:pt x="99" y="173"/>
                    <a:pt x="99" y="174"/>
                  </a:cubicBezTo>
                  <a:cubicBezTo>
                    <a:pt x="98" y="174"/>
                    <a:pt x="97" y="174"/>
                    <a:pt x="97" y="175"/>
                  </a:cubicBezTo>
                  <a:cubicBezTo>
                    <a:pt x="97" y="175"/>
                    <a:pt x="96" y="175"/>
                    <a:pt x="96" y="176"/>
                  </a:cubicBezTo>
                  <a:cubicBezTo>
                    <a:pt x="96" y="177"/>
                    <a:pt x="96" y="177"/>
                    <a:pt x="96" y="177"/>
                  </a:cubicBezTo>
                  <a:cubicBezTo>
                    <a:pt x="96" y="177"/>
                    <a:pt x="96" y="177"/>
                    <a:pt x="95" y="177"/>
                  </a:cubicBezTo>
                  <a:cubicBezTo>
                    <a:pt x="94" y="177"/>
                    <a:pt x="94" y="177"/>
                    <a:pt x="94" y="178"/>
                  </a:cubicBezTo>
                  <a:cubicBezTo>
                    <a:pt x="94" y="178"/>
                    <a:pt x="93" y="178"/>
                    <a:pt x="93" y="178"/>
                  </a:cubicBezTo>
                  <a:cubicBezTo>
                    <a:pt x="93" y="178"/>
                    <a:pt x="93" y="178"/>
                    <a:pt x="92" y="179"/>
                  </a:cubicBezTo>
                  <a:cubicBezTo>
                    <a:pt x="92" y="180"/>
                    <a:pt x="93" y="180"/>
                    <a:pt x="92" y="180"/>
                  </a:cubicBezTo>
                  <a:cubicBezTo>
                    <a:pt x="91" y="180"/>
                    <a:pt x="91" y="179"/>
                    <a:pt x="91" y="179"/>
                  </a:cubicBezTo>
                  <a:cubicBezTo>
                    <a:pt x="90" y="179"/>
                    <a:pt x="90" y="180"/>
                    <a:pt x="90" y="179"/>
                  </a:cubicBezTo>
                  <a:cubicBezTo>
                    <a:pt x="89" y="178"/>
                    <a:pt x="89" y="178"/>
                    <a:pt x="88" y="178"/>
                  </a:cubicBezTo>
                  <a:cubicBezTo>
                    <a:pt x="88" y="178"/>
                    <a:pt x="87" y="178"/>
                    <a:pt x="87" y="178"/>
                  </a:cubicBezTo>
                  <a:cubicBezTo>
                    <a:pt x="87" y="178"/>
                    <a:pt x="86" y="178"/>
                    <a:pt x="86" y="178"/>
                  </a:cubicBezTo>
                  <a:cubicBezTo>
                    <a:pt x="85" y="178"/>
                    <a:pt x="86" y="178"/>
                    <a:pt x="85" y="178"/>
                  </a:cubicBezTo>
                  <a:cubicBezTo>
                    <a:pt x="84" y="179"/>
                    <a:pt x="85" y="178"/>
                    <a:pt x="84" y="179"/>
                  </a:cubicBezTo>
                  <a:cubicBezTo>
                    <a:pt x="83" y="179"/>
                    <a:pt x="82" y="180"/>
                    <a:pt x="82" y="180"/>
                  </a:cubicBezTo>
                  <a:cubicBezTo>
                    <a:pt x="81" y="180"/>
                    <a:pt x="81" y="180"/>
                    <a:pt x="81" y="180"/>
                  </a:cubicBezTo>
                  <a:cubicBezTo>
                    <a:pt x="81" y="179"/>
                    <a:pt x="81" y="179"/>
                    <a:pt x="81" y="179"/>
                  </a:cubicBezTo>
                  <a:cubicBezTo>
                    <a:pt x="81" y="179"/>
                    <a:pt x="81" y="179"/>
                    <a:pt x="81" y="179"/>
                  </a:cubicBezTo>
                  <a:cubicBezTo>
                    <a:pt x="81" y="178"/>
                    <a:pt x="82" y="178"/>
                    <a:pt x="82" y="178"/>
                  </a:cubicBezTo>
                  <a:cubicBezTo>
                    <a:pt x="82" y="178"/>
                    <a:pt x="82" y="178"/>
                    <a:pt x="82" y="177"/>
                  </a:cubicBezTo>
                  <a:cubicBezTo>
                    <a:pt x="82" y="177"/>
                    <a:pt x="82" y="177"/>
                    <a:pt x="83" y="177"/>
                  </a:cubicBezTo>
                  <a:cubicBezTo>
                    <a:pt x="83" y="176"/>
                    <a:pt x="84" y="176"/>
                    <a:pt x="84" y="175"/>
                  </a:cubicBezTo>
                  <a:cubicBezTo>
                    <a:pt x="84" y="175"/>
                    <a:pt x="84" y="175"/>
                    <a:pt x="84" y="174"/>
                  </a:cubicBezTo>
                  <a:cubicBezTo>
                    <a:pt x="84" y="174"/>
                    <a:pt x="84" y="174"/>
                    <a:pt x="84" y="174"/>
                  </a:cubicBezTo>
                  <a:cubicBezTo>
                    <a:pt x="84" y="173"/>
                    <a:pt x="84" y="172"/>
                    <a:pt x="83" y="173"/>
                  </a:cubicBezTo>
                  <a:cubicBezTo>
                    <a:pt x="83" y="173"/>
                    <a:pt x="83" y="174"/>
                    <a:pt x="83" y="174"/>
                  </a:cubicBezTo>
                  <a:cubicBezTo>
                    <a:pt x="83" y="174"/>
                    <a:pt x="83" y="175"/>
                    <a:pt x="82" y="175"/>
                  </a:cubicBezTo>
                  <a:cubicBezTo>
                    <a:pt x="81" y="174"/>
                    <a:pt x="82" y="174"/>
                    <a:pt x="81" y="174"/>
                  </a:cubicBezTo>
                  <a:cubicBezTo>
                    <a:pt x="81" y="174"/>
                    <a:pt x="80" y="174"/>
                    <a:pt x="81" y="173"/>
                  </a:cubicBezTo>
                  <a:cubicBezTo>
                    <a:pt x="81" y="172"/>
                    <a:pt x="81" y="173"/>
                    <a:pt x="81" y="172"/>
                  </a:cubicBezTo>
                  <a:cubicBezTo>
                    <a:pt x="81" y="171"/>
                    <a:pt x="81" y="171"/>
                    <a:pt x="81" y="170"/>
                  </a:cubicBezTo>
                  <a:cubicBezTo>
                    <a:pt x="81" y="170"/>
                    <a:pt x="81" y="170"/>
                    <a:pt x="81" y="169"/>
                  </a:cubicBezTo>
                  <a:cubicBezTo>
                    <a:pt x="81" y="169"/>
                    <a:pt x="80" y="168"/>
                    <a:pt x="80" y="168"/>
                  </a:cubicBezTo>
                  <a:cubicBezTo>
                    <a:pt x="80" y="168"/>
                    <a:pt x="80" y="168"/>
                    <a:pt x="79" y="168"/>
                  </a:cubicBezTo>
                  <a:cubicBezTo>
                    <a:pt x="79" y="168"/>
                    <a:pt x="77" y="168"/>
                    <a:pt x="77" y="168"/>
                  </a:cubicBezTo>
                  <a:cubicBezTo>
                    <a:pt x="77" y="168"/>
                    <a:pt x="77" y="169"/>
                    <a:pt x="76" y="169"/>
                  </a:cubicBezTo>
                  <a:cubicBezTo>
                    <a:pt x="76" y="169"/>
                    <a:pt x="75" y="170"/>
                    <a:pt x="75" y="169"/>
                  </a:cubicBezTo>
                  <a:cubicBezTo>
                    <a:pt x="75" y="169"/>
                    <a:pt x="75" y="168"/>
                    <a:pt x="76" y="168"/>
                  </a:cubicBezTo>
                  <a:cubicBezTo>
                    <a:pt x="76" y="168"/>
                    <a:pt x="77" y="168"/>
                    <a:pt x="77" y="168"/>
                  </a:cubicBezTo>
                  <a:cubicBezTo>
                    <a:pt x="77" y="168"/>
                    <a:pt x="76" y="167"/>
                    <a:pt x="76" y="166"/>
                  </a:cubicBezTo>
                  <a:cubicBezTo>
                    <a:pt x="76" y="165"/>
                    <a:pt x="76" y="165"/>
                    <a:pt x="76" y="164"/>
                  </a:cubicBezTo>
                  <a:cubicBezTo>
                    <a:pt x="76" y="164"/>
                    <a:pt x="76" y="163"/>
                    <a:pt x="75" y="163"/>
                  </a:cubicBezTo>
                  <a:cubicBezTo>
                    <a:pt x="75" y="163"/>
                    <a:pt x="74" y="163"/>
                    <a:pt x="74" y="162"/>
                  </a:cubicBezTo>
                  <a:cubicBezTo>
                    <a:pt x="73" y="162"/>
                    <a:pt x="73" y="162"/>
                    <a:pt x="72" y="161"/>
                  </a:cubicBezTo>
                  <a:cubicBezTo>
                    <a:pt x="72" y="161"/>
                    <a:pt x="72" y="161"/>
                    <a:pt x="72" y="161"/>
                  </a:cubicBezTo>
                  <a:cubicBezTo>
                    <a:pt x="72" y="160"/>
                    <a:pt x="72" y="160"/>
                    <a:pt x="72" y="160"/>
                  </a:cubicBezTo>
                  <a:cubicBezTo>
                    <a:pt x="71" y="159"/>
                    <a:pt x="71" y="159"/>
                    <a:pt x="71" y="159"/>
                  </a:cubicBezTo>
                  <a:cubicBezTo>
                    <a:pt x="71" y="159"/>
                    <a:pt x="71" y="159"/>
                    <a:pt x="71" y="159"/>
                  </a:cubicBezTo>
                  <a:cubicBezTo>
                    <a:pt x="70" y="158"/>
                    <a:pt x="70" y="158"/>
                    <a:pt x="70" y="157"/>
                  </a:cubicBezTo>
                  <a:cubicBezTo>
                    <a:pt x="69" y="157"/>
                    <a:pt x="70" y="157"/>
                    <a:pt x="69" y="156"/>
                  </a:cubicBezTo>
                  <a:cubicBezTo>
                    <a:pt x="68" y="156"/>
                    <a:pt x="68" y="155"/>
                    <a:pt x="68" y="155"/>
                  </a:cubicBezTo>
                  <a:cubicBezTo>
                    <a:pt x="68" y="155"/>
                    <a:pt x="67" y="154"/>
                    <a:pt x="67" y="154"/>
                  </a:cubicBezTo>
                  <a:cubicBezTo>
                    <a:pt x="66" y="154"/>
                    <a:pt x="66" y="154"/>
                    <a:pt x="66" y="154"/>
                  </a:cubicBezTo>
                  <a:cubicBezTo>
                    <a:pt x="66" y="154"/>
                    <a:pt x="66" y="155"/>
                    <a:pt x="65" y="155"/>
                  </a:cubicBezTo>
                  <a:cubicBezTo>
                    <a:pt x="65" y="155"/>
                    <a:pt x="65" y="155"/>
                    <a:pt x="65" y="156"/>
                  </a:cubicBezTo>
                  <a:cubicBezTo>
                    <a:pt x="64" y="156"/>
                    <a:pt x="64" y="156"/>
                    <a:pt x="63" y="156"/>
                  </a:cubicBezTo>
                  <a:cubicBezTo>
                    <a:pt x="63" y="157"/>
                    <a:pt x="63" y="157"/>
                    <a:pt x="63" y="157"/>
                  </a:cubicBezTo>
                  <a:cubicBezTo>
                    <a:pt x="62" y="157"/>
                    <a:pt x="61" y="157"/>
                    <a:pt x="61" y="157"/>
                  </a:cubicBezTo>
                  <a:cubicBezTo>
                    <a:pt x="61" y="157"/>
                    <a:pt x="61" y="157"/>
                    <a:pt x="61" y="157"/>
                  </a:cubicBezTo>
                  <a:cubicBezTo>
                    <a:pt x="61" y="156"/>
                    <a:pt x="61" y="156"/>
                    <a:pt x="62" y="156"/>
                  </a:cubicBezTo>
                  <a:cubicBezTo>
                    <a:pt x="62" y="155"/>
                    <a:pt x="63" y="155"/>
                    <a:pt x="63" y="155"/>
                  </a:cubicBezTo>
                  <a:cubicBezTo>
                    <a:pt x="63" y="154"/>
                    <a:pt x="64" y="154"/>
                    <a:pt x="64" y="153"/>
                  </a:cubicBezTo>
                  <a:cubicBezTo>
                    <a:pt x="64" y="153"/>
                    <a:pt x="65" y="153"/>
                    <a:pt x="65" y="153"/>
                  </a:cubicBezTo>
                  <a:cubicBezTo>
                    <a:pt x="65" y="153"/>
                    <a:pt x="64" y="153"/>
                    <a:pt x="64" y="152"/>
                  </a:cubicBezTo>
                  <a:cubicBezTo>
                    <a:pt x="65" y="151"/>
                    <a:pt x="65" y="151"/>
                    <a:pt x="65" y="151"/>
                  </a:cubicBezTo>
                  <a:cubicBezTo>
                    <a:pt x="66" y="151"/>
                    <a:pt x="66" y="151"/>
                    <a:pt x="66" y="150"/>
                  </a:cubicBezTo>
                  <a:cubicBezTo>
                    <a:pt x="66" y="149"/>
                    <a:pt x="66" y="150"/>
                    <a:pt x="66" y="149"/>
                  </a:cubicBezTo>
                  <a:cubicBezTo>
                    <a:pt x="66" y="148"/>
                    <a:pt x="65" y="148"/>
                    <a:pt x="66" y="147"/>
                  </a:cubicBezTo>
                  <a:cubicBezTo>
                    <a:pt x="66" y="147"/>
                    <a:pt x="66" y="147"/>
                    <a:pt x="66" y="146"/>
                  </a:cubicBezTo>
                  <a:cubicBezTo>
                    <a:pt x="67" y="146"/>
                    <a:pt x="67" y="145"/>
                    <a:pt x="67" y="145"/>
                  </a:cubicBezTo>
                  <a:cubicBezTo>
                    <a:pt x="67" y="145"/>
                    <a:pt x="67" y="145"/>
                    <a:pt x="67" y="145"/>
                  </a:cubicBezTo>
                  <a:cubicBezTo>
                    <a:pt x="67" y="144"/>
                    <a:pt x="67" y="145"/>
                    <a:pt x="66" y="144"/>
                  </a:cubicBezTo>
                  <a:cubicBezTo>
                    <a:pt x="66" y="144"/>
                    <a:pt x="67" y="145"/>
                    <a:pt x="66" y="143"/>
                  </a:cubicBezTo>
                  <a:cubicBezTo>
                    <a:pt x="65" y="141"/>
                    <a:pt x="65" y="141"/>
                    <a:pt x="65" y="141"/>
                  </a:cubicBezTo>
                  <a:cubicBezTo>
                    <a:pt x="65" y="141"/>
                    <a:pt x="64" y="141"/>
                    <a:pt x="65" y="142"/>
                  </a:cubicBezTo>
                  <a:cubicBezTo>
                    <a:pt x="65" y="143"/>
                    <a:pt x="65" y="143"/>
                    <a:pt x="65" y="143"/>
                  </a:cubicBezTo>
                  <a:cubicBezTo>
                    <a:pt x="65" y="144"/>
                    <a:pt x="65" y="144"/>
                    <a:pt x="65" y="145"/>
                  </a:cubicBezTo>
                  <a:cubicBezTo>
                    <a:pt x="64" y="145"/>
                    <a:pt x="64" y="145"/>
                    <a:pt x="63" y="145"/>
                  </a:cubicBezTo>
                  <a:cubicBezTo>
                    <a:pt x="63" y="145"/>
                    <a:pt x="64" y="146"/>
                    <a:pt x="63" y="146"/>
                  </a:cubicBezTo>
                  <a:cubicBezTo>
                    <a:pt x="62" y="146"/>
                    <a:pt x="62" y="145"/>
                    <a:pt x="62" y="145"/>
                  </a:cubicBezTo>
                  <a:cubicBezTo>
                    <a:pt x="61" y="145"/>
                    <a:pt x="61" y="145"/>
                    <a:pt x="61" y="145"/>
                  </a:cubicBezTo>
                  <a:cubicBezTo>
                    <a:pt x="60" y="145"/>
                    <a:pt x="60" y="144"/>
                    <a:pt x="60" y="144"/>
                  </a:cubicBezTo>
                  <a:cubicBezTo>
                    <a:pt x="60" y="143"/>
                    <a:pt x="60" y="143"/>
                    <a:pt x="60" y="143"/>
                  </a:cubicBezTo>
                  <a:cubicBezTo>
                    <a:pt x="60" y="143"/>
                    <a:pt x="60" y="142"/>
                    <a:pt x="61" y="142"/>
                  </a:cubicBezTo>
                  <a:cubicBezTo>
                    <a:pt x="61" y="141"/>
                    <a:pt x="61" y="141"/>
                    <a:pt x="61" y="141"/>
                  </a:cubicBezTo>
                  <a:cubicBezTo>
                    <a:pt x="61" y="140"/>
                    <a:pt x="62" y="140"/>
                    <a:pt x="62" y="139"/>
                  </a:cubicBezTo>
                  <a:cubicBezTo>
                    <a:pt x="62" y="139"/>
                    <a:pt x="62" y="139"/>
                    <a:pt x="62" y="138"/>
                  </a:cubicBezTo>
                  <a:cubicBezTo>
                    <a:pt x="63" y="138"/>
                    <a:pt x="63" y="138"/>
                    <a:pt x="63" y="138"/>
                  </a:cubicBezTo>
                  <a:cubicBezTo>
                    <a:pt x="63" y="137"/>
                    <a:pt x="62" y="137"/>
                    <a:pt x="62" y="136"/>
                  </a:cubicBezTo>
                  <a:cubicBezTo>
                    <a:pt x="62" y="136"/>
                    <a:pt x="62" y="135"/>
                    <a:pt x="62" y="135"/>
                  </a:cubicBezTo>
                  <a:cubicBezTo>
                    <a:pt x="62" y="135"/>
                    <a:pt x="62" y="137"/>
                    <a:pt x="62" y="137"/>
                  </a:cubicBezTo>
                  <a:cubicBezTo>
                    <a:pt x="62" y="137"/>
                    <a:pt x="62" y="138"/>
                    <a:pt x="62" y="138"/>
                  </a:cubicBezTo>
                  <a:cubicBezTo>
                    <a:pt x="62" y="139"/>
                    <a:pt x="61" y="139"/>
                    <a:pt x="61" y="139"/>
                  </a:cubicBezTo>
                  <a:cubicBezTo>
                    <a:pt x="61" y="140"/>
                    <a:pt x="60" y="140"/>
                    <a:pt x="59" y="140"/>
                  </a:cubicBezTo>
                  <a:cubicBezTo>
                    <a:pt x="58" y="140"/>
                    <a:pt x="58" y="141"/>
                    <a:pt x="57" y="141"/>
                  </a:cubicBezTo>
                  <a:cubicBezTo>
                    <a:pt x="57" y="141"/>
                    <a:pt x="56" y="141"/>
                    <a:pt x="56" y="140"/>
                  </a:cubicBezTo>
                  <a:cubicBezTo>
                    <a:pt x="56" y="140"/>
                    <a:pt x="56" y="140"/>
                    <a:pt x="55" y="139"/>
                  </a:cubicBezTo>
                  <a:cubicBezTo>
                    <a:pt x="54" y="138"/>
                    <a:pt x="54" y="138"/>
                    <a:pt x="54" y="137"/>
                  </a:cubicBezTo>
                  <a:cubicBezTo>
                    <a:pt x="54" y="137"/>
                    <a:pt x="52" y="136"/>
                    <a:pt x="51" y="135"/>
                  </a:cubicBezTo>
                  <a:cubicBezTo>
                    <a:pt x="51" y="135"/>
                    <a:pt x="50" y="135"/>
                    <a:pt x="50" y="135"/>
                  </a:cubicBezTo>
                  <a:cubicBezTo>
                    <a:pt x="49" y="135"/>
                    <a:pt x="49" y="134"/>
                    <a:pt x="48" y="134"/>
                  </a:cubicBezTo>
                  <a:cubicBezTo>
                    <a:pt x="47" y="134"/>
                    <a:pt x="47" y="133"/>
                    <a:pt x="47" y="133"/>
                  </a:cubicBezTo>
                  <a:cubicBezTo>
                    <a:pt x="46" y="133"/>
                    <a:pt x="46" y="133"/>
                    <a:pt x="46" y="132"/>
                  </a:cubicBezTo>
                  <a:cubicBezTo>
                    <a:pt x="45" y="132"/>
                    <a:pt x="46" y="132"/>
                    <a:pt x="45" y="131"/>
                  </a:cubicBezTo>
                  <a:cubicBezTo>
                    <a:pt x="44" y="131"/>
                    <a:pt x="44" y="132"/>
                    <a:pt x="43" y="131"/>
                  </a:cubicBezTo>
                  <a:cubicBezTo>
                    <a:pt x="42" y="131"/>
                    <a:pt x="40" y="130"/>
                    <a:pt x="40" y="130"/>
                  </a:cubicBezTo>
                  <a:cubicBezTo>
                    <a:pt x="39" y="129"/>
                    <a:pt x="39" y="129"/>
                    <a:pt x="38" y="129"/>
                  </a:cubicBezTo>
                  <a:cubicBezTo>
                    <a:pt x="38" y="128"/>
                    <a:pt x="36" y="127"/>
                    <a:pt x="36" y="127"/>
                  </a:cubicBezTo>
                  <a:cubicBezTo>
                    <a:pt x="36" y="127"/>
                    <a:pt x="36" y="126"/>
                    <a:pt x="36" y="125"/>
                  </a:cubicBezTo>
                  <a:cubicBezTo>
                    <a:pt x="35" y="125"/>
                    <a:pt x="34" y="124"/>
                    <a:pt x="34" y="124"/>
                  </a:cubicBezTo>
                  <a:cubicBezTo>
                    <a:pt x="34" y="124"/>
                    <a:pt x="32" y="123"/>
                    <a:pt x="32" y="123"/>
                  </a:cubicBezTo>
                  <a:cubicBezTo>
                    <a:pt x="32" y="122"/>
                    <a:pt x="32" y="122"/>
                    <a:pt x="31" y="122"/>
                  </a:cubicBezTo>
                  <a:cubicBezTo>
                    <a:pt x="30" y="122"/>
                    <a:pt x="29" y="121"/>
                    <a:pt x="29" y="121"/>
                  </a:cubicBezTo>
                  <a:cubicBezTo>
                    <a:pt x="28" y="121"/>
                    <a:pt x="28" y="121"/>
                    <a:pt x="28" y="121"/>
                  </a:cubicBezTo>
                  <a:cubicBezTo>
                    <a:pt x="28" y="122"/>
                    <a:pt x="28" y="122"/>
                    <a:pt x="27" y="122"/>
                  </a:cubicBezTo>
                  <a:cubicBezTo>
                    <a:pt x="27" y="122"/>
                    <a:pt x="27" y="121"/>
                    <a:pt x="26" y="122"/>
                  </a:cubicBezTo>
                  <a:cubicBezTo>
                    <a:pt x="26" y="122"/>
                    <a:pt x="26" y="122"/>
                    <a:pt x="25" y="123"/>
                  </a:cubicBezTo>
                  <a:cubicBezTo>
                    <a:pt x="25" y="123"/>
                    <a:pt x="25" y="122"/>
                    <a:pt x="25" y="122"/>
                  </a:cubicBezTo>
                  <a:cubicBezTo>
                    <a:pt x="24" y="121"/>
                    <a:pt x="25" y="121"/>
                    <a:pt x="25" y="120"/>
                  </a:cubicBezTo>
                  <a:cubicBezTo>
                    <a:pt x="24" y="120"/>
                    <a:pt x="24" y="120"/>
                    <a:pt x="25" y="119"/>
                  </a:cubicBezTo>
                  <a:cubicBezTo>
                    <a:pt x="25" y="119"/>
                    <a:pt x="25" y="118"/>
                    <a:pt x="25" y="117"/>
                  </a:cubicBezTo>
                  <a:cubicBezTo>
                    <a:pt x="25" y="116"/>
                    <a:pt x="26" y="116"/>
                    <a:pt x="25" y="115"/>
                  </a:cubicBezTo>
                  <a:cubicBezTo>
                    <a:pt x="23" y="115"/>
                    <a:pt x="23" y="114"/>
                    <a:pt x="22" y="114"/>
                  </a:cubicBezTo>
                  <a:cubicBezTo>
                    <a:pt x="22" y="113"/>
                    <a:pt x="21" y="112"/>
                    <a:pt x="21" y="112"/>
                  </a:cubicBezTo>
                  <a:cubicBezTo>
                    <a:pt x="20" y="111"/>
                    <a:pt x="20" y="111"/>
                    <a:pt x="19" y="110"/>
                  </a:cubicBezTo>
                  <a:cubicBezTo>
                    <a:pt x="19" y="110"/>
                    <a:pt x="18" y="110"/>
                    <a:pt x="18" y="110"/>
                  </a:cubicBezTo>
                  <a:cubicBezTo>
                    <a:pt x="18" y="110"/>
                    <a:pt x="17" y="109"/>
                    <a:pt x="17" y="109"/>
                  </a:cubicBezTo>
                  <a:cubicBezTo>
                    <a:pt x="17" y="109"/>
                    <a:pt x="16" y="109"/>
                    <a:pt x="16" y="109"/>
                  </a:cubicBezTo>
                  <a:cubicBezTo>
                    <a:pt x="16" y="110"/>
                    <a:pt x="17" y="110"/>
                    <a:pt x="16" y="110"/>
                  </a:cubicBezTo>
                  <a:cubicBezTo>
                    <a:pt x="15" y="110"/>
                    <a:pt x="16" y="110"/>
                    <a:pt x="15" y="109"/>
                  </a:cubicBezTo>
                  <a:cubicBezTo>
                    <a:pt x="15" y="108"/>
                    <a:pt x="15" y="108"/>
                    <a:pt x="15" y="108"/>
                  </a:cubicBezTo>
                  <a:cubicBezTo>
                    <a:pt x="15" y="107"/>
                    <a:pt x="15" y="106"/>
                    <a:pt x="15" y="106"/>
                  </a:cubicBezTo>
                  <a:cubicBezTo>
                    <a:pt x="15" y="106"/>
                    <a:pt x="15" y="106"/>
                    <a:pt x="15" y="106"/>
                  </a:cubicBezTo>
                  <a:cubicBezTo>
                    <a:pt x="15" y="105"/>
                    <a:pt x="14" y="105"/>
                    <a:pt x="15" y="105"/>
                  </a:cubicBezTo>
                  <a:cubicBezTo>
                    <a:pt x="16" y="105"/>
                    <a:pt x="17" y="105"/>
                    <a:pt x="17" y="105"/>
                  </a:cubicBezTo>
                  <a:cubicBezTo>
                    <a:pt x="18" y="104"/>
                    <a:pt x="18" y="104"/>
                    <a:pt x="18" y="104"/>
                  </a:cubicBezTo>
                  <a:cubicBezTo>
                    <a:pt x="18" y="103"/>
                    <a:pt x="18" y="104"/>
                    <a:pt x="17" y="103"/>
                  </a:cubicBezTo>
                  <a:cubicBezTo>
                    <a:pt x="17" y="103"/>
                    <a:pt x="17" y="101"/>
                    <a:pt x="17" y="101"/>
                  </a:cubicBezTo>
                  <a:cubicBezTo>
                    <a:pt x="17" y="100"/>
                    <a:pt x="17" y="100"/>
                    <a:pt x="17" y="99"/>
                  </a:cubicBezTo>
                  <a:cubicBezTo>
                    <a:pt x="17" y="99"/>
                    <a:pt x="18" y="99"/>
                    <a:pt x="18" y="98"/>
                  </a:cubicBezTo>
                  <a:cubicBezTo>
                    <a:pt x="18" y="97"/>
                    <a:pt x="19" y="98"/>
                    <a:pt x="19" y="97"/>
                  </a:cubicBezTo>
                  <a:cubicBezTo>
                    <a:pt x="19" y="96"/>
                    <a:pt x="19" y="96"/>
                    <a:pt x="20" y="96"/>
                  </a:cubicBezTo>
                  <a:cubicBezTo>
                    <a:pt x="20" y="95"/>
                    <a:pt x="20" y="94"/>
                    <a:pt x="21" y="94"/>
                  </a:cubicBezTo>
                  <a:cubicBezTo>
                    <a:pt x="21" y="93"/>
                    <a:pt x="21" y="93"/>
                    <a:pt x="21" y="92"/>
                  </a:cubicBezTo>
                  <a:cubicBezTo>
                    <a:pt x="21" y="92"/>
                    <a:pt x="22" y="92"/>
                    <a:pt x="22" y="91"/>
                  </a:cubicBezTo>
                  <a:cubicBezTo>
                    <a:pt x="22" y="91"/>
                    <a:pt x="22" y="90"/>
                    <a:pt x="21" y="91"/>
                  </a:cubicBezTo>
                  <a:cubicBezTo>
                    <a:pt x="21" y="91"/>
                    <a:pt x="20" y="92"/>
                    <a:pt x="20" y="93"/>
                  </a:cubicBezTo>
                  <a:cubicBezTo>
                    <a:pt x="19" y="93"/>
                    <a:pt x="19" y="94"/>
                    <a:pt x="19" y="94"/>
                  </a:cubicBezTo>
                  <a:cubicBezTo>
                    <a:pt x="18" y="95"/>
                    <a:pt x="18" y="95"/>
                    <a:pt x="18" y="96"/>
                  </a:cubicBezTo>
                  <a:cubicBezTo>
                    <a:pt x="17" y="97"/>
                    <a:pt x="17" y="97"/>
                    <a:pt x="17" y="98"/>
                  </a:cubicBezTo>
                  <a:cubicBezTo>
                    <a:pt x="16" y="98"/>
                    <a:pt x="16" y="98"/>
                    <a:pt x="15" y="99"/>
                  </a:cubicBezTo>
                  <a:cubicBezTo>
                    <a:pt x="15" y="99"/>
                    <a:pt x="15" y="99"/>
                    <a:pt x="14" y="100"/>
                  </a:cubicBezTo>
                  <a:cubicBezTo>
                    <a:pt x="14" y="101"/>
                    <a:pt x="14" y="102"/>
                    <a:pt x="13" y="102"/>
                  </a:cubicBezTo>
                  <a:cubicBezTo>
                    <a:pt x="12" y="101"/>
                    <a:pt x="12" y="101"/>
                    <a:pt x="12" y="100"/>
                  </a:cubicBezTo>
                  <a:cubicBezTo>
                    <a:pt x="13" y="99"/>
                    <a:pt x="14" y="99"/>
                    <a:pt x="14" y="99"/>
                  </a:cubicBezTo>
                  <a:cubicBezTo>
                    <a:pt x="13" y="99"/>
                    <a:pt x="13" y="98"/>
                    <a:pt x="13" y="98"/>
                  </a:cubicBezTo>
                  <a:cubicBezTo>
                    <a:pt x="13" y="98"/>
                    <a:pt x="13" y="98"/>
                    <a:pt x="13" y="97"/>
                  </a:cubicBezTo>
                  <a:cubicBezTo>
                    <a:pt x="13" y="96"/>
                    <a:pt x="12" y="97"/>
                    <a:pt x="13" y="96"/>
                  </a:cubicBezTo>
                  <a:cubicBezTo>
                    <a:pt x="14" y="95"/>
                    <a:pt x="13" y="95"/>
                    <a:pt x="14" y="95"/>
                  </a:cubicBezTo>
                  <a:cubicBezTo>
                    <a:pt x="15" y="95"/>
                    <a:pt x="15" y="95"/>
                    <a:pt x="15" y="94"/>
                  </a:cubicBezTo>
                  <a:cubicBezTo>
                    <a:pt x="15" y="94"/>
                    <a:pt x="16" y="93"/>
                    <a:pt x="16" y="93"/>
                  </a:cubicBezTo>
                  <a:cubicBezTo>
                    <a:pt x="16" y="93"/>
                    <a:pt x="15" y="93"/>
                    <a:pt x="14" y="94"/>
                  </a:cubicBezTo>
                  <a:cubicBezTo>
                    <a:pt x="14" y="95"/>
                    <a:pt x="13" y="95"/>
                    <a:pt x="13" y="95"/>
                  </a:cubicBezTo>
                  <a:cubicBezTo>
                    <a:pt x="13" y="95"/>
                    <a:pt x="12" y="95"/>
                    <a:pt x="12" y="96"/>
                  </a:cubicBezTo>
                  <a:cubicBezTo>
                    <a:pt x="12" y="96"/>
                    <a:pt x="12" y="96"/>
                    <a:pt x="11" y="97"/>
                  </a:cubicBezTo>
                  <a:cubicBezTo>
                    <a:pt x="11" y="98"/>
                    <a:pt x="11" y="99"/>
                    <a:pt x="11" y="98"/>
                  </a:cubicBezTo>
                  <a:cubicBezTo>
                    <a:pt x="11" y="98"/>
                    <a:pt x="11" y="98"/>
                    <a:pt x="10" y="98"/>
                  </a:cubicBezTo>
                  <a:cubicBezTo>
                    <a:pt x="9" y="97"/>
                    <a:pt x="10" y="97"/>
                    <a:pt x="9" y="96"/>
                  </a:cubicBezTo>
                  <a:cubicBezTo>
                    <a:pt x="8" y="95"/>
                    <a:pt x="8" y="95"/>
                    <a:pt x="8" y="95"/>
                  </a:cubicBezTo>
                  <a:cubicBezTo>
                    <a:pt x="9" y="94"/>
                    <a:pt x="10" y="94"/>
                    <a:pt x="10" y="94"/>
                  </a:cubicBezTo>
                  <a:cubicBezTo>
                    <a:pt x="11" y="93"/>
                    <a:pt x="11" y="93"/>
                    <a:pt x="11" y="92"/>
                  </a:cubicBezTo>
                  <a:cubicBezTo>
                    <a:pt x="11" y="91"/>
                    <a:pt x="11" y="91"/>
                    <a:pt x="11" y="91"/>
                  </a:cubicBezTo>
                  <a:cubicBezTo>
                    <a:pt x="11" y="91"/>
                    <a:pt x="9" y="91"/>
                    <a:pt x="9" y="92"/>
                  </a:cubicBezTo>
                  <a:cubicBezTo>
                    <a:pt x="9" y="92"/>
                    <a:pt x="8" y="92"/>
                    <a:pt x="8" y="92"/>
                  </a:cubicBezTo>
                  <a:cubicBezTo>
                    <a:pt x="8" y="92"/>
                    <a:pt x="8" y="91"/>
                    <a:pt x="8" y="89"/>
                  </a:cubicBezTo>
                  <a:cubicBezTo>
                    <a:pt x="8" y="88"/>
                    <a:pt x="8" y="88"/>
                    <a:pt x="8" y="87"/>
                  </a:cubicBezTo>
                  <a:cubicBezTo>
                    <a:pt x="7" y="87"/>
                    <a:pt x="7" y="87"/>
                    <a:pt x="7" y="87"/>
                  </a:cubicBezTo>
                  <a:cubicBezTo>
                    <a:pt x="8" y="86"/>
                    <a:pt x="8" y="86"/>
                    <a:pt x="8" y="86"/>
                  </a:cubicBezTo>
                  <a:cubicBezTo>
                    <a:pt x="9" y="86"/>
                    <a:pt x="9" y="86"/>
                    <a:pt x="10" y="85"/>
                  </a:cubicBezTo>
                  <a:cubicBezTo>
                    <a:pt x="10" y="85"/>
                    <a:pt x="11" y="85"/>
                    <a:pt x="11" y="85"/>
                  </a:cubicBezTo>
                  <a:cubicBezTo>
                    <a:pt x="11" y="85"/>
                    <a:pt x="12" y="85"/>
                    <a:pt x="12" y="84"/>
                  </a:cubicBezTo>
                  <a:cubicBezTo>
                    <a:pt x="12" y="84"/>
                    <a:pt x="12" y="83"/>
                    <a:pt x="13" y="83"/>
                  </a:cubicBezTo>
                  <a:cubicBezTo>
                    <a:pt x="13" y="83"/>
                    <a:pt x="13" y="83"/>
                    <a:pt x="14" y="83"/>
                  </a:cubicBezTo>
                  <a:cubicBezTo>
                    <a:pt x="14" y="82"/>
                    <a:pt x="13" y="82"/>
                    <a:pt x="14" y="82"/>
                  </a:cubicBezTo>
                  <a:cubicBezTo>
                    <a:pt x="14" y="82"/>
                    <a:pt x="15" y="82"/>
                    <a:pt x="15" y="82"/>
                  </a:cubicBezTo>
                  <a:cubicBezTo>
                    <a:pt x="15" y="81"/>
                    <a:pt x="15" y="81"/>
                    <a:pt x="15" y="81"/>
                  </a:cubicBezTo>
                  <a:cubicBezTo>
                    <a:pt x="14" y="80"/>
                    <a:pt x="14" y="80"/>
                    <a:pt x="14" y="80"/>
                  </a:cubicBezTo>
                  <a:cubicBezTo>
                    <a:pt x="14" y="81"/>
                    <a:pt x="14" y="81"/>
                    <a:pt x="14" y="81"/>
                  </a:cubicBezTo>
                  <a:cubicBezTo>
                    <a:pt x="14" y="81"/>
                    <a:pt x="13" y="81"/>
                    <a:pt x="13" y="81"/>
                  </a:cubicBezTo>
                  <a:cubicBezTo>
                    <a:pt x="12" y="82"/>
                    <a:pt x="12" y="82"/>
                    <a:pt x="12" y="82"/>
                  </a:cubicBezTo>
                  <a:cubicBezTo>
                    <a:pt x="12" y="83"/>
                    <a:pt x="12" y="83"/>
                    <a:pt x="12" y="83"/>
                  </a:cubicBezTo>
                  <a:cubicBezTo>
                    <a:pt x="11" y="84"/>
                    <a:pt x="11" y="84"/>
                    <a:pt x="11" y="84"/>
                  </a:cubicBezTo>
                  <a:cubicBezTo>
                    <a:pt x="10" y="84"/>
                    <a:pt x="10" y="85"/>
                    <a:pt x="10" y="85"/>
                  </a:cubicBezTo>
                  <a:cubicBezTo>
                    <a:pt x="9" y="84"/>
                    <a:pt x="9" y="84"/>
                    <a:pt x="9" y="84"/>
                  </a:cubicBezTo>
                  <a:cubicBezTo>
                    <a:pt x="9" y="84"/>
                    <a:pt x="9" y="85"/>
                    <a:pt x="8" y="84"/>
                  </a:cubicBezTo>
                  <a:cubicBezTo>
                    <a:pt x="8" y="84"/>
                    <a:pt x="8" y="83"/>
                    <a:pt x="7" y="83"/>
                  </a:cubicBezTo>
                  <a:cubicBezTo>
                    <a:pt x="7" y="83"/>
                    <a:pt x="7" y="83"/>
                    <a:pt x="6" y="84"/>
                  </a:cubicBezTo>
                  <a:cubicBezTo>
                    <a:pt x="6" y="84"/>
                    <a:pt x="6" y="84"/>
                    <a:pt x="6" y="84"/>
                  </a:cubicBezTo>
                  <a:cubicBezTo>
                    <a:pt x="5" y="85"/>
                    <a:pt x="5" y="84"/>
                    <a:pt x="4" y="84"/>
                  </a:cubicBezTo>
                  <a:cubicBezTo>
                    <a:pt x="4" y="84"/>
                    <a:pt x="4" y="83"/>
                    <a:pt x="4" y="83"/>
                  </a:cubicBezTo>
                  <a:cubicBezTo>
                    <a:pt x="4" y="82"/>
                    <a:pt x="3" y="81"/>
                    <a:pt x="3" y="81"/>
                  </a:cubicBezTo>
                  <a:cubicBezTo>
                    <a:pt x="3" y="81"/>
                    <a:pt x="3" y="82"/>
                    <a:pt x="3" y="82"/>
                  </a:cubicBezTo>
                  <a:cubicBezTo>
                    <a:pt x="3" y="83"/>
                    <a:pt x="4" y="83"/>
                    <a:pt x="4" y="83"/>
                  </a:cubicBezTo>
                  <a:cubicBezTo>
                    <a:pt x="4" y="84"/>
                    <a:pt x="4" y="85"/>
                    <a:pt x="4" y="85"/>
                  </a:cubicBezTo>
                  <a:cubicBezTo>
                    <a:pt x="4" y="85"/>
                    <a:pt x="4" y="85"/>
                    <a:pt x="4" y="85"/>
                  </a:cubicBezTo>
                  <a:cubicBezTo>
                    <a:pt x="3" y="85"/>
                    <a:pt x="3" y="85"/>
                    <a:pt x="3" y="85"/>
                  </a:cubicBezTo>
                  <a:cubicBezTo>
                    <a:pt x="2" y="85"/>
                    <a:pt x="2" y="85"/>
                    <a:pt x="2" y="85"/>
                  </a:cubicBezTo>
                  <a:cubicBezTo>
                    <a:pt x="1" y="84"/>
                    <a:pt x="1" y="84"/>
                    <a:pt x="1" y="84"/>
                  </a:cubicBezTo>
                  <a:cubicBezTo>
                    <a:pt x="0" y="84"/>
                    <a:pt x="0" y="84"/>
                    <a:pt x="0" y="84"/>
                  </a:cubicBezTo>
                  <a:lnTo>
                    <a:pt x="1" y="83"/>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8" name="Freeform 233"/>
            <p:cNvSpPr>
              <a:spLocks/>
            </p:cNvSpPr>
            <p:nvPr/>
          </p:nvSpPr>
          <p:spPr bwMode="auto">
            <a:xfrm>
              <a:off x="6418263" y="2851150"/>
              <a:ext cx="12700" cy="14288"/>
            </a:xfrm>
            <a:custGeom>
              <a:avLst/>
              <a:gdLst>
                <a:gd name="T0" fmla="*/ 0 w 8"/>
                <a:gd name="T1" fmla="*/ 5 h 10"/>
                <a:gd name="T2" fmla="*/ 1 w 8"/>
                <a:gd name="T3" fmla="*/ 4 h 10"/>
                <a:gd name="T4" fmla="*/ 2 w 8"/>
                <a:gd name="T5" fmla="*/ 3 h 10"/>
                <a:gd name="T6" fmla="*/ 3 w 8"/>
                <a:gd name="T7" fmla="*/ 2 h 10"/>
                <a:gd name="T8" fmla="*/ 4 w 8"/>
                <a:gd name="T9" fmla="*/ 1 h 10"/>
                <a:gd name="T10" fmla="*/ 5 w 8"/>
                <a:gd name="T11" fmla="*/ 1 h 10"/>
                <a:gd name="T12" fmla="*/ 7 w 8"/>
                <a:gd name="T13" fmla="*/ 1 h 10"/>
                <a:gd name="T14" fmla="*/ 8 w 8"/>
                <a:gd name="T15" fmla="*/ 2 h 10"/>
                <a:gd name="T16" fmla="*/ 8 w 8"/>
                <a:gd name="T17" fmla="*/ 3 h 10"/>
                <a:gd name="T18" fmla="*/ 8 w 8"/>
                <a:gd name="T19" fmla="*/ 4 h 10"/>
                <a:gd name="T20" fmla="*/ 7 w 8"/>
                <a:gd name="T21" fmla="*/ 5 h 10"/>
                <a:gd name="T22" fmla="*/ 6 w 8"/>
                <a:gd name="T23" fmla="*/ 6 h 10"/>
                <a:gd name="T24" fmla="*/ 5 w 8"/>
                <a:gd name="T25" fmla="*/ 5 h 10"/>
                <a:gd name="T26" fmla="*/ 5 w 8"/>
                <a:gd name="T27" fmla="*/ 5 h 10"/>
                <a:gd name="T28" fmla="*/ 5 w 8"/>
                <a:gd name="T29" fmla="*/ 6 h 10"/>
                <a:gd name="T30" fmla="*/ 6 w 8"/>
                <a:gd name="T31" fmla="*/ 7 h 10"/>
                <a:gd name="T32" fmla="*/ 6 w 8"/>
                <a:gd name="T33" fmla="*/ 7 h 10"/>
                <a:gd name="T34" fmla="*/ 5 w 8"/>
                <a:gd name="T35" fmla="*/ 7 h 10"/>
                <a:gd name="T36" fmla="*/ 4 w 8"/>
                <a:gd name="T37" fmla="*/ 7 h 10"/>
                <a:gd name="T38" fmla="*/ 6 w 8"/>
                <a:gd name="T39" fmla="*/ 9 h 10"/>
                <a:gd name="T40" fmla="*/ 7 w 8"/>
                <a:gd name="T41" fmla="*/ 9 h 10"/>
                <a:gd name="T42" fmla="*/ 6 w 8"/>
                <a:gd name="T43" fmla="*/ 10 h 10"/>
                <a:gd name="T44" fmla="*/ 5 w 8"/>
                <a:gd name="T45" fmla="*/ 10 h 10"/>
                <a:gd name="T46" fmla="*/ 2 w 8"/>
                <a:gd name="T47" fmla="*/ 10 h 10"/>
                <a:gd name="T48" fmla="*/ 1 w 8"/>
                <a:gd name="T49" fmla="*/ 8 h 10"/>
                <a:gd name="T50" fmla="*/ 0 w 8"/>
                <a:gd name="T51" fmla="*/ 6 h 10"/>
                <a:gd name="T52" fmla="*/ 0 w 8"/>
                <a:gd name="T5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0">
                  <a:moveTo>
                    <a:pt x="0" y="5"/>
                  </a:moveTo>
                  <a:cubicBezTo>
                    <a:pt x="0" y="5"/>
                    <a:pt x="1" y="4"/>
                    <a:pt x="1" y="4"/>
                  </a:cubicBezTo>
                  <a:cubicBezTo>
                    <a:pt x="1" y="4"/>
                    <a:pt x="2" y="3"/>
                    <a:pt x="2" y="3"/>
                  </a:cubicBezTo>
                  <a:cubicBezTo>
                    <a:pt x="3" y="3"/>
                    <a:pt x="3" y="2"/>
                    <a:pt x="3" y="2"/>
                  </a:cubicBezTo>
                  <a:cubicBezTo>
                    <a:pt x="3" y="2"/>
                    <a:pt x="4" y="1"/>
                    <a:pt x="4" y="1"/>
                  </a:cubicBezTo>
                  <a:cubicBezTo>
                    <a:pt x="5" y="1"/>
                    <a:pt x="5" y="0"/>
                    <a:pt x="5" y="1"/>
                  </a:cubicBezTo>
                  <a:cubicBezTo>
                    <a:pt x="6" y="1"/>
                    <a:pt x="6" y="1"/>
                    <a:pt x="7" y="1"/>
                  </a:cubicBezTo>
                  <a:cubicBezTo>
                    <a:pt x="7" y="2"/>
                    <a:pt x="8" y="2"/>
                    <a:pt x="8" y="2"/>
                  </a:cubicBezTo>
                  <a:cubicBezTo>
                    <a:pt x="8" y="2"/>
                    <a:pt x="8" y="2"/>
                    <a:pt x="8" y="3"/>
                  </a:cubicBezTo>
                  <a:cubicBezTo>
                    <a:pt x="8" y="3"/>
                    <a:pt x="8" y="3"/>
                    <a:pt x="8" y="4"/>
                  </a:cubicBezTo>
                  <a:cubicBezTo>
                    <a:pt x="7" y="4"/>
                    <a:pt x="8" y="4"/>
                    <a:pt x="7" y="5"/>
                  </a:cubicBezTo>
                  <a:cubicBezTo>
                    <a:pt x="6" y="6"/>
                    <a:pt x="6" y="6"/>
                    <a:pt x="6" y="6"/>
                  </a:cubicBezTo>
                  <a:cubicBezTo>
                    <a:pt x="5" y="6"/>
                    <a:pt x="5" y="5"/>
                    <a:pt x="5" y="5"/>
                  </a:cubicBezTo>
                  <a:cubicBezTo>
                    <a:pt x="5" y="5"/>
                    <a:pt x="5" y="4"/>
                    <a:pt x="5" y="5"/>
                  </a:cubicBezTo>
                  <a:cubicBezTo>
                    <a:pt x="5" y="5"/>
                    <a:pt x="5" y="6"/>
                    <a:pt x="5" y="6"/>
                  </a:cubicBezTo>
                  <a:cubicBezTo>
                    <a:pt x="6" y="6"/>
                    <a:pt x="6" y="6"/>
                    <a:pt x="6" y="7"/>
                  </a:cubicBezTo>
                  <a:cubicBezTo>
                    <a:pt x="6" y="7"/>
                    <a:pt x="7" y="7"/>
                    <a:pt x="6" y="7"/>
                  </a:cubicBezTo>
                  <a:cubicBezTo>
                    <a:pt x="6" y="7"/>
                    <a:pt x="6" y="7"/>
                    <a:pt x="5" y="7"/>
                  </a:cubicBezTo>
                  <a:cubicBezTo>
                    <a:pt x="5" y="7"/>
                    <a:pt x="4" y="7"/>
                    <a:pt x="4" y="7"/>
                  </a:cubicBezTo>
                  <a:cubicBezTo>
                    <a:pt x="4" y="8"/>
                    <a:pt x="6" y="9"/>
                    <a:pt x="6" y="9"/>
                  </a:cubicBezTo>
                  <a:cubicBezTo>
                    <a:pt x="6" y="9"/>
                    <a:pt x="7" y="9"/>
                    <a:pt x="7" y="9"/>
                  </a:cubicBezTo>
                  <a:cubicBezTo>
                    <a:pt x="6" y="10"/>
                    <a:pt x="6" y="10"/>
                    <a:pt x="6" y="10"/>
                  </a:cubicBezTo>
                  <a:cubicBezTo>
                    <a:pt x="5" y="10"/>
                    <a:pt x="6" y="10"/>
                    <a:pt x="5" y="10"/>
                  </a:cubicBezTo>
                  <a:cubicBezTo>
                    <a:pt x="3" y="10"/>
                    <a:pt x="3" y="10"/>
                    <a:pt x="2" y="10"/>
                  </a:cubicBezTo>
                  <a:cubicBezTo>
                    <a:pt x="2" y="9"/>
                    <a:pt x="2" y="9"/>
                    <a:pt x="1" y="8"/>
                  </a:cubicBezTo>
                  <a:cubicBezTo>
                    <a:pt x="1" y="8"/>
                    <a:pt x="0" y="7"/>
                    <a:pt x="0" y="6"/>
                  </a:cubicBezTo>
                  <a:cubicBezTo>
                    <a:pt x="0" y="6"/>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9" name="Freeform 234"/>
            <p:cNvSpPr>
              <a:spLocks/>
            </p:cNvSpPr>
            <p:nvPr/>
          </p:nvSpPr>
          <p:spPr bwMode="auto">
            <a:xfrm>
              <a:off x="6430963" y="2852738"/>
              <a:ext cx="3175" cy="4763"/>
            </a:xfrm>
            <a:custGeom>
              <a:avLst/>
              <a:gdLst>
                <a:gd name="T0" fmla="*/ 0 w 2"/>
                <a:gd name="T1" fmla="*/ 2 h 3"/>
                <a:gd name="T2" fmla="*/ 0 w 2"/>
                <a:gd name="T3" fmla="*/ 1 h 3"/>
                <a:gd name="T4" fmla="*/ 1 w 2"/>
                <a:gd name="T5" fmla="*/ 1 h 3"/>
                <a:gd name="T6" fmla="*/ 2 w 2"/>
                <a:gd name="T7" fmla="*/ 2 h 3"/>
                <a:gd name="T8" fmla="*/ 2 w 2"/>
                <a:gd name="T9" fmla="*/ 3 h 3"/>
                <a:gd name="T10" fmla="*/ 1 w 2"/>
                <a:gd name="T11" fmla="*/ 3 h 3"/>
                <a:gd name="T12" fmla="*/ 1 w 2"/>
                <a:gd name="T13" fmla="*/ 3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cubicBezTo>
                    <a:pt x="0" y="1"/>
                    <a:pt x="0" y="1"/>
                    <a:pt x="0" y="1"/>
                  </a:cubicBezTo>
                  <a:cubicBezTo>
                    <a:pt x="1" y="1"/>
                    <a:pt x="1" y="0"/>
                    <a:pt x="1" y="1"/>
                  </a:cubicBezTo>
                  <a:cubicBezTo>
                    <a:pt x="2" y="1"/>
                    <a:pt x="2" y="2"/>
                    <a:pt x="2" y="2"/>
                  </a:cubicBezTo>
                  <a:cubicBezTo>
                    <a:pt x="2" y="3"/>
                    <a:pt x="2" y="3"/>
                    <a:pt x="2" y="3"/>
                  </a:cubicBezTo>
                  <a:cubicBezTo>
                    <a:pt x="2" y="3"/>
                    <a:pt x="2" y="3"/>
                    <a:pt x="1" y="3"/>
                  </a:cubicBezTo>
                  <a:cubicBezTo>
                    <a:pt x="1" y="3"/>
                    <a:pt x="1" y="3"/>
                    <a:pt x="1" y="3"/>
                  </a:cubicBezTo>
                  <a:cubicBezTo>
                    <a:pt x="1" y="3"/>
                    <a:pt x="1"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0" name="Freeform 235"/>
            <p:cNvSpPr>
              <a:spLocks/>
            </p:cNvSpPr>
            <p:nvPr/>
          </p:nvSpPr>
          <p:spPr bwMode="auto">
            <a:xfrm>
              <a:off x="6429375" y="2855913"/>
              <a:ext cx="3175" cy="6350"/>
            </a:xfrm>
            <a:custGeom>
              <a:avLst/>
              <a:gdLst>
                <a:gd name="T0" fmla="*/ 2 w 3"/>
                <a:gd name="T1" fmla="*/ 0 h 5"/>
                <a:gd name="T2" fmla="*/ 1 w 3"/>
                <a:gd name="T3" fmla="*/ 1 h 5"/>
                <a:gd name="T4" fmla="*/ 1 w 3"/>
                <a:gd name="T5" fmla="*/ 2 h 5"/>
                <a:gd name="T6" fmla="*/ 0 w 3"/>
                <a:gd name="T7" fmla="*/ 3 h 5"/>
                <a:gd name="T8" fmla="*/ 0 w 3"/>
                <a:gd name="T9" fmla="*/ 4 h 5"/>
                <a:gd name="T10" fmla="*/ 0 w 3"/>
                <a:gd name="T11" fmla="*/ 5 h 5"/>
                <a:gd name="T12" fmla="*/ 1 w 3"/>
                <a:gd name="T13" fmla="*/ 5 h 5"/>
                <a:gd name="T14" fmla="*/ 2 w 3"/>
                <a:gd name="T15" fmla="*/ 5 h 5"/>
                <a:gd name="T16" fmla="*/ 2 w 3"/>
                <a:gd name="T17" fmla="*/ 4 h 5"/>
                <a:gd name="T18" fmla="*/ 2 w 3"/>
                <a:gd name="T19" fmla="*/ 3 h 5"/>
                <a:gd name="T20" fmla="*/ 2 w 3"/>
                <a:gd name="T21" fmla="*/ 3 h 5"/>
                <a:gd name="T22" fmla="*/ 3 w 3"/>
                <a:gd name="T23" fmla="*/ 3 h 5"/>
                <a:gd name="T24" fmla="*/ 3 w 3"/>
                <a:gd name="T25" fmla="*/ 2 h 5"/>
                <a:gd name="T26" fmla="*/ 2 w 3"/>
                <a:gd name="T27" fmla="*/ 1 h 5"/>
                <a:gd name="T28" fmla="*/ 2 w 3"/>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0"/>
                  </a:moveTo>
                  <a:cubicBezTo>
                    <a:pt x="2" y="0"/>
                    <a:pt x="2" y="1"/>
                    <a:pt x="1" y="1"/>
                  </a:cubicBezTo>
                  <a:cubicBezTo>
                    <a:pt x="1" y="1"/>
                    <a:pt x="1" y="2"/>
                    <a:pt x="1" y="2"/>
                  </a:cubicBezTo>
                  <a:cubicBezTo>
                    <a:pt x="1" y="2"/>
                    <a:pt x="0" y="3"/>
                    <a:pt x="0" y="3"/>
                  </a:cubicBezTo>
                  <a:cubicBezTo>
                    <a:pt x="0" y="3"/>
                    <a:pt x="0" y="3"/>
                    <a:pt x="0" y="4"/>
                  </a:cubicBezTo>
                  <a:cubicBezTo>
                    <a:pt x="0" y="4"/>
                    <a:pt x="0" y="4"/>
                    <a:pt x="0" y="5"/>
                  </a:cubicBezTo>
                  <a:cubicBezTo>
                    <a:pt x="1" y="5"/>
                    <a:pt x="1" y="5"/>
                    <a:pt x="1" y="5"/>
                  </a:cubicBezTo>
                  <a:cubicBezTo>
                    <a:pt x="1" y="5"/>
                    <a:pt x="2" y="5"/>
                    <a:pt x="2" y="5"/>
                  </a:cubicBezTo>
                  <a:cubicBezTo>
                    <a:pt x="2" y="5"/>
                    <a:pt x="2" y="5"/>
                    <a:pt x="2" y="4"/>
                  </a:cubicBezTo>
                  <a:cubicBezTo>
                    <a:pt x="2" y="4"/>
                    <a:pt x="2" y="4"/>
                    <a:pt x="2" y="3"/>
                  </a:cubicBezTo>
                  <a:cubicBezTo>
                    <a:pt x="2" y="3"/>
                    <a:pt x="2" y="2"/>
                    <a:pt x="2" y="3"/>
                  </a:cubicBezTo>
                  <a:cubicBezTo>
                    <a:pt x="2" y="3"/>
                    <a:pt x="2" y="3"/>
                    <a:pt x="3" y="3"/>
                  </a:cubicBezTo>
                  <a:cubicBezTo>
                    <a:pt x="3" y="2"/>
                    <a:pt x="3" y="2"/>
                    <a:pt x="3" y="2"/>
                  </a:cubicBezTo>
                  <a:cubicBezTo>
                    <a:pt x="3" y="2"/>
                    <a:pt x="2" y="1"/>
                    <a:pt x="2" y="1"/>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1" name="Freeform 236"/>
            <p:cNvSpPr>
              <a:spLocks/>
            </p:cNvSpPr>
            <p:nvPr/>
          </p:nvSpPr>
          <p:spPr bwMode="auto">
            <a:xfrm>
              <a:off x="6507163" y="2930525"/>
              <a:ext cx="4763" cy="3175"/>
            </a:xfrm>
            <a:custGeom>
              <a:avLst/>
              <a:gdLst>
                <a:gd name="T0" fmla="*/ 0 w 3"/>
                <a:gd name="T1" fmla="*/ 2 h 3"/>
                <a:gd name="T2" fmla="*/ 0 w 3"/>
                <a:gd name="T3" fmla="*/ 1 h 3"/>
                <a:gd name="T4" fmla="*/ 1 w 3"/>
                <a:gd name="T5" fmla="*/ 1 h 3"/>
                <a:gd name="T6" fmla="*/ 1 w 3"/>
                <a:gd name="T7" fmla="*/ 1 h 3"/>
                <a:gd name="T8" fmla="*/ 2 w 3"/>
                <a:gd name="T9" fmla="*/ 0 h 3"/>
                <a:gd name="T10" fmla="*/ 3 w 3"/>
                <a:gd name="T11" fmla="*/ 0 h 3"/>
                <a:gd name="T12" fmla="*/ 3 w 3"/>
                <a:gd name="T13" fmla="*/ 1 h 3"/>
                <a:gd name="T14" fmla="*/ 2 w 3"/>
                <a:gd name="T15" fmla="*/ 1 h 3"/>
                <a:gd name="T16" fmla="*/ 1 w 3"/>
                <a:gd name="T17" fmla="*/ 2 h 3"/>
                <a:gd name="T18" fmla="*/ 1 w 3"/>
                <a:gd name="T19" fmla="*/ 3 h 3"/>
                <a:gd name="T20" fmla="*/ 0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0" y="2"/>
                  </a:moveTo>
                  <a:cubicBezTo>
                    <a:pt x="0" y="2"/>
                    <a:pt x="0" y="1"/>
                    <a:pt x="0" y="1"/>
                  </a:cubicBezTo>
                  <a:cubicBezTo>
                    <a:pt x="0" y="1"/>
                    <a:pt x="0" y="1"/>
                    <a:pt x="1" y="1"/>
                  </a:cubicBezTo>
                  <a:cubicBezTo>
                    <a:pt x="1" y="1"/>
                    <a:pt x="1" y="1"/>
                    <a:pt x="1" y="1"/>
                  </a:cubicBezTo>
                  <a:cubicBezTo>
                    <a:pt x="2" y="0"/>
                    <a:pt x="2" y="0"/>
                    <a:pt x="2" y="0"/>
                  </a:cubicBezTo>
                  <a:cubicBezTo>
                    <a:pt x="3" y="0"/>
                    <a:pt x="3" y="0"/>
                    <a:pt x="3" y="0"/>
                  </a:cubicBezTo>
                  <a:cubicBezTo>
                    <a:pt x="3" y="0"/>
                    <a:pt x="3" y="0"/>
                    <a:pt x="3" y="1"/>
                  </a:cubicBezTo>
                  <a:cubicBezTo>
                    <a:pt x="2" y="1"/>
                    <a:pt x="2" y="1"/>
                    <a:pt x="2" y="1"/>
                  </a:cubicBezTo>
                  <a:cubicBezTo>
                    <a:pt x="1" y="1"/>
                    <a:pt x="1" y="2"/>
                    <a:pt x="1" y="2"/>
                  </a:cubicBezTo>
                  <a:cubicBezTo>
                    <a:pt x="1" y="2"/>
                    <a:pt x="1" y="3"/>
                    <a:pt x="1" y="3"/>
                  </a:cubicBezTo>
                  <a:cubicBezTo>
                    <a:pt x="1" y="3"/>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2" name="Freeform 237"/>
            <p:cNvSpPr>
              <a:spLocks/>
            </p:cNvSpPr>
            <p:nvPr/>
          </p:nvSpPr>
          <p:spPr bwMode="auto">
            <a:xfrm>
              <a:off x="6503988" y="2954338"/>
              <a:ext cx="1588" cy="4763"/>
            </a:xfrm>
            <a:custGeom>
              <a:avLst/>
              <a:gdLst>
                <a:gd name="T0" fmla="*/ 0 w 2"/>
                <a:gd name="T1" fmla="*/ 2 h 4"/>
                <a:gd name="T2" fmla="*/ 1 w 2"/>
                <a:gd name="T3" fmla="*/ 0 h 4"/>
                <a:gd name="T4" fmla="*/ 2 w 2"/>
                <a:gd name="T5" fmla="*/ 0 h 4"/>
                <a:gd name="T6" fmla="*/ 2 w 2"/>
                <a:gd name="T7" fmla="*/ 0 h 4"/>
                <a:gd name="T8" fmla="*/ 2 w 2"/>
                <a:gd name="T9" fmla="*/ 0 h 4"/>
                <a:gd name="T10" fmla="*/ 2 w 2"/>
                <a:gd name="T11" fmla="*/ 1 h 4"/>
                <a:gd name="T12" fmla="*/ 1 w 2"/>
                <a:gd name="T13" fmla="*/ 2 h 4"/>
                <a:gd name="T14" fmla="*/ 1 w 2"/>
                <a:gd name="T15" fmla="*/ 3 h 4"/>
                <a:gd name="T16" fmla="*/ 0 w 2"/>
                <a:gd name="T17" fmla="*/ 3 h 4"/>
                <a:gd name="T18" fmla="*/ 0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2"/>
                  </a:moveTo>
                  <a:cubicBezTo>
                    <a:pt x="1" y="1"/>
                    <a:pt x="1" y="1"/>
                    <a:pt x="1" y="0"/>
                  </a:cubicBezTo>
                  <a:cubicBezTo>
                    <a:pt x="1" y="0"/>
                    <a:pt x="2" y="0"/>
                    <a:pt x="2" y="0"/>
                  </a:cubicBezTo>
                  <a:cubicBezTo>
                    <a:pt x="2" y="0"/>
                    <a:pt x="2" y="0"/>
                    <a:pt x="2" y="0"/>
                  </a:cubicBezTo>
                  <a:cubicBezTo>
                    <a:pt x="2" y="0"/>
                    <a:pt x="2" y="0"/>
                    <a:pt x="2" y="0"/>
                  </a:cubicBezTo>
                  <a:cubicBezTo>
                    <a:pt x="2" y="1"/>
                    <a:pt x="2" y="1"/>
                    <a:pt x="2" y="1"/>
                  </a:cubicBezTo>
                  <a:cubicBezTo>
                    <a:pt x="2" y="1"/>
                    <a:pt x="2" y="2"/>
                    <a:pt x="1" y="2"/>
                  </a:cubicBezTo>
                  <a:cubicBezTo>
                    <a:pt x="1" y="3"/>
                    <a:pt x="1" y="3"/>
                    <a:pt x="1" y="3"/>
                  </a:cubicBezTo>
                  <a:cubicBezTo>
                    <a:pt x="0" y="3"/>
                    <a:pt x="0" y="4"/>
                    <a:pt x="0" y="3"/>
                  </a:cubicBezTo>
                  <a:cubicBezTo>
                    <a:pt x="0"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3" name="Freeform 238"/>
            <p:cNvSpPr>
              <a:spLocks/>
            </p:cNvSpPr>
            <p:nvPr/>
          </p:nvSpPr>
          <p:spPr bwMode="auto">
            <a:xfrm>
              <a:off x="6505575" y="2957513"/>
              <a:ext cx="1588" cy="1588"/>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1" y="1"/>
                    <a:pt x="1" y="1"/>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4" name="Freeform 239"/>
            <p:cNvSpPr>
              <a:spLocks/>
            </p:cNvSpPr>
            <p:nvPr/>
          </p:nvSpPr>
          <p:spPr bwMode="auto">
            <a:xfrm>
              <a:off x="6507163" y="2954338"/>
              <a:ext cx="3175" cy="4763"/>
            </a:xfrm>
            <a:custGeom>
              <a:avLst/>
              <a:gdLst>
                <a:gd name="T0" fmla="*/ 1 w 2"/>
                <a:gd name="T1" fmla="*/ 0 h 4"/>
                <a:gd name="T2" fmla="*/ 1 w 2"/>
                <a:gd name="T3" fmla="*/ 1 h 4"/>
                <a:gd name="T4" fmla="*/ 1 w 2"/>
                <a:gd name="T5" fmla="*/ 2 h 4"/>
                <a:gd name="T6" fmla="*/ 1 w 2"/>
                <a:gd name="T7" fmla="*/ 2 h 4"/>
                <a:gd name="T8" fmla="*/ 1 w 2"/>
                <a:gd name="T9" fmla="*/ 3 h 4"/>
                <a:gd name="T10" fmla="*/ 1 w 2"/>
                <a:gd name="T11" fmla="*/ 4 h 4"/>
                <a:gd name="T12" fmla="*/ 2 w 2"/>
                <a:gd name="T13" fmla="*/ 3 h 4"/>
                <a:gd name="T14" fmla="*/ 2 w 2"/>
                <a:gd name="T15" fmla="*/ 3 h 4"/>
                <a:gd name="T16" fmla="*/ 2 w 2"/>
                <a:gd name="T17" fmla="*/ 2 h 4"/>
                <a:gd name="T18" fmla="*/ 2 w 2"/>
                <a:gd name="T19" fmla="*/ 1 h 4"/>
                <a:gd name="T20" fmla="*/ 1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0"/>
                  </a:moveTo>
                  <a:cubicBezTo>
                    <a:pt x="1" y="0"/>
                    <a:pt x="0" y="0"/>
                    <a:pt x="1" y="1"/>
                  </a:cubicBezTo>
                  <a:cubicBezTo>
                    <a:pt x="1" y="1"/>
                    <a:pt x="1" y="1"/>
                    <a:pt x="1" y="2"/>
                  </a:cubicBezTo>
                  <a:cubicBezTo>
                    <a:pt x="1" y="2"/>
                    <a:pt x="2" y="2"/>
                    <a:pt x="1" y="2"/>
                  </a:cubicBezTo>
                  <a:cubicBezTo>
                    <a:pt x="1" y="3"/>
                    <a:pt x="1" y="3"/>
                    <a:pt x="1" y="3"/>
                  </a:cubicBezTo>
                  <a:cubicBezTo>
                    <a:pt x="1" y="4"/>
                    <a:pt x="1" y="4"/>
                    <a:pt x="1" y="4"/>
                  </a:cubicBezTo>
                  <a:cubicBezTo>
                    <a:pt x="1" y="4"/>
                    <a:pt x="2" y="3"/>
                    <a:pt x="2" y="3"/>
                  </a:cubicBezTo>
                  <a:cubicBezTo>
                    <a:pt x="2" y="3"/>
                    <a:pt x="2" y="3"/>
                    <a:pt x="2" y="3"/>
                  </a:cubicBezTo>
                  <a:cubicBezTo>
                    <a:pt x="2" y="2"/>
                    <a:pt x="2" y="3"/>
                    <a:pt x="2" y="2"/>
                  </a:cubicBezTo>
                  <a:cubicBezTo>
                    <a:pt x="2" y="2"/>
                    <a:pt x="2" y="1"/>
                    <a:pt x="2" y="1"/>
                  </a:cubicBez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240"/>
            <p:cNvSpPr>
              <a:spLocks/>
            </p:cNvSpPr>
            <p:nvPr/>
          </p:nvSpPr>
          <p:spPr bwMode="auto">
            <a:xfrm>
              <a:off x="6305550" y="2732088"/>
              <a:ext cx="212725" cy="123825"/>
            </a:xfrm>
            <a:custGeom>
              <a:avLst/>
              <a:gdLst>
                <a:gd name="T0" fmla="*/ 63 w 151"/>
                <a:gd name="T1" fmla="*/ 7 h 88"/>
                <a:gd name="T2" fmla="*/ 38 w 151"/>
                <a:gd name="T3" fmla="*/ 12 h 88"/>
                <a:gd name="T4" fmla="*/ 17 w 151"/>
                <a:gd name="T5" fmla="*/ 15 h 88"/>
                <a:gd name="T6" fmla="*/ 2 w 151"/>
                <a:gd name="T7" fmla="*/ 16 h 88"/>
                <a:gd name="T8" fmla="*/ 8 w 151"/>
                <a:gd name="T9" fmla="*/ 21 h 88"/>
                <a:gd name="T10" fmla="*/ 18 w 151"/>
                <a:gd name="T11" fmla="*/ 24 h 88"/>
                <a:gd name="T12" fmla="*/ 29 w 151"/>
                <a:gd name="T13" fmla="*/ 19 h 88"/>
                <a:gd name="T14" fmla="*/ 31 w 151"/>
                <a:gd name="T15" fmla="*/ 17 h 88"/>
                <a:gd name="T16" fmla="*/ 22 w 151"/>
                <a:gd name="T17" fmla="*/ 25 h 88"/>
                <a:gd name="T18" fmla="*/ 19 w 151"/>
                <a:gd name="T19" fmla="*/ 34 h 88"/>
                <a:gd name="T20" fmla="*/ 29 w 151"/>
                <a:gd name="T21" fmla="*/ 40 h 88"/>
                <a:gd name="T22" fmla="*/ 40 w 151"/>
                <a:gd name="T23" fmla="*/ 34 h 88"/>
                <a:gd name="T24" fmla="*/ 38 w 151"/>
                <a:gd name="T25" fmla="*/ 41 h 88"/>
                <a:gd name="T26" fmla="*/ 43 w 151"/>
                <a:gd name="T27" fmla="*/ 45 h 88"/>
                <a:gd name="T28" fmla="*/ 51 w 151"/>
                <a:gd name="T29" fmla="*/ 44 h 88"/>
                <a:gd name="T30" fmla="*/ 62 w 151"/>
                <a:gd name="T31" fmla="*/ 38 h 88"/>
                <a:gd name="T32" fmla="*/ 73 w 151"/>
                <a:gd name="T33" fmla="*/ 38 h 88"/>
                <a:gd name="T34" fmla="*/ 82 w 151"/>
                <a:gd name="T35" fmla="*/ 40 h 88"/>
                <a:gd name="T36" fmla="*/ 81 w 151"/>
                <a:gd name="T37" fmla="*/ 43 h 88"/>
                <a:gd name="T38" fmla="*/ 78 w 151"/>
                <a:gd name="T39" fmla="*/ 40 h 88"/>
                <a:gd name="T40" fmla="*/ 64 w 151"/>
                <a:gd name="T41" fmla="*/ 41 h 88"/>
                <a:gd name="T42" fmla="*/ 57 w 151"/>
                <a:gd name="T43" fmla="*/ 49 h 88"/>
                <a:gd name="T44" fmla="*/ 62 w 151"/>
                <a:gd name="T45" fmla="*/ 55 h 88"/>
                <a:gd name="T46" fmla="*/ 67 w 151"/>
                <a:gd name="T47" fmla="*/ 55 h 88"/>
                <a:gd name="T48" fmla="*/ 68 w 151"/>
                <a:gd name="T49" fmla="*/ 52 h 88"/>
                <a:gd name="T50" fmla="*/ 71 w 151"/>
                <a:gd name="T51" fmla="*/ 52 h 88"/>
                <a:gd name="T52" fmla="*/ 73 w 151"/>
                <a:gd name="T53" fmla="*/ 52 h 88"/>
                <a:gd name="T54" fmla="*/ 72 w 151"/>
                <a:gd name="T55" fmla="*/ 54 h 88"/>
                <a:gd name="T56" fmla="*/ 71 w 151"/>
                <a:gd name="T57" fmla="*/ 56 h 88"/>
                <a:gd name="T58" fmla="*/ 68 w 151"/>
                <a:gd name="T59" fmla="*/ 57 h 88"/>
                <a:gd name="T60" fmla="*/ 65 w 151"/>
                <a:gd name="T61" fmla="*/ 57 h 88"/>
                <a:gd name="T62" fmla="*/ 62 w 151"/>
                <a:gd name="T63" fmla="*/ 60 h 88"/>
                <a:gd name="T64" fmla="*/ 59 w 151"/>
                <a:gd name="T65" fmla="*/ 66 h 88"/>
                <a:gd name="T66" fmla="*/ 68 w 151"/>
                <a:gd name="T67" fmla="*/ 61 h 88"/>
                <a:gd name="T68" fmla="*/ 65 w 151"/>
                <a:gd name="T69" fmla="*/ 71 h 88"/>
                <a:gd name="T70" fmla="*/ 68 w 151"/>
                <a:gd name="T71" fmla="*/ 77 h 88"/>
                <a:gd name="T72" fmla="*/ 73 w 151"/>
                <a:gd name="T73" fmla="*/ 78 h 88"/>
                <a:gd name="T74" fmla="*/ 74 w 151"/>
                <a:gd name="T75" fmla="*/ 73 h 88"/>
                <a:gd name="T76" fmla="*/ 70 w 151"/>
                <a:gd name="T77" fmla="*/ 82 h 88"/>
                <a:gd name="T78" fmla="*/ 76 w 151"/>
                <a:gd name="T79" fmla="*/ 81 h 88"/>
                <a:gd name="T80" fmla="*/ 81 w 151"/>
                <a:gd name="T81" fmla="*/ 79 h 88"/>
                <a:gd name="T82" fmla="*/ 78 w 151"/>
                <a:gd name="T83" fmla="*/ 86 h 88"/>
                <a:gd name="T84" fmla="*/ 90 w 151"/>
                <a:gd name="T85" fmla="*/ 77 h 88"/>
                <a:gd name="T86" fmla="*/ 100 w 151"/>
                <a:gd name="T87" fmla="*/ 59 h 88"/>
                <a:gd name="T88" fmla="*/ 117 w 151"/>
                <a:gd name="T89" fmla="*/ 54 h 88"/>
                <a:gd name="T90" fmla="*/ 127 w 151"/>
                <a:gd name="T91" fmla="*/ 52 h 88"/>
                <a:gd name="T92" fmla="*/ 136 w 151"/>
                <a:gd name="T93" fmla="*/ 50 h 88"/>
                <a:gd name="T94" fmla="*/ 141 w 151"/>
                <a:gd name="T95" fmla="*/ 47 h 88"/>
                <a:gd name="T96" fmla="*/ 146 w 151"/>
                <a:gd name="T97" fmla="*/ 49 h 88"/>
                <a:gd name="T98" fmla="*/ 147 w 151"/>
                <a:gd name="T99" fmla="*/ 40 h 88"/>
                <a:gd name="T100" fmla="*/ 142 w 151"/>
                <a:gd name="T101" fmla="*/ 31 h 88"/>
                <a:gd name="T102" fmla="*/ 135 w 151"/>
                <a:gd name="T103" fmla="*/ 27 h 88"/>
                <a:gd name="T104" fmla="*/ 139 w 151"/>
                <a:gd name="T105" fmla="*/ 22 h 88"/>
                <a:gd name="T106" fmla="*/ 143 w 151"/>
                <a:gd name="T107" fmla="*/ 20 h 88"/>
                <a:gd name="T108" fmla="*/ 147 w 151"/>
                <a:gd name="T109" fmla="*/ 21 h 88"/>
                <a:gd name="T110" fmla="*/ 149 w 151"/>
                <a:gd name="T111" fmla="*/ 15 h 88"/>
                <a:gd name="T112" fmla="*/ 148 w 151"/>
                <a:gd name="T113"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88">
                  <a:moveTo>
                    <a:pt x="135" y="0"/>
                  </a:moveTo>
                  <a:cubicBezTo>
                    <a:pt x="73" y="0"/>
                    <a:pt x="73" y="0"/>
                    <a:pt x="73" y="0"/>
                  </a:cubicBezTo>
                  <a:cubicBezTo>
                    <a:pt x="70" y="3"/>
                    <a:pt x="70" y="3"/>
                    <a:pt x="70" y="3"/>
                  </a:cubicBezTo>
                  <a:cubicBezTo>
                    <a:pt x="70" y="3"/>
                    <a:pt x="68" y="3"/>
                    <a:pt x="67" y="3"/>
                  </a:cubicBezTo>
                  <a:cubicBezTo>
                    <a:pt x="67" y="4"/>
                    <a:pt x="66" y="3"/>
                    <a:pt x="65" y="4"/>
                  </a:cubicBezTo>
                  <a:cubicBezTo>
                    <a:pt x="64" y="5"/>
                    <a:pt x="64" y="6"/>
                    <a:pt x="63" y="7"/>
                  </a:cubicBezTo>
                  <a:cubicBezTo>
                    <a:pt x="62" y="7"/>
                    <a:pt x="61" y="7"/>
                    <a:pt x="60" y="8"/>
                  </a:cubicBezTo>
                  <a:cubicBezTo>
                    <a:pt x="59" y="8"/>
                    <a:pt x="60" y="8"/>
                    <a:pt x="57" y="9"/>
                  </a:cubicBezTo>
                  <a:cubicBezTo>
                    <a:pt x="55" y="10"/>
                    <a:pt x="50" y="12"/>
                    <a:pt x="50" y="12"/>
                  </a:cubicBezTo>
                  <a:cubicBezTo>
                    <a:pt x="50" y="13"/>
                    <a:pt x="48" y="12"/>
                    <a:pt x="46" y="12"/>
                  </a:cubicBezTo>
                  <a:cubicBezTo>
                    <a:pt x="45" y="12"/>
                    <a:pt x="43" y="12"/>
                    <a:pt x="42" y="12"/>
                  </a:cubicBezTo>
                  <a:cubicBezTo>
                    <a:pt x="41" y="12"/>
                    <a:pt x="40" y="12"/>
                    <a:pt x="38" y="12"/>
                  </a:cubicBezTo>
                  <a:cubicBezTo>
                    <a:pt x="36" y="13"/>
                    <a:pt x="36" y="12"/>
                    <a:pt x="34" y="11"/>
                  </a:cubicBezTo>
                  <a:cubicBezTo>
                    <a:pt x="32" y="11"/>
                    <a:pt x="30" y="10"/>
                    <a:pt x="29" y="11"/>
                  </a:cubicBezTo>
                  <a:cubicBezTo>
                    <a:pt x="28" y="11"/>
                    <a:pt x="28" y="12"/>
                    <a:pt x="27" y="12"/>
                  </a:cubicBezTo>
                  <a:cubicBezTo>
                    <a:pt x="26" y="12"/>
                    <a:pt x="26" y="11"/>
                    <a:pt x="25" y="11"/>
                  </a:cubicBezTo>
                  <a:cubicBezTo>
                    <a:pt x="24" y="11"/>
                    <a:pt x="21" y="13"/>
                    <a:pt x="20" y="13"/>
                  </a:cubicBezTo>
                  <a:cubicBezTo>
                    <a:pt x="19" y="14"/>
                    <a:pt x="17" y="14"/>
                    <a:pt x="17" y="15"/>
                  </a:cubicBezTo>
                  <a:cubicBezTo>
                    <a:pt x="16" y="16"/>
                    <a:pt x="16" y="17"/>
                    <a:pt x="15" y="16"/>
                  </a:cubicBezTo>
                  <a:cubicBezTo>
                    <a:pt x="13" y="16"/>
                    <a:pt x="12" y="16"/>
                    <a:pt x="11" y="16"/>
                  </a:cubicBezTo>
                  <a:cubicBezTo>
                    <a:pt x="10" y="17"/>
                    <a:pt x="9" y="17"/>
                    <a:pt x="8" y="17"/>
                  </a:cubicBezTo>
                  <a:cubicBezTo>
                    <a:pt x="8" y="16"/>
                    <a:pt x="8" y="16"/>
                    <a:pt x="7" y="16"/>
                  </a:cubicBezTo>
                  <a:cubicBezTo>
                    <a:pt x="6" y="16"/>
                    <a:pt x="5" y="17"/>
                    <a:pt x="5" y="17"/>
                  </a:cubicBezTo>
                  <a:cubicBezTo>
                    <a:pt x="4" y="16"/>
                    <a:pt x="3" y="16"/>
                    <a:pt x="2" y="16"/>
                  </a:cubicBezTo>
                  <a:cubicBezTo>
                    <a:pt x="2" y="16"/>
                    <a:pt x="0" y="17"/>
                    <a:pt x="0" y="17"/>
                  </a:cubicBezTo>
                  <a:cubicBezTo>
                    <a:pt x="0" y="17"/>
                    <a:pt x="1" y="17"/>
                    <a:pt x="2" y="17"/>
                  </a:cubicBezTo>
                  <a:cubicBezTo>
                    <a:pt x="2" y="17"/>
                    <a:pt x="3" y="17"/>
                    <a:pt x="4" y="18"/>
                  </a:cubicBezTo>
                  <a:cubicBezTo>
                    <a:pt x="4" y="19"/>
                    <a:pt x="5" y="19"/>
                    <a:pt x="5" y="19"/>
                  </a:cubicBezTo>
                  <a:cubicBezTo>
                    <a:pt x="6" y="20"/>
                    <a:pt x="6" y="19"/>
                    <a:pt x="6" y="20"/>
                  </a:cubicBezTo>
                  <a:cubicBezTo>
                    <a:pt x="7" y="20"/>
                    <a:pt x="8" y="21"/>
                    <a:pt x="8" y="21"/>
                  </a:cubicBezTo>
                  <a:cubicBezTo>
                    <a:pt x="9" y="22"/>
                    <a:pt x="9" y="21"/>
                    <a:pt x="9" y="22"/>
                  </a:cubicBezTo>
                  <a:cubicBezTo>
                    <a:pt x="10" y="23"/>
                    <a:pt x="9" y="23"/>
                    <a:pt x="10" y="23"/>
                  </a:cubicBezTo>
                  <a:cubicBezTo>
                    <a:pt x="11" y="24"/>
                    <a:pt x="11" y="24"/>
                    <a:pt x="12" y="24"/>
                  </a:cubicBezTo>
                  <a:cubicBezTo>
                    <a:pt x="13" y="25"/>
                    <a:pt x="13" y="25"/>
                    <a:pt x="14" y="24"/>
                  </a:cubicBezTo>
                  <a:cubicBezTo>
                    <a:pt x="15" y="24"/>
                    <a:pt x="15" y="24"/>
                    <a:pt x="16" y="24"/>
                  </a:cubicBezTo>
                  <a:cubicBezTo>
                    <a:pt x="17" y="24"/>
                    <a:pt x="17" y="25"/>
                    <a:pt x="18" y="24"/>
                  </a:cubicBezTo>
                  <a:cubicBezTo>
                    <a:pt x="18" y="24"/>
                    <a:pt x="19" y="23"/>
                    <a:pt x="19" y="23"/>
                  </a:cubicBezTo>
                  <a:cubicBezTo>
                    <a:pt x="19" y="23"/>
                    <a:pt x="20" y="23"/>
                    <a:pt x="21" y="22"/>
                  </a:cubicBezTo>
                  <a:cubicBezTo>
                    <a:pt x="22" y="22"/>
                    <a:pt x="22" y="21"/>
                    <a:pt x="23" y="21"/>
                  </a:cubicBezTo>
                  <a:cubicBezTo>
                    <a:pt x="24" y="21"/>
                    <a:pt x="24" y="20"/>
                    <a:pt x="25" y="20"/>
                  </a:cubicBezTo>
                  <a:cubicBezTo>
                    <a:pt x="26" y="20"/>
                    <a:pt x="26" y="19"/>
                    <a:pt x="27" y="19"/>
                  </a:cubicBezTo>
                  <a:cubicBezTo>
                    <a:pt x="28" y="19"/>
                    <a:pt x="29" y="20"/>
                    <a:pt x="29" y="19"/>
                  </a:cubicBezTo>
                  <a:cubicBezTo>
                    <a:pt x="29" y="19"/>
                    <a:pt x="29" y="18"/>
                    <a:pt x="29" y="17"/>
                  </a:cubicBezTo>
                  <a:cubicBezTo>
                    <a:pt x="30" y="17"/>
                    <a:pt x="31" y="16"/>
                    <a:pt x="32" y="16"/>
                  </a:cubicBezTo>
                  <a:cubicBezTo>
                    <a:pt x="32" y="16"/>
                    <a:pt x="33" y="17"/>
                    <a:pt x="34" y="17"/>
                  </a:cubicBezTo>
                  <a:cubicBezTo>
                    <a:pt x="34" y="17"/>
                    <a:pt x="35" y="17"/>
                    <a:pt x="35" y="17"/>
                  </a:cubicBezTo>
                  <a:cubicBezTo>
                    <a:pt x="35" y="17"/>
                    <a:pt x="35" y="17"/>
                    <a:pt x="34" y="17"/>
                  </a:cubicBezTo>
                  <a:cubicBezTo>
                    <a:pt x="34" y="17"/>
                    <a:pt x="32" y="17"/>
                    <a:pt x="31" y="17"/>
                  </a:cubicBezTo>
                  <a:cubicBezTo>
                    <a:pt x="31" y="18"/>
                    <a:pt x="30" y="18"/>
                    <a:pt x="30" y="19"/>
                  </a:cubicBezTo>
                  <a:cubicBezTo>
                    <a:pt x="30" y="19"/>
                    <a:pt x="30" y="20"/>
                    <a:pt x="29" y="21"/>
                  </a:cubicBezTo>
                  <a:cubicBezTo>
                    <a:pt x="28" y="21"/>
                    <a:pt x="27" y="21"/>
                    <a:pt x="25" y="21"/>
                  </a:cubicBezTo>
                  <a:cubicBezTo>
                    <a:pt x="24" y="22"/>
                    <a:pt x="23" y="22"/>
                    <a:pt x="23" y="22"/>
                  </a:cubicBezTo>
                  <a:cubicBezTo>
                    <a:pt x="23" y="23"/>
                    <a:pt x="23" y="23"/>
                    <a:pt x="22" y="24"/>
                  </a:cubicBezTo>
                  <a:cubicBezTo>
                    <a:pt x="22" y="25"/>
                    <a:pt x="22" y="24"/>
                    <a:pt x="22" y="25"/>
                  </a:cubicBezTo>
                  <a:cubicBezTo>
                    <a:pt x="21" y="26"/>
                    <a:pt x="20" y="26"/>
                    <a:pt x="19" y="26"/>
                  </a:cubicBezTo>
                  <a:cubicBezTo>
                    <a:pt x="19" y="26"/>
                    <a:pt x="18" y="27"/>
                    <a:pt x="18" y="27"/>
                  </a:cubicBezTo>
                  <a:cubicBezTo>
                    <a:pt x="18" y="28"/>
                    <a:pt x="18" y="28"/>
                    <a:pt x="18" y="29"/>
                  </a:cubicBezTo>
                  <a:cubicBezTo>
                    <a:pt x="18" y="30"/>
                    <a:pt x="18" y="30"/>
                    <a:pt x="19" y="31"/>
                  </a:cubicBezTo>
                  <a:cubicBezTo>
                    <a:pt x="19" y="32"/>
                    <a:pt x="19" y="31"/>
                    <a:pt x="19" y="33"/>
                  </a:cubicBezTo>
                  <a:cubicBezTo>
                    <a:pt x="18" y="34"/>
                    <a:pt x="18" y="33"/>
                    <a:pt x="19" y="34"/>
                  </a:cubicBezTo>
                  <a:cubicBezTo>
                    <a:pt x="20" y="34"/>
                    <a:pt x="21" y="34"/>
                    <a:pt x="21" y="34"/>
                  </a:cubicBezTo>
                  <a:cubicBezTo>
                    <a:pt x="22" y="35"/>
                    <a:pt x="23" y="36"/>
                    <a:pt x="23" y="36"/>
                  </a:cubicBezTo>
                  <a:cubicBezTo>
                    <a:pt x="23" y="37"/>
                    <a:pt x="23" y="37"/>
                    <a:pt x="24" y="37"/>
                  </a:cubicBezTo>
                  <a:cubicBezTo>
                    <a:pt x="25" y="38"/>
                    <a:pt x="25" y="38"/>
                    <a:pt x="26" y="38"/>
                  </a:cubicBezTo>
                  <a:cubicBezTo>
                    <a:pt x="26" y="39"/>
                    <a:pt x="27" y="39"/>
                    <a:pt x="28" y="39"/>
                  </a:cubicBezTo>
                  <a:cubicBezTo>
                    <a:pt x="29" y="39"/>
                    <a:pt x="29" y="40"/>
                    <a:pt x="29" y="40"/>
                  </a:cubicBezTo>
                  <a:cubicBezTo>
                    <a:pt x="30" y="40"/>
                    <a:pt x="30" y="40"/>
                    <a:pt x="31" y="39"/>
                  </a:cubicBezTo>
                  <a:cubicBezTo>
                    <a:pt x="31" y="39"/>
                    <a:pt x="30" y="39"/>
                    <a:pt x="32" y="38"/>
                  </a:cubicBezTo>
                  <a:cubicBezTo>
                    <a:pt x="33" y="38"/>
                    <a:pt x="33" y="38"/>
                    <a:pt x="34" y="38"/>
                  </a:cubicBezTo>
                  <a:cubicBezTo>
                    <a:pt x="36" y="38"/>
                    <a:pt x="36" y="39"/>
                    <a:pt x="37" y="38"/>
                  </a:cubicBezTo>
                  <a:cubicBezTo>
                    <a:pt x="37" y="38"/>
                    <a:pt x="37" y="38"/>
                    <a:pt x="38" y="37"/>
                  </a:cubicBezTo>
                  <a:cubicBezTo>
                    <a:pt x="39" y="35"/>
                    <a:pt x="39" y="34"/>
                    <a:pt x="40" y="34"/>
                  </a:cubicBezTo>
                  <a:cubicBezTo>
                    <a:pt x="41" y="34"/>
                    <a:pt x="41" y="34"/>
                    <a:pt x="43" y="34"/>
                  </a:cubicBezTo>
                  <a:cubicBezTo>
                    <a:pt x="44" y="34"/>
                    <a:pt x="45" y="34"/>
                    <a:pt x="45" y="34"/>
                  </a:cubicBezTo>
                  <a:cubicBezTo>
                    <a:pt x="44" y="34"/>
                    <a:pt x="42" y="34"/>
                    <a:pt x="42" y="35"/>
                  </a:cubicBezTo>
                  <a:cubicBezTo>
                    <a:pt x="41" y="36"/>
                    <a:pt x="40" y="36"/>
                    <a:pt x="40" y="37"/>
                  </a:cubicBezTo>
                  <a:cubicBezTo>
                    <a:pt x="40" y="38"/>
                    <a:pt x="40" y="39"/>
                    <a:pt x="39" y="40"/>
                  </a:cubicBezTo>
                  <a:cubicBezTo>
                    <a:pt x="38" y="40"/>
                    <a:pt x="38" y="40"/>
                    <a:pt x="38" y="41"/>
                  </a:cubicBezTo>
                  <a:cubicBezTo>
                    <a:pt x="38" y="42"/>
                    <a:pt x="38" y="42"/>
                    <a:pt x="38" y="43"/>
                  </a:cubicBezTo>
                  <a:cubicBezTo>
                    <a:pt x="37" y="45"/>
                    <a:pt x="36" y="44"/>
                    <a:pt x="37" y="45"/>
                  </a:cubicBezTo>
                  <a:cubicBezTo>
                    <a:pt x="37" y="46"/>
                    <a:pt x="37" y="47"/>
                    <a:pt x="38" y="47"/>
                  </a:cubicBezTo>
                  <a:cubicBezTo>
                    <a:pt x="38" y="47"/>
                    <a:pt x="39" y="46"/>
                    <a:pt x="40" y="46"/>
                  </a:cubicBezTo>
                  <a:cubicBezTo>
                    <a:pt x="41" y="46"/>
                    <a:pt x="42" y="46"/>
                    <a:pt x="42" y="46"/>
                  </a:cubicBezTo>
                  <a:cubicBezTo>
                    <a:pt x="42" y="46"/>
                    <a:pt x="43" y="44"/>
                    <a:pt x="43" y="45"/>
                  </a:cubicBezTo>
                  <a:cubicBezTo>
                    <a:pt x="43" y="46"/>
                    <a:pt x="43" y="44"/>
                    <a:pt x="44" y="44"/>
                  </a:cubicBezTo>
                  <a:cubicBezTo>
                    <a:pt x="44" y="43"/>
                    <a:pt x="45" y="41"/>
                    <a:pt x="45" y="43"/>
                  </a:cubicBezTo>
                  <a:cubicBezTo>
                    <a:pt x="44" y="44"/>
                    <a:pt x="42" y="46"/>
                    <a:pt x="43" y="46"/>
                  </a:cubicBezTo>
                  <a:cubicBezTo>
                    <a:pt x="44" y="47"/>
                    <a:pt x="46" y="46"/>
                    <a:pt x="47" y="46"/>
                  </a:cubicBezTo>
                  <a:cubicBezTo>
                    <a:pt x="48" y="45"/>
                    <a:pt x="47" y="45"/>
                    <a:pt x="48" y="45"/>
                  </a:cubicBezTo>
                  <a:cubicBezTo>
                    <a:pt x="49" y="44"/>
                    <a:pt x="50" y="44"/>
                    <a:pt x="51" y="44"/>
                  </a:cubicBezTo>
                  <a:cubicBezTo>
                    <a:pt x="52" y="45"/>
                    <a:pt x="53" y="44"/>
                    <a:pt x="53" y="44"/>
                  </a:cubicBezTo>
                  <a:cubicBezTo>
                    <a:pt x="54" y="43"/>
                    <a:pt x="54" y="43"/>
                    <a:pt x="54" y="43"/>
                  </a:cubicBezTo>
                  <a:cubicBezTo>
                    <a:pt x="55" y="42"/>
                    <a:pt x="56" y="42"/>
                    <a:pt x="56" y="41"/>
                  </a:cubicBezTo>
                  <a:cubicBezTo>
                    <a:pt x="57" y="41"/>
                    <a:pt x="57" y="40"/>
                    <a:pt x="57" y="39"/>
                  </a:cubicBezTo>
                  <a:cubicBezTo>
                    <a:pt x="58" y="39"/>
                    <a:pt x="58" y="39"/>
                    <a:pt x="60" y="38"/>
                  </a:cubicBezTo>
                  <a:cubicBezTo>
                    <a:pt x="61" y="38"/>
                    <a:pt x="62" y="38"/>
                    <a:pt x="62" y="38"/>
                  </a:cubicBezTo>
                  <a:cubicBezTo>
                    <a:pt x="63" y="38"/>
                    <a:pt x="63" y="37"/>
                    <a:pt x="63" y="37"/>
                  </a:cubicBezTo>
                  <a:cubicBezTo>
                    <a:pt x="63" y="37"/>
                    <a:pt x="65" y="37"/>
                    <a:pt x="66" y="36"/>
                  </a:cubicBezTo>
                  <a:cubicBezTo>
                    <a:pt x="67" y="36"/>
                    <a:pt x="67" y="36"/>
                    <a:pt x="68" y="37"/>
                  </a:cubicBezTo>
                  <a:cubicBezTo>
                    <a:pt x="68" y="37"/>
                    <a:pt x="68" y="37"/>
                    <a:pt x="69" y="38"/>
                  </a:cubicBezTo>
                  <a:cubicBezTo>
                    <a:pt x="70" y="38"/>
                    <a:pt x="70" y="38"/>
                    <a:pt x="71" y="38"/>
                  </a:cubicBezTo>
                  <a:cubicBezTo>
                    <a:pt x="72" y="38"/>
                    <a:pt x="72" y="38"/>
                    <a:pt x="73" y="38"/>
                  </a:cubicBezTo>
                  <a:cubicBezTo>
                    <a:pt x="74" y="39"/>
                    <a:pt x="76" y="39"/>
                    <a:pt x="76" y="38"/>
                  </a:cubicBezTo>
                  <a:cubicBezTo>
                    <a:pt x="76" y="38"/>
                    <a:pt x="77" y="37"/>
                    <a:pt x="78" y="36"/>
                  </a:cubicBezTo>
                  <a:cubicBezTo>
                    <a:pt x="79" y="35"/>
                    <a:pt x="82" y="34"/>
                    <a:pt x="82" y="34"/>
                  </a:cubicBezTo>
                  <a:cubicBezTo>
                    <a:pt x="83" y="34"/>
                    <a:pt x="84" y="34"/>
                    <a:pt x="84" y="35"/>
                  </a:cubicBezTo>
                  <a:cubicBezTo>
                    <a:pt x="84" y="36"/>
                    <a:pt x="83" y="37"/>
                    <a:pt x="83" y="37"/>
                  </a:cubicBezTo>
                  <a:cubicBezTo>
                    <a:pt x="83" y="38"/>
                    <a:pt x="82" y="39"/>
                    <a:pt x="82" y="40"/>
                  </a:cubicBezTo>
                  <a:cubicBezTo>
                    <a:pt x="81" y="42"/>
                    <a:pt x="81" y="42"/>
                    <a:pt x="82" y="42"/>
                  </a:cubicBezTo>
                  <a:cubicBezTo>
                    <a:pt x="82" y="43"/>
                    <a:pt x="83" y="43"/>
                    <a:pt x="84" y="44"/>
                  </a:cubicBezTo>
                  <a:cubicBezTo>
                    <a:pt x="84" y="44"/>
                    <a:pt x="86" y="46"/>
                    <a:pt x="86" y="46"/>
                  </a:cubicBezTo>
                  <a:cubicBezTo>
                    <a:pt x="86" y="46"/>
                    <a:pt x="84" y="45"/>
                    <a:pt x="83" y="45"/>
                  </a:cubicBezTo>
                  <a:cubicBezTo>
                    <a:pt x="83" y="44"/>
                    <a:pt x="82" y="44"/>
                    <a:pt x="81" y="44"/>
                  </a:cubicBezTo>
                  <a:cubicBezTo>
                    <a:pt x="81" y="44"/>
                    <a:pt x="81" y="44"/>
                    <a:pt x="81" y="43"/>
                  </a:cubicBezTo>
                  <a:cubicBezTo>
                    <a:pt x="80" y="42"/>
                    <a:pt x="80" y="41"/>
                    <a:pt x="80" y="41"/>
                  </a:cubicBezTo>
                  <a:cubicBezTo>
                    <a:pt x="80" y="40"/>
                    <a:pt x="81" y="40"/>
                    <a:pt x="81" y="39"/>
                  </a:cubicBezTo>
                  <a:cubicBezTo>
                    <a:pt x="81" y="38"/>
                    <a:pt x="81" y="38"/>
                    <a:pt x="82" y="37"/>
                  </a:cubicBezTo>
                  <a:cubicBezTo>
                    <a:pt x="82" y="37"/>
                    <a:pt x="81" y="36"/>
                    <a:pt x="81" y="37"/>
                  </a:cubicBezTo>
                  <a:cubicBezTo>
                    <a:pt x="80" y="37"/>
                    <a:pt x="80" y="37"/>
                    <a:pt x="79" y="38"/>
                  </a:cubicBezTo>
                  <a:cubicBezTo>
                    <a:pt x="78" y="39"/>
                    <a:pt x="79" y="39"/>
                    <a:pt x="78" y="40"/>
                  </a:cubicBezTo>
                  <a:cubicBezTo>
                    <a:pt x="76" y="40"/>
                    <a:pt x="75" y="40"/>
                    <a:pt x="74" y="40"/>
                  </a:cubicBezTo>
                  <a:cubicBezTo>
                    <a:pt x="73" y="41"/>
                    <a:pt x="73" y="41"/>
                    <a:pt x="72" y="41"/>
                  </a:cubicBezTo>
                  <a:cubicBezTo>
                    <a:pt x="71" y="41"/>
                    <a:pt x="71" y="40"/>
                    <a:pt x="70" y="41"/>
                  </a:cubicBezTo>
                  <a:cubicBezTo>
                    <a:pt x="69" y="41"/>
                    <a:pt x="69" y="41"/>
                    <a:pt x="68" y="40"/>
                  </a:cubicBezTo>
                  <a:cubicBezTo>
                    <a:pt x="68" y="40"/>
                    <a:pt x="67" y="39"/>
                    <a:pt x="66" y="40"/>
                  </a:cubicBezTo>
                  <a:cubicBezTo>
                    <a:pt x="66" y="40"/>
                    <a:pt x="64" y="40"/>
                    <a:pt x="64" y="41"/>
                  </a:cubicBezTo>
                  <a:cubicBezTo>
                    <a:pt x="64" y="41"/>
                    <a:pt x="63" y="43"/>
                    <a:pt x="63" y="43"/>
                  </a:cubicBezTo>
                  <a:cubicBezTo>
                    <a:pt x="62" y="43"/>
                    <a:pt x="62" y="43"/>
                    <a:pt x="61" y="43"/>
                  </a:cubicBezTo>
                  <a:cubicBezTo>
                    <a:pt x="61" y="43"/>
                    <a:pt x="60" y="43"/>
                    <a:pt x="60" y="44"/>
                  </a:cubicBezTo>
                  <a:cubicBezTo>
                    <a:pt x="60" y="45"/>
                    <a:pt x="60" y="45"/>
                    <a:pt x="59" y="46"/>
                  </a:cubicBezTo>
                  <a:cubicBezTo>
                    <a:pt x="58" y="47"/>
                    <a:pt x="57" y="47"/>
                    <a:pt x="57" y="48"/>
                  </a:cubicBezTo>
                  <a:cubicBezTo>
                    <a:pt x="57" y="49"/>
                    <a:pt x="57" y="49"/>
                    <a:pt x="57" y="49"/>
                  </a:cubicBezTo>
                  <a:cubicBezTo>
                    <a:pt x="58" y="50"/>
                    <a:pt x="57" y="50"/>
                    <a:pt x="58" y="50"/>
                  </a:cubicBezTo>
                  <a:cubicBezTo>
                    <a:pt x="58" y="51"/>
                    <a:pt x="58" y="51"/>
                    <a:pt x="59" y="51"/>
                  </a:cubicBezTo>
                  <a:cubicBezTo>
                    <a:pt x="59" y="51"/>
                    <a:pt x="59" y="51"/>
                    <a:pt x="60" y="52"/>
                  </a:cubicBezTo>
                  <a:cubicBezTo>
                    <a:pt x="61" y="52"/>
                    <a:pt x="62" y="52"/>
                    <a:pt x="62" y="52"/>
                  </a:cubicBezTo>
                  <a:cubicBezTo>
                    <a:pt x="62" y="52"/>
                    <a:pt x="62" y="53"/>
                    <a:pt x="62" y="53"/>
                  </a:cubicBezTo>
                  <a:cubicBezTo>
                    <a:pt x="61" y="54"/>
                    <a:pt x="62" y="55"/>
                    <a:pt x="62" y="55"/>
                  </a:cubicBezTo>
                  <a:cubicBezTo>
                    <a:pt x="62" y="56"/>
                    <a:pt x="63" y="56"/>
                    <a:pt x="63" y="56"/>
                  </a:cubicBezTo>
                  <a:cubicBezTo>
                    <a:pt x="63" y="55"/>
                    <a:pt x="63" y="55"/>
                    <a:pt x="63" y="55"/>
                  </a:cubicBezTo>
                  <a:cubicBezTo>
                    <a:pt x="63" y="55"/>
                    <a:pt x="64" y="55"/>
                    <a:pt x="64" y="55"/>
                  </a:cubicBezTo>
                  <a:cubicBezTo>
                    <a:pt x="65" y="56"/>
                    <a:pt x="65" y="56"/>
                    <a:pt x="65" y="55"/>
                  </a:cubicBezTo>
                  <a:cubicBezTo>
                    <a:pt x="65" y="55"/>
                    <a:pt x="66" y="54"/>
                    <a:pt x="66" y="54"/>
                  </a:cubicBezTo>
                  <a:cubicBezTo>
                    <a:pt x="66" y="54"/>
                    <a:pt x="67" y="55"/>
                    <a:pt x="67" y="55"/>
                  </a:cubicBezTo>
                  <a:cubicBezTo>
                    <a:pt x="67" y="54"/>
                    <a:pt x="67" y="54"/>
                    <a:pt x="67" y="54"/>
                  </a:cubicBezTo>
                  <a:cubicBezTo>
                    <a:pt x="66" y="53"/>
                    <a:pt x="66" y="53"/>
                    <a:pt x="66" y="53"/>
                  </a:cubicBezTo>
                  <a:cubicBezTo>
                    <a:pt x="66" y="53"/>
                    <a:pt x="66" y="52"/>
                    <a:pt x="66" y="52"/>
                  </a:cubicBezTo>
                  <a:cubicBezTo>
                    <a:pt x="67" y="53"/>
                    <a:pt x="67" y="53"/>
                    <a:pt x="67" y="53"/>
                  </a:cubicBezTo>
                  <a:cubicBezTo>
                    <a:pt x="67" y="53"/>
                    <a:pt x="68" y="54"/>
                    <a:pt x="68" y="54"/>
                  </a:cubicBezTo>
                  <a:cubicBezTo>
                    <a:pt x="68" y="53"/>
                    <a:pt x="68" y="53"/>
                    <a:pt x="68" y="52"/>
                  </a:cubicBezTo>
                  <a:cubicBezTo>
                    <a:pt x="68" y="52"/>
                    <a:pt x="68" y="51"/>
                    <a:pt x="68" y="51"/>
                  </a:cubicBezTo>
                  <a:cubicBezTo>
                    <a:pt x="68" y="51"/>
                    <a:pt x="68" y="51"/>
                    <a:pt x="68" y="52"/>
                  </a:cubicBezTo>
                  <a:cubicBezTo>
                    <a:pt x="69" y="52"/>
                    <a:pt x="69" y="52"/>
                    <a:pt x="69" y="52"/>
                  </a:cubicBezTo>
                  <a:cubicBezTo>
                    <a:pt x="69" y="52"/>
                    <a:pt x="70" y="51"/>
                    <a:pt x="70" y="51"/>
                  </a:cubicBezTo>
                  <a:cubicBezTo>
                    <a:pt x="70" y="51"/>
                    <a:pt x="70" y="51"/>
                    <a:pt x="70" y="51"/>
                  </a:cubicBezTo>
                  <a:cubicBezTo>
                    <a:pt x="70" y="52"/>
                    <a:pt x="71" y="52"/>
                    <a:pt x="71" y="52"/>
                  </a:cubicBezTo>
                  <a:cubicBezTo>
                    <a:pt x="71" y="52"/>
                    <a:pt x="71" y="52"/>
                    <a:pt x="71" y="52"/>
                  </a:cubicBezTo>
                  <a:cubicBezTo>
                    <a:pt x="71" y="52"/>
                    <a:pt x="71" y="52"/>
                    <a:pt x="72" y="51"/>
                  </a:cubicBezTo>
                  <a:cubicBezTo>
                    <a:pt x="72" y="51"/>
                    <a:pt x="73" y="49"/>
                    <a:pt x="73" y="49"/>
                  </a:cubicBezTo>
                  <a:cubicBezTo>
                    <a:pt x="74" y="49"/>
                    <a:pt x="74" y="49"/>
                    <a:pt x="74" y="49"/>
                  </a:cubicBezTo>
                  <a:cubicBezTo>
                    <a:pt x="74" y="49"/>
                    <a:pt x="74" y="48"/>
                    <a:pt x="74" y="50"/>
                  </a:cubicBezTo>
                  <a:cubicBezTo>
                    <a:pt x="73" y="51"/>
                    <a:pt x="73" y="51"/>
                    <a:pt x="73" y="52"/>
                  </a:cubicBezTo>
                  <a:cubicBezTo>
                    <a:pt x="73" y="52"/>
                    <a:pt x="73" y="52"/>
                    <a:pt x="74" y="52"/>
                  </a:cubicBezTo>
                  <a:cubicBezTo>
                    <a:pt x="74" y="52"/>
                    <a:pt x="75" y="52"/>
                    <a:pt x="75" y="52"/>
                  </a:cubicBezTo>
                  <a:cubicBezTo>
                    <a:pt x="75" y="53"/>
                    <a:pt x="74" y="53"/>
                    <a:pt x="74" y="53"/>
                  </a:cubicBezTo>
                  <a:cubicBezTo>
                    <a:pt x="74" y="53"/>
                    <a:pt x="73" y="53"/>
                    <a:pt x="72" y="53"/>
                  </a:cubicBezTo>
                  <a:cubicBezTo>
                    <a:pt x="72" y="53"/>
                    <a:pt x="72" y="53"/>
                    <a:pt x="72" y="53"/>
                  </a:cubicBezTo>
                  <a:cubicBezTo>
                    <a:pt x="72" y="53"/>
                    <a:pt x="72" y="54"/>
                    <a:pt x="72" y="54"/>
                  </a:cubicBezTo>
                  <a:cubicBezTo>
                    <a:pt x="72" y="54"/>
                    <a:pt x="73" y="55"/>
                    <a:pt x="73" y="55"/>
                  </a:cubicBezTo>
                  <a:cubicBezTo>
                    <a:pt x="72" y="55"/>
                    <a:pt x="73" y="55"/>
                    <a:pt x="73" y="55"/>
                  </a:cubicBezTo>
                  <a:cubicBezTo>
                    <a:pt x="71" y="54"/>
                    <a:pt x="71" y="54"/>
                    <a:pt x="71" y="54"/>
                  </a:cubicBezTo>
                  <a:cubicBezTo>
                    <a:pt x="71" y="54"/>
                    <a:pt x="71" y="54"/>
                    <a:pt x="71" y="54"/>
                  </a:cubicBezTo>
                  <a:cubicBezTo>
                    <a:pt x="70" y="54"/>
                    <a:pt x="70" y="54"/>
                    <a:pt x="71" y="55"/>
                  </a:cubicBezTo>
                  <a:cubicBezTo>
                    <a:pt x="71" y="55"/>
                    <a:pt x="72" y="56"/>
                    <a:pt x="71" y="56"/>
                  </a:cubicBezTo>
                  <a:cubicBezTo>
                    <a:pt x="71" y="56"/>
                    <a:pt x="71" y="57"/>
                    <a:pt x="71" y="56"/>
                  </a:cubicBezTo>
                  <a:cubicBezTo>
                    <a:pt x="70" y="56"/>
                    <a:pt x="69" y="55"/>
                    <a:pt x="69" y="55"/>
                  </a:cubicBezTo>
                  <a:cubicBezTo>
                    <a:pt x="69" y="55"/>
                    <a:pt x="68" y="55"/>
                    <a:pt x="68" y="55"/>
                  </a:cubicBezTo>
                  <a:cubicBezTo>
                    <a:pt x="68" y="56"/>
                    <a:pt x="68" y="56"/>
                    <a:pt x="68" y="56"/>
                  </a:cubicBezTo>
                  <a:cubicBezTo>
                    <a:pt x="69" y="56"/>
                    <a:pt x="69" y="57"/>
                    <a:pt x="68" y="57"/>
                  </a:cubicBezTo>
                  <a:cubicBezTo>
                    <a:pt x="68" y="57"/>
                    <a:pt x="68" y="57"/>
                    <a:pt x="68" y="57"/>
                  </a:cubicBezTo>
                  <a:cubicBezTo>
                    <a:pt x="67" y="56"/>
                    <a:pt x="67" y="56"/>
                    <a:pt x="67" y="56"/>
                  </a:cubicBezTo>
                  <a:cubicBezTo>
                    <a:pt x="67" y="56"/>
                    <a:pt x="67" y="57"/>
                    <a:pt x="67" y="57"/>
                  </a:cubicBezTo>
                  <a:cubicBezTo>
                    <a:pt x="67" y="58"/>
                    <a:pt x="67" y="58"/>
                    <a:pt x="67" y="59"/>
                  </a:cubicBezTo>
                  <a:cubicBezTo>
                    <a:pt x="67" y="59"/>
                    <a:pt x="67" y="59"/>
                    <a:pt x="66" y="58"/>
                  </a:cubicBezTo>
                  <a:cubicBezTo>
                    <a:pt x="66" y="58"/>
                    <a:pt x="65" y="57"/>
                    <a:pt x="65" y="57"/>
                  </a:cubicBezTo>
                  <a:cubicBezTo>
                    <a:pt x="65" y="57"/>
                    <a:pt x="65" y="57"/>
                    <a:pt x="65" y="57"/>
                  </a:cubicBezTo>
                  <a:cubicBezTo>
                    <a:pt x="65" y="58"/>
                    <a:pt x="64" y="59"/>
                    <a:pt x="64" y="59"/>
                  </a:cubicBezTo>
                  <a:cubicBezTo>
                    <a:pt x="64" y="59"/>
                    <a:pt x="64" y="59"/>
                    <a:pt x="64" y="59"/>
                  </a:cubicBezTo>
                  <a:cubicBezTo>
                    <a:pt x="63" y="58"/>
                    <a:pt x="63" y="58"/>
                    <a:pt x="63" y="58"/>
                  </a:cubicBezTo>
                  <a:cubicBezTo>
                    <a:pt x="63" y="58"/>
                    <a:pt x="63" y="58"/>
                    <a:pt x="63" y="59"/>
                  </a:cubicBezTo>
                  <a:cubicBezTo>
                    <a:pt x="63" y="60"/>
                    <a:pt x="63" y="60"/>
                    <a:pt x="63" y="60"/>
                  </a:cubicBezTo>
                  <a:cubicBezTo>
                    <a:pt x="62" y="60"/>
                    <a:pt x="62" y="60"/>
                    <a:pt x="62" y="60"/>
                  </a:cubicBezTo>
                  <a:cubicBezTo>
                    <a:pt x="62" y="60"/>
                    <a:pt x="61" y="60"/>
                    <a:pt x="61" y="60"/>
                  </a:cubicBezTo>
                  <a:cubicBezTo>
                    <a:pt x="60" y="60"/>
                    <a:pt x="60" y="60"/>
                    <a:pt x="60" y="61"/>
                  </a:cubicBezTo>
                  <a:cubicBezTo>
                    <a:pt x="60" y="61"/>
                    <a:pt x="60" y="61"/>
                    <a:pt x="61" y="62"/>
                  </a:cubicBezTo>
                  <a:cubicBezTo>
                    <a:pt x="61" y="62"/>
                    <a:pt x="60" y="63"/>
                    <a:pt x="60" y="63"/>
                  </a:cubicBezTo>
                  <a:cubicBezTo>
                    <a:pt x="60" y="63"/>
                    <a:pt x="60" y="63"/>
                    <a:pt x="60" y="64"/>
                  </a:cubicBezTo>
                  <a:cubicBezTo>
                    <a:pt x="60" y="64"/>
                    <a:pt x="59" y="65"/>
                    <a:pt x="59" y="66"/>
                  </a:cubicBezTo>
                  <a:cubicBezTo>
                    <a:pt x="59" y="66"/>
                    <a:pt x="59" y="67"/>
                    <a:pt x="59" y="67"/>
                  </a:cubicBezTo>
                  <a:cubicBezTo>
                    <a:pt x="60" y="68"/>
                    <a:pt x="60" y="67"/>
                    <a:pt x="61" y="67"/>
                  </a:cubicBezTo>
                  <a:cubicBezTo>
                    <a:pt x="62" y="66"/>
                    <a:pt x="62" y="67"/>
                    <a:pt x="63" y="66"/>
                  </a:cubicBezTo>
                  <a:cubicBezTo>
                    <a:pt x="64" y="65"/>
                    <a:pt x="64" y="64"/>
                    <a:pt x="65" y="64"/>
                  </a:cubicBezTo>
                  <a:cubicBezTo>
                    <a:pt x="66" y="64"/>
                    <a:pt x="66" y="65"/>
                    <a:pt x="67" y="64"/>
                  </a:cubicBezTo>
                  <a:cubicBezTo>
                    <a:pt x="67" y="63"/>
                    <a:pt x="68" y="61"/>
                    <a:pt x="68" y="61"/>
                  </a:cubicBezTo>
                  <a:cubicBezTo>
                    <a:pt x="67" y="64"/>
                    <a:pt x="67" y="64"/>
                    <a:pt x="67" y="64"/>
                  </a:cubicBezTo>
                  <a:cubicBezTo>
                    <a:pt x="66" y="66"/>
                    <a:pt x="66" y="66"/>
                    <a:pt x="66" y="66"/>
                  </a:cubicBezTo>
                  <a:cubicBezTo>
                    <a:pt x="66" y="66"/>
                    <a:pt x="65" y="66"/>
                    <a:pt x="65" y="66"/>
                  </a:cubicBezTo>
                  <a:cubicBezTo>
                    <a:pt x="65" y="67"/>
                    <a:pt x="64" y="67"/>
                    <a:pt x="64" y="68"/>
                  </a:cubicBezTo>
                  <a:cubicBezTo>
                    <a:pt x="63" y="69"/>
                    <a:pt x="63" y="70"/>
                    <a:pt x="64" y="71"/>
                  </a:cubicBezTo>
                  <a:cubicBezTo>
                    <a:pt x="64" y="71"/>
                    <a:pt x="65" y="71"/>
                    <a:pt x="65" y="71"/>
                  </a:cubicBezTo>
                  <a:cubicBezTo>
                    <a:pt x="65" y="71"/>
                    <a:pt x="64" y="72"/>
                    <a:pt x="64" y="72"/>
                  </a:cubicBezTo>
                  <a:cubicBezTo>
                    <a:pt x="64" y="73"/>
                    <a:pt x="64" y="73"/>
                    <a:pt x="64" y="74"/>
                  </a:cubicBezTo>
                  <a:cubicBezTo>
                    <a:pt x="65" y="76"/>
                    <a:pt x="65" y="76"/>
                    <a:pt x="66" y="76"/>
                  </a:cubicBezTo>
                  <a:cubicBezTo>
                    <a:pt x="66" y="77"/>
                    <a:pt x="67" y="76"/>
                    <a:pt x="67" y="77"/>
                  </a:cubicBezTo>
                  <a:cubicBezTo>
                    <a:pt x="67" y="77"/>
                    <a:pt x="67" y="77"/>
                    <a:pt x="67" y="77"/>
                  </a:cubicBezTo>
                  <a:cubicBezTo>
                    <a:pt x="68" y="77"/>
                    <a:pt x="68" y="77"/>
                    <a:pt x="68" y="77"/>
                  </a:cubicBezTo>
                  <a:cubicBezTo>
                    <a:pt x="69" y="76"/>
                    <a:pt x="69" y="76"/>
                    <a:pt x="69" y="76"/>
                  </a:cubicBezTo>
                  <a:cubicBezTo>
                    <a:pt x="69" y="78"/>
                    <a:pt x="69" y="78"/>
                    <a:pt x="69" y="78"/>
                  </a:cubicBezTo>
                  <a:cubicBezTo>
                    <a:pt x="69" y="78"/>
                    <a:pt x="70" y="78"/>
                    <a:pt x="70" y="78"/>
                  </a:cubicBezTo>
                  <a:cubicBezTo>
                    <a:pt x="71" y="78"/>
                    <a:pt x="71" y="78"/>
                    <a:pt x="71" y="78"/>
                  </a:cubicBezTo>
                  <a:cubicBezTo>
                    <a:pt x="72" y="78"/>
                    <a:pt x="72" y="78"/>
                    <a:pt x="72" y="78"/>
                  </a:cubicBezTo>
                  <a:cubicBezTo>
                    <a:pt x="72" y="78"/>
                    <a:pt x="73" y="78"/>
                    <a:pt x="73" y="78"/>
                  </a:cubicBezTo>
                  <a:cubicBezTo>
                    <a:pt x="73" y="77"/>
                    <a:pt x="73" y="77"/>
                    <a:pt x="73" y="76"/>
                  </a:cubicBezTo>
                  <a:cubicBezTo>
                    <a:pt x="73" y="76"/>
                    <a:pt x="73" y="75"/>
                    <a:pt x="73" y="76"/>
                  </a:cubicBezTo>
                  <a:cubicBezTo>
                    <a:pt x="73" y="77"/>
                    <a:pt x="73" y="75"/>
                    <a:pt x="73" y="75"/>
                  </a:cubicBezTo>
                  <a:cubicBezTo>
                    <a:pt x="72" y="74"/>
                    <a:pt x="72" y="73"/>
                    <a:pt x="72" y="73"/>
                  </a:cubicBezTo>
                  <a:cubicBezTo>
                    <a:pt x="73" y="72"/>
                    <a:pt x="74" y="72"/>
                    <a:pt x="74" y="72"/>
                  </a:cubicBezTo>
                  <a:cubicBezTo>
                    <a:pt x="74" y="73"/>
                    <a:pt x="74" y="73"/>
                    <a:pt x="74" y="73"/>
                  </a:cubicBezTo>
                  <a:cubicBezTo>
                    <a:pt x="73" y="74"/>
                    <a:pt x="74" y="76"/>
                    <a:pt x="74" y="77"/>
                  </a:cubicBezTo>
                  <a:cubicBezTo>
                    <a:pt x="74" y="78"/>
                    <a:pt x="75" y="78"/>
                    <a:pt x="74" y="79"/>
                  </a:cubicBezTo>
                  <a:cubicBezTo>
                    <a:pt x="73" y="80"/>
                    <a:pt x="72" y="80"/>
                    <a:pt x="73" y="80"/>
                  </a:cubicBezTo>
                  <a:cubicBezTo>
                    <a:pt x="73" y="81"/>
                    <a:pt x="74" y="80"/>
                    <a:pt x="74" y="81"/>
                  </a:cubicBezTo>
                  <a:cubicBezTo>
                    <a:pt x="74" y="81"/>
                    <a:pt x="73" y="81"/>
                    <a:pt x="72" y="82"/>
                  </a:cubicBezTo>
                  <a:cubicBezTo>
                    <a:pt x="71" y="82"/>
                    <a:pt x="70" y="82"/>
                    <a:pt x="70" y="82"/>
                  </a:cubicBezTo>
                  <a:cubicBezTo>
                    <a:pt x="70" y="82"/>
                    <a:pt x="70" y="83"/>
                    <a:pt x="71" y="83"/>
                  </a:cubicBezTo>
                  <a:cubicBezTo>
                    <a:pt x="72" y="83"/>
                    <a:pt x="72" y="83"/>
                    <a:pt x="73" y="84"/>
                  </a:cubicBezTo>
                  <a:cubicBezTo>
                    <a:pt x="73" y="84"/>
                    <a:pt x="73" y="84"/>
                    <a:pt x="73" y="84"/>
                  </a:cubicBezTo>
                  <a:cubicBezTo>
                    <a:pt x="74" y="84"/>
                    <a:pt x="74" y="84"/>
                    <a:pt x="74" y="84"/>
                  </a:cubicBezTo>
                  <a:cubicBezTo>
                    <a:pt x="75" y="83"/>
                    <a:pt x="75" y="83"/>
                    <a:pt x="75" y="82"/>
                  </a:cubicBezTo>
                  <a:cubicBezTo>
                    <a:pt x="75" y="81"/>
                    <a:pt x="76" y="81"/>
                    <a:pt x="76" y="81"/>
                  </a:cubicBezTo>
                  <a:cubicBezTo>
                    <a:pt x="77" y="80"/>
                    <a:pt x="79" y="79"/>
                    <a:pt x="79" y="79"/>
                  </a:cubicBezTo>
                  <a:cubicBezTo>
                    <a:pt x="79" y="79"/>
                    <a:pt x="79" y="78"/>
                    <a:pt x="80" y="78"/>
                  </a:cubicBezTo>
                  <a:cubicBezTo>
                    <a:pt x="80" y="78"/>
                    <a:pt x="81" y="78"/>
                    <a:pt x="81" y="78"/>
                  </a:cubicBezTo>
                  <a:cubicBezTo>
                    <a:pt x="81" y="78"/>
                    <a:pt x="82" y="77"/>
                    <a:pt x="82" y="78"/>
                  </a:cubicBezTo>
                  <a:cubicBezTo>
                    <a:pt x="82" y="78"/>
                    <a:pt x="82" y="79"/>
                    <a:pt x="81" y="79"/>
                  </a:cubicBezTo>
                  <a:cubicBezTo>
                    <a:pt x="81" y="79"/>
                    <a:pt x="81" y="79"/>
                    <a:pt x="81" y="79"/>
                  </a:cubicBezTo>
                  <a:cubicBezTo>
                    <a:pt x="80" y="80"/>
                    <a:pt x="80" y="80"/>
                    <a:pt x="80" y="80"/>
                  </a:cubicBezTo>
                  <a:cubicBezTo>
                    <a:pt x="79" y="80"/>
                    <a:pt x="79" y="80"/>
                    <a:pt x="79" y="81"/>
                  </a:cubicBezTo>
                  <a:cubicBezTo>
                    <a:pt x="79" y="81"/>
                    <a:pt x="79" y="81"/>
                    <a:pt x="79" y="82"/>
                  </a:cubicBezTo>
                  <a:cubicBezTo>
                    <a:pt x="79" y="83"/>
                    <a:pt x="79" y="83"/>
                    <a:pt x="79" y="83"/>
                  </a:cubicBezTo>
                  <a:cubicBezTo>
                    <a:pt x="79" y="84"/>
                    <a:pt x="79" y="84"/>
                    <a:pt x="79" y="85"/>
                  </a:cubicBezTo>
                  <a:cubicBezTo>
                    <a:pt x="79" y="86"/>
                    <a:pt x="78" y="86"/>
                    <a:pt x="78" y="86"/>
                  </a:cubicBezTo>
                  <a:cubicBezTo>
                    <a:pt x="79" y="87"/>
                    <a:pt x="79" y="87"/>
                    <a:pt x="79" y="87"/>
                  </a:cubicBezTo>
                  <a:cubicBezTo>
                    <a:pt x="80" y="88"/>
                    <a:pt x="80" y="88"/>
                    <a:pt x="80" y="88"/>
                  </a:cubicBezTo>
                  <a:cubicBezTo>
                    <a:pt x="81" y="88"/>
                    <a:pt x="81" y="88"/>
                    <a:pt x="81" y="88"/>
                  </a:cubicBezTo>
                  <a:cubicBezTo>
                    <a:pt x="83" y="86"/>
                    <a:pt x="83" y="86"/>
                    <a:pt x="83" y="86"/>
                  </a:cubicBezTo>
                  <a:cubicBezTo>
                    <a:pt x="86" y="84"/>
                    <a:pt x="86" y="84"/>
                    <a:pt x="86" y="84"/>
                  </a:cubicBezTo>
                  <a:cubicBezTo>
                    <a:pt x="90" y="77"/>
                    <a:pt x="90" y="77"/>
                    <a:pt x="90" y="77"/>
                  </a:cubicBezTo>
                  <a:cubicBezTo>
                    <a:pt x="90" y="77"/>
                    <a:pt x="91" y="76"/>
                    <a:pt x="91" y="75"/>
                  </a:cubicBezTo>
                  <a:cubicBezTo>
                    <a:pt x="91" y="75"/>
                    <a:pt x="92" y="73"/>
                    <a:pt x="92" y="73"/>
                  </a:cubicBezTo>
                  <a:cubicBezTo>
                    <a:pt x="93" y="72"/>
                    <a:pt x="93" y="71"/>
                    <a:pt x="93" y="70"/>
                  </a:cubicBezTo>
                  <a:cubicBezTo>
                    <a:pt x="93" y="69"/>
                    <a:pt x="94" y="66"/>
                    <a:pt x="95" y="66"/>
                  </a:cubicBezTo>
                  <a:cubicBezTo>
                    <a:pt x="95" y="65"/>
                    <a:pt x="97" y="62"/>
                    <a:pt x="97" y="62"/>
                  </a:cubicBezTo>
                  <a:cubicBezTo>
                    <a:pt x="98" y="61"/>
                    <a:pt x="99" y="60"/>
                    <a:pt x="100" y="59"/>
                  </a:cubicBezTo>
                  <a:cubicBezTo>
                    <a:pt x="100" y="59"/>
                    <a:pt x="100" y="58"/>
                    <a:pt x="102" y="59"/>
                  </a:cubicBezTo>
                  <a:cubicBezTo>
                    <a:pt x="103" y="59"/>
                    <a:pt x="105" y="59"/>
                    <a:pt x="105" y="59"/>
                  </a:cubicBezTo>
                  <a:cubicBezTo>
                    <a:pt x="106" y="59"/>
                    <a:pt x="107" y="60"/>
                    <a:pt x="108" y="59"/>
                  </a:cubicBezTo>
                  <a:cubicBezTo>
                    <a:pt x="108" y="59"/>
                    <a:pt x="110" y="57"/>
                    <a:pt x="111" y="57"/>
                  </a:cubicBezTo>
                  <a:cubicBezTo>
                    <a:pt x="112" y="56"/>
                    <a:pt x="114" y="56"/>
                    <a:pt x="114" y="56"/>
                  </a:cubicBezTo>
                  <a:cubicBezTo>
                    <a:pt x="115" y="55"/>
                    <a:pt x="116" y="55"/>
                    <a:pt x="117" y="54"/>
                  </a:cubicBezTo>
                  <a:cubicBezTo>
                    <a:pt x="117" y="54"/>
                    <a:pt x="119" y="51"/>
                    <a:pt x="119" y="51"/>
                  </a:cubicBezTo>
                  <a:cubicBezTo>
                    <a:pt x="119" y="50"/>
                    <a:pt x="120" y="50"/>
                    <a:pt x="120" y="51"/>
                  </a:cubicBezTo>
                  <a:cubicBezTo>
                    <a:pt x="120" y="51"/>
                    <a:pt x="121" y="50"/>
                    <a:pt x="121" y="51"/>
                  </a:cubicBezTo>
                  <a:cubicBezTo>
                    <a:pt x="122" y="51"/>
                    <a:pt x="123" y="51"/>
                    <a:pt x="123" y="51"/>
                  </a:cubicBezTo>
                  <a:cubicBezTo>
                    <a:pt x="124" y="51"/>
                    <a:pt x="125" y="51"/>
                    <a:pt x="125" y="51"/>
                  </a:cubicBezTo>
                  <a:cubicBezTo>
                    <a:pt x="126" y="51"/>
                    <a:pt x="127" y="51"/>
                    <a:pt x="127" y="52"/>
                  </a:cubicBezTo>
                  <a:cubicBezTo>
                    <a:pt x="128" y="52"/>
                    <a:pt x="128" y="53"/>
                    <a:pt x="129" y="53"/>
                  </a:cubicBezTo>
                  <a:cubicBezTo>
                    <a:pt x="129" y="53"/>
                    <a:pt x="129" y="52"/>
                    <a:pt x="130" y="52"/>
                  </a:cubicBezTo>
                  <a:cubicBezTo>
                    <a:pt x="130" y="52"/>
                    <a:pt x="132" y="52"/>
                    <a:pt x="132" y="52"/>
                  </a:cubicBezTo>
                  <a:cubicBezTo>
                    <a:pt x="133" y="52"/>
                    <a:pt x="133" y="52"/>
                    <a:pt x="134" y="52"/>
                  </a:cubicBezTo>
                  <a:cubicBezTo>
                    <a:pt x="135" y="51"/>
                    <a:pt x="136" y="51"/>
                    <a:pt x="136" y="51"/>
                  </a:cubicBezTo>
                  <a:cubicBezTo>
                    <a:pt x="136" y="51"/>
                    <a:pt x="136" y="50"/>
                    <a:pt x="136" y="50"/>
                  </a:cubicBezTo>
                  <a:cubicBezTo>
                    <a:pt x="137" y="50"/>
                    <a:pt x="137" y="51"/>
                    <a:pt x="137" y="51"/>
                  </a:cubicBezTo>
                  <a:cubicBezTo>
                    <a:pt x="138" y="51"/>
                    <a:pt x="139" y="50"/>
                    <a:pt x="139" y="50"/>
                  </a:cubicBezTo>
                  <a:cubicBezTo>
                    <a:pt x="139" y="50"/>
                    <a:pt x="139" y="50"/>
                    <a:pt x="139" y="49"/>
                  </a:cubicBezTo>
                  <a:cubicBezTo>
                    <a:pt x="140" y="49"/>
                    <a:pt x="140" y="48"/>
                    <a:pt x="140" y="48"/>
                  </a:cubicBezTo>
                  <a:cubicBezTo>
                    <a:pt x="140" y="48"/>
                    <a:pt x="139" y="47"/>
                    <a:pt x="139" y="47"/>
                  </a:cubicBezTo>
                  <a:cubicBezTo>
                    <a:pt x="140" y="46"/>
                    <a:pt x="141" y="46"/>
                    <a:pt x="141" y="47"/>
                  </a:cubicBezTo>
                  <a:cubicBezTo>
                    <a:pt x="141" y="47"/>
                    <a:pt x="141" y="48"/>
                    <a:pt x="141" y="48"/>
                  </a:cubicBezTo>
                  <a:cubicBezTo>
                    <a:pt x="141" y="48"/>
                    <a:pt x="141" y="48"/>
                    <a:pt x="142" y="48"/>
                  </a:cubicBezTo>
                  <a:cubicBezTo>
                    <a:pt x="142" y="49"/>
                    <a:pt x="142" y="48"/>
                    <a:pt x="143" y="48"/>
                  </a:cubicBezTo>
                  <a:cubicBezTo>
                    <a:pt x="143" y="49"/>
                    <a:pt x="142" y="49"/>
                    <a:pt x="143" y="49"/>
                  </a:cubicBezTo>
                  <a:cubicBezTo>
                    <a:pt x="143" y="50"/>
                    <a:pt x="143" y="50"/>
                    <a:pt x="144" y="50"/>
                  </a:cubicBezTo>
                  <a:cubicBezTo>
                    <a:pt x="144" y="50"/>
                    <a:pt x="146" y="49"/>
                    <a:pt x="146" y="49"/>
                  </a:cubicBezTo>
                  <a:cubicBezTo>
                    <a:pt x="147" y="49"/>
                    <a:pt x="147" y="49"/>
                    <a:pt x="147" y="49"/>
                  </a:cubicBezTo>
                  <a:cubicBezTo>
                    <a:pt x="147" y="47"/>
                    <a:pt x="147" y="47"/>
                    <a:pt x="147" y="47"/>
                  </a:cubicBezTo>
                  <a:cubicBezTo>
                    <a:pt x="147" y="47"/>
                    <a:pt x="147" y="46"/>
                    <a:pt x="147" y="46"/>
                  </a:cubicBezTo>
                  <a:cubicBezTo>
                    <a:pt x="147" y="46"/>
                    <a:pt x="148" y="46"/>
                    <a:pt x="147" y="45"/>
                  </a:cubicBezTo>
                  <a:cubicBezTo>
                    <a:pt x="147" y="44"/>
                    <a:pt x="147" y="43"/>
                    <a:pt x="147" y="42"/>
                  </a:cubicBezTo>
                  <a:cubicBezTo>
                    <a:pt x="147" y="41"/>
                    <a:pt x="147" y="40"/>
                    <a:pt x="147" y="40"/>
                  </a:cubicBezTo>
                  <a:cubicBezTo>
                    <a:pt x="147" y="39"/>
                    <a:pt x="147" y="38"/>
                    <a:pt x="147" y="38"/>
                  </a:cubicBezTo>
                  <a:cubicBezTo>
                    <a:pt x="147" y="37"/>
                    <a:pt x="147" y="36"/>
                    <a:pt x="147" y="35"/>
                  </a:cubicBezTo>
                  <a:cubicBezTo>
                    <a:pt x="147" y="34"/>
                    <a:pt x="148" y="34"/>
                    <a:pt x="147" y="33"/>
                  </a:cubicBezTo>
                  <a:cubicBezTo>
                    <a:pt x="147" y="33"/>
                    <a:pt x="144" y="33"/>
                    <a:pt x="144" y="33"/>
                  </a:cubicBezTo>
                  <a:cubicBezTo>
                    <a:pt x="144" y="33"/>
                    <a:pt x="143" y="33"/>
                    <a:pt x="143" y="32"/>
                  </a:cubicBezTo>
                  <a:cubicBezTo>
                    <a:pt x="143" y="32"/>
                    <a:pt x="142" y="31"/>
                    <a:pt x="142" y="31"/>
                  </a:cubicBezTo>
                  <a:cubicBezTo>
                    <a:pt x="142" y="31"/>
                    <a:pt x="143" y="31"/>
                    <a:pt x="142" y="30"/>
                  </a:cubicBezTo>
                  <a:cubicBezTo>
                    <a:pt x="141" y="29"/>
                    <a:pt x="142" y="29"/>
                    <a:pt x="141" y="29"/>
                  </a:cubicBezTo>
                  <a:cubicBezTo>
                    <a:pt x="140" y="29"/>
                    <a:pt x="139" y="29"/>
                    <a:pt x="139" y="29"/>
                  </a:cubicBezTo>
                  <a:cubicBezTo>
                    <a:pt x="138" y="29"/>
                    <a:pt x="138" y="27"/>
                    <a:pt x="138" y="27"/>
                  </a:cubicBezTo>
                  <a:cubicBezTo>
                    <a:pt x="138" y="27"/>
                    <a:pt x="137" y="27"/>
                    <a:pt x="137" y="27"/>
                  </a:cubicBezTo>
                  <a:cubicBezTo>
                    <a:pt x="136" y="27"/>
                    <a:pt x="135" y="27"/>
                    <a:pt x="135" y="27"/>
                  </a:cubicBezTo>
                  <a:cubicBezTo>
                    <a:pt x="135" y="27"/>
                    <a:pt x="135" y="26"/>
                    <a:pt x="135" y="25"/>
                  </a:cubicBezTo>
                  <a:cubicBezTo>
                    <a:pt x="134" y="24"/>
                    <a:pt x="134" y="24"/>
                    <a:pt x="135" y="24"/>
                  </a:cubicBezTo>
                  <a:cubicBezTo>
                    <a:pt x="135" y="24"/>
                    <a:pt x="136" y="24"/>
                    <a:pt x="136" y="24"/>
                  </a:cubicBezTo>
                  <a:cubicBezTo>
                    <a:pt x="136" y="23"/>
                    <a:pt x="136" y="22"/>
                    <a:pt x="136" y="22"/>
                  </a:cubicBezTo>
                  <a:cubicBezTo>
                    <a:pt x="137" y="22"/>
                    <a:pt x="137" y="22"/>
                    <a:pt x="137" y="22"/>
                  </a:cubicBezTo>
                  <a:cubicBezTo>
                    <a:pt x="137" y="22"/>
                    <a:pt x="138" y="22"/>
                    <a:pt x="139" y="22"/>
                  </a:cubicBezTo>
                  <a:cubicBezTo>
                    <a:pt x="139" y="22"/>
                    <a:pt x="140" y="22"/>
                    <a:pt x="140" y="22"/>
                  </a:cubicBezTo>
                  <a:cubicBezTo>
                    <a:pt x="140" y="21"/>
                    <a:pt x="139" y="20"/>
                    <a:pt x="139" y="20"/>
                  </a:cubicBezTo>
                  <a:cubicBezTo>
                    <a:pt x="140" y="20"/>
                    <a:pt x="140" y="20"/>
                    <a:pt x="140" y="20"/>
                  </a:cubicBezTo>
                  <a:cubicBezTo>
                    <a:pt x="141" y="21"/>
                    <a:pt x="141" y="21"/>
                    <a:pt x="141" y="21"/>
                  </a:cubicBezTo>
                  <a:cubicBezTo>
                    <a:pt x="142" y="21"/>
                    <a:pt x="142" y="19"/>
                    <a:pt x="142" y="19"/>
                  </a:cubicBezTo>
                  <a:cubicBezTo>
                    <a:pt x="142" y="19"/>
                    <a:pt x="142" y="19"/>
                    <a:pt x="143" y="20"/>
                  </a:cubicBezTo>
                  <a:cubicBezTo>
                    <a:pt x="143" y="21"/>
                    <a:pt x="142" y="20"/>
                    <a:pt x="142" y="21"/>
                  </a:cubicBezTo>
                  <a:cubicBezTo>
                    <a:pt x="143" y="22"/>
                    <a:pt x="143" y="21"/>
                    <a:pt x="143" y="21"/>
                  </a:cubicBezTo>
                  <a:cubicBezTo>
                    <a:pt x="144" y="21"/>
                    <a:pt x="144" y="21"/>
                    <a:pt x="144" y="21"/>
                  </a:cubicBezTo>
                  <a:cubicBezTo>
                    <a:pt x="144" y="21"/>
                    <a:pt x="145" y="20"/>
                    <a:pt x="145" y="21"/>
                  </a:cubicBezTo>
                  <a:cubicBezTo>
                    <a:pt x="146" y="21"/>
                    <a:pt x="146" y="22"/>
                    <a:pt x="146" y="22"/>
                  </a:cubicBezTo>
                  <a:cubicBezTo>
                    <a:pt x="147" y="21"/>
                    <a:pt x="147" y="21"/>
                    <a:pt x="147" y="21"/>
                  </a:cubicBezTo>
                  <a:cubicBezTo>
                    <a:pt x="148" y="20"/>
                    <a:pt x="148" y="20"/>
                    <a:pt x="148" y="19"/>
                  </a:cubicBezTo>
                  <a:cubicBezTo>
                    <a:pt x="148" y="19"/>
                    <a:pt x="149" y="19"/>
                    <a:pt x="149" y="19"/>
                  </a:cubicBezTo>
                  <a:cubicBezTo>
                    <a:pt x="149" y="19"/>
                    <a:pt x="150" y="18"/>
                    <a:pt x="150" y="18"/>
                  </a:cubicBezTo>
                  <a:cubicBezTo>
                    <a:pt x="149" y="17"/>
                    <a:pt x="149" y="17"/>
                    <a:pt x="149" y="16"/>
                  </a:cubicBezTo>
                  <a:cubicBezTo>
                    <a:pt x="149" y="16"/>
                    <a:pt x="149" y="16"/>
                    <a:pt x="149" y="16"/>
                  </a:cubicBezTo>
                  <a:cubicBezTo>
                    <a:pt x="149" y="16"/>
                    <a:pt x="149" y="15"/>
                    <a:pt x="149" y="15"/>
                  </a:cubicBezTo>
                  <a:cubicBezTo>
                    <a:pt x="149" y="14"/>
                    <a:pt x="149" y="14"/>
                    <a:pt x="149" y="14"/>
                  </a:cubicBezTo>
                  <a:cubicBezTo>
                    <a:pt x="149" y="14"/>
                    <a:pt x="150" y="13"/>
                    <a:pt x="150" y="13"/>
                  </a:cubicBezTo>
                  <a:cubicBezTo>
                    <a:pt x="150" y="12"/>
                    <a:pt x="151" y="12"/>
                    <a:pt x="151" y="12"/>
                  </a:cubicBezTo>
                  <a:cubicBezTo>
                    <a:pt x="151" y="11"/>
                    <a:pt x="151" y="11"/>
                    <a:pt x="150" y="10"/>
                  </a:cubicBezTo>
                  <a:cubicBezTo>
                    <a:pt x="150" y="10"/>
                    <a:pt x="150" y="9"/>
                    <a:pt x="150" y="9"/>
                  </a:cubicBezTo>
                  <a:cubicBezTo>
                    <a:pt x="149" y="8"/>
                    <a:pt x="148" y="8"/>
                    <a:pt x="148" y="8"/>
                  </a:cubicBezTo>
                  <a:cubicBezTo>
                    <a:pt x="148" y="8"/>
                    <a:pt x="148" y="7"/>
                    <a:pt x="148" y="7"/>
                  </a:cubicBezTo>
                  <a:cubicBezTo>
                    <a:pt x="148" y="6"/>
                    <a:pt x="147" y="6"/>
                    <a:pt x="147" y="5"/>
                  </a:cubicBezTo>
                  <a:cubicBezTo>
                    <a:pt x="147" y="5"/>
                    <a:pt x="147" y="4"/>
                    <a:pt x="147" y="4"/>
                  </a:cubicBezTo>
                  <a:cubicBezTo>
                    <a:pt x="147" y="3"/>
                    <a:pt x="147" y="1"/>
                    <a:pt x="147" y="1"/>
                  </a:cubicBezTo>
                  <a:lnTo>
                    <a:pt x="135"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6" name="Freeform 241"/>
            <p:cNvSpPr>
              <a:spLocks/>
            </p:cNvSpPr>
            <p:nvPr/>
          </p:nvSpPr>
          <p:spPr bwMode="auto">
            <a:xfrm>
              <a:off x="6392863" y="2787650"/>
              <a:ext cx="3175" cy="3175"/>
            </a:xfrm>
            <a:custGeom>
              <a:avLst/>
              <a:gdLst>
                <a:gd name="T0" fmla="*/ 0 w 2"/>
                <a:gd name="T1" fmla="*/ 1 h 2"/>
                <a:gd name="T2" fmla="*/ 0 w 2"/>
                <a:gd name="T3" fmla="*/ 1 h 2"/>
                <a:gd name="T4" fmla="*/ 1 w 2"/>
                <a:gd name="T5" fmla="*/ 0 h 2"/>
                <a:gd name="T6" fmla="*/ 2 w 2"/>
                <a:gd name="T7" fmla="*/ 0 h 2"/>
                <a:gd name="T8" fmla="*/ 1 w 2"/>
                <a:gd name="T9" fmla="*/ 1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0"/>
                    <a:pt x="1" y="0"/>
                    <a:pt x="1" y="0"/>
                  </a:cubicBezTo>
                  <a:cubicBezTo>
                    <a:pt x="1" y="0"/>
                    <a:pt x="2" y="0"/>
                    <a:pt x="2" y="0"/>
                  </a:cubicBezTo>
                  <a:cubicBezTo>
                    <a:pt x="2" y="0"/>
                    <a:pt x="1" y="1"/>
                    <a:pt x="1" y="1"/>
                  </a:cubicBezTo>
                  <a:cubicBezTo>
                    <a:pt x="1" y="1"/>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7" name="Freeform 242"/>
            <p:cNvSpPr>
              <a:spLocks/>
            </p:cNvSpPr>
            <p:nvPr/>
          </p:nvSpPr>
          <p:spPr bwMode="auto">
            <a:xfrm>
              <a:off x="6343650" y="2786063"/>
              <a:ext cx="11113" cy="11113"/>
            </a:xfrm>
            <a:custGeom>
              <a:avLst/>
              <a:gdLst>
                <a:gd name="T0" fmla="*/ 0 w 8"/>
                <a:gd name="T1" fmla="*/ 5 h 8"/>
                <a:gd name="T2" fmla="*/ 0 w 8"/>
                <a:gd name="T3" fmla="*/ 3 h 8"/>
                <a:gd name="T4" fmla="*/ 0 w 8"/>
                <a:gd name="T5" fmla="*/ 2 h 8"/>
                <a:gd name="T6" fmla="*/ 2 w 8"/>
                <a:gd name="T7" fmla="*/ 2 h 8"/>
                <a:gd name="T8" fmla="*/ 3 w 8"/>
                <a:gd name="T9" fmla="*/ 2 h 8"/>
                <a:gd name="T10" fmla="*/ 5 w 8"/>
                <a:gd name="T11" fmla="*/ 1 h 8"/>
                <a:gd name="T12" fmla="*/ 7 w 8"/>
                <a:gd name="T13" fmla="*/ 1 h 8"/>
                <a:gd name="T14" fmla="*/ 7 w 8"/>
                <a:gd name="T15" fmla="*/ 1 h 8"/>
                <a:gd name="T16" fmla="*/ 8 w 8"/>
                <a:gd name="T17" fmla="*/ 1 h 8"/>
                <a:gd name="T18" fmla="*/ 8 w 8"/>
                <a:gd name="T19" fmla="*/ 1 h 8"/>
                <a:gd name="T20" fmla="*/ 8 w 8"/>
                <a:gd name="T21" fmla="*/ 2 h 8"/>
                <a:gd name="T22" fmla="*/ 7 w 8"/>
                <a:gd name="T23" fmla="*/ 3 h 8"/>
                <a:gd name="T24" fmla="*/ 6 w 8"/>
                <a:gd name="T25" fmla="*/ 5 h 8"/>
                <a:gd name="T26" fmla="*/ 6 w 8"/>
                <a:gd name="T27" fmla="*/ 6 h 8"/>
                <a:gd name="T28" fmla="*/ 5 w 8"/>
                <a:gd name="T29" fmla="*/ 7 h 8"/>
                <a:gd name="T30" fmla="*/ 4 w 8"/>
                <a:gd name="T31" fmla="*/ 7 h 8"/>
                <a:gd name="T32" fmla="*/ 3 w 8"/>
                <a:gd name="T33" fmla="*/ 7 h 8"/>
                <a:gd name="T34" fmla="*/ 3 w 8"/>
                <a:gd name="T35" fmla="*/ 6 h 8"/>
                <a:gd name="T36" fmla="*/ 2 w 8"/>
                <a:gd name="T37" fmla="*/ 6 h 8"/>
                <a:gd name="T38" fmla="*/ 1 w 8"/>
                <a:gd name="T39" fmla="*/ 6 h 8"/>
                <a:gd name="T40" fmla="*/ 0 w 8"/>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8">
                  <a:moveTo>
                    <a:pt x="0" y="5"/>
                  </a:moveTo>
                  <a:cubicBezTo>
                    <a:pt x="0" y="4"/>
                    <a:pt x="0" y="3"/>
                    <a:pt x="0" y="3"/>
                  </a:cubicBezTo>
                  <a:cubicBezTo>
                    <a:pt x="0" y="2"/>
                    <a:pt x="0" y="2"/>
                    <a:pt x="0" y="2"/>
                  </a:cubicBezTo>
                  <a:cubicBezTo>
                    <a:pt x="1" y="1"/>
                    <a:pt x="1" y="2"/>
                    <a:pt x="2" y="2"/>
                  </a:cubicBezTo>
                  <a:cubicBezTo>
                    <a:pt x="2" y="2"/>
                    <a:pt x="2" y="2"/>
                    <a:pt x="3" y="2"/>
                  </a:cubicBezTo>
                  <a:cubicBezTo>
                    <a:pt x="4" y="2"/>
                    <a:pt x="4" y="2"/>
                    <a:pt x="5" y="1"/>
                  </a:cubicBezTo>
                  <a:cubicBezTo>
                    <a:pt x="6" y="1"/>
                    <a:pt x="6" y="1"/>
                    <a:pt x="7" y="1"/>
                  </a:cubicBezTo>
                  <a:cubicBezTo>
                    <a:pt x="7" y="1"/>
                    <a:pt x="7" y="0"/>
                    <a:pt x="7" y="1"/>
                  </a:cubicBezTo>
                  <a:cubicBezTo>
                    <a:pt x="7" y="1"/>
                    <a:pt x="8" y="1"/>
                    <a:pt x="8" y="1"/>
                  </a:cubicBezTo>
                  <a:cubicBezTo>
                    <a:pt x="8" y="1"/>
                    <a:pt x="8" y="1"/>
                    <a:pt x="8" y="1"/>
                  </a:cubicBezTo>
                  <a:cubicBezTo>
                    <a:pt x="8" y="1"/>
                    <a:pt x="8" y="1"/>
                    <a:pt x="8" y="2"/>
                  </a:cubicBezTo>
                  <a:cubicBezTo>
                    <a:pt x="8" y="2"/>
                    <a:pt x="8" y="2"/>
                    <a:pt x="7" y="3"/>
                  </a:cubicBezTo>
                  <a:cubicBezTo>
                    <a:pt x="7" y="4"/>
                    <a:pt x="6" y="3"/>
                    <a:pt x="6" y="5"/>
                  </a:cubicBezTo>
                  <a:cubicBezTo>
                    <a:pt x="6" y="6"/>
                    <a:pt x="7" y="6"/>
                    <a:pt x="6" y="6"/>
                  </a:cubicBezTo>
                  <a:cubicBezTo>
                    <a:pt x="6" y="7"/>
                    <a:pt x="6" y="7"/>
                    <a:pt x="5" y="7"/>
                  </a:cubicBezTo>
                  <a:cubicBezTo>
                    <a:pt x="5" y="7"/>
                    <a:pt x="4" y="6"/>
                    <a:pt x="4" y="7"/>
                  </a:cubicBezTo>
                  <a:cubicBezTo>
                    <a:pt x="3" y="7"/>
                    <a:pt x="3" y="8"/>
                    <a:pt x="3" y="7"/>
                  </a:cubicBezTo>
                  <a:cubicBezTo>
                    <a:pt x="3" y="7"/>
                    <a:pt x="3" y="7"/>
                    <a:pt x="3" y="6"/>
                  </a:cubicBezTo>
                  <a:cubicBezTo>
                    <a:pt x="3" y="6"/>
                    <a:pt x="2" y="6"/>
                    <a:pt x="2" y="6"/>
                  </a:cubicBezTo>
                  <a:cubicBezTo>
                    <a:pt x="2" y="6"/>
                    <a:pt x="1" y="6"/>
                    <a:pt x="1" y="6"/>
                  </a:cubicBezTo>
                  <a:cubicBezTo>
                    <a:pt x="1" y="6"/>
                    <a:pt x="1" y="6"/>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8" name="Freeform 243"/>
            <p:cNvSpPr>
              <a:spLocks/>
            </p:cNvSpPr>
            <p:nvPr/>
          </p:nvSpPr>
          <p:spPr bwMode="auto">
            <a:xfrm>
              <a:off x="6354763" y="2790825"/>
              <a:ext cx="1588" cy="3175"/>
            </a:xfrm>
            <a:custGeom>
              <a:avLst/>
              <a:gdLst>
                <a:gd name="T0" fmla="*/ 1 w 2"/>
                <a:gd name="T1" fmla="*/ 0 h 2"/>
                <a:gd name="T2" fmla="*/ 1 w 2"/>
                <a:gd name="T3" fmla="*/ 1 h 2"/>
                <a:gd name="T4" fmla="*/ 1 w 2"/>
                <a:gd name="T5" fmla="*/ 2 h 2"/>
                <a:gd name="T6" fmla="*/ 1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1"/>
                    <a:pt x="1" y="1"/>
                  </a:cubicBezTo>
                  <a:cubicBezTo>
                    <a:pt x="1" y="1"/>
                    <a:pt x="0" y="1"/>
                    <a:pt x="1" y="2"/>
                  </a:cubicBezTo>
                  <a:cubicBezTo>
                    <a:pt x="1" y="2"/>
                    <a:pt x="1" y="1"/>
                    <a:pt x="1" y="1"/>
                  </a:cubicBezTo>
                  <a:cubicBezTo>
                    <a:pt x="1" y="1"/>
                    <a:pt x="2" y="1"/>
                    <a:pt x="2" y="1"/>
                  </a:cubicBezTo>
                  <a:cubicBezTo>
                    <a:pt x="2" y="1"/>
                    <a:pt x="2"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9" name="Freeform 244"/>
            <p:cNvSpPr>
              <a:spLocks/>
            </p:cNvSpPr>
            <p:nvPr/>
          </p:nvSpPr>
          <p:spPr bwMode="auto">
            <a:xfrm>
              <a:off x="6330950" y="2779713"/>
              <a:ext cx="12700" cy="11113"/>
            </a:xfrm>
            <a:custGeom>
              <a:avLst/>
              <a:gdLst>
                <a:gd name="T0" fmla="*/ 5 w 9"/>
                <a:gd name="T1" fmla="*/ 4 h 8"/>
                <a:gd name="T2" fmla="*/ 4 w 9"/>
                <a:gd name="T3" fmla="*/ 3 h 8"/>
                <a:gd name="T4" fmla="*/ 3 w 9"/>
                <a:gd name="T5" fmla="*/ 2 h 8"/>
                <a:gd name="T6" fmla="*/ 3 w 9"/>
                <a:gd name="T7" fmla="*/ 1 h 8"/>
                <a:gd name="T8" fmla="*/ 2 w 9"/>
                <a:gd name="T9" fmla="*/ 3 h 8"/>
                <a:gd name="T10" fmla="*/ 3 w 9"/>
                <a:gd name="T11" fmla="*/ 4 h 8"/>
                <a:gd name="T12" fmla="*/ 3 w 9"/>
                <a:gd name="T13" fmla="*/ 4 h 8"/>
                <a:gd name="T14" fmla="*/ 3 w 9"/>
                <a:gd name="T15" fmla="*/ 5 h 8"/>
                <a:gd name="T16" fmla="*/ 2 w 9"/>
                <a:gd name="T17" fmla="*/ 5 h 8"/>
                <a:gd name="T18" fmla="*/ 2 w 9"/>
                <a:gd name="T19" fmla="*/ 6 h 8"/>
                <a:gd name="T20" fmla="*/ 3 w 9"/>
                <a:gd name="T21" fmla="*/ 6 h 8"/>
                <a:gd name="T22" fmla="*/ 2 w 9"/>
                <a:gd name="T23" fmla="*/ 7 h 8"/>
                <a:gd name="T24" fmla="*/ 1 w 9"/>
                <a:gd name="T25" fmla="*/ 7 h 8"/>
                <a:gd name="T26" fmla="*/ 1 w 9"/>
                <a:gd name="T27" fmla="*/ 7 h 8"/>
                <a:gd name="T28" fmla="*/ 1 w 9"/>
                <a:gd name="T29" fmla="*/ 8 h 8"/>
                <a:gd name="T30" fmla="*/ 2 w 9"/>
                <a:gd name="T31" fmla="*/ 8 h 8"/>
                <a:gd name="T32" fmla="*/ 3 w 9"/>
                <a:gd name="T33" fmla="*/ 8 h 8"/>
                <a:gd name="T34" fmla="*/ 4 w 9"/>
                <a:gd name="T35" fmla="*/ 8 h 8"/>
                <a:gd name="T36" fmla="*/ 5 w 9"/>
                <a:gd name="T37" fmla="*/ 8 h 8"/>
                <a:gd name="T38" fmla="*/ 7 w 9"/>
                <a:gd name="T39" fmla="*/ 8 h 8"/>
                <a:gd name="T40" fmla="*/ 7 w 9"/>
                <a:gd name="T41" fmla="*/ 7 h 8"/>
                <a:gd name="T42" fmla="*/ 8 w 9"/>
                <a:gd name="T43" fmla="*/ 7 h 8"/>
                <a:gd name="T44" fmla="*/ 8 w 9"/>
                <a:gd name="T45" fmla="*/ 6 h 8"/>
                <a:gd name="T46" fmla="*/ 7 w 9"/>
                <a:gd name="T47" fmla="*/ 5 h 8"/>
                <a:gd name="T48" fmla="*/ 6 w 9"/>
                <a:gd name="T49" fmla="*/ 5 h 8"/>
                <a:gd name="T50" fmla="*/ 5 w 9"/>
                <a:gd name="T5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8">
                  <a:moveTo>
                    <a:pt x="5" y="4"/>
                  </a:moveTo>
                  <a:cubicBezTo>
                    <a:pt x="5" y="4"/>
                    <a:pt x="4" y="4"/>
                    <a:pt x="4" y="3"/>
                  </a:cubicBezTo>
                  <a:cubicBezTo>
                    <a:pt x="4" y="2"/>
                    <a:pt x="4" y="2"/>
                    <a:pt x="3" y="2"/>
                  </a:cubicBezTo>
                  <a:cubicBezTo>
                    <a:pt x="3" y="1"/>
                    <a:pt x="3" y="0"/>
                    <a:pt x="3" y="1"/>
                  </a:cubicBezTo>
                  <a:cubicBezTo>
                    <a:pt x="2" y="2"/>
                    <a:pt x="2" y="2"/>
                    <a:pt x="2" y="3"/>
                  </a:cubicBezTo>
                  <a:cubicBezTo>
                    <a:pt x="2" y="4"/>
                    <a:pt x="3" y="5"/>
                    <a:pt x="3" y="4"/>
                  </a:cubicBezTo>
                  <a:cubicBezTo>
                    <a:pt x="3" y="4"/>
                    <a:pt x="3" y="3"/>
                    <a:pt x="3" y="4"/>
                  </a:cubicBezTo>
                  <a:cubicBezTo>
                    <a:pt x="3" y="4"/>
                    <a:pt x="3" y="5"/>
                    <a:pt x="3" y="5"/>
                  </a:cubicBezTo>
                  <a:cubicBezTo>
                    <a:pt x="3" y="5"/>
                    <a:pt x="2" y="4"/>
                    <a:pt x="2" y="5"/>
                  </a:cubicBezTo>
                  <a:cubicBezTo>
                    <a:pt x="2" y="5"/>
                    <a:pt x="2" y="6"/>
                    <a:pt x="2" y="6"/>
                  </a:cubicBezTo>
                  <a:cubicBezTo>
                    <a:pt x="3" y="6"/>
                    <a:pt x="3" y="6"/>
                    <a:pt x="3" y="6"/>
                  </a:cubicBezTo>
                  <a:cubicBezTo>
                    <a:pt x="3" y="7"/>
                    <a:pt x="3" y="6"/>
                    <a:pt x="2" y="7"/>
                  </a:cubicBezTo>
                  <a:cubicBezTo>
                    <a:pt x="2" y="7"/>
                    <a:pt x="2" y="7"/>
                    <a:pt x="1" y="7"/>
                  </a:cubicBezTo>
                  <a:cubicBezTo>
                    <a:pt x="1" y="7"/>
                    <a:pt x="1" y="7"/>
                    <a:pt x="1" y="7"/>
                  </a:cubicBezTo>
                  <a:cubicBezTo>
                    <a:pt x="1" y="7"/>
                    <a:pt x="0" y="7"/>
                    <a:pt x="1" y="8"/>
                  </a:cubicBezTo>
                  <a:cubicBezTo>
                    <a:pt x="1" y="8"/>
                    <a:pt x="2" y="8"/>
                    <a:pt x="2" y="8"/>
                  </a:cubicBezTo>
                  <a:cubicBezTo>
                    <a:pt x="2" y="8"/>
                    <a:pt x="2" y="8"/>
                    <a:pt x="3" y="8"/>
                  </a:cubicBezTo>
                  <a:cubicBezTo>
                    <a:pt x="4" y="8"/>
                    <a:pt x="4" y="8"/>
                    <a:pt x="4" y="8"/>
                  </a:cubicBezTo>
                  <a:cubicBezTo>
                    <a:pt x="4" y="8"/>
                    <a:pt x="5" y="8"/>
                    <a:pt x="5" y="8"/>
                  </a:cubicBezTo>
                  <a:cubicBezTo>
                    <a:pt x="6" y="8"/>
                    <a:pt x="7" y="8"/>
                    <a:pt x="7" y="8"/>
                  </a:cubicBezTo>
                  <a:cubicBezTo>
                    <a:pt x="7" y="7"/>
                    <a:pt x="7" y="7"/>
                    <a:pt x="7" y="7"/>
                  </a:cubicBezTo>
                  <a:cubicBezTo>
                    <a:pt x="7" y="7"/>
                    <a:pt x="8" y="7"/>
                    <a:pt x="8" y="7"/>
                  </a:cubicBezTo>
                  <a:cubicBezTo>
                    <a:pt x="8" y="7"/>
                    <a:pt x="9" y="6"/>
                    <a:pt x="8" y="6"/>
                  </a:cubicBezTo>
                  <a:cubicBezTo>
                    <a:pt x="8" y="6"/>
                    <a:pt x="7" y="5"/>
                    <a:pt x="7" y="5"/>
                  </a:cubicBezTo>
                  <a:cubicBezTo>
                    <a:pt x="6" y="5"/>
                    <a:pt x="6" y="5"/>
                    <a:pt x="6" y="5"/>
                  </a:cubicBezTo>
                  <a:cubicBezTo>
                    <a:pt x="6" y="5"/>
                    <a:pt x="6" y="5"/>
                    <a:pt x="5"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0" name="Freeform 245"/>
            <p:cNvSpPr>
              <a:spLocks/>
            </p:cNvSpPr>
            <p:nvPr/>
          </p:nvSpPr>
          <p:spPr bwMode="auto">
            <a:xfrm>
              <a:off x="6326188" y="2808288"/>
              <a:ext cx="12700" cy="7938"/>
            </a:xfrm>
            <a:custGeom>
              <a:avLst/>
              <a:gdLst>
                <a:gd name="T0" fmla="*/ 2 w 9"/>
                <a:gd name="T1" fmla="*/ 5 h 6"/>
                <a:gd name="T2" fmla="*/ 1 w 9"/>
                <a:gd name="T3" fmla="*/ 5 h 6"/>
                <a:gd name="T4" fmla="*/ 1 w 9"/>
                <a:gd name="T5" fmla="*/ 4 h 6"/>
                <a:gd name="T6" fmla="*/ 1 w 9"/>
                <a:gd name="T7" fmla="*/ 3 h 6"/>
                <a:gd name="T8" fmla="*/ 2 w 9"/>
                <a:gd name="T9" fmla="*/ 2 h 6"/>
                <a:gd name="T10" fmla="*/ 3 w 9"/>
                <a:gd name="T11" fmla="*/ 3 h 6"/>
                <a:gd name="T12" fmla="*/ 5 w 9"/>
                <a:gd name="T13" fmla="*/ 3 h 6"/>
                <a:gd name="T14" fmla="*/ 6 w 9"/>
                <a:gd name="T15" fmla="*/ 1 h 6"/>
                <a:gd name="T16" fmla="*/ 7 w 9"/>
                <a:gd name="T17" fmla="*/ 1 h 6"/>
                <a:gd name="T18" fmla="*/ 8 w 9"/>
                <a:gd name="T19" fmla="*/ 1 h 6"/>
                <a:gd name="T20" fmla="*/ 9 w 9"/>
                <a:gd name="T21" fmla="*/ 1 h 6"/>
                <a:gd name="T22" fmla="*/ 9 w 9"/>
                <a:gd name="T23" fmla="*/ 2 h 6"/>
                <a:gd name="T24" fmla="*/ 8 w 9"/>
                <a:gd name="T25" fmla="*/ 4 h 6"/>
                <a:gd name="T26" fmla="*/ 8 w 9"/>
                <a:gd name="T27" fmla="*/ 5 h 6"/>
                <a:gd name="T28" fmla="*/ 7 w 9"/>
                <a:gd name="T29" fmla="*/ 6 h 6"/>
                <a:gd name="T30" fmla="*/ 6 w 9"/>
                <a:gd name="T31" fmla="*/ 5 h 6"/>
                <a:gd name="T32" fmla="*/ 6 w 9"/>
                <a:gd name="T33" fmla="*/ 6 h 6"/>
                <a:gd name="T34" fmla="*/ 5 w 9"/>
                <a:gd name="T35" fmla="*/ 5 h 6"/>
                <a:gd name="T36" fmla="*/ 4 w 9"/>
                <a:gd name="T37" fmla="*/ 5 h 6"/>
                <a:gd name="T38" fmla="*/ 3 w 9"/>
                <a:gd name="T39" fmla="*/ 5 h 6"/>
                <a:gd name="T40" fmla="*/ 3 w 9"/>
                <a:gd name="T41" fmla="*/ 5 h 6"/>
                <a:gd name="T42" fmla="*/ 2 w 9"/>
                <a:gd name="T4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2" y="5"/>
                  </a:moveTo>
                  <a:cubicBezTo>
                    <a:pt x="1" y="5"/>
                    <a:pt x="1" y="6"/>
                    <a:pt x="1" y="5"/>
                  </a:cubicBezTo>
                  <a:cubicBezTo>
                    <a:pt x="1" y="4"/>
                    <a:pt x="1" y="4"/>
                    <a:pt x="1" y="4"/>
                  </a:cubicBezTo>
                  <a:cubicBezTo>
                    <a:pt x="1" y="3"/>
                    <a:pt x="0" y="3"/>
                    <a:pt x="1" y="3"/>
                  </a:cubicBezTo>
                  <a:cubicBezTo>
                    <a:pt x="2" y="2"/>
                    <a:pt x="1" y="2"/>
                    <a:pt x="2" y="2"/>
                  </a:cubicBezTo>
                  <a:cubicBezTo>
                    <a:pt x="3" y="3"/>
                    <a:pt x="2" y="3"/>
                    <a:pt x="3" y="3"/>
                  </a:cubicBezTo>
                  <a:cubicBezTo>
                    <a:pt x="4" y="3"/>
                    <a:pt x="4" y="3"/>
                    <a:pt x="5" y="3"/>
                  </a:cubicBezTo>
                  <a:cubicBezTo>
                    <a:pt x="5" y="2"/>
                    <a:pt x="5" y="2"/>
                    <a:pt x="6" y="1"/>
                  </a:cubicBezTo>
                  <a:cubicBezTo>
                    <a:pt x="7" y="1"/>
                    <a:pt x="6" y="1"/>
                    <a:pt x="7" y="1"/>
                  </a:cubicBezTo>
                  <a:cubicBezTo>
                    <a:pt x="8" y="0"/>
                    <a:pt x="8" y="0"/>
                    <a:pt x="8" y="1"/>
                  </a:cubicBezTo>
                  <a:cubicBezTo>
                    <a:pt x="9" y="1"/>
                    <a:pt x="9" y="1"/>
                    <a:pt x="9" y="1"/>
                  </a:cubicBezTo>
                  <a:cubicBezTo>
                    <a:pt x="9" y="2"/>
                    <a:pt x="9" y="2"/>
                    <a:pt x="9" y="2"/>
                  </a:cubicBezTo>
                  <a:cubicBezTo>
                    <a:pt x="8" y="3"/>
                    <a:pt x="8" y="3"/>
                    <a:pt x="8" y="4"/>
                  </a:cubicBezTo>
                  <a:cubicBezTo>
                    <a:pt x="8" y="4"/>
                    <a:pt x="8" y="4"/>
                    <a:pt x="8" y="5"/>
                  </a:cubicBezTo>
                  <a:cubicBezTo>
                    <a:pt x="8" y="5"/>
                    <a:pt x="8" y="6"/>
                    <a:pt x="7" y="6"/>
                  </a:cubicBezTo>
                  <a:cubicBezTo>
                    <a:pt x="7" y="6"/>
                    <a:pt x="6" y="5"/>
                    <a:pt x="6" y="5"/>
                  </a:cubicBezTo>
                  <a:cubicBezTo>
                    <a:pt x="6" y="5"/>
                    <a:pt x="7" y="6"/>
                    <a:pt x="6" y="6"/>
                  </a:cubicBezTo>
                  <a:cubicBezTo>
                    <a:pt x="5" y="6"/>
                    <a:pt x="5" y="6"/>
                    <a:pt x="5" y="5"/>
                  </a:cubicBezTo>
                  <a:cubicBezTo>
                    <a:pt x="4" y="5"/>
                    <a:pt x="4" y="5"/>
                    <a:pt x="4" y="5"/>
                  </a:cubicBezTo>
                  <a:cubicBezTo>
                    <a:pt x="4" y="5"/>
                    <a:pt x="4" y="5"/>
                    <a:pt x="3" y="5"/>
                  </a:cubicBezTo>
                  <a:cubicBezTo>
                    <a:pt x="3" y="5"/>
                    <a:pt x="3" y="5"/>
                    <a:pt x="3" y="5"/>
                  </a:cubicBezTo>
                  <a:cubicBezTo>
                    <a:pt x="2" y="5"/>
                    <a:pt x="2" y="5"/>
                    <a:pt x="2"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1" name="Freeform 246"/>
            <p:cNvSpPr>
              <a:spLocks/>
            </p:cNvSpPr>
            <p:nvPr/>
          </p:nvSpPr>
          <p:spPr bwMode="auto">
            <a:xfrm>
              <a:off x="6332538" y="2811463"/>
              <a:ext cx="11113" cy="9525"/>
            </a:xfrm>
            <a:custGeom>
              <a:avLst/>
              <a:gdLst>
                <a:gd name="T0" fmla="*/ 1 w 8"/>
                <a:gd name="T1" fmla="*/ 5 h 7"/>
                <a:gd name="T2" fmla="*/ 2 w 8"/>
                <a:gd name="T3" fmla="*/ 4 h 7"/>
                <a:gd name="T4" fmla="*/ 3 w 8"/>
                <a:gd name="T5" fmla="*/ 3 h 7"/>
                <a:gd name="T6" fmla="*/ 4 w 8"/>
                <a:gd name="T7" fmla="*/ 2 h 7"/>
                <a:gd name="T8" fmla="*/ 5 w 8"/>
                <a:gd name="T9" fmla="*/ 2 h 7"/>
                <a:gd name="T10" fmla="*/ 6 w 8"/>
                <a:gd name="T11" fmla="*/ 1 h 7"/>
                <a:gd name="T12" fmla="*/ 7 w 8"/>
                <a:gd name="T13" fmla="*/ 0 h 7"/>
                <a:gd name="T14" fmla="*/ 8 w 8"/>
                <a:gd name="T15" fmla="*/ 1 h 7"/>
                <a:gd name="T16" fmla="*/ 8 w 8"/>
                <a:gd name="T17" fmla="*/ 2 h 7"/>
                <a:gd name="T18" fmla="*/ 7 w 8"/>
                <a:gd name="T19" fmla="*/ 3 h 7"/>
                <a:gd name="T20" fmla="*/ 6 w 8"/>
                <a:gd name="T21" fmla="*/ 3 h 7"/>
                <a:gd name="T22" fmla="*/ 6 w 8"/>
                <a:gd name="T23" fmla="*/ 2 h 7"/>
                <a:gd name="T24" fmla="*/ 5 w 8"/>
                <a:gd name="T25" fmla="*/ 3 h 7"/>
                <a:gd name="T26" fmla="*/ 6 w 8"/>
                <a:gd name="T27" fmla="*/ 4 h 7"/>
                <a:gd name="T28" fmla="*/ 5 w 8"/>
                <a:gd name="T29" fmla="*/ 4 h 7"/>
                <a:gd name="T30" fmla="*/ 5 w 8"/>
                <a:gd name="T31" fmla="*/ 5 h 7"/>
                <a:gd name="T32" fmla="*/ 4 w 8"/>
                <a:gd name="T33" fmla="*/ 5 h 7"/>
                <a:gd name="T34" fmla="*/ 3 w 8"/>
                <a:gd name="T35" fmla="*/ 5 h 7"/>
                <a:gd name="T36" fmla="*/ 2 w 8"/>
                <a:gd name="T37" fmla="*/ 5 h 7"/>
                <a:gd name="T38" fmla="*/ 1 w 8"/>
                <a:gd name="T39" fmla="*/ 6 h 7"/>
                <a:gd name="T40" fmla="*/ 1 w 8"/>
                <a:gd name="T41" fmla="*/ 7 h 7"/>
                <a:gd name="T42" fmla="*/ 0 w 8"/>
                <a:gd name="T43" fmla="*/ 6 h 7"/>
                <a:gd name="T44" fmla="*/ 0 w 8"/>
                <a:gd name="T45" fmla="*/ 5 h 7"/>
                <a:gd name="T46" fmla="*/ 1 w 8"/>
                <a:gd name="T4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1" y="5"/>
                  </a:moveTo>
                  <a:cubicBezTo>
                    <a:pt x="1" y="4"/>
                    <a:pt x="2" y="4"/>
                    <a:pt x="2" y="4"/>
                  </a:cubicBezTo>
                  <a:cubicBezTo>
                    <a:pt x="3" y="4"/>
                    <a:pt x="3" y="4"/>
                    <a:pt x="3" y="3"/>
                  </a:cubicBezTo>
                  <a:cubicBezTo>
                    <a:pt x="3" y="3"/>
                    <a:pt x="3" y="3"/>
                    <a:pt x="4" y="2"/>
                  </a:cubicBezTo>
                  <a:cubicBezTo>
                    <a:pt x="4" y="2"/>
                    <a:pt x="4" y="2"/>
                    <a:pt x="5" y="2"/>
                  </a:cubicBezTo>
                  <a:cubicBezTo>
                    <a:pt x="5" y="1"/>
                    <a:pt x="6" y="2"/>
                    <a:pt x="6" y="1"/>
                  </a:cubicBezTo>
                  <a:cubicBezTo>
                    <a:pt x="7" y="1"/>
                    <a:pt x="7" y="1"/>
                    <a:pt x="7" y="0"/>
                  </a:cubicBezTo>
                  <a:cubicBezTo>
                    <a:pt x="8" y="0"/>
                    <a:pt x="7" y="0"/>
                    <a:pt x="8" y="1"/>
                  </a:cubicBezTo>
                  <a:cubicBezTo>
                    <a:pt x="8" y="2"/>
                    <a:pt x="8" y="2"/>
                    <a:pt x="8" y="2"/>
                  </a:cubicBezTo>
                  <a:cubicBezTo>
                    <a:pt x="8" y="2"/>
                    <a:pt x="8" y="3"/>
                    <a:pt x="7" y="3"/>
                  </a:cubicBezTo>
                  <a:cubicBezTo>
                    <a:pt x="7" y="3"/>
                    <a:pt x="6" y="3"/>
                    <a:pt x="6" y="3"/>
                  </a:cubicBezTo>
                  <a:cubicBezTo>
                    <a:pt x="6" y="2"/>
                    <a:pt x="6" y="2"/>
                    <a:pt x="6" y="2"/>
                  </a:cubicBezTo>
                  <a:cubicBezTo>
                    <a:pt x="5" y="2"/>
                    <a:pt x="5" y="3"/>
                    <a:pt x="5" y="3"/>
                  </a:cubicBezTo>
                  <a:cubicBezTo>
                    <a:pt x="6" y="3"/>
                    <a:pt x="6" y="3"/>
                    <a:pt x="6" y="4"/>
                  </a:cubicBezTo>
                  <a:cubicBezTo>
                    <a:pt x="6" y="4"/>
                    <a:pt x="5" y="4"/>
                    <a:pt x="5" y="4"/>
                  </a:cubicBezTo>
                  <a:cubicBezTo>
                    <a:pt x="5" y="4"/>
                    <a:pt x="6" y="4"/>
                    <a:pt x="5" y="5"/>
                  </a:cubicBezTo>
                  <a:cubicBezTo>
                    <a:pt x="5" y="5"/>
                    <a:pt x="4" y="5"/>
                    <a:pt x="4" y="5"/>
                  </a:cubicBezTo>
                  <a:cubicBezTo>
                    <a:pt x="4" y="5"/>
                    <a:pt x="4" y="5"/>
                    <a:pt x="3" y="5"/>
                  </a:cubicBezTo>
                  <a:cubicBezTo>
                    <a:pt x="3" y="5"/>
                    <a:pt x="3" y="4"/>
                    <a:pt x="2" y="5"/>
                  </a:cubicBezTo>
                  <a:cubicBezTo>
                    <a:pt x="2" y="5"/>
                    <a:pt x="2" y="6"/>
                    <a:pt x="1" y="6"/>
                  </a:cubicBezTo>
                  <a:cubicBezTo>
                    <a:pt x="1" y="6"/>
                    <a:pt x="1" y="7"/>
                    <a:pt x="1" y="7"/>
                  </a:cubicBezTo>
                  <a:cubicBezTo>
                    <a:pt x="1" y="7"/>
                    <a:pt x="0" y="6"/>
                    <a:pt x="0" y="6"/>
                  </a:cubicBezTo>
                  <a:cubicBezTo>
                    <a:pt x="0" y="6"/>
                    <a:pt x="0" y="5"/>
                    <a:pt x="0" y="5"/>
                  </a:cubicBezTo>
                  <a:cubicBezTo>
                    <a:pt x="0" y="5"/>
                    <a:pt x="1" y="5"/>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2" name="Freeform 247"/>
            <p:cNvSpPr>
              <a:spLocks/>
            </p:cNvSpPr>
            <p:nvPr/>
          </p:nvSpPr>
          <p:spPr bwMode="auto">
            <a:xfrm>
              <a:off x="6354763" y="2808288"/>
              <a:ext cx="4763" cy="6350"/>
            </a:xfrm>
            <a:custGeom>
              <a:avLst/>
              <a:gdLst>
                <a:gd name="T0" fmla="*/ 0 w 4"/>
                <a:gd name="T1" fmla="*/ 4 h 5"/>
                <a:gd name="T2" fmla="*/ 0 w 4"/>
                <a:gd name="T3" fmla="*/ 2 h 5"/>
                <a:gd name="T4" fmla="*/ 1 w 4"/>
                <a:gd name="T5" fmla="*/ 1 h 5"/>
                <a:gd name="T6" fmla="*/ 1 w 4"/>
                <a:gd name="T7" fmla="*/ 1 h 5"/>
                <a:gd name="T8" fmla="*/ 2 w 4"/>
                <a:gd name="T9" fmla="*/ 2 h 5"/>
                <a:gd name="T10" fmla="*/ 3 w 4"/>
                <a:gd name="T11" fmla="*/ 2 h 5"/>
                <a:gd name="T12" fmla="*/ 3 w 4"/>
                <a:gd name="T13" fmla="*/ 3 h 5"/>
                <a:gd name="T14" fmla="*/ 3 w 4"/>
                <a:gd name="T15" fmla="*/ 3 h 5"/>
                <a:gd name="T16" fmla="*/ 2 w 4"/>
                <a:gd name="T17" fmla="*/ 4 h 5"/>
                <a:gd name="T18" fmla="*/ 1 w 4"/>
                <a:gd name="T19" fmla="*/ 5 h 5"/>
                <a:gd name="T20" fmla="*/ 0 w 4"/>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4"/>
                  </a:moveTo>
                  <a:cubicBezTo>
                    <a:pt x="0" y="3"/>
                    <a:pt x="0" y="3"/>
                    <a:pt x="0" y="2"/>
                  </a:cubicBezTo>
                  <a:cubicBezTo>
                    <a:pt x="1" y="2"/>
                    <a:pt x="1" y="2"/>
                    <a:pt x="1" y="1"/>
                  </a:cubicBezTo>
                  <a:cubicBezTo>
                    <a:pt x="1" y="1"/>
                    <a:pt x="1" y="0"/>
                    <a:pt x="1" y="1"/>
                  </a:cubicBezTo>
                  <a:cubicBezTo>
                    <a:pt x="2" y="2"/>
                    <a:pt x="2" y="2"/>
                    <a:pt x="2" y="2"/>
                  </a:cubicBezTo>
                  <a:cubicBezTo>
                    <a:pt x="2" y="2"/>
                    <a:pt x="2" y="2"/>
                    <a:pt x="3" y="2"/>
                  </a:cubicBezTo>
                  <a:cubicBezTo>
                    <a:pt x="3" y="2"/>
                    <a:pt x="3" y="2"/>
                    <a:pt x="3" y="3"/>
                  </a:cubicBezTo>
                  <a:cubicBezTo>
                    <a:pt x="3" y="3"/>
                    <a:pt x="4" y="3"/>
                    <a:pt x="3" y="3"/>
                  </a:cubicBezTo>
                  <a:cubicBezTo>
                    <a:pt x="3" y="4"/>
                    <a:pt x="3" y="4"/>
                    <a:pt x="2" y="4"/>
                  </a:cubicBezTo>
                  <a:cubicBezTo>
                    <a:pt x="2" y="4"/>
                    <a:pt x="1" y="5"/>
                    <a:pt x="1"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3" name="Freeform 248"/>
            <p:cNvSpPr>
              <a:spLocks/>
            </p:cNvSpPr>
            <p:nvPr/>
          </p:nvSpPr>
          <p:spPr bwMode="auto">
            <a:xfrm>
              <a:off x="6356350" y="2806700"/>
              <a:ext cx="6350" cy="6350"/>
            </a:xfrm>
            <a:custGeom>
              <a:avLst/>
              <a:gdLst>
                <a:gd name="T0" fmla="*/ 0 w 4"/>
                <a:gd name="T1" fmla="*/ 2 h 5"/>
                <a:gd name="T2" fmla="*/ 1 w 4"/>
                <a:gd name="T3" fmla="*/ 1 h 5"/>
                <a:gd name="T4" fmla="*/ 1 w 4"/>
                <a:gd name="T5" fmla="*/ 1 h 5"/>
                <a:gd name="T6" fmla="*/ 2 w 4"/>
                <a:gd name="T7" fmla="*/ 2 h 5"/>
                <a:gd name="T8" fmla="*/ 2 w 4"/>
                <a:gd name="T9" fmla="*/ 2 h 5"/>
                <a:gd name="T10" fmla="*/ 3 w 4"/>
                <a:gd name="T11" fmla="*/ 2 h 5"/>
                <a:gd name="T12" fmla="*/ 3 w 4"/>
                <a:gd name="T13" fmla="*/ 2 h 5"/>
                <a:gd name="T14" fmla="*/ 3 w 4"/>
                <a:gd name="T15" fmla="*/ 3 h 5"/>
                <a:gd name="T16" fmla="*/ 4 w 4"/>
                <a:gd name="T17" fmla="*/ 4 h 5"/>
                <a:gd name="T18" fmla="*/ 3 w 4"/>
                <a:gd name="T19" fmla="*/ 5 h 5"/>
                <a:gd name="T20" fmla="*/ 3 w 4"/>
                <a:gd name="T21" fmla="*/ 5 h 5"/>
                <a:gd name="T22" fmla="*/ 2 w 4"/>
                <a:gd name="T23" fmla="*/ 4 h 5"/>
                <a:gd name="T24" fmla="*/ 2 w 4"/>
                <a:gd name="T25" fmla="*/ 4 h 5"/>
                <a:gd name="T26" fmla="*/ 2 w 4"/>
                <a:gd name="T27" fmla="*/ 3 h 5"/>
                <a:gd name="T28" fmla="*/ 1 w 4"/>
                <a:gd name="T29" fmla="*/ 3 h 5"/>
                <a:gd name="T30" fmla="*/ 0 w 4"/>
                <a:gd name="T31" fmla="*/ 3 h 5"/>
                <a:gd name="T32" fmla="*/ 0 w 4"/>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0" y="2"/>
                  </a:moveTo>
                  <a:cubicBezTo>
                    <a:pt x="0" y="1"/>
                    <a:pt x="0" y="1"/>
                    <a:pt x="1" y="1"/>
                  </a:cubicBezTo>
                  <a:cubicBezTo>
                    <a:pt x="1" y="1"/>
                    <a:pt x="1" y="0"/>
                    <a:pt x="1" y="1"/>
                  </a:cubicBezTo>
                  <a:cubicBezTo>
                    <a:pt x="1" y="1"/>
                    <a:pt x="1" y="2"/>
                    <a:pt x="2" y="2"/>
                  </a:cubicBezTo>
                  <a:cubicBezTo>
                    <a:pt x="2" y="2"/>
                    <a:pt x="2" y="2"/>
                    <a:pt x="2" y="2"/>
                  </a:cubicBezTo>
                  <a:cubicBezTo>
                    <a:pt x="3" y="2"/>
                    <a:pt x="3" y="2"/>
                    <a:pt x="3" y="2"/>
                  </a:cubicBezTo>
                  <a:cubicBezTo>
                    <a:pt x="3" y="2"/>
                    <a:pt x="3" y="2"/>
                    <a:pt x="3" y="2"/>
                  </a:cubicBezTo>
                  <a:cubicBezTo>
                    <a:pt x="3" y="3"/>
                    <a:pt x="3" y="3"/>
                    <a:pt x="3" y="3"/>
                  </a:cubicBezTo>
                  <a:cubicBezTo>
                    <a:pt x="3" y="4"/>
                    <a:pt x="4" y="3"/>
                    <a:pt x="4" y="4"/>
                  </a:cubicBezTo>
                  <a:cubicBezTo>
                    <a:pt x="4" y="4"/>
                    <a:pt x="3" y="5"/>
                    <a:pt x="3" y="5"/>
                  </a:cubicBezTo>
                  <a:cubicBezTo>
                    <a:pt x="3" y="5"/>
                    <a:pt x="3" y="5"/>
                    <a:pt x="3" y="5"/>
                  </a:cubicBezTo>
                  <a:cubicBezTo>
                    <a:pt x="2" y="5"/>
                    <a:pt x="2" y="5"/>
                    <a:pt x="2" y="4"/>
                  </a:cubicBezTo>
                  <a:cubicBezTo>
                    <a:pt x="2" y="4"/>
                    <a:pt x="2" y="4"/>
                    <a:pt x="2" y="4"/>
                  </a:cubicBezTo>
                  <a:cubicBezTo>
                    <a:pt x="2" y="4"/>
                    <a:pt x="2" y="4"/>
                    <a:pt x="2" y="3"/>
                  </a:cubicBezTo>
                  <a:cubicBezTo>
                    <a:pt x="1" y="3"/>
                    <a:pt x="1" y="3"/>
                    <a:pt x="1" y="3"/>
                  </a:cubicBezTo>
                  <a:cubicBezTo>
                    <a:pt x="1" y="3"/>
                    <a:pt x="0" y="3"/>
                    <a:pt x="0" y="3"/>
                  </a:cubicBezTo>
                  <a:cubicBezTo>
                    <a:pt x="0"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4" name="Freeform 249"/>
            <p:cNvSpPr>
              <a:spLocks/>
            </p:cNvSpPr>
            <p:nvPr/>
          </p:nvSpPr>
          <p:spPr bwMode="auto">
            <a:xfrm>
              <a:off x="6348413" y="2813050"/>
              <a:ext cx="14288" cy="7938"/>
            </a:xfrm>
            <a:custGeom>
              <a:avLst/>
              <a:gdLst>
                <a:gd name="T0" fmla="*/ 7 w 10"/>
                <a:gd name="T1" fmla="*/ 0 h 5"/>
                <a:gd name="T2" fmla="*/ 7 w 10"/>
                <a:gd name="T3" fmla="*/ 0 h 5"/>
                <a:gd name="T4" fmla="*/ 8 w 10"/>
                <a:gd name="T5" fmla="*/ 0 h 5"/>
                <a:gd name="T6" fmla="*/ 8 w 10"/>
                <a:gd name="T7" fmla="*/ 0 h 5"/>
                <a:gd name="T8" fmla="*/ 8 w 10"/>
                <a:gd name="T9" fmla="*/ 0 h 5"/>
                <a:gd name="T10" fmla="*/ 9 w 10"/>
                <a:gd name="T11" fmla="*/ 1 h 5"/>
                <a:gd name="T12" fmla="*/ 9 w 10"/>
                <a:gd name="T13" fmla="*/ 2 h 5"/>
                <a:gd name="T14" fmla="*/ 9 w 10"/>
                <a:gd name="T15" fmla="*/ 3 h 5"/>
                <a:gd name="T16" fmla="*/ 10 w 10"/>
                <a:gd name="T17" fmla="*/ 4 h 5"/>
                <a:gd name="T18" fmla="*/ 8 w 10"/>
                <a:gd name="T19" fmla="*/ 4 h 5"/>
                <a:gd name="T20" fmla="*/ 7 w 10"/>
                <a:gd name="T21" fmla="*/ 5 h 5"/>
                <a:gd name="T22" fmla="*/ 6 w 10"/>
                <a:gd name="T23" fmla="*/ 5 h 5"/>
                <a:gd name="T24" fmla="*/ 6 w 10"/>
                <a:gd name="T25" fmla="*/ 4 h 5"/>
                <a:gd name="T26" fmla="*/ 5 w 10"/>
                <a:gd name="T27" fmla="*/ 4 h 5"/>
                <a:gd name="T28" fmla="*/ 4 w 10"/>
                <a:gd name="T29" fmla="*/ 5 h 5"/>
                <a:gd name="T30" fmla="*/ 4 w 10"/>
                <a:gd name="T31" fmla="*/ 5 h 5"/>
                <a:gd name="T32" fmla="*/ 2 w 10"/>
                <a:gd name="T33" fmla="*/ 5 h 5"/>
                <a:gd name="T34" fmla="*/ 2 w 10"/>
                <a:gd name="T35" fmla="*/ 4 h 5"/>
                <a:gd name="T36" fmla="*/ 1 w 10"/>
                <a:gd name="T37" fmla="*/ 4 h 5"/>
                <a:gd name="T38" fmla="*/ 1 w 10"/>
                <a:gd name="T39" fmla="*/ 3 h 5"/>
                <a:gd name="T40" fmla="*/ 3 w 10"/>
                <a:gd name="T41" fmla="*/ 2 h 5"/>
                <a:gd name="T42" fmla="*/ 3 w 10"/>
                <a:gd name="T43" fmla="*/ 2 h 5"/>
                <a:gd name="T44" fmla="*/ 3 w 10"/>
                <a:gd name="T45" fmla="*/ 1 h 5"/>
                <a:gd name="T46" fmla="*/ 4 w 10"/>
                <a:gd name="T47" fmla="*/ 1 h 5"/>
                <a:gd name="T48" fmla="*/ 5 w 10"/>
                <a:gd name="T49" fmla="*/ 1 h 5"/>
                <a:gd name="T50" fmla="*/ 6 w 10"/>
                <a:gd name="T51" fmla="*/ 1 h 5"/>
                <a:gd name="T52" fmla="*/ 6 w 10"/>
                <a:gd name="T53" fmla="*/ 1 h 5"/>
                <a:gd name="T54" fmla="*/ 7 w 10"/>
                <a:gd name="T5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5">
                  <a:moveTo>
                    <a:pt x="7" y="0"/>
                  </a:moveTo>
                  <a:cubicBezTo>
                    <a:pt x="7" y="0"/>
                    <a:pt x="7" y="0"/>
                    <a:pt x="7" y="0"/>
                  </a:cubicBezTo>
                  <a:cubicBezTo>
                    <a:pt x="7" y="0"/>
                    <a:pt x="8" y="0"/>
                    <a:pt x="8" y="0"/>
                  </a:cubicBezTo>
                  <a:cubicBezTo>
                    <a:pt x="8" y="0"/>
                    <a:pt x="8" y="0"/>
                    <a:pt x="8" y="0"/>
                  </a:cubicBezTo>
                  <a:cubicBezTo>
                    <a:pt x="8" y="0"/>
                    <a:pt x="8" y="0"/>
                    <a:pt x="8" y="0"/>
                  </a:cubicBezTo>
                  <a:cubicBezTo>
                    <a:pt x="9" y="0"/>
                    <a:pt x="9" y="0"/>
                    <a:pt x="9" y="1"/>
                  </a:cubicBezTo>
                  <a:cubicBezTo>
                    <a:pt x="9" y="1"/>
                    <a:pt x="9" y="1"/>
                    <a:pt x="9" y="2"/>
                  </a:cubicBezTo>
                  <a:cubicBezTo>
                    <a:pt x="9" y="3"/>
                    <a:pt x="9" y="2"/>
                    <a:pt x="9" y="3"/>
                  </a:cubicBezTo>
                  <a:cubicBezTo>
                    <a:pt x="10" y="3"/>
                    <a:pt x="10" y="3"/>
                    <a:pt x="10" y="4"/>
                  </a:cubicBezTo>
                  <a:cubicBezTo>
                    <a:pt x="9" y="4"/>
                    <a:pt x="9" y="3"/>
                    <a:pt x="8" y="4"/>
                  </a:cubicBezTo>
                  <a:cubicBezTo>
                    <a:pt x="7" y="5"/>
                    <a:pt x="7" y="5"/>
                    <a:pt x="7" y="5"/>
                  </a:cubicBezTo>
                  <a:cubicBezTo>
                    <a:pt x="6" y="5"/>
                    <a:pt x="6" y="5"/>
                    <a:pt x="6" y="5"/>
                  </a:cubicBezTo>
                  <a:cubicBezTo>
                    <a:pt x="6" y="4"/>
                    <a:pt x="7" y="4"/>
                    <a:pt x="6" y="4"/>
                  </a:cubicBezTo>
                  <a:cubicBezTo>
                    <a:pt x="5" y="4"/>
                    <a:pt x="5" y="4"/>
                    <a:pt x="5" y="4"/>
                  </a:cubicBezTo>
                  <a:cubicBezTo>
                    <a:pt x="4" y="4"/>
                    <a:pt x="4" y="4"/>
                    <a:pt x="4" y="5"/>
                  </a:cubicBezTo>
                  <a:cubicBezTo>
                    <a:pt x="4" y="5"/>
                    <a:pt x="4" y="5"/>
                    <a:pt x="4" y="5"/>
                  </a:cubicBezTo>
                  <a:cubicBezTo>
                    <a:pt x="3" y="5"/>
                    <a:pt x="3" y="5"/>
                    <a:pt x="2" y="5"/>
                  </a:cubicBezTo>
                  <a:cubicBezTo>
                    <a:pt x="2" y="4"/>
                    <a:pt x="2" y="4"/>
                    <a:pt x="2" y="4"/>
                  </a:cubicBezTo>
                  <a:cubicBezTo>
                    <a:pt x="1" y="4"/>
                    <a:pt x="1" y="4"/>
                    <a:pt x="1" y="4"/>
                  </a:cubicBezTo>
                  <a:cubicBezTo>
                    <a:pt x="1" y="3"/>
                    <a:pt x="0" y="3"/>
                    <a:pt x="1" y="3"/>
                  </a:cubicBezTo>
                  <a:cubicBezTo>
                    <a:pt x="2" y="3"/>
                    <a:pt x="2" y="3"/>
                    <a:pt x="3" y="2"/>
                  </a:cubicBezTo>
                  <a:cubicBezTo>
                    <a:pt x="3" y="2"/>
                    <a:pt x="3" y="2"/>
                    <a:pt x="3" y="2"/>
                  </a:cubicBezTo>
                  <a:cubicBezTo>
                    <a:pt x="3" y="1"/>
                    <a:pt x="3" y="1"/>
                    <a:pt x="3" y="1"/>
                  </a:cubicBezTo>
                  <a:cubicBezTo>
                    <a:pt x="4" y="1"/>
                    <a:pt x="4" y="0"/>
                    <a:pt x="4" y="1"/>
                  </a:cubicBezTo>
                  <a:cubicBezTo>
                    <a:pt x="4" y="1"/>
                    <a:pt x="4" y="1"/>
                    <a:pt x="5" y="1"/>
                  </a:cubicBezTo>
                  <a:cubicBezTo>
                    <a:pt x="5" y="1"/>
                    <a:pt x="6" y="1"/>
                    <a:pt x="6" y="1"/>
                  </a:cubicBezTo>
                  <a:cubicBezTo>
                    <a:pt x="6" y="1"/>
                    <a:pt x="6" y="1"/>
                    <a:pt x="6" y="1"/>
                  </a:cubicBezTo>
                  <a:lnTo>
                    <a:pt x="7"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5" name="Freeform 250"/>
            <p:cNvSpPr>
              <a:spLocks/>
            </p:cNvSpPr>
            <p:nvPr/>
          </p:nvSpPr>
          <p:spPr bwMode="auto">
            <a:xfrm>
              <a:off x="6343650" y="2820988"/>
              <a:ext cx="7938" cy="3175"/>
            </a:xfrm>
            <a:custGeom>
              <a:avLst/>
              <a:gdLst>
                <a:gd name="T0" fmla="*/ 1 w 5"/>
                <a:gd name="T1" fmla="*/ 2 h 3"/>
                <a:gd name="T2" fmla="*/ 0 w 5"/>
                <a:gd name="T3" fmla="*/ 1 h 3"/>
                <a:gd name="T4" fmla="*/ 1 w 5"/>
                <a:gd name="T5" fmla="*/ 1 h 3"/>
                <a:gd name="T6" fmla="*/ 2 w 5"/>
                <a:gd name="T7" fmla="*/ 1 h 3"/>
                <a:gd name="T8" fmla="*/ 3 w 5"/>
                <a:gd name="T9" fmla="*/ 0 h 3"/>
                <a:gd name="T10" fmla="*/ 4 w 5"/>
                <a:gd name="T11" fmla="*/ 0 h 3"/>
                <a:gd name="T12" fmla="*/ 4 w 5"/>
                <a:gd name="T13" fmla="*/ 1 h 3"/>
                <a:gd name="T14" fmla="*/ 4 w 5"/>
                <a:gd name="T15" fmla="*/ 1 h 3"/>
                <a:gd name="T16" fmla="*/ 4 w 5"/>
                <a:gd name="T17" fmla="*/ 1 h 3"/>
                <a:gd name="T18" fmla="*/ 3 w 5"/>
                <a:gd name="T19" fmla="*/ 2 h 3"/>
                <a:gd name="T20" fmla="*/ 2 w 5"/>
                <a:gd name="T21" fmla="*/ 2 h 3"/>
                <a:gd name="T22" fmla="*/ 1 w 5"/>
                <a:gd name="T23" fmla="*/ 3 h 3"/>
                <a:gd name="T24" fmla="*/ 1 w 5"/>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1" y="2"/>
                  </a:moveTo>
                  <a:cubicBezTo>
                    <a:pt x="0" y="2"/>
                    <a:pt x="0" y="2"/>
                    <a:pt x="0" y="1"/>
                  </a:cubicBezTo>
                  <a:cubicBezTo>
                    <a:pt x="0" y="1"/>
                    <a:pt x="0" y="1"/>
                    <a:pt x="1" y="1"/>
                  </a:cubicBezTo>
                  <a:cubicBezTo>
                    <a:pt x="1" y="1"/>
                    <a:pt x="1" y="1"/>
                    <a:pt x="2" y="1"/>
                  </a:cubicBezTo>
                  <a:cubicBezTo>
                    <a:pt x="2" y="0"/>
                    <a:pt x="3" y="0"/>
                    <a:pt x="3" y="0"/>
                  </a:cubicBezTo>
                  <a:cubicBezTo>
                    <a:pt x="3" y="0"/>
                    <a:pt x="4" y="0"/>
                    <a:pt x="4" y="0"/>
                  </a:cubicBezTo>
                  <a:cubicBezTo>
                    <a:pt x="4" y="0"/>
                    <a:pt x="4" y="0"/>
                    <a:pt x="4" y="1"/>
                  </a:cubicBezTo>
                  <a:cubicBezTo>
                    <a:pt x="5" y="1"/>
                    <a:pt x="5" y="1"/>
                    <a:pt x="4" y="1"/>
                  </a:cubicBezTo>
                  <a:cubicBezTo>
                    <a:pt x="4" y="1"/>
                    <a:pt x="4" y="1"/>
                    <a:pt x="4" y="1"/>
                  </a:cubicBezTo>
                  <a:cubicBezTo>
                    <a:pt x="4" y="2"/>
                    <a:pt x="4" y="2"/>
                    <a:pt x="3" y="2"/>
                  </a:cubicBezTo>
                  <a:cubicBezTo>
                    <a:pt x="3" y="2"/>
                    <a:pt x="3" y="2"/>
                    <a:pt x="2" y="2"/>
                  </a:cubicBezTo>
                  <a:cubicBezTo>
                    <a:pt x="2" y="3"/>
                    <a:pt x="2" y="3"/>
                    <a:pt x="1" y="3"/>
                  </a:cubicBezTo>
                  <a:cubicBezTo>
                    <a:pt x="1" y="3"/>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6" name="Freeform 251"/>
            <p:cNvSpPr>
              <a:spLocks/>
            </p:cNvSpPr>
            <p:nvPr/>
          </p:nvSpPr>
          <p:spPr bwMode="auto">
            <a:xfrm>
              <a:off x="6342063" y="2824163"/>
              <a:ext cx="3175" cy="3175"/>
            </a:xfrm>
            <a:custGeom>
              <a:avLst/>
              <a:gdLst>
                <a:gd name="T0" fmla="*/ 1 w 3"/>
                <a:gd name="T1" fmla="*/ 1 h 2"/>
                <a:gd name="T2" fmla="*/ 1 w 3"/>
                <a:gd name="T3" fmla="*/ 1 h 2"/>
                <a:gd name="T4" fmla="*/ 2 w 3"/>
                <a:gd name="T5" fmla="*/ 1 h 2"/>
                <a:gd name="T6" fmla="*/ 2 w 3"/>
                <a:gd name="T7" fmla="*/ 1 h 2"/>
                <a:gd name="T8" fmla="*/ 1 w 3"/>
                <a:gd name="T9" fmla="*/ 2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1" y="1"/>
                    <a:pt x="0" y="1"/>
                    <a:pt x="1" y="1"/>
                  </a:cubicBezTo>
                  <a:cubicBezTo>
                    <a:pt x="2" y="1"/>
                    <a:pt x="2" y="0"/>
                    <a:pt x="2" y="1"/>
                  </a:cubicBezTo>
                  <a:cubicBezTo>
                    <a:pt x="2" y="1"/>
                    <a:pt x="3" y="1"/>
                    <a:pt x="2" y="1"/>
                  </a:cubicBezTo>
                  <a:cubicBezTo>
                    <a:pt x="2" y="2"/>
                    <a:pt x="2" y="2"/>
                    <a:pt x="1" y="2"/>
                  </a:cubicBezTo>
                  <a:cubicBezTo>
                    <a:pt x="1" y="2"/>
                    <a:pt x="0"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7" name="Freeform 252"/>
            <p:cNvSpPr>
              <a:spLocks/>
            </p:cNvSpPr>
            <p:nvPr/>
          </p:nvSpPr>
          <p:spPr bwMode="auto">
            <a:xfrm>
              <a:off x="6354763" y="2820988"/>
              <a:ext cx="0" cy="3175"/>
            </a:xfrm>
            <a:custGeom>
              <a:avLst/>
              <a:gdLst>
                <a:gd name="T0" fmla="*/ 0 w 1"/>
                <a:gd name="T1" fmla="*/ 1 h 2"/>
                <a:gd name="T2" fmla="*/ 0 w 1"/>
                <a:gd name="T3" fmla="*/ 0 h 2"/>
                <a:gd name="T4" fmla="*/ 1 w 1"/>
                <a:gd name="T5" fmla="*/ 1 h 2"/>
                <a:gd name="T6" fmla="*/ 1 w 1"/>
                <a:gd name="T7" fmla="*/ 1 h 2"/>
                <a:gd name="T8" fmla="*/ 1 w 1"/>
                <a:gd name="T9" fmla="*/ 2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0"/>
                    <a:pt x="0" y="0"/>
                  </a:cubicBezTo>
                  <a:cubicBezTo>
                    <a:pt x="0" y="1"/>
                    <a:pt x="0" y="1"/>
                    <a:pt x="1" y="1"/>
                  </a:cubicBezTo>
                  <a:cubicBezTo>
                    <a:pt x="1" y="1"/>
                    <a:pt x="1" y="1"/>
                    <a:pt x="1" y="1"/>
                  </a:cubicBezTo>
                  <a:cubicBezTo>
                    <a:pt x="1" y="1"/>
                    <a:pt x="1" y="1"/>
                    <a:pt x="1"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8" name="Freeform 253"/>
            <p:cNvSpPr>
              <a:spLocks/>
            </p:cNvSpPr>
            <p:nvPr/>
          </p:nvSpPr>
          <p:spPr bwMode="auto">
            <a:xfrm>
              <a:off x="6345238" y="2824163"/>
              <a:ext cx="9525" cy="6350"/>
            </a:xfrm>
            <a:custGeom>
              <a:avLst/>
              <a:gdLst>
                <a:gd name="T0" fmla="*/ 0 w 6"/>
                <a:gd name="T1" fmla="*/ 3 h 4"/>
                <a:gd name="T2" fmla="*/ 1 w 6"/>
                <a:gd name="T3" fmla="*/ 2 h 4"/>
                <a:gd name="T4" fmla="*/ 1 w 6"/>
                <a:gd name="T5" fmla="*/ 1 h 4"/>
                <a:gd name="T6" fmla="*/ 2 w 6"/>
                <a:gd name="T7" fmla="*/ 1 h 4"/>
                <a:gd name="T8" fmla="*/ 3 w 6"/>
                <a:gd name="T9" fmla="*/ 1 h 4"/>
                <a:gd name="T10" fmla="*/ 4 w 6"/>
                <a:gd name="T11" fmla="*/ 1 h 4"/>
                <a:gd name="T12" fmla="*/ 5 w 6"/>
                <a:gd name="T13" fmla="*/ 1 h 4"/>
                <a:gd name="T14" fmla="*/ 6 w 6"/>
                <a:gd name="T15" fmla="*/ 1 h 4"/>
                <a:gd name="T16" fmla="*/ 6 w 6"/>
                <a:gd name="T17" fmla="*/ 2 h 4"/>
                <a:gd name="T18" fmla="*/ 5 w 6"/>
                <a:gd name="T19" fmla="*/ 2 h 4"/>
                <a:gd name="T20" fmla="*/ 4 w 6"/>
                <a:gd name="T21" fmla="*/ 2 h 4"/>
                <a:gd name="T22" fmla="*/ 4 w 6"/>
                <a:gd name="T23" fmla="*/ 2 h 4"/>
                <a:gd name="T24" fmla="*/ 3 w 6"/>
                <a:gd name="T25" fmla="*/ 3 h 4"/>
                <a:gd name="T26" fmla="*/ 2 w 6"/>
                <a:gd name="T27" fmla="*/ 3 h 4"/>
                <a:gd name="T28" fmla="*/ 2 w 6"/>
                <a:gd name="T29" fmla="*/ 4 h 4"/>
                <a:gd name="T30" fmla="*/ 0 w 6"/>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0" y="3"/>
                  </a:moveTo>
                  <a:cubicBezTo>
                    <a:pt x="1" y="2"/>
                    <a:pt x="1" y="2"/>
                    <a:pt x="1" y="2"/>
                  </a:cubicBezTo>
                  <a:cubicBezTo>
                    <a:pt x="1" y="1"/>
                    <a:pt x="1" y="1"/>
                    <a:pt x="1" y="1"/>
                  </a:cubicBezTo>
                  <a:cubicBezTo>
                    <a:pt x="2" y="1"/>
                    <a:pt x="2" y="1"/>
                    <a:pt x="2" y="1"/>
                  </a:cubicBezTo>
                  <a:cubicBezTo>
                    <a:pt x="3" y="1"/>
                    <a:pt x="3" y="1"/>
                    <a:pt x="3" y="1"/>
                  </a:cubicBezTo>
                  <a:cubicBezTo>
                    <a:pt x="4" y="1"/>
                    <a:pt x="3" y="1"/>
                    <a:pt x="4" y="1"/>
                  </a:cubicBezTo>
                  <a:cubicBezTo>
                    <a:pt x="5" y="1"/>
                    <a:pt x="5" y="0"/>
                    <a:pt x="5" y="1"/>
                  </a:cubicBezTo>
                  <a:cubicBezTo>
                    <a:pt x="6" y="1"/>
                    <a:pt x="6" y="1"/>
                    <a:pt x="6" y="1"/>
                  </a:cubicBezTo>
                  <a:cubicBezTo>
                    <a:pt x="6" y="1"/>
                    <a:pt x="6" y="2"/>
                    <a:pt x="6" y="2"/>
                  </a:cubicBezTo>
                  <a:cubicBezTo>
                    <a:pt x="5" y="2"/>
                    <a:pt x="5" y="2"/>
                    <a:pt x="5" y="2"/>
                  </a:cubicBezTo>
                  <a:cubicBezTo>
                    <a:pt x="4" y="2"/>
                    <a:pt x="4" y="2"/>
                    <a:pt x="4" y="2"/>
                  </a:cubicBezTo>
                  <a:cubicBezTo>
                    <a:pt x="4" y="2"/>
                    <a:pt x="4" y="1"/>
                    <a:pt x="4" y="2"/>
                  </a:cubicBezTo>
                  <a:cubicBezTo>
                    <a:pt x="3" y="2"/>
                    <a:pt x="4" y="2"/>
                    <a:pt x="3" y="3"/>
                  </a:cubicBezTo>
                  <a:cubicBezTo>
                    <a:pt x="3" y="3"/>
                    <a:pt x="3" y="3"/>
                    <a:pt x="2" y="3"/>
                  </a:cubicBezTo>
                  <a:cubicBezTo>
                    <a:pt x="2" y="3"/>
                    <a:pt x="2" y="4"/>
                    <a:pt x="2" y="4"/>
                  </a:cubicBezTo>
                  <a:cubicBezTo>
                    <a:pt x="1" y="4"/>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9" name="Freeform 254"/>
            <p:cNvSpPr>
              <a:spLocks/>
            </p:cNvSpPr>
            <p:nvPr/>
          </p:nvSpPr>
          <p:spPr bwMode="auto">
            <a:xfrm>
              <a:off x="6321425" y="2827338"/>
              <a:ext cx="6350" cy="3175"/>
            </a:xfrm>
            <a:custGeom>
              <a:avLst/>
              <a:gdLst>
                <a:gd name="T0" fmla="*/ 1 w 4"/>
                <a:gd name="T1" fmla="*/ 2 h 2"/>
                <a:gd name="T2" fmla="*/ 0 w 4"/>
                <a:gd name="T3" fmla="*/ 2 h 2"/>
                <a:gd name="T4" fmla="*/ 0 w 4"/>
                <a:gd name="T5" fmla="*/ 1 h 2"/>
                <a:gd name="T6" fmla="*/ 1 w 4"/>
                <a:gd name="T7" fmla="*/ 1 h 2"/>
                <a:gd name="T8" fmla="*/ 2 w 4"/>
                <a:gd name="T9" fmla="*/ 1 h 2"/>
                <a:gd name="T10" fmla="*/ 3 w 4"/>
                <a:gd name="T11" fmla="*/ 1 h 2"/>
                <a:gd name="T12" fmla="*/ 4 w 4"/>
                <a:gd name="T13" fmla="*/ 2 h 2"/>
                <a:gd name="T14" fmla="*/ 4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0" y="2"/>
                    <a:pt x="0" y="2"/>
                  </a:cubicBezTo>
                  <a:cubicBezTo>
                    <a:pt x="0" y="2"/>
                    <a:pt x="0" y="1"/>
                    <a:pt x="0" y="1"/>
                  </a:cubicBezTo>
                  <a:cubicBezTo>
                    <a:pt x="1" y="1"/>
                    <a:pt x="1" y="0"/>
                    <a:pt x="1" y="1"/>
                  </a:cubicBezTo>
                  <a:cubicBezTo>
                    <a:pt x="1" y="1"/>
                    <a:pt x="1" y="0"/>
                    <a:pt x="2" y="1"/>
                  </a:cubicBezTo>
                  <a:cubicBezTo>
                    <a:pt x="2" y="1"/>
                    <a:pt x="3" y="1"/>
                    <a:pt x="3" y="1"/>
                  </a:cubicBezTo>
                  <a:cubicBezTo>
                    <a:pt x="3" y="1"/>
                    <a:pt x="4" y="2"/>
                    <a:pt x="4" y="2"/>
                  </a:cubicBezTo>
                  <a:cubicBezTo>
                    <a:pt x="4" y="2"/>
                    <a:pt x="4" y="2"/>
                    <a:pt x="4" y="2"/>
                  </a:cubicBezTo>
                  <a:cubicBezTo>
                    <a:pt x="3"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0" name="Freeform 255"/>
            <p:cNvSpPr>
              <a:spLocks/>
            </p:cNvSpPr>
            <p:nvPr/>
          </p:nvSpPr>
          <p:spPr bwMode="auto">
            <a:xfrm>
              <a:off x="6327775" y="2828925"/>
              <a:ext cx="3175" cy="1588"/>
            </a:xfrm>
            <a:custGeom>
              <a:avLst/>
              <a:gdLst>
                <a:gd name="T0" fmla="*/ 0 w 2"/>
                <a:gd name="T1" fmla="*/ 1 h 1"/>
                <a:gd name="T2" fmla="*/ 0 w 2"/>
                <a:gd name="T3" fmla="*/ 0 h 1"/>
                <a:gd name="T4" fmla="*/ 1 w 2"/>
                <a:gd name="T5" fmla="*/ 0 h 1"/>
                <a:gd name="T6" fmla="*/ 2 w 2"/>
                <a:gd name="T7" fmla="*/ 1 h 1"/>
                <a:gd name="T8" fmla="*/ 1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1" y="0"/>
                    <a:pt x="1" y="0"/>
                    <a:pt x="1" y="0"/>
                  </a:cubicBezTo>
                  <a:cubicBezTo>
                    <a:pt x="1" y="0"/>
                    <a:pt x="2" y="0"/>
                    <a:pt x="2" y="1"/>
                  </a:cubicBezTo>
                  <a:cubicBezTo>
                    <a:pt x="2" y="1"/>
                    <a:pt x="2" y="1"/>
                    <a:pt x="1" y="1"/>
                  </a:cubicBezTo>
                  <a:cubicBezTo>
                    <a:pt x="1"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1" name="Freeform 256"/>
            <p:cNvSpPr>
              <a:spLocks/>
            </p:cNvSpPr>
            <p:nvPr/>
          </p:nvSpPr>
          <p:spPr bwMode="auto">
            <a:xfrm>
              <a:off x="6335713" y="2827338"/>
              <a:ext cx="9525" cy="6350"/>
            </a:xfrm>
            <a:custGeom>
              <a:avLst/>
              <a:gdLst>
                <a:gd name="T0" fmla="*/ 1 w 7"/>
                <a:gd name="T1" fmla="*/ 2 h 5"/>
                <a:gd name="T2" fmla="*/ 2 w 7"/>
                <a:gd name="T3" fmla="*/ 2 h 5"/>
                <a:gd name="T4" fmla="*/ 3 w 7"/>
                <a:gd name="T5" fmla="*/ 1 h 5"/>
                <a:gd name="T6" fmla="*/ 3 w 7"/>
                <a:gd name="T7" fmla="*/ 1 h 5"/>
                <a:gd name="T8" fmla="*/ 4 w 7"/>
                <a:gd name="T9" fmla="*/ 2 h 5"/>
                <a:gd name="T10" fmla="*/ 4 w 7"/>
                <a:gd name="T11" fmla="*/ 2 h 5"/>
                <a:gd name="T12" fmla="*/ 5 w 7"/>
                <a:gd name="T13" fmla="*/ 2 h 5"/>
                <a:gd name="T14" fmla="*/ 6 w 7"/>
                <a:gd name="T15" fmla="*/ 2 h 5"/>
                <a:gd name="T16" fmla="*/ 6 w 7"/>
                <a:gd name="T17" fmla="*/ 3 h 5"/>
                <a:gd name="T18" fmla="*/ 6 w 7"/>
                <a:gd name="T19" fmla="*/ 4 h 5"/>
                <a:gd name="T20" fmla="*/ 4 w 7"/>
                <a:gd name="T21" fmla="*/ 5 h 5"/>
                <a:gd name="T22" fmla="*/ 4 w 7"/>
                <a:gd name="T23" fmla="*/ 5 h 5"/>
                <a:gd name="T24" fmla="*/ 3 w 7"/>
                <a:gd name="T25" fmla="*/ 5 h 5"/>
                <a:gd name="T26" fmla="*/ 2 w 7"/>
                <a:gd name="T27" fmla="*/ 5 h 5"/>
                <a:gd name="T28" fmla="*/ 2 w 7"/>
                <a:gd name="T29" fmla="*/ 5 h 5"/>
                <a:gd name="T30" fmla="*/ 1 w 7"/>
                <a:gd name="T31" fmla="*/ 5 h 5"/>
                <a:gd name="T32" fmla="*/ 0 w 7"/>
                <a:gd name="T33" fmla="*/ 4 h 5"/>
                <a:gd name="T34" fmla="*/ 0 w 7"/>
                <a:gd name="T35" fmla="*/ 4 h 5"/>
                <a:gd name="T36" fmla="*/ 1 w 7"/>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1" y="2"/>
                  </a:moveTo>
                  <a:cubicBezTo>
                    <a:pt x="1" y="2"/>
                    <a:pt x="1" y="2"/>
                    <a:pt x="2" y="2"/>
                  </a:cubicBezTo>
                  <a:cubicBezTo>
                    <a:pt x="2" y="2"/>
                    <a:pt x="3" y="2"/>
                    <a:pt x="3" y="1"/>
                  </a:cubicBezTo>
                  <a:cubicBezTo>
                    <a:pt x="3" y="1"/>
                    <a:pt x="3" y="0"/>
                    <a:pt x="3" y="1"/>
                  </a:cubicBezTo>
                  <a:cubicBezTo>
                    <a:pt x="4" y="1"/>
                    <a:pt x="4" y="1"/>
                    <a:pt x="4" y="2"/>
                  </a:cubicBezTo>
                  <a:cubicBezTo>
                    <a:pt x="4" y="2"/>
                    <a:pt x="4" y="2"/>
                    <a:pt x="4" y="2"/>
                  </a:cubicBezTo>
                  <a:cubicBezTo>
                    <a:pt x="5" y="2"/>
                    <a:pt x="5" y="1"/>
                    <a:pt x="5" y="2"/>
                  </a:cubicBezTo>
                  <a:cubicBezTo>
                    <a:pt x="6" y="2"/>
                    <a:pt x="6" y="2"/>
                    <a:pt x="6" y="2"/>
                  </a:cubicBezTo>
                  <a:cubicBezTo>
                    <a:pt x="6" y="3"/>
                    <a:pt x="6" y="3"/>
                    <a:pt x="6" y="3"/>
                  </a:cubicBezTo>
                  <a:cubicBezTo>
                    <a:pt x="7" y="4"/>
                    <a:pt x="7" y="4"/>
                    <a:pt x="6" y="4"/>
                  </a:cubicBezTo>
                  <a:cubicBezTo>
                    <a:pt x="5" y="4"/>
                    <a:pt x="4" y="5"/>
                    <a:pt x="4" y="5"/>
                  </a:cubicBezTo>
                  <a:cubicBezTo>
                    <a:pt x="4" y="5"/>
                    <a:pt x="5" y="5"/>
                    <a:pt x="4" y="5"/>
                  </a:cubicBezTo>
                  <a:cubicBezTo>
                    <a:pt x="4" y="5"/>
                    <a:pt x="4" y="5"/>
                    <a:pt x="3" y="5"/>
                  </a:cubicBezTo>
                  <a:cubicBezTo>
                    <a:pt x="3" y="5"/>
                    <a:pt x="2" y="4"/>
                    <a:pt x="2" y="5"/>
                  </a:cubicBezTo>
                  <a:cubicBezTo>
                    <a:pt x="2" y="5"/>
                    <a:pt x="2" y="5"/>
                    <a:pt x="2" y="5"/>
                  </a:cubicBezTo>
                  <a:cubicBezTo>
                    <a:pt x="1" y="5"/>
                    <a:pt x="2" y="5"/>
                    <a:pt x="1" y="5"/>
                  </a:cubicBezTo>
                  <a:cubicBezTo>
                    <a:pt x="1" y="5"/>
                    <a:pt x="0" y="4"/>
                    <a:pt x="0" y="4"/>
                  </a:cubicBezTo>
                  <a:cubicBezTo>
                    <a:pt x="0" y="4"/>
                    <a:pt x="0" y="4"/>
                    <a:pt x="0" y="4"/>
                  </a:cubicBezTo>
                  <a:cubicBezTo>
                    <a:pt x="0" y="4"/>
                    <a:pt x="1" y="3"/>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2" name="Freeform 257"/>
            <p:cNvSpPr>
              <a:spLocks/>
            </p:cNvSpPr>
            <p:nvPr/>
          </p:nvSpPr>
          <p:spPr bwMode="auto">
            <a:xfrm>
              <a:off x="6381750" y="2805113"/>
              <a:ext cx="11113" cy="9525"/>
            </a:xfrm>
            <a:custGeom>
              <a:avLst/>
              <a:gdLst>
                <a:gd name="T0" fmla="*/ 7 w 8"/>
                <a:gd name="T1" fmla="*/ 4 h 7"/>
                <a:gd name="T2" fmla="*/ 7 w 8"/>
                <a:gd name="T3" fmla="*/ 3 h 7"/>
                <a:gd name="T4" fmla="*/ 6 w 8"/>
                <a:gd name="T5" fmla="*/ 2 h 7"/>
                <a:gd name="T6" fmla="*/ 7 w 8"/>
                <a:gd name="T7" fmla="*/ 1 h 7"/>
                <a:gd name="T8" fmla="*/ 7 w 8"/>
                <a:gd name="T9" fmla="*/ 1 h 7"/>
                <a:gd name="T10" fmla="*/ 5 w 8"/>
                <a:gd name="T11" fmla="*/ 1 h 7"/>
                <a:gd name="T12" fmla="*/ 4 w 8"/>
                <a:gd name="T13" fmla="*/ 2 h 7"/>
                <a:gd name="T14" fmla="*/ 3 w 8"/>
                <a:gd name="T15" fmla="*/ 3 h 7"/>
                <a:gd name="T16" fmla="*/ 2 w 8"/>
                <a:gd name="T17" fmla="*/ 4 h 7"/>
                <a:gd name="T18" fmla="*/ 1 w 8"/>
                <a:gd name="T19" fmla="*/ 5 h 7"/>
                <a:gd name="T20" fmla="*/ 1 w 8"/>
                <a:gd name="T21" fmla="*/ 7 h 7"/>
                <a:gd name="T22" fmla="*/ 3 w 8"/>
                <a:gd name="T23" fmla="*/ 6 h 7"/>
                <a:gd name="T24" fmla="*/ 4 w 8"/>
                <a:gd name="T25" fmla="*/ 6 h 7"/>
                <a:gd name="T26" fmla="*/ 5 w 8"/>
                <a:gd name="T27" fmla="*/ 7 h 7"/>
                <a:gd name="T28" fmla="*/ 6 w 8"/>
                <a:gd name="T29" fmla="*/ 6 h 7"/>
                <a:gd name="T30" fmla="*/ 7 w 8"/>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7" y="4"/>
                  </a:moveTo>
                  <a:cubicBezTo>
                    <a:pt x="7" y="4"/>
                    <a:pt x="7" y="4"/>
                    <a:pt x="7" y="3"/>
                  </a:cubicBezTo>
                  <a:cubicBezTo>
                    <a:pt x="6" y="2"/>
                    <a:pt x="6" y="3"/>
                    <a:pt x="6" y="2"/>
                  </a:cubicBezTo>
                  <a:cubicBezTo>
                    <a:pt x="7" y="1"/>
                    <a:pt x="7" y="1"/>
                    <a:pt x="7" y="1"/>
                  </a:cubicBezTo>
                  <a:cubicBezTo>
                    <a:pt x="7" y="1"/>
                    <a:pt x="8" y="0"/>
                    <a:pt x="7" y="1"/>
                  </a:cubicBezTo>
                  <a:cubicBezTo>
                    <a:pt x="6" y="1"/>
                    <a:pt x="6" y="1"/>
                    <a:pt x="5" y="1"/>
                  </a:cubicBezTo>
                  <a:cubicBezTo>
                    <a:pt x="4" y="2"/>
                    <a:pt x="4" y="2"/>
                    <a:pt x="4" y="2"/>
                  </a:cubicBezTo>
                  <a:cubicBezTo>
                    <a:pt x="3" y="3"/>
                    <a:pt x="4" y="3"/>
                    <a:pt x="3" y="3"/>
                  </a:cubicBezTo>
                  <a:cubicBezTo>
                    <a:pt x="3" y="4"/>
                    <a:pt x="3" y="4"/>
                    <a:pt x="2" y="4"/>
                  </a:cubicBezTo>
                  <a:cubicBezTo>
                    <a:pt x="2" y="4"/>
                    <a:pt x="1" y="4"/>
                    <a:pt x="1" y="5"/>
                  </a:cubicBezTo>
                  <a:cubicBezTo>
                    <a:pt x="1" y="6"/>
                    <a:pt x="0" y="7"/>
                    <a:pt x="1" y="7"/>
                  </a:cubicBezTo>
                  <a:cubicBezTo>
                    <a:pt x="2" y="6"/>
                    <a:pt x="2" y="6"/>
                    <a:pt x="3" y="6"/>
                  </a:cubicBezTo>
                  <a:cubicBezTo>
                    <a:pt x="4" y="6"/>
                    <a:pt x="4" y="5"/>
                    <a:pt x="4" y="6"/>
                  </a:cubicBezTo>
                  <a:cubicBezTo>
                    <a:pt x="4" y="7"/>
                    <a:pt x="5" y="7"/>
                    <a:pt x="5" y="7"/>
                  </a:cubicBezTo>
                  <a:cubicBezTo>
                    <a:pt x="6" y="7"/>
                    <a:pt x="6" y="7"/>
                    <a:pt x="6" y="6"/>
                  </a:cubicBezTo>
                  <a:cubicBezTo>
                    <a:pt x="7" y="6"/>
                    <a:pt x="7" y="4"/>
                    <a:pt x="7"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3" name="Freeform 258"/>
            <p:cNvSpPr>
              <a:spLocks/>
            </p:cNvSpPr>
            <p:nvPr/>
          </p:nvSpPr>
          <p:spPr bwMode="auto">
            <a:xfrm>
              <a:off x="6372225" y="2814638"/>
              <a:ext cx="7938" cy="6350"/>
            </a:xfrm>
            <a:custGeom>
              <a:avLst/>
              <a:gdLst>
                <a:gd name="T0" fmla="*/ 1 w 5"/>
                <a:gd name="T1" fmla="*/ 3 h 4"/>
                <a:gd name="T2" fmla="*/ 1 w 5"/>
                <a:gd name="T3" fmla="*/ 2 h 4"/>
                <a:gd name="T4" fmla="*/ 2 w 5"/>
                <a:gd name="T5" fmla="*/ 1 h 4"/>
                <a:gd name="T6" fmla="*/ 2 w 5"/>
                <a:gd name="T7" fmla="*/ 1 h 4"/>
                <a:gd name="T8" fmla="*/ 3 w 5"/>
                <a:gd name="T9" fmla="*/ 1 h 4"/>
                <a:gd name="T10" fmla="*/ 4 w 5"/>
                <a:gd name="T11" fmla="*/ 0 h 4"/>
                <a:gd name="T12" fmla="*/ 4 w 5"/>
                <a:gd name="T13" fmla="*/ 0 h 4"/>
                <a:gd name="T14" fmla="*/ 4 w 5"/>
                <a:gd name="T15" fmla="*/ 1 h 4"/>
                <a:gd name="T16" fmla="*/ 5 w 5"/>
                <a:gd name="T17" fmla="*/ 2 h 4"/>
                <a:gd name="T18" fmla="*/ 4 w 5"/>
                <a:gd name="T19" fmla="*/ 3 h 4"/>
                <a:gd name="T20" fmla="*/ 4 w 5"/>
                <a:gd name="T21" fmla="*/ 3 h 4"/>
                <a:gd name="T22" fmla="*/ 3 w 5"/>
                <a:gd name="T23" fmla="*/ 3 h 4"/>
                <a:gd name="T24" fmla="*/ 3 w 5"/>
                <a:gd name="T25" fmla="*/ 3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1" y="3"/>
                    <a:pt x="0" y="3"/>
                    <a:pt x="1" y="2"/>
                  </a:cubicBezTo>
                  <a:cubicBezTo>
                    <a:pt x="1" y="2"/>
                    <a:pt x="1" y="1"/>
                    <a:pt x="2" y="1"/>
                  </a:cubicBezTo>
                  <a:cubicBezTo>
                    <a:pt x="2" y="2"/>
                    <a:pt x="2" y="2"/>
                    <a:pt x="2" y="1"/>
                  </a:cubicBezTo>
                  <a:cubicBezTo>
                    <a:pt x="3" y="1"/>
                    <a:pt x="2" y="1"/>
                    <a:pt x="3" y="1"/>
                  </a:cubicBezTo>
                  <a:cubicBezTo>
                    <a:pt x="3" y="1"/>
                    <a:pt x="3" y="0"/>
                    <a:pt x="4" y="0"/>
                  </a:cubicBezTo>
                  <a:cubicBezTo>
                    <a:pt x="4" y="0"/>
                    <a:pt x="4" y="0"/>
                    <a:pt x="4" y="0"/>
                  </a:cubicBezTo>
                  <a:cubicBezTo>
                    <a:pt x="4" y="1"/>
                    <a:pt x="4" y="1"/>
                    <a:pt x="4" y="1"/>
                  </a:cubicBezTo>
                  <a:cubicBezTo>
                    <a:pt x="5" y="2"/>
                    <a:pt x="5" y="1"/>
                    <a:pt x="5" y="2"/>
                  </a:cubicBezTo>
                  <a:cubicBezTo>
                    <a:pt x="5" y="3"/>
                    <a:pt x="5" y="3"/>
                    <a:pt x="4" y="3"/>
                  </a:cubicBezTo>
                  <a:cubicBezTo>
                    <a:pt x="4" y="3"/>
                    <a:pt x="4" y="4"/>
                    <a:pt x="4" y="3"/>
                  </a:cubicBezTo>
                  <a:cubicBezTo>
                    <a:pt x="3" y="3"/>
                    <a:pt x="3" y="3"/>
                    <a:pt x="3" y="3"/>
                  </a:cubicBezTo>
                  <a:cubicBezTo>
                    <a:pt x="3" y="3"/>
                    <a:pt x="3" y="3"/>
                    <a:pt x="3" y="3"/>
                  </a:cubicBezTo>
                  <a:cubicBezTo>
                    <a:pt x="2" y="4"/>
                    <a:pt x="2" y="4"/>
                    <a:pt x="2" y="4"/>
                  </a:cubicBezTo>
                  <a:cubicBezTo>
                    <a:pt x="2"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4" name="Freeform 259"/>
            <p:cNvSpPr>
              <a:spLocks/>
            </p:cNvSpPr>
            <p:nvPr/>
          </p:nvSpPr>
          <p:spPr bwMode="auto">
            <a:xfrm>
              <a:off x="6362700" y="2822575"/>
              <a:ext cx="4763" cy="4763"/>
            </a:xfrm>
            <a:custGeom>
              <a:avLst/>
              <a:gdLst>
                <a:gd name="T0" fmla="*/ 0 w 3"/>
                <a:gd name="T1" fmla="*/ 3 h 3"/>
                <a:gd name="T2" fmla="*/ 0 w 3"/>
                <a:gd name="T3" fmla="*/ 2 h 3"/>
                <a:gd name="T4" fmla="*/ 1 w 3"/>
                <a:gd name="T5" fmla="*/ 1 h 3"/>
                <a:gd name="T6" fmla="*/ 2 w 3"/>
                <a:gd name="T7" fmla="*/ 0 h 3"/>
                <a:gd name="T8" fmla="*/ 3 w 3"/>
                <a:gd name="T9" fmla="*/ 1 h 3"/>
                <a:gd name="T10" fmla="*/ 2 w 3"/>
                <a:gd name="T11" fmla="*/ 2 h 3"/>
                <a:gd name="T12" fmla="*/ 1 w 3"/>
                <a:gd name="T13" fmla="*/ 2 h 3"/>
                <a:gd name="T14" fmla="*/ 1 w 3"/>
                <a:gd name="T15" fmla="*/ 3 h 3"/>
                <a:gd name="T16" fmla="*/ 0 w 3"/>
                <a:gd name="T17" fmla="*/ 3 h 3"/>
                <a:gd name="T18" fmla="*/ 0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3"/>
                  </a:moveTo>
                  <a:cubicBezTo>
                    <a:pt x="0" y="3"/>
                    <a:pt x="0" y="2"/>
                    <a:pt x="0" y="2"/>
                  </a:cubicBezTo>
                  <a:cubicBezTo>
                    <a:pt x="1" y="1"/>
                    <a:pt x="1" y="1"/>
                    <a:pt x="1" y="1"/>
                  </a:cubicBezTo>
                  <a:cubicBezTo>
                    <a:pt x="1" y="0"/>
                    <a:pt x="1" y="0"/>
                    <a:pt x="2" y="0"/>
                  </a:cubicBezTo>
                  <a:cubicBezTo>
                    <a:pt x="3" y="0"/>
                    <a:pt x="3" y="1"/>
                    <a:pt x="3" y="1"/>
                  </a:cubicBezTo>
                  <a:cubicBezTo>
                    <a:pt x="2" y="2"/>
                    <a:pt x="2" y="2"/>
                    <a:pt x="2" y="2"/>
                  </a:cubicBezTo>
                  <a:cubicBezTo>
                    <a:pt x="1" y="2"/>
                    <a:pt x="1" y="1"/>
                    <a:pt x="1" y="2"/>
                  </a:cubicBezTo>
                  <a:cubicBezTo>
                    <a:pt x="1" y="2"/>
                    <a:pt x="1" y="3"/>
                    <a:pt x="1" y="3"/>
                  </a:cubicBezTo>
                  <a:cubicBezTo>
                    <a:pt x="0" y="3"/>
                    <a:pt x="0" y="3"/>
                    <a:pt x="0" y="3"/>
                  </a:cubicBezTo>
                  <a:cubicBezTo>
                    <a:pt x="0"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5" name="Freeform 260"/>
            <p:cNvSpPr>
              <a:spLocks/>
            </p:cNvSpPr>
            <p:nvPr/>
          </p:nvSpPr>
          <p:spPr bwMode="auto">
            <a:xfrm>
              <a:off x="6367463" y="2820988"/>
              <a:ext cx="1588" cy="7938"/>
            </a:xfrm>
            <a:custGeom>
              <a:avLst/>
              <a:gdLst>
                <a:gd name="T0" fmla="*/ 0 w 2"/>
                <a:gd name="T1" fmla="*/ 4 h 5"/>
                <a:gd name="T2" fmla="*/ 1 w 2"/>
                <a:gd name="T3" fmla="*/ 2 h 5"/>
                <a:gd name="T4" fmla="*/ 2 w 2"/>
                <a:gd name="T5" fmla="*/ 2 h 5"/>
                <a:gd name="T6" fmla="*/ 2 w 2"/>
                <a:gd name="T7" fmla="*/ 1 h 5"/>
                <a:gd name="T8" fmla="*/ 2 w 2"/>
                <a:gd name="T9" fmla="*/ 3 h 5"/>
                <a:gd name="T10" fmla="*/ 2 w 2"/>
                <a:gd name="T11" fmla="*/ 4 h 5"/>
                <a:gd name="T12" fmla="*/ 2 w 2"/>
                <a:gd name="T13" fmla="*/ 4 h 5"/>
                <a:gd name="T14" fmla="*/ 2 w 2"/>
                <a:gd name="T15" fmla="*/ 5 h 5"/>
                <a:gd name="T16" fmla="*/ 1 w 2"/>
                <a:gd name="T17" fmla="*/ 5 h 5"/>
                <a:gd name="T18" fmla="*/ 0 w 2"/>
                <a:gd name="T19" fmla="*/ 5 h 5"/>
                <a:gd name="T20" fmla="*/ 0 w 2"/>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1" y="3"/>
                    <a:pt x="1" y="3"/>
                    <a:pt x="1" y="2"/>
                  </a:cubicBezTo>
                  <a:cubicBezTo>
                    <a:pt x="1" y="2"/>
                    <a:pt x="1" y="2"/>
                    <a:pt x="2" y="2"/>
                  </a:cubicBezTo>
                  <a:cubicBezTo>
                    <a:pt x="2" y="1"/>
                    <a:pt x="2" y="0"/>
                    <a:pt x="2" y="1"/>
                  </a:cubicBezTo>
                  <a:cubicBezTo>
                    <a:pt x="2" y="2"/>
                    <a:pt x="2" y="2"/>
                    <a:pt x="2" y="3"/>
                  </a:cubicBezTo>
                  <a:cubicBezTo>
                    <a:pt x="2" y="3"/>
                    <a:pt x="2" y="4"/>
                    <a:pt x="2" y="4"/>
                  </a:cubicBezTo>
                  <a:cubicBezTo>
                    <a:pt x="2" y="4"/>
                    <a:pt x="2" y="4"/>
                    <a:pt x="2" y="4"/>
                  </a:cubicBezTo>
                  <a:cubicBezTo>
                    <a:pt x="2" y="4"/>
                    <a:pt x="2" y="5"/>
                    <a:pt x="2" y="5"/>
                  </a:cubicBezTo>
                  <a:cubicBezTo>
                    <a:pt x="1" y="5"/>
                    <a:pt x="1" y="5"/>
                    <a:pt x="1" y="5"/>
                  </a:cubicBezTo>
                  <a:cubicBezTo>
                    <a:pt x="0" y="5"/>
                    <a:pt x="1" y="5"/>
                    <a:pt x="0"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6" name="Freeform 261"/>
            <p:cNvSpPr>
              <a:spLocks/>
            </p:cNvSpPr>
            <p:nvPr/>
          </p:nvSpPr>
          <p:spPr bwMode="auto">
            <a:xfrm>
              <a:off x="6359525" y="2828925"/>
              <a:ext cx="7938" cy="7938"/>
            </a:xfrm>
            <a:custGeom>
              <a:avLst/>
              <a:gdLst>
                <a:gd name="T0" fmla="*/ 2 w 5"/>
                <a:gd name="T1" fmla="*/ 2 h 6"/>
                <a:gd name="T2" fmla="*/ 3 w 5"/>
                <a:gd name="T3" fmla="*/ 1 h 6"/>
                <a:gd name="T4" fmla="*/ 3 w 5"/>
                <a:gd name="T5" fmla="*/ 0 h 6"/>
                <a:gd name="T6" fmla="*/ 4 w 5"/>
                <a:gd name="T7" fmla="*/ 0 h 6"/>
                <a:gd name="T8" fmla="*/ 5 w 5"/>
                <a:gd name="T9" fmla="*/ 0 h 6"/>
                <a:gd name="T10" fmla="*/ 5 w 5"/>
                <a:gd name="T11" fmla="*/ 1 h 6"/>
                <a:gd name="T12" fmla="*/ 5 w 5"/>
                <a:gd name="T13" fmla="*/ 2 h 6"/>
                <a:gd name="T14" fmla="*/ 4 w 5"/>
                <a:gd name="T15" fmla="*/ 2 h 6"/>
                <a:gd name="T16" fmla="*/ 4 w 5"/>
                <a:gd name="T17" fmla="*/ 3 h 6"/>
                <a:gd name="T18" fmla="*/ 3 w 5"/>
                <a:gd name="T19" fmla="*/ 4 h 6"/>
                <a:gd name="T20" fmla="*/ 3 w 5"/>
                <a:gd name="T21" fmla="*/ 4 h 6"/>
                <a:gd name="T22" fmla="*/ 3 w 5"/>
                <a:gd name="T23" fmla="*/ 5 h 6"/>
                <a:gd name="T24" fmla="*/ 4 w 5"/>
                <a:gd name="T25" fmla="*/ 5 h 6"/>
                <a:gd name="T26" fmla="*/ 4 w 5"/>
                <a:gd name="T27" fmla="*/ 4 h 6"/>
                <a:gd name="T28" fmla="*/ 4 w 5"/>
                <a:gd name="T29" fmla="*/ 3 h 6"/>
                <a:gd name="T30" fmla="*/ 5 w 5"/>
                <a:gd name="T31" fmla="*/ 4 h 6"/>
                <a:gd name="T32" fmla="*/ 5 w 5"/>
                <a:gd name="T33" fmla="*/ 5 h 6"/>
                <a:gd name="T34" fmla="*/ 4 w 5"/>
                <a:gd name="T35" fmla="*/ 6 h 6"/>
                <a:gd name="T36" fmla="*/ 3 w 5"/>
                <a:gd name="T37" fmla="*/ 6 h 6"/>
                <a:gd name="T38" fmla="*/ 2 w 5"/>
                <a:gd name="T39" fmla="*/ 5 h 6"/>
                <a:gd name="T40" fmla="*/ 2 w 5"/>
                <a:gd name="T41" fmla="*/ 5 h 6"/>
                <a:gd name="T42" fmla="*/ 1 w 5"/>
                <a:gd name="T43" fmla="*/ 4 h 6"/>
                <a:gd name="T44" fmla="*/ 2 w 5"/>
                <a:gd name="T45" fmla="*/ 3 h 6"/>
                <a:gd name="T46" fmla="*/ 2 w 5"/>
                <a:gd name="T4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6">
                  <a:moveTo>
                    <a:pt x="2" y="2"/>
                  </a:moveTo>
                  <a:cubicBezTo>
                    <a:pt x="2" y="2"/>
                    <a:pt x="3" y="2"/>
                    <a:pt x="3" y="1"/>
                  </a:cubicBezTo>
                  <a:cubicBezTo>
                    <a:pt x="3" y="1"/>
                    <a:pt x="3" y="0"/>
                    <a:pt x="3" y="0"/>
                  </a:cubicBezTo>
                  <a:cubicBezTo>
                    <a:pt x="4" y="0"/>
                    <a:pt x="4" y="0"/>
                    <a:pt x="4" y="0"/>
                  </a:cubicBezTo>
                  <a:cubicBezTo>
                    <a:pt x="4" y="0"/>
                    <a:pt x="4" y="0"/>
                    <a:pt x="5" y="0"/>
                  </a:cubicBezTo>
                  <a:cubicBezTo>
                    <a:pt x="5" y="1"/>
                    <a:pt x="5" y="0"/>
                    <a:pt x="5" y="1"/>
                  </a:cubicBezTo>
                  <a:cubicBezTo>
                    <a:pt x="5" y="1"/>
                    <a:pt x="5" y="1"/>
                    <a:pt x="5" y="2"/>
                  </a:cubicBezTo>
                  <a:cubicBezTo>
                    <a:pt x="4" y="2"/>
                    <a:pt x="4" y="2"/>
                    <a:pt x="4" y="2"/>
                  </a:cubicBezTo>
                  <a:cubicBezTo>
                    <a:pt x="4" y="3"/>
                    <a:pt x="4" y="3"/>
                    <a:pt x="4" y="3"/>
                  </a:cubicBezTo>
                  <a:cubicBezTo>
                    <a:pt x="3" y="3"/>
                    <a:pt x="3" y="3"/>
                    <a:pt x="3" y="4"/>
                  </a:cubicBezTo>
                  <a:cubicBezTo>
                    <a:pt x="3" y="4"/>
                    <a:pt x="3" y="4"/>
                    <a:pt x="3" y="4"/>
                  </a:cubicBezTo>
                  <a:cubicBezTo>
                    <a:pt x="3" y="4"/>
                    <a:pt x="3" y="5"/>
                    <a:pt x="3" y="5"/>
                  </a:cubicBezTo>
                  <a:cubicBezTo>
                    <a:pt x="3" y="5"/>
                    <a:pt x="4" y="6"/>
                    <a:pt x="4" y="5"/>
                  </a:cubicBezTo>
                  <a:cubicBezTo>
                    <a:pt x="4" y="5"/>
                    <a:pt x="4" y="5"/>
                    <a:pt x="4" y="4"/>
                  </a:cubicBezTo>
                  <a:cubicBezTo>
                    <a:pt x="4" y="4"/>
                    <a:pt x="4" y="3"/>
                    <a:pt x="4" y="3"/>
                  </a:cubicBezTo>
                  <a:cubicBezTo>
                    <a:pt x="5" y="3"/>
                    <a:pt x="5" y="3"/>
                    <a:pt x="5" y="4"/>
                  </a:cubicBezTo>
                  <a:cubicBezTo>
                    <a:pt x="5" y="4"/>
                    <a:pt x="5" y="5"/>
                    <a:pt x="5" y="5"/>
                  </a:cubicBezTo>
                  <a:cubicBezTo>
                    <a:pt x="4" y="5"/>
                    <a:pt x="5" y="5"/>
                    <a:pt x="4" y="6"/>
                  </a:cubicBezTo>
                  <a:cubicBezTo>
                    <a:pt x="4" y="6"/>
                    <a:pt x="3" y="6"/>
                    <a:pt x="3" y="6"/>
                  </a:cubicBezTo>
                  <a:cubicBezTo>
                    <a:pt x="3" y="6"/>
                    <a:pt x="3" y="5"/>
                    <a:pt x="2" y="5"/>
                  </a:cubicBezTo>
                  <a:cubicBezTo>
                    <a:pt x="2" y="5"/>
                    <a:pt x="2" y="5"/>
                    <a:pt x="2" y="5"/>
                  </a:cubicBezTo>
                  <a:cubicBezTo>
                    <a:pt x="1" y="4"/>
                    <a:pt x="0" y="5"/>
                    <a:pt x="1" y="4"/>
                  </a:cubicBezTo>
                  <a:cubicBezTo>
                    <a:pt x="1" y="4"/>
                    <a:pt x="1" y="3"/>
                    <a:pt x="2" y="3"/>
                  </a:cubicBezTo>
                  <a:cubicBezTo>
                    <a:pt x="2" y="3"/>
                    <a:pt x="2" y="3"/>
                    <a:pt x="2"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7" name="Freeform 262"/>
            <p:cNvSpPr>
              <a:spLocks/>
            </p:cNvSpPr>
            <p:nvPr/>
          </p:nvSpPr>
          <p:spPr bwMode="auto">
            <a:xfrm>
              <a:off x="6369050" y="2827338"/>
              <a:ext cx="11113" cy="11113"/>
            </a:xfrm>
            <a:custGeom>
              <a:avLst/>
              <a:gdLst>
                <a:gd name="T0" fmla="*/ 0 w 7"/>
                <a:gd name="T1" fmla="*/ 5 h 8"/>
                <a:gd name="T2" fmla="*/ 1 w 7"/>
                <a:gd name="T3" fmla="*/ 3 h 8"/>
                <a:gd name="T4" fmla="*/ 2 w 7"/>
                <a:gd name="T5" fmla="*/ 3 h 8"/>
                <a:gd name="T6" fmla="*/ 3 w 7"/>
                <a:gd name="T7" fmla="*/ 2 h 8"/>
                <a:gd name="T8" fmla="*/ 3 w 7"/>
                <a:gd name="T9" fmla="*/ 2 h 8"/>
                <a:gd name="T10" fmla="*/ 4 w 7"/>
                <a:gd name="T11" fmla="*/ 1 h 8"/>
                <a:gd name="T12" fmla="*/ 4 w 7"/>
                <a:gd name="T13" fmla="*/ 1 h 8"/>
                <a:gd name="T14" fmla="*/ 5 w 7"/>
                <a:gd name="T15" fmla="*/ 1 h 8"/>
                <a:gd name="T16" fmla="*/ 6 w 7"/>
                <a:gd name="T17" fmla="*/ 1 h 8"/>
                <a:gd name="T18" fmla="*/ 7 w 7"/>
                <a:gd name="T19" fmla="*/ 1 h 8"/>
                <a:gd name="T20" fmla="*/ 6 w 7"/>
                <a:gd name="T21" fmla="*/ 2 h 8"/>
                <a:gd name="T22" fmla="*/ 6 w 7"/>
                <a:gd name="T23" fmla="*/ 3 h 8"/>
                <a:gd name="T24" fmla="*/ 6 w 7"/>
                <a:gd name="T25" fmla="*/ 5 h 8"/>
                <a:gd name="T26" fmla="*/ 6 w 7"/>
                <a:gd name="T27" fmla="*/ 5 h 8"/>
                <a:gd name="T28" fmla="*/ 6 w 7"/>
                <a:gd name="T29" fmla="*/ 3 h 8"/>
                <a:gd name="T30" fmla="*/ 5 w 7"/>
                <a:gd name="T31" fmla="*/ 4 h 8"/>
                <a:gd name="T32" fmla="*/ 5 w 7"/>
                <a:gd name="T33" fmla="*/ 5 h 8"/>
                <a:gd name="T34" fmla="*/ 4 w 7"/>
                <a:gd name="T35" fmla="*/ 5 h 8"/>
                <a:gd name="T36" fmla="*/ 3 w 7"/>
                <a:gd name="T37" fmla="*/ 5 h 8"/>
                <a:gd name="T38" fmla="*/ 3 w 7"/>
                <a:gd name="T39" fmla="*/ 5 h 8"/>
                <a:gd name="T40" fmla="*/ 3 w 7"/>
                <a:gd name="T41" fmla="*/ 6 h 8"/>
                <a:gd name="T42" fmla="*/ 3 w 7"/>
                <a:gd name="T43" fmla="*/ 7 h 8"/>
                <a:gd name="T44" fmla="*/ 3 w 7"/>
                <a:gd name="T45" fmla="*/ 7 h 8"/>
                <a:gd name="T46" fmla="*/ 2 w 7"/>
                <a:gd name="T47" fmla="*/ 7 h 8"/>
                <a:gd name="T48" fmla="*/ 1 w 7"/>
                <a:gd name="T49" fmla="*/ 7 h 8"/>
                <a:gd name="T50" fmla="*/ 1 w 7"/>
                <a:gd name="T51" fmla="*/ 6 h 8"/>
                <a:gd name="T52" fmla="*/ 1 w 7"/>
                <a:gd name="T53" fmla="*/ 6 h 8"/>
                <a:gd name="T54" fmla="*/ 0 w 7"/>
                <a:gd name="T5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8">
                  <a:moveTo>
                    <a:pt x="0" y="5"/>
                  </a:moveTo>
                  <a:cubicBezTo>
                    <a:pt x="1" y="4"/>
                    <a:pt x="1" y="3"/>
                    <a:pt x="1" y="3"/>
                  </a:cubicBezTo>
                  <a:cubicBezTo>
                    <a:pt x="2" y="3"/>
                    <a:pt x="2" y="3"/>
                    <a:pt x="2" y="3"/>
                  </a:cubicBezTo>
                  <a:cubicBezTo>
                    <a:pt x="3" y="2"/>
                    <a:pt x="3" y="2"/>
                    <a:pt x="3" y="2"/>
                  </a:cubicBezTo>
                  <a:cubicBezTo>
                    <a:pt x="3" y="2"/>
                    <a:pt x="3" y="2"/>
                    <a:pt x="3" y="2"/>
                  </a:cubicBezTo>
                  <a:cubicBezTo>
                    <a:pt x="4" y="1"/>
                    <a:pt x="4" y="1"/>
                    <a:pt x="4" y="1"/>
                  </a:cubicBezTo>
                  <a:cubicBezTo>
                    <a:pt x="4" y="1"/>
                    <a:pt x="4" y="1"/>
                    <a:pt x="4" y="1"/>
                  </a:cubicBezTo>
                  <a:cubicBezTo>
                    <a:pt x="5" y="1"/>
                    <a:pt x="5" y="1"/>
                    <a:pt x="5" y="1"/>
                  </a:cubicBezTo>
                  <a:cubicBezTo>
                    <a:pt x="6" y="1"/>
                    <a:pt x="6" y="1"/>
                    <a:pt x="6" y="1"/>
                  </a:cubicBezTo>
                  <a:cubicBezTo>
                    <a:pt x="6" y="1"/>
                    <a:pt x="7" y="0"/>
                    <a:pt x="7" y="1"/>
                  </a:cubicBezTo>
                  <a:cubicBezTo>
                    <a:pt x="7" y="2"/>
                    <a:pt x="6" y="1"/>
                    <a:pt x="6" y="2"/>
                  </a:cubicBezTo>
                  <a:cubicBezTo>
                    <a:pt x="6" y="3"/>
                    <a:pt x="6" y="3"/>
                    <a:pt x="6" y="3"/>
                  </a:cubicBezTo>
                  <a:cubicBezTo>
                    <a:pt x="6" y="4"/>
                    <a:pt x="6" y="4"/>
                    <a:pt x="6" y="5"/>
                  </a:cubicBezTo>
                  <a:cubicBezTo>
                    <a:pt x="6" y="5"/>
                    <a:pt x="6" y="6"/>
                    <a:pt x="6" y="5"/>
                  </a:cubicBezTo>
                  <a:cubicBezTo>
                    <a:pt x="6" y="4"/>
                    <a:pt x="6" y="3"/>
                    <a:pt x="6" y="3"/>
                  </a:cubicBezTo>
                  <a:cubicBezTo>
                    <a:pt x="6" y="3"/>
                    <a:pt x="5" y="3"/>
                    <a:pt x="5" y="4"/>
                  </a:cubicBezTo>
                  <a:cubicBezTo>
                    <a:pt x="5" y="4"/>
                    <a:pt x="5" y="4"/>
                    <a:pt x="5" y="5"/>
                  </a:cubicBezTo>
                  <a:cubicBezTo>
                    <a:pt x="5" y="5"/>
                    <a:pt x="5" y="5"/>
                    <a:pt x="4" y="5"/>
                  </a:cubicBezTo>
                  <a:cubicBezTo>
                    <a:pt x="4" y="5"/>
                    <a:pt x="3" y="5"/>
                    <a:pt x="3" y="5"/>
                  </a:cubicBezTo>
                  <a:cubicBezTo>
                    <a:pt x="3" y="5"/>
                    <a:pt x="3" y="4"/>
                    <a:pt x="3" y="5"/>
                  </a:cubicBezTo>
                  <a:cubicBezTo>
                    <a:pt x="3" y="6"/>
                    <a:pt x="3" y="6"/>
                    <a:pt x="3" y="6"/>
                  </a:cubicBezTo>
                  <a:cubicBezTo>
                    <a:pt x="3" y="7"/>
                    <a:pt x="3" y="6"/>
                    <a:pt x="3" y="7"/>
                  </a:cubicBezTo>
                  <a:cubicBezTo>
                    <a:pt x="3" y="7"/>
                    <a:pt x="3" y="7"/>
                    <a:pt x="3" y="7"/>
                  </a:cubicBezTo>
                  <a:cubicBezTo>
                    <a:pt x="2" y="8"/>
                    <a:pt x="2" y="7"/>
                    <a:pt x="2" y="7"/>
                  </a:cubicBezTo>
                  <a:cubicBezTo>
                    <a:pt x="1" y="7"/>
                    <a:pt x="1" y="8"/>
                    <a:pt x="1" y="7"/>
                  </a:cubicBezTo>
                  <a:cubicBezTo>
                    <a:pt x="1" y="7"/>
                    <a:pt x="1" y="6"/>
                    <a:pt x="1" y="6"/>
                  </a:cubicBezTo>
                  <a:cubicBezTo>
                    <a:pt x="1" y="6"/>
                    <a:pt x="1" y="6"/>
                    <a:pt x="1" y="6"/>
                  </a:cubicBezTo>
                  <a:cubicBezTo>
                    <a:pt x="1" y="5"/>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8" name="Freeform 263"/>
            <p:cNvSpPr>
              <a:spLocks/>
            </p:cNvSpPr>
            <p:nvPr/>
          </p:nvSpPr>
          <p:spPr bwMode="auto">
            <a:xfrm>
              <a:off x="6337300" y="2833688"/>
              <a:ext cx="19050" cy="14288"/>
            </a:xfrm>
            <a:custGeom>
              <a:avLst/>
              <a:gdLst>
                <a:gd name="T0" fmla="*/ 1 w 14"/>
                <a:gd name="T1" fmla="*/ 7 h 10"/>
                <a:gd name="T2" fmla="*/ 1 w 14"/>
                <a:gd name="T3" fmla="*/ 6 h 10"/>
                <a:gd name="T4" fmla="*/ 2 w 14"/>
                <a:gd name="T5" fmla="*/ 5 h 10"/>
                <a:gd name="T6" fmla="*/ 3 w 14"/>
                <a:gd name="T7" fmla="*/ 6 h 10"/>
                <a:gd name="T8" fmla="*/ 4 w 14"/>
                <a:gd name="T9" fmla="*/ 5 h 10"/>
                <a:gd name="T10" fmla="*/ 4 w 14"/>
                <a:gd name="T11" fmla="*/ 5 h 10"/>
                <a:gd name="T12" fmla="*/ 4 w 14"/>
                <a:gd name="T13" fmla="*/ 4 h 10"/>
                <a:gd name="T14" fmla="*/ 5 w 14"/>
                <a:gd name="T15" fmla="*/ 3 h 10"/>
                <a:gd name="T16" fmla="*/ 5 w 14"/>
                <a:gd name="T17" fmla="*/ 2 h 10"/>
                <a:gd name="T18" fmla="*/ 6 w 14"/>
                <a:gd name="T19" fmla="*/ 2 h 10"/>
                <a:gd name="T20" fmla="*/ 6 w 14"/>
                <a:gd name="T21" fmla="*/ 1 h 10"/>
                <a:gd name="T22" fmla="*/ 7 w 14"/>
                <a:gd name="T23" fmla="*/ 1 h 10"/>
                <a:gd name="T24" fmla="*/ 9 w 14"/>
                <a:gd name="T25" fmla="*/ 1 h 10"/>
                <a:gd name="T26" fmla="*/ 11 w 14"/>
                <a:gd name="T27" fmla="*/ 1 h 10"/>
                <a:gd name="T28" fmla="*/ 11 w 14"/>
                <a:gd name="T29" fmla="*/ 1 h 10"/>
                <a:gd name="T30" fmla="*/ 12 w 14"/>
                <a:gd name="T31" fmla="*/ 1 h 10"/>
                <a:gd name="T32" fmla="*/ 13 w 14"/>
                <a:gd name="T33" fmla="*/ 1 h 10"/>
                <a:gd name="T34" fmla="*/ 13 w 14"/>
                <a:gd name="T35" fmla="*/ 1 h 10"/>
                <a:gd name="T36" fmla="*/ 13 w 14"/>
                <a:gd name="T37" fmla="*/ 2 h 10"/>
                <a:gd name="T38" fmla="*/ 14 w 14"/>
                <a:gd name="T39" fmla="*/ 4 h 10"/>
                <a:gd name="T40" fmla="*/ 14 w 14"/>
                <a:gd name="T41" fmla="*/ 5 h 10"/>
                <a:gd name="T42" fmla="*/ 13 w 14"/>
                <a:gd name="T43" fmla="*/ 7 h 10"/>
                <a:gd name="T44" fmla="*/ 12 w 14"/>
                <a:gd name="T45" fmla="*/ 7 h 10"/>
                <a:gd name="T46" fmla="*/ 12 w 14"/>
                <a:gd name="T47" fmla="*/ 7 h 10"/>
                <a:gd name="T48" fmla="*/ 11 w 14"/>
                <a:gd name="T49" fmla="*/ 6 h 10"/>
                <a:gd name="T50" fmla="*/ 11 w 14"/>
                <a:gd name="T51" fmla="*/ 5 h 10"/>
                <a:gd name="T52" fmla="*/ 10 w 14"/>
                <a:gd name="T53" fmla="*/ 4 h 10"/>
                <a:gd name="T54" fmla="*/ 9 w 14"/>
                <a:gd name="T55" fmla="*/ 3 h 10"/>
                <a:gd name="T56" fmla="*/ 10 w 14"/>
                <a:gd name="T57" fmla="*/ 5 h 10"/>
                <a:gd name="T58" fmla="*/ 10 w 14"/>
                <a:gd name="T59" fmla="*/ 6 h 10"/>
                <a:gd name="T60" fmla="*/ 11 w 14"/>
                <a:gd name="T61" fmla="*/ 7 h 10"/>
                <a:gd name="T62" fmla="*/ 11 w 14"/>
                <a:gd name="T63" fmla="*/ 7 h 10"/>
                <a:gd name="T64" fmla="*/ 10 w 14"/>
                <a:gd name="T65" fmla="*/ 8 h 10"/>
                <a:gd name="T66" fmla="*/ 9 w 14"/>
                <a:gd name="T67" fmla="*/ 9 h 10"/>
                <a:gd name="T68" fmla="*/ 8 w 14"/>
                <a:gd name="T69" fmla="*/ 9 h 10"/>
                <a:gd name="T70" fmla="*/ 7 w 14"/>
                <a:gd name="T71" fmla="*/ 9 h 10"/>
                <a:gd name="T72" fmla="*/ 6 w 14"/>
                <a:gd name="T73" fmla="*/ 10 h 10"/>
                <a:gd name="T74" fmla="*/ 5 w 14"/>
                <a:gd name="T75" fmla="*/ 10 h 10"/>
                <a:gd name="T76" fmla="*/ 4 w 14"/>
                <a:gd name="T77" fmla="*/ 9 h 10"/>
                <a:gd name="T78" fmla="*/ 3 w 14"/>
                <a:gd name="T79" fmla="*/ 9 h 10"/>
                <a:gd name="T80" fmla="*/ 2 w 14"/>
                <a:gd name="T81" fmla="*/ 8 h 10"/>
                <a:gd name="T82" fmla="*/ 1 w 14"/>
                <a:gd name="T8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0">
                  <a:moveTo>
                    <a:pt x="1" y="7"/>
                  </a:moveTo>
                  <a:cubicBezTo>
                    <a:pt x="1" y="7"/>
                    <a:pt x="0" y="7"/>
                    <a:pt x="1" y="6"/>
                  </a:cubicBezTo>
                  <a:cubicBezTo>
                    <a:pt x="2" y="6"/>
                    <a:pt x="2" y="5"/>
                    <a:pt x="2" y="5"/>
                  </a:cubicBezTo>
                  <a:cubicBezTo>
                    <a:pt x="3" y="6"/>
                    <a:pt x="2" y="6"/>
                    <a:pt x="3" y="6"/>
                  </a:cubicBezTo>
                  <a:cubicBezTo>
                    <a:pt x="4" y="6"/>
                    <a:pt x="4" y="5"/>
                    <a:pt x="4" y="5"/>
                  </a:cubicBezTo>
                  <a:cubicBezTo>
                    <a:pt x="4" y="5"/>
                    <a:pt x="4" y="5"/>
                    <a:pt x="4" y="5"/>
                  </a:cubicBezTo>
                  <a:cubicBezTo>
                    <a:pt x="4" y="5"/>
                    <a:pt x="3" y="4"/>
                    <a:pt x="4" y="4"/>
                  </a:cubicBezTo>
                  <a:cubicBezTo>
                    <a:pt x="4" y="4"/>
                    <a:pt x="5" y="4"/>
                    <a:pt x="5" y="3"/>
                  </a:cubicBezTo>
                  <a:cubicBezTo>
                    <a:pt x="5" y="3"/>
                    <a:pt x="4" y="2"/>
                    <a:pt x="5" y="2"/>
                  </a:cubicBezTo>
                  <a:cubicBezTo>
                    <a:pt x="5" y="2"/>
                    <a:pt x="6" y="2"/>
                    <a:pt x="6" y="2"/>
                  </a:cubicBezTo>
                  <a:cubicBezTo>
                    <a:pt x="6" y="2"/>
                    <a:pt x="6" y="2"/>
                    <a:pt x="6" y="1"/>
                  </a:cubicBezTo>
                  <a:cubicBezTo>
                    <a:pt x="7" y="1"/>
                    <a:pt x="6" y="0"/>
                    <a:pt x="7" y="1"/>
                  </a:cubicBezTo>
                  <a:cubicBezTo>
                    <a:pt x="9" y="1"/>
                    <a:pt x="8" y="1"/>
                    <a:pt x="9" y="1"/>
                  </a:cubicBezTo>
                  <a:cubicBezTo>
                    <a:pt x="10" y="2"/>
                    <a:pt x="11" y="1"/>
                    <a:pt x="11" y="1"/>
                  </a:cubicBezTo>
                  <a:cubicBezTo>
                    <a:pt x="11" y="1"/>
                    <a:pt x="10" y="1"/>
                    <a:pt x="11" y="1"/>
                  </a:cubicBezTo>
                  <a:cubicBezTo>
                    <a:pt x="11" y="1"/>
                    <a:pt x="12" y="1"/>
                    <a:pt x="12" y="1"/>
                  </a:cubicBezTo>
                  <a:cubicBezTo>
                    <a:pt x="12" y="1"/>
                    <a:pt x="13" y="0"/>
                    <a:pt x="13" y="1"/>
                  </a:cubicBezTo>
                  <a:cubicBezTo>
                    <a:pt x="13" y="1"/>
                    <a:pt x="13" y="1"/>
                    <a:pt x="13" y="1"/>
                  </a:cubicBezTo>
                  <a:cubicBezTo>
                    <a:pt x="14" y="2"/>
                    <a:pt x="13" y="2"/>
                    <a:pt x="13" y="2"/>
                  </a:cubicBezTo>
                  <a:cubicBezTo>
                    <a:pt x="14" y="3"/>
                    <a:pt x="13" y="3"/>
                    <a:pt x="14" y="4"/>
                  </a:cubicBezTo>
                  <a:cubicBezTo>
                    <a:pt x="14" y="4"/>
                    <a:pt x="14" y="5"/>
                    <a:pt x="14" y="5"/>
                  </a:cubicBezTo>
                  <a:cubicBezTo>
                    <a:pt x="14" y="6"/>
                    <a:pt x="13" y="7"/>
                    <a:pt x="13" y="7"/>
                  </a:cubicBezTo>
                  <a:cubicBezTo>
                    <a:pt x="13" y="7"/>
                    <a:pt x="13" y="8"/>
                    <a:pt x="12" y="7"/>
                  </a:cubicBezTo>
                  <a:cubicBezTo>
                    <a:pt x="12" y="7"/>
                    <a:pt x="12" y="7"/>
                    <a:pt x="12" y="7"/>
                  </a:cubicBezTo>
                  <a:cubicBezTo>
                    <a:pt x="11" y="6"/>
                    <a:pt x="11" y="6"/>
                    <a:pt x="11" y="6"/>
                  </a:cubicBezTo>
                  <a:cubicBezTo>
                    <a:pt x="11" y="5"/>
                    <a:pt x="11" y="5"/>
                    <a:pt x="11" y="5"/>
                  </a:cubicBezTo>
                  <a:cubicBezTo>
                    <a:pt x="10" y="5"/>
                    <a:pt x="10" y="4"/>
                    <a:pt x="10" y="4"/>
                  </a:cubicBezTo>
                  <a:cubicBezTo>
                    <a:pt x="10" y="4"/>
                    <a:pt x="9" y="2"/>
                    <a:pt x="9" y="3"/>
                  </a:cubicBezTo>
                  <a:cubicBezTo>
                    <a:pt x="10" y="4"/>
                    <a:pt x="10" y="4"/>
                    <a:pt x="10" y="5"/>
                  </a:cubicBezTo>
                  <a:cubicBezTo>
                    <a:pt x="10" y="5"/>
                    <a:pt x="10" y="5"/>
                    <a:pt x="10" y="6"/>
                  </a:cubicBezTo>
                  <a:cubicBezTo>
                    <a:pt x="10" y="6"/>
                    <a:pt x="11" y="6"/>
                    <a:pt x="11" y="7"/>
                  </a:cubicBezTo>
                  <a:cubicBezTo>
                    <a:pt x="11" y="7"/>
                    <a:pt x="11" y="7"/>
                    <a:pt x="11" y="7"/>
                  </a:cubicBezTo>
                  <a:cubicBezTo>
                    <a:pt x="11" y="8"/>
                    <a:pt x="10" y="8"/>
                    <a:pt x="10" y="8"/>
                  </a:cubicBezTo>
                  <a:cubicBezTo>
                    <a:pt x="10" y="9"/>
                    <a:pt x="10" y="9"/>
                    <a:pt x="9" y="9"/>
                  </a:cubicBezTo>
                  <a:cubicBezTo>
                    <a:pt x="9" y="10"/>
                    <a:pt x="9" y="9"/>
                    <a:pt x="8" y="9"/>
                  </a:cubicBezTo>
                  <a:cubicBezTo>
                    <a:pt x="7" y="10"/>
                    <a:pt x="8" y="9"/>
                    <a:pt x="7" y="9"/>
                  </a:cubicBezTo>
                  <a:cubicBezTo>
                    <a:pt x="6" y="9"/>
                    <a:pt x="7" y="10"/>
                    <a:pt x="6" y="10"/>
                  </a:cubicBezTo>
                  <a:cubicBezTo>
                    <a:pt x="6" y="10"/>
                    <a:pt x="5" y="10"/>
                    <a:pt x="5" y="10"/>
                  </a:cubicBezTo>
                  <a:cubicBezTo>
                    <a:pt x="5" y="10"/>
                    <a:pt x="4" y="9"/>
                    <a:pt x="4" y="9"/>
                  </a:cubicBezTo>
                  <a:cubicBezTo>
                    <a:pt x="4" y="9"/>
                    <a:pt x="3" y="9"/>
                    <a:pt x="3" y="9"/>
                  </a:cubicBezTo>
                  <a:cubicBezTo>
                    <a:pt x="3" y="8"/>
                    <a:pt x="2" y="8"/>
                    <a:pt x="2" y="8"/>
                  </a:cubicBezTo>
                  <a:cubicBezTo>
                    <a:pt x="2" y="8"/>
                    <a:pt x="1" y="7"/>
                    <a:pt x="1"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9" name="Freeform 264"/>
            <p:cNvSpPr>
              <a:spLocks/>
            </p:cNvSpPr>
            <p:nvPr/>
          </p:nvSpPr>
          <p:spPr bwMode="auto">
            <a:xfrm>
              <a:off x="6354763" y="2835275"/>
              <a:ext cx="9525" cy="12700"/>
            </a:xfrm>
            <a:custGeom>
              <a:avLst/>
              <a:gdLst>
                <a:gd name="T0" fmla="*/ 2 w 7"/>
                <a:gd name="T1" fmla="*/ 2 h 9"/>
                <a:gd name="T2" fmla="*/ 3 w 7"/>
                <a:gd name="T3" fmla="*/ 1 h 9"/>
                <a:gd name="T4" fmla="*/ 4 w 7"/>
                <a:gd name="T5" fmla="*/ 0 h 9"/>
                <a:gd name="T6" fmla="*/ 4 w 7"/>
                <a:gd name="T7" fmla="*/ 1 h 9"/>
                <a:gd name="T8" fmla="*/ 6 w 7"/>
                <a:gd name="T9" fmla="*/ 1 h 9"/>
                <a:gd name="T10" fmla="*/ 6 w 7"/>
                <a:gd name="T11" fmla="*/ 3 h 9"/>
                <a:gd name="T12" fmla="*/ 6 w 7"/>
                <a:gd name="T13" fmla="*/ 4 h 9"/>
                <a:gd name="T14" fmla="*/ 6 w 7"/>
                <a:gd name="T15" fmla="*/ 6 h 9"/>
                <a:gd name="T16" fmla="*/ 6 w 7"/>
                <a:gd name="T17" fmla="*/ 7 h 9"/>
                <a:gd name="T18" fmla="*/ 6 w 7"/>
                <a:gd name="T19" fmla="*/ 8 h 9"/>
                <a:gd name="T20" fmla="*/ 4 w 7"/>
                <a:gd name="T21" fmla="*/ 8 h 9"/>
                <a:gd name="T22" fmla="*/ 3 w 7"/>
                <a:gd name="T23" fmla="*/ 8 h 9"/>
                <a:gd name="T24" fmla="*/ 2 w 7"/>
                <a:gd name="T25" fmla="*/ 8 h 9"/>
                <a:gd name="T26" fmla="*/ 1 w 7"/>
                <a:gd name="T27" fmla="*/ 8 h 9"/>
                <a:gd name="T28" fmla="*/ 1 w 7"/>
                <a:gd name="T29" fmla="*/ 7 h 9"/>
                <a:gd name="T30" fmla="*/ 3 w 7"/>
                <a:gd name="T31" fmla="*/ 7 h 9"/>
                <a:gd name="T32" fmla="*/ 4 w 7"/>
                <a:gd name="T33" fmla="*/ 6 h 9"/>
                <a:gd name="T34" fmla="*/ 4 w 7"/>
                <a:gd name="T35" fmla="*/ 6 h 9"/>
                <a:gd name="T36" fmla="*/ 3 w 7"/>
                <a:gd name="T37" fmla="*/ 6 h 9"/>
                <a:gd name="T38" fmla="*/ 1 w 7"/>
                <a:gd name="T39" fmla="*/ 6 h 9"/>
                <a:gd name="T40" fmla="*/ 1 w 7"/>
                <a:gd name="T41" fmla="*/ 6 h 9"/>
                <a:gd name="T42" fmla="*/ 2 w 7"/>
                <a:gd name="T43" fmla="*/ 6 h 9"/>
                <a:gd name="T44" fmla="*/ 3 w 7"/>
                <a:gd name="T45" fmla="*/ 5 h 9"/>
                <a:gd name="T46" fmla="*/ 3 w 7"/>
                <a:gd name="T47" fmla="*/ 4 h 9"/>
                <a:gd name="T48" fmla="*/ 4 w 7"/>
                <a:gd name="T49" fmla="*/ 3 h 9"/>
                <a:gd name="T50" fmla="*/ 4 w 7"/>
                <a:gd name="T51" fmla="*/ 3 h 9"/>
                <a:gd name="T52" fmla="*/ 5 w 7"/>
                <a:gd name="T53" fmla="*/ 3 h 9"/>
                <a:gd name="T54" fmla="*/ 4 w 7"/>
                <a:gd name="T55" fmla="*/ 3 h 9"/>
                <a:gd name="T56" fmla="*/ 3 w 7"/>
                <a:gd name="T57" fmla="*/ 3 h 9"/>
                <a:gd name="T58" fmla="*/ 3 w 7"/>
                <a:gd name="T59" fmla="*/ 3 h 9"/>
                <a:gd name="T60" fmla="*/ 2 w 7"/>
                <a:gd name="T61" fmla="*/ 3 h 9"/>
                <a:gd name="T62" fmla="*/ 2 w 7"/>
                <a:gd name="T6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9">
                  <a:moveTo>
                    <a:pt x="2" y="2"/>
                  </a:moveTo>
                  <a:cubicBezTo>
                    <a:pt x="2" y="2"/>
                    <a:pt x="2" y="2"/>
                    <a:pt x="3" y="1"/>
                  </a:cubicBezTo>
                  <a:cubicBezTo>
                    <a:pt x="3" y="1"/>
                    <a:pt x="4" y="0"/>
                    <a:pt x="4" y="0"/>
                  </a:cubicBezTo>
                  <a:cubicBezTo>
                    <a:pt x="4" y="1"/>
                    <a:pt x="4" y="1"/>
                    <a:pt x="4" y="1"/>
                  </a:cubicBezTo>
                  <a:cubicBezTo>
                    <a:pt x="4" y="1"/>
                    <a:pt x="6" y="1"/>
                    <a:pt x="6" y="1"/>
                  </a:cubicBezTo>
                  <a:cubicBezTo>
                    <a:pt x="6" y="2"/>
                    <a:pt x="5" y="2"/>
                    <a:pt x="6" y="3"/>
                  </a:cubicBezTo>
                  <a:cubicBezTo>
                    <a:pt x="6" y="3"/>
                    <a:pt x="6" y="4"/>
                    <a:pt x="6" y="4"/>
                  </a:cubicBezTo>
                  <a:cubicBezTo>
                    <a:pt x="6" y="5"/>
                    <a:pt x="6" y="5"/>
                    <a:pt x="6" y="6"/>
                  </a:cubicBezTo>
                  <a:cubicBezTo>
                    <a:pt x="6" y="6"/>
                    <a:pt x="6" y="7"/>
                    <a:pt x="6" y="7"/>
                  </a:cubicBezTo>
                  <a:cubicBezTo>
                    <a:pt x="6" y="7"/>
                    <a:pt x="7" y="8"/>
                    <a:pt x="6" y="8"/>
                  </a:cubicBezTo>
                  <a:cubicBezTo>
                    <a:pt x="6" y="8"/>
                    <a:pt x="5" y="8"/>
                    <a:pt x="4" y="8"/>
                  </a:cubicBezTo>
                  <a:cubicBezTo>
                    <a:pt x="4" y="8"/>
                    <a:pt x="4" y="8"/>
                    <a:pt x="3" y="8"/>
                  </a:cubicBezTo>
                  <a:cubicBezTo>
                    <a:pt x="3" y="8"/>
                    <a:pt x="3" y="9"/>
                    <a:pt x="2" y="8"/>
                  </a:cubicBezTo>
                  <a:cubicBezTo>
                    <a:pt x="1" y="8"/>
                    <a:pt x="1" y="8"/>
                    <a:pt x="1" y="8"/>
                  </a:cubicBezTo>
                  <a:cubicBezTo>
                    <a:pt x="1" y="8"/>
                    <a:pt x="0" y="8"/>
                    <a:pt x="1" y="7"/>
                  </a:cubicBezTo>
                  <a:cubicBezTo>
                    <a:pt x="3" y="7"/>
                    <a:pt x="3" y="7"/>
                    <a:pt x="3" y="7"/>
                  </a:cubicBezTo>
                  <a:cubicBezTo>
                    <a:pt x="3" y="7"/>
                    <a:pt x="4" y="6"/>
                    <a:pt x="4" y="6"/>
                  </a:cubicBezTo>
                  <a:cubicBezTo>
                    <a:pt x="4" y="6"/>
                    <a:pt x="5" y="6"/>
                    <a:pt x="4" y="6"/>
                  </a:cubicBezTo>
                  <a:cubicBezTo>
                    <a:pt x="4" y="5"/>
                    <a:pt x="3" y="6"/>
                    <a:pt x="3" y="6"/>
                  </a:cubicBezTo>
                  <a:cubicBezTo>
                    <a:pt x="2" y="6"/>
                    <a:pt x="2" y="6"/>
                    <a:pt x="1" y="6"/>
                  </a:cubicBezTo>
                  <a:cubicBezTo>
                    <a:pt x="1" y="6"/>
                    <a:pt x="0" y="7"/>
                    <a:pt x="1" y="6"/>
                  </a:cubicBezTo>
                  <a:cubicBezTo>
                    <a:pt x="2" y="6"/>
                    <a:pt x="2" y="6"/>
                    <a:pt x="2" y="6"/>
                  </a:cubicBezTo>
                  <a:cubicBezTo>
                    <a:pt x="2" y="5"/>
                    <a:pt x="2" y="5"/>
                    <a:pt x="3" y="5"/>
                  </a:cubicBezTo>
                  <a:cubicBezTo>
                    <a:pt x="3" y="4"/>
                    <a:pt x="3" y="4"/>
                    <a:pt x="3" y="4"/>
                  </a:cubicBezTo>
                  <a:cubicBezTo>
                    <a:pt x="3" y="4"/>
                    <a:pt x="3" y="4"/>
                    <a:pt x="4" y="3"/>
                  </a:cubicBezTo>
                  <a:cubicBezTo>
                    <a:pt x="4" y="3"/>
                    <a:pt x="4" y="3"/>
                    <a:pt x="4" y="3"/>
                  </a:cubicBezTo>
                  <a:cubicBezTo>
                    <a:pt x="5" y="3"/>
                    <a:pt x="5" y="3"/>
                    <a:pt x="5" y="3"/>
                  </a:cubicBezTo>
                  <a:cubicBezTo>
                    <a:pt x="5" y="3"/>
                    <a:pt x="4" y="2"/>
                    <a:pt x="4" y="3"/>
                  </a:cubicBezTo>
                  <a:cubicBezTo>
                    <a:pt x="3" y="3"/>
                    <a:pt x="3" y="3"/>
                    <a:pt x="3" y="3"/>
                  </a:cubicBezTo>
                  <a:cubicBezTo>
                    <a:pt x="3" y="3"/>
                    <a:pt x="3" y="3"/>
                    <a:pt x="3" y="3"/>
                  </a:cubicBezTo>
                  <a:cubicBezTo>
                    <a:pt x="2" y="3"/>
                    <a:pt x="2" y="3"/>
                    <a:pt x="2" y="3"/>
                  </a:cubicBezTo>
                  <a:cubicBezTo>
                    <a:pt x="2" y="3"/>
                    <a:pt x="2" y="3"/>
                    <a:pt x="2"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0" name="Freeform 265"/>
            <p:cNvSpPr>
              <a:spLocks/>
            </p:cNvSpPr>
            <p:nvPr/>
          </p:nvSpPr>
          <p:spPr bwMode="auto">
            <a:xfrm>
              <a:off x="6380163" y="2846388"/>
              <a:ext cx="1588" cy="1588"/>
            </a:xfrm>
            <a:custGeom>
              <a:avLst/>
              <a:gdLst>
                <a:gd name="T0" fmla="*/ 0 w 2"/>
                <a:gd name="T1" fmla="*/ 1 h 2"/>
                <a:gd name="T2" fmla="*/ 0 w 2"/>
                <a:gd name="T3" fmla="*/ 0 h 2"/>
                <a:gd name="T4" fmla="*/ 1 w 2"/>
                <a:gd name="T5" fmla="*/ 0 h 2"/>
                <a:gd name="T6" fmla="*/ 2 w 2"/>
                <a:gd name="T7" fmla="*/ 0 h 2"/>
                <a:gd name="T8" fmla="*/ 1 w 2"/>
                <a:gd name="T9" fmla="*/ 1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0"/>
                    <a:pt x="0" y="0"/>
                  </a:cubicBezTo>
                  <a:cubicBezTo>
                    <a:pt x="1" y="0"/>
                    <a:pt x="1" y="0"/>
                    <a:pt x="1" y="0"/>
                  </a:cubicBezTo>
                  <a:cubicBezTo>
                    <a:pt x="1" y="0"/>
                    <a:pt x="2" y="0"/>
                    <a:pt x="2" y="0"/>
                  </a:cubicBezTo>
                  <a:cubicBezTo>
                    <a:pt x="2" y="1"/>
                    <a:pt x="2" y="1"/>
                    <a:pt x="1" y="1"/>
                  </a:cubicBezTo>
                  <a:cubicBezTo>
                    <a:pt x="1" y="2"/>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1" name="Freeform 266"/>
            <p:cNvSpPr>
              <a:spLocks/>
            </p:cNvSpPr>
            <p:nvPr/>
          </p:nvSpPr>
          <p:spPr bwMode="auto">
            <a:xfrm>
              <a:off x="6376988" y="2849563"/>
              <a:ext cx="3175" cy="3175"/>
            </a:xfrm>
            <a:custGeom>
              <a:avLst/>
              <a:gdLst>
                <a:gd name="T0" fmla="*/ 1 w 2"/>
                <a:gd name="T1" fmla="*/ 0 h 2"/>
                <a:gd name="T2" fmla="*/ 1 w 2"/>
                <a:gd name="T3" fmla="*/ 1 h 2"/>
                <a:gd name="T4" fmla="*/ 1 w 2"/>
                <a:gd name="T5" fmla="*/ 2 h 2"/>
                <a:gd name="T6" fmla="*/ 2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0"/>
                    <a:pt x="1" y="1"/>
                  </a:cubicBezTo>
                  <a:cubicBezTo>
                    <a:pt x="1" y="2"/>
                    <a:pt x="1" y="2"/>
                    <a:pt x="1" y="2"/>
                  </a:cubicBezTo>
                  <a:cubicBezTo>
                    <a:pt x="1" y="2"/>
                    <a:pt x="2" y="2"/>
                    <a:pt x="2" y="2"/>
                  </a:cubicBezTo>
                  <a:cubicBezTo>
                    <a:pt x="2" y="2"/>
                    <a:pt x="2" y="1"/>
                    <a:pt x="2" y="1"/>
                  </a:cubicBezTo>
                  <a:cubicBezTo>
                    <a:pt x="1" y="1"/>
                    <a:pt x="1" y="0"/>
                    <a:pt x="1" y="0"/>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2" name="Freeform 267"/>
            <p:cNvSpPr>
              <a:spLocks/>
            </p:cNvSpPr>
            <p:nvPr/>
          </p:nvSpPr>
          <p:spPr bwMode="auto">
            <a:xfrm>
              <a:off x="6373813" y="2846388"/>
              <a:ext cx="3175" cy="3175"/>
            </a:xfrm>
            <a:custGeom>
              <a:avLst/>
              <a:gdLst>
                <a:gd name="T0" fmla="*/ 1 w 2"/>
                <a:gd name="T1" fmla="*/ 0 h 2"/>
                <a:gd name="T2" fmla="*/ 1 w 2"/>
                <a:gd name="T3" fmla="*/ 1 h 2"/>
                <a:gd name="T4" fmla="*/ 1 w 2"/>
                <a:gd name="T5" fmla="*/ 2 h 2"/>
                <a:gd name="T6" fmla="*/ 2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0" y="1"/>
                    <a:pt x="1" y="1"/>
                  </a:cubicBezTo>
                  <a:cubicBezTo>
                    <a:pt x="1" y="2"/>
                    <a:pt x="1" y="2"/>
                    <a:pt x="1" y="2"/>
                  </a:cubicBezTo>
                  <a:cubicBezTo>
                    <a:pt x="1" y="2"/>
                    <a:pt x="2" y="1"/>
                    <a:pt x="2" y="1"/>
                  </a:cubicBezTo>
                  <a:cubicBezTo>
                    <a:pt x="2" y="1"/>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3" name="Freeform 268"/>
            <p:cNvSpPr>
              <a:spLocks/>
            </p:cNvSpPr>
            <p:nvPr/>
          </p:nvSpPr>
          <p:spPr bwMode="auto">
            <a:xfrm>
              <a:off x="6410325" y="2855913"/>
              <a:ext cx="1588" cy="1588"/>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4" name="Freeform 269"/>
            <p:cNvSpPr>
              <a:spLocks/>
            </p:cNvSpPr>
            <p:nvPr/>
          </p:nvSpPr>
          <p:spPr bwMode="auto">
            <a:xfrm>
              <a:off x="6408738" y="2857500"/>
              <a:ext cx="1588" cy="1588"/>
            </a:xfrm>
            <a:custGeom>
              <a:avLst/>
              <a:gdLst>
                <a:gd name="T0" fmla="*/ 1 w 1"/>
                <a:gd name="T1" fmla="*/ 1 h 2"/>
                <a:gd name="T2" fmla="*/ 0 w 1"/>
                <a:gd name="T3" fmla="*/ 2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0" y="2"/>
                    <a:pt x="0" y="2"/>
                  </a:cubicBezTo>
                  <a:cubicBezTo>
                    <a:pt x="0" y="2"/>
                    <a:pt x="0" y="2"/>
                    <a:pt x="0" y="2"/>
                  </a:cubicBezTo>
                  <a:cubicBezTo>
                    <a:pt x="1" y="2"/>
                    <a:pt x="1" y="2"/>
                    <a:pt x="1" y="2"/>
                  </a:cubicBezTo>
                  <a:cubicBezTo>
                    <a:pt x="1" y="2"/>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5" name="Freeform 270"/>
            <p:cNvSpPr>
              <a:spLocks/>
            </p:cNvSpPr>
            <p:nvPr/>
          </p:nvSpPr>
          <p:spPr bwMode="auto">
            <a:xfrm>
              <a:off x="6299200" y="2651125"/>
              <a:ext cx="207963" cy="55563"/>
            </a:xfrm>
            <a:custGeom>
              <a:avLst/>
              <a:gdLst>
                <a:gd name="T0" fmla="*/ 67 w 148"/>
                <a:gd name="T1" fmla="*/ 5 h 39"/>
                <a:gd name="T2" fmla="*/ 77 w 148"/>
                <a:gd name="T3" fmla="*/ 4 h 39"/>
                <a:gd name="T4" fmla="*/ 89 w 148"/>
                <a:gd name="T5" fmla="*/ 1 h 39"/>
                <a:gd name="T6" fmla="*/ 98 w 148"/>
                <a:gd name="T7" fmla="*/ 5 h 39"/>
                <a:gd name="T8" fmla="*/ 103 w 148"/>
                <a:gd name="T9" fmla="*/ 10 h 39"/>
                <a:gd name="T10" fmla="*/ 112 w 148"/>
                <a:gd name="T11" fmla="*/ 9 h 39"/>
                <a:gd name="T12" fmla="*/ 116 w 148"/>
                <a:gd name="T13" fmla="*/ 15 h 39"/>
                <a:gd name="T14" fmla="*/ 126 w 148"/>
                <a:gd name="T15" fmla="*/ 17 h 39"/>
                <a:gd name="T16" fmla="*/ 135 w 148"/>
                <a:gd name="T17" fmla="*/ 13 h 39"/>
                <a:gd name="T18" fmla="*/ 142 w 148"/>
                <a:gd name="T19" fmla="*/ 13 h 39"/>
                <a:gd name="T20" fmla="*/ 148 w 148"/>
                <a:gd name="T21" fmla="*/ 20 h 39"/>
                <a:gd name="T22" fmla="*/ 140 w 148"/>
                <a:gd name="T23" fmla="*/ 25 h 39"/>
                <a:gd name="T24" fmla="*/ 132 w 148"/>
                <a:gd name="T25" fmla="*/ 27 h 39"/>
                <a:gd name="T26" fmla="*/ 125 w 148"/>
                <a:gd name="T27" fmla="*/ 29 h 39"/>
                <a:gd name="T28" fmla="*/ 116 w 148"/>
                <a:gd name="T29" fmla="*/ 26 h 39"/>
                <a:gd name="T30" fmla="*/ 109 w 148"/>
                <a:gd name="T31" fmla="*/ 23 h 39"/>
                <a:gd name="T32" fmla="*/ 101 w 148"/>
                <a:gd name="T33" fmla="*/ 21 h 39"/>
                <a:gd name="T34" fmla="*/ 94 w 148"/>
                <a:gd name="T35" fmla="*/ 18 h 39"/>
                <a:gd name="T36" fmla="*/ 85 w 148"/>
                <a:gd name="T37" fmla="*/ 12 h 39"/>
                <a:gd name="T38" fmla="*/ 79 w 148"/>
                <a:gd name="T39" fmla="*/ 17 h 39"/>
                <a:gd name="T40" fmla="*/ 70 w 148"/>
                <a:gd name="T41" fmla="*/ 23 h 39"/>
                <a:gd name="T42" fmla="*/ 60 w 148"/>
                <a:gd name="T43" fmla="*/ 23 h 39"/>
                <a:gd name="T44" fmla="*/ 49 w 148"/>
                <a:gd name="T45" fmla="*/ 24 h 39"/>
                <a:gd name="T46" fmla="*/ 6 w 148"/>
                <a:gd name="T47" fmla="*/ 34 h 39"/>
                <a:gd name="T48" fmla="*/ 2 w 148"/>
                <a:gd name="T49" fmla="*/ 37 h 39"/>
                <a:gd name="T50" fmla="*/ 1 w 148"/>
                <a:gd name="T51" fmla="*/ 33 h 39"/>
                <a:gd name="T52" fmla="*/ 1 w 148"/>
                <a:gd name="T53" fmla="*/ 28 h 39"/>
                <a:gd name="T54" fmla="*/ 0 w 148"/>
                <a:gd name="T55" fmla="*/ 22 h 39"/>
                <a:gd name="T56" fmla="*/ 5 w 148"/>
                <a:gd name="T57" fmla="*/ 18 h 39"/>
                <a:gd name="T58" fmla="*/ 10 w 148"/>
                <a:gd name="T59" fmla="*/ 18 h 39"/>
                <a:gd name="T60" fmla="*/ 10 w 148"/>
                <a:gd name="T61" fmla="*/ 19 h 39"/>
                <a:gd name="T62" fmla="*/ 12 w 148"/>
                <a:gd name="T63" fmla="*/ 25 h 39"/>
                <a:gd name="T64" fmla="*/ 14 w 148"/>
                <a:gd name="T65" fmla="*/ 26 h 39"/>
                <a:gd name="T66" fmla="*/ 20 w 148"/>
                <a:gd name="T67" fmla="*/ 28 h 39"/>
                <a:gd name="T68" fmla="*/ 21 w 148"/>
                <a:gd name="T69" fmla="*/ 27 h 39"/>
                <a:gd name="T70" fmla="*/ 25 w 148"/>
                <a:gd name="T71" fmla="*/ 26 h 39"/>
                <a:gd name="T72" fmla="*/ 29 w 148"/>
                <a:gd name="T73" fmla="*/ 25 h 39"/>
                <a:gd name="T74" fmla="*/ 32 w 148"/>
                <a:gd name="T75" fmla="*/ 21 h 39"/>
                <a:gd name="T76" fmla="*/ 37 w 148"/>
                <a:gd name="T77" fmla="*/ 20 h 39"/>
                <a:gd name="T78" fmla="*/ 45 w 148"/>
                <a:gd name="T79" fmla="*/ 19 h 39"/>
                <a:gd name="T80" fmla="*/ 52 w 148"/>
                <a:gd name="T81" fmla="*/ 19 h 39"/>
                <a:gd name="T82" fmla="*/ 57 w 148"/>
                <a:gd name="T83" fmla="*/ 18 h 39"/>
                <a:gd name="T84" fmla="*/ 62 w 148"/>
                <a:gd name="T85" fmla="*/ 15 h 39"/>
                <a:gd name="T86" fmla="*/ 64 w 148"/>
                <a:gd name="T87" fmla="*/ 16 h 39"/>
                <a:gd name="T88" fmla="*/ 58 w 148"/>
                <a:gd name="T89" fmla="*/ 17 h 39"/>
                <a:gd name="T90" fmla="*/ 52 w 148"/>
                <a:gd name="T91" fmla="*/ 18 h 39"/>
                <a:gd name="T92" fmla="*/ 44 w 148"/>
                <a:gd name="T93" fmla="*/ 18 h 39"/>
                <a:gd name="T94" fmla="*/ 35 w 148"/>
                <a:gd name="T95" fmla="*/ 19 h 39"/>
                <a:gd name="T96" fmla="*/ 32 w 148"/>
                <a:gd name="T97" fmla="*/ 19 h 39"/>
                <a:gd name="T98" fmla="*/ 28 w 148"/>
                <a:gd name="T99" fmla="*/ 21 h 39"/>
                <a:gd name="T100" fmla="*/ 25 w 148"/>
                <a:gd name="T101" fmla="*/ 23 h 39"/>
                <a:gd name="T102" fmla="*/ 21 w 148"/>
                <a:gd name="T103" fmla="*/ 25 h 39"/>
                <a:gd name="T104" fmla="*/ 15 w 148"/>
                <a:gd name="T105" fmla="*/ 23 h 39"/>
                <a:gd name="T106" fmla="*/ 16 w 148"/>
                <a:gd name="T107" fmla="*/ 19 h 39"/>
                <a:gd name="T108" fmla="*/ 14 w 148"/>
                <a:gd name="T10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8" h="39">
                  <a:moveTo>
                    <a:pt x="13" y="12"/>
                  </a:moveTo>
                  <a:cubicBezTo>
                    <a:pt x="65" y="11"/>
                    <a:pt x="65" y="11"/>
                    <a:pt x="65" y="11"/>
                  </a:cubicBezTo>
                  <a:cubicBezTo>
                    <a:pt x="65" y="11"/>
                    <a:pt x="65" y="9"/>
                    <a:pt x="65" y="7"/>
                  </a:cubicBezTo>
                  <a:cubicBezTo>
                    <a:pt x="66" y="6"/>
                    <a:pt x="66" y="6"/>
                    <a:pt x="67" y="5"/>
                  </a:cubicBezTo>
                  <a:cubicBezTo>
                    <a:pt x="67" y="4"/>
                    <a:pt x="68" y="4"/>
                    <a:pt x="68" y="3"/>
                  </a:cubicBezTo>
                  <a:cubicBezTo>
                    <a:pt x="69" y="3"/>
                    <a:pt x="70" y="2"/>
                    <a:pt x="72" y="1"/>
                  </a:cubicBezTo>
                  <a:cubicBezTo>
                    <a:pt x="73" y="0"/>
                    <a:pt x="74" y="1"/>
                    <a:pt x="74" y="2"/>
                  </a:cubicBezTo>
                  <a:cubicBezTo>
                    <a:pt x="75" y="2"/>
                    <a:pt x="75" y="3"/>
                    <a:pt x="77" y="4"/>
                  </a:cubicBezTo>
                  <a:cubicBezTo>
                    <a:pt x="78" y="4"/>
                    <a:pt x="78" y="3"/>
                    <a:pt x="79" y="2"/>
                  </a:cubicBezTo>
                  <a:cubicBezTo>
                    <a:pt x="79" y="2"/>
                    <a:pt x="80" y="1"/>
                    <a:pt x="82" y="1"/>
                  </a:cubicBezTo>
                  <a:cubicBezTo>
                    <a:pt x="83" y="0"/>
                    <a:pt x="84" y="0"/>
                    <a:pt x="85" y="0"/>
                  </a:cubicBezTo>
                  <a:cubicBezTo>
                    <a:pt x="86" y="0"/>
                    <a:pt x="86" y="0"/>
                    <a:pt x="89" y="1"/>
                  </a:cubicBezTo>
                  <a:cubicBezTo>
                    <a:pt x="91" y="2"/>
                    <a:pt x="89" y="1"/>
                    <a:pt x="91" y="0"/>
                  </a:cubicBezTo>
                  <a:cubicBezTo>
                    <a:pt x="92" y="0"/>
                    <a:pt x="92" y="0"/>
                    <a:pt x="93" y="0"/>
                  </a:cubicBezTo>
                  <a:cubicBezTo>
                    <a:pt x="95" y="0"/>
                    <a:pt x="95" y="1"/>
                    <a:pt x="95" y="2"/>
                  </a:cubicBezTo>
                  <a:cubicBezTo>
                    <a:pt x="96" y="3"/>
                    <a:pt x="98" y="5"/>
                    <a:pt x="98" y="5"/>
                  </a:cubicBezTo>
                  <a:cubicBezTo>
                    <a:pt x="98" y="5"/>
                    <a:pt x="98" y="7"/>
                    <a:pt x="98" y="7"/>
                  </a:cubicBezTo>
                  <a:cubicBezTo>
                    <a:pt x="98" y="8"/>
                    <a:pt x="99" y="9"/>
                    <a:pt x="99" y="9"/>
                  </a:cubicBezTo>
                  <a:cubicBezTo>
                    <a:pt x="101" y="10"/>
                    <a:pt x="101" y="10"/>
                    <a:pt x="101" y="10"/>
                  </a:cubicBezTo>
                  <a:cubicBezTo>
                    <a:pt x="101" y="10"/>
                    <a:pt x="102" y="10"/>
                    <a:pt x="103" y="10"/>
                  </a:cubicBezTo>
                  <a:cubicBezTo>
                    <a:pt x="104" y="10"/>
                    <a:pt x="103" y="9"/>
                    <a:pt x="104" y="8"/>
                  </a:cubicBezTo>
                  <a:cubicBezTo>
                    <a:pt x="105" y="7"/>
                    <a:pt x="105" y="8"/>
                    <a:pt x="107" y="7"/>
                  </a:cubicBezTo>
                  <a:cubicBezTo>
                    <a:pt x="108" y="7"/>
                    <a:pt x="108" y="8"/>
                    <a:pt x="109" y="8"/>
                  </a:cubicBezTo>
                  <a:cubicBezTo>
                    <a:pt x="110" y="8"/>
                    <a:pt x="111" y="9"/>
                    <a:pt x="112" y="9"/>
                  </a:cubicBezTo>
                  <a:cubicBezTo>
                    <a:pt x="113" y="9"/>
                    <a:pt x="113" y="10"/>
                    <a:pt x="113" y="11"/>
                  </a:cubicBezTo>
                  <a:cubicBezTo>
                    <a:pt x="114" y="11"/>
                    <a:pt x="114" y="12"/>
                    <a:pt x="114" y="13"/>
                  </a:cubicBezTo>
                  <a:cubicBezTo>
                    <a:pt x="114" y="14"/>
                    <a:pt x="114" y="14"/>
                    <a:pt x="114" y="14"/>
                  </a:cubicBezTo>
                  <a:cubicBezTo>
                    <a:pt x="114" y="14"/>
                    <a:pt x="115" y="15"/>
                    <a:pt x="116" y="15"/>
                  </a:cubicBezTo>
                  <a:cubicBezTo>
                    <a:pt x="116" y="15"/>
                    <a:pt x="117" y="16"/>
                    <a:pt x="118" y="17"/>
                  </a:cubicBezTo>
                  <a:cubicBezTo>
                    <a:pt x="119" y="17"/>
                    <a:pt x="120" y="18"/>
                    <a:pt x="120" y="19"/>
                  </a:cubicBezTo>
                  <a:cubicBezTo>
                    <a:pt x="121" y="19"/>
                    <a:pt x="122" y="18"/>
                    <a:pt x="123" y="17"/>
                  </a:cubicBezTo>
                  <a:cubicBezTo>
                    <a:pt x="124" y="16"/>
                    <a:pt x="124" y="17"/>
                    <a:pt x="126" y="17"/>
                  </a:cubicBezTo>
                  <a:cubicBezTo>
                    <a:pt x="127" y="17"/>
                    <a:pt x="127" y="16"/>
                    <a:pt x="128" y="15"/>
                  </a:cubicBezTo>
                  <a:cubicBezTo>
                    <a:pt x="129" y="14"/>
                    <a:pt x="129" y="15"/>
                    <a:pt x="130" y="15"/>
                  </a:cubicBezTo>
                  <a:cubicBezTo>
                    <a:pt x="131" y="15"/>
                    <a:pt x="131" y="14"/>
                    <a:pt x="132" y="14"/>
                  </a:cubicBezTo>
                  <a:cubicBezTo>
                    <a:pt x="133" y="13"/>
                    <a:pt x="134" y="13"/>
                    <a:pt x="135" y="13"/>
                  </a:cubicBezTo>
                  <a:cubicBezTo>
                    <a:pt x="135" y="13"/>
                    <a:pt x="136" y="13"/>
                    <a:pt x="137" y="13"/>
                  </a:cubicBezTo>
                  <a:cubicBezTo>
                    <a:pt x="137" y="12"/>
                    <a:pt x="138" y="12"/>
                    <a:pt x="139" y="12"/>
                  </a:cubicBezTo>
                  <a:cubicBezTo>
                    <a:pt x="140" y="11"/>
                    <a:pt x="140" y="12"/>
                    <a:pt x="140" y="12"/>
                  </a:cubicBezTo>
                  <a:cubicBezTo>
                    <a:pt x="141" y="13"/>
                    <a:pt x="141" y="13"/>
                    <a:pt x="142" y="13"/>
                  </a:cubicBezTo>
                  <a:cubicBezTo>
                    <a:pt x="143" y="13"/>
                    <a:pt x="143" y="14"/>
                    <a:pt x="144" y="15"/>
                  </a:cubicBezTo>
                  <a:cubicBezTo>
                    <a:pt x="144" y="16"/>
                    <a:pt x="144" y="16"/>
                    <a:pt x="145" y="16"/>
                  </a:cubicBezTo>
                  <a:cubicBezTo>
                    <a:pt x="146" y="17"/>
                    <a:pt x="146" y="17"/>
                    <a:pt x="147" y="18"/>
                  </a:cubicBezTo>
                  <a:cubicBezTo>
                    <a:pt x="147" y="18"/>
                    <a:pt x="147" y="19"/>
                    <a:pt x="148" y="20"/>
                  </a:cubicBezTo>
                  <a:cubicBezTo>
                    <a:pt x="148" y="21"/>
                    <a:pt x="147" y="22"/>
                    <a:pt x="147" y="22"/>
                  </a:cubicBezTo>
                  <a:cubicBezTo>
                    <a:pt x="146" y="23"/>
                    <a:pt x="146" y="24"/>
                    <a:pt x="145" y="24"/>
                  </a:cubicBezTo>
                  <a:cubicBezTo>
                    <a:pt x="145" y="25"/>
                    <a:pt x="143" y="25"/>
                    <a:pt x="142" y="25"/>
                  </a:cubicBezTo>
                  <a:cubicBezTo>
                    <a:pt x="141" y="25"/>
                    <a:pt x="141" y="25"/>
                    <a:pt x="140" y="25"/>
                  </a:cubicBezTo>
                  <a:cubicBezTo>
                    <a:pt x="139" y="26"/>
                    <a:pt x="139" y="26"/>
                    <a:pt x="138" y="26"/>
                  </a:cubicBezTo>
                  <a:cubicBezTo>
                    <a:pt x="138" y="26"/>
                    <a:pt x="137" y="26"/>
                    <a:pt x="136" y="26"/>
                  </a:cubicBezTo>
                  <a:cubicBezTo>
                    <a:pt x="136" y="26"/>
                    <a:pt x="135" y="27"/>
                    <a:pt x="134" y="27"/>
                  </a:cubicBezTo>
                  <a:cubicBezTo>
                    <a:pt x="134" y="27"/>
                    <a:pt x="133" y="27"/>
                    <a:pt x="132" y="27"/>
                  </a:cubicBezTo>
                  <a:cubicBezTo>
                    <a:pt x="131" y="27"/>
                    <a:pt x="131" y="28"/>
                    <a:pt x="131" y="28"/>
                  </a:cubicBezTo>
                  <a:cubicBezTo>
                    <a:pt x="130" y="29"/>
                    <a:pt x="129" y="29"/>
                    <a:pt x="129" y="29"/>
                  </a:cubicBezTo>
                  <a:cubicBezTo>
                    <a:pt x="128" y="30"/>
                    <a:pt x="127" y="29"/>
                    <a:pt x="126" y="29"/>
                  </a:cubicBezTo>
                  <a:cubicBezTo>
                    <a:pt x="126" y="29"/>
                    <a:pt x="125" y="29"/>
                    <a:pt x="125" y="29"/>
                  </a:cubicBezTo>
                  <a:cubicBezTo>
                    <a:pt x="124" y="29"/>
                    <a:pt x="124" y="29"/>
                    <a:pt x="122" y="29"/>
                  </a:cubicBezTo>
                  <a:cubicBezTo>
                    <a:pt x="121" y="29"/>
                    <a:pt x="121" y="29"/>
                    <a:pt x="120" y="29"/>
                  </a:cubicBezTo>
                  <a:cubicBezTo>
                    <a:pt x="119" y="29"/>
                    <a:pt x="119" y="29"/>
                    <a:pt x="118" y="28"/>
                  </a:cubicBezTo>
                  <a:cubicBezTo>
                    <a:pt x="116" y="28"/>
                    <a:pt x="116" y="27"/>
                    <a:pt x="116" y="26"/>
                  </a:cubicBezTo>
                  <a:cubicBezTo>
                    <a:pt x="116" y="26"/>
                    <a:pt x="115" y="26"/>
                    <a:pt x="115" y="26"/>
                  </a:cubicBezTo>
                  <a:cubicBezTo>
                    <a:pt x="114" y="26"/>
                    <a:pt x="113" y="25"/>
                    <a:pt x="112" y="25"/>
                  </a:cubicBezTo>
                  <a:cubicBezTo>
                    <a:pt x="112" y="25"/>
                    <a:pt x="111" y="25"/>
                    <a:pt x="110" y="24"/>
                  </a:cubicBezTo>
                  <a:cubicBezTo>
                    <a:pt x="110" y="23"/>
                    <a:pt x="109" y="23"/>
                    <a:pt x="109" y="23"/>
                  </a:cubicBezTo>
                  <a:cubicBezTo>
                    <a:pt x="109" y="23"/>
                    <a:pt x="108" y="24"/>
                    <a:pt x="107" y="24"/>
                  </a:cubicBezTo>
                  <a:cubicBezTo>
                    <a:pt x="107" y="24"/>
                    <a:pt x="105" y="24"/>
                    <a:pt x="104" y="23"/>
                  </a:cubicBezTo>
                  <a:cubicBezTo>
                    <a:pt x="103" y="23"/>
                    <a:pt x="102" y="23"/>
                    <a:pt x="101" y="22"/>
                  </a:cubicBezTo>
                  <a:cubicBezTo>
                    <a:pt x="100" y="22"/>
                    <a:pt x="101" y="21"/>
                    <a:pt x="101" y="21"/>
                  </a:cubicBezTo>
                  <a:cubicBezTo>
                    <a:pt x="100" y="20"/>
                    <a:pt x="100" y="20"/>
                    <a:pt x="100" y="20"/>
                  </a:cubicBezTo>
                  <a:cubicBezTo>
                    <a:pt x="99" y="20"/>
                    <a:pt x="97" y="19"/>
                    <a:pt x="97" y="19"/>
                  </a:cubicBezTo>
                  <a:cubicBezTo>
                    <a:pt x="96" y="19"/>
                    <a:pt x="96" y="19"/>
                    <a:pt x="96" y="18"/>
                  </a:cubicBezTo>
                  <a:cubicBezTo>
                    <a:pt x="96" y="18"/>
                    <a:pt x="95" y="18"/>
                    <a:pt x="94" y="18"/>
                  </a:cubicBezTo>
                  <a:cubicBezTo>
                    <a:pt x="94" y="18"/>
                    <a:pt x="93" y="18"/>
                    <a:pt x="93" y="18"/>
                  </a:cubicBezTo>
                  <a:cubicBezTo>
                    <a:pt x="92" y="18"/>
                    <a:pt x="91" y="17"/>
                    <a:pt x="91" y="17"/>
                  </a:cubicBezTo>
                  <a:cubicBezTo>
                    <a:pt x="91" y="17"/>
                    <a:pt x="88" y="16"/>
                    <a:pt x="87" y="15"/>
                  </a:cubicBezTo>
                  <a:cubicBezTo>
                    <a:pt x="86" y="15"/>
                    <a:pt x="85" y="13"/>
                    <a:pt x="85" y="12"/>
                  </a:cubicBezTo>
                  <a:cubicBezTo>
                    <a:pt x="84" y="11"/>
                    <a:pt x="83" y="11"/>
                    <a:pt x="83" y="11"/>
                  </a:cubicBezTo>
                  <a:cubicBezTo>
                    <a:pt x="81" y="12"/>
                    <a:pt x="81" y="12"/>
                    <a:pt x="81" y="12"/>
                  </a:cubicBezTo>
                  <a:cubicBezTo>
                    <a:pt x="81" y="12"/>
                    <a:pt x="79" y="13"/>
                    <a:pt x="79" y="14"/>
                  </a:cubicBezTo>
                  <a:cubicBezTo>
                    <a:pt x="78" y="16"/>
                    <a:pt x="79" y="16"/>
                    <a:pt x="79" y="17"/>
                  </a:cubicBezTo>
                  <a:cubicBezTo>
                    <a:pt x="79" y="18"/>
                    <a:pt x="78" y="19"/>
                    <a:pt x="78" y="20"/>
                  </a:cubicBezTo>
                  <a:cubicBezTo>
                    <a:pt x="78" y="21"/>
                    <a:pt x="77" y="21"/>
                    <a:pt x="76" y="22"/>
                  </a:cubicBezTo>
                  <a:cubicBezTo>
                    <a:pt x="76" y="22"/>
                    <a:pt x="75" y="22"/>
                    <a:pt x="74" y="22"/>
                  </a:cubicBezTo>
                  <a:cubicBezTo>
                    <a:pt x="73" y="22"/>
                    <a:pt x="71" y="23"/>
                    <a:pt x="70" y="23"/>
                  </a:cubicBezTo>
                  <a:cubicBezTo>
                    <a:pt x="69" y="23"/>
                    <a:pt x="66" y="22"/>
                    <a:pt x="65" y="22"/>
                  </a:cubicBezTo>
                  <a:cubicBezTo>
                    <a:pt x="64" y="21"/>
                    <a:pt x="63" y="21"/>
                    <a:pt x="63" y="22"/>
                  </a:cubicBezTo>
                  <a:cubicBezTo>
                    <a:pt x="63" y="22"/>
                    <a:pt x="62" y="22"/>
                    <a:pt x="61" y="23"/>
                  </a:cubicBezTo>
                  <a:cubicBezTo>
                    <a:pt x="61" y="23"/>
                    <a:pt x="60" y="23"/>
                    <a:pt x="60" y="23"/>
                  </a:cubicBezTo>
                  <a:cubicBezTo>
                    <a:pt x="59" y="23"/>
                    <a:pt x="58" y="23"/>
                    <a:pt x="58" y="23"/>
                  </a:cubicBezTo>
                  <a:cubicBezTo>
                    <a:pt x="57" y="23"/>
                    <a:pt x="55" y="22"/>
                    <a:pt x="55" y="22"/>
                  </a:cubicBezTo>
                  <a:cubicBezTo>
                    <a:pt x="54" y="24"/>
                    <a:pt x="54" y="24"/>
                    <a:pt x="54" y="24"/>
                  </a:cubicBezTo>
                  <a:cubicBezTo>
                    <a:pt x="49" y="24"/>
                    <a:pt x="49" y="24"/>
                    <a:pt x="49" y="24"/>
                  </a:cubicBezTo>
                  <a:cubicBezTo>
                    <a:pt x="49" y="33"/>
                    <a:pt x="49" y="33"/>
                    <a:pt x="49" y="33"/>
                  </a:cubicBezTo>
                  <a:cubicBezTo>
                    <a:pt x="8" y="33"/>
                    <a:pt x="8" y="33"/>
                    <a:pt x="8" y="33"/>
                  </a:cubicBezTo>
                  <a:cubicBezTo>
                    <a:pt x="8" y="33"/>
                    <a:pt x="6" y="33"/>
                    <a:pt x="6" y="33"/>
                  </a:cubicBezTo>
                  <a:cubicBezTo>
                    <a:pt x="6" y="33"/>
                    <a:pt x="6" y="34"/>
                    <a:pt x="6" y="34"/>
                  </a:cubicBezTo>
                  <a:cubicBezTo>
                    <a:pt x="6" y="35"/>
                    <a:pt x="5" y="35"/>
                    <a:pt x="5" y="35"/>
                  </a:cubicBezTo>
                  <a:cubicBezTo>
                    <a:pt x="5" y="36"/>
                    <a:pt x="4" y="36"/>
                    <a:pt x="4" y="37"/>
                  </a:cubicBezTo>
                  <a:cubicBezTo>
                    <a:pt x="4" y="37"/>
                    <a:pt x="3" y="38"/>
                    <a:pt x="3" y="38"/>
                  </a:cubicBezTo>
                  <a:cubicBezTo>
                    <a:pt x="3" y="39"/>
                    <a:pt x="2" y="38"/>
                    <a:pt x="2" y="37"/>
                  </a:cubicBezTo>
                  <a:cubicBezTo>
                    <a:pt x="2" y="37"/>
                    <a:pt x="2" y="36"/>
                    <a:pt x="2" y="36"/>
                  </a:cubicBezTo>
                  <a:cubicBezTo>
                    <a:pt x="2" y="36"/>
                    <a:pt x="2" y="36"/>
                    <a:pt x="2" y="35"/>
                  </a:cubicBezTo>
                  <a:cubicBezTo>
                    <a:pt x="2" y="34"/>
                    <a:pt x="2" y="34"/>
                    <a:pt x="2" y="33"/>
                  </a:cubicBezTo>
                  <a:cubicBezTo>
                    <a:pt x="1" y="33"/>
                    <a:pt x="1" y="33"/>
                    <a:pt x="1" y="33"/>
                  </a:cubicBezTo>
                  <a:cubicBezTo>
                    <a:pt x="1" y="32"/>
                    <a:pt x="2" y="31"/>
                    <a:pt x="2" y="31"/>
                  </a:cubicBezTo>
                  <a:cubicBezTo>
                    <a:pt x="1" y="31"/>
                    <a:pt x="1" y="31"/>
                    <a:pt x="1" y="30"/>
                  </a:cubicBezTo>
                  <a:cubicBezTo>
                    <a:pt x="1" y="29"/>
                    <a:pt x="1" y="28"/>
                    <a:pt x="1" y="28"/>
                  </a:cubicBezTo>
                  <a:cubicBezTo>
                    <a:pt x="1" y="28"/>
                    <a:pt x="1" y="28"/>
                    <a:pt x="1" y="28"/>
                  </a:cubicBezTo>
                  <a:cubicBezTo>
                    <a:pt x="1" y="28"/>
                    <a:pt x="0" y="27"/>
                    <a:pt x="0" y="26"/>
                  </a:cubicBezTo>
                  <a:cubicBezTo>
                    <a:pt x="0" y="25"/>
                    <a:pt x="0" y="25"/>
                    <a:pt x="0" y="25"/>
                  </a:cubicBezTo>
                  <a:cubicBezTo>
                    <a:pt x="0" y="25"/>
                    <a:pt x="0" y="25"/>
                    <a:pt x="0" y="24"/>
                  </a:cubicBezTo>
                  <a:cubicBezTo>
                    <a:pt x="0" y="23"/>
                    <a:pt x="0" y="23"/>
                    <a:pt x="0" y="22"/>
                  </a:cubicBezTo>
                  <a:cubicBezTo>
                    <a:pt x="1" y="22"/>
                    <a:pt x="0" y="22"/>
                    <a:pt x="1" y="21"/>
                  </a:cubicBezTo>
                  <a:cubicBezTo>
                    <a:pt x="2" y="21"/>
                    <a:pt x="2" y="21"/>
                    <a:pt x="3" y="20"/>
                  </a:cubicBezTo>
                  <a:cubicBezTo>
                    <a:pt x="3" y="20"/>
                    <a:pt x="4" y="20"/>
                    <a:pt x="4" y="19"/>
                  </a:cubicBezTo>
                  <a:cubicBezTo>
                    <a:pt x="4" y="19"/>
                    <a:pt x="4" y="18"/>
                    <a:pt x="5" y="18"/>
                  </a:cubicBezTo>
                  <a:cubicBezTo>
                    <a:pt x="5" y="18"/>
                    <a:pt x="6" y="17"/>
                    <a:pt x="6" y="17"/>
                  </a:cubicBezTo>
                  <a:cubicBezTo>
                    <a:pt x="7" y="17"/>
                    <a:pt x="6" y="17"/>
                    <a:pt x="7" y="17"/>
                  </a:cubicBezTo>
                  <a:cubicBezTo>
                    <a:pt x="7" y="17"/>
                    <a:pt x="8" y="17"/>
                    <a:pt x="9" y="17"/>
                  </a:cubicBezTo>
                  <a:cubicBezTo>
                    <a:pt x="9" y="18"/>
                    <a:pt x="10" y="18"/>
                    <a:pt x="10" y="18"/>
                  </a:cubicBezTo>
                  <a:cubicBezTo>
                    <a:pt x="10" y="18"/>
                    <a:pt x="11" y="17"/>
                    <a:pt x="11" y="18"/>
                  </a:cubicBezTo>
                  <a:cubicBezTo>
                    <a:pt x="12" y="18"/>
                    <a:pt x="13" y="18"/>
                    <a:pt x="12" y="18"/>
                  </a:cubicBezTo>
                  <a:cubicBezTo>
                    <a:pt x="11" y="19"/>
                    <a:pt x="11" y="19"/>
                    <a:pt x="11" y="19"/>
                  </a:cubicBezTo>
                  <a:cubicBezTo>
                    <a:pt x="10" y="19"/>
                    <a:pt x="10" y="19"/>
                    <a:pt x="10" y="19"/>
                  </a:cubicBezTo>
                  <a:cubicBezTo>
                    <a:pt x="10" y="20"/>
                    <a:pt x="10" y="20"/>
                    <a:pt x="10" y="20"/>
                  </a:cubicBezTo>
                  <a:cubicBezTo>
                    <a:pt x="11" y="21"/>
                    <a:pt x="11" y="20"/>
                    <a:pt x="11" y="21"/>
                  </a:cubicBezTo>
                  <a:cubicBezTo>
                    <a:pt x="12" y="23"/>
                    <a:pt x="12" y="23"/>
                    <a:pt x="12" y="23"/>
                  </a:cubicBezTo>
                  <a:cubicBezTo>
                    <a:pt x="12" y="24"/>
                    <a:pt x="11" y="24"/>
                    <a:pt x="12" y="25"/>
                  </a:cubicBezTo>
                  <a:cubicBezTo>
                    <a:pt x="12" y="25"/>
                    <a:pt x="13" y="25"/>
                    <a:pt x="13" y="25"/>
                  </a:cubicBezTo>
                  <a:cubicBezTo>
                    <a:pt x="13" y="25"/>
                    <a:pt x="13" y="25"/>
                    <a:pt x="13" y="25"/>
                  </a:cubicBezTo>
                  <a:cubicBezTo>
                    <a:pt x="14" y="26"/>
                    <a:pt x="14" y="26"/>
                    <a:pt x="14" y="26"/>
                  </a:cubicBezTo>
                  <a:cubicBezTo>
                    <a:pt x="14" y="26"/>
                    <a:pt x="14" y="26"/>
                    <a:pt x="14" y="26"/>
                  </a:cubicBezTo>
                  <a:cubicBezTo>
                    <a:pt x="15" y="26"/>
                    <a:pt x="16" y="26"/>
                    <a:pt x="17" y="27"/>
                  </a:cubicBezTo>
                  <a:cubicBezTo>
                    <a:pt x="17" y="27"/>
                    <a:pt x="17" y="27"/>
                    <a:pt x="17" y="28"/>
                  </a:cubicBezTo>
                  <a:cubicBezTo>
                    <a:pt x="18" y="28"/>
                    <a:pt x="18" y="28"/>
                    <a:pt x="18" y="28"/>
                  </a:cubicBezTo>
                  <a:cubicBezTo>
                    <a:pt x="19" y="28"/>
                    <a:pt x="20" y="28"/>
                    <a:pt x="20" y="28"/>
                  </a:cubicBezTo>
                  <a:cubicBezTo>
                    <a:pt x="18" y="28"/>
                    <a:pt x="18" y="28"/>
                    <a:pt x="18" y="28"/>
                  </a:cubicBezTo>
                  <a:cubicBezTo>
                    <a:pt x="18" y="28"/>
                    <a:pt x="20" y="27"/>
                    <a:pt x="20" y="27"/>
                  </a:cubicBezTo>
                  <a:cubicBezTo>
                    <a:pt x="20" y="27"/>
                    <a:pt x="20" y="27"/>
                    <a:pt x="21" y="27"/>
                  </a:cubicBezTo>
                  <a:cubicBezTo>
                    <a:pt x="21" y="27"/>
                    <a:pt x="21" y="26"/>
                    <a:pt x="21" y="27"/>
                  </a:cubicBezTo>
                  <a:cubicBezTo>
                    <a:pt x="22" y="28"/>
                    <a:pt x="22" y="28"/>
                    <a:pt x="22" y="28"/>
                  </a:cubicBezTo>
                  <a:cubicBezTo>
                    <a:pt x="22" y="27"/>
                    <a:pt x="23" y="27"/>
                    <a:pt x="23" y="27"/>
                  </a:cubicBezTo>
                  <a:cubicBezTo>
                    <a:pt x="23" y="26"/>
                    <a:pt x="24" y="26"/>
                    <a:pt x="24" y="26"/>
                  </a:cubicBezTo>
                  <a:cubicBezTo>
                    <a:pt x="24" y="26"/>
                    <a:pt x="24" y="26"/>
                    <a:pt x="25" y="26"/>
                  </a:cubicBezTo>
                  <a:cubicBezTo>
                    <a:pt x="25" y="26"/>
                    <a:pt x="26" y="26"/>
                    <a:pt x="26" y="26"/>
                  </a:cubicBezTo>
                  <a:cubicBezTo>
                    <a:pt x="26" y="26"/>
                    <a:pt x="26" y="25"/>
                    <a:pt x="27" y="25"/>
                  </a:cubicBezTo>
                  <a:cubicBezTo>
                    <a:pt x="27" y="25"/>
                    <a:pt x="27" y="25"/>
                    <a:pt x="28" y="25"/>
                  </a:cubicBezTo>
                  <a:cubicBezTo>
                    <a:pt x="28" y="25"/>
                    <a:pt x="29" y="25"/>
                    <a:pt x="29" y="25"/>
                  </a:cubicBezTo>
                  <a:cubicBezTo>
                    <a:pt x="29" y="25"/>
                    <a:pt x="29" y="25"/>
                    <a:pt x="29" y="24"/>
                  </a:cubicBezTo>
                  <a:cubicBezTo>
                    <a:pt x="29" y="24"/>
                    <a:pt x="28" y="24"/>
                    <a:pt x="29" y="23"/>
                  </a:cubicBezTo>
                  <a:cubicBezTo>
                    <a:pt x="29" y="23"/>
                    <a:pt x="30" y="22"/>
                    <a:pt x="31" y="22"/>
                  </a:cubicBezTo>
                  <a:cubicBezTo>
                    <a:pt x="31" y="21"/>
                    <a:pt x="31" y="21"/>
                    <a:pt x="32" y="21"/>
                  </a:cubicBezTo>
                  <a:cubicBezTo>
                    <a:pt x="32" y="20"/>
                    <a:pt x="32" y="19"/>
                    <a:pt x="32" y="19"/>
                  </a:cubicBezTo>
                  <a:cubicBezTo>
                    <a:pt x="33" y="19"/>
                    <a:pt x="33" y="19"/>
                    <a:pt x="34" y="20"/>
                  </a:cubicBezTo>
                  <a:cubicBezTo>
                    <a:pt x="35" y="20"/>
                    <a:pt x="35" y="20"/>
                    <a:pt x="36" y="20"/>
                  </a:cubicBezTo>
                  <a:cubicBezTo>
                    <a:pt x="36" y="20"/>
                    <a:pt x="36" y="21"/>
                    <a:pt x="37" y="20"/>
                  </a:cubicBezTo>
                  <a:cubicBezTo>
                    <a:pt x="39" y="20"/>
                    <a:pt x="38" y="20"/>
                    <a:pt x="39" y="20"/>
                  </a:cubicBezTo>
                  <a:cubicBezTo>
                    <a:pt x="40" y="20"/>
                    <a:pt x="40" y="20"/>
                    <a:pt x="41" y="20"/>
                  </a:cubicBezTo>
                  <a:cubicBezTo>
                    <a:pt x="42" y="20"/>
                    <a:pt x="43" y="20"/>
                    <a:pt x="43" y="20"/>
                  </a:cubicBezTo>
                  <a:cubicBezTo>
                    <a:pt x="44" y="20"/>
                    <a:pt x="45" y="20"/>
                    <a:pt x="45" y="19"/>
                  </a:cubicBezTo>
                  <a:cubicBezTo>
                    <a:pt x="46" y="19"/>
                    <a:pt x="46" y="19"/>
                    <a:pt x="46" y="19"/>
                  </a:cubicBezTo>
                  <a:cubicBezTo>
                    <a:pt x="47" y="18"/>
                    <a:pt x="46" y="18"/>
                    <a:pt x="47" y="18"/>
                  </a:cubicBezTo>
                  <a:cubicBezTo>
                    <a:pt x="49" y="19"/>
                    <a:pt x="50" y="19"/>
                    <a:pt x="50" y="19"/>
                  </a:cubicBezTo>
                  <a:cubicBezTo>
                    <a:pt x="50" y="19"/>
                    <a:pt x="51" y="19"/>
                    <a:pt x="52" y="19"/>
                  </a:cubicBezTo>
                  <a:cubicBezTo>
                    <a:pt x="52" y="19"/>
                    <a:pt x="52" y="19"/>
                    <a:pt x="53" y="18"/>
                  </a:cubicBezTo>
                  <a:cubicBezTo>
                    <a:pt x="54" y="18"/>
                    <a:pt x="54" y="18"/>
                    <a:pt x="55" y="18"/>
                  </a:cubicBezTo>
                  <a:cubicBezTo>
                    <a:pt x="56" y="17"/>
                    <a:pt x="56" y="16"/>
                    <a:pt x="57" y="17"/>
                  </a:cubicBezTo>
                  <a:cubicBezTo>
                    <a:pt x="57" y="18"/>
                    <a:pt x="57" y="18"/>
                    <a:pt x="57" y="18"/>
                  </a:cubicBezTo>
                  <a:cubicBezTo>
                    <a:pt x="58" y="18"/>
                    <a:pt x="58" y="18"/>
                    <a:pt x="59" y="18"/>
                  </a:cubicBezTo>
                  <a:cubicBezTo>
                    <a:pt x="59" y="17"/>
                    <a:pt x="60" y="17"/>
                    <a:pt x="60" y="17"/>
                  </a:cubicBezTo>
                  <a:cubicBezTo>
                    <a:pt x="60" y="17"/>
                    <a:pt x="60" y="16"/>
                    <a:pt x="61" y="16"/>
                  </a:cubicBezTo>
                  <a:cubicBezTo>
                    <a:pt x="61" y="16"/>
                    <a:pt x="62" y="15"/>
                    <a:pt x="62" y="15"/>
                  </a:cubicBezTo>
                  <a:cubicBezTo>
                    <a:pt x="63" y="16"/>
                    <a:pt x="62" y="16"/>
                    <a:pt x="63" y="16"/>
                  </a:cubicBezTo>
                  <a:cubicBezTo>
                    <a:pt x="64" y="16"/>
                    <a:pt x="64" y="17"/>
                    <a:pt x="65" y="17"/>
                  </a:cubicBezTo>
                  <a:cubicBezTo>
                    <a:pt x="65" y="16"/>
                    <a:pt x="65" y="16"/>
                    <a:pt x="65" y="16"/>
                  </a:cubicBezTo>
                  <a:cubicBezTo>
                    <a:pt x="65" y="16"/>
                    <a:pt x="64" y="16"/>
                    <a:pt x="64" y="16"/>
                  </a:cubicBezTo>
                  <a:cubicBezTo>
                    <a:pt x="63" y="16"/>
                    <a:pt x="62" y="15"/>
                    <a:pt x="62" y="15"/>
                  </a:cubicBezTo>
                  <a:cubicBezTo>
                    <a:pt x="62" y="15"/>
                    <a:pt x="61" y="15"/>
                    <a:pt x="61" y="15"/>
                  </a:cubicBezTo>
                  <a:cubicBezTo>
                    <a:pt x="60" y="16"/>
                    <a:pt x="60" y="16"/>
                    <a:pt x="59" y="16"/>
                  </a:cubicBezTo>
                  <a:cubicBezTo>
                    <a:pt x="59" y="17"/>
                    <a:pt x="59" y="17"/>
                    <a:pt x="58" y="17"/>
                  </a:cubicBezTo>
                  <a:cubicBezTo>
                    <a:pt x="58" y="17"/>
                    <a:pt x="58" y="17"/>
                    <a:pt x="57" y="17"/>
                  </a:cubicBezTo>
                  <a:cubicBezTo>
                    <a:pt x="57" y="16"/>
                    <a:pt x="56" y="16"/>
                    <a:pt x="56" y="16"/>
                  </a:cubicBezTo>
                  <a:cubicBezTo>
                    <a:pt x="55" y="16"/>
                    <a:pt x="55" y="16"/>
                    <a:pt x="54" y="17"/>
                  </a:cubicBezTo>
                  <a:cubicBezTo>
                    <a:pt x="53" y="17"/>
                    <a:pt x="52" y="18"/>
                    <a:pt x="52" y="18"/>
                  </a:cubicBezTo>
                  <a:cubicBezTo>
                    <a:pt x="51" y="18"/>
                    <a:pt x="51" y="18"/>
                    <a:pt x="50" y="18"/>
                  </a:cubicBezTo>
                  <a:cubicBezTo>
                    <a:pt x="49" y="18"/>
                    <a:pt x="48" y="18"/>
                    <a:pt x="48" y="18"/>
                  </a:cubicBezTo>
                  <a:cubicBezTo>
                    <a:pt x="48" y="18"/>
                    <a:pt x="47" y="17"/>
                    <a:pt x="46" y="18"/>
                  </a:cubicBezTo>
                  <a:cubicBezTo>
                    <a:pt x="46" y="18"/>
                    <a:pt x="45" y="18"/>
                    <a:pt x="44" y="18"/>
                  </a:cubicBezTo>
                  <a:cubicBezTo>
                    <a:pt x="44" y="19"/>
                    <a:pt x="44" y="19"/>
                    <a:pt x="43" y="19"/>
                  </a:cubicBezTo>
                  <a:cubicBezTo>
                    <a:pt x="41" y="19"/>
                    <a:pt x="39" y="19"/>
                    <a:pt x="38" y="19"/>
                  </a:cubicBezTo>
                  <a:cubicBezTo>
                    <a:pt x="38" y="19"/>
                    <a:pt x="37" y="19"/>
                    <a:pt x="37" y="19"/>
                  </a:cubicBezTo>
                  <a:cubicBezTo>
                    <a:pt x="36" y="19"/>
                    <a:pt x="36" y="19"/>
                    <a:pt x="35" y="19"/>
                  </a:cubicBezTo>
                  <a:cubicBezTo>
                    <a:pt x="35" y="19"/>
                    <a:pt x="34" y="19"/>
                    <a:pt x="34" y="19"/>
                  </a:cubicBezTo>
                  <a:cubicBezTo>
                    <a:pt x="34" y="18"/>
                    <a:pt x="34" y="18"/>
                    <a:pt x="33" y="18"/>
                  </a:cubicBezTo>
                  <a:cubicBezTo>
                    <a:pt x="33" y="18"/>
                    <a:pt x="32" y="17"/>
                    <a:pt x="32" y="18"/>
                  </a:cubicBezTo>
                  <a:cubicBezTo>
                    <a:pt x="32" y="18"/>
                    <a:pt x="33" y="18"/>
                    <a:pt x="32" y="19"/>
                  </a:cubicBezTo>
                  <a:cubicBezTo>
                    <a:pt x="32" y="19"/>
                    <a:pt x="31" y="19"/>
                    <a:pt x="31" y="19"/>
                  </a:cubicBezTo>
                  <a:cubicBezTo>
                    <a:pt x="30" y="20"/>
                    <a:pt x="30" y="20"/>
                    <a:pt x="29" y="20"/>
                  </a:cubicBezTo>
                  <a:cubicBezTo>
                    <a:pt x="29" y="21"/>
                    <a:pt x="28" y="21"/>
                    <a:pt x="28" y="21"/>
                  </a:cubicBezTo>
                  <a:cubicBezTo>
                    <a:pt x="28" y="21"/>
                    <a:pt x="29" y="21"/>
                    <a:pt x="28" y="21"/>
                  </a:cubicBezTo>
                  <a:cubicBezTo>
                    <a:pt x="28" y="21"/>
                    <a:pt x="28" y="21"/>
                    <a:pt x="28" y="22"/>
                  </a:cubicBezTo>
                  <a:cubicBezTo>
                    <a:pt x="27" y="22"/>
                    <a:pt x="27" y="23"/>
                    <a:pt x="26" y="23"/>
                  </a:cubicBezTo>
                  <a:cubicBezTo>
                    <a:pt x="26" y="23"/>
                    <a:pt x="25" y="23"/>
                    <a:pt x="25" y="23"/>
                  </a:cubicBezTo>
                  <a:cubicBezTo>
                    <a:pt x="25" y="23"/>
                    <a:pt x="25" y="23"/>
                    <a:pt x="25" y="23"/>
                  </a:cubicBezTo>
                  <a:cubicBezTo>
                    <a:pt x="25" y="24"/>
                    <a:pt x="25" y="24"/>
                    <a:pt x="25" y="24"/>
                  </a:cubicBezTo>
                  <a:cubicBezTo>
                    <a:pt x="24" y="24"/>
                    <a:pt x="24" y="24"/>
                    <a:pt x="24" y="24"/>
                  </a:cubicBezTo>
                  <a:cubicBezTo>
                    <a:pt x="23" y="24"/>
                    <a:pt x="23" y="23"/>
                    <a:pt x="23" y="24"/>
                  </a:cubicBezTo>
                  <a:cubicBezTo>
                    <a:pt x="22" y="24"/>
                    <a:pt x="22" y="24"/>
                    <a:pt x="21" y="25"/>
                  </a:cubicBezTo>
                  <a:cubicBezTo>
                    <a:pt x="21" y="25"/>
                    <a:pt x="20" y="25"/>
                    <a:pt x="20" y="25"/>
                  </a:cubicBezTo>
                  <a:cubicBezTo>
                    <a:pt x="19" y="24"/>
                    <a:pt x="19" y="24"/>
                    <a:pt x="18" y="24"/>
                  </a:cubicBezTo>
                  <a:cubicBezTo>
                    <a:pt x="18" y="24"/>
                    <a:pt x="18" y="23"/>
                    <a:pt x="17" y="23"/>
                  </a:cubicBezTo>
                  <a:cubicBezTo>
                    <a:pt x="17" y="23"/>
                    <a:pt x="16" y="23"/>
                    <a:pt x="15" y="23"/>
                  </a:cubicBezTo>
                  <a:cubicBezTo>
                    <a:pt x="15" y="23"/>
                    <a:pt x="14" y="23"/>
                    <a:pt x="15" y="23"/>
                  </a:cubicBezTo>
                  <a:cubicBezTo>
                    <a:pt x="15" y="22"/>
                    <a:pt x="15" y="22"/>
                    <a:pt x="16" y="22"/>
                  </a:cubicBezTo>
                  <a:cubicBezTo>
                    <a:pt x="16" y="21"/>
                    <a:pt x="16" y="21"/>
                    <a:pt x="16" y="20"/>
                  </a:cubicBezTo>
                  <a:cubicBezTo>
                    <a:pt x="16" y="20"/>
                    <a:pt x="16" y="19"/>
                    <a:pt x="16" y="19"/>
                  </a:cubicBezTo>
                  <a:cubicBezTo>
                    <a:pt x="15" y="19"/>
                    <a:pt x="14" y="18"/>
                    <a:pt x="14" y="18"/>
                  </a:cubicBezTo>
                  <a:cubicBezTo>
                    <a:pt x="13" y="18"/>
                    <a:pt x="13" y="18"/>
                    <a:pt x="13" y="17"/>
                  </a:cubicBezTo>
                  <a:cubicBezTo>
                    <a:pt x="13" y="17"/>
                    <a:pt x="13" y="17"/>
                    <a:pt x="13" y="17"/>
                  </a:cubicBezTo>
                  <a:cubicBezTo>
                    <a:pt x="13" y="16"/>
                    <a:pt x="13" y="16"/>
                    <a:pt x="14" y="15"/>
                  </a:cubicBezTo>
                  <a:cubicBezTo>
                    <a:pt x="14" y="14"/>
                    <a:pt x="14" y="14"/>
                    <a:pt x="14" y="13"/>
                  </a:cubicBezTo>
                  <a:cubicBezTo>
                    <a:pt x="13" y="13"/>
                    <a:pt x="13" y="12"/>
                    <a:pt x="13" y="1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6" name="Freeform 271"/>
            <p:cNvSpPr>
              <a:spLocks/>
            </p:cNvSpPr>
            <p:nvPr/>
          </p:nvSpPr>
          <p:spPr bwMode="auto">
            <a:xfrm>
              <a:off x="6251575" y="2446338"/>
              <a:ext cx="423863" cy="312738"/>
            </a:xfrm>
            <a:custGeom>
              <a:avLst/>
              <a:gdLst>
                <a:gd name="T0" fmla="*/ 57 w 301"/>
                <a:gd name="T1" fmla="*/ 16 h 221"/>
                <a:gd name="T2" fmla="*/ 76 w 301"/>
                <a:gd name="T3" fmla="*/ 10 h 221"/>
                <a:gd name="T4" fmla="*/ 102 w 301"/>
                <a:gd name="T5" fmla="*/ 6 h 221"/>
                <a:gd name="T6" fmla="*/ 122 w 301"/>
                <a:gd name="T7" fmla="*/ 1 h 221"/>
                <a:gd name="T8" fmla="*/ 139 w 301"/>
                <a:gd name="T9" fmla="*/ 1 h 221"/>
                <a:gd name="T10" fmla="*/ 158 w 301"/>
                <a:gd name="T11" fmla="*/ 5 h 221"/>
                <a:gd name="T12" fmla="*/ 174 w 301"/>
                <a:gd name="T13" fmla="*/ 20 h 221"/>
                <a:gd name="T14" fmla="*/ 186 w 301"/>
                <a:gd name="T15" fmla="*/ 25 h 221"/>
                <a:gd name="T16" fmla="*/ 197 w 301"/>
                <a:gd name="T17" fmla="*/ 29 h 221"/>
                <a:gd name="T18" fmla="*/ 207 w 301"/>
                <a:gd name="T19" fmla="*/ 46 h 221"/>
                <a:gd name="T20" fmla="*/ 219 w 301"/>
                <a:gd name="T21" fmla="*/ 61 h 221"/>
                <a:gd name="T22" fmla="*/ 230 w 301"/>
                <a:gd name="T23" fmla="*/ 75 h 221"/>
                <a:gd name="T24" fmla="*/ 246 w 301"/>
                <a:gd name="T25" fmla="*/ 86 h 221"/>
                <a:gd name="T26" fmla="*/ 261 w 301"/>
                <a:gd name="T27" fmla="*/ 103 h 221"/>
                <a:gd name="T28" fmla="*/ 259 w 301"/>
                <a:gd name="T29" fmla="*/ 112 h 221"/>
                <a:gd name="T30" fmla="*/ 264 w 301"/>
                <a:gd name="T31" fmla="*/ 117 h 221"/>
                <a:gd name="T32" fmla="*/ 270 w 301"/>
                <a:gd name="T33" fmla="*/ 128 h 221"/>
                <a:gd name="T34" fmla="*/ 272 w 301"/>
                <a:gd name="T35" fmla="*/ 142 h 221"/>
                <a:gd name="T36" fmla="*/ 270 w 301"/>
                <a:gd name="T37" fmla="*/ 158 h 221"/>
                <a:gd name="T38" fmla="*/ 277 w 301"/>
                <a:gd name="T39" fmla="*/ 169 h 221"/>
                <a:gd name="T40" fmla="*/ 287 w 301"/>
                <a:gd name="T41" fmla="*/ 167 h 221"/>
                <a:gd name="T42" fmla="*/ 292 w 301"/>
                <a:gd name="T43" fmla="*/ 176 h 221"/>
                <a:gd name="T44" fmla="*/ 297 w 301"/>
                <a:gd name="T45" fmla="*/ 182 h 221"/>
                <a:gd name="T46" fmla="*/ 301 w 301"/>
                <a:gd name="T47" fmla="*/ 189 h 221"/>
                <a:gd name="T48" fmla="*/ 299 w 301"/>
                <a:gd name="T49" fmla="*/ 196 h 221"/>
                <a:gd name="T50" fmla="*/ 298 w 301"/>
                <a:gd name="T51" fmla="*/ 203 h 221"/>
                <a:gd name="T52" fmla="*/ 297 w 301"/>
                <a:gd name="T53" fmla="*/ 210 h 221"/>
                <a:gd name="T54" fmla="*/ 300 w 301"/>
                <a:gd name="T55" fmla="*/ 214 h 221"/>
                <a:gd name="T56" fmla="*/ 294 w 301"/>
                <a:gd name="T57" fmla="*/ 214 h 221"/>
                <a:gd name="T58" fmla="*/ 280 w 301"/>
                <a:gd name="T59" fmla="*/ 217 h 221"/>
                <a:gd name="T60" fmla="*/ 270 w 301"/>
                <a:gd name="T61" fmla="*/ 216 h 221"/>
                <a:gd name="T62" fmla="*/ 255 w 301"/>
                <a:gd name="T63" fmla="*/ 219 h 221"/>
                <a:gd name="T64" fmla="*/ 241 w 301"/>
                <a:gd name="T65" fmla="*/ 216 h 221"/>
                <a:gd name="T66" fmla="*/ 228 w 301"/>
                <a:gd name="T67" fmla="*/ 211 h 221"/>
                <a:gd name="T68" fmla="*/ 218 w 301"/>
                <a:gd name="T69" fmla="*/ 210 h 221"/>
                <a:gd name="T70" fmla="*/ 210 w 301"/>
                <a:gd name="T71" fmla="*/ 204 h 221"/>
                <a:gd name="T72" fmla="*/ 112 w 301"/>
                <a:gd name="T73" fmla="*/ 202 h 221"/>
                <a:gd name="T74" fmla="*/ 77 w 301"/>
                <a:gd name="T75" fmla="*/ 214 h 221"/>
                <a:gd name="T76" fmla="*/ 46 w 301"/>
                <a:gd name="T77" fmla="*/ 218 h 221"/>
                <a:gd name="T78" fmla="*/ 36 w 301"/>
                <a:gd name="T79" fmla="*/ 206 h 221"/>
                <a:gd name="T80" fmla="*/ 37 w 301"/>
                <a:gd name="T81" fmla="*/ 187 h 221"/>
                <a:gd name="T82" fmla="*/ 83 w 301"/>
                <a:gd name="T83" fmla="*/ 169 h 221"/>
                <a:gd name="T84" fmla="*/ 110 w 301"/>
                <a:gd name="T85" fmla="*/ 167 h 221"/>
                <a:gd name="T86" fmla="*/ 128 w 301"/>
                <a:gd name="T87" fmla="*/ 163 h 221"/>
                <a:gd name="T88" fmla="*/ 146 w 301"/>
                <a:gd name="T89" fmla="*/ 170 h 221"/>
                <a:gd name="T90" fmla="*/ 166 w 301"/>
                <a:gd name="T91" fmla="*/ 172 h 221"/>
                <a:gd name="T92" fmla="*/ 179 w 301"/>
                <a:gd name="T93" fmla="*/ 161 h 221"/>
                <a:gd name="T94" fmla="*/ 160 w 301"/>
                <a:gd name="T95" fmla="*/ 162 h 221"/>
                <a:gd name="T96" fmla="*/ 141 w 301"/>
                <a:gd name="T97" fmla="*/ 152 h 221"/>
                <a:gd name="T98" fmla="*/ 123 w 301"/>
                <a:gd name="T99" fmla="*/ 146 h 221"/>
                <a:gd name="T100" fmla="*/ 99 w 301"/>
                <a:gd name="T101" fmla="*/ 156 h 221"/>
                <a:gd name="T102" fmla="*/ 38 w 301"/>
                <a:gd name="T103" fmla="*/ 143 h 221"/>
                <a:gd name="T104" fmla="*/ 50 w 301"/>
                <a:gd name="T105" fmla="*/ 130 h 221"/>
                <a:gd name="T106" fmla="*/ 41 w 301"/>
                <a:gd name="T107" fmla="*/ 136 h 221"/>
                <a:gd name="T108" fmla="*/ 31 w 301"/>
                <a:gd name="T109" fmla="*/ 126 h 221"/>
                <a:gd name="T110" fmla="*/ 23 w 301"/>
                <a:gd name="T111" fmla="*/ 113 h 221"/>
                <a:gd name="T112" fmla="*/ 8 w 301"/>
                <a:gd name="T113" fmla="*/ 99 h 221"/>
                <a:gd name="T114" fmla="*/ 0 w 301"/>
                <a:gd name="T115" fmla="*/ 98 h 221"/>
                <a:gd name="T116" fmla="*/ 24 w 301"/>
                <a:gd name="T117" fmla="*/ 83 h 221"/>
                <a:gd name="T118" fmla="*/ 49 w 301"/>
                <a:gd name="T119" fmla="*/ 3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1" h="221">
                  <a:moveTo>
                    <a:pt x="49" y="32"/>
                  </a:moveTo>
                  <a:cubicBezTo>
                    <a:pt x="49" y="32"/>
                    <a:pt x="50" y="32"/>
                    <a:pt x="51" y="31"/>
                  </a:cubicBezTo>
                  <a:cubicBezTo>
                    <a:pt x="52" y="30"/>
                    <a:pt x="52" y="30"/>
                    <a:pt x="52" y="29"/>
                  </a:cubicBezTo>
                  <a:cubicBezTo>
                    <a:pt x="52" y="28"/>
                    <a:pt x="52" y="28"/>
                    <a:pt x="52" y="26"/>
                  </a:cubicBezTo>
                  <a:cubicBezTo>
                    <a:pt x="52" y="25"/>
                    <a:pt x="52" y="25"/>
                    <a:pt x="53" y="24"/>
                  </a:cubicBezTo>
                  <a:cubicBezTo>
                    <a:pt x="54" y="24"/>
                    <a:pt x="54" y="24"/>
                    <a:pt x="55" y="24"/>
                  </a:cubicBezTo>
                  <a:cubicBezTo>
                    <a:pt x="56" y="23"/>
                    <a:pt x="56" y="22"/>
                    <a:pt x="56" y="22"/>
                  </a:cubicBezTo>
                  <a:cubicBezTo>
                    <a:pt x="57" y="21"/>
                    <a:pt x="56" y="21"/>
                    <a:pt x="56" y="20"/>
                  </a:cubicBezTo>
                  <a:cubicBezTo>
                    <a:pt x="56" y="19"/>
                    <a:pt x="56" y="19"/>
                    <a:pt x="57" y="18"/>
                  </a:cubicBezTo>
                  <a:cubicBezTo>
                    <a:pt x="58" y="18"/>
                    <a:pt x="57" y="18"/>
                    <a:pt x="57" y="16"/>
                  </a:cubicBezTo>
                  <a:cubicBezTo>
                    <a:pt x="57" y="15"/>
                    <a:pt x="58" y="16"/>
                    <a:pt x="58" y="15"/>
                  </a:cubicBezTo>
                  <a:cubicBezTo>
                    <a:pt x="59" y="14"/>
                    <a:pt x="59" y="14"/>
                    <a:pt x="59" y="12"/>
                  </a:cubicBezTo>
                  <a:cubicBezTo>
                    <a:pt x="58" y="11"/>
                    <a:pt x="59" y="11"/>
                    <a:pt x="60" y="11"/>
                  </a:cubicBezTo>
                  <a:cubicBezTo>
                    <a:pt x="60" y="10"/>
                    <a:pt x="60" y="10"/>
                    <a:pt x="61" y="8"/>
                  </a:cubicBezTo>
                  <a:cubicBezTo>
                    <a:pt x="62" y="7"/>
                    <a:pt x="62" y="8"/>
                    <a:pt x="63" y="8"/>
                  </a:cubicBezTo>
                  <a:cubicBezTo>
                    <a:pt x="65" y="9"/>
                    <a:pt x="65" y="8"/>
                    <a:pt x="66" y="7"/>
                  </a:cubicBezTo>
                  <a:cubicBezTo>
                    <a:pt x="68" y="5"/>
                    <a:pt x="68" y="7"/>
                    <a:pt x="69" y="8"/>
                  </a:cubicBezTo>
                  <a:cubicBezTo>
                    <a:pt x="70" y="9"/>
                    <a:pt x="69" y="9"/>
                    <a:pt x="70" y="10"/>
                  </a:cubicBezTo>
                  <a:cubicBezTo>
                    <a:pt x="71" y="12"/>
                    <a:pt x="71" y="10"/>
                    <a:pt x="73" y="10"/>
                  </a:cubicBezTo>
                  <a:cubicBezTo>
                    <a:pt x="74" y="9"/>
                    <a:pt x="75" y="10"/>
                    <a:pt x="76" y="10"/>
                  </a:cubicBezTo>
                  <a:cubicBezTo>
                    <a:pt x="76" y="10"/>
                    <a:pt x="77" y="9"/>
                    <a:pt x="78" y="9"/>
                  </a:cubicBezTo>
                  <a:cubicBezTo>
                    <a:pt x="80" y="8"/>
                    <a:pt x="79" y="9"/>
                    <a:pt x="80" y="10"/>
                  </a:cubicBezTo>
                  <a:cubicBezTo>
                    <a:pt x="82" y="11"/>
                    <a:pt x="81" y="10"/>
                    <a:pt x="83" y="10"/>
                  </a:cubicBezTo>
                  <a:cubicBezTo>
                    <a:pt x="85" y="9"/>
                    <a:pt x="83" y="10"/>
                    <a:pt x="85" y="10"/>
                  </a:cubicBezTo>
                  <a:cubicBezTo>
                    <a:pt x="87" y="11"/>
                    <a:pt x="89" y="10"/>
                    <a:pt x="90" y="10"/>
                  </a:cubicBezTo>
                  <a:cubicBezTo>
                    <a:pt x="92" y="11"/>
                    <a:pt x="92" y="10"/>
                    <a:pt x="92" y="9"/>
                  </a:cubicBezTo>
                  <a:cubicBezTo>
                    <a:pt x="93" y="7"/>
                    <a:pt x="93" y="8"/>
                    <a:pt x="95" y="8"/>
                  </a:cubicBezTo>
                  <a:cubicBezTo>
                    <a:pt x="96" y="9"/>
                    <a:pt x="96" y="8"/>
                    <a:pt x="97" y="7"/>
                  </a:cubicBezTo>
                  <a:cubicBezTo>
                    <a:pt x="97" y="6"/>
                    <a:pt x="97" y="7"/>
                    <a:pt x="99" y="6"/>
                  </a:cubicBezTo>
                  <a:cubicBezTo>
                    <a:pt x="101" y="4"/>
                    <a:pt x="100" y="5"/>
                    <a:pt x="102" y="6"/>
                  </a:cubicBezTo>
                  <a:cubicBezTo>
                    <a:pt x="104" y="7"/>
                    <a:pt x="102" y="7"/>
                    <a:pt x="104" y="7"/>
                  </a:cubicBezTo>
                  <a:cubicBezTo>
                    <a:pt x="106" y="7"/>
                    <a:pt x="105" y="6"/>
                    <a:pt x="107" y="6"/>
                  </a:cubicBezTo>
                  <a:cubicBezTo>
                    <a:pt x="108" y="5"/>
                    <a:pt x="110" y="6"/>
                    <a:pt x="112" y="6"/>
                  </a:cubicBezTo>
                  <a:cubicBezTo>
                    <a:pt x="113" y="6"/>
                    <a:pt x="113" y="6"/>
                    <a:pt x="114" y="5"/>
                  </a:cubicBezTo>
                  <a:cubicBezTo>
                    <a:pt x="116" y="5"/>
                    <a:pt x="116" y="5"/>
                    <a:pt x="117" y="4"/>
                  </a:cubicBezTo>
                  <a:cubicBezTo>
                    <a:pt x="118" y="4"/>
                    <a:pt x="118" y="4"/>
                    <a:pt x="118" y="3"/>
                  </a:cubicBezTo>
                  <a:cubicBezTo>
                    <a:pt x="118" y="2"/>
                    <a:pt x="117" y="3"/>
                    <a:pt x="117" y="2"/>
                  </a:cubicBezTo>
                  <a:cubicBezTo>
                    <a:pt x="116" y="1"/>
                    <a:pt x="118" y="0"/>
                    <a:pt x="119" y="0"/>
                  </a:cubicBezTo>
                  <a:cubicBezTo>
                    <a:pt x="119" y="0"/>
                    <a:pt x="120" y="1"/>
                    <a:pt x="121" y="2"/>
                  </a:cubicBezTo>
                  <a:cubicBezTo>
                    <a:pt x="122" y="4"/>
                    <a:pt x="121" y="2"/>
                    <a:pt x="122" y="1"/>
                  </a:cubicBezTo>
                  <a:cubicBezTo>
                    <a:pt x="123" y="1"/>
                    <a:pt x="123" y="1"/>
                    <a:pt x="124" y="0"/>
                  </a:cubicBezTo>
                  <a:cubicBezTo>
                    <a:pt x="125" y="0"/>
                    <a:pt x="125" y="1"/>
                    <a:pt x="125" y="2"/>
                  </a:cubicBezTo>
                  <a:cubicBezTo>
                    <a:pt x="125" y="3"/>
                    <a:pt x="126" y="2"/>
                    <a:pt x="127" y="2"/>
                  </a:cubicBezTo>
                  <a:cubicBezTo>
                    <a:pt x="128" y="2"/>
                    <a:pt x="127" y="1"/>
                    <a:pt x="128" y="2"/>
                  </a:cubicBezTo>
                  <a:cubicBezTo>
                    <a:pt x="129" y="3"/>
                    <a:pt x="129" y="2"/>
                    <a:pt x="130" y="1"/>
                  </a:cubicBezTo>
                  <a:cubicBezTo>
                    <a:pt x="131" y="1"/>
                    <a:pt x="130" y="2"/>
                    <a:pt x="132" y="2"/>
                  </a:cubicBezTo>
                  <a:cubicBezTo>
                    <a:pt x="133" y="2"/>
                    <a:pt x="132" y="2"/>
                    <a:pt x="134" y="1"/>
                  </a:cubicBezTo>
                  <a:cubicBezTo>
                    <a:pt x="135" y="1"/>
                    <a:pt x="134" y="2"/>
                    <a:pt x="135" y="3"/>
                  </a:cubicBezTo>
                  <a:cubicBezTo>
                    <a:pt x="136" y="3"/>
                    <a:pt x="136" y="2"/>
                    <a:pt x="137" y="2"/>
                  </a:cubicBezTo>
                  <a:cubicBezTo>
                    <a:pt x="138" y="2"/>
                    <a:pt x="137" y="2"/>
                    <a:pt x="139" y="1"/>
                  </a:cubicBezTo>
                  <a:cubicBezTo>
                    <a:pt x="141" y="1"/>
                    <a:pt x="140" y="2"/>
                    <a:pt x="141" y="3"/>
                  </a:cubicBezTo>
                  <a:cubicBezTo>
                    <a:pt x="141" y="3"/>
                    <a:pt x="141" y="3"/>
                    <a:pt x="143" y="2"/>
                  </a:cubicBezTo>
                  <a:cubicBezTo>
                    <a:pt x="144" y="1"/>
                    <a:pt x="143" y="2"/>
                    <a:pt x="145" y="2"/>
                  </a:cubicBezTo>
                  <a:cubicBezTo>
                    <a:pt x="147" y="3"/>
                    <a:pt x="146" y="2"/>
                    <a:pt x="148" y="2"/>
                  </a:cubicBezTo>
                  <a:cubicBezTo>
                    <a:pt x="150" y="2"/>
                    <a:pt x="149" y="1"/>
                    <a:pt x="150" y="1"/>
                  </a:cubicBezTo>
                  <a:cubicBezTo>
                    <a:pt x="150" y="1"/>
                    <a:pt x="151" y="1"/>
                    <a:pt x="151" y="2"/>
                  </a:cubicBezTo>
                  <a:cubicBezTo>
                    <a:pt x="151" y="3"/>
                    <a:pt x="153" y="2"/>
                    <a:pt x="154" y="2"/>
                  </a:cubicBezTo>
                  <a:cubicBezTo>
                    <a:pt x="155" y="2"/>
                    <a:pt x="155" y="2"/>
                    <a:pt x="155" y="4"/>
                  </a:cubicBezTo>
                  <a:cubicBezTo>
                    <a:pt x="155" y="5"/>
                    <a:pt x="155" y="5"/>
                    <a:pt x="156" y="5"/>
                  </a:cubicBezTo>
                  <a:cubicBezTo>
                    <a:pt x="156" y="6"/>
                    <a:pt x="157" y="5"/>
                    <a:pt x="158" y="5"/>
                  </a:cubicBezTo>
                  <a:cubicBezTo>
                    <a:pt x="159" y="5"/>
                    <a:pt x="158" y="5"/>
                    <a:pt x="158" y="6"/>
                  </a:cubicBezTo>
                  <a:cubicBezTo>
                    <a:pt x="157" y="7"/>
                    <a:pt x="158" y="8"/>
                    <a:pt x="158" y="7"/>
                  </a:cubicBezTo>
                  <a:cubicBezTo>
                    <a:pt x="159" y="7"/>
                    <a:pt x="159" y="7"/>
                    <a:pt x="161" y="7"/>
                  </a:cubicBezTo>
                  <a:cubicBezTo>
                    <a:pt x="163" y="8"/>
                    <a:pt x="163" y="9"/>
                    <a:pt x="163" y="10"/>
                  </a:cubicBezTo>
                  <a:cubicBezTo>
                    <a:pt x="164" y="10"/>
                    <a:pt x="164" y="11"/>
                    <a:pt x="165" y="12"/>
                  </a:cubicBezTo>
                  <a:cubicBezTo>
                    <a:pt x="166" y="13"/>
                    <a:pt x="166" y="13"/>
                    <a:pt x="168" y="14"/>
                  </a:cubicBezTo>
                  <a:cubicBezTo>
                    <a:pt x="169" y="15"/>
                    <a:pt x="169" y="15"/>
                    <a:pt x="171" y="16"/>
                  </a:cubicBezTo>
                  <a:cubicBezTo>
                    <a:pt x="172" y="16"/>
                    <a:pt x="173" y="17"/>
                    <a:pt x="173" y="17"/>
                  </a:cubicBezTo>
                  <a:cubicBezTo>
                    <a:pt x="173" y="17"/>
                    <a:pt x="173" y="18"/>
                    <a:pt x="172" y="18"/>
                  </a:cubicBezTo>
                  <a:cubicBezTo>
                    <a:pt x="172" y="19"/>
                    <a:pt x="173" y="19"/>
                    <a:pt x="174" y="20"/>
                  </a:cubicBezTo>
                  <a:cubicBezTo>
                    <a:pt x="174" y="21"/>
                    <a:pt x="173" y="21"/>
                    <a:pt x="172" y="22"/>
                  </a:cubicBezTo>
                  <a:cubicBezTo>
                    <a:pt x="172" y="23"/>
                    <a:pt x="173" y="23"/>
                    <a:pt x="174" y="23"/>
                  </a:cubicBezTo>
                  <a:cubicBezTo>
                    <a:pt x="175" y="23"/>
                    <a:pt x="175" y="23"/>
                    <a:pt x="175" y="24"/>
                  </a:cubicBezTo>
                  <a:cubicBezTo>
                    <a:pt x="175" y="25"/>
                    <a:pt x="176" y="24"/>
                    <a:pt x="178" y="24"/>
                  </a:cubicBezTo>
                  <a:cubicBezTo>
                    <a:pt x="179" y="24"/>
                    <a:pt x="178" y="25"/>
                    <a:pt x="178" y="26"/>
                  </a:cubicBezTo>
                  <a:cubicBezTo>
                    <a:pt x="178" y="28"/>
                    <a:pt x="178" y="27"/>
                    <a:pt x="179" y="29"/>
                  </a:cubicBezTo>
                  <a:cubicBezTo>
                    <a:pt x="179" y="31"/>
                    <a:pt x="180" y="29"/>
                    <a:pt x="181" y="28"/>
                  </a:cubicBezTo>
                  <a:cubicBezTo>
                    <a:pt x="181" y="27"/>
                    <a:pt x="181" y="28"/>
                    <a:pt x="182" y="28"/>
                  </a:cubicBezTo>
                  <a:cubicBezTo>
                    <a:pt x="184" y="28"/>
                    <a:pt x="184" y="28"/>
                    <a:pt x="185" y="27"/>
                  </a:cubicBezTo>
                  <a:cubicBezTo>
                    <a:pt x="186" y="26"/>
                    <a:pt x="185" y="26"/>
                    <a:pt x="186" y="25"/>
                  </a:cubicBezTo>
                  <a:cubicBezTo>
                    <a:pt x="187" y="25"/>
                    <a:pt x="186" y="26"/>
                    <a:pt x="186" y="28"/>
                  </a:cubicBezTo>
                  <a:cubicBezTo>
                    <a:pt x="186" y="29"/>
                    <a:pt x="187" y="29"/>
                    <a:pt x="188" y="29"/>
                  </a:cubicBezTo>
                  <a:cubicBezTo>
                    <a:pt x="189" y="30"/>
                    <a:pt x="189" y="29"/>
                    <a:pt x="190" y="29"/>
                  </a:cubicBezTo>
                  <a:cubicBezTo>
                    <a:pt x="191" y="28"/>
                    <a:pt x="191" y="28"/>
                    <a:pt x="192" y="28"/>
                  </a:cubicBezTo>
                  <a:cubicBezTo>
                    <a:pt x="193" y="28"/>
                    <a:pt x="193" y="28"/>
                    <a:pt x="194" y="28"/>
                  </a:cubicBezTo>
                  <a:cubicBezTo>
                    <a:pt x="195" y="28"/>
                    <a:pt x="195" y="28"/>
                    <a:pt x="196" y="27"/>
                  </a:cubicBezTo>
                  <a:cubicBezTo>
                    <a:pt x="196" y="26"/>
                    <a:pt x="197" y="27"/>
                    <a:pt x="196" y="28"/>
                  </a:cubicBezTo>
                  <a:cubicBezTo>
                    <a:pt x="196" y="29"/>
                    <a:pt x="195" y="29"/>
                    <a:pt x="195" y="30"/>
                  </a:cubicBezTo>
                  <a:cubicBezTo>
                    <a:pt x="195" y="31"/>
                    <a:pt x="195" y="30"/>
                    <a:pt x="196" y="31"/>
                  </a:cubicBezTo>
                  <a:cubicBezTo>
                    <a:pt x="196" y="32"/>
                    <a:pt x="197" y="30"/>
                    <a:pt x="197" y="29"/>
                  </a:cubicBezTo>
                  <a:cubicBezTo>
                    <a:pt x="198" y="28"/>
                    <a:pt x="198" y="30"/>
                    <a:pt x="198" y="30"/>
                  </a:cubicBezTo>
                  <a:cubicBezTo>
                    <a:pt x="199" y="31"/>
                    <a:pt x="199" y="31"/>
                    <a:pt x="200" y="32"/>
                  </a:cubicBezTo>
                  <a:cubicBezTo>
                    <a:pt x="200" y="32"/>
                    <a:pt x="201" y="32"/>
                    <a:pt x="201" y="33"/>
                  </a:cubicBezTo>
                  <a:cubicBezTo>
                    <a:pt x="202" y="34"/>
                    <a:pt x="202" y="34"/>
                    <a:pt x="202" y="36"/>
                  </a:cubicBezTo>
                  <a:cubicBezTo>
                    <a:pt x="202" y="38"/>
                    <a:pt x="202" y="36"/>
                    <a:pt x="204" y="37"/>
                  </a:cubicBezTo>
                  <a:cubicBezTo>
                    <a:pt x="205" y="38"/>
                    <a:pt x="204" y="38"/>
                    <a:pt x="204" y="39"/>
                  </a:cubicBezTo>
                  <a:cubicBezTo>
                    <a:pt x="204" y="40"/>
                    <a:pt x="204" y="39"/>
                    <a:pt x="205" y="40"/>
                  </a:cubicBezTo>
                  <a:cubicBezTo>
                    <a:pt x="206" y="41"/>
                    <a:pt x="205" y="41"/>
                    <a:pt x="206" y="42"/>
                  </a:cubicBezTo>
                  <a:cubicBezTo>
                    <a:pt x="206" y="43"/>
                    <a:pt x="207" y="44"/>
                    <a:pt x="207" y="44"/>
                  </a:cubicBezTo>
                  <a:cubicBezTo>
                    <a:pt x="208" y="45"/>
                    <a:pt x="207" y="45"/>
                    <a:pt x="207" y="46"/>
                  </a:cubicBezTo>
                  <a:cubicBezTo>
                    <a:pt x="207" y="46"/>
                    <a:pt x="207" y="46"/>
                    <a:pt x="207" y="47"/>
                  </a:cubicBezTo>
                  <a:cubicBezTo>
                    <a:pt x="206" y="48"/>
                    <a:pt x="207" y="48"/>
                    <a:pt x="208" y="48"/>
                  </a:cubicBezTo>
                  <a:cubicBezTo>
                    <a:pt x="209" y="49"/>
                    <a:pt x="209" y="49"/>
                    <a:pt x="208" y="51"/>
                  </a:cubicBezTo>
                  <a:cubicBezTo>
                    <a:pt x="208" y="52"/>
                    <a:pt x="209" y="52"/>
                    <a:pt x="209" y="54"/>
                  </a:cubicBezTo>
                  <a:cubicBezTo>
                    <a:pt x="209" y="56"/>
                    <a:pt x="209" y="54"/>
                    <a:pt x="211" y="54"/>
                  </a:cubicBezTo>
                  <a:cubicBezTo>
                    <a:pt x="212" y="53"/>
                    <a:pt x="212" y="53"/>
                    <a:pt x="212" y="54"/>
                  </a:cubicBezTo>
                  <a:cubicBezTo>
                    <a:pt x="213" y="54"/>
                    <a:pt x="216" y="56"/>
                    <a:pt x="216" y="56"/>
                  </a:cubicBezTo>
                  <a:cubicBezTo>
                    <a:pt x="217" y="57"/>
                    <a:pt x="216" y="57"/>
                    <a:pt x="216" y="59"/>
                  </a:cubicBezTo>
                  <a:cubicBezTo>
                    <a:pt x="215" y="60"/>
                    <a:pt x="216" y="59"/>
                    <a:pt x="216" y="61"/>
                  </a:cubicBezTo>
                  <a:cubicBezTo>
                    <a:pt x="216" y="62"/>
                    <a:pt x="217" y="62"/>
                    <a:pt x="219" y="61"/>
                  </a:cubicBezTo>
                  <a:cubicBezTo>
                    <a:pt x="220" y="61"/>
                    <a:pt x="220" y="61"/>
                    <a:pt x="221" y="60"/>
                  </a:cubicBezTo>
                  <a:cubicBezTo>
                    <a:pt x="223" y="59"/>
                    <a:pt x="222" y="60"/>
                    <a:pt x="222" y="62"/>
                  </a:cubicBezTo>
                  <a:cubicBezTo>
                    <a:pt x="222" y="63"/>
                    <a:pt x="223" y="62"/>
                    <a:pt x="223" y="63"/>
                  </a:cubicBezTo>
                  <a:cubicBezTo>
                    <a:pt x="223" y="64"/>
                    <a:pt x="224" y="64"/>
                    <a:pt x="223" y="65"/>
                  </a:cubicBezTo>
                  <a:cubicBezTo>
                    <a:pt x="223" y="66"/>
                    <a:pt x="224" y="66"/>
                    <a:pt x="224" y="68"/>
                  </a:cubicBezTo>
                  <a:cubicBezTo>
                    <a:pt x="225" y="69"/>
                    <a:pt x="227" y="69"/>
                    <a:pt x="228" y="70"/>
                  </a:cubicBezTo>
                  <a:cubicBezTo>
                    <a:pt x="229" y="72"/>
                    <a:pt x="228" y="72"/>
                    <a:pt x="227" y="72"/>
                  </a:cubicBezTo>
                  <a:cubicBezTo>
                    <a:pt x="226" y="73"/>
                    <a:pt x="227" y="72"/>
                    <a:pt x="226" y="73"/>
                  </a:cubicBezTo>
                  <a:cubicBezTo>
                    <a:pt x="225" y="73"/>
                    <a:pt x="227" y="74"/>
                    <a:pt x="227" y="75"/>
                  </a:cubicBezTo>
                  <a:cubicBezTo>
                    <a:pt x="228" y="76"/>
                    <a:pt x="229" y="75"/>
                    <a:pt x="230" y="75"/>
                  </a:cubicBezTo>
                  <a:cubicBezTo>
                    <a:pt x="231" y="74"/>
                    <a:pt x="230" y="75"/>
                    <a:pt x="231" y="76"/>
                  </a:cubicBezTo>
                  <a:cubicBezTo>
                    <a:pt x="231" y="77"/>
                    <a:pt x="231" y="77"/>
                    <a:pt x="231" y="78"/>
                  </a:cubicBezTo>
                  <a:cubicBezTo>
                    <a:pt x="231" y="79"/>
                    <a:pt x="232" y="78"/>
                    <a:pt x="233" y="79"/>
                  </a:cubicBezTo>
                  <a:cubicBezTo>
                    <a:pt x="235" y="80"/>
                    <a:pt x="234" y="79"/>
                    <a:pt x="234" y="80"/>
                  </a:cubicBezTo>
                  <a:cubicBezTo>
                    <a:pt x="235" y="81"/>
                    <a:pt x="236" y="81"/>
                    <a:pt x="236" y="80"/>
                  </a:cubicBezTo>
                  <a:cubicBezTo>
                    <a:pt x="236" y="80"/>
                    <a:pt x="236" y="80"/>
                    <a:pt x="238" y="80"/>
                  </a:cubicBezTo>
                  <a:cubicBezTo>
                    <a:pt x="239" y="81"/>
                    <a:pt x="239" y="80"/>
                    <a:pt x="240" y="81"/>
                  </a:cubicBezTo>
                  <a:cubicBezTo>
                    <a:pt x="240" y="81"/>
                    <a:pt x="240" y="82"/>
                    <a:pt x="242" y="83"/>
                  </a:cubicBezTo>
                  <a:cubicBezTo>
                    <a:pt x="243" y="84"/>
                    <a:pt x="243" y="84"/>
                    <a:pt x="244" y="85"/>
                  </a:cubicBezTo>
                  <a:cubicBezTo>
                    <a:pt x="246" y="86"/>
                    <a:pt x="245" y="85"/>
                    <a:pt x="246" y="86"/>
                  </a:cubicBezTo>
                  <a:cubicBezTo>
                    <a:pt x="247" y="87"/>
                    <a:pt x="247" y="87"/>
                    <a:pt x="247" y="89"/>
                  </a:cubicBezTo>
                  <a:cubicBezTo>
                    <a:pt x="247" y="90"/>
                    <a:pt x="249" y="92"/>
                    <a:pt x="249" y="93"/>
                  </a:cubicBezTo>
                  <a:cubicBezTo>
                    <a:pt x="250" y="94"/>
                    <a:pt x="251" y="93"/>
                    <a:pt x="252" y="94"/>
                  </a:cubicBezTo>
                  <a:cubicBezTo>
                    <a:pt x="254" y="94"/>
                    <a:pt x="254" y="95"/>
                    <a:pt x="254" y="95"/>
                  </a:cubicBezTo>
                  <a:cubicBezTo>
                    <a:pt x="255" y="96"/>
                    <a:pt x="255" y="96"/>
                    <a:pt x="256" y="97"/>
                  </a:cubicBezTo>
                  <a:cubicBezTo>
                    <a:pt x="257" y="98"/>
                    <a:pt x="259" y="99"/>
                    <a:pt x="259" y="99"/>
                  </a:cubicBezTo>
                  <a:cubicBezTo>
                    <a:pt x="259" y="99"/>
                    <a:pt x="259" y="100"/>
                    <a:pt x="259" y="101"/>
                  </a:cubicBezTo>
                  <a:cubicBezTo>
                    <a:pt x="259" y="101"/>
                    <a:pt x="260" y="101"/>
                    <a:pt x="261" y="101"/>
                  </a:cubicBezTo>
                  <a:cubicBezTo>
                    <a:pt x="261" y="101"/>
                    <a:pt x="262" y="102"/>
                    <a:pt x="262" y="102"/>
                  </a:cubicBezTo>
                  <a:cubicBezTo>
                    <a:pt x="262" y="102"/>
                    <a:pt x="261" y="102"/>
                    <a:pt x="261" y="103"/>
                  </a:cubicBezTo>
                  <a:cubicBezTo>
                    <a:pt x="261" y="103"/>
                    <a:pt x="262" y="103"/>
                    <a:pt x="262" y="103"/>
                  </a:cubicBezTo>
                  <a:cubicBezTo>
                    <a:pt x="263" y="103"/>
                    <a:pt x="262" y="104"/>
                    <a:pt x="262" y="104"/>
                  </a:cubicBezTo>
                  <a:cubicBezTo>
                    <a:pt x="262" y="105"/>
                    <a:pt x="262" y="105"/>
                    <a:pt x="261" y="105"/>
                  </a:cubicBezTo>
                  <a:cubicBezTo>
                    <a:pt x="260" y="105"/>
                    <a:pt x="261" y="106"/>
                    <a:pt x="261" y="106"/>
                  </a:cubicBezTo>
                  <a:cubicBezTo>
                    <a:pt x="261" y="107"/>
                    <a:pt x="261" y="107"/>
                    <a:pt x="261" y="108"/>
                  </a:cubicBezTo>
                  <a:cubicBezTo>
                    <a:pt x="261" y="108"/>
                    <a:pt x="260" y="108"/>
                    <a:pt x="259" y="108"/>
                  </a:cubicBezTo>
                  <a:cubicBezTo>
                    <a:pt x="258" y="108"/>
                    <a:pt x="259" y="108"/>
                    <a:pt x="259" y="109"/>
                  </a:cubicBezTo>
                  <a:cubicBezTo>
                    <a:pt x="259" y="109"/>
                    <a:pt x="259" y="109"/>
                    <a:pt x="258" y="110"/>
                  </a:cubicBezTo>
                  <a:cubicBezTo>
                    <a:pt x="258" y="111"/>
                    <a:pt x="259" y="111"/>
                    <a:pt x="259" y="112"/>
                  </a:cubicBezTo>
                  <a:cubicBezTo>
                    <a:pt x="260" y="112"/>
                    <a:pt x="259" y="112"/>
                    <a:pt x="259" y="112"/>
                  </a:cubicBezTo>
                  <a:cubicBezTo>
                    <a:pt x="259" y="113"/>
                    <a:pt x="259" y="113"/>
                    <a:pt x="260" y="113"/>
                  </a:cubicBezTo>
                  <a:cubicBezTo>
                    <a:pt x="260" y="113"/>
                    <a:pt x="260" y="113"/>
                    <a:pt x="260" y="114"/>
                  </a:cubicBezTo>
                  <a:cubicBezTo>
                    <a:pt x="259" y="114"/>
                    <a:pt x="259" y="114"/>
                    <a:pt x="259" y="115"/>
                  </a:cubicBezTo>
                  <a:cubicBezTo>
                    <a:pt x="260" y="115"/>
                    <a:pt x="259" y="115"/>
                    <a:pt x="260" y="116"/>
                  </a:cubicBezTo>
                  <a:cubicBezTo>
                    <a:pt x="260" y="116"/>
                    <a:pt x="260" y="116"/>
                    <a:pt x="261" y="116"/>
                  </a:cubicBezTo>
                  <a:cubicBezTo>
                    <a:pt x="261" y="116"/>
                    <a:pt x="261" y="116"/>
                    <a:pt x="262" y="117"/>
                  </a:cubicBezTo>
                  <a:cubicBezTo>
                    <a:pt x="262" y="117"/>
                    <a:pt x="262" y="117"/>
                    <a:pt x="263" y="116"/>
                  </a:cubicBezTo>
                  <a:cubicBezTo>
                    <a:pt x="263" y="116"/>
                    <a:pt x="263" y="116"/>
                    <a:pt x="263" y="117"/>
                  </a:cubicBezTo>
                  <a:cubicBezTo>
                    <a:pt x="264" y="117"/>
                    <a:pt x="264" y="117"/>
                    <a:pt x="264" y="117"/>
                  </a:cubicBezTo>
                  <a:cubicBezTo>
                    <a:pt x="264" y="118"/>
                    <a:pt x="264" y="118"/>
                    <a:pt x="264" y="117"/>
                  </a:cubicBezTo>
                  <a:cubicBezTo>
                    <a:pt x="265" y="117"/>
                    <a:pt x="265" y="118"/>
                    <a:pt x="265" y="118"/>
                  </a:cubicBezTo>
                  <a:cubicBezTo>
                    <a:pt x="264" y="119"/>
                    <a:pt x="264" y="119"/>
                    <a:pt x="265" y="120"/>
                  </a:cubicBezTo>
                  <a:cubicBezTo>
                    <a:pt x="265" y="121"/>
                    <a:pt x="265" y="120"/>
                    <a:pt x="265" y="121"/>
                  </a:cubicBezTo>
                  <a:cubicBezTo>
                    <a:pt x="266" y="121"/>
                    <a:pt x="266" y="121"/>
                    <a:pt x="266" y="121"/>
                  </a:cubicBezTo>
                  <a:cubicBezTo>
                    <a:pt x="267" y="121"/>
                    <a:pt x="268" y="121"/>
                    <a:pt x="268" y="122"/>
                  </a:cubicBezTo>
                  <a:cubicBezTo>
                    <a:pt x="268" y="123"/>
                    <a:pt x="268" y="123"/>
                    <a:pt x="269" y="123"/>
                  </a:cubicBezTo>
                  <a:cubicBezTo>
                    <a:pt x="269" y="124"/>
                    <a:pt x="269" y="124"/>
                    <a:pt x="269" y="125"/>
                  </a:cubicBezTo>
                  <a:cubicBezTo>
                    <a:pt x="270" y="126"/>
                    <a:pt x="270" y="126"/>
                    <a:pt x="270" y="126"/>
                  </a:cubicBezTo>
                  <a:cubicBezTo>
                    <a:pt x="270" y="126"/>
                    <a:pt x="270" y="127"/>
                    <a:pt x="270" y="127"/>
                  </a:cubicBezTo>
                  <a:cubicBezTo>
                    <a:pt x="271" y="128"/>
                    <a:pt x="270" y="128"/>
                    <a:pt x="270" y="128"/>
                  </a:cubicBezTo>
                  <a:cubicBezTo>
                    <a:pt x="270" y="128"/>
                    <a:pt x="270" y="129"/>
                    <a:pt x="270" y="129"/>
                  </a:cubicBezTo>
                  <a:cubicBezTo>
                    <a:pt x="270" y="130"/>
                    <a:pt x="271" y="130"/>
                    <a:pt x="270" y="130"/>
                  </a:cubicBezTo>
                  <a:cubicBezTo>
                    <a:pt x="270" y="131"/>
                    <a:pt x="270" y="130"/>
                    <a:pt x="269" y="131"/>
                  </a:cubicBezTo>
                  <a:cubicBezTo>
                    <a:pt x="268" y="131"/>
                    <a:pt x="270" y="131"/>
                    <a:pt x="270" y="132"/>
                  </a:cubicBezTo>
                  <a:cubicBezTo>
                    <a:pt x="270" y="133"/>
                    <a:pt x="269" y="133"/>
                    <a:pt x="269" y="134"/>
                  </a:cubicBezTo>
                  <a:cubicBezTo>
                    <a:pt x="269" y="135"/>
                    <a:pt x="269" y="134"/>
                    <a:pt x="269" y="135"/>
                  </a:cubicBezTo>
                  <a:cubicBezTo>
                    <a:pt x="268" y="137"/>
                    <a:pt x="269" y="136"/>
                    <a:pt x="269" y="137"/>
                  </a:cubicBezTo>
                  <a:cubicBezTo>
                    <a:pt x="269" y="138"/>
                    <a:pt x="270" y="138"/>
                    <a:pt x="271" y="138"/>
                  </a:cubicBezTo>
                  <a:cubicBezTo>
                    <a:pt x="271" y="139"/>
                    <a:pt x="272" y="139"/>
                    <a:pt x="272" y="140"/>
                  </a:cubicBezTo>
                  <a:cubicBezTo>
                    <a:pt x="273" y="141"/>
                    <a:pt x="272" y="141"/>
                    <a:pt x="272" y="142"/>
                  </a:cubicBezTo>
                  <a:cubicBezTo>
                    <a:pt x="271" y="143"/>
                    <a:pt x="272" y="143"/>
                    <a:pt x="272" y="144"/>
                  </a:cubicBezTo>
                  <a:cubicBezTo>
                    <a:pt x="272" y="145"/>
                    <a:pt x="272" y="145"/>
                    <a:pt x="271" y="146"/>
                  </a:cubicBezTo>
                  <a:cubicBezTo>
                    <a:pt x="270" y="146"/>
                    <a:pt x="270" y="147"/>
                    <a:pt x="270" y="147"/>
                  </a:cubicBezTo>
                  <a:cubicBezTo>
                    <a:pt x="269" y="148"/>
                    <a:pt x="269" y="148"/>
                    <a:pt x="268" y="149"/>
                  </a:cubicBezTo>
                  <a:cubicBezTo>
                    <a:pt x="267" y="149"/>
                    <a:pt x="266" y="150"/>
                    <a:pt x="266" y="150"/>
                  </a:cubicBezTo>
                  <a:cubicBezTo>
                    <a:pt x="266" y="151"/>
                    <a:pt x="266" y="151"/>
                    <a:pt x="266" y="152"/>
                  </a:cubicBezTo>
                  <a:cubicBezTo>
                    <a:pt x="267" y="153"/>
                    <a:pt x="267" y="152"/>
                    <a:pt x="267" y="153"/>
                  </a:cubicBezTo>
                  <a:cubicBezTo>
                    <a:pt x="267" y="154"/>
                    <a:pt x="267" y="154"/>
                    <a:pt x="267" y="155"/>
                  </a:cubicBezTo>
                  <a:cubicBezTo>
                    <a:pt x="267" y="156"/>
                    <a:pt x="268" y="155"/>
                    <a:pt x="268" y="156"/>
                  </a:cubicBezTo>
                  <a:cubicBezTo>
                    <a:pt x="269" y="156"/>
                    <a:pt x="270" y="157"/>
                    <a:pt x="270" y="158"/>
                  </a:cubicBezTo>
                  <a:cubicBezTo>
                    <a:pt x="270" y="158"/>
                    <a:pt x="270" y="158"/>
                    <a:pt x="270" y="159"/>
                  </a:cubicBezTo>
                  <a:cubicBezTo>
                    <a:pt x="271" y="160"/>
                    <a:pt x="271" y="159"/>
                    <a:pt x="272" y="160"/>
                  </a:cubicBezTo>
                  <a:cubicBezTo>
                    <a:pt x="272" y="160"/>
                    <a:pt x="272" y="160"/>
                    <a:pt x="273" y="160"/>
                  </a:cubicBezTo>
                  <a:cubicBezTo>
                    <a:pt x="273" y="161"/>
                    <a:pt x="274" y="162"/>
                    <a:pt x="274" y="162"/>
                  </a:cubicBezTo>
                  <a:cubicBezTo>
                    <a:pt x="274" y="162"/>
                    <a:pt x="276" y="162"/>
                    <a:pt x="276" y="163"/>
                  </a:cubicBezTo>
                  <a:cubicBezTo>
                    <a:pt x="276" y="163"/>
                    <a:pt x="276" y="164"/>
                    <a:pt x="276" y="164"/>
                  </a:cubicBezTo>
                  <a:cubicBezTo>
                    <a:pt x="276" y="165"/>
                    <a:pt x="276" y="165"/>
                    <a:pt x="276" y="166"/>
                  </a:cubicBezTo>
                  <a:cubicBezTo>
                    <a:pt x="275" y="166"/>
                    <a:pt x="275" y="167"/>
                    <a:pt x="275" y="167"/>
                  </a:cubicBezTo>
                  <a:cubicBezTo>
                    <a:pt x="275" y="167"/>
                    <a:pt x="275" y="167"/>
                    <a:pt x="276" y="168"/>
                  </a:cubicBezTo>
                  <a:cubicBezTo>
                    <a:pt x="276" y="168"/>
                    <a:pt x="277" y="168"/>
                    <a:pt x="277" y="169"/>
                  </a:cubicBezTo>
                  <a:cubicBezTo>
                    <a:pt x="278" y="170"/>
                    <a:pt x="277" y="170"/>
                    <a:pt x="277" y="170"/>
                  </a:cubicBezTo>
                  <a:cubicBezTo>
                    <a:pt x="277" y="171"/>
                    <a:pt x="278" y="171"/>
                    <a:pt x="278" y="170"/>
                  </a:cubicBezTo>
                  <a:cubicBezTo>
                    <a:pt x="278" y="169"/>
                    <a:pt x="279" y="170"/>
                    <a:pt x="280" y="170"/>
                  </a:cubicBezTo>
                  <a:cubicBezTo>
                    <a:pt x="280" y="170"/>
                    <a:pt x="280" y="168"/>
                    <a:pt x="281" y="168"/>
                  </a:cubicBezTo>
                  <a:cubicBezTo>
                    <a:pt x="281" y="168"/>
                    <a:pt x="282" y="167"/>
                    <a:pt x="282" y="167"/>
                  </a:cubicBezTo>
                  <a:cubicBezTo>
                    <a:pt x="282" y="166"/>
                    <a:pt x="282" y="166"/>
                    <a:pt x="282" y="165"/>
                  </a:cubicBezTo>
                  <a:cubicBezTo>
                    <a:pt x="283" y="164"/>
                    <a:pt x="283" y="165"/>
                    <a:pt x="284" y="166"/>
                  </a:cubicBezTo>
                  <a:cubicBezTo>
                    <a:pt x="284" y="166"/>
                    <a:pt x="284" y="166"/>
                    <a:pt x="284" y="166"/>
                  </a:cubicBezTo>
                  <a:cubicBezTo>
                    <a:pt x="285" y="167"/>
                    <a:pt x="285" y="167"/>
                    <a:pt x="286" y="167"/>
                  </a:cubicBezTo>
                  <a:cubicBezTo>
                    <a:pt x="286" y="167"/>
                    <a:pt x="286" y="167"/>
                    <a:pt x="287" y="167"/>
                  </a:cubicBezTo>
                  <a:cubicBezTo>
                    <a:pt x="288" y="167"/>
                    <a:pt x="287" y="167"/>
                    <a:pt x="287" y="168"/>
                  </a:cubicBezTo>
                  <a:cubicBezTo>
                    <a:pt x="287" y="168"/>
                    <a:pt x="287" y="168"/>
                    <a:pt x="287" y="168"/>
                  </a:cubicBezTo>
                  <a:cubicBezTo>
                    <a:pt x="287" y="168"/>
                    <a:pt x="288" y="168"/>
                    <a:pt x="288" y="168"/>
                  </a:cubicBezTo>
                  <a:cubicBezTo>
                    <a:pt x="289" y="167"/>
                    <a:pt x="289" y="168"/>
                    <a:pt x="289" y="169"/>
                  </a:cubicBezTo>
                  <a:cubicBezTo>
                    <a:pt x="289" y="170"/>
                    <a:pt x="289" y="170"/>
                    <a:pt x="289" y="171"/>
                  </a:cubicBezTo>
                  <a:cubicBezTo>
                    <a:pt x="289" y="171"/>
                    <a:pt x="290" y="171"/>
                    <a:pt x="291" y="172"/>
                  </a:cubicBezTo>
                  <a:cubicBezTo>
                    <a:pt x="291" y="172"/>
                    <a:pt x="291" y="172"/>
                    <a:pt x="291" y="172"/>
                  </a:cubicBezTo>
                  <a:cubicBezTo>
                    <a:pt x="291" y="172"/>
                    <a:pt x="292" y="173"/>
                    <a:pt x="292" y="173"/>
                  </a:cubicBezTo>
                  <a:cubicBezTo>
                    <a:pt x="292" y="174"/>
                    <a:pt x="292" y="174"/>
                    <a:pt x="292" y="174"/>
                  </a:cubicBezTo>
                  <a:cubicBezTo>
                    <a:pt x="292" y="175"/>
                    <a:pt x="292" y="175"/>
                    <a:pt x="292" y="176"/>
                  </a:cubicBezTo>
                  <a:cubicBezTo>
                    <a:pt x="292" y="177"/>
                    <a:pt x="293" y="177"/>
                    <a:pt x="293" y="177"/>
                  </a:cubicBezTo>
                  <a:cubicBezTo>
                    <a:pt x="294" y="177"/>
                    <a:pt x="294" y="177"/>
                    <a:pt x="294" y="177"/>
                  </a:cubicBezTo>
                  <a:cubicBezTo>
                    <a:pt x="294" y="177"/>
                    <a:pt x="293" y="177"/>
                    <a:pt x="293" y="178"/>
                  </a:cubicBezTo>
                  <a:cubicBezTo>
                    <a:pt x="293" y="178"/>
                    <a:pt x="293" y="178"/>
                    <a:pt x="293" y="179"/>
                  </a:cubicBezTo>
                  <a:cubicBezTo>
                    <a:pt x="293" y="179"/>
                    <a:pt x="293" y="179"/>
                    <a:pt x="294" y="179"/>
                  </a:cubicBezTo>
                  <a:cubicBezTo>
                    <a:pt x="294" y="180"/>
                    <a:pt x="294" y="180"/>
                    <a:pt x="294" y="181"/>
                  </a:cubicBezTo>
                  <a:cubicBezTo>
                    <a:pt x="295" y="181"/>
                    <a:pt x="295" y="181"/>
                    <a:pt x="295" y="181"/>
                  </a:cubicBezTo>
                  <a:cubicBezTo>
                    <a:pt x="296" y="182"/>
                    <a:pt x="296" y="181"/>
                    <a:pt x="296" y="181"/>
                  </a:cubicBezTo>
                  <a:cubicBezTo>
                    <a:pt x="297" y="181"/>
                    <a:pt x="297" y="181"/>
                    <a:pt x="297" y="182"/>
                  </a:cubicBezTo>
                  <a:cubicBezTo>
                    <a:pt x="297" y="182"/>
                    <a:pt x="297" y="182"/>
                    <a:pt x="297" y="182"/>
                  </a:cubicBezTo>
                  <a:cubicBezTo>
                    <a:pt x="297" y="182"/>
                    <a:pt x="297" y="183"/>
                    <a:pt x="297" y="184"/>
                  </a:cubicBezTo>
                  <a:cubicBezTo>
                    <a:pt x="296" y="184"/>
                    <a:pt x="297" y="184"/>
                    <a:pt x="297" y="184"/>
                  </a:cubicBezTo>
                  <a:cubicBezTo>
                    <a:pt x="297" y="184"/>
                    <a:pt x="298" y="184"/>
                    <a:pt x="298" y="185"/>
                  </a:cubicBezTo>
                  <a:cubicBezTo>
                    <a:pt x="298" y="186"/>
                    <a:pt x="298" y="186"/>
                    <a:pt x="298" y="186"/>
                  </a:cubicBezTo>
                  <a:cubicBezTo>
                    <a:pt x="298" y="187"/>
                    <a:pt x="298" y="187"/>
                    <a:pt x="298" y="188"/>
                  </a:cubicBezTo>
                  <a:cubicBezTo>
                    <a:pt x="298" y="188"/>
                    <a:pt x="299" y="188"/>
                    <a:pt x="299" y="188"/>
                  </a:cubicBezTo>
                  <a:cubicBezTo>
                    <a:pt x="300" y="188"/>
                    <a:pt x="299" y="187"/>
                    <a:pt x="299" y="187"/>
                  </a:cubicBezTo>
                  <a:cubicBezTo>
                    <a:pt x="299" y="186"/>
                    <a:pt x="300" y="187"/>
                    <a:pt x="300" y="187"/>
                  </a:cubicBezTo>
                  <a:cubicBezTo>
                    <a:pt x="300" y="187"/>
                    <a:pt x="301" y="187"/>
                    <a:pt x="301" y="188"/>
                  </a:cubicBezTo>
                  <a:cubicBezTo>
                    <a:pt x="301" y="188"/>
                    <a:pt x="301" y="189"/>
                    <a:pt x="301" y="189"/>
                  </a:cubicBezTo>
                  <a:cubicBezTo>
                    <a:pt x="301" y="190"/>
                    <a:pt x="301" y="189"/>
                    <a:pt x="300" y="189"/>
                  </a:cubicBezTo>
                  <a:cubicBezTo>
                    <a:pt x="300" y="189"/>
                    <a:pt x="299" y="190"/>
                    <a:pt x="299" y="190"/>
                  </a:cubicBezTo>
                  <a:cubicBezTo>
                    <a:pt x="298" y="191"/>
                    <a:pt x="299" y="190"/>
                    <a:pt x="299" y="190"/>
                  </a:cubicBezTo>
                  <a:cubicBezTo>
                    <a:pt x="299" y="190"/>
                    <a:pt x="299" y="191"/>
                    <a:pt x="299" y="191"/>
                  </a:cubicBezTo>
                  <a:cubicBezTo>
                    <a:pt x="298" y="191"/>
                    <a:pt x="298" y="192"/>
                    <a:pt x="299" y="192"/>
                  </a:cubicBezTo>
                  <a:cubicBezTo>
                    <a:pt x="299" y="193"/>
                    <a:pt x="299" y="193"/>
                    <a:pt x="299" y="193"/>
                  </a:cubicBezTo>
                  <a:cubicBezTo>
                    <a:pt x="298" y="194"/>
                    <a:pt x="298" y="193"/>
                    <a:pt x="298" y="194"/>
                  </a:cubicBezTo>
                  <a:cubicBezTo>
                    <a:pt x="298" y="195"/>
                    <a:pt x="299" y="195"/>
                    <a:pt x="299" y="195"/>
                  </a:cubicBezTo>
                  <a:cubicBezTo>
                    <a:pt x="299" y="195"/>
                    <a:pt x="299" y="195"/>
                    <a:pt x="299" y="195"/>
                  </a:cubicBezTo>
                  <a:cubicBezTo>
                    <a:pt x="299" y="196"/>
                    <a:pt x="299" y="196"/>
                    <a:pt x="299" y="196"/>
                  </a:cubicBezTo>
                  <a:cubicBezTo>
                    <a:pt x="299" y="196"/>
                    <a:pt x="299" y="197"/>
                    <a:pt x="299" y="197"/>
                  </a:cubicBezTo>
                  <a:cubicBezTo>
                    <a:pt x="299" y="198"/>
                    <a:pt x="299" y="198"/>
                    <a:pt x="299" y="198"/>
                  </a:cubicBezTo>
                  <a:cubicBezTo>
                    <a:pt x="298" y="198"/>
                    <a:pt x="299" y="198"/>
                    <a:pt x="299" y="199"/>
                  </a:cubicBezTo>
                  <a:cubicBezTo>
                    <a:pt x="300" y="199"/>
                    <a:pt x="300" y="199"/>
                    <a:pt x="300" y="200"/>
                  </a:cubicBezTo>
                  <a:cubicBezTo>
                    <a:pt x="299" y="200"/>
                    <a:pt x="299" y="200"/>
                    <a:pt x="299" y="200"/>
                  </a:cubicBezTo>
                  <a:cubicBezTo>
                    <a:pt x="298" y="199"/>
                    <a:pt x="298" y="200"/>
                    <a:pt x="297" y="199"/>
                  </a:cubicBezTo>
                  <a:cubicBezTo>
                    <a:pt x="297" y="199"/>
                    <a:pt x="298" y="200"/>
                    <a:pt x="297" y="201"/>
                  </a:cubicBezTo>
                  <a:cubicBezTo>
                    <a:pt x="296" y="202"/>
                    <a:pt x="297" y="201"/>
                    <a:pt x="296" y="202"/>
                  </a:cubicBezTo>
                  <a:cubicBezTo>
                    <a:pt x="296" y="202"/>
                    <a:pt x="296" y="203"/>
                    <a:pt x="296" y="203"/>
                  </a:cubicBezTo>
                  <a:cubicBezTo>
                    <a:pt x="296" y="204"/>
                    <a:pt x="297" y="203"/>
                    <a:pt x="298" y="203"/>
                  </a:cubicBezTo>
                  <a:cubicBezTo>
                    <a:pt x="298" y="203"/>
                    <a:pt x="298" y="204"/>
                    <a:pt x="298" y="204"/>
                  </a:cubicBezTo>
                  <a:cubicBezTo>
                    <a:pt x="298" y="204"/>
                    <a:pt x="298" y="204"/>
                    <a:pt x="298" y="205"/>
                  </a:cubicBezTo>
                  <a:cubicBezTo>
                    <a:pt x="298" y="205"/>
                    <a:pt x="298" y="205"/>
                    <a:pt x="298" y="206"/>
                  </a:cubicBezTo>
                  <a:cubicBezTo>
                    <a:pt x="297" y="206"/>
                    <a:pt x="297" y="206"/>
                    <a:pt x="297" y="206"/>
                  </a:cubicBezTo>
                  <a:cubicBezTo>
                    <a:pt x="297" y="207"/>
                    <a:pt x="298" y="206"/>
                    <a:pt x="298" y="207"/>
                  </a:cubicBezTo>
                  <a:cubicBezTo>
                    <a:pt x="298" y="207"/>
                    <a:pt x="298" y="207"/>
                    <a:pt x="298" y="208"/>
                  </a:cubicBezTo>
                  <a:cubicBezTo>
                    <a:pt x="297" y="208"/>
                    <a:pt x="297" y="208"/>
                    <a:pt x="296" y="208"/>
                  </a:cubicBezTo>
                  <a:cubicBezTo>
                    <a:pt x="296" y="208"/>
                    <a:pt x="296" y="208"/>
                    <a:pt x="296" y="208"/>
                  </a:cubicBezTo>
                  <a:cubicBezTo>
                    <a:pt x="296" y="209"/>
                    <a:pt x="296" y="209"/>
                    <a:pt x="296" y="209"/>
                  </a:cubicBezTo>
                  <a:cubicBezTo>
                    <a:pt x="296" y="209"/>
                    <a:pt x="296" y="209"/>
                    <a:pt x="297" y="210"/>
                  </a:cubicBezTo>
                  <a:cubicBezTo>
                    <a:pt x="297" y="210"/>
                    <a:pt x="297" y="210"/>
                    <a:pt x="297" y="210"/>
                  </a:cubicBezTo>
                  <a:cubicBezTo>
                    <a:pt x="298" y="210"/>
                    <a:pt x="298" y="210"/>
                    <a:pt x="298" y="210"/>
                  </a:cubicBezTo>
                  <a:cubicBezTo>
                    <a:pt x="299" y="210"/>
                    <a:pt x="299" y="210"/>
                    <a:pt x="299" y="210"/>
                  </a:cubicBezTo>
                  <a:cubicBezTo>
                    <a:pt x="299" y="210"/>
                    <a:pt x="299" y="210"/>
                    <a:pt x="299" y="211"/>
                  </a:cubicBezTo>
                  <a:cubicBezTo>
                    <a:pt x="299" y="212"/>
                    <a:pt x="300" y="212"/>
                    <a:pt x="300" y="212"/>
                  </a:cubicBezTo>
                  <a:cubicBezTo>
                    <a:pt x="300" y="212"/>
                    <a:pt x="300" y="211"/>
                    <a:pt x="300" y="211"/>
                  </a:cubicBezTo>
                  <a:cubicBezTo>
                    <a:pt x="300" y="210"/>
                    <a:pt x="300" y="211"/>
                    <a:pt x="300" y="211"/>
                  </a:cubicBezTo>
                  <a:cubicBezTo>
                    <a:pt x="300" y="212"/>
                    <a:pt x="301" y="212"/>
                    <a:pt x="301" y="213"/>
                  </a:cubicBezTo>
                  <a:cubicBezTo>
                    <a:pt x="301" y="213"/>
                    <a:pt x="301" y="213"/>
                    <a:pt x="301" y="213"/>
                  </a:cubicBezTo>
                  <a:cubicBezTo>
                    <a:pt x="300" y="213"/>
                    <a:pt x="300" y="213"/>
                    <a:pt x="300" y="214"/>
                  </a:cubicBezTo>
                  <a:cubicBezTo>
                    <a:pt x="299" y="214"/>
                    <a:pt x="300" y="214"/>
                    <a:pt x="300" y="214"/>
                  </a:cubicBezTo>
                  <a:cubicBezTo>
                    <a:pt x="300" y="214"/>
                    <a:pt x="300" y="215"/>
                    <a:pt x="300" y="215"/>
                  </a:cubicBezTo>
                  <a:cubicBezTo>
                    <a:pt x="300" y="215"/>
                    <a:pt x="300" y="216"/>
                    <a:pt x="300" y="216"/>
                  </a:cubicBezTo>
                  <a:cubicBezTo>
                    <a:pt x="299" y="216"/>
                    <a:pt x="299" y="216"/>
                    <a:pt x="299" y="216"/>
                  </a:cubicBezTo>
                  <a:cubicBezTo>
                    <a:pt x="299" y="216"/>
                    <a:pt x="298" y="215"/>
                    <a:pt x="298" y="215"/>
                  </a:cubicBezTo>
                  <a:cubicBezTo>
                    <a:pt x="298" y="215"/>
                    <a:pt x="298" y="214"/>
                    <a:pt x="298" y="214"/>
                  </a:cubicBezTo>
                  <a:cubicBezTo>
                    <a:pt x="298" y="214"/>
                    <a:pt x="297" y="214"/>
                    <a:pt x="297" y="214"/>
                  </a:cubicBezTo>
                  <a:cubicBezTo>
                    <a:pt x="297" y="214"/>
                    <a:pt x="296" y="214"/>
                    <a:pt x="296" y="214"/>
                  </a:cubicBezTo>
                  <a:cubicBezTo>
                    <a:pt x="296" y="214"/>
                    <a:pt x="295" y="213"/>
                    <a:pt x="295" y="213"/>
                  </a:cubicBezTo>
                  <a:cubicBezTo>
                    <a:pt x="295" y="213"/>
                    <a:pt x="295" y="214"/>
                    <a:pt x="294" y="214"/>
                  </a:cubicBezTo>
                  <a:cubicBezTo>
                    <a:pt x="294" y="214"/>
                    <a:pt x="293" y="214"/>
                    <a:pt x="292" y="214"/>
                  </a:cubicBezTo>
                  <a:cubicBezTo>
                    <a:pt x="292" y="215"/>
                    <a:pt x="291" y="215"/>
                    <a:pt x="290" y="215"/>
                  </a:cubicBezTo>
                  <a:cubicBezTo>
                    <a:pt x="289" y="215"/>
                    <a:pt x="289" y="214"/>
                    <a:pt x="289" y="215"/>
                  </a:cubicBezTo>
                  <a:cubicBezTo>
                    <a:pt x="288" y="215"/>
                    <a:pt x="288" y="216"/>
                    <a:pt x="288" y="215"/>
                  </a:cubicBezTo>
                  <a:cubicBezTo>
                    <a:pt x="287" y="215"/>
                    <a:pt x="287" y="214"/>
                    <a:pt x="287" y="214"/>
                  </a:cubicBezTo>
                  <a:cubicBezTo>
                    <a:pt x="286" y="215"/>
                    <a:pt x="285" y="215"/>
                    <a:pt x="285" y="215"/>
                  </a:cubicBezTo>
                  <a:cubicBezTo>
                    <a:pt x="285" y="216"/>
                    <a:pt x="285" y="216"/>
                    <a:pt x="284" y="216"/>
                  </a:cubicBezTo>
                  <a:cubicBezTo>
                    <a:pt x="284" y="216"/>
                    <a:pt x="284" y="216"/>
                    <a:pt x="283" y="216"/>
                  </a:cubicBezTo>
                  <a:cubicBezTo>
                    <a:pt x="282" y="217"/>
                    <a:pt x="282" y="217"/>
                    <a:pt x="281" y="217"/>
                  </a:cubicBezTo>
                  <a:cubicBezTo>
                    <a:pt x="281" y="217"/>
                    <a:pt x="281" y="218"/>
                    <a:pt x="280" y="217"/>
                  </a:cubicBezTo>
                  <a:cubicBezTo>
                    <a:pt x="280" y="216"/>
                    <a:pt x="281" y="216"/>
                    <a:pt x="280" y="216"/>
                  </a:cubicBezTo>
                  <a:cubicBezTo>
                    <a:pt x="279" y="216"/>
                    <a:pt x="279" y="217"/>
                    <a:pt x="279" y="216"/>
                  </a:cubicBezTo>
                  <a:cubicBezTo>
                    <a:pt x="279" y="216"/>
                    <a:pt x="280" y="215"/>
                    <a:pt x="279" y="216"/>
                  </a:cubicBezTo>
                  <a:cubicBezTo>
                    <a:pt x="278" y="216"/>
                    <a:pt x="277" y="216"/>
                    <a:pt x="277" y="216"/>
                  </a:cubicBezTo>
                  <a:cubicBezTo>
                    <a:pt x="277" y="216"/>
                    <a:pt x="276" y="217"/>
                    <a:pt x="276" y="216"/>
                  </a:cubicBezTo>
                  <a:cubicBezTo>
                    <a:pt x="276" y="215"/>
                    <a:pt x="276" y="215"/>
                    <a:pt x="276" y="215"/>
                  </a:cubicBezTo>
                  <a:cubicBezTo>
                    <a:pt x="276" y="215"/>
                    <a:pt x="275" y="215"/>
                    <a:pt x="274" y="215"/>
                  </a:cubicBezTo>
                  <a:cubicBezTo>
                    <a:pt x="274" y="214"/>
                    <a:pt x="275" y="213"/>
                    <a:pt x="274" y="213"/>
                  </a:cubicBezTo>
                  <a:cubicBezTo>
                    <a:pt x="274" y="214"/>
                    <a:pt x="273" y="214"/>
                    <a:pt x="272" y="215"/>
                  </a:cubicBezTo>
                  <a:cubicBezTo>
                    <a:pt x="272" y="215"/>
                    <a:pt x="270" y="216"/>
                    <a:pt x="270" y="216"/>
                  </a:cubicBezTo>
                  <a:cubicBezTo>
                    <a:pt x="270" y="216"/>
                    <a:pt x="270" y="216"/>
                    <a:pt x="269" y="216"/>
                  </a:cubicBezTo>
                  <a:cubicBezTo>
                    <a:pt x="269" y="216"/>
                    <a:pt x="268" y="216"/>
                    <a:pt x="267" y="215"/>
                  </a:cubicBezTo>
                  <a:cubicBezTo>
                    <a:pt x="267" y="215"/>
                    <a:pt x="266" y="215"/>
                    <a:pt x="266" y="215"/>
                  </a:cubicBezTo>
                  <a:cubicBezTo>
                    <a:pt x="265" y="215"/>
                    <a:pt x="264" y="214"/>
                    <a:pt x="263" y="215"/>
                  </a:cubicBezTo>
                  <a:cubicBezTo>
                    <a:pt x="263" y="216"/>
                    <a:pt x="264" y="216"/>
                    <a:pt x="263" y="217"/>
                  </a:cubicBezTo>
                  <a:cubicBezTo>
                    <a:pt x="262" y="217"/>
                    <a:pt x="262" y="217"/>
                    <a:pt x="262" y="217"/>
                  </a:cubicBezTo>
                  <a:cubicBezTo>
                    <a:pt x="261" y="217"/>
                    <a:pt x="262" y="218"/>
                    <a:pt x="261" y="218"/>
                  </a:cubicBezTo>
                  <a:cubicBezTo>
                    <a:pt x="259" y="218"/>
                    <a:pt x="258" y="218"/>
                    <a:pt x="258" y="218"/>
                  </a:cubicBezTo>
                  <a:cubicBezTo>
                    <a:pt x="257" y="219"/>
                    <a:pt x="257" y="219"/>
                    <a:pt x="256" y="219"/>
                  </a:cubicBezTo>
                  <a:cubicBezTo>
                    <a:pt x="256" y="219"/>
                    <a:pt x="256" y="218"/>
                    <a:pt x="255" y="219"/>
                  </a:cubicBezTo>
                  <a:cubicBezTo>
                    <a:pt x="254" y="219"/>
                    <a:pt x="254" y="220"/>
                    <a:pt x="253" y="220"/>
                  </a:cubicBezTo>
                  <a:cubicBezTo>
                    <a:pt x="252" y="220"/>
                    <a:pt x="252" y="221"/>
                    <a:pt x="251" y="220"/>
                  </a:cubicBezTo>
                  <a:cubicBezTo>
                    <a:pt x="251" y="219"/>
                    <a:pt x="251" y="219"/>
                    <a:pt x="251" y="218"/>
                  </a:cubicBezTo>
                  <a:cubicBezTo>
                    <a:pt x="250" y="217"/>
                    <a:pt x="250" y="217"/>
                    <a:pt x="249" y="217"/>
                  </a:cubicBezTo>
                  <a:cubicBezTo>
                    <a:pt x="249" y="217"/>
                    <a:pt x="248" y="218"/>
                    <a:pt x="248" y="217"/>
                  </a:cubicBezTo>
                  <a:cubicBezTo>
                    <a:pt x="247" y="217"/>
                    <a:pt x="247" y="216"/>
                    <a:pt x="247" y="216"/>
                  </a:cubicBezTo>
                  <a:cubicBezTo>
                    <a:pt x="246" y="216"/>
                    <a:pt x="246" y="215"/>
                    <a:pt x="245" y="216"/>
                  </a:cubicBezTo>
                  <a:cubicBezTo>
                    <a:pt x="244" y="217"/>
                    <a:pt x="243" y="218"/>
                    <a:pt x="243" y="218"/>
                  </a:cubicBezTo>
                  <a:cubicBezTo>
                    <a:pt x="242" y="218"/>
                    <a:pt x="241" y="217"/>
                    <a:pt x="241" y="217"/>
                  </a:cubicBezTo>
                  <a:cubicBezTo>
                    <a:pt x="241" y="216"/>
                    <a:pt x="241" y="216"/>
                    <a:pt x="241" y="216"/>
                  </a:cubicBezTo>
                  <a:cubicBezTo>
                    <a:pt x="240" y="216"/>
                    <a:pt x="239" y="216"/>
                    <a:pt x="239" y="216"/>
                  </a:cubicBezTo>
                  <a:cubicBezTo>
                    <a:pt x="239" y="215"/>
                    <a:pt x="239" y="214"/>
                    <a:pt x="239" y="214"/>
                  </a:cubicBezTo>
                  <a:cubicBezTo>
                    <a:pt x="237" y="214"/>
                    <a:pt x="237" y="214"/>
                    <a:pt x="237" y="214"/>
                  </a:cubicBezTo>
                  <a:cubicBezTo>
                    <a:pt x="237" y="214"/>
                    <a:pt x="232" y="215"/>
                    <a:pt x="232" y="214"/>
                  </a:cubicBezTo>
                  <a:cubicBezTo>
                    <a:pt x="232" y="214"/>
                    <a:pt x="233" y="214"/>
                    <a:pt x="233" y="213"/>
                  </a:cubicBezTo>
                  <a:cubicBezTo>
                    <a:pt x="233" y="213"/>
                    <a:pt x="233" y="213"/>
                    <a:pt x="232" y="213"/>
                  </a:cubicBezTo>
                  <a:cubicBezTo>
                    <a:pt x="232" y="212"/>
                    <a:pt x="232" y="212"/>
                    <a:pt x="231" y="212"/>
                  </a:cubicBezTo>
                  <a:cubicBezTo>
                    <a:pt x="231" y="212"/>
                    <a:pt x="232" y="212"/>
                    <a:pt x="231" y="212"/>
                  </a:cubicBezTo>
                  <a:cubicBezTo>
                    <a:pt x="230" y="212"/>
                    <a:pt x="229" y="213"/>
                    <a:pt x="229" y="212"/>
                  </a:cubicBezTo>
                  <a:cubicBezTo>
                    <a:pt x="228" y="212"/>
                    <a:pt x="228" y="212"/>
                    <a:pt x="228" y="211"/>
                  </a:cubicBezTo>
                  <a:cubicBezTo>
                    <a:pt x="228" y="210"/>
                    <a:pt x="229" y="210"/>
                    <a:pt x="228" y="210"/>
                  </a:cubicBezTo>
                  <a:cubicBezTo>
                    <a:pt x="227" y="210"/>
                    <a:pt x="227" y="210"/>
                    <a:pt x="227" y="210"/>
                  </a:cubicBezTo>
                  <a:cubicBezTo>
                    <a:pt x="226" y="209"/>
                    <a:pt x="226" y="208"/>
                    <a:pt x="226" y="208"/>
                  </a:cubicBezTo>
                  <a:cubicBezTo>
                    <a:pt x="226" y="208"/>
                    <a:pt x="225" y="208"/>
                    <a:pt x="225" y="209"/>
                  </a:cubicBezTo>
                  <a:cubicBezTo>
                    <a:pt x="224" y="209"/>
                    <a:pt x="224" y="209"/>
                    <a:pt x="223" y="210"/>
                  </a:cubicBezTo>
                  <a:cubicBezTo>
                    <a:pt x="223" y="211"/>
                    <a:pt x="223" y="210"/>
                    <a:pt x="223" y="211"/>
                  </a:cubicBezTo>
                  <a:cubicBezTo>
                    <a:pt x="223" y="212"/>
                    <a:pt x="223" y="213"/>
                    <a:pt x="222" y="213"/>
                  </a:cubicBezTo>
                  <a:cubicBezTo>
                    <a:pt x="221" y="213"/>
                    <a:pt x="221" y="213"/>
                    <a:pt x="220" y="213"/>
                  </a:cubicBezTo>
                  <a:cubicBezTo>
                    <a:pt x="219" y="212"/>
                    <a:pt x="218" y="212"/>
                    <a:pt x="218" y="211"/>
                  </a:cubicBezTo>
                  <a:cubicBezTo>
                    <a:pt x="218" y="211"/>
                    <a:pt x="218" y="211"/>
                    <a:pt x="218" y="210"/>
                  </a:cubicBezTo>
                  <a:cubicBezTo>
                    <a:pt x="217" y="208"/>
                    <a:pt x="217" y="209"/>
                    <a:pt x="218" y="208"/>
                  </a:cubicBezTo>
                  <a:cubicBezTo>
                    <a:pt x="218" y="208"/>
                    <a:pt x="219" y="208"/>
                    <a:pt x="218" y="207"/>
                  </a:cubicBezTo>
                  <a:cubicBezTo>
                    <a:pt x="218" y="205"/>
                    <a:pt x="217" y="204"/>
                    <a:pt x="217" y="204"/>
                  </a:cubicBezTo>
                  <a:cubicBezTo>
                    <a:pt x="217" y="204"/>
                    <a:pt x="216" y="203"/>
                    <a:pt x="216" y="204"/>
                  </a:cubicBezTo>
                  <a:cubicBezTo>
                    <a:pt x="216" y="204"/>
                    <a:pt x="216" y="205"/>
                    <a:pt x="215" y="205"/>
                  </a:cubicBezTo>
                  <a:cubicBezTo>
                    <a:pt x="215" y="205"/>
                    <a:pt x="215" y="204"/>
                    <a:pt x="214" y="204"/>
                  </a:cubicBezTo>
                  <a:cubicBezTo>
                    <a:pt x="213" y="204"/>
                    <a:pt x="214" y="205"/>
                    <a:pt x="213" y="205"/>
                  </a:cubicBezTo>
                  <a:cubicBezTo>
                    <a:pt x="213" y="205"/>
                    <a:pt x="213" y="204"/>
                    <a:pt x="212" y="204"/>
                  </a:cubicBezTo>
                  <a:cubicBezTo>
                    <a:pt x="212" y="204"/>
                    <a:pt x="212" y="205"/>
                    <a:pt x="211" y="205"/>
                  </a:cubicBezTo>
                  <a:cubicBezTo>
                    <a:pt x="211" y="205"/>
                    <a:pt x="210" y="204"/>
                    <a:pt x="210" y="204"/>
                  </a:cubicBezTo>
                  <a:cubicBezTo>
                    <a:pt x="210" y="204"/>
                    <a:pt x="210" y="204"/>
                    <a:pt x="210" y="204"/>
                  </a:cubicBezTo>
                  <a:cubicBezTo>
                    <a:pt x="209" y="204"/>
                    <a:pt x="210" y="204"/>
                    <a:pt x="209" y="204"/>
                  </a:cubicBezTo>
                  <a:cubicBezTo>
                    <a:pt x="208" y="204"/>
                    <a:pt x="207" y="203"/>
                    <a:pt x="207" y="203"/>
                  </a:cubicBezTo>
                  <a:cubicBezTo>
                    <a:pt x="206" y="203"/>
                    <a:pt x="206" y="204"/>
                    <a:pt x="206" y="204"/>
                  </a:cubicBezTo>
                  <a:cubicBezTo>
                    <a:pt x="206" y="204"/>
                    <a:pt x="205" y="204"/>
                    <a:pt x="205" y="204"/>
                  </a:cubicBezTo>
                  <a:cubicBezTo>
                    <a:pt x="204" y="204"/>
                    <a:pt x="205" y="204"/>
                    <a:pt x="204" y="203"/>
                  </a:cubicBezTo>
                  <a:cubicBezTo>
                    <a:pt x="202" y="203"/>
                    <a:pt x="198" y="203"/>
                    <a:pt x="198" y="203"/>
                  </a:cubicBezTo>
                  <a:cubicBezTo>
                    <a:pt x="198" y="203"/>
                    <a:pt x="196" y="203"/>
                    <a:pt x="195" y="203"/>
                  </a:cubicBezTo>
                  <a:cubicBezTo>
                    <a:pt x="194" y="203"/>
                    <a:pt x="174" y="202"/>
                    <a:pt x="174" y="202"/>
                  </a:cubicBezTo>
                  <a:cubicBezTo>
                    <a:pt x="112" y="202"/>
                    <a:pt x="112" y="202"/>
                    <a:pt x="112" y="202"/>
                  </a:cubicBezTo>
                  <a:cubicBezTo>
                    <a:pt x="109" y="205"/>
                    <a:pt x="109" y="205"/>
                    <a:pt x="109" y="205"/>
                  </a:cubicBezTo>
                  <a:cubicBezTo>
                    <a:pt x="109" y="205"/>
                    <a:pt x="107" y="205"/>
                    <a:pt x="106" y="205"/>
                  </a:cubicBezTo>
                  <a:cubicBezTo>
                    <a:pt x="106" y="206"/>
                    <a:pt x="105" y="205"/>
                    <a:pt x="104" y="206"/>
                  </a:cubicBezTo>
                  <a:cubicBezTo>
                    <a:pt x="103" y="207"/>
                    <a:pt x="103" y="208"/>
                    <a:pt x="102" y="209"/>
                  </a:cubicBezTo>
                  <a:cubicBezTo>
                    <a:pt x="101" y="209"/>
                    <a:pt x="100" y="209"/>
                    <a:pt x="99" y="210"/>
                  </a:cubicBezTo>
                  <a:cubicBezTo>
                    <a:pt x="98" y="210"/>
                    <a:pt x="99" y="210"/>
                    <a:pt x="96" y="211"/>
                  </a:cubicBezTo>
                  <a:cubicBezTo>
                    <a:pt x="94" y="212"/>
                    <a:pt x="89" y="214"/>
                    <a:pt x="89" y="214"/>
                  </a:cubicBezTo>
                  <a:cubicBezTo>
                    <a:pt x="89" y="215"/>
                    <a:pt x="87" y="214"/>
                    <a:pt x="85" y="214"/>
                  </a:cubicBezTo>
                  <a:cubicBezTo>
                    <a:pt x="84" y="214"/>
                    <a:pt x="82" y="214"/>
                    <a:pt x="81" y="214"/>
                  </a:cubicBezTo>
                  <a:cubicBezTo>
                    <a:pt x="80" y="214"/>
                    <a:pt x="79" y="214"/>
                    <a:pt x="77" y="214"/>
                  </a:cubicBezTo>
                  <a:cubicBezTo>
                    <a:pt x="75" y="215"/>
                    <a:pt x="75" y="214"/>
                    <a:pt x="73" y="213"/>
                  </a:cubicBezTo>
                  <a:cubicBezTo>
                    <a:pt x="71" y="213"/>
                    <a:pt x="69" y="212"/>
                    <a:pt x="68" y="213"/>
                  </a:cubicBezTo>
                  <a:cubicBezTo>
                    <a:pt x="67" y="213"/>
                    <a:pt x="67" y="214"/>
                    <a:pt x="66" y="214"/>
                  </a:cubicBezTo>
                  <a:cubicBezTo>
                    <a:pt x="65" y="214"/>
                    <a:pt x="65" y="213"/>
                    <a:pt x="64" y="213"/>
                  </a:cubicBezTo>
                  <a:cubicBezTo>
                    <a:pt x="63" y="213"/>
                    <a:pt x="60" y="215"/>
                    <a:pt x="59" y="215"/>
                  </a:cubicBezTo>
                  <a:cubicBezTo>
                    <a:pt x="58" y="216"/>
                    <a:pt x="56" y="216"/>
                    <a:pt x="56" y="217"/>
                  </a:cubicBezTo>
                  <a:cubicBezTo>
                    <a:pt x="55" y="218"/>
                    <a:pt x="55" y="219"/>
                    <a:pt x="54" y="218"/>
                  </a:cubicBezTo>
                  <a:cubicBezTo>
                    <a:pt x="52" y="218"/>
                    <a:pt x="51" y="218"/>
                    <a:pt x="50" y="218"/>
                  </a:cubicBezTo>
                  <a:cubicBezTo>
                    <a:pt x="49" y="219"/>
                    <a:pt x="48" y="219"/>
                    <a:pt x="47" y="219"/>
                  </a:cubicBezTo>
                  <a:cubicBezTo>
                    <a:pt x="47" y="218"/>
                    <a:pt x="47" y="218"/>
                    <a:pt x="46" y="218"/>
                  </a:cubicBezTo>
                  <a:cubicBezTo>
                    <a:pt x="45" y="218"/>
                    <a:pt x="44" y="219"/>
                    <a:pt x="44" y="219"/>
                  </a:cubicBezTo>
                  <a:cubicBezTo>
                    <a:pt x="43" y="218"/>
                    <a:pt x="42" y="218"/>
                    <a:pt x="41" y="218"/>
                  </a:cubicBezTo>
                  <a:cubicBezTo>
                    <a:pt x="41" y="218"/>
                    <a:pt x="39" y="219"/>
                    <a:pt x="39" y="219"/>
                  </a:cubicBezTo>
                  <a:cubicBezTo>
                    <a:pt x="39" y="219"/>
                    <a:pt x="39" y="219"/>
                    <a:pt x="39" y="218"/>
                  </a:cubicBezTo>
                  <a:cubicBezTo>
                    <a:pt x="38" y="218"/>
                    <a:pt x="38" y="217"/>
                    <a:pt x="37" y="217"/>
                  </a:cubicBezTo>
                  <a:cubicBezTo>
                    <a:pt x="36" y="216"/>
                    <a:pt x="35" y="215"/>
                    <a:pt x="35" y="215"/>
                  </a:cubicBezTo>
                  <a:cubicBezTo>
                    <a:pt x="35" y="214"/>
                    <a:pt x="35" y="211"/>
                    <a:pt x="35" y="211"/>
                  </a:cubicBezTo>
                  <a:cubicBezTo>
                    <a:pt x="36" y="210"/>
                    <a:pt x="37" y="210"/>
                    <a:pt x="37" y="209"/>
                  </a:cubicBezTo>
                  <a:cubicBezTo>
                    <a:pt x="37" y="209"/>
                    <a:pt x="37" y="209"/>
                    <a:pt x="37" y="208"/>
                  </a:cubicBezTo>
                  <a:cubicBezTo>
                    <a:pt x="37" y="207"/>
                    <a:pt x="36" y="207"/>
                    <a:pt x="36" y="206"/>
                  </a:cubicBezTo>
                  <a:cubicBezTo>
                    <a:pt x="36" y="205"/>
                    <a:pt x="37" y="205"/>
                    <a:pt x="36" y="205"/>
                  </a:cubicBezTo>
                  <a:cubicBezTo>
                    <a:pt x="36" y="205"/>
                    <a:pt x="35" y="204"/>
                    <a:pt x="35" y="203"/>
                  </a:cubicBezTo>
                  <a:cubicBezTo>
                    <a:pt x="35" y="203"/>
                    <a:pt x="36" y="203"/>
                    <a:pt x="36" y="202"/>
                  </a:cubicBezTo>
                  <a:cubicBezTo>
                    <a:pt x="36" y="202"/>
                    <a:pt x="35" y="202"/>
                    <a:pt x="35" y="201"/>
                  </a:cubicBezTo>
                  <a:cubicBezTo>
                    <a:pt x="35" y="201"/>
                    <a:pt x="36" y="201"/>
                    <a:pt x="36" y="200"/>
                  </a:cubicBezTo>
                  <a:cubicBezTo>
                    <a:pt x="36" y="200"/>
                    <a:pt x="35" y="199"/>
                    <a:pt x="35" y="199"/>
                  </a:cubicBezTo>
                  <a:cubicBezTo>
                    <a:pt x="35" y="199"/>
                    <a:pt x="35" y="197"/>
                    <a:pt x="35" y="196"/>
                  </a:cubicBezTo>
                  <a:cubicBezTo>
                    <a:pt x="36" y="195"/>
                    <a:pt x="36" y="194"/>
                    <a:pt x="36" y="193"/>
                  </a:cubicBezTo>
                  <a:cubicBezTo>
                    <a:pt x="36" y="192"/>
                    <a:pt x="36" y="192"/>
                    <a:pt x="37" y="190"/>
                  </a:cubicBezTo>
                  <a:cubicBezTo>
                    <a:pt x="37" y="188"/>
                    <a:pt x="37" y="188"/>
                    <a:pt x="37" y="187"/>
                  </a:cubicBezTo>
                  <a:cubicBezTo>
                    <a:pt x="37" y="186"/>
                    <a:pt x="38" y="186"/>
                    <a:pt x="37" y="185"/>
                  </a:cubicBezTo>
                  <a:cubicBezTo>
                    <a:pt x="37" y="184"/>
                    <a:pt x="37" y="184"/>
                    <a:pt x="37" y="183"/>
                  </a:cubicBezTo>
                  <a:cubicBezTo>
                    <a:pt x="37" y="183"/>
                    <a:pt x="37" y="183"/>
                    <a:pt x="37" y="183"/>
                  </a:cubicBezTo>
                  <a:cubicBezTo>
                    <a:pt x="37" y="183"/>
                    <a:pt x="38" y="183"/>
                    <a:pt x="38" y="182"/>
                  </a:cubicBezTo>
                  <a:cubicBezTo>
                    <a:pt x="38" y="181"/>
                    <a:pt x="39" y="181"/>
                    <a:pt x="39" y="180"/>
                  </a:cubicBezTo>
                  <a:cubicBezTo>
                    <a:pt x="39" y="180"/>
                    <a:pt x="40" y="180"/>
                    <a:pt x="40" y="179"/>
                  </a:cubicBezTo>
                  <a:cubicBezTo>
                    <a:pt x="40" y="179"/>
                    <a:pt x="40" y="178"/>
                    <a:pt x="40" y="178"/>
                  </a:cubicBezTo>
                  <a:cubicBezTo>
                    <a:pt x="40" y="178"/>
                    <a:pt x="42" y="178"/>
                    <a:pt x="42" y="178"/>
                  </a:cubicBezTo>
                  <a:cubicBezTo>
                    <a:pt x="83" y="178"/>
                    <a:pt x="83" y="178"/>
                    <a:pt x="83" y="178"/>
                  </a:cubicBezTo>
                  <a:cubicBezTo>
                    <a:pt x="83" y="169"/>
                    <a:pt x="83" y="169"/>
                    <a:pt x="83" y="169"/>
                  </a:cubicBezTo>
                  <a:cubicBezTo>
                    <a:pt x="88" y="169"/>
                    <a:pt x="88" y="169"/>
                    <a:pt x="88" y="169"/>
                  </a:cubicBezTo>
                  <a:cubicBezTo>
                    <a:pt x="89" y="167"/>
                    <a:pt x="89" y="167"/>
                    <a:pt x="89" y="167"/>
                  </a:cubicBezTo>
                  <a:cubicBezTo>
                    <a:pt x="89" y="167"/>
                    <a:pt x="91" y="168"/>
                    <a:pt x="92" y="168"/>
                  </a:cubicBezTo>
                  <a:cubicBezTo>
                    <a:pt x="92" y="168"/>
                    <a:pt x="93" y="168"/>
                    <a:pt x="94" y="168"/>
                  </a:cubicBezTo>
                  <a:cubicBezTo>
                    <a:pt x="94" y="168"/>
                    <a:pt x="95" y="168"/>
                    <a:pt x="95" y="168"/>
                  </a:cubicBezTo>
                  <a:cubicBezTo>
                    <a:pt x="96" y="167"/>
                    <a:pt x="97" y="167"/>
                    <a:pt x="97" y="167"/>
                  </a:cubicBezTo>
                  <a:cubicBezTo>
                    <a:pt x="97" y="166"/>
                    <a:pt x="98" y="166"/>
                    <a:pt x="99" y="167"/>
                  </a:cubicBezTo>
                  <a:cubicBezTo>
                    <a:pt x="100" y="167"/>
                    <a:pt x="103" y="168"/>
                    <a:pt x="104" y="168"/>
                  </a:cubicBezTo>
                  <a:cubicBezTo>
                    <a:pt x="105" y="168"/>
                    <a:pt x="107" y="167"/>
                    <a:pt x="108" y="167"/>
                  </a:cubicBezTo>
                  <a:cubicBezTo>
                    <a:pt x="109" y="167"/>
                    <a:pt x="110" y="167"/>
                    <a:pt x="110" y="167"/>
                  </a:cubicBezTo>
                  <a:cubicBezTo>
                    <a:pt x="111" y="166"/>
                    <a:pt x="112" y="166"/>
                    <a:pt x="112" y="165"/>
                  </a:cubicBezTo>
                  <a:cubicBezTo>
                    <a:pt x="112" y="164"/>
                    <a:pt x="113" y="163"/>
                    <a:pt x="113" y="162"/>
                  </a:cubicBezTo>
                  <a:cubicBezTo>
                    <a:pt x="113" y="161"/>
                    <a:pt x="112" y="161"/>
                    <a:pt x="113" y="159"/>
                  </a:cubicBezTo>
                  <a:cubicBezTo>
                    <a:pt x="113" y="158"/>
                    <a:pt x="115" y="157"/>
                    <a:pt x="115" y="157"/>
                  </a:cubicBezTo>
                  <a:cubicBezTo>
                    <a:pt x="117" y="156"/>
                    <a:pt x="117" y="156"/>
                    <a:pt x="117" y="156"/>
                  </a:cubicBezTo>
                  <a:cubicBezTo>
                    <a:pt x="117" y="156"/>
                    <a:pt x="118" y="156"/>
                    <a:pt x="119" y="157"/>
                  </a:cubicBezTo>
                  <a:cubicBezTo>
                    <a:pt x="119" y="158"/>
                    <a:pt x="120" y="160"/>
                    <a:pt x="121" y="160"/>
                  </a:cubicBezTo>
                  <a:cubicBezTo>
                    <a:pt x="122" y="161"/>
                    <a:pt x="125" y="162"/>
                    <a:pt x="125" y="162"/>
                  </a:cubicBezTo>
                  <a:cubicBezTo>
                    <a:pt x="125" y="162"/>
                    <a:pt x="126" y="163"/>
                    <a:pt x="127" y="163"/>
                  </a:cubicBezTo>
                  <a:cubicBezTo>
                    <a:pt x="127" y="163"/>
                    <a:pt x="128" y="163"/>
                    <a:pt x="128" y="163"/>
                  </a:cubicBezTo>
                  <a:cubicBezTo>
                    <a:pt x="129" y="163"/>
                    <a:pt x="130" y="163"/>
                    <a:pt x="130" y="163"/>
                  </a:cubicBezTo>
                  <a:cubicBezTo>
                    <a:pt x="130" y="164"/>
                    <a:pt x="130" y="164"/>
                    <a:pt x="131" y="164"/>
                  </a:cubicBezTo>
                  <a:cubicBezTo>
                    <a:pt x="131" y="164"/>
                    <a:pt x="133" y="165"/>
                    <a:pt x="134" y="165"/>
                  </a:cubicBezTo>
                  <a:cubicBezTo>
                    <a:pt x="134" y="165"/>
                    <a:pt x="134" y="165"/>
                    <a:pt x="135" y="166"/>
                  </a:cubicBezTo>
                  <a:cubicBezTo>
                    <a:pt x="135" y="166"/>
                    <a:pt x="134" y="167"/>
                    <a:pt x="135" y="167"/>
                  </a:cubicBezTo>
                  <a:cubicBezTo>
                    <a:pt x="136" y="168"/>
                    <a:pt x="137" y="168"/>
                    <a:pt x="138" y="168"/>
                  </a:cubicBezTo>
                  <a:cubicBezTo>
                    <a:pt x="139" y="169"/>
                    <a:pt x="141" y="169"/>
                    <a:pt x="141" y="169"/>
                  </a:cubicBezTo>
                  <a:cubicBezTo>
                    <a:pt x="142" y="169"/>
                    <a:pt x="143" y="168"/>
                    <a:pt x="143" y="168"/>
                  </a:cubicBezTo>
                  <a:cubicBezTo>
                    <a:pt x="143" y="168"/>
                    <a:pt x="144" y="168"/>
                    <a:pt x="144" y="169"/>
                  </a:cubicBezTo>
                  <a:cubicBezTo>
                    <a:pt x="145" y="170"/>
                    <a:pt x="146" y="170"/>
                    <a:pt x="146" y="170"/>
                  </a:cubicBezTo>
                  <a:cubicBezTo>
                    <a:pt x="147" y="170"/>
                    <a:pt x="148" y="171"/>
                    <a:pt x="149" y="171"/>
                  </a:cubicBezTo>
                  <a:cubicBezTo>
                    <a:pt x="149" y="171"/>
                    <a:pt x="150" y="171"/>
                    <a:pt x="150" y="171"/>
                  </a:cubicBezTo>
                  <a:cubicBezTo>
                    <a:pt x="150" y="172"/>
                    <a:pt x="150" y="173"/>
                    <a:pt x="152" y="173"/>
                  </a:cubicBezTo>
                  <a:cubicBezTo>
                    <a:pt x="153" y="174"/>
                    <a:pt x="153" y="174"/>
                    <a:pt x="154" y="174"/>
                  </a:cubicBezTo>
                  <a:cubicBezTo>
                    <a:pt x="155" y="174"/>
                    <a:pt x="155" y="174"/>
                    <a:pt x="156" y="174"/>
                  </a:cubicBezTo>
                  <a:cubicBezTo>
                    <a:pt x="158" y="174"/>
                    <a:pt x="158" y="174"/>
                    <a:pt x="159" y="174"/>
                  </a:cubicBezTo>
                  <a:cubicBezTo>
                    <a:pt x="159" y="174"/>
                    <a:pt x="160" y="174"/>
                    <a:pt x="160" y="174"/>
                  </a:cubicBezTo>
                  <a:cubicBezTo>
                    <a:pt x="161" y="174"/>
                    <a:pt x="162" y="175"/>
                    <a:pt x="163" y="174"/>
                  </a:cubicBezTo>
                  <a:cubicBezTo>
                    <a:pt x="163" y="174"/>
                    <a:pt x="164" y="174"/>
                    <a:pt x="165" y="173"/>
                  </a:cubicBezTo>
                  <a:cubicBezTo>
                    <a:pt x="165" y="173"/>
                    <a:pt x="165" y="172"/>
                    <a:pt x="166" y="172"/>
                  </a:cubicBezTo>
                  <a:cubicBezTo>
                    <a:pt x="167" y="172"/>
                    <a:pt x="168" y="172"/>
                    <a:pt x="168" y="172"/>
                  </a:cubicBezTo>
                  <a:cubicBezTo>
                    <a:pt x="169" y="172"/>
                    <a:pt x="170" y="171"/>
                    <a:pt x="170" y="171"/>
                  </a:cubicBezTo>
                  <a:cubicBezTo>
                    <a:pt x="171" y="171"/>
                    <a:pt x="172" y="171"/>
                    <a:pt x="172" y="171"/>
                  </a:cubicBezTo>
                  <a:cubicBezTo>
                    <a:pt x="173" y="171"/>
                    <a:pt x="173" y="171"/>
                    <a:pt x="174" y="170"/>
                  </a:cubicBezTo>
                  <a:cubicBezTo>
                    <a:pt x="175" y="170"/>
                    <a:pt x="175" y="170"/>
                    <a:pt x="176" y="170"/>
                  </a:cubicBezTo>
                  <a:cubicBezTo>
                    <a:pt x="177" y="170"/>
                    <a:pt x="179" y="170"/>
                    <a:pt x="179" y="169"/>
                  </a:cubicBezTo>
                  <a:cubicBezTo>
                    <a:pt x="180" y="169"/>
                    <a:pt x="180" y="168"/>
                    <a:pt x="181" y="167"/>
                  </a:cubicBezTo>
                  <a:cubicBezTo>
                    <a:pt x="181" y="167"/>
                    <a:pt x="182" y="166"/>
                    <a:pt x="182" y="165"/>
                  </a:cubicBezTo>
                  <a:cubicBezTo>
                    <a:pt x="181" y="164"/>
                    <a:pt x="181" y="163"/>
                    <a:pt x="181" y="163"/>
                  </a:cubicBezTo>
                  <a:cubicBezTo>
                    <a:pt x="180" y="162"/>
                    <a:pt x="180" y="162"/>
                    <a:pt x="179" y="161"/>
                  </a:cubicBezTo>
                  <a:cubicBezTo>
                    <a:pt x="178" y="161"/>
                    <a:pt x="178" y="161"/>
                    <a:pt x="178" y="160"/>
                  </a:cubicBezTo>
                  <a:cubicBezTo>
                    <a:pt x="177" y="159"/>
                    <a:pt x="177" y="158"/>
                    <a:pt x="176" y="158"/>
                  </a:cubicBezTo>
                  <a:cubicBezTo>
                    <a:pt x="175" y="158"/>
                    <a:pt x="175" y="158"/>
                    <a:pt x="174" y="157"/>
                  </a:cubicBezTo>
                  <a:cubicBezTo>
                    <a:pt x="174" y="157"/>
                    <a:pt x="174" y="156"/>
                    <a:pt x="173" y="157"/>
                  </a:cubicBezTo>
                  <a:cubicBezTo>
                    <a:pt x="172" y="157"/>
                    <a:pt x="171" y="157"/>
                    <a:pt x="171" y="158"/>
                  </a:cubicBezTo>
                  <a:cubicBezTo>
                    <a:pt x="170" y="158"/>
                    <a:pt x="169" y="158"/>
                    <a:pt x="169" y="158"/>
                  </a:cubicBezTo>
                  <a:cubicBezTo>
                    <a:pt x="168" y="158"/>
                    <a:pt x="167" y="158"/>
                    <a:pt x="166" y="159"/>
                  </a:cubicBezTo>
                  <a:cubicBezTo>
                    <a:pt x="165" y="159"/>
                    <a:pt x="165" y="160"/>
                    <a:pt x="164" y="160"/>
                  </a:cubicBezTo>
                  <a:cubicBezTo>
                    <a:pt x="163" y="160"/>
                    <a:pt x="163" y="159"/>
                    <a:pt x="162" y="160"/>
                  </a:cubicBezTo>
                  <a:cubicBezTo>
                    <a:pt x="161" y="161"/>
                    <a:pt x="161" y="162"/>
                    <a:pt x="160" y="162"/>
                  </a:cubicBezTo>
                  <a:cubicBezTo>
                    <a:pt x="158" y="162"/>
                    <a:pt x="158" y="161"/>
                    <a:pt x="157" y="162"/>
                  </a:cubicBezTo>
                  <a:cubicBezTo>
                    <a:pt x="156" y="163"/>
                    <a:pt x="155" y="164"/>
                    <a:pt x="154" y="164"/>
                  </a:cubicBezTo>
                  <a:cubicBezTo>
                    <a:pt x="154" y="163"/>
                    <a:pt x="153" y="162"/>
                    <a:pt x="152" y="162"/>
                  </a:cubicBezTo>
                  <a:cubicBezTo>
                    <a:pt x="151" y="161"/>
                    <a:pt x="150" y="160"/>
                    <a:pt x="150" y="160"/>
                  </a:cubicBezTo>
                  <a:cubicBezTo>
                    <a:pt x="149" y="160"/>
                    <a:pt x="148" y="159"/>
                    <a:pt x="148" y="159"/>
                  </a:cubicBezTo>
                  <a:cubicBezTo>
                    <a:pt x="148" y="159"/>
                    <a:pt x="148" y="159"/>
                    <a:pt x="148" y="158"/>
                  </a:cubicBezTo>
                  <a:cubicBezTo>
                    <a:pt x="148" y="157"/>
                    <a:pt x="148" y="156"/>
                    <a:pt x="147" y="156"/>
                  </a:cubicBezTo>
                  <a:cubicBezTo>
                    <a:pt x="147" y="155"/>
                    <a:pt x="147" y="154"/>
                    <a:pt x="146" y="154"/>
                  </a:cubicBezTo>
                  <a:cubicBezTo>
                    <a:pt x="145" y="154"/>
                    <a:pt x="144" y="153"/>
                    <a:pt x="143" y="153"/>
                  </a:cubicBezTo>
                  <a:cubicBezTo>
                    <a:pt x="142" y="153"/>
                    <a:pt x="142" y="152"/>
                    <a:pt x="141" y="152"/>
                  </a:cubicBezTo>
                  <a:cubicBezTo>
                    <a:pt x="139" y="153"/>
                    <a:pt x="139" y="152"/>
                    <a:pt x="138" y="153"/>
                  </a:cubicBezTo>
                  <a:cubicBezTo>
                    <a:pt x="137" y="154"/>
                    <a:pt x="138" y="155"/>
                    <a:pt x="137" y="155"/>
                  </a:cubicBezTo>
                  <a:cubicBezTo>
                    <a:pt x="136" y="155"/>
                    <a:pt x="135" y="155"/>
                    <a:pt x="135" y="155"/>
                  </a:cubicBezTo>
                  <a:cubicBezTo>
                    <a:pt x="133" y="154"/>
                    <a:pt x="133" y="154"/>
                    <a:pt x="133" y="154"/>
                  </a:cubicBezTo>
                  <a:cubicBezTo>
                    <a:pt x="133" y="154"/>
                    <a:pt x="132" y="153"/>
                    <a:pt x="132" y="152"/>
                  </a:cubicBezTo>
                  <a:cubicBezTo>
                    <a:pt x="132" y="152"/>
                    <a:pt x="132" y="150"/>
                    <a:pt x="132" y="150"/>
                  </a:cubicBezTo>
                  <a:cubicBezTo>
                    <a:pt x="132" y="150"/>
                    <a:pt x="130" y="148"/>
                    <a:pt x="129" y="147"/>
                  </a:cubicBezTo>
                  <a:cubicBezTo>
                    <a:pt x="129" y="146"/>
                    <a:pt x="129" y="145"/>
                    <a:pt x="127" y="145"/>
                  </a:cubicBezTo>
                  <a:cubicBezTo>
                    <a:pt x="126" y="145"/>
                    <a:pt x="126" y="145"/>
                    <a:pt x="125" y="145"/>
                  </a:cubicBezTo>
                  <a:cubicBezTo>
                    <a:pt x="123" y="146"/>
                    <a:pt x="125" y="147"/>
                    <a:pt x="123" y="146"/>
                  </a:cubicBezTo>
                  <a:cubicBezTo>
                    <a:pt x="120" y="145"/>
                    <a:pt x="120" y="145"/>
                    <a:pt x="119" y="145"/>
                  </a:cubicBezTo>
                  <a:cubicBezTo>
                    <a:pt x="118" y="145"/>
                    <a:pt x="117" y="145"/>
                    <a:pt x="116" y="146"/>
                  </a:cubicBezTo>
                  <a:cubicBezTo>
                    <a:pt x="114" y="146"/>
                    <a:pt x="113" y="147"/>
                    <a:pt x="113" y="147"/>
                  </a:cubicBezTo>
                  <a:cubicBezTo>
                    <a:pt x="112" y="148"/>
                    <a:pt x="112" y="149"/>
                    <a:pt x="111" y="149"/>
                  </a:cubicBezTo>
                  <a:cubicBezTo>
                    <a:pt x="109" y="148"/>
                    <a:pt x="109" y="147"/>
                    <a:pt x="108" y="147"/>
                  </a:cubicBezTo>
                  <a:cubicBezTo>
                    <a:pt x="108" y="146"/>
                    <a:pt x="107" y="145"/>
                    <a:pt x="106" y="146"/>
                  </a:cubicBezTo>
                  <a:cubicBezTo>
                    <a:pt x="104" y="147"/>
                    <a:pt x="103" y="148"/>
                    <a:pt x="102" y="148"/>
                  </a:cubicBezTo>
                  <a:cubicBezTo>
                    <a:pt x="102" y="149"/>
                    <a:pt x="101" y="149"/>
                    <a:pt x="101" y="150"/>
                  </a:cubicBezTo>
                  <a:cubicBezTo>
                    <a:pt x="100" y="151"/>
                    <a:pt x="100" y="151"/>
                    <a:pt x="99" y="152"/>
                  </a:cubicBezTo>
                  <a:cubicBezTo>
                    <a:pt x="99" y="154"/>
                    <a:pt x="99" y="156"/>
                    <a:pt x="99" y="156"/>
                  </a:cubicBezTo>
                  <a:cubicBezTo>
                    <a:pt x="47" y="157"/>
                    <a:pt x="47" y="157"/>
                    <a:pt x="47" y="157"/>
                  </a:cubicBezTo>
                  <a:cubicBezTo>
                    <a:pt x="47" y="157"/>
                    <a:pt x="46" y="155"/>
                    <a:pt x="45" y="155"/>
                  </a:cubicBezTo>
                  <a:cubicBezTo>
                    <a:pt x="45" y="154"/>
                    <a:pt x="43" y="153"/>
                    <a:pt x="43" y="153"/>
                  </a:cubicBezTo>
                  <a:cubicBezTo>
                    <a:pt x="43" y="153"/>
                    <a:pt x="43" y="151"/>
                    <a:pt x="43" y="150"/>
                  </a:cubicBezTo>
                  <a:cubicBezTo>
                    <a:pt x="43" y="149"/>
                    <a:pt x="43" y="149"/>
                    <a:pt x="43" y="148"/>
                  </a:cubicBezTo>
                  <a:cubicBezTo>
                    <a:pt x="44" y="147"/>
                    <a:pt x="44" y="146"/>
                    <a:pt x="43" y="147"/>
                  </a:cubicBezTo>
                  <a:cubicBezTo>
                    <a:pt x="42" y="147"/>
                    <a:pt x="43" y="148"/>
                    <a:pt x="42" y="148"/>
                  </a:cubicBezTo>
                  <a:cubicBezTo>
                    <a:pt x="42" y="148"/>
                    <a:pt x="41" y="149"/>
                    <a:pt x="41" y="148"/>
                  </a:cubicBezTo>
                  <a:cubicBezTo>
                    <a:pt x="40" y="147"/>
                    <a:pt x="39" y="147"/>
                    <a:pt x="39" y="146"/>
                  </a:cubicBezTo>
                  <a:cubicBezTo>
                    <a:pt x="39" y="145"/>
                    <a:pt x="39" y="144"/>
                    <a:pt x="38" y="143"/>
                  </a:cubicBezTo>
                  <a:cubicBezTo>
                    <a:pt x="38" y="141"/>
                    <a:pt x="38" y="141"/>
                    <a:pt x="37" y="140"/>
                  </a:cubicBezTo>
                  <a:cubicBezTo>
                    <a:pt x="37" y="139"/>
                    <a:pt x="37" y="138"/>
                    <a:pt x="38" y="138"/>
                  </a:cubicBezTo>
                  <a:cubicBezTo>
                    <a:pt x="38" y="138"/>
                    <a:pt x="39" y="137"/>
                    <a:pt x="39" y="137"/>
                  </a:cubicBezTo>
                  <a:cubicBezTo>
                    <a:pt x="39" y="137"/>
                    <a:pt x="39" y="136"/>
                    <a:pt x="40" y="136"/>
                  </a:cubicBezTo>
                  <a:cubicBezTo>
                    <a:pt x="40" y="136"/>
                    <a:pt x="40" y="136"/>
                    <a:pt x="41" y="137"/>
                  </a:cubicBezTo>
                  <a:cubicBezTo>
                    <a:pt x="42" y="137"/>
                    <a:pt x="42" y="137"/>
                    <a:pt x="43" y="137"/>
                  </a:cubicBezTo>
                  <a:cubicBezTo>
                    <a:pt x="43" y="137"/>
                    <a:pt x="44" y="136"/>
                    <a:pt x="44" y="136"/>
                  </a:cubicBezTo>
                  <a:cubicBezTo>
                    <a:pt x="45" y="135"/>
                    <a:pt x="46" y="134"/>
                    <a:pt x="47" y="133"/>
                  </a:cubicBezTo>
                  <a:cubicBezTo>
                    <a:pt x="48" y="133"/>
                    <a:pt x="49" y="132"/>
                    <a:pt x="49" y="131"/>
                  </a:cubicBezTo>
                  <a:cubicBezTo>
                    <a:pt x="49" y="131"/>
                    <a:pt x="50" y="130"/>
                    <a:pt x="50" y="130"/>
                  </a:cubicBezTo>
                  <a:cubicBezTo>
                    <a:pt x="50" y="130"/>
                    <a:pt x="50" y="130"/>
                    <a:pt x="50" y="130"/>
                  </a:cubicBezTo>
                  <a:cubicBezTo>
                    <a:pt x="51" y="129"/>
                    <a:pt x="52" y="129"/>
                    <a:pt x="52" y="129"/>
                  </a:cubicBezTo>
                  <a:cubicBezTo>
                    <a:pt x="52" y="128"/>
                    <a:pt x="52" y="128"/>
                    <a:pt x="52" y="128"/>
                  </a:cubicBezTo>
                  <a:cubicBezTo>
                    <a:pt x="52" y="128"/>
                    <a:pt x="53" y="128"/>
                    <a:pt x="52" y="128"/>
                  </a:cubicBezTo>
                  <a:cubicBezTo>
                    <a:pt x="51" y="129"/>
                    <a:pt x="49" y="130"/>
                    <a:pt x="49" y="130"/>
                  </a:cubicBezTo>
                  <a:cubicBezTo>
                    <a:pt x="48" y="130"/>
                    <a:pt x="48" y="130"/>
                    <a:pt x="47" y="131"/>
                  </a:cubicBezTo>
                  <a:cubicBezTo>
                    <a:pt x="47" y="132"/>
                    <a:pt x="46" y="132"/>
                    <a:pt x="45" y="133"/>
                  </a:cubicBezTo>
                  <a:cubicBezTo>
                    <a:pt x="45" y="134"/>
                    <a:pt x="45" y="134"/>
                    <a:pt x="44" y="134"/>
                  </a:cubicBezTo>
                  <a:cubicBezTo>
                    <a:pt x="44" y="135"/>
                    <a:pt x="44" y="136"/>
                    <a:pt x="43" y="136"/>
                  </a:cubicBezTo>
                  <a:cubicBezTo>
                    <a:pt x="42" y="136"/>
                    <a:pt x="42" y="136"/>
                    <a:pt x="41" y="136"/>
                  </a:cubicBezTo>
                  <a:cubicBezTo>
                    <a:pt x="40" y="135"/>
                    <a:pt x="41" y="135"/>
                    <a:pt x="40" y="135"/>
                  </a:cubicBezTo>
                  <a:cubicBezTo>
                    <a:pt x="39" y="136"/>
                    <a:pt x="39" y="136"/>
                    <a:pt x="38" y="136"/>
                  </a:cubicBezTo>
                  <a:cubicBezTo>
                    <a:pt x="37" y="137"/>
                    <a:pt x="37" y="137"/>
                    <a:pt x="37" y="137"/>
                  </a:cubicBezTo>
                  <a:cubicBezTo>
                    <a:pt x="36" y="137"/>
                    <a:pt x="36" y="137"/>
                    <a:pt x="36" y="136"/>
                  </a:cubicBezTo>
                  <a:cubicBezTo>
                    <a:pt x="36" y="135"/>
                    <a:pt x="36" y="134"/>
                    <a:pt x="36" y="134"/>
                  </a:cubicBezTo>
                  <a:cubicBezTo>
                    <a:pt x="36" y="133"/>
                    <a:pt x="36" y="133"/>
                    <a:pt x="35" y="132"/>
                  </a:cubicBezTo>
                  <a:cubicBezTo>
                    <a:pt x="35" y="131"/>
                    <a:pt x="35" y="131"/>
                    <a:pt x="34" y="130"/>
                  </a:cubicBezTo>
                  <a:cubicBezTo>
                    <a:pt x="34" y="129"/>
                    <a:pt x="33" y="128"/>
                    <a:pt x="33" y="128"/>
                  </a:cubicBezTo>
                  <a:cubicBezTo>
                    <a:pt x="32" y="128"/>
                    <a:pt x="32" y="128"/>
                    <a:pt x="32" y="127"/>
                  </a:cubicBezTo>
                  <a:cubicBezTo>
                    <a:pt x="31" y="126"/>
                    <a:pt x="31" y="126"/>
                    <a:pt x="31" y="126"/>
                  </a:cubicBezTo>
                  <a:cubicBezTo>
                    <a:pt x="31" y="125"/>
                    <a:pt x="32" y="124"/>
                    <a:pt x="31" y="124"/>
                  </a:cubicBezTo>
                  <a:cubicBezTo>
                    <a:pt x="30" y="124"/>
                    <a:pt x="30" y="124"/>
                    <a:pt x="30" y="123"/>
                  </a:cubicBezTo>
                  <a:cubicBezTo>
                    <a:pt x="30" y="123"/>
                    <a:pt x="30" y="123"/>
                    <a:pt x="29" y="122"/>
                  </a:cubicBezTo>
                  <a:cubicBezTo>
                    <a:pt x="29" y="122"/>
                    <a:pt x="29" y="122"/>
                    <a:pt x="29" y="121"/>
                  </a:cubicBezTo>
                  <a:cubicBezTo>
                    <a:pt x="28" y="121"/>
                    <a:pt x="28" y="121"/>
                    <a:pt x="28" y="120"/>
                  </a:cubicBezTo>
                  <a:cubicBezTo>
                    <a:pt x="28" y="119"/>
                    <a:pt x="28" y="118"/>
                    <a:pt x="28" y="118"/>
                  </a:cubicBezTo>
                  <a:cubicBezTo>
                    <a:pt x="27" y="117"/>
                    <a:pt x="28" y="117"/>
                    <a:pt x="27" y="117"/>
                  </a:cubicBezTo>
                  <a:cubicBezTo>
                    <a:pt x="27" y="116"/>
                    <a:pt x="26" y="117"/>
                    <a:pt x="26" y="116"/>
                  </a:cubicBezTo>
                  <a:cubicBezTo>
                    <a:pt x="25" y="115"/>
                    <a:pt x="26" y="115"/>
                    <a:pt x="25" y="114"/>
                  </a:cubicBezTo>
                  <a:cubicBezTo>
                    <a:pt x="24" y="114"/>
                    <a:pt x="24" y="114"/>
                    <a:pt x="23" y="113"/>
                  </a:cubicBezTo>
                  <a:cubicBezTo>
                    <a:pt x="22" y="113"/>
                    <a:pt x="22" y="113"/>
                    <a:pt x="21" y="112"/>
                  </a:cubicBezTo>
                  <a:cubicBezTo>
                    <a:pt x="21" y="112"/>
                    <a:pt x="21" y="112"/>
                    <a:pt x="20" y="111"/>
                  </a:cubicBezTo>
                  <a:cubicBezTo>
                    <a:pt x="20" y="110"/>
                    <a:pt x="20" y="109"/>
                    <a:pt x="19" y="108"/>
                  </a:cubicBezTo>
                  <a:cubicBezTo>
                    <a:pt x="19" y="107"/>
                    <a:pt x="19" y="107"/>
                    <a:pt x="18" y="106"/>
                  </a:cubicBezTo>
                  <a:cubicBezTo>
                    <a:pt x="17" y="106"/>
                    <a:pt x="18" y="106"/>
                    <a:pt x="17" y="105"/>
                  </a:cubicBezTo>
                  <a:cubicBezTo>
                    <a:pt x="16" y="104"/>
                    <a:pt x="17" y="105"/>
                    <a:pt x="16" y="103"/>
                  </a:cubicBezTo>
                  <a:cubicBezTo>
                    <a:pt x="14" y="102"/>
                    <a:pt x="15" y="102"/>
                    <a:pt x="14" y="101"/>
                  </a:cubicBezTo>
                  <a:cubicBezTo>
                    <a:pt x="13" y="101"/>
                    <a:pt x="13" y="101"/>
                    <a:pt x="12" y="100"/>
                  </a:cubicBezTo>
                  <a:cubicBezTo>
                    <a:pt x="11" y="100"/>
                    <a:pt x="11" y="99"/>
                    <a:pt x="10" y="99"/>
                  </a:cubicBezTo>
                  <a:cubicBezTo>
                    <a:pt x="9" y="99"/>
                    <a:pt x="9" y="99"/>
                    <a:pt x="8" y="99"/>
                  </a:cubicBezTo>
                  <a:cubicBezTo>
                    <a:pt x="7" y="99"/>
                    <a:pt x="6" y="99"/>
                    <a:pt x="6" y="99"/>
                  </a:cubicBezTo>
                  <a:cubicBezTo>
                    <a:pt x="5" y="99"/>
                    <a:pt x="5" y="99"/>
                    <a:pt x="4" y="99"/>
                  </a:cubicBezTo>
                  <a:cubicBezTo>
                    <a:pt x="4" y="100"/>
                    <a:pt x="4" y="100"/>
                    <a:pt x="4" y="100"/>
                  </a:cubicBezTo>
                  <a:cubicBezTo>
                    <a:pt x="4" y="101"/>
                    <a:pt x="4" y="101"/>
                    <a:pt x="4" y="102"/>
                  </a:cubicBezTo>
                  <a:cubicBezTo>
                    <a:pt x="4" y="102"/>
                    <a:pt x="4" y="104"/>
                    <a:pt x="4" y="103"/>
                  </a:cubicBezTo>
                  <a:cubicBezTo>
                    <a:pt x="3" y="102"/>
                    <a:pt x="3" y="101"/>
                    <a:pt x="2" y="101"/>
                  </a:cubicBezTo>
                  <a:cubicBezTo>
                    <a:pt x="1" y="101"/>
                    <a:pt x="1" y="100"/>
                    <a:pt x="1" y="100"/>
                  </a:cubicBezTo>
                  <a:cubicBezTo>
                    <a:pt x="1" y="100"/>
                    <a:pt x="1" y="100"/>
                    <a:pt x="0" y="100"/>
                  </a:cubicBezTo>
                  <a:cubicBezTo>
                    <a:pt x="0" y="99"/>
                    <a:pt x="0" y="98"/>
                    <a:pt x="0" y="98"/>
                  </a:cubicBezTo>
                  <a:cubicBezTo>
                    <a:pt x="0" y="98"/>
                    <a:pt x="0" y="98"/>
                    <a:pt x="0" y="98"/>
                  </a:cubicBezTo>
                  <a:cubicBezTo>
                    <a:pt x="1" y="98"/>
                    <a:pt x="2" y="97"/>
                    <a:pt x="2" y="97"/>
                  </a:cubicBezTo>
                  <a:cubicBezTo>
                    <a:pt x="3" y="97"/>
                    <a:pt x="3" y="98"/>
                    <a:pt x="4" y="97"/>
                  </a:cubicBezTo>
                  <a:cubicBezTo>
                    <a:pt x="5" y="97"/>
                    <a:pt x="5" y="96"/>
                    <a:pt x="7" y="96"/>
                  </a:cubicBezTo>
                  <a:cubicBezTo>
                    <a:pt x="8" y="95"/>
                    <a:pt x="9" y="95"/>
                    <a:pt x="10" y="94"/>
                  </a:cubicBezTo>
                  <a:cubicBezTo>
                    <a:pt x="11" y="93"/>
                    <a:pt x="12" y="93"/>
                    <a:pt x="13" y="93"/>
                  </a:cubicBezTo>
                  <a:cubicBezTo>
                    <a:pt x="14" y="93"/>
                    <a:pt x="15" y="93"/>
                    <a:pt x="15" y="92"/>
                  </a:cubicBezTo>
                  <a:cubicBezTo>
                    <a:pt x="16" y="92"/>
                    <a:pt x="15" y="92"/>
                    <a:pt x="16" y="91"/>
                  </a:cubicBezTo>
                  <a:cubicBezTo>
                    <a:pt x="17" y="91"/>
                    <a:pt x="17" y="92"/>
                    <a:pt x="18" y="91"/>
                  </a:cubicBezTo>
                  <a:cubicBezTo>
                    <a:pt x="19" y="89"/>
                    <a:pt x="20" y="88"/>
                    <a:pt x="20" y="88"/>
                  </a:cubicBezTo>
                  <a:cubicBezTo>
                    <a:pt x="20" y="88"/>
                    <a:pt x="24" y="84"/>
                    <a:pt x="24" y="83"/>
                  </a:cubicBezTo>
                  <a:cubicBezTo>
                    <a:pt x="25" y="82"/>
                    <a:pt x="26" y="81"/>
                    <a:pt x="27" y="79"/>
                  </a:cubicBezTo>
                  <a:cubicBezTo>
                    <a:pt x="29" y="77"/>
                    <a:pt x="30" y="74"/>
                    <a:pt x="31" y="72"/>
                  </a:cubicBezTo>
                  <a:cubicBezTo>
                    <a:pt x="32" y="70"/>
                    <a:pt x="34" y="67"/>
                    <a:pt x="34" y="66"/>
                  </a:cubicBezTo>
                  <a:cubicBezTo>
                    <a:pt x="35" y="66"/>
                    <a:pt x="39" y="61"/>
                    <a:pt x="40" y="60"/>
                  </a:cubicBezTo>
                  <a:cubicBezTo>
                    <a:pt x="41" y="59"/>
                    <a:pt x="41" y="59"/>
                    <a:pt x="42" y="57"/>
                  </a:cubicBezTo>
                  <a:cubicBezTo>
                    <a:pt x="43" y="56"/>
                    <a:pt x="44" y="53"/>
                    <a:pt x="45" y="51"/>
                  </a:cubicBezTo>
                  <a:cubicBezTo>
                    <a:pt x="46" y="50"/>
                    <a:pt x="47" y="49"/>
                    <a:pt x="47" y="47"/>
                  </a:cubicBezTo>
                  <a:cubicBezTo>
                    <a:pt x="48" y="45"/>
                    <a:pt x="48" y="44"/>
                    <a:pt x="48" y="43"/>
                  </a:cubicBezTo>
                  <a:cubicBezTo>
                    <a:pt x="48" y="42"/>
                    <a:pt x="49" y="41"/>
                    <a:pt x="49" y="40"/>
                  </a:cubicBezTo>
                  <a:cubicBezTo>
                    <a:pt x="49" y="39"/>
                    <a:pt x="49" y="36"/>
                    <a:pt x="49" y="36"/>
                  </a:cubicBezTo>
                  <a:lnTo>
                    <a:pt x="49" y="32"/>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7" name="Freeform 272"/>
            <p:cNvSpPr>
              <a:spLocks/>
            </p:cNvSpPr>
            <p:nvPr/>
          </p:nvSpPr>
          <p:spPr bwMode="auto">
            <a:xfrm>
              <a:off x="7469188" y="1946275"/>
              <a:ext cx="1089025" cy="855663"/>
            </a:xfrm>
            <a:custGeom>
              <a:avLst/>
              <a:gdLst>
                <a:gd name="T0" fmla="*/ 687 w 773"/>
                <a:gd name="T1" fmla="*/ 45 h 607"/>
                <a:gd name="T2" fmla="*/ 748 w 773"/>
                <a:gd name="T3" fmla="*/ 136 h 607"/>
                <a:gd name="T4" fmla="*/ 752 w 773"/>
                <a:gd name="T5" fmla="*/ 149 h 607"/>
                <a:gd name="T6" fmla="*/ 761 w 773"/>
                <a:gd name="T7" fmla="*/ 160 h 607"/>
                <a:gd name="T8" fmla="*/ 711 w 773"/>
                <a:gd name="T9" fmla="*/ 387 h 607"/>
                <a:gd name="T10" fmla="*/ 666 w 773"/>
                <a:gd name="T11" fmla="*/ 449 h 607"/>
                <a:gd name="T12" fmla="*/ 661 w 773"/>
                <a:gd name="T13" fmla="*/ 459 h 607"/>
                <a:gd name="T14" fmla="*/ 650 w 773"/>
                <a:gd name="T15" fmla="*/ 467 h 607"/>
                <a:gd name="T16" fmla="*/ 642 w 773"/>
                <a:gd name="T17" fmla="*/ 508 h 607"/>
                <a:gd name="T18" fmla="*/ 638 w 773"/>
                <a:gd name="T19" fmla="*/ 513 h 607"/>
                <a:gd name="T20" fmla="*/ 630 w 773"/>
                <a:gd name="T21" fmla="*/ 514 h 607"/>
                <a:gd name="T22" fmla="*/ 622 w 773"/>
                <a:gd name="T23" fmla="*/ 517 h 607"/>
                <a:gd name="T24" fmla="*/ 617 w 773"/>
                <a:gd name="T25" fmla="*/ 522 h 607"/>
                <a:gd name="T26" fmla="*/ 612 w 773"/>
                <a:gd name="T27" fmla="*/ 525 h 607"/>
                <a:gd name="T28" fmla="*/ 607 w 773"/>
                <a:gd name="T29" fmla="*/ 529 h 607"/>
                <a:gd name="T30" fmla="*/ 602 w 773"/>
                <a:gd name="T31" fmla="*/ 535 h 607"/>
                <a:gd name="T32" fmla="*/ 592 w 773"/>
                <a:gd name="T33" fmla="*/ 537 h 607"/>
                <a:gd name="T34" fmla="*/ 580 w 773"/>
                <a:gd name="T35" fmla="*/ 534 h 607"/>
                <a:gd name="T36" fmla="*/ 555 w 773"/>
                <a:gd name="T37" fmla="*/ 523 h 607"/>
                <a:gd name="T38" fmla="*/ 482 w 773"/>
                <a:gd name="T39" fmla="*/ 532 h 607"/>
                <a:gd name="T40" fmla="*/ 457 w 773"/>
                <a:gd name="T41" fmla="*/ 551 h 607"/>
                <a:gd name="T42" fmla="*/ 417 w 773"/>
                <a:gd name="T43" fmla="*/ 546 h 607"/>
                <a:gd name="T44" fmla="*/ 395 w 773"/>
                <a:gd name="T45" fmla="*/ 531 h 607"/>
                <a:gd name="T46" fmla="*/ 356 w 773"/>
                <a:gd name="T47" fmla="*/ 536 h 607"/>
                <a:gd name="T48" fmla="*/ 329 w 773"/>
                <a:gd name="T49" fmla="*/ 539 h 607"/>
                <a:gd name="T50" fmla="*/ 306 w 773"/>
                <a:gd name="T51" fmla="*/ 511 h 607"/>
                <a:gd name="T52" fmla="*/ 279 w 773"/>
                <a:gd name="T53" fmla="*/ 504 h 607"/>
                <a:gd name="T54" fmla="*/ 238 w 773"/>
                <a:gd name="T55" fmla="*/ 504 h 607"/>
                <a:gd name="T56" fmla="*/ 194 w 773"/>
                <a:gd name="T57" fmla="*/ 521 h 607"/>
                <a:gd name="T58" fmla="*/ 181 w 773"/>
                <a:gd name="T59" fmla="*/ 556 h 607"/>
                <a:gd name="T60" fmla="*/ 169 w 773"/>
                <a:gd name="T61" fmla="*/ 585 h 607"/>
                <a:gd name="T62" fmla="*/ 169 w 773"/>
                <a:gd name="T63" fmla="*/ 600 h 607"/>
                <a:gd name="T64" fmla="*/ 166 w 773"/>
                <a:gd name="T65" fmla="*/ 605 h 607"/>
                <a:gd name="T66" fmla="*/ 157 w 773"/>
                <a:gd name="T67" fmla="*/ 598 h 607"/>
                <a:gd name="T68" fmla="*/ 150 w 773"/>
                <a:gd name="T69" fmla="*/ 589 h 607"/>
                <a:gd name="T70" fmla="*/ 141 w 773"/>
                <a:gd name="T71" fmla="*/ 581 h 607"/>
                <a:gd name="T72" fmla="*/ 130 w 773"/>
                <a:gd name="T73" fmla="*/ 572 h 607"/>
                <a:gd name="T74" fmla="*/ 122 w 773"/>
                <a:gd name="T75" fmla="*/ 576 h 607"/>
                <a:gd name="T76" fmla="*/ 113 w 773"/>
                <a:gd name="T77" fmla="*/ 578 h 607"/>
                <a:gd name="T78" fmla="*/ 108 w 773"/>
                <a:gd name="T79" fmla="*/ 583 h 607"/>
                <a:gd name="T80" fmla="*/ 109 w 773"/>
                <a:gd name="T81" fmla="*/ 588 h 607"/>
                <a:gd name="T82" fmla="*/ 110 w 773"/>
                <a:gd name="T83" fmla="*/ 594 h 607"/>
                <a:gd name="T84" fmla="*/ 95 w 773"/>
                <a:gd name="T85" fmla="*/ 572 h 607"/>
                <a:gd name="T86" fmla="*/ 102 w 773"/>
                <a:gd name="T87" fmla="*/ 570 h 607"/>
                <a:gd name="T88" fmla="*/ 97 w 773"/>
                <a:gd name="T89" fmla="*/ 558 h 607"/>
                <a:gd name="T90" fmla="*/ 84 w 773"/>
                <a:gd name="T91" fmla="*/ 559 h 607"/>
                <a:gd name="T92" fmla="*/ 40 w 773"/>
                <a:gd name="T93" fmla="*/ 523 h 607"/>
                <a:gd name="T94" fmla="*/ 51 w 773"/>
                <a:gd name="T95" fmla="*/ 523 h 607"/>
                <a:gd name="T96" fmla="*/ 45 w 773"/>
                <a:gd name="T97" fmla="*/ 519 h 607"/>
                <a:gd name="T98" fmla="*/ 34 w 773"/>
                <a:gd name="T99" fmla="*/ 510 h 607"/>
                <a:gd name="T100" fmla="*/ 21 w 773"/>
                <a:gd name="T101" fmla="*/ 503 h 607"/>
                <a:gd name="T102" fmla="*/ 13 w 773"/>
                <a:gd name="T103" fmla="*/ 493 h 607"/>
                <a:gd name="T104" fmla="*/ 11 w 773"/>
                <a:gd name="T105" fmla="*/ 482 h 607"/>
                <a:gd name="T106" fmla="*/ 5 w 773"/>
                <a:gd name="T107" fmla="*/ 471 h 607"/>
                <a:gd name="T108" fmla="*/ 2 w 773"/>
                <a:gd name="T109" fmla="*/ 450 h 607"/>
                <a:gd name="T110" fmla="*/ 14 w 773"/>
                <a:gd name="T111" fmla="*/ 442 h 607"/>
                <a:gd name="T112" fmla="*/ 40 w 773"/>
                <a:gd name="T113" fmla="*/ 441 h 607"/>
                <a:gd name="T114" fmla="*/ 116 w 773"/>
                <a:gd name="T115" fmla="*/ 423 h 607"/>
                <a:gd name="T116" fmla="*/ 167 w 773"/>
                <a:gd name="T117" fmla="*/ 414 h 607"/>
                <a:gd name="T118" fmla="*/ 183 w 773"/>
                <a:gd name="T119" fmla="*/ 397 h 607"/>
                <a:gd name="T120" fmla="*/ 190 w 773"/>
                <a:gd name="T121" fmla="*/ 378 h 607"/>
                <a:gd name="T122" fmla="*/ 197 w 773"/>
                <a:gd name="T123" fmla="*/ 350 h 607"/>
                <a:gd name="T124" fmla="*/ 356 w 773"/>
                <a:gd name="T125" fmla="*/ 14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3" h="607">
                  <a:moveTo>
                    <a:pt x="578" y="0"/>
                  </a:moveTo>
                  <a:cubicBezTo>
                    <a:pt x="579" y="0"/>
                    <a:pt x="579" y="0"/>
                    <a:pt x="579" y="0"/>
                  </a:cubicBezTo>
                  <a:cubicBezTo>
                    <a:pt x="647" y="16"/>
                    <a:pt x="647" y="16"/>
                    <a:pt x="647" y="16"/>
                  </a:cubicBezTo>
                  <a:cubicBezTo>
                    <a:pt x="654" y="18"/>
                    <a:pt x="654" y="18"/>
                    <a:pt x="654" y="18"/>
                  </a:cubicBezTo>
                  <a:cubicBezTo>
                    <a:pt x="654" y="18"/>
                    <a:pt x="663" y="25"/>
                    <a:pt x="664" y="26"/>
                  </a:cubicBezTo>
                  <a:cubicBezTo>
                    <a:pt x="665" y="27"/>
                    <a:pt x="683" y="43"/>
                    <a:pt x="684" y="44"/>
                  </a:cubicBezTo>
                  <a:cubicBezTo>
                    <a:pt x="685" y="45"/>
                    <a:pt x="685" y="45"/>
                    <a:pt x="687" y="45"/>
                  </a:cubicBezTo>
                  <a:cubicBezTo>
                    <a:pt x="687" y="44"/>
                    <a:pt x="705" y="36"/>
                    <a:pt x="724" y="26"/>
                  </a:cubicBezTo>
                  <a:cubicBezTo>
                    <a:pt x="726" y="32"/>
                    <a:pt x="734" y="79"/>
                    <a:pt x="734" y="79"/>
                  </a:cubicBezTo>
                  <a:cubicBezTo>
                    <a:pt x="734" y="106"/>
                    <a:pt x="734" y="106"/>
                    <a:pt x="734" y="106"/>
                  </a:cubicBezTo>
                  <a:cubicBezTo>
                    <a:pt x="738" y="108"/>
                    <a:pt x="738" y="108"/>
                    <a:pt x="738" y="108"/>
                  </a:cubicBezTo>
                  <a:cubicBezTo>
                    <a:pt x="738" y="108"/>
                    <a:pt x="748" y="132"/>
                    <a:pt x="749" y="133"/>
                  </a:cubicBezTo>
                  <a:cubicBezTo>
                    <a:pt x="749" y="133"/>
                    <a:pt x="749" y="134"/>
                    <a:pt x="749" y="134"/>
                  </a:cubicBezTo>
                  <a:cubicBezTo>
                    <a:pt x="748" y="136"/>
                    <a:pt x="748" y="136"/>
                    <a:pt x="748" y="136"/>
                  </a:cubicBezTo>
                  <a:cubicBezTo>
                    <a:pt x="748" y="136"/>
                    <a:pt x="748" y="137"/>
                    <a:pt x="747" y="138"/>
                  </a:cubicBezTo>
                  <a:cubicBezTo>
                    <a:pt x="746" y="139"/>
                    <a:pt x="745" y="139"/>
                    <a:pt x="745" y="140"/>
                  </a:cubicBezTo>
                  <a:cubicBezTo>
                    <a:pt x="744" y="141"/>
                    <a:pt x="745" y="141"/>
                    <a:pt x="745" y="142"/>
                  </a:cubicBezTo>
                  <a:cubicBezTo>
                    <a:pt x="745" y="143"/>
                    <a:pt x="746" y="144"/>
                    <a:pt x="747" y="144"/>
                  </a:cubicBezTo>
                  <a:cubicBezTo>
                    <a:pt x="747" y="144"/>
                    <a:pt x="749" y="145"/>
                    <a:pt x="750" y="145"/>
                  </a:cubicBezTo>
                  <a:cubicBezTo>
                    <a:pt x="751" y="146"/>
                    <a:pt x="750" y="147"/>
                    <a:pt x="750" y="148"/>
                  </a:cubicBezTo>
                  <a:cubicBezTo>
                    <a:pt x="751" y="149"/>
                    <a:pt x="752" y="149"/>
                    <a:pt x="752" y="149"/>
                  </a:cubicBezTo>
                  <a:cubicBezTo>
                    <a:pt x="752" y="149"/>
                    <a:pt x="754" y="152"/>
                    <a:pt x="754" y="153"/>
                  </a:cubicBezTo>
                  <a:cubicBezTo>
                    <a:pt x="755" y="153"/>
                    <a:pt x="754" y="154"/>
                    <a:pt x="754" y="154"/>
                  </a:cubicBezTo>
                  <a:cubicBezTo>
                    <a:pt x="753" y="155"/>
                    <a:pt x="755" y="156"/>
                    <a:pt x="755" y="156"/>
                  </a:cubicBezTo>
                  <a:cubicBezTo>
                    <a:pt x="756" y="157"/>
                    <a:pt x="757" y="157"/>
                    <a:pt x="758" y="157"/>
                  </a:cubicBezTo>
                  <a:cubicBezTo>
                    <a:pt x="759" y="156"/>
                    <a:pt x="759" y="158"/>
                    <a:pt x="760" y="158"/>
                  </a:cubicBezTo>
                  <a:cubicBezTo>
                    <a:pt x="760" y="158"/>
                    <a:pt x="760" y="159"/>
                    <a:pt x="760" y="160"/>
                  </a:cubicBezTo>
                  <a:cubicBezTo>
                    <a:pt x="761" y="161"/>
                    <a:pt x="761" y="160"/>
                    <a:pt x="761" y="160"/>
                  </a:cubicBezTo>
                  <a:cubicBezTo>
                    <a:pt x="762" y="160"/>
                    <a:pt x="763" y="161"/>
                    <a:pt x="763" y="161"/>
                  </a:cubicBezTo>
                  <a:cubicBezTo>
                    <a:pt x="773" y="166"/>
                    <a:pt x="773" y="166"/>
                    <a:pt x="773" y="166"/>
                  </a:cubicBezTo>
                  <a:cubicBezTo>
                    <a:pt x="761" y="187"/>
                    <a:pt x="761" y="187"/>
                    <a:pt x="761" y="187"/>
                  </a:cubicBezTo>
                  <a:cubicBezTo>
                    <a:pt x="761" y="187"/>
                    <a:pt x="755" y="235"/>
                    <a:pt x="755" y="236"/>
                  </a:cubicBezTo>
                  <a:cubicBezTo>
                    <a:pt x="755" y="238"/>
                    <a:pt x="753" y="250"/>
                    <a:pt x="753" y="250"/>
                  </a:cubicBezTo>
                  <a:cubicBezTo>
                    <a:pt x="751" y="352"/>
                    <a:pt x="751" y="352"/>
                    <a:pt x="751" y="352"/>
                  </a:cubicBezTo>
                  <a:cubicBezTo>
                    <a:pt x="751" y="352"/>
                    <a:pt x="712" y="386"/>
                    <a:pt x="711" y="387"/>
                  </a:cubicBezTo>
                  <a:cubicBezTo>
                    <a:pt x="709" y="388"/>
                    <a:pt x="705" y="392"/>
                    <a:pt x="705" y="392"/>
                  </a:cubicBezTo>
                  <a:cubicBezTo>
                    <a:pt x="695" y="403"/>
                    <a:pt x="695" y="403"/>
                    <a:pt x="695" y="403"/>
                  </a:cubicBezTo>
                  <a:cubicBezTo>
                    <a:pt x="695" y="403"/>
                    <a:pt x="672" y="435"/>
                    <a:pt x="671" y="436"/>
                  </a:cubicBezTo>
                  <a:cubicBezTo>
                    <a:pt x="670" y="437"/>
                    <a:pt x="670" y="438"/>
                    <a:pt x="669" y="439"/>
                  </a:cubicBezTo>
                  <a:cubicBezTo>
                    <a:pt x="668" y="440"/>
                    <a:pt x="668" y="442"/>
                    <a:pt x="667" y="443"/>
                  </a:cubicBezTo>
                  <a:cubicBezTo>
                    <a:pt x="667" y="444"/>
                    <a:pt x="666" y="445"/>
                    <a:pt x="666" y="446"/>
                  </a:cubicBezTo>
                  <a:cubicBezTo>
                    <a:pt x="666" y="448"/>
                    <a:pt x="666" y="448"/>
                    <a:pt x="666" y="449"/>
                  </a:cubicBezTo>
                  <a:cubicBezTo>
                    <a:pt x="666" y="450"/>
                    <a:pt x="666" y="452"/>
                    <a:pt x="666" y="452"/>
                  </a:cubicBezTo>
                  <a:cubicBezTo>
                    <a:pt x="666" y="452"/>
                    <a:pt x="666" y="454"/>
                    <a:pt x="666" y="454"/>
                  </a:cubicBezTo>
                  <a:cubicBezTo>
                    <a:pt x="666" y="455"/>
                    <a:pt x="666" y="455"/>
                    <a:pt x="666" y="456"/>
                  </a:cubicBezTo>
                  <a:cubicBezTo>
                    <a:pt x="666" y="456"/>
                    <a:pt x="665" y="456"/>
                    <a:pt x="664" y="456"/>
                  </a:cubicBezTo>
                  <a:cubicBezTo>
                    <a:pt x="663" y="456"/>
                    <a:pt x="663" y="457"/>
                    <a:pt x="662" y="457"/>
                  </a:cubicBezTo>
                  <a:cubicBezTo>
                    <a:pt x="662" y="457"/>
                    <a:pt x="660" y="459"/>
                    <a:pt x="660" y="459"/>
                  </a:cubicBezTo>
                  <a:cubicBezTo>
                    <a:pt x="660" y="459"/>
                    <a:pt x="660" y="459"/>
                    <a:pt x="661" y="459"/>
                  </a:cubicBezTo>
                  <a:cubicBezTo>
                    <a:pt x="662" y="460"/>
                    <a:pt x="661" y="460"/>
                    <a:pt x="661" y="461"/>
                  </a:cubicBezTo>
                  <a:cubicBezTo>
                    <a:pt x="661" y="462"/>
                    <a:pt x="660" y="462"/>
                    <a:pt x="660" y="463"/>
                  </a:cubicBezTo>
                  <a:cubicBezTo>
                    <a:pt x="660" y="463"/>
                    <a:pt x="660" y="463"/>
                    <a:pt x="659" y="464"/>
                  </a:cubicBezTo>
                  <a:cubicBezTo>
                    <a:pt x="659" y="465"/>
                    <a:pt x="659" y="465"/>
                    <a:pt x="658" y="465"/>
                  </a:cubicBezTo>
                  <a:cubicBezTo>
                    <a:pt x="657" y="465"/>
                    <a:pt x="657" y="465"/>
                    <a:pt x="655" y="465"/>
                  </a:cubicBezTo>
                  <a:cubicBezTo>
                    <a:pt x="654" y="466"/>
                    <a:pt x="654" y="466"/>
                    <a:pt x="653" y="466"/>
                  </a:cubicBezTo>
                  <a:cubicBezTo>
                    <a:pt x="652" y="466"/>
                    <a:pt x="651" y="466"/>
                    <a:pt x="650" y="467"/>
                  </a:cubicBezTo>
                  <a:cubicBezTo>
                    <a:pt x="648" y="469"/>
                    <a:pt x="650" y="471"/>
                    <a:pt x="650" y="471"/>
                  </a:cubicBezTo>
                  <a:cubicBezTo>
                    <a:pt x="658" y="506"/>
                    <a:pt x="658" y="506"/>
                    <a:pt x="658" y="506"/>
                  </a:cubicBezTo>
                  <a:cubicBezTo>
                    <a:pt x="658" y="506"/>
                    <a:pt x="645" y="506"/>
                    <a:pt x="644" y="506"/>
                  </a:cubicBezTo>
                  <a:cubicBezTo>
                    <a:pt x="644" y="506"/>
                    <a:pt x="643" y="505"/>
                    <a:pt x="643" y="505"/>
                  </a:cubicBezTo>
                  <a:cubicBezTo>
                    <a:pt x="643" y="505"/>
                    <a:pt x="643" y="506"/>
                    <a:pt x="643" y="506"/>
                  </a:cubicBezTo>
                  <a:cubicBezTo>
                    <a:pt x="642" y="506"/>
                    <a:pt x="642" y="507"/>
                    <a:pt x="642" y="507"/>
                  </a:cubicBezTo>
                  <a:cubicBezTo>
                    <a:pt x="642" y="507"/>
                    <a:pt x="642" y="507"/>
                    <a:pt x="642" y="508"/>
                  </a:cubicBezTo>
                  <a:cubicBezTo>
                    <a:pt x="641" y="508"/>
                    <a:pt x="642" y="508"/>
                    <a:pt x="642" y="509"/>
                  </a:cubicBezTo>
                  <a:cubicBezTo>
                    <a:pt x="642" y="509"/>
                    <a:pt x="641" y="509"/>
                    <a:pt x="640" y="510"/>
                  </a:cubicBezTo>
                  <a:cubicBezTo>
                    <a:pt x="639" y="510"/>
                    <a:pt x="640" y="510"/>
                    <a:pt x="640" y="510"/>
                  </a:cubicBezTo>
                  <a:cubicBezTo>
                    <a:pt x="640" y="511"/>
                    <a:pt x="640" y="511"/>
                    <a:pt x="639" y="511"/>
                  </a:cubicBezTo>
                  <a:cubicBezTo>
                    <a:pt x="639" y="511"/>
                    <a:pt x="638" y="511"/>
                    <a:pt x="638" y="511"/>
                  </a:cubicBezTo>
                  <a:cubicBezTo>
                    <a:pt x="638" y="511"/>
                    <a:pt x="638" y="512"/>
                    <a:pt x="639" y="512"/>
                  </a:cubicBezTo>
                  <a:cubicBezTo>
                    <a:pt x="640" y="513"/>
                    <a:pt x="639" y="513"/>
                    <a:pt x="638" y="513"/>
                  </a:cubicBezTo>
                  <a:cubicBezTo>
                    <a:pt x="637" y="514"/>
                    <a:pt x="638" y="514"/>
                    <a:pt x="637" y="515"/>
                  </a:cubicBezTo>
                  <a:cubicBezTo>
                    <a:pt x="637" y="516"/>
                    <a:pt x="637" y="515"/>
                    <a:pt x="636" y="515"/>
                  </a:cubicBezTo>
                  <a:cubicBezTo>
                    <a:pt x="636" y="515"/>
                    <a:pt x="636" y="515"/>
                    <a:pt x="636" y="515"/>
                  </a:cubicBezTo>
                  <a:cubicBezTo>
                    <a:pt x="635" y="514"/>
                    <a:pt x="635" y="515"/>
                    <a:pt x="634" y="515"/>
                  </a:cubicBezTo>
                  <a:cubicBezTo>
                    <a:pt x="633" y="515"/>
                    <a:pt x="633" y="515"/>
                    <a:pt x="632" y="515"/>
                  </a:cubicBezTo>
                  <a:cubicBezTo>
                    <a:pt x="632" y="515"/>
                    <a:pt x="632" y="515"/>
                    <a:pt x="631" y="515"/>
                  </a:cubicBezTo>
                  <a:cubicBezTo>
                    <a:pt x="631" y="514"/>
                    <a:pt x="631" y="514"/>
                    <a:pt x="630" y="514"/>
                  </a:cubicBezTo>
                  <a:cubicBezTo>
                    <a:pt x="629" y="514"/>
                    <a:pt x="630" y="514"/>
                    <a:pt x="629" y="515"/>
                  </a:cubicBezTo>
                  <a:cubicBezTo>
                    <a:pt x="629" y="516"/>
                    <a:pt x="629" y="516"/>
                    <a:pt x="628" y="515"/>
                  </a:cubicBezTo>
                  <a:cubicBezTo>
                    <a:pt x="627" y="515"/>
                    <a:pt x="627" y="515"/>
                    <a:pt x="627" y="515"/>
                  </a:cubicBezTo>
                  <a:cubicBezTo>
                    <a:pt x="626" y="515"/>
                    <a:pt x="626" y="515"/>
                    <a:pt x="625" y="515"/>
                  </a:cubicBezTo>
                  <a:cubicBezTo>
                    <a:pt x="625" y="516"/>
                    <a:pt x="625" y="516"/>
                    <a:pt x="624" y="516"/>
                  </a:cubicBezTo>
                  <a:cubicBezTo>
                    <a:pt x="624" y="516"/>
                    <a:pt x="624" y="516"/>
                    <a:pt x="623" y="516"/>
                  </a:cubicBezTo>
                  <a:cubicBezTo>
                    <a:pt x="622" y="516"/>
                    <a:pt x="622" y="517"/>
                    <a:pt x="622" y="517"/>
                  </a:cubicBezTo>
                  <a:cubicBezTo>
                    <a:pt x="622" y="517"/>
                    <a:pt x="621" y="517"/>
                    <a:pt x="621" y="517"/>
                  </a:cubicBezTo>
                  <a:cubicBezTo>
                    <a:pt x="620" y="516"/>
                    <a:pt x="620" y="517"/>
                    <a:pt x="619" y="517"/>
                  </a:cubicBezTo>
                  <a:cubicBezTo>
                    <a:pt x="619" y="517"/>
                    <a:pt x="619" y="518"/>
                    <a:pt x="619" y="518"/>
                  </a:cubicBezTo>
                  <a:cubicBezTo>
                    <a:pt x="619" y="518"/>
                    <a:pt x="619" y="519"/>
                    <a:pt x="618" y="519"/>
                  </a:cubicBezTo>
                  <a:cubicBezTo>
                    <a:pt x="618" y="520"/>
                    <a:pt x="618" y="520"/>
                    <a:pt x="618" y="520"/>
                  </a:cubicBezTo>
                  <a:cubicBezTo>
                    <a:pt x="618" y="520"/>
                    <a:pt x="618" y="521"/>
                    <a:pt x="617" y="521"/>
                  </a:cubicBezTo>
                  <a:cubicBezTo>
                    <a:pt x="617" y="521"/>
                    <a:pt x="617" y="522"/>
                    <a:pt x="617" y="522"/>
                  </a:cubicBezTo>
                  <a:cubicBezTo>
                    <a:pt x="617" y="522"/>
                    <a:pt x="617" y="522"/>
                    <a:pt x="616" y="522"/>
                  </a:cubicBezTo>
                  <a:cubicBezTo>
                    <a:pt x="615" y="521"/>
                    <a:pt x="615" y="522"/>
                    <a:pt x="615" y="522"/>
                  </a:cubicBezTo>
                  <a:cubicBezTo>
                    <a:pt x="615" y="523"/>
                    <a:pt x="615" y="523"/>
                    <a:pt x="615" y="523"/>
                  </a:cubicBezTo>
                  <a:cubicBezTo>
                    <a:pt x="614" y="524"/>
                    <a:pt x="614" y="524"/>
                    <a:pt x="614" y="524"/>
                  </a:cubicBezTo>
                  <a:cubicBezTo>
                    <a:pt x="614" y="525"/>
                    <a:pt x="614" y="525"/>
                    <a:pt x="614" y="525"/>
                  </a:cubicBezTo>
                  <a:cubicBezTo>
                    <a:pt x="613" y="525"/>
                    <a:pt x="613" y="525"/>
                    <a:pt x="613" y="525"/>
                  </a:cubicBezTo>
                  <a:cubicBezTo>
                    <a:pt x="613" y="525"/>
                    <a:pt x="612" y="525"/>
                    <a:pt x="612" y="525"/>
                  </a:cubicBezTo>
                  <a:cubicBezTo>
                    <a:pt x="612" y="525"/>
                    <a:pt x="612" y="526"/>
                    <a:pt x="611" y="526"/>
                  </a:cubicBezTo>
                  <a:cubicBezTo>
                    <a:pt x="611" y="527"/>
                    <a:pt x="611" y="527"/>
                    <a:pt x="611" y="527"/>
                  </a:cubicBezTo>
                  <a:cubicBezTo>
                    <a:pt x="610" y="528"/>
                    <a:pt x="611" y="527"/>
                    <a:pt x="610" y="527"/>
                  </a:cubicBezTo>
                  <a:cubicBezTo>
                    <a:pt x="610" y="526"/>
                    <a:pt x="610" y="526"/>
                    <a:pt x="610" y="526"/>
                  </a:cubicBezTo>
                  <a:cubicBezTo>
                    <a:pt x="610" y="526"/>
                    <a:pt x="609" y="527"/>
                    <a:pt x="609" y="527"/>
                  </a:cubicBezTo>
                  <a:cubicBezTo>
                    <a:pt x="608" y="527"/>
                    <a:pt x="608" y="527"/>
                    <a:pt x="607" y="528"/>
                  </a:cubicBezTo>
                  <a:cubicBezTo>
                    <a:pt x="606" y="528"/>
                    <a:pt x="607" y="528"/>
                    <a:pt x="607" y="529"/>
                  </a:cubicBezTo>
                  <a:cubicBezTo>
                    <a:pt x="607" y="529"/>
                    <a:pt x="606" y="529"/>
                    <a:pt x="606" y="529"/>
                  </a:cubicBezTo>
                  <a:cubicBezTo>
                    <a:pt x="605" y="529"/>
                    <a:pt x="605" y="529"/>
                    <a:pt x="604" y="530"/>
                  </a:cubicBezTo>
                  <a:cubicBezTo>
                    <a:pt x="604" y="531"/>
                    <a:pt x="604" y="531"/>
                    <a:pt x="604" y="532"/>
                  </a:cubicBezTo>
                  <a:cubicBezTo>
                    <a:pt x="604" y="532"/>
                    <a:pt x="604" y="532"/>
                    <a:pt x="603" y="532"/>
                  </a:cubicBezTo>
                  <a:cubicBezTo>
                    <a:pt x="603" y="533"/>
                    <a:pt x="604" y="533"/>
                    <a:pt x="604" y="534"/>
                  </a:cubicBezTo>
                  <a:cubicBezTo>
                    <a:pt x="605" y="535"/>
                    <a:pt x="604" y="534"/>
                    <a:pt x="603" y="534"/>
                  </a:cubicBezTo>
                  <a:cubicBezTo>
                    <a:pt x="603" y="534"/>
                    <a:pt x="603" y="534"/>
                    <a:pt x="602" y="535"/>
                  </a:cubicBezTo>
                  <a:cubicBezTo>
                    <a:pt x="601" y="536"/>
                    <a:pt x="602" y="536"/>
                    <a:pt x="602" y="537"/>
                  </a:cubicBezTo>
                  <a:cubicBezTo>
                    <a:pt x="602" y="538"/>
                    <a:pt x="601" y="538"/>
                    <a:pt x="601" y="538"/>
                  </a:cubicBezTo>
                  <a:cubicBezTo>
                    <a:pt x="601" y="538"/>
                    <a:pt x="600" y="538"/>
                    <a:pt x="599" y="537"/>
                  </a:cubicBezTo>
                  <a:cubicBezTo>
                    <a:pt x="599" y="537"/>
                    <a:pt x="599" y="537"/>
                    <a:pt x="598" y="537"/>
                  </a:cubicBezTo>
                  <a:cubicBezTo>
                    <a:pt x="597" y="537"/>
                    <a:pt x="596" y="538"/>
                    <a:pt x="595" y="538"/>
                  </a:cubicBezTo>
                  <a:cubicBezTo>
                    <a:pt x="594" y="538"/>
                    <a:pt x="595" y="537"/>
                    <a:pt x="594" y="537"/>
                  </a:cubicBezTo>
                  <a:cubicBezTo>
                    <a:pt x="593" y="537"/>
                    <a:pt x="592" y="538"/>
                    <a:pt x="592" y="537"/>
                  </a:cubicBezTo>
                  <a:cubicBezTo>
                    <a:pt x="591" y="537"/>
                    <a:pt x="592" y="536"/>
                    <a:pt x="591" y="535"/>
                  </a:cubicBezTo>
                  <a:cubicBezTo>
                    <a:pt x="591" y="535"/>
                    <a:pt x="591" y="536"/>
                    <a:pt x="590" y="536"/>
                  </a:cubicBezTo>
                  <a:cubicBezTo>
                    <a:pt x="589" y="536"/>
                    <a:pt x="589" y="536"/>
                    <a:pt x="588" y="535"/>
                  </a:cubicBezTo>
                  <a:cubicBezTo>
                    <a:pt x="587" y="534"/>
                    <a:pt x="588" y="535"/>
                    <a:pt x="587" y="535"/>
                  </a:cubicBezTo>
                  <a:cubicBezTo>
                    <a:pt x="586" y="535"/>
                    <a:pt x="587" y="536"/>
                    <a:pt x="586" y="536"/>
                  </a:cubicBezTo>
                  <a:cubicBezTo>
                    <a:pt x="585" y="537"/>
                    <a:pt x="585" y="536"/>
                    <a:pt x="584" y="535"/>
                  </a:cubicBezTo>
                  <a:cubicBezTo>
                    <a:pt x="583" y="535"/>
                    <a:pt x="582" y="535"/>
                    <a:pt x="580" y="534"/>
                  </a:cubicBezTo>
                  <a:cubicBezTo>
                    <a:pt x="578" y="534"/>
                    <a:pt x="579" y="533"/>
                    <a:pt x="577" y="532"/>
                  </a:cubicBezTo>
                  <a:cubicBezTo>
                    <a:pt x="576" y="531"/>
                    <a:pt x="575" y="530"/>
                    <a:pt x="574" y="529"/>
                  </a:cubicBezTo>
                  <a:cubicBezTo>
                    <a:pt x="574" y="528"/>
                    <a:pt x="572" y="528"/>
                    <a:pt x="571" y="528"/>
                  </a:cubicBezTo>
                  <a:cubicBezTo>
                    <a:pt x="569" y="527"/>
                    <a:pt x="567" y="527"/>
                    <a:pt x="565" y="526"/>
                  </a:cubicBezTo>
                  <a:cubicBezTo>
                    <a:pt x="562" y="526"/>
                    <a:pt x="562" y="526"/>
                    <a:pt x="561" y="526"/>
                  </a:cubicBezTo>
                  <a:cubicBezTo>
                    <a:pt x="560" y="525"/>
                    <a:pt x="559" y="525"/>
                    <a:pt x="558" y="524"/>
                  </a:cubicBezTo>
                  <a:cubicBezTo>
                    <a:pt x="557" y="523"/>
                    <a:pt x="556" y="524"/>
                    <a:pt x="555" y="523"/>
                  </a:cubicBezTo>
                  <a:cubicBezTo>
                    <a:pt x="554" y="523"/>
                    <a:pt x="552" y="522"/>
                    <a:pt x="552" y="522"/>
                  </a:cubicBezTo>
                  <a:cubicBezTo>
                    <a:pt x="552" y="522"/>
                    <a:pt x="513" y="523"/>
                    <a:pt x="513" y="523"/>
                  </a:cubicBezTo>
                  <a:cubicBezTo>
                    <a:pt x="512" y="522"/>
                    <a:pt x="510" y="524"/>
                    <a:pt x="508" y="525"/>
                  </a:cubicBezTo>
                  <a:cubicBezTo>
                    <a:pt x="506" y="525"/>
                    <a:pt x="503" y="526"/>
                    <a:pt x="500" y="527"/>
                  </a:cubicBezTo>
                  <a:cubicBezTo>
                    <a:pt x="496" y="527"/>
                    <a:pt x="498" y="527"/>
                    <a:pt x="493" y="528"/>
                  </a:cubicBezTo>
                  <a:cubicBezTo>
                    <a:pt x="488" y="528"/>
                    <a:pt x="490" y="528"/>
                    <a:pt x="487" y="530"/>
                  </a:cubicBezTo>
                  <a:cubicBezTo>
                    <a:pt x="484" y="531"/>
                    <a:pt x="484" y="531"/>
                    <a:pt x="482" y="532"/>
                  </a:cubicBezTo>
                  <a:cubicBezTo>
                    <a:pt x="480" y="533"/>
                    <a:pt x="481" y="533"/>
                    <a:pt x="479" y="535"/>
                  </a:cubicBezTo>
                  <a:cubicBezTo>
                    <a:pt x="476" y="537"/>
                    <a:pt x="477" y="538"/>
                    <a:pt x="475" y="539"/>
                  </a:cubicBezTo>
                  <a:cubicBezTo>
                    <a:pt x="472" y="541"/>
                    <a:pt x="473" y="540"/>
                    <a:pt x="471" y="541"/>
                  </a:cubicBezTo>
                  <a:cubicBezTo>
                    <a:pt x="469" y="543"/>
                    <a:pt x="469" y="545"/>
                    <a:pt x="469" y="545"/>
                  </a:cubicBezTo>
                  <a:cubicBezTo>
                    <a:pt x="469" y="545"/>
                    <a:pt x="466" y="549"/>
                    <a:pt x="465" y="550"/>
                  </a:cubicBezTo>
                  <a:cubicBezTo>
                    <a:pt x="464" y="551"/>
                    <a:pt x="463" y="551"/>
                    <a:pt x="462" y="551"/>
                  </a:cubicBezTo>
                  <a:cubicBezTo>
                    <a:pt x="461" y="551"/>
                    <a:pt x="459" y="551"/>
                    <a:pt x="457" y="551"/>
                  </a:cubicBezTo>
                  <a:cubicBezTo>
                    <a:pt x="455" y="550"/>
                    <a:pt x="454" y="550"/>
                    <a:pt x="451" y="551"/>
                  </a:cubicBezTo>
                  <a:cubicBezTo>
                    <a:pt x="449" y="551"/>
                    <a:pt x="450" y="550"/>
                    <a:pt x="445" y="550"/>
                  </a:cubicBezTo>
                  <a:cubicBezTo>
                    <a:pt x="440" y="550"/>
                    <a:pt x="442" y="550"/>
                    <a:pt x="439" y="550"/>
                  </a:cubicBezTo>
                  <a:cubicBezTo>
                    <a:pt x="437" y="550"/>
                    <a:pt x="439" y="550"/>
                    <a:pt x="433" y="550"/>
                  </a:cubicBezTo>
                  <a:cubicBezTo>
                    <a:pt x="428" y="549"/>
                    <a:pt x="432" y="550"/>
                    <a:pt x="430" y="549"/>
                  </a:cubicBezTo>
                  <a:cubicBezTo>
                    <a:pt x="427" y="549"/>
                    <a:pt x="426" y="549"/>
                    <a:pt x="423" y="548"/>
                  </a:cubicBezTo>
                  <a:cubicBezTo>
                    <a:pt x="420" y="546"/>
                    <a:pt x="420" y="546"/>
                    <a:pt x="417" y="546"/>
                  </a:cubicBezTo>
                  <a:cubicBezTo>
                    <a:pt x="415" y="545"/>
                    <a:pt x="415" y="544"/>
                    <a:pt x="414" y="543"/>
                  </a:cubicBezTo>
                  <a:cubicBezTo>
                    <a:pt x="412" y="541"/>
                    <a:pt x="413" y="541"/>
                    <a:pt x="412" y="540"/>
                  </a:cubicBezTo>
                  <a:cubicBezTo>
                    <a:pt x="411" y="538"/>
                    <a:pt x="409" y="539"/>
                    <a:pt x="407" y="538"/>
                  </a:cubicBezTo>
                  <a:cubicBezTo>
                    <a:pt x="404" y="537"/>
                    <a:pt x="406" y="538"/>
                    <a:pt x="404" y="538"/>
                  </a:cubicBezTo>
                  <a:cubicBezTo>
                    <a:pt x="403" y="538"/>
                    <a:pt x="404" y="538"/>
                    <a:pt x="401" y="536"/>
                  </a:cubicBezTo>
                  <a:cubicBezTo>
                    <a:pt x="399" y="535"/>
                    <a:pt x="400" y="535"/>
                    <a:pt x="399" y="533"/>
                  </a:cubicBezTo>
                  <a:cubicBezTo>
                    <a:pt x="398" y="531"/>
                    <a:pt x="398" y="532"/>
                    <a:pt x="395" y="531"/>
                  </a:cubicBezTo>
                  <a:cubicBezTo>
                    <a:pt x="392" y="529"/>
                    <a:pt x="392" y="529"/>
                    <a:pt x="389" y="528"/>
                  </a:cubicBezTo>
                  <a:cubicBezTo>
                    <a:pt x="387" y="526"/>
                    <a:pt x="388" y="526"/>
                    <a:pt x="386" y="525"/>
                  </a:cubicBezTo>
                  <a:cubicBezTo>
                    <a:pt x="384" y="525"/>
                    <a:pt x="383" y="525"/>
                    <a:pt x="380" y="525"/>
                  </a:cubicBezTo>
                  <a:cubicBezTo>
                    <a:pt x="378" y="525"/>
                    <a:pt x="377" y="524"/>
                    <a:pt x="375" y="524"/>
                  </a:cubicBezTo>
                  <a:cubicBezTo>
                    <a:pt x="374" y="524"/>
                    <a:pt x="372" y="525"/>
                    <a:pt x="370" y="527"/>
                  </a:cubicBezTo>
                  <a:cubicBezTo>
                    <a:pt x="367" y="529"/>
                    <a:pt x="364" y="530"/>
                    <a:pt x="361" y="532"/>
                  </a:cubicBezTo>
                  <a:cubicBezTo>
                    <a:pt x="358" y="533"/>
                    <a:pt x="357" y="535"/>
                    <a:pt x="356" y="536"/>
                  </a:cubicBezTo>
                  <a:cubicBezTo>
                    <a:pt x="354" y="537"/>
                    <a:pt x="353" y="536"/>
                    <a:pt x="351" y="536"/>
                  </a:cubicBezTo>
                  <a:cubicBezTo>
                    <a:pt x="349" y="536"/>
                    <a:pt x="349" y="535"/>
                    <a:pt x="347" y="535"/>
                  </a:cubicBezTo>
                  <a:cubicBezTo>
                    <a:pt x="346" y="535"/>
                    <a:pt x="344" y="536"/>
                    <a:pt x="344" y="536"/>
                  </a:cubicBezTo>
                  <a:cubicBezTo>
                    <a:pt x="343" y="537"/>
                    <a:pt x="342" y="538"/>
                    <a:pt x="342" y="539"/>
                  </a:cubicBezTo>
                  <a:cubicBezTo>
                    <a:pt x="341" y="540"/>
                    <a:pt x="338" y="541"/>
                    <a:pt x="337" y="541"/>
                  </a:cubicBezTo>
                  <a:cubicBezTo>
                    <a:pt x="336" y="541"/>
                    <a:pt x="334" y="541"/>
                    <a:pt x="333" y="541"/>
                  </a:cubicBezTo>
                  <a:cubicBezTo>
                    <a:pt x="332" y="541"/>
                    <a:pt x="330" y="541"/>
                    <a:pt x="329" y="539"/>
                  </a:cubicBezTo>
                  <a:cubicBezTo>
                    <a:pt x="328" y="538"/>
                    <a:pt x="327" y="537"/>
                    <a:pt x="326" y="536"/>
                  </a:cubicBezTo>
                  <a:cubicBezTo>
                    <a:pt x="325" y="534"/>
                    <a:pt x="325" y="534"/>
                    <a:pt x="323" y="532"/>
                  </a:cubicBezTo>
                  <a:cubicBezTo>
                    <a:pt x="322" y="529"/>
                    <a:pt x="322" y="529"/>
                    <a:pt x="321" y="527"/>
                  </a:cubicBezTo>
                  <a:cubicBezTo>
                    <a:pt x="320" y="525"/>
                    <a:pt x="319" y="525"/>
                    <a:pt x="318" y="524"/>
                  </a:cubicBezTo>
                  <a:cubicBezTo>
                    <a:pt x="317" y="522"/>
                    <a:pt x="316" y="522"/>
                    <a:pt x="315" y="520"/>
                  </a:cubicBezTo>
                  <a:cubicBezTo>
                    <a:pt x="314" y="519"/>
                    <a:pt x="312" y="517"/>
                    <a:pt x="310" y="515"/>
                  </a:cubicBezTo>
                  <a:cubicBezTo>
                    <a:pt x="309" y="514"/>
                    <a:pt x="308" y="513"/>
                    <a:pt x="306" y="511"/>
                  </a:cubicBezTo>
                  <a:cubicBezTo>
                    <a:pt x="305" y="509"/>
                    <a:pt x="304" y="510"/>
                    <a:pt x="303" y="510"/>
                  </a:cubicBezTo>
                  <a:cubicBezTo>
                    <a:pt x="302" y="509"/>
                    <a:pt x="301" y="509"/>
                    <a:pt x="299" y="508"/>
                  </a:cubicBezTo>
                  <a:cubicBezTo>
                    <a:pt x="298" y="507"/>
                    <a:pt x="296" y="508"/>
                    <a:pt x="295" y="508"/>
                  </a:cubicBezTo>
                  <a:cubicBezTo>
                    <a:pt x="295" y="508"/>
                    <a:pt x="293" y="509"/>
                    <a:pt x="293" y="509"/>
                  </a:cubicBezTo>
                  <a:cubicBezTo>
                    <a:pt x="292" y="509"/>
                    <a:pt x="291" y="508"/>
                    <a:pt x="290" y="507"/>
                  </a:cubicBezTo>
                  <a:cubicBezTo>
                    <a:pt x="289" y="507"/>
                    <a:pt x="287" y="506"/>
                    <a:pt x="284" y="506"/>
                  </a:cubicBezTo>
                  <a:cubicBezTo>
                    <a:pt x="282" y="505"/>
                    <a:pt x="279" y="504"/>
                    <a:pt x="279" y="504"/>
                  </a:cubicBezTo>
                  <a:cubicBezTo>
                    <a:pt x="279" y="504"/>
                    <a:pt x="262" y="497"/>
                    <a:pt x="261" y="497"/>
                  </a:cubicBezTo>
                  <a:cubicBezTo>
                    <a:pt x="261" y="497"/>
                    <a:pt x="258" y="498"/>
                    <a:pt x="256" y="499"/>
                  </a:cubicBezTo>
                  <a:cubicBezTo>
                    <a:pt x="254" y="499"/>
                    <a:pt x="253" y="500"/>
                    <a:pt x="253" y="500"/>
                  </a:cubicBezTo>
                  <a:cubicBezTo>
                    <a:pt x="252" y="501"/>
                    <a:pt x="251" y="502"/>
                    <a:pt x="250" y="503"/>
                  </a:cubicBezTo>
                  <a:cubicBezTo>
                    <a:pt x="248" y="505"/>
                    <a:pt x="246" y="504"/>
                    <a:pt x="245" y="504"/>
                  </a:cubicBezTo>
                  <a:cubicBezTo>
                    <a:pt x="244" y="504"/>
                    <a:pt x="242" y="504"/>
                    <a:pt x="241" y="504"/>
                  </a:cubicBezTo>
                  <a:cubicBezTo>
                    <a:pt x="240" y="503"/>
                    <a:pt x="240" y="504"/>
                    <a:pt x="238" y="504"/>
                  </a:cubicBezTo>
                  <a:cubicBezTo>
                    <a:pt x="236" y="505"/>
                    <a:pt x="236" y="505"/>
                    <a:pt x="235" y="505"/>
                  </a:cubicBezTo>
                  <a:cubicBezTo>
                    <a:pt x="234" y="505"/>
                    <a:pt x="232" y="504"/>
                    <a:pt x="231" y="504"/>
                  </a:cubicBezTo>
                  <a:cubicBezTo>
                    <a:pt x="230" y="503"/>
                    <a:pt x="229" y="502"/>
                    <a:pt x="229" y="502"/>
                  </a:cubicBezTo>
                  <a:cubicBezTo>
                    <a:pt x="210" y="507"/>
                    <a:pt x="210" y="507"/>
                    <a:pt x="210" y="507"/>
                  </a:cubicBezTo>
                  <a:cubicBezTo>
                    <a:pt x="199" y="517"/>
                    <a:pt x="199" y="517"/>
                    <a:pt x="199" y="517"/>
                  </a:cubicBezTo>
                  <a:cubicBezTo>
                    <a:pt x="194" y="517"/>
                    <a:pt x="194" y="517"/>
                    <a:pt x="194" y="517"/>
                  </a:cubicBezTo>
                  <a:cubicBezTo>
                    <a:pt x="194" y="517"/>
                    <a:pt x="194" y="519"/>
                    <a:pt x="194" y="521"/>
                  </a:cubicBezTo>
                  <a:cubicBezTo>
                    <a:pt x="194" y="523"/>
                    <a:pt x="194" y="523"/>
                    <a:pt x="194" y="526"/>
                  </a:cubicBezTo>
                  <a:cubicBezTo>
                    <a:pt x="194" y="528"/>
                    <a:pt x="194" y="530"/>
                    <a:pt x="194" y="532"/>
                  </a:cubicBezTo>
                  <a:cubicBezTo>
                    <a:pt x="194" y="534"/>
                    <a:pt x="193" y="536"/>
                    <a:pt x="193" y="539"/>
                  </a:cubicBezTo>
                  <a:cubicBezTo>
                    <a:pt x="193" y="542"/>
                    <a:pt x="192" y="542"/>
                    <a:pt x="192" y="544"/>
                  </a:cubicBezTo>
                  <a:cubicBezTo>
                    <a:pt x="191" y="545"/>
                    <a:pt x="190" y="545"/>
                    <a:pt x="189" y="547"/>
                  </a:cubicBezTo>
                  <a:cubicBezTo>
                    <a:pt x="188" y="549"/>
                    <a:pt x="185" y="553"/>
                    <a:pt x="184" y="553"/>
                  </a:cubicBezTo>
                  <a:cubicBezTo>
                    <a:pt x="184" y="554"/>
                    <a:pt x="182" y="555"/>
                    <a:pt x="181" y="556"/>
                  </a:cubicBezTo>
                  <a:cubicBezTo>
                    <a:pt x="179" y="557"/>
                    <a:pt x="179" y="558"/>
                    <a:pt x="177" y="559"/>
                  </a:cubicBezTo>
                  <a:cubicBezTo>
                    <a:pt x="176" y="560"/>
                    <a:pt x="173" y="563"/>
                    <a:pt x="171" y="564"/>
                  </a:cubicBezTo>
                  <a:cubicBezTo>
                    <a:pt x="170" y="565"/>
                    <a:pt x="171" y="566"/>
                    <a:pt x="170" y="568"/>
                  </a:cubicBezTo>
                  <a:cubicBezTo>
                    <a:pt x="170" y="570"/>
                    <a:pt x="170" y="572"/>
                    <a:pt x="171" y="573"/>
                  </a:cubicBezTo>
                  <a:cubicBezTo>
                    <a:pt x="171" y="574"/>
                    <a:pt x="171" y="577"/>
                    <a:pt x="171" y="578"/>
                  </a:cubicBezTo>
                  <a:cubicBezTo>
                    <a:pt x="171" y="579"/>
                    <a:pt x="170" y="580"/>
                    <a:pt x="170" y="582"/>
                  </a:cubicBezTo>
                  <a:cubicBezTo>
                    <a:pt x="170" y="583"/>
                    <a:pt x="169" y="583"/>
                    <a:pt x="169" y="585"/>
                  </a:cubicBezTo>
                  <a:cubicBezTo>
                    <a:pt x="169" y="586"/>
                    <a:pt x="169" y="586"/>
                    <a:pt x="170" y="587"/>
                  </a:cubicBezTo>
                  <a:cubicBezTo>
                    <a:pt x="171" y="588"/>
                    <a:pt x="171" y="590"/>
                    <a:pt x="171" y="590"/>
                  </a:cubicBezTo>
                  <a:cubicBezTo>
                    <a:pt x="171" y="591"/>
                    <a:pt x="172" y="592"/>
                    <a:pt x="172" y="592"/>
                  </a:cubicBezTo>
                  <a:cubicBezTo>
                    <a:pt x="172" y="593"/>
                    <a:pt x="171" y="593"/>
                    <a:pt x="169" y="594"/>
                  </a:cubicBezTo>
                  <a:cubicBezTo>
                    <a:pt x="168" y="595"/>
                    <a:pt x="169" y="595"/>
                    <a:pt x="169" y="596"/>
                  </a:cubicBezTo>
                  <a:cubicBezTo>
                    <a:pt x="168" y="597"/>
                    <a:pt x="168" y="597"/>
                    <a:pt x="169" y="598"/>
                  </a:cubicBezTo>
                  <a:cubicBezTo>
                    <a:pt x="169" y="599"/>
                    <a:pt x="169" y="599"/>
                    <a:pt x="169" y="600"/>
                  </a:cubicBezTo>
                  <a:cubicBezTo>
                    <a:pt x="169" y="601"/>
                    <a:pt x="170" y="600"/>
                    <a:pt x="171" y="601"/>
                  </a:cubicBezTo>
                  <a:cubicBezTo>
                    <a:pt x="172" y="601"/>
                    <a:pt x="171" y="602"/>
                    <a:pt x="171" y="602"/>
                  </a:cubicBezTo>
                  <a:cubicBezTo>
                    <a:pt x="171" y="603"/>
                    <a:pt x="171" y="603"/>
                    <a:pt x="171" y="604"/>
                  </a:cubicBezTo>
                  <a:cubicBezTo>
                    <a:pt x="172" y="605"/>
                    <a:pt x="170" y="605"/>
                    <a:pt x="170" y="605"/>
                  </a:cubicBezTo>
                  <a:cubicBezTo>
                    <a:pt x="168" y="607"/>
                    <a:pt x="168" y="607"/>
                    <a:pt x="168" y="607"/>
                  </a:cubicBezTo>
                  <a:cubicBezTo>
                    <a:pt x="167" y="606"/>
                    <a:pt x="167" y="606"/>
                    <a:pt x="167" y="606"/>
                  </a:cubicBezTo>
                  <a:cubicBezTo>
                    <a:pt x="167" y="606"/>
                    <a:pt x="166" y="605"/>
                    <a:pt x="166" y="605"/>
                  </a:cubicBezTo>
                  <a:cubicBezTo>
                    <a:pt x="165" y="605"/>
                    <a:pt x="165" y="604"/>
                    <a:pt x="166" y="604"/>
                  </a:cubicBezTo>
                  <a:cubicBezTo>
                    <a:pt x="166" y="603"/>
                    <a:pt x="166" y="603"/>
                    <a:pt x="165" y="603"/>
                  </a:cubicBezTo>
                  <a:cubicBezTo>
                    <a:pt x="165" y="603"/>
                    <a:pt x="164" y="603"/>
                    <a:pt x="164" y="602"/>
                  </a:cubicBezTo>
                  <a:cubicBezTo>
                    <a:pt x="164" y="600"/>
                    <a:pt x="164" y="600"/>
                    <a:pt x="163" y="599"/>
                  </a:cubicBezTo>
                  <a:cubicBezTo>
                    <a:pt x="162" y="599"/>
                    <a:pt x="162" y="599"/>
                    <a:pt x="160" y="598"/>
                  </a:cubicBezTo>
                  <a:cubicBezTo>
                    <a:pt x="159" y="598"/>
                    <a:pt x="160" y="598"/>
                    <a:pt x="160" y="598"/>
                  </a:cubicBezTo>
                  <a:cubicBezTo>
                    <a:pt x="159" y="597"/>
                    <a:pt x="158" y="598"/>
                    <a:pt x="157" y="598"/>
                  </a:cubicBezTo>
                  <a:cubicBezTo>
                    <a:pt x="157" y="597"/>
                    <a:pt x="156" y="598"/>
                    <a:pt x="155" y="598"/>
                  </a:cubicBezTo>
                  <a:cubicBezTo>
                    <a:pt x="155" y="598"/>
                    <a:pt x="154" y="597"/>
                    <a:pt x="154" y="597"/>
                  </a:cubicBezTo>
                  <a:cubicBezTo>
                    <a:pt x="153" y="596"/>
                    <a:pt x="153" y="596"/>
                    <a:pt x="152" y="595"/>
                  </a:cubicBezTo>
                  <a:cubicBezTo>
                    <a:pt x="152" y="595"/>
                    <a:pt x="152" y="594"/>
                    <a:pt x="152" y="593"/>
                  </a:cubicBezTo>
                  <a:cubicBezTo>
                    <a:pt x="151" y="592"/>
                    <a:pt x="151" y="593"/>
                    <a:pt x="151" y="592"/>
                  </a:cubicBezTo>
                  <a:cubicBezTo>
                    <a:pt x="150" y="591"/>
                    <a:pt x="151" y="591"/>
                    <a:pt x="151" y="590"/>
                  </a:cubicBezTo>
                  <a:cubicBezTo>
                    <a:pt x="151" y="589"/>
                    <a:pt x="150" y="590"/>
                    <a:pt x="150" y="589"/>
                  </a:cubicBezTo>
                  <a:cubicBezTo>
                    <a:pt x="149" y="589"/>
                    <a:pt x="149" y="589"/>
                    <a:pt x="149" y="588"/>
                  </a:cubicBezTo>
                  <a:cubicBezTo>
                    <a:pt x="149" y="588"/>
                    <a:pt x="148" y="588"/>
                    <a:pt x="148" y="587"/>
                  </a:cubicBezTo>
                  <a:cubicBezTo>
                    <a:pt x="147" y="586"/>
                    <a:pt x="147" y="587"/>
                    <a:pt x="146" y="586"/>
                  </a:cubicBezTo>
                  <a:cubicBezTo>
                    <a:pt x="145" y="586"/>
                    <a:pt x="145" y="585"/>
                    <a:pt x="145" y="585"/>
                  </a:cubicBezTo>
                  <a:cubicBezTo>
                    <a:pt x="145" y="584"/>
                    <a:pt x="144" y="584"/>
                    <a:pt x="144" y="583"/>
                  </a:cubicBezTo>
                  <a:cubicBezTo>
                    <a:pt x="143" y="583"/>
                    <a:pt x="143" y="583"/>
                    <a:pt x="143" y="582"/>
                  </a:cubicBezTo>
                  <a:cubicBezTo>
                    <a:pt x="142" y="581"/>
                    <a:pt x="142" y="581"/>
                    <a:pt x="141" y="581"/>
                  </a:cubicBezTo>
                  <a:cubicBezTo>
                    <a:pt x="139" y="581"/>
                    <a:pt x="140" y="580"/>
                    <a:pt x="140" y="580"/>
                  </a:cubicBezTo>
                  <a:cubicBezTo>
                    <a:pt x="140" y="579"/>
                    <a:pt x="139" y="579"/>
                    <a:pt x="138" y="578"/>
                  </a:cubicBezTo>
                  <a:cubicBezTo>
                    <a:pt x="138" y="577"/>
                    <a:pt x="137" y="577"/>
                    <a:pt x="136" y="577"/>
                  </a:cubicBezTo>
                  <a:cubicBezTo>
                    <a:pt x="136" y="576"/>
                    <a:pt x="135" y="575"/>
                    <a:pt x="134" y="575"/>
                  </a:cubicBezTo>
                  <a:cubicBezTo>
                    <a:pt x="134" y="575"/>
                    <a:pt x="134" y="574"/>
                    <a:pt x="133" y="573"/>
                  </a:cubicBezTo>
                  <a:cubicBezTo>
                    <a:pt x="133" y="573"/>
                    <a:pt x="132" y="572"/>
                    <a:pt x="132" y="572"/>
                  </a:cubicBezTo>
                  <a:cubicBezTo>
                    <a:pt x="131" y="572"/>
                    <a:pt x="131" y="571"/>
                    <a:pt x="130" y="572"/>
                  </a:cubicBezTo>
                  <a:cubicBezTo>
                    <a:pt x="129" y="572"/>
                    <a:pt x="129" y="572"/>
                    <a:pt x="129" y="572"/>
                  </a:cubicBezTo>
                  <a:cubicBezTo>
                    <a:pt x="128" y="573"/>
                    <a:pt x="128" y="573"/>
                    <a:pt x="127" y="574"/>
                  </a:cubicBezTo>
                  <a:cubicBezTo>
                    <a:pt x="126" y="574"/>
                    <a:pt x="126" y="574"/>
                    <a:pt x="126" y="574"/>
                  </a:cubicBezTo>
                  <a:cubicBezTo>
                    <a:pt x="126" y="573"/>
                    <a:pt x="125" y="573"/>
                    <a:pt x="125" y="573"/>
                  </a:cubicBezTo>
                  <a:cubicBezTo>
                    <a:pt x="125" y="573"/>
                    <a:pt x="124" y="575"/>
                    <a:pt x="124" y="576"/>
                  </a:cubicBezTo>
                  <a:cubicBezTo>
                    <a:pt x="124" y="577"/>
                    <a:pt x="123" y="577"/>
                    <a:pt x="123" y="577"/>
                  </a:cubicBezTo>
                  <a:cubicBezTo>
                    <a:pt x="123" y="577"/>
                    <a:pt x="123" y="577"/>
                    <a:pt x="122" y="576"/>
                  </a:cubicBezTo>
                  <a:cubicBezTo>
                    <a:pt x="122" y="576"/>
                    <a:pt x="122" y="576"/>
                    <a:pt x="121" y="577"/>
                  </a:cubicBezTo>
                  <a:cubicBezTo>
                    <a:pt x="121" y="577"/>
                    <a:pt x="120" y="577"/>
                    <a:pt x="119" y="576"/>
                  </a:cubicBezTo>
                  <a:cubicBezTo>
                    <a:pt x="119" y="576"/>
                    <a:pt x="118" y="577"/>
                    <a:pt x="118" y="577"/>
                  </a:cubicBezTo>
                  <a:cubicBezTo>
                    <a:pt x="117" y="577"/>
                    <a:pt x="118" y="577"/>
                    <a:pt x="116" y="578"/>
                  </a:cubicBezTo>
                  <a:cubicBezTo>
                    <a:pt x="115" y="579"/>
                    <a:pt x="116" y="577"/>
                    <a:pt x="115" y="577"/>
                  </a:cubicBezTo>
                  <a:cubicBezTo>
                    <a:pt x="113" y="576"/>
                    <a:pt x="114" y="577"/>
                    <a:pt x="114" y="577"/>
                  </a:cubicBezTo>
                  <a:cubicBezTo>
                    <a:pt x="114" y="578"/>
                    <a:pt x="113" y="578"/>
                    <a:pt x="113" y="578"/>
                  </a:cubicBezTo>
                  <a:cubicBezTo>
                    <a:pt x="113" y="578"/>
                    <a:pt x="112" y="578"/>
                    <a:pt x="112" y="578"/>
                  </a:cubicBezTo>
                  <a:cubicBezTo>
                    <a:pt x="111" y="578"/>
                    <a:pt x="111" y="578"/>
                    <a:pt x="110" y="579"/>
                  </a:cubicBezTo>
                  <a:cubicBezTo>
                    <a:pt x="110" y="579"/>
                    <a:pt x="109" y="579"/>
                    <a:pt x="109" y="579"/>
                  </a:cubicBezTo>
                  <a:cubicBezTo>
                    <a:pt x="108" y="579"/>
                    <a:pt x="108" y="580"/>
                    <a:pt x="108" y="580"/>
                  </a:cubicBezTo>
                  <a:cubicBezTo>
                    <a:pt x="108" y="580"/>
                    <a:pt x="108" y="580"/>
                    <a:pt x="108" y="581"/>
                  </a:cubicBezTo>
                  <a:cubicBezTo>
                    <a:pt x="108" y="581"/>
                    <a:pt x="108" y="581"/>
                    <a:pt x="108" y="581"/>
                  </a:cubicBezTo>
                  <a:cubicBezTo>
                    <a:pt x="108" y="581"/>
                    <a:pt x="108" y="582"/>
                    <a:pt x="108" y="583"/>
                  </a:cubicBezTo>
                  <a:cubicBezTo>
                    <a:pt x="108" y="583"/>
                    <a:pt x="108" y="583"/>
                    <a:pt x="108" y="583"/>
                  </a:cubicBezTo>
                  <a:cubicBezTo>
                    <a:pt x="108" y="583"/>
                    <a:pt x="109" y="584"/>
                    <a:pt x="109" y="584"/>
                  </a:cubicBezTo>
                  <a:cubicBezTo>
                    <a:pt x="109" y="584"/>
                    <a:pt x="108" y="584"/>
                    <a:pt x="109" y="585"/>
                  </a:cubicBezTo>
                  <a:cubicBezTo>
                    <a:pt x="109" y="585"/>
                    <a:pt x="109" y="585"/>
                    <a:pt x="109" y="585"/>
                  </a:cubicBezTo>
                  <a:cubicBezTo>
                    <a:pt x="109" y="586"/>
                    <a:pt x="109" y="586"/>
                    <a:pt x="109" y="587"/>
                  </a:cubicBezTo>
                  <a:cubicBezTo>
                    <a:pt x="109" y="588"/>
                    <a:pt x="109" y="587"/>
                    <a:pt x="109" y="587"/>
                  </a:cubicBezTo>
                  <a:cubicBezTo>
                    <a:pt x="110" y="588"/>
                    <a:pt x="109" y="588"/>
                    <a:pt x="109" y="588"/>
                  </a:cubicBezTo>
                  <a:cubicBezTo>
                    <a:pt x="109" y="589"/>
                    <a:pt x="110" y="588"/>
                    <a:pt x="110" y="589"/>
                  </a:cubicBezTo>
                  <a:cubicBezTo>
                    <a:pt x="111" y="590"/>
                    <a:pt x="110" y="589"/>
                    <a:pt x="110" y="590"/>
                  </a:cubicBezTo>
                  <a:cubicBezTo>
                    <a:pt x="110" y="590"/>
                    <a:pt x="110" y="590"/>
                    <a:pt x="111" y="590"/>
                  </a:cubicBezTo>
                  <a:cubicBezTo>
                    <a:pt x="112" y="591"/>
                    <a:pt x="112" y="592"/>
                    <a:pt x="112" y="592"/>
                  </a:cubicBezTo>
                  <a:cubicBezTo>
                    <a:pt x="113" y="593"/>
                    <a:pt x="112" y="592"/>
                    <a:pt x="111" y="592"/>
                  </a:cubicBezTo>
                  <a:cubicBezTo>
                    <a:pt x="111" y="592"/>
                    <a:pt x="111" y="593"/>
                    <a:pt x="111" y="593"/>
                  </a:cubicBezTo>
                  <a:cubicBezTo>
                    <a:pt x="111" y="593"/>
                    <a:pt x="110" y="594"/>
                    <a:pt x="110" y="594"/>
                  </a:cubicBezTo>
                  <a:cubicBezTo>
                    <a:pt x="110" y="594"/>
                    <a:pt x="109" y="594"/>
                    <a:pt x="109" y="594"/>
                  </a:cubicBezTo>
                  <a:cubicBezTo>
                    <a:pt x="109" y="595"/>
                    <a:pt x="109" y="595"/>
                    <a:pt x="109" y="595"/>
                  </a:cubicBezTo>
                  <a:cubicBezTo>
                    <a:pt x="110" y="595"/>
                    <a:pt x="109" y="596"/>
                    <a:pt x="109" y="597"/>
                  </a:cubicBezTo>
                  <a:cubicBezTo>
                    <a:pt x="109" y="597"/>
                    <a:pt x="108" y="597"/>
                    <a:pt x="108" y="597"/>
                  </a:cubicBezTo>
                  <a:cubicBezTo>
                    <a:pt x="93" y="574"/>
                    <a:pt x="93" y="574"/>
                    <a:pt x="93" y="574"/>
                  </a:cubicBezTo>
                  <a:cubicBezTo>
                    <a:pt x="93" y="574"/>
                    <a:pt x="93" y="573"/>
                    <a:pt x="93" y="572"/>
                  </a:cubicBezTo>
                  <a:cubicBezTo>
                    <a:pt x="93" y="572"/>
                    <a:pt x="94" y="572"/>
                    <a:pt x="95" y="572"/>
                  </a:cubicBezTo>
                  <a:cubicBezTo>
                    <a:pt x="95" y="572"/>
                    <a:pt x="96" y="572"/>
                    <a:pt x="96" y="572"/>
                  </a:cubicBezTo>
                  <a:cubicBezTo>
                    <a:pt x="96" y="571"/>
                    <a:pt x="96" y="571"/>
                    <a:pt x="97" y="571"/>
                  </a:cubicBezTo>
                  <a:cubicBezTo>
                    <a:pt x="98" y="570"/>
                    <a:pt x="97" y="571"/>
                    <a:pt x="98" y="571"/>
                  </a:cubicBezTo>
                  <a:cubicBezTo>
                    <a:pt x="99" y="571"/>
                    <a:pt x="98" y="571"/>
                    <a:pt x="99" y="571"/>
                  </a:cubicBezTo>
                  <a:cubicBezTo>
                    <a:pt x="100" y="571"/>
                    <a:pt x="99" y="571"/>
                    <a:pt x="100" y="571"/>
                  </a:cubicBezTo>
                  <a:cubicBezTo>
                    <a:pt x="100" y="571"/>
                    <a:pt x="100" y="570"/>
                    <a:pt x="101" y="571"/>
                  </a:cubicBezTo>
                  <a:cubicBezTo>
                    <a:pt x="102" y="571"/>
                    <a:pt x="102" y="571"/>
                    <a:pt x="102" y="570"/>
                  </a:cubicBezTo>
                  <a:cubicBezTo>
                    <a:pt x="102" y="569"/>
                    <a:pt x="102" y="569"/>
                    <a:pt x="102" y="567"/>
                  </a:cubicBezTo>
                  <a:cubicBezTo>
                    <a:pt x="102" y="566"/>
                    <a:pt x="102" y="567"/>
                    <a:pt x="101" y="566"/>
                  </a:cubicBezTo>
                  <a:cubicBezTo>
                    <a:pt x="100" y="565"/>
                    <a:pt x="100" y="565"/>
                    <a:pt x="100" y="565"/>
                  </a:cubicBezTo>
                  <a:cubicBezTo>
                    <a:pt x="100" y="564"/>
                    <a:pt x="100" y="562"/>
                    <a:pt x="100" y="561"/>
                  </a:cubicBezTo>
                  <a:cubicBezTo>
                    <a:pt x="100" y="560"/>
                    <a:pt x="99" y="560"/>
                    <a:pt x="99" y="559"/>
                  </a:cubicBezTo>
                  <a:cubicBezTo>
                    <a:pt x="98" y="559"/>
                    <a:pt x="97" y="560"/>
                    <a:pt x="97" y="559"/>
                  </a:cubicBezTo>
                  <a:cubicBezTo>
                    <a:pt x="97" y="559"/>
                    <a:pt x="97" y="558"/>
                    <a:pt x="97" y="558"/>
                  </a:cubicBezTo>
                  <a:cubicBezTo>
                    <a:pt x="97" y="557"/>
                    <a:pt x="96" y="556"/>
                    <a:pt x="95" y="555"/>
                  </a:cubicBezTo>
                  <a:cubicBezTo>
                    <a:pt x="94" y="554"/>
                    <a:pt x="93" y="555"/>
                    <a:pt x="93" y="555"/>
                  </a:cubicBezTo>
                  <a:cubicBezTo>
                    <a:pt x="93" y="555"/>
                    <a:pt x="91" y="555"/>
                    <a:pt x="90" y="555"/>
                  </a:cubicBezTo>
                  <a:cubicBezTo>
                    <a:pt x="90" y="555"/>
                    <a:pt x="89" y="555"/>
                    <a:pt x="89" y="555"/>
                  </a:cubicBezTo>
                  <a:cubicBezTo>
                    <a:pt x="88" y="555"/>
                    <a:pt x="88" y="556"/>
                    <a:pt x="87" y="557"/>
                  </a:cubicBezTo>
                  <a:cubicBezTo>
                    <a:pt x="87" y="558"/>
                    <a:pt x="87" y="557"/>
                    <a:pt x="86" y="557"/>
                  </a:cubicBezTo>
                  <a:cubicBezTo>
                    <a:pt x="86" y="556"/>
                    <a:pt x="85" y="559"/>
                    <a:pt x="84" y="559"/>
                  </a:cubicBezTo>
                  <a:cubicBezTo>
                    <a:pt x="83" y="560"/>
                    <a:pt x="83" y="561"/>
                    <a:pt x="83" y="561"/>
                  </a:cubicBezTo>
                  <a:cubicBezTo>
                    <a:pt x="68" y="559"/>
                    <a:pt x="68" y="559"/>
                    <a:pt x="68" y="559"/>
                  </a:cubicBezTo>
                  <a:cubicBezTo>
                    <a:pt x="68" y="559"/>
                    <a:pt x="47" y="542"/>
                    <a:pt x="46" y="541"/>
                  </a:cubicBezTo>
                  <a:cubicBezTo>
                    <a:pt x="45" y="540"/>
                    <a:pt x="45" y="540"/>
                    <a:pt x="44" y="540"/>
                  </a:cubicBezTo>
                  <a:cubicBezTo>
                    <a:pt x="43" y="540"/>
                    <a:pt x="42" y="540"/>
                    <a:pt x="41" y="540"/>
                  </a:cubicBezTo>
                  <a:cubicBezTo>
                    <a:pt x="40" y="539"/>
                    <a:pt x="40" y="539"/>
                    <a:pt x="40" y="539"/>
                  </a:cubicBezTo>
                  <a:cubicBezTo>
                    <a:pt x="40" y="523"/>
                    <a:pt x="40" y="523"/>
                    <a:pt x="40" y="523"/>
                  </a:cubicBezTo>
                  <a:cubicBezTo>
                    <a:pt x="40" y="523"/>
                    <a:pt x="41" y="523"/>
                    <a:pt x="41" y="523"/>
                  </a:cubicBezTo>
                  <a:cubicBezTo>
                    <a:pt x="42" y="523"/>
                    <a:pt x="43" y="524"/>
                    <a:pt x="44" y="524"/>
                  </a:cubicBezTo>
                  <a:cubicBezTo>
                    <a:pt x="45" y="524"/>
                    <a:pt x="45" y="525"/>
                    <a:pt x="46" y="525"/>
                  </a:cubicBezTo>
                  <a:cubicBezTo>
                    <a:pt x="47" y="526"/>
                    <a:pt x="47" y="525"/>
                    <a:pt x="48" y="525"/>
                  </a:cubicBezTo>
                  <a:cubicBezTo>
                    <a:pt x="49" y="525"/>
                    <a:pt x="48" y="525"/>
                    <a:pt x="49" y="525"/>
                  </a:cubicBezTo>
                  <a:cubicBezTo>
                    <a:pt x="50" y="525"/>
                    <a:pt x="50" y="525"/>
                    <a:pt x="50" y="524"/>
                  </a:cubicBezTo>
                  <a:cubicBezTo>
                    <a:pt x="50" y="523"/>
                    <a:pt x="50" y="523"/>
                    <a:pt x="51" y="523"/>
                  </a:cubicBezTo>
                  <a:cubicBezTo>
                    <a:pt x="52" y="523"/>
                    <a:pt x="52" y="524"/>
                    <a:pt x="52" y="525"/>
                  </a:cubicBezTo>
                  <a:cubicBezTo>
                    <a:pt x="53" y="526"/>
                    <a:pt x="54" y="525"/>
                    <a:pt x="55" y="525"/>
                  </a:cubicBezTo>
                  <a:cubicBezTo>
                    <a:pt x="56" y="525"/>
                    <a:pt x="55" y="524"/>
                    <a:pt x="54" y="523"/>
                  </a:cubicBezTo>
                  <a:cubicBezTo>
                    <a:pt x="54" y="522"/>
                    <a:pt x="53" y="522"/>
                    <a:pt x="52" y="522"/>
                  </a:cubicBezTo>
                  <a:cubicBezTo>
                    <a:pt x="52" y="521"/>
                    <a:pt x="51" y="522"/>
                    <a:pt x="50" y="522"/>
                  </a:cubicBezTo>
                  <a:cubicBezTo>
                    <a:pt x="50" y="521"/>
                    <a:pt x="49" y="521"/>
                    <a:pt x="48" y="521"/>
                  </a:cubicBezTo>
                  <a:cubicBezTo>
                    <a:pt x="46" y="520"/>
                    <a:pt x="46" y="520"/>
                    <a:pt x="45" y="519"/>
                  </a:cubicBezTo>
                  <a:cubicBezTo>
                    <a:pt x="43" y="518"/>
                    <a:pt x="44" y="518"/>
                    <a:pt x="43" y="518"/>
                  </a:cubicBezTo>
                  <a:cubicBezTo>
                    <a:pt x="41" y="518"/>
                    <a:pt x="42" y="517"/>
                    <a:pt x="42" y="517"/>
                  </a:cubicBezTo>
                  <a:cubicBezTo>
                    <a:pt x="42" y="516"/>
                    <a:pt x="42" y="516"/>
                    <a:pt x="41" y="515"/>
                  </a:cubicBezTo>
                  <a:cubicBezTo>
                    <a:pt x="41" y="513"/>
                    <a:pt x="41" y="513"/>
                    <a:pt x="40" y="513"/>
                  </a:cubicBezTo>
                  <a:cubicBezTo>
                    <a:pt x="40" y="512"/>
                    <a:pt x="39" y="512"/>
                    <a:pt x="38" y="512"/>
                  </a:cubicBezTo>
                  <a:cubicBezTo>
                    <a:pt x="37" y="512"/>
                    <a:pt x="36" y="511"/>
                    <a:pt x="35" y="510"/>
                  </a:cubicBezTo>
                  <a:cubicBezTo>
                    <a:pt x="35" y="509"/>
                    <a:pt x="34" y="510"/>
                    <a:pt x="34" y="510"/>
                  </a:cubicBezTo>
                  <a:cubicBezTo>
                    <a:pt x="33" y="509"/>
                    <a:pt x="32" y="509"/>
                    <a:pt x="31" y="509"/>
                  </a:cubicBezTo>
                  <a:cubicBezTo>
                    <a:pt x="29" y="509"/>
                    <a:pt x="29" y="509"/>
                    <a:pt x="29" y="508"/>
                  </a:cubicBezTo>
                  <a:cubicBezTo>
                    <a:pt x="30" y="508"/>
                    <a:pt x="30" y="507"/>
                    <a:pt x="30" y="507"/>
                  </a:cubicBezTo>
                  <a:cubicBezTo>
                    <a:pt x="29" y="506"/>
                    <a:pt x="28" y="507"/>
                    <a:pt x="27" y="507"/>
                  </a:cubicBezTo>
                  <a:cubicBezTo>
                    <a:pt x="25" y="507"/>
                    <a:pt x="25" y="507"/>
                    <a:pt x="23" y="507"/>
                  </a:cubicBezTo>
                  <a:cubicBezTo>
                    <a:pt x="21" y="506"/>
                    <a:pt x="21" y="506"/>
                    <a:pt x="21" y="505"/>
                  </a:cubicBezTo>
                  <a:cubicBezTo>
                    <a:pt x="21" y="505"/>
                    <a:pt x="21" y="504"/>
                    <a:pt x="21" y="503"/>
                  </a:cubicBezTo>
                  <a:cubicBezTo>
                    <a:pt x="22" y="502"/>
                    <a:pt x="22" y="502"/>
                    <a:pt x="21" y="502"/>
                  </a:cubicBezTo>
                  <a:cubicBezTo>
                    <a:pt x="21" y="502"/>
                    <a:pt x="20" y="501"/>
                    <a:pt x="20" y="501"/>
                  </a:cubicBezTo>
                  <a:cubicBezTo>
                    <a:pt x="19" y="500"/>
                    <a:pt x="18" y="500"/>
                    <a:pt x="17" y="500"/>
                  </a:cubicBezTo>
                  <a:cubicBezTo>
                    <a:pt x="16" y="499"/>
                    <a:pt x="16" y="498"/>
                    <a:pt x="16" y="497"/>
                  </a:cubicBezTo>
                  <a:cubicBezTo>
                    <a:pt x="16" y="497"/>
                    <a:pt x="15" y="496"/>
                    <a:pt x="14" y="495"/>
                  </a:cubicBezTo>
                  <a:cubicBezTo>
                    <a:pt x="14" y="494"/>
                    <a:pt x="15" y="494"/>
                    <a:pt x="15" y="493"/>
                  </a:cubicBezTo>
                  <a:cubicBezTo>
                    <a:pt x="14" y="493"/>
                    <a:pt x="13" y="493"/>
                    <a:pt x="13" y="493"/>
                  </a:cubicBezTo>
                  <a:cubicBezTo>
                    <a:pt x="12" y="492"/>
                    <a:pt x="13" y="491"/>
                    <a:pt x="12" y="490"/>
                  </a:cubicBezTo>
                  <a:cubicBezTo>
                    <a:pt x="12" y="490"/>
                    <a:pt x="11" y="490"/>
                    <a:pt x="11" y="490"/>
                  </a:cubicBezTo>
                  <a:cubicBezTo>
                    <a:pt x="10" y="489"/>
                    <a:pt x="11" y="488"/>
                    <a:pt x="11" y="488"/>
                  </a:cubicBezTo>
                  <a:cubicBezTo>
                    <a:pt x="10" y="487"/>
                    <a:pt x="11" y="487"/>
                    <a:pt x="11" y="487"/>
                  </a:cubicBezTo>
                  <a:cubicBezTo>
                    <a:pt x="11" y="487"/>
                    <a:pt x="10" y="486"/>
                    <a:pt x="10" y="485"/>
                  </a:cubicBezTo>
                  <a:cubicBezTo>
                    <a:pt x="9" y="485"/>
                    <a:pt x="9" y="484"/>
                    <a:pt x="9" y="483"/>
                  </a:cubicBezTo>
                  <a:cubicBezTo>
                    <a:pt x="10" y="483"/>
                    <a:pt x="10" y="483"/>
                    <a:pt x="11" y="482"/>
                  </a:cubicBezTo>
                  <a:cubicBezTo>
                    <a:pt x="11" y="482"/>
                    <a:pt x="11" y="481"/>
                    <a:pt x="11" y="480"/>
                  </a:cubicBezTo>
                  <a:cubicBezTo>
                    <a:pt x="11" y="480"/>
                    <a:pt x="11" y="480"/>
                    <a:pt x="11" y="479"/>
                  </a:cubicBezTo>
                  <a:cubicBezTo>
                    <a:pt x="12" y="479"/>
                    <a:pt x="11" y="478"/>
                    <a:pt x="11" y="478"/>
                  </a:cubicBezTo>
                  <a:cubicBezTo>
                    <a:pt x="11" y="478"/>
                    <a:pt x="10" y="477"/>
                    <a:pt x="10" y="476"/>
                  </a:cubicBezTo>
                  <a:cubicBezTo>
                    <a:pt x="10" y="476"/>
                    <a:pt x="8" y="473"/>
                    <a:pt x="7" y="473"/>
                  </a:cubicBezTo>
                  <a:cubicBezTo>
                    <a:pt x="7" y="472"/>
                    <a:pt x="7" y="473"/>
                    <a:pt x="6" y="472"/>
                  </a:cubicBezTo>
                  <a:cubicBezTo>
                    <a:pt x="5" y="472"/>
                    <a:pt x="5" y="472"/>
                    <a:pt x="5" y="471"/>
                  </a:cubicBezTo>
                  <a:cubicBezTo>
                    <a:pt x="4" y="470"/>
                    <a:pt x="3" y="469"/>
                    <a:pt x="2" y="469"/>
                  </a:cubicBezTo>
                  <a:cubicBezTo>
                    <a:pt x="1" y="468"/>
                    <a:pt x="1" y="468"/>
                    <a:pt x="1" y="467"/>
                  </a:cubicBezTo>
                  <a:cubicBezTo>
                    <a:pt x="0" y="467"/>
                    <a:pt x="0" y="466"/>
                    <a:pt x="0" y="464"/>
                  </a:cubicBezTo>
                  <a:cubicBezTo>
                    <a:pt x="0" y="463"/>
                    <a:pt x="0" y="462"/>
                    <a:pt x="0" y="462"/>
                  </a:cubicBezTo>
                  <a:cubicBezTo>
                    <a:pt x="0" y="462"/>
                    <a:pt x="3" y="455"/>
                    <a:pt x="3" y="454"/>
                  </a:cubicBezTo>
                  <a:cubicBezTo>
                    <a:pt x="3" y="454"/>
                    <a:pt x="3" y="454"/>
                    <a:pt x="3" y="453"/>
                  </a:cubicBezTo>
                  <a:cubicBezTo>
                    <a:pt x="3" y="452"/>
                    <a:pt x="2" y="451"/>
                    <a:pt x="2" y="450"/>
                  </a:cubicBezTo>
                  <a:cubicBezTo>
                    <a:pt x="2" y="450"/>
                    <a:pt x="1" y="449"/>
                    <a:pt x="2" y="448"/>
                  </a:cubicBezTo>
                  <a:cubicBezTo>
                    <a:pt x="2" y="448"/>
                    <a:pt x="3" y="447"/>
                    <a:pt x="3" y="446"/>
                  </a:cubicBezTo>
                  <a:cubicBezTo>
                    <a:pt x="4" y="445"/>
                    <a:pt x="3" y="444"/>
                    <a:pt x="3" y="444"/>
                  </a:cubicBezTo>
                  <a:cubicBezTo>
                    <a:pt x="3" y="444"/>
                    <a:pt x="3" y="441"/>
                    <a:pt x="3" y="441"/>
                  </a:cubicBezTo>
                  <a:cubicBezTo>
                    <a:pt x="3" y="441"/>
                    <a:pt x="7" y="441"/>
                    <a:pt x="7" y="441"/>
                  </a:cubicBezTo>
                  <a:cubicBezTo>
                    <a:pt x="7" y="441"/>
                    <a:pt x="10" y="442"/>
                    <a:pt x="10" y="442"/>
                  </a:cubicBezTo>
                  <a:cubicBezTo>
                    <a:pt x="11" y="442"/>
                    <a:pt x="13" y="442"/>
                    <a:pt x="14" y="442"/>
                  </a:cubicBezTo>
                  <a:cubicBezTo>
                    <a:pt x="16" y="441"/>
                    <a:pt x="16" y="441"/>
                    <a:pt x="17" y="441"/>
                  </a:cubicBezTo>
                  <a:cubicBezTo>
                    <a:pt x="18" y="440"/>
                    <a:pt x="19" y="441"/>
                    <a:pt x="20" y="441"/>
                  </a:cubicBezTo>
                  <a:cubicBezTo>
                    <a:pt x="20" y="441"/>
                    <a:pt x="21" y="442"/>
                    <a:pt x="23" y="443"/>
                  </a:cubicBezTo>
                  <a:cubicBezTo>
                    <a:pt x="24" y="443"/>
                    <a:pt x="26" y="443"/>
                    <a:pt x="26" y="443"/>
                  </a:cubicBezTo>
                  <a:cubicBezTo>
                    <a:pt x="26" y="443"/>
                    <a:pt x="29" y="442"/>
                    <a:pt x="29" y="442"/>
                  </a:cubicBezTo>
                  <a:cubicBezTo>
                    <a:pt x="29" y="442"/>
                    <a:pt x="34" y="442"/>
                    <a:pt x="36" y="442"/>
                  </a:cubicBezTo>
                  <a:cubicBezTo>
                    <a:pt x="39" y="442"/>
                    <a:pt x="40" y="441"/>
                    <a:pt x="40" y="441"/>
                  </a:cubicBezTo>
                  <a:cubicBezTo>
                    <a:pt x="40" y="441"/>
                    <a:pt x="53" y="429"/>
                    <a:pt x="54" y="428"/>
                  </a:cubicBezTo>
                  <a:cubicBezTo>
                    <a:pt x="54" y="427"/>
                    <a:pt x="56" y="427"/>
                    <a:pt x="56" y="427"/>
                  </a:cubicBezTo>
                  <a:cubicBezTo>
                    <a:pt x="56" y="427"/>
                    <a:pt x="61" y="426"/>
                    <a:pt x="62" y="426"/>
                  </a:cubicBezTo>
                  <a:cubicBezTo>
                    <a:pt x="63" y="426"/>
                    <a:pt x="72" y="426"/>
                    <a:pt x="75" y="425"/>
                  </a:cubicBezTo>
                  <a:cubicBezTo>
                    <a:pt x="78" y="425"/>
                    <a:pt x="89" y="425"/>
                    <a:pt x="91" y="425"/>
                  </a:cubicBezTo>
                  <a:cubicBezTo>
                    <a:pt x="94" y="425"/>
                    <a:pt x="103" y="424"/>
                    <a:pt x="104" y="424"/>
                  </a:cubicBezTo>
                  <a:cubicBezTo>
                    <a:pt x="106" y="424"/>
                    <a:pt x="112" y="423"/>
                    <a:pt x="116" y="423"/>
                  </a:cubicBezTo>
                  <a:cubicBezTo>
                    <a:pt x="120" y="423"/>
                    <a:pt x="139" y="424"/>
                    <a:pt x="139" y="424"/>
                  </a:cubicBezTo>
                  <a:cubicBezTo>
                    <a:pt x="140" y="419"/>
                    <a:pt x="140" y="419"/>
                    <a:pt x="140" y="419"/>
                  </a:cubicBezTo>
                  <a:cubicBezTo>
                    <a:pt x="140" y="419"/>
                    <a:pt x="160" y="423"/>
                    <a:pt x="161" y="423"/>
                  </a:cubicBezTo>
                  <a:cubicBezTo>
                    <a:pt x="162" y="423"/>
                    <a:pt x="163" y="422"/>
                    <a:pt x="164" y="421"/>
                  </a:cubicBezTo>
                  <a:cubicBezTo>
                    <a:pt x="165" y="421"/>
                    <a:pt x="165" y="420"/>
                    <a:pt x="165" y="419"/>
                  </a:cubicBezTo>
                  <a:cubicBezTo>
                    <a:pt x="165" y="417"/>
                    <a:pt x="165" y="417"/>
                    <a:pt x="164" y="416"/>
                  </a:cubicBezTo>
                  <a:cubicBezTo>
                    <a:pt x="164" y="414"/>
                    <a:pt x="166" y="414"/>
                    <a:pt x="167" y="414"/>
                  </a:cubicBezTo>
                  <a:cubicBezTo>
                    <a:pt x="168" y="413"/>
                    <a:pt x="169" y="412"/>
                    <a:pt x="170" y="411"/>
                  </a:cubicBezTo>
                  <a:cubicBezTo>
                    <a:pt x="171" y="410"/>
                    <a:pt x="172" y="410"/>
                    <a:pt x="172" y="408"/>
                  </a:cubicBezTo>
                  <a:cubicBezTo>
                    <a:pt x="173" y="405"/>
                    <a:pt x="173" y="407"/>
                    <a:pt x="174" y="407"/>
                  </a:cubicBezTo>
                  <a:cubicBezTo>
                    <a:pt x="175" y="407"/>
                    <a:pt x="176" y="407"/>
                    <a:pt x="178" y="407"/>
                  </a:cubicBezTo>
                  <a:cubicBezTo>
                    <a:pt x="180" y="406"/>
                    <a:pt x="180" y="405"/>
                    <a:pt x="182" y="403"/>
                  </a:cubicBezTo>
                  <a:cubicBezTo>
                    <a:pt x="183" y="402"/>
                    <a:pt x="182" y="402"/>
                    <a:pt x="183" y="401"/>
                  </a:cubicBezTo>
                  <a:cubicBezTo>
                    <a:pt x="183" y="399"/>
                    <a:pt x="183" y="399"/>
                    <a:pt x="183" y="397"/>
                  </a:cubicBezTo>
                  <a:cubicBezTo>
                    <a:pt x="183" y="394"/>
                    <a:pt x="184" y="396"/>
                    <a:pt x="185" y="395"/>
                  </a:cubicBezTo>
                  <a:cubicBezTo>
                    <a:pt x="186" y="394"/>
                    <a:pt x="186" y="394"/>
                    <a:pt x="186" y="393"/>
                  </a:cubicBezTo>
                  <a:cubicBezTo>
                    <a:pt x="186" y="392"/>
                    <a:pt x="186" y="391"/>
                    <a:pt x="186" y="390"/>
                  </a:cubicBezTo>
                  <a:cubicBezTo>
                    <a:pt x="186" y="389"/>
                    <a:pt x="187" y="389"/>
                    <a:pt x="187" y="388"/>
                  </a:cubicBezTo>
                  <a:cubicBezTo>
                    <a:pt x="187" y="388"/>
                    <a:pt x="186" y="387"/>
                    <a:pt x="186" y="385"/>
                  </a:cubicBezTo>
                  <a:cubicBezTo>
                    <a:pt x="186" y="384"/>
                    <a:pt x="188" y="384"/>
                    <a:pt x="188" y="383"/>
                  </a:cubicBezTo>
                  <a:cubicBezTo>
                    <a:pt x="189" y="382"/>
                    <a:pt x="190" y="378"/>
                    <a:pt x="190" y="378"/>
                  </a:cubicBezTo>
                  <a:cubicBezTo>
                    <a:pt x="191" y="377"/>
                    <a:pt x="191" y="376"/>
                    <a:pt x="192" y="374"/>
                  </a:cubicBezTo>
                  <a:cubicBezTo>
                    <a:pt x="192" y="373"/>
                    <a:pt x="192" y="373"/>
                    <a:pt x="193" y="372"/>
                  </a:cubicBezTo>
                  <a:cubicBezTo>
                    <a:pt x="193" y="371"/>
                    <a:pt x="194" y="371"/>
                    <a:pt x="195" y="371"/>
                  </a:cubicBezTo>
                  <a:cubicBezTo>
                    <a:pt x="195" y="370"/>
                    <a:pt x="197" y="370"/>
                    <a:pt x="197" y="369"/>
                  </a:cubicBezTo>
                  <a:cubicBezTo>
                    <a:pt x="197" y="369"/>
                    <a:pt x="197" y="367"/>
                    <a:pt x="197" y="365"/>
                  </a:cubicBezTo>
                  <a:cubicBezTo>
                    <a:pt x="197" y="364"/>
                    <a:pt x="197" y="362"/>
                    <a:pt x="197" y="360"/>
                  </a:cubicBezTo>
                  <a:cubicBezTo>
                    <a:pt x="197" y="358"/>
                    <a:pt x="197" y="350"/>
                    <a:pt x="197" y="350"/>
                  </a:cubicBezTo>
                  <a:cubicBezTo>
                    <a:pt x="197" y="349"/>
                    <a:pt x="197" y="347"/>
                    <a:pt x="197" y="347"/>
                  </a:cubicBezTo>
                  <a:cubicBezTo>
                    <a:pt x="198" y="346"/>
                    <a:pt x="198" y="345"/>
                    <a:pt x="198" y="344"/>
                  </a:cubicBezTo>
                  <a:cubicBezTo>
                    <a:pt x="197" y="343"/>
                    <a:pt x="198" y="339"/>
                    <a:pt x="198" y="339"/>
                  </a:cubicBezTo>
                  <a:cubicBezTo>
                    <a:pt x="200" y="339"/>
                    <a:pt x="200" y="339"/>
                    <a:pt x="200" y="339"/>
                  </a:cubicBezTo>
                  <a:cubicBezTo>
                    <a:pt x="200" y="339"/>
                    <a:pt x="200" y="230"/>
                    <a:pt x="200" y="229"/>
                  </a:cubicBezTo>
                  <a:cubicBezTo>
                    <a:pt x="234" y="222"/>
                    <a:pt x="276" y="213"/>
                    <a:pt x="276" y="213"/>
                  </a:cubicBezTo>
                  <a:cubicBezTo>
                    <a:pt x="356" y="140"/>
                    <a:pt x="356" y="140"/>
                    <a:pt x="356" y="140"/>
                  </a:cubicBezTo>
                  <a:cubicBezTo>
                    <a:pt x="578" y="0"/>
                    <a:pt x="578" y="0"/>
                    <a:pt x="578" y="0"/>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8" name="Freeform 273"/>
            <p:cNvSpPr>
              <a:spLocks/>
            </p:cNvSpPr>
            <p:nvPr/>
          </p:nvSpPr>
          <p:spPr bwMode="auto">
            <a:xfrm>
              <a:off x="6610350" y="1833563"/>
              <a:ext cx="1141413" cy="1076325"/>
            </a:xfrm>
            <a:custGeom>
              <a:avLst/>
              <a:gdLst>
                <a:gd name="T0" fmla="*/ 681 w 810"/>
                <a:gd name="T1" fmla="*/ 237 h 764"/>
                <a:gd name="T2" fmla="*/ 708 w 810"/>
                <a:gd name="T3" fmla="*/ 247 h 764"/>
                <a:gd name="T4" fmla="*/ 729 w 810"/>
                <a:gd name="T5" fmla="*/ 261 h 764"/>
                <a:gd name="T6" fmla="*/ 760 w 810"/>
                <a:gd name="T7" fmla="*/ 287 h 764"/>
                <a:gd name="T8" fmla="*/ 807 w 810"/>
                <a:gd name="T9" fmla="*/ 424 h 764"/>
                <a:gd name="T10" fmla="*/ 776 w 810"/>
                <a:gd name="T11" fmla="*/ 493 h 764"/>
                <a:gd name="T12" fmla="*/ 630 w 810"/>
                <a:gd name="T13" fmla="*/ 521 h 764"/>
                <a:gd name="T14" fmla="*/ 512 w 810"/>
                <a:gd name="T15" fmla="*/ 547 h 764"/>
                <a:gd name="T16" fmla="*/ 466 w 810"/>
                <a:gd name="T17" fmla="*/ 566 h 764"/>
                <a:gd name="T18" fmla="*/ 448 w 810"/>
                <a:gd name="T19" fmla="*/ 586 h 764"/>
                <a:gd name="T20" fmla="*/ 433 w 810"/>
                <a:gd name="T21" fmla="*/ 608 h 764"/>
                <a:gd name="T22" fmla="*/ 407 w 810"/>
                <a:gd name="T23" fmla="*/ 601 h 764"/>
                <a:gd name="T24" fmla="*/ 400 w 810"/>
                <a:gd name="T25" fmla="*/ 603 h 764"/>
                <a:gd name="T26" fmla="*/ 391 w 810"/>
                <a:gd name="T27" fmla="*/ 636 h 764"/>
                <a:gd name="T28" fmla="*/ 384 w 810"/>
                <a:gd name="T29" fmla="*/ 655 h 764"/>
                <a:gd name="T30" fmla="*/ 358 w 810"/>
                <a:gd name="T31" fmla="*/ 672 h 764"/>
                <a:gd name="T32" fmla="*/ 341 w 810"/>
                <a:gd name="T33" fmla="*/ 679 h 764"/>
                <a:gd name="T34" fmla="*/ 346 w 810"/>
                <a:gd name="T35" fmla="*/ 695 h 764"/>
                <a:gd name="T36" fmla="*/ 334 w 810"/>
                <a:gd name="T37" fmla="*/ 722 h 764"/>
                <a:gd name="T38" fmla="*/ 332 w 810"/>
                <a:gd name="T39" fmla="*/ 746 h 764"/>
                <a:gd name="T40" fmla="*/ 313 w 810"/>
                <a:gd name="T41" fmla="*/ 757 h 764"/>
                <a:gd name="T42" fmla="*/ 297 w 810"/>
                <a:gd name="T43" fmla="*/ 757 h 764"/>
                <a:gd name="T44" fmla="*/ 298 w 810"/>
                <a:gd name="T45" fmla="*/ 746 h 764"/>
                <a:gd name="T46" fmla="*/ 296 w 810"/>
                <a:gd name="T47" fmla="*/ 734 h 764"/>
                <a:gd name="T48" fmla="*/ 278 w 810"/>
                <a:gd name="T49" fmla="*/ 739 h 764"/>
                <a:gd name="T50" fmla="*/ 274 w 810"/>
                <a:gd name="T51" fmla="*/ 754 h 764"/>
                <a:gd name="T52" fmla="*/ 259 w 810"/>
                <a:gd name="T53" fmla="*/ 757 h 764"/>
                <a:gd name="T54" fmla="*/ 248 w 810"/>
                <a:gd name="T55" fmla="*/ 758 h 764"/>
                <a:gd name="T56" fmla="*/ 235 w 810"/>
                <a:gd name="T57" fmla="*/ 749 h 764"/>
                <a:gd name="T58" fmla="*/ 222 w 810"/>
                <a:gd name="T59" fmla="*/ 755 h 764"/>
                <a:gd name="T60" fmla="*/ 211 w 810"/>
                <a:gd name="T61" fmla="*/ 761 h 764"/>
                <a:gd name="T62" fmla="*/ 203 w 810"/>
                <a:gd name="T63" fmla="*/ 748 h 764"/>
                <a:gd name="T64" fmla="*/ 195 w 810"/>
                <a:gd name="T65" fmla="*/ 737 h 764"/>
                <a:gd name="T66" fmla="*/ 194 w 810"/>
                <a:gd name="T67" fmla="*/ 720 h 764"/>
                <a:gd name="T68" fmla="*/ 178 w 810"/>
                <a:gd name="T69" fmla="*/ 720 h 764"/>
                <a:gd name="T70" fmla="*/ 192 w 810"/>
                <a:gd name="T71" fmla="*/ 706 h 764"/>
                <a:gd name="T72" fmla="*/ 183 w 810"/>
                <a:gd name="T73" fmla="*/ 697 h 764"/>
                <a:gd name="T74" fmla="*/ 168 w 810"/>
                <a:gd name="T75" fmla="*/ 689 h 764"/>
                <a:gd name="T76" fmla="*/ 165 w 810"/>
                <a:gd name="T77" fmla="*/ 667 h 764"/>
                <a:gd name="T78" fmla="*/ 154 w 810"/>
                <a:gd name="T79" fmla="*/ 647 h 764"/>
                <a:gd name="T80" fmla="*/ 145 w 810"/>
                <a:gd name="T81" fmla="*/ 652 h 764"/>
                <a:gd name="T82" fmla="*/ 133 w 810"/>
                <a:gd name="T83" fmla="*/ 662 h 764"/>
                <a:gd name="T84" fmla="*/ 116 w 810"/>
                <a:gd name="T85" fmla="*/ 666 h 764"/>
                <a:gd name="T86" fmla="*/ 102 w 810"/>
                <a:gd name="T87" fmla="*/ 661 h 764"/>
                <a:gd name="T88" fmla="*/ 87 w 810"/>
                <a:gd name="T89" fmla="*/ 665 h 764"/>
                <a:gd name="T90" fmla="*/ 77 w 810"/>
                <a:gd name="T91" fmla="*/ 676 h 764"/>
                <a:gd name="T92" fmla="*/ 66 w 810"/>
                <a:gd name="T93" fmla="*/ 660 h 764"/>
                <a:gd name="T94" fmla="*/ 52 w 810"/>
                <a:gd name="T95" fmla="*/ 670 h 764"/>
                <a:gd name="T96" fmla="*/ 43 w 810"/>
                <a:gd name="T97" fmla="*/ 655 h 764"/>
                <a:gd name="T98" fmla="*/ 42 w 810"/>
                <a:gd name="T99" fmla="*/ 645 h 764"/>
                <a:gd name="T100" fmla="*/ 44 w 810"/>
                <a:gd name="T101" fmla="*/ 634 h 764"/>
                <a:gd name="T102" fmla="*/ 43 w 810"/>
                <a:gd name="T103" fmla="*/ 623 h 764"/>
                <a:gd name="T104" fmla="*/ 36 w 810"/>
                <a:gd name="T105" fmla="*/ 607 h 764"/>
                <a:gd name="T106" fmla="*/ 21 w 810"/>
                <a:gd name="T107" fmla="*/ 603 h 764"/>
                <a:gd name="T108" fmla="*/ 17 w 810"/>
                <a:gd name="T109" fmla="*/ 579 h 764"/>
                <a:gd name="T110" fmla="*/ 10 w 810"/>
                <a:gd name="T111" fmla="*/ 556 h 764"/>
                <a:gd name="T112" fmla="*/ 6 w 810"/>
                <a:gd name="T113" fmla="*/ 543 h 764"/>
                <a:gd name="T114" fmla="*/ 16 w 810"/>
                <a:gd name="T115" fmla="*/ 532 h 764"/>
                <a:gd name="T116" fmla="*/ 23 w 810"/>
                <a:gd name="T117" fmla="*/ 510 h 764"/>
                <a:gd name="T118" fmla="*/ 43 w 810"/>
                <a:gd name="T119" fmla="*/ 489 h 764"/>
                <a:gd name="T120" fmla="*/ 70 w 810"/>
                <a:gd name="T121" fmla="*/ 510 h 764"/>
                <a:gd name="T122" fmla="*/ 88 w 810"/>
                <a:gd name="T123" fmla="*/ 498 h 764"/>
                <a:gd name="T124" fmla="*/ 124 w 810"/>
                <a:gd name="T125" fmla="*/ 499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0" h="764">
                  <a:moveTo>
                    <a:pt x="364" y="0"/>
                  </a:moveTo>
                  <a:cubicBezTo>
                    <a:pt x="649" y="200"/>
                    <a:pt x="649" y="200"/>
                    <a:pt x="649" y="200"/>
                  </a:cubicBezTo>
                  <a:cubicBezTo>
                    <a:pt x="649" y="200"/>
                    <a:pt x="653" y="203"/>
                    <a:pt x="655" y="204"/>
                  </a:cubicBezTo>
                  <a:cubicBezTo>
                    <a:pt x="657" y="205"/>
                    <a:pt x="658" y="207"/>
                    <a:pt x="658" y="209"/>
                  </a:cubicBezTo>
                  <a:cubicBezTo>
                    <a:pt x="658" y="210"/>
                    <a:pt x="658" y="210"/>
                    <a:pt x="658" y="212"/>
                  </a:cubicBezTo>
                  <a:cubicBezTo>
                    <a:pt x="658" y="214"/>
                    <a:pt x="659" y="215"/>
                    <a:pt x="659" y="216"/>
                  </a:cubicBezTo>
                  <a:cubicBezTo>
                    <a:pt x="658" y="217"/>
                    <a:pt x="659" y="220"/>
                    <a:pt x="659" y="222"/>
                  </a:cubicBezTo>
                  <a:cubicBezTo>
                    <a:pt x="658" y="224"/>
                    <a:pt x="659" y="224"/>
                    <a:pt x="658" y="225"/>
                  </a:cubicBezTo>
                  <a:cubicBezTo>
                    <a:pt x="658" y="226"/>
                    <a:pt x="660" y="226"/>
                    <a:pt x="660" y="227"/>
                  </a:cubicBezTo>
                  <a:cubicBezTo>
                    <a:pt x="661" y="227"/>
                    <a:pt x="663" y="226"/>
                    <a:pt x="663" y="226"/>
                  </a:cubicBezTo>
                  <a:cubicBezTo>
                    <a:pt x="663" y="226"/>
                    <a:pt x="665" y="226"/>
                    <a:pt x="666" y="227"/>
                  </a:cubicBezTo>
                  <a:cubicBezTo>
                    <a:pt x="666" y="228"/>
                    <a:pt x="667" y="228"/>
                    <a:pt x="667" y="229"/>
                  </a:cubicBezTo>
                  <a:cubicBezTo>
                    <a:pt x="667" y="231"/>
                    <a:pt x="668" y="230"/>
                    <a:pt x="670" y="230"/>
                  </a:cubicBezTo>
                  <a:cubicBezTo>
                    <a:pt x="672" y="230"/>
                    <a:pt x="671" y="231"/>
                    <a:pt x="673" y="232"/>
                  </a:cubicBezTo>
                  <a:cubicBezTo>
                    <a:pt x="674" y="233"/>
                    <a:pt x="674" y="232"/>
                    <a:pt x="676" y="232"/>
                  </a:cubicBezTo>
                  <a:cubicBezTo>
                    <a:pt x="677" y="233"/>
                    <a:pt x="678" y="233"/>
                    <a:pt x="678" y="233"/>
                  </a:cubicBezTo>
                  <a:cubicBezTo>
                    <a:pt x="678" y="234"/>
                    <a:pt x="679" y="234"/>
                    <a:pt x="680" y="235"/>
                  </a:cubicBezTo>
                  <a:cubicBezTo>
                    <a:pt x="682" y="236"/>
                    <a:pt x="681" y="236"/>
                    <a:pt x="681" y="237"/>
                  </a:cubicBezTo>
                  <a:cubicBezTo>
                    <a:pt x="682" y="238"/>
                    <a:pt x="682" y="237"/>
                    <a:pt x="682" y="239"/>
                  </a:cubicBezTo>
                  <a:cubicBezTo>
                    <a:pt x="682" y="240"/>
                    <a:pt x="682" y="240"/>
                    <a:pt x="682" y="241"/>
                  </a:cubicBezTo>
                  <a:cubicBezTo>
                    <a:pt x="681" y="242"/>
                    <a:pt x="682" y="242"/>
                    <a:pt x="683" y="244"/>
                  </a:cubicBezTo>
                  <a:cubicBezTo>
                    <a:pt x="684" y="246"/>
                    <a:pt x="684" y="245"/>
                    <a:pt x="686" y="245"/>
                  </a:cubicBezTo>
                  <a:cubicBezTo>
                    <a:pt x="687" y="245"/>
                    <a:pt x="687" y="246"/>
                    <a:pt x="687" y="247"/>
                  </a:cubicBezTo>
                  <a:cubicBezTo>
                    <a:pt x="687" y="248"/>
                    <a:pt x="689" y="248"/>
                    <a:pt x="689" y="249"/>
                  </a:cubicBezTo>
                  <a:cubicBezTo>
                    <a:pt x="690" y="250"/>
                    <a:pt x="690" y="249"/>
                    <a:pt x="691" y="249"/>
                  </a:cubicBezTo>
                  <a:cubicBezTo>
                    <a:pt x="692" y="249"/>
                    <a:pt x="692" y="249"/>
                    <a:pt x="693" y="250"/>
                  </a:cubicBezTo>
                  <a:cubicBezTo>
                    <a:pt x="694" y="250"/>
                    <a:pt x="693" y="250"/>
                    <a:pt x="694" y="252"/>
                  </a:cubicBezTo>
                  <a:cubicBezTo>
                    <a:pt x="694" y="253"/>
                    <a:pt x="694" y="253"/>
                    <a:pt x="695" y="252"/>
                  </a:cubicBezTo>
                  <a:cubicBezTo>
                    <a:pt x="696" y="251"/>
                    <a:pt x="695" y="251"/>
                    <a:pt x="696" y="250"/>
                  </a:cubicBezTo>
                  <a:cubicBezTo>
                    <a:pt x="697" y="250"/>
                    <a:pt x="697" y="251"/>
                    <a:pt x="698" y="252"/>
                  </a:cubicBezTo>
                  <a:cubicBezTo>
                    <a:pt x="699" y="253"/>
                    <a:pt x="698" y="252"/>
                    <a:pt x="700" y="250"/>
                  </a:cubicBezTo>
                  <a:cubicBezTo>
                    <a:pt x="701" y="248"/>
                    <a:pt x="700" y="250"/>
                    <a:pt x="701" y="250"/>
                  </a:cubicBezTo>
                  <a:cubicBezTo>
                    <a:pt x="702" y="251"/>
                    <a:pt x="702" y="251"/>
                    <a:pt x="703" y="252"/>
                  </a:cubicBezTo>
                  <a:cubicBezTo>
                    <a:pt x="704" y="253"/>
                    <a:pt x="704" y="252"/>
                    <a:pt x="705" y="251"/>
                  </a:cubicBezTo>
                  <a:cubicBezTo>
                    <a:pt x="706" y="250"/>
                    <a:pt x="706" y="250"/>
                    <a:pt x="707" y="249"/>
                  </a:cubicBezTo>
                  <a:cubicBezTo>
                    <a:pt x="707" y="248"/>
                    <a:pt x="707" y="249"/>
                    <a:pt x="708" y="247"/>
                  </a:cubicBezTo>
                  <a:cubicBezTo>
                    <a:pt x="708" y="246"/>
                    <a:pt x="708" y="247"/>
                    <a:pt x="709" y="248"/>
                  </a:cubicBezTo>
                  <a:cubicBezTo>
                    <a:pt x="710" y="249"/>
                    <a:pt x="710" y="248"/>
                    <a:pt x="713" y="250"/>
                  </a:cubicBezTo>
                  <a:cubicBezTo>
                    <a:pt x="715" y="251"/>
                    <a:pt x="713" y="250"/>
                    <a:pt x="713" y="250"/>
                  </a:cubicBezTo>
                  <a:cubicBezTo>
                    <a:pt x="714" y="251"/>
                    <a:pt x="713" y="251"/>
                    <a:pt x="713" y="252"/>
                  </a:cubicBezTo>
                  <a:cubicBezTo>
                    <a:pt x="713" y="253"/>
                    <a:pt x="715" y="253"/>
                    <a:pt x="715" y="254"/>
                  </a:cubicBezTo>
                  <a:cubicBezTo>
                    <a:pt x="716" y="254"/>
                    <a:pt x="716" y="255"/>
                    <a:pt x="716" y="256"/>
                  </a:cubicBezTo>
                  <a:cubicBezTo>
                    <a:pt x="716" y="258"/>
                    <a:pt x="717" y="256"/>
                    <a:pt x="718" y="256"/>
                  </a:cubicBezTo>
                  <a:cubicBezTo>
                    <a:pt x="720" y="257"/>
                    <a:pt x="719" y="257"/>
                    <a:pt x="718" y="258"/>
                  </a:cubicBezTo>
                  <a:cubicBezTo>
                    <a:pt x="717" y="260"/>
                    <a:pt x="717" y="259"/>
                    <a:pt x="716" y="260"/>
                  </a:cubicBezTo>
                  <a:cubicBezTo>
                    <a:pt x="716" y="262"/>
                    <a:pt x="716" y="263"/>
                    <a:pt x="717" y="263"/>
                  </a:cubicBezTo>
                  <a:cubicBezTo>
                    <a:pt x="719" y="262"/>
                    <a:pt x="718" y="262"/>
                    <a:pt x="718" y="260"/>
                  </a:cubicBezTo>
                  <a:cubicBezTo>
                    <a:pt x="718" y="259"/>
                    <a:pt x="719" y="260"/>
                    <a:pt x="720" y="259"/>
                  </a:cubicBezTo>
                  <a:cubicBezTo>
                    <a:pt x="722" y="259"/>
                    <a:pt x="721" y="260"/>
                    <a:pt x="721" y="260"/>
                  </a:cubicBezTo>
                  <a:cubicBezTo>
                    <a:pt x="721" y="260"/>
                    <a:pt x="722" y="259"/>
                    <a:pt x="724" y="259"/>
                  </a:cubicBezTo>
                  <a:cubicBezTo>
                    <a:pt x="725" y="259"/>
                    <a:pt x="725" y="260"/>
                    <a:pt x="725" y="260"/>
                  </a:cubicBezTo>
                  <a:cubicBezTo>
                    <a:pt x="725" y="260"/>
                    <a:pt x="726" y="260"/>
                    <a:pt x="726" y="262"/>
                  </a:cubicBezTo>
                  <a:cubicBezTo>
                    <a:pt x="726" y="263"/>
                    <a:pt x="726" y="263"/>
                    <a:pt x="727" y="263"/>
                  </a:cubicBezTo>
                  <a:cubicBezTo>
                    <a:pt x="728" y="262"/>
                    <a:pt x="728" y="262"/>
                    <a:pt x="729" y="261"/>
                  </a:cubicBezTo>
                  <a:cubicBezTo>
                    <a:pt x="731" y="260"/>
                    <a:pt x="729" y="261"/>
                    <a:pt x="730" y="262"/>
                  </a:cubicBezTo>
                  <a:cubicBezTo>
                    <a:pt x="730" y="263"/>
                    <a:pt x="730" y="262"/>
                    <a:pt x="731" y="261"/>
                  </a:cubicBezTo>
                  <a:cubicBezTo>
                    <a:pt x="731" y="260"/>
                    <a:pt x="731" y="260"/>
                    <a:pt x="732" y="259"/>
                  </a:cubicBezTo>
                  <a:cubicBezTo>
                    <a:pt x="733" y="258"/>
                    <a:pt x="732" y="259"/>
                    <a:pt x="733" y="261"/>
                  </a:cubicBezTo>
                  <a:cubicBezTo>
                    <a:pt x="733" y="262"/>
                    <a:pt x="734" y="262"/>
                    <a:pt x="734" y="263"/>
                  </a:cubicBezTo>
                  <a:cubicBezTo>
                    <a:pt x="734" y="264"/>
                    <a:pt x="734" y="264"/>
                    <a:pt x="737" y="265"/>
                  </a:cubicBezTo>
                  <a:cubicBezTo>
                    <a:pt x="740" y="266"/>
                    <a:pt x="739" y="265"/>
                    <a:pt x="740" y="265"/>
                  </a:cubicBezTo>
                  <a:cubicBezTo>
                    <a:pt x="742" y="266"/>
                    <a:pt x="743" y="266"/>
                    <a:pt x="744" y="266"/>
                  </a:cubicBezTo>
                  <a:cubicBezTo>
                    <a:pt x="745" y="266"/>
                    <a:pt x="746" y="266"/>
                    <a:pt x="747" y="267"/>
                  </a:cubicBezTo>
                  <a:cubicBezTo>
                    <a:pt x="748" y="268"/>
                    <a:pt x="749" y="268"/>
                    <a:pt x="750" y="268"/>
                  </a:cubicBezTo>
                  <a:cubicBezTo>
                    <a:pt x="752" y="269"/>
                    <a:pt x="752" y="269"/>
                    <a:pt x="753" y="271"/>
                  </a:cubicBezTo>
                  <a:cubicBezTo>
                    <a:pt x="754" y="272"/>
                    <a:pt x="753" y="271"/>
                    <a:pt x="755" y="272"/>
                  </a:cubicBezTo>
                  <a:cubicBezTo>
                    <a:pt x="757" y="272"/>
                    <a:pt x="757" y="272"/>
                    <a:pt x="759" y="273"/>
                  </a:cubicBezTo>
                  <a:cubicBezTo>
                    <a:pt x="761" y="274"/>
                    <a:pt x="760" y="276"/>
                    <a:pt x="759" y="277"/>
                  </a:cubicBezTo>
                  <a:cubicBezTo>
                    <a:pt x="758" y="279"/>
                    <a:pt x="759" y="279"/>
                    <a:pt x="759" y="280"/>
                  </a:cubicBezTo>
                  <a:cubicBezTo>
                    <a:pt x="759" y="281"/>
                    <a:pt x="760" y="281"/>
                    <a:pt x="760" y="283"/>
                  </a:cubicBezTo>
                  <a:cubicBezTo>
                    <a:pt x="760" y="285"/>
                    <a:pt x="759" y="284"/>
                    <a:pt x="759" y="286"/>
                  </a:cubicBezTo>
                  <a:cubicBezTo>
                    <a:pt x="759" y="287"/>
                    <a:pt x="759" y="286"/>
                    <a:pt x="760" y="287"/>
                  </a:cubicBezTo>
                  <a:cubicBezTo>
                    <a:pt x="762" y="289"/>
                    <a:pt x="760" y="288"/>
                    <a:pt x="760" y="290"/>
                  </a:cubicBezTo>
                  <a:cubicBezTo>
                    <a:pt x="759" y="292"/>
                    <a:pt x="760" y="291"/>
                    <a:pt x="760" y="293"/>
                  </a:cubicBezTo>
                  <a:cubicBezTo>
                    <a:pt x="761" y="294"/>
                    <a:pt x="760" y="293"/>
                    <a:pt x="758" y="293"/>
                  </a:cubicBezTo>
                  <a:cubicBezTo>
                    <a:pt x="757" y="292"/>
                    <a:pt x="757" y="293"/>
                    <a:pt x="757" y="294"/>
                  </a:cubicBezTo>
                  <a:cubicBezTo>
                    <a:pt x="756" y="296"/>
                    <a:pt x="756" y="296"/>
                    <a:pt x="756" y="298"/>
                  </a:cubicBezTo>
                  <a:cubicBezTo>
                    <a:pt x="756" y="299"/>
                    <a:pt x="758" y="300"/>
                    <a:pt x="757" y="301"/>
                  </a:cubicBezTo>
                  <a:cubicBezTo>
                    <a:pt x="757" y="303"/>
                    <a:pt x="756" y="303"/>
                    <a:pt x="756" y="304"/>
                  </a:cubicBezTo>
                  <a:cubicBezTo>
                    <a:pt x="755" y="305"/>
                    <a:pt x="755" y="305"/>
                    <a:pt x="754" y="307"/>
                  </a:cubicBezTo>
                  <a:cubicBezTo>
                    <a:pt x="753" y="309"/>
                    <a:pt x="754" y="308"/>
                    <a:pt x="754" y="310"/>
                  </a:cubicBezTo>
                  <a:cubicBezTo>
                    <a:pt x="754" y="311"/>
                    <a:pt x="755" y="311"/>
                    <a:pt x="756" y="312"/>
                  </a:cubicBezTo>
                  <a:cubicBezTo>
                    <a:pt x="758" y="313"/>
                    <a:pt x="758" y="312"/>
                    <a:pt x="760" y="313"/>
                  </a:cubicBezTo>
                  <a:cubicBezTo>
                    <a:pt x="761" y="315"/>
                    <a:pt x="762" y="316"/>
                    <a:pt x="762" y="316"/>
                  </a:cubicBezTo>
                  <a:cubicBezTo>
                    <a:pt x="763" y="317"/>
                    <a:pt x="764" y="317"/>
                    <a:pt x="764" y="317"/>
                  </a:cubicBezTo>
                  <a:cubicBezTo>
                    <a:pt x="765" y="318"/>
                    <a:pt x="765" y="318"/>
                    <a:pt x="765" y="318"/>
                  </a:cubicBezTo>
                  <a:cubicBezTo>
                    <a:pt x="765" y="318"/>
                    <a:pt x="786" y="314"/>
                    <a:pt x="809" y="309"/>
                  </a:cubicBezTo>
                  <a:cubicBezTo>
                    <a:pt x="810" y="309"/>
                    <a:pt x="809" y="419"/>
                    <a:pt x="809" y="419"/>
                  </a:cubicBezTo>
                  <a:cubicBezTo>
                    <a:pt x="807" y="419"/>
                    <a:pt x="807" y="419"/>
                    <a:pt x="807" y="419"/>
                  </a:cubicBezTo>
                  <a:cubicBezTo>
                    <a:pt x="807" y="419"/>
                    <a:pt x="807" y="423"/>
                    <a:pt x="807" y="424"/>
                  </a:cubicBezTo>
                  <a:cubicBezTo>
                    <a:pt x="806" y="425"/>
                    <a:pt x="806" y="426"/>
                    <a:pt x="806" y="428"/>
                  </a:cubicBezTo>
                  <a:cubicBezTo>
                    <a:pt x="806" y="429"/>
                    <a:pt x="806" y="445"/>
                    <a:pt x="806" y="446"/>
                  </a:cubicBezTo>
                  <a:cubicBezTo>
                    <a:pt x="806" y="447"/>
                    <a:pt x="807" y="449"/>
                    <a:pt x="806" y="449"/>
                  </a:cubicBezTo>
                  <a:cubicBezTo>
                    <a:pt x="805" y="450"/>
                    <a:pt x="803" y="452"/>
                    <a:pt x="803" y="452"/>
                  </a:cubicBezTo>
                  <a:cubicBezTo>
                    <a:pt x="803" y="452"/>
                    <a:pt x="800" y="453"/>
                    <a:pt x="800" y="455"/>
                  </a:cubicBezTo>
                  <a:cubicBezTo>
                    <a:pt x="800" y="457"/>
                    <a:pt x="801" y="458"/>
                    <a:pt x="799" y="460"/>
                  </a:cubicBezTo>
                  <a:cubicBezTo>
                    <a:pt x="798" y="461"/>
                    <a:pt x="798" y="463"/>
                    <a:pt x="797" y="464"/>
                  </a:cubicBezTo>
                  <a:cubicBezTo>
                    <a:pt x="796" y="465"/>
                    <a:pt x="795" y="465"/>
                    <a:pt x="796" y="466"/>
                  </a:cubicBezTo>
                  <a:cubicBezTo>
                    <a:pt x="796" y="468"/>
                    <a:pt x="797" y="468"/>
                    <a:pt x="796" y="469"/>
                  </a:cubicBezTo>
                  <a:cubicBezTo>
                    <a:pt x="795" y="470"/>
                    <a:pt x="795" y="471"/>
                    <a:pt x="795" y="472"/>
                  </a:cubicBezTo>
                  <a:cubicBezTo>
                    <a:pt x="795" y="474"/>
                    <a:pt x="794" y="474"/>
                    <a:pt x="794" y="475"/>
                  </a:cubicBezTo>
                  <a:cubicBezTo>
                    <a:pt x="793" y="475"/>
                    <a:pt x="793" y="476"/>
                    <a:pt x="793" y="477"/>
                  </a:cubicBezTo>
                  <a:cubicBezTo>
                    <a:pt x="793" y="479"/>
                    <a:pt x="792" y="480"/>
                    <a:pt x="791" y="482"/>
                  </a:cubicBezTo>
                  <a:cubicBezTo>
                    <a:pt x="791" y="483"/>
                    <a:pt x="791" y="485"/>
                    <a:pt x="789" y="486"/>
                  </a:cubicBezTo>
                  <a:cubicBezTo>
                    <a:pt x="787" y="487"/>
                    <a:pt x="786" y="487"/>
                    <a:pt x="785" y="487"/>
                  </a:cubicBezTo>
                  <a:cubicBezTo>
                    <a:pt x="784" y="487"/>
                    <a:pt x="783" y="486"/>
                    <a:pt x="782" y="487"/>
                  </a:cubicBezTo>
                  <a:cubicBezTo>
                    <a:pt x="781" y="488"/>
                    <a:pt x="780" y="489"/>
                    <a:pt x="779" y="490"/>
                  </a:cubicBezTo>
                  <a:cubicBezTo>
                    <a:pt x="779" y="491"/>
                    <a:pt x="777" y="493"/>
                    <a:pt x="776" y="493"/>
                  </a:cubicBezTo>
                  <a:cubicBezTo>
                    <a:pt x="776" y="494"/>
                    <a:pt x="774" y="494"/>
                    <a:pt x="774" y="495"/>
                  </a:cubicBezTo>
                  <a:cubicBezTo>
                    <a:pt x="773" y="496"/>
                    <a:pt x="773" y="496"/>
                    <a:pt x="773" y="497"/>
                  </a:cubicBezTo>
                  <a:cubicBezTo>
                    <a:pt x="773" y="499"/>
                    <a:pt x="774" y="500"/>
                    <a:pt x="773" y="500"/>
                  </a:cubicBezTo>
                  <a:cubicBezTo>
                    <a:pt x="773" y="501"/>
                    <a:pt x="772" y="502"/>
                    <a:pt x="772" y="502"/>
                  </a:cubicBezTo>
                  <a:cubicBezTo>
                    <a:pt x="749" y="499"/>
                    <a:pt x="749" y="499"/>
                    <a:pt x="749" y="499"/>
                  </a:cubicBezTo>
                  <a:cubicBezTo>
                    <a:pt x="748" y="503"/>
                    <a:pt x="748" y="503"/>
                    <a:pt x="748" y="503"/>
                  </a:cubicBezTo>
                  <a:cubicBezTo>
                    <a:pt x="748" y="503"/>
                    <a:pt x="747" y="504"/>
                    <a:pt x="746" y="504"/>
                  </a:cubicBezTo>
                  <a:cubicBezTo>
                    <a:pt x="745" y="504"/>
                    <a:pt x="736" y="503"/>
                    <a:pt x="735" y="503"/>
                  </a:cubicBezTo>
                  <a:cubicBezTo>
                    <a:pt x="733" y="503"/>
                    <a:pt x="728" y="503"/>
                    <a:pt x="728" y="503"/>
                  </a:cubicBezTo>
                  <a:cubicBezTo>
                    <a:pt x="706" y="504"/>
                    <a:pt x="706" y="504"/>
                    <a:pt x="706" y="504"/>
                  </a:cubicBezTo>
                  <a:cubicBezTo>
                    <a:pt x="681" y="506"/>
                    <a:pt x="681" y="506"/>
                    <a:pt x="681" y="506"/>
                  </a:cubicBezTo>
                  <a:cubicBezTo>
                    <a:pt x="665" y="507"/>
                    <a:pt x="665" y="507"/>
                    <a:pt x="665" y="507"/>
                  </a:cubicBezTo>
                  <a:cubicBezTo>
                    <a:pt x="649" y="521"/>
                    <a:pt x="649" y="521"/>
                    <a:pt x="649" y="521"/>
                  </a:cubicBezTo>
                  <a:cubicBezTo>
                    <a:pt x="649" y="521"/>
                    <a:pt x="648" y="522"/>
                    <a:pt x="647" y="522"/>
                  </a:cubicBezTo>
                  <a:cubicBezTo>
                    <a:pt x="646" y="522"/>
                    <a:pt x="643" y="522"/>
                    <a:pt x="642" y="522"/>
                  </a:cubicBezTo>
                  <a:cubicBezTo>
                    <a:pt x="640" y="522"/>
                    <a:pt x="638" y="523"/>
                    <a:pt x="637" y="523"/>
                  </a:cubicBezTo>
                  <a:cubicBezTo>
                    <a:pt x="636" y="523"/>
                    <a:pt x="635" y="524"/>
                    <a:pt x="634" y="524"/>
                  </a:cubicBezTo>
                  <a:cubicBezTo>
                    <a:pt x="633" y="523"/>
                    <a:pt x="631" y="522"/>
                    <a:pt x="630" y="521"/>
                  </a:cubicBezTo>
                  <a:cubicBezTo>
                    <a:pt x="628" y="521"/>
                    <a:pt x="628" y="520"/>
                    <a:pt x="626" y="521"/>
                  </a:cubicBezTo>
                  <a:cubicBezTo>
                    <a:pt x="625" y="521"/>
                    <a:pt x="624" y="522"/>
                    <a:pt x="623" y="522"/>
                  </a:cubicBezTo>
                  <a:cubicBezTo>
                    <a:pt x="621" y="522"/>
                    <a:pt x="620" y="523"/>
                    <a:pt x="619" y="522"/>
                  </a:cubicBezTo>
                  <a:cubicBezTo>
                    <a:pt x="619" y="522"/>
                    <a:pt x="616" y="521"/>
                    <a:pt x="615" y="521"/>
                  </a:cubicBezTo>
                  <a:cubicBezTo>
                    <a:pt x="614" y="521"/>
                    <a:pt x="612" y="521"/>
                    <a:pt x="612" y="521"/>
                  </a:cubicBezTo>
                  <a:cubicBezTo>
                    <a:pt x="612" y="521"/>
                    <a:pt x="609" y="522"/>
                    <a:pt x="608" y="522"/>
                  </a:cubicBezTo>
                  <a:cubicBezTo>
                    <a:pt x="606" y="522"/>
                    <a:pt x="603" y="522"/>
                    <a:pt x="602" y="522"/>
                  </a:cubicBezTo>
                  <a:cubicBezTo>
                    <a:pt x="602" y="521"/>
                    <a:pt x="600" y="520"/>
                    <a:pt x="598" y="519"/>
                  </a:cubicBezTo>
                  <a:cubicBezTo>
                    <a:pt x="596" y="519"/>
                    <a:pt x="593" y="518"/>
                    <a:pt x="593" y="518"/>
                  </a:cubicBezTo>
                  <a:cubicBezTo>
                    <a:pt x="592" y="517"/>
                    <a:pt x="589" y="516"/>
                    <a:pt x="589" y="516"/>
                  </a:cubicBezTo>
                  <a:cubicBezTo>
                    <a:pt x="582" y="520"/>
                    <a:pt x="582" y="520"/>
                    <a:pt x="582" y="520"/>
                  </a:cubicBezTo>
                  <a:cubicBezTo>
                    <a:pt x="579" y="516"/>
                    <a:pt x="579" y="516"/>
                    <a:pt x="579" y="516"/>
                  </a:cubicBezTo>
                  <a:cubicBezTo>
                    <a:pt x="565" y="516"/>
                    <a:pt x="565" y="516"/>
                    <a:pt x="565" y="516"/>
                  </a:cubicBezTo>
                  <a:cubicBezTo>
                    <a:pt x="548" y="532"/>
                    <a:pt x="548" y="532"/>
                    <a:pt x="548" y="532"/>
                  </a:cubicBezTo>
                  <a:cubicBezTo>
                    <a:pt x="536" y="533"/>
                    <a:pt x="536" y="533"/>
                    <a:pt x="536" y="533"/>
                  </a:cubicBezTo>
                  <a:cubicBezTo>
                    <a:pt x="519" y="546"/>
                    <a:pt x="519" y="546"/>
                    <a:pt x="519" y="546"/>
                  </a:cubicBezTo>
                  <a:cubicBezTo>
                    <a:pt x="514" y="547"/>
                    <a:pt x="514" y="547"/>
                    <a:pt x="514" y="547"/>
                  </a:cubicBezTo>
                  <a:cubicBezTo>
                    <a:pt x="514" y="547"/>
                    <a:pt x="513" y="546"/>
                    <a:pt x="512" y="547"/>
                  </a:cubicBezTo>
                  <a:cubicBezTo>
                    <a:pt x="511" y="547"/>
                    <a:pt x="509" y="547"/>
                    <a:pt x="508" y="547"/>
                  </a:cubicBezTo>
                  <a:cubicBezTo>
                    <a:pt x="507" y="547"/>
                    <a:pt x="506" y="546"/>
                    <a:pt x="505" y="547"/>
                  </a:cubicBezTo>
                  <a:cubicBezTo>
                    <a:pt x="504" y="547"/>
                    <a:pt x="503" y="547"/>
                    <a:pt x="503" y="548"/>
                  </a:cubicBezTo>
                  <a:cubicBezTo>
                    <a:pt x="503" y="550"/>
                    <a:pt x="503" y="555"/>
                    <a:pt x="503" y="556"/>
                  </a:cubicBezTo>
                  <a:cubicBezTo>
                    <a:pt x="503" y="558"/>
                    <a:pt x="503" y="561"/>
                    <a:pt x="503" y="561"/>
                  </a:cubicBezTo>
                  <a:cubicBezTo>
                    <a:pt x="503" y="561"/>
                    <a:pt x="502" y="562"/>
                    <a:pt x="501" y="562"/>
                  </a:cubicBezTo>
                  <a:cubicBezTo>
                    <a:pt x="500" y="563"/>
                    <a:pt x="498" y="564"/>
                    <a:pt x="498" y="563"/>
                  </a:cubicBezTo>
                  <a:cubicBezTo>
                    <a:pt x="497" y="563"/>
                    <a:pt x="496" y="563"/>
                    <a:pt x="495" y="562"/>
                  </a:cubicBezTo>
                  <a:cubicBezTo>
                    <a:pt x="494" y="561"/>
                    <a:pt x="493" y="560"/>
                    <a:pt x="491" y="560"/>
                  </a:cubicBezTo>
                  <a:cubicBezTo>
                    <a:pt x="489" y="560"/>
                    <a:pt x="489" y="559"/>
                    <a:pt x="487" y="559"/>
                  </a:cubicBezTo>
                  <a:cubicBezTo>
                    <a:pt x="486" y="558"/>
                    <a:pt x="484" y="558"/>
                    <a:pt x="484" y="558"/>
                  </a:cubicBezTo>
                  <a:cubicBezTo>
                    <a:pt x="483" y="557"/>
                    <a:pt x="481" y="556"/>
                    <a:pt x="481" y="556"/>
                  </a:cubicBezTo>
                  <a:cubicBezTo>
                    <a:pt x="481" y="556"/>
                    <a:pt x="480" y="555"/>
                    <a:pt x="480" y="556"/>
                  </a:cubicBezTo>
                  <a:cubicBezTo>
                    <a:pt x="479" y="556"/>
                    <a:pt x="478" y="557"/>
                    <a:pt x="478" y="557"/>
                  </a:cubicBezTo>
                  <a:cubicBezTo>
                    <a:pt x="477" y="558"/>
                    <a:pt x="475" y="559"/>
                    <a:pt x="474" y="560"/>
                  </a:cubicBezTo>
                  <a:cubicBezTo>
                    <a:pt x="473" y="561"/>
                    <a:pt x="473" y="561"/>
                    <a:pt x="472" y="562"/>
                  </a:cubicBezTo>
                  <a:cubicBezTo>
                    <a:pt x="471" y="563"/>
                    <a:pt x="470" y="564"/>
                    <a:pt x="470" y="565"/>
                  </a:cubicBezTo>
                  <a:cubicBezTo>
                    <a:pt x="469" y="565"/>
                    <a:pt x="467" y="565"/>
                    <a:pt x="466" y="566"/>
                  </a:cubicBezTo>
                  <a:cubicBezTo>
                    <a:pt x="464" y="567"/>
                    <a:pt x="463" y="567"/>
                    <a:pt x="462" y="568"/>
                  </a:cubicBezTo>
                  <a:cubicBezTo>
                    <a:pt x="461" y="569"/>
                    <a:pt x="460" y="570"/>
                    <a:pt x="461" y="571"/>
                  </a:cubicBezTo>
                  <a:cubicBezTo>
                    <a:pt x="461" y="571"/>
                    <a:pt x="462" y="570"/>
                    <a:pt x="462" y="571"/>
                  </a:cubicBezTo>
                  <a:cubicBezTo>
                    <a:pt x="462" y="572"/>
                    <a:pt x="462" y="573"/>
                    <a:pt x="462" y="573"/>
                  </a:cubicBezTo>
                  <a:cubicBezTo>
                    <a:pt x="461" y="574"/>
                    <a:pt x="461" y="575"/>
                    <a:pt x="461" y="576"/>
                  </a:cubicBezTo>
                  <a:cubicBezTo>
                    <a:pt x="460" y="577"/>
                    <a:pt x="460" y="577"/>
                    <a:pt x="459" y="578"/>
                  </a:cubicBezTo>
                  <a:cubicBezTo>
                    <a:pt x="459" y="579"/>
                    <a:pt x="458" y="579"/>
                    <a:pt x="458" y="580"/>
                  </a:cubicBezTo>
                  <a:cubicBezTo>
                    <a:pt x="458" y="582"/>
                    <a:pt x="458" y="583"/>
                    <a:pt x="459" y="584"/>
                  </a:cubicBezTo>
                  <a:cubicBezTo>
                    <a:pt x="459" y="585"/>
                    <a:pt x="459" y="586"/>
                    <a:pt x="459" y="587"/>
                  </a:cubicBezTo>
                  <a:cubicBezTo>
                    <a:pt x="460" y="588"/>
                    <a:pt x="461" y="588"/>
                    <a:pt x="459" y="589"/>
                  </a:cubicBezTo>
                  <a:cubicBezTo>
                    <a:pt x="457" y="589"/>
                    <a:pt x="457" y="590"/>
                    <a:pt x="456" y="590"/>
                  </a:cubicBezTo>
                  <a:cubicBezTo>
                    <a:pt x="456" y="589"/>
                    <a:pt x="455" y="588"/>
                    <a:pt x="455" y="588"/>
                  </a:cubicBezTo>
                  <a:cubicBezTo>
                    <a:pt x="455" y="588"/>
                    <a:pt x="454" y="587"/>
                    <a:pt x="454" y="588"/>
                  </a:cubicBezTo>
                  <a:cubicBezTo>
                    <a:pt x="453" y="589"/>
                    <a:pt x="453" y="590"/>
                    <a:pt x="452" y="590"/>
                  </a:cubicBezTo>
                  <a:cubicBezTo>
                    <a:pt x="452" y="590"/>
                    <a:pt x="451" y="590"/>
                    <a:pt x="451" y="590"/>
                  </a:cubicBezTo>
                  <a:cubicBezTo>
                    <a:pt x="451" y="589"/>
                    <a:pt x="452" y="588"/>
                    <a:pt x="451" y="588"/>
                  </a:cubicBezTo>
                  <a:cubicBezTo>
                    <a:pt x="450" y="588"/>
                    <a:pt x="450" y="588"/>
                    <a:pt x="449" y="587"/>
                  </a:cubicBezTo>
                  <a:cubicBezTo>
                    <a:pt x="449" y="586"/>
                    <a:pt x="449" y="586"/>
                    <a:pt x="448" y="586"/>
                  </a:cubicBezTo>
                  <a:cubicBezTo>
                    <a:pt x="448" y="587"/>
                    <a:pt x="446" y="588"/>
                    <a:pt x="446" y="588"/>
                  </a:cubicBezTo>
                  <a:cubicBezTo>
                    <a:pt x="444" y="586"/>
                    <a:pt x="444" y="586"/>
                    <a:pt x="444" y="586"/>
                  </a:cubicBezTo>
                  <a:cubicBezTo>
                    <a:pt x="443" y="585"/>
                    <a:pt x="443" y="585"/>
                    <a:pt x="443" y="585"/>
                  </a:cubicBezTo>
                  <a:cubicBezTo>
                    <a:pt x="443" y="585"/>
                    <a:pt x="442" y="585"/>
                    <a:pt x="441" y="585"/>
                  </a:cubicBezTo>
                  <a:cubicBezTo>
                    <a:pt x="441" y="585"/>
                    <a:pt x="440" y="585"/>
                    <a:pt x="440" y="586"/>
                  </a:cubicBezTo>
                  <a:cubicBezTo>
                    <a:pt x="441" y="587"/>
                    <a:pt x="441" y="587"/>
                    <a:pt x="442" y="587"/>
                  </a:cubicBezTo>
                  <a:cubicBezTo>
                    <a:pt x="442" y="588"/>
                    <a:pt x="443" y="589"/>
                    <a:pt x="443" y="589"/>
                  </a:cubicBezTo>
                  <a:cubicBezTo>
                    <a:pt x="442" y="590"/>
                    <a:pt x="442" y="591"/>
                    <a:pt x="441" y="592"/>
                  </a:cubicBezTo>
                  <a:cubicBezTo>
                    <a:pt x="441" y="592"/>
                    <a:pt x="441" y="592"/>
                    <a:pt x="440" y="593"/>
                  </a:cubicBezTo>
                  <a:cubicBezTo>
                    <a:pt x="440" y="594"/>
                    <a:pt x="441" y="595"/>
                    <a:pt x="441" y="596"/>
                  </a:cubicBezTo>
                  <a:cubicBezTo>
                    <a:pt x="441" y="597"/>
                    <a:pt x="441" y="599"/>
                    <a:pt x="441" y="600"/>
                  </a:cubicBezTo>
                  <a:cubicBezTo>
                    <a:pt x="441" y="601"/>
                    <a:pt x="441" y="603"/>
                    <a:pt x="441" y="603"/>
                  </a:cubicBezTo>
                  <a:cubicBezTo>
                    <a:pt x="441" y="603"/>
                    <a:pt x="442" y="603"/>
                    <a:pt x="442" y="603"/>
                  </a:cubicBezTo>
                  <a:cubicBezTo>
                    <a:pt x="442" y="604"/>
                    <a:pt x="443" y="605"/>
                    <a:pt x="443" y="606"/>
                  </a:cubicBezTo>
                  <a:cubicBezTo>
                    <a:pt x="442" y="607"/>
                    <a:pt x="442" y="607"/>
                    <a:pt x="441" y="607"/>
                  </a:cubicBezTo>
                  <a:cubicBezTo>
                    <a:pt x="440" y="607"/>
                    <a:pt x="438" y="607"/>
                    <a:pt x="437" y="607"/>
                  </a:cubicBezTo>
                  <a:cubicBezTo>
                    <a:pt x="437" y="607"/>
                    <a:pt x="435" y="608"/>
                    <a:pt x="434" y="608"/>
                  </a:cubicBezTo>
                  <a:cubicBezTo>
                    <a:pt x="434" y="608"/>
                    <a:pt x="433" y="607"/>
                    <a:pt x="433" y="608"/>
                  </a:cubicBezTo>
                  <a:cubicBezTo>
                    <a:pt x="433" y="609"/>
                    <a:pt x="432" y="610"/>
                    <a:pt x="432" y="610"/>
                  </a:cubicBezTo>
                  <a:cubicBezTo>
                    <a:pt x="433" y="611"/>
                    <a:pt x="435" y="612"/>
                    <a:pt x="434" y="612"/>
                  </a:cubicBezTo>
                  <a:cubicBezTo>
                    <a:pt x="432" y="613"/>
                    <a:pt x="432" y="614"/>
                    <a:pt x="430" y="613"/>
                  </a:cubicBezTo>
                  <a:cubicBezTo>
                    <a:pt x="429" y="613"/>
                    <a:pt x="429" y="612"/>
                    <a:pt x="428" y="613"/>
                  </a:cubicBezTo>
                  <a:cubicBezTo>
                    <a:pt x="427" y="613"/>
                    <a:pt x="427" y="614"/>
                    <a:pt x="427" y="613"/>
                  </a:cubicBezTo>
                  <a:cubicBezTo>
                    <a:pt x="427" y="611"/>
                    <a:pt x="428" y="611"/>
                    <a:pt x="427" y="611"/>
                  </a:cubicBezTo>
                  <a:cubicBezTo>
                    <a:pt x="426" y="611"/>
                    <a:pt x="425" y="612"/>
                    <a:pt x="424" y="611"/>
                  </a:cubicBezTo>
                  <a:cubicBezTo>
                    <a:pt x="424" y="611"/>
                    <a:pt x="423" y="610"/>
                    <a:pt x="423" y="609"/>
                  </a:cubicBezTo>
                  <a:cubicBezTo>
                    <a:pt x="422" y="609"/>
                    <a:pt x="422" y="608"/>
                    <a:pt x="422" y="608"/>
                  </a:cubicBezTo>
                  <a:cubicBezTo>
                    <a:pt x="421" y="607"/>
                    <a:pt x="419" y="607"/>
                    <a:pt x="418" y="606"/>
                  </a:cubicBezTo>
                  <a:cubicBezTo>
                    <a:pt x="417" y="605"/>
                    <a:pt x="417" y="605"/>
                    <a:pt x="417" y="605"/>
                  </a:cubicBezTo>
                  <a:cubicBezTo>
                    <a:pt x="417" y="605"/>
                    <a:pt x="417" y="605"/>
                    <a:pt x="416" y="604"/>
                  </a:cubicBezTo>
                  <a:cubicBezTo>
                    <a:pt x="416" y="603"/>
                    <a:pt x="416" y="602"/>
                    <a:pt x="415" y="603"/>
                  </a:cubicBezTo>
                  <a:cubicBezTo>
                    <a:pt x="414" y="603"/>
                    <a:pt x="414" y="603"/>
                    <a:pt x="413" y="603"/>
                  </a:cubicBezTo>
                  <a:cubicBezTo>
                    <a:pt x="413" y="603"/>
                    <a:pt x="413" y="602"/>
                    <a:pt x="412" y="602"/>
                  </a:cubicBezTo>
                  <a:cubicBezTo>
                    <a:pt x="411" y="602"/>
                    <a:pt x="408" y="602"/>
                    <a:pt x="408" y="602"/>
                  </a:cubicBezTo>
                  <a:cubicBezTo>
                    <a:pt x="408" y="602"/>
                    <a:pt x="408" y="603"/>
                    <a:pt x="407" y="602"/>
                  </a:cubicBezTo>
                  <a:cubicBezTo>
                    <a:pt x="407" y="602"/>
                    <a:pt x="407" y="601"/>
                    <a:pt x="407" y="601"/>
                  </a:cubicBezTo>
                  <a:cubicBezTo>
                    <a:pt x="408" y="601"/>
                    <a:pt x="408" y="601"/>
                    <a:pt x="408" y="601"/>
                  </a:cubicBezTo>
                  <a:cubicBezTo>
                    <a:pt x="409" y="600"/>
                    <a:pt x="409" y="600"/>
                    <a:pt x="409" y="600"/>
                  </a:cubicBezTo>
                  <a:cubicBezTo>
                    <a:pt x="409" y="600"/>
                    <a:pt x="410" y="600"/>
                    <a:pt x="410" y="600"/>
                  </a:cubicBezTo>
                  <a:cubicBezTo>
                    <a:pt x="410" y="599"/>
                    <a:pt x="410" y="599"/>
                    <a:pt x="410" y="599"/>
                  </a:cubicBezTo>
                  <a:cubicBezTo>
                    <a:pt x="409" y="599"/>
                    <a:pt x="409" y="599"/>
                    <a:pt x="409" y="599"/>
                  </a:cubicBezTo>
                  <a:cubicBezTo>
                    <a:pt x="409" y="599"/>
                    <a:pt x="408" y="598"/>
                    <a:pt x="408" y="598"/>
                  </a:cubicBezTo>
                  <a:cubicBezTo>
                    <a:pt x="408" y="597"/>
                    <a:pt x="407" y="596"/>
                    <a:pt x="407" y="596"/>
                  </a:cubicBezTo>
                  <a:cubicBezTo>
                    <a:pt x="407" y="596"/>
                    <a:pt x="407" y="596"/>
                    <a:pt x="407" y="596"/>
                  </a:cubicBezTo>
                  <a:cubicBezTo>
                    <a:pt x="407" y="597"/>
                    <a:pt x="406" y="597"/>
                    <a:pt x="406" y="597"/>
                  </a:cubicBezTo>
                  <a:cubicBezTo>
                    <a:pt x="407" y="597"/>
                    <a:pt x="407" y="597"/>
                    <a:pt x="407" y="597"/>
                  </a:cubicBezTo>
                  <a:cubicBezTo>
                    <a:pt x="407" y="598"/>
                    <a:pt x="407" y="598"/>
                    <a:pt x="407" y="598"/>
                  </a:cubicBezTo>
                  <a:cubicBezTo>
                    <a:pt x="406" y="598"/>
                    <a:pt x="406" y="598"/>
                    <a:pt x="406" y="598"/>
                  </a:cubicBezTo>
                  <a:cubicBezTo>
                    <a:pt x="406" y="598"/>
                    <a:pt x="406" y="598"/>
                    <a:pt x="406" y="599"/>
                  </a:cubicBezTo>
                  <a:cubicBezTo>
                    <a:pt x="406" y="600"/>
                    <a:pt x="405" y="600"/>
                    <a:pt x="405" y="600"/>
                  </a:cubicBezTo>
                  <a:cubicBezTo>
                    <a:pt x="404" y="600"/>
                    <a:pt x="404" y="599"/>
                    <a:pt x="403" y="599"/>
                  </a:cubicBezTo>
                  <a:cubicBezTo>
                    <a:pt x="403" y="600"/>
                    <a:pt x="403" y="601"/>
                    <a:pt x="402" y="601"/>
                  </a:cubicBezTo>
                  <a:cubicBezTo>
                    <a:pt x="401" y="601"/>
                    <a:pt x="401" y="600"/>
                    <a:pt x="401" y="601"/>
                  </a:cubicBezTo>
                  <a:cubicBezTo>
                    <a:pt x="400" y="602"/>
                    <a:pt x="400" y="603"/>
                    <a:pt x="400" y="603"/>
                  </a:cubicBezTo>
                  <a:cubicBezTo>
                    <a:pt x="400" y="604"/>
                    <a:pt x="401" y="605"/>
                    <a:pt x="399" y="606"/>
                  </a:cubicBezTo>
                  <a:cubicBezTo>
                    <a:pt x="398" y="607"/>
                    <a:pt x="398" y="607"/>
                    <a:pt x="397" y="608"/>
                  </a:cubicBezTo>
                  <a:cubicBezTo>
                    <a:pt x="396" y="608"/>
                    <a:pt x="395" y="608"/>
                    <a:pt x="393" y="609"/>
                  </a:cubicBezTo>
                  <a:cubicBezTo>
                    <a:pt x="392" y="610"/>
                    <a:pt x="392" y="610"/>
                    <a:pt x="392" y="610"/>
                  </a:cubicBezTo>
                  <a:cubicBezTo>
                    <a:pt x="393" y="611"/>
                    <a:pt x="394" y="611"/>
                    <a:pt x="394" y="612"/>
                  </a:cubicBezTo>
                  <a:cubicBezTo>
                    <a:pt x="394" y="612"/>
                    <a:pt x="393" y="613"/>
                    <a:pt x="393" y="613"/>
                  </a:cubicBezTo>
                  <a:cubicBezTo>
                    <a:pt x="392" y="613"/>
                    <a:pt x="392" y="612"/>
                    <a:pt x="391" y="612"/>
                  </a:cubicBezTo>
                  <a:cubicBezTo>
                    <a:pt x="391" y="612"/>
                    <a:pt x="389" y="614"/>
                    <a:pt x="389" y="614"/>
                  </a:cubicBezTo>
                  <a:cubicBezTo>
                    <a:pt x="388" y="614"/>
                    <a:pt x="388" y="614"/>
                    <a:pt x="388" y="615"/>
                  </a:cubicBezTo>
                  <a:cubicBezTo>
                    <a:pt x="388" y="617"/>
                    <a:pt x="389" y="616"/>
                    <a:pt x="390" y="617"/>
                  </a:cubicBezTo>
                  <a:cubicBezTo>
                    <a:pt x="390" y="618"/>
                    <a:pt x="392" y="618"/>
                    <a:pt x="392" y="619"/>
                  </a:cubicBezTo>
                  <a:cubicBezTo>
                    <a:pt x="392" y="621"/>
                    <a:pt x="392" y="621"/>
                    <a:pt x="392" y="621"/>
                  </a:cubicBezTo>
                  <a:cubicBezTo>
                    <a:pt x="393" y="622"/>
                    <a:pt x="393" y="622"/>
                    <a:pt x="394" y="623"/>
                  </a:cubicBezTo>
                  <a:cubicBezTo>
                    <a:pt x="394" y="624"/>
                    <a:pt x="395" y="624"/>
                    <a:pt x="395" y="625"/>
                  </a:cubicBezTo>
                  <a:cubicBezTo>
                    <a:pt x="395" y="627"/>
                    <a:pt x="394" y="629"/>
                    <a:pt x="395" y="630"/>
                  </a:cubicBezTo>
                  <a:cubicBezTo>
                    <a:pt x="395" y="631"/>
                    <a:pt x="395" y="631"/>
                    <a:pt x="395" y="632"/>
                  </a:cubicBezTo>
                  <a:cubicBezTo>
                    <a:pt x="394" y="634"/>
                    <a:pt x="395" y="634"/>
                    <a:pt x="394" y="635"/>
                  </a:cubicBezTo>
                  <a:cubicBezTo>
                    <a:pt x="392" y="636"/>
                    <a:pt x="392" y="636"/>
                    <a:pt x="391" y="636"/>
                  </a:cubicBezTo>
                  <a:cubicBezTo>
                    <a:pt x="390" y="636"/>
                    <a:pt x="389" y="636"/>
                    <a:pt x="389" y="635"/>
                  </a:cubicBezTo>
                  <a:cubicBezTo>
                    <a:pt x="389" y="635"/>
                    <a:pt x="390" y="634"/>
                    <a:pt x="389" y="634"/>
                  </a:cubicBezTo>
                  <a:cubicBezTo>
                    <a:pt x="388" y="634"/>
                    <a:pt x="387" y="634"/>
                    <a:pt x="386" y="635"/>
                  </a:cubicBezTo>
                  <a:cubicBezTo>
                    <a:pt x="385" y="635"/>
                    <a:pt x="384" y="636"/>
                    <a:pt x="383" y="635"/>
                  </a:cubicBezTo>
                  <a:cubicBezTo>
                    <a:pt x="383" y="635"/>
                    <a:pt x="382" y="634"/>
                    <a:pt x="382" y="635"/>
                  </a:cubicBezTo>
                  <a:cubicBezTo>
                    <a:pt x="382" y="637"/>
                    <a:pt x="382" y="636"/>
                    <a:pt x="382" y="637"/>
                  </a:cubicBezTo>
                  <a:cubicBezTo>
                    <a:pt x="382" y="639"/>
                    <a:pt x="381" y="638"/>
                    <a:pt x="382" y="639"/>
                  </a:cubicBezTo>
                  <a:cubicBezTo>
                    <a:pt x="383" y="640"/>
                    <a:pt x="383" y="641"/>
                    <a:pt x="384" y="641"/>
                  </a:cubicBezTo>
                  <a:cubicBezTo>
                    <a:pt x="385" y="640"/>
                    <a:pt x="385" y="639"/>
                    <a:pt x="385" y="640"/>
                  </a:cubicBezTo>
                  <a:cubicBezTo>
                    <a:pt x="386" y="642"/>
                    <a:pt x="386" y="642"/>
                    <a:pt x="386" y="643"/>
                  </a:cubicBezTo>
                  <a:cubicBezTo>
                    <a:pt x="386" y="644"/>
                    <a:pt x="387" y="645"/>
                    <a:pt x="387" y="645"/>
                  </a:cubicBezTo>
                  <a:cubicBezTo>
                    <a:pt x="387" y="645"/>
                    <a:pt x="388" y="645"/>
                    <a:pt x="387" y="645"/>
                  </a:cubicBezTo>
                  <a:cubicBezTo>
                    <a:pt x="386" y="646"/>
                    <a:pt x="386" y="645"/>
                    <a:pt x="385" y="646"/>
                  </a:cubicBezTo>
                  <a:cubicBezTo>
                    <a:pt x="384" y="647"/>
                    <a:pt x="384" y="646"/>
                    <a:pt x="384" y="648"/>
                  </a:cubicBezTo>
                  <a:cubicBezTo>
                    <a:pt x="384" y="649"/>
                    <a:pt x="384" y="651"/>
                    <a:pt x="384" y="652"/>
                  </a:cubicBezTo>
                  <a:cubicBezTo>
                    <a:pt x="384" y="652"/>
                    <a:pt x="384" y="653"/>
                    <a:pt x="385" y="654"/>
                  </a:cubicBezTo>
                  <a:cubicBezTo>
                    <a:pt x="385" y="655"/>
                    <a:pt x="385" y="656"/>
                    <a:pt x="385" y="656"/>
                  </a:cubicBezTo>
                  <a:cubicBezTo>
                    <a:pt x="385" y="657"/>
                    <a:pt x="384" y="656"/>
                    <a:pt x="384" y="655"/>
                  </a:cubicBezTo>
                  <a:cubicBezTo>
                    <a:pt x="383" y="655"/>
                    <a:pt x="383" y="654"/>
                    <a:pt x="382" y="655"/>
                  </a:cubicBezTo>
                  <a:cubicBezTo>
                    <a:pt x="382" y="656"/>
                    <a:pt x="382" y="657"/>
                    <a:pt x="382" y="657"/>
                  </a:cubicBezTo>
                  <a:cubicBezTo>
                    <a:pt x="381" y="658"/>
                    <a:pt x="381" y="658"/>
                    <a:pt x="380" y="659"/>
                  </a:cubicBezTo>
                  <a:cubicBezTo>
                    <a:pt x="379" y="660"/>
                    <a:pt x="377" y="660"/>
                    <a:pt x="377" y="661"/>
                  </a:cubicBezTo>
                  <a:cubicBezTo>
                    <a:pt x="377" y="661"/>
                    <a:pt x="377" y="662"/>
                    <a:pt x="377" y="663"/>
                  </a:cubicBezTo>
                  <a:cubicBezTo>
                    <a:pt x="377" y="663"/>
                    <a:pt x="378" y="663"/>
                    <a:pt x="378" y="664"/>
                  </a:cubicBezTo>
                  <a:cubicBezTo>
                    <a:pt x="378" y="665"/>
                    <a:pt x="379" y="665"/>
                    <a:pt x="377" y="665"/>
                  </a:cubicBezTo>
                  <a:cubicBezTo>
                    <a:pt x="376" y="665"/>
                    <a:pt x="376" y="664"/>
                    <a:pt x="375" y="665"/>
                  </a:cubicBezTo>
                  <a:cubicBezTo>
                    <a:pt x="375" y="666"/>
                    <a:pt x="375" y="667"/>
                    <a:pt x="375" y="667"/>
                  </a:cubicBezTo>
                  <a:cubicBezTo>
                    <a:pt x="374" y="668"/>
                    <a:pt x="373" y="669"/>
                    <a:pt x="372" y="669"/>
                  </a:cubicBezTo>
                  <a:cubicBezTo>
                    <a:pt x="371" y="669"/>
                    <a:pt x="371" y="668"/>
                    <a:pt x="370" y="669"/>
                  </a:cubicBezTo>
                  <a:cubicBezTo>
                    <a:pt x="369" y="670"/>
                    <a:pt x="370" y="671"/>
                    <a:pt x="369" y="671"/>
                  </a:cubicBezTo>
                  <a:cubicBezTo>
                    <a:pt x="368" y="671"/>
                    <a:pt x="368" y="671"/>
                    <a:pt x="367" y="671"/>
                  </a:cubicBezTo>
                  <a:cubicBezTo>
                    <a:pt x="366" y="671"/>
                    <a:pt x="366" y="671"/>
                    <a:pt x="365" y="671"/>
                  </a:cubicBezTo>
                  <a:cubicBezTo>
                    <a:pt x="364" y="671"/>
                    <a:pt x="364" y="671"/>
                    <a:pt x="363" y="671"/>
                  </a:cubicBezTo>
                  <a:cubicBezTo>
                    <a:pt x="363" y="671"/>
                    <a:pt x="362" y="672"/>
                    <a:pt x="361" y="671"/>
                  </a:cubicBezTo>
                  <a:cubicBezTo>
                    <a:pt x="360" y="671"/>
                    <a:pt x="360" y="672"/>
                    <a:pt x="360" y="672"/>
                  </a:cubicBezTo>
                  <a:cubicBezTo>
                    <a:pt x="359" y="671"/>
                    <a:pt x="359" y="671"/>
                    <a:pt x="358" y="672"/>
                  </a:cubicBezTo>
                  <a:cubicBezTo>
                    <a:pt x="358" y="672"/>
                    <a:pt x="357" y="673"/>
                    <a:pt x="357" y="672"/>
                  </a:cubicBezTo>
                  <a:cubicBezTo>
                    <a:pt x="357" y="672"/>
                    <a:pt x="357" y="671"/>
                    <a:pt x="356" y="672"/>
                  </a:cubicBezTo>
                  <a:cubicBezTo>
                    <a:pt x="356" y="672"/>
                    <a:pt x="354" y="673"/>
                    <a:pt x="354" y="673"/>
                  </a:cubicBezTo>
                  <a:cubicBezTo>
                    <a:pt x="354" y="673"/>
                    <a:pt x="354" y="672"/>
                    <a:pt x="353" y="672"/>
                  </a:cubicBezTo>
                  <a:cubicBezTo>
                    <a:pt x="352" y="672"/>
                    <a:pt x="351" y="673"/>
                    <a:pt x="351" y="673"/>
                  </a:cubicBezTo>
                  <a:cubicBezTo>
                    <a:pt x="351" y="674"/>
                    <a:pt x="351" y="674"/>
                    <a:pt x="350" y="674"/>
                  </a:cubicBezTo>
                  <a:cubicBezTo>
                    <a:pt x="349" y="674"/>
                    <a:pt x="349" y="674"/>
                    <a:pt x="348" y="674"/>
                  </a:cubicBezTo>
                  <a:cubicBezTo>
                    <a:pt x="348" y="675"/>
                    <a:pt x="348" y="675"/>
                    <a:pt x="348" y="676"/>
                  </a:cubicBezTo>
                  <a:cubicBezTo>
                    <a:pt x="347" y="676"/>
                    <a:pt x="348" y="676"/>
                    <a:pt x="347" y="676"/>
                  </a:cubicBezTo>
                  <a:cubicBezTo>
                    <a:pt x="346" y="677"/>
                    <a:pt x="346" y="677"/>
                    <a:pt x="346" y="677"/>
                  </a:cubicBezTo>
                  <a:cubicBezTo>
                    <a:pt x="345" y="677"/>
                    <a:pt x="345" y="677"/>
                    <a:pt x="345" y="678"/>
                  </a:cubicBezTo>
                  <a:cubicBezTo>
                    <a:pt x="345" y="678"/>
                    <a:pt x="345" y="678"/>
                    <a:pt x="345" y="678"/>
                  </a:cubicBezTo>
                  <a:cubicBezTo>
                    <a:pt x="344" y="678"/>
                    <a:pt x="344" y="678"/>
                    <a:pt x="344" y="679"/>
                  </a:cubicBezTo>
                  <a:cubicBezTo>
                    <a:pt x="344" y="679"/>
                    <a:pt x="345" y="680"/>
                    <a:pt x="344" y="680"/>
                  </a:cubicBezTo>
                  <a:cubicBezTo>
                    <a:pt x="343" y="680"/>
                    <a:pt x="343" y="679"/>
                    <a:pt x="343" y="679"/>
                  </a:cubicBezTo>
                  <a:cubicBezTo>
                    <a:pt x="343" y="679"/>
                    <a:pt x="343" y="679"/>
                    <a:pt x="342" y="679"/>
                  </a:cubicBezTo>
                  <a:cubicBezTo>
                    <a:pt x="342" y="679"/>
                    <a:pt x="341" y="679"/>
                    <a:pt x="341" y="679"/>
                  </a:cubicBezTo>
                  <a:cubicBezTo>
                    <a:pt x="341" y="679"/>
                    <a:pt x="341" y="679"/>
                    <a:pt x="341" y="679"/>
                  </a:cubicBezTo>
                  <a:cubicBezTo>
                    <a:pt x="340" y="680"/>
                    <a:pt x="339" y="681"/>
                    <a:pt x="339" y="680"/>
                  </a:cubicBezTo>
                  <a:cubicBezTo>
                    <a:pt x="339" y="680"/>
                    <a:pt x="339" y="679"/>
                    <a:pt x="338" y="679"/>
                  </a:cubicBezTo>
                  <a:cubicBezTo>
                    <a:pt x="338" y="679"/>
                    <a:pt x="337" y="679"/>
                    <a:pt x="337" y="680"/>
                  </a:cubicBezTo>
                  <a:cubicBezTo>
                    <a:pt x="337" y="680"/>
                    <a:pt x="337" y="680"/>
                    <a:pt x="337" y="681"/>
                  </a:cubicBezTo>
                  <a:cubicBezTo>
                    <a:pt x="338" y="681"/>
                    <a:pt x="338" y="682"/>
                    <a:pt x="339" y="682"/>
                  </a:cubicBezTo>
                  <a:cubicBezTo>
                    <a:pt x="340" y="682"/>
                    <a:pt x="341" y="681"/>
                    <a:pt x="341" y="682"/>
                  </a:cubicBezTo>
                  <a:cubicBezTo>
                    <a:pt x="341" y="682"/>
                    <a:pt x="341" y="682"/>
                    <a:pt x="342" y="682"/>
                  </a:cubicBezTo>
                  <a:cubicBezTo>
                    <a:pt x="342" y="683"/>
                    <a:pt x="342" y="684"/>
                    <a:pt x="342" y="683"/>
                  </a:cubicBezTo>
                  <a:cubicBezTo>
                    <a:pt x="343" y="683"/>
                    <a:pt x="343" y="683"/>
                    <a:pt x="343" y="683"/>
                  </a:cubicBezTo>
                  <a:cubicBezTo>
                    <a:pt x="344" y="683"/>
                    <a:pt x="344" y="684"/>
                    <a:pt x="344" y="685"/>
                  </a:cubicBezTo>
                  <a:cubicBezTo>
                    <a:pt x="343" y="685"/>
                    <a:pt x="343" y="686"/>
                    <a:pt x="343" y="686"/>
                  </a:cubicBezTo>
                  <a:cubicBezTo>
                    <a:pt x="343" y="686"/>
                    <a:pt x="343" y="686"/>
                    <a:pt x="343" y="687"/>
                  </a:cubicBezTo>
                  <a:cubicBezTo>
                    <a:pt x="343" y="688"/>
                    <a:pt x="342" y="688"/>
                    <a:pt x="342" y="689"/>
                  </a:cubicBezTo>
                  <a:cubicBezTo>
                    <a:pt x="342" y="690"/>
                    <a:pt x="341" y="690"/>
                    <a:pt x="342" y="690"/>
                  </a:cubicBezTo>
                  <a:cubicBezTo>
                    <a:pt x="343" y="690"/>
                    <a:pt x="342" y="690"/>
                    <a:pt x="343" y="690"/>
                  </a:cubicBezTo>
                  <a:cubicBezTo>
                    <a:pt x="344" y="691"/>
                    <a:pt x="344" y="690"/>
                    <a:pt x="345" y="691"/>
                  </a:cubicBezTo>
                  <a:cubicBezTo>
                    <a:pt x="346" y="693"/>
                    <a:pt x="346" y="692"/>
                    <a:pt x="346" y="693"/>
                  </a:cubicBezTo>
                  <a:cubicBezTo>
                    <a:pt x="346" y="694"/>
                    <a:pt x="346" y="694"/>
                    <a:pt x="346" y="695"/>
                  </a:cubicBezTo>
                  <a:cubicBezTo>
                    <a:pt x="346" y="696"/>
                    <a:pt x="347" y="695"/>
                    <a:pt x="346" y="697"/>
                  </a:cubicBezTo>
                  <a:cubicBezTo>
                    <a:pt x="346" y="699"/>
                    <a:pt x="346" y="698"/>
                    <a:pt x="346" y="699"/>
                  </a:cubicBezTo>
                  <a:cubicBezTo>
                    <a:pt x="346" y="700"/>
                    <a:pt x="345" y="700"/>
                    <a:pt x="345" y="700"/>
                  </a:cubicBezTo>
                  <a:cubicBezTo>
                    <a:pt x="345" y="700"/>
                    <a:pt x="344" y="700"/>
                    <a:pt x="344" y="701"/>
                  </a:cubicBezTo>
                  <a:cubicBezTo>
                    <a:pt x="344" y="702"/>
                    <a:pt x="343" y="702"/>
                    <a:pt x="343" y="703"/>
                  </a:cubicBezTo>
                  <a:cubicBezTo>
                    <a:pt x="344" y="704"/>
                    <a:pt x="343" y="704"/>
                    <a:pt x="344" y="705"/>
                  </a:cubicBezTo>
                  <a:cubicBezTo>
                    <a:pt x="344" y="706"/>
                    <a:pt x="344" y="705"/>
                    <a:pt x="344" y="706"/>
                  </a:cubicBezTo>
                  <a:cubicBezTo>
                    <a:pt x="344" y="708"/>
                    <a:pt x="345" y="707"/>
                    <a:pt x="343" y="708"/>
                  </a:cubicBezTo>
                  <a:cubicBezTo>
                    <a:pt x="342" y="709"/>
                    <a:pt x="341" y="710"/>
                    <a:pt x="341" y="711"/>
                  </a:cubicBezTo>
                  <a:cubicBezTo>
                    <a:pt x="340" y="711"/>
                    <a:pt x="340" y="711"/>
                    <a:pt x="340" y="712"/>
                  </a:cubicBezTo>
                  <a:cubicBezTo>
                    <a:pt x="340" y="713"/>
                    <a:pt x="340" y="713"/>
                    <a:pt x="340" y="714"/>
                  </a:cubicBezTo>
                  <a:cubicBezTo>
                    <a:pt x="340" y="714"/>
                    <a:pt x="340" y="715"/>
                    <a:pt x="339" y="715"/>
                  </a:cubicBezTo>
                  <a:cubicBezTo>
                    <a:pt x="338" y="715"/>
                    <a:pt x="338" y="715"/>
                    <a:pt x="337" y="715"/>
                  </a:cubicBezTo>
                  <a:cubicBezTo>
                    <a:pt x="336" y="716"/>
                    <a:pt x="336" y="716"/>
                    <a:pt x="334" y="717"/>
                  </a:cubicBezTo>
                  <a:cubicBezTo>
                    <a:pt x="333" y="717"/>
                    <a:pt x="333" y="716"/>
                    <a:pt x="333" y="717"/>
                  </a:cubicBezTo>
                  <a:cubicBezTo>
                    <a:pt x="332" y="718"/>
                    <a:pt x="332" y="718"/>
                    <a:pt x="333" y="719"/>
                  </a:cubicBezTo>
                  <a:cubicBezTo>
                    <a:pt x="333" y="720"/>
                    <a:pt x="333" y="720"/>
                    <a:pt x="333" y="721"/>
                  </a:cubicBezTo>
                  <a:cubicBezTo>
                    <a:pt x="333" y="723"/>
                    <a:pt x="333" y="723"/>
                    <a:pt x="334" y="722"/>
                  </a:cubicBezTo>
                  <a:cubicBezTo>
                    <a:pt x="334" y="722"/>
                    <a:pt x="335" y="721"/>
                    <a:pt x="335" y="722"/>
                  </a:cubicBezTo>
                  <a:cubicBezTo>
                    <a:pt x="335" y="723"/>
                    <a:pt x="334" y="723"/>
                    <a:pt x="335" y="724"/>
                  </a:cubicBezTo>
                  <a:cubicBezTo>
                    <a:pt x="335" y="725"/>
                    <a:pt x="334" y="725"/>
                    <a:pt x="335" y="726"/>
                  </a:cubicBezTo>
                  <a:cubicBezTo>
                    <a:pt x="336" y="727"/>
                    <a:pt x="336" y="726"/>
                    <a:pt x="336" y="727"/>
                  </a:cubicBezTo>
                  <a:cubicBezTo>
                    <a:pt x="336" y="728"/>
                    <a:pt x="336" y="729"/>
                    <a:pt x="336" y="729"/>
                  </a:cubicBezTo>
                  <a:cubicBezTo>
                    <a:pt x="336" y="730"/>
                    <a:pt x="335" y="730"/>
                    <a:pt x="335" y="731"/>
                  </a:cubicBezTo>
                  <a:cubicBezTo>
                    <a:pt x="335" y="732"/>
                    <a:pt x="335" y="731"/>
                    <a:pt x="334" y="732"/>
                  </a:cubicBezTo>
                  <a:cubicBezTo>
                    <a:pt x="333" y="733"/>
                    <a:pt x="332" y="732"/>
                    <a:pt x="333" y="733"/>
                  </a:cubicBezTo>
                  <a:cubicBezTo>
                    <a:pt x="334" y="734"/>
                    <a:pt x="334" y="734"/>
                    <a:pt x="334" y="734"/>
                  </a:cubicBezTo>
                  <a:cubicBezTo>
                    <a:pt x="334" y="735"/>
                    <a:pt x="333" y="736"/>
                    <a:pt x="334" y="736"/>
                  </a:cubicBezTo>
                  <a:cubicBezTo>
                    <a:pt x="334" y="737"/>
                    <a:pt x="333" y="736"/>
                    <a:pt x="334" y="737"/>
                  </a:cubicBezTo>
                  <a:cubicBezTo>
                    <a:pt x="334" y="739"/>
                    <a:pt x="335" y="738"/>
                    <a:pt x="334" y="739"/>
                  </a:cubicBezTo>
                  <a:cubicBezTo>
                    <a:pt x="332" y="740"/>
                    <a:pt x="331" y="739"/>
                    <a:pt x="332" y="740"/>
                  </a:cubicBezTo>
                  <a:cubicBezTo>
                    <a:pt x="333" y="741"/>
                    <a:pt x="332" y="740"/>
                    <a:pt x="333" y="741"/>
                  </a:cubicBezTo>
                  <a:cubicBezTo>
                    <a:pt x="334" y="742"/>
                    <a:pt x="334" y="742"/>
                    <a:pt x="334" y="743"/>
                  </a:cubicBezTo>
                  <a:cubicBezTo>
                    <a:pt x="333" y="743"/>
                    <a:pt x="333" y="743"/>
                    <a:pt x="333" y="744"/>
                  </a:cubicBezTo>
                  <a:cubicBezTo>
                    <a:pt x="333" y="744"/>
                    <a:pt x="333" y="744"/>
                    <a:pt x="333" y="745"/>
                  </a:cubicBezTo>
                  <a:cubicBezTo>
                    <a:pt x="333" y="746"/>
                    <a:pt x="333" y="745"/>
                    <a:pt x="332" y="746"/>
                  </a:cubicBezTo>
                  <a:cubicBezTo>
                    <a:pt x="332" y="746"/>
                    <a:pt x="332" y="747"/>
                    <a:pt x="332" y="747"/>
                  </a:cubicBezTo>
                  <a:cubicBezTo>
                    <a:pt x="332" y="747"/>
                    <a:pt x="331" y="750"/>
                    <a:pt x="331" y="750"/>
                  </a:cubicBezTo>
                  <a:cubicBezTo>
                    <a:pt x="330" y="748"/>
                    <a:pt x="330" y="748"/>
                    <a:pt x="330" y="748"/>
                  </a:cubicBezTo>
                  <a:cubicBezTo>
                    <a:pt x="330" y="748"/>
                    <a:pt x="329" y="749"/>
                    <a:pt x="328" y="748"/>
                  </a:cubicBezTo>
                  <a:cubicBezTo>
                    <a:pt x="328" y="748"/>
                    <a:pt x="328" y="749"/>
                    <a:pt x="327" y="749"/>
                  </a:cubicBezTo>
                  <a:cubicBezTo>
                    <a:pt x="326" y="748"/>
                    <a:pt x="326" y="749"/>
                    <a:pt x="326" y="748"/>
                  </a:cubicBezTo>
                  <a:cubicBezTo>
                    <a:pt x="325" y="748"/>
                    <a:pt x="325" y="747"/>
                    <a:pt x="324" y="748"/>
                  </a:cubicBezTo>
                  <a:cubicBezTo>
                    <a:pt x="323" y="748"/>
                    <a:pt x="324" y="748"/>
                    <a:pt x="323" y="748"/>
                  </a:cubicBezTo>
                  <a:cubicBezTo>
                    <a:pt x="322" y="749"/>
                    <a:pt x="322" y="749"/>
                    <a:pt x="321" y="750"/>
                  </a:cubicBezTo>
                  <a:cubicBezTo>
                    <a:pt x="320" y="750"/>
                    <a:pt x="320" y="750"/>
                    <a:pt x="319" y="750"/>
                  </a:cubicBezTo>
                  <a:cubicBezTo>
                    <a:pt x="318" y="749"/>
                    <a:pt x="319" y="749"/>
                    <a:pt x="318" y="749"/>
                  </a:cubicBezTo>
                  <a:cubicBezTo>
                    <a:pt x="317" y="750"/>
                    <a:pt x="317" y="750"/>
                    <a:pt x="317" y="750"/>
                  </a:cubicBezTo>
                  <a:cubicBezTo>
                    <a:pt x="316" y="751"/>
                    <a:pt x="316" y="751"/>
                    <a:pt x="315" y="751"/>
                  </a:cubicBezTo>
                  <a:cubicBezTo>
                    <a:pt x="314" y="752"/>
                    <a:pt x="314" y="752"/>
                    <a:pt x="314" y="752"/>
                  </a:cubicBezTo>
                  <a:cubicBezTo>
                    <a:pt x="314" y="753"/>
                    <a:pt x="314" y="753"/>
                    <a:pt x="314" y="754"/>
                  </a:cubicBezTo>
                  <a:cubicBezTo>
                    <a:pt x="313" y="754"/>
                    <a:pt x="313" y="754"/>
                    <a:pt x="313" y="755"/>
                  </a:cubicBezTo>
                  <a:cubicBezTo>
                    <a:pt x="313" y="755"/>
                    <a:pt x="314" y="755"/>
                    <a:pt x="313" y="756"/>
                  </a:cubicBezTo>
                  <a:cubicBezTo>
                    <a:pt x="313" y="757"/>
                    <a:pt x="312" y="757"/>
                    <a:pt x="313" y="757"/>
                  </a:cubicBezTo>
                  <a:cubicBezTo>
                    <a:pt x="313" y="757"/>
                    <a:pt x="313" y="757"/>
                    <a:pt x="313" y="757"/>
                  </a:cubicBezTo>
                  <a:cubicBezTo>
                    <a:pt x="313" y="758"/>
                    <a:pt x="313" y="758"/>
                    <a:pt x="312" y="758"/>
                  </a:cubicBezTo>
                  <a:cubicBezTo>
                    <a:pt x="312" y="758"/>
                    <a:pt x="312" y="758"/>
                    <a:pt x="311" y="757"/>
                  </a:cubicBezTo>
                  <a:cubicBezTo>
                    <a:pt x="311" y="757"/>
                    <a:pt x="311" y="757"/>
                    <a:pt x="310" y="757"/>
                  </a:cubicBezTo>
                  <a:cubicBezTo>
                    <a:pt x="310" y="757"/>
                    <a:pt x="309" y="756"/>
                    <a:pt x="309" y="757"/>
                  </a:cubicBezTo>
                  <a:cubicBezTo>
                    <a:pt x="310" y="758"/>
                    <a:pt x="310" y="757"/>
                    <a:pt x="310" y="758"/>
                  </a:cubicBezTo>
                  <a:cubicBezTo>
                    <a:pt x="309" y="759"/>
                    <a:pt x="309" y="760"/>
                    <a:pt x="309" y="760"/>
                  </a:cubicBezTo>
                  <a:cubicBezTo>
                    <a:pt x="308" y="761"/>
                    <a:pt x="308" y="761"/>
                    <a:pt x="307" y="761"/>
                  </a:cubicBezTo>
                  <a:cubicBezTo>
                    <a:pt x="306" y="761"/>
                    <a:pt x="307" y="761"/>
                    <a:pt x="306" y="761"/>
                  </a:cubicBezTo>
                  <a:cubicBezTo>
                    <a:pt x="305" y="761"/>
                    <a:pt x="305" y="761"/>
                    <a:pt x="304" y="761"/>
                  </a:cubicBezTo>
                  <a:cubicBezTo>
                    <a:pt x="303" y="761"/>
                    <a:pt x="302" y="761"/>
                    <a:pt x="302" y="761"/>
                  </a:cubicBezTo>
                  <a:cubicBezTo>
                    <a:pt x="301" y="761"/>
                    <a:pt x="301" y="761"/>
                    <a:pt x="301" y="761"/>
                  </a:cubicBezTo>
                  <a:cubicBezTo>
                    <a:pt x="300" y="760"/>
                    <a:pt x="300" y="760"/>
                    <a:pt x="299" y="760"/>
                  </a:cubicBezTo>
                  <a:cubicBezTo>
                    <a:pt x="298" y="759"/>
                    <a:pt x="298" y="760"/>
                    <a:pt x="298" y="759"/>
                  </a:cubicBezTo>
                  <a:cubicBezTo>
                    <a:pt x="298" y="759"/>
                    <a:pt x="298" y="759"/>
                    <a:pt x="298" y="758"/>
                  </a:cubicBezTo>
                  <a:cubicBezTo>
                    <a:pt x="298" y="758"/>
                    <a:pt x="298" y="758"/>
                    <a:pt x="298" y="758"/>
                  </a:cubicBezTo>
                  <a:cubicBezTo>
                    <a:pt x="297" y="758"/>
                    <a:pt x="297" y="758"/>
                    <a:pt x="297" y="758"/>
                  </a:cubicBezTo>
                  <a:cubicBezTo>
                    <a:pt x="297" y="757"/>
                    <a:pt x="297" y="757"/>
                    <a:pt x="297" y="757"/>
                  </a:cubicBezTo>
                  <a:cubicBezTo>
                    <a:pt x="296" y="756"/>
                    <a:pt x="296" y="756"/>
                    <a:pt x="296" y="756"/>
                  </a:cubicBezTo>
                  <a:cubicBezTo>
                    <a:pt x="297" y="756"/>
                    <a:pt x="297" y="755"/>
                    <a:pt x="298" y="755"/>
                  </a:cubicBezTo>
                  <a:cubicBezTo>
                    <a:pt x="299" y="756"/>
                    <a:pt x="299" y="757"/>
                    <a:pt x="299" y="756"/>
                  </a:cubicBezTo>
                  <a:cubicBezTo>
                    <a:pt x="299" y="755"/>
                    <a:pt x="299" y="755"/>
                    <a:pt x="299" y="754"/>
                  </a:cubicBezTo>
                  <a:cubicBezTo>
                    <a:pt x="298" y="754"/>
                    <a:pt x="298" y="754"/>
                    <a:pt x="298" y="754"/>
                  </a:cubicBezTo>
                  <a:cubicBezTo>
                    <a:pt x="299" y="753"/>
                    <a:pt x="299" y="754"/>
                    <a:pt x="299" y="753"/>
                  </a:cubicBezTo>
                  <a:cubicBezTo>
                    <a:pt x="299" y="753"/>
                    <a:pt x="300" y="753"/>
                    <a:pt x="300" y="753"/>
                  </a:cubicBezTo>
                  <a:cubicBezTo>
                    <a:pt x="300" y="752"/>
                    <a:pt x="299" y="752"/>
                    <a:pt x="299" y="752"/>
                  </a:cubicBezTo>
                  <a:cubicBezTo>
                    <a:pt x="299" y="752"/>
                    <a:pt x="298" y="752"/>
                    <a:pt x="298" y="752"/>
                  </a:cubicBezTo>
                  <a:cubicBezTo>
                    <a:pt x="299" y="751"/>
                    <a:pt x="298" y="751"/>
                    <a:pt x="299" y="751"/>
                  </a:cubicBezTo>
                  <a:cubicBezTo>
                    <a:pt x="299" y="750"/>
                    <a:pt x="300" y="751"/>
                    <a:pt x="300" y="751"/>
                  </a:cubicBezTo>
                  <a:cubicBezTo>
                    <a:pt x="300" y="751"/>
                    <a:pt x="299" y="750"/>
                    <a:pt x="299" y="749"/>
                  </a:cubicBezTo>
                  <a:cubicBezTo>
                    <a:pt x="299" y="749"/>
                    <a:pt x="298" y="749"/>
                    <a:pt x="298" y="748"/>
                  </a:cubicBezTo>
                  <a:cubicBezTo>
                    <a:pt x="298" y="748"/>
                    <a:pt x="298" y="748"/>
                    <a:pt x="299" y="748"/>
                  </a:cubicBezTo>
                  <a:cubicBezTo>
                    <a:pt x="299" y="747"/>
                    <a:pt x="299" y="747"/>
                    <a:pt x="299" y="747"/>
                  </a:cubicBezTo>
                  <a:cubicBezTo>
                    <a:pt x="299" y="747"/>
                    <a:pt x="300" y="746"/>
                    <a:pt x="300" y="746"/>
                  </a:cubicBezTo>
                  <a:cubicBezTo>
                    <a:pt x="299" y="746"/>
                    <a:pt x="299" y="746"/>
                    <a:pt x="299" y="746"/>
                  </a:cubicBezTo>
                  <a:cubicBezTo>
                    <a:pt x="298" y="747"/>
                    <a:pt x="298" y="747"/>
                    <a:pt x="298" y="746"/>
                  </a:cubicBezTo>
                  <a:cubicBezTo>
                    <a:pt x="298" y="746"/>
                    <a:pt x="298" y="746"/>
                    <a:pt x="298" y="745"/>
                  </a:cubicBezTo>
                  <a:cubicBezTo>
                    <a:pt x="297" y="745"/>
                    <a:pt x="298" y="745"/>
                    <a:pt x="297" y="745"/>
                  </a:cubicBezTo>
                  <a:cubicBezTo>
                    <a:pt x="297" y="745"/>
                    <a:pt x="297" y="745"/>
                    <a:pt x="296" y="745"/>
                  </a:cubicBezTo>
                  <a:cubicBezTo>
                    <a:pt x="296" y="745"/>
                    <a:pt x="296" y="745"/>
                    <a:pt x="296" y="745"/>
                  </a:cubicBezTo>
                  <a:cubicBezTo>
                    <a:pt x="295" y="744"/>
                    <a:pt x="295" y="745"/>
                    <a:pt x="295" y="744"/>
                  </a:cubicBezTo>
                  <a:cubicBezTo>
                    <a:pt x="296" y="744"/>
                    <a:pt x="296" y="744"/>
                    <a:pt x="297" y="743"/>
                  </a:cubicBezTo>
                  <a:cubicBezTo>
                    <a:pt x="297" y="743"/>
                    <a:pt x="297" y="743"/>
                    <a:pt x="297" y="743"/>
                  </a:cubicBezTo>
                  <a:cubicBezTo>
                    <a:pt x="297" y="742"/>
                    <a:pt x="298" y="742"/>
                    <a:pt x="297" y="741"/>
                  </a:cubicBezTo>
                  <a:cubicBezTo>
                    <a:pt x="297" y="741"/>
                    <a:pt x="296" y="741"/>
                    <a:pt x="296" y="741"/>
                  </a:cubicBezTo>
                  <a:cubicBezTo>
                    <a:pt x="297" y="740"/>
                    <a:pt x="297" y="740"/>
                    <a:pt x="298" y="740"/>
                  </a:cubicBezTo>
                  <a:cubicBezTo>
                    <a:pt x="298" y="740"/>
                    <a:pt x="299" y="740"/>
                    <a:pt x="299" y="740"/>
                  </a:cubicBezTo>
                  <a:cubicBezTo>
                    <a:pt x="299" y="739"/>
                    <a:pt x="298" y="739"/>
                    <a:pt x="298" y="739"/>
                  </a:cubicBezTo>
                  <a:cubicBezTo>
                    <a:pt x="297" y="739"/>
                    <a:pt x="296" y="739"/>
                    <a:pt x="296" y="738"/>
                  </a:cubicBezTo>
                  <a:cubicBezTo>
                    <a:pt x="296" y="737"/>
                    <a:pt x="296" y="738"/>
                    <a:pt x="296" y="737"/>
                  </a:cubicBezTo>
                  <a:cubicBezTo>
                    <a:pt x="297" y="737"/>
                    <a:pt x="297" y="737"/>
                    <a:pt x="297" y="736"/>
                  </a:cubicBezTo>
                  <a:cubicBezTo>
                    <a:pt x="297" y="736"/>
                    <a:pt x="297" y="736"/>
                    <a:pt x="297" y="735"/>
                  </a:cubicBezTo>
                  <a:cubicBezTo>
                    <a:pt x="297" y="735"/>
                    <a:pt x="298" y="735"/>
                    <a:pt x="297" y="734"/>
                  </a:cubicBezTo>
                  <a:cubicBezTo>
                    <a:pt x="296" y="734"/>
                    <a:pt x="297" y="735"/>
                    <a:pt x="296" y="734"/>
                  </a:cubicBezTo>
                  <a:cubicBezTo>
                    <a:pt x="295" y="734"/>
                    <a:pt x="295" y="733"/>
                    <a:pt x="294" y="734"/>
                  </a:cubicBezTo>
                  <a:cubicBezTo>
                    <a:pt x="294" y="736"/>
                    <a:pt x="294" y="736"/>
                    <a:pt x="294" y="736"/>
                  </a:cubicBezTo>
                  <a:cubicBezTo>
                    <a:pt x="293" y="736"/>
                    <a:pt x="293" y="736"/>
                    <a:pt x="292" y="736"/>
                  </a:cubicBezTo>
                  <a:cubicBezTo>
                    <a:pt x="292" y="736"/>
                    <a:pt x="292" y="737"/>
                    <a:pt x="291" y="736"/>
                  </a:cubicBezTo>
                  <a:cubicBezTo>
                    <a:pt x="291" y="736"/>
                    <a:pt x="291" y="737"/>
                    <a:pt x="290" y="736"/>
                  </a:cubicBezTo>
                  <a:cubicBezTo>
                    <a:pt x="289" y="736"/>
                    <a:pt x="289" y="736"/>
                    <a:pt x="288" y="736"/>
                  </a:cubicBezTo>
                  <a:cubicBezTo>
                    <a:pt x="287" y="736"/>
                    <a:pt x="287" y="736"/>
                    <a:pt x="287" y="737"/>
                  </a:cubicBezTo>
                  <a:cubicBezTo>
                    <a:pt x="287" y="737"/>
                    <a:pt x="287" y="738"/>
                    <a:pt x="287" y="738"/>
                  </a:cubicBezTo>
                  <a:cubicBezTo>
                    <a:pt x="288" y="739"/>
                    <a:pt x="288" y="739"/>
                    <a:pt x="288" y="739"/>
                  </a:cubicBezTo>
                  <a:cubicBezTo>
                    <a:pt x="288" y="740"/>
                    <a:pt x="288" y="741"/>
                    <a:pt x="288" y="741"/>
                  </a:cubicBezTo>
                  <a:cubicBezTo>
                    <a:pt x="288" y="741"/>
                    <a:pt x="288" y="741"/>
                    <a:pt x="287" y="742"/>
                  </a:cubicBezTo>
                  <a:cubicBezTo>
                    <a:pt x="287" y="742"/>
                    <a:pt x="286" y="742"/>
                    <a:pt x="285" y="742"/>
                  </a:cubicBezTo>
                  <a:cubicBezTo>
                    <a:pt x="285" y="742"/>
                    <a:pt x="285" y="742"/>
                    <a:pt x="284" y="742"/>
                  </a:cubicBezTo>
                  <a:cubicBezTo>
                    <a:pt x="283" y="742"/>
                    <a:pt x="283" y="742"/>
                    <a:pt x="282" y="742"/>
                  </a:cubicBezTo>
                  <a:cubicBezTo>
                    <a:pt x="282" y="741"/>
                    <a:pt x="281" y="742"/>
                    <a:pt x="281" y="741"/>
                  </a:cubicBezTo>
                  <a:cubicBezTo>
                    <a:pt x="280" y="741"/>
                    <a:pt x="280" y="741"/>
                    <a:pt x="280" y="740"/>
                  </a:cubicBezTo>
                  <a:cubicBezTo>
                    <a:pt x="279" y="739"/>
                    <a:pt x="279" y="740"/>
                    <a:pt x="279" y="740"/>
                  </a:cubicBezTo>
                  <a:cubicBezTo>
                    <a:pt x="279" y="740"/>
                    <a:pt x="278" y="740"/>
                    <a:pt x="278" y="739"/>
                  </a:cubicBezTo>
                  <a:cubicBezTo>
                    <a:pt x="278" y="738"/>
                    <a:pt x="279" y="738"/>
                    <a:pt x="278" y="738"/>
                  </a:cubicBezTo>
                  <a:cubicBezTo>
                    <a:pt x="277" y="738"/>
                    <a:pt x="277" y="737"/>
                    <a:pt x="276" y="738"/>
                  </a:cubicBezTo>
                  <a:cubicBezTo>
                    <a:pt x="276" y="738"/>
                    <a:pt x="275" y="739"/>
                    <a:pt x="276" y="739"/>
                  </a:cubicBezTo>
                  <a:cubicBezTo>
                    <a:pt x="276" y="740"/>
                    <a:pt x="276" y="740"/>
                    <a:pt x="276" y="740"/>
                  </a:cubicBezTo>
                  <a:cubicBezTo>
                    <a:pt x="275" y="740"/>
                    <a:pt x="275" y="739"/>
                    <a:pt x="275" y="740"/>
                  </a:cubicBezTo>
                  <a:cubicBezTo>
                    <a:pt x="275" y="741"/>
                    <a:pt x="274" y="741"/>
                    <a:pt x="275" y="741"/>
                  </a:cubicBezTo>
                  <a:cubicBezTo>
                    <a:pt x="275" y="742"/>
                    <a:pt x="275" y="742"/>
                    <a:pt x="275" y="742"/>
                  </a:cubicBezTo>
                  <a:cubicBezTo>
                    <a:pt x="275" y="743"/>
                    <a:pt x="275" y="743"/>
                    <a:pt x="275" y="743"/>
                  </a:cubicBezTo>
                  <a:cubicBezTo>
                    <a:pt x="275" y="744"/>
                    <a:pt x="275" y="744"/>
                    <a:pt x="275" y="744"/>
                  </a:cubicBezTo>
                  <a:cubicBezTo>
                    <a:pt x="276" y="744"/>
                    <a:pt x="276" y="744"/>
                    <a:pt x="275" y="745"/>
                  </a:cubicBezTo>
                  <a:cubicBezTo>
                    <a:pt x="275" y="746"/>
                    <a:pt x="275" y="746"/>
                    <a:pt x="275" y="747"/>
                  </a:cubicBezTo>
                  <a:cubicBezTo>
                    <a:pt x="275" y="747"/>
                    <a:pt x="274" y="748"/>
                    <a:pt x="275" y="748"/>
                  </a:cubicBezTo>
                  <a:cubicBezTo>
                    <a:pt x="276" y="748"/>
                    <a:pt x="276" y="747"/>
                    <a:pt x="276" y="748"/>
                  </a:cubicBezTo>
                  <a:cubicBezTo>
                    <a:pt x="277" y="748"/>
                    <a:pt x="277" y="748"/>
                    <a:pt x="277" y="749"/>
                  </a:cubicBezTo>
                  <a:cubicBezTo>
                    <a:pt x="278" y="749"/>
                    <a:pt x="278" y="749"/>
                    <a:pt x="277" y="750"/>
                  </a:cubicBezTo>
                  <a:cubicBezTo>
                    <a:pt x="277" y="750"/>
                    <a:pt x="276" y="750"/>
                    <a:pt x="276" y="751"/>
                  </a:cubicBezTo>
                  <a:cubicBezTo>
                    <a:pt x="276" y="752"/>
                    <a:pt x="275" y="752"/>
                    <a:pt x="276" y="753"/>
                  </a:cubicBezTo>
                  <a:cubicBezTo>
                    <a:pt x="276" y="754"/>
                    <a:pt x="275" y="754"/>
                    <a:pt x="274" y="754"/>
                  </a:cubicBezTo>
                  <a:cubicBezTo>
                    <a:pt x="274" y="754"/>
                    <a:pt x="274" y="755"/>
                    <a:pt x="273" y="754"/>
                  </a:cubicBezTo>
                  <a:cubicBezTo>
                    <a:pt x="272" y="754"/>
                    <a:pt x="273" y="754"/>
                    <a:pt x="272" y="753"/>
                  </a:cubicBezTo>
                  <a:cubicBezTo>
                    <a:pt x="271" y="753"/>
                    <a:pt x="270" y="753"/>
                    <a:pt x="270" y="753"/>
                  </a:cubicBezTo>
                  <a:cubicBezTo>
                    <a:pt x="269" y="752"/>
                    <a:pt x="269" y="753"/>
                    <a:pt x="268" y="752"/>
                  </a:cubicBezTo>
                  <a:cubicBezTo>
                    <a:pt x="268" y="752"/>
                    <a:pt x="268" y="751"/>
                    <a:pt x="267" y="752"/>
                  </a:cubicBezTo>
                  <a:cubicBezTo>
                    <a:pt x="267" y="752"/>
                    <a:pt x="267" y="753"/>
                    <a:pt x="267" y="753"/>
                  </a:cubicBezTo>
                  <a:cubicBezTo>
                    <a:pt x="266" y="754"/>
                    <a:pt x="266" y="754"/>
                    <a:pt x="266" y="754"/>
                  </a:cubicBezTo>
                  <a:cubicBezTo>
                    <a:pt x="266" y="754"/>
                    <a:pt x="266" y="754"/>
                    <a:pt x="265" y="754"/>
                  </a:cubicBezTo>
                  <a:cubicBezTo>
                    <a:pt x="265" y="754"/>
                    <a:pt x="265" y="754"/>
                    <a:pt x="265" y="754"/>
                  </a:cubicBezTo>
                  <a:cubicBezTo>
                    <a:pt x="264" y="753"/>
                    <a:pt x="264" y="753"/>
                    <a:pt x="263" y="753"/>
                  </a:cubicBezTo>
                  <a:cubicBezTo>
                    <a:pt x="263" y="753"/>
                    <a:pt x="262" y="754"/>
                    <a:pt x="262" y="754"/>
                  </a:cubicBezTo>
                  <a:cubicBezTo>
                    <a:pt x="262" y="753"/>
                    <a:pt x="262" y="753"/>
                    <a:pt x="262" y="753"/>
                  </a:cubicBezTo>
                  <a:cubicBezTo>
                    <a:pt x="262" y="753"/>
                    <a:pt x="262" y="753"/>
                    <a:pt x="261" y="753"/>
                  </a:cubicBezTo>
                  <a:cubicBezTo>
                    <a:pt x="261" y="753"/>
                    <a:pt x="261" y="752"/>
                    <a:pt x="261" y="754"/>
                  </a:cubicBezTo>
                  <a:cubicBezTo>
                    <a:pt x="260" y="756"/>
                    <a:pt x="260" y="756"/>
                    <a:pt x="260" y="756"/>
                  </a:cubicBezTo>
                  <a:cubicBezTo>
                    <a:pt x="259" y="756"/>
                    <a:pt x="259" y="756"/>
                    <a:pt x="259" y="756"/>
                  </a:cubicBezTo>
                  <a:cubicBezTo>
                    <a:pt x="259" y="756"/>
                    <a:pt x="259" y="756"/>
                    <a:pt x="259" y="757"/>
                  </a:cubicBezTo>
                  <a:cubicBezTo>
                    <a:pt x="259" y="757"/>
                    <a:pt x="259" y="757"/>
                    <a:pt x="259" y="757"/>
                  </a:cubicBezTo>
                  <a:cubicBezTo>
                    <a:pt x="258" y="758"/>
                    <a:pt x="258" y="758"/>
                    <a:pt x="258" y="758"/>
                  </a:cubicBezTo>
                  <a:cubicBezTo>
                    <a:pt x="258" y="758"/>
                    <a:pt x="258" y="759"/>
                    <a:pt x="258" y="759"/>
                  </a:cubicBezTo>
                  <a:cubicBezTo>
                    <a:pt x="258" y="759"/>
                    <a:pt x="259" y="759"/>
                    <a:pt x="259" y="759"/>
                  </a:cubicBezTo>
                  <a:cubicBezTo>
                    <a:pt x="259" y="760"/>
                    <a:pt x="260" y="759"/>
                    <a:pt x="260" y="760"/>
                  </a:cubicBezTo>
                  <a:cubicBezTo>
                    <a:pt x="260" y="760"/>
                    <a:pt x="260" y="761"/>
                    <a:pt x="260" y="761"/>
                  </a:cubicBezTo>
                  <a:cubicBezTo>
                    <a:pt x="260" y="762"/>
                    <a:pt x="260" y="762"/>
                    <a:pt x="259" y="762"/>
                  </a:cubicBezTo>
                  <a:cubicBezTo>
                    <a:pt x="259" y="762"/>
                    <a:pt x="259" y="763"/>
                    <a:pt x="259" y="763"/>
                  </a:cubicBezTo>
                  <a:cubicBezTo>
                    <a:pt x="258" y="763"/>
                    <a:pt x="258" y="763"/>
                    <a:pt x="257" y="763"/>
                  </a:cubicBezTo>
                  <a:cubicBezTo>
                    <a:pt x="256" y="763"/>
                    <a:pt x="256" y="764"/>
                    <a:pt x="255" y="763"/>
                  </a:cubicBezTo>
                  <a:cubicBezTo>
                    <a:pt x="255" y="763"/>
                    <a:pt x="255" y="763"/>
                    <a:pt x="255" y="763"/>
                  </a:cubicBezTo>
                  <a:cubicBezTo>
                    <a:pt x="255" y="762"/>
                    <a:pt x="254" y="763"/>
                    <a:pt x="255" y="762"/>
                  </a:cubicBezTo>
                  <a:cubicBezTo>
                    <a:pt x="255" y="761"/>
                    <a:pt x="255" y="762"/>
                    <a:pt x="255" y="761"/>
                  </a:cubicBezTo>
                  <a:cubicBezTo>
                    <a:pt x="255" y="760"/>
                    <a:pt x="255" y="761"/>
                    <a:pt x="254" y="760"/>
                  </a:cubicBezTo>
                  <a:cubicBezTo>
                    <a:pt x="253" y="760"/>
                    <a:pt x="253" y="761"/>
                    <a:pt x="253" y="760"/>
                  </a:cubicBezTo>
                  <a:cubicBezTo>
                    <a:pt x="252" y="759"/>
                    <a:pt x="253" y="759"/>
                    <a:pt x="252" y="759"/>
                  </a:cubicBezTo>
                  <a:cubicBezTo>
                    <a:pt x="251" y="759"/>
                    <a:pt x="251" y="759"/>
                    <a:pt x="251" y="759"/>
                  </a:cubicBezTo>
                  <a:cubicBezTo>
                    <a:pt x="250" y="759"/>
                    <a:pt x="249" y="760"/>
                    <a:pt x="249" y="759"/>
                  </a:cubicBezTo>
                  <a:cubicBezTo>
                    <a:pt x="248" y="758"/>
                    <a:pt x="249" y="758"/>
                    <a:pt x="248" y="758"/>
                  </a:cubicBezTo>
                  <a:cubicBezTo>
                    <a:pt x="247" y="758"/>
                    <a:pt x="247" y="758"/>
                    <a:pt x="247" y="758"/>
                  </a:cubicBezTo>
                  <a:cubicBezTo>
                    <a:pt x="247" y="758"/>
                    <a:pt x="246" y="758"/>
                    <a:pt x="246" y="758"/>
                  </a:cubicBezTo>
                  <a:cubicBezTo>
                    <a:pt x="246" y="758"/>
                    <a:pt x="245" y="758"/>
                    <a:pt x="245" y="758"/>
                  </a:cubicBezTo>
                  <a:cubicBezTo>
                    <a:pt x="245" y="758"/>
                    <a:pt x="245" y="758"/>
                    <a:pt x="244" y="758"/>
                  </a:cubicBezTo>
                  <a:cubicBezTo>
                    <a:pt x="243" y="759"/>
                    <a:pt x="243" y="759"/>
                    <a:pt x="243" y="759"/>
                  </a:cubicBezTo>
                  <a:cubicBezTo>
                    <a:pt x="242" y="759"/>
                    <a:pt x="242" y="760"/>
                    <a:pt x="241" y="759"/>
                  </a:cubicBezTo>
                  <a:cubicBezTo>
                    <a:pt x="240" y="758"/>
                    <a:pt x="240" y="758"/>
                    <a:pt x="240" y="758"/>
                  </a:cubicBezTo>
                  <a:cubicBezTo>
                    <a:pt x="241" y="757"/>
                    <a:pt x="241" y="758"/>
                    <a:pt x="241" y="757"/>
                  </a:cubicBezTo>
                  <a:cubicBezTo>
                    <a:pt x="241" y="756"/>
                    <a:pt x="242" y="756"/>
                    <a:pt x="241" y="755"/>
                  </a:cubicBezTo>
                  <a:cubicBezTo>
                    <a:pt x="241" y="755"/>
                    <a:pt x="241" y="755"/>
                    <a:pt x="241" y="754"/>
                  </a:cubicBezTo>
                  <a:cubicBezTo>
                    <a:pt x="240" y="754"/>
                    <a:pt x="240" y="753"/>
                    <a:pt x="240" y="754"/>
                  </a:cubicBezTo>
                  <a:cubicBezTo>
                    <a:pt x="239" y="754"/>
                    <a:pt x="239" y="755"/>
                    <a:pt x="238" y="754"/>
                  </a:cubicBezTo>
                  <a:cubicBezTo>
                    <a:pt x="238" y="753"/>
                    <a:pt x="237" y="752"/>
                    <a:pt x="237" y="752"/>
                  </a:cubicBezTo>
                  <a:cubicBezTo>
                    <a:pt x="237" y="752"/>
                    <a:pt x="238" y="753"/>
                    <a:pt x="237" y="752"/>
                  </a:cubicBezTo>
                  <a:cubicBezTo>
                    <a:pt x="237" y="751"/>
                    <a:pt x="236" y="751"/>
                    <a:pt x="236" y="751"/>
                  </a:cubicBezTo>
                  <a:cubicBezTo>
                    <a:pt x="236" y="750"/>
                    <a:pt x="237" y="750"/>
                    <a:pt x="237" y="750"/>
                  </a:cubicBezTo>
                  <a:cubicBezTo>
                    <a:pt x="237" y="749"/>
                    <a:pt x="238" y="750"/>
                    <a:pt x="237" y="749"/>
                  </a:cubicBezTo>
                  <a:cubicBezTo>
                    <a:pt x="236" y="749"/>
                    <a:pt x="236" y="749"/>
                    <a:pt x="235" y="749"/>
                  </a:cubicBezTo>
                  <a:cubicBezTo>
                    <a:pt x="234" y="748"/>
                    <a:pt x="234" y="748"/>
                    <a:pt x="234" y="748"/>
                  </a:cubicBezTo>
                  <a:cubicBezTo>
                    <a:pt x="233" y="748"/>
                    <a:pt x="233" y="747"/>
                    <a:pt x="233" y="748"/>
                  </a:cubicBezTo>
                  <a:cubicBezTo>
                    <a:pt x="233" y="750"/>
                    <a:pt x="233" y="749"/>
                    <a:pt x="232" y="750"/>
                  </a:cubicBezTo>
                  <a:cubicBezTo>
                    <a:pt x="232" y="750"/>
                    <a:pt x="232" y="751"/>
                    <a:pt x="231" y="750"/>
                  </a:cubicBezTo>
                  <a:cubicBezTo>
                    <a:pt x="230" y="750"/>
                    <a:pt x="230" y="751"/>
                    <a:pt x="230" y="750"/>
                  </a:cubicBezTo>
                  <a:cubicBezTo>
                    <a:pt x="229" y="749"/>
                    <a:pt x="229" y="750"/>
                    <a:pt x="229" y="749"/>
                  </a:cubicBezTo>
                  <a:cubicBezTo>
                    <a:pt x="228" y="748"/>
                    <a:pt x="229" y="748"/>
                    <a:pt x="228" y="748"/>
                  </a:cubicBezTo>
                  <a:cubicBezTo>
                    <a:pt x="227" y="748"/>
                    <a:pt x="227" y="749"/>
                    <a:pt x="226" y="749"/>
                  </a:cubicBezTo>
                  <a:cubicBezTo>
                    <a:pt x="226" y="750"/>
                    <a:pt x="226" y="750"/>
                    <a:pt x="225" y="750"/>
                  </a:cubicBezTo>
                  <a:cubicBezTo>
                    <a:pt x="225" y="750"/>
                    <a:pt x="225" y="750"/>
                    <a:pt x="224" y="751"/>
                  </a:cubicBezTo>
                  <a:cubicBezTo>
                    <a:pt x="223" y="751"/>
                    <a:pt x="223" y="752"/>
                    <a:pt x="223" y="752"/>
                  </a:cubicBezTo>
                  <a:cubicBezTo>
                    <a:pt x="222" y="752"/>
                    <a:pt x="222" y="751"/>
                    <a:pt x="222" y="752"/>
                  </a:cubicBezTo>
                  <a:cubicBezTo>
                    <a:pt x="222" y="753"/>
                    <a:pt x="222" y="753"/>
                    <a:pt x="223" y="753"/>
                  </a:cubicBezTo>
                  <a:cubicBezTo>
                    <a:pt x="223" y="753"/>
                    <a:pt x="224" y="753"/>
                    <a:pt x="223" y="753"/>
                  </a:cubicBezTo>
                  <a:cubicBezTo>
                    <a:pt x="223" y="753"/>
                    <a:pt x="222" y="754"/>
                    <a:pt x="222" y="754"/>
                  </a:cubicBezTo>
                  <a:cubicBezTo>
                    <a:pt x="222" y="754"/>
                    <a:pt x="222" y="754"/>
                    <a:pt x="222" y="754"/>
                  </a:cubicBezTo>
                  <a:cubicBezTo>
                    <a:pt x="222" y="754"/>
                    <a:pt x="221" y="754"/>
                    <a:pt x="222" y="755"/>
                  </a:cubicBezTo>
                  <a:cubicBezTo>
                    <a:pt x="222" y="755"/>
                    <a:pt x="222" y="755"/>
                    <a:pt x="222" y="755"/>
                  </a:cubicBezTo>
                  <a:cubicBezTo>
                    <a:pt x="221" y="755"/>
                    <a:pt x="221" y="754"/>
                    <a:pt x="221" y="755"/>
                  </a:cubicBezTo>
                  <a:cubicBezTo>
                    <a:pt x="221" y="756"/>
                    <a:pt x="221" y="756"/>
                    <a:pt x="221" y="756"/>
                  </a:cubicBezTo>
                  <a:cubicBezTo>
                    <a:pt x="222" y="756"/>
                    <a:pt x="222" y="756"/>
                    <a:pt x="222" y="757"/>
                  </a:cubicBezTo>
                  <a:cubicBezTo>
                    <a:pt x="221" y="757"/>
                    <a:pt x="221" y="757"/>
                    <a:pt x="221" y="757"/>
                  </a:cubicBezTo>
                  <a:cubicBezTo>
                    <a:pt x="220" y="757"/>
                    <a:pt x="220" y="758"/>
                    <a:pt x="220" y="758"/>
                  </a:cubicBezTo>
                  <a:cubicBezTo>
                    <a:pt x="220" y="758"/>
                    <a:pt x="220" y="757"/>
                    <a:pt x="219" y="758"/>
                  </a:cubicBezTo>
                  <a:cubicBezTo>
                    <a:pt x="219" y="759"/>
                    <a:pt x="220" y="759"/>
                    <a:pt x="219" y="759"/>
                  </a:cubicBezTo>
                  <a:cubicBezTo>
                    <a:pt x="218" y="760"/>
                    <a:pt x="218" y="760"/>
                    <a:pt x="218" y="760"/>
                  </a:cubicBezTo>
                  <a:cubicBezTo>
                    <a:pt x="217" y="760"/>
                    <a:pt x="217" y="761"/>
                    <a:pt x="217" y="761"/>
                  </a:cubicBezTo>
                  <a:cubicBezTo>
                    <a:pt x="217" y="761"/>
                    <a:pt x="217" y="761"/>
                    <a:pt x="216" y="761"/>
                  </a:cubicBezTo>
                  <a:cubicBezTo>
                    <a:pt x="216" y="761"/>
                    <a:pt x="216" y="761"/>
                    <a:pt x="216" y="761"/>
                  </a:cubicBezTo>
                  <a:cubicBezTo>
                    <a:pt x="215" y="762"/>
                    <a:pt x="216" y="761"/>
                    <a:pt x="215" y="762"/>
                  </a:cubicBezTo>
                  <a:cubicBezTo>
                    <a:pt x="214" y="763"/>
                    <a:pt x="214" y="763"/>
                    <a:pt x="214" y="763"/>
                  </a:cubicBezTo>
                  <a:cubicBezTo>
                    <a:pt x="213" y="763"/>
                    <a:pt x="213" y="763"/>
                    <a:pt x="213" y="763"/>
                  </a:cubicBezTo>
                  <a:cubicBezTo>
                    <a:pt x="213" y="763"/>
                    <a:pt x="213" y="763"/>
                    <a:pt x="212" y="763"/>
                  </a:cubicBezTo>
                  <a:cubicBezTo>
                    <a:pt x="211" y="763"/>
                    <a:pt x="211" y="763"/>
                    <a:pt x="211" y="763"/>
                  </a:cubicBezTo>
                  <a:cubicBezTo>
                    <a:pt x="211" y="763"/>
                    <a:pt x="211" y="763"/>
                    <a:pt x="211" y="762"/>
                  </a:cubicBezTo>
                  <a:cubicBezTo>
                    <a:pt x="211" y="761"/>
                    <a:pt x="211" y="761"/>
                    <a:pt x="211" y="761"/>
                  </a:cubicBezTo>
                  <a:cubicBezTo>
                    <a:pt x="212" y="761"/>
                    <a:pt x="212" y="761"/>
                    <a:pt x="212" y="760"/>
                  </a:cubicBezTo>
                  <a:cubicBezTo>
                    <a:pt x="212" y="759"/>
                    <a:pt x="212" y="759"/>
                    <a:pt x="212" y="759"/>
                  </a:cubicBezTo>
                  <a:cubicBezTo>
                    <a:pt x="212" y="758"/>
                    <a:pt x="212" y="758"/>
                    <a:pt x="212" y="758"/>
                  </a:cubicBezTo>
                  <a:cubicBezTo>
                    <a:pt x="212" y="758"/>
                    <a:pt x="211" y="758"/>
                    <a:pt x="211" y="758"/>
                  </a:cubicBezTo>
                  <a:cubicBezTo>
                    <a:pt x="211" y="758"/>
                    <a:pt x="212" y="758"/>
                    <a:pt x="211" y="757"/>
                  </a:cubicBezTo>
                  <a:cubicBezTo>
                    <a:pt x="211" y="756"/>
                    <a:pt x="211" y="757"/>
                    <a:pt x="211" y="756"/>
                  </a:cubicBezTo>
                  <a:cubicBezTo>
                    <a:pt x="211" y="755"/>
                    <a:pt x="210" y="755"/>
                    <a:pt x="210" y="754"/>
                  </a:cubicBezTo>
                  <a:cubicBezTo>
                    <a:pt x="210" y="754"/>
                    <a:pt x="210" y="754"/>
                    <a:pt x="210" y="754"/>
                  </a:cubicBezTo>
                  <a:cubicBezTo>
                    <a:pt x="209" y="754"/>
                    <a:pt x="209" y="754"/>
                    <a:pt x="209" y="754"/>
                  </a:cubicBezTo>
                  <a:cubicBezTo>
                    <a:pt x="209" y="754"/>
                    <a:pt x="208" y="755"/>
                    <a:pt x="208" y="755"/>
                  </a:cubicBezTo>
                  <a:cubicBezTo>
                    <a:pt x="207" y="755"/>
                    <a:pt x="207" y="754"/>
                    <a:pt x="207" y="754"/>
                  </a:cubicBezTo>
                  <a:cubicBezTo>
                    <a:pt x="206" y="754"/>
                    <a:pt x="206" y="754"/>
                    <a:pt x="206" y="754"/>
                  </a:cubicBezTo>
                  <a:cubicBezTo>
                    <a:pt x="206" y="754"/>
                    <a:pt x="205" y="753"/>
                    <a:pt x="205" y="752"/>
                  </a:cubicBezTo>
                  <a:cubicBezTo>
                    <a:pt x="205" y="752"/>
                    <a:pt x="205" y="752"/>
                    <a:pt x="205" y="751"/>
                  </a:cubicBezTo>
                  <a:cubicBezTo>
                    <a:pt x="204" y="750"/>
                    <a:pt x="204" y="750"/>
                    <a:pt x="204" y="750"/>
                  </a:cubicBezTo>
                  <a:cubicBezTo>
                    <a:pt x="205" y="749"/>
                    <a:pt x="205" y="749"/>
                    <a:pt x="205" y="749"/>
                  </a:cubicBezTo>
                  <a:cubicBezTo>
                    <a:pt x="205" y="748"/>
                    <a:pt x="205" y="748"/>
                    <a:pt x="204" y="748"/>
                  </a:cubicBezTo>
                  <a:cubicBezTo>
                    <a:pt x="204" y="748"/>
                    <a:pt x="204" y="748"/>
                    <a:pt x="203" y="748"/>
                  </a:cubicBezTo>
                  <a:cubicBezTo>
                    <a:pt x="203" y="749"/>
                    <a:pt x="203" y="749"/>
                    <a:pt x="202" y="749"/>
                  </a:cubicBezTo>
                  <a:cubicBezTo>
                    <a:pt x="202" y="749"/>
                    <a:pt x="201" y="750"/>
                    <a:pt x="201" y="750"/>
                  </a:cubicBezTo>
                  <a:cubicBezTo>
                    <a:pt x="200" y="750"/>
                    <a:pt x="201" y="750"/>
                    <a:pt x="200" y="750"/>
                  </a:cubicBezTo>
                  <a:cubicBezTo>
                    <a:pt x="199" y="750"/>
                    <a:pt x="199" y="751"/>
                    <a:pt x="199" y="750"/>
                  </a:cubicBezTo>
                  <a:cubicBezTo>
                    <a:pt x="198" y="749"/>
                    <a:pt x="198" y="749"/>
                    <a:pt x="198" y="748"/>
                  </a:cubicBezTo>
                  <a:cubicBezTo>
                    <a:pt x="198" y="747"/>
                    <a:pt x="198" y="748"/>
                    <a:pt x="198" y="747"/>
                  </a:cubicBezTo>
                  <a:cubicBezTo>
                    <a:pt x="198" y="746"/>
                    <a:pt x="198" y="747"/>
                    <a:pt x="198" y="746"/>
                  </a:cubicBezTo>
                  <a:cubicBezTo>
                    <a:pt x="197" y="745"/>
                    <a:pt x="197" y="746"/>
                    <a:pt x="197" y="745"/>
                  </a:cubicBezTo>
                  <a:cubicBezTo>
                    <a:pt x="197" y="744"/>
                    <a:pt x="196" y="745"/>
                    <a:pt x="196" y="744"/>
                  </a:cubicBezTo>
                  <a:cubicBezTo>
                    <a:pt x="196" y="743"/>
                    <a:pt x="197" y="743"/>
                    <a:pt x="196" y="742"/>
                  </a:cubicBezTo>
                  <a:cubicBezTo>
                    <a:pt x="196" y="742"/>
                    <a:pt x="196" y="742"/>
                    <a:pt x="196" y="741"/>
                  </a:cubicBezTo>
                  <a:cubicBezTo>
                    <a:pt x="195" y="741"/>
                    <a:pt x="196" y="741"/>
                    <a:pt x="195" y="741"/>
                  </a:cubicBezTo>
                  <a:cubicBezTo>
                    <a:pt x="194" y="741"/>
                    <a:pt x="194" y="742"/>
                    <a:pt x="194" y="741"/>
                  </a:cubicBezTo>
                  <a:cubicBezTo>
                    <a:pt x="194" y="741"/>
                    <a:pt x="194" y="741"/>
                    <a:pt x="194" y="740"/>
                  </a:cubicBezTo>
                  <a:cubicBezTo>
                    <a:pt x="194" y="739"/>
                    <a:pt x="194" y="739"/>
                    <a:pt x="194" y="739"/>
                  </a:cubicBezTo>
                  <a:cubicBezTo>
                    <a:pt x="194" y="738"/>
                    <a:pt x="194" y="738"/>
                    <a:pt x="194" y="738"/>
                  </a:cubicBezTo>
                  <a:cubicBezTo>
                    <a:pt x="194" y="738"/>
                    <a:pt x="193" y="737"/>
                    <a:pt x="194" y="737"/>
                  </a:cubicBezTo>
                  <a:cubicBezTo>
                    <a:pt x="195" y="737"/>
                    <a:pt x="195" y="737"/>
                    <a:pt x="195" y="737"/>
                  </a:cubicBezTo>
                  <a:cubicBezTo>
                    <a:pt x="195" y="737"/>
                    <a:pt x="195" y="737"/>
                    <a:pt x="195" y="737"/>
                  </a:cubicBezTo>
                  <a:cubicBezTo>
                    <a:pt x="195" y="736"/>
                    <a:pt x="196" y="736"/>
                    <a:pt x="196" y="736"/>
                  </a:cubicBezTo>
                  <a:cubicBezTo>
                    <a:pt x="195" y="735"/>
                    <a:pt x="195" y="735"/>
                    <a:pt x="195" y="735"/>
                  </a:cubicBezTo>
                  <a:cubicBezTo>
                    <a:pt x="195" y="734"/>
                    <a:pt x="196" y="734"/>
                    <a:pt x="196" y="734"/>
                  </a:cubicBezTo>
                  <a:cubicBezTo>
                    <a:pt x="196" y="733"/>
                    <a:pt x="196" y="733"/>
                    <a:pt x="195" y="733"/>
                  </a:cubicBezTo>
                  <a:cubicBezTo>
                    <a:pt x="195" y="732"/>
                    <a:pt x="195" y="732"/>
                    <a:pt x="195" y="732"/>
                  </a:cubicBezTo>
                  <a:cubicBezTo>
                    <a:pt x="194" y="732"/>
                    <a:pt x="194" y="732"/>
                    <a:pt x="194" y="732"/>
                  </a:cubicBezTo>
                  <a:cubicBezTo>
                    <a:pt x="194" y="731"/>
                    <a:pt x="194" y="731"/>
                    <a:pt x="194" y="731"/>
                  </a:cubicBezTo>
                  <a:cubicBezTo>
                    <a:pt x="195" y="730"/>
                    <a:pt x="195" y="730"/>
                    <a:pt x="195" y="730"/>
                  </a:cubicBezTo>
                  <a:cubicBezTo>
                    <a:pt x="195" y="729"/>
                    <a:pt x="195" y="729"/>
                    <a:pt x="195" y="729"/>
                  </a:cubicBezTo>
                  <a:cubicBezTo>
                    <a:pt x="195" y="728"/>
                    <a:pt x="195" y="728"/>
                    <a:pt x="196" y="728"/>
                  </a:cubicBezTo>
                  <a:cubicBezTo>
                    <a:pt x="196" y="727"/>
                    <a:pt x="196" y="728"/>
                    <a:pt x="196" y="727"/>
                  </a:cubicBezTo>
                  <a:cubicBezTo>
                    <a:pt x="197" y="726"/>
                    <a:pt x="197" y="727"/>
                    <a:pt x="197" y="726"/>
                  </a:cubicBezTo>
                  <a:cubicBezTo>
                    <a:pt x="197" y="725"/>
                    <a:pt x="197" y="726"/>
                    <a:pt x="197" y="725"/>
                  </a:cubicBezTo>
                  <a:cubicBezTo>
                    <a:pt x="197" y="725"/>
                    <a:pt x="196" y="724"/>
                    <a:pt x="196" y="724"/>
                  </a:cubicBezTo>
                  <a:cubicBezTo>
                    <a:pt x="196" y="724"/>
                    <a:pt x="196" y="723"/>
                    <a:pt x="196" y="722"/>
                  </a:cubicBezTo>
                  <a:cubicBezTo>
                    <a:pt x="196" y="721"/>
                    <a:pt x="196" y="721"/>
                    <a:pt x="195" y="720"/>
                  </a:cubicBezTo>
                  <a:cubicBezTo>
                    <a:pt x="194" y="720"/>
                    <a:pt x="194" y="721"/>
                    <a:pt x="194" y="720"/>
                  </a:cubicBezTo>
                  <a:cubicBezTo>
                    <a:pt x="193" y="719"/>
                    <a:pt x="194" y="720"/>
                    <a:pt x="193" y="719"/>
                  </a:cubicBezTo>
                  <a:cubicBezTo>
                    <a:pt x="192" y="718"/>
                    <a:pt x="193" y="718"/>
                    <a:pt x="192" y="718"/>
                  </a:cubicBezTo>
                  <a:cubicBezTo>
                    <a:pt x="191" y="718"/>
                    <a:pt x="192" y="719"/>
                    <a:pt x="191" y="718"/>
                  </a:cubicBezTo>
                  <a:cubicBezTo>
                    <a:pt x="190" y="718"/>
                    <a:pt x="189" y="718"/>
                    <a:pt x="189" y="718"/>
                  </a:cubicBezTo>
                  <a:cubicBezTo>
                    <a:pt x="188" y="718"/>
                    <a:pt x="187" y="718"/>
                    <a:pt x="186" y="718"/>
                  </a:cubicBezTo>
                  <a:cubicBezTo>
                    <a:pt x="186" y="718"/>
                    <a:pt x="186" y="718"/>
                    <a:pt x="186" y="719"/>
                  </a:cubicBezTo>
                  <a:cubicBezTo>
                    <a:pt x="186" y="720"/>
                    <a:pt x="186" y="720"/>
                    <a:pt x="185" y="721"/>
                  </a:cubicBezTo>
                  <a:cubicBezTo>
                    <a:pt x="184" y="721"/>
                    <a:pt x="185" y="721"/>
                    <a:pt x="184" y="721"/>
                  </a:cubicBezTo>
                  <a:cubicBezTo>
                    <a:pt x="183" y="722"/>
                    <a:pt x="183" y="722"/>
                    <a:pt x="183" y="722"/>
                  </a:cubicBezTo>
                  <a:cubicBezTo>
                    <a:pt x="182" y="723"/>
                    <a:pt x="182" y="724"/>
                    <a:pt x="181" y="723"/>
                  </a:cubicBezTo>
                  <a:cubicBezTo>
                    <a:pt x="181" y="723"/>
                    <a:pt x="181" y="722"/>
                    <a:pt x="181" y="723"/>
                  </a:cubicBezTo>
                  <a:cubicBezTo>
                    <a:pt x="180" y="723"/>
                    <a:pt x="180" y="724"/>
                    <a:pt x="180" y="723"/>
                  </a:cubicBezTo>
                  <a:cubicBezTo>
                    <a:pt x="179" y="723"/>
                    <a:pt x="179" y="723"/>
                    <a:pt x="179" y="723"/>
                  </a:cubicBezTo>
                  <a:cubicBezTo>
                    <a:pt x="179" y="723"/>
                    <a:pt x="180" y="723"/>
                    <a:pt x="179" y="723"/>
                  </a:cubicBezTo>
                  <a:cubicBezTo>
                    <a:pt x="179" y="723"/>
                    <a:pt x="179" y="724"/>
                    <a:pt x="178" y="723"/>
                  </a:cubicBezTo>
                  <a:cubicBezTo>
                    <a:pt x="178" y="723"/>
                    <a:pt x="177" y="724"/>
                    <a:pt x="177" y="723"/>
                  </a:cubicBezTo>
                  <a:cubicBezTo>
                    <a:pt x="177" y="722"/>
                    <a:pt x="177" y="722"/>
                    <a:pt x="177" y="721"/>
                  </a:cubicBezTo>
                  <a:cubicBezTo>
                    <a:pt x="177" y="721"/>
                    <a:pt x="177" y="721"/>
                    <a:pt x="178" y="720"/>
                  </a:cubicBezTo>
                  <a:cubicBezTo>
                    <a:pt x="178" y="720"/>
                    <a:pt x="178" y="720"/>
                    <a:pt x="179" y="719"/>
                  </a:cubicBezTo>
                  <a:cubicBezTo>
                    <a:pt x="179" y="718"/>
                    <a:pt x="179" y="718"/>
                    <a:pt x="179" y="717"/>
                  </a:cubicBezTo>
                  <a:cubicBezTo>
                    <a:pt x="180" y="717"/>
                    <a:pt x="179" y="717"/>
                    <a:pt x="180" y="717"/>
                  </a:cubicBezTo>
                  <a:cubicBezTo>
                    <a:pt x="181" y="716"/>
                    <a:pt x="181" y="716"/>
                    <a:pt x="181" y="715"/>
                  </a:cubicBezTo>
                  <a:cubicBezTo>
                    <a:pt x="180" y="715"/>
                    <a:pt x="180" y="715"/>
                    <a:pt x="181" y="715"/>
                  </a:cubicBezTo>
                  <a:cubicBezTo>
                    <a:pt x="181" y="714"/>
                    <a:pt x="181" y="714"/>
                    <a:pt x="182" y="714"/>
                  </a:cubicBezTo>
                  <a:cubicBezTo>
                    <a:pt x="182" y="714"/>
                    <a:pt x="183" y="715"/>
                    <a:pt x="183" y="714"/>
                  </a:cubicBezTo>
                  <a:cubicBezTo>
                    <a:pt x="183" y="714"/>
                    <a:pt x="183" y="714"/>
                    <a:pt x="183" y="713"/>
                  </a:cubicBezTo>
                  <a:cubicBezTo>
                    <a:pt x="183" y="712"/>
                    <a:pt x="183" y="712"/>
                    <a:pt x="183" y="711"/>
                  </a:cubicBezTo>
                  <a:cubicBezTo>
                    <a:pt x="184" y="710"/>
                    <a:pt x="184" y="710"/>
                    <a:pt x="184" y="710"/>
                  </a:cubicBezTo>
                  <a:cubicBezTo>
                    <a:pt x="185" y="710"/>
                    <a:pt x="185" y="710"/>
                    <a:pt x="186" y="710"/>
                  </a:cubicBezTo>
                  <a:cubicBezTo>
                    <a:pt x="186" y="709"/>
                    <a:pt x="186" y="710"/>
                    <a:pt x="186" y="709"/>
                  </a:cubicBezTo>
                  <a:cubicBezTo>
                    <a:pt x="186" y="708"/>
                    <a:pt x="186" y="708"/>
                    <a:pt x="186" y="708"/>
                  </a:cubicBezTo>
                  <a:cubicBezTo>
                    <a:pt x="187" y="707"/>
                    <a:pt x="186" y="707"/>
                    <a:pt x="187" y="707"/>
                  </a:cubicBezTo>
                  <a:cubicBezTo>
                    <a:pt x="188" y="707"/>
                    <a:pt x="188" y="706"/>
                    <a:pt x="188" y="707"/>
                  </a:cubicBezTo>
                  <a:cubicBezTo>
                    <a:pt x="189" y="707"/>
                    <a:pt x="189" y="707"/>
                    <a:pt x="190" y="707"/>
                  </a:cubicBezTo>
                  <a:cubicBezTo>
                    <a:pt x="191" y="707"/>
                    <a:pt x="191" y="707"/>
                    <a:pt x="191" y="707"/>
                  </a:cubicBezTo>
                  <a:cubicBezTo>
                    <a:pt x="192" y="707"/>
                    <a:pt x="192" y="707"/>
                    <a:pt x="192" y="706"/>
                  </a:cubicBezTo>
                  <a:cubicBezTo>
                    <a:pt x="192" y="706"/>
                    <a:pt x="192" y="705"/>
                    <a:pt x="192" y="705"/>
                  </a:cubicBezTo>
                  <a:cubicBezTo>
                    <a:pt x="192" y="705"/>
                    <a:pt x="192" y="704"/>
                    <a:pt x="191" y="704"/>
                  </a:cubicBezTo>
                  <a:cubicBezTo>
                    <a:pt x="190" y="704"/>
                    <a:pt x="188" y="706"/>
                    <a:pt x="190" y="704"/>
                  </a:cubicBezTo>
                  <a:cubicBezTo>
                    <a:pt x="191" y="703"/>
                    <a:pt x="190" y="703"/>
                    <a:pt x="191" y="703"/>
                  </a:cubicBezTo>
                  <a:cubicBezTo>
                    <a:pt x="192" y="703"/>
                    <a:pt x="192" y="703"/>
                    <a:pt x="192" y="703"/>
                  </a:cubicBezTo>
                  <a:cubicBezTo>
                    <a:pt x="192" y="703"/>
                    <a:pt x="192" y="703"/>
                    <a:pt x="192" y="702"/>
                  </a:cubicBezTo>
                  <a:cubicBezTo>
                    <a:pt x="191" y="701"/>
                    <a:pt x="191" y="701"/>
                    <a:pt x="190" y="701"/>
                  </a:cubicBezTo>
                  <a:cubicBezTo>
                    <a:pt x="190" y="701"/>
                    <a:pt x="190" y="701"/>
                    <a:pt x="189" y="701"/>
                  </a:cubicBezTo>
                  <a:cubicBezTo>
                    <a:pt x="188" y="701"/>
                    <a:pt x="188" y="702"/>
                    <a:pt x="188" y="701"/>
                  </a:cubicBezTo>
                  <a:cubicBezTo>
                    <a:pt x="188" y="700"/>
                    <a:pt x="187" y="700"/>
                    <a:pt x="187" y="700"/>
                  </a:cubicBezTo>
                  <a:cubicBezTo>
                    <a:pt x="186" y="700"/>
                    <a:pt x="187" y="699"/>
                    <a:pt x="186" y="700"/>
                  </a:cubicBezTo>
                  <a:cubicBezTo>
                    <a:pt x="186" y="700"/>
                    <a:pt x="186" y="701"/>
                    <a:pt x="186" y="701"/>
                  </a:cubicBezTo>
                  <a:cubicBezTo>
                    <a:pt x="186" y="701"/>
                    <a:pt x="186" y="700"/>
                    <a:pt x="185" y="700"/>
                  </a:cubicBezTo>
                  <a:cubicBezTo>
                    <a:pt x="185" y="700"/>
                    <a:pt x="185" y="700"/>
                    <a:pt x="185" y="699"/>
                  </a:cubicBezTo>
                  <a:cubicBezTo>
                    <a:pt x="185" y="698"/>
                    <a:pt x="185" y="698"/>
                    <a:pt x="185" y="698"/>
                  </a:cubicBezTo>
                  <a:cubicBezTo>
                    <a:pt x="184" y="697"/>
                    <a:pt x="184" y="697"/>
                    <a:pt x="184" y="697"/>
                  </a:cubicBezTo>
                  <a:cubicBezTo>
                    <a:pt x="184" y="696"/>
                    <a:pt x="184" y="696"/>
                    <a:pt x="184" y="696"/>
                  </a:cubicBezTo>
                  <a:cubicBezTo>
                    <a:pt x="184" y="696"/>
                    <a:pt x="183" y="697"/>
                    <a:pt x="183" y="697"/>
                  </a:cubicBezTo>
                  <a:cubicBezTo>
                    <a:pt x="183" y="697"/>
                    <a:pt x="183" y="697"/>
                    <a:pt x="183" y="697"/>
                  </a:cubicBezTo>
                  <a:cubicBezTo>
                    <a:pt x="182" y="698"/>
                    <a:pt x="182" y="698"/>
                    <a:pt x="182" y="698"/>
                  </a:cubicBezTo>
                  <a:cubicBezTo>
                    <a:pt x="182" y="698"/>
                    <a:pt x="183" y="698"/>
                    <a:pt x="182" y="698"/>
                  </a:cubicBezTo>
                  <a:cubicBezTo>
                    <a:pt x="181" y="698"/>
                    <a:pt x="181" y="698"/>
                    <a:pt x="180" y="697"/>
                  </a:cubicBezTo>
                  <a:cubicBezTo>
                    <a:pt x="179" y="697"/>
                    <a:pt x="179" y="697"/>
                    <a:pt x="179" y="697"/>
                  </a:cubicBezTo>
                  <a:cubicBezTo>
                    <a:pt x="179" y="696"/>
                    <a:pt x="179" y="696"/>
                    <a:pt x="179" y="696"/>
                  </a:cubicBezTo>
                  <a:cubicBezTo>
                    <a:pt x="178" y="695"/>
                    <a:pt x="177" y="695"/>
                    <a:pt x="178" y="694"/>
                  </a:cubicBezTo>
                  <a:cubicBezTo>
                    <a:pt x="178" y="693"/>
                    <a:pt x="179" y="693"/>
                    <a:pt x="178" y="693"/>
                  </a:cubicBezTo>
                  <a:cubicBezTo>
                    <a:pt x="177" y="692"/>
                    <a:pt x="177" y="693"/>
                    <a:pt x="177" y="692"/>
                  </a:cubicBezTo>
                  <a:cubicBezTo>
                    <a:pt x="176" y="691"/>
                    <a:pt x="176" y="691"/>
                    <a:pt x="176" y="690"/>
                  </a:cubicBezTo>
                  <a:cubicBezTo>
                    <a:pt x="176" y="690"/>
                    <a:pt x="176" y="689"/>
                    <a:pt x="176" y="689"/>
                  </a:cubicBezTo>
                  <a:cubicBezTo>
                    <a:pt x="175" y="689"/>
                    <a:pt x="175" y="688"/>
                    <a:pt x="175" y="689"/>
                  </a:cubicBezTo>
                  <a:cubicBezTo>
                    <a:pt x="174" y="690"/>
                    <a:pt x="174" y="690"/>
                    <a:pt x="174" y="690"/>
                  </a:cubicBezTo>
                  <a:cubicBezTo>
                    <a:pt x="173" y="691"/>
                    <a:pt x="173" y="691"/>
                    <a:pt x="173" y="690"/>
                  </a:cubicBezTo>
                  <a:cubicBezTo>
                    <a:pt x="173" y="690"/>
                    <a:pt x="173" y="690"/>
                    <a:pt x="172" y="690"/>
                  </a:cubicBezTo>
                  <a:cubicBezTo>
                    <a:pt x="171" y="690"/>
                    <a:pt x="170" y="690"/>
                    <a:pt x="170" y="689"/>
                  </a:cubicBezTo>
                  <a:cubicBezTo>
                    <a:pt x="170" y="689"/>
                    <a:pt x="170" y="688"/>
                    <a:pt x="170" y="688"/>
                  </a:cubicBezTo>
                  <a:cubicBezTo>
                    <a:pt x="169" y="689"/>
                    <a:pt x="168" y="690"/>
                    <a:pt x="168" y="689"/>
                  </a:cubicBezTo>
                  <a:cubicBezTo>
                    <a:pt x="168" y="687"/>
                    <a:pt x="168" y="687"/>
                    <a:pt x="168" y="687"/>
                  </a:cubicBezTo>
                  <a:cubicBezTo>
                    <a:pt x="169" y="686"/>
                    <a:pt x="169" y="686"/>
                    <a:pt x="169" y="685"/>
                  </a:cubicBezTo>
                  <a:cubicBezTo>
                    <a:pt x="169" y="684"/>
                    <a:pt x="169" y="684"/>
                    <a:pt x="170" y="683"/>
                  </a:cubicBezTo>
                  <a:cubicBezTo>
                    <a:pt x="170" y="682"/>
                    <a:pt x="170" y="682"/>
                    <a:pt x="170" y="682"/>
                  </a:cubicBezTo>
                  <a:cubicBezTo>
                    <a:pt x="169" y="681"/>
                    <a:pt x="169" y="681"/>
                    <a:pt x="169" y="681"/>
                  </a:cubicBezTo>
                  <a:cubicBezTo>
                    <a:pt x="170" y="680"/>
                    <a:pt x="170" y="680"/>
                    <a:pt x="171" y="679"/>
                  </a:cubicBezTo>
                  <a:cubicBezTo>
                    <a:pt x="171" y="678"/>
                    <a:pt x="171" y="678"/>
                    <a:pt x="171" y="677"/>
                  </a:cubicBezTo>
                  <a:cubicBezTo>
                    <a:pt x="171" y="675"/>
                    <a:pt x="171" y="675"/>
                    <a:pt x="171" y="674"/>
                  </a:cubicBezTo>
                  <a:cubicBezTo>
                    <a:pt x="172" y="673"/>
                    <a:pt x="171" y="673"/>
                    <a:pt x="172" y="672"/>
                  </a:cubicBezTo>
                  <a:cubicBezTo>
                    <a:pt x="172" y="672"/>
                    <a:pt x="172" y="673"/>
                    <a:pt x="172" y="672"/>
                  </a:cubicBezTo>
                  <a:cubicBezTo>
                    <a:pt x="171" y="671"/>
                    <a:pt x="171" y="671"/>
                    <a:pt x="171" y="670"/>
                  </a:cubicBezTo>
                  <a:cubicBezTo>
                    <a:pt x="170" y="670"/>
                    <a:pt x="171" y="670"/>
                    <a:pt x="170" y="670"/>
                  </a:cubicBezTo>
                  <a:cubicBezTo>
                    <a:pt x="169" y="669"/>
                    <a:pt x="170" y="669"/>
                    <a:pt x="169" y="669"/>
                  </a:cubicBezTo>
                  <a:cubicBezTo>
                    <a:pt x="169" y="670"/>
                    <a:pt x="168" y="670"/>
                    <a:pt x="168" y="670"/>
                  </a:cubicBezTo>
                  <a:cubicBezTo>
                    <a:pt x="168" y="670"/>
                    <a:pt x="168" y="671"/>
                    <a:pt x="167" y="670"/>
                  </a:cubicBezTo>
                  <a:cubicBezTo>
                    <a:pt x="167" y="669"/>
                    <a:pt x="167" y="669"/>
                    <a:pt x="166" y="668"/>
                  </a:cubicBezTo>
                  <a:cubicBezTo>
                    <a:pt x="166" y="668"/>
                    <a:pt x="166" y="669"/>
                    <a:pt x="165" y="668"/>
                  </a:cubicBezTo>
                  <a:cubicBezTo>
                    <a:pt x="165" y="667"/>
                    <a:pt x="165" y="667"/>
                    <a:pt x="165" y="667"/>
                  </a:cubicBezTo>
                  <a:cubicBezTo>
                    <a:pt x="166" y="666"/>
                    <a:pt x="166" y="667"/>
                    <a:pt x="166" y="666"/>
                  </a:cubicBezTo>
                  <a:cubicBezTo>
                    <a:pt x="166" y="665"/>
                    <a:pt x="166" y="665"/>
                    <a:pt x="166" y="664"/>
                  </a:cubicBezTo>
                  <a:cubicBezTo>
                    <a:pt x="166" y="663"/>
                    <a:pt x="167" y="664"/>
                    <a:pt x="166" y="663"/>
                  </a:cubicBezTo>
                  <a:cubicBezTo>
                    <a:pt x="166" y="662"/>
                    <a:pt x="167" y="662"/>
                    <a:pt x="165" y="662"/>
                  </a:cubicBezTo>
                  <a:cubicBezTo>
                    <a:pt x="164" y="662"/>
                    <a:pt x="164" y="662"/>
                    <a:pt x="164" y="662"/>
                  </a:cubicBezTo>
                  <a:cubicBezTo>
                    <a:pt x="164" y="662"/>
                    <a:pt x="164" y="662"/>
                    <a:pt x="163" y="662"/>
                  </a:cubicBezTo>
                  <a:cubicBezTo>
                    <a:pt x="162" y="662"/>
                    <a:pt x="162" y="662"/>
                    <a:pt x="162" y="661"/>
                  </a:cubicBezTo>
                  <a:cubicBezTo>
                    <a:pt x="162" y="660"/>
                    <a:pt x="161" y="661"/>
                    <a:pt x="161" y="660"/>
                  </a:cubicBezTo>
                  <a:cubicBezTo>
                    <a:pt x="162" y="659"/>
                    <a:pt x="162" y="659"/>
                    <a:pt x="163" y="658"/>
                  </a:cubicBezTo>
                  <a:cubicBezTo>
                    <a:pt x="163" y="657"/>
                    <a:pt x="164" y="657"/>
                    <a:pt x="164" y="656"/>
                  </a:cubicBezTo>
                  <a:cubicBezTo>
                    <a:pt x="164" y="655"/>
                    <a:pt x="163" y="655"/>
                    <a:pt x="163" y="654"/>
                  </a:cubicBezTo>
                  <a:cubicBezTo>
                    <a:pt x="163" y="653"/>
                    <a:pt x="163" y="653"/>
                    <a:pt x="162" y="653"/>
                  </a:cubicBezTo>
                  <a:cubicBezTo>
                    <a:pt x="162" y="653"/>
                    <a:pt x="161" y="653"/>
                    <a:pt x="161" y="652"/>
                  </a:cubicBezTo>
                  <a:cubicBezTo>
                    <a:pt x="161" y="652"/>
                    <a:pt x="161" y="652"/>
                    <a:pt x="161" y="652"/>
                  </a:cubicBezTo>
                  <a:cubicBezTo>
                    <a:pt x="160" y="651"/>
                    <a:pt x="161" y="650"/>
                    <a:pt x="160" y="650"/>
                  </a:cubicBezTo>
                  <a:cubicBezTo>
                    <a:pt x="158" y="650"/>
                    <a:pt x="159" y="650"/>
                    <a:pt x="157" y="650"/>
                  </a:cubicBezTo>
                  <a:cubicBezTo>
                    <a:pt x="156" y="649"/>
                    <a:pt x="156" y="649"/>
                    <a:pt x="156" y="648"/>
                  </a:cubicBezTo>
                  <a:cubicBezTo>
                    <a:pt x="155" y="647"/>
                    <a:pt x="156" y="647"/>
                    <a:pt x="154" y="647"/>
                  </a:cubicBezTo>
                  <a:cubicBezTo>
                    <a:pt x="153" y="647"/>
                    <a:pt x="153" y="647"/>
                    <a:pt x="152" y="646"/>
                  </a:cubicBezTo>
                  <a:cubicBezTo>
                    <a:pt x="152" y="646"/>
                    <a:pt x="150" y="647"/>
                    <a:pt x="149" y="646"/>
                  </a:cubicBezTo>
                  <a:cubicBezTo>
                    <a:pt x="149" y="646"/>
                    <a:pt x="149" y="645"/>
                    <a:pt x="148" y="646"/>
                  </a:cubicBezTo>
                  <a:cubicBezTo>
                    <a:pt x="148" y="646"/>
                    <a:pt x="148" y="647"/>
                    <a:pt x="148" y="647"/>
                  </a:cubicBezTo>
                  <a:cubicBezTo>
                    <a:pt x="147" y="647"/>
                    <a:pt x="147" y="647"/>
                    <a:pt x="146" y="646"/>
                  </a:cubicBezTo>
                  <a:cubicBezTo>
                    <a:pt x="146" y="646"/>
                    <a:pt x="147" y="645"/>
                    <a:pt x="146" y="646"/>
                  </a:cubicBezTo>
                  <a:cubicBezTo>
                    <a:pt x="145" y="646"/>
                    <a:pt x="146" y="646"/>
                    <a:pt x="145" y="647"/>
                  </a:cubicBezTo>
                  <a:cubicBezTo>
                    <a:pt x="144" y="647"/>
                    <a:pt x="144" y="647"/>
                    <a:pt x="144" y="647"/>
                  </a:cubicBezTo>
                  <a:cubicBezTo>
                    <a:pt x="144" y="646"/>
                    <a:pt x="143" y="646"/>
                    <a:pt x="143" y="646"/>
                  </a:cubicBezTo>
                  <a:cubicBezTo>
                    <a:pt x="143" y="646"/>
                    <a:pt x="142" y="646"/>
                    <a:pt x="142" y="647"/>
                  </a:cubicBezTo>
                  <a:cubicBezTo>
                    <a:pt x="143" y="647"/>
                    <a:pt x="143" y="647"/>
                    <a:pt x="142" y="648"/>
                  </a:cubicBezTo>
                  <a:cubicBezTo>
                    <a:pt x="141" y="648"/>
                    <a:pt x="141" y="648"/>
                    <a:pt x="141" y="648"/>
                  </a:cubicBezTo>
                  <a:cubicBezTo>
                    <a:pt x="141" y="649"/>
                    <a:pt x="140" y="649"/>
                    <a:pt x="141" y="649"/>
                  </a:cubicBezTo>
                  <a:cubicBezTo>
                    <a:pt x="142" y="649"/>
                    <a:pt x="142" y="648"/>
                    <a:pt x="142" y="649"/>
                  </a:cubicBezTo>
                  <a:cubicBezTo>
                    <a:pt x="142" y="650"/>
                    <a:pt x="142" y="649"/>
                    <a:pt x="142" y="650"/>
                  </a:cubicBezTo>
                  <a:cubicBezTo>
                    <a:pt x="143" y="651"/>
                    <a:pt x="143" y="651"/>
                    <a:pt x="143" y="651"/>
                  </a:cubicBezTo>
                  <a:cubicBezTo>
                    <a:pt x="144" y="651"/>
                    <a:pt x="144" y="650"/>
                    <a:pt x="144" y="651"/>
                  </a:cubicBezTo>
                  <a:cubicBezTo>
                    <a:pt x="144" y="652"/>
                    <a:pt x="144" y="652"/>
                    <a:pt x="145" y="652"/>
                  </a:cubicBezTo>
                  <a:cubicBezTo>
                    <a:pt x="145" y="652"/>
                    <a:pt x="145" y="652"/>
                    <a:pt x="145" y="652"/>
                  </a:cubicBezTo>
                  <a:cubicBezTo>
                    <a:pt x="146" y="653"/>
                    <a:pt x="146" y="653"/>
                    <a:pt x="146" y="653"/>
                  </a:cubicBezTo>
                  <a:cubicBezTo>
                    <a:pt x="146" y="654"/>
                    <a:pt x="147" y="654"/>
                    <a:pt x="146" y="654"/>
                  </a:cubicBezTo>
                  <a:cubicBezTo>
                    <a:pt x="145" y="655"/>
                    <a:pt x="145" y="655"/>
                    <a:pt x="145" y="656"/>
                  </a:cubicBezTo>
                  <a:cubicBezTo>
                    <a:pt x="145" y="656"/>
                    <a:pt x="145" y="656"/>
                    <a:pt x="145" y="657"/>
                  </a:cubicBezTo>
                  <a:cubicBezTo>
                    <a:pt x="145" y="658"/>
                    <a:pt x="145" y="656"/>
                    <a:pt x="145" y="657"/>
                  </a:cubicBezTo>
                  <a:cubicBezTo>
                    <a:pt x="144" y="659"/>
                    <a:pt x="145" y="658"/>
                    <a:pt x="144" y="659"/>
                  </a:cubicBezTo>
                  <a:cubicBezTo>
                    <a:pt x="144" y="659"/>
                    <a:pt x="144" y="660"/>
                    <a:pt x="143" y="659"/>
                  </a:cubicBezTo>
                  <a:cubicBezTo>
                    <a:pt x="143" y="658"/>
                    <a:pt x="144" y="658"/>
                    <a:pt x="143" y="658"/>
                  </a:cubicBezTo>
                  <a:cubicBezTo>
                    <a:pt x="142" y="658"/>
                    <a:pt x="143" y="659"/>
                    <a:pt x="142" y="658"/>
                  </a:cubicBezTo>
                  <a:cubicBezTo>
                    <a:pt x="140" y="658"/>
                    <a:pt x="140" y="658"/>
                    <a:pt x="140" y="658"/>
                  </a:cubicBezTo>
                  <a:cubicBezTo>
                    <a:pt x="139" y="658"/>
                    <a:pt x="139" y="659"/>
                    <a:pt x="139" y="659"/>
                  </a:cubicBezTo>
                  <a:cubicBezTo>
                    <a:pt x="139" y="659"/>
                    <a:pt x="139" y="658"/>
                    <a:pt x="138" y="659"/>
                  </a:cubicBezTo>
                  <a:cubicBezTo>
                    <a:pt x="137" y="659"/>
                    <a:pt x="137" y="659"/>
                    <a:pt x="137" y="659"/>
                  </a:cubicBezTo>
                  <a:cubicBezTo>
                    <a:pt x="136" y="660"/>
                    <a:pt x="136" y="659"/>
                    <a:pt x="136" y="660"/>
                  </a:cubicBezTo>
                  <a:cubicBezTo>
                    <a:pt x="136" y="660"/>
                    <a:pt x="136" y="660"/>
                    <a:pt x="135" y="660"/>
                  </a:cubicBezTo>
                  <a:cubicBezTo>
                    <a:pt x="134" y="661"/>
                    <a:pt x="134" y="662"/>
                    <a:pt x="134" y="662"/>
                  </a:cubicBezTo>
                  <a:cubicBezTo>
                    <a:pt x="134" y="662"/>
                    <a:pt x="133" y="662"/>
                    <a:pt x="133" y="662"/>
                  </a:cubicBezTo>
                  <a:cubicBezTo>
                    <a:pt x="133" y="662"/>
                    <a:pt x="133" y="661"/>
                    <a:pt x="132" y="661"/>
                  </a:cubicBezTo>
                  <a:cubicBezTo>
                    <a:pt x="132" y="662"/>
                    <a:pt x="132" y="661"/>
                    <a:pt x="131" y="662"/>
                  </a:cubicBezTo>
                  <a:cubicBezTo>
                    <a:pt x="130" y="663"/>
                    <a:pt x="130" y="663"/>
                    <a:pt x="130" y="663"/>
                  </a:cubicBezTo>
                  <a:cubicBezTo>
                    <a:pt x="130" y="663"/>
                    <a:pt x="130" y="662"/>
                    <a:pt x="129" y="663"/>
                  </a:cubicBezTo>
                  <a:cubicBezTo>
                    <a:pt x="128" y="664"/>
                    <a:pt x="128" y="664"/>
                    <a:pt x="128" y="664"/>
                  </a:cubicBezTo>
                  <a:cubicBezTo>
                    <a:pt x="128" y="665"/>
                    <a:pt x="128" y="665"/>
                    <a:pt x="128" y="665"/>
                  </a:cubicBezTo>
                  <a:cubicBezTo>
                    <a:pt x="128" y="665"/>
                    <a:pt x="127" y="666"/>
                    <a:pt x="127" y="666"/>
                  </a:cubicBezTo>
                  <a:cubicBezTo>
                    <a:pt x="128" y="667"/>
                    <a:pt x="127" y="668"/>
                    <a:pt x="127" y="668"/>
                  </a:cubicBezTo>
                  <a:cubicBezTo>
                    <a:pt x="127" y="668"/>
                    <a:pt x="126" y="668"/>
                    <a:pt x="126" y="668"/>
                  </a:cubicBezTo>
                  <a:cubicBezTo>
                    <a:pt x="126" y="669"/>
                    <a:pt x="127" y="669"/>
                    <a:pt x="126" y="670"/>
                  </a:cubicBezTo>
                  <a:cubicBezTo>
                    <a:pt x="126" y="670"/>
                    <a:pt x="124" y="671"/>
                    <a:pt x="123" y="670"/>
                  </a:cubicBezTo>
                  <a:cubicBezTo>
                    <a:pt x="123" y="670"/>
                    <a:pt x="123" y="670"/>
                    <a:pt x="122" y="669"/>
                  </a:cubicBezTo>
                  <a:cubicBezTo>
                    <a:pt x="121" y="668"/>
                    <a:pt x="122" y="668"/>
                    <a:pt x="121" y="668"/>
                  </a:cubicBezTo>
                  <a:cubicBezTo>
                    <a:pt x="121" y="668"/>
                    <a:pt x="121" y="668"/>
                    <a:pt x="120" y="668"/>
                  </a:cubicBezTo>
                  <a:cubicBezTo>
                    <a:pt x="119" y="668"/>
                    <a:pt x="119" y="669"/>
                    <a:pt x="119" y="668"/>
                  </a:cubicBezTo>
                  <a:cubicBezTo>
                    <a:pt x="118" y="668"/>
                    <a:pt x="117" y="668"/>
                    <a:pt x="117" y="668"/>
                  </a:cubicBezTo>
                  <a:cubicBezTo>
                    <a:pt x="117" y="667"/>
                    <a:pt x="116" y="668"/>
                    <a:pt x="116" y="667"/>
                  </a:cubicBezTo>
                  <a:cubicBezTo>
                    <a:pt x="116" y="667"/>
                    <a:pt x="116" y="667"/>
                    <a:pt x="116" y="666"/>
                  </a:cubicBezTo>
                  <a:cubicBezTo>
                    <a:pt x="116" y="666"/>
                    <a:pt x="115" y="667"/>
                    <a:pt x="115" y="667"/>
                  </a:cubicBezTo>
                  <a:cubicBezTo>
                    <a:pt x="114" y="666"/>
                    <a:pt x="114" y="667"/>
                    <a:pt x="114" y="666"/>
                  </a:cubicBezTo>
                  <a:cubicBezTo>
                    <a:pt x="114" y="666"/>
                    <a:pt x="114" y="665"/>
                    <a:pt x="113" y="666"/>
                  </a:cubicBezTo>
                  <a:cubicBezTo>
                    <a:pt x="113" y="666"/>
                    <a:pt x="112" y="666"/>
                    <a:pt x="112" y="666"/>
                  </a:cubicBezTo>
                  <a:cubicBezTo>
                    <a:pt x="112" y="665"/>
                    <a:pt x="112" y="665"/>
                    <a:pt x="112" y="665"/>
                  </a:cubicBezTo>
                  <a:cubicBezTo>
                    <a:pt x="111" y="664"/>
                    <a:pt x="112" y="664"/>
                    <a:pt x="111" y="664"/>
                  </a:cubicBezTo>
                  <a:cubicBezTo>
                    <a:pt x="110" y="665"/>
                    <a:pt x="110" y="665"/>
                    <a:pt x="110" y="665"/>
                  </a:cubicBezTo>
                  <a:cubicBezTo>
                    <a:pt x="110" y="664"/>
                    <a:pt x="110" y="664"/>
                    <a:pt x="109" y="664"/>
                  </a:cubicBezTo>
                  <a:cubicBezTo>
                    <a:pt x="109" y="664"/>
                    <a:pt x="109" y="665"/>
                    <a:pt x="109" y="664"/>
                  </a:cubicBezTo>
                  <a:cubicBezTo>
                    <a:pt x="108" y="663"/>
                    <a:pt x="107" y="664"/>
                    <a:pt x="108" y="663"/>
                  </a:cubicBezTo>
                  <a:cubicBezTo>
                    <a:pt x="108" y="663"/>
                    <a:pt x="107" y="663"/>
                    <a:pt x="108" y="663"/>
                  </a:cubicBezTo>
                  <a:cubicBezTo>
                    <a:pt x="108" y="662"/>
                    <a:pt x="107" y="662"/>
                    <a:pt x="107" y="662"/>
                  </a:cubicBezTo>
                  <a:cubicBezTo>
                    <a:pt x="107" y="662"/>
                    <a:pt x="106" y="663"/>
                    <a:pt x="106" y="663"/>
                  </a:cubicBezTo>
                  <a:cubicBezTo>
                    <a:pt x="106" y="663"/>
                    <a:pt x="105" y="663"/>
                    <a:pt x="105" y="663"/>
                  </a:cubicBezTo>
                  <a:cubicBezTo>
                    <a:pt x="104" y="662"/>
                    <a:pt x="104" y="662"/>
                    <a:pt x="104" y="662"/>
                  </a:cubicBezTo>
                  <a:cubicBezTo>
                    <a:pt x="103" y="662"/>
                    <a:pt x="103" y="662"/>
                    <a:pt x="103" y="661"/>
                  </a:cubicBezTo>
                  <a:cubicBezTo>
                    <a:pt x="103" y="661"/>
                    <a:pt x="103" y="661"/>
                    <a:pt x="102" y="661"/>
                  </a:cubicBezTo>
                  <a:cubicBezTo>
                    <a:pt x="102" y="661"/>
                    <a:pt x="102" y="661"/>
                    <a:pt x="102" y="661"/>
                  </a:cubicBezTo>
                  <a:cubicBezTo>
                    <a:pt x="101" y="661"/>
                    <a:pt x="101" y="662"/>
                    <a:pt x="101" y="661"/>
                  </a:cubicBezTo>
                  <a:cubicBezTo>
                    <a:pt x="100" y="661"/>
                    <a:pt x="100" y="661"/>
                    <a:pt x="100" y="661"/>
                  </a:cubicBezTo>
                  <a:cubicBezTo>
                    <a:pt x="99" y="661"/>
                    <a:pt x="99" y="661"/>
                    <a:pt x="99" y="661"/>
                  </a:cubicBezTo>
                  <a:cubicBezTo>
                    <a:pt x="99" y="661"/>
                    <a:pt x="98" y="661"/>
                    <a:pt x="98" y="661"/>
                  </a:cubicBezTo>
                  <a:cubicBezTo>
                    <a:pt x="97" y="661"/>
                    <a:pt x="97" y="660"/>
                    <a:pt x="97" y="661"/>
                  </a:cubicBezTo>
                  <a:cubicBezTo>
                    <a:pt x="97" y="662"/>
                    <a:pt x="97" y="662"/>
                    <a:pt x="97" y="662"/>
                  </a:cubicBezTo>
                  <a:cubicBezTo>
                    <a:pt x="96" y="661"/>
                    <a:pt x="96" y="661"/>
                    <a:pt x="96" y="660"/>
                  </a:cubicBezTo>
                  <a:cubicBezTo>
                    <a:pt x="96" y="660"/>
                    <a:pt x="95" y="660"/>
                    <a:pt x="95" y="660"/>
                  </a:cubicBezTo>
                  <a:cubicBezTo>
                    <a:pt x="95" y="660"/>
                    <a:pt x="94" y="660"/>
                    <a:pt x="94" y="660"/>
                  </a:cubicBezTo>
                  <a:cubicBezTo>
                    <a:pt x="94" y="661"/>
                    <a:pt x="94" y="661"/>
                    <a:pt x="94" y="661"/>
                  </a:cubicBezTo>
                  <a:cubicBezTo>
                    <a:pt x="94" y="662"/>
                    <a:pt x="94" y="663"/>
                    <a:pt x="94" y="663"/>
                  </a:cubicBezTo>
                  <a:cubicBezTo>
                    <a:pt x="94" y="662"/>
                    <a:pt x="93" y="662"/>
                    <a:pt x="93" y="662"/>
                  </a:cubicBezTo>
                  <a:cubicBezTo>
                    <a:pt x="92" y="662"/>
                    <a:pt x="92" y="662"/>
                    <a:pt x="92" y="662"/>
                  </a:cubicBezTo>
                  <a:cubicBezTo>
                    <a:pt x="91" y="663"/>
                    <a:pt x="91" y="663"/>
                    <a:pt x="91" y="663"/>
                  </a:cubicBezTo>
                  <a:cubicBezTo>
                    <a:pt x="91" y="663"/>
                    <a:pt x="91" y="662"/>
                    <a:pt x="91" y="663"/>
                  </a:cubicBezTo>
                  <a:cubicBezTo>
                    <a:pt x="91" y="664"/>
                    <a:pt x="91" y="664"/>
                    <a:pt x="91" y="664"/>
                  </a:cubicBezTo>
                  <a:cubicBezTo>
                    <a:pt x="91" y="664"/>
                    <a:pt x="89" y="665"/>
                    <a:pt x="89" y="665"/>
                  </a:cubicBezTo>
                  <a:cubicBezTo>
                    <a:pt x="89" y="665"/>
                    <a:pt x="87" y="665"/>
                    <a:pt x="87" y="665"/>
                  </a:cubicBezTo>
                  <a:cubicBezTo>
                    <a:pt x="87" y="665"/>
                    <a:pt x="87" y="664"/>
                    <a:pt x="87" y="665"/>
                  </a:cubicBezTo>
                  <a:cubicBezTo>
                    <a:pt x="86" y="665"/>
                    <a:pt x="86" y="666"/>
                    <a:pt x="86" y="666"/>
                  </a:cubicBezTo>
                  <a:cubicBezTo>
                    <a:pt x="86" y="666"/>
                    <a:pt x="87" y="666"/>
                    <a:pt x="87" y="666"/>
                  </a:cubicBezTo>
                  <a:cubicBezTo>
                    <a:pt x="87" y="667"/>
                    <a:pt x="86" y="667"/>
                    <a:pt x="86" y="667"/>
                  </a:cubicBezTo>
                  <a:cubicBezTo>
                    <a:pt x="86" y="667"/>
                    <a:pt x="85" y="667"/>
                    <a:pt x="86" y="668"/>
                  </a:cubicBezTo>
                  <a:cubicBezTo>
                    <a:pt x="86" y="668"/>
                    <a:pt x="86" y="669"/>
                    <a:pt x="86" y="669"/>
                  </a:cubicBezTo>
                  <a:cubicBezTo>
                    <a:pt x="85" y="670"/>
                    <a:pt x="85" y="670"/>
                    <a:pt x="85" y="670"/>
                  </a:cubicBezTo>
                  <a:cubicBezTo>
                    <a:pt x="84" y="670"/>
                    <a:pt x="84" y="670"/>
                    <a:pt x="84" y="670"/>
                  </a:cubicBezTo>
                  <a:cubicBezTo>
                    <a:pt x="84" y="670"/>
                    <a:pt x="84" y="670"/>
                    <a:pt x="84" y="670"/>
                  </a:cubicBezTo>
                  <a:cubicBezTo>
                    <a:pt x="83" y="670"/>
                    <a:pt x="83" y="670"/>
                    <a:pt x="83" y="670"/>
                  </a:cubicBezTo>
                  <a:cubicBezTo>
                    <a:pt x="83" y="671"/>
                    <a:pt x="84" y="672"/>
                    <a:pt x="84" y="672"/>
                  </a:cubicBezTo>
                  <a:cubicBezTo>
                    <a:pt x="84" y="672"/>
                    <a:pt x="84" y="672"/>
                    <a:pt x="83" y="672"/>
                  </a:cubicBezTo>
                  <a:cubicBezTo>
                    <a:pt x="83" y="672"/>
                    <a:pt x="82" y="673"/>
                    <a:pt x="82" y="673"/>
                  </a:cubicBezTo>
                  <a:cubicBezTo>
                    <a:pt x="81" y="673"/>
                    <a:pt x="81" y="673"/>
                    <a:pt x="81" y="673"/>
                  </a:cubicBezTo>
                  <a:cubicBezTo>
                    <a:pt x="81" y="673"/>
                    <a:pt x="81" y="674"/>
                    <a:pt x="81" y="674"/>
                  </a:cubicBezTo>
                  <a:cubicBezTo>
                    <a:pt x="81" y="675"/>
                    <a:pt x="80" y="676"/>
                    <a:pt x="80" y="676"/>
                  </a:cubicBezTo>
                  <a:cubicBezTo>
                    <a:pt x="79" y="676"/>
                    <a:pt x="79" y="676"/>
                    <a:pt x="79" y="676"/>
                  </a:cubicBezTo>
                  <a:cubicBezTo>
                    <a:pt x="79" y="676"/>
                    <a:pt x="78" y="676"/>
                    <a:pt x="77" y="676"/>
                  </a:cubicBezTo>
                  <a:cubicBezTo>
                    <a:pt x="77" y="676"/>
                    <a:pt x="76" y="676"/>
                    <a:pt x="76" y="675"/>
                  </a:cubicBezTo>
                  <a:cubicBezTo>
                    <a:pt x="75" y="675"/>
                    <a:pt x="76" y="675"/>
                    <a:pt x="75" y="675"/>
                  </a:cubicBezTo>
                  <a:cubicBezTo>
                    <a:pt x="74" y="674"/>
                    <a:pt x="74" y="675"/>
                    <a:pt x="74" y="674"/>
                  </a:cubicBezTo>
                  <a:cubicBezTo>
                    <a:pt x="74" y="673"/>
                    <a:pt x="74" y="674"/>
                    <a:pt x="74" y="673"/>
                  </a:cubicBezTo>
                  <a:cubicBezTo>
                    <a:pt x="75" y="672"/>
                    <a:pt x="75" y="673"/>
                    <a:pt x="74" y="672"/>
                  </a:cubicBezTo>
                  <a:cubicBezTo>
                    <a:pt x="74" y="671"/>
                    <a:pt x="73" y="671"/>
                    <a:pt x="73" y="671"/>
                  </a:cubicBezTo>
                  <a:cubicBezTo>
                    <a:pt x="73" y="670"/>
                    <a:pt x="73" y="669"/>
                    <a:pt x="73" y="669"/>
                  </a:cubicBezTo>
                  <a:cubicBezTo>
                    <a:pt x="73" y="668"/>
                    <a:pt x="73" y="668"/>
                    <a:pt x="73" y="668"/>
                  </a:cubicBezTo>
                  <a:cubicBezTo>
                    <a:pt x="73" y="668"/>
                    <a:pt x="74" y="669"/>
                    <a:pt x="74" y="668"/>
                  </a:cubicBezTo>
                  <a:cubicBezTo>
                    <a:pt x="74" y="667"/>
                    <a:pt x="73" y="667"/>
                    <a:pt x="73" y="667"/>
                  </a:cubicBezTo>
                  <a:cubicBezTo>
                    <a:pt x="73" y="666"/>
                    <a:pt x="72" y="665"/>
                    <a:pt x="72" y="665"/>
                  </a:cubicBezTo>
                  <a:cubicBezTo>
                    <a:pt x="71" y="665"/>
                    <a:pt x="71" y="665"/>
                    <a:pt x="71" y="665"/>
                  </a:cubicBezTo>
                  <a:cubicBezTo>
                    <a:pt x="71" y="665"/>
                    <a:pt x="71" y="664"/>
                    <a:pt x="70" y="664"/>
                  </a:cubicBezTo>
                  <a:cubicBezTo>
                    <a:pt x="70" y="663"/>
                    <a:pt x="70" y="664"/>
                    <a:pt x="69" y="663"/>
                  </a:cubicBezTo>
                  <a:cubicBezTo>
                    <a:pt x="69" y="662"/>
                    <a:pt x="69" y="663"/>
                    <a:pt x="69" y="662"/>
                  </a:cubicBezTo>
                  <a:cubicBezTo>
                    <a:pt x="68" y="662"/>
                    <a:pt x="68" y="662"/>
                    <a:pt x="68" y="661"/>
                  </a:cubicBezTo>
                  <a:cubicBezTo>
                    <a:pt x="68" y="660"/>
                    <a:pt x="68" y="660"/>
                    <a:pt x="68" y="660"/>
                  </a:cubicBezTo>
                  <a:cubicBezTo>
                    <a:pt x="67" y="660"/>
                    <a:pt x="67" y="660"/>
                    <a:pt x="66" y="660"/>
                  </a:cubicBezTo>
                  <a:cubicBezTo>
                    <a:pt x="66" y="660"/>
                    <a:pt x="66" y="660"/>
                    <a:pt x="65" y="660"/>
                  </a:cubicBezTo>
                  <a:cubicBezTo>
                    <a:pt x="64" y="660"/>
                    <a:pt x="64" y="660"/>
                    <a:pt x="64" y="660"/>
                  </a:cubicBezTo>
                  <a:cubicBezTo>
                    <a:pt x="64" y="660"/>
                    <a:pt x="63" y="660"/>
                    <a:pt x="63" y="660"/>
                  </a:cubicBezTo>
                  <a:cubicBezTo>
                    <a:pt x="63" y="660"/>
                    <a:pt x="62" y="660"/>
                    <a:pt x="62" y="660"/>
                  </a:cubicBezTo>
                  <a:cubicBezTo>
                    <a:pt x="62" y="660"/>
                    <a:pt x="62" y="661"/>
                    <a:pt x="61" y="660"/>
                  </a:cubicBezTo>
                  <a:cubicBezTo>
                    <a:pt x="61" y="660"/>
                    <a:pt x="60" y="660"/>
                    <a:pt x="60" y="661"/>
                  </a:cubicBezTo>
                  <a:cubicBezTo>
                    <a:pt x="60" y="661"/>
                    <a:pt x="60" y="662"/>
                    <a:pt x="60" y="662"/>
                  </a:cubicBezTo>
                  <a:cubicBezTo>
                    <a:pt x="60" y="663"/>
                    <a:pt x="60" y="663"/>
                    <a:pt x="60" y="663"/>
                  </a:cubicBezTo>
                  <a:cubicBezTo>
                    <a:pt x="60" y="663"/>
                    <a:pt x="60" y="663"/>
                    <a:pt x="60" y="663"/>
                  </a:cubicBezTo>
                  <a:cubicBezTo>
                    <a:pt x="60" y="664"/>
                    <a:pt x="59" y="664"/>
                    <a:pt x="59" y="664"/>
                  </a:cubicBezTo>
                  <a:cubicBezTo>
                    <a:pt x="58" y="665"/>
                    <a:pt x="58" y="665"/>
                    <a:pt x="58" y="665"/>
                  </a:cubicBezTo>
                  <a:cubicBezTo>
                    <a:pt x="58" y="665"/>
                    <a:pt x="59" y="665"/>
                    <a:pt x="58" y="666"/>
                  </a:cubicBezTo>
                  <a:cubicBezTo>
                    <a:pt x="56" y="667"/>
                    <a:pt x="56" y="667"/>
                    <a:pt x="56" y="667"/>
                  </a:cubicBezTo>
                  <a:cubicBezTo>
                    <a:pt x="56" y="668"/>
                    <a:pt x="56" y="668"/>
                    <a:pt x="56" y="668"/>
                  </a:cubicBezTo>
                  <a:cubicBezTo>
                    <a:pt x="56" y="669"/>
                    <a:pt x="56" y="668"/>
                    <a:pt x="55" y="669"/>
                  </a:cubicBezTo>
                  <a:cubicBezTo>
                    <a:pt x="55" y="670"/>
                    <a:pt x="54" y="670"/>
                    <a:pt x="54" y="670"/>
                  </a:cubicBezTo>
                  <a:cubicBezTo>
                    <a:pt x="54" y="670"/>
                    <a:pt x="54" y="670"/>
                    <a:pt x="53" y="670"/>
                  </a:cubicBezTo>
                  <a:cubicBezTo>
                    <a:pt x="52" y="670"/>
                    <a:pt x="52" y="670"/>
                    <a:pt x="52" y="670"/>
                  </a:cubicBezTo>
                  <a:cubicBezTo>
                    <a:pt x="52" y="671"/>
                    <a:pt x="51" y="671"/>
                    <a:pt x="51" y="671"/>
                  </a:cubicBezTo>
                  <a:cubicBezTo>
                    <a:pt x="50" y="671"/>
                    <a:pt x="50" y="671"/>
                    <a:pt x="49" y="671"/>
                  </a:cubicBezTo>
                  <a:cubicBezTo>
                    <a:pt x="49" y="670"/>
                    <a:pt x="49" y="670"/>
                    <a:pt x="48" y="670"/>
                  </a:cubicBezTo>
                  <a:cubicBezTo>
                    <a:pt x="47" y="669"/>
                    <a:pt x="47" y="670"/>
                    <a:pt x="47" y="669"/>
                  </a:cubicBezTo>
                  <a:cubicBezTo>
                    <a:pt x="46" y="669"/>
                    <a:pt x="46" y="669"/>
                    <a:pt x="46" y="668"/>
                  </a:cubicBezTo>
                  <a:cubicBezTo>
                    <a:pt x="45" y="667"/>
                    <a:pt x="45" y="667"/>
                    <a:pt x="45" y="667"/>
                  </a:cubicBezTo>
                  <a:cubicBezTo>
                    <a:pt x="45" y="666"/>
                    <a:pt x="46" y="667"/>
                    <a:pt x="45" y="666"/>
                  </a:cubicBezTo>
                  <a:cubicBezTo>
                    <a:pt x="45" y="665"/>
                    <a:pt x="44" y="666"/>
                    <a:pt x="44" y="666"/>
                  </a:cubicBezTo>
                  <a:cubicBezTo>
                    <a:pt x="43" y="666"/>
                    <a:pt x="42" y="666"/>
                    <a:pt x="42" y="665"/>
                  </a:cubicBezTo>
                  <a:cubicBezTo>
                    <a:pt x="41" y="665"/>
                    <a:pt x="41" y="665"/>
                    <a:pt x="41" y="664"/>
                  </a:cubicBezTo>
                  <a:cubicBezTo>
                    <a:pt x="40" y="664"/>
                    <a:pt x="40" y="664"/>
                    <a:pt x="40" y="663"/>
                  </a:cubicBezTo>
                  <a:cubicBezTo>
                    <a:pt x="39" y="663"/>
                    <a:pt x="39" y="662"/>
                    <a:pt x="39" y="661"/>
                  </a:cubicBezTo>
                  <a:cubicBezTo>
                    <a:pt x="39" y="660"/>
                    <a:pt x="38" y="660"/>
                    <a:pt x="39" y="660"/>
                  </a:cubicBezTo>
                  <a:cubicBezTo>
                    <a:pt x="40" y="659"/>
                    <a:pt x="39" y="659"/>
                    <a:pt x="40" y="659"/>
                  </a:cubicBezTo>
                  <a:cubicBezTo>
                    <a:pt x="41" y="659"/>
                    <a:pt x="41" y="659"/>
                    <a:pt x="41" y="658"/>
                  </a:cubicBezTo>
                  <a:cubicBezTo>
                    <a:pt x="41" y="657"/>
                    <a:pt x="41" y="657"/>
                    <a:pt x="41" y="657"/>
                  </a:cubicBezTo>
                  <a:cubicBezTo>
                    <a:pt x="41" y="656"/>
                    <a:pt x="43" y="656"/>
                    <a:pt x="43" y="656"/>
                  </a:cubicBezTo>
                  <a:cubicBezTo>
                    <a:pt x="43" y="656"/>
                    <a:pt x="43" y="655"/>
                    <a:pt x="43" y="655"/>
                  </a:cubicBezTo>
                  <a:cubicBezTo>
                    <a:pt x="42" y="654"/>
                    <a:pt x="42" y="654"/>
                    <a:pt x="41" y="654"/>
                  </a:cubicBezTo>
                  <a:cubicBezTo>
                    <a:pt x="41" y="653"/>
                    <a:pt x="41" y="653"/>
                    <a:pt x="41" y="653"/>
                  </a:cubicBezTo>
                  <a:cubicBezTo>
                    <a:pt x="42" y="653"/>
                    <a:pt x="42" y="651"/>
                    <a:pt x="43" y="651"/>
                  </a:cubicBezTo>
                  <a:cubicBezTo>
                    <a:pt x="43" y="652"/>
                    <a:pt x="43" y="652"/>
                    <a:pt x="44" y="652"/>
                  </a:cubicBezTo>
                  <a:cubicBezTo>
                    <a:pt x="44" y="652"/>
                    <a:pt x="45" y="652"/>
                    <a:pt x="45" y="652"/>
                  </a:cubicBezTo>
                  <a:cubicBezTo>
                    <a:pt x="45" y="651"/>
                    <a:pt x="45" y="651"/>
                    <a:pt x="45" y="651"/>
                  </a:cubicBezTo>
                  <a:cubicBezTo>
                    <a:pt x="45" y="651"/>
                    <a:pt x="45" y="650"/>
                    <a:pt x="45" y="650"/>
                  </a:cubicBezTo>
                  <a:cubicBezTo>
                    <a:pt x="45" y="650"/>
                    <a:pt x="45" y="649"/>
                    <a:pt x="45" y="649"/>
                  </a:cubicBezTo>
                  <a:cubicBezTo>
                    <a:pt x="45" y="649"/>
                    <a:pt x="44" y="649"/>
                    <a:pt x="45" y="649"/>
                  </a:cubicBezTo>
                  <a:cubicBezTo>
                    <a:pt x="45" y="648"/>
                    <a:pt x="45" y="648"/>
                    <a:pt x="46" y="648"/>
                  </a:cubicBezTo>
                  <a:cubicBezTo>
                    <a:pt x="46" y="648"/>
                    <a:pt x="46" y="648"/>
                    <a:pt x="46" y="648"/>
                  </a:cubicBezTo>
                  <a:cubicBezTo>
                    <a:pt x="46" y="647"/>
                    <a:pt x="45" y="647"/>
                    <a:pt x="45" y="646"/>
                  </a:cubicBezTo>
                  <a:cubicBezTo>
                    <a:pt x="45" y="646"/>
                    <a:pt x="45" y="645"/>
                    <a:pt x="45" y="646"/>
                  </a:cubicBezTo>
                  <a:cubicBezTo>
                    <a:pt x="45" y="646"/>
                    <a:pt x="45" y="647"/>
                    <a:pt x="45" y="647"/>
                  </a:cubicBezTo>
                  <a:cubicBezTo>
                    <a:pt x="45" y="647"/>
                    <a:pt x="44" y="647"/>
                    <a:pt x="44" y="646"/>
                  </a:cubicBezTo>
                  <a:cubicBezTo>
                    <a:pt x="44" y="645"/>
                    <a:pt x="44" y="645"/>
                    <a:pt x="44" y="645"/>
                  </a:cubicBezTo>
                  <a:cubicBezTo>
                    <a:pt x="43" y="645"/>
                    <a:pt x="43" y="645"/>
                    <a:pt x="43" y="645"/>
                  </a:cubicBezTo>
                  <a:cubicBezTo>
                    <a:pt x="43" y="645"/>
                    <a:pt x="43" y="645"/>
                    <a:pt x="42" y="645"/>
                  </a:cubicBezTo>
                  <a:cubicBezTo>
                    <a:pt x="42" y="645"/>
                    <a:pt x="42" y="645"/>
                    <a:pt x="42" y="645"/>
                  </a:cubicBezTo>
                  <a:cubicBezTo>
                    <a:pt x="41" y="644"/>
                    <a:pt x="41" y="644"/>
                    <a:pt x="41" y="644"/>
                  </a:cubicBezTo>
                  <a:cubicBezTo>
                    <a:pt x="41" y="644"/>
                    <a:pt x="41" y="644"/>
                    <a:pt x="41" y="643"/>
                  </a:cubicBezTo>
                  <a:cubicBezTo>
                    <a:pt x="41" y="643"/>
                    <a:pt x="41" y="643"/>
                    <a:pt x="41" y="643"/>
                  </a:cubicBezTo>
                  <a:cubicBezTo>
                    <a:pt x="42" y="643"/>
                    <a:pt x="42" y="643"/>
                    <a:pt x="43" y="643"/>
                  </a:cubicBezTo>
                  <a:cubicBezTo>
                    <a:pt x="43" y="642"/>
                    <a:pt x="43" y="642"/>
                    <a:pt x="43" y="642"/>
                  </a:cubicBezTo>
                  <a:cubicBezTo>
                    <a:pt x="43" y="641"/>
                    <a:pt x="42" y="642"/>
                    <a:pt x="42" y="641"/>
                  </a:cubicBezTo>
                  <a:cubicBezTo>
                    <a:pt x="42" y="641"/>
                    <a:pt x="42" y="641"/>
                    <a:pt x="43" y="641"/>
                  </a:cubicBezTo>
                  <a:cubicBezTo>
                    <a:pt x="43" y="640"/>
                    <a:pt x="43" y="640"/>
                    <a:pt x="43" y="640"/>
                  </a:cubicBezTo>
                  <a:cubicBezTo>
                    <a:pt x="43" y="639"/>
                    <a:pt x="43" y="639"/>
                    <a:pt x="43" y="639"/>
                  </a:cubicBezTo>
                  <a:cubicBezTo>
                    <a:pt x="43" y="639"/>
                    <a:pt x="43" y="638"/>
                    <a:pt x="43" y="638"/>
                  </a:cubicBezTo>
                  <a:cubicBezTo>
                    <a:pt x="42" y="638"/>
                    <a:pt x="41" y="639"/>
                    <a:pt x="41" y="638"/>
                  </a:cubicBezTo>
                  <a:cubicBezTo>
                    <a:pt x="41" y="638"/>
                    <a:pt x="41" y="637"/>
                    <a:pt x="41" y="637"/>
                  </a:cubicBezTo>
                  <a:cubicBezTo>
                    <a:pt x="42" y="636"/>
                    <a:pt x="41" y="637"/>
                    <a:pt x="42" y="636"/>
                  </a:cubicBezTo>
                  <a:cubicBezTo>
                    <a:pt x="43" y="635"/>
                    <a:pt x="42" y="634"/>
                    <a:pt x="42" y="634"/>
                  </a:cubicBezTo>
                  <a:cubicBezTo>
                    <a:pt x="43" y="635"/>
                    <a:pt x="43" y="634"/>
                    <a:pt x="44" y="635"/>
                  </a:cubicBezTo>
                  <a:cubicBezTo>
                    <a:pt x="44" y="635"/>
                    <a:pt x="44" y="635"/>
                    <a:pt x="45" y="635"/>
                  </a:cubicBezTo>
                  <a:cubicBezTo>
                    <a:pt x="45" y="634"/>
                    <a:pt x="45" y="634"/>
                    <a:pt x="44" y="634"/>
                  </a:cubicBezTo>
                  <a:cubicBezTo>
                    <a:pt x="44" y="633"/>
                    <a:pt x="43" y="633"/>
                    <a:pt x="44" y="633"/>
                  </a:cubicBezTo>
                  <a:cubicBezTo>
                    <a:pt x="44" y="633"/>
                    <a:pt x="44" y="633"/>
                    <a:pt x="44" y="632"/>
                  </a:cubicBezTo>
                  <a:cubicBezTo>
                    <a:pt x="44" y="632"/>
                    <a:pt x="44" y="631"/>
                    <a:pt x="44" y="631"/>
                  </a:cubicBezTo>
                  <a:cubicBezTo>
                    <a:pt x="44" y="630"/>
                    <a:pt x="44" y="630"/>
                    <a:pt x="44" y="630"/>
                  </a:cubicBezTo>
                  <a:cubicBezTo>
                    <a:pt x="44" y="630"/>
                    <a:pt x="44" y="630"/>
                    <a:pt x="44" y="630"/>
                  </a:cubicBezTo>
                  <a:cubicBezTo>
                    <a:pt x="44" y="630"/>
                    <a:pt x="43" y="630"/>
                    <a:pt x="43" y="629"/>
                  </a:cubicBezTo>
                  <a:cubicBezTo>
                    <a:pt x="43" y="628"/>
                    <a:pt x="43" y="629"/>
                    <a:pt x="44" y="628"/>
                  </a:cubicBezTo>
                  <a:cubicBezTo>
                    <a:pt x="44" y="628"/>
                    <a:pt x="44" y="628"/>
                    <a:pt x="44" y="627"/>
                  </a:cubicBezTo>
                  <a:cubicBezTo>
                    <a:pt x="43" y="627"/>
                    <a:pt x="43" y="626"/>
                    <a:pt x="44" y="626"/>
                  </a:cubicBezTo>
                  <a:cubicBezTo>
                    <a:pt x="44" y="626"/>
                    <a:pt x="44" y="625"/>
                    <a:pt x="44" y="625"/>
                  </a:cubicBezTo>
                  <a:cubicBezTo>
                    <a:pt x="44" y="625"/>
                    <a:pt x="43" y="626"/>
                    <a:pt x="44" y="625"/>
                  </a:cubicBezTo>
                  <a:cubicBezTo>
                    <a:pt x="44" y="625"/>
                    <a:pt x="45" y="624"/>
                    <a:pt x="45" y="624"/>
                  </a:cubicBezTo>
                  <a:cubicBezTo>
                    <a:pt x="46" y="624"/>
                    <a:pt x="46" y="625"/>
                    <a:pt x="46" y="624"/>
                  </a:cubicBezTo>
                  <a:cubicBezTo>
                    <a:pt x="46" y="624"/>
                    <a:pt x="46" y="623"/>
                    <a:pt x="46" y="623"/>
                  </a:cubicBezTo>
                  <a:cubicBezTo>
                    <a:pt x="46" y="622"/>
                    <a:pt x="45" y="622"/>
                    <a:pt x="45" y="622"/>
                  </a:cubicBezTo>
                  <a:cubicBezTo>
                    <a:pt x="45" y="622"/>
                    <a:pt x="44" y="621"/>
                    <a:pt x="44" y="622"/>
                  </a:cubicBezTo>
                  <a:cubicBezTo>
                    <a:pt x="44" y="622"/>
                    <a:pt x="45" y="623"/>
                    <a:pt x="44" y="623"/>
                  </a:cubicBezTo>
                  <a:cubicBezTo>
                    <a:pt x="44" y="623"/>
                    <a:pt x="43" y="623"/>
                    <a:pt x="43" y="623"/>
                  </a:cubicBezTo>
                  <a:cubicBezTo>
                    <a:pt x="43" y="622"/>
                    <a:pt x="43" y="622"/>
                    <a:pt x="43" y="621"/>
                  </a:cubicBezTo>
                  <a:cubicBezTo>
                    <a:pt x="43" y="621"/>
                    <a:pt x="43" y="621"/>
                    <a:pt x="43" y="620"/>
                  </a:cubicBezTo>
                  <a:cubicBezTo>
                    <a:pt x="43" y="619"/>
                    <a:pt x="42" y="619"/>
                    <a:pt x="42" y="619"/>
                  </a:cubicBezTo>
                  <a:cubicBezTo>
                    <a:pt x="42" y="619"/>
                    <a:pt x="41" y="619"/>
                    <a:pt x="42" y="619"/>
                  </a:cubicBezTo>
                  <a:cubicBezTo>
                    <a:pt x="42" y="618"/>
                    <a:pt x="42" y="617"/>
                    <a:pt x="42" y="617"/>
                  </a:cubicBezTo>
                  <a:cubicBezTo>
                    <a:pt x="42" y="617"/>
                    <a:pt x="42" y="617"/>
                    <a:pt x="42" y="617"/>
                  </a:cubicBezTo>
                  <a:cubicBezTo>
                    <a:pt x="42" y="616"/>
                    <a:pt x="42" y="616"/>
                    <a:pt x="41" y="616"/>
                  </a:cubicBezTo>
                  <a:cubicBezTo>
                    <a:pt x="41" y="616"/>
                    <a:pt x="41" y="617"/>
                    <a:pt x="40" y="616"/>
                  </a:cubicBezTo>
                  <a:cubicBezTo>
                    <a:pt x="40" y="616"/>
                    <a:pt x="40" y="616"/>
                    <a:pt x="39" y="616"/>
                  </a:cubicBezTo>
                  <a:cubicBezTo>
                    <a:pt x="39" y="615"/>
                    <a:pt x="39" y="615"/>
                    <a:pt x="39" y="614"/>
                  </a:cubicBezTo>
                  <a:cubicBezTo>
                    <a:pt x="38" y="614"/>
                    <a:pt x="38" y="614"/>
                    <a:pt x="38" y="614"/>
                  </a:cubicBezTo>
                  <a:cubicBezTo>
                    <a:pt x="38" y="613"/>
                    <a:pt x="38" y="613"/>
                    <a:pt x="38" y="613"/>
                  </a:cubicBezTo>
                  <a:cubicBezTo>
                    <a:pt x="38" y="612"/>
                    <a:pt x="39" y="612"/>
                    <a:pt x="39" y="612"/>
                  </a:cubicBezTo>
                  <a:cubicBezTo>
                    <a:pt x="38" y="612"/>
                    <a:pt x="38" y="612"/>
                    <a:pt x="38" y="612"/>
                  </a:cubicBezTo>
                  <a:cubicBezTo>
                    <a:pt x="38" y="612"/>
                    <a:pt x="37" y="612"/>
                    <a:pt x="37" y="611"/>
                  </a:cubicBezTo>
                  <a:cubicBezTo>
                    <a:pt x="37" y="610"/>
                    <a:pt x="37" y="610"/>
                    <a:pt x="37" y="609"/>
                  </a:cubicBezTo>
                  <a:cubicBezTo>
                    <a:pt x="37" y="609"/>
                    <a:pt x="37" y="609"/>
                    <a:pt x="37" y="608"/>
                  </a:cubicBezTo>
                  <a:cubicBezTo>
                    <a:pt x="37" y="608"/>
                    <a:pt x="36" y="607"/>
                    <a:pt x="36" y="607"/>
                  </a:cubicBezTo>
                  <a:cubicBezTo>
                    <a:pt x="36" y="607"/>
                    <a:pt x="36" y="607"/>
                    <a:pt x="36" y="607"/>
                  </a:cubicBezTo>
                  <a:cubicBezTo>
                    <a:pt x="35" y="606"/>
                    <a:pt x="34" y="606"/>
                    <a:pt x="34" y="606"/>
                  </a:cubicBezTo>
                  <a:cubicBezTo>
                    <a:pt x="34" y="605"/>
                    <a:pt x="34" y="605"/>
                    <a:pt x="34" y="604"/>
                  </a:cubicBezTo>
                  <a:cubicBezTo>
                    <a:pt x="34" y="603"/>
                    <a:pt x="34" y="602"/>
                    <a:pt x="33" y="603"/>
                  </a:cubicBezTo>
                  <a:cubicBezTo>
                    <a:pt x="33" y="603"/>
                    <a:pt x="32" y="603"/>
                    <a:pt x="32" y="603"/>
                  </a:cubicBezTo>
                  <a:cubicBezTo>
                    <a:pt x="32" y="603"/>
                    <a:pt x="32" y="603"/>
                    <a:pt x="32" y="603"/>
                  </a:cubicBezTo>
                  <a:cubicBezTo>
                    <a:pt x="32" y="602"/>
                    <a:pt x="33" y="602"/>
                    <a:pt x="32" y="602"/>
                  </a:cubicBezTo>
                  <a:cubicBezTo>
                    <a:pt x="31" y="602"/>
                    <a:pt x="31" y="602"/>
                    <a:pt x="31" y="602"/>
                  </a:cubicBezTo>
                  <a:cubicBezTo>
                    <a:pt x="30" y="602"/>
                    <a:pt x="30" y="602"/>
                    <a:pt x="29" y="601"/>
                  </a:cubicBezTo>
                  <a:cubicBezTo>
                    <a:pt x="29" y="601"/>
                    <a:pt x="29" y="601"/>
                    <a:pt x="29" y="601"/>
                  </a:cubicBezTo>
                  <a:cubicBezTo>
                    <a:pt x="28" y="600"/>
                    <a:pt x="28" y="599"/>
                    <a:pt x="27" y="600"/>
                  </a:cubicBezTo>
                  <a:cubicBezTo>
                    <a:pt x="27" y="601"/>
                    <a:pt x="27" y="601"/>
                    <a:pt x="27" y="602"/>
                  </a:cubicBezTo>
                  <a:cubicBezTo>
                    <a:pt x="27" y="602"/>
                    <a:pt x="26" y="603"/>
                    <a:pt x="26" y="603"/>
                  </a:cubicBezTo>
                  <a:cubicBezTo>
                    <a:pt x="25" y="603"/>
                    <a:pt x="25" y="605"/>
                    <a:pt x="25" y="605"/>
                  </a:cubicBezTo>
                  <a:cubicBezTo>
                    <a:pt x="24" y="605"/>
                    <a:pt x="23" y="604"/>
                    <a:pt x="23" y="605"/>
                  </a:cubicBezTo>
                  <a:cubicBezTo>
                    <a:pt x="23" y="606"/>
                    <a:pt x="22" y="606"/>
                    <a:pt x="22" y="605"/>
                  </a:cubicBezTo>
                  <a:cubicBezTo>
                    <a:pt x="22" y="605"/>
                    <a:pt x="23" y="605"/>
                    <a:pt x="22" y="604"/>
                  </a:cubicBezTo>
                  <a:cubicBezTo>
                    <a:pt x="22" y="603"/>
                    <a:pt x="21" y="603"/>
                    <a:pt x="21" y="603"/>
                  </a:cubicBezTo>
                  <a:cubicBezTo>
                    <a:pt x="20" y="602"/>
                    <a:pt x="20" y="602"/>
                    <a:pt x="20" y="602"/>
                  </a:cubicBezTo>
                  <a:cubicBezTo>
                    <a:pt x="20" y="602"/>
                    <a:pt x="20" y="601"/>
                    <a:pt x="21" y="601"/>
                  </a:cubicBezTo>
                  <a:cubicBezTo>
                    <a:pt x="21" y="600"/>
                    <a:pt x="21" y="600"/>
                    <a:pt x="21" y="599"/>
                  </a:cubicBezTo>
                  <a:cubicBezTo>
                    <a:pt x="21" y="599"/>
                    <a:pt x="21" y="598"/>
                    <a:pt x="21" y="598"/>
                  </a:cubicBezTo>
                  <a:cubicBezTo>
                    <a:pt x="21" y="597"/>
                    <a:pt x="19" y="597"/>
                    <a:pt x="19" y="597"/>
                  </a:cubicBezTo>
                  <a:cubicBezTo>
                    <a:pt x="19" y="597"/>
                    <a:pt x="18" y="596"/>
                    <a:pt x="18" y="595"/>
                  </a:cubicBezTo>
                  <a:cubicBezTo>
                    <a:pt x="17" y="595"/>
                    <a:pt x="17" y="595"/>
                    <a:pt x="17" y="595"/>
                  </a:cubicBezTo>
                  <a:cubicBezTo>
                    <a:pt x="16" y="594"/>
                    <a:pt x="16" y="595"/>
                    <a:pt x="15" y="594"/>
                  </a:cubicBezTo>
                  <a:cubicBezTo>
                    <a:pt x="15" y="593"/>
                    <a:pt x="15" y="593"/>
                    <a:pt x="15" y="593"/>
                  </a:cubicBezTo>
                  <a:cubicBezTo>
                    <a:pt x="15" y="592"/>
                    <a:pt x="14" y="591"/>
                    <a:pt x="13" y="591"/>
                  </a:cubicBezTo>
                  <a:cubicBezTo>
                    <a:pt x="13" y="590"/>
                    <a:pt x="12" y="591"/>
                    <a:pt x="12" y="590"/>
                  </a:cubicBezTo>
                  <a:cubicBezTo>
                    <a:pt x="12" y="589"/>
                    <a:pt x="12" y="589"/>
                    <a:pt x="12" y="588"/>
                  </a:cubicBezTo>
                  <a:cubicBezTo>
                    <a:pt x="12" y="587"/>
                    <a:pt x="12" y="588"/>
                    <a:pt x="11" y="587"/>
                  </a:cubicBezTo>
                  <a:cubicBezTo>
                    <a:pt x="11" y="586"/>
                    <a:pt x="11" y="586"/>
                    <a:pt x="11" y="585"/>
                  </a:cubicBezTo>
                  <a:cubicBezTo>
                    <a:pt x="11" y="585"/>
                    <a:pt x="12" y="584"/>
                    <a:pt x="13" y="584"/>
                  </a:cubicBezTo>
                  <a:cubicBezTo>
                    <a:pt x="14" y="583"/>
                    <a:pt x="14" y="583"/>
                    <a:pt x="15" y="582"/>
                  </a:cubicBezTo>
                  <a:cubicBezTo>
                    <a:pt x="15" y="582"/>
                    <a:pt x="15" y="581"/>
                    <a:pt x="16" y="581"/>
                  </a:cubicBezTo>
                  <a:cubicBezTo>
                    <a:pt x="17" y="580"/>
                    <a:pt x="17" y="580"/>
                    <a:pt x="17" y="579"/>
                  </a:cubicBezTo>
                  <a:cubicBezTo>
                    <a:pt x="17" y="578"/>
                    <a:pt x="16" y="578"/>
                    <a:pt x="17" y="577"/>
                  </a:cubicBezTo>
                  <a:cubicBezTo>
                    <a:pt x="17" y="576"/>
                    <a:pt x="18" y="576"/>
                    <a:pt x="17" y="575"/>
                  </a:cubicBezTo>
                  <a:cubicBezTo>
                    <a:pt x="17" y="574"/>
                    <a:pt x="16" y="574"/>
                    <a:pt x="16" y="573"/>
                  </a:cubicBezTo>
                  <a:cubicBezTo>
                    <a:pt x="15" y="573"/>
                    <a:pt x="14" y="573"/>
                    <a:pt x="14" y="572"/>
                  </a:cubicBezTo>
                  <a:cubicBezTo>
                    <a:pt x="14" y="571"/>
                    <a:pt x="13" y="572"/>
                    <a:pt x="14" y="570"/>
                  </a:cubicBezTo>
                  <a:cubicBezTo>
                    <a:pt x="14" y="569"/>
                    <a:pt x="14" y="570"/>
                    <a:pt x="14" y="569"/>
                  </a:cubicBezTo>
                  <a:cubicBezTo>
                    <a:pt x="14" y="568"/>
                    <a:pt x="15" y="568"/>
                    <a:pt x="15" y="567"/>
                  </a:cubicBezTo>
                  <a:cubicBezTo>
                    <a:pt x="15" y="566"/>
                    <a:pt x="13" y="566"/>
                    <a:pt x="14" y="566"/>
                  </a:cubicBezTo>
                  <a:cubicBezTo>
                    <a:pt x="15" y="565"/>
                    <a:pt x="15" y="566"/>
                    <a:pt x="15" y="565"/>
                  </a:cubicBezTo>
                  <a:cubicBezTo>
                    <a:pt x="16" y="565"/>
                    <a:pt x="15" y="565"/>
                    <a:pt x="15" y="564"/>
                  </a:cubicBezTo>
                  <a:cubicBezTo>
                    <a:pt x="15" y="564"/>
                    <a:pt x="15" y="563"/>
                    <a:pt x="15" y="563"/>
                  </a:cubicBezTo>
                  <a:cubicBezTo>
                    <a:pt x="15" y="563"/>
                    <a:pt x="16" y="563"/>
                    <a:pt x="15" y="562"/>
                  </a:cubicBezTo>
                  <a:cubicBezTo>
                    <a:pt x="15" y="562"/>
                    <a:pt x="15" y="561"/>
                    <a:pt x="15" y="561"/>
                  </a:cubicBezTo>
                  <a:cubicBezTo>
                    <a:pt x="15" y="561"/>
                    <a:pt x="15" y="561"/>
                    <a:pt x="14" y="560"/>
                  </a:cubicBezTo>
                  <a:cubicBezTo>
                    <a:pt x="14" y="559"/>
                    <a:pt x="14" y="559"/>
                    <a:pt x="14" y="558"/>
                  </a:cubicBezTo>
                  <a:cubicBezTo>
                    <a:pt x="13" y="558"/>
                    <a:pt x="13" y="558"/>
                    <a:pt x="13" y="557"/>
                  </a:cubicBezTo>
                  <a:cubicBezTo>
                    <a:pt x="13" y="556"/>
                    <a:pt x="12" y="556"/>
                    <a:pt x="11" y="556"/>
                  </a:cubicBezTo>
                  <a:cubicBezTo>
                    <a:pt x="11" y="556"/>
                    <a:pt x="11" y="556"/>
                    <a:pt x="10" y="556"/>
                  </a:cubicBezTo>
                  <a:cubicBezTo>
                    <a:pt x="10" y="555"/>
                    <a:pt x="10" y="556"/>
                    <a:pt x="10" y="555"/>
                  </a:cubicBezTo>
                  <a:cubicBezTo>
                    <a:pt x="9" y="554"/>
                    <a:pt x="9" y="554"/>
                    <a:pt x="10" y="553"/>
                  </a:cubicBezTo>
                  <a:cubicBezTo>
                    <a:pt x="10" y="553"/>
                    <a:pt x="10" y="552"/>
                    <a:pt x="9" y="552"/>
                  </a:cubicBezTo>
                  <a:cubicBezTo>
                    <a:pt x="9" y="553"/>
                    <a:pt x="9" y="553"/>
                    <a:pt x="9" y="552"/>
                  </a:cubicBezTo>
                  <a:cubicBezTo>
                    <a:pt x="9" y="552"/>
                    <a:pt x="9" y="552"/>
                    <a:pt x="8" y="552"/>
                  </a:cubicBezTo>
                  <a:cubicBezTo>
                    <a:pt x="8" y="551"/>
                    <a:pt x="8" y="551"/>
                    <a:pt x="8" y="551"/>
                  </a:cubicBezTo>
                  <a:cubicBezTo>
                    <a:pt x="7" y="552"/>
                    <a:pt x="7" y="552"/>
                    <a:pt x="7" y="552"/>
                  </a:cubicBezTo>
                  <a:cubicBezTo>
                    <a:pt x="6" y="551"/>
                    <a:pt x="6" y="551"/>
                    <a:pt x="6" y="551"/>
                  </a:cubicBezTo>
                  <a:cubicBezTo>
                    <a:pt x="5" y="551"/>
                    <a:pt x="5" y="551"/>
                    <a:pt x="5" y="551"/>
                  </a:cubicBezTo>
                  <a:cubicBezTo>
                    <a:pt x="4" y="550"/>
                    <a:pt x="5" y="550"/>
                    <a:pt x="4" y="550"/>
                  </a:cubicBezTo>
                  <a:cubicBezTo>
                    <a:pt x="4" y="549"/>
                    <a:pt x="4" y="549"/>
                    <a:pt x="5" y="549"/>
                  </a:cubicBezTo>
                  <a:cubicBezTo>
                    <a:pt x="5" y="548"/>
                    <a:pt x="5" y="548"/>
                    <a:pt x="5" y="548"/>
                  </a:cubicBezTo>
                  <a:cubicBezTo>
                    <a:pt x="4" y="548"/>
                    <a:pt x="4" y="548"/>
                    <a:pt x="4" y="547"/>
                  </a:cubicBezTo>
                  <a:cubicBezTo>
                    <a:pt x="4" y="547"/>
                    <a:pt x="5" y="547"/>
                    <a:pt x="4" y="547"/>
                  </a:cubicBezTo>
                  <a:cubicBezTo>
                    <a:pt x="4" y="546"/>
                    <a:pt x="3" y="546"/>
                    <a:pt x="3" y="545"/>
                  </a:cubicBezTo>
                  <a:cubicBezTo>
                    <a:pt x="4" y="544"/>
                    <a:pt x="4" y="544"/>
                    <a:pt x="4" y="544"/>
                  </a:cubicBezTo>
                  <a:cubicBezTo>
                    <a:pt x="4" y="543"/>
                    <a:pt x="3" y="543"/>
                    <a:pt x="4" y="543"/>
                  </a:cubicBezTo>
                  <a:cubicBezTo>
                    <a:pt x="5" y="543"/>
                    <a:pt x="6" y="543"/>
                    <a:pt x="6" y="543"/>
                  </a:cubicBezTo>
                  <a:cubicBezTo>
                    <a:pt x="6" y="542"/>
                    <a:pt x="6" y="542"/>
                    <a:pt x="6" y="541"/>
                  </a:cubicBezTo>
                  <a:cubicBezTo>
                    <a:pt x="6" y="541"/>
                    <a:pt x="5" y="540"/>
                    <a:pt x="6" y="540"/>
                  </a:cubicBezTo>
                  <a:cubicBezTo>
                    <a:pt x="7" y="540"/>
                    <a:pt x="7" y="540"/>
                    <a:pt x="7" y="539"/>
                  </a:cubicBezTo>
                  <a:cubicBezTo>
                    <a:pt x="7" y="539"/>
                    <a:pt x="8" y="538"/>
                    <a:pt x="7" y="538"/>
                  </a:cubicBezTo>
                  <a:cubicBezTo>
                    <a:pt x="7" y="538"/>
                    <a:pt x="6" y="538"/>
                    <a:pt x="6" y="538"/>
                  </a:cubicBezTo>
                  <a:cubicBezTo>
                    <a:pt x="6" y="537"/>
                    <a:pt x="7" y="537"/>
                    <a:pt x="7" y="537"/>
                  </a:cubicBezTo>
                  <a:cubicBezTo>
                    <a:pt x="7" y="537"/>
                    <a:pt x="6" y="536"/>
                    <a:pt x="6" y="536"/>
                  </a:cubicBezTo>
                  <a:cubicBezTo>
                    <a:pt x="5" y="536"/>
                    <a:pt x="4" y="536"/>
                    <a:pt x="4" y="536"/>
                  </a:cubicBezTo>
                  <a:cubicBezTo>
                    <a:pt x="4" y="535"/>
                    <a:pt x="4" y="534"/>
                    <a:pt x="4" y="534"/>
                  </a:cubicBezTo>
                  <a:cubicBezTo>
                    <a:pt x="4" y="534"/>
                    <a:pt x="0" y="531"/>
                    <a:pt x="1" y="532"/>
                  </a:cubicBezTo>
                  <a:cubicBezTo>
                    <a:pt x="2" y="533"/>
                    <a:pt x="3" y="533"/>
                    <a:pt x="5" y="533"/>
                  </a:cubicBezTo>
                  <a:cubicBezTo>
                    <a:pt x="6" y="534"/>
                    <a:pt x="5" y="533"/>
                    <a:pt x="6" y="532"/>
                  </a:cubicBezTo>
                  <a:cubicBezTo>
                    <a:pt x="7" y="531"/>
                    <a:pt x="7" y="532"/>
                    <a:pt x="7" y="532"/>
                  </a:cubicBezTo>
                  <a:cubicBezTo>
                    <a:pt x="8" y="533"/>
                    <a:pt x="8" y="533"/>
                    <a:pt x="9" y="534"/>
                  </a:cubicBezTo>
                  <a:cubicBezTo>
                    <a:pt x="11" y="535"/>
                    <a:pt x="12" y="535"/>
                    <a:pt x="12" y="535"/>
                  </a:cubicBezTo>
                  <a:cubicBezTo>
                    <a:pt x="13" y="534"/>
                    <a:pt x="12" y="534"/>
                    <a:pt x="12" y="532"/>
                  </a:cubicBezTo>
                  <a:cubicBezTo>
                    <a:pt x="12" y="531"/>
                    <a:pt x="13" y="532"/>
                    <a:pt x="14" y="532"/>
                  </a:cubicBezTo>
                  <a:cubicBezTo>
                    <a:pt x="15" y="532"/>
                    <a:pt x="15" y="532"/>
                    <a:pt x="16" y="532"/>
                  </a:cubicBezTo>
                  <a:cubicBezTo>
                    <a:pt x="17" y="532"/>
                    <a:pt x="17" y="532"/>
                    <a:pt x="17" y="531"/>
                  </a:cubicBezTo>
                  <a:cubicBezTo>
                    <a:pt x="17" y="530"/>
                    <a:pt x="17" y="530"/>
                    <a:pt x="18" y="529"/>
                  </a:cubicBezTo>
                  <a:cubicBezTo>
                    <a:pt x="18" y="529"/>
                    <a:pt x="18" y="530"/>
                    <a:pt x="19" y="530"/>
                  </a:cubicBezTo>
                  <a:cubicBezTo>
                    <a:pt x="20" y="530"/>
                    <a:pt x="19" y="530"/>
                    <a:pt x="20" y="528"/>
                  </a:cubicBezTo>
                  <a:cubicBezTo>
                    <a:pt x="21" y="527"/>
                    <a:pt x="21" y="528"/>
                    <a:pt x="22" y="528"/>
                  </a:cubicBezTo>
                  <a:cubicBezTo>
                    <a:pt x="23" y="527"/>
                    <a:pt x="22" y="527"/>
                    <a:pt x="23" y="526"/>
                  </a:cubicBezTo>
                  <a:cubicBezTo>
                    <a:pt x="23" y="525"/>
                    <a:pt x="23" y="526"/>
                    <a:pt x="24" y="526"/>
                  </a:cubicBezTo>
                  <a:cubicBezTo>
                    <a:pt x="25" y="526"/>
                    <a:pt x="24" y="525"/>
                    <a:pt x="23" y="525"/>
                  </a:cubicBezTo>
                  <a:cubicBezTo>
                    <a:pt x="23" y="525"/>
                    <a:pt x="23" y="523"/>
                    <a:pt x="24" y="522"/>
                  </a:cubicBezTo>
                  <a:cubicBezTo>
                    <a:pt x="24" y="521"/>
                    <a:pt x="24" y="520"/>
                    <a:pt x="25" y="519"/>
                  </a:cubicBezTo>
                  <a:cubicBezTo>
                    <a:pt x="25" y="518"/>
                    <a:pt x="24" y="519"/>
                    <a:pt x="23" y="518"/>
                  </a:cubicBezTo>
                  <a:cubicBezTo>
                    <a:pt x="23" y="518"/>
                    <a:pt x="23" y="518"/>
                    <a:pt x="22" y="518"/>
                  </a:cubicBezTo>
                  <a:cubicBezTo>
                    <a:pt x="21" y="518"/>
                    <a:pt x="22" y="518"/>
                    <a:pt x="22" y="517"/>
                  </a:cubicBezTo>
                  <a:cubicBezTo>
                    <a:pt x="23" y="516"/>
                    <a:pt x="22" y="517"/>
                    <a:pt x="22" y="516"/>
                  </a:cubicBezTo>
                  <a:cubicBezTo>
                    <a:pt x="21" y="515"/>
                    <a:pt x="22" y="515"/>
                    <a:pt x="23" y="514"/>
                  </a:cubicBezTo>
                  <a:cubicBezTo>
                    <a:pt x="24" y="513"/>
                    <a:pt x="24" y="513"/>
                    <a:pt x="23" y="513"/>
                  </a:cubicBezTo>
                  <a:cubicBezTo>
                    <a:pt x="23" y="512"/>
                    <a:pt x="22" y="512"/>
                    <a:pt x="22" y="512"/>
                  </a:cubicBezTo>
                  <a:cubicBezTo>
                    <a:pt x="21" y="511"/>
                    <a:pt x="22" y="511"/>
                    <a:pt x="23" y="510"/>
                  </a:cubicBezTo>
                  <a:cubicBezTo>
                    <a:pt x="24" y="509"/>
                    <a:pt x="24" y="510"/>
                    <a:pt x="24" y="509"/>
                  </a:cubicBezTo>
                  <a:cubicBezTo>
                    <a:pt x="24" y="508"/>
                    <a:pt x="24" y="508"/>
                    <a:pt x="24" y="507"/>
                  </a:cubicBezTo>
                  <a:cubicBezTo>
                    <a:pt x="24" y="506"/>
                    <a:pt x="24" y="506"/>
                    <a:pt x="24" y="505"/>
                  </a:cubicBezTo>
                  <a:cubicBezTo>
                    <a:pt x="24" y="504"/>
                    <a:pt x="25" y="504"/>
                    <a:pt x="25" y="504"/>
                  </a:cubicBezTo>
                  <a:cubicBezTo>
                    <a:pt x="26" y="504"/>
                    <a:pt x="26" y="501"/>
                    <a:pt x="27" y="500"/>
                  </a:cubicBezTo>
                  <a:cubicBezTo>
                    <a:pt x="28" y="499"/>
                    <a:pt x="27" y="499"/>
                    <a:pt x="27" y="497"/>
                  </a:cubicBezTo>
                  <a:cubicBezTo>
                    <a:pt x="27" y="496"/>
                    <a:pt x="27" y="497"/>
                    <a:pt x="28" y="496"/>
                  </a:cubicBezTo>
                  <a:cubicBezTo>
                    <a:pt x="30" y="495"/>
                    <a:pt x="29" y="495"/>
                    <a:pt x="28" y="494"/>
                  </a:cubicBezTo>
                  <a:cubicBezTo>
                    <a:pt x="28" y="494"/>
                    <a:pt x="28" y="494"/>
                    <a:pt x="30" y="493"/>
                  </a:cubicBezTo>
                  <a:cubicBezTo>
                    <a:pt x="31" y="493"/>
                    <a:pt x="31" y="493"/>
                    <a:pt x="32" y="494"/>
                  </a:cubicBezTo>
                  <a:cubicBezTo>
                    <a:pt x="32" y="494"/>
                    <a:pt x="32" y="494"/>
                    <a:pt x="33" y="494"/>
                  </a:cubicBezTo>
                  <a:cubicBezTo>
                    <a:pt x="34" y="494"/>
                    <a:pt x="35" y="493"/>
                    <a:pt x="36" y="492"/>
                  </a:cubicBezTo>
                  <a:cubicBezTo>
                    <a:pt x="36" y="491"/>
                    <a:pt x="36" y="491"/>
                    <a:pt x="37" y="491"/>
                  </a:cubicBezTo>
                  <a:cubicBezTo>
                    <a:pt x="38" y="491"/>
                    <a:pt x="37" y="491"/>
                    <a:pt x="38" y="490"/>
                  </a:cubicBezTo>
                  <a:cubicBezTo>
                    <a:pt x="39" y="490"/>
                    <a:pt x="39" y="490"/>
                    <a:pt x="39" y="489"/>
                  </a:cubicBezTo>
                  <a:cubicBezTo>
                    <a:pt x="38" y="488"/>
                    <a:pt x="38" y="488"/>
                    <a:pt x="39" y="488"/>
                  </a:cubicBezTo>
                  <a:cubicBezTo>
                    <a:pt x="39" y="488"/>
                    <a:pt x="39" y="488"/>
                    <a:pt x="40" y="488"/>
                  </a:cubicBezTo>
                  <a:cubicBezTo>
                    <a:pt x="41" y="489"/>
                    <a:pt x="42" y="488"/>
                    <a:pt x="43" y="489"/>
                  </a:cubicBezTo>
                  <a:cubicBezTo>
                    <a:pt x="44" y="490"/>
                    <a:pt x="43" y="489"/>
                    <a:pt x="44" y="490"/>
                  </a:cubicBezTo>
                  <a:cubicBezTo>
                    <a:pt x="44" y="491"/>
                    <a:pt x="44" y="491"/>
                    <a:pt x="45" y="492"/>
                  </a:cubicBezTo>
                  <a:cubicBezTo>
                    <a:pt x="46" y="492"/>
                    <a:pt x="45" y="492"/>
                    <a:pt x="45" y="493"/>
                  </a:cubicBezTo>
                  <a:cubicBezTo>
                    <a:pt x="45" y="494"/>
                    <a:pt x="46" y="494"/>
                    <a:pt x="47" y="495"/>
                  </a:cubicBezTo>
                  <a:cubicBezTo>
                    <a:pt x="48" y="496"/>
                    <a:pt x="49" y="496"/>
                    <a:pt x="49" y="497"/>
                  </a:cubicBezTo>
                  <a:cubicBezTo>
                    <a:pt x="50" y="499"/>
                    <a:pt x="50" y="499"/>
                    <a:pt x="51" y="500"/>
                  </a:cubicBezTo>
                  <a:cubicBezTo>
                    <a:pt x="52" y="501"/>
                    <a:pt x="52" y="500"/>
                    <a:pt x="54" y="500"/>
                  </a:cubicBezTo>
                  <a:cubicBezTo>
                    <a:pt x="55" y="501"/>
                    <a:pt x="55" y="502"/>
                    <a:pt x="55" y="503"/>
                  </a:cubicBezTo>
                  <a:cubicBezTo>
                    <a:pt x="56" y="504"/>
                    <a:pt x="57" y="504"/>
                    <a:pt x="58" y="505"/>
                  </a:cubicBezTo>
                  <a:cubicBezTo>
                    <a:pt x="59" y="506"/>
                    <a:pt x="59" y="506"/>
                    <a:pt x="60" y="507"/>
                  </a:cubicBezTo>
                  <a:cubicBezTo>
                    <a:pt x="61" y="507"/>
                    <a:pt x="62" y="508"/>
                    <a:pt x="63" y="509"/>
                  </a:cubicBezTo>
                  <a:cubicBezTo>
                    <a:pt x="65" y="510"/>
                    <a:pt x="64" y="510"/>
                    <a:pt x="64" y="512"/>
                  </a:cubicBezTo>
                  <a:cubicBezTo>
                    <a:pt x="65" y="513"/>
                    <a:pt x="65" y="512"/>
                    <a:pt x="66" y="513"/>
                  </a:cubicBezTo>
                  <a:cubicBezTo>
                    <a:pt x="67" y="513"/>
                    <a:pt x="67" y="513"/>
                    <a:pt x="67" y="514"/>
                  </a:cubicBezTo>
                  <a:cubicBezTo>
                    <a:pt x="68" y="514"/>
                    <a:pt x="68" y="514"/>
                    <a:pt x="68" y="515"/>
                  </a:cubicBezTo>
                  <a:cubicBezTo>
                    <a:pt x="69" y="516"/>
                    <a:pt x="69" y="514"/>
                    <a:pt x="69" y="513"/>
                  </a:cubicBezTo>
                  <a:cubicBezTo>
                    <a:pt x="69" y="512"/>
                    <a:pt x="69" y="512"/>
                    <a:pt x="69" y="512"/>
                  </a:cubicBezTo>
                  <a:cubicBezTo>
                    <a:pt x="69" y="511"/>
                    <a:pt x="69" y="511"/>
                    <a:pt x="70" y="510"/>
                  </a:cubicBezTo>
                  <a:cubicBezTo>
                    <a:pt x="70" y="509"/>
                    <a:pt x="70" y="510"/>
                    <a:pt x="71" y="510"/>
                  </a:cubicBezTo>
                  <a:cubicBezTo>
                    <a:pt x="72" y="509"/>
                    <a:pt x="72" y="509"/>
                    <a:pt x="72" y="508"/>
                  </a:cubicBezTo>
                  <a:cubicBezTo>
                    <a:pt x="72" y="507"/>
                    <a:pt x="72" y="508"/>
                    <a:pt x="71" y="507"/>
                  </a:cubicBezTo>
                  <a:cubicBezTo>
                    <a:pt x="70" y="506"/>
                    <a:pt x="72" y="507"/>
                    <a:pt x="72" y="506"/>
                  </a:cubicBezTo>
                  <a:cubicBezTo>
                    <a:pt x="72" y="505"/>
                    <a:pt x="72" y="505"/>
                    <a:pt x="73" y="505"/>
                  </a:cubicBezTo>
                  <a:cubicBezTo>
                    <a:pt x="73" y="505"/>
                    <a:pt x="74" y="505"/>
                    <a:pt x="74" y="505"/>
                  </a:cubicBezTo>
                  <a:cubicBezTo>
                    <a:pt x="74" y="504"/>
                    <a:pt x="74" y="504"/>
                    <a:pt x="75" y="504"/>
                  </a:cubicBezTo>
                  <a:cubicBezTo>
                    <a:pt x="76" y="503"/>
                    <a:pt x="76" y="503"/>
                    <a:pt x="77" y="502"/>
                  </a:cubicBezTo>
                  <a:cubicBezTo>
                    <a:pt x="77" y="502"/>
                    <a:pt x="77" y="501"/>
                    <a:pt x="77" y="500"/>
                  </a:cubicBezTo>
                  <a:cubicBezTo>
                    <a:pt x="76" y="499"/>
                    <a:pt x="76" y="500"/>
                    <a:pt x="77" y="499"/>
                  </a:cubicBezTo>
                  <a:cubicBezTo>
                    <a:pt x="77" y="498"/>
                    <a:pt x="77" y="499"/>
                    <a:pt x="78" y="499"/>
                  </a:cubicBezTo>
                  <a:cubicBezTo>
                    <a:pt x="78" y="499"/>
                    <a:pt x="79" y="499"/>
                    <a:pt x="80" y="499"/>
                  </a:cubicBezTo>
                  <a:cubicBezTo>
                    <a:pt x="80" y="499"/>
                    <a:pt x="82" y="499"/>
                    <a:pt x="82" y="499"/>
                  </a:cubicBezTo>
                  <a:cubicBezTo>
                    <a:pt x="83" y="499"/>
                    <a:pt x="83" y="499"/>
                    <a:pt x="83" y="499"/>
                  </a:cubicBezTo>
                  <a:cubicBezTo>
                    <a:pt x="83" y="499"/>
                    <a:pt x="83" y="499"/>
                    <a:pt x="84" y="499"/>
                  </a:cubicBezTo>
                  <a:cubicBezTo>
                    <a:pt x="84" y="499"/>
                    <a:pt x="84" y="498"/>
                    <a:pt x="85" y="498"/>
                  </a:cubicBezTo>
                  <a:cubicBezTo>
                    <a:pt x="86" y="498"/>
                    <a:pt x="86" y="498"/>
                    <a:pt x="87" y="498"/>
                  </a:cubicBezTo>
                  <a:cubicBezTo>
                    <a:pt x="88" y="497"/>
                    <a:pt x="87" y="498"/>
                    <a:pt x="88" y="498"/>
                  </a:cubicBezTo>
                  <a:cubicBezTo>
                    <a:pt x="90" y="499"/>
                    <a:pt x="90" y="498"/>
                    <a:pt x="91" y="499"/>
                  </a:cubicBezTo>
                  <a:cubicBezTo>
                    <a:pt x="92" y="500"/>
                    <a:pt x="91" y="499"/>
                    <a:pt x="92" y="498"/>
                  </a:cubicBezTo>
                  <a:cubicBezTo>
                    <a:pt x="92" y="497"/>
                    <a:pt x="93" y="498"/>
                    <a:pt x="94" y="499"/>
                  </a:cubicBezTo>
                  <a:cubicBezTo>
                    <a:pt x="94" y="499"/>
                    <a:pt x="95" y="499"/>
                    <a:pt x="96" y="499"/>
                  </a:cubicBezTo>
                  <a:cubicBezTo>
                    <a:pt x="97" y="498"/>
                    <a:pt x="96" y="498"/>
                    <a:pt x="97" y="499"/>
                  </a:cubicBezTo>
                  <a:cubicBezTo>
                    <a:pt x="98" y="499"/>
                    <a:pt x="98" y="499"/>
                    <a:pt x="99" y="500"/>
                  </a:cubicBezTo>
                  <a:cubicBezTo>
                    <a:pt x="100" y="500"/>
                    <a:pt x="100" y="499"/>
                    <a:pt x="101" y="499"/>
                  </a:cubicBezTo>
                  <a:cubicBezTo>
                    <a:pt x="102" y="499"/>
                    <a:pt x="102" y="501"/>
                    <a:pt x="103" y="500"/>
                  </a:cubicBezTo>
                  <a:cubicBezTo>
                    <a:pt x="104" y="500"/>
                    <a:pt x="104" y="500"/>
                    <a:pt x="105" y="501"/>
                  </a:cubicBezTo>
                  <a:cubicBezTo>
                    <a:pt x="105" y="501"/>
                    <a:pt x="106" y="501"/>
                    <a:pt x="107" y="502"/>
                  </a:cubicBezTo>
                  <a:cubicBezTo>
                    <a:pt x="108" y="502"/>
                    <a:pt x="108" y="503"/>
                    <a:pt x="110" y="502"/>
                  </a:cubicBezTo>
                  <a:cubicBezTo>
                    <a:pt x="113" y="502"/>
                    <a:pt x="111" y="502"/>
                    <a:pt x="113" y="501"/>
                  </a:cubicBezTo>
                  <a:cubicBezTo>
                    <a:pt x="114" y="501"/>
                    <a:pt x="113" y="501"/>
                    <a:pt x="114" y="501"/>
                  </a:cubicBezTo>
                  <a:cubicBezTo>
                    <a:pt x="114" y="502"/>
                    <a:pt x="115" y="501"/>
                    <a:pt x="116" y="501"/>
                  </a:cubicBezTo>
                  <a:cubicBezTo>
                    <a:pt x="117" y="501"/>
                    <a:pt x="117" y="501"/>
                    <a:pt x="118" y="501"/>
                  </a:cubicBezTo>
                  <a:cubicBezTo>
                    <a:pt x="119" y="501"/>
                    <a:pt x="121" y="501"/>
                    <a:pt x="122" y="501"/>
                  </a:cubicBezTo>
                  <a:cubicBezTo>
                    <a:pt x="123" y="501"/>
                    <a:pt x="122" y="501"/>
                    <a:pt x="123" y="500"/>
                  </a:cubicBezTo>
                  <a:cubicBezTo>
                    <a:pt x="123" y="499"/>
                    <a:pt x="123" y="499"/>
                    <a:pt x="124" y="499"/>
                  </a:cubicBezTo>
                  <a:cubicBezTo>
                    <a:pt x="125" y="499"/>
                    <a:pt x="125" y="500"/>
                    <a:pt x="125" y="500"/>
                  </a:cubicBezTo>
                  <a:cubicBezTo>
                    <a:pt x="126" y="501"/>
                    <a:pt x="126" y="500"/>
                    <a:pt x="127" y="499"/>
                  </a:cubicBezTo>
                  <a:cubicBezTo>
                    <a:pt x="128" y="499"/>
                    <a:pt x="128" y="499"/>
                    <a:pt x="129" y="499"/>
                  </a:cubicBezTo>
                  <a:cubicBezTo>
                    <a:pt x="131" y="499"/>
                    <a:pt x="135" y="499"/>
                    <a:pt x="137" y="499"/>
                  </a:cubicBezTo>
                  <a:cubicBezTo>
                    <a:pt x="138" y="498"/>
                    <a:pt x="141" y="498"/>
                    <a:pt x="141" y="498"/>
                  </a:cubicBezTo>
                  <a:cubicBezTo>
                    <a:pt x="139" y="490"/>
                    <a:pt x="139" y="490"/>
                    <a:pt x="139" y="490"/>
                  </a:cubicBezTo>
                  <a:cubicBezTo>
                    <a:pt x="139" y="490"/>
                    <a:pt x="145" y="485"/>
                    <a:pt x="146" y="485"/>
                  </a:cubicBezTo>
                  <a:cubicBezTo>
                    <a:pt x="147" y="486"/>
                    <a:pt x="146" y="486"/>
                    <a:pt x="146" y="487"/>
                  </a:cubicBezTo>
                  <a:cubicBezTo>
                    <a:pt x="146" y="488"/>
                    <a:pt x="146" y="488"/>
                    <a:pt x="145" y="490"/>
                  </a:cubicBezTo>
                  <a:cubicBezTo>
                    <a:pt x="145" y="491"/>
                    <a:pt x="145" y="491"/>
                    <a:pt x="145" y="493"/>
                  </a:cubicBezTo>
                  <a:cubicBezTo>
                    <a:pt x="144" y="494"/>
                    <a:pt x="145" y="495"/>
                    <a:pt x="145" y="495"/>
                  </a:cubicBezTo>
                  <a:cubicBezTo>
                    <a:pt x="332" y="495"/>
                    <a:pt x="332" y="495"/>
                    <a:pt x="332" y="495"/>
                  </a:cubicBezTo>
                  <a:cubicBezTo>
                    <a:pt x="340" y="453"/>
                    <a:pt x="340" y="453"/>
                    <a:pt x="340" y="453"/>
                  </a:cubicBezTo>
                  <a:cubicBezTo>
                    <a:pt x="326" y="444"/>
                    <a:pt x="326" y="444"/>
                    <a:pt x="326" y="444"/>
                  </a:cubicBezTo>
                  <a:cubicBezTo>
                    <a:pt x="280" y="0"/>
                    <a:pt x="280" y="0"/>
                    <a:pt x="280" y="0"/>
                  </a:cubicBezTo>
                  <a:cubicBezTo>
                    <a:pt x="364" y="0"/>
                    <a:pt x="364" y="0"/>
                    <a:pt x="364" y="0"/>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9" name="Freeform 274"/>
            <p:cNvSpPr>
              <a:spLocks/>
            </p:cNvSpPr>
            <p:nvPr/>
          </p:nvSpPr>
          <p:spPr bwMode="auto">
            <a:xfrm>
              <a:off x="6281738" y="1657350"/>
              <a:ext cx="841375" cy="930275"/>
            </a:xfrm>
            <a:custGeom>
              <a:avLst/>
              <a:gdLst>
                <a:gd name="T0" fmla="*/ 565 w 597"/>
                <a:gd name="T1" fmla="*/ 620 h 660"/>
                <a:gd name="T2" fmla="*/ 374 w 597"/>
                <a:gd name="T3" fmla="*/ 623 h 660"/>
                <a:gd name="T4" fmla="*/ 355 w 597"/>
                <a:gd name="T5" fmla="*/ 626 h 660"/>
                <a:gd name="T6" fmla="*/ 338 w 597"/>
                <a:gd name="T7" fmla="*/ 626 h 660"/>
                <a:gd name="T8" fmla="*/ 325 w 597"/>
                <a:gd name="T9" fmla="*/ 623 h 660"/>
                <a:gd name="T10" fmla="*/ 315 w 597"/>
                <a:gd name="T11" fmla="*/ 624 h 660"/>
                <a:gd name="T12" fmla="*/ 307 w 597"/>
                <a:gd name="T13" fmla="*/ 630 h 660"/>
                <a:gd name="T14" fmla="*/ 302 w 597"/>
                <a:gd name="T15" fmla="*/ 637 h 660"/>
                <a:gd name="T16" fmla="*/ 293 w 597"/>
                <a:gd name="T17" fmla="*/ 632 h 660"/>
                <a:gd name="T18" fmla="*/ 278 w 597"/>
                <a:gd name="T19" fmla="*/ 618 h 660"/>
                <a:gd name="T20" fmla="*/ 271 w 597"/>
                <a:gd name="T21" fmla="*/ 615 h 660"/>
                <a:gd name="T22" fmla="*/ 261 w 597"/>
                <a:gd name="T23" fmla="*/ 621 h 660"/>
                <a:gd name="T24" fmla="*/ 256 w 597"/>
                <a:gd name="T25" fmla="*/ 635 h 660"/>
                <a:gd name="T26" fmla="*/ 256 w 597"/>
                <a:gd name="T27" fmla="*/ 643 h 660"/>
                <a:gd name="T28" fmla="*/ 253 w 597"/>
                <a:gd name="T29" fmla="*/ 653 h 660"/>
                <a:gd name="T30" fmla="*/ 245 w 597"/>
                <a:gd name="T31" fmla="*/ 660 h 660"/>
                <a:gd name="T32" fmla="*/ 230 w 597"/>
                <a:gd name="T33" fmla="*/ 654 h 660"/>
                <a:gd name="T34" fmla="*/ 216 w 597"/>
                <a:gd name="T35" fmla="*/ 640 h 660"/>
                <a:gd name="T36" fmla="*/ 205 w 597"/>
                <a:gd name="T37" fmla="*/ 635 h 660"/>
                <a:gd name="T38" fmla="*/ 200 w 597"/>
                <a:gd name="T39" fmla="*/ 622 h 660"/>
                <a:gd name="T40" fmla="*/ 189 w 597"/>
                <a:gd name="T41" fmla="*/ 614 h 660"/>
                <a:gd name="T42" fmla="*/ 184 w 597"/>
                <a:gd name="T43" fmla="*/ 602 h 660"/>
                <a:gd name="T44" fmla="*/ 176 w 597"/>
                <a:gd name="T45" fmla="*/ 590 h 660"/>
                <a:gd name="T46" fmla="*/ 170 w 597"/>
                <a:gd name="T47" fmla="*/ 588 h 660"/>
                <a:gd name="T48" fmla="*/ 159 w 597"/>
                <a:gd name="T49" fmla="*/ 588 h 660"/>
                <a:gd name="T50" fmla="*/ 152 w 597"/>
                <a:gd name="T51" fmla="*/ 580 h 660"/>
                <a:gd name="T52" fmla="*/ 139 w 597"/>
                <a:gd name="T53" fmla="*/ 567 h 660"/>
                <a:gd name="T54" fmla="*/ 129 w 597"/>
                <a:gd name="T55" fmla="*/ 562 h 660"/>
                <a:gd name="T56" fmla="*/ 115 w 597"/>
                <a:gd name="T57" fmla="*/ 562 h 660"/>
                <a:gd name="T58" fmla="*/ 103 w 597"/>
                <a:gd name="T59" fmla="*/ 562 h 660"/>
                <a:gd name="T60" fmla="*/ 95 w 597"/>
                <a:gd name="T61" fmla="*/ 564 h 660"/>
                <a:gd name="T62" fmla="*/ 75 w 597"/>
                <a:gd name="T63" fmla="*/ 567 h 660"/>
                <a:gd name="T64" fmla="*/ 56 w 597"/>
                <a:gd name="T65" fmla="*/ 569 h 660"/>
                <a:gd name="T66" fmla="*/ 39 w 597"/>
                <a:gd name="T67" fmla="*/ 568 h 660"/>
                <a:gd name="T68" fmla="*/ 34 w 597"/>
                <a:gd name="T69" fmla="*/ 582 h 660"/>
                <a:gd name="T70" fmla="*/ 27 w 597"/>
                <a:gd name="T71" fmla="*/ 589 h 660"/>
                <a:gd name="T72" fmla="*/ 32 w 597"/>
                <a:gd name="T73" fmla="*/ 560 h 660"/>
                <a:gd name="T74" fmla="*/ 49 w 597"/>
                <a:gd name="T75" fmla="*/ 510 h 660"/>
                <a:gd name="T76" fmla="*/ 48 w 597"/>
                <a:gd name="T77" fmla="*/ 466 h 660"/>
                <a:gd name="T78" fmla="*/ 39 w 597"/>
                <a:gd name="T79" fmla="*/ 437 h 660"/>
                <a:gd name="T80" fmla="*/ 28 w 597"/>
                <a:gd name="T81" fmla="*/ 419 h 660"/>
                <a:gd name="T82" fmla="*/ 35 w 597"/>
                <a:gd name="T83" fmla="*/ 407 h 660"/>
                <a:gd name="T84" fmla="*/ 39 w 597"/>
                <a:gd name="T85" fmla="*/ 397 h 660"/>
                <a:gd name="T86" fmla="*/ 39 w 597"/>
                <a:gd name="T87" fmla="*/ 391 h 660"/>
                <a:gd name="T88" fmla="*/ 40 w 597"/>
                <a:gd name="T89" fmla="*/ 382 h 660"/>
                <a:gd name="T90" fmla="*/ 35 w 597"/>
                <a:gd name="T91" fmla="*/ 368 h 660"/>
                <a:gd name="T92" fmla="*/ 29 w 597"/>
                <a:gd name="T93" fmla="*/ 355 h 660"/>
                <a:gd name="T94" fmla="*/ 26 w 597"/>
                <a:gd name="T95" fmla="*/ 358 h 660"/>
                <a:gd name="T96" fmla="*/ 19 w 597"/>
                <a:gd name="T97" fmla="*/ 354 h 660"/>
                <a:gd name="T98" fmla="*/ 15 w 597"/>
                <a:gd name="T99" fmla="*/ 343 h 660"/>
                <a:gd name="T100" fmla="*/ 10 w 597"/>
                <a:gd name="T101" fmla="*/ 335 h 660"/>
                <a:gd name="T102" fmla="*/ 15 w 597"/>
                <a:gd name="T103" fmla="*/ 338 h 660"/>
                <a:gd name="T104" fmla="*/ 10 w 597"/>
                <a:gd name="T105" fmla="*/ 328 h 660"/>
                <a:gd name="T106" fmla="*/ 7 w 597"/>
                <a:gd name="T107" fmla="*/ 323 h 660"/>
                <a:gd name="T108" fmla="*/ 3 w 597"/>
                <a:gd name="T109" fmla="*/ 334 h 660"/>
                <a:gd name="T110" fmla="*/ 2 w 597"/>
                <a:gd name="T111" fmla="*/ 341 h 660"/>
                <a:gd name="T112" fmla="*/ 0 w 597"/>
                <a:gd name="T113" fmla="*/ 349 h 660"/>
                <a:gd name="T114" fmla="*/ 3 w 597"/>
                <a:gd name="T115" fmla="*/ 331 h 660"/>
                <a:gd name="T116" fmla="*/ 198 w 597"/>
                <a:gd name="T117" fmla="*/ 312 h 660"/>
                <a:gd name="T118" fmla="*/ 191 w 597"/>
                <a:gd name="T119" fmla="*/ 244 h 660"/>
                <a:gd name="T120" fmla="*/ 221 w 597"/>
                <a:gd name="T121" fmla="*/ 217 h 660"/>
                <a:gd name="T122" fmla="*/ 247 w 597"/>
                <a:gd name="T123" fmla="*/ 72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 h="660">
                  <a:moveTo>
                    <a:pt x="410" y="0"/>
                  </a:moveTo>
                  <a:cubicBezTo>
                    <a:pt x="551" y="94"/>
                    <a:pt x="551" y="94"/>
                    <a:pt x="551" y="94"/>
                  </a:cubicBezTo>
                  <a:cubicBezTo>
                    <a:pt x="597" y="125"/>
                    <a:pt x="597" y="125"/>
                    <a:pt x="597" y="125"/>
                  </a:cubicBezTo>
                  <a:cubicBezTo>
                    <a:pt x="513" y="125"/>
                    <a:pt x="513" y="125"/>
                    <a:pt x="513" y="125"/>
                  </a:cubicBezTo>
                  <a:cubicBezTo>
                    <a:pt x="559" y="569"/>
                    <a:pt x="559" y="569"/>
                    <a:pt x="559" y="569"/>
                  </a:cubicBezTo>
                  <a:cubicBezTo>
                    <a:pt x="573" y="578"/>
                    <a:pt x="573" y="578"/>
                    <a:pt x="573" y="578"/>
                  </a:cubicBezTo>
                  <a:cubicBezTo>
                    <a:pt x="565" y="620"/>
                    <a:pt x="565" y="620"/>
                    <a:pt x="565" y="620"/>
                  </a:cubicBezTo>
                  <a:cubicBezTo>
                    <a:pt x="378" y="620"/>
                    <a:pt x="378" y="620"/>
                    <a:pt x="378" y="620"/>
                  </a:cubicBezTo>
                  <a:cubicBezTo>
                    <a:pt x="378" y="620"/>
                    <a:pt x="377" y="619"/>
                    <a:pt x="378" y="618"/>
                  </a:cubicBezTo>
                  <a:cubicBezTo>
                    <a:pt x="378" y="616"/>
                    <a:pt x="378" y="616"/>
                    <a:pt x="378" y="615"/>
                  </a:cubicBezTo>
                  <a:cubicBezTo>
                    <a:pt x="379" y="613"/>
                    <a:pt x="379" y="613"/>
                    <a:pt x="379" y="612"/>
                  </a:cubicBezTo>
                  <a:cubicBezTo>
                    <a:pt x="379" y="611"/>
                    <a:pt x="380" y="611"/>
                    <a:pt x="379" y="610"/>
                  </a:cubicBezTo>
                  <a:cubicBezTo>
                    <a:pt x="378" y="610"/>
                    <a:pt x="372" y="615"/>
                    <a:pt x="372" y="615"/>
                  </a:cubicBezTo>
                  <a:cubicBezTo>
                    <a:pt x="374" y="623"/>
                    <a:pt x="374" y="623"/>
                    <a:pt x="374" y="623"/>
                  </a:cubicBezTo>
                  <a:cubicBezTo>
                    <a:pt x="374" y="623"/>
                    <a:pt x="371" y="623"/>
                    <a:pt x="370" y="624"/>
                  </a:cubicBezTo>
                  <a:cubicBezTo>
                    <a:pt x="368" y="624"/>
                    <a:pt x="364" y="624"/>
                    <a:pt x="362" y="624"/>
                  </a:cubicBezTo>
                  <a:cubicBezTo>
                    <a:pt x="361" y="624"/>
                    <a:pt x="361" y="624"/>
                    <a:pt x="360" y="624"/>
                  </a:cubicBezTo>
                  <a:cubicBezTo>
                    <a:pt x="359" y="625"/>
                    <a:pt x="359" y="626"/>
                    <a:pt x="358" y="625"/>
                  </a:cubicBezTo>
                  <a:cubicBezTo>
                    <a:pt x="358" y="625"/>
                    <a:pt x="358" y="624"/>
                    <a:pt x="357" y="624"/>
                  </a:cubicBezTo>
                  <a:cubicBezTo>
                    <a:pt x="356" y="624"/>
                    <a:pt x="356" y="624"/>
                    <a:pt x="356" y="625"/>
                  </a:cubicBezTo>
                  <a:cubicBezTo>
                    <a:pt x="355" y="626"/>
                    <a:pt x="356" y="626"/>
                    <a:pt x="355" y="626"/>
                  </a:cubicBezTo>
                  <a:cubicBezTo>
                    <a:pt x="354" y="626"/>
                    <a:pt x="352" y="626"/>
                    <a:pt x="351" y="626"/>
                  </a:cubicBezTo>
                  <a:cubicBezTo>
                    <a:pt x="350" y="626"/>
                    <a:pt x="350" y="626"/>
                    <a:pt x="349" y="626"/>
                  </a:cubicBezTo>
                  <a:cubicBezTo>
                    <a:pt x="348" y="626"/>
                    <a:pt x="347" y="627"/>
                    <a:pt x="347" y="626"/>
                  </a:cubicBezTo>
                  <a:cubicBezTo>
                    <a:pt x="346" y="626"/>
                    <a:pt x="347" y="626"/>
                    <a:pt x="346" y="626"/>
                  </a:cubicBezTo>
                  <a:cubicBezTo>
                    <a:pt x="344" y="627"/>
                    <a:pt x="346" y="627"/>
                    <a:pt x="343" y="627"/>
                  </a:cubicBezTo>
                  <a:cubicBezTo>
                    <a:pt x="341" y="628"/>
                    <a:pt x="341" y="627"/>
                    <a:pt x="340" y="627"/>
                  </a:cubicBezTo>
                  <a:cubicBezTo>
                    <a:pt x="339" y="626"/>
                    <a:pt x="338" y="626"/>
                    <a:pt x="338" y="626"/>
                  </a:cubicBezTo>
                  <a:cubicBezTo>
                    <a:pt x="337" y="625"/>
                    <a:pt x="337" y="625"/>
                    <a:pt x="336" y="625"/>
                  </a:cubicBezTo>
                  <a:cubicBezTo>
                    <a:pt x="335" y="626"/>
                    <a:pt x="335" y="624"/>
                    <a:pt x="334" y="624"/>
                  </a:cubicBezTo>
                  <a:cubicBezTo>
                    <a:pt x="333" y="624"/>
                    <a:pt x="333" y="625"/>
                    <a:pt x="332" y="625"/>
                  </a:cubicBezTo>
                  <a:cubicBezTo>
                    <a:pt x="331" y="624"/>
                    <a:pt x="331" y="624"/>
                    <a:pt x="330" y="624"/>
                  </a:cubicBezTo>
                  <a:cubicBezTo>
                    <a:pt x="329" y="623"/>
                    <a:pt x="330" y="623"/>
                    <a:pt x="329" y="624"/>
                  </a:cubicBezTo>
                  <a:cubicBezTo>
                    <a:pt x="328" y="624"/>
                    <a:pt x="327" y="624"/>
                    <a:pt x="327" y="624"/>
                  </a:cubicBezTo>
                  <a:cubicBezTo>
                    <a:pt x="326" y="623"/>
                    <a:pt x="325" y="622"/>
                    <a:pt x="325" y="623"/>
                  </a:cubicBezTo>
                  <a:cubicBezTo>
                    <a:pt x="324" y="624"/>
                    <a:pt x="325" y="625"/>
                    <a:pt x="324" y="624"/>
                  </a:cubicBezTo>
                  <a:cubicBezTo>
                    <a:pt x="323" y="623"/>
                    <a:pt x="323" y="624"/>
                    <a:pt x="321" y="623"/>
                  </a:cubicBezTo>
                  <a:cubicBezTo>
                    <a:pt x="320" y="623"/>
                    <a:pt x="321" y="622"/>
                    <a:pt x="320" y="623"/>
                  </a:cubicBezTo>
                  <a:cubicBezTo>
                    <a:pt x="319" y="623"/>
                    <a:pt x="319" y="623"/>
                    <a:pt x="318" y="623"/>
                  </a:cubicBezTo>
                  <a:cubicBezTo>
                    <a:pt x="317" y="623"/>
                    <a:pt x="317" y="624"/>
                    <a:pt x="317" y="624"/>
                  </a:cubicBezTo>
                  <a:cubicBezTo>
                    <a:pt x="316" y="624"/>
                    <a:pt x="316" y="624"/>
                    <a:pt x="316" y="624"/>
                  </a:cubicBezTo>
                  <a:cubicBezTo>
                    <a:pt x="315" y="624"/>
                    <a:pt x="315" y="624"/>
                    <a:pt x="315" y="624"/>
                  </a:cubicBezTo>
                  <a:cubicBezTo>
                    <a:pt x="315" y="624"/>
                    <a:pt x="313" y="624"/>
                    <a:pt x="313" y="624"/>
                  </a:cubicBezTo>
                  <a:cubicBezTo>
                    <a:pt x="312" y="624"/>
                    <a:pt x="311" y="624"/>
                    <a:pt x="311" y="624"/>
                  </a:cubicBezTo>
                  <a:cubicBezTo>
                    <a:pt x="310" y="624"/>
                    <a:pt x="310" y="623"/>
                    <a:pt x="310" y="624"/>
                  </a:cubicBezTo>
                  <a:cubicBezTo>
                    <a:pt x="309" y="625"/>
                    <a:pt x="309" y="624"/>
                    <a:pt x="310" y="625"/>
                  </a:cubicBezTo>
                  <a:cubicBezTo>
                    <a:pt x="310" y="626"/>
                    <a:pt x="310" y="627"/>
                    <a:pt x="310" y="627"/>
                  </a:cubicBezTo>
                  <a:cubicBezTo>
                    <a:pt x="309" y="628"/>
                    <a:pt x="309" y="628"/>
                    <a:pt x="308" y="629"/>
                  </a:cubicBezTo>
                  <a:cubicBezTo>
                    <a:pt x="307" y="629"/>
                    <a:pt x="307" y="629"/>
                    <a:pt x="307" y="630"/>
                  </a:cubicBezTo>
                  <a:cubicBezTo>
                    <a:pt x="307" y="630"/>
                    <a:pt x="306" y="630"/>
                    <a:pt x="306" y="630"/>
                  </a:cubicBezTo>
                  <a:cubicBezTo>
                    <a:pt x="305" y="630"/>
                    <a:pt x="305" y="630"/>
                    <a:pt x="305" y="631"/>
                  </a:cubicBezTo>
                  <a:cubicBezTo>
                    <a:pt x="305" y="632"/>
                    <a:pt x="303" y="631"/>
                    <a:pt x="304" y="632"/>
                  </a:cubicBezTo>
                  <a:cubicBezTo>
                    <a:pt x="305" y="633"/>
                    <a:pt x="305" y="632"/>
                    <a:pt x="305" y="633"/>
                  </a:cubicBezTo>
                  <a:cubicBezTo>
                    <a:pt x="305" y="634"/>
                    <a:pt x="305" y="634"/>
                    <a:pt x="304" y="635"/>
                  </a:cubicBezTo>
                  <a:cubicBezTo>
                    <a:pt x="303" y="635"/>
                    <a:pt x="303" y="634"/>
                    <a:pt x="303" y="635"/>
                  </a:cubicBezTo>
                  <a:cubicBezTo>
                    <a:pt x="302" y="636"/>
                    <a:pt x="302" y="636"/>
                    <a:pt x="302" y="637"/>
                  </a:cubicBezTo>
                  <a:cubicBezTo>
                    <a:pt x="302" y="637"/>
                    <a:pt x="302" y="637"/>
                    <a:pt x="302" y="638"/>
                  </a:cubicBezTo>
                  <a:cubicBezTo>
                    <a:pt x="302" y="639"/>
                    <a:pt x="302" y="641"/>
                    <a:pt x="301" y="640"/>
                  </a:cubicBezTo>
                  <a:cubicBezTo>
                    <a:pt x="301" y="639"/>
                    <a:pt x="301" y="639"/>
                    <a:pt x="300" y="639"/>
                  </a:cubicBezTo>
                  <a:cubicBezTo>
                    <a:pt x="300" y="638"/>
                    <a:pt x="300" y="638"/>
                    <a:pt x="299" y="638"/>
                  </a:cubicBezTo>
                  <a:cubicBezTo>
                    <a:pt x="298" y="637"/>
                    <a:pt x="298" y="638"/>
                    <a:pt x="297" y="637"/>
                  </a:cubicBezTo>
                  <a:cubicBezTo>
                    <a:pt x="297" y="635"/>
                    <a:pt x="298" y="635"/>
                    <a:pt x="296" y="634"/>
                  </a:cubicBezTo>
                  <a:cubicBezTo>
                    <a:pt x="295" y="633"/>
                    <a:pt x="294" y="632"/>
                    <a:pt x="293" y="632"/>
                  </a:cubicBezTo>
                  <a:cubicBezTo>
                    <a:pt x="292" y="631"/>
                    <a:pt x="292" y="631"/>
                    <a:pt x="291" y="630"/>
                  </a:cubicBezTo>
                  <a:cubicBezTo>
                    <a:pt x="290" y="629"/>
                    <a:pt x="289" y="629"/>
                    <a:pt x="288" y="628"/>
                  </a:cubicBezTo>
                  <a:cubicBezTo>
                    <a:pt x="288" y="627"/>
                    <a:pt x="288" y="626"/>
                    <a:pt x="287" y="625"/>
                  </a:cubicBezTo>
                  <a:cubicBezTo>
                    <a:pt x="285" y="625"/>
                    <a:pt x="285" y="626"/>
                    <a:pt x="284" y="625"/>
                  </a:cubicBezTo>
                  <a:cubicBezTo>
                    <a:pt x="283" y="624"/>
                    <a:pt x="283" y="624"/>
                    <a:pt x="282" y="622"/>
                  </a:cubicBezTo>
                  <a:cubicBezTo>
                    <a:pt x="282" y="621"/>
                    <a:pt x="281" y="621"/>
                    <a:pt x="280" y="620"/>
                  </a:cubicBezTo>
                  <a:cubicBezTo>
                    <a:pt x="279" y="619"/>
                    <a:pt x="278" y="619"/>
                    <a:pt x="278" y="618"/>
                  </a:cubicBezTo>
                  <a:cubicBezTo>
                    <a:pt x="278" y="617"/>
                    <a:pt x="279" y="617"/>
                    <a:pt x="278" y="617"/>
                  </a:cubicBezTo>
                  <a:cubicBezTo>
                    <a:pt x="277" y="616"/>
                    <a:pt x="277" y="616"/>
                    <a:pt x="277" y="615"/>
                  </a:cubicBezTo>
                  <a:cubicBezTo>
                    <a:pt x="276" y="614"/>
                    <a:pt x="277" y="615"/>
                    <a:pt x="276" y="614"/>
                  </a:cubicBezTo>
                  <a:cubicBezTo>
                    <a:pt x="275" y="613"/>
                    <a:pt x="274" y="614"/>
                    <a:pt x="273" y="613"/>
                  </a:cubicBezTo>
                  <a:cubicBezTo>
                    <a:pt x="272" y="613"/>
                    <a:pt x="272" y="613"/>
                    <a:pt x="272" y="613"/>
                  </a:cubicBezTo>
                  <a:cubicBezTo>
                    <a:pt x="271" y="613"/>
                    <a:pt x="271" y="613"/>
                    <a:pt x="272" y="614"/>
                  </a:cubicBezTo>
                  <a:cubicBezTo>
                    <a:pt x="272" y="615"/>
                    <a:pt x="272" y="615"/>
                    <a:pt x="271" y="615"/>
                  </a:cubicBezTo>
                  <a:cubicBezTo>
                    <a:pt x="270" y="616"/>
                    <a:pt x="271" y="616"/>
                    <a:pt x="270" y="616"/>
                  </a:cubicBezTo>
                  <a:cubicBezTo>
                    <a:pt x="269" y="616"/>
                    <a:pt x="269" y="616"/>
                    <a:pt x="269" y="617"/>
                  </a:cubicBezTo>
                  <a:cubicBezTo>
                    <a:pt x="268" y="618"/>
                    <a:pt x="267" y="619"/>
                    <a:pt x="266" y="619"/>
                  </a:cubicBezTo>
                  <a:cubicBezTo>
                    <a:pt x="265" y="619"/>
                    <a:pt x="265" y="619"/>
                    <a:pt x="265" y="619"/>
                  </a:cubicBezTo>
                  <a:cubicBezTo>
                    <a:pt x="264" y="618"/>
                    <a:pt x="264" y="618"/>
                    <a:pt x="263" y="618"/>
                  </a:cubicBezTo>
                  <a:cubicBezTo>
                    <a:pt x="261" y="619"/>
                    <a:pt x="261" y="619"/>
                    <a:pt x="261" y="619"/>
                  </a:cubicBezTo>
                  <a:cubicBezTo>
                    <a:pt x="262" y="620"/>
                    <a:pt x="263" y="620"/>
                    <a:pt x="261" y="621"/>
                  </a:cubicBezTo>
                  <a:cubicBezTo>
                    <a:pt x="260" y="622"/>
                    <a:pt x="260" y="621"/>
                    <a:pt x="260" y="622"/>
                  </a:cubicBezTo>
                  <a:cubicBezTo>
                    <a:pt x="260" y="624"/>
                    <a:pt x="261" y="624"/>
                    <a:pt x="260" y="625"/>
                  </a:cubicBezTo>
                  <a:cubicBezTo>
                    <a:pt x="259" y="626"/>
                    <a:pt x="259" y="629"/>
                    <a:pt x="258" y="629"/>
                  </a:cubicBezTo>
                  <a:cubicBezTo>
                    <a:pt x="258" y="629"/>
                    <a:pt x="257" y="629"/>
                    <a:pt x="257" y="630"/>
                  </a:cubicBezTo>
                  <a:cubicBezTo>
                    <a:pt x="257" y="631"/>
                    <a:pt x="257" y="631"/>
                    <a:pt x="257" y="632"/>
                  </a:cubicBezTo>
                  <a:cubicBezTo>
                    <a:pt x="257" y="633"/>
                    <a:pt x="257" y="633"/>
                    <a:pt x="257" y="634"/>
                  </a:cubicBezTo>
                  <a:cubicBezTo>
                    <a:pt x="257" y="635"/>
                    <a:pt x="257" y="634"/>
                    <a:pt x="256" y="635"/>
                  </a:cubicBezTo>
                  <a:cubicBezTo>
                    <a:pt x="255" y="636"/>
                    <a:pt x="254" y="636"/>
                    <a:pt x="255" y="637"/>
                  </a:cubicBezTo>
                  <a:cubicBezTo>
                    <a:pt x="255" y="637"/>
                    <a:pt x="256" y="637"/>
                    <a:pt x="256" y="638"/>
                  </a:cubicBezTo>
                  <a:cubicBezTo>
                    <a:pt x="257" y="638"/>
                    <a:pt x="257" y="638"/>
                    <a:pt x="256" y="639"/>
                  </a:cubicBezTo>
                  <a:cubicBezTo>
                    <a:pt x="255" y="640"/>
                    <a:pt x="254" y="640"/>
                    <a:pt x="255" y="641"/>
                  </a:cubicBezTo>
                  <a:cubicBezTo>
                    <a:pt x="255" y="642"/>
                    <a:pt x="256" y="641"/>
                    <a:pt x="255" y="642"/>
                  </a:cubicBezTo>
                  <a:cubicBezTo>
                    <a:pt x="255" y="643"/>
                    <a:pt x="254" y="643"/>
                    <a:pt x="255" y="643"/>
                  </a:cubicBezTo>
                  <a:cubicBezTo>
                    <a:pt x="256" y="643"/>
                    <a:pt x="256" y="643"/>
                    <a:pt x="256" y="643"/>
                  </a:cubicBezTo>
                  <a:cubicBezTo>
                    <a:pt x="257" y="644"/>
                    <a:pt x="258" y="643"/>
                    <a:pt x="258" y="644"/>
                  </a:cubicBezTo>
                  <a:cubicBezTo>
                    <a:pt x="257" y="645"/>
                    <a:pt x="257" y="646"/>
                    <a:pt x="257" y="647"/>
                  </a:cubicBezTo>
                  <a:cubicBezTo>
                    <a:pt x="256" y="648"/>
                    <a:pt x="256" y="650"/>
                    <a:pt x="256" y="650"/>
                  </a:cubicBezTo>
                  <a:cubicBezTo>
                    <a:pt x="257" y="650"/>
                    <a:pt x="258" y="651"/>
                    <a:pt x="257" y="651"/>
                  </a:cubicBezTo>
                  <a:cubicBezTo>
                    <a:pt x="256" y="651"/>
                    <a:pt x="256" y="650"/>
                    <a:pt x="256" y="651"/>
                  </a:cubicBezTo>
                  <a:cubicBezTo>
                    <a:pt x="255" y="652"/>
                    <a:pt x="256" y="652"/>
                    <a:pt x="255" y="653"/>
                  </a:cubicBezTo>
                  <a:cubicBezTo>
                    <a:pt x="254" y="653"/>
                    <a:pt x="254" y="652"/>
                    <a:pt x="253" y="653"/>
                  </a:cubicBezTo>
                  <a:cubicBezTo>
                    <a:pt x="252" y="655"/>
                    <a:pt x="253" y="655"/>
                    <a:pt x="252" y="655"/>
                  </a:cubicBezTo>
                  <a:cubicBezTo>
                    <a:pt x="251" y="655"/>
                    <a:pt x="251" y="654"/>
                    <a:pt x="251" y="654"/>
                  </a:cubicBezTo>
                  <a:cubicBezTo>
                    <a:pt x="250" y="655"/>
                    <a:pt x="250" y="655"/>
                    <a:pt x="250" y="656"/>
                  </a:cubicBezTo>
                  <a:cubicBezTo>
                    <a:pt x="250" y="657"/>
                    <a:pt x="250" y="657"/>
                    <a:pt x="249" y="657"/>
                  </a:cubicBezTo>
                  <a:cubicBezTo>
                    <a:pt x="248" y="657"/>
                    <a:pt x="248" y="657"/>
                    <a:pt x="247" y="657"/>
                  </a:cubicBezTo>
                  <a:cubicBezTo>
                    <a:pt x="246" y="657"/>
                    <a:pt x="245" y="656"/>
                    <a:pt x="245" y="657"/>
                  </a:cubicBezTo>
                  <a:cubicBezTo>
                    <a:pt x="245" y="659"/>
                    <a:pt x="246" y="659"/>
                    <a:pt x="245" y="660"/>
                  </a:cubicBezTo>
                  <a:cubicBezTo>
                    <a:pt x="245" y="660"/>
                    <a:pt x="244" y="660"/>
                    <a:pt x="242" y="659"/>
                  </a:cubicBezTo>
                  <a:cubicBezTo>
                    <a:pt x="241" y="658"/>
                    <a:pt x="241" y="658"/>
                    <a:pt x="240" y="657"/>
                  </a:cubicBezTo>
                  <a:cubicBezTo>
                    <a:pt x="240" y="657"/>
                    <a:pt x="240" y="656"/>
                    <a:pt x="239" y="657"/>
                  </a:cubicBezTo>
                  <a:cubicBezTo>
                    <a:pt x="238" y="658"/>
                    <a:pt x="239" y="659"/>
                    <a:pt x="238" y="658"/>
                  </a:cubicBezTo>
                  <a:cubicBezTo>
                    <a:pt x="236" y="658"/>
                    <a:pt x="235" y="658"/>
                    <a:pt x="234" y="657"/>
                  </a:cubicBezTo>
                  <a:cubicBezTo>
                    <a:pt x="233" y="656"/>
                    <a:pt x="233" y="656"/>
                    <a:pt x="232" y="655"/>
                  </a:cubicBezTo>
                  <a:cubicBezTo>
                    <a:pt x="232" y="655"/>
                    <a:pt x="232" y="654"/>
                    <a:pt x="230" y="654"/>
                  </a:cubicBezTo>
                  <a:cubicBezTo>
                    <a:pt x="229" y="653"/>
                    <a:pt x="228" y="654"/>
                    <a:pt x="227" y="653"/>
                  </a:cubicBezTo>
                  <a:cubicBezTo>
                    <a:pt x="227" y="652"/>
                    <a:pt x="225" y="650"/>
                    <a:pt x="225" y="649"/>
                  </a:cubicBezTo>
                  <a:cubicBezTo>
                    <a:pt x="225" y="647"/>
                    <a:pt x="225" y="647"/>
                    <a:pt x="224" y="646"/>
                  </a:cubicBezTo>
                  <a:cubicBezTo>
                    <a:pt x="223" y="645"/>
                    <a:pt x="224" y="646"/>
                    <a:pt x="222" y="645"/>
                  </a:cubicBezTo>
                  <a:cubicBezTo>
                    <a:pt x="221" y="644"/>
                    <a:pt x="221" y="644"/>
                    <a:pt x="220" y="643"/>
                  </a:cubicBezTo>
                  <a:cubicBezTo>
                    <a:pt x="218" y="642"/>
                    <a:pt x="218" y="641"/>
                    <a:pt x="218" y="641"/>
                  </a:cubicBezTo>
                  <a:cubicBezTo>
                    <a:pt x="217" y="640"/>
                    <a:pt x="217" y="641"/>
                    <a:pt x="216" y="640"/>
                  </a:cubicBezTo>
                  <a:cubicBezTo>
                    <a:pt x="214" y="640"/>
                    <a:pt x="214" y="640"/>
                    <a:pt x="214" y="640"/>
                  </a:cubicBezTo>
                  <a:cubicBezTo>
                    <a:pt x="214" y="641"/>
                    <a:pt x="213" y="641"/>
                    <a:pt x="212" y="640"/>
                  </a:cubicBezTo>
                  <a:cubicBezTo>
                    <a:pt x="212" y="639"/>
                    <a:pt x="213" y="640"/>
                    <a:pt x="211" y="639"/>
                  </a:cubicBezTo>
                  <a:cubicBezTo>
                    <a:pt x="210" y="638"/>
                    <a:pt x="209" y="639"/>
                    <a:pt x="209" y="638"/>
                  </a:cubicBezTo>
                  <a:cubicBezTo>
                    <a:pt x="209" y="637"/>
                    <a:pt x="209" y="637"/>
                    <a:pt x="209" y="636"/>
                  </a:cubicBezTo>
                  <a:cubicBezTo>
                    <a:pt x="208" y="635"/>
                    <a:pt x="209" y="634"/>
                    <a:pt x="208" y="635"/>
                  </a:cubicBezTo>
                  <a:cubicBezTo>
                    <a:pt x="207" y="635"/>
                    <a:pt x="206" y="636"/>
                    <a:pt x="205" y="635"/>
                  </a:cubicBezTo>
                  <a:cubicBezTo>
                    <a:pt x="205" y="634"/>
                    <a:pt x="203" y="633"/>
                    <a:pt x="204" y="633"/>
                  </a:cubicBezTo>
                  <a:cubicBezTo>
                    <a:pt x="205" y="632"/>
                    <a:pt x="204" y="633"/>
                    <a:pt x="205" y="632"/>
                  </a:cubicBezTo>
                  <a:cubicBezTo>
                    <a:pt x="206" y="632"/>
                    <a:pt x="207" y="632"/>
                    <a:pt x="206" y="630"/>
                  </a:cubicBezTo>
                  <a:cubicBezTo>
                    <a:pt x="205" y="629"/>
                    <a:pt x="203" y="629"/>
                    <a:pt x="202" y="628"/>
                  </a:cubicBezTo>
                  <a:cubicBezTo>
                    <a:pt x="202" y="626"/>
                    <a:pt x="201" y="626"/>
                    <a:pt x="201" y="625"/>
                  </a:cubicBezTo>
                  <a:cubicBezTo>
                    <a:pt x="202" y="624"/>
                    <a:pt x="201" y="624"/>
                    <a:pt x="201" y="623"/>
                  </a:cubicBezTo>
                  <a:cubicBezTo>
                    <a:pt x="201" y="622"/>
                    <a:pt x="200" y="623"/>
                    <a:pt x="200" y="622"/>
                  </a:cubicBezTo>
                  <a:cubicBezTo>
                    <a:pt x="200" y="620"/>
                    <a:pt x="201" y="619"/>
                    <a:pt x="199" y="620"/>
                  </a:cubicBezTo>
                  <a:cubicBezTo>
                    <a:pt x="198" y="621"/>
                    <a:pt x="198" y="621"/>
                    <a:pt x="197" y="621"/>
                  </a:cubicBezTo>
                  <a:cubicBezTo>
                    <a:pt x="195" y="622"/>
                    <a:pt x="194" y="622"/>
                    <a:pt x="194" y="621"/>
                  </a:cubicBezTo>
                  <a:cubicBezTo>
                    <a:pt x="194" y="619"/>
                    <a:pt x="193" y="620"/>
                    <a:pt x="194" y="619"/>
                  </a:cubicBezTo>
                  <a:cubicBezTo>
                    <a:pt x="194" y="617"/>
                    <a:pt x="195" y="617"/>
                    <a:pt x="194" y="616"/>
                  </a:cubicBezTo>
                  <a:cubicBezTo>
                    <a:pt x="194" y="616"/>
                    <a:pt x="191" y="614"/>
                    <a:pt x="190" y="614"/>
                  </a:cubicBezTo>
                  <a:cubicBezTo>
                    <a:pt x="190" y="613"/>
                    <a:pt x="190" y="613"/>
                    <a:pt x="189" y="614"/>
                  </a:cubicBezTo>
                  <a:cubicBezTo>
                    <a:pt x="187" y="614"/>
                    <a:pt x="187" y="616"/>
                    <a:pt x="187" y="614"/>
                  </a:cubicBezTo>
                  <a:cubicBezTo>
                    <a:pt x="187" y="612"/>
                    <a:pt x="186" y="612"/>
                    <a:pt x="186" y="611"/>
                  </a:cubicBezTo>
                  <a:cubicBezTo>
                    <a:pt x="187" y="609"/>
                    <a:pt x="187" y="609"/>
                    <a:pt x="186" y="608"/>
                  </a:cubicBezTo>
                  <a:cubicBezTo>
                    <a:pt x="185" y="608"/>
                    <a:pt x="184" y="608"/>
                    <a:pt x="185" y="607"/>
                  </a:cubicBezTo>
                  <a:cubicBezTo>
                    <a:pt x="185" y="606"/>
                    <a:pt x="185" y="606"/>
                    <a:pt x="185" y="606"/>
                  </a:cubicBezTo>
                  <a:cubicBezTo>
                    <a:pt x="185" y="605"/>
                    <a:pt x="186" y="605"/>
                    <a:pt x="185" y="604"/>
                  </a:cubicBezTo>
                  <a:cubicBezTo>
                    <a:pt x="185" y="604"/>
                    <a:pt x="184" y="603"/>
                    <a:pt x="184" y="602"/>
                  </a:cubicBezTo>
                  <a:cubicBezTo>
                    <a:pt x="183" y="601"/>
                    <a:pt x="184" y="601"/>
                    <a:pt x="183" y="600"/>
                  </a:cubicBezTo>
                  <a:cubicBezTo>
                    <a:pt x="182" y="599"/>
                    <a:pt x="182" y="600"/>
                    <a:pt x="182" y="599"/>
                  </a:cubicBezTo>
                  <a:cubicBezTo>
                    <a:pt x="182" y="598"/>
                    <a:pt x="183" y="598"/>
                    <a:pt x="182" y="597"/>
                  </a:cubicBezTo>
                  <a:cubicBezTo>
                    <a:pt x="180" y="596"/>
                    <a:pt x="180" y="598"/>
                    <a:pt x="180" y="596"/>
                  </a:cubicBezTo>
                  <a:cubicBezTo>
                    <a:pt x="180" y="594"/>
                    <a:pt x="180" y="594"/>
                    <a:pt x="179" y="593"/>
                  </a:cubicBezTo>
                  <a:cubicBezTo>
                    <a:pt x="179" y="592"/>
                    <a:pt x="178" y="592"/>
                    <a:pt x="178" y="592"/>
                  </a:cubicBezTo>
                  <a:cubicBezTo>
                    <a:pt x="177" y="591"/>
                    <a:pt x="177" y="591"/>
                    <a:pt x="176" y="590"/>
                  </a:cubicBezTo>
                  <a:cubicBezTo>
                    <a:pt x="176" y="590"/>
                    <a:pt x="176" y="588"/>
                    <a:pt x="175" y="589"/>
                  </a:cubicBezTo>
                  <a:cubicBezTo>
                    <a:pt x="175" y="590"/>
                    <a:pt x="174" y="592"/>
                    <a:pt x="174" y="591"/>
                  </a:cubicBezTo>
                  <a:cubicBezTo>
                    <a:pt x="173" y="590"/>
                    <a:pt x="173" y="591"/>
                    <a:pt x="173" y="590"/>
                  </a:cubicBezTo>
                  <a:cubicBezTo>
                    <a:pt x="173" y="589"/>
                    <a:pt x="174" y="589"/>
                    <a:pt x="174" y="588"/>
                  </a:cubicBezTo>
                  <a:cubicBezTo>
                    <a:pt x="175" y="587"/>
                    <a:pt x="174" y="586"/>
                    <a:pt x="174" y="587"/>
                  </a:cubicBezTo>
                  <a:cubicBezTo>
                    <a:pt x="173" y="588"/>
                    <a:pt x="173" y="588"/>
                    <a:pt x="172" y="588"/>
                  </a:cubicBezTo>
                  <a:cubicBezTo>
                    <a:pt x="171" y="588"/>
                    <a:pt x="171" y="588"/>
                    <a:pt x="170" y="588"/>
                  </a:cubicBezTo>
                  <a:cubicBezTo>
                    <a:pt x="169" y="588"/>
                    <a:pt x="169" y="588"/>
                    <a:pt x="168" y="589"/>
                  </a:cubicBezTo>
                  <a:cubicBezTo>
                    <a:pt x="167" y="589"/>
                    <a:pt x="167" y="590"/>
                    <a:pt x="166" y="589"/>
                  </a:cubicBezTo>
                  <a:cubicBezTo>
                    <a:pt x="165" y="589"/>
                    <a:pt x="164" y="589"/>
                    <a:pt x="164" y="588"/>
                  </a:cubicBezTo>
                  <a:cubicBezTo>
                    <a:pt x="164" y="586"/>
                    <a:pt x="165" y="585"/>
                    <a:pt x="164" y="585"/>
                  </a:cubicBezTo>
                  <a:cubicBezTo>
                    <a:pt x="163" y="586"/>
                    <a:pt x="164" y="586"/>
                    <a:pt x="163" y="587"/>
                  </a:cubicBezTo>
                  <a:cubicBezTo>
                    <a:pt x="162" y="588"/>
                    <a:pt x="162" y="588"/>
                    <a:pt x="160" y="588"/>
                  </a:cubicBezTo>
                  <a:cubicBezTo>
                    <a:pt x="159" y="588"/>
                    <a:pt x="159" y="587"/>
                    <a:pt x="159" y="588"/>
                  </a:cubicBezTo>
                  <a:cubicBezTo>
                    <a:pt x="158" y="589"/>
                    <a:pt x="157" y="591"/>
                    <a:pt x="157" y="589"/>
                  </a:cubicBezTo>
                  <a:cubicBezTo>
                    <a:pt x="156" y="587"/>
                    <a:pt x="156" y="588"/>
                    <a:pt x="156" y="586"/>
                  </a:cubicBezTo>
                  <a:cubicBezTo>
                    <a:pt x="156" y="585"/>
                    <a:pt x="157" y="584"/>
                    <a:pt x="156" y="584"/>
                  </a:cubicBezTo>
                  <a:cubicBezTo>
                    <a:pt x="154" y="584"/>
                    <a:pt x="153" y="585"/>
                    <a:pt x="153" y="584"/>
                  </a:cubicBezTo>
                  <a:cubicBezTo>
                    <a:pt x="153" y="583"/>
                    <a:pt x="153" y="583"/>
                    <a:pt x="152" y="583"/>
                  </a:cubicBezTo>
                  <a:cubicBezTo>
                    <a:pt x="151" y="583"/>
                    <a:pt x="150" y="583"/>
                    <a:pt x="150" y="582"/>
                  </a:cubicBezTo>
                  <a:cubicBezTo>
                    <a:pt x="151" y="581"/>
                    <a:pt x="152" y="581"/>
                    <a:pt x="152" y="580"/>
                  </a:cubicBezTo>
                  <a:cubicBezTo>
                    <a:pt x="151" y="579"/>
                    <a:pt x="150" y="579"/>
                    <a:pt x="150" y="578"/>
                  </a:cubicBezTo>
                  <a:cubicBezTo>
                    <a:pt x="151" y="578"/>
                    <a:pt x="151" y="577"/>
                    <a:pt x="151" y="577"/>
                  </a:cubicBezTo>
                  <a:cubicBezTo>
                    <a:pt x="151" y="577"/>
                    <a:pt x="150" y="576"/>
                    <a:pt x="149" y="576"/>
                  </a:cubicBezTo>
                  <a:cubicBezTo>
                    <a:pt x="147" y="575"/>
                    <a:pt x="147" y="575"/>
                    <a:pt x="146" y="574"/>
                  </a:cubicBezTo>
                  <a:cubicBezTo>
                    <a:pt x="144" y="573"/>
                    <a:pt x="144" y="573"/>
                    <a:pt x="143" y="572"/>
                  </a:cubicBezTo>
                  <a:cubicBezTo>
                    <a:pt x="142" y="571"/>
                    <a:pt x="142" y="570"/>
                    <a:pt x="141" y="570"/>
                  </a:cubicBezTo>
                  <a:cubicBezTo>
                    <a:pt x="141" y="569"/>
                    <a:pt x="141" y="568"/>
                    <a:pt x="139" y="567"/>
                  </a:cubicBezTo>
                  <a:cubicBezTo>
                    <a:pt x="137" y="567"/>
                    <a:pt x="137" y="567"/>
                    <a:pt x="136" y="567"/>
                  </a:cubicBezTo>
                  <a:cubicBezTo>
                    <a:pt x="136" y="568"/>
                    <a:pt x="135" y="567"/>
                    <a:pt x="136" y="566"/>
                  </a:cubicBezTo>
                  <a:cubicBezTo>
                    <a:pt x="136" y="565"/>
                    <a:pt x="137" y="565"/>
                    <a:pt x="136" y="565"/>
                  </a:cubicBezTo>
                  <a:cubicBezTo>
                    <a:pt x="135" y="565"/>
                    <a:pt x="134" y="566"/>
                    <a:pt x="134" y="565"/>
                  </a:cubicBezTo>
                  <a:cubicBezTo>
                    <a:pt x="133" y="565"/>
                    <a:pt x="133" y="565"/>
                    <a:pt x="133" y="564"/>
                  </a:cubicBezTo>
                  <a:cubicBezTo>
                    <a:pt x="133" y="562"/>
                    <a:pt x="133" y="562"/>
                    <a:pt x="132" y="562"/>
                  </a:cubicBezTo>
                  <a:cubicBezTo>
                    <a:pt x="131" y="562"/>
                    <a:pt x="129" y="563"/>
                    <a:pt x="129" y="562"/>
                  </a:cubicBezTo>
                  <a:cubicBezTo>
                    <a:pt x="129" y="561"/>
                    <a:pt x="128" y="561"/>
                    <a:pt x="128" y="561"/>
                  </a:cubicBezTo>
                  <a:cubicBezTo>
                    <a:pt x="127" y="561"/>
                    <a:pt x="128" y="562"/>
                    <a:pt x="126" y="562"/>
                  </a:cubicBezTo>
                  <a:cubicBezTo>
                    <a:pt x="124" y="562"/>
                    <a:pt x="125" y="563"/>
                    <a:pt x="123" y="562"/>
                  </a:cubicBezTo>
                  <a:cubicBezTo>
                    <a:pt x="121" y="562"/>
                    <a:pt x="122" y="561"/>
                    <a:pt x="121" y="562"/>
                  </a:cubicBezTo>
                  <a:cubicBezTo>
                    <a:pt x="119" y="563"/>
                    <a:pt x="119" y="563"/>
                    <a:pt x="119" y="563"/>
                  </a:cubicBezTo>
                  <a:cubicBezTo>
                    <a:pt x="118" y="562"/>
                    <a:pt x="119" y="561"/>
                    <a:pt x="117" y="561"/>
                  </a:cubicBezTo>
                  <a:cubicBezTo>
                    <a:pt x="115" y="562"/>
                    <a:pt x="116" y="562"/>
                    <a:pt x="115" y="562"/>
                  </a:cubicBezTo>
                  <a:cubicBezTo>
                    <a:pt x="114" y="562"/>
                    <a:pt x="114" y="563"/>
                    <a:pt x="113" y="563"/>
                  </a:cubicBezTo>
                  <a:cubicBezTo>
                    <a:pt x="112" y="562"/>
                    <a:pt x="113" y="561"/>
                    <a:pt x="112" y="561"/>
                  </a:cubicBezTo>
                  <a:cubicBezTo>
                    <a:pt x="110" y="562"/>
                    <a:pt x="111" y="562"/>
                    <a:pt x="110" y="562"/>
                  </a:cubicBezTo>
                  <a:cubicBezTo>
                    <a:pt x="108" y="562"/>
                    <a:pt x="109" y="561"/>
                    <a:pt x="108" y="561"/>
                  </a:cubicBezTo>
                  <a:cubicBezTo>
                    <a:pt x="107" y="562"/>
                    <a:pt x="107" y="563"/>
                    <a:pt x="106" y="562"/>
                  </a:cubicBezTo>
                  <a:cubicBezTo>
                    <a:pt x="105" y="561"/>
                    <a:pt x="106" y="562"/>
                    <a:pt x="105" y="562"/>
                  </a:cubicBezTo>
                  <a:cubicBezTo>
                    <a:pt x="104" y="562"/>
                    <a:pt x="103" y="563"/>
                    <a:pt x="103" y="562"/>
                  </a:cubicBezTo>
                  <a:cubicBezTo>
                    <a:pt x="103" y="561"/>
                    <a:pt x="103" y="560"/>
                    <a:pt x="102" y="560"/>
                  </a:cubicBezTo>
                  <a:cubicBezTo>
                    <a:pt x="101" y="561"/>
                    <a:pt x="101" y="561"/>
                    <a:pt x="100" y="561"/>
                  </a:cubicBezTo>
                  <a:cubicBezTo>
                    <a:pt x="99" y="562"/>
                    <a:pt x="100" y="564"/>
                    <a:pt x="99" y="562"/>
                  </a:cubicBezTo>
                  <a:cubicBezTo>
                    <a:pt x="98" y="561"/>
                    <a:pt x="97" y="560"/>
                    <a:pt x="97" y="560"/>
                  </a:cubicBezTo>
                  <a:cubicBezTo>
                    <a:pt x="96" y="560"/>
                    <a:pt x="94" y="561"/>
                    <a:pt x="95" y="562"/>
                  </a:cubicBezTo>
                  <a:cubicBezTo>
                    <a:pt x="95" y="563"/>
                    <a:pt x="96" y="562"/>
                    <a:pt x="96" y="563"/>
                  </a:cubicBezTo>
                  <a:cubicBezTo>
                    <a:pt x="96" y="564"/>
                    <a:pt x="96" y="564"/>
                    <a:pt x="95" y="564"/>
                  </a:cubicBezTo>
                  <a:cubicBezTo>
                    <a:pt x="94" y="565"/>
                    <a:pt x="94" y="565"/>
                    <a:pt x="92" y="565"/>
                  </a:cubicBezTo>
                  <a:cubicBezTo>
                    <a:pt x="91" y="566"/>
                    <a:pt x="91" y="566"/>
                    <a:pt x="90" y="566"/>
                  </a:cubicBezTo>
                  <a:cubicBezTo>
                    <a:pt x="88" y="566"/>
                    <a:pt x="86" y="565"/>
                    <a:pt x="85" y="566"/>
                  </a:cubicBezTo>
                  <a:cubicBezTo>
                    <a:pt x="83" y="566"/>
                    <a:pt x="84" y="567"/>
                    <a:pt x="82" y="567"/>
                  </a:cubicBezTo>
                  <a:cubicBezTo>
                    <a:pt x="80" y="567"/>
                    <a:pt x="82" y="567"/>
                    <a:pt x="80" y="566"/>
                  </a:cubicBezTo>
                  <a:cubicBezTo>
                    <a:pt x="78" y="565"/>
                    <a:pt x="79" y="564"/>
                    <a:pt x="77" y="566"/>
                  </a:cubicBezTo>
                  <a:cubicBezTo>
                    <a:pt x="75" y="567"/>
                    <a:pt x="75" y="566"/>
                    <a:pt x="75" y="567"/>
                  </a:cubicBezTo>
                  <a:cubicBezTo>
                    <a:pt x="74" y="568"/>
                    <a:pt x="74" y="569"/>
                    <a:pt x="73" y="568"/>
                  </a:cubicBezTo>
                  <a:cubicBezTo>
                    <a:pt x="71" y="568"/>
                    <a:pt x="71" y="567"/>
                    <a:pt x="70" y="569"/>
                  </a:cubicBezTo>
                  <a:cubicBezTo>
                    <a:pt x="70" y="570"/>
                    <a:pt x="70" y="571"/>
                    <a:pt x="68" y="570"/>
                  </a:cubicBezTo>
                  <a:cubicBezTo>
                    <a:pt x="67" y="570"/>
                    <a:pt x="65" y="571"/>
                    <a:pt x="63" y="570"/>
                  </a:cubicBezTo>
                  <a:cubicBezTo>
                    <a:pt x="61" y="570"/>
                    <a:pt x="63" y="569"/>
                    <a:pt x="61" y="570"/>
                  </a:cubicBezTo>
                  <a:cubicBezTo>
                    <a:pt x="59" y="570"/>
                    <a:pt x="60" y="571"/>
                    <a:pt x="58" y="570"/>
                  </a:cubicBezTo>
                  <a:cubicBezTo>
                    <a:pt x="57" y="569"/>
                    <a:pt x="58" y="568"/>
                    <a:pt x="56" y="569"/>
                  </a:cubicBezTo>
                  <a:cubicBezTo>
                    <a:pt x="55" y="569"/>
                    <a:pt x="54" y="570"/>
                    <a:pt x="54" y="570"/>
                  </a:cubicBezTo>
                  <a:cubicBezTo>
                    <a:pt x="53" y="570"/>
                    <a:pt x="52" y="569"/>
                    <a:pt x="51" y="570"/>
                  </a:cubicBezTo>
                  <a:cubicBezTo>
                    <a:pt x="49" y="570"/>
                    <a:pt x="49" y="572"/>
                    <a:pt x="48" y="570"/>
                  </a:cubicBezTo>
                  <a:cubicBezTo>
                    <a:pt x="47" y="569"/>
                    <a:pt x="48" y="569"/>
                    <a:pt x="47" y="568"/>
                  </a:cubicBezTo>
                  <a:cubicBezTo>
                    <a:pt x="46" y="567"/>
                    <a:pt x="46" y="565"/>
                    <a:pt x="44" y="567"/>
                  </a:cubicBezTo>
                  <a:cubicBezTo>
                    <a:pt x="43" y="568"/>
                    <a:pt x="43" y="569"/>
                    <a:pt x="41" y="568"/>
                  </a:cubicBezTo>
                  <a:cubicBezTo>
                    <a:pt x="40" y="568"/>
                    <a:pt x="40" y="567"/>
                    <a:pt x="39" y="568"/>
                  </a:cubicBezTo>
                  <a:cubicBezTo>
                    <a:pt x="38" y="570"/>
                    <a:pt x="38" y="570"/>
                    <a:pt x="38" y="571"/>
                  </a:cubicBezTo>
                  <a:cubicBezTo>
                    <a:pt x="37" y="571"/>
                    <a:pt x="36" y="571"/>
                    <a:pt x="37" y="572"/>
                  </a:cubicBezTo>
                  <a:cubicBezTo>
                    <a:pt x="37" y="574"/>
                    <a:pt x="37" y="574"/>
                    <a:pt x="36" y="575"/>
                  </a:cubicBezTo>
                  <a:cubicBezTo>
                    <a:pt x="36" y="576"/>
                    <a:pt x="35" y="575"/>
                    <a:pt x="35" y="576"/>
                  </a:cubicBezTo>
                  <a:cubicBezTo>
                    <a:pt x="35" y="578"/>
                    <a:pt x="36" y="578"/>
                    <a:pt x="35" y="578"/>
                  </a:cubicBezTo>
                  <a:cubicBezTo>
                    <a:pt x="34" y="579"/>
                    <a:pt x="34" y="579"/>
                    <a:pt x="34" y="580"/>
                  </a:cubicBezTo>
                  <a:cubicBezTo>
                    <a:pt x="34" y="581"/>
                    <a:pt x="35" y="581"/>
                    <a:pt x="34" y="582"/>
                  </a:cubicBezTo>
                  <a:cubicBezTo>
                    <a:pt x="34" y="582"/>
                    <a:pt x="34" y="583"/>
                    <a:pt x="33" y="584"/>
                  </a:cubicBezTo>
                  <a:cubicBezTo>
                    <a:pt x="32" y="584"/>
                    <a:pt x="32" y="584"/>
                    <a:pt x="31" y="584"/>
                  </a:cubicBezTo>
                  <a:cubicBezTo>
                    <a:pt x="30" y="585"/>
                    <a:pt x="30" y="585"/>
                    <a:pt x="30" y="586"/>
                  </a:cubicBezTo>
                  <a:cubicBezTo>
                    <a:pt x="30" y="588"/>
                    <a:pt x="30" y="588"/>
                    <a:pt x="30" y="589"/>
                  </a:cubicBezTo>
                  <a:cubicBezTo>
                    <a:pt x="30" y="590"/>
                    <a:pt x="30" y="590"/>
                    <a:pt x="29" y="591"/>
                  </a:cubicBezTo>
                  <a:cubicBezTo>
                    <a:pt x="28" y="592"/>
                    <a:pt x="27" y="592"/>
                    <a:pt x="27" y="592"/>
                  </a:cubicBezTo>
                  <a:cubicBezTo>
                    <a:pt x="27" y="592"/>
                    <a:pt x="27" y="589"/>
                    <a:pt x="27" y="589"/>
                  </a:cubicBezTo>
                  <a:cubicBezTo>
                    <a:pt x="27" y="589"/>
                    <a:pt x="27" y="587"/>
                    <a:pt x="27" y="585"/>
                  </a:cubicBezTo>
                  <a:cubicBezTo>
                    <a:pt x="27" y="583"/>
                    <a:pt x="26" y="583"/>
                    <a:pt x="26" y="581"/>
                  </a:cubicBezTo>
                  <a:cubicBezTo>
                    <a:pt x="26" y="578"/>
                    <a:pt x="26" y="578"/>
                    <a:pt x="27" y="577"/>
                  </a:cubicBezTo>
                  <a:cubicBezTo>
                    <a:pt x="28" y="575"/>
                    <a:pt x="28" y="575"/>
                    <a:pt x="28" y="573"/>
                  </a:cubicBezTo>
                  <a:cubicBezTo>
                    <a:pt x="29" y="571"/>
                    <a:pt x="29" y="571"/>
                    <a:pt x="30" y="569"/>
                  </a:cubicBezTo>
                  <a:cubicBezTo>
                    <a:pt x="30" y="567"/>
                    <a:pt x="30" y="568"/>
                    <a:pt x="30" y="566"/>
                  </a:cubicBezTo>
                  <a:cubicBezTo>
                    <a:pt x="31" y="564"/>
                    <a:pt x="31" y="563"/>
                    <a:pt x="32" y="560"/>
                  </a:cubicBezTo>
                  <a:cubicBezTo>
                    <a:pt x="33" y="557"/>
                    <a:pt x="33" y="557"/>
                    <a:pt x="34" y="554"/>
                  </a:cubicBezTo>
                  <a:cubicBezTo>
                    <a:pt x="35" y="551"/>
                    <a:pt x="34" y="550"/>
                    <a:pt x="36" y="547"/>
                  </a:cubicBezTo>
                  <a:cubicBezTo>
                    <a:pt x="37" y="544"/>
                    <a:pt x="40" y="540"/>
                    <a:pt x="40" y="538"/>
                  </a:cubicBezTo>
                  <a:cubicBezTo>
                    <a:pt x="41" y="536"/>
                    <a:pt x="41" y="535"/>
                    <a:pt x="42" y="532"/>
                  </a:cubicBezTo>
                  <a:cubicBezTo>
                    <a:pt x="43" y="530"/>
                    <a:pt x="44" y="529"/>
                    <a:pt x="45" y="526"/>
                  </a:cubicBezTo>
                  <a:cubicBezTo>
                    <a:pt x="46" y="523"/>
                    <a:pt x="46" y="522"/>
                    <a:pt x="47" y="520"/>
                  </a:cubicBezTo>
                  <a:cubicBezTo>
                    <a:pt x="48" y="517"/>
                    <a:pt x="48" y="513"/>
                    <a:pt x="49" y="510"/>
                  </a:cubicBezTo>
                  <a:cubicBezTo>
                    <a:pt x="50" y="507"/>
                    <a:pt x="50" y="505"/>
                    <a:pt x="50" y="503"/>
                  </a:cubicBezTo>
                  <a:cubicBezTo>
                    <a:pt x="50" y="501"/>
                    <a:pt x="50" y="501"/>
                    <a:pt x="50" y="498"/>
                  </a:cubicBezTo>
                  <a:cubicBezTo>
                    <a:pt x="51" y="494"/>
                    <a:pt x="51" y="489"/>
                    <a:pt x="51" y="487"/>
                  </a:cubicBezTo>
                  <a:cubicBezTo>
                    <a:pt x="50" y="484"/>
                    <a:pt x="50" y="484"/>
                    <a:pt x="50" y="481"/>
                  </a:cubicBezTo>
                  <a:cubicBezTo>
                    <a:pt x="49" y="479"/>
                    <a:pt x="49" y="479"/>
                    <a:pt x="49" y="476"/>
                  </a:cubicBezTo>
                  <a:cubicBezTo>
                    <a:pt x="49" y="473"/>
                    <a:pt x="49" y="473"/>
                    <a:pt x="49" y="471"/>
                  </a:cubicBezTo>
                  <a:cubicBezTo>
                    <a:pt x="49" y="469"/>
                    <a:pt x="49" y="468"/>
                    <a:pt x="48" y="466"/>
                  </a:cubicBezTo>
                  <a:cubicBezTo>
                    <a:pt x="47" y="464"/>
                    <a:pt x="47" y="465"/>
                    <a:pt x="47" y="462"/>
                  </a:cubicBezTo>
                  <a:cubicBezTo>
                    <a:pt x="46" y="459"/>
                    <a:pt x="46" y="461"/>
                    <a:pt x="45" y="458"/>
                  </a:cubicBezTo>
                  <a:cubicBezTo>
                    <a:pt x="45" y="454"/>
                    <a:pt x="44" y="454"/>
                    <a:pt x="44" y="452"/>
                  </a:cubicBezTo>
                  <a:cubicBezTo>
                    <a:pt x="44" y="450"/>
                    <a:pt x="43" y="448"/>
                    <a:pt x="43" y="447"/>
                  </a:cubicBezTo>
                  <a:cubicBezTo>
                    <a:pt x="43" y="446"/>
                    <a:pt x="44" y="446"/>
                    <a:pt x="43" y="444"/>
                  </a:cubicBezTo>
                  <a:cubicBezTo>
                    <a:pt x="42" y="442"/>
                    <a:pt x="42" y="442"/>
                    <a:pt x="41" y="440"/>
                  </a:cubicBezTo>
                  <a:cubicBezTo>
                    <a:pt x="40" y="438"/>
                    <a:pt x="40" y="438"/>
                    <a:pt x="39" y="437"/>
                  </a:cubicBezTo>
                  <a:cubicBezTo>
                    <a:pt x="38" y="435"/>
                    <a:pt x="38" y="435"/>
                    <a:pt x="36" y="434"/>
                  </a:cubicBezTo>
                  <a:cubicBezTo>
                    <a:pt x="35" y="432"/>
                    <a:pt x="35" y="433"/>
                    <a:pt x="34" y="431"/>
                  </a:cubicBezTo>
                  <a:cubicBezTo>
                    <a:pt x="33" y="430"/>
                    <a:pt x="32" y="431"/>
                    <a:pt x="31" y="429"/>
                  </a:cubicBezTo>
                  <a:cubicBezTo>
                    <a:pt x="30" y="428"/>
                    <a:pt x="29" y="430"/>
                    <a:pt x="29" y="427"/>
                  </a:cubicBezTo>
                  <a:cubicBezTo>
                    <a:pt x="28" y="425"/>
                    <a:pt x="28" y="425"/>
                    <a:pt x="27" y="423"/>
                  </a:cubicBezTo>
                  <a:cubicBezTo>
                    <a:pt x="26" y="421"/>
                    <a:pt x="25" y="422"/>
                    <a:pt x="26" y="421"/>
                  </a:cubicBezTo>
                  <a:cubicBezTo>
                    <a:pt x="27" y="420"/>
                    <a:pt x="26" y="419"/>
                    <a:pt x="28" y="419"/>
                  </a:cubicBezTo>
                  <a:cubicBezTo>
                    <a:pt x="29" y="420"/>
                    <a:pt x="29" y="421"/>
                    <a:pt x="29" y="420"/>
                  </a:cubicBezTo>
                  <a:cubicBezTo>
                    <a:pt x="30" y="418"/>
                    <a:pt x="29" y="418"/>
                    <a:pt x="30" y="417"/>
                  </a:cubicBezTo>
                  <a:cubicBezTo>
                    <a:pt x="31" y="415"/>
                    <a:pt x="30" y="416"/>
                    <a:pt x="32" y="414"/>
                  </a:cubicBezTo>
                  <a:cubicBezTo>
                    <a:pt x="33" y="413"/>
                    <a:pt x="32" y="412"/>
                    <a:pt x="33" y="411"/>
                  </a:cubicBezTo>
                  <a:cubicBezTo>
                    <a:pt x="33" y="410"/>
                    <a:pt x="33" y="410"/>
                    <a:pt x="34" y="410"/>
                  </a:cubicBezTo>
                  <a:cubicBezTo>
                    <a:pt x="34" y="409"/>
                    <a:pt x="35" y="409"/>
                    <a:pt x="35" y="408"/>
                  </a:cubicBezTo>
                  <a:cubicBezTo>
                    <a:pt x="35" y="407"/>
                    <a:pt x="35" y="408"/>
                    <a:pt x="35" y="407"/>
                  </a:cubicBezTo>
                  <a:cubicBezTo>
                    <a:pt x="36" y="406"/>
                    <a:pt x="36" y="405"/>
                    <a:pt x="37" y="406"/>
                  </a:cubicBezTo>
                  <a:cubicBezTo>
                    <a:pt x="37" y="406"/>
                    <a:pt x="37" y="406"/>
                    <a:pt x="38" y="405"/>
                  </a:cubicBezTo>
                  <a:cubicBezTo>
                    <a:pt x="38" y="403"/>
                    <a:pt x="38" y="404"/>
                    <a:pt x="38" y="403"/>
                  </a:cubicBezTo>
                  <a:cubicBezTo>
                    <a:pt x="38" y="401"/>
                    <a:pt x="38" y="402"/>
                    <a:pt x="39" y="401"/>
                  </a:cubicBezTo>
                  <a:cubicBezTo>
                    <a:pt x="40" y="400"/>
                    <a:pt x="40" y="400"/>
                    <a:pt x="40" y="399"/>
                  </a:cubicBezTo>
                  <a:cubicBezTo>
                    <a:pt x="40" y="398"/>
                    <a:pt x="39" y="398"/>
                    <a:pt x="39" y="397"/>
                  </a:cubicBezTo>
                  <a:cubicBezTo>
                    <a:pt x="40" y="397"/>
                    <a:pt x="40" y="396"/>
                    <a:pt x="39" y="397"/>
                  </a:cubicBezTo>
                  <a:cubicBezTo>
                    <a:pt x="39" y="397"/>
                    <a:pt x="38" y="397"/>
                    <a:pt x="39" y="396"/>
                  </a:cubicBezTo>
                  <a:cubicBezTo>
                    <a:pt x="39" y="396"/>
                    <a:pt x="40" y="395"/>
                    <a:pt x="39" y="395"/>
                  </a:cubicBezTo>
                  <a:cubicBezTo>
                    <a:pt x="38" y="395"/>
                    <a:pt x="38" y="394"/>
                    <a:pt x="38" y="395"/>
                  </a:cubicBezTo>
                  <a:cubicBezTo>
                    <a:pt x="37" y="396"/>
                    <a:pt x="37" y="397"/>
                    <a:pt x="37" y="396"/>
                  </a:cubicBezTo>
                  <a:cubicBezTo>
                    <a:pt x="36" y="395"/>
                    <a:pt x="35" y="395"/>
                    <a:pt x="36" y="394"/>
                  </a:cubicBezTo>
                  <a:cubicBezTo>
                    <a:pt x="37" y="393"/>
                    <a:pt x="38" y="393"/>
                    <a:pt x="38" y="393"/>
                  </a:cubicBezTo>
                  <a:cubicBezTo>
                    <a:pt x="39" y="392"/>
                    <a:pt x="38" y="392"/>
                    <a:pt x="39" y="391"/>
                  </a:cubicBezTo>
                  <a:cubicBezTo>
                    <a:pt x="40" y="390"/>
                    <a:pt x="41" y="390"/>
                    <a:pt x="41" y="389"/>
                  </a:cubicBezTo>
                  <a:cubicBezTo>
                    <a:pt x="40" y="388"/>
                    <a:pt x="40" y="389"/>
                    <a:pt x="40" y="388"/>
                  </a:cubicBezTo>
                  <a:cubicBezTo>
                    <a:pt x="40" y="387"/>
                    <a:pt x="39" y="388"/>
                    <a:pt x="39" y="387"/>
                  </a:cubicBezTo>
                  <a:cubicBezTo>
                    <a:pt x="39" y="386"/>
                    <a:pt x="38" y="386"/>
                    <a:pt x="39" y="385"/>
                  </a:cubicBezTo>
                  <a:cubicBezTo>
                    <a:pt x="40" y="384"/>
                    <a:pt x="40" y="385"/>
                    <a:pt x="39" y="384"/>
                  </a:cubicBezTo>
                  <a:cubicBezTo>
                    <a:pt x="39" y="383"/>
                    <a:pt x="38" y="383"/>
                    <a:pt x="39" y="383"/>
                  </a:cubicBezTo>
                  <a:cubicBezTo>
                    <a:pt x="40" y="382"/>
                    <a:pt x="40" y="383"/>
                    <a:pt x="40" y="382"/>
                  </a:cubicBezTo>
                  <a:cubicBezTo>
                    <a:pt x="41" y="381"/>
                    <a:pt x="41" y="380"/>
                    <a:pt x="41" y="380"/>
                  </a:cubicBezTo>
                  <a:cubicBezTo>
                    <a:pt x="42" y="379"/>
                    <a:pt x="42" y="379"/>
                    <a:pt x="42" y="378"/>
                  </a:cubicBezTo>
                  <a:cubicBezTo>
                    <a:pt x="42" y="377"/>
                    <a:pt x="41" y="376"/>
                    <a:pt x="41" y="375"/>
                  </a:cubicBezTo>
                  <a:cubicBezTo>
                    <a:pt x="40" y="374"/>
                    <a:pt x="40" y="374"/>
                    <a:pt x="40" y="374"/>
                  </a:cubicBezTo>
                  <a:cubicBezTo>
                    <a:pt x="39" y="374"/>
                    <a:pt x="39" y="374"/>
                    <a:pt x="38" y="373"/>
                  </a:cubicBezTo>
                  <a:cubicBezTo>
                    <a:pt x="37" y="372"/>
                    <a:pt x="38" y="374"/>
                    <a:pt x="37" y="371"/>
                  </a:cubicBezTo>
                  <a:cubicBezTo>
                    <a:pt x="36" y="369"/>
                    <a:pt x="36" y="368"/>
                    <a:pt x="35" y="368"/>
                  </a:cubicBezTo>
                  <a:cubicBezTo>
                    <a:pt x="35" y="367"/>
                    <a:pt x="34" y="366"/>
                    <a:pt x="34" y="366"/>
                  </a:cubicBezTo>
                  <a:cubicBezTo>
                    <a:pt x="34" y="365"/>
                    <a:pt x="33" y="365"/>
                    <a:pt x="33" y="364"/>
                  </a:cubicBezTo>
                  <a:cubicBezTo>
                    <a:pt x="33" y="362"/>
                    <a:pt x="33" y="361"/>
                    <a:pt x="32" y="360"/>
                  </a:cubicBezTo>
                  <a:cubicBezTo>
                    <a:pt x="32" y="359"/>
                    <a:pt x="32" y="359"/>
                    <a:pt x="31" y="357"/>
                  </a:cubicBezTo>
                  <a:cubicBezTo>
                    <a:pt x="30" y="356"/>
                    <a:pt x="30" y="356"/>
                    <a:pt x="30" y="356"/>
                  </a:cubicBezTo>
                  <a:cubicBezTo>
                    <a:pt x="30" y="356"/>
                    <a:pt x="30" y="357"/>
                    <a:pt x="30" y="356"/>
                  </a:cubicBezTo>
                  <a:cubicBezTo>
                    <a:pt x="30" y="355"/>
                    <a:pt x="29" y="356"/>
                    <a:pt x="29" y="355"/>
                  </a:cubicBezTo>
                  <a:cubicBezTo>
                    <a:pt x="29" y="354"/>
                    <a:pt x="28" y="355"/>
                    <a:pt x="28" y="353"/>
                  </a:cubicBezTo>
                  <a:cubicBezTo>
                    <a:pt x="28" y="352"/>
                    <a:pt x="29" y="353"/>
                    <a:pt x="29" y="352"/>
                  </a:cubicBezTo>
                  <a:cubicBezTo>
                    <a:pt x="28" y="351"/>
                    <a:pt x="28" y="351"/>
                    <a:pt x="27" y="351"/>
                  </a:cubicBezTo>
                  <a:cubicBezTo>
                    <a:pt x="27" y="351"/>
                    <a:pt x="26" y="350"/>
                    <a:pt x="26" y="352"/>
                  </a:cubicBezTo>
                  <a:cubicBezTo>
                    <a:pt x="25" y="353"/>
                    <a:pt x="25" y="353"/>
                    <a:pt x="25" y="354"/>
                  </a:cubicBezTo>
                  <a:cubicBezTo>
                    <a:pt x="26" y="356"/>
                    <a:pt x="26" y="356"/>
                    <a:pt x="26" y="357"/>
                  </a:cubicBezTo>
                  <a:cubicBezTo>
                    <a:pt x="26" y="357"/>
                    <a:pt x="25" y="357"/>
                    <a:pt x="26" y="358"/>
                  </a:cubicBezTo>
                  <a:cubicBezTo>
                    <a:pt x="26" y="360"/>
                    <a:pt x="26" y="361"/>
                    <a:pt x="26" y="360"/>
                  </a:cubicBezTo>
                  <a:cubicBezTo>
                    <a:pt x="25" y="360"/>
                    <a:pt x="25" y="360"/>
                    <a:pt x="24" y="359"/>
                  </a:cubicBezTo>
                  <a:cubicBezTo>
                    <a:pt x="24" y="358"/>
                    <a:pt x="23" y="358"/>
                    <a:pt x="23" y="357"/>
                  </a:cubicBezTo>
                  <a:cubicBezTo>
                    <a:pt x="22" y="357"/>
                    <a:pt x="22" y="357"/>
                    <a:pt x="21" y="357"/>
                  </a:cubicBezTo>
                  <a:cubicBezTo>
                    <a:pt x="21" y="356"/>
                    <a:pt x="21" y="356"/>
                    <a:pt x="21" y="356"/>
                  </a:cubicBezTo>
                  <a:cubicBezTo>
                    <a:pt x="21" y="356"/>
                    <a:pt x="20" y="356"/>
                    <a:pt x="20" y="355"/>
                  </a:cubicBezTo>
                  <a:cubicBezTo>
                    <a:pt x="20" y="354"/>
                    <a:pt x="19" y="354"/>
                    <a:pt x="19" y="354"/>
                  </a:cubicBezTo>
                  <a:cubicBezTo>
                    <a:pt x="19" y="354"/>
                    <a:pt x="19" y="354"/>
                    <a:pt x="19" y="353"/>
                  </a:cubicBezTo>
                  <a:cubicBezTo>
                    <a:pt x="19" y="351"/>
                    <a:pt x="19" y="352"/>
                    <a:pt x="19" y="351"/>
                  </a:cubicBezTo>
                  <a:cubicBezTo>
                    <a:pt x="20" y="350"/>
                    <a:pt x="19" y="350"/>
                    <a:pt x="18" y="350"/>
                  </a:cubicBezTo>
                  <a:cubicBezTo>
                    <a:pt x="17" y="349"/>
                    <a:pt x="17" y="349"/>
                    <a:pt x="17" y="349"/>
                  </a:cubicBezTo>
                  <a:cubicBezTo>
                    <a:pt x="17" y="348"/>
                    <a:pt x="17" y="348"/>
                    <a:pt x="16" y="347"/>
                  </a:cubicBezTo>
                  <a:cubicBezTo>
                    <a:pt x="16" y="346"/>
                    <a:pt x="15" y="347"/>
                    <a:pt x="15" y="346"/>
                  </a:cubicBezTo>
                  <a:cubicBezTo>
                    <a:pt x="15" y="344"/>
                    <a:pt x="15" y="344"/>
                    <a:pt x="15" y="343"/>
                  </a:cubicBezTo>
                  <a:cubicBezTo>
                    <a:pt x="14" y="342"/>
                    <a:pt x="14" y="343"/>
                    <a:pt x="14" y="342"/>
                  </a:cubicBezTo>
                  <a:cubicBezTo>
                    <a:pt x="14" y="341"/>
                    <a:pt x="15" y="340"/>
                    <a:pt x="14" y="341"/>
                  </a:cubicBezTo>
                  <a:cubicBezTo>
                    <a:pt x="13" y="341"/>
                    <a:pt x="14" y="342"/>
                    <a:pt x="13" y="341"/>
                  </a:cubicBezTo>
                  <a:cubicBezTo>
                    <a:pt x="12" y="341"/>
                    <a:pt x="12" y="341"/>
                    <a:pt x="12" y="339"/>
                  </a:cubicBezTo>
                  <a:cubicBezTo>
                    <a:pt x="12" y="338"/>
                    <a:pt x="12" y="338"/>
                    <a:pt x="11" y="337"/>
                  </a:cubicBezTo>
                  <a:cubicBezTo>
                    <a:pt x="11" y="337"/>
                    <a:pt x="10" y="337"/>
                    <a:pt x="10" y="336"/>
                  </a:cubicBezTo>
                  <a:cubicBezTo>
                    <a:pt x="10" y="335"/>
                    <a:pt x="10" y="336"/>
                    <a:pt x="10" y="335"/>
                  </a:cubicBezTo>
                  <a:cubicBezTo>
                    <a:pt x="9" y="334"/>
                    <a:pt x="9" y="335"/>
                    <a:pt x="9" y="334"/>
                  </a:cubicBezTo>
                  <a:cubicBezTo>
                    <a:pt x="10" y="333"/>
                    <a:pt x="9" y="331"/>
                    <a:pt x="10" y="332"/>
                  </a:cubicBezTo>
                  <a:cubicBezTo>
                    <a:pt x="11" y="333"/>
                    <a:pt x="11" y="333"/>
                    <a:pt x="11" y="334"/>
                  </a:cubicBezTo>
                  <a:cubicBezTo>
                    <a:pt x="11" y="334"/>
                    <a:pt x="12" y="333"/>
                    <a:pt x="12" y="335"/>
                  </a:cubicBezTo>
                  <a:cubicBezTo>
                    <a:pt x="12" y="336"/>
                    <a:pt x="12" y="336"/>
                    <a:pt x="12" y="337"/>
                  </a:cubicBezTo>
                  <a:cubicBezTo>
                    <a:pt x="13" y="338"/>
                    <a:pt x="13" y="338"/>
                    <a:pt x="14" y="338"/>
                  </a:cubicBezTo>
                  <a:cubicBezTo>
                    <a:pt x="15" y="339"/>
                    <a:pt x="15" y="338"/>
                    <a:pt x="15" y="338"/>
                  </a:cubicBezTo>
                  <a:cubicBezTo>
                    <a:pt x="15" y="338"/>
                    <a:pt x="14" y="337"/>
                    <a:pt x="14" y="336"/>
                  </a:cubicBezTo>
                  <a:cubicBezTo>
                    <a:pt x="14" y="335"/>
                    <a:pt x="14" y="335"/>
                    <a:pt x="13" y="334"/>
                  </a:cubicBezTo>
                  <a:cubicBezTo>
                    <a:pt x="13" y="333"/>
                    <a:pt x="12" y="333"/>
                    <a:pt x="12" y="332"/>
                  </a:cubicBezTo>
                  <a:cubicBezTo>
                    <a:pt x="12" y="331"/>
                    <a:pt x="12" y="332"/>
                    <a:pt x="12" y="331"/>
                  </a:cubicBezTo>
                  <a:cubicBezTo>
                    <a:pt x="12" y="331"/>
                    <a:pt x="12" y="331"/>
                    <a:pt x="11" y="330"/>
                  </a:cubicBezTo>
                  <a:cubicBezTo>
                    <a:pt x="11" y="330"/>
                    <a:pt x="11" y="330"/>
                    <a:pt x="10" y="330"/>
                  </a:cubicBezTo>
                  <a:cubicBezTo>
                    <a:pt x="10" y="329"/>
                    <a:pt x="9" y="330"/>
                    <a:pt x="10" y="328"/>
                  </a:cubicBezTo>
                  <a:cubicBezTo>
                    <a:pt x="10" y="327"/>
                    <a:pt x="10" y="327"/>
                    <a:pt x="10" y="326"/>
                  </a:cubicBezTo>
                  <a:cubicBezTo>
                    <a:pt x="11" y="325"/>
                    <a:pt x="11" y="325"/>
                    <a:pt x="11" y="324"/>
                  </a:cubicBezTo>
                  <a:cubicBezTo>
                    <a:pt x="11" y="323"/>
                    <a:pt x="11" y="322"/>
                    <a:pt x="11" y="323"/>
                  </a:cubicBezTo>
                  <a:cubicBezTo>
                    <a:pt x="10" y="324"/>
                    <a:pt x="10" y="324"/>
                    <a:pt x="10" y="325"/>
                  </a:cubicBezTo>
                  <a:cubicBezTo>
                    <a:pt x="9" y="325"/>
                    <a:pt x="9" y="325"/>
                    <a:pt x="8" y="325"/>
                  </a:cubicBezTo>
                  <a:cubicBezTo>
                    <a:pt x="8" y="324"/>
                    <a:pt x="8" y="324"/>
                    <a:pt x="8" y="323"/>
                  </a:cubicBezTo>
                  <a:cubicBezTo>
                    <a:pt x="8" y="323"/>
                    <a:pt x="8" y="322"/>
                    <a:pt x="7" y="323"/>
                  </a:cubicBezTo>
                  <a:cubicBezTo>
                    <a:pt x="7" y="324"/>
                    <a:pt x="7" y="324"/>
                    <a:pt x="7" y="325"/>
                  </a:cubicBezTo>
                  <a:cubicBezTo>
                    <a:pt x="6" y="326"/>
                    <a:pt x="6" y="326"/>
                    <a:pt x="6" y="327"/>
                  </a:cubicBezTo>
                  <a:cubicBezTo>
                    <a:pt x="6" y="327"/>
                    <a:pt x="7" y="327"/>
                    <a:pt x="6" y="328"/>
                  </a:cubicBezTo>
                  <a:cubicBezTo>
                    <a:pt x="6" y="330"/>
                    <a:pt x="6" y="329"/>
                    <a:pt x="6" y="330"/>
                  </a:cubicBezTo>
                  <a:cubicBezTo>
                    <a:pt x="5" y="331"/>
                    <a:pt x="5" y="331"/>
                    <a:pt x="5" y="331"/>
                  </a:cubicBezTo>
                  <a:cubicBezTo>
                    <a:pt x="5" y="332"/>
                    <a:pt x="4" y="332"/>
                    <a:pt x="4" y="333"/>
                  </a:cubicBezTo>
                  <a:cubicBezTo>
                    <a:pt x="4" y="333"/>
                    <a:pt x="4" y="334"/>
                    <a:pt x="3" y="334"/>
                  </a:cubicBezTo>
                  <a:cubicBezTo>
                    <a:pt x="3" y="334"/>
                    <a:pt x="3" y="334"/>
                    <a:pt x="2" y="335"/>
                  </a:cubicBezTo>
                  <a:cubicBezTo>
                    <a:pt x="2" y="336"/>
                    <a:pt x="1" y="335"/>
                    <a:pt x="2" y="336"/>
                  </a:cubicBezTo>
                  <a:cubicBezTo>
                    <a:pt x="2" y="336"/>
                    <a:pt x="2" y="336"/>
                    <a:pt x="3" y="336"/>
                  </a:cubicBezTo>
                  <a:cubicBezTo>
                    <a:pt x="3" y="337"/>
                    <a:pt x="3" y="337"/>
                    <a:pt x="3" y="338"/>
                  </a:cubicBezTo>
                  <a:cubicBezTo>
                    <a:pt x="3" y="338"/>
                    <a:pt x="3" y="338"/>
                    <a:pt x="2" y="339"/>
                  </a:cubicBezTo>
                  <a:cubicBezTo>
                    <a:pt x="2" y="339"/>
                    <a:pt x="1" y="338"/>
                    <a:pt x="2" y="339"/>
                  </a:cubicBezTo>
                  <a:cubicBezTo>
                    <a:pt x="2" y="340"/>
                    <a:pt x="2" y="341"/>
                    <a:pt x="2" y="341"/>
                  </a:cubicBezTo>
                  <a:cubicBezTo>
                    <a:pt x="2" y="341"/>
                    <a:pt x="2" y="341"/>
                    <a:pt x="2" y="341"/>
                  </a:cubicBezTo>
                  <a:cubicBezTo>
                    <a:pt x="2" y="342"/>
                    <a:pt x="2" y="342"/>
                    <a:pt x="1" y="342"/>
                  </a:cubicBezTo>
                  <a:cubicBezTo>
                    <a:pt x="1" y="343"/>
                    <a:pt x="1" y="342"/>
                    <a:pt x="1" y="343"/>
                  </a:cubicBezTo>
                  <a:cubicBezTo>
                    <a:pt x="1" y="344"/>
                    <a:pt x="0" y="343"/>
                    <a:pt x="1" y="344"/>
                  </a:cubicBezTo>
                  <a:cubicBezTo>
                    <a:pt x="2" y="345"/>
                    <a:pt x="2" y="345"/>
                    <a:pt x="2" y="346"/>
                  </a:cubicBezTo>
                  <a:cubicBezTo>
                    <a:pt x="1" y="347"/>
                    <a:pt x="1" y="346"/>
                    <a:pt x="1" y="347"/>
                  </a:cubicBezTo>
                  <a:cubicBezTo>
                    <a:pt x="1" y="348"/>
                    <a:pt x="0" y="349"/>
                    <a:pt x="0" y="349"/>
                  </a:cubicBezTo>
                  <a:cubicBezTo>
                    <a:pt x="0" y="349"/>
                    <a:pt x="0" y="348"/>
                    <a:pt x="0" y="347"/>
                  </a:cubicBezTo>
                  <a:cubicBezTo>
                    <a:pt x="0" y="347"/>
                    <a:pt x="0" y="345"/>
                    <a:pt x="0" y="344"/>
                  </a:cubicBezTo>
                  <a:cubicBezTo>
                    <a:pt x="0" y="343"/>
                    <a:pt x="0" y="342"/>
                    <a:pt x="0" y="341"/>
                  </a:cubicBezTo>
                  <a:cubicBezTo>
                    <a:pt x="0" y="340"/>
                    <a:pt x="0" y="340"/>
                    <a:pt x="1" y="339"/>
                  </a:cubicBezTo>
                  <a:cubicBezTo>
                    <a:pt x="1" y="339"/>
                    <a:pt x="1" y="337"/>
                    <a:pt x="1" y="337"/>
                  </a:cubicBezTo>
                  <a:cubicBezTo>
                    <a:pt x="1" y="336"/>
                    <a:pt x="1" y="335"/>
                    <a:pt x="1" y="334"/>
                  </a:cubicBezTo>
                  <a:cubicBezTo>
                    <a:pt x="1" y="333"/>
                    <a:pt x="3" y="331"/>
                    <a:pt x="3" y="331"/>
                  </a:cubicBezTo>
                  <a:cubicBezTo>
                    <a:pt x="3" y="330"/>
                    <a:pt x="4" y="326"/>
                    <a:pt x="4" y="326"/>
                  </a:cubicBezTo>
                  <a:cubicBezTo>
                    <a:pt x="4" y="326"/>
                    <a:pt x="4" y="322"/>
                    <a:pt x="5" y="321"/>
                  </a:cubicBezTo>
                  <a:cubicBezTo>
                    <a:pt x="5" y="320"/>
                    <a:pt x="6" y="320"/>
                    <a:pt x="6" y="320"/>
                  </a:cubicBezTo>
                  <a:cubicBezTo>
                    <a:pt x="6" y="320"/>
                    <a:pt x="197" y="320"/>
                    <a:pt x="197" y="320"/>
                  </a:cubicBezTo>
                  <a:cubicBezTo>
                    <a:pt x="198" y="320"/>
                    <a:pt x="198" y="319"/>
                    <a:pt x="198" y="319"/>
                  </a:cubicBezTo>
                  <a:cubicBezTo>
                    <a:pt x="198" y="319"/>
                    <a:pt x="198" y="318"/>
                    <a:pt x="198" y="316"/>
                  </a:cubicBezTo>
                  <a:cubicBezTo>
                    <a:pt x="198" y="315"/>
                    <a:pt x="198" y="312"/>
                    <a:pt x="198" y="312"/>
                  </a:cubicBezTo>
                  <a:cubicBezTo>
                    <a:pt x="198" y="312"/>
                    <a:pt x="198" y="299"/>
                    <a:pt x="197" y="298"/>
                  </a:cubicBezTo>
                  <a:cubicBezTo>
                    <a:pt x="197" y="297"/>
                    <a:pt x="197" y="289"/>
                    <a:pt x="197" y="288"/>
                  </a:cubicBezTo>
                  <a:cubicBezTo>
                    <a:pt x="197" y="287"/>
                    <a:pt x="197" y="281"/>
                    <a:pt x="197" y="281"/>
                  </a:cubicBezTo>
                  <a:cubicBezTo>
                    <a:pt x="197" y="281"/>
                    <a:pt x="195" y="261"/>
                    <a:pt x="194" y="259"/>
                  </a:cubicBezTo>
                  <a:cubicBezTo>
                    <a:pt x="194" y="257"/>
                    <a:pt x="194" y="256"/>
                    <a:pt x="194" y="256"/>
                  </a:cubicBezTo>
                  <a:cubicBezTo>
                    <a:pt x="194" y="256"/>
                    <a:pt x="192" y="246"/>
                    <a:pt x="191" y="245"/>
                  </a:cubicBezTo>
                  <a:cubicBezTo>
                    <a:pt x="191" y="244"/>
                    <a:pt x="191" y="245"/>
                    <a:pt x="191" y="244"/>
                  </a:cubicBezTo>
                  <a:cubicBezTo>
                    <a:pt x="191" y="243"/>
                    <a:pt x="193" y="240"/>
                    <a:pt x="193" y="240"/>
                  </a:cubicBezTo>
                  <a:cubicBezTo>
                    <a:pt x="193" y="239"/>
                    <a:pt x="193" y="238"/>
                    <a:pt x="193" y="237"/>
                  </a:cubicBezTo>
                  <a:cubicBezTo>
                    <a:pt x="193" y="237"/>
                    <a:pt x="193" y="235"/>
                    <a:pt x="193" y="235"/>
                  </a:cubicBezTo>
                  <a:cubicBezTo>
                    <a:pt x="193" y="234"/>
                    <a:pt x="195" y="234"/>
                    <a:pt x="196" y="233"/>
                  </a:cubicBezTo>
                  <a:cubicBezTo>
                    <a:pt x="197" y="232"/>
                    <a:pt x="198" y="231"/>
                    <a:pt x="198" y="231"/>
                  </a:cubicBezTo>
                  <a:cubicBezTo>
                    <a:pt x="198" y="231"/>
                    <a:pt x="216" y="218"/>
                    <a:pt x="218" y="218"/>
                  </a:cubicBezTo>
                  <a:cubicBezTo>
                    <a:pt x="219" y="217"/>
                    <a:pt x="220" y="217"/>
                    <a:pt x="221" y="217"/>
                  </a:cubicBezTo>
                  <a:cubicBezTo>
                    <a:pt x="222" y="216"/>
                    <a:pt x="225" y="216"/>
                    <a:pt x="227" y="215"/>
                  </a:cubicBezTo>
                  <a:cubicBezTo>
                    <a:pt x="228" y="215"/>
                    <a:pt x="230" y="215"/>
                    <a:pt x="230" y="215"/>
                  </a:cubicBezTo>
                  <a:cubicBezTo>
                    <a:pt x="230" y="215"/>
                    <a:pt x="238" y="211"/>
                    <a:pt x="239" y="210"/>
                  </a:cubicBezTo>
                  <a:cubicBezTo>
                    <a:pt x="239" y="209"/>
                    <a:pt x="241" y="209"/>
                    <a:pt x="242" y="209"/>
                  </a:cubicBezTo>
                  <a:cubicBezTo>
                    <a:pt x="243" y="209"/>
                    <a:pt x="245" y="208"/>
                    <a:pt x="245" y="208"/>
                  </a:cubicBezTo>
                  <a:cubicBezTo>
                    <a:pt x="246" y="208"/>
                    <a:pt x="247" y="207"/>
                    <a:pt x="247" y="207"/>
                  </a:cubicBezTo>
                  <a:cubicBezTo>
                    <a:pt x="247" y="207"/>
                    <a:pt x="247" y="73"/>
                    <a:pt x="247" y="72"/>
                  </a:cubicBezTo>
                  <a:cubicBezTo>
                    <a:pt x="247" y="71"/>
                    <a:pt x="248" y="71"/>
                    <a:pt x="248" y="71"/>
                  </a:cubicBezTo>
                  <a:cubicBezTo>
                    <a:pt x="410" y="70"/>
                    <a:pt x="410" y="70"/>
                    <a:pt x="410" y="70"/>
                  </a:cubicBezTo>
                  <a:cubicBezTo>
                    <a:pt x="410" y="0"/>
                    <a:pt x="410" y="0"/>
                    <a:pt x="410" y="0"/>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0" name="Freeform 275"/>
            <p:cNvSpPr>
              <a:spLocks/>
            </p:cNvSpPr>
            <p:nvPr/>
          </p:nvSpPr>
          <p:spPr bwMode="auto">
            <a:xfrm>
              <a:off x="6319838" y="2159000"/>
              <a:ext cx="1588" cy="3175"/>
            </a:xfrm>
            <a:custGeom>
              <a:avLst/>
              <a:gdLst>
                <a:gd name="T0" fmla="*/ 0 w 1"/>
                <a:gd name="T1" fmla="*/ 0 h 2"/>
                <a:gd name="T2" fmla="*/ 1 w 1"/>
                <a:gd name="T3" fmla="*/ 1 h 2"/>
                <a:gd name="T4" fmla="*/ 0 w 1"/>
                <a:gd name="T5" fmla="*/ 1 h 2"/>
                <a:gd name="T6" fmla="*/ 1 w 1"/>
                <a:gd name="T7" fmla="*/ 2 h 2"/>
                <a:gd name="T8" fmla="*/ 1 w 1"/>
                <a:gd name="T9" fmla="*/ 1 h 2"/>
                <a:gd name="T10" fmla="*/ 1 w 1"/>
                <a:gd name="T11" fmla="*/ 0 h 2"/>
                <a:gd name="T12" fmla="*/ 1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1"/>
                  </a:cubicBezTo>
                  <a:cubicBezTo>
                    <a:pt x="0" y="1"/>
                    <a:pt x="0" y="1"/>
                    <a:pt x="0" y="1"/>
                  </a:cubicBezTo>
                  <a:cubicBezTo>
                    <a:pt x="1" y="2"/>
                    <a:pt x="1" y="2"/>
                    <a:pt x="1" y="2"/>
                  </a:cubicBezTo>
                  <a:cubicBezTo>
                    <a:pt x="1" y="2"/>
                    <a:pt x="1" y="2"/>
                    <a:pt x="1" y="1"/>
                  </a:cubicBezTo>
                  <a:cubicBezTo>
                    <a:pt x="1" y="1"/>
                    <a:pt x="1" y="1"/>
                    <a:pt x="1" y="0"/>
                  </a:cubicBezTo>
                  <a:cubicBezTo>
                    <a:pt x="1" y="0"/>
                    <a:pt x="1" y="0"/>
                    <a:pt x="1" y="0"/>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1" name="Freeform 276"/>
            <p:cNvSpPr>
              <a:spLocks/>
            </p:cNvSpPr>
            <p:nvPr/>
          </p:nvSpPr>
          <p:spPr bwMode="auto">
            <a:xfrm>
              <a:off x="6323013" y="2160588"/>
              <a:ext cx="1588" cy="4763"/>
            </a:xfrm>
            <a:custGeom>
              <a:avLst/>
              <a:gdLst>
                <a:gd name="T0" fmla="*/ 0 w 1"/>
                <a:gd name="T1" fmla="*/ 0 h 3"/>
                <a:gd name="T2" fmla="*/ 0 w 1"/>
                <a:gd name="T3" fmla="*/ 0 h 3"/>
                <a:gd name="T4" fmla="*/ 1 w 1"/>
                <a:gd name="T5" fmla="*/ 0 h 3"/>
                <a:gd name="T6" fmla="*/ 1 w 1"/>
                <a:gd name="T7" fmla="*/ 2 h 3"/>
                <a:gd name="T8" fmla="*/ 1 w 1"/>
                <a:gd name="T9" fmla="*/ 3 h 3"/>
                <a:gd name="T10" fmla="*/ 0 w 1"/>
                <a:gd name="T11" fmla="*/ 3 h 3"/>
                <a:gd name="T12" fmla="*/ 0 w 1"/>
                <a:gd name="T13" fmla="*/ 2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0"/>
                    <a:pt x="0" y="0"/>
                    <a:pt x="0" y="0"/>
                  </a:cubicBezTo>
                  <a:cubicBezTo>
                    <a:pt x="1" y="0"/>
                    <a:pt x="1" y="0"/>
                    <a:pt x="1" y="0"/>
                  </a:cubicBezTo>
                  <a:cubicBezTo>
                    <a:pt x="1" y="1"/>
                    <a:pt x="1" y="1"/>
                    <a:pt x="1" y="2"/>
                  </a:cubicBezTo>
                  <a:cubicBezTo>
                    <a:pt x="1" y="2"/>
                    <a:pt x="1" y="3"/>
                    <a:pt x="1" y="3"/>
                  </a:cubicBezTo>
                  <a:cubicBezTo>
                    <a:pt x="0" y="3"/>
                    <a:pt x="0" y="3"/>
                    <a:pt x="0" y="3"/>
                  </a:cubicBezTo>
                  <a:cubicBezTo>
                    <a:pt x="0" y="2"/>
                    <a:pt x="0" y="2"/>
                    <a:pt x="0" y="2"/>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2" name="Freeform 277"/>
            <p:cNvSpPr>
              <a:spLocks/>
            </p:cNvSpPr>
            <p:nvPr/>
          </p:nvSpPr>
          <p:spPr bwMode="auto">
            <a:xfrm>
              <a:off x="6324600" y="2216150"/>
              <a:ext cx="6350" cy="19050"/>
            </a:xfrm>
            <a:custGeom>
              <a:avLst/>
              <a:gdLst>
                <a:gd name="T0" fmla="*/ 0 w 5"/>
                <a:gd name="T1" fmla="*/ 14 h 14"/>
                <a:gd name="T2" fmla="*/ 0 w 5"/>
                <a:gd name="T3" fmla="*/ 13 h 14"/>
                <a:gd name="T4" fmla="*/ 0 w 5"/>
                <a:gd name="T5" fmla="*/ 11 h 14"/>
                <a:gd name="T6" fmla="*/ 0 w 5"/>
                <a:gd name="T7" fmla="*/ 11 h 14"/>
                <a:gd name="T8" fmla="*/ 0 w 5"/>
                <a:gd name="T9" fmla="*/ 10 h 14"/>
                <a:gd name="T10" fmla="*/ 0 w 5"/>
                <a:gd name="T11" fmla="*/ 8 h 14"/>
                <a:gd name="T12" fmla="*/ 0 w 5"/>
                <a:gd name="T13" fmla="*/ 7 h 14"/>
                <a:gd name="T14" fmla="*/ 1 w 5"/>
                <a:gd name="T15" fmla="*/ 5 h 14"/>
                <a:gd name="T16" fmla="*/ 2 w 5"/>
                <a:gd name="T17" fmla="*/ 3 h 14"/>
                <a:gd name="T18" fmla="*/ 2 w 5"/>
                <a:gd name="T19" fmla="*/ 3 h 14"/>
                <a:gd name="T20" fmla="*/ 3 w 5"/>
                <a:gd name="T21" fmla="*/ 3 h 14"/>
                <a:gd name="T22" fmla="*/ 4 w 5"/>
                <a:gd name="T23" fmla="*/ 1 h 14"/>
                <a:gd name="T24" fmla="*/ 4 w 5"/>
                <a:gd name="T25" fmla="*/ 1 h 14"/>
                <a:gd name="T26" fmla="*/ 5 w 5"/>
                <a:gd name="T27" fmla="*/ 1 h 14"/>
                <a:gd name="T28" fmla="*/ 4 w 5"/>
                <a:gd name="T29" fmla="*/ 3 h 14"/>
                <a:gd name="T30" fmla="*/ 4 w 5"/>
                <a:gd name="T31" fmla="*/ 5 h 14"/>
                <a:gd name="T32" fmla="*/ 4 w 5"/>
                <a:gd name="T33" fmla="*/ 6 h 14"/>
                <a:gd name="T34" fmla="*/ 4 w 5"/>
                <a:gd name="T35" fmla="*/ 7 h 14"/>
                <a:gd name="T36" fmla="*/ 3 w 5"/>
                <a:gd name="T37" fmla="*/ 8 h 14"/>
                <a:gd name="T38" fmla="*/ 2 w 5"/>
                <a:gd name="T39" fmla="*/ 11 h 14"/>
                <a:gd name="T40" fmla="*/ 2 w 5"/>
                <a:gd name="T41" fmla="*/ 12 h 14"/>
                <a:gd name="T42" fmla="*/ 1 w 5"/>
                <a:gd name="T43" fmla="*/ 13 h 14"/>
                <a:gd name="T44" fmla="*/ 1 w 5"/>
                <a:gd name="T45" fmla="*/ 14 h 14"/>
                <a:gd name="T46" fmla="*/ 0 w 5"/>
                <a:gd name="T4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4">
                  <a:moveTo>
                    <a:pt x="0" y="14"/>
                  </a:moveTo>
                  <a:cubicBezTo>
                    <a:pt x="0" y="14"/>
                    <a:pt x="0" y="14"/>
                    <a:pt x="0" y="13"/>
                  </a:cubicBezTo>
                  <a:cubicBezTo>
                    <a:pt x="0" y="12"/>
                    <a:pt x="0" y="12"/>
                    <a:pt x="0" y="11"/>
                  </a:cubicBezTo>
                  <a:cubicBezTo>
                    <a:pt x="0" y="11"/>
                    <a:pt x="0" y="11"/>
                    <a:pt x="0" y="11"/>
                  </a:cubicBezTo>
                  <a:cubicBezTo>
                    <a:pt x="0" y="10"/>
                    <a:pt x="0" y="10"/>
                    <a:pt x="0" y="10"/>
                  </a:cubicBezTo>
                  <a:cubicBezTo>
                    <a:pt x="0" y="9"/>
                    <a:pt x="0" y="8"/>
                    <a:pt x="0" y="8"/>
                  </a:cubicBezTo>
                  <a:cubicBezTo>
                    <a:pt x="0" y="7"/>
                    <a:pt x="0" y="7"/>
                    <a:pt x="0" y="7"/>
                  </a:cubicBezTo>
                  <a:cubicBezTo>
                    <a:pt x="1" y="6"/>
                    <a:pt x="1" y="6"/>
                    <a:pt x="1" y="5"/>
                  </a:cubicBezTo>
                  <a:cubicBezTo>
                    <a:pt x="1" y="4"/>
                    <a:pt x="1" y="4"/>
                    <a:pt x="2" y="3"/>
                  </a:cubicBezTo>
                  <a:cubicBezTo>
                    <a:pt x="2" y="3"/>
                    <a:pt x="2" y="2"/>
                    <a:pt x="2" y="3"/>
                  </a:cubicBezTo>
                  <a:cubicBezTo>
                    <a:pt x="2" y="3"/>
                    <a:pt x="3" y="3"/>
                    <a:pt x="3" y="3"/>
                  </a:cubicBezTo>
                  <a:cubicBezTo>
                    <a:pt x="3" y="2"/>
                    <a:pt x="3" y="2"/>
                    <a:pt x="4" y="1"/>
                  </a:cubicBezTo>
                  <a:cubicBezTo>
                    <a:pt x="4" y="1"/>
                    <a:pt x="3" y="1"/>
                    <a:pt x="4" y="1"/>
                  </a:cubicBezTo>
                  <a:cubicBezTo>
                    <a:pt x="5" y="1"/>
                    <a:pt x="5" y="0"/>
                    <a:pt x="5" y="1"/>
                  </a:cubicBezTo>
                  <a:cubicBezTo>
                    <a:pt x="5" y="2"/>
                    <a:pt x="5" y="1"/>
                    <a:pt x="4" y="3"/>
                  </a:cubicBezTo>
                  <a:cubicBezTo>
                    <a:pt x="4" y="4"/>
                    <a:pt x="4" y="4"/>
                    <a:pt x="4" y="5"/>
                  </a:cubicBezTo>
                  <a:cubicBezTo>
                    <a:pt x="4" y="6"/>
                    <a:pt x="4" y="5"/>
                    <a:pt x="4" y="6"/>
                  </a:cubicBezTo>
                  <a:cubicBezTo>
                    <a:pt x="4" y="7"/>
                    <a:pt x="5" y="7"/>
                    <a:pt x="4" y="7"/>
                  </a:cubicBezTo>
                  <a:cubicBezTo>
                    <a:pt x="4" y="8"/>
                    <a:pt x="4" y="8"/>
                    <a:pt x="3" y="8"/>
                  </a:cubicBezTo>
                  <a:cubicBezTo>
                    <a:pt x="3" y="9"/>
                    <a:pt x="3" y="10"/>
                    <a:pt x="2" y="11"/>
                  </a:cubicBezTo>
                  <a:cubicBezTo>
                    <a:pt x="2" y="11"/>
                    <a:pt x="2" y="11"/>
                    <a:pt x="2" y="12"/>
                  </a:cubicBezTo>
                  <a:cubicBezTo>
                    <a:pt x="2" y="13"/>
                    <a:pt x="1" y="12"/>
                    <a:pt x="1" y="13"/>
                  </a:cubicBezTo>
                  <a:cubicBezTo>
                    <a:pt x="1" y="14"/>
                    <a:pt x="1" y="14"/>
                    <a:pt x="1" y="14"/>
                  </a:cubicBezTo>
                  <a:lnTo>
                    <a:pt x="0" y="1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3" name="Freeform 278"/>
            <p:cNvSpPr>
              <a:spLocks/>
            </p:cNvSpPr>
            <p:nvPr/>
          </p:nvSpPr>
          <p:spPr bwMode="auto">
            <a:xfrm>
              <a:off x="6327775" y="2225675"/>
              <a:ext cx="6350" cy="11113"/>
            </a:xfrm>
            <a:custGeom>
              <a:avLst/>
              <a:gdLst>
                <a:gd name="T0" fmla="*/ 0 w 5"/>
                <a:gd name="T1" fmla="*/ 8 h 8"/>
                <a:gd name="T2" fmla="*/ 0 w 5"/>
                <a:gd name="T3" fmla="*/ 7 h 8"/>
                <a:gd name="T4" fmla="*/ 1 w 5"/>
                <a:gd name="T5" fmla="*/ 5 h 8"/>
                <a:gd name="T6" fmla="*/ 1 w 5"/>
                <a:gd name="T7" fmla="*/ 4 h 8"/>
                <a:gd name="T8" fmla="*/ 2 w 5"/>
                <a:gd name="T9" fmla="*/ 3 h 8"/>
                <a:gd name="T10" fmla="*/ 2 w 5"/>
                <a:gd name="T11" fmla="*/ 2 h 8"/>
                <a:gd name="T12" fmla="*/ 3 w 5"/>
                <a:gd name="T13" fmla="*/ 1 h 8"/>
                <a:gd name="T14" fmla="*/ 4 w 5"/>
                <a:gd name="T15" fmla="*/ 1 h 8"/>
                <a:gd name="T16" fmla="*/ 5 w 5"/>
                <a:gd name="T17" fmla="*/ 0 h 8"/>
                <a:gd name="T18" fmla="*/ 5 w 5"/>
                <a:gd name="T19" fmla="*/ 0 h 8"/>
                <a:gd name="T20" fmla="*/ 5 w 5"/>
                <a:gd name="T21" fmla="*/ 1 h 8"/>
                <a:gd name="T22" fmla="*/ 4 w 5"/>
                <a:gd name="T23" fmla="*/ 2 h 8"/>
                <a:gd name="T24" fmla="*/ 3 w 5"/>
                <a:gd name="T25" fmla="*/ 3 h 8"/>
                <a:gd name="T26" fmla="*/ 2 w 5"/>
                <a:gd name="T27" fmla="*/ 4 h 8"/>
                <a:gd name="T28" fmla="*/ 2 w 5"/>
                <a:gd name="T29" fmla="*/ 5 h 8"/>
                <a:gd name="T30" fmla="*/ 1 w 5"/>
                <a:gd name="T31" fmla="*/ 6 h 8"/>
                <a:gd name="T32" fmla="*/ 1 w 5"/>
                <a:gd name="T33" fmla="*/ 7 h 8"/>
                <a:gd name="T34" fmla="*/ 0 w 5"/>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8">
                  <a:moveTo>
                    <a:pt x="0" y="8"/>
                  </a:moveTo>
                  <a:cubicBezTo>
                    <a:pt x="0" y="7"/>
                    <a:pt x="0" y="7"/>
                    <a:pt x="0" y="7"/>
                  </a:cubicBezTo>
                  <a:cubicBezTo>
                    <a:pt x="1" y="6"/>
                    <a:pt x="1" y="6"/>
                    <a:pt x="1" y="5"/>
                  </a:cubicBezTo>
                  <a:cubicBezTo>
                    <a:pt x="1" y="5"/>
                    <a:pt x="1" y="5"/>
                    <a:pt x="1" y="4"/>
                  </a:cubicBezTo>
                  <a:cubicBezTo>
                    <a:pt x="2" y="4"/>
                    <a:pt x="2" y="4"/>
                    <a:pt x="2" y="3"/>
                  </a:cubicBezTo>
                  <a:cubicBezTo>
                    <a:pt x="2" y="2"/>
                    <a:pt x="2" y="3"/>
                    <a:pt x="2" y="2"/>
                  </a:cubicBezTo>
                  <a:cubicBezTo>
                    <a:pt x="3" y="1"/>
                    <a:pt x="2" y="2"/>
                    <a:pt x="3" y="1"/>
                  </a:cubicBezTo>
                  <a:cubicBezTo>
                    <a:pt x="4" y="1"/>
                    <a:pt x="3" y="1"/>
                    <a:pt x="4" y="1"/>
                  </a:cubicBezTo>
                  <a:cubicBezTo>
                    <a:pt x="4" y="0"/>
                    <a:pt x="4" y="0"/>
                    <a:pt x="5" y="0"/>
                  </a:cubicBezTo>
                  <a:cubicBezTo>
                    <a:pt x="5" y="0"/>
                    <a:pt x="5" y="0"/>
                    <a:pt x="5" y="0"/>
                  </a:cubicBezTo>
                  <a:cubicBezTo>
                    <a:pt x="5" y="1"/>
                    <a:pt x="5" y="1"/>
                    <a:pt x="5" y="1"/>
                  </a:cubicBezTo>
                  <a:cubicBezTo>
                    <a:pt x="4" y="1"/>
                    <a:pt x="4" y="2"/>
                    <a:pt x="4" y="2"/>
                  </a:cubicBezTo>
                  <a:cubicBezTo>
                    <a:pt x="3" y="2"/>
                    <a:pt x="3" y="2"/>
                    <a:pt x="3" y="3"/>
                  </a:cubicBezTo>
                  <a:cubicBezTo>
                    <a:pt x="3" y="3"/>
                    <a:pt x="3" y="3"/>
                    <a:pt x="2" y="4"/>
                  </a:cubicBezTo>
                  <a:cubicBezTo>
                    <a:pt x="2" y="4"/>
                    <a:pt x="2" y="4"/>
                    <a:pt x="2" y="5"/>
                  </a:cubicBezTo>
                  <a:cubicBezTo>
                    <a:pt x="2" y="6"/>
                    <a:pt x="2" y="6"/>
                    <a:pt x="1" y="6"/>
                  </a:cubicBezTo>
                  <a:cubicBezTo>
                    <a:pt x="1" y="6"/>
                    <a:pt x="1" y="6"/>
                    <a:pt x="1" y="7"/>
                  </a:cubicBezTo>
                  <a:cubicBezTo>
                    <a:pt x="1" y="7"/>
                    <a:pt x="0" y="8"/>
                    <a:pt x="0"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4" name="Freeform 279"/>
            <p:cNvSpPr>
              <a:spLocks/>
            </p:cNvSpPr>
            <p:nvPr/>
          </p:nvSpPr>
          <p:spPr bwMode="auto">
            <a:xfrm>
              <a:off x="6318250" y="2225675"/>
              <a:ext cx="4763" cy="6350"/>
            </a:xfrm>
            <a:custGeom>
              <a:avLst/>
              <a:gdLst>
                <a:gd name="T0" fmla="*/ 2 w 3"/>
                <a:gd name="T1" fmla="*/ 0 h 4"/>
                <a:gd name="T2" fmla="*/ 1 w 3"/>
                <a:gd name="T3" fmla="*/ 1 h 4"/>
                <a:gd name="T4" fmla="*/ 1 w 3"/>
                <a:gd name="T5" fmla="*/ 2 h 4"/>
                <a:gd name="T6" fmla="*/ 1 w 3"/>
                <a:gd name="T7" fmla="*/ 3 h 4"/>
                <a:gd name="T8" fmla="*/ 2 w 3"/>
                <a:gd name="T9" fmla="*/ 3 h 4"/>
                <a:gd name="T10" fmla="*/ 2 w 3"/>
                <a:gd name="T11" fmla="*/ 3 h 4"/>
                <a:gd name="T12" fmla="*/ 2 w 3"/>
                <a:gd name="T13" fmla="*/ 2 h 4"/>
                <a:gd name="T14" fmla="*/ 3 w 3"/>
                <a:gd name="T15" fmla="*/ 1 h 4"/>
                <a:gd name="T16" fmla="*/ 2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0"/>
                  </a:moveTo>
                  <a:cubicBezTo>
                    <a:pt x="2" y="1"/>
                    <a:pt x="1" y="1"/>
                    <a:pt x="1" y="1"/>
                  </a:cubicBezTo>
                  <a:cubicBezTo>
                    <a:pt x="1" y="2"/>
                    <a:pt x="1" y="2"/>
                    <a:pt x="1" y="2"/>
                  </a:cubicBezTo>
                  <a:cubicBezTo>
                    <a:pt x="1" y="3"/>
                    <a:pt x="0" y="3"/>
                    <a:pt x="1" y="3"/>
                  </a:cubicBezTo>
                  <a:cubicBezTo>
                    <a:pt x="2" y="3"/>
                    <a:pt x="1" y="4"/>
                    <a:pt x="2" y="3"/>
                  </a:cubicBezTo>
                  <a:cubicBezTo>
                    <a:pt x="2" y="3"/>
                    <a:pt x="2" y="3"/>
                    <a:pt x="2" y="3"/>
                  </a:cubicBezTo>
                  <a:cubicBezTo>
                    <a:pt x="2" y="2"/>
                    <a:pt x="2" y="3"/>
                    <a:pt x="2" y="2"/>
                  </a:cubicBezTo>
                  <a:cubicBezTo>
                    <a:pt x="3" y="1"/>
                    <a:pt x="3" y="1"/>
                    <a:pt x="3" y="1"/>
                  </a:cubicBezTo>
                  <a:cubicBezTo>
                    <a:pt x="3" y="0"/>
                    <a:pt x="2" y="0"/>
                    <a:pt x="2"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5" name="Freeform 280"/>
            <p:cNvSpPr>
              <a:spLocks/>
            </p:cNvSpPr>
            <p:nvPr/>
          </p:nvSpPr>
          <p:spPr bwMode="auto">
            <a:xfrm>
              <a:off x="6327775" y="2216150"/>
              <a:ext cx="1588" cy="1588"/>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6" name="Freeform 281"/>
            <p:cNvSpPr>
              <a:spLocks/>
            </p:cNvSpPr>
            <p:nvPr/>
          </p:nvSpPr>
          <p:spPr bwMode="auto">
            <a:xfrm>
              <a:off x="6318250" y="2232025"/>
              <a:ext cx="1588" cy="0"/>
            </a:xfrm>
            <a:custGeom>
              <a:avLst/>
              <a:gdLst>
                <a:gd name="T0" fmla="*/ 0 w 1"/>
                <a:gd name="T1" fmla="*/ 0 h 1"/>
                <a:gd name="T2" fmla="*/ 0 w 1"/>
                <a:gd name="T3" fmla="*/ 1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0" y="1"/>
                  </a:cubicBezTo>
                  <a:cubicBezTo>
                    <a:pt x="1" y="1"/>
                    <a:pt x="1" y="1"/>
                    <a:pt x="1" y="1"/>
                  </a:cubicBezTo>
                  <a:cubicBezTo>
                    <a:pt x="1" y="1"/>
                    <a:pt x="1" y="1"/>
                    <a:pt x="1" y="1"/>
                  </a:cubicBezTo>
                  <a:cubicBezTo>
                    <a:pt x="1" y="1"/>
                    <a:pt x="1" y="0"/>
                    <a:pt x="1" y="0"/>
                  </a:cubicBezTo>
                  <a:cubicBezTo>
                    <a:pt x="1"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7" name="Freeform 282"/>
            <p:cNvSpPr>
              <a:spLocks/>
            </p:cNvSpPr>
            <p:nvPr/>
          </p:nvSpPr>
          <p:spPr bwMode="auto">
            <a:xfrm>
              <a:off x="6330950" y="2224088"/>
              <a:ext cx="1588" cy="3175"/>
            </a:xfrm>
            <a:custGeom>
              <a:avLst/>
              <a:gdLst>
                <a:gd name="T0" fmla="*/ 1 w 2"/>
                <a:gd name="T1" fmla="*/ 0 h 2"/>
                <a:gd name="T2" fmla="*/ 0 w 2"/>
                <a:gd name="T3" fmla="*/ 1 h 2"/>
                <a:gd name="T4" fmla="*/ 0 w 2"/>
                <a:gd name="T5" fmla="*/ 2 h 2"/>
                <a:gd name="T6" fmla="*/ 1 w 2"/>
                <a:gd name="T7" fmla="*/ 2 h 2"/>
                <a:gd name="T8" fmla="*/ 1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0" y="1"/>
                    <a:pt x="0" y="1"/>
                  </a:cubicBezTo>
                  <a:cubicBezTo>
                    <a:pt x="0" y="2"/>
                    <a:pt x="0" y="2"/>
                    <a:pt x="0" y="2"/>
                  </a:cubicBezTo>
                  <a:cubicBezTo>
                    <a:pt x="1" y="2"/>
                    <a:pt x="1" y="2"/>
                    <a:pt x="1" y="2"/>
                  </a:cubicBezTo>
                  <a:cubicBezTo>
                    <a:pt x="1" y="1"/>
                    <a:pt x="1" y="2"/>
                    <a:pt x="1" y="1"/>
                  </a:cubicBezTo>
                  <a:cubicBezTo>
                    <a:pt x="2" y="1"/>
                    <a:pt x="2" y="1"/>
                    <a:pt x="2" y="1"/>
                  </a:cubicBezTo>
                  <a:cubicBezTo>
                    <a:pt x="2"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8" name="Freeform 283"/>
            <p:cNvSpPr>
              <a:spLocks/>
            </p:cNvSpPr>
            <p:nvPr/>
          </p:nvSpPr>
          <p:spPr bwMode="auto">
            <a:xfrm>
              <a:off x="7085013" y="958850"/>
              <a:ext cx="9525" cy="4763"/>
            </a:xfrm>
            <a:custGeom>
              <a:avLst/>
              <a:gdLst>
                <a:gd name="T0" fmla="*/ 0 w 6"/>
                <a:gd name="T1" fmla="*/ 1 h 3"/>
                <a:gd name="T2" fmla="*/ 1 w 6"/>
                <a:gd name="T3" fmla="*/ 2 h 3"/>
                <a:gd name="T4" fmla="*/ 2 w 6"/>
                <a:gd name="T5" fmla="*/ 2 h 3"/>
                <a:gd name="T6" fmla="*/ 2 w 6"/>
                <a:gd name="T7" fmla="*/ 3 h 3"/>
                <a:gd name="T8" fmla="*/ 3 w 6"/>
                <a:gd name="T9" fmla="*/ 2 h 3"/>
                <a:gd name="T10" fmla="*/ 3 w 6"/>
                <a:gd name="T11" fmla="*/ 2 h 3"/>
                <a:gd name="T12" fmla="*/ 4 w 6"/>
                <a:gd name="T13" fmla="*/ 2 h 3"/>
                <a:gd name="T14" fmla="*/ 4 w 6"/>
                <a:gd name="T15" fmla="*/ 2 h 3"/>
                <a:gd name="T16" fmla="*/ 5 w 6"/>
                <a:gd name="T17" fmla="*/ 2 h 3"/>
                <a:gd name="T18" fmla="*/ 5 w 6"/>
                <a:gd name="T19" fmla="*/ 2 h 3"/>
                <a:gd name="T20" fmla="*/ 5 w 6"/>
                <a:gd name="T21" fmla="*/ 1 h 3"/>
                <a:gd name="T22" fmla="*/ 6 w 6"/>
                <a:gd name="T23" fmla="*/ 1 h 3"/>
                <a:gd name="T24" fmla="*/ 6 w 6"/>
                <a:gd name="T25" fmla="*/ 1 h 3"/>
                <a:gd name="T26" fmla="*/ 6 w 6"/>
                <a:gd name="T27" fmla="*/ 0 h 3"/>
                <a:gd name="T28" fmla="*/ 5 w 6"/>
                <a:gd name="T29" fmla="*/ 0 h 3"/>
                <a:gd name="T30" fmla="*/ 5 w 6"/>
                <a:gd name="T31" fmla="*/ 1 h 3"/>
                <a:gd name="T32" fmla="*/ 5 w 6"/>
                <a:gd name="T33" fmla="*/ 1 h 3"/>
                <a:gd name="T34" fmla="*/ 4 w 6"/>
                <a:gd name="T35" fmla="*/ 1 h 3"/>
                <a:gd name="T36" fmla="*/ 4 w 6"/>
                <a:gd name="T37" fmla="*/ 1 h 3"/>
                <a:gd name="T38" fmla="*/ 3 w 6"/>
                <a:gd name="T39" fmla="*/ 1 h 3"/>
                <a:gd name="T40" fmla="*/ 3 w 6"/>
                <a:gd name="T41" fmla="*/ 1 h 3"/>
                <a:gd name="T42" fmla="*/ 3 w 6"/>
                <a:gd name="T43" fmla="*/ 1 h 3"/>
                <a:gd name="T44" fmla="*/ 2 w 6"/>
                <a:gd name="T45" fmla="*/ 1 h 3"/>
                <a:gd name="T46" fmla="*/ 2 w 6"/>
                <a:gd name="T47" fmla="*/ 1 h 3"/>
                <a:gd name="T48" fmla="*/ 1 w 6"/>
                <a:gd name="T49" fmla="*/ 0 h 3"/>
                <a:gd name="T50" fmla="*/ 1 w 6"/>
                <a:gd name="T51" fmla="*/ 0 h 3"/>
                <a:gd name="T52" fmla="*/ 1 w 6"/>
                <a:gd name="T53" fmla="*/ 0 h 3"/>
                <a:gd name="T54" fmla="*/ 0 w 6"/>
                <a:gd name="T5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3">
                  <a:moveTo>
                    <a:pt x="0" y="1"/>
                  </a:moveTo>
                  <a:cubicBezTo>
                    <a:pt x="0" y="1"/>
                    <a:pt x="1" y="1"/>
                    <a:pt x="1" y="2"/>
                  </a:cubicBezTo>
                  <a:cubicBezTo>
                    <a:pt x="1" y="2"/>
                    <a:pt x="2" y="2"/>
                    <a:pt x="2" y="2"/>
                  </a:cubicBezTo>
                  <a:cubicBezTo>
                    <a:pt x="2" y="2"/>
                    <a:pt x="2" y="3"/>
                    <a:pt x="2" y="3"/>
                  </a:cubicBezTo>
                  <a:cubicBezTo>
                    <a:pt x="2" y="3"/>
                    <a:pt x="3" y="2"/>
                    <a:pt x="3" y="2"/>
                  </a:cubicBezTo>
                  <a:cubicBezTo>
                    <a:pt x="3" y="2"/>
                    <a:pt x="3" y="2"/>
                    <a:pt x="3" y="2"/>
                  </a:cubicBezTo>
                  <a:cubicBezTo>
                    <a:pt x="3" y="2"/>
                    <a:pt x="3" y="2"/>
                    <a:pt x="4" y="2"/>
                  </a:cubicBezTo>
                  <a:cubicBezTo>
                    <a:pt x="4" y="2"/>
                    <a:pt x="4" y="2"/>
                    <a:pt x="4" y="2"/>
                  </a:cubicBezTo>
                  <a:cubicBezTo>
                    <a:pt x="4" y="2"/>
                    <a:pt x="5" y="2"/>
                    <a:pt x="5" y="2"/>
                  </a:cubicBezTo>
                  <a:cubicBezTo>
                    <a:pt x="5" y="2"/>
                    <a:pt x="5" y="2"/>
                    <a:pt x="5" y="2"/>
                  </a:cubicBezTo>
                  <a:cubicBezTo>
                    <a:pt x="5" y="2"/>
                    <a:pt x="5" y="1"/>
                    <a:pt x="5" y="1"/>
                  </a:cubicBezTo>
                  <a:cubicBezTo>
                    <a:pt x="6" y="1"/>
                    <a:pt x="6" y="1"/>
                    <a:pt x="6" y="1"/>
                  </a:cubicBezTo>
                  <a:cubicBezTo>
                    <a:pt x="6" y="1"/>
                    <a:pt x="6" y="1"/>
                    <a:pt x="6" y="1"/>
                  </a:cubicBezTo>
                  <a:cubicBezTo>
                    <a:pt x="6" y="0"/>
                    <a:pt x="6" y="0"/>
                    <a:pt x="6" y="0"/>
                  </a:cubicBezTo>
                  <a:cubicBezTo>
                    <a:pt x="6" y="0"/>
                    <a:pt x="5" y="0"/>
                    <a:pt x="5" y="0"/>
                  </a:cubicBezTo>
                  <a:cubicBezTo>
                    <a:pt x="5" y="0"/>
                    <a:pt x="5" y="1"/>
                    <a:pt x="5" y="1"/>
                  </a:cubicBezTo>
                  <a:cubicBezTo>
                    <a:pt x="5" y="1"/>
                    <a:pt x="5" y="1"/>
                    <a:pt x="5" y="1"/>
                  </a:cubicBezTo>
                  <a:cubicBezTo>
                    <a:pt x="4" y="1"/>
                    <a:pt x="4" y="1"/>
                    <a:pt x="4" y="1"/>
                  </a:cubicBezTo>
                  <a:cubicBezTo>
                    <a:pt x="4" y="1"/>
                    <a:pt x="4" y="2"/>
                    <a:pt x="4" y="1"/>
                  </a:cubicBezTo>
                  <a:cubicBezTo>
                    <a:pt x="3" y="1"/>
                    <a:pt x="3" y="1"/>
                    <a:pt x="3" y="1"/>
                  </a:cubicBezTo>
                  <a:cubicBezTo>
                    <a:pt x="3" y="1"/>
                    <a:pt x="3" y="0"/>
                    <a:pt x="3" y="1"/>
                  </a:cubicBezTo>
                  <a:cubicBezTo>
                    <a:pt x="3" y="1"/>
                    <a:pt x="3" y="1"/>
                    <a:pt x="3" y="1"/>
                  </a:cubicBezTo>
                  <a:cubicBezTo>
                    <a:pt x="3" y="1"/>
                    <a:pt x="3" y="1"/>
                    <a:pt x="2" y="1"/>
                  </a:cubicBezTo>
                  <a:cubicBezTo>
                    <a:pt x="2" y="1"/>
                    <a:pt x="2" y="1"/>
                    <a:pt x="2" y="1"/>
                  </a:cubicBezTo>
                  <a:cubicBezTo>
                    <a:pt x="2" y="0"/>
                    <a:pt x="1" y="0"/>
                    <a:pt x="1" y="0"/>
                  </a:cubicBezTo>
                  <a:cubicBezTo>
                    <a:pt x="1" y="0"/>
                    <a:pt x="1" y="0"/>
                    <a:pt x="1" y="0"/>
                  </a:cubicBezTo>
                  <a:cubicBezTo>
                    <a:pt x="1" y="0"/>
                    <a:pt x="1" y="0"/>
                    <a:pt x="1" y="0"/>
                  </a:cubicBezTo>
                  <a:cubicBezTo>
                    <a:pt x="0" y="0"/>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9" name="Freeform 284"/>
            <p:cNvSpPr>
              <a:spLocks/>
            </p:cNvSpPr>
            <p:nvPr/>
          </p:nvSpPr>
          <p:spPr bwMode="auto">
            <a:xfrm>
              <a:off x="6280150" y="957263"/>
              <a:ext cx="1109663" cy="1192213"/>
            </a:xfrm>
            <a:custGeom>
              <a:avLst/>
              <a:gdLst>
                <a:gd name="T0" fmla="*/ 759 w 788"/>
                <a:gd name="T1" fmla="*/ 165 h 846"/>
                <a:gd name="T2" fmla="*/ 754 w 788"/>
                <a:gd name="T3" fmla="*/ 134 h 846"/>
                <a:gd name="T4" fmla="*/ 753 w 788"/>
                <a:gd name="T5" fmla="*/ 102 h 846"/>
                <a:gd name="T6" fmla="*/ 748 w 788"/>
                <a:gd name="T7" fmla="*/ 74 h 846"/>
                <a:gd name="T8" fmla="*/ 732 w 788"/>
                <a:gd name="T9" fmla="*/ 56 h 846"/>
                <a:gd name="T10" fmla="*/ 711 w 788"/>
                <a:gd name="T11" fmla="*/ 50 h 846"/>
                <a:gd name="T12" fmla="*/ 691 w 788"/>
                <a:gd name="T13" fmla="*/ 40 h 846"/>
                <a:gd name="T14" fmla="*/ 678 w 788"/>
                <a:gd name="T15" fmla="*/ 42 h 846"/>
                <a:gd name="T16" fmla="*/ 645 w 788"/>
                <a:gd name="T17" fmla="*/ 43 h 846"/>
                <a:gd name="T18" fmla="*/ 615 w 788"/>
                <a:gd name="T19" fmla="*/ 45 h 846"/>
                <a:gd name="T20" fmla="*/ 585 w 788"/>
                <a:gd name="T21" fmla="*/ 26 h 846"/>
                <a:gd name="T22" fmla="*/ 574 w 788"/>
                <a:gd name="T23" fmla="*/ 3 h 846"/>
                <a:gd name="T24" fmla="*/ 552 w 788"/>
                <a:gd name="T25" fmla="*/ 8 h 846"/>
                <a:gd name="T26" fmla="*/ 525 w 788"/>
                <a:gd name="T27" fmla="*/ 68 h 846"/>
                <a:gd name="T28" fmla="*/ 487 w 788"/>
                <a:gd name="T29" fmla="*/ 125 h 846"/>
                <a:gd name="T30" fmla="*/ 456 w 788"/>
                <a:gd name="T31" fmla="*/ 142 h 846"/>
                <a:gd name="T32" fmla="*/ 427 w 788"/>
                <a:gd name="T33" fmla="*/ 156 h 846"/>
                <a:gd name="T34" fmla="*/ 402 w 788"/>
                <a:gd name="T35" fmla="*/ 181 h 846"/>
                <a:gd name="T36" fmla="*/ 383 w 788"/>
                <a:gd name="T37" fmla="*/ 217 h 846"/>
                <a:gd name="T38" fmla="*/ 360 w 788"/>
                <a:gd name="T39" fmla="*/ 258 h 846"/>
                <a:gd name="T40" fmla="*/ 356 w 788"/>
                <a:gd name="T41" fmla="*/ 289 h 846"/>
                <a:gd name="T42" fmla="*/ 366 w 788"/>
                <a:gd name="T43" fmla="*/ 325 h 846"/>
                <a:gd name="T44" fmla="*/ 337 w 788"/>
                <a:gd name="T45" fmla="*/ 385 h 846"/>
                <a:gd name="T46" fmla="*/ 289 w 788"/>
                <a:gd name="T47" fmla="*/ 423 h 846"/>
                <a:gd name="T48" fmla="*/ 220 w 788"/>
                <a:gd name="T49" fmla="*/ 458 h 846"/>
                <a:gd name="T50" fmla="*/ 189 w 788"/>
                <a:gd name="T51" fmla="*/ 485 h 846"/>
                <a:gd name="T52" fmla="*/ 168 w 788"/>
                <a:gd name="T53" fmla="*/ 531 h 846"/>
                <a:gd name="T54" fmla="*/ 128 w 788"/>
                <a:gd name="T55" fmla="*/ 558 h 846"/>
                <a:gd name="T56" fmla="*/ 112 w 788"/>
                <a:gd name="T57" fmla="*/ 602 h 846"/>
                <a:gd name="T58" fmla="*/ 106 w 788"/>
                <a:gd name="T59" fmla="*/ 640 h 846"/>
                <a:gd name="T60" fmla="*/ 74 w 788"/>
                <a:gd name="T61" fmla="*/ 671 h 846"/>
                <a:gd name="T62" fmla="*/ 56 w 788"/>
                <a:gd name="T63" fmla="*/ 690 h 846"/>
                <a:gd name="T64" fmla="*/ 62 w 788"/>
                <a:gd name="T65" fmla="*/ 682 h 846"/>
                <a:gd name="T66" fmla="*/ 68 w 788"/>
                <a:gd name="T67" fmla="*/ 685 h 846"/>
                <a:gd name="T68" fmla="*/ 54 w 788"/>
                <a:gd name="T69" fmla="*/ 707 h 846"/>
                <a:gd name="T70" fmla="*/ 46 w 788"/>
                <a:gd name="T71" fmla="*/ 730 h 846"/>
                <a:gd name="T72" fmla="*/ 33 w 788"/>
                <a:gd name="T73" fmla="*/ 754 h 846"/>
                <a:gd name="T74" fmla="*/ 17 w 788"/>
                <a:gd name="T75" fmla="*/ 770 h 846"/>
                <a:gd name="T76" fmla="*/ 6 w 788"/>
                <a:gd name="T77" fmla="*/ 796 h 846"/>
                <a:gd name="T78" fmla="*/ 2 w 788"/>
                <a:gd name="T79" fmla="*/ 834 h 846"/>
                <a:gd name="T80" fmla="*/ 3 w 788"/>
                <a:gd name="T81" fmla="*/ 836 h 846"/>
                <a:gd name="T82" fmla="*/ 199 w 788"/>
                <a:gd name="T83" fmla="*/ 795 h 846"/>
                <a:gd name="T84" fmla="*/ 200 w 788"/>
                <a:gd name="T85" fmla="*/ 728 h 846"/>
                <a:gd name="T86" fmla="*/ 412 w 788"/>
                <a:gd name="T87" fmla="*/ 567 h 846"/>
                <a:gd name="T88" fmla="*/ 443 w 788"/>
                <a:gd name="T89" fmla="*/ 397 h 846"/>
                <a:gd name="T90" fmla="*/ 466 w 788"/>
                <a:gd name="T91" fmla="*/ 380 h 846"/>
                <a:gd name="T92" fmla="*/ 504 w 788"/>
                <a:gd name="T93" fmla="*/ 376 h 846"/>
                <a:gd name="T94" fmla="*/ 542 w 788"/>
                <a:gd name="T95" fmla="*/ 370 h 846"/>
                <a:gd name="T96" fmla="*/ 566 w 788"/>
                <a:gd name="T97" fmla="*/ 372 h 846"/>
                <a:gd name="T98" fmla="*/ 629 w 788"/>
                <a:gd name="T99" fmla="*/ 314 h 846"/>
                <a:gd name="T100" fmla="*/ 661 w 788"/>
                <a:gd name="T101" fmla="*/ 293 h 846"/>
                <a:gd name="T102" fmla="*/ 658 w 788"/>
                <a:gd name="T103" fmla="*/ 281 h 846"/>
                <a:gd name="T104" fmla="*/ 652 w 788"/>
                <a:gd name="T105" fmla="*/ 279 h 846"/>
                <a:gd name="T106" fmla="*/ 657 w 788"/>
                <a:gd name="T107" fmla="*/ 266 h 846"/>
                <a:gd name="T108" fmla="*/ 701 w 788"/>
                <a:gd name="T109" fmla="*/ 226 h 846"/>
                <a:gd name="T110" fmla="*/ 736 w 788"/>
                <a:gd name="T111" fmla="*/ 222 h 846"/>
                <a:gd name="T112" fmla="*/ 770 w 788"/>
                <a:gd name="T113" fmla="*/ 227 h 846"/>
                <a:gd name="T114" fmla="*/ 778 w 788"/>
                <a:gd name="T115" fmla="*/ 209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8" h="846">
                  <a:moveTo>
                    <a:pt x="787" y="202"/>
                  </a:moveTo>
                  <a:cubicBezTo>
                    <a:pt x="785" y="201"/>
                    <a:pt x="780" y="197"/>
                    <a:pt x="779" y="196"/>
                  </a:cubicBezTo>
                  <a:cubicBezTo>
                    <a:pt x="778" y="195"/>
                    <a:pt x="775" y="193"/>
                    <a:pt x="774" y="192"/>
                  </a:cubicBezTo>
                  <a:cubicBezTo>
                    <a:pt x="773" y="192"/>
                    <a:pt x="774" y="191"/>
                    <a:pt x="771" y="190"/>
                  </a:cubicBezTo>
                  <a:cubicBezTo>
                    <a:pt x="769" y="190"/>
                    <a:pt x="770" y="190"/>
                    <a:pt x="769" y="189"/>
                  </a:cubicBezTo>
                  <a:cubicBezTo>
                    <a:pt x="767" y="187"/>
                    <a:pt x="761" y="177"/>
                    <a:pt x="761" y="177"/>
                  </a:cubicBezTo>
                  <a:cubicBezTo>
                    <a:pt x="761" y="177"/>
                    <a:pt x="759" y="176"/>
                    <a:pt x="761" y="176"/>
                  </a:cubicBezTo>
                  <a:cubicBezTo>
                    <a:pt x="764" y="175"/>
                    <a:pt x="764" y="175"/>
                    <a:pt x="764" y="174"/>
                  </a:cubicBezTo>
                  <a:cubicBezTo>
                    <a:pt x="764" y="172"/>
                    <a:pt x="764" y="170"/>
                    <a:pt x="764" y="170"/>
                  </a:cubicBezTo>
                  <a:cubicBezTo>
                    <a:pt x="764" y="170"/>
                    <a:pt x="763" y="169"/>
                    <a:pt x="762" y="169"/>
                  </a:cubicBezTo>
                  <a:cubicBezTo>
                    <a:pt x="762" y="168"/>
                    <a:pt x="759" y="167"/>
                    <a:pt x="759" y="165"/>
                  </a:cubicBezTo>
                  <a:cubicBezTo>
                    <a:pt x="758" y="163"/>
                    <a:pt x="757" y="162"/>
                    <a:pt x="756" y="160"/>
                  </a:cubicBezTo>
                  <a:cubicBezTo>
                    <a:pt x="755" y="159"/>
                    <a:pt x="754" y="159"/>
                    <a:pt x="754" y="158"/>
                  </a:cubicBezTo>
                  <a:cubicBezTo>
                    <a:pt x="754" y="157"/>
                    <a:pt x="755" y="156"/>
                    <a:pt x="755" y="155"/>
                  </a:cubicBezTo>
                  <a:cubicBezTo>
                    <a:pt x="755" y="154"/>
                    <a:pt x="754" y="154"/>
                    <a:pt x="755" y="152"/>
                  </a:cubicBezTo>
                  <a:cubicBezTo>
                    <a:pt x="755" y="150"/>
                    <a:pt x="756" y="149"/>
                    <a:pt x="756" y="148"/>
                  </a:cubicBezTo>
                  <a:cubicBezTo>
                    <a:pt x="757" y="146"/>
                    <a:pt x="756" y="146"/>
                    <a:pt x="757" y="145"/>
                  </a:cubicBezTo>
                  <a:cubicBezTo>
                    <a:pt x="758" y="143"/>
                    <a:pt x="758" y="143"/>
                    <a:pt x="758" y="142"/>
                  </a:cubicBezTo>
                  <a:cubicBezTo>
                    <a:pt x="758" y="141"/>
                    <a:pt x="758" y="143"/>
                    <a:pt x="757" y="140"/>
                  </a:cubicBezTo>
                  <a:cubicBezTo>
                    <a:pt x="757" y="138"/>
                    <a:pt x="758" y="139"/>
                    <a:pt x="757" y="138"/>
                  </a:cubicBezTo>
                  <a:cubicBezTo>
                    <a:pt x="756" y="137"/>
                    <a:pt x="756" y="137"/>
                    <a:pt x="756" y="135"/>
                  </a:cubicBezTo>
                  <a:cubicBezTo>
                    <a:pt x="755" y="134"/>
                    <a:pt x="756" y="134"/>
                    <a:pt x="754" y="134"/>
                  </a:cubicBezTo>
                  <a:cubicBezTo>
                    <a:pt x="753" y="134"/>
                    <a:pt x="752" y="135"/>
                    <a:pt x="752" y="134"/>
                  </a:cubicBezTo>
                  <a:cubicBezTo>
                    <a:pt x="751" y="133"/>
                    <a:pt x="751" y="134"/>
                    <a:pt x="751" y="132"/>
                  </a:cubicBezTo>
                  <a:cubicBezTo>
                    <a:pt x="751" y="130"/>
                    <a:pt x="751" y="130"/>
                    <a:pt x="752" y="130"/>
                  </a:cubicBezTo>
                  <a:cubicBezTo>
                    <a:pt x="753" y="129"/>
                    <a:pt x="753" y="129"/>
                    <a:pt x="753" y="128"/>
                  </a:cubicBezTo>
                  <a:cubicBezTo>
                    <a:pt x="754" y="128"/>
                    <a:pt x="754" y="127"/>
                    <a:pt x="753" y="126"/>
                  </a:cubicBezTo>
                  <a:cubicBezTo>
                    <a:pt x="753" y="125"/>
                    <a:pt x="753" y="122"/>
                    <a:pt x="753" y="120"/>
                  </a:cubicBezTo>
                  <a:cubicBezTo>
                    <a:pt x="754" y="117"/>
                    <a:pt x="754" y="117"/>
                    <a:pt x="754" y="115"/>
                  </a:cubicBezTo>
                  <a:cubicBezTo>
                    <a:pt x="754" y="113"/>
                    <a:pt x="754" y="113"/>
                    <a:pt x="755" y="111"/>
                  </a:cubicBezTo>
                  <a:cubicBezTo>
                    <a:pt x="755" y="109"/>
                    <a:pt x="756" y="110"/>
                    <a:pt x="755" y="108"/>
                  </a:cubicBezTo>
                  <a:cubicBezTo>
                    <a:pt x="754" y="106"/>
                    <a:pt x="754" y="107"/>
                    <a:pt x="753" y="105"/>
                  </a:cubicBezTo>
                  <a:cubicBezTo>
                    <a:pt x="753" y="104"/>
                    <a:pt x="753" y="104"/>
                    <a:pt x="753" y="102"/>
                  </a:cubicBezTo>
                  <a:cubicBezTo>
                    <a:pt x="752" y="100"/>
                    <a:pt x="752" y="98"/>
                    <a:pt x="752" y="97"/>
                  </a:cubicBezTo>
                  <a:cubicBezTo>
                    <a:pt x="752" y="96"/>
                    <a:pt x="753" y="97"/>
                    <a:pt x="751" y="95"/>
                  </a:cubicBezTo>
                  <a:cubicBezTo>
                    <a:pt x="750" y="94"/>
                    <a:pt x="749" y="94"/>
                    <a:pt x="749" y="93"/>
                  </a:cubicBezTo>
                  <a:cubicBezTo>
                    <a:pt x="749" y="91"/>
                    <a:pt x="749" y="91"/>
                    <a:pt x="750" y="90"/>
                  </a:cubicBezTo>
                  <a:cubicBezTo>
                    <a:pt x="751" y="88"/>
                    <a:pt x="752" y="89"/>
                    <a:pt x="752" y="87"/>
                  </a:cubicBezTo>
                  <a:cubicBezTo>
                    <a:pt x="753" y="86"/>
                    <a:pt x="754" y="85"/>
                    <a:pt x="752" y="85"/>
                  </a:cubicBezTo>
                  <a:cubicBezTo>
                    <a:pt x="751" y="85"/>
                    <a:pt x="751" y="86"/>
                    <a:pt x="750" y="85"/>
                  </a:cubicBezTo>
                  <a:cubicBezTo>
                    <a:pt x="750" y="84"/>
                    <a:pt x="750" y="83"/>
                    <a:pt x="748" y="82"/>
                  </a:cubicBezTo>
                  <a:cubicBezTo>
                    <a:pt x="747" y="81"/>
                    <a:pt x="747" y="80"/>
                    <a:pt x="747" y="79"/>
                  </a:cubicBezTo>
                  <a:cubicBezTo>
                    <a:pt x="746" y="78"/>
                    <a:pt x="746" y="77"/>
                    <a:pt x="747" y="76"/>
                  </a:cubicBezTo>
                  <a:cubicBezTo>
                    <a:pt x="747" y="75"/>
                    <a:pt x="747" y="76"/>
                    <a:pt x="748" y="74"/>
                  </a:cubicBezTo>
                  <a:cubicBezTo>
                    <a:pt x="749" y="73"/>
                    <a:pt x="749" y="73"/>
                    <a:pt x="750" y="72"/>
                  </a:cubicBezTo>
                  <a:cubicBezTo>
                    <a:pt x="751" y="71"/>
                    <a:pt x="749" y="71"/>
                    <a:pt x="748" y="71"/>
                  </a:cubicBezTo>
                  <a:cubicBezTo>
                    <a:pt x="747" y="70"/>
                    <a:pt x="747" y="69"/>
                    <a:pt x="746" y="68"/>
                  </a:cubicBezTo>
                  <a:cubicBezTo>
                    <a:pt x="744" y="67"/>
                    <a:pt x="744" y="69"/>
                    <a:pt x="743" y="67"/>
                  </a:cubicBezTo>
                  <a:cubicBezTo>
                    <a:pt x="743" y="66"/>
                    <a:pt x="744" y="66"/>
                    <a:pt x="743" y="65"/>
                  </a:cubicBezTo>
                  <a:cubicBezTo>
                    <a:pt x="742" y="64"/>
                    <a:pt x="742" y="65"/>
                    <a:pt x="741" y="64"/>
                  </a:cubicBezTo>
                  <a:cubicBezTo>
                    <a:pt x="739" y="63"/>
                    <a:pt x="739" y="63"/>
                    <a:pt x="739" y="62"/>
                  </a:cubicBezTo>
                  <a:cubicBezTo>
                    <a:pt x="740" y="60"/>
                    <a:pt x="739" y="59"/>
                    <a:pt x="737" y="60"/>
                  </a:cubicBezTo>
                  <a:cubicBezTo>
                    <a:pt x="736" y="61"/>
                    <a:pt x="737" y="62"/>
                    <a:pt x="735" y="61"/>
                  </a:cubicBezTo>
                  <a:cubicBezTo>
                    <a:pt x="734" y="59"/>
                    <a:pt x="733" y="60"/>
                    <a:pt x="733" y="58"/>
                  </a:cubicBezTo>
                  <a:cubicBezTo>
                    <a:pt x="732" y="56"/>
                    <a:pt x="733" y="56"/>
                    <a:pt x="732" y="56"/>
                  </a:cubicBezTo>
                  <a:cubicBezTo>
                    <a:pt x="731" y="56"/>
                    <a:pt x="730" y="56"/>
                    <a:pt x="730" y="55"/>
                  </a:cubicBezTo>
                  <a:cubicBezTo>
                    <a:pt x="729" y="54"/>
                    <a:pt x="730" y="54"/>
                    <a:pt x="729" y="54"/>
                  </a:cubicBezTo>
                  <a:cubicBezTo>
                    <a:pt x="728" y="53"/>
                    <a:pt x="728" y="53"/>
                    <a:pt x="728" y="52"/>
                  </a:cubicBezTo>
                  <a:cubicBezTo>
                    <a:pt x="728" y="51"/>
                    <a:pt x="728" y="51"/>
                    <a:pt x="728" y="51"/>
                  </a:cubicBezTo>
                  <a:cubicBezTo>
                    <a:pt x="726" y="50"/>
                    <a:pt x="726" y="50"/>
                    <a:pt x="726" y="50"/>
                  </a:cubicBezTo>
                  <a:cubicBezTo>
                    <a:pt x="726" y="50"/>
                    <a:pt x="725" y="49"/>
                    <a:pt x="723" y="49"/>
                  </a:cubicBezTo>
                  <a:cubicBezTo>
                    <a:pt x="722" y="48"/>
                    <a:pt x="722" y="49"/>
                    <a:pt x="721" y="48"/>
                  </a:cubicBezTo>
                  <a:cubicBezTo>
                    <a:pt x="720" y="48"/>
                    <a:pt x="719" y="48"/>
                    <a:pt x="718" y="47"/>
                  </a:cubicBezTo>
                  <a:cubicBezTo>
                    <a:pt x="716" y="47"/>
                    <a:pt x="716" y="48"/>
                    <a:pt x="716" y="48"/>
                  </a:cubicBezTo>
                  <a:cubicBezTo>
                    <a:pt x="715" y="49"/>
                    <a:pt x="715" y="50"/>
                    <a:pt x="714" y="50"/>
                  </a:cubicBezTo>
                  <a:cubicBezTo>
                    <a:pt x="713" y="51"/>
                    <a:pt x="713" y="51"/>
                    <a:pt x="711" y="50"/>
                  </a:cubicBezTo>
                  <a:cubicBezTo>
                    <a:pt x="709" y="50"/>
                    <a:pt x="707" y="51"/>
                    <a:pt x="706" y="50"/>
                  </a:cubicBezTo>
                  <a:cubicBezTo>
                    <a:pt x="705" y="50"/>
                    <a:pt x="704" y="50"/>
                    <a:pt x="702" y="49"/>
                  </a:cubicBezTo>
                  <a:cubicBezTo>
                    <a:pt x="701" y="49"/>
                    <a:pt x="701" y="47"/>
                    <a:pt x="700" y="47"/>
                  </a:cubicBezTo>
                  <a:cubicBezTo>
                    <a:pt x="698" y="47"/>
                    <a:pt x="700" y="48"/>
                    <a:pt x="701" y="49"/>
                  </a:cubicBezTo>
                  <a:cubicBezTo>
                    <a:pt x="702" y="50"/>
                    <a:pt x="701" y="50"/>
                    <a:pt x="700" y="50"/>
                  </a:cubicBezTo>
                  <a:cubicBezTo>
                    <a:pt x="699" y="49"/>
                    <a:pt x="698" y="50"/>
                    <a:pt x="696" y="49"/>
                  </a:cubicBezTo>
                  <a:cubicBezTo>
                    <a:pt x="695" y="48"/>
                    <a:pt x="695" y="48"/>
                    <a:pt x="693" y="46"/>
                  </a:cubicBezTo>
                  <a:cubicBezTo>
                    <a:pt x="691" y="45"/>
                    <a:pt x="693" y="46"/>
                    <a:pt x="693" y="44"/>
                  </a:cubicBezTo>
                  <a:cubicBezTo>
                    <a:pt x="694" y="43"/>
                    <a:pt x="693" y="44"/>
                    <a:pt x="693" y="43"/>
                  </a:cubicBezTo>
                  <a:cubicBezTo>
                    <a:pt x="693" y="42"/>
                    <a:pt x="693" y="42"/>
                    <a:pt x="693" y="41"/>
                  </a:cubicBezTo>
                  <a:cubicBezTo>
                    <a:pt x="694" y="39"/>
                    <a:pt x="692" y="41"/>
                    <a:pt x="691" y="40"/>
                  </a:cubicBezTo>
                  <a:cubicBezTo>
                    <a:pt x="690" y="38"/>
                    <a:pt x="692" y="37"/>
                    <a:pt x="691" y="35"/>
                  </a:cubicBezTo>
                  <a:cubicBezTo>
                    <a:pt x="690" y="34"/>
                    <a:pt x="690" y="34"/>
                    <a:pt x="691" y="32"/>
                  </a:cubicBezTo>
                  <a:cubicBezTo>
                    <a:pt x="692" y="30"/>
                    <a:pt x="691" y="31"/>
                    <a:pt x="691" y="30"/>
                  </a:cubicBezTo>
                  <a:cubicBezTo>
                    <a:pt x="690" y="28"/>
                    <a:pt x="690" y="30"/>
                    <a:pt x="689" y="31"/>
                  </a:cubicBezTo>
                  <a:cubicBezTo>
                    <a:pt x="689" y="32"/>
                    <a:pt x="689" y="32"/>
                    <a:pt x="688" y="34"/>
                  </a:cubicBezTo>
                  <a:cubicBezTo>
                    <a:pt x="688" y="35"/>
                    <a:pt x="687" y="36"/>
                    <a:pt x="687" y="37"/>
                  </a:cubicBezTo>
                  <a:cubicBezTo>
                    <a:pt x="686" y="37"/>
                    <a:pt x="686" y="39"/>
                    <a:pt x="685" y="40"/>
                  </a:cubicBezTo>
                  <a:cubicBezTo>
                    <a:pt x="684" y="41"/>
                    <a:pt x="684" y="40"/>
                    <a:pt x="683" y="39"/>
                  </a:cubicBezTo>
                  <a:cubicBezTo>
                    <a:pt x="682" y="38"/>
                    <a:pt x="682" y="40"/>
                    <a:pt x="680" y="41"/>
                  </a:cubicBezTo>
                  <a:cubicBezTo>
                    <a:pt x="679" y="42"/>
                    <a:pt x="680" y="41"/>
                    <a:pt x="680" y="42"/>
                  </a:cubicBezTo>
                  <a:cubicBezTo>
                    <a:pt x="680" y="42"/>
                    <a:pt x="680" y="42"/>
                    <a:pt x="678" y="42"/>
                  </a:cubicBezTo>
                  <a:cubicBezTo>
                    <a:pt x="677" y="43"/>
                    <a:pt x="677" y="43"/>
                    <a:pt x="675" y="43"/>
                  </a:cubicBezTo>
                  <a:cubicBezTo>
                    <a:pt x="673" y="44"/>
                    <a:pt x="674" y="44"/>
                    <a:pt x="673" y="44"/>
                  </a:cubicBezTo>
                  <a:cubicBezTo>
                    <a:pt x="671" y="44"/>
                    <a:pt x="671" y="44"/>
                    <a:pt x="669" y="44"/>
                  </a:cubicBezTo>
                  <a:cubicBezTo>
                    <a:pt x="668" y="44"/>
                    <a:pt x="667" y="44"/>
                    <a:pt x="665" y="43"/>
                  </a:cubicBezTo>
                  <a:cubicBezTo>
                    <a:pt x="664" y="43"/>
                    <a:pt x="661" y="43"/>
                    <a:pt x="660" y="42"/>
                  </a:cubicBezTo>
                  <a:cubicBezTo>
                    <a:pt x="658" y="41"/>
                    <a:pt x="657" y="41"/>
                    <a:pt x="656" y="39"/>
                  </a:cubicBezTo>
                  <a:cubicBezTo>
                    <a:pt x="655" y="38"/>
                    <a:pt x="655" y="39"/>
                    <a:pt x="654" y="39"/>
                  </a:cubicBezTo>
                  <a:cubicBezTo>
                    <a:pt x="653" y="39"/>
                    <a:pt x="653" y="39"/>
                    <a:pt x="652" y="40"/>
                  </a:cubicBezTo>
                  <a:cubicBezTo>
                    <a:pt x="651" y="42"/>
                    <a:pt x="652" y="42"/>
                    <a:pt x="651" y="43"/>
                  </a:cubicBezTo>
                  <a:cubicBezTo>
                    <a:pt x="650" y="43"/>
                    <a:pt x="649" y="44"/>
                    <a:pt x="648" y="44"/>
                  </a:cubicBezTo>
                  <a:cubicBezTo>
                    <a:pt x="647" y="44"/>
                    <a:pt x="646" y="44"/>
                    <a:pt x="645" y="43"/>
                  </a:cubicBezTo>
                  <a:cubicBezTo>
                    <a:pt x="644" y="42"/>
                    <a:pt x="644" y="42"/>
                    <a:pt x="643" y="40"/>
                  </a:cubicBezTo>
                  <a:cubicBezTo>
                    <a:pt x="643" y="39"/>
                    <a:pt x="643" y="41"/>
                    <a:pt x="642" y="41"/>
                  </a:cubicBezTo>
                  <a:cubicBezTo>
                    <a:pt x="641" y="42"/>
                    <a:pt x="641" y="42"/>
                    <a:pt x="640" y="42"/>
                  </a:cubicBezTo>
                  <a:cubicBezTo>
                    <a:pt x="638" y="41"/>
                    <a:pt x="639" y="42"/>
                    <a:pt x="638" y="42"/>
                  </a:cubicBezTo>
                  <a:cubicBezTo>
                    <a:pt x="636" y="42"/>
                    <a:pt x="637" y="43"/>
                    <a:pt x="635" y="43"/>
                  </a:cubicBezTo>
                  <a:cubicBezTo>
                    <a:pt x="633" y="43"/>
                    <a:pt x="634" y="43"/>
                    <a:pt x="632" y="44"/>
                  </a:cubicBezTo>
                  <a:cubicBezTo>
                    <a:pt x="630" y="45"/>
                    <a:pt x="630" y="45"/>
                    <a:pt x="628" y="45"/>
                  </a:cubicBezTo>
                  <a:cubicBezTo>
                    <a:pt x="626" y="45"/>
                    <a:pt x="627" y="45"/>
                    <a:pt x="626" y="46"/>
                  </a:cubicBezTo>
                  <a:cubicBezTo>
                    <a:pt x="625" y="47"/>
                    <a:pt x="624" y="47"/>
                    <a:pt x="622" y="47"/>
                  </a:cubicBezTo>
                  <a:cubicBezTo>
                    <a:pt x="619" y="46"/>
                    <a:pt x="620" y="46"/>
                    <a:pt x="618" y="46"/>
                  </a:cubicBezTo>
                  <a:cubicBezTo>
                    <a:pt x="616" y="45"/>
                    <a:pt x="616" y="46"/>
                    <a:pt x="615" y="45"/>
                  </a:cubicBezTo>
                  <a:cubicBezTo>
                    <a:pt x="613" y="45"/>
                    <a:pt x="614" y="45"/>
                    <a:pt x="613" y="45"/>
                  </a:cubicBezTo>
                  <a:cubicBezTo>
                    <a:pt x="611" y="45"/>
                    <a:pt x="611" y="45"/>
                    <a:pt x="609" y="44"/>
                  </a:cubicBezTo>
                  <a:cubicBezTo>
                    <a:pt x="608" y="43"/>
                    <a:pt x="608" y="43"/>
                    <a:pt x="607" y="43"/>
                  </a:cubicBezTo>
                  <a:cubicBezTo>
                    <a:pt x="605" y="43"/>
                    <a:pt x="605" y="43"/>
                    <a:pt x="603" y="42"/>
                  </a:cubicBezTo>
                  <a:cubicBezTo>
                    <a:pt x="601" y="41"/>
                    <a:pt x="602" y="41"/>
                    <a:pt x="600" y="40"/>
                  </a:cubicBezTo>
                  <a:cubicBezTo>
                    <a:pt x="598" y="38"/>
                    <a:pt x="599" y="39"/>
                    <a:pt x="598" y="38"/>
                  </a:cubicBezTo>
                  <a:cubicBezTo>
                    <a:pt x="596" y="38"/>
                    <a:pt x="596" y="38"/>
                    <a:pt x="595" y="36"/>
                  </a:cubicBezTo>
                  <a:cubicBezTo>
                    <a:pt x="593" y="35"/>
                    <a:pt x="592" y="33"/>
                    <a:pt x="590" y="32"/>
                  </a:cubicBezTo>
                  <a:cubicBezTo>
                    <a:pt x="588" y="31"/>
                    <a:pt x="589" y="32"/>
                    <a:pt x="588" y="31"/>
                  </a:cubicBezTo>
                  <a:cubicBezTo>
                    <a:pt x="587" y="30"/>
                    <a:pt x="588" y="30"/>
                    <a:pt x="588" y="29"/>
                  </a:cubicBezTo>
                  <a:cubicBezTo>
                    <a:pt x="588" y="27"/>
                    <a:pt x="587" y="27"/>
                    <a:pt x="585" y="26"/>
                  </a:cubicBezTo>
                  <a:cubicBezTo>
                    <a:pt x="584" y="25"/>
                    <a:pt x="584" y="26"/>
                    <a:pt x="583" y="25"/>
                  </a:cubicBezTo>
                  <a:cubicBezTo>
                    <a:pt x="582" y="23"/>
                    <a:pt x="582" y="24"/>
                    <a:pt x="580" y="24"/>
                  </a:cubicBezTo>
                  <a:cubicBezTo>
                    <a:pt x="579" y="23"/>
                    <a:pt x="579" y="22"/>
                    <a:pt x="579" y="20"/>
                  </a:cubicBezTo>
                  <a:cubicBezTo>
                    <a:pt x="579" y="19"/>
                    <a:pt x="578" y="19"/>
                    <a:pt x="578" y="18"/>
                  </a:cubicBezTo>
                  <a:cubicBezTo>
                    <a:pt x="577" y="17"/>
                    <a:pt x="578" y="16"/>
                    <a:pt x="578" y="15"/>
                  </a:cubicBezTo>
                  <a:cubicBezTo>
                    <a:pt x="578" y="13"/>
                    <a:pt x="577" y="15"/>
                    <a:pt x="576" y="15"/>
                  </a:cubicBezTo>
                  <a:cubicBezTo>
                    <a:pt x="574" y="15"/>
                    <a:pt x="575" y="12"/>
                    <a:pt x="575" y="11"/>
                  </a:cubicBezTo>
                  <a:cubicBezTo>
                    <a:pt x="575" y="9"/>
                    <a:pt x="574" y="10"/>
                    <a:pt x="574" y="8"/>
                  </a:cubicBezTo>
                  <a:cubicBezTo>
                    <a:pt x="573" y="6"/>
                    <a:pt x="573" y="6"/>
                    <a:pt x="574" y="4"/>
                  </a:cubicBezTo>
                  <a:cubicBezTo>
                    <a:pt x="574" y="4"/>
                    <a:pt x="574" y="4"/>
                    <a:pt x="574" y="4"/>
                  </a:cubicBezTo>
                  <a:cubicBezTo>
                    <a:pt x="574" y="4"/>
                    <a:pt x="574" y="4"/>
                    <a:pt x="574" y="3"/>
                  </a:cubicBezTo>
                  <a:cubicBezTo>
                    <a:pt x="573" y="3"/>
                    <a:pt x="573" y="3"/>
                    <a:pt x="573" y="3"/>
                  </a:cubicBezTo>
                  <a:cubicBezTo>
                    <a:pt x="572" y="2"/>
                    <a:pt x="572" y="2"/>
                    <a:pt x="572" y="2"/>
                  </a:cubicBezTo>
                  <a:cubicBezTo>
                    <a:pt x="572" y="2"/>
                    <a:pt x="572" y="1"/>
                    <a:pt x="571" y="1"/>
                  </a:cubicBezTo>
                  <a:cubicBezTo>
                    <a:pt x="571" y="2"/>
                    <a:pt x="571" y="2"/>
                    <a:pt x="569" y="1"/>
                  </a:cubicBezTo>
                  <a:cubicBezTo>
                    <a:pt x="568" y="0"/>
                    <a:pt x="569" y="2"/>
                    <a:pt x="568" y="2"/>
                  </a:cubicBezTo>
                  <a:cubicBezTo>
                    <a:pt x="567" y="3"/>
                    <a:pt x="567" y="3"/>
                    <a:pt x="566" y="3"/>
                  </a:cubicBezTo>
                  <a:cubicBezTo>
                    <a:pt x="565" y="4"/>
                    <a:pt x="565" y="4"/>
                    <a:pt x="564" y="5"/>
                  </a:cubicBezTo>
                  <a:cubicBezTo>
                    <a:pt x="563" y="7"/>
                    <a:pt x="563" y="6"/>
                    <a:pt x="561" y="6"/>
                  </a:cubicBezTo>
                  <a:cubicBezTo>
                    <a:pt x="559" y="6"/>
                    <a:pt x="559" y="6"/>
                    <a:pt x="558" y="6"/>
                  </a:cubicBezTo>
                  <a:cubicBezTo>
                    <a:pt x="556" y="5"/>
                    <a:pt x="557" y="6"/>
                    <a:pt x="555" y="7"/>
                  </a:cubicBezTo>
                  <a:cubicBezTo>
                    <a:pt x="553" y="8"/>
                    <a:pt x="553" y="8"/>
                    <a:pt x="552" y="8"/>
                  </a:cubicBezTo>
                  <a:cubicBezTo>
                    <a:pt x="551" y="8"/>
                    <a:pt x="550" y="8"/>
                    <a:pt x="549" y="8"/>
                  </a:cubicBezTo>
                  <a:cubicBezTo>
                    <a:pt x="547" y="8"/>
                    <a:pt x="547" y="8"/>
                    <a:pt x="546" y="10"/>
                  </a:cubicBezTo>
                  <a:cubicBezTo>
                    <a:pt x="544" y="11"/>
                    <a:pt x="545" y="11"/>
                    <a:pt x="545" y="13"/>
                  </a:cubicBezTo>
                  <a:cubicBezTo>
                    <a:pt x="544" y="15"/>
                    <a:pt x="544" y="15"/>
                    <a:pt x="544" y="17"/>
                  </a:cubicBezTo>
                  <a:cubicBezTo>
                    <a:pt x="543" y="19"/>
                    <a:pt x="543" y="21"/>
                    <a:pt x="542" y="24"/>
                  </a:cubicBezTo>
                  <a:cubicBezTo>
                    <a:pt x="542" y="26"/>
                    <a:pt x="542" y="26"/>
                    <a:pt x="540" y="29"/>
                  </a:cubicBezTo>
                  <a:cubicBezTo>
                    <a:pt x="538" y="31"/>
                    <a:pt x="539" y="31"/>
                    <a:pt x="538" y="35"/>
                  </a:cubicBezTo>
                  <a:cubicBezTo>
                    <a:pt x="537" y="38"/>
                    <a:pt x="536" y="40"/>
                    <a:pt x="535" y="42"/>
                  </a:cubicBezTo>
                  <a:cubicBezTo>
                    <a:pt x="533" y="45"/>
                    <a:pt x="533" y="47"/>
                    <a:pt x="532" y="50"/>
                  </a:cubicBezTo>
                  <a:cubicBezTo>
                    <a:pt x="531" y="53"/>
                    <a:pt x="531" y="54"/>
                    <a:pt x="530" y="57"/>
                  </a:cubicBezTo>
                  <a:cubicBezTo>
                    <a:pt x="529" y="59"/>
                    <a:pt x="527" y="65"/>
                    <a:pt x="525" y="68"/>
                  </a:cubicBezTo>
                  <a:cubicBezTo>
                    <a:pt x="524" y="71"/>
                    <a:pt x="524" y="73"/>
                    <a:pt x="522" y="76"/>
                  </a:cubicBezTo>
                  <a:cubicBezTo>
                    <a:pt x="521" y="80"/>
                    <a:pt x="519" y="83"/>
                    <a:pt x="517" y="86"/>
                  </a:cubicBezTo>
                  <a:cubicBezTo>
                    <a:pt x="516" y="88"/>
                    <a:pt x="515" y="89"/>
                    <a:pt x="514" y="93"/>
                  </a:cubicBezTo>
                  <a:cubicBezTo>
                    <a:pt x="512" y="96"/>
                    <a:pt x="511" y="98"/>
                    <a:pt x="510" y="99"/>
                  </a:cubicBezTo>
                  <a:cubicBezTo>
                    <a:pt x="509" y="101"/>
                    <a:pt x="509" y="103"/>
                    <a:pt x="507" y="105"/>
                  </a:cubicBezTo>
                  <a:cubicBezTo>
                    <a:pt x="505" y="108"/>
                    <a:pt x="506" y="107"/>
                    <a:pt x="505" y="109"/>
                  </a:cubicBezTo>
                  <a:cubicBezTo>
                    <a:pt x="503" y="112"/>
                    <a:pt x="504" y="111"/>
                    <a:pt x="502" y="112"/>
                  </a:cubicBezTo>
                  <a:cubicBezTo>
                    <a:pt x="500" y="113"/>
                    <a:pt x="500" y="115"/>
                    <a:pt x="497" y="117"/>
                  </a:cubicBezTo>
                  <a:cubicBezTo>
                    <a:pt x="495" y="119"/>
                    <a:pt x="496" y="119"/>
                    <a:pt x="494" y="120"/>
                  </a:cubicBezTo>
                  <a:cubicBezTo>
                    <a:pt x="492" y="122"/>
                    <a:pt x="494" y="121"/>
                    <a:pt x="491" y="123"/>
                  </a:cubicBezTo>
                  <a:cubicBezTo>
                    <a:pt x="488" y="125"/>
                    <a:pt x="490" y="124"/>
                    <a:pt x="487" y="125"/>
                  </a:cubicBezTo>
                  <a:cubicBezTo>
                    <a:pt x="485" y="126"/>
                    <a:pt x="486" y="126"/>
                    <a:pt x="484" y="127"/>
                  </a:cubicBezTo>
                  <a:cubicBezTo>
                    <a:pt x="481" y="127"/>
                    <a:pt x="483" y="127"/>
                    <a:pt x="482" y="127"/>
                  </a:cubicBezTo>
                  <a:cubicBezTo>
                    <a:pt x="480" y="128"/>
                    <a:pt x="480" y="129"/>
                    <a:pt x="479" y="129"/>
                  </a:cubicBezTo>
                  <a:cubicBezTo>
                    <a:pt x="477" y="130"/>
                    <a:pt x="477" y="130"/>
                    <a:pt x="475" y="131"/>
                  </a:cubicBezTo>
                  <a:cubicBezTo>
                    <a:pt x="474" y="132"/>
                    <a:pt x="474" y="132"/>
                    <a:pt x="472" y="133"/>
                  </a:cubicBezTo>
                  <a:cubicBezTo>
                    <a:pt x="471" y="134"/>
                    <a:pt x="472" y="134"/>
                    <a:pt x="470" y="135"/>
                  </a:cubicBezTo>
                  <a:cubicBezTo>
                    <a:pt x="468" y="136"/>
                    <a:pt x="469" y="136"/>
                    <a:pt x="467" y="137"/>
                  </a:cubicBezTo>
                  <a:cubicBezTo>
                    <a:pt x="465" y="138"/>
                    <a:pt x="466" y="138"/>
                    <a:pt x="464" y="138"/>
                  </a:cubicBezTo>
                  <a:cubicBezTo>
                    <a:pt x="463" y="139"/>
                    <a:pt x="463" y="139"/>
                    <a:pt x="461" y="138"/>
                  </a:cubicBezTo>
                  <a:cubicBezTo>
                    <a:pt x="459" y="137"/>
                    <a:pt x="461" y="139"/>
                    <a:pt x="459" y="140"/>
                  </a:cubicBezTo>
                  <a:cubicBezTo>
                    <a:pt x="458" y="141"/>
                    <a:pt x="458" y="141"/>
                    <a:pt x="456" y="142"/>
                  </a:cubicBezTo>
                  <a:cubicBezTo>
                    <a:pt x="455" y="143"/>
                    <a:pt x="454" y="143"/>
                    <a:pt x="453" y="143"/>
                  </a:cubicBezTo>
                  <a:cubicBezTo>
                    <a:pt x="452" y="143"/>
                    <a:pt x="452" y="144"/>
                    <a:pt x="450" y="144"/>
                  </a:cubicBezTo>
                  <a:cubicBezTo>
                    <a:pt x="448" y="145"/>
                    <a:pt x="449" y="145"/>
                    <a:pt x="448" y="146"/>
                  </a:cubicBezTo>
                  <a:cubicBezTo>
                    <a:pt x="447" y="146"/>
                    <a:pt x="447" y="146"/>
                    <a:pt x="446" y="147"/>
                  </a:cubicBezTo>
                  <a:cubicBezTo>
                    <a:pt x="444" y="147"/>
                    <a:pt x="444" y="147"/>
                    <a:pt x="442" y="148"/>
                  </a:cubicBezTo>
                  <a:cubicBezTo>
                    <a:pt x="441" y="148"/>
                    <a:pt x="441" y="148"/>
                    <a:pt x="440" y="149"/>
                  </a:cubicBezTo>
                  <a:cubicBezTo>
                    <a:pt x="439" y="150"/>
                    <a:pt x="439" y="150"/>
                    <a:pt x="437" y="149"/>
                  </a:cubicBezTo>
                  <a:cubicBezTo>
                    <a:pt x="435" y="149"/>
                    <a:pt x="436" y="150"/>
                    <a:pt x="435" y="151"/>
                  </a:cubicBezTo>
                  <a:cubicBezTo>
                    <a:pt x="434" y="152"/>
                    <a:pt x="434" y="152"/>
                    <a:pt x="432" y="152"/>
                  </a:cubicBezTo>
                  <a:cubicBezTo>
                    <a:pt x="431" y="152"/>
                    <a:pt x="431" y="153"/>
                    <a:pt x="429" y="154"/>
                  </a:cubicBezTo>
                  <a:cubicBezTo>
                    <a:pt x="427" y="155"/>
                    <a:pt x="428" y="154"/>
                    <a:pt x="427" y="156"/>
                  </a:cubicBezTo>
                  <a:cubicBezTo>
                    <a:pt x="425" y="157"/>
                    <a:pt x="425" y="157"/>
                    <a:pt x="424" y="158"/>
                  </a:cubicBezTo>
                  <a:cubicBezTo>
                    <a:pt x="422" y="159"/>
                    <a:pt x="423" y="159"/>
                    <a:pt x="421" y="159"/>
                  </a:cubicBezTo>
                  <a:cubicBezTo>
                    <a:pt x="419" y="158"/>
                    <a:pt x="420" y="158"/>
                    <a:pt x="419" y="159"/>
                  </a:cubicBezTo>
                  <a:cubicBezTo>
                    <a:pt x="417" y="159"/>
                    <a:pt x="418" y="160"/>
                    <a:pt x="417" y="161"/>
                  </a:cubicBezTo>
                  <a:cubicBezTo>
                    <a:pt x="416" y="162"/>
                    <a:pt x="417" y="161"/>
                    <a:pt x="415" y="162"/>
                  </a:cubicBezTo>
                  <a:cubicBezTo>
                    <a:pt x="413" y="162"/>
                    <a:pt x="415" y="163"/>
                    <a:pt x="415" y="165"/>
                  </a:cubicBezTo>
                  <a:cubicBezTo>
                    <a:pt x="415" y="167"/>
                    <a:pt x="414" y="166"/>
                    <a:pt x="413" y="167"/>
                  </a:cubicBezTo>
                  <a:cubicBezTo>
                    <a:pt x="412" y="168"/>
                    <a:pt x="413" y="168"/>
                    <a:pt x="411" y="170"/>
                  </a:cubicBezTo>
                  <a:cubicBezTo>
                    <a:pt x="410" y="172"/>
                    <a:pt x="410" y="172"/>
                    <a:pt x="409" y="174"/>
                  </a:cubicBezTo>
                  <a:cubicBezTo>
                    <a:pt x="407" y="175"/>
                    <a:pt x="407" y="176"/>
                    <a:pt x="406" y="177"/>
                  </a:cubicBezTo>
                  <a:cubicBezTo>
                    <a:pt x="404" y="179"/>
                    <a:pt x="404" y="179"/>
                    <a:pt x="402" y="181"/>
                  </a:cubicBezTo>
                  <a:cubicBezTo>
                    <a:pt x="400" y="183"/>
                    <a:pt x="401" y="182"/>
                    <a:pt x="399" y="184"/>
                  </a:cubicBezTo>
                  <a:cubicBezTo>
                    <a:pt x="398" y="185"/>
                    <a:pt x="397" y="186"/>
                    <a:pt x="395" y="188"/>
                  </a:cubicBezTo>
                  <a:cubicBezTo>
                    <a:pt x="392" y="190"/>
                    <a:pt x="393" y="190"/>
                    <a:pt x="391" y="193"/>
                  </a:cubicBezTo>
                  <a:cubicBezTo>
                    <a:pt x="388" y="196"/>
                    <a:pt x="386" y="196"/>
                    <a:pt x="384" y="198"/>
                  </a:cubicBezTo>
                  <a:cubicBezTo>
                    <a:pt x="383" y="200"/>
                    <a:pt x="383" y="199"/>
                    <a:pt x="382" y="201"/>
                  </a:cubicBezTo>
                  <a:cubicBezTo>
                    <a:pt x="381" y="202"/>
                    <a:pt x="383" y="202"/>
                    <a:pt x="383" y="204"/>
                  </a:cubicBezTo>
                  <a:cubicBezTo>
                    <a:pt x="384" y="205"/>
                    <a:pt x="383" y="204"/>
                    <a:pt x="384" y="206"/>
                  </a:cubicBezTo>
                  <a:cubicBezTo>
                    <a:pt x="384" y="208"/>
                    <a:pt x="384" y="207"/>
                    <a:pt x="383" y="210"/>
                  </a:cubicBezTo>
                  <a:cubicBezTo>
                    <a:pt x="381" y="212"/>
                    <a:pt x="381" y="212"/>
                    <a:pt x="382" y="213"/>
                  </a:cubicBezTo>
                  <a:cubicBezTo>
                    <a:pt x="383" y="213"/>
                    <a:pt x="383" y="213"/>
                    <a:pt x="384" y="214"/>
                  </a:cubicBezTo>
                  <a:cubicBezTo>
                    <a:pt x="384" y="215"/>
                    <a:pt x="383" y="216"/>
                    <a:pt x="383" y="217"/>
                  </a:cubicBezTo>
                  <a:cubicBezTo>
                    <a:pt x="382" y="218"/>
                    <a:pt x="383" y="218"/>
                    <a:pt x="383" y="219"/>
                  </a:cubicBezTo>
                  <a:cubicBezTo>
                    <a:pt x="383" y="221"/>
                    <a:pt x="383" y="220"/>
                    <a:pt x="383" y="222"/>
                  </a:cubicBezTo>
                  <a:cubicBezTo>
                    <a:pt x="383" y="223"/>
                    <a:pt x="383" y="223"/>
                    <a:pt x="381" y="224"/>
                  </a:cubicBezTo>
                  <a:cubicBezTo>
                    <a:pt x="378" y="225"/>
                    <a:pt x="380" y="225"/>
                    <a:pt x="379" y="228"/>
                  </a:cubicBezTo>
                  <a:cubicBezTo>
                    <a:pt x="378" y="230"/>
                    <a:pt x="379" y="229"/>
                    <a:pt x="377" y="231"/>
                  </a:cubicBezTo>
                  <a:cubicBezTo>
                    <a:pt x="375" y="232"/>
                    <a:pt x="375" y="233"/>
                    <a:pt x="373" y="235"/>
                  </a:cubicBezTo>
                  <a:cubicBezTo>
                    <a:pt x="372" y="237"/>
                    <a:pt x="372" y="238"/>
                    <a:pt x="370" y="240"/>
                  </a:cubicBezTo>
                  <a:cubicBezTo>
                    <a:pt x="368" y="243"/>
                    <a:pt x="366" y="245"/>
                    <a:pt x="365" y="247"/>
                  </a:cubicBezTo>
                  <a:cubicBezTo>
                    <a:pt x="364" y="250"/>
                    <a:pt x="364" y="249"/>
                    <a:pt x="363" y="251"/>
                  </a:cubicBezTo>
                  <a:cubicBezTo>
                    <a:pt x="362" y="253"/>
                    <a:pt x="363" y="252"/>
                    <a:pt x="362" y="254"/>
                  </a:cubicBezTo>
                  <a:cubicBezTo>
                    <a:pt x="362" y="256"/>
                    <a:pt x="361" y="256"/>
                    <a:pt x="360" y="258"/>
                  </a:cubicBezTo>
                  <a:cubicBezTo>
                    <a:pt x="358" y="260"/>
                    <a:pt x="359" y="259"/>
                    <a:pt x="358" y="261"/>
                  </a:cubicBezTo>
                  <a:cubicBezTo>
                    <a:pt x="358" y="263"/>
                    <a:pt x="357" y="263"/>
                    <a:pt x="356" y="265"/>
                  </a:cubicBezTo>
                  <a:cubicBezTo>
                    <a:pt x="355" y="266"/>
                    <a:pt x="356" y="267"/>
                    <a:pt x="357" y="268"/>
                  </a:cubicBezTo>
                  <a:cubicBezTo>
                    <a:pt x="358" y="270"/>
                    <a:pt x="357" y="270"/>
                    <a:pt x="358" y="271"/>
                  </a:cubicBezTo>
                  <a:cubicBezTo>
                    <a:pt x="358" y="271"/>
                    <a:pt x="357" y="272"/>
                    <a:pt x="357" y="273"/>
                  </a:cubicBezTo>
                  <a:cubicBezTo>
                    <a:pt x="356" y="275"/>
                    <a:pt x="356" y="275"/>
                    <a:pt x="356" y="277"/>
                  </a:cubicBezTo>
                  <a:cubicBezTo>
                    <a:pt x="356" y="279"/>
                    <a:pt x="356" y="279"/>
                    <a:pt x="355" y="280"/>
                  </a:cubicBezTo>
                  <a:cubicBezTo>
                    <a:pt x="354" y="282"/>
                    <a:pt x="355" y="281"/>
                    <a:pt x="355" y="283"/>
                  </a:cubicBezTo>
                  <a:cubicBezTo>
                    <a:pt x="355" y="285"/>
                    <a:pt x="355" y="283"/>
                    <a:pt x="356" y="284"/>
                  </a:cubicBezTo>
                  <a:cubicBezTo>
                    <a:pt x="356" y="285"/>
                    <a:pt x="356" y="285"/>
                    <a:pt x="356" y="287"/>
                  </a:cubicBezTo>
                  <a:cubicBezTo>
                    <a:pt x="356" y="288"/>
                    <a:pt x="357" y="288"/>
                    <a:pt x="356" y="289"/>
                  </a:cubicBezTo>
                  <a:cubicBezTo>
                    <a:pt x="355" y="290"/>
                    <a:pt x="356" y="290"/>
                    <a:pt x="355" y="292"/>
                  </a:cubicBezTo>
                  <a:cubicBezTo>
                    <a:pt x="355" y="294"/>
                    <a:pt x="356" y="293"/>
                    <a:pt x="355" y="295"/>
                  </a:cubicBezTo>
                  <a:cubicBezTo>
                    <a:pt x="354" y="297"/>
                    <a:pt x="356" y="296"/>
                    <a:pt x="356" y="298"/>
                  </a:cubicBezTo>
                  <a:cubicBezTo>
                    <a:pt x="356" y="300"/>
                    <a:pt x="356" y="301"/>
                    <a:pt x="355" y="303"/>
                  </a:cubicBezTo>
                  <a:cubicBezTo>
                    <a:pt x="353" y="306"/>
                    <a:pt x="353" y="307"/>
                    <a:pt x="352" y="309"/>
                  </a:cubicBezTo>
                  <a:cubicBezTo>
                    <a:pt x="352" y="311"/>
                    <a:pt x="355" y="311"/>
                    <a:pt x="356" y="311"/>
                  </a:cubicBezTo>
                  <a:cubicBezTo>
                    <a:pt x="358" y="312"/>
                    <a:pt x="358" y="312"/>
                    <a:pt x="359" y="313"/>
                  </a:cubicBezTo>
                  <a:cubicBezTo>
                    <a:pt x="359" y="315"/>
                    <a:pt x="360" y="315"/>
                    <a:pt x="361" y="316"/>
                  </a:cubicBezTo>
                  <a:cubicBezTo>
                    <a:pt x="363" y="317"/>
                    <a:pt x="362" y="317"/>
                    <a:pt x="363" y="319"/>
                  </a:cubicBezTo>
                  <a:cubicBezTo>
                    <a:pt x="363" y="321"/>
                    <a:pt x="364" y="320"/>
                    <a:pt x="366" y="321"/>
                  </a:cubicBezTo>
                  <a:cubicBezTo>
                    <a:pt x="368" y="322"/>
                    <a:pt x="367" y="322"/>
                    <a:pt x="366" y="325"/>
                  </a:cubicBezTo>
                  <a:cubicBezTo>
                    <a:pt x="366" y="327"/>
                    <a:pt x="366" y="329"/>
                    <a:pt x="365" y="333"/>
                  </a:cubicBezTo>
                  <a:cubicBezTo>
                    <a:pt x="364" y="336"/>
                    <a:pt x="364" y="336"/>
                    <a:pt x="363" y="338"/>
                  </a:cubicBezTo>
                  <a:cubicBezTo>
                    <a:pt x="362" y="341"/>
                    <a:pt x="362" y="341"/>
                    <a:pt x="362" y="344"/>
                  </a:cubicBezTo>
                  <a:cubicBezTo>
                    <a:pt x="361" y="347"/>
                    <a:pt x="359" y="349"/>
                    <a:pt x="359" y="349"/>
                  </a:cubicBezTo>
                  <a:cubicBezTo>
                    <a:pt x="359" y="349"/>
                    <a:pt x="358" y="351"/>
                    <a:pt x="357" y="354"/>
                  </a:cubicBezTo>
                  <a:cubicBezTo>
                    <a:pt x="355" y="356"/>
                    <a:pt x="352" y="358"/>
                    <a:pt x="351" y="360"/>
                  </a:cubicBezTo>
                  <a:cubicBezTo>
                    <a:pt x="349" y="361"/>
                    <a:pt x="349" y="362"/>
                    <a:pt x="348" y="364"/>
                  </a:cubicBezTo>
                  <a:cubicBezTo>
                    <a:pt x="347" y="367"/>
                    <a:pt x="346" y="365"/>
                    <a:pt x="346" y="368"/>
                  </a:cubicBezTo>
                  <a:cubicBezTo>
                    <a:pt x="345" y="370"/>
                    <a:pt x="345" y="371"/>
                    <a:pt x="344" y="373"/>
                  </a:cubicBezTo>
                  <a:cubicBezTo>
                    <a:pt x="343" y="374"/>
                    <a:pt x="341" y="377"/>
                    <a:pt x="339" y="379"/>
                  </a:cubicBezTo>
                  <a:cubicBezTo>
                    <a:pt x="338" y="381"/>
                    <a:pt x="337" y="382"/>
                    <a:pt x="337" y="385"/>
                  </a:cubicBezTo>
                  <a:cubicBezTo>
                    <a:pt x="336" y="387"/>
                    <a:pt x="334" y="387"/>
                    <a:pt x="333" y="388"/>
                  </a:cubicBezTo>
                  <a:cubicBezTo>
                    <a:pt x="332" y="388"/>
                    <a:pt x="330" y="390"/>
                    <a:pt x="328" y="392"/>
                  </a:cubicBezTo>
                  <a:cubicBezTo>
                    <a:pt x="327" y="393"/>
                    <a:pt x="326" y="396"/>
                    <a:pt x="325" y="397"/>
                  </a:cubicBezTo>
                  <a:cubicBezTo>
                    <a:pt x="324" y="398"/>
                    <a:pt x="323" y="400"/>
                    <a:pt x="321" y="401"/>
                  </a:cubicBezTo>
                  <a:cubicBezTo>
                    <a:pt x="320" y="402"/>
                    <a:pt x="317" y="404"/>
                    <a:pt x="316" y="404"/>
                  </a:cubicBezTo>
                  <a:cubicBezTo>
                    <a:pt x="314" y="405"/>
                    <a:pt x="310" y="408"/>
                    <a:pt x="309" y="409"/>
                  </a:cubicBezTo>
                  <a:cubicBezTo>
                    <a:pt x="307" y="410"/>
                    <a:pt x="300" y="414"/>
                    <a:pt x="298" y="415"/>
                  </a:cubicBezTo>
                  <a:cubicBezTo>
                    <a:pt x="296" y="416"/>
                    <a:pt x="295" y="416"/>
                    <a:pt x="294" y="417"/>
                  </a:cubicBezTo>
                  <a:cubicBezTo>
                    <a:pt x="293" y="418"/>
                    <a:pt x="293" y="419"/>
                    <a:pt x="293" y="420"/>
                  </a:cubicBezTo>
                  <a:cubicBezTo>
                    <a:pt x="292" y="421"/>
                    <a:pt x="292" y="420"/>
                    <a:pt x="291" y="420"/>
                  </a:cubicBezTo>
                  <a:cubicBezTo>
                    <a:pt x="290" y="420"/>
                    <a:pt x="290" y="422"/>
                    <a:pt x="289" y="423"/>
                  </a:cubicBezTo>
                  <a:cubicBezTo>
                    <a:pt x="289" y="424"/>
                    <a:pt x="288" y="425"/>
                    <a:pt x="285" y="427"/>
                  </a:cubicBezTo>
                  <a:cubicBezTo>
                    <a:pt x="283" y="428"/>
                    <a:pt x="282" y="429"/>
                    <a:pt x="281" y="431"/>
                  </a:cubicBezTo>
                  <a:cubicBezTo>
                    <a:pt x="279" y="433"/>
                    <a:pt x="276" y="437"/>
                    <a:pt x="275" y="439"/>
                  </a:cubicBezTo>
                  <a:cubicBezTo>
                    <a:pt x="274" y="440"/>
                    <a:pt x="273" y="441"/>
                    <a:pt x="271" y="442"/>
                  </a:cubicBezTo>
                  <a:cubicBezTo>
                    <a:pt x="269" y="443"/>
                    <a:pt x="266" y="443"/>
                    <a:pt x="264" y="444"/>
                  </a:cubicBezTo>
                  <a:cubicBezTo>
                    <a:pt x="262" y="445"/>
                    <a:pt x="260" y="445"/>
                    <a:pt x="257" y="447"/>
                  </a:cubicBezTo>
                  <a:cubicBezTo>
                    <a:pt x="254" y="449"/>
                    <a:pt x="253" y="449"/>
                    <a:pt x="251" y="450"/>
                  </a:cubicBezTo>
                  <a:cubicBezTo>
                    <a:pt x="249" y="451"/>
                    <a:pt x="246" y="452"/>
                    <a:pt x="244" y="453"/>
                  </a:cubicBezTo>
                  <a:cubicBezTo>
                    <a:pt x="242" y="454"/>
                    <a:pt x="240" y="454"/>
                    <a:pt x="238" y="454"/>
                  </a:cubicBezTo>
                  <a:cubicBezTo>
                    <a:pt x="237" y="454"/>
                    <a:pt x="232" y="456"/>
                    <a:pt x="229" y="456"/>
                  </a:cubicBezTo>
                  <a:cubicBezTo>
                    <a:pt x="225" y="456"/>
                    <a:pt x="224" y="457"/>
                    <a:pt x="220" y="458"/>
                  </a:cubicBezTo>
                  <a:cubicBezTo>
                    <a:pt x="217" y="459"/>
                    <a:pt x="216" y="459"/>
                    <a:pt x="214" y="459"/>
                  </a:cubicBezTo>
                  <a:cubicBezTo>
                    <a:pt x="212" y="459"/>
                    <a:pt x="208" y="460"/>
                    <a:pt x="205" y="460"/>
                  </a:cubicBezTo>
                  <a:cubicBezTo>
                    <a:pt x="202" y="461"/>
                    <a:pt x="202" y="462"/>
                    <a:pt x="201" y="463"/>
                  </a:cubicBezTo>
                  <a:cubicBezTo>
                    <a:pt x="201" y="464"/>
                    <a:pt x="200" y="467"/>
                    <a:pt x="200" y="468"/>
                  </a:cubicBezTo>
                  <a:cubicBezTo>
                    <a:pt x="199" y="470"/>
                    <a:pt x="199" y="469"/>
                    <a:pt x="198" y="470"/>
                  </a:cubicBezTo>
                  <a:cubicBezTo>
                    <a:pt x="198" y="471"/>
                    <a:pt x="198" y="471"/>
                    <a:pt x="197" y="472"/>
                  </a:cubicBezTo>
                  <a:cubicBezTo>
                    <a:pt x="197" y="473"/>
                    <a:pt x="196" y="473"/>
                    <a:pt x="195" y="473"/>
                  </a:cubicBezTo>
                  <a:cubicBezTo>
                    <a:pt x="193" y="474"/>
                    <a:pt x="193" y="474"/>
                    <a:pt x="192" y="475"/>
                  </a:cubicBezTo>
                  <a:cubicBezTo>
                    <a:pt x="192" y="476"/>
                    <a:pt x="192" y="476"/>
                    <a:pt x="192" y="476"/>
                  </a:cubicBezTo>
                  <a:cubicBezTo>
                    <a:pt x="192" y="476"/>
                    <a:pt x="191" y="479"/>
                    <a:pt x="191" y="480"/>
                  </a:cubicBezTo>
                  <a:cubicBezTo>
                    <a:pt x="190" y="480"/>
                    <a:pt x="190" y="483"/>
                    <a:pt x="189" y="485"/>
                  </a:cubicBezTo>
                  <a:cubicBezTo>
                    <a:pt x="188" y="487"/>
                    <a:pt x="188" y="487"/>
                    <a:pt x="187" y="490"/>
                  </a:cubicBezTo>
                  <a:cubicBezTo>
                    <a:pt x="186" y="492"/>
                    <a:pt x="186" y="492"/>
                    <a:pt x="185" y="493"/>
                  </a:cubicBezTo>
                  <a:cubicBezTo>
                    <a:pt x="184" y="495"/>
                    <a:pt x="185" y="496"/>
                    <a:pt x="184" y="498"/>
                  </a:cubicBezTo>
                  <a:cubicBezTo>
                    <a:pt x="183" y="500"/>
                    <a:pt x="183" y="500"/>
                    <a:pt x="182" y="501"/>
                  </a:cubicBezTo>
                  <a:cubicBezTo>
                    <a:pt x="181" y="502"/>
                    <a:pt x="181" y="503"/>
                    <a:pt x="180" y="505"/>
                  </a:cubicBezTo>
                  <a:cubicBezTo>
                    <a:pt x="179" y="508"/>
                    <a:pt x="180" y="508"/>
                    <a:pt x="179" y="509"/>
                  </a:cubicBezTo>
                  <a:cubicBezTo>
                    <a:pt x="178" y="511"/>
                    <a:pt x="179" y="511"/>
                    <a:pt x="178" y="513"/>
                  </a:cubicBezTo>
                  <a:cubicBezTo>
                    <a:pt x="177" y="515"/>
                    <a:pt x="177" y="517"/>
                    <a:pt x="176" y="519"/>
                  </a:cubicBezTo>
                  <a:cubicBezTo>
                    <a:pt x="176" y="521"/>
                    <a:pt x="175" y="521"/>
                    <a:pt x="174" y="524"/>
                  </a:cubicBezTo>
                  <a:cubicBezTo>
                    <a:pt x="173" y="528"/>
                    <a:pt x="173" y="527"/>
                    <a:pt x="172" y="529"/>
                  </a:cubicBezTo>
                  <a:cubicBezTo>
                    <a:pt x="170" y="531"/>
                    <a:pt x="170" y="530"/>
                    <a:pt x="168" y="531"/>
                  </a:cubicBezTo>
                  <a:cubicBezTo>
                    <a:pt x="167" y="532"/>
                    <a:pt x="165" y="533"/>
                    <a:pt x="162" y="535"/>
                  </a:cubicBezTo>
                  <a:cubicBezTo>
                    <a:pt x="160" y="536"/>
                    <a:pt x="158" y="538"/>
                    <a:pt x="155" y="540"/>
                  </a:cubicBezTo>
                  <a:cubicBezTo>
                    <a:pt x="152" y="542"/>
                    <a:pt x="153" y="541"/>
                    <a:pt x="151" y="542"/>
                  </a:cubicBezTo>
                  <a:cubicBezTo>
                    <a:pt x="149" y="543"/>
                    <a:pt x="150" y="543"/>
                    <a:pt x="147" y="544"/>
                  </a:cubicBezTo>
                  <a:cubicBezTo>
                    <a:pt x="144" y="545"/>
                    <a:pt x="144" y="544"/>
                    <a:pt x="143" y="544"/>
                  </a:cubicBezTo>
                  <a:cubicBezTo>
                    <a:pt x="141" y="544"/>
                    <a:pt x="142" y="544"/>
                    <a:pt x="141" y="546"/>
                  </a:cubicBezTo>
                  <a:cubicBezTo>
                    <a:pt x="141" y="547"/>
                    <a:pt x="140" y="547"/>
                    <a:pt x="138" y="549"/>
                  </a:cubicBezTo>
                  <a:cubicBezTo>
                    <a:pt x="137" y="550"/>
                    <a:pt x="137" y="551"/>
                    <a:pt x="136" y="552"/>
                  </a:cubicBezTo>
                  <a:cubicBezTo>
                    <a:pt x="134" y="553"/>
                    <a:pt x="134" y="553"/>
                    <a:pt x="133" y="553"/>
                  </a:cubicBezTo>
                  <a:cubicBezTo>
                    <a:pt x="131" y="553"/>
                    <a:pt x="130" y="555"/>
                    <a:pt x="130" y="555"/>
                  </a:cubicBezTo>
                  <a:cubicBezTo>
                    <a:pt x="130" y="555"/>
                    <a:pt x="129" y="556"/>
                    <a:pt x="128" y="558"/>
                  </a:cubicBezTo>
                  <a:cubicBezTo>
                    <a:pt x="126" y="559"/>
                    <a:pt x="127" y="561"/>
                    <a:pt x="127" y="563"/>
                  </a:cubicBezTo>
                  <a:cubicBezTo>
                    <a:pt x="128" y="565"/>
                    <a:pt x="127" y="565"/>
                    <a:pt x="127" y="567"/>
                  </a:cubicBezTo>
                  <a:cubicBezTo>
                    <a:pt x="127" y="569"/>
                    <a:pt x="127" y="569"/>
                    <a:pt x="126" y="571"/>
                  </a:cubicBezTo>
                  <a:cubicBezTo>
                    <a:pt x="125" y="574"/>
                    <a:pt x="125" y="574"/>
                    <a:pt x="124" y="576"/>
                  </a:cubicBezTo>
                  <a:cubicBezTo>
                    <a:pt x="123" y="578"/>
                    <a:pt x="121" y="580"/>
                    <a:pt x="120" y="581"/>
                  </a:cubicBezTo>
                  <a:cubicBezTo>
                    <a:pt x="119" y="583"/>
                    <a:pt x="120" y="583"/>
                    <a:pt x="119" y="585"/>
                  </a:cubicBezTo>
                  <a:cubicBezTo>
                    <a:pt x="119" y="587"/>
                    <a:pt x="119" y="587"/>
                    <a:pt x="118" y="589"/>
                  </a:cubicBezTo>
                  <a:cubicBezTo>
                    <a:pt x="117" y="592"/>
                    <a:pt x="117" y="591"/>
                    <a:pt x="116" y="593"/>
                  </a:cubicBezTo>
                  <a:cubicBezTo>
                    <a:pt x="115" y="595"/>
                    <a:pt x="116" y="594"/>
                    <a:pt x="115" y="596"/>
                  </a:cubicBezTo>
                  <a:cubicBezTo>
                    <a:pt x="114" y="597"/>
                    <a:pt x="114" y="598"/>
                    <a:pt x="113" y="599"/>
                  </a:cubicBezTo>
                  <a:cubicBezTo>
                    <a:pt x="113" y="600"/>
                    <a:pt x="113" y="600"/>
                    <a:pt x="112" y="602"/>
                  </a:cubicBezTo>
                  <a:cubicBezTo>
                    <a:pt x="111" y="604"/>
                    <a:pt x="111" y="603"/>
                    <a:pt x="111" y="605"/>
                  </a:cubicBezTo>
                  <a:cubicBezTo>
                    <a:pt x="111" y="607"/>
                    <a:pt x="111" y="606"/>
                    <a:pt x="111" y="608"/>
                  </a:cubicBezTo>
                  <a:cubicBezTo>
                    <a:pt x="110" y="610"/>
                    <a:pt x="110" y="610"/>
                    <a:pt x="110" y="611"/>
                  </a:cubicBezTo>
                  <a:cubicBezTo>
                    <a:pt x="110" y="613"/>
                    <a:pt x="110" y="614"/>
                    <a:pt x="110" y="616"/>
                  </a:cubicBezTo>
                  <a:cubicBezTo>
                    <a:pt x="109" y="618"/>
                    <a:pt x="111" y="618"/>
                    <a:pt x="111" y="620"/>
                  </a:cubicBezTo>
                  <a:cubicBezTo>
                    <a:pt x="112" y="622"/>
                    <a:pt x="111" y="622"/>
                    <a:pt x="111" y="624"/>
                  </a:cubicBezTo>
                  <a:cubicBezTo>
                    <a:pt x="110" y="626"/>
                    <a:pt x="111" y="625"/>
                    <a:pt x="110" y="627"/>
                  </a:cubicBezTo>
                  <a:cubicBezTo>
                    <a:pt x="110" y="629"/>
                    <a:pt x="110" y="630"/>
                    <a:pt x="110" y="632"/>
                  </a:cubicBezTo>
                  <a:cubicBezTo>
                    <a:pt x="109" y="633"/>
                    <a:pt x="109" y="633"/>
                    <a:pt x="109" y="635"/>
                  </a:cubicBezTo>
                  <a:cubicBezTo>
                    <a:pt x="109" y="636"/>
                    <a:pt x="109" y="637"/>
                    <a:pt x="108" y="638"/>
                  </a:cubicBezTo>
                  <a:cubicBezTo>
                    <a:pt x="107" y="639"/>
                    <a:pt x="107" y="639"/>
                    <a:pt x="106" y="640"/>
                  </a:cubicBezTo>
                  <a:cubicBezTo>
                    <a:pt x="104" y="641"/>
                    <a:pt x="104" y="641"/>
                    <a:pt x="103" y="643"/>
                  </a:cubicBezTo>
                  <a:cubicBezTo>
                    <a:pt x="103" y="645"/>
                    <a:pt x="103" y="644"/>
                    <a:pt x="102" y="645"/>
                  </a:cubicBezTo>
                  <a:cubicBezTo>
                    <a:pt x="100" y="646"/>
                    <a:pt x="100" y="646"/>
                    <a:pt x="98" y="647"/>
                  </a:cubicBezTo>
                  <a:cubicBezTo>
                    <a:pt x="96" y="648"/>
                    <a:pt x="95" y="650"/>
                    <a:pt x="94" y="650"/>
                  </a:cubicBezTo>
                  <a:cubicBezTo>
                    <a:pt x="93" y="650"/>
                    <a:pt x="93" y="651"/>
                    <a:pt x="91" y="653"/>
                  </a:cubicBezTo>
                  <a:cubicBezTo>
                    <a:pt x="89" y="655"/>
                    <a:pt x="90" y="654"/>
                    <a:pt x="88" y="657"/>
                  </a:cubicBezTo>
                  <a:cubicBezTo>
                    <a:pt x="86" y="659"/>
                    <a:pt x="87" y="658"/>
                    <a:pt x="85" y="660"/>
                  </a:cubicBezTo>
                  <a:cubicBezTo>
                    <a:pt x="84" y="662"/>
                    <a:pt x="84" y="661"/>
                    <a:pt x="82" y="662"/>
                  </a:cubicBezTo>
                  <a:cubicBezTo>
                    <a:pt x="81" y="663"/>
                    <a:pt x="81" y="664"/>
                    <a:pt x="79" y="665"/>
                  </a:cubicBezTo>
                  <a:cubicBezTo>
                    <a:pt x="77" y="667"/>
                    <a:pt x="77" y="669"/>
                    <a:pt x="76" y="669"/>
                  </a:cubicBezTo>
                  <a:cubicBezTo>
                    <a:pt x="75" y="670"/>
                    <a:pt x="75" y="670"/>
                    <a:pt x="74" y="671"/>
                  </a:cubicBezTo>
                  <a:cubicBezTo>
                    <a:pt x="73" y="673"/>
                    <a:pt x="75" y="672"/>
                    <a:pt x="74" y="673"/>
                  </a:cubicBezTo>
                  <a:cubicBezTo>
                    <a:pt x="73" y="674"/>
                    <a:pt x="73" y="674"/>
                    <a:pt x="72" y="675"/>
                  </a:cubicBezTo>
                  <a:cubicBezTo>
                    <a:pt x="71" y="675"/>
                    <a:pt x="70" y="676"/>
                    <a:pt x="68" y="676"/>
                  </a:cubicBezTo>
                  <a:cubicBezTo>
                    <a:pt x="67" y="677"/>
                    <a:pt x="67" y="677"/>
                    <a:pt x="66" y="678"/>
                  </a:cubicBezTo>
                  <a:cubicBezTo>
                    <a:pt x="64" y="679"/>
                    <a:pt x="64" y="679"/>
                    <a:pt x="63" y="680"/>
                  </a:cubicBezTo>
                  <a:cubicBezTo>
                    <a:pt x="62" y="680"/>
                    <a:pt x="62" y="681"/>
                    <a:pt x="61" y="682"/>
                  </a:cubicBezTo>
                  <a:cubicBezTo>
                    <a:pt x="60" y="682"/>
                    <a:pt x="60" y="683"/>
                    <a:pt x="60" y="683"/>
                  </a:cubicBezTo>
                  <a:cubicBezTo>
                    <a:pt x="59" y="684"/>
                    <a:pt x="59" y="684"/>
                    <a:pt x="58" y="685"/>
                  </a:cubicBezTo>
                  <a:cubicBezTo>
                    <a:pt x="58" y="686"/>
                    <a:pt x="58" y="686"/>
                    <a:pt x="57" y="687"/>
                  </a:cubicBezTo>
                  <a:cubicBezTo>
                    <a:pt x="57" y="688"/>
                    <a:pt x="57" y="688"/>
                    <a:pt x="57" y="689"/>
                  </a:cubicBezTo>
                  <a:cubicBezTo>
                    <a:pt x="56" y="690"/>
                    <a:pt x="56" y="690"/>
                    <a:pt x="56" y="690"/>
                  </a:cubicBezTo>
                  <a:cubicBezTo>
                    <a:pt x="55" y="691"/>
                    <a:pt x="55" y="691"/>
                    <a:pt x="55" y="692"/>
                  </a:cubicBezTo>
                  <a:cubicBezTo>
                    <a:pt x="54" y="693"/>
                    <a:pt x="54" y="693"/>
                    <a:pt x="53" y="694"/>
                  </a:cubicBezTo>
                  <a:cubicBezTo>
                    <a:pt x="53" y="694"/>
                    <a:pt x="53" y="695"/>
                    <a:pt x="54" y="695"/>
                  </a:cubicBezTo>
                  <a:cubicBezTo>
                    <a:pt x="55" y="695"/>
                    <a:pt x="55" y="695"/>
                    <a:pt x="55" y="694"/>
                  </a:cubicBezTo>
                  <a:cubicBezTo>
                    <a:pt x="56" y="694"/>
                    <a:pt x="56" y="694"/>
                    <a:pt x="57" y="693"/>
                  </a:cubicBezTo>
                  <a:cubicBezTo>
                    <a:pt x="57" y="692"/>
                    <a:pt x="57" y="692"/>
                    <a:pt x="57" y="691"/>
                  </a:cubicBezTo>
                  <a:cubicBezTo>
                    <a:pt x="58" y="690"/>
                    <a:pt x="58" y="690"/>
                    <a:pt x="58" y="689"/>
                  </a:cubicBezTo>
                  <a:cubicBezTo>
                    <a:pt x="59" y="687"/>
                    <a:pt x="59" y="687"/>
                    <a:pt x="59" y="687"/>
                  </a:cubicBezTo>
                  <a:cubicBezTo>
                    <a:pt x="59" y="686"/>
                    <a:pt x="60" y="686"/>
                    <a:pt x="60" y="685"/>
                  </a:cubicBezTo>
                  <a:cubicBezTo>
                    <a:pt x="60" y="684"/>
                    <a:pt x="60" y="684"/>
                    <a:pt x="61" y="683"/>
                  </a:cubicBezTo>
                  <a:cubicBezTo>
                    <a:pt x="62" y="682"/>
                    <a:pt x="62" y="682"/>
                    <a:pt x="62" y="682"/>
                  </a:cubicBezTo>
                  <a:cubicBezTo>
                    <a:pt x="63" y="683"/>
                    <a:pt x="63" y="683"/>
                    <a:pt x="63" y="682"/>
                  </a:cubicBezTo>
                  <a:cubicBezTo>
                    <a:pt x="64" y="682"/>
                    <a:pt x="64" y="682"/>
                    <a:pt x="64" y="681"/>
                  </a:cubicBezTo>
                  <a:cubicBezTo>
                    <a:pt x="65" y="680"/>
                    <a:pt x="65" y="680"/>
                    <a:pt x="65" y="680"/>
                  </a:cubicBezTo>
                  <a:cubicBezTo>
                    <a:pt x="66" y="679"/>
                    <a:pt x="65" y="680"/>
                    <a:pt x="65" y="681"/>
                  </a:cubicBezTo>
                  <a:cubicBezTo>
                    <a:pt x="65" y="682"/>
                    <a:pt x="66" y="680"/>
                    <a:pt x="66" y="680"/>
                  </a:cubicBezTo>
                  <a:cubicBezTo>
                    <a:pt x="67" y="680"/>
                    <a:pt x="67" y="680"/>
                    <a:pt x="68" y="681"/>
                  </a:cubicBezTo>
                  <a:cubicBezTo>
                    <a:pt x="68" y="681"/>
                    <a:pt x="68" y="682"/>
                    <a:pt x="67" y="682"/>
                  </a:cubicBezTo>
                  <a:cubicBezTo>
                    <a:pt x="66" y="683"/>
                    <a:pt x="67" y="683"/>
                    <a:pt x="66" y="684"/>
                  </a:cubicBezTo>
                  <a:cubicBezTo>
                    <a:pt x="66" y="684"/>
                    <a:pt x="66" y="685"/>
                    <a:pt x="66" y="685"/>
                  </a:cubicBezTo>
                  <a:cubicBezTo>
                    <a:pt x="67" y="685"/>
                    <a:pt x="67" y="685"/>
                    <a:pt x="68" y="684"/>
                  </a:cubicBezTo>
                  <a:cubicBezTo>
                    <a:pt x="69" y="683"/>
                    <a:pt x="69" y="684"/>
                    <a:pt x="68" y="685"/>
                  </a:cubicBezTo>
                  <a:cubicBezTo>
                    <a:pt x="67" y="685"/>
                    <a:pt x="67" y="685"/>
                    <a:pt x="66" y="686"/>
                  </a:cubicBezTo>
                  <a:cubicBezTo>
                    <a:pt x="65" y="687"/>
                    <a:pt x="66" y="687"/>
                    <a:pt x="65" y="689"/>
                  </a:cubicBezTo>
                  <a:cubicBezTo>
                    <a:pt x="64" y="690"/>
                    <a:pt x="64" y="689"/>
                    <a:pt x="64" y="691"/>
                  </a:cubicBezTo>
                  <a:cubicBezTo>
                    <a:pt x="63" y="693"/>
                    <a:pt x="63" y="692"/>
                    <a:pt x="62" y="693"/>
                  </a:cubicBezTo>
                  <a:cubicBezTo>
                    <a:pt x="60" y="694"/>
                    <a:pt x="61" y="694"/>
                    <a:pt x="60" y="696"/>
                  </a:cubicBezTo>
                  <a:cubicBezTo>
                    <a:pt x="59" y="698"/>
                    <a:pt x="60" y="697"/>
                    <a:pt x="59" y="698"/>
                  </a:cubicBezTo>
                  <a:cubicBezTo>
                    <a:pt x="58" y="699"/>
                    <a:pt x="58" y="699"/>
                    <a:pt x="57" y="699"/>
                  </a:cubicBezTo>
                  <a:cubicBezTo>
                    <a:pt x="57" y="700"/>
                    <a:pt x="56" y="700"/>
                    <a:pt x="55" y="701"/>
                  </a:cubicBezTo>
                  <a:cubicBezTo>
                    <a:pt x="54" y="702"/>
                    <a:pt x="55" y="702"/>
                    <a:pt x="56" y="702"/>
                  </a:cubicBezTo>
                  <a:cubicBezTo>
                    <a:pt x="56" y="703"/>
                    <a:pt x="57" y="703"/>
                    <a:pt x="56" y="704"/>
                  </a:cubicBezTo>
                  <a:cubicBezTo>
                    <a:pt x="55" y="705"/>
                    <a:pt x="55" y="706"/>
                    <a:pt x="54" y="707"/>
                  </a:cubicBezTo>
                  <a:cubicBezTo>
                    <a:pt x="53" y="709"/>
                    <a:pt x="53" y="708"/>
                    <a:pt x="52" y="709"/>
                  </a:cubicBezTo>
                  <a:cubicBezTo>
                    <a:pt x="52" y="710"/>
                    <a:pt x="51" y="710"/>
                    <a:pt x="51" y="711"/>
                  </a:cubicBezTo>
                  <a:cubicBezTo>
                    <a:pt x="50" y="713"/>
                    <a:pt x="51" y="713"/>
                    <a:pt x="50" y="714"/>
                  </a:cubicBezTo>
                  <a:cubicBezTo>
                    <a:pt x="50" y="715"/>
                    <a:pt x="49" y="715"/>
                    <a:pt x="48" y="715"/>
                  </a:cubicBezTo>
                  <a:cubicBezTo>
                    <a:pt x="47" y="716"/>
                    <a:pt x="48" y="716"/>
                    <a:pt x="48" y="718"/>
                  </a:cubicBezTo>
                  <a:cubicBezTo>
                    <a:pt x="48" y="719"/>
                    <a:pt x="47" y="719"/>
                    <a:pt x="46" y="720"/>
                  </a:cubicBezTo>
                  <a:cubicBezTo>
                    <a:pt x="45" y="722"/>
                    <a:pt x="45" y="721"/>
                    <a:pt x="44" y="722"/>
                  </a:cubicBezTo>
                  <a:cubicBezTo>
                    <a:pt x="43" y="723"/>
                    <a:pt x="43" y="724"/>
                    <a:pt x="43" y="725"/>
                  </a:cubicBezTo>
                  <a:cubicBezTo>
                    <a:pt x="44" y="725"/>
                    <a:pt x="44" y="724"/>
                    <a:pt x="45" y="725"/>
                  </a:cubicBezTo>
                  <a:cubicBezTo>
                    <a:pt x="46" y="726"/>
                    <a:pt x="46" y="726"/>
                    <a:pt x="46" y="727"/>
                  </a:cubicBezTo>
                  <a:cubicBezTo>
                    <a:pt x="46" y="729"/>
                    <a:pt x="46" y="728"/>
                    <a:pt x="46" y="730"/>
                  </a:cubicBezTo>
                  <a:cubicBezTo>
                    <a:pt x="46" y="731"/>
                    <a:pt x="45" y="731"/>
                    <a:pt x="45" y="731"/>
                  </a:cubicBezTo>
                  <a:cubicBezTo>
                    <a:pt x="44" y="732"/>
                    <a:pt x="43" y="733"/>
                    <a:pt x="42" y="733"/>
                  </a:cubicBezTo>
                  <a:cubicBezTo>
                    <a:pt x="42" y="734"/>
                    <a:pt x="41" y="734"/>
                    <a:pt x="40" y="734"/>
                  </a:cubicBezTo>
                  <a:cubicBezTo>
                    <a:pt x="39" y="733"/>
                    <a:pt x="39" y="735"/>
                    <a:pt x="39" y="735"/>
                  </a:cubicBezTo>
                  <a:cubicBezTo>
                    <a:pt x="39" y="736"/>
                    <a:pt x="39" y="736"/>
                    <a:pt x="40" y="736"/>
                  </a:cubicBezTo>
                  <a:cubicBezTo>
                    <a:pt x="41" y="737"/>
                    <a:pt x="40" y="737"/>
                    <a:pt x="39" y="738"/>
                  </a:cubicBezTo>
                  <a:cubicBezTo>
                    <a:pt x="38" y="739"/>
                    <a:pt x="38" y="739"/>
                    <a:pt x="38" y="741"/>
                  </a:cubicBezTo>
                  <a:cubicBezTo>
                    <a:pt x="37" y="742"/>
                    <a:pt x="37" y="742"/>
                    <a:pt x="37" y="744"/>
                  </a:cubicBezTo>
                  <a:cubicBezTo>
                    <a:pt x="36" y="747"/>
                    <a:pt x="37" y="745"/>
                    <a:pt x="36" y="747"/>
                  </a:cubicBezTo>
                  <a:cubicBezTo>
                    <a:pt x="36" y="749"/>
                    <a:pt x="36" y="748"/>
                    <a:pt x="36" y="751"/>
                  </a:cubicBezTo>
                  <a:cubicBezTo>
                    <a:pt x="35" y="753"/>
                    <a:pt x="34" y="752"/>
                    <a:pt x="33" y="754"/>
                  </a:cubicBezTo>
                  <a:cubicBezTo>
                    <a:pt x="32" y="755"/>
                    <a:pt x="33" y="754"/>
                    <a:pt x="32" y="756"/>
                  </a:cubicBezTo>
                  <a:cubicBezTo>
                    <a:pt x="31" y="757"/>
                    <a:pt x="32" y="757"/>
                    <a:pt x="31" y="759"/>
                  </a:cubicBezTo>
                  <a:cubicBezTo>
                    <a:pt x="31" y="761"/>
                    <a:pt x="31" y="760"/>
                    <a:pt x="31" y="762"/>
                  </a:cubicBezTo>
                  <a:cubicBezTo>
                    <a:pt x="30" y="764"/>
                    <a:pt x="30" y="763"/>
                    <a:pt x="30" y="763"/>
                  </a:cubicBezTo>
                  <a:cubicBezTo>
                    <a:pt x="29" y="765"/>
                    <a:pt x="29" y="765"/>
                    <a:pt x="29" y="765"/>
                  </a:cubicBezTo>
                  <a:cubicBezTo>
                    <a:pt x="29" y="765"/>
                    <a:pt x="27" y="766"/>
                    <a:pt x="27" y="766"/>
                  </a:cubicBezTo>
                  <a:cubicBezTo>
                    <a:pt x="26" y="766"/>
                    <a:pt x="24" y="767"/>
                    <a:pt x="23" y="767"/>
                  </a:cubicBezTo>
                  <a:cubicBezTo>
                    <a:pt x="23" y="767"/>
                    <a:pt x="23" y="767"/>
                    <a:pt x="22" y="766"/>
                  </a:cubicBezTo>
                  <a:cubicBezTo>
                    <a:pt x="21" y="765"/>
                    <a:pt x="21" y="766"/>
                    <a:pt x="20" y="767"/>
                  </a:cubicBezTo>
                  <a:cubicBezTo>
                    <a:pt x="19" y="767"/>
                    <a:pt x="19" y="768"/>
                    <a:pt x="19" y="768"/>
                  </a:cubicBezTo>
                  <a:cubicBezTo>
                    <a:pt x="19" y="769"/>
                    <a:pt x="18" y="769"/>
                    <a:pt x="17" y="770"/>
                  </a:cubicBezTo>
                  <a:cubicBezTo>
                    <a:pt x="16" y="770"/>
                    <a:pt x="15" y="771"/>
                    <a:pt x="15" y="771"/>
                  </a:cubicBezTo>
                  <a:cubicBezTo>
                    <a:pt x="16" y="772"/>
                    <a:pt x="16" y="772"/>
                    <a:pt x="16" y="772"/>
                  </a:cubicBezTo>
                  <a:cubicBezTo>
                    <a:pt x="16" y="772"/>
                    <a:pt x="14" y="773"/>
                    <a:pt x="14" y="773"/>
                  </a:cubicBezTo>
                  <a:cubicBezTo>
                    <a:pt x="13" y="774"/>
                    <a:pt x="13" y="776"/>
                    <a:pt x="13" y="777"/>
                  </a:cubicBezTo>
                  <a:cubicBezTo>
                    <a:pt x="12" y="778"/>
                    <a:pt x="12" y="779"/>
                    <a:pt x="12" y="781"/>
                  </a:cubicBezTo>
                  <a:cubicBezTo>
                    <a:pt x="11" y="782"/>
                    <a:pt x="10" y="784"/>
                    <a:pt x="10" y="785"/>
                  </a:cubicBezTo>
                  <a:cubicBezTo>
                    <a:pt x="10" y="786"/>
                    <a:pt x="10" y="786"/>
                    <a:pt x="10" y="787"/>
                  </a:cubicBezTo>
                  <a:cubicBezTo>
                    <a:pt x="9" y="788"/>
                    <a:pt x="9" y="788"/>
                    <a:pt x="8" y="789"/>
                  </a:cubicBezTo>
                  <a:cubicBezTo>
                    <a:pt x="7" y="790"/>
                    <a:pt x="7" y="792"/>
                    <a:pt x="6" y="793"/>
                  </a:cubicBezTo>
                  <a:cubicBezTo>
                    <a:pt x="6" y="794"/>
                    <a:pt x="7" y="794"/>
                    <a:pt x="8" y="794"/>
                  </a:cubicBezTo>
                  <a:cubicBezTo>
                    <a:pt x="8" y="795"/>
                    <a:pt x="7" y="795"/>
                    <a:pt x="6" y="796"/>
                  </a:cubicBezTo>
                  <a:cubicBezTo>
                    <a:pt x="4" y="797"/>
                    <a:pt x="6" y="798"/>
                    <a:pt x="6" y="799"/>
                  </a:cubicBezTo>
                  <a:cubicBezTo>
                    <a:pt x="6" y="799"/>
                    <a:pt x="6" y="800"/>
                    <a:pt x="6" y="801"/>
                  </a:cubicBezTo>
                  <a:cubicBezTo>
                    <a:pt x="6" y="802"/>
                    <a:pt x="6" y="803"/>
                    <a:pt x="6" y="804"/>
                  </a:cubicBezTo>
                  <a:cubicBezTo>
                    <a:pt x="6" y="805"/>
                    <a:pt x="5" y="805"/>
                    <a:pt x="5" y="807"/>
                  </a:cubicBezTo>
                  <a:cubicBezTo>
                    <a:pt x="5" y="808"/>
                    <a:pt x="5" y="810"/>
                    <a:pt x="5" y="811"/>
                  </a:cubicBezTo>
                  <a:cubicBezTo>
                    <a:pt x="5" y="813"/>
                    <a:pt x="3" y="813"/>
                    <a:pt x="3" y="815"/>
                  </a:cubicBezTo>
                  <a:cubicBezTo>
                    <a:pt x="3" y="816"/>
                    <a:pt x="3" y="818"/>
                    <a:pt x="3" y="819"/>
                  </a:cubicBezTo>
                  <a:cubicBezTo>
                    <a:pt x="3" y="820"/>
                    <a:pt x="3" y="822"/>
                    <a:pt x="2" y="824"/>
                  </a:cubicBezTo>
                  <a:cubicBezTo>
                    <a:pt x="2" y="826"/>
                    <a:pt x="2" y="826"/>
                    <a:pt x="2" y="828"/>
                  </a:cubicBezTo>
                  <a:cubicBezTo>
                    <a:pt x="1" y="829"/>
                    <a:pt x="2" y="831"/>
                    <a:pt x="2" y="832"/>
                  </a:cubicBezTo>
                  <a:cubicBezTo>
                    <a:pt x="2" y="833"/>
                    <a:pt x="2" y="833"/>
                    <a:pt x="2" y="834"/>
                  </a:cubicBezTo>
                  <a:cubicBezTo>
                    <a:pt x="2" y="834"/>
                    <a:pt x="1" y="836"/>
                    <a:pt x="1" y="837"/>
                  </a:cubicBezTo>
                  <a:cubicBezTo>
                    <a:pt x="0" y="837"/>
                    <a:pt x="0" y="838"/>
                    <a:pt x="0" y="839"/>
                  </a:cubicBezTo>
                  <a:cubicBezTo>
                    <a:pt x="0" y="839"/>
                    <a:pt x="1" y="840"/>
                    <a:pt x="1" y="840"/>
                  </a:cubicBezTo>
                  <a:cubicBezTo>
                    <a:pt x="1" y="841"/>
                    <a:pt x="1" y="841"/>
                    <a:pt x="0" y="842"/>
                  </a:cubicBezTo>
                  <a:cubicBezTo>
                    <a:pt x="0" y="842"/>
                    <a:pt x="0" y="843"/>
                    <a:pt x="0" y="843"/>
                  </a:cubicBezTo>
                  <a:cubicBezTo>
                    <a:pt x="0" y="844"/>
                    <a:pt x="1" y="843"/>
                    <a:pt x="1" y="844"/>
                  </a:cubicBezTo>
                  <a:cubicBezTo>
                    <a:pt x="2" y="845"/>
                    <a:pt x="2" y="846"/>
                    <a:pt x="2" y="846"/>
                  </a:cubicBezTo>
                  <a:cubicBezTo>
                    <a:pt x="2" y="846"/>
                    <a:pt x="2" y="845"/>
                    <a:pt x="2" y="844"/>
                  </a:cubicBezTo>
                  <a:cubicBezTo>
                    <a:pt x="2" y="844"/>
                    <a:pt x="2" y="842"/>
                    <a:pt x="2" y="841"/>
                  </a:cubicBezTo>
                  <a:cubicBezTo>
                    <a:pt x="2" y="840"/>
                    <a:pt x="2" y="839"/>
                    <a:pt x="2" y="838"/>
                  </a:cubicBezTo>
                  <a:cubicBezTo>
                    <a:pt x="2" y="837"/>
                    <a:pt x="2" y="837"/>
                    <a:pt x="3" y="836"/>
                  </a:cubicBezTo>
                  <a:cubicBezTo>
                    <a:pt x="3" y="836"/>
                    <a:pt x="3" y="834"/>
                    <a:pt x="3" y="834"/>
                  </a:cubicBezTo>
                  <a:cubicBezTo>
                    <a:pt x="3" y="833"/>
                    <a:pt x="3" y="832"/>
                    <a:pt x="3" y="831"/>
                  </a:cubicBezTo>
                  <a:cubicBezTo>
                    <a:pt x="3" y="830"/>
                    <a:pt x="5" y="828"/>
                    <a:pt x="5" y="828"/>
                  </a:cubicBezTo>
                  <a:cubicBezTo>
                    <a:pt x="5" y="827"/>
                    <a:pt x="6" y="823"/>
                    <a:pt x="6" y="823"/>
                  </a:cubicBezTo>
                  <a:cubicBezTo>
                    <a:pt x="6" y="823"/>
                    <a:pt x="6" y="819"/>
                    <a:pt x="7" y="818"/>
                  </a:cubicBezTo>
                  <a:cubicBezTo>
                    <a:pt x="7" y="817"/>
                    <a:pt x="8" y="817"/>
                    <a:pt x="8" y="817"/>
                  </a:cubicBezTo>
                  <a:cubicBezTo>
                    <a:pt x="8" y="817"/>
                    <a:pt x="199" y="817"/>
                    <a:pt x="199" y="817"/>
                  </a:cubicBezTo>
                  <a:cubicBezTo>
                    <a:pt x="200" y="817"/>
                    <a:pt x="200" y="816"/>
                    <a:pt x="200" y="816"/>
                  </a:cubicBezTo>
                  <a:cubicBezTo>
                    <a:pt x="200" y="816"/>
                    <a:pt x="200" y="815"/>
                    <a:pt x="200" y="813"/>
                  </a:cubicBezTo>
                  <a:cubicBezTo>
                    <a:pt x="200" y="812"/>
                    <a:pt x="200" y="809"/>
                    <a:pt x="200" y="809"/>
                  </a:cubicBezTo>
                  <a:cubicBezTo>
                    <a:pt x="200" y="809"/>
                    <a:pt x="200" y="796"/>
                    <a:pt x="199" y="795"/>
                  </a:cubicBezTo>
                  <a:cubicBezTo>
                    <a:pt x="199" y="794"/>
                    <a:pt x="199" y="786"/>
                    <a:pt x="199" y="785"/>
                  </a:cubicBezTo>
                  <a:cubicBezTo>
                    <a:pt x="199" y="784"/>
                    <a:pt x="199" y="778"/>
                    <a:pt x="199" y="778"/>
                  </a:cubicBezTo>
                  <a:cubicBezTo>
                    <a:pt x="199" y="778"/>
                    <a:pt x="197" y="758"/>
                    <a:pt x="196" y="756"/>
                  </a:cubicBezTo>
                  <a:cubicBezTo>
                    <a:pt x="196" y="754"/>
                    <a:pt x="196" y="753"/>
                    <a:pt x="196" y="753"/>
                  </a:cubicBezTo>
                  <a:cubicBezTo>
                    <a:pt x="196" y="753"/>
                    <a:pt x="194" y="743"/>
                    <a:pt x="193" y="742"/>
                  </a:cubicBezTo>
                  <a:cubicBezTo>
                    <a:pt x="193" y="741"/>
                    <a:pt x="193" y="742"/>
                    <a:pt x="193" y="741"/>
                  </a:cubicBezTo>
                  <a:cubicBezTo>
                    <a:pt x="193" y="740"/>
                    <a:pt x="195" y="737"/>
                    <a:pt x="195" y="737"/>
                  </a:cubicBezTo>
                  <a:cubicBezTo>
                    <a:pt x="195" y="736"/>
                    <a:pt x="195" y="735"/>
                    <a:pt x="195" y="734"/>
                  </a:cubicBezTo>
                  <a:cubicBezTo>
                    <a:pt x="195" y="734"/>
                    <a:pt x="195" y="732"/>
                    <a:pt x="195" y="732"/>
                  </a:cubicBezTo>
                  <a:cubicBezTo>
                    <a:pt x="195" y="731"/>
                    <a:pt x="197" y="731"/>
                    <a:pt x="198" y="730"/>
                  </a:cubicBezTo>
                  <a:cubicBezTo>
                    <a:pt x="199" y="729"/>
                    <a:pt x="200" y="728"/>
                    <a:pt x="200" y="728"/>
                  </a:cubicBezTo>
                  <a:cubicBezTo>
                    <a:pt x="200" y="728"/>
                    <a:pt x="218" y="715"/>
                    <a:pt x="220" y="715"/>
                  </a:cubicBezTo>
                  <a:cubicBezTo>
                    <a:pt x="221" y="714"/>
                    <a:pt x="222" y="714"/>
                    <a:pt x="223" y="714"/>
                  </a:cubicBezTo>
                  <a:cubicBezTo>
                    <a:pt x="224" y="713"/>
                    <a:pt x="227" y="713"/>
                    <a:pt x="229" y="712"/>
                  </a:cubicBezTo>
                  <a:cubicBezTo>
                    <a:pt x="230" y="712"/>
                    <a:pt x="232" y="712"/>
                    <a:pt x="232" y="712"/>
                  </a:cubicBezTo>
                  <a:cubicBezTo>
                    <a:pt x="232" y="712"/>
                    <a:pt x="240" y="708"/>
                    <a:pt x="241" y="707"/>
                  </a:cubicBezTo>
                  <a:cubicBezTo>
                    <a:pt x="241" y="706"/>
                    <a:pt x="243" y="706"/>
                    <a:pt x="244" y="706"/>
                  </a:cubicBezTo>
                  <a:cubicBezTo>
                    <a:pt x="245" y="706"/>
                    <a:pt x="247" y="705"/>
                    <a:pt x="247" y="705"/>
                  </a:cubicBezTo>
                  <a:cubicBezTo>
                    <a:pt x="248" y="705"/>
                    <a:pt x="249" y="704"/>
                    <a:pt x="249" y="704"/>
                  </a:cubicBezTo>
                  <a:cubicBezTo>
                    <a:pt x="249" y="704"/>
                    <a:pt x="249" y="570"/>
                    <a:pt x="249" y="569"/>
                  </a:cubicBezTo>
                  <a:cubicBezTo>
                    <a:pt x="249" y="568"/>
                    <a:pt x="250" y="568"/>
                    <a:pt x="250" y="568"/>
                  </a:cubicBezTo>
                  <a:cubicBezTo>
                    <a:pt x="412" y="567"/>
                    <a:pt x="412" y="567"/>
                    <a:pt x="412" y="567"/>
                  </a:cubicBezTo>
                  <a:cubicBezTo>
                    <a:pt x="412" y="497"/>
                    <a:pt x="412" y="497"/>
                    <a:pt x="412" y="497"/>
                  </a:cubicBezTo>
                  <a:cubicBezTo>
                    <a:pt x="412" y="497"/>
                    <a:pt x="412" y="453"/>
                    <a:pt x="412" y="476"/>
                  </a:cubicBezTo>
                  <a:cubicBezTo>
                    <a:pt x="412" y="453"/>
                    <a:pt x="412" y="418"/>
                    <a:pt x="412" y="418"/>
                  </a:cubicBezTo>
                  <a:cubicBezTo>
                    <a:pt x="412" y="418"/>
                    <a:pt x="416" y="417"/>
                    <a:pt x="418" y="416"/>
                  </a:cubicBezTo>
                  <a:cubicBezTo>
                    <a:pt x="420" y="415"/>
                    <a:pt x="425" y="412"/>
                    <a:pt x="426" y="410"/>
                  </a:cubicBezTo>
                  <a:cubicBezTo>
                    <a:pt x="428" y="408"/>
                    <a:pt x="430" y="406"/>
                    <a:pt x="431" y="405"/>
                  </a:cubicBezTo>
                  <a:cubicBezTo>
                    <a:pt x="433" y="404"/>
                    <a:pt x="433" y="405"/>
                    <a:pt x="434" y="404"/>
                  </a:cubicBezTo>
                  <a:cubicBezTo>
                    <a:pt x="434" y="403"/>
                    <a:pt x="434" y="402"/>
                    <a:pt x="435" y="402"/>
                  </a:cubicBezTo>
                  <a:cubicBezTo>
                    <a:pt x="436" y="403"/>
                    <a:pt x="435" y="404"/>
                    <a:pt x="436" y="403"/>
                  </a:cubicBezTo>
                  <a:cubicBezTo>
                    <a:pt x="437" y="401"/>
                    <a:pt x="440" y="398"/>
                    <a:pt x="441" y="398"/>
                  </a:cubicBezTo>
                  <a:cubicBezTo>
                    <a:pt x="442" y="398"/>
                    <a:pt x="442" y="398"/>
                    <a:pt x="443" y="397"/>
                  </a:cubicBezTo>
                  <a:cubicBezTo>
                    <a:pt x="444" y="396"/>
                    <a:pt x="444" y="396"/>
                    <a:pt x="445" y="395"/>
                  </a:cubicBezTo>
                  <a:cubicBezTo>
                    <a:pt x="447" y="395"/>
                    <a:pt x="447" y="395"/>
                    <a:pt x="447" y="394"/>
                  </a:cubicBezTo>
                  <a:cubicBezTo>
                    <a:pt x="448" y="393"/>
                    <a:pt x="447" y="393"/>
                    <a:pt x="449" y="392"/>
                  </a:cubicBezTo>
                  <a:cubicBezTo>
                    <a:pt x="451" y="391"/>
                    <a:pt x="450" y="392"/>
                    <a:pt x="451" y="391"/>
                  </a:cubicBezTo>
                  <a:cubicBezTo>
                    <a:pt x="453" y="391"/>
                    <a:pt x="452" y="391"/>
                    <a:pt x="453" y="390"/>
                  </a:cubicBezTo>
                  <a:cubicBezTo>
                    <a:pt x="454" y="389"/>
                    <a:pt x="454" y="388"/>
                    <a:pt x="455" y="388"/>
                  </a:cubicBezTo>
                  <a:cubicBezTo>
                    <a:pt x="455" y="388"/>
                    <a:pt x="455" y="388"/>
                    <a:pt x="457" y="387"/>
                  </a:cubicBezTo>
                  <a:cubicBezTo>
                    <a:pt x="459" y="386"/>
                    <a:pt x="459" y="386"/>
                    <a:pt x="460" y="386"/>
                  </a:cubicBezTo>
                  <a:cubicBezTo>
                    <a:pt x="462" y="385"/>
                    <a:pt x="462" y="385"/>
                    <a:pt x="463" y="384"/>
                  </a:cubicBezTo>
                  <a:cubicBezTo>
                    <a:pt x="464" y="383"/>
                    <a:pt x="463" y="382"/>
                    <a:pt x="464" y="381"/>
                  </a:cubicBezTo>
                  <a:cubicBezTo>
                    <a:pt x="465" y="380"/>
                    <a:pt x="464" y="380"/>
                    <a:pt x="466" y="380"/>
                  </a:cubicBezTo>
                  <a:cubicBezTo>
                    <a:pt x="468" y="381"/>
                    <a:pt x="468" y="381"/>
                    <a:pt x="471" y="381"/>
                  </a:cubicBezTo>
                  <a:cubicBezTo>
                    <a:pt x="473" y="381"/>
                    <a:pt x="473" y="381"/>
                    <a:pt x="475" y="380"/>
                  </a:cubicBezTo>
                  <a:cubicBezTo>
                    <a:pt x="477" y="379"/>
                    <a:pt x="477" y="379"/>
                    <a:pt x="480" y="377"/>
                  </a:cubicBezTo>
                  <a:cubicBezTo>
                    <a:pt x="482" y="375"/>
                    <a:pt x="481" y="375"/>
                    <a:pt x="483" y="374"/>
                  </a:cubicBezTo>
                  <a:cubicBezTo>
                    <a:pt x="485" y="374"/>
                    <a:pt x="483" y="374"/>
                    <a:pt x="486" y="373"/>
                  </a:cubicBezTo>
                  <a:cubicBezTo>
                    <a:pt x="488" y="373"/>
                    <a:pt x="489" y="373"/>
                    <a:pt x="490" y="373"/>
                  </a:cubicBezTo>
                  <a:cubicBezTo>
                    <a:pt x="491" y="374"/>
                    <a:pt x="491" y="374"/>
                    <a:pt x="493" y="374"/>
                  </a:cubicBezTo>
                  <a:cubicBezTo>
                    <a:pt x="495" y="374"/>
                    <a:pt x="494" y="372"/>
                    <a:pt x="496" y="373"/>
                  </a:cubicBezTo>
                  <a:cubicBezTo>
                    <a:pt x="498" y="375"/>
                    <a:pt x="498" y="375"/>
                    <a:pt x="500" y="375"/>
                  </a:cubicBezTo>
                  <a:cubicBezTo>
                    <a:pt x="502" y="375"/>
                    <a:pt x="501" y="374"/>
                    <a:pt x="502" y="375"/>
                  </a:cubicBezTo>
                  <a:cubicBezTo>
                    <a:pt x="504" y="376"/>
                    <a:pt x="503" y="377"/>
                    <a:pt x="504" y="376"/>
                  </a:cubicBezTo>
                  <a:cubicBezTo>
                    <a:pt x="506" y="376"/>
                    <a:pt x="504" y="376"/>
                    <a:pt x="507" y="375"/>
                  </a:cubicBezTo>
                  <a:cubicBezTo>
                    <a:pt x="509" y="373"/>
                    <a:pt x="507" y="373"/>
                    <a:pt x="510" y="373"/>
                  </a:cubicBezTo>
                  <a:cubicBezTo>
                    <a:pt x="512" y="373"/>
                    <a:pt x="512" y="374"/>
                    <a:pt x="514" y="373"/>
                  </a:cubicBezTo>
                  <a:cubicBezTo>
                    <a:pt x="517" y="372"/>
                    <a:pt x="516" y="372"/>
                    <a:pt x="517" y="373"/>
                  </a:cubicBezTo>
                  <a:cubicBezTo>
                    <a:pt x="518" y="373"/>
                    <a:pt x="518" y="372"/>
                    <a:pt x="519" y="371"/>
                  </a:cubicBezTo>
                  <a:cubicBezTo>
                    <a:pt x="521" y="370"/>
                    <a:pt x="521" y="370"/>
                    <a:pt x="523" y="370"/>
                  </a:cubicBezTo>
                  <a:cubicBezTo>
                    <a:pt x="525" y="370"/>
                    <a:pt x="525" y="370"/>
                    <a:pt x="527" y="370"/>
                  </a:cubicBezTo>
                  <a:cubicBezTo>
                    <a:pt x="529" y="369"/>
                    <a:pt x="528" y="369"/>
                    <a:pt x="531" y="370"/>
                  </a:cubicBezTo>
                  <a:cubicBezTo>
                    <a:pt x="534" y="370"/>
                    <a:pt x="533" y="369"/>
                    <a:pt x="535" y="370"/>
                  </a:cubicBezTo>
                  <a:cubicBezTo>
                    <a:pt x="537" y="370"/>
                    <a:pt x="535" y="369"/>
                    <a:pt x="538" y="370"/>
                  </a:cubicBezTo>
                  <a:cubicBezTo>
                    <a:pt x="541" y="370"/>
                    <a:pt x="539" y="371"/>
                    <a:pt x="542" y="370"/>
                  </a:cubicBezTo>
                  <a:cubicBezTo>
                    <a:pt x="545" y="369"/>
                    <a:pt x="542" y="368"/>
                    <a:pt x="545" y="369"/>
                  </a:cubicBezTo>
                  <a:cubicBezTo>
                    <a:pt x="548" y="369"/>
                    <a:pt x="546" y="369"/>
                    <a:pt x="549" y="369"/>
                  </a:cubicBezTo>
                  <a:cubicBezTo>
                    <a:pt x="551" y="368"/>
                    <a:pt x="551" y="367"/>
                    <a:pt x="552" y="367"/>
                  </a:cubicBezTo>
                  <a:cubicBezTo>
                    <a:pt x="553" y="368"/>
                    <a:pt x="553" y="368"/>
                    <a:pt x="554" y="369"/>
                  </a:cubicBezTo>
                  <a:cubicBezTo>
                    <a:pt x="555" y="369"/>
                    <a:pt x="557" y="370"/>
                    <a:pt x="555" y="371"/>
                  </a:cubicBezTo>
                  <a:cubicBezTo>
                    <a:pt x="554" y="372"/>
                    <a:pt x="553" y="373"/>
                    <a:pt x="554" y="373"/>
                  </a:cubicBezTo>
                  <a:cubicBezTo>
                    <a:pt x="556" y="374"/>
                    <a:pt x="556" y="374"/>
                    <a:pt x="557" y="373"/>
                  </a:cubicBezTo>
                  <a:cubicBezTo>
                    <a:pt x="557" y="372"/>
                    <a:pt x="558" y="369"/>
                    <a:pt x="558" y="371"/>
                  </a:cubicBezTo>
                  <a:cubicBezTo>
                    <a:pt x="559" y="373"/>
                    <a:pt x="558" y="373"/>
                    <a:pt x="560" y="374"/>
                  </a:cubicBezTo>
                  <a:cubicBezTo>
                    <a:pt x="561" y="374"/>
                    <a:pt x="561" y="374"/>
                    <a:pt x="562" y="375"/>
                  </a:cubicBezTo>
                  <a:cubicBezTo>
                    <a:pt x="564" y="375"/>
                    <a:pt x="566" y="372"/>
                    <a:pt x="566" y="372"/>
                  </a:cubicBezTo>
                  <a:cubicBezTo>
                    <a:pt x="575" y="359"/>
                    <a:pt x="575" y="359"/>
                    <a:pt x="575" y="359"/>
                  </a:cubicBezTo>
                  <a:cubicBezTo>
                    <a:pt x="575" y="359"/>
                    <a:pt x="575" y="358"/>
                    <a:pt x="576" y="356"/>
                  </a:cubicBezTo>
                  <a:cubicBezTo>
                    <a:pt x="576" y="355"/>
                    <a:pt x="577" y="352"/>
                    <a:pt x="577" y="352"/>
                  </a:cubicBezTo>
                  <a:cubicBezTo>
                    <a:pt x="577" y="352"/>
                    <a:pt x="583" y="348"/>
                    <a:pt x="585" y="346"/>
                  </a:cubicBezTo>
                  <a:cubicBezTo>
                    <a:pt x="587" y="344"/>
                    <a:pt x="590" y="342"/>
                    <a:pt x="591" y="341"/>
                  </a:cubicBezTo>
                  <a:cubicBezTo>
                    <a:pt x="592" y="340"/>
                    <a:pt x="593" y="338"/>
                    <a:pt x="595" y="337"/>
                  </a:cubicBezTo>
                  <a:cubicBezTo>
                    <a:pt x="598" y="336"/>
                    <a:pt x="602" y="334"/>
                    <a:pt x="605" y="333"/>
                  </a:cubicBezTo>
                  <a:cubicBezTo>
                    <a:pt x="607" y="332"/>
                    <a:pt x="609" y="331"/>
                    <a:pt x="612" y="329"/>
                  </a:cubicBezTo>
                  <a:cubicBezTo>
                    <a:pt x="615" y="327"/>
                    <a:pt x="617" y="324"/>
                    <a:pt x="618" y="322"/>
                  </a:cubicBezTo>
                  <a:cubicBezTo>
                    <a:pt x="620" y="321"/>
                    <a:pt x="623" y="317"/>
                    <a:pt x="624" y="316"/>
                  </a:cubicBezTo>
                  <a:cubicBezTo>
                    <a:pt x="626" y="315"/>
                    <a:pt x="627" y="314"/>
                    <a:pt x="629" y="314"/>
                  </a:cubicBezTo>
                  <a:cubicBezTo>
                    <a:pt x="632" y="314"/>
                    <a:pt x="633" y="313"/>
                    <a:pt x="635" y="313"/>
                  </a:cubicBezTo>
                  <a:cubicBezTo>
                    <a:pt x="638" y="312"/>
                    <a:pt x="637" y="313"/>
                    <a:pt x="641" y="312"/>
                  </a:cubicBezTo>
                  <a:cubicBezTo>
                    <a:pt x="645" y="311"/>
                    <a:pt x="646" y="311"/>
                    <a:pt x="649" y="310"/>
                  </a:cubicBezTo>
                  <a:cubicBezTo>
                    <a:pt x="653" y="309"/>
                    <a:pt x="651" y="309"/>
                    <a:pt x="655" y="307"/>
                  </a:cubicBezTo>
                  <a:cubicBezTo>
                    <a:pt x="659" y="306"/>
                    <a:pt x="660" y="304"/>
                    <a:pt x="659" y="303"/>
                  </a:cubicBezTo>
                  <a:cubicBezTo>
                    <a:pt x="658" y="302"/>
                    <a:pt x="656" y="302"/>
                    <a:pt x="656" y="301"/>
                  </a:cubicBezTo>
                  <a:cubicBezTo>
                    <a:pt x="657" y="301"/>
                    <a:pt x="657" y="300"/>
                    <a:pt x="657" y="300"/>
                  </a:cubicBezTo>
                  <a:cubicBezTo>
                    <a:pt x="658" y="299"/>
                    <a:pt x="658" y="298"/>
                    <a:pt x="658" y="297"/>
                  </a:cubicBezTo>
                  <a:cubicBezTo>
                    <a:pt x="659" y="297"/>
                    <a:pt x="658" y="296"/>
                    <a:pt x="659" y="296"/>
                  </a:cubicBezTo>
                  <a:cubicBezTo>
                    <a:pt x="660" y="296"/>
                    <a:pt x="661" y="296"/>
                    <a:pt x="661" y="295"/>
                  </a:cubicBezTo>
                  <a:cubicBezTo>
                    <a:pt x="661" y="294"/>
                    <a:pt x="659" y="293"/>
                    <a:pt x="661" y="293"/>
                  </a:cubicBezTo>
                  <a:cubicBezTo>
                    <a:pt x="662" y="293"/>
                    <a:pt x="662" y="293"/>
                    <a:pt x="662" y="292"/>
                  </a:cubicBezTo>
                  <a:cubicBezTo>
                    <a:pt x="662" y="292"/>
                    <a:pt x="661" y="291"/>
                    <a:pt x="662" y="291"/>
                  </a:cubicBezTo>
                  <a:cubicBezTo>
                    <a:pt x="663" y="290"/>
                    <a:pt x="663" y="290"/>
                    <a:pt x="663" y="290"/>
                  </a:cubicBezTo>
                  <a:cubicBezTo>
                    <a:pt x="663" y="289"/>
                    <a:pt x="662" y="290"/>
                    <a:pt x="662" y="289"/>
                  </a:cubicBezTo>
                  <a:cubicBezTo>
                    <a:pt x="663" y="288"/>
                    <a:pt x="662" y="288"/>
                    <a:pt x="662" y="287"/>
                  </a:cubicBezTo>
                  <a:cubicBezTo>
                    <a:pt x="662" y="286"/>
                    <a:pt x="661" y="286"/>
                    <a:pt x="662" y="286"/>
                  </a:cubicBezTo>
                  <a:cubicBezTo>
                    <a:pt x="662" y="285"/>
                    <a:pt x="662" y="284"/>
                    <a:pt x="662" y="285"/>
                  </a:cubicBezTo>
                  <a:cubicBezTo>
                    <a:pt x="661" y="285"/>
                    <a:pt x="660" y="286"/>
                    <a:pt x="660" y="285"/>
                  </a:cubicBezTo>
                  <a:cubicBezTo>
                    <a:pt x="660" y="284"/>
                    <a:pt x="660" y="284"/>
                    <a:pt x="659" y="284"/>
                  </a:cubicBezTo>
                  <a:cubicBezTo>
                    <a:pt x="659" y="283"/>
                    <a:pt x="659" y="283"/>
                    <a:pt x="659" y="282"/>
                  </a:cubicBezTo>
                  <a:cubicBezTo>
                    <a:pt x="659" y="282"/>
                    <a:pt x="659" y="280"/>
                    <a:pt x="658" y="281"/>
                  </a:cubicBezTo>
                  <a:cubicBezTo>
                    <a:pt x="658" y="282"/>
                    <a:pt x="658" y="282"/>
                    <a:pt x="657" y="283"/>
                  </a:cubicBezTo>
                  <a:cubicBezTo>
                    <a:pt x="657" y="284"/>
                    <a:pt x="656" y="284"/>
                    <a:pt x="656" y="283"/>
                  </a:cubicBezTo>
                  <a:cubicBezTo>
                    <a:pt x="656" y="282"/>
                    <a:pt x="656" y="282"/>
                    <a:pt x="657" y="281"/>
                  </a:cubicBezTo>
                  <a:cubicBezTo>
                    <a:pt x="657" y="281"/>
                    <a:pt x="657" y="280"/>
                    <a:pt x="656" y="280"/>
                  </a:cubicBezTo>
                  <a:cubicBezTo>
                    <a:pt x="655" y="280"/>
                    <a:pt x="654" y="280"/>
                    <a:pt x="654" y="280"/>
                  </a:cubicBezTo>
                  <a:cubicBezTo>
                    <a:pt x="654" y="280"/>
                    <a:pt x="655" y="281"/>
                    <a:pt x="654" y="281"/>
                  </a:cubicBezTo>
                  <a:cubicBezTo>
                    <a:pt x="653" y="281"/>
                    <a:pt x="653" y="280"/>
                    <a:pt x="653" y="281"/>
                  </a:cubicBezTo>
                  <a:cubicBezTo>
                    <a:pt x="653" y="282"/>
                    <a:pt x="654" y="282"/>
                    <a:pt x="653" y="283"/>
                  </a:cubicBezTo>
                  <a:cubicBezTo>
                    <a:pt x="652" y="283"/>
                    <a:pt x="651" y="282"/>
                    <a:pt x="651" y="282"/>
                  </a:cubicBezTo>
                  <a:cubicBezTo>
                    <a:pt x="651" y="282"/>
                    <a:pt x="651" y="282"/>
                    <a:pt x="651" y="281"/>
                  </a:cubicBezTo>
                  <a:cubicBezTo>
                    <a:pt x="651" y="280"/>
                    <a:pt x="652" y="280"/>
                    <a:pt x="652" y="279"/>
                  </a:cubicBezTo>
                  <a:cubicBezTo>
                    <a:pt x="652" y="278"/>
                    <a:pt x="652" y="279"/>
                    <a:pt x="651" y="278"/>
                  </a:cubicBezTo>
                  <a:cubicBezTo>
                    <a:pt x="651" y="277"/>
                    <a:pt x="650" y="277"/>
                    <a:pt x="650" y="276"/>
                  </a:cubicBezTo>
                  <a:cubicBezTo>
                    <a:pt x="651" y="275"/>
                    <a:pt x="651" y="276"/>
                    <a:pt x="652" y="275"/>
                  </a:cubicBezTo>
                  <a:cubicBezTo>
                    <a:pt x="652" y="274"/>
                    <a:pt x="652" y="274"/>
                    <a:pt x="652" y="273"/>
                  </a:cubicBezTo>
                  <a:cubicBezTo>
                    <a:pt x="652" y="273"/>
                    <a:pt x="650" y="273"/>
                    <a:pt x="651" y="272"/>
                  </a:cubicBezTo>
                  <a:cubicBezTo>
                    <a:pt x="651" y="271"/>
                    <a:pt x="652" y="272"/>
                    <a:pt x="652" y="271"/>
                  </a:cubicBezTo>
                  <a:cubicBezTo>
                    <a:pt x="652" y="270"/>
                    <a:pt x="652" y="269"/>
                    <a:pt x="653" y="269"/>
                  </a:cubicBezTo>
                  <a:cubicBezTo>
                    <a:pt x="653" y="269"/>
                    <a:pt x="653" y="269"/>
                    <a:pt x="654" y="270"/>
                  </a:cubicBezTo>
                  <a:cubicBezTo>
                    <a:pt x="654" y="270"/>
                    <a:pt x="655" y="270"/>
                    <a:pt x="655" y="269"/>
                  </a:cubicBezTo>
                  <a:cubicBezTo>
                    <a:pt x="655" y="268"/>
                    <a:pt x="656" y="268"/>
                    <a:pt x="656" y="268"/>
                  </a:cubicBezTo>
                  <a:cubicBezTo>
                    <a:pt x="657" y="267"/>
                    <a:pt x="657" y="266"/>
                    <a:pt x="657" y="266"/>
                  </a:cubicBezTo>
                  <a:cubicBezTo>
                    <a:pt x="656" y="253"/>
                    <a:pt x="656" y="253"/>
                    <a:pt x="656" y="253"/>
                  </a:cubicBezTo>
                  <a:cubicBezTo>
                    <a:pt x="696" y="244"/>
                    <a:pt x="696" y="244"/>
                    <a:pt x="696" y="244"/>
                  </a:cubicBezTo>
                  <a:cubicBezTo>
                    <a:pt x="696" y="244"/>
                    <a:pt x="698" y="243"/>
                    <a:pt x="697" y="242"/>
                  </a:cubicBezTo>
                  <a:cubicBezTo>
                    <a:pt x="697" y="241"/>
                    <a:pt x="696" y="241"/>
                    <a:pt x="697" y="240"/>
                  </a:cubicBezTo>
                  <a:cubicBezTo>
                    <a:pt x="698" y="239"/>
                    <a:pt x="697" y="239"/>
                    <a:pt x="697" y="238"/>
                  </a:cubicBezTo>
                  <a:cubicBezTo>
                    <a:pt x="696" y="236"/>
                    <a:pt x="695" y="237"/>
                    <a:pt x="695" y="235"/>
                  </a:cubicBezTo>
                  <a:cubicBezTo>
                    <a:pt x="694" y="233"/>
                    <a:pt x="694" y="233"/>
                    <a:pt x="694" y="232"/>
                  </a:cubicBezTo>
                  <a:cubicBezTo>
                    <a:pt x="693" y="231"/>
                    <a:pt x="693" y="231"/>
                    <a:pt x="693" y="229"/>
                  </a:cubicBezTo>
                  <a:cubicBezTo>
                    <a:pt x="693" y="228"/>
                    <a:pt x="693" y="228"/>
                    <a:pt x="694" y="226"/>
                  </a:cubicBezTo>
                  <a:cubicBezTo>
                    <a:pt x="694" y="225"/>
                    <a:pt x="694" y="225"/>
                    <a:pt x="696" y="225"/>
                  </a:cubicBezTo>
                  <a:cubicBezTo>
                    <a:pt x="697" y="226"/>
                    <a:pt x="698" y="226"/>
                    <a:pt x="701" y="226"/>
                  </a:cubicBezTo>
                  <a:cubicBezTo>
                    <a:pt x="703" y="226"/>
                    <a:pt x="702" y="226"/>
                    <a:pt x="705" y="226"/>
                  </a:cubicBezTo>
                  <a:cubicBezTo>
                    <a:pt x="707" y="226"/>
                    <a:pt x="708" y="225"/>
                    <a:pt x="709" y="225"/>
                  </a:cubicBezTo>
                  <a:cubicBezTo>
                    <a:pt x="709" y="225"/>
                    <a:pt x="709" y="225"/>
                    <a:pt x="711" y="224"/>
                  </a:cubicBezTo>
                  <a:cubicBezTo>
                    <a:pt x="712" y="224"/>
                    <a:pt x="712" y="224"/>
                    <a:pt x="714" y="224"/>
                  </a:cubicBezTo>
                  <a:cubicBezTo>
                    <a:pt x="715" y="224"/>
                    <a:pt x="715" y="223"/>
                    <a:pt x="717" y="223"/>
                  </a:cubicBezTo>
                  <a:cubicBezTo>
                    <a:pt x="719" y="223"/>
                    <a:pt x="717" y="223"/>
                    <a:pt x="719" y="223"/>
                  </a:cubicBezTo>
                  <a:cubicBezTo>
                    <a:pt x="722" y="224"/>
                    <a:pt x="722" y="224"/>
                    <a:pt x="725" y="224"/>
                  </a:cubicBezTo>
                  <a:cubicBezTo>
                    <a:pt x="728" y="223"/>
                    <a:pt x="728" y="222"/>
                    <a:pt x="728" y="223"/>
                  </a:cubicBezTo>
                  <a:cubicBezTo>
                    <a:pt x="729" y="224"/>
                    <a:pt x="728" y="223"/>
                    <a:pt x="729" y="224"/>
                  </a:cubicBezTo>
                  <a:cubicBezTo>
                    <a:pt x="730" y="224"/>
                    <a:pt x="731" y="224"/>
                    <a:pt x="733" y="223"/>
                  </a:cubicBezTo>
                  <a:cubicBezTo>
                    <a:pt x="735" y="223"/>
                    <a:pt x="735" y="223"/>
                    <a:pt x="736" y="222"/>
                  </a:cubicBezTo>
                  <a:cubicBezTo>
                    <a:pt x="737" y="222"/>
                    <a:pt x="736" y="222"/>
                    <a:pt x="738" y="222"/>
                  </a:cubicBezTo>
                  <a:cubicBezTo>
                    <a:pt x="740" y="223"/>
                    <a:pt x="741" y="223"/>
                    <a:pt x="742" y="223"/>
                  </a:cubicBezTo>
                  <a:cubicBezTo>
                    <a:pt x="743" y="223"/>
                    <a:pt x="742" y="221"/>
                    <a:pt x="744" y="222"/>
                  </a:cubicBezTo>
                  <a:cubicBezTo>
                    <a:pt x="746" y="224"/>
                    <a:pt x="746" y="224"/>
                    <a:pt x="748" y="224"/>
                  </a:cubicBezTo>
                  <a:cubicBezTo>
                    <a:pt x="749" y="224"/>
                    <a:pt x="750" y="224"/>
                    <a:pt x="751" y="225"/>
                  </a:cubicBezTo>
                  <a:cubicBezTo>
                    <a:pt x="753" y="226"/>
                    <a:pt x="752" y="226"/>
                    <a:pt x="755" y="226"/>
                  </a:cubicBezTo>
                  <a:cubicBezTo>
                    <a:pt x="758" y="226"/>
                    <a:pt x="757" y="226"/>
                    <a:pt x="759" y="226"/>
                  </a:cubicBezTo>
                  <a:cubicBezTo>
                    <a:pt x="761" y="226"/>
                    <a:pt x="761" y="226"/>
                    <a:pt x="763" y="226"/>
                  </a:cubicBezTo>
                  <a:cubicBezTo>
                    <a:pt x="764" y="226"/>
                    <a:pt x="763" y="225"/>
                    <a:pt x="764" y="226"/>
                  </a:cubicBezTo>
                  <a:cubicBezTo>
                    <a:pt x="766" y="227"/>
                    <a:pt x="765" y="227"/>
                    <a:pt x="767" y="227"/>
                  </a:cubicBezTo>
                  <a:cubicBezTo>
                    <a:pt x="769" y="227"/>
                    <a:pt x="768" y="227"/>
                    <a:pt x="770" y="227"/>
                  </a:cubicBezTo>
                  <a:cubicBezTo>
                    <a:pt x="773" y="226"/>
                    <a:pt x="772" y="226"/>
                    <a:pt x="774" y="226"/>
                  </a:cubicBezTo>
                  <a:cubicBezTo>
                    <a:pt x="777" y="227"/>
                    <a:pt x="776" y="227"/>
                    <a:pt x="777" y="226"/>
                  </a:cubicBezTo>
                  <a:cubicBezTo>
                    <a:pt x="779" y="226"/>
                    <a:pt x="780" y="227"/>
                    <a:pt x="779" y="225"/>
                  </a:cubicBezTo>
                  <a:cubicBezTo>
                    <a:pt x="779" y="223"/>
                    <a:pt x="780" y="223"/>
                    <a:pt x="778" y="222"/>
                  </a:cubicBezTo>
                  <a:cubicBezTo>
                    <a:pt x="776" y="222"/>
                    <a:pt x="773" y="223"/>
                    <a:pt x="774" y="221"/>
                  </a:cubicBezTo>
                  <a:cubicBezTo>
                    <a:pt x="775" y="220"/>
                    <a:pt x="775" y="221"/>
                    <a:pt x="775" y="219"/>
                  </a:cubicBezTo>
                  <a:cubicBezTo>
                    <a:pt x="776" y="218"/>
                    <a:pt x="775" y="218"/>
                    <a:pt x="775" y="216"/>
                  </a:cubicBezTo>
                  <a:cubicBezTo>
                    <a:pt x="775" y="215"/>
                    <a:pt x="775" y="214"/>
                    <a:pt x="774" y="214"/>
                  </a:cubicBezTo>
                  <a:cubicBezTo>
                    <a:pt x="774" y="213"/>
                    <a:pt x="774" y="213"/>
                    <a:pt x="775" y="213"/>
                  </a:cubicBezTo>
                  <a:cubicBezTo>
                    <a:pt x="776" y="213"/>
                    <a:pt x="775" y="212"/>
                    <a:pt x="776" y="211"/>
                  </a:cubicBezTo>
                  <a:cubicBezTo>
                    <a:pt x="777" y="209"/>
                    <a:pt x="776" y="209"/>
                    <a:pt x="778" y="209"/>
                  </a:cubicBezTo>
                  <a:cubicBezTo>
                    <a:pt x="779" y="209"/>
                    <a:pt x="781" y="209"/>
                    <a:pt x="781" y="208"/>
                  </a:cubicBezTo>
                  <a:cubicBezTo>
                    <a:pt x="781" y="207"/>
                    <a:pt x="780" y="206"/>
                    <a:pt x="782" y="206"/>
                  </a:cubicBezTo>
                  <a:cubicBezTo>
                    <a:pt x="783" y="206"/>
                    <a:pt x="782" y="207"/>
                    <a:pt x="784" y="206"/>
                  </a:cubicBezTo>
                  <a:cubicBezTo>
                    <a:pt x="785" y="205"/>
                    <a:pt x="785" y="205"/>
                    <a:pt x="786" y="204"/>
                  </a:cubicBezTo>
                  <a:cubicBezTo>
                    <a:pt x="787" y="203"/>
                    <a:pt x="788" y="204"/>
                    <a:pt x="787" y="20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0" name="Freeform 285"/>
            <p:cNvSpPr>
              <a:spLocks/>
            </p:cNvSpPr>
            <p:nvPr/>
          </p:nvSpPr>
          <p:spPr bwMode="auto">
            <a:xfrm>
              <a:off x="7088188" y="962025"/>
              <a:ext cx="0" cy="1588"/>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1" name="Freeform 286"/>
            <p:cNvSpPr>
              <a:spLocks/>
            </p:cNvSpPr>
            <p:nvPr/>
          </p:nvSpPr>
          <p:spPr bwMode="auto">
            <a:xfrm>
              <a:off x="6859588" y="855663"/>
              <a:ext cx="1423988" cy="1425575"/>
            </a:xfrm>
            <a:custGeom>
              <a:avLst/>
              <a:gdLst>
                <a:gd name="T0" fmla="*/ 904 w 1010"/>
                <a:gd name="T1" fmla="*/ 515 h 1012"/>
                <a:gd name="T2" fmla="*/ 903 w 1010"/>
                <a:gd name="T3" fmla="*/ 562 h 1012"/>
                <a:gd name="T4" fmla="*/ 908 w 1010"/>
                <a:gd name="T5" fmla="*/ 604 h 1012"/>
                <a:gd name="T6" fmla="*/ 914 w 1010"/>
                <a:gd name="T7" fmla="*/ 695 h 1012"/>
                <a:gd name="T8" fmla="*/ 930 w 1010"/>
                <a:gd name="T9" fmla="*/ 719 h 1012"/>
                <a:gd name="T10" fmla="*/ 951 w 1010"/>
                <a:gd name="T11" fmla="*/ 719 h 1012"/>
                <a:gd name="T12" fmla="*/ 1010 w 1010"/>
                <a:gd name="T13" fmla="*/ 774 h 1012"/>
                <a:gd name="T14" fmla="*/ 579 w 1010"/>
                <a:gd name="T15" fmla="*/ 992 h 1012"/>
                <a:gd name="T16" fmla="*/ 576 w 1010"/>
                <a:gd name="T17" fmla="*/ 965 h 1012"/>
                <a:gd name="T18" fmla="*/ 550 w 1010"/>
                <a:gd name="T19" fmla="*/ 957 h 1012"/>
                <a:gd name="T20" fmla="*/ 538 w 1010"/>
                <a:gd name="T21" fmla="*/ 948 h 1012"/>
                <a:gd name="T22" fmla="*/ 519 w 1010"/>
                <a:gd name="T23" fmla="*/ 944 h 1012"/>
                <a:gd name="T24" fmla="*/ 503 w 1010"/>
                <a:gd name="T25" fmla="*/ 929 h 1012"/>
                <a:gd name="T26" fmla="*/ 481 w 1010"/>
                <a:gd name="T27" fmla="*/ 906 h 1012"/>
                <a:gd name="T28" fmla="*/ 23 w 1010"/>
                <a:gd name="T29" fmla="*/ 474 h 1012"/>
                <a:gd name="T30" fmla="*/ 51 w 1010"/>
                <a:gd name="T31" fmla="*/ 456 h 1012"/>
                <a:gd name="T32" fmla="*/ 90 w 1010"/>
                <a:gd name="T33" fmla="*/ 447 h 1012"/>
                <a:gd name="T34" fmla="*/ 130 w 1010"/>
                <a:gd name="T35" fmla="*/ 442 h 1012"/>
                <a:gd name="T36" fmla="*/ 163 w 1010"/>
                <a:gd name="T37" fmla="*/ 431 h 1012"/>
                <a:gd name="T38" fmla="*/ 229 w 1010"/>
                <a:gd name="T39" fmla="*/ 384 h 1012"/>
                <a:gd name="T40" fmla="*/ 251 w 1010"/>
                <a:gd name="T41" fmla="*/ 362 h 1012"/>
                <a:gd name="T42" fmla="*/ 244 w 1010"/>
                <a:gd name="T43" fmla="*/ 352 h 1012"/>
                <a:gd name="T44" fmla="*/ 239 w 1010"/>
                <a:gd name="T45" fmla="*/ 344 h 1012"/>
                <a:gd name="T46" fmla="*/ 283 w 1010"/>
                <a:gd name="T47" fmla="*/ 307 h 1012"/>
                <a:gd name="T48" fmla="*/ 313 w 1010"/>
                <a:gd name="T49" fmla="*/ 296 h 1012"/>
                <a:gd name="T50" fmla="*/ 351 w 1010"/>
                <a:gd name="T51" fmla="*/ 298 h 1012"/>
                <a:gd name="T52" fmla="*/ 363 w 1010"/>
                <a:gd name="T53" fmla="*/ 285 h 1012"/>
                <a:gd name="T54" fmla="*/ 349 w 1010"/>
                <a:gd name="T55" fmla="*/ 249 h 1012"/>
                <a:gd name="T56" fmla="*/ 346 w 1010"/>
                <a:gd name="T57" fmla="*/ 214 h 1012"/>
                <a:gd name="T58" fmla="*/ 343 w 1010"/>
                <a:gd name="T59" fmla="*/ 183 h 1012"/>
                <a:gd name="T60" fmla="*/ 335 w 1010"/>
                <a:gd name="T61" fmla="*/ 151 h 1012"/>
                <a:gd name="T62" fmla="*/ 321 w 1010"/>
                <a:gd name="T63" fmla="*/ 130 h 1012"/>
                <a:gd name="T64" fmla="*/ 330 w 1010"/>
                <a:gd name="T65" fmla="*/ 122 h 1012"/>
                <a:gd name="T66" fmla="*/ 357 w 1010"/>
                <a:gd name="T67" fmla="*/ 109 h 1012"/>
                <a:gd name="T68" fmla="*/ 377 w 1010"/>
                <a:gd name="T69" fmla="*/ 85 h 1012"/>
                <a:gd name="T70" fmla="*/ 400 w 1010"/>
                <a:gd name="T71" fmla="*/ 76 h 1012"/>
                <a:gd name="T72" fmla="*/ 430 w 1010"/>
                <a:gd name="T73" fmla="*/ 68 h 1012"/>
                <a:gd name="T74" fmla="*/ 465 w 1010"/>
                <a:gd name="T75" fmla="*/ 45 h 1012"/>
                <a:gd name="T76" fmla="*/ 512 w 1010"/>
                <a:gd name="T77" fmla="*/ 33 h 1012"/>
                <a:gd name="T78" fmla="*/ 561 w 1010"/>
                <a:gd name="T79" fmla="*/ 24 h 1012"/>
                <a:gd name="T80" fmla="*/ 591 w 1010"/>
                <a:gd name="T81" fmla="*/ 21 h 1012"/>
                <a:gd name="T82" fmla="*/ 636 w 1010"/>
                <a:gd name="T83" fmla="*/ 13 h 1012"/>
                <a:gd name="T84" fmla="*/ 670 w 1010"/>
                <a:gd name="T85" fmla="*/ 21 h 1012"/>
                <a:gd name="T86" fmla="*/ 700 w 1010"/>
                <a:gd name="T87" fmla="*/ 20 h 1012"/>
                <a:gd name="T88" fmla="*/ 736 w 1010"/>
                <a:gd name="T89" fmla="*/ 2 h 1012"/>
                <a:gd name="T90" fmla="*/ 768 w 1010"/>
                <a:gd name="T91" fmla="*/ 13 h 1012"/>
                <a:gd name="T92" fmla="*/ 781 w 1010"/>
                <a:gd name="T93" fmla="*/ 3 h 1012"/>
                <a:gd name="T94" fmla="*/ 806 w 1010"/>
                <a:gd name="T95" fmla="*/ 16 h 1012"/>
                <a:gd name="T96" fmla="*/ 838 w 1010"/>
                <a:gd name="T97" fmla="*/ 13 h 1012"/>
                <a:gd name="T98" fmla="*/ 840 w 1010"/>
                <a:gd name="T99" fmla="*/ 21 h 1012"/>
                <a:gd name="T100" fmla="*/ 836 w 1010"/>
                <a:gd name="T101" fmla="*/ 31 h 1012"/>
                <a:gd name="T102" fmla="*/ 827 w 1010"/>
                <a:gd name="T103" fmla="*/ 42 h 1012"/>
                <a:gd name="T104" fmla="*/ 833 w 1010"/>
                <a:gd name="T105" fmla="*/ 50 h 1012"/>
                <a:gd name="T106" fmla="*/ 827 w 1010"/>
                <a:gd name="T107" fmla="*/ 73 h 1012"/>
                <a:gd name="T108" fmla="*/ 832 w 1010"/>
                <a:gd name="T109" fmla="*/ 97 h 1012"/>
                <a:gd name="T110" fmla="*/ 835 w 1010"/>
                <a:gd name="T111" fmla="*/ 114 h 1012"/>
                <a:gd name="T112" fmla="*/ 827 w 1010"/>
                <a:gd name="T113" fmla="*/ 133 h 1012"/>
                <a:gd name="T114" fmla="*/ 827 w 1010"/>
                <a:gd name="T115" fmla="*/ 149 h 1012"/>
                <a:gd name="T116" fmla="*/ 818 w 1010"/>
                <a:gd name="T117" fmla="*/ 158 h 1012"/>
                <a:gd name="T118" fmla="*/ 798 w 1010"/>
                <a:gd name="T119" fmla="*/ 176 h 1012"/>
                <a:gd name="T120" fmla="*/ 791 w 1010"/>
                <a:gd name="T121" fmla="*/ 193 h 1012"/>
                <a:gd name="T122" fmla="*/ 800 w 1010"/>
                <a:gd name="T123" fmla="*/ 218 h 1012"/>
                <a:gd name="T124" fmla="*/ 831 w 1010"/>
                <a:gd name="T125" fmla="*/ 257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0" h="1012">
                  <a:moveTo>
                    <a:pt x="891" y="405"/>
                  </a:moveTo>
                  <a:cubicBezTo>
                    <a:pt x="891" y="405"/>
                    <a:pt x="889" y="406"/>
                    <a:pt x="888" y="406"/>
                  </a:cubicBezTo>
                  <a:cubicBezTo>
                    <a:pt x="887" y="407"/>
                    <a:pt x="885" y="407"/>
                    <a:pt x="884" y="407"/>
                  </a:cubicBezTo>
                  <a:cubicBezTo>
                    <a:pt x="883" y="408"/>
                    <a:pt x="882" y="408"/>
                    <a:pt x="883" y="409"/>
                  </a:cubicBezTo>
                  <a:cubicBezTo>
                    <a:pt x="883" y="410"/>
                    <a:pt x="883" y="415"/>
                    <a:pt x="884" y="416"/>
                  </a:cubicBezTo>
                  <a:cubicBezTo>
                    <a:pt x="884" y="417"/>
                    <a:pt x="889" y="424"/>
                    <a:pt x="890" y="425"/>
                  </a:cubicBezTo>
                  <a:cubicBezTo>
                    <a:pt x="891" y="426"/>
                    <a:pt x="901" y="449"/>
                    <a:pt x="901" y="449"/>
                  </a:cubicBezTo>
                  <a:cubicBezTo>
                    <a:pt x="901" y="449"/>
                    <a:pt x="902" y="450"/>
                    <a:pt x="902" y="452"/>
                  </a:cubicBezTo>
                  <a:cubicBezTo>
                    <a:pt x="902" y="455"/>
                    <a:pt x="906" y="471"/>
                    <a:pt x="906" y="472"/>
                  </a:cubicBezTo>
                  <a:cubicBezTo>
                    <a:pt x="906" y="473"/>
                    <a:pt x="907" y="483"/>
                    <a:pt x="907" y="484"/>
                  </a:cubicBezTo>
                  <a:cubicBezTo>
                    <a:pt x="907" y="485"/>
                    <a:pt x="906" y="505"/>
                    <a:pt x="905" y="508"/>
                  </a:cubicBezTo>
                  <a:cubicBezTo>
                    <a:pt x="904" y="512"/>
                    <a:pt x="904" y="513"/>
                    <a:pt x="904" y="515"/>
                  </a:cubicBezTo>
                  <a:cubicBezTo>
                    <a:pt x="905" y="516"/>
                    <a:pt x="910" y="535"/>
                    <a:pt x="910" y="535"/>
                  </a:cubicBezTo>
                  <a:cubicBezTo>
                    <a:pt x="910" y="535"/>
                    <a:pt x="911" y="537"/>
                    <a:pt x="910" y="538"/>
                  </a:cubicBezTo>
                  <a:cubicBezTo>
                    <a:pt x="909" y="539"/>
                    <a:pt x="909" y="539"/>
                    <a:pt x="909" y="540"/>
                  </a:cubicBezTo>
                  <a:cubicBezTo>
                    <a:pt x="910" y="540"/>
                    <a:pt x="909" y="545"/>
                    <a:pt x="909" y="545"/>
                  </a:cubicBezTo>
                  <a:cubicBezTo>
                    <a:pt x="909" y="545"/>
                    <a:pt x="908" y="549"/>
                    <a:pt x="908" y="550"/>
                  </a:cubicBezTo>
                  <a:cubicBezTo>
                    <a:pt x="907" y="551"/>
                    <a:pt x="907" y="552"/>
                    <a:pt x="906" y="553"/>
                  </a:cubicBezTo>
                  <a:cubicBezTo>
                    <a:pt x="905" y="553"/>
                    <a:pt x="904" y="552"/>
                    <a:pt x="904" y="553"/>
                  </a:cubicBezTo>
                  <a:cubicBezTo>
                    <a:pt x="904" y="554"/>
                    <a:pt x="904" y="554"/>
                    <a:pt x="905" y="554"/>
                  </a:cubicBezTo>
                  <a:cubicBezTo>
                    <a:pt x="906" y="554"/>
                    <a:pt x="907" y="553"/>
                    <a:pt x="907" y="554"/>
                  </a:cubicBezTo>
                  <a:cubicBezTo>
                    <a:pt x="906" y="556"/>
                    <a:pt x="907" y="556"/>
                    <a:pt x="906" y="557"/>
                  </a:cubicBezTo>
                  <a:cubicBezTo>
                    <a:pt x="905" y="558"/>
                    <a:pt x="904" y="558"/>
                    <a:pt x="904" y="559"/>
                  </a:cubicBezTo>
                  <a:cubicBezTo>
                    <a:pt x="903" y="560"/>
                    <a:pt x="903" y="561"/>
                    <a:pt x="903" y="562"/>
                  </a:cubicBezTo>
                  <a:cubicBezTo>
                    <a:pt x="903" y="563"/>
                    <a:pt x="903" y="563"/>
                    <a:pt x="902" y="564"/>
                  </a:cubicBezTo>
                  <a:cubicBezTo>
                    <a:pt x="902" y="566"/>
                    <a:pt x="901" y="566"/>
                    <a:pt x="902" y="566"/>
                  </a:cubicBezTo>
                  <a:cubicBezTo>
                    <a:pt x="903" y="567"/>
                    <a:pt x="903" y="566"/>
                    <a:pt x="903" y="567"/>
                  </a:cubicBezTo>
                  <a:cubicBezTo>
                    <a:pt x="902" y="569"/>
                    <a:pt x="902" y="570"/>
                    <a:pt x="902" y="571"/>
                  </a:cubicBezTo>
                  <a:cubicBezTo>
                    <a:pt x="902" y="572"/>
                    <a:pt x="902" y="572"/>
                    <a:pt x="903" y="573"/>
                  </a:cubicBezTo>
                  <a:cubicBezTo>
                    <a:pt x="903" y="574"/>
                    <a:pt x="904" y="577"/>
                    <a:pt x="904" y="577"/>
                  </a:cubicBezTo>
                  <a:cubicBezTo>
                    <a:pt x="904" y="578"/>
                    <a:pt x="905" y="579"/>
                    <a:pt x="904" y="581"/>
                  </a:cubicBezTo>
                  <a:cubicBezTo>
                    <a:pt x="904" y="583"/>
                    <a:pt x="905" y="586"/>
                    <a:pt x="905" y="587"/>
                  </a:cubicBezTo>
                  <a:cubicBezTo>
                    <a:pt x="905" y="588"/>
                    <a:pt x="906" y="589"/>
                    <a:pt x="907" y="590"/>
                  </a:cubicBezTo>
                  <a:cubicBezTo>
                    <a:pt x="908" y="592"/>
                    <a:pt x="909" y="592"/>
                    <a:pt x="909" y="593"/>
                  </a:cubicBezTo>
                  <a:cubicBezTo>
                    <a:pt x="908" y="594"/>
                    <a:pt x="907" y="598"/>
                    <a:pt x="908" y="599"/>
                  </a:cubicBezTo>
                  <a:cubicBezTo>
                    <a:pt x="908" y="601"/>
                    <a:pt x="908" y="604"/>
                    <a:pt x="908" y="604"/>
                  </a:cubicBezTo>
                  <a:cubicBezTo>
                    <a:pt x="908" y="604"/>
                    <a:pt x="908" y="604"/>
                    <a:pt x="908" y="606"/>
                  </a:cubicBezTo>
                  <a:cubicBezTo>
                    <a:pt x="907" y="607"/>
                    <a:pt x="907" y="609"/>
                    <a:pt x="907" y="609"/>
                  </a:cubicBezTo>
                  <a:cubicBezTo>
                    <a:pt x="907" y="609"/>
                    <a:pt x="907" y="610"/>
                    <a:pt x="905" y="611"/>
                  </a:cubicBezTo>
                  <a:cubicBezTo>
                    <a:pt x="904" y="612"/>
                    <a:pt x="897" y="615"/>
                    <a:pt x="896" y="616"/>
                  </a:cubicBezTo>
                  <a:cubicBezTo>
                    <a:pt x="895" y="616"/>
                    <a:pt x="889" y="618"/>
                    <a:pt x="889" y="618"/>
                  </a:cubicBezTo>
                  <a:cubicBezTo>
                    <a:pt x="889" y="618"/>
                    <a:pt x="888" y="619"/>
                    <a:pt x="887" y="621"/>
                  </a:cubicBezTo>
                  <a:cubicBezTo>
                    <a:pt x="887" y="623"/>
                    <a:pt x="884" y="628"/>
                    <a:pt x="884" y="628"/>
                  </a:cubicBezTo>
                  <a:cubicBezTo>
                    <a:pt x="884" y="628"/>
                    <a:pt x="882" y="628"/>
                    <a:pt x="883" y="629"/>
                  </a:cubicBezTo>
                  <a:cubicBezTo>
                    <a:pt x="883" y="630"/>
                    <a:pt x="889" y="638"/>
                    <a:pt x="889" y="638"/>
                  </a:cubicBezTo>
                  <a:cubicBezTo>
                    <a:pt x="913" y="673"/>
                    <a:pt x="913" y="673"/>
                    <a:pt x="913" y="673"/>
                  </a:cubicBezTo>
                  <a:cubicBezTo>
                    <a:pt x="913" y="673"/>
                    <a:pt x="913" y="673"/>
                    <a:pt x="914" y="676"/>
                  </a:cubicBezTo>
                  <a:cubicBezTo>
                    <a:pt x="914" y="678"/>
                    <a:pt x="914" y="695"/>
                    <a:pt x="914" y="695"/>
                  </a:cubicBezTo>
                  <a:cubicBezTo>
                    <a:pt x="914" y="695"/>
                    <a:pt x="914" y="696"/>
                    <a:pt x="915" y="697"/>
                  </a:cubicBezTo>
                  <a:cubicBezTo>
                    <a:pt x="916" y="698"/>
                    <a:pt x="917" y="698"/>
                    <a:pt x="917" y="700"/>
                  </a:cubicBezTo>
                  <a:cubicBezTo>
                    <a:pt x="917" y="701"/>
                    <a:pt x="917" y="702"/>
                    <a:pt x="918" y="702"/>
                  </a:cubicBezTo>
                  <a:cubicBezTo>
                    <a:pt x="918" y="703"/>
                    <a:pt x="918" y="704"/>
                    <a:pt x="919" y="705"/>
                  </a:cubicBezTo>
                  <a:cubicBezTo>
                    <a:pt x="919" y="706"/>
                    <a:pt x="920" y="707"/>
                    <a:pt x="921" y="708"/>
                  </a:cubicBezTo>
                  <a:cubicBezTo>
                    <a:pt x="921" y="709"/>
                    <a:pt x="922" y="710"/>
                    <a:pt x="922" y="710"/>
                  </a:cubicBezTo>
                  <a:cubicBezTo>
                    <a:pt x="922" y="710"/>
                    <a:pt x="922" y="710"/>
                    <a:pt x="922" y="711"/>
                  </a:cubicBezTo>
                  <a:cubicBezTo>
                    <a:pt x="922" y="712"/>
                    <a:pt x="922" y="712"/>
                    <a:pt x="923" y="712"/>
                  </a:cubicBezTo>
                  <a:cubicBezTo>
                    <a:pt x="924" y="713"/>
                    <a:pt x="926" y="713"/>
                    <a:pt x="926" y="714"/>
                  </a:cubicBezTo>
                  <a:cubicBezTo>
                    <a:pt x="926" y="715"/>
                    <a:pt x="926" y="714"/>
                    <a:pt x="927" y="715"/>
                  </a:cubicBezTo>
                  <a:cubicBezTo>
                    <a:pt x="927" y="716"/>
                    <a:pt x="928" y="717"/>
                    <a:pt x="929" y="717"/>
                  </a:cubicBezTo>
                  <a:cubicBezTo>
                    <a:pt x="929" y="717"/>
                    <a:pt x="929" y="718"/>
                    <a:pt x="930" y="719"/>
                  </a:cubicBezTo>
                  <a:cubicBezTo>
                    <a:pt x="931" y="719"/>
                    <a:pt x="933" y="719"/>
                    <a:pt x="934" y="719"/>
                  </a:cubicBezTo>
                  <a:cubicBezTo>
                    <a:pt x="935" y="719"/>
                    <a:pt x="935" y="718"/>
                    <a:pt x="936" y="718"/>
                  </a:cubicBezTo>
                  <a:cubicBezTo>
                    <a:pt x="937" y="719"/>
                    <a:pt x="937" y="718"/>
                    <a:pt x="938" y="718"/>
                  </a:cubicBezTo>
                  <a:cubicBezTo>
                    <a:pt x="939" y="719"/>
                    <a:pt x="940" y="718"/>
                    <a:pt x="940" y="718"/>
                  </a:cubicBezTo>
                  <a:cubicBezTo>
                    <a:pt x="941" y="718"/>
                    <a:pt x="941" y="718"/>
                    <a:pt x="941" y="717"/>
                  </a:cubicBezTo>
                  <a:cubicBezTo>
                    <a:pt x="942" y="717"/>
                    <a:pt x="943" y="717"/>
                    <a:pt x="944" y="717"/>
                  </a:cubicBezTo>
                  <a:cubicBezTo>
                    <a:pt x="944" y="717"/>
                    <a:pt x="945" y="717"/>
                    <a:pt x="945" y="717"/>
                  </a:cubicBezTo>
                  <a:cubicBezTo>
                    <a:pt x="946" y="717"/>
                    <a:pt x="946" y="717"/>
                    <a:pt x="947" y="717"/>
                  </a:cubicBezTo>
                  <a:cubicBezTo>
                    <a:pt x="948" y="717"/>
                    <a:pt x="948" y="716"/>
                    <a:pt x="948" y="717"/>
                  </a:cubicBezTo>
                  <a:cubicBezTo>
                    <a:pt x="948" y="718"/>
                    <a:pt x="948" y="718"/>
                    <a:pt x="948" y="719"/>
                  </a:cubicBezTo>
                  <a:cubicBezTo>
                    <a:pt x="949" y="720"/>
                    <a:pt x="949" y="720"/>
                    <a:pt x="950" y="720"/>
                  </a:cubicBezTo>
                  <a:cubicBezTo>
                    <a:pt x="950" y="719"/>
                    <a:pt x="951" y="720"/>
                    <a:pt x="951" y="719"/>
                  </a:cubicBezTo>
                  <a:cubicBezTo>
                    <a:pt x="951" y="718"/>
                    <a:pt x="951" y="718"/>
                    <a:pt x="952" y="718"/>
                  </a:cubicBezTo>
                  <a:cubicBezTo>
                    <a:pt x="952" y="717"/>
                    <a:pt x="952" y="717"/>
                    <a:pt x="953" y="717"/>
                  </a:cubicBezTo>
                  <a:cubicBezTo>
                    <a:pt x="954" y="717"/>
                    <a:pt x="954" y="717"/>
                    <a:pt x="955" y="718"/>
                  </a:cubicBezTo>
                  <a:cubicBezTo>
                    <a:pt x="956" y="718"/>
                    <a:pt x="959" y="719"/>
                    <a:pt x="959" y="720"/>
                  </a:cubicBezTo>
                  <a:cubicBezTo>
                    <a:pt x="960" y="720"/>
                    <a:pt x="962" y="723"/>
                    <a:pt x="962" y="723"/>
                  </a:cubicBezTo>
                  <a:cubicBezTo>
                    <a:pt x="962" y="724"/>
                    <a:pt x="965" y="725"/>
                    <a:pt x="966" y="725"/>
                  </a:cubicBezTo>
                  <a:cubicBezTo>
                    <a:pt x="966" y="725"/>
                    <a:pt x="967" y="725"/>
                    <a:pt x="967" y="726"/>
                  </a:cubicBezTo>
                  <a:cubicBezTo>
                    <a:pt x="968" y="727"/>
                    <a:pt x="981" y="736"/>
                    <a:pt x="981" y="736"/>
                  </a:cubicBezTo>
                  <a:cubicBezTo>
                    <a:pt x="981" y="736"/>
                    <a:pt x="982" y="737"/>
                    <a:pt x="984" y="736"/>
                  </a:cubicBezTo>
                  <a:cubicBezTo>
                    <a:pt x="987" y="735"/>
                    <a:pt x="990" y="733"/>
                    <a:pt x="990" y="733"/>
                  </a:cubicBezTo>
                  <a:cubicBezTo>
                    <a:pt x="990" y="733"/>
                    <a:pt x="991" y="733"/>
                    <a:pt x="991" y="734"/>
                  </a:cubicBezTo>
                  <a:cubicBezTo>
                    <a:pt x="991" y="735"/>
                    <a:pt x="1010" y="774"/>
                    <a:pt x="1010" y="774"/>
                  </a:cubicBezTo>
                  <a:cubicBezTo>
                    <a:pt x="788" y="914"/>
                    <a:pt x="788" y="914"/>
                    <a:pt x="788" y="914"/>
                  </a:cubicBezTo>
                  <a:cubicBezTo>
                    <a:pt x="708" y="987"/>
                    <a:pt x="708" y="987"/>
                    <a:pt x="708" y="987"/>
                  </a:cubicBezTo>
                  <a:cubicBezTo>
                    <a:pt x="588" y="1012"/>
                    <a:pt x="588" y="1012"/>
                    <a:pt x="588" y="1012"/>
                  </a:cubicBezTo>
                  <a:cubicBezTo>
                    <a:pt x="588" y="1012"/>
                    <a:pt x="588" y="1012"/>
                    <a:pt x="587" y="1011"/>
                  </a:cubicBezTo>
                  <a:cubicBezTo>
                    <a:pt x="587" y="1011"/>
                    <a:pt x="586" y="1011"/>
                    <a:pt x="585" y="1010"/>
                  </a:cubicBezTo>
                  <a:cubicBezTo>
                    <a:pt x="585" y="1010"/>
                    <a:pt x="584" y="1009"/>
                    <a:pt x="583" y="1007"/>
                  </a:cubicBezTo>
                  <a:cubicBezTo>
                    <a:pt x="581" y="1006"/>
                    <a:pt x="581" y="1007"/>
                    <a:pt x="579" y="1006"/>
                  </a:cubicBezTo>
                  <a:cubicBezTo>
                    <a:pt x="578" y="1005"/>
                    <a:pt x="577" y="1005"/>
                    <a:pt x="577" y="1004"/>
                  </a:cubicBezTo>
                  <a:cubicBezTo>
                    <a:pt x="577" y="1002"/>
                    <a:pt x="576" y="1003"/>
                    <a:pt x="577" y="1001"/>
                  </a:cubicBezTo>
                  <a:cubicBezTo>
                    <a:pt x="578" y="999"/>
                    <a:pt x="578" y="999"/>
                    <a:pt x="579" y="998"/>
                  </a:cubicBezTo>
                  <a:cubicBezTo>
                    <a:pt x="579" y="997"/>
                    <a:pt x="580" y="997"/>
                    <a:pt x="580" y="995"/>
                  </a:cubicBezTo>
                  <a:cubicBezTo>
                    <a:pt x="581" y="994"/>
                    <a:pt x="579" y="993"/>
                    <a:pt x="579" y="992"/>
                  </a:cubicBezTo>
                  <a:cubicBezTo>
                    <a:pt x="579" y="990"/>
                    <a:pt x="579" y="990"/>
                    <a:pt x="580" y="988"/>
                  </a:cubicBezTo>
                  <a:cubicBezTo>
                    <a:pt x="580" y="987"/>
                    <a:pt x="580" y="986"/>
                    <a:pt x="581" y="987"/>
                  </a:cubicBezTo>
                  <a:cubicBezTo>
                    <a:pt x="583" y="987"/>
                    <a:pt x="584" y="988"/>
                    <a:pt x="583" y="987"/>
                  </a:cubicBezTo>
                  <a:cubicBezTo>
                    <a:pt x="583" y="985"/>
                    <a:pt x="582" y="986"/>
                    <a:pt x="583" y="984"/>
                  </a:cubicBezTo>
                  <a:cubicBezTo>
                    <a:pt x="583" y="982"/>
                    <a:pt x="585" y="983"/>
                    <a:pt x="583" y="981"/>
                  </a:cubicBezTo>
                  <a:cubicBezTo>
                    <a:pt x="582" y="980"/>
                    <a:pt x="582" y="981"/>
                    <a:pt x="582" y="980"/>
                  </a:cubicBezTo>
                  <a:cubicBezTo>
                    <a:pt x="582" y="978"/>
                    <a:pt x="583" y="979"/>
                    <a:pt x="583" y="977"/>
                  </a:cubicBezTo>
                  <a:cubicBezTo>
                    <a:pt x="583" y="975"/>
                    <a:pt x="582" y="975"/>
                    <a:pt x="582" y="974"/>
                  </a:cubicBezTo>
                  <a:cubicBezTo>
                    <a:pt x="582" y="973"/>
                    <a:pt x="581" y="973"/>
                    <a:pt x="582" y="971"/>
                  </a:cubicBezTo>
                  <a:cubicBezTo>
                    <a:pt x="583" y="970"/>
                    <a:pt x="584" y="968"/>
                    <a:pt x="582" y="967"/>
                  </a:cubicBezTo>
                  <a:cubicBezTo>
                    <a:pt x="580" y="966"/>
                    <a:pt x="580" y="966"/>
                    <a:pt x="578" y="966"/>
                  </a:cubicBezTo>
                  <a:cubicBezTo>
                    <a:pt x="576" y="965"/>
                    <a:pt x="577" y="966"/>
                    <a:pt x="576" y="965"/>
                  </a:cubicBezTo>
                  <a:cubicBezTo>
                    <a:pt x="575" y="963"/>
                    <a:pt x="575" y="963"/>
                    <a:pt x="573" y="962"/>
                  </a:cubicBezTo>
                  <a:cubicBezTo>
                    <a:pt x="572" y="962"/>
                    <a:pt x="571" y="962"/>
                    <a:pt x="570" y="961"/>
                  </a:cubicBezTo>
                  <a:cubicBezTo>
                    <a:pt x="569" y="960"/>
                    <a:pt x="568" y="960"/>
                    <a:pt x="567" y="960"/>
                  </a:cubicBezTo>
                  <a:cubicBezTo>
                    <a:pt x="566" y="960"/>
                    <a:pt x="565" y="960"/>
                    <a:pt x="563" y="959"/>
                  </a:cubicBezTo>
                  <a:cubicBezTo>
                    <a:pt x="562" y="959"/>
                    <a:pt x="563" y="960"/>
                    <a:pt x="560" y="959"/>
                  </a:cubicBezTo>
                  <a:cubicBezTo>
                    <a:pt x="557" y="958"/>
                    <a:pt x="557" y="958"/>
                    <a:pt x="557" y="957"/>
                  </a:cubicBezTo>
                  <a:cubicBezTo>
                    <a:pt x="557" y="956"/>
                    <a:pt x="556" y="956"/>
                    <a:pt x="556" y="955"/>
                  </a:cubicBezTo>
                  <a:cubicBezTo>
                    <a:pt x="555" y="953"/>
                    <a:pt x="556" y="952"/>
                    <a:pt x="555" y="953"/>
                  </a:cubicBezTo>
                  <a:cubicBezTo>
                    <a:pt x="554" y="954"/>
                    <a:pt x="554" y="954"/>
                    <a:pt x="554" y="955"/>
                  </a:cubicBezTo>
                  <a:cubicBezTo>
                    <a:pt x="553" y="956"/>
                    <a:pt x="553" y="957"/>
                    <a:pt x="553" y="956"/>
                  </a:cubicBezTo>
                  <a:cubicBezTo>
                    <a:pt x="552" y="955"/>
                    <a:pt x="554" y="954"/>
                    <a:pt x="552" y="955"/>
                  </a:cubicBezTo>
                  <a:cubicBezTo>
                    <a:pt x="551" y="956"/>
                    <a:pt x="551" y="956"/>
                    <a:pt x="550" y="957"/>
                  </a:cubicBezTo>
                  <a:cubicBezTo>
                    <a:pt x="549" y="957"/>
                    <a:pt x="549" y="957"/>
                    <a:pt x="549" y="956"/>
                  </a:cubicBezTo>
                  <a:cubicBezTo>
                    <a:pt x="549" y="954"/>
                    <a:pt x="548" y="954"/>
                    <a:pt x="548" y="954"/>
                  </a:cubicBezTo>
                  <a:cubicBezTo>
                    <a:pt x="548" y="954"/>
                    <a:pt x="548" y="953"/>
                    <a:pt x="547" y="953"/>
                  </a:cubicBezTo>
                  <a:cubicBezTo>
                    <a:pt x="545" y="953"/>
                    <a:pt x="544" y="954"/>
                    <a:pt x="544" y="954"/>
                  </a:cubicBezTo>
                  <a:cubicBezTo>
                    <a:pt x="544" y="954"/>
                    <a:pt x="545" y="953"/>
                    <a:pt x="543" y="953"/>
                  </a:cubicBezTo>
                  <a:cubicBezTo>
                    <a:pt x="542" y="954"/>
                    <a:pt x="541" y="953"/>
                    <a:pt x="541" y="954"/>
                  </a:cubicBezTo>
                  <a:cubicBezTo>
                    <a:pt x="541" y="956"/>
                    <a:pt x="542" y="956"/>
                    <a:pt x="540" y="957"/>
                  </a:cubicBezTo>
                  <a:cubicBezTo>
                    <a:pt x="539" y="957"/>
                    <a:pt x="539" y="956"/>
                    <a:pt x="539" y="954"/>
                  </a:cubicBezTo>
                  <a:cubicBezTo>
                    <a:pt x="540" y="953"/>
                    <a:pt x="540" y="954"/>
                    <a:pt x="541" y="952"/>
                  </a:cubicBezTo>
                  <a:cubicBezTo>
                    <a:pt x="542" y="951"/>
                    <a:pt x="543" y="951"/>
                    <a:pt x="541" y="950"/>
                  </a:cubicBezTo>
                  <a:cubicBezTo>
                    <a:pt x="540" y="950"/>
                    <a:pt x="539" y="952"/>
                    <a:pt x="539" y="950"/>
                  </a:cubicBezTo>
                  <a:cubicBezTo>
                    <a:pt x="539" y="949"/>
                    <a:pt x="539" y="948"/>
                    <a:pt x="538" y="948"/>
                  </a:cubicBezTo>
                  <a:cubicBezTo>
                    <a:pt x="538" y="947"/>
                    <a:pt x="536" y="947"/>
                    <a:pt x="536" y="946"/>
                  </a:cubicBezTo>
                  <a:cubicBezTo>
                    <a:pt x="536" y="945"/>
                    <a:pt x="537" y="945"/>
                    <a:pt x="536" y="944"/>
                  </a:cubicBezTo>
                  <a:cubicBezTo>
                    <a:pt x="536" y="944"/>
                    <a:pt x="538" y="945"/>
                    <a:pt x="536" y="944"/>
                  </a:cubicBezTo>
                  <a:cubicBezTo>
                    <a:pt x="533" y="942"/>
                    <a:pt x="533" y="943"/>
                    <a:pt x="532" y="942"/>
                  </a:cubicBezTo>
                  <a:cubicBezTo>
                    <a:pt x="531" y="941"/>
                    <a:pt x="531" y="940"/>
                    <a:pt x="531" y="941"/>
                  </a:cubicBezTo>
                  <a:cubicBezTo>
                    <a:pt x="530" y="943"/>
                    <a:pt x="530" y="942"/>
                    <a:pt x="530" y="943"/>
                  </a:cubicBezTo>
                  <a:cubicBezTo>
                    <a:pt x="529" y="944"/>
                    <a:pt x="529" y="944"/>
                    <a:pt x="528" y="945"/>
                  </a:cubicBezTo>
                  <a:cubicBezTo>
                    <a:pt x="527" y="946"/>
                    <a:pt x="527" y="947"/>
                    <a:pt x="526" y="946"/>
                  </a:cubicBezTo>
                  <a:cubicBezTo>
                    <a:pt x="525" y="945"/>
                    <a:pt x="525" y="945"/>
                    <a:pt x="524" y="944"/>
                  </a:cubicBezTo>
                  <a:cubicBezTo>
                    <a:pt x="523" y="944"/>
                    <a:pt x="524" y="942"/>
                    <a:pt x="523" y="944"/>
                  </a:cubicBezTo>
                  <a:cubicBezTo>
                    <a:pt x="521" y="946"/>
                    <a:pt x="522" y="947"/>
                    <a:pt x="521" y="946"/>
                  </a:cubicBezTo>
                  <a:cubicBezTo>
                    <a:pt x="520" y="945"/>
                    <a:pt x="520" y="944"/>
                    <a:pt x="519" y="944"/>
                  </a:cubicBezTo>
                  <a:cubicBezTo>
                    <a:pt x="518" y="945"/>
                    <a:pt x="519" y="945"/>
                    <a:pt x="518" y="946"/>
                  </a:cubicBezTo>
                  <a:cubicBezTo>
                    <a:pt x="517" y="947"/>
                    <a:pt x="517" y="947"/>
                    <a:pt x="517" y="946"/>
                  </a:cubicBezTo>
                  <a:cubicBezTo>
                    <a:pt x="516" y="944"/>
                    <a:pt x="517" y="944"/>
                    <a:pt x="516" y="944"/>
                  </a:cubicBezTo>
                  <a:cubicBezTo>
                    <a:pt x="515" y="943"/>
                    <a:pt x="515" y="943"/>
                    <a:pt x="514" y="943"/>
                  </a:cubicBezTo>
                  <a:cubicBezTo>
                    <a:pt x="513" y="943"/>
                    <a:pt x="513" y="944"/>
                    <a:pt x="512" y="943"/>
                  </a:cubicBezTo>
                  <a:cubicBezTo>
                    <a:pt x="512" y="942"/>
                    <a:pt x="510" y="942"/>
                    <a:pt x="510" y="941"/>
                  </a:cubicBezTo>
                  <a:cubicBezTo>
                    <a:pt x="510" y="940"/>
                    <a:pt x="510" y="939"/>
                    <a:pt x="509" y="939"/>
                  </a:cubicBezTo>
                  <a:cubicBezTo>
                    <a:pt x="507" y="939"/>
                    <a:pt x="507" y="940"/>
                    <a:pt x="506" y="938"/>
                  </a:cubicBezTo>
                  <a:cubicBezTo>
                    <a:pt x="505" y="936"/>
                    <a:pt x="504" y="936"/>
                    <a:pt x="505" y="935"/>
                  </a:cubicBezTo>
                  <a:cubicBezTo>
                    <a:pt x="505" y="934"/>
                    <a:pt x="505" y="934"/>
                    <a:pt x="505" y="933"/>
                  </a:cubicBezTo>
                  <a:cubicBezTo>
                    <a:pt x="505" y="931"/>
                    <a:pt x="505" y="932"/>
                    <a:pt x="504" y="931"/>
                  </a:cubicBezTo>
                  <a:cubicBezTo>
                    <a:pt x="504" y="930"/>
                    <a:pt x="505" y="930"/>
                    <a:pt x="503" y="929"/>
                  </a:cubicBezTo>
                  <a:cubicBezTo>
                    <a:pt x="502" y="928"/>
                    <a:pt x="501" y="928"/>
                    <a:pt x="501" y="927"/>
                  </a:cubicBezTo>
                  <a:cubicBezTo>
                    <a:pt x="501" y="927"/>
                    <a:pt x="500" y="927"/>
                    <a:pt x="499" y="926"/>
                  </a:cubicBezTo>
                  <a:cubicBezTo>
                    <a:pt x="497" y="926"/>
                    <a:pt x="497" y="927"/>
                    <a:pt x="496" y="926"/>
                  </a:cubicBezTo>
                  <a:cubicBezTo>
                    <a:pt x="494" y="925"/>
                    <a:pt x="495" y="924"/>
                    <a:pt x="493" y="924"/>
                  </a:cubicBezTo>
                  <a:cubicBezTo>
                    <a:pt x="491" y="924"/>
                    <a:pt x="490" y="925"/>
                    <a:pt x="490" y="923"/>
                  </a:cubicBezTo>
                  <a:cubicBezTo>
                    <a:pt x="490" y="922"/>
                    <a:pt x="489" y="922"/>
                    <a:pt x="489" y="921"/>
                  </a:cubicBezTo>
                  <a:cubicBezTo>
                    <a:pt x="488" y="920"/>
                    <a:pt x="486" y="920"/>
                    <a:pt x="486" y="920"/>
                  </a:cubicBezTo>
                  <a:cubicBezTo>
                    <a:pt x="486" y="920"/>
                    <a:pt x="484" y="921"/>
                    <a:pt x="483" y="921"/>
                  </a:cubicBezTo>
                  <a:cubicBezTo>
                    <a:pt x="483" y="920"/>
                    <a:pt x="481" y="920"/>
                    <a:pt x="481" y="919"/>
                  </a:cubicBezTo>
                  <a:cubicBezTo>
                    <a:pt x="482" y="918"/>
                    <a:pt x="481" y="918"/>
                    <a:pt x="482" y="916"/>
                  </a:cubicBezTo>
                  <a:cubicBezTo>
                    <a:pt x="482" y="914"/>
                    <a:pt x="481" y="911"/>
                    <a:pt x="482" y="910"/>
                  </a:cubicBezTo>
                  <a:cubicBezTo>
                    <a:pt x="482" y="909"/>
                    <a:pt x="481" y="908"/>
                    <a:pt x="481" y="906"/>
                  </a:cubicBezTo>
                  <a:cubicBezTo>
                    <a:pt x="481" y="904"/>
                    <a:pt x="481" y="904"/>
                    <a:pt x="481" y="903"/>
                  </a:cubicBezTo>
                  <a:cubicBezTo>
                    <a:pt x="481" y="901"/>
                    <a:pt x="480" y="899"/>
                    <a:pt x="478" y="898"/>
                  </a:cubicBezTo>
                  <a:cubicBezTo>
                    <a:pt x="476" y="897"/>
                    <a:pt x="472" y="894"/>
                    <a:pt x="472" y="894"/>
                  </a:cubicBezTo>
                  <a:cubicBezTo>
                    <a:pt x="187" y="694"/>
                    <a:pt x="187" y="694"/>
                    <a:pt x="187" y="694"/>
                  </a:cubicBezTo>
                  <a:cubicBezTo>
                    <a:pt x="141" y="663"/>
                    <a:pt x="141" y="663"/>
                    <a:pt x="141" y="663"/>
                  </a:cubicBezTo>
                  <a:cubicBezTo>
                    <a:pt x="0" y="569"/>
                    <a:pt x="0" y="569"/>
                    <a:pt x="0" y="569"/>
                  </a:cubicBezTo>
                  <a:cubicBezTo>
                    <a:pt x="0" y="490"/>
                    <a:pt x="0" y="490"/>
                    <a:pt x="0" y="490"/>
                  </a:cubicBezTo>
                  <a:cubicBezTo>
                    <a:pt x="0" y="490"/>
                    <a:pt x="4" y="489"/>
                    <a:pt x="6" y="488"/>
                  </a:cubicBezTo>
                  <a:cubicBezTo>
                    <a:pt x="8" y="487"/>
                    <a:pt x="13" y="484"/>
                    <a:pt x="14" y="482"/>
                  </a:cubicBezTo>
                  <a:cubicBezTo>
                    <a:pt x="16" y="480"/>
                    <a:pt x="18" y="478"/>
                    <a:pt x="19" y="477"/>
                  </a:cubicBezTo>
                  <a:cubicBezTo>
                    <a:pt x="21" y="476"/>
                    <a:pt x="21" y="477"/>
                    <a:pt x="22" y="476"/>
                  </a:cubicBezTo>
                  <a:cubicBezTo>
                    <a:pt x="22" y="475"/>
                    <a:pt x="22" y="474"/>
                    <a:pt x="23" y="474"/>
                  </a:cubicBezTo>
                  <a:cubicBezTo>
                    <a:pt x="24" y="475"/>
                    <a:pt x="23" y="476"/>
                    <a:pt x="24" y="475"/>
                  </a:cubicBezTo>
                  <a:cubicBezTo>
                    <a:pt x="25" y="473"/>
                    <a:pt x="28" y="470"/>
                    <a:pt x="29" y="470"/>
                  </a:cubicBezTo>
                  <a:cubicBezTo>
                    <a:pt x="30" y="470"/>
                    <a:pt x="30" y="470"/>
                    <a:pt x="31" y="469"/>
                  </a:cubicBezTo>
                  <a:cubicBezTo>
                    <a:pt x="32" y="468"/>
                    <a:pt x="32" y="468"/>
                    <a:pt x="33" y="467"/>
                  </a:cubicBezTo>
                  <a:cubicBezTo>
                    <a:pt x="35" y="467"/>
                    <a:pt x="35" y="467"/>
                    <a:pt x="35" y="466"/>
                  </a:cubicBezTo>
                  <a:cubicBezTo>
                    <a:pt x="36" y="465"/>
                    <a:pt x="35" y="465"/>
                    <a:pt x="37" y="464"/>
                  </a:cubicBezTo>
                  <a:cubicBezTo>
                    <a:pt x="39" y="463"/>
                    <a:pt x="38" y="464"/>
                    <a:pt x="39" y="463"/>
                  </a:cubicBezTo>
                  <a:cubicBezTo>
                    <a:pt x="41" y="463"/>
                    <a:pt x="40" y="463"/>
                    <a:pt x="41" y="462"/>
                  </a:cubicBezTo>
                  <a:cubicBezTo>
                    <a:pt x="42" y="461"/>
                    <a:pt x="42" y="460"/>
                    <a:pt x="43" y="460"/>
                  </a:cubicBezTo>
                  <a:cubicBezTo>
                    <a:pt x="43" y="460"/>
                    <a:pt x="43" y="460"/>
                    <a:pt x="45" y="459"/>
                  </a:cubicBezTo>
                  <a:cubicBezTo>
                    <a:pt x="47" y="458"/>
                    <a:pt x="47" y="458"/>
                    <a:pt x="48" y="458"/>
                  </a:cubicBezTo>
                  <a:cubicBezTo>
                    <a:pt x="50" y="457"/>
                    <a:pt x="50" y="457"/>
                    <a:pt x="51" y="456"/>
                  </a:cubicBezTo>
                  <a:cubicBezTo>
                    <a:pt x="52" y="455"/>
                    <a:pt x="51" y="454"/>
                    <a:pt x="52" y="453"/>
                  </a:cubicBezTo>
                  <a:cubicBezTo>
                    <a:pt x="53" y="452"/>
                    <a:pt x="52" y="452"/>
                    <a:pt x="54" y="452"/>
                  </a:cubicBezTo>
                  <a:cubicBezTo>
                    <a:pt x="56" y="453"/>
                    <a:pt x="56" y="453"/>
                    <a:pt x="59" y="453"/>
                  </a:cubicBezTo>
                  <a:cubicBezTo>
                    <a:pt x="61" y="453"/>
                    <a:pt x="61" y="453"/>
                    <a:pt x="63" y="452"/>
                  </a:cubicBezTo>
                  <a:cubicBezTo>
                    <a:pt x="65" y="451"/>
                    <a:pt x="65" y="451"/>
                    <a:pt x="68" y="449"/>
                  </a:cubicBezTo>
                  <a:cubicBezTo>
                    <a:pt x="70" y="447"/>
                    <a:pt x="69" y="447"/>
                    <a:pt x="71" y="446"/>
                  </a:cubicBezTo>
                  <a:cubicBezTo>
                    <a:pt x="73" y="446"/>
                    <a:pt x="71" y="446"/>
                    <a:pt x="74" y="445"/>
                  </a:cubicBezTo>
                  <a:cubicBezTo>
                    <a:pt x="76" y="445"/>
                    <a:pt x="77" y="445"/>
                    <a:pt x="78" y="445"/>
                  </a:cubicBezTo>
                  <a:cubicBezTo>
                    <a:pt x="79" y="446"/>
                    <a:pt x="79" y="446"/>
                    <a:pt x="81" y="446"/>
                  </a:cubicBezTo>
                  <a:cubicBezTo>
                    <a:pt x="83" y="446"/>
                    <a:pt x="82" y="444"/>
                    <a:pt x="84" y="445"/>
                  </a:cubicBezTo>
                  <a:cubicBezTo>
                    <a:pt x="86" y="447"/>
                    <a:pt x="86" y="447"/>
                    <a:pt x="88" y="447"/>
                  </a:cubicBezTo>
                  <a:cubicBezTo>
                    <a:pt x="90" y="447"/>
                    <a:pt x="89" y="446"/>
                    <a:pt x="90" y="447"/>
                  </a:cubicBezTo>
                  <a:cubicBezTo>
                    <a:pt x="92" y="448"/>
                    <a:pt x="91" y="449"/>
                    <a:pt x="92" y="448"/>
                  </a:cubicBezTo>
                  <a:cubicBezTo>
                    <a:pt x="94" y="448"/>
                    <a:pt x="92" y="448"/>
                    <a:pt x="95" y="447"/>
                  </a:cubicBezTo>
                  <a:cubicBezTo>
                    <a:pt x="97" y="445"/>
                    <a:pt x="95" y="445"/>
                    <a:pt x="98" y="445"/>
                  </a:cubicBezTo>
                  <a:cubicBezTo>
                    <a:pt x="100" y="445"/>
                    <a:pt x="100" y="446"/>
                    <a:pt x="102" y="445"/>
                  </a:cubicBezTo>
                  <a:cubicBezTo>
                    <a:pt x="105" y="444"/>
                    <a:pt x="104" y="444"/>
                    <a:pt x="105" y="445"/>
                  </a:cubicBezTo>
                  <a:cubicBezTo>
                    <a:pt x="106" y="445"/>
                    <a:pt x="106" y="444"/>
                    <a:pt x="107" y="443"/>
                  </a:cubicBezTo>
                  <a:cubicBezTo>
                    <a:pt x="109" y="442"/>
                    <a:pt x="109" y="442"/>
                    <a:pt x="111" y="442"/>
                  </a:cubicBezTo>
                  <a:cubicBezTo>
                    <a:pt x="113" y="442"/>
                    <a:pt x="113" y="442"/>
                    <a:pt x="115" y="442"/>
                  </a:cubicBezTo>
                  <a:cubicBezTo>
                    <a:pt x="117" y="441"/>
                    <a:pt x="116" y="441"/>
                    <a:pt x="119" y="442"/>
                  </a:cubicBezTo>
                  <a:cubicBezTo>
                    <a:pt x="122" y="442"/>
                    <a:pt x="121" y="441"/>
                    <a:pt x="123" y="442"/>
                  </a:cubicBezTo>
                  <a:cubicBezTo>
                    <a:pt x="125" y="442"/>
                    <a:pt x="123" y="441"/>
                    <a:pt x="126" y="442"/>
                  </a:cubicBezTo>
                  <a:cubicBezTo>
                    <a:pt x="129" y="442"/>
                    <a:pt x="127" y="443"/>
                    <a:pt x="130" y="442"/>
                  </a:cubicBezTo>
                  <a:cubicBezTo>
                    <a:pt x="133" y="441"/>
                    <a:pt x="130" y="440"/>
                    <a:pt x="133" y="441"/>
                  </a:cubicBezTo>
                  <a:cubicBezTo>
                    <a:pt x="136" y="441"/>
                    <a:pt x="134" y="441"/>
                    <a:pt x="137" y="441"/>
                  </a:cubicBezTo>
                  <a:cubicBezTo>
                    <a:pt x="139" y="440"/>
                    <a:pt x="139" y="439"/>
                    <a:pt x="140" y="439"/>
                  </a:cubicBezTo>
                  <a:cubicBezTo>
                    <a:pt x="141" y="440"/>
                    <a:pt x="141" y="440"/>
                    <a:pt x="142" y="441"/>
                  </a:cubicBezTo>
                  <a:cubicBezTo>
                    <a:pt x="143" y="441"/>
                    <a:pt x="145" y="442"/>
                    <a:pt x="143" y="443"/>
                  </a:cubicBezTo>
                  <a:cubicBezTo>
                    <a:pt x="142" y="444"/>
                    <a:pt x="141" y="445"/>
                    <a:pt x="142" y="445"/>
                  </a:cubicBezTo>
                  <a:cubicBezTo>
                    <a:pt x="144" y="446"/>
                    <a:pt x="144" y="446"/>
                    <a:pt x="145" y="445"/>
                  </a:cubicBezTo>
                  <a:cubicBezTo>
                    <a:pt x="145" y="444"/>
                    <a:pt x="146" y="441"/>
                    <a:pt x="146" y="443"/>
                  </a:cubicBezTo>
                  <a:cubicBezTo>
                    <a:pt x="147" y="445"/>
                    <a:pt x="146" y="445"/>
                    <a:pt x="148" y="446"/>
                  </a:cubicBezTo>
                  <a:cubicBezTo>
                    <a:pt x="149" y="446"/>
                    <a:pt x="149" y="446"/>
                    <a:pt x="150" y="447"/>
                  </a:cubicBezTo>
                  <a:cubicBezTo>
                    <a:pt x="152" y="447"/>
                    <a:pt x="154" y="444"/>
                    <a:pt x="154" y="444"/>
                  </a:cubicBezTo>
                  <a:cubicBezTo>
                    <a:pt x="163" y="431"/>
                    <a:pt x="163" y="431"/>
                    <a:pt x="163" y="431"/>
                  </a:cubicBezTo>
                  <a:cubicBezTo>
                    <a:pt x="163" y="431"/>
                    <a:pt x="163" y="430"/>
                    <a:pt x="164" y="428"/>
                  </a:cubicBezTo>
                  <a:cubicBezTo>
                    <a:pt x="164" y="427"/>
                    <a:pt x="165" y="424"/>
                    <a:pt x="165" y="424"/>
                  </a:cubicBezTo>
                  <a:cubicBezTo>
                    <a:pt x="165" y="424"/>
                    <a:pt x="171" y="420"/>
                    <a:pt x="173" y="418"/>
                  </a:cubicBezTo>
                  <a:cubicBezTo>
                    <a:pt x="175" y="416"/>
                    <a:pt x="178" y="414"/>
                    <a:pt x="179" y="413"/>
                  </a:cubicBezTo>
                  <a:cubicBezTo>
                    <a:pt x="180" y="412"/>
                    <a:pt x="181" y="410"/>
                    <a:pt x="183" y="409"/>
                  </a:cubicBezTo>
                  <a:cubicBezTo>
                    <a:pt x="186" y="408"/>
                    <a:pt x="190" y="406"/>
                    <a:pt x="193" y="405"/>
                  </a:cubicBezTo>
                  <a:cubicBezTo>
                    <a:pt x="195" y="404"/>
                    <a:pt x="197" y="403"/>
                    <a:pt x="200" y="401"/>
                  </a:cubicBezTo>
                  <a:cubicBezTo>
                    <a:pt x="203" y="399"/>
                    <a:pt x="205" y="396"/>
                    <a:pt x="206" y="394"/>
                  </a:cubicBezTo>
                  <a:cubicBezTo>
                    <a:pt x="208" y="393"/>
                    <a:pt x="211" y="389"/>
                    <a:pt x="212" y="388"/>
                  </a:cubicBezTo>
                  <a:cubicBezTo>
                    <a:pt x="214" y="387"/>
                    <a:pt x="215" y="386"/>
                    <a:pt x="217" y="386"/>
                  </a:cubicBezTo>
                  <a:cubicBezTo>
                    <a:pt x="220" y="386"/>
                    <a:pt x="221" y="385"/>
                    <a:pt x="223" y="385"/>
                  </a:cubicBezTo>
                  <a:cubicBezTo>
                    <a:pt x="226" y="384"/>
                    <a:pt x="225" y="385"/>
                    <a:pt x="229" y="384"/>
                  </a:cubicBezTo>
                  <a:cubicBezTo>
                    <a:pt x="233" y="383"/>
                    <a:pt x="234" y="383"/>
                    <a:pt x="237" y="382"/>
                  </a:cubicBezTo>
                  <a:cubicBezTo>
                    <a:pt x="241" y="381"/>
                    <a:pt x="239" y="381"/>
                    <a:pt x="243" y="379"/>
                  </a:cubicBezTo>
                  <a:cubicBezTo>
                    <a:pt x="247" y="378"/>
                    <a:pt x="248" y="376"/>
                    <a:pt x="247" y="375"/>
                  </a:cubicBezTo>
                  <a:cubicBezTo>
                    <a:pt x="246" y="374"/>
                    <a:pt x="244" y="374"/>
                    <a:pt x="244" y="373"/>
                  </a:cubicBezTo>
                  <a:cubicBezTo>
                    <a:pt x="245" y="373"/>
                    <a:pt x="245" y="372"/>
                    <a:pt x="245" y="372"/>
                  </a:cubicBezTo>
                  <a:cubicBezTo>
                    <a:pt x="246" y="371"/>
                    <a:pt x="246" y="370"/>
                    <a:pt x="246" y="369"/>
                  </a:cubicBezTo>
                  <a:cubicBezTo>
                    <a:pt x="247" y="369"/>
                    <a:pt x="246" y="368"/>
                    <a:pt x="247" y="368"/>
                  </a:cubicBezTo>
                  <a:cubicBezTo>
                    <a:pt x="248" y="368"/>
                    <a:pt x="249" y="368"/>
                    <a:pt x="249" y="367"/>
                  </a:cubicBezTo>
                  <a:cubicBezTo>
                    <a:pt x="249" y="366"/>
                    <a:pt x="247" y="365"/>
                    <a:pt x="249" y="365"/>
                  </a:cubicBezTo>
                  <a:cubicBezTo>
                    <a:pt x="250" y="365"/>
                    <a:pt x="250" y="365"/>
                    <a:pt x="250" y="364"/>
                  </a:cubicBezTo>
                  <a:cubicBezTo>
                    <a:pt x="250" y="364"/>
                    <a:pt x="249" y="363"/>
                    <a:pt x="250" y="363"/>
                  </a:cubicBezTo>
                  <a:cubicBezTo>
                    <a:pt x="251" y="362"/>
                    <a:pt x="251" y="362"/>
                    <a:pt x="251" y="362"/>
                  </a:cubicBezTo>
                  <a:cubicBezTo>
                    <a:pt x="251" y="361"/>
                    <a:pt x="250" y="362"/>
                    <a:pt x="250" y="361"/>
                  </a:cubicBezTo>
                  <a:cubicBezTo>
                    <a:pt x="251" y="360"/>
                    <a:pt x="250" y="360"/>
                    <a:pt x="250" y="359"/>
                  </a:cubicBezTo>
                  <a:cubicBezTo>
                    <a:pt x="250" y="358"/>
                    <a:pt x="249" y="358"/>
                    <a:pt x="250" y="358"/>
                  </a:cubicBezTo>
                  <a:cubicBezTo>
                    <a:pt x="250" y="357"/>
                    <a:pt x="250" y="356"/>
                    <a:pt x="250" y="357"/>
                  </a:cubicBezTo>
                  <a:cubicBezTo>
                    <a:pt x="249" y="357"/>
                    <a:pt x="248" y="358"/>
                    <a:pt x="248" y="357"/>
                  </a:cubicBezTo>
                  <a:cubicBezTo>
                    <a:pt x="248" y="356"/>
                    <a:pt x="248" y="356"/>
                    <a:pt x="247" y="356"/>
                  </a:cubicBezTo>
                  <a:cubicBezTo>
                    <a:pt x="247" y="355"/>
                    <a:pt x="247" y="355"/>
                    <a:pt x="247" y="354"/>
                  </a:cubicBezTo>
                  <a:cubicBezTo>
                    <a:pt x="247" y="354"/>
                    <a:pt x="247" y="352"/>
                    <a:pt x="246" y="353"/>
                  </a:cubicBezTo>
                  <a:cubicBezTo>
                    <a:pt x="246" y="354"/>
                    <a:pt x="246" y="354"/>
                    <a:pt x="245" y="355"/>
                  </a:cubicBezTo>
                  <a:cubicBezTo>
                    <a:pt x="245" y="356"/>
                    <a:pt x="244" y="356"/>
                    <a:pt x="244" y="355"/>
                  </a:cubicBezTo>
                  <a:cubicBezTo>
                    <a:pt x="244" y="354"/>
                    <a:pt x="244" y="354"/>
                    <a:pt x="245" y="353"/>
                  </a:cubicBezTo>
                  <a:cubicBezTo>
                    <a:pt x="245" y="353"/>
                    <a:pt x="245" y="352"/>
                    <a:pt x="244" y="352"/>
                  </a:cubicBezTo>
                  <a:cubicBezTo>
                    <a:pt x="243" y="352"/>
                    <a:pt x="242" y="352"/>
                    <a:pt x="242" y="352"/>
                  </a:cubicBezTo>
                  <a:cubicBezTo>
                    <a:pt x="242" y="352"/>
                    <a:pt x="243" y="353"/>
                    <a:pt x="242" y="353"/>
                  </a:cubicBezTo>
                  <a:cubicBezTo>
                    <a:pt x="241" y="353"/>
                    <a:pt x="241" y="352"/>
                    <a:pt x="241" y="353"/>
                  </a:cubicBezTo>
                  <a:cubicBezTo>
                    <a:pt x="241" y="354"/>
                    <a:pt x="242" y="354"/>
                    <a:pt x="241" y="355"/>
                  </a:cubicBezTo>
                  <a:cubicBezTo>
                    <a:pt x="240" y="355"/>
                    <a:pt x="239" y="354"/>
                    <a:pt x="239" y="354"/>
                  </a:cubicBezTo>
                  <a:cubicBezTo>
                    <a:pt x="239" y="354"/>
                    <a:pt x="239" y="354"/>
                    <a:pt x="239" y="353"/>
                  </a:cubicBezTo>
                  <a:cubicBezTo>
                    <a:pt x="239" y="352"/>
                    <a:pt x="240" y="352"/>
                    <a:pt x="240" y="351"/>
                  </a:cubicBezTo>
                  <a:cubicBezTo>
                    <a:pt x="240" y="350"/>
                    <a:pt x="240" y="351"/>
                    <a:pt x="239" y="350"/>
                  </a:cubicBezTo>
                  <a:cubicBezTo>
                    <a:pt x="239" y="349"/>
                    <a:pt x="238" y="349"/>
                    <a:pt x="238" y="348"/>
                  </a:cubicBezTo>
                  <a:cubicBezTo>
                    <a:pt x="239" y="347"/>
                    <a:pt x="239" y="348"/>
                    <a:pt x="240" y="347"/>
                  </a:cubicBezTo>
                  <a:cubicBezTo>
                    <a:pt x="240" y="346"/>
                    <a:pt x="240" y="346"/>
                    <a:pt x="240" y="345"/>
                  </a:cubicBezTo>
                  <a:cubicBezTo>
                    <a:pt x="240" y="345"/>
                    <a:pt x="238" y="345"/>
                    <a:pt x="239" y="344"/>
                  </a:cubicBezTo>
                  <a:cubicBezTo>
                    <a:pt x="239" y="343"/>
                    <a:pt x="240" y="344"/>
                    <a:pt x="240" y="343"/>
                  </a:cubicBezTo>
                  <a:cubicBezTo>
                    <a:pt x="240" y="342"/>
                    <a:pt x="240" y="341"/>
                    <a:pt x="241" y="341"/>
                  </a:cubicBezTo>
                  <a:cubicBezTo>
                    <a:pt x="241" y="341"/>
                    <a:pt x="241" y="341"/>
                    <a:pt x="242" y="342"/>
                  </a:cubicBezTo>
                  <a:cubicBezTo>
                    <a:pt x="242" y="342"/>
                    <a:pt x="243" y="342"/>
                    <a:pt x="243" y="341"/>
                  </a:cubicBezTo>
                  <a:cubicBezTo>
                    <a:pt x="243" y="340"/>
                    <a:pt x="244" y="340"/>
                    <a:pt x="244" y="340"/>
                  </a:cubicBezTo>
                  <a:cubicBezTo>
                    <a:pt x="245" y="339"/>
                    <a:pt x="245" y="338"/>
                    <a:pt x="245" y="338"/>
                  </a:cubicBezTo>
                  <a:cubicBezTo>
                    <a:pt x="244" y="325"/>
                    <a:pt x="244" y="325"/>
                    <a:pt x="244" y="325"/>
                  </a:cubicBezTo>
                  <a:cubicBezTo>
                    <a:pt x="284" y="316"/>
                    <a:pt x="284" y="316"/>
                    <a:pt x="284" y="316"/>
                  </a:cubicBezTo>
                  <a:cubicBezTo>
                    <a:pt x="284" y="316"/>
                    <a:pt x="286" y="315"/>
                    <a:pt x="285" y="314"/>
                  </a:cubicBezTo>
                  <a:cubicBezTo>
                    <a:pt x="285" y="313"/>
                    <a:pt x="284" y="313"/>
                    <a:pt x="285" y="312"/>
                  </a:cubicBezTo>
                  <a:cubicBezTo>
                    <a:pt x="286" y="311"/>
                    <a:pt x="285" y="311"/>
                    <a:pt x="285" y="310"/>
                  </a:cubicBezTo>
                  <a:cubicBezTo>
                    <a:pt x="284" y="308"/>
                    <a:pt x="283" y="309"/>
                    <a:pt x="283" y="307"/>
                  </a:cubicBezTo>
                  <a:cubicBezTo>
                    <a:pt x="282" y="305"/>
                    <a:pt x="282" y="305"/>
                    <a:pt x="282" y="304"/>
                  </a:cubicBezTo>
                  <a:cubicBezTo>
                    <a:pt x="281" y="303"/>
                    <a:pt x="281" y="303"/>
                    <a:pt x="281" y="301"/>
                  </a:cubicBezTo>
                  <a:cubicBezTo>
                    <a:pt x="281" y="300"/>
                    <a:pt x="281" y="300"/>
                    <a:pt x="282" y="298"/>
                  </a:cubicBezTo>
                  <a:cubicBezTo>
                    <a:pt x="282" y="297"/>
                    <a:pt x="282" y="297"/>
                    <a:pt x="284" y="297"/>
                  </a:cubicBezTo>
                  <a:cubicBezTo>
                    <a:pt x="285" y="298"/>
                    <a:pt x="286" y="298"/>
                    <a:pt x="289" y="298"/>
                  </a:cubicBezTo>
                  <a:cubicBezTo>
                    <a:pt x="291" y="298"/>
                    <a:pt x="290" y="298"/>
                    <a:pt x="293" y="298"/>
                  </a:cubicBezTo>
                  <a:cubicBezTo>
                    <a:pt x="295" y="298"/>
                    <a:pt x="296" y="297"/>
                    <a:pt x="297" y="297"/>
                  </a:cubicBezTo>
                  <a:cubicBezTo>
                    <a:pt x="297" y="297"/>
                    <a:pt x="297" y="297"/>
                    <a:pt x="299" y="296"/>
                  </a:cubicBezTo>
                  <a:cubicBezTo>
                    <a:pt x="300" y="296"/>
                    <a:pt x="300" y="296"/>
                    <a:pt x="302" y="296"/>
                  </a:cubicBezTo>
                  <a:cubicBezTo>
                    <a:pt x="303" y="296"/>
                    <a:pt x="303" y="295"/>
                    <a:pt x="305" y="295"/>
                  </a:cubicBezTo>
                  <a:cubicBezTo>
                    <a:pt x="307" y="295"/>
                    <a:pt x="305" y="295"/>
                    <a:pt x="307" y="295"/>
                  </a:cubicBezTo>
                  <a:cubicBezTo>
                    <a:pt x="310" y="296"/>
                    <a:pt x="310" y="296"/>
                    <a:pt x="313" y="296"/>
                  </a:cubicBezTo>
                  <a:cubicBezTo>
                    <a:pt x="316" y="295"/>
                    <a:pt x="316" y="294"/>
                    <a:pt x="316" y="295"/>
                  </a:cubicBezTo>
                  <a:cubicBezTo>
                    <a:pt x="317" y="296"/>
                    <a:pt x="316" y="295"/>
                    <a:pt x="317" y="296"/>
                  </a:cubicBezTo>
                  <a:cubicBezTo>
                    <a:pt x="318" y="296"/>
                    <a:pt x="319" y="296"/>
                    <a:pt x="321" y="295"/>
                  </a:cubicBezTo>
                  <a:cubicBezTo>
                    <a:pt x="323" y="295"/>
                    <a:pt x="323" y="295"/>
                    <a:pt x="324" y="294"/>
                  </a:cubicBezTo>
                  <a:cubicBezTo>
                    <a:pt x="325" y="294"/>
                    <a:pt x="324" y="294"/>
                    <a:pt x="326" y="294"/>
                  </a:cubicBezTo>
                  <a:cubicBezTo>
                    <a:pt x="328" y="295"/>
                    <a:pt x="329" y="295"/>
                    <a:pt x="330" y="295"/>
                  </a:cubicBezTo>
                  <a:cubicBezTo>
                    <a:pt x="331" y="295"/>
                    <a:pt x="330" y="293"/>
                    <a:pt x="332" y="294"/>
                  </a:cubicBezTo>
                  <a:cubicBezTo>
                    <a:pt x="334" y="296"/>
                    <a:pt x="334" y="296"/>
                    <a:pt x="336" y="296"/>
                  </a:cubicBezTo>
                  <a:cubicBezTo>
                    <a:pt x="337" y="296"/>
                    <a:pt x="338" y="296"/>
                    <a:pt x="339" y="297"/>
                  </a:cubicBezTo>
                  <a:cubicBezTo>
                    <a:pt x="341" y="298"/>
                    <a:pt x="340" y="298"/>
                    <a:pt x="343" y="298"/>
                  </a:cubicBezTo>
                  <a:cubicBezTo>
                    <a:pt x="346" y="298"/>
                    <a:pt x="345" y="298"/>
                    <a:pt x="347" y="298"/>
                  </a:cubicBezTo>
                  <a:cubicBezTo>
                    <a:pt x="349" y="298"/>
                    <a:pt x="349" y="298"/>
                    <a:pt x="351" y="298"/>
                  </a:cubicBezTo>
                  <a:cubicBezTo>
                    <a:pt x="352" y="298"/>
                    <a:pt x="351" y="297"/>
                    <a:pt x="352" y="298"/>
                  </a:cubicBezTo>
                  <a:cubicBezTo>
                    <a:pt x="354" y="299"/>
                    <a:pt x="353" y="299"/>
                    <a:pt x="355" y="299"/>
                  </a:cubicBezTo>
                  <a:cubicBezTo>
                    <a:pt x="357" y="299"/>
                    <a:pt x="356" y="299"/>
                    <a:pt x="358" y="299"/>
                  </a:cubicBezTo>
                  <a:cubicBezTo>
                    <a:pt x="361" y="298"/>
                    <a:pt x="360" y="298"/>
                    <a:pt x="362" y="298"/>
                  </a:cubicBezTo>
                  <a:cubicBezTo>
                    <a:pt x="365" y="299"/>
                    <a:pt x="364" y="299"/>
                    <a:pt x="365" y="298"/>
                  </a:cubicBezTo>
                  <a:cubicBezTo>
                    <a:pt x="367" y="298"/>
                    <a:pt x="368" y="299"/>
                    <a:pt x="367" y="297"/>
                  </a:cubicBezTo>
                  <a:cubicBezTo>
                    <a:pt x="367" y="295"/>
                    <a:pt x="368" y="295"/>
                    <a:pt x="366" y="294"/>
                  </a:cubicBezTo>
                  <a:cubicBezTo>
                    <a:pt x="364" y="294"/>
                    <a:pt x="361" y="295"/>
                    <a:pt x="362" y="293"/>
                  </a:cubicBezTo>
                  <a:cubicBezTo>
                    <a:pt x="363" y="292"/>
                    <a:pt x="363" y="293"/>
                    <a:pt x="363" y="291"/>
                  </a:cubicBezTo>
                  <a:cubicBezTo>
                    <a:pt x="364" y="290"/>
                    <a:pt x="363" y="290"/>
                    <a:pt x="363" y="288"/>
                  </a:cubicBezTo>
                  <a:cubicBezTo>
                    <a:pt x="363" y="287"/>
                    <a:pt x="363" y="286"/>
                    <a:pt x="362" y="286"/>
                  </a:cubicBezTo>
                  <a:cubicBezTo>
                    <a:pt x="362" y="285"/>
                    <a:pt x="362" y="285"/>
                    <a:pt x="363" y="285"/>
                  </a:cubicBezTo>
                  <a:cubicBezTo>
                    <a:pt x="364" y="285"/>
                    <a:pt x="363" y="284"/>
                    <a:pt x="364" y="283"/>
                  </a:cubicBezTo>
                  <a:cubicBezTo>
                    <a:pt x="365" y="281"/>
                    <a:pt x="364" y="281"/>
                    <a:pt x="366" y="281"/>
                  </a:cubicBezTo>
                  <a:cubicBezTo>
                    <a:pt x="367" y="281"/>
                    <a:pt x="369" y="281"/>
                    <a:pt x="369" y="280"/>
                  </a:cubicBezTo>
                  <a:cubicBezTo>
                    <a:pt x="369" y="279"/>
                    <a:pt x="368" y="278"/>
                    <a:pt x="370" y="278"/>
                  </a:cubicBezTo>
                  <a:cubicBezTo>
                    <a:pt x="371" y="278"/>
                    <a:pt x="370" y="279"/>
                    <a:pt x="372" y="278"/>
                  </a:cubicBezTo>
                  <a:cubicBezTo>
                    <a:pt x="373" y="277"/>
                    <a:pt x="373" y="277"/>
                    <a:pt x="374" y="276"/>
                  </a:cubicBezTo>
                  <a:cubicBezTo>
                    <a:pt x="375" y="275"/>
                    <a:pt x="376" y="276"/>
                    <a:pt x="375" y="274"/>
                  </a:cubicBezTo>
                  <a:cubicBezTo>
                    <a:pt x="373" y="273"/>
                    <a:pt x="368" y="269"/>
                    <a:pt x="367" y="268"/>
                  </a:cubicBezTo>
                  <a:cubicBezTo>
                    <a:pt x="366" y="267"/>
                    <a:pt x="363" y="265"/>
                    <a:pt x="362" y="264"/>
                  </a:cubicBezTo>
                  <a:cubicBezTo>
                    <a:pt x="361" y="264"/>
                    <a:pt x="362" y="263"/>
                    <a:pt x="359" y="262"/>
                  </a:cubicBezTo>
                  <a:cubicBezTo>
                    <a:pt x="357" y="262"/>
                    <a:pt x="358" y="262"/>
                    <a:pt x="357" y="261"/>
                  </a:cubicBezTo>
                  <a:cubicBezTo>
                    <a:pt x="355" y="259"/>
                    <a:pt x="349" y="249"/>
                    <a:pt x="349" y="249"/>
                  </a:cubicBezTo>
                  <a:cubicBezTo>
                    <a:pt x="349" y="249"/>
                    <a:pt x="347" y="248"/>
                    <a:pt x="349" y="248"/>
                  </a:cubicBezTo>
                  <a:cubicBezTo>
                    <a:pt x="352" y="247"/>
                    <a:pt x="352" y="247"/>
                    <a:pt x="352" y="246"/>
                  </a:cubicBezTo>
                  <a:cubicBezTo>
                    <a:pt x="352" y="244"/>
                    <a:pt x="352" y="242"/>
                    <a:pt x="352" y="242"/>
                  </a:cubicBezTo>
                  <a:cubicBezTo>
                    <a:pt x="352" y="242"/>
                    <a:pt x="351" y="241"/>
                    <a:pt x="350" y="241"/>
                  </a:cubicBezTo>
                  <a:cubicBezTo>
                    <a:pt x="350" y="240"/>
                    <a:pt x="347" y="239"/>
                    <a:pt x="347" y="237"/>
                  </a:cubicBezTo>
                  <a:cubicBezTo>
                    <a:pt x="346" y="235"/>
                    <a:pt x="345" y="234"/>
                    <a:pt x="344" y="232"/>
                  </a:cubicBezTo>
                  <a:cubicBezTo>
                    <a:pt x="343" y="231"/>
                    <a:pt x="342" y="231"/>
                    <a:pt x="342" y="230"/>
                  </a:cubicBezTo>
                  <a:cubicBezTo>
                    <a:pt x="342" y="229"/>
                    <a:pt x="343" y="228"/>
                    <a:pt x="343" y="227"/>
                  </a:cubicBezTo>
                  <a:cubicBezTo>
                    <a:pt x="343" y="226"/>
                    <a:pt x="342" y="226"/>
                    <a:pt x="343" y="224"/>
                  </a:cubicBezTo>
                  <a:cubicBezTo>
                    <a:pt x="343" y="222"/>
                    <a:pt x="344" y="221"/>
                    <a:pt x="344" y="220"/>
                  </a:cubicBezTo>
                  <a:cubicBezTo>
                    <a:pt x="345" y="218"/>
                    <a:pt x="344" y="218"/>
                    <a:pt x="345" y="217"/>
                  </a:cubicBezTo>
                  <a:cubicBezTo>
                    <a:pt x="346" y="215"/>
                    <a:pt x="346" y="215"/>
                    <a:pt x="346" y="214"/>
                  </a:cubicBezTo>
                  <a:cubicBezTo>
                    <a:pt x="346" y="213"/>
                    <a:pt x="346" y="215"/>
                    <a:pt x="345" y="212"/>
                  </a:cubicBezTo>
                  <a:cubicBezTo>
                    <a:pt x="345" y="210"/>
                    <a:pt x="346" y="211"/>
                    <a:pt x="345" y="210"/>
                  </a:cubicBezTo>
                  <a:cubicBezTo>
                    <a:pt x="344" y="209"/>
                    <a:pt x="344" y="209"/>
                    <a:pt x="344" y="207"/>
                  </a:cubicBezTo>
                  <a:cubicBezTo>
                    <a:pt x="343" y="206"/>
                    <a:pt x="344" y="206"/>
                    <a:pt x="342" y="206"/>
                  </a:cubicBezTo>
                  <a:cubicBezTo>
                    <a:pt x="341" y="206"/>
                    <a:pt x="340" y="207"/>
                    <a:pt x="340" y="206"/>
                  </a:cubicBezTo>
                  <a:cubicBezTo>
                    <a:pt x="339" y="205"/>
                    <a:pt x="339" y="206"/>
                    <a:pt x="339" y="204"/>
                  </a:cubicBezTo>
                  <a:cubicBezTo>
                    <a:pt x="339" y="202"/>
                    <a:pt x="339" y="202"/>
                    <a:pt x="340" y="202"/>
                  </a:cubicBezTo>
                  <a:cubicBezTo>
                    <a:pt x="341" y="201"/>
                    <a:pt x="341" y="201"/>
                    <a:pt x="341" y="200"/>
                  </a:cubicBezTo>
                  <a:cubicBezTo>
                    <a:pt x="342" y="200"/>
                    <a:pt x="342" y="199"/>
                    <a:pt x="341" y="198"/>
                  </a:cubicBezTo>
                  <a:cubicBezTo>
                    <a:pt x="341" y="197"/>
                    <a:pt x="341" y="194"/>
                    <a:pt x="341" y="192"/>
                  </a:cubicBezTo>
                  <a:cubicBezTo>
                    <a:pt x="342" y="189"/>
                    <a:pt x="342" y="189"/>
                    <a:pt x="342" y="187"/>
                  </a:cubicBezTo>
                  <a:cubicBezTo>
                    <a:pt x="342" y="185"/>
                    <a:pt x="342" y="185"/>
                    <a:pt x="343" y="183"/>
                  </a:cubicBezTo>
                  <a:cubicBezTo>
                    <a:pt x="343" y="181"/>
                    <a:pt x="344" y="182"/>
                    <a:pt x="343" y="180"/>
                  </a:cubicBezTo>
                  <a:cubicBezTo>
                    <a:pt x="342" y="178"/>
                    <a:pt x="342" y="179"/>
                    <a:pt x="341" y="177"/>
                  </a:cubicBezTo>
                  <a:cubicBezTo>
                    <a:pt x="341" y="176"/>
                    <a:pt x="341" y="176"/>
                    <a:pt x="341" y="174"/>
                  </a:cubicBezTo>
                  <a:cubicBezTo>
                    <a:pt x="340" y="172"/>
                    <a:pt x="340" y="170"/>
                    <a:pt x="340" y="169"/>
                  </a:cubicBezTo>
                  <a:cubicBezTo>
                    <a:pt x="340" y="168"/>
                    <a:pt x="341" y="169"/>
                    <a:pt x="339" y="167"/>
                  </a:cubicBezTo>
                  <a:cubicBezTo>
                    <a:pt x="338" y="166"/>
                    <a:pt x="337" y="166"/>
                    <a:pt x="337" y="165"/>
                  </a:cubicBezTo>
                  <a:cubicBezTo>
                    <a:pt x="337" y="163"/>
                    <a:pt x="337" y="163"/>
                    <a:pt x="338" y="162"/>
                  </a:cubicBezTo>
                  <a:cubicBezTo>
                    <a:pt x="339" y="160"/>
                    <a:pt x="340" y="161"/>
                    <a:pt x="340" y="159"/>
                  </a:cubicBezTo>
                  <a:cubicBezTo>
                    <a:pt x="341" y="158"/>
                    <a:pt x="342" y="157"/>
                    <a:pt x="340" y="157"/>
                  </a:cubicBezTo>
                  <a:cubicBezTo>
                    <a:pt x="339" y="157"/>
                    <a:pt x="339" y="158"/>
                    <a:pt x="338" y="157"/>
                  </a:cubicBezTo>
                  <a:cubicBezTo>
                    <a:pt x="338" y="156"/>
                    <a:pt x="338" y="155"/>
                    <a:pt x="336" y="154"/>
                  </a:cubicBezTo>
                  <a:cubicBezTo>
                    <a:pt x="335" y="153"/>
                    <a:pt x="335" y="152"/>
                    <a:pt x="335" y="151"/>
                  </a:cubicBezTo>
                  <a:cubicBezTo>
                    <a:pt x="334" y="150"/>
                    <a:pt x="334" y="149"/>
                    <a:pt x="335" y="148"/>
                  </a:cubicBezTo>
                  <a:cubicBezTo>
                    <a:pt x="335" y="147"/>
                    <a:pt x="335" y="148"/>
                    <a:pt x="336" y="146"/>
                  </a:cubicBezTo>
                  <a:cubicBezTo>
                    <a:pt x="337" y="145"/>
                    <a:pt x="337" y="145"/>
                    <a:pt x="338" y="144"/>
                  </a:cubicBezTo>
                  <a:cubicBezTo>
                    <a:pt x="339" y="143"/>
                    <a:pt x="337" y="143"/>
                    <a:pt x="336" y="143"/>
                  </a:cubicBezTo>
                  <a:cubicBezTo>
                    <a:pt x="335" y="142"/>
                    <a:pt x="335" y="141"/>
                    <a:pt x="334" y="140"/>
                  </a:cubicBezTo>
                  <a:cubicBezTo>
                    <a:pt x="332" y="139"/>
                    <a:pt x="332" y="141"/>
                    <a:pt x="331" y="139"/>
                  </a:cubicBezTo>
                  <a:cubicBezTo>
                    <a:pt x="331" y="138"/>
                    <a:pt x="332" y="138"/>
                    <a:pt x="331" y="137"/>
                  </a:cubicBezTo>
                  <a:cubicBezTo>
                    <a:pt x="330" y="136"/>
                    <a:pt x="330" y="137"/>
                    <a:pt x="329" y="136"/>
                  </a:cubicBezTo>
                  <a:cubicBezTo>
                    <a:pt x="327" y="135"/>
                    <a:pt x="327" y="135"/>
                    <a:pt x="327" y="134"/>
                  </a:cubicBezTo>
                  <a:cubicBezTo>
                    <a:pt x="328" y="132"/>
                    <a:pt x="327" y="131"/>
                    <a:pt x="325" y="132"/>
                  </a:cubicBezTo>
                  <a:cubicBezTo>
                    <a:pt x="324" y="133"/>
                    <a:pt x="325" y="134"/>
                    <a:pt x="323" y="133"/>
                  </a:cubicBezTo>
                  <a:cubicBezTo>
                    <a:pt x="322" y="131"/>
                    <a:pt x="321" y="132"/>
                    <a:pt x="321" y="130"/>
                  </a:cubicBezTo>
                  <a:cubicBezTo>
                    <a:pt x="320" y="128"/>
                    <a:pt x="321" y="128"/>
                    <a:pt x="320" y="128"/>
                  </a:cubicBezTo>
                  <a:cubicBezTo>
                    <a:pt x="319" y="128"/>
                    <a:pt x="318" y="128"/>
                    <a:pt x="318" y="127"/>
                  </a:cubicBezTo>
                  <a:cubicBezTo>
                    <a:pt x="317" y="126"/>
                    <a:pt x="318" y="126"/>
                    <a:pt x="317" y="126"/>
                  </a:cubicBezTo>
                  <a:cubicBezTo>
                    <a:pt x="316" y="125"/>
                    <a:pt x="316" y="125"/>
                    <a:pt x="316" y="124"/>
                  </a:cubicBezTo>
                  <a:cubicBezTo>
                    <a:pt x="316" y="123"/>
                    <a:pt x="316" y="123"/>
                    <a:pt x="316" y="123"/>
                  </a:cubicBezTo>
                  <a:cubicBezTo>
                    <a:pt x="316" y="123"/>
                    <a:pt x="317" y="123"/>
                    <a:pt x="318" y="122"/>
                  </a:cubicBezTo>
                  <a:cubicBezTo>
                    <a:pt x="318" y="122"/>
                    <a:pt x="318" y="122"/>
                    <a:pt x="319" y="123"/>
                  </a:cubicBezTo>
                  <a:cubicBezTo>
                    <a:pt x="320" y="123"/>
                    <a:pt x="321" y="123"/>
                    <a:pt x="322" y="123"/>
                  </a:cubicBezTo>
                  <a:cubicBezTo>
                    <a:pt x="324" y="124"/>
                    <a:pt x="324" y="124"/>
                    <a:pt x="325" y="123"/>
                  </a:cubicBezTo>
                  <a:cubicBezTo>
                    <a:pt x="326" y="123"/>
                    <a:pt x="325" y="123"/>
                    <a:pt x="326" y="123"/>
                  </a:cubicBezTo>
                  <a:cubicBezTo>
                    <a:pt x="328" y="124"/>
                    <a:pt x="327" y="124"/>
                    <a:pt x="329" y="123"/>
                  </a:cubicBezTo>
                  <a:cubicBezTo>
                    <a:pt x="330" y="123"/>
                    <a:pt x="329" y="123"/>
                    <a:pt x="330" y="122"/>
                  </a:cubicBezTo>
                  <a:cubicBezTo>
                    <a:pt x="332" y="122"/>
                    <a:pt x="333" y="122"/>
                    <a:pt x="334" y="122"/>
                  </a:cubicBezTo>
                  <a:cubicBezTo>
                    <a:pt x="336" y="121"/>
                    <a:pt x="336" y="121"/>
                    <a:pt x="337" y="120"/>
                  </a:cubicBezTo>
                  <a:cubicBezTo>
                    <a:pt x="338" y="120"/>
                    <a:pt x="336" y="121"/>
                    <a:pt x="338" y="120"/>
                  </a:cubicBezTo>
                  <a:cubicBezTo>
                    <a:pt x="340" y="119"/>
                    <a:pt x="339" y="119"/>
                    <a:pt x="340" y="118"/>
                  </a:cubicBezTo>
                  <a:cubicBezTo>
                    <a:pt x="342" y="117"/>
                    <a:pt x="341" y="118"/>
                    <a:pt x="342" y="117"/>
                  </a:cubicBezTo>
                  <a:cubicBezTo>
                    <a:pt x="343" y="117"/>
                    <a:pt x="343" y="116"/>
                    <a:pt x="344" y="115"/>
                  </a:cubicBezTo>
                  <a:cubicBezTo>
                    <a:pt x="345" y="115"/>
                    <a:pt x="345" y="115"/>
                    <a:pt x="346" y="114"/>
                  </a:cubicBezTo>
                  <a:cubicBezTo>
                    <a:pt x="347" y="113"/>
                    <a:pt x="347" y="114"/>
                    <a:pt x="347" y="113"/>
                  </a:cubicBezTo>
                  <a:cubicBezTo>
                    <a:pt x="348" y="112"/>
                    <a:pt x="348" y="113"/>
                    <a:pt x="349" y="112"/>
                  </a:cubicBezTo>
                  <a:cubicBezTo>
                    <a:pt x="350" y="111"/>
                    <a:pt x="350" y="111"/>
                    <a:pt x="351" y="111"/>
                  </a:cubicBezTo>
                  <a:cubicBezTo>
                    <a:pt x="352" y="110"/>
                    <a:pt x="353" y="110"/>
                    <a:pt x="354" y="110"/>
                  </a:cubicBezTo>
                  <a:cubicBezTo>
                    <a:pt x="355" y="110"/>
                    <a:pt x="356" y="110"/>
                    <a:pt x="357" y="109"/>
                  </a:cubicBezTo>
                  <a:cubicBezTo>
                    <a:pt x="358" y="108"/>
                    <a:pt x="357" y="109"/>
                    <a:pt x="359" y="108"/>
                  </a:cubicBezTo>
                  <a:cubicBezTo>
                    <a:pt x="361" y="106"/>
                    <a:pt x="362" y="107"/>
                    <a:pt x="362" y="105"/>
                  </a:cubicBezTo>
                  <a:cubicBezTo>
                    <a:pt x="363" y="103"/>
                    <a:pt x="363" y="103"/>
                    <a:pt x="363" y="102"/>
                  </a:cubicBezTo>
                  <a:cubicBezTo>
                    <a:pt x="363" y="101"/>
                    <a:pt x="364" y="102"/>
                    <a:pt x="364" y="100"/>
                  </a:cubicBezTo>
                  <a:cubicBezTo>
                    <a:pt x="364" y="98"/>
                    <a:pt x="364" y="99"/>
                    <a:pt x="365" y="97"/>
                  </a:cubicBezTo>
                  <a:cubicBezTo>
                    <a:pt x="365" y="95"/>
                    <a:pt x="364" y="95"/>
                    <a:pt x="365" y="94"/>
                  </a:cubicBezTo>
                  <a:cubicBezTo>
                    <a:pt x="366" y="94"/>
                    <a:pt x="367" y="94"/>
                    <a:pt x="368" y="93"/>
                  </a:cubicBezTo>
                  <a:cubicBezTo>
                    <a:pt x="369" y="92"/>
                    <a:pt x="367" y="92"/>
                    <a:pt x="369" y="91"/>
                  </a:cubicBezTo>
                  <a:cubicBezTo>
                    <a:pt x="372" y="90"/>
                    <a:pt x="372" y="91"/>
                    <a:pt x="372" y="90"/>
                  </a:cubicBezTo>
                  <a:cubicBezTo>
                    <a:pt x="373" y="88"/>
                    <a:pt x="371" y="88"/>
                    <a:pt x="373" y="88"/>
                  </a:cubicBezTo>
                  <a:cubicBezTo>
                    <a:pt x="375" y="87"/>
                    <a:pt x="375" y="88"/>
                    <a:pt x="376" y="87"/>
                  </a:cubicBezTo>
                  <a:cubicBezTo>
                    <a:pt x="376" y="86"/>
                    <a:pt x="375" y="86"/>
                    <a:pt x="377" y="85"/>
                  </a:cubicBezTo>
                  <a:cubicBezTo>
                    <a:pt x="378" y="84"/>
                    <a:pt x="377" y="84"/>
                    <a:pt x="379" y="85"/>
                  </a:cubicBezTo>
                  <a:cubicBezTo>
                    <a:pt x="380" y="85"/>
                    <a:pt x="379" y="86"/>
                    <a:pt x="381" y="85"/>
                  </a:cubicBezTo>
                  <a:cubicBezTo>
                    <a:pt x="383" y="84"/>
                    <a:pt x="381" y="84"/>
                    <a:pt x="383" y="83"/>
                  </a:cubicBezTo>
                  <a:cubicBezTo>
                    <a:pt x="385" y="82"/>
                    <a:pt x="385" y="82"/>
                    <a:pt x="386" y="83"/>
                  </a:cubicBezTo>
                  <a:cubicBezTo>
                    <a:pt x="387" y="84"/>
                    <a:pt x="386" y="84"/>
                    <a:pt x="388" y="84"/>
                  </a:cubicBezTo>
                  <a:cubicBezTo>
                    <a:pt x="390" y="84"/>
                    <a:pt x="390" y="83"/>
                    <a:pt x="391" y="85"/>
                  </a:cubicBezTo>
                  <a:cubicBezTo>
                    <a:pt x="391" y="86"/>
                    <a:pt x="392" y="85"/>
                    <a:pt x="393" y="85"/>
                  </a:cubicBezTo>
                  <a:cubicBezTo>
                    <a:pt x="394" y="85"/>
                    <a:pt x="393" y="86"/>
                    <a:pt x="395" y="85"/>
                  </a:cubicBezTo>
                  <a:cubicBezTo>
                    <a:pt x="396" y="83"/>
                    <a:pt x="396" y="83"/>
                    <a:pt x="398" y="82"/>
                  </a:cubicBezTo>
                  <a:cubicBezTo>
                    <a:pt x="399" y="81"/>
                    <a:pt x="398" y="82"/>
                    <a:pt x="399" y="81"/>
                  </a:cubicBezTo>
                  <a:cubicBezTo>
                    <a:pt x="399" y="79"/>
                    <a:pt x="399" y="79"/>
                    <a:pt x="400" y="78"/>
                  </a:cubicBezTo>
                  <a:cubicBezTo>
                    <a:pt x="401" y="76"/>
                    <a:pt x="399" y="76"/>
                    <a:pt x="400" y="76"/>
                  </a:cubicBezTo>
                  <a:cubicBezTo>
                    <a:pt x="401" y="75"/>
                    <a:pt x="401" y="76"/>
                    <a:pt x="402" y="76"/>
                  </a:cubicBezTo>
                  <a:cubicBezTo>
                    <a:pt x="403" y="76"/>
                    <a:pt x="403" y="76"/>
                    <a:pt x="403" y="75"/>
                  </a:cubicBezTo>
                  <a:cubicBezTo>
                    <a:pt x="404" y="74"/>
                    <a:pt x="404" y="73"/>
                    <a:pt x="405" y="73"/>
                  </a:cubicBezTo>
                  <a:cubicBezTo>
                    <a:pt x="407" y="74"/>
                    <a:pt x="408" y="72"/>
                    <a:pt x="408" y="74"/>
                  </a:cubicBezTo>
                  <a:cubicBezTo>
                    <a:pt x="408" y="76"/>
                    <a:pt x="407" y="76"/>
                    <a:pt x="408" y="77"/>
                  </a:cubicBezTo>
                  <a:cubicBezTo>
                    <a:pt x="410" y="78"/>
                    <a:pt x="409" y="79"/>
                    <a:pt x="411" y="79"/>
                  </a:cubicBezTo>
                  <a:cubicBezTo>
                    <a:pt x="413" y="80"/>
                    <a:pt x="413" y="80"/>
                    <a:pt x="414" y="80"/>
                  </a:cubicBezTo>
                  <a:cubicBezTo>
                    <a:pt x="416" y="80"/>
                    <a:pt x="416" y="81"/>
                    <a:pt x="418" y="80"/>
                  </a:cubicBezTo>
                  <a:cubicBezTo>
                    <a:pt x="421" y="79"/>
                    <a:pt x="419" y="80"/>
                    <a:pt x="422" y="78"/>
                  </a:cubicBezTo>
                  <a:cubicBezTo>
                    <a:pt x="425" y="77"/>
                    <a:pt x="425" y="76"/>
                    <a:pt x="426" y="75"/>
                  </a:cubicBezTo>
                  <a:cubicBezTo>
                    <a:pt x="427" y="73"/>
                    <a:pt x="426" y="74"/>
                    <a:pt x="428" y="71"/>
                  </a:cubicBezTo>
                  <a:cubicBezTo>
                    <a:pt x="430" y="69"/>
                    <a:pt x="428" y="71"/>
                    <a:pt x="430" y="68"/>
                  </a:cubicBezTo>
                  <a:cubicBezTo>
                    <a:pt x="432" y="64"/>
                    <a:pt x="432" y="64"/>
                    <a:pt x="433" y="63"/>
                  </a:cubicBezTo>
                  <a:cubicBezTo>
                    <a:pt x="434" y="62"/>
                    <a:pt x="434" y="61"/>
                    <a:pt x="436" y="60"/>
                  </a:cubicBezTo>
                  <a:cubicBezTo>
                    <a:pt x="437" y="60"/>
                    <a:pt x="438" y="60"/>
                    <a:pt x="439" y="59"/>
                  </a:cubicBezTo>
                  <a:cubicBezTo>
                    <a:pt x="439" y="58"/>
                    <a:pt x="438" y="58"/>
                    <a:pt x="439" y="57"/>
                  </a:cubicBezTo>
                  <a:cubicBezTo>
                    <a:pt x="441" y="56"/>
                    <a:pt x="441" y="55"/>
                    <a:pt x="443" y="55"/>
                  </a:cubicBezTo>
                  <a:cubicBezTo>
                    <a:pt x="444" y="55"/>
                    <a:pt x="443" y="55"/>
                    <a:pt x="445" y="55"/>
                  </a:cubicBezTo>
                  <a:cubicBezTo>
                    <a:pt x="447" y="55"/>
                    <a:pt x="445" y="55"/>
                    <a:pt x="448" y="53"/>
                  </a:cubicBezTo>
                  <a:cubicBezTo>
                    <a:pt x="451" y="52"/>
                    <a:pt x="450" y="52"/>
                    <a:pt x="452" y="51"/>
                  </a:cubicBezTo>
                  <a:cubicBezTo>
                    <a:pt x="455" y="49"/>
                    <a:pt x="456" y="48"/>
                    <a:pt x="456" y="48"/>
                  </a:cubicBezTo>
                  <a:cubicBezTo>
                    <a:pt x="458" y="48"/>
                    <a:pt x="457" y="48"/>
                    <a:pt x="459" y="47"/>
                  </a:cubicBezTo>
                  <a:cubicBezTo>
                    <a:pt x="461" y="47"/>
                    <a:pt x="460" y="47"/>
                    <a:pt x="462" y="46"/>
                  </a:cubicBezTo>
                  <a:cubicBezTo>
                    <a:pt x="464" y="45"/>
                    <a:pt x="463" y="45"/>
                    <a:pt x="465" y="45"/>
                  </a:cubicBezTo>
                  <a:cubicBezTo>
                    <a:pt x="467" y="45"/>
                    <a:pt x="465" y="46"/>
                    <a:pt x="468" y="44"/>
                  </a:cubicBezTo>
                  <a:cubicBezTo>
                    <a:pt x="470" y="42"/>
                    <a:pt x="468" y="42"/>
                    <a:pt x="471" y="41"/>
                  </a:cubicBezTo>
                  <a:cubicBezTo>
                    <a:pt x="473" y="41"/>
                    <a:pt x="472" y="40"/>
                    <a:pt x="474" y="39"/>
                  </a:cubicBezTo>
                  <a:cubicBezTo>
                    <a:pt x="475" y="39"/>
                    <a:pt x="475" y="38"/>
                    <a:pt x="477" y="38"/>
                  </a:cubicBezTo>
                  <a:cubicBezTo>
                    <a:pt x="479" y="38"/>
                    <a:pt x="481" y="38"/>
                    <a:pt x="483" y="37"/>
                  </a:cubicBezTo>
                  <a:cubicBezTo>
                    <a:pt x="486" y="36"/>
                    <a:pt x="487" y="37"/>
                    <a:pt x="489" y="36"/>
                  </a:cubicBezTo>
                  <a:cubicBezTo>
                    <a:pt x="490" y="34"/>
                    <a:pt x="491" y="33"/>
                    <a:pt x="492" y="34"/>
                  </a:cubicBezTo>
                  <a:cubicBezTo>
                    <a:pt x="494" y="35"/>
                    <a:pt x="493" y="35"/>
                    <a:pt x="495" y="35"/>
                  </a:cubicBezTo>
                  <a:cubicBezTo>
                    <a:pt x="497" y="35"/>
                    <a:pt x="497" y="36"/>
                    <a:pt x="500" y="36"/>
                  </a:cubicBezTo>
                  <a:cubicBezTo>
                    <a:pt x="502" y="35"/>
                    <a:pt x="504" y="35"/>
                    <a:pt x="505" y="35"/>
                  </a:cubicBezTo>
                  <a:cubicBezTo>
                    <a:pt x="506" y="34"/>
                    <a:pt x="506" y="34"/>
                    <a:pt x="508" y="34"/>
                  </a:cubicBezTo>
                  <a:cubicBezTo>
                    <a:pt x="510" y="33"/>
                    <a:pt x="509" y="33"/>
                    <a:pt x="512" y="33"/>
                  </a:cubicBezTo>
                  <a:cubicBezTo>
                    <a:pt x="514" y="33"/>
                    <a:pt x="516" y="34"/>
                    <a:pt x="519" y="34"/>
                  </a:cubicBezTo>
                  <a:cubicBezTo>
                    <a:pt x="522" y="33"/>
                    <a:pt x="522" y="33"/>
                    <a:pt x="523" y="34"/>
                  </a:cubicBezTo>
                  <a:cubicBezTo>
                    <a:pt x="524" y="34"/>
                    <a:pt x="523" y="33"/>
                    <a:pt x="526" y="32"/>
                  </a:cubicBezTo>
                  <a:cubicBezTo>
                    <a:pt x="529" y="32"/>
                    <a:pt x="528" y="32"/>
                    <a:pt x="530" y="31"/>
                  </a:cubicBezTo>
                  <a:cubicBezTo>
                    <a:pt x="532" y="30"/>
                    <a:pt x="533" y="30"/>
                    <a:pt x="535" y="29"/>
                  </a:cubicBezTo>
                  <a:cubicBezTo>
                    <a:pt x="537" y="29"/>
                    <a:pt x="535" y="27"/>
                    <a:pt x="539" y="28"/>
                  </a:cubicBezTo>
                  <a:cubicBezTo>
                    <a:pt x="542" y="29"/>
                    <a:pt x="541" y="29"/>
                    <a:pt x="542" y="31"/>
                  </a:cubicBezTo>
                  <a:cubicBezTo>
                    <a:pt x="543" y="32"/>
                    <a:pt x="542" y="33"/>
                    <a:pt x="545" y="32"/>
                  </a:cubicBezTo>
                  <a:cubicBezTo>
                    <a:pt x="548" y="31"/>
                    <a:pt x="548" y="31"/>
                    <a:pt x="550" y="31"/>
                  </a:cubicBezTo>
                  <a:cubicBezTo>
                    <a:pt x="553" y="30"/>
                    <a:pt x="551" y="31"/>
                    <a:pt x="554" y="29"/>
                  </a:cubicBezTo>
                  <a:cubicBezTo>
                    <a:pt x="558" y="27"/>
                    <a:pt x="558" y="27"/>
                    <a:pt x="559" y="26"/>
                  </a:cubicBezTo>
                  <a:cubicBezTo>
                    <a:pt x="559" y="26"/>
                    <a:pt x="559" y="26"/>
                    <a:pt x="561" y="24"/>
                  </a:cubicBezTo>
                  <a:cubicBezTo>
                    <a:pt x="564" y="22"/>
                    <a:pt x="563" y="24"/>
                    <a:pt x="564" y="22"/>
                  </a:cubicBezTo>
                  <a:cubicBezTo>
                    <a:pt x="565" y="20"/>
                    <a:pt x="564" y="20"/>
                    <a:pt x="565" y="19"/>
                  </a:cubicBezTo>
                  <a:cubicBezTo>
                    <a:pt x="567" y="18"/>
                    <a:pt x="568" y="18"/>
                    <a:pt x="570" y="18"/>
                  </a:cubicBezTo>
                  <a:cubicBezTo>
                    <a:pt x="572" y="18"/>
                    <a:pt x="573" y="17"/>
                    <a:pt x="573" y="19"/>
                  </a:cubicBezTo>
                  <a:cubicBezTo>
                    <a:pt x="573" y="20"/>
                    <a:pt x="572" y="21"/>
                    <a:pt x="574" y="21"/>
                  </a:cubicBezTo>
                  <a:cubicBezTo>
                    <a:pt x="576" y="22"/>
                    <a:pt x="576" y="22"/>
                    <a:pt x="578" y="22"/>
                  </a:cubicBezTo>
                  <a:cubicBezTo>
                    <a:pt x="581" y="21"/>
                    <a:pt x="582" y="22"/>
                    <a:pt x="581" y="20"/>
                  </a:cubicBezTo>
                  <a:cubicBezTo>
                    <a:pt x="581" y="18"/>
                    <a:pt x="580" y="19"/>
                    <a:pt x="580" y="18"/>
                  </a:cubicBezTo>
                  <a:cubicBezTo>
                    <a:pt x="581" y="17"/>
                    <a:pt x="581" y="17"/>
                    <a:pt x="582" y="18"/>
                  </a:cubicBezTo>
                  <a:cubicBezTo>
                    <a:pt x="583" y="19"/>
                    <a:pt x="583" y="19"/>
                    <a:pt x="584" y="19"/>
                  </a:cubicBezTo>
                  <a:cubicBezTo>
                    <a:pt x="586" y="20"/>
                    <a:pt x="585" y="19"/>
                    <a:pt x="587" y="20"/>
                  </a:cubicBezTo>
                  <a:cubicBezTo>
                    <a:pt x="589" y="20"/>
                    <a:pt x="588" y="21"/>
                    <a:pt x="591" y="21"/>
                  </a:cubicBezTo>
                  <a:cubicBezTo>
                    <a:pt x="594" y="21"/>
                    <a:pt x="594" y="21"/>
                    <a:pt x="596" y="20"/>
                  </a:cubicBezTo>
                  <a:cubicBezTo>
                    <a:pt x="598" y="19"/>
                    <a:pt x="597" y="20"/>
                    <a:pt x="599" y="19"/>
                  </a:cubicBezTo>
                  <a:cubicBezTo>
                    <a:pt x="601" y="18"/>
                    <a:pt x="598" y="20"/>
                    <a:pt x="601" y="18"/>
                  </a:cubicBezTo>
                  <a:cubicBezTo>
                    <a:pt x="604" y="16"/>
                    <a:pt x="605" y="16"/>
                    <a:pt x="606" y="15"/>
                  </a:cubicBezTo>
                  <a:cubicBezTo>
                    <a:pt x="607" y="14"/>
                    <a:pt x="607" y="13"/>
                    <a:pt x="609" y="13"/>
                  </a:cubicBezTo>
                  <a:cubicBezTo>
                    <a:pt x="610" y="13"/>
                    <a:pt x="609" y="13"/>
                    <a:pt x="612" y="13"/>
                  </a:cubicBezTo>
                  <a:cubicBezTo>
                    <a:pt x="614" y="12"/>
                    <a:pt x="615" y="11"/>
                    <a:pt x="616" y="12"/>
                  </a:cubicBezTo>
                  <a:cubicBezTo>
                    <a:pt x="618" y="13"/>
                    <a:pt x="616" y="13"/>
                    <a:pt x="619" y="13"/>
                  </a:cubicBezTo>
                  <a:cubicBezTo>
                    <a:pt x="621" y="14"/>
                    <a:pt x="621" y="13"/>
                    <a:pt x="623" y="13"/>
                  </a:cubicBezTo>
                  <a:cubicBezTo>
                    <a:pt x="625" y="14"/>
                    <a:pt x="623" y="14"/>
                    <a:pt x="626" y="14"/>
                  </a:cubicBezTo>
                  <a:cubicBezTo>
                    <a:pt x="629" y="14"/>
                    <a:pt x="628" y="14"/>
                    <a:pt x="631" y="13"/>
                  </a:cubicBezTo>
                  <a:cubicBezTo>
                    <a:pt x="634" y="13"/>
                    <a:pt x="635" y="12"/>
                    <a:pt x="636" y="13"/>
                  </a:cubicBezTo>
                  <a:cubicBezTo>
                    <a:pt x="638" y="14"/>
                    <a:pt x="639" y="15"/>
                    <a:pt x="639" y="14"/>
                  </a:cubicBezTo>
                  <a:cubicBezTo>
                    <a:pt x="640" y="14"/>
                    <a:pt x="639" y="13"/>
                    <a:pt x="641" y="13"/>
                  </a:cubicBezTo>
                  <a:cubicBezTo>
                    <a:pt x="642" y="12"/>
                    <a:pt x="642" y="12"/>
                    <a:pt x="643" y="13"/>
                  </a:cubicBezTo>
                  <a:cubicBezTo>
                    <a:pt x="645" y="14"/>
                    <a:pt x="644" y="14"/>
                    <a:pt x="646" y="14"/>
                  </a:cubicBezTo>
                  <a:cubicBezTo>
                    <a:pt x="648" y="14"/>
                    <a:pt x="649" y="14"/>
                    <a:pt x="652" y="14"/>
                  </a:cubicBezTo>
                  <a:cubicBezTo>
                    <a:pt x="654" y="14"/>
                    <a:pt x="653" y="15"/>
                    <a:pt x="654" y="14"/>
                  </a:cubicBezTo>
                  <a:cubicBezTo>
                    <a:pt x="656" y="14"/>
                    <a:pt x="656" y="13"/>
                    <a:pt x="657" y="14"/>
                  </a:cubicBezTo>
                  <a:cubicBezTo>
                    <a:pt x="658" y="15"/>
                    <a:pt x="658" y="15"/>
                    <a:pt x="660" y="15"/>
                  </a:cubicBezTo>
                  <a:cubicBezTo>
                    <a:pt x="661" y="16"/>
                    <a:pt x="661" y="16"/>
                    <a:pt x="663" y="16"/>
                  </a:cubicBezTo>
                  <a:cubicBezTo>
                    <a:pt x="664" y="17"/>
                    <a:pt x="663" y="16"/>
                    <a:pt x="665" y="17"/>
                  </a:cubicBezTo>
                  <a:cubicBezTo>
                    <a:pt x="666" y="19"/>
                    <a:pt x="665" y="19"/>
                    <a:pt x="667" y="20"/>
                  </a:cubicBezTo>
                  <a:cubicBezTo>
                    <a:pt x="670" y="21"/>
                    <a:pt x="669" y="20"/>
                    <a:pt x="670" y="21"/>
                  </a:cubicBezTo>
                  <a:cubicBezTo>
                    <a:pt x="671" y="22"/>
                    <a:pt x="671" y="22"/>
                    <a:pt x="671" y="22"/>
                  </a:cubicBezTo>
                  <a:cubicBezTo>
                    <a:pt x="671" y="22"/>
                    <a:pt x="672" y="20"/>
                    <a:pt x="671" y="22"/>
                  </a:cubicBezTo>
                  <a:cubicBezTo>
                    <a:pt x="671" y="23"/>
                    <a:pt x="670" y="23"/>
                    <a:pt x="671" y="24"/>
                  </a:cubicBezTo>
                  <a:cubicBezTo>
                    <a:pt x="673" y="25"/>
                    <a:pt x="672" y="25"/>
                    <a:pt x="673" y="26"/>
                  </a:cubicBezTo>
                  <a:cubicBezTo>
                    <a:pt x="674" y="27"/>
                    <a:pt x="673" y="26"/>
                    <a:pt x="676" y="27"/>
                  </a:cubicBezTo>
                  <a:cubicBezTo>
                    <a:pt x="679" y="28"/>
                    <a:pt x="679" y="28"/>
                    <a:pt x="681" y="29"/>
                  </a:cubicBezTo>
                  <a:cubicBezTo>
                    <a:pt x="682" y="29"/>
                    <a:pt x="681" y="29"/>
                    <a:pt x="684" y="29"/>
                  </a:cubicBezTo>
                  <a:cubicBezTo>
                    <a:pt x="687" y="28"/>
                    <a:pt x="687" y="29"/>
                    <a:pt x="689" y="28"/>
                  </a:cubicBezTo>
                  <a:cubicBezTo>
                    <a:pt x="691" y="27"/>
                    <a:pt x="690" y="28"/>
                    <a:pt x="692" y="27"/>
                  </a:cubicBezTo>
                  <a:cubicBezTo>
                    <a:pt x="693" y="25"/>
                    <a:pt x="693" y="26"/>
                    <a:pt x="694" y="25"/>
                  </a:cubicBezTo>
                  <a:cubicBezTo>
                    <a:pt x="694" y="23"/>
                    <a:pt x="692" y="24"/>
                    <a:pt x="695" y="22"/>
                  </a:cubicBezTo>
                  <a:cubicBezTo>
                    <a:pt x="698" y="21"/>
                    <a:pt x="699" y="20"/>
                    <a:pt x="700" y="20"/>
                  </a:cubicBezTo>
                  <a:cubicBezTo>
                    <a:pt x="701" y="19"/>
                    <a:pt x="701" y="18"/>
                    <a:pt x="704" y="18"/>
                  </a:cubicBezTo>
                  <a:cubicBezTo>
                    <a:pt x="706" y="18"/>
                    <a:pt x="706" y="18"/>
                    <a:pt x="708" y="19"/>
                  </a:cubicBezTo>
                  <a:cubicBezTo>
                    <a:pt x="710" y="19"/>
                    <a:pt x="709" y="19"/>
                    <a:pt x="712" y="19"/>
                  </a:cubicBezTo>
                  <a:cubicBezTo>
                    <a:pt x="714" y="18"/>
                    <a:pt x="714" y="18"/>
                    <a:pt x="716" y="17"/>
                  </a:cubicBezTo>
                  <a:cubicBezTo>
                    <a:pt x="717" y="17"/>
                    <a:pt x="717" y="17"/>
                    <a:pt x="719" y="16"/>
                  </a:cubicBezTo>
                  <a:cubicBezTo>
                    <a:pt x="721" y="15"/>
                    <a:pt x="720" y="15"/>
                    <a:pt x="722" y="14"/>
                  </a:cubicBezTo>
                  <a:cubicBezTo>
                    <a:pt x="725" y="13"/>
                    <a:pt x="724" y="14"/>
                    <a:pt x="726" y="13"/>
                  </a:cubicBezTo>
                  <a:cubicBezTo>
                    <a:pt x="729" y="12"/>
                    <a:pt x="730" y="12"/>
                    <a:pt x="730" y="11"/>
                  </a:cubicBezTo>
                  <a:cubicBezTo>
                    <a:pt x="730" y="9"/>
                    <a:pt x="729" y="10"/>
                    <a:pt x="729" y="9"/>
                  </a:cubicBezTo>
                  <a:cubicBezTo>
                    <a:pt x="730" y="7"/>
                    <a:pt x="730" y="7"/>
                    <a:pt x="731" y="6"/>
                  </a:cubicBezTo>
                  <a:cubicBezTo>
                    <a:pt x="731" y="5"/>
                    <a:pt x="730" y="6"/>
                    <a:pt x="732" y="4"/>
                  </a:cubicBezTo>
                  <a:cubicBezTo>
                    <a:pt x="734" y="3"/>
                    <a:pt x="734" y="2"/>
                    <a:pt x="736" y="2"/>
                  </a:cubicBezTo>
                  <a:cubicBezTo>
                    <a:pt x="738" y="2"/>
                    <a:pt x="737" y="1"/>
                    <a:pt x="739" y="2"/>
                  </a:cubicBezTo>
                  <a:cubicBezTo>
                    <a:pt x="741" y="3"/>
                    <a:pt x="744" y="0"/>
                    <a:pt x="744" y="3"/>
                  </a:cubicBezTo>
                  <a:cubicBezTo>
                    <a:pt x="744" y="6"/>
                    <a:pt x="743" y="5"/>
                    <a:pt x="744" y="7"/>
                  </a:cubicBezTo>
                  <a:cubicBezTo>
                    <a:pt x="746" y="8"/>
                    <a:pt x="746" y="8"/>
                    <a:pt x="747" y="9"/>
                  </a:cubicBezTo>
                  <a:cubicBezTo>
                    <a:pt x="749" y="10"/>
                    <a:pt x="749" y="10"/>
                    <a:pt x="751" y="10"/>
                  </a:cubicBezTo>
                  <a:cubicBezTo>
                    <a:pt x="752" y="11"/>
                    <a:pt x="754" y="11"/>
                    <a:pt x="755" y="11"/>
                  </a:cubicBezTo>
                  <a:cubicBezTo>
                    <a:pt x="755" y="11"/>
                    <a:pt x="754" y="11"/>
                    <a:pt x="756" y="10"/>
                  </a:cubicBezTo>
                  <a:cubicBezTo>
                    <a:pt x="757" y="10"/>
                    <a:pt x="757" y="9"/>
                    <a:pt x="758" y="10"/>
                  </a:cubicBezTo>
                  <a:cubicBezTo>
                    <a:pt x="758" y="11"/>
                    <a:pt x="757" y="11"/>
                    <a:pt x="759" y="11"/>
                  </a:cubicBezTo>
                  <a:cubicBezTo>
                    <a:pt x="761" y="12"/>
                    <a:pt x="761" y="11"/>
                    <a:pt x="763" y="11"/>
                  </a:cubicBezTo>
                  <a:cubicBezTo>
                    <a:pt x="764" y="12"/>
                    <a:pt x="765" y="11"/>
                    <a:pt x="765" y="12"/>
                  </a:cubicBezTo>
                  <a:cubicBezTo>
                    <a:pt x="766" y="13"/>
                    <a:pt x="767" y="13"/>
                    <a:pt x="768" y="13"/>
                  </a:cubicBezTo>
                  <a:cubicBezTo>
                    <a:pt x="769" y="12"/>
                    <a:pt x="769" y="12"/>
                    <a:pt x="770" y="12"/>
                  </a:cubicBezTo>
                  <a:cubicBezTo>
                    <a:pt x="770" y="12"/>
                    <a:pt x="769" y="12"/>
                    <a:pt x="772" y="12"/>
                  </a:cubicBezTo>
                  <a:cubicBezTo>
                    <a:pt x="774" y="12"/>
                    <a:pt x="773" y="12"/>
                    <a:pt x="775" y="11"/>
                  </a:cubicBezTo>
                  <a:cubicBezTo>
                    <a:pt x="776" y="11"/>
                    <a:pt x="775" y="12"/>
                    <a:pt x="776" y="11"/>
                  </a:cubicBezTo>
                  <a:cubicBezTo>
                    <a:pt x="777" y="10"/>
                    <a:pt x="778" y="9"/>
                    <a:pt x="778" y="9"/>
                  </a:cubicBezTo>
                  <a:cubicBezTo>
                    <a:pt x="778" y="9"/>
                    <a:pt x="778" y="10"/>
                    <a:pt x="778" y="9"/>
                  </a:cubicBezTo>
                  <a:cubicBezTo>
                    <a:pt x="778" y="7"/>
                    <a:pt x="779" y="7"/>
                    <a:pt x="778" y="6"/>
                  </a:cubicBezTo>
                  <a:cubicBezTo>
                    <a:pt x="777" y="5"/>
                    <a:pt x="778" y="6"/>
                    <a:pt x="777" y="4"/>
                  </a:cubicBezTo>
                  <a:cubicBezTo>
                    <a:pt x="775" y="1"/>
                    <a:pt x="774" y="2"/>
                    <a:pt x="775" y="1"/>
                  </a:cubicBezTo>
                  <a:cubicBezTo>
                    <a:pt x="776" y="1"/>
                    <a:pt x="777" y="2"/>
                    <a:pt x="778" y="2"/>
                  </a:cubicBezTo>
                  <a:cubicBezTo>
                    <a:pt x="779" y="3"/>
                    <a:pt x="779" y="4"/>
                    <a:pt x="780" y="3"/>
                  </a:cubicBezTo>
                  <a:cubicBezTo>
                    <a:pt x="781" y="3"/>
                    <a:pt x="778" y="3"/>
                    <a:pt x="781" y="3"/>
                  </a:cubicBezTo>
                  <a:cubicBezTo>
                    <a:pt x="785" y="2"/>
                    <a:pt x="785" y="2"/>
                    <a:pt x="785" y="3"/>
                  </a:cubicBezTo>
                  <a:cubicBezTo>
                    <a:pt x="786" y="3"/>
                    <a:pt x="785" y="3"/>
                    <a:pt x="787" y="4"/>
                  </a:cubicBezTo>
                  <a:cubicBezTo>
                    <a:pt x="789" y="4"/>
                    <a:pt x="788" y="2"/>
                    <a:pt x="790" y="4"/>
                  </a:cubicBezTo>
                  <a:cubicBezTo>
                    <a:pt x="791" y="5"/>
                    <a:pt x="791" y="4"/>
                    <a:pt x="792" y="6"/>
                  </a:cubicBezTo>
                  <a:cubicBezTo>
                    <a:pt x="792" y="8"/>
                    <a:pt x="792" y="7"/>
                    <a:pt x="793" y="8"/>
                  </a:cubicBezTo>
                  <a:cubicBezTo>
                    <a:pt x="795" y="9"/>
                    <a:pt x="793" y="8"/>
                    <a:pt x="795" y="9"/>
                  </a:cubicBezTo>
                  <a:cubicBezTo>
                    <a:pt x="797" y="10"/>
                    <a:pt x="796" y="10"/>
                    <a:pt x="798" y="10"/>
                  </a:cubicBezTo>
                  <a:cubicBezTo>
                    <a:pt x="799" y="11"/>
                    <a:pt x="799" y="10"/>
                    <a:pt x="800" y="11"/>
                  </a:cubicBezTo>
                  <a:cubicBezTo>
                    <a:pt x="801" y="11"/>
                    <a:pt x="800" y="10"/>
                    <a:pt x="802" y="11"/>
                  </a:cubicBezTo>
                  <a:cubicBezTo>
                    <a:pt x="803" y="12"/>
                    <a:pt x="802" y="11"/>
                    <a:pt x="803" y="12"/>
                  </a:cubicBezTo>
                  <a:cubicBezTo>
                    <a:pt x="804" y="13"/>
                    <a:pt x="804" y="13"/>
                    <a:pt x="804" y="14"/>
                  </a:cubicBezTo>
                  <a:cubicBezTo>
                    <a:pt x="804" y="15"/>
                    <a:pt x="804" y="15"/>
                    <a:pt x="806" y="16"/>
                  </a:cubicBezTo>
                  <a:cubicBezTo>
                    <a:pt x="807" y="17"/>
                    <a:pt x="805" y="16"/>
                    <a:pt x="808" y="17"/>
                  </a:cubicBezTo>
                  <a:cubicBezTo>
                    <a:pt x="810" y="17"/>
                    <a:pt x="811" y="17"/>
                    <a:pt x="812" y="17"/>
                  </a:cubicBezTo>
                  <a:cubicBezTo>
                    <a:pt x="813" y="17"/>
                    <a:pt x="811" y="17"/>
                    <a:pt x="814" y="16"/>
                  </a:cubicBezTo>
                  <a:cubicBezTo>
                    <a:pt x="817" y="15"/>
                    <a:pt x="816" y="16"/>
                    <a:pt x="819" y="15"/>
                  </a:cubicBezTo>
                  <a:cubicBezTo>
                    <a:pt x="821" y="13"/>
                    <a:pt x="821" y="14"/>
                    <a:pt x="822" y="13"/>
                  </a:cubicBezTo>
                  <a:cubicBezTo>
                    <a:pt x="823" y="12"/>
                    <a:pt x="823" y="12"/>
                    <a:pt x="825" y="11"/>
                  </a:cubicBezTo>
                  <a:cubicBezTo>
                    <a:pt x="826" y="10"/>
                    <a:pt x="826" y="10"/>
                    <a:pt x="827" y="11"/>
                  </a:cubicBezTo>
                  <a:cubicBezTo>
                    <a:pt x="828" y="12"/>
                    <a:pt x="827" y="13"/>
                    <a:pt x="828" y="13"/>
                  </a:cubicBezTo>
                  <a:cubicBezTo>
                    <a:pt x="830" y="12"/>
                    <a:pt x="830" y="13"/>
                    <a:pt x="831" y="12"/>
                  </a:cubicBezTo>
                  <a:cubicBezTo>
                    <a:pt x="833" y="12"/>
                    <a:pt x="832" y="11"/>
                    <a:pt x="833" y="12"/>
                  </a:cubicBezTo>
                  <a:cubicBezTo>
                    <a:pt x="835" y="13"/>
                    <a:pt x="834" y="14"/>
                    <a:pt x="836" y="13"/>
                  </a:cubicBezTo>
                  <a:cubicBezTo>
                    <a:pt x="837" y="13"/>
                    <a:pt x="836" y="13"/>
                    <a:pt x="838" y="13"/>
                  </a:cubicBezTo>
                  <a:cubicBezTo>
                    <a:pt x="840" y="12"/>
                    <a:pt x="839" y="12"/>
                    <a:pt x="842" y="11"/>
                  </a:cubicBezTo>
                  <a:cubicBezTo>
                    <a:pt x="845" y="10"/>
                    <a:pt x="846" y="10"/>
                    <a:pt x="846" y="11"/>
                  </a:cubicBezTo>
                  <a:cubicBezTo>
                    <a:pt x="846" y="11"/>
                    <a:pt x="846" y="11"/>
                    <a:pt x="846" y="12"/>
                  </a:cubicBezTo>
                  <a:cubicBezTo>
                    <a:pt x="847" y="12"/>
                    <a:pt x="846" y="13"/>
                    <a:pt x="846" y="13"/>
                  </a:cubicBezTo>
                  <a:cubicBezTo>
                    <a:pt x="846" y="13"/>
                    <a:pt x="846" y="13"/>
                    <a:pt x="846" y="14"/>
                  </a:cubicBezTo>
                  <a:cubicBezTo>
                    <a:pt x="846" y="14"/>
                    <a:pt x="845" y="15"/>
                    <a:pt x="845" y="16"/>
                  </a:cubicBezTo>
                  <a:cubicBezTo>
                    <a:pt x="846" y="16"/>
                    <a:pt x="845" y="16"/>
                    <a:pt x="846" y="16"/>
                  </a:cubicBezTo>
                  <a:cubicBezTo>
                    <a:pt x="847" y="16"/>
                    <a:pt x="848" y="17"/>
                    <a:pt x="848" y="18"/>
                  </a:cubicBezTo>
                  <a:cubicBezTo>
                    <a:pt x="847" y="18"/>
                    <a:pt x="847" y="19"/>
                    <a:pt x="846" y="19"/>
                  </a:cubicBezTo>
                  <a:cubicBezTo>
                    <a:pt x="845" y="19"/>
                    <a:pt x="844" y="20"/>
                    <a:pt x="843" y="20"/>
                  </a:cubicBezTo>
                  <a:cubicBezTo>
                    <a:pt x="843" y="20"/>
                    <a:pt x="842" y="21"/>
                    <a:pt x="842" y="21"/>
                  </a:cubicBezTo>
                  <a:cubicBezTo>
                    <a:pt x="841" y="21"/>
                    <a:pt x="841" y="21"/>
                    <a:pt x="840" y="21"/>
                  </a:cubicBezTo>
                  <a:cubicBezTo>
                    <a:pt x="840" y="21"/>
                    <a:pt x="839" y="21"/>
                    <a:pt x="839" y="21"/>
                  </a:cubicBezTo>
                  <a:cubicBezTo>
                    <a:pt x="838" y="21"/>
                    <a:pt x="837" y="21"/>
                    <a:pt x="837" y="21"/>
                  </a:cubicBezTo>
                  <a:cubicBezTo>
                    <a:pt x="837" y="21"/>
                    <a:pt x="836" y="21"/>
                    <a:pt x="836" y="22"/>
                  </a:cubicBezTo>
                  <a:cubicBezTo>
                    <a:pt x="836" y="22"/>
                    <a:pt x="836" y="23"/>
                    <a:pt x="836" y="23"/>
                  </a:cubicBezTo>
                  <a:cubicBezTo>
                    <a:pt x="837" y="23"/>
                    <a:pt x="837" y="23"/>
                    <a:pt x="837" y="23"/>
                  </a:cubicBezTo>
                  <a:cubicBezTo>
                    <a:pt x="837" y="23"/>
                    <a:pt x="837" y="24"/>
                    <a:pt x="838" y="24"/>
                  </a:cubicBezTo>
                  <a:cubicBezTo>
                    <a:pt x="838" y="25"/>
                    <a:pt x="838" y="25"/>
                    <a:pt x="838" y="25"/>
                  </a:cubicBezTo>
                  <a:cubicBezTo>
                    <a:pt x="838" y="26"/>
                    <a:pt x="838" y="25"/>
                    <a:pt x="838" y="26"/>
                  </a:cubicBezTo>
                  <a:cubicBezTo>
                    <a:pt x="837" y="27"/>
                    <a:pt x="838" y="27"/>
                    <a:pt x="837" y="28"/>
                  </a:cubicBezTo>
                  <a:cubicBezTo>
                    <a:pt x="837" y="28"/>
                    <a:pt x="837" y="28"/>
                    <a:pt x="837" y="28"/>
                  </a:cubicBezTo>
                  <a:cubicBezTo>
                    <a:pt x="837" y="29"/>
                    <a:pt x="837" y="29"/>
                    <a:pt x="837" y="30"/>
                  </a:cubicBezTo>
                  <a:cubicBezTo>
                    <a:pt x="837" y="30"/>
                    <a:pt x="836" y="31"/>
                    <a:pt x="836" y="31"/>
                  </a:cubicBezTo>
                  <a:cubicBezTo>
                    <a:pt x="835" y="31"/>
                    <a:pt x="835" y="31"/>
                    <a:pt x="834" y="31"/>
                  </a:cubicBezTo>
                  <a:cubicBezTo>
                    <a:pt x="834" y="32"/>
                    <a:pt x="833" y="32"/>
                    <a:pt x="832" y="32"/>
                  </a:cubicBezTo>
                  <a:cubicBezTo>
                    <a:pt x="832" y="33"/>
                    <a:pt x="831" y="32"/>
                    <a:pt x="831" y="33"/>
                  </a:cubicBezTo>
                  <a:cubicBezTo>
                    <a:pt x="830" y="34"/>
                    <a:pt x="829" y="35"/>
                    <a:pt x="829" y="35"/>
                  </a:cubicBezTo>
                  <a:cubicBezTo>
                    <a:pt x="828" y="35"/>
                    <a:pt x="828" y="35"/>
                    <a:pt x="827" y="36"/>
                  </a:cubicBezTo>
                  <a:cubicBezTo>
                    <a:pt x="827" y="36"/>
                    <a:pt x="826" y="37"/>
                    <a:pt x="825" y="37"/>
                  </a:cubicBezTo>
                  <a:cubicBezTo>
                    <a:pt x="824" y="37"/>
                    <a:pt x="824" y="37"/>
                    <a:pt x="824" y="37"/>
                  </a:cubicBezTo>
                  <a:cubicBezTo>
                    <a:pt x="823" y="37"/>
                    <a:pt x="823" y="38"/>
                    <a:pt x="823" y="38"/>
                  </a:cubicBezTo>
                  <a:cubicBezTo>
                    <a:pt x="822" y="39"/>
                    <a:pt x="822" y="38"/>
                    <a:pt x="823" y="39"/>
                  </a:cubicBezTo>
                  <a:cubicBezTo>
                    <a:pt x="823" y="40"/>
                    <a:pt x="824" y="39"/>
                    <a:pt x="824" y="39"/>
                  </a:cubicBezTo>
                  <a:cubicBezTo>
                    <a:pt x="824" y="40"/>
                    <a:pt x="824" y="40"/>
                    <a:pt x="825" y="40"/>
                  </a:cubicBezTo>
                  <a:cubicBezTo>
                    <a:pt x="825" y="41"/>
                    <a:pt x="826" y="42"/>
                    <a:pt x="827" y="42"/>
                  </a:cubicBezTo>
                  <a:cubicBezTo>
                    <a:pt x="827" y="41"/>
                    <a:pt x="827" y="41"/>
                    <a:pt x="828" y="41"/>
                  </a:cubicBezTo>
                  <a:cubicBezTo>
                    <a:pt x="829" y="41"/>
                    <a:pt x="829" y="41"/>
                    <a:pt x="829" y="41"/>
                  </a:cubicBezTo>
                  <a:cubicBezTo>
                    <a:pt x="830" y="42"/>
                    <a:pt x="830" y="42"/>
                    <a:pt x="831" y="42"/>
                  </a:cubicBezTo>
                  <a:cubicBezTo>
                    <a:pt x="831" y="41"/>
                    <a:pt x="832" y="41"/>
                    <a:pt x="832" y="41"/>
                  </a:cubicBezTo>
                  <a:cubicBezTo>
                    <a:pt x="833" y="42"/>
                    <a:pt x="833" y="43"/>
                    <a:pt x="834" y="42"/>
                  </a:cubicBezTo>
                  <a:cubicBezTo>
                    <a:pt x="834" y="42"/>
                    <a:pt x="835" y="42"/>
                    <a:pt x="835" y="43"/>
                  </a:cubicBezTo>
                  <a:cubicBezTo>
                    <a:pt x="834" y="43"/>
                    <a:pt x="834" y="43"/>
                    <a:pt x="834" y="44"/>
                  </a:cubicBezTo>
                  <a:cubicBezTo>
                    <a:pt x="834" y="45"/>
                    <a:pt x="834" y="45"/>
                    <a:pt x="834" y="45"/>
                  </a:cubicBezTo>
                  <a:cubicBezTo>
                    <a:pt x="834" y="46"/>
                    <a:pt x="833" y="46"/>
                    <a:pt x="833" y="47"/>
                  </a:cubicBezTo>
                  <a:cubicBezTo>
                    <a:pt x="833" y="47"/>
                    <a:pt x="834" y="48"/>
                    <a:pt x="833" y="49"/>
                  </a:cubicBezTo>
                  <a:cubicBezTo>
                    <a:pt x="833" y="49"/>
                    <a:pt x="833" y="49"/>
                    <a:pt x="833" y="50"/>
                  </a:cubicBezTo>
                  <a:cubicBezTo>
                    <a:pt x="833" y="50"/>
                    <a:pt x="833" y="50"/>
                    <a:pt x="833" y="50"/>
                  </a:cubicBezTo>
                  <a:cubicBezTo>
                    <a:pt x="832" y="51"/>
                    <a:pt x="831" y="51"/>
                    <a:pt x="831" y="52"/>
                  </a:cubicBezTo>
                  <a:cubicBezTo>
                    <a:pt x="832" y="52"/>
                    <a:pt x="832" y="52"/>
                    <a:pt x="832" y="53"/>
                  </a:cubicBezTo>
                  <a:cubicBezTo>
                    <a:pt x="832" y="54"/>
                    <a:pt x="832" y="55"/>
                    <a:pt x="832" y="55"/>
                  </a:cubicBezTo>
                  <a:cubicBezTo>
                    <a:pt x="831" y="56"/>
                    <a:pt x="830" y="57"/>
                    <a:pt x="830" y="57"/>
                  </a:cubicBezTo>
                  <a:cubicBezTo>
                    <a:pt x="830" y="58"/>
                    <a:pt x="830" y="58"/>
                    <a:pt x="830" y="58"/>
                  </a:cubicBezTo>
                  <a:cubicBezTo>
                    <a:pt x="831" y="59"/>
                    <a:pt x="832" y="59"/>
                    <a:pt x="831" y="60"/>
                  </a:cubicBezTo>
                  <a:cubicBezTo>
                    <a:pt x="831" y="61"/>
                    <a:pt x="831" y="61"/>
                    <a:pt x="831" y="62"/>
                  </a:cubicBezTo>
                  <a:cubicBezTo>
                    <a:pt x="830" y="63"/>
                    <a:pt x="830" y="63"/>
                    <a:pt x="830" y="64"/>
                  </a:cubicBezTo>
                  <a:cubicBezTo>
                    <a:pt x="830" y="65"/>
                    <a:pt x="829" y="66"/>
                    <a:pt x="829" y="66"/>
                  </a:cubicBezTo>
                  <a:cubicBezTo>
                    <a:pt x="829" y="67"/>
                    <a:pt x="829" y="68"/>
                    <a:pt x="829" y="69"/>
                  </a:cubicBezTo>
                  <a:cubicBezTo>
                    <a:pt x="829" y="70"/>
                    <a:pt x="829" y="70"/>
                    <a:pt x="828" y="71"/>
                  </a:cubicBezTo>
                  <a:cubicBezTo>
                    <a:pt x="828" y="72"/>
                    <a:pt x="827" y="72"/>
                    <a:pt x="827" y="73"/>
                  </a:cubicBezTo>
                  <a:cubicBezTo>
                    <a:pt x="827" y="74"/>
                    <a:pt x="827" y="74"/>
                    <a:pt x="828" y="74"/>
                  </a:cubicBezTo>
                  <a:cubicBezTo>
                    <a:pt x="828" y="74"/>
                    <a:pt x="828" y="75"/>
                    <a:pt x="827" y="75"/>
                  </a:cubicBezTo>
                  <a:cubicBezTo>
                    <a:pt x="827" y="76"/>
                    <a:pt x="827" y="76"/>
                    <a:pt x="827" y="76"/>
                  </a:cubicBezTo>
                  <a:cubicBezTo>
                    <a:pt x="828" y="76"/>
                    <a:pt x="828" y="78"/>
                    <a:pt x="828" y="79"/>
                  </a:cubicBezTo>
                  <a:cubicBezTo>
                    <a:pt x="828" y="79"/>
                    <a:pt x="828" y="80"/>
                    <a:pt x="828" y="81"/>
                  </a:cubicBezTo>
                  <a:cubicBezTo>
                    <a:pt x="827" y="82"/>
                    <a:pt x="827" y="84"/>
                    <a:pt x="827" y="84"/>
                  </a:cubicBezTo>
                  <a:cubicBezTo>
                    <a:pt x="828" y="84"/>
                    <a:pt x="828" y="85"/>
                    <a:pt x="829" y="85"/>
                  </a:cubicBezTo>
                  <a:cubicBezTo>
                    <a:pt x="829" y="86"/>
                    <a:pt x="830" y="86"/>
                    <a:pt x="830" y="87"/>
                  </a:cubicBezTo>
                  <a:cubicBezTo>
                    <a:pt x="831" y="87"/>
                    <a:pt x="832" y="88"/>
                    <a:pt x="832" y="89"/>
                  </a:cubicBezTo>
                  <a:cubicBezTo>
                    <a:pt x="832" y="89"/>
                    <a:pt x="832" y="90"/>
                    <a:pt x="832" y="91"/>
                  </a:cubicBezTo>
                  <a:cubicBezTo>
                    <a:pt x="832" y="91"/>
                    <a:pt x="832" y="95"/>
                    <a:pt x="832" y="96"/>
                  </a:cubicBezTo>
                  <a:cubicBezTo>
                    <a:pt x="832" y="96"/>
                    <a:pt x="832" y="97"/>
                    <a:pt x="832" y="97"/>
                  </a:cubicBezTo>
                  <a:cubicBezTo>
                    <a:pt x="833" y="98"/>
                    <a:pt x="833" y="99"/>
                    <a:pt x="833" y="99"/>
                  </a:cubicBezTo>
                  <a:cubicBezTo>
                    <a:pt x="833" y="100"/>
                    <a:pt x="833" y="100"/>
                    <a:pt x="832" y="100"/>
                  </a:cubicBezTo>
                  <a:cubicBezTo>
                    <a:pt x="831" y="100"/>
                    <a:pt x="832" y="100"/>
                    <a:pt x="831" y="101"/>
                  </a:cubicBezTo>
                  <a:cubicBezTo>
                    <a:pt x="831" y="102"/>
                    <a:pt x="831" y="103"/>
                    <a:pt x="831" y="103"/>
                  </a:cubicBezTo>
                  <a:cubicBezTo>
                    <a:pt x="830" y="103"/>
                    <a:pt x="829" y="103"/>
                    <a:pt x="830" y="104"/>
                  </a:cubicBezTo>
                  <a:cubicBezTo>
                    <a:pt x="830" y="104"/>
                    <a:pt x="831" y="104"/>
                    <a:pt x="831" y="104"/>
                  </a:cubicBezTo>
                  <a:cubicBezTo>
                    <a:pt x="830" y="105"/>
                    <a:pt x="830" y="105"/>
                    <a:pt x="830" y="106"/>
                  </a:cubicBezTo>
                  <a:cubicBezTo>
                    <a:pt x="830" y="107"/>
                    <a:pt x="830" y="108"/>
                    <a:pt x="830" y="109"/>
                  </a:cubicBezTo>
                  <a:cubicBezTo>
                    <a:pt x="830" y="110"/>
                    <a:pt x="830" y="110"/>
                    <a:pt x="831" y="111"/>
                  </a:cubicBezTo>
                  <a:cubicBezTo>
                    <a:pt x="831" y="111"/>
                    <a:pt x="831" y="112"/>
                    <a:pt x="832" y="112"/>
                  </a:cubicBezTo>
                  <a:cubicBezTo>
                    <a:pt x="832" y="112"/>
                    <a:pt x="832" y="111"/>
                    <a:pt x="833" y="112"/>
                  </a:cubicBezTo>
                  <a:cubicBezTo>
                    <a:pt x="833" y="112"/>
                    <a:pt x="834" y="113"/>
                    <a:pt x="835" y="114"/>
                  </a:cubicBezTo>
                  <a:cubicBezTo>
                    <a:pt x="835" y="114"/>
                    <a:pt x="835" y="114"/>
                    <a:pt x="836" y="114"/>
                  </a:cubicBezTo>
                  <a:cubicBezTo>
                    <a:pt x="837" y="114"/>
                    <a:pt x="838" y="114"/>
                    <a:pt x="838" y="114"/>
                  </a:cubicBezTo>
                  <a:cubicBezTo>
                    <a:pt x="837" y="115"/>
                    <a:pt x="837" y="115"/>
                    <a:pt x="836" y="116"/>
                  </a:cubicBezTo>
                  <a:cubicBezTo>
                    <a:pt x="836" y="116"/>
                    <a:pt x="836" y="117"/>
                    <a:pt x="835" y="118"/>
                  </a:cubicBezTo>
                  <a:cubicBezTo>
                    <a:pt x="835" y="118"/>
                    <a:pt x="835" y="120"/>
                    <a:pt x="835" y="120"/>
                  </a:cubicBezTo>
                  <a:cubicBezTo>
                    <a:pt x="834" y="120"/>
                    <a:pt x="833" y="122"/>
                    <a:pt x="833" y="122"/>
                  </a:cubicBezTo>
                  <a:cubicBezTo>
                    <a:pt x="832" y="122"/>
                    <a:pt x="831" y="124"/>
                    <a:pt x="831" y="125"/>
                  </a:cubicBezTo>
                  <a:cubicBezTo>
                    <a:pt x="830" y="126"/>
                    <a:pt x="830" y="128"/>
                    <a:pt x="830" y="129"/>
                  </a:cubicBezTo>
                  <a:cubicBezTo>
                    <a:pt x="830" y="129"/>
                    <a:pt x="830" y="130"/>
                    <a:pt x="830" y="131"/>
                  </a:cubicBezTo>
                  <a:cubicBezTo>
                    <a:pt x="830" y="131"/>
                    <a:pt x="830" y="131"/>
                    <a:pt x="829" y="131"/>
                  </a:cubicBezTo>
                  <a:cubicBezTo>
                    <a:pt x="828" y="131"/>
                    <a:pt x="827" y="132"/>
                    <a:pt x="827" y="132"/>
                  </a:cubicBezTo>
                  <a:cubicBezTo>
                    <a:pt x="827" y="133"/>
                    <a:pt x="827" y="132"/>
                    <a:pt x="827" y="133"/>
                  </a:cubicBezTo>
                  <a:cubicBezTo>
                    <a:pt x="827" y="135"/>
                    <a:pt x="828" y="135"/>
                    <a:pt x="828" y="136"/>
                  </a:cubicBezTo>
                  <a:cubicBezTo>
                    <a:pt x="828" y="136"/>
                    <a:pt x="828" y="138"/>
                    <a:pt x="828" y="139"/>
                  </a:cubicBezTo>
                  <a:cubicBezTo>
                    <a:pt x="828" y="140"/>
                    <a:pt x="828" y="140"/>
                    <a:pt x="828" y="141"/>
                  </a:cubicBezTo>
                  <a:cubicBezTo>
                    <a:pt x="828" y="142"/>
                    <a:pt x="828" y="142"/>
                    <a:pt x="829" y="143"/>
                  </a:cubicBezTo>
                  <a:cubicBezTo>
                    <a:pt x="829" y="143"/>
                    <a:pt x="829" y="143"/>
                    <a:pt x="830" y="144"/>
                  </a:cubicBezTo>
                  <a:cubicBezTo>
                    <a:pt x="830" y="144"/>
                    <a:pt x="830" y="144"/>
                    <a:pt x="830" y="144"/>
                  </a:cubicBezTo>
                  <a:cubicBezTo>
                    <a:pt x="829" y="144"/>
                    <a:pt x="829" y="144"/>
                    <a:pt x="828" y="145"/>
                  </a:cubicBezTo>
                  <a:cubicBezTo>
                    <a:pt x="828" y="145"/>
                    <a:pt x="828" y="146"/>
                    <a:pt x="828" y="146"/>
                  </a:cubicBezTo>
                  <a:cubicBezTo>
                    <a:pt x="827" y="146"/>
                    <a:pt x="826" y="146"/>
                    <a:pt x="826" y="147"/>
                  </a:cubicBezTo>
                  <a:cubicBezTo>
                    <a:pt x="826" y="148"/>
                    <a:pt x="826" y="148"/>
                    <a:pt x="827" y="148"/>
                  </a:cubicBezTo>
                  <a:cubicBezTo>
                    <a:pt x="827" y="148"/>
                    <a:pt x="828" y="148"/>
                    <a:pt x="828" y="148"/>
                  </a:cubicBezTo>
                  <a:cubicBezTo>
                    <a:pt x="828" y="149"/>
                    <a:pt x="828" y="149"/>
                    <a:pt x="827" y="149"/>
                  </a:cubicBezTo>
                  <a:cubicBezTo>
                    <a:pt x="827" y="150"/>
                    <a:pt x="825" y="150"/>
                    <a:pt x="826" y="150"/>
                  </a:cubicBezTo>
                  <a:cubicBezTo>
                    <a:pt x="827" y="151"/>
                    <a:pt x="827" y="151"/>
                    <a:pt x="827" y="151"/>
                  </a:cubicBezTo>
                  <a:cubicBezTo>
                    <a:pt x="826" y="151"/>
                    <a:pt x="826" y="150"/>
                    <a:pt x="825" y="151"/>
                  </a:cubicBezTo>
                  <a:cubicBezTo>
                    <a:pt x="825" y="152"/>
                    <a:pt x="824" y="152"/>
                    <a:pt x="825" y="153"/>
                  </a:cubicBezTo>
                  <a:cubicBezTo>
                    <a:pt x="825" y="153"/>
                    <a:pt x="825" y="153"/>
                    <a:pt x="825" y="153"/>
                  </a:cubicBezTo>
                  <a:cubicBezTo>
                    <a:pt x="825" y="154"/>
                    <a:pt x="825" y="153"/>
                    <a:pt x="824" y="153"/>
                  </a:cubicBezTo>
                  <a:cubicBezTo>
                    <a:pt x="824" y="154"/>
                    <a:pt x="823" y="154"/>
                    <a:pt x="823" y="154"/>
                  </a:cubicBezTo>
                  <a:cubicBezTo>
                    <a:pt x="823" y="155"/>
                    <a:pt x="822" y="155"/>
                    <a:pt x="822" y="155"/>
                  </a:cubicBezTo>
                  <a:cubicBezTo>
                    <a:pt x="822" y="156"/>
                    <a:pt x="822" y="156"/>
                    <a:pt x="821" y="156"/>
                  </a:cubicBezTo>
                  <a:cubicBezTo>
                    <a:pt x="821" y="156"/>
                    <a:pt x="821" y="156"/>
                    <a:pt x="820" y="157"/>
                  </a:cubicBezTo>
                  <a:cubicBezTo>
                    <a:pt x="820" y="157"/>
                    <a:pt x="820" y="157"/>
                    <a:pt x="819" y="157"/>
                  </a:cubicBezTo>
                  <a:cubicBezTo>
                    <a:pt x="819" y="157"/>
                    <a:pt x="818" y="158"/>
                    <a:pt x="818" y="158"/>
                  </a:cubicBezTo>
                  <a:cubicBezTo>
                    <a:pt x="818" y="158"/>
                    <a:pt x="817" y="158"/>
                    <a:pt x="816" y="159"/>
                  </a:cubicBezTo>
                  <a:cubicBezTo>
                    <a:pt x="816" y="159"/>
                    <a:pt x="816" y="160"/>
                    <a:pt x="816" y="160"/>
                  </a:cubicBezTo>
                  <a:cubicBezTo>
                    <a:pt x="815" y="160"/>
                    <a:pt x="814" y="161"/>
                    <a:pt x="813" y="161"/>
                  </a:cubicBezTo>
                  <a:cubicBezTo>
                    <a:pt x="813" y="161"/>
                    <a:pt x="813" y="161"/>
                    <a:pt x="812" y="162"/>
                  </a:cubicBezTo>
                  <a:cubicBezTo>
                    <a:pt x="812" y="162"/>
                    <a:pt x="812" y="162"/>
                    <a:pt x="811" y="163"/>
                  </a:cubicBezTo>
                  <a:cubicBezTo>
                    <a:pt x="810" y="163"/>
                    <a:pt x="810" y="162"/>
                    <a:pt x="809" y="163"/>
                  </a:cubicBezTo>
                  <a:cubicBezTo>
                    <a:pt x="809" y="163"/>
                    <a:pt x="808" y="163"/>
                    <a:pt x="808" y="163"/>
                  </a:cubicBezTo>
                  <a:cubicBezTo>
                    <a:pt x="807" y="164"/>
                    <a:pt x="807" y="165"/>
                    <a:pt x="807" y="165"/>
                  </a:cubicBezTo>
                  <a:cubicBezTo>
                    <a:pt x="807" y="166"/>
                    <a:pt x="806" y="172"/>
                    <a:pt x="806" y="173"/>
                  </a:cubicBezTo>
                  <a:cubicBezTo>
                    <a:pt x="805" y="174"/>
                    <a:pt x="805" y="175"/>
                    <a:pt x="804" y="175"/>
                  </a:cubicBezTo>
                  <a:cubicBezTo>
                    <a:pt x="804" y="176"/>
                    <a:pt x="802" y="177"/>
                    <a:pt x="801" y="177"/>
                  </a:cubicBezTo>
                  <a:cubicBezTo>
                    <a:pt x="801" y="178"/>
                    <a:pt x="798" y="176"/>
                    <a:pt x="798" y="176"/>
                  </a:cubicBezTo>
                  <a:cubicBezTo>
                    <a:pt x="798" y="176"/>
                    <a:pt x="797" y="176"/>
                    <a:pt x="797" y="177"/>
                  </a:cubicBezTo>
                  <a:cubicBezTo>
                    <a:pt x="797" y="177"/>
                    <a:pt x="797" y="178"/>
                    <a:pt x="796" y="179"/>
                  </a:cubicBezTo>
                  <a:cubicBezTo>
                    <a:pt x="796" y="179"/>
                    <a:pt x="795" y="180"/>
                    <a:pt x="795" y="180"/>
                  </a:cubicBezTo>
                  <a:cubicBezTo>
                    <a:pt x="795" y="181"/>
                    <a:pt x="795" y="181"/>
                    <a:pt x="795" y="181"/>
                  </a:cubicBezTo>
                  <a:cubicBezTo>
                    <a:pt x="794" y="181"/>
                    <a:pt x="794" y="181"/>
                    <a:pt x="794" y="182"/>
                  </a:cubicBezTo>
                  <a:cubicBezTo>
                    <a:pt x="793" y="183"/>
                    <a:pt x="793" y="183"/>
                    <a:pt x="792" y="183"/>
                  </a:cubicBezTo>
                  <a:cubicBezTo>
                    <a:pt x="792" y="183"/>
                    <a:pt x="792" y="183"/>
                    <a:pt x="792" y="184"/>
                  </a:cubicBezTo>
                  <a:cubicBezTo>
                    <a:pt x="792" y="184"/>
                    <a:pt x="792" y="186"/>
                    <a:pt x="792" y="186"/>
                  </a:cubicBezTo>
                  <a:cubicBezTo>
                    <a:pt x="792" y="186"/>
                    <a:pt x="793" y="187"/>
                    <a:pt x="793" y="187"/>
                  </a:cubicBezTo>
                  <a:cubicBezTo>
                    <a:pt x="792" y="188"/>
                    <a:pt x="792" y="189"/>
                    <a:pt x="792" y="189"/>
                  </a:cubicBezTo>
                  <a:cubicBezTo>
                    <a:pt x="792" y="189"/>
                    <a:pt x="792" y="191"/>
                    <a:pt x="792" y="191"/>
                  </a:cubicBezTo>
                  <a:cubicBezTo>
                    <a:pt x="792" y="192"/>
                    <a:pt x="791" y="193"/>
                    <a:pt x="791" y="193"/>
                  </a:cubicBezTo>
                  <a:cubicBezTo>
                    <a:pt x="791" y="193"/>
                    <a:pt x="792" y="196"/>
                    <a:pt x="792" y="196"/>
                  </a:cubicBezTo>
                  <a:cubicBezTo>
                    <a:pt x="792" y="196"/>
                    <a:pt x="793" y="197"/>
                    <a:pt x="792" y="198"/>
                  </a:cubicBezTo>
                  <a:cubicBezTo>
                    <a:pt x="792" y="198"/>
                    <a:pt x="791" y="199"/>
                    <a:pt x="791" y="199"/>
                  </a:cubicBezTo>
                  <a:cubicBezTo>
                    <a:pt x="791" y="199"/>
                    <a:pt x="792" y="200"/>
                    <a:pt x="792" y="200"/>
                  </a:cubicBezTo>
                  <a:cubicBezTo>
                    <a:pt x="792" y="200"/>
                    <a:pt x="794" y="201"/>
                    <a:pt x="794" y="201"/>
                  </a:cubicBezTo>
                  <a:cubicBezTo>
                    <a:pt x="794" y="201"/>
                    <a:pt x="794" y="202"/>
                    <a:pt x="794" y="202"/>
                  </a:cubicBezTo>
                  <a:cubicBezTo>
                    <a:pt x="793" y="203"/>
                    <a:pt x="793" y="204"/>
                    <a:pt x="794" y="205"/>
                  </a:cubicBezTo>
                  <a:cubicBezTo>
                    <a:pt x="794" y="205"/>
                    <a:pt x="795" y="205"/>
                    <a:pt x="795" y="205"/>
                  </a:cubicBezTo>
                  <a:cubicBezTo>
                    <a:pt x="795" y="205"/>
                    <a:pt x="795" y="205"/>
                    <a:pt x="795" y="207"/>
                  </a:cubicBezTo>
                  <a:cubicBezTo>
                    <a:pt x="795" y="208"/>
                    <a:pt x="795" y="208"/>
                    <a:pt x="795" y="209"/>
                  </a:cubicBezTo>
                  <a:cubicBezTo>
                    <a:pt x="795" y="210"/>
                    <a:pt x="797" y="214"/>
                    <a:pt x="798" y="215"/>
                  </a:cubicBezTo>
                  <a:cubicBezTo>
                    <a:pt x="798" y="216"/>
                    <a:pt x="800" y="218"/>
                    <a:pt x="800" y="218"/>
                  </a:cubicBezTo>
                  <a:cubicBezTo>
                    <a:pt x="800" y="219"/>
                    <a:pt x="802" y="221"/>
                    <a:pt x="802" y="222"/>
                  </a:cubicBezTo>
                  <a:cubicBezTo>
                    <a:pt x="802" y="222"/>
                    <a:pt x="803" y="227"/>
                    <a:pt x="803" y="227"/>
                  </a:cubicBezTo>
                  <a:cubicBezTo>
                    <a:pt x="805" y="233"/>
                    <a:pt x="805" y="233"/>
                    <a:pt x="805" y="233"/>
                  </a:cubicBezTo>
                  <a:cubicBezTo>
                    <a:pt x="805" y="233"/>
                    <a:pt x="805" y="234"/>
                    <a:pt x="806" y="234"/>
                  </a:cubicBezTo>
                  <a:cubicBezTo>
                    <a:pt x="806" y="235"/>
                    <a:pt x="807" y="235"/>
                    <a:pt x="807" y="235"/>
                  </a:cubicBezTo>
                  <a:cubicBezTo>
                    <a:pt x="807" y="236"/>
                    <a:pt x="807" y="236"/>
                    <a:pt x="808" y="236"/>
                  </a:cubicBezTo>
                  <a:cubicBezTo>
                    <a:pt x="809" y="236"/>
                    <a:pt x="809" y="236"/>
                    <a:pt x="809" y="236"/>
                  </a:cubicBezTo>
                  <a:cubicBezTo>
                    <a:pt x="810" y="236"/>
                    <a:pt x="820" y="241"/>
                    <a:pt x="820" y="241"/>
                  </a:cubicBezTo>
                  <a:cubicBezTo>
                    <a:pt x="820" y="241"/>
                    <a:pt x="822" y="241"/>
                    <a:pt x="821" y="242"/>
                  </a:cubicBezTo>
                  <a:cubicBezTo>
                    <a:pt x="820" y="242"/>
                    <a:pt x="819" y="242"/>
                    <a:pt x="820" y="243"/>
                  </a:cubicBezTo>
                  <a:cubicBezTo>
                    <a:pt x="820" y="244"/>
                    <a:pt x="830" y="255"/>
                    <a:pt x="830" y="255"/>
                  </a:cubicBezTo>
                  <a:cubicBezTo>
                    <a:pt x="830" y="255"/>
                    <a:pt x="831" y="256"/>
                    <a:pt x="831" y="257"/>
                  </a:cubicBezTo>
                  <a:cubicBezTo>
                    <a:pt x="831" y="259"/>
                    <a:pt x="832" y="275"/>
                    <a:pt x="832" y="275"/>
                  </a:cubicBezTo>
                  <a:cubicBezTo>
                    <a:pt x="832" y="275"/>
                    <a:pt x="832" y="275"/>
                    <a:pt x="833" y="276"/>
                  </a:cubicBezTo>
                  <a:cubicBezTo>
                    <a:pt x="834" y="276"/>
                    <a:pt x="867" y="299"/>
                    <a:pt x="867" y="299"/>
                  </a:cubicBezTo>
                  <a:cubicBezTo>
                    <a:pt x="867" y="299"/>
                    <a:pt x="867" y="299"/>
                    <a:pt x="867" y="300"/>
                  </a:cubicBezTo>
                  <a:cubicBezTo>
                    <a:pt x="868" y="301"/>
                    <a:pt x="890" y="404"/>
                    <a:pt x="890" y="404"/>
                  </a:cubicBezTo>
                  <a:cubicBezTo>
                    <a:pt x="891" y="405"/>
                    <a:pt x="891" y="405"/>
                    <a:pt x="891" y="405"/>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2" name="Freeform 287"/>
            <p:cNvSpPr>
              <a:spLocks/>
            </p:cNvSpPr>
            <p:nvPr/>
          </p:nvSpPr>
          <p:spPr bwMode="auto">
            <a:xfrm>
              <a:off x="9159875" y="1311275"/>
              <a:ext cx="765175" cy="768350"/>
            </a:xfrm>
            <a:custGeom>
              <a:avLst/>
              <a:gdLst>
                <a:gd name="T0" fmla="*/ 447 w 543"/>
                <a:gd name="T1" fmla="*/ 209 h 545"/>
                <a:gd name="T2" fmla="*/ 436 w 543"/>
                <a:gd name="T3" fmla="*/ 196 h 545"/>
                <a:gd name="T4" fmla="*/ 420 w 543"/>
                <a:gd name="T5" fmla="*/ 180 h 545"/>
                <a:gd name="T6" fmla="*/ 415 w 543"/>
                <a:gd name="T7" fmla="*/ 155 h 545"/>
                <a:gd name="T8" fmla="*/ 398 w 543"/>
                <a:gd name="T9" fmla="*/ 134 h 545"/>
                <a:gd name="T10" fmla="*/ 391 w 543"/>
                <a:gd name="T11" fmla="*/ 119 h 545"/>
                <a:gd name="T12" fmla="*/ 386 w 543"/>
                <a:gd name="T13" fmla="*/ 100 h 545"/>
                <a:gd name="T14" fmla="*/ 374 w 543"/>
                <a:gd name="T15" fmla="*/ 113 h 545"/>
                <a:gd name="T16" fmla="*/ 377 w 543"/>
                <a:gd name="T17" fmla="*/ 124 h 545"/>
                <a:gd name="T18" fmla="*/ 387 w 543"/>
                <a:gd name="T19" fmla="*/ 148 h 545"/>
                <a:gd name="T20" fmla="*/ 397 w 543"/>
                <a:gd name="T21" fmla="*/ 167 h 545"/>
                <a:gd name="T22" fmla="*/ 412 w 543"/>
                <a:gd name="T23" fmla="*/ 191 h 545"/>
                <a:gd name="T24" fmla="*/ 431 w 543"/>
                <a:gd name="T25" fmla="*/ 210 h 545"/>
                <a:gd name="T26" fmla="*/ 429 w 543"/>
                <a:gd name="T27" fmla="*/ 217 h 545"/>
                <a:gd name="T28" fmla="*/ 430 w 543"/>
                <a:gd name="T29" fmla="*/ 225 h 545"/>
                <a:gd name="T30" fmla="*/ 439 w 543"/>
                <a:gd name="T31" fmla="*/ 242 h 545"/>
                <a:gd name="T32" fmla="*/ 448 w 543"/>
                <a:gd name="T33" fmla="*/ 258 h 545"/>
                <a:gd name="T34" fmla="*/ 453 w 543"/>
                <a:gd name="T35" fmla="*/ 270 h 545"/>
                <a:gd name="T36" fmla="*/ 464 w 543"/>
                <a:gd name="T37" fmla="*/ 301 h 545"/>
                <a:gd name="T38" fmla="*/ 483 w 543"/>
                <a:gd name="T39" fmla="*/ 338 h 545"/>
                <a:gd name="T40" fmla="*/ 499 w 543"/>
                <a:gd name="T41" fmla="*/ 369 h 545"/>
                <a:gd name="T42" fmla="*/ 516 w 543"/>
                <a:gd name="T43" fmla="*/ 404 h 545"/>
                <a:gd name="T44" fmla="*/ 530 w 543"/>
                <a:gd name="T45" fmla="*/ 418 h 545"/>
                <a:gd name="T46" fmla="*/ 535 w 543"/>
                <a:gd name="T47" fmla="*/ 428 h 545"/>
                <a:gd name="T48" fmla="*/ 527 w 543"/>
                <a:gd name="T49" fmla="*/ 451 h 545"/>
                <a:gd name="T50" fmla="*/ 488 w 543"/>
                <a:gd name="T51" fmla="*/ 515 h 545"/>
                <a:gd name="T52" fmla="*/ 329 w 543"/>
                <a:gd name="T53" fmla="*/ 520 h 545"/>
                <a:gd name="T54" fmla="*/ 10 w 543"/>
                <a:gd name="T55" fmla="*/ 117 h 545"/>
                <a:gd name="T56" fmla="*/ 8 w 543"/>
                <a:gd name="T57" fmla="*/ 72 h 545"/>
                <a:gd name="T58" fmla="*/ 12 w 543"/>
                <a:gd name="T59" fmla="*/ 41 h 545"/>
                <a:gd name="T60" fmla="*/ 16 w 543"/>
                <a:gd name="T61" fmla="*/ 8 h 545"/>
                <a:gd name="T62" fmla="*/ 26 w 543"/>
                <a:gd name="T63" fmla="*/ 9 h 545"/>
                <a:gd name="T64" fmla="*/ 58 w 543"/>
                <a:gd name="T65" fmla="*/ 2 h 545"/>
                <a:gd name="T66" fmla="*/ 95 w 543"/>
                <a:gd name="T67" fmla="*/ 10 h 545"/>
                <a:gd name="T68" fmla="*/ 116 w 543"/>
                <a:gd name="T69" fmla="*/ 16 h 545"/>
                <a:gd name="T70" fmla="*/ 133 w 543"/>
                <a:gd name="T71" fmla="*/ 25 h 545"/>
                <a:gd name="T72" fmla="*/ 155 w 543"/>
                <a:gd name="T73" fmla="*/ 31 h 545"/>
                <a:gd name="T74" fmla="*/ 190 w 543"/>
                <a:gd name="T75" fmla="*/ 36 h 545"/>
                <a:gd name="T76" fmla="*/ 212 w 543"/>
                <a:gd name="T77" fmla="*/ 48 h 545"/>
                <a:gd name="T78" fmla="*/ 254 w 543"/>
                <a:gd name="T79" fmla="*/ 30 h 545"/>
                <a:gd name="T80" fmla="*/ 276 w 543"/>
                <a:gd name="T81" fmla="*/ 13 h 545"/>
                <a:gd name="T82" fmla="*/ 302 w 543"/>
                <a:gd name="T83" fmla="*/ 7 h 545"/>
                <a:gd name="T84" fmla="*/ 288 w 543"/>
                <a:gd name="T85" fmla="*/ 16 h 545"/>
                <a:gd name="T86" fmla="*/ 303 w 543"/>
                <a:gd name="T87" fmla="*/ 10 h 545"/>
                <a:gd name="T88" fmla="*/ 307 w 543"/>
                <a:gd name="T89" fmla="*/ 4 h 545"/>
                <a:gd name="T90" fmla="*/ 351 w 543"/>
                <a:gd name="T91" fmla="*/ 8 h 545"/>
                <a:gd name="T92" fmla="*/ 357 w 543"/>
                <a:gd name="T93" fmla="*/ 17 h 545"/>
                <a:gd name="T94" fmla="*/ 361 w 543"/>
                <a:gd name="T95" fmla="*/ 21 h 545"/>
                <a:gd name="T96" fmla="*/ 369 w 543"/>
                <a:gd name="T97" fmla="*/ 22 h 545"/>
                <a:gd name="T98" fmla="*/ 381 w 543"/>
                <a:gd name="T99" fmla="*/ 31 h 545"/>
                <a:gd name="T100" fmla="*/ 418 w 543"/>
                <a:gd name="T101" fmla="*/ 26 h 545"/>
                <a:gd name="T102" fmla="*/ 463 w 543"/>
                <a:gd name="T103" fmla="*/ 21 h 545"/>
                <a:gd name="T104" fmla="*/ 481 w 543"/>
                <a:gd name="T105" fmla="*/ 70 h 545"/>
                <a:gd name="T106" fmla="*/ 498 w 543"/>
                <a:gd name="T107" fmla="*/ 124 h 545"/>
                <a:gd name="T108" fmla="*/ 488 w 543"/>
                <a:gd name="T109" fmla="*/ 144 h 545"/>
                <a:gd name="T110" fmla="*/ 483 w 543"/>
                <a:gd name="T111" fmla="*/ 169 h 545"/>
                <a:gd name="T112" fmla="*/ 475 w 543"/>
                <a:gd name="T113" fmla="*/ 195 h 545"/>
                <a:gd name="T114" fmla="*/ 470 w 543"/>
                <a:gd name="T115" fmla="*/ 21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3" h="545">
                  <a:moveTo>
                    <a:pt x="467" y="220"/>
                  </a:moveTo>
                  <a:cubicBezTo>
                    <a:pt x="466" y="221"/>
                    <a:pt x="468" y="223"/>
                    <a:pt x="467" y="222"/>
                  </a:cubicBezTo>
                  <a:cubicBezTo>
                    <a:pt x="465" y="221"/>
                    <a:pt x="465" y="220"/>
                    <a:pt x="464" y="220"/>
                  </a:cubicBezTo>
                  <a:cubicBezTo>
                    <a:pt x="463" y="219"/>
                    <a:pt x="464" y="218"/>
                    <a:pt x="461" y="218"/>
                  </a:cubicBezTo>
                  <a:cubicBezTo>
                    <a:pt x="458" y="218"/>
                    <a:pt x="458" y="219"/>
                    <a:pt x="457" y="218"/>
                  </a:cubicBezTo>
                  <a:cubicBezTo>
                    <a:pt x="456" y="216"/>
                    <a:pt x="455" y="215"/>
                    <a:pt x="455" y="214"/>
                  </a:cubicBezTo>
                  <a:cubicBezTo>
                    <a:pt x="454" y="214"/>
                    <a:pt x="453" y="214"/>
                    <a:pt x="452" y="213"/>
                  </a:cubicBezTo>
                  <a:cubicBezTo>
                    <a:pt x="452" y="213"/>
                    <a:pt x="452" y="213"/>
                    <a:pt x="451" y="212"/>
                  </a:cubicBezTo>
                  <a:cubicBezTo>
                    <a:pt x="450" y="211"/>
                    <a:pt x="450" y="210"/>
                    <a:pt x="449" y="210"/>
                  </a:cubicBezTo>
                  <a:cubicBezTo>
                    <a:pt x="448" y="210"/>
                    <a:pt x="448" y="210"/>
                    <a:pt x="447" y="209"/>
                  </a:cubicBezTo>
                  <a:cubicBezTo>
                    <a:pt x="446" y="208"/>
                    <a:pt x="446" y="208"/>
                    <a:pt x="445" y="207"/>
                  </a:cubicBezTo>
                  <a:cubicBezTo>
                    <a:pt x="444" y="207"/>
                    <a:pt x="445" y="206"/>
                    <a:pt x="444" y="206"/>
                  </a:cubicBezTo>
                  <a:cubicBezTo>
                    <a:pt x="442" y="206"/>
                    <a:pt x="442" y="206"/>
                    <a:pt x="442" y="205"/>
                  </a:cubicBezTo>
                  <a:cubicBezTo>
                    <a:pt x="442" y="205"/>
                    <a:pt x="444" y="204"/>
                    <a:pt x="442" y="204"/>
                  </a:cubicBezTo>
                  <a:cubicBezTo>
                    <a:pt x="441" y="204"/>
                    <a:pt x="440" y="204"/>
                    <a:pt x="440" y="203"/>
                  </a:cubicBezTo>
                  <a:cubicBezTo>
                    <a:pt x="440" y="203"/>
                    <a:pt x="441" y="203"/>
                    <a:pt x="440" y="202"/>
                  </a:cubicBezTo>
                  <a:cubicBezTo>
                    <a:pt x="439" y="201"/>
                    <a:pt x="439" y="201"/>
                    <a:pt x="439" y="200"/>
                  </a:cubicBezTo>
                  <a:cubicBezTo>
                    <a:pt x="438" y="200"/>
                    <a:pt x="438" y="199"/>
                    <a:pt x="438" y="199"/>
                  </a:cubicBezTo>
                  <a:cubicBezTo>
                    <a:pt x="438" y="198"/>
                    <a:pt x="439" y="198"/>
                    <a:pt x="438" y="198"/>
                  </a:cubicBezTo>
                  <a:cubicBezTo>
                    <a:pt x="436" y="197"/>
                    <a:pt x="436" y="197"/>
                    <a:pt x="436" y="196"/>
                  </a:cubicBezTo>
                  <a:cubicBezTo>
                    <a:pt x="436" y="196"/>
                    <a:pt x="436" y="195"/>
                    <a:pt x="436" y="195"/>
                  </a:cubicBezTo>
                  <a:cubicBezTo>
                    <a:pt x="435" y="194"/>
                    <a:pt x="434" y="194"/>
                    <a:pt x="434" y="193"/>
                  </a:cubicBezTo>
                  <a:cubicBezTo>
                    <a:pt x="434" y="192"/>
                    <a:pt x="434" y="191"/>
                    <a:pt x="433" y="191"/>
                  </a:cubicBezTo>
                  <a:cubicBezTo>
                    <a:pt x="431" y="190"/>
                    <a:pt x="430" y="190"/>
                    <a:pt x="430" y="189"/>
                  </a:cubicBezTo>
                  <a:cubicBezTo>
                    <a:pt x="430" y="189"/>
                    <a:pt x="429" y="188"/>
                    <a:pt x="428" y="188"/>
                  </a:cubicBezTo>
                  <a:cubicBezTo>
                    <a:pt x="428" y="187"/>
                    <a:pt x="426" y="186"/>
                    <a:pt x="426" y="186"/>
                  </a:cubicBezTo>
                  <a:cubicBezTo>
                    <a:pt x="425" y="185"/>
                    <a:pt x="425" y="185"/>
                    <a:pt x="424" y="184"/>
                  </a:cubicBezTo>
                  <a:cubicBezTo>
                    <a:pt x="423" y="183"/>
                    <a:pt x="423" y="182"/>
                    <a:pt x="423" y="182"/>
                  </a:cubicBezTo>
                  <a:cubicBezTo>
                    <a:pt x="423" y="182"/>
                    <a:pt x="422" y="181"/>
                    <a:pt x="422" y="181"/>
                  </a:cubicBezTo>
                  <a:cubicBezTo>
                    <a:pt x="421" y="181"/>
                    <a:pt x="421" y="180"/>
                    <a:pt x="420" y="180"/>
                  </a:cubicBezTo>
                  <a:cubicBezTo>
                    <a:pt x="419" y="179"/>
                    <a:pt x="419" y="179"/>
                    <a:pt x="419" y="178"/>
                  </a:cubicBezTo>
                  <a:cubicBezTo>
                    <a:pt x="419" y="177"/>
                    <a:pt x="418" y="177"/>
                    <a:pt x="417" y="176"/>
                  </a:cubicBezTo>
                  <a:cubicBezTo>
                    <a:pt x="417" y="175"/>
                    <a:pt x="417" y="175"/>
                    <a:pt x="416" y="174"/>
                  </a:cubicBezTo>
                  <a:cubicBezTo>
                    <a:pt x="416" y="172"/>
                    <a:pt x="415" y="171"/>
                    <a:pt x="415" y="171"/>
                  </a:cubicBezTo>
                  <a:cubicBezTo>
                    <a:pt x="415" y="170"/>
                    <a:pt x="415" y="170"/>
                    <a:pt x="415" y="168"/>
                  </a:cubicBezTo>
                  <a:cubicBezTo>
                    <a:pt x="416" y="167"/>
                    <a:pt x="416" y="167"/>
                    <a:pt x="416" y="165"/>
                  </a:cubicBezTo>
                  <a:cubicBezTo>
                    <a:pt x="417" y="164"/>
                    <a:pt x="417" y="163"/>
                    <a:pt x="416" y="162"/>
                  </a:cubicBezTo>
                  <a:cubicBezTo>
                    <a:pt x="415" y="161"/>
                    <a:pt x="414" y="161"/>
                    <a:pt x="414" y="160"/>
                  </a:cubicBezTo>
                  <a:cubicBezTo>
                    <a:pt x="414" y="158"/>
                    <a:pt x="413" y="158"/>
                    <a:pt x="414" y="157"/>
                  </a:cubicBezTo>
                  <a:cubicBezTo>
                    <a:pt x="414" y="156"/>
                    <a:pt x="415" y="156"/>
                    <a:pt x="415" y="155"/>
                  </a:cubicBezTo>
                  <a:cubicBezTo>
                    <a:pt x="414" y="154"/>
                    <a:pt x="413" y="154"/>
                    <a:pt x="413" y="153"/>
                  </a:cubicBezTo>
                  <a:cubicBezTo>
                    <a:pt x="414" y="152"/>
                    <a:pt x="414" y="152"/>
                    <a:pt x="414" y="151"/>
                  </a:cubicBezTo>
                  <a:cubicBezTo>
                    <a:pt x="414" y="151"/>
                    <a:pt x="413" y="151"/>
                    <a:pt x="413" y="150"/>
                  </a:cubicBezTo>
                  <a:cubicBezTo>
                    <a:pt x="412" y="149"/>
                    <a:pt x="410" y="148"/>
                    <a:pt x="409" y="147"/>
                  </a:cubicBezTo>
                  <a:cubicBezTo>
                    <a:pt x="409" y="146"/>
                    <a:pt x="408" y="145"/>
                    <a:pt x="407" y="144"/>
                  </a:cubicBezTo>
                  <a:cubicBezTo>
                    <a:pt x="406" y="143"/>
                    <a:pt x="405" y="142"/>
                    <a:pt x="405" y="142"/>
                  </a:cubicBezTo>
                  <a:cubicBezTo>
                    <a:pt x="404" y="142"/>
                    <a:pt x="403" y="140"/>
                    <a:pt x="403" y="140"/>
                  </a:cubicBezTo>
                  <a:cubicBezTo>
                    <a:pt x="402" y="139"/>
                    <a:pt x="402" y="140"/>
                    <a:pt x="401" y="139"/>
                  </a:cubicBezTo>
                  <a:cubicBezTo>
                    <a:pt x="400" y="138"/>
                    <a:pt x="398" y="137"/>
                    <a:pt x="398" y="136"/>
                  </a:cubicBezTo>
                  <a:cubicBezTo>
                    <a:pt x="398" y="135"/>
                    <a:pt x="398" y="135"/>
                    <a:pt x="398" y="134"/>
                  </a:cubicBezTo>
                  <a:cubicBezTo>
                    <a:pt x="397" y="134"/>
                    <a:pt x="397" y="133"/>
                    <a:pt x="397" y="133"/>
                  </a:cubicBezTo>
                  <a:cubicBezTo>
                    <a:pt x="397" y="132"/>
                    <a:pt x="397" y="132"/>
                    <a:pt x="397" y="131"/>
                  </a:cubicBezTo>
                  <a:cubicBezTo>
                    <a:pt x="396" y="131"/>
                    <a:pt x="396" y="130"/>
                    <a:pt x="396" y="130"/>
                  </a:cubicBezTo>
                  <a:cubicBezTo>
                    <a:pt x="397" y="129"/>
                    <a:pt x="398" y="128"/>
                    <a:pt x="396" y="128"/>
                  </a:cubicBezTo>
                  <a:cubicBezTo>
                    <a:pt x="394" y="127"/>
                    <a:pt x="395" y="127"/>
                    <a:pt x="394" y="127"/>
                  </a:cubicBezTo>
                  <a:cubicBezTo>
                    <a:pt x="393" y="126"/>
                    <a:pt x="391" y="127"/>
                    <a:pt x="391" y="126"/>
                  </a:cubicBezTo>
                  <a:cubicBezTo>
                    <a:pt x="391" y="126"/>
                    <a:pt x="392" y="126"/>
                    <a:pt x="392" y="125"/>
                  </a:cubicBezTo>
                  <a:cubicBezTo>
                    <a:pt x="393" y="124"/>
                    <a:pt x="393" y="124"/>
                    <a:pt x="392" y="123"/>
                  </a:cubicBezTo>
                  <a:cubicBezTo>
                    <a:pt x="392" y="123"/>
                    <a:pt x="392" y="122"/>
                    <a:pt x="392" y="122"/>
                  </a:cubicBezTo>
                  <a:cubicBezTo>
                    <a:pt x="392" y="121"/>
                    <a:pt x="392" y="120"/>
                    <a:pt x="391" y="119"/>
                  </a:cubicBezTo>
                  <a:cubicBezTo>
                    <a:pt x="390" y="118"/>
                    <a:pt x="390" y="118"/>
                    <a:pt x="390" y="118"/>
                  </a:cubicBezTo>
                  <a:cubicBezTo>
                    <a:pt x="389" y="117"/>
                    <a:pt x="390" y="117"/>
                    <a:pt x="390" y="116"/>
                  </a:cubicBezTo>
                  <a:cubicBezTo>
                    <a:pt x="390" y="116"/>
                    <a:pt x="390" y="115"/>
                    <a:pt x="390" y="114"/>
                  </a:cubicBezTo>
                  <a:cubicBezTo>
                    <a:pt x="390" y="113"/>
                    <a:pt x="390" y="113"/>
                    <a:pt x="391" y="112"/>
                  </a:cubicBezTo>
                  <a:cubicBezTo>
                    <a:pt x="391" y="111"/>
                    <a:pt x="391" y="111"/>
                    <a:pt x="390" y="110"/>
                  </a:cubicBezTo>
                  <a:cubicBezTo>
                    <a:pt x="390" y="110"/>
                    <a:pt x="390" y="110"/>
                    <a:pt x="389" y="108"/>
                  </a:cubicBezTo>
                  <a:cubicBezTo>
                    <a:pt x="388" y="107"/>
                    <a:pt x="389" y="107"/>
                    <a:pt x="388" y="106"/>
                  </a:cubicBezTo>
                  <a:cubicBezTo>
                    <a:pt x="387" y="105"/>
                    <a:pt x="386" y="105"/>
                    <a:pt x="386" y="104"/>
                  </a:cubicBezTo>
                  <a:cubicBezTo>
                    <a:pt x="387" y="104"/>
                    <a:pt x="388" y="103"/>
                    <a:pt x="387" y="102"/>
                  </a:cubicBezTo>
                  <a:cubicBezTo>
                    <a:pt x="387" y="101"/>
                    <a:pt x="386" y="101"/>
                    <a:pt x="386" y="100"/>
                  </a:cubicBezTo>
                  <a:cubicBezTo>
                    <a:pt x="385" y="100"/>
                    <a:pt x="385" y="100"/>
                    <a:pt x="385" y="100"/>
                  </a:cubicBezTo>
                  <a:cubicBezTo>
                    <a:pt x="384" y="99"/>
                    <a:pt x="385" y="99"/>
                    <a:pt x="385" y="98"/>
                  </a:cubicBezTo>
                  <a:cubicBezTo>
                    <a:pt x="385" y="97"/>
                    <a:pt x="384" y="98"/>
                    <a:pt x="384" y="98"/>
                  </a:cubicBezTo>
                  <a:cubicBezTo>
                    <a:pt x="383" y="98"/>
                    <a:pt x="383" y="97"/>
                    <a:pt x="382" y="97"/>
                  </a:cubicBezTo>
                  <a:cubicBezTo>
                    <a:pt x="381" y="98"/>
                    <a:pt x="380" y="98"/>
                    <a:pt x="380" y="99"/>
                  </a:cubicBezTo>
                  <a:cubicBezTo>
                    <a:pt x="379" y="100"/>
                    <a:pt x="379" y="101"/>
                    <a:pt x="380" y="102"/>
                  </a:cubicBezTo>
                  <a:cubicBezTo>
                    <a:pt x="380" y="102"/>
                    <a:pt x="383" y="102"/>
                    <a:pt x="381" y="104"/>
                  </a:cubicBezTo>
                  <a:cubicBezTo>
                    <a:pt x="380" y="105"/>
                    <a:pt x="380" y="105"/>
                    <a:pt x="379" y="106"/>
                  </a:cubicBezTo>
                  <a:cubicBezTo>
                    <a:pt x="378" y="107"/>
                    <a:pt x="377" y="108"/>
                    <a:pt x="376" y="109"/>
                  </a:cubicBezTo>
                  <a:cubicBezTo>
                    <a:pt x="375" y="111"/>
                    <a:pt x="374" y="113"/>
                    <a:pt x="374" y="113"/>
                  </a:cubicBezTo>
                  <a:cubicBezTo>
                    <a:pt x="374" y="113"/>
                    <a:pt x="374" y="114"/>
                    <a:pt x="373" y="114"/>
                  </a:cubicBezTo>
                  <a:cubicBezTo>
                    <a:pt x="373" y="114"/>
                    <a:pt x="372" y="114"/>
                    <a:pt x="372" y="115"/>
                  </a:cubicBezTo>
                  <a:cubicBezTo>
                    <a:pt x="371" y="115"/>
                    <a:pt x="371" y="116"/>
                    <a:pt x="372" y="116"/>
                  </a:cubicBezTo>
                  <a:cubicBezTo>
                    <a:pt x="373" y="116"/>
                    <a:pt x="373" y="117"/>
                    <a:pt x="373" y="116"/>
                  </a:cubicBezTo>
                  <a:cubicBezTo>
                    <a:pt x="374" y="116"/>
                    <a:pt x="374" y="115"/>
                    <a:pt x="374" y="115"/>
                  </a:cubicBezTo>
                  <a:cubicBezTo>
                    <a:pt x="374" y="115"/>
                    <a:pt x="374" y="115"/>
                    <a:pt x="374" y="116"/>
                  </a:cubicBezTo>
                  <a:cubicBezTo>
                    <a:pt x="374" y="117"/>
                    <a:pt x="374" y="118"/>
                    <a:pt x="374" y="118"/>
                  </a:cubicBezTo>
                  <a:cubicBezTo>
                    <a:pt x="373" y="118"/>
                    <a:pt x="373" y="119"/>
                    <a:pt x="373" y="120"/>
                  </a:cubicBezTo>
                  <a:cubicBezTo>
                    <a:pt x="373" y="120"/>
                    <a:pt x="374" y="120"/>
                    <a:pt x="375" y="122"/>
                  </a:cubicBezTo>
                  <a:cubicBezTo>
                    <a:pt x="376" y="123"/>
                    <a:pt x="377" y="123"/>
                    <a:pt x="377" y="124"/>
                  </a:cubicBezTo>
                  <a:cubicBezTo>
                    <a:pt x="378" y="124"/>
                    <a:pt x="378" y="124"/>
                    <a:pt x="379" y="125"/>
                  </a:cubicBezTo>
                  <a:cubicBezTo>
                    <a:pt x="380" y="127"/>
                    <a:pt x="380" y="127"/>
                    <a:pt x="381" y="128"/>
                  </a:cubicBezTo>
                  <a:cubicBezTo>
                    <a:pt x="383" y="129"/>
                    <a:pt x="384" y="129"/>
                    <a:pt x="384" y="130"/>
                  </a:cubicBezTo>
                  <a:cubicBezTo>
                    <a:pt x="385" y="131"/>
                    <a:pt x="385" y="131"/>
                    <a:pt x="385" y="132"/>
                  </a:cubicBezTo>
                  <a:cubicBezTo>
                    <a:pt x="385" y="133"/>
                    <a:pt x="386" y="133"/>
                    <a:pt x="386" y="135"/>
                  </a:cubicBezTo>
                  <a:cubicBezTo>
                    <a:pt x="386" y="136"/>
                    <a:pt x="386" y="137"/>
                    <a:pt x="386" y="138"/>
                  </a:cubicBezTo>
                  <a:cubicBezTo>
                    <a:pt x="387" y="138"/>
                    <a:pt x="387" y="138"/>
                    <a:pt x="387" y="139"/>
                  </a:cubicBezTo>
                  <a:cubicBezTo>
                    <a:pt x="388" y="141"/>
                    <a:pt x="387" y="140"/>
                    <a:pt x="388" y="141"/>
                  </a:cubicBezTo>
                  <a:cubicBezTo>
                    <a:pt x="388" y="143"/>
                    <a:pt x="389" y="144"/>
                    <a:pt x="389" y="145"/>
                  </a:cubicBezTo>
                  <a:cubicBezTo>
                    <a:pt x="388" y="146"/>
                    <a:pt x="388" y="147"/>
                    <a:pt x="387" y="148"/>
                  </a:cubicBezTo>
                  <a:cubicBezTo>
                    <a:pt x="387" y="148"/>
                    <a:pt x="387" y="148"/>
                    <a:pt x="387" y="149"/>
                  </a:cubicBezTo>
                  <a:cubicBezTo>
                    <a:pt x="388" y="150"/>
                    <a:pt x="387" y="150"/>
                    <a:pt x="387" y="151"/>
                  </a:cubicBezTo>
                  <a:cubicBezTo>
                    <a:pt x="386" y="152"/>
                    <a:pt x="386" y="152"/>
                    <a:pt x="387" y="153"/>
                  </a:cubicBezTo>
                  <a:cubicBezTo>
                    <a:pt x="388" y="154"/>
                    <a:pt x="389" y="154"/>
                    <a:pt x="389" y="155"/>
                  </a:cubicBezTo>
                  <a:cubicBezTo>
                    <a:pt x="389" y="156"/>
                    <a:pt x="389" y="156"/>
                    <a:pt x="390" y="158"/>
                  </a:cubicBezTo>
                  <a:cubicBezTo>
                    <a:pt x="390" y="159"/>
                    <a:pt x="390" y="159"/>
                    <a:pt x="391" y="160"/>
                  </a:cubicBezTo>
                  <a:cubicBezTo>
                    <a:pt x="392" y="160"/>
                    <a:pt x="392" y="160"/>
                    <a:pt x="392" y="161"/>
                  </a:cubicBezTo>
                  <a:cubicBezTo>
                    <a:pt x="392" y="162"/>
                    <a:pt x="392" y="163"/>
                    <a:pt x="393" y="163"/>
                  </a:cubicBezTo>
                  <a:cubicBezTo>
                    <a:pt x="394" y="163"/>
                    <a:pt x="396" y="163"/>
                    <a:pt x="396" y="164"/>
                  </a:cubicBezTo>
                  <a:cubicBezTo>
                    <a:pt x="396" y="165"/>
                    <a:pt x="396" y="166"/>
                    <a:pt x="397" y="167"/>
                  </a:cubicBezTo>
                  <a:cubicBezTo>
                    <a:pt x="397" y="168"/>
                    <a:pt x="398" y="170"/>
                    <a:pt x="398" y="171"/>
                  </a:cubicBezTo>
                  <a:cubicBezTo>
                    <a:pt x="399" y="173"/>
                    <a:pt x="398" y="173"/>
                    <a:pt x="399" y="174"/>
                  </a:cubicBezTo>
                  <a:cubicBezTo>
                    <a:pt x="400" y="175"/>
                    <a:pt x="401" y="175"/>
                    <a:pt x="401" y="176"/>
                  </a:cubicBezTo>
                  <a:cubicBezTo>
                    <a:pt x="402" y="176"/>
                    <a:pt x="403" y="176"/>
                    <a:pt x="403" y="178"/>
                  </a:cubicBezTo>
                  <a:cubicBezTo>
                    <a:pt x="404" y="179"/>
                    <a:pt x="405" y="180"/>
                    <a:pt x="405" y="180"/>
                  </a:cubicBezTo>
                  <a:cubicBezTo>
                    <a:pt x="406" y="180"/>
                    <a:pt x="405" y="181"/>
                    <a:pt x="406" y="182"/>
                  </a:cubicBezTo>
                  <a:cubicBezTo>
                    <a:pt x="407" y="183"/>
                    <a:pt x="408" y="184"/>
                    <a:pt x="408" y="185"/>
                  </a:cubicBezTo>
                  <a:cubicBezTo>
                    <a:pt x="409" y="186"/>
                    <a:pt x="410" y="187"/>
                    <a:pt x="410" y="187"/>
                  </a:cubicBezTo>
                  <a:cubicBezTo>
                    <a:pt x="411" y="188"/>
                    <a:pt x="410" y="188"/>
                    <a:pt x="411" y="189"/>
                  </a:cubicBezTo>
                  <a:cubicBezTo>
                    <a:pt x="411" y="190"/>
                    <a:pt x="412" y="190"/>
                    <a:pt x="412" y="191"/>
                  </a:cubicBezTo>
                  <a:cubicBezTo>
                    <a:pt x="413" y="192"/>
                    <a:pt x="413" y="193"/>
                    <a:pt x="414" y="193"/>
                  </a:cubicBezTo>
                  <a:cubicBezTo>
                    <a:pt x="415" y="194"/>
                    <a:pt x="415" y="195"/>
                    <a:pt x="416" y="196"/>
                  </a:cubicBezTo>
                  <a:cubicBezTo>
                    <a:pt x="416" y="196"/>
                    <a:pt x="414" y="197"/>
                    <a:pt x="416" y="198"/>
                  </a:cubicBezTo>
                  <a:cubicBezTo>
                    <a:pt x="417" y="199"/>
                    <a:pt x="417" y="198"/>
                    <a:pt x="418" y="199"/>
                  </a:cubicBezTo>
                  <a:cubicBezTo>
                    <a:pt x="419" y="200"/>
                    <a:pt x="420" y="200"/>
                    <a:pt x="421" y="201"/>
                  </a:cubicBezTo>
                  <a:cubicBezTo>
                    <a:pt x="421" y="202"/>
                    <a:pt x="421" y="203"/>
                    <a:pt x="422" y="204"/>
                  </a:cubicBezTo>
                  <a:cubicBezTo>
                    <a:pt x="423" y="204"/>
                    <a:pt x="424" y="204"/>
                    <a:pt x="424" y="205"/>
                  </a:cubicBezTo>
                  <a:cubicBezTo>
                    <a:pt x="425" y="206"/>
                    <a:pt x="426" y="205"/>
                    <a:pt x="427" y="206"/>
                  </a:cubicBezTo>
                  <a:cubicBezTo>
                    <a:pt x="427" y="206"/>
                    <a:pt x="429" y="208"/>
                    <a:pt x="429" y="209"/>
                  </a:cubicBezTo>
                  <a:cubicBezTo>
                    <a:pt x="430" y="209"/>
                    <a:pt x="430" y="209"/>
                    <a:pt x="431" y="210"/>
                  </a:cubicBezTo>
                  <a:cubicBezTo>
                    <a:pt x="432" y="212"/>
                    <a:pt x="432" y="212"/>
                    <a:pt x="432" y="213"/>
                  </a:cubicBezTo>
                  <a:cubicBezTo>
                    <a:pt x="432" y="213"/>
                    <a:pt x="433" y="214"/>
                    <a:pt x="433" y="214"/>
                  </a:cubicBezTo>
                  <a:cubicBezTo>
                    <a:pt x="434" y="215"/>
                    <a:pt x="434" y="216"/>
                    <a:pt x="434" y="217"/>
                  </a:cubicBezTo>
                  <a:cubicBezTo>
                    <a:pt x="434" y="218"/>
                    <a:pt x="434" y="218"/>
                    <a:pt x="435" y="218"/>
                  </a:cubicBezTo>
                  <a:cubicBezTo>
                    <a:pt x="435" y="219"/>
                    <a:pt x="437" y="220"/>
                    <a:pt x="436" y="220"/>
                  </a:cubicBezTo>
                  <a:cubicBezTo>
                    <a:pt x="435" y="221"/>
                    <a:pt x="436" y="222"/>
                    <a:pt x="435" y="221"/>
                  </a:cubicBezTo>
                  <a:cubicBezTo>
                    <a:pt x="434" y="220"/>
                    <a:pt x="433" y="219"/>
                    <a:pt x="432" y="218"/>
                  </a:cubicBezTo>
                  <a:cubicBezTo>
                    <a:pt x="432" y="217"/>
                    <a:pt x="433" y="217"/>
                    <a:pt x="432" y="217"/>
                  </a:cubicBezTo>
                  <a:cubicBezTo>
                    <a:pt x="431" y="217"/>
                    <a:pt x="431" y="216"/>
                    <a:pt x="430" y="216"/>
                  </a:cubicBezTo>
                  <a:cubicBezTo>
                    <a:pt x="429" y="216"/>
                    <a:pt x="428" y="216"/>
                    <a:pt x="429" y="217"/>
                  </a:cubicBezTo>
                  <a:cubicBezTo>
                    <a:pt x="429" y="218"/>
                    <a:pt x="430" y="218"/>
                    <a:pt x="430" y="219"/>
                  </a:cubicBezTo>
                  <a:cubicBezTo>
                    <a:pt x="430" y="220"/>
                    <a:pt x="430" y="221"/>
                    <a:pt x="431" y="221"/>
                  </a:cubicBezTo>
                  <a:cubicBezTo>
                    <a:pt x="431" y="221"/>
                    <a:pt x="432" y="219"/>
                    <a:pt x="432" y="220"/>
                  </a:cubicBezTo>
                  <a:cubicBezTo>
                    <a:pt x="433" y="221"/>
                    <a:pt x="433" y="222"/>
                    <a:pt x="432" y="222"/>
                  </a:cubicBezTo>
                  <a:cubicBezTo>
                    <a:pt x="432" y="223"/>
                    <a:pt x="431" y="223"/>
                    <a:pt x="432" y="224"/>
                  </a:cubicBezTo>
                  <a:cubicBezTo>
                    <a:pt x="433" y="224"/>
                    <a:pt x="434" y="224"/>
                    <a:pt x="434" y="225"/>
                  </a:cubicBezTo>
                  <a:cubicBezTo>
                    <a:pt x="434" y="226"/>
                    <a:pt x="434" y="226"/>
                    <a:pt x="434" y="227"/>
                  </a:cubicBezTo>
                  <a:cubicBezTo>
                    <a:pt x="435" y="227"/>
                    <a:pt x="434" y="228"/>
                    <a:pt x="433" y="227"/>
                  </a:cubicBezTo>
                  <a:cubicBezTo>
                    <a:pt x="433" y="226"/>
                    <a:pt x="433" y="226"/>
                    <a:pt x="432" y="225"/>
                  </a:cubicBezTo>
                  <a:cubicBezTo>
                    <a:pt x="431" y="225"/>
                    <a:pt x="430" y="225"/>
                    <a:pt x="430" y="225"/>
                  </a:cubicBezTo>
                  <a:cubicBezTo>
                    <a:pt x="430" y="226"/>
                    <a:pt x="430" y="226"/>
                    <a:pt x="431" y="227"/>
                  </a:cubicBezTo>
                  <a:cubicBezTo>
                    <a:pt x="432" y="228"/>
                    <a:pt x="432" y="228"/>
                    <a:pt x="432" y="229"/>
                  </a:cubicBezTo>
                  <a:cubicBezTo>
                    <a:pt x="432" y="230"/>
                    <a:pt x="433" y="230"/>
                    <a:pt x="433" y="231"/>
                  </a:cubicBezTo>
                  <a:cubicBezTo>
                    <a:pt x="432" y="232"/>
                    <a:pt x="432" y="233"/>
                    <a:pt x="433" y="233"/>
                  </a:cubicBezTo>
                  <a:cubicBezTo>
                    <a:pt x="434" y="233"/>
                    <a:pt x="434" y="233"/>
                    <a:pt x="435" y="234"/>
                  </a:cubicBezTo>
                  <a:cubicBezTo>
                    <a:pt x="435" y="235"/>
                    <a:pt x="435" y="235"/>
                    <a:pt x="436" y="235"/>
                  </a:cubicBezTo>
                  <a:cubicBezTo>
                    <a:pt x="436" y="236"/>
                    <a:pt x="436" y="236"/>
                    <a:pt x="437" y="237"/>
                  </a:cubicBezTo>
                  <a:cubicBezTo>
                    <a:pt x="437" y="239"/>
                    <a:pt x="438" y="238"/>
                    <a:pt x="438" y="239"/>
                  </a:cubicBezTo>
                  <a:cubicBezTo>
                    <a:pt x="439" y="239"/>
                    <a:pt x="439" y="240"/>
                    <a:pt x="439" y="241"/>
                  </a:cubicBezTo>
                  <a:cubicBezTo>
                    <a:pt x="439" y="242"/>
                    <a:pt x="438" y="242"/>
                    <a:pt x="439" y="242"/>
                  </a:cubicBezTo>
                  <a:cubicBezTo>
                    <a:pt x="440" y="243"/>
                    <a:pt x="440" y="243"/>
                    <a:pt x="440" y="244"/>
                  </a:cubicBezTo>
                  <a:cubicBezTo>
                    <a:pt x="441" y="245"/>
                    <a:pt x="440" y="245"/>
                    <a:pt x="442" y="246"/>
                  </a:cubicBezTo>
                  <a:cubicBezTo>
                    <a:pt x="444" y="246"/>
                    <a:pt x="444" y="246"/>
                    <a:pt x="445" y="247"/>
                  </a:cubicBezTo>
                  <a:cubicBezTo>
                    <a:pt x="446" y="247"/>
                    <a:pt x="446" y="248"/>
                    <a:pt x="446" y="248"/>
                  </a:cubicBezTo>
                  <a:cubicBezTo>
                    <a:pt x="447" y="249"/>
                    <a:pt x="447" y="250"/>
                    <a:pt x="447" y="250"/>
                  </a:cubicBezTo>
                  <a:cubicBezTo>
                    <a:pt x="446" y="251"/>
                    <a:pt x="447" y="251"/>
                    <a:pt x="447" y="251"/>
                  </a:cubicBezTo>
                  <a:cubicBezTo>
                    <a:pt x="446" y="252"/>
                    <a:pt x="446" y="252"/>
                    <a:pt x="446" y="253"/>
                  </a:cubicBezTo>
                  <a:cubicBezTo>
                    <a:pt x="446" y="254"/>
                    <a:pt x="446" y="254"/>
                    <a:pt x="446" y="255"/>
                  </a:cubicBezTo>
                  <a:cubicBezTo>
                    <a:pt x="446" y="256"/>
                    <a:pt x="445" y="256"/>
                    <a:pt x="446" y="257"/>
                  </a:cubicBezTo>
                  <a:cubicBezTo>
                    <a:pt x="447" y="257"/>
                    <a:pt x="448" y="257"/>
                    <a:pt x="448" y="258"/>
                  </a:cubicBezTo>
                  <a:cubicBezTo>
                    <a:pt x="449" y="258"/>
                    <a:pt x="450" y="258"/>
                    <a:pt x="449" y="259"/>
                  </a:cubicBezTo>
                  <a:cubicBezTo>
                    <a:pt x="449" y="260"/>
                    <a:pt x="449" y="259"/>
                    <a:pt x="449" y="260"/>
                  </a:cubicBezTo>
                  <a:cubicBezTo>
                    <a:pt x="449" y="261"/>
                    <a:pt x="449" y="261"/>
                    <a:pt x="449" y="262"/>
                  </a:cubicBezTo>
                  <a:cubicBezTo>
                    <a:pt x="450" y="263"/>
                    <a:pt x="450" y="262"/>
                    <a:pt x="450" y="264"/>
                  </a:cubicBezTo>
                  <a:cubicBezTo>
                    <a:pt x="450" y="265"/>
                    <a:pt x="449" y="264"/>
                    <a:pt x="450" y="265"/>
                  </a:cubicBezTo>
                  <a:cubicBezTo>
                    <a:pt x="451" y="266"/>
                    <a:pt x="452" y="266"/>
                    <a:pt x="452" y="266"/>
                  </a:cubicBezTo>
                  <a:cubicBezTo>
                    <a:pt x="452" y="267"/>
                    <a:pt x="452" y="268"/>
                    <a:pt x="453" y="268"/>
                  </a:cubicBezTo>
                  <a:cubicBezTo>
                    <a:pt x="454" y="268"/>
                    <a:pt x="454" y="267"/>
                    <a:pt x="454" y="268"/>
                  </a:cubicBezTo>
                  <a:cubicBezTo>
                    <a:pt x="454" y="268"/>
                    <a:pt x="454" y="268"/>
                    <a:pt x="454" y="269"/>
                  </a:cubicBezTo>
                  <a:cubicBezTo>
                    <a:pt x="454" y="270"/>
                    <a:pt x="453" y="270"/>
                    <a:pt x="453" y="270"/>
                  </a:cubicBezTo>
                  <a:cubicBezTo>
                    <a:pt x="453" y="270"/>
                    <a:pt x="452" y="270"/>
                    <a:pt x="452" y="271"/>
                  </a:cubicBezTo>
                  <a:cubicBezTo>
                    <a:pt x="452" y="271"/>
                    <a:pt x="452" y="272"/>
                    <a:pt x="452" y="272"/>
                  </a:cubicBezTo>
                  <a:cubicBezTo>
                    <a:pt x="451" y="273"/>
                    <a:pt x="451" y="273"/>
                    <a:pt x="451" y="275"/>
                  </a:cubicBezTo>
                  <a:cubicBezTo>
                    <a:pt x="452" y="277"/>
                    <a:pt x="451" y="279"/>
                    <a:pt x="451" y="279"/>
                  </a:cubicBezTo>
                  <a:cubicBezTo>
                    <a:pt x="451" y="280"/>
                    <a:pt x="450" y="279"/>
                    <a:pt x="452" y="281"/>
                  </a:cubicBezTo>
                  <a:cubicBezTo>
                    <a:pt x="454" y="282"/>
                    <a:pt x="454" y="281"/>
                    <a:pt x="455" y="283"/>
                  </a:cubicBezTo>
                  <a:cubicBezTo>
                    <a:pt x="456" y="285"/>
                    <a:pt x="456" y="285"/>
                    <a:pt x="457" y="288"/>
                  </a:cubicBezTo>
                  <a:cubicBezTo>
                    <a:pt x="458" y="291"/>
                    <a:pt x="458" y="291"/>
                    <a:pt x="459" y="293"/>
                  </a:cubicBezTo>
                  <a:cubicBezTo>
                    <a:pt x="460" y="295"/>
                    <a:pt x="459" y="295"/>
                    <a:pt x="461" y="297"/>
                  </a:cubicBezTo>
                  <a:cubicBezTo>
                    <a:pt x="463" y="299"/>
                    <a:pt x="464" y="299"/>
                    <a:pt x="464" y="301"/>
                  </a:cubicBezTo>
                  <a:cubicBezTo>
                    <a:pt x="465" y="303"/>
                    <a:pt x="464" y="303"/>
                    <a:pt x="465" y="305"/>
                  </a:cubicBezTo>
                  <a:cubicBezTo>
                    <a:pt x="467" y="308"/>
                    <a:pt x="467" y="308"/>
                    <a:pt x="468" y="311"/>
                  </a:cubicBezTo>
                  <a:cubicBezTo>
                    <a:pt x="469" y="313"/>
                    <a:pt x="469" y="313"/>
                    <a:pt x="470" y="315"/>
                  </a:cubicBezTo>
                  <a:cubicBezTo>
                    <a:pt x="471" y="317"/>
                    <a:pt x="471" y="317"/>
                    <a:pt x="472" y="319"/>
                  </a:cubicBezTo>
                  <a:cubicBezTo>
                    <a:pt x="473" y="320"/>
                    <a:pt x="473" y="320"/>
                    <a:pt x="474" y="321"/>
                  </a:cubicBezTo>
                  <a:cubicBezTo>
                    <a:pt x="474" y="323"/>
                    <a:pt x="474" y="323"/>
                    <a:pt x="475" y="324"/>
                  </a:cubicBezTo>
                  <a:cubicBezTo>
                    <a:pt x="476" y="326"/>
                    <a:pt x="477" y="325"/>
                    <a:pt x="478" y="327"/>
                  </a:cubicBezTo>
                  <a:cubicBezTo>
                    <a:pt x="478" y="328"/>
                    <a:pt x="478" y="329"/>
                    <a:pt x="479" y="330"/>
                  </a:cubicBezTo>
                  <a:cubicBezTo>
                    <a:pt x="481" y="331"/>
                    <a:pt x="481" y="330"/>
                    <a:pt x="482" y="333"/>
                  </a:cubicBezTo>
                  <a:cubicBezTo>
                    <a:pt x="482" y="335"/>
                    <a:pt x="481" y="336"/>
                    <a:pt x="483" y="338"/>
                  </a:cubicBezTo>
                  <a:cubicBezTo>
                    <a:pt x="485" y="339"/>
                    <a:pt x="486" y="339"/>
                    <a:pt x="486" y="341"/>
                  </a:cubicBezTo>
                  <a:cubicBezTo>
                    <a:pt x="486" y="342"/>
                    <a:pt x="486" y="343"/>
                    <a:pt x="487" y="344"/>
                  </a:cubicBezTo>
                  <a:cubicBezTo>
                    <a:pt x="488" y="346"/>
                    <a:pt x="488" y="346"/>
                    <a:pt x="488" y="347"/>
                  </a:cubicBezTo>
                  <a:cubicBezTo>
                    <a:pt x="488" y="348"/>
                    <a:pt x="488" y="348"/>
                    <a:pt x="489" y="349"/>
                  </a:cubicBezTo>
                  <a:cubicBezTo>
                    <a:pt x="490" y="350"/>
                    <a:pt x="491" y="350"/>
                    <a:pt x="491" y="352"/>
                  </a:cubicBezTo>
                  <a:cubicBezTo>
                    <a:pt x="491" y="353"/>
                    <a:pt x="490" y="353"/>
                    <a:pt x="491" y="354"/>
                  </a:cubicBezTo>
                  <a:cubicBezTo>
                    <a:pt x="493" y="356"/>
                    <a:pt x="493" y="358"/>
                    <a:pt x="493" y="359"/>
                  </a:cubicBezTo>
                  <a:cubicBezTo>
                    <a:pt x="494" y="361"/>
                    <a:pt x="495" y="361"/>
                    <a:pt x="495" y="362"/>
                  </a:cubicBezTo>
                  <a:cubicBezTo>
                    <a:pt x="496" y="362"/>
                    <a:pt x="497" y="362"/>
                    <a:pt x="497" y="364"/>
                  </a:cubicBezTo>
                  <a:cubicBezTo>
                    <a:pt x="498" y="367"/>
                    <a:pt x="498" y="366"/>
                    <a:pt x="499" y="369"/>
                  </a:cubicBezTo>
                  <a:cubicBezTo>
                    <a:pt x="501" y="372"/>
                    <a:pt x="501" y="372"/>
                    <a:pt x="501" y="374"/>
                  </a:cubicBezTo>
                  <a:cubicBezTo>
                    <a:pt x="501" y="376"/>
                    <a:pt x="501" y="375"/>
                    <a:pt x="502" y="377"/>
                  </a:cubicBezTo>
                  <a:cubicBezTo>
                    <a:pt x="502" y="378"/>
                    <a:pt x="501" y="377"/>
                    <a:pt x="503" y="379"/>
                  </a:cubicBezTo>
                  <a:cubicBezTo>
                    <a:pt x="504" y="381"/>
                    <a:pt x="503" y="381"/>
                    <a:pt x="505" y="382"/>
                  </a:cubicBezTo>
                  <a:cubicBezTo>
                    <a:pt x="506" y="384"/>
                    <a:pt x="507" y="384"/>
                    <a:pt x="507" y="385"/>
                  </a:cubicBezTo>
                  <a:cubicBezTo>
                    <a:pt x="507" y="387"/>
                    <a:pt x="508" y="387"/>
                    <a:pt x="508" y="389"/>
                  </a:cubicBezTo>
                  <a:cubicBezTo>
                    <a:pt x="509" y="392"/>
                    <a:pt x="509" y="392"/>
                    <a:pt x="510" y="393"/>
                  </a:cubicBezTo>
                  <a:cubicBezTo>
                    <a:pt x="510" y="394"/>
                    <a:pt x="510" y="394"/>
                    <a:pt x="510" y="396"/>
                  </a:cubicBezTo>
                  <a:cubicBezTo>
                    <a:pt x="511" y="398"/>
                    <a:pt x="512" y="398"/>
                    <a:pt x="513" y="400"/>
                  </a:cubicBezTo>
                  <a:cubicBezTo>
                    <a:pt x="514" y="403"/>
                    <a:pt x="514" y="403"/>
                    <a:pt x="516" y="404"/>
                  </a:cubicBezTo>
                  <a:cubicBezTo>
                    <a:pt x="518" y="405"/>
                    <a:pt x="518" y="405"/>
                    <a:pt x="519" y="406"/>
                  </a:cubicBezTo>
                  <a:cubicBezTo>
                    <a:pt x="520" y="408"/>
                    <a:pt x="521" y="409"/>
                    <a:pt x="522" y="410"/>
                  </a:cubicBezTo>
                  <a:cubicBezTo>
                    <a:pt x="522" y="411"/>
                    <a:pt x="523" y="410"/>
                    <a:pt x="523" y="411"/>
                  </a:cubicBezTo>
                  <a:cubicBezTo>
                    <a:pt x="523" y="413"/>
                    <a:pt x="523" y="413"/>
                    <a:pt x="524" y="414"/>
                  </a:cubicBezTo>
                  <a:cubicBezTo>
                    <a:pt x="525" y="415"/>
                    <a:pt x="525" y="416"/>
                    <a:pt x="526" y="417"/>
                  </a:cubicBezTo>
                  <a:cubicBezTo>
                    <a:pt x="526" y="417"/>
                    <a:pt x="527" y="418"/>
                    <a:pt x="527" y="418"/>
                  </a:cubicBezTo>
                  <a:cubicBezTo>
                    <a:pt x="527" y="419"/>
                    <a:pt x="527" y="420"/>
                    <a:pt x="528" y="419"/>
                  </a:cubicBezTo>
                  <a:cubicBezTo>
                    <a:pt x="528" y="418"/>
                    <a:pt x="528" y="417"/>
                    <a:pt x="528" y="417"/>
                  </a:cubicBezTo>
                  <a:cubicBezTo>
                    <a:pt x="528" y="417"/>
                    <a:pt x="528" y="416"/>
                    <a:pt x="529" y="417"/>
                  </a:cubicBezTo>
                  <a:cubicBezTo>
                    <a:pt x="529" y="418"/>
                    <a:pt x="529" y="418"/>
                    <a:pt x="530" y="418"/>
                  </a:cubicBezTo>
                  <a:cubicBezTo>
                    <a:pt x="531" y="419"/>
                    <a:pt x="531" y="419"/>
                    <a:pt x="532" y="420"/>
                  </a:cubicBezTo>
                  <a:cubicBezTo>
                    <a:pt x="532" y="421"/>
                    <a:pt x="532" y="420"/>
                    <a:pt x="532" y="422"/>
                  </a:cubicBezTo>
                  <a:cubicBezTo>
                    <a:pt x="533" y="424"/>
                    <a:pt x="532" y="423"/>
                    <a:pt x="533" y="424"/>
                  </a:cubicBezTo>
                  <a:cubicBezTo>
                    <a:pt x="535" y="425"/>
                    <a:pt x="536" y="424"/>
                    <a:pt x="537" y="425"/>
                  </a:cubicBezTo>
                  <a:cubicBezTo>
                    <a:pt x="539" y="425"/>
                    <a:pt x="539" y="424"/>
                    <a:pt x="540" y="426"/>
                  </a:cubicBezTo>
                  <a:cubicBezTo>
                    <a:pt x="541" y="428"/>
                    <a:pt x="540" y="427"/>
                    <a:pt x="541" y="428"/>
                  </a:cubicBezTo>
                  <a:cubicBezTo>
                    <a:pt x="541" y="429"/>
                    <a:pt x="543" y="430"/>
                    <a:pt x="541" y="429"/>
                  </a:cubicBezTo>
                  <a:cubicBezTo>
                    <a:pt x="540" y="429"/>
                    <a:pt x="541" y="427"/>
                    <a:pt x="539" y="428"/>
                  </a:cubicBezTo>
                  <a:cubicBezTo>
                    <a:pt x="538" y="428"/>
                    <a:pt x="538" y="429"/>
                    <a:pt x="537" y="429"/>
                  </a:cubicBezTo>
                  <a:cubicBezTo>
                    <a:pt x="536" y="429"/>
                    <a:pt x="537" y="429"/>
                    <a:pt x="535" y="428"/>
                  </a:cubicBezTo>
                  <a:cubicBezTo>
                    <a:pt x="533" y="428"/>
                    <a:pt x="533" y="428"/>
                    <a:pt x="532" y="428"/>
                  </a:cubicBezTo>
                  <a:cubicBezTo>
                    <a:pt x="531" y="428"/>
                    <a:pt x="531" y="428"/>
                    <a:pt x="530" y="427"/>
                  </a:cubicBezTo>
                  <a:cubicBezTo>
                    <a:pt x="529" y="427"/>
                    <a:pt x="529" y="425"/>
                    <a:pt x="528" y="426"/>
                  </a:cubicBezTo>
                  <a:cubicBezTo>
                    <a:pt x="527" y="427"/>
                    <a:pt x="527" y="427"/>
                    <a:pt x="527" y="429"/>
                  </a:cubicBezTo>
                  <a:cubicBezTo>
                    <a:pt x="527" y="430"/>
                    <a:pt x="527" y="431"/>
                    <a:pt x="527" y="433"/>
                  </a:cubicBezTo>
                  <a:cubicBezTo>
                    <a:pt x="527" y="435"/>
                    <a:pt x="526" y="435"/>
                    <a:pt x="526" y="437"/>
                  </a:cubicBezTo>
                  <a:cubicBezTo>
                    <a:pt x="527" y="439"/>
                    <a:pt x="527" y="438"/>
                    <a:pt x="528" y="440"/>
                  </a:cubicBezTo>
                  <a:cubicBezTo>
                    <a:pt x="528" y="442"/>
                    <a:pt x="527" y="442"/>
                    <a:pt x="527" y="444"/>
                  </a:cubicBezTo>
                  <a:cubicBezTo>
                    <a:pt x="527" y="446"/>
                    <a:pt x="528" y="446"/>
                    <a:pt x="527" y="448"/>
                  </a:cubicBezTo>
                  <a:cubicBezTo>
                    <a:pt x="527" y="450"/>
                    <a:pt x="526" y="449"/>
                    <a:pt x="527" y="451"/>
                  </a:cubicBezTo>
                  <a:cubicBezTo>
                    <a:pt x="527" y="453"/>
                    <a:pt x="528" y="453"/>
                    <a:pt x="528" y="455"/>
                  </a:cubicBezTo>
                  <a:cubicBezTo>
                    <a:pt x="529" y="456"/>
                    <a:pt x="529" y="456"/>
                    <a:pt x="529" y="458"/>
                  </a:cubicBezTo>
                  <a:cubicBezTo>
                    <a:pt x="529" y="460"/>
                    <a:pt x="529" y="461"/>
                    <a:pt x="530" y="462"/>
                  </a:cubicBezTo>
                  <a:cubicBezTo>
                    <a:pt x="530" y="463"/>
                    <a:pt x="530" y="464"/>
                    <a:pt x="531" y="465"/>
                  </a:cubicBezTo>
                  <a:cubicBezTo>
                    <a:pt x="532" y="467"/>
                    <a:pt x="533" y="469"/>
                    <a:pt x="533" y="469"/>
                  </a:cubicBezTo>
                  <a:cubicBezTo>
                    <a:pt x="533" y="470"/>
                    <a:pt x="533" y="470"/>
                    <a:pt x="533" y="470"/>
                  </a:cubicBezTo>
                  <a:cubicBezTo>
                    <a:pt x="514" y="489"/>
                    <a:pt x="514" y="489"/>
                    <a:pt x="514" y="489"/>
                  </a:cubicBezTo>
                  <a:cubicBezTo>
                    <a:pt x="514" y="489"/>
                    <a:pt x="513" y="489"/>
                    <a:pt x="512" y="489"/>
                  </a:cubicBezTo>
                  <a:cubicBezTo>
                    <a:pt x="511" y="489"/>
                    <a:pt x="500" y="485"/>
                    <a:pt x="500" y="485"/>
                  </a:cubicBezTo>
                  <a:cubicBezTo>
                    <a:pt x="488" y="515"/>
                    <a:pt x="488" y="515"/>
                    <a:pt x="488" y="515"/>
                  </a:cubicBezTo>
                  <a:cubicBezTo>
                    <a:pt x="461" y="520"/>
                    <a:pt x="461" y="520"/>
                    <a:pt x="461" y="520"/>
                  </a:cubicBezTo>
                  <a:cubicBezTo>
                    <a:pt x="455" y="543"/>
                    <a:pt x="455" y="543"/>
                    <a:pt x="455" y="543"/>
                  </a:cubicBezTo>
                  <a:cubicBezTo>
                    <a:pt x="432" y="545"/>
                    <a:pt x="432" y="545"/>
                    <a:pt x="432" y="545"/>
                  </a:cubicBezTo>
                  <a:cubicBezTo>
                    <a:pt x="414" y="531"/>
                    <a:pt x="414" y="531"/>
                    <a:pt x="414" y="531"/>
                  </a:cubicBezTo>
                  <a:cubicBezTo>
                    <a:pt x="327" y="531"/>
                    <a:pt x="327" y="531"/>
                    <a:pt x="327" y="531"/>
                  </a:cubicBezTo>
                  <a:cubicBezTo>
                    <a:pt x="327" y="531"/>
                    <a:pt x="327" y="530"/>
                    <a:pt x="328" y="528"/>
                  </a:cubicBezTo>
                  <a:cubicBezTo>
                    <a:pt x="329" y="526"/>
                    <a:pt x="330" y="524"/>
                    <a:pt x="331" y="523"/>
                  </a:cubicBezTo>
                  <a:cubicBezTo>
                    <a:pt x="332" y="522"/>
                    <a:pt x="332" y="521"/>
                    <a:pt x="332" y="521"/>
                  </a:cubicBezTo>
                  <a:cubicBezTo>
                    <a:pt x="330" y="519"/>
                    <a:pt x="330" y="519"/>
                    <a:pt x="330" y="519"/>
                  </a:cubicBezTo>
                  <a:cubicBezTo>
                    <a:pt x="330" y="519"/>
                    <a:pt x="330" y="520"/>
                    <a:pt x="329" y="520"/>
                  </a:cubicBezTo>
                  <a:cubicBezTo>
                    <a:pt x="328" y="521"/>
                    <a:pt x="325" y="524"/>
                    <a:pt x="325" y="524"/>
                  </a:cubicBezTo>
                  <a:cubicBezTo>
                    <a:pt x="324" y="525"/>
                    <a:pt x="323" y="530"/>
                    <a:pt x="323" y="530"/>
                  </a:cubicBezTo>
                  <a:cubicBezTo>
                    <a:pt x="322" y="531"/>
                    <a:pt x="322" y="531"/>
                    <a:pt x="322" y="531"/>
                  </a:cubicBezTo>
                  <a:cubicBezTo>
                    <a:pt x="14" y="531"/>
                    <a:pt x="14" y="531"/>
                    <a:pt x="14" y="531"/>
                  </a:cubicBezTo>
                  <a:cubicBezTo>
                    <a:pt x="14" y="137"/>
                    <a:pt x="14" y="137"/>
                    <a:pt x="14" y="137"/>
                  </a:cubicBezTo>
                  <a:cubicBezTo>
                    <a:pt x="14" y="137"/>
                    <a:pt x="11" y="130"/>
                    <a:pt x="11" y="129"/>
                  </a:cubicBezTo>
                  <a:cubicBezTo>
                    <a:pt x="11" y="129"/>
                    <a:pt x="9" y="125"/>
                    <a:pt x="9" y="124"/>
                  </a:cubicBezTo>
                  <a:cubicBezTo>
                    <a:pt x="9" y="124"/>
                    <a:pt x="8" y="123"/>
                    <a:pt x="8" y="122"/>
                  </a:cubicBezTo>
                  <a:cubicBezTo>
                    <a:pt x="8" y="121"/>
                    <a:pt x="8" y="119"/>
                    <a:pt x="9" y="118"/>
                  </a:cubicBezTo>
                  <a:cubicBezTo>
                    <a:pt x="10" y="117"/>
                    <a:pt x="11" y="118"/>
                    <a:pt x="10" y="117"/>
                  </a:cubicBezTo>
                  <a:cubicBezTo>
                    <a:pt x="10" y="116"/>
                    <a:pt x="5" y="107"/>
                    <a:pt x="5" y="107"/>
                  </a:cubicBezTo>
                  <a:cubicBezTo>
                    <a:pt x="5" y="107"/>
                    <a:pt x="5" y="104"/>
                    <a:pt x="6" y="103"/>
                  </a:cubicBezTo>
                  <a:cubicBezTo>
                    <a:pt x="6" y="102"/>
                    <a:pt x="5" y="99"/>
                    <a:pt x="5" y="98"/>
                  </a:cubicBezTo>
                  <a:cubicBezTo>
                    <a:pt x="4" y="97"/>
                    <a:pt x="3" y="91"/>
                    <a:pt x="2" y="91"/>
                  </a:cubicBezTo>
                  <a:cubicBezTo>
                    <a:pt x="2" y="90"/>
                    <a:pt x="0" y="87"/>
                    <a:pt x="0" y="87"/>
                  </a:cubicBezTo>
                  <a:cubicBezTo>
                    <a:pt x="0" y="87"/>
                    <a:pt x="0" y="84"/>
                    <a:pt x="1" y="82"/>
                  </a:cubicBezTo>
                  <a:cubicBezTo>
                    <a:pt x="2" y="80"/>
                    <a:pt x="3" y="79"/>
                    <a:pt x="3" y="79"/>
                  </a:cubicBezTo>
                  <a:cubicBezTo>
                    <a:pt x="3" y="78"/>
                    <a:pt x="3" y="78"/>
                    <a:pt x="3" y="77"/>
                  </a:cubicBezTo>
                  <a:cubicBezTo>
                    <a:pt x="4" y="76"/>
                    <a:pt x="5" y="75"/>
                    <a:pt x="5" y="75"/>
                  </a:cubicBezTo>
                  <a:cubicBezTo>
                    <a:pt x="5" y="75"/>
                    <a:pt x="7" y="73"/>
                    <a:pt x="8" y="72"/>
                  </a:cubicBezTo>
                  <a:cubicBezTo>
                    <a:pt x="8" y="72"/>
                    <a:pt x="8" y="71"/>
                    <a:pt x="9" y="70"/>
                  </a:cubicBezTo>
                  <a:cubicBezTo>
                    <a:pt x="9" y="69"/>
                    <a:pt x="9" y="70"/>
                    <a:pt x="10" y="68"/>
                  </a:cubicBezTo>
                  <a:cubicBezTo>
                    <a:pt x="11" y="67"/>
                    <a:pt x="12" y="65"/>
                    <a:pt x="12" y="64"/>
                  </a:cubicBezTo>
                  <a:cubicBezTo>
                    <a:pt x="12" y="63"/>
                    <a:pt x="12" y="60"/>
                    <a:pt x="12" y="60"/>
                  </a:cubicBezTo>
                  <a:cubicBezTo>
                    <a:pt x="12" y="60"/>
                    <a:pt x="13" y="59"/>
                    <a:pt x="13" y="58"/>
                  </a:cubicBezTo>
                  <a:cubicBezTo>
                    <a:pt x="13" y="57"/>
                    <a:pt x="13" y="57"/>
                    <a:pt x="13" y="56"/>
                  </a:cubicBezTo>
                  <a:cubicBezTo>
                    <a:pt x="14" y="56"/>
                    <a:pt x="14" y="54"/>
                    <a:pt x="15" y="53"/>
                  </a:cubicBezTo>
                  <a:cubicBezTo>
                    <a:pt x="15" y="53"/>
                    <a:pt x="15" y="52"/>
                    <a:pt x="15" y="51"/>
                  </a:cubicBezTo>
                  <a:cubicBezTo>
                    <a:pt x="15" y="50"/>
                    <a:pt x="14" y="46"/>
                    <a:pt x="13" y="45"/>
                  </a:cubicBezTo>
                  <a:cubicBezTo>
                    <a:pt x="13" y="44"/>
                    <a:pt x="13" y="42"/>
                    <a:pt x="12" y="41"/>
                  </a:cubicBezTo>
                  <a:cubicBezTo>
                    <a:pt x="12" y="40"/>
                    <a:pt x="11" y="38"/>
                    <a:pt x="11" y="37"/>
                  </a:cubicBezTo>
                  <a:cubicBezTo>
                    <a:pt x="11" y="37"/>
                    <a:pt x="10" y="33"/>
                    <a:pt x="9" y="32"/>
                  </a:cubicBezTo>
                  <a:cubicBezTo>
                    <a:pt x="8" y="31"/>
                    <a:pt x="8" y="30"/>
                    <a:pt x="8" y="29"/>
                  </a:cubicBezTo>
                  <a:cubicBezTo>
                    <a:pt x="8" y="28"/>
                    <a:pt x="9" y="27"/>
                    <a:pt x="9" y="25"/>
                  </a:cubicBezTo>
                  <a:cubicBezTo>
                    <a:pt x="9" y="24"/>
                    <a:pt x="9" y="22"/>
                    <a:pt x="9" y="21"/>
                  </a:cubicBezTo>
                  <a:cubicBezTo>
                    <a:pt x="8" y="20"/>
                    <a:pt x="7" y="18"/>
                    <a:pt x="7" y="17"/>
                  </a:cubicBezTo>
                  <a:cubicBezTo>
                    <a:pt x="8" y="16"/>
                    <a:pt x="7" y="16"/>
                    <a:pt x="8" y="15"/>
                  </a:cubicBezTo>
                  <a:cubicBezTo>
                    <a:pt x="9" y="14"/>
                    <a:pt x="10" y="13"/>
                    <a:pt x="10" y="13"/>
                  </a:cubicBezTo>
                  <a:cubicBezTo>
                    <a:pt x="10" y="13"/>
                    <a:pt x="12" y="10"/>
                    <a:pt x="13" y="10"/>
                  </a:cubicBezTo>
                  <a:cubicBezTo>
                    <a:pt x="15" y="9"/>
                    <a:pt x="15" y="9"/>
                    <a:pt x="16" y="8"/>
                  </a:cubicBezTo>
                  <a:cubicBezTo>
                    <a:pt x="17" y="7"/>
                    <a:pt x="18" y="7"/>
                    <a:pt x="18" y="6"/>
                  </a:cubicBezTo>
                  <a:cubicBezTo>
                    <a:pt x="18" y="6"/>
                    <a:pt x="18" y="5"/>
                    <a:pt x="18" y="4"/>
                  </a:cubicBezTo>
                  <a:cubicBezTo>
                    <a:pt x="19" y="3"/>
                    <a:pt x="20" y="1"/>
                    <a:pt x="21" y="0"/>
                  </a:cubicBezTo>
                  <a:cubicBezTo>
                    <a:pt x="21" y="0"/>
                    <a:pt x="22" y="0"/>
                    <a:pt x="22" y="0"/>
                  </a:cubicBezTo>
                  <a:cubicBezTo>
                    <a:pt x="22" y="0"/>
                    <a:pt x="21" y="1"/>
                    <a:pt x="22" y="2"/>
                  </a:cubicBezTo>
                  <a:cubicBezTo>
                    <a:pt x="22" y="2"/>
                    <a:pt x="21" y="4"/>
                    <a:pt x="22" y="4"/>
                  </a:cubicBezTo>
                  <a:cubicBezTo>
                    <a:pt x="22" y="5"/>
                    <a:pt x="23" y="4"/>
                    <a:pt x="23" y="5"/>
                  </a:cubicBezTo>
                  <a:cubicBezTo>
                    <a:pt x="23" y="6"/>
                    <a:pt x="23" y="6"/>
                    <a:pt x="23" y="7"/>
                  </a:cubicBezTo>
                  <a:cubicBezTo>
                    <a:pt x="23" y="7"/>
                    <a:pt x="24" y="7"/>
                    <a:pt x="24" y="8"/>
                  </a:cubicBezTo>
                  <a:cubicBezTo>
                    <a:pt x="24" y="8"/>
                    <a:pt x="24" y="9"/>
                    <a:pt x="26" y="9"/>
                  </a:cubicBezTo>
                  <a:cubicBezTo>
                    <a:pt x="27" y="9"/>
                    <a:pt x="30" y="10"/>
                    <a:pt x="31" y="10"/>
                  </a:cubicBezTo>
                  <a:cubicBezTo>
                    <a:pt x="33" y="10"/>
                    <a:pt x="35" y="10"/>
                    <a:pt x="36" y="9"/>
                  </a:cubicBezTo>
                  <a:cubicBezTo>
                    <a:pt x="36" y="9"/>
                    <a:pt x="37" y="9"/>
                    <a:pt x="37" y="9"/>
                  </a:cubicBezTo>
                  <a:cubicBezTo>
                    <a:pt x="38" y="9"/>
                    <a:pt x="39" y="9"/>
                    <a:pt x="40" y="9"/>
                  </a:cubicBezTo>
                  <a:cubicBezTo>
                    <a:pt x="41" y="8"/>
                    <a:pt x="42" y="8"/>
                    <a:pt x="43" y="7"/>
                  </a:cubicBezTo>
                  <a:cubicBezTo>
                    <a:pt x="44" y="7"/>
                    <a:pt x="46" y="7"/>
                    <a:pt x="46" y="7"/>
                  </a:cubicBezTo>
                  <a:cubicBezTo>
                    <a:pt x="47" y="6"/>
                    <a:pt x="48" y="6"/>
                    <a:pt x="49" y="6"/>
                  </a:cubicBezTo>
                  <a:cubicBezTo>
                    <a:pt x="50" y="5"/>
                    <a:pt x="50" y="4"/>
                    <a:pt x="52" y="4"/>
                  </a:cubicBezTo>
                  <a:cubicBezTo>
                    <a:pt x="53" y="3"/>
                    <a:pt x="54" y="3"/>
                    <a:pt x="55" y="3"/>
                  </a:cubicBezTo>
                  <a:cubicBezTo>
                    <a:pt x="56" y="3"/>
                    <a:pt x="56" y="2"/>
                    <a:pt x="58" y="2"/>
                  </a:cubicBezTo>
                  <a:cubicBezTo>
                    <a:pt x="59" y="3"/>
                    <a:pt x="60" y="2"/>
                    <a:pt x="61" y="3"/>
                  </a:cubicBezTo>
                  <a:cubicBezTo>
                    <a:pt x="62" y="3"/>
                    <a:pt x="67" y="4"/>
                    <a:pt x="68" y="4"/>
                  </a:cubicBezTo>
                  <a:cubicBezTo>
                    <a:pt x="69" y="5"/>
                    <a:pt x="71" y="5"/>
                    <a:pt x="72" y="6"/>
                  </a:cubicBezTo>
                  <a:cubicBezTo>
                    <a:pt x="73" y="6"/>
                    <a:pt x="75" y="6"/>
                    <a:pt x="76" y="7"/>
                  </a:cubicBezTo>
                  <a:cubicBezTo>
                    <a:pt x="78" y="8"/>
                    <a:pt x="78" y="9"/>
                    <a:pt x="82" y="9"/>
                  </a:cubicBezTo>
                  <a:cubicBezTo>
                    <a:pt x="85" y="10"/>
                    <a:pt x="86" y="9"/>
                    <a:pt x="87" y="10"/>
                  </a:cubicBezTo>
                  <a:cubicBezTo>
                    <a:pt x="88" y="10"/>
                    <a:pt x="89" y="10"/>
                    <a:pt x="89" y="10"/>
                  </a:cubicBezTo>
                  <a:cubicBezTo>
                    <a:pt x="90" y="10"/>
                    <a:pt x="90" y="9"/>
                    <a:pt x="91" y="10"/>
                  </a:cubicBezTo>
                  <a:cubicBezTo>
                    <a:pt x="91" y="10"/>
                    <a:pt x="93" y="10"/>
                    <a:pt x="93" y="10"/>
                  </a:cubicBezTo>
                  <a:cubicBezTo>
                    <a:pt x="94" y="10"/>
                    <a:pt x="94" y="10"/>
                    <a:pt x="95" y="10"/>
                  </a:cubicBezTo>
                  <a:cubicBezTo>
                    <a:pt x="97" y="10"/>
                    <a:pt x="95" y="10"/>
                    <a:pt x="97" y="11"/>
                  </a:cubicBezTo>
                  <a:cubicBezTo>
                    <a:pt x="99" y="11"/>
                    <a:pt x="99" y="10"/>
                    <a:pt x="100" y="11"/>
                  </a:cubicBezTo>
                  <a:cubicBezTo>
                    <a:pt x="100" y="11"/>
                    <a:pt x="101" y="12"/>
                    <a:pt x="102" y="12"/>
                  </a:cubicBezTo>
                  <a:cubicBezTo>
                    <a:pt x="103" y="12"/>
                    <a:pt x="104" y="13"/>
                    <a:pt x="104" y="13"/>
                  </a:cubicBezTo>
                  <a:cubicBezTo>
                    <a:pt x="105" y="13"/>
                    <a:pt x="105" y="13"/>
                    <a:pt x="107" y="13"/>
                  </a:cubicBezTo>
                  <a:cubicBezTo>
                    <a:pt x="109" y="13"/>
                    <a:pt x="110" y="13"/>
                    <a:pt x="110" y="13"/>
                  </a:cubicBezTo>
                  <a:cubicBezTo>
                    <a:pt x="111" y="13"/>
                    <a:pt x="111" y="12"/>
                    <a:pt x="112" y="13"/>
                  </a:cubicBezTo>
                  <a:cubicBezTo>
                    <a:pt x="112" y="14"/>
                    <a:pt x="113" y="14"/>
                    <a:pt x="114" y="15"/>
                  </a:cubicBezTo>
                  <a:cubicBezTo>
                    <a:pt x="114" y="15"/>
                    <a:pt x="115" y="15"/>
                    <a:pt x="115" y="15"/>
                  </a:cubicBezTo>
                  <a:cubicBezTo>
                    <a:pt x="116" y="15"/>
                    <a:pt x="115" y="16"/>
                    <a:pt x="116" y="16"/>
                  </a:cubicBezTo>
                  <a:cubicBezTo>
                    <a:pt x="116" y="17"/>
                    <a:pt x="115" y="17"/>
                    <a:pt x="117" y="17"/>
                  </a:cubicBezTo>
                  <a:cubicBezTo>
                    <a:pt x="119" y="17"/>
                    <a:pt x="119" y="17"/>
                    <a:pt x="120" y="17"/>
                  </a:cubicBezTo>
                  <a:cubicBezTo>
                    <a:pt x="121" y="17"/>
                    <a:pt x="120" y="17"/>
                    <a:pt x="121" y="18"/>
                  </a:cubicBezTo>
                  <a:cubicBezTo>
                    <a:pt x="122" y="18"/>
                    <a:pt x="123" y="18"/>
                    <a:pt x="124" y="18"/>
                  </a:cubicBezTo>
                  <a:cubicBezTo>
                    <a:pt x="125" y="18"/>
                    <a:pt x="126" y="17"/>
                    <a:pt x="127" y="17"/>
                  </a:cubicBezTo>
                  <a:cubicBezTo>
                    <a:pt x="128" y="17"/>
                    <a:pt x="129" y="16"/>
                    <a:pt x="129" y="17"/>
                  </a:cubicBezTo>
                  <a:cubicBezTo>
                    <a:pt x="129" y="18"/>
                    <a:pt x="129" y="18"/>
                    <a:pt x="129" y="19"/>
                  </a:cubicBezTo>
                  <a:cubicBezTo>
                    <a:pt x="129" y="20"/>
                    <a:pt x="131" y="22"/>
                    <a:pt x="131" y="22"/>
                  </a:cubicBezTo>
                  <a:cubicBezTo>
                    <a:pt x="131" y="23"/>
                    <a:pt x="130" y="23"/>
                    <a:pt x="131" y="24"/>
                  </a:cubicBezTo>
                  <a:cubicBezTo>
                    <a:pt x="132" y="25"/>
                    <a:pt x="133" y="25"/>
                    <a:pt x="133" y="25"/>
                  </a:cubicBezTo>
                  <a:cubicBezTo>
                    <a:pt x="134" y="26"/>
                    <a:pt x="135" y="27"/>
                    <a:pt x="136" y="26"/>
                  </a:cubicBezTo>
                  <a:cubicBezTo>
                    <a:pt x="137" y="26"/>
                    <a:pt x="138" y="26"/>
                    <a:pt x="139" y="26"/>
                  </a:cubicBezTo>
                  <a:cubicBezTo>
                    <a:pt x="139" y="27"/>
                    <a:pt x="139" y="28"/>
                    <a:pt x="140" y="28"/>
                  </a:cubicBezTo>
                  <a:cubicBezTo>
                    <a:pt x="141" y="28"/>
                    <a:pt x="143" y="27"/>
                    <a:pt x="143" y="27"/>
                  </a:cubicBezTo>
                  <a:cubicBezTo>
                    <a:pt x="144" y="27"/>
                    <a:pt x="143" y="28"/>
                    <a:pt x="144" y="28"/>
                  </a:cubicBezTo>
                  <a:cubicBezTo>
                    <a:pt x="145" y="28"/>
                    <a:pt x="145" y="29"/>
                    <a:pt x="147" y="28"/>
                  </a:cubicBezTo>
                  <a:cubicBezTo>
                    <a:pt x="148" y="28"/>
                    <a:pt x="150" y="27"/>
                    <a:pt x="151" y="26"/>
                  </a:cubicBezTo>
                  <a:cubicBezTo>
                    <a:pt x="153" y="25"/>
                    <a:pt x="154" y="24"/>
                    <a:pt x="154" y="24"/>
                  </a:cubicBezTo>
                  <a:cubicBezTo>
                    <a:pt x="154" y="24"/>
                    <a:pt x="154" y="25"/>
                    <a:pt x="154" y="26"/>
                  </a:cubicBezTo>
                  <a:cubicBezTo>
                    <a:pt x="154" y="27"/>
                    <a:pt x="155" y="29"/>
                    <a:pt x="155" y="31"/>
                  </a:cubicBezTo>
                  <a:cubicBezTo>
                    <a:pt x="156" y="32"/>
                    <a:pt x="156" y="33"/>
                    <a:pt x="157" y="33"/>
                  </a:cubicBezTo>
                  <a:cubicBezTo>
                    <a:pt x="158" y="33"/>
                    <a:pt x="159" y="33"/>
                    <a:pt x="160" y="33"/>
                  </a:cubicBezTo>
                  <a:cubicBezTo>
                    <a:pt x="161" y="33"/>
                    <a:pt x="164" y="34"/>
                    <a:pt x="165" y="33"/>
                  </a:cubicBezTo>
                  <a:cubicBezTo>
                    <a:pt x="167" y="33"/>
                    <a:pt x="168" y="32"/>
                    <a:pt x="168" y="33"/>
                  </a:cubicBezTo>
                  <a:cubicBezTo>
                    <a:pt x="169" y="34"/>
                    <a:pt x="170" y="34"/>
                    <a:pt x="171" y="34"/>
                  </a:cubicBezTo>
                  <a:cubicBezTo>
                    <a:pt x="173" y="34"/>
                    <a:pt x="174" y="34"/>
                    <a:pt x="176" y="34"/>
                  </a:cubicBezTo>
                  <a:cubicBezTo>
                    <a:pt x="177" y="34"/>
                    <a:pt x="178" y="35"/>
                    <a:pt x="180" y="35"/>
                  </a:cubicBezTo>
                  <a:cubicBezTo>
                    <a:pt x="182" y="34"/>
                    <a:pt x="183" y="34"/>
                    <a:pt x="184" y="34"/>
                  </a:cubicBezTo>
                  <a:cubicBezTo>
                    <a:pt x="185" y="35"/>
                    <a:pt x="186" y="35"/>
                    <a:pt x="187" y="36"/>
                  </a:cubicBezTo>
                  <a:cubicBezTo>
                    <a:pt x="189" y="36"/>
                    <a:pt x="189" y="36"/>
                    <a:pt x="190" y="36"/>
                  </a:cubicBezTo>
                  <a:cubicBezTo>
                    <a:pt x="190" y="37"/>
                    <a:pt x="190" y="38"/>
                    <a:pt x="191" y="38"/>
                  </a:cubicBezTo>
                  <a:cubicBezTo>
                    <a:pt x="192" y="38"/>
                    <a:pt x="193" y="38"/>
                    <a:pt x="194" y="38"/>
                  </a:cubicBezTo>
                  <a:cubicBezTo>
                    <a:pt x="196" y="39"/>
                    <a:pt x="197" y="40"/>
                    <a:pt x="197" y="40"/>
                  </a:cubicBezTo>
                  <a:cubicBezTo>
                    <a:pt x="198" y="40"/>
                    <a:pt x="199" y="39"/>
                    <a:pt x="199" y="40"/>
                  </a:cubicBezTo>
                  <a:cubicBezTo>
                    <a:pt x="200" y="41"/>
                    <a:pt x="200" y="41"/>
                    <a:pt x="201" y="41"/>
                  </a:cubicBezTo>
                  <a:cubicBezTo>
                    <a:pt x="201" y="42"/>
                    <a:pt x="201" y="42"/>
                    <a:pt x="202" y="43"/>
                  </a:cubicBezTo>
                  <a:cubicBezTo>
                    <a:pt x="203" y="43"/>
                    <a:pt x="203" y="44"/>
                    <a:pt x="204" y="44"/>
                  </a:cubicBezTo>
                  <a:cubicBezTo>
                    <a:pt x="205" y="44"/>
                    <a:pt x="203" y="44"/>
                    <a:pt x="205" y="45"/>
                  </a:cubicBezTo>
                  <a:cubicBezTo>
                    <a:pt x="207" y="46"/>
                    <a:pt x="209" y="46"/>
                    <a:pt x="209" y="46"/>
                  </a:cubicBezTo>
                  <a:cubicBezTo>
                    <a:pt x="210" y="47"/>
                    <a:pt x="210" y="48"/>
                    <a:pt x="212" y="48"/>
                  </a:cubicBezTo>
                  <a:cubicBezTo>
                    <a:pt x="214" y="48"/>
                    <a:pt x="215" y="48"/>
                    <a:pt x="216" y="48"/>
                  </a:cubicBezTo>
                  <a:cubicBezTo>
                    <a:pt x="218" y="48"/>
                    <a:pt x="224" y="46"/>
                    <a:pt x="226" y="46"/>
                  </a:cubicBezTo>
                  <a:cubicBezTo>
                    <a:pt x="228" y="45"/>
                    <a:pt x="232" y="43"/>
                    <a:pt x="233" y="42"/>
                  </a:cubicBezTo>
                  <a:cubicBezTo>
                    <a:pt x="235" y="41"/>
                    <a:pt x="239" y="38"/>
                    <a:pt x="240" y="37"/>
                  </a:cubicBezTo>
                  <a:cubicBezTo>
                    <a:pt x="242" y="36"/>
                    <a:pt x="244" y="34"/>
                    <a:pt x="245" y="33"/>
                  </a:cubicBezTo>
                  <a:cubicBezTo>
                    <a:pt x="246" y="32"/>
                    <a:pt x="247" y="31"/>
                    <a:pt x="248" y="31"/>
                  </a:cubicBezTo>
                  <a:cubicBezTo>
                    <a:pt x="248" y="30"/>
                    <a:pt x="249" y="30"/>
                    <a:pt x="249" y="30"/>
                  </a:cubicBezTo>
                  <a:cubicBezTo>
                    <a:pt x="249" y="30"/>
                    <a:pt x="249" y="30"/>
                    <a:pt x="249" y="30"/>
                  </a:cubicBezTo>
                  <a:cubicBezTo>
                    <a:pt x="249" y="31"/>
                    <a:pt x="250" y="32"/>
                    <a:pt x="251" y="31"/>
                  </a:cubicBezTo>
                  <a:cubicBezTo>
                    <a:pt x="252" y="31"/>
                    <a:pt x="253" y="30"/>
                    <a:pt x="254" y="30"/>
                  </a:cubicBezTo>
                  <a:cubicBezTo>
                    <a:pt x="255" y="29"/>
                    <a:pt x="255" y="29"/>
                    <a:pt x="256" y="28"/>
                  </a:cubicBezTo>
                  <a:cubicBezTo>
                    <a:pt x="257" y="27"/>
                    <a:pt x="258" y="27"/>
                    <a:pt x="259" y="26"/>
                  </a:cubicBezTo>
                  <a:cubicBezTo>
                    <a:pt x="259" y="26"/>
                    <a:pt x="260" y="26"/>
                    <a:pt x="260" y="24"/>
                  </a:cubicBezTo>
                  <a:cubicBezTo>
                    <a:pt x="261" y="23"/>
                    <a:pt x="260" y="22"/>
                    <a:pt x="261" y="21"/>
                  </a:cubicBezTo>
                  <a:cubicBezTo>
                    <a:pt x="261" y="21"/>
                    <a:pt x="262" y="21"/>
                    <a:pt x="262" y="22"/>
                  </a:cubicBezTo>
                  <a:cubicBezTo>
                    <a:pt x="263" y="23"/>
                    <a:pt x="264" y="23"/>
                    <a:pt x="265" y="23"/>
                  </a:cubicBezTo>
                  <a:cubicBezTo>
                    <a:pt x="266" y="23"/>
                    <a:pt x="268" y="23"/>
                    <a:pt x="269" y="22"/>
                  </a:cubicBezTo>
                  <a:cubicBezTo>
                    <a:pt x="270" y="22"/>
                    <a:pt x="272" y="21"/>
                    <a:pt x="273" y="20"/>
                  </a:cubicBezTo>
                  <a:cubicBezTo>
                    <a:pt x="273" y="19"/>
                    <a:pt x="275" y="18"/>
                    <a:pt x="275" y="17"/>
                  </a:cubicBezTo>
                  <a:cubicBezTo>
                    <a:pt x="275" y="16"/>
                    <a:pt x="276" y="14"/>
                    <a:pt x="276" y="13"/>
                  </a:cubicBezTo>
                  <a:cubicBezTo>
                    <a:pt x="276" y="12"/>
                    <a:pt x="276" y="11"/>
                    <a:pt x="277" y="11"/>
                  </a:cubicBezTo>
                  <a:cubicBezTo>
                    <a:pt x="278" y="11"/>
                    <a:pt x="280" y="13"/>
                    <a:pt x="282" y="12"/>
                  </a:cubicBezTo>
                  <a:cubicBezTo>
                    <a:pt x="285" y="12"/>
                    <a:pt x="287" y="11"/>
                    <a:pt x="290" y="10"/>
                  </a:cubicBezTo>
                  <a:cubicBezTo>
                    <a:pt x="292" y="10"/>
                    <a:pt x="296" y="9"/>
                    <a:pt x="297" y="8"/>
                  </a:cubicBezTo>
                  <a:cubicBezTo>
                    <a:pt x="298" y="8"/>
                    <a:pt x="299" y="7"/>
                    <a:pt x="300" y="7"/>
                  </a:cubicBezTo>
                  <a:cubicBezTo>
                    <a:pt x="301" y="7"/>
                    <a:pt x="304" y="6"/>
                    <a:pt x="304" y="6"/>
                  </a:cubicBezTo>
                  <a:cubicBezTo>
                    <a:pt x="305" y="5"/>
                    <a:pt x="305" y="5"/>
                    <a:pt x="305" y="5"/>
                  </a:cubicBezTo>
                  <a:cubicBezTo>
                    <a:pt x="306" y="5"/>
                    <a:pt x="306" y="6"/>
                    <a:pt x="306" y="6"/>
                  </a:cubicBezTo>
                  <a:cubicBezTo>
                    <a:pt x="305" y="6"/>
                    <a:pt x="305" y="6"/>
                    <a:pt x="304" y="6"/>
                  </a:cubicBezTo>
                  <a:cubicBezTo>
                    <a:pt x="303" y="7"/>
                    <a:pt x="302" y="6"/>
                    <a:pt x="302" y="7"/>
                  </a:cubicBezTo>
                  <a:cubicBezTo>
                    <a:pt x="301" y="8"/>
                    <a:pt x="301" y="8"/>
                    <a:pt x="300" y="8"/>
                  </a:cubicBezTo>
                  <a:cubicBezTo>
                    <a:pt x="300" y="8"/>
                    <a:pt x="299" y="8"/>
                    <a:pt x="299" y="9"/>
                  </a:cubicBezTo>
                  <a:cubicBezTo>
                    <a:pt x="299" y="10"/>
                    <a:pt x="300" y="11"/>
                    <a:pt x="299" y="11"/>
                  </a:cubicBezTo>
                  <a:cubicBezTo>
                    <a:pt x="298" y="10"/>
                    <a:pt x="296" y="10"/>
                    <a:pt x="295" y="11"/>
                  </a:cubicBezTo>
                  <a:cubicBezTo>
                    <a:pt x="295" y="11"/>
                    <a:pt x="294" y="11"/>
                    <a:pt x="294" y="12"/>
                  </a:cubicBezTo>
                  <a:cubicBezTo>
                    <a:pt x="293" y="12"/>
                    <a:pt x="293" y="13"/>
                    <a:pt x="292" y="13"/>
                  </a:cubicBezTo>
                  <a:cubicBezTo>
                    <a:pt x="292" y="14"/>
                    <a:pt x="291" y="14"/>
                    <a:pt x="290" y="14"/>
                  </a:cubicBezTo>
                  <a:cubicBezTo>
                    <a:pt x="289" y="14"/>
                    <a:pt x="287" y="14"/>
                    <a:pt x="287" y="14"/>
                  </a:cubicBezTo>
                  <a:cubicBezTo>
                    <a:pt x="286" y="14"/>
                    <a:pt x="287" y="14"/>
                    <a:pt x="287" y="15"/>
                  </a:cubicBezTo>
                  <a:cubicBezTo>
                    <a:pt x="287" y="15"/>
                    <a:pt x="288" y="16"/>
                    <a:pt x="288" y="16"/>
                  </a:cubicBezTo>
                  <a:cubicBezTo>
                    <a:pt x="288" y="16"/>
                    <a:pt x="289" y="16"/>
                    <a:pt x="289" y="16"/>
                  </a:cubicBezTo>
                  <a:cubicBezTo>
                    <a:pt x="290" y="15"/>
                    <a:pt x="290" y="15"/>
                    <a:pt x="292" y="15"/>
                  </a:cubicBezTo>
                  <a:cubicBezTo>
                    <a:pt x="293" y="15"/>
                    <a:pt x="292" y="15"/>
                    <a:pt x="293" y="15"/>
                  </a:cubicBezTo>
                  <a:cubicBezTo>
                    <a:pt x="295" y="16"/>
                    <a:pt x="296" y="15"/>
                    <a:pt x="296" y="15"/>
                  </a:cubicBezTo>
                  <a:cubicBezTo>
                    <a:pt x="297" y="14"/>
                    <a:pt x="296" y="14"/>
                    <a:pt x="297" y="13"/>
                  </a:cubicBezTo>
                  <a:cubicBezTo>
                    <a:pt x="298" y="13"/>
                    <a:pt x="298" y="13"/>
                    <a:pt x="299" y="13"/>
                  </a:cubicBezTo>
                  <a:cubicBezTo>
                    <a:pt x="299" y="12"/>
                    <a:pt x="300" y="11"/>
                    <a:pt x="300" y="11"/>
                  </a:cubicBezTo>
                  <a:cubicBezTo>
                    <a:pt x="301" y="12"/>
                    <a:pt x="301" y="13"/>
                    <a:pt x="302" y="12"/>
                  </a:cubicBezTo>
                  <a:cubicBezTo>
                    <a:pt x="303" y="12"/>
                    <a:pt x="302" y="12"/>
                    <a:pt x="303" y="11"/>
                  </a:cubicBezTo>
                  <a:cubicBezTo>
                    <a:pt x="303" y="10"/>
                    <a:pt x="303" y="10"/>
                    <a:pt x="303" y="10"/>
                  </a:cubicBezTo>
                  <a:cubicBezTo>
                    <a:pt x="303" y="9"/>
                    <a:pt x="302" y="8"/>
                    <a:pt x="303" y="8"/>
                  </a:cubicBezTo>
                  <a:cubicBezTo>
                    <a:pt x="303" y="8"/>
                    <a:pt x="304" y="9"/>
                    <a:pt x="304" y="9"/>
                  </a:cubicBezTo>
                  <a:cubicBezTo>
                    <a:pt x="304" y="9"/>
                    <a:pt x="305" y="8"/>
                    <a:pt x="306" y="9"/>
                  </a:cubicBezTo>
                  <a:cubicBezTo>
                    <a:pt x="306" y="9"/>
                    <a:pt x="305" y="8"/>
                    <a:pt x="306" y="8"/>
                  </a:cubicBezTo>
                  <a:cubicBezTo>
                    <a:pt x="306" y="8"/>
                    <a:pt x="307" y="8"/>
                    <a:pt x="307" y="8"/>
                  </a:cubicBezTo>
                  <a:cubicBezTo>
                    <a:pt x="308" y="8"/>
                    <a:pt x="308" y="7"/>
                    <a:pt x="309" y="7"/>
                  </a:cubicBezTo>
                  <a:cubicBezTo>
                    <a:pt x="310" y="7"/>
                    <a:pt x="310" y="7"/>
                    <a:pt x="310" y="6"/>
                  </a:cubicBezTo>
                  <a:cubicBezTo>
                    <a:pt x="310" y="6"/>
                    <a:pt x="308" y="5"/>
                    <a:pt x="308" y="5"/>
                  </a:cubicBezTo>
                  <a:cubicBezTo>
                    <a:pt x="307" y="5"/>
                    <a:pt x="306" y="6"/>
                    <a:pt x="306" y="5"/>
                  </a:cubicBezTo>
                  <a:cubicBezTo>
                    <a:pt x="306" y="5"/>
                    <a:pt x="306" y="5"/>
                    <a:pt x="307" y="4"/>
                  </a:cubicBezTo>
                  <a:cubicBezTo>
                    <a:pt x="308" y="4"/>
                    <a:pt x="309" y="4"/>
                    <a:pt x="310" y="4"/>
                  </a:cubicBezTo>
                  <a:cubicBezTo>
                    <a:pt x="311" y="4"/>
                    <a:pt x="312" y="3"/>
                    <a:pt x="313" y="4"/>
                  </a:cubicBezTo>
                  <a:cubicBezTo>
                    <a:pt x="314" y="5"/>
                    <a:pt x="319" y="6"/>
                    <a:pt x="321" y="7"/>
                  </a:cubicBezTo>
                  <a:cubicBezTo>
                    <a:pt x="324" y="8"/>
                    <a:pt x="327" y="9"/>
                    <a:pt x="329" y="11"/>
                  </a:cubicBezTo>
                  <a:cubicBezTo>
                    <a:pt x="332" y="12"/>
                    <a:pt x="333" y="13"/>
                    <a:pt x="337" y="13"/>
                  </a:cubicBezTo>
                  <a:cubicBezTo>
                    <a:pt x="341" y="12"/>
                    <a:pt x="344" y="11"/>
                    <a:pt x="344" y="11"/>
                  </a:cubicBezTo>
                  <a:cubicBezTo>
                    <a:pt x="344" y="11"/>
                    <a:pt x="345" y="11"/>
                    <a:pt x="345" y="11"/>
                  </a:cubicBezTo>
                  <a:cubicBezTo>
                    <a:pt x="345" y="11"/>
                    <a:pt x="345" y="11"/>
                    <a:pt x="345" y="10"/>
                  </a:cubicBezTo>
                  <a:cubicBezTo>
                    <a:pt x="346" y="10"/>
                    <a:pt x="347" y="9"/>
                    <a:pt x="348" y="9"/>
                  </a:cubicBezTo>
                  <a:cubicBezTo>
                    <a:pt x="350" y="8"/>
                    <a:pt x="350" y="8"/>
                    <a:pt x="351" y="8"/>
                  </a:cubicBezTo>
                  <a:cubicBezTo>
                    <a:pt x="352" y="8"/>
                    <a:pt x="354" y="9"/>
                    <a:pt x="355" y="11"/>
                  </a:cubicBezTo>
                  <a:cubicBezTo>
                    <a:pt x="355" y="13"/>
                    <a:pt x="355" y="13"/>
                    <a:pt x="356" y="14"/>
                  </a:cubicBezTo>
                  <a:cubicBezTo>
                    <a:pt x="357" y="15"/>
                    <a:pt x="357" y="15"/>
                    <a:pt x="358" y="17"/>
                  </a:cubicBezTo>
                  <a:cubicBezTo>
                    <a:pt x="360" y="18"/>
                    <a:pt x="359" y="18"/>
                    <a:pt x="362" y="19"/>
                  </a:cubicBezTo>
                  <a:cubicBezTo>
                    <a:pt x="364" y="20"/>
                    <a:pt x="365" y="20"/>
                    <a:pt x="366" y="21"/>
                  </a:cubicBezTo>
                  <a:cubicBezTo>
                    <a:pt x="367" y="21"/>
                    <a:pt x="368" y="22"/>
                    <a:pt x="368" y="22"/>
                  </a:cubicBezTo>
                  <a:cubicBezTo>
                    <a:pt x="368" y="22"/>
                    <a:pt x="368" y="22"/>
                    <a:pt x="367" y="22"/>
                  </a:cubicBezTo>
                  <a:cubicBezTo>
                    <a:pt x="367" y="22"/>
                    <a:pt x="365" y="22"/>
                    <a:pt x="363" y="21"/>
                  </a:cubicBezTo>
                  <a:cubicBezTo>
                    <a:pt x="362" y="20"/>
                    <a:pt x="360" y="19"/>
                    <a:pt x="359" y="18"/>
                  </a:cubicBezTo>
                  <a:cubicBezTo>
                    <a:pt x="359" y="18"/>
                    <a:pt x="358" y="17"/>
                    <a:pt x="357" y="17"/>
                  </a:cubicBezTo>
                  <a:cubicBezTo>
                    <a:pt x="355" y="17"/>
                    <a:pt x="355" y="17"/>
                    <a:pt x="353" y="17"/>
                  </a:cubicBezTo>
                  <a:cubicBezTo>
                    <a:pt x="352" y="17"/>
                    <a:pt x="350" y="16"/>
                    <a:pt x="351" y="18"/>
                  </a:cubicBezTo>
                  <a:cubicBezTo>
                    <a:pt x="353" y="19"/>
                    <a:pt x="354" y="19"/>
                    <a:pt x="354" y="20"/>
                  </a:cubicBezTo>
                  <a:cubicBezTo>
                    <a:pt x="355" y="20"/>
                    <a:pt x="355" y="21"/>
                    <a:pt x="356" y="21"/>
                  </a:cubicBezTo>
                  <a:cubicBezTo>
                    <a:pt x="357" y="22"/>
                    <a:pt x="357" y="23"/>
                    <a:pt x="357" y="22"/>
                  </a:cubicBezTo>
                  <a:cubicBezTo>
                    <a:pt x="358" y="21"/>
                    <a:pt x="358" y="21"/>
                    <a:pt x="357" y="20"/>
                  </a:cubicBezTo>
                  <a:cubicBezTo>
                    <a:pt x="357" y="19"/>
                    <a:pt x="356" y="19"/>
                    <a:pt x="357" y="19"/>
                  </a:cubicBezTo>
                  <a:cubicBezTo>
                    <a:pt x="358" y="19"/>
                    <a:pt x="358" y="19"/>
                    <a:pt x="359" y="20"/>
                  </a:cubicBezTo>
                  <a:cubicBezTo>
                    <a:pt x="359" y="21"/>
                    <a:pt x="359" y="22"/>
                    <a:pt x="359" y="22"/>
                  </a:cubicBezTo>
                  <a:cubicBezTo>
                    <a:pt x="360" y="22"/>
                    <a:pt x="360" y="21"/>
                    <a:pt x="361" y="21"/>
                  </a:cubicBezTo>
                  <a:cubicBezTo>
                    <a:pt x="361" y="20"/>
                    <a:pt x="361" y="21"/>
                    <a:pt x="361" y="21"/>
                  </a:cubicBezTo>
                  <a:cubicBezTo>
                    <a:pt x="361" y="22"/>
                    <a:pt x="361" y="21"/>
                    <a:pt x="362" y="22"/>
                  </a:cubicBezTo>
                  <a:cubicBezTo>
                    <a:pt x="363" y="22"/>
                    <a:pt x="362" y="22"/>
                    <a:pt x="363" y="23"/>
                  </a:cubicBezTo>
                  <a:cubicBezTo>
                    <a:pt x="364" y="23"/>
                    <a:pt x="365" y="23"/>
                    <a:pt x="365" y="24"/>
                  </a:cubicBezTo>
                  <a:cubicBezTo>
                    <a:pt x="365" y="24"/>
                    <a:pt x="365" y="24"/>
                    <a:pt x="365" y="25"/>
                  </a:cubicBezTo>
                  <a:cubicBezTo>
                    <a:pt x="366" y="25"/>
                    <a:pt x="366" y="25"/>
                    <a:pt x="367" y="25"/>
                  </a:cubicBezTo>
                  <a:cubicBezTo>
                    <a:pt x="368" y="26"/>
                    <a:pt x="368" y="26"/>
                    <a:pt x="369" y="26"/>
                  </a:cubicBezTo>
                  <a:cubicBezTo>
                    <a:pt x="369" y="26"/>
                    <a:pt x="370" y="27"/>
                    <a:pt x="370" y="26"/>
                  </a:cubicBezTo>
                  <a:cubicBezTo>
                    <a:pt x="370" y="25"/>
                    <a:pt x="369" y="26"/>
                    <a:pt x="369" y="24"/>
                  </a:cubicBezTo>
                  <a:cubicBezTo>
                    <a:pt x="369" y="23"/>
                    <a:pt x="368" y="23"/>
                    <a:pt x="369" y="22"/>
                  </a:cubicBezTo>
                  <a:cubicBezTo>
                    <a:pt x="369" y="22"/>
                    <a:pt x="368" y="21"/>
                    <a:pt x="369" y="22"/>
                  </a:cubicBezTo>
                  <a:cubicBezTo>
                    <a:pt x="370" y="23"/>
                    <a:pt x="371" y="22"/>
                    <a:pt x="371" y="23"/>
                  </a:cubicBezTo>
                  <a:cubicBezTo>
                    <a:pt x="372" y="23"/>
                    <a:pt x="373" y="23"/>
                    <a:pt x="373" y="24"/>
                  </a:cubicBezTo>
                  <a:cubicBezTo>
                    <a:pt x="373" y="25"/>
                    <a:pt x="373" y="26"/>
                    <a:pt x="373" y="26"/>
                  </a:cubicBezTo>
                  <a:cubicBezTo>
                    <a:pt x="372" y="27"/>
                    <a:pt x="372" y="29"/>
                    <a:pt x="372" y="30"/>
                  </a:cubicBezTo>
                  <a:cubicBezTo>
                    <a:pt x="372" y="31"/>
                    <a:pt x="372" y="33"/>
                    <a:pt x="372" y="32"/>
                  </a:cubicBezTo>
                  <a:cubicBezTo>
                    <a:pt x="372" y="31"/>
                    <a:pt x="374" y="27"/>
                    <a:pt x="374" y="26"/>
                  </a:cubicBezTo>
                  <a:cubicBezTo>
                    <a:pt x="374" y="25"/>
                    <a:pt x="375" y="25"/>
                    <a:pt x="375" y="26"/>
                  </a:cubicBezTo>
                  <a:cubicBezTo>
                    <a:pt x="376" y="27"/>
                    <a:pt x="378" y="28"/>
                    <a:pt x="379" y="29"/>
                  </a:cubicBezTo>
                  <a:cubicBezTo>
                    <a:pt x="380" y="30"/>
                    <a:pt x="381" y="30"/>
                    <a:pt x="381" y="31"/>
                  </a:cubicBezTo>
                  <a:cubicBezTo>
                    <a:pt x="381" y="32"/>
                    <a:pt x="381" y="32"/>
                    <a:pt x="382" y="32"/>
                  </a:cubicBezTo>
                  <a:cubicBezTo>
                    <a:pt x="382" y="33"/>
                    <a:pt x="381" y="33"/>
                    <a:pt x="384" y="34"/>
                  </a:cubicBezTo>
                  <a:cubicBezTo>
                    <a:pt x="386" y="35"/>
                    <a:pt x="388" y="36"/>
                    <a:pt x="390" y="35"/>
                  </a:cubicBezTo>
                  <a:cubicBezTo>
                    <a:pt x="391" y="35"/>
                    <a:pt x="393" y="34"/>
                    <a:pt x="395" y="33"/>
                  </a:cubicBezTo>
                  <a:cubicBezTo>
                    <a:pt x="397" y="33"/>
                    <a:pt x="401" y="31"/>
                    <a:pt x="402" y="30"/>
                  </a:cubicBezTo>
                  <a:cubicBezTo>
                    <a:pt x="403" y="29"/>
                    <a:pt x="403" y="29"/>
                    <a:pt x="404" y="28"/>
                  </a:cubicBezTo>
                  <a:cubicBezTo>
                    <a:pt x="406" y="28"/>
                    <a:pt x="407" y="27"/>
                    <a:pt x="407" y="27"/>
                  </a:cubicBezTo>
                  <a:cubicBezTo>
                    <a:pt x="408" y="26"/>
                    <a:pt x="408" y="26"/>
                    <a:pt x="409" y="25"/>
                  </a:cubicBezTo>
                  <a:cubicBezTo>
                    <a:pt x="411" y="25"/>
                    <a:pt x="412" y="25"/>
                    <a:pt x="414" y="25"/>
                  </a:cubicBezTo>
                  <a:cubicBezTo>
                    <a:pt x="416" y="25"/>
                    <a:pt x="416" y="25"/>
                    <a:pt x="418" y="26"/>
                  </a:cubicBezTo>
                  <a:cubicBezTo>
                    <a:pt x="420" y="27"/>
                    <a:pt x="421" y="27"/>
                    <a:pt x="423" y="27"/>
                  </a:cubicBezTo>
                  <a:cubicBezTo>
                    <a:pt x="424" y="28"/>
                    <a:pt x="425" y="28"/>
                    <a:pt x="426" y="29"/>
                  </a:cubicBezTo>
                  <a:cubicBezTo>
                    <a:pt x="427" y="29"/>
                    <a:pt x="428" y="29"/>
                    <a:pt x="428" y="30"/>
                  </a:cubicBezTo>
                  <a:cubicBezTo>
                    <a:pt x="429" y="31"/>
                    <a:pt x="429" y="31"/>
                    <a:pt x="430" y="31"/>
                  </a:cubicBezTo>
                  <a:cubicBezTo>
                    <a:pt x="432" y="32"/>
                    <a:pt x="433" y="31"/>
                    <a:pt x="436" y="32"/>
                  </a:cubicBezTo>
                  <a:cubicBezTo>
                    <a:pt x="439" y="32"/>
                    <a:pt x="440" y="31"/>
                    <a:pt x="442" y="31"/>
                  </a:cubicBezTo>
                  <a:cubicBezTo>
                    <a:pt x="443" y="30"/>
                    <a:pt x="447" y="29"/>
                    <a:pt x="448" y="28"/>
                  </a:cubicBezTo>
                  <a:cubicBezTo>
                    <a:pt x="450" y="28"/>
                    <a:pt x="451" y="28"/>
                    <a:pt x="453" y="27"/>
                  </a:cubicBezTo>
                  <a:cubicBezTo>
                    <a:pt x="454" y="27"/>
                    <a:pt x="456" y="27"/>
                    <a:pt x="458" y="25"/>
                  </a:cubicBezTo>
                  <a:cubicBezTo>
                    <a:pt x="460" y="24"/>
                    <a:pt x="463" y="22"/>
                    <a:pt x="463" y="21"/>
                  </a:cubicBezTo>
                  <a:cubicBezTo>
                    <a:pt x="464" y="21"/>
                    <a:pt x="465" y="20"/>
                    <a:pt x="465" y="20"/>
                  </a:cubicBezTo>
                  <a:cubicBezTo>
                    <a:pt x="465" y="20"/>
                    <a:pt x="466" y="22"/>
                    <a:pt x="467" y="25"/>
                  </a:cubicBezTo>
                  <a:cubicBezTo>
                    <a:pt x="468" y="27"/>
                    <a:pt x="474" y="47"/>
                    <a:pt x="474" y="47"/>
                  </a:cubicBezTo>
                  <a:cubicBezTo>
                    <a:pt x="474" y="47"/>
                    <a:pt x="476" y="51"/>
                    <a:pt x="477" y="52"/>
                  </a:cubicBezTo>
                  <a:cubicBezTo>
                    <a:pt x="477" y="53"/>
                    <a:pt x="478" y="56"/>
                    <a:pt x="478" y="57"/>
                  </a:cubicBezTo>
                  <a:cubicBezTo>
                    <a:pt x="479" y="58"/>
                    <a:pt x="479" y="60"/>
                    <a:pt x="479" y="61"/>
                  </a:cubicBezTo>
                  <a:cubicBezTo>
                    <a:pt x="479" y="62"/>
                    <a:pt x="480" y="63"/>
                    <a:pt x="480" y="64"/>
                  </a:cubicBezTo>
                  <a:cubicBezTo>
                    <a:pt x="480" y="64"/>
                    <a:pt x="480" y="65"/>
                    <a:pt x="480" y="65"/>
                  </a:cubicBezTo>
                  <a:cubicBezTo>
                    <a:pt x="480" y="65"/>
                    <a:pt x="482" y="67"/>
                    <a:pt x="482" y="67"/>
                  </a:cubicBezTo>
                  <a:cubicBezTo>
                    <a:pt x="481" y="70"/>
                    <a:pt x="481" y="70"/>
                    <a:pt x="481" y="70"/>
                  </a:cubicBezTo>
                  <a:cubicBezTo>
                    <a:pt x="481" y="70"/>
                    <a:pt x="480" y="72"/>
                    <a:pt x="481" y="72"/>
                  </a:cubicBezTo>
                  <a:cubicBezTo>
                    <a:pt x="482" y="73"/>
                    <a:pt x="483" y="73"/>
                    <a:pt x="484" y="74"/>
                  </a:cubicBezTo>
                  <a:cubicBezTo>
                    <a:pt x="484" y="74"/>
                    <a:pt x="484" y="74"/>
                    <a:pt x="485" y="75"/>
                  </a:cubicBezTo>
                  <a:cubicBezTo>
                    <a:pt x="485" y="77"/>
                    <a:pt x="495" y="108"/>
                    <a:pt x="495" y="108"/>
                  </a:cubicBezTo>
                  <a:cubicBezTo>
                    <a:pt x="495" y="108"/>
                    <a:pt x="496" y="109"/>
                    <a:pt x="496" y="111"/>
                  </a:cubicBezTo>
                  <a:cubicBezTo>
                    <a:pt x="496" y="112"/>
                    <a:pt x="496" y="113"/>
                    <a:pt x="497" y="113"/>
                  </a:cubicBezTo>
                  <a:cubicBezTo>
                    <a:pt x="497" y="114"/>
                    <a:pt x="497" y="115"/>
                    <a:pt x="497" y="116"/>
                  </a:cubicBezTo>
                  <a:cubicBezTo>
                    <a:pt x="497" y="117"/>
                    <a:pt x="496" y="117"/>
                    <a:pt x="496" y="118"/>
                  </a:cubicBezTo>
                  <a:cubicBezTo>
                    <a:pt x="497" y="119"/>
                    <a:pt x="497" y="122"/>
                    <a:pt x="497" y="122"/>
                  </a:cubicBezTo>
                  <a:cubicBezTo>
                    <a:pt x="498" y="124"/>
                    <a:pt x="498" y="124"/>
                    <a:pt x="498" y="124"/>
                  </a:cubicBezTo>
                  <a:cubicBezTo>
                    <a:pt x="498" y="124"/>
                    <a:pt x="497" y="124"/>
                    <a:pt x="496" y="125"/>
                  </a:cubicBezTo>
                  <a:cubicBezTo>
                    <a:pt x="496" y="126"/>
                    <a:pt x="495" y="126"/>
                    <a:pt x="495" y="127"/>
                  </a:cubicBezTo>
                  <a:cubicBezTo>
                    <a:pt x="495" y="127"/>
                    <a:pt x="494" y="128"/>
                    <a:pt x="494" y="128"/>
                  </a:cubicBezTo>
                  <a:cubicBezTo>
                    <a:pt x="494" y="129"/>
                    <a:pt x="494" y="129"/>
                    <a:pt x="494" y="130"/>
                  </a:cubicBezTo>
                  <a:cubicBezTo>
                    <a:pt x="493" y="131"/>
                    <a:pt x="493" y="132"/>
                    <a:pt x="492" y="132"/>
                  </a:cubicBezTo>
                  <a:cubicBezTo>
                    <a:pt x="491" y="133"/>
                    <a:pt x="491" y="134"/>
                    <a:pt x="490" y="135"/>
                  </a:cubicBezTo>
                  <a:cubicBezTo>
                    <a:pt x="490" y="136"/>
                    <a:pt x="491" y="137"/>
                    <a:pt x="491" y="138"/>
                  </a:cubicBezTo>
                  <a:cubicBezTo>
                    <a:pt x="491" y="139"/>
                    <a:pt x="491" y="140"/>
                    <a:pt x="490" y="141"/>
                  </a:cubicBezTo>
                  <a:cubicBezTo>
                    <a:pt x="490" y="141"/>
                    <a:pt x="489" y="141"/>
                    <a:pt x="488" y="142"/>
                  </a:cubicBezTo>
                  <a:cubicBezTo>
                    <a:pt x="488" y="143"/>
                    <a:pt x="487" y="142"/>
                    <a:pt x="488" y="144"/>
                  </a:cubicBezTo>
                  <a:cubicBezTo>
                    <a:pt x="488" y="145"/>
                    <a:pt x="488" y="146"/>
                    <a:pt x="487" y="147"/>
                  </a:cubicBezTo>
                  <a:cubicBezTo>
                    <a:pt x="487" y="148"/>
                    <a:pt x="486" y="149"/>
                    <a:pt x="486" y="149"/>
                  </a:cubicBezTo>
                  <a:cubicBezTo>
                    <a:pt x="487" y="150"/>
                    <a:pt x="488" y="150"/>
                    <a:pt x="488" y="151"/>
                  </a:cubicBezTo>
                  <a:cubicBezTo>
                    <a:pt x="487" y="151"/>
                    <a:pt x="488" y="152"/>
                    <a:pt x="487" y="153"/>
                  </a:cubicBezTo>
                  <a:cubicBezTo>
                    <a:pt x="486" y="153"/>
                    <a:pt x="486" y="153"/>
                    <a:pt x="486" y="154"/>
                  </a:cubicBezTo>
                  <a:cubicBezTo>
                    <a:pt x="486" y="155"/>
                    <a:pt x="486" y="156"/>
                    <a:pt x="486" y="157"/>
                  </a:cubicBezTo>
                  <a:cubicBezTo>
                    <a:pt x="486" y="158"/>
                    <a:pt x="486" y="159"/>
                    <a:pt x="485" y="159"/>
                  </a:cubicBezTo>
                  <a:cubicBezTo>
                    <a:pt x="485" y="160"/>
                    <a:pt x="485" y="159"/>
                    <a:pt x="485" y="161"/>
                  </a:cubicBezTo>
                  <a:cubicBezTo>
                    <a:pt x="484" y="163"/>
                    <a:pt x="484" y="165"/>
                    <a:pt x="484" y="166"/>
                  </a:cubicBezTo>
                  <a:cubicBezTo>
                    <a:pt x="484" y="166"/>
                    <a:pt x="484" y="168"/>
                    <a:pt x="483" y="169"/>
                  </a:cubicBezTo>
                  <a:cubicBezTo>
                    <a:pt x="483" y="170"/>
                    <a:pt x="483" y="170"/>
                    <a:pt x="482" y="171"/>
                  </a:cubicBezTo>
                  <a:cubicBezTo>
                    <a:pt x="482" y="173"/>
                    <a:pt x="481" y="173"/>
                    <a:pt x="481" y="174"/>
                  </a:cubicBezTo>
                  <a:cubicBezTo>
                    <a:pt x="481" y="174"/>
                    <a:pt x="481" y="175"/>
                    <a:pt x="481" y="176"/>
                  </a:cubicBezTo>
                  <a:cubicBezTo>
                    <a:pt x="480" y="176"/>
                    <a:pt x="480" y="175"/>
                    <a:pt x="479" y="176"/>
                  </a:cubicBezTo>
                  <a:cubicBezTo>
                    <a:pt x="479" y="177"/>
                    <a:pt x="479" y="178"/>
                    <a:pt x="479" y="179"/>
                  </a:cubicBezTo>
                  <a:cubicBezTo>
                    <a:pt x="479" y="180"/>
                    <a:pt x="478" y="180"/>
                    <a:pt x="478" y="181"/>
                  </a:cubicBezTo>
                  <a:cubicBezTo>
                    <a:pt x="477" y="181"/>
                    <a:pt x="477" y="183"/>
                    <a:pt x="477" y="184"/>
                  </a:cubicBezTo>
                  <a:cubicBezTo>
                    <a:pt x="476" y="185"/>
                    <a:pt x="476" y="186"/>
                    <a:pt x="475" y="187"/>
                  </a:cubicBezTo>
                  <a:cubicBezTo>
                    <a:pt x="474" y="189"/>
                    <a:pt x="474" y="191"/>
                    <a:pt x="474" y="192"/>
                  </a:cubicBezTo>
                  <a:cubicBezTo>
                    <a:pt x="474" y="194"/>
                    <a:pt x="474" y="193"/>
                    <a:pt x="475" y="195"/>
                  </a:cubicBezTo>
                  <a:cubicBezTo>
                    <a:pt x="475" y="196"/>
                    <a:pt x="476" y="196"/>
                    <a:pt x="476" y="197"/>
                  </a:cubicBezTo>
                  <a:cubicBezTo>
                    <a:pt x="476" y="198"/>
                    <a:pt x="476" y="198"/>
                    <a:pt x="476" y="200"/>
                  </a:cubicBezTo>
                  <a:cubicBezTo>
                    <a:pt x="475" y="201"/>
                    <a:pt x="475" y="201"/>
                    <a:pt x="475" y="202"/>
                  </a:cubicBezTo>
                  <a:cubicBezTo>
                    <a:pt x="475" y="203"/>
                    <a:pt x="476" y="203"/>
                    <a:pt x="475" y="204"/>
                  </a:cubicBezTo>
                  <a:cubicBezTo>
                    <a:pt x="475" y="206"/>
                    <a:pt x="475" y="206"/>
                    <a:pt x="475" y="207"/>
                  </a:cubicBezTo>
                  <a:cubicBezTo>
                    <a:pt x="475" y="208"/>
                    <a:pt x="476" y="208"/>
                    <a:pt x="475" y="209"/>
                  </a:cubicBezTo>
                  <a:cubicBezTo>
                    <a:pt x="474" y="210"/>
                    <a:pt x="474" y="210"/>
                    <a:pt x="473" y="210"/>
                  </a:cubicBezTo>
                  <a:cubicBezTo>
                    <a:pt x="472" y="211"/>
                    <a:pt x="472" y="210"/>
                    <a:pt x="472" y="211"/>
                  </a:cubicBezTo>
                  <a:cubicBezTo>
                    <a:pt x="471" y="212"/>
                    <a:pt x="471" y="212"/>
                    <a:pt x="470" y="213"/>
                  </a:cubicBezTo>
                  <a:cubicBezTo>
                    <a:pt x="470" y="213"/>
                    <a:pt x="470" y="214"/>
                    <a:pt x="470" y="215"/>
                  </a:cubicBezTo>
                  <a:cubicBezTo>
                    <a:pt x="469" y="215"/>
                    <a:pt x="469" y="214"/>
                    <a:pt x="468" y="215"/>
                  </a:cubicBezTo>
                  <a:cubicBezTo>
                    <a:pt x="468" y="215"/>
                    <a:pt x="468" y="216"/>
                    <a:pt x="467" y="217"/>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3" name="Freeform 288"/>
            <p:cNvSpPr>
              <a:spLocks/>
            </p:cNvSpPr>
            <p:nvPr/>
          </p:nvSpPr>
          <p:spPr bwMode="auto">
            <a:xfrm>
              <a:off x="8102600" y="1189038"/>
              <a:ext cx="1087438" cy="1054100"/>
            </a:xfrm>
            <a:custGeom>
              <a:avLst/>
              <a:gdLst>
                <a:gd name="T0" fmla="*/ 105 w 771"/>
                <a:gd name="T1" fmla="*/ 12 h 748"/>
                <a:gd name="T2" fmla="*/ 104 w 771"/>
                <a:gd name="T3" fmla="*/ 33 h 748"/>
                <a:gd name="T4" fmla="*/ 101 w 771"/>
                <a:gd name="T5" fmla="*/ 47 h 748"/>
                <a:gd name="T6" fmla="*/ 73 w 771"/>
                <a:gd name="T7" fmla="*/ 61 h 748"/>
                <a:gd name="T8" fmla="*/ 63 w 771"/>
                <a:gd name="T9" fmla="*/ 69 h 748"/>
                <a:gd name="T10" fmla="*/ 61 w 771"/>
                <a:gd name="T11" fmla="*/ 76 h 748"/>
                <a:gd name="T12" fmla="*/ 50 w 771"/>
                <a:gd name="T13" fmla="*/ 83 h 748"/>
                <a:gd name="T14" fmla="*/ 41 w 771"/>
                <a:gd name="T15" fmla="*/ 112 h 748"/>
                <a:gd name="T16" fmla="*/ 45 w 771"/>
                <a:gd name="T17" fmla="*/ 131 h 748"/>
                <a:gd name="T18" fmla="*/ 32 w 771"/>
                <a:gd name="T19" fmla="*/ 155 h 748"/>
                <a:gd name="T20" fmla="*/ 9 w 771"/>
                <a:gd name="T21" fmla="*/ 169 h 748"/>
                <a:gd name="T22" fmla="*/ 19 w 771"/>
                <a:gd name="T23" fmla="*/ 213 h 748"/>
                <a:gd name="T24" fmla="*/ 28 w 771"/>
                <a:gd name="T25" fmla="*/ 299 h 748"/>
                <a:gd name="T26" fmla="*/ 22 w 771"/>
                <a:gd name="T27" fmla="*/ 317 h 748"/>
                <a:gd name="T28" fmla="*/ 20 w 771"/>
                <a:gd name="T29" fmla="*/ 328 h 748"/>
                <a:gd name="T30" fmla="*/ 22 w 771"/>
                <a:gd name="T31" fmla="*/ 345 h 748"/>
                <a:gd name="T32" fmla="*/ 26 w 771"/>
                <a:gd name="T33" fmla="*/ 370 h 748"/>
                <a:gd name="T34" fmla="*/ 2 w 771"/>
                <a:gd name="T35" fmla="*/ 392 h 748"/>
                <a:gd name="T36" fmla="*/ 33 w 771"/>
                <a:gd name="T37" fmla="*/ 461 h 748"/>
                <a:gd name="T38" fmla="*/ 40 w 771"/>
                <a:gd name="T39" fmla="*/ 475 h 748"/>
                <a:gd name="T40" fmla="*/ 52 w 771"/>
                <a:gd name="T41" fmla="*/ 483 h 748"/>
                <a:gd name="T42" fmla="*/ 63 w 771"/>
                <a:gd name="T43" fmla="*/ 481 h 748"/>
                <a:gd name="T44" fmla="*/ 70 w 771"/>
                <a:gd name="T45" fmla="*/ 482 h 748"/>
                <a:gd name="T46" fmla="*/ 85 w 771"/>
                <a:gd name="T47" fmla="*/ 490 h 748"/>
                <a:gd name="T48" fmla="*/ 129 w 771"/>
                <a:gd name="T49" fmla="*/ 538 h 748"/>
                <a:gd name="T50" fmla="*/ 323 w 771"/>
                <a:gd name="T51" fmla="*/ 541 h 748"/>
                <a:gd name="T52" fmla="*/ 763 w 771"/>
                <a:gd name="T53" fmla="*/ 722 h 748"/>
                <a:gd name="T54" fmla="*/ 759 w 771"/>
                <a:gd name="T55" fmla="*/ 204 h 748"/>
                <a:gd name="T56" fmla="*/ 750 w 771"/>
                <a:gd name="T57" fmla="*/ 169 h 748"/>
                <a:gd name="T58" fmla="*/ 759 w 771"/>
                <a:gd name="T59" fmla="*/ 155 h 748"/>
                <a:gd name="T60" fmla="*/ 764 w 771"/>
                <a:gd name="T61" fmla="*/ 138 h 748"/>
                <a:gd name="T62" fmla="*/ 758 w 771"/>
                <a:gd name="T63" fmla="*/ 112 h 748"/>
                <a:gd name="T64" fmla="*/ 765 w 771"/>
                <a:gd name="T65" fmla="*/ 95 h 748"/>
                <a:gd name="T66" fmla="*/ 769 w 771"/>
                <a:gd name="T67" fmla="*/ 82 h 748"/>
                <a:gd name="T68" fmla="*/ 762 w 771"/>
                <a:gd name="T69" fmla="*/ 70 h 748"/>
                <a:gd name="T70" fmla="*/ 732 w 771"/>
                <a:gd name="T71" fmla="*/ 68 h 748"/>
                <a:gd name="T72" fmla="*/ 712 w 771"/>
                <a:gd name="T73" fmla="*/ 62 h 748"/>
                <a:gd name="T74" fmla="*/ 685 w 771"/>
                <a:gd name="T75" fmla="*/ 58 h 748"/>
                <a:gd name="T76" fmla="*/ 678 w 771"/>
                <a:gd name="T77" fmla="*/ 56 h 748"/>
                <a:gd name="T78" fmla="*/ 671 w 771"/>
                <a:gd name="T79" fmla="*/ 44 h 748"/>
                <a:gd name="T80" fmla="*/ 657 w 771"/>
                <a:gd name="T81" fmla="*/ 27 h 748"/>
                <a:gd name="T82" fmla="*/ 625 w 771"/>
                <a:gd name="T83" fmla="*/ 16 h 748"/>
                <a:gd name="T84" fmla="*/ 604 w 771"/>
                <a:gd name="T85" fmla="*/ 14 h 748"/>
                <a:gd name="T86" fmla="*/ 565 w 771"/>
                <a:gd name="T87" fmla="*/ 27 h 748"/>
                <a:gd name="T88" fmla="*/ 527 w 771"/>
                <a:gd name="T89" fmla="*/ 54 h 748"/>
                <a:gd name="T90" fmla="*/ 517 w 771"/>
                <a:gd name="T91" fmla="*/ 95 h 748"/>
                <a:gd name="T92" fmla="*/ 527 w 771"/>
                <a:gd name="T93" fmla="*/ 121 h 748"/>
                <a:gd name="T94" fmla="*/ 496 w 771"/>
                <a:gd name="T95" fmla="*/ 159 h 748"/>
                <a:gd name="T96" fmla="*/ 454 w 771"/>
                <a:gd name="T97" fmla="*/ 158 h 748"/>
                <a:gd name="T98" fmla="*/ 420 w 771"/>
                <a:gd name="T99" fmla="*/ 135 h 748"/>
                <a:gd name="T100" fmla="*/ 390 w 771"/>
                <a:gd name="T101" fmla="*/ 123 h 748"/>
                <a:gd name="T102" fmla="*/ 364 w 771"/>
                <a:gd name="T103" fmla="*/ 115 h 748"/>
                <a:gd name="T104" fmla="*/ 318 w 771"/>
                <a:gd name="T105" fmla="*/ 106 h 748"/>
                <a:gd name="T106" fmla="*/ 293 w 771"/>
                <a:gd name="T107" fmla="*/ 73 h 748"/>
                <a:gd name="T108" fmla="*/ 284 w 771"/>
                <a:gd name="T109" fmla="*/ 46 h 748"/>
                <a:gd name="T110" fmla="*/ 252 w 771"/>
                <a:gd name="T111" fmla="*/ 39 h 748"/>
                <a:gd name="T112" fmla="*/ 230 w 771"/>
                <a:gd name="T113" fmla="*/ 25 h 748"/>
                <a:gd name="T114" fmla="*/ 200 w 771"/>
                <a:gd name="T115" fmla="*/ 19 h 748"/>
                <a:gd name="T116" fmla="*/ 165 w 771"/>
                <a:gd name="T117" fmla="*/ 21 h 748"/>
                <a:gd name="T118" fmla="*/ 128 w 771"/>
                <a:gd name="T119" fmla="*/ 10 h 748"/>
                <a:gd name="T120" fmla="*/ 115 w 771"/>
                <a:gd name="T121" fmla="*/ 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1" h="748">
                  <a:moveTo>
                    <a:pt x="106" y="0"/>
                  </a:moveTo>
                  <a:cubicBezTo>
                    <a:pt x="106" y="0"/>
                    <a:pt x="107" y="0"/>
                    <a:pt x="107" y="1"/>
                  </a:cubicBezTo>
                  <a:cubicBezTo>
                    <a:pt x="107" y="2"/>
                    <a:pt x="106" y="2"/>
                    <a:pt x="106" y="2"/>
                  </a:cubicBezTo>
                  <a:cubicBezTo>
                    <a:pt x="106" y="2"/>
                    <a:pt x="105" y="4"/>
                    <a:pt x="105" y="5"/>
                  </a:cubicBezTo>
                  <a:cubicBezTo>
                    <a:pt x="105" y="7"/>
                    <a:pt x="105" y="8"/>
                    <a:pt x="105" y="10"/>
                  </a:cubicBezTo>
                  <a:cubicBezTo>
                    <a:pt x="105" y="11"/>
                    <a:pt x="105" y="11"/>
                    <a:pt x="105" y="12"/>
                  </a:cubicBezTo>
                  <a:cubicBezTo>
                    <a:pt x="104" y="13"/>
                    <a:pt x="103" y="15"/>
                    <a:pt x="103" y="16"/>
                  </a:cubicBezTo>
                  <a:cubicBezTo>
                    <a:pt x="104" y="17"/>
                    <a:pt x="104" y="18"/>
                    <a:pt x="104" y="18"/>
                  </a:cubicBezTo>
                  <a:cubicBezTo>
                    <a:pt x="104" y="19"/>
                    <a:pt x="103" y="23"/>
                    <a:pt x="103" y="25"/>
                  </a:cubicBezTo>
                  <a:cubicBezTo>
                    <a:pt x="103" y="26"/>
                    <a:pt x="103" y="27"/>
                    <a:pt x="103" y="28"/>
                  </a:cubicBezTo>
                  <a:cubicBezTo>
                    <a:pt x="103" y="30"/>
                    <a:pt x="103" y="31"/>
                    <a:pt x="103" y="31"/>
                  </a:cubicBezTo>
                  <a:cubicBezTo>
                    <a:pt x="103" y="31"/>
                    <a:pt x="104" y="32"/>
                    <a:pt x="104" y="33"/>
                  </a:cubicBezTo>
                  <a:cubicBezTo>
                    <a:pt x="104" y="33"/>
                    <a:pt x="106" y="34"/>
                    <a:pt x="107" y="35"/>
                  </a:cubicBezTo>
                  <a:cubicBezTo>
                    <a:pt x="108" y="36"/>
                    <a:pt x="109" y="38"/>
                    <a:pt x="109" y="39"/>
                  </a:cubicBezTo>
                  <a:cubicBezTo>
                    <a:pt x="109" y="40"/>
                    <a:pt x="108" y="41"/>
                    <a:pt x="108" y="41"/>
                  </a:cubicBezTo>
                  <a:cubicBezTo>
                    <a:pt x="108" y="41"/>
                    <a:pt x="108" y="43"/>
                    <a:pt x="107" y="43"/>
                  </a:cubicBezTo>
                  <a:cubicBezTo>
                    <a:pt x="106" y="44"/>
                    <a:pt x="103" y="46"/>
                    <a:pt x="103" y="46"/>
                  </a:cubicBezTo>
                  <a:cubicBezTo>
                    <a:pt x="102" y="47"/>
                    <a:pt x="102" y="47"/>
                    <a:pt x="101" y="47"/>
                  </a:cubicBezTo>
                  <a:cubicBezTo>
                    <a:pt x="101" y="47"/>
                    <a:pt x="101" y="46"/>
                    <a:pt x="101" y="46"/>
                  </a:cubicBezTo>
                  <a:cubicBezTo>
                    <a:pt x="101" y="46"/>
                    <a:pt x="100" y="47"/>
                    <a:pt x="100" y="47"/>
                  </a:cubicBezTo>
                  <a:cubicBezTo>
                    <a:pt x="99" y="48"/>
                    <a:pt x="96" y="50"/>
                    <a:pt x="94" y="50"/>
                  </a:cubicBezTo>
                  <a:cubicBezTo>
                    <a:pt x="93" y="50"/>
                    <a:pt x="89" y="52"/>
                    <a:pt x="88" y="53"/>
                  </a:cubicBezTo>
                  <a:cubicBezTo>
                    <a:pt x="87" y="53"/>
                    <a:pt x="81" y="56"/>
                    <a:pt x="80" y="57"/>
                  </a:cubicBezTo>
                  <a:cubicBezTo>
                    <a:pt x="79" y="57"/>
                    <a:pt x="74" y="61"/>
                    <a:pt x="73" y="61"/>
                  </a:cubicBezTo>
                  <a:cubicBezTo>
                    <a:pt x="72" y="62"/>
                    <a:pt x="72" y="63"/>
                    <a:pt x="72" y="63"/>
                  </a:cubicBezTo>
                  <a:cubicBezTo>
                    <a:pt x="72" y="63"/>
                    <a:pt x="72" y="64"/>
                    <a:pt x="72" y="65"/>
                  </a:cubicBezTo>
                  <a:cubicBezTo>
                    <a:pt x="71" y="65"/>
                    <a:pt x="69" y="68"/>
                    <a:pt x="68" y="69"/>
                  </a:cubicBezTo>
                  <a:cubicBezTo>
                    <a:pt x="68" y="69"/>
                    <a:pt x="67" y="69"/>
                    <a:pt x="67" y="69"/>
                  </a:cubicBezTo>
                  <a:cubicBezTo>
                    <a:pt x="66" y="70"/>
                    <a:pt x="65" y="70"/>
                    <a:pt x="65" y="70"/>
                  </a:cubicBezTo>
                  <a:cubicBezTo>
                    <a:pt x="65" y="70"/>
                    <a:pt x="64" y="69"/>
                    <a:pt x="63" y="69"/>
                  </a:cubicBezTo>
                  <a:cubicBezTo>
                    <a:pt x="62" y="69"/>
                    <a:pt x="62" y="70"/>
                    <a:pt x="62" y="70"/>
                  </a:cubicBezTo>
                  <a:cubicBezTo>
                    <a:pt x="62" y="71"/>
                    <a:pt x="61" y="70"/>
                    <a:pt x="61" y="71"/>
                  </a:cubicBezTo>
                  <a:cubicBezTo>
                    <a:pt x="61" y="72"/>
                    <a:pt x="62" y="72"/>
                    <a:pt x="61" y="72"/>
                  </a:cubicBezTo>
                  <a:cubicBezTo>
                    <a:pt x="61" y="73"/>
                    <a:pt x="60" y="73"/>
                    <a:pt x="60" y="73"/>
                  </a:cubicBezTo>
                  <a:cubicBezTo>
                    <a:pt x="60" y="73"/>
                    <a:pt x="61" y="74"/>
                    <a:pt x="61" y="75"/>
                  </a:cubicBezTo>
                  <a:cubicBezTo>
                    <a:pt x="62" y="76"/>
                    <a:pt x="61" y="76"/>
                    <a:pt x="61" y="76"/>
                  </a:cubicBezTo>
                  <a:cubicBezTo>
                    <a:pt x="61" y="76"/>
                    <a:pt x="59" y="78"/>
                    <a:pt x="59" y="79"/>
                  </a:cubicBezTo>
                  <a:cubicBezTo>
                    <a:pt x="58" y="79"/>
                    <a:pt x="58" y="79"/>
                    <a:pt x="58" y="80"/>
                  </a:cubicBezTo>
                  <a:cubicBezTo>
                    <a:pt x="58" y="82"/>
                    <a:pt x="57" y="83"/>
                    <a:pt x="56" y="83"/>
                  </a:cubicBezTo>
                  <a:cubicBezTo>
                    <a:pt x="56" y="83"/>
                    <a:pt x="55" y="83"/>
                    <a:pt x="55" y="83"/>
                  </a:cubicBezTo>
                  <a:cubicBezTo>
                    <a:pt x="54" y="84"/>
                    <a:pt x="52" y="83"/>
                    <a:pt x="52" y="83"/>
                  </a:cubicBezTo>
                  <a:cubicBezTo>
                    <a:pt x="51" y="83"/>
                    <a:pt x="50" y="84"/>
                    <a:pt x="50" y="83"/>
                  </a:cubicBezTo>
                  <a:cubicBezTo>
                    <a:pt x="50" y="83"/>
                    <a:pt x="49" y="83"/>
                    <a:pt x="49" y="83"/>
                  </a:cubicBezTo>
                  <a:cubicBezTo>
                    <a:pt x="48" y="83"/>
                    <a:pt x="44" y="86"/>
                    <a:pt x="44" y="87"/>
                  </a:cubicBezTo>
                  <a:cubicBezTo>
                    <a:pt x="43" y="88"/>
                    <a:pt x="42" y="91"/>
                    <a:pt x="41" y="92"/>
                  </a:cubicBezTo>
                  <a:cubicBezTo>
                    <a:pt x="41" y="93"/>
                    <a:pt x="39" y="96"/>
                    <a:pt x="38" y="97"/>
                  </a:cubicBezTo>
                  <a:cubicBezTo>
                    <a:pt x="37" y="98"/>
                    <a:pt x="37" y="98"/>
                    <a:pt x="37" y="98"/>
                  </a:cubicBezTo>
                  <a:cubicBezTo>
                    <a:pt x="37" y="98"/>
                    <a:pt x="41" y="112"/>
                    <a:pt x="41" y="112"/>
                  </a:cubicBezTo>
                  <a:cubicBezTo>
                    <a:pt x="41" y="112"/>
                    <a:pt x="42" y="113"/>
                    <a:pt x="43" y="114"/>
                  </a:cubicBezTo>
                  <a:cubicBezTo>
                    <a:pt x="43" y="115"/>
                    <a:pt x="43" y="115"/>
                    <a:pt x="43" y="116"/>
                  </a:cubicBezTo>
                  <a:cubicBezTo>
                    <a:pt x="43" y="117"/>
                    <a:pt x="44" y="119"/>
                    <a:pt x="44" y="119"/>
                  </a:cubicBezTo>
                  <a:cubicBezTo>
                    <a:pt x="45" y="120"/>
                    <a:pt x="44" y="121"/>
                    <a:pt x="44" y="122"/>
                  </a:cubicBezTo>
                  <a:cubicBezTo>
                    <a:pt x="44" y="123"/>
                    <a:pt x="44" y="124"/>
                    <a:pt x="44" y="126"/>
                  </a:cubicBezTo>
                  <a:cubicBezTo>
                    <a:pt x="44" y="127"/>
                    <a:pt x="45" y="130"/>
                    <a:pt x="45" y="131"/>
                  </a:cubicBezTo>
                  <a:cubicBezTo>
                    <a:pt x="45" y="132"/>
                    <a:pt x="45" y="131"/>
                    <a:pt x="45" y="132"/>
                  </a:cubicBezTo>
                  <a:cubicBezTo>
                    <a:pt x="45" y="133"/>
                    <a:pt x="45" y="132"/>
                    <a:pt x="44" y="133"/>
                  </a:cubicBezTo>
                  <a:cubicBezTo>
                    <a:pt x="44" y="135"/>
                    <a:pt x="43" y="138"/>
                    <a:pt x="42" y="139"/>
                  </a:cubicBezTo>
                  <a:cubicBezTo>
                    <a:pt x="42" y="139"/>
                    <a:pt x="42" y="141"/>
                    <a:pt x="41" y="141"/>
                  </a:cubicBezTo>
                  <a:cubicBezTo>
                    <a:pt x="41" y="142"/>
                    <a:pt x="39" y="144"/>
                    <a:pt x="39" y="144"/>
                  </a:cubicBezTo>
                  <a:cubicBezTo>
                    <a:pt x="39" y="144"/>
                    <a:pt x="33" y="154"/>
                    <a:pt x="32" y="155"/>
                  </a:cubicBezTo>
                  <a:cubicBezTo>
                    <a:pt x="31" y="156"/>
                    <a:pt x="30" y="156"/>
                    <a:pt x="29" y="158"/>
                  </a:cubicBezTo>
                  <a:cubicBezTo>
                    <a:pt x="29" y="159"/>
                    <a:pt x="26" y="161"/>
                    <a:pt x="25" y="162"/>
                  </a:cubicBezTo>
                  <a:cubicBezTo>
                    <a:pt x="24" y="163"/>
                    <a:pt x="24" y="163"/>
                    <a:pt x="23" y="163"/>
                  </a:cubicBezTo>
                  <a:cubicBezTo>
                    <a:pt x="22" y="163"/>
                    <a:pt x="22" y="163"/>
                    <a:pt x="22" y="163"/>
                  </a:cubicBezTo>
                  <a:cubicBezTo>
                    <a:pt x="10" y="169"/>
                    <a:pt x="10" y="169"/>
                    <a:pt x="10" y="169"/>
                  </a:cubicBezTo>
                  <a:cubicBezTo>
                    <a:pt x="9" y="169"/>
                    <a:pt x="9" y="169"/>
                    <a:pt x="9" y="169"/>
                  </a:cubicBezTo>
                  <a:cubicBezTo>
                    <a:pt x="9" y="169"/>
                    <a:pt x="7" y="170"/>
                    <a:pt x="6" y="170"/>
                  </a:cubicBezTo>
                  <a:cubicBezTo>
                    <a:pt x="5" y="171"/>
                    <a:pt x="3" y="171"/>
                    <a:pt x="2" y="171"/>
                  </a:cubicBezTo>
                  <a:cubicBezTo>
                    <a:pt x="1" y="172"/>
                    <a:pt x="0" y="172"/>
                    <a:pt x="1" y="173"/>
                  </a:cubicBezTo>
                  <a:cubicBezTo>
                    <a:pt x="1" y="174"/>
                    <a:pt x="1" y="179"/>
                    <a:pt x="2" y="180"/>
                  </a:cubicBezTo>
                  <a:cubicBezTo>
                    <a:pt x="2" y="181"/>
                    <a:pt x="7" y="188"/>
                    <a:pt x="8" y="189"/>
                  </a:cubicBezTo>
                  <a:cubicBezTo>
                    <a:pt x="9" y="190"/>
                    <a:pt x="19" y="213"/>
                    <a:pt x="19" y="213"/>
                  </a:cubicBezTo>
                  <a:cubicBezTo>
                    <a:pt x="19" y="213"/>
                    <a:pt x="20" y="214"/>
                    <a:pt x="20" y="216"/>
                  </a:cubicBezTo>
                  <a:cubicBezTo>
                    <a:pt x="20" y="219"/>
                    <a:pt x="24" y="235"/>
                    <a:pt x="24" y="236"/>
                  </a:cubicBezTo>
                  <a:cubicBezTo>
                    <a:pt x="24" y="237"/>
                    <a:pt x="25" y="247"/>
                    <a:pt x="25" y="248"/>
                  </a:cubicBezTo>
                  <a:cubicBezTo>
                    <a:pt x="25" y="249"/>
                    <a:pt x="24" y="269"/>
                    <a:pt x="23" y="272"/>
                  </a:cubicBezTo>
                  <a:cubicBezTo>
                    <a:pt x="22" y="276"/>
                    <a:pt x="22" y="277"/>
                    <a:pt x="22" y="279"/>
                  </a:cubicBezTo>
                  <a:cubicBezTo>
                    <a:pt x="23" y="280"/>
                    <a:pt x="28" y="299"/>
                    <a:pt x="28" y="299"/>
                  </a:cubicBezTo>
                  <a:cubicBezTo>
                    <a:pt x="28" y="299"/>
                    <a:pt x="29" y="301"/>
                    <a:pt x="28" y="302"/>
                  </a:cubicBezTo>
                  <a:cubicBezTo>
                    <a:pt x="27" y="303"/>
                    <a:pt x="27" y="303"/>
                    <a:pt x="27" y="304"/>
                  </a:cubicBezTo>
                  <a:cubicBezTo>
                    <a:pt x="28" y="304"/>
                    <a:pt x="27" y="309"/>
                    <a:pt x="27" y="309"/>
                  </a:cubicBezTo>
                  <a:cubicBezTo>
                    <a:pt x="27" y="309"/>
                    <a:pt x="26" y="313"/>
                    <a:pt x="26" y="314"/>
                  </a:cubicBezTo>
                  <a:cubicBezTo>
                    <a:pt x="25" y="315"/>
                    <a:pt x="25" y="316"/>
                    <a:pt x="24" y="317"/>
                  </a:cubicBezTo>
                  <a:cubicBezTo>
                    <a:pt x="23" y="317"/>
                    <a:pt x="22" y="316"/>
                    <a:pt x="22" y="317"/>
                  </a:cubicBezTo>
                  <a:cubicBezTo>
                    <a:pt x="22" y="318"/>
                    <a:pt x="22" y="318"/>
                    <a:pt x="23" y="318"/>
                  </a:cubicBezTo>
                  <a:cubicBezTo>
                    <a:pt x="24" y="318"/>
                    <a:pt x="25" y="317"/>
                    <a:pt x="25" y="318"/>
                  </a:cubicBezTo>
                  <a:cubicBezTo>
                    <a:pt x="24" y="320"/>
                    <a:pt x="25" y="320"/>
                    <a:pt x="24" y="321"/>
                  </a:cubicBezTo>
                  <a:cubicBezTo>
                    <a:pt x="23" y="322"/>
                    <a:pt x="22" y="322"/>
                    <a:pt x="22" y="323"/>
                  </a:cubicBezTo>
                  <a:cubicBezTo>
                    <a:pt x="21" y="324"/>
                    <a:pt x="21" y="325"/>
                    <a:pt x="21" y="326"/>
                  </a:cubicBezTo>
                  <a:cubicBezTo>
                    <a:pt x="21" y="327"/>
                    <a:pt x="21" y="327"/>
                    <a:pt x="20" y="328"/>
                  </a:cubicBezTo>
                  <a:cubicBezTo>
                    <a:pt x="20" y="330"/>
                    <a:pt x="19" y="330"/>
                    <a:pt x="20" y="330"/>
                  </a:cubicBezTo>
                  <a:cubicBezTo>
                    <a:pt x="21" y="331"/>
                    <a:pt x="21" y="330"/>
                    <a:pt x="21" y="331"/>
                  </a:cubicBezTo>
                  <a:cubicBezTo>
                    <a:pt x="20" y="333"/>
                    <a:pt x="20" y="334"/>
                    <a:pt x="20" y="335"/>
                  </a:cubicBezTo>
                  <a:cubicBezTo>
                    <a:pt x="20" y="336"/>
                    <a:pt x="20" y="336"/>
                    <a:pt x="21" y="337"/>
                  </a:cubicBezTo>
                  <a:cubicBezTo>
                    <a:pt x="21" y="338"/>
                    <a:pt x="22" y="341"/>
                    <a:pt x="22" y="341"/>
                  </a:cubicBezTo>
                  <a:cubicBezTo>
                    <a:pt x="22" y="342"/>
                    <a:pt x="23" y="343"/>
                    <a:pt x="22" y="345"/>
                  </a:cubicBezTo>
                  <a:cubicBezTo>
                    <a:pt x="22" y="347"/>
                    <a:pt x="23" y="350"/>
                    <a:pt x="23" y="351"/>
                  </a:cubicBezTo>
                  <a:cubicBezTo>
                    <a:pt x="23" y="352"/>
                    <a:pt x="24" y="353"/>
                    <a:pt x="25" y="354"/>
                  </a:cubicBezTo>
                  <a:cubicBezTo>
                    <a:pt x="26" y="356"/>
                    <a:pt x="27" y="356"/>
                    <a:pt x="27" y="357"/>
                  </a:cubicBezTo>
                  <a:cubicBezTo>
                    <a:pt x="26" y="358"/>
                    <a:pt x="25" y="362"/>
                    <a:pt x="26" y="363"/>
                  </a:cubicBezTo>
                  <a:cubicBezTo>
                    <a:pt x="26" y="365"/>
                    <a:pt x="26" y="368"/>
                    <a:pt x="26" y="368"/>
                  </a:cubicBezTo>
                  <a:cubicBezTo>
                    <a:pt x="26" y="368"/>
                    <a:pt x="26" y="368"/>
                    <a:pt x="26" y="370"/>
                  </a:cubicBezTo>
                  <a:cubicBezTo>
                    <a:pt x="25" y="371"/>
                    <a:pt x="25" y="373"/>
                    <a:pt x="25" y="373"/>
                  </a:cubicBezTo>
                  <a:cubicBezTo>
                    <a:pt x="25" y="373"/>
                    <a:pt x="25" y="374"/>
                    <a:pt x="23" y="375"/>
                  </a:cubicBezTo>
                  <a:cubicBezTo>
                    <a:pt x="22" y="376"/>
                    <a:pt x="15" y="379"/>
                    <a:pt x="14" y="380"/>
                  </a:cubicBezTo>
                  <a:cubicBezTo>
                    <a:pt x="13" y="380"/>
                    <a:pt x="7" y="382"/>
                    <a:pt x="7" y="382"/>
                  </a:cubicBezTo>
                  <a:cubicBezTo>
                    <a:pt x="7" y="382"/>
                    <a:pt x="6" y="383"/>
                    <a:pt x="5" y="385"/>
                  </a:cubicBezTo>
                  <a:cubicBezTo>
                    <a:pt x="5" y="387"/>
                    <a:pt x="2" y="392"/>
                    <a:pt x="2" y="392"/>
                  </a:cubicBezTo>
                  <a:cubicBezTo>
                    <a:pt x="2" y="392"/>
                    <a:pt x="0" y="392"/>
                    <a:pt x="1" y="393"/>
                  </a:cubicBezTo>
                  <a:cubicBezTo>
                    <a:pt x="1" y="394"/>
                    <a:pt x="7" y="402"/>
                    <a:pt x="7" y="402"/>
                  </a:cubicBezTo>
                  <a:cubicBezTo>
                    <a:pt x="31" y="437"/>
                    <a:pt x="31" y="437"/>
                    <a:pt x="31" y="437"/>
                  </a:cubicBezTo>
                  <a:cubicBezTo>
                    <a:pt x="31" y="437"/>
                    <a:pt x="31" y="437"/>
                    <a:pt x="32" y="440"/>
                  </a:cubicBezTo>
                  <a:cubicBezTo>
                    <a:pt x="32" y="442"/>
                    <a:pt x="32" y="459"/>
                    <a:pt x="32" y="459"/>
                  </a:cubicBezTo>
                  <a:cubicBezTo>
                    <a:pt x="32" y="459"/>
                    <a:pt x="32" y="460"/>
                    <a:pt x="33" y="461"/>
                  </a:cubicBezTo>
                  <a:cubicBezTo>
                    <a:pt x="34" y="462"/>
                    <a:pt x="35" y="462"/>
                    <a:pt x="35" y="464"/>
                  </a:cubicBezTo>
                  <a:cubicBezTo>
                    <a:pt x="35" y="465"/>
                    <a:pt x="35" y="466"/>
                    <a:pt x="36" y="466"/>
                  </a:cubicBezTo>
                  <a:cubicBezTo>
                    <a:pt x="36" y="467"/>
                    <a:pt x="36" y="468"/>
                    <a:pt x="37" y="469"/>
                  </a:cubicBezTo>
                  <a:cubicBezTo>
                    <a:pt x="37" y="470"/>
                    <a:pt x="38" y="471"/>
                    <a:pt x="39" y="472"/>
                  </a:cubicBezTo>
                  <a:cubicBezTo>
                    <a:pt x="39" y="473"/>
                    <a:pt x="40" y="474"/>
                    <a:pt x="40" y="474"/>
                  </a:cubicBezTo>
                  <a:cubicBezTo>
                    <a:pt x="40" y="474"/>
                    <a:pt x="40" y="474"/>
                    <a:pt x="40" y="475"/>
                  </a:cubicBezTo>
                  <a:cubicBezTo>
                    <a:pt x="40" y="476"/>
                    <a:pt x="40" y="476"/>
                    <a:pt x="41" y="476"/>
                  </a:cubicBezTo>
                  <a:cubicBezTo>
                    <a:pt x="42" y="477"/>
                    <a:pt x="44" y="477"/>
                    <a:pt x="44" y="478"/>
                  </a:cubicBezTo>
                  <a:cubicBezTo>
                    <a:pt x="44" y="479"/>
                    <a:pt x="44" y="478"/>
                    <a:pt x="45" y="479"/>
                  </a:cubicBezTo>
                  <a:cubicBezTo>
                    <a:pt x="45" y="480"/>
                    <a:pt x="46" y="481"/>
                    <a:pt x="47" y="481"/>
                  </a:cubicBezTo>
                  <a:cubicBezTo>
                    <a:pt x="47" y="481"/>
                    <a:pt x="47" y="482"/>
                    <a:pt x="48" y="483"/>
                  </a:cubicBezTo>
                  <a:cubicBezTo>
                    <a:pt x="49" y="483"/>
                    <a:pt x="51" y="483"/>
                    <a:pt x="52" y="483"/>
                  </a:cubicBezTo>
                  <a:cubicBezTo>
                    <a:pt x="53" y="483"/>
                    <a:pt x="53" y="482"/>
                    <a:pt x="54" y="482"/>
                  </a:cubicBezTo>
                  <a:cubicBezTo>
                    <a:pt x="55" y="483"/>
                    <a:pt x="55" y="482"/>
                    <a:pt x="56" y="482"/>
                  </a:cubicBezTo>
                  <a:cubicBezTo>
                    <a:pt x="57" y="483"/>
                    <a:pt x="58" y="482"/>
                    <a:pt x="58" y="482"/>
                  </a:cubicBezTo>
                  <a:cubicBezTo>
                    <a:pt x="59" y="482"/>
                    <a:pt x="59" y="482"/>
                    <a:pt x="59" y="481"/>
                  </a:cubicBezTo>
                  <a:cubicBezTo>
                    <a:pt x="60" y="481"/>
                    <a:pt x="61" y="481"/>
                    <a:pt x="62" y="481"/>
                  </a:cubicBezTo>
                  <a:cubicBezTo>
                    <a:pt x="62" y="481"/>
                    <a:pt x="63" y="481"/>
                    <a:pt x="63" y="481"/>
                  </a:cubicBezTo>
                  <a:cubicBezTo>
                    <a:pt x="64" y="481"/>
                    <a:pt x="64" y="481"/>
                    <a:pt x="65" y="481"/>
                  </a:cubicBezTo>
                  <a:cubicBezTo>
                    <a:pt x="66" y="481"/>
                    <a:pt x="66" y="480"/>
                    <a:pt x="66" y="481"/>
                  </a:cubicBezTo>
                  <a:cubicBezTo>
                    <a:pt x="66" y="482"/>
                    <a:pt x="66" y="482"/>
                    <a:pt x="66" y="483"/>
                  </a:cubicBezTo>
                  <a:cubicBezTo>
                    <a:pt x="67" y="484"/>
                    <a:pt x="67" y="484"/>
                    <a:pt x="68" y="484"/>
                  </a:cubicBezTo>
                  <a:cubicBezTo>
                    <a:pt x="68" y="483"/>
                    <a:pt x="69" y="484"/>
                    <a:pt x="69" y="483"/>
                  </a:cubicBezTo>
                  <a:cubicBezTo>
                    <a:pt x="69" y="482"/>
                    <a:pt x="69" y="482"/>
                    <a:pt x="70" y="482"/>
                  </a:cubicBezTo>
                  <a:cubicBezTo>
                    <a:pt x="70" y="481"/>
                    <a:pt x="70" y="481"/>
                    <a:pt x="71" y="481"/>
                  </a:cubicBezTo>
                  <a:cubicBezTo>
                    <a:pt x="72" y="481"/>
                    <a:pt x="72" y="481"/>
                    <a:pt x="73" y="482"/>
                  </a:cubicBezTo>
                  <a:cubicBezTo>
                    <a:pt x="74" y="482"/>
                    <a:pt x="77" y="483"/>
                    <a:pt x="77" y="484"/>
                  </a:cubicBezTo>
                  <a:cubicBezTo>
                    <a:pt x="78" y="484"/>
                    <a:pt x="80" y="487"/>
                    <a:pt x="80" y="487"/>
                  </a:cubicBezTo>
                  <a:cubicBezTo>
                    <a:pt x="80" y="488"/>
                    <a:pt x="83" y="489"/>
                    <a:pt x="84" y="489"/>
                  </a:cubicBezTo>
                  <a:cubicBezTo>
                    <a:pt x="84" y="489"/>
                    <a:pt x="85" y="489"/>
                    <a:pt x="85" y="490"/>
                  </a:cubicBezTo>
                  <a:cubicBezTo>
                    <a:pt x="86" y="491"/>
                    <a:pt x="99" y="500"/>
                    <a:pt x="99" y="500"/>
                  </a:cubicBezTo>
                  <a:cubicBezTo>
                    <a:pt x="99" y="500"/>
                    <a:pt x="100" y="501"/>
                    <a:pt x="102" y="500"/>
                  </a:cubicBezTo>
                  <a:cubicBezTo>
                    <a:pt x="105" y="499"/>
                    <a:pt x="108" y="497"/>
                    <a:pt x="108" y="497"/>
                  </a:cubicBezTo>
                  <a:cubicBezTo>
                    <a:pt x="108" y="497"/>
                    <a:pt x="109" y="497"/>
                    <a:pt x="109" y="498"/>
                  </a:cubicBezTo>
                  <a:cubicBezTo>
                    <a:pt x="109" y="499"/>
                    <a:pt x="128" y="538"/>
                    <a:pt x="128" y="538"/>
                  </a:cubicBezTo>
                  <a:cubicBezTo>
                    <a:pt x="129" y="538"/>
                    <a:pt x="129" y="538"/>
                    <a:pt x="129" y="538"/>
                  </a:cubicBezTo>
                  <a:cubicBezTo>
                    <a:pt x="197" y="554"/>
                    <a:pt x="197" y="554"/>
                    <a:pt x="197" y="554"/>
                  </a:cubicBezTo>
                  <a:cubicBezTo>
                    <a:pt x="204" y="556"/>
                    <a:pt x="204" y="556"/>
                    <a:pt x="204" y="556"/>
                  </a:cubicBezTo>
                  <a:cubicBezTo>
                    <a:pt x="204" y="556"/>
                    <a:pt x="213" y="563"/>
                    <a:pt x="214" y="564"/>
                  </a:cubicBezTo>
                  <a:cubicBezTo>
                    <a:pt x="215" y="565"/>
                    <a:pt x="233" y="581"/>
                    <a:pt x="234" y="582"/>
                  </a:cubicBezTo>
                  <a:cubicBezTo>
                    <a:pt x="235" y="583"/>
                    <a:pt x="235" y="583"/>
                    <a:pt x="237" y="583"/>
                  </a:cubicBezTo>
                  <a:cubicBezTo>
                    <a:pt x="238" y="582"/>
                    <a:pt x="323" y="541"/>
                    <a:pt x="323" y="541"/>
                  </a:cubicBezTo>
                  <a:cubicBezTo>
                    <a:pt x="323" y="541"/>
                    <a:pt x="324" y="541"/>
                    <a:pt x="325" y="541"/>
                  </a:cubicBezTo>
                  <a:cubicBezTo>
                    <a:pt x="326" y="542"/>
                    <a:pt x="410" y="583"/>
                    <a:pt x="498" y="630"/>
                  </a:cubicBezTo>
                  <a:cubicBezTo>
                    <a:pt x="540" y="652"/>
                    <a:pt x="584" y="677"/>
                    <a:pt x="621" y="697"/>
                  </a:cubicBezTo>
                  <a:cubicBezTo>
                    <a:pt x="677" y="727"/>
                    <a:pt x="714" y="748"/>
                    <a:pt x="714" y="748"/>
                  </a:cubicBezTo>
                  <a:cubicBezTo>
                    <a:pt x="714" y="722"/>
                    <a:pt x="714" y="722"/>
                    <a:pt x="714" y="722"/>
                  </a:cubicBezTo>
                  <a:cubicBezTo>
                    <a:pt x="763" y="722"/>
                    <a:pt x="763" y="722"/>
                    <a:pt x="763" y="722"/>
                  </a:cubicBezTo>
                  <a:cubicBezTo>
                    <a:pt x="763" y="224"/>
                    <a:pt x="763" y="224"/>
                    <a:pt x="763" y="224"/>
                  </a:cubicBezTo>
                  <a:cubicBezTo>
                    <a:pt x="763" y="224"/>
                    <a:pt x="760" y="217"/>
                    <a:pt x="760" y="216"/>
                  </a:cubicBezTo>
                  <a:cubicBezTo>
                    <a:pt x="760" y="216"/>
                    <a:pt x="758" y="212"/>
                    <a:pt x="758" y="211"/>
                  </a:cubicBezTo>
                  <a:cubicBezTo>
                    <a:pt x="758" y="211"/>
                    <a:pt x="757" y="210"/>
                    <a:pt x="757" y="209"/>
                  </a:cubicBezTo>
                  <a:cubicBezTo>
                    <a:pt x="757" y="208"/>
                    <a:pt x="757" y="206"/>
                    <a:pt x="758" y="205"/>
                  </a:cubicBezTo>
                  <a:cubicBezTo>
                    <a:pt x="759" y="204"/>
                    <a:pt x="760" y="205"/>
                    <a:pt x="759" y="204"/>
                  </a:cubicBezTo>
                  <a:cubicBezTo>
                    <a:pt x="759" y="203"/>
                    <a:pt x="754" y="194"/>
                    <a:pt x="754" y="194"/>
                  </a:cubicBezTo>
                  <a:cubicBezTo>
                    <a:pt x="754" y="194"/>
                    <a:pt x="754" y="191"/>
                    <a:pt x="755" y="190"/>
                  </a:cubicBezTo>
                  <a:cubicBezTo>
                    <a:pt x="755" y="189"/>
                    <a:pt x="754" y="186"/>
                    <a:pt x="754" y="185"/>
                  </a:cubicBezTo>
                  <a:cubicBezTo>
                    <a:pt x="753" y="184"/>
                    <a:pt x="752" y="178"/>
                    <a:pt x="751" y="178"/>
                  </a:cubicBezTo>
                  <a:cubicBezTo>
                    <a:pt x="751" y="177"/>
                    <a:pt x="749" y="174"/>
                    <a:pt x="749" y="174"/>
                  </a:cubicBezTo>
                  <a:cubicBezTo>
                    <a:pt x="749" y="174"/>
                    <a:pt x="749" y="171"/>
                    <a:pt x="750" y="169"/>
                  </a:cubicBezTo>
                  <a:cubicBezTo>
                    <a:pt x="751" y="167"/>
                    <a:pt x="752" y="166"/>
                    <a:pt x="752" y="166"/>
                  </a:cubicBezTo>
                  <a:cubicBezTo>
                    <a:pt x="752" y="165"/>
                    <a:pt x="752" y="165"/>
                    <a:pt x="752" y="164"/>
                  </a:cubicBezTo>
                  <a:cubicBezTo>
                    <a:pt x="753" y="163"/>
                    <a:pt x="754" y="162"/>
                    <a:pt x="754" y="162"/>
                  </a:cubicBezTo>
                  <a:cubicBezTo>
                    <a:pt x="754" y="162"/>
                    <a:pt x="756" y="160"/>
                    <a:pt x="757" y="159"/>
                  </a:cubicBezTo>
                  <a:cubicBezTo>
                    <a:pt x="757" y="159"/>
                    <a:pt x="757" y="158"/>
                    <a:pt x="758" y="157"/>
                  </a:cubicBezTo>
                  <a:cubicBezTo>
                    <a:pt x="758" y="156"/>
                    <a:pt x="758" y="157"/>
                    <a:pt x="759" y="155"/>
                  </a:cubicBezTo>
                  <a:cubicBezTo>
                    <a:pt x="760" y="154"/>
                    <a:pt x="761" y="152"/>
                    <a:pt x="761" y="151"/>
                  </a:cubicBezTo>
                  <a:cubicBezTo>
                    <a:pt x="761" y="150"/>
                    <a:pt x="761" y="147"/>
                    <a:pt x="761" y="147"/>
                  </a:cubicBezTo>
                  <a:cubicBezTo>
                    <a:pt x="761" y="147"/>
                    <a:pt x="762" y="146"/>
                    <a:pt x="762" y="145"/>
                  </a:cubicBezTo>
                  <a:cubicBezTo>
                    <a:pt x="762" y="144"/>
                    <a:pt x="762" y="144"/>
                    <a:pt x="762" y="143"/>
                  </a:cubicBezTo>
                  <a:cubicBezTo>
                    <a:pt x="763" y="143"/>
                    <a:pt x="763" y="141"/>
                    <a:pt x="764" y="140"/>
                  </a:cubicBezTo>
                  <a:cubicBezTo>
                    <a:pt x="764" y="140"/>
                    <a:pt x="764" y="139"/>
                    <a:pt x="764" y="138"/>
                  </a:cubicBezTo>
                  <a:cubicBezTo>
                    <a:pt x="764" y="137"/>
                    <a:pt x="763" y="133"/>
                    <a:pt x="762" y="132"/>
                  </a:cubicBezTo>
                  <a:cubicBezTo>
                    <a:pt x="762" y="131"/>
                    <a:pt x="762" y="129"/>
                    <a:pt x="761" y="128"/>
                  </a:cubicBezTo>
                  <a:cubicBezTo>
                    <a:pt x="761" y="127"/>
                    <a:pt x="760" y="125"/>
                    <a:pt x="760" y="124"/>
                  </a:cubicBezTo>
                  <a:cubicBezTo>
                    <a:pt x="760" y="124"/>
                    <a:pt x="759" y="120"/>
                    <a:pt x="758" y="119"/>
                  </a:cubicBezTo>
                  <a:cubicBezTo>
                    <a:pt x="757" y="118"/>
                    <a:pt x="757" y="117"/>
                    <a:pt x="757" y="116"/>
                  </a:cubicBezTo>
                  <a:cubicBezTo>
                    <a:pt x="757" y="115"/>
                    <a:pt x="758" y="114"/>
                    <a:pt x="758" y="112"/>
                  </a:cubicBezTo>
                  <a:cubicBezTo>
                    <a:pt x="758" y="111"/>
                    <a:pt x="758" y="109"/>
                    <a:pt x="758" y="108"/>
                  </a:cubicBezTo>
                  <a:cubicBezTo>
                    <a:pt x="757" y="107"/>
                    <a:pt x="756" y="105"/>
                    <a:pt x="756" y="104"/>
                  </a:cubicBezTo>
                  <a:cubicBezTo>
                    <a:pt x="757" y="103"/>
                    <a:pt x="756" y="103"/>
                    <a:pt x="757" y="102"/>
                  </a:cubicBezTo>
                  <a:cubicBezTo>
                    <a:pt x="758" y="101"/>
                    <a:pt x="759" y="100"/>
                    <a:pt x="759" y="100"/>
                  </a:cubicBezTo>
                  <a:cubicBezTo>
                    <a:pt x="759" y="100"/>
                    <a:pt x="761" y="97"/>
                    <a:pt x="762" y="97"/>
                  </a:cubicBezTo>
                  <a:cubicBezTo>
                    <a:pt x="764" y="96"/>
                    <a:pt x="764" y="96"/>
                    <a:pt x="765" y="95"/>
                  </a:cubicBezTo>
                  <a:cubicBezTo>
                    <a:pt x="766" y="94"/>
                    <a:pt x="767" y="94"/>
                    <a:pt x="767" y="93"/>
                  </a:cubicBezTo>
                  <a:cubicBezTo>
                    <a:pt x="767" y="93"/>
                    <a:pt x="767" y="92"/>
                    <a:pt x="767" y="91"/>
                  </a:cubicBezTo>
                  <a:cubicBezTo>
                    <a:pt x="768" y="90"/>
                    <a:pt x="769" y="88"/>
                    <a:pt x="770" y="87"/>
                  </a:cubicBezTo>
                  <a:cubicBezTo>
                    <a:pt x="770" y="87"/>
                    <a:pt x="771" y="87"/>
                    <a:pt x="771" y="87"/>
                  </a:cubicBezTo>
                  <a:cubicBezTo>
                    <a:pt x="771" y="87"/>
                    <a:pt x="770" y="86"/>
                    <a:pt x="770" y="86"/>
                  </a:cubicBezTo>
                  <a:cubicBezTo>
                    <a:pt x="770" y="85"/>
                    <a:pt x="769" y="83"/>
                    <a:pt x="769" y="82"/>
                  </a:cubicBezTo>
                  <a:cubicBezTo>
                    <a:pt x="768" y="82"/>
                    <a:pt x="768" y="81"/>
                    <a:pt x="768" y="81"/>
                  </a:cubicBezTo>
                  <a:cubicBezTo>
                    <a:pt x="767" y="80"/>
                    <a:pt x="766" y="79"/>
                    <a:pt x="766" y="78"/>
                  </a:cubicBezTo>
                  <a:cubicBezTo>
                    <a:pt x="766" y="78"/>
                    <a:pt x="765" y="78"/>
                    <a:pt x="765" y="76"/>
                  </a:cubicBezTo>
                  <a:cubicBezTo>
                    <a:pt x="765" y="75"/>
                    <a:pt x="766" y="74"/>
                    <a:pt x="766" y="73"/>
                  </a:cubicBezTo>
                  <a:cubicBezTo>
                    <a:pt x="766" y="72"/>
                    <a:pt x="765" y="72"/>
                    <a:pt x="764" y="71"/>
                  </a:cubicBezTo>
                  <a:cubicBezTo>
                    <a:pt x="763" y="71"/>
                    <a:pt x="763" y="70"/>
                    <a:pt x="762" y="70"/>
                  </a:cubicBezTo>
                  <a:cubicBezTo>
                    <a:pt x="760" y="69"/>
                    <a:pt x="759" y="70"/>
                    <a:pt x="758" y="69"/>
                  </a:cubicBezTo>
                  <a:cubicBezTo>
                    <a:pt x="756" y="69"/>
                    <a:pt x="757" y="69"/>
                    <a:pt x="754" y="68"/>
                  </a:cubicBezTo>
                  <a:cubicBezTo>
                    <a:pt x="752" y="67"/>
                    <a:pt x="749" y="66"/>
                    <a:pt x="747" y="67"/>
                  </a:cubicBezTo>
                  <a:cubicBezTo>
                    <a:pt x="744" y="68"/>
                    <a:pt x="744" y="68"/>
                    <a:pt x="743" y="69"/>
                  </a:cubicBezTo>
                  <a:cubicBezTo>
                    <a:pt x="741" y="69"/>
                    <a:pt x="739" y="69"/>
                    <a:pt x="738" y="69"/>
                  </a:cubicBezTo>
                  <a:cubicBezTo>
                    <a:pt x="736" y="69"/>
                    <a:pt x="733" y="68"/>
                    <a:pt x="732" y="68"/>
                  </a:cubicBezTo>
                  <a:cubicBezTo>
                    <a:pt x="730" y="68"/>
                    <a:pt x="724" y="67"/>
                    <a:pt x="723" y="67"/>
                  </a:cubicBezTo>
                  <a:cubicBezTo>
                    <a:pt x="722" y="67"/>
                    <a:pt x="718" y="67"/>
                    <a:pt x="718" y="67"/>
                  </a:cubicBezTo>
                  <a:cubicBezTo>
                    <a:pt x="717" y="67"/>
                    <a:pt x="715" y="65"/>
                    <a:pt x="715" y="65"/>
                  </a:cubicBezTo>
                  <a:cubicBezTo>
                    <a:pt x="715" y="65"/>
                    <a:pt x="714" y="65"/>
                    <a:pt x="714" y="65"/>
                  </a:cubicBezTo>
                  <a:cubicBezTo>
                    <a:pt x="714" y="64"/>
                    <a:pt x="714" y="63"/>
                    <a:pt x="714" y="63"/>
                  </a:cubicBezTo>
                  <a:cubicBezTo>
                    <a:pt x="712" y="62"/>
                    <a:pt x="712" y="62"/>
                    <a:pt x="712" y="62"/>
                  </a:cubicBezTo>
                  <a:cubicBezTo>
                    <a:pt x="709" y="61"/>
                    <a:pt x="709" y="61"/>
                    <a:pt x="709" y="61"/>
                  </a:cubicBezTo>
                  <a:cubicBezTo>
                    <a:pt x="709" y="61"/>
                    <a:pt x="705" y="59"/>
                    <a:pt x="703" y="59"/>
                  </a:cubicBezTo>
                  <a:cubicBezTo>
                    <a:pt x="702" y="59"/>
                    <a:pt x="701" y="58"/>
                    <a:pt x="700" y="58"/>
                  </a:cubicBezTo>
                  <a:cubicBezTo>
                    <a:pt x="699" y="58"/>
                    <a:pt x="698" y="58"/>
                    <a:pt x="695" y="58"/>
                  </a:cubicBezTo>
                  <a:cubicBezTo>
                    <a:pt x="693" y="59"/>
                    <a:pt x="692" y="59"/>
                    <a:pt x="690" y="58"/>
                  </a:cubicBezTo>
                  <a:cubicBezTo>
                    <a:pt x="688" y="58"/>
                    <a:pt x="686" y="58"/>
                    <a:pt x="685" y="58"/>
                  </a:cubicBezTo>
                  <a:cubicBezTo>
                    <a:pt x="685" y="57"/>
                    <a:pt x="683" y="56"/>
                    <a:pt x="683" y="56"/>
                  </a:cubicBezTo>
                  <a:cubicBezTo>
                    <a:pt x="682" y="56"/>
                    <a:pt x="681" y="56"/>
                    <a:pt x="681" y="56"/>
                  </a:cubicBezTo>
                  <a:cubicBezTo>
                    <a:pt x="681" y="57"/>
                    <a:pt x="681" y="57"/>
                    <a:pt x="681" y="58"/>
                  </a:cubicBezTo>
                  <a:cubicBezTo>
                    <a:pt x="681" y="59"/>
                    <a:pt x="682" y="60"/>
                    <a:pt x="681" y="59"/>
                  </a:cubicBezTo>
                  <a:cubicBezTo>
                    <a:pt x="680" y="58"/>
                    <a:pt x="680" y="57"/>
                    <a:pt x="680" y="57"/>
                  </a:cubicBezTo>
                  <a:cubicBezTo>
                    <a:pt x="679" y="56"/>
                    <a:pt x="679" y="57"/>
                    <a:pt x="678" y="56"/>
                  </a:cubicBezTo>
                  <a:cubicBezTo>
                    <a:pt x="678" y="56"/>
                    <a:pt x="677" y="56"/>
                    <a:pt x="677" y="54"/>
                  </a:cubicBezTo>
                  <a:cubicBezTo>
                    <a:pt x="677" y="53"/>
                    <a:pt x="674" y="52"/>
                    <a:pt x="674" y="51"/>
                  </a:cubicBezTo>
                  <a:cubicBezTo>
                    <a:pt x="673" y="50"/>
                    <a:pt x="673" y="51"/>
                    <a:pt x="672" y="50"/>
                  </a:cubicBezTo>
                  <a:cubicBezTo>
                    <a:pt x="671" y="50"/>
                    <a:pt x="670" y="50"/>
                    <a:pt x="670" y="49"/>
                  </a:cubicBezTo>
                  <a:cubicBezTo>
                    <a:pt x="670" y="48"/>
                    <a:pt x="670" y="46"/>
                    <a:pt x="670" y="46"/>
                  </a:cubicBezTo>
                  <a:cubicBezTo>
                    <a:pt x="671" y="45"/>
                    <a:pt x="671" y="44"/>
                    <a:pt x="671" y="44"/>
                  </a:cubicBezTo>
                  <a:cubicBezTo>
                    <a:pt x="672" y="44"/>
                    <a:pt x="672" y="44"/>
                    <a:pt x="672" y="43"/>
                  </a:cubicBezTo>
                  <a:cubicBezTo>
                    <a:pt x="673" y="42"/>
                    <a:pt x="673" y="42"/>
                    <a:pt x="673" y="40"/>
                  </a:cubicBezTo>
                  <a:cubicBezTo>
                    <a:pt x="672" y="39"/>
                    <a:pt x="672" y="40"/>
                    <a:pt x="671" y="38"/>
                  </a:cubicBezTo>
                  <a:cubicBezTo>
                    <a:pt x="671" y="36"/>
                    <a:pt x="671" y="36"/>
                    <a:pt x="671" y="35"/>
                  </a:cubicBezTo>
                  <a:cubicBezTo>
                    <a:pt x="672" y="34"/>
                    <a:pt x="672" y="32"/>
                    <a:pt x="669" y="31"/>
                  </a:cubicBezTo>
                  <a:cubicBezTo>
                    <a:pt x="667" y="31"/>
                    <a:pt x="658" y="27"/>
                    <a:pt x="657" y="27"/>
                  </a:cubicBezTo>
                  <a:cubicBezTo>
                    <a:pt x="656" y="27"/>
                    <a:pt x="656" y="27"/>
                    <a:pt x="655" y="26"/>
                  </a:cubicBezTo>
                  <a:cubicBezTo>
                    <a:pt x="653" y="25"/>
                    <a:pt x="653" y="26"/>
                    <a:pt x="652" y="25"/>
                  </a:cubicBezTo>
                  <a:cubicBezTo>
                    <a:pt x="650" y="24"/>
                    <a:pt x="636" y="18"/>
                    <a:pt x="636" y="18"/>
                  </a:cubicBezTo>
                  <a:cubicBezTo>
                    <a:pt x="636" y="18"/>
                    <a:pt x="635" y="17"/>
                    <a:pt x="633" y="17"/>
                  </a:cubicBezTo>
                  <a:cubicBezTo>
                    <a:pt x="632" y="18"/>
                    <a:pt x="632" y="18"/>
                    <a:pt x="630" y="18"/>
                  </a:cubicBezTo>
                  <a:cubicBezTo>
                    <a:pt x="627" y="17"/>
                    <a:pt x="625" y="17"/>
                    <a:pt x="625" y="16"/>
                  </a:cubicBezTo>
                  <a:cubicBezTo>
                    <a:pt x="625" y="15"/>
                    <a:pt x="627" y="15"/>
                    <a:pt x="625" y="14"/>
                  </a:cubicBezTo>
                  <a:cubicBezTo>
                    <a:pt x="624" y="13"/>
                    <a:pt x="624" y="13"/>
                    <a:pt x="623" y="14"/>
                  </a:cubicBezTo>
                  <a:cubicBezTo>
                    <a:pt x="621" y="15"/>
                    <a:pt x="620" y="16"/>
                    <a:pt x="619" y="16"/>
                  </a:cubicBezTo>
                  <a:cubicBezTo>
                    <a:pt x="618" y="16"/>
                    <a:pt x="615" y="17"/>
                    <a:pt x="613" y="16"/>
                  </a:cubicBezTo>
                  <a:cubicBezTo>
                    <a:pt x="611" y="16"/>
                    <a:pt x="612" y="16"/>
                    <a:pt x="609" y="15"/>
                  </a:cubicBezTo>
                  <a:cubicBezTo>
                    <a:pt x="607" y="14"/>
                    <a:pt x="606" y="14"/>
                    <a:pt x="604" y="14"/>
                  </a:cubicBezTo>
                  <a:cubicBezTo>
                    <a:pt x="601" y="13"/>
                    <a:pt x="601" y="13"/>
                    <a:pt x="599" y="14"/>
                  </a:cubicBezTo>
                  <a:cubicBezTo>
                    <a:pt x="597" y="15"/>
                    <a:pt x="598" y="15"/>
                    <a:pt x="596" y="17"/>
                  </a:cubicBezTo>
                  <a:cubicBezTo>
                    <a:pt x="594" y="18"/>
                    <a:pt x="593" y="19"/>
                    <a:pt x="591" y="20"/>
                  </a:cubicBezTo>
                  <a:cubicBezTo>
                    <a:pt x="590" y="21"/>
                    <a:pt x="586" y="24"/>
                    <a:pt x="580" y="24"/>
                  </a:cubicBezTo>
                  <a:cubicBezTo>
                    <a:pt x="575" y="23"/>
                    <a:pt x="574" y="23"/>
                    <a:pt x="574" y="23"/>
                  </a:cubicBezTo>
                  <a:cubicBezTo>
                    <a:pt x="574" y="23"/>
                    <a:pt x="568" y="24"/>
                    <a:pt x="565" y="27"/>
                  </a:cubicBezTo>
                  <a:cubicBezTo>
                    <a:pt x="562" y="29"/>
                    <a:pt x="561" y="30"/>
                    <a:pt x="560" y="30"/>
                  </a:cubicBezTo>
                  <a:cubicBezTo>
                    <a:pt x="558" y="31"/>
                    <a:pt x="550" y="35"/>
                    <a:pt x="547" y="36"/>
                  </a:cubicBezTo>
                  <a:cubicBezTo>
                    <a:pt x="545" y="38"/>
                    <a:pt x="545" y="38"/>
                    <a:pt x="543" y="39"/>
                  </a:cubicBezTo>
                  <a:cubicBezTo>
                    <a:pt x="542" y="41"/>
                    <a:pt x="542" y="41"/>
                    <a:pt x="541" y="42"/>
                  </a:cubicBezTo>
                  <a:cubicBezTo>
                    <a:pt x="539" y="43"/>
                    <a:pt x="538" y="44"/>
                    <a:pt x="537" y="45"/>
                  </a:cubicBezTo>
                  <a:cubicBezTo>
                    <a:pt x="536" y="46"/>
                    <a:pt x="528" y="52"/>
                    <a:pt x="527" y="54"/>
                  </a:cubicBezTo>
                  <a:cubicBezTo>
                    <a:pt x="526" y="56"/>
                    <a:pt x="525" y="57"/>
                    <a:pt x="524" y="58"/>
                  </a:cubicBezTo>
                  <a:cubicBezTo>
                    <a:pt x="523" y="59"/>
                    <a:pt x="522" y="60"/>
                    <a:pt x="521" y="62"/>
                  </a:cubicBezTo>
                  <a:cubicBezTo>
                    <a:pt x="520" y="64"/>
                    <a:pt x="517" y="68"/>
                    <a:pt x="517" y="69"/>
                  </a:cubicBezTo>
                  <a:cubicBezTo>
                    <a:pt x="516" y="71"/>
                    <a:pt x="516" y="71"/>
                    <a:pt x="516" y="72"/>
                  </a:cubicBezTo>
                  <a:cubicBezTo>
                    <a:pt x="516" y="73"/>
                    <a:pt x="516" y="75"/>
                    <a:pt x="516" y="76"/>
                  </a:cubicBezTo>
                  <a:cubicBezTo>
                    <a:pt x="516" y="78"/>
                    <a:pt x="516" y="92"/>
                    <a:pt x="517" y="95"/>
                  </a:cubicBezTo>
                  <a:cubicBezTo>
                    <a:pt x="519" y="98"/>
                    <a:pt x="519" y="97"/>
                    <a:pt x="519" y="98"/>
                  </a:cubicBezTo>
                  <a:cubicBezTo>
                    <a:pt x="520" y="100"/>
                    <a:pt x="520" y="100"/>
                    <a:pt x="520" y="101"/>
                  </a:cubicBezTo>
                  <a:cubicBezTo>
                    <a:pt x="521" y="103"/>
                    <a:pt x="520" y="103"/>
                    <a:pt x="521" y="104"/>
                  </a:cubicBezTo>
                  <a:cubicBezTo>
                    <a:pt x="522" y="105"/>
                    <a:pt x="523" y="104"/>
                    <a:pt x="523" y="106"/>
                  </a:cubicBezTo>
                  <a:cubicBezTo>
                    <a:pt x="524" y="108"/>
                    <a:pt x="527" y="115"/>
                    <a:pt x="527" y="116"/>
                  </a:cubicBezTo>
                  <a:cubicBezTo>
                    <a:pt x="527" y="118"/>
                    <a:pt x="528" y="120"/>
                    <a:pt x="527" y="121"/>
                  </a:cubicBezTo>
                  <a:cubicBezTo>
                    <a:pt x="527" y="122"/>
                    <a:pt x="523" y="130"/>
                    <a:pt x="522" y="132"/>
                  </a:cubicBezTo>
                  <a:cubicBezTo>
                    <a:pt x="522" y="134"/>
                    <a:pt x="522" y="134"/>
                    <a:pt x="520" y="136"/>
                  </a:cubicBezTo>
                  <a:cubicBezTo>
                    <a:pt x="519" y="138"/>
                    <a:pt x="520" y="138"/>
                    <a:pt x="518" y="140"/>
                  </a:cubicBezTo>
                  <a:cubicBezTo>
                    <a:pt x="516" y="141"/>
                    <a:pt x="511" y="149"/>
                    <a:pt x="510" y="150"/>
                  </a:cubicBezTo>
                  <a:cubicBezTo>
                    <a:pt x="509" y="151"/>
                    <a:pt x="509" y="151"/>
                    <a:pt x="506" y="154"/>
                  </a:cubicBezTo>
                  <a:cubicBezTo>
                    <a:pt x="504" y="156"/>
                    <a:pt x="499" y="158"/>
                    <a:pt x="496" y="159"/>
                  </a:cubicBezTo>
                  <a:cubicBezTo>
                    <a:pt x="494" y="161"/>
                    <a:pt x="487" y="165"/>
                    <a:pt x="484" y="166"/>
                  </a:cubicBezTo>
                  <a:cubicBezTo>
                    <a:pt x="481" y="166"/>
                    <a:pt x="474" y="168"/>
                    <a:pt x="471" y="167"/>
                  </a:cubicBezTo>
                  <a:cubicBezTo>
                    <a:pt x="468" y="166"/>
                    <a:pt x="467" y="166"/>
                    <a:pt x="466" y="165"/>
                  </a:cubicBezTo>
                  <a:cubicBezTo>
                    <a:pt x="464" y="164"/>
                    <a:pt x="465" y="164"/>
                    <a:pt x="462" y="162"/>
                  </a:cubicBezTo>
                  <a:cubicBezTo>
                    <a:pt x="459" y="161"/>
                    <a:pt x="459" y="161"/>
                    <a:pt x="458" y="160"/>
                  </a:cubicBezTo>
                  <a:cubicBezTo>
                    <a:pt x="456" y="159"/>
                    <a:pt x="458" y="160"/>
                    <a:pt x="454" y="158"/>
                  </a:cubicBezTo>
                  <a:cubicBezTo>
                    <a:pt x="450" y="156"/>
                    <a:pt x="450" y="155"/>
                    <a:pt x="448" y="154"/>
                  </a:cubicBezTo>
                  <a:cubicBezTo>
                    <a:pt x="447" y="152"/>
                    <a:pt x="445" y="151"/>
                    <a:pt x="443" y="149"/>
                  </a:cubicBezTo>
                  <a:cubicBezTo>
                    <a:pt x="442" y="148"/>
                    <a:pt x="436" y="143"/>
                    <a:pt x="436" y="143"/>
                  </a:cubicBezTo>
                  <a:cubicBezTo>
                    <a:pt x="436" y="143"/>
                    <a:pt x="433" y="138"/>
                    <a:pt x="431" y="138"/>
                  </a:cubicBezTo>
                  <a:cubicBezTo>
                    <a:pt x="429" y="137"/>
                    <a:pt x="431" y="138"/>
                    <a:pt x="428" y="137"/>
                  </a:cubicBezTo>
                  <a:cubicBezTo>
                    <a:pt x="426" y="137"/>
                    <a:pt x="422" y="136"/>
                    <a:pt x="420" y="135"/>
                  </a:cubicBezTo>
                  <a:cubicBezTo>
                    <a:pt x="419" y="134"/>
                    <a:pt x="418" y="134"/>
                    <a:pt x="417" y="133"/>
                  </a:cubicBezTo>
                  <a:cubicBezTo>
                    <a:pt x="416" y="132"/>
                    <a:pt x="413" y="130"/>
                    <a:pt x="413" y="130"/>
                  </a:cubicBezTo>
                  <a:cubicBezTo>
                    <a:pt x="413" y="130"/>
                    <a:pt x="413" y="129"/>
                    <a:pt x="409" y="129"/>
                  </a:cubicBezTo>
                  <a:cubicBezTo>
                    <a:pt x="406" y="129"/>
                    <a:pt x="404" y="129"/>
                    <a:pt x="402" y="128"/>
                  </a:cubicBezTo>
                  <a:cubicBezTo>
                    <a:pt x="400" y="127"/>
                    <a:pt x="397" y="127"/>
                    <a:pt x="395" y="125"/>
                  </a:cubicBezTo>
                  <a:cubicBezTo>
                    <a:pt x="393" y="124"/>
                    <a:pt x="392" y="124"/>
                    <a:pt x="390" y="123"/>
                  </a:cubicBezTo>
                  <a:cubicBezTo>
                    <a:pt x="388" y="122"/>
                    <a:pt x="387" y="121"/>
                    <a:pt x="386" y="121"/>
                  </a:cubicBezTo>
                  <a:cubicBezTo>
                    <a:pt x="384" y="120"/>
                    <a:pt x="384" y="121"/>
                    <a:pt x="382" y="120"/>
                  </a:cubicBezTo>
                  <a:cubicBezTo>
                    <a:pt x="380" y="119"/>
                    <a:pt x="380" y="119"/>
                    <a:pt x="378" y="118"/>
                  </a:cubicBezTo>
                  <a:cubicBezTo>
                    <a:pt x="376" y="118"/>
                    <a:pt x="376" y="118"/>
                    <a:pt x="374" y="118"/>
                  </a:cubicBezTo>
                  <a:cubicBezTo>
                    <a:pt x="371" y="117"/>
                    <a:pt x="369" y="117"/>
                    <a:pt x="368" y="117"/>
                  </a:cubicBezTo>
                  <a:cubicBezTo>
                    <a:pt x="367" y="116"/>
                    <a:pt x="365" y="115"/>
                    <a:pt x="364" y="115"/>
                  </a:cubicBezTo>
                  <a:cubicBezTo>
                    <a:pt x="362" y="114"/>
                    <a:pt x="362" y="113"/>
                    <a:pt x="358" y="112"/>
                  </a:cubicBezTo>
                  <a:cubicBezTo>
                    <a:pt x="355" y="112"/>
                    <a:pt x="351" y="112"/>
                    <a:pt x="350" y="112"/>
                  </a:cubicBezTo>
                  <a:cubicBezTo>
                    <a:pt x="349" y="113"/>
                    <a:pt x="346" y="113"/>
                    <a:pt x="342" y="113"/>
                  </a:cubicBezTo>
                  <a:cubicBezTo>
                    <a:pt x="338" y="112"/>
                    <a:pt x="336" y="113"/>
                    <a:pt x="334" y="112"/>
                  </a:cubicBezTo>
                  <a:cubicBezTo>
                    <a:pt x="331" y="111"/>
                    <a:pt x="329" y="110"/>
                    <a:pt x="326" y="109"/>
                  </a:cubicBezTo>
                  <a:cubicBezTo>
                    <a:pt x="322" y="108"/>
                    <a:pt x="320" y="108"/>
                    <a:pt x="318" y="106"/>
                  </a:cubicBezTo>
                  <a:cubicBezTo>
                    <a:pt x="316" y="104"/>
                    <a:pt x="314" y="104"/>
                    <a:pt x="312" y="102"/>
                  </a:cubicBezTo>
                  <a:cubicBezTo>
                    <a:pt x="310" y="101"/>
                    <a:pt x="306" y="100"/>
                    <a:pt x="306" y="98"/>
                  </a:cubicBezTo>
                  <a:cubicBezTo>
                    <a:pt x="305" y="97"/>
                    <a:pt x="301" y="93"/>
                    <a:pt x="300" y="90"/>
                  </a:cubicBezTo>
                  <a:cubicBezTo>
                    <a:pt x="299" y="87"/>
                    <a:pt x="296" y="84"/>
                    <a:pt x="296" y="81"/>
                  </a:cubicBezTo>
                  <a:cubicBezTo>
                    <a:pt x="296" y="79"/>
                    <a:pt x="294" y="76"/>
                    <a:pt x="294" y="75"/>
                  </a:cubicBezTo>
                  <a:cubicBezTo>
                    <a:pt x="293" y="74"/>
                    <a:pt x="294" y="74"/>
                    <a:pt x="293" y="73"/>
                  </a:cubicBezTo>
                  <a:cubicBezTo>
                    <a:pt x="293" y="73"/>
                    <a:pt x="291" y="69"/>
                    <a:pt x="291" y="67"/>
                  </a:cubicBezTo>
                  <a:cubicBezTo>
                    <a:pt x="291" y="65"/>
                    <a:pt x="292" y="63"/>
                    <a:pt x="292" y="62"/>
                  </a:cubicBezTo>
                  <a:cubicBezTo>
                    <a:pt x="291" y="60"/>
                    <a:pt x="291" y="61"/>
                    <a:pt x="291" y="59"/>
                  </a:cubicBezTo>
                  <a:cubicBezTo>
                    <a:pt x="291" y="57"/>
                    <a:pt x="290" y="55"/>
                    <a:pt x="289" y="54"/>
                  </a:cubicBezTo>
                  <a:cubicBezTo>
                    <a:pt x="289" y="52"/>
                    <a:pt x="290" y="52"/>
                    <a:pt x="288" y="50"/>
                  </a:cubicBezTo>
                  <a:cubicBezTo>
                    <a:pt x="287" y="48"/>
                    <a:pt x="286" y="47"/>
                    <a:pt x="284" y="46"/>
                  </a:cubicBezTo>
                  <a:cubicBezTo>
                    <a:pt x="283" y="45"/>
                    <a:pt x="282" y="44"/>
                    <a:pt x="280" y="44"/>
                  </a:cubicBezTo>
                  <a:cubicBezTo>
                    <a:pt x="277" y="43"/>
                    <a:pt x="277" y="44"/>
                    <a:pt x="274" y="43"/>
                  </a:cubicBezTo>
                  <a:cubicBezTo>
                    <a:pt x="271" y="43"/>
                    <a:pt x="270" y="43"/>
                    <a:pt x="267" y="42"/>
                  </a:cubicBezTo>
                  <a:cubicBezTo>
                    <a:pt x="264" y="42"/>
                    <a:pt x="263" y="42"/>
                    <a:pt x="261" y="42"/>
                  </a:cubicBezTo>
                  <a:cubicBezTo>
                    <a:pt x="259" y="42"/>
                    <a:pt x="259" y="42"/>
                    <a:pt x="257" y="41"/>
                  </a:cubicBezTo>
                  <a:cubicBezTo>
                    <a:pt x="255" y="40"/>
                    <a:pt x="255" y="40"/>
                    <a:pt x="252" y="39"/>
                  </a:cubicBezTo>
                  <a:cubicBezTo>
                    <a:pt x="249" y="38"/>
                    <a:pt x="248" y="39"/>
                    <a:pt x="247" y="38"/>
                  </a:cubicBezTo>
                  <a:cubicBezTo>
                    <a:pt x="246" y="36"/>
                    <a:pt x="246" y="36"/>
                    <a:pt x="245" y="35"/>
                  </a:cubicBezTo>
                  <a:cubicBezTo>
                    <a:pt x="244" y="34"/>
                    <a:pt x="245" y="34"/>
                    <a:pt x="243" y="33"/>
                  </a:cubicBezTo>
                  <a:cubicBezTo>
                    <a:pt x="240" y="31"/>
                    <a:pt x="239" y="31"/>
                    <a:pt x="238" y="30"/>
                  </a:cubicBezTo>
                  <a:cubicBezTo>
                    <a:pt x="236" y="29"/>
                    <a:pt x="236" y="27"/>
                    <a:pt x="234" y="27"/>
                  </a:cubicBezTo>
                  <a:cubicBezTo>
                    <a:pt x="232" y="26"/>
                    <a:pt x="232" y="26"/>
                    <a:pt x="230" y="25"/>
                  </a:cubicBezTo>
                  <a:cubicBezTo>
                    <a:pt x="227" y="25"/>
                    <a:pt x="228" y="25"/>
                    <a:pt x="225" y="24"/>
                  </a:cubicBezTo>
                  <a:cubicBezTo>
                    <a:pt x="221" y="22"/>
                    <a:pt x="221" y="22"/>
                    <a:pt x="219" y="22"/>
                  </a:cubicBezTo>
                  <a:cubicBezTo>
                    <a:pt x="216" y="22"/>
                    <a:pt x="216" y="21"/>
                    <a:pt x="213" y="22"/>
                  </a:cubicBezTo>
                  <a:cubicBezTo>
                    <a:pt x="210" y="22"/>
                    <a:pt x="208" y="23"/>
                    <a:pt x="207" y="22"/>
                  </a:cubicBezTo>
                  <a:cubicBezTo>
                    <a:pt x="205" y="21"/>
                    <a:pt x="205" y="21"/>
                    <a:pt x="204" y="21"/>
                  </a:cubicBezTo>
                  <a:cubicBezTo>
                    <a:pt x="203" y="20"/>
                    <a:pt x="202" y="20"/>
                    <a:pt x="200" y="19"/>
                  </a:cubicBezTo>
                  <a:cubicBezTo>
                    <a:pt x="198" y="17"/>
                    <a:pt x="197" y="16"/>
                    <a:pt x="195" y="16"/>
                  </a:cubicBezTo>
                  <a:cubicBezTo>
                    <a:pt x="194" y="15"/>
                    <a:pt x="194" y="14"/>
                    <a:pt x="190" y="14"/>
                  </a:cubicBezTo>
                  <a:cubicBezTo>
                    <a:pt x="187" y="15"/>
                    <a:pt x="185" y="14"/>
                    <a:pt x="185" y="15"/>
                  </a:cubicBezTo>
                  <a:cubicBezTo>
                    <a:pt x="184" y="16"/>
                    <a:pt x="184" y="16"/>
                    <a:pt x="181" y="17"/>
                  </a:cubicBezTo>
                  <a:cubicBezTo>
                    <a:pt x="178" y="18"/>
                    <a:pt x="178" y="18"/>
                    <a:pt x="174" y="20"/>
                  </a:cubicBezTo>
                  <a:cubicBezTo>
                    <a:pt x="170" y="21"/>
                    <a:pt x="169" y="21"/>
                    <a:pt x="165" y="21"/>
                  </a:cubicBezTo>
                  <a:cubicBezTo>
                    <a:pt x="162" y="21"/>
                    <a:pt x="160" y="21"/>
                    <a:pt x="157" y="21"/>
                  </a:cubicBezTo>
                  <a:cubicBezTo>
                    <a:pt x="154" y="21"/>
                    <a:pt x="149" y="20"/>
                    <a:pt x="148" y="20"/>
                  </a:cubicBezTo>
                  <a:cubicBezTo>
                    <a:pt x="147" y="20"/>
                    <a:pt x="143" y="19"/>
                    <a:pt x="141" y="18"/>
                  </a:cubicBezTo>
                  <a:cubicBezTo>
                    <a:pt x="139" y="17"/>
                    <a:pt x="138" y="17"/>
                    <a:pt x="136" y="16"/>
                  </a:cubicBezTo>
                  <a:cubicBezTo>
                    <a:pt x="134" y="15"/>
                    <a:pt x="133" y="14"/>
                    <a:pt x="132" y="13"/>
                  </a:cubicBezTo>
                  <a:cubicBezTo>
                    <a:pt x="130" y="12"/>
                    <a:pt x="130" y="12"/>
                    <a:pt x="128" y="10"/>
                  </a:cubicBezTo>
                  <a:cubicBezTo>
                    <a:pt x="126" y="8"/>
                    <a:pt x="124" y="8"/>
                    <a:pt x="122" y="7"/>
                  </a:cubicBezTo>
                  <a:cubicBezTo>
                    <a:pt x="120" y="6"/>
                    <a:pt x="120" y="6"/>
                    <a:pt x="118" y="5"/>
                  </a:cubicBezTo>
                  <a:cubicBezTo>
                    <a:pt x="116" y="4"/>
                    <a:pt x="112" y="3"/>
                    <a:pt x="113" y="3"/>
                  </a:cubicBezTo>
                  <a:cubicBezTo>
                    <a:pt x="113" y="3"/>
                    <a:pt x="114" y="4"/>
                    <a:pt x="115" y="4"/>
                  </a:cubicBezTo>
                  <a:cubicBezTo>
                    <a:pt x="116" y="4"/>
                    <a:pt x="117" y="4"/>
                    <a:pt x="117" y="5"/>
                  </a:cubicBezTo>
                  <a:cubicBezTo>
                    <a:pt x="117" y="6"/>
                    <a:pt x="116" y="6"/>
                    <a:pt x="115" y="6"/>
                  </a:cubicBezTo>
                  <a:cubicBezTo>
                    <a:pt x="114" y="5"/>
                    <a:pt x="115" y="5"/>
                    <a:pt x="113" y="5"/>
                  </a:cubicBezTo>
                  <a:cubicBezTo>
                    <a:pt x="112" y="4"/>
                    <a:pt x="111" y="4"/>
                    <a:pt x="110" y="3"/>
                  </a:cubicBezTo>
                  <a:cubicBezTo>
                    <a:pt x="109" y="2"/>
                    <a:pt x="106" y="0"/>
                    <a:pt x="106"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4" name="Freeform 289"/>
            <p:cNvSpPr>
              <a:spLocks/>
            </p:cNvSpPr>
            <p:nvPr/>
          </p:nvSpPr>
          <p:spPr bwMode="auto">
            <a:xfrm>
              <a:off x="7975600" y="836613"/>
              <a:ext cx="280988" cy="590550"/>
            </a:xfrm>
            <a:custGeom>
              <a:avLst/>
              <a:gdLst>
                <a:gd name="T0" fmla="*/ 55 w 200"/>
                <a:gd name="T1" fmla="*/ 33 h 419"/>
                <a:gd name="T2" fmla="*/ 46 w 200"/>
                <a:gd name="T3" fmla="*/ 37 h 419"/>
                <a:gd name="T4" fmla="*/ 43 w 200"/>
                <a:gd name="T5" fmla="*/ 45 h 419"/>
                <a:gd name="T6" fmla="*/ 32 w 200"/>
                <a:gd name="T7" fmla="*/ 53 h 419"/>
                <a:gd name="T8" fmla="*/ 43 w 200"/>
                <a:gd name="T9" fmla="*/ 56 h 419"/>
                <a:gd name="T10" fmla="*/ 40 w 200"/>
                <a:gd name="T11" fmla="*/ 66 h 419"/>
                <a:gd name="T12" fmla="*/ 38 w 200"/>
                <a:gd name="T13" fmla="*/ 80 h 419"/>
                <a:gd name="T14" fmla="*/ 37 w 200"/>
                <a:gd name="T15" fmla="*/ 95 h 419"/>
                <a:gd name="T16" fmla="*/ 42 w 200"/>
                <a:gd name="T17" fmla="*/ 113 h 419"/>
                <a:gd name="T18" fmla="*/ 40 w 200"/>
                <a:gd name="T19" fmla="*/ 125 h 419"/>
                <a:gd name="T20" fmla="*/ 44 w 200"/>
                <a:gd name="T21" fmla="*/ 134 h 419"/>
                <a:gd name="T22" fmla="*/ 37 w 200"/>
                <a:gd name="T23" fmla="*/ 150 h 419"/>
                <a:gd name="T24" fmla="*/ 35 w 200"/>
                <a:gd name="T25" fmla="*/ 161 h 419"/>
                <a:gd name="T26" fmla="*/ 34 w 200"/>
                <a:gd name="T27" fmla="*/ 167 h 419"/>
                <a:gd name="T28" fmla="*/ 25 w 200"/>
                <a:gd name="T29" fmla="*/ 173 h 419"/>
                <a:gd name="T30" fmla="*/ 15 w 200"/>
                <a:gd name="T31" fmla="*/ 187 h 419"/>
                <a:gd name="T32" fmla="*/ 3 w 200"/>
                <a:gd name="T33" fmla="*/ 196 h 419"/>
                <a:gd name="T34" fmla="*/ 1 w 200"/>
                <a:gd name="T35" fmla="*/ 210 h 419"/>
                <a:gd name="T36" fmla="*/ 4 w 200"/>
                <a:gd name="T37" fmla="*/ 221 h 419"/>
                <a:gd name="T38" fmla="*/ 16 w 200"/>
                <a:gd name="T39" fmla="*/ 249 h 419"/>
                <a:gd name="T40" fmla="*/ 41 w 200"/>
                <a:gd name="T41" fmla="*/ 289 h 419"/>
                <a:gd name="T42" fmla="*/ 114 w 200"/>
                <a:gd name="T43" fmla="*/ 413 h 419"/>
                <a:gd name="T44" fmla="*/ 136 w 200"/>
                <a:gd name="T45" fmla="*/ 382 h 419"/>
                <a:gd name="T46" fmla="*/ 128 w 200"/>
                <a:gd name="T47" fmla="*/ 348 h 419"/>
                <a:gd name="T48" fmla="*/ 147 w 200"/>
                <a:gd name="T49" fmla="*/ 333 h 419"/>
                <a:gd name="T50" fmla="*/ 153 w 200"/>
                <a:gd name="T51" fmla="*/ 320 h 419"/>
                <a:gd name="T52" fmla="*/ 171 w 200"/>
                <a:gd name="T53" fmla="*/ 307 h 419"/>
                <a:gd name="T54" fmla="*/ 199 w 200"/>
                <a:gd name="T55" fmla="*/ 291 h 419"/>
                <a:gd name="T56" fmla="*/ 194 w 200"/>
                <a:gd name="T57" fmla="*/ 266 h 419"/>
                <a:gd name="T58" fmla="*/ 192 w 200"/>
                <a:gd name="T59" fmla="*/ 248 h 419"/>
                <a:gd name="T60" fmla="*/ 184 w 200"/>
                <a:gd name="T61" fmla="*/ 248 h 419"/>
                <a:gd name="T62" fmla="*/ 174 w 200"/>
                <a:gd name="T63" fmla="*/ 242 h 419"/>
                <a:gd name="T64" fmla="*/ 181 w 200"/>
                <a:gd name="T65" fmla="*/ 241 h 419"/>
                <a:gd name="T66" fmla="*/ 172 w 200"/>
                <a:gd name="T67" fmla="*/ 224 h 419"/>
                <a:gd name="T68" fmla="*/ 171 w 200"/>
                <a:gd name="T69" fmla="*/ 216 h 419"/>
                <a:gd name="T70" fmla="*/ 160 w 200"/>
                <a:gd name="T71" fmla="*/ 207 h 419"/>
                <a:gd name="T72" fmla="*/ 160 w 200"/>
                <a:gd name="T73" fmla="*/ 219 h 419"/>
                <a:gd name="T74" fmla="*/ 166 w 200"/>
                <a:gd name="T75" fmla="*/ 222 h 419"/>
                <a:gd name="T76" fmla="*/ 159 w 200"/>
                <a:gd name="T77" fmla="*/ 233 h 419"/>
                <a:gd name="T78" fmla="*/ 157 w 200"/>
                <a:gd name="T79" fmla="*/ 223 h 419"/>
                <a:gd name="T80" fmla="*/ 146 w 200"/>
                <a:gd name="T81" fmla="*/ 221 h 419"/>
                <a:gd name="T82" fmla="*/ 123 w 200"/>
                <a:gd name="T83" fmla="*/ 195 h 419"/>
                <a:gd name="T84" fmla="*/ 133 w 200"/>
                <a:gd name="T85" fmla="*/ 179 h 419"/>
                <a:gd name="T86" fmla="*/ 145 w 200"/>
                <a:gd name="T87" fmla="*/ 171 h 419"/>
                <a:gd name="T88" fmla="*/ 156 w 200"/>
                <a:gd name="T89" fmla="*/ 162 h 419"/>
                <a:gd name="T90" fmla="*/ 165 w 200"/>
                <a:gd name="T91" fmla="*/ 151 h 419"/>
                <a:gd name="T92" fmla="*/ 171 w 200"/>
                <a:gd name="T93" fmla="*/ 141 h 419"/>
                <a:gd name="T94" fmla="*/ 177 w 200"/>
                <a:gd name="T95" fmla="*/ 129 h 419"/>
                <a:gd name="T96" fmla="*/ 172 w 200"/>
                <a:gd name="T97" fmla="*/ 119 h 419"/>
                <a:gd name="T98" fmla="*/ 172 w 200"/>
                <a:gd name="T99" fmla="*/ 107 h 419"/>
                <a:gd name="T100" fmla="*/ 162 w 200"/>
                <a:gd name="T101" fmla="*/ 95 h 419"/>
                <a:gd name="T102" fmla="*/ 146 w 200"/>
                <a:gd name="T103" fmla="*/ 81 h 419"/>
                <a:gd name="T104" fmla="*/ 149 w 200"/>
                <a:gd name="T105" fmla="*/ 59 h 419"/>
                <a:gd name="T106" fmla="*/ 165 w 200"/>
                <a:gd name="T107" fmla="*/ 44 h 419"/>
                <a:gd name="T108" fmla="*/ 174 w 200"/>
                <a:gd name="T109" fmla="*/ 23 h 419"/>
                <a:gd name="T110" fmla="*/ 166 w 200"/>
                <a:gd name="T111" fmla="*/ 21 h 419"/>
                <a:gd name="T112" fmla="*/ 146 w 200"/>
                <a:gd name="T113" fmla="*/ 37 h 419"/>
                <a:gd name="T114" fmla="*/ 136 w 200"/>
                <a:gd name="T115" fmla="*/ 27 h 419"/>
                <a:gd name="T116" fmla="*/ 129 w 200"/>
                <a:gd name="T117" fmla="*/ 11 h 419"/>
                <a:gd name="T118" fmla="*/ 124 w 200"/>
                <a:gd name="T119" fmla="*/ 5 h 419"/>
                <a:gd name="T120" fmla="*/ 103 w 200"/>
                <a:gd name="T121" fmla="*/ 1 h 419"/>
                <a:gd name="T122" fmla="*/ 88 w 200"/>
                <a:gd name="T123" fmla="*/ 7 h 419"/>
                <a:gd name="T124" fmla="*/ 70 w 200"/>
                <a:gd name="T125" fmla="*/ 18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419">
                  <a:moveTo>
                    <a:pt x="55" y="25"/>
                  </a:moveTo>
                  <a:cubicBezTo>
                    <a:pt x="55" y="25"/>
                    <a:pt x="55" y="25"/>
                    <a:pt x="55" y="26"/>
                  </a:cubicBezTo>
                  <a:cubicBezTo>
                    <a:pt x="56" y="26"/>
                    <a:pt x="55" y="27"/>
                    <a:pt x="55" y="27"/>
                  </a:cubicBezTo>
                  <a:cubicBezTo>
                    <a:pt x="55" y="27"/>
                    <a:pt x="55" y="27"/>
                    <a:pt x="55" y="28"/>
                  </a:cubicBezTo>
                  <a:cubicBezTo>
                    <a:pt x="55" y="28"/>
                    <a:pt x="54" y="29"/>
                    <a:pt x="54" y="30"/>
                  </a:cubicBezTo>
                  <a:cubicBezTo>
                    <a:pt x="55" y="30"/>
                    <a:pt x="54" y="30"/>
                    <a:pt x="55" y="30"/>
                  </a:cubicBezTo>
                  <a:cubicBezTo>
                    <a:pt x="56" y="30"/>
                    <a:pt x="57" y="31"/>
                    <a:pt x="57" y="32"/>
                  </a:cubicBezTo>
                  <a:cubicBezTo>
                    <a:pt x="56" y="32"/>
                    <a:pt x="56" y="33"/>
                    <a:pt x="55" y="33"/>
                  </a:cubicBezTo>
                  <a:cubicBezTo>
                    <a:pt x="54" y="33"/>
                    <a:pt x="53" y="34"/>
                    <a:pt x="52" y="34"/>
                  </a:cubicBezTo>
                  <a:cubicBezTo>
                    <a:pt x="52" y="34"/>
                    <a:pt x="51" y="35"/>
                    <a:pt x="51" y="35"/>
                  </a:cubicBezTo>
                  <a:cubicBezTo>
                    <a:pt x="50" y="35"/>
                    <a:pt x="50" y="35"/>
                    <a:pt x="49" y="35"/>
                  </a:cubicBezTo>
                  <a:cubicBezTo>
                    <a:pt x="49" y="35"/>
                    <a:pt x="48" y="35"/>
                    <a:pt x="48" y="35"/>
                  </a:cubicBezTo>
                  <a:cubicBezTo>
                    <a:pt x="47" y="35"/>
                    <a:pt x="46" y="35"/>
                    <a:pt x="46" y="35"/>
                  </a:cubicBezTo>
                  <a:cubicBezTo>
                    <a:pt x="46" y="35"/>
                    <a:pt x="45" y="35"/>
                    <a:pt x="45" y="36"/>
                  </a:cubicBezTo>
                  <a:cubicBezTo>
                    <a:pt x="45" y="36"/>
                    <a:pt x="45" y="37"/>
                    <a:pt x="45" y="37"/>
                  </a:cubicBezTo>
                  <a:cubicBezTo>
                    <a:pt x="46" y="37"/>
                    <a:pt x="46" y="37"/>
                    <a:pt x="46" y="37"/>
                  </a:cubicBezTo>
                  <a:cubicBezTo>
                    <a:pt x="46" y="37"/>
                    <a:pt x="46" y="38"/>
                    <a:pt x="47" y="38"/>
                  </a:cubicBezTo>
                  <a:cubicBezTo>
                    <a:pt x="47" y="39"/>
                    <a:pt x="47" y="39"/>
                    <a:pt x="47" y="39"/>
                  </a:cubicBezTo>
                  <a:cubicBezTo>
                    <a:pt x="47" y="40"/>
                    <a:pt x="47" y="39"/>
                    <a:pt x="47" y="40"/>
                  </a:cubicBezTo>
                  <a:cubicBezTo>
                    <a:pt x="46" y="41"/>
                    <a:pt x="47" y="41"/>
                    <a:pt x="46" y="42"/>
                  </a:cubicBezTo>
                  <a:cubicBezTo>
                    <a:pt x="46" y="42"/>
                    <a:pt x="46" y="42"/>
                    <a:pt x="46" y="42"/>
                  </a:cubicBezTo>
                  <a:cubicBezTo>
                    <a:pt x="46" y="43"/>
                    <a:pt x="46" y="43"/>
                    <a:pt x="46" y="44"/>
                  </a:cubicBezTo>
                  <a:cubicBezTo>
                    <a:pt x="46" y="44"/>
                    <a:pt x="45" y="45"/>
                    <a:pt x="45" y="45"/>
                  </a:cubicBezTo>
                  <a:cubicBezTo>
                    <a:pt x="44" y="45"/>
                    <a:pt x="44" y="45"/>
                    <a:pt x="43" y="45"/>
                  </a:cubicBezTo>
                  <a:cubicBezTo>
                    <a:pt x="43" y="46"/>
                    <a:pt x="42" y="46"/>
                    <a:pt x="41" y="46"/>
                  </a:cubicBezTo>
                  <a:cubicBezTo>
                    <a:pt x="41" y="47"/>
                    <a:pt x="40" y="46"/>
                    <a:pt x="40" y="47"/>
                  </a:cubicBezTo>
                  <a:cubicBezTo>
                    <a:pt x="39" y="48"/>
                    <a:pt x="38" y="49"/>
                    <a:pt x="38" y="49"/>
                  </a:cubicBezTo>
                  <a:cubicBezTo>
                    <a:pt x="37" y="49"/>
                    <a:pt x="37" y="49"/>
                    <a:pt x="36" y="50"/>
                  </a:cubicBezTo>
                  <a:cubicBezTo>
                    <a:pt x="36" y="50"/>
                    <a:pt x="35" y="51"/>
                    <a:pt x="34" y="51"/>
                  </a:cubicBezTo>
                  <a:cubicBezTo>
                    <a:pt x="33" y="51"/>
                    <a:pt x="33" y="51"/>
                    <a:pt x="33" y="51"/>
                  </a:cubicBezTo>
                  <a:cubicBezTo>
                    <a:pt x="32" y="51"/>
                    <a:pt x="32" y="52"/>
                    <a:pt x="32" y="52"/>
                  </a:cubicBezTo>
                  <a:cubicBezTo>
                    <a:pt x="31" y="53"/>
                    <a:pt x="31" y="52"/>
                    <a:pt x="32" y="53"/>
                  </a:cubicBezTo>
                  <a:cubicBezTo>
                    <a:pt x="32" y="54"/>
                    <a:pt x="33" y="53"/>
                    <a:pt x="33" y="53"/>
                  </a:cubicBezTo>
                  <a:cubicBezTo>
                    <a:pt x="33" y="54"/>
                    <a:pt x="33" y="54"/>
                    <a:pt x="34" y="54"/>
                  </a:cubicBezTo>
                  <a:cubicBezTo>
                    <a:pt x="34" y="55"/>
                    <a:pt x="35" y="56"/>
                    <a:pt x="36" y="56"/>
                  </a:cubicBezTo>
                  <a:cubicBezTo>
                    <a:pt x="36" y="55"/>
                    <a:pt x="36" y="55"/>
                    <a:pt x="37" y="55"/>
                  </a:cubicBezTo>
                  <a:cubicBezTo>
                    <a:pt x="38" y="55"/>
                    <a:pt x="38" y="55"/>
                    <a:pt x="38" y="55"/>
                  </a:cubicBezTo>
                  <a:cubicBezTo>
                    <a:pt x="39" y="56"/>
                    <a:pt x="39" y="56"/>
                    <a:pt x="40" y="56"/>
                  </a:cubicBezTo>
                  <a:cubicBezTo>
                    <a:pt x="40" y="55"/>
                    <a:pt x="41" y="55"/>
                    <a:pt x="41" y="55"/>
                  </a:cubicBezTo>
                  <a:cubicBezTo>
                    <a:pt x="42" y="56"/>
                    <a:pt x="42" y="57"/>
                    <a:pt x="43" y="56"/>
                  </a:cubicBezTo>
                  <a:cubicBezTo>
                    <a:pt x="43" y="56"/>
                    <a:pt x="44" y="56"/>
                    <a:pt x="44" y="57"/>
                  </a:cubicBezTo>
                  <a:cubicBezTo>
                    <a:pt x="43" y="57"/>
                    <a:pt x="43" y="57"/>
                    <a:pt x="43" y="58"/>
                  </a:cubicBezTo>
                  <a:cubicBezTo>
                    <a:pt x="43" y="59"/>
                    <a:pt x="43" y="59"/>
                    <a:pt x="43" y="59"/>
                  </a:cubicBezTo>
                  <a:cubicBezTo>
                    <a:pt x="43" y="60"/>
                    <a:pt x="42" y="60"/>
                    <a:pt x="42" y="61"/>
                  </a:cubicBezTo>
                  <a:cubicBezTo>
                    <a:pt x="42" y="61"/>
                    <a:pt x="43" y="62"/>
                    <a:pt x="42" y="63"/>
                  </a:cubicBezTo>
                  <a:cubicBezTo>
                    <a:pt x="42" y="63"/>
                    <a:pt x="42" y="63"/>
                    <a:pt x="42" y="64"/>
                  </a:cubicBezTo>
                  <a:cubicBezTo>
                    <a:pt x="42" y="64"/>
                    <a:pt x="42" y="64"/>
                    <a:pt x="42" y="64"/>
                  </a:cubicBezTo>
                  <a:cubicBezTo>
                    <a:pt x="41" y="65"/>
                    <a:pt x="40" y="65"/>
                    <a:pt x="40" y="66"/>
                  </a:cubicBezTo>
                  <a:cubicBezTo>
                    <a:pt x="41" y="66"/>
                    <a:pt x="41" y="66"/>
                    <a:pt x="41" y="67"/>
                  </a:cubicBezTo>
                  <a:cubicBezTo>
                    <a:pt x="41" y="68"/>
                    <a:pt x="41" y="69"/>
                    <a:pt x="41" y="69"/>
                  </a:cubicBezTo>
                  <a:cubicBezTo>
                    <a:pt x="40" y="70"/>
                    <a:pt x="39" y="71"/>
                    <a:pt x="39" y="71"/>
                  </a:cubicBezTo>
                  <a:cubicBezTo>
                    <a:pt x="39" y="72"/>
                    <a:pt x="39" y="72"/>
                    <a:pt x="39" y="72"/>
                  </a:cubicBezTo>
                  <a:cubicBezTo>
                    <a:pt x="40" y="73"/>
                    <a:pt x="41" y="73"/>
                    <a:pt x="40" y="74"/>
                  </a:cubicBezTo>
                  <a:cubicBezTo>
                    <a:pt x="40" y="75"/>
                    <a:pt x="40" y="75"/>
                    <a:pt x="40" y="76"/>
                  </a:cubicBezTo>
                  <a:cubicBezTo>
                    <a:pt x="39" y="77"/>
                    <a:pt x="39" y="77"/>
                    <a:pt x="39" y="78"/>
                  </a:cubicBezTo>
                  <a:cubicBezTo>
                    <a:pt x="39" y="79"/>
                    <a:pt x="38" y="80"/>
                    <a:pt x="38" y="80"/>
                  </a:cubicBezTo>
                  <a:cubicBezTo>
                    <a:pt x="38" y="81"/>
                    <a:pt x="38" y="82"/>
                    <a:pt x="38" y="83"/>
                  </a:cubicBezTo>
                  <a:cubicBezTo>
                    <a:pt x="38" y="84"/>
                    <a:pt x="38" y="84"/>
                    <a:pt x="37" y="85"/>
                  </a:cubicBezTo>
                  <a:cubicBezTo>
                    <a:pt x="37" y="86"/>
                    <a:pt x="36" y="86"/>
                    <a:pt x="36" y="87"/>
                  </a:cubicBezTo>
                  <a:cubicBezTo>
                    <a:pt x="36" y="88"/>
                    <a:pt x="36" y="88"/>
                    <a:pt x="37" y="88"/>
                  </a:cubicBezTo>
                  <a:cubicBezTo>
                    <a:pt x="37" y="88"/>
                    <a:pt x="37" y="89"/>
                    <a:pt x="36" y="89"/>
                  </a:cubicBezTo>
                  <a:cubicBezTo>
                    <a:pt x="36" y="90"/>
                    <a:pt x="36" y="90"/>
                    <a:pt x="36" y="90"/>
                  </a:cubicBezTo>
                  <a:cubicBezTo>
                    <a:pt x="37" y="90"/>
                    <a:pt x="37" y="92"/>
                    <a:pt x="37" y="93"/>
                  </a:cubicBezTo>
                  <a:cubicBezTo>
                    <a:pt x="37" y="93"/>
                    <a:pt x="37" y="94"/>
                    <a:pt x="37" y="95"/>
                  </a:cubicBezTo>
                  <a:cubicBezTo>
                    <a:pt x="36" y="96"/>
                    <a:pt x="36" y="98"/>
                    <a:pt x="36" y="98"/>
                  </a:cubicBezTo>
                  <a:cubicBezTo>
                    <a:pt x="37" y="98"/>
                    <a:pt x="37" y="99"/>
                    <a:pt x="38" y="99"/>
                  </a:cubicBezTo>
                  <a:cubicBezTo>
                    <a:pt x="38" y="100"/>
                    <a:pt x="39" y="100"/>
                    <a:pt x="39" y="101"/>
                  </a:cubicBezTo>
                  <a:cubicBezTo>
                    <a:pt x="40" y="101"/>
                    <a:pt x="41" y="102"/>
                    <a:pt x="41" y="103"/>
                  </a:cubicBezTo>
                  <a:cubicBezTo>
                    <a:pt x="41" y="103"/>
                    <a:pt x="41" y="104"/>
                    <a:pt x="41" y="105"/>
                  </a:cubicBezTo>
                  <a:cubicBezTo>
                    <a:pt x="41" y="105"/>
                    <a:pt x="41" y="109"/>
                    <a:pt x="41" y="110"/>
                  </a:cubicBezTo>
                  <a:cubicBezTo>
                    <a:pt x="41" y="110"/>
                    <a:pt x="41" y="111"/>
                    <a:pt x="41" y="111"/>
                  </a:cubicBezTo>
                  <a:cubicBezTo>
                    <a:pt x="42" y="112"/>
                    <a:pt x="42" y="113"/>
                    <a:pt x="42" y="113"/>
                  </a:cubicBezTo>
                  <a:cubicBezTo>
                    <a:pt x="42" y="114"/>
                    <a:pt x="42" y="114"/>
                    <a:pt x="41" y="114"/>
                  </a:cubicBezTo>
                  <a:cubicBezTo>
                    <a:pt x="40" y="114"/>
                    <a:pt x="41" y="114"/>
                    <a:pt x="40" y="115"/>
                  </a:cubicBezTo>
                  <a:cubicBezTo>
                    <a:pt x="40" y="116"/>
                    <a:pt x="40" y="117"/>
                    <a:pt x="40" y="117"/>
                  </a:cubicBezTo>
                  <a:cubicBezTo>
                    <a:pt x="39" y="117"/>
                    <a:pt x="38" y="117"/>
                    <a:pt x="39" y="118"/>
                  </a:cubicBezTo>
                  <a:cubicBezTo>
                    <a:pt x="39" y="118"/>
                    <a:pt x="40" y="118"/>
                    <a:pt x="40" y="118"/>
                  </a:cubicBezTo>
                  <a:cubicBezTo>
                    <a:pt x="39" y="119"/>
                    <a:pt x="39" y="119"/>
                    <a:pt x="39" y="120"/>
                  </a:cubicBezTo>
                  <a:cubicBezTo>
                    <a:pt x="39" y="121"/>
                    <a:pt x="39" y="122"/>
                    <a:pt x="39" y="123"/>
                  </a:cubicBezTo>
                  <a:cubicBezTo>
                    <a:pt x="39" y="124"/>
                    <a:pt x="39" y="124"/>
                    <a:pt x="40" y="125"/>
                  </a:cubicBezTo>
                  <a:cubicBezTo>
                    <a:pt x="40" y="125"/>
                    <a:pt x="40" y="126"/>
                    <a:pt x="41" y="126"/>
                  </a:cubicBezTo>
                  <a:cubicBezTo>
                    <a:pt x="41" y="126"/>
                    <a:pt x="41" y="125"/>
                    <a:pt x="42" y="126"/>
                  </a:cubicBezTo>
                  <a:cubicBezTo>
                    <a:pt x="42" y="126"/>
                    <a:pt x="43" y="127"/>
                    <a:pt x="44" y="128"/>
                  </a:cubicBezTo>
                  <a:cubicBezTo>
                    <a:pt x="44" y="128"/>
                    <a:pt x="44" y="128"/>
                    <a:pt x="45" y="128"/>
                  </a:cubicBezTo>
                  <a:cubicBezTo>
                    <a:pt x="46" y="128"/>
                    <a:pt x="47" y="128"/>
                    <a:pt x="47" y="128"/>
                  </a:cubicBezTo>
                  <a:cubicBezTo>
                    <a:pt x="46" y="129"/>
                    <a:pt x="46" y="129"/>
                    <a:pt x="45" y="130"/>
                  </a:cubicBezTo>
                  <a:cubicBezTo>
                    <a:pt x="45" y="130"/>
                    <a:pt x="45" y="131"/>
                    <a:pt x="44" y="132"/>
                  </a:cubicBezTo>
                  <a:cubicBezTo>
                    <a:pt x="44" y="132"/>
                    <a:pt x="44" y="134"/>
                    <a:pt x="44" y="134"/>
                  </a:cubicBezTo>
                  <a:cubicBezTo>
                    <a:pt x="43" y="134"/>
                    <a:pt x="42" y="136"/>
                    <a:pt x="42" y="136"/>
                  </a:cubicBezTo>
                  <a:cubicBezTo>
                    <a:pt x="41" y="136"/>
                    <a:pt x="40" y="138"/>
                    <a:pt x="40" y="139"/>
                  </a:cubicBezTo>
                  <a:cubicBezTo>
                    <a:pt x="39" y="140"/>
                    <a:pt x="39" y="142"/>
                    <a:pt x="39" y="143"/>
                  </a:cubicBezTo>
                  <a:cubicBezTo>
                    <a:pt x="39" y="143"/>
                    <a:pt x="39" y="144"/>
                    <a:pt x="39" y="145"/>
                  </a:cubicBezTo>
                  <a:cubicBezTo>
                    <a:pt x="39" y="145"/>
                    <a:pt x="39" y="145"/>
                    <a:pt x="38" y="145"/>
                  </a:cubicBezTo>
                  <a:cubicBezTo>
                    <a:pt x="37" y="145"/>
                    <a:pt x="36" y="146"/>
                    <a:pt x="36" y="146"/>
                  </a:cubicBezTo>
                  <a:cubicBezTo>
                    <a:pt x="36" y="147"/>
                    <a:pt x="36" y="146"/>
                    <a:pt x="36" y="147"/>
                  </a:cubicBezTo>
                  <a:cubicBezTo>
                    <a:pt x="36" y="149"/>
                    <a:pt x="37" y="149"/>
                    <a:pt x="37" y="150"/>
                  </a:cubicBezTo>
                  <a:cubicBezTo>
                    <a:pt x="37" y="150"/>
                    <a:pt x="37" y="152"/>
                    <a:pt x="37" y="153"/>
                  </a:cubicBezTo>
                  <a:cubicBezTo>
                    <a:pt x="37" y="154"/>
                    <a:pt x="37" y="154"/>
                    <a:pt x="37" y="155"/>
                  </a:cubicBezTo>
                  <a:cubicBezTo>
                    <a:pt x="37" y="156"/>
                    <a:pt x="37" y="156"/>
                    <a:pt x="38" y="157"/>
                  </a:cubicBezTo>
                  <a:cubicBezTo>
                    <a:pt x="38" y="157"/>
                    <a:pt x="38" y="157"/>
                    <a:pt x="39" y="158"/>
                  </a:cubicBezTo>
                  <a:cubicBezTo>
                    <a:pt x="39" y="158"/>
                    <a:pt x="39" y="158"/>
                    <a:pt x="39" y="158"/>
                  </a:cubicBezTo>
                  <a:cubicBezTo>
                    <a:pt x="38" y="158"/>
                    <a:pt x="38" y="158"/>
                    <a:pt x="37" y="159"/>
                  </a:cubicBezTo>
                  <a:cubicBezTo>
                    <a:pt x="37" y="159"/>
                    <a:pt x="37" y="160"/>
                    <a:pt x="37" y="160"/>
                  </a:cubicBezTo>
                  <a:cubicBezTo>
                    <a:pt x="36" y="160"/>
                    <a:pt x="35" y="160"/>
                    <a:pt x="35" y="161"/>
                  </a:cubicBezTo>
                  <a:cubicBezTo>
                    <a:pt x="35" y="162"/>
                    <a:pt x="35" y="162"/>
                    <a:pt x="36" y="162"/>
                  </a:cubicBezTo>
                  <a:cubicBezTo>
                    <a:pt x="36" y="162"/>
                    <a:pt x="37" y="162"/>
                    <a:pt x="37" y="162"/>
                  </a:cubicBezTo>
                  <a:cubicBezTo>
                    <a:pt x="37" y="163"/>
                    <a:pt x="37" y="163"/>
                    <a:pt x="36" y="163"/>
                  </a:cubicBezTo>
                  <a:cubicBezTo>
                    <a:pt x="36" y="164"/>
                    <a:pt x="34" y="164"/>
                    <a:pt x="35" y="164"/>
                  </a:cubicBezTo>
                  <a:cubicBezTo>
                    <a:pt x="36" y="165"/>
                    <a:pt x="36" y="165"/>
                    <a:pt x="36" y="165"/>
                  </a:cubicBezTo>
                  <a:cubicBezTo>
                    <a:pt x="35" y="165"/>
                    <a:pt x="35" y="164"/>
                    <a:pt x="34" y="165"/>
                  </a:cubicBezTo>
                  <a:cubicBezTo>
                    <a:pt x="34" y="166"/>
                    <a:pt x="33" y="166"/>
                    <a:pt x="34" y="167"/>
                  </a:cubicBezTo>
                  <a:cubicBezTo>
                    <a:pt x="34" y="167"/>
                    <a:pt x="34" y="167"/>
                    <a:pt x="34" y="167"/>
                  </a:cubicBezTo>
                  <a:cubicBezTo>
                    <a:pt x="34" y="168"/>
                    <a:pt x="34" y="167"/>
                    <a:pt x="33" y="167"/>
                  </a:cubicBezTo>
                  <a:cubicBezTo>
                    <a:pt x="33" y="168"/>
                    <a:pt x="32" y="168"/>
                    <a:pt x="32" y="168"/>
                  </a:cubicBezTo>
                  <a:cubicBezTo>
                    <a:pt x="32" y="169"/>
                    <a:pt x="31" y="169"/>
                    <a:pt x="31" y="169"/>
                  </a:cubicBezTo>
                  <a:cubicBezTo>
                    <a:pt x="31" y="170"/>
                    <a:pt x="31" y="170"/>
                    <a:pt x="30" y="170"/>
                  </a:cubicBezTo>
                  <a:cubicBezTo>
                    <a:pt x="30" y="170"/>
                    <a:pt x="30" y="170"/>
                    <a:pt x="29" y="171"/>
                  </a:cubicBezTo>
                  <a:cubicBezTo>
                    <a:pt x="29" y="171"/>
                    <a:pt x="29" y="171"/>
                    <a:pt x="28" y="171"/>
                  </a:cubicBezTo>
                  <a:cubicBezTo>
                    <a:pt x="28" y="171"/>
                    <a:pt x="27" y="172"/>
                    <a:pt x="27" y="172"/>
                  </a:cubicBezTo>
                  <a:cubicBezTo>
                    <a:pt x="27" y="172"/>
                    <a:pt x="26" y="172"/>
                    <a:pt x="25" y="173"/>
                  </a:cubicBezTo>
                  <a:cubicBezTo>
                    <a:pt x="25" y="173"/>
                    <a:pt x="25" y="174"/>
                    <a:pt x="25" y="174"/>
                  </a:cubicBezTo>
                  <a:cubicBezTo>
                    <a:pt x="24" y="174"/>
                    <a:pt x="23" y="175"/>
                    <a:pt x="22" y="175"/>
                  </a:cubicBezTo>
                  <a:cubicBezTo>
                    <a:pt x="22" y="175"/>
                    <a:pt x="22" y="175"/>
                    <a:pt x="21" y="176"/>
                  </a:cubicBezTo>
                  <a:cubicBezTo>
                    <a:pt x="21" y="176"/>
                    <a:pt x="21" y="176"/>
                    <a:pt x="20" y="177"/>
                  </a:cubicBezTo>
                  <a:cubicBezTo>
                    <a:pt x="19" y="177"/>
                    <a:pt x="19" y="176"/>
                    <a:pt x="18" y="177"/>
                  </a:cubicBezTo>
                  <a:cubicBezTo>
                    <a:pt x="18" y="177"/>
                    <a:pt x="17" y="177"/>
                    <a:pt x="17" y="177"/>
                  </a:cubicBezTo>
                  <a:cubicBezTo>
                    <a:pt x="16" y="178"/>
                    <a:pt x="16" y="179"/>
                    <a:pt x="16" y="179"/>
                  </a:cubicBezTo>
                  <a:cubicBezTo>
                    <a:pt x="16" y="180"/>
                    <a:pt x="15" y="186"/>
                    <a:pt x="15" y="187"/>
                  </a:cubicBezTo>
                  <a:cubicBezTo>
                    <a:pt x="14" y="188"/>
                    <a:pt x="14" y="189"/>
                    <a:pt x="13" y="189"/>
                  </a:cubicBezTo>
                  <a:cubicBezTo>
                    <a:pt x="13" y="190"/>
                    <a:pt x="11" y="191"/>
                    <a:pt x="10" y="191"/>
                  </a:cubicBezTo>
                  <a:cubicBezTo>
                    <a:pt x="10" y="192"/>
                    <a:pt x="7" y="190"/>
                    <a:pt x="7" y="190"/>
                  </a:cubicBezTo>
                  <a:cubicBezTo>
                    <a:pt x="7" y="190"/>
                    <a:pt x="6" y="190"/>
                    <a:pt x="6" y="191"/>
                  </a:cubicBezTo>
                  <a:cubicBezTo>
                    <a:pt x="6" y="191"/>
                    <a:pt x="6" y="192"/>
                    <a:pt x="5" y="193"/>
                  </a:cubicBezTo>
                  <a:cubicBezTo>
                    <a:pt x="5" y="193"/>
                    <a:pt x="4" y="194"/>
                    <a:pt x="4" y="194"/>
                  </a:cubicBezTo>
                  <a:cubicBezTo>
                    <a:pt x="4" y="195"/>
                    <a:pt x="4" y="195"/>
                    <a:pt x="4" y="195"/>
                  </a:cubicBezTo>
                  <a:cubicBezTo>
                    <a:pt x="3" y="195"/>
                    <a:pt x="3" y="195"/>
                    <a:pt x="3" y="196"/>
                  </a:cubicBezTo>
                  <a:cubicBezTo>
                    <a:pt x="2" y="197"/>
                    <a:pt x="2" y="197"/>
                    <a:pt x="1" y="197"/>
                  </a:cubicBezTo>
                  <a:cubicBezTo>
                    <a:pt x="1" y="197"/>
                    <a:pt x="1" y="197"/>
                    <a:pt x="1" y="198"/>
                  </a:cubicBezTo>
                  <a:cubicBezTo>
                    <a:pt x="1" y="198"/>
                    <a:pt x="1" y="200"/>
                    <a:pt x="1" y="200"/>
                  </a:cubicBezTo>
                  <a:cubicBezTo>
                    <a:pt x="1" y="200"/>
                    <a:pt x="2" y="201"/>
                    <a:pt x="2" y="201"/>
                  </a:cubicBezTo>
                  <a:cubicBezTo>
                    <a:pt x="1" y="202"/>
                    <a:pt x="1" y="203"/>
                    <a:pt x="1" y="203"/>
                  </a:cubicBezTo>
                  <a:cubicBezTo>
                    <a:pt x="1" y="203"/>
                    <a:pt x="1" y="205"/>
                    <a:pt x="1" y="205"/>
                  </a:cubicBezTo>
                  <a:cubicBezTo>
                    <a:pt x="1" y="206"/>
                    <a:pt x="0" y="207"/>
                    <a:pt x="0" y="207"/>
                  </a:cubicBezTo>
                  <a:cubicBezTo>
                    <a:pt x="0" y="207"/>
                    <a:pt x="1" y="210"/>
                    <a:pt x="1" y="210"/>
                  </a:cubicBezTo>
                  <a:cubicBezTo>
                    <a:pt x="1" y="210"/>
                    <a:pt x="2" y="211"/>
                    <a:pt x="1" y="212"/>
                  </a:cubicBezTo>
                  <a:cubicBezTo>
                    <a:pt x="1" y="212"/>
                    <a:pt x="0" y="213"/>
                    <a:pt x="0" y="213"/>
                  </a:cubicBezTo>
                  <a:cubicBezTo>
                    <a:pt x="0" y="213"/>
                    <a:pt x="1" y="214"/>
                    <a:pt x="1" y="214"/>
                  </a:cubicBezTo>
                  <a:cubicBezTo>
                    <a:pt x="1" y="214"/>
                    <a:pt x="3" y="215"/>
                    <a:pt x="3" y="215"/>
                  </a:cubicBezTo>
                  <a:cubicBezTo>
                    <a:pt x="3" y="215"/>
                    <a:pt x="3" y="216"/>
                    <a:pt x="3" y="216"/>
                  </a:cubicBezTo>
                  <a:cubicBezTo>
                    <a:pt x="2" y="217"/>
                    <a:pt x="2" y="218"/>
                    <a:pt x="3" y="219"/>
                  </a:cubicBezTo>
                  <a:cubicBezTo>
                    <a:pt x="3" y="219"/>
                    <a:pt x="4" y="219"/>
                    <a:pt x="4" y="219"/>
                  </a:cubicBezTo>
                  <a:cubicBezTo>
                    <a:pt x="4" y="219"/>
                    <a:pt x="4" y="219"/>
                    <a:pt x="4" y="221"/>
                  </a:cubicBezTo>
                  <a:cubicBezTo>
                    <a:pt x="4" y="222"/>
                    <a:pt x="4" y="222"/>
                    <a:pt x="4" y="223"/>
                  </a:cubicBezTo>
                  <a:cubicBezTo>
                    <a:pt x="4" y="224"/>
                    <a:pt x="6" y="228"/>
                    <a:pt x="7" y="229"/>
                  </a:cubicBezTo>
                  <a:cubicBezTo>
                    <a:pt x="7" y="230"/>
                    <a:pt x="9" y="232"/>
                    <a:pt x="9" y="232"/>
                  </a:cubicBezTo>
                  <a:cubicBezTo>
                    <a:pt x="9" y="233"/>
                    <a:pt x="11" y="235"/>
                    <a:pt x="11" y="236"/>
                  </a:cubicBezTo>
                  <a:cubicBezTo>
                    <a:pt x="11" y="236"/>
                    <a:pt x="12" y="241"/>
                    <a:pt x="12" y="241"/>
                  </a:cubicBezTo>
                  <a:cubicBezTo>
                    <a:pt x="14" y="247"/>
                    <a:pt x="14" y="247"/>
                    <a:pt x="14" y="247"/>
                  </a:cubicBezTo>
                  <a:cubicBezTo>
                    <a:pt x="14" y="247"/>
                    <a:pt x="14" y="248"/>
                    <a:pt x="15" y="248"/>
                  </a:cubicBezTo>
                  <a:cubicBezTo>
                    <a:pt x="15" y="249"/>
                    <a:pt x="16" y="249"/>
                    <a:pt x="16" y="249"/>
                  </a:cubicBezTo>
                  <a:cubicBezTo>
                    <a:pt x="16" y="250"/>
                    <a:pt x="16" y="250"/>
                    <a:pt x="17" y="250"/>
                  </a:cubicBezTo>
                  <a:cubicBezTo>
                    <a:pt x="18" y="250"/>
                    <a:pt x="18" y="250"/>
                    <a:pt x="18" y="250"/>
                  </a:cubicBezTo>
                  <a:cubicBezTo>
                    <a:pt x="19" y="250"/>
                    <a:pt x="29" y="255"/>
                    <a:pt x="29" y="255"/>
                  </a:cubicBezTo>
                  <a:cubicBezTo>
                    <a:pt x="29" y="255"/>
                    <a:pt x="31" y="255"/>
                    <a:pt x="30" y="256"/>
                  </a:cubicBezTo>
                  <a:cubicBezTo>
                    <a:pt x="29" y="256"/>
                    <a:pt x="28" y="256"/>
                    <a:pt x="29" y="257"/>
                  </a:cubicBezTo>
                  <a:cubicBezTo>
                    <a:pt x="29" y="258"/>
                    <a:pt x="39" y="269"/>
                    <a:pt x="39" y="269"/>
                  </a:cubicBezTo>
                  <a:cubicBezTo>
                    <a:pt x="39" y="269"/>
                    <a:pt x="40" y="270"/>
                    <a:pt x="40" y="271"/>
                  </a:cubicBezTo>
                  <a:cubicBezTo>
                    <a:pt x="40" y="273"/>
                    <a:pt x="41" y="289"/>
                    <a:pt x="41" y="289"/>
                  </a:cubicBezTo>
                  <a:cubicBezTo>
                    <a:pt x="41" y="289"/>
                    <a:pt x="41" y="289"/>
                    <a:pt x="42" y="290"/>
                  </a:cubicBezTo>
                  <a:cubicBezTo>
                    <a:pt x="43" y="290"/>
                    <a:pt x="76" y="313"/>
                    <a:pt x="76" y="313"/>
                  </a:cubicBezTo>
                  <a:cubicBezTo>
                    <a:pt x="76" y="313"/>
                    <a:pt x="76" y="313"/>
                    <a:pt x="76" y="314"/>
                  </a:cubicBezTo>
                  <a:cubicBezTo>
                    <a:pt x="77" y="315"/>
                    <a:pt x="99" y="418"/>
                    <a:pt x="99" y="418"/>
                  </a:cubicBezTo>
                  <a:cubicBezTo>
                    <a:pt x="100" y="419"/>
                    <a:pt x="100" y="419"/>
                    <a:pt x="100" y="419"/>
                  </a:cubicBezTo>
                  <a:cubicBezTo>
                    <a:pt x="101" y="419"/>
                    <a:pt x="101" y="419"/>
                    <a:pt x="101" y="419"/>
                  </a:cubicBezTo>
                  <a:cubicBezTo>
                    <a:pt x="113" y="413"/>
                    <a:pt x="113" y="413"/>
                    <a:pt x="113" y="413"/>
                  </a:cubicBezTo>
                  <a:cubicBezTo>
                    <a:pt x="113" y="413"/>
                    <a:pt x="113" y="413"/>
                    <a:pt x="114" y="413"/>
                  </a:cubicBezTo>
                  <a:cubicBezTo>
                    <a:pt x="115" y="413"/>
                    <a:pt x="115" y="413"/>
                    <a:pt x="116" y="412"/>
                  </a:cubicBezTo>
                  <a:cubicBezTo>
                    <a:pt x="117" y="411"/>
                    <a:pt x="120" y="409"/>
                    <a:pt x="120" y="408"/>
                  </a:cubicBezTo>
                  <a:cubicBezTo>
                    <a:pt x="121" y="406"/>
                    <a:pt x="122" y="406"/>
                    <a:pt x="123" y="405"/>
                  </a:cubicBezTo>
                  <a:cubicBezTo>
                    <a:pt x="124" y="404"/>
                    <a:pt x="130" y="394"/>
                    <a:pt x="130" y="394"/>
                  </a:cubicBezTo>
                  <a:cubicBezTo>
                    <a:pt x="130" y="394"/>
                    <a:pt x="132" y="392"/>
                    <a:pt x="132" y="391"/>
                  </a:cubicBezTo>
                  <a:cubicBezTo>
                    <a:pt x="133" y="391"/>
                    <a:pt x="133" y="389"/>
                    <a:pt x="133" y="389"/>
                  </a:cubicBezTo>
                  <a:cubicBezTo>
                    <a:pt x="134" y="388"/>
                    <a:pt x="135" y="385"/>
                    <a:pt x="135" y="383"/>
                  </a:cubicBezTo>
                  <a:cubicBezTo>
                    <a:pt x="136" y="382"/>
                    <a:pt x="136" y="383"/>
                    <a:pt x="136" y="382"/>
                  </a:cubicBezTo>
                  <a:cubicBezTo>
                    <a:pt x="136" y="381"/>
                    <a:pt x="136" y="382"/>
                    <a:pt x="136" y="381"/>
                  </a:cubicBezTo>
                  <a:cubicBezTo>
                    <a:pt x="136" y="380"/>
                    <a:pt x="135" y="377"/>
                    <a:pt x="135" y="376"/>
                  </a:cubicBezTo>
                  <a:cubicBezTo>
                    <a:pt x="135" y="374"/>
                    <a:pt x="135" y="373"/>
                    <a:pt x="135" y="372"/>
                  </a:cubicBezTo>
                  <a:cubicBezTo>
                    <a:pt x="135" y="371"/>
                    <a:pt x="136" y="370"/>
                    <a:pt x="135" y="369"/>
                  </a:cubicBezTo>
                  <a:cubicBezTo>
                    <a:pt x="135" y="369"/>
                    <a:pt x="134" y="367"/>
                    <a:pt x="134" y="366"/>
                  </a:cubicBezTo>
                  <a:cubicBezTo>
                    <a:pt x="134" y="365"/>
                    <a:pt x="134" y="365"/>
                    <a:pt x="134" y="364"/>
                  </a:cubicBezTo>
                  <a:cubicBezTo>
                    <a:pt x="133" y="363"/>
                    <a:pt x="132" y="362"/>
                    <a:pt x="132" y="362"/>
                  </a:cubicBezTo>
                  <a:cubicBezTo>
                    <a:pt x="132" y="362"/>
                    <a:pt x="128" y="348"/>
                    <a:pt x="128" y="348"/>
                  </a:cubicBezTo>
                  <a:cubicBezTo>
                    <a:pt x="128" y="348"/>
                    <a:pt x="128" y="348"/>
                    <a:pt x="129" y="347"/>
                  </a:cubicBezTo>
                  <a:cubicBezTo>
                    <a:pt x="130" y="346"/>
                    <a:pt x="132" y="343"/>
                    <a:pt x="132" y="342"/>
                  </a:cubicBezTo>
                  <a:cubicBezTo>
                    <a:pt x="133" y="341"/>
                    <a:pt x="134" y="338"/>
                    <a:pt x="135" y="337"/>
                  </a:cubicBezTo>
                  <a:cubicBezTo>
                    <a:pt x="135" y="336"/>
                    <a:pt x="139" y="333"/>
                    <a:pt x="140" y="333"/>
                  </a:cubicBezTo>
                  <a:cubicBezTo>
                    <a:pt x="140" y="333"/>
                    <a:pt x="141" y="333"/>
                    <a:pt x="141" y="333"/>
                  </a:cubicBezTo>
                  <a:cubicBezTo>
                    <a:pt x="141" y="334"/>
                    <a:pt x="142" y="333"/>
                    <a:pt x="143" y="333"/>
                  </a:cubicBezTo>
                  <a:cubicBezTo>
                    <a:pt x="143" y="333"/>
                    <a:pt x="145" y="334"/>
                    <a:pt x="146" y="333"/>
                  </a:cubicBezTo>
                  <a:cubicBezTo>
                    <a:pt x="146" y="333"/>
                    <a:pt x="147" y="333"/>
                    <a:pt x="147" y="333"/>
                  </a:cubicBezTo>
                  <a:cubicBezTo>
                    <a:pt x="148" y="333"/>
                    <a:pt x="149" y="332"/>
                    <a:pt x="149" y="330"/>
                  </a:cubicBezTo>
                  <a:cubicBezTo>
                    <a:pt x="149" y="329"/>
                    <a:pt x="149" y="329"/>
                    <a:pt x="150" y="329"/>
                  </a:cubicBezTo>
                  <a:cubicBezTo>
                    <a:pt x="150" y="328"/>
                    <a:pt x="152" y="326"/>
                    <a:pt x="152" y="326"/>
                  </a:cubicBezTo>
                  <a:cubicBezTo>
                    <a:pt x="152" y="326"/>
                    <a:pt x="153" y="326"/>
                    <a:pt x="152" y="325"/>
                  </a:cubicBezTo>
                  <a:cubicBezTo>
                    <a:pt x="152" y="324"/>
                    <a:pt x="151" y="323"/>
                    <a:pt x="151" y="323"/>
                  </a:cubicBezTo>
                  <a:cubicBezTo>
                    <a:pt x="151" y="323"/>
                    <a:pt x="152" y="323"/>
                    <a:pt x="152" y="322"/>
                  </a:cubicBezTo>
                  <a:cubicBezTo>
                    <a:pt x="153" y="322"/>
                    <a:pt x="152" y="322"/>
                    <a:pt x="152" y="321"/>
                  </a:cubicBezTo>
                  <a:cubicBezTo>
                    <a:pt x="152" y="320"/>
                    <a:pt x="153" y="321"/>
                    <a:pt x="153" y="320"/>
                  </a:cubicBezTo>
                  <a:cubicBezTo>
                    <a:pt x="153" y="320"/>
                    <a:pt x="153" y="319"/>
                    <a:pt x="154" y="319"/>
                  </a:cubicBezTo>
                  <a:cubicBezTo>
                    <a:pt x="155" y="319"/>
                    <a:pt x="156" y="320"/>
                    <a:pt x="156" y="320"/>
                  </a:cubicBezTo>
                  <a:cubicBezTo>
                    <a:pt x="156" y="320"/>
                    <a:pt x="157" y="320"/>
                    <a:pt x="158" y="319"/>
                  </a:cubicBezTo>
                  <a:cubicBezTo>
                    <a:pt x="158" y="319"/>
                    <a:pt x="159" y="319"/>
                    <a:pt x="159" y="319"/>
                  </a:cubicBezTo>
                  <a:cubicBezTo>
                    <a:pt x="160" y="318"/>
                    <a:pt x="162" y="315"/>
                    <a:pt x="163" y="315"/>
                  </a:cubicBezTo>
                  <a:cubicBezTo>
                    <a:pt x="163" y="314"/>
                    <a:pt x="163" y="313"/>
                    <a:pt x="163" y="313"/>
                  </a:cubicBezTo>
                  <a:cubicBezTo>
                    <a:pt x="163" y="313"/>
                    <a:pt x="163" y="312"/>
                    <a:pt x="164" y="311"/>
                  </a:cubicBezTo>
                  <a:cubicBezTo>
                    <a:pt x="165" y="311"/>
                    <a:pt x="170" y="307"/>
                    <a:pt x="171" y="307"/>
                  </a:cubicBezTo>
                  <a:cubicBezTo>
                    <a:pt x="172" y="306"/>
                    <a:pt x="178" y="303"/>
                    <a:pt x="179" y="303"/>
                  </a:cubicBezTo>
                  <a:cubicBezTo>
                    <a:pt x="180" y="302"/>
                    <a:pt x="184" y="300"/>
                    <a:pt x="185" y="300"/>
                  </a:cubicBezTo>
                  <a:cubicBezTo>
                    <a:pt x="187" y="300"/>
                    <a:pt x="190" y="298"/>
                    <a:pt x="191" y="297"/>
                  </a:cubicBezTo>
                  <a:cubicBezTo>
                    <a:pt x="191" y="297"/>
                    <a:pt x="192" y="296"/>
                    <a:pt x="192" y="296"/>
                  </a:cubicBezTo>
                  <a:cubicBezTo>
                    <a:pt x="192" y="296"/>
                    <a:pt x="192" y="297"/>
                    <a:pt x="192" y="297"/>
                  </a:cubicBezTo>
                  <a:cubicBezTo>
                    <a:pt x="193" y="297"/>
                    <a:pt x="193" y="297"/>
                    <a:pt x="194" y="296"/>
                  </a:cubicBezTo>
                  <a:cubicBezTo>
                    <a:pt x="194" y="296"/>
                    <a:pt x="197" y="294"/>
                    <a:pt x="198" y="293"/>
                  </a:cubicBezTo>
                  <a:cubicBezTo>
                    <a:pt x="199" y="293"/>
                    <a:pt x="199" y="291"/>
                    <a:pt x="199" y="291"/>
                  </a:cubicBezTo>
                  <a:cubicBezTo>
                    <a:pt x="199" y="291"/>
                    <a:pt x="200" y="290"/>
                    <a:pt x="200" y="289"/>
                  </a:cubicBezTo>
                  <a:cubicBezTo>
                    <a:pt x="200" y="288"/>
                    <a:pt x="199" y="286"/>
                    <a:pt x="198" y="285"/>
                  </a:cubicBezTo>
                  <a:cubicBezTo>
                    <a:pt x="197" y="284"/>
                    <a:pt x="195" y="283"/>
                    <a:pt x="195" y="283"/>
                  </a:cubicBezTo>
                  <a:cubicBezTo>
                    <a:pt x="195" y="282"/>
                    <a:pt x="194" y="281"/>
                    <a:pt x="194" y="281"/>
                  </a:cubicBezTo>
                  <a:cubicBezTo>
                    <a:pt x="194" y="281"/>
                    <a:pt x="194" y="280"/>
                    <a:pt x="194" y="278"/>
                  </a:cubicBezTo>
                  <a:cubicBezTo>
                    <a:pt x="194" y="277"/>
                    <a:pt x="194" y="276"/>
                    <a:pt x="194" y="275"/>
                  </a:cubicBezTo>
                  <a:cubicBezTo>
                    <a:pt x="194" y="273"/>
                    <a:pt x="195" y="269"/>
                    <a:pt x="195" y="268"/>
                  </a:cubicBezTo>
                  <a:cubicBezTo>
                    <a:pt x="195" y="268"/>
                    <a:pt x="195" y="267"/>
                    <a:pt x="194" y="266"/>
                  </a:cubicBezTo>
                  <a:cubicBezTo>
                    <a:pt x="194" y="265"/>
                    <a:pt x="195" y="263"/>
                    <a:pt x="196" y="262"/>
                  </a:cubicBezTo>
                  <a:cubicBezTo>
                    <a:pt x="196" y="261"/>
                    <a:pt x="196" y="261"/>
                    <a:pt x="196" y="260"/>
                  </a:cubicBezTo>
                  <a:cubicBezTo>
                    <a:pt x="196" y="258"/>
                    <a:pt x="196" y="257"/>
                    <a:pt x="196" y="255"/>
                  </a:cubicBezTo>
                  <a:cubicBezTo>
                    <a:pt x="196" y="254"/>
                    <a:pt x="197" y="252"/>
                    <a:pt x="197" y="252"/>
                  </a:cubicBezTo>
                  <a:cubicBezTo>
                    <a:pt x="197" y="252"/>
                    <a:pt x="198" y="252"/>
                    <a:pt x="198" y="251"/>
                  </a:cubicBezTo>
                  <a:cubicBezTo>
                    <a:pt x="198" y="250"/>
                    <a:pt x="197" y="250"/>
                    <a:pt x="197" y="250"/>
                  </a:cubicBezTo>
                  <a:cubicBezTo>
                    <a:pt x="197" y="250"/>
                    <a:pt x="196" y="250"/>
                    <a:pt x="195" y="250"/>
                  </a:cubicBezTo>
                  <a:cubicBezTo>
                    <a:pt x="195" y="250"/>
                    <a:pt x="192" y="248"/>
                    <a:pt x="192" y="248"/>
                  </a:cubicBezTo>
                  <a:cubicBezTo>
                    <a:pt x="187" y="245"/>
                    <a:pt x="187" y="245"/>
                    <a:pt x="187" y="245"/>
                  </a:cubicBezTo>
                  <a:cubicBezTo>
                    <a:pt x="187" y="245"/>
                    <a:pt x="186" y="245"/>
                    <a:pt x="187" y="245"/>
                  </a:cubicBezTo>
                  <a:cubicBezTo>
                    <a:pt x="188" y="246"/>
                    <a:pt x="191" y="248"/>
                    <a:pt x="191" y="248"/>
                  </a:cubicBezTo>
                  <a:cubicBezTo>
                    <a:pt x="191" y="248"/>
                    <a:pt x="192" y="250"/>
                    <a:pt x="191" y="250"/>
                  </a:cubicBezTo>
                  <a:cubicBezTo>
                    <a:pt x="190" y="250"/>
                    <a:pt x="189" y="249"/>
                    <a:pt x="189" y="249"/>
                  </a:cubicBezTo>
                  <a:cubicBezTo>
                    <a:pt x="189" y="249"/>
                    <a:pt x="189" y="249"/>
                    <a:pt x="189" y="249"/>
                  </a:cubicBezTo>
                  <a:cubicBezTo>
                    <a:pt x="189" y="250"/>
                    <a:pt x="187" y="249"/>
                    <a:pt x="187" y="249"/>
                  </a:cubicBezTo>
                  <a:cubicBezTo>
                    <a:pt x="186" y="249"/>
                    <a:pt x="184" y="248"/>
                    <a:pt x="184" y="248"/>
                  </a:cubicBezTo>
                  <a:cubicBezTo>
                    <a:pt x="184" y="248"/>
                    <a:pt x="182" y="248"/>
                    <a:pt x="181" y="248"/>
                  </a:cubicBezTo>
                  <a:cubicBezTo>
                    <a:pt x="180" y="248"/>
                    <a:pt x="180" y="248"/>
                    <a:pt x="179" y="247"/>
                  </a:cubicBezTo>
                  <a:cubicBezTo>
                    <a:pt x="179" y="246"/>
                    <a:pt x="178" y="246"/>
                    <a:pt x="178" y="245"/>
                  </a:cubicBezTo>
                  <a:cubicBezTo>
                    <a:pt x="177" y="245"/>
                    <a:pt x="177" y="244"/>
                    <a:pt x="176" y="245"/>
                  </a:cubicBezTo>
                  <a:cubicBezTo>
                    <a:pt x="176" y="246"/>
                    <a:pt x="176" y="246"/>
                    <a:pt x="175" y="246"/>
                  </a:cubicBezTo>
                  <a:cubicBezTo>
                    <a:pt x="175" y="246"/>
                    <a:pt x="175" y="247"/>
                    <a:pt x="174" y="247"/>
                  </a:cubicBezTo>
                  <a:cubicBezTo>
                    <a:pt x="173" y="246"/>
                    <a:pt x="173" y="245"/>
                    <a:pt x="173" y="244"/>
                  </a:cubicBezTo>
                  <a:cubicBezTo>
                    <a:pt x="173" y="243"/>
                    <a:pt x="174" y="243"/>
                    <a:pt x="174" y="242"/>
                  </a:cubicBezTo>
                  <a:cubicBezTo>
                    <a:pt x="175" y="242"/>
                    <a:pt x="175" y="243"/>
                    <a:pt x="175" y="243"/>
                  </a:cubicBezTo>
                  <a:cubicBezTo>
                    <a:pt x="176" y="242"/>
                    <a:pt x="176" y="242"/>
                    <a:pt x="177" y="242"/>
                  </a:cubicBezTo>
                  <a:cubicBezTo>
                    <a:pt x="178" y="241"/>
                    <a:pt x="178" y="241"/>
                    <a:pt x="179" y="241"/>
                  </a:cubicBezTo>
                  <a:cubicBezTo>
                    <a:pt x="179" y="241"/>
                    <a:pt x="178" y="242"/>
                    <a:pt x="180" y="242"/>
                  </a:cubicBezTo>
                  <a:cubicBezTo>
                    <a:pt x="181" y="242"/>
                    <a:pt x="181" y="242"/>
                    <a:pt x="182" y="243"/>
                  </a:cubicBezTo>
                  <a:cubicBezTo>
                    <a:pt x="183" y="244"/>
                    <a:pt x="184" y="244"/>
                    <a:pt x="184" y="244"/>
                  </a:cubicBezTo>
                  <a:cubicBezTo>
                    <a:pt x="184" y="244"/>
                    <a:pt x="185" y="244"/>
                    <a:pt x="184" y="243"/>
                  </a:cubicBezTo>
                  <a:cubicBezTo>
                    <a:pt x="183" y="242"/>
                    <a:pt x="181" y="241"/>
                    <a:pt x="181" y="241"/>
                  </a:cubicBezTo>
                  <a:cubicBezTo>
                    <a:pt x="181" y="241"/>
                    <a:pt x="179" y="240"/>
                    <a:pt x="179" y="240"/>
                  </a:cubicBezTo>
                  <a:cubicBezTo>
                    <a:pt x="179" y="240"/>
                    <a:pt x="178" y="239"/>
                    <a:pt x="178" y="239"/>
                  </a:cubicBezTo>
                  <a:cubicBezTo>
                    <a:pt x="177" y="238"/>
                    <a:pt x="176" y="239"/>
                    <a:pt x="176" y="238"/>
                  </a:cubicBezTo>
                  <a:cubicBezTo>
                    <a:pt x="176" y="238"/>
                    <a:pt x="175" y="237"/>
                    <a:pt x="175" y="236"/>
                  </a:cubicBezTo>
                  <a:cubicBezTo>
                    <a:pt x="175" y="235"/>
                    <a:pt x="175" y="236"/>
                    <a:pt x="175" y="235"/>
                  </a:cubicBezTo>
                  <a:cubicBezTo>
                    <a:pt x="176" y="234"/>
                    <a:pt x="176" y="234"/>
                    <a:pt x="176" y="233"/>
                  </a:cubicBezTo>
                  <a:cubicBezTo>
                    <a:pt x="176" y="232"/>
                    <a:pt x="177" y="228"/>
                    <a:pt x="176" y="227"/>
                  </a:cubicBezTo>
                  <a:cubicBezTo>
                    <a:pt x="174" y="226"/>
                    <a:pt x="172" y="224"/>
                    <a:pt x="172" y="224"/>
                  </a:cubicBezTo>
                  <a:cubicBezTo>
                    <a:pt x="172" y="224"/>
                    <a:pt x="171" y="223"/>
                    <a:pt x="170" y="223"/>
                  </a:cubicBezTo>
                  <a:cubicBezTo>
                    <a:pt x="169" y="223"/>
                    <a:pt x="169" y="223"/>
                    <a:pt x="168" y="223"/>
                  </a:cubicBezTo>
                  <a:cubicBezTo>
                    <a:pt x="167" y="223"/>
                    <a:pt x="167" y="220"/>
                    <a:pt x="167" y="220"/>
                  </a:cubicBezTo>
                  <a:cubicBezTo>
                    <a:pt x="167" y="220"/>
                    <a:pt x="167" y="219"/>
                    <a:pt x="167" y="219"/>
                  </a:cubicBezTo>
                  <a:cubicBezTo>
                    <a:pt x="168" y="218"/>
                    <a:pt x="168" y="218"/>
                    <a:pt x="169" y="218"/>
                  </a:cubicBezTo>
                  <a:cubicBezTo>
                    <a:pt x="169" y="218"/>
                    <a:pt x="168" y="220"/>
                    <a:pt x="169" y="219"/>
                  </a:cubicBezTo>
                  <a:cubicBezTo>
                    <a:pt x="170" y="219"/>
                    <a:pt x="169" y="218"/>
                    <a:pt x="170" y="217"/>
                  </a:cubicBezTo>
                  <a:cubicBezTo>
                    <a:pt x="170" y="217"/>
                    <a:pt x="170" y="216"/>
                    <a:pt x="171" y="216"/>
                  </a:cubicBezTo>
                  <a:cubicBezTo>
                    <a:pt x="171" y="216"/>
                    <a:pt x="171" y="215"/>
                    <a:pt x="172" y="215"/>
                  </a:cubicBezTo>
                  <a:cubicBezTo>
                    <a:pt x="173" y="214"/>
                    <a:pt x="173" y="214"/>
                    <a:pt x="173" y="213"/>
                  </a:cubicBezTo>
                  <a:cubicBezTo>
                    <a:pt x="173" y="212"/>
                    <a:pt x="171" y="211"/>
                    <a:pt x="170" y="211"/>
                  </a:cubicBezTo>
                  <a:cubicBezTo>
                    <a:pt x="170" y="210"/>
                    <a:pt x="170" y="210"/>
                    <a:pt x="169" y="210"/>
                  </a:cubicBezTo>
                  <a:cubicBezTo>
                    <a:pt x="168" y="209"/>
                    <a:pt x="167" y="209"/>
                    <a:pt x="167" y="209"/>
                  </a:cubicBezTo>
                  <a:cubicBezTo>
                    <a:pt x="166" y="209"/>
                    <a:pt x="164" y="209"/>
                    <a:pt x="164" y="209"/>
                  </a:cubicBezTo>
                  <a:cubicBezTo>
                    <a:pt x="164" y="209"/>
                    <a:pt x="162" y="208"/>
                    <a:pt x="162" y="208"/>
                  </a:cubicBezTo>
                  <a:cubicBezTo>
                    <a:pt x="161" y="207"/>
                    <a:pt x="161" y="207"/>
                    <a:pt x="160" y="207"/>
                  </a:cubicBezTo>
                  <a:cubicBezTo>
                    <a:pt x="159" y="208"/>
                    <a:pt x="158" y="208"/>
                    <a:pt x="158" y="209"/>
                  </a:cubicBezTo>
                  <a:cubicBezTo>
                    <a:pt x="158" y="210"/>
                    <a:pt x="158" y="210"/>
                    <a:pt x="158" y="211"/>
                  </a:cubicBezTo>
                  <a:cubicBezTo>
                    <a:pt x="158" y="212"/>
                    <a:pt x="158" y="213"/>
                    <a:pt x="158" y="213"/>
                  </a:cubicBezTo>
                  <a:cubicBezTo>
                    <a:pt x="158" y="214"/>
                    <a:pt x="157" y="214"/>
                    <a:pt x="157" y="215"/>
                  </a:cubicBezTo>
                  <a:cubicBezTo>
                    <a:pt x="157" y="216"/>
                    <a:pt x="157" y="216"/>
                    <a:pt x="157" y="217"/>
                  </a:cubicBezTo>
                  <a:cubicBezTo>
                    <a:pt x="158" y="218"/>
                    <a:pt x="158" y="218"/>
                    <a:pt x="158" y="219"/>
                  </a:cubicBezTo>
                  <a:cubicBezTo>
                    <a:pt x="159" y="220"/>
                    <a:pt x="159" y="220"/>
                    <a:pt x="159" y="220"/>
                  </a:cubicBezTo>
                  <a:cubicBezTo>
                    <a:pt x="160" y="220"/>
                    <a:pt x="160" y="220"/>
                    <a:pt x="160" y="219"/>
                  </a:cubicBezTo>
                  <a:cubicBezTo>
                    <a:pt x="160" y="218"/>
                    <a:pt x="159" y="218"/>
                    <a:pt x="160" y="218"/>
                  </a:cubicBezTo>
                  <a:cubicBezTo>
                    <a:pt x="161" y="217"/>
                    <a:pt x="161" y="217"/>
                    <a:pt x="162" y="217"/>
                  </a:cubicBezTo>
                  <a:cubicBezTo>
                    <a:pt x="163" y="218"/>
                    <a:pt x="163" y="218"/>
                    <a:pt x="164" y="219"/>
                  </a:cubicBezTo>
                  <a:cubicBezTo>
                    <a:pt x="164" y="220"/>
                    <a:pt x="165" y="219"/>
                    <a:pt x="164" y="220"/>
                  </a:cubicBezTo>
                  <a:cubicBezTo>
                    <a:pt x="164" y="221"/>
                    <a:pt x="164" y="222"/>
                    <a:pt x="164" y="222"/>
                  </a:cubicBezTo>
                  <a:cubicBezTo>
                    <a:pt x="165" y="223"/>
                    <a:pt x="165" y="223"/>
                    <a:pt x="165" y="222"/>
                  </a:cubicBezTo>
                  <a:cubicBezTo>
                    <a:pt x="165" y="221"/>
                    <a:pt x="165" y="221"/>
                    <a:pt x="165" y="221"/>
                  </a:cubicBezTo>
                  <a:cubicBezTo>
                    <a:pt x="166" y="221"/>
                    <a:pt x="166" y="221"/>
                    <a:pt x="166" y="222"/>
                  </a:cubicBezTo>
                  <a:cubicBezTo>
                    <a:pt x="166" y="222"/>
                    <a:pt x="167" y="223"/>
                    <a:pt x="167" y="223"/>
                  </a:cubicBezTo>
                  <a:cubicBezTo>
                    <a:pt x="166" y="223"/>
                    <a:pt x="166" y="223"/>
                    <a:pt x="166" y="224"/>
                  </a:cubicBezTo>
                  <a:cubicBezTo>
                    <a:pt x="166" y="225"/>
                    <a:pt x="166" y="224"/>
                    <a:pt x="167" y="225"/>
                  </a:cubicBezTo>
                  <a:cubicBezTo>
                    <a:pt x="167" y="226"/>
                    <a:pt x="167" y="225"/>
                    <a:pt x="167" y="226"/>
                  </a:cubicBezTo>
                  <a:cubicBezTo>
                    <a:pt x="167" y="228"/>
                    <a:pt x="167" y="228"/>
                    <a:pt x="165" y="229"/>
                  </a:cubicBezTo>
                  <a:cubicBezTo>
                    <a:pt x="164" y="230"/>
                    <a:pt x="162" y="231"/>
                    <a:pt x="161" y="231"/>
                  </a:cubicBezTo>
                  <a:cubicBezTo>
                    <a:pt x="161" y="232"/>
                    <a:pt x="161" y="232"/>
                    <a:pt x="160" y="233"/>
                  </a:cubicBezTo>
                  <a:cubicBezTo>
                    <a:pt x="160" y="234"/>
                    <a:pt x="159" y="234"/>
                    <a:pt x="159" y="233"/>
                  </a:cubicBezTo>
                  <a:cubicBezTo>
                    <a:pt x="159" y="233"/>
                    <a:pt x="159" y="233"/>
                    <a:pt x="158" y="232"/>
                  </a:cubicBezTo>
                  <a:cubicBezTo>
                    <a:pt x="157" y="232"/>
                    <a:pt x="157" y="231"/>
                    <a:pt x="156" y="231"/>
                  </a:cubicBezTo>
                  <a:cubicBezTo>
                    <a:pt x="156" y="231"/>
                    <a:pt x="157" y="230"/>
                    <a:pt x="156" y="230"/>
                  </a:cubicBezTo>
                  <a:cubicBezTo>
                    <a:pt x="155" y="229"/>
                    <a:pt x="155" y="229"/>
                    <a:pt x="155" y="228"/>
                  </a:cubicBezTo>
                  <a:cubicBezTo>
                    <a:pt x="155" y="228"/>
                    <a:pt x="155" y="228"/>
                    <a:pt x="155" y="227"/>
                  </a:cubicBezTo>
                  <a:cubicBezTo>
                    <a:pt x="156" y="227"/>
                    <a:pt x="155" y="227"/>
                    <a:pt x="156" y="226"/>
                  </a:cubicBezTo>
                  <a:cubicBezTo>
                    <a:pt x="157" y="225"/>
                    <a:pt x="157" y="225"/>
                    <a:pt x="157" y="224"/>
                  </a:cubicBezTo>
                  <a:cubicBezTo>
                    <a:pt x="157" y="224"/>
                    <a:pt x="157" y="224"/>
                    <a:pt x="157" y="223"/>
                  </a:cubicBezTo>
                  <a:cubicBezTo>
                    <a:pt x="157" y="222"/>
                    <a:pt x="157" y="222"/>
                    <a:pt x="157" y="221"/>
                  </a:cubicBezTo>
                  <a:cubicBezTo>
                    <a:pt x="158" y="220"/>
                    <a:pt x="158" y="220"/>
                    <a:pt x="157" y="220"/>
                  </a:cubicBezTo>
                  <a:cubicBezTo>
                    <a:pt x="157" y="219"/>
                    <a:pt x="157" y="219"/>
                    <a:pt x="156" y="219"/>
                  </a:cubicBezTo>
                  <a:cubicBezTo>
                    <a:pt x="155" y="219"/>
                    <a:pt x="155" y="219"/>
                    <a:pt x="154" y="220"/>
                  </a:cubicBezTo>
                  <a:cubicBezTo>
                    <a:pt x="153" y="220"/>
                    <a:pt x="153" y="220"/>
                    <a:pt x="152" y="220"/>
                  </a:cubicBezTo>
                  <a:cubicBezTo>
                    <a:pt x="151" y="221"/>
                    <a:pt x="151" y="221"/>
                    <a:pt x="151" y="220"/>
                  </a:cubicBezTo>
                  <a:cubicBezTo>
                    <a:pt x="151" y="220"/>
                    <a:pt x="151" y="219"/>
                    <a:pt x="150" y="220"/>
                  </a:cubicBezTo>
                  <a:cubicBezTo>
                    <a:pt x="149" y="221"/>
                    <a:pt x="147" y="221"/>
                    <a:pt x="146" y="221"/>
                  </a:cubicBezTo>
                  <a:cubicBezTo>
                    <a:pt x="145" y="222"/>
                    <a:pt x="142" y="221"/>
                    <a:pt x="141" y="220"/>
                  </a:cubicBezTo>
                  <a:cubicBezTo>
                    <a:pt x="139" y="219"/>
                    <a:pt x="135" y="216"/>
                    <a:pt x="135" y="216"/>
                  </a:cubicBezTo>
                  <a:cubicBezTo>
                    <a:pt x="134" y="216"/>
                    <a:pt x="134" y="215"/>
                    <a:pt x="134" y="214"/>
                  </a:cubicBezTo>
                  <a:cubicBezTo>
                    <a:pt x="133" y="214"/>
                    <a:pt x="133" y="214"/>
                    <a:pt x="132" y="213"/>
                  </a:cubicBezTo>
                  <a:cubicBezTo>
                    <a:pt x="131" y="213"/>
                    <a:pt x="126" y="207"/>
                    <a:pt x="126" y="206"/>
                  </a:cubicBezTo>
                  <a:cubicBezTo>
                    <a:pt x="126" y="205"/>
                    <a:pt x="126" y="205"/>
                    <a:pt x="125" y="205"/>
                  </a:cubicBezTo>
                  <a:cubicBezTo>
                    <a:pt x="125" y="205"/>
                    <a:pt x="125" y="205"/>
                    <a:pt x="124" y="203"/>
                  </a:cubicBezTo>
                  <a:cubicBezTo>
                    <a:pt x="124" y="202"/>
                    <a:pt x="123" y="197"/>
                    <a:pt x="123" y="195"/>
                  </a:cubicBezTo>
                  <a:cubicBezTo>
                    <a:pt x="123" y="194"/>
                    <a:pt x="123" y="192"/>
                    <a:pt x="123" y="191"/>
                  </a:cubicBezTo>
                  <a:cubicBezTo>
                    <a:pt x="123" y="190"/>
                    <a:pt x="123" y="191"/>
                    <a:pt x="124" y="189"/>
                  </a:cubicBezTo>
                  <a:cubicBezTo>
                    <a:pt x="124" y="187"/>
                    <a:pt x="126" y="183"/>
                    <a:pt x="127" y="183"/>
                  </a:cubicBezTo>
                  <a:cubicBezTo>
                    <a:pt x="128" y="182"/>
                    <a:pt x="128" y="182"/>
                    <a:pt x="129" y="181"/>
                  </a:cubicBezTo>
                  <a:cubicBezTo>
                    <a:pt x="130" y="181"/>
                    <a:pt x="130" y="182"/>
                    <a:pt x="130" y="181"/>
                  </a:cubicBezTo>
                  <a:cubicBezTo>
                    <a:pt x="131" y="180"/>
                    <a:pt x="130" y="180"/>
                    <a:pt x="131" y="180"/>
                  </a:cubicBezTo>
                  <a:cubicBezTo>
                    <a:pt x="132" y="181"/>
                    <a:pt x="132" y="181"/>
                    <a:pt x="132" y="180"/>
                  </a:cubicBezTo>
                  <a:cubicBezTo>
                    <a:pt x="133" y="179"/>
                    <a:pt x="132" y="179"/>
                    <a:pt x="133" y="179"/>
                  </a:cubicBezTo>
                  <a:cubicBezTo>
                    <a:pt x="134" y="179"/>
                    <a:pt x="134" y="180"/>
                    <a:pt x="135" y="179"/>
                  </a:cubicBezTo>
                  <a:cubicBezTo>
                    <a:pt x="135" y="178"/>
                    <a:pt x="135" y="178"/>
                    <a:pt x="136" y="178"/>
                  </a:cubicBezTo>
                  <a:cubicBezTo>
                    <a:pt x="137" y="178"/>
                    <a:pt x="136" y="178"/>
                    <a:pt x="137" y="178"/>
                  </a:cubicBezTo>
                  <a:cubicBezTo>
                    <a:pt x="139" y="177"/>
                    <a:pt x="138" y="178"/>
                    <a:pt x="139" y="177"/>
                  </a:cubicBezTo>
                  <a:cubicBezTo>
                    <a:pt x="140" y="176"/>
                    <a:pt x="140" y="177"/>
                    <a:pt x="140" y="176"/>
                  </a:cubicBezTo>
                  <a:cubicBezTo>
                    <a:pt x="141" y="175"/>
                    <a:pt x="140" y="175"/>
                    <a:pt x="141" y="174"/>
                  </a:cubicBezTo>
                  <a:cubicBezTo>
                    <a:pt x="142" y="174"/>
                    <a:pt x="142" y="174"/>
                    <a:pt x="143" y="173"/>
                  </a:cubicBezTo>
                  <a:cubicBezTo>
                    <a:pt x="144" y="172"/>
                    <a:pt x="144" y="172"/>
                    <a:pt x="145" y="171"/>
                  </a:cubicBezTo>
                  <a:cubicBezTo>
                    <a:pt x="147" y="170"/>
                    <a:pt x="146" y="170"/>
                    <a:pt x="147" y="170"/>
                  </a:cubicBezTo>
                  <a:cubicBezTo>
                    <a:pt x="148" y="170"/>
                    <a:pt x="148" y="171"/>
                    <a:pt x="149" y="170"/>
                  </a:cubicBezTo>
                  <a:cubicBezTo>
                    <a:pt x="150" y="169"/>
                    <a:pt x="150" y="170"/>
                    <a:pt x="150" y="169"/>
                  </a:cubicBezTo>
                  <a:cubicBezTo>
                    <a:pt x="151" y="168"/>
                    <a:pt x="150" y="168"/>
                    <a:pt x="150" y="168"/>
                  </a:cubicBezTo>
                  <a:cubicBezTo>
                    <a:pt x="151" y="167"/>
                    <a:pt x="150" y="168"/>
                    <a:pt x="151" y="166"/>
                  </a:cubicBezTo>
                  <a:cubicBezTo>
                    <a:pt x="152" y="165"/>
                    <a:pt x="152" y="166"/>
                    <a:pt x="153" y="165"/>
                  </a:cubicBezTo>
                  <a:cubicBezTo>
                    <a:pt x="153" y="164"/>
                    <a:pt x="153" y="164"/>
                    <a:pt x="154" y="163"/>
                  </a:cubicBezTo>
                  <a:cubicBezTo>
                    <a:pt x="156" y="163"/>
                    <a:pt x="155" y="163"/>
                    <a:pt x="156" y="162"/>
                  </a:cubicBezTo>
                  <a:cubicBezTo>
                    <a:pt x="157" y="162"/>
                    <a:pt x="156" y="162"/>
                    <a:pt x="157" y="162"/>
                  </a:cubicBezTo>
                  <a:cubicBezTo>
                    <a:pt x="159" y="162"/>
                    <a:pt x="158" y="162"/>
                    <a:pt x="159" y="162"/>
                  </a:cubicBezTo>
                  <a:cubicBezTo>
                    <a:pt x="159" y="161"/>
                    <a:pt x="159" y="159"/>
                    <a:pt x="159" y="159"/>
                  </a:cubicBezTo>
                  <a:cubicBezTo>
                    <a:pt x="159" y="158"/>
                    <a:pt x="159" y="158"/>
                    <a:pt x="160" y="157"/>
                  </a:cubicBezTo>
                  <a:cubicBezTo>
                    <a:pt x="161" y="156"/>
                    <a:pt x="160" y="156"/>
                    <a:pt x="161" y="155"/>
                  </a:cubicBezTo>
                  <a:cubicBezTo>
                    <a:pt x="162" y="155"/>
                    <a:pt x="162" y="155"/>
                    <a:pt x="163" y="155"/>
                  </a:cubicBezTo>
                  <a:cubicBezTo>
                    <a:pt x="163" y="154"/>
                    <a:pt x="164" y="154"/>
                    <a:pt x="164" y="153"/>
                  </a:cubicBezTo>
                  <a:cubicBezTo>
                    <a:pt x="165" y="152"/>
                    <a:pt x="164" y="152"/>
                    <a:pt x="165" y="151"/>
                  </a:cubicBezTo>
                  <a:cubicBezTo>
                    <a:pt x="165" y="151"/>
                    <a:pt x="165" y="151"/>
                    <a:pt x="165" y="150"/>
                  </a:cubicBezTo>
                  <a:cubicBezTo>
                    <a:pt x="166" y="149"/>
                    <a:pt x="166" y="149"/>
                    <a:pt x="167" y="149"/>
                  </a:cubicBezTo>
                  <a:cubicBezTo>
                    <a:pt x="167" y="148"/>
                    <a:pt x="167" y="148"/>
                    <a:pt x="167" y="147"/>
                  </a:cubicBezTo>
                  <a:cubicBezTo>
                    <a:pt x="167" y="147"/>
                    <a:pt x="167" y="147"/>
                    <a:pt x="167" y="146"/>
                  </a:cubicBezTo>
                  <a:cubicBezTo>
                    <a:pt x="167" y="145"/>
                    <a:pt x="167" y="145"/>
                    <a:pt x="167" y="145"/>
                  </a:cubicBezTo>
                  <a:cubicBezTo>
                    <a:pt x="167" y="144"/>
                    <a:pt x="168" y="144"/>
                    <a:pt x="168" y="144"/>
                  </a:cubicBezTo>
                  <a:cubicBezTo>
                    <a:pt x="169" y="143"/>
                    <a:pt x="169" y="143"/>
                    <a:pt x="170" y="143"/>
                  </a:cubicBezTo>
                  <a:cubicBezTo>
                    <a:pt x="170" y="142"/>
                    <a:pt x="170" y="142"/>
                    <a:pt x="171" y="141"/>
                  </a:cubicBezTo>
                  <a:cubicBezTo>
                    <a:pt x="171" y="141"/>
                    <a:pt x="171" y="140"/>
                    <a:pt x="171" y="139"/>
                  </a:cubicBezTo>
                  <a:cubicBezTo>
                    <a:pt x="171" y="139"/>
                    <a:pt x="171" y="138"/>
                    <a:pt x="171" y="137"/>
                  </a:cubicBezTo>
                  <a:cubicBezTo>
                    <a:pt x="171" y="136"/>
                    <a:pt x="171" y="136"/>
                    <a:pt x="172" y="135"/>
                  </a:cubicBezTo>
                  <a:cubicBezTo>
                    <a:pt x="172" y="134"/>
                    <a:pt x="173" y="133"/>
                    <a:pt x="173" y="133"/>
                  </a:cubicBezTo>
                  <a:cubicBezTo>
                    <a:pt x="174" y="133"/>
                    <a:pt x="174" y="133"/>
                    <a:pt x="175" y="133"/>
                  </a:cubicBezTo>
                  <a:cubicBezTo>
                    <a:pt x="175" y="132"/>
                    <a:pt x="176" y="131"/>
                    <a:pt x="176" y="131"/>
                  </a:cubicBezTo>
                  <a:cubicBezTo>
                    <a:pt x="176" y="130"/>
                    <a:pt x="175" y="130"/>
                    <a:pt x="176" y="130"/>
                  </a:cubicBezTo>
                  <a:cubicBezTo>
                    <a:pt x="176" y="129"/>
                    <a:pt x="176" y="129"/>
                    <a:pt x="177" y="129"/>
                  </a:cubicBezTo>
                  <a:cubicBezTo>
                    <a:pt x="177" y="129"/>
                    <a:pt x="179" y="129"/>
                    <a:pt x="178" y="128"/>
                  </a:cubicBezTo>
                  <a:cubicBezTo>
                    <a:pt x="177" y="128"/>
                    <a:pt x="177" y="128"/>
                    <a:pt x="176" y="127"/>
                  </a:cubicBezTo>
                  <a:cubicBezTo>
                    <a:pt x="176" y="126"/>
                    <a:pt x="175" y="126"/>
                    <a:pt x="175" y="125"/>
                  </a:cubicBezTo>
                  <a:cubicBezTo>
                    <a:pt x="174" y="124"/>
                    <a:pt x="174" y="124"/>
                    <a:pt x="174" y="124"/>
                  </a:cubicBezTo>
                  <a:cubicBezTo>
                    <a:pt x="175" y="123"/>
                    <a:pt x="175" y="123"/>
                    <a:pt x="174" y="123"/>
                  </a:cubicBezTo>
                  <a:cubicBezTo>
                    <a:pt x="174" y="123"/>
                    <a:pt x="174" y="123"/>
                    <a:pt x="173" y="122"/>
                  </a:cubicBezTo>
                  <a:cubicBezTo>
                    <a:pt x="172" y="121"/>
                    <a:pt x="172" y="122"/>
                    <a:pt x="172" y="121"/>
                  </a:cubicBezTo>
                  <a:cubicBezTo>
                    <a:pt x="172" y="120"/>
                    <a:pt x="172" y="121"/>
                    <a:pt x="172" y="119"/>
                  </a:cubicBezTo>
                  <a:cubicBezTo>
                    <a:pt x="172" y="118"/>
                    <a:pt x="172" y="119"/>
                    <a:pt x="172" y="118"/>
                  </a:cubicBezTo>
                  <a:cubicBezTo>
                    <a:pt x="173" y="117"/>
                    <a:pt x="172" y="118"/>
                    <a:pt x="173" y="117"/>
                  </a:cubicBezTo>
                  <a:cubicBezTo>
                    <a:pt x="173" y="116"/>
                    <a:pt x="172" y="117"/>
                    <a:pt x="172" y="115"/>
                  </a:cubicBezTo>
                  <a:cubicBezTo>
                    <a:pt x="173" y="114"/>
                    <a:pt x="173" y="114"/>
                    <a:pt x="173" y="113"/>
                  </a:cubicBezTo>
                  <a:cubicBezTo>
                    <a:pt x="174" y="112"/>
                    <a:pt x="175" y="112"/>
                    <a:pt x="174" y="111"/>
                  </a:cubicBezTo>
                  <a:cubicBezTo>
                    <a:pt x="173" y="111"/>
                    <a:pt x="174" y="111"/>
                    <a:pt x="173" y="110"/>
                  </a:cubicBezTo>
                  <a:cubicBezTo>
                    <a:pt x="172" y="109"/>
                    <a:pt x="172" y="110"/>
                    <a:pt x="172" y="109"/>
                  </a:cubicBezTo>
                  <a:cubicBezTo>
                    <a:pt x="172" y="107"/>
                    <a:pt x="172" y="108"/>
                    <a:pt x="172" y="107"/>
                  </a:cubicBezTo>
                  <a:cubicBezTo>
                    <a:pt x="172" y="105"/>
                    <a:pt x="172" y="106"/>
                    <a:pt x="171" y="105"/>
                  </a:cubicBezTo>
                  <a:cubicBezTo>
                    <a:pt x="170" y="104"/>
                    <a:pt x="169" y="104"/>
                    <a:pt x="169" y="104"/>
                  </a:cubicBezTo>
                  <a:cubicBezTo>
                    <a:pt x="169" y="104"/>
                    <a:pt x="169" y="104"/>
                    <a:pt x="169" y="103"/>
                  </a:cubicBezTo>
                  <a:cubicBezTo>
                    <a:pt x="168" y="103"/>
                    <a:pt x="168" y="103"/>
                    <a:pt x="167" y="102"/>
                  </a:cubicBezTo>
                  <a:cubicBezTo>
                    <a:pt x="165" y="102"/>
                    <a:pt x="165" y="102"/>
                    <a:pt x="164" y="101"/>
                  </a:cubicBezTo>
                  <a:cubicBezTo>
                    <a:pt x="163" y="101"/>
                    <a:pt x="162" y="101"/>
                    <a:pt x="162" y="99"/>
                  </a:cubicBezTo>
                  <a:cubicBezTo>
                    <a:pt x="162" y="98"/>
                    <a:pt x="162" y="98"/>
                    <a:pt x="162" y="97"/>
                  </a:cubicBezTo>
                  <a:cubicBezTo>
                    <a:pt x="162" y="97"/>
                    <a:pt x="163" y="95"/>
                    <a:pt x="162" y="95"/>
                  </a:cubicBezTo>
                  <a:cubicBezTo>
                    <a:pt x="161" y="96"/>
                    <a:pt x="161" y="96"/>
                    <a:pt x="159" y="96"/>
                  </a:cubicBezTo>
                  <a:cubicBezTo>
                    <a:pt x="158" y="96"/>
                    <a:pt x="157" y="96"/>
                    <a:pt x="156" y="95"/>
                  </a:cubicBezTo>
                  <a:cubicBezTo>
                    <a:pt x="154" y="94"/>
                    <a:pt x="154" y="95"/>
                    <a:pt x="154" y="94"/>
                  </a:cubicBezTo>
                  <a:cubicBezTo>
                    <a:pt x="153" y="93"/>
                    <a:pt x="153" y="92"/>
                    <a:pt x="152" y="92"/>
                  </a:cubicBezTo>
                  <a:cubicBezTo>
                    <a:pt x="151" y="91"/>
                    <a:pt x="151" y="90"/>
                    <a:pt x="150" y="89"/>
                  </a:cubicBezTo>
                  <a:cubicBezTo>
                    <a:pt x="150" y="88"/>
                    <a:pt x="149" y="87"/>
                    <a:pt x="149" y="86"/>
                  </a:cubicBezTo>
                  <a:cubicBezTo>
                    <a:pt x="148" y="85"/>
                    <a:pt x="148" y="84"/>
                    <a:pt x="147" y="83"/>
                  </a:cubicBezTo>
                  <a:cubicBezTo>
                    <a:pt x="146" y="82"/>
                    <a:pt x="147" y="82"/>
                    <a:pt x="146" y="81"/>
                  </a:cubicBezTo>
                  <a:cubicBezTo>
                    <a:pt x="145" y="79"/>
                    <a:pt x="145" y="80"/>
                    <a:pt x="145" y="78"/>
                  </a:cubicBezTo>
                  <a:cubicBezTo>
                    <a:pt x="145" y="76"/>
                    <a:pt x="144" y="76"/>
                    <a:pt x="144" y="74"/>
                  </a:cubicBezTo>
                  <a:cubicBezTo>
                    <a:pt x="144" y="73"/>
                    <a:pt x="144" y="72"/>
                    <a:pt x="144" y="71"/>
                  </a:cubicBezTo>
                  <a:cubicBezTo>
                    <a:pt x="144" y="70"/>
                    <a:pt x="143" y="70"/>
                    <a:pt x="144" y="68"/>
                  </a:cubicBezTo>
                  <a:cubicBezTo>
                    <a:pt x="144" y="66"/>
                    <a:pt x="144" y="67"/>
                    <a:pt x="145" y="65"/>
                  </a:cubicBezTo>
                  <a:cubicBezTo>
                    <a:pt x="146" y="63"/>
                    <a:pt x="146" y="63"/>
                    <a:pt x="146" y="62"/>
                  </a:cubicBezTo>
                  <a:cubicBezTo>
                    <a:pt x="147" y="60"/>
                    <a:pt x="146" y="60"/>
                    <a:pt x="147" y="60"/>
                  </a:cubicBezTo>
                  <a:cubicBezTo>
                    <a:pt x="148" y="59"/>
                    <a:pt x="148" y="60"/>
                    <a:pt x="149" y="59"/>
                  </a:cubicBezTo>
                  <a:cubicBezTo>
                    <a:pt x="151" y="57"/>
                    <a:pt x="149" y="58"/>
                    <a:pt x="151" y="58"/>
                  </a:cubicBezTo>
                  <a:cubicBezTo>
                    <a:pt x="153" y="57"/>
                    <a:pt x="153" y="57"/>
                    <a:pt x="153" y="57"/>
                  </a:cubicBezTo>
                  <a:cubicBezTo>
                    <a:pt x="153" y="57"/>
                    <a:pt x="154" y="57"/>
                    <a:pt x="155" y="56"/>
                  </a:cubicBezTo>
                  <a:cubicBezTo>
                    <a:pt x="157" y="55"/>
                    <a:pt x="156" y="55"/>
                    <a:pt x="158" y="54"/>
                  </a:cubicBezTo>
                  <a:cubicBezTo>
                    <a:pt x="159" y="54"/>
                    <a:pt x="159" y="56"/>
                    <a:pt x="160" y="54"/>
                  </a:cubicBezTo>
                  <a:cubicBezTo>
                    <a:pt x="162" y="53"/>
                    <a:pt x="161" y="53"/>
                    <a:pt x="162" y="52"/>
                  </a:cubicBezTo>
                  <a:cubicBezTo>
                    <a:pt x="163" y="50"/>
                    <a:pt x="163" y="49"/>
                    <a:pt x="164" y="48"/>
                  </a:cubicBezTo>
                  <a:cubicBezTo>
                    <a:pt x="164" y="46"/>
                    <a:pt x="164" y="46"/>
                    <a:pt x="165" y="44"/>
                  </a:cubicBezTo>
                  <a:cubicBezTo>
                    <a:pt x="167" y="43"/>
                    <a:pt x="166" y="43"/>
                    <a:pt x="167" y="42"/>
                  </a:cubicBezTo>
                  <a:cubicBezTo>
                    <a:pt x="168" y="40"/>
                    <a:pt x="169" y="38"/>
                    <a:pt x="169" y="38"/>
                  </a:cubicBezTo>
                  <a:cubicBezTo>
                    <a:pt x="170" y="37"/>
                    <a:pt x="172" y="34"/>
                    <a:pt x="173" y="33"/>
                  </a:cubicBezTo>
                  <a:cubicBezTo>
                    <a:pt x="174" y="32"/>
                    <a:pt x="174" y="31"/>
                    <a:pt x="175" y="31"/>
                  </a:cubicBezTo>
                  <a:cubicBezTo>
                    <a:pt x="176" y="31"/>
                    <a:pt x="177" y="31"/>
                    <a:pt x="176" y="30"/>
                  </a:cubicBezTo>
                  <a:cubicBezTo>
                    <a:pt x="176" y="29"/>
                    <a:pt x="177" y="29"/>
                    <a:pt x="176" y="28"/>
                  </a:cubicBezTo>
                  <a:cubicBezTo>
                    <a:pt x="175" y="26"/>
                    <a:pt x="175" y="26"/>
                    <a:pt x="175" y="25"/>
                  </a:cubicBezTo>
                  <a:cubicBezTo>
                    <a:pt x="175" y="24"/>
                    <a:pt x="174" y="24"/>
                    <a:pt x="174" y="23"/>
                  </a:cubicBezTo>
                  <a:cubicBezTo>
                    <a:pt x="174" y="22"/>
                    <a:pt x="173" y="23"/>
                    <a:pt x="173" y="21"/>
                  </a:cubicBezTo>
                  <a:cubicBezTo>
                    <a:pt x="173" y="20"/>
                    <a:pt x="173" y="20"/>
                    <a:pt x="173" y="19"/>
                  </a:cubicBezTo>
                  <a:cubicBezTo>
                    <a:pt x="174" y="19"/>
                    <a:pt x="175" y="20"/>
                    <a:pt x="174" y="18"/>
                  </a:cubicBezTo>
                  <a:cubicBezTo>
                    <a:pt x="173" y="17"/>
                    <a:pt x="173" y="15"/>
                    <a:pt x="172" y="16"/>
                  </a:cubicBezTo>
                  <a:cubicBezTo>
                    <a:pt x="171" y="17"/>
                    <a:pt x="171" y="17"/>
                    <a:pt x="170" y="18"/>
                  </a:cubicBezTo>
                  <a:cubicBezTo>
                    <a:pt x="170" y="18"/>
                    <a:pt x="173" y="17"/>
                    <a:pt x="169" y="18"/>
                  </a:cubicBezTo>
                  <a:cubicBezTo>
                    <a:pt x="166" y="19"/>
                    <a:pt x="166" y="19"/>
                    <a:pt x="166" y="20"/>
                  </a:cubicBezTo>
                  <a:cubicBezTo>
                    <a:pt x="166" y="20"/>
                    <a:pt x="166" y="20"/>
                    <a:pt x="166" y="21"/>
                  </a:cubicBezTo>
                  <a:cubicBezTo>
                    <a:pt x="165" y="22"/>
                    <a:pt x="160" y="25"/>
                    <a:pt x="160" y="25"/>
                  </a:cubicBezTo>
                  <a:cubicBezTo>
                    <a:pt x="159" y="26"/>
                    <a:pt x="159" y="26"/>
                    <a:pt x="158" y="27"/>
                  </a:cubicBezTo>
                  <a:cubicBezTo>
                    <a:pt x="157" y="28"/>
                    <a:pt x="157" y="28"/>
                    <a:pt x="156" y="28"/>
                  </a:cubicBezTo>
                  <a:cubicBezTo>
                    <a:pt x="154" y="28"/>
                    <a:pt x="154" y="28"/>
                    <a:pt x="152" y="29"/>
                  </a:cubicBezTo>
                  <a:cubicBezTo>
                    <a:pt x="150" y="29"/>
                    <a:pt x="150" y="29"/>
                    <a:pt x="150" y="30"/>
                  </a:cubicBezTo>
                  <a:cubicBezTo>
                    <a:pt x="150" y="31"/>
                    <a:pt x="150" y="32"/>
                    <a:pt x="149" y="33"/>
                  </a:cubicBezTo>
                  <a:cubicBezTo>
                    <a:pt x="149" y="35"/>
                    <a:pt x="149" y="35"/>
                    <a:pt x="148" y="36"/>
                  </a:cubicBezTo>
                  <a:cubicBezTo>
                    <a:pt x="147" y="37"/>
                    <a:pt x="146" y="37"/>
                    <a:pt x="146" y="37"/>
                  </a:cubicBezTo>
                  <a:cubicBezTo>
                    <a:pt x="146" y="37"/>
                    <a:pt x="148" y="36"/>
                    <a:pt x="146" y="37"/>
                  </a:cubicBezTo>
                  <a:cubicBezTo>
                    <a:pt x="144" y="38"/>
                    <a:pt x="145" y="38"/>
                    <a:pt x="142" y="38"/>
                  </a:cubicBezTo>
                  <a:cubicBezTo>
                    <a:pt x="140" y="38"/>
                    <a:pt x="140" y="39"/>
                    <a:pt x="138" y="38"/>
                  </a:cubicBezTo>
                  <a:cubicBezTo>
                    <a:pt x="136" y="37"/>
                    <a:pt x="135" y="38"/>
                    <a:pt x="135" y="36"/>
                  </a:cubicBezTo>
                  <a:cubicBezTo>
                    <a:pt x="135" y="35"/>
                    <a:pt x="135" y="34"/>
                    <a:pt x="136" y="32"/>
                  </a:cubicBezTo>
                  <a:cubicBezTo>
                    <a:pt x="137" y="31"/>
                    <a:pt x="137" y="32"/>
                    <a:pt x="137" y="30"/>
                  </a:cubicBezTo>
                  <a:cubicBezTo>
                    <a:pt x="137" y="29"/>
                    <a:pt x="138" y="29"/>
                    <a:pt x="137" y="28"/>
                  </a:cubicBezTo>
                  <a:cubicBezTo>
                    <a:pt x="136" y="28"/>
                    <a:pt x="136" y="28"/>
                    <a:pt x="136" y="27"/>
                  </a:cubicBezTo>
                  <a:cubicBezTo>
                    <a:pt x="135" y="26"/>
                    <a:pt x="135" y="27"/>
                    <a:pt x="134" y="26"/>
                  </a:cubicBezTo>
                  <a:cubicBezTo>
                    <a:pt x="133" y="25"/>
                    <a:pt x="132" y="23"/>
                    <a:pt x="132" y="23"/>
                  </a:cubicBezTo>
                  <a:cubicBezTo>
                    <a:pt x="131" y="22"/>
                    <a:pt x="132" y="22"/>
                    <a:pt x="131" y="21"/>
                  </a:cubicBezTo>
                  <a:cubicBezTo>
                    <a:pt x="130" y="19"/>
                    <a:pt x="129" y="19"/>
                    <a:pt x="130" y="18"/>
                  </a:cubicBezTo>
                  <a:cubicBezTo>
                    <a:pt x="130" y="17"/>
                    <a:pt x="130" y="17"/>
                    <a:pt x="131" y="16"/>
                  </a:cubicBezTo>
                  <a:cubicBezTo>
                    <a:pt x="132" y="15"/>
                    <a:pt x="133" y="14"/>
                    <a:pt x="131" y="14"/>
                  </a:cubicBezTo>
                  <a:cubicBezTo>
                    <a:pt x="130" y="14"/>
                    <a:pt x="130" y="14"/>
                    <a:pt x="130" y="13"/>
                  </a:cubicBezTo>
                  <a:cubicBezTo>
                    <a:pt x="129" y="13"/>
                    <a:pt x="128" y="12"/>
                    <a:pt x="129" y="11"/>
                  </a:cubicBezTo>
                  <a:cubicBezTo>
                    <a:pt x="130" y="11"/>
                    <a:pt x="130" y="11"/>
                    <a:pt x="131" y="11"/>
                  </a:cubicBezTo>
                  <a:cubicBezTo>
                    <a:pt x="132" y="11"/>
                    <a:pt x="133" y="12"/>
                    <a:pt x="133" y="11"/>
                  </a:cubicBezTo>
                  <a:cubicBezTo>
                    <a:pt x="133" y="10"/>
                    <a:pt x="134" y="11"/>
                    <a:pt x="133" y="10"/>
                  </a:cubicBezTo>
                  <a:cubicBezTo>
                    <a:pt x="132" y="9"/>
                    <a:pt x="131" y="9"/>
                    <a:pt x="131" y="9"/>
                  </a:cubicBezTo>
                  <a:cubicBezTo>
                    <a:pt x="130" y="8"/>
                    <a:pt x="128" y="8"/>
                    <a:pt x="127" y="7"/>
                  </a:cubicBezTo>
                  <a:cubicBezTo>
                    <a:pt x="126" y="6"/>
                    <a:pt x="126" y="6"/>
                    <a:pt x="126" y="6"/>
                  </a:cubicBezTo>
                  <a:cubicBezTo>
                    <a:pt x="126" y="6"/>
                    <a:pt x="125" y="6"/>
                    <a:pt x="125" y="6"/>
                  </a:cubicBezTo>
                  <a:cubicBezTo>
                    <a:pt x="125" y="6"/>
                    <a:pt x="125" y="5"/>
                    <a:pt x="124" y="5"/>
                  </a:cubicBezTo>
                  <a:cubicBezTo>
                    <a:pt x="123" y="4"/>
                    <a:pt x="124" y="4"/>
                    <a:pt x="123" y="5"/>
                  </a:cubicBezTo>
                  <a:cubicBezTo>
                    <a:pt x="121" y="5"/>
                    <a:pt x="120" y="5"/>
                    <a:pt x="118" y="5"/>
                  </a:cubicBezTo>
                  <a:cubicBezTo>
                    <a:pt x="117" y="5"/>
                    <a:pt x="116" y="5"/>
                    <a:pt x="115" y="4"/>
                  </a:cubicBezTo>
                  <a:cubicBezTo>
                    <a:pt x="115" y="3"/>
                    <a:pt x="115" y="2"/>
                    <a:pt x="114" y="2"/>
                  </a:cubicBezTo>
                  <a:cubicBezTo>
                    <a:pt x="114" y="2"/>
                    <a:pt x="114" y="1"/>
                    <a:pt x="112" y="1"/>
                  </a:cubicBezTo>
                  <a:cubicBezTo>
                    <a:pt x="111" y="0"/>
                    <a:pt x="110" y="0"/>
                    <a:pt x="109" y="1"/>
                  </a:cubicBezTo>
                  <a:cubicBezTo>
                    <a:pt x="107" y="1"/>
                    <a:pt x="106" y="1"/>
                    <a:pt x="105" y="1"/>
                  </a:cubicBezTo>
                  <a:cubicBezTo>
                    <a:pt x="104" y="1"/>
                    <a:pt x="103" y="1"/>
                    <a:pt x="103" y="1"/>
                  </a:cubicBezTo>
                  <a:cubicBezTo>
                    <a:pt x="102" y="2"/>
                    <a:pt x="102" y="2"/>
                    <a:pt x="101" y="3"/>
                  </a:cubicBezTo>
                  <a:cubicBezTo>
                    <a:pt x="100" y="3"/>
                    <a:pt x="99" y="3"/>
                    <a:pt x="99" y="3"/>
                  </a:cubicBezTo>
                  <a:cubicBezTo>
                    <a:pt x="98" y="3"/>
                    <a:pt x="98" y="3"/>
                    <a:pt x="98" y="3"/>
                  </a:cubicBezTo>
                  <a:cubicBezTo>
                    <a:pt x="98" y="3"/>
                    <a:pt x="97" y="4"/>
                    <a:pt x="97" y="4"/>
                  </a:cubicBezTo>
                  <a:cubicBezTo>
                    <a:pt x="97" y="4"/>
                    <a:pt x="98" y="3"/>
                    <a:pt x="97" y="4"/>
                  </a:cubicBezTo>
                  <a:cubicBezTo>
                    <a:pt x="96" y="5"/>
                    <a:pt x="95" y="4"/>
                    <a:pt x="94" y="4"/>
                  </a:cubicBezTo>
                  <a:cubicBezTo>
                    <a:pt x="93" y="5"/>
                    <a:pt x="93" y="5"/>
                    <a:pt x="92" y="5"/>
                  </a:cubicBezTo>
                  <a:cubicBezTo>
                    <a:pt x="91" y="6"/>
                    <a:pt x="89" y="7"/>
                    <a:pt x="88" y="7"/>
                  </a:cubicBezTo>
                  <a:cubicBezTo>
                    <a:pt x="87" y="7"/>
                    <a:pt x="87" y="7"/>
                    <a:pt x="85" y="7"/>
                  </a:cubicBezTo>
                  <a:cubicBezTo>
                    <a:pt x="84" y="7"/>
                    <a:pt x="84" y="8"/>
                    <a:pt x="84" y="7"/>
                  </a:cubicBezTo>
                  <a:cubicBezTo>
                    <a:pt x="83" y="6"/>
                    <a:pt x="84" y="5"/>
                    <a:pt x="83" y="6"/>
                  </a:cubicBezTo>
                  <a:cubicBezTo>
                    <a:pt x="81" y="8"/>
                    <a:pt x="83" y="7"/>
                    <a:pt x="81" y="8"/>
                  </a:cubicBezTo>
                  <a:cubicBezTo>
                    <a:pt x="80" y="10"/>
                    <a:pt x="79" y="11"/>
                    <a:pt x="78" y="12"/>
                  </a:cubicBezTo>
                  <a:cubicBezTo>
                    <a:pt x="78" y="12"/>
                    <a:pt x="77" y="12"/>
                    <a:pt x="76" y="12"/>
                  </a:cubicBezTo>
                  <a:cubicBezTo>
                    <a:pt x="74" y="12"/>
                    <a:pt x="75" y="12"/>
                    <a:pt x="74" y="13"/>
                  </a:cubicBezTo>
                  <a:cubicBezTo>
                    <a:pt x="73" y="13"/>
                    <a:pt x="71" y="17"/>
                    <a:pt x="70" y="18"/>
                  </a:cubicBezTo>
                  <a:cubicBezTo>
                    <a:pt x="69" y="19"/>
                    <a:pt x="68" y="19"/>
                    <a:pt x="67" y="20"/>
                  </a:cubicBezTo>
                  <a:cubicBezTo>
                    <a:pt x="67" y="21"/>
                    <a:pt x="66" y="22"/>
                    <a:pt x="65" y="22"/>
                  </a:cubicBezTo>
                  <a:cubicBezTo>
                    <a:pt x="64" y="23"/>
                    <a:pt x="63" y="24"/>
                    <a:pt x="62" y="24"/>
                  </a:cubicBezTo>
                  <a:cubicBezTo>
                    <a:pt x="60" y="24"/>
                    <a:pt x="61" y="23"/>
                    <a:pt x="59" y="23"/>
                  </a:cubicBezTo>
                  <a:cubicBezTo>
                    <a:pt x="58" y="23"/>
                    <a:pt x="57" y="24"/>
                    <a:pt x="57" y="24"/>
                  </a:cubicBezTo>
                  <a:lnTo>
                    <a:pt x="55" y="2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5" name="Freeform 290"/>
            <p:cNvSpPr>
              <a:spLocks/>
            </p:cNvSpPr>
            <p:nvPr/>
          </p:nvSpPr>
          <p:spPr bwMode="auto">
            <a:xfrm>
              <a:off x="8223250" y="1050925"/>
              <a:ext cx="14288" cy="14288"/>
            </a:xfrm>
            <a:custGeom>
              <a:avLst/>
              <a:gdLst>
                <a:gd name="T0" fmla="*/ 1 w 10"/>
                <a:gd name="T1" fmla="*/ 8 h 11"/>
                <a:gd name="T2" fmla="*/ 2 w 10"/>
                <a:gd name="T3" fmla="*/ 7 h 11"/>
                <a:gd name="T4" fmla="*/ 3 w 10"/>
                <a:gd name="T5" fmla="*/ 5 h 11"/>
                <a:gd name="T6" fmla="*/ 3 w 10"/>
                <a:gd name="T7" fmla="*/ 4 h 11"/>
                <a:gd name="T8" fmla="*/ 4 w 10"/>
                <a:gd name="T9" fmla="*/ 5 h 11"/>
                <a:gd name="T10" fmla="*/ 5 w 10"/>
                <a:gd name="T11" fmla="*/ 5 h 11"/>
                <a:gd name="T12" fmla="*/ 5 w 10"/>
                <a:gd name="T13" fmla="*/ 4 h 11"/>
                <a:gd name="T14" fmla="*/ 5 w 10"/>
                <a:gd name="T15" fmla="*/ 3 h 11"/>
                <a:gd name="T16" fmla="*/ 6 w 10"/>
                <a:gd name="T17" fmla="*/ 3 h 11"/>
                <a:gd name="T18" fmla="*/ 7 w 10"/>
                <a:gd name="T19" fmla="*/ 3 h 11"/>
                <a:gd name="T20" fmla="*/ 6 w 10"/>
                <a:gd name="T21" fmla="*/ 1 h 11"/>
                <a:gd name="T22" fmla="*/ 7 w 10"/>
                <a:gd name="T23" fmla="*/ 0 h 11"/>
                <a:gd name="T24" fmla="*/ 8 w 10"/>
                <a:gd name="T25" fmla="*/ 1 h 11"/>
                <a:gd name="T26" fmla="*/ 9 w 10"/>
                <a:gd name="T27" fmla="*/ 1 h 11"/>
                <a:gd name="T28" fmla="*/ 8 w 10"/>
                <a:gd name="T29" fmla="*/ 3 h 11"/>
                <a:gd name="T30" fmla="*/ 8 w 10"/>
                <a:gd name="T31" fmla="*/ 5 h 11"/>
                <a:gd name="T32" fmla="*/ 10 w 10"/>
                <a:gd name="T33" fmla="*/ 5 h 11"/>
                <a:gd name="T34" fmla="*/ 9 w 10"/>
                <a:gd name="T35" fmla="*/ 6 h 11"/>
                <a:gd name="T36" fmla="*/ 6 w 10"/>
                <a:gd name="T37" fmla="*/ 7 h 11"/>
                <a:gd name="T38" fmla="*/ 4 w 10"/>
                <a:gd name="T39" fmla="*/ 9 h 11"/>
                <a:gd name="T40" fmla="*/ 1 w 10"/>
                <a:gd name="T41" fmla="*/ 10 h 11"/>
                <a:gd name="T42" fmla="*/ 0 w 10"/>
                <a:gd name="T43" fmla="*/ 10 h 11"/>
                <a:gd name="T44" fmla="*/ 1 w 10"/>
                <a:gd name="T45"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1" y="8"/>
                  </a:moveTo>
                  <a:cubicBezTo>
                    <a:pt x="1" y="8"/>
                    <a:pt x="2" y="7"/>
                    <a:pt x="2" y="7"/>
                  </a:cubicBezTo>
                  <a:cubicBezTo>
                    <a:pt x="2" y="7"/>
                    <a:pt x="3" y="5"/>
                    <a:pt x="3" y="5"/>
                  </a:cubicBezTo>
                  <a:cubicBezTo>
                    <a:pt x="3" y="5"/>
                    <a:pt x="2" y="4"/>
                    <a:pt x="3" y="4"/>
                  </a:cubicBezTo>
                  <a:cubicBezTo>
                    <a:pt x="3" y="4"/>
                    <a:pt x="3" y="4"/>
                    <a:pt x="4" y="5"/>
                  </a:cubicBezTo>
                  <a:cubicBezTo>
                    <a:pt x="5" y="5"/>
                    <a:pt x="5" y="6"/>
                    <a:pt x="5" y="5"/>
                  </a:cubicBezTo>
                  <a:cubicBezTo>
                    <a:pt x="5" y="4"/>
                    <a:pt x="5" y="5"/>
                    <a:pt x="5" y="4"/>
                  </a:cubicBezTo>
                  <a:cubicBezTo>
                    <a:pt x="5" y="3"/>
                    <a:pt x="4" y="3"/>
                    <a:pt x="5" y="3"/>
                  </a:cubicBezTo>
                  <a:cubicBezTo>
                    <a:pt x="6" y="2"/>
                    <a:pt x="6" y="2"/>
                    <a:pt x="6" y="3"/>
                  </a:cubicBezTo>
                  <a:cubicBezTo>
                    <a:pt x="6" y="3"/>
                    <a:pt x="7" y="3"/>
                    <a:pt x="7" y="3"/>
                  </a:cubicBezTo>
                  <a:cubicBezTo>
                    <a:pt x="7" y="2"/>
                    <a:pt x="6" y="2"/>
                    <a:pt x="6" y="1"/>
                  </a:cubicBezTo>
                  <a:cubicBezTo>
                    <a:pt x="7" y="1"/>
                    <a:pt x="6" y="0"/>
                    <a:pt x="7" y="0"/>
                  </a:cubicBezTo>
                  <a:cubicBezTo>
                    <a:pt x="7" y="0"/>
                    <a:pt x="7" y="1"/>
                    <a:pt x="8" y="1"/>
                  </a:cubicBezTo>
                  <a:cubicBezTo>
                    <a:pt x="9" y="1"/>
                    <a:pt x="10" y="0"/>
                    <a:pt x="9" y="1"/>
                  </a:cubicBezTo>
                  <a:cubicBezTo>
                    <a:pt x="9" y="2"/>
                    <a:pt x="8" y="2"/>
                    <a:pt x="8" y="3"/>
                  </a:cubicBezTo>
                  <a:cubicBezTo>
                    <a:pt x="8" y="4"/>
                    <a:pt x="8" y="4"/>
                    <a:pt x="8" y="5"/>
                  </a:cubicBezTo>
                  <a:cubicBezTo>
                    <a:pt x="9" y="5"/>
                    <a:pt x="10" y="4"/>
                    <a:pt x="10" y="5"/>
                  </a:cubicBezTo>
                  <a:cubicBezTo>
                    <a:pt x="9" y="5"/>
                    <a:pt x="9" y="6"/>
                    <a:pt x="9" y="6"/>
                  </a:cubicBezTo>
                  <a:cubicBezTo>
                    <a:pt x="8" y="6"/>
                    <a:pt x="7" y="6"/>
                    <a:pt x="6" y="7"/>
                  </a:cubicBezTo>
                  <a:cubicBezTo>
                    <a:pt x="5" y="8"/>
                    <a:pt x="5" y="8"/>
                    <a:pt x="4" y="9"/>
                  </a:cubicBezTo>
                  <a:cubicBezTo>
                    <a:pt x="3" y="9"/>
                    <a:pt x="2" y="9"/>
                    <a:pt x="1" y="10"/>
                  </a:cubicBezTo>
                  <a:cubicBezTo>
                    <a:pt x="0" y="10"/>
                    <a:pt x="0" y="11"/>
                    <a:pt x="0" y="10"/>
                  </a:cubicBezTo>
                  <a:cubicBezTo>
                    <a:pt x="0" y="9"/>
                    <a:pt x="1" y="8"/>
                    <a:pt x="1"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6" name="Freeform 291"/>
            <p:cNvSpPr>
              <a:spLocks/>
            </p:cNvSpPr>
            <p:nvPr/>
          </p:nvSpPr>
          <p:spPr bwMode="auto">
            <a:xfrm>
              <a:off x="8278813" y="881063"/>
              <a:ext cx="11113" cy="7938"/>
            </a:xfrm>
            <a:custGeom>
              <a:avLst/>
              <a:gdLst>
                <a:gd name="T0" fmla="*/ 1 w 8"/>
                <a:gd name="T1" fmla="*/ 0 h 5"/>
                <a:gd name="T2" fmla="*/ 4 w 8"/>
                <a:gd name="T3" fmla="*/ 0 h 5"/>
                <a:gd name="T4" fmla="*/ 6 w 8"/>
                <a:gd name="T5" fmla="*/ 2 h 5"/>
                <a:gd name="T6" fmla="*/ 6 w 8"/>
                <a:gd name="T7" fmla="*/ 5 h 5"/>
                <a:gd name="T8" fmla="*/ 3 w 8"/>
                <a:gd name="T9" fmla="*/ 4 h 5"/>
                <a:gd name="T10" fmla="*/ 1 w 8"/>
                <a:gd name="T11" fmla="*/ 2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1" y="0"/>
                    <a:pt x="3" y="0"/>
                    <a:pt x="4" y="0"/>
                  </a:cubicBezTo>
                  <a:cubicBezTo>
                    <a:pt x="5" y="0"/>
                    <a:pt x="6" y="1"/>
                    <a:pt x="6" y="2"/>
                  </a:cubicBezTo>
                  <a:cubicBezTo>
                    <a:pt x="7" y="2"/>
                    <a:pt x="8" y="4"/>
                    <a:pt x="6" y="5"/>
                  </a:cubicBezTo>
                  <a:cubicBezTo>
                    <a:pt x="4" y="5"/>
                    <a:pt x="3" y="5"/>
                    <a:pt x="3" y="4"/>
                  </a:cubicBezTo>
                  <a:cubicBezTo>
                    <a:pt x="2" y="4"/>
                    <a:pt x="1" y="3"/>
                    <a:pt x="1" y="2"/>
                  </a:cubicBezTo>
                  <a:cubicBezTo>
                    <a:pt x="1" y="1"/>
                    <a:pt x="0"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7" name="Freeform 66"/>
            <p:cNvSpPr>
              <a:spLocks/>
            </p:cNvSpPr>
            <p:nvPr/>
          </p:nvSpPr>
          <p:spPr bwMode="auto">
            <a:xfrm>
              <a:off x="9317038" y="5667376"/>
              <a:ext cx="168275" cy="165100"/>
            </a:xfrm>
            <a:custGeom>
              <a:avLst/>
              <a:gdLst>
                <a:gd name="T0" fmla="*/ 3 w 120"/>
                <a:gd name="T1" fmla="*/ 59 h 118"/>
                <a:gd name="T2" fmla="*/ 5 w 120"/>
                <a:gd name="T3" fmla="*/ 57 h 118"/>
                <a:gd name="T4" fmla="*/ 11 w 120"/>
                <a:gd name="T5" fmla="*/ 55 h 118"/>
                <a:gd name="T6" fmla="*/ 16 w 120"/>
                <a:gd name="T7" fmla="*/ 51 h 118"/>
                <a:gd name="T8" fmla="*/ 19 w 120"/>
                <a:gd name="T9" fmla="*/ 48 h 118"/>
                <a:gd name="T10" fmla="*/ 21 w 120"/>
                <a:gd name="T11" fmla="*/ 45 h 118"/>
                <a:gd name="T12" fmla="*/ 26 w 120"/>
                <a:gd name="T13" fmla="*/ 39 h 118"/>
                <a:gd name="T14" fmla="*/ 30 w 120"/>
                <a:gd name="T15" fmla="*/ 32 h 118"/>
                <a:gd name="T16" fmla="*/ 32 w 120"/>
                <a:gd name="T17" fmla="*/ 29 h 118"/>
                <a:gd name="T18" fmla="*/ 33 w 120"/>
                <a:gd name="T19" fmla="*/ 26 h 118"/>
                <a:gd name="T20" fmla="*/ 35 w 120"/>
                <a:gd name="T21" fmla="*/ 22 h 118"/>
                <a:gd name="T22" fmla="*/ 40 w 120"/>
                <a:gd name="T23" fmla="*/ 19 h 118"/>
                <a:gd name="T24" fmla="*/ 44 w 120"/>
                <a:gd name="T25" fmla="*/ 18 h 118"/>
                <a:gd name="T26" fmla="*/ 48 w 120"/>
                <a:gd name="T27" fmla="*/ 17 h 118"/>
                <a:gd name="T28" fmla="*/ 52 w 120"/>
                <a:gd name="T29" fmla="*/ 14 h 118"/>
                <a:gd name="T30" fmla="*/ 57 w 120"/>
                <a:gd name="T31" fmla="*/ 8 h 118"/>
                <a:gd name="T32" fmla="*/ 64 w 120"/>
                <a:gd name="T33" fmla="*/ 7 h 118"/>
                <a:gd name="T34" fmla="*/ 67 w 120"/>
                <a:gd name="T35" fmla="*/ 5 h 118"/>
                <a:gd name="T36" fmla="*/ 73 w 120"/>
                <a:gd name="T37" fmla="*/ 3 h 118"/>
                <a:gd name="T38" fmla="*/ 78 w 120"/>
                <a:gd name="T39" fmla="*/ 2 h 118"/>
                <a:gd name="T40" fmla="*/ 83 w 120"/>
                <a:gd name="T41" fmla="*/ 4 h 118"/>
                <a:gd name="T42" fmla="*/ 88 w 120"/>
                <a:gd name="T43" fmla="*/ 9 h 118"/>
                <a:gd name="T44" fmla="*/ 93 w 120"/>
                <a:gd name="T45" fmla="*/ 11 h 118"/>
                <a:gd name="T46" fmla="*/ 95 w 120"/>
                <a:gd name="T47" fmla="*/ 15 h 118"/>
                <a:gd name="T48" fmla="*/ 98 w 120"/>
                <a:gd name="T49" fmla="*/ 19 h 118"/>
                <a:gd name="T50" fmla="*/ 103 w 120"/>
                <a:gd name="T51" fmla="*/ 21 h 118"/>
                <a:gd name="T52" fmla="*/ 108 w 120"/>
                <a:gd name="T53" fmla="*/ 26 h 118"/>
                <a:gd name="T54" fmla="*/ 114 w 120"/>
                <a:gd name="T55" fmla="*/ 30 h 118"/>
                <a:gd name="T56" fmla="*/ 117 w 120"/>
                <a:gd name="T57" fmla="*/ 36 h 118"/>
                <a:gd name="T58" fmla="*/ 119 w 120"/>
                <a:gd name="T59" fmla="*/ 42 h 118"/>
                <a:gd name="T60" fmla="*/ 118 w 120"/>
                <a:gd name="T61" fmla="*/ 48 h 118"/>
                <a:gd name="T62" fmla="*/ 112 w 120"/>
                <a:gd name="T63" fmla="*/ 53 h 118"/>
                <a:gd name="T64" fmla="*/ 112 w 120"/>
                <a:gd name="T65" fmla="*/ 57 h 118"/>
                <a:gd name="T66" fmla="*/ 107 w 120"/>
                <a:gd name="T67" fmla="*/ 62 h 118"/>
                <a:gd name="T68" fmla="*/ 104 w 120"/>
                <a:gd name="T69" fmla="*/ 68 h 118"/>
                <a:gd name="T70" fmla="*/ 105 w 120"/>
                <a:gd name="T71" fmla="*/ 73 h 118"/>
                <a:gd name="T72" fmla="*/ 103 w 120"/>
                <a:gd name="T73" fmla="*/ 78 h 118"/>
                <a:gd name="T74" fmla="*/ 97 w 120"/>
                <a:gd name="T75" fmla="*/ 82 h 118"/>
                <a:gd name="T76" fmla="*/ 90 w 120"/>
                <a:gd name="T77" fmla="*/ 85 h 118"/>
                <a:gd name="T78" fmla="*/ 84 w 120"/>
                <a:gd name="T79" fmla="*/ 87 h 118"/>
                <a:gd name="T80" fmla="*/ 74 w 120"/>
                <a:gd name="T81" fmla="*/ 88 h 118"/>
                <a:gd name="T82" fmla="*/ 66 w 120"/>
                <a:gd name="T83" fmla="*/ 90 h 118"/>
                <a:gd name="T84" fmla="*/ 59 w 120"/>
                <a:gd name="T85" fmla="*/ 96 h 118"/>
                <a:gd name="T86" fmla="*/ 62 w 120"/>
                <a:gd name="T87" fmla="*/ 101 h 118"/>
                <a:gd name="T88" fmla="*/ 57 w 120"/>
                <a:gd name="T89" fmla="*/ 106 h 118"/>
                <a:gd name="T90" fmla="*/ 56 w 120"/>
                <a:gd name="T91" fmla="*/ 111 h 118"/>
                <a:gd name="T92" fmla="*/ 54 w 120"/>
                <a:gd name="T93" fmla="*/ 118 h 118"/>
                <a:gd name="T94" fmla="*/ 45 w 120"/>
                <a:gd name="T95" fmla="*/ 116 h 118"/>
                <a:gd name="T96" fmla="*/ 37 w 120"/>
                <a:gd name="T97" fmla="*/ 115 h 118"/>
                <a:gd name="T98" fmla="*/ 31 w 120"/>
                <a:gd name="T99" fmla="*/ 109 h 118"/>
                <a:gd name="T100" fmla="*/ 27 w 120"/>
                <a:gd name="T101" fmla="*/ 104 h 118"/>
                <a:gd name="T102" fmla="*/ 22 w 120"/>
                <a:gd name="T103" fmla="*/ 98 h 118"/>
                <a:gd name="T104" fmla="*/ 18 w 120"/>
                <a:gd name="T105" fmla="*/ 95 h 118"/>
                <a:gd name="T106" fmla="*/ 20 w 120"/>
                <a:gd name="T107" fmla="*/ 88 h 118"/>
                <a:gd name="T108" fmla="*/ 12 w 120"/>
                <a:gd name="T109" fmla="*/ 8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18">
                  <a:moveTo>
                    <a:pt x="1" y="61"/>
                  </a:moveTo>
                  <a:cubicBezTo>
                    <a:pt x="1" y="61"/>
                    <a:pt x="0" y="60"/>
                    <a:pt x="1" y="60"/>
                  </a:cubicBezTo>
                  <a:cubicBezTo>
                    <a:pt x="1" y="60"/>
                    <a:pt x="1" y="60"/>
                    <a:pt x="1" y="60"/>
                  </a:cubicBezTo>
                  <a:cubicBezTo>
                    <a:pt x="1" y="60"/>
                    <a:pt x="1" y="59"/>
                    <a:pt x="1" y="59"/>
                  </a:cubicBezTo>
                  <a:cubicBezTo>
                    <a:pt x="1" y="59"/>
                    <a:pt x="1" y="59"/>
                    <a:pt x="1" y="59"/>
                  </a:cubicBezTo>
                  <a:cubicBezTo>
                    <a:pt x="2" y="59"/>
                    <a:pt x="2" y="58"/>
                    <a:pt x="2" y="59"/>
                  </a:cubicBezTo>
                  <a:cubicBezTo>
                    <a:pt x="2" y="59"/>
                    <a:pt x="3" y="59"/>
                    <a:pt x="3" y="59"/>
                  </a:cubicBezTo>
                  <a:cubicBezTo>
                    <a:pt x="3" y="59"/>
                    <a:pt x="3" y="60"/>
                    <a:pt x="3" y="59"/>
                  </a:cubicBezTo>
                  <a:cubicBezTo>
                    <a:pt x="3" y="59"/>
                    <a:pt x="3" y="59"/>
                    <a:pt x="3" y="58"/>
                  </a:cubicBezTo>
                  <a:cubicBezTo>
                    <a:pt x="3" y="58"/>
                    <a:pt x="3" y="57"/>
                    <a:pt x="3" y="58"/>
                  </a:cubicBezTo>
                  <a:cubicBezTo>
                    <a:pt x="4" y="58"/>
                    <a:pt x="4" y="58"/>
                    <a:pt x="4" y="58"/>
                  </a:cubicBezTo>
                  <a:cubicBezTo>
                    <a:pt x="4" y="59"/>
                    <a:pt x="4" y="59"/>
                    <a:pt x="5" y="58"/>
                  </a:cubicBezTo>
                  <a:cubicBezTo>
                    <a:pt x="5" y="58"/>
                    <a:pt x="5" y="58"/>
                    <a:pt x="5" y="58"/>
                  </a:cubicBezTo>
                  <a:cubicBezTo>
                    <a:pt x="5" y="58"/>
                    <a:pt x="5" y="58"/>
                    <a:pt x="5" y="57"/>
                  </a:cubicBezTo>
                  <a:cubicBezTo>
                    <a:pt x="5" y="57"/>
                    <a:pt x="5" y="57"/>
                    <a:pt x="6" y="57"/>
                  </a:cubicBezTo>
                  <a:cubicBezTo>
                    <a:pt x="6" y="57"/>
                    <a:pt x="7" y="57"/>
                    <a:pt x="7" y="56"/>
                  </a:cubicBezTo>
                  <a:cubicBezTo>
                    <a:pt x="7" y="56"/>
                    <a:pt x="7" y="55"/>
                    <a:pt x="8" y="55"/>
                  </a:cubicBezTo>
                  <a:cubicBezTo>
                    <a:pt x="8" y="56"/>
                    <a:pt x="8" y="56"/>
                    <a:pt x="9" y="56"/>
                  </a:cubicBezTo>
                  <a:cubicBezTo>
                    <a:pt x="9" y="56"/>
                    <a:pt x="10" y="56"/>
                    <a:pt x="10" y="56"/>
                  </a:cubicBezTo>
                  <a:cubicBezTo>
                    <a:pt x="10" y="56"/>
                    <a:pt x="10" y="55"/>
                    <a:pt x="10" y="55"/>
                  </a:cubicBezTo>
                  <a:cubicBezTo>
                    <a:pt x="11" y="55"/>
                    <a:pt x="11" y="55"/>
                    <a:pt x="11" y="55"/>
                  </a:cubicBezTo>
                  <a:cubicBezTo>
                    <a:pt x="12" y="55"/>
                    <a:pt x="12" y="55"/>
                    <a:pt x="12" y="55"/>
                  </a:cubicBezTo>
                  <a:cubicBezTo>
                    <a:pt x="12" y="55"/>
                    <a:pt x="12" y="55"/>
                    <a:pt x="13" y="55"/>
                  </a:cubicBezTo>
                  <a:cubicBezTo>
                    <a:pt x="13" y="54"/>
                    <a:pt x="13" y="54"/>
                    <a:pt x="13" y="54"/>
                  </a:cubicBezTo>
                  <a:cubicBezTo>
                    <a:pt x="14" y="54"/>
                    <a:pt x="14" y="54"/>
                    <a:pt x="14" y="54"/>
                  </a:cubicBezTo>
                  <a:cubicBezTo>
                    <a:pt x="14" y="54"/>
                    <a:pt x="14" y="54"/>
                    <a:pt x="14" y="54"/>
                  </a:cubicBezTo>
                  <a:cubicBezTo>
                    <a:pt x="15" y="54"/>
                    <a:pt x="14" y="52"/>
                    <a:pt x="15" y="52"/>
                  </a:cubicBezTo>
                  <a:cubicBezTo>
                    <a:pt x="15" y="52"/>
                    <a:pt x="16" y="52"/>
                    <a:pt x="16" y="51"/>
                  </a:cubicBezTo>
                  <a:cubicBezTo>
                    <a:pt x="16" y="51"/>
                    <a:pt x="16" y="51"/>
                    <a:pt x="17" y="51"/>
                  </a:cubicBezTo>
                  <a:cubicBezTo>
                    <a:pt x="17" y="51"/>
                    <a:pt x="17" y="52"/>
                    <a:pt x="17" y="51"/>
                  </a:cubicBezTo>
                  <a:cubicBezTo>
                    <a:pt x="17" y="51"/>
                    <a:pt x="18" y="51"/>
                    <a:pt x="18" y="51"/>
                  </a:cubicBezTo>
                  <a:cubicBezTo>
                    <a:pt x="18" y="50"/>
                    <a:pt x="17" y="50"/>
                    <a:pt x="17" y="50"/>
                  </a:cubicBezTo>
                  <a:cubicBezTo>
                    <a:pt x="18" y="49"/>
                    <a:pt x="18" y="49"/>
                    <a:pt x="18" y="49"/>
                  </a:cubicBezTo>
                  <a:cubicBezTo>
                    <a:pt x="18" y="49"/>
                    <a:pt x="19" y="49"/>
                    <a:pt x="19" y="48"/>
                  </a:cubicBezTo>
                  <a:cubicBezTo>
                    <a:pt x="19" y="48"/>
                    <a:pt x="19" y="48"/>
                    <a:pt x="19" y="48"/>
                  </a:cubicBezTo>
                  <a:cubicBezTo>
                    <a:pt x="19" y="48"/>
                    <a:pt x="19" y="48"/>
                    <a:pt x="20" y="47"/>
                  </a:cubicBezTo>
                  <a:cubicBezTo>
                    <a:pt x="20" y="47"/>
                    <a:pt x="20" y="47"/>
                    <a:pt x="20" y="47"/>
                  </a:cubicBezTo>
                  <a:cubicBezTo>
                    <a:pt x="21" y="47"/>
                    <a:pt x="21" y="47"/>
                    <a:pt x="21" y="46"/>
                  </a:cubicBezTo>
                  <a:cubicBezTo>
                    <a:pt x="21" y="46"/>
                    <a:pt x="21" y="46"/>
                    <a:pt x="20" y="46"/>
                  </a:cubicBezTo>
                  <a:cubicBezTo>
                    <a:pt x="20" y="45"/>
                    <a:pt x="20" y="45"/>
                    <a:pt x="20" y="45"/>
                  </a:cubicBezTo>
                  <a:cubicBezTo>
                    <a:pt x="20" y="45"/>
                    <a:pt x="20" y="45"/>
                    <a:pt x="20" y="45"/>
                  </a:cubicBezTo>
                  <a:cubicBezTo>
                    <a:pt x="21" y="45"/>
                    <a:pt x="21" y="45"/>
                    <a:pt x="21" y="45"/>
                  </a:cubicBezTo>
                  <a:cubicBezTo>
                    <a:pt x="22" y="45"/>
                    <a:pt x="22" y="43"/>
                    <a:pt x="22" y="43"/>
                  </a:cubicBezTo>
                  <a:cubicBezTo>
                    <a:pt x="22" y="43"/>
                    <a:pt x="22" y="42"/>
                    <a:pt x="22" y="42"/>
                  </a:cubicBezTo>
                  <a:cubicBezTo>
                    <a:pt x="22" y="42"/>
                    <a:pt x="22" y="42"/>
                    <a:pt x="22" y="42"/>
                  </a:cubicBezTo>
                  <a:cubicBezTo>
                    <a:pt x="23" y="42"/>
                    <a:pt x="23" y="43"/>
                    <a:pt x="23" y="42"/>
                  </a:cubicBezTo>
                  <a:cubicBezTo>
                    <a:pt x="24" y="41"/>
                    <a:pt x="24" y="41"/>
                    <a:pt x="24" y="41"/>
                  </a:cubicBezTo>
                  <a:cubicBezTo>
                    <a:pt x="24" y="41"/>
                    <a:pt x="24" y="40"/>
                    <a:pt x="24" y="40"/>
                  </a:cubicBezTo>
                  <a:cubicBezTo>
                    <a:pt x="25" y="39"/>
                    <a:pt x="25" y="39"/>
                    <a:pt x="26" y="39"/>
                  </a:cubicBezTo>
                  <a:cubicBezTo>
                    <a:pt x="26" y="39"/>
                    <a:pt x="26" y="39"/>
                    <a:pt x="26" y="39"/>
                  </a:cubicBezTo>
                  <a:cubicBezTo>
                    <a:pt x="26" y="38"/>
                    <a:pt x="26" y="38"/>
                    <a:pt x="26" y="38"/>
                  </a:cubicBezTo>
                  <a:cubicBezTo>
                    <a:pt x="26" y="37"/>
                    <a:pt x="25" y="37"/>
                    <a:pt x="26" y="37"/>
                  </a:cubicBezTo>
                  <a:cubicBezTo>
                    <a:pt x="27" y="36"/>
                    <a:pt x="27" y="36"/>
                    <a:pt x="27" y="35"/>
                  </a:cubicBezTo>
                  <a:cubicBezTo>
                    <a:pt x="28" y="35"/>
                    <a:pt x="28" y="35"/>
                    <a:pt x="28" y="34"/>
                  </a:cubicBezTo>
                  <a:cubicBezTo>
                    <a:pt x="29" y="34"/>
                    <a:pt x="28" y="33"/>
                    <a:pt x="29" y="33"/>
                  </a:cubicBezTo>
                  <a:cubicBezTo>
                    <a:pt x="29" y="32"/>
                    <a:pt x="30" y="33"/>
                    <a:pt x="30" y="32"/>
                  </a:cubicBezTo>
                  <a:cubicBezTo>
                    <a:pt x="30" y="32"/>
                    <a:pt x="30" y="32"/>
                    <a:pt x="30" y="32"/>
                  </a:cubicBezTo>
                  <a:cubicBezTo>
                    <a:pt x="30" y="31"/>
                    <a:pt x="30" y="31"/>
                    <a:pt x="30" y="31"/>
                  </a:cubicBezTo>
                  <a:cubicBezTo>
                    <a:pt x="31" y="31"/>
                    <a:pt x="31" y="31"/>
                    <a:pt x="31" y="31"/>
                  </a:cubicBezTo>
                  <a:cubicBezTo>
                    <a:pt x="31" y="31"/>
                    <a:pt x="32" y="30"/>
                    <a:pt x="32" y="30"/>
                  </a:cubicBezTo>
                  <a:cubicBezTo>
                    <a:pt x="32" y="30"/>
                    <a:pt x="32" y="30"/>
                    <a:pt x="31" y="30"/>
                  </a:cubicBezTo>
                  <a:cubicBezTo>
                    <a:pt x="31" y="30"/>
                    <a:pt x="31" y="29"/>
                    <a:pt x="31" y="29"/>
                  </a:cubicBezTo>
                  <a:cubicBezTo>
                    <a:pt x="32" y="29"/>
                    <a:pt x="32" y="29"/>
                    <a:pt x="32" y="29"/>
                  </a:cubicBezTo>
                  <a:cubicBezTo>
                    <a:pt x="33" y="29"/>
                    <a:pt x="33" y="29"/>
                    <a:pt x="33" y="29"/>
                  </a:cubicBezTo>
                  <a:cubicBezTo>
                    <a:pt x="33" y="28"/>
                    <a:pt x="33" y="28"/>
                    <a:pt x="33" y="28"/>
                  </a:cubicBezTo>
                  <a:cubicBezTo>
                    <a:pt x="33" y="28"/>
                    <a:pt x="33" y="28"/>
                    <a:pt x="32" y="27"/>
                  </a:cubicBezTo>
                  <a:cubicBezTo>
                    <a:pt x="32" y="27"/>
                    <a:pt x="30" y="27"/>
                    <a:pt x="31" y="26"/>
                  </a:cubicBezTo>
                  <a:cubicBezTo>
                    <a:pt x="32" y="26"/>
                    <a:pt x="32" y="25"/>
                    <a:pt x="32" y="25"/>
                  </a:cubicBezTo>
                  <a:cubicBezTo>
                    <a:pt x="33" y="26"/>
                    <a:pt x="33" y="26"/>
                    <a:pt x="33" y="26"/>
                  </a:cubicBezTo>
                  <a:cubicBezTo>
                    <a:pt x="33" y="26"/>
                    <a:pt x="33" y="26"/>
                    <a:pt x="33" y="26"/>
                  </a:cubicBezTo>
                  <a:cubicBezTo>
                    <a:pt x="33" y="26"/>
                    <a:pt x="34" y="25"/>
                    <a:pt x="34" y="25"/>
                  </a:cubicBezTo>
                  <a:cubicBezTo>
                    <a:pt x="33" y="25"/>
                    <a:pt x="33" y="25"/>
                    <a:pt x="34" y="25"/>
                  </a:cubicBezTo>
                  <a:cubicBezTo>
                    <a:pt x="34" y="24"/>
                    <a:pt x="34" y="25"/>
                    <a:pt x="34" y="25"/>
                  </a:cubicBezTo>
                  <a:cubicBezTo>
                    <a:pt x="34" y="25"/>
                    <a:pt x="35" y="25"/>
                    <a:pt x="35" y="24"/>
                  </a:cubicBezTo>
                  <a:cubicBezTo>
                    <a:pt x="35" y="24"/>
                    <a:pt x="35" y="24"/>
                    <a:pt x="35" y="23"/>
                  </a:cubicBezTo>
                  <a:cubicBezTo>
                    <a:pt x="35" y="23"/>
                    <a:pt x="34" y="23"/>
                    <a:pt x="35" y="22"/>
                  </a:cubicBezTo>
                  <a:cubicBezTo>
                    <a:pt x="35" y="22"/>
                    <a:pt x="35" y="22"/>
                    <a:pt x="35" y="22"/>
                  </a:cubicBezTo>
                  <a:cubicBezTo>
                    <a:pt x="35" y="21"/>
                    <a:pt x="35" y="21"/>
                    <a:pt x="35" y="21"/>
                  </a:cubicBezTo>
                  <a:cubicBezTo>
                    <a:pt x="36" y="21"/>
                    <a:pt x="35" y="21"/>
                    <a:pt x="36" y="21"/>
                  </a:cubicBezTo>
                  <a:cubicBezTo>
                    <a:pt x="36" y="21"/>
                    <a:pt x="37" y="21"/>
                    <a:pt x="37" y="21"/>
                  </a:cubicBezTo>
                  <a:cubicBezTo>
                    <a:pt x="37" y="20"/>
                    <a:pt x="37" y="20"/>
                    <a:pt x="37" y="20"/>
                  </a:cubicBezTo>
                  <a:cubicBezTo>
                    <a:pt x="37" y="19"/>
                    <a:pt x="36" y="19"/>
                    <a:pt x="37" y="19"/>
                  </a:cubicBezTo>
                  <a:cubicBezTo>
                    <a:pt x="37" y="18"/>
                    <a:pt x="38" y="18"/>
                    <a:pt x="38" y="18"/>
                  </a:cubicBezTo>
                  <a:cubicBezTo>
                    <a:pt x="39" y="19"/>
                    <a:pt x="39" y="19"/>
                    <a:pt x="40" y="19"/>
                  </a:cubicBezTo>
                  <a:cubicBezTo>
                    <a:pt x="40" y="19"/>
                    <a:pt x="41" y="19"/>
                    <a:pt x="41" y="19"/>
                  </a:cubicBezTo>
                  <a:cubicBezTo>
                    <a:pt x="41" y="19"/>
                    <a:pt x="41" y="19"/>
                    <a:pt x="41" y="19"/>
                  </a:cubicBezTo>
                  <a:cubicBezTo>
                    <a:pt x="41" y="19"/>
                    <a:pt x="41" y="19"/>
                    <a:pt x="42" y="19"/>
                  </a:cubicBezTo>
                  <a:cubicBezTo>
                    <a:pt x="42" y="20"/>
                    <a:pt x="42" y="20"/>
                    <a:pt x="43" y="20"/>
                  </a:cubicBezTo>
                  <a:cubicBezTo>
                    <a:pt x="43" y="20"/>
                    <a:pt x="44" y="20"/>
                    <a:pt x="44" y="19"/>
                  </a:cubicBezTo>
                  <a:cubicBezTo>
                    <a:pt x="44" y="19"/>
                    <a:pt x="44" y="19"/>
                    <a:pt x="44" y="19"/>
                  </a:cubicBezTo>
                  <a:cubicBezTo>
                    <a:pt x="44" y="18"/>
                    <a:pt x="44" y="18"/>
                    <a:pt x="44" y="18"/>
                  </a:cubicBezTo>
                  <a:cubicBezTo>
                    <a:pt x="44" y="18"/>
                    <a:pt x="44" y="18"/>
                    <a:pt x="44" y="18"/>
                  </a:cubicBezTo>
                  <a:cubicBezTo>
                    <a:pt x="44" y="17"/>
                    <a:pt x="44" y="17"/>
                    <a:pt x="44" y="17"/>
                  </a:cubicBezTo>
                  <a:cubicBezTo>
                    <a:pt x="45" y="17"/>
                    <a:pt x="45" y="17"/>
                    <a:pt x="45" y="17"/>
                  </a:cubicBezTo>
                  <a:cubicBezTo>
                    <a:pt x="46" y="16"/>
                    <a:pt x="45" y="16"/>
                    <a:pt x="46" y="16"/>
                  </a:cubicBezTo>
                  <a:cubicBezTo>
                    <a:pt x="46" y="16"/>
                    <a:pt x="47" y="16"/>
                    <a:pt x="47" y="16"/>
                  </a:cubicBezTo>
                  <a:cubicBezTo>
                    <a:pt x="47" y="16"/>
                    <a:pt x="47" y="16"/>
                    <a:pt x="48" y="17"/>
                  </a:cubicBezTo>
                  <a:cubicBezTo>
                    <a:pt x="48" y="17"/>
                    <a:pt x="48" y="17"/>
                    <a:pt x="48" y="17"/>
                  </a:cubicBezTo>
                  <a:cubicBezTo>
                    <a:pt x="48" y="17"/>
                    <a:pt x="49" y="18"/>
                    <a:pt x="49" y="18"/>
                  </a:cubicBezTo>
                  <a:cubicBezTo>
                    <a:pt x="49" y="17"/>
                    <a:pt x="50" y="18"/>
                    <a:pt x="50" y="18"/>
                  </a:cubicBezTo>
                  <a:cubicBezTo>
                    <a:pt x="50" y="17"/>
                    <a:pt x="50" y="17"/>
                    <a:pt x="50" y="17"/>
                  </a:cubicBezTo>
                  <a:cubicBezTo>
                    <a:pt x="50" y="17"/>
                    <a:pt x="50" y="17"/>
                    <a:pt x="50" y="16"/>
                  </a:cubicBezTo>
                  <a:cubicBezTo>
                    <a:pt x="51" y="16"/>
                    <a:pt x="51" y="16"/>
                    <a:pt x="51" y="16"/>
                  </a:cubicBezTo>
                  <a:cubicBezTo>
                    <a:pt x="51" y="15"/>
                    <a:pt x="52" y="15"/>
                    <a:pt x="52" y="15"/>
                  </a:cubicBezTo>
                  <a:cubicBezTo>
                    <a:pt x="52" y="14"/>
                    <a:pt x="52" y="14"/>
                    <a:pt x="52" y="14"/>
                  </a:cubicBezTo>
                  <a:cubicBezTo>
                    <a:pt x="52" y="14"/>
                    <a:pt x="52" y="13"/>
                    <a:pt x="53" y="13"/>
                  </a:cubicBezTo>
                  <a:cubicBezTo>
                    <a:pt x="53" y="13"/>
                    <a:pt x="53" y="14"/>
                    <a:pt x="53" y="13"/>
                  </a:cubicBezTo>
                  <a:cubicBezTo>
                    <a:pt x="54" y="13"/>
                    <a:pt x="54" y="11"/>
                    <a:pt x="54" y="11"/>
                  </a:cubicBezTo>
                  <a:cubicBezTo>
                    <a:pt x="55" y="11"/>
                    <a:pt x="55" y="10"/>
                    <a:pt x="55" y="10"/>
                  </a:cubicBezTo>
                  <a:cubicBezTo>
                    <a:pt x="55" y="10"/>
                    <a:pt x="55" y="10"/>
                    <a:pt x="56" y="9"/>
                  </a:cubicBezTo>
                  <a:cubicBezTo>
                    <a:pt x="56" y="9"/>
                    <a:pt x="56" y="9"/>
                    <a:pt x="57" y="8"/>
                  </a:cubicBezTo>
                  <a:cubicBezTo>
                    <a:pt x="57" y="8"/>
                    <a:pt x="57" y="8"/>
                    <a:pt x="57" y="8"/>
                  </a:cubicBezTo>
                  <a:cubicBezTo>
                    <a:pt x="57" y="8"/>
                    <a:pt x="58" y="7"/>
                    <a:pt x="58" y="7"/>
                  </a:cubicBezTo>
                  <a:cubicBezTo>
                    <a:pt x="58" y="7"/>
                    <a:pt x="59" y="7"/>
                    <a:pt x="59" y="7"/>
                  </a:cubicBezTo>
                  <a:cubicBezTo>
                    <a:pt x="59" y="7"/>
                    <a:pt x="59" y="8"/>
                    <a:pt x="60" y="7"/>
                  </a:cubicBezTo>
                  <a:cubicBezTo>
                    <a:pt x="60" y="7"/>
                    <a:pt x="61" y="7"/>
                    <a:pt x="61" y="7"/>
                  </a:cubicBezTo>
                  <a:cubicBezTo>
                    <a:pt x="61" y="7"/>
                    <a:pt x="61" y="7"/>
                    <a:pt x="62" y="8"/>
                  </a:cubicBezTo>
                  <a:cubicBezTo>
                    <a:pt x="62" y="8"/>
                    <a:pt x="63" y="8"/>
                    <a:pt x="63" y="8"/>
                  </a:cubicBezTo>
                  <a:cubicBezTo>
                    <a:pt x="63" y="8"/>
                    <a:pt x="63" y="7"/>
                    <a:pt x="64" y="7"/>
                  </a:cubicBezTo>
                  <a:cubicBezTo>
                    <a:pt x="65" y="7"/>
                    <a:pt x="64" y="6"/>
                    <a:pt x="65" y="7"/>
                  </a:cubicBezTo>
                  <a:cubicBezTo>
                    <a:pt x="65" y="7"/>
                    <a:pt x="65" y="7"/>
                    <a:pt x="65" y="7"/>
                  </a:cubicBezTo>
                  <a:cubicBezTo>
                    <a:pt x="65" y="7"/>
                    <a:pt x="65" y="7"/>
                    <a:pt x="66" y="7"/>
                  </a:cubicBezTo>
                  <a:cubicBezTo>
                    <a:pt x="66" y="7"/>
                    <a:pt x="67" y="7"/>
                    <a:pt x="67" y="7"/>
                  </a:cubicBezTo>
                  <a:cubicBezTo>
                    <a:pt x="67" y="7"/>
                    <a:pt x="67" y="7"/>
                    <a:pt x="67" y="7"/>
                  </a:cubicBezTo>
                  <a:cubicBezTo>
                    <a:pt x="67" y="6"/>
                    <a:pt x="67" y="6"/>
                    <a:pt x="67" y="6"/>
                  </a:cubicBezTo>
                  <a:cubicBezTo>
                    <a:pt x="67" y="6"/>
                    <a:pt x="67" y="5"/>
                    <a:pt x="67" y="5"/>
                  </a:cubicBezTo>
                  <a:cubicBezTo>
                    <a:pt x="68" y="5"/>
                    <a:pt x="67" y="5"/>
                    <a:pt x="68" y="5"/>
                  </a:cubicBezTo>
                  <a:cubicBezTo>
                    <a:pt x="68" y="4"/>
                    <a:pt x="67" y="4"/>
                    <a:pt x="68" y="4"/>
                  </a:cubicBezTo>
                  <a:cubicBezTo>
                    <a:pt x="69" y="4"/>
                    <a:pt x="69" y="4"/>
                    <a:pt x="69" y="3"/>
                  </a:cubicBezTo>
                  <a:cubicBezTo>
                    <a:pt x="69" y="3"/>
                    <a:pt x="70" y="3"/>
                    <a:pt x="70" y="3"/>
                  </a:cubicBezTo>
                  <a:cubicBezTo>
                    <a:pt x="70" y="3"/>
                    <a:pt x="70" y="3"/>
                    <a:pt x="71" y="3"/>
                  </a:cubicBezTo>
                  <a:cubicBezTo>
                    <a:pt x="71" y="3"/>
                    <a:pt x="72" y="2"/>
                    <a:pt x="72" y="3"/>
                  </a:cubicBezTo>
                  <a:cubicBezTo>
                    <a:pt x="72" y="3"/>
                    <a:pt x="72" y="3"/>
                    <a:pt x="73" y="3"/>
                  </a:cubicBezTo>
                  <a:cubicBezTo>
                    <a:pt x="73" y="2"/>
                    <a:pt x="74" y="2"/>
                    <a:pt x="74" y="3"/>
                  </a:cubicBezTo>
                  <a:cubicBezTo>
                    <a:pt x="74" y="3"/>
                    <a:pt x="74" y="3"/>
                    <a:pt x="74" y="3"/>
                  </a:cubicBezTo>
                  <a:cubicBezTo>
                    <a:pt x="75" y="3"/>
                    <a:pt x="75" y="2"/>
                    <a:pt x="75" y="2"/>
                  </a:cubicBezTo>
                  <a:cubicBezTo>
                    <a:pt x="75" y="2"/>
                    <a:pt x="76" y="3"/>
                    <a:pt x="76" y="3"/>
                  </a:cubicBezTo>
                  <a:cubicBezTo>
                    <a:pt x="76" y="3"/>
                    <a:pt x="76" y="2"/>
                    <a:pt x="76" y="2"/>
                  </a:cubicBezTo>
                  <a:cubicBezTo>
                    <a:pt x="77" y="2"/>
                    <a:pt x="78" y="2"/>
                    <a:pt x="78" y="2"/>
                  </a:cubicBezTo>
                  <a:cubicBezTo>
                    <a:pt x="78" y="2"/>
                    <a:pt x="78" y="2"/>
                    <a:pt x="78" y="2"/>
                  </a:cubicBezTo>
                  <a:cubicBezTo>
                    <a:pt x="79" y="2"/>
                    <a:pt x="80" y="1"/>
                    <a:pt x="80" y="1"/>
                  </a:cubicBezTo>
                  <a:cubicBezTo>
                    <a:pt x="80" y="1"/>
                    <a:pt x="81" y="0"/>
                    <a:pt x="81" y="0"/>
                  </a:cubicBezTo>
                  <a:cubicBezTo>
                    <a:pt x="81" y="0"/>
                    <a:pt x="82" y="0"/>
                    <a:pt x="82" y="1"/>
                  </a:cubicBezTo>
                  <a:cubicBezTo>
                    <a:pt x="82" y="1"/>
                    <a:pt x="83" y="2"/>
                    <a:pt x="83" y="2"/>
                  </a:cubicBezTo>
                  <a:cubicBezTo>
                    <a:pt x="83" y="2"/>
                    <a:pt x="83" y="2"/>
                    <a:pt x="83" y="3"/>
                  </a:cubicBezTo>
                  <a:cubicBezTo>
                    <a:pt x="83" y="3"/>
                    <a:pt x="83" y="3"/>
                    <a:pt x="83" y="4"/>
                  </a:cubicBezTo>
                  <a:cubicBezTo>
                    <a:pt x="83" y="4"/>
                    <a:pt x="83" y="4"/>
                    <a:pt x="83" y="4"/>
                  </a:cubicBezTo>
                  <a:cubicBezTo>
                    <a:pt x="83" y="5"/>
                    <a:pt x="84" y="5"/>
                    <a:pt x="83" y="5"/>
                  </a:cubicBezTo>
                  <a:cubicBezTo>
                    <a:pt x="83" y="5"/>
                    <a:pt x="83" y="6"/>
                    <a:pt x="83" y="6"/>
                  </a:cubicBezTo>
                  <a:cubicBezTo>
                    <a:pt x="84" y="6"/>
                    <a:pt x="84" y="6"/>
                    <a:pt x="85" y="6"/>
                  </a:cubicBezTo>
                  <a:cubicBezTo>
                    <a:pt x="85" y="7"/>
                    <a:pt x="85" y="6"/>
                    <a:pt x="86" y="7"/>
                  </a:cubicBezTo>
                  <a:cubicBezTo>
                    <a:pt x="86" y="7"/>
                    <a:pt x="87" y="7"/>
                    <a:pt x="87" y="7"/>
                  </a:cubicBezTo>
                  <a:cubicBezTo>
                    <a:pt x="88" y="8"/>
                    <a:pt x="88" y="7"/>
                    <a:pt x="88" y="8"/>
                  </a:cubicBezTo>
                  <a:cubicBezTo>
                    <a:pt x="88" y="8"/>
                    <a:pt x="88" y="9"/>
                    <a:pt x="88" y="9"/>
                  </a:cubicBezTo>
                  <a:cubicBezTo>
                    <a:pt x="88" y="9"/>
                    <a:pt x="88" y="9"/>
                    <a:pt x="88" y="10"/>
                  </a:cubicBezTo>
                  <a:cubicBezTo>
                    <a:pt x="88" y="10"/>
                    <a:pt x="88" y="11"/>
                    <a:pt x="89" y="11"/>
                  </a:cubicBezTo>
                  <a:cubicBezTo>
                    <a:pt x="89" y="11"/>
                    <a:pt x="89" y="11"/>
                    <a:pt x="89" y="11"/>
                  </a:cubicBezTo>
                  <a:cubicBezTo>
                    <a:pt x="89" y="11"/>
                    <a:pt x="90" y="11"/>
                    <a:pt x="90" y="11"/>
                  </a:cubicBezTo>
                  <a:cubicBezTo>
                    <a:pt x="90" y="11"/>
                    <a:pt x="91" y="11"/>
                    <a:pt x="91" y="11"/>
                  </a:cubicBezTo>
                  <a:cubicBezTo>
                    <a:pt x="91" y="11"/>
                    <a:pt x="92" y="11"/>
                    <a:pt x="92" y="11"/>
                  </a:cubicBezTo>
                  <a:cubicBezTo>
                    <a:pt x="92" y="11"/>
                    <a:pt x="93" y="11"/>
                    <a:pt x="93" y="11"/>
                  </a:cubicBezTo>
                  <a:cubicBezTo>
                    <a:pt x="93" y="11"/>
                    <a:pt x="94" y="11"/>
                    <a:pt x="94" y="11"/>
                  </a:cubicBezTo>
                  <a:cubicBezTo>
                    <a:pt x="95" y="12"/>
                    <a:pt x="95" y="12"/>
                    <a:pt x="95" y="12"/>
                  </a:cubicBezTo>
                  <a:cubicBezTo>
                    <a:pt x="95" y="12"/>
                    <a:pt x="95" y="12"/>
                    <a:pt x="95" y="12"/>
                  </a:cubicBezTo>
                  <a:cubicBezTo>
                    <a:pt x="95" y="13"/>
                    <a:pt x="95" y="13"/>
                    <a:pt x="95" y="13"/>
                  </a:cubicBezTo>
                  <a:cubicBezTo>
                    <a:pt x="95" y="13"/>
                    <a:pt x="95" y="13"/>
                    <a:pt x="95" y="13"/>
                  </a:cubicBezTo>
                  <a:cubicBezTo>
                    <a:pt x="95" y="13"/>
                    <a:pt x="94" y="13"/>
                    <a:pt x="94" y="14"/>
                  </a:cubicBezTo>
                  <a:cubicBezTo>
                    <a:pt x="95" y="14"/>
                    <a:pt x="95" y="15"/>
                    <a:pt x="95" y="15"/>
                  </a:cubicBezTo>
                  <a:cubicBezTo>
                    <a:pt x="95" y="15"/>
                    <a:pt x="95" y="16"/>
                    <a:pt x="95" y="16"/>
                  </a:cubicBezTo>
                  <a:cubicBezTo>
                    <a:pt x="95" y="16"/>
                    <a:pt x="95" y="16"/>
                    <a:pt x="96" y="17"/>
                  </a:cubicBezTo>
                  <a:cubicBezTo>
                    <a:pt x="96" y="17"/>
                    <a:pt x="96" y="17"/>
                    <a:pt x="96" y="17"/>
                  </a:cubicBezTo>
                  <a:cubicBezTo>
                    <a:pt x="96" y="18"/>
                    <a:pt x="96" y="18"/>
                    <a:pt x="96" y="18"/>
                  </a:cubicBezTo>
                  <a:cubicBezTo>
                    <a:pt x="96" y="18"/>
                    <a:pt x="97" y="18"/>
                    <a:pt x="97" y="18"/>
                  </a:cubicBezTo>
                  <a:cubicBezTo>
                    <a:pt x="97" y="19"/>
                    <a:pt x="96" y="19"/>
                    <a:pt x="97" y="19"/>
                  </a:cubicBezTo>
                  <a:cubicBezTo>
                    <a:pt x="97" y="19"/>
                    <a:pt x="98" y="19"/>
                    <a:pt x="98" y="19"/>
                  </a:cubicBezTo>
                  <a:cubicBezTo>
                    <a:pt x="98" y="18"/>
                    <a:pt x="98" y="17"/>
                    <a:pt x="99" y="17"/>
                  </a:cubicBezTo>
                  <a:cubicBezTo>
                    <a:pt x="99" y="17"/>
                    <a:pt x="99" y="18"/>
                    <a:pt x="99" y="18"/>
                  </a:cubicBezTo>
                  <a:cubicBezTo>
                    <a:pt x="99" y="18"/>
                    <a:pt x="99" y="19"/>
                    <a:pt x="100" y="19"/>
                  </a:cubicBezTo>
                  <a:cubicBezTo>
                    <a:pt x="100" y="19"/>
                    <a:pt x="101" y="19"/>
                    <a:pt x="101" y="19"/>
                  </a:cubicBezTo>
                  <a:cubicBezTo>
                    <a:pt x="102" y="20"/>
                    <a:pt x="102" y="19"/>
                    <a:pt x="102" y="20"/>
                  </a:cubicBezTo>
                  <a:cubicBezTo>
                    <a:pt x="102" y="21"/>
                    <a:pt x="102" y="21"/>
                    <a:pt x="102" y="21"/>
                  </a:cubicBezTo>
                  <a:cubicBezTo>
                    <a:pt x="102" y="21"/>
                    <a:pt x="103" y="21"/>
                    <a:pt x="103" y="21"/>
                  </a:cubicBezTo>
                  <a:cubicBezTo>
                    <a:pt x="103" y="21"/>
                    <a:pt x="103" y="22"/>
                    <a:pt x="104" y="22"/>
                  </a:cubicBezTo>
                  <a:cubicBezTo>
                    <a:pt x="104" y="23"/>
                    <a:pt x="104" y="23"/>
                    <a:pt x="104" y="23"/>
                  </a:cubicBezTo>
                  <a:cubicBezTo>
                    <a:pt x="105" y="23"/>
                    <a:pt x="104" y="24"/>
                    <a:pt x="105" y="24"/>
                  </a:cubicBezTo>
                  <a:cubicBezTo>
                    <a:pt x="106" y="24"/>
                    <a:pt x="106" y="24"/>
                    <a:pt x="106" y="24"/>
                  </a:cubicBezTo>
                  <a:cubicBezTo>
                    <a:pt x="106" y="24"/>
                    <a:pt x="106" y="25"/>
                    <a:pt x="107" y="25"/>
                  </a:cubicBezTo>
                  <a:cubicBezTo>
                    <a:pt x="107" y="25"/>
                    <a:pt x="107" y="25"/>
                    <a:pt x="108" y="25"/>
                  </a:cubicBezTo>
                  <a:cubicBezTo>
                    <a:pt x="108" y="26"/>
                    <a:pt x="108" y="26"/>
                    <a:pt x="108" y="26"/>
                  </a:cubicBezTo>
                  <a:cubicBezTo>
                    <a:pt x="109" y="26"/>
                    <a:pt x="108" y="27"/>
                    <a:pt x="108" y="27"/>
                  </a:cubicBezTo>
                  <a:cubicBezTo>
                    <a:pt x="108" y="27"/>
                    <a:pt x="109" y="26"/>
                    <a:pt x="109" y="27"/>
                  </a:cubicBezTo>
                  <a:cubicBezTo>
                    <a:pt x="109" y="28"/>
                    <a:pt x="110" y="28"/>
                    <a:pt x="110" y="29"/>
                  </a:cubicBezTo>
                  <a:cubicBezTo>
                    <a:pt x="110" y="29"/>
                    <a:pt x="110" y="29"/>
                    <a:pt x="110" y="29"/>
                  </a:cubicBezTo>
                  <a:cubicBezTo>
                    <a:pt x="110" y="29"/>
                    <a:pt x="111" y="29"/>
                    <a:pt x="111" y="29"/>
                  </a:cubicBezTo>
                  <a:cubicBezTo>
                    <a:pt x="112" y="28"/>
                    <a:pt x="112" y="28"/>
                    <a:pt x="112" y="28"/>
                  </a:cubicBezTo>
                  <a:cubicBezTo>
                    <a:pt x="112" y="28"/>
                    <a:pt x="114" y="30"/>
                    <a:pt x="114" y="30"/>
                  </a:cubicBezTo>
                  <a:cubicBezTo>
                    <a:pt x="114" y="30"/>
                    <a:pt x="114" y="31"/>
                    <a:pt x="115" y="31"/>
                  </a:cubicBezTo>
                  <a:cubicBezTo>
                    <a:pt x="115" y="31"/>
                    <a:pt x="116" y="32"/>
                    <a:pt x="116" y="32"/>
                  </a:cubicBezTo>
                  <a:cubicBezTo>
                    <a:pt x="116" y="32"/>
                    <a:pt x="115" y="32"/>
                    <a:pt x="115" y="33"/>
                  </a:cubicBezTo>
                  <a:cubicBezTo>
                    <a:pt x="115" y="33"/>
                    <a:pt x="115" y="33"/>
                    <a:pt x="115" y="34"/>
                  </a:cubicBezTo>
                  <a:cubicBezTo>
                    <a:pt x="115" y="34"/>
                    <a:pt x="115" y="34"/>
                    <a:pt x="115" y="34"/>
                  </a:cubicBezTo>
                  <a:cubicBezTo>
                    <a:pt x="115" y="35"/>
                    <a:pt x="115" y="35"/>
                    <a:pt x="116" y="36"/>
                  </a:cubicBezTo>
                  <a:cubicBezTo>
                    <a:pt x="116" y="36"/>
                    <a:pt x="117" y="35"/>
                    <a:pt x="117" y="36"/>
                  </a:cubicBezTo>
                  <a:cubicBezTo>
                    <a:pt x="117" y="36"/>
                    <a:pt x="118" y="37"/>
                    <a:pt x="118" y="37"/>
                  </a:cubicBezTo>
                  <a:cubicBezTo>
                    <a:pt x="118" y="37"/>
                    <a:pt x="118" y="38"/>
                    <a:pt x="118" y="38"/>
                  </a:cubicBezTo>
                  <a:cubicBezTo>
                    <a:pt x="118" y="38"/>
                    <a:pt x="119" y="37"/>
                    <a:pt x="119" y="38"/>
                  </a:cubicBezTo>
                  <a:cubicBezTo>
                    <a:pt x="119" y="39"/>
                    <a:pt x="118" y="39"/>
                    <a:pt x="118" y="39"/>
                  </a:cubicBezTo>
                  <a:cubicBezTo>
                    <a:pt x="119" y="40"/>
                    <a:pt x="119" y="40"/>
                    <a:pt x="119" y="40"/>
                  </a:cubicBezTo>
                  <a:cubicBezTo>
                    <a:pt x="119" y="41"/>
                    <a:pt x="120" y="41"/>
                    <a:pt x="120" y="41"/>
                  </a:cubicBezTo>
                  <a:cubicBezTo>
                    <a:pt x="119" y="42"/>
                    <a:pt x="119" y="41"/>
                    <a:pt x="119" y="42"/>
                  </a:cubicBezTo>
                  <a:cubicBezTo>
                    <a:pt x="120" y="42"/>
                    <a:pt x="120" y="42"/>
                    <a:pt x="120" y="42"/>
                  </a:cubicBezTo>
                  <a:cubicBezTo>
                    <a:pt x="120" y="43"/>
                    <a:pt x="120" y="43"/>
                    <a:pt x="120" y="43"/>
                  </a:cubicBezTo>
                  <a:cubicBezTo>
                    <a:pt x="120" y="44"/>
                    <a:pt x="119" y="44"/>
                    <a:pt x="119" y="44"/>
                  </a:cubicBezTo>
                  <a:cubicBezTo>
                    <a:pt x="119" y="44"/>
                    <a:pt x="120" y="44"/>
                    <a:pt x="120" y="45"/>
                  </a:cubicBezTo>
                  <a:cubicBezTo>
                    <a:pt x="120" y="46"/>
                    <a:pt x="119" y="46"/>
                    <a:pt x="119" y="46"/>
                  </a:cubicBezTo>
                  <a:cubicBezTo>
                    <a:pt x="119" y="46"/>
                    <a:pt x="118" y="47"/>
                    <a:pt x="118" y="47"/>
                  </a:cubicBezTo>
                  <a:cubicBezTo>
                    <a:pt x="118" y="47"/>
                    <a:pt x="118" y="47"/>
                    <a:pt x="118" y="48"/>
                  </a:cubicBezTo>
                  <a:cubicBezTo>
                    <a:pt x="117" y="48"/>
                    <a:pt x="117" y="49"/>
                    <a:pt x="117" y="49"/>
                  </a:cubicBezTo>
                  <a:cubicBezTo>
                    <a:pt x="117" y="49"/>
                    <a:pt x="116" y="50"/>
                    <a:pt x="115" y="50"/>
                  </a:cubicBezTo>
                  <a:cubicBezTo>
                    <a:pt x="115" y="50"/>
                    <a:pt x="114" y="50"/>
                    <a:pt x="114" y="50"/>
                  </a:cubicBezTo>
                  <a:cubicBezTo>
                    <a:pt x="114" y="51"/>
                    <a:pt x="114" y="51"/>
                    <a:pt x="113" y="51"/>
                  </a:cubicBezTo>
                  <a:cubicBezTo>
                    <a:pt x="113" y="51"/>
                    <a:pt x="112" y="51"/>
                    <a:pt x="112" y="51"/>
                  </a:cubicBezTo>
                  <a:cubicBezTo>
                    <a:pt x="112" y="52"/>
                    <a:pt x="112" y="52"/>
                    <a:pt x="112" y="52"/>
                  </a:cubicBezTo>
                  <a:cubicBezTo>
                    <a:pt x="113" y="53"/>
                    <a:pt x="112" y="53"/>
                    <a:pt x="112" y="53"/>
                  </a:cubicBezTo>
                  <a:cubicBezTo>
                    <a:pt x="113" y="53"/>
                    <a:pt x="113" y="53"/>
                    <a:pt x="113" y="53"/>
                  </a:cubicBezTo>
                  <a:cubicBezTo>
                    <a:pt x="113" y="53"/>
                    <a:pt x="112" y="54"/>
                    <a:pt x="112" y="54"/>
                  </a:cubicBezTo>
                  <a:cubicBezTo>
                    <a:pt x="113" y="54"/>
                    <a:pt x="113" y="55"/>
                    <a:pt x="113" y="55"/>
                  </a:cubicBezTo>
                  <a:cubicBezTo>
                    <a:pt x="113" y="55"/>
                    <a:pt x="113" y="56"/>
                    <a:pt x="113" y="56"/>
                  </a:cubicBezTo>
                  <a:cubicBezTo>
                    <a:pt x="113" y="56"/>
                    <a:pt x="114" y="57"/>
                    <a:pt x="114" y="57"/>
                  </a:cubicBezTo>
                  <a:cubicBezTo>
                    <a:pt x="113" y="57"/>
                    <a:pt x="113" y="57"/>
                    <a:pt x="112" y="57"/>
                  </a:cubicBezTo>
                  <a:cubicBezTo>
                    <a:pt x="112" y="57"/>
                    <a:pt x="112" y="57"/>
                    <a:pt x="112" y="57"/>
                  </a:cubicBezTo>
                  <a:cubicBezTo>
                    <a:pt x="112" y="58"/>
                    <a:pt x="112" y="58"/>
                    <a:pt x="112" y="59"/>
                  </a:cubicBezTo>
                  <a:cubicBezTo>
                    <a:pt x="112" y="59"/>
                    <a:pt x="112" y="59"/>
                    <a:pt x="112" y="59"/>
                  </a:cubicBezTo>
                  <a:cubicBezTo>
                    <a:pt x="111" y="59"/>
                    <a:pt x="112" y="59"/>
                    <a:pt x="112" y="60"/>
                  </a:cubicBezTo>
                  <a:cubicBezTo>
                    <a:pt x="111" y="61"/>
                    <a:pt x="110" y="61"/>
                    <a:pt x="110" y="61"/>
                  </a:cubicBezTo>
                  <a:cubicBezTo>
                    <a:pt x="110" y="60"/>
                    <a:pt x="109" y="60"/>
                    <a:pt x="109" y="60"/>
                  </a:cubicBezTo>
                  <a:cubicBezTo>
                    <a:pt x="109" y="60"/>
                    <a:pt x="109" y="61"/>
                    <a:pt x="108" y="61"/>
                  </a:cubicBezTo>
                  <a:cubicBezTo>
                    <a:pt x="107" y="62"/>
                    <a:pt x="107" y="62"/>
                    <a:pt x="107" y="62"/>
                  </a:cubicBezTo>
                  <a:cubicBezTo>
                    <a:pt x="106" y="62"/>
                    <a:pt x="106" y="62"/>
                    <a:pt x="106" y="62"/>
                  </a:cubicBezTo>
                  <a:cubicBezTo>
                    <a:pt x="105" y="63"/>
                    <a:pt x="105" y="63"/>
                    <a:pt x="105" y="64"/>
                  </a:cubicBezTo>
                  <a:cubicBezTo>
                    <a:pt x="105" y="64"/>
                    <a:pt x="106" y="64"/>
                    <a:pt x="105" y="65"/>
                  </a:cubicBezTo>
                  <a:cubicBezTo>
                    <a:pt x="104" y="65"/>
                    <a:pt x="104" y="65"/>
                    <a:pt x="104" y="65"/>
                  </a:cubicBezTo>
                  <a:cubicBezTo>
                    <a:pt x="105" y="66"/>
                    <a:pt x="105" y="66"/>
                    <a:pt x="105" y="66"/>
                  </a:cubicBezTo>
                  <a:cubicBezTo>
                    <a:pt x="104" y="67"/>
                    <a:pt x="104" y="67"/>
                    <a:pt x="104" y="67"/>
                  </a:cubicBezTo>
                  <a:cubicBezTo>
                    <a:pt x="104" y="67"/>
                    <a:pt x="105" y="67"/>
                    <a:pt x="104" y="68"/>
                  </a:cubicBezTo>
                  <a:cubicBezTo>
                    <a:pt x="104" y="69"/>
                    <a:pt x="104" y="69"/>
                    <a:pt x="104" y="69"/>
                  </a:cubicBezTo>
                  <a:cubicBezTo>
                    <a:pt x="103" y="70"/>
                    <a:pt x="104" y="69"/>
                    <a:pt x="104" y="70"/>
                  </a:cubicBezTo>
                  <a:cubicBezTo>
                    <a:pt x="104" y="70"/>
                    <a:pt x="104" y="71"/>
                    <a:pt x="104" y="71"/>
                  </a:cubicBezTo>
                  <a:cubicBezTo>
                    <a:pt x="104" y="71"/>
                    <a:pt x="103" y="71"/>
                    <a:pt x="103" y="71"/>
                  </a:cubicBezTo>
                  <a:cubicBezTo>
                    <a:pt x="103" y="72"/>
                    <a:pt x="103" y="72"/>
                    <a:pt x="104" y="72"/>
                  </a:cubicBezTo>
                  <a:cubicBezTo>
                    <a:pt x="104" y="72"/>
                    <a:pt x="104" y="72"/>
                    <a:pt x="104" y="72"/>
                  </a:cubicBezTo>
                  <a:cubicBezTo>
                    <a:pt x="105" y="73"/>
                    <a:pt x="104" y="73"/>
                    <a:pt x="105" y="73"/>
                  </a:cubicBezTo>
                  <a:cubicBezTo>
                    <a:pt x="105" y="73"/>
                    <a:pt x="105" y="74"/>
                    <a:pt x="105" y="74"/>
                  </a:cubicBezTo>
                  <a:cubicBezTo>
                    <a:pt x="106" y="74"/>
                    <a:pt x="106" y="74"/>
                    <a:pt x="106" y="74"/>
                  </a:cubicBezTo>
                  <a:cubicBezTo>
                    <a:pt x="106" y="74"/>
                    <a:pt x="105" y="74"/>
                    <a:pt x="105" y="75"/>
                  </a:cubicBezTo>
                  <a:cubicBezTo>
                    <a:pt x="106" y="75"/>
                    <a:pt x="107" y="75"/>
                    <a:pt x="106" y="76"/>
                  </a:cubicBezTo>
                  <a:cubicBezTo>
                    <a:pt x="105" y="76"/>
                    <a:pt x="105" y="76"/>
                    <a:pt x="104" y="76"/>
                  </a:cubicBezTo>
                  <a:cubicBezTo>
                    <a:pt x="104" y="77"/>
                    <a:pt x="103" y="77"/>
                    <a:pt x="103" y="77"/>
                  </a:cubicBezTo>
                  <a:cubicBezTo>
                    <a:pt x="103" y="77"/>
                    <a:pt x="103" y="77"/>
                    <a:pt x="103" y="78"/>
                  </a:cubicBezTo>
                  <a:cubicBezTo>
                    <a:pt x="103" y="78"/>
                    <a:pt x="103" y="78"/>
                    <a:pt x="103" y="78"/>
                  </a:cubicBezTo>
                  <a:cubicBezTo>
                    <a:pt x="102" y="78"/>
                    <a:pt x="101" y="77"/>
                    <a:pt x="101" y="77"/>
                  </a:cubicBezTo>
                  <a:cubicBezTo>
                    <a:pt x="101" y="77"/>
                    <a:pt x="101" y="79"/>
                    <a:pt x="100" y="79"/>
                  </a:cubicBezTo>
                  <a:cubicBezTo>
                    <a:pt x="100" y="79"/>
                    <a:pt x="100" y="79"/>
                    <a:pt x="99" y="79"/>
                  </a:cubicBezTo>
                  <a:cubicBezTo>
                    <a:pt x="99" y="80"/>
                    <a:pt x="99" y="80"/>
                    <a:pt x="99" y="80"/>
                  </a:cubicBezTo>
                  <a:cubicBezTo>
                    <a:pt x="98" y="80"/>
                    <a:pt x="98" y="81"/>
                    <a:pt x="97" y="81"/>
                  </a:cubicBezTo>
                  <a:cubicBezTo>
                    <a:pt x="97" y="82"/>
                    <a:pt x="97" y="82"/>
                    <a:pt x="97" y="82"/>
                  </a:cubicBezTo>
                  <a:cubicBezTo>
                    <a:pt x="97" y="82"/>
                    <a:pt x="97" y="82"/>
                    <a:pt x="96" y="82"/>
                  </a:cubicBezTo>
                  <a:cubicBezTo>
                    <a:pt x="96" y="82"/>
                    <a:pt x="95" y="82"/>
                    <a:pt x="95" y="83"/>
                  </a:cubicBezTo>
                  <a:cubicBezTo>
                    <a:pt x="94" y="83"/>
                    <a:pt x="95" y="83"/>
                    <a:pt x="94" y="83"/>
                  </a:cubicBezTo>
                  <a:cubicBezTo>
                    <a:pt x="94" y="84"/>
                    <a:pt x="94" y="83"/>
                    <a:pt x="93" y="84"/>
                  </a:cubicBezTo>
                  <a:cubicBezTo>
                    <a:pt x="92" y="84"/>
                    <a:pt x="91" y="84"/>
                    <a:pt x="91" y="84"/>
                  </a:cubicBezTo>
                  <a:cubicBezTo>
                    <a:pt x="90" y="85"/>
                    <a:pt x="90" y="85"/>
                    <a:pt x="90" y="85"/>
                  </a:cubicBezTo>
                  <a:cubicBezTo>
                    <a:pt x="90" y="85"/>
                    <a:pt x="90" y="85"/>
                    <a:pt x="90" y="85"/>
                  </a:cubicBezTo>
                  <a:cubicBezTo>
                    <a:pt x="90" y="85"/>
                    <a:pt x="90" y="85"/>
                    <a:pt x="89" y="86"/>
                  </a:cubicBezTo>
                  <a:cubicBezTo>
                    <a:pt x="89" y="86"/>
                    <a:pt x="89" y="85"/>
                    <a:pt x="88" y="86"/>
                  </a:cubicBezTo>
                  <a:cubicBezTo>
                    <a:pt x="88" y="86"/>
                    <a:pt x="88" y="86"/>
                    <a:pt x="87" y="86"/>
                  </a:cubicBezTo>
                  <a:cubicBezTo>
                    <a:pt x="87" y="86"/>
                    <a:pt x="87" y="86"/>
                    <a:pt x="86" y="86"/>
                  </a:cubicBezTo>
                  <a:cubicBezTo>
                    <a:pt x="86" y="86"/>
                    <a:pt x="86" y="86"/>
                    <a:pt x="85" y="86"/>
                  </a:cubicBezTo>
                  <a:cubicBezTo>
                    <a:pt x="85" y="87"/>
                    <a:pt x="84" y="87"/>
                    <a:pt x="84" y="87"/>
                  </a:cubicBezTo>
                  <a:cubicBezTo>
                    <a:pt x="84" y="87"/>
                    <a:pt x="84" y="87"/>
                    <a:pt x="84" y="87"/>
                  </a:cubicBezTo>
                  <a:cubicBezTo>
                    <a:pt x="83" y="87"/>
                    <a:pt x="83" y="88"/>
                    <a:pt x="82" y="88"/>
                  </a:cubicBezTo>
                  <a:cubicBezTo>
                    <a:pt x="82" y="88"/>
                    <a:pt x="82" y="88"/>
                    <a:pt x="82" y="88"/>
                  </a:cubicBezTo>
                  <a:cubicBezTo>
                    <a:pt x="82" y="88"/>
                    <a:pt x="82" y="88"/>
                    <a:pt x="81" y="88"/>
                  </a:cubicBezTo>
                  <a:cubicBezTo>
                    <a:pt x="81" y="88"/>
                    <a:pt x="80" y="88"/>
                    <a:pt x="79" y="88"/>
                  </a:cubicBezTo>
                  <a:cubicBezTo>
                    <a:pt x="78" y="88"/>
                    <a:pt x="77" y="87"/>
                    <a:pt x="76" y="87"/>
                  </a:cubicBezTo>
                  <a:cubicBezTo>
                    <a:pt x="76" y="87"/>
                    <a:pt x="75" y="87"/>
                    <a:pt x="75" y="87"/>
                  </a:cubicBezTo>
                  <a:cubicBezTo>
                    <a:pt x="75" y="87"/>
                    <a:pt x="74" y="88"/>
                    <a:pt x="74" y="88"/>
                  </a:cubicBezTo>
                  <a:cubicBezTo>
                    <a:pt x="74" y="88"/>
                    <a:pt x="74" y="88"/>
                    <a:pt x="74" y="88"/>
                  </a:cubicBezTo>
                  <a:cubicBezTo>
                    <a:pt x="73" y="89"/>
                    <a:pt x="73" y="88"/>
                    <a:pt x="72" y="88"/>
                  </a:cubicBezTo>
                  <a:cubicBezTo>
                    <a:pt x="72" y="89"/>
                    <a:pt x="71" y="89"/>
                    <a:pt x="70" y="89"/>
                  </a:cubicBezTo>
                  <a:cubicBezTo>
                    <a:pt x="70" y="89"/>
                    <a:pt x="69" y="88"/>
                    <a:pt x="68" y="88"/>
                  </a:cubicBezTo>
                  <a:cubicBezTo>
                    <a:pt x="68" y="89"/>
                    <a:pt x="69" y="89"/>
                    <a:pt x="68" y="89"/>
                  </a:cubicBezTo>
                  <a:cubicBezTo>
                    <a:pt x="67" y="90"/>
                    <a:pt x="67" y="90"/>
                    <a:pt x="67" y="90"/>
                  </a:cubicBezTo>
                  <a:cubicBezTo>
                    <a:pt x="67" y="90"/>
                    <a:pt x="67" y="89"/>
                    <a:pt x="66" y="90"/>
                  </a:cubicBezTo>
                  <a:cubicBezTo>
                    <a:pt x="66" y="92"/>
                    <a:pt x="65" y="91"/>
                    <a:pt x="65" y="92"/>
                  </a:cubicBezTo>
                  <a:cubicBezTo>
                    <a:pt x="65" y="92"/>
                    <a:pt x="66" y="93"/>
                    <a:pt x="65" y="93"/>
                  </a:cubicBezTo>
                  <a:cubicBezTo>
                    <a:pt x="65" y="94"/>
                    <a:pt x="65" y="94"/>
                    <a:pt x="65" y="94"/>
                  </a:cubicBezTo>
                  <a:cubicBezTo>
                    <a:pt x="64" y="94"/>
                    <a:pt x="64" y="94"/>
                    <a:pt x="64" y="94"/>
                  </a:cubicBezTo>
                  <a:cubicBezTo>
                    <a:pt x="63" y="94"/>
                    <a:pt x="64" y="94"/>
                    <a:pt x="63" y="94"/>
                  </a:cubicBezTo>
                  <a:cubicBezTo>
                    <a:pt x="61" y="94"/>
                    <a:pt x="62" y="94"/>
                    <a:pt x="61" y="95"/>
                  </a:cubicBezTo>
                  <a:cubicBezTo>
                    <a:pt x="60" y="95"/>
                    <a:pt x="60" y="95"/>
                    <a:pt x="59" y="96"/>
                  </a:cubicBezTo>
                  <a:cubicBezTo>
                    <a:pt x="59" y="96"/>
                    <a:pt x="59" y="96"/>
                    <a:pt x="59" y="97"/>
                  </a:cubicBezTo>
                  <a:cubicBezTo>
                    <a:pt x="60" y="97"/>
                    <a:pt x="60" y="98"/>
                    <a:pt x="60" y="98"/>
                  </a:cubicBezTo>
                  <a:cubicBezTo>
                    <a:pt x="61" y="98"/>
                    <a:pt x="61" y="98"/>
                    <a:pt x="61" y="98"/>
                  </a:cubicBezTo>
                  <a:cubicBezTo>
                    <a:pt x="61" y="99"/>
                    <a:pt x="61" y="99"/>
                    <a:pt x="61" y="99"/>
                  </a:cubicBezTo>
                  <a:cubicBezTo>
                    <a:pt x="61" y="100"/>
                    <a:pt x="61" y="100"/>
                    <a:pt x="61" y="100"/>
                  </a:cubicBezTo>
                  <a:cubicBezTo>
                    <a:pt x="62" y="100"/>
                    <a:pt x="62" y="100"/>
                    <a:pt x="62" y="101"/>
                  </a:cubicBezTo>
                  <a:cubicBezTo>
                    <a:pt x="62" y="101"/>
                    <a:pt x="62" y="101"/>
                    <a:pt x="62" y="101"/>
                  </a:cubicBezTo>
                  <a:cubicBezTo>
                    <a:pt x="62" y="102"/>
                    <a:pt x="62" y="102"/>
                    <a:pt x="61" y="102"/>
                  </a:cubicBezTo>
                  <a:cubicBezTo>
                    <a:pt x="61" y="103"/>
                    <a:pt x="61" y="103"/>
                    <a:pt x="61" y="103"/>
                  </a:cubicBezTo>
                  <a:cubicBezTo>
                    <a:pt x="61" y="104"/>
                    <a:pt x="62" y="104"/>
                    <a:pt x="61" y="104"/>
                  </a:cubicBezTo>
                  <a:cubicBezTo>
                    <a:pt x="60" y="104"/>
                    <a:pt x="60" y="104"/>
                    <a:pt x="60" y="104"/>
                  </a:cubicBezTo>
                  <a:cubicBezTo>
                    <a:pt x="59" y="105"/>
                    <a:pt x="60" y="105"/>
                    <a:pt x="59" y="105"/>
                  </a:cubicBezTo>
                  <a:cubicBezTo>
                    <a:pt x="59" y="105"/>
                    <a:pt x="58" y="105"/>
                    <a:pt x="58" y="105"/>
                  </a:cubicBezTo>
                  <a:cubicBezTo>
                    <a:pt x="57" y="105"/>
                    <a:pt x="57" y="105"/>
                    <a:pt x="57" y="106"/>
                  </a:cubicBezTo>
                  <a:cubicBezTo>
                    <a:pt x="57" y="106"/>
                    <a:pt x="56" y="106"/>
                    <a:pt x="56" y="106"/>
                  </a:cubicBezTo>
                  <a:cubicBezTo>
                    <a:pt x="57" y="107"/>
                    <a:pt x="57" y="107"/>
                    <a:pt x="57" y="107"/>
                  </a:cubicBezTo>
                  <a:cubicBezTo>
                    <a:pt x="57" y="108"/>
                    <a:pt x="57" y="108"/>
                    <a:pt x="57" y="108"/>
                  </a:cubicBezTo>
                  <a:cubicBezTo>
                    <a:pt x="57" y="109"/>
                    <a:pt x="57" y="109"/>
                    <a:pt x="57" y="109"/>
                  </a:cubicBezTo>
                  <a:cubicBezTo>
                    <a:pt x="57" y="110"/>
                    <a:pt x="57" y="110"/>
                    <a:pt x="57" y="110"/>
                  </a:cubicBezTo>
                  <a:cubicBezTo>
                    <a:pt x="57" y="110"/>
                    <a:pt x="57" y="111"/>
                    <a:pt x="57" y="111"/>
                  </a:cubicBezTo>
                  <a:cubicBezTo>
                    <a:pt x="57" y="111"/>
                    <a:pt x="56" y="111"/>
                    <a:pt x="56" y="111"/>
                  </a:cubicBezTo>
                  <a:cubicBezTo>
                    <a:pt x="57" y="111"/>
                    <a:pt x="57" y="112"/>
                    <a:pt x="57" y="112"/>
                  </a:cubicBezTo>
                  <a:cubicBezTo>
                    <a:pt x="57" y="112"/>
                    <a:pt x="56" y="113"/>
                    <a:pt x="56" y="113"/>
                  </a:cubicBezTo>
                  <a:cubicBezTo>
                    <a:pt x="56" y="113"/>
                    <a:pt x="55" y="113"/>
                    <a:pt x="55" y="113"/>
                  </a:cubicBezTo>
                  <a:cubicBezTo>
                    <a:pt x="55" y="114"/>
                    <a:pt x="54" y="114"/>
                    <a:pt x="54" y="114"/>
                  </a:cubicBezTo>
                  <a:cubicBezTo>
                    <a:pt x="55" y="115"/>
                    <a:pt x="55" y="115"/>
                    <a:pt x="55" y="116"/>
                  </a:cubicBezTo>
                  <a:cubicBezTo>
                    <a:pt x="55" y="116"/>
                    <a:pt x="55" y="116"/>
                    <a:pt x="54" y="117"/>
                  </a:cubicBezTo>
                  <a:cubicBezTo>
                    <a:pt x="54" y="118"/>
                    <a:pt x="54" y="118"/>
                    <a:pt x="54" y="118"/>
                  </a:cubicBezTo>
                  <a:cubicBezTo>
                    <a:pt x="54" y="118"/>
                    <a:pt x="54" y="118"/>
                    <a:pt x="53" y="118"/>
                  </a:cubicBezTo>
                  <a:cubicBezTo>
                    <a:pt x="53" y="118"/>
                    <a:pt x="53" y="117"/>
                    <a:pt x="53" y="117"/>
                  </a:cubicBezTo>
                  <a:cubicBezTo>
                    <a:pt x="52" y="117"/>
                    <a:pt x="53" y="117"/>
                    <a:pt x="51" y="117"/>
                  </a:cubicBezTo>
                  <a:cubicBezTo>
                    <a:pt x="49" y="117"/>
                    <a:pt x="49" y="117"/>
                    <a:pt x="49" y="117"/>
                  </a:cubicBezTo>
                  <a:cubicBezTo>
                    <a:pt x="48" y="117"/>
                    <a:pt x="47" y="117"/>
                    <a:pt x="47" y="117"/>
                  </a:cubicBezTo>
                  <a:cubicBezTo>
                    <a:pt x="47" y="117"/>
                    <a:pt x="46" y="117"/>
                    <a:pt x="46" y="117"/>
                  </a:cubicBezTo>
                  <a:cubicBezTo>
                    <a:pt x="46" y="116"/>
                    <a:pt x="46" y="116"/>
                    <a:pt x="45" y="116"/>
                  </a:cubicBezTo>
                  <a:cubicBezTo>
                    <a:pt x="45" y="116"/>
                    <a:pt x="45" y="115"/>
                    <a:pt x="45" y="115"/>
                  </a:cubicBezTo>
                  <a:cubicBezTo>
                    <a:pt x="45" y="115"/>
                    <a:pt x="46" y="115"/>
                    <a:pt x="45" y="115"/>
                  </a:cubicBezTo>
                  <a:cubicBezTo>
                    <a:pt x="44" y="114"/>
                    <a:pt x="44" y="115"/>
                    <a:pt x="43" y="115"/>
                  </a:cubicBezTo>
                  <a:cubicBezTo>
                    <a:pt x="42" y="115"/>
                    <a:pt x="42" y="115"/>
                    <a:pt x="42" y="115"/>
                  </a:cubicBezTo>
                  <a:cubicBezTo>
                    <a:pt x="41" y="115"/>
                    <a:pt x="41" y="115"/>
                    <a:pt x="39" y="115"/>
                  </a:cubicBezTo>
                  <a:cubicBezTo>
                    <a:pt x="38" y="115"/>
                    <a:pt x="38" y="115"/>
                    <a:pt x="38" y="115"/>
                  </a:cubicBezTo>
                  <a:cubicBezTo>
                    <a:pt x="37" y="115"/>
                    <a:pt x="37" y="115"/>
                    <a:pt x="37" y="115"/>
                  </a:cubicBezTo>
                  <a:cubicBezTo>
                    <a:pt x="36" y="114"/>
                    <a:pt x="36" y="114"/>
                    <a:pt x="36" y="114"/>
                  </a:cubicBezTo>
                  <a:cubicBezTo>
                    <a:pt x="36" y="113"/>
                    <a:pt x="35" y="113"/>
                    <a:pt x="35" y="113"/>
                  </a:cubicBezTo>
                  <a:cubicBezTo>
                    <a:pt x="35" y="113"/>
                    <a:pt x="35" y="112"/>
                    <a:pt x="34" y="112"/>
                  </a:cubicBezTo>
                  <a:cubicBezTo>
                    <a:pt x="34" y="112"/>
                    <a:pt x="34" y="112"/>
                    <a:pt x="34" y="112"/>
                  </a:cubicBezTo>
                  <a:cubicBezTo>
                    <a:pt x="34" y="111"/>
                    <a:pt x="34" y="111"/>
                    <a:pt x="34" y="111"/>
                  </a:cubicBezTo>
                  <a:cubicBezTo>
                    <a:pt x="33" y="110"/>
                    <a:pt x="33" y="110"/>
                    <a:pt x="32" y="110"/>
                  </a:cubicBezTo>
                  <a:cubicBezTo>
                    <a:pt x="31" y="109"/>
                    <a:pt x="31" y="109"/>
                    <a:pt x="31" y="109"/>
                  </a:cubicBezTo>
                  <a:cubicBezTo>
                    <a:pt x="30" y="108"/>
                    <a:pt x="30" y="109"/>
                    <a:pt x="30" y="108"/>
                  </a:cubicBezTo>
                  <a:cubicBezTo>
                    <a:pt x="30" y="108"/>
                    <a:pt x="30" y="108"/>
                    <a:pt x="30" y="107"/>
                  </a:cubicBezTo>
                  <a:cubicBezTo>
                    <a:pt x="30" y="107"/>
                    <a:pt x="29" y="107"/>
                    <a:pt x="29" y="107"/>
                  </a:cubicBezTo>
                  <a:cubicBezTo>
                    <a:pt x="29" y="106"/>
                    <a:pt x="29" y="106"/>
                    <a:pt x="29" y="106"/>
                  </a:cubicBezTo>
                  <a:cubicBezTo>
                    <a:pt x="29" y="106"/>
                    <a:pt x="30" y="106"/>
                    <a:pt x="29" y="106"/>
                  </a:cubicBezTo>
                  <a:cubicBezTo>
                    <a:pt x="29" y="105"/>
                    <a:pt x="28" y="105"/>
                    <a:pt x="28" y="105"/>
                  </a:cubicBezTo>
                  <a:cubicBezTo>
                    <a:pt x="27" y="105"/>
                    <a:pt x="27" y="105"/>
                    <a:pt x="27" y="104"/>
                  </a:cubicBezTo>
                  <a:cubicBezTo>
                    <a:pt x="27" y="104"/>
                    <a:pt x="27" y="103"/>
                    <a:pt x="27" y="102"/>
                  </a:cubicBezTo>
                  <a:cubicBezTo>
                    <a:pt x="26" y="102"/>
                    <a:pt x="26" y="102"/>
                    <a:pt x="25" y="102"/>
                  </a:cubicBezTo>
                  <a:cubicBezTo>
                    <a:pt x="25" y="102"/>
                    <a:pt x="25" y="102"/>
                    <a:pt x="25" y="102"/>
                  </a:cubicBezTo>
                  <a:cubicBezTo>
                    <a:pt x="24" y="101"/>
                    <a:pt x="24" y="101"/>
                    <a:pt x="24" y="101"/>
                  </a:cubicBezTo>
                  <a:cubicBezTo>
                    <a:pt x="24" y="100"/>
                    <a:pt x="24" y="101"/>
                    <a:pt x="23" y="100"/>
                  </a:cubicBezTo>
                  <a:cubicBezTo>
                    <a:pt x="23" y="100"/>
                    <a:pt x="23" y="99"/>
                    <a:pt x="23" y="99"/>
                  </a:cubicBezTo>
                  <a:cubicBezTo>
                    <a:pt x="23" y="98"/>
                    <a:pt x="23" y="98"/>
                    <a:pt x="22" y="98"/>
                  </a:cubicBezTo>
                  <a:cubicBezTo>
                    <a:pt x="21" y="98"/>
                    <a:pt x="21" y="98"/>
                    <a:pt x="20" y="99"/>
                  </a:cubicBezTo>
                  <a:cubicBezTo>
                    <a:pt x="19" y="99"/>
                    <a:pt x="19" y="99"/>
                    <a:pt x="19" y="99"/>
                  </a:cubicBezTo>
                  <a:cubicBezTo>
                    <a:pt x="19" y="99"/>
                    <a:pt x="18" y="98"/>
                    <a:pt x="19" y="98"/>
                  </a:cubicBezTo>
                  <a:cubicBezTo>
                    <a:pt x="19" y="98"/>
                    <a:pt x="19" y="98"/>
                    <a:pt x="19" y="98"/>
                  </a:cubicBezTo>
                  <a:cubicBezTo>
                    <a:pt x="19" y="97"/>
                    <a:pt x="19" y="97"/>
                    <a:pt x="19" y="97"/>
                  </a:cubicBezTo>
                  <a:cubicBezTo>
                    <a:pt x="19" y="97"/>
                    <a:pt x="19" y="97"/>
                    <a:pt x="19" y="97"/>
                  </a:cubicBezTo>
                  <a:cubicBezTo>
                    <a:pt x="19" y="96"/>
                    <a:pt x="19" y="96"/>
                    <a:pt x="18" y="95"/>
                  </a:cubicBezTo>
                  <a:cubicBezTo>
                    <a:pt x="18" y="95"/>
                    <a:pt x="17" y="95"/>
                    <a:pt x="18" y="94"/>
                  </a:cubicBezTo>
                  <a:cubicBezTo>
                    <a:pt x="18" y="93"/>
                    <a:pt x="18" y="93"/>
                    <a:pt x="18" y="92"/>
                  </a:cubicBezTo>
                  <a:cubicBezTo>
                    <a:pt x="18" y="92"/>
                    <a:pt x="18" y="92"/>
                    <a:pt x="18" y="91"/>
                  </a:cubicBezTo>
                  <a:cubicBezTo>
                    <a:pt x="18" y="91"/>
                    <a:pt x="18" y="91"/>
                    <a:pt x="18" y="91"/>
                  </a:cubicBezTo>
                  <a:cubicBezTo>
                    <a:pt x="19" y="90"/>
                    <a:pt x="18" y="91"/>
                    <a:pt x="19" y="90"/>
                  </a:cubicBezTo>
                  <a:cubicBezTo>
                    <a:pt x="19" y="90"/>
                    <a:pt x="20" y="90"/>
                    <a:pt x="20" y="89"/>
                  </a:cubicBezTo>
                  <a:cubicBezTo>
                    <a:pt x="20" y="89"/>
                    <a:pt x="20" y="89"/>
                    <a:pt x="20" y="88"/>
                  </a:cubicBezTo>
                  <a:cubicBezTo>
                    <a:pt x="20" y="88"/>
                    <a:pt x="20" y="87"/>
                    <a:pt x="19" y="88"/>
                  </a:cubicBezTo>
                  <a:cubicBezTo>
                    <a:pt x="18" y="88"/>
                    <a:pt x="16" y="88"/>
                    <a:pt x="16" y="88"/>
                  </a:cubicBezTo>
                  <a:cubicBezTo>
                    <a:pt x="14" y="84"/>
                    <a:pt x="14" y="84"/>
                    <a:pt x="14" y="84"/>
                  </a:cubicBezTo>
                  <a:cubicBezTo>
                    <a:pt x="14" y="84"/>
                    <a:pt x="15" y="83"/>
                    <a:pt x="14" y="83"/>
                  </a:cubicBezTo>
                  <a:cubicBezTo>
                    <a:pt x="13" y="83"/>
                    <a:pt x="13" y="83"/>
                    <a:pt x="13" y="82"/>
                  </a:cubicBezTo>
                  <a:cubicBezTo>
                    <a:pt x="13" y="82"/>
                    <a:pt x="13" y="81"/>
                    <a:pt x="13" y="81"/>
                  </a:cubicBezTo>
                  <a:cubicBezTo>
                    <a:pt x="12" y="81"/>
                    <a:pt x="12" y="81"/>
                    <a:pt x="12" y="81"/>
                  </a:cubicBezTo>
                  <a:cubicBezTo>
                    <a:pt x="12" y="81"/>
                    <a:pt x="12" y="81"/>
                    <a:pt x="11" y="80"/>
                  </a:cubicBezTo>
                  <a:cubicBezTo>
                    <a:pt x="10" y="80"/>
                    <a:pt x="10" y="80"/>
                    <a:pt x="10" y="80"/>
                  </a:cubicBezTo>
                  <a:cubicBezTo>
                    <a:pt x="10" y="79"/>
                    <a:pt x="5" y="65"/>
                    <a:pt x="5" y="65"/>
                  </a:cubicBezTo>
                  <a:lnTo>
                    <a:pt x="1" y="6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8" name="Group 1747"/>
          <p:cNvGrpSpPr/>
          <p:nvPr/>
        </p:nvGrpSpPr>
        <p:grpSpPr>
          <a:xfrm>
            <a:off x="3762916" y="4219906"/>
            <a:ext cx="2249833" cy="1978650"/>
            <a:chOff x="6251575" y="836613"/>
            <a:chExt cx="5187950" cy="5338763"/>
          </a:xfrm>
          <a:solidFill>
            <a:schemeClr val="tx1">
              <a:lumMod val="65000"/>
              <a:lumOff val="35000"/>
            </a:schemeClr>
          </a:solidFill>
        </p:grpSpPr>
        <p:sp>
          <p:nvSpPr>
            <p:cNvPr id="1749" name="Freeform 1748"/>
            <p:cNvSpPr>
              <a:spLocks/>
            </p:cNvSpPr>
            <p:nvPr/>
          </p:nvSpPr>
          <p:spPr bwMode="auto">
            <a:xfrm>
              <a:off x="7902575" y="3584576"/>
              <a:ext cx="20638" cy="26988"/>
            </a:xfrm>
            <a:custGeom>
              <a:avLst/>
              <a:gdLst>
                <a:gd name="T0" fmla="*/ 1 w 15"/>
                <a:gd name="T1" fmla="*/ 11 h 19"/>
                <a:gd name="T2" fmla="*/ 1 w 15"/>
                <a:gd name="T3" fmla="*/ 10 h 19"/>
                <a:gd name="T4" fmla="*/ 0 w 15"/>
                <a:gd name="T5" fmla="*/ 8 h 19"/>
                <a:gd name="T6" fmla="*/ 1 w 15"/>
                <a:gd name="T7" fmla="*/ 6 h 19"/>
                <a:gd name="T8" fmla="*/ 1 w 15"/>
                <a:gd name="T9" fmla="*/ 5 h 19"/>
                <a:gd name="T10" fmla="*/ 3 w 15"/>
                <a:gd name="T11" fmla="*/ 4 h 19"/>
                <a:gd name="T12" fmla="*/ 4 w 15"/>
                <a:gd name="T13" fmla="*/ 3 h 19"/>
                <a:gd name="T14" fmla="*/ 5 w 15"/>
                <a:gd name="T15" fmla="*/ 2 h 19"/>
                <a:gd name="T16" fmla="*/ 6 w 15"/>
                <a:gd name="T17" fmla="*/ 1 h 19"/>
                <a:gd name="T18" fmla="*/ 7 w 15"/>
                <a:gd name="T19" fmla="*/ 0 h 19"/>
                <a:gd name="T20" fmla="*/ 10 w 15"/>
                <a:gd name="T21" fmla="*/ 0 h 19"/>
                <a:gd name="T22" fmla="*/ 12 w 15"/>
                <a:gd name="T23" fmla="*/ 0 h 19"/>
                <a:gd name="T24" fmla="*/ 13 w 15"/>
                <a:gd name="T25" fmla="*/ 1 h 19"/>
                <a:gd name="T26" fmla="*/ 13 w 15"/>
                <a:gd name="T27" fmla="*/ 2 h 19"/>
                <a:gd name="T28" fmla="*/ 13 w 15"/>
                <a:gd name="T29" fmla="*/ 4 h 19"/>
                <a:gd name="T30" fmla="*/ 15 w 15"/>
                <a:gd name="T31" fmla="*/ 5 h 19"/>
                <a:gd name="T32" fmla="*/ 15 w 15"/>
                <a:gd name="T33" fmla="*/ 7 h 19"/>
                <a:gd name="T34" fmla="*/ 15 w 15"/>
                <a:gd name="T35" fmla="*/ 8 h 19"/>
                <a:gd name="T36" fmla="*/ 13 w 15"/>
                <a:gd name="T37" fmla="*/ 10 h 19"/>
                <a:gd name="T38" fmla="*/ 12 w 15"/>
                <a:gd name="T39" fmla="*/ 11 h 19"/>
                <a:gd name="T40" fmla="*/ 11 w 15"/>
                <a:gd name="T41" fmla="*/ 12 h 19"/>
                <a:gd name="T42" fmla="*/ 10 w 15"/>
                <a:gd name="T43" fmla="*/ 13 h 19"/>
                <a:gd name="T44" fmla="*/ 10 w 15"/>
                <a:gd name="T45" fmla="*/ 14 h 19"/>
                <a:gd name="T46" fmla="*/ 8 w 15"/>
                <a:gd name="T47" fmla="*/ 15 h 19"/>
                <a:gd name="T48" fmla="*/ 6 w 15"/>
                <a:gd name="T49" fmla="*/ 16 h 19"/>
                <a:gd name="T50" fmla="*/ 5 w 15"/>
                <a:gd name="T51" fmla="*/ 17 h 19"/>
                <a:gd name="T52" fmla="*/ 4 w 15"/>
                <a:gd name="T53" fmla="*/ 18 h 19"/>
                <a:gd name="T54" fmla="*/ 4 w 15"/>
                <a:gd name="T55" fmla="*/ 19 h 19"/>
                <a:gd name="T56" fmla="*/ 3 w 15"/>
                <a:gd name="T57" fmla="*/ 18 h 19"/>
                <a:gd name="T58" fmla="*/ 3 w 15"/>
                <a:gd name="T59" fmla="*/ 17 h 19"/>
                <a:gd name="T60" fmla="*/ 3 w 15"/>
                <a:gd name="T61" fmla="*/ 16 h 19"/>
                <a:gd name="T62" fmla="*/ 2 w 15"/>
                <a:gd name="T63" fmla="*/ 15 h 19"/>
                <a:gd name="T64" fmla="*/ 2 w 15"/>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9">
                  <a:moveTo>
                    <a:pt x="1" y="12"/>
                  </a:moveTo>
                  <a:cubicBezTo>
                    <a:pt x="1" y="12"/>
                    <a:pt x="1" y="12"/>
                    <a:pt x="1" y="11"/>
                  </a:cubicBezTo>
                  <a:cubicBezTo>
                    <a:pt x="1" y="11"/>
                    <a:pt x="1" y="11"/>
                    <a:pt x="1" y="11"/>
                  </a:cubicBezTo>
                  <a:cubicBezTo>
                    <a:pt x="0" y="11"/>
                    <a:pt x="1" y="10"/>
                    <a:pt x="1" y="10"/>
                  </a:cubicBezTo>
                  <a:cubicBezTo>
                    <a:pt x="1" y="9"/>
                    <a:pt x="0" y="9"/>
                    <a:pt x="0" y="9"/>
                  </a:cubicBezTo>
                  <a:cubicBezTo>
                    <a:pt x="0" y="8"/>
                    <a:pt x="0" y="8"/>
                    <a:pt x="0" y="8"/>
                  </a:cubicBezTo>
                  <a:cubicBezTo>
                    <a:pt x="0" y="7"/>
                    <a:pt x="0" y="8"/>
                    <a:pt x="0" y="7"/>
                  </a:cubicBezTo>
                  <a:cubicBezTo>
                    <a:pt x="1" y="7"/>
                    <a:pt x="1" y="7"/>
                    <a:pt x="1" y="6"/>
                  </a:cubicBezTo>
                  <a:cubicBezTo>
                    <a:pt x="1" y="6"/>
                    <a:pt x="1" y="6"/>
                    <a:pt x="1" y="6"/>
                  </a:cubicBezTo>
                  <a:cubicBezTo>
                    <a:pt x="1" y="6"/>
                    <a:pt x="1" y="6"/>
                    <a:pt x="1" y="5"/>
                  </a:cubicBezTo>
                  <a:cubicBezTo>
                    <a:pt x="1" y="5"/>
                    <a:pt x="1" y="5"/>
                    <a:pt x="2" y="4"/>
                  </a:cubicBezTo>
                  <a:cubicBezTo>
                    <a:pt x="2" y="4"/>
                    <a:pt x="2" y="4"/>
                    <a:pt x="3" y="4"/>
                  </a:cubicBezTo>
                  <a:cubicBezTo>
                    <a:pt x="3" y="3"/>
                    <a:pt x="3" y="4"/>
                    <a:pt x="4" y="3"/>
                  </a:cubicBezTo>
                  <a:cubicBezTo>
                    <a:pt x="4" y="3"/>
                    <a:pt x="4" y="3"/>
                    <a:pt x="4" y="3"/>
                  </a:cubicBezTo>
                  <a:cubicBezTo>
                    <a:pt x="4" y="2"/>
                    <a:pt x="4" y="2"/>
                    <a:pt x="5" y="2"/>
                  </a:cubicBezTo>
                  <a:cubicBezTo>
                    <a:pt x="5" y="2"/>
                    <a:pt x="5" y="2"/>
                    <a:pt x="5" y="2"/>
                  </a:cubicBezTo>
                  <a:cubicBezTo>
                    <a:pt x="6" y="2"/>
                    <a:pt x="6" y="2"/>
                    <a:pt x="6" y="2"/>
                  </a:cubicBezTo>
                  <a:cubicBezTo>
                    <a:pt x="6" y="1"/>
                    <a:pt x="6" y="1"/>
                    <a:pt x="6" y="1"/>
                  </a:cubicBezTo>
                  <a:cubicBezTo>
                    <a:pt x="6" y="1"/>
                    <a:pt x="6" y="1"/>
                    <a:pt x="7" y="0"/>
                  </a:cubicBezTo>
                  <a:cubicBezTo>
                    <a:pt x="7" y="0"/>
                    <a:pt x="7" y="0"/>
                    <a:pt x="7" y="0"/>
                  </a:cubicBezTo>
                  <a:cubicBezTo>
                    <a:pt x="8" y="0"/>
                    <a:pt x="8" y="0"/>
                    <a:pt x="8" y="0"/>
                  </a:cubicBezTo>
                  <a:cubicBezTo>
                    <a:pt x="8" y="0"/>
                    <a:pt x="10" y="0"/>
                    <a:pt x="10" y="0"/>
                  </a:cubicBezTo>
                  <a:cubicBezTo>
                    <a:pt x="11" y="0"/>
                    <a:pt x="10" y="0"/>
                    <a:pt x="11" y="0"/>
                  </a:cubicBezTo>
                  <a:cubicBezTo>
                    <a:pt x="12" y="0"/>
                    <a:pt x="12" y="0"/>
                    <a:pt x="12" y="0"/>
                  </a:cubicBezTo>
                  <a:cubicBezTo>
                    <a:pt x="12" y="1"/>
                    <a:pt x="12" y="1"/>
                    <a:pt x="12" y="1"/>
                  </a:cubicBezTo>
                  <a:cubicBezTo>
                    <a:pt x="12" y="1"/>
                    <a:pt x="12" y="1"/>
                    <a:pt x="13" y="1"/>
                  </a:cubicBezTo>
                  <a:cubicBezTo>
                    <a:pt x="13" y="1"/>
                    <a:pt x="13" y="1"/>
                    <a:pt x="13" y="2"/>
                  </a:cubicBezTo>
                  <a:cubicBezTo>
                    <a:pt x="13" y="2"/>
                    <a:pt x="13" y="2"/>
                    <a:pt x="13" y="2"/>
                  </a:cubicBezTo>
                  <a:cubicBezTo>
                    <a:pt x="13" y="3"/>
                    <a:pt x="13" y="3"/>
                    <a:pt x="13" y="3"/>
                  </a:cubicBezTo>
                  <a:cubicBezTo>
                    <a:pt x="13" y="3"/>
                    <a:pt x="13" y="4"/>
                    <a:pt x="13" y="4"/>
                  </a:cubicBezTo>
                  <a:cubicBezTo>
                    <a:pt x="14" y="4"/>
                    <a:pt x="14" y="4"/>
                    <a:pt x="14" y="4"/>
                  </a:cubicBezTo>
                  <a:cubicBezTo>
                    <a:pt x="14" y="4"/>
                    <a:pt x="14" y="4"/>
                    <a:pt x="15" y="5"/>
                  </a:cubicBezTo>
                  <a:cubicBezTo>
                    <a:pt x="15" y="5"/>
                    <a:pt x="14" y="5"/>
                    <a:pt x="15" y="6"/>
                  </a:cubicBezTo>
                  <a:cubicBezTo>
                    <a:pt x="15" y="6"/>
                    <a:pt x="15" y="6"/>
                    <a:pt x="15" y="7"/>
                  </a:cubicBezTo>
                  <a:cubicBezTo>
                    <a:pt x="14" y="7"/>
                    <a:pt x="14" y="7"/>
                    <a:pt x="14" y="7"/>
                  </a:cubicBezTo>
                  <a:cubicBezTo>
                    <a:pt x="14" y="8"/>
                    <a:pt x="15" y="8"/>
                    <a:pt x="15" y="8"/>
                  </a:cubicBezTo>
                  <a:cubicBezTo>
                    <a:pt x="14" y="8"/>
                    <a:pt x="15" y="8"/>
                    <a:pt x="14" y="9"/>
                  </a:cubicBezTo>
                  <a:cubicBezTo>
                    <a:pt x="14" y="9"/>
                    <a:pt x="14" y="10"/>
                    <a:pt x="13" y="10"/>
                  </a:cubicBezTo>
                  <a:cubicBezTo>
                    <a:pt x="13" y="10"/>
                    <a:pt x="13" y="10"/>
                    <a:pt x="13" y="11"/>
                  </a:cubicBezTo>
                  <a:cubicBezTo>
                    <a:pt x="13" y="11"/>
                    <a:pt x="13" y="11"/>
                    <a:pt x="12" y="11"/>
                  </a:cubicBezTo>
                  <a:cubicBezTo>
                    <a:pt x="12" y="11"/>
                    <a:pt x="12" y="11"/>
                    <a:pt x="12" y="11"/>
                  </a:cubicBezTo>
                  <a:cubicBezTo>
                    <a:pt x="12" y="11"/>
                    <a:pt x="12" y="11"/>
                    <a:pt x="11" y="12"/>
                  </a:cubicBezTo>
                  <a:cubicBezTo>
                    <a:pt x="11" y="13"/>
                    <a:pt x="11" y="13"/>
                    <a:pt x="11" y="13"/>
                  </a:cubicBezTo>
                  <a:cubicBezTo>
                    <a:pt x="11" y="13"/>
                    <a:pt x="11" y="13"/>
                    <a:pt x="10" y="13"/>
                  </a:cubicBezTo>
                  <a:cubicBezTo>
                    <a:pt x="10" y="13"/>
                    <a:pt x="10" y="13"/>
                    <a:pt x="10" y="14"/>
                  </a:cubicBezTo>
                  <a:cubicBezTo>
                    <a:pt x="10" y="14"/>
                    <a:pt x="10" y="14"/>
                    <a:pt x="10" y="14"/>
                  </a:cubicBezTo>
                  <a:cubicBezTo>
                    <a:pt x="9" y="14"/>
                    <a:pt x="9" y="15"/>
                    <a:pt x="9" y="15"/>
                  </a:cubicBezTo>
                  <a:cubicBezTo>
                    <a:pt x="8" y="15"/>
                    <a:pt x="8" y="15"/>
                    <a:pt x="8" y="15"/>
                  </a:cubicBezTo>
                  <a:cubicBezTo>
                    <a:pt x="8" y="16"/>
                    <a:pt x="7" y="16"/>
                    <a:pt x="7" y="16"/>
                  </a:cubicBezTo>
                  <a:cubicBezTo>
                    <a:pt x="6" y="16"/>
                    <a:pt x="6" y="16"/>
                    <a:pt x="6" y="16"/>
                  </a:cubicBezTo>
                  <a:cubicBezTo>
                    <a:pt x="6" y="16"/>
                    <a:pt x="6" y="16"/>
                    <a:pt x="6" y="16"/>
                  </a:cubicBezTo>
                  <a:cubicBezTo>
                    <a:pt x="5" y="17"/>
                    <a:pt x="6" y="17"/>
                    <a:pt x="5" y="17"/>
                  </a:cubicBezTo>
                  <a:cubicBezTo>
                    <a:pt x="5" y="17"/>
                    <a:pt x="5" y="17"/>
                    <a:pt x="5" y="17"/>
                  </a:cubicBezTo>
                  <a:cubicBezTo>
                    <a:pt x="5" y="17"/>
                    <a:pt x="4" y="18"/>
                    <a:pt x="4" y="18"/>
                  </a:cubicBezTo>
                  <a:cubicBezTo>
                    <a:pt x="4" y="18"/>
                    <a:pt x="4" y="18"/>
                    <a:pt x="4" y="18"/>
                  </a:cubicBezTo>
                  <a:cubicBezTo>
                    <a:pt x="4" y="19"/>
                    <a:pt x="4" y="19"/>
                    <a:pt x="4" y="19"/>
                  </a:cubicBezTo>
                  <a:cubicBezTo>
                    <a:pt x="3" y="19"/>
                    <a:pt x="3" y="19"/>
                    <a:pt x="3" y="19"/>
                  </a:cubicBezTo>
                  <a:cubicBezTo>
                    <a:pt x="3" y="19"/>
                    <a:pt x="3" y="19"/>
                    <a:pt x="3" y="18"/>
                  </a:cubicBezTo>
                  <a:cubicBezTo>
                    <a:pt x="3" y="18"/>
                    <a:pt x="3" y="18"/>
                    <a:pt x="3" y="18"/>
                  </a:cubicBezTo>
                  <a:cubicBezTo>
                    <a:pt x="3" y="17"/>
                    <a:pt x="3" y="17"/>
                    <a:pt x="3" y="17"/>
                  </a:cubicBezTo>
                  <a:cubicBezTo>
                    <a:pt x="3" y="17"/>
                    <a:pt x="3" y="17"/>
                    <a:pt x="3" y="16"/>
                  </a:cubicBezTo>
                  <a:cubicBezTo>
                    <a:pt x="3" y="16"/>
                    <a:pt x="3" y="16"/>
                    <a:pt x="3" y="16"/>
                  </a:cubicBezTo>
                  <a:cubicBezTo>
                    <a:pt x="3" y="15"/>
                    <a:pt x="3" y="15"/>
                    <a:pt x="3" y="15"/>
                  </a:cubicBezTo>
                  <a:cubicBezTo>
                    <a:pt x="3" y="15"/>
                    <a:pt x="2" y="15"/>
                    <a:pt x="2" y="15"/>
                  </a:cubicBezTo>
                  <a:cubicBezTo>
                    <a:pt x="2" y="15"/>
                    <a:pt x="2" y="14"/>
                    <a:pt x="2" y="14"/>
                  </a:cubicBezTo>
                  <a:cubicBezTo>
                    <a:pt x="2" y="13"/>
                    <a:pt x="2" y="13"/>
                    <a:pt x="2" y="13"/>
                  </a:cubicBezTo>
                  <a:lnTo>
                    <a:pt x="1" y="1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0" name="Freeform 1749"/>
            <p:cNvSpPr>
              <a:spLocks/>
            </p:cNvSpPr>
            <p:nvPr/>
          </p:nvSpPr>
          <p:spPr bwMode="auto">
            <a:xfrm>
              <a:off x="7905750" y="3611563"/>
              <a:ext cx="1588"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1"/>
                  </a:cubicBezTo>
                  <a:cubicBezTo>
                    <a:pt x="1" y="1"/>
                    <a:pt x="1" y="1"/>
                    <a:pt x="1"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1" name="Freeform 1750"/>
            <p:cNvSpPr>
              <a:spLocks/>
            </p:cNvSpPr>
            <p:nvPr/>
          </p:nvSpPr>
          <p:spPr bwMode="auto">
            <a:xfrm>
              <a:off x="7961313" y="3495676"/>
              <a:ext cx="11113" cy="11113"/>
            </a:xfrm>
            <a:custGeom>
              <a:avLst/>
              <a:gdLst>
                <a:gd name="T0" fmla="*/ 1 w 8"/>
                <a:gd name="T1" fmla="*/ 6 h 8"/>
                <a:gd name="T2" fmla="*/ 1 w 8"/>
                <a:gd name="T3" fmla="*/ 5 h 8"/>
                <a:gd name="T4" fmla="*/ 0 w 8"/>
                <a:gd name="T5" fmla="*/ 5 h 8"/>
                <a:gd name="T6" fmla="*/ 1 w 8"/>
                <a:gd name="T7" fmla="*/ 4 h 8"/>
                <a:gd name="T8" fmla="*/ 2 w 8"/>
                <a:gd name="T9" fmla="*/ 5 h 8"/>
                <a:gd name="T10" fmla="*/ 2 w 8"/>
                <a:gd name="T11" fmla="*/ 5 h 8"/>
                <a:gd name="T12" fmla="*/ 3 w 8"/>
                <a:gd name="T13" fmla="*/ 4 h 8"/>
                <a:gd name="T14" fmla="*/ 2 w 8"/>
                <a:gd name="T15" fmla="*/ 4 h 8"/>
                <a:gd name="T16" fmla="*/ 3 w 8"/>
                <a:gd name="T17" fmla="*/ 3 h 8"/>
                <a:gd name="T18" fmla="*/ 2 w 8"/>
                <a:gd name="T19" fmla="*/ 3 h 8"/>
                <a:gd name="T20" fmla="*/ 3 w 8"/>
                <a:gd name="T21" fmla="*/ 1 h 8"/>
                <a:gd name="T22" fmla="*/ 3 w 8"/>
                <a:gd name="T23" fmla="*/ 1 h 8"/>
                <a:gd name="T24" fmla="*/ 3 w 8"/>
                <a:gd name="T25" fmla="*/ 1 h 8"/>
                <a:gd name="T26" fmla="*/ 4 w 8"/>
                <a:gd name="T27" fmla="*/ 1 h 8"/>
                <a:gd name="T28" fmla="*/ 4 w 8"/>
                <a:gd name="T29" fmla="*/ 1 h 8"/>
                <a:gd name="T30" fmla="*/ 4 w 8"/>
                <a:gd name="T31" fmla="*/ 0 h 8"/>
                <a:gd name="T32" fmla="*/ 4 w 8"/>
                <a:gd name="T33" fmla="*/ 0 h 8"/>
                <a:gd name="T34" fmla="*/ 5 w 8"/>
                <a:gd name="T35" fmla="*/ 0 h 8"/>
                <a:gd name="T36" fmla="*/ 5 w 8"/>
                <a:gd name="T37" fmla="*/ 1 h 8"/>
                <a:gd name="T38" fmla="*/ 6 w 8"/>
                <a:gd name="T39" fmla="*/ 0 h 8"/>
                <a:gd name="T40" fmla="*/ 7 w 8"/>
                <a:gd name="T41" fmla="*/ 1 h 8"/>
                <a:gd name="T42" fmla="*/ 7 w 8"/>
                <a:gd name="T43" fmla="*/ 1 h 8"/>
                <a:gd name="T44" fmla="*/ 7 w 8"/>
                <a:gd name="T45" fmla="*/ 1 h 8"/>
                <a:gd name="T46" fmla="*/ 6 w 8"/>
                <a:gd name="T47" fmla="*/ 2 h 8"/>
                <a:gd name="T48" fmla="*/ 6 w 8"/>
                <a:gd name="T49" fmla="*/ 3 h 8"/>
                <a:gd name="T50" fmla="*/ 6 w 8"/>
                <a:gd name="T51" fmla="*/ 3 h 8"/>
                <a:gd name="T52" fmla="*/ 7 w 8"/>
                <a:gd name="T53" fmla="*/ 3 h 8"/>
                <a:gd name="T54" fmla="*/ 7 w 8"/>
                <a:gd name="T55" fmla="*/ 3 h 8"/>
                <a:gd name="T56" fmla="*/ 6 w 8"/>
                <a:gd name="T57" fmla="*/ 4 h 8"/>
                <a:gd name="T58" fmla="*/ 6 w 8"/>
                <a:gd name="T59" fmla="*/ 5 h 8"/>
                <a:gd name="T60" fmla="*/ 5 w 8"/>
                <a:gd name="T61" fmla="*/ 5 h 8"/>
                <a:gd name="T62" fmla="*/ 6 w 8"/>
                <a:gd name="T63" fmla="*/ 5 h 8"/>
                <a:gd name="T64" fmla="*/ 6 w 8"/>
                <a:gd name="T65" fmla="*/ 6 h 8"/>
                <a:gd name="T66" fmla="*/ 6 w 8"/>
                <a:gd name="T67" fmla="*/ 6 h 8"/>
                <a:gd name="T68" fmla="*/ 6 w 8"/>
                <a:gd name="T69" fmla="*/ 7 h 8"/>
                <a:gd name="T70" fmla="*/ 5 w 8"/>
                <a:gd name="T71" fmla="*/ 7 h 8"/>
                <a:gd name="T72" fmla="*/ 5 w 8"/>
                <a:gd name="T73" fmla="*/ 7 h 8"/>
                <a:gd name="T74" fmla="*/ 4 w 8"/>
                <a:gd name="T75" fmla="*/ 8 h 8"/>
                <a:gd name="T76" fmla="*/ 4 w 8"/>
                <a:gd name="T77" fmla="*/ 8 h 8"/>
                <a:gd name="T78" fmla="*/ 4 w 8"/>
                <a:gd name="T79" fmla="*/ 8 h 8"/>
                <a:gd name="T80" fmla="*/ 4 w 8"/>
                <a:gd name="T81" fmla="*/ 8 h 8"/>
                <a:gd name="T82" fmla="*/ 3 w 8"/>
                <a:gd name="T83" fmla="*/ 8 h 8"/>
                <a:gd name="T84" fmla="*/ 3 w 8"/>
                <a:gd name="T85" fmla="*/ 7 h 8"/>
                <a:gd name="T86" fmla="*/ 3 w 8"/>
                <a:gd name="T87" fmla="*/ 7 h 8"/>
                <a:gd name="T88" fmla="*/ 2 w 8"/>
                <a:gd name="T89" fmla="*/ 7 h 8"/>
                <a:gd name="T90" fmla="*/ 2 w 8"/>
                <a:gd name="T91" fmla="*/ 7 h 8"/>
                <a:gd name="T92" fmla="*/ 1 w 8"/>
                <a:gd name="T93" fmla="*/ 7 h 8"/>
                <a:gd name="T94" fmla="*/ 1 w 8"/>
                <a:gd name="T9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 h="8">
                  <a:moveTo>
                    <a:pt x="1" y="6"/>
                  </a:moveTo>
                  <a:cubicBezTo>
                    <a:pt x="1" y="6"/>
                    <a:pt x="1" y="6"/>
                    <a:pt x="1" y="5"/>
                  </a:cubicBezTo>
                  <a:cubicBezTo>
                    <a:pt x="1" y="5"/>
                    <a:pt x="0" y="5"/>
                    <a:pt x="0" y="5"/>
                  </a:cubicBezTo>
                  <a:cubicBezTo>
                    <a:pt x="1" y="4"/>
                    <a:pt x="1" y="4"/>
                    <a:pt x="1" y="4"/>
                  </a:cubicBezTo>
                  <a:cubicBezTo>
                    <a:pt x="1" y="5"/>
                    <a:pt x="2" y="5"/>
                    <a:pt x="2" y="5"/>
                  </a:cubicBezTo>
                  <a:cubicBezTo>
                    <a:pt x="2" y="5"/>
                    <a:pt x="2" y="5"/>
                    <a:pt x="2" y="5"/>
                  </a:cubicBezTo>
                  <a:cubicBezTo>
                    <a:pt x="2" y="4"/>
                    <a:pt x="3" y="5"/>
                    <a:pt x="3" y="4"/>
                  </a:cubicBezTo>
                  <a:cubicBezTo>
                    <a:pt x="2" y="4"/>
                    <a:pt x="2" y="4"/>
                    <a:pt x="2" y="4"/>
                  </a:cubicBezTo>
                  <a:cubicBezTo>
                    <a:pt x="2" y="4"/>
                    <a:pt x="3" y="4"/>
                    <a:pt x="3" y="3"/>
                  </a:cubicBezTo>
                  <a:cubicBezTo>
                    <a:pt x="3" y="3"/>
                    <a:pt x="2" y="3"/>
                    <a:pt x="2" y="3"/>
                  </a:cubicBezTo>
                  <a:cubicBezTo>
                    <a:pt x="2" y="2"/>
                    <a:pt x="3" y="2"/>
                    <a:pt x="3" y="1"/>
                  </a:cubicBezTo>
                  <a:cubicBezTo>
                    <a:pt x="3" y="1"/>
                    <a:pt x="2" y="1"/>
                    <a:pt x="3" y="1"/>
                  </a:cubicBezTo>
                  <a:cubicBezTo>
                    <a:pt x="3" y="0"/>
                    <a:pt x="3" y="1"/>
                    <a:pt x="3" y="1"/>
                  </a:cubicBezTo>
                  <a:cubicBezTo>
                    <a:pt x="3" y="1"/>
                    <a:pt x="4" y="1"/>
                    <a:pt x="4" y="1"/>
                  </a:cubicBezTo>
                  <a:cubicBezTo>
                    <a:pt x="4" y="1"/>
                    <a:pt x="4" y="1"/>
                    <a:pt x="4" y="1"/>
                  </a:cubicBezTo>
                  <a:cubicBezTo>
                    <a:pt x="4" y="0"/>
                    <a:pt x="4" y="0"/>
                    <a:pt x="4" y="0"/>
                  </a:cubicBezTo>
                  <a:cubicBezTo>
                    <a:pt x="4" y="0"/>
                    <a:pt x="4" y="0"/>
                    <a:pt x="4" y="0"/>
                  </a:cubicBezTo>
                  <a:cubicBezTo>
                    <a:pt x="5" y="0"/>
                    <a:pt x="5" y="0"/>
                    <a:pt x="5" y="0"/>
                  </a:cubicBezTo>
                  <a:cubicBezTo>
                    <a:pt x="5" y="0"/>
                    <a:pt x="5" y="1"/>
                    <a:pt x="5" y="1"/>
                  </a:cubicBezTo>
                  <a:cubicBezTo>
                    <a:pt x="5" y="0"/>
                    <a:pt x="6" y="0"/>
                    <a:pt x="6" y="0"/>
                  </a:cubicBezTo>
                  <a:cubicBezTo>
                    <a:pt x="7" y="0"/>
                    <a:pt x="7" y="0"/>
                    <a:pt x="7" y="1"/>
                  </a:cubicBezTo>
                  <a:cubicBezTo>
                    <a:pt x="8" y="1"/>
                    <a:pt x="8" y="1"/>
                    <a:pt x="7" y="1"/>
                  </a:cubicBezTo>
                  <a:cubicBezTo>
                    <a:pt x="7" y="1"/>
                    <a:pt x="7" y="1"/>
                    <a:pt x="7" y="1"/>
                  </a:cubicBezTo>
                  <a:cubicBezTo>
                    <a:pt x="6" y="2"/>
                    <a:pt x="6" y="2"/>
                    <a:pt x="6" y="2"/>
                  </a:cubicBezTo>
                  <a:cubicBezTo>
                    <a:pt x="6" y="2"/>
                    <a:pt x="5" y="2"/>
                    <a:pt x="6" y="3"/>
                  </a:cubicBezTo>
                  <a:cubicBezTo>
                    <a:pt x="6" y="3"/>
                    <a:pt x="6" y="3"/>
                    <a:pt x="6" y="3"/>
                  </a:cubicBezTo>
                  <a:cubicBezTo>
                    <a:pt x="7" y="3"/>
                    <a:pt x="7" y="3"/>
                    <a:pt x="7" y="3"/>
                  </a:cubicBezTo>
                  <a:cubicBezTo>
                    <a:pt x="7" y="3"/>
                    <a:pt x="8" y="3"/>
                    <a:pt x="7" y="3"/>
                  </a:cubicBezTo>
                  <a:cubicBezTo>
                    <a:pt x="7" y="4"/>
                    <a:pt x="6" y="4"/>
                    <a:pt x="6" y="4"/>
                  </a:cubicBezTo>
                  <a:cubicBezTo>
                    <a:pt x="6" y="4"/>
                    <a:pt x="6" y="5"/>
                    <a:pt x="6" y="5"/>
                  </a:cubicBezTo>
                  <a:cubicBezTo>
                    <a:pt x="5" y="5"/>
                    <a:pt x="5" y="5"/>
                    <a:pt x="5" y="5"/>
                  </a:cubicBezTo>
                  <a:cubicBezTo>
                    <a:pt x="5" y="5"/>
                    <a:pt x="6" y="5"/>
                    <a:pt x="6" y="5"/>
                  </a:cubicBezTo>
                  <a:cubicBezTo>
                    <a:pt x="6" y="6"/>
                    <a:pt x="6" y="6"/>
                    <a:pt x="6" y="6"/>
                  </a:cubicBezTo>
                  <a:cubicBezTo>
                    <a:pt x="6" y="6"/>
                    <a:pt x="6" y="6"/>
                    <a:pt x="6" y="6"/>
                  </a:cubicBezTo>
                  <a:cubicBezTo>
                    <a:pt x="6" y="7"/>
                    <a:pt x="6" y="7"/>
                    <a:pt x="6" y="7"/>
                  </a:cubicBezTo>
                  <a:cubicBezTo>
                    <a:pt x="6" y="7"/>
                    <a:pt x="5" y="7"/>
                    <a:pt x="5" y="7"/>
                  </a:cubicBezTo>
                  <a:cubicBezTo>
                    <a:pt x="5" y="7"/>
                    <a:pt x="5" y="7"/>
                    <a:pt x="5" y="7"/>
                  </a:cubicBezTo>
                  <a:cubicBezTo>
                    <a:pt x="5" y="7"/>
                    <a:pt x="5" y="7"/>
                    <a:pt x="4" y="8"/>
                  </a:cubicBezTo>
                  <a:cubicBezTo>
                    <a:pt x="4" y="8"/>
                    <a:pt x="4" y="8"/>
                    <a:pt x="4" y="8"/>
                  </a:cubicBezTo>
                  <a:cubicBezTo>
                    <a:pt x="4" y="8"/>
                    <a:pt x="4" y="8"/>
                    <a:pt x="4" y="8"/>
                  </a:cubicBezTo>
                  <a:cubicBezTo>
                    <a:pt x="4" y="8"/>
                    <a:pt x="4" y="8"/>
                    <a:pt x="4" y="8"/>
                  </a:cubicBezTo>
                  <a:cubicBezTo>
                    <a:pt x="4" y="8"/>
                    <a:pt x="4" y="8"/>
                    <a:pt x="3" y="8"/>
                  </a:cubicBezTo>
                  <a:cubicBezTo>
                    <a:pt x="3" y="8"/>
                    <a:pt x="3" y="7"/>
                    <a:pt x="3" y="7"/>
                  </a:cubicBezTo>
                  <a:cubicBezTo>
                    <a:pt x="3" y="7"/>
                    <a:pt x="3" y="7"/>
                    <a:pt x="3" y="7"/>
                  </a:cubicBezTo>
                  <a:cubicBezTo>
                    <a:pt x="2" y="7"/>
                    <a:pt x="2" y="7"/>
                    <a:pt x="2" y="7"/>
                  </a:cubicBezTo>
                  <a:cubicBezTo>
                    <a:pt x="2" y="7"/>
                    <a:pt x="3" y="6"/>
                    <a:pt x="2" y="7"/>
                  </a:cubicBezTo>
                  <a:cubicBezTo>
                    <a:pt x="1" y="7"/>
                    <a:pt x="1" y="7"/>
                    <a:pt x="1" y="7"/>
                  </a:cubicBezTo>
                  <a:cubicBezTo>
                    <a:pt x="1" y="7"/>
                    <a:pt x="1" y="6"/>
                    <a:pt x="1" y="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2" name="Freeform 1751"/>
            <p:cNvSpPr>
              <a:spLocks/>
            </p:cNvSpPr>
            <p:nvPr/>
          </p:nvSpPr>
          <p:spPr bwMode="auto">
            <a:xfrm>
              <a:off x="7956550" y="3514726"/>
              <a:ext cx="1588" cy="1588"/>
            </a:xfrm>
            <a:custGeom>
              <a:avLst/>
              <a:gdLst>
                <a:gd name="T0" fmla="*/ 1 w 1"/>
                <a:gd name="T1" fmla="*/ 1 h 1"/>
                <a:gd name="T2" fmla="*/ 0 w 1"/>
                <a:gd name="T3" fmla="*/ 0 h 1"/>
                <a:gd name="T4" fmla="*/ 1 w 1"/>
                <a:gd name="T5" fmla="*/ 0 h 1"/>
                <a:gd name="T6" fmla="*/ 1 w 1"/>
                <a:gd name="T7" fmla="*/ 0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0" y="0"/>
                    <a:pt x="0" y="0"/>
                  </a:cubicBezTo>
                  <a:cubicBezTo>
                    <a:pt x="1" y="0"/>
                    <a:pt x="1" y="0"/>
                    <a:pt x="1" y="0"/>
                  </a:cubicBezTo>
                  <a:cubicBezTo>
                    <a:pt x="1" y="0"/>
                    <a:pt x="1" y="0"/>
                    <a:pt x="1" y="0"/>
                  </a:cubicBezTo>
                  <a:cubicBezTo>
                    <a:pt x="1" y="0"/>
                    <a:pt x="1" y="1"/>
                    <a:pt x="1"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3" name="Freeform 1752"/>
            <p:cNvSpPr>
              <a:spLocks/>
            </p:cNvSpPr>
            <p:nvPr/>
          </p:nvSpPr>
          <p:spPr bwMode="auto">
            <a:xfrm>
              <a:off x="7958138" y="3517901"/>
              <a:ext cx="1588" cy="1588"/>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4" name="Freeform 1753"/>
            <p:cNvSpPr>
              <a:spLocks/>
            </p:cNvSpPr>
            <p:nvPr/>
          </p:nvSpPr>
          <p:spPr bwMode="auto">
            <a:xfrm>
              <a:off x="8261350" y="4765676"/>
              <a:ext cx="4763" cy="14288"/>
            </a:xfrm>
            <a:custGeom>
              <a:avLst/>
              <a:gdLst>
                <a:gd name="T0" fmla="*/ 1 w 3"/>
                <a:gd name="T1" fmla="*/ 5 h 11"/>
                <a:gd name="T2" fmla="*/ 0 w 3"/>
                <a:gd name="T3" fmla="*/ 4 h 11"/>
                <a:gd name="T4" fmla="*/ 0 w 3"/>
                <a:gd name="T5" fmla="*/ 3 h 11"/>
                <a:gd name="T6" fmla="*/ 0 w 3"/>
                <a:gd name="T7" fmla="*/ 2 h 11"/>
                <a:gd name="T8" fmla="*/ 0 w 3"/>
                <a:gd name="T9" fmla="*/ 1 h 11"/>
                <a:gd name="T10" fmla="*/ 1 w 3"/>
                <a:gd name="T11" fmla="*/ 1 h 11"/>
                <a:gd name="T12" fmla="*/ 1 w 3"/>
                <a:gd name="T13" fmla="*/ 0 h 11"/>
                <a:gd name="T14" fmla="*/ 2 w 3"/>
                <a:gd name="T15" fmla="*/ 0 h 11"/>
                <a:gd name="T16" fmla="*/ 2 w 3"/>
                <a:gd name="T17" fmla="*/ 1 h 11"/>
                <a:gd name="T18" fmla="*/ 2 w 3"/>
                <a:gd name="T19" fmla="*/ 3 h 11"/>
                <a:gd name="T20" fmla="*/ 2 w 3"/>
                <a:gd name="T21" fmla="*/ 4 h 11"/>
                <a:gd name="T22" fmla="*/ 2 w 3"/>
                <a:gd name="T23" fmla="*/ 5 h 11"/>
                <a:gd name="T24" fmla="*/ 3 w 3"/>
                <a:gd name="T25" fmla="*/ 6 h 11"/>
                <a:gd name="T26" fmla="*/ 3 w 3"/>
                <a:gd name="T27" fmla="*/ 8 h 11"/>
                <a:gd name="T28" fmla="*/ 3 w 3"/>
                <a:gd name="T29" fmla="*/ 9 h 11"/>
                <a:gd name="T30" fmla="*/ 3 w 3"/>
                <a:gd name="T31" fmla="*/ 9 h 11"/>
                <a:gd name="T32" fmla="*/ 3 w 3"/>
                <a:gd name="T33" fmla="*/ 10 h 11"/>
                <a:gd name="T34" fmla="*/ 3 w 3"/>
                <a:gd name="T35" fmla="*/ 10 h 11"/>
                <a:gd name="T36" fmla="*/ 2 w 3"/>
                <a:gd name="T37" fmla="*/ 9 h 11"/>
                <a:gd name="T38" fmla="*/ 2 w 3"/>
                <a:gd name="T39" fmla="*/ 9 h 11"/>
                <a:gd name="T40" fmla="*/ 1 w 3"/>
                <a:gd name="T41" fmla="*/ 7 h 11"/>
                <a:gd name="T42" fmla="*/ 1 w 3"/>
                <a:gd name="T43" fmla="*/ 6 h 11"/>
                <a:gd name="T44" fmla="*/ 1 w 3"/>
                <a:gd name="T4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1">
                  <a:moveTo>
                    <a:pt x="1" y="5"/>
                  </a:moveTo>
                  <a:cubicBezTo>
                    <a:pt x="1" y="5"/>
                    <a:pt x="0" y="4"/>
                    <a:pt x="0" y="4"/>
                  </a:cubicBezTo>
                  <a:cubicBezTo>
                    <a:pt x="0" y="4"/>
                    <a:pt x="0" y="3"/>
                    <a:pt x="0" y="3"/>
                  </a:cubicBezTo>
                  <a:cubicBezTo>
                    <a:pt x="0" y="3"/>
                    <a:pt x="0" y="2"/>
                    <a:pt x="0" y="2"/>
                  </a:cubicBezTo>
                  <a:cubicBezTo>
                    <a:pt x="0" y="2"/>
                    <a:pt x="0" y="1"/>
                    <a:pt x="0" y="1"/>
                  </a:cubicBezTo>
                  <a:cubicBezTo>
                    <a:pt x="0" y="1"/>
                    <a:pt x="1" y="1"/>
                    <a:pt x="1" y="1"/>
                  </a:cubicBezTo>
                  <a:cubicBezTo>
                    <a:pt x="1" y="0"/>
                    <a:pt x="1" y="0"/>
                    <a:pt x="1" y="0"/>
                  </a:cubicBezTo>
                  <a:cubicBezTo>
                    <a:pt x="2" y="0"/>
                    <a:pt x="2" y="0"/>
                    <a:pt x="2" y="0"/>
                  </a:cubicBezTo>
                  <a:cubicBezTo>
                    <a:pt x="2" y="1"/>
                    <a:pt x="2" y="1"/>
                    <a:pt x="2" y="1"/>
                  </a:cubicBezTo>
                  <a:cubicBezTo>
                    <a:pt x="3" y="2"/>
                    <a:pt x="3" y="2"/>
                    <a:pt x="2" y="3"/>
                  </a:cubicBezTo>
                  <a:cubicBezTo>
                    <a:pt x="2" y="3"/>
                    <a:pt x="2" y="4"/>
                    <a:pt x="2" y="4"/>
                  </a:cubicBezTo>
                  <a:cubicBezTo>
                    <a:pt x="2" y="5"/>
                    <a:pt x="2" y="4"/>
                    <a:pt x="2" y="5"/>
                  </a:cubicBezTo>
                  <a:cubicBezTo>
                    <a:pt x="2" y="5"/>
                    <a:pt x="3" y="6"/>
                    <a:pt x="3" y="6"/>
                  </a:cubicBezTo>
                  <a:cubicBezTo>
                    <a:pt x="3" y="7"/>
                    <a:pt x="3" y="8"/>
                    <a:pt x="3" y="8"/>
                  </a:cubicBezTo>
                  <a:cubicBezTo>
                    <a:pt x="3" y="8"/>
                    <a:pt x="3" y="8"/>
                    <a:pt x="3" y="9"/>
                  </a:cubicBezTo>
                  <a:cubicBezTo>
                    <a:pt x="3" y="9"/>
                    <a:pt x="3" y="9"/>
                    <a:pt x="3" y="9"/>
                  </a:cubicBezTo>
                  <a:cubicBezTo>
                    <a:pt x="3" y="10"/>
                    <a:pt x="3" y="10"/>
                    <a:pt x="3" y="10"/>
                  </a:cubicBezTo>
                  <a:cubicBezTo>
                    <a:pt x="3" y="10"/>
                    <a:pt x="3" y="11"/>
                    <a:pt x="3" y="10"/>
                  </a:cubicBezTo>
                  <a:cubicBezTo>
                    <a:pt x="3" y="10"/>
                    <a:pt x="2" y="10"/>
                    <a:pt x="2" y="9"/>
                  </a:cubicBezTo>
                  <a:cubicBezTo>
                    <a:pt x="2" y="9"/>
                    <a:pt x="2" y="9"/>
                    <a:pt x="2" y="9"/>
                  </a:cubicBezTo>
                  <a:cubicBezTo>
                    <a:pt x="2" y="8"/>
                    <a:pt x="2" y="8"/>
                    <a:pt x="1" y="7"/>
                  </a:cubicBezTo>
                  <a:cubicBezTo>
                    <a:pt x="1" y="7"/>
                    <a:pt x="1" y="6"/>
                    <a:pt x="1" y="6"/>
                  </a:cubicBezTo>
                  <a:cubicBezTo>
                    <a:pt x="1" y="6"/>
                    <a:pt x="1" y="5"/>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5" name="Freeform 1754"/>
            <p:cNvSpPr>
              <a:spLocks/>
            </p:cNvSpPr>
            <p:nvPr/>
          </p:nvSpPr>
          <p:spPr bwMode="auto">
            <a:xfrm>
              <a:off x="8283575" y="3913188"/>
              <a:ext cx="76200" cy="100013"/>
            </a:xfrm>
            <a:custGeom>
              <a:avLst/>
              <a:gdLst>
                <a:gd name="T0" fmla="*/ 8 w 54"/>
                <a:gd name="T1" fmla="*/ 25 h 70"/>
                <a:gd name="T2" fmla="*/ 10 w 54"/>
                <a:gd name="T3" fmla="*/ 20 h 70"/>
                <a:gd name="T4" fmla="*/ 12 w 54"/>
                <a:gd name="T5" fmla="*/ 21 h 70"/>
                <a:gd name="T6" fmla="*/ 14 w 54"/>
                <a:gd name="T7" fmla="*/ 20 h 70"/>
                <a:gd name="T8" fmla="*/ 17 w 54"/>
                <a:gd name="T9" fmla="*/ 20 h 70"/>
                <a:gd name="T10" fmla="*/ 19 w 54"/>
                <a:gd name="T11" fmla="*/ 16 h 70"/>
                <a:gd name="T12" fmla="*/ 19 w 54"/>
                <a:gd name="T13" fmla="*/ 13 h 70"/>
                <a:gd name="T14" fmla="*/ 20 w 54"/>
                <a:gd name="T15" fmla="*/ 12 h 70"/>
                <a:gd name="T16" fmla="*/ 22 w 54"/>
                <a:gd name="T17" fmla="*/ 11 h 70"/>
                <a:gd name="T18" fmla="*/ 26 w 54"/>
                <a:gd name="T19" fmla="*/ 12 h 70"/>
                <a:gd name="T20" fmla="*/ 27 w 54"/>
                <a:gd name="T21" fmla="*/ 10 h 70"/>
                <a:gd name="T22" fmla="*/ 31 w 54"/>
                <a:gd name="T23" fmla="*/ 9 h 70"/>
                <a:gd name="T24" fmla="*/ 32 w 54"/>
                <a:gd name="T25" fmla="*/ 7 h 70"/>
                <a:gd name="T26" fmla="*/ 33 w 54"/>
                <a:gd name="T27" fmla="*/ 5 h 70"/>
                <a:gd name="T28" fmla="*/ 38 w 54"/>
                <a:gd name="T29" fmla="*/ 6 h 70"/>
                <a:gd name="T30" fmla="*/ 36 w 54"/>
                <a:gd name="T31" fmla="*/ 2 h 70"/>
                <a:gd name="T32" fmla="*/ 37 w 54"/>
                <a:gd name="T33" fmla="*/ 2 h 70"/>
                <a:gd name="T34" fmla="*/ 38 w 54"/>
                <a:gd name="T35" fmla="*/ 1 h 70"/>
                <a:gd name="T36" fmla="*/ 40 w 54"/>
                <a:gd name="T37" fmla="*/ 3 h 70"/>
                <a:gd name="T38" fmla="*/ 44 w 54"/>
                <a:gd name="T39" fmla="*/ 4 h 70"/>
                <a:gd name="T40" fmla="*/ 48 w 54"/>
                <a:gd name="T41" fmla="*/ 9 h 70"/>
                <a:gd name="T42" fmla="*/ 48 w 54"/>
                <a:gd name="T43" fmla="*/ 10 h 70"/>
                <a:gd name="T44" fmla="*/ 53 w 54"/>
                <a:gd name="T45" fmla="*/ 16 h 70"/>
                <a:gd name="T46" fmla="*/ 51 w 54"/>
                <a:gd name="T47" fmla="*/ 15 h 70"/>
                <a:gd name="T48" fmla="*/ 49 w 54"/>
                <a:gd name="T49" fmla="*/ 16 h 70"/>
                <a:gd name="T50" fmla="*/ 48 w 54"/>
                <a:gd name="T51" fmla="*/ 17 h 70"/>
                <a:gd name="T52" fmla="*/ 46 w 54"/>
                <a:gd name="T53" fmla="*/ 17 h 70"/>
                <a:gd name="T54" fmla="*/ 45 w 54"/>
                <a:gd name="T55" fmla="*/ 18 h 70"/>
                <a:gd name="T56" fmla="*/ 44 w 54"/>
                <a:gd name="T57" fmla="*/ 18 h 70"/>
                <a:gd name="T58" fmla="*/ 42 w 54"/>
                <a:gd name="T59" fmla="*/ 19 h 70"/>
                <a:gd name="T60" fmla="*/ 41 w 54"/>
                <a:gd name="T61" fmla="*/ 20 h 70"/>
                <a:gd name="T62" fmla="*/ 40 w 54"/>
                <a:gd name="T63" fmla="*/ 22 h 70"/>
                <a:gd name="T64" fmla="*/ 40 w 54"/>
                <a:gd name="T65" fmla="*/ 23 h 70"/>
                <a:gd name="T66" fmla="*/ 38 w 54"/>
                <a:gd name="T67" fmla="*/ 24 h 70"/>
                <a:gd name="T68" fmla="*/ 37 w 54"/>
                <a:gd name="T69" fmla="*/ 25 h 70"/>
                <a:gd name="T70" fmla="*/ 35 w 54"/>
                <a:gd name="T71" fmla="*/ 28 h 70"/>
                <a:gd name="T72" fmla="*/ 34 w 54"/>
                <a:gd name="T73" fmla="*/ 28 h 70"/>
                <a:gd name="T74" fmla="*/ 31 w 54"/>
                <a:gd name="T75" fmla="*/ 28 h 70"/>
                <a:gd name="T76" fmla="*/ 30 w 54"/>
                <a:gd name="T77" fmla="*/ 31 h 70"/>
                <a:gd name="T78" fmla="*/ 27 w 54"/>
                <a:gd name="T79" fmla="*/ 33 h 70"/>
                <a:gd name="T80" fmla="*/ 23 w 54"/>
                <a:gd name="T81" fmla="*/ 34 h 70"/>
                <a:gd name="T82" fmla="*/ 24 w 54"/>
                <a:gd name="T83" fmla="*/ 36 h 70"/>
                <a:gd name="T84" fmla="*/ 26 w 54"/>
                <a:gd name="T85" fmla="*/ 67 h 70"/>
                <a:gd name="T86" fmla="*/ 12 w 54"/>
                <a:gd name="T87" fmla="*/ 67 h 70"/>
                <a:gd name="T88" fmla="*/ 10 w 54"/>
                <a:gd name="T89" fmla="*/ 68 h 70"/>
                <a:gd name="T90" fmla="*/ 9 w 54"/>
                <a:gd name="T91" fmla="*/ 68 h 70"/>
                <a:gd name="T92" fmla="*/ 7 w 54"/>
                <a:gd name="T93" fmla="*/ 67 h 70"/>
                <a:gd name="T94" fmla="*/ 8 w 54"/>
                <a:gd name="T95" fmla="*/ 64 h 70"/>
                <a:gd name="T96" fmla="*/ 7 w 54"/>
                <a:gd name="T97" fmla="*/ 62 h 70"/>
                <a:gd name="T98" fmla="*/ 8 w 54"/>
                <a:gd name="T99" fmla="*/ 58 h 70"/>
                <a:gd name="T100" fmla="*/ 11 w 54"/>
                <a:gd name="T101" fmla="*/ 57 h 70"/>
                <a:gd name="T102" fmla="*/ 11 w 54"/>
                <a:gd name="T103" fmla="*/ 55 h 70"/>
                <a:gd name="T104" fmla="*/ 10 w 54"/>
                <a:gd name="T105" fmla="*/ 51 h 70"/>
                <a:gd name="T106" fmla="*/ 8 w 54"/>
                <a:gd name="T107" fmla="*/ 47 h 70"/>
                <a:gd name="T108" fmla="*/ 7 w 54"/>
                <a:gd name="T109" fmla="*/ 44 h 70"/>
                <a:gd name="T110" fmla="*/ 7 w 54"/>
                <a:gd name="T111" fmla="*/ 42 h 70"/>
                <a:gd name="T112" fmla="*/ 3 w 54"/>
                <a:gd name="T113"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70">
                  <a:moveTo>
                    <a:pt x="0" y="32"/>
                  </a:moveTo>
                  <a:cubicBezTo>
                    <a:pt x="8" y="25"/>
                    <a:pt x="8" y="25"/>
                    <a:pt x="8" y="25"/>
                  </a:cubicBezTo>
                  <a:cubicBezTo>
                    <a:pt x="8" y="25"/>
                    <a:pt x="9" y="23"/>
                    <a:pt x="9" y="23"/>
                  </a:cubicBezTo>
                  <a:cubicBezTo>
                    <a:pt x="9" y="22"/>
                    <a:pt x="10" y="20"/>
                    <a:pt x="10" y="20"/>
                  </a:cubicBezTo>
                  <a:cubicBezTo>
                    <a:pt x="10" y="20"/>
                    <a:pt x="10" y="21"/>
                    <a:pt x="11" y="21"/>
                  </a:cubicBezTo>
                  <a:cubicBezTo>
                    <a:pt x="12" y="20"/>
                    <a:pt x="12" y="21"/>
                    <a:pt x="12" y="21"/>
                  </a:cubicBezTo>
                  <a:cubicBezTo>
                    <a:pt x="12" y="21"/>
                    <a:pt x="12" y="21"/>
                    <a:pt x="12" y="21"/>
                  </a:cubicBezTo>
                  <a:cubicBezTo>
                    <a:pt x="12" y="21"/>
                    <a:pt x="13" y="21"/>
                    <a:pt x="14" y="20"/>
                  </a:cubicBezTo>
                  <a:cubicBezTo>
                    <a:pt x="15" y="20"/>
                    <a:pt x="14" y="21"/>
                    <a:pt x="15" y="21"/>
                  </a:cubicBezTo>
                  <a:cubicBezTo>
                    <a:pt x="15" y="21"/>
                    <a:pt x="16" y="21"/>
                    <a:pt x="17" y="20"/>
                  </a:cubicBezTo>
                  <a:cubicBezTo>
                    <a:pt x="17" y="20"/>
                    <a:pt x="17" y="19"/>
                    <a:pt x="17" y="19"/>
                  </a:cubicBezTo>
                  <a:cubicBezTo>
                    <a:pt x="17" y="19"/>
                    <a:pt x="19" y="17"/>
                    <a:pt x="19" y="16"/>
                  </a:cubicBezTo>
                  <a:cubicBezTo>
                    <a:pt x="19" y="16"/>
                    <a:pt x="19" y="16"/>
                    <a:pt x="19" y="15"/>
                  </a:cubicBezTo>
                  <a:cubicBezTo>
                    <a:pt x="20" y="15"/>
                    <a:pt x="19" y="14"/>
                    <a:pt x="19" y="13"/>
                  </a:cubicBezTo>
                  <a:cubicBezTo>
                    <a:pt x="19" y="13"/>
                    <a:pt x="19" y="13"/>
                    <a:pt x="19" y="12"/>
                  </a:cubicBezTo>
                  <a:cubicBezTo>
                    <a:pt x="19" y="11"/>
                    <a:pt x="20" y="12"/>
                    <a:pt x="20" y="12"/>
                  </a:cubicBezTo>
                  <a:cubicBezTo>
                    <a:pt x="20" y="12"/>
                    <a:pt x="20" y="11"/>
                    <a:pt x="21" y="11"/>
                  </a:cubicBezTo>
                  <a:cubicBezTo>
                    <a:pt x="22" y="11"/>
                    <a:pt x="22" y="11"/>
                    <a:pt x="22" y="11"/>
                  </a:cubicBezTo>
                  <a:cubicBezTo>
                    <a:pt x="23" y="11"/>
                    <a:pt x="23" y="10"/>
                    <a:pt x="24" y="10"/>
                  </a:cubicBezTo>
                  <a:cubicBezTo>
                    <a:pt x="25" y="10"/>
                    <a:pt x="26" y="12"/>
                    <a:pt x="26" y="12"/>
                  </a:cubicBezTo>
                  <a:cubicBezTo>
                    <a:pt x="26" y="11"/>
                    <a:pt x="26" y="11"/>
                    <a:pt x="26" y="11"/>
                  </a:cubicBezTo>
                  <a:cubicBezTo>
                    <a:pt x="26" y="11"/>
                    <a:pt x="27" y="11"/>
                    <a:pt x="27" y="10"/>
                  </a:cubicBezTo>
                  <a:cubicBezTo>
                    <a:pt x="27" y="10"/>
                    <a:pt x="28" y="9"/>
                    <a:pt x="28" y="9"/>
                  </a:cubicBezTo>
                  <a:cubicBezTo>
                    <a:pt x="29" y="9"/>
                    <a:pt x="31" y="9"/>
                    <a:pt x="31" y="9"/>
                  </a:cubicBezTo>
                  <a:cubicBezTo>
                    <a:pt x="32" y="8"/>
                    <a:pt x="32" y="8"/>
                    <a:pt x="32" y="8"/>
                  </a:cubicBezTo>
                  <a:cubicBezTo>
                    <a:pt x="32" y="8"/>
                    <a:pt x="32" y="8"/>
                    <a:pt x="32" y="7"/>
                  </a:cubicBezTo>
                  <a:cubicBezTo>
                    <a:pt x="32" y="7"/>
                    <a:pt x="33" y="7"/>
                    <a:pt x="33" y="7"/>
                  </a:cubicBezTo>
                  <a:cubicBezTo>
                    <a:pt x="34" y="7"/>
                    <a:pt x="33" y="6"/>
                    <a:pt x="33" y="5"/>
                  </a:cubicBezTo>
                  <a:cubicBezTo>
                    <a:pt x="34" y="4"/>
                    <a:pt x="35" y="5"/>
                    <a:pt x="36" y="6"/>
                  </a:cubicBezTo>
                  <a:cubicBezTo>
                    <a:pt x="37" y="6"/>
                    <a:pt x="36" y="6"/>
                    <a:pt x="38" y="6"/>
                  </a:cubicBezTo>
                  <a:cubicBezTo>
                    <a:pt x="39" y="6"/>
                    <a:pt x="38" y="5"/>
                    <a:pt x="38" y="5"/>
                  </a:cubicBezTo>
                  <a:cubicBezTo>
                    <a:pt x="38" y="4"/>
                    <a:pt x="37" y="4"/>
                    <a:pt x="36" y="2"/>
                  </a:cubicBezTo>
                  <a:cubicBezTo>
                    <a:pt x="35" y="1"/>
                    <a:pt x="36" y="2"/>
                    <a:pt x="36" y="2"/>
                  </a:cubicBezTo>
                  <a:cubicBezTo>
                    <a:pt x="36" y="2"/>
                    <a:pt x="36" y="2"/>
                    <a:pt x="37" y="2"/>
                  </a:cubicBezTo>
                  <a:cubicBezTo>
                    <a:pt x="38" y="2"/>
                    <a:pt x="37" y="2"/>
                    <a:pt x="37" y="1"/>
                  </a:cubicBezTo>
                  <a:cubicBezTo>
                    <a:pt x="37" y="0"/>
                    <a:pt x="38" y="1"/>
                    <a:pt x="38" y="1"/>
                  </a:cubicBezTo>
                  <a:cubicBezTo>
                    <a:pt x="38" y="1"/>
                    <a:pt x="39" y="2"/>
                    <a:pt x="39" y="3"/>
                  </a:cubicBezTo>
                  <a:cubicBezTo>
                    <a:pt x="40" y="4"/>
                    <a:pt x="40" y="3"/>
                    <a:pt x="40" y="3"/>
                  </a:cubicBezTo>
                  <a:cubicBezTo>
                    <a:pt x="41" y="3"/>
                    <a:pt x="41" y="3"/>
                    <a:pt x="41" y="3"/>
                  </a:cubicBezTo>
                  <a:cubicBezTo>
                    <a:pt x="41" y="3"/>
                    <a:pt x="43" y="4"/>
                    <a:pt x="44" y="4"/>
                  </a:cubicBezTo>
                  <a:cubicBezTo>
                    <a:pt x="44" y="5"/>
                    <a:pt x="46" y="6"/>
                    <a:pt x="46" y="6"/>
                  </a:cubicBezTo>
                  <a:cubicBezTo>
                    <a:pt x="46" y="6"/>
                    <a:pt x="47" y="8"/>
                    <a:pt x="48" y="9"/>
                  </a:cubicBezTo>
                  <a:cubicBezTo>
                    <a:pt x="50" y="11"/>
                    <a:pt x="48" y="10"/>
                    <a:pt x="48" y="10"/>
                  </a:cubicBezTo>
                  <a:cubicBezTo>
                    <a:pt x="48" y="10"/>
                    <a:pt x="48" y="10"/>
                    <a:pt x="48" y="10"/>
                  </a:cubicBezTo>
                  <a:cubicBezTo>
                    <a:pt x="54" y="15"/>
                    <a:pt x="54" y="15"/>
                    <a:pt x="54" y="15"/>
                  </a:cubicBezTo>
                  <a:cubicBezTo>
                    <a:pt x="53" y="16"/>
                    <a:pt x="53" y="16"/>
                    <a:pt x="53" y="16"/>
                  </a:cubicBezTo>
                  <a:cubicBezTo>
                    <a:pt x="53" y="16"/>
                    <a:pt x="52" y="16"/>
                    <a:pt x="52" y="15"/>
                  </a:cubicBezTo>
                  <a:cubicBezTo>
                    <a:pt x="51" y="15"/>
                    <a:pt x="51" y="14"/>
                    <a:pt x="51" y="15"/>
                  </a:cubicBezTo>
                  <a:cubicBezTo>
                    <a:pt x="51" y="15"/>
                    <a:pt x="51" y="15"/>
                    <a:pt x="51" y="16"/>
                  </a:cubicBezTo>
                  <a:cubicBezTo>
                    <a:pt x="51" y="16"/>
                    <a:pt x="50" y="16"/>
                    <a:pt x="49" y="16"/>
                  </a:cubicBezTo>
                  <a:cubicBezTo>
                    <a:pt x="49" y="16"/>
                    <a:pt x="49" y="16"/>
                    <a:pt x="48" y="16"/>
                  </a:cubicBezTo>
                  <a:cubicBezTo>
                    <a:pt x="48" y="16"/>
                    <a:pt x="48" y="17"/>
                    <a:pt x="48" y="17"/>
                  </a:cubicBezTo>
                  <a:cubicBezTo>
                    <a:pt x="47" y="17"/>
                    <a:pt x="48" y="17"/>
                    <a:pt x="47" y="17"/>
                  </a:cubicBezTo>
                  <a:cubicBezTo>
                    <a:pt x="47" y="17"/>
                    <a:pt x="47" y="17"/>
                    <a:pt x="46" y="17"/>
                  </a:cubicBezTo>
                  <a:cubicBezTo>
                    <a:pt x="46" y="17"/>
                    <a:pt x="46" y="17"/>
                    <a:pt x="46" y="17"/>
                  </a:cubicBezTo>
                  <a:cubicBezTo>
                    <a:pt x="46" y="18"/>
                    <a:pt x="45" y="18"/>
                    <a:pt x="45" y="18"/>
                  </a:cubicBezTo>
                  <a:cubicBezTo>
                    <a:pt x="45" y="18"/>
                    <a:pt x="45" y="18"/>
                    <a:pt x="45" y="18"/>
                  </a:cubicBezTo>
                  <a:cubicBezTo>
                    <a:pt x="44" y="18"/>
                    <a:pt x="45" y="18"/>
                    <a:pt x="44" y="18"/>
                  </a:cubicBezTo>
                  <a:cubicBezTo>
                    <a:pt x="43" y="18"/>
                    <a:pt x="43" y="18"/>
                    <a:pt x="43" y="19"/>
                  </a:cubicBezTo>
                  <a:cubicBezTo>
                    <a:pt x="42" y="19"/>
                    <a:pt x="43" y="20"/>
                    <a:pt x="42" y="19"/>
                  </a:cubicBezTo>
                  <a:cubicBezTo>
                    <a:pt x="41" y="19"/>
                    <a:pt x="42" y="18"/>
                    <a:pt x="41" y="19"/>
                  </a:cubicBezTo>
                  <a:cubicBezTo>
                    <a:pt x="41" y="20"/>
                    <a:pt x="41" y="20"/>
                    <a:pt x="41" y="20"/>
                  </a:cubicBezTo>
                  <a:cubicBezTo>
                    <a:pt x="41" y="20"/>
                    <a:pt x="40" y="21"/>
                    <a:pt x="40" y="21"/>
                  </a:cubicBezTo>
                  <a:cubicBezTo>
                    <a:pt x="40" y="22"/>
                    <a:pt x="40" y="22"/>
                    <a:pt x="40" y="22"/>
                  </a:cubicBezTo>
                  <a:cubicBezTo>
                    <a:pt x="40" y="22"/>
                    <a:pt x="40" y="23"/>
                    <a:pt x="40" y="23"/>
                  </a:cubicBezTo>
                  <a:cubicBezTo>
                    <a:pt x="40" y="23"/>
                    <a:pt x="40" y="23"/>
                    <a:pt x="40" y="23"/>
                  </a:cubicBezTo>
                  <a:cubicBezTo>
                    <a:pt x="40" y="23"/>
                    <a:pt x="40" y="23"/>
                    <a:pt x="39" y="24"/>
                  </a:cubicBezTo>
                  <a:cubicBezTo>
                    <a:pt x="39" y="24"/>
                    <a:pt x="38" y="24"/>
                    <a:pt x="38" y="24"/>
                  </a:cubicBezTo>
                  <a:cubicBezTo>
                    <a:pt x="38" y="24"/>
                    <a:pt x="38" y="25"/>
                    <a:pt x="37" y="25"/>
                  </a:cubicBezTo>
                  <a:cubicBezTo>
                    <a:pt x="37" y="25"/>
                    <a:pt x="37" y="24"/>
                    <a:pt x="37" y="25"/>
                  </a:cubicBezTo>
                  <a:cubicBezTo>
                    <a:pt x="36" y="26"/>
                    <a:pt x="36" y="25"/>
                    <a:pt x="36" y="26"/>
                  </a:cubicBezTo>
                  <a:cubicBezTo>
                    <a:pt x="35" y="27"/>
                    <a:pt x="35" y="28"/>
                    <a:pt x="35" y="28"/>
                  </a:cubicBezTo>
                  <a:cubicBezTo>
                    <a:pt x="35" y="28"/>
                    <a:pt x="35" y="28"/>
                    <a:pt x="35" y="28"/>
                  </a:cubicBezTo>
                  <a:cubicBezTo>
                    <a:pt x="34" y="28"/>
                    <a:pt x="34" y="29"/>
                    <a:pt x="34" y="28"/>
                  </a:cubicBezTo>
                  <a:cubicBezTo>
                    <a:pt x="33" y="28"/>
                    <a:pt x="33" y="28"/>
                    <a:pt x="32" y="28"/>
                  </a:cubicBezTo>
                  <a:cubicBezTo>
                    <a:pt x="32" y="28"/>
                    <a:pt x="31" y="28"/>
                    <a:pt x="31" y="28"/>
                  </a:cubicBezTo>
                  <a:cubicBezTo>
                    <a:pt x="30" y="29"/>
                    <a:pt x="31" y="28"/>
                    <a:pt x="30" y="30"/>
                  </a:cubicBezTo>
                  <a:cubicBezTo>
                    <a:pt x="30" y="31"/>
                    <a:pt x="31" y="31"/>
                    <a:pt x="30" y="31"/>
                  </a:cubicBezTo>
                  <a:cubicBezTo>
                    <a:pt x="29" y="32"/>
                    <a:pt x="29" y="33"/>
                    <a:pt x="28" y="33"/>
                  </a:cubicBezTo>
                  <a:cubicBezTo>
                    <a:pt x="28" y="33"/>
                    <a:pt x="28" y="33"/>
                    <a:pt x="27" y="33"/>
                  </a:cubicBezTo>
                  <a:cubicBezTo>
                    <a:pt x="26" y="33"/>
                    <a:pt x="25" y="33"/>
                    <a:pt x="24" y="33"/>
                  </a:cubicBezTo>
                  <a:cubicBezTo>
                    <a:pt x="24" y="34"/>
                    <a:pt x="23" y="34"/>
                    <a:pt x="23" y="34"/>
                  </a:cubicBezTo>
                  <a:cubicBezTo>
                    <a:pt x="23" y="34"/>
                    <a:pt x="22" y="35"/>
                    <a:pt x="23" y="35"/>
                  </a:cubicBezTo>
                  <a:cubicBezTo>
                    <a:pt x="23" y="36"/>
                    <a:pt x="24" y="36"/>
                    <a:pt x="24" y="36"/>
                  </a:cubicBezTo>
                  <a:cubicBezTo>
                    <a:pt x="25" y="37"/>
                    <a:pt x="27" y="37"/>
                    <a:pt x="26" y="38"/>
                  </a:cubicBezTo>
                  <a:cubicBezTo>
                    <a:pt x="26" y="38"/>
                    <a:pt x="26" y="67"/>
                    <a:pt x="26" y="67"/>
                  </a:cubicBezTo>
                  <a:cubicBezTo>
                    <a:pt x="13" y="67"/>
                    <a:pt x="13" y="67"/>
                    <a:pt x="13" y="67"/>
                  </a:cubicBezTo>
                  <a:cubicBezTo>
                    <a:pt x="13" y="67"/>
                    <a:pt x="13" y="67"/>
                    <a:pt x="12" y="67"/>
                  </a:cubicBezTo>
                  <a:cubicBezTo>
                    <a:pt x="12" y="68"/>
                    <a:pt x="11" y="68"/>
                    <a:pt x="11" y="68"/>
                  </a:cubicBezTo>
                  <a:cubicBezTo>
                    <a:pt x="11" y="68"/>
                    <a:pt x="10" y="68"/>
                    <a:pt x="10" y="68"/>
                  </a:cubicBezTo>
                  <a:cubicBezTo>
                    <a:pt x="9" y="69"/>
                    <a:pt x="10" y="70"/>
                    <a:pt x="10" y="70"/>
                  </a:cubicBezTo>
                  <a:cubicBezTo>
                    <a:pt x="9" y="68"/>
                    <a:pt x="9" y="68"/>
                    <a:pt x="9" y="68"/>
                  </a:cubicBezTo>
                  <a:cubicBezTo>
                    <a:pt x="9" y="68"/>
                    <a:pt x="9" y="68"/>
                    <a:pt x="8" y="68"/>
                  </a:cubicBezTo>
                  <a:cubicBezTo>
                    <a:pt x="8" y="67"/>
                    <a:pt x="7" y="67"/>
                    <a:pt x="7" y="67"/>
                  </a:cubicBezTo>
                  <a:cubicBezTo>
                    <a:pt x="7" y="67"/>
                    <a:pt x="7" y="67"/>
                    <a:pt x="7" y="66"/>
                  </a:cubicBezTo>
                  <a:cubicBezTo>
                    <a:pt x="7" y="66"/>
                    <a:pt x="8" y="64"/>
                    <a:pt x="8" y="64"/>
                  </a:cubicBezTo>
                  <a:cubicBezTo>
                    <a:pt x="7" y="63"/>
                    <a:pt x="7" y="63"/>
                    <a:pt x="7" y="63"/>
                  </a:cubicBezTo>
                  <a:cubicBezTo>
                    <a:pt x="7" y="63"/>
                    <a:pt x="7" y="62"/>
                    <a:pt x="7" y="62"/>
                  </a:cubicBezTo>
                  <a:cubicBezTo>
                    <a:pt x="7" y="62"/>
                    <a:pt x="7" y="61"/>
                    <a:pt x="7" y="60"/>
                  </a:cubicBezTo>
                  <a:cubicBezTo>
                    <a:pt x="8" y="60"/>
                    <a:pt x="8" y="59"/>
                    <a:pt x="8" y="58"/>
                  </a:cubicBezTo>
                  <a:cubicBezTo>
                    <a:pt x="9" y="58"/>
                    <a:pt x="8" y="57"/>
                    <a:pt x="9" y="57"/>
                  </a:cubicBezTo>
                  <a:cubicBezTo>
                    <a:pt x="10" y="57"/>
                    <a:pt x="11" y="58"/>
                    <a:pt x="11" y="57"/>
                  </a:cubicBezTo>
                  <a:cubicBezTo>
                    <a:pt x="11" y="57"/>
                    <a:pt x="12" y="57"/>
                    <a:pt x="11" y="57"/>
                  </a:cubicBezTo>
                  <a:cubicBezTo>
                    <a:pt x="11" y="56"/>
                    <a:pt x="11" y="56"/>
                    <a:pt x="11" y="55"/>
                  </a:cubicBezTo>
                  <a:cubicBezTo>
                    <a:pt x="11" y="55"/>
                    <a:pt x="11" y="55"/>
                    <a:pt x="11" y="54"/>
                  </a:cubicBezTo>
                  <a:cubicBezTo>
                    <a:pt x="11" y="53"/>
                    <a:pt x="10" y="52"/>
                    <a:pt x="10" y="51"/>
                  </a:cubicBezTo>
                  <a:cubicBezTo>
                    <a:pt x="9" y="50"/>
                    <a:pt x="9" y="50"/>
                    <a:pt x="9" y="49"/>
                  </a:cubicBezTo>
                  <a:cubicBezTo>
                    <a:pt x="8" y="48"/>
                    <a:pt x="8" y="47"/>
                    <a:pt x="8" y="47"/>
                  </a:cubicBezTo>
                  <a:cubicBezTo>
                    <a:pt x="9" y="46"/>
                    <a:pt x="9" y="46"/>
                    <a:pt x="9" y="46"/>
                  </a:cubicBezTo>
                  <a:cubicBezTo>
                    <a:pt x="7" y="44"/>
                    <a:pt x="7" y="44"/>
                    <a:pt x="7" y="44"/>
                  </a:cubicBezTo>
                  <a:cubicBezTo>
                    <a:pt x="7" y="44"/>
                    <a:pt x="7" y="43"/>
                    <a:pt x="7" y="43"/>
                  </a:cubicBezTo>
                  <a:cubicBezTo>
                    <a:pt x="7" y="42"/>
                    <a:pt x="7" y="42"/>
                    <a:pt x="7" y="42"/>
                  </a:cubicBezTo>
                  <a:cubicBezTo>
                    <a:pt x="7" y="42"/>
                    <a:pt x="7" y="42"/>
                    <a:pt x="7" y="41"/>
                  </a:cubicBezTo>
                  <a:cubicBezTo>
                    <a:pt x="6" y="40"/>
                    <a:pt x="3" y="36"/>
                    <a:pt x="3" y="36"/>
                  </a:cubicBezTo>
                  <a:lnTo>
                    <a:pt x="0" y="3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6" name="Freeform 1755"/>
            <p:cNvSpPr>
              <a:spLocks/>
            </p:cNvSpPr>
            <p:nvPr/>
          </p:nvSpPr>
          <p:spPr bwMode="auto">
            <a:xfrm>
              <a:off x="8264525" y="4013201"/>
              <a:ext cx="850900" cy="862013"/>
            </a:xfrm>
            <a:custGeom>
              <a:avLst/>
              <a:gdLst>
                <a:gd name="T0" fmla="*/ 556 w 604"/>
                <a:gd name="T1" fmla="*/ 261 h 611"/>
                <a:gd name="T2" fmla="*/ 519 w 604"/>
                <a:gd name="T3" fmla="*/ 267 h 611"/>
                <a:gd name="T4" fmla="*/ 518 w 604"/>
                <a:gd name="T5" fmla="*/ 235 h 611"/>
                <a:gd name="T6" fmla="*/ 508 w 604"/>
                <a:gd name="T7" fmla="*/ 200 h 611"/>
                <a:gd name="T8" fmla="*/ 496 w 604"/>
                <a:gd name="T9" fmla="*/ 166 h 611"/>
                <a:gd name="T10" fmla="*/ 498 w 604"/>
                <a:gd name="T11" fmla="*/ 125 h 611"/>
                <a:gd name="T12" fmla="*/ 492 w 604"/>
                <a:gd name="T13" fmla="*/ 94 h 611"/>
                <a:gd name="T14" fmla="*/ 431 w 604"/>
                <a:gd name="T15" fmla="*/ 69 h 611"/>
                <a:gd name="T16" fmla="*/ 381 w 604"/>
                <a:gd name="T17" fmla="*/ 68 h 611"/>
                <a:gd name="T18" fmla="*/ 374 w 604"/>
                <a:gd name="T19" fmla="*/ 99 h 611"/>
                <a:gd name="T20" fmla="*/ 315 w 604"/>
                <a:gd name="T21" fmla="*/ 108 h 611"/>
                <a:gd name="T22" fmla="*/ 283 w 604"/>
                <a:gd name="T23" fmla="*/ 112 h 611"/>
                <a:gd name="T24" fmla="*/ 275 w 604"/>
                <a:gd name="T25" fmla="*/ 94 h 611"/>
                <a:gd name="T26" fmla="*/ 264 w 604"/>
                <a:gd name="T27" fmla="*/ 76 h 611"/>
                <a:gd name="T28" fmla="*/ 257 w 604"/>
                <a:gd name="T29" fmla="*/ 61 h 611"/>
                <a:gd name="T30" fmla="*/ 248 w 604"/>
                <a:gd name="T31" fmla="*/ 44 h 611"/>
                <a:gd name="T32" fmla="*/ 243 w 604"/>
                <a:gd name="T33" fmla="*/ 25 h 611"/>
                <a:gd name="T34" fmla="*/ 241 w 604"/>
                <a:gd name="T35" fmla="*/ 13 h 611"/>
                <a:gd name="T36" fmla="*/ 235 w 604"/>
                <a:gd name="T37" fmla="*/ 2 h 611"/>
                <a:gd name="T38" fmla="*/ 165 w 604"/>
                <a:gd name="T39" fmla="*/ 2 h 611"/>
                <a:gd name="T40" fmla="*/ 123 w 604"/>
                <a:gd name="T41" fmla="*/ 3 h 611"/>
                <a:gd name="T42" fmla="*/ 101 w 604"/>
                <a:gd name="T43" fmla="*/ 2 h 611"/>
                <a:gd name="T44" fmla="*/ 72 w 604"/>
                <a:gd name="T45" fmla="*/ 2 h 611"/>
                <a:gd name="T46" fmla="*/ 50 w 604"/>
                <a:gd name="T47" fmla="*/ 7 h 611"/>
                <a:gd name="T48" fmla="*/ 31 w 604"/>
                <a:gd name="T49" fmla="*/ 14 h 611"/>
                <a:gd name="T50" fmla="*/ 35 w 604"/>
                <a:gd name="T51" fmla="*/ 27 h 611"/>
                <a:gd name="T52" fmla="*/ 57 w 604"/>
                <a:gd name="T53" fmla="*/ 73 h 611"/>
                <a:gd name="T54" fmla="*/ 69 w 604"/>
                <a:gd name="T55" fmla="*/ 100 h 611"/>
                <a:gd name="T56" fmla="*/ 82 w 604"/>
                <a:gd name="T57" fmla="*/ 128 h 611"/>
                <a:gd name="T58" fmla="*/ 73 w 604"/>
                <a:gd name="T59" fmla="*/ 147 h 611"/>
                <a:gd name="T60" fmla="*/ 63 w 604"/>
                <a:gd name="T61" fmla="*/ 159 h 611"/>
                <a:gd name="T62" fmla="*/ 66 w 604"/>
                <a:gd name="T63" fmla="*/ 153 h 611"/>
                <a:gd name="T64" fmla="*/ 70 w 604"/>
                <a:gd name="T65" fmla="*/ 174 h 611"/>
                <a:gd name="T66" fmla="*/ 78 w 604"/>
                <a:gd name="T67" fmla="*/ 201 h 611"/>
                <a:gd name="T68" fmla="*/ 91 w 604"/>
                <a:gd name="T69" fmla="*/ 228 h 611"/>
                <a:gd name="T70" fmla="*/ 102 w 604"/>
                <a:gd name="T71" fmla="*/ 272 h 611"/>
                <a:gd name="T72" fmla="*/ 100 w 604"/>
                <a:gd name="T73" fmla="*/ 302 h 611"/>
                <a:gd name="T74" fmla="*/ 82 w 604"/>
                <a:gd name="T75" fmla="*/ 335 h 611"/>
                <a:gd name="T76" fmla="*/ 60 w 604"/>
                <a:gd name="T77" fmla="*/ 351 h 611"/>
                <a:gd name="T78" fmla="*/ 46 w 604"/>
                <a:gd name="T79" fmla="*/ 370 h 611"/>
                <a:gd name="T80" fmla="*/ 40 w 604"/>
                <a:gd name="T81" fmla="*/ 393 h 611"/>
                <a:gd name="T82" fmla="*/ 31 w 604"/>
                <a:gd name="T83" fmla="*/ 419 h 611"/>
                <a:gd name="T84" fmla="*/ 24 w 604"/>
                <a:gd name="T85" fmla="*/ 449 h 611"/>
                <a:gd name="T86" fmla="*/ 16 w 604"/>
                <a:gd name="T87" fmla="*/ 479 h 611"/>
                <a:gd name="T88" fmla="*/ 5 w 604"/>
                <a:gd name="T89" fmla="*/ 525 h 611"/>
                <a:gd name="T90" fmla="*/ 3 w 604"/>
                <a:gd name="T91" fmla="*/ 555 h 611"/>
                <a:gd name="T92" fmla="*/ 18 w 604"/>
                <a:gd name="T93" fmla="*/ 566 h 611"/>
                <a:gd name="T94" fmla="*/ 37 w 604"/>
                <a:gd name="T95" fmla="*/ 571 h 611"/>
                <a:gd name="T96" fmla="*/ 57 w 604"/>
                <a:gd name="T97" fmla="*/ 561 h 611"/>
                <a:gd name="T98" fmla="*/ 75 w 604"/>
                <a:gd name="T99" fmla="*/ 558 h 611"/>
                <a:gd name="T100" fmla="*/ 97 w 604"/>
                <a:gd name="T101" fmla="*/ 571 h 611"/>
                <a:gd name="T102" fmla="*/ 121 w 604"/>
                <a:gd name="T103" fmla="*/ 580 h 611"/>
                <a:gd name="T104" fmla="*/ 344 w 604"/>
                <a:gd name="T105" fmla="*/ 596 h 611"/>
                <a:gd name="T106" fmla="*/ 365 w 604"/>
                <a:gd name="T107" fmla="*/ 600 h 611"/>
                <a:gd name="T108" fmla="*/ 387 w 604"/>
                <a:gd name="T109" fmla="*/ 602 h 611"/>
                <a:gd name="T110" fmla="*/ 413 w 604"/>
                <a:gd name="T111" fmla="*/ 603 h 611"/>
                <a:gd name="T112" fmla="*/ 430 w 604"/>
                <a:gd name="T113" fmla="*/ 608 h 611"/>
                <a:gd name="T114" fmla="*/ 450 w 604"/>
                <a:gd name="T115" fmla="*/ 609 h 611"/>
                <a:gd name="T116" fmla="*/ 471 w 604"/>
                <a:gd name="T117" fmla="*/ 608 h 611"/>
                <a:gd name="T118" fmla="*/ 512 w 604"/>
                <a:gd name="T119" fmla="*/ 535 h 611"/>
                <a:gd name="T120" fmla="*/ 595 w 604"/>
                <a:gd name="T121" fmla="*/ 346 h 611"/>
                <a:gd name="T122" fmla="*/ 599 w 604"/>
                <a:gd name="T123" fmla="*/ 28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4" h="611">
                  <a:moveTo>
                    <a:pt x="600" y="251"/>
                  </a:moveTo>
                  <a:cubicBezTo>
                    <a:pt x="599" y="252"/>
                    <a:pt x="599" y="252"/>
                    <a:pt x="599" y="253"/>
                  </a:cubicBezTo>
                  <a:cubicBezTo>
                    <a:pt x="598" y="254"/>
                    <a:pt x="598" y="253"/>
                    <a:pt x="597" y="254"/>
                  </a:cubicBezTo>
                  <a:cubicBezTo>
                    <a:pt x="596" y="255"/>
                    <a:pt x="596" y="255"/>
                    <a:pt x="596" y="255"/>
                  </a:cubicBezTo>
                  <a:cubicBezTo>
                    <a:pt x="596" y="256"/>
                    <a:pt x="595" y="256"/>
                    <a:pt x="595" y="257"/>
                  </a:cubicBezTo>
                  <a:cubicBezTo>
                    <a:pt x="594" y="257"/>
                    <a:pt x="593" y="257"/>
                    <a:pt x="592" y="257"/>
                  </a:cubicBezTo>
                  <a:cubicBezTo>
                    <a:pt x="592" y="257"/>
                    <a:pt x="591" y="256"/>
                    <a:pt x="590" y="256"/>
                  </a:cubicBezTo>
                  <a:cubicBezTo>
                    <a:pt x="590" y="255"/>
                    <a:pt x="590" y="255"/>
                    <a:pt x="589" y="255"/>
                  </a:cubicBezTo>
                  <a:cubicBezTo>
                    <a:pt x="589" y="255"/>
                    <a:pt x="588" y="256"/>
                    <a:pt x="588" y="256"/>
                  </a:cubicBezTo>
                  <a:cubicBezTo>
                    <a:pt x="587" y="256"/>
                    <a:pt x="585" y="256"/>
                    <a:pt x="584" y="256"/>
                  </a:cubicBezTo>
                  <a:cubicBezTo>
                    <a:pt x="584" y="256"/>
                    <a:pt x="583" y="256"/>
                    <a:pt x="582" y="255"/>
                  </a:cubicBezTo>
                  <a:cubicBezTo>
                    <a:pt x="581" y="255"/>
                    <a:pt x="581" y="255"/>
                    <a:pt x="580" y="255"/>
                  </a:cubicBezTo>
                  <a:cubicBezTo>
                    <a:pt x="579" y="254"/>
                    <a:pt x="577" y="254"/>
                    <a:pt x="575" y="254"/>
                  </a:cubicBezTo>
                  <a:cubicBezTo>
                    <a:pt x="573" y="254"/>
                    <a:pt x="574" y="254"/>
                    <a:pt x="573" y="254"/>
                  </a:cubicBezTo>
                  <a:cubicBezTo>
                    <a:pt x="572" y="255"/>
                    <a:pt x="568" y="256"/>
                    <a:pt x="567" y="257"/>
                  </a:cubicBezTo>
                  <a:cubicBezTo>
                    <a:pt x="566" y="257"/>
                    <a:pt x="566" y="258"/>
                    <a:pt x="565" y="259"/>
                  </a:cubicBezTo>
                  <a:cubicBezTo>
                    <a:pt x="564" y="260"/>
                    <a:pt x="563" y="259"/>
                    <a:pt x="561" y="259"/>
                  </a:cubicBezTo>
                  <a:cubicBezTo>
                    <a:pt x="559" y="259"/>
                    <a:pt x="560" y="259"/>
                    <a:pt x="559" y="260"/>
                  </a:cubicBezTo>
                  <a:cubicBezTo>
                    <a:pt x="559" y="260"/>
                    <a:pt x="557" y="261"/>
                    <a:pt x="556" y="261"/>
                  </a:cubicBezTo>
                  <a:cubicBezTo>
                    <a:pt x="556" y="261"/>
                    <a:pt x="555" y="261"/>
                    <a:pt x="553" y="261"/>
                  </a:cubicBezTo>
                  <a:cubicBezTo>
                    <a:pt x="552" y="260"/>
                    <a:pt x="551" y="261"/>
                    <a:pt x="551" y="261"/>
                  </a:cubicBezTo>
                  <a:cubicBezTo>
                    <a:pt x="551" y="261"/>
                    <a:pt x="550" y="261"/>
                    <a:pt x="549" y="260"/>
                  </a:cubicBezTo>
                  <a:cubicBezTo>
                    <a:pt x="548" y="260"/>
                    <a:pt x="548" y="260"/>
                    <a:pt x="547" y="259"/>
                  </a:cubicBezTo>
                  <a:cubicBezTo>
                    <a:pt x="546" y="259"/>
                    <a:pt x="546" y="259"/>
                    <a:pt x="545" y="259"/>
                  </a:cubicBezTo>
                  <a:cubicBezTo>
                    <a:pt x="544" y="259"/>
                    <a:pt x="544" y="259"/>
                    <a:pt x="543" y="259"/>
                  </a:cubicBezTo>
                  <a:cubicBezTo>
                    <a:pt x="543" y="259"/>
                    <a:pt x="542" y="260"/>
                    <a:pt x="541" y="260"/>
                  </a:cubicBezTo>
                  <a:cubicBezTo>
                    <a:pt x="541" y="260"/>
                    <a:pt x="540" y="260"/>
                    <a:pt x="540" y="260"/>
                  </a:cubicBezTo>
                  <a:cubicBezTo>
                    <a:pt x="540" y="260"/>
                    <a:pt x="539" y="261"/>
                    <a:pt x="539" y="260"/>
                  </a:cubicBezTo>
                  <a:cubicBezTo>
                    <a:pt x="538" y="260"/>
                    <a:pt x="535" y="260"/>
                    <a:pt x="535" y="260"/>
                  </a:cubicBezTo>
                  <a:cubicBezTo>
                    <a:pt x="535" y="260"/>
                    <a:pt x="535" y="260"/>
                    <a:pt x="534" y="259"/>
                  </a:cubicBezTo>
                  <a:cubicBezTo>
                    <a:pt x="533" y="258"/>
                    <a:pt x="533" y="259"/>
                    <a:pt x="531" y="258"/>
                  </a:cubicBezTo>
                  <a:cubicBezTo>
                    <a:pt x="529" y="257"/>
                    <a:pt x="530" y="258"/>
                    <a:pt x="528" y="258"/>
                  </a:cubicBezTo>
                  <a:cubicBezTo>
                    <a:pt x="527" y="258"/>
                    <a:pt x="528" y="259"/>
                    <a:pt x="527" y="260"/>
                  </a:cubicBezTo>
                  <a:cubicBezTo>
                    <a:pt x="527" y="260"/>
                    <a:pt x="527" y="260"/>
                    <a:pt x="527" y="261"/>
                  </a:cubicBezTo>
                  <a:cubicBezTo>
                    <a:pt x="527" y="262"/>
                    <a:pt x="527" y="262"/>
                    <a:pt x="526" y="262"/>
                  </a:cubicBezTo>
                  <a:cubicBezTo>
                    <a:pt x="525" y="263"/>
                    <a:pt x="525" y="263"/>
                    <a:pt x="523" y="264"/>
                  </a:cubicBezTo>
                  <a:cubicBezTo>
                    <a:pt x="521" y="265"/>
                    <a:pt x="520" y="265"/>
                    <a:pt x="520" y="265"/>
                  </a:cubicBezTo>
                  <a:cubicBezTo>
                    <a:pt x="520" y="265"/>
                    <a:pt x="519" y="266"/>
                    <a:pt x="519" y="267"/>
                  </a:cubicBezTo>
                  <a:cubicBezTo>
                    <a:pt x="518" y="268"/>
                    <a:pt x="517" y="268"/>
                    <a:pt x="516" y="268"/>
                  </a:cubicBezTo>
                  <a:cubicBezTo>
                    <a:pt x="515" y="269"/>
                    <a:pt x="515" y="269"/>
                    <a:pt x="514" y="268"/>
                  </a:cubicBezTo>
                  <a:cubicBezTo>
                    <a:pt x="514" y="268"/>
                    <a:pt x="515" y="267"/>
                    <a:pt x="515" y="266"/>
                  </a:cubicBezTo>
                  <a:cubicBezTo>
                    <a:pt x="515" y="266"/>
                    <a:pt x="515" y="265"/>
                    <a:pt x="515" y="265"/>
                  </a:cubicBezTo>
                  <a:cubicBezTo>
                    <a:pt x="515" y="264"/>
                    <a:pt x="515" y="263"/>
                    <a:pt x="515" y="262"/>
                  </a:cubicBezTo>
                  <a:cubicBezTo>
                    <a:pt x="515" y="261"/>
                    <a:pt x="515" y="261"/>
                    <a:pt x="515" y="260"/>
                  </a:cubicBezTo>
                  <a:cubicBezTo>
                    <a:pt x="515" y="259"/>
                    <a:pt x="514" y="258"/>
                    <a:pt x="513" y="258"/>
                  </a:cubicBezTo>
                  <a:cubicBezTo>
                    <a:pt x="513" y="257"/>
                    <a:pt x="512" y="256"/>
                    <a:pt x="512" y="255"/>
                  </a:cubicBezTo>
                  <a:cubicBezTo>
                    <a:pt x="512" y="254"/>
                    <a:pt x="512" y="254"/>
                    <a:pt x="512" y="253"/>
                  </a:cubicBezTo>
                  <a:cubicBezTo>
                    <a:pt x="513" y="252"/>
                    <a:pt x="512" y="251"/>
                    <a:pt x="511" y="251"/>
                  </a:cubicBezTo>
                  <a:cubicBezTo>
                    <a:pt x="511" y="250"/>
                    <a:pt x="511" y="249"/>
                    <a:pt x="511" y="249"/>
                  </a:cubicBezTo>
                  <a:cubicBezTo>
                    <a:pt x="511" y="248"/>
                    <a:pt x="512" y="247"/>
                    <a:pt x="513" y="247"/>
                  </a:cubicBezTo>
                  <a:cubicBezTo>
                    <a:pt x="514" y="246"/>
                    <a:pt x="514" y="246"/>
                    <a:pt x="515" y="246"/>
                  </a:cubicBezTo>
                  <a:cubicBezTo>
                    <a:pt x="516" y="246"/>
                    <a:pt x="516" y="246"/>
                    <a:pt x="516" y="246"/>
                  </a:cubicBezTo>
                  <a:cubicBezTo>
                    <a:pt x="517" y="245"/>
                    <a:pt x="517" y="245"/>
                    <a:pt x="517" y="244"/>
                  </a:cubicBezTo>
                  <a:cubicBezTo>
                    <a:pt x="518" y="244"/>
                    <a:pt x="518" y="244"/>
                    <a:pt x="518" y="243"/>
                  </a:cubicBezTo>
                  <a:cubicBezTo>
                    <a:pt x="519" y="242"/>
                    <a:pt x="518" y="242"/>
                    <a:pt x="518" y="241"/>
                  </a:cubicBezTo>
                  <a:cubicBezTo>
                    <a:pt x="518" y="241"/>
                    <a:pt x="518" y="239"/>
                    <a:pt x="518" y="238"/>
                  </a:cubicBezTo>
                  <a:cubicBezTo>
                    <a:pt x="518" y="237"/>
                    <a:pt x="518" y="236"/>
                    <a:pt x="518" y="235"/>
                  </a:cubicBezTo>
                  <a:cubicBezTo>
                    <a:pt x="518" y="234"/>
                    <a:pt x="518" y="234"/>
                    <a:pt x="518" y="233"/>
                  </a:cubicBezTo>
                  <a:cubicBezTo>
                    <a:pt x="518" y="232"/>
                    <a:pt x="517" y="232"/>
                    <a:pt x="516" y="231"/>
                  </a:cubicBezTo>
                  <a:cubicBezTo>
                    <a:pt x="516" y="230"/>
                    <a:pt x="516" y="229"/>
                    <a:pt x="516" y="229"/>
                  </a:cubicBezTo>
                  <a:cubicBezTo>
                    <a:pt x="516" y="228"/>
                    <a:pt x="517" y="227"/>
                    <a:pt x="517" y="227"/>
                  </a:cubicBezTo>
                  <a:cubicBezTo>
                    <a:pt x="517" y="226"/>
                    <a:pt x="518" y="226"/>
                    <a:pt x="518" y="226"/>
                  </a:cubicBezTo>
                  <a:cubicBezTo>
                    <a:pt x="518" y="225"/>
                    <a:pt x="518" y="225"/>
                    <a:pt x="517" y="224"/>
                  </a:cubicBezTo>
                  <a:cubicBezTo>
                    <a:pt x="517" y="223"/>
                    <a:pt x="517" y="223"/>
                    <a:pt x="516" y="222"/>
                  </a:cubicBezTo>
                  <a:cubicBezTo>
                    <a:pt x="516" y="222"/>
                    <a:pt x="516" y="221"/>
                    <a:pt x="516" y="221"/>
                  </a:cubicBezTo>
                  <a:cubicBezTo>
                    <a:pt x="516" y="220"/>
                    <a:pt x="515" y="220"/>
                    <a:pt x="515" y="218"/>
                  </a:cubicBezTo>
                  <a:cubicBezTo>
                    <a:pt x="514" y="217"/>
                    <a:pt x="514" y="217"/>
                    <a:pt x="513" y="216"/>
                  </a:cubicBezTo>
                  <a:cubicBezTo>
                    <a:pt x="513" y="215"/>
                    <a:pt x="513" y="214"/>
                    <a:pt x="513" y="213"/>
                  </a:cubicBezTo>
                  <a:cubicBezTo>
                    <a:pt x="513" y="212"/>
                    <a:pt x="513" y="212"/>
                    <a:pt x="513" y="211"/>
                  </a:cubicBezTo>
                  <a:cubicBezTo>
                    <a:pt x="513" y="211"/>
                    <a:pt x="513" y="208"/>
                    <a:pt x="512" y="207"/>
                  </a:cubicBezTo>
                  <a:cubicBezTo>
                    <a:pt x="512" y="206"/>
                    <a:pt x="512" y="206"/>
                    <a:pt x="511" y="205"/>
                  </a:cubicBezTo>
                  <a:cubicBezTo>
                    <a:pt x="511" y="204"/>
                    <a:pt x="511" y="204"/>
                    <a:pt x="511" y="204"/>
                  </a:cubicBezTo>
                  <a:cubicBezTo>
                    <a:pt x="511" y="204"/>
                    <a:pt x="511" y="203"/>
                    <a:pt x="511" y="203"/>
                  </a:cubicBezTo>
                  <a:cubicBezTo>
                    <a:pt x="511" y="202"/>
                    <a:pt x="510" y="202"/>
                    <a:pt x="510" y="202"/>
                  </a:cubicBezTo>
                  <a:cubicBezTo>
                    <a:pt x="509" y="202"/>
                    <a:pt x="509" y="202"/>
                    <a:pt x="508" y="201"/>
                  </a:cubicBezTo>
                  <a:cubicBezTo>
                    <a:pt x="508" y="200"/>
                    <a:pt x="508" y="200"/>
                    <a:pt x="508" y="200"/>
                  </a:cubicBezTo>
                  <a:cubicBezTo>
                    <a:pt x="507" y="200"/>
                    <a:pt x="507" y="200"/>
                    <a:pt x="507" y="200"/>
                  </a:cubicBezTo>
                  <a:cubicBezTo>
                    <a:pt x="506" y="200"/>
                    <a:pt x="506" y="200"/>
                    <a:pt x="506" y="200"/>
                  </a:cubicBezTo>
                  <a:cubicBezTo>
                    <a:pt x="506" y="199"/>
                    <a:pt x="504" y="199"/>
                    <a:pt x="504" y="199"/>
                  </a:cubicBezTo>
                  <a:cubicBezTo>
                    <a:pt x="504" y="198"/>
                    <a:pt x="504" y="198"/>
                    <a:pt x="504" y="198"/>
                  </a:cubicBezTo>
                  <a:cubicBezTo>
                    <a:pt x="503" y="197"/>
                    <a:pt x="503" y="197"/>
                    <a:pt x="502" y="196"/>
                  </a:cubicBezTo>
                  <a:cubicBezTo>
                    <a:pt x="501" y="196"/>
                    <a:pt x="502" y="195"/>
                    <a:pt x="502" y="194"/>
                  </a:cubicBezTo>
                  <a:cubicBezTo>
                    <a:pt x="503" y="193"/>
                    <a:pt x="502" y="194"/>
                    <a:pt x="501" y="194"/>
                  </a:cubicBezTo>
                  <a:cubicBezTo>
                    <a:pt x="500" y="194"/>
                    <a:pt x="501" y="194"/>
                    <a:pt x="500" y="194"/>
                  </a:cubicBezTo>
                  <a:cubicBezTo>
                    <a:pt x="499" y="194"/>
                    <a:pt x="499" y="193"/>
                    <a:pt x="499" y="192"/>
                  </a:cubicBezTo>
                  <a:cubicBezTo>
                    <a:pt x="498" y="192"/>
                    <a:pt x="498" y="192"/>
                    <a:pt x="497" y="191"/>
                  </a:cubicBezTo>
                  <a:cubicBezTo>
                    <a:pt x="497" y="191"/>
                    <a:pt x="496" y="190"/>
                    <a:pt x="496" y="188"/>
                  </a:cubicBezTo>
                  <a:cubicBezTo>
                    <a:pt x="496" y="187"/>
                    <a:pt x="496" y="187"/>
                    <a:pt x="495" y="185"/>
                  </a:cubicBezTo>
                  <a:cubicBezTo>
                    <a:pt x="495" y="184"/>
                    <a:pt x="495" y="183"/>
                    <a:pt x="494" y="181"/>
                  </a:cubicBezTo>
                  <a:cubicBezTo>
                    <a:pt x="493" y="180"/>
                    <a:pt x="494" y="179"/>
                    <a:pt x="494" y="178"/>
                  </a:cubicBezTo>
                  <a:cubicBezTo>
                    <a:pt x="494" y="177"/>
                    <a:pt x="493" y="177"/>
                    <a:pt x="493" y="176"/>
                  </a:cubicBezTo>
                  <a:cubicBezTo>
                    <a:pt x="492" y="175"/>
                    <a:pt x="493" y="175"/>
                    <a:pt x="493" y="174"/>
                  </a:cubicBezTo>
                  <a:cubicBezTo>
                    <a:pt x="494" y="173"/>
                    <a:pt x="494" y="173"/>
                    <a:pt x="495" y="172"/>
                  </a:cubicBezTo>
                  <a:cubicBezTo>
                    <a:pt x="496" y="170"/>
                    <a:pt x="495" y="171"/>
                    <a:pt x="496" y="169"/>
                  </a:cubicBezTo>
                  <a:cubicBezTo>
                    <a:pt x="496" y="166"/>
                    <a:pt x="496" y="167"/>
                    <a:pt x="496" y="166"/>
                  </a:cubicBezTo>
                  <a:cubicBezTo>
                    <a:pt x="496" y="165"/>
                    <a:pt x="495" y="166"/>
                    <a:pt x="495" y="165"/>
                  </a:cubicBezTo>
                  <a:cubicBezTo>
                    <a:pt x="495" y="164"/>
                    <a:pt x="495" y="164"/>
                    <a:pt x="495" y="163"/>
                  </a:cubicBezTo>
                  <a:cubicBezTo>
                    <a:pt x="494" y="162"/>
                    <a:pt x="495" y="162"/>
                    <a:pt x="495" y="161"/>
                  </a:cubicBezTo>
                  <a:cubicBezTo>
                    <a:pt x="495" y="160"/>
                    <a:pt x="495" y="160"/>
                    <a:pt x="495" y="159"/>
                  </a:cubicBezTo>
                  <a:cubicBezTo>
                    <a:pt x="495" y="158"/>
                    <a:pt x="495" y="157"/>
                    <a:pt x="495" y="155"/>
                  </a:cubicBezTo>
                  <a:cubicBezTo>
                    <a:pt x="496" y="153"/>
                    <a:pt x="495" y="153"/>
                    <a:pt x="496" y="152"/>
                  </a:cubicBezTo>
                  <a:cubicBezTo>
                    <a:pt x="496" y="150"/>
                    <a:pt x="495" y="150"/>
                    <a:pt x="496" y="149"/>
                  </a:cubicBezTo>
                  <a:cubicBezTo>
                    <a:pt x="496" y="149"/>
                    <a:pt x="497" y="146"/>
                    <a:pt x="497" y="145"/>
                  </a:cubicBezTo>
                  <a:cubicBezTo>
                    <a:pt x="497" y="144"/>
                    <a:pt x="498" y="144"/>
                    <a:pt x="498" y="143"/>
                  </a:cubicBezTo>
                  <a:cubicBezTo>
                    <a:pt x="498" y="142"/>
                    <a:pt x="498" y="142"/>
                    <a:pt x="498" y="141"/>
                  </a:cubicBezTo>
                  <a:cubicBezTo>
                    <a:pt x="498" y="140"/>
                    <a:pt x="498" y="140"/>
                    <a:pt x="498" y="139"/>
                  </a:cubicBezTo>
                  <a:cubicBezTo>
                    <a:pt x="498" y="139"/>
                    <a:pt x="498" y="139"/>
                    <a:pt x="499" y="138"/>
                  </a:cubicBezTo>
                  <a:cubicBezTo>
                    <a:pt x="499" y="138"/>
                    <a:pt x="499" y="137"/>
                    <a:pt x="498" y="137"/>
                  </a:cubicBezTo>
                  <a:cubicBezTo>
                    <a:pt x="498" y="136"/>
                    <a:pt x="498" y="136"/>
                    <a:pt x="499" y="135"/>
                  </a:cubicBezTo>
                  <a:cubicBezTo>
                    <a:pt x="500" y="135"/>
                    <a:pt x="499" y="134"/>
                    <a:pt x="499" y="133"/>
                  </a:cubicBezTo>
                  <a:cubicBezTo>
                    <a:pt x="500" y="132"/>
                    <a:pt x="500" y="131"/>
                    <a:pt x="500" y="130"/>
                  </a:cubicBezTo>
                  <a:cubicBezTo>
                    <a:pt x="500" y="129"/>
                    <a:pt x="500" y="129"/>
                    <a:pt x="500" y="128"/>
                  </a:cubicBezTo>
                  <a:cubicBezTo>
                    <a:pt x="500" y="127"/>
                    <a:pt x="499" y="127"/>
                    <a:pt x="499" y="126"/>
                  </a:cubicBezTo>
                  <a:cubicBezTo>
                    <a:pt x="498" y="126"/>
                    <a:pt x="498" y="125"/>
                    <a:pt x="498" y="125"/>
                  </a:cubicBezTo>
                  <a:cubicBezTo>
                    <a:pt x="498" y="124"/>
                    <a:pt x="498" y="124"/>
                    <a:pt x="499" y="123"/>
                  </a:cubicBezTo>
                  <a:cubicBezTo>
                    <a:pt x="499" y="123"/>
                    <a:pt x="498" y="122"/>
                    <a:pt x="498" y="122"/>
                  </a:cubicBezTo>
                  <a:cubicBezTo>
                    <a:pt x="497" y="121"/>
                    <a:pt x="497" y="121"/>
                    <a:pt x="497" y="121"/>
                  </a:cubicBezTo>
                  <a:cubicBezTo>
                    <a:pt x="497" y="121"/>
                    <a:pt x="497" y="120"/>
                    <a:pt x="497" y="119"/>
                  </a:cubicBezTo>
                  <a:cubicBezTo>
                    <a:pt x="496" y="119"/>
                    <a:pt x="496" y="118"/>
                    <a:pt x="496" y="117"/>
                  </a:cubicBezTo>
                  <a:cubicBezTo>
                    <a:pt x="496" y="116"/>
                    <a:pt x="496" y="116"/>
                    <a:pt x="496" y="116"/>
                  </a:cubicBezTo>
                  <a:cubicBezTo>
                    <a:pt x="496" y="115"/>
                    <a:pt x="495" y="115"/>
                    <a:pt x="495" y="114"/>
                  </a:cubicBezTo>
                  <a:cubicBezTo>
                    <a:pt x="494" y="114"/>
                    <a:pt x="494" y="113"/>
                    <a:pt x="493" y="113"/>
                  </a:cubicBezTo>
                  <a:cubicBezTo>
                    <a:pt x="493" y="112"/>
                    <a:pt x="493" y="112"/>
                    <a:pt x="493" y="111"/>
                  </a:cubicBezTo>
                  <a:cubicBezTo>
                    <a:pt x="493" y="110"/>
                    <a:pt x="493" y="110"/>
                    <a:pt x="492" y="109"/>
                  </a:cubicBezTo>
                  <a:cubicBezTo>
                    <a:pt x="492" y="108"/>
                    <a:pt x="492" y="108"/>
                    <a:pt x="491" y="108"/>
                  </a:cubicBezTo>
                  <a:cubicBezTo>
                    <a:pt x="491" y="107"/>
                    <a:pt x="491" y="107"/>
                    <a:pt x="490" y="106"/>
                  </a:cubicBezTo>
                  <a:cubicBezTo>
                    <a:pt x="490" y="105"/>
                    <a:pt x="490" y="105"/>
                    <a:pt x="491" y="104"/>
                  </a:cubicBezTo>
                  <a:cubicBezTo>
                    <a:pt x="491" y="103"/>
                    <a:pt x="491" y="103"/>
                    <a:pt x="492" y="102"/>
                  </a:cubicBezTo>
                  <a:cubicBezTo>
                    <a:pt x="492" y="102"/>
                    <a:pt x="492" y="101"/>
                    <a:pt x="491" y="101"/>
                  </a:cubicBezTo>
                  <a:cubicBezTo>
                    <a:pt x="491" y="100"/>
                    <a:pt x="491" y="100"/>
                    <a:pt x="491" y="100"/>
                  </a:cubicBezTo>
                  <a:cubicBezTo>
                    <a:pt x="492" y="99"/>
                    <a:pt x="492" y="99"/>
                    <a:pt x="492" y="98"/>
                  </a:cubicBezTo>
                  <a:cubicBezTo>
                    <a:pt x="492" y="98"/>
                    <a:pt x="492" y="96"/>
                    <a:pt x="492" y="95"/>
                  </a:cubicBezTo>
                  <a:cubicBezTo>
                    <a:pt x="492" y="95"/>
                    <a:pt x="492" y="94"/>
                    <a:pt x="492" y="94"/>
                  </a:cubicBezTo>
                  <a:cubicBezTo>
                    <a:pt x="493" y="93"/>
                    <a:pt x="493" y="91"/>
                    <a:pt x="494" y="90"/>
                  </a:cubicBezTo>
                  <a:cubicBezTo>
                    <a:pt x="494" y="90"/>
                    <a:pt x="494" y="90"/>
                    <a:pt x="494" y="89"/>
                  </a:cubicBezTo>
                  <a:cubicBezTo>
                    <a:pt x="495" y="89"/>
                    <a:pt x="494" y="88"/>
                    <a:pt x="495" y="88"/>
                  </a:cubicBezTo>
                  <a:cubicBezTo>
                    <a:pt x="495" y="87"/>
                    <a:pt x="495" y="87"/>
                    <a:pt x="495" y="86"/>
                  </a:cubicBezTo>
                  <a:cubicBezTo>
                    <a:pt x="496" y="86"/>
                    <a:pt x="495" y="86"/>
                    <a:pt x="495" y="85"/>
                  </a:cubicBezTo>
                  <a:cubicBezTo>
                    <a:pt x="495" y="85"/>
                    <a:pt x="495" y="84"/>
                    <a:pt x="495" y="84"/>
                  </a:cubicBezTo>
                  <a:cubicBezTo>
                    <a:pt x="495" y="83"/>
                    <a:pt x="495" y="83"/>
                    <a:pt x="495" y="83"/>
                  </a:cubicBezTo>
                  <a:cubicBezTo>
                    <a:pt x="496" y="83"/>
                    <a:pt x="496" y="82"/>
                    <a:pt x="496" y="82"/>
                  </a:cubicBezTo>
                  <a:cubicBezTo>
                    <a:pt x="497" y="81"/>
                    <a:pt x="495" y="80"/>
                    <a:pt x="495" y="80"/>
                  </a:cubicBezTo>
                  <a:cubicBezTo>
                    <a:pt x="496" y="79"/>
                    <a:pt x="495" y="79"/>
                    <a:pt x="495" y="79"/>
                  </a:cubicBezTo>
                  <a:cubicBezTo>
                    <a:pt x="496" y="78"/>
                    <a:pt x="495" y="78"/>
                    <a:pt x="495" y="77"/>
                  </a:cubicBezTo>
                  <a:cubicBezTo>
                    <a:pt x="494" y="77"/>
                    <a:pt x="495" y="77"/>
                    <a:pt x="495" y="77"/>
                  </a:cubicBezTo>
                  <a:cubicBezTo>
                    <a:pt x="495" y="77"/>
                    <a:pt x="494" y="76"/>
                    <a:pt x="494" y="76"/>
                  </a:cubicBezTo>
                  <a:cubicBezTo>
                    <a:pt x="494" y="75"/>
                    <a:pt x="494" y="74"/>
                    <a:pt x="494" y="73"/>
                  </a:cubicBezTo>
                  <a:cubicBezTo>
                    <a:pt x="493" y="73"/>
                    <a:pt x="493" y="73"/>
                    <a:pt x="493" y="73"/>
                  </a:cubicBezTo>
                  <a:cubicBezTo>
                    <a:pt x="492" y="73"/>
                    <a:pt x="492" y="72"/>
                    <a:pt x="492" y="72"/>
                  </a:cubicBezTo>
                  <a:cubicBezTo>
                    <a:pt x="432" y="72"/>
                    <a:pt x="432" y="72"/>
                    <a:pt x="432" y="72"/>
                  </a:cubicBezTo>
                  <a:cubicBezTo>
                    <a:pt x="432" y="72"/>
                    <a:pt x="431" y="71"/>
                    <a:pt x="431" y="70"/>
                  </a:cubicBezTo>
                  <a:cubicBezTo>
                    <a:pt x="431" y="69"/>
                    <a:pt x="431" y="69"/>
                    <a:pt x="431" y="69"/>
                  </a:cubicBezTo>
                  <a:cubicBezTo>
                    <a:pt x="431" y="68"/>
                    <a:pt x="431" y="66"/>
                    <a:pt x="431" y="66"/>
                  </a:cubicBezTo>
                  <a:cubicBezTo>
                    <a:pt x="431" y="65"/>
                    <a:pt x="432" y="64"/>
                    <a:pt x="432" y="63"/>
                  </a:cubicBezTo>
                  <a:cubicBezTo>
                    <a:pt x="433" y="63"/>
                    <a:pt x="432" y="62"/>
                    <a:pt x="433" y="62"/>
                  </a:cubicBezTo>
                  <a:cubicBezTo>
                    <a:pt x="433" y="61"/>
                    <a:pt x="433" y="61"/>
                    <a:pt x="433" y="60"/>
                  </a:cubicBezTo>
                  <a:cubicBezTo>
                    <a:pt x="433" y="59"/>
                    <a:pt x="434" y="59"/>
                    <a:pt x="434" y="59"/>
                  </a:cubicBezTo>
                  <a:cubicBezTo>
                    <a:pt x="434" y="58"/>
                    <a:pt x="435" y="58"/>
                    <a:pt x="435" y="58"/>
                  </a:cubicBezTo>
                  <a:cubicBezTo>
                    <a:pt x="435" y="57"/>
                    <a:pt x="435" y="57"/>
                    <a:pt x="435" y="56"/>
                  </a:cubicBezTo>
                  <a:cubicBezTo>
                    <a:pt x="436" y="55"/>
                    <a:pt x="435" y="54"/>
                    <a:pt x="436" y="54"/>
                  </a:cubicBezTo>
                  <a:cubicBezTo>
                    <a:pt x="436" y="53"/>
                    <a:pt x="423" y="54"/>
                    <a:pt x="422" y="54"/>
                  </a:cubicBezTo>
                  <a:cubicBezTo>
                    <a:pt x="421" y="54"/>
                    <a:pt x="421" y="54"/>
                    <a:pt x="421" y="54"/>
                  </a:cubicBezTo>
                  <a:cubicBezTo>
                    <a:pt x="421" y="54"/>
                    <a:pt x="420" y="55"/>
                    <a:pt x="420" y="56"/>
                  </a:cubicBezTo>
                  <a:cubicBezTo>
                    <a:pt x="420" y="56"/>
                    <a:pt x="420" y="58"/>
                    <a:pt x="420" y="58"/>
                  </a:cubicBezTo>
                  <a:cubicBezTo>
                    <a:pt x="420" y="58"/>
                    <a:pt x="384" y="58"/>
                    <a:pt x="384" y="58"/>
                  </a:cubicBezTo>
                  <a:cubicBezTo>
                    <a:pt x="383" y="58"/>
                    <a:pt x="382" y="58"/>
                    <a:pt x="382" y="58"/>
                  </a:cubicBezTo>
                  <a:cubicBezTo>
                    <a:pt x="384" y="61"/>
                    <a:pt x="384" y="61"/>
                    <a:pt x="384" y="61"/>
                  </a:cubicBezTo>
                  <a:cubicBezTo>
                    <a:pt x="384" y="61"/>
                    <a:pt x="383" y="62"/>
                    <a:pt x="383" y="62"/>
                  </a:cubicBezTo>
                  <a:cubicBezTo>
                    <a:pt x="382" y="63"/>
                    <a:pt x="382" y="63"/>
                    <a:pt x="382" y="64"/>
                  </a:cubicBezTo>
                  <a:cubicBezTo>
                    <a:pt x="382" y="64"/>
                    <a:pt x="381" y="65"/>
                    <a:pt x="381" y="66"/>
                  </a:cubicBezTo>
                  <a:cubicBezTo>
                    <a:pt x="381" y="66"/>
                    <a:pt x="381" y="67"/>
                    <a:pt x="381" y="68"/>
                  </a:cubicBezTo>
                  <a:cubicBezTo>
                    <a:pt x="381" y="68"/>
                    <a:pt x="381" y="68"/>
                    <a:pt x="381" y="70"/>
                  </a:cubicBezTo>
                  <a:cubicBezTo>
                    <a:pt x="380" y="71"/>
                    <a:pt x="380" y="71"/>
                    <a:pt x="380" y="72"/>
                  </a:cubicBezTo>
                  <a:cubicBezTo>
                    <a:pt x="380" y="73"/>
                    <a:pt x="380" y="72"/>
                    <a:pt x="380" y="73"/>
                  </a:cubicBezTo>
                  <a:cubicBezTo>
                    <a:pt x="380" y="74"/>
                    <a:pt x="380" y="74"/>
                    <a:pt x="380" y="76"/>
                  </a:cubicBezTo>
                  <a:cubicBezTo>
                    <a:pt x="380" y="77"/>
                    <a:pt x="380" y="76"/>
                    <a:pt x="381" y="78"/>
                  </a:cubicBezTo>
                  <a:cubicBezTo>
                    <a:pt x="382" y="79"/>
                    <a:pt x="382" y="79"/>
                    <a:pt x="382" y="80"/>
                  </a:cubicBezTo>
                  <a:cubicBezTo>
                    <a:pt x="383" y="81"/>
                    <a:pt x="383" y="80"/>
                    <a:pt x="382" y="81"/>
                  </a:cubicBezTo>
                  <a:cubicBezTo>
                    <a:pt x="382" y="82"/>
                    <a:pt x="382" y="82"/>
                    <a:pt x="382" y="82"/>
                  </a:cubicBezTo>
                  <a:cubicBezTo>
                    <a:pt x="381" y="83"/>
                    <a:pt x="381" y="83"/>
                    <a:pt x="380" y="84"/>
                  </a:cubicBezTo>
                  <a:cubicBezTo>
                    <a:pt x="380" y="84"/>
                    <a:pt x="380" y="85"/>
                    <a:pt x="380" y="85"/>
                  </a:cubicBezTo>
                  <a:cubicBezTo>
                    <a:pt x="380" y="86"/>
                    <a:pt x="378" y="86"/>
                    <a:pt x="378" y="87"/>
                  </a:cubicBezTo>
                  <a:cubicBezTo>
                    <a:pt x="377" y="87"/>
                    <a:pt x="377" y="86"/>
                    <a:pt x="376" y="86"/>
                  </a:cubicBezTo>
                  <a:cubicBezTo>
                    <a:pt x="375" y="86"/>
                    <a:pt x="375" y="86"/>
                    <a:pt x="374" y="87"/>
                  </a:cubicBezTo>
                  <a:cubicBezTo>
                    <a:pt x="374" y="87"/>
                    <a:pt x="374" y="88"/>
                    <a:pt x="374" y="88"/>
                  </a:cubicBezTo>
                  <a:cubicBezTo>
                    <a:pt x="375" y="89"/>
                    <a:pt x="375" y="89"/>
                    <a:pt x="375" y="90"/>
                  </a:cubicBezTo>
                  <a:cubicBezTo>
                    <a:pt x="376" y="91"/>
                    <a:pt x="375" y="91"/>
                    <a:pt x="375" y="92"/>
                  </a:cubicBezTo>
                  <a:cubicBezTo>
                    <a:pt x="376" y="93"/>
                    <a:pt x="375" y="93"/>
                    <a:pt x="375" y="94"/>
                  </a:cubicBezTo>
                  <a:cubicBezTo>
                    <a:pt x="375" y="94"/>
                    <a:pt x="375" y="95"/>
                    <a:pt x="375" y="95"/>
                  </a:cubicBezTo>
                  <a:cubicBezTo>
                    <a:pt x="376" y="96"/>
                    <a:pt x="374" y="98"/>
                    <a:pt x="374" y="99"/>
                  </a:cubicBezTo>
                  <a:cubicBezTo>
                    <a:pt x="374" y="100"/>
                    <a:pt x="374" y="103"/>
                    <a:pt x="374" y="104"/>
                  </a:cubicBezTo>
                  <a:cubicBezTo>
                    <a:pt x="374" y="104"/>
                    <a:pt x="375" y="107"/>
                    <a:pt x="375" y="107"/>
                  </a:cubicBezTo>
                  <a:cubicBezTo>
                    <a:pt x="375" y="107"/>
                    <a:pt x="347" y="108"/>
                    <a:pt x="346" y="107"/>
                  </a:cubicBezTo>
                  <a:cubicBezTo>
                    <a:pt x="346" y="107"/>
                    <a:pt x="345" y="105"/>
                    <a:pt x="345" y="105"/>
                  </a:cubicBezTo>
                  <a:cubicBezTo>
                    <a:pt x="345" y="103"/>
                    <a:pt x="345" y="103"/>
                    <a:pt x="345" y="103"/>
                  </a:cubicBezTo>
                  <a:cubicBezTo>
                    <a:pt x="334" y="104"/>
                    <a:pt x="334" y="104"/>
                    <a:pt x="334" y="104"/>
                  </a:cubicBezTo>
                  <a:cubicBezTo>
                    <a:pt x="334" y="104"/>
                    <a:pt x="333" y="107"/>
                    <a:pt x="334" y="107"/>
                  </a:cubicBezTo>
                  <a:cubicBezTo>
                    <a:pt x="334" y="107"/>
                    <a:pt x="329" y="107"/>
                    <a:pt x="328" y="107"/>
                  </a:cubicBezTo>
                  <a:cubicBezTo>
                    <a:pt x="327" y="107"/>
                    <a:pt x="327" y="107"/>
                    <a:pt x="327" y="108"/>
                  </a:cubicBezTo>
                  <a:cubicBezTo>
                    <a:pt x="326" y="108"/>
                    <a:pt x="326" y="108"/>
                    <a:pt x="326" y="109"/>
                  </a:cubicBezTo>
                  <a:cubicBezTo>
                    <a:pt x="326" y="109"/>
                    <a:pt x="325" y="108"/>
                    <a:pt x="325" y="108"/>
                  </a:cubicBezTo>
                  <a:cubicBezTo>
                    <a:pt x="325" y="108"/>
                    <a:pt x="324" y="108"/>
                    <a:pt x="323" y="108"/>
                  </a:cubicBezTo>
                  <a:cubicBezTo>
                    <a:pt x="321" y="108"/>
                    <a:pt x="322" y="108"/>
                    <a:pt x="322" y="107"/>
                  </a:cubicBezTo>
                  <a:cubicBezTo>
                    <a:pt x="321" y="106"/>
                    <a:pt x="321" y="107"/>
                    <a:pt x="321" y="107"/>
                  </a:cubicBezTo>
                  <a:cubicBezTo>
                    <a:pt x="321" y="107"/>
                    <a:pt x="320" y="107"/>
                    <a:pt x="319" y="107"/>
                  </a:cubicBezTo>
                  <a:cubicBezTo>
                    <a:pt x="319" y="107"/>
                    <a:pt x="319" y="106"/>
                    <a:pt x="319" y="106"/>
                  </a:cubicBezTo>
                  <a:cubicBezTo>
                    <a:pt x="319" y="106"/>
                    <a:pt x="318" y="106"/>
                    <a:pt x="317" y="107"/>
                  </a:cubicBezTo>
                  <a:cubicBezTo>
                    <a:pt x="317" y="108"/>
                    <a:pt x="316" y="108"/>
                    <a:pt x="316" y="108"/>
                  </a:cubicBezTo>
                  <a:cubicBezTo>
                    <a:pt x="315" y="108"/>
                    <a:pt x="315" y="108"/>
                    <a:pt x="315" y="108"/>
                  </a:cubicBezTo>
                  <a:cubicBezTo>
                    <a:pt x="314" y="108"/>
                    <a:pt x="314" y="108"/>
                    <a:pt x="314" y="108"/>
                  </a:cubicBezTo>
                  <a:cubicBezTo>
                    <a:pt x="314" y="108"/>
                    <a:pt x="313" y="109"/>
                    <a:pt x="313" y="109"/>
                  </a:cubicBezTo>
                  <a:cubicBezTo>
                    <a:pt x="313" y="110"/>
                    <a:pt x="312" y="110"/>
                    <a:pt x="312" y="110"/>
                  </a:cubicBezTo>
                  <a:cubicBezTo>
                    <a:pt x="312" y="111"/>
                    <a:pt x="313" y="112"/>
                    <a:pt x="313" y="112"/>
                  </a:cubicBezTo>
                  <a:cubicBezTo>
                    <a:pt x="313" y="112"/>
                    <a:pt x="312" y="112"/>
                    <a:pt x="311" y="112"/>
                  </a:cubicBezTo>
                  <a:cubicBezTo>
                    <a:pt x="310" y="112"/>
                    <a:pt x="309" y="112"/>
                    <a:pt x="308" y="112"/>
                  </a:cubicBezTo>
                  <a:cubicBezTo>
                    <a:pt x="307" y="112"/>
                    <a:pt x="306" y="112"/>
                    <a:pt x="304" y="112"/>
                  </a:cubicBezTo>
                  <a:cubicBezTo>
                    <a:pt x="302" y="112"/>
                    <a:pt x="303" y="112"/>
                    <a:pt x="302" y="112"/>
                  </a:cubicBezTo>
                  <a:cubicBezTo>
                    <a:pt x="301" y="112"/>
                    <a:pt x="301" y="111"/>
                    <a:pt x="300" y="111"/>
                  </a:cubicBezTo>
                  <a:cubicBezTo>
                    <a:pt x="299" y="111"/>
                    <a:pt x="299" y="112"/>
                    <a:pt x="299" y="112"/>
                  </a:cubicBezTo>
                  <a:cubicBezTo>
                    <a:pt x="298" y="113"/>
                    <a:pt x="297" y="113"/>
                    <a:pt x="296" y="112"/>
                  </a:cubicBezTo>
                  <a:cubicBezTo>
                    <a:pt x="295" y="112"/>
                    <a:pt x="295" y="112"/>
                    <a:pt x="294" y="112"/>
                  </a:cubicBezTo>
                  <a:cubicBezTo>
                    <a:pt x="293" y="112"/>
                    <a:pt x="293" y="112"/>
                    <a:pt x="292" y="112"/>
                  </a:cubicBezTo>
                  <a:cubicBezTo>
                    <a:pt x="291" y="112"/>
                    <a:pt x="291" y="113"/>
                    <a:pt x="291" y="113"/>
                  </a:cubicBezTo>
                  <a:cubicBezTo>
                    <a:pt x="291" y="113"/>
                    <a:pt x="289" y="114"/>
                    <a:pt x="288" y="114"/>
                  </a:cubicBezTo>
                  <a:cubicBezTo>
                    <a:pt x="288" y="114"/>
                    <a:pt x="287" y="114"/>
                    <a:pt x="286" y="113"/>
                  </a:cubicBezTo>
                  <a:cubicBezTo>
                    <a:pt x="285" y="113"/>
                    <a:pt x="285" y="113"/>
                    <a:pt x="285" y="113"/>
                  </a:cubicBezTo>
                  <a:cubicBezTo>
                    <a:pt x="285" y="113"/>
                    <a:pt x="285" y="112"/>
                    <a:pt x="284" y="112"/>
                  </a:cubicBezTo>
                  <a:cubicBezTo>
                    <a:pt x="284" y="112"/>
                    <a:pt x="284" y="112"/>
                    <a:pt x="283" y="112"/>
                  </a:cubicBezTo>
                  <a:cubicBezTo>
                    <a:pt x="283" y="112"/>
                    <a:pt x="283" y="111"/>
                    <a:pt x="283" y="111"/>
                  </a:cubicBezTo>
                  <a:cubicBezTo>
                    <a:pt x="284" y="110"/>
                    <a:pt x="284" y="110"/>
                    <a:pt x="284" y="110"/>
                  </a:cubicBezTo>
                  <a:cubicBezTo>
                    <a:pt x="285" y="110"/>
                    <a:pt x="284" y="109"/>
                    <a:pt x="284" y="109"/>
                  </a:cubicBezTo>
                  <a:cubicBezTo>
                    <a:pt x="284" y="109"/>
                    <a:pt x="284" y="108"/>
                    <a:pt x="283" y="108"/>
                  </a:cubicBezTo>
                  <a:cubicBezTo>
                    <a:pt x="283" y="108"/>
                    <a:pt x="283" y="108"/>
                    <a:pt x="282" y="108"/>
                  </a:cubicBezTo>
                  <a:cubicBezTo>
                    <a:pt x="281" y="108"/>
                    <a:pt x="282" y="107"/>
                    <a:pt x="282" y="106"/>
                  </a:cubicBezTo>
                  <a:cubicBezTo>
                    <a:pt x="282" y="105"/>
                    <a:pt x="282" y="106"/>
                    <a:pt x="282" y="105"/>
                  </a:cubicBezTo>
                  <a:cubicBezTo>
                    <a:pt x="281" y="105"/>
                    <a:pt x="281" y="105"/>
                    <a:pt x="281" y="105"/>
                  </a:cubicBezTo>
                  <a:cubicBezTo>
                    <a:pt x="281" y="105"/>
                    <a:pt x="280" y="104"/>
                    <a:pt x="280" y="103"/>
                  </a:cubicBezTo>
                  <a:cubicBezTo>
                    <a:pt x="279" y="103"/>
                    <a:pt x="280" y="103"/>
                    <a:pt x="281" y="102"/>
                  </a:cubicBezTo>
                  <a:cubicBezTo>
                    <a:pt x="281" y="101"/>
                    <a:pt x="280" y="101"/>
                    <a:pt x="280" y="101"/>
                  </a:cubicBezTo>
                  <a:cubicBezTo>
                    <a:pt x="280" y="101"/>
                    <a:pt x="280" y="101"/>
                    <a:pt x="280" y="100"/>
                  </a:cubicBezTo>
                  <a:cubicBezTo>
                    <a:pt x="280" y="100"/>
                    <a:pt x="279" y="100"/>
                    <a:pt x="279" y="100"/>
                  </a:cubicBezTo>
                  <a:cubicBezTo>
                    <a:pt x="278" y="99"/>
                    <a:pt x="278" y="99"/>
                    <a:pt x="278" y="99"/>
                  </a:cubicBezTo>
                  <a:cubicBezTo>
                    <a:pt x="278" y="99"/>
                    <a:pt x="277" y="99"/>
                    <a:pt x="277" y="98"/>
                  </a:cubicBezTo>
                  <a:cubicBezTo>
                    <a:pt x="278" y="97"/>
                    <a:pt x="277" y="96"/>
                    <a:pt x="277" y="96"/>
                  </a:cubicBezTo>
                  <a:cubicBezTo>
                    <a:pt x="276" y="96"/>
                    <a:pt x="275" y="96"/>
                    <a:pt x="275" y="96"/>
                  </a:cubicBezTo>
                  <a:cubicBezTo>
                    <a:pt x="275" y="96"/>
                    <a:pt x="275" y="95"/>
                    <a:pt x="275" y="95"/>
                  </a:cubicBezTo>
                  <a:cubicBezTo>
                    <a:pt x="274" y="95"/>
                    <a:pt x="275" y="94"/>
                    <a:pt x="275" y="94"/>
                  </a:cubicBezTo>
                  <a:cubicBezTo>
                    <a:pt x="275" y="94"/>
                    <a:pt x="274" y="93"/>
                    <a:pt x="274" y="93"/>
                  </a:cubicBezTo>
                  <a:cubicBezTo>
                    <a:pt x="273" y="93"/>
                    <a:pt x="273" y="93"/>
                    <a:pt x="273" y="93"/>
                  </a:cubicBezTo>
                  <a:cubicBezTo>
                    <a:pt x="273" y="92"/>
                    <a:pt x="273" y="92"/>
                    <a:pt x="273" y="91"/>
                  </a:cubicBezTo>
                  <a:cubicBezTo>
                    <a:pt x="272" y="91"/>
                    <a:pt x="273" y="90"/>
                    <a:pt x="273" y="90"/>
                  </a:cubicBezTo>
                  <a:cubicBezTo>
                    <a:pt x="274" y="89"/>
                    <a:pt x="273" y="89"/>
                    <a:pt x="272" y="89"/>
                  </a:cubicBezTo>
                  <a:cubicBezTo>
                    <a:pt x="272" y="88"/>
                    <a:pt x="272" y="88"/>
                    <a:pt x="271" y="88"/>
                  </a:cubicBezTo>
                  <a:cubicBezTo>
                    <a:pt x="271" y="88"/>
                    <a:pt x="271" y="87"/>
                    <a:pt x="270" y="87"/>
                  </a:cubicBezTo>
                  <a:cubicBezTo>
                    <a:pt x="269" y="86"/>
                    <a:pt x="269" y="86"/>
                    <a:pt x="269" y="86"/>
                  </a:cubicBezTo>
                  <a:cubicBezTo>
                    <a:pt x="269" y="86"/>
                    <a:pt x="268" y="85"/>
                    <a:pt x="268" y="84"/>
                  </a:cubicBezTo>
                  <a:cubicBezTo>
                    <a:pt x="267" y="84"/>
                    <a:pt x="268" y="84"/>
                    <a:pt x="268" y="83"/>
                  </a:cubicBezTo>
                  <a:cubicBezTo>
                    <a:pt x="267" y="81"/>
                    <a:pt x="266" y="82"/>
                    <a:pt x="266" y="82"/>
                  </a:cubicBezTo>
                  <a:cubicBezTo>
                    <a:pt x="265" y="81"/>
                    <a:pt x="266" y="80"/>
                    <a:pt x="266" y="80"/>
                  </a:cubicBezTo>
                  <a:cubicBezTo>
                    <a:pt x="266" y="80"/>
                    <a:pt x="267" y="80"/>
                    <a:pt x="267" y="79"/>
                  </a:cubicBezTo>
                  <a:cubicBezTo>
                    <a:pt x="267" y="79"/>
                    <a:pt x="267" y="79"/>
                    <a:pt x="266" y="79"/>
                  </a:cubicBezTo>
                  <a:cubicBezTo>
                    <a:pt x="266" y="78"/>
                    <a:pt x="266" y="78"/>
                    <a:pt x="266" y="78"/>
                  </a:cubicBezTo>
                  <a:cubicBezTo>
                    <a:pt x="265" y="78"/>
                    <a:pt x="265" y="78"/>
                    <a:pt x="265" y="79"/>
                  </a:cubicBezTo>
                  <a:cubicBezTo>
                    <a:pt x="265" y="79"/>
                    <a:pt x="264" y="79"/>
                    <a:pt x="264" y="79"/>
                  </a:cubicBezTo>
                  <a:cubicBezTo>
                    <a:pt x="264" y="79"/>
                    <a:pt x="264" y="78"/>
                    <a:pt x="264" y="77"/>
                  </a:cubicBezTo>
                  <a:cubicBezTo>
                    <a:pt x="264" y="77"/>
                    <a:pt x="264" y="77"/>
                    <a:pt x="264" y="76"/>
                  </a:cubicBezTo>
                  <a:cubicBezTo>
                    <a:pt x="264" y="75"/>
                    <a:pt x="264" y="75"/>
                    <a:pt x="263" y="75"/>
                  </a:cubicBezTo>
                  <a:cubicBezTo>
                    <a:pt x="263" y="75"/>
                    <a:pt x="262" y="75"/>
                    <a:pt x="262" y="75"/>
                  </a:cubicBezTo>
                  <a:cubicBezTo>
                    <a:pt x="261" y="74"/>
                    <a:pt x="261" y="74"/>
                    <a:pt x="261" y="74"/>
                  </a:cubicBezTo>
                  <a:cubicBezTo>
                    <a:pt x="261" y="74"/>
                    <a:pt x="260" y="74"/>
                    <a:pt x="260" y="73"/>
                  </a:cubicBezTo>
                  <a:cubicBezTo>
                    <a:pt x="259" y="73"/>
                    <a:pt x="259" y="73"/>
                    <a:pt x="259" y="73"/>
                  </a:cubicBezTo>
                  <a:cubicBezTo>
                    <a:pt x="258" y="72"/>
                    <a:pt x="258" y="72"/>
                    <a:pt x="258" y="72"/>
                  </a:cubicBezTo>
                  <a:cubicBezTo>
                    <a:pt x="258" y="72"/>
                    <a:pt x="258" y="72"/>
                    <a:pt x="257" y="72"/>
                  </a:cubicBezTo>
                  <a:cubicBezTo>
                    <a:pt x="256" y="72"/>
                    <a:pt x="257" y="71"/>
                    <a:pt x="256" y="71"/>
                  </a:cubicBezTo>
                  <a:cubicBezTo>
                    <a:pt x="256" y="70"/>
                    <a:pt x="256" y="70"/>
                    <a:pt x="255" y="69"/>
                  </a:cubicBezTo>
                  <a:cubicBezTo>
                    <a:pt x="255" y="69"/>
                    <a:pt x="256" y="68"/>
                    <a:pt x="256" y="68"/>
                  </a:cubicBezTo>
                  <a:cubicBezTo>
                    <a:pt x="256" y="67"/>
                    <a:pt x="256" y="68"/>
                    <a:pt x="255" y="67"/>
                  </a:cubicBezTo>
                  <a:cubicBezTo>
                    <a:pt x="255" y="67"/>
                    <a:pt x="255" y="66"/>
                    <a:pt x="255" y="66"/>
                  </a:cubicBezTo>
                  <a:cubicBezTo>
                    <a:pt x="255" y="65"/>
                    <a:pt x="255" y="65"/>
                    <a:pt x="255" y="65"/>
                  </a:cubicBezTo>
                  <a:cubicBezTo>
                    <a:pt x="255" y="65"/>
                    <a:pt x="254" y="64"/>
                    <a:pt x="254" y="64"/>
                  </a:cubicBezTo>
                  <a:cubicBezTo>
                    <a:pt x="254" y="63"/>
                    <a:pt x="255" y="63"/>
                    <a:pt x="255" y="63"/>
                  </a:cubicBezTo>
                  <a:cubicBezTo>
                    <a:pt x="255" y="63"/>
                    <a:pt x="255" y="63"/>
                    <a:pt x="256" y="64"/>
                  </a:cubicBezTo>
                  <a:cubicBezTo>
                    <a:pt x="256" y="64"/>
                    <a:pt x="256" y="63"/>
                    <a:pt x="257" y="62"/>
                  </a:cubicBezTo>
                  <a:cubicBezTo>
                    <a:pt x="257" y="62"/>
                    <a:pt x="257" y="62"/>
                    <a:pt x="257" y="61"/>
                  </a:cubicBezTo>
                  <a:cubicBezTo>
                    <a:pt x="257" y="61"/>
                    <a:pt x="257" y="61"/>
                    <a:pt x="257" y="61"/>
                  </a:cubicBezTo>
                  <a:cubicBezTo>
                    <a:pt x="257" y="61"/>
                    <a:pt x="256" y="60"/>
                    <a:pt x="256" y="60"/>
                  </a:cubicBezTo>
                  <a:cubicBezTo>
                    <a:pt x="256" y="60"/>
                    <a:pt x="255" y="59"/>
                    <a:pt x="255" y="59"/>
                  </a:cubicBezTo>
                  <a:cubicBezTo>
                    <a:pt x="255" y="59"/>
                    <a:pt x="255" y="59"/>
                    <a:pt x="254" y="59"/>
                  </a:cubicBezTo>
                  <a:cubicBezTo>
                    <a:pt x="254" y="59"/>
                    <a:pt x="254" y="59"/>
                    <a:pt x="253" y="59"/>
                  </a:cubicBezTo>
                  <a:cubicBezTo>
                    <a:pt x="253" y="59"/>
                    <a:pt x="253" y="58"/>
                    <a:pt x="253" y="58"/>
                  </a:cubicBezTo>
                  <a:cubicBezTo>
                    <a:pt x="253" y="58"/>
                    <a:pt x="253" y="57"/>
                    <a:pt x="254" y="57"/>
                  </a:cubicBezTo>
                  <a:cubicBezTo>
                    <a:pt x="254" y="57"/>
                    <a:pt x="254" y="57"/>
                    <a:pt x="254" y="56"/>
                  </a:cubicBezTo>
                  <a:cubicBezTo>
                    <a:pt x="254" y="56"/>
                    <a:pt x="254" y="56"/>
                    <a:pt x="254" y="55"/>
                  </a:cubicBezTo>
                  <a:cubicBezTo>
                    <a:pt x="254" y="55"/>
                    <a:pt x="254" y="55"/>
                    <a:pt x="254" y="54"/>
                  </a:cubicBezTo>
                  <a:cubicBezTo>
                    <a:pt x="254" y="54"/>
                    <a:pt x="254" y="54"/>
                    <a:pt x="254" y="53"/>
                  </a:cubicBezTo>
                  <a:cubicBezTo>
                    <a:pt x="253" y="53"/>
                    <a:pt x="253" y="53"/>
                    <a:pt x="253" y="53"/>
                  </a:cubicBezTo>
                  <a:cubicBezTo>
                    <a:pt x="252" y="52"/>
                    <a:pt x="252" y="53"/>
                    <a:pt x="251" y="53"/>
                  </a:cubicBezTo>
                  <a:cubicBezTo>
                    <a:pt x="251" y="52"/>
                    <a:pt x="251" y="52"/>
                    <a:pt x="251" y="51"/>
                  </a:cubicBezTo>
                  <a:cubicBezTo>
                    <a:pt x="250" y="50"/>
                    <a:pt x="251" y="50"/>
                    <a:pt x="251" y="50"/>
                  </a:cubicBezTo>
                  <a:cubicBezTo>
                    <a:pt x="251" y="50"/>
                    <a:pt x="251" y="49"/>
                    <a:pt x="251" y="49"/>
                  </a:cubicBezTo>
                  <a:cubicBezTo>
                    <a:pt x="251" y="49"/>
                    <a:pt x="250" y="49"/>
                    <a:pt x="250" y="48"/>
                  </a:cubicBezTo>
                  <a:cubicBezTo>
                    <a:pt x="249" y="48"/>
                    <a:pt x="249" y="47"/>
                    <a:pt x="248" y="47"/>
                  </a:cubicBezTo>
                  <a:cubicBezTo>
                    <a:pt x="248" y="46"/>
                    <a:pt x="249" y="46"/>
                    <a:pt x="249" y="45"/>
                  </a:cubicBezTo>
                  <a:cubicBezTo>
                    <a:pt x="249" y="44"/>
                    <a:pt x="248" y="44"/>
                    <a:pt x="248" y="44"/>
                  </a:cubicBezTo>
                  <a:cubicBezTo>
                    <a:pt x="247" y="44"/>
                    <a:pt x="247" y="44"/>
                    <a:pt x="246" y="43"/>
                  </a:cubicBezTo>
                  <a:cubicBezTo>
                    <a:pt x="246" y="42"/>
                    <a:pt x="246" y="42"/>
                    <a:pt x="246" y="41"/>
                  </a:cubicBezTo>
                  <a:cubicBezTo>
                    <a:pt x="246" y="39"/>
                    <a:pt x="247" y="40"/>
                    <a:pt x="247" y="39"/>
                  </a:cubicBezTo>
                  <a:cubicBezTo>
                    <a:pt x="247" y="38"/>
                    <a:pt x="246" y="38"/>
                    <a:pt x="246" y="37"/>
                  </a:cubicBezTo>
                  <a:cubicBezTo>
                    <a:pt x="246" y="37"/>
                    <a:pt x="245" y="37"/>
                    <a:pt x="245" y="37"/>
                  </a:cubicBezTo>
                  <a:cubicBezTo>
                    <a:pt x="245" y="36"/>
                    <a:pt x="245" y="36"/>
                    <a:pt x="245" y="36"/>
                  </a:cubicBezTo>
                  <a:cubicBezTo>
                    <a:pt x="245" y="36"/>
                    <a:pt x="246" y="34"/>
                    <a:pt x="246" y="34"/>
                  </a:cubicBezTo>
                  <a:cubicBezTo>
                    <a:pt x="246" y="34"/>
                    <a:pt x="246" y="34"/>
                    <a:pt x="246" y="33"/>
                  </a:cubicBezTo>
                  <a:cubicBezTo>
                    <a:pt x="245" y="33"/>
                    <a:pt x="245" y="33"/>
                    <a:pt x="245" y="32"/>
                  </a:cubicBezTo>
                  <a:cubicBezTo>
                    <a:pt x="245" y="32"/>
                    <a:pt x="245" y="32"/>
                    <a:pt x="245" y="32"/>
                  </a:cubicBezTo>
                  <a:cubicBezTo>
                    <a:pt x="245" y="31"/>
                    <a:pt x="244" y="32"/>
                    <a:pt x="244" y="31"/>
                  </a:cubicBezTo>
                  <a:cubicBezTo>
                    <a:pt x="244" y="31"/>
                    <a:pt x="244" y="30"/>
                    <a:pt x="244" y="30"/>
                  </a:cubicBezTo>
                  <a:cubicBezTo>
                    <a:pt x="244" y="29"/>
                    <a:pt x="244" y="30"/>
                    <a:pt x="244" y="29"/>
                  </a:cubicBezTo>
                  <a:cubicBezTo>
                    <a:pt x="245" y="29"/>
                    <a:pt x="245" y="29"/>
                    <a:pt x="244" y="28"/>
                  </a:cubicBezTo>
                  <a:cubicBezTo>
                    <a:pt x="244" y="28"/>
                    <a:pt x="244" y="28"/>
                    <a:pt x="244" y="28"/>
                  </a:cubicBezTo>
                  <a:cubicBezTo>
                    <a:pt x="243" y="28"/>
                    <a:pt x="243" y="28"/>
                    <a:pt x="243" y="28"/>
                  </a:cubicBezTo>
                  <a:cubicBezTo>
                    <a:pt x="243" y="28"/>
                    <a:pt x="243" y="27"/>
                    <a:pt x="243" y="27"/>
                  </a:cubicBezTo>
                  <a:cubicBezTo>
                    <a:pt x="244" y="26"/>
                    <a:pt x="243" y="27"/>
                    <a:pt x="243" y="26"/>
                  </a:cubicBezTo>
                  <a:cubicBezTo>
                    <a:pt x="243" y="26"/>
                    <a:pt x="243" y="26"/>
                    <a:pt x="243" y="25"/>
                  </a:cubicBezTo>
                  <a:cubicBezTo>
                    <a:pt x="243" y="25"/>
                    <a:pt x="243" y="26"/>
                    <a:pt x="243" y="26"/>
                  </a:cubicBezTo>
                  <a:cubicBezTo>
                    <a:pt x="244" y="26"/>
                    <a:pt x="244" y="25"/>
                    <a:pt x="244" y="25"/>
                  </a:cubicBezTo>
                  <a:cubicBezTo>
                    <a:pt x="245" y="24"/>
                    <a:pt x="245" y="24"/>
                    <a:pt x="245" y="24"/>
                  </a:cubicBezTo>
                  <a:cubicBezTo>
                    <a:pt x="245" y="24"/>
                    <a:pt x="245" y="24"/>
                    <a:pt x="244" y="23"/>
                  </a:cubicBezTo>
                  <a:cubicBezTo>
                    <a:pt x="244" y="23"/>
                    <a:pt x="244" y="23"/>
                    <a:pt x="244" y="22"/>
                  </a:cubicBezTo>
                  <a:cubicBezTo>
                    <a:pt x="244" y="22"/>
                    <a:pt x="244" y="22"/>
                    <a:pt x="244" y="22"/>
                  </a:cubicBezTo>
                  <a:cubicBezTo>
                    <a:pt x="244" y="21"/>
                    <a:pt x="244" y="21"/>
                    <a:pt x="245" y="21"/>
                  </a:cubicBezTo>
                  <a:cubicBezTo>
                    <a:pt x="245" y="20"/>
                    <a:pt x="245" y="21"/>
                    <a:pt x="244" y="20"/>
                  </a:cubicBezTo>
                  <a:cubicBezTo>
                    <a:pt x="244" y="20"/>
                    <a:pt x="244" y="19"/>
                    <a:pt x="244" y="19"/>
                  </a:cubicBezTo>
                  <a:cubicBezTo>
                    <a:pt x="244" y="19"/>
                    <a:pt x="245" y="18"/>
                    <a:pt x="245" y="18"/>
                  </a:cubicBezTo>
                  <a:cubicBezTo>
                    <a:pt x="246" y="17"/>
                    <a:pt x="245" y="17"/>
                    <a:pt x="245" y="17"/>
                  </a:cubicBezTo>
                  <a:cubicBezTo>
                    <a:pt x="245" y="16"/>
                    <a:pt x="245" y="16"/>
                    <a:pt x="244" y="16"/>
                  </a:cubicBezTo>
                  <a:cubicBezTo>
                    <a:pt x="244" y="16"/>
                    <a:pt x="244" y="16"/>
                    <a:pt x="244" y="16"/>
                  </a:cubicBezTo>
                  <a:cubicBezTo>
                    <a:pt x="244" y="16"/>
                    <a:pt x="244" y="15"/>
                    <a:pt x="244" y="15"/>
                  </a:cubicBezTo>
                  <a:cubicBezTo>
                    <a:pt x="244" y="15"/>
                    <a:pt x="244" y="15"/>
                    <a:pt x="243" y="14"/>
                  </a:cubicBezTo>
                  <a:cubicBezTo>
                    <a:pt x="243" y="14"/>
                    <a:pt x="243" y="14"/>
                    <a:pt x="243" y="14"/>
                  </a:cubicBezTo>
                  <a:cubicBezTo>
                    <a:pt x="243" y="14"/>
                    <a:pt x="243" y="14"/>
                    <a:pt x="242" y="14"/>
                  </a:cubicBezTo>
                  <a:cubicBezTo>
                    <a:pt x="242" y="13"/>
                    <a:pt x="241" y="14"/>
                    <a:pt x="241" y="14"/>
                  </a:cubicBezTo>
                  <a:cubicBezTo>
                    <a:pt x="241" y="14"/>
                    <a:pt x="241" y="14"/>
                    <a:pt x="241" y="13"/>
                  </a:cubicBezTo>
                  <a:cubicBezTo>
                    <a:pt x="241" y="13"/>
                    <a:pt x="241" y="13"/>
                    <a:pt x="241" y="12"/>
                  </a:cubicBezTo>
                  <a:cubicBezTo>
                    <a:pt x="240" y="12"/>
                    <a:pt x="241" y="12"/>
                    <a:pt x="240" y="12"/>
                  </a:cubicBezTo>
                  <a:cubicBezTo>
                    <a:pt x="240" y="11"/>
                    <a:pt x="239" y="12"/>
                    <a:pt x="239" y="12"/>
                  </a:cubicBezTo>
                  <a:cubicBezTo>
                    <a:pt x="239" y="12"/>
                    <a:pt x="239" y="11"/>
                    <a:pt x="239" y="11"/>
                  </a:cubicBezTo>
                  <a:cubicBezTo>
                    <a:pt x="240" y="11"/>
                    <a:pt x="240" y="11"/>
                    <a:pt x="240" y="10"/>
                  </a:cubicBezTo>
                  <a:cubicBezTo>
                    <a:pt x="240" y="10"/>
                    <a:pt x="240" y="10"/>
                    <a:pt x="239" y="10"/>
                  </a:cubicBezTo>
                  <a:cubicBezTo>
                    <a:pt x="239" y="10"/>
                    <a:pt x="239" y="10"/>
                    <a:pt x="238" y="10"/>
                  </a:cubicBezTo>
                  <a:cubicBezTo>
                    <a:pt x="238" y="10"/>
                    <a:pt x="238" y="10"/>
                    <a:pt x="239" y="9"/>
                  </a:cubicBezTo>
                  <a:cubicBezTo>
                    <a:pt x="239" y="8"/>
                    <a:pt x="239" y="9"/>
                    <a:pt x="239" y="8"/>
                  </a:cubicBezTo>
                  <a:cubicBezTo>
                    <a:pt x="239" y="8"/>
                    <a:pt x="239" y="8"/>
                    <a:pt x="239" y="8"/>
                  </a:cubicBezTo>
                  <a:cubicBezTo>
                    <a:pt x="239" y="8"/>
                    <a:pt x="238" y="7"/>
                    <a:pt x="238" y="7"/>
                  </a:cubicBezTo>
                  <a:cubicBezTo>
                    <a:pt x="238" y="7"/>
                    <a:pt x="238" y="7"/>
                    <a:pt x="239" y="7"/>
                  </a:cubicBezTo>
                  <a:cubicBezTo>
                    <a:pt x="240" y="6"/>
                    <a:pt x="239" y="6"/>
                    <a:pt x="239" y="6"/>
                  </a:cubicBezTo>
                  <a:cubicBezTo>
                    <a:pt x="239" y="6"/>
                    <a:pt x="238" y="6"/>
                    <a:pt x="238" y="5"/>
                  </a:cubicBezTo>
                  <a:cubicBezTo>
                    <a:pt x="238" y="5"/>
                    <a:pt x="238" y="5"/>
                    <a:pt x="238" y="4"/>
                  </a:cubicBezTo>
                  <a:cubicBezTo>
                    <a:pt x="238" y="4"/>
                    <a:pt x="238" y="4"/>
                    <a:pt x="238" y="3"/>
                  </a:cubicBezTo>
                  <a:cubicBezTo>
                    <a:pt x="238" y="2"/>
                    <a:pt x="238" y="3"/>
                    <a:pt x="237" y="3"/>
                  </a:cubicBezTo>
                  <a:cubicBezTo>
                    <a:pt x="237" y="2"/>
                    <a:pt x="237" y="2"/>
                    <a:pt x="236" y="2"/>
                  </a:cubicBezTo>
                  <a:cubicBezTo>
                    <a:pt x="235" y="2"/>
                    <a:pt x="236" y="2"/>
                    <a:pt x="235" y="2"/>
                  </a:cubicBezTo>
                  <a:cubicBezTo>
                    <a:pt x="234" y="1"/>
                    <a:pt x="234" y="1"/>
                    <a:pt x="234" y="1"/>
                  </a:cubicBezTo>
                  <a:cubicBezTo>
                    <a:pt x="234" y="1"/>
                    <a:pt x="234" y="1"/>
                    <a:pt x="233" y="1"/>
                  </a:cubicBezTo>
                  <a:cubicBezTo>
                    <a:pt x="233" y="1"/>
                    <a:pt x="233" y="1"/>
                    <a:pt x="233" y="2"/>
                  </a:cubicBezTo>
                  <a:cubicBezTo>
                    <a:pt x="232" y="2"/>
                    <a:pt x="233" y="2"/>
                    <a:pt x="232" y="1"/>
                  </a:cubicBezTo>
                  <a:cubicBezTo>
                    <a:pt x="232" y="1"/>
                    <a:pt x="232" y="2"/>
                    <a:pt x="232" y="2"/>
                  </a:cubicBezTo>
                  <a:cubicBezTo>
                    <a:pt x="231" y="3"/>
                    <a:pt x="228" y="2"/>
                    <a:pt x="228" y="2"/>
                  </a:cubicBezTo>
                  <a:cubicBezTo>
                    <a:pt x="228" y="2"/>
                    <a:pt x="227" y="2"/>
                    <a:pt x="227" y="2"/>
                  </a:cubicBezTo>
                  <a:cubicBezTo>
                    <a:pt x="226" y="2"/>
                    <a:pt x="225" y="2"/>
                    <a:pt x="225" y="2"/>
                  </a:cubicBezTo>
                  <a:cubicBezTo>
                    <a:pt x="224" y="2"/>
                    <a:pt x="222" y="2"/>
                    <a:pt x="221" y="2"/>
                  </a:cubicBezTo>
                  <a:cubicBezTo>
                    <a:pt x="220" y="2"/>
                    <a:pt x="217" y="2"/>
                    <a:pt x="215" y="2"/>
                  </a:cubicBezTo>
                  <a:cubicBezTo>
                    <a:pt x="213" y="2"/>
                    <a:pt x="212" y="2"/>
                    <a:pt x="211" y="3"/>
                  </a:cubicBezTo>
                  <a:cubicBezTo>
                    <a:pt x="211" y="3"/>
                    <a:pt x="207" y="3"/>
                    <a:pt x="205" y="3"/>
                  </a:cubicBezTo>
                  <a:cubicBezTo>
                    <a:pt x="203" y="3"/>
                    <a:pt x="202" y="3"/>
                    <a:pt x="201" y="3"/>
                  </a:cubicBezTo>
                  <a:cubicBezTo>
                    <a:pt x="199" y="3"/>
                    <a:pt x="200" y="3"/>
                    <a:pt x="199" y="3"/>
                  </a:cubicBezTo>
                  <a:cubicBezTo>
                    <a:pt x="198" y="2"/>
                    <a:pt x="197" y="2"/>
                    <a:pt x="196" y="2"/>
                  </a:cubicBezTo>
                  <a:cubicBezTo>
                    <a:pt x="195" y="2"/>
                    <a:pt x="192" y="3"/>
                    <a:pt x="192" y="3"/>
                  </a:cubicBezTo>
                  <a:cubicBezTo>
                    <a:pt x="191" y="3"/>
                    <a:pt x="187" y="2"/>
                    <a:pt x="184" y="2"/>
                  </a:cubicBezTo>
                  <a:cubicBezTo>
                    <a:pt x="182" y="2"/>
                    <a:pt x="179" y="2"/>
                    <a:pt x="178" y="2"/>
                  </a:cubicBezTo>
                  <a:cubicBezTo>
                    <a:pt x="178" y="2"/>
                    <a:pt x="165" y="2"/>
                    <a:pt x="165" y="2"/>
                  </a:cubicBezTo>
                  <a:cubicBezTo>
                    <a:pt x="165" y="2"/>
                    <a:pt x="162" y="2"/>
                    <a:pt x="161" y="2"/>
                  </a:cubicBezTo>
                  <a:cubicBezTo>
                    <a:pt x="159" y="2"/>
                    <a:pt x="158" y="2"/>
                    <a:pt x="157" y="3"/>
                  </a:cubicBezTo>
                  <a:cubicBezTo>
                    <a:pt x="156" y="3"/>
                    <a:pt x="154" y="3"/>
                    <a:pt x="152" y="3"/>
                  </a:cubicBezTo>
                  <a:cubicBezTo>
                    <a:pt x="150" y="3"/>
                    <a:pt x="150" y="3"/>
                    <a:pt x="148" y="3"/>
                  </a:cubicBezTo>
                  <a:cubicBezTo>
                    <a:pt x="147" y="3"/>
                    <a:pt x="147" y="3"/>
                    <a:pt x="146" y="3"/>
                  </a:cubicBezTo>
                  <a:cubicBezTo>
                    <a:pt x="146" y="3"/>
                    <a:pt x="146" y="3"/>
                    <a:pt x="145" y="3"/>
                  </a:cubicBezTo>
                  <a:cubicBezTo>
                    <a:pt x="145" y="4"/>
                    <a:pt x="145" y="3"/>
                    <a:pt x="144" y="4"/>
                  </a:cubicBezTo>
                  <a:cubicBezTo>
                    <a:pt x="143" y="4"/>
                    <a:pt x="143" y="4"/>
                    <a:pt x="142" y="4"/>
                  </a:cubicBezTo>
                  <a:cubicBezTo>
                    <a:pt x="141" y="4"/>
                    <a:pt x="140" y="4"/>
                    <a:pt x="140" y="4"/>
                  </a:cubicBezTo>
                  <a:cubicBezTo>
                    <a:pt x="139" y="4"/>
                    <a:pt x="139" y="4"/>
                    <a:pt x="138" y="3"/>
                  </a:cubicBezTo>
                  <a:cubicBezTo>
                    <a:pt x="138" y="3"/>
                    <a:pt x="137" y="3"/>
                    <a:pt x="137" y="3"/>
                  </a:cubicBezTo>
                  <a:cubicBezTo>
                    <a:pt x="136" y="3"/>
                    <a:pt x="136" y="3"/>
                    <a:pt x="136" y="3"/>
                  </a:cubicBezTo>
                  <a:cubicBezTo>
                    <a:pt x="136" y="3"/>
                    <a:pt x="135" y="3"/>
                    <a:pt x="134" y="3"/>
                  </a:cubicBezTo>
                  <a:cubicBezTo>
                    <a:pt x="133" y="3"/>
                    <a:pt x="132" y="4"/>
                    <a:pt x="132" y="4"/>
                  </a:cubicBezTo>
                  <a:cubicBezTo>
                    <a:pt x="132" y="4"/>
                    <a:pt x="128" y="3"/>
                    <a:pt x="127" y="3"/>
                  </a:cubicBezTo>
                  <a:cubicBezTo>
                    <a:pt x="127" y="3"/>
                    <a:pt x="127" y="3"/>
                    <a:pt x="127" y="2"/>
                  </a:cubicBezTo>
                  <a:cubicBezTo>
                    <a:pt x="127" y="2"/>
                    <a:pt x="126" y="2"/>
                    <a:pt x="126" y="2"/>
                  </a:cubicBezTo>
                  <a:cubicBezTo>
                    <a:pt x="125" y="3"/>
                    <a:pt x="124" y="3"/>
                    <a:pt x="124" y="3"/>
                  </a:cubicBezTo>
                  <a:cubicBezTo>
                    <a:pt x="124" y="3"/>
                    <a:pt x="124" y="3"/>
                    <a:pt x="123" y="3"/>
                  </a:cubicBezTo>
                  <a:cubicBezTo>
                    <a:pt x="123" y="2"/>
                    <a:pt x="123" y="2"/>
                    <a:pt x="123" y="2"/>
                  </a:cubicBezTo>
                  <a:cubicBezTo>
                    <a:pt x="123" y="2"/>
                    <a:pt x="122" y="2"/>
                    <a:pt x="122" y="2"/>
                  </a:cubicBezTo>
                  <a:cubicBezTo>
                    <a:pt x="122" y="2"/>
                    <a:pt x="122" y="2"/>
                    <a:pt x="122" y="2"/>
                  </a:cubicBezTo>
                  <a:cubicBezTo>
                    <a:pt x="122" y="2"/>
                    <a:pt x="121" y="1"/>
                    <a:pt x="121" y="1"/>
                  </a:cubicBezTo>
                  <a:cubicBezTo>
                    <a:pt x="121" y="1"/>
                    <a:pt x="121" y="1"/>
                    <a:pt x="120" y="1"/>
                  </a:cubicBezTo>
                  <a:cubicBezTo>
                    <a:pt x="120" y="1"/>
                    <a:pt x="120" y="1"/>
                    <a:pt x="119" y="1"/>
                  </a:cubicBezTo>
                  <a:cubicBezTo>
                    <a:pt x="119" y="1"/>
                    <a:pt x="119" y="1"/>
                    <a:pt x="119" y="1"/>
                  </a:cubicBezTo>
                  <a:cubicBezTo>
                    <a:pt x="119" y="0"/>
                    <a:pt x="118" y="1"/>
                    <a:pt x="118" y="1"/>
                  </a:cubicBezTo>
                  <a:cubicBezTo>
                    <a:pt x="118" y="1"/>
                    <a:pt x="118" y="1"/>
                    <a:pt x="117" y="1"/>
                  </a:cubicBezTo>
                  <a:cubicBezTo>
                    <a:pt x="116" y="2"/>
                    <a:pt x="116" y="2"/>
                    <a:pt x="115" y="2"/>
                  </a:cubicBezTo>
                  <a:cubicBezTo>
                    <a:pt x="115" y="2"/>
                    <a:pt x="114" y="2"/>
                    <a:pt x="114" y="2"/>
                  </a:cubicBezTo>
                  <a:cubicBezTo>
                    <a:pt x="114" y="1"/>
                    <a:pt x="114" y="1"/>
                    <a:pt x="113" y="1"/>
                  </a:cubicBezTo>
                  <a:cubicBezTo>
                    <a:pt x="113" y="0"/>
                    <a:pt x="112" y="0"/>
                    <a:pt x="111" y="0"/>
                  </a:cubicBezTo>
                  <a:cubicBezTo>
                    <a:pt x="111" y="0"/>
                    <a:pt x="111" y="1"/>
                    <a:pt x="111" y="1"/>
                  </a:cubicBezTo>
                  <a:cubicBezTo>
                    <a:pt x="111" y="1"/>
                    <a:pt x="110" y="1"/>
                    <a:pt x="109" y="1"/>
                  </a:cubicBezTo>
                  <a:cubicBezTo>
                    <a:pt x="109" y="2"/>
                    <a:pt x="109" y="1"/>
                    <a:pt x="108" y="2"/>
                  </a:cubicBezTo>
                  <a:cubicBezTo>
                    <a:pt x="107" y="2"/>
                    <a:pt x="108" y="2"/>
                    <a:pt x="106" y="2"/>
                  </a:cubicBezTo>
                  <a:cubicBezTo>
                    <a:pt x="105" y="2"/>
                    <a:pt x="105" y="2"/>
                    <a:pt x="104" y="2"/>
                  </a:cubicBezTo>
                  <a:cubicBezTo>
                    <a:pt x="102" y="2"/>
                    <a:pt x="103" y="2"/>
                    <a:pt x="101" y="2"/>
                  </a:cubicBezTo>
                  <a:cubicBezTo>
                    <a:pt x="100" y="2"/>
                    <a:pt x="100" y="2"/>
                    <a:pt x="98" y="2"/>
                  </a:cubicBezTo>
                  <a:cubicBezTo>
                    <a:pt x="97" y="2"/>
                    <a:pt x="97" y="2"/>
                    <a:pt x="96" y="3"/>
                  </a:cubicBezTo>
                  <a:cubicBezTo>
                    <a:pt x="95" y="3"/>
                    <a:pt x="95" y="3"/>
                    <a:pt x="94" y="3"/>
                  </a:cubicBezTo>
                  <a:cubicBezTo>
                    <a:pt x="92" y="3"/>
                    <a:pt x="92" y="2"/>
                    <a:pt x="92" y="2"/>
                  </a:cubicBezTo>
                  <a:cubicBezTo>
                    <a:pt x="92" y="2"/>
                    <a:pt x="92" y="3"/>
                    <a:pt x="91" y="3"/>
                  </a:cubicBezTo>
                  <a:cubicBezTo>
                    <a:pt x="90" y="3"/>
                    <a:pt x="90" y="3"/>
                    <a:pt x="90" y="3"/>
                  </a:cubicBezTo>
                  <a:cubicBezTo>
                    <a:pt x="90" y="3"/>
                    <a:pt x="89" y="2"/>
                    <a:pt x="89" y="2"/>
                  </a:cubicBezTo>
                  <a:cubicBezTo>
                    <a:pt x="89" y="2"/>
                    <a:pt x="88" y="2"/>
                    <a:pt x="88" y="2"/>
                  </a:cubicBezTo>
                  <a:cubicBezTo>
                    <a:pt x="87" y="2"/>
                    <a:pt x="87" y="2"/>
                    <a:pt x="86" y="2"/>
                  </a:cubicBezTo>
                  <a:cubicBezTo>
                    <a:pt x="85" y="2"/>
                    <a:pt x="83" y="2"/>
                    <a:pt x="83" y="2"/>
                  </a:cubicBezTo>
                  <a:cubicBezTo>
                    <a:pt x="83" y="2"/>
                    <a:pt x="82" y="3"/>
                    <a:pt x="81" y="3"/>
                  </a:cubicBezTo>
                  <a:cubicBezTo>
                    <a:pt x="81" y="3"/>
                    <a:pt x="81" y="3"/>
                    <a:pt x="81" y="3"/>
                  </a:cubicBezTo>
                  <a:cubicBezTo>
                    <a:pt x="81" y="4"/>
                    <a:pt x="80" y="4"/>
                    <a:pt x="80" y="4"/>
                  </a:cubicBezTo>
                  <a:cubicBezTo>
                    <a:pt x="80" y="4"/>
                    <a:pt x="80" y="4"/>
                    <a:pt x="79" y="4"/>
                  </a:cubicBezTo>
                  <a:cubicBezTo>
                    <a:pt x="79" y="4"/>
                    <a:pt x="79" y="4"/>
                    <a:pt x="78" y="4"/>
                  </a:cubicBezTo>
                  <a:cubicBezTo>
                    <a:pt x="78" y="4"/>
                    <a:pt x="78" y="4"/>
                    <a:pt x="78" y="4"/>
                  </a:cubicBezTo>
                  <a:cubicBezTo>
                    <a:pt x="77" y="3"/>
                    <a:pt x="77" y="3"/>
                    <a:pt x="76" y="3"/>
                  </a:cubicBezTo>
                  <a:cubicBezTo>
                    <a:pt x="75" y="2"/>
                    <a:pt x="74" y="2"/>
                    <a:pt x="74" y="2"/>
                  </a:cubicBezTo>
                  <a:cubicBezTo>
                    <a:pt x="73" y="2"/>
                    <a:pt x="72" y="2"/>
                    <a:pt x="72" y="2"/>
                  </a:cubicBezTo>
                  <a:cubicBezTo>
                    <a:pt x="72" y="2"/>
                    <a:pt x="72" y="2"/>
                    <a:pt x="71" y="3"/>
                  </a:cubicBezTo>
                  <a:cubicBezTo>
                    <a:pt x="69" y="4"/>
                    <a:pt x="70" y="3"/>
                    <a:pt x="69" y="4"/>
                  </a:cubicBezTo>
                  <a:cubicBezTo>
                    <a:pt x="68" y="4"/>
                    <a:pt x="69" y="4"/>
                    <a:pt x="68" y="3"/>
                  </a:cubicBezTo>
                  <a:cubicBezTo>
                    <a:pt x="68" y="3"/>
                    <a:pt x="67" y="3"/>
                    <a:pt x="67" y="3"/>
                  </a:cubicBezTo>
                  <a:cubicBezTo>
                    <a:pt x="67" y="2"/>
                    <a:pt x="66" y="2"/>
                    <a:pt x="66" y="2"/>
                  </a:cubicBezTo>
                  <a:cubicBezTo>
                    <a:pt x="65" y="2"/>
                    <a:pt x="64" y="2"/>
                    <a:pt x="64" y="2"/>
                  </a:cubicBezTo>
                  <a:cubicBezTo>
                    <a:pt x="64" y="2"/>
                    <a:pt x="63" y="2"/>
                    <a:pt x="62" y="2"/>
                  </a:cubicBezTo>
                  <a:cubicBezTo>
                    <a:pt x="61" y="2"/>
                    <a:pt x="61" y="2"/>
                    <a:pt x="60" y="2"/>
                  </a:cubicBezTo>
                  <a:cubicBezTo>
                    <a:pt x="59" y="2"/>
                    <a:pt x="59" y="2"/>
                    <a:pt x="59" y="2"/>
                  </a:cubicBezTo>
                  <a:cubicBezTo>
                    <a:pt x="59" y="2"/>
                    <a:pt x="58" y="2"/>
                    <a:pt x="58" y="2"/>
                  </a:cubicBezTo>
                  <a:cubicBezTo>
                    <a:pt x="57" y="2"/>
                    <a:pt x="57" y="2"/>
                    <a:pt x="57" y="2"/>
                  </a:cubicBezTo>
                  <a:cubicBezTo>
                    <a:pt x="56" y="1"/>
                    <a:pt x="56" y="2"/>
                    <a:pt x="56" y="2"/>
                  </a:cubicBezTo>
                  <a:cubicBezTo>
                    <a:pt x="55" y="2"/>
                    <a:pt x="55" y="2"/>
                    <a:pt x="55" y="2"/>
                  </a:cubicBezTo>
                  <a:cubicBezTo>
                    <a:pt x="54" y="2"/>
                    <a:pt x="54" y="2"/>
                    <a:pt x="53" y="3"/>
                  </a:cubicBezTo>
                  <a:cubicBezTo>
                    <a:pt x="53" y="4"/>
                    <a:pt x="53" y="4"/>
                    <a:pt x="52" y="4"/>
                  </a:cubicBezTo>
                  <a:cubicBezTo>
                    <a:pt x="51" y="4"/>
                    <a:pt x="51" y="4"/>
                    <a:pt x="51" y="5"/>
                  </a:cubicBezTo>
                  <a:cubicBezTo>
                    <a:pt x="50" y="5"/>
                    <a:pt x="50" y="5"/>
                    <a:pt x="50" y="6"/>
                  </a:cubicBezTo>
                  <a:cubicBezTo>
                    <a:pt x="50" y="6"/>
                    <a:pt x="50" y="6"/>
                    <a:pt x="50" y="7"/>
                  </a:cubicBezTo>
                  <a:cubicBezTo>
                    <a:pt x="50" y="7"/>
                    <a:pt x="50" y="7"/>
                    <a:pt x="50" y="7"/>
                  </a:cubicBezTo>
                  <a:cubicBezTo>
                    <a:pt x="50" y="7"/>
                    <a:pt x="49" y="8"/>
                    <a:pt x="48" y="8"/>
                  </a:cubicBezTo>
                  <a:cubicBezTo>
                    <a:pt x="48" y="9"/>
                    <a:pt x="47" y="10"/>
                    <a:pt x="47" y="10"/>
                  </a:cubicBezTo>
                  <a:cubicBezTo>
                    <a:pt x="47" y="10"/>
                    <a:pt x="47" y="10"/>
                    <a:pt x="47" y="10"/>
                  </a:cubicBezTo>
                  <a:cubicBezTo>
                    <a:pt x="46" y="10"/>
                    <a:pt x="45" y="11"/>
                    <a:pt x="45" y="11"/>
                  </a:cubicBezTo>
                  <a:cubicBezTo>
                    <a:pt x="44" y="11"/>
                    <a:pt x="44" y="11"/>
                    <a:pt x="43" y="11"/>
                  </a:cubicBezTo>
                  <a:cubicBezTo>
                    <a:pt x="43" y="12"/>
                    <a:pt x="42" y="12"/>
                    <a:pt x="42" y="12"/>
                  </a:cubicBezTo>
                  <a:cubicBezTo>
                    <a:pt x="42" y="13"/>
                    <a:pt x="42" y="13"/>
                    <a:pt x="42" y="13"/>
                  </a:cubicBezTo>
                  <a:cubicBezTo>
                    <a:pt x="42" y="13"/>
                    <a:pt x="42" y="13"/>
                    <a:pt x="42" y="13"/>
                  </a:cubicBezTo>
                  <a:cubicBezTo>
                    <a:pt x="42" y="13"/>
                    <a:pt x="42" y="12"/>
                    <a:pt x="42" y="12"/>
                  </a:cubicBezTo>
                  <a:cubicBezTo>
                    <a:pt x="41" y="12"/>
                    <a:pt x="41" y="12"/>
                    <a:pt x="41" y="12"/>
                  </a:cubicBezTo>
                  <a:cubicBezTo>
                    <a:pt x="41" y="12"/>
                    <a:pt x="41" y="13"/>
                    <a:pt x="40" y="13"/>
                  </a:cubicBezTo>
                  <a:cubicBezTo>
                    <a:pt x="40" y="13"/>
                    <a:pt x="39" y="13"/>
                    <a:pt x="39" y="13"/>
                  </a:cubicBezTo>
                  <a:cubicBezTo>
                    <a:pt x="39" y="14"/>
                    <a:pt x="39" y="14"/>
                    <a:pt x="39" y="14"/>
                  </a:cubicBezTo>
                  <a:cubicBezTo>
                    <a:pt x="38" y="14"/>
                    <a:pt x="38" y="14"/>
                    <a:pt x="38" y="14"/>
                  </a:cubicBezTo>
                  <a:cubicBezTo>
                    <a:pt x="38" y="14"/>
                    <a:pt x="38" y="13"/>
                    <a:pt x="37" y="14"/>
                  </a:cubicBezTo>
                  <a:cubicBezTo>
                    <a:pt x="36" y="14"/>
                    <a:pt x="35" y="14"/>
                    <a:pt x="35" y="14"/>
                  </a:cubicBezTo>
                  <a:cubicBezTo>
                    <a:pt x="35" y="14"/>
                    <a:pt x="34" y="14"/>
                    <a:pt x="34" y="14"/>
                  </a:cubicBezTo>
                  <a:cubicBezTo>
                    <a:pt x="33" y="14"/>
                    <a:pt x="33" y="14"/>
                    <a:pt x="32" y="14"/>
                  </a:cubicBezTo>
                  <a:cubicBezTo>
                    <a:pt x="32" y="15"/>
                    <a:pt x="32" y="14"/>
                    <a:pt x="31" y="14"/>
                  </a:cubicBezTo>
                  <a:cubicBezTo>
                    <a:pt x="30" y="15"/>
                    <a:pt x="30" y="15"/>
                    <a:pt x="30" y="15"/>
                  </a:cubicBezTo>
                  <a:cubicBezTo>
                    <a:pt x="30" y="15"/>
                    <a:pt x="30" y="15"/>
                    <a:pt x="29" y="15"/>
                  </a:cubicBezTo>
                  <a:cubicBezTo>
                    <a:pt x="29" y="14"/>
                    <a:pt x="29" y="14"/>
                    <a:pt x="29" y="14"/>
                  </a:cubicBezTo>
                  <a:cubicBezTo>
                    <a:pt x="30" y="14"/>
                    <a:pt x="30" y="14"/>
                    <a:pt x="30" y="14"/>
                  </a:cubicBezTo>
                  <a:cubicBezTo>
                    <a:pt x="30" y="13"/>
                    <a:pt x="30" y="13"/>
                    <a:pt x="30" y="13"/>
                  </a:cubicBezTo>
                  <a:cubicBezTo>
                    <a:pt x="30" y="13"/>
                    <a:pt x="30" y="12"/>
                    <a:pt x="30" y="13"/>
                  </a:cubicBezTo>
                  <a:cubicBezTo>
                    <a:pt x="30" y="13"/>
                    <a:pt x="30" y="13"/>
                    <a:pt x="29" y="13"/>
                  </a:cubicBezTo>
                  <a:cubicBezTo>
                    <a:pt x="29" y="14"/>
                    <a:pt x="28" y="14"/>
                    <a:pt x="28" y="14"/>
                  </a:cubicBezTo>
                  <a:cubicBezTo>
                    <a:pt x="28" y="14"/>
                    <a:pt x="27" y="14"/>
                    <a:pt x="27" y="14"/>
                  </a:cubicBezTo>
                  <a:cubicBezTo>
                    <a:pt x="27" y="15"/>
                    <a:pt x="27" y="15"/>
                    <a:pt x="27" y="16"/>
                  </a:cubicBezTo>
                  <a:cubicBezTo>
                    <a:pt x="28" y="16"/>
                    <a:pt x="28" y="17"/>
                    <a:pt x="28" y="17"/>
                  </a:cubicBezTo>
                  <a:cubicBezTo>
                    <a:pt x="28" y="18"/>
                    <a:pt x="28" y="18"/>
                    <a:pt x="28" y="19"/>
                  </a:cubicBezTo>
                  <a:cubicBezTo>
                    <a:pt x="29" y="19"/>
                    <a:pt x="29" y="19"/>
                    <a:pt x="29" y="19"/>
                  </a:cubicBezTo>
                  <a:cubicBezTo>
                    <a:pt x="30" y="20"/>
                    <a:pt x="30" y="20"/>
                    <a:pt x="30" y="20"/>
                  </a:cubicBezTo>
                  <a:cubicBezTo>
                    <a:pt x="30" y="21"/>
                    <a:pt x="31" y="21"/>
                    <a:pt x="31" y="21"/>
                  </a:cubicBezTo>
                  <a:cubicBezTo>
                    <a:pt x="31" y="22"/>
                    <a:pt x="31" y="22"/>
                    <a:pt x="32" y="22"/>
                  </a:cubicBezTo>
                  <a:cubicBezTo>
                    <a:pt x="32" y="23"/>
                    <a:pt x="33" y="24"/>
                    <a:pt x="33" y="24"/>
                  </a:cubicBezTo>
                  <a:cubicBezTo>
                    <a:pt x="33" y="26"/>
                    <a:pt x="33" y="26"/>
                    <a:pt x="33" y="26"/>
                  </a:cubicBezTo>
                  <a:cubicBezTo>
                    <a:pt x="33" y="26"/>
                    <a:pt x="35" y="27"/>
                    <a:pt x="35" y="27"/>
                  </a:cubicBezTo>
                  <a:cubicBezTo>
                    <a:pt x="35" y="28"/>
                    <a:pt x="36" y="30"/>
                    <a:pt x="36" y="31"/>
                  </a:cubicBezTo>
                  <a:cubicBezTo>
                    <a:pt x="36" y="31"/>
                    <a:pt x="38" y="35"/>
                    <a:pt x="38" y="35"/>
                  </a:cubicBezTo>
                  <a:cubicBezTo>
                    <a:pt x="38" y="35"/>
                    <a:pt x="38" y="36"/>
                    <a:pt x="39" y="37"/>
                  </a:cubicBezTo>
                  <a:cubicBezTo>
                    <a:pt x="39" y="37"/>
                    <a:pt x="40" y="38"/>
                    <a:pt x="40" y="39"/>
                  </a:cubicBezTo>
                  <a:cubicBezTo>
                    <a:pt x="40" y="39"/>
                    <a:pt x="41" y="40"/>
                    <a:pt x="41" y="40"/>
                  </a:cubicBezTo>
                  <a:cubicBezTo>
                    <a:pt x="41" y="41"/>
                    <a:pt x="43" y="44"/>
                    <a:pt x="44" y="44"/>
                  </a:cubicBezTo>
                  <a:cubicBezTo>
                    <a:pt x="44" y="45"/>
                    <a:pt x="47" y="47"/>
                    <a:pt x="47" y="48"/>
                  </a:cubicBezTo>
                  <a:cubicBezTo>
                    <a:pt x="48" y="49"/>
                    <a:pt x="49" y="51"/>
                    <a:pt x="50" y="51"/>
                  </a:cubicBezTo>
                  <a:cubicBezTo>
                    <a:pt x="50" y="51"/>
                    <a:pt x="51" y="52"/>
                    <a:pt x="51" y="53"/>
                  </a:cubicBezTo>
                  <a:cubicBezTo>
                    <a:pt x="51" y="53"/>
                    <a:pt x="54" y="57"/>
                    <a:pt x="54" y="57"/>
                  </a:cubicBezTo>
                  <a:cubicBezTo>
                    <a:pt x="54" y="57"/>
                    <a:pt x="55" y="58"/>
                    <a:pt x="55" y="59"/>
                  </a:cubicBezTo>
                  <a:cubicBezTo>
                    <a:pt x="55" y="59"/>
                    <a:pt x="54" y="60"/>
                    <a:pt x="54" y="60"/>
                  </a:cubicBezTo>
                  <a:cubicBezTo>
                    <a:pt x="55" y="61"/>
                    <a:pt x="55" y="62"/>
                    <a:pt x="55" y="63"/>
                  </a:cubicBezTo>
                  <a:cubicBezTo>
                    <a:pt x="55" y="64"/>
                    <a:pt x="55" y="64"/>
                    <a:pt x="55" y="65"/>
                  </a:cubicBezTo>
                  <a:cubicBezTo>
                    <a:pt x="55" y="65"/>
                    <a:pt x="55" y="66"/>
                    <a:pt x="55" y="67"/>
                  </a:cubicBezTo>
                  <a:cubicBezTo>
                    <a:pt x="56" y="68"/>
                    <a:pt x="55" y="67"/>
                    <a:pt x="55" y="68"/>
                  </a:cubicBezTo>
                  <a:cubicBezTo>
                    <a:pt x="56" y="69"/>
                    <a:pt x="56" y="69"/>
                    <a:pt x="56" y="69"/>
                  </a:cubicBezTo>
                  <a:cubicBezTo>
                    <a:pt x="56" y="70"/>
                    <a:pt x="55" y="70"/>
                    <a:pt x="55" y="71"/>
                  </a:cubicBezTo>
                  <a:cubicBezTo>
                    <a:pt x="56" y="72"/>
                    <a:pt x="57" y="72"/>
                    <a:pt x="57" y="73"/>
                  </a:cubicBezTo>
                  <a:cubicBezTo>
                    <a:pt x="58" y="74"/>
                    <a:pt x="59" y="74"/>
                    <a:pt x="59" y="75"/>
                  </a:cubicBezTo>
                  <a:cubicBezTo>
                    <a:pt x="59" y="75"/>
                    <a:pt x="59" y="77"/>
                    <a:pt x="59" y="77"/>
                  </a:cubicBezTo>
                  <a:cubicBezTo>
                    <a:pt x="59" y="78"/>
                    <a:pt x="61" y="80"/>
                    <a:pt x="61" y="81"/>
                  </a:cubicBezTo>
                  <a:cubicBezTo>
                    <a:pt x="61" y="81"/>
                    <a:pt x="61" y="82"/>
                    <a:pt x="61" y="83"/>
                  </a:cubicBezTo>
                  <a:cubicBezTo>
                    <a:pt x="62" y="84"/>
                    <a:pt x="62" y="84"/>
                    <a:pt x="62" y="85"/>
                  </a:cubicBezTo>
                  <a:cubicBezTo>
                    <a:pt x="63" y="86"/>
                    <a:pt x="64" y="87"/>
                    <a:pt x="64" y="87"/>
                  </a:cubicBezTo>
                  <a:cubicBezTo>
                    <a:pt x="63" y="87"/>
                    <a:pt x="62" y="87"/>
                    <a:pt x="63" y="88"/>
                  </a:cubicBezTo>
                  <a:cubicBezTo>
                    <a:pt x="63" y="88"/>
                    <a:pt x="63" y="88"/>
                    <a:pt x="64" y="89"/>
                  </a:cubicBezTo>
                  <a:cubicBezTo>
                    <a:pt x="64" y="90"/>
                    <a:pt x="64" y="90"/>
                    <a:pt x="64" y="91"/>
                  </a:cubicBezTo>
                  <a:cubicBezTo>
                    <a:pt x="65" y="92"/>
                    <a:pt x="65" y="92"/>
                    <a:pt x="65" y="93"/>
                  </a:cubicBezTo>
                  <a:cubicBezTo>
                    <a:pt x="66" y="94"/>
                    <a:pt x="66" y="94"/>
                    <a:pt x="66" y="95"/>
                  </a:cubicBezTo>
                  <a:cubicBezTo>
                    <a:pt x="66" y="96"/>
                    <a:pt x="66" y="96"/>
                    <a:pt x="67" y="97"/>
                  </a:cubicBezTo>
                  <a:cubicBezTo>
                    <a:pt x="67" y="98"/>
                    <a:pt x="68" y="98"/>
                    <a:pt x="68" y="98"/>
                  </a:cubicBezTo>
                  <a:cubicBezTo>
                    <a:pt x="68" y="99"/>
                    <a:pt x="68" y="99"/>
                    <a:pt x="68" y="99"/>
                  </a:cubicBezTo>
                  <a:cubicBezTo>
                    <a:pt x="68" y="99"/>
                    <a:pt x="68" y="100"/>
                    <a:pt x="68" y="99"/>
                  </a:cubicBezTo>
                  <a:cubicBezTo>
                    <a:pt x="68" y="99"/>
                    <a:pt x="69" y="98"/>
                    <a:pt x="69" y="98"/>
                  </a:cubicBezTo>
                  <a:cubicBezTo>
                    <a:pt x="69" y="98"/>
                    <a:pt x="69" y="98"/>
                    <a:pt x="69" y="98"/>
                  </a:cubicBezTo>
                  <a:cubicBezTo>
                    <a:pt x="69" y="99"/>
                    <a:pt x="70" y="99"/>
                    <a:pt x="69" y="99"/>
                  </a:cubicBezTo>
                  <a:cubicBezTo>
                    <a:pt x="69" y="100"/>
                    <a:pt x="69" y="100"/>
                    <a:pt x="69" y="100"/>
                  </a:cubicBezTo>
                  <a:cubicBezTo>
                    <a:pt x="69" y="100"/>
                    <a:pt x="68" y="100"/>
                    <a:pt x="68" y="100"/>
                  </a:cubicBezTo>
                  <a:cubicBezTo>
                    <a:pt x="68" y="99"/>
                    <a:pt x="68" y="99"/>
                    <a:pt x="68" y="99"/>
                  </a:cubicBezTo>
                  <a:cubicBezTo>
                    <a:pt x="68" y="99"/>
                    <a:pt x="67" y="99"/>
                    <a:pt x="67" y="100"/>
                  </a:cubicBezTo>
                  <a:cubicBezTo>
                    <a:pt x="68" y="100"/>
                    <a:pt x="68" y="101"/>
                    <a:pt x="68" y="101"/>
                  </a:cubicBezTo>
                  <a:cubicBezTo>
                    <a:pt x="69" y="102"/>
                    <a:pt x="69" y="101"/>
                    <a:pt x="69" y="102"/>
                  </a:cubicBezTo>
                  <a:cubicBezTo>
                    <a:pt x="70" y="103"/>
                    <a:pt x="70" y="104"/>
                    <a:pt x="70" y="105"/>
                  </a:cubicBezTo>
                  <a:cubicBezTo>
                    <a:pt x="70" y="105"/>
                    <a:pt x="71" y="105"/>
                    <a:pt x="71" y="106"/>
                  </a:cubicBezTo>
                  <a:cubicBezTo>
                    <a:pt x="72" y="107"/>
                    <a:pt x="72" y="108"/>
                    <a:pt x="72" y="109"/>
                  </a:cubicBezTo>
                  <a:cubicBezTo>
                    <a:pt x="73" y="109"/>
                    <a:pt x="73" y="110"/>
                    <a:pt x="73" y="111"/>
                  </a:cubicBezTo>
                  <a:cubicBezTo>
                    <a:pt x="73" y="111"/>
                    <a:pt x="73" y="111"/>
                    <a:pt x="74" y="112"/>
                  </a:cubicBezTo>
                  <a:cubicBezTo>
                    <a:pt x="74" y="112"/>
                    <a:pt x="76" y="113"/>
                    <a:pt x="76" y="114"/>
                  </a:cubicBezTo>
                  <a:cubicBezTo>
                    <a:pt x="76" y="114"/>
                    <a:pt x="76" y="115"/>
                    <a:pt x="76" y="115"/>
                  </a:cubicBezTo>
                  <a:cubicBezTo>
                    <a:pt x="76" y="116"/>
                    <a:pt x="77" y="117"/>
                    <a:pt x="77" y="117"/>
                  </a:cubicBezTo>
                  <a:cubicBezTo>
                    <a:pt x="77" y="118"/>
                    <a:pt x="78" y="119"/>
                    <a:pt x="78" y="119"/>
                  </a:cubicBezTo>
                  <a:cubicBezTo>
                    <a:pt x="78" y="120"/>
                    <a:pt x="79" y="121"/>
                    <a:pt x="79" y="121"/>
                  </a:cubicBezTo>
                  <a:cubicBezTo>
                    <a:pt x="79" y="121"/>
                    <a:pt x="81" y="123"/>
                    <a:pt x="81" y="124"/>
                  </a:cubicBezTo>
                  <a:cubicBezTo>
                    <a:pt x="82" y="125"/>
                    <a:pt x="82" y="125"/>
                    <a:pt x="82" y="126"/>
                  </a:cubicBezTo>
                  <a:cubicBezTo>
                    <a:pt x="82" y="127"/>
                    <a:pt x="82" y="128"/>
                    <a:pt x="82" y="128"/>
                  </a:cubicBezTo>
                  <a:cubicBezTo>
                    <a:pt x="82" y="128"/>
                    <a:pt x="81" y="127"/>
                    <a:pt x="82" y="128"/>
                  </a:cubicBezTo>
                  <a:cubicBezTo>
                    <a:pt x="82" y="129"/>
                    <a:pt x="83" y="129"/>
                    <a:pt x="82" y="130"/>
                  </a:cubicBezTo>
                  <a:cubicBezTo>
                    <a:pt x="82" y="130"/>
                    <a:pt x="82" y="130"/>
                    <a:pt x="81" y="130"/>
                  </a:cubicBezTo>
                  <a:cubicBezTo>
                    <a:pt x="80" y="130"/>
                    <a:pt x="80" y="130"/>
                    <a:pt x="80" y="130"/>
                  </a:cubicBezTo>
                  <a:cubicBezTo>
                    <a:pt x="80" y="131"/>
                    <a:pt x="80" y="132"/>
                    <a:pt x="80" y="132"/>
                  </a:cubicBezTo>
                  <a:cubicBezTo>
                    <a:pt x="81" y="132"/>
                    <a:pt x="81" y="134"/>
                    <a:pt x="81" y="135"/>
                  </a:cubicBezTo>
                  <a:cubicBezTo>
                    <a:pt x="81" y="136"/>
                    <a:pt x="81" y="135"/>
                    <a:pt x="81" y="136"/>
                  </a:cubicBezTo>
                  <a:cubicBezTo>
                    <a:pt x="81" y="137"/>
                    <a:pt x="82" y="137"/>
                    <a:pt x="82" y="138"/>
                  </a:cubicBezTo>
                  <a:cubicBezTo>
                    <a:pt x="83" y="138"/>
                    <a:pt x="83" y="139"/>
                    <a:pt x="83" y="140"/>
                  </a:cubicBezTo>
                  <a:cubicBezTo>
                    <a:pt x="83" y="140"/>
                    <a:pt x="83" y="141"/>
                    <a:pt x="83" y="142"/>
                  </a:cubicBezTo>
                  <a:cubicBezTo>
                    <a:pt x="83" y="142"/>
                    <a:pt x="82" y="143"/>
                    <a:pt x="82" y="143"/>
                  </a:cubicBezTo>
                  <a:cubicBezTo>
                    <a:pt x="82" y="144"/>
                    <a:pt x="82" y="144"/>
                    <a:pt x="82" y="145"/>
                  </a:cubicBezTo>
                  <a:cubicBezTo>
                    <a:pt x="81" y="145"/>
                    <a:pt x="80" y="146"/>
                    <a:pt x="79" y="146"/>
                  </a:cubicBezTo>
                  <a:cubicBezTo>
                    <a:pt x="78" y="146"/>
                    <a:pt x="78" y="146"/>
                    <a:pt x="77" y="146"/>
                  </a:cubicBezTo>
                  <a:cubicBezTo>
                    <a:pt x="77" y="146"/>
                    <a:pt x="76" y="146"/>
                    <a:pt x="76" y="146"/>
                  </a:cubicBezTo>
                  <a:cubicBezTo>
                    <a:pt x="76" y="146"/>
                    <a:pt x="75" y="147"/>
                    <a:pt x="75" y="147"/>
                  </a:cubicBezTo>
                  <a:cubicBezTo>
                    <a:pt x="75" y="147"/>
                    <a:pt x="74" y="147"/>
                    <a:pt x="74" y="147"/>
                  </a:cubicBezTo>
                  <a:cubicBezTo>
                    <a:pt x="74" y="148"/>
                    <a:pt x="74" y="148"/>
                    <a:pt x="74" y="148"/>
                  </a:cubicBezTo>
                  <a:cubicBezTo>
                    <a:pt x="73" y="148"/>
                    <a:pt x="73" y="148"/>
                    <a:pt x="73" y="148"/>
                  </a:cubicBezTo>
                  <a:cubicBezTo>
                    <a:pt x="73" y="147"/>
                    <a:pt x="73" y="147"/>
                    <a:pt x="73" y="147"/>
                  </a:cubicBezTo>
                  <a:cubicBezTo>
                    <a:pt x="74" y="147"/>
                    <a:pt x="74" y="147"/>
                    <a:pt x="74" y="147"/>
                  </a:cubicBezTo>
                  <a:cubicBezTo>
                    <a:pt x="73" y="147"/>
                    <a:pt x="73" y="147"/>
                    <a:pt x="73" y="147"/>
                  </a:cubicBezTo>
                  <a:cubicBezTo>
                    <a:pt x="73" y="148"/>
                    <a:pt x="73" y="148"/>
                    <a:pt x="73" y="148"/>
                  </a:cubicBezTo>
                  <a:cubicBezTo>
                    <a:pt x="73" y="149"/>
                    <a:pt x="73" y="149"/>
                    <a:pt x="73" y="149"/>
                  </a:cubicBezTo>
                  <a:cubicBezTo>
                    <a:pt x="72" y="150"/>
                    <a:pt x="72" y="150"/>
                    <a:pt x="72" y="150"/>
                  </a:cubicBezTo>
                  <a:cubicBezTo>
                    <a:pt x="72" y="150"/>
                    <a:pt x="72" y="151"/>
                    <a:pt x="72" y="151"/>
                  </a:cubicBezTo>
                  <a:cubicBezTo>
                    <a:pt x="71" y="151"/>
                    <a:pt x="71" y="151"/>
                    <a:pt x="71" y="152"/>
                  </a:cubicBezTo>
                  <a:cubicBezTo>
                    <a:pt x="71" y="152"/>
                    <a:pt x="71" y="153"/>
                    <a:pt x="71" y="153"/>
                  </a:cubicBezTo>
                  <a:cubicBezTo>
                    <a:pt x="71" y="153"/>
                    <a:pt x="70" y="153"/>
                    <a:pt x="70" y="153"/>
                  </a:cubicBezTo>
                  <a:cubicBezTo>
                    <a:pt x="70" y="153"/>
                    <a:pt x="69" y="153"/>
                    <a:pt x="69" y="153"/>
                  </a:cubicBezTo>
                  <a:cubicBezTo>
                    <a:pt x="68" y="154"/>
                    <a:pt x="68" y="154"/>
                    <a:pt x="68" y="154"/>
                  </a:cubicBezTo>
                  <a:cubicBezTo>
                    <a:pt x="68" y="154"/>
                    <a:pt x="68" y="154"/>
                    <a:pt x="68" y="155"/>
                  </a:cubicBezTo>
                  <a:cubicBezTo>
                    <a:pt x="68" y="155"/>
                    <a:pt x="68" y="155"/>
                    <a:pt x="67" y="156"/>
                  </a:cubicBezTo>
                  <a:cubicBezTo>
                    <a:pt x="67" y="156"/>
                    <a:pt x="67" y="157"/>
                    <a:pt x="66" y="157"/>
                  </a:cubicBezTo>
                  <a:cubicBezTo>
                    <a:pt x="66" y="158"/>
                    <a:pt x="65" y="158"/>
                    <a:pt x="65" y="159"/>
                  </a:cubicBezTo>
                  <a:cubicBezTo>
                    <a:pt x="65" y="159"/>
                    <a:pt x="65" y="159"/>
                    <a:pt x="65" y="160"/>
                  </a:cubicBezTo>
                  <a:cubicBezTo>
                    <a:pt x="64" y="160"/>
                    <a:pt x="64" y="160"/>
                    <a:pt x="64" y="160"/>
                  </a:cubicBezTo>
                  <a:cubicBezTo>
                    <a:pt x="64" y="160"/>
                    <a:pt x="63" y="160"/>
                    <a:pt x="63" y="160"/>
                  </a:cubicBezTo>
                  <a:cubicBezTo>
                    <a:pt x="63" y="160"/>
                    <a:pt x="63" y="159"/>
                    <a:pt x="63" y="159"/>
                  </a:cubicBezTo>
                  <a:cubicBezTo>
                    <a:pt x="63" y="159"/>
                    <a:pt x="63" y="158"/>
                    <a:pt x="63" y="158"/>
                  </a:cubicBezTo>
                  <a:cubicBezTo>
                    <a:pt x="63" y="158"/>
                    <a:pt x="64" y="158"/>
                    <a:pt x="64" y="157"/>
                  </a:cubicBezTo>
                  <a:cubicBezTo>
                    <a:pt x="64" y="157"/>
                    <a:pt x="64" y="157"/>
                    <a:pt x="65" y="156"/>
                  </a:cubicBezTo>
                  <a:cubicBezTo>
                    <a:pt x="65" y="156"/>
                    <a:pt x="65" y="156"/>
                    <a:pt x="65" y="155"/>
                  </a:cubicBezTo>
                  <a:cubicBezTo>
                    <a:pt x="65" y="155"/>
                    <a:pt x="66" y="155"/>
                    <a:pt x="66" y="155"/>
                  </a:cubicBezTo>
                  <a:cubicBezTo>
                    <a:pt x="66" y="154"/>
                    <a:pt x="67" y="153"/>
                    <a:pt x="68" y="153"/>
                  </a:cubicBezTo>
                  <a:cubicBezTo>
                    <a:pt x="68" y="153"/>
                    <a:pt x="68" y="153"/>
                    <a:pt x="68" y="152"/>
                  </a:cubicBezTo>
                  <a:cubicBezTo>
                    <a:pt x="68" y="152"/>
                    <a:pt x="69" y="152"/>
                    <a:pt x="69" y="152"/>
                  </a:cubicBezTo>
                  <a:cubicBezTo>
                    <a:pt x="69" y="151"/>
                    <a:pt x="70" y="152"/>
                    <a:pt x="70" y="151"/>
                  </a:cubicBezTo>
                  <a:cubicBezTo>
                    <a:pt x="70" y="151"/>
                    <a:pt x="70" y="151"/>
                    <a:pt x="70" y="151"/>
                  </a:cubicBezTo>
                  <a:cubicBezTo>
                    <a:pt x="70" y="151"/>
                    <a:pt x="70" y="151"/>
                    <a:pt x="70" y="151"/>
                  </a:cubicBezTo>
                  <a:cubicBezTo>
                    <a:pt x="70" y="150"/>
                    <a:pt x="71" y="151"/>
                    <a:pt x="71" y="150"/>
                  </a:cubicBezTo>
                  <a:cubicBezTo>
                    <a:pt x="71" y="150"/>
                    <a:pt x="70" y="150"/>
                    <a:pt x="70" y="150"/>
                  </a:cubicBezTo>
                  <a:cubicBezTo>
                    <a:pt x="70" y="150"/>
                    <a:pt x="70" y="150"/>
                    <a:pt x="70" y="150"/>
                  </a:cubicBezTo>
                  <a:cubicBezTo>
                    <a:pt x="70" y="150"/>
                    <a:pt x="69" y="151"/>
                    <a:pt x="69" y="151"/>
                  </a:cubicBezTo>
                  <a:cubicBezTo>
                    <a:pt x="69" y="151"/>
                    <a:pt x="69" y="151"/>
                    <a:pt x="68" y="152"/>
                  </a:cubicBezTo>
                  <a:cubicBezTo>
                    <a:pt x="68" y="152"/>
                    <a:pt x="68" y="152"/>
                    <a:pt x="68" y="152"/>
                  </a:cubicBezTo>
                  <a:cubicBezTo>
                    <a:pt x="67" y="152"/>
                    <a:pt x="67" y="152"/>
                    <a:pt x="67" y="153"/>
                  </a:cubicBezTo>
                  <a:cubicBezTo>
                    <a:pt x="67" y="153"/>
                    <a:pt x="67" y="153"/>
                    <a:pt x="66" y="153"/>
                  </a:cubicBezTo>
                  <a:cubicBezTo>
                    <a:pt x="66" y="154"/>
                    <a:pt x="65" y="154"/>
                    <a:pt x="65" y="154"/>
                  </a:cubicBezTo>
                  <a:cubicBezTo>
                    <a:pt x="65" y="154"/>
                    <a:pt x="65" y="154"/>
                    <a:pt x="65" y="155"/>
                  </a:cubicBezTo>
                  <a:cubicBezTo>
                    <a:pt x="65" y="155"/>
                    <a:pt x="65" y="156"/>
                    <a:pt x="64" y="156"/>
                  </a:cubicBezTo>
                  <a:cubicBezTo>
                    <a:pt x="64" y="156"/>
                    <a:pt x="64" y="156"/>
                    <a:pt x="64" y="157"/>
                  </a:cubicBezTo>
                  <a:cubicBezTo>
                    <a:pt x="63" y="157"/>
                    <a:pt x="63" y="158"/>
                    <a:pt x="63" y="158"/>
                  </a:cubicBezTo>
                  <a:cubicBezTo>
                    <a:pt x="62" y="159"/>
                    <a:pt x="62" y="159"/>
                    <a:pt x="62" y="159"/>
                  </a:cubicBezTo>
                  <a:cubicBezTo>
                    <a:pt x="62" y="160"/>
                    <a:pt x="62" y="160"/>
                    <a:pt x="62" y="160"/>
                  </a:cubicBezTo>
                  <a:cubicBezTo>
                    <a:pt x="62" y="160"/>
                    <a:pt x="62" y="161"/>
                    <a:pt x="62" y="161"/>
                  </a:cubicBezTo>
                  <a:cubicBezTo>
                    <a:pt x="62" y="161"/>
                    <a:pt x="62" y="162"/>
                    <a:pt x="62" y="162"/>
                  </a:cubicBezTo>
                  <a:cubicBezTo>
                    <a:pt x="63" y="162"/>
                    <a:pt x="63" y="162"/>
                    <a:pt x="64" y="162"/>
                  </a:cubicBezTo>
                  <a:cubicBezTo>
                    <a:pt x="64" y="163"/>
                    <a:pt x="63" y="163"/>
                    <a:pt x="64" y="163"/>
                  </a:cubicBezTo>
                  <a:cubicBezTo>
                    <a:pt x="64" y="164"/>
                    <a:pt x="64" y="164"/>
                    <a:pt x="65" y="164"/>
                  </a:cubicBezTo>
                  <a:cubicBezTo>
                    <a:pt x="65" y="165"/>
                    <a:pt x="66" y="165"/>
                    <a:pt x="66" y="166"/>
                  </a:cubicBezTo>
                  <a:cubicBezTo>
                    <a:pt x="66" y="166"/>
                    <a:pt x="66" y="167"/>
                    <a:pt x="67" y="168"/>
                  </a:cubicBezTo>
                  <a:cubicBezTo>
                    <a:pt x="67" y="168"/>
                    <a:pt x="68" y="169"/>
                    <a:pt x="68" y="170"/>
                  </a:cubicBezTo>
                  <a:cubicBezTo>
                    <a:pt x="68" y="170"/>
                    <a:pt x="68" y="170"/>
                    <a:pt x="68" y="171"/>
                  </a:cubicBezTo>
                  <a:cubicBezTo>
                    <a:pt x="69" y="171"/>
                    <a:pt x="68" y="171"/>
                    <a:pt x="69" y="172"/>
                  </a:cubicBezTo>
                  <a:cubicBezTo>
                    <a:pt x="69" y="172"/>
                    <a:pt x="69" y="173"/>
                    <a:pt x="70" y="173"/>
                  </a:cubicBezTo>
                  <a:cubicBezTo>
                    <a:pt x="70" y="174"/>
                    <a:pt x="70" y="174"/>
                    <a:pt x="70" y="174"/>
                  </a:cubicBezTo>
                  <a:cubicBezTo>
                    <a:pt x="71" y="175"/>
                    <a:pt x="70" y="176"/>
                    <a:pt x="71" y="176"/>
                  </a:cubicBezTo>
                  <a:cubicBezTo>
                    <a:pt x="71" y="176"/>
                    <a:pt x="71" y="176"/>
                    <a:pt x="71" y="177"/>
                  </a:cubicBezTo>
                  <a:cubicBezTo>
                    <a:pt x="71" y="178"/>
                    <a:pt x="71" y="179"/>
                    <a:pt x="71" y="179"/>
                  </a:cubicBezTo>
                  <a:cubicBezTo>
                    <a:pt x="71" y="179"/>
                    <a:pt x="71" y="179"/>
                    <a:pt x="71" y="180"/>
                  </a:cubicBezTo>
                  <a:cubicBezTo>
                    <a:pt x="72" y="181"/>
                    <a:pt x="72" y="181"/>
                    <a:pt x="72" y="181"/>
                  </a:cubicBezTo>
                  <a:cubicBezTo>
                    <a:pt x="72" y="182"/>
                    <a:pt x="73" y="182"/>
                    <a:pt x="73" y="183"/>
                  </a:cubicBezTo>
                  <a:cubicBezTo>
                    <a:pt x="73" y="183"/>
                    <a:pt x="73" y="183"/>
                    <a:pt x="73" y="184"/>
                  </a:cubicBezTo>
                  <a:cubicBezTo>
                    <a:pt x="72" y="184"/>
                    <a:pt x="72" y="184"/>
                    <a:pt x="72" y="185"/>
                  </a:cubicBezTo>
                  <a:cubicBezTo>
                    <a:pt x="73" y="185"/>
                    <a:pt x="73" y="186"/>
                    <a:pt x="73" y="186"/>
                  </a:cubicBezTo>
                  <a:cubicBezTo>
                    <a:pt x="74" y="187"/>
                    <a:pt x="74" y="187"/>
                    <a:pt x="74" y="188"/>
                  </a:cubicBezTo>
                  <a:cubicBezTo>
                    <a:pt x="74" y="188"/>
                    <a:pt x="74" y="189"/>
                    <a:pt x="74" y="189"/>
                  </a:cubicBezTo>
                  <a:cubicBezTo>
                    <a:pt x="74" y="190"/>
                    <a:pt x="74" y="190"/>
                    <a:pt x="73" y="190"/>
                  </a:cubicBezTo>
                  <a:cubicBezTo>
                    <a:pt x="73" y="190"/>
                    <a:pt x="72" y="189"/>
                    <a:pt x="72" y="191"/>
                  </a:cubicBezTo>
                  <a:cubicBezTo>
                    <a:pt x="72" y="192"/>
                    <a:pt x="73" y="192"/>
                    <a:pt x="74" y="193"/>
                  </a:cubicBezTo>
                  <a:cubicBezTo>
                    <a:pt x="74" y="193"/>
                    <a:pt x="75" y="194"/>
                    <a:pt x="75" y="195"/>
                  </a:cubicBezTo>
                  <a:cubicBezTo>
                    <a:pt x="75" y="196"/>
                    <a:pt x="77" y="197"/>
                    <a:pt x="77" y="197"/>
                  </a:cubicBezTo>
                  <a:cubicBezTo>
                    <a:pt x="77" y="198"/>
                    <a:pt x="77" y="198"/>
                    <a:pt x="78" y="199"/>
                  </a:cubicBezTo>
                  <a:cubicBezTo>
                    <a:pt x="78" y="199"/>
                    <a:pt x="78" y="199"/>
                    <a:pt x="78" y="200"/>
                  </a:cubicBezTo>
                  <a:cubicBezTo>
                    <a:pt x="78" y="201"/>
                    <a:pt x="78" y="201"/>
                    <a:pt x="78" y="201"/>
                  </a:cubicBezTo>
                  <a:cubicBezTo>
                    <a:pt x="79" y="202"/>
                    <a:pt x="79" y="202"/>
                    <a:pt x="79" y="203"/>
                  </a:cubicBezTo>
                  <a:cubicBezTo>
                    <a:pt x="79" y="203"/>
                    <a:pt x="80" y="203"/>
                    <a:pt x="79" y="204"/>
                  </a:cubicBezTo>
                  <a:cubicBezTo>
                    <a:pt x="79" y="204"/>
                    <a:pt x="78" y="205"/>
                    <a:pt x="78" y="205"/>
                  </a:cubicBezTo>
                  <a:cubicBezTo>
                    <a:pt x="78" y="205"/>
                    <a:pt x="78" y="205"/>
                    <a:pt x="78" y="206"/>
                  </a:cubicBezTo>
                  <a:cubicBezTo>
                    <a:pt x="79" y="206"/>
                    <a:pt x="80" y="207"/>
                    <a:pt x="80" y="207"/>
                  </a:cubicBezTo>
                  <a:cubicBezTo>
                    <a:pt x="80" y="207"/>
                    <a:pt x="80" y="208"/>
                    <a:pt x="80" y="208"/>
                  </a:cubicBezTo>
                  <a:cubicBezTo>
                    <a:pt x="80" y="208"/>
                    <a:pt x="81" y="209"/>
                    <a:pt x="81" y="209"/>
                  </a:cubicBezTo>
                  <a:cubicBezTo>
                    <a:pt x="81" y="209"/>
                    <a:pt x="82" y="210"/>
                    <a:pt x="82" y="210"/>
                  </a:cubicBezTo>
                  <a:cubicBezTo>
                    <a:pt x="82" y="210"/>
                    <a:pt x="83" y="211"/>
                    <a:pt x="83" y="211"/>
                  </a:cubicBezTo>
                  <a:cubicBezTo>
                    <a:pt x="84" y="212"/>
                    <a:pt x="84" y="212"/>
                    <a:pt x="84" y="213"/>
                  </a:cubicBezTo>
                  <a:cubicBezTo>
                    <a:pt x="85" y="213"/>
                    <a:pt x="85" y="214"/>
                    <a:pt x="85" y="215"/>
                  </a:cubicBezTo>
                  <a:cubicBezTo>
                    <a:pt x="85" y="216"/>
                    <a:pt x="85" y="216"/>
                    <a:pt x="86" y="217"/>
                  </a:cubicBezTo>
                  <a:cubicBezTo>
                    <a:pt x="86" y="217"/>
                    <a:pt x="86" y="217"/>
                    <a:pt x="87" y="218"/>
                  </a:cubicBezTo>
                  <a:cubicBezTo>
                    <a:pt x="87" y="218"/>
                    <a:pt x="88" y="218"/>
                    <a:pt x="88" y="219"/>
                  </a:cubicBezTo>
                  <a:cubicBezTo>
                    <a:pt x="88" y="220"/>
                    <a:pt x="89" y="221"/>
                    <a:pt x="89" y="222"/>
                  </a:cubicBezTo>
                  <a:cubicBezTo>
                    <a:pt x="89" y="222"/>
                    <a:pt x="89" y="223"/>
                    <a:pt x="89" y="224"/>
                  </a:cubicBezTo>
                  <a:cubicBezTo>
                    <a:pt x="90" y="224"/>
                    <a:pt x="89" y="225"/>
                    <a:pt x="89" y="225"/>
                  </a:cubicBezTo>
                  <a:cubicBezTo>
                    <a:pt x="89" y="225"/>
                    <a:pt x="88" y="225"/>
                    <a:pt x="89" y="226"/>
                  </a:cubicBezTo>
                  <a:cubicBezTo>
                    <a:pt x="89" y="226"/>
                    <a:pt x="90" y="226"/>
                    <a:pt x="91" y="228"/>
                  </a:cubicBezTo>
                  <a:cubicBezTo>
                    <a:pt x="92" y="229"/>
                    <a:pt x="97" y="235"/>
                    <a:pt x="98" y="236"/>
                  </a:cubicBezTo>
                  <a:cubicBezTo>
                    <a:pt x="98" y="236"/>
                    <a:pt x="99" y="238"/>
                    <a:pt x="100" y="239"/>
                  </a:cubicBezTo>
                  <a:cubicBezTo>
                    <a:pt x="101" y="240"/>
                    <a:pt x="101" y="241"/>
                    <a:pt x="101" y="241"/>
                  </a:cubicBezTo>
                  <a:cubicBezTo>
                    <a:pt x="100" y="242"/>
                    <a:pt x="100" y="242"/>
                    <a:pt x="100" y="243"/>
                  </a:cubicBezTo>
                  <a:cubicBezTo>
                    <a:pt x="99" y="243"/>
                    <a:pt x="98" y="243"/>
                    <a:pt x="98" y="244"/>
                  </a:cubicBezTo>
                  <a:cubicBezTo>
                    <a:pt x="98" y="244"/>
                    <a:pt x="98" y="245"/>
                    <a:pt x="99" y="245"/>
                  </a:cubicBezTo>
                  <a:cubicBezTo>
                    <a:pt x="99" y="246"/>
                    <a:pt x="102" y="249"/>
                    <a:pt x="103" y="250"/>
                  </a:cubicBezTo>
                  <a:cubicBezTo>
                    <a:pt x="103" y="251"/>
                    <a:pt x="105" y="254"/>
                    <a:pt x="105" y="255"/>
                  </a:cubicBezTo>
                  <a:cubicBezTo>
                    <a:pt x="105" y="256"/>
                    <a:pt x="105" y="256"/>
                    <a:pt x="105" y="257"/>
                  </a:cubicBezTo>
                  <a:cubicBezTo>
                    <a:pt x="105" y="257"/>
                    <a:pt x="105" y="258"/>
                    <a:pt x="105" y="258"/>
                  </a:cubicBezTo>
                  <a:cubicBezTo>
                    <a:pt x="105" y="259"/>
                    <a:pt x="105" y="259"/>
                    <a:pt x="105" y="260"/>
                  </a:cubicBezTo>
                  <a:cubicBezTo>
                    <a:pt x="104" y="260"/>
                    <a:pt x="104" y="261"/>
                    <a:pt x="104" y="262"/>
                  </a:cubicBezTo>
                  <a:cubicBezTo>
                    <a:pt x="104" y="263"/>
                    <a:pt x="104" y="264"/>
                    <a:pt x="104" y="265"/>
                  </a:cubicBezTo>
                  <a:cubicBezTo>
                    <a:pt x="104" y="265"/>
                    <a:pt x="104" y="266"/>
                    <a:pt x="104" y="266"/>
                  </a:cubicBezTo>
                  <a:cubicBezTo>
                    <a:pt x="104" y="267"/>
                    <a:pt x="104" y="267"/>
                    <a:pt x="104" y="267"/>
                  </a:cubicBezTo>
                  <a:cubicBezTo>
                    <a:pt x="103" y="268"/>
                    <a:pt x="103" y="268"/>
                    <a:pt x="103" y="269"/>
                  </a:cubicBezTo>
                  <a:cubicBezTo>
                    <a:pt x="103" y="270"/>
                    <a:pt x="104" y="270"/>
                    <a:pt x="104" y="270"/>
                  </a:cubicBezTo>
                  <a:cubicBezTo>
                    <a:pt x="104" y="271"/>
                    <a:pt x="104" y="271"/>
                    <a:pt x="103" y="271"/>
                  </a:cubicBezTo>
                  <a:cubicBezTo>
                    <a:pt x="103" y="272"/>
                    <a:pt x="102" y="272"/>
                    <a:pt x="102" y="272"/>
                  </a:cubicBezTo>
                  <a:cubicBezTo>
                    <a:pt x="102" y="273"/>
                    <a:pt x="102" y="274"/>
                    <a:pt x="102" y="275"/>
                  </a:cubicBezTo>
                  <a:cubicBezTo>
                    <a:pt x="102" y="275"/>
                    <a:pt x="102" y="276"/>
                    <a:pt x="102" y="276"/>
                  </a:cubicBezTo>
                  <a:cubicBezTo>
                    <a:pt x="102" y="277"/>
                    <a:pt x="102" y="277"/>
                    <a:pt x="102" y="278"/>
                  </a:cubicBezTo>
                  <a:cubicBezTo>
                    <a:pt x="102" y="278"/>
                    <a:pt x="102" y="278"/>
                    <a:pt x="102" y="279"/>
                  </a:cubicBezTo>
                  <a:cubicBezTo>
                    <a:pt x="102" y="279"/>
                    <a:pt x="101" y="280"/>
                    <a:pt x="101" y="280"/>
                  </a:cubicBezTo>
                  <a:cubicBezTo>
                    <a:pt x="101" y="280"/>
                    <a:pt x="101" y="281"/>
                    <a:pt x="101" y="282"/>
                  </a:cubicBezTo>
                  <a:cubicBezTo>
                    <a:pt x="101" y="282"/>
                    <a:pt x="101" y="282"/>
                    <a:pt x="101" y="283"/>
                  </a:cubicBezTo>
                  <a:cubicBezTo>
                    <a:pt x="101" y="283"/>
                    <a:pt x="101" y="284"/>
                    <a:pt x="101" y="284"/>
                  </a:cubicBezTo>
                  <a:cubicBezTo>
                    <a:pt x="101" y="284"/>
                    <a:pt x="101" y="284"/>
                    <a:pt x="101" y="285"/>
                  </a:cubicBezTo>
                  <a:cubicBezTo>
                    <a:pt x="100" y="286"/>
                    <a:pt x="101" y="286"/>
                    <a:pt x="101" y="286"/>
                  </a:cubicBezTo>
                  <a:cubicBezTo>
                    <a:pt x="101" y="287"/>
                    <a:pt x="102" y="288"/>
                    <a:pt x="101" y="288"/>
                  </a:cubicBezTo>
                  <a:cubicBezTo>
                    <a:pt x="101" y="288"/>
                    <a:pt x="101" y="288"/>
                    <a:pt x="101" y="289"/>
                  </a:cubicBezTo>
                  <a:cubicBezTo>
                    <a:pt x="101" y="290"/>
                    <a:pt x="101" y="291"/>
                    <a:pt x="101" y="291"/>
                  </a:cubicBezTo>
                  <a:cubicBezTo>
                    <a:pt x="102" y="292"/>
                    <a:pt x="102" y="293"/>
                    <a:pt x="102" y="294"/>
                  </a:cubicBezTo>
                  <a:cubicBezTo>
                    <a:pt x="102" y="294"/>
                    <a:pt x="101" y="294"/>
                    <a:pt x="101" y="295"/>
                  </a:cubicBezTo>
                  <a:cubicBezTo>
                    <a:pt x="101" y="296"/>
                    <a:pt x="101" y="297"/>
                    <a:pt x="101" y="297"/>
                  </a:cubicBezTo>
                  <a:cubicBezTo>
                    <a:pt x="101" y="298"/>
                    <a:pt x="100" y="298"/>
                    <a:pt x="101" y="298"/>
                  </a:cubicBezTo>
                  <a:cubicBezTo>
                    <a:pt x="101" y="299"/>
                    <a:pt x="101" y="300"/>
                    <a:pt x="101" y="301"/>
                  </a:cubicBezTo>
                  <a:cubicBezTo>
                    <a:pt x="101" y="301"/>
                    <a:pt x="100" y="301"/>
                    <a:pt x="100" y="302"/>
                  </a:cubicBezTo>
                  <a:cubicBezTo>
                    <a:pt x="100" y="303"/>
                    <a:pt x="100" y="304"/>
                    <a:pt x="100" y="304"/>
                  </a:cubicBezTo>
                  <a:cubicBezTo>
                    <a:pt x="99" y="305"/>
                    <a:pt x="99" y="305"/>
                    <a:pt x="98" y="305"/>
                  </a:cubicBezTo>
                  <a:cubicBezTo>
                    <a:pt x="98" y="306"/>
                    <a:pt x="98" y="307"/>
                    <a:pt x="98" y="307"/>
                  </a:cubicBezTo>
                  <a:cubicBezTo>
                    <a:pt x="98" y="308"/>
                    <a:pt x="97" y="309"/>
                    <a:pt x="97" y="309"/>
                  </a:cubicBezTo>
                  <a:cubicBezTo>
                    <a:pt x="97" y="309"/>
                    <a:pt x="97" y="310"/>
                    <a:pt x="97" y="310"/>
                  </a:cubicBezTo>
                  <a:cubicBezTo>
                    <a:pt x="97" y="311"/>
                    <a:pt x="97" y="311"/>
                    <a:pt x="97" y="312"/>
                  </a:cubicBezTo>
                  <a:cubicBezTo>
                    <a:pt x="96" y="312"/>
                    <a:pt x="96" y="312"/>
                    <a:pt x="96" y="313"/>
                  </a:cubicBezTo>
                  <a:cubicBezTo>
                    <a:pt x="95" y="313"/>
                    <a:pt x="95" y="314"/>
                    <a:pt x="95" y="315"/>
                  </a:cubicBezTo>
                  <a:cubicBezTo>
                    <a:pt x="95" y="316"/>
                    <a:pt x="95" y="317"/>
                    <a:pt x="95" y="318"/>
                  </a:cubicBezTo>
                  <a:cubicBezTo>
                    <a:pt x="95" y="319"/>
                    <a:pt x="94" y="320"/>
                    <a:pt x="94" y="320"/>
                  </a:cubicBezTo>
                  <a:cubicBezTo>
                    <a:pt x="93" y="321"/>
                    <a:pt x="92" y="322"/>
                    <a:pt x="91" y="322"/>
                  </a:cubicBezTo>
                  <a:cubicBezTo>
                    <a:pt x="91" y="323"/>
                    <a:pt x="90" y="323"/>
                    <a:pt x="89" y="323"/>
                  </a:cubicBezTo>
                  <a:cubicBezTo>
                    <a:pt x="89" y="324"/>
                    <a:pt x="88" y="324"/>
                    <a:pt x="88" y="324"/>
                  </a:cubicBezTo>
                  <a:cubicBezTo>
                    <a:pt x="88" y="325"/>
                    <a:pt x="88" y="325"/>
                    <a:pt x="87" y="326"/>
                  </a:cubicBezTo>
                  <a:cubicBezTo>
                    <a:pt x="87" y="327"/>
                    <a:pt x="86" y="327"/>
                    <a:pt x="86" y="328"/>
                  </a:cubicBezTo>
                  <a:cubicBezTo>
                    <a:pt x="86" y="329"/>
                    <a:pt x="87" y="330"/>
                    <a:pt x="86" y="331"/>
                  </a:cubicBezTo>
                  <a:cubicBezTo>
                    <a:pt x="86" y="331"/>
                    <a:pt x="86" y="332"/>
                    <a:pt x="85" y="332"/>
                  </a:cubicBezTo>
                  <a:cubicBezTo>
                    <a:pt x="84" y="333"/>
                    <a:pt x="84" y="332"/>
                    <a:pt x="83" y="333"/>
                  </a:cubicBezTo>
                  <a:cubicBezTo>
                    <a:pt x="82" y="334"/>
                    <a:pt x="82" y="334"/>
                    <a:pt x="82" y="335"/>
                  </a:cubicBezTo>
                  <a:cubicBezTo>
                    <a:pt x="81" y="335"/>
                    <a:pt x="81" y="336"/>
                    <a:pt x="80" y="336"/>
                  </a:cubicBezTo>
                  <a:cubicBezTo>
                    <a:pt x="78" y="336"/>
                    <a:pt x="78" y="336"/>
                    <a:pt x="78" y="336"/>
                  </a:cubicBezTo>
                  <a:cubicBezTo>
                    <a:pt x="78" y="335"/>
                    <a:pt x="78" y="334"/>
                    <a:pt x="77" y="335"/>
                  </a:cubicBezTo>
                  <a:cubicBezTo>
                    <a:pt x="76" y="335"/>
                    <a:pt x="76" y="335"/>
                    <a:pt x="76" y="335"/>
                  </a:cubicBezTo>
                  <a:cubicBezTo>
                    <a:pt x="76" y="335"/>
                    <a:pt x="76" y="335"/>
                    <a:pt x="76" y="335"/>
                  </a:cubicBezTo>
                  <a:cubicBezTo>
                    <a:pt x="76" y="335"/>
                    <a:pt x="76" y="335"/>
                    <a:pt x="75" y="336"/>
                  </a:cubicBezTo>
                  <a:cubicBezTo>
                    <a:pt x="75" y="337"/>
                    <a:pt x="75" y="337"/>
                    <a:pt x="75" y="337"/>
                  </a:cubicBezTo>
                  <a:cubicBezTo>
                    <a:pt x="74" y="337"/>
                    <a:pt x="74" y="337"/>
                    <a:pt x="73" y="336"/>
                  </a:cubicBezTo>
                  <a:cubicBezTo>
                    <a:pt x="73" y="336"/>
                    <a:pt x="73" y="335"/>
                    <a:pt x="72" y="335"/>
                  </a:cubicBezTo>
                  <a:cubicBezTo>
                    <a:pt x="72" y="336"/>
                    <a:pt x="72" y="336"/>
                    <a:pt x="71" y="337"/>
                  </a:cubicBezTo>
                  <a:cubicBezTo>
                    <a:pt x="71" y="337"/>
                    <a:pt x="70" y="337"/>
                    <a:pt x="70" y="338"/>
                  </a:cubicBezTo>
                  <a:cubicBezTo>
                    <a:pt x="70" y="339"/>
                    <a:pt x="70" y="339"/>
                    <a:pt x="69" y="340"/>
                  </a:cubicBezTo>
                  <a:cubicBezTo>
                    <a:pt x="69" y="340"/>
                    <a:pt x="68" y="340"/>
                    <a:pt x="68" y="341"/>
                  </a:cubicBezTo>
                  <a:cubicBezTo>
                    <a:pt x="67" y="342"/>
                    <a:pt x="67" y="342"/>
                    <a:pt x="67" y="342"/>
                  </a:cubicBezTo>
                  <a:cubicBezTo>
                    <a:pt x="66" y="342"/>
                    <a:pt x="64" y="343"/>
                    <a:pt x="64" y="344"/>
                  </a:cubicBezTo>
                  <a:cubicBezTo>
                    <a:pt x="63" y="345"/>
                    <a:pt x="63" y="345"/>
                    <a:pt x="62" y="346"/>
                  </a:cubicBezTo>
                  <a:cubicBezTo>
                    <a:pt x="62" y="347"/>
                    <a:pt x="61" y="347"/>
                    <a:pt x="60" y="347"/>
                  </a:cubicBezTo>
                  <a:cubicBezTo>
                    <a:pt x="60" y="347"/>
                    <a:pt x="59" y="348"/>
                    <a:pt x="60" y="349"/>
                  </a:cubicBezTo>
                  <a:cubicBezTo>
                    <a:pt x="60" y="350"/>
                    <a:pt x="60" y="350"/>
                    <a:pt x="60" y="351"/>
                  </a:cubicBezTo>
                  <a:cubicBezTo>
                    <a:pt x="61" y="353"/>
                    <a:pt x="61" y="353"/>
                    <a:pt x="61" y="353"/>
                  </a:cubicBezTo>
                  <a:cubicBezTo>
                    <a:pt x="62" y="354"/>
                    <a:pt x="62" y="355"/>
                    <a:pt x="62" y="355"/>
                  </a:cubicBezTo>
                  <a:cubicBezTo>
                    <a:pt x="61" y="356"/>
                    <a:pt x="60" y="355"/>
                    <a:pt x="60" y="356"/>
                  </a:cubicBezTo>
                  <a:cubicBezTo>
                    <a:pt x="59" y="357"/>
                    <a:pt x="59" y="357"/>
                    <a:pt x="59" y="358"/>
                  </a:cubicBezTo>
                  <a:cubicBezTo>
                    <a:pt x="58" y="359"/>
                    <a:pt x="57" y="360"/>
                    <a:pt x="57" y="361"/>
                  </a:cubicBezTo>
                  <a:cubicBezTo>
                    <a:pt x="56" y="361"/>
                    <a:pt x="56" y="361"/>
                    <a:pt x="55" y="362"/>
                  </a:cubicBezTo>
                  <a:cubicBezTo>
                    <a:pt x="55" y="362"/>
                    <a:pt x="55" y="362"/>
                    <a:pt x="55" y="363"/>
                  </a:cubicBezTo>
                  <a:cubicBezTo>
                    <a:pt x="54" y="363"/>
                    <a:pt x="55" y="362"/>
                    <a:pt x="54" y="363"/>
                  </a:cubicBezTo>
                  <a:cubicBezTo>
                    <a:pt x="53" y="363"/>
                    <a:pt x="52" y="364"/>
                    <a:pt x="52" y="364"/>
                  </a:cubicBezTo>
                  <a:cubicBezTo>
                    <a:pt x="52" y="365"/>
                    <a:pt x="52" y="365"/>
                    <a:pt x="52" y="366"/>
                  </a:cubicBezTo>
                  <a:cubicBezTo>
                    <a:pt x="52" y="366"/>
                    <a:pt x="51" y="366"/>
                    <a:pt x="51" y="366"/>
                  </a:cubicBezTo>
                  <a:cubicBezTo>
                    <a:pt x="50" y="366"/>
                    <a:pt x="50" y="367"/>
                    <a:pt x="50" y="367"/>
                  </a:cubicBezTo>
                  <a:cubicBezTo>
                    <a:pt x="50" y="367"/>
                    <a:pt x="50" y="367"/>
                    <a:pt x="50" y="367"/>
                  </a:cubicBezTo>
                  <a:cubicBezTo>
                    <a:pt x="50" y="367"/>
                    <a:pt x="50" y="367"/>
                    <a:pt x="49" y="367"/>
                  </a:cubicBezTo>
                  <a:cubicBezTo>
                    <a:pt x="48" y="367"/>
                    <a:pt x="48" y="367"/>
                    <a:pt x="48" y="367"/>
                  </a:cubicBezTo>
                  <a:cubicBezTo>
                    <a:pt x="48" y="368"/>
                    <a:pt x="48" y="368"/>
                    <a:pt x="48" y="368"/>
                  </a:cubicBezTo>
                  <a:cubicBezTo>
                    <a:pt x="48" y="368"/>
                    <a:pt x="47" y="368"/>
                    <a:pt x="47" y="369"/>
                  </a:cubicBezTo>
                  <a:cubicBezTo>
                    <a:pt x="46" y="369"/>
                    <a:pt x="47" y="369"/>
                    <a:pt x="46" y="369"/>
                  </a:cubicBezTo>
                  <a:cubicBezTo>
                    <a:pt x="46" y="370"/>
                    <a:pt x="46" y="369"/>
                    <a:pt x="46" y="370"/>
                  </a:cubicBezTo>
                  <a:cubicBezTo>
                    <a:pt x="45" y="371"/>
                    <a:pt x="45" y="371"/>
                    <a:pt x="46" y="371"/>
                  </a:cubicBezTo>
                  <a:cubicBezTo>
                    <a:pt x="46" y="372"/>
                    <a:pt x="45" y="372"/>
                    <a:pt x="46" y="372"/>
                  </a:cubicBezTo>
                  <a:cubicBezTo>
                    <a:pt x="46" y="373"/>
                    <a:pt x="46" y="373"/>
                    <a:pt x="45" y="374"/>
                  </a:cubicBezTo>
                  <a:cubicBezTo>
                    <a:pt x="45" y="374"/>
                    <a:pt x="45" y="374"/>
                    <a:pt x="44" y="374"/>
                  </a:cubicBezTo>
                  <a:cubicBezTo>
                    <a:pt x="44" y="374"/>
                    <a:pt x="44" y="374"/>
                    <a:pt x="43" y="375"/>
                  </a:cubicBezTo>
                  <a:cubicBezTo>
                    <a:pt x="43" y="376"/>
                    <a:pt x="43" y="376"/>
                    <a:pt x="42" y="376"/>
                  </a:cubicBezTo>
                  <a:cubicBezTo>
                    <a:pt x="42" y="376"/>
                    <a:pt x="42" y="376"/>
                    <a:pt x="41" y="376"/>
                  </a:cubicBezTo>
                  <a:cubicBezTo>
                    <a:pt x="41" y="377"/>
                    <a:pt x="41" y="377"/>
                    <a:pt x="40" y="377"/>
                  </a:cubicBezTo>
                  <a:cubicBezTo>
                    <a:pt x="40" y="377"/>
                    <a:pt x="40" y="378"/>
                    <a:pt x="40" y="378"/>
                  </a:cubicBezTo>
                  <a:cubicBezTo>
                    <a:pt x="40" y="379"/>
                    <a:pt x="40" y="379"/>
                    <a:pt x="40" y="380"/>
                  </a:cubicBezTo>
                  <a:cubicBezTo>
                    <a:pt x="40" y="381"/>
                    <a:pt x="40" y="380"/>
                    <a:pt x="40" y="381"/>
                  </a:cubicBezTo>
                  <a:cubicBezTo>
                    <a:pt x="40" y="382"/>
                    <a:pt x="41" y="382"/>
                    <a:pt x="40" y="382"/>
                  </a:cubicBezTo>
                  <a:cubicBezTo>
                    <a:pt x="40" y="383"/>
                    <a:pt x="40" y="383"/>
                    <a:pt x="40" y="384"/>
                  </a:cubicBezTo>
                  <a:cubicBezTo>
                    <a:pt x="41" y="384"/>
                    <a:pt x="41" y="384"/>
                    <a:pt x="40" y="384"/>
                  </a:cubicBezTo>
                  <a:cubicBezTo>
                    <a:pt x="40" y="385"/>
                    <a:pt x="40" y="385"/>
                    <a:pt x="40" y="385"/>
                  </a:cubicBezTo>
                  <a:cubicBezTo>
                    <a:pt x="40" y="386"/>
                    <a:pt x="40" y="387"/>
                    <a:pt x="40" y="387"/>
                  </a:cubicBezTo>
                  <a:cubicBezTo>
                    <a:pt x="40" y="387"/>
                    <a:pt x="41" y="387"/>
                    <a:pt x="40" y="388"/>
                  </a:cubicBezTo>
                  <a:cubicBezTo>
                    <a:pt x="40" y="389"/>
                    <a:pt x="40" y="389"/>
                    <a:pt x="40" y="390"/>
                  </a:cubicBezTo>
                  <a:cubicBezTo>
                    <a:pt x="40" y="391"/>
                    <a:pt x="40" y="392"/>
                    <a:pt x="40" y="393"/>
                  </a:cubicBezTo>
                  <a:cubicBezTo>
                    <a:pt x="40" y="394"/>
                    <a:pt x="40" y="395"/>
                    <a:pt x="40" y="396"/>
                  </a:cubicBezTo>
                  <a:cubicBezTo>
                    <a:pt x="40" y="397"/>
                    <a:pt x="40" y="397"/>
                    <a:pt x="39" y="398"/>
                  </a:cubicBezTo>
                  <a:cubicBezTo>
                    <a:pt x="39" y="399"/>
                    <a:pt x="39" y="400"/>
                    <a:pt x="38" y="400"/>
                  </a:cubicBezTo>
                  <a:cubicBezTo>
                    <a:pt x="38" y="399"/>
                    <a:pt x="38" y="398"/>
                    <a:pt x="37" y="399"/>
                  </a:cubicBezTo>
                  <a:cubicBezTo>
                    <a:pt x="36" y="400"/>
                    <a:pt x="36" y="400"/>
                    <a:pt x="35" y="400"/>
                  </a:cubicBezTo>
                  <a:cubicBezTo>
                    <a:pt x="35" y="400"/>
                    <a:pt x="35" y="400"/>
                    <a:pt x="35" y="400"/>
                  </a:cubicBezTo>
                  <a:cubicBezTo>
                    <a:pt x="35" y="401"/>
                    <a:pt x="35" y="401"/>
                    <a:pt x="35" y="402"/>
                  </a:cubicBezTo>
                  <a:cubicBezTo>
                    <a:pt x="35" y="403"/>
                    <a:pt x="35" y="403"/>
                    <a:pt x="34" y="404"/>
                  </a:cubicBezTo>
                  <a:cubicBezTo>
                    <a:pt x="34" y="404"/>
                    <a:pt x="33" y="404"/>
                    <a:pt x="33" y="405"/>
                  </a:cubicBezTo>
                  <a:cubicBezTo>
                    <a:pt x="33" y="406"/>
                    <a:pt x="33" y="407"/>
                    <a:pt x="33" y="407"/>
                  </a:cubicBezTo>
                  <a:cubicBezTo>
                    <a:pt x="33" y="408"/>
                    <a:pt x="32" y="409"/>
                    <a:pt x="32" y="409"/>
                  </a:cubicBezTo>
                  <a:cubicBezTo>
                    <a:pt x="32" y="409"/>
                    <a:pt x="32" y="409"/>
                    <a:pt x="32" y="409"/>
                  </a:cubicBezTo>
                  <a:cubicBezTo>
                    <a:pt x="31" y="410"/>
                    <a:pt x="31" y="411"/>
                    <a:pt x="31" y="411"/>
                  </a:cubicBezTo>
                  <a:cubicBezTo>
                    <a:pt x="31" y="412"/>
                    <a:pt x="31" y="412"/>
                    <a:pt x="32" y="413"/>
                  </a:cubicBezTo>
                  <a:cubicBezTo>
                    <a:pt x="32" y="413"/>
                    <a:pt x="32" y="413"/>
                    <a:pt x="32" y="414"/>
                  </a:cubicBezTo>
                  <a:cubicBezTo>
                    <a:pt x="32" y="414"/>
                    <a:pt x="32" y="415"/>
                    <a:pt x="31" y="415"/>
                  </a:cubicBezTo>
                  <a:cubicBezTo>
                    <a:pt x="30" y="415"/>
                    <a:pt x="30" y="415"/>
                    <a:pt x="30" y="415"/>
                  </a:cubicBezTo>
                  <a:cubicBezTo>
                    <a:pt x="30" y="416"/>
                    <a:pt x="30" y="417"/>
                    <a:pt x="31" y="418"/>
                  </a:cubicBezTo>
                  <a:cubicBezTo>
                    <a:pt x="31" y="418"/>
                    <a:pt x="31" y="418"/>
                    <a:pt x="31" y="419"/>
                  </a:cubicBezTo>
                  <a:cubicBezTo>
                    <a:pt x="31" y="419"/>
                    <a:pt x="32" y="419"/>
                    <a:pt x="32" y="420"/>
                  </a:cubicBezTo>
                  <a:cubicBezTo>
                    <a:pt x="32" y="420"/>
                    <a:pt x="32" y="419"/>
                    <a:pt x="32" y="421"/>
                  </a:cubicBezTo>
                  <a:cubicBezTo>
                    <a:pt x="32" y="422"/>
                    <a:pt x="32" y="422"/>
                    <a:pt x="32" y="422"/>
                  </a:cubicBezTo>
                  <a:cubicBezTo>
                    <a:pt x="31" y="422"/>
                    <a:pt x="31" y="423"/>
                    <a:pt x="31" y="423"/>
                  </a:cubicBezTo>
                  <a:cubicBezTo>
                    <a:pt x="31" y="424"/>
                    <a:pt x="31" y="423"/>
                    <a:pt x="31" y="425"/>
                  </a:cubicBezTo>
                  <a:cubicBezTo>
                    <a:pt x="31" y="426"/>
                    <a:pt x="31" y="428"/>
                    <a:pt x="31" y="428"/>
                  </a:cubicBezTo>
                  <a:cubicBezTo>
                    <a:pt x="30" y="429"/>
                    <a:pt x="30" y="431"/>
                    <a:pt x="30" y="432"/>
                  </a:cubicBezTo>
                  <a:cubicBezTo>
                    <a:pt x="30" y="433"/>
                    <a:pt x="29" y="434"/>
                    <a:pt x="29" y="435"/>
                  </a:cubicBezTo>
                  <a:cubicBezTo>
                    <a:pt x="28" y="436"/>
                    <a:pt x="29" y="436"/>
                    <a:pt x="29" y="437"/>
                  </a:cubicBezTo>
                  <a:cubicBezTo>
                    <a:pt x="29" y="438"/>
                    <a:pt x="29" y="437"/>
                    <a:pt x="28" y="438"/>
                  </a:cubicBezTo>
                  <a:cubicBezTo>
                    <a:pt x="28" y="438"/>
                    <a:pt x="28" y="439"/>
                    <a:pt x="28" y="439"/>
                  </a:cubicBezTo>
                  <a:cubicBezTo>
                    <a:pt x="29" y="439"/>
                    <a:pt x="29" y="439"/>
                    <a:pt x="28" y="440"/>
                  </a:cubicBezTo>
                  <a:cubicBezTo>
                    <a:pt x="28" y="440"/>
                    <a:pt x="28" y="440"/>
                    <a:pt x="28" y="441"/>
                  </a:cubicBezTo>
                  <a:cubicBezTo>
                    <a:pt x="27" y="442"/>
                    <a:pt x="28" y="442"/>
                    <a:pt x="28" y="442"/>
                  </a:cubicBezTo>
                  <a:cubicBezTo>
                    <a:pt x="28" y="443"/>
                    <a:pt x="28" y="444"/>
                    <a:pt x="28" y="444"/>
                  </a:cubicBezTo>
                  <a:cubicBezTo>
                    <a:pt x="27" y="445"/>
                    <a:pt x="27" y="445"/>
                    <a:pt x="27" y="446"/>
                  </a:cubicBezTo>
                  <a:cubicBezTo>
                    <a:pt x="26" y="446"/>
                    <a:pt x="27" y="446"/>
                    <a:pt x="26" y="447"/>
                  </a:cubicBezTo>
                  <a:cubicBezTo>
                    <a:pt x="26" y="448"/>
                    <a:pt x="26" y="448"/>
                    <a:pt x="25" y="448"/>
                  </a:cubicBezTo>
                  <a:cubicBezTo>
                    <a:pt x="25" y="448"/>
                    <a:pt x="25" y="448"/>
                    <a:pt x="24" y="449"/>
                  </a:cubicBezTo>
                  <a:cubicBezTo>
                    <a:pt x="24" y="450"/>
                    <a:pt x="24" y="450"/>
                    <a:pt x="24" y="451"/>
                  </a:cubicBezTo>
                  <a:cubicBezTo>
                    <a:pt x="24" y="452"/>
                    <a:pt x="24" y="451"/>
                    <a:pt x="24" y="452"/>
                  </a:cubicBezTo>
                  <a:cubicBezTo>
                    <a:pt x="23" y="453"/>
                    <a:pt x="23" y="453"/>
                    <a:pt x="23" y="454"/>
                  </a:cubicBezTo>
                  <a:cubicBezTo>
                    <a:pt x="23" y="455"/>
                    <a:pt x="23" y="454"/>
                    <a:pt x="23" y="455"/>
                  </a:cubicBezTo>
                  <a:cubicBezTo>
                    <a:pt x="22" y="455"/>
                    <a:pt x="22" y="455"/>
                    <a:pt x="22" y="456"/>
                  </a:cubicBezTo>
                  <a:cubicBezTo>
                    <a:pt x="22" y="457"/>
                    <a:pt x="22" y="457"/>
                    <a:pt x="22" y="457"/>
                  </a:cubicBezTo>
                  <a:cubicBezTo>
                    <a:pt x="23" y="458"/>
                    <a:pt x="23" y="458"/>
                    <a:pt x="22" y="458"/>
                  </a:cubicBezTo>
                  <a:cubicBezTo>
                    <a:pt x="22" y="459"/>
                    <a:pt x="22" y="459"/>
                    <a:pt x="21" y="460"/>
                  </a:cubicBezTo>
                  <a:cubicBezTo>
                    <a:pt x="20" y="460"/>
                    <a:pt x="20" y="460"/>
                    <a:pt x="20" y="461"/>
                  </a:cubicBezTo>
                  <a:cubicBezTo>
                    <a:pt x="20" y="462"/>
                    <a:pt x="20" y="463"/>
                    <a:pt x="20" y="463"/>
                  </a:cubicBezTo>
                  <a:cubicBezTo>
                    <a:pt x="20" y="463"/>
                    <a:pt x="21" y="464"/>
                    <a:pt x="21" y="464"/>
                  </a:cubicBezTo>
                  <a:cubicBezTo>
                    <a:pt x="21" y="464"/>
                    <a:pt x="22" y="465"/>
                    <a:pt x="21" y="465"/>
                  </a:cubicBezTo>
                  <a:cubicBezTo>
                    <a:pt x="21" y="466"/>
                    <a:pt x="21" y="466"/>
                    <a:pt x="21" y="466"/>
                  </a:cubicBezTo>
                  <a:cubicBezTo>
                    <a:pt x="20" y="466"/>
                    <a:pt x="19" y="467"/>
                    <a:pt x="19" y="467"/>
                  </a:cubicBezTo>
                  <a:cubicBezTo>
                    <a:pt x="19" y="467"/>
                    <a:pt x="18" y="467"/>
                    <a:pt x="17" y="467"/>
                  </a:cubicBezTo>
                  <a:cubicBezTo>
                    <a:pt x="17" y="468"/>
                    <a:pt x="17" y="468"/>
                    <a:pt x="17" y="469"/>
                  </a:cubicBezTo>
                  <a:cubicBezTo>
                    <a:pt x="17" y="470"/>
                    <a:pt x="17" y="472"/>
                    <a:pt x="17" y="473"/>
                  </a:cubicBezTo>
                  <a:cubicBezTo>
                    <a:pt x="17" y="474"/>
                    <a:pt x="16" y="473"/>
                    <a:pt x="16" y="475"/>
                  </a:cubicBezTo>
                  <a:cubicBezTo>
                    <a:pt x="16" y="477"/>
                    <a:pt x="15" y="476"/>
                    <a:pt x="16" y="479"/>
                  </a:cubicBezTo>
                  <a:cubicBezTo>
                    <a:pt x="16" y="481"/>
                    <a:pt x="16" y="481"/>
                    <a:pt x="15" y="484"/>
                  </a:cubicBezTo>
                  <a:cubicBezTo>
                    <a:pt x="15" y="486"/>
                    <a:pt x="15" y="487"/>
                    <a:pt x="14" y="488"/>
                  </a:cubicBezTo>
                  <a:cubicBezTo>
                    <a:pt x="13" y="489"/>
                    <a:pt x="14" y="488"/>
                    <a:pt x="13" y="489"/>
                  </a:cubicBezTo>
                  <a:cubicBezTo>
                    <a:pt x="11" y="490"/>
                    <a:pt x="11" y="491"/>
                    <a:pt x="11" y="491"/>
                  </a:cubicBezTo>
                  <a:cubicBezTo>
                    <a:pt x="10" y="492"/>
                    <a:pt x="10" y="492"/>
                    <a:pt x="10" y="493"/>
                  </a:cubicBezTo>
                  <a:cubicBezTo>
                    <a:pt x="10" y="494"/>
                    <a:pt x="9" y="494"/>
                    <a:pt x="9" y="495"/>
                  </a:cubicBezTo>
                  <a:cubicBezTo>
                    <a:pt x="9" y="496"/>
                    <a:pt x="9" y="495"/>
                    <a:pt x="9" y="496"/>
                  </a:cubicBezTo>
                  <a:cubicBezTo>
                    <a:pt x="9" y="497"/>
                    <a:pt x="8" y="497"/>
                    <a:pt x="7" y="497"/>
                  </a:cubicBezTo>
                  <a:cubicBezTo>
                    <a:pt x="7" y="497"/>
                    <a:pt x="8" y="498"/>
                    <a:pt x="6" y="497"/>
                  </a:cubicBezTo>
                  <a:cubicBezTo>
                    <a:pt x="4" y="497"/>
                    <a:pt x="4" y="497"/>
                    <a:pt x="4" y="497"/>
                  </a:cubicBezTo>
                  <a:cubicBezTo>
                    <a:pt x="3" y="497"/>
                    <a:pt x="3" y="496"/>
                    <a:pt x="3" y="496"/>
                  </a:cubicBezTo>
                  <a:cubicBezTo>
                    <a:pt x="3" y="496"/>
                    <a:pt x="3" y="496"/>
                    <a:pt x="2" y="497"/>
                  </a:cubicBezTo>
                  <a:cubicBezTo>
                    <a:pt x="2" y="498"/>
                    <a:pt x="1" y="500"/>
                    <a:pt x="1" y="500"/>
                  </a:cubicBezTo>
                  <a:cubicBezTo>
                    <a:pt x="1" y="500"/>
                    <a:pt x="0" y="502"/>
                    <a:pt x="0" y="502"/>
                  </a:cubicBezTo>
                  <a:cubicBezTo>
                    <a:pt x="0" y="502"/>
                    <a:pt x="4" y="508"/>
                    <a:pt x="4" y="508"/>
                  </a:cubicBezTo>
                  <a:cubicBezTo>
                    <a:pt x="4" y="508"/>
                    <a:pt x="4" y="513"/>
                    <a:pt x="4" y="514"/>
                  </a:cubicBezTo>
                  <a:cubicBezTo>
                    <a:pt x="4" y="515"/>
                    <a:pt x="4" y="516"/>
                    <a:pt x="4" y="517"/>
                  </a:cubicBezTo>
                  <a:cubicBezTo>
                    <a:pt x="4" y="518"/>
                    <a:pt x="4" y="518"/>
                    <a:pt x="4" y="520"/>
                  </a:cubicBezTo>
                  <a:cubicBezTo>
                    <a:pt x="4" y="522"/>
                    <a:pt x="4" y="523"/>
                    <a:pt x="5" y="525"/>
                  </a:cubicBezTo>
                  <a:cubicBezTo>
                    <a:pt x="5" y="527"/>
                    <a:pt x="5" y="529"/>
                    <a:pt x="6" y="530"/>
                  </a:cubicBezTo>
                  <a:cubicBezTo>
                    <a:pt x="6" y="532"/>
                    <a:pt x="6" y="532"/>
                    <a:pt x="6" y="534"/>
                  </a:cubicBezTo>
                  <a:cubicBezTo>
                    <a:pt x="5" y="536"/>
                    <a:pt x="5" y="537"/>
                    <a:pt x="5" y="538"/>
                  </a:cubicBezTo>
                  <a:cubicBezTo>
                    <a:pt x="5" y="539"/>
                    <a:pt x="4" y="538"/>
                    <a:pt x="4" y="540"/>
                  </a:cubicBezTo>
                  <a:cubicBezTo>
                    <a:pt x="5" y="541"/>
                    <a:pt x="5" y="539"/>
                    <a:pt x="5" y="542"/>
                  </a:cubicBezTo>
                  <a:cubicBezTo>
                    <a:pt x="5" y="544"/>
                    <a:pt x="6" y="543"/>
                    <a:pt x="5" y="545"/>
                  </a:cubicBezTo>
                  <a:cubicBezTo>
                    <a:pt x="5" y="546"/>
                    <a:pt x="5" y="546"/>
                    <a:pt x="5" y="547"/>
                  </a:cubicBezTo>
                  <a:cubicBezTo>
                    <a:pt x="4" y="549"/>
                    <a:pt x="5" y="549"/>
                    <a:pt x="4" y="549"/>
                  </a:cubicBezTo>
                  <a:cubicBezTo>
                    <a:pt x="3" y="549"/>
                    <a:pt x="3" y="549"/>
                    <a:pt x="3" y="549"/>
                  </a:cubicBezTo>
                  <a:cubicBezTo>
                    <a:pt x="3" y="549"/>
                    <a:pt x="4" y="548"/>
                    <a:pt x="3" y="548"/>
                  </a:cubicBezTo>
                  <a:cubicBezTo>
                    <a:pt x="3" y="547"/>
                    <a:pt x="4" y="547"/>
                    <a:pt x="4" y="547"/>
                  </a:cubicBezTo>
                  <a:cubicBezTo>
                    <a:pt x="4" y="546"/>
                    <a:pt x="4" y="546"/>
                    <a:pt x="4" y="546"/>
                  </a:cubicBezTo>
                  <a:cubicBezTo>
                    <a:pt x="4" y="546"/>
                    <a:pt x="3" y="546"/>
                    <a:pt x="3" y="547"/>
                  </a:cubicBezTo>
                  <a:cubicBezTo>
                    <a:pt x="3" y="547"/>
                    <a:pt x="3" y="547"/>
                    <a:pt x="3" y="547"/>
                  </a:cubicBezTo>
                  <a:cubicBezTo>
                    <a:pt x="3" y="548"/>
                    <a:pt x="3" y="549"/>
                    <a:pt x="3" y="549"/>
                  </a:cubicBezTo>
                  <a:cubicBezTo>
                    <a:pt x="3" y="549"/>
                    <a:pt x="3" y="549"/>
                    <a:pt x="3" y="549"/>
                  </a:cubicBezTo>
                  <a:cubicBezTo>
                    <a:pt x="3" y="550"/>
                    <a:pt x="4" y="550"/>
                    <a:pt x="3" y="550"/>
                  </a:cubicBezTo>
                  <a:cubicBezTo>
                    <a:pt x="3" y="551"/>
                    <a:pt x="3" y="551"/>
                    <a:pt x="3" y="552"/>
                  </a:cubicBezTo>
                  <a:cubicBezTo>
                    <a:pt x="3" y="553"/>
                    <a:pt x="3" y="554"/>
                    <a:pt x="3" y="555"/>
                  </a:cubicBezTo>
                  <a:cubicBezTo>
                    <a:pt x="2" y="555"/>
                    <a:pt x="2" y="556"/>
                    <a:pt x="2" y="557"/>
                  </a:cubicBezTo>
                  <a:cubicBezTo>
                    <a:pt x="2" y="558"/>
                    <a:pt x="2" y="558"/>
                    <a:pt x="2" y="559"/>
                  </a:cubicBezTo>
                  <a:cubicBezTo>
                    <a:pt x="2" y="560"/>
                    <a:pt x="2" y="564"/>
                    <a:pt x="2" y="565"/>
                  </a:cubicBezTo>
                  <a:cubicBezTo>
                    <a:pt x="2" y="566"/>
                    <a:pt x="2" y="567"/>
                    <a:pt x="2" y="568"/>
                  </a:cubicBezTo>
                  <a:cubicBezTo>
                    <a:pt x="2" y="569"/>
                    <a:pt x="2" y="571"/>
                    <a:pt x="2" y="571"/>
                  </a:cubicBezTo>
                  <a:cubicBezTo>
                    <a:pt x="2" y="571"/>
                    <a:pt x="3" y="572"/>
                    <a:pt x="3" y="572"/>
                  </a:cubicBezTo>
                  <a:cubicBezTo>
                    <a:pt x="4" y="572"/>
                    <a:pt x="3" y="573"/>
                    <a:pt x="4" y="572"/>
                  </a:cubicBezTo>
                  <a:cubicBezTo>
                    <a:pt x="5" y="572"/>
                    <a:pt x="5" y="571"/>
                    <a:pt x="6" y="571"/>
                  </a:cubicBezTo>
                  <a:cubicBezTo>
                    <a:pt x="6" y="571"/>
                    <a:pt x="6" y="570"/>
                    <a:pt x="6" y="570"/>
                  </a:cubicBezTo>
                  <a:cubicBezTo>
                    <a:pt x="7" y="571"/>
                    <a:pt x="7" y="571"/>
                    <a:pt x="7" y="571"/>
                  </a:cubicBezTo>
                  <a:cubicBezTo>
                    <a:pt x="8" y="570"/>
                    <a:pt x="7" y="570"/>
                    <a:pt x="8" y="570"/>
                  </a:cubicBezTo>
                  <a:cubicBezTo>
                    <a:pt x="8" y="569"/>
                    <a:pt x="8" y="569"/>
                    <a:pt x="9" y="569"/>
                  </a:cubicBezTo>
                  <a:cubicBezTo>
                    <a:pt x="9" y="568"/>
                    <a:pt x="10" y="568"/>
                    <a:pt x="10" y="568"/>
                  </a:cubicBezTo>
                  <a:cubicBezTo>
                    <a:pt x="11" y="568"/>
                    <a:pt x="10" y="567"/>
                    <a:pt x="12" y="567"/>
                  </a:cubicBezTo>
                  <a:cubicBezTo>
                    <a:pt x="13" y="567"/>
                    <a:pt x="14" y="567"/>
                    <a:pt x="14" y="567"/>
                  </a:cubicBezTo>
                  <a:cubicBezTo>
                    <a:pt x="15" y="567"/>
                    <a:pt x="14" y="566"/>
                    <a:pt x="15" y="566"/>
                  </a:cubicBezTo>
                  <a:cubicBezTo>
                    <a:pt x="16" y="566"/>
                    <a:pt x="16" y="566"/>
                    <a:pt x="16" y="566"/>
                  </a:cubicBezTo>
                  <a:cubicBezTo>
                    <a:pt x="17" y="566"/>
                    <a:pt x="16" y="567"/>
                    <a:pt x="17" y="566"/>
                  </a:cubicBezTo>
                  <a:cubicBezTo>
                    <a:pt x="18" y="566"/>
                    <a:pt x="18" y="566"/>
                    <a:pt x="18" y="566"/>
                  </a:cubicBezTo>
                  <a:cubicBezTo>
                    <a:pt x="19" y="566"/>
                    <a:pt x="18" y="566"/>
                    <a:pt x="19" y="566"/>
                  </a:cubicBezTo>
                  <a:cubicBezTo>
                    <a:pt x="20" y="567"/>
                    <a:pt x="20" y="566"/>
                    <a:pt x="21" y="567"/>
                  </a:cubicBezTo>
                  <a:cubicBezTo>
                    <a:pt x="22" y="567"/>
                    <a:pt x="22" y="567"/>
                    <a:pt x="22" y="567"/>
                  </a:cubicBezTo>
                  <a:cubicBezTo>
                    <a:pt x="23" y="567"/>
                    <a:pt x="22" y="567"/>
                    <a:pt x="23" y="568"/>
                  </a:cubicBezTo>
                  <a:cubicBezTo>
                    <a:pt x="24" y="569"/>
                    <a:pt x="24" y="569"/>
                    <a:pt x="24" y="569"/>
                  </a:cubicBezTo>
                  <a:cubicBezTo>
                    <a:pt x="24" y="569"/>
                    <a:pt x="26" y="570"/>
                    <a:pt x="26" y="570"/>
                  </a:cubicBezTo>
                  <a:cubicBezTo>
                    <a:pt x="26" y="571"/>
                    <a:pt x="26" y="570"/>
                    <a:pt x="27" y="570"/>
                  </a:cubicBezTo>
                  <a:cubicBezTo>
                    <a:pt x="27" y="571"/>
                    <a:pt x="27" y="571"/>
                    <a:pt x="27" y="571"/>
                  </a:cubicBezTo>
                  <a:cubicBezTo>
                    <a:pt x="28" y="571"/>
                    <a:pt x="28" y="571"/>
                    <a:pt x="28" y="570"/>
                  </a:cubicBezTo>
                  <a:cubicBezTo>
                    <a:pt x="29" y="570"/>
                    <a:pt x="29" y="570"/>
                    <a:pt x="30" y="570"/>
                  </a:cubicBezTo>
                  <a:cubicBezTo>
                    <a:pt x="31" y="569"/>
                    <a:pt x="31" y="569"/>
                    <a:pt x="32" y="569"/>
                  </a:cubicBezTo>
                  <a:cubicBezTo>
                    <a:pt x="32" y="570"/>
                    <a:pt x="32" y="570"/>
                    <a:pt x="32" y="570"/>
                  </a:cubicBezTo>
                  <a:cubicBezTo>
                    <a:pt x="33" y="570"/>
                    <a:pt x="33" y="570"/>
                    <a:pt x="33" y="570"/>
                  </a:cubicBezTo>
                  <a:cubicBezTo>
                    <a:pt x="33" y="569"/>
                    <a:pt x="33" y="569"/>
                    <a:pt x="34" y="569"/>
                  </a:cubicBezTo>
                  <a:cubicBezTo>
                    <a:pt x="35" y="569"/>
                    <a:pt x="34" y="569"/>
                    <a:pt x="35" y="569"/>
                  </a:cubicBezTo>
                  <a:cubicBezTo>
                    <a:pt x="35" y="570"/>
                    <a:pt x="36" y="569"/>
                    <a:pt x="36" y="570"/>
                  </a:cubicBezTo>
                  <a:cubicBezTo>
                    <a:pt x="36" y="571"/>
                    <a:pt x="35" y="572"/>
                    <a:pt x="36" y="572"/>
                  </a:cubicBezTo>
                  <a:cubicBezTo>
                    <a:pt x="36" y="572"/>
                    <a:pt x="36" y="572"/>
                    <a:pt x="36" y="571"/>
                  </a:cubicBezTo>
                  <a:cubicBezTo>
                    <a:pt x="37" y="571"/>
                    <a:pt x="37" y="571"/>
                    <a:pt x="37" y="571"/>
                  </a:cubicBezTo>
                  <a:cubicBezTo>
                    <a:pt x="38" y="571"/>
                    <a:pt x="37" y="571"/>
                    <a:pt x="38" y="570"/>
                  </a:cubicBezTo>
                  <a:cubicBezTo>
                    <a:pt x="38" y="570"/>
                    <a:pt x="40" y="571"/>
                    <a:pt x="40" y="571"/>
                  </a:cubicBezTo>
                  <a:cubicBezTo>
                    <a:pt x="40" y="571"/>
                    <a:pt x="41" y="570"/>
                    <a:pt x="41" y="570"/>
                  </a:cubicBezTo>
                  <a:cubicBezTo>
                    <a:pt x="41" y="570"/>
                    <a:pt x="41" y="570"/>
                    <a:pt x="42" y="570"/>
                  </a:cubicBezTo>
                  <a:cubicBezTo>
                    <a:pt x="42" y="570"/>
                    <a:pt x="42" y="570"/>
                    <a:pt x="43" y="570"/>
                  </a:cubicBezTo>
                  <a:cubicBezTo>
                    <a:pt x="43" y="570"/>
                    <a:pt x="43" y="570"/>
                    <a:pt x="43" y="570"/>
                  </a:cubicBezTo>
                  <a:cubicBezTo>
                    <a:pt x="44" y="569"/>
                    <a:pt x="44" y="569"/>
                    <a:pt x="44" y="569"/>
                  </a:cubicBezTo>
                  <a:cubicBezTo>
                    <a:pt x="44" y="569"/>
                    <a:pt x="44" y="568"/>
                    <a:pt x="45" y="568"/>
                  </a:cubicBezTo>
                  <a:cubicBezTo>
                    <a:pt x="46" y="568"/>
                    <a:pt x="47" y="568"/>
                    <a:pt x="47" y="567"/>
                  </a:cubicBezTo>
                  <a:cubicBezTo>
                    <a:pt x="47" y="567"/>
                    <a:pt x="47" y="567"/>
                    <a:pt x="48" y="567"/>
                  </a:cubicBezTo>
                  <a:cubicBezTo>
                    <a:pt x="48" y="567"/>
                    <a:pt x="49" y="567"/>
                    <a:pt x="49" y="567"/>
                  </a:cubicBezTo>
                  <a:cubicBezTo>
                    <a:pt x="49" y="567"/>
                    <a:pt x="49" y="567"/>
                    <a:pt x="49" y="566"/>
                  </a:cubicBezTo>
                  <a:cubicBezTo>
                    <a:pt x="49" y="566"/>
                    <a:pt x="49" y="566"/>
                    <a:pt x="49" y="566"/>
                  </a:cubicBezTo>
                  <a:cubicBezTo>
                    <a:pt x="50" y="565"/>
                    <a:pt x="52" y="565"/>
                    <a:pt x="52" y="565"/>
                  </a:cubicBezTo>
                  <a:cubicBezTo>
                    <a:pt x="52" y="564"/>
                    <a:pt x="53" y="564"/>
                    <a:pt x="53" y="564"/>
                  </a:cubicBezTo>
                  <a:cubicBezTo>
                    <a:pt x="54" y="564"/>
                    <a:pt x="54" y="564"/>
                    <a:pt x="54" y="563"/>
                  </a:cubicBezTo>
                  <a:cubicBezTo>
                    <a:pt x="54" y="563"/>
                    <a:pt x="54" y="563"/>
                    <a:pt x="54" y="563"/>
                  </a:cubicBezTo>
                  <a:cubicBezTo>
                    <a:pt x="55" y="562"/>
                    <a:pt x="56" y="562"/>
                    <a:pt x="56" y="562"/>
                  </a:cubicBezTo>
                  <a:cubicBezTo>
                    <a:pt x="56" y="562"/>
                    <a:pt x="57" y="561"/>
                    <a:pt x="57" y="561"/>
                  </a:cubicBezTo>
                  <a:cubicBezTo>
                    <a:pt x="57" y="561"/>
                    <a:pt x="57" y="561"/>
                    <a:pt x="57" y="560"/>
                  </a:cubicBezTo>
                  <a:cubicBezTo>
                    <a:pt x="57" y="560"/>
                    <a:pt x="58" y="560"/>
                    <a:pt x="58" y="560"/>
                  </a:cubicBezTo>
                  <a:cubicBezTo>
                    <a:pt x="59" y="560"/>
                    <a:pt x="58" y="559"/>
                    <a:pt x="59" y="559"/>
                  </a:cubicBezTo>
                  <a:cubicBezTo>
                    <a:pt x="60" y="559"/>
                    <a:pt x="60" y="560"/>
                    <a:pt x="60" y="559"/>
                  </a:cubicBezTo>
                  <a:cubicBezTo>
                    <a:pt x="60" y="559"/>
                    <a:pt x="60" y="559"/>
                    <a:pt x="61" y="559"/>
                  </a:cubicBezTo>
                  <a:cubicBezTo>
                    <a:pt x="61" y="559"/>
                    <a:pt x="61" y="559"/>
                    <a:pt x="61" y="559"/>
                  </a:cubicBezTo>
                  <a:cubicBezTo>
                    <a:pt x="61" y="559"/>
                    <a:pt x="61" y="558"/>
                    <a:pt x="61" y="558"/>
                  </a:cubicBezTo>
                  <a:cubicBezTo>
                    <a:pt x="61" y="558"/>
                    <a:pt x="62" y="557"/>
                    <a:pt x="62" y="557"/>
                  </a:cubicBezTo>
                  <a:cubicBezTo>
                    <a:pt x="63" y="557"/>
                    <a:pt x="63" y="557"/>
                    <a:pt x="64" y="557"/>
                  </a:cubicBezTo>
                  <a:cubicBezTo>
                    <a:pt x="65" y="557"/>
                    <a:pt x="66" y="558"/>
                    <a:pt x="66" y="557"/>
                  </a:cubicBezTo>
                  <a:cubicBezTo>
                    <a:pt x="66" y="557"/>
                    <a:pt x="67" y="556"/>
                    <a:pt x="67" y="557"/>
                  </a:cubicBezTo>
                  <a:cubicBezTo>
                    <a:pt x="67" y="557"/>
                    <a:pt x="67" y="557"/>
                    <a:pt x="68" y="557"/>
                  </a:cubicBezTo>
                  <a:cubicBezTo>
                    <a:pt x="68" y="557"/>
                    <a:pt x="68" y="557"/>
                    <a:pt x="69" y="557"/>
                  </a:cubicBezTo>
                  <a:cubicBezTo>
                    <a:pt x="70" y="557"/>
                    <a:pt x="70" y="557"/>
                    <a:pt x="71" y="556"/>
                  </a:cubicBezTo>
                  <a:cubicBezTo>
                    <a:pt x="72" y="556"/>
                    <a:pt x="72" y="556"/>
                    <a:pt x="72" y="556"/>
                  </a:cubicBezTo>
                  <a:cubicBezTo>
                    <a:pt x="72" y="557"/>
                    <a:pt x="72" y="557"/>
                    <a:pt x="72" y="557"/>
                  </a:cubicBezTo>
                  <a:cubicBezTo>
                    <a:pt x="73" y="557"/>
                    <a:pt x="73" y="557"/>
                    <a:pt x="73" y="558"/>
                  </a:cubicBezTo>
                  <a:cubicBezTo>
                    <a:pt x="73" y="558"/>
                    <a:pt x="72" y="558"/>
                    <a:pt x="73" y="558"/>
                  </a:cubicBezTo>
                  <a:cubicBezTo>
                    <a:pt x="74" y="558"/>
                    <a:pt x="74" y="557"/>
                    <a:pt x="75" y="558"/>
                  </a:cubicBezTo>
                  <a:cubicBezTo>
                    <a:pt x="75" y="558"/>
                    <a:pt x="75" y="558"/>
                    <a:pt x="75" y="558"/>
                  </a:cubicBezTo>
                  <a:cubicBezTo>
                    <a:pt x="75" y="558"/>
                    <a:pt x="76" y="558"/>
                    <a:pt x="77" y="558"/>
                  </a:cubicBezTo>
                  <a:cubicBezTo>
                    <a:pt x="78" y="557"/>
                    <a:pt x="79" y="557"/>
                    <a:pt x="80" y="557"/>
                  </a:cubicBezTo>
                  <a:cubicBezTo>
                    <a:pt x="80" y="557"/>
                    <a:pt x="80" y="557"/>
                    <a:pt x="80" y="557"/>
                  </a:cubicBezTo>
                  <a:cubicBezTo>
                    <a:pt x="81" y="558"/>
                    <a:pt x="80" y="558"/>
                    <a:pt x="81" y="558"/>
                  </a:cubicBezTo>
                  <a:cubicBezTo>
                    <a:pt x="82" y="558"/>
                    <a:pt x="82" y="558"/>
                    <a:pt x="83" y="559"/>
                  </a:cubicBezTo>
                  <a:cubicBezTo>
                    <a:pt x="84" y="559"/>
                    <a:pt x="85" y="559"/>
                    <a:pt x="85" y="559"/>
                  </a:cubicBezTo>
                  <a:cubicBezTo>
                    <a:pt x="85" y="559"/>
                    <a:pt x="86" y="559"/>
                    <a:pt x="86" y="559"/>
                  </a:cubicBezTo>
                  <a:cubicBezTo>
                    <a:pt x="86" y="559"/>
                    <a:pt x="86" y="560"/>
                    <a:pt x="87" y="560"/>
                  </a:cubicBezTo>
                  <a:cubicBezTo>
                    <a:pt x="87" y="561"/>
                    <a:pt x="87" y="561"/>
                    <a:pt x="87" y="562"/>
                  </a:cubicBezTo>
                  <a:cubicBezTo>
                    <a:pt x="88" y="562"/>
                    <a:pt x="88" y="562"/>
                    <a:pt x="88" y="563"/>
                  </a:cubicBezTo>
                  <a:cubicBezTo>
                    <a:pt x="88" y="563"/>
                    <a:pt x="89" y="563"/>
                    <a:pt x="88" y="563"/>
                  </a:cubicBezTo>
                  <a:cubicBezTo>
                    <a:pt x="88" y="564"/>
                    <a:pt x="87" y="564"/>
                    <a:pt x="88" y="565"/>
                  </a:cubicBezTo>
                  <a:cubicBezTo>
                    <a:pt x="88" y="565"/>
                    <a:pt x="89" y="566"/>
                    <a:pt x="89" y="566"/>
                  </a:cubicBezTo>
                  <a:cubicBezTo>
                    <a:pt x="89" y="566"/>
                    <a:pt x="92" y="567"/>
                    <a:pt x="92" y="567"/>
                  </a:cubicBezTo>
                  <a:cubicBezTo>
                    <a:pt x="92" y="568"/>
                    <a:pt x="94" y="568"/>
                    <a:pt x="94" y="569"/>
                  </a:cubicBezTo>
                  <a:cubicBezTo>
                    <a:pt x="94" y="569"/>
                    <a:pt x="94" y="569"/>
                    <a:pt x="95" y="570"/>
                  </a:cubicBezTo>
                  <a:cubicBezTo>
                    <a:pt x="95" y="570"/>
                    <a:pt x="95" y="571"/>
                    <a:pt x="96" y="571"/>
                  </a:cubicBezTo>
                  <a:cubicBezTo>
                    <a:pt x="96" y="571"/>
                    <a:pt x="96" y="571"/>
                    <a:pt x="97" y="571"/>
                  </a:cubicBezTo>
                  <a:cubicBezTo>
                    <a:pt x="97" y="571"/>
                    <a:pt x="99" y="573"/>
                    <a:pt x="100" y="573"/>
                  </a:cubicBezTo>
                  <a:cubicBezTo>
                    <a:pt x="101" y="573"/>
                    <a:pt x="101" y="574"/>
                    <a:pt x="102" y="574"/>
                  </a:cubicBezTo>
                  <a:cubicBezTo>
                    <a:pt x="103" y="575"/>
                    <a:pt x="103" y="574"/>
                    <a:pt x="103" y="575"/>
                  </a:cubicBezTo>
                  <a:cubicBezTo>
                    <a:pt x="104" y="575"/>
                    <a:pt x="104" y="575"/>
                    <a:pt x="105" y="576"/>
                  </a:cubicBezTo>
                  <a:cubicBezTo>
                    <a:pt x="106" y="576"/>
                    <a:pt x="106" y="576"/>
                    <a:pt x="106" y="577"/>
                  </a:cubicBezTo>
                  <a:cubicBezTo>
                    <a:pt x="107" y="577"/>
                    <a:pt x="108" y="577"/>
                    <a:pt x="108" y="578"/>
                  </a:cubicBezTo>
                  <a:cubicBezTo>
                    <a:pt x="108" y="579"/>
                    <a:pt x="108" y="579"/>
                    <a:pt x="108" y="579"/>
                  </a:cubicBezTo>
                  <a:cubicBezTo>
                    <a:pt x="108" y="580"/>
                    <a:pt x="109" y="580"/>
                    <a:pt x="109" y="580"/>
                  </a:cubicBezTo>
                  <a:cubicBezTo>
                    <a:pt x="109" y="580"/>
                    <a:pt x="109" y="581"/>
                    <a:pt x="110" y="581"/>
                  </a:cubicBezTo>
                  <a:cubicBezTo>
                    <a:pt x="111" y="581"/>
                    <a:pt x="111" y="581"/>
                    <a:pt x="111" y="581"/>
                  </a:cubicBezTo>
                  <a:cubicBezTo>
                    <a:pt x="112" y="580"/>
                    <a:pt x="111" y="580"/>
                    <a:pt x="112" y="580"/>
                  </a:cubicBezTo>
                  <a:cubicBezTo>
                    <a:pt x="113" y="579"/>
                    <a:pt x="112" y="579"/>
                    <a:pt x="113" y="580"/>
                  </a:cubicBezTo>
                  <a:cubicBezTo>
                    <a:pt x="113" y="580"/>
                    <a:pt x="114" y="580"/>
                    <a:pt x="115" y="580"/>
                  </a:cubicBezTo>
                  <a:cubicBezTo>
                    <a:pt x="115" y="580"/>
                    <a:pt x="116" y="581"/>
                    <a:pt x="116" y="581"/>
                  </a:cubicBezTo>
                  <a:cubicBezTo>
                    <a:pt x="117" y="581"/>
                    <a:pt x="117" y="580"/>
                    <a:pt x="118" y="580"/>
                  </a:cubicBezTo>
                  <a:cubicBezTo>
                    <a:pt x="118" y="580"/>
                    <a:pt x="118" y="580"/>
                    <a:pt x="118" y="580"/>
                  </a:cubicBezTo>
                  <a:cubicBezTo>
                    <a:pt x="119" y="581"/>
                    <a:pt x="119" y="581"/>
                    <a:pt x="119" y="580"/>
                  </a:cubicBezTo>
                  <a:cubicBezTo>
                    <a:pt x="119" y="580"/>
                    <a:pt x="120" y="580"/>
                    <a:pt x="120" y="580"/>
                  </a:cubicBezTo>
                  <a:cubicBezTo>
                    <a:pt x="121" y="580"/>
                    <a:pt x="121" y="580"/>
                    <a:pt x="121" y="580"/>
                  </a:cubicBezTo>
                  <a:cubicBezTo>
                    <a:pt x="122" y="580"/>
                    <a:pt x="122" y="578"/>
                    <a:pt x="122" y="578"/>
                  </a:cubicBezTo>
                  <a:cubicBezTo>
                    <a:pt x="328" y="578"/>
                    <a:pt x="328" y="578"/>
                    <a:pt x="328" y="578"/>
                  </a:cubicBezTo>
                  <a:cubicBezTo>
                    <a:pt x="330" y="581"/>
                    <a:pt x="330" y="581"/>
                    <a:pt x="330" y="581"/>
                  </a:cubicBezTo>
                  <a:cubicBezTo>
                    <a:pt x="331" y="583"/>
                    <a:pt x="331" y="583"/>
                    <a:pt x="331" y="583"/>
                  </a:cubicBezTo>
                  <a:cubicBezTo>
                    <a:pt x="331" y="583"/>
                    <a:pt x="331" y="583"/>
                    <a:pt x="331" y="583"/>
                  </a:cubicBezTo>
                  <a:cubicBezTo>
                    <a:pt x="332" y="583"/>
                    <a:pt x="332" y="584"/>
                    <a:pt x="332" y="584"/>
                  </a:cubicBezTo>
                  <a:cubicBezTo>
                    <a:pt x="333" y="584"/>
                    <a:pt x="333" y="584"/>
                    <a:pt x="333" y="585"/>
                  </a:cubicBezTo>
                  <a:cubicBezTo>
                    <a:pt x="333" y="585"/>
                    <a:pt x="334" y="585"/>
                    <a:pt x="334" y="586"/>
                  </a:cubicBezTo>
                  <a:cubicBezTo>
                    <a:pt x="334" y="586"/>
                    <a:pt x="334" y="587"/>
                    <a:pt x="334" y="587"/>
                  </a:cubicBezTo>
                  <a:cubicBezTo>
                    <a:pt x="335" y="587"/>
                    <a:pt x="334" y="588"/>
                    <a:pt x="335" y="588"/>
                  </a:cubicBezTo>
                  <a:cubicBezTo>
                    <a:pt x="336" y="588"/>
                    <a:pt x="336" y="587"/>
                    <a:pt x="337" y="588"/>
                  </a:cubicBezTo>
                  <a:cubicBezTo>
                    <a:pt x="337" y="588"/>
                    <a:pt x="337" y="588"/>
                    <a:pt x="337" y="589"/>
                  </a:cubicBezTo>
                  <a:cubicBezTo>
                    <a:pt x="338" y="589"/>
                    <a:pt x="338" y="589"/>
                    <a:pt x="338" y="590"/>
                  </a:cubicBezTo>
                  <a:cubicBezTo>
                    <a:pt x="338" y="591"/>
                    <a:pt x="337" y="591"/>
                    <a:pt x="338" y="591"/>
                  </a:cubicBezTo>
                  <a:cubicBezTo>
                    <a:pt x="338" y="591"/>
                    <a:pt x="338" y="591"/>
                    <a:pt x="339" y="592"/>
                  </a:cubicBezTo>
                  <a:cubicBezTo>
                    <a:pt x="339" y="592"/>
                    <a:pt x="341" y="594"/>
                    <a:pt x="341" y="594"/>
                  </a:cubicBezTo>
                  <a:cubicBezTo>
                    <a:pt x="341" y="594"/>
                    <a:pt x="343" y="594"/>
                    <a:pt x="343" y="594"/>
                  </a:cubicBezTo>
                  <a:cubicBezTo>
                    <a:pt x="343" y="595"/>
                    <a:pt x="343" y="595"/>
                    <a:pt x="344" y="595"/>
                  </a:cubicBezTo>
                  <a:cubicBezTo>
                    <a:pt x="344" y="596"/>
                    <a:pt x="344" y="596"/>
                    <a:pt x="344" y="596"/>
                  </a:cubicBezTo>
                  <a:cubicBezTo>
                    <a:pt x="344" y="596"/>
                    <a:pt x="344" y="596"/>
                    <a:pt x="345" y="596"/>
                  </a:cubicBezTo>
                  <a:cubicBezTo>
                    <a:pt x="345" y="596"/>
                    <a:pt x="345" y="596"/>
                    <a:pt x="346" y="597"/>
                  </a:cubicBezTo>
                  <a:cubicBezTo>
                    <a:pt x="346" y="597"/>
                    <a:pt x="346" y="598"/>
                    <a:pt x="346" y="598"/>
                  </a:cubicBezTo>
                  <a:cubicBezTo>
                    <a:pt x="347" y="598"/>
                    <a:pt x="348" y="598"/>
                    <a:pt x="348" y="598"/>
                  </a:cubicBezTo>
                  <a:cubicBezTo>
                    <a:pt x="349" y="598"/>
                    <a:pt x="349" y="598"/>
                    <a:pt x="349" y="599"/>
                  </a:cubicBezTo>
                  <a:cubicBezTo>
                    <a:pt x="349" y="599"/>
                    <a:pt x="350" y="599"/>
                    <a:pt x="351" y="599"/>
                  </a:cubicBezTo>
                  <a:cubicBezTo>
                    <a:pt x="351" y="600"/>
                    <a:pt x="351" y="600"/>
                    <a:pt x="351" y="600"/>
                  </a:cubicBezTo>
                  <a:cubicBezTo>
                    <a:pt x="352" y="600"/>
                    <a:pt x="352" y="600"/>
                    <a:pt x="352" y="600"/>
                  </a:cubicBezTo>
                  <a:cubicBezTo>
                    <a:pt x="353" y="600"/>
                    <a:pt x="353" y="600"/>
                    <a:pt x="354" y="600"/>
                  </a:cubicBezTo>
                  <a:cubicBezTo>
                    <a:pt x="354" y="600"/>
                    <a:pt x="355" y="601"/>
                    <a:pt x="355" y="601"/>
                  </a:cubicBezTo>
                  <a:cubicBezTo>
                    <a:pt x="355" y="601"/>
                    <a:pt x="356" y="601"/>
                    <a:pt x="356" y="601"/>
                  </a:cubicBezTo>
                  <a:cubicBezTo>
                    <a:pt x="357" y="601"/>
                    <a:pt x="357" y="600"/>
                    <a:pt x="357" y="601"/>
                  </a:cubicBezTo>
                  <a:cubicBezTo>
                    <a:pt x="358" y="601"/>
                    <a:pt x="358" y="601"/>
                    <a:pt x="359" y="601"/>
                  </a:cubicBezTo>
                  <a:cubicBezTo>
                    <a:pt x="360" y="601"/>
                    <a:pt x="359" y="601"/>
                    <a:pt x="360" y="601"/>
                  </a:cubicBezTo>
                  <a:cubicBezTo>
                    <a:pt x="361" y="601"/>
                    <a:pt x="361" y="601"/>
                    <a:pt x="361" y="601"/>
                  </a:cubicBezTo>
                  <a:cubicBezTo>
                    <a:pt x="362" y="601"/>
                    <a:pt x="362" y="600"/>
                    <a:pt x="363" y="600"/>
                  </a:cubicBezTo>
                  <a:cubicBezTo>
                    <a:pt x="363" y="600"/>
                    <a:pt x="363" y="599"/>
                    <a:pt x="363" y="600"/>
                  </a:cubicBezTo>
                  <a:cubicBezTo>
                    <a:pt x="364" y="600"/>
                    <a:pt x="364" y="600"/>
                    <a:pt x="364" y="600"/>
                  </a:cubicBezTo>
                  <a:cubicBezTo>
                    <a:pt x="365" y="600"/>
                    <a:pt x="364" y="599"/>
                    <a:pt x="365" y="600"/>
                  </a:cubicBezTo>
                  <a:cubicBezTo>
                    <a:pt x="366" y="600"/>
                    <a:pt x="366" y="600"/>
                    <a:pt x="367" y="600"/>
                  </a:cubicBezTo>
                  <a:cubicBezTo>
                    <a:pt x="367" y="600"/>
                    <a:pt x="368" y="601"/>
                    <a:pt x="368" y="600"/>
                  </a:cubicBezTo>
                  <a:cubicBezTo>
                    <a:pt x="368" y="600"/>
                    <a:pt x="368" y="600"/>
                    <a:pt x="369" y="600"/>
                  </a:cubicBezTo>
                  <a:cubicBezTo>
                    <a:pt x="369" y="600"/>
                    <a:pt x="369" y="600"/>
                    <a:pt x="370" y="600"/>
                  </a:cubicBezTo>
                  <a:cubicBezTo>
                    <a:pt x="370" y="601"/>
                    <a:pt x="370" y="601"/>
                    <a:pt x="370" y="601"/>
                  </a:cubicBezTo>
                  <a:cubicBezTo>
                    <a:pt x="370" y="601"/>
                    <a:pt x="371" y="601"/>
                    <a:pt x="371" y="601"/>
                  </a:cubicBezTo>
                  <a:cubicBezTo>
                    <a:pt x="372" y="601"/>
                    <a:pt x="372" y="602"/>
                    <a:pt x="372" y="602"/>
                  </a:cubicBezTo>
                  <a:cubicBezTo>
                    <a:pt x="372" y="602"/>
                    <a:pt x="372" y="601"/>
                    <a:pt x="373" y="602"/>
                  </a:cubicBezTo>
                  <a:cubicBezTo>
                    <a:pt x="373" y="602"/>
                    <a:pt x="374" y="602"/>
                    <a:pt x="374" y="602"/>
                  </a:cubicBezTo>
                  <a:cubicBezTo>
                    <a:pt x="374" y="602"/>
                    <a:pt x="375" y="602"/>
                    <a:pt x="375" y="602"/>
                  </a:cubicBezTo>
                  <a:cubicBezTo>
                    <a:pt x="375" y="602"/>
                    <a:pt x="375" y="603"/>
                    <a:pt x="376" y="603"/>
                  </a:cubicBezTo>
                  <a:cubicBezTo>
                    <a:pt x="377" y="603"/>
                    <a:pt x="377" y="602"/>
                    <a:pt x="378" y="602"/>
                  </a:cubicBezTo>
                  <a:cubicBezTo>
                    <a:pt x="378" y="602"/>
                    <a:pt x="379" y="602"/>
                    <a:pt x="379" y="602"/>
                  </a:cubicBezTo>
                  <a:cubicBezTo>
                    <a:pt x="380" y="603"/>
                    <a:pt x="380" y="603"/>
                    <a:pt x="380" y="603"/>
                  </a:cubicBezTo>
                  <a:cubicBezTo>
                    <a:pt x="381" y="603"/>
                    <a:pt x="381" y="603"/>
                    <a:pt x="381" y="603"/>
                  </a:cubicBezTo>
                  <a:cubicBezTo>
                    <a:pt x="382" y="603"/>
                    <a:pt x="382" y="603"/>
                    <a:pt x="383" y="603"/>
                  </a:cubicBezTo>
                  <a:cubicBezTo>
                    <a:pt x="383" y="603"/>
                    <a:pt x="385" y="602"/>
                    <a:pt x="385" y="602"/>
                  </a:cubicBezTo>
                  <a:cubicBezTo>
                    <a:pt x="385" y="602"/>
                    <a:pt x="385" y="602"/>
                    <a:pt x="386" y="602"/>
                  </a:cubicBezTo>
                  <a:cubicBezTo>
                    <a:pt x="386" y="603"/>
                    <a:pt x="387" y="603"/>
                    <a:pt x="387" y="602"/>
                  </a:cubicBezTo>
                  <a:cubicBezTo>
                    <a:pt x="387" y="602"/>
                    <a:pt x="387" y="602"/>
                    <a:pt x="388" y="602"/>
                  </a:cubicBezTo>
                  <a:cubicBezTo>
                    <a:pt x="388" y="602"/>
                    <a:pt x="389" y="602"/>
                    <a:pt x="389" y="602"/>
                  </a:cubicBezTo>
                  <a:cubicBezTo>
                    <a:pt x="390" y="603"/>
                    <a:pt x="390" y="603"/>
                    <a:pt x="391" y="603"/>
                  </a:cubicBezTo>
                  <a:cubicBezTo>
                    <a:pt x="392" y="604"/>
                    <a:pt x="392" y="604"/>
                    <a:pt x="393" y="604"/>
                  </a:cubicBezTo>
                  <a:cubicBezTo>
                    <a:pt x="393" y="604"/>
                    <a:pt x="396" y="603"/>
                    <a:pt x="396" y="603"/>
                  </a:cubicBezTo>
                  <a:cubicBezTo>
                    <a:pt x="396" y="603"/>
                    <a:pt x="396" y="603"/>
                    <a:pt x="397" y="603"/>
                  </a:cubicBezTo>
                  <a:cubicBezTo>
                    <a:pt x="398" y="604"/>
                    <a:pt x="398" y="604"/>
                    <a:pt x="399" y="604"/>
                  </a:cubicBezTo>
                  <a:cubicBezTo>
                    <a:pt x="399" y="603"/>
                    <a:pt x="399" y="603"/>
                    <a:pt x="400" y="603"/>
                  </a:cubicBezTo>
                  <a:cubicBezTo>
                    <a:pt x="401" y="603"/>
                    <a:pt x="400" y="602"/>
                    <a:pt x="401" y="603"/>
                  </a:cubicBezTo>
                  <a:cubicBezTo>
                    <a:pt x="402" y="603"/>
                    <a:pt x="402" y="603"/>
                    <a:pt x="403" y="603"/>
                  </a:cubicBezTo>
                  <a:cubicBezTo>
                    <a:pt x="404" y="603"/>
                    <a:pt x="404" y="603"/>
                    <a:pt x="404" y="604"/>
                  </a:cubicBezTo>
                  <a:cubicBezTo>
                    <a:pt x="405" y="604"/>
                    <a:pt x="405" y="603"/>
                    <a:pt x="406" y="604"/>
                  </a:cubicBezTo>
                  <a:cubicBezTo>
                    <a:pt x="406" y="605"/>
                    <a:pt x="406" y="605"/>
                    <a:pt x="407" y="605"/>
                  </a:cubicBezTo>
                  <a:cubicBezTo>
                    <a:pt x="407" y="605"/>
                    <a:pt x="407" y="605"/>
                    <a:pt x="408" y="605"/>
                  </a:cubicBezTo>
                  <a:cubicBezTo>
                    <a:pt x="408" y="604"/>
                    <a:pt x="410" y="604"/>
                    <a:pt x="410" y="604"/>
                  </a:cubicBezTo>
                  <a:cubicBezTo>
                    <a:pt x="410" y="604"/>
                    <a:pt x="410" y="604"/>
                    <a:pt x="410" y="605"/>
                  </a:cubicBezTo>
                  <a:cubicBezTo>
                    <a:pt x="410" y="605"/>
                    <a:pt x="410" y="605"/>
                    <a:pt x="411" y="605"/>
                  </a:cubicBezTo>
                  <a:cubicBezTo>
                    <a:pt x="411" y="605"/>
                    <a:pt x="412" y="605"/>
                    <a:pt x="412" y="604"/>
                  </a:cubicBezTo>
                  <a:cubicBezTo>
                    <a:pt x="412" y="604"/>
                    <a:pt x="413" y="604"/>
                    <a:pt x="413" y="603"/>
                  </a:cubicBezTo>
                  <a:cubicBezTo>
                    <a:pt x="414" y="603"/>
                    <a:pt x="414" y="603"/>
                    <a:pt x="414" y="603"/>
                  </a:cubicBezTo>
                  <a:cubicBezTo>
                    <a:pt x="414" y="603"/>
                    <a:pt x="415" y="603"/>
                    <a:pt x="415" y="603"/>
                  </a:cubicBezTo>
                  <a:cubicBezTo>
                    <a:pt x="415" y="603"/>
                    <a:pt x="416" y="604"/>
                    <a:pt x="417" y="604"/>
                  </a:cubicBezTo>
                  <a:cubicBezTo>
                    <a:pt x="417" y="604"/>
                    <a:pt x="417" y="604"/>
                    <a:pt x="417" y="604"/>
                  </a:cubicBezTo>
                  <a:cubicBezTo>
                    <a:pt x="417" y="604"/>
                    <a:pt x="417" y="603"/>
                    <a:pt x="418" y="603"/>
                  </a:cubicBezTo>
                  <a:cubicBezTo>
                    <a:pt x="418" y="603"/>
                    <a:pt x="419" y="603"/>
                    <a:pt x="419" y="603"/>
                  </a:cubicBezTo>
                  <a:cubicBezTo>
                    <a:pt x="419" y="603"/>
                    <a:pt x="419" y="603"/>
                    <a:pt x="419" y="603"/>
                  </a:cubicBezTo>
                  <a:cubicBezTo>
                    <a:pt x="419" y="603"/>
                    <a:pt x="419" y="603"/>
                    <a:pt x="420" y="603"/>
                  </a:cubicBezTo>
                  <a:cubicBezTo>
                    <a:pt x="420" y="603"/>
                    <a:pt x="421" y="603"/>
                    <a:pt x="421" y="603"/>
                  </a:cubicBezTo>
                  <a:cubicBezTo>
                    <a:pt x="421" y="603"/>
                    <a:pt x="421" y="603"/>
                    <a:pt x="422" y="604"/>
                  </a:cubicBezTo>
                  <a:cubicBezTo>
                    <a:pt x="422" y="604"/>
                    <a:pt x="423" y="604"/>
                    <a:pt x="423" y="604"/>
                  </a:cubicBezTo>
                  <a:cubicBezTo>
                    <a:pt x="423" y="604"/>
                    <a:pt x="424" y="604"/>
                    <a:pt x="424" y="604"/>
                  </a:cubicBezTo>
                  <a:cubicBezTo>
                    <a:pt x="425" y="604"/>
                    <a:pt x="425" y="605"/>
                    <a:pt x="426" y="605"/>
                  </a:cubicBezTo>
                  <a:cubicBezTo>
                    <a:pt x="426" y="605"/>
                    <a:pt x="426" y="605"/>
                    <a:pt x="426" y="605"/>
                  </a:cubicBezTo>
                  <a:cubicBezTo>
                    <a:pt x="427" y="605"/>
                    <a:pt x="427" y="604"/>
                    <a:pt x="428" y="605"/>
                  </a:cubicBezTo>
                  <a:cubicBezTo>
                    <a:pt x="428" y="606"/>
                    <a:pt x="428" y="606"/>
                    <a:pt x="428" y="606"/>
                  </a:cubicBezTo>
                  <a:cubicBezTo>
                    <a:pt x="428" y="607"/>
                    <a:pt x="427" y="607"/>
                    <a:pt x="428" y="607"/>
                  </a:cubicBezTo>
                  <a:cubicBezTo>
                    <a:pt x="429" y="607"/>
                    <a:pt x="429" y="607"/>
                    <a:pt x="429" y="607"/>
                  </a:cubicBezTo>
                  <a:cubicBezTo>
                    <a:pt x="430" y="607"/>
                    <a:pt x="430" y="607"/>
                    <a:pt x="430" y="608"/>
                  </a:cubicBezTo>
                  <a:cubicBezTo>
                    <a:pt x="431" y="608"/>
                    <a:pt x="430" y="608"/>
                    <a:pt x="431" y="609"/>
                  </a:cubicBezTo>
                  <a:cubicBezTo>
                    <a:pt x="431" y="609"/>
                    <a:pt x="432" y="609"/>
                    <a:pt x="432" y="609"/>
                  </a:cubicBezTo>
                  <a:cubicBezTo>
                    <a:pt x="433" y="609"/>
                    <a:pt x="433" y="608"/>
                    <a:pt x="434" y="609"/>
                  </a:cubicBezTo>
                  <a:cubicBezTo>
                    <a:pt x="434" y="609"/>
                    <a:pt x="435" y="608"/>
                    <a:pt x="435" y="608"/>
                  </a:cubicBezTo>
                  <a:cubicBezTo>
                    <a:pt x="436" y="608"/>
                    <a:pt x="436" y="608"/>
                    <a:pt x="436" y="609"/>
                  </a:cubicBezTo>
                  <a:cubicBezTo>
                    <a:pt x="437" y="609"/>
                    <a:pt x="437" y="609"/>
                    <a:pt x="437" y="609"/>
                  </a:cubicBezTo>
                  <a:cubicBezTo>
                    <a:pt x="437" y="609"/>
                    <a:pt x="437" y="609"/>
                    <a:pt x="438" y="609"/>
                  </a:cubicBezTo>
                  <a:cubicBezTo>
                    <a:pt x="438" y="610"/>
                    <a:pt x="438" y="609"/>
                    <a:pt x="438" y="610"/>
                  </a:cubicBezTo>
                  <a:cubicBezTo>
                    <a:pt x="439" y="610"/>
                    <a:pt x="440" y="610"/>
                    <a:pt x="440" y="610"/>
                  </a:cubicBezTo>
                  <a:cubicBezTo>
                    <a:pt x="440" y="610"/>
                    <a:pt x="441" y="610"/>
                    <a:pt x="441" y="610"/>
                  </a:cubicBezTo>
                  <a:cubicBezTo>
                    <a:pt x="441" y="610"/>
                    <a:pt x="442" y="610"/>
                    <a:pt x="442" y="610"/>
                  </a:cubicBezTo>
                  <a:cubicBezTo>
                    <a:pt x="442" y="611"/>
                    <a:pt x="443" y="611"/>
                    <a:pt x="443" y="611"/>
                  </a:cubicBezTo>
                  <a:cubicBezTo>
                    <a:pt x="443" y="611"/>
                    <a:pt x="443" y="610"/>
                    <a:pt x="444" y="611"/>
                  </a:cubicBezTo>
                  <a:cubicBezTo>
                    <a:pt x="444" y="611"/>
                    <a:pt x="444" y="611"/>
                    <a:pt x="444" y="611"/>
                  </a:cubicBezTo>
                  <a:cubicBezTo>
                    <a:pt x="445" y="611"/>
                    <a:pt x="445" y="611"/>
                    <a:pt x="446" y="611"/>
                  </a:cubicBezTo>
                  <a:cubicBezTo>
                    <a:pt x="446" y="611"/>
                    <a:pt x="446" y="611"/>
                    <a:pt x="447" y="611"/>
                  </a:cubicBezTo>
                  <a:cubicBezTo>
                    <a:pt x="447" y="611"/>
                    <a:pt x="447" y="611"/>
                    <a:pt x="447" y="610"/>
                  </a:cubicBezTo>
                  <a:cubicBezTo>
                    <a:pt x="448" y="610"/>
                    <a:pt x="447" y="609"/>
                    <a:pt x="448" y="609"/>
                  </a:cubicBezTo>
                  <a:cubicBezTo>
                    <a:pt x="449" y="609"/>
                    <a:pt x="450" y="609"/>
                    <a:pt x="450" y="609"/>
                  </a:cubicBezTo>
                  <a:cubicBezTo>
                    <a:pt x="451" y="609"/>
                    <a:pt x="451" y="609"/>
                    <a:pt x="451" y="608"/>
                  </a:cubicBezTo>
                  <a:cubicBezTo>
                    <a:pt x="452" y="608"/>
                    <a:pt x="452" y="608"/>
                    <a:pt x="452" y="608"/>
                  </a:cubicBezTo>
                  <a:cubicBezTo>
                    <a:pt x="452" y="608"/>
                    <a:pt x="453" y="607"/>
                    <a:pt x="453" y="607"/>
                  </a:cubicBezTo>
                  <a:cubicBezTo>
                    <a:pt x="453" y="607"/>
                    <a:pt x="454" y="607"/>
                    <a:pt x="454" y="607"/>
                  </a:cubicBezTo>
                  <a:cubicBezTo>
                    <a:pt x="454" y="607"/>
                    <a:pt x="454" y="607"/>
                    <a:pt x="455" y="607"/>
                  </a:cubicBezTo>
                  <a:cubicBezTo>
                    <a:pt x="456" y="607"/>
                    <a:pt x="455" y="607"/>
                    <a:pt x="456" y="607"/>
                  </a:cubicBezTo>
                  <a:cubicBezTo>
                    <a:pt x="457" y="607"/>
                    <a:pt x="457" y="606"/>
                    <a:pt x="457" y="607"/>
                  </a:cubicBezTo>
                  <a:cubicBezTo>
                    <a:pt x="458" y="607"/>
                    <a:pt x="458" y="607"/>
                    <a:pt x="458" y="607"/>
                  </a:cubicBezTo>
                  <a:cubicBezTo>
                    <a:pt x="459" y="606"/>
                    <a:pt x="459" y="606"/>
                    <a:pt x="459" y="606"/>
                  </a:cubicBezTo>
                  <a:cubicBezTo>
                    <a:pt x="460" y="606"/>
                    <a:pt x="460" y="606"/>
                    <a:pt x="461" y="606"/>
                  </a:cubicBezTo>
                  <a:cubicBezTo>
                    <a:pt x="462" y="606"/>
                    <a:pt x="461" y="606"/>
                    <a:pt x="462" y="606"/>
                  </a:cubicBezTo>
                  <a:cubicBezTo>
                    <a:pt x="462" y="606"/>
                    <a:pt x="463" y="606"/>
                    <a:pt x="464" y="606"/>
                  </a:cubicBezTo>
                  <a:cubicBezTo>
                    <a:pt x="464" y="606"/>
                    <a:pt x="465" y="606"/>
                    <a:pt x="465" y="606"/>
                  </a:cubicBezTo>
                  <a:cubicBezTo>
                    <a:pt x="465" y="607"/>
                    <a:pt x="465" y="607"/>
                    <a:pt x="466" y="607"/>
                  </a:cubicBezTo>
                  <a:cubicBezTo>
                    <a:pt x="466" y="608"/>
                    <a:pt x="466" y="608"/>
                    <a:pt x="467" y="608"/>
                  </a:cubicBezTo>
                  <a:cubicBezTo>
                    <a:pt x="467" y="608"/>
                    <a:pt x="468" y="608"/>
                    <a:pt x="468" y="608"/>
                  </a:cubicBezTo>
                  <a:cubicBezTo>
                    <a:pt x="469" y="608"/>
                    <a:pt x="469" y="609"/>
                    <a:pt x="469" y="609"/>
                  </a:cubicBezTo>
                  <a:cubicBezTo>
                    <a:pt x="469" y="609"/>
                    <a:pt x="470" y="608"/>
                    <a:pt x="470" y="609"/>
                  </a:cubicBezTo>
                  <a:cubicBezTo>
                    <a:pt x="470" y="609"/>
                    <a:pt x="471" y="608"/>
                    <a:pt x="471" y="608"/>
                  </a:cubicBezTo>
                  <a:cubicBezTo>
                    <a:pt x="472" y="609"/>
                    <a:pt x="472" y="608"/>
                    <a:pt x="472" y="609"/>
                  </a:cubicBezTo>
                  <a:cubicBezTo>
                    <a:pt x="472" y="610"/>
                    <a:pt x="472" y="610"/>
                    <a:pt x="472" y="610"/>
                  </a:cubicBezTo>
                  <a:cubicBezTo>
                    <a:pt x="473" y="610"/>
                    <a:pt x="473" y="610"/>
                    <a:pt x="474" y="610"/>
                  </a:cubicBezTo>
                  <a:cubicBezTo>
                    <a:pt x="474" y="610"/>
                    <a:pt x="475" y="610"/>
                    <a:pt x="475" y="610"/>
                  </a:cubicBezTo>
                  <a:cubicBezTo>
                    <a:pt x="475" y="611"/>
                    <a:pt x="478" y="610"/>
                    <a:pt x="478" y="610"/>
                  </a:cubicBezTo>
                  <a:cubicBezTo>
                    <a:pt x="573" y="591"/>
                    <a:pt x="573" y="591"/>
                    <a:pt x="573" y="591"/>
                  </a:cubicBezTo>
                  <a:cubicBezTo>
                    <a:pt x="573" y="589"/>
                    <a:pt x="573" y="589"/>
                    <a:pt x="573" y="589"/>
                  </a:cubicBezTo>
                  <a:cubicBezTo>
                    <a:pt x="561" y="583"/>
                    <a:pt x="561" y="583"/>
                    <a:pt x="561" y="583"/>
                  </a:cubicBezTo>
                  <a:cubicBezTo>
                    <a:pt x="554" y="575"/>
                    <a:pt x="554" y="575"/>
                    <a:pt x="554" y="575"/>
                  </a:cubicBezTo>
                  <a:cubicBezTo>
                    <a:pt x="539" y="561"/>
                    <a:pt x="539" y="561"/>
                    <a:pt x="539" y="561"/>
                  </a:cubicBezTo>
                  <a:cubicBezTo>
                    <a:pt x="528" y="548"/>
                    <a:pt x="528" y="548"/>
                    <a:pt x="528" y="548"/>
                  </a:cubicBezTo>
                  <a:cubicBezTo>
                    <a:pt x="517" y="538"/>
                    <a:pt x="517" y="538"/>
                    <a:pt x="517" y="538"/>
                  </a:cubicBezTo>
                  <a:cubicBezTo>
                    <a:pt x="517" y="538"/>
                    <a:pt x="516" y="538"/>
                    <a:pt x="516" y="538"/>
                  </a:cubicBezTo>
                  <a:cubicBezTo>
                    <a:pt x="516" y="538"/>
                    <a:pt x="516" y="538"/>
                    <a:pt x="516" y="537"/>
                  </a:cubicBezTo>
                  <a:cubicBezTo>
                    <a:pt x="515" y="537"/>
                    <a:pt x="516" y="536"/>
                    <a:pt x="515" y="536"/>
                  </a:cubicBezTo>
                  <a:cubicBezTo>
                    <a:pt x="515" y="536"/>
                    <a:pt x="514" y="536"/>
                    <a:pt x="514" y="536"/>
                  </a:cubicBezTo>
                  <a:cubicBezTo>
                    <a:pt x="514" y="536"/>
                    <a:pt x="513" y="536"/>
                    <a:pt x="513" y="536"/>
                  </a:cubicBezTo>
                  <a:cubicBezTo>
                    <a:pt x="513" y="535"/>
                    <a:pt x="513" y="535"/>
                    <a:pt x="513" y="535"/>
                  </a:cubicBezTo>
                  <a:cubicBezTo>
                    <a:pt x="512" y="535"/>
                    <a:pt x="513" y="536"/>
                    <a:pt x="512" y="535"/>
                  </a:cubicBezTo>
                  <a:cubicBezTo>
                    <a:pt x="511" y="535"/>
                    <a:pt x="511" y="535"/>
                    <a:pt x="511" y="534"/>
                  </a:cubicBezTo>
                  <a:cubicBezTo>
                    <a:pt x="511" y="534"/>
                    <a:pt x="511" y="533"/>
                    <a:pt x="511" y="533"/>
                  </a:cubicBezTo>
                  <a:cubicBezTo>
                    <a:pt x="511" y="533"/>
                    <a:pt x="510" y="533"/>
                    <a:pt x="510" y="533"/>
                  </a:cubicBezTo>
                  <a:cubicBezTo>
                    <a:pt x="509" y="532"/>
                    <a:pt x="509" y="532"/>
                    <a:pt x="509" y="532"/>
                  </a:cubicBezTo>
                  <a:cubicBezTo>
                    <a:pt x="509" y="531"/>
                    <a:pt x="509" y="531"/>
                    <a:pt x="509" y="530"/>
                  </a:cubicBezTo>
                  <a:cubicBezTo>
                    <a:pt x="509" y="529"/>
                    <a:pt x="509" y="528"/>
                    <a:pt x="509" y="527"/>
                  </a:cubicBezTo>
                  <a:cubicBezTo>
                    <a:pt x="509" y="526"/>
                    <a:pt x="509" y="526"/>
                    <a:pt x="509" y="525"/>
                  </a:cubicBezTo>
                  <a:cubicBezTo>
                    <a:pt x="508" y="524"/>
                    <a:pt x="508" y="524"/>
                    <a:pt x="508" y="523"/>
                  </a:cubicBezTo>
                  <a:cubicBezTo>
                    <a:pt x="507" y="522"/>
                    <a:pt x="507" y="522"/>
                    <a:pt x="506" y="522"/>
                  </a:cubicBezTo>
                  <a:cubicBezTo>
                    <a:pt x="506" y="521"/>
                    <a:pt x="506" y="521"/>
                    <a:pt x="506" y="520"/>
                  </a:cubicBezTo>
                  <a:cubicBezTo>
                    <a:pt x="506" y="519"/>
                    <a:pt x="506" y="519"/>
                    <a:pt x="506" y="519"/>
                  </a:cubicBezTo>
                  <a:cubicBezTo>
                    <a:pt x="506" y="519"/>
                    <a:pt x="503" y="516"/>
                    <a:pt x="503" y="516"/>
                  </a:cubicBezTo>
                  <a:cubicBezTo>
                    <a:pt x="503" y="356"/>
                    <a:pt x="503" y="356"/>
                    <a:pt x="503" y="356"/>
                  </a:cubicBezTo>
                  <a:cubicBezTo>
                    <a:pt x="601" y="356"/>
                    <a:pt x="601" y="356"/>
                    <a:pt x="601" y="356"/>
                  </a:cubicBezTo>
                  <a:cubicBezTo>
                    <a:pt x="600" y="353"/>
                    <a:pt x="600" y="353"/>
                    <a:pt x="600" y="353"/>
                  </a:cubicBezTo>
                  <a:cubicBezTo>
                    <a:pt x="600" y="353"/>
                    <a:pt x="600" y="352"/>
                    <a:pt x="599" y="352"/>
                  </a:cubicBezTo>
                  <a:cubicBezTo>
                    <a:pt x="599" y="351"/>
                    <a:pt x="598" y="350"/>
                    <a:pt x="597" y="349"/>
                  </a:cubicBezTo>
                  <a:cubicBezTo>
                    <a:pt x="596" y="349"/>
                    <a:pt x="596" y="349"/>
                    <a:pt x="596" y="348"/>
                  </a:cubicBezTo>
                  <a:cubicBezTo>
                    <a:pt x="595" y="347"/>
                    <a:pt x="595" y="347"/>
                    <a:pt x="595" y="346"/>
                  </a:cubicBezTo>
                  <a:cubicBezTo>
                    <a:pt x="595" y="345"/>
                    <a:pt x="596" y="344"/>
                    <a:pt x="596" y="344"/>
                  </a:cubicBezTo>
                  <a:cubicBezTo>
                    <a:pt x="596" y="344"/>
                    <a:pt x="595" y="344"/>
                    <a:pt x="596" y="343"/>
                  </a:cubicBezTo>
                  <a:cubicBezTo>
                    <a:pt x="596" y="342"/>
                    <a:pt x="596" y="342"/>
                    <a:pt x="596" y="342"/>
                  </a:cubicBezTo>
                  <a:cubicBezTo>
                    <a:pt x="596" y="342"/>
                    <a:pt x="596" y="340"/>
                    <a:pt x="596" y="340"/>
                  </a:cubicBezTo>
                  <a:cubicBezTo>
                    <a:pt x="596" y="339"/>
                    <a:pt x="596" y="338"/>
                    <a:pt x="597" y="337"/>
                  </a:cubicBezTo>
                  <a:cubicBezTo>
                    <a:pt x="598" y="337"/>
                    <a:pt x="597" y="335"/>
                    <a:pt x="597" y="334"/>
                  </a:cubicBezTo>
                  <a:cubicBezTo>
                    <a:pt x="597" y="334"/>
                    <a:pt x="598" y="333"/>
                    <a:pt x="598" y="332"/>
                  </a:cubicBezTo>
                  <a:cubicBezTo>
                    <a:pt x="599" y="331"/>
                    <a:pt x="603" y="325"/>
                    <a:pt x="603" y="325"/>
                  </a:cubicBezTo>
                  <a:cubicBezTo>
                    <a:pt x="603" y="325"/>
                    <a:pt x="603" y="324"/>
                    <a:pt x="603" y="323"/>
                  </a:cubicBezTo>
                  <a:cubicBezTo>
                    <a:pt x="602" y="323"/>
                    <a:pt x="602" y="322"/>
                    <a:pt x="602" y="321"/>
                  </a:cubicBezTo>
                  <a:cubicBezTo>
                    <a:pt x="602" y="320"/>
                    <a:pt x="603" y="320"/>
                    <a:pt x="602" y="319"/>
                  </a:cubicBezTo>
                  <a:cubicBezTo>
                    <a:pt x="602" y="319"/>
                    <a:pt x="602" y="319"/>
                    <a:pt x="601" y="318"/>
                  </a:cubicBezTo>
                  <a:cubicBezTo>
                    <a:pt x="601" y="317"/>
                    <a:pt x="599" y="316"/>
                    <a:pt x="599" y="316"/>
                  </a:cubicBezTo>
                  <a:cubicBezTo>
                    <a:pt x="600" y="300"/>
                    <a:pt x="600" y="300"/>
                    <a:pt x="600" y="300"/>
                  </a:cubicBezTo>
                  <a:cubicBezTo>
                    <a:pt x="600" y="300"/>
                    <a:pt x="600" y="299"/>
                    <a:pt x="601" y="298"/>
                  </a:cubicBezTo>
                  <a:cubicBezTo>
                    <a:pt x="601" y="298"/>
                    <a:pt x="601" y="297"/>
                    <a:pt x="601" y="297"/>
                  </a:cubicBezTo>
                  <a:cubicBezTo>
                    <a:pt x="600" y="295"/>
                    <a:pt x="600" y="295"/>
                    <a:pt x="600" y="295"/>
                  </a:cubicBezTo>
                  <a:cubicBezTo>
                    <a:pt x="600" y="292"/>
                    <a:pt x="600" y="292"/>
                    <a:pt x="600" y="292"/>
                  </a:cubicBezTo>
                  <a:cubicBezTo>
                    <a:pt x="599" y="289"/>
                    <a:pt x="599" y="289"/>
                    <a:pt x="599" y="289"/>
                  </a:cubicBezTo>
                  <a:cubicBezTo>
                    <a:pt x="599" y="289"/>
                    <a:pt x="599" y="286"/>
                    <a:pt x="600" y="286"/>
                  </a:cubicBezTo>
                  <a:cubicBezTo>
                    <a:pt x="600" y="285"/>
                    <a:pt x="600" y="284"/>
                    <a:pt x="601" y="284"/>
                  </a:cubicBezTo>
                  <a:cubicBezTo>
                    <a:pt x="601" y="283"/>
                    <a:pt x="602" y="284"/>
                    <a:pt x="602" y="283"/>
                  </a:cubicBezTo>
                  <a:cubicBezTo>
                    <a:pt x="602" y="282"/>
                    <a:pt x="602" y="279"/>
                    <a:pt x="602" y="279"/>
                  </a:cubicBezTo>
                  <a:cubicBezTo>
                    <a:pt x="602" y="279"/>
                    <a:pt x="604" y="277"/>
                    <a:pt x="604" y="277"/>
                  </a:cubicBezTo>
                  <a:cubicBezTo>
                    <a:pt x="602" y="270"/>
                    <a:pt x="602" y="270"/>
                    <a:pt x="602" y="270"/>
                  </a:cubicBezTo>
                  <a:cubicBezTo>
                    <a:pt x="602" y="262"/>
                    <a:pt x="602" y="262"/>
                    <a:pt x="602" y="262"/>
                  </a:cubicBezTo>
                  <a:cubicBezTo>
                    <a:pt x="601" y="262"/>
                    <a:pt x="601" y="262"/>
                    <a:pt x="601" y="262"/>
                  </a:cubicBezTo>
                  <a:cubicBezTo>
                    <a:pt x="601" y="254"/>
                    <a:pt x="601" y="254"/>
                    <a:pt x="601" y="254"/>
                  </a:cubicBezTo>
                  <a:cubicBezTo>
                    <a:pt x="600" y="252"/>
                    <a:pt x="600" y="252"/>
                    <a:pt x="600" y="252"/>
                  </a:cubicBezTo>
                  <a:cubicBezTo>
                    <a:pt x="600" y="251"/>
                    <a:pt x="600" y="251"/>
                    <a:pt x="600" y="251"/>
                  </a:cubicBezTo>
                  <a:cubicBezTo>
                    <a:pt x="600" y="251"/>
                    <a:pt x="600" y="251"/>
                    <a:pt x="600" y="25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7" name="Freeform 1756"/>
            <p:cNvSpPr>
              <a:spLocks/>
            </p:cNvSpPr>
            <p:nvPr/>
          </p:nvSpPr>
          <p:spPr bwMode="auto">
            <a:xfrm>
              <a:off x="8296275" y="3240088"/>
              <a:ext cx="1317625" cy="1308100"/>
            </a:xfrm>
            <a:custGeom>
              <a:avLst/>
              <a:gdLst>
                <a:gd name="T0" fmla="*/ 886 w 935"/>
                <a:gd name="T1" fmla="*/ 72 h 928"/>
                <a:gd name="T2" fmla="*/ 861 w 935"/>
                <a:gd name="T3" fmla="*/ 43 h 928"/>
                <a:gd name="T4" fmla="*/ 836 w 935"/>
                <a:gd name="T5" fmla="*/ 49 h 928"/>
                <a:gd name="T6" fmla="*/ 803 w 935"/>
                <a:gd name="T7" fmla="*/ 48 h 928"/>
                <a:gd name="T8" fmla="*/ 774 w 935"/>
                <a:gd name="T9" fmla="*/ 41 h 928"/>
                <a:gd name="T10" fmla="*/ 746 w 935"/>
                <a:gd name="T11" fmla="*/ 18 h 928"/>
                <a:gd name="T12" fmla="*/ 704 w 935"/>
                <a:gd name="T13" fmla="*/ 16 h 928"/>
                <a:gd name="T14" fmla="*/ 678 w 935"/>
                <a:gd name="T15" fmla="*/ 9 h 928"/>
                <a:gd name="T16" fmla="*/ 654 w 935"/>
                <a:gd name="T17" fmla="*/ 1 h 928"/>
                <a:gd name="T18" fmla="*/ 628 w 935"/>
                <a:gd name="T19" fmla="*/ 22 h 928"/>
                <a:gd name="T20" fmla="*/ 594 w 935"/>
                <a:gd name="T21" fmla="*/ 18 h 928"/>
                <a:gd name="T22" fmla="*/ 550 w 935"/>
                <a:gd name="T23" fmla="*/ 37 h 928"/>
                <a:gd name="T24" fmla="*/ 508 w 935"/>
                <a:gd name="T25" fmla="*/ 48 h 928"/>
                <a:gd name="T26" fmla="*/ 453 w 935"/>
                <a:gd name="T27" fmla="*/ 54 h 928"/>
                <a:gd name="T28" fmla="*/ 390 w 935"/>
                <a:gd name="T29" fmla="*/ 25 h 928"/>
                <a:gd name="T30" fmla="*/ 329 w 935"/>
                <a:gd name="T31" fmla="*/ 35 h 928"/>
                <a:gd name="T32" fmla="*/ 315 w 935"/>
                <a:gd name="T33" fmla="*/ 101 h 928"/>
                <a:gd name="T34" fmla="*/ 283 w 935"/>
                <a:gd name="T35" fmla="*/ 204 h 928"/>
                <a:gd name="T36" fmla="*/ 254 w 935"/>
                <a:gd name="T37" fmla="*/ 306 h 928"/>
                <a:gd name="T38" fmla="*/ 195 w 935"/>
                <a:gd name="T39" fmla="*/ 385 h 928"/>
                <a:gd name="T40" fmla="*/ 164 w 935"/>
                <a:gd name="T41" fmla="*/ 462 h 928"/>
                <a:gd name="T42" fmla="*/ 119 w 935"/>
                <a:gd name="T43" fmla="*/ 504 h 928"/>
                <a:gd name="T44" fmla="*/ 108 w 935"/>
                <a:gd name="T45" fmla="*/ 473 h 928"/>
                <a:gd name="T46" fmla="*/ 77 w 935"/>
                <a:gd name="T47" fmla="*/ 482 h 928"/>
                <a:gd name="T48" fmla="*/ 60 w 935"/>
                <a:gd name="T49" fmla="*/ 503 h 928"/>
                <a:gd name="T50" fmla="*/ 31 w 935"/>
                <a:gd name="T51" fmla="*/ 500 h 928"/>
                <a:gd name="T52" fmla="*/ 9 w 935"/>
                <a:gd name="T53" fmla="*/ 556 h 928"/>
                <a:gd name="T54" fmla="*/ 37 w 935"/>
                <a:gd name="T55" fmla="*/ 551 h 928"/>
                <a:gd name="T56" fmla="*/ 92 w 935"/>
                <a:gd name="T57" fmla="*/ 551 h 928"/>
                <a:gd name="T58" fmla="*/ 182 w 935"/>
                <a:gd name="T59" fmla="*/ 552 h 928"/>
                <a:gd name="T60" fmla="*/ 221 w 935"/>
                <a:gd name="T61" fmla="*/ 564 h 928"/>
                <a:gd name="T62" fmla="*/ 227 w 935"/>
                <a:gd name="T63" fmla="*/ 597 h 928"/>
                <a:gd name="T64" fmla="*/ 241 w 935"/>
                <a:gd name="T65" fmla="*/ 626 h 928"/>
                <a:gd name="T66" fmla="*/ 260 w 935"/>
                <a:gd name="T67" fmla="*/ 660 h 928"/>
                <a:gd name="T68" fmla="*/ 323 w 935"/>
                <a:gd name="T69" fmla="*/ 656 h 928"/>
                <a:gd name="T70" fmla="*/ 411 w 935"/>
                <a:gd name="T71" fmla="*/ 608 h 928"/>
                <a:gd name="T72" fmla="*/ 472 w 935"/>
                <a:gd name="T73" fmla="*/ 663 h 928"/>
                <a:gd name="T74" fmla="*/ 476 w 935"/>
                <a:gd name="T75" fmla="*/ 741 h 928"/>
                <a:gd name="T76" fmla="*/ 488 w 935"/>
                <a:gd name="T77" fmla="*/ 798 h 928"/>
                <a:gd name="T78" fmla="*/ 552 w 935"/>
                <a:gd name="T79" fmla="*/ 803 h 928"/>
                <a:gd name="T80" fmla="*/ 595 w 935"/>
                <a:gd name="T81" fmla="*/ 822 h 928"/>
                <a:gd name="T82" fmla="*/ 644 w 935"/>
                <a:gd name="T83" fmla="*/ 814 h 928"/>
                <a:gd name="T84" fmla="*/ 660 w 935"/>
                <a:gd name="T85" fmla="*/ 844 h 928"/>
                <a:gd name="T86" fmla="*/ 709 w 935"/>
                <a:gd name="T87" fmla="*/ 854 h 928"/>
                <a:gd name="T88" fmla="*/ 734 w 935"/>
                <a:gd name="T89" fmla="*/ 836 h 928"/>
                <a:gd name="T90" fmla="*/ 767 w 935"/>
                <a:gd name="T91" fmla="*/ 867 h 928"/>
                <a:gd name="T92" fmla="*/ 797 w 935"/>
                <a:gd name="T93" fmla="*/ 892 h 928"/>
                <a:gd name="T94" fmla="*/ 825 w 935"/>
                <a:gd name="T95" fmla="*/ 925 h 928"/>
                <a:gd name="T96" fmla="*/ 862 w 935"/>
                <a:gd name="T97" fmla="*/ 862 h 928"/>
                <a:gd name="T98" fmla="*/ 826 w 935"/>
                <a:gd name="T99" fmla="*/ 874 h 928"/>
                <a:gd name="T100" fmla="*/ 794 w 935"/>
                <a:gd name="T101" fmla="*/ 838 h 928"/>
                <a:gd name="T102" fmla="*/ 802 w 935"/>
                <a:gd name="T103" fmla="*/ 794 h 928"/>
                <a:gd name="T104" fmla="*/ 803 w 935"/>
                <a:gd name="T105" fmla="*/ 754 h 928"/>
                <a:gd name="T106" fmla="*/ 798 w 935"/>
                <a:gd name="T107" fmla="*/ 728 h 928"/>
                <a:gd name="T108" fmla="*/ 879 w 935"/>
                <a:gd name="T109" fmla="*/ 605 h 928"/>
                <a:gd name="T110" fmla="*/ 833 w 935"/>
                <a:gd name="T111" fmla="*/ 452 h 928"/>
                <a:gd name="T112" fmla="*/ 824 w 935"/>
                <a:gd name="T113" fmla="*/ 398 h 928"/>
                <a:gd name="T114" fmla="*/ 830 w 935"/>
                <a:gd name="T115" fmla="*/ 364 h 928"/>
                <a:gd name="T116" fmla="*/ 851 w 935"/>
                <a:gd name="T117" fmla="*/ 316 h 928"/>
                <a:gd name="T118" fmla="*/ 858 w 935"/>
                <a:gd name="T119" fmla="*/ 258 h 928"/>
                <a:gd name="T120" fmla="*/ 880 w 935"/>
                <a:gd name="T121" fmla="*/ 217 h 928"/>
                <a:gd name="T122" fmla="*/ 918 w 935"/>
                <a:gd name="T123" fmla="*/ 147 h 928"/>
                <a:gd name="T124" fmla="*/ 911 w 935"/>
                <a:gd name="T125" fmla="*/ 11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5" h="928">
                  <a:moveTo>
                    <a:pt x="912" y="94"/>
                  </a:moveTo>
                  <a:cubicBezTo>
                    <a:pt x="912" y="94"/>
                    <a:pt x="912" y="92"/>
                    <a:pt x="912" y="92"/>
                  </a:cubicBezTo>
                  <a:cubicBezTo>
                    <a:pt x="912" y="92"/>
                    <a:pt x="913" y="90"/>
                    <a:pt x="913" y="90"/>
                  </a:cubicBezTo>
                  <a:cubicBezTo>
                    <a:pt x="913" y="89"/>
                    <a:pt x="913" y="89"/>
                    <a:pt x="912" y="89"/>
                  </a:cubicBezTo>
                  <a:cubicBezTo>
                    <a:pt x="912" y="89"/>
                    <a:pt x="912" y="89"/>
                    <a:pt x="911" y="88"/>
                  </a:cubicBezTo>
                  <a:cubicBezTo>
                    <a:pt x="911" y="88"/>
                    <a:pt x="910" y="88"/>
                    <a:pt x="910" y="87"/>
                  </a:cubicBezTo>
                  <a:cubicBezTo>
                    <a:pt x="909" y="86"/>
                    <a:pt x="910" y="86"/>
                    <a:pt x="909" y="86"/>
                  </a:cubicBezTo>
                  <a:cubicBezTo>
                    <a:pt x="909" y="85"/>
                    <a:pt x="909" y="84"/>
                    <a:pt x="908" y="84"/>
                  </a:cubicBezTo>
                  <a:cubicBezTo>
                    <a:pt x="908" y="84"/>
                    <a:pt x="908" y="84"/>
                    <a:pt x="908" y="85"/>
                  </a:cubicBezTo>
                  <a:cubicBezTo>
                    <a:pt x="908" y="85"/>
                    <a:pt x="909" y="86"/>
                    <a:pt x="908" y="86"/>
                  </a:cubicBezTo>
                  <a:cubicBezTo>
                    <a:pt x="907" y="86"/>
                    <a:pt x="907" y="86"/>
                    <a:pt x="907" y="86"/>
                  </a:cubicBezTo>
                  <a:cubicBezTo>
                    <a:pt x="906" y="86"/>
                    <a:pt x="907" y="86"/>
                    <a:pt x="907" y="86"/>
                  </a:cubicBezTo>
                  <a:cubicBezTo>
                    <a:pt x="906" y="86"/>
                    <a:pt x="906" y="87"/>
                    <a:pt x="905" y="87"/>
                  </a:cubicBezTo>
                  <a:cubicBezTo>
                    <a:pt x="905" y="86"/>
                    <a:pt x="905" y="86"/>
                    <a:pt x="905" y="86"/>
                  </a:cubicBezTo>
                  <a:cubicBezTo>
                    <a:pt x="905" y="86"/>
                    <a:pt x="905" y="85"/>
                    <a:pt x="904" y="86"/>
                  </a:cubicBezTo>
                  <a:cubicBezTo>
                    <a:pt x="903" y="86"/>
                    <a:pt x="902" y="87"/>
                    <a:pt x="901" y="87"/>
                  </a:cubicBezTo>
                  <a:cubicBezTo>
                    <a:pt x="901" y="87"/>
                    <a:pt x="898" y="87"/>
                    <a:pt x="898" y="87"/>
                  </a:cubicBezTo>
                  <a:cubicBezTo>
                    <a:pt x="898" y="86"/>
                    <a:pt x="898" y="86"/>
                    <a:pt x="898" y="85"/>
                  </a:cubicBezTo>
                  <a:cubicBezTo>
                    <a:pt x="899" y="84"/>
                    <a:pt x="899" y="84"/>
                    <a:pt x="899" y="83"/>
                  </a:cubicBezTo>
                  <a:cubicBezTo>
                    <a:pt x="899" y="81"/>
                    <a:pt x="899" y="82"/>
                    <a:pt x="899" y="81"/>
                  </a:cubicBezTo>
                  <a:cubicBezTo>
                    <a:pt x="898" y="80"/>
                    <a:pt x="899" y="81"/>
                    <a:pt x="898" y="80"/>
                  </a:cubicBezTo>
                  <a:cubicBezTo>
                    <a:pt x="898" y="78"/>
                    <a:pt x="898" y="79"/>
                    <a:pt x="898" y="78"/>
                  </a:cubicBezTo>
                  <a:cubicBezTo>
                    <a:pt x="898" y="77"/>
                    <a:pt x="898" y="76"/>
                    <a:pt x="898" y="76"/>
                  </a:cubicBezTo>
                  <a:cubicBezTo>
                    <a:pt x="897" y="76"/>
                    <a:pt x="897" y="76"/>
                    <a:pt x="897" y="76"/>
                  </a:cubicBezTo>
                  <a:cubicBezTo>
                    <a:pt x="897" y="76"/>
                    <a:pt x="897" y="76"/>
                    <a:pt x="896" y="76"/>
                  </a:cubicBezTo>
                  <a:cubicBezTo>
                    <a:pt x="896" y="75"/>
                    <a:pt x="895" y="76"/>
                    <a:pt x="895" y="76"/>
                  </a:cubicBezTo>
                  <a:cubicBezTo>
                    <a:pt x="895" y="76"/>
                    <a:pt x="894" y="76"/>
                    <a:pt x="894" y="76"/>
                  </a:cubicBezTo>
                  <a:cubicBezTo>
                    <a:pt x="894" y="76"/>
                    <a:pt x="894" y="78"/>
                    <a:pt x="893" y="76"/>
                  </a:cubicBezTo>
                  <a:cubicBezTo>
                    <a:pt x="893" y="75"/>
                    <a:pt x="892" y="75"/>
                    <a:pt x="892" y="75"/>
                  </a:cubicBezTo>
                  <a:cubicBezTo>
                    <a:pt x="892" y="74"/>
                    <a:pt x="893" y="73"/>
                    <a:pt x="892" y="74"/>
                  </a:cubicBezTo>
                  <a:cubicBezTo>
                    <a:pt x="891" y="74"/>
                    <a:pt x="890" y="75"/>
                    <a:pt x="890" y="75"/>
                  </a:cubicBezTo>
                  <a:cubicBezTo>
                    <a:pt x="890" y="75"/>
                    <a:pt x="890" y="75"/>
                    <a:pt x="890" y="75"/>
                  </a:cubicBezTo>
                  <a:cubicBezTo>
                    <a:pt x="889" y="74"/>
                    <a:pt x="889" y="73"/>
                    <a:pt x="889" y="73"/>
                  </a:cubicBezTo>
                  <a:cubicBezTo>
                    <a:pt x="887" y="73"/>
                    <a:pt x="887" y="73"/>
                    <a:pt x="887" y="73"/>
                  </a:cubicBezTo>
                  <a:cubicBezTo>
                    <a:pt x="887" y="73"/>
                    <a:pt x="888" y="72"/>
                    <a:pt x="887" y="72"/>
                  </a:cubicBezTo>
                  <a:cubicBezTo>
                    <a:pt x="886" y="72"/>
                    <a:pt x="886" y="72"/>
                    <a:pt x="886" y="72"/>
                  </a:cubicBezTo>
                  <a:cubicBezTo>
                    <a:pt x="886" y="72"/>
                    <a:pt x="886" y="72"/>
                    <a:pt x="885" y="72"/>
                  </a:cubicBezTo>
                  <a:cubicBezTo>
                    <a:pt x="885" y="72"/>
                    <a:pt x="885" y="73"/>
                    <a:pt x="885" y="72"/>
                  </a:cubicBezTo>
                  <a:cubicBezTo>
                    <a:pt x="885" y="71"/>
                    <a:pt x="885" y="71"/>
                    <a:pt x="885" y="71"/>
                  </a:cubicBezTo>
                  <a:cubicBezTo>
                    <a:pt x="885" y="71"/>
                    <a:pt x="885" y="71"/>
                    <a:pt x="885" y="70"/>
                  </a:cubicBezTo>
                  <a:cubicBezTo>
                    <a:pt x="884" y="70"/>
                    <a:pt x="883" y="71"/>
                    <a:pt x="883" y="71"/>
                  </a:cubicBezTo>
                  <a:cubicBezTo>
                    <a:pt x="882" y="71"/>
                    <a:pt x="882" y="71"/>
                    <a:pt x="882" y="71"/>
                  </a:cubicBezTo>
                  <a:cubicBezTo>
                    <a:pt x="881" y="71"/>
                    <a:pt x="881" y="71"/>
                    <a:pt x="881" y="71"/>
                  </a:cubicBezTo>
                  <a:cubicBezTo>
                    <a:pt x="881" y="71"/>
                    <a:pt x="881" y="72"/>
                    <a:pt x="881" y="71"/>
                  </a:cubicBezTo>
                  <a:cubicBezTo>
                    <a:pt x="881" y="70"/>
                    <a:pt x="880" y="70"/>
                    <a:pt x="880" y="70"/>
                  </a:cubicBezTo>
                  <a:cubicBezTo>
                    <a:pt x="880" y="69"/>
                    <a:pt x="880" y="69"/>
                    <a:pt x="880" y="69"/>
                  </a:cubicBezTo>
                  <a:cubicBezTo>
                    <a:pt x="881" y="68"/>
                    <a:pt x="880" y="67"/>
                    <a:pt x="880" y="66"/>
                  </a:cubicBezTo>
                  <a:cubicBezTo>
                    <a:pt x="879" y="66"/>
                    <a:pt x="879" y="66"/>
                    <a:pt x="879" y="66"/>
                  </a:cubicBezTo>
                  <a:cubicBezTo>
                    <a:pt x="879" y="66"/>
                    <a:pt x="879" y="66"/>
                    <a:pt x="879" y="65"/>
                  </a:cubicBezTo>
                  <a:cubicBezTo>
                    <a:pt x="879" y="65"/>
                    <a:pt x="879" y="65"/>
                    <a:pt x="879" y="64"/>
                  </a:cubicBezTo>
                  <a:cubicBezTo>
                    <a:pt x="879" y="64"/>
                    <a:pt x="879" y="63"/>
                    <a:pt x="879" y="63"/>
                  </a:cubicBezTo>
                  <a:cubicBezTo>
                    <a:pt x="879" y="63"/>
                    <a:pt x="879" y="63"/>
                    <a:pt x="878" y="63"/>
                  </a:cubicBezTo>
                  <a:cubicBezTo>
                    <a:pt x="878" y="63"/>
                    <a:pt x="878" y="63"/>
                    <a:pt x="877" y="63"/>
                  </a:cubicBezTo>
                  <a:cubicBezTo>
                    <a:pt x="876" y="63"/>
                    <a:pt x="876" y="63"/>
                    <a:pt x="876" y="63"/>
                  </a:cubicBezTo>
                  <a:cubicBezTo>
                    <a:pt x="875" y="62"/>
                    <a:pt x="875" y="62"/>
                    <a:pt x="874" y="62"/>
                  </a:cubicBezTo>
                  <a:cubicBezTo>
                    <a:pt x="874" y="62"/>
                    <a:pt x="874" y="62"/>
                    <a:pt x="874" y="62"/>
                  </a:cubicBezTo>
                  <a:cubicBezTo>
                    <a:pt x="873" y="61"/>
                    <a:pt x="873" y="60"/>
                    <a:pt x="872" y="60"/>
                  </a:cubicBezTo>
                  <a:cubicBezTo>
                    <a:pt x="872" y="60"/>
                    <a:pt x="872" y="60"/>
                    <a:pt x="872" y="59"/>
                  </a:cubicBezTo>
                  <a:cubicBezTo>
                    <a:pt x="872" y="58"/>
                    <a:pt x="872" y="58"/>
                    <a:pt x="872" y="58"/>
                  </a:cubicBezTo>
                  <a:cubicBezTo>
                    <a:pt x="872" y="58"/>
                    <a:pt x="871" y="58"/>
                    <a:pt x="871" y="58"/>
                  </a:cubicBezTo>
                  <a:cubicBezTo>
                    <a:pt x="870" y="58"/>
                    <a:pt x="869" y="59"/>
                    <a:pt x="868" y="58"/>
                  </a:cubicBezTo>
                  <a:cubicBezTo>
                    <a:pt x="868" y="57"/>
                    <a:pt x="868" y="56"/>
                    <a:pt x="868" y="56"/>
                  </a:cubicBezTo>
                  <a:cubicBezTo>
                    <a:pt x="869" y="55"/>
                    <a:pt x="869" y="55"/>
                    <a:pt x="869" y="55"/>
                  </a:cubicBezTo>
                  <a:cubicBezTo>
                    <a:pt x="869" y="55"/>
                    <a:pt x="867" y="52"/>
                    <a:pt x="866" y="51"/>
                  </a:cubicBezTo>
                  <a:cubicBezTo>
                    <a:pt x="866" y="51"/>
                    <a:pt x="866" y="51"/>
                    <a:pt x="865" y="51"/>
                  </a:cubicBezTo>
                  <a:cubicBezTo>
                    <a:pt x="864" y="52"/>
                    <a:pt x="864" y="52"/>
                    <a:pt x="863" y="52"/>
                  </a:cubicBezTo>
                  <a:cubicBezTo>
                    <a:pt x="863" y="52"/>
                    <a:pt x="863" y="52"/>
                    <a:pt x="862" y="51"/>
                  </a:cubicBezTo>
                  <a:cubicBezTo>
                    <a:pt x="862" y="51"/>
                    <a:pt x="862" y="50"/>
                    <a:pt x="861" y="50"/>
                  </a:cubicBezTo>
                  <a:cubicBezTo>
                    <a:pt x="861" y="50"/>
                    <a:pt x="861" y="49"/>
                    <a:pt x="861" y="48"/>
                  </a:cubicBezTo>
                  <a:cubicBezTo>
                    <a:pt x="861" y="47"/>
                    <a:pt x="861" y="46"/>
                    <a:pt x="861" y="45"/>
                  </a:cubicBezTo>
                  <a:cubicBezTo>
                    <a:pt x="861" y="44"/>
                    <a:pt x="861" y="44"/>
                    <a:pt x="861" y="44"/>
                  </a:cubicBezTo>
                  <a:cubicBezTo>
                    <a:pt x="862" y="43"/>
                    <a:pt x="861" y="43"/>
                    <a:pt x="861" y="43"/>
                  </a:cubicBezTo>
                  <a:cubicBezTo>
                    <a:pt x="861" y="42"/>
                    <a:pt x="860" y="43"/>
                    <a:pt x="861" y="42"/>
                  </a:cubicBezTo>
                  <a:cubicBezTo>
                    <a:pt x="861" y="42"/>
                    <a:pt x="862" y="42"/>
                    <a:pt x="862" y="42"/>
                  </a:cubicBezTo>
                  <a:cubicBezTo>
                    <a:pt x="862" y="41"/>
                    <a:pt x="863" y="41"/>
                    <a:pt x="862" y="41"/>
                  </a:cubicBezTo>
                  <a:cubicBezTo>
                    <a:pt x="862" y="41"/>
                    <a:pt x="861" y="41"/>
                    <a:pt x="861" y="41"/>
                  </a:cubicBezTo>
                  <a:cubicBezTo>
                    <a:pt x="860" y="41"/>
                    <a:pt x="860" y="41"/>
                    <a:pt x="860" y="40"/>
                  </a:cubicBezTo>
                  <a:cubicBezTo>
                    <a:pt x="859" y="40"/>
                    <a:pt x="859" y="40"/>
                    <a:pt x="859" y="40"/>
                  </a:cubicBezTo>
                  <a:cubicBezTo>
                    <a:pt x="859" y="40"/>
                    <a:pt x="858" y="40"/>
                    <a:pt x="858" y="40"/>
                  </a:cubicBezTo>
                  <a:cubicBezTo>
                    <a:pt x="858" y="40"/>
                    <a:pt x="858" y="40"/>
                    <a:pt x="857" y="40"/>
                  </a:cubicBezTo>
                  <a:cubicBezTo>
                    <a:pt x="857" y="39"/>
                    <a:pt x="857" y="40"/>
                    <a:pt x="857" y="39"/>
                  </a:cubicBezTo>
                  <a:cubicBezTo>
                    <a:pt x="856" y="38"/>
                    <a:pt x="856" y="38"/>
                    <a:pt x="856" y="38"/>
                  </a:cubicBezTo>
                  <a:cubicBezTo>
                    <a:pt x="855" y="37"/>
                    <a:pt x="855" y="37"/>
                    <a:pt x="855" y="37"/>
                  </a:cubicBezTo>
                  <a:cubicBezTo>
                    <a:pt x="855" y="37"/>
                    <a:pt x="855" y="37"/>
                    <a:pt x="854" y="37"/>
                  </a:cubicBezTo>
                  <a:cubicBezTo>
                    <a:pt x="853" y="37"/>
                    <a:pt x="855" y="37"/>
                    <a:pt x="853" y="36"/>
                  </a:cubicBezTo>
                  <a:cubicBezTo>
                    <a:pt x="852" y="36"/>
                    <a:pt x="852" y="36"/>
                    <a:pt x="851" y="36"/>
                  </a:cubicBezTo>
                  <a:cubicBezTo>
                    <a:pt x="851" y="36"/>
                    <a:pt x="851" y="37"/>
                    <a:pt x="851" y="37"/>
                  </a:cubicBezTo>
                  <a:cubicBezTo>
                    <a:pt x="850" y="36"/>
                    <a:pt x="850" y="36"/>
                    <a:pt x="850" y="36"/>
                  </a:cubicBezTo>
                  <a:cubicBezTo>
                    <a:pt x="850" y="36"/>
                    <a:pt x="850" y="36"/>
                    <a:pt x="850" y="36"/>
                  </a:cubicBezTo>
                  <a:cubicBezTo>
                    <a:pt x="850" y="36"/>
                    <a:pt x="849" y="35"/>
                    <a:pt x="849" y="36"/>
                  </a:cubicBezTo>
                  <a:cubicBezTo>
                    <a:pt x="848" y="36"/>
                    <a:pt x="849" y="36"/>
                    <a:pt x="848" y="36"/>
                  </a:cubicBezTo>
                  <a:cubicBezTo>
                    <a:pt x="848" y="36"/>
                    <a:pt x="848" y="37"/>
                    <a:pt x="847" y="36"/>
                  </a:cubicBezTo>
                  <a:cubicBezTo>
                    <a:pt x="847" y="35"/>
                    <a:pt x="846" y="35"/>
                    <a:pt x="846" y="35"/>
                  </a:cubicBezTo>
                  <a:cubicBezTo>
                    <a:pt x="846" y="35"/>
                    <a:pt x="845" y="35"/>
                    <a:pt x="845" y="35"/>
                  </a:cubicBezTo>
                  <a:cubicBezTo>
                    <a:pt x="845" y="35"/>
                    <a:pt x="845" y="36"/>
                    <a:pt x="845" y="36"/>
                  </a:cubicBezTo>
                  <a:cubicBezTo>
                    <a:pt x="845" y="36"/>
                    <a:pt x="845" y="36"/>
                    <a:pt x="845" y="37"/>
                  </a:cubicBezTo>
                  <a:cubicBezTo>
                    <a:pt x="845" y="38"/>
                    <a:pt x="845" y="39"/>
                    <a:pt x="845" y="39"/>
                  </a:cubicBezTo>
                  <a:cubicBezTo>
                    <a:pt x="844" y="40"/>
                    <a:pt x="844" y="40"/>
                    <a:pt x="844" y="40"/>
                  </a:cubicBezTo>
                  <a:cubicBezTo>
                    <a:pt x="844" y="40"/>
                    <a:pt x="844" y="41"/>
                    <a:pt x="843" y="41"/>
                  </a:cubicBezTo>
                  <a:cubicBezTo>
                    <a:pt x="843" y="42"/>
                    <a:pt x="843" y="42"/>
                    <a:pt x="843" y="42"/>
                  </a:cubicBezTo>
                  <a:cubicBezTo>
                    <a:pt x="843" y="43"/>
                    <a:pt x="843" y="44"/>
                    <a:pt x="843" y="44"/>
                  </a:cubicBezTo>
                  <a:cubicBezTo>
                    <a:pt x="842" y="44"/>
                    <a:pt x="842" y="44"/>
                    <a:pt x="842" y="44"/>
                  </a:cubicBezTo>
                  <a:cubicBezTo>
                    <a:pt x="841" y="45"/>
                    <a:pt x="841" y="45"/>
                    <a:pt x="840" y="45"/>
                  </a:cubicBezTo>
                  <a:cubicBezTo>
                    <a:pt x="840" y="45"/>
                    <a:pt x="839" y="45"/>
                    <a:pt x="839" y="46"/>
                  </a:cubicBezTo>
                  <a:cubicBezTo>
                    <a:pt x="839" y="46"/>
                    <a:pt x="839" y="47"/>
                    <a:pt x="839" y="47"/>
                  </a:cubicBezTo>
                  <a:cubicBezTo>
                    <a:pt x="838" y="48"/>
                    <a:pt x="838" y="49"/>
                    <a:pt x="838" y="49"/>
                  </a:cubicBezTo>
                  <a:cubicBezTo>
                    <a:pt x="837" y="49"/>
                    <a:pt x="837" y="49"/>
                    <a:pt x="836" y="49"/>
                  </a:cubicBezTo>
                  <a:cubicBezTo>
                    <a:pt x="836" y="49"/>
                    <a:pt x="836" y="49"/>
                    <a:pt x="836" y="49"/>
                  </a:cubicBezTo>
                  <a:cubicBezTo>
                    <a:pt x="836" y="49"/>
                    <a:pt x="836" y="49"/>
                    <a:pt x="835" y="49"/>
                  </a:cubicBezTo>
                  <a:cubicBezTo>
                    <a:pt x="835" y="49"/>
                    <a:pt x="834" y="49"/>
                    <a:pt x="834" y="50"/>
                  </a:cubicBezTo>
                  <a:cubicBezTo>
                    <a:pt x="834" y="50"/>
                    <a:pt x="835" y="51"/>
                    <a:pt x="834" y="51"/>
                  </a:cubicBezTo>
                  <a:cubicBezTo>
                    <a:pt x="833" y="51"/>
                    <a:pt x="832" y="51"/>
                    <a:pt x="832" y="51"/>
                  </a:cubicBezTo>
                  <a:cubicBezTo>
                    <a:pt x="832" y="51"/>
                    <a:pt x="832" y="51"/>
                    <a:pt x="831" y="51"/>
                  </a:cubicBezTo>
                  <a:cubicBezTo>
                    <a:pt x="831" y="50"/>
                    <a:pt x="831" y="50"/>
                    <a:pt x="831" y="50"/>
                  </a:cubicBezTo>
                  <a:cubicBezTo>
                    <a:pt x="830" y="49"/>
                    <a:pt x="830" y="49"/>
                    <a:pt x="830" y="49"/>
                  </a:cubicBezTo>
                  <a:cubicBezTo>
                    <a:pt x="829" y="49"/>
                    <a:pt x="829" y="49"/>
                    <a:pt x="829" y="48"/>
                  </a:cubicBezTo>
                  <a:cubicBezTo>
                    <a:pt x="829" y="48"/>
                    <a:pt x="828" y="48"/>
                    <a:pt x="828" y="48"/>
                  </a:cubicBezTo>
                  <a:cubicBezTo>
                    <a:pt x="828" y="48"/>
                    <a:pt x="829" y="48"/>
                    <a:pt x="828" y="47"/>
                  </a:cubicBezTo>
                  <a:cubicBezTo>
                    <a:pt x="827" y="47"/>
                    <a:pt x="826" y="47"/>
                    <a:pt x="826" y="47"/>
                  </a:cubicBezTo>
                  <a:cubicBezTo>
                    <a:pt x="825" y="46"/>
                    <a:pt x="826" y="45"/>
                    <a:pt x="825" y="45"/>
                  </a:cubicBezTo>
                  <a:cubicBezTo>
                    <a:pt x="825" y="45"/>
                    <a:pt x="824" y="46"/>
                    <a:pt x="824" y="45"/>
                  </a:cubicBezTo>
                  <a:cubicBezTo>
                    <a:pt x="823" y="45"/>
                    <a:pt x="823" y="44"/>
                    <a:pt x="823" y="44"/>
                  </a:cubicBezTo>
                  <a:cubicBezTo>
                    <a:pt x="823" y="44"/>
                    <a:pt x="823" y="44"/>
                    <a:pt x="823" y="44"/>
                  </a:cubicBezTo>
                  <a:cubicBezTo>
                    <a:pt x="822" y="44"/>
                    <a:pt x="821" y="44"/>
                    <a:pt x="821" y="44"/>
                  </a:cubicBezTo>
                  <a:cubicBezTo>
                    <a:pt x="821" y="45"/>
                    <a:pt x="820" y="45"/>
                    <a:pt x="820" y="45"/>
                  </a:cubicBezTo>
                  <a:cubicBezTo>
                    <a:pt x="819" y="44"/>
                    <a:pt x="819" y="44"/>
                    <a:pt x="818" y="44"/>
                  </a:cubicBezTo>
                  <a:cubicBezTo>
                    <a:pt x="818" y="45"/>
                    <a:pt x="818" y="45"/>
                    <a:pt x="818" y="45"/>
                  </a:cubicBezTo>
                  <a:cubicBezTo>
                    <a:pt x="817" y="45"/>
                    <a:pt x="817" y="44"/>
                    <a:pt x="817" y="44"/>
                  </a:cubicBezTo>
                  <a:cubicBezTo>
                    <a:pt x="816" y="45"/>
                    <a:pt x="816" y="45"/>
                    <a:pt x="816" y="45"/>
                  </a:cubicBezTo>
                  <a:cubicBezTo>
                    <a:pt x="815" y="44"/>
                    <a:pt x="816" y="44"/>
                    <a:pt x="815" y="44"/>
                  </a:cubicBezTo>
                  <a:cubicBezTo>
                    <a:pt x="814" y="44"/>
                    <a:pt x="814" y="45"/>
                    <a:pt x="813" y="45"/>
                  </a:cubicBezTo>
                  <a:cubicBezTo>
                    <a:pt x="813" y="45"/>
                    <a:pt x="813" y="45"/>
                    <a:pt x="812" y="44"/>
                  </a:cubicBezTo>
                  <a:cubicBezTo>
                    <a:pt x="812" y="44"/>
                    <a:pt x="812" y="44"/>
                    <a:pt x="812" y="43"/>
                  </a:cubicBezTo>
                  <a:cubicBezTo>
                    <a:pt x="812" y="42"/>
                    <a:pt x="811" y="41"/>
                    <a:pt x="811" y="41"/>
                  </a:cubicBezTo>
                  <a:cubicBezTo>
                    <a:pt x="811" y="41"/>
                    <a:pt x="811" y="41"/>
                    <a:pt x="810" y="41"/>
                  </a:cubicBezTo>
                  <a:cubicBezTo>
                    <a:pt x="810" y="42"/>
                    <a:pt x="809" y="42"/>
                    <a:pt x="809" y="42"/>
                  </a:cubicBezTo>
                  <a:cubicBezTo>
                    <a:pt x="808" y="42"/>
                    <a:pt x="808" y="42"/>
                    <a:pt x="808" y="42"/>
                  </a:cubicBezTo>
                  <a:cubicBezTo>
                    <a:pt x="808" y="43"/>
                    <a:pt x="808" y="43"/>
                    <a:pt x="808" y="43"/>
                  </a:cubicBezTo>
                  <a:cubicBezTo>
                    <a:pt x="807" y="43"/>
                    <a:pt x="807" y="43"/>
                    <a:pt x="807" y="43"/>
                  </a:cubicBezTo>
                  <a:cubicBezTo>
                    <a:pt x="807" y="44"/>
                    <a:pt x="807" y="44"/>
                    <a:pt x="807" y="44"/>
                  </a:cubicBezTo>
                  <a:cubicBezTo>
                    <a:pt x="807" y="45"/>
                    <a:pt x="807" y="45"/>
                    <a:pt x="806" y="45"/>
                  </a:cubicBezTo>
                  <a:cubicBezTo>
                    <a:pt x="806" y="45"/>
                    <a:pt x="805" y="46"/>
                    <a:pt x="805" y="46"/>
                  </a:cubicBezTo>
                  <a:cubicBezTo>
                    <a:pt x="805" y="47"/>
                    <a:pt x="806" y="47"/>
                    <a:pt x="805" y="47"/>
                  </a:cubicBezTo>
                  <a:cubicBezTo>
                    <a:pt x="805" y="48"/>
                    <a:pt x="804" y="48"/>
                    <a:pt x="803" y="48"/>
                  </a:cubicBezTo>
                  <a:cubicBezTo>
                    <a:pt x="803" y="48"/>
                    <a:pt x="802" y="48"/>
                    <a:pt x="802" y="48"/>
                  </a:cubicBezTo>
                  <a:cubicBezTo>
                    <a:pt x="802" y="48"/>
                    <a:pt x="802" y="49"/>
                    <a:pt x="802" y="49"/>
                  </a:cubicBezTo>
                  <a:cubicBezTo>
                    <a:pt x="802" y="49"/>
                    <a:pt x="801" y="49"/>
                    <a:pt x="801" y="49"/>
                  </a:cubicBezTo>
                  <a:cubicBezTo>
                    <a:pt x="800" y="49"/>
                    <a:pt x="799" y="49"/>
                    <a:pt x="799" y="49"/>
                  </a:cubicBezTo>
                  <a:cubicBezTo>
                    <a:pt x="799" y="49"/>
                    <a:pt x="798" y="49"/>
                    <a:pt x="798" y="49"/>
                  </a:cubicBezTo>
                  <a:cubicBezTo>
                    <a:pt x="798" y="49"/>
                    <a:pt x="799" y="50"/>
                    <a:pt x="798" y="50"/>
                  </a:cubicBezTo>
                  <a:cubicBezTo>
                    <a:pt x="797" y="50"/>
                    <a:pt x="796" y="51"/>
                    <a:pt x="796" y="51"/>
                  </a:cubicBezTo>
                  <a:cubicBezTo>
                    <a:pt x="797" y="51"/>
                    <a:pt x="797" y="51"/>
                    <a:pt x="797" y="52"/>
                  </a:cubicBezTo>
                  <a:cubicBezTo>
                    <a:pt x="796" y="52"/>
                    <a:pt x="797" y="52"/>
                    <a:pt x="796" y="53"/>
                  </a:cubicBezTo>
                  <a:cubicBezTo>
                    <a:pt x="795" y="54"/>
                    <a:pt x="796" y="54"/>
                    <a:pt x="795" y="54"/>
                  </a:cubicBezTo>
                  <a:cubicBezTo>
                    <a:pt x="794" y="54"/>
                    <a:pt x="793" y="55"/>
                    <a:pt x="792" y="55"/>
                  </a:cubicBezTo>
                  <a:cubicBezTo>
                    <a:pt x="791" y="54"/>
                    <a:pt x="791" y="54"/>
                    <a:pt x="791" y="54"/>
                  </a:cubicBezTo>
                  <a:cubicBezTo>
                    <a:pt x="791" y="53"/>
                    <a:pt x="791" y="53"/>
                    <a:pt x="791" y="52"/>
                  </a:cubicBezTo>
                  <a:cubicBezTo>
                    <a:pt x="790" y="52"/>
                    <a:pt x="791" y="52"/>
                    <a:pt x="790" y="51"/>
                  </a:cubicBezTo>
                  <a:cubicBezTo>
                    <a:pt x="789" y="51"/>
                    <a:pt x="790" y="51"/>
                    <a:pt x="789" y="50"/>
                  </a:cubicBezTo>
                  <a:cubicBezTo>
                    <a:pt x="788" y="50"/>
                    <a:pt x="786" y="50"/>
                    <a:pt x="786" y="50"/>
                  </a:cubicBezTo>
                  <a:cubicBezTo>
                    <a:pt x="786" y="50"/>
                    <a:pt x="786" y="50"/>
                    <a:pt x="785" y="51"/>
                  </a:cubicBezTo>
                  <a:cubicBezTo>
                    <a:pt x="785" y="51"/>
                    <a:pt x="785" y="52"/>
                    <a:pt x="784" y="52"/>
                  </a:cubicBezTo>
                  <a:cubicBezTo>
                    <a:pt x="783" y="52"/>
                    <a:pt x="784" y="52"/>
                    <a:pt x="783" y="51"/>
                  </a:cubicBezTo>
                  <a:cubicBezTo>
                    <a:pt x="783" y="51"/>
                    <a:pt x="783" y="51"/>
                    <a:pt x="782" y="50"/>
                  </a:cubicBezTo>
                  <a:cubicBezTo>
                    <a:pt x="782" y="50"/>
                    <a:pt x="782" y="50"/>
                    <a:pt x="782" y="50"/>
                  </a:cubicBezTo>
                  <a:cubicBezTo>
                    <a:pt x="781" y="49"/>
                    <a:pt x="781" y="50"/>
                    <a:pt x="780" y="49"/>
                  </a:cubicBezTo>
                  <a:cubicBezTo>
                    <a:pt x="780" y="48"/>
                    <a:pt x="779" y="49"/>
                    <a:pt x="780" y="48"/>
                  </a:cubicBezTo>
                  <a:cubicBezTo>
                    <a:pt x="780" y="47"/>
                    <a:pt x="780" y="48"/>
                    <a:pt x="780" y="47"/>
                  </a:cubicBezTo>
                  <a:cubicBezTo>
                    <a:pt x="780" y="47"/>
                    <a:pt x="780" y="47"/>
                    <a:pt x="780" y="47"/>
                  </a:cubicBezTo>
                  <a:cubicBezTo>
                    <a:pt x="779" y="47"/>
                    <a:pt x="780" y="47"/>
                    <a:pt x="779" y="47"/>
                  </a:cubicBezTo>
                  <a:cubicBezTo>
                    <a:pt x="778" y="47"/>
                    <a:pt x="778" y="47"/>
                    <a:pt x="778" y="47"/>
                  </a:cubicBezTo>
                  <a:cubicBezTo>
                    <a:pt x="778" y="46"/>
                    <a:pt x="777" y="46"/>
                    <a:pt x="777" y="46"/>
                  </a:cubicBezTo>
                  <a:cubicBezTo>
                    <a:pt x="777" y="47"/>
                    <a:pt x="777" y="47"/>
                    <a:pt x="777" y="47"/>
                  </a:cubicBezTo>
                  <a:cubicBezTo>
                    <a:pt x="776" y="47"/>
                    <a:pt x="776" y="48"/>
                    <a:pt x="776" y="47"/>
                  </a:cubicBezTo>
                  <a:cubicBezTo>
                    <a:pt x="775" y="46"/>
                    <a:pt x="775" y="47"/>
                    <a:pt x="775" y="46"/>
                  </a:cubicBezTo>
                  <a:cubicBezTo>
                    <a:pt x="775" y="45"/>
                    <a:pt x="775" y="45"/>
                    <a:pt x="775" y="45"/>
                  </a:cubicBezTo>
                  <a:cubicBezTo>
                    <a:pt x="775" y="44"/>
                    <a:pt x="774" y="45"/>
                    <a:pt x="774" y="44"/>
                  </a:cubicBezTo>
                  <a:cubicBezTo>
                    <a:pt x="775" y="43"/>
                    <a:pt x="775" y="44"/>
                    <a:pt x="775" y="43"/>
                  </a:cubicBezTo>
                  <a:cubicBezTo>
                    <a:pt x="775" y="42"/>
                    <a:pt x="775" y="42"/>
                    <a:pt x="775" y="42"/>
                  </a:cubicBezTo>
                  <a:cubicBezTo>
                    <a:pt x="775" y="42"/>
                    <a:pt x="775" y="42"/>
                    <a:pt x="774" y="41"/>
                  </a:cubicBezTo>
                  <a:cubicBezTo>
                    <a:pt x="774" y="41"/>
                    <a:pt x="773" y="41"/>
                    <a:pt x="773" y="41"/>
                  </a:cubicBezTo>
                  <a:cubicBezTo>
                    <a:pt x="772" y="41"/>
                    <a:pt x="773" y="41"/>
                    <a:pt x="772" y="41"/>
                  </a:cubicBezTo>
                  <a:cubicBezTo>
                    <a:pt x="772" y="41"/>
                    <a:pt x="771" y="40"/>
                    <a:pt x="771" y="40"/>
                  </a:cubicBezTo>
                  <a:cubicBezTo>
                    <a:pt x="771" y="40"/>
                    <a:pt x="771" y="40"/>
                    <a:pt x="770" y="40"/>
                  </a:cubicBezTo>
                  <a:cubicBezTo>
                    <a:pt x="770" y="40"/>
                    <a:pt x="769" y="41"/>
                    <a:pt x="769" y="41"/>
                  </a:cubicBezTo>
                  <a:cubicBezTo>
                    <a:pt x="769" y="41"/>
                    <a:pt x="769" y="42"/>
                    <a:pt x="769" y="42"/>
                  </a:cubicBezTo>
                  <a:cubicBezTo>
                    <a:pt x="768" y="42"/>
                    <a:pt x="768" y="42"/>
                    <a:pt x="767" y="41"/>
                  </a:cubicBezTo>
                  <a:cubicBezTo>
                    <a:pt x="767" y="41"/>
                    <a:pt x="767" y="41"/>
                    <a:pt x="766" y="41"/>
                  </a:cubicBezTo>
                  <a:cubicBezTo>
                    <a:pt x="766" y="40"/>
                    <a:pt x="765" y="39"/>
                    <a:pt x="765" y="39"/>
                  </a:cubicBezTo>
                  <a:cubicBezTo>
                    <a:pt x="765" y="39"/>
                    <a:pt x="765" y="39"/>
                    <a:pt x="764" y="39"/>
                  </a:cubicBezTo>
                  <a:cubicBezTo>
                    <a:pt x="763" y="39"/>
                    <a:pt x="764" y="39"/>
                    <a:pt x="763" y="39"/>
                  </a:cubicBezTo>
                  <a:cubicBezTo>
                    <a:pt x="762" y="38"/>
                    <a:pt x="762" y="39"/>
                    <a:pt x="762" y="38"/>
                  </a:cubicBezTo>
                  <a:cubicBezTo>
                    <a:pt x="763" y="37"/>
                    <a:pt x="763" y="37"/>
                    <a:pt x="763" y="37"/>
                  </a:cubicBezTo>
                  <a:cubicBezTo>
                    <a:pt x="763" y="36"/>
                    <a:pt x="763" y="36"/>
                    <a:pt x="762" y="36"/>
                  </a:cubicBezTo>
                  <a:cubicBezTo>
                    <a:pt x="762" y="35"/>
                    <a:pt x="761" y="35"/>
                    <a:pt x="761" y="34"/>
                  </a:cubicBezTo>
                  <a:cubicBezTo>
                    <a:pt x="761" y="33"/>
                    <a:pt x="762" y="34"/>
                    <a:pt x="762" y="33"/>
                  </a:cubicBezTo>
                  <a:cubicBezTo>
                    <a:pt x="762" y="32"/>
                    <a:pt x="762" y="33"/>
                    <a:pt x="762" y="32"/>
                  </a:cubicBezTo>
                  <a:cubicBezTo>
                    <a:pt x="762" y="31"/>
                    <a:pt x="762" y="31"/>
                    <a:pt x="762" y="30"/>
                  </a:cubicBezTo>
                  <a:cubicBezTo>
                    <a:pt x="761" y="30"/>
                    <a:pt x="761" y="30"/>
                    <a:pt x="761" y="30"/>
                  </a:cubicBezTo>
                  <a:cubicBezTo>
                    <a:pt x="761" y="29"/>
                    <a:pt x="761" y="29"/>
                    <a:pt x="761" y="29"/>
                  </a:cubicBezTo>
                  <a:cubicBezTo>
                    <a:pt x="761" y="29"/>
                    <a:pt x="760" y="29"/>
                    <a:pt x="760" y="29"/>
                  </a:cubicBezTo>
                  <a:cubicBezTo>
                    <a:pt x="760" y="29"/>
                    <a:pt x="759" y="29"/>
                    <a:pt x="759" y="29"/>
                  </a:cubicBezTo>
                  <a:cubicBezTo>
                    <a:pt x="759" y="29"/>
                    <a:pt x="759" y="30"/>
                    <a:pt x="758" y="29"/>
                  </a:cubicBezTo>
                  <a:cubicBezTo>
                    <a:pt x="758" y="29"/>
                    <a:pt x="758" y="29"/>
                    <a:pt x="758" y="29"/>
                  </a:cubicBezTo>
                  <a:cubicBezTo>
                    <a:pt x="758" y="28"/>
                    <a:pt x="758" y="28"/>
                    <a:pt x="758" y="28"/>
                  </a:cubicBezTo>
                  <a:cubicBezTo>
                    <a:pt x="758" y="27"/>
                    <a:pt x="759" y="28"/>
                    <a:pt x="758" y="27"/>
                  </a:cubicBezTo>
                  <a:cubicBezTo>
                    <a:pt x="758" y="26"/>
                    <a:pt x="758" y="26"/>
                    <a:pt x="757" y="26"/>
                  </a:cubicBezTo>
                  <a:cubicBezTo>
                    <a:pt x="757" y="25"/>
                    <a:pt x="757" y="26"/>
                    <a:pt x="756" y="25"/>
                  </a:cubicBezTo>
                  <a:cubicBezTo>
                    <a:pt x="756" y="25"/>
                    <a:pt x="756" y="25"/>
                    <a:pt x="756" y="24"/>
                  </a:cubicBezTo>
                  <a:cubicBezTo>
                    <a:pt x="755" y="24"/>
                    <a:pt x="755" y="23"/>
                    <a:pt x="755" y="23"/>
                  </a:cubicBezTo>
                  <a:cubicBezTo>
                    <a:pt x="755" y="23"/>
                    <a:pt x="753" y="23"/>
                    <a:pt x="752" y="23"/>
                  </a:cubicBezTo>
                  <a:cubicBezTo>
                    <a:pt x="751" y="22"/>
                    <a:pt x="751" y="22"/>
                    <a:pt x="750" y="22"/>
                  </a:cubicBezTo>
                  <a:cubicBezTo>
                    <a:pt x="749" y="22"/>
                    <a:pt x="750" y="22"/>
                    <a:pt x="749" y="22"/>
                  </a:cubicBezTo>
                  <a:cubicBezTo>
                    <a:pt x="748" y="21"/>
                    <a:pt x="749" y="21"/>
                    <a:pt x="748" y="20"/>
                  </a:cubicBezTo>
                  <a:cubicBezTo>
                    <a:pt x="747" y="20"/>
                    <a:pt x="747" y="20"/>
                    <a:pt x="747" y="20"/>
                  </a:cubicBezTo>
                  <a:cubicBezTo>
                    <a:pt x="747" y="20"/>
                    <a:pt x="746" y="18"/>
                    <a:pt x="746" y="18"/>
                  </a:cubicBezTo>
                  <a:cubicBezTo>
                    <a:pt x="745" y="17"/>
                    <a:pt x="745" y="17"/>
                    <a:pt x="745" y="17"/>
                  </a:cubicBezTo>
                  <a:cubicBezTo>
                    <a:pt x="745" y="17"/>
                    <a:pt x="746" y="16"/>
                    <a:pt x="745" y="16"/>
                  </a:cubicBezTo>
                  <a:cubicBezTo>
                    <a:pt x="745" y="16"/>
                    <a:pt x="745" y="15"/>
                    <a:pt x="744" y="15"/>
                  </a:cubicBezTo>
                  <a:cubicBezTo>
                    <a:pt x="743" y="15"/>
                    <a:pt x="742" y="15"/>
                    <a:pt x="742" y="14"/>
                  </a:cubicBezTo>
                  <a:cubicBezTo>
                    <a:pt x="741" y="14"/>
                    <a:pt x="741" y="13"/>
                    <a:pt x="740" y="13"/>
                  </a:cubicBezTo>
                  <a:cubicBezTo>
                    <a:pt x="739" y="13"/>
                    <a:pt x="739" y="13"/>
                    <a:pt x="738" y="13"/>
                  </a:cubicBezTo>
                  <a:cubicBezTo>
                    <a:pt x="737" y="13"/>
                    <a:pt x="736" y="12"/>
                    <a:pt x="736" y="12"/>
                  </a:cubicBezTo>
                  <a:cubicBezTo>
                    <a:pt x="736" y="12"/>
                    <a:pt x="736" y="12"/>
                    <a:pt x="735" y="12"/>
                  </a:cubicBezTo>
                  <a:cubicBezTo>
                    <a:pt x="735" y="12"/>
                    <a:pt x="735" y="12"/>
                    <a:pt x="734" y="11"/>
                  </a:cubicBezTo>
                  <a:cubicBezTo>
                    <a:pt x="733" y="10"/>
                    <a:pt x="733" y="10"/>
                    <a:pt x="732" y="9"/>
                  </a:cubicBezTo>
                  <a:cubicBezTo>
                    <a:pt x="730" y="9"/>
                    <a:pt x="730" y="8"/>
                    <a:pt x="729" y="9"/>
                  </a:cubicBezTo>
                  <a:cubicBezTo>
                    <a:pt x="728" y="9"/>
                    <a:pt x="726" y="9"/>
                    <a:pt x="726" y="9"/>
                  </a:cubicBezTo>
                  <a:cubicBezTo>
                    <a:pt x="725" y="9"/>
                    <a:pt x="724" y="10"/>
                    <a:pt x="724" y="10"/>
                  </a:cubicBezTo>
                  <a:cubicBezTo>
                    <a:pt x="724" y="10"/>
                    <a:pt x="724" y="10"/>
                    <a:pt x="723" y="10"/>
                  </a:cubicBezTo>
                  <a:cubicBezTo>
                    <a:pt x="723" y="11"/>
                    <a:pt x="722" y="11"/>
                    <a:pt x="721" y="11"/>
                  </a:cubicBezTo>
                  <a:cubicBezTo>
                    <a:pt x="721" y="12"/>
                    <a:pt x="720" y="12"/>
                    <a:pt x="720" y="12"/>
                  </a:cubicBezTo>
                  <a:cubicBezTo>
                    <a:pt x="719" y="13"/>
                    <a:pt x="720" y="13"/>
                    <a:pt x="720" y="14"/>
                  </a:cubicBezTo>
                  <a:cubicBezTo>
                    <a:pt x="720" y="15"/>
                    <a:pt x="720" y="14"/>
                    <a:pt x="719" y="15"/>
                  </a:cubicBezTo>
                  <a:cubicBezTo>
                    <a:pt x="719" y="15"/>
                    <a:pt x="719" y="15"/>
                    <a:pt x="719" y="16"/>
                  </a:cubicBezTo>
                  <a:cubicBezTo>
                    <a:pt x="719" y="16"/>
                    <a:pt x="718" y="16"/>
                    <a:pt x="718" y="16"/>
                  </a:cubicBezTo>
                  <a:cubicBezTo>
                    <a:pt x="718" y="16"/>
                    <a:pt x="719" y="16"/>
                    <a:pt x="718" y="17"/>
                  </a:cubicBezTo>
                  <a:cubicBezTo>
                    <a:pt x="718" y="17"/>
                    <a:pt x="718" y="18"/>
                    <a:pt x="717" y="17"/>
                  </a:cubicBezTo>
                  <a:cubicBezTo>
                    <a:pt x="717" y="17"/>
                    <a:pt x="717" y="16"/>
                    <a:pt x="716" y="16"/>
                  </a:cubicBezTo>
                  <a:cubicBezTo>
                    <a:pt x="715" y="16"/>
                    <a:pt x="716" y="17"/>
                    <a:pt x="715" y="17"/>
                  </a:cubicBezTo>
                  <a:cubicBezTo>
                    <a:pt x="714" y="17"/>
                    <a:pt x="715" y="16"/>
                    <a:pt x="714" y="16"/>
                  </a:cubicBezTo>
                  <a:cubicBezTo>
                    <a:pt x="713" y="16"/>
                    <a:pt x="713" y="16"/>
                    <a:pt x="713" y="15"/>
                  </a:cubicBezTo>
                  <a:cubicBezTo>
                    <a:pt x="712" y="15"/>
                    <a:pt x="712" y="14"/>
                    <a:pt x="712" y="14"/>
                  </a:cubicBezTo>
                  <a:cubicBezTo>
                    <a:pt x="712" y="14"/>
                    <a:pt x="713" y="14"/>
                    <a:pt x="712" y="14"/>
                  </a:cubicBezTo>
                  <a:cubicBezTo>
                    <a:pt x="711" y="15"/>
                    <a:pt x="710" y="14"/>
                    <a:pt x="710" y="14"/>
                  </a:cubicBezTo>
                  <a:cubicBezTo>
                    <a:pt x="710" y="14"/>
                    <a:pt x="710" y="14"/>
                    <a:pt x="709" y="14"/>
                  </a:cubicBezTo>
                  <a:cubicBezTo>
                    <a:pt x="709" y="15"/>
                    <a:pt x="709" y="14"/>
                    <a:pt x="708" y="14"/>
                  </a:cubicBezTo>
                  <a:cubicBezTo>
                    <a:pt x="707" y="15"/>
                    <a:pt x="708" y="16"/>
                    <a:pt x="707" y="15"/>
                  </a:cubicBezTo>
                  <a:cubicBezTo>
                    <a:pt x="706" y="14"/>
                    <a:pt x="706" y="13"/>
                    <a:pt x="706" y="14"/>
                  </a:cubicBezTo>
                  <a:cubicBezTo>
                    <a:pt x="706" y="15"/>
                    <a:pt x="707" y="15"/>
                    <a:pt x="706" y="15"/>
                  </a:cubicBezTo>
                  <a:cubicBezTo>
                    <a:pt x="705" y="15"/>
                    <a:pt x="705" y="15"/>
                    <a:pt x="705" y="15"/>
                  </a:cubicBezTo>
                  <a:cubicBezTo>
                    <a:pt x="704" y="15"/>
                    <a:pt x="705" y="16"/>
                    <a:pt x="704" y="16"/>
                  </a:cubicBezTo>
                  <a:cubicBezTo>
                    <a:pt x="704" y="16"/>
                    <a:pt x="704" y="14"/>
                    <a:pt x="704" y="15"/>
                  </a:cubicBezTo>
                  <a:cubicBezTo>
                    <a:pt x="703" y="15"/>
                    <a:pt x="703" y="16"/>
                    <a:pt x="703" y="16"/>
                  </a:cubicBezTo>
                  <a:cubicBezTo>
                    <a:pt x="703" y="16"/>
                    <a:pt x="702" y="15"/>
                    <a:pt x="702" y="15"/>
                  </a:cubicBezTo>
                  <a:cubicBezTo>
                    <a:pt x="702" y="17"/>
                    <a:pt x="702" y="17"/>
                    <a:pt x="702" y="17"/>
                  </a:cubicBezTo>
                  <a:cubicBezTo>
                    <a:pt x="702" y="17"/>
                    <a:pt x="701" y="16"/>
                    <a:pt x="701" y="16"/>
                  </a:cubicBezTo>
                  <a:cubicBezTo>
                    <a:pt x="701" y="16"/>
                    <a:pt x="702" y="17"/>
                    <a:pt x="701" y="17"/>
                  </a:cubicBezTo>
                  <a:cubicBezTo>
                    <a:pt x="701" y="17"/>
                    <a:pt x="700" y="16"/>
                    <a:pt x="700" y="16"/>
                  </a:cubicBezTo>
                  <a:cubicBezTo>
                    <a:pt x="699" y="17"/>
                    <a:pt x="699" y="17"/>
                    <a:pt x="699" y="17"/>
                  </a:cubicBezTo>
                  <a:cubicBezTo>
                    <a:pt x="699" y="17"/>
                    <a:pt x="699" y="15"/>
                    <a:pt x="699" y="15"/>
                  </a:cubicBezTo>
                  <a:cubicBezTo>
                    <a:pt x="698" y="16"/>
                    <a:pt x="697" y="16"/>
                    <a:pt x="697" y="16"/>
                  </a:cubicBezTo>
                  <a:cubicBezTo>
                    <a:pt x="697" y="15"/>
                    <a:pt x="697" y="15"/>
                    <a:pt x="697" y="15"/>
                  </a:cubicBezTo>
                  <a:cubicBezTo>
                    <a:pt x="695" y="15"/>
                    <a:pt x="695" y="15"/>
                    <a:pt x="695" y="15"/>
                  </a:cubicBezTo>
                  <a:cubicBezTo>
                    <a:pt x="696" y="14"/>
                    <a:pt x="696" y="14"/>
                    <a:pt x="696" y="14"/>
                  </a:cubicBezTo>
                  <a:cubicBezTo>
                    <a:pt x="696" y="14"/>
                    <a:pt x="695" y="14"/>
                    <a:pt x="695" y="13"/>
                  </a:cubicBezTo>
                  <a:cubicBezTo>
                    <a:pt x="695" y="13"/>
                    <a:pt x="695" y="12"/>
                    <a:pt x="695" y="12"/>
                  </a:cubicBezTo>
                  <a:cubicBezTo>
                    <a:pt x="694" y="12"/>
                    <a:pt x="694" y="13"/>
                    <a:pt x="694" y="12"/>
                  </a:cubicBezTo>
                  <a:cubicBezTo>
                    <a:pt x="694" y="12"/>
                    <a:pt x="695" y="11"/>
                    <a:pt x="693" y="11"/>
                  </a:cubicBezTo>
                  <a:cubicBezTo>
                    <a:pt x="692" y="12"/>
                    <a:pt x="692" y="12"/>
                    <a:pt x="692" y="12"/>
                  </a:cubicBezTo>
                  <a:cubicBezTo>
                    <a:pt x="692" y="12"/>
                    <a:pt x="692" y="11"/>
                    <a:pt x="691" y="11"/>
                  </a:cubicBezTo>
                  <a:cubicBezTo>
                    <a:pt x="690" y="12"/>
                    <a:pt x="690" y="11"/>
                    <a:pt x="690" y="11"/>
                  </a:cubicBezTo>
                  <a:cubicBezTo>
                    <a:pt x="689" y="11"/>
                    <a:pt x="689" y="11"/>
                    <a:pt x="689" y="11"/>
                  </a:cubicBezTo>
                  <a:cubicBezTo>
                    <a:pt x="687" y="10"/>
                    <a:pt x="687" y="10"/>
                    <a:pt x="687" y="10"/>
                  </a:cubicBezTo>
                  <a:cubicBezTo>
                    <a:pt x="687" y="10"/>
                    <a:pt x="688" y="9"/>
                    <a:pt x="687" y="9"/>
                  </a:cubicBezTo>
                  <a:cubicBezTo>
                    <a:pt x="687" y="10"/>
                    <a:pt x="687" y="10"/>
                    <a:pt x="687" y="10"/>
                  </a:cubicBezTo>
                  <a:cubicBezTo>
                    <a:pt x="687" y="10"/>
                    <a:pt x="687" y="9"/>
                    <a:pt x="686" y="9"/>
                  </a:cubicBezTo>
                  <a:cubicBezTo>
                    <a:pt x="686" y="9"/>
                    <a:pt x="685" y="10"/>
                    <a:pt x="685" y="9"/>
                  </a:cubicBezTo>
                  <a:cubicBezTo>
                    <a:pt x="685" y="9"/>
                    <a:pt x="685" y="8"/>
                    <a:pt x="685" y="8"/>
                  </a:cubicBezTo>
                  <a:cubicBezTo>
                    <a:pt x="685" y="8"/>
                    <a:pt x="683" y="8"/>
                    <a:pt x="683" y="8"/>
                  </a:cubicBezTo>
                  <a:cubicBezTo>
                    <a:pt x="684" y="8"/>
                    <a:pt x="685" y="7"/>
                    <a:pt x="683" y="7"/>
                  </a:cubicBezTo>
                  <a:cubicBezTo>
                    <a:pt x="682" y="8"/>
                    <a:pt x="682" y="6"/>
                    <a:pt x="682" y="6"/>
                  </a:cubicBezTo>
                  <a:cubicBezTo>
                    <a:pt x="682" y="6"/>
                    <a:pt x="681" y="6"/>
                    <a:pt x="681" y="7"/>
                  </a:cubicBezTo>
                  <a:cubicBezTo>
                    <a:pt x="681" y="7"/>
                    <a:pt x="681" y="7"/>
                    <a:pt x="681" y="7"/>
                  </a:cubicBezTo>
                  <a:cubicBezTo>
                    <a:pt x="679" y="7"/>
                    <a:pt x="679" y="7"/>
                    <a:pt x="679" y="7"/>
                  </a:cubicBezTo>
                  <a:cubicBezTo>
                    <a:pt x="679" y="7"/>
                    <a:pt x="680" y="8"/>
                    <a:pt x="680" y="8"/>
                  </a:cubicBezTo>
                  <a:cubicBezTo>
                    <a:pt x="679" y="8"/>
                    <a:pt x="678" y="8"/>
                    <a:pt x="678" y="8"/>
                  </a:cubicBezTo>
                  <a:cubicBezTo>
                    <a:pt x="679" y="9"/>
                    <a:pt x="679" y="9"/>
                    <a:pt x="678" y="9"/>
                  </a:cubicBezTo>
                  <a:cubicBezTo>
                    <a:pt x="678" y="9"/>
                    <a:pt x="677" y="9"/>
                    <a:pt x="677" y="9"/>
                  </a:cubicBezTo>
                  <a:cubicBezTo>
                    <a:pt x="677" y="9"/>
                    <a:pt x="676" y="9"/>
                    <a:pt x="676" y="9"/>
                  </a:cubicBezTo>
                  <a:cubicBezTo>
                    <a:pt x="675" y="9"/>
                    <a:pt x="676" y="9"/>
                    <a:pt x="675" y="8"/>
                  </a:cubicBezTo>
                  <a:cubicBezTo>
                    <a:pt x="675" y="8"/>
                    <a:pt x="674" y="8"/>
                    <a:pt x="674" y="8"/>
                  </a:cubicBezTo>
                  <a:cubicBezTo>
                    <a:pt x="674" y="7"/>
                    <a:pt x="674" y="7"/>
                    <a:pt x="674" y="7"/>
                  </a:cubicBezTo>
                  <a:cubicBezTo>
                    <a:pt x="674" y="7"/>
                    <a:pt x="674" y="7"/>
                    <a:pt x="673" y="7"/>
                  </a:cubicBezTo>
                  <a:cubicBezTo>
                    <a:pt x="673" y="8"/>
                    <a:pt x="672" y="8"/>
                    <a:pt x="672" y="8"/>
                  </a:cubicBezTo>
                  <a:cubicBezTo>
                    <a:pt x="672" y="9"/>
                    <a:pt x="673" y="9"/>
                    <a:pt x="672" y="9"/>
                  </a:cubicBezTo>
                  <a:cubicBezTo>
                    <a:pt x="671" y="9"/>
                    <a:pt x="671" y="8"/>
                    <a:pt x="671" y="9"/>
                  </a:cubicBezTo>
                  <a:cubicBezTo>
                    <a:pt x="670" y="9"/>
                    <a:pt x="670" y="10"/>
                    <a:pt x="670" y="10"/>
                  </a:cubicBezTo>
                  <a:cubicBezTo>
                    <a:pt x="670" y="10"/>
                    <a:pt x="671" y="11"/>
                    <a:pt x="671" y="11"/>
                  </a:cubicBezTo>
                  <a:cubicBezTo>
                    <a:pt x="670" y="11"/>
                    <a:pt x="669" y="10"/>
                    <a:pt x="669" y="10"/>
                  </a:cubicBezTo>
                  <a:cubicBezTo>
                    <a:pt x="669" y="9"/>
                    <a:pt x="668" y="8"/>
                    <a:pt x="668" y="8"/>
                  </a:cubicBezTo>
                  <a:cubicBezTo>
                    <a:pt x="668" y="8"/>
                    <a:pt x="669" y="8"/>
                    <a:pt x="668" y="8"/>
                  </a:cubicBezTo>
                  <a:cubicBezTo>
                    <a:pt x="667" y="9"/>
                    <a:pt x="667" y="9"/>
                    <a:pt x="667" y="9"/>
                  </a:cubicBezTo>
                  <a:cubicBezTo>
                    <a:pt x="666" y="9"/>
                    <a:pt x="666" y="10"/>
                    <a:pt x="666" y="9"/>
                  </a:cubicBezTo>
                  <a:cubicBezTo>
                    <a:pt x="666" y="9"/>
                    <a:pt x="666" y="8"/>
                    <a:pt x="666" y="8"/>
                  </a:cubicBezTo>
                  <a:cubicBezTo>
                    <a:pt x="666" y="8"/>
                    <a:pt x="665" y="8"/>
                    <a:pt x="665" y="8"/>
                  </a:cubicBezTo>
                  <a:cubicBezTo>
                    <a:pt x="665" y="7"/>
                    <a:pt x="666" y="7"/>
                    <a:pt x="666" y="7"/>
                  </a:cubicBezTo>
                  <a:cubicBezTo>
                    <a:pt x="664" y="7"/>
                    <a:pt x="664" y="7"/>
                    <a:pt x="664" y="7"/>
                  </a:cubicBezTo>
                  <a:cubicBezTo>
                    <a:pt x="665" y="6"/>
                    <a:pt x="665" y="6"/>
                    <a:pt x="665" y="6"/>
                  </a:cubicBezTo>
                  <a:cubicBezTo>
                    <a:pt x="665" y="6"/>
                    <a:pt x="665" y="6"/>
                    <a:pt x="664" y="6"/>
                  </a:cubicBezTo>
                  <a:cubicBezTo>
                    <a:pt x="664" y="6"/>
                    <a:pt x="664" y="6"/>
                    <a:pt x="664" y="7"/>
                  </a:cubicBezTo>
                  <a:cubicBezTo>
                    <a:pt x="663" y="7"/>
                    <a:pt x="663" y="7"/>
                    <a:pt x="663" y="7"/>
                  </a:cubicBezTo>
                  <a:cubicBezTo>
                    <a:pt x="662" y="7"/>
                    <a:pt x="662" y="7"/>
                    <a:pt x="662" y="6"/>
                  </a:cubicBezTo>
                  <a:cubicBezTo>
                    <a:pt x="662" y="6"/>
                    <a:pt x="662" y="6"/>
                    <a:pt x="662" y="6"/>
                  </a:cubicBezTo>
                  <a:cubicBezTo>
                    <a:pt x="661" y="6"/>
                    <a:pt x="661" y="6"/>
                    <a:pt x="661" y="6"/>
                  </a:cubicBezTo>
                  <a:cubicBezTo>
                    <a:pt x="661" y="5"/>
                    <a:pt x="661" y="5"/>
                    <a:pt x="660" y="4"/>
                  </a:cubicBezTo>
                  <a:cubicBezTo>
                    <a:pt x="660" y="4"/>
                    <a:pt x="659" y="4"/>
                    <a:pt x="659" y="4"/>
                  </a:cubicBezTo>
                  <a:cubicBezTo>
                    <a:pt x="659" y="4"/>
                    <a:pt x="658" y="5"/>
                    <a:pt x="658" y="4"/>
                  </a:cubicBezTo>
                  <a:cubicBezTo>
                    <a:pt x="658" y="4"/>
                    <a:pt x="658" y="3"/>
                    <a:pt x="658" y="3"/>
                  </a:cubicBezTo>
                  <a:cubicBezTo>
                    <a:pt x="658" y="3"/>
                    <a:pt x="657" y="2"/>
                    <a:pt x="657" y="3"/>
                  </a:cubicBezTo>
                  <a:cubicBezTo>
                    <a:pt x="657" y="4"/>
                    <a:pt x="657" y="4"/>
                    <a:pt x="656" y="4"/>
                  </a:cubicBezTo>
                  <a:cubicBezTo>
                    <a:pt x="656" y="4"/>
                    <a:pt x="655" y="3"/>
                    <a:pt x="655" y="3"/>
                  </a:cubicBezTo>
                  <a:cubicBezTo>
                    <a:pt x="655" y="3"/>
                    <a:pt x="657" y="2"/>
                    <a:pt x="656" y="1"/>
                  </a:cubicBezTo>
                  <a:cubicBezTo>
                    <a:pt x="655" y="1"/>
                    <a:pt x="655" y="2"/>
                    <a:pt x="654" y="1"/>
                  </a:cubicBezTo>
                  <a:cubicBezTo>
                    <a:pt x="654" y="1"/>
                    <a:pt x="654" y="1"/>
                    <a:pt x="653" y="0"/>
                  </a:cubicBezTo>
                  <a:cubicBezTo>
                    <a:pt x="653" y="0"/>
                    <a:pt x="652" y="0"/>
                    <a:pt x="652" y="0"/>
                  </a:cubicBezTo>
                  <a:cubicBezTo>
                    <a:pt x="652" y="0"/>
                    <a:pt x="652" y="0"/>
                    <a:pt x="652" y="0"/>
                  </a:cubicBezTo>
                  <a:cubicBezTo>
                    <a:pt x="652" y="1"/>
                    <a:pt x="652" y="0"/>
                    <a:pt x="652" y="1"/>
                  </a:cubicBezTo>
                  <a:cubicBezTo>
                    <a:pt x="652" y="1"/>
                    <a:pt x="651" y="1"/>
                    <a:pt x="651" y="1"/>
                  </a:cubicBezTo>
                  <a:cubicBezTo>
                    <a:pt x="651" y="1"/>
                    <a:pt x="651" y="1"/>
                    <a:pt x="650" y="1"/>
                  </a:cubicBezTo>
                  <a:cubicBezTo>
                    <a:pt x="649" y="1"/>
                    <a:pt x="649" y="0"/>
                    <a:pt x="649" y="1"/>
                  </a:cubicBezTo>
                  <a:cubicBezTo>
                    <a:pt x="649" y="2"/>
                    <a:pt x="651" y="3"/>
                    <a:pt x="649" y="3"/>
                  </a:cubicBezTo>
                  <a:cubicBezTo>
                    <a:pt x="647" y="3"/>
                    <a:pt x="647" y="3"/>
                    <a:pt x="647" y="3"/>
                  </a:cubicBezTo>
                  <a:cubicBezTo>
                    <a:pt x="647" y="3"/>
                    <a:pt x="647" y="3"/>
                    <a:pt x="647" y="3"/>
                  </a:cubicBezTo>
                  <a:cubicBezTo>
                    <a:pt x="646" y="3"/>
                    <a:pt x="646" y="2"/>
                    <a:pt x="645" y="3"/>
                  </a:cubicBezTo>
                  <a:cubicBezTo>
                    <a:pt x="644" y="3"/>
                    <a:pt x="646" y="3"/>
                    <a:pt x="644" y="4"/>
                  </a:cubicBezTo>
                  <a:cubicBezTo>
                    <a:pt x="643" y="4"/>
                    <a:pt x="642" y="4"/>
                    <a:pt x="643" y="4"/>
                  </a:cubicBezTo>
                  <a:cubicBezTo>
                    <a:pt x="644" y="5"/>
                    <a:pt x="644" y="6"/>
                    <a:pt x="644" y="6"/>
                  </a:cubicBezTo>
                  <a:cubicBezTo>
                    <a:pt x="644" y="6"/>
                    <a:pt x="644" y="6"/>
                    <a:pt x="643" y="6"/>
                  </a:cubicBezTo>
                  <a:cubicBezTo>
                    <a:pt x="642" y="6"/>
                    <a:pt x="642" y="6"/>
                    <a:pt x="642" y="7"/>
                  </a:cubicBezTo>
                  <a:cubicBezTo>
                    <a:pt x="642" y="7"/>
                    <a:pt x="643" y="7"/>
                    <a:pt x="643" y="8"/>
                  </a:cubicBezTo>
                  <a:cubicBezTo>
                    <a:pt x="643" y="9"/>
                    <a:pt x="642" y="9"/>
                    <a:pt x="642" y="10"/>
                  </a:cubicBezTo>
                  <a:cubicBezTo>
                    <a:pt x="642" y="10"/>
                    <a:pt x="642" y="11"/>
                    <a:pt x="642" y="11"/>
                  </a:cubicBezTo>
                  <a:cubicBezTo>
                    <a:pt x="642" y="11"/>
                    <a:pt x="642" y="12"/>
                    <a:pt x="642" y="12"/>
                  </a:cubicBezTo>
                  <a:cubicBezTo>
                    <a:pt x="643" y="12"/>
                    <a:pt x="643" y="12"/>
                    <a:pt x="643" y="13"/>
                  </a:cubicBezTo>
                  <a:cubicBezTo>
                    <a:pt x="643" y="13"/>
                    <a:pt x="643" y="14"/>
                    <a:pt x="642" y="15"/>
                  </a:cubicBezTo>
                  <a:cubicBezTo>
                    <a:pt x="641" y="16"/>
                    <a:pt x="640" y="16"/>
                    <a:pt x="641" y="16"/>
                  </a:cubicBezTo>
                  <a:cubicBezTo>
                    <a:pt x="642" y="16"/>
                    <a:pt x="644" y="17"/>
                    <a:pt x="643" y="17"/>
                  </a:cubicBezTo>
                  <a:cubicBezTo>
                    <a:pt x="642" y="18"/>
                    <a:pt x="642" y="19"/>
                    <a:pt x="641" y="19"/>
                  </a:cubicBezTo>
                  <a:cubicBezTo>
                    <a:pt x="640" y="19"/>
                    <a:pt x="639" y="18"/>
                    <a:pt x="638" y="18"/>
                  </a:cubicBezTo>
                  <a:cubicBezTo>
                    <a:pt x="638" y="18"/>
                    <a:pt x="638" y="18"/>
                    <a:pt x="636" y="18"/>
                  </a:cubicBezTo>
                  <a:cubicBezTo>
                    <a:pt x="635" y="19"/>
                    <a:pt x="634" y="19"/>
                    <a:pt x="634" y="19"/>
                  </a:cubicBezTo>
                  <a:cubicBezTo>
                    <a:pt x="634" y="19"/>
                    <a:pt x="635" y="18"/>
                    <a:pt x="634" y="18"/>
                  </a:cubicBezTo>
                  <a:cubicBezTo>
                    <a:pt x="633" y="18"/>
                    <a:pt x="633" y="18"/>
                    <a:pt x="633" y="18"/>
                  </a:cubicBezTo>
                  <a:cubicBezTo>
                    <a:pt x="632" y="19"/>
                    <a:pt x="631" y="19"/>
                    <a:pt x="632" y="19"/>
                  </a:cubicBezTo>
                  <a:cubicBezTo>
                    <a:pt x="632" y="20"/>
                    <a:pt x="634" y="19"/>
                    <a:pt x="632" y="20"/>
                  </a:cubicBezTo>
                  <a:cubicBezTo>
                    <a:pt x="631" y="21"/>
                    <a:pt x="632" y="21"/>
                    <a:pt x="631" y="21"/>
                  </a:cubicBezTo>
                  <a:cubicBezTo>
                    <a:pt x="630" y="21"/>
                    <a:pt x="629" y="21"/>
                    <a:pt x="629" y="22"/>
                  </a:cubicBezTo>
                  <a:cubicBezTo>
                    <a:pt x="629" y="22"/>
                    <a:pt x="630" y="22"/>
                    <a:pt x="629" y="22"/>
                  </a:cubicBezTo>
                  <a:cubicBezTo>
                    <a:pt x="629" y="23"/>
                    <a:pt x="629" y="23"/>
                    <a:pt x="628" y="22"/>
                  </a:cubicBezTo>
                  <a:cubicBezTo>
                    <a:pt x="628" y="22"/>
                    <a:pt x="628" y="22"/>
                    <a:pt x="627" y="22"/>
                  </a:cubicBezTo>
                  <a:cubicBezTo>
                    <a:pt x="627" y="21"/>
                    <a:pt x="626" y="21"/>
                    <a:pt x="626" y="21"/>
                  </a:cubicBezTo>
                  <a:cubicBezTo>
                    <a:pt x="625" y="21"/>
                    <a:pt x="625" y="21"/>
                    <a:pt x="625" y="20"/>
                  </a:cubicBezTo>
                  <a:cubicBezTo>
                    <a:pt x="624" y="20"/>
                    <a:pt x="624" y="20"/>
                    <a:pt x="624" y="20"/>
                  </a:cubicBezTo>
                  <a:cubicBezTo>
                    <a:pt x="624" y="20"/>
                    <a:pt x="623" y="20"/>
                    <a:pt x="622" y="20"/>
                  </a:cubicBezTo>
                  <a:cubicBezTo>
                    <a:pt x="622" y="21"/>
                    <a:pt x="621" y="21"/>
                    <a:pt x="621" y="21"/>
                  </a:cubicBezTo>
                  <a:cubicBezTo>
                    <a:pt x="621" y="21"/>
                    <a:pt x="620" y="21"/>
                    <a:pt x="620" y="22"/>
                  </a:cubicBezTo>
                  <a:cubicBezTo>
                    <a:pt x="620" y="22"/>
                    <a:pt x="621" y="23"/>
                    <a:pt x="620" y="23"/>
                  </a:cubicBezTo>
                  <a:cubicBezTo>
                    <a:pt x="619" y="23"/>
                    <a:pt x="619" y="22"/>
                    <a:pt x="619" y="23"/>
                  </a:cubicBezTo>
                  <a:cubicBezTo>
                    <a:pt x="618" y="23"/>
                    <a:pt x="618" y="24"/>
                    <a:pt x="617" y="23"/>
                  </a:cubicBezTo>
                  <a:cubicBezTo>
                    <a:pt x="617" y="23"/>
                    <a:pt x="616" y="22"/>
                    <a:pt x="616" y="22"/>
                  </a:cubicBezTo>
                  <a:cubicBezTo>
                    <a:pt x="616" y="23"/>
                    <a:pt x="616" y="23"/>
                    <a:pt x="616" y="24"/>
                  </a:cubicBezTo>
                  <a:cubicBezTo>
                    <a:pt x="615" y="24"/>
                    <a:pt x="615" y="24"/>
                    <a:pt x="614" y="24"/>
                  </a:cubicBezTo>
                  <a:cubicBezTo>
                    <a:pt x="613" y="24"/>
                    <a:pt x="613" y="25"/>
                    <a:pt x="613" y="24"/>
                  </a:cubicBezTo>
                  <a:cubicBezTo>
                    <a:pt x="612" y="24"/>
                    <a:pt x="612" y="24"/>
                    <a:pt x="612" y="24"/>
                  </a:cubicBezTo>
                  <a:cubicBezTo>
                    <a:pt x="611" y="23"/>
                    <a:pt x="611" y="23"/>
                    <a:pt x="610" y="23"/>
                  </a:cubicBezTo>
                  <a:cubicBezTo>
                    <a:pt x="609" y="23"/>
                    <a:pt x="609" y="24"/>
                    <a:pt x="609" y="23"/>
                  </a:cubicBezTo>
                  <a:cubicBezTo>
                    <a:pt x="609" y="22"/>
                    <a:pt x="610" y="22"/>
                    <a:pt x="610" y="21"/>
                  </a:cubicBezTo>
                  <a:cubicBezTo>
                    <a:pt x="610" y="21"/>
                    <a:pt x="610" y="20"/>
                    <a:pt x="609" y="20"/>
                  </a:cubicBezTo>
                  <a:cubicBezTo>
                    <a:pt x="609" y="20"/>
                    <a:pt x="609" y="20"/>
                    <a:pt x="608" y="20"/>
                  </a:cubicBezTo>
                  <a:cubicBezTo>
                    <a:pt x="607" y="19"/>
                    <a:pt x="607" y="18"/>
                    <a:pt x="607" y="18"/>
                  </a:cubicBezTo>
                  <a:cubicBezTo>
                    <a:pt x="607" y="18"/>
                    <a:pt x="606" y="17"/>
                    <a:pt x="606" y="17"/>
                  </a:cubicBezTo>
                  <a:cubicBezTo>
                    <a:pt x="605" y="17"/>
                    <a:pt x="605" y="17"/>
                    <a:pt x="605" y="17"/>
                  </a:cubicBezTo>
                  <a:cubicBezTo>
                    <a:pt x="604" y="16"/>
                    <a:pt x="603" y="15"/>
                    <a:pt x="603" y="15"/>
                  </a:cubicBezTo>
                  <a:cubicBezTo>
                    <a:pt x="603" y="15"/>
                    <a:pt x="603" y="15"/>
                    <a:pt x="602" y="15"/>
                  </a:cubicBezTo>
                  <a:cubicBezTo>
                    <a:pt x="601" y="14"/>
                    <a:pt x="600" y="14"/>
                    <a:pt x="599" y="14"/>
                  </a:cubicBezTo>
                  <a:cubicBezTo>
                    <a:pt x="599" y="14"/>
                    <a:pt x="599" y="14"/>
                    <a:pt x="599" y="15"/>
                  </a:cubicBezTo>
                  <a:cubicBezTo>
                    <a:pt x="599" y="15"/>
                    <a:pt x="600" y="16"/>
                    <a:pt x="599" y="16"/>
                  </a:cubicBezTo>
                  <a:cubicBezTo>
                    <a:pt x="598" y="16"/>
                    <a:pt x="598" y="16"/>
                    <a:pt x="597" y="15"/>
                  </a:cubicBezTo>
                  <a:cubicBezTo>
                    <a:pt x="597" y="15"/>
                    <a:pt x="596" y="14"/>
                    <a:pt x="596" y="14"/>
                  </a:cubicBezTo>
                  <a:cubicBezTo>
                    <a:pt x="595" y="14"/>
                    <a:pt x="595" y="13"/>
                    <a:pt x="595" y="14"/>
                  </a:cubicBezTo>
                  <a:cubicBezTo>
                    <a:pt x="595" y="15"/>
                    <a:pt x="594" y="16"/>
                    <a:pt x="594" y="16"/>
                  </a:cubicBezTo>
                  <a:cubicBezTo>
                    <a:pt x="595" y="17"/>
                    <a:pt x="595" y="17"/>
                    <a:pt x="595" y="17"/>
                  </a:cubicBezTo>
                  <a:cubicBezTo>
                    <a:pt x="596" y="17"/>
                    <a:pt x="597" y="17"/>
                    <a:pt x="597" y="17"/>
                  </a:cubicBezTo>
                  <a:cubicBezTo>
                    <a:pt x="597" y="18"/>
                    <a:pt x="597" y="18"/>
                    <a:pt x="596" y="18"/>
                  </a:cubicBezTo>
                  <a:cubicBezTo>
                    <a:pt x="595" y="18"/>
                    <a:pt x="595" y="18"/>
                    <a:pt x="594" y="18"/>
                  </a:cubicBezTo>
                  <a:cubicBezTo>
                    <a:pt x="593" y="19"/>
                    <a:pt x="594" y="18"/>
                    <a:pt x="593" y="18"/>
                  </a:cubicBezTo>
                  <a:cubicBezTo>
                    <a:pt x="591" y="19"/>
                    <a:pt x="592" y="19"/>
                    <a:pt x="591" y="19"/>
                  </a:cubicBezTo>
                  <a:cubicBezTo>
                    <a:pt x="591" y="20"/>
                    <a:pt x="590" y="18"/>
                    <a:pt x="590" y="19"/>
                  </a:cubicBezTo>
                  <a:cubicBezTo>
                    <a:pt x="590" y="21"/>
                    <a:pt x="591" y="22"/>
                    <a:pt x="591" y="22"/>
                  </a:cubicBezTo>
                  <a:cubicBezTo>
                    <a:pt x="591" y="22"/>
                    <a:pt x="591" y="23"/>
                    <a:pt x="590" y="22"/>
                  </a:cubicBezTo>
                  <a:cubicBezTo>
                    <a:pt x="589" y="22"/>
                    <a:pt x="589" y="22"/>
                    <a:pt x="589" y="22"/>
                  </a:cubicBezTo>
                  <a:cubicBezTo>
                    <a:pt x="588" y="21"/>
                    <a:pt x="588" y="21"/>
                    <a:pt x="587" y="22"/>
                  </a:cubicBezTo>
                  <a:cubicBezTo>
                    <a:pt x="587" y="22"/>
                    <a:pt x="587" y="23"/>
                    <a:pt x="586" y="23"/>
                  </a:cubicBezTo>
                  <a:cubicBezTo>
                    <a:pt x="586" y="23"/>
                    <a:pt x="585" y="23"/>
                    <a:pt x="585" y="23"/>
                  </a:cubicBezTo>
                  <a:cubicBezTo>
                    <a:pt x="585" y="24"/>
                    <a:pt x="583" y="24"/>
                    <a:pt x="583" y="23"/>
                  </a:cubicBezTo>
                  <a:cubicBezTo>
                    <a:pt x="582" y="23"/>
                    <a:pt x="582" y="23"/>
                    <a:pt x="582" y="23"/>
                  </a:cubicBezTo>
                  <a:cubicBezTo>
                    <a:pt x="581" y="23"/>
                    <a:pt x="581" y="24"/>
                    <a:pt x="580" y="24"/>
                  </a:cubicBezTo>
                  <a:cubicBezTo>
                    <a:pt x="580" y="24"/>
                    <a:pt x="580" y="25"/>
                    <a:pt x="580" y="25"/>
                  </a:cubicBezTo>
                  <a:cubicBezTo>
                    <a:pt x="579" y="25"/>
                    <a:pt x="580" y="25"/>
                    <a:pt x="578" y="25"/>
                  </a:cubicBezTo>
                  <a:cubicBezTo>
                    <a:pt x="577" y="26"/>
                    <a:pt x="578" y="25"/>
                    <a:pt x="577" y="25"/>
                  </a:cubicBezTo>
                  <a:cubicBezTo>
                    <a:pt x="577" y="25"/>
                    <a:pt x="576" y="25"/>
                    <a:pt x="576" y="26"/>
                  </a:cubicBezTo>
                  <a:cubicBezTo>
                    <a:pt x="575" y="26"/>
                    <a:pt x="575" y="26"/>
                    <a:pt x="575" y="27"/>
                  </a:cubicBezTo>
                  <a:cubicBezTo>
                    <a:pt x="575" y="28"/>
                    <a:pt x="576" y="28"/>
                    <a:pt x="575" y="28"/>
                  </a:cubicBezTo>
                  <a:cubicBezTo>
                    <a:pt x="574" y="29"/>
                    <a:pt x="574" y="29"/>
                    <a:pt x="573" y="28"/>
                  </a:cubicBezTo>
                  <a:cubicBezTo>
                    <a:pt x="572" y="28"/>
                    <a:pt x="572" y="27"/>
                    <a:pt x="572" y="28"/>
                  </a:cubicBezTo>
                  <a:cubicBezTo>
                    <a:pt x="571" y="28"/>
                    <a:pt x="571" y="28"/>
                    <a:pt x="570" y="28"/>
                  </a:cubicBezTo>
                  <a:cubicBezTo>
                    <a:pt x="570" y="28"/>
                    <a:pt x="570" y="27"/>
                    <a:pt x="569" y="27"/>
                  </a:cubicBezTo>
                  <a:cubicBezTo>
                    <a:pt x="569" y="27"/>
                    <a:pt x="569" y="27"/>
                    <a:pt x="568" y="28"/>
                  </a:cubicBezTo>
                  <a:cubicBezTo>
                    <a:pt x="567" y="28"/>
                    <a:pt x="567" y="28"/>
                    <a:pt x="567" y="29"/>
                  </a:cubicBezTo>
                  <a:cubicBezTo>
                    <a:pt x="566" y="29"/>
                    <a:pt x="567" y="29"/>
                    <a:pt x="565" y="29"/>
                  </a:cubicBezTo>
                  <a:cubicBezTo>
                    <a:pt x="564" y="29"/>
                    <a:pt x="563" y="30"/>
                    <a:pt x="563" y="30"/>
                  </a:cubicBezTo>
                  <a:cubicBezTo>
                    <a:pt x="562" y="30"/>
                    <a:pt x="562" y="30"/>
                    <a:pt x="562" y="30"/>
                  </a:cubicBezTo>
                  <a:cubicBezTo>
                    <a:pt x="560" y="31"/>
                    <a:pt x="560" y="31"/>
                    <a:pt x="560" y="31"/>
                  </a:cubicBezTo>
                  <a:cubicBezTo>
                    <a:pt x="560" y="31"/>
                    <a:pt x="560" y="31"/>
                    <a:pt x="559" y="31"/>
                  </a:cubicBezTo>
                  <a:cubicBezTo>
                    <a:pt x="558" y="31"/>
                    <a:pt x="557" y="30"/>
                    <a:pt x="557" y="30"/>
                  </a:cubicBezTo>
                  <a:cubicBezTo>
                    <a:pt x="557" y="31"/>
                    <a:pt x="557" y="31"/>
                    <a:pt x="557" y="32"/>
                  </a:cubicBezTo>
                  <a:cubicBezTo>
                    <a:pt x="556" y="32"/>
                    <a:pt x="556" y="33"/>
                    <a:pt x="555" y="33"/>
                  </a:cubicBezTo>
                  <a:cubicBezTo>
                    <a:pt x="555" y="34"/>
                    <a:pt x="555" y="34"/>
                    <a:pt x="554" y="34"/>
                  </a:cubicBezTo>
                  <a:cubicBezTo>
                    <a:pt x="553" y="34"/>
                    <a:pt x="553" y="34"/>
                    <a:pt x="552" y="35"/>
                  </a:cubicBezTo>
                  <a:cubicBezTo>
                    <a:pt x="551" y="35"/>
                    <a:pt x="550" y="34"/>
                    <a:pt x="550" y="35"/>
                  </a:cubicBezTo>
                  <a:cubicBezTo>
                    <a:pt x="550" y="36"/>
                    <a:pt x="550" y="36"/>
                    <a:pt x="550" y="37"/>
                  </a:cubicBezTo>
                  <a:cubicBezTo>
                    <a:pt x="549" y="38"/>
                    <a:pt x="549" y="39"/>
                    <a:pt x="549" y="39"/>
                  </a:cubicBezTo>
                  <a:cubicBezTo>
                    <a:pt x="549" y="39"/>
                    <a:pt x="549" y="40"/>
                    <a:pt x="548" y="39"/>
                  </a:cubicBezTo>
                  <a:cubicBezTo>
                    <a:pt x="547" y="39"/>
                    <a:pt x="547" y="39"/>
                    <a:pt x="547" y="39"/>
                  </a:cubicBezTo>
                  <a:cubicBezTo>
                    <a:pt x="546" y="38"/>
                    <a:pt x="547" y="38"/>
                    <a:pt x="545" y="38"/>
                  </a:cubicBezTo>
                  <a:cubicBezTo>
                    <a:pt x="544" y="38"/>
                    <a:pt x="545" y="40"/>
                    <a:pt x="543" y="38"/>
                  </a:cubicBezTo>
                  <a:cubicBezTo>
                    <a:pt x="542" y="37"/>
                    <a:pt x="542" y="37"/>
                    <a:pt x="542" y="37"/>
                  </a:cubicBezTo>
                  <a:cubicBezTo>
                    <a:pt x="542" y="37"/>
                    <a:pt x="542" y="36"/>
                    <a:pt x="541" y="36"/>
                  </a:cubicBezTo>
                  <a:cubicBezTo>
                    <a:pt x="541" y="35"/>
                    <a:pt x="541" y="35"/>
                    <a:pt x="540" y="35"/>
                  </a:cubicBezTo>
                  <a:cubicBezTo>
                    <a:pt x="539" y="35"/>
                    <a:pt x="539" y="34"/>
                    <a:pt x="538" y="34"/>
                  </a:cubicBezTo>
                  <a:cubicBezTo>
                    <a:pt x="538" y="33"/>
                    <a:pt x="537" y="32"/>
                    <a:pt x="537" y="32"/>
                  </a:cubicBezTo>
                  <a:cubicBezTo>
                    <a:pt x="537" y="32"/>
                    <a:pt x="536" y="32"/>
                    <a:pt x="536" y="32"/>
                  </a:cubicBezTo>
                  <a:cubicBezTo>
                    <a:pt x="535" y="32"/>
                    <a:pt x="535" y="33"/>
                    <a:pt x="534" y="33"/>
                  </a:cubicBezTo>
                  <a:cubicBezTo>
                    <a:pt x="533" y="33"/>
                    <a:pt x="530" y="32"/>
                    <a:pt x="530" y="32"/>
                  </a:cubicBezTo>
                  <a:cubicBezTo>
                    <a:pt x="530" y="32"/>
                    <a:pt x="530" y="31"/>
                    <a:pt x="529" y="31"/>
                  </a:cubicBezTo>
                  <a:cubicBezTo>
                    <a:pt x="528" y="30"/>
                    <a:pt x="528" y="29"/>
                    <a:pt x="527" y="28"/>
                  </a:cubicBezTo>
                  <a:cubicBezTo>
                    <a:pt x="527" y="28"/>
                    <a:pt x="528" y="27"/>
                    <a:pt x="526" y="28"/>
                  </a:cubicBezTo>
                  <a:cubicBezTo>
                    <a:pt x="525" y="28"/>
                    <a:pt x="526" y="28"/>
                    <a:pt x="525" y="28"/>
                  </a:cubicBezTo>
                  <a:cubicBezTo>
                    <a:pt x="524" y="29"/>
                    <a:pt x="524" y="28"/>
                    <a:pt x="523" y="28"/>
                  </a:cubicBezTo>
                  <a:cubicBezTo>
                    <a:pt x="523" y="29"/>
                    <a:pt x="522" y="29"/>
                    <a:pt x="523" y="30"/>
                  </a:cubicBezTo>
                  <a:cubicBezTo>
                    <a:pt x="523" y="30"/>
                    <a:pt x="523" y="31"/>
                    <a:pt x="523" y="31"/>
                  </a:cubicBezTo>
                  <a:cubicBezTo>
                    <a:pt x="523" y="31"/>
                    <a:pt x="524" y="32"/>
                    <a:pt x="523" y="32"/>
                  </a:cubicBezTo>
                  <a:cubicBezTo>
                    <a:pt x="522" y="32"/>
                    <a:pt x="522" y="31"/>
                    <a:pt x="522" y="32"/>
                  </a:cubicBezTo>
                  <a:cubicBezTo>
                    <a:pt x="522" y="33"/>
                    <a:pt x="521" y="34"/>
                    <a:pt x="521" y="34"/>
                  </a:cubicBezTo>
                  <a:cubicBezTo>
                    <a:pt x="520" y="34"/>
                    <a:pt x="519" y="31"/>
                    <a:pt x="518" y="32"/>
                  </a:cubicBezTo>
                  <a:cubicBezTo>
                    <a:pt x="518" y="33"/>
                    <a:pt x="517" y="35"/>
                    <a:pt x="516" y="35"/>
                  </a:cubicBezTo>
                  <a:cubicBezTo>
                    <a:pt x="515" y="36"/>
                    <a:pt x="515" y="35"/>
                    <a:pt x="515" y="36"/>
                  </a:cubicBezTo>
                  <a:cubicBezTo>
                    <a:pt x="515" y="37"/>
                    <a:pt x="516" y="37"/>
                    <a:pt x="515" y="38"/>
                  </a:cubicBezTo>
                  <a:cubicBezTo>
                    <a:pt x="515" y="39"/>
                    <a:pt x="516" y="39"/>
                    <a:pt x="515" y="41"/>
                  </a:cubicBezTo>
                  <a:cubicBezTo>
                    <a:pt x="514" y="42"/>
                    <a:pt x="515" y="42"/>
                    <a:pt x="514" y="43"/>
                  </a:cubicBezTo>
                  <a:cubicBezTo>
                    <a:pt x="514" y="43"/>
                    <a:pt x="513" y="44"/>
                    <a:pt x="513" y="44"/>
                  </a:cubicBezTo>
                  <a:cubicBezTo>
                    <a:pt x="513" y="44"/>
                    <a:pt x="514" y="45"/>
                    <a:pt x="513" y="45"/>
                  </a:cubicBezTo>
                  <a:cubicBezTo>
                    <a:pt x="512" y="45"/>
                    <a:pt x="512" y="45"/>
                    <a:pt x="512" y="44"/>
                  </a:cubicBezTo>
                  <a:cubicBezTo>
                    <a:pt x="511" y="44"/>
                    <a:pt x="511" y="44"/>
                    <a:pt x="510" y="44"/>
                  </a:cubicBezTo>
                  <a:cubicBezTo>
                    <a:pt x="510" y="44"/>
                    <a:pt x="510" y="44"/>
                    <a:pt x="509" y="44"/>
                  </a:cubicBezTo>
                  <a:cubicBezTo>
                    <a:pt x="508" y="45"/>
                    <a:pt x="508" y="45"/>
                    <a:pt x="508" y="46"/>
                  </a:cubicBezTo>
                  <a:cubicBezTo>
                    <a:pt x="509" y="47"/>
                    <a:pt x="508" y="48"/>
                    <a:pt x="508" y="48"/>
                  </a:cubicBezTo>
                  <a:cubicBezTo>
                    <a:pt x="508" y="49"/>
                    <a:pt x="508" y="49"/>
                    <a:pt x="508" y="49"/>
                  </a:cubicBezTo>
                  <a:cubicBezTo>
                    <a:pt x="509" y="50"/>
                    <a:pt x="509" y="50"/>
                    <a:pt x="509" y="50"/>
                  </a:cubicBezTo>
                  <a:cubicBezTo>
                    <a:pt x="508" y="52"/>
                    <a:pt x="508" y="52"/>
                    <a:pt x="508" y="52"/>
                  </a:cubicBezTo>
                  <a:cubicBezTo>
                    <a:pt x="508" y="52"/>
                    <a:pt x="507" y="53"/>
                    <a:pt x="507" y="54"/>
                  </a:cubicBezTo>
                  <a:cubicBezTo>
                    <a:pt x="506" y="54"/>
                    <a:pt x="506" y="55"/>
                    <a:pt x="506" y="55"/>
                  </a:cubicBezTo>
                  <a:cubicBezTo>
                    <a:pt x="506" y="56"/>
                    <a:pt x="506" y="56"/>
                    <a:pt x="506" y="56"/>
                  </a:cubicBezTo>
                  <a:cubicBezTo>
                    <a:pt x="506" y="57"/>
                    <a:pt x="506" y="58"/>
                    <a:pt x="505" y="59"/>
                  </a:cubicBezTo>
                  <a:cubicBezTo>
                    <a:pt x="504" y="59"/>
                    <a:pt x="504" y="59"/>
                    <a:pt x="503" y="59"/>
                  </a:cubicBezTo>
                  <a:cubicBezTo>
                    <a:pt x="503" y="60"/>
                    <a:pt x="503" y="62"/>
                    <a:pt x="502" y="62"/>
                  </a:cubicBezTo>
                  <a:cubicBezTo>
                    <a:pt x="501" y="62"/>
                    <a:pt x="502" y="62"/>
                    <a:pt x="500" y="62"/>
                  </a:cubicBezTo>
                  <a:cubicBezTo>
                    <a:pt x="499" y="62"/>
                    <a:pt x="499" y="62"/>
                    <a:pt x="497" y="62"/>
                  </a:cubicBezTo>
                  <a:cubicBezTo>
                    <a:pt x="495" y="62"/>
                    <a:pt x="493" y="62"/>
                    <a:pt x="492" y="62"/>
                  </a:cubicBezTo>
                  <a:cubicBezTo>
                    <a:pt x="491" y="62"/>
                    <a:pt x="488" y="61"/>
                    <a:pt x="487" y="61"/>
                  </a:cubicBezTo>
                  <a:cubicBezTo>
                    <a:pt x="486" y="60"/>
                    <a:pt x="487" y="60"/>
                    <a:pt x="486" y="59"/>
                  </a:cubicBezTo>
                  <a:cubicBezTo>
                    <a:pt x="485" y="59"/>
                    <a:pt x="486" y="58"/>
                    <a:pt x="485" y="58"/>
                  </a:cubicBezTo>
                  <a:cubicBezTo>
                    <a:pt x="483" y="58"/>
                    <a:pt x="483" y="58"/>
                    <a:pt x="482" y="58"/>
                  </a:cubicBezTo>
                  <a:cubicBezTo>
                    <a:pt x="481" y="58"/>
                    <a:pt x="481" y="58"/>
                    <a:pt x="480" y="57"/>
                  </a:cubicBezTo>
                  <a:cubicBezTo>
                    <a:pt x="480" y="57"/>
                    <a:pt x="481" y="56"/>
                    <a:pt x="480" y="56"/>
                  </a:cubicBezTo>
                  <a:cubicBezTo>
                    <a:pt x="479" y="56"/>
                    <a:pt x="479" y="56"/>
                    <a:pt x="478" y="57"/>
                  </a:cubicBezTo>
                  <a:cubicBezTo>
                    <a:pt x="478" y="57"/>
                    <a:pt x="478" y="57"/>
                    <a:pt x="476" y="57"/>
                  </a:cubicBezTo>
                  <a:cubicBezTo>
                    <a:pt x="475" y="56"/>
                    <a:pt x="476" y="57"/>
                    <a:pt x="475" y="56"/>
                  </a:cubicBezTo>
                  <a:cubicBezTo>
                    <a:pt x="473" y="55"/>
                    <a:pt x="473" y="56"/>
                    <a:pt x="472" y="55"/>
                  </a:cubicBezTo>
                  <a:cubicBezTo>
                    <a:pt x="471" y="55"/>
                    <a:pt x="471" y="55"/>
                    <a:pt x="470" y="55"/>
                  </a:cubicBezTo>
                  <a:cubicBezTo>
                    <a:pt x="470" y="54"/>
                    <a:pt x="472" y="55"/>
                    <a:pt x="470" y="54"/>
                  </a:cubicBezTo>
                  <a:cubicBezTo>
                    <a:pt x="467" y="53"/>
                    <a:pt x="466" y="53"/>
                    <a:pt x="466" y="53"/>
                  </a:cubicBezTo>
                  <a:cubicBezTo>
                    <a:pt x="466" y="53"/>
                    <a:pt x="466" y="54"/>
                    <a:pt x="465" y="54"/>
                  </a:cubicBezTo>
                  <a:cubicBezTo>
                    <a:pt x="465" y="54"/>
                    <a:pt x="464" y="55"/>
                    <a:pt x="464" y="54"/>
                  </a:cubicBezTo>
                  <a:cubicBezTo>
                    <a:pt x="463" y="53"/>
                    <a:pt x="464" y="53"/>
                    <a:pt x="463" y="53"/>
                  </a:cubicBezTo>
                  <a:cubicBezTo>
                    <a:pt x="463" y="54"/>
                    <a:pt x="463" y="54"/>
                    <a:pt x="463" y="54"/>
                  </a:cubicBezTo>
                  <a:cubicBezTo>
                    <a:pt x="462" y="54"/>
                    <a:pt x="462" y="53"/>
                    <a:pt x="461" y="54"/>
                  </a:cubicBezTo>
                  <a:cubicBezTo>
                    <a:pt x="460" y="55"/>
                    <a:pt x="460" y="55"/>
                    <a:pt x="460" y="55"/>
                  </a:cubicBezTo>
                  <a:cubicBezTo>
                    <a:pt x="459" y="55"/>
                    <a:pt x="458" y="54"/>
                    <a:pt x="458" y="55"/>
                  </a:cubicBezTo>
                  <a:cubicBezTo>
                    <a:pt x="458" y="55"/>
                    <a:pt x="458" y="55"/>
                    <a:pt x="457" y="55"/>
                  </a:cubicBezTo>
                  <a:cubicBezTo>
                    <a:pt x="456" y="55"/>
                    <a:pt x="457" y="56"/>
                    <a:pt x="456" y="55"/>
                  </a:cubicBezTo>
                  <a:cubicBezTo>
                    <a:pt x="455" y="55"/>
                    <a:pt x="455" y="55"/>
                    <a:pt x="454" y="54"/>
                  </a:cubicBezTo>
                  <a:cubicBezTo>
                    <a:pt x="453" y="54"/>
                    <a:pt x="453" y="54"/>
                    <a:pt x="453" y="54"/>
                  </a:cubicBezTo>
                  <a:cubicBezTo>
                    <a:pt x="453" y="54"/>
                    <a:pt x="451" y="54"/>
                    <a:pt x="450" y="54"/>
                  </a:cubicBezTo>
                  <a:cubicBezTo>
                    <a:pt x="450" y="54"/>
                    <a:pt x="449" y="55"/>
                    <a:pt x="448" y="54"/>
                  </a:cubicBezTo>
                  <a:cubicBezTo>
                    <a:pt x="447" y="54"/>
                    <a:pt x="447" y="54"/>
                    <a:pt x="446" y="53"/>
                  </a:cubicBezTo>
                  <a:cubicBezTo>
                    <a:pt x="445" y="52"/>
                    <a:pt x="444" y="52"/>
                    <a:pt x="444" y="51"/>
                  </a:cubicBezTo>
                  <a:cubicBezTo>
                    <a:pt x="443" y="51"/>
                    <a:pt x="443" y="50"/>
                    <a:pt x="443" y="51"/>
                  </a:cubicBezTo>
                  <a:cubicBezTo>
                    <a:pt x="442" y="52"/>
                    <a:pt x="443" y="52"/>
                    <a:pt x="442" y="53"/>
                  </a:cubicBezTo>
                  <a:cubicBezTo>
                    <a:pt x="440" y="54"/>
                    <a:pt x="439" y="54"/>
                    <a:pt x="439" y="54"/>
                  </a:cubicBezTo>
                  <a:cubicBezTo>
                    <a:pt x="439" y="54"/>
                    <a:pt x="440" y="53"/>
                    <a:pt x="439" y="53"/>
                  </a:cubicBezTo>
                  <a:cubicBezTo>
                    <a:pt x="438" y="52"/>
                    <a:pt x="438" y="52"/>
                    <a:pt x="437" y="51"/>
                  </a:cubicBezTo>
                  <a:cubicBezTo>
                    <a:pt x="436" y="51"/>
                    <a:pt x="434" y="50"/>
                    <a:pt x="434" y="50"/>
                  </a:cubicBezTo>
                  <a:cubicBezTo>
                    <a:pt x="434" y="50"/>
                    <a:pt x="434" y="50"/>
                    <a:pt x="433" y="49"/>
                  </a:cubicBezTo>
                  <a:cubicBezTo>
                    <a:pt x="432" y="48"/>
                    <a:pt x="431" y="48"/>
                    <a:pt x="430" y="47"/>
                  </a:cubicBezTo>
                  <a:cubicBezTo>
                    <a:pt x="429" y="47"/>
                    <a:pt x="427" y="46"/>
                    <a:pt x="426" y="46"/>
                  </a:cubicBezTo>
                  <a:cubicBezTo>
                    <a:pt x="424" y="46"/>
                    <a:pt x="425" y="46"/>
                    <a:pt x="424" y="46"/>
                  </a:cubicBezTo>
                  <a:cubicBezTo>
                    <a:pt x="423" y="46"/>
                    <a:pt x="423" y="45"/>
                    <a:pt x="422" y="46"/>
                  </a:cubicBezTo>
                  <a:cubicBezTo>
                    <a:pt x="420" y="47"/>
                    <a:pt x="421" y="47"/>
                    <a:pt x="419" y="47"/>
                  </a:cubicBezTo>
                  <a:cubicBezTo>
                    <a:pt x="417" y="48"/>
                    <a:pt x="416" y="48"/>
                    <a:pt x="416" y="48"/>
                  </a:cubicBezTo>
                  <a:cubicBezTo>
                    <a:pt x="416" y="48"/>
                    <a:pt x="417" y="47"/>
                    <a:pt x="414" y="47"/>
                  </a:cubicBezTo>
                  <a:cubicBezTo>
                    <a:pt x="411" y="47"/>
                    <a:pt x="410" y="47"/>
                    <a:pt x="410" y="47"/>
                  </a:cubicBezTo>
                  <a:cubicBezTo>
                    <a:pt x="410" y="47"/>
                    <a:pt x="409" y="47"/>
                    <a:pt x="409" y="46"/>
                  </a:cubicBezTo>
                  <a:cubicBezTo>
                    <a:pt x="408" y="46"/>
                    <a:pt x="409" y="46"/>
                    <a:pt x="407" y="45"/>
                  </a:cubicBezTo>
                  <a:cubicBezTo>
                    <a:pt x="406" y="44"/>
                    <a:pt x="405" y="45"/>
                    <a:pt x="404" y="44"/>
                  </a:cubicBezTo>
                  <a:cubicBezTo>
                    <a:pt x="404" y="43"/>
                    <a:pt x="403" y="43"/>
                    <a:pt x="403" y="42"/>
                  </a:cubicBezTo>
                  <a:cubicBezTo>
                    <a:pt x="403" y="41"/>
                    <a:pt x="403" y="42"/>
                    <a:pt x="403" y="41"/>
                  </a:cubicBezTo>
                  <a:cubicBezTo>
                    <a:pt x="403" y="40"/>
                    <a:pt x="404" y="39"/>
                    <a:pt x="404" y="39"/>
                  </a:cubicBezTo>
                  <a:cubicBezTo>
                    <a:pt x="404" y="39"/>
                    <a:pt x="404" y="39"/>
                    <a:pt x="403" y="37"/>
                  </a:cubicBezTo>
                  <a:cubicBezTo>
                    <a:pt x="403" y="36"/>
                    <a:pt x="403" y="37"/>
                    <a:pt x="403" y="36"/>
                  </a:cubicBezTo>
                  <a:cubicBezTo>
                    <a:pt x="402" y="35"/>
                    <a:pt x="402" y="36"/>
                    <a:pt x="402" y="35"/>
                  </a:cubicBezTo>
                  <a:cubicBezTo>
                    <a:pt x="401" y="34"/>
                    <a:pt x="401" y="34"/>
                    <a:pt x="401" y="32"/>
                  </a:cubicBezTo>
                  <a:cubicBezTo>
                    <a:pt x="401" y="31"/>
                    <a:pt x="400" y="31"/>
                    <a:pt x="400" y="31"/>
                  </a:cubicBezTo>
                  <a:cubicBezTo>
                    <a:pt x="400" y="31"/>
                    <a:pt x="399" y="31"/>
                    <a:pt x="398" y="30"/>
                  </a:cubicBezTo>
                  <a:cubicBezTo>
                    <a:pt x="397" y="30"/>
                    <a:pt x="397" y="30"/>
                    <a:pt x="397" y="30"/>
                  </a:cubicBezTo>
                  <a:cubicBezTo>
                    <a:pt x="397" y="30"/>
                    <a:pt x="395" y="30"/>
                    <a:pt x="394" y="29"/>
                  </a:cubicBezTo>
                  <a:cubicBezTo>
                    <a:pt x="393" y="29"/>
                    <a:pt x="394" y="30"/>
                    <a:pt x="393" y="28"/>
                  </a:cubicBezTo>
                  <a:cubicBezTo>
                    <a:pt x="392" y="27"/>
                    <a:pt x="391" y="26"/>
                    <a:pt x="391" y="25"/>
                  </a:cubicBezTo>
                  <a:cubicBezTo>
                    <a:pt x="390" y="25"/>
                    <a:pt x="391" y="25"/>
                    <a:pt x="390" y="25"/>
                  </a:cubicBezTo>
                  <a:cubicBezTo>
                    <a:pt x="388" y="24"/>
                    <a:pt x="388" y="25"/>
                    <a:pt x="388" y="24"/>
                  </a:cubicBezTo>
                  <a:cubicBezTo>
                    <a:pt x="387" y="24"/>
                    <a:pt x="388" y="24"/>
                    <a:pt x="386" y="23"/>
                  </a:cubicBezTo>
                  <a:cubicBezTo>
                    <a:pt x="385" y="22"/>
                    <a:pt x="385" y="22"/>
                    <a:pt x="384" y="21"/>
                  </a:cubicBezTo>
                  <a:cubicBezTo>
                    <a:pt x="383" y="21"/>
                    <a:pt x="384" y="21"/>
                    <a:pt x="383" y="21"/>
                  </a:cubicBezTo>
                  <a:cubicBezTo>
                    <a:pt x="381" y="20"/>
                    <a:pt x="380" y="20"/>
                    <a:pt x="379" y="20"/>
                  </a:cubicBezTo>
                  <a:cubicBezTo>
                    <a:pt x="379" y="20"/>
                    <a:pt x="377" y="21"/>
                    <a:pt x="376" y="19"/>
                  </a:cubicBezTo>
                  <a:cubicBezTo>
                    <a:pt x="376" y="18"/>
                    <a:pt x="376" y="17"/>
                    <a:pt x="375" y="16"/>
                  </a:cubicBezTo>
                  <a:cubicBezTo>
                    <a:pt x="374" y="15"/>
                    <a:pt x="375" y="15"/>
                    <a:pt x="374" y="15"/>
                  </a:cubicBezTo>
                  <a:cubicBezTo>
                    <a:pt x="372" y="14"/>
                    <a:pt x="373" y="14"/>
                    <a:pt x="372" y="14"/>
                  </a:cubicBezTo>
                  <a:cubicBezTo>
                    <a:pt x="371" y="14"/>
                    <a:pt x="370" y="14"/>
                    <a:pt x="369" y="14"/>
                  </a:cubicBezTo>
                  <a:cubicBezTo>
                    <a:pt x="369" y="13"/>
                    <a:pt x="368" y="13"/>
                    <a:pt x="368" y="13"/>
                  </a:cubicBezTo>
                  <a:cubicBezTo>
                    <a:pt x="367" y="12"/>
                    <a:pt x="366" y="12"/>
                    <a:pt x="365" y="12"/>
                  </a:cubicBezTo>
                  <a:cubicBezTo>
                    <a:pt x="363" y="12"/>
                    <a:pt x="364" y="13"/>
                    <a:pt x="362" y="13"/>
                  </a:cubicBezTo>
                  <a:cubicBezTo>
                    <a:pt x="361" y="13"/>
                    <a:pt x="363" y="13"/>
                    <a:pt x="361" y="12"/>
                  </a:cubicBezTo>
                  <a:cubicBezTo>
                    <a:pt x="358" y="12"/>
                    <a:pt x="358" y="12"/>
                    <a:pt x="358" y="12"/>
                  </a:cubicBezTo>
                  <a:cubicBezTo>
                    <a:pt x="357" y="13"/>
                    <a:pt x="357" y="13"/>
                    <a:pt x="356" y="13"/>
                  </a:cubicBezTo>
                  <a:cubicBezTo>
                    <a:pt x="355" y="13"/>
                    <a:pt x="354" y="13"/>
                    <a:pt x="353" y="13"/>
                  </a:cubicBezTo>
                  <a:cubicBezTo>
                    <a:pt x="352" y="13"/>
                    <a:pt x="352" y="14"/>
                    <a:pt x="352" y="14"/>
                  </a:cubicBezTo>
                  <a:cubicBezTo>
                    <a:pt x="352" y="14"/>
                    <a:pt x="353" y="14"/>
                    <a:pt x="352" y="15"/>
                  </a:cubicBezTo>
                  <a:cubicBezTo>
                    <a:pt x="351" y="16"/>
                    <a:pt x="349" y="17"/>
                    <a:pt x="349" y="17"/>
                  </a:cubicBezTo>
                  <a:cubicBezTo>
                    <a:pt x="349" y="17"/>
                    <a:pt x="349" y="17"/>
                    <a:pt x="348" y="18"/>
                  </a:cubicBezTo>
                  <a:cubicBezTo>
                    <a:pt x="346" y="18"/>
                    <a:pt x="345" y="18"/>
                    <a:pt x="345" y="18"/>
                  </a:cubicBezTo>
                  <a:cubicBezTo>
                    <a:pt x="344" y="19"/>
                    <a:pt x="344" y="19"/>
                    <a:pt x="343" y="19"/>
                  </a:cubicBezTo>
                  <a:cubicBezTo>
                    <a:pt x="343" y="20"/>
                    <a:pt x="343" y="20"/>
                    <a:pt x="343" y="21"/>
                  </a:cubicBezTo>
                  <a:cubicBezTo>
                    <a:pt x="343" y="21"/>
                    <a:pt x="344" y="21"/>
                    <a:pt x="343" y="22"/>
                  </a:cubicBezTo>
                  <a:cubicBezTo>
                    <a:pt x="341" y="22"/>
                    <a:pt x="342" y="22"/>
                    <a:pt x="340" y="22"/>
                  </a:cubicBezTo>
                  <a:cubicBezTo>
                    <a:pt x="339" y="22"/>
                    <a:pt x="339" y="21"/>
                    <a:pt x="338" y="22"/>
                  </a:cubicBezTo>
                  <a:cubicBezTo>
                    <a:pt x="337" y="22"/>
                    <a:pt x="337" y="23"/>
                    <a:pt x="336" y="23"/>
                  </a:cubicBezTo>
                  <a:cubicBezTo>
                    <a:pt x="336" y="24"/>
                    <a:pt x="336" y="24"/>
                    <a:pt x="335" y="25"/>
                  </a:cubicBezTo>
                  <a:cubicBezTo>
                    <a:pt x="334" y="26"/>
                    <a:pt x="335" y="28"/>
                    <a:pt x="334" y="28"/>
                  </a:cubicBezTo>
                  <a:cubicBezTo>
                    <a:pt x="334" y="29"/>
                    <a:pt x="334" y="30"/>
                    <a:pt x="334" y="30"/>
                  </a:cubicBezTo>
                  <a:cubicBezTo>
                    <a:pt x="334" y="30"/>
                    <a:pt x="335" y="30"/>
                    <a:pt x="335" y="31"/>
                  </a:cubicBezTo>
                  <a:cubicBezTo>
                    <a:pt x="334" y="32"/>
                    <a:pt x="333" y="32"/>
                    <a:pt x="333" y="32"/>
                  </a:cubicBezTo>
                  <a:cubicBezTo>
                    <a:pt x="333" y="32"/>
                    <a:pt x="333" y="33"/>
                    <a:pt x="331" y="34"/>
                  </a:cubicBezTo>
                  <a:cubicBezTo>
                    <a:pt x="329" y="34"/>
                    <a:pt x="329" y="34"/>
                    <a:pt x="329" y="34"/>
                  </a:cubicBezTo>
                  <a:cubicBezTo>
                    <a:pt x="329" y="35"/>
                    <a:pt x="329" y="35"/>
                    <a:pt x="329" y="35"/>
                  </a:cubicBezTo>
                  <a:cubicBezTo>
                    <a:pt x="329" y="35"/>
                    <a:pt x="330" y="36"/>
                    <a:pt x="329" y="36"/>
                  </a:cubicBezTo>
                  <a:cubicBezTo>
                    <a:pt x="328" y="37"/>
                    <a:pt x="328" y="37"/>
                    <a:pt x="327" y="37"/>
                  </a:cubicBezTo>
                  <a:cubicBezTo>
                    <a:pt x="326" y="38"/>
                    <a:pt x="328" y="39"/>
                    <a:pt x="326" y="39"/>
                  </a:cubicBezTo>
                  <a:cubicBezTo>
                    <a:pt x="325" y="40"/>
                    <a:pt x="325" y="41"/>
                    <a:pt x="324" y="42"/>
                  </a:cubicBezTo>
                  <a:cubicBezTo>
                    <a:pt x="323" y="42"/>
                    <a:pt x="323" y="41"/>
                    <a:pt x="323" y="43"/>
                  </a:cubicBezTo>
                  <a:cubicBezTo>
                    <a:pt x="323" y="44"/>
                    <a:pt x="324" y="44"/>
                    <a:pt x="323" y="45"/>
                  </a:cubicBezTo>
                  <a:cubicBezTo>
                    <a:pt x="323" y="46"/>
                    <a:pt x="323" y="46"/>
                    <a:pt x="322" y="47"/>
                  </a:cubicBezTo>
                  <a:cubicBezTo>
                    <a:pt x="321" y="48"/>
                    <a:pt x="320" y="50"/>
                    <a:pt x="320" y="50"/>
                  </a:cubicBezTo>
                  <a:cubicBezTo>
                    <a:pt x="320" y="50"/>
                    <a:pt x="320" y="50"/>
                    <a:pt x="319" y="50"/>
                  </a:cubicBezTo>
                  <a:cubicBezTo>
                    <a:pt x="317" y="51"/>
                    <a:pt x="318" y="50"/>
                    <a:pt x="317" y="51"/>
                  </a:cubicBezTo>
                  <a:cubicBezTo>
                    <a:pt x="315" y="51"/>
                    <a:pt x="315" y="50"/>
                    <a:pt x="314" y="50"/>
                  </a:cubicBezTo>
                  <a:cubicBezTo>
                    <a:pt x="313" y="50"/>
                    <a:pt x="314" y="50"/>
                    <a:pt x="313" y="51"/>
                  </a:cubicBezTo>
                  <a:cubicBezTo>
                    <a:pt x="312" y="52"/>
                    <a:pt x="311" y="52"/>
                    <a:pt x="311" y="52"/>
                  </a:cubicBezTo>
                  <a:cubicBezTo>
                    <a:pt x="311" y="53"/>
                    <a:pt x="312" y="54"/>
                    <a:pt x="312" y="55"/>
                  </a:cubicBezTo>
                  <a:cubicBezTo>
                    <a:pt x="312" y="56"/>
                    <a:pt x="313" y="58"/>
                    <a:pt x="314" y="58"/>
                  </a:cubicBezTo>
                  <a:cubicBezTo>
                    <a:pt x="314" y="59"/>
                    <a:pt x="314" y="60"/>
                    <a:pt x="315" y="62"/>
                  </a:cubicBezTo>
                  <a:cubicBezTo>
                    <a:pt x="315" y="63"/>
                    <a:pt x="316" y="65"/>
                    <a:pt x="316" y="65"/>
                  </a:cubicBezTo>
                  <a:cubicBezTo>
                    <a:pt x="316" y="65"/>
                    <a:pt x="316" y="67"/>
                    <a:pt x="316" y="68"/>
                  </a:cubicBezTo>
                  <a:cubicBezTo>
                    <a:pt x="316" y="69"/>
                    <a:pt x="317" y="70"/>
                    <a:pt x="316" y="71"/>
                  </a:cubicBezTo>
                  <a:cubicBezTo>
                    <a:pt x="315" y="71"/>
                    <a:pt x="315" y="72"/>
                    <a:pt x="314" y="72"/>
                  </a:cubicBezTo>
                  <a:cubicBezTo>
                    <a:pt x="314" y="73"/>
                    <a:pt x="314" y="73"/>
                    <a:pt x="313" y="74"/>
                  </a:cubicBezTo>
                  <a:cubicBezTo>
                    <a:pt x="313" y="75"/>
                    <a:pt x="313" y="77"/>
                    <a:pt x="312" y="77"/>
                  </a:cubicBezTo>
                  <a:cubicBezTo>
                    <a:pt x="312" y="78"/>
                    <a:pt x="312" y="79"/>
                    <a:pt x="312" y="80"/>
                  </a:cubicBezTo>
                  <a:cubicBezTo>
                    <a:pt x="312" y="81"/>
                    <a:pt x="313" y="83"/>
                    <a:pt x="313" y="83"/>
                  </a:cubicBezTo>
                  <a:cubicBezTo>
                    <a:pt x="313" y="84"/>
                    <a:pt x="314" y="84"/>
                    <a:pt x="314" y="85"/>
                  </a:cubicBezTo>
                  <a:cubicBezTo>
                    <a:pt x="313" y="87"/>
                    <a:pt x="314" y="87"/>
                    <a:pt x="314" y="87"/>
                  </a:cubicBezTo>
                  <a:cubicBezTo>
                    <a:pt x="314" y="88"/>
                    <a:pt x="314" y="89"/>
                    <a:pt x="314" y="89"/>
                  </a:cubicBezTo>
                  <a:cubicBezTo>
                    <a:pt x="314" y="89"/>
                    <a:pt x="314" y="91"/>
                    <a:pt x="314" y="91"/>
                  </a:cubicBezTo>
                  <a:cubicBezTo>
                    <a:pt x="314" y="91"/>
                    <a:pt x="314" y="92"/>
                    <a:pt x="314" y="92"/>
                  </a:cubicBezTo>
                  <a:cubicBezTo>
                    <a:pt x="314" y="93"/>
                    <a:pt x="315" y="93"/>
                    <a:pt x="315" y="93"/>
                  </a:cubicBezTo>
                  <a:cubicBezTo>
                    <a:pt x="315" y="93"/>
                    <a:pt x="315" y="94"/>
                    <a:pt x="315" y="94"/>
                  </a:cubicBezTo>
                  <a:cubicBezTo>
                    <a:pt x="315" y="94"/>
                    <a:pt x="315" y="94"/>
                    <a:pt x="315" y="94"/>
                  </a:cubicBezTo>
                  <a:cubicBezTo>
                    <a:pt x="315" y="94"/>
                    <a:pt x="315" y="95"/>
                    <a:pt x="315" y="96"/>
                  </a:cubicBezTo>
                  <a:cubicBezTo>
                    <a:pt x="315" y="96"/>
                    <a:pt x="315" y="97"/>
                    <a:pt x="315" y="98"/>
                  </a:cubicBezTo>
                  <a:cubicBezTo>
                    <a:pt x="315" y="98"/>
                    <a:pt x="315" y="98"/>
                    <a:pt x="315" y="99"/>
                  </a:cubicBezTo>
                  <a:cubicBezTo>
                    <a:pt x="315" y="100"/>
                    <a:pt x="315" y="99"/>
                    <a:pt x="315" y="101"/>
                  </a:cubicBezTo>
                  <a:cubicBezTo>
                    <a:pt x="316" y="102"/>
                    <a:pt x="316" y="102"/>
                    <a:pt x="316" y="103"/>
                  </a:cubicBezTo>
                  <a:cubicBezTo>
                    <a:pt x="315" y="104"/>
                    <a:pt x="315" y="103"/>
                    <a:pt x="315" y="105"/>
                  </a:cubicBezTo>
                  <a:cubicBezTo>
                    <a:pt x="315" y="106"/>
                    <a:pt x="316" y="106"/>
                    <a:pt x="315" y="108"/>
                  </a:cubicBezTo>
                  <a:cubicBezTo>
                    <a:pt x="315" y="109"/>
                    <a:pt x="315" y="109"/>
                    <a:pt x="314" y="110"/>
                  </a:cubicBezTo>
                  <a:cubicBezTo>
                    <a:pt x="314" y="111"/>
                    <a:pt x="313" y="112"/>
                    <a:pt x="313" y="112"/>
                  </a:cubicBezTo>
                  <a:cubicBezTo>
                    <a:pt x="312" y="113"/>
                    <a:pt x="312" y="112"/>
                    <a:pt x="311" y="113"/>
                  </a:cubicBezTo>
                  <a:cubicBezTo>
                    <a:pt x="310" y="114"/>
                    <a:pt x="310" y="114"/>
                    <a:pt x="310" y="116"/>
                  </a:cubicBezTo>
                  <a:cubicBezTo>
                    <a:pt x="309" y="117"/>
                    <a:pt x="310" y="117"/>
                    <a:pt x="309" y="118"/>
                  </a:cubicBezTo>
                  <a:cubicBezTo>
                    <a:pt x="308" y="119"/>
                    <a:pt x="308" y="119"/>
                    <a:pt x="308" y="120"/>
                  </a:cubicBezTo>
                  <a:cubicBezTo>
                    <a:pt x="307" y="121"/>
                    <a:pt x="307" y="122"/>
                    <a:pt x="307" y="123"/>
                  </a:cubicBezTo>
                  <a:cubicBezTo>
                    <a:pt x="306" y="123"/>
                    <a:pt x="304" y="130"/>
                    <a:pt x="304" y="130"/>
                  </a:cubicBezTo>
                  <a:cubicBezTo>
                    <a:pt x="304" y="130"/>
                    <a:pt x="303" y="130"/>
                    <a:pt x="303" y="131"/>
                  </a:cubicBezTo>
                  <a:cubicBezTo>
                    <a:pt x="303" y="132"/>
                    <a:pt x="302" y="133"/>
                    <a:pt x="302" y="134"/>
                  </a:cubicBezTo>
                  <a:cubicBezTo>
                    <a:pt x="302" y="134"/>
                    <a:pt x="302" y="134"/>
                    <a:pt x="301" y="135"/>
                  </a:cubicBezTo>
                  <a:cubicBezTo>
                    <a:pt x="301" y="137"/>
                    <a:pt x="300" y="138"/>
                    <a:pt x="300" y="138"/>
                  </a:cubicBezTo>
                  <a:cubicBezTo>
                    <a:pt x="299" y="139"/>
                    <a:pt x="299" y="139"/>
                    <a:pt x="297" y="140"/>
                  </a:cubicBezTo>
                  <a:cubicBezTo>
                    <a:pt x="296" y="141"/>
                    <a:pt x="295" y="142"/>
                    <a:pt x="295" y="143"/>
                  </a:cubicBezTo>
                  <a:cubicBezTo>
                    <a:pt x="295" y="144"/>
                    <a:pt x="295" y="144"/>
                    <a:pt x="295" y="145"/>
                  </a:cubicBezTo>
                  <a:cubicBezTo>
                    <a:pt x="295" y="147"/>
                    <a:pt x="293" y="149"/>
                    <a:pt x="293" y="150"/>
                  </a:cubicBezTo>
                  <a:cubicBezTo>
                    <a:pt x="292" y="150"/>
                    <a:pt x="291" y="151"/>
                    <a:pt x="290" y="152"/>
                  </a:cubicBezTo>
                  <a:cubicBezTo>
                    <a:pt x="290" y="152"/>
                    <a:pt x="290" y="152"/>
                    <a:pt x="289" y="153"/>
                  </a:cubicBezTo>
                  <a:cubicBezTo>
                    <a:pt x="289" y="154"/>
                    <a:pt x="289" y="155"/>
                    <a:pt x="289" y="156"/>
                  </a:cubicBezTo>
                  <a:cubicBezTo>
                    <a:pt x="289" y="156"/>
                    <a:pt x="289" y="156"/>
                    <a:pt x="289" y="157"/>
                  </a:cubicBezTo>
                  <a:cubicBezTo>
                    <a:pt x="289" y="158"/>
                    <a:pt x="289" y="157"/>
                    <a:pt x="289" y="159"/>
                  </a:cubicBezTo>
                  <a:cubicBezTo>
                    <a:pt x="289" y="161"/>
                    <a:pt x="288" y="161"/>
                    <a:pt x="288" y="163"/>
                  </a:cubicBezTo>
                  <a:cubicBezTo>
                    <a:pt x="287" y="164"/>
                    <a:pt x="288" y="165"/>
                    <a:pt x="288" y="165"/>
                  </a:cubicBezTo>
                  <a:cubicBezTo>
                    <a:pt x="288" y="165"/>
                    <a:pt x="288" y="166"/>
                    <a:pt x="288" y="167"/>
                  </a:cubicBezTo>
                  <a:cubicBezTo>
                    <a:pt x="288" y="168"/>
                    <a:pt x="289" y="169"/>
                    <a:pt x="288" y="170"/>
                  </a:cubicBezTo>
                  <a:cubicBezTo>
                    <a:pt x="288" y="172"/>
                    <a:pt x="287" y="172"/>
                    <a:pt x="287" y="173"/>
                  </a:cubicBezTo>
                  <a:cubicBezTo>
                    <a:pt x="287" y="174"/>
                    <a:pt x="287" y="174"/>
                    <a:pt x="288" y="176"/>
                  </a:cubicBezTo>
                  <a:cubicBezTo>
                    <a:pt x="288" y="177"/>
                    <a:pt x="288" y="182"/>
                    <a:pt x="288" y="183"/>
                  </a:cubicBezTo>
                  <a:cubicBezTo>
                    <a:pt x="288" y="184"/>
                    <a:pt x="288" y="185"/>
                    <a:pt x="288" y="188"/>
                  </a:cubicBezTo>
                  <a:cubicBezTo>
                    <a:pt x="287" y="190"/>
                    <a:pt x="285" y="195"/>
                    <a:pt x="285" y="196"/>
                  </a:cubicBezTo>
                  <a:cubicBezTo>
                    <a:pt x="284" y="197"/>
                    <a:pt x="283" y="198"/>
                    <a:pt x="283" y="199"/>
                  </a:cubicBezTo>
                  <a:cubicBezTo>
                    <a:pt x="283" y="200"/>
                    <a:pt x="283" y="201"/>
                    <a:pt x="283" y="202"/>
                  </a:cubicBezTo>
                  <a:cubicBezTo>
                    <a:pt x="283" y="203"/>
                    <a:pt x="283" y="204"/>
                    <a:pt x="283" y="204"/>
                  </a:cubicBezTo>
                  <a:cubicBezTo>
                    <a:pt x="282" y="205"/>
                    <a:pt x="282" y="207"/>
                    <a:pt x="281" y="208"/>
                  </a:cubicBezTo>
                  <a:cubicBezTo>
                    <a:pt x="281" y="209"/>
                    <a:pt x="281" y="210"/>
                    <a:pt x="280" y="211"/>
                  </a:cubicBezTo>
                  <a:cubicBezTo>
                    <a:pt x="279" y="211"/>
                    <a:pt x="279" y="212"/>
                    <a:pt x="279" y="213"/>
                  </a:cubicBezTo>
                  <a:cubicBezTo>
                    <a:pt x="279" y="213"/>
                    <a:pt x="278" y="214"/>
                    <a:pt x="278" y="215"/>
                  </a:cubicBezTo>
                  <a:cubicBezTo>
                    <a:pt x="278" y="217"/>
                    <a:pt x="278" y="217"/>
                    <a:pt x="278" y="218"/>
                  </a:cubicBezTo>
                  <a:cubicBezTo>
                    <a:pt x="278" y="219"/>
                    <a:pt x="279" y="220"/>
                    <a:pt x="279" y="222"/>
                  </a:cubicBezTo>
                  <a:cubicBezTo>
                    <a:pt x="279" y="224"/>
                    <a:pt x="280" y="226"/>
                    <a:pt x="280" y="227"/>
                  </a:cubicBezTo>
                  <a:cubicBezTo>
                    <a:pt x="280" y="228"/>
                    <a:pt x="279" y="228"/>
                    <a:pt x="279" y="229"/>
                  </a:cubicBezTo>
                  <a:cubicBezTo>
                    <a:pt x="279" y="231"/>
                    <a:pt x="279" y="231"/>
                    <a:pt x="279" y="233"/>
                  </a:cubicBezTo>
                  <a:cubicBezTo>
                    <a:pt x="279" y="235"/>
                    <a:pt x="279" y="235"/>
                    <a:pt x="279" y="236"/>
                  </a:cubicBezTo>
                  <a:cubicBezTo>
                    <a:pt x="280" y="237"/>
                    <a:pt x="282" y="239"/>
                    <a:pt x="282" y="239"/>
                  </a:cubicBezTo>
                  <a:cubicBezTo>
                    <a:pt x="282" y="239"/>
                    <a:pt x="282" y="243"/>
                    <a:pt x="282" y="244"/>
                  </a:cubicBezTo>
                  <a:cubicBezTo>
                    <a:pt x="282" y="245"/>
                    <a:pt x="282" y="246"/>
                    <a:pt x="282" y="247"/>
                  </a:cubicBezTo>
                  <a:cubicBezTo>
                    <a:pt x="282" y="247"/>
                    <a:pt x="281" y="248"/>
                    <a:pt x="280" y="249"/>
                  </a:cubicBezTo>
                  <a:cubicBezTo>
                    <a:pt x="279" y="249"/>
                    <a:pt x="277" y="253"/>
                    <a:pt x="277" y="253"/>
                  </a:cubicBezTo>
                  <a:cubicBezTo>
                    <a:pt x="277" y="253"/>
                    <a:pt x="275" y="256"/>
                    <a:pt x="274" y="256"/>
                  </a:cubicBezTo>
                  <a:cubicBezTo>
                    <a:pt x="274" y="256"/>
                    <a:pt x="274" y="257"/>
                    <a:pt x="274" y="258"/>
                  </a:cubicBezTo>
                  <a:cubicBezTo>
                    <a:pt x="274" y="259"/>
                    <a:pt x="274" y="260"/>
                    <a:pt x="273" y="261"/>
                  </a:cubicBezTo>
                  <a:cubicBezTo>
                    <a:pt x="273" y="263"/>
                    <a:pt x="272" y="262"/>
                    <a:pt x="272" y="264"/>
                  </a:cubicBezTo>
                  <a:cubicBezTo>
                    <a:pt x="272" y="266"/>
                    <a:pt x="272" y="267"/>
                    <a:pt x="272" y="268"/>
                  </a:cubicBezTo>
                  <a:cubicBezTo>
                    <a:pt x="271" y="268"/>
                    <a:pt x="271" y="269"/>
                    <a:pt x="270" y="269"/>
                  </a:cubicBezTo>
                  <a:cubicBezTo>
                    <a:pt x="269" y="270"/>
                    <a:pt x="268" y="271"/>
                    <a:pt x="268" y="272"/>
                  </a:cubicBezTo>
                  <a:cubicBezTo>
                    <a:pt x="268" y="272"/>
                    <a:pt x="268" y="274"/>
                    <a:pt x="268" y="275"/>
                  </a:cubicBezTo>
                  <a:cubicBezTo>
                    <a:pt x="268" y="275"/>
                    <a:pt x="268" y="278"/>
                    <a:pt x="268" y="278"/>
                  </a:cubicBezTo>
                  <a:cubicBezTo>
                    <a:pt x="268" y="279"/>
                    <a:pt x="268" y="279"/>
                    <a:pt x="269" y="280"/>
                  </a:cubicBezTo>
                  <a:cubicBezTo>
                    <a:pt x="270" y="281"/>
                    <a:pt x="270" y="282"/>
                    <a:pt x="270" y="283"/>
                  </a:cubicBezTo>
                  <a:cubicBezTo>
                    <a:pt x="270" y="284"/>
                    <a:pt x="269" y="285"/>
                    <a:pt x="269" y="285"/>
                  </a:cubicBezTo>
                  <a:cubicBezTo>
                    <a:pt x="269" y="286"/>
                    <a:pt x="267" y="290"/>
                    <a:pt x="267" y="291"/>
                  </a:cubicBezTo>
                  <a:cubicBezTo>
                    <a:pt x="267" y="291"/>
                    <a:pt x="266" y="293"/>
                    <a:pt x="266" y="294"/>
                  </a:cubicBezTo>
                  <a:cubicBezTo>
                    <a:pt x="265" y="295"/>
                    <a:pt x="266" y="295"/>
                    <a:pt x="265" y="296"/>
                  </a:cubicBezTo>
                  <a:cubicBezTo>
                    <a:pt x="265" y="297"/>
                    <a:pt x="264" y="297"/>
                    <a:pt x="263" y="297"/>
                  </a:cubicBezTo>
                  <a:cubicBezTo>
                    <a:pt x="263" y="298"/>
                    <a:pt x="262" y="297"/>
                    <a:pt x="261" y="298"/>
                  </a:cubicBezTo>
                  <a:cubicBezTo>
                    <a:pt x="261" y="299"/>
                    <a:pt x="261" y="299"/>
                    <a:pt x="261" y="299"/>
                  </a:cubicBezTo>
                  <a:cubicBezTo>
                    <a:pt x="260" y="299"/>
                    <a:pt x="259" y="300"/>
                    <a:pt x="258" y="300"/>
                  </a:cubicBezTo>
                  <a:cubicBezTo>
                    <a:pt x="257" y="300"/>
                    <a:pt x="257" y="300"/>
                    <a:pt x="256" y="301"/>
                  </a:cubicBezTo>
                  <a:cubicBezTo>
                    <a:pt x="255" y="302"/>
                    <a:pt x="255" y="306"/>
                    <a:pt x="254" y="306"/>
                  </a:cubicBezTo>
                  <a:cubicBezTo>
                    <a:pt x="254" y="307"/>
                    <a:pt x="254" y="307"/>
                    <a:pt x="254" y="308"/>
                  </a:cubicBezTo>
                  <a:cubicBezTo>
                    <a:pt x="253" y="308"/>
                    <a:pt x="253" y="309"/>
                    <a:pt x="252" y="309"/>
                  </a:cubicBezTo>
                  <a:cubicBezTo>
                    <a:pt x="252" y="309"/>
                    <a:pt x="250" y="309"/>
                    <a:pt x="250" y="309"/>
                  </a:cubicBezTo>
                  <a:cubicBezTo>
                    <a:pt x="250" y="310"/>
                    <a:pt x="251" y="311"/>
                    <a:pt x="250" y="311"/>
                  </a:cubicBezTo>
                  <a:cubicBezTo>
                    <a:pt x="249" y="312"/>
                    <a:pt x="249" y="312"/>
                    <a:pt x="248" y="312"/>
                  </a:cubicBezTo>
                  <a:cubicBezTo>
                    <a:pt x="247" y="312"/>
                    <a:pt x="247" y="312"/>
                    <a:pt x="246" y="313"/>
                  </a:cubicBezTo>
                  <a:cubicBezTo>
                    <a:pt x="244" y="314"/>
                    <a:pt x="244" y="315"/>
                    <a:pt x="243" y="315"/>
                  </a:cubicBezTo>
                  <a:cubicBezTo>
                    <a:pt x="243" y="314"/>
                    <a:pt x="243" y="314"/>
                    <a:pt x="242" y="315"/>
                  </a:cubicBezTo>
                  <a:cubicBezTo>
                    <a:pt x="241" y="315"/>
                    <a:pt x="241" y="314"/>
                    <a:pt x="240" y="315"/>
                  </a:cubicBezTo>
                  <a:cubicBezTo>
                    <a:pt x="239" y="315"/>
                    <a:pt x="237" y="315"/>
                    <a:pt x="236" y="315"/>
                  </a:cubicBezTo>
                  <a:cubicBezTo>
                    <a:pt x="235" y="316"/>
                    <a:pt x="234" y="317"/>
                    <a:pt x="233" y="318"/>
                  </a:cubicBezTo>
                  <a:cubicBezTo>
                    <a:pt x="232" y="319"/>
                    <a:pt x="229" y="322"/>
                    <a:pt x="228" y="322"/>
                  </a:cubicBezTo>
                  <a:cubicBezTo>
                    <a:pt x="228" y="323"/>
                    <a:pt x="227" y="324"/>
                    <a:pt x="227" y="324"/>
                  </a:cubicBezTo>
                  <a:cubicBezTo>
                    <a:pt x="226" y="324"/>
                    <a:pt x="225" y="323"/>
                    <a:pt x="224" y="324"/>
                  </a:cubicBezTo>
                  <a:cubicBezTo>
                    <a:pt x="224" y="325"/>
                    <a:pt x="223" y="326"/>
                    <a:pt x="223" y="327"/>
                  </a:cubicBezTo>
                  <a:cubicBezTo>
                    <a:pt x="222" y="329"/>
                    <a:pt x="222" y="329"/>
                    <a:pt x="221" y="330"/>
                  </a:cubicBezTo>
                  <a:cubicBezTo>
                    <a:pt x="221" y="331"/>
                    <a:pt x="220" y="332"/>
                    <a:pt x="219" y="333"/>
                  </a:cubicBezTo>
                  <a:cubicBezTo>
                    <a:pt x="219" y="334"/>
                    <a:pt x="217" y="340"/>
                    <a:pt x="217" y="341"/>
                  </a:cubicBezTo>
                  <a:cubicBezTo>
                    <a:pt x="216" y="342"/>
                    <a:pt x="215" y="344"/>
                    <a:pt x="215" y="345"/>
                  </a:cubicBezTo>
                  <a:cubicBezTo>
                    <a:pt x="215" y="345"/>
                    <a:pt x="214" y="347"/>
                    <a:pt x="213" y="348"/>
                  </a:cubicBezTo>
                  <a:cubicBezTo>
                    <a:pt x="213" y="349"/>
                    <a:pt x="213" y="349"/>
                    <a:pt x="212" y="350"/>
                  </a:cubicBezTo>
                  <a:cubicBezTo>
                    <a:pt x="212" y="351"/>
                    <a:pt x="212" y="351"/>
                    <a:pt x="211" y="352"/>
                  </a:cubicBezTo>
                  <a:cubicBezTo>
                    <a:pt x="211" y="352"/>
                    <a:pt x="209" y="353"/>
                    <a:pt x="209" y="354"/>
                  </a:cubicBezTo>
                  <a:cubicBezTo>
                    <a:pt x="208" y="354"/>
                    <a:pt x="208" y="356"/>
                    <a:pt x="208" y="356"/>
                  </a:cubicBezTo>
                  <a:cubicBezTo>
                    <a:pt x="207" y="356"/>
                    <a:pt x="207" y="356"/>
                    <a:pt x="206" y="357"/>
                  </a:cubicBezTo>
                  <a:cubicBezTo>
                    <a:pt x="205" y="358"/>
                    <a:pt x="205" y="358"/>
                    <a:pt x="204" y="359"/>
                  </a:cubicBezTo>
                  <a:cubicBezTo>
                    <a:pt x="203" y="361"/>
                    <a:pt x="203" y="360"/>
                    <a:pt x="202" y="362"/>
                  </a:cubicBezTo>
                  <a:cubicBezTo>
                    <a:pt x="201" y="363"/>
                    <a:pt x="201" y="363"/>
                    <a:pt x="200" y="364"/>
                  </a:cubicBezTo>
                  <a:cubicBezTo>
                    <a:pt x="199" y="365"/>
                    <a:pt x="198" y="366"/>
                    <a:pt x="197" y="367"/>
                  </a:cubicBezTo>
                  <a:cubicBezTo>
                    <a:pt x="196" y="368"/>
                    <a:pt x="196" y="368"/>
                    <a:pt x="195" y="369"/>
                  </a:cubicBezTo>
                  <a:cubicBezTo>
                    <a:pt x="194" y="370"/>
                    <a:pt x="193" y="370"/>
                    <a:pt x="193" y="371"/>
                  </a:cubicBezTo>
                  <a:cubicBezTo>
                    <a:pt x="192" y="373"/>
                    <a:pt x="192" y="374"/>
                    <a:pt x="192" y="375"/>
                  </a:cubicBezTo>
                  <a:cubicBezTo>
                    <a:pt x="193" y="376"/>
                    <a:pt x="194" y="376"/>
                    <a:pt x="193" y="378"/>
                  </a:cubicBezTo>
                  <a:cubicBezTo>
                    <a:pt x="193" y="379"/>
                    <a:pt x="192" y="380"/>
                    <a:pt x="192" y="381"/>
                  </a:cubicBezTo>
                  <a:cubicBezTo>
                    <a:pt x="193" y="381"/>
                    <a:pt x="193" y="381"/>
                    <a:pt x="194" y="383"/>
                  </a:cubicBezTo>
                  <a:cubicBezTo>
                    <a:pt x="194" y="384"/>
                    <a:pt x="195" y="384"/>
                    <a:pt x="195" y="385"/>
                  </a:cubicBezTo>
                  <a:cubicBezTo>
                    <a:pt x="195" y="387"/>
                    <a:pt x="194" y="387"/>
                    <a:pt x="195" y="388"/>
                  </a:cubicBezTo>
                  <a:cubicBezTo>
                    <a:pt x="195" y="389"/>
                    <a:pt x="196" y="390"/>
                    <a:pt x="196" y="390"/>
                  </a:cubicBezTo>
                  <a:cubicBezTo>
                    <a:pt x="196" y="390"/>
                    <a:pt x="197" y="391"/>
                    <a:pt x="197" y="392"/>
                  </a:cubicBezTo>
                  <a:cubicBezTo>
                    <a:pt x="197" y="392"/>
                    <a:pt x="196" y="396"/>
                    <a:pt x="196" y="396"/>
                  </a:cubicBezTo>
                  <a:cubicBezTo>
                    <a:pt x="196" y="396"/>
                    <a:pt x="195" y="396"/>
                    <a:pt x="195" y="397"/>
                  </a:cubicBezTo>
                  <a:cubicBezTo>
                    <a:pt x="196" y="399"/>
                    <a:pt x="196" y="398"/>
                    <a:pt x="196" y="400"/>
                  </a:cubicBezTo>
                  <a:cubicBezTo>
                    <a:pt x="196" y="401"/>
                    <a:pt x="196" y="402"/>
                    <a:pt x="196" y="403"/>
                  </a:cubicBezTo>
                  <a:cubicBezTo>
                    <a:pt x="196" y="404"/>
                    <a:pt x="195" y="405"/>
                    <a:pt x="195" y="406"/>
                  </a:cubicBezTo>
                  <a:cubicBezTo>
                    <a:pt x="195" y="406"/>
                    <a:pt x="195" y="406"/>
                    <a:pt x="195" y="408"/>
                  </a:cubicBezTo>
                  <a:cubicBezTo>
                    <a:pt x="196" y="410"/>
                    <a:pt x="196" y="410"/>
                    <a:pt x="196" y="411"/>
                  </a:cubicBezTo>
                  <a:cubicBezTo>
                    <a:pt x="196" y="412"/>
                    <a:pt x="195" y="413"/>
                    <a:pt x="195" y="414"/>
                  </a:cubicBezTo>
                  <a:cubicBezTo>
                    <a:pt x="195" y="414"/>
                    <a:pt x="194" y="414"/>
                    <a:pt x="195" y="415"/>
                  </a:cubicBezTo>
                  <a:cubicBezTo>
                    <a:pt x="195" y="417"/>
                    <a:pt x="195" y="417"/>
                    <a:pt x="195" y="417"/>
                  </a:cubicBezTo>
                  <a:cubicBezTo>
                    <a:pt x="195" y="418"/>
                    <a:pt x="196" y="417"/>
                    <a:pt x="196" y="419"/>
                  </a:cubicBezTo>
                  <a:cubicBezTo>
                    <a:pt x="196" y="420"/>
                    <a:pt x="194" y="419"/>
                    <a:pt x="195" y="421"/>
                  </a:cubicBezTo>
                  <a:cubicBezTo>
                    <a:pt x="195" y="423"/>
                    <a:pt x="196" y="424"/>
                    <a:pt x="196" y="424"/>
                  </a:cubicBezTo>
                  <a:cubicBezTo>
                    <a:pt x="197" y="425"/>
                    <a:pt x="197" y="425"/>
                    <a:pt x="197" y="425"/>
                  </a:cubicBezTo>
                  <a:cubicBezTo>
                    <a:pt x="197" y="425"/>
                    <a:pt x="197" y="426"/>
                    <a:pt x="197" y="426"/>
                  </a:cubicBezTo>
                  <a:cubicBezTo>
                    <a:pt x="197" y="427"/>
                    <a:pt x="197" y="428"/>
                    <a:pt x="196" y="428"/>
                  </a:cubicBezTo>
                  <a:cubicBezTo>
                    <a:pt x="196" y="429"/>
                    <a:pt x="195" y="430"/>
                    <a:pt x="195" y="431"/>
                  </a:cubicBezTo>
                  <a:cubicBezTo>
                    <a:pt x="194" y="431"/>
                    <a:pt x="194" y="432"/>
                    <a:pt x="193" y="433"/>
                  </a:cubicBezTo>
                  <a:cubicBezTo>
                    <a:pt x="192" y="434"/>
                    <a:pt x="192" y="434"/>
                    <a:pt x="192" y="435"/>
                  </a:cubicBezTo>
                  <a:cubicBezTo>
                    <a:pt x="192" y="436"/>
                    <a:pt x="192" y="437"/>
                    <a:pt x="191" y="437"/>
                  </a:cubicBezTo>
                  <a:cubicBezTo>
                    <a:pt x="190" y="438"/>
                    <a:pt x="188" y="441"/>
                    <a:pt x="188" y="441"/>
                  </a:cubicBezTo>
                  <a:cubicBezTo>
                    <a:pt x="188" y="441"/>
                    <a:pt x="187" y="445"/>
                    <a:pt x="187" y="446"/>
                  </a:cubicBezTo>
                  <a:cubicBezTo>
                    <a:pt x="186" y="446"/>
                    <a:pt x="186" y="447"/>
                    <a:pt x="186" y="448"/>
                  </a:cubicBezTo>
                  <a:cubicBezTo>
                    <a:pt x="185" y="449"/>
                    <a:pt x="184" y="450"/>
                    <a:pt x="184" y="450"/>
                  </a:cubicBezTo>
                  <a:cubicBezTo>
                    <a:pt x="184" y="451"/>
                    <a:pt x="183" y="453"/>
                    <a:pt x="183" y="453"/>
                  </a:cubicBezTo>
                  <a:cubicBezTo>
                    <a:pt x="183" y="454"/>
                    <a:pt x="183" y="454"/>
                    <a:pt x="182" y="455"/>
                  </a:cubicBezTo>
                  <a:cubicBezTo>
                    <a:pt x="181" y="457"/>
                    <a:pt x="181" y="457"/>
                    <a:pt x="180" y="457"/>
                  </a:cubicBezTo>
                  <a:cubicBezTo>
                    <a:pt x="180" y="458"/>
                    <a:pt x="180" y="458"/>
                    <a:pt x="178" y="458"/>
                  </a:cubicBezTo>
                  <a:cubicBezTo>
                    <a:pt x="177" y="459"/>
                    <a:pt x="176" y="459"/>
                    <a:pt x="176" y="459"/>
                  </a:cubicBezTo>
                  <a:cubicBezTo>
                    <a:pt x="175" y="459"/>
                    <a:pt x="174" y="459"/>
                    <a:pt x="172" y="459"/>
                  </a:cubicBezTo>
                  <a:cubicBezTo>
                    <a:pt x="171" y="460"/>
                    <a:pt x="169" y="460"/>
                    <a:pt x="169" y="460"/>
                  </a:cubicBezTo>
                  <a:cubicBezTo>
                    <a:pt x="168" y="460"/>
                    <a:pt x="167" y="460"/>
                    <a:pt x="166" y="461"/>
                  </a:cubicBezTo>
                  <a:cubicBezTo>
                    <a:pt x="165" y="461"/>
                    <a:pt x="164" y="461"/>
                    <a:pt x="164" y="462"/>
                  </a:cubicBezTo>
                  <a:cubicBezTo>
                    <a:pt x="163" y="463"/>
                    <a:pt x="162" y="464"/>
                    <a:pt x="162" y="464"/>
                  </a:cubicBezTo>
                  <a:cubicBezTo>
                    <a:pt x="163" y="465"/>
                    <a:pt x="163" y="466"/>
                    <a:pt x="162" y="466"/>
                  </a:cubicBezTo>
                  <a:cubicBezTo>
                    <a:pt x="162" y="467"/>
                    <a:pt x="162" y="467"/>
                    <a:pt x="162" y="468"/>
                  </a:cubicBezTo>
                  <a:cubicBezTo>
                    <a:pt x="161" y="468"/>
                    <a:pt x="161" y="467"/>
                    <a:pt x="161" y="468"/>
                  </a:cubicBezTo>
                  <a:cubicBezTo>
                    <a:pt x="161" y="469"/>
                    <a:pt x="162" y="470"/>
                    <a:pt x="161" y="471"/>
                  </a:cubicBezTo>
                  <a:cubicBezTo>
                    <a:pt x="161" y="472"/>
                    <a:pt x="161" y="472"/>
                    <a:pt x="159" y="472"/>
                  </a:cubicBezTo>
                  <a:cubicBezTo>
                    <a:pt x="158" y="473"/>
                    <a:pt x="157" y="474"/>
                    <a:pt x="157" y="473"/>
                  </a:cubicBezTo>
                  <a:cubicBezTo>
                    <a:pt x="156" y="473"/>
                    <a:pt x="155" y="473"/>
                    <a:pt x="154" y="473"/>
                  </a:cubicBezTo>
                  <a:cubicBezTo>
                    <a:pt x="154" y="473"/>
                    <a:pt x="152" y="473"/>
                    <a:pt x="152" y="474"/>
                  </a:cubicBezTo>
                  <a:cubicBezTo>
                    <a:pt x="151" y="474"/>
                    <a:pt x="151" y="474"/>
                    <a:pt x="150" y="475"/>
                  </a:cubicBezTo>
                  <a:cubicBezTo>
                    <a:pt x="149" y="475"/>
                    <a:pt x="149" y="475"/>
                    <a:pt x="148" y="475"/>
                  </a:cubicBezTo>
                  <a:cubicBezTo>
                    <a:pt x="148" y="475"/>
                    <a:pt x="147" y="475"/>
                    <a:pt x="147" y="476"/>
                  </a:cubicBezTo>
                  <a:cubicBezTo>
                    <a:pt x="147" y="477"/>
                    <a:pt x="147" y="477"/>
                    <a:pt x="147" y="477"/>
                  </a:cubicBezTo>
                  <a:cubicBezTo>
                    <a:pt x="147" y="478"/>
                    <a:pt x="146" y="477"/>
                    <a:pt x="146" y="478"/>
                  </a:cubicBezTo>
                  <a:cubicBezTo>
                    <a:pt x="146" y="478"/>
                    <a:pt x="146" y="478"/>
                    <a:pt x="146" y="479"/>
                  </a:cubicBezTo>
                  <a:cubicBezTo>
                    <a:pt x="146" y="479"/>
                    <a:pt x="147" y="479"/>
                    <a:pt x="146" y="480"/>
                  </a:cubicBezTo>
                  <a:cubicBezTo>
                    <a:pt x="145" y="480"/>
                    <a:pt x="145" y="480"/>
                    <a:pt x="144" y="481"/>
                  </a:cubicBezTo>
                  <a:cubicBezTo>
                    <a:pt x="143" y="482"/>
                    <a:pt x="143" y="483"/>
                    <a:pt x="142" y="483"/>
                  </a:cubicBezTo>
                  <a:cubicBezTo>
                    <a:pt x="142" y="484"/>
                    <a:pt x="142" y="484"/>
                    <a:pt x="141" y="485"/>
                  </a:cubicBezTo>
                  <a:cubicBezTo>
                    <a:pt x="140" y="485"/>
                    <a:pt x="139" y="486"/>
                    <a:pt x="139" y="486"/>
                  </a:cubicBezTo>
                  <a:cubicBezTo>
                    <a:pt x="139" y="486"/>
                    <a:pt x="139" y="486"/>
                    <a:pt x="139" y="487"/>
                  </a:cubicBezTo>
                  <a:cubicBezTo>
                    <a:pt x="138" y="487"/>
                    <a:pt x="138" y="488"/>
                    <a:pt x="137" y="488"/>
                  </a:cubicBezTo>
                  <a:cubicBezTo>
                    <a:pt x="137" y="489"/>
                    <a:pt x="137" y="488"/>
                    <a:pt x="137" y="489"/>
                  </a:cubicBezTo>
                  <a:cubicBezTo>
                    <a:pt x="137" y="490"/>
                    <a:pt x="137" y="490"/>
                    <a:pt x="136" y="490"/>
                  </a:cubicBezTo>
                  <a:cubicBezTo>
                    <a:pt x="136" y="491"/>
                    <a:pt x="135" y="491"/>
                    <a:pt x="135" y="492"/>
                  </a:cubicBezTo>
                  <a:cubicBezTo>
                    <a:pt x="134" y="492"/>
                    <a:pt x="133" y="492"/>
                    <a:pt x="133" y="493"/>
                  </a:cubicBezTo>
                  <a:cubicBezTo>
                    <a:pt x="133" y="493"/>
                    <a:pt x="133" y="494"/>
                    <a:pt x="133" y="495"/>
                  </a:cubicBezTo>
                  <a:cubicBezTo>
                    <a:pt x="132" y="496"/>
                    <a:pt x="131" y="496"/>
                    <a:pt x="131" y="497"/>
                  </a:cubicBezTo>
                  <a:cubicBezTo>
                    <a:pt x="131" y="497"/>
                    <a:pt x="131" y="498"/>
                    <a:pt x="131" y="498"/>
                  </a:cubicBezTo>
                  <a:cubicBezTo>
                    <a:pt x="131" y="499"/>
                    <a:pt x="131" y="499"/>
                    <a:pt x="130" y="500"/>
                  </a:cubicBezTo>
                  <a:cubicBezTo>
                    <a:pt x="129" y="500"/>
                    <a:pt x="129" y="501"/>
                    <a:pt x="128" y="501"/>
                  </a:cubicBezTo>
                  <a:cubicBezTo>
                    <a:pt x="127" y="501"/>
                    <a:pt x="126" y="501"/>
                    <a:pt x="125" y="502"/>
                  </a:cubicBezTo>
                  <a:cubicBezTo>
                    <a:pt x="125" y="502"/>
                    <a:pt x="125" y="502"/>
                    <a:pt x="124" y="503"/>
                  </a:cubicBezTo>
                  <a:cubicBezTo>
                    <a:pt x="123" y="504"/>
                    <a:pt x="123" y="503"/>
                    <a:pt x="122" y="504"/>
                  </a:cubicBezTo>
                  <a:cubicBezTo>
                    <a:pt x="121" y="505"/>
                    <a:pt x="120" y="505"/>
                    <a:pt x="120" y="505"/>
                  </a:cubicBezTo>
                  <a:cubicBezTo>
                    <a:pt x="119" y="504"/>
                    <a:pt x="119" y="504"/>
                    <a:pt x="119" y="504"/>
                  </a:cubicBezTo>
                  <a:cubicBezTo>
                    <a:pt x="119" y="504"/>
                    <a:pt x="118" y="504"/>
                    <a:pt x="118" y="504"/>
                  </a:cubicBezTo>
                  <a:cubicBezTo>
                    <a:pt x="117" y="504"/>
                    <a:pt x="117" y="503"/>
                    <a:pt x="117" y="503"/>
                  </a:cubicBezTo>
                  <a:cubicBezTo>
                    <a:pt x="117" y="503"/>
                    <a:pt x="117" y="502"/>
                    <a:pt x="117" y="502"/>
                  </a:cubicBezTo>
                  <a:cubicBezTo>
                    <a:pt x="116" y="502"/>
                    <a:pt x="116" y="502"/>
                    <a:pt x="115" y="502"/>
                  </a:cubicBezTo>
                  <a:cubicBezTo>
                    <a:pt x="114" y="502"/>
                    <a:pt x="114" y="502"/>
                    <a:pt x="114" y="502"/>
                  </a:cubicBezTo>
                  <a:cubicBezTo>
                    <a:pt x="113" y="502"/>
                    <a:pt x="113" y="501"/>
                    <a:pt x="113" y="501"/>
                  </a:cubicBezTo>
                  <a:cubicBezTo>
                    <a:pt x="113" y="501"/>
                    <a:pt x="113" y="501"/>
                    <a:pt x="112" y="501"/>
                  </a:cubicBezTo>
                  <a:cubicBezTo>
                    <a:pt x="112" y="502"/>
                    <a:pt x="111" y="503"/>
                    <a:pt x="111" y="503"/>
                  </a:cubicBezTo>
                  <a:cubicBezTo>
                    <a:pt x="111" y="503"/>
                    <a:pt x="111" y="503"/>
                    <a:pt x="110" y="503"/>
                  </a:cubicBezTo>
                  <a:cubicBezTo>
                    <a:pt x="110" y="503"/>
                    <a:pt x="109" y="503"/>
                    <a:pt x="109" y="503"/>
                  </a:cubicBezTo>
                  <a:cubicBezTo>
                    <a:pt x="109" y="502"/>
                    <a:pt x="109" y="502"/>
                    <a:pt x="109" y="502"/>
                  </a:cubicBezTo>
                  <a:cubicBezTo>
                    <a:pt x="109" y="502"/>
                    <a:pt x="109" y="501"/>
                    <a:pt x="108" y="501"/>
                  </a:cubicBezTo>
                  <a:cubicBezTo>
                    <a:pt x="108" y="500"/>
                    <a:pt x="108" y="500"/>
                    <a:pt x="108" y="499"/>
                  </a:cubicBezTo>
                  <a:cubicBezTo>
                    <a:pt x="108" y="498"/>
                    <a:pt x="108" y="499"/>
                    <a:pt x="109" y="498"/>
                  </a:cubicBezTo>
                  <a:cubicBezTo>
                    <a:pt x="109" y="498"/>
                    <a:pt x="109" y="498"/>
                    <a:pt x="109" y="497"/>
                  </a:cubicBezTo>
                  <a:cubicBezTo>
                    <a:pt x="109" y="496"/>
                    <a:pt x="108" y="496"/>
                    <a:pt x="108" y="495"/>
                  </a:cubicBezTo>
                  <a:cubicBezTo>
                    <a:pt x="108" y="495"/>
                    <a:pt x="109" y="495"/>
                    <a:pt x="109" y="494"/>
                  </a:cubicBezTo>
                  <a:cubicBezTo>
                    <a:pt x="109" y="494"/>
                    <a:pt x="109" y="492"/>
                    <a:pt x="109" y="492"/>
                  </a:cubicBezTo>
                  <a:cubicBezTo>
                    <a:pt x="109" y="492"/>
                    <a:pt x="109" y="491"/>
                    <a:pt x="109" y="491"/>
                  </a:cubicBezTo>
                  <a:cubicBezTo>
                    <a:pt x="108" y="491"/>
                    <a:pt x="107" y="490"/>
                    <a:pt x="107" y="490"/>
                  </a:cubicBezTo>
                  <a:cubicBezTo>
                    <a:pt x="107" y="489"/>
                    <a:pt x="107" y="489"/>
                    <a:pt x="107" y="488"/>
                  </a:cubicBezTo>
                  <a:cubicBezTo>
                    <a:pt x="107" y="488"/>
                    <a:pt x="106" y="487"/>
                    <a:pt x="106" y="487"/>
                  </a:cubicBezTo>
                  <a:cubicBezTo>
                    <a:pt x="106" y="487"/>
                    <a:pt x="106" y="486"/>
                    <a:pt x="107" y="486"/>
                  </a:cubicBezTo>
                  <a:cubicBezTo>
                    <a:pt x="107" y="486"/>
                    <a:pt x="108" y="486"/>
                    <a:pt x="108" y="485"/>
                  </a:cubicBezTo>
                  <a:cubicBezTo>
                    <a:pt x="108" y="485"/>
                    <a:pt x="108" y="485"/>
                    <a:pt x="108" y="485"/>
                  </a:cubicBezTo>
                  <a:cubicBezTo>
                    <a:pt x="109" y="485"/>
                    <a:pt x="110" y="485"/>
                    <a:pt x="110" y="485"/>
                  </a:cubicBezTo>
                  <a:cubicBezTo>
                    <a:pt x="110" y="485"/>
                    <a:pt x="110" y="484"/>
                    <a:pt x="110" y="484"/>
                  </a:cubicBezTo>
                  <a:cubicBezTo>
                    <a:pt x="110" y="483"/>
                    <a:pt x="111" y="482"/>
                    <a:pt x="111" y="482"/>
                  </a:cubicBezTo>
                  <a:cubicBezTo>
                    <a:pt x="112" y="482"/>
                    <a:pt x="112" y="481"/>
                    <a:pt x="112" y="481"/>
                  </a:cubicBezTo>
                  <a:cubicBezTo>
                    <a:pt x="112" y="481"/>
                    <a:pt x="112" y="481"/>
                    <a:pt x="111" y="480"/>
                  </a:cubicBezTo>
                  <a:cubicBezTo>
                    <a:pt x="110" y="479"/>
                    <a:pt x="109" y="479"/>
                    <a:pt x="108" y="478"/>
                  </a:cubicBezTo>
                  <a:cubicBezTo>
                    <a:pt x="108" y="478"/>
                    <a:pt x="107" y="477"/>
                    <a:pt x="108" y="477"/>
                  </a:cubicBezTo>
                  <a:cubicBezTo>
                    <a:pt x="108" y="476"/>
                    <a:pt x="108" y="476"/>
                    <a:pt x="108" y="476"/>
                  </a:cubicBezTo>
                  <a:cubicBezTo>
                    <a:pt x="108" y="475"/>
                    <a:pt x="108" y="476"/>
                    <a:pt x="108" y="475"/>
                  </a:cubicBezTo>
                  <a:cubicBezTo>
                    <a:pt x="109" y="475"/>
                    <a:pt x="109" y="475"/>
                    <a:pt x="109" y="474"/>
                  </a:cubicBezTo>
                  <a:cubicBezTo>
                    <a:pt x="109" y="473"/>
                    <a:pt x="108" y="473"/>
                    <a:pt x="108" y="473"/>
                  </a:cubicBezTo>
                  <a:cubicBezTo>
                    <a:pt x="107" y="473"/>
                    <a:pt x="106" y="474"/>
                    <a:pt x="106" y="474"/>
                  </a:cubicBezTo>
                  <a:cubicBezTo>
                    <a:pt x="106" y="475"/>
                    <a:pt x="106" y="475"/>
                    <a:pt x="106" y="475"/>
                  </a:cubicBezTo>
                  <a:cubicBezTo>
                    <a:pt x="104" y="475"/>
                    <a:pt x="104" y="475"/>
                    <a:pt x="104" y="475"/>
                  </a:cubicBezTo>
                  <a:cubicBezTo>
                    <a:pt x="104" y="475"/>
                    <a:pt x="103" y="476"/>
                    <a:pt x="103" y="476"/>
                  </a:cubicBezTo>
                  <a:cubicBezTo>
                    <a:pt x="103" y="476"/>
                    <a:pt x="103" y="475"/>
                    <a:pt x="103" y="475"/>
                  </a:cubicBezTo>
                  <a:cubicBezTo>
                    <a:pt x="102" y="476"/>
                    <a:pt x="101" y="477"/>
                    <a:pt x="101" y="477"/>
                  </a:cubicBezTo>
                  <a:cubicBezTo>
                    <a:pt x="101" y="477"/>
                    <a:pt x="101" y="477"/>
                    <a:pt x="101" y="477"/>
                  </a:cubicBezTo>
                  <a:cubicBezTo>
                    <a:pt x="101" y="477"/>
                    <a:pt x="100" y="478"/>
                    <a:pt x="100" y="478"/>
                  </a:cubicBezTo>
                  <a:cubicBezTo>
                    <a:pt x="99" y="478"/>
                    <a:pt x="99" y="477"/>
                    <a:pt x="99" y="478"/>
                  </a:cubicBezTo>
                  <a:cubicBezTo>
                    <a:pt x="99" y="479"/>
                    <a:pt x="98" y="479"/>
                    <a:pt x="98" y="479"/>
                  </a:cubicBezTo>
                  <a:cubicBezTo>
                    <a:pt x="98" y="479"/>
                    <a:pt x="98" y="478"/>
                    <a:pt x="98" y="479"/>
                  </a:cubicBezTo>
                  <a:cubicBezTo>
                    <a:pt x="98" y="479"/>
                    <a:pt x="98" y="479"/>
                    <a:pt x="97" y="479"/>
                  </a:cubicBezTo>
                  <a:cubicBezTo>
                    <a:pt x="97" y="479"/>
                    <a:pt x="96" y="479"/>
                    <a:pt x="96" y="479"/>
                  </a:cubicBezTo>
                  <a:cubicBezTo>
                    <a:pt x="95" y="479"/>
                    <a:pt x="95" y="479"/>
                    <a:pt x="95" y="479"/>
                  </a:cubicBezTo>
                  <a:cubicBezTo>
                    <a:pt x="94" y="480"/>
                    <a:pt x="94" y="480"/>
                    <a:pt x="94" y="480"/>
                  </a:cubicBezTo>
                  <a:cubicBezTo>
                    <a:pt x="93" y="480"/>
                    <a:pt x="93" y="480"/>
                    <a:pt x="93" y="480"/>
                  </a:cubicBezTo>
                  <a:cubicBezTo>
                    <a:pt x="93" y="480"/>
                    <a:pt x="92" y="480"/>
                    <a:pt x="92" y="480"/>
                  </a:cubicBezTo>
                  <a:cubicBezTo>
                    <a:pt x="91" y="480"/>
                    <a:pt x="91" y="480"/>
                    <a:pt x="90" y="480"/>
                  </a:cubicBezTo>
                  <a:cubicBezTo>
                    <a:pt x="90" y="480"/>
                    <a:pt x="90" y="480"/>
                    <a:pt x="90" y="481"/>
                  </a:cubicBezTo>
                  <a:cubicBezTo>
                    <a:pt x="89" y="482"/>
                    <a:pt x="89" y="481"/>
                    <a:pt x="89" y="482"/>
                  </a:cubicBezTo>
                  <a:cubicBezTo>
                    <a:pt x="88" y="483"/>
                    <a:pt x="88" y="483"/>
                    <a:pt x="88" y="483"/>
                  </a:cubicBezTo>
                  <a:cubicBezTo>
                    <a:pt x="87" y="484"/>
                    <a:pt x="86" y="483"/>
                    <a:pt x="86" y="484"/>
                  </a:cubicBezTo>
                  <a:cubicBezTo>
                    <a:pt x="86" y="484"/>
                    <a:pt x="86" y="485"/>
                    <a:pt x="86" y="485"/>
                  </a:cubicBezTo>
                  <a:cubicBezTo>
                    <a:pt x="86" y="485"/>
                    <a:pt x="87" y="485"/>
                    <a:pt x="86" y="485"/>
                  </a:cubicBezTo>
                  <a:cubicBezTo>
                    <a:pt x="85" y="485"/>
                    <a:pt x="85" y="485"/>
                    <a:pt x="85" y="485"/>
                  </a:cubicBezTo>
                  <a:cubicBezTo>
                    <a:pt x="84" y="485"/>
                    <a:pt x="85" y="484"/>
                    <a:pt x="84" y="484"/>
                  </a:cubicBezTo>
                  <a:cubicBezTo>
                    <a:pt x="83" y="484"/>
                    <a:pt x="83" y="484"/>
                    <a:pt x="83" y="484"/>
                  </a:cubicBezTo>
                  <a:cubicBezTo>
                    <a:pt x="83" y="484"/>
                    <a:pt x="82" y="484"/>
                    <a:pt x="82" y="484"/>
                  </a:cubicBezTo>
                  <a:cubicBezTo>
                    <a:pt x="82" y="484"/>
                    <a:pt x="82" y="484"/>
                    <a:pt x="82" y="483"/>
                  </a:cubicBezTo>
                  <a:cubicBezTo>
                    <a:pt x="82" y="483"/>
                    <a:pt x="82" y="483"/>
                    <a:pt x="82" y="483"/>
                  </a:cubicBezTo>
                  <a:cubicBezTo>
                    <a:pt x="81" y="482"/>
                    <a:pt x="81" y="482"/>
                    <a:pt x="81" y="482"/>
                  </a:cubicBezTo>
                  <a:cubicBezTo>
                    <a:pt x="81" y="482"/>
                    <a:pt x="81" y="481"/>
                    <a:pt x="81" y="481"/>
                  </a:cubicBezTo>
                  <a:cubicBezTo>
                    <a:pt x="81" y="481"/>
                    <a:pt x="81" y="481"/>
                    <a:pt x="80" y="480"/>
                  </a:cubicBezTo>
                  <a:cubicBezTo>
                    <a:pt x="80" y="480"/>
                    <a:pt x="80" y="480"/>
                    <a:pt x="79" y="480"/>
                  </a:cubicBezTo>
                  <a:cubicBezTo>
                    <a:pt x="79" y="480"/>
                    <a:pt x="78" y="480"/>
                    <a:pt x="77" y="481"/>
                  </a:cubicBezTo>
                  <a:cubicBezTo>
                    <a:pt x="77" y="481"/>
                    <a:pt x="77" y="481"/>
                    <a:pt x="77" y="482"/>
                  </a:cubicBezTo>
                  <a:cubicBezTo>
                    <a:pt x="76" y="482"/>
                    <a:pt x="76" y="481"/>
                    <a:pt x="75" y="482"/>
                  </a:cubicBezTo>
                  <a:cubicBezTo>
                    <a:pt x="75" y="482"/>
                    <a:pt x="75" y="482"/>
                    <a:pt x="75" y="483"/>
                  </a:cubicBezTo>
                  <a:cubicBezTo>
                    <a:pt x="75" y="484"/>
                    <a:pt x="76" y="484"/>
                    <a:pt x="76" y="484"/>
                  </a:cubicBezTo>
                  <a:cubicBezTo>
                    <a:pt x="76" y="485"/>
                    <a:pt x="76" y="485"/>
                    <a:pt x="76" y="485"/>
                  </a:cubicBezTo>
                  <a:cubicBezTo>
                    <a:pt x="75" y="486"/>
                    <a:pt x="75" y="486"/>
                    <a:pt x="75" y="486"/>
                  </a:cubicBezTo>
                  <a:cubicBezTo>
                    <a:pt x="75" y="487"/>
                    <a:pt x="76" y="487"/>
                    <a:pt x="75" y="487"/>
                  </a:cubicBezTo>
                  <a:cubicBezTo>
                    <a:pt x="75" y="488"/>
                    <a:pt x="75" y="488"/>
                    <a:pt x="75" y="489"/>
                  </a:cubicBezTo>
                  <a:cubicBezTo>
                    <a:pt x="75" y="489"/>
                    <a:pt x="76" y="489"/>
                    <a:pt x="75" y="490"/>
                  </a:cubicBezTo>
                  <a:cubicBezTo>
                    <a:pt x="75" y="490"/>
                    <a:pt x="74" y="490"/>
                    <a:pt x="74" y="490"/>
                  </a:cubicBezTo>
                  <a:cubicBezTo>
                    <a:pt x="74" y="491"/>
                    <a:pt x="75" y="491"/>
                    <a:pt x="74" y="491"/>
                  </a:cubicBezTo>
                  <a:cubicBezTo>
                    <a:pt x="74" y="491"/>
                    <a:pt x="73" y="490"/>
                    <a:pt x="74" y="491"/>
                  </a:cubicBezTo>
                  <a:cubicBezTo>
                    <a:pt x="74" y="492"/>
                    <a:pt x="73" y="492"/>
                    <a:pt x="74" y="493"/>
                  </a:cubicBezTo>
                  <a:cubicBezTo>
                    <a:pt x="74" y="493"/>
                    <a:pt x="75" y="492"/>
                    <a:pt x="75" y="493"/>
                  </a:cubicBezTo>
                  <a:cubicBezTo>
                    <a:pt x="75" y="494"/>
                    <a:pt x="75" y="493"/>
                    <a:pt x="75" y="494"/>
                  </a:cubicBezTo>
                  <a:cubicBezTo>
                    <a:pt x="75" y="495"/>
                    <a:pt x="75" y="495"/>
                    <a:pt x="74" y="495"/>
                  </a:cubicBezTo>
                  <a:cubicBezTo>
                    <a:pt x="74" y="494"/>
                    <a:pt x="73" y="494"/>
                    <a:pt x="73" y="494"/>
                  </a:cubicBezTo>
                  <a:cubicBezTo>
                    <a:pt x="73" y="495"/>
                    <a:pt x="73" y="495"/>
                    <a:pt x="73" y="495"/>
                  </a:cubicBezTo>
                  <a:cubicBezTo>
                    <a:pt x="73" y="495"/>
                    <a:pt x="74" y="496"/>
                    <a:pt x="74" y="496"/>
                  </a:cubicBezTo>
                  <a:cubicBezTo>
                    <a:pt x="73" y="497"/>
                    <a:pt x="73" y="497"/>
                    <a:pt x="73" y="497"/>
                  </a:cubicBezTo>
                  <a:cubicBezTo>
                    <a:pt x="73" y="497"/>
                    <a:pt x="72" y="497"/>
                    <a:pt x="72" y="497"/>
                  </a:cubicBezTo>
                  <a:cubicBezTo>
                    <a:pt x="71" y="496"/>
                    <a:pt x="72" y="495"/>
                    <a:pt x="71" y="495"/>
                  </a:cubicBezTo>
                  <a:cubicBezTo>
                    <a:pt x="70" y="495"/>
                    <a:pt x="70" y="495"/>
                    <a:pt x="70" y="496"/>
                  </a:cubicBezTo>
                  <a:cubicBezTo>
                    <a:pt x="70" y="496"/>
                    <a:pt x="70" y="497"/>
                    <a:pt x="70" y="497"/>
                  </a:cubicBezTo>
                  <a:cubicBezTo>
                    <a:pt x="70" y="497"/>
                    <a:pt x="71" y="498"/>
                    <a:pt x="70" y="498"/>
                  </a:cubicBezTo>
                  <a:cubicBezTo>
                    <a:pt x="70" y="499"/>
                    <a:pt x="69" y="499"/>
                    <a:pt x="69" y="499"/>
                  </a:cubicBezTo>
                  <a:cubicBezTo>
                    <a:pt x="69" y="499"/>
                    <a:pt x="69" y="499"/>
                    <a:pt x="68" y="499"/>
                  </a:cubicBezTo>
                  <a:cubicBezTo>
                    <a:pt x="68" y="499"/>
                    <a:pt x="67" y="498"/>
                    <a:pt x="67" y="498"/>
                  </a:cubicBezTo>
                  <a:cubicBezTo>
                    <a:pt x="67" y="497"/>
                    <a:pt x="67" y="497"/>
                    <a:pt x="67" y="497"/>
                  </a:cubicBezTo>
                  <a:cubicBezTo>
                    <a:pt x="66" y="497"/>
                    <a:pt x="66" y="496"/>
                    <a:pt x="65" y="496"/>
                  </a:cubicBezTo>
                  <a:cubicBezTo>
                    <a:pt x="65" y="496"/>
                    <a:pt x="65" y="497"/>
                    <a:pt x="65" y="497"/>
                  </a:cubicBezTo>
                  <a:cubicBezTo>
                    <a:pt x="64" y="498"/>
                    <a:pt x="65" y="497"/>
                    <a:pt x="64" y="498"/>
                  </a:cubicBezTo>
                  <a:cubicBezTo>
                    <a:pt x="63" y="499"/>
                    <a:pt x="63" y="499"/>
                    <a:pt x="63" y="500"/>
                  </a:cubicBezTo>
                  <a:cubicBezTo>
                    <a:pt x="63" y="500"/>
                    <a:pt x="63" y="501"/>
                    <a:pt x="63" y="501"/>
                  </a:cubicBezTo>
                  <a:cubicBezTo>
                    <a:pt x="62" y="501"/>
                    <a:pt x="62" y="501"/>
                    <a:pt x="62" y="501"/>
                  </a:cubicBezTo>
                  <a:cubicBezTo>
                    <a:pt x="61" y="502"/>
                    <a:pt x="60" y="502"/>
                    <a:pt x="60" y="502"/>
                  </a:cubicBezTo>
                  <a:cubicBezTo>
                    <a:pt x="60" y="502"/>
                    <a:pt x="60" y="502"/>
                    <a:pt x="60" y="503"/>
                  </a:cubicBezTo>
                  <a:cubicBezTo>
                    <a:pt x="61" y="504"/>
                    <a:pt x="61" y="503"/>
                    <a:pt x="61" y="504"/>
                  </a:cubicBezTo>
                  <a:cubicBezTo>
                    <a:pt x="61" y="504"/>
                    <a:pt x="60" y="504"/>
                    <a:pt x="60" y="504"/>
                  </a:cubicBezTo>
                  <a:cubicBezTo>
                    <a:pt x="59" y="504"/>
                    <a:pt x="59" y="503"/>
                    <a:pt x="59" y="502"/>
                  </a:cubicBezTo>
                  <a:cubicBezTo>
                    <a:pt x="59" y="502"/>
                    <a:pt x="58" y="502"/>
                    <a:pt x="58" y="501"/>
                  </a:cubicBezTo>
                  <a:cubicBezTo>
                    <a:pt x="58" y="501"/>
                    <a:pt x="58" y="501"/>
                    <a:pt x="58" y="501"/>
                  </a:cubicBezTo>
                  <a:cubicBezTo>
                    <a:pt x="58" y="500"/>
                    <a:pt x="58" y="500"/>
                    <a:pt x="58" y="500"/>
                  </a:cubicBezTo>
                  <a:cubicBezTo>
                    <a:pt x="58" y="499"/>
                    <a:pt x="59" y="498"/>
                    <a:pt x="58" y="498"/>
                  </a:cubicBezTo>
                  <a:cubicBezTo>
                    <a:pt x="57" y="498"/>
                    <a:pt x="55" y="498"/>
                    <a:pt x="55" y="498"/>
                  </a:cubicBezTo>
                  <a:cubicBezTo>
                    <a:pt x="53" y="497"/>
                    <a:pt x="53" y="497"/>
                    <a:pt x="53" y="497"/>
                  </a:cubicBezTo>
                  <a:cubicBezTo>
                    <a:pt x="53" y="497"/>
                    <a:pt x="51" y="495"/>
                    <a:pt x="50" y="494"/>
                  </a:cubicBezTo>
                  <a:cubicBezTo>
                    <a:pt x="50" y="494"/>
                    <a:pt x="49" y="492"/>
                    <a:pt x="49" y="492"/>
                  </a:cubicBezTo>
                  <a:cubicBezTo>
                    <a:pt x="49" y="492"/>
                    <a:pt x="49" y="492"/>
                    <a:pt x="48" y="491"/>
                  </a:cubicBezTo>
                  <a:cubicBezTo>
                    <a:pt x="48" y="490"/>
                    <a:pt x="47" y="489"/>
                    <a:pt x="47" y="489"/>
                  </a:cubicBezTo>
                  <a:cubicBezTo>
                    <a:pt x="46" y="488"/>
                    <a:pt x="46" y="488"/>
                    <a:pt x="46" y="488"/>
                  </a:cubicBezTo>
                  <a:cubicBezTo>
                    <a:pt x="45" y="489"/>
                    <a:pt x="45" y="489"/>
                    <a:pt x="45" y="490"/>
                  </a:cubicBezTo>
                  <a:cubicBezTo>
                    <a:pt x="44" y="490"/>
                    <a:pt x="45" y="492"/>
                    <a:pt x="45" y="492"/>
                  </a:cubicBezTo>
                  <a:cubicBezTo>
                    <a:pt x="45" y="493"/>
                    <a:pt x="45" y="493"/>
                    <a:pt x="45" y="493"/>
                  </a:cubicBezTo>
                  <a:cubicBezTo>
                    <a:pt x="44" y="494"/>
                    <a:pt x="44" y="494"/>
                    <a:pt x="44" y="494"/>
                  </a:cubicBezTo>
                  <a:cubicBezTo>
                    <a:pt x="44" y="494"/>
                    <a:pt x="43" y="494"/>
                    <a:pt x="43" y="493"/>
                  </a:cubicBezTo>
                  <a:cubicBezTo>
                    <a:pt x="42" y="493"/>
                    <a:pt x="42" y="492"/>
                    <a:pt x="42" y="493"/>
                  </a:cubicBezTo>
                  <a:cubicBezTo>
                    <a:pt x="42" y="493"/>
                    <a:pt x="42" y="493"/>
                    <a:pt x="42" y="494"/>
                  </a:cubicBezTo>
                  <a:cubicBezTo>
                    <a:pt x="42" y="494"/>
                    <a:pt x="41" y="494"/>
                    <a:pt x="40" y="494"/>
                  </a:cubicBezTo>
                  <a:cubicBezTo>
                    <a:pt x="40" y="494"/>
                    <a:pt x="40" y="494"/>
                    <a:pt x="39" y="494"/>
                  </a:cubicBezTo>
                  <a:cubicBezTo>
                    <a:pt x="39" y="494"/>
                    <a:pt x="39" y="495"/>
                    <a:pt x="39" y="495"/>
                  </a:cubicBezTo>
                  <a:cubicBezTo>
                    <a:pt x="38" y="495"/>
                    <a:pt x="39" y="495"/>
                    <a:pt x="38" y="495"/>
                  </a:cubicBezTo>
                  <a:cubicBezTo>
                    <a:pt x="38" y="495"/>
                    <a:pt x="38" y="495"/>
                    <a:pt x="37" y="495"/>
                  </a:cubicBezTo>
                  <a:cubicBezTo>
                    <a:pt x="37" y="495"/>
                    <a:pt x="37" y="495"/>
                    <a:pt x="37" y="495"/>
                  </a:cubicBezTo>
                  <a:cubicBezTo>
                    <a:pt x="37" y="496"/>
                    <a:pt x="36" y="496"/>
                    <a:pt x="36" y="496"/>
                  </a:cubicBezTo>
                  <a:cubicBezTo>
                    <a:pt x="36" y="496"/>
                    <a:pt x="36" y="496"/>
                    <a:pt x="36" y="496"/>
                  </a:cubicBezTo>
                  <a:cubicBezTo>
                    <a:pt x="35" y="496"/>
                    <a:pt x="36" y="496"/>
                    <a:pt x="35" y="496"/>
                  </a:cubicBezTo>
                  <a:cubicBezTo>
                    <a:pt x="34" y="496"/>
                    <a:pt x="34" y="496"/>
                    <a:pt x="34" y="497"/>
                  </a:cubicBezTo>
                  <a:cubicBezTo>
                    <a:pt x="33" y="497"/>
                    <a:pt x="34" y="498"/>
                    <a:pt x="33" y="497"/>
                  </a:cubicBezTo>
                  <a:cubicBezTo>
                    <a:pt x="32" y="497"/>
                    <a:pt x="33" y="496"/>
                    <a:pt x="32" y="497"/>
                  </a:cubicBezTo>
                  <a:cubicBezTo>
                    <a:pt x="32" y="498"/>
                    <a:pt x="32" y="498"/>
                    <a:pt x="32" y="498"/>
                  </a:cubicBezTo>
                  <a:cubicBezTo>
                    <a:pt x="32" y="498"/>
                    <a:pt x="31" y="499"/>
                    <a:pt x="31" y="499"/>
                  </a:cubicBezTo>
                  <a:cubicBezTo>
                    <a:pt x="31" y="500"/>
                    <a:pt x="31" y="500"/>
                    <a:pt x="31" y="500"/>
                  </a:cubicBezTo>
                  <a:cubicBezTo>
                    <a:pt x="31" y="500"/>
                    <a:pt x="31" y="501"/>
                    <a:pt x="31" y="501"/>
                  </a:cubicBezTo>
                  <a:cubicBezTo>
                    <a:pt x="31" y="501"/>
                    <a:pt x="31" y="501"/>
                    <a:pt x="31" y="501"/>
                  </a:cubicBezTo>
                  <a:cubicBezTo>
                    <a:pt x="31" y="501"/>
                    <a:pt x="31" y="501"/>
                    <a:pt x="30" y="502"/>
                  </a:cubicBezTo>
                  <a:cubicBezTo>
                    <a:pt x="30" y="502"/>
                    <a:pt x="29" y="502"/>
                    <a:pt x="29" y="502"/>
                  </a:cubicBezTo>
                  <a:cubicBezTo>
                    <a:pt x="29" y="502"/>
                    <a:pt x="29" y="503"/>
                    <a:pt x="28" y="503"/>
                  </a:cubicBezTo>
                  <a:cubicBezTo>
                    <a:pt x="28" y="503"/>
                    <a:pt x="28" y="502"/>
                    <a:pt x="28" y="503"/>
                  </a:cubicBezTo>
                  <a:cubicBezTo>
                    <a:pt x="27" y="504"/>
                    <a:pt x="27" y="503"/>
                    <a:pt x="27" y="504"/>
                  </a:cubicBezTo>
                  <a:cubicBezTo>
                    <a:pt x="26" y="505"/>
                    <a:pt x="26" y="506"/>
                    <a:pt x="26" y="506"/>
                  </a:cubicBezTo>
                  <a:cubicBezTo>
                    <a:pt x="26" y="506"/>
                    <a:pt x="26" y="506"/>
                    <a:pt x="26" y="506"/>
                  </a:cubicBezTo>
                  <a:cubicBezTo>
                    <a:pt x="25" y="506"/>
                    <a:pt x="25" y="507"/>
                    <a:pt x="25" y="506"/>
                  </a:cubicBezTo>
                  <a:cubicBezTo>
                    <a:pt x="24" y="506"/>
                    <a:pt x="24" y="506"/>
                    <a:pt x="23" y="506"/>
                  </a:cubicBezTo>
                  <a:cubicBezTo>
                    <a:pt x="23" y="506"/>
                    <a:pt x="22" y="506"/>
                    <a:pt x="22" y="506"/>
                  </a:cubicBezTo>
                  <a:cubicBezTo>
                    <a:pt x="21" y="507"/>
                    <a:pt x="22" y="506"/>
                    <a:pt x="21" y="508"/>
                  </a:cubicBezTo>
                  <a:cubicBezTo>
                    <a:pt x="21" y="509"/>
                    <a:pt x="22" y="509"/>
                    <a:pt x="21" y="509"/>
                  </a:cubicBezTo>
                  <a:cubicBezTo>
                    <a:pt x="20" y="510"/>
                    <a:pt x="20" y="511"/>
                    <a:pt x="19" y="511"/>
                  </a:cubicBezTo>
                  <a:cubicBezTo>
                    <a:pt x="19" y="511"/>
                    <a:pt x="19" y="511"/>
                    <a:pt x="18" y="511"/>
                  </a:cubicBezTo>
                  <a:cubicBezTo>
                    <a:pt x="17" y="511"/>
                    <a:pt x="16" y="511"/>
                    <a:pt x="15" y="511"/>
                  </a:cubicBezTo>
                  <a:cubicBezTo>
                    <a:pt x="15" y="512"/>
                    <a:pt x="14" y="512"/>
                    <a:pt x="14" y="512"/>
                  </a:cubicBezTo>
                  <a:cubicBezTo>
                    <a:pt x="14" y="512"/>
                    <a:pt x="13" y="513"/>
                    <a:pt x="14" y="513"/>
                  </a:cubicBezTo>
                  <a:cubicBezTo>
                    <a:pt x="14" y="514"/>
                    <a:pt x="15" y="514"/>
                    <a:pt x="15" y="514"/>
                  </a:cubicBezTo>
                  <a:cubicBezTo>
                    <a:pt x="16" y="515"/>
                    <a:pt x="18" y="515"/>
                    <a:pt x="17" y="516"/>
                  </a:cubicBezTo>
                  <a:cubicBezTo>
                    <a:pt x="17" y="516"/>
                    <a:pt x="17" y="545"/>
                    <a:pt x="17" y="545"/>
                  </a:cubicBezTo>
                  <a:cubicBezTo>
                    <a:pt x="4" y="545"/>
                    <a:pt x="4" y="545"/>
                    <a:pt x="4" y="545"/>
                  </a:cubicBezTo>
                  <a:cubicBezTo>
                    <a:pt x="4" y="545"/>
                    <a:pt x="4" y="545"/>
                    <a:pt x="3" y="545"/>
                  </a:cubicBezTo>
                  <a:cubicBezTo>
                    <a:pt x="3" y="546"/>
                    <a:pt x="2" y="546"/>
                    <a:pt x="2" y="546"/>
                  </a:cubicBezTo>
                  <a:cubicBezTo>
                    <a:pt x="2" y="546"/>
                    <a:pt x="1" y="546"/>
                    <a:pt x="1" y="546"/>
                  </a:cubicBezTo>
                  <a:cubicBezTo>
                    <a:pt x="0" y="547"/>
                    <a:pt x="1" y="548"/>
                    <a:pt x="1" y="548"/>
                  </a:cubicBezTo>
                  <a:cubicBezTo>
                    <a:pt x="1" y="548"/>
                    <a:pt x="1" y="547"/>
                    <a:pt x="1" y="548"/>
                  </a:cubicBezTo>
                  <a:cubicBezTo>
                    <a:pt x="2" y="548"/>
                    <a:pt x="1" y="548"/>
                    <a:pt x="2" y="549"/>
                  </a:cubicBezTo>
                  <a:cubicBezTo>
                    <a:pt x="3" y="549"/>
                    <a:pt x="2" y="549"/>
                    <a:pt x="3" y="550"/>
                  </a:cubicBezTo>
                  <a:cubicBezTo>
                    <a:pt x="4" y="550"/>
                    <a:pt x="4" y="550"/>
                    <a:pt x="4" y="551"/>
                  </a:cubicBezTo>
                  <a:cubicBezTo>
                    <a:pt x="4" y="551"/>
                    <a:pt x="4" y="551"/>
                    <a:pt x="5" y="552"/>
                  </a:cubicBezTo>
                  <a:cubicBezTo>
                    <a:pt x="5" y="552"/>
                    <a:pt x="6" y="552"/>
                    <a:pt x="6" y="553"/>
                  </a:cubicBezTo>
                  <a:cubicBezTo>
                    <a:pt x="6" y="554"/>
                    <a:pt x="7" y="554"/>
                    <a:pt x="7" y="554"/>
                  </a:cubicBezTo>
                  <a:cubicBezTo>
                    <a:pt x="7" y="554"/>
                    <a:pt x="8" y="555"/>
                    <a:pt x="8" y="555"/>
                  </a:cubicBezTo>
                  <a:cubicBezTo>
                    <a:pt x="8" y="556"/>
                    <a:pt x="8" y="556"/>
                    <a:pt x="9" y="556"/>
                  </a:cubicBezTo>
                  <a:cubicBezTo>
                    <a:pt x="9" y="557"/>
                    <a:pt x="9" y="558"/>
                    <a:pt x="10" y="558"/>
                  </a:cubicBezTo>
                  <a:cubicBezTo>
                    <a:pt x="10" y="558"/>
                    <a:pt x="10" y="557"/>
                    <a:pt x="11" y="557"/>
                  </a:cubicBezTo>
                  <a:cubicBezTo>
                    <a:pt x="11" y="557"/>
                    <a:pt x="11" y="557"/>
                    <a:pt x="12" y="557"/>
                  </a:cubicBezTo>
                  <a:cubicBezTo>
                    <a:pt x="13" y="557"/>
                    <a:pt x="13" y="557"/>
                    <a:pt x="13" y="557"/>
                  </a:cubicBezTo>
                  <a:cubicBezTo>
                    <a:pt x="14" y="557"/>
                    <a:pt x="14" y="557"/>
                    <a:pt x="14" y="557"/>
                  </a:cubicBezTo>
                  <a:cubicBezTo>
                    <a:pt x="14" y="557"/>
                    <a:pt x="14" y="557"/>
                    <a:pt x="15" y="558"/>
                  </a:cubicBezTo>
                  <a:cubicBezTo>
                    <a:pt x="15" y="558"/>
                    <a:pt x="15" y="558"/>
                    <a:pt x="15" y="558"/>
                  </a:cubicBezTo>
                  <a:cubicBezTo>
                    <a:pt x="15" y="559"/>
                    <a:pt x="15" y="558"/>
                    <a:pt x="14" y="559"/>
                  </a:cubicBezTo>
                  <a:cubicBezTo>
                    <a:pt x="14" y="559"/>
                    <a:pt x="14" y="559"/>
                    <a:pt x="13" y="559"/>
                  </a:cubicBezTo>
                  <a:cubicBezTo>
                    <a:pt x="13" y="559"/>
                    <a:pt x="12" y="559"/>
                    <a:pt x="12" y="559"/>
                  </a:cubicBezTo>
                  <a:cubicBezTo>
                    <a:pt x="12" y="559"/>
                    <a:pt x="11" y="559"/>
                    <a:pt x="11" y="559"/>
                  </a:cubicBezTo>
                  <a:cubicBezTo>
                    <a:pt x="11" y="560"/>
                    <a:pt x="11" y="560"/>
                    <a:pt x="12" y="560"/>
                  </a:cubicBezTo>
                  <a:cubicBezTo>
                    <a:pt x="12" y="560"/>
                    <a:pt x="12" y="560"/>
                    <a:pt x="12" y="560"/>
                  </a:cubicBezTo>
                  <a:cubicBezTo>
                    <a:pt x="12" y="560"/>
                    <a:pt x="12" y="560"/>
                    <a:pt x="13" y="560"/>
                  </a:cubicBezTo>
                  <a:cubicBezTo>
                    <a:pt x="13" y="560"/>
                    <a:pt x="13" y="560"/>
                    <a:pt x="13" y="560"/>
                  </a:cubicBezTo>
                  <a:cubicBezTo>
                    <a:pt x="14" y="560"/>
                    <a:pt x="14" y="561"/>
                    <a:pt x="14" y="560"/>
                  </a:cubicBezTo>
                  <a:cubicBezTo>
                    <a:pt x="15" y="560"/>
                    <a:pt x="15" y="560"/>
                    <a:pt x="15" y="560"/>
                  </a:cubicBezTo>
                  <a:cubicBezTo>
                    <a:pt x="15" y="560"/>
                    <a:pt x="15" y="560"/>
                    <a:pt x="16" y="560"/>
                  </a:cubicBezTo>
                  <a:cubicBezTo>
                    <a:pt x="17" y="559"/>
                    <a:pt x="18" y="559"/>
                    <a:pt x="18" y="559"/>
                  </a:cubicBezTo>
                  <a:cubicBezTo>
                    <a:pt x="18" y="559"/>
                    <a:pt x="18" y="559"/>
                    <a:pt x="19" y="559"/>
                  </a:cubicBezTo>
                  <a:cubicBezTo>
                    <a:pt x="20" y="558"/>
                    <a:pt x="20" y="559"/>
                    <a:pt x="20" y="558"/>
                  </a:cubicBezTo>
                  <a:cubicBezTo>
                    <a:pt x="21" y="558"/>
                    <a:pt x="21" y="558"/>
                    <a:pt x="22" y="558"/>
                  </a:cubicBezTo>
                  <a:cubicBezTo>
                    <a:pt x="22" y="558"/>
                    <a:pt x="24" y="557"/>
                    <a:pt x="24" y="557"/>
                  </a:cubicBezTo>
                  <a:cubicBezTo>
                    <a:pt x="25" y="558"/>
                    <a:pt x="25" y="558"/>
                    <a:pt x="25" y="557"/>
                  </a:cubicBezTo>
                  <a:cubicBezTo>
                    <a:pt x="26" y="557"/>
                    <a:pt x="27" y="556"/>
                    <a:pt x="27" y="556"/>
                  </a:cubicBezTo>
                  <a:cubicBezTo>
                    <a:pt x="27" y="556"/>
                    <a:pt x="27" y="556"/>
                    <a:pt x="27" y="556"/>
                  </a:cubicBezTo>
                  <a:cubicBezTo>
                    <a:pt x="27" y="555"/>
                    <a:pt x="27" y="555"/>
                    <a:pt x="27" y="555"/>
                  </a:cubicBezTo>
                  <a:cubicBezTo>
                    <a:pt x="27" y="554"/>
                    <a:pt x="27" y="554"/>
                    <a:pt x="28" y="554"/>
                  </a:cubicBezTo>
                  <a:cubicBezTo>
                    <a:pt x="28" y="553"/>
                    <a:pt x="28" y="553"/>
                    <a:pt x="29" y="553"/>
                  </a:cubicBezTo>
                  <a:cubicBezTo>
                    <a:pt x="30" y="553"/>
                    <a:pt x="30" y="553"/>
                    <a:pt x="30" y="552"/>
                  </a:cubicBezTo>
                  <a:cubicBezTo>
                    <a:pt x="31" y="551"/>
                    <a:pt x="31" y="551"/>
                    <a:pt x="32" y="551"/>
                  </a:cubicBezTo>
                  <a:cubicBezTo>
                    <a:pt x="32" y="551"/>
                    <a:pt x="32" y="551"/>
                    <a:pt x="33" y="551"/>
                  </a:cubicBezTo>
                  <a:cubicBezTo>
                    <a:pt x="33" y="551"/>
                    <a:pt x="33" y="550"/>
                    <a:pt x="34" y="551"/>
                  </a:cubicBezTo>
                  <a:cubicBezTo>
                    <a:pt x="34" y="551"/>
                    <a:pt x="34" y="551"/>
                    <a:pt x="35" y="551"/>
                  </a:cubicBezTo>
                  <a:cubicBezTo>
                    <a:pt x="35" y="551"/>
                    <a:pt x="36" y="551"/>
                    <a:pt x="36" y="551"/>
                  </a:cubicBezTo>
                  <a:cubicBezTo>
                    <a:pt x="36" y="551"/>
                    <a:pt x="36" y="551"/>
                    <a:pt x="37" y="551"/>
                  </a:cubicBezTo>
                  <a:cubicBezTo>
                    <a:pt x="38" y="551"/>
                    <a:pt x="38" y="551"/>
                    <a:pt x="39" y="551"/>
                  </a:cubicBezTo>
                  <a:cubicBezTo>
                    <a:pt x="40" y="551"/>
                    <a:pt x="41" y="551"/>
                    <a:pt x="41" y="551"/>
                  </a:cubicBezTo>
                  <a:cubicBezTo>
                    <a:pt x="41" y="551"/>
                    <a:pt x="42" y="551"/>
                    <a:pt x="43" y="551"/>
                  </a:cubicBezTo>
                  <a:cubicBezTo>
                    <a:pt x="43" y="551"/>
                    <a:pt x="44" y="551"/>
                    <a:pt x="44" y="552"/>
                  </a:cubicBezTo>
                  <a:cubicBezTo>
                    <a:pt x="44" y="552"/>
                    <a:pt x="45" y="552"/>
                    <a:pt x="45" y="552"/>
                  </a:cubicBezTo>
                  <a:cubicBezTo>
                    <a:pt x="46" y="553"/>
                    <a:pt x="45" y="553"/>
                    <a:pt x="46" y="553"/>
                  </a:cubicBezTo>
                  <a:cubicBezTo>
                    <a:pt x="47" y="552"/>
                    <a:pt x="46" y="553"/>
                    <a:pt x="48" y="552"/>
                  </a:cubicBezTo>
                  <a:cubicBezTo>
                    <a:pt x="49" y="551"/>
                    <a:pt x="49" y="551"/>
                    <a:pt x="49" y="551"/>
                  </a:cubicBezTo>
                  <a:cubicBezTo>
                    <a:pt x="49" y="551"/>
                    <a:pt x="50" y="551"/>
                    <a:pt x="51" y="551"/>
                  </a:cubicBezTo>
                  <a:cubicBezTo>
                    <a:pt x="51" y="551"/>
                    <a:pt x="52" y="551"/>
                    <a:pt x="53" y="552"/>
                  </a:cubicBezTo>
                  <a:cubicBezTo>
                    <a:pt x="54" y="552"/>
                    <a:pt x="54" y="552"/>
                    <a:pt x="55" y="553"/>
                  </a:cubicBezTo>
                  <a:cubicBezTo>
                    <a:pt x="55" y="553"/>
                    <a:pt x="55" y="553"/>
                    <a:pt x="55" y="553"/>
                  </a:cubicBezTo>
                  <a:cubicBezTo>
                    <a:pt x="56" y="553"/>
                    <a:pt x="56" y="553"/>
                    <a:pt x="56" y="553"/>
                  </a:cubicBezTo>
                  <a:cubicBezTo>
                    <a:pt x="57" y="553"/>
                    <a:pt x="57" y="553"/>
                    <a:pt x="57" y="553"/>
                  </a:cubicBezTo>
                  <a:cubicBezTo>
                    <a:pt x="57" y="553"/>
                    <a:pt x="58" y="553"/>
                    <a:pt x="58" y="552"/>
                  </a:cubicBezTo>
                  <a:cubicBezTo>
                    <a:pt x="58" y="552"/>
                    <a:pt x="58" y="552"/>
                    <a:pt x="58" y="552"/>
                  </a:cubicBezTo>
                  <a:cubicBezTo>
                    <a:pt x="59" y="552"/>
                    <a:pt x="60" y="551"/>
                    <a:pt x="60" y="551"/>
                  </a:cubicBezTo>
                  <a:cubicBezTo>
                    <a:pt x="60" y="551"/>
                    <a:pt x="62" y="551"/>
                    <a:pt x="63" y="551"/>
                  </a:cubicBezTo>
                  <a:cubicBezTo>
                    <a:pt x="64" y="551"/>
                    <a:pt x="64" y="551"/>
                    <a:pt x="65" y="551"/>
                  </a:cubicBezTo>
                  <a:cubicBezTo>
                    <a:pt x="65" y="551"/>
                    <a:pt x="66" y="551"/>
                    <a:pt x="66" y="551"/>
                  </a:cubicBezTo>
                  <a:cubicBezTo>
                    <a:pt x="66" y="551"/>
                    <a:pt x="67" y="552"/>
                    <a:pt x="67" y="552"/>
                  </a:cubicBezTo>
                  <a:cubicBezTo>
                    <a:pt x="67" y="552"/>
                    <a:pt x="67" y="552"/>
                    <a:pt x="68" y="552"/>
                  </a:cubicBezTo>
                  <a:cubicBezTo>
                    <a:pt x="69" y="552"/>
                    <a:pt x="69" y="551"/>
                    <a:pt x="69" y="551"/>
                  </a:cubicBezTo>
                  <a:cubicBezTo>
                    <a:pt x="69" y="551"/>
                    <a:pt x="69" y="552"/>
                    <a:pt x="71" y="552"/>
                  </a:cubicBezTo>
                  <a:cubicBezTo>
                    <a:pt x="72" y="552"/>
                    <a:pt x="72" y="552"/>
                    <a:pt x="73" y="552"/>
                  </a:cubicBezTo>
                  <a:cubicBezTo>
                    <a:pt x="74" y="551"/>
                    <a:pt x="74" y="551"/>
                    <a:pt x="75" y="551"/>
                  </a:cubicBezTo>
                  <a:cubicBezTo>
                    <a:pt x="77" y="551"/>
                    <a:pt x="77" y="551"/>
                    <a:pt x="78" y="551"/>
                  </a:cubicBezTo>
                  <a:cubicBezTo>
                    <a:pt x="80" y="551"/>
                    <a:pt x="79" y="551"/>
                    <a:pt x="81" y="551"/>
                  </a:cubicBezTo>
                  <a:cubicBezTo>
                    <a:pt x="82" y="551"/>
                    <a:pt x="82" y="551"/>
                    <a:pt x="83" y="551"/>
                  </a:cubicBezTo>
                  <a:cubicBezTo>
                    <a:pt x="85" y="551"/>
                    <a:pt x="84" y="551"/>
                    <a:pt x="85" y="551"/>
                  </a:cubicBezTo>
                  <a:cubicBezTo>
                    <a:pt x="86" y="550"/>
                    <a:pt x="86" y="551"/>
                    <a:pt x="86" y="550"/>
                  </a:cubicBezTo>
                  <a:cubicBezTo>
                    <a:pt x="87" y="550"/>
                    <a:pt x="88" y="550"/>
                    <a:pt x="88" y="550"/>
                  </a:cubicBezTo>
                  <a:cubicBezTo>
                    <a:pt x="88" y="550"/>
                    <a:pt x="88" y="549"/>
                    <a:pt x="88" y="549"/>
                  </a:cubicBezTo>
                  <a:cubicBezTo>
                    <a:pt x="89" y="549"/>
                    <a:pt x="90" y="549"/>
                    <a:pt x="90" y="550"/>
                  </a:cubicBezTo>
                  <a:cubicBezTo>
                    <a:pt x="91" y="550"/>
                    <a:pt x="91" y="550"/>
                    <a:pt x="91" y="551"/>
                  </a:cubicBezTo>
                  <a:cubicBezTo>
                    <a:pt x="91" y="551"/>
                    <a:pt x="92" y="551"/>
                    <a:pt x="92" y="551"/>
                  </a:cubicBezTo>
                  <a:cubicBezTo>
                    <a:pt x="93" y="551"/>
                    <a:pt x="93" y="551"/>
                    <a:pt x="94" y="550"/>
                  </a:cubicBezTo>
                  <a:cubicBezTo>
                    <a:pt x="95" y="550"/>
                    <a:pt x="95" y="550"/>
                    <a:pt x="95" y="550"/>
                  </a:cubicBezTo>
                  <a:cubicBezTo>
                    <a:pt x="95" y="550"/>
                    <a:pt x="96" y="549"/>
                    <a:pt x="96" y="550"/>
                  </a:cubicBezTo>
                  <a:cubicBezTo>
                    <a:pt x="96" y="550"/>
                    <a:pt x="96" y="550"/>
                    <a:pt x="96" y="550"/>
                  </a:cubicBezTo>
                  <a:cubicBezTo>
                    <a:pt x="97" y="550"/>
                    <a:pt x="97" y="550"/>
                    <a:pt x="97" y="550"/>
                  </a:cubicBezTo>
                  <a:cubicBezTo>
                    <a:pt x="98" y="550"/>
                    <a:pt x="98" y="550"/>
                    <a:pt x="98" y="550"/>
                  </a:cubicBezTo>
                  <a:cubicBezTo>
                    <a:pt x="98" y="550"/>
                    <a:pt x="99" y="551"/>
                    <a:pt x="99" y="551"/>
                  </a:cubicBezTo>
                  <a:cubicBezTo>
                    <a:pt x="99" y="551"/>
                    <a:pt x="99" y="551"/>
                    <a:pt x="99" y="551"/>
                  </a:cubicBezTo>
                  <a:cubicBezTo>
                    <a:pt x="99" y="551"/>
                    <a:pt x="100" y="551"/>
                    <a:pt x="100" y="551"/>
                  </a:cubicBezTo>
                  <a:cubicBezTo>
                    <a:pt x="100" y="551"/>
                    <a:pt x="100" y="551"/>
                    <a:pt x="100" y="552"/>
                  </a:cubicBezTo>
                  <a:cubicBezTo>
                    <a:pt x="101" y="552"/>
                    <a:pt x="101" y="552"/>
                    <a:pt x="101" y="552"/>
                  </a:cubicBezTo>
                  <a:cubicBezTo>
                    <a:pt x="101" y="552"/>
                    <a:pt x="102" y="552"/>
                    <a:pt x="103" y="551"/>
                  </a:cubicBezTo>
                  <a:cubicBezTo>
                    <a:pt x="103" y="551"/>
                    <a:pt x="104" y="551"/>
                    <a:pt x="104" y="551"/>
                  </a:cubicBezTo>
                  <a:cubicBezTo>
                    <a:pt x="104" y="552"/>
                    <a:pt x="104" y="552"/>
                    <a:pt x="104" y="552"/>
                  </a:cubicBezTo>
                  <a:cubicBezTo>
                    <a:pt x="105" y="552"/>
                    <a:pt x="109" y="553"/>
                    <a:pt x="109" y="553"/>
                  </a:cubicBezTo>
                  <a:cubicBezTo>
                    <a:pt x="109" y="553"/>
                    <a:pt x="110" y="552"/>
                    <a:pt x="111" y="552"/>
                  </a:cubicBezTo>
                  <a:cubicBezTo>
                    <a:pt x="112" y="552"/>
                    <a:pt x="113" y="552"/>
                    <a:pt x="113" y="552"/>
                  </a:cubicBezTo>
                  <a:cubicBezTo>
                    <a:pt x="113" y="552"/>
                    <a:pt x="113" y="552"/>
                    <a:pt x="114" y="552"/>
                  </a:cubicBezTo>
                  <a:cubicBezTo>
                    <a:pt x="114" y="552"/>
                    <a:pt x="115" y="552"/>
                    <a:pt x="115" y="552"/>
                  </a:cubicBezTo>
                  <a:cubicBezTo>
                    <a:pt x="116" y="553"/>
                    <a:pt x="116" y="553"/>
                    <a:pt x="117" y="553"/>
                  </a:cubicBezTo>
                  <a:cubicBezTo>
                    <a:pt x="117" y="553"/>
                    <a:pt x="118" y="553"/>
                    <a:pt x="119" y="553"/>
                  </a:cubicBezTo>
                  <a:cubicBezTo>
                    <a:pt x="120" y="553"/>
                    <a:pt x="120" y="553"/>
                    <a:pt x="121" y="553"/>
                  </a:cubicBezTo>
                  <a:cubicBezTo>
                    <a:pt x="122" y="552"/>
                    <a:pt x="122" y="553"/>
                    <a:pt x="122" y="552"/>
                  </a:cubicBezTo>
                  <a:cubicBezTo>
                    <a:pt x="123" y="552"/>
                    <a:pt x="123" y="552"/>
                    <a:pt x="123" y="552"/>
                  </a:cubicBezTo>
                  <a:cubicBezTo>
                    <a:pt x="124" y="552"/>
                    <a:pt x="124" y="552"/>
                    <a:pt x="125" y="552"/>
                  </a:cubicBezTo>
                  <a:cubicBezTo>
                    <a:pt x="127" y="552"/>
                    <a:pt x="127" y="552"/>
                    <a:pt x="129" y="552"/>
                  </a:cubicBezTo>
                  <a:cubicBezTo>
                    <a:pt x="131" y="552"/>
                    <a:pt x="133" y="552"/>
                    <a:pt x="134" y="552"/>
                  </a:cubicBezTo>
                  <a:cubicBezTo>
                    <a:pt x="135" y="551"/>
                    <a:pt x="136" y="551"/>
                    <a:pt x="138" y="551"/>
                  </a:cubicBezTo>
                  <a:cubicBezTo>
                    <a:pt x="139" y="551"/>
                    <a:pt x="142" y="551"/>
                    <a:pt x="142" y="551"/>
                  </a:cubicBezTo>
                  <a:cubicBezTo>
                    <a:pt x="142" y="551"/>
                    <a:pt x="155" y="551"/>
                    <a:pt x="155" y="551"/>
                  </a:cubicBezTo>
                  <a:cubicBezTo>
                    <a:pt x="156" y="551"/>
                    <a:pt x="159" y="551"/>
                    <a:pt x="161" y="551"/>
                  </a:cubicBezTo>
                  <a:cubicBezTo>
                    <a:pt x="164" y="551"/>
                    <a:pt x="168" y="552"/>
                    <a:pt x="169" y="552"/>
                  </a:cubicBezTo>
                  <a:cubicBezTo>
                    <a:pt x="169" y="552"/>
                    <a:pt x="172" y="551"/>
                    <a:pt x="173" y="551"/>
                  </a:cubicBezTo>
                  <a:cubicBezTo>
                    <a:pt x="174" y="551"/>
                    <a:pt x="175" y="551"/>
                    <a:pt x="176" y="552"/>
                  </a:cubicBezTo>
                  <a:cubicBezTo>
                    <a:pt x="177" y="552"/>
                    <a:pt x="176" y="552"/>
                    <a:pt x="178" y="552"/>
                  </a:cubicBezTo>
                  <a:cubicBezTo>
                    <a:pt x="179" y="552"/>
                    <a:pt x="180" y="552"/>
                    <a:pt x="182" y="552"/>
                  </a:cubicBezTo>
                  <a:cubicBezTo>
                    <a:pt x="184" y="552"/>
                    <a:pt x="188" y="552"/>
                    <a:pt x="188" y="552"/>
                  </a:cubicBezTo>
                  <a:cubicBezTo>
                    <a:pt x="189" y="551"/>
                    <a:pt x="190" y="551"/>
                    <a:pt x="192" y="551"/>
                  </a:cubicBezTo>
                  <a:cubicBezTo>
                    <a:pt x="194" y="551"/>
                    <a:pt x="197" y="551"/>
                    <a:pt x="198" y="551"/>
                  </a:cubicBezTo>
                  <a:cubicBezTo>
                    <a:pt x="199" y="551"/>
                    <a:pt x="201" y="551"/>
                    <a:pt x="202" y="551"/>
                  </a:cubicBezTo>
                  <a:cubicBezTo>
                    <a:pt x="202" y="551"/>
                    <a:pt x="203" y="551"/>
                    <a:pt x="204" y="551"/>
                  </a:cubicBezTo>
                  <a:cubicBezTo>
                    <a:pt x="204" y="551"/>
                    <a:pt x="205" y="551"/>
                    <a:pt x="205" y="551"/>
                  </a:cubicBezTo>
                  <a:cubicBezTo>
                    <a:pt x="205" y="551"/>
                    <a:pt x="208" y="552"/>
                    <a:pt x="209" y="551"/>
                  </a:cubicBezTo>
                  <a:cubicBezTo>
                    <a:pt x="209" y="551"/>
                    <a:pt x="209" y="550"/>
                    <a:pt x="209" y="550"/>
                  </a:cubicBezTo>
                  <a:cubicBezTo>
                    <a:pt x="210" y="551"/>
                    <a:pt x="209" y="551"/>
                    <a:pt x="210" y="551"/>
                  </a:cubicBezTo>
                  <a:cubicBezTo>
                    <a:pt x="210" y="550"/>
                    <a:pt x="210" y="550"/>
                    <a:pt x="210" y="550"/>
                  </a:cubicBezTo>
                  <a:cubicBezTo>
                    <a:pt x="211" y="550"/>
                    <a:pt x="211" y="550"/>
                    <a:pt x="211" y="550"/>
                  </a:cubicBezTo>
                  <a:cubicBezTo>
                    <a:pt x="211" y="550"/>
                    <a:pt x="211" y="550"/>
                    <a:pt x="212" y="551"/>
                  </a:cubicBezTo>
                  <a:cubicBezTo>
                    <a:pt x="213" y="551"/>
                    <a:pt x="212" y="551"/>
                    <a:pt x="213" y="551"/>
                  </a:cubicBezTo>
                  <a:cubicBezTo>
                    <a:pt x="214" y="551"/>
                    <a:pt x="214" y="551"/>
                    <a:pt x="214" y="552"/>
                  </a:cubicBezTo>
                  <a:cubicBezTo>
                    <a:pt x="215" y="552"/>
                    <a:pt x="215" y="551"/>
                    <a:pt x="215" y="552"/>
                  </a:cubicBezTo>
                  <a:cubicBezTo>
                    <a:pt x="215" y="553"/>
                    <a:pt x="215" y="553"/>
                    <a:pt x="215" y="553"/>
                  </a:cubicBezTo>
                  <a:cubicBezTo>
                    <a:pt x="215" y="554"/>
                    <a:pt x="215" y="554"/>
                    <a:pt x="215" y="554"/>
                  </a:cubicBezTo>
                  <a:cubicBezTo>
                    <a:pt x="215" y="555"/>
                    <a:pt x="216" y="555"/>
                    <a:pt x="216" y="555"/>
                  </a:cubicBezTo>
                  <a:cubicBezTo>
                    <a:pt x="216" y="555"/>
                    <a:pt x="217" y="555"/>
                    <a:pt x="216" y="556"/>
                  </a:cubicBezTo>
                  <a:cubicBezTo>
                    <a:pt x="215" y="556"/>
                    <a:pt x="215" y="556"/>
                    <a:pt x="215" y="556"/>
                  </a:cubicBezTo>
                  <a:cubicBezTo>
                    <a:pt x="215" y="556"/>
                    <a:pt x="216" y="557"/>
                    <a:pt x="216" y="557"/>
                  </a:cubicBezTo>
                  <a:cubicBezTo>
                    <a:pt x="216" y="557"/>
                    <a:pt x="216" y="557"/>
                    <a:pt x="216" y="557"/>
                  </a:cubicBezTo>
                  <a:cubicBezTo>
                    <a:pt x="216" y="558"/>
                    <a:pt x="216" y="557"/>
                    <a:pt x="216" y="558"/>
                  </a:cubicBezTo>
                  <a:cubicBezTo>
                    <a:pt x="215" y="559"/>
                    <a:pt x="215" y="559"/>
                    <a:pt x="215" y="559"/>
                  </a:cubicBezTo>
                  <a:cubicBezTo>
                    <a:pt x="216" y="559"/>
                    <a:pt x="216" y="559"/>
                    <a:pt x="216" y="559"/>
                  </a:cubicBezTo>
                  <a:cubicBezTo>
                    <a:pt x="217" y="559"/>
                    <a:pt x="217" y="559"/>
                    <a:pt x="217" y="559"/>
                  </a:cubicBezTo>
                  <a:cubicBezTo>
                    <a:pt x="217" y="560"/>
                    <a:pt x="217" y="560"/>
                    <a:pt x="216" y="560"/>
                  </a:cubicBezTo>
                  <a:cubicBezTo>
                    <a:pt x="216" y="560"/>
                    <a:pt x="216" y="561"/>
                    <a:pt x="216" y="561"/>
                  </a:cubicBezTo>
                  <a:cubicBezTo>
                    <a:pt x="216" y="561"/>
                    <a:pt x="217" y="560"/>
                    <a:pt x="217" y="561"/>
                  </a:cubicBezTo>
                  <a:cubicBezTo>
                    <a:pt x="218" y="561"/>
                    <a:pt x="217" y="561"/>
                    <a:pt x="218" y="561"/>
                  </a:cubicBezTo>
                  <a:cubicBezTo>
                    <a:pt x="218" y="562"/>
                    <a:pt x="218" y="562"/>
                    <a:pt x="218" y="562"/>
                  </a:cubicBezTo>
                  <a:cubicBezTo>
                    <a:pt x="218" y="563"/>
                    <a:pt x="218" y="563"/>
                    <a:pt x="218" y="563"/>
                  </a:cubicBezTo>
                  <a:cubicBezTo>
                    <a:pt x="218" y="563"/>
                    <a:pt x="219" y="562"/>
                    <a:pt x="219" y="563"/>
                  </a:cubicBezTo>
                  <a:cubicBezTo>
                    <a:pt x="220" y="563"/>
                    <a:pt x="220" y="563"/>
                    <a:pt x="220" y="563"/>
                  </a:cubicBezTo>
                  <a:cubicBezTo>
                    <a:pt x="220" y="563"/>
                    <a:pt x="220" y="563"/>
                    <a:pt x="220" y="563"/>
                  </a:cubicBezTo>
                  <a:cubicBezTo>
                    <a:pt x="221" y="564"/>
                    <a:pt x="221" y="564"/>
                    <a:pt x="221" y="564"/>
                  </a:cubicBezTo>
                  <a:cubicBezTo>
                    <a:pt x="221" y="564"/>
                    <a:pt x="221" y="565"/>
                    <a:pt x="221" y="565"/>
                  </a:cubicBezTo>
                  <a:cubicBezTo>
                    <a:pt x="221" y="565"/>
                    <a:pt x="221" y="565"/>
                    <a:pt x="221" y="565"/>
                  </a:cubicBezTo>
                  <a:cubicBezTo>
                    <a:pt x="222" y="565"/>
                    <a:pt x="222" y="565"/>
                    <a:pt x="222" y="566"/>
                  </a:cubicBezTo>
                  <a:cubicBezTo>
                    <a:pt x="222" y="566"/>
                    <a:pt x="223" y="566"/>
                    <a:pt x="222" y="567"/>
                  </a:cubicBezTo>
                  <a:cubicBezTo>
                    <a:pt x="222" y="567"/>
                    <a:pt x="221" y="568"/>
                    <a:pt x="221" y="568"/>
                  </a:cubicBezTo>
                  <a:cubicBezTo>
                    <a:pt x="221" y="568"/>
                    <a:pt x="221" y="569"/>
                    <a:pt x="221" y="569"/>
                  </a:cubicBezTo>
                  <a:cubicBezTo>
                    <a:pt x="222" y="570"/>
                    <a:pt x="222" y="569"/>
                    <a:pt x="222" y="570"/>
                  </a:cubicBezTo>
                  <a:cubicBezTo>
                    <a:pt x="221" y="570"/>
                    <a:pt x="221" y="570"/>
                    <a:pt x="221" y="571"/>
                  </a:cubicBezTo>
                  <a:cubicBezTo>
                    <a:pt x="221" y="571"/>
                    <a:pt x="221" y="571"/>
                    <a:pt x="221" y="571"/>
                  </a:cubicBezTo>
                  <a:cubicBezTo>
                    <a:pt x="221" y="572"/>
                    <a:pt x="221" y="572"/>
                    <a:pt x="221" y="572"/>
                  </a:cubicBezTo>
                  <a:cubicBezTo>
                    <a:pt x="222" y="573"/>
                    <a:pt x="222" y="573"/>
                    <a:pt x="222" y="573"/>
                  </a:cubicBezTo>
                  <a:cubicBezTo>
                    <a:pt x="222" y="573"/>
                    <a:pt x="222" y="573"/>
                    <a:pt x="221" y="574"/>
                  </a:cubicBezTo>
                  <a:cubicBezTo>
                    <a:pt x="221" y="574"/>
                    <a:pt x="221" y="575"/>
                    <a:pt x="220" y="575"/>
                  </a:cubicBezTo>
                  <a:cubicBezTo>
                    <a:pt x="220" y="575"/>
                    <a:pt x="220" y="574"/>
                    <a:pt x="220" y="574"/>
                  </a:cubicBezTo>
                  <a:cubicBezTo>
                    <a:pt x="220" y="575"/>
                    <a:pt x="220" y="575"/>
                    <a:pt x="220" y="575"/>
                  </a:cubicBezTo>
                  <a:cubicBezTo>
                    <a:pt x="220" y="576"/>
                    <a:pt x="221" y="575"/>
                    <a:pt x="220" y="576"/>
                  </a:cubicBezTo>
                  <a:cubicBezTo>
                    <a:pt x="220" y="576"/>
                    <a:pt x="220" y="577"/>
                    <a:pt x="220" y="577"/>
                  </a:cubicBezTo>
                  <a:cubicBezTo>
                    <a:pt x="220" y="577"/>
                    <a:pt x="220" y="577"/>
                    <a:pt x="221" y="577"/>
                  </a:cubicBezTo>
                  <a:cubicBezTo>
                    <a:pt x="221" y="577"/>
                    <a:pt x="221" y="577"/>
                    <a:pt x="221" y="577"/>
                  </a:cubicBezTo>
                  <a:cubicBezTo>
                    <a:pt x="222" y="578"/>
                    <a:pt x="222" y="578"/>
                    <a:pt x="221" y="578"/>
                  </a:cubicBezTo>
                  <a:cubicBezTo>
                    <a:pt x="221" y="579"/>
                    <a:pt x="221" y="578"/>
                    <a:pt x="221" y="579"/>
                  </a:cubicBezTo>
                  <a:cubicBezTo>
                    <a:pt x="221" y="579"/>
                    <a:pt x="221" y="580"/>
                    <a:pt x="221" y="580"/>
                  </a:cubicBezTo>
                  <a:cubicBezTo>
                    <a:pt x="221" y="581"/>
                    <a:pt x="222" y="580"/>
                    <a:pt x="222" y="581"/>
                  </a:cubicBezTo>
                  <a:cubicBezTo>
                    <a:pt x="222" y="581"/>
                    <a:pt x="222" y="581"/>
                    <a:pt x="222" y="581"/>
                  </a:cubicBezTo>
                  <a:cubicBezTo>
                    <a:pt x="222" y="582"/>
                    <a:pt x="222" y="582"/>
                    <a:pt x="223" y="582"/>
                  </a:cubicBezTo>
                  <a:cubicBezTo>
                    <a:pt x="223" y="583"/>
                    <a:pt x="223" y="583"/>
                    <a:pt x="223" y="583"/>
                  </a:cubicBezTo>
                  <a:cubicBezTo>
                    <a:pt x="223" y="583"/>
                    <a:pt x="222" y="585"/>
                    <a:pt x="222" y="585"/>
                  </a:cubicBezTo>
                  <a:cubicBezTo>
                    <a:pt x="222" y="585"/>
                    <a:pt x="222" y="585"/>
                    <a:pt x="222" y="586"/>
                  </a:cubicBezTo>
                  <a:cubicBezTo>
                    <a:pt x="222" y="586"/>
                    <a:pt x="223" y="586"/>
                    <a:pt x="223" y="586"/>
                  </a:cubicBezTo>
                  <a:cubicBezTo>
                    <a:pt x="223" y="587"/>
                    <a:pt x="224" y="587"/>
                    <a:pt x="224" y="588"/>
                  </a:cubicBezTo>
                  <a:cubicBezTo>
                    <a:pt x="224" y="589"/>
                    <a:pt x="223" y="588"/>
                    <a:pt x="223" y="590"/>
                  </a:cubicBezTo>
                  <a:cubicBezTo>
                    <a:pt x="223" y="591"/>
                    <a:pt x="223" y="591"/>
                    <a:pt x="223" y="592"/>
                  </a:cubicBezTo>
                  <a:cubicBezTo>
                    <a:pt x="224" y="593"/>
                    <a:pt x="224" y="593"/>
                    <a:pt x="225" y="593"/>
                  </a:cubicBezTo>
                  <a:cubicBezTo>
                    <a:pt x="225" y="593"/>
                    <a:pt x="226" y="593"/>
                    <a:pt x="226" y="594"/>
                  </a:cubicBezTo>
                  <a:cubicBezTo>
                    <a:pt x="226" y="595"/>
                    <a:pt x="225" y="595"/>
                    <a:pt x="225" y="596"/>
                  </a:cubicBezTo>
                  <a:cubicBezTo>
                    <a:pt x="226" y="596"/>
                    <a:pt x="226" y="597"/>
                    <a:pt x="227" y="597"/>
                  </a:cubicBezTo>
                  <a:cubicBezTo>
                    <a:pt x="227" y="598"/>
                    <a:pt x="228" y="598"/>
                    <a:pt x="228" y="598"/>
                  </a:cubicBezTo>
                  <a:cubicBezTo>
                    <a:pt x="228" y="598"/>
                    <a:pt x="228" y="599"/>
                    <a:pt x="228" y="599"/>
                  </a:cubicBezTo>
                  <a:cubicBezTo>
                    <a:pt x="228" y="599"/>
                    <a:pt x="227" y="599"/>
                    <a:pt x="228" y="600"/>
                  </a:cubicBezTo>
                  <a:cubicBezTo>
                    <a:pt x="228" y="601"/>
                    <a:pt x="228" y="601"/>
                    <a:pt x="228" y="602"/>
                  </a:cubicBezTo>
                  <a:cubicBezTo>
                    <a:pt x="229" y="602"/>
                    <a:pt x="229" y="601"/>
                    <a:pt x="230" y="602"/>
                  </a:cubicBezTo>
                  <a:cubicBezTo>
                    <a:pt x="230" y="602"/>
                    <a:pt x="230" y="602"/>
                    <a:pt x="231" y="602"/>
                  </a:cubicBezTo>
                  <a:cubicBezTo>
                    <a:pt x="231" y="603"/>
                    <a:pt x="231" y="603"/>
                    <a:pt x="231" y="603"/>
                  </a:cubicBezTo>
                  <a:cubicBezTo>
                    <a:pt x="231" y="604"/>
                    <a:pt x="231" y="604"/>
                    <a:pt x="231" y="604"/>
                  </a:cubicBezTo>
                  <a:cubicBezTo>
                    <a:pt x="231" y="605"/>
                    <a:pt x="231" y="605"/>
                    <a:pt x="231" y="605"/>
                  </a:cubicBezTo>
                  <a:cubicBezTo>
                    <a:pt x="231" y="606"/>
                    <a:pt x="231" y="606"/>
                    <a:pt x="231" y="606"/>
                  </a:cubicBezTo>
                  <a:cubicBezTo>
                    <a:pt x="230" y="606"/>
                    <a:pt x="230" y="607"/>
                    <a:pt x="230" y="607"/>
                  </a:cubicBezTo>
                  <a:cubicBezTo>
                    <a:pt x="230" y="607"/>
                    <a:pt x="230" y="608"/>
                    <a:pt x="230" y="608"/>
                  </a:cubicBezTo>
                  <a:cubicBezTo>
                    <a:pt x="231" y="608"/>
                    <a:pt x="231" y="608"/>
                    <a:pt x="231" y="608"/>
                  </a:cubicBezTo>
                  <a:cubicBezTo>
                    <a:pt x="232" y="608"/>
                    <a:pt x="232" y="608"/>
                    <a:pt x="232" y="608"/>
                  </a:cubicBezTo>
                  <a:cubicBezTo>
                    <a:pt x="232" y="608"/>
                    <a:pt x="233" y="609"/>
                    <a:pt x="233" y="609"/>
                  </a:cubicBezTo>
                  <a:cubicBezTo>
                    <a:pt x="233" y="609"/>
                    <a:pt x="234" y="610"/>
                    <a:pt x="234" y="610"/>
                  </a:cubicBezTo>
                  <a:cubicBezTo>
                    <a:pt x="234" y="610"/>
                    <a:pt x="234" y="610"/>
                    <a:pt x="234" y="610"/>
                  </a:cubicBezTo>
                  <a:cubicBezTo>
                    <a:pt x="234" y="611"/>
                    <a:pt x="234" y="611"/>
                    <a:pt x="234" y="611"/>
                  </a:cubicBezTo>
                  <a:cubicBezTo>
                    <a:pt x="233" y="612"/>
                    <a:pt x="233" y="613"/>
                    <a:pt x="233" y="613"/>
                  </a:cubicBezTo>
                  <a:cubicBezTo>
                    <a:pt x="232" y="612"/>
                    <a:pt x="232" y="612"/>
                    <a:pt x="232" y="612"/>
                  </a:cubicBezTo>
                  <a:cubicBezTo>
                    <a:pt x="232" y="612"/>
                    <a:pt x="231" y="612"/>
                    <a:pt x="231" y="613"/>
                  </a:cubicBezTo>
                  <a:cubicBezTo>
                    <a:pt x="231" y="613"/>
                    <a:pt x="232" y="614"/>
                    <a:pt x="232" y="614"/>
                  </a:cubicBezTo>
                  <a:cubicBezTo>
                    <a:pt x="232" y="614"/>
                    <a:pt x="232" y="614"/>
                    <a:pt x="232" y="615"/>
                  </a:cubicBezTo>
                  <a:cubicBezTo>
                    <a:pt x="232" y="615"/>
                    <a:pt x="232" y="616"/>
                    <a:pt x="232" y="616"/>
                  </a:cubicBezTo>
                  <a:cubicBezTo>
                    <a:pt x="233" y="617"/>
                    <a:pt x="233" y="616"/>
                    <a:pt x="233" y="617"/>
                  </a:cubicBezTo>
                  <a:cubicBezTo>
                    <a:pt x="233" y="617"/>
                    <a:pt x="232" y="618"/>
                    <a:pt x="232" y="618"/>
                  </a:cubicBezTo>
                  <a:cubicBezTo>
                    <a:pt x="233" y="619"/>
                    <a:pt x="233" y="619"/>
                    <a:pt x="233" y="620"/>
                  </a:cubicBezTo>
                  <a:cubicBezTo>
                    <a:pt x="234" y="620"/>
                    <a:pt x="233" y="621"/>
                    <a:pt x="234" y="621"/>
                  </a:cubicBezTo>
                  <a:cubicBezTo>
                    <a:pt x="235" y="621"/>
                    <a:pt x="235" y="621"/>
                    <a:pt x="235" y="621"/>
                  </a:cubicBezTo>
                  <a:cubicBezTo>
                    <a:pt x="236" y="622"/>
                    <a:pt x="236" y="622"/>
                    <a:pt x="236" y="622"/>
                  </a:cubicBezTo>
                  <a:cubicBezTo>
                    <a:pt x="236" y="622"/>
                    <a:pt x="236" y="622"/>
                    <a:pt x="237" y="622"/>
                  </a:cubicBezTo>
                  <a:cubicBezTo>
                    <a:pt x="237" y="623"/>
                    <a:pt x="238" y="623"/>
                    <a:pt x="238" y="623"/>
                  </a:cubicBezTo>
                  <a:cubicBezTo>
                    <a:pt x="238" y="623"/>
                    <a:pt x="238" y="623"/>
                    <a:pt x="239" y="624"/>
                  </a:cubicBezTo>
                  <a:cubicBezTo>
                    <a:pt x="239" y="624"/>
                    <a:pt x="240" y="624"/>
                    <a:pt x="240" y="624"/>
                  </a:cubicBezTo>
                  <a:cubicBezTo>
                    <a:pt x="241" y="624"/>
                    <a:pt x="241" y="624"/>
                    <a:pt x="241" y="625"/>
                  </a:cubicBezTo>
                  <a:cubicBezTo>
                    <a:pt x="241" y="626"/>
                    <a:pt x="241" y="626"/>
                    <a:pt x="241" y="626"/>
                  </a:cubicBezTo>
                  <a:cubicBezTo>
                    <a:pt x="241" y="627"/>
                    <a:pt x="241" y="628"/>
                    <a:pt x="241" y="628"/>
                  </a:cubicBezTo>
                  <a:cubicBezTo>
                    <a:pt x="241" y="628"/>
                    <a:pt x="242" y="628"/>
                    <a:pt x="242" y="628"/>
                  </a:cubicBezTo>
                  <a:cubicBezTo>
                    <a:pt x="242" y="627"/>
                    <a:pt x="242" y="627"/>
                    <a:pt x="243" y="627"/>
                  </a:cubicBezTo>
                  <a:cubicBezTo>
                    <a:pt x="243" y="627"/>
                    <a:pt x="243" y="627"/>
                    <a:pt x="243" y="628"/>
                  </a:cubicBezTo>
                  <a:cubicBezTo>
                    <a:pt x="244" y="628"/>
                    <a:pt x="244" y="628"/>
                    <a:pt x="244" y="628"/>
                  </a:cubicBezTo>
                  <a:cubicBezTo>
                    <a:pt x="244" y="629"/>
                    <a:pt x="243" y="629"/>
                    <a:pt x="243" y="629"/>
                  </a:cubicBezTo>
                  <a:cubicBezTo>
                    <a:pt x="243" y="629"/>
                    <a:pt x="242" y="630"/>
                    <a:pt x="243" y="631"/>
                  </a:cubicBezTo>
                  <a:cubicBezTo>
                    <a:pt x="243" y="631"/>
                    <a:pt x="244" y="630"/>
                    <a:pt x="245" y="632"/>
                  </a:cubicBezTo>
                  <a:cubicBezTo>
                    <a:pt x="245" y="633"/>
                    <a:pt x="244" y="633"/>
                    <a:pt x="245" y="633"/>
                  </a:cubicBezTo>
                  <a:cubicBezTo>
                    <a:pt x="245" y="634"/>
                    <a:pt x="246" y="635"/>
                    <a:pt x="246" y="635"/>
                  </a:cubicBezTo>
                  <a:cubicBezTo>
                    <a:pt x="246" y="635"/>
                    <a:pt x="246" y="635"/>
                    <a:pt x="247" y="636"/>
                  </a:cubicBezTo>
                  <a:cubicBezTo>
                    <a:pt x="248" y="636"/>
                    <a:pt x="248" y="637"/>
                    <a:pt x="248" y="637"/>
                  </a:cubicBezTo>
                  <a:cubicBezTo>
                    <a:pt x="249" y="637"/>
                    <a:pt x="249" y="637"/>
                    <a:pt x="249" y="638"/>
                  </a:cubicBezTo>
                  <a:cubicBezTo>
                    <a:pt x="250" y="638"/>
                    <a:pt x="251" y="638"/>
                    <a:pt x="250" y="639"/>
                  </a:cubicBezTo>
                  <a:cubicBezTo>
                    <a:pt x="250" y="639"/>
                    <a:pt x="249" y="640"/>
                    <a:pt x="250" y="640"/>
                  </a:cubicBezTo>
                  <a:cubicBezTo>
                    <a:pt x="250" y="641"/>
                    <a:pt x="250" y="641"/>
                    <a:pt x="250" y="642"/>
                  </a:cubicBezTo>
                  <a:cubicBezTo>
                    <a:pt x="250" y="642"/>
                    <a:pt x="250" y="642"/>
                    <a:pt x="251" y="642"/>
                  </a:cubicBezTo>
                  <a:cubicBezTo>
                    <a:pt x="251" y="642"/>
                    <a:pt x="252" y="643"/>
                    <a:pt x="252" y="643"/>
                  </a:cubicBezTo>
                  <a:cubicBezTo>
                    <a:pt x="252" y="643"/>
                    <a:pt x="251" y="644"/>
                    <a:pt x="252" y="644"/>
                  </a:cubicBezTo>
                  <a:cubicBezTo>
                    <a:pt x="252" y="644"/>
                    <a:pt x="252" y="645"/>
                    <a:pt x="252" y="645"/>
                  </a:cubicBezTo>
                  <a:cubicBezTo>
                    <a:pt x="252" y="645"/>
                    <a:pt x="253" y="645"/>
                    <a:pt x="254" y="645"/>
                  </a:cubicBezTo>
                  <a:cubicBezTo>
                    <a:pt x="254" y="645"/>
                    <a:pt x="255" y="646"/>
                    <a:pt x="254" y="647"/>
                  </a:cubicBezTo>
                  <a:cubicBezTo>
                    <a:pt x="254" y="648"/>
                    <a:pt x="255" y="648"/>
                    <a:pt x="255" y="648"/>
                  </a:cubicBezTo>
                  <a:cubicBezTo>
                    <a:pt x="255" y="648"/>
                    <a:pt x="255" y="648"/>
                    <a:pt x="256" y="649"/>
                  </a:cubicBezTo>
                  <a:cubicBezTo>
                    <a:pt x="256" y="649"/>
                    <a:pt x="257" y="649"/>
                    <a:pt x="257" y="649"/>
                  </a:cubicBezTo>
                  <a:cubicBezTo>
                    <a:pt x="257" y="650"/>
                    <a:pt x="257" y="650"/>
                    <a:pt x="257" y="650"/>
                  </a:cubicBezTo>
                  <a:cubicBezTo>
                    <a:pt x="257" y="650"/>
                    <a:pt x="258" y="650"/>
                    <a:pt x="258" y="651"/>
                  </a:cubicBezTo>
                  <a:cubicBezTo>
                    <a:pt x="257" y="652"/>
                    <a:pt x="256" y="652"/>
                    <a:pt x="257" y="652"/>
                  </a:cubicBezTo>
                  <a:cubicBezTo>
                    <a:pt x="257" y="653"/>
                    <a:pt x="258" y="654"/>
                    <a:pt x="258" y="654"/>
                  </a:cubicBezTo>
                  <a:cubicBezTo>
                    <a:pt x="258" y="654"/>
                    <a:pt x="258" y="654"/>
                    <a:pt x="259" y="654"/>
                  </a:cubicBezTo>
                  <a:cubicBezTo>
                    <a:pt x="259" y="655"/>
                    <a:pt x="259" y="654"/>
                    <a:pt x="259" y="655"/>
                  </a:cubicBezTo>
                  <a:cubicBezTo>
                    <a:pt x="259" y="656"/>
                    <a:pt x="258" y="657"/>
                    <a:pt x="259" y="657"/>
                  </a:cubicBezTo>
                  <a:cubicBezTo>
                    <a:pt x="260" y="657"/>
                    <a:pt x="260" y="657"/>
                    <a:pt x="260" y="657"/>
                  </a:cubicBezTo>
                  <a:cubicBezTo>
                    <a:pt x="261" y="657"/>
                    <a:pt x="261" y="658"/>
                    <a:pt x="261" y="658"/>
                  </a:cubicBezTo>
                  <a:cubicBezTo>
                    <a:pt x="261" y="658"/>
                    <a:pt x="262" y="659"/>
                    <a:pt x="261" y="659"/>
                  </a:cubicBezTo>
                  <a:cubicBezTo>
                    <a:pt x="261" y="659"/>
                    <a:pt x="261" y="659"/>
                    <a:pt x="260" y="660"/>
                  </a:cubicBezTo>
                  <a:cubicBezTo>
                    <a:pt x="260" y="660"/>
                    <a:pt x="260" y="661"/>
                    <a:pt x="260" y="661"/>
                  </a:cubicBezTo>
                  <a:cubicBezTo>
                    <a:pt x="261" y="661"/>
                    <a:pt x="261" y="661"/>
                    <a:pt x="261" y="661"/>
                  </a:cubicBezTo>
                  <a:cubicBezTo>
                    <a:pt x="262" y="661"/>
                    <a:pt x="262" y="662"/>
                    <a:pt x="262" y="662"/>
                  </a:cubicBezTo>
                  <a:cubicBezTo>
                    <a:pt x="262" y="662"/>
                    <a:pt x="262" y="662"/>
                    <a:pt x="263" y="662"/>
                  </a:cubicBezTo>
                  <a:cubicBezTo>
                    <a:pt x="264" y="663"/>
                    <a:pt x="265" y="663"/>
                    <a:pt x="265" y="663"/>
                  </a:cubicBezTo>
                  <a:cubicBezTo>
                    <a:pt x="266" y="663"/>
                    <a:pt x="268" y="662"/>
                    <a:pt x="268" y="662"/>
                  </a:cubicBezTo>
                  <a:cubicBezTo>
                    <a:pt x="268" y="662"/>
                    <a:pt x="268" y="661"/>
                    <a:pt x="269" y="661"/>
                  </a:cubicBezTo>
                  <a:cubicBezTo>
                    <a:pt x="270" y="661"/>
                    <a:pt x="270" y="661"/>
                    <a:pt x="271" y="661"/>
                  </a:cubicBezTo>
                  <a:cubicBezTo>
                    <a:pt x="272" y="661"/>
                    <a:pt x="272" y="661"/>
                    <a:pt x="273" y="661"/>
                  </a:cubicBezTo>
                  <a:cubicBezTo>
                    <a:pt x="274" y="662"/>
                    <a:pt x="275" y="662"/>
                    <a:pt x="276" y="661"/>
                  </a:cubicBezTo>
                  <a:cubicBezTo>
                    <a:pt x="276" y="661"/>
                    <a:pt x="276" y="660"/>
                    <a:pt x="277" y="660"/>
                  </a:cubicBezTo>
                  <a:cubicBezTo>
                    <a:pt x="278" y="660"/>
                    <a:pt x="278" y="661"/>
                    <a:pt x="279" y="661"/>
                  </a:cubicBezTo>
                  <a:cubicBezTo>
                    <a:pt x="280" y="661"/>
                    <a:pt x="279" y="661"/>
                    <a:pt x="281" y="661"/>
                  </a:cubicBezTo>
                  <a:cubicBezTo>
                    <a:pt x="283" y="661"/>
                    <a:pt x="284" y="661"/>
                    <a:pt x="285" y="661"/>
                  </a:cubicBezTo>
                  <a:cubicBezTo>
                    <a:pt x="286" y="661"/>
                    <a:pt x="287" y="661"/>
                    <a:pt x="288" y="661"/>
                  </a:cubicBezTo>
                  <a:cubicBezTo>
                    <a:pt x="289" y="661"/>
                    <a:pt x="290" y="661"/>
                    <a:pt x="290" y="661"/>
                  </a:cubicBezTo>
                  <a:cubicBezTo>
                    <a:pt x="290" y="661"/>
                    <a:pt x="289" y="660"/>
                    <a:pt x="289" y="659"/>
                  </a:cubicBezTo>
                  <a:cubicBezTo>
                    <a:pt x="289" y="659"/>
                    <a:pt x="290" y="659"/>
                    <a:pt x="290" y="658"/>
                  </a:cubicBezTo>
                  <a:cubicBezTo>
                    <a:pt x="290" y="658"/>
                    <a:pt x="291" y="657"/>
                    <a:pt x="291" y="657"/>
                  </a:cubicBezTo>
                  <a:cubicBezTo>
                    <a:pt x="291" y="657"/>
                    <a:pt x="291" y="657"/>
                    <a:pt x="292" y="657"/>
                  </a:cubicBezTo>
                  <a:cubicBezTo>
                    <a:pt x="292" y="657"/>
                    <a:pt x="292" y="657"/>
                    <a:pt x="293" y="657"/>
                  </a:cubicBezTo>
                  <a:cubicBezTo>
                    <a:pt x="293" y="657"/>
                    <a:pt x="294" y="657"/>
                    <a:pt x="294" y="656"/>
                  </a:cubicBezTo>
                  <a:cubicBezTo>
                    <a:pt x="295" y="655"/>
                    <a:pt x="296" y="655"/>
                    <a:pt x="296" y="655"/>
                  </a:cubicBezTo>
                  <a:cubicBezTo>
                    <a:pt x="296" y="655"/>
                    <a:pt x="296" y="656"/>
                    <a:pt x="296" y="656"/>
                  </a:cubicBezTo>
                  <a:cubicBezTo>
                    <a:pt x="297" y="656"/>
                    <a:pt x="298" y="656"/>
                    <a:pt x="298" y="656"/>
                  </a:cubicBezTo>
                  <a:cubicBezTo>
                    <a:pt x="298" y="656"/>
                    <a:pt x="298" y="655"/>
                    <a:pt x="299" y="656"/>
                  </a:cubicBezTo>
                  <a:cubicBezTo>
                    <a:pt x="299" y="657"/>
                    <a:pt x="298" y="657"/>
                    <a:pt x="300" y="657"/>
                  </a:cubicBezTo>
                  <a:cubicBezTo>
                    <a:pt x="301" y="657"/>
                    <a:pt x="302" y="657"/>
                    <a:pt x="302" y="657"/>
                  </a:cubicBezTo>
                  <a:cubicBezTo>
                    <a:pt x="302" y="657"/>
                    <a:pt x="303" y="658"/>
                    <a:pt x="303" y="658"/>
                  </a:cubicBezTo>
                  <a:cubicBezTo>
                    <a:pt x="303" y="657"/>
                    <a:pt x="303" y="657"/>
                    <a:pt x="304" y="657"/>
                  </a:cubicBezTo>
                  <a:cubicBezTo>
                    <a:pt x="304" y="656"/>
                    <a:pt x="304" y="656"/>
                    <a:pt x="305" y="656"/>
                  </a:cubicBezTo>
                  <a:cubicBezTo>
                    <a:pt x="306" y="656"/>
                    <a:pt x="311" y="656"/>
                    <a:pt x="311" y="656"/>
                  </a:cubicBezTo>
                  <a:cubicBezTo>
                    <a:pt x="310" y="656"/>
                    <a:pt x="311" y="653"/>
                    <a:pt x="311" y="653"/>
                  </a:cubicBezTo>
                  <a:cubicBezTo>
                    <a:pt x="322" y="652"/>
                    <a:pt x="322" y="652"/>
                    <a:pt x="322" y="652"/>
                  </a:cubicBezTo>
                  <a:cubicBezTo>
                    <a:pt x="322" y="654"/>
                    <a:pt x="322" y="654"/>
                    <a:pt x="322" y="654"/>
                  </a:cubicBezTo>
                  <a:cubicBezTo>
                    <a:pt x="322" y="654"/>
                    <a:pt x="323" y="656"/>
                    <a:pt x="323" y="656"/>
                  </a:cubicBezTo>
                  <a:cubicBezTo>
                    <a:pt x="324" y="657"/>
                    <a:pt x="352" y="656"/>
                    <a:pt x="352" y="656"/>
                  </a:cubicBezTo>
                  <a:cubicBezTo>
                    <a:pt x="352" y="656"/>
                    <a:pt x="351" y="653"/>
                    <a:pt x="351" y="653"/>
                  </a:cubicBezTo>
                  <a:cubicBezTo>
                    <a:pt x="351" y="652"/>
                    <a:pt x="351" y="649"/>
                    <a:pt x="351" y="648"/>
                  </a:cubicBezTo>
                  <a:cubicBezTo>
                    <a:pt x="351" y="647"/>
                    <a:pt x="353" y="645"/>
                    <a:pt x="352" y="644"/>
                  </a:cubicBezTo>
                  <a:cubicBezTo>
                    <a:pt x="352" y="644"/>
                    <a:pt x="352" y="643"/>
                    <a:pt x="352" y="643"/>
                  </a:cubicBezTo>
                  <a:cubicBezTo>
                    <a:pt x="352" y="642"/>
                    <a:pt x="353" y="642"/>
                    <a:pt x="352" y="641"/>
                  </a:cubicBezTo>
                  <a:cubicBezTo>
                    <a:pt x="352" y="640"/>
                    <a:pt x="353" y="640"/>
                    <a:pt x="352" y="639"/>
                  </a:cubicBezTo>
                  <a:cubicBezTo>
                    <a:pt x="352" y="638"/>
                    <a:pt x="352" y="638"/>
                    <a:pt x="351" y="637"/>
                  </a:cubicBezTo>
                  <a:cubicBezTo>
                    <a:pt x="351" y="637"/>
                    <a:pt x="351" y="636"/>
                    <a:pt x="351" y="636"/>
                  </a:cubicBezTo>
                  <a:cubicBezTo>
                    <a:pt x="352" y="635"/>
                    <a:pt x="352" y="635"/>
                    <a:pt x="353" y="635"/>
                  </a:cubicBezTo>
                  <a:cubicBezTo>
                    <a:pt x="354" y="635"/>
                    <a:pt x="354" y="636"/>
                    <a:pt x="355" y="636"/>
                  </a:cubicBezTo>
                  <a:cubicBezTo>
                    <a:pt x="355" y="635"/>
                    <a:pt x="357" y="635"/>
                    <a:pt x="357" y="634"/>
                  </a:cubicBezTo>
                  <a:cubicBezTo>
                    <a:pt x="357" y="634"/>
                    <a:pt x="357" y="633"/>
                    <a:pt x="357" y="633"/>
                  </a:cubicBezTo>
                  <a:cubicBezTo>
                    <a:pt x="358" y="632"/>
                    <a:pt x="358" y="632"/>
                    <a:pt x="359" y="631"/>
                  </a:cubicBezTo>
                  <a:cubicBezTo>
                    <a:pt x="359" y="631"/>
                    <a:pt x="359" y="631"/>
                    <a:pt x="359" y="630"/>
                  </a:cubicBezTo>
                  <a:cubicBezTo>
                    <a:pt x="360" y="629"/>
                    <a:pt x="360" y="630"/>
                    <a:pt x="359" y="629"/>
                  </a:cubicBezTo>
                  <a:cubicBezTo>
                    <a:pt x="359" y="628"/>
                    <a:pt x="359" y="628"/>
                    <a:pt x="358" y="627"/>
                  </a:cubicBezTo>
                  <a:cubicBezTo>
                    <a:pt x="357" y="625"/>
                    <a:pt x="357" y="626"/>
                    <a:pt x="357" y="625"/>
                  </a:cubicBezTo>
                  <a:cubicBezTo>
                    <a:pt x="357" y="623"/>
                    <a:pt x="357" y="623"/>
                    <a:pt x="357" y="622"/>
                  </a:cubicBezTo>
                  <a:cubicBezTo>
                    <a:pt x="357" y="621"/>
                    <a:pt x="357" y="622"/>
                    <a:pt x="357" y="621"/>
                  </a:cubicBezTo>
                  <a:cubicBezTo>
                    <a:pt x="357" y="620"/>
                    <a:pt x="357" y="620"/>
                    <a:pt x="358" y="619"/>
                  </a:cubicBezTo>
                  <a:cubicBezTo>
                    <a:pt x="358" y="617"/>
                    <a:pt x="358" y="617"/>
                    <a:pt x="358" y="617"/>
                  </a:cubicBezTo>
                  <a:cubicBezTo>
                    <a:pt x="358" y="616"/>
                    <a:pt x="358" y="615"/>
                    <a:pt x="358" y="615"/>
                  </a:cubicBezTo>
                  <a:cubicBezTo>
                    <a:pt x="358" y="614"/>
                    <a:pt x="359" y="613"/>
                    <a:pt x="359" y="613"/>
                  </a:cubicBezTo>
                  <a:cubicBezTo>
                    <a:pt x="359" y="612"/>
                    <a:pt x="359" y="612"/>
                    <a:pt x="360" y="611"/>
                  </a:cubicBezTo>
                  <a:cubicBezTo>
                    <a:pt x="360" y="611"/>
                    <a:pt x="361" y="610"/>
                    <a:pt x="361" y="610"/>
                  </a:cubicBezTo>
                  <a:cubicBezTo>
                    <a:pt x="359" y="607"/>
                    <a:pt x="359" y="607"/>
                    <a:pt x="359" y="607"/>
                  </a:cubicBezTo>
                  <a:cubicBezTo>
                    <a:pt x="359" y="607"/>
                    <a:pt x="360" y="607"/>
                    <a:pt x="361" y="607"/>
                  </a:cubicBezTo>
                  <a:cubicBezTo>
                    <a:pt x="361" y="607"/>
                    <a:pt x="397" y="607"/>
                    <a:pt x="397" y="607"/>
                  </a:cubicBezTo>
                  <a:cubicBezTo>
                    <a:pt x="397" y="607"/>
                    <a:pt x="397" y="605"/>
                    <a:pt x="397" y="605"/>
                  </a:cubicBezTo>
                  <a:cubicBezTo>
                    <a:pt x="397" y="604"/>
                    <a:pt x="398" y="603"/>
                    <a:pt x="398" y="603"/>
                  </a:cubicBezTo>
                  <a:cubicBezTo>
                    <a:pt x="398" y="603"/>
                    <a:pt x="398" y="603"/>
                    <a:pt x="399" y="603"/>
                  </a:cubicBezTo>
                  <a:cubicBezTo>
                    <a:pt x="400" y="603"/>
                    <a:pt x="413" y="602"/>
                    <a:pt x="413" y="603"/>
                  </a:cubicBezTo>
                  <a:cubicBezTo>
                    <a:pt x="412" y="603"/>
                    <a:pt x="413" y="604"/>
                    <a:pt x="412" y="605"/>
                  </a:cubicBezTo>
                  <a:cubicBezTo>
                    <a:pt x="412" y="606"/>
                    <a:pt x="412" y="606"/>
                    <a:pt x="412" y="607"/>
                  </a:cubicBezTo>
                  <a:cubicBezTo>
                    <a:pt x="412" y="607"/>
                    <a:pt x="411" y="607"/>
                    <a:pt x="411" y="608"/>
                  </a:cubicBezTo>
                  <a:cubicBezTo>
                    <a:pt x="411" y="608"/>
                    <a:pt x="410" y="608"/>
                    <a:pt x="410" y="609"/>
                  </a:cubicBezTo>
                  <a:cubicBezTo>
                    <a:pt x="410" y="610"/>
                    <a:pt x="410" y="610"/>
                    <a:pt x="410" y="611"/>
                  </a:cubicBezTo>
                  <a:cubicBezTo>
                    <a:pt x="409" y="611"/>
                    <a:pt x="410" y="612"/>
                    <a:pt x="409" y="612"/>
                  </a:cubicBezTo>
                  <a:cubicBezTo>
                    <a:pt x="409" y="613"/>
                    <a:pt x="408" y="614"/>
                    <a:pt x="408" y="615"/>
                  </a:cubicBezTo>
                  <a:cubicBezTo>
                    <a:pt x="408" y="615"/>
                    <a:pt x="408" y="617"/>
                    <a:pt x="408" y="618"/>
                  </a:cubicBezTo>
                  <a:cubicBezTo>
                    <a:pt x="408" y="618"/>
                    <a:pt x="408" y="618"/>
                    <a:pt x="408" y="619"/>
                  </a:cubicBezTo>
                  <a:cubicBezTo>
                    <a:pt x="408" y="620"/>
                    <a:pt x="409" y="621"/>
                    <a:pt x="409" y="621"/>
                  </a:cubicBezTo>
                  <a:cubicBezTo>
                    <a:pt x="469" y="621"/>
                    <a:pt x="469" y="621"/>
                    <a:pt x="469" y="621"/>
                  </a:cubicBezTo>
                  <a:cubicBezTo>
                    <a:pt x="469" y="621"/>
                    <a:pt x="469" y="622"/>
                    <a:pt x="470" y="622"/>
                  </a:cubicBezTo>
                  <a:cubicBezTo>
                    <a:pt x="470" y="622"/>
                    <a:pt x="470" y="622"/>
                    <a:pt x="471" y="622"/>
                  </a:cubicBezTo>
                  <a:cubicBezTo>
                    <a:pt x="471" y="623"/>
                    <a:pt x="471" y="624"/>
                    <a:pt x="471" y="625"/>
                  </a:cubicBezTo>
                  <a:cubicBezTo>
                    <a:pt x="471" y="625"/>
                    <a:pt x="472" y="626"/>
                    <a:pt x="472" y="626"/>
                  </a:cubicBezTo>
                  <a:cubicBezTo>
                    <a:pt x="472" y="626"/>
                    <a:pt x="471" y="626"/>
                    <a:pt x="472" y="626"/>
                  </a:cubicBezTo>
                  <a:cubicBezTo>
                    <a:pt x="472" y="627"/>
                    <a:pt x="473" y="627"/>
                    <a:pt x="472" y="628"/>
                  </a:cubicBezTo>
                  <a:cubicBezTo>
                    <a:pt x="472" y="628"/>
                    <a:pt x="473" y="628"/>
                    <a:pt x="472" y="629"/>
                  </a:cubicBezTo>
                  <a:cubicBezTo>
                    <a:pt x="472" y="629"/>
                    <a:pt x="474" y="630"/>
                    <a:pt x="473" y="631"/>
                  </a:cubicBezTo>
                  <a:cubicBezTo>
                    <a:pt x="473" y="631"/>
                    <a:pt x="473" y="632"/>
                    <a:pt x="472" y="632"/>
                  </a:cubicBezTo>
                  <a:cubicBezTo>
                    <a:pt x="472" y="632"/>
                    <a:pt x="472" y="632"/>
                    <a:pt x="472" y="633"/>
                  </a:cubicBezTo>
                  <a:cubicBezTo>
                    <a:pt x="472" y="633"/>
                    <a:pt x="472" y="634"/>
                    <a:pt x="472" y="634"/>
                  </a:cubicBezTo>
                  <a:cubicBezTo>
                    <a:pt x="472" y="635"/>
                    <a:pt x="473" y="635"/>
                    <a:pt x="472" y="635"/>
                  </a:cubicBezTo>
                  <a:cubicBezTo>
                    <a:pt x="472" y="636"/>
                    <a:pt x="472" y="636"/>
                    <a:pt x="472" y="637"/>
                  </a:cubicBezTo>
                  <a:cubicBezTo>
                    <a:pt x="471" y="637"/>
                    <a:pt x="472" y="638"/>
                    <a:pt x="471" y="638"/>
                  </a:cubicBezTo>
                  <a:cubicBezTo>
                    <a:pt x="471" y="639"/>
                    <a:pt x="471" y="639"/>
                    <a:pt x="471" y="639"/>
                  </a:cubicBezTo>
                  <a:cubicBezTo>
                    <a:pt x="470" y="640"/>
                    <a:pt x="470" y="642"/>
                    <a:pt x="469" y="643"/>
                  </a:cubicBezTo>
                  <a:cubicBezTo>
                    <a:pt x="469" y="643"/>
                    <a:pt x="469" y="644"/>
                    <a:pt x="469" y="644"/>
                  </a:cubicBezTo>
                  <a:cubicBezTo>
                    <a:pt x="469" y="645"/>
                    <a:pt x="469" y="647"/>
                    <a:pt x="469" y="647"/>
                  </a:cubicBezTo>
                  <a:cubicBezTo>
                    <a:pt x="469" y="648"/>
                    <a:pt x="469" y="648"/>
                    <a:pt x="468" y="649"/>
                  </a:cubicBezTo>
                  <a:cubicBezTo>
                    <a:pt x="468" y="649"/>
                    <a:pt x="468" y="649"/>
                    <a:pt x="468" y="650"/>
                  </a:cubicBezTo>
                  <a:cubicBezTo>
                    <a:pt x="469" y="650"/>
                    <a:pt x="469" y="651"/>
                    <a:pt x="469" y="651"/>
                  </a:cubicBezTo>
                  <a:cubicBezTo>
                    <a:pt x="468" y="652"/>
                    <a:pt x="468" y="652"/>
                    <a:pt x="468" y="653"/>
                  </a:cubicBezTo>
                  <a:cubicBezTo>
                    <a:pt x="467" y="654"/>
                    <a:pt x="467" y="654"/>
                    <a:pt x="467" y="655"/>
                  </a:cubicBezTo>
                  <a:cubicBezTo>
                    <a:pt x="468" y="656"/>
                    <a:pt x="468" y="656"/>
                    <a:pt x="468" y="657"/>
                  </a:cubicBezTo>
                  <a:cubicBezTo>
                    <a:pt x="469" y="657"/>
                    <a:pt x="469" y="657"/>
                    <a:pt x="469" y="658"/>
                  </a:cubicBezTo>
                  <a:cubicBezTo>
                    <a:pt x="470" y="659"/>
                    <a:pt x="470" y="659"/>
                    <a:pt x="470" y="660"/>
                  </a:cubicBezTo>
                  <a:cubicBezTo>
                    <a:pt x="470" y="661"/>
                    <a:pt x="470" y="661"/>
                    <a:pt x="470" y="662"/>
                  </a:cubicBezTo>
                  <a:cubicBezTo>
                    <a:pt x="471" y="662"/>
                    <a:pt x="471" y="663"/>
                    <a:pt x="472" y="663"/>
                  </a:cubicBezTo>
                  <a:cubicBezTo>
                    <a:pt x="472" y="664"/>
                    <a:pt x="473" y="664"/>
                    <a:pt x="473" y="665"/>
                  </a:cubicBezTo>
                  <a:cubicBezTo>
                    <a:pt x="473" y="665"/>
                    <a:pt x="473" y="665"/>
                    <a:pt x="473" y="666"/>
                  </a:cubicBezTo>
                  <a:cubicBezTo>
                    <a:pt x="473" y="667"/>
                    <a:pt x="473" y="668"/>
                    <a:pt x="474" y="668"/>
                  </a:cubicBezTo>
                  <a:cubicBezTo>
                    <a:pt x="474" y="669"/>
                    <a:pt x="474" y="670"/>
                    <a:pt x="474" y="670"/>
                  </a:cubicBezTo>
                  <a:cubicBezTo>
                    <a:pt x="474" y="670"/>
                    <a:pt x="474" y="670"/>
                    <a:pt x="475" y="671"/>
                  </a:cubicBezTo>
                  <a:cubicBezTo>
                    <a:pt x="475" y="671"/>
                    <a:pt x="476" y="672"/>
                    <a:pt x="476" y="672"/>
                  </a:cubicBezTo>
                  <a:cubicBezTo>
                    <a:pt x="475" y="673"/>
                    <a:pt x="475" y="673"/>
                    <a:pt x="475" y="674"/>
                  </a:cubicBezTo>
                  <a:cubicBezTo>
                    <a:pt x="475" y="674"/>
                    <a:pt x="475" y="675"/>
                    <a:pt x="476" y="675"/>
                  </a:cubicBezTo>
                  <a:cubicBezTo>
                    <a:pt x="476" y="676"/>
                    <a:pt x="477" y="676"/>
                    <a:pt x="477" y="677"/>
                  </a:cubicBezTo>
                  <a:cubicBezTo>
                    <a:pt x="477" y="678"/>
                    <a:pt x="477" y="678"/>
                    <a:pt x="477" y="679"/>
                  </a:cubicBezTo>
                  <a:cubicBezTo>
                    <a:pt x="477" y="680"/>
                    <a:pt x="477" y="681"/>
                    <a:pt x="476" y="682"/>
                  </a:cubicBezTo>
                  <a:cubicBezTo>
                    <a:pt x="476" y="683"/>
                    <a:pt x="477" y="684"/>
                    <a:pt x="476" y="684"/>
                  </a:cubicBezTo>
                  <a:cubicBezTo>
                    <a:pt x="475" y="685"/>
                    <a:pt x="475" y="685"/>
                    <a:pt x="475" y="686"/>
                  </a:cubicBezTo>
                  <a:cubicBezTo>
                    <a:pt x="476" y="686"/>
                    <a:pt x="476" y="687"/>
                    <a:pt x="476" y="687"/>
                  </a:cubicBezTo>
                  <a:cubicBezTo>
                    <a:pt x="475" y="688"/>
                    <a:pt x="475" y="688"/>
                    <a:pt x="475" y="688"/>
                  </a:cubicBezTo>
                  <a:cubicBezTo>
                    <a:pt x="475" y="689"/>
                    <a:pt x="475" y="689"/>
                    <a:pt x="475" y="690"/>
                  </a:cubicBezTo>
                  <a:cubicBezTo>
                    <a:pt x="475" y="691"/>
                    <a:pt x="475" y="691"/>
                    <a:pt x="475" y="692"/>
                  </a:cubicBezTo>
                  <a:cubicBezTo>
                    <a:pt x="475" y="693"/>
                    <a:pt x="474" y="693"/>
                    <a:pt x="474" y="694"/>
                  </a:cubicBezTo>
                  <a:cubicBezTo>
                    <a:pt x="474" y="695"/>
                    <a:pt x="473" y="698"/>
                    <a:pt x="473" y="698"/>
                  </a:cubicBezTo>
                  <a:cubicBezTo>
                    <a:pt x="472" y="699"/>
                    <a:pt x="473" y="699"/>
                    <a:pt x="473" y="701"/>
                  </a:cubicBezTo>
                  <a:cubicBezTo>
                    <a:pt x="472" y="702"/>
                    <a:pt x="473" y="702"/>
                    <a:pt x="472" y="704"/>
                  </a:cubicBezTo>
                  <a:cubicBezTo>
                    <a:pt x="472" y="706"/>
                    <a:pt x="472" y="707"/>
                    <a:pt x="472" y="708"/>
                  </a:cubicBezTo>
                  <a:cubicBezTo>
                    <a:pt x="472" y="709"/>
                    <a:pt x="472" y="709"/>
                    <a:pt x="472" y="710"/>
                  </a:cubicBezTo>
                  <a:cubicBezTo>
                    <a:pt x="472" y="711"/>
                    <a:pt x="471" y="711"/>
                    <a:pt x="472" y="712"/>
                  </a:cubicBezTo>
                  <a:cubicBezTo>
                    <a:pt x="472" y="713"/>
                    <a:pt x="472" y="713"/>
                    <a:pt x="472" y="714"/>
                  </a:cubicBezTo>
                  <a:cubicBezTo>
                    <a:pt x="472" y="715"/>
                    <a:pt x="473" y="714"/>
                    <a:pt x="473" y="715"/>
                  </a:cubicBezTo>
                  <a:cubicBezTo>
                    <a:pt x="473" y="716"/>
                    <a:pt x="473" y="715"/>
                    <a:pt x="473" y="718"/>
                  </a:cubicBezTo>
                  <a:cubicBezTo>
                    <a:pt x="472" y="720"/>
                    <a:pt x="473" y="719"/>
                    <a:pt x="472" y="721"/>
                  </a:cubicBezTo>
                  <a:cubicBezTo>
                    <a:pt x="471" y="722"/>
                    <a:pt x="471" y="722"/>
                    <a:pt x="470" y="723"/>
                  </a:cubicBezTo>
                  <a:cubicBezTo>
                    <a:pt x="470" y="724"/>
                    <a:pt x="469" y="724"/>
                    <a:pt x="470" y="725"/>
                  </a:cubicBezTo>
                  <a:cubicBezTo>
                    <a:pt x="470" y="726"/>
                    <a:pt x="471" y="726"/>
                    <a:pt x="471" y="727"/>
                  </a:cubicBezTo>
                  <a:cubicBezTo>
                    <a:pt x="471" y="728"/>
                    <a:pt x="470" y="729"/>
                    <a:pt x="471" y="730"/>
                  </a:cubicBezTo>
                  <a:cubicBezTo>
                    <a:pt x="472" y="732"/>
                    <a:pt x="472" y="733"/>
                    <a:pt x="472" y="734"/>
                  </a:cubicBezTo>
                  <a:cubicBezTo>
                    <a:pt x="473" y="736"/>
                    <a:pt x="473" y="736"/>
                    <a:pt x="473" y="737"/>
                  </a:cubicBezTo>
                  <a:cubicBezTo>
                    <a:pt x="473" y="739"/>
                    <a:pt x="474" y="740"/>
                    <a:pt x="474" y="740"/>
                  </a:cubicBezTo>
                  <a:cubicBezTo>
                    <a:pt x="475" y="741"/>
                    <a:pt x="475" y="741"/>
                    <a:pt x="476" y="741"/>
                  </a:cubicBezTo>
                  <a:cubicBezTo>
                    <a:pt x="476" y="742"/>
                    <a:pt x="476" y="743"/>
                    <a:pt x="477" y="743"/>
                  </a:cubicBezTo>
                  <a:cubicBezTo>
                    <a:pt x="478" y="743"/>
                    <a:pt x="477" y="743"/>
                    <a:pt x="478" y="743"/>
                  </a:cubicBezTo>
                  <a:cubicBezTo>
                    <a:pt x="479" y="743"/>
                    <a:pt x="480" y="742"/>
                    <a:pt x="479" y="743"/>
                  </a:cubicBezTo>
                  <a:cubicBezTo>
                    <a:pt x="479" y="744"/>
                    <a:pt x="478" y="745"/>
                    <a:pt x="479" y="745"/>
                  </a:cubicBezTo>
                  <a:cubicBezTo>
                    <a:pt x="480" y="746"/>
                    <a:pt x="480" y="746"/>
                    <a:pt x="481" y="747"/>
                  </a:cubicBezTo>
                  <a:cubicBezTo>
                    <a:pt x="481" y="747"/>
                    <a:pt x="481" y="747"/>
                    <a:pt x="481" y="748"/>
                  </a:cubicBezTo>
                  <a:cubicBezTo>
                    <a:pt x="481" y="748"/>
                    <a:pt x="483" y="748"/>
                    <a:pt x="483" y="749"/>
                  </a:cubicBezTo>
                  <a:cubicBezTo>
                    <a:pt x="483" y="749"/>
                    <a:pt x="483" y="749"/>
                    <a:pt x="484" y="749"/>
                  </a:cubicBezTo>
                  <a:cubicBezTo>
                    <a:pt x="484" y="749"/>
                    <a:pt x="484" y="749"/>
                    <a:pt x="485" y="749"/>
                  </a:cubicBezTo>
                  <a:cubicBezTo>
                    <a:pt x="485" y="749"/>
                    <a:pt x="485" y="749"/>
                    <a:pt x="485" y="750"/>
                  </a:cubicBezTo>
                  <a:cubicBezTo>
                    <a:pt x="486" y="751"/>
                    <a:pt x="486" y="751"/>
                    <a:pt x="487" y="751"/>
                  </a:cubicBezTo>
                  <a:cubicBezTo>
                    <a:pt x="487" y="751"/>
                    <a:pt x="488" y="751"/>
                    <a:pt x="488" y="752"/>
                  </a:cubicBezTo>
                  <a:cubicBezTo>
                    <a:pt x="488" y="752"/>
                    <a:pt x="488" y="753"/>
                    <a:pt x="488" y="753"/>
                  </a:cubicBezTo>
                  <a:cubicBezTo>
                    <a:pt x="488" y="753"/>
                    <a:pt x="488" y="753"/>
                    <a:pt x="488" y="754"/>
                  </a:cubicBezTo>
                  <a:cubicBezTo>
                    <a:pt x="489" y="755"/>
                    <a:pt x="489" y="755"/>
                    <a:pt x="489" y="756"/>
                  </a:cubicBezTo>
                  <a:cubicBezTo>
                    <a:pt x="490" y="757"/>
                    <a:pt x="490" y="760"/>
                    <a:pt x="490" y="760"/>
                  </a:cubicBezTo>
                  <a:cubicBezTo>
                    <a:pt x="490" y="761"/>
                    <a:pt x="490" y="761"/>
                    <a:pt x="490" y="762"/>
                  </a:cubicBezTo>
                  <a:cubicBezTo>
                    <a:pt x="490" y="763"/>
                    <a:pt x="490" y="764"/>
                    <a:pt x="490" y="765"/>
                  </a:cubicBezTo>
                  <a:cubicBezTo>
                    <a:pt x="491" y="766"/>
                    <a:pt x="491" y="766"/>
                    <a:pt x="492" y="767"/>
                  </a:cubicBezTo>
                  <a:cubicBezTo>
                    <a:pt x="492" y="769"/>
                    <a:pt x="493" y="769"/>
                    <a:pt x="493" y="770"/>
                  </a:cubicBezTo>
                  <a:cubicBezTo>
                    <a:pt x="493" y="770"/>
                    <a:pt x="493" y="771"/>
                    <a:pt x="493" y="771"/>
                  </a:cubicBezTo>
                  <a:cubicBezTo>
                    <a:pt x="494" y="772"/>
                    <a:pt x="494" y="772"/>
                    <a:pt x="494" y="773"/>
                  </a:cubicBezTo>
                  <a:cubicBezTo>
                    <a:pt x="495" y="774"/>
                    <a:pt x="495" y="774"/>
                    <a:pt x="495" y="775"/>
                  </a:cubicBezTo>
                  <a:cubicBezTo>
                    <a:pt x="495" y="775"/>
                    <a:pt x="494" y="775"/>
                    <a:pt x="494" y="776"/>
                  </a:cubicBezTo>
                  <a:cubicBezTo>
                    <a:pt x="494" y="776"/>
                    <a:pt x="493" y="777"/>
                    <a:pt x="493" y="778"/>
                  </a:cubicBezTo>
                  <a:cubicBezTo>
                    <a:pt x="493" y="778"/>
                    <a:pt x="493" y="779"/>
                    <a:pt x="493" y="780"/>
                  </a:cubicBezTo>
                  <a:cubicBezTo>
                    <a:pt x="494" y="781"/>
                    <a:pt x="495" y="781"/>
                    <a:pt x="495" y="782"/>
                  </a:cubicBezTo>
                  <a:cubicBezTo>
                    <a:pt x="495" y="783"/>
                    <a:pt x="495" y="783"/>
                    <a:pt x="495" y="784"/>
                  </a:cubicBezTo>
                  <a:cubicBezTo>
                    <a:pt x="495" y="785"/>
                    <a:pt x="495" y="786"/>
                    <a:pt x="495" y="787"/>
                  </a:cubicBezTo>
                  <a:cubicBezTo>
                    <a:pt x="495" y="788"/>
                    <a:pt x="495" y="790"/>
                    <a:pt x="495" y="790"/>
                  </a:cubicBezTo>
                  <a:cubicBezTo>
                    <a:pt x="495" y="791"/>
                    <a:pt x="496" y="791"/>
                    <a:pt x="495" y="792"/>
                  </a:cubicBezTo>
                  <a:cubicBezTo>
                    <a:pt x="495" y="793"/>
                    <a:pt x="495" y="793"/>
                    <a:pt x="494" y="793"/>
                  </a:cubicBezTo>
                  <a:cubicBezTo>
                    <a:pt x="494" y="794"/>
                    <a:pt x="494" y="794"/>
                    <a:pt x="493" y="795"/>
                  </a:cubicBezTo>
                  <a:cubicBezTo>
                    <a:pt x="493" y="795"/>
                    <a:pt x="493" y="795"/>
                    <a:pt x="492" y="795"/>
                  </a:cubicBezTo>
                  <a:cubicBezTo>
                    <a:pt x="491" y="795"/>
                    <a:pt x="491" y="795"/>
                    <a:pt x="490" y="796"/>
                  </a:cubicBezTo>
                  <a:cubicBezTo>
                    <a:pt x="489" y="796"/>
                    <a:pt x="488" y="797"/>
                    <a:pt x="488" y="798"/>
                  </a:cubicBezTo>
                  <a:cubicBezTo>
                    <a:pt x="488" y="798"/>
                    <a:pt x="488" y="799"/>
                    <a:pt x="488" y="800"/>
                  </a:cubicBezTo>
                  <a:cubicBezTo>
                    <a:pt x="489" y="800"/>
                    <a:pt x="490" y="801"/>
                    <a:pt x="489" y="802"/>
                  </a:cubicBezTo>
                  <a:cubicBezTo>
                    <a:pt x="489" y="803"/>
                    <a:pt x="489" y="803"/>
                    <a:pt x="489" y="804"/>
                  </a:cubicBezTo>
                  <a:cubicBezTo>
                    <a:pt x="489" y="805"/>
                    <a:pt x="490" y="806"/>
                    <a:pt x="490" y="807"/>
                  </a:cubicBezTo>
                  <a:cubicBezTo>
                    <a:pt x="491" y="807"/>
                    <a:pt x="492" y="808"/>
                    <a:pt x="492" y="809"/>
                  </a:cubicBezTo>
                  <a:cubicBezTo>
                    <a:pt x="492" y="810"/>
                    <a:pt x="492" y="810"/>
                    <a:pt x="492" y="811"/>
                  </a:cubicBezTo>
                  <a:cubicBezTo>
                    <a:pt x="492" y="812"/>
                    <a:pt x="492" y="813"/>
                    <a:pt x="492" y="814"/>
                  </a:cubicBezTo>
                  <a:cubicBezTo>
                    <a:pt x="492" y="814"/>
                    <a:pt x="492" y="815"/>
                    <a:pt x="492" y="815"/>
                  </a:cubicBezTo>
                  <a:cubicBezTo>
                    <a:pt x="492" y="816"/>
                    <a:pt x="491" y="817"/>
                    <a:pt x="491" y="817"/>
                  </a:cubicBezTo>
                  <a:cubicBezTo>
                    <a:pt x="492" y="818"/>
                    <a:pt x="492" y="818"/>
                    <a:pt x="493" y="817"/>
                  </a:cubicBezTo>
                  <a:cubicBezTo>
                    <a:pt x="494" y="817"/>
                    <a:pt x="495" y="817"/>
                    <a:pt x="496" y="816"/>
                  </a:cubicBezTo>
                  <a:cubicBezTo>
                    <a:pt x="496" y="815"/>
                    <a:pt x="497" y="814"/>
                    <a:pt x="497" y="814"/>
                  </a:cubicBezTo>
                  <a:cubicBezTo>
                    <a:pt x="497" y="814"/>
                    <a:pt x="498" y="814"/>
                    <a:pt x="500" y="813"/>
                  </a:cubicBezTo>
                  <a:cubicBezTo>
                    <a:pt x="502" y="812"/>
                    <a:pt x="502" y="812"/>
                    <a:pt x="503" y="811"/>
                  </a:cubicBezTo>
                  <a:cubicBezTo>
                    <a:pt x="504" y="811"/>
                    <a:pt x="504" y="811"/>
                    <a:pt x="504" y="810"/>
                  </a:cubicBezTo>
                  <a:cubicBezTo>
                    <a:pt x="504" y="809"/>
                    <a:pt x="504" y="809"/>
                    <a:pt x="504" y="809"/>
                  </a:cubicBezTo>
                  <a:cubicBezTo>
                    <a:pt x="505" y="808"/>
                    <a:pt x="504" y="807"/>
                    <a:pt x="505" y="807"/>
                  </a:cubicBezTo>
                  <a:cubicBezTo>
                    <a:pt x="507" y="807"/>
                    <a:pt x="506" y="806"/>
                    <a:pt x="508" y="807"/>
                  </a:cubicBezTo>
                  <a:cubicBezTo>
                    <a:pt x="510" y="808"/>
                    <a:pt x="510" y="807"/>
                    <a:pt x="511" y="808"/>
                  </a:cubicBezTo>
                  <a:cubicBezTo>
                    <a:pt x="512" y="809"/>
                    <a:pt x="512" y="809"/>
                    <a:pt x="512" y="809"/>
                  </a:cubicBezTo>
                  <a:cubicBezTo>
                    <a:pt x="512" y="809"/>
                    <a:pt x="515" y="809"/>
                    <a:pt x="516" y="809"/>
                  </a:cubicBezTo>
                  <a:cubicBezTo>
                    <a:pt x="516" y="810"/>
                    <a:pt x="517" y="809"/>
                    <a:pt x="517" y="809"/>
                  </a:cubicBezTo>
                  <a:cubicBezTo>
                    <a:pt x="517" y="809"/>
                    <a:pt x="518" y="809"/>
                    <a:pt x="518" y="809"/>
                  </a:cubicBezTo>
                  <a:cubicBezTo>
                    <a:pt x="519" y="809"/>
                    <a:pt x="520" y="808"/>
                    <a:pt x="520" y="808"/>
                  </a:cubicBezTo>
                  <a:cubicBezTo>
                    <a:pt x="521" y="808"/>
                    <a:pt x="521" y="808"/>
                    <a:pt x="522" y="808"/>
                  </a:cubicBezTo>
                  <a:cubicBezTo>
                    <a:pt x="523" y="808"/>
                    <a:pt x="523" y="808"/>
                    <a:pt x="524" y="808"/>
                  </a:cubicBezTo>
                  <a:cubicBezTo>
                    <a:pt x="525" y="809"/>
                    <a:pt x="525" y="809"/>
                    <a:pt x="526" y="809"/>
                  </a:cubicBezTo>
                  <a:cubicBezTo>
                    <a:pt x="527" y="810"/>
                    <a:pt x="528" y="810"/>
                    <a:pt x="528" y="810"/>
                  </a:cubicBezTo>
                  <a:cubicBezTo>
                    <a:pt x="528" y="810"/>
                    <a:pt x="529" y="809"/>
                    <a:pt x="530" y="810"/>
                  </a:cubicBezTo>
                  <a:cubicBezTo>
                    <a:pt x="532" y="810"/>
                    <a:pt x="533" y="810"/>
                    <a:pt x="533" y="810"/>
                  </a:cubicBezTo>
                  <a:cubicBezTo>
                    <a:pt x="534" y="810"/>
                    <a:pt x="536" y="809"/>
                    <a:pt x="536" y="809"/>
                  </a:cubicBezTo>
                  <a:cubicBezTo>
                    <a:pt x="537" y="808"/>
                    <a:pt x="536" y="808"/>
                    <a:pt x="538" y="808"/>
                  </a:cubicBezTo>
                  <a:cubicBezTo>
                    <a:pt x="540" y="808"/>
                    <a:pt x="541" y="809"/>
                    <a:pt x="542" y="808"/>
                  </a:cubicBezTo>
                  <a:cubicBezTo>
                    <a:pt x="543" y="807"/>
                    <a:pt x="543" y="806"/>
                    <a:pt x="544" y="806"/>
                  </a:cubicBezTo>
                  <a:cubicBezTo>
                    <a:pt x="545" y="805"/>
                    <a:pt x="549" y="804"/>
                    <a:pt x="550" y="803"/>
                  </a:cubicBezTo>
                  <a:cubicBezTo>
                    <a:pt x="551" y="803"/>
                    <a:pt x="550" y="803"/>
                    <a:pt x="552" y="803"/>
                  </a:cubicBezTo>
                  <a:cubicBezTo>
                    <a:pt x="554" y="803"/>
                    <a:pt x="556" y="803"/>
                    <a:pt x="557" y="804"/>
                  </a:cubicBezTo>
                  <a:cubicBezTo>
                    <a:pt x="558" y="804"/>
                    <a:pt x="558" y="804"/>
                    <a:pt x="559" y="804"/>
                  </a:cubicBezTo>
                  <a:cubicBezTo>
                    <a:pt x="560" y="805"/>
                    <a:pt x="561" y="805"/>
                    <a:pt x="561" y="805"/>
                  </a:cubicBezTo>
                  <a:cubicBezTo>
                    <a:pt x="562" y="805"/>
                    <a:pt x="564" y="805"/>
                    <a:pt x="565" y="805"/>
                  </a:cubicBezTo>
                  <a:cubicBezTo>
                    <a:pt x="565" y="805"/>
                    <a:pt x="566" y="804"/>
                    <a:pt x="566" y="804"/>
                  </a:cubicBezTo>
                  <a:cubicBezTo>
                    <a:pt x="567" y="804"/>
                    <a:pt x="567" y="804"/>
                    <a:pt x="567" y="805"/>
                  </a:cubicBezTo>
                  <a:cubicBezTo>
                    <a:pt x="568" y="805"/>
                    <a:pt x="569" y="806"/>
                    <a:pt x="569" y="806"/>
                  </a:cubicBezTo>
                  <a:cubicBezTo>
                    <a:pt x="570" y="806"/>
                    <a:pt x="571" y="806"/>
                    <a:pt x="572" y="806"/>
                  </a:cubicBezTo>
                  <a:cubicBezTo>
                    <a:pt x="572" y="805"/>
                    <a:pt x="573" y="805"/>
                    <a:pt x="573" y="804"/>
                  </a:cubicBezTo>
                  <a:cubicBezTo>
                    <a:pt x="573" y="804"/>
                    <a:pt x="573" y="804"/>
                    <a:pt x="574" y="803"/>
                  </a:cubicBezTo>
                  <a:cubicBezTo>
                    <a:pt x="575" y="802"/>
                    <a:pt x="575" y="803"/>
                    <a:pt x="576" y="802"/>
                  </a:cubicBezTo>
                  <a:cubicBezTo>
                    <a:pt x="576" y="801"/>
                    <a:pt x="576" y="801"/>
                    <a:pt x="577" y="800"/>
                  </a:cubicBezTo>
                  <a:cubicBezTo>
                    <a:pt x="577" y="800"/>
                    <a:pt x="578" y="800"/>
                    <a:pt x="578" y="800"/>
                  </a:cubicBezTo>
                  <a:cubicBezTo>
                    <a:pt x="578" y="800"/>
                    <a:pt x="580" y="799"/>
                    <a:pt x="581" y="799"/>
                  </a:cubicBezTo>
                  <a:cubicBezTo>
                    <a:pt x="581" y="800"/>
                    <a:pt x="582" y="800"/>
                    <a:pt x="582" y="801"/>
                  </a:cubicBezTo>
                  <a:cubicBezTo>
                    <a:pt x="582" y="801"/>
                    <a:pt x="584" y="801"/>
                    <a:pt x="584" y="802"/>
                  </a:cubicBezTo>
                  <a:cubicBezTo>
                    <a:pt x="584" y="802"/>
                    <a:pt x="583" y="802"/>
                    <a:pt x="583" y="802"/>
                  </a:cubicBezTo>
                  <a:cubicBezTo>
                    <a:pt x="584" y="803"/>
                    <a:pt x="584" y="803"/>
                    <a:pt x="584" y="803"/>
                  </a:cubicBezTo>
                  <a:cubicBezTo>
                    <a:pt x="584" y="803"/>
                    <a:pt x="584" y="804"/>
                    <a:pt x="584" y="804"/>
                  </a:cubicBezTo>
                  <a:cubicBezTo>
                    <a:pt x="584" y="805"/>
                    <a:pt x="584" y="806"/>
                    <a:pt x="584" y="806"/>
                  </a:cubicBezTo>
                  <a:cubicBezTo>
                    <a:pt x="584" y="806"/>
                    <a:pt x="585" y="807"/>
                    <a:pt x="585" y="807"/>
                  </a:cubicBezTo>
                  <a:cubicBezTo>
                    <a:pt x="586" y="807"/>
                    <a:pt x="586" y="806"/>
                    <a:pt x="586" y="806"/>
                  </a:cubicBezTo>
                  <a:cubicBezTo>
                    <a:pt x="587" y="806"/>
                    <a:pt x="587" y="805"/>
                    <a:pt x="588" y="806"/>
                  </a:cubicBezTo>
                  <a:cubicBezTo>
                    <a:pt x="589" y="807"/>
                    <a:pt x="590" y="807"/>
                    <a:pt x="590" y="807"/>
                  </a:cubicBezTo>
                  <a:cubicBezTo>
                    <a:pt x="590" y="807"/>
                    <a:pt x="591" y="807"/>
                    <a:pt x="592" y="807"/>
                  </a:cubicBezTo>
                  <a:cubicBezTo>
                    <a:pt x="593" y="807"/>
                    <a:pt x="594" y="807"/>
                    <a:pt x="594" y="807"/>
                  </a:cubicBezTo>
                  <a:cubicBezTo>
                    <a:pt x="594" y="808"/>
                    <a:pt x="594" y="808"/>
                    <a:pt x="595" y="809"/>
                  </a:cubicBezTo>
                  <a:cubicBezTo>
                    <a:pt x="596" y="809"/>
                    <a:pt x="597" y="810"/>
                    <a:pt x="597" y="810"/>
                  </a:cubicBezTo>
                  <a:cubicBezTo>
                    <a:pt x="597" y="810"/>
                    <a:pt x="597" y="811"/>
                    <a:pt x="597" y="811"/>
                  </a:cubicBezTo>
                  <a:cubicBezTo>
                    <a:pt x="596" y="812"/>
                    <a:pt x="596" y="812"/>
                    <a:pt x="596" y="813"/>
                  </a:cubicBezTo>
                  <a:cubicBezTo>
                    <a:pt x="596" y="814"/>
                    <a:pt x="596" y="815"/>
                    <a:pt x="596" y="815"/>
                  </a:cubicBezTo>
                  <a:cubicBezTo>
                    <a:pt x="597" y="816"/>
                    <a:pt x="597" y="817"/>
                    <a:pt x="597" y="817"/>
                  </a:cubicBezTo>
                  <a:cubicBezTo>
                    <a:pt x="597" y="817"/>
                    <a:pt x="598" y="817"/>
                    <a:pt x="597" y="818"/>
                  </a:cubicBezTo>
                  <a:cubicBezTo>
                    <a:pt x="597" y="818"/>
                    <a:pt x="596" y="818"/>
                    <a:pt x="596" y="819"/>
                  </a:cubicBezTo>
                  <a:cubicBezTo>
                    <a:pt x="597" y="819"/>
                    <a:pt x="598" y="820"/>
                    <a:pt x="597" y="821"/>
                  </a:cubicBezTo>
                  <a:cubicBezTo>
                    <a:pt x="596" y="821"/>
                    <a:pt x="595" y="822"/>
                    <a:pt x="595" y="822"/>
                  </a:cubicBezTo>
                  <a:cubicBezTo>
                    <a:pt x="595" y="823"/>
                    <a:pt x="594" y="823"/>
                    <a:pt x="594" y="823"/>
                  </a:cubicBezTo>
                  <a:cubicBezTo>
                    <a:pt x="593" y="823"/>
                    <a:pt x="591" y="823"/>
                    <a:pt x="592" y="824"/>
                  </a:cubicBezTo>
                  <a:cubicBezTo>
                    <a:pt x="592" y="825"/>
                    <a:pt x="592" y="825"/>
                    <a:pt x="593" y="825"/>
                  </a:cubicBezTo>
                  <a:cubicBezTo>
                    <a:pt x="594" y="825"/>
                    <a:pt x="594" y="825"/>
                    <a:pt x="595" y="825"/>
                  </a:cubicBezTo>
                  <a:cubicBezTo>
                    <a:pt x="595" y="825"/>
                    <a:pt x="595" y="825"/>
                    <a:pt x="596" y="825"/>
                  </a:cubicBezTo>
                  <a:cubicBezTo>
                    <a:pt x="596" y="825"/>
                    <a:pt x="597" y="826"/>
                    <a:pt x="597" y="826"/>
                  </a:cubicBezTo>
                  <a:cubicBezTo>
                    <a:pt x="597" y="826"/>
                    <a:pt x="598" y="826"/>
                    <a:pt x="598" y="827"/>
                  </a:cubicBezTo>
                  <a:cubicBezTo>
                    <a:pt x="599" y="827"/>
                    <a:pt x="600" y="827"/>
                    <a:pt x="600" y="828"/>
                  </a:cubicBezTo>
                  <a:cubicBezTo>
                    <a:pt x="600" y="828"/>
                    <a:pt x="600" y="828"/>
                    <a:pt x="601" y="828"/>
                  </a:cubicBezTo>
                  <a:cubicBezTo>
                    <a:pt x="601" y="828"/>
                    <a:pt x="602" y="828"/>
                    <a:pt x="603" y="828"/>
                  </a:cubicBezTo>
                  <a:cubicBezTo>
                    <a:pt x="604" y="828"/>
                    <a:pt x="605" y="828"/>
                    <a:pt x="605" y="828"/>
                  </a:cubicBezTo>
                  <a:cubicBezTo>
                    <a:pt x="605" y="827"/>
                    <a:pt x="605" y="827"/>
                    <a:pt x="605" y="827"/>
                  </a:cubicBezTo>
                  <a:cubicBezTo>
                    <a:pt x="605" y="827"/>
                    <a:pt x="606" y="828"/>
                    <a:pt x="606" y="827"/>
                  </a:cubicBezTo>
                  <a:cubicBezTo>
                    <a:pt x="606" y="827"/>
                    <a:pt x="606" y="827"/>
                    <a:pt x="606" y="826"/>
                  </a:cubicBezTo>
                  <a:cubicBezTo>
                    <a:pt x="607" y="825"/>
                    <a:pt x="607" y="825"/>
                    <a:pt x="607" y="825"/>
                  </a:cubicBezTo>
                  <a:cubicBezTo>
                    <a:pt x="608" y="825"/>
                    <a:pt x="608" y="825"/>
                    <a:pt x="609" y="825"/>
                  </a:cubicBezTo>
                  <a:cubicBezTo>
                    <a:pt x="610" y="824"/>
                    <a:pt x="610" y="824"/>
                    <a:pt x="610" y="824"/>
                  </a:cubicBezTo>
                  <a:cubicBezTo>
                    <a:pt x="610" y="823"/>
                    <a:pt x="610" y="823"/>
                    <a:pt x="611" y="822"/>
                  </a:cubicBezTo>
                  <a:cubicBezTo>
                    <a:pt x="611" y="822"/>
                    <a:pt x="611" y="822"/>
                    <a:pt x="612" y="821"/>
                  </a:cubicBezTo>
                  <a:cubicBezTo>
                    <a:pt x="613" y="821"/>
                    <a:pt x="613" y="821"/>
                    <a:pt x="613" y="821"/>
                  </a:cubicBezTo>
                  <a:cubicBezTo>
                    <a:pt x="613" y="821"/>
                    <a:pt x="613" y="820"/>
                    <a:pt x="614" y="820"/>
                  </a:cubicBezTo>
                  <a:cubicBezTo>
                    <a:pt x="615" y="819"/>
                    <a:pt x="614" y="819"/>
                    <a:pt x="616" y="819"/>
                  </a:cubicBezTo>
                  <a:cubicBezTo>
                    <a:pt x="617" y="819"/>
                    <a:pt x="617" y="820"/>
                    <a:pt x="617" y="820"/>
                  </a:cubicBezTo>
                  <a:cubicBezTo>
                    <a:pt x="618" y="820"/>
                    <a:pt x="621" y="818"/>
                    <a:pt x="621" y="818"/>
                  </a:cubicBezTo>
                  <a:cubicBezTo>
                    <a:pt x="621" y="818"/>
                    <a:pt x="620" y="818"/>
                    <a:pt x="621" y="818"/>
                  </a:cubicBezTo>
                  <a:cubicBezTo>
                    <a:pt x="622" y="818"/>
                    <a:pt x="622" y="818"/>
                    <a:pt x="623" y="818"/>
                  </a:cubicBezTo>
                  <a:cubicBezTo>
                    <a:pt x="623" y="818"/>
                    <a:pt x="623" y="818"/>
                    <a:pt x="624" y="818"/>
                  </a:cubicBezTo>
                  <a:cubicBezTo>
                    <a:pt x="625" y="818"/>
                    <a:pt x="625" y="818"/>
                    <a:pt x="627" y="817"/>
                  </a:cubicBezTo>
                  <a:cubicBezTo>
                    <a:pt x="628" y="817"/>
                    <a:pt x="628" y="817"/>
                    <a:pt x="628" y="817"/>
                  </a:cubicBezTo>
                  <a:cubicBezTo>
                    <a:pt x="629" y="817"/>
                    <a:pt x="629" y="817"/>
                    <a:pt x="630" y="817"/>
                  </a:cubicBezTo>
                  <a:cubicBezTo>
                    <a:pt x="631" y="818"/>
                    <a:pt x="631" y="818"/>
                    <a:pt x="632" y="818"/>
                  </a:cubicBezTo>
                  <a:cubicBezTo>
                    <a:pt x="633" y="817"/>
                    <a:pt x="633" y="817"/>
                    <a:pt x="634" y="817"/>
                  </a:cubicBezTo>
                  <a:cubicBezTo>
                    <a:pt x="635" y="817"/>
                    <a:pt x="634" y="817"/>
                    <a:pt x="635" y="817"/>
                  </a:cubicBezTo>
                  <a:cubicBezTo>
                    <a:pt x="636" y="817"/>
                    <a:pt x="636" y="817"/>
                    <a:pt x="637" y="816"/>
                  </a:cubicBezTo>
                  <a:cubicBezTo>
                    <a:pt x="638" y="815"/>
                    <a:pt x="638" y="815"/>
                    <a:pt x="639" y="815"/>
                  </a:cubicBezTo>
                  <a:cubicBezTo>
                    <a:pt x="640" y="815"/>
                    <a:pt x="644" y="814"/>
                    <a:pt x="644" y="814"/>
                  </a:cubicBezTo>
                  <a:cubicBezTo>
                    <a:pt x="644" y="815"/>
                    <a:pt x="643" y="815"/>
                    <a:pt x="643" y="816"/>
                  </a:cubicBezTo>
                  <a:cubicBezTo>
                    <a:pt x="642" y="816"/>
                    <a:pt x="642" y="817"/>
                    <a:pt x="642" y="817"/>
                  </a:cubicBezTo>
                  <a:cubicBezTo>
                    <a:pt x="641" y="818"/>
                    <a:pt x="643" y="819"/>
                    <a:pt x="643" y="819"/>
                  </a:cubicBezTo>
                  <a:cubicBezTo>
                    <a:pt x="642" y="819"/>
                    <a:pt x="642" y="820"/>
                    <a:pt x="641" y="820"/>
                  </a:cubicBezTo>
                  <a:cubicBezTo>
                    <a:pt x="641" y="820"/>
                    <a:pt x="640" y="819"/>
                    <a:pt x="641" y="820"/>
                  </a:cubicBezTo>
                  <a:cubicBezTo>
                    <a:pt x="641" y="820"/>
                    <a:pt x="641" y="820"/>
                    <a:pt x="641" y="821"/>
                  </a:cubicBezTo>
                  <a:cubicBezTo>
                    <a:pt x="641" y="821"/>
                    <a:pt x="641" y="822"/>
                    <a:pt x="641" y="822"/>
                  </a:cubicBezTo>
                  <a:cubicBezTo>
                    <a:pt x="641" y="822"/>
                    <a:pt x="641" y="822"/>
                    <a:pt x="640" y="822"/>
                  </a:cubicBezTo>
                  <a:cubicBezTo>
                    <a:pt x="640" y="823"/>
                    <a:pt x="640" y="824"/>
                    <a:pt x="641" y="825"/>
                  </a:cubicBezTo>
                  <a:cubicBezTo>
                    <a:pt x="641" y="825"/>
                    <a:pt x="641" y="825"/>
                    <a:pt x="641" y="826"/>
                  </a:cubicBezTo>
                  <a:cubicBezTo>
                    <a:pt x="641" y="827"/>
                    <a:pt x="641" y="827"/>
                    <a:pt x="641" y="827"/>
                  </a:cubicBezTo>
                  <a:cubicBezTo>
                    <a:pt x="641" y="827"/>
                    <a:pt x="641" y="827"/>
                    <a:pt x="641" y="828"/>
                  </a:cubicBezTo>
                  <a:cubicBezTo>
                    <a:pt x="641" y="829"/>
                    <a:pt x="641" y="828"/>
                    <a:pt x="642" y="829"/>
                  </a:cubicBezTo>
                  <a:cubicBezTo>
                    <a:pt x="642" y="830"/>
                    <a:pt x="642" y="831"/>
                    <a:pt x="642" y="831"/>
                  </a:cubicBezTo>
                  <a:cubicBezTo>
                    <a:pt x="642" y="831"/>
                    <a:pt x="641" y="831"/>
                    <a:pt x="641" y="831"/>
                  </a:cubicBezTo>
                  <a:cubicBezTo>
                    <a:pt x="640" y="831"/>
                    <a:pt x="641" y="832"/>
                    <a:pt x="641" y="832"/>
                  </a:cubicBezTo>
                  <a:cubicBezTo>
                    <a:pt x="641" y="832"/>
                    <a:pt x="641" y="832"/>
                    <a:pt x="642" y="833"/>
                  </a:cubicBezTo>
                  <a:cubicBezTo>
                    <a:pt x="642" y="833"/>
                    <a:pt x="641" y="833"/>
                    <a:pt x="642" y="834"/>
                  </a:cubicBezTo>
                  <a:cubicBezTo>
                    <a:pt x="642" y="834"/>
                    <a:pt x="642" y="833"/>
                    <a:pt x="642" y="835"/>
                  </a:cubicBezTo>
                  <a:cubicBezTo>
                    <a:pt x="643" y="836"/>
                    <a:pt x="644" y="837"/>
                    <a:pt x="645" y="837"/>
                  </a:cubicBezTo>
                  <a:cubicBezTo>
                    <a:pt x="645" y="837"/>
                    <a:pt x="646" y="837"/>
                    <a:pt x="646" y="838"/>
                  </a:cubicBezTo>
                  <a:cubicBezTo>
                    <a:pt x="647" y="838"/>
                    <a:pt x="646" y="838"/>
                    <a:pt x="647" y="839"/>
                  </a:cubicBezTo>
                  <a:cubicBezTo>
                    <a:pt x="648" y="839"/>
                    <a:pt x="648" y="838"/>
                    <a:pt x="649" y="838"/>
                  </a:cubicBezTo>
                  <a:cubicBezTo>
                    <a:pt x="649" y="839"/>
                    <a:pt x="649" y="839"/>
                    <a:pt x="650" y="839"/>
                  </a:cubicBezTo>
                  <a:cubicBezTo>
                    <a:pt x="650" y="840"/>
                    <a:pt x="651" y="840"/>
                    <a:pt x="651" y="841"/>
                  </a:cubicBezTo>
                  <a:cubicBezTo>
                    <a:pt x="651" y="841"/>
                    <a:pt x="651" y="843"/>
                    <a:pt x="651" y="843"/>
                  </a:cubicBezTo>
                  <a:cubicBezTo>
                    <a:pt x="651" y="843"/>
                    <a:pt x="651" y="843"/>
                    <a:pt x="651" y="843"/>
                  </a:cubicBezTo>
                  <a:cubicBezTo>
                    <a:pt x="651" y="844"/>
                    <a:pt x="652" y="844"/>
                    <a:pt x="652" y="844"/>
                  </a:cubicBezTo>
                  <a:cubicBezTo>
                    <a:pt x="652" y="844"/>
                    <a:pt x="652" y="844"/>
                    <a:pt x="653" y="844"/>
                  </a:cubicBezTo>
                  <a:cubicBezTo>
                    <a:pt x="653" y="843"/>
                    <a:pt x="653" y="843"/>
                    <a:pt x="654" y="843"/>
                  </a:cubicBezTo>
                  <a:cubicBezTo>
                    <a:pt x="654" y="842"/>
                    <a:pt x="653" y="842"/>
                    <a:pt x="654" y="842"/>
                  </a:cubicBezTo>
                  <a:cubicBezTo>
                    <a:pt x="655" y="842"/>
                    <a:pt x="656" y="841"/>
                    <a:pt x="656" y="841"/>
                  </a:cubicBezTo>
                  <a:cubicBezTo>
                    <a:pt x="657" y="841"/>
                    <a:pt x="658" y="841"/>
                    <a:pt x="658" y="841"/>
                  </a:cubicBezTo>
                  <a:cubicBezTo>
                    <a:pt x="659" y="842"/>
                    <a:pt x="659" y="842"/>
                    <a:pt x="659" y="843"/>
                  </a:cubicBezTo>
                  <a:cubicBezTo>
                    <a:pt x="659" y="843"/>
                    <a:pt x="659" y="843"/>
                    <a:pt x="659" y="844"/>
                  </a:cubicBezTo>
                  <a:cubicBezTo>
                    <a:pt x="660" y="844"/>
                    <a:pt x="660" y="844"/>
                    <a:pt x="660" y="844"/>
                  </a:cubicBezTo>
                  <a:cubicBezTo>
                    <a:pt x="661" y="845"/>
                    <a:pt x="661" y="845"/>
                    <a:pt x="662" y="846"/>
                  </a:cubicBezTo>
                  <a:cubicBezTo>
                    <a:pt x="663" y="846"/>
                    <a:pt x="663" y="846"/>
                    <a:pt x="663" y="846"/>
                  </a:cubicBezTo>
                  <a:cubicBezTo>
                    <a:pt x="664" y="846"/>
                    <a:pt x="663" y="846"/>
                    <a:pt x="665" y="846"/>
                  </a:cubicBezTo>
                  <a:cubicBezTo>
                    <a:pt x="666" y="846"/>
                    <a:pt x="666" y="846"/>
                    <a:pt x="667" y="846"/>
                  </a:cubicBezTo>
                  <a:cubicBezTo>
                    <a:pt x="668" y="846"/>
                    <a:pt x="668" y="847"/>
                    <a:pt x="669" y="846"/>
                  </a:cubicBezTo>
                  <a:cubicBezTo>
                    <a:pt x="669" y="845"/>
                    <a:pt x="670" y="844"/>
                    <a:pt x="670" y="845"/>
                  </a:cubicBezTo>
                  <a:cubicBezTo>
                    <a:pt x="670" y="845"/>
                    <a:pt x="670" y="846"/>
                    <a:pt x="670" y="846"/>
                  </a:cubicBezTo>
                  <a:cubicBezTo>
                    <a:pt x="670" y="847"/>
                    <a:pt x="670" y="848"/>
                    <a:pt x="670" y="848"/>
                  </a:cubicBezTo>
                  <a:cubicBezTo>
                    <a:pt x="670" y="848"/>
                    <a:pt x="670" y="848"/>
                    <a:pt x="671" y="848"/>
                  </a:cubicBezTo>
                  <a:cubicBezTo>
                    <a:pt x="672" y="848"/>
                    <a:pt x="672" y="848"/>
                    <a:pt x="672" y="849"/>
                  </a:cubicBezTo>
                  <a:cubicBezTo>
                    <a:pt x="673" y="849"/>
                    <a:pt x="672" y="849"/>
                    <a:pt x="674" y="849"/>
                  </a:cubicBezTo>
                  <a:cubicBezTo>
                    <a:pt x="675" y="849"/>
                    <a:pt x="675" y="850"/>
                    <a:pt x="675" y="850"/>
                  </a:cubicBezTo>
                  <a:cubicBezTo>
                    <a:pt x="675" y="850"/>
                    <a:pt x="675" y="851"/>
                    <a:pt x="675" y="851"/>
                  </a:cubicBezTo>
                  <a:cubicBezTo>
                    <a:pt x="675" y="851"/>
                    <a:pt x="675" y="852"/>
                    <a:pt x="676" y="852"/>
                  </a:cubicBezTo>
                  <a:cubicBezTo>
                    <a:pt x="677" y="852"/>
                    <a:pt x="674" y="851"/>
                    <a:pt x="678" y="851"/>
                  </a:cubicBezTo>
                  <a:cubicBezTo>
                    <a:pt x="681" y="852"/>
                    <a:pt x="681" y="852"/>
                    <a:pt x="682" y="852"/>
                  </a:cubicBezTo>
                  <a:cubicBezTo>
                    <a:pt x="682" y="852"/>
                    <a:pt x="683" y="852"/>
                    <a:pt x="684" y="852"/>
                  </a:cubicBezTo>
                  <a:cubicBezTo>
                    <a:pt x="684" y="852"/>
                    <a:pt x="686" y="851"/>
                    <a:pt x="686" y="851"/>
                  </a:cubicBezTo>
                  <a:cubicBezTo>
                    <a:pt x="686" y="851"/>
                    <a:pt x="685" y="851"/>
                    <a:pt x="686" y="851"/>
                  </a:cubicBezTo>
                  <a:cubicBezTo>
                    <a:pt x="686" y="851"/>
                    <a:pt x="687" y="851"/>
                    <a:pt x="687" y="851"/>
                  </a:cubicBezTo>
                  <a:cubicBezTo>
                    <a:pt x="687" y="851"/>
                    <a:pt x="688" y="852"/>
                    <a:pt x="688" y="852"/>
                  </a:cubicBezTo>
                  <a:cubicBezTo>
                    <a:pt x="689" y="852"/>
                    <a:pt x="689" y="852"/>
                    <a:pt x="689" y="852"/>
                  </a:cubicBezTo>
                  <a:cubicBezTo>
                    <a:pt x="690" y="852"/>
                    <a:pt x="690" y="852"/>
                    <a:pt x="690" y="852"/>
                  </a:cubicBezTo>
                  <a:cubicBezTo>
                    <a:pt x="691" y="852"/>
                    <a:pt x="692" y="853"/>
                    <a:pt x="693" y="852"/>
                  </a:cubicBezTo>
                  <a:cubicBezTo>
                    <a:pt x="693" y="852"/>
                    <a:pt x="693" y="852"/>
                    <a:pt x="694" y="851"/>
                  </a:cubicBezTo>
                  <a:cubicBezTo>
                    <a:pt x="696" y="851"/>
                    <a:pt x="697" y="850"/>
                    <a:pt x="697" y="850"/>
                  </a:cubicBezTo>
                  <a:cubicBezTo>
                    <a:pt x="697" y="850"/>
                    <a:pt x="697" y="850"/>
                    <a:pt x="697" y="850"/>
                  </a:cubicBezTo>
                  <a:cubicBezTo>
                    <a:pt x="698" y="851"/>
                    <a:pt x="699" y="851"/>
                    <a:pt x="699" y="851"/>
                  </a:cubicBezTo>
                  <a:cubicBezTo>
                    <a:pt x="699" y="851"/>
                    <a:pt x="699" y="852"/>
                    <a:pt x="699" y="852"/>
                  </a:cubicBezTo>
                  <a:cubicBezTo>
                    <a:pt x="699" y="852"/>
                    <a:pt x="702" y="853"/>
                    <a:pt x="702" y="853"/>
                  </a:cubicBezTo>
                  <a:cubicBezTo>
                    <a:pt x="703" y="853"/>
                    <a:pt x="702" y="853"/>
                    <a:pt x="703" y="853"/>
                  </a:cubicBezTo>
                  <a:cubicBezTo>
                    <a:pt x="704" y="854"/>
                    <a:pt x="705" y="854"/>
                    <a:pt x="705" y="854"/>
                  </a:cubicBezTo>
                  <a:cubicBezTo>
                    <a:pt x="705" y="854"/>
                    <a:pt x="705" y="853"/>
                    <a:pt x="705" y="853"/>
                  </a:cubicBezTo>
                  <a:cubicBezTo>
                    <a:pt x="706" y="853"/>
                    <a:pt x="707" y="854"/>
                    <a:pt x="707" y="854"/>
                  </a:cubicBezTo>
                  <a:cubicBezTo>
                    <a:pt x="707" y="854"/>
                    <a:pt x="707" y="855"/>
                    <a:pt x="708" y="854"/>
                  </a:cubicBezTo>
                  <a:cubicBezTo>
                    <a:pt x="708" y="854"/>
                    <a:pt x="708" y="854"/>
                    <a:pt x="709" y="854"/>
                  </a:cubicBezTo>
                  <a:cubicBezTo>
                    <a:pt x="709" y="854"/>
                    <a:pt x="710" y="855"/>
                    <a:pt x="710" y="855"/>
                  </a:cubicBezTo>
                  <a:cubicBezTo>
                    <a:pt x="711" y="854"/>
                    <a:pt x="711" y="854"/>
                    <a:pt x="711" y="854"/>
                  </a:cubicBezTo>
                  <a:cubicBezTo>
                    <a:pt x="711" y="853"/>
                    <a:pt x="712" y="853"/>
                    <a:pt x="713" y="853"/>
                  </a:cubicBezTo>
                  <a:cubicBezTo>
                    <a:pt x="713" y="853"/>
                    <a:pt x="714" y="853"/>
                    <a:pt x="714" y="853"/>
                  </a:cubicBezTo>
                  <a:cubicBezTo>
                    <a:pt x="715" y="854"/>
                    <a:pt x="714" y="853"/>
                    <a:pt x="715" y="854"/>
                  </a:cubicBezTo>
                  <a:cubicBezTo>
                    <a:pt x="715" y="854"/>
                    <a:pt x="715" y="854"/>
                    <a:pt x="716" y="854"/>
                  </a:cubicBezTo>
                  <a:cubicBezTo>
                    <a:pt x="717" y="854"/>
                    <a:pt x="718" y="853"/>
                    <a:pt x="719" y="853"/>
                  </a:cubicBezTo>
                  <a:cubicBezTo>
                    <a:pt x="719" y="853"/>
                    <a:pt x="719" y="854"/>
                    <a:pt x="719" y="853"/>
                  </a:cubicBezTo>
                  <a:cubicBezTo>
                    <a:pt x="720" y="853"/>
                    <a:pt x="720" y="852"/>
                    <a:pt x="720" y="852"/>
                  </a:cubicBezTo>
                  <a:cubicBezTo>
                    <a:pt x="720" y="852"/>
                    <a:pt x="721" y="851"/>
                    <a:pt x="721" y="851"/>
                  </a:cubicBezTo>
                  <a:cubicBezTo>
                    <a:pt x="722" y="851"/>
                    <a:pt x="722" y="851"/>
                    <a:pt x="722" y="851"/>
                  </a:cubicBezTo>
                  <a:cubicBezTo>
                    <a:pt x="721" y="850"/>
                    <a:pt x="721" y="850"/>
                    <a:pt x="722" y="850"/>
                  </a:cubicBezTo>
                  <a:cubicBezTo>
                    <a:pt x="723" y="849"/>
                    <a:pt x="723" y="849"/>
                    <a:pt x="723" y="849"/>
                  </a:cubicBezTo>
                  <a:cubicBezTo>
                    <a:pt x="723" y="849"/>
                    <a:pt x="722" y="849"/>
                    <a:pt x="723" y="848"/>
                  </a:cubicBezTo>
                  <a:cubicBezTo>
                    <a:pt x="724" y="847"/>
                    <a:pt x="725" y="847"/>
                    <a:pt x="724" y="847"/>
                  </a:cubicBezTo>
                  <a:cubicBezTo>
                    <a:pt x="724" y="846"/>
                    <a:pt x="724" y="847"/>
                    <a:pt x="724" y="846"/>
                  </a:cubicBezTo>
                  <a:cubicBezTo>
                    <a:pt x="724" y="846"/>
                    <a:pt x="723" y="846"/>
                    <a:pt x="724" y="846"/>
                  </a:cubicBezTo>
                  <a:cubicBezTo>
                    <a:pt x="725" y="845"/>
                    <a:pt x="725" y="845"/>
                    <a:pt x="725" y="845"/>
                  </a:cubicBezTo>
                  <a:cubicBezTo>
                    <a:pt x="725" y="845"/>
                    <a:pt x="725" y="845"/>
                    <a:pt x="725" y="844"/>
                  </a:cubicBezTo>
                  <a:cubicBezTo>
                    <a:pt x="724" y="843"/>
                    <a:pt x="724" y="843"/>
                    <a:pt x="725" y="843"/>
                  </a:cubicBezTo>
                  <a:cubicBezTo>
                    <a:pt x="725" y="842"/>
                    <a:pt x="725" y="842"/>
                    <a:pt x="725" y="842"/>
                  </a:cubicBezTo>
                  <a:cubicBezTo>
                    <a:pt x="725" y="842"/>
                    <a:pt x="726" y="842"/>
                    <a:pt x="726" y="841"/>
                  </a:cubicBezTo>
                  <a:cubicBezTo>
                    <a:pt x="726" y="841"/>
                    <a:pt x="725" y="842"/>
                    <a:pt x="726" y="841"/>
                  </a:cubicBezTo>
                  <a:cubicBezTo>
                    <a:pt x="726" y="840"/>
                    <a:pt x="727" y="840"/>
                    <a:pt x="727" y="839"/>
                  </a:cubicBezTo>
                  <a:cubicBezTo>
                    <a:pt x="727" y="839"/>
                    <a:pt x="726" y="839"/>
                    <a:pt x="726" y="838"/>
                  </a:cubicBezTo>
                  <a:cubicBezTo>
                    <a:pt x="726" y="838"/>
                    <a:pt x="726" y="838"/>
                    <a:pt x="726" y="838"/>
                  </a:cubicBezTo>
                  <a:cubicBezTo>
                    <a:pt x="725" y="837"/>
                    <a:pt x="725" y="837"/>
                    <a:pt x="725" y="836"/>
                  </a:cubicBezTo>
                  <a:cubicBezTo>
                    <a:pt x="726" y="836"/>
                    <a:pt x="725" y="836"/>
                    <a:pt x="726" y="836"/>
                  </a:cubicBezTo>
                  <a:cubicBezTo>
                    <a:pt x="726" y="835"/>
                    <a:pt x="727" y="835"/>
                    <a:pt x="727" y="835"/>
                  </a:cubicBezTo>
                  <a:cubicBezTo>
                    <a:pt x="728" y="834"/>
                    <a:pt x="728" y="834"/>
                    <a:pt x="728" y="835"/>
                  </a:cubicBezTo>
                  <a:cubicBezTo>
                    <a:pt x="729" y="835"/>
                    <a:pt x="728" y="835"/>
                    <a:pt x="729" y="835"/>
                  </a:cubicBezTo>
                  <a:cubicBezTo>
                    <a:pt x="730" y="834"/>
                    <a:pt x="730" y="834"/>
                    <a:pt x="731" y="834"/>
                  </a:cubicBezTo>
                  <a:cubicBezTo>
                    <a:pt x="731" y="834"/>
                    <a:pt x="732" y="835"/>
                    <a:pt x="732" y="834"/>
                  </a:cubicBezTo>
                  <a:cubicBezTo>
                    <a:pt x="733" y="834"/>
                    <a:pt x="733" y="833"/>
                    <a:pt x="733" y="833"/>
                  </a:cubicBezTo>
                  <a:cubicBezTo>
                    <a:pt x="734" y="834"/>
                    <a:pt x="734" y="833"/>
                    <a:pt x="734" y="834"/>
                  </a:cubicBezTo>
                  <a:cubicBezTo>
                    <a:pt x="735" y="835"/>
                    <a:pt x="734" y="835"/>
                    <a:pt x="734" y="836"/>
                  </a:cubicBezTo>
                  <a:cubicBezTo>
                    <a:pt x="734" y="836"/>
                    <a:pt x="734" y="837"/>
                    <a:pt x="735" y="838"/>
                  </a:cubicBezTo>
                  <a:cubicBezTo>
                    <a:pt x="735" y="838"/>
                    <a:pt x="735" y="838"/>
                    <a:pt x="736" y="839"/>
                  </a:cubicBezTo>
                  <a:cubicBezTo>
                    <a:pt x="736" y="840"/>
                    <a:pt x="736" y="841"/>
                    <a:pt x="736" y="842"/>
                  </a:cubicBezTo>
                  <a:cubicBezTo>
                    <a:pt x="736" y="842"/>
                    <a:pt x="736" y="843"/>
                    <a:pt x="736" y="843"/>
                  </a:cubicBezTo>
                  <a:cubicBezTo>
                    <a:pt x="736" y="843"/>
                    <a:pt x="736" y="844"/>
                    <a:pt x="736" y="844"/>
                  </a:cubicBezTo>
                  <a:cubicBezTo>
                    <a:pt x="737" y="844"/>
                    <a:pt x="737" y="844"/>
                    <a:pt x="737" y="845"/>
                  </a:cubicBezTo>
                  <a:cubicBezTo>
                    <a:pt x="737" y="845"/>
                    <a:pt x="738" y="845"/>
                    <a:pt x="738" y="846"/>
                  </a:cubicBezTo>
                  <a:cubicBezTo>
                    <a:pt x="739" y="846"/>
                    <a:pt x="739" y="846"/>
                    <a:pt x="740" y="847"/>
                  </a:cubicBezTo>
                  <a:cubicBezTo>
                    <a:pt x="742" y="848"/>
                    <a:pt x="742" y="848"/>
                    <a:pt x="743" y="848"/>
                  </a:cubicBezTo>
                  <a:cubicBezTo>
                    <a:pt x="743" y="849"/>
                    <a:pt x="744" y="849"/>
                    <a:pt x="744" y="849"/>
                  </a:cubicBezTo>
                  <a:cubicBezTo>
                    <a:pt x="745" y="849"/>
                    <a:pt x="745" y="850"/>
                    <a:pt x="745" y="850"/>
                  </a:cubicBezTo>
                  <a:cubicBezTo>
                    <a:pt x="745" y="850"/>
                    <a:pt x="745" y="850"/>
                    <a:pt x="746" y="850"/>
                  </a:cubicBezTo>
                  <a:cubicBezTo>
                    <a:pt x="746" y="851"/>
                    <a:pt x="747" y="851"/>
                    <a:pt x="747" y="851"/>
                  </a:cubicBezTo>
                  <a:cubicBezTo>
                    <a:pt x="747" y="851"/>
                    <a:pt x="747" y="852"/>
                    <a:pt x="747" y="853"/>
                  </a:cubicBezTo>
                  <a:cubicBezTo>
                    <a:pt x="747" y="854"/>
                    <a:pt x="747" y="854"/>
                    <a:pt x="747" y="855"/>
                  </a:cubicBezTo>
                  <a:cubicBezTo>
                    <a:pt x="747" y="855"/>
                    <a:pt x="747" y="855"/>
                    <a:pt x="747" y="856"/>
                  </a:cubicBezTo>
                  <a:cubicBezTo>
                    <a:pt x="747" y="857"/>
                    <a:pt x="746" y="857"/>
                    <a:pt x="747" y="858"/>
                  </a:cubicBezTo>
                  <a:cubicBezTo>
                    <a:pt x="748" y="858"/>
                    <a:pt x="749" y="857"/>
                    <a:pt x="749" y="858"/>
                  </a:cubicBezTo>
                  <a:cubicBezTo>
                    <a:pt x="749" y="859"/>
                    <a:pt x="749" y="861"/>
                    <a:pt x="749" y="862"/>
                  </a:cubicBezTo>
                  <a:cubicBezTo>
                    <a:pt x="749" y="862"/>
                    <a:pt x="750" y="863"/>
                    <a:pt x="750" y="863"/>
                  </a:cubicBezTo>
                  <a:cubicBezTo>
                    <a:pt x="750" y="864"/>
                    <a:pt x="751" y="865"/>
                    <a:pt x="751" y="865"/>
                  </a:cubicBezTo>
                  <a:cubicBezTo>
                    <a:pt x="752" y="865"/>
                    <a:pt x="753" y="865"/>
                    <a:pt x="753" y="865"/>
                  </a:cubicBezTo>
                  <a:cubicBezTo>
                    <a:pt x="754" y="866"/>
                    <a:pt x="754" y="866"/>
                    <a:pt x="754" y="866"/>
                  </a:cubicBezTo>
                  <a:cubicBezTo>
                    <a:pt x="754" y="867"/>
                    <a:pt x="754" y="867"/>
                    <a:pt x="754" y="867"/>
                  </a:cubicBezTo>
                  <a:cubicBezTo>
                    <a:pt x="754" y="867"/>
                    <a:pt x="755" y="867"/>
                    <a:pt x="755" y="868"/>
                  </a:cubicBezTo>
                  <a:cubicBezTo>
                    <a:pt x="756" y="868"/>
                    <a:pt x="755" y="868"/>
                    <a:pt x="756" y="869"/>
                  </a:cubicBezTo>
                  <a:cubicBezTo>
                    <a:pt x="757" y="869"/>
                    <a:pt x="757" y="869"/>
                    <a:pt x="758" y="869"/>
                  </a:cubicBezTo>
                  <a:cubicBezTo>
                    <a:pt x="758" y="869"/>
                    <a:pt x="758" y="869"/>
                    <a:pt x="759" y="869"/>
                  </a:cubicBezTo>
                  <a:cubicBezTo>
                    <a:pt x="760" y="869"/>
                    <a:pt x="760" y="868"/>
                    <a:pt x="760" y="869"/>
                  </a:cubicBezTo>
                  <a:cubicBezTo>
                    <a:pt x="761" y="869"/>
                    <a:pt x="762" y="869"/>
                    <a:pt x="762" y="869"/>
                  </a:cubicBezTo>
                  <a:cubicBezTo>
                    <a:pt x="762" y="868"/>
                    <a:pt x="761" y="868"/>
                    <a:pt x="762" y="868"/>
                  </a:cubicBezTo>
                  <a:cubicBezTo>
                    <a:pt x="763" y="868"/>
                    <a:pt x="764" y="868"/>
                    <a:pt x="764" y="868"/>
                  </a:cubicBezTo>
                  <a:cubicBezTo>
                    <a:pt x="764" y="868"/>
                    <a:pt x="765" y="868"/>
                    <a:pt x="764" y="867"/>
                  </a:cubicBezTo>
                  <a:cubicBezTo>
                    <a:pt x="764" y="867"/>
                    <a:pt x="763" y="866"/>
                    <a:pt x="763" y="866"/>
                  </a:cubicBezTo>
                  <a:cubicBezTo>
                    <a:pt x="764" y="866"/>
                    <a:pt x="764" y="866"/>
                    <a:pt x="765" y="867"/>
                  </a:cubicBezTo>
                  <a:cubicBezTo>
                    <a:pt x="766" y="867"/>
                    <a:pt x="766" y="867"/>
                    <a:pt x="767" y="867"/>
                  </a:cubicBezTo>
                  <a:cubicBezTo>
                    <a:pt x="768" y="867"/>
                    <a:pt x="768" y="867"/>
                    <a:pt x="769" y="867"/>
                  </a:cubicBezTo>
                  <a:cubicBezTo>
                    <a:pt x="769" y="867"/>
                    <a:pt x="770" y="867"/>
                    <a:pt x="770" y="867"/>
                  </a:cubicBezTo>
                  <a:cubicBezTo>
                    <a:pt x="770" y="867"/>
                    <a:pt x="769" y="868"/>
                    <a:pt x="769" y="868"/>
                  </a:cubicBezTo>
                  <a:cubicBezTo>
                    <a:pt x="769" y="868"/>
                    <a:pt x="770" y="869"/>
                    <a:pt x="771" y="869"/>
                  </a:cubicBezTo>
                  <a:cubicBezTo>
                    <a:pt x="771" y="870"/>
                    <a:pt x="771" y="870"/>
                    <a:pt x="772" y="871"/>
                  </a:cubicBezTo>
                  <a:cubicBezTo>
                    <a:pt x="772" y="871"/>
                    <a:pt x="772" y="871"/>
                    <a:pt x="773" y="872"/>
                  </a:cubicBezTo>
                  <a:cubicBezTo>
                    <a:pt x="774" y="872"/>
                    <a:pt x="775" y="872"/>
                    <a:pt x="775" y="872"/>
                  </a:cubicBezTo>
                  <a:cubicBezTo>
                    <a:pt x="776" y="873"/>
                    <a:pt x="776" y="873"/>
                    <a:pt x="776" y="873"/>
                  </a:cubicBezTo>
                  <a:cubicBezTo>
                    <a:pt x="776" y="873"/>
                    <a:pt x="777" y="873"/>
                    <a:pt x="777" y="873"/>
                  </a:cubicBezTo>
                  <a:cubicBezTo>
                    <a:pt x="777" y="874"/>
                    <a:pt x="777" y="874"/>
                    <a:pt x="777" y="875"/>
                  </a:cubicBezTo>
                  <a:cubicBezTo>
                    <a:pt x="777" y="875"/>
                    <a:pt x="778" y="876"/>
                    <a:pt x="778" y="876"/>
                  </a:cubicBezTo>
                  <a:cubicBezTo>
                    <a:pt x="779" y="876"/>
                    <a:pt x="779" y="876"/>
                    <a:pt x="779" y="876"/>
                  </a:cubicBezTo>
                  <a:cubicBezTo>
                    <a:pt x="780" y="876"/>
                    <a:pt x="779" y="876"/>
                    <a:pt x="780" y="876"/>
                  </a:cubicBezTo>
                  <a:cubicBezTo>
                    <a:pt x="780" y="875"/>
                    <a:pt x="781" y="875"/>
                    <a:pt x="781" y="875"/>
                  </a:cubicBezTo>
                  <a:cubicBezTo>
                    <a:pt x="781" y="874"/>
                    <a:pt x="781" y="874"/>
                    <a:pt x="781" y="874"/>
                  </a:cubicBezTo>
                  <a:cubicBezTo>
                    <a:pt x="781" y="874"/>
                    <a:pt x="782" y="874"/>
                    <a:pt x="783" y="874"/>
                  </a:cubicBezTo>
                  <a:cubicBezTo>
                    <a:pt x="783" y="875"/>
                    <a:pt x="783" y="875"/>
                    <a:pt x="783" y="875"/>
                  </a:cubicBezTo>
                  <a:cubicBezTo>
                    <a:pt x="783" y="875"/>
                    <a:pt x="785" y="875"/>
                    <a:pt x="785" y="875"/>
                  </a:cubicBezTo>
                  <a:cubicBezTo>
                    <a:pt x="786" y="876"/>
                    <a:pt x="786" y="876"/>
                    <a:pt x="787" y="876"/>
                  </a:cubicBezTo>
                  <a:cubicBezTo>
                    <a:pt x="787" y="876"/>
                    <a:pt x="787" y="876"/>
                    <a:pt x="788" y="876"/>
                  </a:cubicBezTo>
                  <a:cubicBezTo>
                    <a:pt x="788" y="876"/>
                    <a:pt x="789" y="876"/>
                    <a:pt x="789" y="876"/>
                  </a:cubicBezTo>
                  <a:cubicBezTo>
                    <a:pt x="789" y="877"/>
                    <a:pt x="789" y="877"/>
                    <a:pt x="790" y="877"/>
                  </a:cubicBezTo>
                  <a:cubicBezTo>
                    <a:pt x="790" y="877"/>
                    <a:pt x="790" y="878"/>
                    <a:pt x="791" y="878"/>
                  </a:cubicBezTo>
                  <a:cubicBezTo>
                    <a:pt x="791" y="878"/>
                    <a:pt x="792" y="878"/>
                    <a:pt x="792" y="878"/>
                  </a:cubicBezTo>
                  <a:cubicBezTo>
                    <a:pt x="792" y="878"/>
                    <a:pt x="793" y="880"/>
                    <a:pt x="794" y="880"/>
                  </a:cubicBezTo>
                  <a:cubicBezTo>
                    <a:pt x="794" y="880"/>
                    <a:pt x="795" y="881"/>
                    <a:pt x="795" y="881"/>
                  </a:cubicBezTo>
                  <a:cubicBezTo>
                    <a:pt x="795" y="881"/>
                    <a:pt x="794" y="881"/>
                    <a:pt x="794" y="882"/>
                  </a:cubicBezTo>
                  <a:cubicBezTo>
                    <a:pt x="794" y="883"/>
                    <a:pt x="797" y="884"/>
                    <a:pt x="797" y="884"/>
                  </a:cubicBezTo>
                  <a:cubicBezTo>
                    <a:pt x="797" y="884"/>
                    <a:pt x="799" y="886"/>
                    <a:pt x="799" y="886"/>
                  </a:cubicBezTo>
                  <a:cubicBezTo>
                    <a:pt x="799" y="886"/>
                    <a:pt x="799" y="886"/>
                    <a:pt x="799" y="886"/>
                  </a:cubicBezTo>
                  <a:cubicBezTo>
                    <a:pt x="799" y="887"/>
                    <a:pt x="799" y="886"/>
                    <a:pt x="799" y="887"/>
                  </a:cubicBezTo>
                  <a:cubicBezTo>
                    <a:pt x="799" y="887"/>
                    <a:pt x="799" y="888"/>
                    <a:pt x="799" y="888"/>
                  </a:cubicBezTo>
                  <a:cubicBezTo>
                    <a:pt x="798" y="889"/>
                    <a:pt x="798" y="889"/>
                    <a:pt x="797" y="889"/>
                  </a:cubicBezTo>
                  <a:cubicBezTo>
                    <a:pt x="796" y="890"/>
                    <a:pt x="795" y="889"/>
                    <a:pt x="795" y="890"/>
                  </a:cubicBezTo>
                  <a:cubicBezTo>
                    <a:pt x="795" y="890"/>
                    <a:pt x="796" y="891"/>
                    <a:pt x="796" y="891"/>
                  </a:cubicBezTo>
                  <a:cubicBezTo>
                    <a:pt x="796" y="892"/>
                    <a:pt x="796" y="892"/>
                    <a:pt x="797" y="892"/>
                  </a:cubicBezTo>
                  <a:cubicBezTo>
                    <a:pt x="797" y="893"/>
                    <a:pt x="799" y="895"/>
                    <a:pt x="799" y="895"/>
                  </a:cubicBezTo>
                  <a:cubicBezTo>
                    <a:pt x="799" y="895"/>
                    <a:pt x="799" y="895"/>
                    <a:pt x="799" y="896"/>
                  </a:cubicBezTo>
                  <a:cubicBezTo>
                    <a:pt x="799" y="896"/>
                    <a:pt x="800" y="896"/>
                    <a:pt x="800" y="897"/>
                  </a:cubicBezTo>
                  <a:cubicBezTo>
                    <a:pt x="800" y="899"/>
                    <a:pt x="800" y="898"/>
                    <a:pt x="800" y="900"/>
                  </a:cubicBezTo>
                  <a:cubicBezTo>
                    <a:pt x="801" y="901"/>
                    <a:pt x="801" y="901"/>
                    <a:pt x="801" y="901"/>
                  </a:cubicBezTo>
                  <a:cubicBezTo>
                    <a:pt x="801" y="901"/>
                    <a:pt x="802" y="900"/>
                    <a:pt x="802" y="899"/>
                  </a:cubicBezTo>
                  <a:cubicBezTo>
                    <a:pt x="802" y="898"/>
                    <a:pt x="802" y="898"/>
                    <a:pt x="803" y="897"/>
                  </a:cubicBezTo>
                  <a:cubicBezTo>
                    <a:pt x="803" y="896"/>
                    <a:pt x="803" y="896"/>
                    <a:pt x="803" y="896"/>
                  </a:cubicBezTo>
                  <a:cubicBezTo>
                    <a:pt x="803" y="896"/>
                    <a:pt x="804" y="896"/>
                    <a:pt x="804" y="896"/>
                  </a:cubicBezTo>
                  <a:cubicBezTo>
                    <a:pt x="805" y="897"/>
                    <a:pt x="805" y="897"/>
                    <a:pt x="806" y="897"/>
                  </a:cubicBezTo>
                  <a:cubicBezTo>
                    <a:pt x="806" y="898"/>
                    <a:pt x="807" y="897"/>
                    <a:pt x="807" y="898"/>
                  </a:cubicBezTo>
                  <a:cubicBezTo>
                    <a:pt x="808" y="898"/>
                    <a:pt x="809" y="899"/>
                    <a:pt x="809" y="899"/>
                  </a:cubicBezTo>
                  <a:cubicBezTo>
                    <a:pt x="809" y="900"/>
                    <a:pt x="810" y="901"/>
                    <a:pt x="810" y="901"/>
                  </a:cubicBezTo>
                  <a:cubicBezTo>
                    <a:pt x="810" y="901"/>
                    <a:pt x="811" y="902"/>
                    <a:pt x="811" y="902"/>
                  </a:cubicBezTo>
                  <a:cubicBezTo>
                    <a:pt x="812" y="902"/>
                    <a:pt x="812" y="902"/>
                    <a:pt x="812" y="903"/>
                  </a:cubicBezTo>
                  <a:cubicBezTo>
                    <a:pt x="812" y="904"/>
                    <a:pt x="811" y="903"/>
                    <a:pt x="812" y="904"/>
                  </a:cubicBezTo>
                  <a:cubicBezTo>
                    <a:pt x="813" y="905"/>
                    <a:pt x="813" y="905"/>
                    <a:pt x="813" y="905"/>
                  </a:cubicBezTo>
                  <a:cubicBezTo>
                    <a:pt x="813" y="906"/>
                    <a:pt x="814" y="906"/>
                    <a:pt x="813" y="907"/>
                  </a:cubicBezTo>
                  <a:cubicBezTo>
                    <a:pt x="813" y="907"/>
                    <a:pt x="813" y="907"/>
                    <a:pt x="813" y="908"/>
                  </a:cubicBezTo>
                  <a:cubicBezTo>
                    <a:pt x="813" y="908"/>
                    <a:pt x="813" y="908"/>
                    <a:pt x="813" y="909"/>
                  </a:cubicBezTo>
                  <a:cubicBezTo>
                    <a:pt x="813" y="910"/>
                    <a:pt x="813" y="909"/>
                    <a:pt x="813" y="910"/>
                  </a:cubicBezTo>
                  <a:cubicBezTo>
                    <a:pt x="814" y="911"/>
                    <a:pt x="814" y="911"/>
                    <a:pt x="814" y="912"/>
                  </a:cubicBezTo>
                  <a:cubicBezTo>
                    <a:pt x="814" y="912"/>
                    <a:pt x="813" y="912"/>
                    <a:pt x="814" y="912"/>
                  </a:cubicBezTo>
                  <a:cubicBezTo>
                    <a:pt x="816" y="913"/>
                    <a:pt x="816" y="913"/>
                    <a:pt x="817" y="913"/>
                  </a:cubicBezTo>
                  <a:cubicBezTo>
                    <a:pt x="817" y="913"/>
                    <a:pt x="818" y="913"/>
                    <a:pt x="818" y="914"/>
                  </a:cubicBezTo>
                  <a:cubicBezTo>
                    <a:pt x="818" y="915"/>
                    <a:pt x="818" y="914"/>
                    <a:pt x="818" y="915"/>
                  </a:cubicBezTo>
                  <a:cubicBezTo>
                    <a:pt x="818" y="917"/>
                    <a:pt x="818" y="917"/>
                    <a:pt x="818" y="918"/>
                  </a:cubicBezTo>
                  <a:cubicBezTo>
                    <a:pt x="818" y="919"/>
                    <a:pt x="819" y="920"/>
                    <a:pt x="819" y="920"/>
                  </a:cubicBezTo>
                  <a:cubicBezTo>
                    <a:pt x="819" y="920"/>
                    <a:pt x="819" y="920"/>
                    <a:pt x="819" y="920"/>
                  </a:cubicBezTo>
                  <a:cubicBezTo>
                    <a:pt x="819" y="921"/>
                    <a:pt x="819" y="921"/>
                    <a:pt x="820" y="922"/>
                  </a:cubicBezTo>
                  <a:cubicBezTo>
                    <a:pt x="820" y="923"/>
                    <a:pt x="819" y="924"/>
                    <a:pt x="820" y="924"/>
                  </a:cubicBezTo>
                  <a:cubicBezTo>
                    <a:pt x="821" y="924"/>
                    <a:pt x="822" y="923"/>
                    <a:pt x="822" y="923"/>
                  </a:cubicBezTo>
                  <a:cubicBezTo>
                    <a:pt x="822" y="923"/>
                    <a:pt x="823" y="924"/>
                    <a:pt x="822" y="924"/>
                  </a:cubicBezTo>
                  <a:cubicBezTo>
                    <a:pt x="821" y="925"/>
                    <a:pt x="821" y="925"/>
                    <a:pt x="821" y="925"/>
                  </a:cubicBezTo>
                  <a:cubicBezTo>
                    <a:pt x="822" y="925"/>
                    <a:pt x="822" y="926"/>
                    <a:pt x="823" y="926"/>
                  </a:cubicBezTo>
                  <a:cubicBezTo>
                    <a:pt x="823" y="925"/>
                    <a:pt x="824" y="925"/>
                    <a:pt x="825" y="925"/>
                  </a:cubicBezTo>
                  <a:cubicBezTo>
                    <a:pt x="826" y="924"/>
                    <a:pt x="826" y="924"/>
                    <a:pt x="827" y="924"/>
                  </a:cubicBezTo>
                  <a:cubicBezTo>
                    <a:pt x="827" y="924"/>
                    <a:pt x="828" y="923"/>
                    <a:pt x="828" y="924"/>
                  </a:cubicBezTo>
                  <a:cubicBezTo>
                    <a:pt x="829" y="924"/>
                    <a:pt x="829" y="924"/>
                    <a:pt x="829" y="925"/>
                  </a:cubicBezTo>
                  <a:cubicBezTo>
                    <a:pt x="830" y="925"/>
                    <a:pt x="831" y="926"/>
                    <a:pt x="831" y="926"/>
                  </a:cubicBezTo>
                  <a:cubicBezTo>
                    <a:pt x="831" y="926"/>
                    <a:pt x="831" y="927"/>
                    <a:pt x="831" y="927"/>
                  </a:cubicBezTo>
                  <a:cubicBezTo>
                    <a:pt x="831" y="927"/>
                    <a:pt x="835" y="925"/>
                    <a:pt x="835" y="924"/>
                  </a:cubicBezTo>
                  <a:cubicBezTo>
                    <a:pt x="836" y="924"/>
                    <a:pt x="836" y="925"/>
                    <a:pt x="836" y="924"/>
                  </a:cubicBezTo>
                  <a:cubicBezTo>
                    <a:pt x="837" y="923"/>
                    <a:pt x="837" y="923"/>
                    <a:pt x="837" y="923"/>
                  </a:cubicBezTo>
                  <a:cubicBezTo>
                    <a:pt x="838" y="922"/>
                    <a:pt x="838" y="922"/>
                    <a:pt x="838" y="922"/>
                  </a:cubicBezTo>
                  <a:cubicBezTo>
                    <a:pt x="839" y="922"/>
                    <a:pt x="839" y="922"/>
                    <a:pt x="839" y="922"/>
                  </a:cubicBezTo>
                  <a:cubicBezTo>
                    <a:pt x="839" y="922"/>
                    <a:pt x="838" y="921"/>
                    <a:pt x="839" y="921"/>
                  </a:cubicBezTo>
                  <a:cubicBezTo>
                    <a:pt x="840" y="921"/>
                    <a:pt x="841" y="921"/>
                    <a:pt x="842" y="920"/>
                  </a:cubicBezTo>
                  <a:cubicBezTo>
                    <a:pt x="842" y="920"/>
                    <a:pt x="840" y="922"/>
                    <a:pt x="843" y="920"/>
                  </a:cubicBezTo>
                  <a:cubicBezTo>
                    <a:pt x="846" y="917"/>
                    <a:pt x="847" y="917"/>
                    <a:pt x="847" y="917"/>
                  </a:cubicBezTo>
                  <a:cubicBezTo>
                    <a:pt x="847" y="917"/>
                    <a:pt x="847" y="917"/>
                    <a:pt x="848" y="916"/>
                  </a:cubicBezTo>
                  <a:cubicBezTo>
                    <a:pt x="849" y="916"/>
                    <a:pt x="848" y="916"/>
                    <a:pt x="849" y="916"/>
                  </a:cubicBezTo>
                  <a:cubicBezTo>
                    <a:pt x="850" y="915"/>
                    <a:pt x="851" y="915"/>
                    <a:pt x="851" y="915"/>
                  </a:cubicBezTo>
                  <a:cubicBezTo>
                    <a:pt x="851" y="916"/>
                    <a:pt x="851" y="916"/>
                    <a:pt x="851" y="916"/>
                  </a:cubicBezTo>
                  <a:cubicBezTo>
                    <a:pt x="851" y="916"/>
                    <a:pt x="851" y="916"/>
                    <a:pt x="853" y="916"/>
                  </a:cubicBezTo>
                  <a:cubicBezTo>
                    <a:pt x="854" y="916"/>
                    <a:pt x="854" y="916"/>
                    <a:pt x="855" y="916"/>
                  </a:cubicBezTo>
                  <a:cubicBezTo>
                    <a:pt x="856" y="916"/>
                    <a:pt x="855" y="917"/>
                    <a:pt x="855" y="918"/>
                  </a:cubicBezTo>
                  <a:cubicBezTo>
                    <a:pt x="854" y="918"/>
                    <a:pt x="855" y="919"/>
                    <a:pt x="854" y="919"/>
                  </a:cubicBezTo>
                  <a:cubicBezTo>
                    <a:pt x="854" y="919"/>
                    <a:pt x="854" y="920"/>
                    <a:pt x="854" y="920"/>
                  </a:cubicBezTo>
                  <a:cubicBezTo>
                    <a:pt x="854" y="920"/>
                    <a:pt x="854" y="921"/>
                    <a:pt x="854" y="921"/>
                  </a:cubicBezTo>
                  <a:cubicBezTo>
                    <a:pt x="854" y="922"/>
                    <a:pt x="855" y="922"/>
                    <a:pt x="854" y="922"/>
                  </a:cubicBezTo>
                  <a:cubicBezTo>
                    <a:pt x="853" y="922"/>
                    <a:pt x="853" y="922"/>
                    <a:pt x="853" y="923"/>
                  </a:cubicBezTo>
                  <a:cubicBezTo>
                    <a:pt x="852" y="923"/>
                    <a:pt x="851" y="923"/>
                    <a:pt x="851" y="923"/>
                  </a:cubicBezTo>
                  <a:cubicBezTo>
                    <a:pt x="852" y="924"/>
                    <a:pt x="852" y="924"/>
                    <a:pt x="852" y="924"/>
                  </a:cubicBezTo>
                  <a:cubicBezTo>
                    <a:pt x="853" y="925"/>
                    <a:pt x="852" y="925"/>
                    <a:pt x="852" y="926"/>
                  </a:cubicBezTo>
                  <a:cubicBezTo>
                    <a:pt x="853" y="926"/>
                    <a:pt x="853" y="926"/>
                    <a:pt x="854" y="926"/>
                  </a:cubicBezTo>
                  <a:cubicBezTo>
                    <a:pt x="854" y="926"/>
                    <a:pt x="855" y="926"/>
                    <a:pt x="855" y="927"/>
                  </a:cubicBezTo>
                  <a:cubicBezTo>
                    <a:pt x="855" y="927"/>
                    <a:pt x="855" y="927"/>
                    <a:pt x="856" y="927"/>
                  </a:cubicBezTo>
                  <a:cubicBezTo>
                    <a:pt x="856" y="927"/>
                    <a:pt x="857" y="928"/>
                    <a:pt x="858" y="928"/>
                  </a:cubicBezTo>
                  <a:cubicBezTo>
                    <a:pt x="858" y="928"/>
                    <a:pt x="859" y="927"/>
                    <a:pt x="860" y="927"/>
                  </a:cubicBezTo>
                  <a:cubicBezTo>
                    <a:pt x="860" y="927"/>
                    <a:pt x="862" y="927"/>
                    <a:pt x="862" y="927"/>
                  </a:cubicBezTo>
                  <a:cubicBezTo>
                    <a:pt x="862" y="862"/>
                    <a:pt x="862" y="862"/>
                    <a:pt x="862" y="862"/>
                  </a:cubicBezTo>
                  <a:cubicBezTo>
                    <a:pt x="862" y="862"/>
                    <a:pt x="860" y="862"/>
                    <a:pt x="860" y="862"/>
                  </a:cubicBezTo>
                  <a:cubicBezTo>
                    <a:pt x="859" y="862"/>
                    <a:pt x="859" y="863"/>
                    <a:pt x="858" y="864"/>
                  </a:cubicBezTo>
                  <a:cubicBezTo>
                    <a:pt x="858" y="864"/>
                    <a:pt x="857" y="864"/>
                    <a:pt x="857" y="864"/>
                  </a:cubicBezTo>
                  <a:cubicBezTo>
                    <a:pt x="858" y="865"/>
                    <a:pt x="859" y="865"/>
                    <a:pt x="858" y="865"/>
                  </a:cubicBezTo>
                  <a:cubicBezTo>
                    <a:pt x="858" y="865"/>
                    <a:pt x="857" y="865"/>
                    <a:pt x="857" y="865"/>
                  </a:cubicBezTo>
                  <a:cubicBezTo>
                    <a:pt x="857" y="865"/>
                    <a:pt x="857" y="866"/>
                    <a:pt x="856" y="866"/>
                  </a:cubicBezTo>
                  <a:cubicBezTo>
                    <a:pt x="855" y="866"/>
                    <a:pt x="855" y="866"/>
                    <a:pt x="854" y="866"/>
                  </a:cubicBezTo>
                  <a:cubicBezTo>
                    <a:pt x="853" y="866"/>
                    <a:pt x="853" y="866"/>
                    <a:pt x="853" y="866"/>
                  </a:cubicBezTo>
                  <a:cubicBezTo>
                    <a:pt x="853" y="866"/>
                    <a:pt x="852" y="866"/>
                    <a:pt x="852" y="865"/>
                  </a:cubicBezTo>
                  <a:cubicBezTo>
                    <a:pt x="852" y="865"/>
                    <a:pt x="852" y="865"/>
                    <a:pt x="852" y="865"/>
                  </a:cubicBezTo>
                  <a:cubicBezTo>
                    <a:pt x="851" y="865"/>
                    <a:pt x="850" y="864"/>
                    <a:pt x="850" y="864"/>
                  </a:cubicBezTo>
                  <a:cubicBezTo>
                    <a:pt x="850" y="864"/>
                    <a:pt x="850" y="864"/>
                    <a:pt x="849" y="865"/>
                  </a:cubicBezTo>
                  <a:cubicBezTo>
                    <a:pt x="849" y="865"/>
                    <a:pt x="848" y="866"/>
                    <a:pt x="847" y="866"/>
                  </a:cubicBezTo>
                  <a:cubicBezTo>
                    <a:pt x="847" y="866"/>
                    <a:pt x="846" y="866"/>
                    <a:pt x="846" y="867"/>
                  </a:cubicBezTo>
                  <a:cubicBezTo>
                    <a:pt x="845" y="867"/>
                    <a:pt x="845" y="867"/>
                    <a:pt x="845" y="868"/>
                  </a:cubicBezTo>
                  <a:cubicBezTo>
                    <a:pt x="844" y="869"/>
                    <a:pt x="844" y="870"/>
                    <a:pt x="844" y="871"/>
                  </a:cubicBezTo>
                  <a:cubicBezTo>
                    <a:pt x="844" y="872"/>
                    <a:pt x="844" y="873"/>
                    <a:pt x="845" y="874"/>
                  </a:cubicBezTo>
                  <a:cubicBezTo>
                    <a:pt x="846" y="874"/>
                    <a:pt x="846" y="875"/>
                    <a:pt x="847" y="875"/>
                  </a:cubicBezTo>
                  <a:cubicBezTo>
                    <a:pt x="848" y="875"/>
                    <a:pt x="849" y="874"/>
                    <a:pt x="848" y="875"/>
                  </a:cubicBezTo>
                  <a:cubicBezTo>
                    <a:pt x="848" y="875"/>
                    <a:pt x="847" y="876"/>
                    <a:pt x="847" y="876"/>
                  </a:cubicBezTo>
                  <a:cubicBezTo>
                    <a:pt x="847" y="876"/>
                    <a:pt x="848" y="876"/>
                    <a:pt x="847" y="876"/>
                  </a:cubicBezTo>
                  <a:cubicBezTo>
                    <a:pt x="845" y="877"/>
                    <a:pt x="845" y="878"/>
                    <a:pt x="844" y="878"/>
                  </a:cubicBezTo>
                  <a:cubicBezTo>
                    <a:pt x="843" y="877"/>
                    <a:pt x="843" y="877"/>
                    <a:pt x="842" y="876"/>
                  </a:cubicBezTo>
                  <a:cubicBezTo>
                    <a:pt x="841" y="876"/>
                    <a:pt x="840" y="876"/>
                    <a:pt x="840" y="876"/>
                  </a:cubicBezTo>
                  <a:cubicBezTo>
                    <a:pt x="840" y="876"/>
                    <a:pt x="840" y="876"/>
                    <a:pt x="839" y="876"/>
                  </a:cubicBezTo>
                  <a:cubicBezTo>
                    <a:pt x="839" y="876"/>
                    <a:pt x="839" y="876"/>
                    <a:pt x="838" y="876"/>
                  </a:cubicBezTo>
                  <a:cubicBezTo>
                    <a:pt x="837" y="875"/>
                    <a:pt x="836" y="876"/>
                    <a:pt x="836" y="875"/>
                  </a:cubicBezTo>
                  <a:cubicBezTo>
                    <a:pt x="836" y="874"/>
                    <a:pt x="837" y="874"/>
                    <a:pt x="836" y="874"/>
                  </a:cubicBezTo>
                  <a:cubicBezTo>
                    <a:pt x="835" y="873"/>
                    <a:pt x="835" y="873"/>
                    <a:pt x="834" y="873"/>
                  </a:cubicBezTo>
                  <a:cubicBezTo>
                    <a:pt x="833" y="873"/>
                    <a:pt x="834" y="873"/>
                    <a:pt x="834" y="874"/>
                  </a:cubicBezTo>
                  <a:cubicBezTo>
                    <a:pt x="833" y="874"/>
                    <a:pt x="833" y="874"/>
                    <a:pt x="832" y="874"/>
                  </a:cubicBezTo>
                  <a:cubicBezTo>
                    <a:pt x="831" y="874"/>
                    <a:pt x="831" y="874"/>
                    <a:pt x="831" y="874"/>
                  </a:cubicBezTo>
                  <a:cubicBezTo>
                    <a:pt x="830" y="874"/>
                    <a:pt x="829" y="874"/>
                    <a:pt x="829" y="874"/>
                  </a:cubicBezTo>
                  <a:cubicBezTo>
                    <a:pt x="828" y="874"/>
                    <a:pt x="827" y="875"/>
                    <a:pt x="827" y="875"/>
                  </a:cubicBezTo>
                  <a:cubicBezTo>
                    <a:pt x="826" y="874"/>
                    <a:pt x="826" y="874"/>
                    <a:pt x="826" y="874"/>
                  </a:cubicBezTo>
                  <a:cubicBezTo>
                    <a:pt x="826" y="874"/>
                    <a:pt x="827" y="874"/>
                    <a:pt x="826" y="874"/>
                  </a:cubicBezTo>
                  <a:cubicBezTo>
                    <a:pt x="824" y="874"/>
                    <a:pt x="824" y="874"/>
                    <a:pt x="824" y="873"/>
                  </a:cubicBezTo>
                  <a:cubicBezTo>
                    <a:pt x="823" y="873"/>
                    <a:pt x="824" y="873"/>
                    <a:pt x="823" y="872"/>
                  </a:cubicBezTo>
                  <a:cubicBezTo>
                    <a:pt x="823" y="872"/>
                    <a:pt x="824" y="872"/>
                    <a:pt x="823" y="871"/>
                  </a:cubicBezTo>
                  <a:cubicBezTo>
                    <a:pt x="821" y="869"/>
                    <a:pt x="821" y="869"/>
                    <a:pt x="821" y="869"/>
                  </a:cubicBezTo>
                  <a:cubicBezTo>
                    <a:pt x="820" y="868"/>
                    <a:pt x="821" y="868"/>
                    <a:pt x="820" y="867"/>
                  </a:cubicBezTo>
                  <a:cubicBezTo>
                    <a:pt x="819" y="866"/>
                    <a:pt x="819" y="865"/>
                    <a:pt x="818" y="864"/>
                  </a:cubicBezTo>
                  <a:cubicBezTo>
                    <a:pt x="817" y="863"/>
                    <a:pt x="817" y="864"/>
                    <a:pt x="816" y="862"/>
                  </a:cubicBezTo>
                  <a:cubicBezTo>
                    <a:pt x="815" y="861"/>
                    <a:pt x="815" y="861"/>
                    <a:pt x="814" y="861"/>
                  </a:cubicBezTo>
                  <a:cubicBezTo>
                    <a:pt x="813" y="860"/>
                    <a:pt x="813" y="859"/>
                    <a:pt x="813" y="859"/>
                  </a:cubicBezTo>
                  <a:cubicBezTo>
                    <a:pt x="812" y="858"/>
                    <a:pt x="812" y="859"/>
                    <a:pt x="811" y="858"/>
                  </a:cubicBezTo>
                  <a:cubicBezTo>
                    <a:pt x="811" y="857"/>
                    <a:pt x="811" y="855"/>
                    <a:pt x="811" y="855"/>
                  </a:cubicBezTo>
                  <a:cubicBezTo>
                    <a:pt x="810" y="854"/>
                    <a:pt x="810" y="854"/>
                    <a:pt x="810" y="854"/>
                  </a:cubicBezTo>
                  <a:cubicBezTo>
                    <a:pt x="810" y="854"/>
                    <a:pt x="810" y="853"/>
                    <a:pt x="810" y="853"/>
                  </a:cubicBezTo>
                  <a:cubicBezTo>
                    <a:pt x="809" y="853"/>
                    <a:pt x="809" y="853"/>
                    <a:pt x="809" y="854"/>
                  </a:cubicBezTo>
                  <a:cubicBezTo>
                    <a:pt x="809" y="854"/>
                    <a:pt x="809" y="854"/>
                    <a:pt x="809" y="854"/>
                  </a:cubicBezTo>
                  <a:cubicBezTo>
                    <a:pt x="809" y="854"/>
                    <a:pt x="808" y="854"/>
                    <a:pt x="808" y="854"/>
                  </a:cubicBezTo>
                  <a:cubicBezTo>
                    <a:pt x="808" y="854"/>
                    <a:pt x="807" y="854"/>
                    <a:pt x="806" y="853"/>
                  </a:cubicBezTo>
                  <a:cubicBezTo>
                    <a:pt x="806" y="853"/>
                    <a:pt x="805" y="853"/>
                    <a:pt x="805" y="852"/>
                  </a:cubicBezTo>
                  <a:cubicBezTo>
                    <a:pt x="805" y="852"/>
                    <a:pt x="805" y="852"/>
                    <a:pt x="804" y="851"/>
                  </a:cubicBezTo>
                  <a:cubicBezTo>
                    <a:pt x="804" y="851"/>
                    <a:pt x="804" y="850"/>
                    <a:pt x="803" y="850"/>
                  </a:cubicBezTo>
                  <a:cubicBezTo>
                    <a:pt x="801" y="850"/>
                    <a:pt x="799" y="850"/>
                    <a:pt x="799" y="849"/>
                  </a:cubicBezTo>
                  <a:cubicBezTo>
                    <a:pt x="798" y="849"/>
                    <a:pt x="798" y="849"/>
                    <a:pt x="798" y="849"/>
                  </a:cubicBezTo>
                  <a:cubicBezTo>
                    <a:pt x="798" y="848"/>
                    <a:pt x="797" y="849"/>
                    <a:pt x="797" y="849"/>
                  </a:cubicBezTo>
                  <a:cubicBezTo>
                    <a:pt x="797" y="848"/>
                    <a:pt x="797" y="849"/>
                    <a:pt x="797" y="848"/>
                  </a:cubicBezTo>
                  <a:cubicBezTo>
                    <a:pt x="797" y="847"/>
                    <a:pt x="797" y="846"/>
                    <a:pt x="797" y="846"/>
                  </a:cubicBezTo>
                  <a:cubicBezTo>
                    <a:pt x="797" y="846"/>
                    <a:pt x="796" y="846"/>
                    <a:pt x="796" y="846"/>
                  </a:cubicBezTo>
                  <a:cubicBezTo>
                    <a:pt x="795" y="847"/>
                    <a:pt x="795" y="847"/>
                    <a:pt x="795" y="846"/>
                  </a:cubicBezTo>
                  <a:cubicBezTo>
                    <a:pt x="794" y="846"/>
                    <a:pt x="795" y="847"/>
                    <a:pt x="795" y="846"/>
                  </a:cubicBezTo>
                  <a:cubicBezTo>
                    <a:pt x="795" y="845"/>
                    <a:pt x="795" y="845"/>
                    <a:pt x="795" y="844"/>
                  </a:cubicBezTo>
                  <a:cubicBezTo>
                    <a:pt x="795" y="843"/>
                    <a:pt x="796" y="843"/>
                    <a:pt x="795" y="843"/>
                  </a:cubicBezTo>
                  <a:cubicBezTo>
                    <a:pt x="795" y="842"/>
                    <a:pt x="794" y="843"/>
                    <a:pt x="794" y="842"/>
                  </a:cubicBezTo>
                  <a:cubicBezTo>
                    <a:pt x="794" y="842"/>
                    <a:pt x="794" y="842"/>
                    <a:pt x="794" y="841"/>
                  </a:cubicBezTo>
                  <a:cubicBezTo>
                    <a:pt x="794" y="841"/>
                    <a:pt x="795" y="841"/>
                    <a:pt x="795" y="840"/>
                  </a:cubicBezTo>
                  <a:cubicBezTo>
                    <a:pt x="794" y="840"/>
                    <a:pt x="795" y="840"/>
                    <a:pt x="794" y="839"/>
                  </a:cubicBezTo>
                  <a:cubicBezTo>
                    <a:pt x="794" y="839"/>
                    <a:pt x="794" y="839"/>
                    <a:pt x="794" y="839"/>
                  </a:cubicBezTo>
                  <a:cubicBezTo>
                    <a:pt x="793" y="838"/>
                    <a:pt x="793" y="839"/>
                    <a:pt x="794" y="838"/>
                  </a:cubicBezTo>
                  <a:cubicBezTo>
                    <a:pt x="794" y="837"/>
                    <a:pt x="794" y="836"/>
                    <a:pt x="794" y="836"/>
                  </a:cubicBezTo>
                  <a:cubicBezTo>
                    <a:pt x="793" y="835"/>
                    <a:pt x="793" y="835"/>
                    <a:pt x="792" y="835"/>
                  </a:cubicBezTo>
                  <a:cubicBezTo>
                    <a:pt x="792" y="834"/>
                    <a:pt x="792" y="834"/>
                    <a:pt x="792" y="833"/>
                  </a:cubicBezTo>
                  <a:cubicBezTo>
                    <a:pt x="792" y="833"/>
                    <a:pt x="792" y="833"/>
                    <a:pt x="792" y="832"/>
                  </a:cubicBezTo>
                  <a:cubicBezTo>
                    <a:pt x="792" y="831"/>
                    <a:pt x="793" y="832"/>
                    <a:pt x="792" y="831"/>
                  </a:cubicBezTo>
                  <a:cubicBezTo>
                    <a:pt x="792" y="830"/>
                    <a:pt x="792" y="830"/>
                    <a:pt x="792" y="829"/>
                  </a:cubicBezTo>
                  <a:cubicBezTo>
                    <a:pt x="792" y="829"/>
                    <a:pt x="792" y="829"/>
                    <a:pt x="792" y="828"/>
                  </a:cubicBezTo>
                  <a:cubicBezTo>
                    <a:pt x="793" y="828"/>
                    <a:pt x="792" y="828"/>
                    <a:pt x="793" y="827"/>
                  </a:cubicBezTo>
                  <a:cubicBezTo>
                    <a:pt x="794" y="827"/>
                    <a:pt x="794" y="827"/>
                    <a:pt x="794" y="827"/>
                  </a:cubicBezTo>
                  <a:cubicBezTo>
                    <a:pt x="794" y="826"/>
                    <a:pt x="794" y="826"/>
                    <a:pt x="794" y="825"/>
                  </a:cubicBezTo>
                  <a:cubicBezTo>
                    <a:pt x="794" y="825"/>
                    <a:pt x="793" y="825"/>
                    <a:pt x="794" y="825"/>
                  </a:cubicBezTo>
                  <a:cubicBezTo>
                    <a:pt x="794" y="824"/>
                    <a:pt x="794" y="824"/>
                    <a:pt x="795" y="824"/>
                  </a:cubicBezTo>
                  <a:cubicBezTo>
                    <a:pt x="795" y="823"/>
                    <a:pt x="795" y="824"/>
                    <a:pt x="795" y="823"/>
                  </a:cubicBezTo>
                  <a:cubicBezTo>
                    <a:pt x="795" y="822"/>
                    <a:pt x="796" y="822"/>
                    <a:pt x="795" y="822"/>
                  </a:cubicBezTo>
                  <a:cubicBezTo>
                    <a:pt x="795" y="821"/>
                    <a:pt x="795" y="821"/>
                    <a:pt x="795" y="821"/>
                  </a:cubicBezTo>
                  <a:cubicBezTo>
                    <a:pt x="795" y="820"/>
                    <a:pt x="795" y="820"/>
                    <a:pt x="795" y="820"/>
                  </a:cubicBezTo>
                  <a:cubicBezTo>
                    <a:pt x="796" y="819"/>
                    <a:pt x="797" y="819"/>
                    <a:pt x="796" y="819"/>
                  </a:cubicBezTo>
                  <a:cubicBezTo>
                    <a:pt x="796" y="818"/>
                    <a:pt x="797" y="818"/>
                    <a:pt x="796" y="818"/>
                  </a:cubicBezTo>
                  <a:cubicBezTo>
                    <a:pt x="796" y="817"/>
                    <a:pt x="796" y="817"/>
                    <a:pt x="796" y="816"/>
                  </a:cubicBezTo>
                  <a:cubicBezTo>
                    <a:pt x="796" y="816"/>
                    <a:pt x="797" y="815"/>
                    <a:pt x="797" y="815"/>
                  </a:cubicBezTo>
                  <a:cubicBezTo>
                    <a:pt x="797" y="814"/>
                    <a:pt x="797" y="815"/>
                    <a:pt x="797" y="814"/>
                  </a:cubicBezTo>
                  <a:cubicBezTo>
                    <a:pt x="797" y="813"/>
                    <a:pt x="798" y="813"/>
                    <a:pt x="798" y="813"/>
                  </a:cubicBezTo>
                  <a:cubicBezTo>
                    <a:pt x="797" y="812"/>
                    <a:pt x="797" y="812"/>
                    <a:pt x="797" y="811"/>
                  </a:cubicBezTo>
                  <a:cubicBezTo>
                    <a:pt x="797" y="810"/>
                    <a:pt x="796" y="810"/>
                    <a:pt x="796" y="809"/>
                  </a:cubicBezTo>
                  <a:cubicBezTo>
                    <a:pt x="797" y="809"/>
                    <a:pt x="797" y="808"/>
                    <a:pt x="798" y="808"/>
                  </a:cubicBezTo>
                  <a:cubicBezTo>
                    <a:pt x="798" y="808"/>
                    <a:pt x="798" y="808"/>
                    <a:pt x="798" y="807"/>
                  </a:cubicBezTo>
                  <a:cubicBezTo>
                    <a:pt x="798" y="806"/>
                    <a:pt x="798" y="806"/>
                    <a:pt x="798" y="806"/>
                  </a:cubicBezTo>
                  <a:cubicBezTo>
                    <a:pt x="798" y="805"/>
                    <a:pt x="798" y="804"/>
                    <a:pt x="798" y="804"/>
                  </a:cubicBezTo>
                  <a:cubicBezTo>
                    <a:pt x="798" y="804"/>
                    <a:pt x="797" y="803"/>
                    <a:pt x="798" y="803"/>
                  </a:cubicBezTo>
                  <a:cubicBezTo>
                    <a:pt x="798" y="803"/>
                    <a:pt x="799" y="803"/>
                    <a:pt x="799" y="802"/>
                  </a:cubicBezTo>
                  <a:cubicBezTo>
                    <a:pt x="799" y="802"/>
                    <a:pt x="799" y="802"/>
                    <a:pt x="799" y="800"/>
                  </a:cubicBezTo>
                  <a:cubicBezTo>
                    <a:pt x="799" y="799"/>
                    <a:pt x="799" y="799"/>
                    <a:pt x="799" y="798"/>
                  </a:cubicBezTo>
                  <a:cubicBezTo>
                    <a:pt x="799" y="797"/>
                    <a:pt x="799" y="797"/>
                    <a:pt x="800" y="797"/>
                  </a:cubicBezTo>
                  <a:cubicBezTo>
                    <a:pt x="800" y="797"/>
                    <a:pt x="800" y="797"/>
                    <a:pt x="800" y="796"/>
                  </a:cubicBezTo>
                  <a:cubicBezTo>
                    <a:pt x="801" y="795"/>
                    <a:pt x="801" y="795"/>
                    <a:pt x="802" y="795"/>
                  </a:cubicBezTo>
                  <a:cubicBezTo>
                    <a:pt x="802" y="795"/>
                    <a:pt x="802" y="794"/>
                    <a:pt x="802" y="794"/>
                  </a:cubicBezTo>
                  <a:cubicBezTo>
                    <a:pt x="802" y="794"/>
                    <a:pt x="801" y="794"/>
                    <a:pt x="802" y="793"/>
                  </a:cubicBezTo>
                  <a:cubicBezTo>
                    <a:pt x="803" y="793"/>
                    <a:pt x="803" y="793"/>
                    <a:pt x="803" y="792"/>
                  </a:cubicBezTo>
                  <a:cubicBezTo>
                    <a:pt x="803" y="791"/>
                    <a:pt x="803" y="791"/>
                    <a:pt x="803" y="791"/>
                  </a:cubicBezTo>
                  <a:cubicBezTo>
                    <a:pt x="804" y="790"/>
                    <a:pt x="804" y="790"/>
                    <a:pt x="804" y="790"/>
                  </a:cubicBezTo>
                  <a:cubicBezTo>
                    <a:pt x="804" y="790"/>
                    <a:pt x="805" y="791"/>
                    <a:pt x="805" y="791"/>
                  </a:cubicBezTo>
                  <a:cubicBezTo>
                    <a:pt x="805" y="791"/>
                    <a:pt x="805" y="791"/>
                    <a:pt x="805" y="790"/>
                  </a:cubicBezTo>
                  <a:cubicBezTo>
                    <a:pt x="805" y="790"/>
                    <a:pt x="805" y="789"/>
                    <a:pt x="806" y="789"/>
                  </a:cubicBezTo>
                  <a:cubicBezTo>
                    <a:pt x="806" y="789"/>
                    <a:pt x="807" y="789"/>
                    <a:pt x="807" y="788"/>
                  </a:cubicBezTo>
                  <a:cubicBezTo>
                    <a:pt x="808" y="788"/>
                    <a:pt x="807" y="787"/>
                    <a:pt x="807" y="787"/>
                  </a:cubicBezTo>
                  <a:cubicBezTo>
                    <a:pt x="806" y="786"/>
                    <a:pt x="806" y="786"/>
                    <a:pt x="806" y="786"/>
                  </a:cubicBezTo>
                  <a:cubicBezTo>
                    <a:pt x="805" y="786"/>
                    <a:pt x="805" y="786"/>
                    <a:pt x="805" y="785"/>
                  </a:cubicBezTo>
                  <a:cubicBezTo>
                    <a:pt x="805" y="785"/>
                    <a:pt x="806" y="784"/>
                    <a:pt x="806" y="784"/>
                  </a:cubicBezTo>
                  <a:cubicBezTo>
                    <a:pt x="806" y="783"/>
                    <a:pt x="806" y="784"/>
                    <a:pt x="806" y="783"/>
                  </a:cubicBezTo>
                  <a:cubicBezTo>
                    <a:pt x="806" y="783"/>
                    <a:pt x="806" y="783"/>
                    <a:pt x="806" y="782"/>
                  </a:cubicBezTo>
                  <a:cubicBezTo>
                    <a:pt x="805" y="782"/>
                    <a:pt x="805" y="781"/>
                    <a:pt x="805" y="781"/>
                  </a:cubicBezTo>
                  <a:cubicBezTo>
                    <a:pt x="805" y="781"/>
                    <a:pt x="805" y="781"/>
                    <a:pt x="805" y="780"/>
                  </a:cubicBezTo>
                  <a:cubicBezTo>
                    <a:pt x="805" y="780"/>
                    <a:pt x="804" y="780"/>
                    <a:pt x="805" y="779"/>
                  </a:cubicBezTo>
                  <a:cubicBezTo>
                    <a:pt x="805" y="779"/>
                    <a:pt x="804" y="779"/>
                    <a:pt x="804" y="778"/>
                  </a:cubicBezTo>
                  <a:cubicBezTo>
                    <a:pt x="804" y="777"/>
                    <a:pt x="804" y="777"/>
                    <a:pt x="805" y="777"/>
                  </a:cubicBezTo>
                  <a:cubicBezTo>
                    <a:pt x="805" y="776"/>
                    <a:pt x="805" y="775"/>
                    <a:pt x="805" y="775"/>
                  </a:cubicBezTo>
                  <a:cubicBezTo>
                    <a:pt x="805" y="775"/>
                    <a:pt x="804" y="775"/>
                    <a:pt x="804" y="775"/>
                  </a:cubicBezTo>
                  <a:cubicBezTo>
                    <a:pt x="803" y="774"/>
                    <a:pt x="803" y="774"/>
                    <a:pt x="803" y="773"/>
                  </a:cubicBezTo>
                  <a:cubicBezTo>
                    <a:pt x="803" y="773"/>
                    <a:pt x="803" y="773"/>
                    <a:pt x="803" y="772"/>
                  </a:cubicBezTo>
                  <a:cubicBezTo>
                    <a:pt x="804" y="771"/>
                    <a:pt x="804" y="772"/>
                    <a:pt x="804" y="770"/>
                  </a:cubicBezTo>
                  <a:cubicBezTo>
                    <a:pt x="804" y="769"/>
                    <a:pt x="804" y="769"/>
                    <a:pt x="803" y="769"/>
                  </a:cubicBezTo>
                  <a:cubicBezTo>
                    <a:pt x="803" y="768"/>
                    <a:pt x="803" y="769"/>
                    <a:pt x="803" y="768"/>
                  </a:cubicBezTo>
                  <a:cubicBezTo>
                    <a:pt x="802" y="767"/>
                    <a:pt x="802" y="768"/>
                    <a:pt x="802" y="767"/>
                  </a:cubicBezTo>
                  <a:cubicBezTo>
                    <a:pt x="801" y="766"/>
                    <a:pt x="802" y="765"/>
                    <a:pt x="802" y="764"/>
                  </a:cubicBezTo>
                  <a:cubicBezTo>
                    <a:pt x="803" y="764"/>
                    <a:pt x="803" y="764"/>
                    <a:pt x="803" y="764"/>
                  </a:cubicBezTo>
                  <a:cubicBezTo>
                    <a:pt x="803" y="764"/>
                    <a:pt x="804" y="765"/>
                    <a:pt x="804" y="763"/>
                  </a:cubicBezTo>
                  <a:cubicBezTo>
                    <a:pt x="804" y="762"/>
                    <a:pt x="804" y="761"/>
                    <a:pt x="804" y="759"/>
                  </a:cubicBezTo>
                  <a:cubicBezTo>
                    <a:pt x="804" y="758"/>
                    <a:pt x="803" y="758"/>
                    <a:pt x="804" y="758"/>
                  </a:cubicBezTo>
                  <a:cubicBezTo>
                    <a:pt x="804" y="758"/>
                    <a:pt x="805" y="758"/>
                    <a:pt x="805" y="757"/>
                  </a:cubicBezTo>
                  <a:cubicBezTo>
                    <a:pt x="805" y="757"/>
                    <a:pt x="805" y="757"/>
                    <a:pt x="805" y="756"/>
                  </a:cubicBezTo>
                  <a:cubicBezTo>
                    <a:pt x="804" y="756"/>
                    <a:pt x="804" y="755"/>
                    <a:pt x="804" y="755"/>
                  </a:cubicBezTo>
                  <a:cubicBezTo>
                    <a:pt x="803" y="755"/>
                    <a:pt x="803" y="755"/>
                    <a:pt x="803" y="754"/>
                  </a:cubicBezTo>
                  <a:cubicBezTo>
                    <a:pt x="804" y="753"/>
                    <a:pt x="804" y="754"/>
                    <a:pt x="804" y="753"/>
                  </a:cubicBezTo>
                  <a:cubicBezTo>
                    <a:pt x="804" y="753"/>
                    <a:pt x="804" y="753"/>
                    <a:pt x="804" y="752"/>
                  </a:cubicBezTo>
                  <a:cubicBezTo>
                    <a:pt x="804" y="751"/>
                    <a:pt x="804" y="751"/>
                    <a:pt x="805" y="750"/>
                  </a:cubicBezTo>
                  <a:cubicBezTo>
                    <a:pt x="805" y="749"/>
                    <a:pt x="806" y="750"/>
                    <a:pt x="806" y="749"/>
                  </a:cubicBezTo>
                  <a:cubicBezTo>
                    <a:pt x="806" y="748"/>
                    <a:pt x="806" y="748"/>
                    <a:pt x="806" y="747"/>
                  </a:cubicBezTo>
                  <a:cubicBezTo>
                    <a:pt x="806" y="746"/>
                    <a:pt x="806" y="746"/>
                    <a:pt x="806" y="746"/>
                  </a:cubicBezTo>
                  <a:cubicBezTo>
                    <a:pt x="806" y="745"/>
                    <a:pt x="807" y="745"/>
                    <a:pt x="807" y="745"/>
                  </a:cubicBezTo>
                  <a:cubicBezTo>
                    <a:pt x="807" y="745"/>
                    <a:pt x="807" y="745"/>
                    <a:pt x="806" y="744"/>
                  </a:cubicBezTo>
                  <a:cubicBezTo>
                    <a:pt x="806" y="744"/>
                    <a:pt x="806" y="744"/>
                    <a:pt x="806" y="744"/>
                  </a:cubicBezTo>
                  <a:cubicBezTo>
                    <a:pt x="806" y="744"/>
                    <a:pt x="806" y="743"/>
                    <a:pt x="806" y="742"/>
                  </a:cubicBezTo>
                  <a:cubicBezTo>
                    <a:pt x="806" y="742"/>
                    <a:pt x="805" y="742"/>
                    <a:pt x="805" y="742"/>
                  </a:cubicBezTo>
                  <a:cubicBezTo>
                    <a:pt x="804" y="742"/>
                    <a:pt x="805" y="742"/>
                    <a:pt x="804" y="742"/>
                  </a:cubicBezTo>
                  <a:cubicBezTo>
                    <a:pt x="803" y="742"/>
                    <a:pt x="803" y="742"/>
                    <a:pt x="803" y="741"/>
                  </a:cubicBezTo>
                  <a:cubicBezTo>
                    <a:pt x="803" y="741"/>
                    <a:pt x="803" y="740"/>
                    <a:pt x="803" y="739"/>
                  </a:cubicBezTo>
                  <a:cubicBezTo>
                    <a:pt x="803" y="738"/>
                    <a:pt x="803" y="738"/>
                    <a:pt x="803" y="738"/>
                  </a:cubicBezTo>
                  <a:cubicBezTo>
                    <a:pt x="803" y="737"/>
                    <a:pt x="803" y="737"/>
                    <a:pt x="803" y="737"/>
                  </a:cubicBezTo>
                  <a:cubicBezTo>
                    <a:pt x="802" y="736"/>
                    <a:pt x="802" y="736"/>
                    <a:pt x="803" y="736"/>
                  </a:cubicBezTo>
                  <a:cubicBezTo>
                    <a:pt x="803" y="735"/>
                    <a:pt x="803" y="735"/>
                    <a:pt x="803" y="735"/>
                  </a:cubicBezTo>
                  <a:cubicBezTo>
                    <a:pt x="803" y="735"/>
                    <a:pt x="803" y="735"/>
                    <a:pt x="802" y="734"/>
                  </a:cubicBezTo>
                  <a:cubicBezTo>
                    <a:pt x="802" y="734"/>
                    <a:pt x="802" y="734"/>
                    <a:pt x="802" y="734"/>
                  </a:cubicBezTo>
                  <a:cubicBezTo>
                    <a:pt x="802" y="734"/>
                    <a:pt x="801" y="734"/>
                    <a:pt x="802" y="734"/>
                  </a:cubicBezTo>
                  <a:cubicBezTo>
                    <a:pt x="802" y="734"/>
                    <a:pt x="802" y="733"/>
                    <a:pt x="802" y="733"/>
                  </a:cubicBezTo>
                  <a:cubicBezTo>
                    <a:pt x="803" y="733"/>
                    <a:pt x="803" y="733"/>
                    <a:pt x="803" y="733"/>
                  </a:cubicBezTo>
                  <a:cubicBezTo>
                    <a:pt x="803" y="732"/>
                    <a:pt x="803" y="732"/>
                    <a:pt x="803" y="732"/>
                  </a:cubicBezTo>
                  <a:cubicBezTo>
                    <a:pt x="803" y="732"/>
                    <a:pt x="803" y="732"/>
                    <a:pt x="802" y="732"/>
                  </a:cubicBezTo>
                  <a:cubicBezTo>
                    <a:pt x="801" y="733"/>
                    <a:pt x="801" y="733"/>
                    <a:pt x="801" y="733"/>
                  </a:cubicBezTo>
                  <a:cubicBezTo>
                    <a:pt x="801" y="733"/>
                    <a:pt x="800" y="733"/>
                    <a:pt x="800" y="732"/>
                  </a:cubicBezTo>
                  <a:cubicBezTo>
                    <a:pt x="800" y="732"/>
                    <a:pt x="800" y="732"/>
                    <a:pt x="800" y="732"/>
                  </a:cubicBezTo>
                  <a:cubicBezTo>
                    <a:pt x="801" y="731"/>
                    <a:pt x="801" y="731"/>
                    <a:pt x="801" y="731"/>
                  </a:cubicBezTo>
                  <a:cubicBezTo>
                    <a:pt x="801" y="730"/>
                    <a:pt x="800" y="730"/>
                    <a:pt x="800" y="730"/>
                  </a:cubicBezTo>
                  <a:cubicBezTo>
                    <a:pt x="800" y="729"/>
                    <a:pt x="800" y="729"/>
                    <a:pt x="800" y="729"/>
                  </a:cubicBezTo>
                  <a:cubicBezTo>
                    <a:pt x="799" y="729"/>
                    <a:pt x="799" y="729"/>
                    <a:pt x="799" y="729"/>
                  </a:cubicBezTo>
                  <a:cubicBezTo>
                    <a:pt x="799" y="729"/>
                    <a:pt x="799" y="729"/>
                    <a:pt x="799" y="729"/>
                  </a:cubicBezTo>
                  <a:cubicBezTo>
                    <a:pt x="799" y="729"/>
                    <a:pt x="799" y="729"/>
                    <a:pt x="799" y="729"/>
                  </a:cubicBezTo>
                  <a:cubicBezTo>
                    <a:pt x="798" y="728"/>
                    <a:pt x="798" y="728"/>
                    <a:pt x="798" y="728"/>
                  </a:cubicBezTo>
                  <a:cubicBezTo>
                    <a:pt x="798" y="728"/>
                    <a:pt x="798" y="728"/>
                    <a:pt x="798" y="728"/>
                  </a:cubicBezTo>
                  <a:cubicBezTo>
                    <a:pt x="798" y="727"/>
                    <a:pt x="798" y="727"/>
                    <a:pt x="798" y="727"/>
                  </a:cubicBezTo>
                  <a:cubicBezTo>
                    <a:pt x="798" y="727"/>
                    <a:pt x="798" y="726"/>
                    <a:pt x="799" y="726"/>
                  </a:cubicBezTo>
                  <a:cubicBezTo>
                    <a:pt x="799" y="725"/>
                    <a:pt x="799" y="725"/>
                    <a:pt x="799" y="725"/>
                  </a:cubicBezTo>
                  <a:cubicBezTo>
                    <a:pt x="799" y="725"/>
                    <a:pt x="799" y="724"/>
                    <a:pt x="799" y="724"/>
                  </a:cubicBezTo>
                  <a:cubicBezTo>
                    <a:pt x="799" y="724"/>
                    <a:pt x="799" y="724"/>
                    <a:pt x="798" y="723"/>
                  </a:cubicBezTo>
                  <a:cubicBezTo>
                    <a:pt x="798" y="723"/>
                    <a:pt x="798" y="723"/>
                    <a:pt x="798" y="723"/>
                  </a:cubicBezTo>
                  <a:cubicBezTo>
                    <a:pt x="797" y="722"/>
                    <a:pt x="797" y="722"/>
                    <a:pt x="796" y="722"/>
                  </a:cubicBezTo>
                  <a:cubicBezTo>
                    <a:pt x="796" y="722"/>
                    <a:pt x="796" y="721"/>
                    <a:pt x="795" y="721"/>
                  </a:cubicBezTo>
                  <a:cubicBezTo>
                    <a:pt x="795" y="721"/>
                    <a:pt x="793" y="719"/>
                    <a:pt x="793" y="719"/>
                  </a:cubicBezTo>
                  <a:cubicBezTo>
                    <a:pt x="792" y="719"/>
                    <a:pt x="792" y="718"/>
                    <a:pt x="792" y="718"/>
                  </a:cubicBezTo>
                  <a:cubicBezTo>
                    <a:pt x="792" y="718"/>
                    <a:pt x="793" y="717"/>
                    <a:pt x="794" y="716"/>
                  </a:cubicBezTo>
                  <a:cubicBezTo>
                    <a:pt x="794" y="716"/>
                    <a:pt x="794" y="716"/>
                    <a:pt x="796" y="715"/>
                  </a:cubicBezTo>
                  <a:cubicBezTo>
                    <a:pt x="797" y="714"/>
                    <a:pt x="798" y="714"/>
                    <a:pt x="799" y="713"/>
                  </a:cubicBezTo>
                  <a:cubicBezTo>
                    <a:pt x="801" y="712"/>
                    <a:pt x="802" y="711"/>
                    <a:pt x="803" y="711"/>
                  </a:cubicBezTo>
                  <a:cubicBezTo>
                    <a:pt x="804" y="710"/>
                    <a:pt x="805" y="709"/>
                    <a:pt x="806" y="708"/>
                  </a:cubicBezTo>
                  <a:cubicBezTo>
                    <a:pt x="807" y="707"/>
                    <a:pt x="807" y="707"/>
                    <a:pt x="808" y="706"/>
                  </a:cubicBezTo>
                  <a:cubicBezTo>
                    <a:pt x="809" y="705"/>
                    <a:pt x="810" y="705"/>
                    <a:pt x="810" y="704"/>
                  </a:cubicBezTo>
                  <a:cubicBezTo>
                    <a:pt x="811" y="703"/>
                    <a:pt x="811" y="703"/>
                    <a:pt x="813" y="701"/>
                  </a:cubicBezTo>
                  <a:cubicBezTo>
                    <a:pt x="814" y="700"/>
                    <a:pt x="816" y="697"/>
                    <a:pt x="816" y="697"/>
                  </a:cubicBezTo>
                  <a:cubicBezTo>
                    <a:pt x="816" y="696"/>
                    <a:pt x="817" y="695"/>
                    <a:pt x="817" y="694"/>
                  </a:cubicBezTo>
                  <a:cubicBezTo>
                    <a:pt x="817" y="693"/>
                    <a:pt x="819" y="690"/>
                    <a:pt x="819" y="690"/>
                  </a:cubicBezTo>
                  <a:cubicBezTo>
                    <a:pt x="819" y="690"/>
                    <a:pt x="820" y="689"/>
                    <a:pt x="820" y="688"/>
                  </a:cubicBezTo>
                  <a:cubicBezTo>
                    <a:pt x="820" y="687"/>
                    <a:pt x="820" y="687"/>
                    <a:pt x="820" y="686"/>
                  </a:cubicBezTo>
                  <a:cubicBezTo>
                    <a:pt x="819" y="685"/>
                    <a:pt x="819" y="684"/>
                    <a:pt x="819" y="684"/>
                  </a:cubicBezTo>
                  <a:cubicBezTo>
                    <a:pt x="818" y="683"/>
                    <a:pt x="818" y="683"/>
                    <a:pt x="818" y="682"/>
                  </a:cubicBezTo>
                  <a:cubicBezTo>
                    <a:pt x="817" y="682"/>
                    <a:pt x="817" y="680"/>
                    <a:pt x="817" y="680"/>
                  </a:cubicBezTo>
                  <a:cubicBezTo>
                    <a:pt x="908" y="666"/>
                    <a:pt x="908" y="666"/>
                    <a:pt x="908" y="666"/>
                  </a:cubicBezTo>
                  <a:cubicBezTo>
                    <a:pt x="908" y="666"/>
                    <a:pt x="907" y="662"/>
                    <a:pt x="907" y="661"/>
                  </a:cubicBezTo>
                  <a:cubicBezTo>
                    <a:pt x="906" y="660"/>
                    <a:pt x="906" y="656"/>
                    <a:pt x="905" y="654"/>
                  </a:cubicBezTo>
                  <a:cubicBezTo>
                    <a:pt x="904" y="653"/>
                    <a:pt x="904" y="651"/>
                    <a:pt x="902" y="650"/>
                  </a:cubicBezTo>
                  <a:cubicBezTo>
                    <a:pt x="901" y="650"/>
                    <a:pt x="893" y="636"/>
                    <a:pt x="893" y="636"/>
                  </a:cubicBezTo>
                  <a:cubicBezTo>
                    <a:pt x="893" y="636"/>
                    <a:pt x="892" y="631"/>
                    <a:pt x="892" y="631"/>
                  </a:cubicBezTo>
                  <a:cubicBezTo>
                    <a:pt x="892" y="630"/>
                    <a:pt x="891" y="625"/>
                    <a:pt x="890" y="624"/>
                  </a:cubicBezTo>
                  <a:cubicBezTo>
                    <a:pt x="890" y="622"/>
                    <a:pt x="889" y="621"/>
                    <a:pt x="889" y="619"/>
                  </a:cubicBezTo>
                  <a:cubicBezTo>
                    <a:pt x="888" y="618"/>
                    <a:pt x="886" y="614"/>
                    <a:pt x="885" y="612"/>
                  </a:cubicBezTo>
                  <a:cubicBezTo>
                    <a:pt x="883" y="610"/>
                    <a:pt x="880" y="606"/>
                    <a:pt x="879" y="605"/>
                  </a:cubicBezTo>
                  <a:cubicBezTo>
                    <a:pt x="878" y="603"/>
                    <a:pt x="878" y="603"/>
                    <a:pt x="876" y="601"/>
                  </a:cubicBezTo>
                  <a:cubicBezTo>
                    <a:pt x="874" y="599"/>
                    <a:pt x="873" y="598"/>
                    <a:pt x="871" y="597"/>
                  </a:cubicBezTo>
                  <a:cubicBezTo>
                    <a:pt x="870" y="596"/>
                    <a:pt x="866" y="595"/>
                    <a:pt x="865" y="595"/>
                  </a:cubicBezTo>
                  <a:cubicBezTo>
                    <a:pt x="865" y="594"/>
                    <a:pt x="864" y="593"/>
                    <a:pt x="863" y="593"/>
                  </a:cubicBezTo>
                  <a:cubicBezTo>
                    <a:pt x="862" y="592"/>
                    <a:pt x="859" y="589"/>
                    <a:pt x="858" y="588"/>
                  </a:cubicBezTo>
                  <a:cubicBezTo>
                    <a:pt x="857" y="587"/>
                    <a:pt x="856" y="586"/>
                    <a:pt x="856" y="586"/>
                  </a:cubicBezTo>
                  <a:cubicBezTo>
                    <a:pt x="855" y="585"/>
                    <a:pt x="854" y="583"/>
                    <a:pt x="854" y="582"/>
                  </a:cubicBezTo>
                  <a:cubicBezTo>
                    <a:pt x="854" y="581"/>
                    <a:pt x="853" y="579"/>
                    <a:pt x="853" y="578"/>
                  </a:cubicBezTo>
                  <a:cubicBezTo>
                    <a:pt x="852" y="578"/>
                    <a:pt x="851" y="577"/>
                    <a:pt x="850" y="575"/>
                  </a:cubicBezTo>
                  <a:cubicBezTo>
                    <a:pt x="850" y="574"/>
                    <a:pt x="850" y="574"/>
                    <a:pt x="849" y="573"/>
                  </a:cubicBezTo>
                  <a:cubicBezTo>
                    <a:pt x="849" y="571"/>
                    <a:pt x="849" y="568"/>
                    <a:pt x="849" y="567"/>
                  </a:cubicBezTo>
                  <a:cubicBezTo>
                    <a:pt x="848" y="566"/>
                    <a:pt x="848" y="566"/>
                    <a:pt x="847" y="564"/>
                  </a:cubicBezTo>
                  <a:cubicBezTo>
                    <a:pt x="846" y="562"/>
                    <a:pt x="846" y="558"/>
                    <a:pt x="846" y="557"/>
                  </a:cubicBezTo>
                  <a:cubicBezTo>
                    <a:pt x="846" y="556"/>
                    <a:pt x="846" y="555"/>
                    <a:pt x="847" y="554"/>
                  </a:cubicBezTo>
                  <a:cubicBezTo>
                    <a:pt x="848" y="553"/>
                    <a:pt x="848" y="552"/>
                    <a:pt x="849" y="551"/>
                  </a:cubicBezTo>
                  <a:cubicBezTo>
                    <a:pt x="850" y="549"/>
                    <a:pt x="851" y="549"/>
                    <a:pt x="851" y="548"/>
                  </a:cubicBezTo>
                  <a:cubicBezTo>
                    <a:pt x="852" y="546"/>
                    <a:pt x="852" y="546"/>
                    <a:pt x="852" y="544"/>
                  </a:cubicBezTo>
                  <a:cubicBezTo>
                    <a:pt x="852" y="543"/>
                    <a:pt x="852" y="543"/>
                    <a:pt x="852" y="541"/>
                  </a:cubicBezTo>
                  <a:cubicBezTo>
                    <a:pt x="851" y="540"/>
                    <a:pt x="852" y="539"/>
                    <a:pt x="851" y="537"/>
                  </a:cubicBezTo>
                  <a:cubicBezTo>
                    <a:pt x="850" y="536"/>
                    <a:pt x="850" y="535"/>
                    <a:pt x="850" y="534"/>
                  </a:cubicBezTo>
                  <a:cubicBezTo>
                    <a:pt x="849" y="532"/>
                    <a:pt x="846" y="527"/>
                    <a:pt x="846" y="526"/>
                  </a:cubicBezTo>
                  <a:cubicBezTo>
                    <a:pt x="846" y="524"/>
                    <a:pt x="845" y="521"/>
                    <a:pt x="845" y="519"/>
                  </a:cubicBezTo>
                  <a:cubicBezTo>
                    <a:pt x="844" y="518"/>
                    <a:pt x="844" y="517"/>
                    <a:pt x="844" y="516"/>
                  </a:cubicBezTo>
                  <a:cubicBezTo>
                    <a:pt x="843" y="516"/>
                    <a:pt x="843" y="515"/>
                    <a:pt x="842" y="513"/>
                  </a:cubicBezTo>
                  <a:cubicBezTo>
                    <a:pt x="841" y="510"/>
                    <a:pt x="839" y="508"/>
                    <a:pt x="839" y="507"/>
                  </a:cubicBezTo>
                  <a:cubicBezTo>
                    <a:pt x="839" y="506"/>
                    <a:pt x="839" y="506"/>
                    <a:pt x="839" y="503"/>
                  </a:cubicBezTo>
                  <a:cubicBezTo>
                    <a:pt x="839" y="501"/>
                    <a:pt x="839" y="499"/>
                    <a:pt x="839" y="498"/>
                  </a:cubicBezTo>
                  <a:cubicBezTo>
                    <a:pt x="839" y="496"/>
                    <a:pt x="839" y="496"/>
                    <a:pt x="840" y="495"/>
                  </a:cubicBezTo>
                  <a:cubicBezTo>
                    <a:pt x="840" y="494"/>
                    <a:pt x="843" y="487"/>
                    <a:pt x="843" y="486"/>
                  </a:cubicBezTo>
                  <a:cubicBezTo>
                    <a:pt x="843" y="486"/>
                    <a:pt x="842" y="482"/>
                    <a:pt x="842" y="482"/>
                  </a:cubicBezTo>
                  <a:cubicBezTo>
                    <a:pt x="842" y="482"/>
                    <a:pt x="841" y="474"/>
                    <a:pt x="841" y="473"/>
                  </a:cubicBezTo>
                  <a:cubicBezTo>
                    <a:pt x="841" y="471"/>
                    <a:pt x="841" y="469"/>
                    <a:pt x="841" y="468"/>
                  </a:cubicBezTo>
                  <a:cubicBezTo>
                    <a:pt x="840" y="467"/>
                    <a:pt x="839" y="464"/>
                    <a:pt x="839" y="463"/>
                  </a:cubicBezTo>
                  <a:cubicBezTo>
                    <a:pt x="838" y="463"/>
                    <a:pt x="837" y="460"/>
                    <a:pt x="837" y="459"/>
                  </a:cubicBezTo>
                  <a:cubicBezTo>
                    <a:pt x="836" y="459"/>
                    <a:pt x="834" y="458"/>
                    <a:pt x="834" y="456"/>
                  </a:cubicBezTo>
                  <a:cubicBezTo>
                    <a:pt x="834" y="454"/>
                    <a:pt x="833" y="452"/>
                    <a:pt x="833" y="452"/>
                  </a:cubicBezTo>
                  <a:cubicBezTo>
                    <a:pt x="833" y="451"/>
                    <a:pt x="834" y="447"/>
                    <a:pt x="834" y="446"/>
                  </a:cubicBezTo>
                  <a:cubicBezTo>
                    <a:pt x="834" y="445"/>
                    <a:pt x="833" y="442"/>
                    <a:pt x="833" y="441"/>
                  </a:cubicBezTo>
                  <a:cubicBezTo>
                    <a:pt x="833" y="440"/>
                    <a:pt x="834" y="438"/>
                    <a:pt x="834" y="436"/>
                  </a:cubicBezTo>
                  <a:cubicBezTo>
                    <a:pt x="833" y="435"/>
                    <a:pt x="833" y="433"/>
                    <a:pt x="833" y="432"/>
                  </a:cubicBezTo>
                  <a:cubicBezTo>
                    <a:pt x="833" y="432"/>
                    <a:pt x="833" y="429"/>
                    <a:pt x="833" y="429"/>
                  </a:cubicBezTo>
                  <a:cubicBezTo>
                    <a:pt x="833" y="428"/>
                    <a:pt x="832" y="426"/>
                    <a:pt x="832" y="426"/>
                  </a:cubicBezTo>
                  <a:cubicBezTo>
                    <a:pt x="832" y="426"/>
                    <a:pt x="833" y="425"/>
                    <a:pt x="833" y="424"/>
                  </a:cubicBezTo>
                  <a:cubicBezTo>
                    <a:pt x="833" y="424"/>
                    <a:pt x="834" y="424"/>
                    <a:pt x="833" y="423"/>
                  </a:cubicBezTo>
                  <a:cubicBezTo>
                    <a:pt x="833" y="422"/>
                    <a:pt x="832" y="422"/>
                    <a:pt x="832" y="421"/>
                  </a:cubicBezTo>
                  <a:cubicBezTo>
                    <a:pt x="833" y="420"/>
                    <a:pt x="833" y="421"/>
                    <a:pt x="833" y="420"/>
                  </a:cubicBezTo>
                  <a:cubicBezTo>
                    <a:pt x="833" y="420"/>
                    <a:pt x="832" y="419"/>
                    <a:pt x="833" y="419"/>
                  </a:cubicBezTo>
                  <a:cubicBezTo>
                    <a:pt x="833" y="418"/>
                    <a:pt x="833" y="419"/>
                    <a:pt x="834" y="418"/>
                  </a:cubicBezTo>
                  <a:cubicBezTo>
                    <a:pt x="834" y="417"/>
                    <a:pt x="833" y="417"/>
                    <a:pt x="834" y="417"/>
                  </a:cubicBezTo>
                  <a:cubicBezTo>
                    <a:pt x="834" y="416"/>
                    <a:pt x="835" y="416"/>
                    <a:pt x="835" y="416"/>
                  </a:cubicBezTo>
                  <a:cubicBezTo>
                    <a:pt x="835" y="415"/>
                    <a:pt x="835" y="416"/>
                    <a:pt x="834" y="415"/>
                  </a:cubicBezTo>
                  <a:cubicBezTo>
                    <a:pt x="834" y="414"/>
                    <a:pt x="835" y="415"/>
                    <a:pt x="834" y="413"/>
                  </a:cubicBezTo>
                  <a:cubicBezTo>
                    <a:pt x="834" y="412"/>
                    <a:pt x="833" y="412"/>
                    <a:pt x="833" y="412"/>
                  </a:cubicBezTo>
                  <a:cubicBezTo>
                    <a:pt x="832" y="412"/>
                    <a:pt x="832" y="412"/>
                    <a:pt x="832" y="412"/>
                  </a:cubicBezTo>
                  <a:cubicBezTo>
                    <a:pt x="832" y="412"/>
                    <a:pt x="832" y="412"/>
                    <a:pt x="832" y="412"/>
                  </a:cubicBezTo>
                  <a:cubicBezTo>
                    <a:pt x="831" y="411"/>
                    <a:pt x="831" y="411"/>
                    <a:pt x="831" y="411"/>
                  </a:cubicBezTo>
                  <a:cubicBezTo>
                    <a:pt x="831" y="410"/>
                    <a:pt x="830" y="410"/>
                    <a:pt x="830" y="410"/>
                  </a:cubicBezTo>
                  <a:cubicBezTo>
                    <a:pt x="830" y="410"/>
                    <a:pt x="830" y="411"/>
                    <a:pt x="830" y="410"/>
                  </a:cubicBezTo>
                  <a:cubicBezTo>
                    <a:pt x="830" y="409"/>
                    <a:pt x="831" y="409"/>
                    <a:pt x="830" y="409"/>
                  </a:cubicBezTo>
                  <a:cubicBezTo>
                    <a:pt x="830" y="408"/>
                    <a:pt x="829" y="408"/>
                    <a:pt x="829" y="408"/>
                  </a:cubicBezTo>
                  <a:cubicBezTo>
                    <a:pt x="829" y="408"/>
                    <a:pt x="829" y="408"/>
                    <a:pt x="829" y="407"/>
                  </a:cubicBezTo>
                  <a:cubicBezTo>
                    <a:pt x="828" y="407"/>
                    <a:pt x="828" y="407"/>
                    <a:pt x="828" y="406"/>
                  </a:cubicBezTo>
                  <a:cubicBezTo>
                    <a:pt x="828" y="406"/>
                    <a:pt x="828" y="406"/>
                    <a:pt x="828" y="405"/>
                  </a:cubicBezTo>
                  <a:cubicBezTo>
                    <a:pt x="827" y="404"/>
                    <a:pt x="827" y="404"/>
                    <a:pt x="827" y="404"/>
                  </a:cubicBezTo>
                  <a:cubicBezTo>
                    <a:pt x="826" y="404"/>
                    <a:pt x="826" y="405"/>
                    <a:pt x="826" y="404"/>
                  </a:cubicBezTo>
                  <a:cubicBezTo>
                    <a:pt x="826" y="404"/>
                    <a:pt x="826" y="404"/>
                    <a:pt x="825" y="403"/>
                  </a:cubicBezTo>
                  <a:cubicBezTo>
                    <a:pt x="825" y="402"/>
                    <a:pt x="824" y="402"/>
                    <a:pt x="824" y="402"/>
                  </a:cubicBezTo>
                  <a:cubicBezTo>
                    <a:pt x="824" y="402"/>
                    <a:pt x="823" y="402"/>
                    <a:pt x="823" y="402"/>
                  </a:cubicBezTo>
                  <a:cubicBezTo>
                    <a:pt x="822" y="401"/>
                    <a:pt x="822" y="402"/>
                    <a:pt x="822" y="401"/>
                  </a:cubicBezTo>
                  <a:cubicBezTo>
                    <a:pt x="822" y="399"/>
                    <a:pt x="822" y="400"/>
                    <a:pt x="823" y="399"/>
                  </a:cubicBezTo>
                  <a:cubicBezTo>
                    <a:pt x="823" y="399"/>
                    <a:pt x="823" y="399"/>
                    <a:pt x="824" y="399"/>
                  </a:cubicBezTo>
                  <a:cubicBezTo>
                    <a:pt x="824" y="398"/>
                    <a:pt x="824" y="398"/>
                    <a:pt x="824" y="398"/>
                  </a:cubicBezTo>
                  <a:cubicBezTo>
                    <a:pt x="824" y="398"/>
                    <a:pt x="823" y="397"/>
                    <a:pt x="823" y="397"/>
                  </a:cubicBezTo>
                  <a:cubicBezTo>
                    <a:pt x="823" y="397"/>
                    <a:pt x="823" y="397"/>
                    <a:pt x="822" y="396"/>
                  </a:cubicBezTo>
                  <a:cubicBezTo>
                    <a:pt x="822" y="396"/>
                    <a:pt x="822" y="396"/>
                    <a:pt x="822" y="396"/>
                  </a:cubicBezTo>
                  <a:cubicBezTo>
                    <a:pt x="822" y="396"/>
                    <a:pt x="820" y="396"/>
                    <a:pt x="820" y="396"/>
                  </a:cubicBezTo>
                  <a:cubicBezTo>
                    <a:pt x="819" y="396"/>
                    <a:pt x="819" y="395"/>
                    <a:pt x="818" y="395"/>
                  </a:cubicBezTo>
                  <a:cubicBezTo>
                    <a:pt x="818" y="395"/>
                    <a:pt x="818" y="395"/>
                    <a:pt x="818" y="395"/>
                  </a:cubicBezTo>
                  <a:cubicBezTo>
                    <a:pt x="818" y="395"/>
                    <a:pt x="817" y="394"/>
                    <a:pt x="817" y="394"/>
                  </a:cubicBezTo>
                  <a:cubicBezTo>
                    <a:pt x="817" y="394"/>
                    <a:pt x="817" y="394"/>
                    <a:pt x="817" y="393"/>
                  </a:cubicBezTo>
                  <a:cubicBezTo>
                    <a:pt x="817" y="393"/>
                    <a:pt x="817" y="393"/>
                    <a:pt x="817" y="392"/>
                  </a:cubicBezTo>
                  <a:cubicBezTo>
                    <a:pt x="817" y="392"/>
                    <a:pt x="817" y="392"/>
                    <a:pt x="817" y="391"/>
                  </a:cubicBezTo>
                  <a:cubicBezTo>
                    <a:pt x="817" y="390"/>
                    <a:pt x="817" y="389"/>
                    <a:pt x="816" y="389"/>
                  </a:cubicBezTo>
                  <a:cubicBezTo>
                    <a:pt x="816" y="389"/>
                    <a:pt x="815" y="389"/>
                    <a:pt x="815" y="388"/>
                  </a:cubicBezTo>
                  <a:cubicBezTo>
                    <a:pt x="815" y="388"/>
                    <a:pt x="815" y="388"/>
                    <a:pt x="815" y="388"/>
                  </a:cubicBezTo>
                  <a:cubicBezTo>
                    <a:pt x="815" y="387"/>
                    <a:pt x="816" y="387"/>
                    <a:pt x="816" y="387"/>
                  </a:cubicBezTo>
                  <a:cubicBezTo>
                    <a:pt x="817" y="386"/>
                    <a:pt x="817" y="386"/>
                    <a:pt x="817" y="386"/>
                  </a:cubicBezTo>
                  <a:cubicBezTo>
                    <a:pt x="816" y="385"/>
                    <a:pt x="816" y="385"/>
                    <a:pt x="816" y="385"/>
                  </a:cubicBezTo>
                  <a:cubicBezTo>
                    <a:pt x="816" y="384"/>
                    <a:pt x="816" y="385"/>
                    <a:pt x="816" y="384"/>
                  </a:cubicBezTo>
                  <a:cubicBezTo>
                    <a:pt x="815" y="383"/>
                    <a:pt x="816" y="383"/>
                    <a:pt x="816" y="383"/>
                  </a:cubicBezTo>
                  <a:cubicBezTo>
                    <a:pt x="815" y="383"/>
                    <a:pt x="815" y="383"/>
                    <a:pt x="816" y="382"/>
                  </a:cubicBezTo>
                  <a:cubicBezTo>
                    <a:pt x="816" y="381"/>
                    <a:pt x="817" y="381"/>
                    <a:pt x="817" y="381"/>
                  </a:cubicBezTo>
                  <a:cubicBezTo>
                    <a:pt x="817" y="380"/>
                    <a:pt x="817" y="380"/>
                    <a:pt x="818" y="380"/>
                  </a:cubicBezTo>
                  <a:cubicBezTo>
                    <a:pt x="819" y="380"/>
                    <a:pt x="819" y="379"/>
                    <a:pt x="819" y="379"/>
                  </a:cubicBezTo>
                  <a:cubicBezTo>
                    <a:pt x="819" y="380"/>
                    <a:pt x="820" y="381"/>
                    <a:pt x="820" y="379"/>
                  </a:cubicBezTo>
                  <a:cubicBezTo>
                    <a:pt x="821" y="378"/>
                    <a:pt x="821" y="378"/>
                    <a:pt x="821" y="378"/>
                  </a:cubicBezTo>
                  <a:cubicBezTo>
                    <a:pt x="822" y="377"/>
                    <a:pt x="822" y="377"/>
                    <a:pt x="822" y="377"/>
                  </a:cubicBezTo>
                  <a:cubicBezTo>
                    <a:pt x="822" y="376"/>
                    <a:pt x="822" y="376"/>
                    <a:pt x="823" y="376"/>
                  </a:cubicBezTo>
                  <a:cubicBezTo>
                    <a:pt x="823" y="376"/>
                    <a:pt x="823" y="376"/>
                    <a:pt x="823" y="376"/>
                  </a:cubicBezTo>
                  <a:cubicBezTo>
                    <a:pt x="824" y="376"/>
                    <a:pt x="821" y="376"/>
                    <a:pt x="824" y="375"/>
                  </a:cubicBezTo>
                  <a:cubicBezTo>
                    <a:pt x="827" y="375"/>
                    <a:pt x="828" y="375"/>
                    <a:pt x="828" y="375"/>
                  </a:cubicBezTo>
                  <a:cubicBezTo>
                    <a:pt x="828" y="375"/>
                    <a:pt x="828" y="374"/>
                    <a:pt x="828" y="374"/>
                  </a:cubicBezTo>
                  <a:cubicBezTo>
                    <a:pt x="828" y="373"/>
                    <a:pt x="828" y="373"/>
                    <a:pt x="828" y="372"/>
                  </a:cubicBezTo>
                  <a:cubicBezTo>
                    <a:pt x="829" y="371"/>
                    <a:pt x="829" y="370"/>
                    <a:pt x="829" y="370"/>
                  </a:cubicBezTo>
                  <a:cubicBezTo>
                    <a:pt x="830" y="369"/>
                    <a:pt x="830" y="369"/>
                    <a:pt x="830" y="368"/>
                  </a:cubicBezTo>
                  <a:cubicBezTo>
                    <a:pt x="830" y="368"/>
                    <a:pt x="831" y="367"/>
                    <a:pt x="831" y="367"/>
                  </a:cubicBezTo>
                  <a:cubicBezTo>
                    <a:pt x="831" y="367"/>
                    <a:pt x="830" y="366"/>
                    <a:pt x="830" y="366"/>
                  </a:cubicBezTo>
                  <a:cubicBezTo>
                    <a:pt x="830" y="365"/>
                    <a:pt x="831" y="365"/>
                    <a:pt x="830" y="364"/>
                  </a:cubicBezTo>
                  <a:cubicBezTo>
                    <a:pt x="830" y="363"/>
                    <a:pt x="830" y="362"/>
                    <a:pt x="829" y="362"/>
                  </a:cubicBezTo>
                  <a:cubicBezTo>
                    <a:pt x="829" y="361"/>
                    <a:pt x="829" y="361"/>
                    <a:pt x="829" y="360"/>
                  </a:cubicBezTo>
                  <a:cubicBezTo>
                    <a:pt x="829" y="360"/>
                    <a:pt x="828" y="360"/>
                    <a:pt x="828" y="359"/>
                  </a:cubicBezTo>
                  <a:cubicBezTo>
                    <a:pt x="828" y="357"/>
                    <a:pt x="828" y="358"/>
                    <a:pt x="828" y="357"/>
                  </a:cubicBezTo>
                  <a:cubicBezTo>
                    <a:pt x="829" y="356"/>
                    <a:pt x="829" y="355"/>
                    <a:pt x="829" y="355"/>
                  </a:cubicBezTo>
                  <a:cubicBezTo>
                    <a:pt x="829" y="354"/>
                    <a:pt x="829" y="354"/>
                    <a:pt x="830" y="353"/>
                  </a:cubicBezTo>
                  <a:cubicBezTo>
                    <a:pt x="831" y="352"/>
                    <a:pt x="831" y="351"/>
                    <a:pt x="831" y="350"/>
                  </a:cubicBezTo>
                  <a:cubicBezTo>
                    <a:pt x="832" y="350"/>
                    <a:pt x="832" y="350"/>
                    <a:pt x="833" y="349"/>
                  </a:cubicBezTo>
                  <a:cubicBezTo>
                    <a:pt x="833" y="349"/>
                    <a:pt x="833" y="348"/>
                    <a:pt x="834" y="348"/>
                  </a:cubicBezTo>
                  <a:cubicBezTo>
                    <a:pt x="834" y="347"/>
                    <a:pt x="834" y="347"/>
                    <a:pt x="834" y="346"/>
                  </a:cubicBezTo>
                  <a:cubicBezTo>
                    <a:pt x="834" y="345"/>
                    <a:pt x="834" y="346"/>
                    <a:pt x="834" y="345"/>
                  </a:cubicBezTo>
                  <a:cubicBezTo>
                    <a:pt x="835" y="344"/>
                    <a:pt x="835" y="344"/>
                    <a:pt x="835" y="343"/>
                  </a:cubicBezTo>
                  <a:cubicBezTo>
                    <a:pt x="836" y="343"/>
                    <a:pt x="836" y="343"/>
                    <a:pt x="837" y="342"/>
                  </a:cubicBezTo>
                  <a:cubicBezTo>
                    <a:pt x="837" y="342"/>
                    <a:pt x="838" y="342"/>
                    <a:pt x="838" y="341"/>
                  </a:cubicBezTo>
                  <a:cubicBezTo>
                    <a:pt x="838" y="340"/>
                    <a:pt x="838" y="340"/>
                    <a:pt x="839" y="339"/>
                  </a:cubicBezTo>
                  <a:cubicBezTo>
                    <a:pt x="839" y="339"/>
                    <a:pt x="839" y="338"/>
                    <a:pt x="839" y="338"/>
                  </a:cubicBezTo>
                  <a:cubicBezTo>
                    <a:pt x="840" y="338"/>
                    <a:pt x="840" y="338"/>
                    <a:pt x="840" y="338"/>
                  </a:cubicBezTo>
                  <a:cubicBezTo>
                    <a:pt x="841" y="338"/>
                    <a:pt x="841" y="338"/>
                    <a:pt x="842" y="338"/>
                  </a:cubicBezTo>
                  <a:cubicBezTo>
                    <a:pt x="843" y="338"/>
                    <a:pt x="845" y="337"/>
                    <a:pt x="845" y="337"/>
                  </a:cubicBezTo>
                  <a:cubicBezTo>
                    <a:pt x="846" y="335"/>
                    <a:pt x="846" y="335"/>
                    <a:pt x="846" y="335"/>
                  </a:cubicBezTo>
                  <a:cubicBezTo>
                    <a:pt x="846" y="335"/>
                    <a:pt x="846" y="335"/>
                    <a:pt x="846" y="335"/>
                  </a:cubicBezTo>
                  <a:cubicBezTo>
                    <a:pt x="847" y="334"/>
                    <a:pt x="848" y="333"/>
                    <a:pt x="848" y="333"/>
                  </a:cubicBezTo>
                  <a:cubicBezTo>
                    <a:pt x="848" y="333"/>
                    <a:pt x="849" y="332"/>
                    <a:pt x="849" y="332"/>
                  </a:cubicBezTo>
                  <a:cubicBezTo>
                    <a:pt x="851" y="331"/>
                    <a:pt x="851" y="331"/>
                    <a:pt x="851" y="331"/>
                  </a:cubicBezTo>
                  <a:cubicBezTo>
                    <a:pt x="851" y="330"/>
                    <a:pt x="851" y="330"/>
                    <a:pt x="851" y="330"/>
                  </a:cubicBezTo>
                  <a:cubicBezTo>
                    <a:pt x="851" y="328"/>
                    <a:pt x="851" y="328"/>
                    <a:pt x="851" y="328"/>
                  </a:cubicBezTo>
                  <a:cubicBezTo>
                    <a:pt x="851" y="328"/>
                    <a:pt x="851" y="327"/>
                    <a:pt x="851" y="327"/>
                  </a:cubicBezTo>
                  <a:cubicBezTo>
                    <a:pt x="851" y="326"/>
                    <a:pt x="851" y="326"/>
                    <a:pt x="851" y="325"/>
                  </a:cubicBezTo>
                  <a:cubicBezTo>
                    <a:pt x="851" y="325"/>
                    <a:pt x="851" y="325"/>
                    <a:pt x="851" y="324"/>
                  </a:cubicBezTo>
                  <a:cubicBezTo>
                    <a:pt x="852" y="323"/>
                    <a:pt x="853" y="323"/>
                    <a:pt x="852" y="323"/>
                  </a:cubicBezTo>
                  <a:cubicBezTo>
                    <a:pt x="851" y="323"/>
                    <a:pt x="851" y="323"/>
                    <a:pt x="850" y="323"/>
                  </a:cubicBezTo>
                  <a:cubicBezTo>
                    <a:pt x="850" y="322"/>
                    <a:pt x="850" y="322"/>
                    <a:pt x="850" y="321"/>
                  </a:cubicBezTo>
                  <a:cubicBezTo>
                    <a:pt x="850" y="321"/>
                    <a:pt x="850" y="320"/>
                    <a:pt x="850" y="320"/>
                  </a:cubicBezTo>
                  <a:cubicBezTo>
                    <a:pt x="850" y="319"/>
                    <a:pt x="849" y="319"/>
                    <a:pt x="850" y="319"/>
                  </a:cubicBezTo>
                  <a:cubicBezTo>
                    <a:pt x="850" y="318"/>
                    <a:pt x="851" y="317"/>
                    <a:pt x="851" y="317"/>
                  </a:cubicBezTo>
                  <a:cubicBezTo>
                    <a:pt x="851" y="317"/>
                    <a:pt x="851" y="317"/>
                    <a:pt x="851" y="316"/>
                  </a:cubicBezTo>
                  <a:cubicBezTo>
                    <a:pt x="851" y="315"/>
                    <a:pt x="851" y="316"/>
                    <a:pt x="851" y="315"/>
                  </a:cubicBezTo>
                  <a:cubicBezTo>
                    <a:pt x="851" y="313"/>
                    <a:pt x="851" y="313"/>
                    <a:pt x="851" y="313"/>
                  </a:cubicBezTo>
                  <a:cubicBezTo>
                    <a:pt x="851" y="312"/>
                    <a:pt x="851" y="313"/>
                    <a:pt x="851" y="312"/>
                  </a:cubicBezTo>
                  <a:cubicBezTo>
                    <a:pt x="851" y="311"/>
                    <a:pt x="851" y="311"/>
                    <a:pt x="851" y="310"/>
                  </a:cubicBezTo>
                  <a:cubicBezTo>
                    <a:pt x="851" y="310"/>
                    <a:pt x="851" y="309"/>
                    <a:pt x="851" y="309"/>
                  </a:cubicBezTo>
                  <a:cubicBezTo>
                    <a:pt x="851" y="308"/>
                    <a:pt x="851" y="309"/>
                    <a:pt x="851" y="308"/>
                  </a:cubicBezTo>
                  <a:cubicBezTo>
                    <a:pt x="852" y="308"/>
                    <a:pt x="853" y="308"/>
                    <a:pt x="853" y="308"/>
                  </a:cubicBezTo>
                  <a:cubicBezTo>
                    <a:pt x="853" y="308"/>
                    <a:pt x="853" y="308"/>
                    <a:pt x="853" y="307"/>
                  </a:cubicBezTo>
                  <a:cubicBezTo>
                    <a:pt x="852" y="307"/>
                    <a:pt x="852" y="307"/>
                    <a:pt x="852" y="306"/>
                  </a:cubicBezTo>
                  <a:cubicBezTo>
                    <a:pt x="852" y="306"/>
                    <a:pt x="853" y="306"/>
                    <a:pt x="853" y="305"/>
                  </a:cubicBezTo>
                  <a:cubicBezTo>
                    <a:pt x="853" y="305"/>
                    <a:pt x="852" y="305"/>
                    <a:pt x="853" y="305"/>
                  </a:cubicBezTo>
                  <a:cubicBezTo>
                    <a:pt x="853" y="304"/>
                    <a:pt x="853" y="305"/>
                    <a:pt x="853" y="304"/>
                  </a:cubicBezTo>
                  <a:cubicBezTo>
                    <a:pt x="853" y="303"/>
                    <a:pt x="852" y="301"/>
                    <a:pt x="852" y="301"/>
                  </a:cubicBezTo>
                  <a:cubicBezTo>
                    <a:pt x="852" y="301"/>
                    <a:pt x="852" y="300"/>
                    <a:pt x="852" y="299"/>
                  </a:cubicBezTo>
                  <a:cubicBezTo>
                    <a:pt x="852" y="298"/>
                    <a:pt x="852" y="299"/>
                    <a:pt x="852" y="298"/>
                  </a:cubicBezTo>
                  <a:cubicBezTo>
                    <a:pt x="853" y="297"/>
                    <a:pt x="854" y="297"/>
                    <a:pt x="854" y="296"/>
                  </a:cubicBezTo>
                  <a:cubicBezTo>
                    <a:pt x="854" y="295"/>
                    <a:pt x="854" y="294"/>
                    <a:pt x="854" y="294"/>
                  </a:cubicBezTo>
                  <a:cubicBezTo>
                    <a:pt x="854" y="294"/>
                    <a:pt x="854" y="294"/>
                    <a:pt x="854" y="294"/>
                  </a:cubicBezTo>
                  <a:cubicBezTo>
                    <a:pt x="854" y="294"/>
                    <a:pt x="853" y="293"/>
                    <a:pt x="854" y="293"/>
                  </a:cubicBezTo>
                  <a:cubicBezTo>
                    <a:pt x="854" y="293"/>
                    <a:pt x="855" y="292"/>
                    <a:pt x="855" y="292"/>
                  </a:cubicBezTo>
                  <a:cubicBezTo>
                    <a:pt x="855" y="292"/>
                    <a:pt x="856" y="291"/>
                    <a:pt x="855" y="291"/>
                  </a:cubicBezTo>
                  <a:cubicBezTo>
                    <a:pt x="855" y="290"/>
                    <a:pt x="855" y="290"/>
                    <a:pt x="855" y="290"/>
                  </a:cubicBezTo>
                  <a:cubicBezTo>
                    <a:pt x="855" y="290"/>
                    <a:pt x="855" y="290"/>
                    <a:pt x="855" y="289"/>
                  </a:cubicBezTo>
                  <a:cubicBezTo>
                    <a:pt x="855" y="288"/>
                    <a:pt x="856" y="288"/>
                    <a:pt x="855" y="288"/>
                  </a:cubicBezTo>
                  <a:cubicBezTo>
                    <a:pt x="854" y="287"/>
                    <a:pt x="855" y="288"/>
                    <a:pt x="854" y="287"/>
                  </a:cubicBezTo>
                  <a:cubicBezTo>
                    <a:pt x="854" y="287"/>
                    <a:pt x="854" y="285"/>
                    <a:pt x="854" y="284"/>
                  </a:cubicBezTo>
                  <a:cubicBezTo>
                    <a:pt x="854" y="283"/>
                    <a:pt x="857" y="268"/>
                    <a:pt x="857" y="268"/>
                  </a:cubicBezTo>
                  <a:cubicBezTo>
                    <a:pt x="857" y="268"/>
                    <a:pt x="857" y="267"/>
                    <a:pt x="857" y="267"/>
                  </a:cubicBezTo>
                  <a:cubicBezTo>
                    <a:pt x="857" y="267"/>
                    <a:pt x="857" y="266"/>
                    <a:pt x="857" y="266"/>
                  </a:cubicBezTo>
                  <a:cubicBezTo>
                    <a:pt x="858" y="266"/>
                    <a:pt x="858" y="266"/>
                    <a:pt x="858" y="266"/>
                  </a:cubicBezTo>
                  <a:cubicBezTo>
                    <a:pt x="858" y="265"/>
                    <a:pt x="859" y="265"/>
                    <a:pt x="858" y="265"/>
                  </a:cubicBezTo>
                  <a:cubicBezTo>
                    <a:pt x="858" y="264"/>
                    <a:pt x="857" y="265"/>
                    <a:pt x="857" y="264"/>
                  </a:cubicBezTo>
                  <a:cubicBezTo>
                    <a:pt x="857" y="263"/>
                    <a:pt x="857" y="263"/>
                    <a:pt x="857" y="262"/>
                  </a:cubicBezTo>
                  <a:cubicBezTo>
                    <a:pt x="857" y="262"/>
                    <a:pt x="857" y="260"/>
                    <a:pt x="857" y="260"/>
                  </a:cubicBezTo>
                  <a:cubicBezTo>
                    <a:pt x="857" y="260"/>
                    <a:pt x="857" y="260"/>
                    <a:pt x="858" y="259"/>
                  </a:cubicBezTo>
                  <a:cubicBezTo>
                    <a:pt x="858" y="258"/>
                    <a:pt x="858" y="259"/>
                    <a:pt x="858" y="258"/>
                  </a:cubicBezTo>
                  <a:cubicBezTo>
                    <a:pt x="858" y="257"/>
                    <a:pt x="857" y="258"/>
                    <a:pt x="858" y="257"/>
                  </a:cubicBezTo>
                  <a:cubicBezTo>
                    <a:pt x="859" y="256"/>
                    <a:pt x="859" y="256"/>
                    <a:pt x="860" y="256"/>
                  </a:cubicBezTo>
                  <a:cubicBezTo>
                    <a:pt x="860" y="256"/>
                    <a:pt x="860" y="256"/>
                    <a:pt x="861" y="256"/>
                  </a:cubicBezTo>
                  <a:cubicBezTo>
                    <a:pt x="861" y="256"/>
                    <a:pt x="862" y="256"/>
                    <a:pt x="862" y="254"/>
                  </a:cubicBezTo>
                  <a:cubicBezTo>
                    <a:pt x="863" y="251"/>
                    <a:pt x="863" y="252"/>
                    <a:pt x="863" y="250"/>
                  </a:cubicBezTo>
                  <a:cubicBezTo>
                    <a:pt x="864" y="249"/>
                    <a:pt x="864" y="249"/>
                    <a:pt x="864" y="248"/>
                  </a:cubicBezTo>
                  <a:cubicBezTo>
                    <a:pt x="864" y="247"/>
                    <a:pt x="863" y="249"/>
                    <a:pt x="864" y="247"/>
                  </a:cubicBezTo>
                  <a:cubicBezTo>
                    <a:pt x="865" y="244"/>
                    <a:pt x="865" y="244"/>
                    <a:pt x="866" y="244"/>
                  </a:cubicBezTo>
                  <a:cubicBezTo>
                    <a:pt x="866" y="243"/>
                    <a:pt x="866" y="243"/>
                    <a:pt x="867" y="242"/>
                  </a:cubicBezTo>
                  <a:cubicBezTo>
                    <a:pt x="868" y="241"/>
                    <a:pt x="868" y="241"/>
                    <a:pt x="868" y="241"/>
                  </a:cubicBezTo>
                  <a:cubicBezTo>
                    <a:pt x="869" y="240"/>
                    <a:pt x="869" y="239"/>
                    <a:pt x="869" y="239"/>
                  </a:cubicBezTo>
                  <a:cubicBezTo>
                    <a:pt x="869" y="238"/>
                    <a:pt x="870" y="238"/>
                    <a:pt x="870" y="237"/>
                  </a:cubicBezTo>
                  <a:cubicBezTo>
                    <a:pt x="870" y="237"/>
                    <a:pt x="870" y="236"/>
                    <a:pt x="870" y="236"/>
                  </a:cubicBezTo>
                  <a:cubicBezTo>
                    <a:pt x="870" y="236"/>
                    <a:pt x="869" y="236"/>
                    <a:pt x="869" y="236"/>
                  </a:cubicBezTo>
                  <a:cubicBezTo>
                    <a:pt x="869" y="235"/>
                    <a:pt x="869" y="235"/>
                    <a:pt x="869" y="235"/>
                  </a:cubicBezTo>
                  <a:cubicBezTo>
                    <a:pt x="869" y="235"/>
                    <a:pt x="869" y="235"/>
                    <a:pt x="869" y="234"/>
                  </a:cubicBezTo>
                  <a:cubicBezTo>
                    <a:pt x="868" y="233"/>
                    <a:pt x="868" y="232"/>
                    <a:pt x="868" y="232"/>
                  </a:cubicBezTo>
                  <a:cubicBezTo>
                    <a:pt x="868" y="231"/>
                    <a:pt x="869" y="231"/>
                    <a:pt x="869" y="230"/>
                  </a:cubicBezTo>
                  <a:cubicBezTo>
                    <a:pt x="870" y="229"/>
                    <a:pt x="869" y="229"/>
                    <a:pt x="869" y="228"/>
                  </a:cubicBezTo>
                  <a:cubicBezTo>
                    <a:pt x="869" y="227"/>
                    <a:pt x="869" y="227"/>
                    <a:pt x="869" y="226"/>
                  </a:cubicBezTo>
                  <a:cubicBezTo>
                    <a:pt x="870" y="225"/>
                    <a:pt x="869" y="225"/>
                    <a:pt x="869" y="225"/>
                  </a:cubicBezTo>
                  <a:cubicBezTo>
                    <a:pt x="869" y="224"/>
                    <a:pt x="869" y="224"/>
                    <a:pt x="870" y="223"/>
                  </a:cubicBezTo>
                  <a:cubicBezTo>
                    <a:pt x="871" y="222"/>
                    <a:pt x="870" y="222"/>
                    <a:pt x="871" y="222"/>
                  </a:cubicBezTo>
                  <a:cubicBezTo>
                    <a:pt x="872" y="222"/>
                    <a:pt x="872" y="222"/>
                    <a:pt x="872" y="222"/>
                  </a:cubicBezTo>
                  <a:cubicBezTo>
                    <a:pt x="873" y="221"/>
                    <a:pt x="874" y="221"/>
                    <a:pt x="874" y="221"/>
                  </a:cubicBezTo>
                  <a:cubicBezTo>
                    <a:pt x="874" y="221"/>
                    <a:pt x="874" y="221"/>
                    <a:pt x="875" y="221"/>
                  </a:cubicBezTo>
                  <a:cubicBezTo>
                    <a:pt x="875" y="221"/>
                    <a:pt x="874" y="220"/>
                    <a:pt x="875" y="220"/>
                  </a:cubicBezTo>
                  <a:cubicBezTo>
                    <a:pt x="876" y="221"/>
                    <a:pt x="876" y="221"/>
                    <a:pt x="876" y="221"/>
                  </a:cubicBezTo>
                  <a:cubicBezTo>
                    <a:pt x="877" y="220"/>
                    <a:pt x="876" y="220"/>
                    <a:pt x="877" y="220"/>
                  </a:cubicBezTo>
                  <a:cubicBezTo>
                    <a:pt x="877" y="221"/>
                    <a:pt x="878" y="220"/>
                    <a:pt x="878" y="220"/>
                  </a:cubicBezTo>
                  <a:cubicBezTo>
                    <a:pt x="878" y="220"/>
                    <a:pt x="878" y="220"/>
                    <a:pt x="878" y="220"/>
                  </a:cubicBezTo>
                  <a:cubicBezTo>
                    <a:pt x="878" y="220"/>
                    <a:pt x="879" y="219"/>
                    <a:pt x="879" y="219"/>
                  </a:cubicBezTo>
                  <a:cubicBezTo>
                    <a:pt x="880" y="218"/>
                    <a:pt x="880" y="218"/>
                    <a:pt x="880" y="218"/>
                  </a:cubicBezTo>
                  <a:cubicBezTo>
                    <a:pt x="880" y="218"/>
                    <a:pt x="879" y="218"/>
                    <a:pt x="879" y="218"/>
                  </a:cubicBezTo>
                  <a:cubicBezTo>
                    <a:pt x="880" y="217"/>
                    <a:pt x="880" y="217"/>
                    <a:pt x="880" y="217"/>
                  </a:cubicBezTo>
                  <a:cubicBezTo>
                    <a:pt x="880" y="217"/>
                    <a:pt x="881" y="217"/>
                    <a:pt x="880" y="217"/>
                  </a:cubicBezTo>
                  <a:cubicBezTo>
                    <a:pt x="880" y="217"/>
                    <a:pt x="880" y="216"/>
                    <a:pt x="880" y="216"/>
                  </a:cubicBezTo>
                  <a:cubicBezTo>
                    <a:pt x="881" y="216"/>
                    <a:pt x="881" y="216"/>
                    <a:pt x="881" y="216"/>
                  </a:cubicBezTo>
                  <a:cubicBezTo>
                    <a:pt x="881" y="216"/>
                    <a:pt x="882" y="215"/>
                    <a:pt x="882" y="215"/>
                  </a:cubicBezTo>
                  <a:cubicBezTo>
                    <a:pt x="882" y="214"/>
                    <a:pt x="883" y="214"/>
                    <a:pt x="882" y="214"/>
                  </a:cubicBezTo>
                  <a:cubicBezTo>
                    <a:pt x="882" y="213"/>
                    <a:pt x="882" y="213"/>
                    <a:pt x="882" y="212"/>
                  </a:cubicBezTo>
                  <a:cubicBezTo>
                    <a:pt x="882" y="211"/>
                    <a:pt x="882" y="212"/>
                    <a:pt x="882" y="211"/>
                  </a:cubicBezTo>
                  <a:cubicBezTo>
                    <a:pt x="882" y="211"/>
                    <a:pt x="882" y="211"/>
                    <a:pt x="882" y="210"/>
                  </a:cubicBezTo>
                  <a:cubicBezTo>
                    <a:pt x="883" y="209"/>
                    <a:pt x="882" y="209"/>
                    <a:pt x="883" y="208"/>
                  </a:cubicBezTo>
                  <a:cubicBezTo>
                    <a:pt x="884" y="208"/>
                    <a:pt x="884" y="208"/>
                    <a:pt x="884" y="208"/>
                  </a:cubicBezTo>
                  <a:cubicBezTo>
                    <a:pt x="885" y="207"/>
                    <a:pt x="885" y="207"/>
                    <a:pt x="885" y="207"/>
                  </a:cubicBezTo>
                  <a:cubicBezTo>
                    <a:pt x="885" y="207"/>
                    <a:pt x="886" y="206"/>
                    <a:pt x="886" y="207"/>
                  </a:cubicBezTo>
                  <a:cubicBezTo>
                    <a:pt x="886" y="207"/>
                    <a:pt x="886" y="207"/>
                    <a:pt x="887" y="207"/>
                  </a:cubicBezTo>
                  <a:cubicBezTo>
                    <a:pt x="887" y="208"/>
                    <a:pt x="887" y="208"/>
                    <a:pt x="887" y="208"/>
                  </a:cubicBezTo>
                  <a:cubicBezTo>
                    <a:pt x="887" y="208"/>
                    <a:pt x="887" y="207"/>
                    <a:pt x="887" y="207"/>
                  </a:cubicBezTo>
                  <a:cubicBezTo>
                    <a:pt x="887" y="206"/>
                    <a:pt x="887" y="206"/>
                    <a:pt x="887" y="206"/>
                  </a:cubicBezTo>
                  <a:cubicBezTo>
                    <a:pt x="888" y="206"/>
                    <a:pt x="888" y="205"/>
                    <a:pt x="888" y="206"/>
                  </a:cubicBezTo>
                  <a:cubicBezTo>
                    <a:pt x="889" y="206"/>
                    <a:pt x="889" y="206"/>
                    <a:pt x="889" y="206"/>
                  </a:cubicBezTo>
                  <a:cubicBezTo>
                    <a:pt x="894" y="204"/>
                    <a:pt x="894" y="204"/>
                    <a:pt x="894" y="204"/>
                  </a:cubicBezTo>
                  <a:cubicBezTo>
                    <a:pt x="905" y="191"/>
                    <a:pt x="905" y="191"/>
                    <a:pt x="905" y="191"/>
                  </a:cubicBezTo>
                  <a:cubicBezTo>
                    <a:pt x="921" y="178"/>
                    <a:pt x="921" y="178"/>
                    <a:pt x="921" y="178"/>
                  </a:cubicBezTo>
                  <a:cubicBezTo>
                    <a:pt x="933" y="164"/>
                    <a:pt x="933" y="164"/>
                    <a:pt x="933" y="164"/>
                  </a:cubicBezTo>
                  <a:cubicBezTo>
                    <a:pt x="934" y="162"/>
                    <a:pt x="934" y="162"/>
                    <a:pt x="934" y="162"/>
                  </a:cubicBezTo>
                  <a:cubicBezTo>
                    <a:pt x="935" y="159"/>
                    <a:pt x="935" y="159"/>
                    <a:pt x="935" y="159"/>
                  </a:cubicBezTo>
                  <a:cubicBezTo>
                    <a:pt x="929" y="156"/>
                    <a:pt x="929" y="156"/>
                    <a:pt x="929" y="156"/>
                  </a:cubicBezTo>
                  <a:cubicBezTo>
                    <a:pt x="929" y="152"/>
                    <a:pt x="929" y="152"/>
                    <a:pt x="929" y="152"/>
                  </a:cubicBezTo>
                  <a:cubicBezTo>
                    <a:pt x="929" y="152"/>
                    <a:pt x="928" y="153"/>
                    <a:pt x="928" y="153"/>
                  </a:cubicBezTo>
                  <a:cubicBezTo>
                    <a:pt x="927" y="153"/>
                    <a:pt x="926" y="152"/>
                    <a:pt x="926" y="152"/>
                  </a:cubicBezTo>
                  <a:cubicBezTo>
                    <a:pt x="926" y="153"/>
                    <a:pt x="926" y="153"/>
                    <a:pt x="926" y="153"/>
                  </a:cubicBezTo>
                  <a:cubicBezTo>
                    <a:pt x="925" y="153"/>
                    <a:pt x="925" y="153"/>
                    <a:pt x="925" y="153"/>
                  </a:cubicBezTo>
                  <a:cubicBezTo>
                    <a:pt x="925" y="152"/>
                    <a:pt x="925" y="152"/>
                    <a:pt x="925" y="152"/>
                  </a:cubicBezTo>
                  <a:cubicBezTo>
                    <a:pt x="923" y="151"/>
                    <a:pt x="923" y="151"/>
                    <a:pt x="923" y="151"/>
                  </a:cubicBezTo>
                  <a:cubicBezTo>
                    <a:pt x="923" y="151"/>
                    <a:pt x="924" y="151"/>
                    <a:pt x="924" y="150"/>
                  </a:cubicBezTo>
                  <a:cubicBezTo>
                    <a:pt x="924" y="150"/>
                    <a:pt x="924" y="150"/>
                    <a:pt x="923" y="149"/>
                  </a:cubicBezTo>
                  <a:cubicBezTo>
                    <a:pt x="923" y="149"/>
                    <a:pt x="923" y="149"/>
                    <a:pt x="922" y="148"/>
                  </a:cubicBezTo>
                  <a:cubicBezTo>
                    <a:pt x="921" y="148"/>
                    <a:pt x="921" y="147"/>
                    <a:pt x="921" y="147"/>
                  </a:cubicBezTo>
                  <a:cubicBezTo>
                    <a:pt x="920" y="147"/>
                    <a:pt x="918" y="147"/>
                    <a:pt x="918" y="147"/>
                  </a:cubicBezTo>
                  <a:cubicBezTo>
                    <a:pt x="918" y="147"/>
                    <a:pt x="916" y="148"/>
                    <a:pt x="916" y="149"/>
                  </a:cubicBezTo>
                  <a:cubicBezTo>
                    <a:pt x="916" y="149"/>
                    <a:pt x="916" y="150"/>
                    <a:pt x="915" y="150"/>
                  </a:cubicBezTo>
                  <a:cubicBezTo>
                    <a:pt x="915" y="150"/>
                    <a:pt x="914" y="150"/>
                    <a:pt x="914" y="150"/>
                  </a:cubicBezTo>
                  <a:cubicBezTo>
                    <a:pt x="914" y="150"/>
                    <a:pt x="914" y="150"/>
                    <a:pt x="914" y="149"/>
                  </a:cubicBezTo>
                  <a:cubicBezTo>
                    <a:pt x="913" y="149"/>
                    <a:pt x="912" y="148"/>
                    <a:pt x="912" y="148"/>
                  </a:cubicBezTo>
                  <a:cubicBezTo>
                    <a:pt x="912" y="148"/>
                    <a:pt x="912" y="147"/>
                    <a:pt x="912" y="147"/>
                  </a:cubicBezTo>
                  <a:cubicBezTo>
                    <a:pt x="911" y="147"/>
                    <a:pt x="911" y="146"/>
                    <a:pt x="911" y="146"/>
                  </a:cubicBezTo>
                  <a:cubicBezTo>
                    <a:pt x="911" y="146"/>
                    <a:pt x="911" y="145"/>
                    <a:pt x="911" y="145"/>
                  </a:cubicBezTo>
                  <a:cubicBezTo>
                    <a:pt x="911" y="145"/>
                    <a:pt x="909" y="145"/>
                    <a:pt x="909" y="145"/>
                  </a:cubicBezTo>
                  <a:cubicBezTo>
                    <a:pt x="908" y="145"/>
                    <a:pt x="908" y="145"/>
                    <a:pt x="908" y="145"/>
                  </a:cubicBezTo>
                  <a:cubicBezTo>
                    <a:pt x="908" y="146"/>
                    <a:pt x="908" y="146"/>
                    <a:pt x="908" y="146"/>
                  </a:cubicBezTo>
                  <a:cubicBezTo>
                    <a:pt x="908" y="146"/>
                    <a:pt x="907" y="146"/>
                    <a:pt x="907" y="145"/>
                  </a:cubicBezTo>
                  <a:cubicBezTo>
                    <a:pt x="907" y="145"/>
                    <a:pt x="907" y="144"/>
                    <a:pt x="907" y="144"/>
                  </a:cubicBezTo>
                  <a:cubicBezTo>
                    <a:pt x="907" y="143"/>
                    <a:pt x="907" y="143"/>
                    <a:pt x="907" y="143"/>
                  </a:cubicBezTo>
                  <a:cubicBezTo>
                    <a:pt x="907" y="142"/>
                    <a:pt x="907" y="142"/>
                    <a:pt x="907" y="142"/>
                  </a:cubicBezTo>
                  <a:cubicBezTo>
                    <a:pt x="907" y="142"/>
                    <a:pt x="908" y="141"/>
                    <a:pt x="908" y="141"/>
                  </a:cubicBezTo>
                  <a:cubicBezTo>
                    <a:pt x="908" y="141"/>
                    <a:pt x="908" y="141"/>
                    <a:pt x="908" y="140"/>
                  </a:cubicBezTo>
                  <a:cubicBezTo>
                    <a:pt x="908" y="139"/>
                    <a:pt x="908" y="138"/>
                    <a:pt x="908" y="138"/>
                  </a:cubicBezTo>
                  <a:cubicBezTo>
                    <a:pt x="908" y="138"/>
                    <a:pt x="907" y="138"/>
                    <a:pt x="908" y="137"/>
                  </a:cubicBezTo>
                  <a:cubicBezTo>
                    <a:pt x="909" y="137"/>
                    <a:pt x="909" y="136"/>
                    <a:pt x="909" y="136"/>
                  </a:cubicBezTo>
                  <a:cubicBezTo>
                    <a:pt x="909" y="135"/>
                    <a:pt x="909" y="135"/>
                    <a:pt x="909" y="134"/>
                  </a:cubicBezTo>
                  <a:cubicBezTo>
                    <a:pt x="910" y="133"/>
                    <a:pt x="910" y="134"/>
                    <a:pt x="910" y="133"/>
                  </a:cubicBezTo>
                  <a:cubicBezTo>
                    <a:pt x="910" y="133"/>
                    <a:pt x="911" y="133"/>
                    <a:pt x="911" y="132"/>
                  </a:cubicBezTo>
                  <a:cubicBezTo>
                    <a:pt x="910" y="132"/>
                    <a:pt x="910" y="132"/>
                    <a:pt x="910" y="132"/>
                  </a:cubicBezTo>
                  <a:cubicBezTo>
                    <a:pt x="911" y="131"/>
                    <a:pt x="910" y="131"/>
                    <a:pt x="911" y="131"/>
                  </a:cubicBezTo>
                  <a:cubicBezTo>
                    <a:pt x="911" y="130"/>
                    <a:pt x="912" y="130"/>
                    <a:pt x="911" y="130"/>
                  </a:cubicBezTo>
                  <a:cubicBezTo>
                    <a:pt x="911" y="130"/>
                    <a:pt x="911" y="130"/>
                    <a:pt x="911" y="129"/>
                  </a:cubicBezTo>
                  <a:cubicBezTo>
                    <a:pt x="912" y="129"/>
                    <a:pt x="912" y="129"/>
                    <a:pt x="912" y="128"/>
                  </a:cubicBezTo>
                  <a:cubicBezTo>
                    <a:pt x="913" y="128"/>
                    <a:pt x="913" y="128"/>
                    <a:pt x="913" y="128"/>
                  </a:cubicBezTo>
                  <a:cubicBezTo>
                    <a:pt x="914" y="127"/>
                    <a:pt x="914" y="128"/>
                    <a:pt x="914" y="126"/>
                  </a:cubicBezTo>
                  <a:cubicBezTo>
                    <a:pt x="914" y="125"/>
                    <a:pt x="914" y="125"/>
                    <a:pt x="914" y="124"/>
                  </a:cubicBezTo>
                  <a:cubicBezTo>
                    <a:pt x="914" y="124"/>
                    <a:pt x="914" y="123"/>
                    <a:pt x="914" y="123"/>
                  </a:cubicBezTo>
                  <a:cubicBezTo>
                    <a:pt x="913" y="122"/>
                    <a:pt x="913" y="122"/>
                    <a:pt x="913" y="121"/>
                  </a:cubicBezTo>
                  <a:cubicBezTo>
                    <a:pt x="913" y="121"/>
                    <a:pt x="912" y="120"/>
                    <a:pt x="912" y="120"/>
                  </a:cubicBezTo>
                  <a:cubicBezTo>
                    <a:pt x="913" y="119"/>
                    <a:pt x="912" y="119"/>
                    <a:pt x="912" y="119"/>
                  </a:cubicBezTo>
                  <a:cubicBezTo>
                    <a:pt x="912" y="119"/>
                    <a:pt x="911" y="118"/>
                    <a:pt x="911" y="117"/>
                  </a:cubicBezTo>
                  <a:cubicBezTo>
                    <a:pt x="911" y="117"/>
                    <a:pt x="910" y="117"/>
                    <a:pt x="910" y="117"/>
                  </a:cubicBezTo>
                  <a:cubicBezTo>
                    <a:pt x="910" y="117"/>
                    <a:pt x="909" y="117"/>
                    <a:pt x="909" y="117"/>
                  </a:cubicBezTo>
                  <a:cubicBezTo>
                    <a:pt x="909" y="117"/>
                    <a:pt x="909" y="116"/>
                    <a:pt x="909" y="116"/>
                  </a:cubicBezTo>
                  <a:cubicBezTo>
                    <a:pt x="909" y="116"/>
                    <a:pt x="908" y="115"/>
                    <a:pt x="908" y="115"/>
                  </a:cubicBezTo>
                  <a:cubicBezTo>
                    <a:pt x="909" y="114"/>
                    <a:pt x="909" y="115"/>
                    <a:pt x="909" y="114"/>
                  </a:cubicBezTo>
                  <a:cubicBezTo>
                    <a:pt x="910" y="113"/>
                    <a:pt x="910" y="112"/>
                    <a:pt x="910" y="112"/>
                  </a:cubicBezTo>
                  <a:cubicBezTo>
                    <a:pt x="910" y="112"/>
                    <a:pt x="910" y="112"/>
                    <a:pt x="910" y="111"/>
                  </a:cubicBezTo>
                  <a:cubicBezTo>
                    <a:pt x="910" y="110"/>
                    <a:pt x="910" y="110"/>
                    <a:pt x="910" y="110"/>
                  </a:cubicBezTo>
                  <a:cubicBezTo>
                    <a:pt x="911" y="109"/>
                    <a:pt x="911" y="109"/>
                    <a:pt x="911" y="108"/>
                  </a:cubicBezTo>
                  <a:cubicBezTo>
                    <a:pt x="911" y="107"/>
                    <a:pt x="912" y="107"/>
                    <a:pt x="911" y="107"/>
                  </a:cubicBezTo>
                  <a:cubicBezTo>
                    <a:pt x="911" y="107"/>
                    <a:pt x="910" y="106"/>
                    <a:pt x="911" y="106"/>
                  </a:cubicBezTo>
                  <a:cubicBezTo>
                    <a:pt x="912" y="106"/>
                    <a:pt x="912" y="106"/>
                    <a:pt x="912" y="106"/>
                  </a:cubicBezTo>
                  <a:cubicBezTo>
                    <a:pt x="912" y="105"/>
                    <a:pt x="912" y="105"/>
                    <a:pt x="912" y="105"/>
                  </a:cubicBezTo>
                  <a:cubicBezTo>
                    <a:pt x="912" y="104"/>
                    <a:pt x="912" y="104"/>
                    <a:pt x="912" y="104"/>
                  </a:cubicBezTo>
                  <a:cubicBezTo>
                    <a:pt x="913" y="104"/>
                    <a:pt x="913" y="104"/>
                    <a:pt x="913" y="104"/>
                  </a:cubicBezTo>
                  <a:cubicBezTo>
                    <a:pt x="913" y="104"/>
                    <a:pt x="913" y="104"/>
                    <a:pt x="914" y="104"/>
                  </a:cubicBezTo>
                  <a:cubicBezTo>
                    <a:pt x="914" y="103"/>
                    <a:pt x="914" y="103"/>
                    <a:pt x="914" y="102"/>
                  </a:cubicBezTo>
                  <a:cubicBezTo>
                    <a:pt x="914" y="102"/>
                    <a:pt x="914" y="102"/>
                    <a:pt x="914" y="101"/>
                  </a:cubicBezTo>
                  <a:cubicBezTo>
                    <a:pt x="914" y="101"/>
                    <a:pt x="914" y="101"/>
                    <a:pt x="914" y="101"/>
                  </a:cubicBezTo>
                  <a:cubicBezTo>
                    <a:pt x="915" y="100"/>
                    <a:pt x="915" y="100"/>
                    <a:pt x="915" y="100"/>
                  </a:cubicBezTo>
                  <a:cubicBezTo>
                    <a:pt x="915" y="100"/>
                    <a:pt x="915" y="99"/>
                    <a:pt x="915" y="99"/>
                  </a:cubicBezTo>
                  <a:cubicBezTo>
                    <a:pt x="915" y="99"/>
                    <a:pt x="915" y="98"/>
                    <a:pt x="916" y="98"/>
                  </a:cubicBezTo>
                  <a:cubicBezTo>
                    <a:pt x="916" y="98"/>
                    <a:pt x="916" y="98"/>
                    <a:pt x="916" y="97"/>
                  </a:cubicBezTo>
                  <a:cubicBezTo>
                    <a:pt x="916" y="97"/>
                    <a:pt x="917" y="93"/>
                    <a:pt x="917" y="93"/>
                  </a:cubicBezTo>
                  <a:cubicBezTo>
                    <a:pt x="917" y="93"/>
                    <a:pt x="916" y="93"/>
                    <a:pt x="916" y="92"/>
                  </a:cubicBezTo>
                  <a:cubicBezTo>
                    <a:pt x="916" y="92"/>
                    <a:pt x="915" y="93"/>
                    <a:pt x="914" y="93"/>
                  </a:cubicBezTo>
                  <a:cubicBezTo>
                    <a:pt x="914" y="93"/>
                    <a:pt x="914" y="93"/>
                    <a:pt x="914" y="94"/>
                  </a:cubicBezTo>
                  <a:cubicBezTo>
                    <a:pt x="913" y="94"/>
                    <a:pt x="912" y="94"/>
                    <a:pt x="912" y="9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8" name="Freeform 1757"/>
            <p:cNvSpPr>
              <a:spLocks/>
            </p:cNvSpPr>
            <p:nvPr/>
          </p:nvSpPr>
          <p:spPr bwMode="auto">
            <a:xfrm>
              <a:off x="9070975" y="2762251"/>
              <a:ext cx="862013" cy="611188"/>
            </a:xfrm>
            <a:custGeom>
              <a:avLst/>
              <a:gdLst>
                <a:gd name="T0" fmla="*/ 187 w 611"/>
                <a:gd name="T1" fmla="*/ 336 h 433"/>
                <a:gd name="T2" fmla="*/ 177 w 611"/>
                <a:gd name="T3" fmla="*/ 319 h 433"/>
                <a:gd name="T4" fmla="*/ 153 w 611"/>
                <a:gd name="T5" fmla="*/ 307 h 433"/>
                <a:gd name="T6" fmla="*/ 141 w 611"/>
                <a:gd name="T7" fmla="*/ 288 h 433"/>
                <a:gd name="T8" fmla="*/ 136 w 611"/>
                <a:gd name="T9" fmla="*/ 271 h 433"/>
                <a:gd name="T10" fmla="*/ 121 w 611"/>
                <a:gd name="T11" fmla="*/ 257 h 433"/>
                <a:gd name="T12" fmla="*/ 103 w 611"/>
                <a:gd name="T13" fmla="*/ 246 h 433"/>
                <a:gd name="T14" fmla="*/ 87 w 611"/>
                <a:gd name="T15" fmla="*/ 229 h 433"/>
                <a:gd name="T16" fmla="*/ 74 w 611"/>
                <a:gd name="T17" fmla="*/ 210 h 433"/>
                <a:gd name="T18" fmla="*/ 36 w 611"/>
                <a:gd name="T19" fmla="*/ 188 h 433"/>
                <a:gd name="T20" fmla="*/ 26 w 611"/>
                <a:gd name="T21" fmla="*/ 175 h 433"/>
                <a:gd name="T22" fmla="*/ 4 w 611"/>
                <a:gd name="T23" fmla="*/ 173 h 433"/>
                <a:gd name="T24" fmla="*/ 0 w 611"/>
                <a:gd name="T25" fmla="*/ 160 h 433"/>
                <a:gd name="T26" fmla="*/ 12 w 611"/>
                <a:gd name="T27" fmla="*/ 140 h 433"/>
                <a:gd name="T28" fmla="*/ 39 w 611"/>
                <a:gd name="T29" fmla="*/ 122 h 433"/>
                <a:gd name="T30" fmla="*/ 54 w 611"/>
                <a:gd name="T31" fmla="*/ 121 h 433"/>
                <a:gd name="T32" fmla="*/ 67 w 611"/>
                <a:gd name="T33" fmla="*/ 121 h 433"/>
                <a:gd name="T34" fmla="*/ 79 w 611"/>
                <a:gd name="T35" fmla="*/ 111 h 433"/>
                <a:gd name="T36" fmla="*/ 80 w 611"/>
                <a:gd name="T37" fmla="*/ 101 h 433"/>
                <a:gd name="T38" fmla="*/ 88 w 611"/>
                <a:gd name="T39" fmla="*/ 95 h 433"/>
                <a:gd name="T40" fmla="*/ 102 w 611"/>
                <a:gd name="T41" fmla="*/ 92 h 433"/>
                <a:gd name="T42" fmla="*/ 115 w 611"/>
                <a:gd name="T43" fmla="*/ 91 h 433"/>
                <a:gd name="T44" fmla="*/ 128 w 611"/>
                <a:gd name="T45" fmla="*/ 107 h 433"/>
                <a:gd name="T46" fmla="*/ 225 w 611"/>
                <a:gd name="T47" fmla="*/ 144 h 433"/>
                <a:gd name="T48" fmla="*/ 361 w 611"/>
                <a:gd name="T49" fmla="*/ 127 h 433"/>
                <a:gd name="T50" fmla="*/ 455 w 611"/>
                <a:gd name="T51" fmla="*/ 9 h 433"/>
                <a:gd name="T52" fmla="*/ 515 w 611"/>
                <a:gd name="T53" fmla="*/ 104 h 433"/>
                <a:gd name="T54" fmla="*/ 521 w 611"/>
                <a:gd name="T55" fmla="*/ 183 h 433"/>
                <a:gd name="T56" fmla="*/ 504 w 611"/>
                <a:gd name="T57" fmla="*/ 193 h 433"/>
                <a:gd name="T58" fmla="*/ 488 w 611"/>
                <a:gd name="T59" fmla="*/ 188 h 433"/>
                <a:gd name="T60" fmla="*/ 478 w 611"/>
                <a:gd name="T61" fmla="*/ 193 h 433"/>
                <a:gd name="T62" fmla="*/ 473 w 611"/>
                <a:gd name="T63" fmla="*/ 206 h 433"/>
                <a:gd name="T64" fmla="*/ 468 w 611"/>
                <a:gd name="T65" fmla="*/ 219 h 433"/>
                <a:gd name="T66" fmla="*/ 481 w 611"/>
                <a:gd name="T67" fmla="*/ 223 h 433"/>
                <a:gd name="T68" fmla="*/ 494 w 611"/>
                <a:gd name="T69" fmla="*/ 226 h 433"/>
                <a:gd name="T70" fmla="*/ 511 w 611"/>
                <a:gd name="T71" fmla="*/ 233 h 433"/>
                <a:gd name="T72" fmla="*/ 518 w 611"/>
                <a:gd name="T73" fmla="*/ 247 h 433"/>
                <a:gd name="T74" fmla="*/ 525 w 611"/>
                <a:gd name="T75" fmla="*/ 256 h 433"/>
                <a:gd name="T76" fmla="*/ 532 w 611"/>
                <a:gd name="T77" fmla="*/ 263 h 433"/>
                <a:gd name="T78" fmla="*/ 541 w 611"/>
                <a:gd name="T79" fmla="*/ 267 h 433"/>
                <a:gd name="T80" fmla="*/ 551 w 611"/>
                <a:gd name="T81" fmla="*/ 276 h 433"/>
                <a:gd name="T82" fmla="*/ 565 w 611"/>
                <a:gd name="T83" fmla="*/ 285 h 433"/>
                <a:gd name="T84" fmla="*/ 563 w 611"/>
                <a:gd name="T85" fmla="*/ 305 h 433"/>
                <a:gd name="T86" fmla="*/ 593 w 611"/>
                <a:gd name="T87" fmla="*/ 338 h 433"/>
                <a:gd name="T88" fmla="*/ 607 w 611"/>
                <a:gd name="T89" fmla="*/ 343 h 433"/>
                <a:gd name="T90" fmla="*/ 595 w 611"/>
                <a:gd name="T91" fmla="*/ 377 h 433"/>
                <a:gd name="T92" fmla="*/ 463 w 611"/>
                <a:gd name="T93" fmla="*/ 416 h 433"/>
                <a:gd name="T94" fmla="*/ 409 w 611"/>
                <a:gd name="T95" fmla="*/ 416 h 433"/>
                <a:gd name="T96" fmla="*/ 375 w 611"/>
                <a:gd name="T97" fmla="*/ 420 h 433"/>
                <a:gd name="T98" fmla="*/ 362 w 611"/>
                <a:gd name="T99" fmla="*/ 428 h 433"/>
                <a:gd name="T100" fmla="*/ 349 w 611"/>
                <a:gd name="T101" fmla="*/ 420 h 433"/>
                <a:gd name="T102" fmla="*/ 336 w 611"/>
                <a:gd name="T103" fmla="*/ 411 h 433"/>
                <a:gd name="T104" fmla="*/ 328 w 611"/>
                <a:gd name="T105" fmla="*/ 402 h 433"/>
                <a:gd name="T106" fmla="*/ 311 w 611"/>
                <a:gd name="T107" fmla="*/ 389 h 433"/>
                <a:gd name="T108" fmla="*/ 304 w 611"/>
                <a:gd name="T109" fmla="*/ 376 h 433"/>
                <a:gd name="T110" fmla="*/ 293 w 611"/>
                <a:gd name="T111" fmla="*/ 381 h 433"/>
                <a:gd name="T112" fmla="*/ 279 w 611"/>
                <a:gd name="T113" fmla="*/ 387 h 433"/>
                <a:gd name="T114" fmla="*/ 262 w 611"/>
                <a:gd name="T115" fmla="*/ 383 h 433"/>
                <a:gd name="T116" fmla="*/ 249 w 611"/>
                <a:gd name="T117" fmla="*/ 388 h 433"/>
                <a:gd name="T118" fmla="*/ 232 w 611"/>
                <a:gd name="T119" fmla="*/ 389 h 433"/>
                <a:gd name="T120" fmla="*/ 224 w 611"/>
                <a:gd name="T121" fmla="*/ 380 h 433"/>
                <a:gd name="T122" fmla="*/ 212 w 611"/>
                <a:gd name="T123" fmla="*/ 372 h 433"/>
                <a:gd name="T124" fmla="*/ 200 w 611"/>
                <a:gd name="T125" fmla="*/ 36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433">
                  <a:moveTo>
                    <a:pt x="196" y="357"/>
                  </a:moveTo>
                  <a:cubicBezTo>
                    <a:pt x="196" y="357"/>
                    <a:pt x="196" y="357"/>
                    <a:pt x="196" y="356"/>
                  </a:cubicBezTo>
                  <a:cubicBezTo>
                    <a:pt x="196" y="356"/>
                    <a:pt x="197" y="355"/>
                    <a:pt x="197" y="354"/>
                  </a:cubicBezTo>
                  <a:cubicBezTo>
                    <a:pt x="196" y="353"/>
                    <a:pt x="196" y="354"/>
                    <a:pt x="195" y="353"/>
                  </a:cubicBezTo>
                  <a:cubicBezTo>
                    <a:pt x="194" y="352"/>
                    <a:pt x="195" y="352"/>
                    <a:pt x="194" y="352"/>
                  </a:cubicBezTo>
                  <a:cubicBezTo>
                    <a:pt x="194" y="351"/>
                    <a:pt x="194" y="351"/>
                    <a:pt x="194" y="350"/>
                  </a:cubicBezTo>
                  <a:cubicBezTo>
                    <a:pt x="193" y="350"/>
                    <a:pt x="193" y="350"/>
                    <a:pt x="192" y="349"/>
                  </a:cubicBezTo>
                  <a:cubicBezTo>
                    <a:pt x="191" y="349"/>
                    <a:pt x="191" y="348"/>
                    <a:pt x="190" y="347"/>
                  </a:cubicBezTo>
                  <a:cubicBezTo>
                    <a:pt x="189" y="346"/>
                    <a:pt x="189" y="347"/>
                    <a:pt x="189" y="346"/>
                  </a:cubicBezTo>
                  <a:cubicBezTo>
                    <a:pt x="189" y="346"/>
                    <a:pt x="188" y="346"/>
                    <a:pt x="188" y="346"/>
                  </a:cubicBezTo>
                  <a:cubicBezTo>
                    <a:pt x="188" y="345"/>
                    <a:pt x="188" y="345"/>
                    <a:pt x="188" y="344"/>
                  </a:cubicBezTo>
                  <a:cubicBezTo>
                    <a:pt x="187" y="343"/>
                    <a:pt x="187" y="343"/>
                    <a:pt x="187" y="342"/>
                  </a:cubicBezTo>
                  <a:cubicBezTo>
                    <a:pt x="186" y="342"/>
                    <a:pt x="186" y="342"/>
                    <a:pt x="187" y="341"/>
                  </a:cubicBezTo>
                  <a:cubicBezTo>
                    <a:pt x="187" y="341"/>
                    <a:pt x="187" y="340"/>
                    <a:pt x="186" y="339"/>
                  </a:cubicBezTo>
                  <a:cubicBezTo>
                    <a:pt x="186" y="339"/>
                    <a:pt x="186" y="338"/>
                    <a:pt x="186" y="338"/>
                  </a:cubicBezTo>
                  <a:cubicBezTo>
                    <a:pt x="186" y="337"/>
                    <a:pt x="186" y="337"/>
                    <a:pt x="187" y="336"/>
                  </a:cubicBezTo>
                  <a:cubicBezTo>
                    <a:pt x="187" y="336"/>
                    <a:pt x="187" y="335"/>
                    <a:pt x="187" y="334"/>
                  </a:cubicBezTo>
                  <a:cubicBezTo>
                    <a:pt x="187" y="332"/>
                    <a:pt x="187" y="331"/>
                    <a:pt x="188" y="330"/>
                  </a:cubicBezTo>
                  <a:cubicBezTo>
                    <a:pt x="188" y="330"/>
                    <a:pt x="188" y="329"/>
                    <a:pt x="187" y="329"/>
                  </a:cubicBezTo>
                  <a:cubicBezTo>
                    <a:pt x="187" y="328"/>
                    <a:pt x="187" y="329"/>
                    <a:pt x="186" y="329"/>
                  </a:cubicBezTo>
                  <a:cubicBezTo>
                    <a:pt x="186" y="328"/>
                    <a:pt x="185" y="329"/>
                    <a:pt x="185" y="328"/>
                  </a:cubicBezTo>
                  <a:cubicBezTo>
                    <a:pt x="185" y="327"/>
                    <a:pt x="186" y="327"/>
                    <a:pt x="186" y="327"/>
                  </a:cubicBezTo>
                  <a:cubicBezTo>
                    <a:pt x="186" y="326"/>
                    <a:pt x="185" y="326"/>
                    <a:pt x="185" y="325"/>
                  </a:cubicBezTo>
                  <a:cubicBezTo>
                    <a:pt x="184" y="325"/>
                    <a:pt x="185" y="325"/>
                    <a:pt x="185" y="324"/>
                  </a:cubicBezTo>
                  <a:cubicBezTo>
                    <a:pt x="185" y="323"/>
                    <a:pt x="184" y="324"/>
                    <a:pt x="184" y="323"/>
                  </a:cubicBezTo>
                  <a:cubicBezTo>
                    <a:pt x="183" y="322"/>
                    <a:pt x="183" y="323"/>
                    <a:pt x="182" y="322"/>
                  </a:cubicBezTo>
                  <a:cubicBezTo>
                    <a:pt x="180" y="322"/>
                    <a:pt x="181" y="322"/>
                    <a:pt x="181" y="322"/>
                  </a:cubicBezTo>
                  <a:cubicBezTo>
                    <a:pt x="182" y="322"/>
                    <a:pt x="183" y="321"/>
                    <a:pt x="183" y="321"/>
                  </a:cubicBezTo>
                  <a:cubicBezTo>
                    <a:pt x="183" y="320"/>
                    <a:pt x="182" y="320"/>
                    <a:pt x="181" y="320"/>
                  </a:cubicBezTo>
                  <a:cubicBezTo>
                    <a:pt x="180" y="320"/>
                    <a:pt x="180" y="319"/>
                    <a:pt x="179" y="319"/>
                  </a:cubicBezTo>
                  <a:cubicBezTo>
                    <a:pt x="178" y="319"/>
                    <a:pt x="178" y="320"/>
                    <a:pt x="178" y="319"/>
                  </a:cubicBezTo>
                  <a:cubicBezTo>
                    <a:pt x="178" y="319"/>
                    <a:pt x="178" y="319"/>
                    <a:pt x="177" y="319"/>
                  </a:cubicBezTo>
                  <a:cubicBezTo>
                    <a:pt x="176" y="319"/>
                    <a:pt x="176" y="319"/>
                    <a:pt x="175" y="318"/>
                  </a:cubicBezTo>
                  <a:cubicBezTo>
                    <a:pt x="175" y="317"/>
                    <a:pt x="175" y="317"/>
                    <a:pt x="175" y="316"/>
                  </a:cubicBezTo>
                  <a:cubicBezTo>
                    <a:pt x="175" y="315"/>
                    <a:pt x="174" y="316"/>
                    <a:pt x="173" y="316"/>
                  </a:cubicBezTo>
                  <a:cubicBezTo>
                    <a:pt x="172" y="316"/>
                    <a:pt x="172" y="316"/>
                    <a:pt x="172" y="316"/>
                  </a:cubicBezTo>
                  <a:cubicBezTo>
                    <a:pt x="171" y="315"/>
                    <a:pt x="170" y="315"/>
                    <a:pt x="169" y="314"/>
                  </a:cubicBezTo>
                  <a:cubicBezTo>
                    <a:pt x="168" y="314"/>
                    <a:pt x="167" y="314"/>
                    <a:pt x="167" y="314"/>
                  </a:cubicBezTo>
                  <a:cubicBezTo>
                    <a:pt x="167" y="314"/>
                    <a:pt x="166" y="314"/>
                    <a:pt x="166" y="313"/>
                  </a:cubicBezTo>
                  <a:cubicBezTo>
                    <a:pt x="166" y="313"/>
                    <a:pt x="165" y="311"/>
                    <a:pt x="165" y="311"/>
                  </a:cubicBezTo>
                  <a:cubicBezTo>
                    <a:pt x="165" y="311"/>
                    <a:pt x="165" y="311"/>
                    <a:pt x="165" y="310"/>
                  </a:cubicBezTo>
                  <a:cubicBezTo>
                    <a:pt x="165" y="310"/>
                    <a:pt x="165" y="310"/>
                    <a:pt x="164" y="310"/>
                  </a:cubicBezTo>
                  <a:cubicBezTo>
                    <a:pt x="164" y="309"/>
                    <a:pt x="164" y="309"/>
                    <a:pt x="162" y="309"/>
                  </a:cubicBezTo>
                  <a:cubicBezTo>
                    <a:pt x="160" y="309"/>
                    <a:pt x="161" y="308"/>
                    <a:pt x="161" y="308"/>
                  </a:cubicBezTo>
                  <a:cubicBezTo>
                    <a:pt x="160" y="308"/>
                    <a:pt x="159" y="309"/>
                    <a:pt x="158" y="309"/>
                  </a:cubicBezTo>
                  <a:cubicBezTo>
                    <a:pt x="157" y="309"/>
                    <a:pt x="157" y="309"/>
                    <a:pt x="157" y="308"/>
                  </a:cubicBezTo>
                  <a:cubicBezTo>
                    <a:pt x="156" y="308"/>
                    <a:pt x="156" y="308"/>
                    <a:pt x="154" y="308"/>
                  </a:cubicBezTo>
                  <a:cubicBezTo>
                    <a:pt x="152" y="308"/>
                    <a:pt x="153" y="308"/>
                    <a:pt x="153" y="307"/>
                  </a:cubicBezTo>
                  <a:cubicBezTo>
                    <a:pt x="153" y="306"/>
                    <a:pt x="151" y="305"/>
                    <a:pt x="151" y="305"/>
                  </a:cubicBezTo>
                  <a:cubicBezTo>
                    <a:pt x="151" y="304"/>
                    <a:pt x="150" y="304"/>
                    <a:pt x="150" y="304"/>
                  </a:cubicBezTo>
                  <a:cubicBezTo>
                    <a:pt x="150" y="304"/>
                    <a:pt x="150" y="304"/>
                    <a:pt x="148" y="305"/>
                  </a:cubicBezTo>
                  <a:cubicBezTo>
                    <a:pt x="147" y="305"/>
                    <a:pt x="147" y="305"/>
                    <a:pt x="147" y="304"/>
                  </a:cubicBezTo>
                  <a:cubicBezTo>
                    <a:pt x="147" y="303"/>
                    <a:pt x="148" y="303"/>
                    <a:pt x="149" y="303"/>
                  </a:cubicBezTo>
                  <a:cubicBezTo>
                    <a:pt x="149" y="302"/>
                    <a:pt x="150" y="302"/>
                    <a:pt x="151" y="302"/>
                  </a:cubicBezTo>
                  <a:cubicBezTo>
                    <a:pt x="151" y="301"/>
                    <a:pt x="151" y="301"/>
                    <a:pt x="152" y="300"/>
                  </a:cubicBezTo>
                  <a:cubicBezTo>
                    <a:pt x="152" y="299"/>
                    <a:pt x="151" y="299"/>
                    <a:pt x="151" y="299"/>
                  </a:cubicBezTo>
                  <a:cubicBezTo>
                    <a:pt x="151" y="299"/>
                    <a:pt x="150" y="299"/>
                    <a:pt x="149" y="299"/>
                  </a:cubicBezTo>
                  <a:cubicBezTo>
                    <a:pt x="148" y="299"/>
                    <a:pt x="148" y="297"/>
                    <a:pt x="148" y="297"/>
                  </a:cubicBezTo>
                  <a:cubicBezTo>
                    <a:pt x="148" y="296"/>
                    <a:pt x="148" y="296"/>
                    <a:pt x="147" y="295"/>
                  </a:cubicBezTo>
                  <a:cubicBezTo>
                    <a:pt x="147" y="293"/>
                    <a:pt x="147" y="294"/>
                    <a:pt x="145" y="294"/>
                  </a:cubicBezTo>
                  <a:cubicBezTo>
                    <a:pt x="143" y="294"/>
                    <a:pt x="143" y="293"/>
                    <a:pt x="143" y="293"/>
                  </a:cubicBezTo>
                  <a:cubicBezTo>
                    <a:pt x="143" y="293"/>
                    <a:pt x="142" y="291"/>
                    <a:pt x="142" y="291"/>
                  </a:cubicBezTo>
                  <a:cubicBezTo>
                    <a:pt x="141" y="291"/>
                    <a:pt x="141" y="291"/>
                    <a:pt x="140" y="289"/>
                  </a:cubicBezTo>
                  <a:cubicBezTo>
                    <a:pt x="139" y="288"/>
                    <a:pt x="140" y="289"/>
                    <a:pt x="141" y="288"/>
                  </a:cubicBezTo>
                  <a:cubicBezTo>
                    <a:pt x="141" y="287"/>
                    <a:pt x="141" y="287"/>
                    <a:pt x="140" y="287"/>
                  </a:cubicBezTo>
                  <a:cubicBezTo>
                    <a:pt x="140" y="286"/>
                    <a:pt x="140" y="286"/>
                    <a:pt x="140" y="286"/>
                  </a:cubicBezTo>
                  <a:cubicBezTo>
                    <a:pt x="140" y="285"/>
                    <a:pt x="141" y="286"/>
                    <a:pt x="141" y="285"/>
                  </a:cubicBezTo>
                  <a:cubicBezTo>
                    <a:pt x="141" y="285"/>
                    <a:pt x="141" y="285"/>
                    <a:pt x="141" y="284"/>
                  </a:cubicBezTo>
                  <a:cubicBezTo>
                    <a:pt x="141" y="284"/>
                    <a:pt x="142" y="283"/>
                    <a:pt x="142" y="283"/>
                  </a:cubicBezTo>
                  <a:cubicBezTo>
                    <a:pt x="142" y="283"/>
                    <a:pt x="143" y="282"/>
                    <a:pt x="143" y="282"/>
                  </a:cubicBezTo>
                  <a:cubicBezTo>
                    <a:pt x="142" y="281"/>
                    <a:pt x="142" y="281"/>
                    <a:pt x="143" y="281"/>
                  </a:cubicBezTo>
                  <a:cubicBezTo>
                    <a:pt x="143" y="280"/>
                    <a:pt x="144" y="280"/>
                    <a:pt x="144" y="280"/>
                  </a:cubicBezTo>
                  <a:cubicBezTo>
                    <a:pt x="144" y="280"/>
                    <a:pt x="145" y="279"/>
                    <a:pt x="145" y="279"/>
                  </a:cubicBezTo>
                  <a:cubicBezTo>
                    <a:pt x="145" y="278"/>
                    <a:pt x="145" y="277"/>
                    <a:pt x="145" y="277"/>
                  </a:cubicBezTo>
                  <a:cubicBezTo>
                    <a:pt x="145" y="277"/>
                    <a:pt x="144" y="276"/>
                    <a:pt x="144" y="276"/>
                  </a:cubicBezTo>
                  <a:cubicBezTo>
                    <a:pt x="144" y="275"/>
                    <a:pt x="141" y="275"/>
                    <a:pt x="140" y="275"/>
                  </a:cubicBezTo>
                  <a:cubicBezTo>
                    <a:pt x="139" y="275"/>
                    <a:pt x="139" y="274"/>
                    <a:pt x="139" y="274"/>
                  </a:cubicBezTo>
                  <a:cubicBezTo>
                    <a:pt x="138" y="273"/>
                    <a:pt x="138" y="273"/>
                    <a:pt x="137" y="273"/>
                  </a:cubicBezTo>
                  <a:cubicBezTo>
                    <a:pt x="137" y="273"/>
                    <a:pt x="137" y="273"/>
                    <a:pt x="137" y="273"/>
                  </a:cubicBezTo>
                  <a:cubicBezTo>
                    <a:pt x="136" y="273"/>
                    <a:pt x="136" y="272"/>
                    <a:pt x="136" y="271"/>
                  </a:cubicBezTo>
                  <a:cubicBezTo>
                    <a:pt x="135" y="271"/>
                    <a:pt x="135" y="271"/>
                    <a:pt x="134" y="271"/>
                  </a:cubicBezTo>
                  <a:cubicBezTo>
                    <a:pt x="133" y="270"/>
                    <a:pt x="134" y="270"/>
                    <a:pt x="135" y="269"/>
                  </a:cubicBezTo>
                  <a:cubicBezTo>
                    <a:pt x="135" y="268"/>
                    <a:pt x="134" y="269"/>
                    <a:pt x="133" y="269"/>
                  </a:cubicBezTo>
                  <a:cubicBezTo>
                    <a:pt x="132" y="269"/>
                    <a:pt x="131" y="269"/>
                    <a:pt x="130" y="269"/>
                  </a:cubicBezTo>
                  <a:cubicBezTo>
                    <a:pt x="129" y="269"/>
                    <a:pt x="130" y="267"/>
                    <a:pt x="130" y="267"/>
                  </a:cubicBezTo>
                  <a:cubicBezTo>
                    <a:pt x="130" y="266"/>
                    <a:pt x="130" y="265"/>
                    <a:pt x="130" y="265"/>
                  </a:cubicBezTo>
                  <a:cubicBezTo>
                    <a:pt x="128" y="265"/>
                    <a:pt x="128" y="265"/>
                    <a:pt x="128" y="265"/>
                  </a:cubicBezTo>
                  <a:cubicBezTo>
                    <a:pt x="128" y="265"/>
                    <a:pt x="129" y="264"/>
                    <a:pt x="129" y="264"/>
                  </a:cubicBezTo>
                  <a:cubicBezTo>
                    <a:pt x="129" y="263"/>
                    <a:pt x="127" y="263"/>
                    <a:pt x="127" y="263"/>
                  </a:cubicBezTo>
                  <a:cubicBezTo>
                    <a:pt x="127" y="263"/>
                    <a:pt x="127" y="262"/>
                    <a:pt x="127" y="262"/>
                  </a:cubicBezTo>
                  <a:cubicBezTo>
                    <a:pt x="127" y="261"/>
                    <a:pt x="127" y="260"/>
                    <a:pt x="127" y="260"/>
                  </a:cubicBezTo>
                  <a:cubicBezTo>
                    <a:pt x="127" y="260"/>
                    <a:pt x="126" y="260"/>
                    <a:pt x="125" y="259"/>
                  </a:cubicBezTo>
                  <a:cubicBezTo>
                    <a:pt x="124" y="259"/>
                    <a:pt x="125" y="259"/>
                    <a:pt x="125" y="259"/>
                  </a:cubicBezTo>
                  <a:cubicBezTo>
                    <a:pt x="125" y="259"/>
                    <a:pt x="123" y="258"/>
                    <a:pt x="123" y="258"/>
                  </a:cubicBezTo>
                  <a:cubicBezTo>
                    <a:pt x="123" y="257"/>
                    <a:pt x="123" y="257"/>
                    <a:pt x="123" y="257"/>
                  </a:cubicBezTo>
                  <a:cubicBezTo>
                    <a:pt x="123" y="257"/>
                    <a:pt x="121" y="257"/>
                    <a:pt x="121" y="257"/>
                  </a:cubicBezTo>
                  <a:cubicBezTo>
                    <a:pt x="121" y="256"/>
                    <a:pt x="120" y="256"/>
                    <a:pt x="120" y="256"/>
                  </a:cubicBezTo>
                  <a:cubicBezTo>
                    <a:pt x="119" y="255"/>
                    <a:pt x="119" y="256"/>
                    <a:pt x="119" y="255"/>
                  </a:cubicBezTo>
                  <a:cubicBezTo>
                    <a:pt x="118" y="255"/>
                    <a:pt x="118" y="255"/>
                    <a:pt x="117" y="255"/>
                  </a:cubicBezTo>
                  <a:cubicBezTo>
                    <a:pt x="116" y="254"/>
                    <a:pt x="117" y="254"/>
                    <a:pt x="117" y="253"/>
                  </a:cubicBezTo>
                  <a:cubicBezTo>
                    <a:pt x="117" y="253"/>
                    <a:pt x="116" y="253"/>
                    <a:pt x="115" y="253"/>
                  </a:cubicBezTo>
                  <a:cubicBezTo>
                    <a:pt x="115" y="253"/>
                    <a:pt x="115" y="253"/>
                    <a:pt x="115" y="252"/>
                  </a:cubicBezTo>
                  <a:cubicBezTo>
                    <a:pt x="116" y="251"/>
                    <a:pt x="114" y="252"/>
                    <a:pt x="113" y="252"/>
                  </a:cubicBezTo>
                  <a:cubicBezTo>
                    <a:pt x="112" y="252"/>
                    <a:pt x="112" y="252"/>
                    <a:pt x="112" y="251"/>
                  </a:cubicBezTo>
                  <a:cubicBezTo>
                    <a:pt x="112" y="251"/>
                    <a:pt x="111" y="251"/>
                    <a:pt x="110" y="251"/>
                  </a:cubicBezTo>
                  <a:cubicBezTo>
                    <a:pt x="110" y="250"/>
                    <a:pt x="110" y="250"/>
                    <a:pt x="109" y="250"/>
                  </a:cubicBezTo>
                  <a:cubicBezTo>
                    <a:pt x="109" y="249"/>
                    <a:pt x="108" y="250"/>
                    <a:pt x="107" y="250"/>
                  </a:cubicBezTo>
                  <a:cubicBezTo>
                    <a:pt x="106" y="250"/>
                    <a:pt x="106" y="249"/>
                    <a:pt x="106" y="249"/>
                  </a:cubicBezTo>
                  <a:cubicBezTo>
                    <a:pt x="105" y="249"/>
                    <a:pt x="105" y="249"/>
                    <a:pt x="105" y="249"/>
                  </a:cubicBezTo>
                  <a:cubicBezTo>
                    <a:pt x="105" y="249"/>
                    <a:pt x="105" y="248"/>
                    <a:pt x="104" y="248"/>
                  </a:cubicBezTo>
                  <a:cubicBezTo>
                    <a:pt x="104" y="247"/>
                    <a:pt x="104" y="248"/>
                    <a:pt x="103" y="248"/>
                  </a:cubicBezTo>
                  <a:cubicBezTo>
                    <a:pt x="103" y="248"/>
                    <a:pt x="103" y="246"/>
                    <a:pt x="103" y="246"/>
                  </a:cubicBezTo>
                  <a:cubicBezTo>
                    <a:pt x="101" y="247"/>
                    <a:pt x="101" y="247"/>
                    <a:pt x="101" y="247"/>
                  </a:cubicBezTo>
                  <a:cubicBezTo>
                    <a:pt x="101" y="247"/>
                    <a:pt x="99" y="247"/>
                    <a:pt x="100" y="245"/>
                  </a:cubicBezTo>
                  <a:cubicBezTo>
                    <a:pt x="100" y="244"/>
                    <a:pt x="99" y="245"/>
                    <a:pt x="98" y="245"/>
                  </a:cubicBezTo>
                  <a:cubicBezTo>
                    <a:pt x="98" y="245"/>
                    <a:pt x="98" y="244"/>
                    <a:pt x="97" y="244"/>
                  </a:cubicBezTo>
                  <a:cubicBezTo>
                    <a:pt x="97" y="244"/>
                    <a:pt x="97" y="244"/>
                    <a:pt x="96" y="243"/>
                  </a:cubicBezTo>
                  <a:cubicBezTo>
                    <a:pt x="95" y="243"/>
                    <a:pt x="95" y="243"/>
                    <a:pt x="94" y="243"/>
                  </a:cubicBezTo>
                  <a:cubicBezTo>
                    <a:pt x="93" y="243"/>
                    <a:pt x="93" y="241"/>
                    <a:pt x="93" y="240"/>
                  </a:cubicBezTo>
                  <a:cubicBezTo>
                    <a:pt x="94" y="238"/>
                    <a:pt x="93" y="239"/>
                    <a:pt x="92" y="239"/>
                  </a:cubicBezTo>
                  <a:cubicBezTo>
                    <a:pt x="91" y="239"/>
                    <a:pt x="91" y="238"/>
                    <a:pt x="91" y="238"/>
                  </a:cubicBezTo>
                  <a:cubicBezTo>
                    <a:pt x="91" y="238"/>
                    <a:pt x="91" y="237"/>
                    <a:pt x="90" y="237"/>
                  </a:cubicBezTo>
                  <a:cubicBezTo>
                    <a:pt x="89" y="236"/>
                    <a:pt x="89" y="237"/>
                    <a:pt x="88" y="237"/>
                  </a:cubicBezTo>
                  <a:cubicBezTo>
                    <a:pt x="88" y="236"/>
                    <a:pt x="88" y="236"/>
                    <a:pt x="88" y="236"/>
                  </a:cubicBezTo>
                  <a:cubicBezTo>
                    <a:pt x="86" y="235"/>
                    <a:pt x="86" y="235"/>
                    <a:pt x="86" y="235"/>
                  </a:cubicBezTo>
                  <a:cubicBezTo>
                    <a:pt x="86" y="235"/>
                    <a:pt x="86" y="234"/>
                    <a:pt x="86" y="233"/>
                  </a:cubicBezTo>
                  <a:cubicBezTo>
                    <a:pt x="86" y="232"/>
                    <a:pt x="85" y="232"/>
                    <a:pt x="85" y="231"/>
                  </a:cubicBezTo>
                  <a:cubicBezTo>
                    <a:pt x="85" y="231"/>
                    <a:pt x="87" y="229"/>
                    <a:pt x="87" y="229"/>
                  </a:cubicBezTo>
                  <a:cubicBezTo>
                    <a:pt x="87" y="229"/>
                    <a:pt x="89" y="229"/>
                    <a:pt x="90" y="229"/>
                  </a:cubicBezTo>
                  <a:cubicBezTo>
                    <a:pt x="91" y="228"/>
                    <a:pt x="91" y="228"/>
                    <a:pt x="91" y="228"/>
                  </a:cubicBezTo>
                  <a:cubicBezTo>
                    <a:pt x="90" y="227"/>
                    <a:pt x="90" y="227"/>
                    <a:pt x="90" y="227"/>
                  </a:cubicBezTo>
                  <a:cubicBezTo>
                    <a:pt x="91" y="226"/>
                    <a:pt x="91" y="226"/>
                    <a:pt x="91" y="226"/>
                  </a:cubicBezTo>
                  <a:cubicBezTo>
                    <a:pt x="91" y="226"/>
                    <a:pt x="90" y="225"/>
                    <a:pt x="90" y="225"/>
                  </a:cubicBezTo>
                  <a:cubicBezTo>
                    <a:pt x="90" y="224"/>
                    <a:pt x="90" y="223"/>
                    <a:pt x="91" y="222"/>
                  </a:cubicBezTo>
                  <a:cubicBezTo>
                    <a:pt x="91" y="221"/>
                    <a:pt x="90" y="221"/>
                    <a:pt x="90" y="221"/>
                  </a:cubicBezTo>
                  <a:cubicBezTo>
                    <a:pt x="90" y="221"/>
                    <a:pt x="89" y="221"/>
                    <a:pt x="89" y="220"/>
                  </a:cubicBezTo>
                  <a:cubicBezTo>
                    <a:pt x="89" y="219"/>
                    <a:pt x="89" y="219"/>
                    <a:pt x="88" y="218"/>
                  </a:cubicBezTo>
                  <a:cubicBezTo>
                    <a:pt x="88" y="217"/>
                    <a:pt x="88" y="217"/>
                    <a:pt x="87" y="217"/>
                  </a:cubicBezTo>
                  <a:cubicBezTo>
                    <a:pt x="86" y="217"/>
                    <a:pt x="86" y="216"/>
                    <a:pt x="86" y="216"/>
                  </a:cubicBezTo>
                  <a:cubicBezTo>
                    <a:pt x="86" y="215"/>
                    <a:pt x="82" y="216"/>
                    <a:pt x="81" y="216"/>
                  </a:cubicBezTo>
                  <a:cubicBezTo>
                    <a:pt x="81" y="216"/>
                    <a:pt x="80" y="216"/>
                    <a:pt x="80" y="215"/>
                  </a:cubicBezTo>
                  <a:cubicBezTo>
                    <a:pt x="80" y="215"/>
                    <a:pt x="79" y="214"/>
                    <a:pt x="78" y="213"/>
                  </a:cubicBezTo>
                  <a:cubicBezTo>
                    <a:pt x="77" y="213"/>
                    <a:pt x="76" y="213"/>
                    <a:pt x="76" y="212"/>
                  </a:cubicBezTo>
                  <a:cubicBezTo>
                    <a:pt x="75" y="211"/>
                    <a:pt x="75" y="211"/>
                    <a:pt x="74" y="210"/>
                  </a:cubicBezTo>
                  <a:cubicBezTo>
                    <a:pt x="73" y="209"/>
                    <a:pt x="72" y="208"/>
                    <a:pt x="71" y="208"/>
                  </a:cubicBezTo>
                  <a:cubicBezTo>
                    <a:pt x="70" y="207"/>
                    <a:pt x="70" y="204"/>
                    <a:pt x="70" y="203"/>
                  </a:cubicBezTo>
                  <a:cubicBezTo>
                    <a:pt x="70" y="203"/>
                    <a:pt x="69" y="202"/>
                    <a:pt x="69" y="202"/>
                  </a:cubicBezTo>
                  <a:cubicBezTo>
                    <a:pt x="68" y="201"/>
                    <a:pt x="68" y="201"/>
                    <a:pt x="68" y="201"/>
                  </a:cubicBezTo>
                  <a:cubicBezTo>
                    <a:pt x="68" y="201"/>
                    <a:pt x="65" y="202"/>
                    <a:pt x="64" y="201"/>
                  </a:cubicBezTo>
                  <a:cubicBezTo>
                    <a:pt x="64" y="201"/>
                    <a:pt x="62" y="201"/>
                    <a:pt x="62" y="201"/>
                  </a:cubicBezTo>
                  <a:cubicBezTo>
                    <a:pt x="61" y="201"/>
                    <a:pt x="60" y="201"/>
                    <a:pt x="59" y="200"/>
                  </a:cubicBezTo>
                  <a:cubicBezTo>
                    <a:pt x="58" y="199"/>
                    <a:pt x="58" y="200"/>
                    <a:pt x="57" y="200"/>
                  </a:cubicBezTo>
                  <a:cubicBezTo>
                    <a:pt x="57" y="200"/>
                    <a:pt x="54" y="201"/>
                    <a:pt x="54" y="200"/>
                  </a:cubicBezTo>
                  <a:cubicBezTo>
                    <a:pt x="53" y="200"/>
                    <a:pt x="52" y="199"/>
                    <a:pt x="52" y="198"/>
                  </a:cubicBezTo>
                  <a:cubicBezTo>
                    <a:pt x="52" y="198"/>
                    <a:pt x="50" y="198"/>
                    <a:pt x="49" y="197"/>
                  </a:cubicBezTo>
                  <a:cubicBezTo>
                    <a:pt x="48" y="196"/>
                    <a:pt x="48" y="196"/>
                    <a:pt x="47" y="196"/>
                  </a:cubicBezTo>
                  <a:cubicBezTo>
                    <a:pt x="47" y="196"/>
                    <a:pt x="45" y="198"/>
                    <a:pt x="45" y="198"/>
                  </a:cubicBezTo>
                  <a:cubicBezTo>
                    <a:pt x="45" y="198"/>
                    <a:pt x="37" y="196"/>
                    <a:pt x="36" y="194"/>
                  </a:cubicBezTo>
                  <a:cubicBezTo>
                    <a:pt x="35" y="193"/>
                    <a:pt x="36" y="193"/>
                    <a:pt x="36" y="191"/>
                  </a:cubicBezTo>
                  <a:cubicBezTo>
                    <a:pt x="36" y="190"/>
                    <a:pt x="36" y="189"/>
                    <a:pt x="36" y="188"/>
                  </a:cubicBezTo>
                  <a:cubicBezTo>
                    <a:pt x="36" y="186"/>
                    <a:pt x="37" y="186"/>
                    <a:pt x="37" y="186"/>
                  </a:cubicBezTo>
                  <a:cubicBezTo>
                    <a:pt x="38" y="185"/>
                    <a:pt x="39" y="184"/>
                    <a:pt x="41" y="183"/>
                  </a:cubicBezTo>
                  <a:cubicBezTo>
                    <a:pt x="42" y="181"/>
                    <a:pt x="40" y="181"/>
                    <a:pt x="40" y="181"/>
                  </a:cubicBezTo>
                  <a:cubicBezTo>
                    <a:pt x="39" y="180"/>
                    <a:pt x="39" y="180"/>
                    <a:pt x="39" y="179"/>
                  </a:cubicBezTo>
                  <a:cubicBezTo>
                    <a:pt x="39" y="179"/>
                    <a:pt x="40" y="178"/>
                    <a:pt x="40" y="176"/>
                  </a:cubicBezTo>
                  <a:cubicBezTo>
                    <a:pt x="40" y="175"/>
                    <a:pt x="40" y="176"/>
                    <a:pt x="39" y="176"/>
                  </a:cubicBezTo>
                  <a:cubicBezTo>
                    <a:pt x="39" y="176"/>
                    <a:pt x="38" y="176"/>
                    <a:pt x="38" y="176"/>
                  </a:cubicBezTo>
                  <a:cubicBezTo>
                    <a:pt x="37" y="177"/>
                    <a:pt x="37" y="177"/>
                    <a:pt x="37" y="176"/>
                  </a:cubicBezTo>
                  <a:cubicBezTo>
                    <a:pt x="36" y="176"/>
                    <a:pt x="36" y="176"/>
                    <a:pt x="35" y="176"/>
                  </a:cubicBezTo>
                  <a:cubicBezTo>
                    <a:pt x="35" y="176"/>
                    <a:pt x="35" y="176"/>
                    <a:pt x="35" y="176"/>
                  </a:cubicBezTo>
                  <a:cubicBezTo>
                    <a:pt x="34" y="176"/>
                    <a:pt x="34" y="176"/>
                    <a:pt x="34" y="176"/>
                  </a:cubicBezTo>
                  <a:cubicBezTo>
                    <a:pt x="34" y="176"/>
                    <a:pt x="33" y="176"/>
                    <a:pt x="32" y="176"/>
                  </a:cubicBezTo>
                  <a:cubicBezTo>
                    <a:pt x="31" y="177"/>
                    <a:pt x="31" y="176"/>
                    <a:pt x="30" y="176"/>
                  </a:cubicBezTo>
                  <a:cubicBezTo>
                    <a:pt x="30" y="176"/>
                    <a:pt x="29" y="176"/>
                    <a:pt x="29" y="176"/>
                  </a:cubicBezTo>
                  <a:cubicBezTo>
                    <a:pt x="29" y="176"/>
                    <a:pt x="28" y="177"/>
                    <a:pt x="27" y="176"/>
                  </a:cubicBezTo>
                  <a:cubicBezTo>
                    <a:pt x="27" y="176"/>
                    <a:pt x="27" y="176"/>
                    <a:pt x="26" y="175"/>
                  </a:cubicBezTo>
                  <a:cubicBezTo>
                    <a:pt x="25" y="174"/>
                    <a:pt x="25" y="175"/>
                    <a:pt x="24" y="175"/>
                  </a:cubicBezTo>
                  <a:cubicBezTo>
                    <a:pt x="23" y="174"/>
                    <a:pt x="22" y="175"/>
                    <a:pt x="22" y="175"/>
                  </a:cubicBezTo>
                  <a:cubicBezTo>
                    <a:pt x="22" y="175"/>
                    <a:pt x="21" y="176"/>
                    <a:pt x="20" y="175"/>
                  </a:cubicBezTo>
                  <a:cubicBezTo>
                    <a:pt x="20" y="174"/>
                    <a:pt x="20" y="175"/>
                    <a:pt x="19" y="175"/>
                  </a:cubicBezTo>
                  <a:cubicBezTo>
                    <a:pt x="19" y="175"/>
                    <a:pt x="18" y="175"/>
                    <a:pt x="18" y="176"/>
                  </a:cubicBezTo>
                  <a:cubicBezTo>
                    <a:pt x="17" y="176"/>
                    <a:pt x="17" y="176"/>
                    <a:pt x="17" y="175"/>
                  </a:cubicBezTo>
                  <a:cubicBezTo>
                    <a:pt x="16" y="174"/>
                    <a:pt x="15" y="175"/>
                    <a:pt x="15" y="175"/>
                  </a:cubicBezTo>
                  <a:cubicBezTo>
                    <a:pt x="14" y="175"/>
                    <a:pt x="14" y="175"/>
                    <a:pt x="14" y="175"/>
                  </a:cubicBezTo>
                  <a:cubicBezTo>
                    <a:pt x="14" y="175"/>
                    <a:pt x="12" y="175"/>
                    <a:pt x="12" y="175"/>
                  </a:cubicBezTo>
                  <a:cubicBezTo>
                    <a:pt x="11" y="174"/>
                    <a:pt x="11" y="174"/>
                    <a:pt x="10" y="174"/>
                  </a:cubicBezTo>
                  <a:cubicBezTo>
                    <a:pt x="9" y="174"/>
                    <a:pt x="9" y="174"/>
                    <a:pt x="9" y="174"/>
                  </a:cubicBezTo>
                  <a:cubicBezTo>
                    <a:pt x="9" y="174"/>
                    <a:pt x="7" y="174"/>
                    <a:pt x="6" y="174"/>
                  </a:cubicBezTo>
                  <a:cubicBezTo>
                    <a:pt x="6" y="174"/>
                    <a:pt x="5" y="175"/>
                    <a:pt x="5" y="175"/>
                  </a:cubicBezTo>
                  <a:cubicBezTo>
                    <a:pt x="5" y="175"/>
                    <a:pt x="5" y="175"/>
                    <a:pt x="4" y="174"/>
                  </a:cubicBezTo>
                  <a:cubicBezTo>
                    <a:pt x="4" y="174"/>
                    <a:pt x="4" y="174"/>
                    <a:pt x="4" y="174"/>
                  </a:cubicBezTo>
                  <a:cubicBezTo>
                    <a:pt x="3" y="173"/>
                    <a:pt x="3" y="173"/>
                    <a:pt x="4" y="173"/>
                  </a:cubicBezTo>
                  <a:cubicBezTo>
                    <a:pt x="4" y="172"/>
                    <a:pt x="4" y="172"/>
                    <a:pt x="3" y="171"/>
                  </a:cubicBezTo>
                  <a:cubicBezTo>
                    <a:pt x="2" y="170"/>
                    <a:pt x="3" y="170"/>
                    <a:pt x="4" y="169"/>
                  </a:cubicBezTo>
                  <a:cubicBezTo>
                    <a:pt x="5" y="169"/>
                    <a:pt x="5" y="169"/>
                    <a:pt x="5" y="168"/>
                  </a:cubicBezTo>
                  <a:cubicBezTo>
                    <a:pt x="5" y="168"/>
                    <a:pt x="5" y="168"/>
                    <a:pt x="6" y="167"/>
                  </a:cubicBezTo>
                  <a:cubicBezTo>
                    <a:pt x="8" y="166"/>
                    <a:pt x="7" y="166"/>
                    <a:pt x="8" y="165"/>
                  </a:cubicBezTo>
                  <a:cubicBezTo>
                    <a:pt x="8" y="165"/>
                    <a:pt x="7" y="164"/>
                    <a:pt x="7" y="164"/>
                  </a:cubicBezTo>
                  <a:cubicBezTo>
                    <a:pt x="6" y="163"/>
                    <a:pt x="7" y="163"/>
                    <a:pt x="7" y="163"/>
                  </a:cubicBezTo>
                  <a:cubicBezTo>
                    <a:pt x="7" y="162"/>
                    <a:pt x="7" y="162"/>
                    <a:pt x="8" y="161"/>
                  </a:cubicBezTo>
                  <a:cubicBezTo>
                    <a:pt x="8" y="161"/>
                    <a:pt x="6" y="161"/>
                    <a:pt x="6" y="161"/>
                  </a:cubicBezTo>
                  <a:cubicBezTo>
                    <a:pt x="5" y="161"/>
                    <a:pt x="5" y="162"/>
                    <a:pt x="5" y="162"/>
                  </a:cubicBezTo>
                  <a:cubicBezTo>
                    <a:pt x="5" y="163"/>
                    <a:pt x="5" y="164"/>
                    <a:pt x="5" y="164"/>
                  </a:cubicBezTo>
                  <a:cubicBezTo>
                    <a:pt x="4" y="165"/>
                    <a:pt x="4" y="164"/>
                    <a:pt x="3" y="162"/>
                  </a:cubicBezTo>
                  <a:cubicBezTo>
                    <a:pt x="3" y="161"/>
                    <a:pt x="3" y="162"/>
                    <a:pt x="2" y="162"/>
                  </a:cubicBezTo>
                  <a:cubicBezTo>
                    <a:pt x="1" y="162"/>
                    <a:pt x="1" y="162"/>
                    <a:pt x="1" y="161"/>
                  </a:cubicBezTo>
                  <a:cubicBezTo>
                    <a:pt x="1" y="161"/>
                    <a:pt x="1" y="161"/>
                    <a:pt x="1" y="161"/>
                  </a:cubicBezTo>
                  <a:cubicBezTo>
                    <a:pt x="0" y="160"/>
                    <a:pt x="0" y="160"/>
                    <a:pt x="0" y="160"/>
                  </a:cubicBezTo>
                  <a:cubicBezTo>
                    <a:pt x="0" y="160"/>
                    <a:pt x="0" y="159"/>
                    <a:pt x="1" y="158"/>
                  </a:cubicBezTo>
                  <a:cubicBezTo>
                    <a:pt x="2" y="156"/>
                    <a:pt x="2" y="157"/>
                    <a:pt x="2" y="156"/>
                  </a:cubicBezTo>
                  <a:cubicBezTo>
                    <a:pt x="2" y="156"/>
                    <a:pt x="2" y="155"/>
                    <a:pt x="2" y="154"/>
                  </a:cubicBezTo>
                  <a:cubicBezTo>
                    <a:pt x="2" y="153"/>
                    <a:pt x="3" y="152"/>
                    <a:pt x="3" y="152"/>
                  </a:cubicBezTo>
                  <a:cubicBezTo>
                    <a:pt x="4" y="152"/>
                    <a:pt x="4" y="152"/>
                    <a:pt x="4" y="152"/>
                  </a:cubicBezTo>
                  <a:cubicBezTo>
                    <a:pt x="6" y="151"/>
                    <a:pt x="6" y="151"/>
                    <a:pt x="6" y="151"/>
                  </a:cubicBezTo>
                  <a:cubicBezTo>
                    <a:pt x="6" y="151"/>
                    <a:pt x="7" y="150"/>
                    <a:pt x="8" y="149"/>
                  </a:cubicBezTo>
                  <a:cubicBezTo>
                    <a:pt x="9" y="149"/>
                    <a:pt x="9" y="148"/>
                    <a:pt x="9" y="148"/>
                  </a:cubicBezTo>
                  <a:cubicBezTo>
                    <a:pt x="10" y="149"/>
                    <a:pt x="10" y="149"/>
                    <a:pt x="10" y="149"/>
                  </a:cubicBezTo>
                  <a:cubicBezTo>
                    <a:pt x="10" y="149"/>
                    <a:pt x="11" y="147"/>
                    <a:pt x="11" y="147"/>
                  </a:cubicBezTo>
                  <a:cubicBezTo>
                    <a:pt x="10" y="146"/>
                    <a:pt x="9" y="146"/>
                    <a:pt x="10" y="145"/>
                  </a:cubicBezTo>
                  <a:cubicBezTo>
                    <a:pt x="11" y="144"/>
                    <a:pt x="10" y="145"/>
                    <a:pt x="10" y="144"/>
                  </a:cubicBezTo>
                  <a:cubicBezTo>
                    <a:pt x="10" y="144"/>
                    <a:pt x="10" y="143"/>
                    <a:pt x="10" y="143"/>
                  </a:cubicBezTo>
                  <a:cubicBezTo>
                    <a:pt x="10" y="143"/>
                    <a:pt x="10" y="142"/>
                    <a:pt x="10" y="142"/>
                  </a:cubicBezTo>
                  <a:cubicBezTo>
                    <a:pt x="10" y="141"/>
                    <a:pt x="11" y="142"/>
                    <a:pt x="11" y="142"/>
                  </a:cubicBezTo>
                  <a:cubicBezTo>
                    <a:pt x="11" y="142"/>
                    <a:pt x="11" y="141"/>
                    <a:pt x="12" y="140"/>
                  </a:cubicBezTo>
                  <a:cubicBezTo>
                    <a:pt x="12" y="139"/>
                    <a:pt x="11" y="139"/>
                    <a:pt x="11" y="139"/>
                  </a:cubicBezTo>
                  <a:cubicBezTo>
                    <a:pt x="11" y="138"/>
                    <a:pt x="10" y="139"/>
                    <a:pt x="10" y="139"/>
                  </a:cubicBezTo>
                  <a:cubicBezTo>
                    <a:pt x="10" y="138"/>
                    <a:pt x="10" y="138"/>
                    <a:pt x="10" y="138"/>
                  </a:cubicBezTo>
                  <a:cubicBezTo>
                    <a:pt x="10" y="138"/>
                    <a:pt x="10" y="137"/>
                    <a:pt x="10" y="136"/>
                  </a:cubicBezTo>
                  <a:cubicBezTo>
                    <a:pt x="10" y="136"/>
                    <a:pt x="10" y="135"/>
                    <a:pt x="10" y="135"/>
                  </a:cubicBezTo>
                  <a:cubicBezTo>
                    <a:pt x="9" y="134"/>
                    <a:pt x="9" y="134"/>
                    <a:pt x="9" y="134"/>
                  </a:cubicBezTo>
                  <a:cubicBezTo>
                    <a:pt x="13" y="128"/>
                    <a:pt x="13" y="128"/>
                    <a:pt x="13" y="128"/>
                  </a:cubicBezTo>
                  <a:cubicBezTo>
                    <a:pt x="30" y="128"/>
                    <a:pt x="30" y="128"/>
                    <a:pt x="30" y="128"/>
                  </a:cubicBezTo>
                  <a:cubicBezTo>
                    <a:pt x="30" y="128"/>
                    <a:pt x="32" y="128"/>
                    <a:pt x="32" y="128"/>
                  </a:cubicBezTo>
                  <a:cubicBezTo>
                    <a:pt x="33" y="128"/>
                    <a:pt x="33" y="127"/>
                    <a:pt x="33" y="127"/>
                  </a:cubicBezTo>
                  <a:cubicBezTo>
                    <a:pt x="33" y="127"/>
                    <a:pt x="33" y="126"/>
                    <a:pt x="33" y="126"/>
                  </a:cubicBezTo>
                  <a:cubicBezTo>
                    <a:pt x="32" y="125"/>
                    <a:pt x="33" y="125"/>
                    <a:pt x="34" y="125"/>
                  </a:cubicBezTo>
                  <a:cubicBezTo>
                    <a:pt x="34" y="125"/>
                    <a:pt x="35" y="124"/>
                    <a:pt x="35" y="125"/>
                  </a:cubicBezTo>
                  <a:cubicBezTo>
                    <a:pt x="35" y="125"/>
                    <a:pt x="36" y="125"/>
                    <a:pt x="36" y="125"/>
                  </a:cubicBezTo>
                  <a:cubicBezTo>
                    <a:pt x="37" y="125"/>
                    <a:pt x="37" y="124"/>
                    <a:pt x="38" y="124"/>
                  </a:cubicBezTo>
                  <a:cubicBezTo>
                    <a:pt x="38" y="124"/>
                    <a:pt x="39" y="122"/>
                    <a:pt x="39" y="122"/>
                  </a:cubicBezTo>
                  <a:cubicBezTo>
                    <a:pt x="39" y="122"/>
                    <a:pt x="40" y="122"/>
                    <a:pt x="40" y="122"/>
                  </a:cubicBezTo>
                  <a:cubicBezTo>
                    <a:pt x="41" y="122"/>
                    <a:pt x="41" y="122"/>
                    <a:pt x="41" y="122"/>
                  </a:cubicBezTo>
                  <a:cubicBezTo>
                    <a:pt x="42" y="122"/>
                    <a:pt x="42" y="122"/>
                    <a:pt x="43" y="122"/>
                  </a:cubicBezTo>
                  <a:cubicBezTo>
                    <a:pt x="43" y="122"/>
                    <a:pt x="44" y="122"/>
                    <a:pt x="44" y="121"/>
                  </a:cubicBezTo>
                  <a:cubicBezTo>
                    <a:pt x="45" y="121"/>
                    <a:pt x="45" y="122"/>
                    <a:pt x="45" y="122"/>
                  </a:cubicBezTo>
                  <a:cubicBezTo>
                    <a:pt x="45" y="122"/>
                    <a:pt x="45" y="122"/>
                    <a:pt x="45" y="122"/>
                  </a:cubicBezTo>
                  <a:cubicBezTo>
                    <a:pt x="46" y="122"/>
                    <a:pt x="46" y="122"/>
                    <a:pt x="47" y="122"/>
                  </a:cubicBezTo>
                  <a:cubicBezTo>
                    <a:pt x="48" y="122"/>
                    <a:pt x="48" y="122"/>
                    <a:pt x="48" y="122"/>
                  </a:cubicBezTo>
                  <a:cubicBezTo>
                    <a:pt x="48" y="122"/>
                    <a:pt x="49" y="122"/>
                    <a:pt x="49" y="122"/>
                  </a:cubicBezTo>
                  <a:cubicBezTo>
                    <a:pt x="49" y="121"/>
                    <a:pt x="49" y="121"/>
                    <a:pt x="49" y="121"/>
                  </a:cubicBezTo>
                  <a:cubicBezTo>
                    <a:pt x="49" y="121"/>
                    <a:pt x="49" y="121"/>
                    <a:pt x="50" y="121"/>
                  </a:cubicBezTo>
                  <a:cubicBezTo>
                    <a:pt x="50" y="121"/>
                    <a:pt x="50" y="120"/>
                    <a:pt x="50" y="120"/>
                  </a:cubicBezTo>
                  <a:cubicBezTo>
                    <a:pt x="50" y="120"/>
                    <a:pt x="52" y="120"/>
                    <a:pt x="52" y="120"/>
                  </a:cubicBezTo>
                  <a:cubicBezTo>
                    <a:pt x="53" y="120"/>
                    <a:pt x="52" y="120"/>
                    <a:pt x="53" y="121"/>
                  </a:cubicBezTo>
                  <a:cubicBezTo>
                    <a:pt x="53" y="121"/>
                    <a:pt x="53" y="121"/>
                    <a:pt x="53" y="121"/>
                  </a:cubicBezTo>
                  <a:cubicBezTo>
                    <a:pt x="53" y="121"/>
                    <a:pt x="54" y="121"/>
                    <a:pt x="54" y="121"/>
                  </a:cubicBezTo>
                  <a:cubicBezTo>
                    <a:pt x="54" y="122"/>
                    <a:pt x="54" y="121"/>
                    <a:pt x="55" y="121"/>
                  </a:cubicBezTo>
                  <a:cubicBezTo>
                    <a:pt x="55" y="121"/>
                    <a:pt x="55" y="121"/>
                    <a:pt x="55" y="121"/>
                  </a:cubicBezTo>
                  <a:cubicBezTo>
                    <a:pt x="55" y="121"/>
                    <a:pt x="55" y="121"/>
                    <a:pt x="56" y="121"/>
                  </a:cubicBezTo>
                  <a:cubicBezTo>
                    <a:pt x="56" y="121"/>
                    <a:pt x="57" y="121"/>
                    <a:pt x="57" y="122"/>
                  </a:cubicBezTo>
                  <a:cubicBezTo>
                    <a:pt x="58" y="122"/>
                    <a:pt x="57" y="122"/>
                    <a:pt x="58" y="121"/>
                  </a:cubicBezTo>
                  <a:cubicBezTo>
                    <a:pt x="59" y="121"/>
                    <a:pt x="59" y="121"/>
                    <a:pt x="59" y="121"/>
                  </a:cubicBezTo>
                  <a:cubicBezTo>
                    <a:pt x="60" y="121"/>
                    <a:pt x="60" y="121"/>
                    <a:pt x="60" y="121"/>
                  </a:cubicBezTo>
                  <a:cubicBezTo>
                    <a:pt x="62" y="121"/>
                    <a:pt x="62" y="121"/>
                    <a:pt x="62" y="121"/>
                  </a:cubicBezTo>
                  <a:cubicBezTo>
                    <a:pt x="62" y="120"/>
                    <a:pt x="62" y="120"/>
                    <a:pt x="62" y="120"/>
                  </a:cubicBezTo>
                  <a:cubicBezTo>
                    <a:pt x="63" y="120"/>
                    <a:pt x="63" y="120"/>
                    <a:pt x="63" y="120"/>
                  </a:cubicBezTo>
                  <a:cubicBezTo>
                    <a:pt x="63" y="121"/>
                    <a:pt x="63" y="121"/>
                    <a:pt x="63" y="121"/>
                  </a:cubicBezTo>
                  <a:cubicBezTo>
                    <a:pt x="63" y="121"/>
                    <a:pt x="63" y="122"/>
                    <a:pt x="64" y="122"/>
                  </a:cubicBezTo>
                  <a:cubicBezTo>
                    <a:pt x="64" y="122"/>
                    <a:pt x="64" y="121"/>
                    <a:pt x="64" y="121"/>
                  </a:cubicBezTo>
                  <a:cubicBezTo>
                    <a:pt x="64" y="121"/>
                    <a:pt x="66" y="122"/>
                    <a:pt x="66" y="122"/>
                  </a:cubicBezTo>
                  <a:cubicBezTo>
                    <a:pt x="67" y="122"/>
                    <a:pt x="67" y="122"/>
                    <a:pt x="67" y="122"/>
                  </a:cubicBezTo>
                  <a:cubicBezTo>
                    <a:pt x="67" y="121"/>
                    <a:pt x="67" y="121"/>
                    <a:pt x="67" y="121"/>
                  </a:cubicBezTo>
                  <a:cubicBezTo>
                    <a:pt x="67" y="121"/>
                    <a:pt x="69" y="121"/>
                    <a:pt x="69" y="121"/>
                  </a:cubicBezTo>
                  <a:cubicBezTo>
                    <a:pt x="69" y="121"/>
                    <a:pt x="70" y="120"/>
                    <a:pt x="70" y="120"/>
                  </a:cubicBezTo>
                  <a:cubicBezTo>
                    <a:pt x="70" y="120"/>
                    <a:pt x="71" y="120"/>
                    <a:pt x="72" y="119"/>
                  </a:cubicBezTo>
                  <a:cubicBezTo>
                    <a:pt x="72" y="119"/>
                    <a:pt x="72" y="119"/>
                    <a:pt x="73" y="120"/>
                  </a:cubicBezTo>
                  <a:cubicBezTo>
                    <a:pt x="73" y="120"/>
                    <a:pt x="73" y="118"/>
                    <a:pt x="73" y="118"/>
                  </a:cubicBezTo>
                  <a:cubicBezTo>
                    <a:pt x="74" y="118"/>
                    <a:pt x="74" y="118"/>
                    <a:pt x="74" y="118"/>
                  </a:cubicBezTo>
                  <a:cubicBezTo>
                    <a:pt x="74" y="117"/>
                    <a:pt x="74" y="117"/>
                    <a:pt x="74" y="117"/>
                  </a:cubicBezTo>
                  <a:cubicBezTo>
                    <a:pt x="74" y="117"/>
                    <a:pt x="74" y="117"/>
                    <a:pt x="75" y="116"/>
                  </a:cubicBezTo>
                  <a:cubicBezTo>
                    <a:pt x="76" y="116"/>
                    <a:pt x="75" y="116"/>
                    <a:pt x="75" y="116"/>
                  </a:cubicBezTo>
                  <a:cubicBezTo>
                    <a:pt x="74" y="115"/>
                    <a:pt x="75" y="115"/>
                    <a:pt x="75" y="115"/>
                  </a:cubicBezTo>
                  <a:cubicBezTo>
                    <a:pt x="76" y="115"/>
                    <a:pt x="76" y="114"/>
                    <a:pt x="76" y="114"/>
                  </a:cubicBezTo>
                  <a:cubicBezTo>
                    <a:pt x="76" y="114"/>
                    <a:pt x="76" y="114"/>
                    <a:pt x="77" y="113"/>
                  </a:cubicBezTo>
                  <a:cubicBezTo>
                    <a:pt x="77" y="113"/>
                    <a:pt x="77" y="113"/>
                    <a:pt x="77" y="113"/>
                  </a:cubicBezTo>
                  <a:cubicBezTo>
                    <a:pt x="76" y="112"/>
                    <a:pt x="77" y="112"/>
                    <a:pt x="77" y="112"/>
                  </a:cubicBezTo>
                  <a:cubicBezTo>
                    <a:pt x="77" y="112"/>
                    <a:pt x="77" y="111"/>
                    <a:pt x="77" y="111"/>
                  </a:cubicBezTo>
                  <a:cubicBezTo>
                    <a:pt x="77" y="111"/>
                    <a:pt x="78" y="111"/>
                    <a:pt x="79" y="111"/>
                  </a:cubicBezTo>
                  <a:cubicBezTo>
                    <a:pt x="80" y="111"/>
                    <a:pt x="79" y="110"/>
                    <a:pt x="78" y="110"/>
                  </a:cubicBezTo>
                  <a:cubicBezTo>
                    <a:pt x="77" y="110"/>
                    <a:pt x="78" y="110"/>
                    <a:pt x="79" y="110"/>
                  </a:cubicBezTo>
                  <a:cubicBezTo>
                    <a:pt x="79" y="110"/>
                    <a:pt x="78" y="109"/>
                    <a:pt x="78" y="109"/>
                  </a:cubicBezTo>
                  <a:cubicBezTo>
                    <a:pt x="77" y="108"/>
                    <a:pt x="79" y="109"/>
                    <a:pt x="79" y="109"/>
                  </a:cubicBezTo>
                  <a:cubicBezTo>
                    <a:pt x="79" y="108"/>
                    <a:pt x="79" y="108"/>
                    <a:pt x="79" y="108"/>
                  </a:cubicBezTo>
                  <a:cubicBezTo>
                    <a:pt x="79" y="108"/>
                    <a:pt x="80" y="108"/>
                    <a:pt x="81" y="108"/>
                  </a:cubicBezTo>
                  <a:cubicBezTo>
                    <a:pt x="81" y="108"/>
                    <a:pt x="80" y="107"/>
                    <a:pt x="79" y="107"/>
                  </a:cubicBezTo>
                  <a:cubicBezTo>
                    <a:pt x="79" y="107"/>
                    <a:pt x="80" y="106"/>
                    <a:pt x="80" y="106"/>
                  </a:cubicBezTo>
                  <a:cubicBezTo>
                    <a:pt x="80" y="106"/>
                    <a:pt x="79" y="106"/>
                    <a:pt x="79" y="106"/>
                  </a:cubicBezTo>
                  <a:cubicBezTo>
                    <a:pt x="78" y="106"/>
                    <a:pt x="80" y="105"/>
                    <a:pt x="80" y="105"/>
                  </a:cubicBezTo>
                  <a:cubicBezTo>
                    <a:pt x="78" y="104"/>
                    <a:pt x="78" y="104"/>
                    <a:pt x="78" y="104"/>
                  </a:cubicBezTo>
                  <a:cubicBezTo>
                    <a:pt x="79" y="103"/>
                    <a:pt x="79" y="103"/>
                    <a:pt x="79" y="103"/>
                  </a:cubicBezTo>
                  <a:cubicBezTo>
                    <a:pt x="78" y="102"/>
                    <a:pt x="78" y="102"/>
                    <a:pt x="78" y="102"/>
                  </a:cubicBezTo>
                  <a:cubicBezTo>
                    <a:pt x="78" y="102"/>
                    <a:pt x="79" y="102"/>
                    <a:pt x="80" y="102"/>
                  </a:cubicBezTo>
                  <a:cubicBezTo>
                    <a:pt x="81" y="102"/>
                    <a:pt x="79" y="101"/>
                    <a:pt x="79" y="101"/>
                  </a:cubicBezTo>
                  <a:cubicBezTo>
                    <a:pt x="80" y="101"/>
                    <a:pt x="80" y="101"/>
                    <a:pt x="80" y="101"/>
                  </a:cubicBezTo>
                  <a:cubicBezTo>
                    <a:pt x="79" y="100"/>
                    <a:pt x="79" y="100"/>
                    <a:pt x="79" y="100"/>
                  </a:cubicBezTo>
                  <a:cubicBezTo>
                    <a:pt x="80" y="100"/>
                    <a:pt x="80" y="100"/>
                    <a:pt x="80" y="100"/>
                  </a:cubicBezTo>
                  <a:cubicBezTo>
                    <a:pt x="80" y="100"/>
                    <a:pt x="80" y="98"/>
                    <a:pt x="79" y="98"/>
                  </a:cubicBezTo>
                  <a:cubicBezTo>
                    <a:pt x="79" y="97"/>
                    <a:pt x="81" y="98"/>
                    <a:pt x="81" y="98"/>
                  </a:cubicBezTo>
                  <a:cubicBezTo>
                    <a:pt x="81" y="98"/>
                    <a:pt x="81" y="97"/>
                    <a:pt x="81" y="97"/>
                  </a:cubicBezTo>
                  <a:cubicBezTo>
                    <a:pt x="81" y="97"/>
                    <a:pt x="82" y="96"/>
                    <a:pt x="82" y="96"/>
                  </a:cubicBezTo>
                  <a:cubicBezTo>
                    <a:pt x="82" y="97"/>
                    <a:pt x="82" y="97"/>
                    <a:pt x="82" y="97"/>
                  </a:cubicBezTo>
                  <a:cubicBezTo>
                    <a:pt x="83" y="95"/>
                    <a:pt x="83" y="95"/>
                    <a:pt x="83" y="95"/>
                  </a:cubicBezTo>
                  <a:cubicBezTo>
                    <a:pt x="84" y="95"/>
                    <a:pt x="84" y="95"/>
                    <a:pt x="84" y="95"/>
                  </a:cubicBezTo>
                  <a:cubicBezTo>
                    <a:pt x="85" y="96"/>
                    <a:pt x="85" y="96"/>
                    <a:pt x="85" y="96"/>
                  </a:cubicBezTo>
                  <a:cubicBezTo>
                    <a:pt x="85" y="95"/>
                    <a:pt x="85" y="95"/>
                    <a:pt x="85" y="95"/>
                  </a:cubicBezTo>
                  <a:cubicBezTo>
                    <a:pt x="85" y="96"/>
                    <a:pt x="85" y="96"/>
                    <a:pt x="85" y="96"/>
                  </a:cubicBezTo>
                  <a:cubicBezTo>
                    <a:pt x="85" y="96"/>
                    <a:pt x="86" y="95"/>
                    <a:pt x="86" y="94"/>
                  </a:cubicBezTo>
                  <a:cubicBezTo>
                    <a:pt x="86" y="94"/>
                    <a:pt x="87" y="95"/>
                    <a:pt x="87" y="95"/>
                  </a:cubicBezTo>
                  <a:cubicBezTo>
                    <a:pt x="87" y="94"/>
                    <a:pt x="87" y="94"/>
                    <a:pt x="87" y="94"/>
                  </a:cubicBezTo>
                  <a:cubicBezTo>
                    <a:pt x="88" y="95"/>
                    <a:pt x="88" y="95"/>
                    <a:pt x="88" y="95"/>
                  </a:cubicBezTo>
                  <a:cubicBezTo>
                    <a:pt x="89" y="95"/>
                    <a:pt x="89" y="95"/>
                    <a:pt x="89" y="95"/>
                  </a:cubicBezTo>
                  <a:cubicBezTo>
                    <a:pt x="90" y="93"/>
                    <a:pt x="90" y="93"/>
                    <a:pt x="90" y="93"/>
                  </a:cubicBezTo>
                  <a:cubicBezTo>
                    <a:pt x="92" y="94"/>
                    <a:pt x="92" y="94"/>
                    <a:pt x="92" y="94"/>
                  </a:cubicBezTo>
                  <a:cubicBezTo>
                    <a:pt x="93" y="93"/>
                    <a:pt x="93" y="93"/>
                    <a:pt x="93" y="93"/>
                  </a:cubicBezTo>
                  <a:cubicBezTo>
                    <a:pt x="94" y="94"/>
                    <a:pt x="94" y="94"/>
                    <a:pt x="94" y="94"/>
                  </a:cubicBezTo>
                  <a:cubicBezTo>
                    <a:pt x="95" y="93"/>
                    <a:pt x="95" y="93"/>
                    <a:pt x="95" y="93"/>
                  </a:cubicBezTo>
                  <a:cubicBezTo>
                    <a:pt x="95" y="93"/>
                    <a:pt x="95" y="93"/>
                    <a:pt x="95" y="93"/>
                  </a:cubicBezTo>
                  <a:cubicBezTo>
                    <a:pt x="96" y="92"/>
                    <a:pt x="96" y="92"/>
                    <a:pt x="96" y="92"/>
                  </a:cubicBezTo>
                  <a:cubicBezTo>
                    <a:pt x="96" y="93"/>
                    <a:pt x="96" y="93"/>
                    <a:pt x="96" y="93"/>
                  </a:cubicBezTo>
                  <a:cubicBezTo>
                    <a:pt x="97" y="92"/>
                    <a:pt x="97" y="92"/>
                    <a:pt x="97" y="92"/>
                  </a:cubicBezTo>
                  <a:cubicBezTo>
                    <a:pt x="99" y="92"/>
                    <a:pt x="99" y="92"/>
                    <a:pt x="99" y="92"/>
                  </a:cubicBezTo>
                  <a:cubicBezTo>
                    <a:pt x="99" y="93"/>
                    <a:pt x="99" y="93"/>
                    <a:pt x="99" y="93"/>
                  </a:cubicBezTo>
                  <a:cubicBezTo>
                    <a:pt x="100" y="92"/>
                    <a:pt x="100" y="92"/>
                    <a:pt x="100" y="92"/>
                  </a:cubicBezTo>
                  <a:cubicBezTo>
                    <a:pt x="101" y="93"/>
                    <a:pt x="101" y="93"/>
                    <a:pt x="101" y="93"/>
                  </a:cubicBezTo>
                  <a:cubicBezTo>
                    <a:pt x="102" y="92"/>
                    <a:pt x="102" y="92"/>
                    <a:pt x="102" y="92"/>
                  </a:cubicBezTo>
                  <a:cubicBezTo>
                    <a:pt x="102" y="92"/>
                    <a:pt x="102" y="92"/>
                    <a:pt x="102" y="92"/>
                  </a:cubicBezTo>
                  <a:cubicBezTo>
                    <a:pt x="104" y="92"/>
                    <a:pt x="104" y="92"/>
                    <a:pt x="104" y="92"/>
                  </a:cubicBezTo>
                  <a:cubicBezTo>
                    <a:pt x="104" y="92"/>
                    <a:pt x="104" y="92"/>
                    <a:pt x="105" y="92"/>
                  </a:cubicBezTo>
                  <a:cubicBezTo>
                    <a:pt x="105" y="92"/>
                    <a:pt x="105" y="91"/>
                    <a:pt x="105" y="91"/>
                  </a:cubicBezTo>
                  <a:cubicBezTo>
                    <a:pt x="105" y="91"/>
                    <a:pt x="106" y="92"/>
                    <a:pt x="106" y="92"/>
                  </a:cubicBezTo>
                  <a:cubicBezTo>
                    <a:pt x="107" y="92"/>
                    <a:pt x="108" y="91"/>
                    <a:pt x="108" y="91"/>
                  </a:cubicBezTo>
                  <a:cubicBezTo>
                    <a:pt x="108" y="91"/>
                    <a:pt x="108" y="91"/>
                    <a:pt x="108" y="91"/>
                  </a:cubicBezTo>
                  <a:cubicBezTo>
                    <a:pt x="109" y="91"/>
                    <a:pt x="109" y="91"/>
                    <a:pt x="109" y="91"/>
                  </a:cubicBezTo>
                  <a:cubicBezTo>
                    <a:pt x="110" y="90"/>
                    <a:pt x="109" y="91"/>
                    <a:pt x="110" y="92"/>
                  </a:cubicBezTo>
                  <a:cubicBezTo>
                    <a:pt x="110" y="92"/>
                    <a:pt x="111" y="91"/>
                    <a:pt x="111" y="91"/>
                  </a:cubicBezTo>
                  <a:cubicBezTo>
                    <a:pt x="111" y="92"/>
                    <a:pt x="111" y="91"/>
                    <a:pt x="111" y="91"/>
                  </a:cubicBezTo>
                  <a:cubicBezTo>
                    <a:pt x="112" y="90"/>
                    <a:pt x="112" y="90"/>
                    <a:pt x="112" y="91"/>
                  </a:cubicBezTo>
                  <a:cubicBezTo>
                    <a:pt x="112" y="92"/>
                    <a:pt x="113" y="91"/>
                    <a:pt x="113" y="91"/>
                  </a:cubicBezTo>
                  <a:cubicBezTo>
                    <a:pt x="113" y="91"/>
                    <a:pt x="113" y="90"/>
                    <a:pt x="114" y="90"/>
                  </a:cubicBezTo>
                  <a:cubicBezTo>
                    <a:pt x="114" y="90"/>
                    <a:pt x="114" y="90"/>
                    <a:pt x="114" y="91"/>
                  </a:cubicBezTo>
                  <a:cubicBezTo>
                    <a:pt x="114" y="91"/>
                    <a:pt x="114" y="91"/>
                    <a:pt x="115" y="90"/>
                  </a:cubicBezTo>
                  <a:cubicBezTo>
                    <a:pt x="115" y="90"/>
                    <a:pt x="115" y="91"/>
                    <a:pt x="115" y="91"/>
                  </a:cubicBezTo>
                  <a:cubicBezTo>
                    <a:pt x="115" y="91"/>
                    <a:pt x="116" y="91"/>
                    <a:pt x="116" y="91"/>
                  </a:cubicBezTo>
                  <a:cubicBezTo>
                    <a:pt x="116" y="91"/>
                    <a:pt x="116" y="92"/>
                    <a:pt x="117" y="92"/>
                  </a:cubicBezTo>
                  <a:cubicBezTo>
                    <a:pt x="117" y="93"/>
                    <a:pt x="118" y="91"/>
                    <a:pt x="118" y="91"/>
                  </a:cubicBezTo>
                  <a:cubicBezTo>
                    <a:pt x="118" y="91"/>
                    <a:pt x="118" y="92"/>
                    <a:pt x="118" y="92"/>
                  </a:cubicBezTo>
                  <a:cubicBezTo>
                    <a:pt x="118" y="93"/>
                    <a:pt x="118" y="92"/>
                    <a:pt x="118" y="92"/>
                  </a:cubicBezTo>
                  <a:cubicBezTo>
                    <a:pt x="119" y="92"/>
                    <a:pt x="119" y="92"/>
                    <a:pt x="119" y="92"/>
                  </a:cubicBezTo>
                  <a:cubicBezTo>
                    <a:pt x="119" y="92"/>
                    <a:pt x="119" y="91"/>
                    <a:pt x="120" y="91"/>
                  </a:cubicBezTo>
                  <a:cubicBezTo>
                    <a:pt x="121" y="91"/>
                    <a:pt x="120" y="92"/>
                    <a:pt x="120" y="92"/>
                  </a:cubicBezTo>
                  <a:cubicBezTo>
                    <a:pt x="120" y="93"/>
                    <a:pt x="120" y="93"/>
                    <a:pt x="120" y="93"/>
                  </a:cubicBezTo>
                  <a:cubicBezTo>
                    <a:pt x="120" y="94"/>
                    <a:pt x="121" y="93"/>
                    <a:pt x="121" y="93"/>
                  </a:cubicBezTo>
                  <a:cubicBezTo>
                    <a:pt x="122" y="93"/>
                    <a:pt x="122" y="93"/>
                    <a:pt x="122" y="93"/>
                  </a:cubicBezTo>
                  <a:cubicBezTo>
                    <a:pt x="122" y="93"/>
                    <a:pt x="122" y="95"/>
                    <a:pt x="122" y="96"/>
                  </a:cubicBezTo>
                  <a:cubicBezTo>
                    <a:pt x="122" y="97"/>
                    <a:pt x="122" y="101"/>
                    <a:pt x="122" y="102"/>
                  </a:cubicBezTo>
                  <a:cubicBezTo>
                    <a:pt x="122" y="103"/>
                    <a:pt x="122" y="103"/>
                    <a:pt x="122" y="103"/>
                  </a:cubicBezTo>
                  <a:cubicBezTo>
                    <a:pt x="122" y="103"/>
                    <a:pt x="125" y="104"/>
                    <a:pt x="125" y="104"/>
                  </a:cubicBezTo>
                  <a:cubicBezTo>
                    <a:pt x="126" y="105"/>
                    <a:pt x="127" y="106"/>
                    <a:pt x="128" y="107"/>
                  </a:cubicBezTo>
                  <a:cubicBezTo>
                    <a:pt x="128" y="108"/>
                    <a:pt x="130" y="111"/>
                    <a:pt x="130" y="111"/>
                  </a:cubicBezTo>
                  <a:cubicBezTo>
                    <a:pt x="131" y="111"/>
                    <a:pt x="135" y="115"/>
                    <a:pt x="136" y="115"/>
                  </a:cubicBezTo>
                  <a:cubicBezTo>
                    <a:pt x="136" y="116"/>
                    <a:pt x="137" y="118"/>
                    <a:pt x="137" y="119"/>
                  </a:cubicBezTo>
                  <a:cubicBezTo>
                    <a:pt x="138" y="120"/>
                    <a:pt x="140" y="128"/>
                    <a:pt x="140" y="129"/>
                  </a:cubicBezTo>
                  <a:cubicBezTo>
                    <a:pt x="141" y="130"/>
                    <a:pt x="141" y="130"/>
                    <a:pt x="142" y="131"/>
                  </a:cubicBezTo>
                  <a:cubicBezTo>
                    <a:pt x="142" y="132"/>
                    <a:pt x="143" y="133"/>
                    <a:pt x="143" y="133"/>
                  </a:cubicBezTo>
                  <a:cubicBezTo>
                    <a:pt x="144" y="134"/>
                    <a:pt x="157" y="137"/>
                    <a:pt x="158" y="137"/>
                  </a:cubicBezTo>
                  <a:cubicBezTo>
                    <a:pt x="159" y="137"/>
                    <a:pt x="161" y="137"/>
                    <a:pt x="161" y="137"/>
                  </a:cubicBezTo>
                  <a:cubicBezTo>
                    <a:pt x="173" y="132"/>
                    <a:pt x="173" y="132"/>
                    <a:pt x="173" y="132"/>
                  </a:cubicBezTo>
                  <a:cubicBezTo>
                    <a:pt x="173" y="132"/>
                    <a:pt x="177" y="131"/>
                    <a:pt x="178" y="130"/>
                  </a:cubicBezTo>
                  <a:cubicBezTo>
                    <a:pt x="179" y="130"/>
                    <a:pt x="184" y="129"/>
                    <a:pt x="187" y="130"/>
                  </a:cubicBezTo>
                  <a:cubicBezTo>
                    <a:pt x="190" y="130"/>
                    <a:pt x="195" y="130"/>
                    <a:pt x="196" y="130"/>
                  </a:cubicBezTo>
                  <a:cubicBezTo>
                    <a:pt x="197" y="130"/>
                    <a:pt x="207" y="131"/>
                    <a:pt x="209" y="131"/>
                  </a:cubicBezTo>
                  <a:cubicBezTo>
                    <a:pt x="210" y="131"/>
                    <a:pt x="212" y="131"/>
                    <a:pt x="212" y="131"/>
                  </a:cubicBezTo>
                  <a:cubicBezTo>
                    <a:pt x="218" y="131"/>
                    <a:pt x="218" y="131"/>
                    <a:pt x="218" y="131"/>
                  </a:cubicBezTo>
                  <a:cubicBezTo>
                    <a:pt x="225" y="144"/>
                    <a:pt x="225" y="144"/>
                    <a:pt x="225" y="144"/>
                  </a:cubicBezTo>
                  <a:cubicBezTo>
                    <a:pt x="259" y="144"/>
                    <a:pt x="259" y="144"/>
                    <a:pt x="259" y="144"/>
                  </a:cubicBezTo>
                  <a:cubicBezTo>
                    <a:pt x="259" y="141"/>
                    <a:pt x="259" y="141"/>
                    <a:pt x="259" y="141"/>
                  </a:cubicBezTo>
                  <a:cubicBezTo>
                    <a:pt x="261" y="139"/>
                    <a:pt x="261" y="139"/>
                    <a:pt x="261" y="139"/>
                  </a:cubicBezTo>
                  <a:cubicBezTo>
                    <a:pt x="261" y="139"/>
                    <a:pt x="261" y="137"/>
                    <a:pt x="261" y="136"/>
                  </a:cubicBezTo>
                  <a:cubicBezTo>
                    <a:pt x="262" y="136"/>
                    <a:pt x="271" y="129"/>
                    <a:pt x="271" y="129"/>
                  </a:cubicBezTo>
                  <a:cubicBezTo>
                    <a:pt x="274" y="125"/>
                    <a:pt x="274" y="125"/>
                    <a:pt x="274" y="125"/>
                  </a:cubicBezTo>
                  <a:cubicBezTo>
                    <a:pt x="275" y="125"/>
                    <a:pt x="275" y="125"/>
                    <a:pt x="275" y="125"/>
                  </a:cubicBezTo>
                  <a:cubicBezTo>
                    <a:pt x="277" y="124"/>
                    <a:pt x="277" y="124"/>
                    <a:pt x="277" y="124"/>
                  </a:cubicBezTo>
                  <a:cubicBezTo>
                    <a:pt x="277" y="125"/>
                    <a:pt x="277" y="125"/>
                    <a:pt x="277" y="125"/>
                  </a:cubicBezTo>
                  <a:cubicBezTo>
                    <a:pt x="277" y="124"/>
                    <a:pt x="277" y="124"/>
                    <a:pt x="277" y="124"/>
                  </a:cubicBezTo>
                  <a:cubicBezTo>
                    <a:pt x="298" y="124"/>
                    <a:pt x="298" y="124"/>
                    <a:pt x="298" y="124"/>
                  </a:cubicBezTo>
                  <a:cubicBezTo>
                    <a:pt x="298" y="108"/>
                    <a:pt x="298" y="108"/>
                    <a:pt x="298" y="108"/>
                  </a:cubicBezTo>
                  <a:cubicBezTo>
                    <a:pt x="318" y="98"/>
                    <a:pt x="318" y="98"/>
                    <a:pt x="318" y="98"/>
                  </a:cubicBezTo>
                  <a:cubicBezTo>
                    <a:pt x="321" y="98"/>
                    <a:pt x="321" y="98"/>
                    <a:pt x="321" y="98"/>
                  </a:cubicBezTo>
                  <a:cubicBezTo>
                    <a:pt x="347" y="114"/>
                    <a:pt x="347" y="114"/>
                    <a:pt x="347" y="114"/>
                  </a:cubicBezTo>
                  <a:cubicBezTo>
                    <a:pt x="361" y="127"/>
                    <a:pt x="361" y="127"/>
                    <a:pt x="361" y="127"/>
                  </a:cubicBezTo>
                  <a:cubicBezTo>
                    <a:pt x="362" y="126"/>
                    <a:pt x="362" y="126"/>
                    <a:pt x="362" y="126"/>
                  </a:cubicBezTo>
                  <a:cubicBezTo>
                    <a:pt x="362" y="124"/>
                    <a:pt x="362" y="124"/>
                    <a:pt x="362" y="124"/>
                  </a:cubicBezTo>
                  <a:cubicBezTo>
                    <a:pt x="383" y="124"/>
                    <a:pt x="383" y="124"/>
                    <a:pt x="383" y="124"/>
                  </a:cubicBezTo>
                  <a:cubicBezTo>
                    <a:pt x="386" y="122"/>
                    <a:pt x="386" y="122"/>
                    <a:pt x="386" y="122"/>
                  </a:cubicBezTo>
                  <a:cubicBezTo>
                    <a:pt x="387" y="120"/>
                    <a:pt x="387" y="120"/>
                    <a:pt x="387" y="120"/>
                  </a:cubicBezTo>
                  <a:cubicBezTo>
                    <a:pt x="408" y="98"/>
                    <a:pt x="408" y="98"/>
                    <a:pt x="408" y="98"/>
                  </a:cubicBezTo>
                  <a:cubicBezTo>
                    <a:pt x="417" y="80"/>
                    <a:pt x="417" y="80"/>
                    <a:pt x="417" y="80"/>
                  </a:cubicBezTo>
                  <a:cubicBezTo>
                    <a:pt x="426" y="75"/>
                    <a:pt x="426" y="75"/>
                    <a:pt x="426" y="75"/>
                  </a:cubicBezTo>
                  <a:cubicBezTo>
                    <a:pt x="439" y="62"/>
                    <a:pt x="439" y="62"/>
                    <a:pt x="439" y="62"/>
                  </a:cubicBezTo>
                  <a:cubicBezTo>
                    <a:pt x="441" y="60"/>
                    <a:pt x="441" y="60"/>
                    <a:pt x="441" y="60"/>
                  </a:cubicBezTo>
                  <a:cubicBezTo>
                    <a:pt x="438" y="53"/>
                    <a:pt x="438" y="53"/>
                    <a:pt x="438" y="53"/>
                  </a:cubicBezTo>
                  <a:cubicBezTo>
                    <a:pt x="437" y="27"/>
                    <a:pt x="437" y="27"/>
                    <a:pt x="437" y="27"/>
                  </a:cubicBezTo>
                  <a:cubicBezTo>
                    <a:pt x="423" y="15"/>
                    <a:pt x="423" y="15"/>
                    <a:pt x="423" y="15"/>
                  </a:cubicBezTo>
                  <a:cubicBezTo>
                    <a:pt x="455" y="15"/>
                    <a:pt x="455" y="15"/>
                    <a:pt x="455" y="15"/>
                  </a:cubicBezTo>
                  <a:cubicBezTo>
                    <a:pt x="455" y="11"/>
                    <a:pt x="455" y="11"/>
                    <a:pt x="455" y="11"/>
                  </a:cubicBezTo>
                  <a:cubicBezTo>
                    <a:pt x="455" y="9"/>
                    <a:pt x="455" y="9"/>
                    <a:pt x="455" y="9"/>
                  </a:cubicBezTo>
                  <a:cubicBezTo>
                    <a:pt x="455" y="7"/>
                    <a:pt x="455" y="7"/>
                    <a:pt x="455" y="7"/>
                  </a:cubicBezTo>
                  <a:cubicBezTo>
                    <a:pt x="454" y="5"/>
                    <a:pt x="454" y="5"/>
                    <a:pt x="454" y="5"/>
                  </a:cubicBezTo>
                  <a:cubicBezTo>
                    <a:pt x="455" y="2"/>
                    <a:pt x="455" y="2"/>
                    <a:pt x="455" y="2"/>
                  </a:cubicBezTo>
                  <a:cubicBezTo>
                    <a:pt x="454" y="0"/>
                    <a:pt x="454" y="0"/>
                    <a:pt x="454" y="0"/>
                  </a:cubicBezTo>
                  <a:cubicBezTo>
                    <a:pt x="482" y="1"/>
                    <a:pt x="482" y="1"/>
                    <a:pt x="482" y="1"/>
                  </a:cubicBezTo>
                  <a:cubicBezTo>
                    <a:pt x="481" y="2"/>
                    <a:pt x="481" y="2"/>
                    <a:pt x="481" y="2"/>
                  </a:cubicBezTo>
                  <a:cubicBezTo>
                    <a:pt x="479" y="3"/>
                    <a:pt x="479" y="3"/>
                    <a:pt x="479" y="3"/>
                  </a:cubicBezTo>
                  <a:cubicBezTo>
                    <a:pt x="480" y="4"/>
                    <a:pt x="480" y="4"/>
                    <a:pt x="480" y="4"/>
                  </a:cubicBezTo>
                  <a:cubicBezTo>
                    <a:pt x="474" y="31"/>
                    <a:pt x="474" y="31"/>
                    <a:pt x="474" y="31"/>
                  </a:cubicBezTo>
                  <a:cubicBezTo>
                    <a:pt x="481" y="71"/>
                    <a:pt x="481" y="71"/>
                    <a:pt x="481" y="71"/>
                  </a:cubicBezTo>
                  <a:cubicBezTo>
                    <a:pt x="479" y="73"/>
                    <a:pt x="479" y="73"/>
                    <a:pt x="479" y="73"/>
                  </a:cubicBezTo>
                  <a:cubicBezTo>
                    <a:pt x="493" y="80"/>
                    <a:pt x="493" y="80"/>
                    <a:pt x="493" y="80"/>
                  </a:cubicBezTo>
                  <a:cubicBezTo>
                    <a:pt x="500" y="90"/>
                    <a:pt x="500" y="90"/>
                    <a:pt x="500" y="90"/>
                  </a:cubicBezTo>
                  <a:cubicBezTo>
                    <a:pt x="506" y="95"/>
                    <a:pt x="506" y="95"/>
                    <a:pt x="506" y="95"/>
                  </a:cubicBezTo>
                  <a:cubicBezTo>
                    <a:pt x="511" y="103"/>
                    <a:pt x="511" y="103"/>
                    <a:pt x="511" y="103"/>
                  </a:cubicBezTo>
                  <a:cubicBezTo>
                    <a:pt x="515" y="104"/>
                    <a:pt x="515" y="104"/>
                    <a:pt x="515" y="104"/>
                  </a:cubicBezTo>
                  <a:cubicBezTo>
                    <a:pt x="515" y="104"/>
                    <a:pt x="514" y="107"/>
                    <a:pt x="515" y="107"/>
                  </a:cubicBezTo>
                  <a:cubicBezTo>
                    <a:pt x="515" y="108"/>
                    <a:pt x="516" y="108"/>
                    <a:pt x="516" y="108"/>
                  </a:cubicBezTo>
                  <a:cubicBezTo>
                    <a:pt x="516" y="108"/>
                    <a:pt x="516" y="110"/>
                    <a:pt x="516" y="110"/>
                  </a:cubicBezTo>
                  <a:cubicBezTo>
                    <a:pt x="516" y="111"/>
                    <a:pt x="516" y="112"/>
                    <a:pt x="516" y="113"/>
                  </a:cubicBezTo>
                  <a:cubicBezTo>
                    <a:pt x="516" y="113"/>
                    <a:pt x="516" y="114"/>
                    <a:pt x="516" y="114"/>
                  </a:cubicBezTo>
                  <a:cubicBezTo>
                    <a:pt x="516" y="115"/>
                    <a:pt x="515" y="116"/>
                    <a:pt x="515" y="117"/>
                  </a:cubicBezTo>
                  <a:cubicBezTo>
                    <a:pt x="515" y="118"/>
                    <a:pt x="515" y="120"/>
                    <a:pt x="515" y="121"/>
                  </a:cubicBezTo>
                  <a:cubicBezTo>
                    <a:pt x="515" y="122"/>
                    <a:pt x="514" y="122"/>
                    <a:pt x="514" y="123"/>
                  </a:cubicBezTo>
                  <a:cubicBezTo>
                    <a:pt x="513" y="123"/>
                    <a:pt x="512" y="124"/>
                    <a:pt x="512" y="124"/>
                  </a:cubicBezTo>
                  <a:cubicBezTo>
                    <a:pt x="511" y="125"/>
                    <a:pt x="511" y="125"/>
                    <a:pt x="511" y="125"/>
                  </a:cubicBezTo>
                  <a:cubicBezTo>
                    <a:pt x="510" y="136"/>
                    <a:pt x="510" y="136"/>
                    <a:pt x="510" y="136"/>
                  </a:cubicBezTo>
                  <a:cubicBezTo>
                    <a:pt x="521" y="136"/>
                    <a:pt x="521" y="136"/>
                    <a:pt x="521" y="136"/>
                  </a:cubicBezTo>
                  <a:cubicBezTo>
                    <a:pt x="523" y="160"/>
                    <a:pt x="523" y="160"/>
                    <a:pt x="523" y="160"/>
                  </a:cubicBezTo>
                  <a:cubicBezTo>
                    <a:pt x="523" y="181"/>
                    <a:pt x="523" y="181"/>
                    <a:pt x="523" y="181"/>
                  </a:cubicBezTo>
                  <a:cubicBezTo>
                    <a:pt x="522" y="182"/>
                    <a:pt x="522" y="182"/>
                    <a:pt x="522" y="182"/>
                  </a:cubicBezTo>
                  <a:cubicBezTo>
                    <a:pt x="522" y="182"/>
                    <a:pt x="522" y="183"/>
                    <a:pt x="521" y="183"/>
                  </a:cubicBezTo>
                  <a:cubicBezTo>
                    <a:pt x="521" y="183"/>
                    <a:pt x="521" y="183"/>
                    <a:pt x="520" y="184"/>
                  </a:cubicBezTo>
                  <a:cubicBezTo>
                    <a:pt x="519" y="184"/>
                    <a:pt x="519" y="184"/>
                    <a:pt x="518" y="185"/>
                  </a:cubicBezTo>
                  <a:cubicBezTo>
                    <a:pt x="517" y="185"/>
                    <a:pt x="518" y="185"/>
                    <a:pt x="517" y="186"/>
                  </a:cubicBezTo>
                  <a:cubicBezTo>
                    <a:pt x="517" y="187"/>
                    <a:pt x="517" y="186"/>
                    <a:pt x="517" y="186"/>
                  </a:cubicBezTo>
                  <a:cubicBezTo>
                    <a:pt x="517" y="186"/>
                    <a:pt x="516" y="186"/>
                    <a:pt x="516" y="186"/>
                  </a:cubicBezTo>
                  <a:cubicBezTo>
                    <a:pt x="515" y="186"/>
                    <a:pt x="515" y="186"/>
                    <a:pt x="514" y="186"/>
                  </a:cubicBezTo>
                  <a:cubicBezTo>
                    <a:pt x="514" y="186"/>
                    <a:pt x="513" y="186"/>
                    <a:pt x="513" y="186"/>
                  </a:cubicBezTo>
                  <a:cubicBezTo>
                    <a:pt x="512" y="186"/>
                    <a:pt x="513" y="186"/>
                    <a:pt x="512" y="187"/>
                  </a:cubicBezTo>
                  <a:cubicBezTo>
                    <a:pt x="511" y="187"/>
                    <a:pt x="511" y="187"/>
                    <a:pt x="511" y="187"/>
                  </a:cubicBezTo>
                  <a:cubicBezTo>
                    <a:pt x="510" y="188"/>
                    <a:pt x="510" y="188"/>
                    <a:pt x="510" y="188"/>
                  </a:cubicBezTo>
                  <a:cubicBezTo>
                    <a:pt x="510" y="189"/>
                    <a:pt x="511" y="189"/>
                    <a:pt x="511" y="190"/>
                  </a:cubicBezTo>
                  <a:cubicBezTo>
                    <a:pt x="511" y="190"/>
                    <a:pt x="510" y="190"/>
                    <a:pt x="510" y="190"/>
                  </a:cubicBezTo>
                  <a:cubicBezTo>
                    <a:pt x="509" y="191"/>
                    <a:pt x="508" y="190"/>
                    <a:pt x="507" y="190"/>
                  </a:cubicBezTo>
                  <a:cubicBezTo>
                    <a:pt x="506" y="190"/>
                    <a:pt x="506" y="191"/>
                    <a:pt x="506" y="192"/>
                  </a:cubicBezTo>
                  <a:cubicBezTo>
                    <a:pt x="505" y="192"/>
                    <a:pt x="505" y="192"/>
                    <a:pt x="504" y="193"/>
                  </a:cubicBezTo>
                  <a:cubicBezTo>
                    <a:pt x="504" y="193"/>
                    <a:pt x="504" y="193"/>
                    <a:pt x="504" y="193"/>
                  </a:cubicBezTo>
                  <a:cubicBezTo>
                    <a:pt x="504" y="193"/>
                    <a:pt x="503" y="192"/>
                    <a:pt x="502" y="192"/>
                  </a:cubicBezTo>
                  <a:cubicBezTo>
                    <a:pt x="501" y="191"/>
                    <a:pt x="501" y="191"/>
                    <a:pt x="501" y="191"/>
                  </a:cubicBezTo>
                  <a:cubicBezTo>
                    <a:pt x="501" y="190"/>
                    <a:pt x="500" y="190"/>
                    <a:pt x="500" y="190"/>
                  </a:cubicBezTo>
                  <a:cubicBezTo>
                    <a:pt x="500" y="190"/>
                    <a:pt x="500" y="190"/>
                    <a:pt x="500" y="189"/>
                  </a:cubicBezTo>
                  <a:cubicBezTo>
                    <a:pt x="500" y="188"/>
                    <a:pt x="500" y="189"/>
                    <a:pt x="500" y="189"/>
                  </a:cubicBezTo>
                  <a:cubicBezTo>
                    <a:pt x="500" y="188"/>
                    <a:pt x="499" y="188"/>
                    <a:pt x="498" y="187"/>
                  </a:cubicBezTo>
                  <a:cubicBezTo>
                    <a:pt x="497" y="187"/>
                    <a:pt x="497" y="188"/>
                    <a:pt x="497" y="188"/>
                  </a:cubicBezTo>
                  <a:cubicBezTo>
                    <a:pt x="497" y="188"/>
                    <a:pt x="497" y="188"/>
                    <a:pt x="496" y="189"/>
                  </a:cubicBezTo>
                  <a:cubicBezTo>
                    <a:pt x="496" y="189"/>
                    <a:pt x="495" y="189"/>
                    <a:pt x="495" y="188"/>
                  </a:cubicBezTo>
                  <a:cubicBezTo>
                    <a:pt x="495" y="187"/>
                    <a:pt x="495" y="188"/>
                    <a:pt x="494" y="187"/>
                  </a:cubicBezTo>
                  <a:cubicBezTo>
                    <a:pt x="494" y="187"/>
                    <a:pt x="493" y="188"/>
                    <a:pt x="493" y="188"/>
                  </a:cubicBezTo>
                  <a:cubicBezTo>
                    <a:pt x="492" y="187"/>
                    <a:pt x="492" y="187"/>
                    <a:pt x="492" y="187"/>
                  </a:cubicBezTo>
                  <a:cubicBezTo>
                    <a:pt x="492" y="187"/>
                    <a:pt x="492" y="187"/>
                    <a:pt x="492" y="187"/>
                  </a:cubicBezTo>
                  <a:cubicBezTo>
                    <a:pt x="492" y="187"/>
                    <a:pt x="491" y="188"/>
                    <a:pt x="491" y="188"/>
                  </a:cubicBezTo>
                  <a:cubicBezTo>
                    <a:pt x="491" y="189"/>
                    <a:pt x="490" y="189"/>
                    <a:pt x="490" y="189"/>
                  </a:cubicBezTo>
                  <a:cubicBezTo>
                    <a:pt x="488" y="188"/>
                    <a:pt x="488" y="188"/>
                    <a:pt x="488" y="188"/>
                  </a:cubicBezTo>
                  <a:cubicBezTo>
                    <a:pt x="488" y="188"/>
                    <a:pt x="488" y="189"/>
                    <a:pt x="488" y="189"/>
                  </a:cubicBezTo>
                  <a:cubicBezTo>
                    <a:pt x="488" y="190"/>
                    <a:pt x="488" y="190"/>
                    <a:pt x="488" y="190"/>
                  </a:cubicBezTo>
                  <a:cubicBezTo>
                    <a:pt x="488" y="190"/>
                    <a:pt x="487" y="189"/>
                    <a:pt x="486" y="189"/>
                  </a:cubicBezTo>
                  <a:cubicBezTo>
                    <a:pt x="486" y="189"/>
                    <a:pt x="485" y="189"/>
                    <a:pt x="484" y="189"/>
                  </a:cubicBezTo>
                  <a:cubicBezTo>
                    <a:pt x="484" y="189"/>
                    <a:pt x="484" y="188"/>
                    <a:pt x="483" y="188"/>
                  </a:cubicBezTo>
                  <a:cubicBezTo>
                    <a:pt x="483" y="187"/>
                    <a:pt x="482" y="189"/>
                    <a:pt x="482" y="189"/>
                  </a:cubicBezTo>
                  <a:cubicBezTo>
                    <a:pt x="482" y="189"/>
                    <a:pt x="481" y="189"/>
                    <a:pt x="481" y="188"/>
                  </a:cubicBezTo>
                  <a:cubicBezTo>
                    <a:pt x="481" y="187"/>
                    <a:pt x="480" y="188"/>
                    <a:pt x="480" y="188"/>
                  </a:cubicBezTo>
                  <a:cubicBezTo>
                    <a:pt x="480" y="188"/>
                    <a:pt x="480" y="188"/>
                    <a:pt x="479" y="189"/>
                  </a:cubicBezTo>
                  <a:cubicBezTo>
                    <a:pt x="479" y="190"/>
                    <a:pt x="479" y="189"/>
                    <a:pt x="478" y="189"/>
                  </a:cubicBezTo>
                  <a:cubicBezTo>
                    <a:pt x="478" y="188"/>
                    <a:pt x="478" y="189"/>
                    <a:pt x="478" y="190"/>
                  </a:cubicBezTo>
                  <a:cubicBezTo>
                    <a:pt x="478" y="190"/>
                    <a:pt x="478" y="190"/>
                    <a:pt x="478" y="190"/>
                  </a:cubicBezTo>
                  <a:cubicBezTo>
                    <a:pt x="478" y="190"/>
                    <a:pt x="477" y="191"/>
                    <a:pt x="477" y="191"/>
                  </a:cubicBezTo>
                  <a:cubicBezTo>
                    <a:pt x="476" y="192"/>
                    <a:pt x="476" y="192"/>
                    <a:pt x="477" y="193"/>
                  </a:cubicBezTo>
                  <a:cubicBezTo>
                    <a:pt x="477" y="193"/>
                    <a:pt x="477" y="193"/>
                    <a:pt x="478" y="193"/>
                  </a:cubicBezTo>
                  <a:cubicBezTo>
                    <a:pt x="478" y="193"/>
                    <a:pt x="478" y="193"/>
                    <a:pt x="478" y="193"/>
                  </a:cubicBezTo>
                  <a:cubicBezTo>
                    <a:pt x="479" y="194"/>
                    <a:pt x="478" y="194"/>
                    <a:pt x="478" y="194"/>
                  </a:cubicBezTo>
                  <a:cubicBezTo>
                    <a:pt x="477" y="195"/>
                    <a:pt x="477" y="194"/>
                    <a:pt x="477" y="195"/>
                  </a:cubicBezTo>
                  <a:cubicBezTo>
                    <a:pt x="476" y="195"/>
                    <a:pt x="477" y="195"/>
                    <a:pt x="477" y="196"/>
                  </a:cubicBezTo>
                  <a:cubicBezTo>
                    <a:pt x="477" y="196"/>
                    <a:pt x="477" y="196"/>
                    <a:pt x="477" y="196"/>
                  </a:cubicBezTo>
                  <a:cubicBezTo>
                    <a:pt x="476" y="196"/>
                    <a:pt x="476" y="196"/>
                    <a:pt x="476" y="196"/>
                  </a:cubicBezTo>
                  <a:cubicBezTo>
                    <a:pt x="476" y="196"/>
                    <a:pt x="476" y="196"/>
                    <a:pt x="475" y="197"/>
                  </a:cubicBezTo>
                  <a:cubicBezTo>
                    <a:pt x="475" y="198"/>
                    <a:pt x="476" y="197"/>
                    <a:pt x="476" y="198"/>
                  </a:cubicBezTo>
                  <a:cubicBezTo>
                    <a:pt x="477" y="198"/>
                    <a:pt x="477" y="199"/>
                    <a:pt x="477" y="199"/>
                  </a:cubicBezTo>
                  <a:cubicBezTo>
                    <a:pt x="478" y="199"/>
                    <a:pt x="476" y="199"/>
                    <a:pt x="476" y="200"/>
                  </a:cubicBezTo>
                  <a:cubicBezTo>
                    <a:pt x="476" y="200"/>
                    <a:pt x="475" y="200"/>
                    <a:pt x="475" y="201"/>
                  </a:cubicBezTo>
                  <a:cubicBezTo>
                    <a:pt x="476" y="201"/>
                    <a:pt x="476" y="202"/>
                    <a:pt x="476" y="203"/>
                  </a:cubicBezTo>
                  <a:cubicBezTo>
                    <a:pt x="476" y="204"/>
                    <a:pt x="476" y="204"/>
                    <a:pt x="477" y="204"/>
                  </a:cubicBezTo>
                  <a:cubicBezTo>
                    <a:pt x="477" y="204"/>
                    <a:pt x="476" y="204"/>
                    <a:pt x="475" y="204"/>
                  </a:cubicBezTo>
                  <a:cubicBezTo>
                    <a:pt x="474" y="204"/>
                    <a:pt x="475" y="205"/>
                    <a:pt x="474" y="205"/>
                  </a:cubicBezTo>
                  <a:cubicBezTo>
                    <a:pt x="474" y="205"/>
                    <a:pt x="474" y="205"/>
                    <a:pt x="474" y="205"/>
                  </a:cubicBezTo>
                  <a:cubicBezTo>
                    <a:pt x="473" y="205"/>
                    <a:pt x="473" y="205"/>
                    <a:pt x="473" y="206"/>
                  </a:cubicBezTo>
                  <a:cubicBezTo>
                    <a:pt x="473" y="206"/>
                    <a:pt x="473" y="207"/>
                    <a:pt x="473" y="208"/>
                  </a:cubicBezTo>
                  <a:cubicBezTo>
                    <a:pt x="473" y="209"/>
                    <a:pt x="473" y="208"/>
                    <a:pt x="472" y="207"/>
                  </a:cubicBezTo>
                  <a:cubicBezTo>
                    <a:pt x="472" y="207"/>
                    <a:pt x="472" y="207"/>
                    <a:pt x="471" y="207"/>
                  </a:cubicBezTo>
                  <a:cubicBezTo>
                    <a:pt x="471" y="206"/>
                    <a:pt x="471" y="208"/>
                    <a:pt x="471" y="209"/>
                  </a:cubicBezTo>
                  <a:cubicBezTo>
                    <a:pt x="471" y="210"/>
                    <a:pt x="471" y="209"/>
                    <a:pt x="470" y="210"/>
                  </a:cubicBezTo>
                  <a:cubicBezTo>
                    <a:pt x="470" y="210"/>
                    <a:pt x="470" y="210"/>
                    <a:pt x="470" y="210"/>
                  </a:cubicBezTo>
                  <a:cubicBezTo>
                    <a:pt x="469" y="210"/>
                    <a:pt x="469" y="210"/>
                    <a:pt x="469" y="211"/>
                  </a:cubicBezTo>
                  <a:cubicBezTo>
                    <a:pt x="469" y="211"/>
                    <a:pt x="469" y="211"/>
                    <a:pt x="469" y="212"/>
                  </a:cubicBezTo>
                  <a:cubicBezTo>
                    <a:pt x="469" y="212"/>
                    <a:pt x="468" y="212"/>
                    <a:pt x="468" y="212"/>
                  </a:cubicBezTo>
                  <a:cubicBezTo>
                    <a:pt x="468" y="212"/>
                    <a:pt x="467" y="213"/>
                    <a:pt x="467" y="213"/>
                  </a:cubicBezTo>
                  <a:cubicBezTo>
                    <a:pt x="467" y="214"/>
                    <a:pt x="467" y="214"/>
                    <a:pt x="467" y="214"/>
                  </a:cubicBezTo>
                  <a:cubicBezTo>
                    <a:pt x="467" y="214"/>
                    <a:pt x="467" y="214"/>
                    <a:pt x="467" y="215"/>
                  </a:cubicBezTo>
                  <a:cubicBezTo>
                    <a:pt x="467" y="215"/>
                    <a:pt x="468" y="216"/>
                    <a:pt x="468" y="216"/>
                  </a:cubicBezTo>
                  <a:cubicBezTo>
                    <a:pt x="468" y="216"/>
                    <a:pt x="467" y="216"/>
                    <a:pt x="467" y="217"/>
                  </a:cubicBezTo>
                  <a:cubicBezTo>
                    <a:pt x="467" y="217"/>
                    <a:pt x="467" y="217"/>
                    <a:pt x="468" y="218"/>
                  </a:cubicBezTo>
                  <a:cubicBezTo>
                    <a:pt x="469" y="219"/>
                    <a:pt x="468" y="219"/>
                    <a:pt x="468" y="219"/>
                  </a:cubicBezTo>
                  <a:cubicBezTo>
                    <a:pt x="469" y="220"/>
                    <a:pt x="469" y="220"/>
                    <a:pt x="469" y="220"/>
                  </a:cubicBezTo>
                  <a:cubicBezTo>
                    <a:pt x="469" y="220"/>
                    <a:pt x="469" y="220"/>
                    <a:pt x="470" y="221"/>
                  </a:cubicBezTo>
                  <a:cubicBezTo>
                    <a:pt x="470" y="221"/>
                    <a:pt x="471" y="221"/>
                    <a:pt x="471" y="221"/>
                  </a:cubicBezTo>
                  <a:cubicBezTo>
                    <a:pt x="471" y="221"/>
                    <a:pt x="471" y="221"/>
                    <a:pt x="472" y="220"/>
                  </a:cubicBezTo>
                  <a:cubicBezTo>
                    <a:pt x="473" y="220"/>
                    <a:pt x="472" y="221"/>
                    <a:pt x="472" y="221"/>
                  </a:cubicBezTo>
                  <a:cubicBezTo>
                    <a:pt x="472" y="221"/>
                    <a:pt x="472" y="221"/>
                    <a:pt x="473" y="221"/>
                  </a:cubicBezTo>
                  <a:cubicBezTo>
                    <a:pt x="475" y="221"/>
                    <a:pt x="474" y="221"/>
                    <a:pt x="474" y="221"/>
                  </a:cubicBezTo>
                  <a:cubicBezTo>
                    <a:pt x="474" y="221"/>
                    <a:pt x="474" y="221"/>
                    <a:pt x="475" y="220"/>
                  </a:cubicBezTo>
                  <a:cubicBezTo>
                    <a:pt x="475" y="220"/>
                    <a:pt x="475" y="221"/>
                    <a:pt x="476" y="221"/>
                  </a:cubicBezTo>
                  <a:cubicBezTo>
                    <a:pt x="476" y="221"/>
                    <a:pt x="476" y="221"/>
                    <a:pt x="476" y="221"/>
                  </a:cubicBezTo>
                  <a:cubicBezTo>
                    <a:pt x="477" y="221"/>
                    <a:pt x="477" y="221"/>
                    <a:pt x="477" y="221"/>
                  </a:cubicBezTo>
                  <a:cubicBezTo>
                    <a:pt x="477" y="221"/>
                    <a:pt x="478" y="222"/>
                    <a:pt x="478" y="222"/>
                  </a:cubicBezTo>
                  <a:cubicBezTo>
                    <a:pt x="479" y="222"/>
                    <a:pt x="479" y="222"/>
                    <a:pt x="479" y="222"/>
                  </a:cubicBezTo>
                  <a:cubicBezTo>
                    <a:pt x="479" y="222"/>
                    <a:pt x="479" y="222"/>
                    <a:pt x="480" y="222"/>
                  </a:cubicBezTo>
                  <a:cubicBezTo>
                    <a:pt x="480" y="222"/>
                    <a:pt x="480" y="222"/>
                    <a:pt x="480" y="222"/>
                  </a:cubicBezTo>
                  <a:cubicBezTo>
                    <a:pt x="481" y="223"/>
                    <a:pt x="481" y="223"/>
                    <a:pt x="481" y="223"/>
                  </a:cubicBezTo>
                  <a:cubicBezTo>
                    <a:pt x="481" y="223"/>
                    <a:pt x="482" y="223"/>
                    <a:pt x="482" y="223"/>
                  </a:cubicBezTo>
                  <a:cubicBezTo>
                    <a:pt x="482" y="223"/>
                    <a:pt x="482" y="224"/>
                    <a:pt x="482" y="224"/>
                  </a:cubicBezTo>
                  <a:cubicBezTo>
                    <a:pt x="483" y="224"/>
                    <a:pt x="483" y="224"/>
                    <a:pt x="483" y="225"/>
                  </a:cubicBezTo>
                  <a:cubicBezTo>
                    <a:pt x="484" y="225"/>
                    <a:pt x="484" y="225"/>
                    <a:pt x="484" y="225"/>
                  </a:cubicBezTo>
                  <a:cubicBezTo>
                    <a:pt x="484" y="225"/>
                    <a:pt x="484" y="225"/>
                    <a:pt x="485" y="224"/>
                  </a:cubicBezTo>
                  <a:cubicBezTo>
                    <a:pt x="485" y="224"/>
                    <a:pt x="485" y="224"/>
                    <a:pt x="485" y="224"/>
                  </a:cubicBezTo>
                  <a:cubicBezTo>
                    <a:pt x="485" y="224"/>
                    <a:pt x="485" y="224"/>
                    <a:pt x="486" y="223"/>
                  </a:cubicBezTo>
                  <a:cubicBezTo>
                    <a:pt x="486" y="223"/>
                    <a:pt x="486" y="223"/>
                    <a:pt x="486" y="223"/>
                  </a:cubicBezTo>
                  <a:cubicBezTo>
                    <a:pt x="487" y="224"/>
                    <a:pt x="487" y="223"/>
                    <a:pt x="488" y="223"/>
                  </a:cubicBezTo>
                  <a:cubicBezTo>
                    <a:pt x="488" y="222"/>
                    <a:pt x="488" y="223"/>
                    <a:pt x="489" y="223"/>
                  </a:cubicBezTo>
                  <a:cubicBezTo>
                    <a:pt x="489" y="224"/>
                    <a:pt x="489" y="223"/>
                    <a:pt x="489" y="223"/>
                  </a:cubicBezTo>
                  <a:cubicBezTo>
                    <a:pt x="489" y="223"/>
                    <a:pt x="491" y="223"/>
                    <a:pt x="491" y="223"/>
                  </a:cubicBezTo>
                  <a:cubicBezTo>
                    <a:pt x="491" y="223"/>
                    <a:pt x="491" y="224"/>
                    <a:pt x="491" y="224"/>
                  </a:cubicBezTo>
                  <a:cubicBezTo>
                    <a:pt x="492" y="224"/>
                    <a:pt x="492" y="224"/>
                    <a:pt x="492" y="224"/>
                  </a:cubicBezTo>
                  <a:cubicBezTo>
                    <a:pt x="493" y="224"/>
                    <a:pt x="493" y="225"/>
                    <a:pt x="494" y="225"/>
                  </a:cubicBezTo>
                  <a:cubicBezTo>
                    <a:pt x="495" y="225"/>
                    <a:pt x="494" y="225"/>
                    <a:pt x="494" y="226"/>
                  </a:cubicBezTo>
                  <a:cubicBezTo>
                    <a:pt x="494" y="226"/>
                    <a:pt x="495" y="226"/>
                    <a:pt x="495" y="226"/>
                  </a:cubicBezTo>
                  <a:cubicBezTo>
                    <a:pt x="496" y="226"/>
                    <a:pt x="496" y="226"/>
                    <a:pt x="497" y="226"/>
                  </a:cubicBezTo>
                  <a:cubicBezTo>
                    <a:pt x="498" y="226"/>
                    <a:pt x="498" y="226"/>
                    <a:pt x="498" y="226"/>
                  </a:cubicBezTo>
                  <a:cubicBezTo>
                    <a:pt x="499" y="226"/>
                    <a:pt x="499" y="226"/>
                    <a:pt x="500" y="226"/>
                  </a:cubicBezTo>
                  <a:cubicBezTo>
                    <a:pt x="500" y="227"/>
                    <a:pt x="500" y="227"/>
                    <a:pt x="501" y="227"/>
                  </a:cubicBezTo>
                  <a:cubicBezTo>
                    <a:pt x="501" y="227"/>
                    <a:pt x="502" y="227"/>
                    <a:pt x="502" y="227"/>
                  </a:cubicBezTo>
                  <a:cubicBezTo>
                    <a:pt x="503" y="227"/>
                    <a:pt x="503" y="228"/>
                    <a:pt x="503" y="228"/>
                  </a:cubicBezTo>
                  <a:cubicBezTo>
                    <a:pt x="503" y="229"/>
                    <a:pt x="503" y="229"/>
                    <a:pt x="503" y="229"/>
                  </a:cubicBezTo>
                  <a:cubicBezTo>
                    <a:pt x="504" y="229"/>
                    <a:pt x="504" y="229"/>
                    <a:pt x="504" y="229"/>
                  </a:cubicBezTo>
                  <a:cubicBezTo>
                    <a:pt x="504" y="230"/>
                    <a:pt x="504" y="230"/>
                    <a:pt x="504" y="230"/>
                  </a:cubicBezTo>
                  <a:cubicBezTo>
                    <a:pt x="505" y="230"/>
                    <a:pt x="505" y="230"/>
                    <a:pt x="505" y="230"/>
                  </a:cubicBezTo>
                  <a:cubicBezTo>
                    <a:pt x="505" y="230"/>
                    <a:pt x="505" y="230"/>
                    <a:pt x="505" y="231"/>
                  </a:cubicBezTo>
                  <a:cubicBezTo>
                    <a:pt x="505" y="232"/>
                    <a:pt x="506" y="232"/>
                    <a:pt x="507" y="232"/>
                  </a:cubicBezTo>
                  <a:cubicBezTo>
                    <a:pt x="507" y="232"/>
                    <a:pt x="507" y="232"/>
                    <a:pt x="508" y="232"/>
                  </a:cubicBezTo>
                  <a:cubicBezTo>
                    <a:pt x="508" y="232"/>
                    <a:pt x="510" y="232"/>
                    <a:pt x="510" y="232"/>
                  </a:cubicBezTo>
                  <a:cubicBezTo>
                    <a:pt x="510" y="232"/>
                    <a:pt x="510" y="233"/>
                    <a:pt x="511" y="233"/>
                  </a:cubicBezTo>
                  <a:cubicBezTo>
                    <a:pt x="512" y="233"/>
                    <a:pt x="511" y="234"/>
                    <a:pt x="511" y="234"/>
                  </a:cubicBezTo>
                  <a:cubicBezTo>
                    <a:pt x="511" y="234"/>
                    <a:pt x="511" y="234"/>
                    <a:pt x="511" y="235"/>
                  </a:cubicBezTo>
                  <a:cubicBezTo>
                    <a:pt x="512" y="235"/>
                    <a:pt x="512" y="235"/>
                    <a:pt x="512" y="236"/>
                  </a:cubicBezTo>
                  <a:cubicBezTo>
                    <a:pt x="512" y="236"/>
                    <a:pt x="512" y="236"/>
                    <a:pt x="512" y="237"/>
                  </a:cubicBezTo>
                  <a:cubicBezTo>
                    <a:pt x="513" y="237"/>
                    <a:pt x="513" y="237"/>
                    <a:pt x="514" y="237"/>
                  </a:cubicBezTo>
                  <a:cubicBezTo>
                    <a:pt x="514" y="236"/>
                    <a:pt x="514" y="237"/>
                    <a:pt x="514" y="237"/>
                  </a:cubicBezTo>
                  <a:cubicBezTo>
                    <a:pt x="513" y="237"/>
                    <a:pt x="514" y="238"/>
                    <a:pt x="514" y="238"/>
                  </a:cubicBezTo>
                  <a:cubicBezTo>
                    <a:pt x="514" y="238"/>
                    <a:pt x="515" y="238"/>
                    <a:pt x="515" y="238"/>
                  </a:cubicBezTo>
                  <a:cubicBezTo>
                    <a:pt x="516" y="238"/>
                    <a:pt x="516" y="239"/>
                    <a:pt x="516" y="239"/>
                  </a:cubicBezTo>
                  <a:cubicBezTo>
                    <a:pt x="517" y="240"/>
                    <a:pt x="517" y="240"/>
                    <a:pt x="517" y="240"/>
                  </a:cubicBezTo>
                  <a:cubicBezTo>
                    <a:pt x="517" y="241"/>
                    <a:pt x="517" y="241"/>
                    <a:pt x="517" y="241"/>
                  </a:cubicBezTo>
                  <a:cubicBezTo>
                    <a:pt x="517" y="241"/>
                    <a:pt x="517" y="241"/>
                    <a:pt x="517" y="242"/>
                  </a:cubicBezTo>
                  <a:cubicBezTo>
                    <a:pt x="518" y="242"/>
                    <a:pt x="518" y="242"/>
                    <a:pt x="518" y="242"/>
                  </a:cubicBezTo>
                  <a:cubicBezTo>
                    <a:pt x="518" y="242"/>
                    <a:pt x="518" y="243"/>
                    <a:pt x="518" y="243"/>
                  </a:cubicBezTo>
                  <a:cubicBezTo>
                    <a:pt x="518" y="243"/>
                    <a:pt x="517" y="244"/>
                    <a:pt x="517" y="245"/>
                  </a:cubicBezTo>
                  <a:cubicBezTo>
                    <a:pt x="517" y="245"/>
                    <a:pt x="518" y="247"/>
                    <a:pt x="518" y="247"/>
                  </a:cubicBezTo>
                  <a:cubicBezTo>
                    <a:pt x="518" y="247"/>
                    <a:pt x="517" y="247"/>
                    <a:pt x="517" y="247"/>
                  </a:cubicBezTo>
                  <a:cubicBezTo>
                    <a:pt x="516" y="247"/>
                    <a:pt x="517" y="247"/>
                    <a:pt x="517" y="248"/>
                  </a:cubicBezTo>
                  <a:cubicBezTo>
                    <a:pt x="516" y="248"/>
                    <a:pt x="518" y="248"/>
                    <a:pt x="518" y="248"/>
                  </a:cubicBezTo>
                  <a:cubicBezTo>
                    <a:pt x="518" y="248"/>
                    <a:pt x="517" y="248"/>
                    <a:pt x="517" y="249"/>
                  </a:cubicBezTo>
                  <a:cubicBezTo>
                    <a:pt x="517" y="249"/>
                    <a:pt x="517" y="249"/>
                    <a:pt x="518" y="249"/>
                  </a:cubicBezTo>
                  <a:cubicBezTo>
                    <a:pt x="519" y="249"/>
                    <a:pt x="519" y="249"/>
                    <a:pt x="519" y="249"/>
                  </a:cubicBezTo>
                  <a:cubicBezTo>
                    <a:pt x="519" y="249"/>
                    <a:pt x="521" y="250"/>
                    <a:pt x="521" y="250"/>
                  </a:cubicBezTo>
                  <a:cubicBezTo>
                    <a:pt x="522" y="251"/>
                    <a:pt x="521" y="251"/>
                    <a:pt x="521" y="251"/>
                  </a:cubicBezTo>
                  <a:cubicBezTo>
                    <a:pt x="522" y="252"/>
                    <a:pt x="522" y="252"/>
                    <a:pt x="522" y="252"/>
                  </a:cubicBezTo>
                  <a:cubicBezTo>
                    <a:pt x="522" y="252"/>
                    <a:pt x="522" y="252"/>
                    <a:pt x="523" y="252"/>
                  </a:cubicBezTo>
                  <a:cubicBezTo>
                    <a:pt x="523" y="252"/>
                    <a:pt x="523" y="252"/>
                    <a:pt x="523" y="252"/>
                  </a:cubicBezTo>
                  <a:cubicBezTo>
                    <a:pt x="523" y="252"/>
                    <a:pt x="523" y="252"/>
                    <a:pt x="524" y="252"/>
                  </a:cubicBezTo>
                  <a:cubicBezTo>
                    <a:pt x="525" y="252"/>
                    <a:pt x="525" y="253"/>
                    <a:pt x="525" y="253"/>
                  </a:cubicBezTo>
                  <a:cubicBezTo>
                    <a:pt x="525" y="254"/>
                    <a:pt x="525" y="254"/>
                    <a:pt x="525" y="254"/>
                  </a:cubicBezTo>
                  <a:cubicBezTo>
                    <a:pt x="525" y="254"/>
                    <a:pt x="525" y="254"/>
                    <a:pt x="526" y="255"/>
                  </a:cubicBezTo>
                  <a:cubicBezTo>
                    <a:pt x="526" y="256"/>
                    <a:pt x="525" y="255"/>
                    <a:pt x="525" y="256"/>
                  </a:cubicBezTo>
                  <a:cubicBezTo>
                    <a:pt x="525" y="256"/>
                    <a:pt x="526" y="256"/>
                    <a:pt x="526" y="256"/>
                  </a:cubicBezTo>
                  <a:cubicBezTo>
                    <a:pt x="526" y="256"/>
                    <a:pt x="525" y="257"/>
                    <a:pt x="525" y="257"/>
                  </a:cubicBezTo>
                  <a:cubicBezTo>
                    <a:pt x="525" y="258"/>
                    <a:pt x="526" y="257"/>
                    <a:pt x="526" y="258"/>
                  </a:cubicBezTo>
                  <a:cubicBezTo>
                    <a:pt x="527" y="258"/>
                    <a:pt x="526" y="258"/>
                    <a:pt x="526" y="258"/>
                  </a:cubicBezTo>
                  <a:cubicBezTo>
                    <a:pt x="526" y="258"/>
                    <a:pt x="526" y="259"/>
                    <a:pt x="527" y="259"/>
                  </a:cubicBezTo>
                  <a:cubicBezTo>
                    <a:pt x="527" y="259"/>
                    <a:pt x="527" y="259"/>
                    <a:pt x="527" y="259"/>
                  </a:cubicBezTo>
                  <a:cubicBezTo>
                    <a:pt x="528" y="260"/>
                    <a:pt x="528" y="260"/>
                    <a:pt x="528" y="260"/>
                  </a:cubicBezTo>
                  <a:cubicBezTo>
                    <a:pt x="529" y="260"/>
                    <a:pt x="529" y="260"/>
                    <a:pt x="529" y="260"/>
                  </a:cubicBezTo>
                  <a:cubicBezTo>
                    <a:pt x="529" y="260"/>
                    <a:pt x="529" y="260"/>
                    <a:pt x="529" y="260"/>
                  </a:cubicBezTo>
                  <a:cubicBezTo>
                    <a:pt x="530" y="260"/>
                    <a:pt x="530" y="260"/>
                    <a:pt x="530" y="260"/>
                  </a:cubicBezTo>
                  <a:cubicBezTo>
                    <a:pt x="530" y="260"/>
                    <a:pt x="530" y="261"/>
                    <a:pt x="530" y="261"/>
                  </a:cubicBezTo>
                  <a:cubicBezTo>
                    <a:pt x="531" y="261"/>
                    <a:pt x="531" y="262"/>
                    <a:pt x="531" y="262"/>
                  </a:cubicBezTo>
                  <a:cubicBezTo>
                    <a:pt x="531" y="262"/>
                    <a:pt x="530" y="262"/>
                    <a:pt x="530" y="262"/>
                  </a:cubicBezTo>
                  <a:cubicBezTo>
                    <a:pt x="530" y="263"/>
                    <a:pt x="531" y="263"/>
                    <a:pt x="531" y="263"/>
                  </a:cubicBezTo>
                  <a:cubicBezTo>
                    <a:pt x="531" y="263"/>
                    <a:pt x="531" y="263"/>
                    <a:pt x="532" y="263"/>
                  </a:cubicBezTo>
                  <a:cubicBezTo>
                    <a:pt x="533" y="262"/>
                    <a:pt x="532" y="263"/>
                    <a:pt x="532" y="263"/>
                  </a:cubicBezTo>
                  <a:cubicBezTo>
                    <a:pt x="532" y="263"/>
                    <a:pt x="533" y="264"/>
                    <a:pt x="533" y="263"/>
                  </a:cubicBezTo>
                  <a:cubicBezTo>
                    <a:pt x="533" y="263"/>
                    <a:pt x="533" y="264"/>
                    <a:pt x="534" y="265"/>
                  </a:cubicBezTo>
                  <a:cubicBezTo>
                    <a:pt x="534" y="265"/>
                    <a:pt x="534" y="264"/>
                    <a:pt x="534" y="264"/>
                  </a:cubicBezTo>
                  <a:cubicBezTo>
                    <a:pt x="535" y="263"/>
                    <a:pt x="535" y="264"/>
                    <a:pt x="535" y="264"/>
                  </a:cubicBezTo>
                  <a:cubicBezTo>
                    <a:pt x="536" y="264"/>
                    <a:pt x="536" y="264"/>
                    <a:pt x="536" y="264"/>
                  </a:cubicBezTo>
                  <a:cubicBezTo>
                    <a:pt x="536" y="264"/>
                    <a:pt x="536" y="264"/>
                    <a:pt x="536" y="264"/>
                  </a:cubicBezTo>
                  <a:cubicBezTo>
                    <a:pt x="537" y="264"/>
                    <a:pt x="537" y="264"/>
                    <a:pt x="537" y="264"/>
                  </a:cubicBezTo>
                  <a:cubicBezTo>
                    <a:pt x="537" y="264"/>
                    <a:pt x="537" y="264"/>
                    <a:pt x="537" y="264"/>
                  </a:cubicBezTo>
                  <a:cubicBezTo>
                    <a:pt x="538" y="263"/>
                    <a:pt x="538" y="264"/>
                    <a:pt x="538" y="264"/>
                  </a:cubicBezTo>
                  <a:cubicBezTo>
                    <a:pt x="538" y="264"/>
                    <a:pt x="538" y="264"/>
                    <a:pt x="539" y="264"/>
                  </a:cubicBezTo>
                  <a:cubicBezTo>
                    <a:pt x="539" y="264"/>
                    <a:pt x="539" y="264"/>
                    <a:pt x="539" y="265"/>
                  </a:cubicBezTo>
                  <a:cubicBezTo>
                    <a:pt x="539" y="265"/>
                    <a:pt x="539" y="265"/>
                    <a:pt x="539" y="265"/>
                  </a:cubicBezTo>
                  <a:cubicBezTo>
                    <a:pt x="539" y="265"/>
                    <a:pt x="540" y="265"/>
                    <a:pt x="541" y="266"/>
                  </a:cubicBezTo>
                  <a:cubicBezTo>
                    <a:pt x="542" y="266"/>
                    <a:pt x="541" y="266"/>
                    <a:pt x="541" y="266"/>
                  </a:cubicBezTo>
                  <a:cubicBezTo>
                    <a:pt x="541" y="266"/>
                    <a:pt x="541" y="266"/>
                    <a:pt x="541" y="266"/>
                  </a:cubicBezTo>
                  <a:cubicBezTo>
                    <a:pt x="541" y="266"/>
                    <a:pt x="541" y="267"/>
                    <a:pt x="541" y="267"/>
                  </a:cubicBezTo>
                  <a:cubicBezTo>
                    <a:pt x="541" y="268"/>
                    <a:pt x="542" y="268"/>
                    <a:pt x="542" y="268"/>
                  </a:cubicBezTo>
                  <a:cubicBezTo>
                    <a:pt x="542" y="268"/>
                    <a:pt x="542" y="268"/>
                    <a:pt x="542" y="269"/>
                  </a:cubicBezTo>
                  <a:cubicBezTo>
                    <a:pt x="542" y="269"/>
                    <a:pt x="542" y="269"/>
                    <a:pt x="542" y="269"/>
                  </a:cubicBezTo>
                  <a:cubicBezTo>
                    <a:pt x="542" y="270"/>
                    <a:pt x="543" y="270"/>
                    <a:pt x="543" y="270"/>
                  </a:cubicBezTo>
                  <a:cubicBezTo>
                    <a:pt x="542" y="270"/>
                    <a:pt x="542" y="270"/>
                    <a:pt x="542" y="270"/>
                  </a:cubicBezTo>
                  <a:cubicBezTo>
                    <a:pt x="543" y="271"/>
                    <a:pt x="543" y="271"/>
                    <a:pt x="543" y="271"/>
                  </a:cubicBezTo>
                  <a:cubicBezTo>
                    <a:pt x="542" y="273"/>
                    <a:pt x="542" y="273"/>
                    <a:pt x="542" y="273"/>
                  </a:cubicBezTo>
                  <a:cubicBezTo>
                    <a:pt x="544" y="273"/>
                    <a:pt x="544" y="273"/>
                    <a:pt x="544" y="273"/>
                  </a:cubicBezTo>
                  <a:cubicBezTo>
                    <a:pt x="544" y="273"/>
                    <a:pt x="544" y="273"/>
                    <a:pt x="544" y="273"/>
                  </a:cubicBezTo>
                  <a:cubicBezTo>
                    <a:pt x="545" y="273"/>
                    <a:pt x="545" y="273"/>
                    <a:pt x="545" y="273"/>
                  </a:cubicBezTo>
                  <a:cubicBezTo>
                    <a:pt x="545" y="273"/>
                    <a:pt x="546" y="274"/>
                    <a:pt x="546" y="274"/>
                  </a:cubicBezTo>
                  <a:cubicBezTo>
                    <a:pt x="546" y="273"/>
                    <a:pt x="547" y="273"/>
                    <a:pt x="548" y="273"/>
                  </a:cubicBezTo>
                  <a:cubicBezTo>
                    <a:pt x="548" y="273"/>
                    <a:pt x="548" y="273"/>
                    <a:pt x="548" y="273"/>
                  </a:cubicBezTo>
                  <a:cubicBezTo>
                    <a:pt x="549" y="274"/>
                    <a:pt x="549" y="274"/>
                    <a:pt x="550" y="275"/>
                  </a:cubicBezTo>
                  <a:cubicBezTo>
                    <a:pt x="550" y="275"/>
                    <a:pt x="550" y="275"/>
                    <a:pt x="551" y="275"/>
                  </a:cubicBezTo>
                  <a:cubicBezTo>
                    <a:pt x="551" y="275"/>
                    <a:pt x="551" y="276"/>
                    <a:pt x="551" y="276"/>
                  </a:cubicBezTo>
                  <a:cubicBezTo>
                    <a:pt x="551" y="276"/>
                    <a:pt x="552" y="278"/>
                    <a:pt x="552" y="278"/>
                  </a:cubicBezTo>
                  <a:cubicBezTo>
                    <a:pt x="553" y="278"/>
                    <a:pt x="553" y="278"/>
                    <a:pt x="553" y="278"/>
                  </a:cubicBezTo>
                  <a:cubicBezTo>
                    <a:pt x="554" y="280"/>
                    <a:pt x="554" y="280"/>
                    <a:pt x="554" y="280"/>
                  </a:cubicBezTo>
                  <a:cubicBezTo>
                    <a:pt x="555" y="280"/>
                    <a:pt x="555" y="280"/>
                    <a:pt x="555" y="280"/>
                  </a:cubicBezTo>
                  <a:cubicBezTo>
                    <a:pt x="556" y="280"/>
                    <a:pt x="556" y="280"/>
                    <a:pt x="556" y="280"/>
                  </a:cubicBezTo>
                  <a:cubicBezTo>
                    <a:pt x="556" y="280"/>
                    <a:pt x="557" y="280"/>
                    <a:pt x="557" y="280"/>
                  </a:cubicBezTo>
                  <a:cubicBezTo>
                    <a:pt x="558" y="280"/>
                    <a:pt x="558" y="279"/>
                    <a:pt x="558" y="279"/>
                  </a:cubicBezTo>
                  <a:cubicBezTo>
                    <a:pt x="559" y="279"/>
                    <a:pt x="559" y="279"/>
                    <a:pt x="559" y="279"/>
                  </a:cubicBezTo>
                  <a:cubicBezTo>
                    <a:pt x="559" y="281"/>
                    <a:pt x="559" y="281"/>
                    <a:pt x="559" y="281"/>
                  </a:cubicBezTo>
                  <a:cubicBezTo>
                    <a:pt x="561" y="281"/>
                    <a:pt x="561" y="281"/>
                    <a:pt x="561" y="281"/>
                  </a:cubicBezTo>
                  <a:cubicBezTo>
                    <a:pt x="561" y="282"/>
                    <a:pt x="561" y="282"/>
                    <a:pt x="561" y="282"/>
                  </a:cubicBezTo>
                  <a:cubicBezTo>
                    <a:pt x="561" y="282"/>
                    <a:pt x="562" y="282"/>
                    <a:pt x="562" y="282"/>
                  </a:cubicBezTo>
                  <a:cubicBezTo>
                    <a:pt x="562" y="283"/>
                    <a:pt x="562" y="284"/>
                    <a:pt x="562" y="284"/>
                  </a:cubicBezTo>
                  <a:cubicBezTo>
                    <a:pt x="562" y="284"/>
                    <a:pt x="563" y="283"/>
                    <a:pt x="563" y="283"/>
                  </a:cubicBezTo>
                  <a:cubicBezTo>
                    <a:pt x="564" y="283"/>
                    <a:pt x="564" y="285"/>
                    <a:pt x="564" y="285"/>
                  </a:cubicBezTo>
                  <a:cubicBezTo>
                    <a:pt x="564" y="286"/>
                    <a:pt x="565" y="285"/>
                    <a:pt x="565" y="285"/>
                  </a:cubicBezTo>
                  <a:cubicBezTo>
                    <a:pt x="566" y="285"/>
                    <a:pt x="566" y="285"/>
                    <a:pt x="566" y="286"/>
                  </a:cubicBezTo>
                  <a:cubicBezTo>
                    <a:pt x="566" y="287"/>
                    <a:pt x="566" y="287"/>
                    <a:pt x="566" y="288"/>
                  </a:cubicBezTo>
                  <a:cubicBezTo>
                    <a:pt x="566" y="288"/>
                    <a:pt x="566" y="288"/>
                    <a:pt x="565" y="289"/>
                  </a:cubicBezTo>
                  <a:cubicBezTo>
                    <a:pt x="565" y="289"/>
                    <a:pt x="565" y="289"/>
                    <a:pt x="565" y="290"/>
                  </a:cubicBezTo>
                  <a:cubicBezTo>
                    <a:pt x="564" y="290"/>
                    <a:pt x="565" y="291"/>
                    <a:pt x="565" y="291"/>
                  </a:cubicBezTo>
                  <a:cubicBezTo>
                    <a:pt x="565" y="292"/>
                    <a:pt x="564" y="292"/>
                    <a:pt x="564" y="292"/>
                  </a:cubicBezTo>
                  <a:cubicBezTo>
                    <a:pt x="564" y="293"/>
                    <a:pt x="565" y="294"/>
                    <a:pt x="564" y="294"/>
                  </a:cubicBezTo>
                  <a:cubicBezTo>
                    <a:pt x="564" y="294"/>
                    <a:pt x="563" y="295"/>
                    <a:pt x="563" y="295"/>
                  </a:cubicBezTo>
                  <a:cubicBezTo>
                    <a:pt x="563" y="296"/>
                    <a:pt x="563" y="296"/>
                    <a:pt x="563" y="296"/>
                  </a:cubicBezTo>
                  <a:cubicBezTo>
                    <a:pt x="563" y="297"/>
                    <a:pt x="563" y="297"/>
                    <a:pt x="563" y="297"/>
                  </a:cubicBezTo>
                  <a:cubicBezTo>
                    <a:pt x="563" y="298"/>
                    <a:pt x="563" y="298"/>
                    <a:pt x="563" y="298"/>
                  </a:cubicBezTo>
                  <a:cubicBezTo>
                    <a:pt x="563" y="298"/>
                    <a:pt x="563" y="298"/>
                    <a:pt x="564" y="298"/>
                  </a:cubicBezTo>
                  <a:cubicBezTo>
                    <a:pt x="564" y="299"/>
                    <a:pt x="564" y="300"/>
                    <a:pt x="564" y="301"/>
                  </a:cubicBezTo>
                  <a:cubicBezTo>
                    <a:pt x="564" y="301"/>
                    <a:pt x="563" y="302"/>
                    <a:pt x="563" y="303"/>
                  </a:cubicBezTo>
                  <a:cubicBezTo>
                    <a:pt x="562" y="303"/>
                    <a:pt x="563" y="303"/>
                    <a:pt x="563" y="303"/>
                  </a:cubicBezTo>
                  <a:cubicBezTo>
                    <a:pt x="563" y="305"/>
                    <a:pt x="563" y="305"/>
                    <a:pt x="563" y="305"/>
                  </a:cubicBezTo>
                  <a:cubicBezTo>
                    <a:pt x="565" y="305"/>
                    <a:pt x="565" y="305"/>
                    <a:pt x="565" y="305"/>
                  </a:cubicBezTo>
                  <a:cubicBezTo>
                    <a:pt x="565" y="305"/>
                    <a:pt x="564" y="307"/>
                    <a:pt x="565" y="307"/>
                  </a:cubicBezTo>
                  <a:cubicBezTo>
                    <a:pt x="565" y="308"/>
                    <a:pt x="565" y="309"/>
                    <a:pt x="565" y="309"/>
                  </a:cubicBezTo>
                  <a:cubicBezTo>
                    <a:pt x="565" y="310"/>
                    <a:pt x="565" y="312"/>
                    <a:pt x="565" y="312"/>
                  </a:cubicBezTo>
                  <a:cubicBezTo>
                    <a:pt x="565" y="314"/>
                    <a:pt x="565" y="314"/>
                    <a:pt x="565" y="314"/>
                  </a:cubicBezTo>
                  <a:cubicBezTo>
                    <a:pt x="565" y="314"/>
                    <a:pt x="565" y="314"/>
                    <a:pt x="565" y="314"/>
                  </a:cubicBezTo>
                  <a:cubicBezTo>
                    <a:pt x="571" y="324"/>
                    <a:pt x="571" y="324"/>
                    <a:pt x="571" y="324"/>
                  </a:cubicBezTo>
                  <a:cubicBezTo>
                    <a:pt x="571" y="328"/>
                    <a:pt x="571" y="328"/>
                    <a:pt x="571" y="328"/>
                  </a:cubicBezTo>
                  <a:cubicBezTo>
                    <a:pt x="580" y="334"/>
                    <a:pt x="580" y="334"/>
                    <a:pt x="580" y="334"/>
                  </a:cubicBezTo>
                  <a:cubicBezTo>
                    <a:pt x="579" y="340"/>
                    <a:pt x="579" y="340"/>
                    <a:pt x="579" y="340"/>
                  </a:cubicBezTo>
                  <a:cubicBezTo>
                    <a:pt x="581" y="342"/>
                    <a:pt x="581" y="342"/>
                    <a:pt x="581" y="342"/>
                  </a:cubicBezTo>
                  <a:cubicBezTo>
                    <a:pt x="585" y="341"/>
                    <a:pt x="585" y="341"/>
                    <a:pt x="585" y="341"/>
                  </a:cubicBezTo>
                  <a:cubicBezTo>
                    <a:pt x="589" y="338"/>
                    <a:pt x="589" y="338"/>
                    <a:pt x="589" y="338"/>
                  </a:cubicBezTo>
                  <a:cubicBezTo>
                    <a:pt x="591" y="338"/>
                    <a:pt x="591" y="338"/>
                    <a:pt x="591" y="338"/>
                  </a:cubicBezTo>
                  <a:cubicBezTo>
                    <a:pt x="592" y="338"/>
                    <a:pt x="592" y="338"/>
                    <a:pt x="592" y="338"/>
                  </a:cubicBezTo>
                  <a:cubicBezTo>
                    <a:pt x="593" y="338"/>
                    <a:pt x="593" y="338"/>
                    <a:pt x="593" y="338"/>
                  </a:cubicBezTo>
                  <a:cubicBezTo>
                    <a:pt x="595" y="338"/>
                    <a:pt x="595" y="338"/>
                    <a:pt x="595" y="338"/>
                  </a:cubicBezTo>
                  <a:cubicBezTo>
                    <a:pt x="595" y="339"/>
                    <a:pt x="595" y="339"/>
                    <a:pt x="595" y="339"/>
                  </a:cubicBezTo>
                  <a:cubicBezTo>
                    <a:pt x="597" y="339"/>
                    <a:pt x="597" y="339"/>
                    <a:pt x="597" y="339"/>
                  </a:cubicBezTo>
                  <a:cubicBezTo>
                    <a:pt x="597" y="339"/>
                    <a:pt x="597" y="339"/>
                    <a:pt x="597" y="339"/>
                  </a:cubicBezTo>
                  <a:cubicBezTo>
                    <a:pt x="599" y="339"/>
                    <a:pt x="599" y="339"/>
                    <a:pt x="599" y="339"/>
                  </a:cubicBezTo>
                  <a:cubicBezTo>
                    <a:pt x="600" y="339"/>
                    <a:pt x="600" y="339"/>
                    <a:pt x="600" y="339"/>
                  </a:cubicBezTo>
                  <a:cubicBezTo>
                    <a:pt x="601" y="340"/>
                    <a:pt x="601" y="340"/>
                    <a:pt x="601" y="340"/>
                  </a:cubicBezTo>
                  <a:cubicBezTo>
                    <a:pt x="602" y="339"/>
                    <a:pt x="602" y="339"/>
                    <a:pt x="602" y="339"/>
                  </a:cubicBezTo>
                  <a:cubicBezTo>
                    <a:pt x="602" y="341"/>
                    <a:pt x="602" y="341"/>
                    <a:pt x="602" y="341"/>
                  </a:cubicBezTo>
                  <a:cubicBezTo>
                    <a:pt x="602" y="341"/>
                    <a:pt x="602" y="341"/>
                    <a:pt x="602" y="341"/>
                  </a:cubicBezTo>
                  <a:cubicBezTo>
                    <a:pt x="603" y="341"/>
                    <a:pt x="603" y="341"/>
                    <a:pt x="603" y="341"/>
                  </a:cubicBezTo>
                  <a:cubicBezTo>
                    <a:pt x="604" y="341"/>
                    <a:pt x="604" y="341"/>
                    <a:pt x="604" y="341"/>
                  </a:cubicBezTo>
                  <a:cubicBezTo>
                    <a:pt x="605" y="342"/>
                    <a:pt x="605" y="342"/>
                    <a:pt x="605" y="342"/>
                  </a:cubicBezTo>
                  <a:cubicBezTo>
                    <a:pt x="606" y="342"/>
                    <a:pt x="606" y="342"/>
                    <a:pt x="606" y="342"/>
                  </a:cubicBezTo>
                  <a:cubicBezTo>
                    <a:pt x="606" y="343"/>
                    <a:pt x="606" y="343"/>
                    <a:pt x="606" y="343"/>
                  </a:cubicBezTo>
                  <a:cubicBezTo>
                    <a:pt x="607" y="343"/>
                    <a:pt x="607" y="343"/>
                    <a:pt x="607" y="343"/>
                  </a:cubicBezTo>
                  <a:cubicBezTo>
                    <a:pt x="607" y="343"/>
                    <a:pt x="607" y="343"/>
                    <a:pt x="607" y="343"/>
                  </a:cubicBezTo>
                  <a:cubicBezTo>
                    <a:pt x="607" y="344"/>
                    <a:pt x="607" y="344"/>
                    <a:pt x="607" y="344"/>
                  </a:cubicBezTo>
                  <a:cubicBezTo>
                    <a:pt x="607" y="344"/>
                    <a:pt x="607" y="344"/>
                    <a:pt x="606" y="345"/>
                  </a:cubicBezTo>
                  <a:cubicBezTo>
                    <a:pt x="605" y="346"/>
                    <a:pt x="605" y="346"/>
                    <a:pt x="605" y="346"/>
                  </a:cubicBezTo>
                  <a:cubicBezTo>
                    <a:pt x="606" y="347"/>
                    <a:pt x="606" y="347"/>
                    <a:pt x="606" y="347"/>
                  </a:cubicBezTo>
                  <a:cubicBezTo>
                    <a:pt x="606" y="347"/>
                    <a:pt x="607" y="348"/>
                    <a:pt x="607" y="349"/>
                  </a:cubicBezTo>
                  <a:cubicBezTo>
                    <a:pt x="607" y="349"/>
                    <a:pt x="607" y="350"/>
                    <a:pt x="607" y="350"/>
                  </a:cubicBezTo>
                  <a:cubicBezTo>
                    <a:pt x="605" y="353"/>
                    <a:pt x="605" y="353"/>
                    <a:pt x="605" y="353"/>
                  </a:cubicBezTo>
                  <a:cubicBezTo>
                    <a:pt x="605" y="369"/>
                    <a:pt x="605" y="369"/>
                    <a:pt x="605" y="369"/>
                  </a:cubicBezTo>
                  <a:cubicBezTo>
                    <a:pt x="611" y="376"/>
                    <a:pt x="611" y="376"/>
                    <a:pt x="611" y="376"/>
                  </a:cubicBezTo>
                  <a:cubicBezTo>
                    <a:pt x="611" y="377"/>
                    <a:pt x="611" y="377"/>
                    <a:pt x="611" y="377"/>
                  </a:cubicBezTo>
                  <a:cubicBezTo>
                    <a:pt x="603" y="377"/>
                    <a:pt x="603" y="377"/>
                    <a:pt x="603" y="377"/>
                  </a:cubicBezTo>
                  <a:cubicBezTo>
                    <a:pt x="603" y="374"/>
                    <a:pt x="603" y="374"/>
                    <a:pt x="603" y="374"/>
                  </a:cubicBezTo>
                  <a:cubicBezTo>
                    <a:pt x="599" y="375"/>
                    <a:pt x="599" y="375"/>
                    <a:pt x="599" y="375"/>
                  </a:cubicBezTo>
                  <a:cubicBezTo>
                    <a:pt x="599" y="378"/>
                    <a:pt x="599" y="378"/>
                    <a:pt x="599" y="378"/>
                  </a:cubicBezTo>
                  <a:cubicBezTo>
                    <a:pt x="595" y="377"/>
                    <a:pt x="595" y="377"/>
                    <a:pt x="595" y="377"/>
                  </a:cubicBezTo>
                  <a:cubicBezTo>
                    <a:pt x="590" y="369"/>
                    <a:pt x="590" y="369"/>
                    <a:pt x="590" y="369"/>
                  </a:cubicBezTo>
                  <a:cubicBezTo>
                    <a:pt x="593" y="362"/>
                    <a:pt x="593" y="362"/>
                    <a:pt x="593" y="362"/>
                  </a:cubicBezTo>
                  <a:cubicBezTo>
                    <a:pt x="588" y="362"/>
                    <a:pt x="588" y="362"/>
                    <a:pt x="588" y="362"/>
                  </a:cubicBezTo>
                  <a:cubicBezTo>
                    <a:pt x="584" y="362"/>
                    <a:pt x="584" y="362"/>
                    <a:pt x="584" y="362"/>
                  </a:cubicBezTo>
                  <a:cubicBezTo>
                    <a:pt x="585" y="358"/>
                    <a:pt x="585" y="358"/>
                    <a:pt x="585" y="358"/>
                  </a:cubicBezTo>
                  <a:cubicBezTo>
                    <a:pt x="585" y="356"/>
                    <a:pt x="585" y="356"/>
                    <a:pt x="585" y="356"/>
                  </a:cubicBezTo>
                  <a:cubicBezTo>
                    <a:pt x="579" y="360"/>
                    <a:pt x="579" y="360"/>
                    <a:pt x="579" y="360"/>
                  </a:cubicBezTo>
                  <a:cubicBezTo>
                    <a:pt x="577" y="359"/>
                    <a:pt x="577" y="359"/>
                    <a:pt x="577" y="359"/>
                  </a:cubicBezTo>
                  <a:cubicBezTo>
                    <a:pt x="548" y="369"/>
                    <a:pt x="548" y="369"/>
                    <a:pt x="548" y="369"/>
                  </a:cubicBezTo>
                  <a:cubicBezTo>
                    <a:pt x="537" y="376"/>
                    <a:pt x="537" y="376"/>
                    <a:pt x="537" y="376"/>
                  </a:cubicBezTo>
                  <a:cubicBezTo>
                    <a:pt x="535" y="377"/>
                    <a:pt x="535" y="377"/>
                    <a:pt x="535" y="377"/>
                  </a:cubicBezTo>
                  <a:cubicBezTo>
                    <a:pt x="515" y="397"/>
                    <a:pt x="515" y="397"/>
                    <a:pt x="515" y="397"/>
                  </a:cubicBezTo>
                  <a:cubicBezTo>
                    <a:pt x="492" y="419"/>
                    <a:pt x="492" y="419"/>
                    <a:pt x="492" y="419"/>
                  </a:cubicBezTo>
                  <a:cubicBezTo>
                    <a:pt x="476" y="418"/>
                    <a:pt x="476" y="418"/>
                    <a:pt x="476" y="418"/>
                  </a:cubicBezTo>
                  <a:cubicBezTo>
                    <a:pt x="469" y="413"/>
                    <a:pt x="469" y="413"/>
                    <a:pt x="469" y="413"/>
                  </a:cubicBezTo>
                  <a:cubicBezTo>
                    <a:pt x="463" y="416"/>
                    <a:pt x="463" y="416"/>
                    <a:pt x="463" y="416"/>
                  </a:cubicBezTo>
                  <a:cubicBezTo>
                    <a:pt x="454" y="419"/>
                    <a:pt x="454" y="419"/>
                    <a:pt x="454" y="419"/>
                  </a:cubicBezTo>
                  <a:cubicBezTo>
                    <a:pt x="438" y="420"/>
                    <a:pt x="438" y="420"/>
                    <a:pt x="438" y="420"/>
                  </a:cubicBezTo>
                  <a:cubicBezTo>
                    <a:pt x="428" y="427"/>
                    <a:pt x="428" y="427"/>
                    <a:pt x="428" y="427"/>
                  </a:cubicBezTo>
                  <a:cubicBezTo>
                    <a:pt x="429" y="428"/>
                    <a:pt x="429" y="428"/>
                    <a:pt x="429" y="428"/>
                  </a:cubicBezTo>
                  <a:cubicBezTo>
                    <a:pt x="428" y="430"/>
                    <a:pt x="428" y="430"/>
                    <a:pt x="428" y="430"/>
                  </a:cubicBezTo>
                  <a:cubicBezTo>
                    <a:pt x="428" y="430"/>
                    <a:pt x="428" y="430"/>
                    <a:pt x="428" y="431"/>
                  </a:cubicBezTo>
                  <a:cubicBezTo>
                    <a:pt x="428" y="431"/>
                    <a:pt x="428" y="432"/>
                    <a:pt x="428" y="432"/>
                  </a:cubicBezTo>
                  <a:cubicBezTo>
                    <a:pt x="428" y="432"/>
                    <a:pt x="423" y="431"/>
                    <a:pt x="423" y="430"/>
                  </a:cubicBezTo>
                  <a:cubicBezTo>
                    <a:pt x="423" y="430"/>
                    <a:pt x="423" y="429"/>
                    <a:pt x="423" y="429"/>
                  </a:cubicBezTo>
                  <a:cubicBezTo>
                    <a:pt x="421" y="428"/>
                    <a:pt x="421" y="428"/>
                    <a:pt x="421" y="428"/>
                  </a:cubicBezTo>
                  <a:cubicBezTo>
                    <a:pt x="421" y="427"/>
                    <a:pt x="421" y="427"/>
                    <a:pt x="421" y="427"/>
                  </a:cubicBezTo>
                  <a:cubicBezTo>
                    <a:pt x="416" y="427"/>
                    <a:pt x="416" y="427"/>
                    <a:pt x="416" y="427"/>
                  </a:cubicBezTo>
                  <a:cubicBezTo>
                    <a:pt x="416" y="427"/>
                    <a:pt x="416" y="424"/>
                    <a:pt x="415" y="423"/>
                  </a:cubicBezTo>
                  <a:cubicBezTo>
                    <a:pt x="415" y="423"/>
                    <a:pt x="413" y="420"/>
                    <a:pt x="412" y="419"/>
                  </a:cubicBezTo>
                  <a:cubicBezTo>
                    <a:pt x="411" y="417"/>
                    <a:pt x="410" y="417"/>
                    <a:pt x="410" y="416"/>
                  </a:cubicBezTo>
                  <a:cubicBezTo>
                    <a:pt x="410" y="416"/>
                    <a:pt x="409" y="416"/>
                    <a:pt x="409" y="416"/>
                  </a:cubicBezTo>
                  <a:cubicBezTo>
                    <a:pt x="409" y="417"/>
                    <a:pt x="409" y="417"/>
                    <a:pt x="409" y="417"/>
                  </a:cubicBezTo>
                  <a:cubicBezTo>
                    <a:pt x="409" y="417"/>
                    <a:pt x="408" y="417"/>
                    <a:pt x="408" y="418"/>
                  </a:cubicBezTo>
                  <a:cubicBezTo>
                    <a:pt x="407" y="418"/>
                    <a:pt x="406" y="419"/>
                    <a:pt x="406" y="419"/>
                  </a:cubicBezTo>
                  <a:cubicBezTo>
                    <a:pt x="406" y="419"/>
                    <a:pt x="405" y="419"/>
                    <a:pt x="405" y="419"/>
                  </a:cubicBezTo>
                  <a:cubicBezTo>
                    <a:pt x="405" y="420"/>
                    <a:pt x="405" y="420"/>
                    <a:pt x="405" y="420"/>
                  </a:cubicBezTo>
                  <a:cubicBezTo>
                    <a:pt x="404" y="421"/>
                    <a:pt x="404" y="421"/>
                    <a:pt x="404" y="421"/>
                  </a:cubicBezTo>
                  <a:cubicBezTo>
                    <a:pt x="403" y="421"/>
                    <a:pt x="403" y="422"/>
                    <a:pt x="403" y="421"/>
                  </a:cubicBezTo>
                  <a:cubicBezTo>
                    <a:pt x="402" y="421"/>
                    <a:pt x="402" y="420"/>
                    <a:pt x="402" y="420"/>
                  </a:cubicBezTo>
                  <a:cubicBezTo>
                    <a:pt x="402" y="420"/>
                    <a:pt x="402" y="421"/>
                    <a:pt x="401" y="421"/>
                  </a:cubicBezTo>
                  <a:cubicBezTo>
                    <a:pt x="400" y="421"/>
                    <a:pt x="399" y="421"/>
                    <a:pt x="398" y="422"/>
                  </a:cubicBezTo>
                  <a:cubicBezTo>
                    <a:pt x="398" y="422"/>
                    <a:pt x="396" y="424"/>
                    <a:pt x="396" y="424"/>
                  </a:cubicBezTo>
                  <a:cubicBezTo>
                    <a:pt x="396" y="424"/>
                    <a:pt x="384" y="418"/>
                    <a:pt x="384" y="418"/>
                  </a:cubicBezTo>
                  <a:cubicBezTo>
                    <a:pt x="384" y="418"/>
                    <a:pt x="382" y="418"/>
                    <a:pt x="381" y="418"/>
                  </a:cubicBezTo>
                  <a:cubicBezTo>
                    <a:pt x="380" y="417"/>
                    <a:pt x="378" y="418"/>
                    <a:pt x="378" y="418"/>
                  </a:cubicBezTo>
                  <a:cubicBezTo>
                    <a:pt x="377" y="418"/>
                    <a:pt x="377" y="417"/>
                    <a:pt x="377" y="418"/>
                  </a:cubicBezTo>
                  <a:cubicBezTo>
                    <a:pt x="376" y="419"/>
                    <a:pt x="375" y="420"/>
                    <a:pt x="375" y="420"/>
                  </a:cubicBezTo>
                  <a:cubicBezTo>
                    <a:pt x="375" y="420"/>
                    <a:pt x="374" y="420"/>
                    <a:pt x="374" y="420"/>
                  </a:cubicBezTo>
                  <a:cubicBezTo>
                    <a:pt x="373" y="420"/>
                    <a:pt x="373" y="419"/>
                    <a:pt x="373" y="420"/>
                  </a:cubicBezTo>
                  <a:cubicBezTo>
                    <a:pt x="372" y="420"/>
                    <a:pt x="373" y="421"/>
                    <a:pt x="372" y="421"/>
                  </a:cubicBezTo>
                  <a:cubicBezTo>
                    <a:pt x="371" y="421"/>
                    <a:pt x="371" y="422"/>
                    <a:pt x="370" y="422"/>
                  </a:cubicBezTo>
                  <a:cubicBezTo>
                    <a:pt x="369" y="422"/>
                    <a:pt x="369" y="422"/>
                    <a:pt x="368" y="422"/>
                  </a:cubicBezTo>
                  <a:cubicBezTo>
                    <a:pt x="368" y="422"/>
                    <a:pt x="367" y="423"/>
                    <a:pt x="367" y="424"/>
                  </a:cubicBezTo>
                  <a:cubicBezTo>
                    <a:pt x="367" y="424"/>
                    <a:pt x="367" y="424"/>
                    <a:pt x="367" y="425"/>
                  </a:cubicBezTo>
                  <a:cubicBezTo>
                    <a:pt x="367" y="425"/>
                    <a:pt x="368" y="425"/>
                    <a:pt x="366" y="426"/>
                  </a:cubicBezTo>
                  <a:cubicBezTo>
                    <a:pt x="365" y="426"/>
                    <a:pt x="365" y="426"/>
                    <a:pt x="365" y="427"/>
                  </a:cubicBezTo>
                  <a:cubicBezTo>
                    <a:pt x="364" y="427"/>
                    <a:pt x="364" y="428"/>
                    <a:pt x="364" y="429"/>
                  </a:cubicBezTo>
                  <a:cubicBezTo>
                    <a:pt x="364" y="429"/>
                    <a:pt x="364" y="429"/>
                    <a:pt x="364" y="430"/>
                  </a:cubicBezTo>
                  <a:cubicBezTo>
                    <a:pt x="363" y="431"/>
                    <a:pt x="363" y="432"/>
                    <a:pt x="363" y="432"/>
                  </a:cubicBezTo>
                  <a:cubicBezTo>
                    <a:pt x="362" y="433"/>
                    <a:pt x="362" y="433"/>
                    <a:pt x="362" y="433"/>
                  </a:cubicBezTo>
                  <a:cubicBezTo>
                    <a:pt x="362" y="433"/>
                    <a:pt x="362" y="431"/>
                    <a:pt x="362" y="431"/>
                  </a:cubicBezTo>
                  <a:cubicBezTo>
                    <a:pt x="362" y="431"/>
                    <a:pt x="363" y="429"/>
                    <a:pt x="363" y="429"/>
                  </a:cubicBezTo>
                  <a:cubicBezTo>
                    <a:pt x="363" y="428"/>
                    <a:pt x="363" y="428"/>
                    <a:pt x="362" y="428"/>
                  </a:cubicBezTo>
                  <a:cubicBezTo>
                    <a:pt x="362" y="428"/>
                    <a:pt x="362" y="428"/>
                    <a:pt x="361" y="427"/>
                  </a:cubicBezTo>
                  <a:cubicBezTo>
                    <a:pt x="361" y="427"/>
                    <a:pt x="360" y="427"/>
                    <a:pt x="360" y="426"/>
                  </a:cubicBezTo>
                  <a:cubicBezTo>
                    <a:pt x="359" y="425"/>
                    <a:pt x="360" y="425"/>
                    <a:pt x="359" y="425"/>
                  </a:cubicBezTo>
                  <a:cubicBezTo>
                    <a:pt x="359" y="424"/>
                    <a:pt x="359" y="423"/>
                    <a:pt x="358" y="423"/>
                  </a:cubicBezTo>
                  <a:cubicBezTo>
                    <a:pt x="358" y="423"/>
                    <a:pt x="358" y="423"/>
                    <a:pt x="358" y="424"/>
                  </a:cubicBezTo>
                  <a:cubicBezTo>
                    <a:pt x="358" y="424"/>
                    <a:pt x="359" y="425"/>
                    <a:pt x="358" y="425"/>
                  </a:cubicBezTo>
                  <a:cubicBezTo>
                    <a:pt x="357" y="425"/>
                    <a:pt x="357" y="425"/>
                    <a:pt x="357" y="425"/>
                  </a:cubicBezTo>
                  <a:cubicBezTo>
                    <a:pt x="356" y="425"/>
                    <a:pt x="357" y="425"/>
                    <a:pt x="357" y="425"/>
                  </a:cubicBezTo>
                  <a:cubicBezTo>
                    <a:pt x="356" y="425"/>
                    <a:pt x="356" y="426"/>
                    <a:pt x="355" y="426"/>
                  </a:cubicBezTo>
                  <a:cubicBezTo>
                    <a:pt x="355" y="425"/>
                    <a:pt x="355" y="425"/>
                    <a:pt x="355" y="425"/>
                  </a:cubicBezTo>
                  <a:cubicBezTo>
                    <a:pt x="355" y="425"/>
                    <a:pt x="355" y="424"/>
                    <a:pt x="354" y="425"/>
                  </a:cubicBezTo>
                  <a:cubicBezTo>
                    <a:pt x="353" y="425"/>
                    <a:pt x="352" y="426"/>
                    <a:pt x="351" y="426"/>
                  </a:cubicBezTo>
                  <a:cubicBezTo>
                    <a:pt x="351" y="426"/>
                    <a:pt x="348" y="426"/>
                    <a:pt x="348" y="426"/>
                  </a:cubicBezTo>
                  <a:cubicBezTo>
                    <a:pt x="348" y="425"/>
                    <a:pt x="348" y="425"/>
                    <a:pt x="348" y="424"/>
                  </a:cubicBezTo>
                  <a:cubicBezTo>
                    <a:pt x="349" y="423"/>
                    <a:pt x="349" y="423"/>
                    <a:pt x="349" y="422"/>
                  </a:cubicBezTo>
                  <a:cubicBezTo>
                    <a:pt x="349" y="420"/>
                    <a:pt x="349" y="421"/>
                    <a:pt x="349" y="420"/>
                  </a:cubicBezTo>
                  <a:cubicBezTo>
                    <a:pt x="348" y="419"/>
                    <a:pt x="349" y="420"/>
                    <a:pt x="348" y="419"/>
                  </a:cubicBezTo>
                  <a:cubicBezTo>
                    <a:pt x="348" y="417"/>
                    <a:pt x="348" y="418"/>
                    <a:pt x="348" y="417"/>
                  </a:cubicBezTo>
                  <a:cubicBezTo>
                    <a:pt x="348" y="416"/>
                    <a:pt x="348" y="415"/>
                    <a:pt x="348" y="415"/>
                  </a:cubicBezTo>
                  <a:cubicBezTo>
                    <a:pt x="347" y="415"/>
                    <a:pt x="347" y="415"/>
                    <a:pt x="347" y="415"/>
                  </a:cubicBezTo>
                  <a:cubicBezTo>
                    <a:pt x="347" y="415"/>
                    <a:pt x="347" y="415"/>
                    <a:pt x="346" y="415"/>
                  </a:cubicBezTo>
                  <a:cubicBezTo>
                    <a:pt x="346" y="414"/>
                    <a:pt x="345" y="415"/>
                    <a:pt x="345" y="415"/>
                  </a:cubicBezTo>
                  <a:cubicBezTo>
                    <a:pt x="345" y="415"/>
                    <a:pt x="344" y="415"/>
                    <a:pt x="344" y="415"/>
                  </a:cubicBezTo>
                  <a:cubicBezTo>
                    <a:pt x="344" y="415"/>
                    <a:pt x="344" y="417"/>
                    <a:pt x="343" y="415"/>
                  </a:cubicBezTo>
                  <a:cubicBezTo>
                    <a:pt x="343" y="414"/>
                    <a:pt x="342" y="414"/>
                    <a:pt x="342" y="414"/>
                  </a:cubicBezTo>
                  <a:cubicBezTo>
                    <a:pt x="342" y="413"/>
                    <a:pt x="343" y="412"/>
                    <a:pt x="342" y="413"/>
                  </a:cubicBezTo>
                  <a:cubicBezTo>
                    <a:pt x="341" y="413"/>
                    <a:pt x="340" y="414"/>
                    <a:pt x="340" y="414"/>
                  </a:cubicBezTo>
                  <a:cubicBezTo>
                    <a:pt x="340" y="414"/>
                    <a:pt x="340" y="414"/>
                    <a:pt x="340" y="414"/>
                  </a:cubicBezTo>
                  <a:cubicBezTo>
                    <a:pt x="339" y="413"/>
                    <a:pt x="339" y="412"/>
                    <a:pt x="339" y="412"/>
                  </a:cubicBezTo>
                  <a:cubicBezTo>
                    <a:pt x="337" y="412"/>
                    <a:pt x="337" y="412"/>
                    <a:pt x="337" y="412"/>
                  </a:cubicBezTo>
                  <a:cubicBezTo>
                    <a:pt x="337" y="412"/>
                    <a:pt x="338" y="411"/>
                    <a:pt x="337" y="411"/>
                  </a:cubicBezTo>
                  <a:cubicBezTo>
                    <a:pt x="336" y="411"/>
                    <a:pt x="336" y="411"/>
                    <a:pt x="336" y="411"/>
                  </a:cubicBezTo>
                  <a:cubicBezTo>
                    <a:pt x="336" y="411"/>
                    <a:pt x="336" y="411"/>
                    <a:pt x="335" y="411"/>
                  </a:cubicBezTo>
                  <a:cubicBezTo>
                    <a:pt x="335" y="411"/>
                    <a:pt x="335" y="412"/>
                    <a:pt x="335" y="411"/>
                  </a:cubicBezTo>
                  <a:cubicBezTo>
                    <a:pt x="335" y="410"/>
                    <a:pt x="335" y="410"/>
                    <a:pt x="335" y="410"/>
                  </a:cubicBezTo>
                  <a:cubicBezTo>
                    <a:pt x="335" y="410"/>
                    <a:pt x="335" y="410"/>
                    <a:pt x="335" y="409"/>
                  </a:cubicBezTo>
                  <a:cubicBezTo>
                    <a:pt x="334" y="409"/>
                    <a:pt x="333" y="410"/>
                    <a:pt x="333" y="410"/>
                  </a:cubicBezTo>
                  <a:cubicBezTo>
                    <a:pt x="332" y="410"/>
                    <a:pt x="332" y="410"/>
                    <a:pt x="332" y="410"/>
                  </a:cubicBezTo>
                  <a:cubicBezTo>
                    <a:pt x="331" y="410"/>
                    <a:pt x="331" y="410"/>
                    <a:pt x="331" y="410"/>
                  </a:cubicBezTo>
                  <a:cubicBezTo>
                    <a:pt x="331" y="410"/>
                    <a:pt x="331" y="411"/>
                    <a:pt x="331" y="410"/>
                  </a:cubicBezTo>
                  <a:cubicBezTo>
                    <a:pt x="331" y="409"/>
                    <a:pt x="330" y="409"/>
                    <a:pt x="330" y="409"/>
                  </a:cubicBezTo>
                  <a:cubicBezTo>
                    <a:pt x="330" y="408"/>
                    <a:pt x="330" y="408"/>
                    <a:pt x="330" y="408"/>
                  </a:cubicBezTo>
                  <a:cubicBezTo>
                    <a:pt x="331" y="407"/>
                    <a:pt x="330" y="406"/>
                    <a:pt x="330" y="405"/>
                  </a:cubicBezTo>
                  <a:cubicBezTo>
                    <a:pt x="329" y="405"/>
                    <a:pt x="329" y="405"/>
                    <a:pt x="329" y="405"/>
                  </a:cubicBezTo>
                  <a:cubicBezTo>
                    <a:pt x="329" y="405"/>
                    <a:pt x="329" y="405"/>
                    <a:pt x="329" y="404"/>
                  </a:cubicBezTo>
                  <a:cubicBezTo>
                    <a:pt x="329" y="404"/>
                    <a:pt x="329" y="404"/>
                    <a:pt x="329" y="403"/>
                  </a:cubicBezTo>
                  <a:cubicBezTo>
                    <a:pt x="329" y="403"/>
                    <a:pt x="329" y="402"/>
                    <a:pt x="329" y="402"/>
                  </a:cubicBezTo>
                  <a:cubicBezTo>
                    <a:pt x="329" y="402"/>
                    <a:pt x="329" y="402"/>
                    <a:pt x="328" y="402"/>
                  </a:cubicBezTo>
                  <a:cubicBezTo>
                    <a:pt x="328" y="402"/>
                    <a:pt x="328" y="402"/>
                    <a:pt x="327" y="402"/>
                  </a:cubicBezTo>
                  <a:cubicBezTo>
                    <a:pt x="326" y="402"/>
                    <a:pt x="326" y="402"/>
                    <a:pt x="326" y="402"/>
                  </a:cubicBezTo>
                  <a:cubicBezTo>
                    <a:pt x="325" y="401"/>
                    <a:pt x="325" y="401"/>
                    <a:pt x="324" y="401"/>
                  </a:cubicBezTo>
                  <a:cubicBezTo>
                    <a:pt x="324" y="401"/>
                    <a:pt x="324" y="401"/>
                    <a:pt x="324" y="401"/>
                  </a:cubicBezTo>
                  <a:cubicBezTo>
                    <a:pt x="323" y="400"/>
                    <a:pt x="323" y="399"/>
                    <a:pt x="322" y="399"/>
                  </a:cubicBezTo>
                  <a:cubicBezTo>
                    <a:pt x="322" y="399"/>
                    <a:pt x="322" y="399"/>
                    <a:pt x="322" y="398"/>
                  </a:cubicBezTo>
                  <a:cubicBezTo>
                    <a:pt x="322" y="397"/>
                    <a:pt x="322" y="397"/>
                    <a:pt x="322" y="397"/>
                  </a:cubicBezTo>
                  <a:cubicBezTo>
                    <a:pt x="322" y="397"/>
                    <a:pt x="321" y="397"/>
                    <a:pt x="321" y="397"/>
                  </a:cubicBezTo>
                  <a:cubicBezTo>
                    <a:pt x="320" y="397"/>
                    <a:pt x="319" y="398"/>
                    <a:pt x="318" y="397"/>
                  </a:cubicBezTo>
                  <a:cubicBezTo>
                    <a:pt x="318" y="396"/>
                    <a:pt x="318" y="395"/>
                    <a:pt x="318" y="395"/>
                  </a:cubicBezTo>
                  <a:cubicBezTo>
                    <a:pt x="319" y="394"/>
                    <a:pt x="319" y="394"/>
                    <a:pt x="319" y="394"/>
                  </a:cubicBezTo>
                  <a:cubicBezTo>
                    <a:pt x="319" y="394"/>
                    <a:pt x="317" y="391"/>
                    <a:pt x="316" y="390"/>
                  </a:cubicBezTo>
                  <a:cubicBezTo>
                    <a:pt x="316" y="390"/>
                    <a:pt x="316" y="390"/>
                    <a:pt x="315" y="390"/>
                  </a:cubicBezTo>
                  <a:cubicBezTo>
                    <a:pt x="314" y="391"/>
                    <a:pt x="314" y="391"/>
                    <a:pt x="313" y="391"/>
                  </a:cubicBezTo>
                  <a:cubicBezTo>
                    <a:pt x="313" y="391"/>
                    <a:pt x="313" y="391"/>
                    <a:pt x="312" y="390"/>
                  </a:cubicBezTo>
                  <a:cubicBezTo>
                    <a:pt x="312" y="390"/>
                    <a:pt x="312" y="389"/>
                    <a:pt x="311" y="389"/>
                  </a:cubicBezTo>
                  <a:cubicBezTo>
                    <a:pt x="311" y="389"/>
                    <a:pt x="311" y="388"/>
                    <a:pt x="311" y="387"/>
                  </a:cubicBezTo>
                  <a:cubicBezTo>
                    <a:pt x="311" y="386"/>
                    <a:pt x="311" y="385"/>
                    <a:pt x="311" y="384"/>
                  </a:cubicBezTo>
                  <a:cubicBezTo>
                    <a:pt x="311" y="383"/>
                    <a:pt x="311" y="383"/>
                    <a:pt x="311" y="383"/>
                  </a:cubicBezTo>
                  <a:cubicBezTo>
                    <a:pt x="312" y="382"/>
                    <a:pt x="311" y="382"/>
                    <a:pt x="311" y="382"/>
                  </a:cubicBezTo>
                  <a:cubicBezTo>
                    <a:pt x="311" y="381"/>
                    <a:pt x="310" y="382"/>
                    <a:pt x="311" y="381"/>
                  </a:cubicBezTo>
                  <a:cubicBezTo>
                    <a:pt x="311" y="381"/>
                    <a:pt x="312" y="381"/>
                    <a:pt x="312" y="381"/>
                  </a:cubicBezTo>
                  <a:cubicBezTo>
                    <a:pt x="312" y="380"/>
                    <a:pt x="313" y="380"/>
                    <a:pt x="312" y="380"/>
                  </a:cubicBezTo>
                  <a:cubicBezTo>
                    <a:pt x="312" y="380"/>
                    <a:pt x="311" y="380"/>
                    <a:pt x="311" y="380"/>
                  </a:cubicBezTo>
                  <a:cubicBezTo>
                    <a:pt x="310" y="380"/>
                    <a:pt x="310" y="380"/>
                    <a:pt x="310" y="379"/>
                  </a:cubicBezTo>
                  <a:cubicBezTo>
                    <a:pt x="309" y="379"/>
                    <a:pt x="309" y="379"/>
                    <a:pt x="309" y="379"/>
                  </a:cubicBezTo>
                  <a:cubicBezTo>
                    <a:pt x="309" y="379"/>
                    <a:pt x="308" y="379"/>
                    <a:pt x="308" y="379"/>
                  </a:cubicBezTo>
                  <a:cubicBezTo>
                    <a:pt x="308" y="379"/>
                    <a:pt x="308" y="379"/>
                    <a:pt x="307" y="379"/>
                  </a:cubicBezTo>
                  <a:cubicBezTo>
                    <a:pt x="307" y="378"/>
                    <a:pt x="307" y="379"/>
                    <a:pt x="307" y="378"/>
                  </a:cubicBezTo>
                  <a:cubicBezTo>
                    <a:pt x="306" y="377"/>
                    <a:pt x="306" y="377"/>
                    <a:pt x="306" y="377"/>
                  </a:cubicBezTo>
                  <a:cubicBezTo>
                    <a:pt x="305" y="376"/>
                    <a:pt x="305" y="376"/>
                    <a:pt x="305" y="376"/>
                  </a:cubicBezTo>
                  <a:cubicBezTo>
                    <a:pt x="305" y="376"/>
                    <a:pt x="305" y="376"/>
                    <a:pt x="304" y="376"/>
                  </a:cubicBezTo>
                  <a:cubicBezTo>
                    <a:pt x="303" y="376"/>
                    <a:pt x="305" y="376"/>
                    <a:pt x="303" y="375"/>
                  </a:cubicBezTo>
                  <a:cubicBezTo>
                    <a:pt x="302" y="375"/>
                    <a:pt x="302" y="375"/>
                    <a:pt x="301" y="375"/>
                  </a:cubicBezTo>
                  <a:cubicBezTo>
                    <a:pt x="301" y="375"/>
                    <a:pt x="301" y="376"/>
                    <a:pt x="301" y="376"/>
                  </a:cubicBezTo>
                  <a:cubicBezTo>
                    <a:pt x="300" y="375"/>
                    <a:pt x="300" y="375"/>
                    <a:pt x="300" y="375"/>
                  </a:cubicBezTo>
                  <a:cubicBezTo>
                    <a:pt x="300" y="375"/>
                    <a:pt x="300" y="375"/>
                    <a:pt x="300" y="375"/>
                  </a:cubicBezTo>
                  <a:cubicBezTo>
                    <a:pt x="300" y="375"/>
                    <a:pt x="299" y="374"/>
                    <a:pt x="299" y="375"/>
                  </a:cubicBezTo>
                  <a:cubicBezTo>
                    <a:pt x="298" y="375"/>
                    <a:pt x="299" y="375"/>
                    <a:pt x="298" y="375"/>
                  </a:cubicBezTo>
                  <a:cubicBezTo>
                    <a:pt x="298" y="375"/>
                    <a:pt x="298" y="376"/>
                    <a:pt x="297" y="375"/>
                  </a:cubicBezTo>
                  <a:cubicBezTo>
                    <a:pt x="297" y="374"/>
                    <a:pt x="296" y="374"/>
                    <a:pt x="296" y="374"/>
                  </a:cubicBezTo>
                  <a:cubicBezTo>
                    <a:pt x="296" y="374"/>
                    <a:pt x="295" y="374"/>
                    <a:pt x="295" y="374"/>
                  </a:cubicBezTo>
                  <a:cubicBezTo>
                    <a:pt x="295" y="374"/>
                    <a:pt x="295" y="375"/>
                    <a:pt x="295" y="375"/>
                  </a:cubicBezTo>
                  <a:cubicBezTo>
                    <a:pt x="295" y="375"/>
                    <a:pt x="295" y="375"/>
                    <a:pt x="295" y="376"/>
                  </a:cubicBezTo>
                  <a:cubicBezTo>
                    <a:pt x="295" y="377"/>
                    <a:pt x="295" y="378"/>
                    <a:pt x="295" y="378"/>
                  </a:cubicBezTo>
                  <a:cubicBezTo>
                    <a:pt x="294" y="379"/>
                    <a:pt x="294" y="379"/>
                    <a:pt x="294" y="379"/>
                  </a:cubicBezTo>
                  <a:cubicBezTo>
                    <a:pt x="294" y="379"/>
                    <a:pt x="294" y="380"/>
                    <a:pt x="293" y="380"/>
                  </a:cubicBezTo>
                  <a:cubicBezTo>
                    <a:pt x="293" y="381"/>
                    <a:pt x="293" y="381"/>
                    <a:pt x="293" y="381"/>
                  </a:cubicBezTo>
                  <a:cubicBezTo>
                    <a:pt x="293" y="382"/>
                    <a:pt x="293" y="383"/>
                    <a:pt x="293" y="383"/>
                  </a:cubicBezTo>
                  <a:cubicBezTo>
                    <a:pt x="292" y="383"/>
                    <a:pt x="292" y="383"/>
                    <a:pt x="292" y="383"/>
                  </a:cubicBezTo>
                  <a:cubicBezTo>
                    <a:pt x="291" y="384"/>
                    <a:pt x="291" y="384"/>
                    <a:pt x="290" y="384"/>
                  </a:cubicBezTo>
                  <a:cubicBezTo>
                    <a:pt x="290" y="384"/>
                    <a:pt x="289" y="384"/>
                    <a:pt x="289" y="385"/>
                  </a:cubicBezTo>
                  <a:cubicBezTo>
                    <a:pt x="289" y="385"/>
                    <a:pt x="289" y="386"/>
                    <a:pt x="289" y="386"/>
                  </a:cubicBezTo>
                  <a:cubicBezTo>
                    <a:pt x="288" y="387"/>
                    <a:pt x="288" y="388"/>
                    <a:pt x="288" y="388"/>
                  </a:cubicBezTo>
                  <a:cubicBezTo>
                    <a:pt x="287" y="388"/>
                    <a:pt x="287" y="388"/>
                    <a:pt x="286" y="388"/>
                  </a:cubicBezTo>
                  <a:cubicBezTo>
                    <a:pt x="286" y="388"/>
                    <a:pt x="286" y="388"/>
                    <a:pt x="286" y="388"/>
                  </a:cubicBezTo>
                  <a:cubicBezTo>
                    <a:pt x="286" y="388"/>
                    <a:pt x="286" y="388"/>
                    <a:pt x="285" y="388"/>
                  </a:cubicBezTo>
                  <a:cubicBezTo>
                    <a:pt x="285" y="388"/>
                    <a:pt x="284" y="388"/>
                    <a:pt x="284" y="389"/>
                  </a:cubicBezTo>
                  <a:cubicBezTo>
                    <a:pt x="284" y="389"/>
                    <a:pt x="285" y="390"/>
                    <a:pt x="284" y="390"/>
                  </a:cubicBezTo>
                  <a:cubicBezTo>
                    <a:pt x="283" y="390"/>
                    <a:pt x="282" y="390"/>
                    <a:pt x="282" y="390"/>
                  </a:cubicBezTo>
                  <a:cubicBezTo>
                    <a:pt x="282" y="390"/>
                    <a:pt x="282" y="390"/>
                    <a:pt x="281" y="390"/>
                  </a:cubicBezTo>
                  <a:cubicBezTo>
                    <a:pt x="281" y="389"/>
                    <a:pt x="281" y="389"/>
                    <a:pt x="281" y="389"/>
                  </a:cubicBezTo>
                  <a:cubicBezTo>
                    <a:pt x="280" y="388"/>
                    <a:pt x="280" y="388"/>
                    <a:pt x="280" y="388"/>
                  </a:cubicBezTo>
                  <a:cubicBezTo>
                    <a:pt x="279" y="388"/>
                    <a:pt x="279" y="388"/>
                    <a:pt x="279" y="387"/>
                  </a:cubicBezTo>
                  <a:cubicBezTo>
                    <a:pt x="279" y="387"/>
                    <a:pt x="278" y="387"/>
                    <a:pt x="278" y="387"/>
                  </a:cubicBezTo>
                  <a:cubicBezTo>
                    <a:pt x="278" y="387"/>
                    <a:pt x="279" y="387"/>
                    <a:pt x="278" y="386"/>
                  </a:cubicBezTo>
                  <a:cubicBezTo>
                    <a:pt x="277" y="386"/>
                    <a:pt x="276" y="386"/>
                    <a:pt x="276" y="386"/>
                  </a:cubicBezTo>
                  <a:cubicBezTo>
                    <a:pt x="275" y="385"/>
                    <a:pt x="276" y="384"/>
                    <a:pt x="275" y="384"/>
                  </a:cubicBezTo>
                  <a:cubicBezTo>
                    <a:pt x="275" y="384"/>
                    <a:pt x="274" y="385"/>
                    <a:pt x="274" y="384"/>
                  </a:cubicBezTo>
                  <a:cubicBezTo>
                    <a:pt x="273" y="384"/>
                    <a:pt x="273" y="383"/>
                    <a:pt x="273" y="383"/>
                  </a:cubicBezTo>
                  <a:cubicBezTo>
                    <a:pt x="273" y="383"/>
                    <a:pt x="273" y="383"/>
                    <a:pt x="273" y="383"/>
                  </a:cubicBezTo>
                  <a:cubicBezTo>
                    <a:pt x="272" y="383"/>
                    <a:pt x="271" y="383"/>
                    <a:pt x="271" y="383"/>
                  </a:cubicBezTo>
                  <a:cubicBezTo>
                    <a:pt x="271" y="384"/>
                    <a:pt x="270" y="384"/>
                    <a:pt x="270" y="384"/>
                  </a:cubicBezTo>
                  <a:cubicBezTo>
                    <a:pt x="269" y="383"/>
                    <a:pt x="269" y="383"/>
                    <a:pt x="268" y="383"/>
                  </a:cubicBezTo>
                  <a:cubicBezTo>
                    <a:pt x="268" y="384"/>
                    <a:pt x="268" y="384"/>
                    <a:pt x="268" y="384"/>
                  </a:cubicBezTo>
                  <a:cubicBezTo>
                    <a:pt x="267" y="384"/>
                    <a:pt x="267" y="383"/>
                    <a:pt x="267" y="383"/>
                  </a:cubicBezTo>
                  <a:cubicBezTo>
                    <a:pt x="266" y="384"/>
                    <a:pt x="266" y="384"/>
                    <a:pt x="266" y="384"/>
                  </a:cubicBezTo>
                  <a:cubicBezTo>
                    <a:pt x="265" y="383"/>
                    <a:pt x="266" y="383"/>
                    <a:pt x="265" y="383"/>
                  </a:cubicBezTo>
                  <a:cubicBezTo>
                    <a:pt x="264" y="383"/>
                    <a:pt x="264" y="384"/>
                    <a:pt x="263" y="384"/>
                  </a:cubicBezTo>
                  <a:cubicBezTo>
                    <a:pt x="263" y="384"/>
                    <a:pt x="263" y="384"/>
                    <a:pt x="262" y="383"/>
                  </a:cubicBezTo>
                  <a:cubicBezTo>
                    <a:pt x="262" y="383"/>
                    <a:pt x="262" y="383"/>
                    <a:pt x="262" y="382"/>
                  </a:cubicBezTo>
                  <a:cubicBezTo>
                    <a:pt x="262" y="381"/>
                    <a:pt x="261" y="380"/>
                    <a:pt x="261" y="380"/>
                  </a:cubicBezTo>
                  <a:cubicBezTo>
                    <a:pt x="261" y="380"/>
                    <a:pt x="261" y="380"/>
                    <a:pt x="260" y="380"/>
                  </a:cubicBezTo>
                  <a:cubicBezTo>
                    <a:pt x="260" y="381"/>
                    <a:pt x="259" y="381"/>
                    <a:pt x="259" y="381"/>
                  </a:cubicBezTo>
                  <a:cubicBezTo>
                    <a:pt x="258" y="381"/>
                    <a:pt x="258" y="381"/>
                    <a:pt x="258" y="381"/>
                  </a:cubicBezTo>
                  <a:cubicBezTo>
                    <a:pt x="258" y="382"/>
                    <a:pt x="258" y="382"/>
                    <a:pt x="258" y="382"/>
                  </a:cubicBezTo>
                  <a:cubicBezTo>
                    <a:pt x="257" y="382"/>
                    <a:pt x="257" y="382"/>
                    <a:pt x="257" y="382"/>
                  </a:cubicBezTo>
                  <a:cubicBezTo>
                    <a:pt x="257" y="383"/>
                    <a:pt x="257" y="383"/>
                    <a:pt x="257" y="383"/>
                  </a:cubicBezTo>
                  <a:cubicBezTo>
                    <a:pt x="257" y="384"/>
                    <a:pt x="257" y="384"/>
                    <a:pt x="256" y="384"/>
                  </a:cubicBezTo>
                  <a:cubicBezTo>
                    <a:pt x="256" y="384"/>
                    <a:pt x="255" y="385"/>
                    <a:pt x="255" y="385"/>
                  </a:cubicBezTo>
                  <a:cubicBezTo>
                    <a:pt x="255" y="386"/>
                    <a:pt x="256" y="386"/>
                    <a:pt x="255" y="386"/>
                  </a:cubicBezTo>
                  <a:cubicBezTo>
                    <a:pt x="255" y="387"/>
                    <a:pt x="254" y="387"/>
                    <a:pt x="253" y="387"/>
                  </a:cubicBezTo>
                  <a:cubicBezTo>
                    <a:pt x="253" y="387"/>
                    <a:pt x="252" y="387"/>
                    <a:pt x="252" y="387"/>
                  </a:cubicBezTo>
                  <a:cubicBezTo>
                    <a:pt x="252" y="387"/>
                    <a:pt x="252" y="388"/>
                    <a:pt x="252" y="388"/>
                  </a:cubicBezTo>
                  <a:cubicBezTo>
                    <a:pt x="252" y="388"/>
                    <a:pt x="251" y="388"/>
                    <a:pt x="251" y="388"/>
                  </a:cubicBezTo>
                  <a:cubicBezTo>
                    <a:pt x="250" y="388"/>
                    <a:pt x="249" y="388"/>
                    <a:pt x="249" y="388"/>
                  </a:cubicBezTo>
                  <a:cubicBezTo>
                    <a:pt x="249" y="388"/>
                    <a:pt x="248" y="388"/>
                    <a:pt x="248" y="388"/>
                  </a:cubicBezTo>
                  <a:cubicBezTo>
                    <a:pt x="248" y="388"/>
                    <a:pt x="249" y="389"/>
                    <a:pt x="248" y="389"/>
                  </a:cubicBezTo>
                  <a:cubicBezTo>
                    <a:pt x="247" y="389"/>
                    <a:pt x="246" y="390"/>
                    <a:pt x="246" y="390"/>
                  </a:cubicBezTo>
                  <a:cubicBezTo>
                    <a:pt x="247" y="390"/>
                    <a:pt x="247" y="390"/>
                    <a:pt x="247" y="391"/>
                  </a:cubicBezTo>
                  <a:cubicBezTo>
                    <a:pt x="246" y="391"/>
                    <a:pt x="247" y="391"/>
                    <a:pt x="246" y="392"/>
                  </a:cubicBezTo>
                  <a:cubicBezTo>
                    <a:pt x="245" y="393"/>
                    <a:pt x="246" y="393"/>
                    <a:pt x="245" y="393"/>
                  </a:cubicBezTo>
                  <a:cubicBezTo>
                    <a:pt x="244" y="393"/>
                    <a:pt x="243" y="394"/>
                    <a:pt x="242" y="394"/>
                  </a:cubicBezTo>
                  <a:cubicBezTo>
                    <a:pt x="241" y="393"/>
                    <a:pt x="241" y="393"/>
                    <a:pt x="241" y="393"/>
                  </a:cubicBezTo>
                  <a:cubicBezTo>
                    <a:pt x="241" y="392"/>
                    <a:pt x="241" y="392"/>
                    <a:pt x="241" y="391"/>
                  </a:cubicBezTo>
                  <a:cubicBezTo>
                    <a:pt x="240" y="391"/>
                    <a:pt x="241" y="391"/>
                    <a:pt x="240" y="390"/>
                  </a:cubicBezTo>
                  <a:cubicBezTo>
                    <a:pt x="239" y="390"/>
                    <a:pt x="240" y="390"/>
                    <a:pt x="239" y="389"/>
                  </a:cubicBezTo>
                  <a:cubicBezTo>
                    <a:pt x="238" y="389"/>
                    <a:pt x="236" y="389"/>
                    <a:pt x="236" y="389"/>
                  </a:cubicBezTo>
                  <a:cubicBezTo>
                    <a:pt x="236" y="389"/>
                    <a:pt x="236" y="389"/>
                    <a:pt x="235" y="390"/>
                  </a:cubicBezTo>
                  <a:cubicBezTo>
                    <a:pt x="235" y="390"/>
                    <a:pt x="235" y="391"/>
                    <a:pt x="234" y="391"/>
                  </a:cubicBezTo>
                  <a:cubicBezTo>
                    <a:pt x="233" y="391"/>
                    <a:pt x="234" y="391"/>
                    <a:pt x="233" y="390"/>
                  </a:cubicBezTo>
                  <a:cubicBezTo>
                    <a:pt x="233" y="390"/>
                    <a:pt x="233" y="390"/>
                    <a:pt x="232" y="389"/>
                  </a:cubicBezTo>
                  <a:cubicBezTo>
                    <a:pt x="232" y="389"/>
                    <a:pt x="232" y="389"/>
                    <a:pt x="232" y="389"/>
                  </a:cubicBezTo>
                  <a:cubicBezTo>
                    <a:pt x="231" y="388"/>
                    <a:pt x="231" y="389"/>
                    <a:pt x="230" y="388"/>
                  </a:cubicBezTo>
                  <a:cubicBezTo>
                    <a:pt x="230" y="387"/>
                    <a:pt x="229" y="388"/>
                    <a:pt x="230" y="387"/>
                  </a:cubicBezTo>
                  <a:cubicBezTo>
                    <a:pt x="230" y="386"/>
                    <a:pt x="230" y="387"/>
                    <a:pt x="230" y="386"/>
                  </a:cubicBezTo>
                  <a:cubicBezTo>
                    <a:pt x="230" y="386"/>
                    <a:pt x="230" y="386"/>
                    <a:pt x="230" y="386"/>
                  </a:cubicBezTo>
                  <a:cubicBezTo>
                    <a:pt x="229" y="386"/>
                    <a:pt x="230" y="386"/>
                    <a:pt x="229" y="386"/>
                  </a:cubicBezTo>
                  <a:cubicBezTo>
                    <a:pt x="228" y="386"/>
                    <a:pt x="228" y="386"/>
                    <a:pt x="228" y="386"/>
                  </a:cubicBezTo>
                  <a:cubicBezTo>
                    <a:pt x="228" y="385"/>
                    <a:pt x="227" y="385"/>
                    <a:pt x="227" y="385"/>
                  </a:cubicBezTo>
                  <a:cubicBezTo>
                    <a:pt x="227" y="386"/>
                    <a:pt x="227" y="386"/>
                    <a:pt x="227" y="386"/>
                  </a:cubicBezTo>
                  <a:cubicBezTo>
                    <a:pt x="226" y="386"/>
                    <a:pt x="226" y="387"/>
                    <a:pt x="226" y="386"/>
                  </a:cubicBezTo>
                  <a:cubicBezTo>
                    <a:pt x="225" y="385"/>
                    <a:pt x="225" y="386"/>
                    <a:pt x="225" y="385"/>
                  </a:cubicBezTo>
                  <a:cubicBezTo>
                    <a:pt x="225" y="384"/>
                    <a:pt x="225" y="384"/>
                    <a:pt x="225" y="384"/>
                  </a:cubicBezTo>
                  <a:cubicBezTo>
                    <a:pt x="225" y="383"/>
                    <a:pt x="224" y="384"/>
                    <a:pt x="224" y="383"/>
                  </a:cubicBezTo>
                  <a:cubicBezTo>
                    <a:pt x="225" y="382"/>
                    <a:pt x="225" y="383"/>
                    <a:pt x="225" y="382"/>
                  </a:cubicBezTo>
                  <a:cubicBezTo>
                    <a:pt x="225" y="381"/>
                    <a:pt x="225" y="381"/>
                    <a:pt x="225" y="381"/>
                  </a:cubicBezTo>
                  <a:cubicBezTo>
                    <a:pt x="225" y="381"/>
                    <a:pt x="225" y="381"/>
                    <a:pt x="224" y="380"/>
                  </a:cubicBezTo>
                  <a:cubicBezTo>
                    <a:pt x="224" y="380"/>
                    <a:pt x="223" y="380"/>
                    <a:pt x="223" y="380"/>
                  </a:cubicBezTo>
                  <a:cubicBezTo>
                    <a:pt x="222" y="380"/>
                    <a:pt x="223" y="380"/>
                    <a:pt x="222" y="380"/>
                  </a:cubicBezTo>
                  <a:cubicBezTo>
                    <a:pt x="222" y="380"/>
                    <a:pt x="221" y="379"/>
                    <a:pt x="221" y="379"/>
                  </a:cubicBezTo>
                  <a:cubicBezTo>
                    <a:pt x="221" y="379"/>
                    <a:pt x="221" y="379"/>
                    <a:pt x="220" y="379"/>
                  </a:cubicBezTo>
                  <a:cubicBezTo>
                    <a:pt x="220" y="379"/>
                    <a:pt x="219" y="380"/>
                    <a:pt x="219" y="380"/>
                  </a:cubicBezTo>
                  <a:cubicBezTo>
                    <a:pt x="219" y="380"/>
                    <a:pt x="219" y="381"/>
                    <a:pt x="219" y="381"/>
                  </a:cubicBezTo>
                  <a:cubicBezTo>
                    <a:pt x="218" y="381"/>
                    <a:pt x="218" y="381"/>
                    <a:pt x="217" y="380"/>
                  </a:cubicBezTo>
                  <a:cubicBezTo>
                    <a:pt x="217" y="380"/>
                    <a:pt x="217" y="380"/>
                    <a:pt x="216" y="380"/>
                  </a:cubicBezTo>
                  <a:cubicBezTo>
                    <a:pt x="216" y="379"/>
                    <a:pt x="215" y="378"/>
                    <a:pt x="215" y="378"/>
                  </a:cubicBezTo>
                  <a:cubicBezTo>
                    <a:pt x="215" y="378"/>
                    <a:pt x="215" y="378"/>
                    <a:pt x="214" y="378"/>
                  </a:cubicBezTo>
                  <a:cubicBezTo>
                    <a:pt x="213" y="378"/>
                    <a:pt x="214" y="378"/>
                    <a:pt x="213" y="378"/>
                  </a:cubicBezTo>
                  <a:cubicBezTo>
                    <a:pt x="212" y="377"/>
                    <a:pt x="212" y="378"/>
                    <a:pt x="212" y="377"/>
                  </a:cubicBezTo>
                  <a:cubicBezTo>
                    <a:pt x="213" y="376"/>
                    <a:pt x="213" y="376"/>
                    <a:pt x="213" y="376"/>
                  </a:cubicBezTo>
                  <a:cubicBezTo>
                    <a:pt x="213" y="375"/>
                    <a:pt x="213" y="375"/>
                    <a:pt x="212" y="375"/>
                  </a:cubicBezTo>
                  <a:cubicBezTo>
                    <a:pt x="212" y="374"/>
                    <a:pt x="211" y="374"/>
                    <a:pt x="211" y="373"/>
                  </a:cubicBezTo>
                  <a:cubicBezTo>
                    <a:pt x="211" y="372"/>
                    <a:pt x="212" y="373"/>
                    <a:pt x="212" y="372"/>
                  </a:cubicBezTo>
                  <a:cubicBezTo>
                    <a:pt x="212" y="371"/>
                    <a:pt x="212" y="372"/>
                    <a:pt x="212" y="371"/>
                  </a:cubicBezTo>
                  <a:cubicBezTo>
                    <a:pt x="212" y="370"/>
                    <a:pt x="212" y="370"/>
                    <a:pt x="212" y="369"/>
                  </a:cubicBezTo>
                  <a:cubicBezTo>
                    <a:pt x="211" y="369"/>
                    <a:pt x="211" y="369"/>
                    <a:pt x="211" y="369"/>
                  </a:cubicBezTo>
                  <a:cubicBezTo>
                    <a:pt x="211" y="368"/>
                    <a:pt x="211" y="368"/>
                    <a:pt x="211" y="368"/>
                  </a:cubicBezTo>
                  <a:cubicBezTo>
                    <a:pt x="211" y="368"/>
                    <a:pt x="210" y="368"/>
                    <a:pt x="210" y="368"/>
                  </a:cubicBezTo>
                  <a:cubicBezTo>
                    <a:pt x="210" y="368"/>
                    <a:pt x="209" y="368"/>
                    <a:pt x="209" y="368"/>
                  </a:cubicBezTo>
                  <a:cubicBezTo>
                    <a:pt x="209" y="368"/>
                    <a:pt x="209" y="369"/>
                    <a:pt x="208" y="368"/>
                  </a:cubicBezTo>
                  <a:cubicBezTo>
                    <a:pt x="208" y="368"/>
                    <a:pt x="208" y="368"/>
                    <a:pt x="208" y="368"/>
                  </a:cubicBezTo>
                  <a:cubicBezTo>
                    <a:pt x="208" y="367"/>
                    <a:pt x="208" y="367"/>
                    <a:pt x="208" y="367"/>
                  </a:cubicBezTo>
                  <a:cubicBezTo>
                    <a:pt x="208" y="366"/>
                    <a:pt x="209" y="367"/>
                    <a:pt x="208" y="366"/>
                  </a:cubicBezTo>
                  <a:cubicBezTo>
                    <a:pt x="208" y="365"/>
                    <a:pt x="208" y="365"/>
                    <a:pt x="207" y="365"/>
                  </a:cubicBezTo>
                  <a:cubicBezTo>
                    <a:pt x="207" y="364"/>
                    <a:pt x="207" y="365"/>
                    <a:pt x="206" y="364"/>
                  </a:cubicBezTo>
                  <a:cubicBezTo>
                    <a:pt x="206" y="364"/>
                    <a:pt x="206" y="364"/>
                    <a:pt x="206" y="363"/>
                  </a:cubicBezTo>
                  <a:cubicBezTo>
                    <a:pt x="205" y="363"/>
                    <a:pt x="205" y="362"/>
                    <a:pt x="205" y="362"/>
                  </a:cubicBezTo>
                  <a:cubicBezTo>
                    <a:pt x="205" y="362"/>
                    <a:pt x="203" y="362"/>
                    <a:pt x="202" y="362"/>
                  </a:cubicBezTo>
                  <a:cubicBezTo>
                    <a:pt x="201" y="361"/>
                    <a:pt x="201" y="361"/>
                    <a:pt x="200" y="361"/>
                  </a:cubicBezTo>
                  <a:cubicBezTo>
                    <a:pt x="199" y="361"/>
                    <a:pt x="200" y="361"/>
                    <a:pt x="199" y="361"/>
                  </a:cubicBezTo>
                  <a:cubicBezTo>
                    <a:pt x="198" y="360"/>
                    <a:pt x="199" y="360"/>
                    <a:pt x="198" y="359"/>
                  </a:cubicBezTo>
                  <a:cubicBezTo>
                    <a:pt x="197" y="359"/>
                    <a:pt x="197" y="359"/>
                    <a:pt x="197" y="359"/>
                  </a:cubicBezTo>
                  <a:cubicBezTo>
                    <a:pt x="197" y="359"/>
                    <a:pt x="196" y="358"/>
                    <a:pt x="196" y="358"/>
                  </a:cubicBezTo>
                  <a:lnTo>
                    <a:pt x="196" y="35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9" name="Freeform 1758"/>
            <p:cNvSpPr>
              <a:spLocks/>
            </p:cNvSpPr>
            <p:nvPr/>
          </p:nvSpPr>
          <p:spPr bwMode="auto">
            <a:xfrm>
              <a:off x="8448675" y="2847976"/>
              <a:ext cx="900113" cy="611188"/>
            </a:xfrm>
            <a:custGeom>
              <a:avLst/>
              <a:gdLst>
                <a:gd name="T0" fmla="*/ 191 w 639"/>
                <a:gd name="T1" fmla="*/ 366 h 433"/>
                <a:gd name="T2" fmla="*/ 171 w 639"/>
                <a:gd name="T3" fmla="*/ 368 h 433"/>
                <a:gd name="T4" fmla="*/ 152 w 639"/>
                <a:gd name="T5" fmla="*/ 361 h 433"/>
                <a:gd name="T6" fmla="*/ 132 w 639"/>
                <a:gd name="T7" fmla="*/ 368 h 433"/>
                <a:gd name="T8" fmla="*/ 108 w 639"/>
                <a:gd name="T9" fmla="*/ 371 h 433"/>
                <a:gd name="T10" fmla="*/ 105 w 639"/>
                <a:gd name="T11" fmla="*/ 393 h 433"/>
                <a:gd name="T12" fmla="*/ 82 w 639"/>
                <a:gd name="T13" fmla="*/ 420 h 433"/>
                <a:gd name="T14" fmla="*/ 68 w 639"/>
                <a:gd name="T15" fmla="*/ 390 h 433"/>
                <a:gd name="T16" fmla="*/ 28 w 639"/>
                <a:gd name="T17" fmla="*/ 325 h 433"/>
                <a:gd name="T18" fmla="*/ 10 w 639"/>
                <a:gd name="T19" fmla="*/ 286 h 433"/>
                <a:gd name="T20" fmla="*/ 5 w 639"/>
                <a:gd name="T21" fmla="*/ 242 h 433"/>
                <a:gd name="T22" fmla="*/ 40 w 639"/>
                <a:gd name="T23" fmla="*/ 192 h 433"/>
                <a:gd name="T24" fmla="*/ 71 w 639"/>
                <a:gd name="T25" fmla="*/ 177 h 433"/>
                <a:gd name="T26" fmla="*/ 100 w 639"/>
                <a:gd name="T27" fmla="*/ 159 h 433"/>
                <a:gd name="T28" fmla="*/ 117 w 639"/>
                <a:gd name="T29" fmla="*/ 171 h 433"/>
                <a:gd name="T30" fmla="*/ 137 w 639"/>
                <a:gd name="T31" fmla="*/ 164 h 433"/>
                <a:gd name="T32" fmla="*/ 157 w 639"/>
                <a:gd name="T33" fmla="*/ 153 h 433"/>
                <a:gd name="T34" fmla="*/ 219 w 639"/>
                <a:gd name="T35" fmla="*/ 132 h 433"/>
                <a:gd name="T36" fmla="*/ 221 w 639"/>
                <a:gd name="T37" fmla="*/ 109 h 433"/>
                <a:gd name="T38" fmla="*/ 246 w 639"/>
                <a:gd name="T39" fmla="*/ 99 h 433"/>
                <a:gd name="T40" fmla="*/ 282 w 639"/>
                <a:gd name="T41" fmla="*/ 93 h 433"/>
                <a:gd name="T42" fmla="*/ 309 w 639"/>
                <a:gd name="T43" fmla="*/ 80 h 433"/>
                <a:gd name="T44" fmla="*/ 323 w 639"/>
                <a:gd name="T45" fmla="*/ 64 h 433"/>
                <a:gd name="T46" fmla="*/ 342 w 639"/>
                <a:gd name="T47" fmla="*/ 50 h 433"/>
                <a:gd name="T48" fmla="*/ 361 w 639"/>
                <a:gd name="T49" fmla="*/ 30 h 433"/>
                <a:gd name="T50" fmla="*/ 369 w 639"/>
                <a:gd name="T51" fmla="*/ 7 h 433"/>
                <a:gd name="T52" fmla="*/ 402 w 639"/>
                <a:gd name="T53" fmla="*/ 1 h 433"/>
                <a:gd name="T54" fmla="*/ 434 w 639"/>
                <a:gd name="T55" fmla="*/ 26 h 433"/>
                <a:gd name="T56" fmla="*/ 450 w 639"/>
                <a:gd name="T57" fmla="*/ 88 h 433"/>
                <a:gd name="T58" fmla="*/ 448 w 639"/>
                <a:gd name="T59" fmla="*/ 106 h 433"/>
                <a:gd name="T60" fmla="*/ 466 w 639"/>
                <a:gd name="T61" fmla="*/ 114 h 433"/>
                <a:gd name="T62" fmla="*/ 478 w 639"/>
                <a:gd name="T63" fmla="*/ 133 h 433"/>
                <a:gd name="T64" fmla="*/ 528 w 639"/>
                <a:gd name="T65" fmla="*/ 155 h 433"/>
                <a:gd name="T66" fmla="*/ 534 w 639"/>
                <a:gd name="T67" fmla="*/ 178 h 433"/>
                <a:gd name="T68" fmla="*/ 557 w 639"/>
                <a:gd name="T69" fmla="*/ 192 h 433"/>
                <a:gd name="T70" fmla="*/ 577 w 639"/>
                <a:gd name="T71" fmla="*/ 208 h 433"/>
                <a:gd name="T72" fmla="*/ 582 w 639"/>
                <a:gd name="T73" fmla="*/ 228 h 433"/>
                <a:gd name="T74" fmla="*/ 603 w 639"/>
                <a:gd name="T75" fmla="*/ 247 h 433"/>
                <a:gd name="T76" fmla="*/ 626 w 639"/>
                <a:gd name="T77" fmla="*/ 262 h 433"/>
                <a:gd name="T78" fmla="*/ 636 w 639"/>
                <a:gd name="T79" fmla="*/ 289 h 433"/>
                <a:gd name="T80" fmla="*/ 615 w 639"/>
                <a:gd name="T81" fmla="*/ 288 h 433"/>
                <a:gd name="T82" fmla="*/ 598 w 639"/>
                <a:gd name="T83" fmla="*/ 292 h 433"/>
                <a:gd name="T84" fmla="*/ 586 w 639"/>
                <a:gd name="T85" fmla="*/ 290 h 433"/>
                <a:gd name="T86" fmla="*/ 570 w 639"/>
                <a:gd name="T87" fmla="*/ 286 h 433"/>
                <a:gd name="T88" fmla="*/ 557 w 639"/>
                <a:gd name="T89" fmla="*/ 286 h 433"/>
                <a:gd name="T90" fmla="*/ 545 w 639"/>
                <a:gd name="T91" fmla="*/ 278 h 433"/>
                <a:gd name="T92" fmla="*/ 534 w 639"/>
                <a:gd name="T93" fmla="*/ 290 h 433"/>
                <a:gd name="T94" fmla="*/ 517 w 639"/>
                <a:gd name="T95" fmla="*/ 298 h 433"/>
                <a:gd name="T96" fmla="*/ 498 w 639"/>
                <a:gd name="T97" fmla="*/ 295 h 433"/>
                <a:gd name="T98" fmla="*/ 482 w 639"/>
                <a:gd name="T99" fmla="*/ 300 h 433"/>
                <a:gd name="T100" fmla="*/ 459 w 639"/>
                <a:gd name="T101" fmla="*/ 307 h 433"/>
                <a:gd name="T102" fmla="*/ 433 w 639"/>
                <a:gd name="T103" fmla="*/ 314 h 433"/>
                <a:gd name="T104" fmla="*/ 407 w 639"/>
                <a:gd name="T105" fmla="*/ 314 h 433"/>
                <a:gd name="T106" fmla="*/ 394 w 639"/>
                <a:gd name="T107" fmla="*/ 340 h 433"/>
                <a:gd name="T108" fmla="*/ 355 w 639"/>
                <a:gd name="T109" fmla="*/ 331 h 433"/>
                <a:gd name="T110" fmla="*/ 325 w 639"/>
                <a:gd name="T111" fmla="*/ 327 h 433"/>
                <a:gd name="T112" fmla="*/ 292 w 639"/>
                <a:gd name="T113" fmla="*/ 309 h 433"/>
                <a:gd name="T114" fmla="*/ 254 w 639"/>
                <a:gd name="T115" fmla="*/ 291 h 433"/>
                <a:gd name="T116" fmla="*/ 227 w 639"/>
                <a:gd name="T117" fmla="*/ 309 h 433"/>
                <a:gd name="T118" fmla="*/ 206 w 639"/>
                <a:gd name="T119" fmla="*/ 33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9" h="433">
                  <a:moveTo>
                    <a:pt x="207" y="372"/>
                  </a:moveTo>
                  <a:cubicBezTo>
                    <a:pt x="207" y="372"/>
                    <a:pt x="206" y="372"/>
                    <a:pt x="206" y="372"/>
                  </a:cubicBezTo>
                  <a:cubicBezTo>
                    <a:pt x="205" y="372"/>
                    <a:pt x="205" y="372"/>
                    <a:pt x="205" y="371"/>
                  </a:cubicBezTo>
                  <a:cubicBezTo>
                    <a:pt x="205" y="371"/>
                    <a:pt x="204" y="369"/>
                    <a:pt x="204" y="369"/>
                  </a:cubicBezTo>
                  <a:cubicBezTo>
                    <a:pt x="203" y="368"/>
                    <a:pt x="203" y="367"/>
                    <a:pt x="203" y="366"/>
                  </a:cubicBezTo>
                  <a:cubicBezTo>
                    <a:pt x="203" y="365"/>
                    <a:pt x="203" y="365"/>
                    <a:pt x="202" y="365"/>
                  </a:cubicBezTo>
                  <a:cubicBezTo>
                    <a:pt x="201" y="364"/>
                    <a:pt x="201" y="364"/>
                    <a:pt x="201" y="364"/>
                  </a:cubicBezTo>
                  <a:cubicBezTo>
                    <a:pt x="201" y="364"/>
                    <a:pt x="200" y="363"/>
                    <a:pt x="200" y="364"/>
                  </a:cubicBezTo>
                  <a:cubicBezTo>
                    <a:pt x="199" y="364"/>
                    <a:pt x="199" y="364"/>
                    <a:pt x="199" y="364"/>
                  </a:cubicBezTo>
                  <a:cubicBezTo>
                    <a:pt x="198" y="364"/>
                    <a:pt x="199" y="365"/>
                    <a:pt x="198" y="365"/>
                  </a:cubicBezTo>
                  <a:cubicBezTo>
                    <a:pt x="198" y="365"/>
                    <a:pt x="198" y="366"/>
                    <a:pt x="198" y="366"/>
                  </a:cubicBezTo>
                  <a:cubicBezTo>
                    <a:pt x="198" y="366"/>
                    <a:pt x="197" y="366"/>
                    <a:pt x="197" y="366"/>
                  </a:cubicBezTo>
                  <a:cubicBezTo>
                    <a:pt x="196" y="365"/>
                    <a:pt x="196" y="366"/>
                    <a:pt x="196" y="366"/>
                  </a:cubicBezTo>
                  <a:cubicBezTo>
                    <a:pt x="196" y="366"/>
                    <a:pt x="197" y="367"/>
                    <a:pt x="196" y="367"/>
                  </a:cubicBezTo>
                  <a:cubicBezTo>
                    <a:pt x="196" y="367"/>
                    <a:pt x="195" y="367"/>
                    <a:pt x="195" y="366"/>
                  </a:cubicBezTo>
                  <a:cubicBezTo>
                    <a:pt x="195" y="366"/>
                    <a:pt x="195" y="366"/>
                    <a:pt x="194" y="365"/>
                  </a:cubicBezTo>
                  <a:cubicBezTo>
                    <a:pt x="193" y="365"/>
                    <a:pt x="193" y="365"/>
                    <a:pt x="193" y="366"/>
                  </a:cubicBezTo>
                  <a:cubicBezTo>
                    <a:pt x="192" y="366"/>
                    <a:pt x="193" y="366"/>
                    <a:pt x="192" y="367"/>
                  </a:cubicBezTo>
                  <a:cubicBezTo>
                    <a:pt x="192" y="367"/>
                    <a:pt x="192" y="367"/>
                    <a:pt x="191" y="366"/>
                  </a:cubicBezTo>
                  <a:cubicBezTo>
                    <a:pt x="191" y="366"/>
                    <a:pt x="190" y="366"/>
                    <a:pt x="189" y="366"/>
                  </a:cubicBezTo>
                  <a:cubicBezTo>
                    <a:pt x="189" y="366"/>
                    <a:pt x="189" y="367"/>
                    <a:pt x="189" y="367"/>
                  </a:cubicBezTo>
                  <a:cubicBezTo>
                    <a:pt x="189" y="368"/>
                    <a:pt x="189" y="368"/>
                    <a:pt x="189" y="368"/>
                  </a:cubicBezTo>
                  <a:cubicBezTo>
                    <a:pt x="189" y="369"/>
                    <a:pt x="188" y="370"/>
                    <a:pt x="188" y="370"/>
                  </a:cubicBezTo>
                  <a:cubicBezTo>
                    <a:pt x="188" y="371"/>
                    <a:pt x="187" y="371"/>
                    <a:pt x="186" y="371"/>
                  </a:cubicBezTo>
                  <a:cubicBezTo>
                    <a:pt x="185" y="372"/>
                    <a:pt x="186" y="372"/>
                    <a:pt x="185" y="372"/>
                  </a:cubicBezTo>
                  <a:cubicBezTo>
                    <a:pt x="185" y="371"/>
                    <a:pt x="185" y="371"/>
                    <a:pt x="185" y="370"/>
                  </a:cubicBezTo>
                  <a:cubicBezTo>
                    <a:pt x="185" y="370"/>
                    <a:pt x="184" y="369"/>
                    <a:pt x="184" y="369"/>
                  </a:cubicBezTo>
                  <a:cubicBezTo>
                    <a:pt x="184" y="368"/>
                    <a:pt x="184" y="368"/>
                    <a:pt x="184" y="368"/>
                  </a:cubicBezTo>
                  <a:cubicBezTo>
                    <a:pt x="183" y="368"/>
                    <a:pt x="183" y="368"/>
                    <a:pt x="182" y="368"/>
                  </a:cubicBezTo>
                  <a:cubicBezTo>
                    <a:pt x="182" y="367"/>
                    <a:pt x="181" y="367"/>
                    <a:pt x="180" y="367"/>
                  </a:cubicBezTo>
                  <a:cubicBezTo>
                    <a:pt x="179" y="367"/>
                    <a:pt x="179" y="367"/>
                    <a:pt x="179" y="368"/>
                  </a:cubicBezTo>
                  <a:cubicBezTo>
                    <a:pt x="179" y="368"/>
                    <a:pt x="178" y="368"/>
                    <a:pt x="178" y="368"/>
                  </a:cubicBezTo>
                  <a:cubicBezTo>
                    <a:pt x="177" y="368"/>
                    <a:pt x="176" y="368"/>
                    <a:pt x="175" y="368"/>
                  </a:cubicBezTo>
                  <a:cubicBezTo>
                    <a:pt x="175" y="369"/>
                    <a:pt x="175" y="369"/>
                    <a:pt x="174" y="368"/>
                  </a:cubicBezTo>
                  <a:cubicBezTo>
                    <a:pt x="174" y="368"/>
                    <a:pt x="174" y="368"/>
                    <a:pt x="174" y="367"/>
                  </a:cubicBezTo>
                  <a:cubicBezTo>
                    <a:pt x="173" y="367"/>
                    <a:pt x="174" y="366"/>
                    <a:pt x="174" y="366"/>
                  </a:cubicBezTo>
                  <a:cubicBezTo>
                    <a:pt x="174" y="366"/>
                    <a:pt x="172" y="367"/>
                    <a:pt x="171" y="368"/>
                  </a:cubicBezTo>
                  <a:cubicBezTo>
                    <a:pt x="171" y="368"/>
                    <a:pt x="171" y="368"/>
                    <a:pt x="171" y="368"/>
                  </a:cubicBezTo>
                  <a:cubicBezTo>
                    <a:pt x="170" y="368"/>
                    <a:pt x="170" y="368"/>
                    <a:pt x="170" y="368"/>
                  </a:cubicBezTo>
                  <a:cubicBezTo>
                    <a:pt x="170" y="369"/>
                    <a:pt x="169" y="369"/>
                    <a:pt x="169" y="369"/>
                  </a:cubicBezTo>
                  <a:cubicBezTo>
                    <a:pt x="169" y="369"/>
                    <a:pt x="169" y="368"/>
                    <a:pt x="169" y="368"/>
                  </a:cubicBezTo>
                  <a:cubicBezTo>
                    <a:pt x="169" y="367"/>
                    <a:pt x="168" y="367"/>
                    <a:pt x="168" y="367"/>
                  </a:cubicBezTo>
                  <a:cubicBezTo>
                    <a:pt x="168" y="367"/>
                    <a:pt x="168" y="367"/>
                    <a:pt x="168" y="366"/>
                  </a:cubicBezTo>
                  <a:cubicBezTo>
                    <a:pt x="169" y="365"/>
                    <a:pt x="168" y="365"/>
                    <a:pt x="168" y="364"/>
                  </a:cubicBezTo>
                  <a:cubicBezTo>
                    <a:pt x="168" y="364"/>
                    <a:pt x="167" y="364"/>
                    <a:pt x="166" y="364"/>
                  </a:cubicBezTo>
                  <a:cubicBezTo>
                    <a:pt x="165" y="364"/>
                    <a:pt x="165" y="364"/>
                    <a:pt x="165" y="364"/>
                  </a:cubicBezTo>
                  <a:cubicBezTo>
                    <a:pt x="165" y="364"/>
                    <a:pt x="164" y="364"/>
                    <a:pt x="164" y="364"/>
                  </a:cubicBezTo>
                  <a:cubicBezTo>
                    <a:pt x="163" y="363"/>
                    <a:pt x="163" y="364"/>
                    <a:pt x="163" y="364"/>
                  </a:cubicBezTo>
                  <a:cubicBezTo>
                    <a:pt x="163" y="364"/>
                    <a:pt x="162" y="364"/>
                    <a:pt x="162" y="364"/>
                  </a:cubicBezTo>
                  <a:cubicBezTo>
                    <a:pt x="162" y="364"/>
                    <a:pt x="161" y="364"/>
                    <a:pt x="160" y="364"/>
                  </a:cubicBezTo>
                  <a:cubicBezTo>
                    <a:pt x="159" y="364"/>
                    <a:pt x="158" y="364"/>
                    <a:pt x="158" y="364"/>
                  </a:cubicBezTo>
                  <a:cubicBezTo>
                    <a:pt x="158" y="364"/>
                    <a:pt x="157" y="364"/>
                    <a:pt x="157" y="364"/>
                  </a:cubicBezTo>
                  <a:cubicBezTo>
                    <a:pt x="157" y="363"/>
                    <a:pt x="156" y="363"/>
                    <a:pt x="156" y="363"/>
                  </a:cubicBezTo>
                  <a:cubicBezTo>
                    <a:pt x="156" y="363"/>
                    <a:pt x="155" y="363"/>
                    <a:pt x="155" y="363"/>
                  </a:cubicBezTo>
                  <a:cubicBezTo>
                    <a:pt x="154" y="362"/>
                    <a:pt x="155" y="362"/>
                    <a:pt x="155" y="362"/>
                  </a:cubicBezTo>
                  <a:cubicBezTo>
                    <a:pt x="153" y="362"/>
                    <a:pt x="153" y="362"/>
                    <a:pt x="153" y="362"/>
                  </a:cubicBezTo>
                  <a:cubicBezTo>
                    <a:pt x="153" y="362"/>
                    <a:pt x="152" y="361"/>
                    <a:pt x="152" y="361"/>
                  </a:cubicBezTo>
                  <a:cubicBezTo>
                    <a:pt x="152" y="361"/>
                    <a:pt x="151" y="361"/>
                    <a:pt x="150" y="361"/>
                  </a:cubicBezTo>
                  <a:cubicBezTo>
                    <a:pt x="150" y="361"/>
                    <a:pt x="149" y="362"/>
                    <a:pt x="149" y="362"/>
                  </a:cubicBezTo>
                  <a:cubicBezTo>
                    <a:pt x="149" y="362"/>
                    <a:pt x="148" y="362"/>
                    <a:pt x="147" y="362"/>
                  </a:cubicBezTo>
                  <a:cubicBezTo>
                    <a:pt x="147" y="363"/>
                    <a:pt x="147" y="363"/>
                    <a:pt x="147" y="363"/>
                  </a:cubicBezTo>
                  <a:cubicBezTo>
                    <a:pt x="147" y="364"/>
                    <a:pt x="146" y="363"/>
                    <a:pt x="146" y="364"/>
                  </a:cubicBezTo>
                  <a:cubicBezTo>
                    <a:pt x="146" y="364"/>
                    <a:pt x="146" y="364"/>
                    <a:pt x="146" y="365"/>
                  </a:cubicBezTo>
                  <a:cubicBezTo>
                    <a:pt x="146" y="366"/>
                    <a:pt x="145" y="366"/>
                    <a:pt x="145" y="366"/>
                  </a:cubicBezTo>
                  <a:cubicBezTo>
                    <a:pt x="145" y="367"/>
                    <a:pt x="145" y="367"/>
                    <a:pt x="144" y="367"/>
                  </a:cubicBezTo>
                  <a:cubicBezTo>
                    <a:pt x="144" y="367"/>
                    <a:pt x="144" y="366"/>
                    <a:pt x="144" y="366"/>
                  </a:cubicBezTo>
                  <a:cubicBezTo>
                    <a:pt x="144" y="366"/>
                    <a:pt x="144" y="365"/>
                    <a:pt x="143" y="365"/>
                  </a:cubicBezTo>
                  <a:cubicBezTo>
                    <a:pt x="143" y="365"/>
                    <a:pt x="142" y="365"/>
                    <a:pt x="141" y="365"/>
                  </a:cubicBezTo>
                  <a:cubicBezTo>
                    <a:pt x="141" y="365"/>
                    <a:pt x="141" y="365"/>
                    <a:pt x="140" y="365"/>
                  </a:cubicBezTo>
                  <a:cubicBezTo>
                    <a:pt x="139" y="365"/>
                    <a:pt x="140" y="365"/>
                    <a:pt x="140" y="366"/>
                  </a:cubicBezTo>
                  <a:cubicBezTo>
                    <a:pt x="139" y="366"/>
                    <a:pt x="139" y="367"/>
                    <a:pt x="139" y="367"/>
                  </a:cubicBezTo>
                  <a:cubicBezTo>
                    <a:pt x="138" y="367"/>
                    <a:pt x="138" y="367"/>
                    <a:pt x="137" y="367"/>
                  </a:cubicBezTo>
                  <a:cubicBezTo>
                    <a:pt x="137" y="367"/>
                    <a:pt x="137" y="367"/>
                    <a:pt x="136" y="367"/>
                  </a:cubicBezTo>
                  <a:cubicBezTo>
                    <a:pt x="135" y="367"/>
                    <a:pt x="135" y="367"/>
                    <a:pt x="135" y="367"/>
                  </a:cubicBezTo>
                  <a:cubicBezTo>
                    <a:pt x="134" y="368"/>
                    <a:pt x="134" y="368"/>
                    <a:pt x="133" y="368"/>
                  </a:cubicBezTo>
                  <a:cubicBezTo>
                    <a:pt x="132" y="368"/>
                    <a:pt x="132" y="368"/>
                    <a:pt x="132" y="368"/>
                  </a:cubicBezTo>
                  <a:cubicBezTo>
                    <a:pt x="131" y="368"/>
                    <a:pt x="131" y="368"/>
                    <a:pt x="130" y="368"/>
                  </a:cubicBezTo>
                  <a:cubicBezTo>
                    <a:pt x="130" y="369"/>
                    <a:pt x="130" y="369"/>
                    <a:pt x="129" y="370"/>
                  </a:cubicBezTo>
                  <a:cubicBezTo>
                    <a:pt x="129" y="370"/>
                    <a:pt x="128" y="370"/>
                    <a:pt x="128" y="370"/>
                  </a:cubicBezTo>
                  <a:cubicBezTo>
                    <a:pt x="128" y="370"/>
                    <a:pt x="128" y="369"/>
                    <a:pt x="127" y="369"/>
                  </a:cubicBezTo>
                  <a:cubicBezTo>
                    <a:pt x="127" y="369"/>
                    <a:pt x="126" y="369"/>
                    <a:pt x="126" y="369"/>
                  </a:cubicBezTo>
                  <a:cubicBezTo>
                    <a:pt x="126" y="368"/>
                    <a:pt x="125" y="368"/>
                    <a:pt x="124" y="368"/>
                  </a:cubicBezTo>
                  <a:cubicBezTo>
                    <a:pt x="123" y="369"/>
                    <a:pt x="123" y="369"/>
                    <a:pt x="123" y="369"/>
                  </a:cubicBezTo>
                  <a:cubicBezTo>
                    <a:pt x="123" y="369"/>
                    <a:pt x="122" y="369"/>
                    <a:pt x="122" y="369"/>
                  </a:cubicBezTo>
                  <a:cubicBezTo>
                    <a:pt x="121" y="370"/>
                    <a:pt x="121" y="370"/>
                    <a:pt x="120" y="370"/>
                  </a:cubicBezTo>
                  <a:cubicBezTo>
                    <a:pt x="120" y="370"/>
                    <a:pt x="120" y="370"/>
                    <a:pt x="120" y="370"/>
                  </a:cubicBezTo>
                  <a:cubicBezTo>
                    <a:pt x="120" y="370"/>
                    <a:pt x="119" y="369"/>
                    <a:pt x="119" y="369"/>
                  </a:cubicBezTo>
                  <a:cubicBezTo>
                    <a:pt x="119" y="369"/>
                    <a:pt x="118" y="369"/>
                    <a:pt x="118" y="369"/>
                  </a:cubicBezTo>
                  <a:cubicBezTo>
                    <a:pt x="117" y="369"/>
                    <a:pt x="117" y="369"/>
                    <a:pt x="117" y="368"/>
                  </a:cubicBezTo>
                  <a:cubicBezTo>
                    <a:pt x="116" y="368"/>
                    <a:pt x="116" y="368"/>
                    <a:pt x="116" y="368"/>
                  </a:cubicBezTo>
                  <a:cubicBezTo>
                    <a:pt x="115" y="368"/>
                    <a:pt x="115" y="368"/>
                    <a:pt x="114" y="368"/>
                  </a:cubicBezTo>
                  <a:cubicBezTo>
                    <a:pt x="113" y="368"/>
                    <a:pt x="114" y="368"/>
                    <a:pt x="113" y="368"/>
                  </a:cubicBezTo>
                  <a:cubicBezTo>
                    <a:pt x="112" y="368"/>
                    <a:pt x="112" y="369"/>
                    <a:pt x="111" y="369"/>
                  </a:cubicBezTo>
                  <a:cubicBezTo>
                    <a:pt x="111" y="369"/>
                    <a:pt x="110" y="369"/>
                    <a:pt x="109" y="370"/>
                  </a:cubicBezTo>
                  <a:cubicBezTo>
                    <a:pt x="108" y="370"/>
                    <a:pt x="108" y="371"/>
                    <a:pt x="108" y="371"/>
                  </a:cubicBezTo>
                  <a:cubicBezTo>
                    <a:pt x="107" y="371"/>
                    <a:pt x="107" y="372"/>
                    <a:pt x="107" y="373"/>
                  </a:cubicBezTo>
                  <a:cubicBezTo>
                    <a:pt x="107" y="373"/>
                    <a:pt x="107" y="374"/>
                    <a:pt x="107" y="375"/>
                  </a:cubicBezTo>
                  <a:cubicBezTo>
                    <a:pt x="107" y="375"/>
                    <a:pt x="107" y="376"/>
                    <a:pt x="107" y="376"/>
                  </a:cubicBezTo>
                  <a:cubicBezTo>
                    <a:pt x="107" y="376"/>
                    <a:pt x="107" y="376"/>
                    <a:pt x="107" y="377"/>
                  </a:cubicBezTo>
                  <a:cubicBezTo>
                    <a:pt x="107" y="378"/>
                    <a:pt x="107" y="378"/>
                    <a:pt x="107" y="378"/>
                  </a:cubicBezTo>
                  <a:cubicBezTo>
                    <a:pt x="107" y="378"/>
                    <a:pt x="106" y="379"/>
                    <a:pt x="106" y="380"/>
                  </a:cubicBezTo>
                  <a:cubicBezTo>
                    <a:pt x="106" y="380"/>
                    <a:pt x="105" y="381"/>
                    <a:pt x="105" y="382"/>
                  </a:cubicBezTo>
                  <a:cubicBezTo>
                    <a:pt x="104" y="382"/>
                    <a:pt x="105" y="382"/>
                    <a:pt x="105" y="382"/>
                  </a:cubicBezTo>
                  <a:cubicBezTo>
                    <a:pt x="105" y="383"/>
                    <a:pt x="105" y="383"/>
                    <a:pt x="105" y="383"/>
                  </a:cubicBezTo>
                  <a:cubicBezTo>
                    <a:pt x="105" y="383"/>
                    <a:pt x="105" y="383"/>
                    <a:pt x="105" y="384"/>
                  </a:cubicBezTo>
                  <a:cubicBezTo>
                    <a:pt x="105" y="385"/>
                    <a:pt x="105" y="384"/>
                    <a:pt x="105" y="385"/>
                  </a:cubicBezTo>
                  <a:cubicBezTo>
                    <a:pt x="105" y="386"/>
                    <a:pt x="104" y="386"/>
                    <a:pt x="104" y="386"/>
                  </a:cubicBezTo>
                  <a:cubicBezTo>
                    <a:pt x="103" y="387"/>
                    <a:pt x="103" y="386"/>
                    <a:pt x="103" y="387"/>
                  </a:cubicBezTo>
                  <a:cubicBezTo>
                    <a:pt x="103" y="388"/>
                    <a:pt x="103" y="387"/>
                    <a:pt x="103" y="388"/>
                  </a:cubicBezTo>
                  <a:cubicBezTo>
                    <a:pt x="103" y="389"/>
                    <a:pt x="104" y="389"/>
                    <a:pt x="104" y="389"/>
                  </a:cubicBezTo>
                  <a:cubicBezTo>
                    <a:pt x="104" y="389"/>
                    <a:pt x="103" y="389"/>
                    <a:pt x="104" y="390"/>
                  </a:cubicBezTo>
                  <a:cubicBezTo>
                    <a:pt x="104" y="391"/>
                    <a:pt x="104" y="391"/>
                    <a:pt x="104" y="391"/>
                  </a:cubicBezTo>
                  <a:cubicBezTo>
                    <a:pt x="104" y="391"/>
                    <a:pt x="104" y="392"/>
                    <a:pt x="105" y="392"/>
                  </a:cubicBezTo>
                  <a:cubicBezTo>
                    <a:pt x="105" y="392"/>
                    <a:pt x="105" y="393"/>
                    <a:pt x="105" y="393"/>
                  </a:cubicBezTo>
                  <a:cubicBezTo>
                    <a:pt x="105" y="393"/>
                    <a:pt x="104" y="393"/>
                    <a:pt x="104" y="393"/>
                  </a:cubicBezTo>
                  <a:cubicBezTo>
                    <a:pt x="103" y="394"/>
                    <a:pt x="103" y="394"/>
                    <a:pt x="103" y="394"/>
                  </a:cubicBezTo>
                  <a:cubicBezTo>
                    <a:pt x="103" y="395"/>
                    <a:pt x="103" y="395"/>
                    <a:pt x="103" y="395"/>
                  </a:cubicBezTo>
                  <a:cubicBezTo>
                    <a:pt x="103" y="395"/>
                    <a:pt x="103" y="395"/>
                    <a:pt x="102" y="396"/>
                  </a:cubicBezTo>
                  <a:cubicBezTo>
                    <a:pt x="102" y="396"/>
                    <a:pt x="103" y="396"/>
                    <a:pt x="103" y="397"/>
                  </a:cubicBezTo>
                  <a:cubicBezTo>
                    <a:pt x="103" y="397"/>
                    <a:pt x="103" y="397"/>
                    <a:pt x="103" y="398"/>
                  </a:cubicBezTo>
                  <a:cubicBezTo>
                    <a:pt x="103" y="398"/>
                    <a:pt x="102" y="399"/>
                    <a:pt x="102" y="399"/>
                  </a:cubicBezTo>
                  <a:cubicBezTo>
                    <a:pt x="102" y="400"/>
                    <a:pt x="103" y="399"/>
                    <a:pt x="103" y="400"/>
                  </a:cubicBezTo>
                  <a:cubicBezTo>
                    <a:pt x="103" y="400"/>
                    <a:pt x="104" y="400"/>
                    <a:pt x="104" y="401"/>
                  </a:cubicBezTo>
                  <a:cubicBezTo>
                    <a:pt x="104" y="401"/>
                    <a:pt x="104" y="401"/>
                    <a:pt x="104" y="402"/>
                  </a:cubicBezTo>
                  <a:cubicBezTo>
                    <a:pt x="104" y="402"/>
                    <a:pt x="103" y="404"/>
                    <a:pt x="103" y="404"/>
                  </a:cubicBezTo>
                  <a:cubicBezTo>
                    <a:pt x="88" y="433"/>
                    <a:pt x="88" y="433"/>
                    <a:pt x="88" y="433"/>
                  </a:cubicBezTo>
                  <a:cubicBezTo>
                    <a:pt x="88" y="433"/>
                    <a:pt x="87" y="432"/>
                    <a:pt x="87" y="432"/>
                  </a:cubicBezTo>
                  <a:cubicBezTo>
                    <a:pt x="87" y="431"/>
                    <a:pt x="87" y="431"/>
                    <a:pt x="86" y="430"/>
                  </a:cubicBezTo>
                  <a:cubicBezTo>
                    <a:pt x="86" y="428"/>
                    <a:pt x="86" y="429"/>
                    <a:pt x="86" y="428"/>
                  </a:cubicBezTo>
                  <a:cubicBezTo>
                    <a:pt x="86" y="428"/>
                    <a:pt x="86" y="427"/>
                    <a:pt x="86" y="426"/>
                  </a:cubicBezTo>
                  <a:cubicBezTo>
                    <a:pt x="85" y="425"/>
                    <a:pt x="84" y="425"/>
                    <a:pt x="84" y="424"/>
                  </a:cubicBezTo>
                  <a:cubicBezTo>
                    <a:pt x="84" y="423"/>
                    <a:pt x="82" y="423"/>
                    <a:pt x="82" y="422"/>
                  </a:cubicBezTo>
                  <a:cubicBezTo>
                    <a:pt x="81" y="421"/>
                    <a:pt x="82" y="420"/>
                    <a:pt x="82" y="420"/>
                  </a:cubicBezTo>
                  <a:cubicBezTo>
                    <a:pt x="82" y="420"/>
                    <a:pt x="82" y="419"/>
                    <a:pt x="82" y="419"/>
                  </a:cubicBezTo>
                  <a:cubicBezTo>
                    <a:pt x="81" y="418"/>
                    <a:pt x="82" y="418"/>
                    <a:pt x="82" y="417"/>
                  </a:cubicBezTo>
                  <a:cubicBezTo>
                    <a:pt x="83" y="416"/>
                    <a:pt x="82" y="416"/>
                    <a:pt x="82" y="415"/>
                  </a:cubicBezTo>
                  <a:cubicBezTo>
                    <a:pt x="81" y="414"/>
                    <a:pt x="82" y="413"/>
                    <a:pt x="82" y="413"/>
                  </a:cubicBezTo>
                  <a:cubicBezTo>
                    <a:pt x="82" y="413"/>
                    <a:pt x="83" y="410"/>
                    <a:pt x="83" y="410"/>
                  </a:cubicBezTo>
                  <a:cubicBezTo>
                    <a:pt x="82" y="409"/>
                    <a:pt x="82" y="409"/>
                    <a:pt x="82" y="408"/>
                  </a:cubicBezTo>
                  <a:cubicBezTo>
                    <a:pt x="81" y="407"/>
                    <a:pt x="80" y="406"/>
                    <a:pt x="80" y="406"/>
                  </a:cubicBezTo>
                  <a:cubicBezTo>
                    <a:pt x="80" y="405"/>
                    <a:pt x="82" y="405"/>
                    <a:pt x="82" y="404"/>
                  </a:cubicBezTo>
                  <a:cubicBezTo>
                    <a:pt x="83" y="403"/>
                    <a:pt x="82" y="403"/>
                    <a:pt x="82" y="402"/>
                  </a:cubicBezTo>
                  <a:cubicBezTo>
                    <a:pt x="81" y="402"/>
                    <a:pt x="82" y="400"/>
                    <a:pt x="82" y="399"/>
                  </a:cubicBezTo>
                  <a:cubicBezTo>
                    <a:pt x="82" y="399"/>
                    <a:pt x="81" y="399"/>
                    <a:pt x="81" y="398"/>
                  </a:cubicBezTo>
                  <a:cubicBezTo>
                    <a:pt x="81" y="398"/>
                    <a:pt x="79" y="396"/>
                    <a:pt x="79" y="395"/>
                  </a:cubicBezTo>
                  <a:cubicBezTo>
                    <a:pt x="79" y="394"/>
                    <a:pt x="79" y="395"/>
                    <a:pt x="78" y="395"/>
                  </a:cubicBezTo>
                  <a:cubicBezTo>
                    <a:pt x="78" y="395"/>
                    <a:pt x="77" y="395"/>
                    <a:pt x="76" y="394"/>
                  </a:cubicBezTo>
                  <a:cubicBezTo>
                    <a:pt x="74" y="393"/>
                    <a:pt x="75" y="392"/>
                    <a:pt x="74" y="391"/>
                  </a:cubicBezTo>
                  <a:cubicBezTo>
                    <a:pt x="74" y="390"/>
                    <a:pt x="73" y="391"/>
                    <a:pt x="72" y="390"/>
                  </a:cubicBezTo>
                  <a:cubicBezTo>
                    <a:pt x="72" y="390"/>
                    <a:pt x="71" y="390"/>
                    <a:pt x="70" y="390"/>
                  </a:cubicBezTo>
                  <a:cubicBezTo>
                    <a:pt x="69" y="390"/>
                    <a:pt x="69" y="390"/>
                    <a:pt x="69" y="390"/>
                  </a:cubicBezTo>
                  <a:cubicBezTo>
                    <a:pt x="68" y="390"/>
                    <a:pt x="68" y="390"/>
                    <a:pt x="68" y="390"/>
                  </a:cubicBezTo>
                  <a:cubicBezTo>
                    <a:pt x="53" y="372"/>
                    <a:pt x="53" y="372"/>
                    <a:pt x="53" y="372"/>
                  </a:cubicBezTo>
                  <a:cubicBezTo>
                    <a:pt x="41" y="360"/>
                    <a:pt x="41" y="360"/>
                    <a:pt x="41" y="360"/>
                  </a:cubicBezTo>
                  <a:cubicBezTo>
                    <a:pt x="35" y="349"/>
                    <a:pt x="35" y="349"/>
                    <a:pt x="35" y="349"/>
                  </a:cubicBezTo>
                  <a:cubicBezTo>
                    <a:pt x="35" y="349"/>
                    <a:pt x="34" y="347"/>
                    <a:pt x="34" y="347"/>
                  </a:cubicBezTo>
                  <a:cubicBezTo>
                    <a:pt x="34" y="346"/>
                    <a:pt x="35" y="345"/>
                    <a:pt x="35" y="345"/>
                  </a:cubicBezTo>
                  <a:cubicBezTo>
                    <a:pt x="36" y="345"/>
                    <a:pt x="39" y="344"/>
                    <a:pt x="39" y="344"/>
                  </a:cubicBezTo>
                  <a:cubicBezTo>
                    <a:pt x="39" y="344"/>
                    <a:pt x="38" y="343"/>
                    <a:pt x="38" y="342"/>
                  </a:cubicBezTo>
                  <a:cubicBezTo>
                    <a:pt x="37" y="341"/>
                    <a:pt x="37" y="341"/>
                    <a:pt x="36" y="341"/>
                  </a:cubicBezTo>
                  <a:cubicBezTo>
                    <a:pt x="36" y="340"/>
                    <a:pt x="35" y="340"/>
                    <a:pt x="35" y="339"/>
                  </a:cubicBezTo>
                  <a:cubicBezTo>
                    <a:pt x="35" y="338"/>
                    <a:pt x="35" y="339"/>
                    <a:pt x="35" y="337"/>
                  </a:cubicBezTo>
                  <a:cubicBezTo>
                    <a:pt x="34" y="336"/>
                    <a:pt x="35" y="337"/>
                    <a:pt x="35" y="336"/>
                  </a:cubicBezTo>
                  <a:cubicBezTo>
                    <a:pt x="35" y="336"/>
                    <a:pt x="34" y="335"/>
                    <a:pt x="34" y="335"/>
                  </a:cubicBezTo>
                  <a:cubicBezTo>
                    <a:pt x="34" y="334"/>
                    <a:pt x="33" y="333"/>
                    <a:pt x="33" y="333"/>
                  </a:cubicBezTo>
                  <a:cubicBezTo>
                    <a:pt x="33" y="333"/>
                    <a:pt x="32" y="331"/>
                    <a:pt x="32" y="330"/>
                  </a:cubicBezTo>
                  <a:cubicBezTo>
                    <a:pt x="32" y="329"/>
                    <a:pt x="32" y="330"/>
                    <a:pt x="32" y="329"/>
                  </a:cubicBezTo>
                  <a:cubicBezTo>
                    <a:pt x="31" y="328"/>
                    <a:pt x="32" y="328"/>
                    <a:pt x="31" y="327"/>
                  </a:cubicBezTo>
                  <a:cubicBezTo>
                    <a:pt x="31" y="327"/>
                    <a:pt x="30" y="327"/>
                    <a:pt x="30" y="326"/>
                  </a:cubicBezTo>
                  <a:cubicBezTo>
                    <a:pt x="30" y="326"/>
                    <a:pt x="30" y="326"/>
                    <a:pt x="29" y="326"/>
                  </a:cubicBezTo>
                  <a:cubicBezTo>
                    <a:pt x="28" y="326"/>
                    <a:pt x="29" y="325"/>
                    <a:pt x="28" y="325"/>
                  </a:cubicBezTo>
                  <a:cubicBezTo>
                    <a:pt x="28" y="324"/>
                    <a:pt x="27" y="325"/>
                    <a:pt x="26" y="324"/>
                  </a:cubicBezTo>
                  <a:cubicBezTo>
                    <a:pt x="25" y="323"/>
                    <a:pt x="25" y="324"/>
                    <a:pt x="25" y="323"/>
                  </a:cubicBezTo>
                  <a:cubicBezTo>
                    <a:pt x="24" y="322"/>
                    <a:pt x="24" y="322"/>
                    <a:pt x="23" y="322"/>
                  </a:cubicBezTo>
                  <a:cubicBezTo>
                    <a:pt x="22" y="322"/>
                    <a:pt x="23" y="321"/>
                    <a:pt x="22" y="320"/>
                  </a:cubicBezTo>
                  <a:cubicBezTo>
                    <a:pt x="22" y="319"/>
                    <a:pt x="21" y="320"/>
                    <a:pt x="19" y="319"/>
                  </a:cubicBezTo>
                  <a:cubicBezTo>
                    <a:pt x="17" y="318"/>
                    <a:pt x="17" y="317"/>
                    <a:pt x="17" y="316"/>
                  </a:cubicBezTo>
                  <a:cubicBezTo>
                    <a:pt x="16" y="315"/>
                    <a:pt x="16" y="314"/>
                    <a:pt x="15" y="313"/>
                  </a:cubicBezTo>
                  <a:cubicBezTo>
                    <a:pt x="15" y="312"/>
                    <a:pt x="16" y="311"/>
                    <a:pt x="16" y="310"/>
                  </a:cubicBezTo>
                  <a:cubicBezTo>
                    <a:pt x="16" y="309"/>
                    <a:pt x="15" y="309"/>
                    <a:pt x="15" y="308"/>
                  </a:cubicBezTo>
                  <a:cubicBezTo>
                    <a:pt x="15" y="307"/>
                    <a:pt x="15" y="307"/>
                    <a:pt x="16" y="306"/>
                  </a:cubicBezTo>
                  <a:cubicBezTo>
                    <a:pt x="16" y="304"/>
                    <a:pt x="15" y="304"/>
                    <a:pt x="15" y="303"/>
                  </a:cubicBezTo>
                  <a:cubicBezTo>
                    <a:pt x="14" y="303"/>
                    <a:pt x="15" y="302"/>
                    <a:pt x="14" y="301"/>
                  </a:cubicBezTo>
                  <a:cubicBezTo>
                    <a:pt x="14" y="300"/>
                    <a:pt x="14" y="301"/>
                    <a:pt x="14" y="299"/>
                  </a:cubicBezTo>
                  <a:cubicBezTo>
                    <a:pt x="14" y="298"/>
                    <a:pt x="14" y="298"/>
                    <a:pt x="14" y="297"/>
                  </a:cubicBezTo>
                  <a:cubicBezTo>
                    <a:pt x="14" y="297"/>
                    <a:pt x="14" y="297"/>
                    <a:pt x="14" y="295"/>
                  </a:cubicBezTo>
                  <a:cubicBezTo>
                    <a:pt x="15" y="294"/>
                    <a:pt x="14" y="294"/>
                    <a:pt x="14" y="293"/>
                  </a:cubicBezTo>
                  <a:cubicBezTo>
                    <a:pt x="14" y="292"/>
                    <a:pt x="14" y="292"/>
                    <a:pt x="14" y="292"/>
                  </a:cubicBezTo>
                  <a:cubicBezTo>
                    <a:pt x="15" y="291"/>
                    <a:pt x="13" y="288"/>
                    <a:pt x="13" y="288"/>
                  </a:cubicBezTo>
                  <a:cubicBezTo>
                    <a:pt x="13" y="287"/>
                    <a:pt x="11" y="286"/>
                    <a:pt x="10" y="286"/>
                  </a:cubicBezTo>
                  <a:cubicBezTo>
                    <a:pt x="9" y="285"/>
                    <a:pt x="8" y="284"/>
                    <a:pt x="8" y="283"/>
                  </a:cubicBezTo>
                  <a:cubicBezTo>
                    <a:pt x="8" y="282"/>
                    <a:pt x="8" y="283"/>
                    <a:pt x="9" y="281"/>
                  </a:cubicBezTo>
                  <a:cubicBezTo>
                    <a:pt x="9" y="280"/>
                    <a:pt x="8" y="281"/>
                    <a:pt x="8" y="280"/>
                  </a:cubicBezTo>
                  <a:cubicBezTo>
                    <a:pt x="8" y="279"/>
                    <a:pt x="9" y="279"/>
                    <a:pt x="10" y="279"/>
                  </a:cubicBezTo>
                  <a:cubicBezTo>
                    <a:pt x="11" y="278"/>
                    <a:pt x="10" y="278"/>
                    <a:pt x="9" y="277"/>
                  </a:cubicBezTo>
                  <a:cubicBezTo>
                    <a:pt x="9" y="276"/>
                    <a:pt x="9" y="276"/>
                    <a:pt x="10" y="275"/>
                  </a:cubicBezTo>
                  <a:cubicBezTo>
                    <a:pt x="11" y="274"/>
                    <a:pt x="12" y="273"/>
                    <a:pt x="11" y="271"/>
                  </a:cubicBezTo>
                  <a:cubicBezTo>
                    <a:pt x="11" y="269"/>
                    <a:pt x="10" y="270"/>
                    <a:pt x="9" y="268"/>
                  </a:cubicBezTo>
                  <a:cubicBezTo>
                    <a:pt x="8" y="267"/>
                    <a:pt x="10" y="265"/>
                    <a:pt x="11" y="264"/>
                  </a:cubicBezTo>
                  <a:cubicBezTo>
                    <a:pt x="12" y="262"/>
                    <a:pt x="11" y="261"/>
                    <a:pt x="11" y="260"/>
                  </a:cubicBezTo>
                  <a:cubicBezTo>
                    <a:pt x="11" y="258"/>
                    <a:pt x="11" y="257"/>
                    <a:pt x="11" y="256"/>
                  </a:cubicBezTo>
                  <a:cubicBezTo>
                    <a:pt x="12" y="254"/>
                    <a:pt x="11" y="254"/>
                    <a:pt x="10" y="252"/>
                  </a:cubicBezTo>
                  <a:cubicBezTo>
                    <a:pt x="9" y="250"/>
                    <a:pt x="9" y="253"/>
                    <a:pt x="7" y="253"/>
                  </a:cubicBezTo>
                  <a:cubicBezTo>
                    <a:pt x="6" y="254"/>
                    <a:pt x="6" y="254"/>
                    <a:pt x="6" y="253"/>
                  </a:cubicBezTo>
                  <a:cubicBezTo>
                    <a:pt x="5" y="253"/>
                    <a:pt x="4" y="252"/>
                    <a:pt x="4" y="250"/>
                  </a:cubicBezTo>
                  <a:cubicBezTo>
                    <a:pt x="3" y="247"/>
                    <a:pt x="3" y="249"/>
                    <a:pt x="3" y="248"/>
                  </a:cubicBezTo>
                  <a:cubicBezTo>
                    <a:pt x="2" y="247"/>
                    <a:pt x="1" y="246"/>
                    <a:pt x="1" y="245"/>
                  </a:cubicBezTo>
                  <a:cubicBezTo>
                    <a:pt x="0" y="244"/>
                    <a:pt x="2" y="244"/>
                    <a:pt x="3" y="244"/>
                  </a:cubicBezTo>
                  <a:cubicBezTo>
                    <a:pt x="5" y="243"/>
                    <a:pt x="4" y="243"/>
                    <a:pt x="5" y="242"/>
                  </a:cubicBezTo>
                  <a:cubicBezTo>
                    <a:pt x="6" y="242"/>
                    <a:pt x="6" y="241"/>
                    <a:pt x="7" y="239"/>
                  </a:cubicBezTo>
                  <a:cubicBezTo>
                    <a:pt x="7" y="237"/>
                    <a:pt x="8" y="239"/>
                    <a:pt x="9" y="239"/>
                  </a:cubicBezTo>
                  <a:cubicBezTo>
                    <a:pt x="11" y="238"/>
                    <a:pt x="13" y="237"/>
                    <a:pt x="15" y="237"/>
                  </a:cubicBezTo>
                  <a:cubicBezTo>
                    <a:pt x="17" y="236"/>
                    <a:pt x="17" y="236"/>
                    <a:pt x="18" y="235"/>
                  </a:cubicBezTo>
                  <a:cubicBezTo>
                    <a:pt x="19" y="234"/>
                    <a:pt x="20" y="232"/>
                    <a:pt x="20" y="230"/>
                  </a:cubicBezTo>
                  <a:cubicBezTo>
                    <a:pt x="20" y="229"/>
                    <a:pt x="20" y="229"/>
                    <a:pt x="20" y="228"/>
                  </a:cubicBezTo>
                  <a:cubicBezTo>
                    <a:pt x="21" y="227"/>
                    <a:pt x="22" y="224"/>
                    <a:pt x="22" y="224"/>
                  </a:cubicBezTo>
                  <a:cubicBezTo>
                    <a:pt x="22" y="224"/>
                    <a:pt x="22" y="224"/>
                    <a:pt x="23" y="223"/>
                  </a:cubicBezTo>
                  <a:cubicBezTo>
                    <a:pt x="24" y="222"/>
                    <a:pt x="27" y="215"/>
                    <a:pt x="27" y="215"/>
                  </a:cubicBezTo>
                  <a:cubicBezTo>
                    <a:pt x="27" y="215"/>
                    <a:pt x="27" y="212"/>
                    <a:pt x="28" y="211"/>
                  </a:cubicBezTo>
                  <a:cubicBezTo>
                    <a:pt x="29" y="210"/>
                    <a:pt x="29" y="211"/>
                    <a:pt x="31" y="211"/>
                  </a:cubicBezTo>
                  <a:cubicBezTo>
                    <a:pt x="33" y="211"/>
                    <a:pt x="33" y="210"/>
                    <a:pt x="33" y="209"/>
                  </a:cubicBezTo>
                  <a:cubicBezTo>
                    <a:pt x="34" y="209"/>
                    <a:pt x="34" y="208"/>
                    <a:pt x="34" y="206"/>
                  </a:cubicBezTo>
                  <a:cubicBezTo>
                    <a:pt x="35" y="204"/>
                    <a:pt x="35" y="204"/>
                    <a:pt x="36" y="204"/>
                  </a:cubicBezTo>
                  <a:cubicBezTo>
                    <a:pt x="37" y="203"/>
                    <a:pt x="37" y="202"/>
                    <a:pt x="37" y="201"/>
                  </a:cubicBezTo>
                  <a:cubicBezTo>
                    <a:pt x="36" y="201"/>
                    <a:pt x="36" y="199"/>
                    <a:pt x="36" y="197"/>
                  </a:cubicBezTo>
                  <a:cubicBezTo>
                    <a:pt x="36" y="195"/>
                    <a:pt x="38" y="196"/>
                    <a:pt x="38" y="196"/>
                  </a:cubicBezTo>
                  <a:cubicBezTo>
                    <a:pt x="38" y="196"/>
                    <a:pt x="39" y="195"/>
                    <a:pt x="40" y="194"/>
                  </a:cubicBezTo>
                  <a:cubicBezTo>
                    <a:pt x="40" y="193"/>
                    <a:pt x="40" y="193"/>
                    <a:pt x="40" y="192"/>
                  </a:cubicBezTo>
                  <a:cubicBezTo>
                    <a:pt x="41" y="191"/>
                    <a:pt x="40" y="191"/>
                    <a:pt x="40" y="191"/>
                  </a:cubicBezTo>
                  <a:cubicBezTo>
                    <a:pt x="40" y="190"/>
                    <a:pt x="40" y="190"/>
                    <a:pt x="41" y="189"/>
                  </a:cubicBezTo>
                  <a:cubicBezTo>
                    <a:pt x="42" y="189"/>
                    <a:pt x="41" y="188"/>
                    <a:pt x="41" y="188"/>
                  </a:cubicBezTo>
                  <a:cubicBezTo>
                    <a:pt x="40" y="187"/>
                    <a:pt x="40" y="187"/>
                    <a:pt x="40" y="187"/>
                  </a:cubicBezTo>
                  <a:cubicBezTo>
                    <a:pt x="41" y="186"/>
                    <a:pt x="42" y="185"/>
                    <a:pt x="42" y="185"/>
                  </a:cubicBezTo>
                  <a:cubicBezTo>
                    <a:pt x="42" y="185"/>
                    <a:pt x="46" y="182"/>
                    <a:pt x="47" y="181"/>
                  </a:cubicBezTo>
                  <a:cubicBezTo>
                    <a:pt x="48" y="180"/>
                    <a:pt x="49" y="179"/>
                    <a:pt x="50" y="179"/>
                  </a:cubicBezTo>
                  <a:cubicBezTo>
                    <a:pt x="50" y="178"/>
                    <a:pt x="50" y="178"/>
                    <a:pt x="51" y="177"/>
                  </a:cubicBezTo>
                  <a:cubicBezTo>
                    <a:pt x="51" y="177"/>
                    <a:pt x="51" y="176"/>
                    <a:pt x="51" y="176"/>
                  </a:cubicBezTo>
                  <a:cubicBezTo>
                    <a:pt x="51" y="176"/>
                    <a:pt x="52" y="175"/>
                    <a:pt x="53" y="175"/>
                  </a:cubicBezTo>
                  <a:cubicBezTo>
                    <a:pt x="53" y="174"/>
                    <a:pt x="54" y="174"/>
                    <a:pt x="54" y="174"/>
                  </a:cubicBezTo>
                  <a:cubicBezTo>
                    <a:pt x="54" y="173"/>
                    <a:pt x="54" y="173"/>
                    <a:pt x="54" y="173"/>
                  </a:cubicBezTo>
                  <a:cubicBezTo>
                    <a:pt x="54" y="173"/>
                    <a:pt x="55" y="174"/>
                    <a:pt x="57" y="174"/>
                  </a:cubicBezTo>
                  <a:cubicBezTo>
                    <a:pt x="58" y="174"/>
                    <a:pt x="61" y="174"/>
                    <a:pt x="62" y="174"/>
                  </a:cubicBezTo>
                  <a:cubicBezTo>
                    <a:pt x="62" y="174"/>
                    <a:pt x="64" y="174"/>
                    <a:pt x="64" y="174"/>
                  </a:cubicBezTo>
                  <a:cubicBezTo>
                    <a:pt x="65" y="174"/>
                    <a:pt x="65" y="174"/>
                    <a:pt x="66" y="175"/>
                  </a:cubicBezTo>
                  <a:cubicBezTo>
                    <a:pt x="66" y="176"/>
                    <a:pt x="67" y="176"/>
                    <a:pt x="68" y="177"/>
                  </a:cubicBezTo>
                  <a:cubicBezTo>
                    <a:pt x="68" y="177"/>
                    <a:pt x="68" y="177"/>
                    <a:pt x="69" y="177"/>
                  </a:cubicBezTo>
                  <a:cubicBezTo>
                    <a:pt x="69" y="178"/>
                    <a:pt x="70" y="178"/>
                    <a:pt x="71" y="177"/>
                  </a:cubicBezTo>
                  <a:cubicBezTo>
                    <a:pt x="72" y="177"/>
                    <a:pt x="76" y="176"/>
                    <a:pt x="76" y="176"/>
                  </a:cubicBezTo>
                  <a:cubicBezTo>
                    <a:pt x="77" y="175"/>
                    <a:pt x="80" y="174"/>
                    <a:pt x="80" y="173"/>
                  </a:cubicBezTo>
                  <a:cubicBezTo>
                    <a:pt x="80" y="173"/>
                    <a:pt x="79" y="172"/>
                    <a:pt x="80" y="172"/>
                  </a:cubicBezTo>
                  <a:cubicBezTo>
                    <a:pt x="81" y="171"/>
                    <a:pt x="81" y="171"/>
                    <a:pt x="81" y="171"/>
                  </a:cubicBezTo>
                  <a:cubicBezTo>
                    <a:pt x="82" y="171"/>
                    <a:pt x="83" y="169"/>
                    <a:pt x="83" y="169"/>
                  </a:cubicBezTo>
                  <a:cubicBezTo>
                    <a:pt x="84" y="170"/>
                    <a:pt x="84" y="170"/>
                    <a:pt x="85" y="170"/>
                  </a:cubicBezTo>
                  <a:cubicBezTo>
                    <a:pt x="85" y="170"/>
                    <a:pt x="86" y="170"/>
                    <a:pt x="87" y="169"/>
                  </a:cubicBezTo>
                  <a:cubicBezTo>
                    <a:pt x="88" y="169"/>
                    <a:pt x="87" y="168"/>
                    <a:pt x="89" y="168"/>
                  </a:cubicBezTo>
                  <a:cubicBezTo>
                    <a:pt x="90" y="169"/>
                    <a:pt x="90" y="169"/>
                    <a:pt x="90" y="169"/>
                  </a:cubicBezTo>
                  <a:cubicBezTo>
                    <a:pt x="91" y="169"/>
                    <a:pt x="91" y="169"/>
                    <a:pt x="91" y="168"/>
                  </a:cubicBezTo>
                  <a:cubicBezTo>
                    <a:pt x="92" y="168"/>
                    <a:pt x="92" y="167"/>
                    <a:pt x="93" y="167"/>
                  </a:cubicBezTo>
                  <a:cubicBezTo>
                    <a:pt x="94" y="167"/>
                    <a:pt x="94" y="167"/>
                    <a:pt x="94" y="166"/>
                  </a:cubicBezTo>
                  <a:cubicBezTo>
                    <a:pt x="95" y="166"/>
                    <a:pt x="96" y="166"/>
                    <a:pt x="96" y="166"/>
                  </a:cubicBezTo>
                  <a:cubicBezTo>
                    <a:pt x="97" y="166"/>
                    <a:pt x="97" y="166"/>
                    <a:pt x="98" y="166"/>
                  </a:cubicBezTo>
                  <a:cubicBezTo>
                    <a:pt x="99" y="165"/>
                    <a:pt x="100" y="165"/>
                    <a:pt x="99" y="164"/>
                  </a:cubicBezTo>
                  <a:cubicBezTo>
                    <a:pt x="99" y="163"/>
                    <a:pt x="99" y="163"/>
                    <a:pt x="98" y="162"/>
                  </a:cubicBezTo>
                  <a:cubicBezTo>
                    <a:pt x="98" y="161"/>
                    <a:pt x="99" y="161"/>
                    <a:pt x="99" y="161"/>
                  </a:cubicBezTo>
                  <a:cubicBezTo>
                    <a:pt x="99" y="160"/>
                    <a:pt x="99" y="160"/>
                    <a:pt x="99" y="160"/>
                  </a:cubicBezTo>
                  <a:cubicBezTo>
                    <a:pt x="99" y="160"/>
                    <a:pt x="100" y="158"/>
                    <a:pt x="100" y="159"/>
                  </a:cubicBezTo>
                  <a:cubicBezTo>
                    <a:pt x="101" y="159"/>
                    <a:pt x="100" y="160"/>
                    <a:pt x="101" y="160"/>
                  </a:cubicBezTo>
                  <a:cubicBezTo>
                    <a:pt x="101" y="160"/>
                    <a:pt x="102" y="161"/>
                    <a:pt x="102" y="160"/>
                  </a:cubicBezTo>
                  <a:cubicBezTo>
                    <a:pt x="103" y="159"/>
                    <a:pt x="103" y="159"/>
                    <a:pt x="103" y="158"/>
                  </a:cubicBezTo>
                  <a:cubicBezTo>
                    <a:pt x="104" y="157"/>
                    <a:pt x="103" y="157"/>
                    <a:pt x="104" y="157"/>
                  </a:cubicBezTo>
                  <a:cubicBezTo>
                    <a:pt x="105" y="157"/>
                    <a:pt x="105" y="157"/>
                    <a:pt x="106" y="157"/>
                  </a:cubicBezTo>
                  <a:cubicBezTo>
                    <a:pt x="107" y="156"/>
                    <a:pt x="107" y="155"/>
                    <a:pt x="107" y="156"/>
                  </a:cubicBezTo>
                  <a:cubicBezTo>
                    <a:pt x="107" y="156"/>
                    <a:pt x="107" y="157"/>
                    <a:pt x="107" y="158"/>
                  </a:cubicBezTo>
                  <a:cubicBezTo>
                    <a:pt x="107" y="158"/>
                    <a:pt x="106" y="158"/>
                    <a:pt x="107" y="159"/>
                  </a:cubicBezTo>
                  <a:cubicBezTo>
                    <a:pt x="108" y="160"/>
                    <a:pt x="108" y="160"/>
                    <a:pt x="108" y="161"/>
                  </a:cubicBezTo>
                  <a:cubicBezTo>
                    <a:pt x="108" y="161"/>
                    <a:pt x="108" y="162"/>
                    <a:pt x="108" y="162"/>
                  </a:cubicBezTo>
                  <a:cubicBezTo>
                    <a:pt x="109" y="162"/>
                    <a:pt x="110" y="162"/>
                    <a:pt x="110" y="162"/>
                  </a:cubicBezTo>
                  <a:cubicBezTo>
                    <a:pt x="110" y="164"/>
                    <a:pt x="110" y="164"/>
                    <a:pt x="110" y="164"/>
                  </a:cubicBezTo>
                  <a:cubicBezTo>
                    <a:pt x="111" y="165"/>
                    <a:pt x="111" y="165"/>
                    <a:pt x="111" y="165"/>
                  </a:cubicBezTo>
                  <a:cubicBezTo>
                    <a:pt x="111" y="166"/>
                    <a:pt x="111" y="166"/>
                    <a:pt x="111" y="166"/>
                  </a:cubicBezTo>
                  <a:cubicBezTo>
                    <a:pt x="111" y="166"/>
                    <a:pt x="111" y="166"/>
                    <a:pt x="112" y="167"/>
                  </a:cubicBezTo>
                  <a:cubicBezTo>
                    <a:pt x="112" y="168"/>
                    <a:pt x="112" y="168"/>
                    <a:pt x="112" y="168"/>
                  </a:cubicBezTo>
                  <a:cubicBezTo>
                    <a:pt x="113" y="168"/>
                    <a:pt x="113" y="168"/>
                    <a:pt x="113" y="168"/>
                  </a:cubicBezTo>
                  <a:cubicBezTo>
                    <a:pt x="114" y="168"/>
                    <a:pt x="116" y="168"/>
                    <a:pt x="116" y="169"/>
                  </a:cubicBezTo>
                  <a:cubicBezTo>
                    <a:pt x="116" y="170"/>
                    <a:pt x="117" y="170"/>
                    <a:pt x="117" y="171"/>
                  </a:cubicBezTo>
                  <a:cubicBezTo>
                    <a:pt x="117" y="172"/>
                    <a:pt x="118" y="172"/>
                    <a:pt x="119" y="172"/>
                  </a:cubicBezTo>
                  <a:cubicBezTo>
                    <a:pt x="120" y="172"/>
                    <a:pt x="121" y="172"/>
                    <a:pt x="121" y="172"/>
                  </a:cubicBezTo>
                  <a:cubicBezTo>
                    <a:pt x="122" y="172"/>
                    <a:pt x="122" y="172"/>
                    <a:pt x="122" y="172"/>
                  </a:cubicBezTo>
                  <a:cubicBezTo>
                    <a:pt x="122" y="172"/>
                    <a:pt x="123" y="173"/>
                    <a:pt x="123" y="172"/>
                  </a:cubicBezTo>
                  <a:cubicBezTo>
                    <a:pt x="123" y="171"/>
                    <a:pt x="123" y="170"/>
                    <a:pt x="123" y="170"/>
                  </a:cubicBezTo>
                  <a:cubicBezTo>
                    <a:pt x="122" y="170"/>
                    <a:pt x="122" y="170"/>
                    <a:pt x="122" y="169"/>
                  </a:cubicBezTo>
                  <a:cubicBezTo>
                    <a:pt x="122" y="169"/>
                    <a:pt x="122" y="168"/>
                    <a:pt x="123" y="168"/>
                  </a:cubicBezTo>
                  <a:cubicBezTo>
                    <a:pt x="124" y="168"/>
                    <a:pt x="124" y="169"/>
                    <a:pt x="124" y="168"/>
                  </a:cubicBezTo>
                  <a:cubicBezTo>
                    <a:pt x="125" y="168"/>
                    <a:pt x="125" y="167"/>
                    <a:pt x="125" y="167"/>
                  </a:cubicBezTo>
                  <a:cubicBezTo>
                    <a:pt x="126" y="167"/>
                    <a:pt x="127" y="168"/>
                    <a:pt x="127" y="168"/>
                  </a:cubicBezTo>
                  <a:cubicBezTo>
                    <a:pt x="127" y="168"/>
                    <a:pt x="129" y="167"/>
                    <a:pt x="129" y="167"/>
                  </a:cubicBezTo>
                  <a:cubicBezTo>
                    <a:pt x="129" y="167"/>
                    <a:pt x="129" y="166"/>
                    <a:pt x="130" y="166"/>
                  </a:cubicBezTo>
                  <a:cubicBezTo>
                    <a:pt x="130" y="166"/>
                    <a:pt x="131" y="166"/>
                    <a:pt x="131" y="166"/>
                  </a:cubicBezTo>
                  <a:cubicBezTo>
                    <a:pt x="132" y="165"/>
                    <a:pt x="132" y="165"/>
                    <a:pt x="132" y="165"/>
                  </a:cubicBezTo>
                  <a:cubicBezTo>
                    <a:pt x="133" y="165"/>
                    <a:pt x="133" y="165"/>
                    <a:pt x="133" y="165"/>
                  </a:cubicBezTo>
                  <a:cubicBezTo>
                    <a:pt x="133" y="166"/>
                    <a:pt x="133" y="166"/>
                    <a:pt x="133" y="166"/>
                  </a:cubicBezTo>
                  <a:cubicBezTo>
                    <a:pt x="133" y="166"/>
                    <a:pt x="134" y="166"/>
                    <a:pt x="134" y="165"/>
                  </a:cubicBezTo>
                  <a:cubicBezTo>
                    <a:pt x="135" y="164"/>
                    <a:pt x="135" y="164"/>
                    <a:pt x="135" y="164"/>
                  </a:cubicBezTo>
                  <a:cubicBezTo>
                    <a:pt x="136" y="163"/>
                    <a:pt x="136" y="164"/>
                    <a:pt x="137" y="164"/>
                  </a:cubicBezTo>
                  <a:cubicBezTo>
                    <a:pt x="137" y="163"/>
                    <a:pt x="137" y="164"/>
                    <a:pt x="138" y="163"/>
                  </a:cubicBezTo>
                  <a:cubicBezTo>
                    <a:pt x="138" y="162"/>
                    <a:pt x="139" y="161"/>
                    <a:pt x="139" y="161"/>
                  </a:cubicBezTo>
                  <a:cubicBezTo>
                    <a:pt x="140" y="162"/>
                    <a:pt x="140" y="162"/>
                    <a:pt x="140" y="162"/>
                  </a:cubicBezTo>
                  <a:cubicBezTo>
                    <a:pt x="140" y="161"/>
                    <a:pt x="141" y="160"/>
                    <a:pt x="141" y="160"/>
                  </a:cubicBezTo>
                  <a:cubicBezTo>
                    <a:pt x="141" y="159"/>
                    <a:pt x="141" y="159"/>
                    <a:pt x="141" y="159"/>
                  </a:cubicBezTo>
                  <a:cubicBezTo>
                    <a:pt x="142" y="158"/>
                    <a:pt x="142" y="158"/>
                    <a:pt x="142" y="158"/>
                  </a:cubicBezTo>
                  <a:cubicBezTo>
                    <a:pt x="143" y="157"/>
                    <a:pt x="143" y="157"/>
                    <a:pt x="144" y="157"/>
                  </a:cubicBezTo>
                  <a:cubicBezTo>
                    <a:pt x="144" y="157"/>
                    <a:pt x="145" y="158"/>
                    <a:pt x="145" y="157"/>
                  </a:cubicBezTo>
                  <a:cubicBezTo>
                    <a:pt x="145" y="157"/>
                    <a:pt x="145" y="156"/>
                    <a:pt x="146" y="156"/>
                  </a:cubicBezTo>
                  <a:cubicBezTo>
                    <a:pt x="147" y="157"/>
                    <a:pt x="148" y="157"/>
                    <a:pt x="148" y="157"/>
                  </a:cubicBezTo>
                  <a:cubicBezTo>
                    <a:pt x="148" y="156"/>
                    <a:pt x="148" y="156"/>
                    <a:pt x="148" y="156"/>
                  </a:cubicBezTo>
                  <a:cubicBezTo>
                    <a:pt x="148" y="156"/>
                    <a:pt x="148" y="156"/>
                    <a:pt x="149" y="156"/>
                  </a:cubicBezTo>
                  <a:cubicBezTo>
                    <a:pt x="149" y="156"/>
                    <a:pt x="150" y="155"/>
                    <a:pt x="150" y="155"/>
                  </a:cubicBezTo>
                  <a:cubicBezTo>
                    <a:pt x="151" y="155"/>
                    <a:pt x="151" y="155"/>
                    <a:pt x="151" y="155"/>
                  </a:cubicBezTo>
                  <a:cubicBezTo>
                    <a:pt x="152" y="155"/>
                    <a:pt x="152" y="155"/>
                    <a:pt x="152" y="155"/>
                  </a:cubicBezTo>
                  <a:cubicBezTo>
                    <a:pt x="152" y="155"/>
                    <a:pt x="153" y="155"/>
                    <a:pt x="153" y="155"/>
                  </a:cubicBezTo>
                  <a:cubicBezTo>
                    <a:pt x="153" y="155"/>
                    <a:pt x="153" y="154"/>
                    <a:pt x="154" y="153"/>
                  </a:cubicBezTo>
                  <a:cubicBezTo>
                    <a:pt x="155" y="153"/>
                    <a:pt x="156" y="153"/>
                    <a:pt x="156" y="153"/>
                  </a:cubicBezTo>
                  <a:cubicBezTo>
                    <a:pt x="157" y="153"/>
                    <a:pt x="157" y="153"/>
                    <a:pt x="157" y="153"/>
                  </a:cubicBezTo>
                  <a:cubicBezTo>
                    <a:pt x="157" y="153"/>
                    <a:pt x="157" y="153"/>
                    <a:pt x="158" y="152"/>
                  </a:cubicBezTo>
                  <a:cubicBezTo>
                    <a:pt x="159" y="152"/>
                    <a:pt x="160" y="151"/>
                    <a:pt x="160" y="151"/>
                  </a:cubicBezTo>
                  <a:cubicBezTo>
                    <a:pt x="160" y="151"/>
                    <a:pt x="161" y="150"/>
                    <a:pt x="162" y="151"/>
                  </a:cubicBezTo>
                  <a:cubicBezTo>
                    <a:pt x="162" y="151"/>
                    <a:pt x="162" y="152"/>
                    <a:pt x="163" y="151"/>
                  </a:cubicBezTo>
                  <a:cubicBezTo>
                    <a:pt x="164" y="151"/>
                    <a:pt x="165" y="150"/>
                    <a:pt x="166" y="151"/>
                  </a:cubicBezTo>
                  <a:cubicBezTo>
                    <a:pt x="166" y="151"/>
                    <a:pt x="172" y="152"/>
                    <a:pt x="172" y="152"/>
                  </a:cubicBezTo>
                  <a:cubicBezTo>
                    <a:pt x="178" y="149"/>
                    <a:pt x="178" y="149"/>
                    <a:pt x="178" y="149"/>
                  </a:cubicBezTo>
                  <a:cubicBezTo>
                    <a:pt x="205" y="147"/>
                    <a:pt x="205" y="147"/>
                    <a:pt x="205" y="147"/>
                  </a:cubicBezTo>
                  <a:cubicBezTo>
                    <a:pt x="207" y="147"/>
                    <a:pt x="207" y="147"/>
                    <a:pt x="207" y="147"/>
                  </a:cubicBezTo>
                  <a:cubicBezTo>
                    <a:pt x="207" y="147"/>
                    <a:pt x="206" y="147"/>
                    <a:pt x="207" y="146"/>
                  </a:cubicBezTo>
                  <a:cubicBezTo>
                    <a:pt x="207" y="145"/>
                    <a:pt x="207" y="145"/>
                    <a:pt x="207" y="144"/>
                  </a:cubicBezTo>
                  <a:cubicBezTo>
                    <a:pt x="207" y="143"/>
                    <a:pt x="207" y="144"/>
                    <a:pt x="207" y="143"/>
                  </a:cubicBezTo>
                  <a:cubicBezTo>
                    <a:pt x="208" y="142"/>
                    <a:pt x="208" y="142"/>
                    <a:pt x="209" y="141"/>
                  </a:cubicBezTo>
                  <a:cubicBezTo>
                    <a:pt x="209" y="140"/>
                    <a:pt x="209" y="139"/>
                    <a:pt x="210" y="139"/>
                  </a:cubicBezTo>
                  <a:cubicBezTo>
                    <a:pt x="211" y="138"/>
                    <a:pt x="212" y="137"/>
                    <a:pt x="214" y="137"/>
                  </a:cubicBezTo>
                  <a:cubicBezTo>
                    <a:pt x="215" y="137"/>
                    <a:pt x="216" y="137"/>
                    <a:pt x="217" y="136"/>
                  </a:cubicBezTo>
                  <a:cubicBezTo>
                    <a:pt x="217" y="135"/>
                    <a:pt x="217" y="134"/>
                    <a:pt x="217" y="134"/>
                  </a:cubicBezTo>
                  <a:cubicBezTo>
                    <a:pt x="217" y="134"/>
                    <a:pt x="216" y="134"/>
                    <a:pt x="217" y="133"/>
                  </a:cubicBezTo>
                  <a:cubicBezTo>
                    <a:pt x="219" y="132"/>
                    <a:pt x="219" y="132"/>
                    <a:pt x="219" y="132"/>
                  </a:cubicBezTo>
                  <a:cubicBezTo>
                    <a:pt x="220" y="131"/>
                    <a:pt x="220" y="131"/>
                    <a:pt x="220" y="131"/>
                  </a:cubicBezTo>
                  <a:cubicBezTo>
                    <a:pt x="220" y="131"/>
                    <a:pt x="220" y="130"/>
                    <a:pt x="221" y="129"/>
                  </a:cubicBezTo>
                  <a:cubicBezTo>
                    <a:pt x="222" y="129"/>
                    <a:pt x="222" y="129"/>
                    <a:pt x="222" y="129"/>
                  </a:cubicBezTo>
                  <a:cubicBezTo>
                    <a:pt x="222" y="128"/>
                    <a:pt x="222" y="128"/>
                    <a:pt x="222" y="127"/>
                  </a:cubicBezTo>
                  <a:cubicBezTo>
                    <a:pt x="223" y="126"/>
                    <a:pt x="224" y="126"/>
                    <a:pt x="224" y="126"/>
                  </a:cubicBezTo>
                  <a:cubicBezTo>
                    <a:pt x="225" y="125"/>
                    <a:pt x="225" y="125"/>
                    <a:pt x="225" y="125"/>
                  </a:cubicBezTo>
                  <a:cubicBezTo>
                    <a:pt x="225" y="124"/>
                    <a:pt x="225" y="124"/>
                    <a:pt x="225" y="124"/>
                  </a:cubicBezTo>
                  <a:cubicBezTo>
                    <a:pt x="226" y="123"/>
                    <a:pt x="226" y="123"/>
                    <a:pt x="226" y="123"/>
                  </a:cubicBezTo>
                  <a:cubicBezTo>
                    <a:pt x="226" y="123"/>
                    <a:pt x="226" y="123"/>
                    <a:pt x="226" y="122"/>
                  </a:cubicBezTo>
                  <a:cubicBezTo>
                    <a:pt x="226" y="121"/>
                    <a:pt x="226" y="122"/>
                    <a:pt x="227" y="121"/>
                  </a:cubicBezTo>
                  <a:cubicBezTo>
                    <a:pt x="227" y="119"/>
                    <a:pt x="227" y="120"/>
                    <a:pt x="228" y="119"/>
                  </a:cubicBezTo>
                  <a:cubicBezTo>
                    <a:pt x="229" y="119"/>
                    <a:pt x="229" y="118"/>
                    <a:pt x="230" y="118"/>
                  </a:cubicBezTo>
                  <a:cubicBezTo>
                    <a:pt x="230" y="117"/>
                    <a:pt x="231" y="117"/>
                    <a:pt x="231" y="117"/>
                  </a:cubicBezTo>
                  <a:cubicBezTo>
                    <a:pt x="230" y="115"/>
                    <a:pt x="230" y="115"/>
                    <a:pt x="230" y="115"/>
                  </a:cubicBezTo>
                  <a:cubicBezTo>
                    <a:pt x="230" y="115"/>
                    <a:pt x="229" y="114"/>
                    <a:pt x="228" y="114"/>
                  </a:cubicBezTo>
                  <a:cubicBezTo>
                    <a:pt x="227" y="114"/>
                    <a:pt x="227" y="114"/>
                    <a:pt x="226" y="114"/>
                  </a:cubicBezTo>
                  <a:cubicBezTo>
                    <a:pt x="225" y="113"/>
                    <a:pt x="224" y="112"/>
                    <a:pt x="224" y="112"/>
                  </a:cubicBezTo>
                  <a:cubicBezTo>
                    <a:pt x="223" y="111"/>
                    <a:pt x="223" y="111"/>
                    <a:pt x="222" y="110"/>
                  </a:cubicBezTo>
                  <a:cubicBezTo>
                    <a:pt x="221" y="110"/>
                    <a:pt x="222" y="109"/>
                    <a:pt x="221" y="109"/>
                  </a:cubicBezTo>
                  <a:cubicBezTo>
                    <a:pt x="220" y="109"/>
                    <a:pt x="220" y="108"/>
                    <a:pt x="220" y="108"/>
                  </a:cubicBezTo>
                  <a:cubicBezTo>
                    <a:pt x="220" y="108"/>
                    <a:pt x="220" y="108"/>
                    <a:pt x="219" y="107"/>
                  </a:cubicBezTo>
                  <a:cubicBezTo>
                    <a:pt x="218" y="107"/>
                    <a:pt x="218" y="107"/>
                    <a:pt x="218" y="106"/>
                  </a:cubicBezTo>
                  <a:cubicBezTo>
                    <a:pt x="219" y="106"/>
                    <a:pt x="219" y="106"/>
                    <a:pt x="220" y="105"/>
                  </a:cubicBezTo>
                  <a:cubicBezTo>
                    <a:pt x="220" y="104"/>
                    <a:pt x="220" y="104"/>
                    <a:pt x="221" y="104"/>
                  </a:cubicBezTo>
                  <a:cubicBezTo>
                    <a:pt x="222" y="104"/>
                    <a:pt x="222" y="105"/>
                    <a:pt x="223" y="104"/>
                  </a:cubicBezTo>
                  <a:cubicBezTo>
                    <a:pt x="223" y="103"/>
                    <a:pt x="222" y="103"/>
                    <a:pt x="223" y="103"/>
                  </a:cubicBezTo>
                  <a:cubicBezTo>
                    <a:pt x="224" y="103"/>
                    <a:pt x="226" y="103"/>
                    <a:pt x="226" y="102"/>
                  </a:cubicBezTo>
                  <a:cubicBezTo>
                    <a:pt x="226" y="101"/>
                    <a:pt x="225" y="102"/>
                    <a:pt x="226" y="101"/>
                  </a:cubicBezTo>
                  <a:cubicBezTo>
                    <a:pt x="227" y="100"/>
                    <a:pt x="228" y="100"/>
                    <a:pt x="229" y="100"/>
                  </a:cubicBezTo>
                  <a:cubicBezTo>
                    <a:pt x="230" y="100"/>
                    <a:pt x="231" y="99"/>
                    <a:pt x="231" y="99"/>
                  </a:cubicBezTo>
                  <a:cubicBezTo>
                    <a:pt x="231" y="99"/>
                    <a:pt x="232" y="100"/>
                    <a:pt x="232" y="100"/>
                  </a:cubicBezTo>
                  <a:cubicBezTo>
                    <a:pt x="233" y="100"/>
                    <a:pt x="235" y="99"/>
                    <a:pt x="235" y="99"/>
                  </a:cubicBezTo>
                  <a:cubicBezTo>
                    <a:pt x="237" y="100"/>
                    <a:pt x="237" y="100"/>
                    <a:pt x="237" y="100"/>
                  </a:cubicBezTo>
                  <a:cubicBezTo>
                    <a:pt x="237" y="100"/>
                    <a:pt x="237" y="100"/>
                    <a:pt x="238" y="100"/>
                  </a:cubicBezTo>
                  <a:cubicBezTo>
                    <a:pt x="239" y="100"/>
                    <a:pt x="239" y="100"/>
                    <a:pt x="240" y="100"/>
                  </a:cubicBezTo>
                  <a:cubicBezTo>
                    <a:pt x="241" y="100"/>
                    <a:pt x="242" y="100"/>
                    <a:pt x="242" y="100"/>
                  </a:cubicBezTo>
                  <a:cubicBezTo>
                    <a:pt x="242" y="100"/>
                    <a:pt x="243" y="99"/>
                    <a:pt x="244" y="99"/>
                  </a:cubicBezTo>
                  <a:cubicBezTo>
                    <a:pt x="245" y="99"/>
                    <a:pt x="245" y="99"/>
                    <a:pt x="246" y="99"/>
                  </a:cubicBezTo>
                  <a:cubicBezTo>
                    <a:pt x="247" y="99"/>
                    <a:pt x="247" y="99"/>
                    <a:pt x="247" y="99"/>
                  </a:cubicBezTo>
                  <a:cubicBezTo>
                    <a:pt x="248" y="99"/>
                    <a:pt x="249" y="100"/>
                    <a:pt x="250" y="100"/>
                  </a:cubicBezTo>
                  <a:cubicBezTo>
                    <a:pt x="250" y="99"/>
                    <a:pt x="251" y="99"/>
                    <a:pt x="252" y="99"/>
                  </a:cubicBezTo>
                  <a:cubicBezTo>
                    <a:pt x="252" y="99"/>
                    <a:pt x="252" y="99"/>
                    <a:pt x="254" y="99"/>
                  </a:cubicBezTo>
                  <a:cubicBezTo>
                    <a:pt x="255" y="99"/>
                    <a:pt x="256" y="99"/>
                    <a:pt x="256" y="99"/>
                  </a:cubicBezTo>
                  <a:cubicBezTo>
                    <a:pt x="257" y="99"/>
                    <a:pt x="257" y="99"/>
                    <a:pt x="257" y="99"/>
                  </a:cubicBezTo>
                  <a:cubicBezTo>
                    <a:pt x="258" y="99"/>
                    <a:pt x="260" y="99"/>
                    <a:pt x="260" y="99"/>
                  </a:cubicBezTo>
                  <a:cubicBezTo>
                    <a:pt x="260" y="99"/>
                    <a:pt x="260" y="97"/>
                    <a:pt x="262" y="97"/>
                  </a:cubicBezTo>
                  <a:cubicBezTo>
                    <a:pt x="264" y="97"/>
                    <a:pt x="263" y="98"/>
                    <a:pt x="265" y="97"/>
                  </a:cubicBezTo>
                  <a:cubicBezTo>
                    <a:pt x="266" y="97"/>
                    <a:pt x="266" y="96"/>
                    <a:pt x="267" y="97"/>
                  </a:cubicBezTo>
                  <a:cubicBezTo>
                    <a:pt x="268" y="97"/>
                    <a:pt x="268" y="97"/>
                    <a:pt x="269" y="97"/>
                  </a:cubicBezTo>
                  <a:cubicBezTo>
                    <a:pt x="270" y="97"/>
                    <a:pt x="271" y="97"/>
                    <a:pt x="271" y="96"/>
                  </a:cubicBezTo>
                  <a:cubicBezTo>
                    <a:pt x="272" y="96"/>
                    <a:pt x="272" y="96"/>
                    <a:pt x="273" y="95"/>
                  </a:cubicBezTo>
                  <a:cubicBezTo>
                    <a:pt x="274" y="95"/>
                    <a:pt x="276" y="94"/>
                    <a:pt x="276" y="94"/>
                  </a:cubicBezTo>
                  <a:cubicBezTo>
                    <a:pt x="277" y="93"/>
                    <a:pt x="277" y="93"/>
                    <a:pt x="277" y="93"/>
                  </a:cubicBezTo>
                  <a:cubicBezTo>
                    <a:pt x="277" y="93"/>
                    <a:pt x="278" y="93"/>
                    <a:pt x="278" y="93"/>
                  </a:cubicBezTo>
                  <a:cubicBezTo>
                    <a:pt x="279" y="93"/>
                    <a:pt x="278" y="92"/>
                    <a:pt x="279" y="93"/>
                  </a:cubicBezTo>
                  <a:cubicBezTo>
                    <a:pt x="280" y="93"/>
                    <a:pt x="280" y="93"/>
                    <a:pt x="281" y="93"/>
                  </a:cubicBezTo>
                  <a:cubicBezTo>
                    <a:pt x="281" y="93"/>
                    <a:pt x="281" y="93"/>
                    <a:pt x="282" y="93"/>
                  </a:cubicBezTo>
                  <a:cubicBezTo>
                    <a:pt x="282" y="93"/>
                    <a:pt x="285" y="92"/>
                    <a:pt x="285" y="92"/>
                  </a:cubicBezTo>
                  <a:cubicBezTo>
                    <a:pt x="285" y="92"/>
                    <a:pt x="285" y="93"/>
                    <a:pt x="286" y="94"/>
                  </a:cubicBezTo>
                  <a:cubicBezTo>
                    <a:pt x="287" y="94"/>
                    <a:pt x="288" y="94"/>
                    <a:pt x="288" y="94"/>
                  </a:cubicBezTo>
                  <a:cubicBezTo>
                    <a:pt x="289" y="94"/>
                    <a:pt x="291" y="95"/>
                    <a:pt x="291" y="95"/>
                  </a:cubicBezTo>
                  <a:cubicBezTo>
                    <a:pt x="292" y="94"/>
                    <a:pt x="292" y="94"/>
                    <a:pt x="292" y="94"/>
                  </a:cubicBezTo>
                  <a:cubicBezTo>
                    <a:pt x="292" y="94"/>
                    <a:pt x="292" y="93"/>
                    <a:pt x="293" y="93"/>
                  </a:cubicBezTo>
                  <a:cubicBezTo>
                    <a:pt x="294" y="93"/>
                    <a:pt x="295" y="93"/>
                    <a:pt x="295" y="92"/>
                  </a:cubicBezTo>
                  <a:cubicBezTo>
                    <a:pt x="296" y="92"/>
                    <a:pt x="296" y="91"/>
                    <a:pt x="296" y="90"/>
                  </a:cubicBezTo>
                  <a:cubicBezTo>
                    <a:pt x="297" y="90"/>
                    <a:pt x="298" y="89"/>
                    <a:pt x="299" y="89"/>
                  </a:cubicBezTo>
                  <a:cubicBezTo>
                    <a:pt x="300" y="89"/>
                    <a:pt x="298" y="86"/>
                    <a:pt x="298" y="86"/>
                  </a:cubicBezTo>
                  <a:cubicBezTo>
                    <a:pt x="298" y="86"/>
                    <a:pt x="298" y="85"/>
                    <a:pt x="299" y="85"/>
                  </a:cubicBezTo>
                  <a:cubicBezTo>
                    <a:pt x="299" y="85"/>
                    <a:pt x="300" y="86"/>
                    <a:pt x="300" y="85"/>
                  </a:cubicBezTo>
                  <a:cubicBezTo>
                    <a:pt x="300" y="84"/>
                    <a:pt x="300" y="82"/>
                    <a:pt x="301" y="83"/>
                  </a:cubicBezTo>
                  <a:cubicBezTo>
                    <a:pt x="301" y="83"/>
                    <a:pt x="302" y="83"/>
                    <a:pt x="302" y="83"/>
                  </a:cubicBezTo>
                  <a:cubicBezTo>
                    <a:pt x="302" y="83"/>
                    <a:pt x="302" y="83"/>
                    <a:pt x="303" y="84"/>
                  </a:cubicBezTo>
                  <a:cubicBezTo>
                    <a:pt x="304" y="85"/>
                    <a:pt x="306" y="85"/>
                    <a:pt x="306" y="85"/>
                  </a:cubicBezTo>
                  <a:cubicBezTo>
                    <a:pt x="306" y="85"/>
                    <a:pt x="306" y="84"/>
                    <a:pt x="306" y="83"/>
                  </a:cubicBezTo>
                  <a:cubicBezTo>
                    <a:pt x="306" y="82"/>
                    <a:pt x="307" y="79"/>
                    <a:pt x="307" y="79"/>
                  </a:cubicBezTo>
                  <a:cubicBezTo>
                    <a:pt x="307" y="79"/>
                    <a:pt x="307" y="80"/>
                    <a:pt x="309" y="80"/>
                  </a:cubicBezTo>
                  <a:cubicBezTo>
                    <a:pt x="311" y="81"/>
                    <a:pt x="312" y="80"/>
                    <a:pt x="312" y="80"/>
                  </a:cubicBezTo>
                  <a:cubicBezTo>
                    <a:pt x="312" y="79"/>
                    <a:pt x="312" y="79"/>
                    <a:pt x="312" y="79"/>
                  </a:cubicBezTo>
                  <a:cubicBezTo>
                    <a:pt x="313" y="79"/>
                    <a:pt x="314" y="79"/>
                    <a:pt x="314" y="79"/>
                  </a:cubicBezTo>
                  <a:cubicBezTo>
                    <a:pt x="315" y="77"/>
                    <a:pt x="315" y="77"/>
                    <a:pt x="315" y="77"/>
                  </a:cubicBezTo>
                  <a:cubicBezTo>
                    <a:pt x="315" y="77"/>
                    <a:pt x="317" y="77"/>
                    <a:pt x="317" y="77"/>
                  </a:cubicBezTo>
                  <a:cubicBezTo>
                    <a:pt x="317" y="76"/>
                    <a:pt x="317" y="75"/>
                    <a:pt x="317" y="75"/>
                  </a:cubicBezTo>
                  <a:cubicBezTo>
                    <a:pt x="320" y="73"/>
                    <a:pt x="320" y="73"/>
                    <a:pt x="320" y="73"/>
                  </a:cubicBezTo>
                  <a:cubicBezTo>
                    <a:pt x="320" y="73"/>
                    <a:pt x="321" y="73"/>
                    <a:pt x="321" y="72"/>
                  </a:cubicBezTo>
                  <a:cubicBezTo>
                    <a:pt x="321" y="71"/>
                    <a:pt x="321" y="70"/>
                    <a:pt x="321" y="70"/>
                  </a:cubicBezTo>
                  <a:cubicBezTo>
                    <a:pt x="322" y="69"/>
                    <a:pt x="322" y="69"/>
                    <a:pt x="322" y="69"/>
                  </a:cubicBezTo>
                  <a:cubicBezTo>
                    <a:pt x="323" y="68"/>
                    <a:pt x="323" y="68"/>
                    <a:pt x="323" y="68"/>
                  </a:cubicBezTo>
                  <a:cubicBezTo>
                    <a:pt x="322" y="68"/>
                    <a:pt x="322" y="68"/>
                    <a:pt x="322" y="68"/>
                  </a:cubicBezTo>
                  <a:cubicBezTo>
                    <a:pt x="323" y="67"/>
                    <a:pt x="323" y="67"/>
                    <a:pt x="323" y="67"/>
                  </a:cubicBezTo>
                  <a:cubicBezTo>
                    <a:pt x="323" y="67"/>
                    <a:pt x="324" y="67"/>
                    <a:pt x="323" y="67"/>
                  </a:cubicBezTo>
                  <a:cubicBezTo>
                    <a:pt x="322" y="66"/>
                    <a:pt x="322" y="66"/>
                    <a:pt x="322" y="66"/>
                  </a:cubicBezTo>
                  <a:cubicBezTo>
                    <a:pt x="322" y="66"/>
                    <a:pt x="320" y="65"/>
                    <a:pt x="321" y="65"/>
                  </a:cubicBezTo>
                  <a:cubicBezTo>
                    <a:pt x="322" y="65"/>
                    <a:pt x="323" y="65"/>
                    <a:pt x="323" y="65"/>
                  </a:cubicBezTo>
                  <a:cubicBezTo>
                    <a:pt x="323" y="64"/>
                    <a:pt x="323" y="64"/>
                    <a:pt x="323" y="64"/>
                  </a:cubicBezTo>
                  <a:cubicBezTo>
                    <a:pt x="323" y="64"/>
                    <a:pt x="323" y="64"/>
                    <a:pt x="323" y="64"/>
                  </a:cubicBezTo>
                  <a:cubicBezTo>
                    <a:pt x="324" y="64"/>
                    <a:pt x="325" y="64"/>
                    <a:pt x="325" y="64"/>
                  </a:cubicBezTo>
                  <a:cubicBezTo>
                    <a:pt x="325" y="64"/>
                    <a:pt x="325" y="63"/>
                    <a:pt x="325" y="63"/>
                  </a:cubicBezTo>
                  <a:cubicBezTo>
                    <a:pt x="325" y="62"/>
                    <a:pt x="326" y="62"/>
                    <a:pt x="326" y="62"/>
                  </a:cubicBezTo>
                  <a:cubicBezTo>
                    <a:pt x="326" y="62"/>
                    <a:pt x="328" y="62"/>
                    <a:pt x="328" y="62"/>
                  </a:cubicBezTo>
                  <a:cubicBezTo>
                    <a:pt x="328" y="62"/>
                    <a:pt x="328" y="62"/>
                    <a:pt x="328" y="61"/>
                  </a:cubicBezTo>
                  <a:cubicBezTo>
                    <a:pt x="328" y="60"/>
                    <a:pt x="328" y="60"/>
                    <a:pt x="328" y="59"/>
                  </a:cubicBezTo>
                  <a:cubicBezTo>
                    <a:pt x="328" y="59"/>
                    <a:pt x="327" y="59"/>
                    <a:pt x="329" y="58"/>
                  </a:cubicBezTo>
                  <a:cubicBezTo>
                    <a:pt x="330" y="57"/>
                    <a:pt x="331" y="57"/>
                    <a:pt x="331" y="57"/>
                  </a:cubicBezTo>
                  <a:cubicBezTo>
                    <a:pt x="333" y="56"/>
                    <a:pt x="333" y="56"/>
                    <a:pt x="333" y="56"/>
                  </a:cubicBezTo>
                  <a:cubicBezTo>
                    <a:pt x="333" y="56"/>
                    <a:pt x="333" y="55"/>
                    <a:pt x="333" y="54"/>
                  </a:cubicBezTo>
                  <a:cubicBezTo>
                    <a:pt x="333" y="53"/>
                    <a:pt x="333" y="52"/>
                    <a:pt x="334" y="52"/>
                  </a:cubicBezTo>
                  <a:cubicBezTo>
                    <a:pt x="334" y="52"/>
                    <a:pt x="335" y="53"/>
                    <a:pt x="335" y="52"/>
                  </a:cubicBezTo>
                  <a:cubicBezTo>
                    <a:pt x="336" y="51"/>
                    <a:pt x="335" y="51"/>
                    <a:pt x="336" y="51"/>
                  </a:cubicBezTo>
                  <a:cubicBezTo>
                    <a:pt x="337" y="51"/>
                    <a:pt x="337" y="51"/>
                    <a:pt x="337" y="51"/>
                  </a:cubicBezTo>
                  <a:cubicBezTo>
                    <a:pt x="338" y="52"/>
                    <a:pt x="338" y="52"/>
                    <a:pt x="338" y="52"/>
                  </a:cubicBezTo>
                  <a:cubicBezTo>
                    <a:pt x="338" y="52"/>
                    <a:pt x="338" y="52"/>
                    <a:pt x="339" y="52"/>
                  </a:cubicBezTo>
                  <a:cubicBezTo>
                    <a:pt x="340" y="52"/>
                    <a:pt x="340" y="52"/>
                    <a:pt x="341" y="52"/>
                  </a:cubicBezTo>
                  <a:cubicBezTo>
                    <a:pt x="341" y="51"/>
                    <a:pt x="341" y="51"/>
                    <a:pt x="341" y="51"/>
                  </a:cubicBezTo>
                  <a:cubicBezTo>
                    <a:pt x="341" y="51"/>
                    <a:pt x="341" y="51"/>
                    <a:pt x="342" y="50"/>
                  </a:cubicBezTo>
                  <a:cubicBezTo>
                    <a:pt x="343" y="48"/>
                    <a:pt x="343" y="49"/>
                    <a:pt x="344" y="48"/>
                  </a:cubicBezTo>
                  <a:cubicBezTo>
                    <a:pt x="344" y="47"/>
                    <a:pt x="342" y="48"/>
                    <a:pt x="344" y="46"/>
                  </a:cubicBezTo>
                  <a:cubicBezTo>
                    <a:pt x="346" y="45"/>
                    <a:pt x="346" y="45"/>
                    <a:pt x="346" y="45"/>
                  </a:cubicBezTo>
                  <a:cubicBezTo>
                    <a:pt x="346" y="45"/>
                    <a:pt x="346" y="44"/>
                    <a:pt x="346" y="43"/>
                  </a:cubicBezTo>
                  <a:cubicBezTo>
                    <a:pt x="346" y="43"/>
                    <a:pt x="346" y="43"/>
                    <a:pt x="347" y="42"/>
                  </a:cubicBezTo>
                  <a:cubicBezTo>
                    <a:pt x="347" y="42"/>
                    <a:pt x="347" y="41"/>
                    <a:pt x="347" y="41"/>
                  </a:cubicBezTo>
                  <a:cubicBezTo>
                    <a:pt x="348" y="41"/>
                    <a:pt x="347" y="41"/>
                    <a:pt x="348" y="41"/>
                  </a:cubicBezTo>
                  <a:cubicBezTo>
                    <a:pt x="350" y="41"/>
                    <a:pt x="351" y="40"/>
                    <a:pt x="351" y="40"/>
                  </a:cubicBezTo>
                  <a:cubicBezTo>
                    <a:pt x="352" y="39"/>
                    <a:pt x="353" y="39"/>
                    <a:pt x="353" y="39"/>
                  </a:cubicBezTo>
                  <a:cubicBezTo>
                    <a:pt x="353" y="39"/>
                    <a:pt x="353" y="40"/>
                    <a:pt x="355" y="39"/>
                  </a:cubicBezTo>
                  <a:cubicBezTo>
                    <a:pt x="356" y="39"/>
                    <a:pt x="356" y="38"/>
                    <a:pt x="356" y="38"/>
                  </a:cubicBezTo>
                  <a:cubicBezTo>
                    <a:pt x="356" y="37"/>
                    <a:pt x="356" y="37"/>
                    <a:pt x="356" y="37"/>
                  </a:cubicBezTo>
                  <a:cubicBezTo>
                    <a:pt x="357" y="37"/>
                    <a:pt x="357" y="36"/>
                    <a:pt x="358" y="36"/>
                  </a:cubicBezTo>
                  <a:cubicBezTo>
                    <a:pt x="358" y="36"/>
                    <a:pt x="359" y="35"/>
                    <a:pt x="359" y="35"/>
                  </a:cubicBezTo>
                  <a:cubicBezTo>
                    <a:pt x="359" y="34"/>
                    <a:pt x="360" y="35"/>
                    <a:pt x="359" y="34"/>
                  </a:cubicBezTo>
                  <a:cubicBezTo>
                    <a:pt x="359" y="34"/>
                    <a:pt x="358" y="34"/>
                    <a:pt x="358" y="33"/>
                  </a:cubicBezTo>
                  <a:cubicBezTo>
                    <a:pt x="359" y="32"/>
                    <a:pt x="359" y="32"/>
                    <a:pt x="359" y="32"/>
                  </a:cubicBezTo>
                  <a:cubicBezTo>
                    <a:pt x="359" y="31"/>
                    <a:pt x="359" y="31"/>
                    <a:pt x="359" y="31"/>
                  </a:cubicBezTo>
                  <a:cubicBezTo>
                    <a:pt x="361" y="30"/>
                    <a:pt x="361" y="30"/>
                    <a:pt x="361" y="30"/>
                  </a:cubicBezTo>
                  <a:cubicBezTo>
                    <a:pt x="360" y="29"/>
                    <a:pt x="359" y="29"/>
                    <a:pt x="359" y="28"/>
                  </a:cubicBezTo>
                  <a:cubicBezTo>
                    <a:pt x="359" y="28"/>
                    <a:pt x="359" y="27"/>
                    <a:pt x="359" y="27"/>
                  </a:cubicBezTo>
                  <a:cubicBezTo>
                    <a:pt x="359" y="27"/>
                    <a:pt x="359" y="27"/>
                    <a:pt x="358" y="26"/>
                  </a:cubicBezTo>
                  <a:cubicBezTo>
                    <a:pt x="358" y="26"/>
                    <a:pt x="357" y="26"/>
                    <a:pt x="357" y="25"/>
                  </a:cubicBezTo>
                  <a:cubicBezTo>
                    <a:pt x="357" y="25"/>
                    <a:pt x="357" y="25"/>
                    <a:pt x="357" y="24"/>
                  </a:cubicBezTo>
                  <a:cubicBezTo>
                    <a:pt x="358" y="24"/>
                    <a:pt x="358" y="24"/>
                    <a:pt x="358" y="23"/>
                  </a:cubicBezTo>
                  <a:cubicBezTo>
                    <a:pt x="358" y="22"/>
                    <a:pt x="358" y="24"/>
                    <a:pt x="358" y="22"/>
                  </a:cubicBezTo>
                  <a:cubicBezTo>
                    <a:pt x="358" y="20"/>
                    <a:pt x="359" y="21"/>
                    <a:pt x="359" y="20"/>
                  </a:cubicBezTo>
                  <a:cubicBezTo>
                    <a:pt x="359" y="19"/>
                    <a:pt x="359" y="17"/>
                    <a:pt x="359" y="17"/>
                  </a:cubicBezTo>
                  <a:cubicBezTo>
                    <a:pt x="360" y="17"/>
                    <a:pt x="360" y="18"/>
                    <a:pt x="361" y="18"/>
                  </a:cubicBezTo>
                  <a:cubicBezTo>
                    <a:pt x="362" y="18"/>
                    <a:pt x="362" y="17"/>
                    <a:pt x="362" y="17"/>
                  </a:cubicBezTo>
                  <a:cubicBezTo>
                    <a:pt x="362" y="16"/>
                    <a:pt x="363" y="17"/>
                    <a:pt x="362" y="16"/>
                  </a:cubicBezTo>
                  <a:cubicBezTo>
                    <a:pt x="361" y="15"/>
                    <a:pt x="361" y="15"/>
                    <a:pt x="361" y="14"/>
                  </a:cubicBezTo>
                  <a:cubicBezTo>
                    <a:pt x="361" y="12"/>
                    <a:pt x="361" y="12"/>
                    <a:pt x="361" y="12"/>
                  </a:cubicBezTo>
                  <a:cubicBezTo>
                    <a:pt x="361" y="11"/>
                    <a:pt x="361" y="10"/>
                    <a:pt x="362" y="10"/>
                  </a:cubicBezTo>
                  <a:cubicBezTo>
                    <a:pt x="363" y="10"/>
                    <a:pt x="363" y="10"/>
                    <a:pt x="363" y="9"/>
                  </a:cubicBezTo>
                  <a:cubicBezTo>
                    <a:pt x="364" y="9"/>
                    <a:pt x="365" y="8"/>
                    <a:pt x="365" y="8"/>
                  </a:cubicBezTo>
                  <a:cubicBezTo>
                    <a:pt x="365" y="8"/>
                    <a:pt x="365" y="9"/>
                    <a:pt x="366" y="8"/>
                  </a:cubicBezTo>
                  <a:cubicBezTo>
                    <a:pt x="367" y="7"/>
                    <a:pt x="369" y="7"/>
                    <a:pt x="369" y="7"/>
                  </a:cubicBezTo>
                  <a:cubicBezTo>
                    <a:pt x="369" y="7"/>
                    <a:pt x="368" y="7"/>
                    <a:pt x="369" y="6"/>
                  </a:cubicBezTo>
                  <a:cubicBezTo>
                    <a:pt x="370" y="6"/>
                    <a:pt x="371" y="5"/>
                    <a:pt x="371" y="5"/>
                  </a:cubicBezTo>
                  <a:cubicBezTo>
                    <a:pt x="374" y="4"/>
                    <a:pt x="374" y="4"/>
                    <a:pt x="374" y="4"/>
                  </a:cubicBezTo>
                  <a:cubicBezTo>
                    <a:pt x="375" y="5"/>
                    <a:pt x="375" y="5"/>
                    <a:pt x="375" y="5"/>
                  </a:cubicBezTo>
                  <a:cubicBezTo>
                    <a:pt x="377" y="5"/>
                    <a:pt x="377" y="5"/>
                    <a:pt x="377" y="5"/>
                  </a:cubicBezTo>
                  <a:cubicBezTo>
                    <a:pt x="377" y="5"/>
                    <a:pt x="378" y="5"/>
                    <a:pt x="379" y="5"/>
                  </a:cubicBezTo>
                  <a:cubicBezTo>
                    <a:pt x="380" y="5"/>
                    <a:pt x="380" y="6"/>
                    <a:pt x="381" y="6"/>
                  </a:cubicBezTo>
                  <a:cubicBezTo>
                    <a:pt x="382" y="5"/>
                    <a:pt x="383" y="4"/>
                    <a:pt x="383" y="4"/>
                  </a:cubicBezTo>
                  <a:cubicBezTo>
                    <a:pt x="383" y="4"/>
                    <a:pt x="384" y="4"/>
                    <a:pt x="385" y="4"/>
                  </a:cubicBezTo>
                  <a:cubicBezTo>
                    <a:pt x="386" y="4"/>
                    <a:pt x="386" y="4"/>
                    <a:pt x="387" y="4"/>
                  </a:cubicBezTo>
                  <a:cubicBezTo>
                    <a:pt x="388" y="4"/>
                    <a:pt x="388" y="3"/>
                    <a:pt x="389" y="3"/>
                  </a:cubicBezTo>
                  <a:cubicBezTo>
                    <a:pt x="390" y="3"/>
                    <a:pt x="391" y="3"/>
                    <a:pt x="391" y="3"/>
                  </a:cubicBezTo>
                  <a:cubicBezTo>
                    <a:pt x="392" y="3"/>
                    <a:pt x="393" y="2"/>
                    <a:pt x="393" y="2"/>
                  </a:cubicBezTo>
                  <a:cubicBezTo>
                    <a:pt x="394" y="2"/>
                    <a:pt x="394" y="2"/>
                    <a:pt x="394" y="2"/>
                  </a:cubicBezTo>
                  <a:cubicBezTo>
                    <a:pt x="394" y="2"/>
                    <a:pt x="395" y="1"/>
                    <a:pt x="396" y="1"/>
                  </a:cubicBezTo>
                  <a:cubicBezTo>
                    <a:pt x="396" y="1"/>
                    <a:pt x="397" y="1"/>
                    <a:pt x="397" y="1"/>
                  </a:cubicBezTo>
                  <a:cubicBezTo>
                    <a:pt x="398" y="1"/>
                    <a:pt x="398" y="1"/>
                    <a:pt x="398" y="1"/>
                  </a:cubicBezTo>
                  <a:cubicBezTo>
                    <a:pt x="399" y="1"/>
                    <a:pt x="399" y="1"/>
                    <a:pt x="400" y="1"/>
                  </a:cubicBezTo>
                  <a:cubicBezTo>
                    <a:pt x="401" y="0"/>
                    <a:pt x="401" y="0"/>
                    <a:pt x="402" y="1"/>
                  </a:cubicBezTo>
                  <a:cubicBezTo>
                    <a:pt x="402" y="1"/>
                    <a:pt x="404" y="2"/>
                    <a:pt x="404" y="2"/>
                  </a:cubicBezTo>
                  <a:cubicBezTo>
                    <a:pt x="404" y="2"/>
                    <a:pt x="406" y="3"/>
                    <a:pt x="406" y="2"/>
                  </a:cubicBezTo>
                  <a:cubicBezTo>
                    <a:pt x="407" y="2"/>
                    <a:pt x="406" y="2"/>
                    <a:pt x="407" y="2"/>
                  </a:cubicBezTo>
                  <a:cubicBezTo>
                    <a:pt x="408" y="2"/>
                    <a:pt x="409" y="3"/>
                    <a:pt x="409" y="3"/>
                  </a:cubicBezTo>
                  <a:cubicBezTo>
                    <a:pt x="411" y="3"/>
                    <a:pt x="411" y="3"/>
                    <a:pt x="411" y="3"/>
                  </a:cubicBezTo>
                  <a:cubicBezTo>
                    <a:pt x="413" y="4"/>
                    <a:pt x="413" y="4"/>
                    <a:pt x="413" y="4"/>
                  </a:cubicBezTo>
                  <a:cubicBezTo>
                    <a:pt x="414" y="4"/>
                    <a:pt x="414" y="4"/>
                    <a:pt x="414" y="4"/>
                  </a:cubicBezTo>
                  <a:cubicBezTo>
                    <a:pt x="414" y="6"/>
                    <a:pt x="414" y="6"/>
                    <a:pt x="414" y="6"/>
                  </a:cubicBezTo>
                  <a:cubicBezTo>
                    <a:pt x="414" y="6"/>
                    <a:pt x="416" y="7"/>
                    <a:pt x="417" y="8"/>
                  </a:cubicBezTo>
                  <a:cubicBezTo>
                    <a:pt x="417" y="9"/>
                    <a:pt x="418" y="9"/>
                    <a:pt x="419" y="10"/>
                  </a:cubicBezTo>
                  <a:cubicBezTo>
                    <a:pt x="420" y="12"/>
                    <a:pt x="419" y="12"/>
                    <a:pt x="420" y="13"/>
                  </a:cubicBezTo>
                  <a:cubicBezTo>
                    <a:pt x="420" y="14"/>
                    <a:pt x="420" y="15"/>
                    <a:pt x="420" y="16"/>
                  </a:cubicBezTo>
                  <a:cubicBezTo>
                    <a:pt x="420" y="16"/>
                    <a:pt x="422" y="16"/>
                    <a:pt x="423" y="16"/>
                  </a:cubicBezTo>
                  <a:cubicBezTo>
                    <a:pt x="423" y="16"/>
                    <a:pt x="425" y="17"/>
                    <a:pt x="425" y="18"/>
                  </a:cubicBezTo>
                  <a:cubicBezTo>
                    <a:pt x="426" y="18"/>
                    <a:pt x="427" y="19"/>
                    <a:pt x="427" y="20"/>
                  </a:cubicBezTo>
                  <a:cubicBezTo>
                    <a:pt x="427" y="20"/>
                    <a:pt x="428" y="21"/>
                    <a:pt x="429" y="22"/>
                  </a:cubicBezTo>
                  <a:cubicBezTo>
                    <a:pt x="429" y="22"/>
                    <a:pt x="431" y="23"/>
                    <a:pt x="432" y="24"/>
                  </a:cubicBezTo>
                  <a:cubicBezTo>
                    <a:pt x="434" y="24"/>
                    <a:pt x="433" y="25"/>
                    <a:pt x="433" y="25"/>
                  </a:cubicBezTo>
                  <a:cubicBezTo>
                    <a:pt x="433" y="25"/>
                    <a:pt x="434" y="26"/>
                    <a:pt x="434" y="26"/>
                  </a:cubicBezTo>
                  <a:cubicBezTo>
                    <a:pt x="435" y="27"/>
                    <a:pt x="435" y="27"/>
                    <a:pt x="435" y="27"/>
                  </a:cubicBezTo>
                  <a:cubicBezTo>
                    <a:pt x="435" y="27"/>
                    <a:pt x="454" y="56"/>
                    <a:pt x="453" y="56"/>
                  </a:cubicBezTo>
                  <a:cubicBezTo>
                    <a:pt x="453" y="56"/>
                    <a:pt x="455" y="67"/>
                    <a:pt x="455" y="67"/>
                  </a:cubicBezTo>
                  <a:cubicBezTo>
                    <a:pt x="451" y="73"/>
                    <a:pt x="451" y="73"/>
                    <a:pt x="451" y="73"/>
                  </a:cubicBezTo>
                  <a:cubicBezTo>
                    <a:pt x="452" y="74"/>
                    <a:pt x="452" y="74"/>
                    <a:pt x="452" y="74"/>
                  </a:cubicBezTo>
                  <a:cubicBezTo>
                    <a:pt x="452" y="74"/>
                    <a:pt x="452" y="75"/>
                    <a:pt x="452" y="75"/>
                  </a:cubicBezTo>
                  <a:cubicBezTo>
                    <a:pt x="452" y="76"/>
                    <a:pt x="452" y="77"/>
                    <a:pt x="452" y="77"/>
                  </a:cubicBezTo>
                  <a:cubicBezTo>
                    <a:pt x="452" y="77"/>
                    <a:pt x="452" y="77"/>
                    <a:pt x="452" y="78"/>
                  </a:cubicBezTo>
                  <a:cubicBezTo>
                    <a:pt x="452" y="78"/>
                    <a:pt x="453" y="77"/>
                    <a:pt x="453" y="78"/>
                  </a:cubicBezTo>
                  <a:cubicBezTo>
                    <a:pt x="453" y="78"/>
                    <a:pt x="454" y="78"/>
                    <a:pt x="454" y="79"/>
                  </a:cubicBezTo>
                  <a:cubicBezTo>
                    <a:pt x="453" y="80"/>
                    <a:pt x="453" y="81"/>
                    <a:pt x="453" y="81"/>
                  </a:cubicBezTo>
                  <a:cubicBezTo>
                    <a:pt x="453" y="81"/>
                    <a:pt x="452" y="80"/>
                    <a:pt x="452" y="81"/>
                  </a:cubicBezTo>
                  <a:cubicBezTo>
                    <a:pt x="452" y="81"/>
                    <a:pt x="452" y="82"/>
                    <a:pt x="452" y="82"/>
                  </a:cubicBezTo>
                  <a:cubicBezTo>
                    <a:pt x="452" y="82"/>
                    <a:pt x="452" y="83"/>
                    <a:pt x="452" y="83"/>
                  </a:cubicBezTo>
                  <a:cubicBezTo>
                    <a:pt x="452" y="84"/>
                    <a:pt x="453" y="83"/>
                    <a:pt x="452" y="84"/>
                  </a:cubicBezTo>
                  <a:cubicBezTo>
                    <a:pt x="451" y="85"/>
                    <a:pt x="452" y="85"/>
                    <a:pt x="453" y="86"/>
                  </a:cubicBezTo>
                  <a:cubicBezTo>
                    <a:pt x="453" y="86"/>
                    <a:pt x="452" y="88"/>
                    <a:pt x="452" y="88"/>
                  </a:cubicBezTo>
                  <a:cubicBezTo>
                    <a:pt x="451" y="87"/>
                    <a:pt x="451" y="87"/>
                    <a:pt x="451" y="87"/>
                  </a:cubicBezTo>
                  <a:cubicBezTo>
                    <a:pt x="451" y="87"/>
                    <a:pt x="451" y="88"/>
                    <a:pt x="450" y="88"/>
                  </a:cubicBezTo>
                  <a:cubicBezTo>
                    <a:pt x="449" y="89"/>
                    <a:pt x="448" y="90"/>
                    <a:pt x="448" y="90"/>
                  </a:cubicBezTo>
                  <a:cubicBezTo>
                    <a:pt x="446" y="91"/>
                    <a:pt x="446" y="91"/>
                    <a:pt x="446" y="91"/>
                  </a:cubicBezTo>
                  <a:cubicBezTo>
                    <a:pt x="445" y="91"/>
                    <a:pt x="445" y="91"/>
                    <a:pt x="445" y="91"/>
                  </a:cubicBezTo>
                  <a:cubicBezTo>
                    <a:pt x="445" y="91"/>
                    <a:pt x="444" y="92"/>
                    <a:pt x="444" y="93"/>
                  </a:cubicBezTo>
                  <a:cubicBezTo>
                    <a:pt x="444" y="94"/>
                    <a:pt x="444" y="95"/>
                    <a:pt x="444" y="95"/>
                  </a:cubicBezTo>
                  <a:cubicBezTo>
                    <a:pt x="444" y="96"/>
                    <a:pt x="444" y="95"/>
                    <a:pt x="443" y="97"/>
                  </a:cubicBezTo>
                  <a:cubicBezTo>
                    <a:pt x="442" y="98"/>
                    <a:pt x="442" y="99"/>
                    <a:pt x="442" y="99"/>
                  </a:cubicBezTo>
                  <a:cubicBezTo>
                    <a:pt x="443" y="100"/>
                    <a:pt x="443" y="100"/>
                    <a:pt x="443" y="100"/>
                  </a:cubicBezTo>
                  <a:cubicBezTo>
                    <a:pt x="443" y="100"/>
                    <a:pt x="443" y="100"/>
                    <a:pt x="443" y="100"/>
                  </a:cubicBezTo>
                  <a:cubicBezTo>
                    <a:pt x="443" y="101"/>
                    <a:pt x="443" y="101"/>
                    <a:pt x="444" y="101"/>
                  </a:cubicBezTo>
                  <a:cubicBezTo>
                    <a:pt x="445" y="101"/>
                    <a:pt x="445" y="100"/>
                    <a:pt x="445" y="101"/>
                  </a:cubicBezTo>
                  <a:cubicBezTo>
                    <a:pt x="446" y="103"/>
                    <a:pt x="446" y="104"/>
                    <a:pt x="447" y="103"/>
                  </a:cubicBezTo>
                  <a:cubicBezTo>
                    <a:pt x="447" y="103"/>
                    <a:pt x="447" y="102"/>
                    <a:pt x="447" y="101"/>
                  </a:cubicBezTo>
                  <a:cubicBezTo>
                    <a:pt x="447" y="101"/>
                    <a:pt x="447" y="100"/>
                    <a:pt x="448" y="100"/>
                  </a:cubicBezTo>
                  <a:cubicBezTo>
                    <a:pt x="448" y="100"/>
                    <a:pt x="450" y="100"/>
                    <a:pt x="450" y="100"/>
                  </a:cubicBezTo>
                  <a:cubicBezTo>
                    <a:pt x="449" y="101"/>
                    <a:pt x="449" y="101"/>
                    <a:pt x="449" y="102"/>
                  </a:cubicBezTo>
                  <a:cubicBezTo>
                    <a:pt x="449" y="102"/>
                    <a:pt x="448" y="102"/>
                    <a:pt x="449" y="103"/>
                  </a:cubicBezTo>
                  <a:cubicBezTo>
                    <a:pt x="449" y="103"/>
                    <a:pt x="450" y="104"/>
                    <a:pt x="450" y="104"/>
                  </a:cubicBezTo>
                  <a:cubicBezTo>
                    <a:pt x="449" y="105"/>
                    <a:pt x="450" y="105"/>
                    <a:pt x="448" y="106"/>
                  </a:cubicBezTo>
                  <a:cubicBezTo>
                    <a:pt x="447" y="107"/>
                    <a:pt x="447" y="107"/>
                    <a:pt x="447" y="107"/>
                  </a:cubicBezTo>
                  <a:cubicBezTo>
                    <a:pt x="447" y="108"/>
                    <a:pt x="447" y="108"/>
                    <a:pt x="446" y="108"/>
                  </a:cubicBezTo>
                  <a:cubicBezTo>
                    <a:pt x="445" y="109"/>
                    <a:pt x="444" y="109"/>
                    <a:pt x="445" y="110"/>
                  </a:cubicBezTo>
                  <a:cubicBezTo>
                    <a:pt x="446" y="111"/>
                    <a:pt x="446" y="111"/>
                    <a:pt x="446" y="112"/>
                  </a:cubicBezTo>
                  <a:cubicBezTo>
                    <a:pt x="445" y="112"/>
                    <a:pt x="445" y="112"/>
                    <a:pt x="446" y="113"/>
                  </a:cubicBezTo>
                  <a:cubicBezTo>
                    <a:pt x="446" y="113"/>
                    <a:pt x="446" y="113"/>
                    <a:pt x="446" y="113"/>
                  </a:cubicBezTo>
                  <a:cubicBezTo>
                    <a:pt x="447" y="114"/>
                    <a:pt x="447" y="114"/>
                    <a:pt x="447" y="114"/>
                  </a:cubicBezTo>
                  <a:cubicBezTo>
                    <a:pt x="447" y="114"/>
                    <a:pt x="448" y="113"/>
                    <a:pt x="448" y="113"/>
                  </a:cubicBezTo>
                  <a:cubicBezTo>
                    <a:pt x="449" y="113"/>
                    <a:pt x="451" y="113"/>
                    <a:pt x="451" y="113"/>
                  </a:cubicBezTo>
                  <a:cubicBezTo>
                    <a:pt x="451" y="113"/>
                    <a:pt x="451" y="113"/>
                    <a:pt x="452" y="113"/>
                  </a:cubicBezTo>
                  <a:cubicBezTo>
                    <a:pt x="453" y="113"/>
                    <a:pt x="453" y="113"/>
                    <a:pt x="454" y="114"/>
                  </a:cubicBezTo>
                  <a:cubicBezTo>
                    <a:pt x="454" y="114"/>
                    <a:pt x="456" y="114"/>
                    <a:pt x="456" y="114"/>
                  </a:cubicBezTo>
                  <a:cubicBezTo>
                    <a:pt x="457" y="114"/>
                    <a:pt x="457" y="114"/>
                    <a:pt x="457" y="114"/>
                  </a:cubicBezTo>
                  <a:cubicBezTo>
                    <a:pt x="457" y="114"/>
                    <a:pt x="458" y="113"/>
                    <a:pt x="459" y="114"/>
                  </a:cubicBezTo>
                  <a:cubicBezTo>
                    <a:pt x="459" y="115"/>
                    <a:pt x="459" y="115"/>
                    <a:pt x="460" y="115"/>
                  </a:cubicBezTo>
                  <a:cubicBezTo>
                    <a:pt x="460" y="114"/>
                    <a:pt x="461" y="114"/>
                    <a:pt x="461" y="114"/>
                  </a:cubicBezTo>
                  <a:cubicBezTo>
                    <a:pt x="462" y="114"/>
                    <a:pt x="462" y="113"/>
                    <a:pt x="462" y="114"/>
                  </a:cubicBezTo>
                  <a:cubicBezTo>
                    <a:pt x="463" y="115"/>
                    <a:pt x="464" y="114"/>
                    <a:pt x="464" y="114"/>
                  </a:cubicBezTo>
                  <a:cubicBezTo>
                    <a:pt x="464" y="114"/>
                    <a:pt x="465" y="113"/>
                    <a:pt x="466" y="114"/>
                  </a:cubicBezTo>
                  <a:cubicBezTo>
                    <a:pt x="467" y="114"/>
                    <a:pt x="467" y="113"/>
                    <a:pt x="468" y="114"/>
                  </a:cubicBezTo>
                  <a:cubicBezTo>
                    <a:pt x="469" y="115"/>
                    <a:pt x="469" y="115"/>
                    <a:pt x="469" y="115"/>
                  </a:cubicBezTo>
                  <a:cubicBezTo>
                    <a:pt x="470" y="116"/>
                    <a:pt x="471" y="115"/>
                    <a:pt x="471" y="115"/>
                  </a:cubicBezTo>
                  <a:cubicBezTo>
                    <a:pt x="471" y="115"/>
                    <a:pt x="472" y="115"/>
                    <a:pt x="472" y="115"/>
                  </a:cubicBezTo>
                  <a:cubicBezTo>
                    <a:pt x="473" y="115"/>
                    <a:pt x="473" y="116"/>
                    <a:pt x="474" y="115"/>
                  </a:cubicBezTo>
                  <a:cubicBezTo>
                    <a:pt x="475" y="115"/>
                    <a:pt x="476" y="115"/>
                    <a:pt x="476" y="115"/>
                  </a:cubicBezTo>
                  <a:cubicBezTo>
                    <a:pt x="477" y="115"/>
                    <a:pt x="477" y="115"/>
                    <a:pt x="477" y="115"/>
                  </a:cubicBezTo>
                  <a:cubicBezTo>
                    <a:pt x="477" y="115"/>
                    <a:pt x="477" y="115"/>
                    <a:pt x="477" y="115"/>
                  </a:cubicBezTo>
                  <a:cubicBezTo>
                    <a:pt x="478" y="115"/>
                    <a:pt x="478" y="115"/>
                    <a:pt x="479" y="115"/>
                  </a:cubicBezTo>
                  <a:cubicBezTo>
                    <a:pt x="479" y="116"/>
                    <a:pt x="479" y="116"/>
                    <a:pt x="480" y="115"/>
                  </a:cubicBezTo>
                  <a:cubicBezTo>
                    <a:pt x="480" y="115"/>
                    <a:pt x="481" y="115"/>
                    <a:pt x="481" y="115"/>
                  </a:cubicBezTo>
                  <a:cubicBezTo>
                    <a:pt x="482" y="115"/>
                    <a:pt x="482" y="114"/>
                    <a:pt x="482" y="115"/>
                  </a:cubicBezTo>
                  <a:cubicBezTo>
                    <a:pt x="482" y="117"/>
                    <a:pt x="481" y="118"/>
                    <a:pt x="481" y="118"/>
                  </a:cubicBezTo>
                  <a:cubicBezTo>
                    <a:pt x="481" y="119"/>
                    <a:pt x="481" y="119"/>
                    <a:pt x="482" y="120"/>
                  </a:cubicBezTo>
                  <a:cubicBezTo>
                    <a:pt x="482" y="120"/>
                    <a:pt x="484" y="120"/>
                    <a:pt x="483" y="122"/>
                  </a:cubicBezTo>
                  <a:cubicBezTo>
                    <a:pt x="481" y="123"/>
                    <a:pt x="480" y="124"/>
                    <a:pt x="479" y="125"/>
                  </a:cubicBezTo>
                  <a:cubicBezTo>
                    <a:pt x="479" y="125"/>
                    <a:pt x="478" y="125"/>
                    <a:pt x="478" y="127"/>
                  </a:cubicBezTo>
                  <a:cubicBezTo>
                    <a:pt x="478" y="128"/>
                    <a:pt x="478" y="129"/>
                    <a:pt x="478" y="130"/>
                  </a:cubicBezTo>
                  <a:cubicBezTo>
                    <a:pt x="478" y="132"/>
                    <a:pt x="477" y="132"/>
                    <a:pt x="478" y="133"/>
                  </a:cubicBezTo>
                  <a:cubicBezTo>
                    <a:pt x="479" y="135"/>
                    <a:pt x="487" y="137"/>
                    <a:pt x="487" y="137"/>
                  </a:cubicBezTo>
                  <a:cubicBezTo>
                    <a:pt x="487" y="137"/>
                    <a:pt x="489" y="135"/>
                    <a:pt x="489" y="135"/>
                  </a:cubicBezTo>
                  <a:cubicBezTo>
                    <a:pt x="490" y="135"/>
                    <a:pt x="490" y="135"/>
                    <a:pt x="491" y="136"/>
                  </a:cubicBezTo>
                  <a:cubicBezTo>
                    <a:pt x="492" y="137"/>
                    <a:pt x="494" y="137"/>
                    <a:pt x="494" y="137"/>
                  </a:cubicBezTo>
                  <a:cubicBezTo>
                    <a:pt x="494" y="138"/>
                    <a:pt x="495" y="139"/>
                    <a:pt x="496" y="139"/>
                  </a:cubicBezTo>
                  <a:cubicBezTo>
                    <a:pt x="496" y="140"/>
                    <a:pt x="499" y="139"/>
                    <a:pt x="499" y="139"/>
                  </a:cubicBezTo>
                  <a:cubicBezTo>
                    <a:pt x="500" y="139"/>
                    <a:pt x="500" y="138"/>
                    <a:pt x="501" y="139"/>
                  </a:cubicBezTo>
                  <a:cubicBezTo>
                    <a:pt x="502" y="140"/>
                    <a:pt x="503" y="140"/>
                    <a:pt x="504" y="140"/>
                  </a:cubicBezTo>
                  <a:cubicBezTo>
                    <a:pt x="504" y="140"/>
                    <a:pt x="506" y="140"/>
                    <a:pt x="506" y="140"/>
                  </a:cubicBezTo>
                  <a:cubicBezTo>
                    <a:pt x="507" y="141"/>
                    <a:pt x="510" y="140"/>
                    <a:pt x="510" y="140"/>
                  </a:cubicBezTo>
                  <a:cubicBezTo>
                    <a:pt x="510" y="140"/>
                    <a:pt x="510" y="140"/>
                    <a:pt x="511" y="141"/>
                  </a:cubicBezTo>
                  <a:cubicBezTo>
                    <a:pt x="511" y="141"/>
                    <a:pt x="512" y="142"/>
                    <a:pt x="512" y="142"/>
                  </a:cubicBezTo>
                  <a:cubicBezTo>
                    <a:pt x="512" y="143"/>
                    <a:pt x="512" y="146"/>
                    <a:pt x="513" y="147"/>
                  </a:cubicBezTo>
                  <a:cubicBezTo>
                    <a:pt x="514" y="147"/>
                    <a:pt x="515" y="148"/>
                    <a:pt x="516" y="149"/>
                  </a:cubicBezTo>
                  <a:cubicBezTo>
                    <a:pt x="517" y="150"/>
                    <a:pt x="517" y="150"/>
                    <a:pt x="518" y="151"/>
                  </a:cubicBezTo>
                  <a:cubicBezTo>
                    <a:pt x="518" y="152"/>
                    <a:pt x="519" y="152"/>
                    <a:pt x="520" y="152"/>
                  </a:cubicBezTo>
                  <a:cubicBezTo>
                    <a:pt x="521" y="153"/>
                    <a:pt x="522" y="154"/>
                    <a:pt x="522" y="154"/>
                  </a:cubicBezTo>
                  <a:cubicBezTo>
                    <a:pt x="522" y="155"/>
                    <a:pt x="523" y="155"/>
                    <a:pt x="523" y="155"/>
                  </a:cubicBezTo>
                  <a:cubicBezTo>
                    <a:pt x="524" y="155"/>
                    <a:pt x="528" y="154"/>
                    <a:pt x="528" y="155"/>
                  </a:cubicBezTo>
                  <a:cubicBezTo>
                    <a:pt x="528" y="155"/>
                    <a:pt x="528" y="156"/>
                    <a:pt x="529" y="156"/>
                  </a:cubicBezTo>
                  <a:cubicBezTo>
                    <a:pt x="530" y="156"/>
                    <a:pt x="530" y="156"/>
                    <a:pt x="530" y="157"/>
                  </a:cubicBezTo>
                  <a:cubicBezTo>
                    <a:pt x="531" y="158"/>
                    <a:pt x="531" y="158"/>
                    <a:pt x="531" y="159"/>
                  </a:cubicBezTo>
                  <a:cubicBezTo>
                    <a:pt x="531" y="160"/>
                    <a:pt x="532" y="160"/>
                    <a:pt x="532" y="160"/>
                  </a:cubicBezTo>
                  <a:cubicBezTo>
                    <a:pt x="532" y="160"/>
                    <a:pt x="533" y="160"/>
                    <a:pt x="533" y="161"/>
                  </a:cubicBezTo>
                  <a:cubicBezTo>
                    <a:pt x="532" y="162"/>
                    <a:pt x="532" y="163"/>
                    <a:pt x="532" y="164"/>
                  </a:cubicBezTo>
                  <a:cubicBezTo>
                    <a:pt x="532" y="164"/>
                    <a:pt x="533" y="165"/>
                    <a:pt x="533" y="165"/>
                  </a:cubicBezTo>
                  <a:cubicBezTo>
                    <a:pt x="532" y="166"/>
                    <a:pt x="532" y="166"/>
                    <a:pt x="532" y="166"/>
                  </a:cubicBezTo>
                  <a:cubicBezTo>
                    <a:pt x="533" y="167"/>
                    <a:pt x="533" y="167"/>
                    <a:pt x="533" y="167"/>
                  </a:cubicBezTo>
                  <a:cubicBezTo>
                    <a:pt x="533" y="167"/>
                    <a:pt x="533" y="167"/>
                    <a:pt x="532" y="168"/>
                  </a:cubicBezTo>
                  <a:cubicBezTo>
                    <a:pt x="531" y="168"/>
                    <a:pt x="529" y="168"/>
                    <a:pt x="529" y="168"/>
                  </a:cubicBezTo>
                  <a:cubicBezTo>
                    <a:pt x="529" y="168"/>
                    <a:pt x="527" y="170"/>
                    <a:pt x="527" y="170"/>
                  </a:cubicBezTo>
                  <a:cubicBezTo>
                    <a:pt x="527" y="171"/>
                    <a:pt x="528" y="171"/>
                    <a:pt x="528" y="172"/>
                  </a:cubicBezTo>
                  <a:cubicBezTo>
                    <a:pt x="528" y="173"/>
                    <a:pt x="528" y="174"/>
                    <a:pt x="528" y="174"/>
                  </a:cubicBezTo>
                  <a:cubicBezTo>
                    <a:pt x="530" y="175"/>
                    <a:pt x="530" y="175"/>
                    <a:pt x="530" y="175"/>
                  </a:cubicBezTo>
                  <a:cubicBezTo>
                    <a:pt x="530" y="175"/>
                    <a:pt x="530" y="175"/>
                    <a:pt x="530" y="176"/>
                  </a:cubicBezTo>
                  <a:cubicBezTo>
                    <a:pt x="531" y="176"/>
                    <a:pt x="531" y="175"/>
                    <a:pt x="532" y="176"/>
                  </a:cubicBezTo>
                  <a:cubicBezTo>
                    <a:pt x="533" y="176"/>
                    <a:pt x="533" y="177"/>
                    <a:pt x="533" y="177"/>
                  </a:cubicBezTo>
                  <a:cubicBezTo>
                    <a:pt x="533" y="177"/>
                    <a:pt x="533" y="178"/>
                    <a:pt x="534" y="178"/>
                  </a:cubicBezTo>
                  <a:cubicBezTo>
                    <a:pt x="535" y="178"/>
                    <a:pt x="536" y="177"/>
                    <a:pt x="535" y="179"/>
                  </a:cubicBezTo>
                  <a:cubicBezTo>
                    <a:pt x="535" y="180"/>
                    <a:pt x="535" y="182"/>
                    <a:pt x="536" y="182"/>
                  </a:cubicBezTo>
                  <a:cubicBezTo>
                    <a:pt x="537" y="182"/>
                    <a:pt x="537" y="182"/>
                    <a:pt x="538" y="182"/>
                  </a:cubicBezTo>
                  <a:cubicBezTo>
                    <a:pt x="539" y="183"/>
                    <a:pt x="539" y="183"/>
                    <a:pt x="539" y="183"/>
                  </a:cubicBezTo>
                  <a:cubicBezTo>
                    <a:pt x="540" y="183"/>
                    <a:pt x="540" y="184"/>
                    <a:pt x="540" y="184"/>
                  </a:cubicBezTo>
                  <a:cubicBezTo>
                    <a:pt x="541" y="184"/>
                    <a:pt x="542" y="183"/>
                    <a:pt x="542" y="184"/>
                  </a:cubicBezTo>
                  <a:cubicBezTo>
                    <a:pt x="541" y="186"/>
                    <a:pt x="543" y="186"/>
                    <a:pt x="543" y="186"/>
                  </a:cubicBezTo>
                  <a:cubicBezTo>
                    <a:pt x="545" y="185"/>
                    <a:pt x="545" y="185"/>
                    <a:pt x="545" y="185"/>
                  </a:cubicBezTo>
                  <a:cubicBezTo>
                    <a:pt x="545" y="185"/>
                    <a:pt x="545" y="187"/>
                    <a:pt x="545" y="187"/>
                  </a:cubicBezTo>
                  <a:cubicBezTo>
                    <a:pt x="546" y="187"/>
                    <a:pt x="546" y="186"/>
                    <a:pt x="546" y="187"/>
                  </a:cubicBezTo>
                  <a:cubicBezTo>
                    <a:pt x="547" y="187"/>
                    <a:pt x="547" y="188"/>
                    <a:pt x="547" y="188"/>
                  </a:cubicBezTo>
                  <a:cubicBezTo>
                    <a:pt x="548" y="188"/>
                    <a:pt x="548" y="188"/>
                    <a:pt x="548" y="188"/>
                  </a:cubicBezTo>
                  <a:cubicBezTo>
                    <a:pt x="548" y="188"/>
                    <a:pt x="548" y="189"/>
                    <a:pt x="549" y="189"/>
                  </a:cubicBezTo>
                  <a:cubicBezTo>
                    <a:pt x="550" y="189"/>
                    <a:pt x="551" y="188"/>
                    <a:pt x="551" y="189"/>
                  </a:cubicBezTo>
                  <a:cubicBezTo>
                    <a:pt x="552" y="189"/>
                    <a:pt x="552" y="189"/>
                    <a:pt x="552" y="190"/>
                  </a:cubicBezTo>
                  <a:cubicBezTo>
                    <a:pt x="553" y="190"/>
                    <a:pt x="554" y="190"/>
                    <a:pt x="554" y="190"/>
                  </a:cubicBezTo>
                  <a:cubicBezTo>
                    <a:pt x="554" y="191"/>
                    <a:pt x="554" y="191"/>
                    <a:pt x="555" y="191"/>
                  </a:cubicBezTo>
                  <a:cubicBezTo>
                    <a:pt x="556" y="191"/>
                    <a:pt x="558" y="190"/>
                    <a:pt x="557" y="191"/>
                  </a:cubicBezTo>
                  <a:cubicBezTo>
                    <a:pt x="557" y="192"/>
                    <a:pt x="557" y="192"/>
                    <a:pt x="557" y="192"/>
                  </a:cubicBezTo>
                  <a:cubicBezTo>
                    <a:pt x="558" y="192"/>
                    <a:pt x="559" y="192"/>
                    <a:pt x="559" y="192"/>
                  </a:cubicBezTo>
                  <a:cubicBezTo>
                    <a:pt x="559" y="193"/>
                    <a:pt x="558" y="193"/>
                    <a:pt x="559" y="194"/>
                  </a:cubicBezTo>
                  <a:cubicBezTo>
                    <a:pt x="560" y="194"/>
                    <a:pt x="560" y="194"/>
                    <a:pt x="561" y="194"/>
                  </a:cubicBezTo>
                  <a:cubicBezTo>
                    <a:pt x="561" y="195"/>
                    <a:pt x="561" y="194"/>
                    <a:pt x="562" y="195"/>
                  </a:cubicBezTo>
                  <a:cubicBezTo>
                    <a:pt x="562" y="195"/>
                    <a:pt x="563" y="195"/>
                    <a:pt x="563" y="196"/>
                  </a:cubicBezTo>
                  <a:cubicBezTo>
                    <a:pt x="563" y="196"/>
                    <a:pt x="565" y="196"/>
                    <a:pt x="565" y="196"/>
                  </a:cubicBezTo>
                  <a:cubicBezTo>
                    <a:pt x="565" y="196"/>
                    <a:pt x="565" y="196"/>
                    <a:pt x="565" y="197"/>
                  </a:cubicBezTo>
                  <a:cubicBezTo>
                    <a:pt x="565" y="197"/>
                    <a:pt x="567" y="198"/>
                    <a:pt x="567" y="198"/>
                  </a:cubicBezTo>
                  <a:cubicBezTo>
                    <a:pt x="567" y="198"/>
                    <a:pt x="566" y="198"/>
                    <a:pt x="567" y="198"/>
                  </a:cubicBezTo>
                  <a:cubicBezTo>
                    <a:pt x="568" y="199"/>
                    <a:pt x="569" y="199"/>
                    <a:pt x="569" y="199"/>
                  </a:cubicBezTo>
                  <a:cubicBezTo>
                    <a:pt x="569" y="199"/>
                    <a:pt x="569" y="200"/>
                    <a:pt x="569" y="201"/>
                  </a:cubicBezTo>
                  <a:cubicBezTo>
                    <a:pt x="569" y="201"/>
                    <a:pt x="569" y="202"/>
                    <a:pt x="569" y="202"/>
                  </a:cubicBezTo>
                  <a:cubicBezTo>
                    <a:pt x="569" y="202"/>
                    <a:pt x="571" y="202"/>
                    <a:pt x="571" y="203"/>
                  </a:cubicBezTo>
                  <a:cubicBezTo>
                    <a:pt x="571" y="203"/>
                    <a:pt x="570" y="204"/>
                    <a:pt x="570" y="204"/>
                  </a:cubicBezTo>
                  <a:cubicBezTo>
                    <a:pt x="572" y="204"/>
                    <a:pt x="572" y="204"/>
                    <a:pt x="572" y="204"/>
                  </a:cubicBezTo>
                  <a:cubicBezTo>
                    <a:pt x="572" y="204"/>
                    <a:pt x="572" y="205"/>
                    <a:pt x="572" y="206"/>
                  </a:cubicBezTo>
                  <a:cubicBezTo>
                    <a:pt x="572" y="206"/>
                    <a:pt x="571" y="208"/>
                    <a:pt x="572" y="208"/>
                  </a:cubicBezTo>
                  <a:cubicBezTo>
                    <a:pt x="573" y="208"/>
                    <a:pt x="574" y="208"/>
                    <a:pt x="575" y="208"/>
                  </a:cubicBezTo>
                  <a:cubicBezTo>
                    <a:pt x="576" y="208"/>
                    <a:pt x="577" y="207"/>
                    <a:pt x="577" y="208"/>
                  </a:cubicBezTo>
                  <a:cubicBezTo>
                    <a:pt x="576" y="209"/>
                    <a:pt x="575" y="209"/>
                    <a:pt x="576" y="210"/>
                  </a:cubicBezTo>
                  <a:cubicBezTo>
                    <a:pt x="577" y="210"/>
                    <a:pt x="577" y="210"/>
                    <a:pt x="578" y="210"/>
                  </a:cubicBezTo>
                  <a:cubicBezTo>
                    <a:pt x="578" y="211"/>
                    <a:pt x="578" y="212"/>
                    <a:pt x="579" y="212"/>
                  </a:cubicBezTo>
                  <a:cubicBezTo>
                    <a:pt x="579" y="212"/>
                    <a:pt x="579" y="212"/>
                    <a:pt x="579" y="212"/>
                  </a:cubicBezTo>
                  <a:cubicBezTo>
                    <a:pt x="580" y="212"/>
                    <a:pt x="580" y="212"/>
                    <a:pt x="581" y="213"/>
                  </a:cubicBezTo>
                  <a:cubicBezTo>
                    <a:pt x="581" y="213"/>
                    <a:pt x="581" y="214"/>
                    <a:pt x="582" y="214"/>
                  </a:cubicBezTo>
                  <a:cubicBezTo>
                    <a:pt x="583" y="214"/>
                    <a:pt x="586" y="214"/>
                    <a:pt x="586" y="215"/>
                  </a:cubicBezTo>
                  <a:cubicBezTo>
                    <a:pt x="586" y="215"/>
                    <a:pt x="587" y="216"/>
                    <a:pt x="587" y="216"/>
                  </a:cubicBezTo>
                  <a:cubicBezTo>
                    <a:pt x="587" y="216"/>
                    <a:pt x="587" y="217"/>
                    <a:pt x="587" y="218"/>
                  </a:cubicBezTo>
                  <a:cubicBezTo>
                    <a:pt x="587" y="218"/>
                    <a:pt x="586" y="219"/>
                    <a:pt x="586" y="219"/>
                  </a:cubicBezTo>
                  <a:cubicBezTo>
                    <a:pt x="586" y="219"/>
                    <a:pt x="585" y="219"/>
                    <a:pt x="585" y="220"/>
                  </a:cubicBezTo>
                  <a:cubicBezTo>
                    <a:pt x="584" y="220"/>
                    <a:pt x="584" y="220"/>
                    <a:pt x="585" y="221"/>
                  </a:cubicBezTo>
                  <a:cubicBezTo>
                    <a:pt x="585" y="221"/>
                    <a:pt x="584" y="222"/>
                    <a:pt x="584" y="222"/>
                  </a:cubicBezTo>
                  <a:cubicBezTo>
                    <a:pt x="584" y="222"/>
                    <a:pt x="583" y="223"/>
                    <a:pt x="583" y="223"/>
                  </a:cubicBezTo>
                  <a:cubicBezTo>
                    <a:pt x="583" y="224"/>
                    <a:pt x="583" y="224"/>
                    <a:pt x="583" y="224"/>
                  </a:cubicBezTo>
                  <a:cubicBezTo>
                    <a:pt x="583" y="225"/>
                    <a:pt x="582" y="224"/>
                    <a:pt x="582" y="225"/>
                  </a:cubicBezTo>
                  <a:cubicBezTo>
                    <a:pt x="582" y="225"/>
                    <a:pt x="582" y="225"/>
                    <a:pt x="582" y="226"/>
                  </a:cubicBezTo>
                  <a:cubicBezTo>
                    <a:pt x="583" y="226"/>
                    <a:pt x="583" y="226"/>
                    <a:pt x="583" y="227"/>
                  </a:cubicBezTo>
                  <a:cubicBezTo>
                    <a:pt x="582" y="228"/>
                    <a:pt x="581" y="227"/>
                    <a:pt x="582" y="228"/>
                  </a:cubicBezTo>
                  <a:cubicBezTo>
                    <a:pt x="583" y="230"/>
                    <a:pt x="583" y="230"/>
                    <a:pt x="584" y="230"/>
                  </a:cubicBezTo>
                  <a:cubicBezTo>
                    <a:pt x="584" y="230"/>
                    <a:pt x="585" y="232"/>
                    <a:pt x="585" y="232"/>
                  </a:cubicBezTo>
                  <a:cubicBezTo>
                    <a:pt x="585" y="232"/>
                    <a:pt x="585" y="233"/>
                    <a:pt x="587" y="233"/>
                  </a:cubicBezTo>
                  <a:cubicBezTo>
                    <a:pt x="589" y="233"/>
                    <a:pt x="589" y="232"/>
                    <a:pt x="589" y="234"/>
                  </a:cubicBezTo>
                  <a:cubicBezTo>
                    <a:pt x="590" y="235"/>
                    <a:pt x="590" y="235"/>
                    <a:pt x="590" y="236"/>
                  </a:cubicBezTo>
                  <a:cubicBezTo>
                    <a:pt x="590" y="236"/>
                    <a:pt x="590" y="238"/>
                    <a:pt x="591" y="238"/>
                  </a:cubicBezTo>
                  <a:cubicBezTo>
                    <a:pt x="592" y="238"/>
                    <a:pt x="593" y="238"/>
                    <a:pt x="593" y="238"/>
                  </a:cubicBezTo>
                  <a:cubicBezTo>
                    <a:pt x="593" y="238"/>
                    <a:pt x="594" y="238"/>
                    <a:pt x="594" y="239"/>
                  </a:cubicBezTo>
                  <a:cubicBezTo>
                    <a:pt x="593" y="240"/>
                    <a:pt x="593" y="240"/>
                    <a:pt x="593" y="241"/>
                  </a:cubicBezTo>
                  <a:cubicBezTo>
                    <a:pt x="592" y="241"/>
                    <a:pt x="591" y="241"/>
                    <a:pt x="591" y="242"/>
                  </a:cubicBezTo>
                  <a:cubicBezTo>
                    <a:pt x="590" y="242"/>
                    <a:pt x="589" y="242"/>
                    <a:pt x="589" y="243"/>
                  </a:cubicBezTo>
                  <a:cubicBezTo>
                    <a:pt x="589" y="244"/>
                    <a:pt x="589" y="244"/>
                    <a:pt x="590" y="244"/>
                  </a:cubicBezTo>
                  <a:cubicBezTo>
                    <a:pt x="592" y="243"/>
                    <a:pt x="592" y="243"/>
                    <a:pt x="592" y="243"/>
                  </a:cubicBezTo>
                  <a:cubicBezTo>
                    <a:pt x="592" y="243"/>
                    <a:pt x="593" y="243"/>
                    <a:pt x="593" y="244"/>
                  </a:cubicBezTo>
                  <a:cubicBezTo>
                    <a:pt x="593" y="244"/>
                    <a:pt x="595" y="245"/>
                    <a:pt x="595" y="246"/>
                  </a:cubicBezTo>
                  <a:cubicBezTo>
                    <a:pt x="595" y="247"/>
                    <a:pt x="594" y="247"/>
                    <a:pt x="596" y="247"/>
                  </a:cubicBezTo>
                  <a:cubicBezTo>
                    <a:pt x="598" y="247"/>
                    <a:pt x="598" y="247"/>
                    <a:pt x="599" y="247"/>
                  </a:cubicBezTo>
                  <a:cubicBezTo>
                    <a:pt x="599" y="248"/>
                    <a:pt x="599" y="248"/>
                    <a:pt x="600" y="248"/>
                  </a:cubicBezTo>
                  <a:cubicBezTo>
                    <a:pt x="601" y="248"/>
                    <a:pt x="602" y="247"/>
                    <a:pt x="603" y="247"/>
                  </a:cubicBezTo>
                  <a:cubicBezTo>
                    <a:pt x="603" y="247"/>
                    <a:pt x="602" y="248"/>
                    <a:pt x="604" y="248"/>
                  </a:cubicBezTo>
                  <a:cubicBezTo>
                    <a:pt x="606" y="248"/>
                    <a:pt x="606" y="248"/>
                    <a:pt x="606" y="249"/>
                  </a:cubicBezTo>
                  <a:cubicBezTo>
                    <a:pt x="607" y="249"/>
                    <a:pt x="607" y="249"/>
                    <a:pt x="607" y="249"/>
                  </a:cubicBezTo>
                  <a:cubicBezTo>
                    <a:pt x="607" y="250"/>
                    <a:pt x="607" y="250"/>
                    <a:pt x="607" y="250"/>
                  </a:cubicBezTo>
                  <a:cubicBezTo>
                    <a:pt x="607" y="250"/>
                    <a:pt x="608" y="252"/>
                    <a:pt x="608" y="252"/>
                  </a:cubicBezTo>
                  <a:cubicBezTo>
                    <a:pt x="608" y="253"/>
                    <a:pt x="609" y="253"/>
                    <a:pt x="609" y="253"/>
                  </a:cubicBezTo>
                  <a:cubicBezTo>
                    <a:pt x="609" y="253"/>
                    <a:pt x="610" y="253"/>
                    <a:pt x="611" y="253"/>
                  </a:cubicBezTo>
                  <a:cubicBezTo>
                    <a:pt x="612" y="254"/>
                    <a:pt x="613" y="254"/>
                    <a:pt x="614" y="255"/>
                  </a:cubicBezTo>
                  <a:cubicBezTo>
                    <a:pt x="614" y="255"/>
                    <a:pt x="614" y="255"/>
                    <a:pt x="615" y="255"/>
                  </a:cubicBezTo>
                  <a:cubicBezTo>
                    <a:pt x="616" y="255"/>
                    <a:pt x="617" y="254"/>
                    <a:pt x="617" y="255"/>
                  </a:cubicBezTo>
                  <a:cubicBezTo>
                    <a:pt x="617" y="256"/>
                    <a:pt x="617" y="256"/>
                    <a:pt x="617" y="257"/>
                  </a:cubicBezTo>
                  <a:cubicBezTo>
                    <a:pt x="618" y="258"/>
                    <a:pt x="618" y="258"/>
                    <a:pt x="619" y="258"/>
                  </a:cubicBezTo>
                  <a:cubicBezTo>
                    <a:pt x="620" y="258"/>
                    <a:pt x="620" y="258"/>
                    <a:pt x="620" y="258"/>
                  </a:cubicBezTo>
                  <a:cubicBezTo>
                    <a:pt x="620" y="259"/>
                    <a:pt x="620" y="258"/>
                    <a:pt x="621" y="258"/>
                  </a:cubicBezTo>
                  <a:cubicBezTo>
                    <a:pt x="622" y="258"/>
                    <a:pt x="622" y="259"/>
                    <a:pt x="623" y="259"/>
                  </a:cubicBezTo>
                  <a:cubicBezTo>
                    <a:pt x="624" y="259"/>
                    <a:pt x="625" y="259"/>
                    <a:pt x="625" y="260"/>
                  </a:cubicBezTo>
                  <a:cubicBezTo>
                    <a:pt x="625" y="260"/>
                    <a:pt x="624" y="261"/>
                    <a:pt x="623" y="261"/>
                  </a:cubicBezTo>
                  <a:cubicBezTo>
                    <a:pt x="623" y="261"/>
                    <a:pt x="622" y="261"/>
                    <a:pt x="624" y="261"/>
                  </a:cubicBezTo>
                  <a:cubicBezTo>
                    <a:pt x="625" y="262"/>
                    <a:pt x="625" y="261"/>
                    <a:pt x="626" y="262"/>
                  </a:cubicBezTo>
                  <a:cubicBezTo>
                    <a:pt x="626" y="263"/>
                    <a:pt x="627" y="262"/>
                    <a:pt x="627" y="263"/>
                  </a:cubicBezTo>
                  <a:cubicBezTo>
                    <a:pt x="627" y="264"/>
                    <a:pt x="626" y="264"/>
                    <a:pt x="627" y="264"/>
                  </a:cubicBezTo>
                  <a:cubicBezTo>
                    <a:pt x="627" y="265"/>
                    <a:pt x="628" y="265"/>
                    <a:pt x="628" y="266"/>
                  </a:cubicBezTo>
                  <a:cubicBezTo>
                    <a:pt x="628" y="266"/>
                    <a:pt x="627" y="266"/>
                    <a:pt x="627" y="267"/>
                  </a:cubicBezTo>
                  <a:cubicBezTo>
                    <a:pt x="627" y="268"/>
                    <a:pt x="628" y="267"/>
                    <a:pt x="628" y="268"/>
                  </a:cubicBezTo>
                  <a:cubicBezTo>
                    <a:pt x="629" y="268"/>
                    <a:pt x="629" y="267"/>
                    <a:pt x="629" y="268"/>
                  </a:cubicBezTo>
                  <a:cubicBezTo>
                    <a:pt x="630" y="268"/>
                    <a:pt x="630" y="269"/>
                    <a:pt x="630" y="269"/>
                  </a:cubicBezTo>
                  <a:cubicBezTo>
                    <a:pt x="629" y="270"/>
                    <a:pt x="629" y="271"/>
                    <a:pt x="629" y="273"/>
                  </a:cubicBezTo>
                  <a:cubicBezTo>
                    <a:pt x="629" y="274"/>
                    <a:pt x="629" y="275"/>
                    <a:pt x="629" y="275"/>
                  </a:cubicBezTo>
                  <a:cubicBezTo>
                    <a:pt x="628" y="276"/>
                    <a:pt x="628" y="276"/>
                    <a:pt x="628" y="277"/>
                  </a:cubicBezTo>
                  <a:cubicBezTo>
                    <a:pt x="628" y="277"/>
                    <a:pt x="628" y="278"/>
                    <a:pt x="628" y="278"/>
                  </a:cubicBezTo>
                  <a:cubicBezTo>
                    <a:pt x="629" y="279"/>
                    <a:pt x="629" y="280"/>
                    <a:pt x="629" y="280"/>
                  </a:cubicBezTo>
                  <a:cubicBezTo>
                    <a:pt x="628" y="281"/>
                    <a:pt x="628" y="281"/>
                    <a:pt x="629" y="281"/>
                  </a:cubicBezTo>
                  <a:cubicBezTo>
                    <a:pt x="629" y="282"/>
                    <a:pt x="629" y="282"/>
                    <a:pt x="630" y="283"/>
                  </a:cubicBezTo>
                  <a:cubicBezTo>
                    <a:pt x="630" y="284"/>
                    <a:pt x="630" y="284"/>
                    <a:pt x="630" y="285"/>
                  </a:cubicBezTo>
                  <a:cubicBezTo>
                    <a:pt x="630" y="285"/>
                    <a:pt x="631" y="285"/>
                    <a:pt x="631" y="285"/>
                  </a:cubicBezTo>
                  <a:cubicBezTo>
                    <a:pt x="631" y="286"/>
                    <a:pt x="631" y="285"/>
                    <a:pt x="632" y="286"/>
                  </a:cubicBezTo>
                  <a:cubicBezTo>
                    <a:pt x="633" y="287"/>
                    <a:pt x="633" y="288"/>
                    <a:pt x="634" y="288"/>
                  </a:cubicBezTo>
                  <a:cubicBezTo>
                    <a:pt x="635" y="289"/>
                    <a:pt x="635" y="289"/>
                    <a:pt x="636" y="289"/>
                  </a:cubicBezTo>
                  <a:cubicBezTo>
                    <a:pt x="636" y="290"/>
                    <a:pt x="636" y="290"/>
                    <a:pt x="636" y="291"/>
                  </a:cubicBezTo>
                  <a:cubicBezTo>
                    <a:pt x="637" y="291"/>
                    <a:pt x="636" y="291"/>
                    <a:pt x="637" y="292"/>
                  </a:cubicBezTo>
                  <a:cubicBezTo>
                    <a:pt x="638" y="293"/>
                    <a:pt x="638" y="292"/>
                    <a:pt x="639" y="293"/>
                  </a:cubicBezTo>
                  <a:cubicBezTo>
                    <a:pt x="639" y="294"/>
                    <a:pt x="638" y="295"/>
                    <a:pt x="638" y="295"/>
                  </a:cubicBezTo>
                  <a:cubicBezTo>
                    <a:pt x="638" y="296"/>
                    <a:pt x="638" y="296"/>
                    <a:pt x="638" y="296"/>
                  </a:cubicBezTo>
                  <a:cubicBezTo>
                    <a:pt x="637" y="295"/>
                    <a:pt x="637" y="295"/>
                    <a:pt x="637" y="295"/>
                  </a:cubicBezTo>
                  <a:cubicBezTo>
                    <a:pt x="637" y="295"/>
                    <a:pt x="638" y="294"/>
                    <a:pt x="637" y="294"/>
                  </a:cubicBezTo>
                  <a:cubicBezTo>
                    <a:pt x="637" y="294"/>
                    <a:pt x="637" y="293"/>
                    <a:pt x="636" y="293"/>
                  </a:cubicBezTo>
                  <a:cubicBezTo>
                    <a:pt x="635" y="293"/>
                    <a:pt x="634" y="293"/>
                    <a:pt x="634" y="292"/>
                  </a:cubicBezTo>
                  <a:cubicBezTo>
                    <a:pt x="633" y="292"/>
                    <a:pt x="633" y="291"/>
                    <a:pt x="632" y="291"/>
                  </a:cubicBezTo>
                  <a:cubicBezTo>
                    <a:pt x="631" y="291"/>
                    <a:pt x="631" y="291"/>
                    <a:pt x="630" y="291"/>
                  </a:cubicBezTo>
                  <a:cubicBezTo>
                    <a:pt x="629" y="291"/>
                    <a:pt x="628" y="290"/>
                    <a:pt x="628" y="290"/>
                  </a:cubicBezTo>
                  <a:cubicBezTo>
                    <a:pt x="628" y="290"/>
                    <a:pt x="628" y="290"/>
                    <a:pt x="627" y="290"/>
                  </a:cubicBezTo>
                  <a:cubicBezTo>
                    <a:pt x="627" y="290"/>
                    <a:pt x="627" y="290"/>
                    <a:pt x="626" y="289"/>
                  </a:cubicBezTo>
                  <a:cubicBezTo>
                    <a:pt x="625" y="288"/>
                    <a:pt x="625" y="288"/>
                    <a:pt x="624" y="287"/>
                  </a:cubicBezTo>
                  <a:cubicBezTo>
                    <a:pt x="622" y="287"/>
                    <a:pt x="622" y="286"/>
                    <a:pt x="621" y="287"/>
                  </a:cubicBezTo>
                  <a:cubicBezTo>
                    <a:pt x="620" y="287"/>
                    <a:pt x="618" y="287"/>
                    <a:pt x="618" y="287"/>
                  </a:cubicBezTo>
                  <a:cubicBezTo>
                    <a:pt x="617" y="287"/>
                    <a:pt x="616" y="288"/>
                    <a:pt x="616" y="288"/>
                  </a:cubicBezTo>
                  <a:cubicBezTo>
                    <a:pt x="616" y="288"/>
                    <a:pt x="616" y="288"/>
                    <a:pt x="615" y="288"/>
                  </a:cubicBezTo>
                  <a:cubicBezTo>
                    <a:pt x="615" y="289"/>
                    <a:pt x="614" y="289"/>
                    <a:pt x="613" y="289"/>
                  </a:cubicBezTo>
                  <a:cubicBezTo>
                    <a:pt x="613" y="290"/>
                    <a:pt x="612" y="290"/>
                    <a:pt x="612" y="290"/>
                  </a:cubicBezTo>
                  <a:cubicBezTo>
                    <a:pt x="611" y="291"/>
                    <a:pt x="612" y="291"/>
                    <a:pt x="612" y="292"/>
                  </a:cubicBezTo>
                  <a:cubicBezTo>
                    <a:pt x="612" y="293"/>
                    <a:pt x="612" y="292"/>
                    <a:pt x="611" y="293"/>
                  </a:cubicBezTo>
                  <a:cubicBezTo>
                    <a:pt x="611" y="293"/>
                    <a:pt x="611" y="293"/>
                    <a:pt x="611" y="294"/>
                  </a:cubicBezTo>
                  <a:cubicBezTo>
                    <a:pt x="611" y="294"/>
                    <a:pt x="610" y="294"/>
                    <a:pt x="610" y="294"/>
                  </a:cubicBezTo>
                  <a:cubicBezTo>
                    <a:pt x="610" y="294"/>
                    <a:pt x="611" y="294"/>
                    <a:pt x="610" y="295"/>
                  </a:cubicBezTo>
                  <a:cubicBezTo>
                    <a:pt x="610" y="295"/>
                    <a:pt x="610" y="296"/>
                    <a:pt x="609" y="295"/>
                  </a:cubicBezTo>
                  <a:cubicBezTo>
                    <a:pt x="609" y="295"/>
                    <a:pt x="609" y="294"/>
                    <a:pt x="608" y="294"/>
                  </a:cubicBezTo>
                  <a:cubicBezTo>
                    <a:pt x="607" y="294"/>
                    <a:pt x="608" y="295"/>
                    <a:pt x="607" y="295"/>
                  </a:cubicBezTo>
                  <a:cubicBezTo>
                    <a:pt x="606" y="295"/>
                    <a:pt x="607" y="294"/>
                    <a:pt x="606" y="294"/>
                  </a:cubicBezTo>
                  <a:cubicBezTo>
                    <a:pt x="605" y="294"/>
                    <a:pt x="605" y="294"/>
                    <a:pt x="605" y="293"/>
                  </a:cubicBezTo>
                  <a:cubicBezTo>
                    <a:pt x="604" y="293"/>
                    <a:pt x="604" y="292"/>
                    <a:pt x="604" y="292"/>
                  </a:cubicBezTo>
                  <a:cubicBezTo>
                    <a:pt x="604" y="292"/>
                    <a:pt x="605" y="292"/>
                    <a:pt x="604" y="292"/>
                  </a:cubicBezTo>
                  <a:cubicBezTo>
                    <a:pt x="603" y="293"/>
                    <a:pt x="602" y="292"/>
                    <a:pt x="602" y="292"/>
                  </a:cubicBezTo>
                  <a:cubicBezTo>
                    <a:pt x="602" y="292"/>
                    <a:pt x="602" y="292"/>
                    <a:pt x="601" y="292"/>
                  </a:cubicBezTo>
                  <a:cubicBezTo>
                    <a:pt x="601" y="293"/>
                    <a:pt x="601" y="292"/>
                    <a:pt x="600" y="292"/>
                  </a:cubicBezTo>
                  <a:cubicBezTo>
                    <a:pt x="599" y="293"/>
                    <a:pt x="600" y="294"/>
                    <a:pt x="599" y="293"/>
                  </a:cubicBezTo>
                  <a:cubicBezTo>
                    <a:pt x="598" y="292"/>
                    <a:pt x="598" y="291"/>
                    <a:pt x="598" y="292"/>
                  </a:cubicBezTo>
                  <a:cubicBezTo>
                    <a:pt x="598" y="293"/>
                    <a:pt x="599" y="293"/>
                    <a:pt x="598" y="293"/>
                  </a:cubicBezTo>
                  <a:cubicBezTo>
                    <a:pt x="597" y="293"/>
                    <a:pt x="597" y="293"/>
                    <a:pt x="597" y="293"/>
                  </a:cubicBezTo>
                  <a:cubicBezTo>
                    <a:pt x="596" y="293"/>
                    <a:pt x="597" y="294"/>
                    <a:pt x="596" y="294"/>
                  </a:cubicBezTo>
                  <a:cubicBezTo>
                    <a:pt x="596" y="294"/>
                    <a:pt x="596" y="292"/>
                    <a:pt x="596" y="293"/>
                  </a:cubicBezTo>
                  <a:cubicBezTo>
                    <a:pt x="595" y="293"/>
                    <a:pt x="595" y="294"/>
                    <a:pt x="595" y="294"/>
                  </a:cubicBezTo>
                  <a:cubicBezTo>
                    <a:pt x="595" y="294"/>
                    <a:pt x="594" y="293"/>
                    <a:pt x="594" y="293"/>
                  </a:cubicBezTo>
                  <a:cubicBezTo>
                    <a:pt x="594" y="295"/>
                    <a:pt x="594" y="295"/>
                    <a:pt x="594" y="295"/>
                  </a:cubicBezTo>
                  <a:cubicBezTo>
                    <a:pt x="594" y="295"/>
                    <a:pt x="593" y="294"/>
                    <a:pt x="593" y="294"/>
                  </a:cubicBezTo>
                  <a:cubicBezTo>
                    <a:pt x="593" y="294"/>
                    <a:pt x="594" y="295"/>
                    <a:pt x="593" y="295"/>
                  </a:cubicBezTo>
                  <a:cubicBezTo>
                    <a:pt x="593" y="295"/>
                    <a:pt x="592" y="294"/>
                    <a:pt x="592" y="294"/>
                  </a:cubicBezTo>
                  <a:cubicBezTo>
                    <a:pt x="591" y="295"/>
                    <a:pt x="591" y="295"/>
                    <a:pt x="591" y="295"/>
                  </a:cubicBezTo>
                  <a:cubicBezTo>
                    <a:pt x="591" y="295"/>
                    <a:pt x="591" y="293"/>
                    <a:pt x="591" y="293"/>
                  </a:cubicBezTo>
                  <a:cubicBezTo>
                    <a:pt x="590" y="294"/>
                    <a:pt x="589" y="294"/>
                    <a:pt x="589" y="294"/>
                  </a:cubicBezTo>
                  <a:cubicBezTo>
                    <a:pt x="589" y="293"/>
                    <a:pt x="589" y="293"/>
                    <a:pt x="589" y="293"/>
                  </a:cubicBezTo>
                  <a:cubicBezTo>
                    <a:pt x="587" y="293"/>
                    <a:pt x="587" y="293"/>
                    <a:pt x="587" y="293"/>
                  </a:cubicBezTo>
                  <a:cubicBezTo>
                    <a:pt x="588" y="292"/>
                    <a:pt x="588" y="292"/>
                    <a:pt x="588" y="292"/>
                  </a:cubicBezTo>
                  <a:cubicBezTo>
                    <a:pt x="588" y="292"/>
                    <a:pt x="587" y="292"/>
                    <a:pt x="587" y="291"/>
                  </a:cubicBezTo>
                  <a:cubicBezTo>
                    <a:pt x="587" y="291"/>
                    <a:pt x="587" y="290"/>
                    <a:pt x="587" y="290"/>
                  </a:cubicBezTo>
                  <a:cubicBezTo>
                    <a:pt x="586" y="290"/>
                    <a:pt x="586" y="291"/>
                    <a:pt x="586" y="290"/>
                  </a:cubicBezTo>
                  <a:cubicBezTo>
                    <a:pt x="586" y="290"/>
                    <a:pt x="587" y="289"/>
                    <a:pt x="585" y="289"/>
                  </a:cubicBezTo>
                  <a:cubicBezTo>
                    <a:pt x="584" y="290"/>
                    <a:pt x="584" y="290"/>
                    <a:pt x="584" y="290"/>
                  </a:cubicBezTo>
                  <a:cubicBezTo>
                    <a:pt x="584" y="290"/>
                    <a:pt x="584" y="289"/>
                    <a:pt x="583" y="289"/>
                  </a:cubicBezTo>
                  <a:cubicBezTo>
                    <a:pt x="582" y="290"/>
                    <a:pt x="582" y="289"/>
                    <a:pt x="582" y="289"/>
                  </a:cubicBezTo>
                  <a:cubicBezTo>
                    <a:pt x="581" y="289"/>
                    <a:pt x="581" y="289"/>
                    <a:pt x="581" y="289"/>
                  </a:cubicBezTo>
                  <a:cubicBezTo>
                    <a:pt x="579" y="288"/>
                    <a:pt x="579" y="288"/>
                    <a:pt x="579" y="288"/>
                  </a:cubicBezTo>
                  <a:cubicBezTo>
                    <a:pt x="579" y="288"/>
                    <a:pt x="580" y="287"/>
                    <a:pt x="579" y="287"/>
                  </a:cubicBezTo>
                  <a:cubicBezTo>
                    <a:pt x="579" y="288"/>
                    <a:pt x="579" y="288"/>
                    <a:pt x="579" y="288"/>
                  </a:cubicBezTo>
                  <a:cubicBezTo>
                    <a:pt x="579" y="288"/>
                    <a:pt x="579" y="287"/>
                    <a:pt x="578" y="287"/>
                  </a:cubicBezTo>
                  <a:cubicBezTo>
                    <a:pt x="578" y="287"/>
                    <a:pt x="577" y="288"/>
                    <a:pt x="577" y="287"/>
                  </a:cubicBezTo>
                  <a:cubicBezTo>
                    <a:pt x="577" y="287"/>
                    <a:pt x="577" y="286"/>
                    <a:pt x="577" y="286"/>
                  </a:cubicBezTo>
                  <a:cubicBezTo>
                    <a:pt x="577" y="286"/>
                    <a:pt x="575" y="286"/>
                    <a:pt x="575" y="286"/>
                  </a:cubicBezTo>
                  <a:cubicBezTo>
                    <a:pt x="576" y="286"/>
                    <a:pt x="577" y="285"/>
                    <a:pt x="575" y="285"/>
                  </a:cubicBezTo>
                  <a:cubicBezTo>
                    <a:pt x="574" y="286"/>
                    <a:pt x="574" y="284"/>
                    <a:pt x="574" y="284"/>
                  </a:cubicBezTo>
                  <a:cubicBezTo>
                    <a:pt x="574" y="284"/>
                    <a:pt x="573" y="284"/>
                    <a:pt x="573" y="285"/>
                  </a:cubicBezTo>
                  <a:cubicBezTo>
                    <a:pt x="573" y="285"/>
                    <a:pt x="573" y="285"/>
                    <a:pt x="573" y="285"/>
                  </a:cubicBezTo>
                  <a:cubicBezTo>
                    <a:pt x="571" y="285"/>
                    <a:pt x="571" y="285"/>
                    <a:pt x="571" y="285"/>
                  </a:cubicBezTo>
                  <a:cubicBezTo>
                    <a:pt x="571" y="285"/>
                    <a:pt x="572" y="286"/>
                    <a:pt x="572" y="286"/>
                  </a:cubicBezTo>
                  <a:cubicBezTo>
                    <a:pt x="571" y="286"/>
                    <a:pt x="570" y="286"/>
                    <a:pt x="570" y="286"/>
                  </a:cubicBezTo>
                  <a:cubicBezTo>
                    <a:pt x="571" y="287"/>
                    <a:pt x="571" y="287"/>
                    <a:pt x="570" y="287"/>
                  </a:cubicBezTo>
                  <a:cubicBezTo>
                    <a:pt x="570" y="287"/>
                    <a:pt x="569" y="287"/>
                    <a:pt x="569" y="287"/>
                  </a:cubicBezTo>
                  <a:cubicBezTo>
                    <a:pt x="569" y="287"/>
                    <a:pt x="568" y="287"/>
                    <a:pt x="568" y="287"/>
                  </a:cubicBezTo>
                  <a:cubicBezTo>
                    <a:pt x="567" y="287"/>
                    <a:pt x="568" y="287"/>
                    <a:pt x="567" y="286"/>
                  </a:cubicBezTo>
                  <a:cubicBezTo>
                    <a:pt x="567" y="286"/>
                    <a:pt x="566" y="286"/>
                    <a:pt x="566" y="286"/>
                  </a:cubicBezTo>
                  <a:cubicBezTo>
                    <a:pt x="566" y="285"/>
                    <a:pt x="566" y="285"/>
                    <a:pt x="566" y="285"/>
                  </a:cubicBezTo>
                  <a:cubicBezTo>
                    <a:pt x="566" y="285"/>
                    <a:pt x="566" y="285"/>
                    <a:pt x="565" y="285"/>
                  </a:cubicBezTo>
                  <a:cubicBezTo>
                    <a:pt x="565" y="286"/>
                    <a:pt x="564" y="286"/>
                    <a:pt x="564" y="286"/>
                  </a:cubicBezTo>
                  <a:cubicBezTo>
                    <a:pt x="564" y="287"/>
                    <a:pt x="565" y="287"/>
                    <a:pt x="564" y="287"/>
                  </a:cubicBezTo>
                  <a:cubicBezTo>
                    <a:pt x="563" y="287"/>
                    <a:pt x="563" y="286"/>
                    <a:pt x="563" y="287"/>
                  </a:cubicBezTo>
                  <a:cubicBezTo>
                    <a:pt x="562" y="287"/>
                    <a:pt x="562" y="288"/>
                    <a:pt x="562" y="288"/>
                  </a:cubicBezTo>
                  <a:cubicBezTo>
                    <a:pt x="562" y="288"/>
                    <a:pt x="563" y="289"/>
                    <a:pt x="563" y="289"/>
                  </a:cubicBezTo>
                  <a:cubicBezTo>
                    <a:pt x="562" y="289"/>
                    <a:pt x="561" y="288"/>
                    <a:pt x="561" y="288"/>
                  </a:cubicBezTo>
                  <a:cubicBezTo>
                    <a:pt x="561" y="287"/>
                    <a:pt x="560" y="286"/>
                    <a:pt x="560" y="286"/>
                  </a:cubicBezTo>
                  <a:cubicBezTo>
                    <a:pt x="560" y="286"/>
                    <a:pt x="561" y="286"/>
                    <a:pt x="560" y="286"/>
                  </a:cubicBezTo>
                  <a:cubicBezTo>
                    <a:pt x="559" y="287"/>
                    <a:pt x="559" y="287"/>
                    <a:pt x="559" y="287"/>
                  </a:cubicBezTo>
                  <a:cubicBezTo>
                    <a:pt x="558" y="287"/>
                    <a:pt x="558" y="288"/>
                    <a:pt x="558" y="287"/>
                  </a:cubicBezTo>
                  <a:cubicBezTo>
                    <a:pt x="558" y="287"/>
                    <a:pt x="558" y="286"/>
                    <a:pt x="558" y="286"/>
                  </a:cubicBezTo>
                  <a:cubicBezTo>
                    <a:pt x="558" y="286"/>
                    <a:pt x="557" y="286"/>
                    <a:pt x="557" y="286"/>
                  </a:cubicBezTo>
                  <a:cubicBezTo>
                    <a:pt x="557" y="285"/>
                    <a:pt x="558" y="285"/>
                    <a:pt x="558" y="285"/>
                  </a:cubicBezTo>
                  <a:cubicBezTo>
                    <a:pt x="556" y="285"/>
                    <a:pt x="556" y="285"/>
                    <a:pt x="556" y="285"/>
                  </a:cubicBezTo>
                  <a:cubicBezTo>
                    <a:pt x="557" y="284"/>
                    <a:pt x="557" y="284"/>
                    <a:pt x="557" y="284"/>
                  </a:cubicBezTo>
                  <a:cubicBezTo>
                    <a:pt x="557" y="284"/>
                    <a:pt x="557" y="284"/>
                    <a:pt x="556" y="284"/>
                  </a:cubicBezTo>
                  <a:cubicBezTo>
                    <a:pt x="556" y="284"/>
                    <a:pt x="556" y="284"/>
                    <a:pt x="556" y="285"/>
                  </a:cubicBezTo>
                  <a:cubicBezTo>
                    <a:pt x="555" y="285"/>
                    <a:pt x="555" y="285"/>
                    <a:pt x="555" y="285"/>
                  </a:cubicBezTo>
                  <a:cubicBezTo>
                    <a:pt x="554" y="285"/>
                    <a:pt x="554" y="285"/>
                    <a:pt x="554" y="284"/>
                  </a:cubicBezTo>
                  <a:cubicBezTo>
                    <a:pt x="554" y="284"/>
                    <a:pt x="554" y="284"/>
                    <a:pt x="554" y="284"/>
                  </a:cubicBezTo>
                  <a:cubicBezTo>
                    <a:pt x="553" y="284"/>
                    <a:pt x="553" y="284"/>
                    <a:pt x="553" y="284"/>
                  </a:cubicBezTo>
                  <a:cubicBezTo>
                    <a:pt x="553" y="283"/>
                    <a:pt x="553" y="283"/>
                    <a:pt x="552" y="282"/>
                  </a:cubicBezTo>
                  <a:cubicBezTo>
                    <a:pt x="552" y="282"/>
                    <a:pt x="551" y="282"/>
                    <a:pt x="551" y="282"/>
                  </a:cubicBezTo>
                  <a:cubicBezTo>
                    <a:pt x="551" y="282"/>
                    <a:pt x="550" y="283"/>
                    <a:pt x="550" y="282"/>
                  </a:cubicBezTo>
                  <a:cubicBezTo>
                    <a:pt x="550" y="282"/>
                    <a:pt x="550" y="281"/>
                    <a:pt x="550" y="281"/>
                  </a:cubicBezTo>
                  <a:cubicBezTo>
                    <a:pt x="550" y="281"/>
                    <a:pt x="549" y="280"/>
                    <a:pt x="549" y="281"/>
                  </a:cubicBezTo>
                  <a:cubicBezTo>
                    <a:pt x="549" y="282"/>
                    <a:pt x="549" y="282"/>
                    <a:pt x="548" y="282"/>
                  </a:cubicBezTo>
                  <a:cubicBezTo>
                    <a:pt x="548" y="282"/>
                    <a:pt x="547" y="281"/>
                    <a:pt x="547" y="281"/>
                  </a:cubicBezTo>
                  <a:cubicBezTo>
                    <a:pt x="547" y="281"/>
                    <a:pt x="549" y="280"/>
                    <a:pt x="548" y="279"/>
                  </a:cubicBezTo>
                  <a:cubicBezTo>
                    <a:pt x="547" y="279"/>
                    <a:pt x="547" y="280"/>
                    <a:pt x="546" y="279"/>
                  </a:cubicBezTo>
                  <a:cubicBezTo>
                    <a:pt x="546" y="279"/>
                    <a:pt x="546" y="279"/>
                    <a:pt x="545" y="278"/>
                  </a:cubicBezTo>
                  <a:cubicBezTo>
                    <a:pt x="545" y="278"/>
                    <a:pt x="544" y="278"/>
                    <a:pt x="544" y="278"/>
                  </a:cubicBezTo>
                  <a:cubicBezTo>
                    <a:pt x="544" y="278"/>
                    <a:pt x="544" y="278"/>
                    <a:pt x="544" y="278"/>
                  </a:cubicBezTo>
                  <a:cubicBezTo>
                    <a:pt x="544" y="279"/>
                    <a:pt x="544" y="278"/>
                    <a:pt x="544" y="279"/>
                  </a:cubicBezTo>
                  <a:cubicBezTo>
                    <a:pt x="544" y="279"/>
                    <a:pt x="543" y="279"/>
                    <a:pt x="543" y="279"/>
                  </a:cubicBezTo>
                  <a:cubicBezTo>
                    <a:pt x="543" y="279"/>
                    <a:pt x="543" y="279"/>
                    <a:pt x="542" y="279"/>
                  </a:cubicBezTo>
                  <a:cubicBezTo>
                    <a:pt x="541" y="279"/>
                    <a:pt x="541" y="278"/>
                    <a:pt x="541" y="279"/>
                  </a:cubicBezTo>
                  <a:cubicBezTo>
                    <a:pt x="541" y="280"/>
                    <a:pt x="543" y="281"/>
                    <a:pt x="541" y="281"/>
                  </a:cubicBezTo>
                  <a:cubicBezTo>
                    <a:pt x="539" y="281"/>
                    <a:pt x="539" y="281"/>
                    <a:pt x="539" y="281"/>
                  </a:cubicBezTo>
                  <a:cubicBezTo>
                    <a:pt x="539" y="281"/>
                    <a:pt x="539" y="281"/>
                    <a:pt x="539" y="281"/>
                  </a:cubicBezTo>
                  <a:cubicBezTo>
                    <a:pt x="538" y="281"/>
                    <a:pt x="538" y="280"/>
                    <a:pt x="537" y="281"/>
                  </a:cubicBezTo>
                  <a:cubicBezTo>
                    <a:pt x="536" y="281"/>
                    <a:pt x="538" y="281"/>
                    <a:pt x="536" y="282"/>
                  </a:cubicBezTo>
                  <a:cubicBezTo>
                    <a:pt x="535" y="282"/>
                    <a:pt x="534" y="282"/>
                    <a:pt x="535" y="282"/>
                  </a:cubicBezTo>
                  <a:cubicBezTo>
                    <a:pt x="536" y="283"/>
                    <a:pt x="536" y="284"/>
                    <a:pt x="536" y="284"/>
                  </a:cubicBezTo>
                  <a:cubicBezTo>
                    <a:pt x="536" y="284"/>
                    <a:pt x="536" y="284"/>
                    <a:pt x="535" y="284"/>
                  </a:cubicBezTo>
                  <a:cubicBezTo>
                    <a:pt x="534" y="284"/>
                    <a:pt x="534" y="284"/>
                    <a:pt x="534" y="285"/>
                  </a:cubicBezTo>
                  <a:cubicBezTo>
                    <a:pt x="534" y="285"/>
                    <a:pt x="535" y="285"/>
                    <a:pt x="535" y="286"/>
                  </a:cubicBezTo>
                  <a:cubicBezTo>
                    <a:pt x="535" y="287"/>
                    <a:pt x="534" y="287"/>
                    <a:pt x="534" y="288"/>
                  </a:cubicBezTo>
                  <a:cubicBezTo>
                    <a:pt x="534" y="288"/>
                    <a:pt x="534" y="289"/>
                    <a:pt x="534" y="289"/>
                  </a:cubicBezTo>
                  <a:cubicBezTo>
                    <a:pt x="534" y="289"/>
                    <a:pt x="534" y="290"/>
                    <a:pt x="534" y="290"/>
                  </a:cubicBezTo>
                  <a:cubicBezTo>
                    <a:pt x="535" y="290"/>
                    <a:pt x="535" y="290"/>
                    <a:pt x="535" y="291"/>
                  </a:cubicBezTo>
                  <a:cubicBezTo>
                    <a:pt x="535" y="291"/>
                    <a:pt x="535" y="292"/>
                    <a:pt x="534" y="293"/>
                  </a:cubicBezTo>
                  <a:cubicBezTo>
                    <a:pt x="533" y="294"/>
                    <a:pt x="532" y="294"/>
                    <a:pt x="533" y="294"/>
                  </a:cubicBezTo>
                  <a:cubicBezTo>
                    <a:pt x="534" y="294"/>
                    <a:pt x="536" y="295"/>
                    <a:pt x="535" y="295"/>
                  </a:cubicBezTo>
                  <a:cubicBezTo>
                    <a:pt x="534" y="296"/>
                    <a:pt x="534" y="297"/>
                    <a:pt x="533" y="297"/>
                  </a:cubicBezTo>
                  <a:cubicBezTo>
                    <a:pt x="532" y="297"/>
                    <a:pt x="531" y="296"/>
                    <a:pt x="530" y="296"/>
                  </a:cubicBezTo>
                  <a:cubicBezTo>
                    <a:pt x="530" y="296"/>
                    <a:pt x="530" y="296"/>
                    <a:pt x="528" y="296"/>
                  </a:cubicBezTo>
                  <a:cubicBezTo>
                    <a:pt x="527" y="297"/>
                    <a:pt x="526" y="297"/>
                    <a:pt x="526" y="297"/>
                  </a:cubicBezTo>
                  <a:cubicBezTo>
                    <a:pt x="526" y="297"/>
                    <a:pt x="527" y="296"/>
                    <a:pt x="526" y="296"/>
                  </a:cubicBezTo>
                  <a:cubicBezTo>
                    <a:pt x="525" y="296"/>
                    <a:pt x="525" y="296"/>
                    <a:pt x="525" y="296"/>
                  </a:cubicBezTo>
                  <a:cubicBezTo>
                    <a:pt x="524" y="297"/>
                    <a:pt x="523" y="297"/>
                    <a:pt x="524" y="297"/>
                  </a:cubicBezTo>
                  <a:cubicBezTo>
                    <a:pt x="524" y="298"/>
                    <a:pt x="526" y="297"/>
                    <a:pt x="524" y="298"/>
                  </a:cubicBezTo>
                  <a:cubicBezTo>
                    <a:pt x="523" y="299"/>
                    <a:pt x="524" y="299"/>
                    <a:pt x="523" y="299"/>
                  </a:cubicBezTo>
                  <a:cubicBezTo>
                    <a:pt x="522" y="299"/>
                    <a:pt x="521" y="299"/>
                    <a:pt x="521" y="300"/>
                  </a:cubicBezTo>
                  <a:cubicBezTo>
                    <a:pt x="521" y="300"/>
                    <a:pt x="522" y="300"/>
                    <a:pt x="521" y="300"/>
                  </a:cubicBezTo>
                  <a:cubicBezTo>
                    <a:pt x="521" y="301"/>
                    <a:pt x="521" y="301"/>
                    <a:pt x="520" y="300"/>
                  </a:cubicBezTo>
                  <a:cubicBezTo>
                    <a:pt x="520" y="300"/>
                    <a:pt x="520" y="300"/>
                    <a:pt x="519" y="300"/>
                  </a:cubicBezTo>
                  <a:cubicBezTo>
                    <a:pt x="519" y="299"/>
                    <a:pt x="518" y="299"/>
                    <a:pt x="518" y="299"/>
                  </a:cubicBezTo>
                  <a:cubicBezTo>
                    <a:pt x="517" y="299"/>
                    <a:pt x="517" y="299"/>
                    <a:pt x="517" y="298"/>
                  </a:cubicBezTo>
                  <a:cubicBezTo>
                    <a:pt x="516" y="298"/>
                    <a:pt x="516" y="298"/>
                    <a:pt x="516" y="298"/>
                  </a:cubicBezTo>
                  <a:cubicBezTo>
                    <a:pt x="516" y="298"/>
                    <a:pt x="515" y="298"/>
                    <a:pt x="514" y="298"/>
                  </a:cubicBezTo>
                  <a:cubicBezTo>
                    <a:pt x="514" y="299"/>
                    <a:pt x="513" y="299"/>
                    <a:pt x="513" y="299"/>
                  </a:cubicBezTo>
                  <a:cubicBezTo>
                    <a:pt x="513" y="299"/>
                    <a:pt x="512" y="299"/>
                    <a:pt x="512" y="300"/>
                  </a:cubicBezTo>
                  <a:cubicBezTo>
                    <a:pt x="512" y="300"/>
                    <a:pt x="513" y="301"/>
                    <a:pt x="512" y="301"/>
                  </a:cubicBezTo>
                  <a:cubicBezTo>
                    <a:pt x="511" y="301"/>
                    <a:pt x="511" y="300"/>
                    <a:pt x="511" y="301"/>
                  </a:cubicBezTo>
                  <a:cubicBezTo>
                    <a:pt x="510" y="301"/>
                    <a:pt x="510" y="302"/>
                    <a:pt x="509" y="301"/>
                  </a:cubicBezTo>
                  <a:cubicBezTo>
                    <a:pt x="509" y="301"/>
                    <a:pt x="508" y="300"/>
                    <a:pt x="508" y="300"/>
                  </a:cubicBezTo>
                  <a:cubicBezTo>
                    <a:pt x="508" y="301"/>
                    <a:pt x="508" y="301"/>
                    <a:pt x="508" y="302"/>
                  </a:cubicBezTo>
                  <a:cubicBezTo>
                    <a:pt x="507" y="302"/>
                    <a:pt x="507" y="302"/>
                    <a:pt x="506" y="302"/>
                  </a:cubicBezTo>
                  <a:cubicBezTo>
                    <a:pt x="505" y="302"/>
                    <a:pt x="505" y="303"/>
                    <a:pt x="505" y="302"/>
                  </a:cubicBezTo>
                  <a:cubicBezTo>
                    <a:pt x="504" y="302"/>
                    <a:pt x="504" y="302"/>
                    <a:pt x="504" y="302"/>
                  </a:cubicBezTo>
                  <a:cubicBezTo>
                    <a:pt x="503" y="301"/>
                    <a:pt x="503" y="301"/>
                    <a:pt x="502" y="301"/>
                  </a:cubicBezTo>
                  <a:cubicBezTo>
                    <a:pt x="501" y="301"/>
                    <a:pt x="501" y="302"/>
                    <a:pt x="501" y="301"/>
                  </a:cubicBezTo>
                  <a:cubicBezTo>
                    <a:pt x="501" y="300"/>
                    <a:pt x="502" y="300"/>
                    <a:pt x="502" y="299"/>
                  </a:cubicBezTo>
                  <a:cubicBezTo>
                    <a:pt x="502" y="299"/>
                    <a:pt x="502" y="298"/>
                    <a:pt x="501" y="298"/>
                  </a:cubicBezTo>
                  <a:cubicBezTo>
                    <a:pt x="501" y="298"/>
                    <a:pt x="501" y="298"/>
                    <a:pt x="500" y="298"/>
                  </a:cubicBezTo>
                  <a:cubicBezTo>
                    <a:pt x="499" y="297"/>
                    <a:pt x="499" y="296"/>
                    <a:pt x="499" y="296"/>
                  </a:cubicBezTo>
                  <a:cubicBezTo>
                    <a:pt x="499" y="296"/>
                    <a:pt x="498" y="295"/>
                    <a:pt x="498" y="295"/>
                  </a:cubicBezTo>
                  <a:cubicBezTo>
                    <a:pt x="497" y="295"/>
                    <a:pt x="497" y="295"/>
                    <a:pt x="497" y="295"/>
                  </a:cubicBezTo>
                  <a:cubicBezTo>
                    <a:pt x="496" y="294"/>
                    <a:pt x="495" y="293"/>
                    <a:pt x="495" y="293"/>
                  </a:cubicBezTo>
                  <a:cubicBezTo>
                    <a:pt x="495" y="293"/>
                    <a:pt x="495" y="293"/>
                    <a:pt x="494" y="293"/>
                  </a:cubicBezTo>
                  <a:cubicBezTo>
                    <a:pt x="493" y="292"/>
                    <a:pt x="492" y="292"/>
                    <a:pt x="491" y="292"/>
                  </a:cubicBezTo>
                  <a:cubicBezTo>
                    <a:pt x="491" y="292"/>
                    <a:pt x="491" y="292"/>
                    <a:pt x="491" y="293"/>
                  </a:cubicBezTo>
                  <a:cubicBezTo>
                    <a:pt x="491" y="293"/>
                    <a:pt x="492" y="294"/>
                    <a:pt x="491" y="294"/>
                  </a:cubicBezTo>
                  <a:cubicBezTo>
                    <a:pt x="490" y="294"/>
                    <a:pt x="490" y="294"/>
                    <a:pt x="489" y="293"/>
                  </a:cubicBezTo>
                  <a:cubicBezTo>
                    <a:pt x="489" y="293"/>
                    <a:pt x="488" y="292"/>
                    <a:pt x="488" y="292"/>
                  </a:cubicBezTo>
                  <a:cubicBezTo>
                    <a:pt x="487" y="292"/>
                    <a:pt x="487" y="291"/>
                    <a:pt x="487" y="292"/>
                  </a:cubicBezTo>
                  <a:cubicBezTo>
                    <a:pt x="487" y="293"/>
                    <a:pt x="486" y="294"/>
                    <a:pt x="486" y="294"/>
                  </a:cubicBezTo>
                  <a:cubicBezTo>
                    <a:pt x="487" y="295"/>
                    <a:pt x="487" y="295"/>
                    <a:pt x="487" y="295"/>
                  </a:cubicBezTo>
                  <a:cubicBezTo>
                    <a:pt x="488" y="295"/>
                    <a:pt x="489" y="295"/>
                    <a:pt x="489" y="295"/>
                  </a:cubicBezTo>
                  <a:cubicBezTo>
                    <a:pt x="489" y="296"/>
                    <a:pt x="489" y="296"/>
                    <a:pt x="488" y="296"/>
                  </a:cubicBezTo>
                  <a:cubicBezTo>
                    <a:pt x="487" y="296"/>
                    <a:pt x="487" y="296"/>
                    <a:pt x="486" y="296"/>
                  </a:cubicBezTo>
                  <a:cubicBezTo>
                    <a:pt x="485" y="297"/>
                    <a:pt x="486" y="296"/>
                    <a:pt x="485" y="296"/>
                  </a:cubicBezTo>
                  <a:cubicBezTo>
                    <a:pt x="483" y="297"/>
                    <a:pt x="484" y="297"/>
                    <a:pt x="483" y="297"/>
                  </a:cubicBezTo>
                  <a:cubicBezTo>
                    <a:pt x="483" y="298"/>
                    <a:pt x="482" y="296"/>
                    <a:pt x="482" y="297"/>
                  </a:cubicBezTo>
                  <a:cubicBezTo>
                    <a:pt x="482" y="299"/>
                    <a:pt x="483" y="300"/>
                    <a:pt x="483" y="300"/>
                  </a:cubicBezTo>
                  <a:cubicBezTo>
                    <a:pt x="483" y="300"/>
                    <a:pt x="483" y="301"/>
                    <a:pt x="482" y="300"/>
                  </a:cubicBezTo>
                  <a:cubicBezTo>
                    <a:pt x="481" y="300"/>
                    <a:pt x="481" y="300"/>
                    <a:pt x="481" y="300"/>
                  </a:cubicBezTo>
                  <a:cubicBezTo>
                    <a:pt x="480" y="299"/>
                    <a:pt x="480" y="299"/>
                    <a:pt x="479" y="300"/>
                  </a:cubicBezTo>
                  <a:cubicBezTo>
                    <a:pt x="479" y="300"/>
                    <a:pt x="479" y="301"/>
                    <a:pt x="478" y="301"/>
                  </a:cubicBezTo>
                  <a:cubicBezTo>
                    <a:pt x="478" y="301"/>
                    <a:pt x="477" y="301"/>
                    <a:pt x="477" y="301"/>
                  </a:cubicBezTo>
                  <a:cubicBezTo>
                    <a:pt x="477" y="302"/>
                    <a:pt x="475" y="302"/>
                    <a:pt x="475" y="301"/>
                  </a:cubicBezTo>
                  <a:cubicBezTo>
                    <a:pt x="474" y="301"/>
                    <a:pt x="474" y="301"/>
                    <a:pt x="474" y="301"/>
                  </a:cubicBezTo>
                  <a:cubicBezTo>
                    <a:pt x="473" y="301"/>
                    <a:pt x="473" y="302"/>
                    <a:pt x="472" y="302"/>
                  </a:cubicBezTo>
                  <a:cubicBezTo>
                    <a:pt x="472" y="302"/>
                    <a:pt x="472" y="303"/>
                    <a:pt x="472" y="303"/>
                  </a:cubicBezTo>
                  <a:cubicBezTo>
                    <a:pt x="471" y="303"/>
                    <a:pt x="472" y="303"/>
                    <a:pt x="470" y="303"/>
                  </a:cubicBezTo>
                  <a:cubicBezTo>
                    <a:pt x="469" y="304"/>
                    <a:pt x="470" y="303"/>
                    <a:pt x="469" y="303"/>
                  </a:cubicBezTo>
                  <a:cubicBezTo>
                    <a:pt x="469" y="303"/>
                    <a:pt x="468" y="303"/>
                    <a:pt x="468" y="304"/>
                  </a:cubicBezTo>
                  <a:cubicBezTo>
                    <a:pt x="467" y="304"/>
                    <a:pt x="467" y="304"/>
                    <a:pt x="467" y="305"/>
                  </a:cubicBezTo>
                  <a:cubicBezTo>
                    <a:pt x="467" y="306"/>
                    <a:pt x="468" y="306"/>
                    <a:pt x="467" y="306"/>
                  </a:cubicBezTo>
                  <a:cubicBezTo>
                    <a:pt x="466" y="307"/>
                    <a:pt x="466" y="307"/>
                    <a:pt x="465" y="306"/>
                  </a:cubicBezTo>
                  <a:cubicBezTo>
                    <a:pt x="464" y="306"/>
                    <a:pt x="464" y="305"/>
                    <a:pt x="464" y="306"/>
                  </a:cubicBezTo>
                  <a:cubicBezTo>
                    <a:pt x="463" y="306"/>
                    <a:pt x="463" y="306"/>
                    <a:pt x="462" y="306"/>
                  </a:cubicBezTo>
                  <a:cubicBezTo>
                    <a:pt x="462" y="306"/>
                    <a:pt x="462" y="305"/>
                    <a:pt x="461" y="305"/>
                  </a:cubicBezTo>
                  <a:cubicBezTo>
                    <a:pt x="461" y="305"/>
                    <a:pt x="461" y="305"/>
                    <a:pt x="460" y="306"/>
                  </a:cubicBezTo>
                  <a:cubicBezTo>
                    <a:pt x="459" y="306"/>
                    <a:pt x="459" y="306"/>
                    <a:pt x="459" y="307"/>
                  </a:cubicBezTo>
                  <a:cubicBezTo>
                    <a:pt x="458" y="307"/>
                    <a:pt x="459" y="307"/>
                    <a:pt x="457" y="307"/>
                  </a:cubicBezTo>
                  <a:cubicBezTo>
                    <a:pt x="456" y="307"/>
                    <a:pt x="455" y="308"/>
                    <a:pt x="455" y="308"/>
                  </a:cubicBezTo>
                  <a:cubicBezTo>
                    <a:pt x="454" y="308"/>
                    <a:pt x="454" y="308"/>
                    <a:pt x="454" y="308"/>
                  </a:cubicBezTo>
                  <a:cubicBezTo>
                    <a:pt x="452" y="309"/>
                    <a:pt x="452" y="309"/>
                    <a:pt x="452" y="309"/>
                  </a:cubicBezTo>
                  <a:cubicBezTo>
                    <a:pt x="452" y="309"/>
                    <a:pt x="452" y="309"/>
                    <a:pt x="451" y="309"/>
                  </a:cubicBezTo>
                  <a:cubicBezTo>
                    <a:pt x="450" y="309"/>
                    <a:pt x="449" y="308"/>
                    <a:pt x="449" y="308"/>
                  </a:cubicBezTo>
                  <a:cubicBezTo>
                    <a:pt x="449" y="309"/>
                    <a:pt x="449" y="309"/>
                    <a:pt x="449" y="310"/>
                  </a:cubicBezTo>
                  <a:cubicBezTo>
                    <a:pt x="448" y="310"/>
                    <a:pt x="448" y="311"/>
                    <a:pt x="447" y="311"/>
                  </a:cubicBezTo>
                  <a:cubicBezTo>
                    <a:pt x="447" y="312"/>
                    <a:pt x="447" y="312"/>
                    <a:pt x="446" y="312"/>
                  </a:cubicBezTo>
                  <a:cubicBezTo>
                    <a:pt x="445" y="312"/>
                    <a:pt x="445" y="312"/>
                    <a:pt x="444" y="313"/>
                  </a:cubicBezTo>
                  <a:cubicBezTo>
                    <a:pt x="443" y="313"/>
                    <a:pt x="442" y="312"/>
                    <a:pt x="442" y="313"/>
                  </a:cubicBezTo>
                  <a:cubicBezTo>
                    <a:pt x="442" y="314"/>
                    <a:pt x="442" y="314"/>
                    <a:pt x="442" y="315"/>
                  </a:cubicBezTo>
                  <a:cubicBezTo>
                    <a:pt x="441" y="316"/>
                    <a:pt x="441" y="317"/>
                    <a:pt x="441" y="317"/>
                  </a:cubicBezTo>
                  <a:cubicBezTo>
                    <a:pt x="441" y="317"/>
                    <a:pt x="441" y="318"/>
                    <a:pt x="440" y="317"/>
                  </a:cubicBezTo>
                  <a:cubicBezTo>
                    <a:pt x="439" y="317"/>
                    <a:pt x="439" y="317"/>
                    <a:pt x="439" y="317"/>
                  </a:cubicBezTo>
                  <a:cubicBezTo>
                    <a:pt x="438" y="316"/>
                    <a:pt x="439" y="316"/>
                    <a:pt x="437" y="316"/>
                  </a:cubicBezTo>
                  <a:cubicBezTo>
                    <a:pt x="436" y="316"/>
                    <a:pt x="437" y="318"/>
                    <a:pt x="435" y="316"/>
                  </a:cubicBezTo>
                  <a:cubicBezTo>
                    <a:pt x="434" y="315"/>
                    <a:pt x="434" y="315"/>
                    <a:pt x="434" y="315"/>
                  </a:cubicBezTo>
                  <a:cubicBezTo>
                    <a:pt x="434" y="315"/>
                    <a:pt x="434" y="314"/>
                    <a:pt x="433" y="314"/>
                  </a:cubicBezTo>
                  <a:cubicBezTo>
                    <a:pt x="433" y="313"/>
                    <a:pt x="433" y="313"/>
                    <a:pt x="432" y="313"/>
                  </a:cubicBezTo>
                  <a:cubicBezTo>
                    <a:pt x="431" y="313"/>
                    <a:pt x="431" y="312"/>
                    <a:pt x="430" y="312"/>
                  </a:cubicBezTo>
                  <a:cubicBezTo>
                    <a:pt x="430" y="311"/>
                    <a:pt x="429" y="310"/>
                    <a:pt x="429" y="310"/>
                  </a:cubicBezTo>
                  <a:cubicBezTo>
                    <a:pt x="429" y="310"/>
                    <a:pt x="428" y="310"/>
                    <a:pt x="428" y="310"/>
                  </a:cubicBezTo>
                  <a:cubicBezTo>
                    <a:pt x="427" y="310"/>
                    <a:pt x="427" y="311"/>
                    <a:pt x="426" y="311"/>
                  </a:cubicBezTo>
                  <a:cubicBezTo>
                    <a:pt x="425" y="311"/>
                    <a:pt x="422" y="310"/>
                    <a:pt x="422" y="310"/>
                  </a:cubicBezTo>
                  <a:cubicBezTo>
                    <a:pt x="422" y="310"/>
                    <a:pt x="422" y="309"/>
                    <a:pt x="421" y="309"/>
                  </a:cubicBezTo>
                  <a:cubicBezTo>
                    <a:pt x="420" y="308"/>
                    <a:pt x="420" y="307"/>
                    <a:pt x="419" y="306"/>
                  </a:cubicBezTo>
                  <a:cubicBezTo>
                    <a:pt x="419" y="306"/>
                    <a:pt x="420" y="305"/>
                    <a:pt x="418" y="306"/>
                  </a:cubicBezTo>
                  <a:cubicBezTo>
                    <a:pt x="417" y="306"/>
                    <a:pt x="418" y="306"/>
                    <a:pt x="417" y="306"/>
                  </a:cubicBezTo>
                  <a:cubicBezTo>
                    <a:pt x="416" y="307"/>
                    <a:pt x="416" y="306"/>
                    <a:pt x="415" y="306"/>
                  </a:cubicBezTo>
                  <a:cubicBezTo>
                    <a:pt x="415" y="307"/>
                    <a:pt x="414" y="307"/>
                    <a:pt x="415" y="308"/>
                  </a:cubicBezTo>
                  <a:cubicBezTo>
                    <a:pt x="415" y="308"/>
                    <a:pt x="415" y="309"/>
                    <a:pt x="415" y="309"/>
                  </a:cubicBezTo>
                  <a:cubicBezTo>
                    <a:pt x="415" y="309"/>
                    <a:pt x="416" y="310"/>
                    <a:pt x="415" y="310"/>
                  </a:cubicBezTo>
                  <a:cubicBezTo>
                    <a:pt x="414" y="310"/>
                    <a:pt x="414" y="309"/>
                    <a:pt x="414" y="310"/>
                  </a:cubicBezTo>
                  <a:cubicBezTo>
                    <a:pt x="414" y="311"/>
                    <a:pt x="413" y="312"/>
                    <a:pt x="413" y="312"/>
                  </a:cubicBezTo>
                  <a:cubicBezTo>
                    <a:pt x="412" y="312"/>
                    <a:pt x="411" y="309"/>
                    <a:pt x="410" y="310"/>
                  </a:cubicBezTo>
                  <a:cubicBezTo>
                    <a:pt x="410" y="311"/>
                    <a:pt x="409" y="313"/>
                    <a:pt x="408" y="313"/>
                  </a:cubicBezTo>
                  <a:cubicBezTo>
                    <a:pt x="407" y="314"/>
                    <a:pt x="407" y="313"/>
                    <a:pt x="407" y="314"/>
                  </a:cubicBezTo>
                  <a:cubicBezTo>
                    <a:pt x="407" y="315"/>
                    <a:pt x="408" y="315"/>
                    <a:pt x="407" y="316"/>
                  </a:cubicBezTo>
                  <a:cubicBezTo>
                    <a:pt x="407" y="317"/>
                    <a:pt x="408" y="317"/>
                    <a:pt x="407" y="319"/>
                  </a:cubicBezTo>
                  <a:cubicBezTo>
                    <a:pt x="406" y="320"/>
                    <a:pt x="407" y="320"/>
                    <a:pt x="406" y="321"/>
                  </a:cubicBezTo>
                  <a:cubicBezTo>
                    <a:pt x="406" y="321"/>
                    <a:pt x="405" y="322"/>
                    <a:pt x="405" y="322"/>
                  </a:cubicBezTo>
                  <a:cubicBezTo>
                    <a:pt x="405" y="322"/>
                    <a:pt x="406" y="323"/>
                    <a:pt x="405" y="323"/>
                  </a:cubicBezTo>
                  <a:cubicBezTo>
                    <a:pt x="404" y="323"/>
                    <a:pt x="404" y="323"/>
                    <a:pt x="404" y="322"/>
                  </a:cubicBezTo>
                  <a:cubicBezTo>
                    <a:pt x="403" y="322"/>
                    <a:pt x="403" y="322"/>
                    <a:pt x="402" y="322"/>
                  </a:cubicBezTo>
                  <a:cubicBezTo>
                    <a:pt x="402" y="322"/>
                    <a:pt x="402" y="322"/>
                    <a:pt x="401" y="322"/>
                  </a:cubicBezTo>
                  <a:cubicBezTo>
                    <a:pt x="400" y="323"/>
                    <a:pt x="400" y="323"/>
                    <a:pt x="400" y="324"/>
                  </a:cubicBezTo>
                  <a:cubicBezTo>
                    <a:pt x="401" y="325"/>
                    <a:pt x="400" y="326"/>
                    <a:pt x="400" y="326"/>
                  </a:cubicBezTo>
                  <a:cubicBezTo>
                    <a:pt x="400" y="327"/>
                    <a:pt x="400" y="327"/>
                    <a:pt x="400" y="327"/>
                  </a:cubicBezTo>
                  <a:cubicBezTo>
                    <a:pt x="401" y="328"/>
                    <a:pt x="401" y="328"/>
                    <a:pt x="401" y="328"/>
                  </a:cubicBezTo>
                  <a:cubicBezTo>
                    <a:pt x="400" y="330"/>
                    <a:pt x="400" y="330"/>
                    <a:pt x="400" y="330"/>
                  </a:cubicBezTo>
                  <a:cubicBezTo>
                    <a:pt x="400" y="330"/>
                    <a:pt x="399" y="331"/>
                    <a:pt x="399" y="332"/>
                  </a:cubicBezTo>
                  <a:cubicBezTo>
                    <a:pt x="398" y="332"/>
                    <a:pt x="398" y="333"/>
                    <a:pt x="398" y="333"/>
                  </a:cubicBezTo>
                  <a:cubicBezTo>
                    <a:pt x="398" y="334"/>
                    <a:pt x="398" y="334"/>
                    <a:pt x="398" y="334"/>
                  </a:cubicBezTo>
                  <a:cubicBezTo>
                    <a:pt x="398" y="335"/>
                    <a:pt x="398" y="336"/>
                    <a:pt x="397" y="337"/>
                  </a:cubicBezTo>
                  <a:cubicBezTo>
                    <a:pt x="396" y="337"/>
                    <a:pt x="396" y="337"/>
                    <a:pt x="395" y="337"/>
                  </a:cubicBezTo>
                  <a:cubicBezTo>
                    <a:pt x="395" y="338"/>
                    <a:pt x="395" y="340"/>
                    <a:pt x="394" y="340"/>
                  </a:cubicBezTo>
                  <a:cubicBezTo>
                    <a:pt x="393" y="340"/>
                    <a:pt x="394" y="340"/>
                    <a:pt x="392" y="340"/>
                  </a:cubicBezTo>
                  <a:cubicBezTo>
                    <a:pt x="391" y="340"/>
                    <a:pt x="391" y="340"/>
                    <a:pt x="389" y="340"/>
                  </a:cubicBezTo>
                  <a:cubicBezTo>
                    <a:pt x="387" y="340"/>
                    <a:pt x="385" y="340"/>
                    <a:pt x="384" y="340"/>
                  </a:cubicBezTo>
                  <a:cubicBezTo>
                    <a:pt x="383" y="340"/>
                    <a:pt x="380" y="339"/>
                    <a:pt x="379" y="339"/>
                  </a:cubicBezTo>
                  <a:cubicBezTo>
                    <a:pt x="378" y="338"/>
                    <a:pt x="379" y="338"/>
                    <a:pt x="378" y="337"/>
                  </a:cubicBezTo>
                  <a:cubicBezTo>
                    <a:pt x="377" y="337"/>
                    <a:pt x="378" y="336"/>
                    <a:pt x="377" y="336"/>
                  </a:cubicBezTo>
                  <a:cubicBezTo>
                    <a:pt x="375" y="336"/>
                    <a:pt x="375" y="336"/>
                    <a:pt x="374" y="336"/>
                  </a:cubicBezTo>
                  <a:cubicBezTo>
                    <a:pt x="373" y="336"/>
                    <a:pt x="373" y="336"/>
                    <a:pt x="372" y="335"/>
                  </a:cubicBezTo>
                  <a:cubicBezTo>
                    <a:pt x="372" y="335"/>
                    <a:pt x="373" y="334"/>
                    <a:pt x="372" y="334"/>
                  </a:cubicBezTo>
                  <a:cubicBezTo>
                    <a:pt x="371" y="334"/>
                    <a:pt x="371" y="334"/>
                    <a:pt x="370" y="335"/>
                  </a:cubicBezTo>
                  <a:cubicBezTo>
                    <a:pt x="370" y="335"/>
                    <a:pt x="370" y="335"/>
                    <a:pt x="368" y="335"/>
                  </a:cubicBezTo>
                  <a:cubicBezTo>
                    <a:pt x="367" y="334"/>
                    <a:pt x="368" y="335"/>
                    <a:pt x="367" y="334"/>
                  </a:cubicBezTo>
                  <a:cubicBezTo>
                    <a:pt x="365" y="333"/>
                    <a:pt x="365" y="334"/>
                    <a:pt x="364" y="333"/>
                  </a:cubicBezTo>
                  <a:cubicBezTo>
                    <a:pt x="363" y="333"/>
                    <a:pt x="363" y="333"/>
                    <a:pt x="362" y="333"/>
                  </a:cubicBezTo>
                  <a:cubicBezTo>
                    <a:pt x="362" y="332"/>
                    <a:pt x="364" y="333"/>
                    <a:pt x="362" y="332"/>
                  </a:cubicBezTo>
                  <a:cubicBezTo>
                    <a:pt x="359" y="331"/>
                    <a:pt x="358" y="331"/>
                    <a:pt x="358" y="331"/>
                  </a:cubicBezTo>
                  <a:cubicBezTo>
                    <a:pt x="358" y="331"/>
                    <a:pt x="358" y="332"/>
                    <a:pt x="357" y="332"/>
                  </a:cubicBezTo>
                  <a:cubicBezTo>
                    <a:pt x="357" y="332"/>
                    <a:pt x="356" y="333"/>
                    <a:pt x="356" y="332"/>
                  </a:cubicBezTo>
                  <a:cubicBezTo>
                    <a:pt x="355" y="331"/>
                    <a:pt x="356" y="331"/>
                    <a:pt x="355" y="331"/>
                  </a:cubicBezTo>
                  <a:cubicBezTo>
                    <a:pt x="355" y="332"/>
                    <a:pt x="355" y="332"/>
                    <a:pt x="355" y="332"/>
                  </a:cubicBezTo>
                  <a:cubicBezTo>
                    <a:pt x="354" y="332"/>
                    <a:pt x="354" y="331"/>
                    <a:pt x="353" y="332"/>
                  </a:cubicBezTo>
                  <a:cubicBezTo>
                    <a:pt x="352" y="333"/>
                    <a:pt x="352" y="333"/>
                    <a:pt x="352" y="333"/>
                  </a:cubicBezTo>
                  <a:cubicBezTo>
                    <a:pt x="351" y="333"/>
                    <a:pt x="350" y="332"/>
                    <a:pt x="350" y="333"/>
                  </a:cubicBezTo>
                  <a:cubicBezTo>
                    <a:pt x="350" y="333"/>
                    <a:pt x="350" y="333"/>
                    <a:pt x="349" y="333"/>
                  </a:cubicBezTo>
                  <a:cubicBezTo>
                    <a:pt x="348" y="333"/>
                    <a:pt x="349" y="334"/>
                    <a:pt x="348" y="333"/>
                  </a:cubicBezTo>
                  <a:cubicBezTo>
                    <a:pt x="347" y="333"/>
                    <a:pt x="347" y="333"/>
                    <a:pt x="346" y="332"/>
                  </a:cubicBezTo>
                  <a:cubicBezTo>
                    <a:pt x="345" y="332"/>
                    <a:pt x="345" y="332"/>
                    <a:pt x="345" y="332"/>
                  </a:cubicBezTo>
                  <a:cubicBezTo>
                    <a:pt x="345" y="332"/>
                    <a:pt x="343" y="332"/>
                    <a:pt x="342" y="332"/>
                  </a:cubicBezTo>
                  <a:cubicBezTo>
                    <a:pt x="342" y="332"/>
                    <a:pt x="341" y="333"/>
                    <a:pt x="340" y="332"/>
                  </a:cubicBezTo>
                  <a:cubicBezTo>
                    <a:pt x="339" y="332"/>
                    <a:pt x="339" y="332"/>
                    <a:pt x="338" y="331"/>
                  </a:cubicBezTo>
                  <a:cubicBezTo>
                    <a:pt x="337" y="330"/>
                    <a:pt x="336" y="330"/>
                    <a:pt x="336" y="329"/>
                  </a:cubicBezTo>
                  <a:cubicBezTo>
                    <a:pt x="335" y="329"/>
                    <a:pt x="335" y="328"/>
                    <a:pt x="335" y="329"/>
                  </a:cubicBezTo>
                  <a:cubicBezTo>
                    <a:pt x="334" y="330"/>
                    <a:pt x="335" y="330"/>
                    <a:pt x="334" y="331"/>
                  </a:cubicBezTo>
                  <a:cubicBezTo>
                    <a:pt x="332" y="332"/>
                    <a:pt x="331" y="332"/>
                    <a:pt x="331" y="332"/>
                  </a:cubicBezTo>
                  <a:cubicBezTo>
                    <a:pt x="331" y="332"/>
                    <a:pt x="332" y="331"/>
                    <a:pt x="331" y="331"/>
                  </a:cubicBezTo>
                  <a:cubicBezTo>
                    <a:pt x="330" y="330"/>
                    <a:pt x="330" y="330"/>
                    <a:pt x="329" y="329"/>
                  </a:cubicBezTo>
                  <a:cubicBezTo>
                    <a:pt x="328" y="329"/>
                    <a:pt x="326" y="328"/>
                    <a:pt x="326" y="328"/>
                  </a:cubicBezTo>
                  <a:cubicBezTo>
                    <a:pt x="326" y="328"/>
                    <a:pt x="326" y="328"/>
                    <a:pt x="325" y="327"/>
                  </a:cubicBezTo>
                  <a:cubicBezTo>
                    <a:pt x="324" y="326"/>
                    <a:pt x="323" y="326"/>
                    <a:pt x="322" y="325"/>
                  </a:cubicBezTo>
                  <a:cubicBezTo>
                    <a:pt x="321" y="325"/>
                    <a:pt x="319" y="324"/>
                    <a:pt x="318" y="324"/>
                  </a:cubicBezTo>
                  <a:cubicBezTo>
                    <a:pt x="316" y="324"/>
                    <a:pt x="317" y="324"/>
                    <a:pt x="316" y="324"/>
                  </a:cubicBezTo>
                  <a:cubicBezTo>
                    <a:pt x="315" y="324"/>
                    <a:pt x="315" y="323"/>
                    <a:pt x="314" y="324"/>
                  </a:cubicBezTo>
                  <a:cubicBezTo>
                    <a:pt x="312" y="325"/>
                    <a:pt x="313" y="325"/>
                    <a:pt x="311" y="325"/>
                  </a:cubicBezTo>
                  <a:cubicBezTo>
                    <a:pt x="309" y="326"/>
                    <a:pt x="308" y="326"/>
                    <a:pt x="308" y="326"/>
                  </a:cubicBezTo>
                  <a:cubicBezTo>
                    <a:pt x="308" y="326"/>
                    <a:pt x="309" y="325"/>
                    <a:pt x="306" y="325"/>
                  </a:cubicBezTo>
                  <a:cubicBezTo>
                    <a:pt x="303" y="325"/>
                    <a:pt x="302" y="325"/>
                    <a:pt x="302" y="325"/>
                  </a:cubicBezTo>
                  <a:cubicBezTo>
                    <a:pt x="302" y="325"/>
                    <a:pt x="301" y="325"/>
                    <a:pt x="301" y="324"/>
                  </a:cubicBezTo>
                  <a:cubicBezTo>
                    <a:pt x="300" y="324"/>
                    <a:pt x="301" y="324"/>
                    <a:pt x="299" y="323"/>
                  </a:cubicBezTo>
                  <a:cubicBezTo>
                    <a:pt x="298" y="322"/>
                    <a:pt x="297" y="323"/>
                    <a:pt x="296" y="322"/>
                  </a:cubicBezTo>
                  <a:cubicBezTo>
                    <a:pt x="296" y="321"/>
                    <a:pt x="295" y="321"/>
                    <a:pt x="295" y="320"/>
                  </a:cubicBezTo>
                  <a:cubicBezTo>
                    <a:pt x="295" y="319"/>
                    <a:pt x="295" y="320"/>
                    <a:pt x="295" y="319"/>
                  </a:cubicBezTo>
                  <a:cubicBezTo>
                    <a:pt x="295" y="318"/>
                    <a:pt x="296" y="317"/>
                    <a:pt x="296" y="317"/>
                  </a:cubicBezTo>
                  <a:cubicBezTo>
                    <a:pt x="296" y="317"/>
                    <a:pt x="296" y="317"/>
                    <a:pt x="295" y="315"/>
                  </a:cubicBezTo>
                  <a:cubicBezTo>
                    <a:pt x="295" y="314"/>
                    <a:pt x="295" y="315"/>
                    <a:pt x="295" y="314"/>
                  </a:cubicBezTo>
                  <a:cubicBezTo>
                    <a:pt x="294" y="313"/>
                    <a:pt x="294" y="314"/>
                    <a:pt x="294" y="313"/>
                  </a:cubicBezTo>
                  <a:cubicBezTo>
                    <a:pt x="293" y="312"/>
                    <a:pt x="293" y="312"/>
                    <a:pt x="293" y="310"/>
                  </a:cubicBezTo>
                  <a:cubicBezTo>
                    <a:pt x="293" y="309"/>
                    <a:pt x="292" y="309"/>
                    <a:pt x="292" y="309"/>
                  </a:cubicBezTo>
                  <a:cubicBezTo>
                    <a:pt x="292" y="309"/>
                    <a:pt x="291" y="309"/>
                    <a:pt x="290" y="308"/>
                  </a:cubicBezTo>
                  <a:cubicBezTo>
                    <a:pt x="289" y="308"/>
                    <a:pt x="289" y="308"/>
                    <a:pt x="289" y="308"/>
                  </a:cubicBezTo>
                  <a:cubicBezTo>
                    <a:pt x="289" y="308"/>
                    <a:pt x="287" y="308"/>
                    <a:pt x="286" y="307"/>
                  </a:cubicBezTo>
                  <a:cubicBezTo>
                    <a:pt x="285" y="307"/>
                    <a:pt x="286" y="308"/>
                    <a:pt x="285" y="306"/>
                  </a:cubicBezTo>
                  <a:cubicBezTo>
                    <a:pt x="284" y="305"/>
                    <a:pt x="283" y="304"/>
                    <a:pt x="283" y="303"/>
                  </a:cubicBezTo>
                  <a:cubicBezTo>
                    <a:pt x="282" y="303"/>
                    <a:pt x="283" y="303"/>
                    <a:pt x="282" y="303"/>
                  </a:cubicBezTo>
                  <a:cubicBezTo>
                    <a:pt x="280" y="302"/>
                    <a:pt x="280" y="303"/>
                    <a:pt x="280" y="302"/>
                  </a:cubicBezTo>
                  <a:cubicBezTo>
                    <a:pt x="279" y="302"/>
                    <a:pt x="280" y="302"/>
                    <a:pt x="278" y="301"/>
                  </a:cubicBezTo>
                  <a:cubicBezTo>
                    <a:pt x="277" y="300"/>
                    <a:pt x="277" y="300"/>
                    <a:pt x="276" y="299"/>
                  </a:cubicBezTo>
                  <a:cubicBezTo>
                    <a:pt x="275" y="299"/>
                    <a:pt x="276" y="299"/>
                    <a:pt x="275" y="299"/>
                  </a:cubicBezTo>
                  <a:cubicBezTo>
                    <a:pt x="273" y="298"/>
                    <a:pt x="272" y="298"/>
                    <a:pt x="271" y="298"/>
                  </a:cubicBezTo>
                  <a:cubicBezTo>
                    <a:pt x="271" y="298"/>
                    <a:pt x="269" y="299"/>
                    <a:pt x="268" y="297"/>
                  </a:cubicBezTo>
                  <a:cubicBezTo>
                    <a:pt x="268" y="296"/>
                    <a:pt x="268" y="295"/>
                    <a:pt x="267" y="294"/>
                  </a:cubicBezTo>
                  <a:cubicBezTo>
                    <a:pt x="266" y="293"/>
                    <a:pt x="267" y="293"/>
                    <a:pt x="266" y="293"/>
                  </a:cubicBezTo>
                  <a:cubicBezTo>
                    <a:pt x="264" y="292"/>
                    <a:pt x="265" y="292"/>
                    <a:pt x="264" y="292"/>
                  </a:cubicBezTo>
                  <a:cubicBezTo>
                    <a:pt x="263" y="292"/>
                    <a:pt x="262" y="292"/>
                    <a:pt x="261" y="292"/>
                  </a:cubicBezTo>
                  <a:cubicBezTo>
                    <a:pt x="261" y="291"/>
                    <a:pt x="260" y="291"/>
                    <a:pt x="260" y="291"/>
                  </a:cubicBezTo>
                  <a:cubicBezTo>
                    <a:pt x="259" y="290"/>
                    <a:pt x="258" y="290"/>
                    <a:pt x="257" y="290"/>
                  </a:cubicBezTo>
                  <a:cubicBezTo>
                    <a:pt x="255" y="290"/>
                    <a:pt x="256" y="291"/>
                    <a:pt x="254" y="291"/>
                  </a:cubicBezTo>
                  <a:cubicBezTo>
                    <a:pt x="253" y="291"/>
                    <a:pt x="255" y="291"/>
                    <a:pt x="253" y="290"/>
                  </a:cubicBezTo>
                  <a:cubicBezTo>
                    <a:pt x="250" y="290"/>
                    <a:pt x="250" y="290"/>
                    <a:pt x="250" y="290"/>
                  </a:cubicBezTo>
                  <a:cubicBezTo>
                    <a:pt x="249" y="291"/>
                    <a:pt x="249" y="291"/>
                    <a:pt x="248" y="291"/>
                  </a:cubicBezTo>
                  <a:cubicBezTo>
                    <a:pt x="247" y="291"/>
                    <a:pt x="246" y="291"/>
                    <a:pt x="245" y="291"/>
                  </a:cubicBezTo>
                  <a:cubicBezTo>
                    <a:pt x="244" y="291"/>
                    <a:pt x="244" y="292"/>
                    <a:pt x="244" y="292"/>
                  </a:cubicBezTo>
                  <a:cubicBezTo>
                    <a:pt x="244" y="292"/>
                    <a:pt x="245" y="292"/>
                    <a:pt x="244" y="293"/>
                  </a:cubicBezTo>
                  <a:cubicBezTo>
                    <a:pt x="243" y="294"/>
                    <a:pt x="241" y="295"/>
                    <a:pt x="241" y="295"/>
                  </a:cubicBezTo>
                  <a:cubicBezTo>
                    <a:pt x="241" y="295"/>
                    <a:pt x="241" y="295"/>
                    <a:pt x="240" y="296"/>
                  </a:cubicBezTo>
                  <a:cubicBezTo>
                    <a:pt x="238" y="296"/>
                    <a:pt x="237" y="296"/>
                    <a:pt x="237" y="296"/>
                  </a:cubicBezTo>
                  <a:cubicBezTo>
                    <a:pt x="236" y="297"/>
                    <a:pt x="236" y="297"/>
                    <a:pt x="235" y="297"/>
                  </a:cubicBezTo>
                  <a:cubicBezTo>
                    <a:pt x="235" y="298"/>
                    <a:pt x="235" y="298"/>
                    <a:pt x="235" y="299"/>
                  </a:cubicBezTo>
                  <a:cubicBezTo>
                    <a:pt x="235" y="299"/>
                    <a:pt x="236" y="299"/>
                    <a:pt x="235" y="300"/>
                  </a:cubicBezTo>
                  <a:cubicBezTo>
                    <a:pt x="233" y="300"/>
                    <a:pt x="234" y="300"/>
                    <a:pt x="232" y="300"/>
                  </a:cubicBezTo>
                  <a:cubicBezTo>
                    <a:pt x="231" y="300"/>
                    <a:pt x="231" y="299"/>
                    <a:pt x="230" y="300"/>
                  </a:cubicBezTo>
                  <a:cubicBezTo>
                    <a:pt x="229" y="300"/>
                    <a:pt x="229" y="301"/>
                    <a:pt x="228" y="301"/>
                  </a:cubicBezTo>
                  <a:cubicBezTo>
                    <a:pt x="228" y="302"/>
                    <a:pt x="228" y="302"/>
                    <a:pt x="227" y="303"/>
                  </a:cubicBezTo>
                  <a:cubicBezTo>
                    <a:pt x="226" y="304"/>
                    <a:pt x="227" y="306"/>
                    <a:pt x="226" y="306"/>
                  </a:cubicBezTo>
                  <a:cubicBezTo>
                    <a:pt x="226" y="307"/>
                    <a:pt x="226" y="308"/>
                    <a:pt x="226" y="308"/>
                  </a:cubicBezTo>
                  <a:cubicBezTo>
                    <a:pt x="226" y="308"/>
                    <a:pt x="227" y="308"/>
                    <a:pt x="227" y="309"/>
                  </a:cubicBezTo>
                  <a:cubicBezTo>
                    <a:pt x="226" y="310"/>
                    <a:pt x="225" y="310"/>
                    <a:pt x="225" y="310"/>
                  </a:cubicBezTo>
                  <a:cubicBezTo>
                    <a:pt x="225" y="310"/>
                    <a:pt x="225" y="311"/>
                    <a:pt x="223" y="312"/>
                  </a:cubicBezTo>
                  <a:cubicBezTo>
                    <a:pt x="221" y="312"/>
                    <a:pt x="221" y="312"/>
                    <a:pt x="221" y="312"/>
                  </a:cubicBezTo>
                  <a:cubicBezTo>
                    <a:pt x="221" y="313"/>
                    <a:pt x="221" y="313"/>
                    <a:pt x="221" y="313"/>
                  </a:cubicBezTo>
                  <a:cubicBezTo>
                    <a:pt x="221" y="313"/>
                    <a:pt x="222" y="314"/>
                    <a:pt x="221" y="314"/>
                  </a:cubicBezTo>
                  <a:cubicBezTo>
                    <a:pt x="220" y="315"/>
                    <a:pt x="220" y="315"/>
                    <a:pt x="219" y="315"/>
                  </a:cubicBezTo>
                  <a:cubicBezTo>
                    <a:pt x="218" y="316"/>
                    <a:pt x="220" y="317"/>
                    <a:pt x="218" y="317"/>
                  </a:cubicBezTo>
                  <a:cubicBezTo>
                    <a:pt x="217" y="318"/>
                    <a:pt x="217" y="319"/>
                    <a:pt x="216" y="320"/>
                  </a:cubicBezTo>
                  <a:cubicBezTo>
                    <a:pt x="215" y="320"/>
                    <a:pt x="215" y="319"/>
                    <a:pt x="215" y="321"/>
                  </a:cubicBezTo>
                  <a:cubicBezTo>
                    <a:pt x="215" y="322"/>
                    <a:pt x="216" y="322"/>
                    <a:pt x="215" y="323"/>
                  </a:cubicBezTo>
                  <a:cubicBezTo>
                    <a:pt x="215" y="324"/>
                    <a:pt x="215" y="324"/>
                    <a:pt x="214" y="325"/>
                  </a:cubicBezTo>
                  <a:cubicBezTo>
                    <a:pt x="213" y="326"/>
                    <a:pt x="212" y="328"/>
                    <a:pt x="212" y="328"/>
                  </a:cubicBezTo>
                  <a:cubicBezTo>
                    <a:pt x="212" y="328"/>
                    <a:pt x="212" y="328"/>
                    <a:pt x="211" y="328"/>
                  </a:cubicBezTo>
                  <a:cubicBezTo>
                    <a:pt x="209" y="329"/>
                    <a:pt x="210" y="328"/>
                    <a:pt x="209" y="329"/>
                  </a:cubicBezTo>
                  <a:cubicBezTo>
                    <a:pt x="207" y="329"/>
                    <a:pt x="207" y="328"/>
                    <a:pt x="206" y="328"/>
                  </a:cubicBezTo>
                  <a:cubicBezTo>
                    <a:pt x="205" y="328"/>
                    <a:pt x="206" y="328"/>
                    <a:pt x="205" y="329"/>
                  </a:cubicBezTo>
                  <a:cubicBezTo>
                    <a:pt x="204" y="330"/>
                    <a:pt x="203" y="330"/>
                    <a:pt x="203" y="330"/>
                  </a:cubicBezTo>
                  <a:cubicBezTo>
                    <a:pt x="203" y="331"/>
                    <a:pt x="204" y="332"/>
                    <a:pt x="204" y="333"/>
                  </a:cubicBezTo>
                  <a:cubicBezTo>
                    <a:pt x="204" y="334"/>
                    <a:pt x="205" y="336"/>
                    <a:pt x="206" y="336"/>
                  </a:cubicBezTo>
                  <a:cubicBezTo>
                    <a:pt x="206" y="337"/>
                    <a:pt x="206" y="338"/>
                    <a:pt x="207" y="340"/>
                  </a:cubicBezTo>
                  <a:cubicBezTo>
                    <a:pt x="207" y="341"/>
                    <a:pt x="208" y="343"/>
                    <a:pt x="208" y="343"/>
                  </a:cubicBezTo>
                  <a:cubicBezTo>
                    <a:pt x="208" y="343"/>
                    <a:pt x="208" y="345"/>
                    <a:pt x="208" y="346"/>
                  </a:cubicBezTo>
                  <a:cubicBezTo>
                    <a:pt x="208" y="347"/>
                    <a:pt x="209" y="348"/>
                    <a:pt x="208" y="349"/>
                  </a:cubicBezTo>
                  <a:cubicBezTo>
                    <a:pt x="207" y="349"/>
                    <a:pt x="207" y="350"/>
                    <a:pt x="206" y="350"/>
                  </a:cubicBezTo>
                  <a:cubicBezTo>
                    <a:pt x="206" y="351"/>
                    <a:pt x="206" y="351"/>
                    <a:pt x="205" y="352"/>
                  </a:cubicBezTo>
                  <a:cubicBezTo>
                    <a:pt x="205" y="353"/>
                    <a:pt x="205" y="355"/>
                    <a:pt x="204" y="355"/>
                  </a:cubicBezTo>
                  <a:cubicBezTo>
                    <a:pt x="204" y="356"/>
                    <a:pt x="204" y="357"/>
                    <a:pt x="204" y="358"/>
                  </a:cubicBezTo>
                  <a:cubicBezTo>
                    <a:pt x="204" y="359"/>
                    <a:pt x="205" y="361"/>
                    <a:pt x="205" y="361"/>
                  </a:cubicBezTo>
                  <a:cubicBezTo>
                    <a:pt x="205" y="362"/>
                    <a:pt x="206" y="362"/>
                    <a:pt x="206" y="363"/>
                  </a:cubicBezTo>
                  <a:cubicBezTo>
                    <a:pt x="205" y="365"/>
                    <a:pt x="206" y="365"/>
                    <a:pt x="206" y="365"/>
                  </a:cubicBezTo>
                  <a:cubicBezTo>
                    <a:pt x="206" y="366"/>
                    <a:pt x="206" y="367"/>
                    <a:pt x="206" y="367"/>
                  </a:cubicBezTo>
                  <a:cubicBezTo>
                    <a:pt x="206" y="367"/>
                    <a:pt x="206" y="369"/>
                    <a:pt x="206" y="369"/>
                  </a:cubicBezTo>
                  <a:cubicBezTo>
                    <a:pt x="206" y="369"/>
                    <a:pt x="206" y="370"/>
                    <a:pt x="206" y="370"/>
                  </a:cubicBezTo>
                  <a:cubicBezTo>
                    <a:pt x="206" y="371"/>
                    <a:pt x="207" y="371"/>
                    <a:pt x="207" y="371"/>
                  </a:cubicBezTo>
                  <a:cubicBezTo>
                    <a:pt x="207" y="371"/>
                    <a:pt x="207" y="372"/>
                    <a:pt x="207" y="37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0" name="Freeform 1759"/>
            <p:cNvSpPr>
              <a:spLocks/>
            </p:cNvSpPr>
            <p:nvPr/>
          </p:nvSpPr>
          <p:spPr bwMode="auto">
            <a:xfrm>
              <a:off x="8224838" y="3357563"/>
              <a:ext cx="517525" cy="601663"/>
            </a:xfrm>
            <a:custGeom>
              <a:avLst/>
              <a:gdLst>
                <a:gd name="T0" fmla="*/ 26 w 367"/>
                <a:gd name="T1" fmla="*/ 358 h 427"/>
                <a:gd name="T2" fmla="*/ 35 w 367"/>
                <a:gd name="T3" fmla="*/ 341 h 427"/>
                <a:gd name="T4" fmla="*/ 23 w 367"/>
                <a:gd name="T5" fmla="*/ 319 h 427"/>
                <a:gd name="T6" fmla="*/ 27 w 367"/>
                <a:gd name="T7" fmla="*/ 296 h 427"/>
                <a:gd name="T8" fmla="*/ 67 w 367"/>
                <a:gd name="T9" fmla="*/ 296 h 427"/>
                <a:gd name="T10" fmla="*/ 68 w 367"/>
                <a:gd name="T11" fmla="*/ 273 h 427"/>
                <a:gd name="T12" fmla="*/ 86 w 367"/>
                <a:gd name="T13" fmla="*/ 282 h 427"/>
                <a:gd name="T14" fmla="*/ 91 w 367"/>
                <a:gd name="T15" fmla="*/ 295 h 427"/>
                <a:gd name="T16" fmla="*/ 107 w 367"/>
                <a:gd name="T17" fmla="*/ 299 h 427"/>
                <a:gd name="T18" fmla="*/ 124 w 367"/>
                <a:gd name="T19" fmla="*/ 290 h 427"/>
                <a:gd name="T20" fmla="*/ 135 w 367"/>
                <a:gd name="T21" fmla="*/ 297 h 427"/>
                <a:gd name="T22" fmla="*/ 147 w 367"/>
                <a:gd name="T23" fmla="*/ 298 h 427"/>
                <a:gd name="T24" fmla="*/ 153 w 367"/>
                <a:gd name="T25" fmla="*/ 281 h 427"/>
                <a:gd name="T26" fmla="*/ 161 w 367"/>
                <a:gd name="T27" fmla="*/ 262 h 427"/>
                <a:gd name="T28" fmla="*/ 162 w 367"/>
                <a:gd name="T29" fmla="*/ 245 h 427"/>
                <a:gd name="T30" fmla="*/ 163 w 367"/>
                <a:gd name="T31" fmla="*/ 216 h 427"/>
                <a:gd name="T32" fmla="*/ 147 w 367"/>
                <a:gd name="T33" fmla="*/ 197 h 427"/>
                <a:gd name="T34" fmla="*/ 136 w 367"/>
                <a:gd name="T35" fmla="*/ 181 h 427"/>
                <a:gd name="T36" fmla="*/ 147 w 367"/>
                <a:gd name="T37" fmla="*/ 154 h 427"/>
                <a:gd name="T38" fmla="*/ 162 w 367"/>
                <a:gd name="T39" fmla="*/ 135 h 427"/>
                <a:gd name="T40" fmla="*/ 145 w 367"/>
                <a:gd name="T41" fmla="*/ 113 h 427"/>
                <a:gd name="T42" fmla="*/ 120 w 367"/>
                <a:gd name="T43" fmla="*/ 116 h 427"/>
                <a:gd name="T44" fmla="*/ 99 w 367"/>
                <a:gd name="T45" fmla="*/ 120 h 427"/>
                <a:gd name="T46" fmla="*/ 99 w 367"/>
                <a:gd name="T47" fmla="*/ 106 h 427"/>
                <a:gd name="T48" fmla="*/ 99 w 367"/>
                <a:gd name="T49" fmla="*/ 88 h 427"/>
                <a:gd name="T50" fmla="*/ 161 w 367"/>
                <a:gd name="T51" fmla="*/ 76 h 427"/>
                <a:gd name="T52" fmla="*/ 178 w 367"/>
                <a:gd name="T53" fmla="*/ 79 h 427"/>
                <a:gd name="T54" fmla="*/ 191 w 367"/>
                <a:gd name="T55" fmla="*/ 83 h 427"/>
                <a:gd name="T56" fmla="*/ 216 w 367"/>
                <a:gd name="T57" fmla="*/ 85 h 427"/>
                <a:gd name="T58" fmla="*/ 238 w 367"/>
                <a:gd name="T59" fmla="*/ 101 h 427"/>
                <a:gd name="T60" fmla="*/ 244 w 367"/>
                <a:gd name="T61" fmla="*/ 73 h 427"/>
                <a:gd name="T62" fmla="*/ 263 w 367"/>
                <a:gd name="T63" fmla="*/ 30 h 427"/>
                <a:gd name="T64" fmla="*/ 267 w 367"/>
                <a:gd name="T65" fmla="*/ 10 h 427"/>
                <a:gd name="T66" fmla="*/ 288 w 367"/>
                <a:gd name="T67" fmla="*/ 9 h 427"/>
                <a:gd name="T68" fmla="*/ 306 w 367"/>
                <a:gd name="T69" fmla="*/ 2 h 427"/>
                <a:gd name="T70" fmla="*/ 327 w 367"/>
                <a:gd name="T71" fmla="*/ 3 h 427"/>
                <a:gd name="T72" fmla="*/ 343 w 367"/>
                <a:gd name="T73" fmla="*/ 8 h 427"/>
                <a:gd name="T74" fmla="*/ 357 w 367"/>
                <a:gd name="T75" fmla="*/ 4 h 427"/>
                <a:gd name="T76" fmla="*/ 365 w 367"/>
                <a:gd name="T77" fmla="*/ 27 h 427"/>
                <a:gd name="T78" fmla="*/ 340 w 367"/>
                <a:gd name="T79" fmla="*/ 70 h 427"/>
                <a:gd name="T80" fmla="*/ 331 w 367"/>
                <a:gd name="T81" fmla="*/ 128 h 427"/>
                <a:gd name="T82" fmla="*/ 323 w 367"/>
                <a:gd name="T83" fmla="*/ 181 h 427"/>
                <a:gd name="T84" fmla="*/ 305 w 367"/>
                <a:gd name="T85" fmla="*/ 223 h 427"/>
                <a:gd name="T86" fmla="*/ 270 w 367"/>
                <a:gd name="T87" fmla="*/ 250 h 427"/>
                <a:gd name="T88" fmla="*/ 243 w 367"/>
                <a:gd name="T89" fmla="*/ 298 h 427"/>
                <a:gd name="T90" fmla="*/ 246 w 367"/>
                <a:gd name="T91" fmla="*/ 338 h 427"/>
                <a:gd name="T92" fmla="*/ 227 w 367"/>
                <a:gd name="T93" fmla="*/ 376 h 427"/>
                <a:gd name="T94" fmla="*/ 198 w 367"/>
                <a:gd name="T95" fmla="*/ 394 h 427"/>
                <a:gd name="T96" fmla="*/ 181 w 367"/>
                <a:gd name="T97" fmla="*/ 417 h 427"/>
                <a:gd name="T98" fmla="*/ 160 w 367"/>
                <a:gd name="T99" fmla="*/ 419 h 427"/>
                <a:gd name="T100" fmla="*/ 162 w 367"/>
                <a:gd name="T101" fmla="*/ 399 h 427"/>
                <a:gd name="T102" fmla="*/ 150 w 367"/>
                <a:gd name="T103" fmla="*/ 395 h 427"/>
                <a:gd name="T104" fmla="*/ 135 w 367"/>
                <a:gd name="T105" fmla="*/ 401 h 427"/>
                <a:gd name="T106" fmla="*/ 126 w 367"/>
                <a:gd name="T107" fmla="*/ 406 h 427"/>
                <a:gd name="T108" fmla="*/ 121 w 367"/>
                <a:gd name="T109" fmla="*/ 415 h 427"/>
                <a:gd name="T110" fmla="*/ 109 w 367"/>
                <a:gd name="T111" fmla="*/ 418 h 427"/>
                <a:gd name="T112" fmla="*/ 86 w 367"/>
                <a:gd name="T113" fmla="*/ 399 h 427"/>
                <a:gd name="T114" fmla="*/ 70 w 367"/>
                <a:gd name="T115" fmla="*/ 404 h 427"/>
                <a:gd name="T116" fmla="*/ 54 w 367"/>
                <a:gd name="T117" fmla="*/ 416 h 427"/>
                <a:gd name="T118" fmla="*/ 32 w 367"/>
                <a:gd name="T119" fmla="*/ 409 h 427"/>
                <a:gd name="T120" fmla="*/ 15 w 367"/>
                <a:gd name="T121" fmla="*/ 39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7" h="427">
                  <a:moveTo>
                    <a:pt x="1" y="374"/>
                  </a:moveTo>
                  <a:cubicBezTo>
                    <a:pt x="1" y="374"/>
                    <a:pt x="2" y="372"/>
                    <a:pt x="3" y="371"/>
                  </a:cubicBezTo>
                  <a:cubicBezTo>
                    <a:pt x="4" y="370"/>
                    <a:pt x="3" y="371"/>
                    <a:pt x="2" y="370"/>
                  </a:cubicBezTo>
                  <a:cubicBezTo>
                    <a:pt x="2" y="370"/>
                    <a:pt x="3" y="369"/>
                    <a:pt x="4" y="368"/>
                  </a:cubicBezTo>
                  <a:cubicBezTo>
                    <a:pt x="5" y="367"/>
                    <a:pt x="4" y="367"/>
                    <a:pt x="4" y="366"/>
                  </a:cubicBezTo>
                  <a:cubicBezTo>
                    <a:pt x="3" y="365"/>
                    <a:pt x="4" y="365"/>
                    <a:pt x="4" y="363"/>
                  </a:cubicBezTo>
                  <a:cubicBezTo>
                    <a:pt x="4" y="362"/>
                    <a:pt x="5" y="362"/>
                    <a:pt x="5" y="362"/>
                  </a:cubicBezTo>
                  <a:cubicBezTo>
                    <a:pt x="6" y="361"/>
                    <a:pt x="7" y="361"/>
                    <a:pt x="8" y="360"/>
                  </a:cubicBezTo>
                  <a:cubicBezTo>
                    <a:pt x="8" y="359"/>
                    <a:pt x="8" y="359"/>
                    <a:pt x="9" y="357"/>
                  </a:cubicBezTo>
                  <a:cubicBezTo>
                    <a:pt x="10" y="356"/>
                    <a:pt x="10" y="357"/>
                    <a:pt x="12" y="357"/>
                  </a:cubicBezTo>
                  <a:cubicBezTo>
                    <a:pt x="13" y="357"/>
                    <a:pt x="14" y="357"/>
                    <a:pt x="14" y="357"/>
                  </a:cubicBezTo>
                  <a:cubicBezTo>
                    <a:pt x="15" y="357"/>
                    <a:pt x="15" y="355"/>
                    <a:pt x="16" y="355"/>
                  </a:cubicBezTo>
                  <a:cubicBezTo>
                    <a:pt x="16" y="354"/>
                    <a:pt x="16" y="353"/>
                    <a:pt x="17" y="353"/>
                  </a:cubicBezTo>
                  <a:cubicBezTo>
                    <a:pt x="17" y="353"/>
                    <a:pt x="18" y="353"/>
                    <a:pt x="20" y="353"/>
                  </a:cubicBezTo>
                  <a:cubicBezTo>
                    <a:pt x="21" y="353"/>
                    <a:pt x="22" y="353"/>
                    <a:pt x="22" y="353"/>
                  </a:cubicBezTo>
                  <a:cubicBezTo>
                    <a:pt x="22" y="353"/>
                    <a:pt x="23" y="354"/>
                    <a:pt x="24" y="356"/>
                  </a:cubicBezTo>
                  <a:cubicBezTo>
                    <a:pt x="25" y="357"/>
                    <a:pt x="25" y="356"/>
                    <a:pt x="26" y="358"/>
                  </a:cubicBezTo>
                  <a:cubicBezTo>
                    <a:pt x="27" y="359"/>
                    <a:pt x="27" y="360"/>
                    <a:pt x="27" y="361"/>
                  </a:cubicBezTo>
                  <a:cubicBezTo>
                    <a:pt x="27" y="361"/>
                    <a:pt x="28" y="361"/>
                    <a:pt x="28" y="361"/>
                  </a:cubicBezTo>
                  <a:cubicBezTo>
                    <a:pt x="29" y="361"/>
                    <a:pt x="30" y="362"/>
                    <a:pt x="30" y="362"/>
                  </a:cubicBezTo>
                  <a:cubicBezTo>
                    <a:pt x="31" y="362"/>
                    <a:pt x="34" y="364"/>
                    <a:pt x="34" y="364"/>
                  </a:cubicBezTo>
                  <a:cubicBezTo>
                    <a:pt x="35" y="365"/>
                    <a:pt x="35" y="364"/>
                    <a:pt x="36" y="363"/>
                  </a:cubicBezTo>
                  <a:cubicBezTo>
                    <a:pt x="37" y="363"/>
                    <a:pt x="37" y="361"/>
                    <a:pt x="38" y="361"/>
                  </a:cubicBezTo>
                  <a:cubicBezTo>
                    <a:pt x="38" y="360"/>
                    <a:pt x="38" y="360"/>
                    <a:pt x="38" y="360"/>
                  </a:cubicBezTo>
                  <a:cubicBezTo>
                    <a:pt x="38" y="359"/>
                    <a:pt x="38" y="359"/>
                    <a:pt x="37" y="359"/>
                  </a:cubicBezTo>
                  <a:cubicBezTo>
                    <a:pt x="37" y="359"/>
                    <a:pt x="36" y="358"/>
                    <a:pt x="36" y="357"/>
                  </a:cubicBezTo>
                  <a:cubicBezTo>
                    <a:pt x="36" y="357"/>
                    <a:pt x="35" y="357"/>
                    <a:pt x="35" y="357"/>
                  </a:cubicBezTo>
                  <a:cubicBezTo>
                    <a:pt x="34" y="356"/>
                    <a:pt x="34" y="355"/>
                    <a:pt x="35" y="353"/>
                  </a:cubicBezTo>
                  <a:cubicBezTo>
                    <a:pt x="36" y="351"/>
                    <a:pt x="36" y="351"/>
                    <a:pt x="36" y="350"/>
                  </a:cubicBezTo>
                  <a:cubicBezTo>
                    <a:pt x="36" y="349"/>
                    <a:pt x="38" y="346"/>
                    <a:pt x="38" y="345"/>
                  </a:cubicBezTo>
                  <a:cubicBezTo>
                    <a:pt x="39" y="345"/>
                    <a:pt x="39" y="344"/>
                    <a:pt x="39" y="344"/>
                  </a:cubicBezTo>
                  <a:cubicBezTo>
                    <a:pt x="40" y="344"/>
                    <a:pt x="41" y="343"/>
                    <a:pt x="41" y="343"/>
                  </a:cubicBezTo>
                  <a:cubicBezTo>
                    <a:pt x="39" y="342"/>
                    <a:pt x="39" y="342"/>
                    <a:pt x="39" y="342"/>
                  </a:cubicBezTo>
                  <a:cubicBezTo>
                    <a:pt x="39" y="342"/>
                    <a:pt x="36" y="341"/>
                    <a:pt x="35" y="341"/>
                  </a:cubicBezTo>
                  <a:cubicBezTo>
                    <a:pt x="35" y="340"/>
                    <a:pt x="35" y="340"/>
                    <a:pt x="34" y="340"/>
                  </a:cubicBezTo>
                  <a:cubicBezTo>
                    <a:pt x="34" y="340"/>
                    <a:pt x="34" y="339"/>
                    <a:pt x="33" y="339"/>
                  </a:cubicBezTo>
                  <a:cubicBezTo>
                    <a:pt x="32" y="338"/>
                    <a:pt x="30" y="337"/>
                    <a:pt x="30" y="337"/>
                  </a:cubicBezTo>
                  <a:cubicBezTo>
                    <a:pt x="30" y="337"/>
                    <a:pt x="28" y="336"/>
                    <a:pt x="28" y="336"/>
                  </a:cubicBezTo>
                  <a:cubicBezTo>
                    <a:pt x="28" y="335"/>
                    <a:pt x="28" y="336"/>
                    <a:pt x="28" y="335"/>
                  </a:cubicBezTo>
                  <a:cubicBezTo>
                    <a:pt x="28" y="335"/>
                    <a:pt x="28" y="334"/>
                    <a:pt x="28" y="333"/>
                  </a:cubicBezTo>
                  <a:cubicBezTo>
                    <a:pt x="29" y="333"/>
                    <a:pt x="29" y="333"/>
                    <a:pt x="29" y="334"/>
                  </a:cubicBezTo>
                  <a:cubicBezTo>
                    <a:pt x="30" y="335"/>
                    <a:pt x="30" y="334"/>
                    <a:pt x="31" y="334"/>
                  </a:cubicBezTo>
                  <a:cubicBezTo>
                    <a:pt x="31" y="333"/>
                    <a:pt x="32" y="332"/>
                    <a:pt x="32" y="332"/>
                  </a:cubicBezTo>
                  <a:cubicBezTo>
                    <a:pt x="32" y="331"/>
                    <a:pt x="32" y="331"/>
                    <a:pt x="33" y="331"/>
                  </a:cubicBezTo>
                  <a:cubicBezTo>
                    <a:pt x="33" y="330"/>
                    <a:pt x="34" y="330"/>
                    <a:pt x="34" y="329"/>
                  </a:cubicBezTo>
                  <a:cubicBezTo>
                    <a:pt x="34" y="328"/>
                    <a:pt x="33" y="329"/>
                    <a:pt x="32" y="329"/>
                  </a:cubicBezTo>
                  <a:cubicBezTo>
                    <a:pt x="31" y="329"/>
                    <a:pt x="31" y="327"/>
                    <a:pt x="30" y="326"/>
                  </a:cubicBezTo>
                  <a:cubicBezTo>
                    <a:pt x="29" y="325"/>
                    <a:pt x="28" y="323"/>
                    <a:pt x="27" y="323"/>
                  </a:cubicBezTo>
                  <a:cubicBezTo>
                    <a:pt x="27" y="323"/>
                    <a:pt x="25" y="320"/>
                    <a:pt x="25" y="319"/>
                  </a:cubicBezTo>
                  <a:cubicBezTo>
                    <a:pt x="25" y="319"/>
                    <a:pt x="24" y="318"/>
                    <a:pt x="24" y="318"/>
                  </a:cubicBezTo>
                  <a:cubicBezTo>
                    <a:pt x="24" y="318"/>
                    <a:pt x="24" y="318"/>
                    <a:pt x="23" y="319"/>
                  </a:cubicBezTo>
                  <a:cubicBezTo>
                    <a:pt x="23" y="319"/>
                    <a:pt x="22" y="320"/>
                    <a:pt x="22" y="321"/>
                  </a:cubicBezTo>
                  <a:cubicBezTo>
                    <a:pt x="21" y="321"/>
                    <a:pt x="21" y="321"/>
                    <a:pt x="20" y="321"/>
                  </a:cubicBezTo>
                  <a:cubicBezTo>
                    <a:pt x="20" y="321"/>
                    <a:pt x="20" y="320"/>
                    <a:pt x="20" y="319"/>
                  </a:cubicBezTo>
                  <a:cubicBezTo>
                    <a:pt x="19" y="318"/>
                    <a:pt x="20" y="318"/>
                    <a:pt x="20" y="317"/>
                  </a:cubicBezTo>
                  <a:cubicBezTo>
                    <a:pt x="21" y="316"/>
                    <a:pt x="21" y="316"/>
                    <a:pt x="22" y="315"/>
                  </a:cubicBezTo>
                  <a:cubicBezTo>
                    <a:pt x="22" y="314"/>
                    <a:pt x="23" y="314"/>
                    <a:pt x="23" y="313"/>
                  </a:cubicBezTo>
                  <a:cubicBezTo>
                    <a:pt x="24" y="312"/>
                    <a:pt x="24" y="312"/>
                    <a:pt x="24" y="310"/>
                  </a:cubicBezTo>
                  <a:cubicBezTo>
                    <a:pt x="25" y="309"/>
                    <a:pt x="24" y="309"/>
                    <a:pt x="25" y="308"/>
                  </a:cubicBezTo>
                  <a:cubicBezTo>
                    <a:pt x="25" y="307"/>
                    <a:pt x="23" y="305"/>
                    <a:pt x="23" y="304"/>
                  </a:cubicBezTo>
                  <a:cubicBezTo>
                    <a:pt x="22" y="303"/>
                    <a:pt x="22" y="304"/>
                    <a:pt x="22" y="303"/>
                  </a:cubicBezTo>
                  <a:cubicBezTo>
                    <a:pt x="22" y="302"/>
                    <a:pt x="22" y="301"/>
                    <a:pt x="22" y="300"/>
                  </a:cubicBezTo>
                  <a:cubicBezTo>
                    <a:pt x="22" y="299"/>
                    <a:pt x="22" y="299"/>
                    <a:pt x="22" y="298"/>
                  </a:cubicBezTo>
                  <a:cubicBezTo>
                    <a:pt x="21" y="297"/>
                    <a:pt x="22" y="297"/>
                    <a:pt x="21" y="296"/>
                  </a:cubicBezTo>
                  <a:cubicBezTo>
                    <a:pt x="20" y="295"/>
                    <a:pt x="21" y="295"/>
                    <a:pt x="23" y="295"/>
                  </a:cubicBezTo>
                  <a:cubicBezTo>
                    <a:pt x="24" y="294"/>
                    <a:pt x="24" y="295"/>
                    <a:pt x="24" y="295"/>
                  </a:cubicBezTo>
                  <a:cubicBezTo>
                    <a:pt x="25" y="295"/>
                    <a:pt x="25" y="295"/>
                    <a:pt x="26" y="296"/>
                  </a:cubicBezTo>
                  <a:cubicBezTo>
                    <a:pt x="26" y="296"/>
                    <a:pt x="26" y="296"/>
                    <a:pt x="27" y="296"/>
                  </a:cubicBezTo>
                  <a:cubicBezTo>
                    <a:pt x="27" y="296"/>
                    <a:pt x="27" y="296"/>
                    <a:pt x="27" y="297"/>
                  </a:cubicBezTo>
                  <a:cubicBezTo>
                    <a:pt x="27" y="298"/>
                    <a:pt x="27" y="298"/>
                    <a:pt x="28" y="298"/>
                  </a:cubicBezTo>
                  <a:cubicBezTo>
                    <a:pt x="29" y="298"/>
                    <a:pt x="29" y="298"/>
                    <a:pt x="29" y="298"/>
                  </a:cubicBezTo>
                  <a:cubicBezTo>
                    <a:pt x="29" y="299"/>
                    <a:pt x="29" y="299"/>
                    <a:pt x="30" y="300"/>
                  </a:cubicBezTo>
                  <a:cubicBezTo>
                    <a:pt x="30" y="300"/>
                    <a:pt x="30" y="299"/>
                    <a:pt x="30" y="298"/>
                  </a:cubicBezTo>
                  <a:cubicBezTo>
                    <a:pt x="31" y="297"/>
                    <a:pt x="31" y="297"/>
                    <a:pt x="32" y="297"/>
                  </a:cubicBezTo>
                  <a:cubicBezTo>
                    <a:pt x="32" y="297"/>
                    <a:pt x="32" y="297"/>
                    <a:pt x="33" y="297"/>
                  </a:cubicBezTo>
                  <a:cubicBezTo>
                    <a:pt x="33" y="297"/>
                    <a:pt x="33" y="297"/>
                    <a:pt x="35" y="296"/>
                  </a:cubicBezTo>
                  <a:cubicBezTo>
                    <a:pt x="36" y="296"/>
                    <a:pt x="36" y="296"/>
                    <a:pt x="38" y="296"/>
                  </a:cubicBezTo>
                  <a:cubicBezTo>
                    <a:pt x="39" y="296"/>
                    <a:pt x="38" y="296"/>
                    <a:pt x="38" y="295"/>
                  </a:cubicBezTo>
                  <a:cubicBezTo>
                    <a:pt x="39" y="295"/>
                    <a:pt x="39" y="295"/>
                    <a:pt x="40" y="294"/>
                  </a:cubicBezTo>
                  <a:cubicBezTo>
                    <a:pt x="40" y="294"/>
                    <a:pt x="42" y="296"/>
                    <a:pt x="42" y="296"/>
                  </a:cubicBezTo>
                  <a:cubicBezTo>
                    <a:pt x="43" y="297"/>
                    <a:pt x="43" y="297"/>
                    <a:pt x="43" y="298"/>
                  </a:cubicBezTo>
                  <a:cubicBezTo>
                    <a:pt x="44" y="298"/>
                    <a:pt x="44" y="299"/>
                    <a:pt x="44" y="299"/>
                  </a:cubicBezTo>
                  <a:cubicBezTo>
                    <a:pt x="67" y="299"/>
                    <a:pt x="67" y="299"/>
                    <a:pt x="67" y="299"/>
                  </a:cubicBezTo>
                  <a:cubicBezTo>
                    <a:pt x="67" y="299"/>
                    <a:pt x="67" y="299"/>
                    <a:pt x="67" y="298"/>
                  </a:cubicBezTo>
                  <a:cubicBezTo>
                    <a:pt x="67" y="298"/>
                    <a:pt x="67" y="297"/>
                    <a:pt x="67" y="296"/>
                  </a:cubicBezTo>
                  <a:cubicBezTo>
                    <a:pt x="66" y="296"/>
                    <a:pt x="66" y="296"/>
                    <a:pt x="66" y="295"/>
                  </a:cubicBezTo>
                  <a:cubicBezTo>
                    <a:pt x="66" y="295"/>
                    <a:pt x="65" y="295"/>
                    <a:pt x="64" y="294"/>
                  </a:cubicBezTo>
                  <a:cubicBezTo>
                    <a:pt x="64" y="293"/>
                    <a:pt x="64" y="293"/>
                    <a:pt x="65" y="292"/>
                  </a:cubicBezTo>
                  <a:cubicBezTo>
                    <a:pt x="65" y="291"/>
                    <a:pt x="65" y="291"/>
                    <a:pt x="66" y="290"/>
                  </a:cubicBezTo>
                  <a:cubicBezTo>
                    <a:pt x="66" y="289"/>
                    <a:pt x="66" y="289"/>
                    <a:pt x="66" y="289"/>
                  </a:cubicBezTo>
                  <a:cubicBezTo>
                    <a:pt x="66" y="289"/>
                    <a:pt x="65" y="288"/>
                    <a:pt x="65" y="288"/>
                  </a:cubicBezTo>
                  <a:cubicBezTo>
                    <a:pt x="65" y="287"/>
                    <a:pt x="66" y="287"/>
                    <a:pt x="66" y="286"/>
                  </a:cubicBezTo>
                  <a:cubicBezTo>
                    <a:pt x="67" y="285"/>
                    <a:pt x="66" y="285"/>
                    <a:pt x="66" y="285"/>
                  </a:cubicBezTo>
                  <a:cubicBezTo>
                    <a:pt x="66" y="284"/>
                    <a:pt x="66" y="284"/>
                    <a:pt x="66" y="283"/>
                  </a:cubicBezTo>
                  <a:cubicBezTo>
                    <a:pt x="66" y="283"/>
                    <a:pt x="65" y="282"/>
                    <a:pt x="64" y="281"/>
                  </a:cubicBezTo>
                  <a:cubicBezTo>
                    <a:pt x="63" y="280"/>
                    <a:pt x="64" y="279"/>
                    <a:pt x="64" y="278"/>
                  </a:cubicBezTo>
                  <a:cubicBezTo>
                    <a:pt x="64" y="276"/>
                    <a:pt x="64" y="276"/>
                    <a:pt x="64" y="275"/>
                  </a:cubicBezTo>
                  <a:cubicBezTo>
                    <a:pt x="64" y="274"/>
                    <a:pt x="64" y="274"/>
                    <a:pt x="64" y="274"/>
                  </a:cubicBezTo>
                  <a:cubicBezTo>
                    <a:pt x="64" y="273"/>
                    <a:pt x="65" y="274"/>
                    <a:pt x="65" y="274"/>
                  </a:cubicBezTo>
                  <a:cubicBezTo>
                    <a:pt x="66" y="274"/>
                    <a:pt x="66" y="275"/>
                    <a:pt x="66" y="274"/>
                  </a:cubicBezTo>
                  <a:cubicBezTo>
                    <a:pt x="67" y="274"/>
                    <a:pt x="67" y="274"/>
                    <a:pt x="68" y="274"/>
                  </a:cubicBezTo>
                  <a:cubicBezTo>
                    <a:pt x="68" y="273"/>
                    <a:pt x="68" y="273"/>
                    <a:pt x="68" y="273"/>
                  </a:cubicBezTo>
                  <a:cubicBezTo>
                    <a:pt x="68" y="272"/>
                    <a:pt x="68" y="272"/>
                    <a:pt x="69" y="272"/>
                  </a:cubicBezTo>
                  <a:cubicBezTo>
                    <a:pt x="69" y="271"/>
                    <a:pt x="69" y="271"/>
                    <a:pt x="70" y="271"/>
                  </a:cubicBezTo>
                  <a:cubicBezTo>
                    <a:pt x="70" y="271"/>
                    <a:pt x="71" y="271"/>
                    <a:pt x="72" y="270"/>
                  </a:cubicBezTo>
                  <a:cubicBezTo>
                    <a:pt x="72" y="270"/>
                    <a:pt x="72" y="271"/>
                    <a:pt x="73" y="270"/>
                  </a:cubicBezTo>
                  <a:cubicBezTo>
                    <a:pt x="73" y="270"/>
                    <a:pt x="73" y="270"/>
                    <a:pt x="74" y="270"/>
                  </a:cubicBezTo>
                  <a:cubicBezTo>
                    <a:pt x="75" y="270"/>
                    <a:pt x="75" y="270"/>
                    <a:pt x="75" y="271"/>
                  </a:cubicBezTo>
                  <a:cubicBezTo>
                    <a:pt x="76" y="271"/>
                    <a:pt x="76" y="271"/>
                    <a:pt x="77" y="272"/>
                  </a:cubicBezTo>
                  <a:cubicBezTo>
                    <a:pt x="78" y="273"/>
                    <a:pt x="78" y="273"/>
                    <a:pt x="79" y="273"/>
                  </a:cubicBezTo>
                  <a:cubicBezTo>
                    <a:pt x="79" y="274"/>
                    <a:pt x="79" y="274"/>
                    <a:pt x="79" y="274"/>
                  </a:cubicBezTo>
                  <a:cubicBezTo>
                    <a:pt x="80" y="274"/>
                    <a:pt x="80" y="274"/>
                    <a:pt x="81" y="274"/>
                  </a:cubicBezTo>
                  <a:cubicBezTo>
                    <a:pt x="82" y="274"/>
                    <a:pt x="82" y="274"/>
                    <a:pt x="82" y="275"/>
                  </a:cubicBezTo>
                  <a:cubicBezTo>
                    <a:pt x="82" y="275"/>
                    <a:pt x="82" y="275"/>
                    <a:pt x="83" y="276"/>
                  </a:cubicBezTo>
                  <a:cubicBezTo>
                    <a:pt x="83" y="276"/>
                    <a:pt x="83" y="276"/>
                    <a:pt x="83" y="276"/>
                  </a:cubicBezTo>
                  <a:cubicBezTo>
                    <a:pt x="83" y="277"/>
                    <a:pt x="83" y="277"/>
                    <a:pt x="83" y="278"/>
                  </a:cubicBezTo>
                  <a:cubicBezTo>
                    <a:pt x="83" y="278"/>
                    <a:pt x="84" y="278"/>
                    <a:pt x="84" y="279"/>
                  </a:cubicBezTo>
                  <a:cubicBezTo>
                    <a:pt x="85" y="279"/>
                    <a:pt x="84" y="280"/>
                    <a:pt x="84" y="280"/>
                  </a:cubicBezTo>
                  <a:cubicBezTo>
                    <a:pt x="85" y="281"/>
                    <a:pt x="85" y="281"/>
                    <a:pt x="86" y="282"/>
                  </a:cubicBezTo>
                  <a:cubicBezTo>
                    <a:pt x="86" y="283"/>
                    <a:pt x="86" y="282"/>
                    <a:pt x="86" y="283"/>
                  </a:cubicBezTo>
                  <a:cubicBezTo>
                    <a:pt x="85" y="283"/>
                    <a:pt x="86" y="283"/>
                    <a:pt x="86" y="283"/>
                  </a:cubicBezTo>
                  <a:cubicBezTo>
                    <a:pt x="86" y="284"/>
                    <a:pt x="86" y="284"/>
                    <a:pt x="87" y="284"/>
                  </a:cubicBezTo>
                  <a:cubicBezTo>
                    <a:pt x="87" y="285"/>
                    <a:pt x="86" y="285"/>
                    <a:pt x="86" y="285"/>
                  </a:cubicBezTo>
                  <a:cubicBezTo>
                    <a:pt x="86" y="286"/>
                    <a:pt x="86" y="286"/>
                    <a:pt x="86" y="286"/>
                  </a:cubicBezTo>
                  <a:cubicBezTo>
                    <a:pt x="87" y="286"/>
                    <a:pt x="87" y="287"/>
                    <a:pt x="88" y="288"/>
                  </a:cubicBezTo>
                  <a:cubicBezTo>
                    <a:pt x="88" y="288"/>
                    <a:pt x="88" y="288"/>
                    <a:pt x="88" y="288"/>
                  </a:cubicBezTo>
                  <a:cubicBezTo>
                    <a:pt x="89" y="288"/>
                    <a:pt x="89" y="288"/>
                    <a:pt x="89" y="288"/>
                  </a:cubicBezTo>
                  <a:cubicBezTo>
                    <a:pt x="90" y="287"/>
                    <a:pt x="90" y="288"/>
                    <a:pt x="90" y="288"/>
                  </a:cubicBezTo>
                  <a:cubicBezTo>
                    <a:pt x="90" y="289"/>
                    <a:pt x="90" y="289"/>
                    <a:pt x="90" y="290"/>
                  </a:cubicBezTo>
                  <a:cubicBezTo>
                    <a:pt x="91" y="290"/>
                    <a:pt x="91" y="290"/>
                    <a:pt x="91" y="291"/>
                  </a:cubicBezTo>
                  <a:cubicBezTo>
                    <a:pt x="91" y="291"/>
                    <a:pt x="91" y="291"/>
                    <a:pt x="91" y="292"/>
                  </a:cubicBezTo>
                  <a:cubicBezTo>
                    <a:pt x="91" y="292"/>
                    <a:pt x="92" y="292"/>
                    <a:pt x="92" y="292"/>
                  </a:cubicBezTo>
                  <a:cubicBezTo>
                    <a:pt x="93" y="292"/>
                    <a:pt x="93" y="292"/>
                    <a:pt x="92" y="292"/>
                  </a:cubicBezTo>
                  <a:cubicBezTo>
                    <a:pt x="92" y="293"/>
                    <a:pt x="92" y="293"/>
                    <a:pt x="92" y="293"/>
                  </a:cubicBezTo>
                  <a:cubicBezTo>
                    <a:pt x="91" y="293"/>
                    <a:pt x="91" y="294"/>
                    <a:pt x="91" y="294"/>
                  </a:cubicBezTo>
                  <a:cubicBezTo>
                    <a:pt x="91" y="295"/>
                    <a:pt x="91" y="295"/>
                    <a:pt x="91" y="295"/>
                  </a:cubicBezTo>
                  <a:cubicBezTo>
                    <a:pt x="91" y="295"/>
                    <a:pt x="91" y="295"/>
                    <a:pt x="91" y="296"/>
                  </a:cubicBezTo>
                  <a:cubicBezTo>
                    <a:pt x="90" y="296"/>
                    <a:pt x="90" y="297"/>
                    <a:pt x="90" y="297"/>
                  </a:cubicBezTo>
                  <a:cubicBezTo>
                    <a:pt x="90" y="297"/>
                    <a:pt x="91" y="297"/>
                    <a:pt x="91" y="296"/>
                  </a:cubicBezTo>
                  <a:cubicBezTo>
                    <a:pt x="91" y="296"/>
                    <a:pt x="92" y="296"/>
                    <a:pt x="92" y="295"/>
                  </a:cubicBezTo>
                  <a:cubicBezTo>
                    <a:pt x="93" y="295"/>
                    <a:pt x="93" y="295"/>
                    <a:pt x="93" y="295"/>
                  </a:cubicBezTo>
                  <a:cubicBezTo>
                    <a:pt x="94" y="295"/>
                    <a:pt x="94" y="295"/>
                    <a:pt x="94" y="295"/>
                  </a:cubicBezTo>
                  <a:cubicBezTo>
                    <a:pt x="95" y="295"/>
                    <a:pt x="95" y="296"/>
                    <a:pt x="95" y="296"/>
                  </a:cubicBezTo>
                  <a:cubicBezTo>
                    <a:pt x="96" y="296"/>
                    <a:pt x="96" y="296"/>
                    <a:pt x="96" y="296"/>
                  </a:cubicBezTo>
                  <a:cubicBezTo>
                    <a:pt x="96" y="296"/>
                    <a:pt x="96" y="296"/>
                    <a:pt x="97" y="296"/>
                  </a:cubicBezTo>
                  <a:cubicBezTo>
                    <a:pt x="98" y="296"/>
                    <a:pt x="98" y="297"/>
                    <a:pt x="98" y="297"/>
                  </a:cubicBezTo>
                  <a:cubicBezTo>
                    <a:pt x="99" y="297"/>
                    <a:pt x="99" y="297"/>
                    <a:pt x="100" y="296"/>
                  </a:cubicBezTo>
                  <a:cubicBezTo>
                    <a:pt x="101" y="296"/>
                    <a:pt x="101" y="296"/>
                    <a:pt x="101" y="296"/>
                  </a:cubicBezTo>
                  <a:cubicBezTo>
                    <a:pt x="101" y="296"/>
                    <a:pt x="101" y="297"/>
                    <a:pt x="102" y="297"/>
                  </a:cubicBezTo>
                  <a:cubicBezTo>
                    <a:pt x="103" y="297"/>
                    <a:pt x="103" y="297"/>
                    <a:pt x="104" y="297"/>
                  </a:cubicBezTo>
                  <a:cubicBezTo>
                    <a:pt x="104" y="297"/>
                    <a:pt x="104" y="297"/>
                    <a:pt x="104" y="298"/>
                  </a:cubicBezTo>
                  <a:cubicBezTo>
                    <a:pt x="104" y="298"/>
                    <a:pt x="105" y="298"/>
                    <a:pt x="105" y="298"/>
                  </a:cubicBezTo>
                  <a:cubicBezTo>
                    <a:pt x="105" y="298"/>
                    <a:pt x="107" y="299"/>
                    <a:pt x="107" y="299"/>
                  </a:cubicBezTo>
                  <a:cubicBezTo>
                    <a:pt x="107" y="299"/>
                    <a:pt x="109" y="299"/>
                    <a:pt x="109" y="299"/>
                  </a:cubicBezTo>
                  <a:cubicBezTo>
                    <a:pt x="109" y="299"/>
                    <a:pt x="109" y="300"/>
                    <a:pt x="110" y="300"/>
                  </a:cubicBezTo>
                  <a:cubicBezTo>
                    <a:pt x="110" y="300"/>
                    <a:pt x="111" y="300"/>
                    <a:pt x="111" y="299"/>
                  </a:cubicBezTo>
                  <a:cubicBezTo>
                    <a:pt x="111" y="299"/>
                    <a:pt x="111" y="299"/>
                    <a:pt x="112" y="299"/>
                  </a:cubicBezTo>
                  <a:cubicBezTo>
                    <a:pt x="112" y="299"/>
                    <a:pt x="112" y="300"/>
                    <a:pt x="112" y="300"/>
                  </a:cubicBezTo>
                  <a:cubicBezTo>
                    <a:pt x="113" y="300"/>
                    <a:pt x="113" y="300"/>
                    <a:pt x="113" y="299"/>
                  </a:cubicBezTo>
                  <a:cubicBezTo>
                    <a:pt x="114" y="299"/>
                    <a:pt x="114" y="300"/>
                    <a:pt x="114" y="300"/>
                  </a:cubicBezTo>
                  <a:cubicBezTo>
                    <a:pt x="114" y="300"/>
                    <a:pt x="114" y="300"/>
                    <a:pt x="115" y="299"/>
                  </a:cubicBezTo>
                  <a:cubicBezTo>
                    <a:pt x="115" y="299"/>
                    <a:pt x="115" y="298"/>
                    <a:pt x="115" y="298"/>
                  </a:cubicBezTo>
                  <a:cubicBezTo>
                    <a:pt x="116" y="298"/>
                    <a:pt x="116" y="297"/>
                    <a:pt x="117" y="297"/>
                  </a:cubicBezTo>
                  <a:cubicBezTo>
                    <a:pt x="118" y="297"/>
                    <a:pt x="118" y="297"/>
                    <a:pt x="118" y="296"/>
                  </a:cubicBezTo>
                  <a:cubicBezTo>
                    <a:pt x="118" y="296"/>
                    <a:pt x="118" y="296"/>
                    <a:pt x="119" y="296"/>
                  </a:cubicBezTo>
                  <a:cubicBezTo>
                    <a:pt x="119" y="295"/>
                    <a:pt x="119" y="295"/>
                    <a:pt x="120" y="295"/>
                  </a:cubicBezTo>
                  <a:cubicBezTo>
                    <a:pt x="120" y="295"/>
                    <a:pt x="121" y="295"/>
                    <a:pt x="121" y="294"/>
                  </a:cubicBezTo>
                  <a:cubicBezTo>
                    <a:pt x="122" y="294"/>
                    <a:pt x="121" y="293"/>
                    <a:pt x="122" y="292"/>
                  </a:cubicBezTo>
                  <a:cubicBezTo>
                    <a:pt x="122" y="291"/>
                    <a:pt x="122" y="292"/>
                    <a:pt x="123" y="291"/>
                  </a:cubicBezTo>
                  <a:cubicBezTo>
                    <a:pt x="124" y="291"/>
                    <a:pt x="124" y="291"/>
                    <a:pt x="124" y="290"/>
                  </a:cubicBezTo>
                  <a:cubicBezTo>
                    <a:pt x="125" y="289"/>
                    <a:pt x="125" y="289"/>
                    <a:pt x="126" y="289"/>
                  </a:cubicBezTo>
                  <a:cubicBezTo>
                    <a:pt x="126" y="288"/>
                    <a:pt x="126" y="288"/>
                    <a:pt x="126" y="288"/>
                  </a:cubicBezTo>
                  <a:cubicBezTo>
                    <a:pt x="127" y="287"/>
                    <a:pt x="126" y="287"/>
                    <a:pt x="126" y="286"/>
                  </a:cubicBezTo>
                  <a:cubicBezTo>
                    <a:pt x="126" y="286"/>
                    <a:pt x="127" y="286"/>
                    <a:pt x="127" y="285"/>
                  </a:cubicBezTo>
                  <a:cubicBezTo>
                    <a:pt x="128" y="285"/>
                    <a:pt x="128" y="284"/>
                    <a:pt x="128" y="283"/>
                  </a:cubicBezTo>
                  <a:cubicBezTo>
                    <a:pt x="128" y="283"/>
                    <a:pt x="128" y="283"/>
                    <a:pt x="129" y="284"/>
                  </a:cubicBezTo>
                  <a:cubicBezTo>
                    <a:pt x="129" y="284"/>
                    <a:pt x="129" y="285"/>
                    <a:pt x="130" y="285"/>
                  </a:cubicBezTo>
                  <a:cubicBezTo>
                    <a:pt x="130" y="286"/>
                    <a:pt x="131" y="286"/>
                    <a:pt x="130" y="286"/>
                  </a:cubicBezTo>
                  <a:cubicBezTo>
                    <a:pt x="130" y="286"/>
                    <a:pt x="130" y="287"/>
                    <a:pt x="130" y="287"/>
                  </a:cubicBezTo>
                  <a:cubicBezTo>
                    <a:pt x="131" y="287"/>
                    <a:pt x="131" y="288"/>
                    <a:pt x="131" y="288"/>
                  </a:cubicBezTo>
                  <a:cubicBezTo>
                    <a:pt x="131" y="289"/>
                    <a:pt x="131" y="289"/>
                    <a:pt x="132" y="290"/>
                  </a:cubicBezTo>
                  <a:cubicBezTo>
                    <a:pt x="132" y="290"/>
                    <a:pt x="133" y="292"/>
                    <a:pt x="133" y="292"/>
                  </a:cubicBezTo>
                  <a:cubicBezTo>
                    <a:pt x="134" y="293"/>
                    <a:pt x="134" y="293"/>
                    <a:pt x="134" y="294"/>
                  </a:cubicBezTo>
                  <a:cubicBezTo>
                    <a:pt x="134" y="294"/>
                    <a:pt x="134" y="294"/>
                    <a:pt x="134" y="295"/>
                  </a:cubicBezTo>
                  <a:cubicBezTo>
                    <a:pt x="134" y="295"/>
                    <a:pt x="135" y="295"/>
                    <a:pt x="135" y="295"/>
                  </a:cubicBezTo>
                  <a:cubicBezTo>
                    <a:pt x="136" y="296"/>
                    <a:pt x="137" y="296"/>
                    <a:pt x="137" y="296"/>
                  </a:cubicBezTo>
                  <a:cubicBezTo>
                    <a:pt x="137" y="297"/>
                    <a:pt x="136" y="296"/>
                    <a:pt x="135" y="297"/>
                  </a:cubicBezTo>
                  <a:cubicBezTo>
                    <a:pt x="134" y="298"/>
                    <a:pt x="135" y="298"/>
                    <a:pt x="135" y="298"/>
                  </a:cubicBezTo>
                  <a:cubicBezTo>
                    <a:pt x="135" y="298"/>
                    <a:pt x="134" y="298"/>
                    <a:pt x="134" y="298"/>
                  </a:cubicBezTo>
                  <a:cubicBezTo>
                    <a:pt x="133" y="298"/>
                    <a:pt x="134" y="299"/>
                    <a:pt x="134" y="299"/>
                  </a:cubicBezTo>
                  <a:cubicBezTo>
                    <a:pt x="134" y="299"/>
                    <a:pt x="133" y="300"/>
                    <a:pt x="133" y="301"/>
                  </a:cubicBezTo>
                  <a:cubicBezTo>
                    <a:pt x="133" y="301"/>
                    <a:pt x="133" y="302"/>
                    <a:pt x="133" y="302"/>
                  </a:cubicBezTo>
                  <a:cubicBezTo>
                    <a:pt x="134" y="302"/>
                    <a:pt x="135" y="302"/>
                    <a:pt x="136" y="303"/>
                  </a:cubicBezTo>
                  <a:cubicBezTo>
                    <a:pt x="136" y="303"/>
                    <a:pt x="136" y="303"/>
                    <a:pt x="137" y="302"/>
                  </a:cubicBezTo>
                  <a:cubicBezTo>
                    <a:pt x="137" y="302"/>
                    <a:pt x="139" y="302"/>
                    <a:pt x="139" y="302"/>
                  </a:cubicBezTo>
                  <a:cubicBezTo>
                    <a:pt x="140" y="301"/>
                    <a:pt x="140" y="302"/>
                    <a:pt x="140" y="303"/>
                  </a:cubicBezTo>
                  <a:cubicBezTo>
                    <a:pt x="140" y="304"/>
                    <a:pt x="140" y="303"/>
                    <a:pt x="141" y="303"/>
                  </a:cubicBezTo>
                  <a:cubicBezTo>
                    <a:pt x="142" y="302"/>
                    <a:pt x="142" y="303"/>
                    <a:pt x="142" y="302"/>
                  </a:cubicBezTo>
                  <a:cubicBezTo>
                    <a:pt x="143" y="302"/>
                    <a:pt x="143" y="302"/>
                    <a:pt x="144" y="303"/>
                  </a:cubicBezTo>
                  <a:cubicBezTo>
                    <a:pt x="145" y="303"/>
                    <a:pt x="145" y="303"/>
                    <a:pt x="145" y="302"/>
                  </a:cubicBezTo>
                  <a:cubicBezTo>
                    <a:pt x="145" y="302"/>
                    <a:pt x="145" y="302"/>
                    <a:pt x="146" y="301"/>
                  </a:cubicBezTo>
                  <a:cubicBezTo>
                    <a:pt x="146" y="301"/>
                    <a:pt x="146" y="301"/>
                    <a:pt x="147" y="300"/>
                  </a:cubicBezTo>
                  <a:cubicBezTo>
                    <a:pt x="147" y="300"/>
                    <a:pt x="147" y="300"/>
                    <a:pt x="147" y="299"/>
                  </a:cubicBezTo>
                  <a:cubicBezTo>
                    <a:pt x="147" y="299"/>
                    <a:pt x="147" y="298"/>
                    <a:pt x="147" y="298"/>
                  </a:cubicBezTo>
                  <a:cubicBezTo>
                    <a:pt x="148" y="298"/>
                    <a:pt x="148" y="298"/>
                    <a:pt x="148" y="297"/>
                  </a:cubicBezTo>
                  <a:cubicBezTo>
                    <a:pt x="148" y="297"/>
                    <a:pt x="149" y="297"/>
                    <a:pt x="149" y="296"/>
                  </a:cubicBezTo>
                  <a:cubicBezTo>
                    <a:pt x="150" y="296"/>
                    <a:pt x="151" y="296"/>
                    <a:pt x="151" y="296"/>
                  </a:cubicBezTo>
                  <a:cubicBezTo>
                    <a:pt x="152" y="296"/>
                    <a:pt x="152" y="295"/>
                    <a:pt x="152" y="295"/>
                  </a:cubicBezTo>
                  <a:cubicBezTo>
                    <a:pt x="152" y="295"/>
                    <a:pt x="152" y="295"/>
                    <a:pt x="151" y="295"/>
                  </a:cubicBezTo>
                  <a:cubicBezTo>
                    <a:pt x="151" y="294"/>
                    <a:pt x="151" y="294"/>
                    <a:pt x="151" y="294"/>
                  </a:cubicBezTo>
                  <a:cubicBezTo>
                    <a:pt x="151" y="293"/>
                    <a:pt x="151" y="293"/>
                    <a:pt x="150" y="293"/>
                  </a:cubicBezTo>
                  <a:cubicBezTo>
                    <a:pt x="150" y="292"/>
                    <a:pt x="150" y="293"/>
                    <a:pt x="149" y="292"/>
                  </a:cubicBezTo>
                  <a:cubicBezTo>
                    <a:pt x="149" y="292"/>
                    <a:pt x="149" y="292"/>
                    <a:pt x="149" y="292"/>
                  </a:cubicBezTo>
                  <a:cubicBezTo>
                    <a:pt x="149" y="292"/>
                    <a:pt x="148" y="291"/>
                    <a:pt x="148" y="291"/>
                  </a:cubicBezTo>
                  <a:cubicBezTo>
                    <a:pt x="148" y="290"/>
                    <a:pt x="148" y="290"/>
                    <a:pt x="148" y="290"/>
                  </a:cubicBezTo>
                  <a:cubicBezTo>
                    <a:pt x="148" y="289"/>
                    <a:pt x="149" y="289"/>
                    <a:pt x="150" y="289"/>
                  </a:cubicBezTo>
                  <a:cubicBezTo>
                    <a:pt x="150" y="289"/>
                    <a:pt x="150" y="288"/>
                    <a:pt x="151" y="288"/>
                  </a:cubicBezTo>
                  <a:cubicBezTo>
                    <a:pt x="151" y="288"/>
                    <a:pt x="151" y="288"/>
                    <a:pt x="150" y="287"/>
                  </a:cubicBezTo>
                  <a:cubicBezTo>
                    <a:pt x="150" y="287"/>
                    <a:pt x="151" y="286"/>
                    <a:pt x="151" y="286"/>
                  </a:cubicBezTo>
                  <a:cubicBezTo>
                    <a:pt x="152" y="286"/>
                    <a:pt x="152" y="285"/>
                    <a:pt x="152" y="285"/>
                  </a:cubicBezTo>
                  <a:cubicBezTo>
                    <a:pt x="153" y="285"/>
                    <a:pt x="153" y="281"/>
                    <a:pt x="153" y="281"/>
                  </a:cubicBezTo>
                  <a:cubicBezTo>
                    <a:pt x="153" y="280"/>
                    <a:pt x="152" y="280"/>
                    <a:pt x="152" y="280"/>
                  </a:cubicBezTo>
                  <a:cubicBezTo>
                    <a:pt x="152" y="279"/>
                    <a:pt x="152" y="279"/>
                    <a:pt x="152" y="278"/>
                  </a:cubicBezTo>
                  <a:cubicBezTo>
                    <a:pt x="152" y="278"/>
                    <a:pt x="152" y="277"/>
                    <a:pt x="152" y="277"/>
                  </a:cubicBezTo>
                  <a:cubicBezTo>
                    <a:pt x="152" y="277"/>
                    <a:pt x="153" y="277"/>
                    <a:pt x="154" y="277"/>
                  </a:cubicBezTo>
                  <a:cubicBezTo>
                    <a:pt x="155" y="276"/>
                    <a:pt x="155" y="276"/>
                    <a:pt x="155" y="276"/>
                  </a:cubicBezTo>
                  <a:cubicBezTo>
                    <a:pt x="155" y="275"/>
                    <a:pt x="156" y="276"/>
                    <a:pt x="156" y="276"/>
                  </a:cubicBezTo>
                  <a:cubicBezTo>
                    <a:pt x="156" y="276"/>
                    <a:pt x="157" y="276"/>
                    <a:pt x="158" y="275"/>
                  </a:cubicBezTo>
                  <a:cubicBezTo>
                    <a:pt x="158" y="275"/>
                    <a:pt x="159" y="275"/>
                    <a:pt x="159" y="274"/>
                  </a:cubicBezTo>
                  <a:cubicBezTo>
                    <a:pt x="160" y="274"/>
                    <a:pt x="160" y="274"/>
                    <a:pt x="161" y="273"/>
                  </a:cubicBezTo>
                  <a:cubicBezTo>
                    <a:pt x="161" y="272"/>
                    <a:pt x="160" y="272"/>
                    <a:pt x="160" y="271"/>
                  </a:cubicBezTo>
                  <a:cubicBezTo>
                    <a:pt x="160" y="270"/>
                    <a:pt x="160" y="270"/>
                    <a:pt x="161" y="269"/>
                  </a:cubicBezTo>
                  <a:cubicBezTo>
                    <a:pt x="161" y="268"/>
                    <a:pt x="161" y="269"/>
                    <a:pt x="161" y="268"/>
                  </a:cubicBezTo>
                  <a:cubicBezTo>
                    <a:pt x="160" y="267"/>
                    <a:pt x="160" y="267"/>
                    <a:pt x="160" y="266"/>
                  </a:cubicBezTo>
                  <a:cubicBezTo>
                    <a:pt x="160" y="266"/>
                    <a:pt x="161" y="266"/>
                    <a:pt x="161" y="265"/>
                  </a:cubicBezTo>
                  <a:cubicBezTo>
                    <a:pt x="162" y="264"/>
                    <a:pt x="162" y="264"/>
                    <a:pt x="162" y="264"/>
                  </a:cubicBezTo>
                  <a:cubicBezTo>
                    <a:pt x="163" y="264"/>
                    <a:pt x="162" y="263"/>
                    <a:pt x="162" y="263"/>
                  </a:cubicBezTo>
                  <a:cubicBezTo>
                    <a:pt x="162" y="262"/>
                    <a:pt x="161" y="262"/>
                    <a:pt x="161" y="262"/>
                  </a:cubicBezTo>
                  <a:cubicBezTo>
                    <a:pt x="160" y="262"/>
                    <a:pt x="160" y="262"/>
                    <a:pt x="160" y="262"/>
                  </a:cubicBezTo>
                  <a:cubicBezTo>
                    <a:pt x="160" y="262"/>
                    <a:pt x="160" y="261"/>
                    <a:pt x="160" y="261"/>
                  </a:cubicBezTo>
                  <a:cubicBezTo>
                    <a:pt x="160" y="261"/>
                    <a:pt x="159" y="260"/>
                    <a:pt x="159" y="260"/>
                  </a:cubicBezTo>
                  <a:cubicBezTo>
                    <a:pt x="159" y="259"/>
                    <a:pt x="159" y="259"/>
                    <a:pt x="160" y="259"/>
                  </a:cubicBezTo>
                  <a:cubicBezTo>
                    <a:pt x="161" y="259"/>
                    <a:pt x="160" y="258"/>
                    <a:pt x="161" y="258"/>
                  </a:cubicBezTo>
                  <a:cubicBezTo>
                    <a:pt x="161" y="257"/>
                    <a:pt x="161" y="257"/>
                    <a:pt x="162" y="257"/>
                  </a:cubicBezTo>
                  <a:cubicBezTo>
                    <a:pt x="162" y="257"/>
                    <a:pt x="163" y="256"/>
                    <a:pt x="163" y="256"/>
                  </a:cubicBezTo>
                  <a:cubicBezTo>
                    <a:pt x="164" y="256"/>
                    <a:pt x="163" y="256"/>
                    <a:pt x="163" y="255"/>
                  </a:cubicBezTo>
                  <a:cubicBezTo>
                    <a:pt x="163" y="255"/>
                    <a:pt x="163" y="254"/>
                    <a:pt x="162" y="254"/>
                  </a:cubicBezTo>
                  <a:cubicBezTo>
                    <a:pt x="162" y="254"/>
                    <a:pt x="162" y="254"/>
                    <a:pt x="162" y="253"/>
                  </a:cubicBezTo>
                  <a:cubicBezTo>
                    <a:pt x="162" y="253"/>
                    <a:pt x="162" y="253"/>
                    <a:pt x="162" y="252"/>
                  </a:cubicBezTo>
                  <a:cubicBezTo>
                    <a:pt x="162" y="252"/>
                    <a:pt x="163" y="252"/>
                    <a:pt x="163" y="251"/>
                  </a:cubicBezTo>
                  <a:cubicBezTo>
                    <a:pt x="163" y="251"/>
                    <a:pt x="163" y="251"/>
                    <a:pt x="164" y="251"/>
                  </a:cubicBezTo>
                  <a:cubicBezTo>
                    <a:pt x="164" y="251"/>
                    <a:pt x="164" y="249"/>
                    <a:pt x="164" y="249"/>
                  </a:cubicBezTo>
                  <a:cubicBezTo>
                    <a:pt x="164" y="249"/>
                    <a:pt x="164" y="248"/>
                    <a:pt x="163" y="248"/>
                  </a:cubicBezTo>
                  <a:cubicBezTo>
                    <a:pt x="163" y="247"/>
                    <a:pt x="163" y="247"/>
                    <a:pt x="162" y="247"/>
                  </a:cubicBezTo>
                  <a:cubicBezTo>
                    <a:pt x="162" y="247"/>
                    <a:pt x="161" y="246"/>
                    <a:pt x="162" y="245"/>
                  </a:cubicBezTo>
                  <a:cubicBezTo>
                    <a:pt x="162" y="245"/>
                    <a:pt x="162" y="244"/>
                    <a:pt x="162" y="244"/>
                  </a:cubicBezTo>
                  <a:cubicBezTo>
                    <a:pt x="163" y="244"/>
                    <a:pt x="163" y="243"/>
                    <a:pt x="163" y="243"/>
                  </a:cubicBezTo>
                  <a:cubicBezTo>
                    <a:pt x="163" y="242"/>
                    <a:pt x="163" y="241"/>
                    <a:pt x="163" y="240"/>
                  </a:cubicBezTo>
                  <a:cubicBezTo>
                    <a:pt x="163" y="240"/>
                    <a:pt x="163" y="240"/>
                    <a:pt x="163" y="239"/>
                  </a:cubicBezTo>
                  <a:cubicBezTo>
                    <a:pt x="163" y="239"/>
                    <a:pt x="162" y="239"/>
                    <a:pt x="162" y="238"/>
                  </a:cubicBezTo>
                  <a:cubicBezTo>
                    <a:pt x="162" y="237"/>
                    <a:pt x="162" y="237"/>
                    <a:pt x="162" y="236"/>
                  </a:cubicBezTo>
                  <a:cubicBezTo>
                    <a:pt x="162" y="235"/>
                    <a:pt x="162" y="236"/>
                    <a:pt x="161" y="235"/>
                  </a:cubicBezTo>
                  <a:cubicBezTo>
                    <a:pt x="161" y="234"/>
                    <a:pt x="161" y="234"/>
                    <a:pt x="161" y="234"/>
                  </a:cubicBezTo>
                  <a:cubicBezTo>
                    <a:pt x="162" y="233"/>
                    <a:pt x="161" y="233"/>
                    <a:pt x="161" y="232"/>
                  </a:cubicBezTo>
                  <a:cubicBezTo>
                    <a:pt x="160" y="231"/>
                    <a:pt x="160" y="232"/>
                    <a:pt x="160" y="231"/>
                  </a:cubicBezTo>
                  <a:cubicBezTo>
                    <a:pt x="159" y="230"/>
                    <a:pt x="160" y="230"/>
                    <a:pt x="160" y="230"/>
                  </a:cubicBezTo>
                  <a:cubicBezTo>
                    <a:pt x="160" y="230"/>
                    <a:pt x="160" y="229"/>
                    <a:pt x="160" y="228"/>
                  </a:cubicBezTo>
                  <a:cubicBezTo>
                    <a:pt x="160" y="227"/>
                    <a:pt x="161" y="226"/>
                    <a:pt x="161" y="225"/>
                  </a:cubicBezTo>
                  <a:cubicBezTo>
                    <a:pt x="161" y="224"/>
                    <a:pt x="162" y="223"/>
                    <a:pt x="163" y="223"/>
                  </a:cubicBezTo>
                  <a:cubicBezTo>
                    <a:pt x="163" y="222"/>
                    <a:pt x="163" y="222"/>
                    <a:pt x="163" y="221"/>
                  </a:cubicBezTo>
                  <a:cubicBezTo>
                    <a:pt x="163" y="221"/>
                    <a:pt x="162" y="219"/>
                    <a:pt x="162" y="218"/>
                  </a:cubicBezTo>
                  <a:cubicBezTo>
                    <a:pt x="162" y="218"/>
                    <a:pt x="163" y="216"/>
                    <a:pt x="163" y="216"/>
                  </a:cubicBezTo>
                  <a:cubicBezTo>
                    <a:pt x="164" y="215"/>
                    <a:pt x="164" y="215"/>
                    <a:pt x="165" y="214"/>
                  </a:cubicBezTo>
                  <a:cubicBezTo>
                    <a:pt x="165" y="213"/>
                    <a:pt x="165" y="213"/>
                    <a:pt x="165" y="212"/>
                  </a:cubicBezTo>
                  <a:cubicBezTo>
                    <a:pt x="165" y="211"/>
                    <a:pt x="165" y="211"/>
                    <a:pt x="165" y="210"/>
                  </a:cubicBezTo>
                  <a:cubicBezTo>
                    <a:pt x="165" y="210"/>
                    <a:pt x="165" y="210"/>
                    <a:pt x="164" y="209"/>
                  </a:cubicBezTo>
                  <a:cubicBezTo>
                    <a:pt x="163" y="208"/>
                    <a:pt x="163" y="207"/>
                    <a:pt x="162" y="207"/>
                  </a:cubicBezTo>
                  <a:cubicBezTo>
                    <a:pt x="162" y="206"/>
                    <a:pt x="161" y="206"/>
                    <a:pt x="161" y="206"/>
                  </a:cubicBezTo>
                  <a:cubicBezTo>
                    <a:pt x="160" y="206"/>
                    <a:pt x="161" y="206"/>
                    <a:pt x="161" y="205"/>
                  </a:cubicBezTo>
                  <a:cubicBezTo>
                    <a:pt x="161" y="205"/>
                    <a:pt x="160" y="205"/>
                    <a:pt x="160" y="204"/>
                  </a:cubicBezTo>
                  <a:cubicBezTo>
                    <a:pt x="159" y="204"/>
                    <a:pt x="158" y="204"/>
                    <a:pt x="158" y="204"/>
                  </a:cubicBezTo>
                  <a:cubicBezTo>
                    <a:pt x="155" y="202"/>
                    <a:pt x="155" y="202"/>
                    <a:pt x="155" y="202"/>
                  </a:cubicBezTo>
                  <a:cubicBezTo>
                    <a:pt x="155" y="202"/>
                    <a:pt x="154" y="202"/>
                    <a:pt x="154" y="203"/>
                  </a:cubicBezTo>
                  <a:cubicBezTo>
                    <a:pt x="153" y="203"/>
                    <a:pt x="153" y="203"/>
                    <a:pt x="152" y="203"/>
                  </a:cubicBezTo>
                  <a:cubicBezTo>
                    <a:pt x="151" y="203"/>
                    <a:pt x="150" y="202"/>
                    <a:pt x="150" y="202"/>
                  </a:cubicBezTo>
                  <a:cubicBezTo>
                    <a:pt x="150" y="202"/>
                    <a:pt x="149" y="203"/>
                    <a:pt x="149" y="203"/>
                  </a:cubicBezTo>
                  <a:cubicBezTo>
                    <a:pt x="149" y="203"/>
                    <a:pt x="148" y="203"/>
                    <a:pt x="148" y="202"/>
                  </a:cubicBezTo>
                  <a:cubicBezTo>
                    <a:pt x="148" y="202"/>
                    <a:pt x="148" y="201"/>
                    <a:pt x="148" y="200"/>
                  </a:cubicBezTo>
                  <a:cubicBezTo>
                    <a:pt x="148" y="200"/>
                    <a:pt x="147" y="197"/>
                    <a:pt x="147" y="197"/>
                  </a:cubicBezTo>
                  <a:cubicBezTo>
                    <a:pt x="147" y="196"/>
                    <a:pt x="146" y="195"/>
                    <a:pt x="146" y="195"/>
                  </a:cubicBezTo>
                  <a:cubicBezTo>
                    <a:pt x="146" y="195"/>
                    <a:pt x="145" y="194"/>
                    <a:pt x="145" y="194"/>
                  </a:cubicBezTo>
                  <a:cubicBezTo>
                    <a:pt x="145" y="194"/>
                    <a:pt x="143" y="193"/>
                    <a:pt x="143" y="193"/>
                  </a:cubicBezTo>
                  <a:cubicBezTo>
                    <a:pt x="142" y="193"/>
                    <a:pt x="142" y="194"/>
                    <a:pt x="142" y="194"/>
                  </a:cubicBezTo>
                  <a:cubicBezTo>
                    <a:pt x="142" y="194"/>
                    <a:pt x="141" y="194"/>
                    <a:pt x="141" y="193"/>
                  </a:cubicBezTo>
                  <a:cubicBezTo>
                    <a:pt x="141" y="193"/>
                    <a:pt x="141" y="193"/>
                    <a:pt x="140" y="193"/>
                  </a:cubicBezTo>
                  <a:cubicBezTo>
                    <a:pt x="139" y="194"/>
                    <a:pt x="139" y="193"/>
                    <a:pt x="139" y="193"/>
                  </a:cubicBezTo>
                  <a:cubicBezTo>
                    <a:pt x="139" y="192"/>
                    <a:pt x="139" y="193"/>
                    <a:pt x="138" y="193"/>
                  </a:cubicBezTo>
                  <a:cubicBezTo>
                    <a:pt x="137" y="193"/>
                    <a:pt x="137" y="193"/>
                    <a:pt x="136" y="193"/>
                  </a:cubicBezTo>
                  <a:cubicBezTo>
                    <a:pt x="136" y="193"/>
                    <a:pt x="136" y="194"/>
                    <a:pt x="135" y="194"/>
                  </a:cubicBezTo>
                  <a:cubicBezTo>
                    <a:pt x="134" y="195"/>
                    <a:pt x="134" y="194"/>
                    <a:pt x="134" y="193"/>
                  </a:cubicBezTo>
                  <a:cubicBezTo>
                    <a:pt x="134" y="192"/>
                    <a:pt x="133" y="192"/>
                    <a:pt x="133" y="192"/>
                  </a:cubicBezTo>
                  <a:cubicBezTo>
                    <a:pt x="132" y="191"/>
                    <a:pt x="132" y="191"/>
                    <a:pt x="132" y="189"/>
                  </a:cubicBezTo>
                  <a:cubicBezTo>
                    <a:pt x="132" y="188"/>
                    <a:pt x="133" y="188"/>
                    <a:pt x="133" y="187"/>
                  </a:cubicBezTo>
                  <a:cubicBezTo>
                    <a:pt x="134" y="187"/>
                    <a:pt x="136" y="185"/>
                    <a:pt x="136" y="184"/>
                  </a:cubicBezTo>
                  <a:cubicBezTo>
                    <a:pt x="137" y="184"/>
                    <a:pt x="136" y="183"/>
                    <a:pt x="136" y="182"/>
                  </a:cubicBezTo>
                  <a:cubicBezTo>
                    <a:pt x="136" y="182"/>
                    <a:pt x="136" y="182"/>
                    <a:pt x="136" y="181"/>
                  </a:cubicBezTo>
                  <a:cubicBezTo>
                    <a:pt x="137" y="181"/>
                    <a:pt x="137" y="180"/>
                    <a:pt x="137" y="180"/>
                  </a:cubicBezTo>
                  <a:cubicBezTo>
                    <a:pt x="138" y="179"/>
                    <a:pt x="137" y="179"/>
                    <a:pt x="137" y="179"/>
                  </a:cubicBezTo>
                  <a:cubicBezTo>
                    <a:pt x="137" y="179"/>
                    <a:pt x="136" y="179"/>
                    <a:pt x="136" y="178"/>
                  </a:cubicBezTo>
                  <a:cubicBezTo>
                    <a:pt x="135" y="178"/>
                    <a:pt x="136" y="177"/>
                    <a:pt x="136" y="176"/>
                  </a:cubicBezTo>
                  <a:cubicBezTo>
                    <a:pt x="136" y="175"/>
                    <a:pt x="135" y="175"/>
                    <a:pt x="135" y="174"/>
                  </a:cubicBezTo>
                  <a:cubicBezTo>
                    <a:pt x="135" y="174"/>
                    <a:pt x="135" y="173"/>
                    <a:pt x="134" y="173"/>
                  </a:cubicBezTo>
                  <a:cubicBezTo>
                    <a:pt x="134" y="172"/>
                    <a:pt x="134" y="171"/>
                    <a:pt x="134" y="170"/>
                  </a:cubicBezTo>
                  <a:cubicBezTo>
                    <a:pt x="134" y="169"/>
                    <a:pt x="135" y="169"/>
                    <a:pt x="135" y="168"/>
                  </a:cubicBezTo>
                  <a:cubicBezTo>
                    <a:pt x="136" y="168"/>
                    <a:pt x="136" y="167"/>
                    <a:pt x="137" y="166"/>
                  </a:cubicBezTo>
                  <a:cubicBezTo>
                    <a:pt x="137" y="165"/>
                    <a:pt x="138" y="164"/>
                    <a:pt x="138" y="163"/>
                  </a:cubicBezTo>
                  <a:cubicBezTo>
                    <a:pt x="138" y="163"/>
                    <a:pt x="140" y="162"/>
                    <a:pt x="141" y="161"/>
                  </a:cubicBezTo>
                  <a:cubicBezTo>
                    <a:pt x="141" y="161"/>
                    <a:pt x="143" y="161"/>
                    <a:pt x="143" y="160"/>
                  </a:cubicBezTo>
                  <a:cubicBezTo>
                    <a:pt x="144" y="158"/>
                    <a:pt x="144" y="159"/>
                    <a:pt x="144" y="158"/>
                  </a:cubicBezTo>
                  <a:cubicBezTo>
                    <a:pt x="144" y="158"/>
                    <a:pt x="143" y="158"/>
                    <a:pt x="143" y="157"/>
                  </a:cubicBezTo>
                  <a:cubicBezTo>
                    <a:pt x="143" y="157"/>
                    <a:pt x="143" y="156"/>
                    <a:pt x="143" y="155"/>
                  </a:cubicBezTo>
                  <a:cubicBezTo>
                    <a:pt x="144" y="154"/>
                    <a:pt x="144" y="155"/>
                    <a:pt x="145" y="154"/>
                  </a:cubicBezTo>
                  <a:cubicBezTo>
                    <a:pt x="145" y="154"/>
                    <a:pt x="147" y="154"/>
                    <a:pt x="147" y="154"/>
                  </a:cubicBezTo>
                  <a:cubicBezTo>
                    <a:pt x="148" y="154"/>
                    <a:pt x="149" y="155"/>
                    <a:pt x="149" y="155"/>
                  </a:cubicBezTo>
                  <a:cubicBezTo>
                    <a:pt x="150" y="155"/>
                    <a:pt x="150" y="155"/>
                    <a:pt x="151" y="154"/>
                  </a:cubicBezTo>
                  <a:cubicBezTo>
                    <a:pt x="152" y="154"/>
                    <a:pt x="152" y="154"/>
                    <a:pt x="153" y="154"/>
                  </a:cubicBezTo>
                  <a:cubicBezTo>
                    <a:pt x="154" y="154"/>
                    <a:pt x="153" y="154"/>
                    <a:pt x="153" y="153"/>
                  </a:cubicBezTo>
                  <a:cubicBezTo>
                    <a:pt x="153" y="152"/>
                    <a:pt x="154" y="152"/>
                    <a:pt x="154" y="152"/>
                  </a:cubicBezTo>
                  <a:cubicBezTo>
                    <a:pt x="155" y="152"/>
                    <a:pt x="156" y="151"/>
                    <a:pt x="156" y="151"/>
                  </a:cubicBezTo>
                  <a:cubicBezTo>
                    <a:pt x="157" y="151"/>
                    <a:pt x="157" y="151"/>
                    <a:pt x="157" y="150"/>
                  </a:cubicBezTo>
                  <a:cubicBezTo>
                    <a:pt x="157" y="150"/>
                    <a:pt x="157" y="147"/>
                    <a:pt x="157" y="146"/>
                  </a:cubicBezTo>
                  <a:cubicBezTo>
                    <a:pt x="157" y="145"/>
                    <a:pt x="158" y="146"/>
                    <a:pt x="158" y="146"/>
                  </a:cubicBezTo>
                  <a:cubicBezTo>
                    <a:pt x="159" y="145"/>
                    <a:pt x="159" y="145"/>
                    <a:pt x="159" y="145"/>
                  </a:cubicBezTo>
                  <a:cubicBezTo>
                    <a:pt x="159" y="144"/>
                    <a:pt x="160" y="144"/>
                    <a:pt x="160" y="143"/>
                  </a:cubicBezTo>
                  <a:cubicBezTo>
                    <a:pt x="160" y="143"/>
                    <a:pt x="161" y="143"/>
                    <a:pt x="162" y="142"/>
                  </a:cubicBezTo>
                  <a:cubicBezTo>
                    <a:pt x="162" y="142"/>
                    <a:pt x="163" y="141"/>
                    <a:pt x="163" y="141"/>
                  </a:cubicBezTo>
                  <a:cubicBezTo>
                    <a:pt x="163" y="140"/>
                    <a:pt x="162" y="140"/>
                    <a:pt x="162" y="139"/>
                  </a:cubicBezTo>
                  <a:cubicBezTo>
                    <a:pt x="161" y="138"/>
                    <a:pt x="162" y="138"/>
                    <a:pt x="162" y="138"/>
                  </a:cubicBezTo>
                  <a:cubicBezTo>
                    <a:pt x="163" y="137"/>
                    <a:pt x="163" y="137"/>
                    <a:pt x="163" y="136"/>
                  </a:cubicBezTo>
                  <a:cubicBezTo>
                    <a:pt x="164" y="136"/>
                    <a:pt x="163" y="136"/>
                    <a:pt x="162" y="135"/>
                  </a:cubicBezTo>
                  <a:cubicBezTo>
                    <a:pt x="162" y="135"/>
                    <a:pt x="161" y="134"/>
                    <a:pt x="161" y="134"/>
                  </a:cubicBezTo>
                  <a:cubicBezTo>
                    <a:pt x="160" y="133"/>
                    <a:pt x="159" y="132"/>
                    <a:pt x="159" y="131"/>
                  </a:cubicBezTo>
                  <a:cubicBezTo>
                    <a:pt x="159" y="131"/>
                    <a:pt x="158" y="128"/>
                    <a:pt x="158" y="128"/>
                  </a:cubicBezTo>
                  <a:cubicBezTo>
                    <a:pt x="157" y="127"/>
                    <a:pt x="156" y="127"/>
                    <a:pt x="155" y="127"/>
                  </a:cubicBezTo>
                  <a:cubicBezTo>
                    <a:pt x="155" y="126"/>
                    <a:pt x="155" y="126"/>
                    <a:pt x="155" y="126"/>
                  </a:cubicBezTo>
                  <a:cubicBezTo>
                    <a:pt x="154" y="126"/>
                    <a:pt x="154" y="126"/>
                    <a:pt x="154" y="125"/>
                  </a:cubicBezTo>
                  <a:cubicBezTo>
                    <a:pt x="154" y="124"/>
                    <a:pt x="154" y="123"/>
                    <a:pt x="154" y="122"/>
                  </a:cubicBezTo>
                  <a:cubicBezTo>
                    <a:pt x="154" y="121"/>
                    <a:pt x="154" y="121"/>
                    <a:pt x="154" y="120"/>
                  </a:cubicBezTo>
                  <a:cubicBezTo>
                    <a:pt x="154" y="119"/>
                    <a:pt x="154" y="118"/>
                    <a:pt x="153" y="118"/>
                  </a:cubicBezTo>
                  <a:cubicBezTo>
                    <a:pt x="153" y="117"/>
                    <a:pt x="153" y="117"/>
                    <a:pt x="153" y="116"/>
                  </a:cubicBezTo>
                  <a:cubicBezTo>
                    <a:pt x="152" y="115"/>
                    <a:pt x="153" y="115"/>
                    <a:pt x="152" y="115"/>
                  </a:cubicBezTo>
                  <a:cubicBezTo>
                    <a:pt x="152" y="115"/>
                    <a:pt x="152" y="115"/>
                    <a:pt x="151" y="115"/>
                  </a:cubicBezTo>
                  <a:cubicBezTo>
                    <a:pt x="151" y="115"/>
                    <a:pt x="151" y="115"/>
                    <a:pt x="151" y="114"/>
                  </a:cubicBezTo>
                  <a:cubicBezTo>
                    <a:pt x="150" y="114"/>
                    <a:pt x="150" y="114"/>
                    <a:pt x="150" y="114"/>
                  </a:cubicBezTo>
                  <a:cubicBezTo>
                    <a:pt x="149" y="113"/>
                    <a:pt x="149" y="113"/>
                    <a:pt x="149" y="113"/>
                  </a:cubicBezTo>
                  <a:cubicBezTo>
                    <a:pt x="147" y="113"/>
                    <a:pt x="147" y="113"/>
                    <a:pt x="147" y="113"/>
                  </a:cubicBezTo>
                  <a:cubicBezTo>
                    <a:pt x="147" y="113"/>
                    <a:pt x="146" y="113"/>
                    <a:pt x="145" y="113"/>
                  </a:cubicBezTo>
                  <a:cubicBezTo>
                    <a:pt x="145" y="113"/>
                    <a:pt x="144" y="114"/>
                    <a:pt x="143" y="113"/>
                  </a:cubicBezTo>
                  <a:cubicBezTo>
                    <a:pt x="143" y="113"/>
                    <a:pt x="142" y="113"/>
                    <a:pt x="142" y="113"/>
                  </a:cubicBezTo>
                  <a:cubicBezTo>
                    <a:pt x="142" y="112"/>
                    <a:pt x="140" y="111"/>
                    <a:pt x="140" y="111"/>
                  </a:cubicBezTo>
                  <a:cubicBezTo>
                    <a:pt x="140" y="111"/>
                    <a:pt x="139" y="111"/>
                    <a:pt x="139" y="111"/>
                  </a:cubicBezTo>
                  <a:cubicBezTo>
                    <a:pt x="138" y="111"/>
                    <a:pt x="138" y="112"/>
                    <a:pt x="137" y="112"/>
                  </a:cubicBezTo>
                  <a:cubicBezTo>
                    <a:pt x="137" y="112"/>
                    <a:pt x="136" y="111"/>
                    <a:pt x="135" y="111"/>
                  </a:cubicBezTo>
                  <a:cubicBezTo>
                    <a:pt x="135" y="110"/>
                    <a:pt x="134" y="111"/>
                    <a:pt x="134" y="111"/>
                  </a:cubicBezTo>
                  <a:cubicBezTo>
                    <a:pt x="133" y="111"/>
                    <a:pt x="133" y="111"/>
                    <a:pt x="132" y="111"/>
                  </a:cubicBezTo>
                  <a:cubicBezTo>
                    <a:pt x="132" y="111"/>
                    <a:pt x="130" y="111"/>
                    <a:pt x="130" y="111"/>
                  </a:cubicBezTo>
                  <a:cubicBezTo>
                    <a:pt x="130" y="111"/>
                    <a:pt x="129" y="114"/>
                    <a:pt x="129" y="114"/>
                  </a:cubicBezTo>
                  <a:cubicBezTo>
                    <a:pt x="128" y="114"/>
                    <a:pt x="128" y="114"/>
                    <a:pt x="128" y="114"/>
                  </a:cubicBezTo>
                  <a:cubicBezTo>
                    <a:pt x="128" y="113"/>
                    <a:pt x="127" y="114"/>
                    <a:pt x="127" y="114"/>
                  </a:cubicBezTo>
                  <a:cubicBezTo>
                    <a:pt x="126" y="114"/>
                    <a:pt x="126" y="114"/>
                    <a:pt x="126" y="114"/>
                  </a:cubicBezTo>
                  <a:cubicBezTo>
                    <a:pt x="125" y="114"/>
                    <a:pt x="125" y="114"/>
                    <a:pt x="125" y="114"/>
                  </a:cubicBezTo>
                  <a:cubicBezTo>
                    <a:pt x="124" y="115"/>
                    <a:pt x="123" y="115"/>
                    <a:pt x="123" y="115"/>
                  </a:cubicBezTo>
                  <a:cubicBezTo>
                    <a:pt x="122" y="115"/>
                    <a:pt x="122" y="115"/>
                    <a:pt x="122" y="116"/>
                  </a:cubicBezTo>
                  <a:cubicBezTo>
                    <a:pt x="122" y="116"/>
                    <a:pt x="121" y="116"/>
                    <a:pt x="120" y="116"/>
                  </a:cubicBezTo>
                  <a:cubicBezTo>
                    <a:pt x="119" y="116"/>
                    <a:pt x="119" y="117"/>
                    <a:pt x="119" y="117"/>
                  </a:cubicBezTo>
                  <a:cubicBezTo>
                    <a:pt x="118" y="118"/>
                    <a:pt x="118" y="118"/>
                    <a:pt x="118" y="118"/>
                  </a:cubicBezTo>
                  <a:cubicBezTo>
                    <a:pt x="118" y="118"/>
                    <a:pt x="117" y="118"/>
                    <a:pt x="117" y="118"/>
                  </a:cubicBezTo>
                  <a:cubicBezTo>
                    <a:pt x="116" y="118"/>
                    <a:pt x="116" y="119"/>
                    <a:pt x="115" y="118"/>
                  </a:cubicBezTo>
                  <a:cubicBezTo>
                    <a:pt x="115" y="118"/>
                    <a:pt x="114" y="118"/>
                    <a:pt x="114" y="118"/>
                  </a:cubicBezTo>
                  <a:cubicBezTo>
                    <a:pt x="113" y="117"/>
                    <a:pt x="113" y="118"/>
                    <a:pt x="112" y="118"/>
                  </a:cubicBezTo>
                  <a:cubicBezTo>
                    <a:pt x="112" y="118"/>
                    <a:pt x="111" y="118"/>
                    <a:pt x="111" y="117"/>
                  </a:cubicBezTo>
                  <a:cubicBezTo>
                    <a:pt x="111" y="117"/>
                    <a:pt x="110" y="117"/>
                    <a:pt x="109" y="118"/>
                  </a:cubicBezTo>
                  <a:cubicBezTo>
                    <a:pt x="108" y="118"/>
                    <a:pt x="109" y="119"/>
                    <a:pt x="108" y="119"/>
                  </a:cubicBezTo>
                  <a:cubicBezTo>
                    <a:pt x="108" y="119"/>
                    <a:pt x="108" y="119"/>
                    <a:pt x="107" y="119"/>
                  </a:cubicBezTo>
                  <a:cubicBezTo>
                    <a:pt x="106" y="119"/>
                    <a:pt x="106" y="120"/>
                    <a:pt x="106" y="120"/>
                  </a:cubicBezTo>
                  <a:cubicBezTo>
                    <a:pt x="106" y="120"/>
                    <a:pt x="105" y="121"/>
                    <a:pt x="105" y="121"/>
                  </a:cubicBezTo>
                  <a:cubicBezTo>
                    <a:pt x="104" y="121"/>
                    <a:pt x="103" y="121"/>
                    <a:pt x="102" y="121"/>
                  </a:cubicBezTo>
                  <a:cubicBezTo>
                    <a:pt x="101" y="121"/>
                    <a:pt x="102" y="121"/>
                    <a:pt x="101" y="121"/>
                  </a:cubicBezTo>
                  <a:cubicBezTo>
                    <a:pt x="101" y="121"/>
                    <a:pt x="100" y="121"/>
                    <a:pt x="100" y="121"/>
                  </a:cubicBezTo>
                  <a:cubicBezTo>
                    <a:pt x="100" y="120"/>
                    <a:pt x="100" y="121"/>
                    <a:pt x="99" y="121"/>
                  </a:cubicBezTo>
                  <a:cubicBezTo>
                    <a:pt x="98" y="121"/>
                    <a:pt x="98" y="120"/>
                    <a:pt x="99" y="120"/>
                  </a:cubicBezTo>
                  <a:cubicBezTo>
                    <a:pt x="99" y="120"/>
                    <a:pt x="99" y="120"/>
                    <a:pt x="100" y="120"/>
                  </a:cubicBezTo>
                  <a:cubicBezTo>
                    <a:pt x="100" y="119"/>
                    <a:pt x="100" y="119"/>
                    <a:pt x="100" y="118"/>
                  </a:cubicBezTo>
                  <a:cubicBezTo>
                    <a:pt x="100" y="118"/>
                    <a:pt x="101" y="118"/>
                    <a:pt x="101" y="118"/>
                  </a:cubicBezTo>
                  <a:cubicBezTo>
                    <a:pt x="101" y="118"/>
                    <a:pt x="101" y="118"/>
                    <a:pt x="102" y="117"/>
                  </a:cubicBezTo>
                  <a:cubicBezTo>
                    <a:pt x="102" y="117"/>
                    <a:pt x="103" y="116"/>
                    <a:pt x="103" y="116"/>
                  </a:cubicBezTo>
                  <a:cubicBezTo>
                    <a:pt x="103" y="115"/>
                    <a:pt x="103" y="115"/>
                    <a:pt x="103" y="115"/>
                  </a:cubicBezTo>
                  <a:cubicBezTo>
                    <a:pt x="102" y="114"/>
                    <a:pt x="102" y="114"/>
                    <a:pt x="103" y="114"/>
                  </a:cubicBezTo>
                  <a:cubicBezTo>
                    <a:pt x="103" y="113"/>
                    <a:pt x="103" y="113"/>
                    <a:pt x="103" y="113"/>
                  </a:cubicBezTo>
                  <a:cubicBezTo>
                    <a:pt x="103" y="113"/>
                    <a:pt x="102" y="112"/>
                    <a:pt x="102" y="112"/>
                  </a:cubicBezTo>
                  <a:cubicBezTo>
                    <a:pt x="102" y="111"/>
                    <a:pt x="102" y="112"/>
                    <a:pt x="102" y="111"/>
                  </a:cubicBezTo>
                  <a:cubicBezTo>
                    <a:pt x="101" y="111"/>
                    <a:pt x="102" y="111"/>
                    <a:pt x="102" y="111"/>
                  </a:cubicBezTo>
                  <a:cubicBezTo>
                    <a:pt x="102" y="110"/>
                    <a:pt x="102" y="110"/>
                    <a:pt x="101" y="110"/>
                  </a:cubicBezTo>
                  <a:cubicBezTo>
                    <a:pt x="101" y="110"/>
                    <a:pt x="101" y="109"/>
                    <a:pt x="101" y="109"/>
                  </a:cubicBezTo>
                  <a:cubicBezTo>
                    <a:pt x="101" y="108"/>
                    <a:pt x="101" y="109"/>
                    <a:pt x="100" y="108"/>
                  </a:cubicBezTo>
                  <a:cubicBezTo>
                    <a:pt x="99" y="108"/>
                    <a:pt x="100" y="108"/>
                    <a:pt x="100" y="107"/>
                  </a:cubicBezTo>
                  <a:cubicBezTo>
                    <a:pt x="100" y="107"/>
                    <a:pt x="100" y="106"/>
                    <a:pt x="100" y="106"/>
                  </a:cubicBezTo>
                  <a:cubicBezTo>
                    <a:pt x="100" y="105"/>
                    <a:pt x="99" y="106"/>
                    <a:pt x="99" y="106"/>
                  </a:cubicBezTo>
                  <a:cubicBezTo>
                    <a:pt x="98" y="106"/>
                    <a:pt x="98" y="104"/>
                    <a:pt x="97" y="104"/>
                  </a:cubicBezTo>
                  <a:cubicBezTo>
                    <a:pt x="97" y="103"/>
                    <a:pt x="98" y="103"/>
                    <a:pt x="98" y="103"/>
                  </a:cubicBezTo>
                  <a:cubicBezTo>
                    <a:pt x="98" y="102"/>
                    <a:pt x="98" y="102"/>
                    <a:pt x="98" y="102"/>
                  </a:cubicBezTo>
                  <a:cubicBezTo>
                    <a:pt x="98" y="101"/>
                    <a:pt x="98" y="101"/>
                    <a:pt x="98" y="101"/>
                  </a:cubicBezTo>
                  <a:cubicBezTo>
                    <a:pt x="98" y="100"/>
                    <a:pt x="98" y="99"/>
                    <a:pt x="98" y="99"/>
                  </a:cubicBezTo>
                  <a:cubicBezTo>
                    <a:pt x="98" y="99"/>
                    <a:pt x="98" y="98"/>
                    <a:pt x="98" y="98"/>
                  </a:cubicBezTo>
                  <a:cubicBezTo>
                    <a:pt x="98" y="97"/>
                    <a:pt x="98" y="97"/>
                    <a:pt x="99" y="96"/>
                  </a:cubicBezTo>
                  <a:cubicBezTo>
                    <a:pt x="99" y="96"/>
                    <a:pt x="99" y="96"/>
                    <a:pt x="99" y="96"/>
                  </a:cubicBezTo>
                  <a:cubicBezTo>
                    <a:pt x="98" y="96"/>
                    <a:pt x="98" y="95"/>
                    <a:pt x="99" y="95"/>
                  </a:cubicBezTo>
                  <a:cubicBezTo>
                    <a:pt x="99" y="94"/>
                    <a:pt x="99" y="95"/>
                    <a:pt x="99" y="95"/>
                  </a:cubicBezTo>
                  <a:cubicBezTo>
                    <a:pt x="100" y="95"/>
                    <a:pt x="99" y="94"/>
                    <a:pt x="99" y="94"/>
                  </a:cubicBezTo>
                  <a:cubicBezTo>
                    <a:pt x="99" y="94"/>
                    <a:pt x="99" y="93"/>
                    <a:pt x="100" y="93"/>
                  </a:cubicBezTo>
                  <a:cubicBezTo>
                    <a:pt x="100" y="93"/>
                    <a:pt x="100" y="93"/>
                    <a:pt x="100" y="92"/>
                  </a:cubicBezTo>
                  <a:cubicBezTo>
                    <a:pt x="100" y="92"/>
                    <a:pt x="100" y="92"/>
                    <a:pt x="100" y="91"/>
                  </a:cubicBezTo>
                  <a:cubicBezTo>
                    <a:pt x="100" y="90"/>
                    <a:pt x="100" y="91"/>
                    <a:pt x="100" y="90"/>
                  </a:cubicBezTo>
                  <a:cubicBezTo>
                    <a:pt x="100" y="90"/>
                    <a:pt x="99" y="89"/>
                    <a:pt x="99" y="89"/>
                  </a:cubicBezTo>
                  <a:cubicBezTo>
                    <a:pt x="99" y="88"/>
                    <a:pt x="99" y="88"/>
                    <a:pt x="99" y="88"/>
                  </a:cubicBezTo>
                  <a:cubicBezTo>
                    <a:pt x="99" y="88"/>
                    <a:pt x="100" y="88"/>
                    <a:pt x="100" y="88"/>
                  </a:cubicBezTo>
                  <a:cubicBezTo>
                    <a:pt x="100" y="87"/>
                    <a:pt x="100" y="87"/>
                    <a:pt x="100" y="87"/>
                  </a:cubicBezTo>
                  <a:cubicBezTo>
                    <a:pt x="101" y="86"/>
                    <a:pt x="101" y="86"/>
                    <a:pt x="101" y="86"/>
                  </a:cubicBezTo>
                  <a:cubicBezTo>
                    <a:pt x="101" y="86"/>
                    <a:pt x="101" y="85"/>
                    <a:pt x="101" y="85"/>
                  </a:cubicBezTo>
                  <a:cubicBezTo>
                    <a:pt x="101" y="85"/>
                    <a:pt x="101" y="85"/>
                    <a:pt x="101" y="84"/>
                  </a:cubicBezTo>
                  <a:cubicBezTo>
                    <a:pt x="101" y="84"/>
                    <a:pt x="102" y="83"/>
                    <a:pt x="102" y="83"/>
                  </a:cubicBezTo>
                  <a:cubicBezTo>
                    <a:pt x="103" y="82"/>
                    <a:pt x="103" y="82"/>
                    <a:pt x="104" y="81"/>
                  </a:cubicBezTo>
                  <a:cubicBezTo>
                    <a:pt x="106" y="80"/>
                    <a:pt x="105" y="81"/>
                    <a:pt x="105" y="80"/>
                  </a:cubicBezTo>
                  <a:cubicBezTo>
                    <a:pt x="105" y="80"/>
                    <a:pt x="105" y="80"/>
                    <a:pt x="105" y="79"/>
                  </a:cubicBezTo>
                  <a:cubicBezTo>
                    <a:pt x="105" y="78"/>
                    <a:pt x="105" y="78"/>
                    <a:pt x="105" y="77"/>
                  </a:cubicBezTo>
                  <a:cubicBezTo>
                    <a:pt x="105" y="77"/>
                    <a:pt x="106" y="76"/>
                    <a:pt x="106" y="76"/>
                  </a:cubicBezTo>
                  <a:cubicBezTo>
                    <a:pt x="106" y="75"/>
                    <a:pt x="106" y="75"/>
                    <a:pt x="106" y="75"/>
                  </a:cubicBezTo>
                  <a:cubicBezTo>
                    <a:pt x="155" y="75"/>
                    <a:pt x="155" y="75"/>
                    <a:pt x="155" y="75"/>
                  </a:cubicBezTo>
                  <a:cubicBezTo>
                    <a:pt x="156" y="74"/>
                    <a:pt x="156" y="74"/>
                    <a:pt x="156" y="74"/>
                  </a:cubicBezTo>
                  <a:cubicBezTo>
                    <a:pt x="158" y="74"/>
                    <a:pt x="158" y="74"/>
                    <a:pt x="158" y="74"/>
                  </a:cubicBezTo>
                  <a:cubicBezTo>
                    <a:pt x="158" y="74"/>
                    <a:pt x="159" y="74"/>
                    <a:pt x="161" y="75"/>
                  </a:cubicBezTo>
                  <a:cubicBezTo>
                    <a:pt x="162" y="75"/>
                    <a:pt x="161" y="76"/>
                    <a:pt x="161" y="76"/>
                  </a:cubicBezTo>
                  <a:cubicBezTo>
                    <a:pt x="161" y="77"/>
                    <a:pt x="161" y="77"/>
                    <a:pt x="162" y="77"/>
                  </a:cubicBezTo>
                  <a:cubicBezTo>
                    <a:pt x="163" y="77"/>
                    <a:pt x="162" y="76"/>
                    <a:pt x="162" y="76"/>
                  </a:cubicBezTo>
                  <a:cubicBezTo>
                    <a:pt x="162" y="76"/>
                    <a:pt x="163" y="76"/>
                    <a:pt x="163" y="76"/>
                  </a:cubicBezTo>
                  <a:cubicBezTo>
                    <a:pt x="164" y="75"/>
                    <a:pt x="164" y="76"/>
                    <a:pt x="165" y="75"/>
                  </a:cubicBezTo>
                  <a:cubicBezTo>
                    <a:pt x="166" y="75"/>
                    <a:pt x="165" y="75"/>
                    <a:pt x="166" y="74"/>
                  </a:cubicBezTo>
                  <a:cubicBezTo>
                    <a:pt x="166" y="74"/>
                    <a:pt x="167" y="74"/>
                    <a:pt x="167" y="74"/>
                  </a:cubicBezTo>
                  <a:cubicBezTo>
                    <a:pt x="168" y="74"/>
                    <a:pt x="168" y="74"/>
                    <a:pt x="168" y="74"/>
                  </a:cubicBezTo>
                  <a:cubicBezTo>
                    <a:pt x="169" y="73"/>
                    <a:pt x="169" y="73"/>
                    <a:pt x="169" y="73"/>
                  </a:cubicBezTo>
                  <a:cubicBezTo>
                    <a:pt x="169" y="73"/>
                    <a:pt x="170" y="74"/>
                    <a:pt x="170" y="74"/>
                  </a:cubicBezTo>
                  <a:cubicBezTo>
                    <a:pt x="171" y="75"/>
                    <a:pt x="171" y="76"/>
                    <a:pt x="171" y="76"/>
                  </a:cubicBezTo>
                  <a:cubicBezTo>
                    <a:pt x="171" y="76"/>
                    <a:pt x="171" y="75"/>
                    <a:pt x="172" y="75"/>
                  </a:cubicBezTo>
                  <a:cubicBezTo>
                    <a:pt x="173" y="75"/>
                    <a:pt x="173" y="77"/>
                    <a:pt x="173" y="77"/>
                  </a:cubicBezTo>
                  <a:cubicBezTo>
                    <a:pt x="174" y="77"/>
                    <a:pt x="174" y="77"/>
                    <a:pt x="174" y="77"/>
                  </a:cubicBezTo>
                  <a:cubicBezTo>
                    <a:pt x="176" y="77"/>
                    <a:pt x="176" y="77"/>
                    <a:pt x="176" y="77"/>
                  </a:cubicBezTo>
                  <a:cubicBezTo>
                    <a:pt x="176" y="78"/>
                    <a:pt x="176" y="78"/>
                    <a:pt x="176" y="78"/>
                  </a:cubicBezTo>
                  <a:cubicBezTo>
                    <a:pt x="176" y="78"/>
                    <a:pt x="177" y="78"/>
                    <a:pt x="177" y="78"/>
                  </a:cubicBezTo>
                  <a:cubicBezTo>
                    <a:pt x="178" y="78"/>
                    <a:pt x="178" y="78"/>
                    <a:pt x="178" y="79"/>
                  </a:cubicBezTo>
                  <a:cubicBezTo>
                    <a:pt x="178" y="80"/>
                    <a:pt x="178" y="81"/>
                    <a:pt x="178" y="81"/>
                  </a:cubicBezTo>
                  <a:cubicBezTo>
                    <a:pt x="179" y="80"/>
                    <a:pt x="179" y="80"/>
                    <a:pt x="179" y="80"/>
                  </a:cubicBezTo>
                  <a:cubicBezTo>
                    <a:pt x="180" y="80"/>
                    <a:pt x="180" y="80"/>
                    <a:pt x="180" y="80"/>
                  </a:cubicBezTo>
                  <a:cubicBezTo>
                    <a:pt x="180" y="80"/>
                    <a:pt x="181" y="79"/>
                    <a:pt x="181" y="78"/>
                  </a:cubicBezTo>
                  <a:cubicBezTo>
                    <a:pt x="181" y="78"/>
                    <a:pt x="181" y="78"/>
                    <a:pt x="182" y="77"/>
                  </a:cubicBezTo>
                  <a:cubicBezTo>
                    <a:pt x="183" y="76"/>
                    <a:pt x="183" y="77"/>
                    <a:pt x="183" y="77"/>
                  </a:cubicBezTo>
                  <a:cubicBezTo>
                    <a:pt x="183" y="79"/>
                    <a:pt x="183" y="79"/>
                    <a:pt x="183" y="79"/>
                  </a:cubicBezTo>
                  <a:cubicBezTo>
                    <a:pt x="183" y="79"/>
                    <a:pt x="183" y="79"/>
                    <a:pt x="184" y="79"/>
                  </a:cubicBezTo>
                  <a:cubicBezTo>
                    <a:pt x="185" y="79"/>
                    <a:pt x="185" y="80"/>
                    <a:pt x="185" y="80"/>
                  </a:cubicBezTo>
                  <a:cubicBezTo>
                    <a:pt x="185" y="81"/>
                    <a:pt x="184" y="81"/>
                    <a:pt x="184" y="81"/>
                  </a:cubicBezTo>
                  <a:cubicBezTo>
                    <a:pt x="184" y="81"/>
                    <a:pt x="183" y="82"/>
                    <a:pt x="184" y="83"/>
                  </a:cubicBezTo>
                  <a:cubicBezTo>
                    <a:pt x="185" y="84"/>
                    <a:pt x="185" y="83"/>
                    <a:pt x="186" y="83"/>
                  </a:cubicBezTo>
                  <a:cubicBezTo>
                    <a:pt x="187" y="83"/>
                    <a:pt x="187" y="82"/>
                    <a:pt x="187" y="81"/>
                  </a:cubicBezTo>
                  <a:cubicBezTo>
                    <a:pt x="188" y="81"/>
                    <a:pt x="188" y="81"/>
                    <a:pt x="188" y="81"/>
                  </a:cubicBezTo>
                  <a:cubicBezTo>
                    <a:pt x="189" y="82"/>
                    <a:pt x="189" y="82"/>
                    <a:pt x="189" y="83"/>
                  </a:cubicBezTo>
                  <a:cubicBezTo>
                    <a:pt x="190" y="83"/>
                    <a:pt x="190" y="84"/>
                    <a:pt x="191" y="84"/>
                  </a:cubicBezTo>
                  <a:cubicBezTo>
                    <a:pt x="192" y="83"/>
                    <a:pt x="191" y="83"/>
                    <a:pt x="191" y="83"/>
                  </a:cubicBezTo>
                  <a:cubicBezTo>
                    <a:pt x="192" y="84"/>
                    <a:pt x="192" y="84"/>
                    <a:pt x="192" y="84"/>
                  </a:cubicBezTo>
                  <a:cubicBezTo>
                    <a:pt x="192" y="84"/>
                    <a:pt x="192" y="84"/>
                    <a:pt x="193" y="84"/>
                  </a:cubicBezTo>
                  <a:cubicBezTo>
                    <a:pt x="194" y="84"/>
                    <a:pt x="194" y="84"/>
                    <a:pt x="194" y="84"/>
                  </a:cubicBezTo>
                  <a:cubicBezTo>
                    <a:pt x="195" y="83"/>
                    <a:pt x="195" y="83"/>
                    <a:pt x="195" y="83"/>
                  </a:cubicBezTo>
                  <a:cubicBezTo>
                    <a:pt x="195" y="83"/>
                    <a:pt x="196" y="82"/>
                    <a:pt x="197" y="81"/>
                  </a:cubicBezTo>
                  <a:cubicBezTo>
                    <a:pt x="198" y="81"/>
                    <a:pt x="197" y="81"/>
                    <a:pt x="199" y="81"/>
                  </a:cubicBezTo>
                  <a:cubicBezTo>
                    <a:pt x="201" y="82"/>
                    <a:pt x="199" y="82"/>
                    <a:pt x="199" y="82"/>
                  </a:cubicBezTo>
                  <a:cubicBezTo>
                    <a:pt x="199" y="82"/>
                    <a:pt x="201" y="82"/>
                    <a:pt x="202" y="83"/>
                  </a:cubicBezTo>
                  <a:cubicBezTo>
                    <a:pt x="203" y="83"/>
                    <a:pt x="203" y="84"/>
                    <a:pt x="203" y="84"/>
                  </a:cubicBezTo>
                  <a:cubicBezTo>
                    <a:pt x="204" y="86"/>
                    <a:pt x="204" y="86"/>
                    <a:pt x="204" y="86"/>
                  </a:cubicBezTo>
                  <a:cubicBezTo>
                    <a:pt x="205" y="86"/>
                    <a:pt x="205" y="86"/>
                    <a:pt x="205" y="86"/>
                  </a:cubicBezTo>
                  <a:cubicBezTo>
                    <a:pt x="205" y="86"/>
                    <a:pt x="205" y="87"/>
                    <a:pt x="206" y="87"/>
                  </a:cubicBezTo>
                  <a:cubicBezTo>
                    <a:pt x="206" y="87"/>
                    <a:pt x="208" y="86"/>
                    <a:pt x="209" y="85"/>
                  </a:cubicBezTo>
                  <a:cubicBezTo>
                    <a:pt x="209" y="85"/>
                    <a:pt x="210" y="85"/>
                    <a:pt x="210" y="84"/>
                  </a:cubicBezTo>
                  <a:cubicBezTo>
                    <a:pt x="211" y="83"/>
                    <a:pt x="212" y="84"/>
                    <a:pt x="212" y="84"/>
                  </a:cubicBezTo>
                  <a:cubicBezTo>
                    <a:pt x="212" y="84"/>
                    <a:pt x="213" y="84"/>
                    <a:pt x="214" y="85"/>
                  </a:cubicBezTo>
                  <a:cubicBezTo>
                    <a:pt x="215" y="85"/>
                    <a:pt x="215" y="85"/>
                    <a:pt x="216" y="85"/>
                  </a:cubicBezTo>
                  <a:cubicBezTo>
                    <a:pt x="217" y="86"/>
                    <a:pt x="216" y="85"/>
                    <a:pt x="217" y="86"/>
                  </a:cubicBezTo>
                  <a:cubicBezTo>
                    <a:pt x="218" y="87"/>
                    <a:pt x="219" y="86"/>
                    <a:pt x="220" y="86"/>
                  </a:cubicBezTo>
                  <a:cubicBezTo>
                    <a:pt x="221" y="86"/>
                    <a:pt x="221" y="86"/>
                    <a:pt x="221" y="87"/>
                  </a:cubicBezTo>
                  <a:cubicBezTo>
                    <a:pt x="222" y="87"/>
                    <a:pt x="222" y="87"/>
                    <a:pt x="223" y="87"/>
                  </a:cubicBezTo>
                  <a:cubicBezTo>
                    <a:pt x="223" y="87"/>
                    <a:pt x="224" y="87"/>
                    <a:pt x="224" y="87"/>
                  </a:cubicBezTo>
                  <a:cubicBezTo>
                    <a:pt x="225" y="87"/>
                    <a:pt x="225" y="87"/>
                    <a:pt x="226" y="88"/>
                  </a:cubicBezTo>
                  <a:cubicBezTo>
                    <a:pt x="227" y="89"/>
                    <a:pt x="226" y="89"/>
                    <a:pt x="228" y="89"/>
                  </a:cubicBezTo>
                  <a:cubicBezTo>
                    <a:pt x="229" y="89"/>
                    <a:pt x="228" y="90"/>
                    <a:pt x="229" y="91"/>
                  </a:cubicBezTo>
                  <a:cubicBezTo>
                    <a:pt x="230" y="92"/>
                    <a:pt x="230" y="92"/>
                    <a:pt x="231" y="92"/>
                  </a:cubicBezTo>
                  <a:cubicBezTo>
                    <a:pt x="232" y="92"/>
                    <a:pt x="231" y="93"/>
                    <a:pt x="232" y="93"/>
                  </a:cubicBezTo>
                  <a:cubicBezTo>
                    <a:pt x="233" y="94"/>
                    <a:pt x="232" y="93"/>
                    <a:pt x="233" y="93"/>
                  </a:cubicBezTo>
                  <a:cubicBezTo>
                    <a:pt x="234" y="93"/>
                    <a:pt x="233" y="94"/>
                    <a:pt x="234" y="94"/>
                  </a:cubicBezTo>
                  <a:cubicBezTo>
                    <a:pt x="234" y="95"/>
                    <a:pt x="234" y="95"/>
                    <a:pt x="235" y="95"/>
                  </a:cubicBezTo>
                  <a:cubicBezTo>
                    <a:pt x="236" y="95"/>
                    <a:pt x="236" y="95"/>
                    <a:pt x="238" y="95"/>
                  </a:cubicBezTo>
                  <a:cubicBezTo>
                    <a:pt x="239" y="94"/>
                    <a:pt x="239" y="95"/>
                    <a:pt x="239" y="95"/>
                  </a:cubicBezTo>
                  <a:cubicBezTo>
                    <a:pt x="239" y="95"/>
                    <a:pt x="238" y="97"/>
                    <a:pt x="239" y="98"/>
                  </a:cubicBezTo>
                  <a:cubicBezTo>
                    <a:pt x="239" y="98"/>
                    <a:pt x="239" y="98"/>
                    <a:pt x="238" y="101"/>
                  </a:cubicBezTo>
                  <a:cubicBezTo>
                    <a:pt x="238" y="103"/>
                    <a:pt x="239" y="101"/>
                    <a:pt x="240" y="101"/>
                  </a:cubicBezTo>
                  <a:cubicBezTo>
                    <a:pt x="241" y="101"/>
                    <a:pt x="241" y="100"/>
                    <a:pt x="241" y="100"/>
                  </a:cubicBezTo>
                  <a:cubicBezTo>
                    <a:pt x="241" y="100"/>
                    <a:pt x="241" y="99"/>
                    <a:pt x="242" y="98"/>
                  </a:cubicBezTo>
                  <a:cubicBezTo>
                    <a:pt x="243" y="97"/>
                    <a:pt x="244" y="98"/>
                    <a:pt x="244" y="98"/>
                  </a:cubicBezTo>
                  <a:cubicBezTo>
                    <a:pt x="244" y="97"/>
                    <a:pt x="245" y="96"/>
                    <a:pt x="244" y="95"/>
                  </a:cubicBezTo>
                  <a:cubicBezTo>
                    <a:pt x="244" y="94"/>
                    <a:pt x="244" y="94"/>
                    <a:pt x="244" y="93"/>
                  </a:cubicBezTo>
                  <a:cubicBezTo>
                    <a:pt x="244" y="92"/>
                    <a:pt x="243" y="91"/>
                    <a:pt x="243" y="91"/>
                  </a:cubicBezTo>
                  <a:cubicBezTo>
                    <a:pt x="243" y="90"/>
                    <a:pt x="243" y="89"/>
                    <a:pt x="242" y="89"/>
                  </a:cubicBezTo>
                  <a:cubicBezTo>
                    <a:pt x="242" y="89"/>
                    <a:pt x="242" y="88"/>
                    <a:pt x="242" y="87"/>
                  </a:cubicBezTo>
                  <a:cubicBezTo>
                    <a:pt x="242" y="86"/>
                    <a:pt x="242" y="86"/>
                    <a:pt x="241" y="85"/>
                  </a:cubicBezTo>
                  <a:cubicBezTo>
                    <a:pt x="240" y="85"/>
                    <a:pt x="240" y="85"/>
                    <a:pt x="240" y="83"/>
                  </a:cubicBezTo>
                  <a:cubicBezTo>
                    <a:pt x="241" y="82"/>
                    <a:pt x="241" y="83"/>
                    <a:pt x="242" y="82"/>
                  </a:cubicBezTo>
                  <a:cubicBezTo>
                    <a:pt x="242" y="81"/>
                    <a:pt x="241" y="81"/>
                    <a:pt x="240" y="80"/>
                  </a:cubicBezTo>
                  <a:cubicBezTo>
                    <a:pt x="240" y="79"/>
                    <a:pt x="241" y="79"/>
                    <a:pt x="241" y="78"/>
                  </a:cubicBezTo>
                  <a:cubicBezTo>
                    <a:pt x="241" y="77"/>
                    <a:pt x="241" y="77"/>
                    <a:pt x="241" y="76"/>
                  </a:cubicBezTo>
                  <a:cubicBezTo>
                    <a:pt x="241" y="74"/>
                    <a:pt x="241" y="74"/>
                    <a:pt x="241" y="73"/>
                  </a:cubicBezTo>
                  <a:cubicBezTo>
                    <a:pt x="241" y="72"/>
                    <a:pt x="243" y="73"/>
                    <a:pt x="244" y="73"/>
                  </a:cubicBezTo>
                  <a:cubicBezTo>
                    <a:pt x="245" y="74"/>
                    <a:pt x="245" y="74"/>
                    <a:pt x="245" y="74"/>
                  </a:cubicBezTo>
                  <a:cubicBezTo>
                    <a:pt x="246" y="73"/>
                    <a:pt x="246" y="73"/>
                    <a:pt x="246" y="73"/>
                  </a:cubicBezTo>
                  <a:cubicBezTo>
                    <a:pt x="247" y="72"/>
                    <a:pt x="247" y="72"/>
                    <a:pt x="247" y="72"/>
                  </a:cubicBezTo>
                  <a:cubicBezTo>
                    <a:pt x="262" y="43"/>
                    <a:pt x="262" y="43"/>
                    <a:pt x="262" y="43"/>
                  </a:cubicBezTo>
                  <a:cubicBezTo>
                    <a:pt x="262" y="43"/>
                    <a:pt x="263" y="41"/>
                    <a:pt x="263" y="41"/>
                  </a:cubicBezTo>
                  <a:cubicBezTo>
                    <a:pt x="263" y="40"/>
                    <a:pt x="263" y="40"/>
                    <a:pt x="263" y="40"/>
                  </a:cubicBezTo>
                  <a:cubicBezTo>
                    <a:pt x="263" y="39"/>
                    <a:pt x="262" y="39"/>
                    <a:pt x="262" y="39"/>
                  </a:cubicBezTo>
                  <a:cubicBezTo>
                    <a:pt x="262" y="38"/>
                    <a:pt x="261" y="39"/>
                    <a:pt x="261" y="38"/>
                  </a:cubicBezTo>
                  <a:cubicBezTo>
                    <a:pt x="261" y="38"/>
                    <a:pt x="262" y="37"/>
                    <a:pt x="262" y="37"/>
                  </a:cubicBezTo>
                  <a:cubicBezTo>
                    <a:pt x="262" y="36"/>
                    <a:pt x="262" y="36"/>
                    <a:pt x="262" y="36"/>
                  </a:cubicBezTo>
                  <a:cubicBezTo>
                    <a:pt x="262" y="35"/>
                    <a:pt x="261" y="35"/>
                    <a:pt x="261" y="35"/>
                  </a:cubicBezTo>
                  <a:cubicBezTo>
                    <a:pt x="262" y="34"/>
                    <a:pt x="262" y="34"/>
                    <a:pt x="262" y="34"/>
                  </a:cubicBezTo>
                  <a:cubicBezTo>
                    <a:pt x="262" y="33"/>
                    <a:pt x="262" y="33"/>
                    <a:pt x="262" y="33"/>
                  </a:cubicBezTo>
                  <a:cubicBezTo>
                    <a:pt x="262" y="33"/>
                    <a:pt x="262" y="33"/>
                    <a:pt x="263" y="32"/>
                  </a:cubicBezTo>
                  <a:cubicBezTo>
                    <a:pt x="263" y="32"/>
                    <a:pt x="264" y="32"/>
                    <a:pt x="264" y="32"/>
                  </a:cubicBezTo>
                  <a:cubicBezTo>
                    <a:pt x="264" y="32"/>
                    <a:pt x="264" y="31"/>
                    <a:pt x="264" y="31"/>
                  </a:cubicBezTo>
                  <a:cubicBezTo>
                    <a:pt x="263" y="31"/>
                    <a:pt x="263" y="30"/>
                    <a:pt x="263" y="30"/>
                  </a:cubicBezTo>
                  <a:cubicBezTo>
                    <a:pt x="263" y="30"/>
                    <a:pt x="263" y="30"/>
                    <a:pt x="263" y="29"/>
                  </a:cubicBezTo>
                  <a:cubicBezTo>
                    <a:pt x="262" y="28"/>
                    <a:pt x="263" y="28"/>
                    <a:pt x="263" y="28"/>
                  </a:cubicBezTo>
                  <a:cubicBezTo>
                    <a:pt x="263" y="28"/>
                    <a:pt x="262" y="28"/>
                    <a:pt x="262" y="27"/>
                  </a:cubicBezTo>
                  <a:cubicBezTo>
                    <a:pt x="262" y="26"/>
                    <a:pt x="262" y="27"/>
                    <a:pt x="262" y="26"/>
                  </a:cubicBezTo>
                  <a:cubicBezTo>
                    <a:pt x="262" y="25"/>
                    <a:pt x="262" y="26"/>
                    <a:pt x="263" y="25"/>
                  </a:cubicBezTo>
                  <a:cubicBezTo>
                    <a:pt x="263" y="25"/>
                    <a:pt x="264" y="25"/>
                    <a:pt x="264" y="24"/>
                  </a:cubicBezTo>
                  <a:cubicBezTo>
                    <a:pt x="264" y="23"/>
                    <a:pt x="264" y="24"/>
                    <a:pt x="264" y="23"/>
                  </a:cubicBezTo>
                  <a:cubicBezTo>
                    <a:pt x="264" y="22"/>
                    <a:pt x="264" y="22"/>
                    <a:pt x="264" y="22"/>
                  </a:cubicBezTo>
                  <a:cubicBezTo>
                    <a:pt x="264" y="21"/>
                    <a:pt x="264" y="21"/>
                    <a:pt x="264" y="21"/>
                  </a:cubicBezTo>
                  <a:cubicBezTo>
                    <a:pt x="264" y="21"/>
                    <a:pt x="263" y="21"/>
                    <a:pt x="264" y="21"/>
                  </a:cubicBezTo>
                  <a:cubicBezTo>
                    <a:pt x="264" y="20"/>
                    <a:pt x="265" y="19"/>
                    <a:pt x="265" y="19"/>
                  </a:cubicBezTo>
                  <a:cubicBezTo>
                    <a:pt x="265" y="18"/>
                    <a:pt x="266" y="17"/>
                    <a:pt x="266" y="17"/>
                  </a:cubicBezTo>
                  <a:cubicBezTo>
                    <a:pt x="266" y="17"/>
                    <a:pt x="266" y="17"/>
                    <a:pt x="266" y="16"/>
                  </a:cubicBezTo>
                  <a:cubicBezTo>
                    <a:pt x="266" y="15"/>
                    <a:pt x="266" y="15"/>
                    <a:pt x="266" y="15"/>
                  </a:cubicBezTo>
                  <a:cubicBezTo>
                    <a:pt x="266" y="15"/>
                    <a:pt x="266" y="14"/>
                    <a:pt x="266" y="14"/>
                  </a:cubicBezTo>
                  <a:cubicBezTo>
                    <a:pt x="266" y="13"/>
                    <a:pt x="266" y="12"/>
                    <a:pt x="266" y="12"/>
                  </a:cubicBezTo>
                  <a:cubicBezTo>
                    <a:pt x="266" y="11"/>
                    <a:pt x="266" y="10"/>
                    <a:pt x="267" y="10"/>
                  </a:cubicBezTo>
                  <a:cubicBezTo>
                    <a:pt x="267" y="10"/>
                    <a:pt x="267" y="9"/>
                    <a:pt x="268" y="9"/>
                  </a:cubicBezTo>
                  <a:cubicBezTo>
                    <a:pt x="269" y="8"/>
                    <a:pt x="270" y="8"/>
                    <a:pt x="270" y="8"/>
                  </a:cubicBezTo>
                  <a:cubicBezTo>
                    <a:pt x="271" y="8"/>
                    <a:pt x="271" y="7"/>
                    <a:pt x="272" y="7"/>
                  </a:cubicBezTo>
                  <a:cubicBezTo>
                    <a:pt x="273" y="7"/>
                    <a:pt x="272" y="7"/>
                    <a:pt x="273" y="7"/>
                  </a:cubicBezTo>
                  <a:cubicBezTo>
                    <a:pt x="274" y="7"/>
                    <a:pt x="274" y="7"/>
                    <a:pt x="275" y="7"/>
                  </a:cubicBezTo>
                  <a:cubicBezTo>
                    <a:pt x="275" y="7"/>
                    <a:pt x="275" y="7"/>
                    <a:pt x="276" y="7"/>
                  </a:cubicBezTo>
                  <a:cubicBezTo>
                    <a:pt x="276" y="8"/>
                    <a:pt x="276" y="8"/>
                    <a:pt x="277" y="8"/>
                  </a:cubicBezTo>
                  <a:cubicBezTo>
                    <a:pt x="277" y="8"/>
                    <a:pt x="278" y="8"/>
                    <a:pt x="278" y="8"/>
                  </a:cubicBezTo>
                  <a:cubicBezTo>
                    <a:pt x="278" y="8"/>
                    <a:pt x="279" y="9"/>
                    <a:pt x="279" y="9"/>
                  </a:cubicBezTo>
                  <a:cubicBezTo>
                    <a:pt x="279" y="9"/>
                    <a:pt x="279" y="9"/>
                    <a:pt x="279" y="9"/>
                  </a:cubicBezTo>
                  <a:cubicBezTo>
                    <a:pt x="280" y="9"/>
                    <a:pt x="280" y="9"/>
                    <a:pt x="281" y="8"/>
                  </a:cubicBezTo>
                  <a:cubicBezTo>
                    <a:pt x="281" y="8"/>
                    <a:pt x="282" y="8"/>
                    <a:pt x="282" y="8"/>
                  </a:cubicBezTo>
                  <a:cubicBezTo>
                    <a:pt x="282" y="8"/>
                    <a:pt x="282" y="8"/>
                    <a:pt x="283" y="7"/>
                  </a:cubicBezTo>
                  <a:cubicBezTo>
                    <a:pt x="284" y="7"/>
                    <a:pt x="285" y="7"/>
                    <a:pt x="285" y="8"/>
                  </a:cubicBezTo>
                  <a:cubicBezTo>
                    <a:pt x="285" y="8"/>
                    <a:pt x="286" y="8"/>
                    <a:pt x="286" y="8"/>
                  </a:cubicBezTo>
                  <a:cubicBezTo>
                    <a:pt x="287" y="8"/>
                    <a:pt x="287" y="9"/>
                    <a:pt x="287" y="9"/>
                  </a:cubicBezTo>
                  <a:cubicBezTo>
                    <a:pt x="287" y="9"/>
                    <a:pt x="288" y="9"/>
                    <a:pt x="288" y="9"/>
                  </a:cubicBezTo>
                  <a:cubicBezTo>
                    <a:pt x="289" y="8"/>
                    <a:pt x="289" y="8"/>
                    <a:pt x="289" y="7"/>
                  </a:cubicBezTo>
                  <a:cubicBezTo>
                    <a:pt x="290" y="7"/>
                    <a:pt x="290" y="7"/>
                    <a:pt x="291" y="7"/>
                  </a:cubicBezTo>
                  <a:cubicBezTo>
                    <a:pt x="291" y="7"/>
                    <a:pt x="291" y="7"/>
                    <a:pt x="292" y="7"/>
                  </a:cubicBezTo>
                  <a:cubicBezTo>
                    <a:pt x="293" y="7"/>
                    <a:pt x="293" y="7"/>
                    <a:pt x="294" y="6"/>
                  </a:cubicBezTo>
                  <a:cubicBezTo>
                    <a:pt x="294" y="6"/>
                    <a:pt x="294" y="6"/>
                    <a:pt x="295" y="6"/>
                  </a:cubicBezTo>
                  <a:cubicBezTo>
                    <a:pt x="296" y="6"/>
                    <a:pt x="296" y="6"/>
                    <a:pt x="296" y="6"/>
                  </a:cubicBezTo>
                  <a:cubicBezTo>
                    <a:pt x="297" y="6"/>
                    <a:pt x="297" y="6"/>
                    <a:pt x="298" y="6"/>
                  </a:cubicBezTo>
                  <a:cubicBezTo>
                    <a:pt x="298" y="6"/>
                    <a:pt x="298" y="5"/>
                    <a:pt x="299" y="5"/>
                  </a:cubicBezTo>
                  <a:cubicBezTo>
                    <a:pt x="299" y="4"/>
                    <a:pt x="298" y="4"/>
                    <a:pt x="299" y="4"/>
                  </a:cubicBezTo>
                  <a:cubicBezTo>
                    <a:pt x="300" y="4"/>
                    <a:pt x="300" y="4"/>
                    <a:pt x="300" y="4"/>
                  </a:cubicBezTo>
                  <a:cubicBezTo>
                    <a:pt x="301" y="4"/>
                    <a:pt x="302" y="4"/>
                    <a:pt x="302" y="4"/>
                  </a:cubicBezTo>
                  <a:cubicBezTo>
                    <a:pt x="303" y="4"/>
                    <a:pt x="303" y="5"/>
                    <a:pt x="303" y="5"/>
                  </a:cubicBezTo>
                  <a:cubicBezTo>
                    <a:pt x="303" y="5"/>
                    <a:pt x="303" y="6"/>
                    <a:pt x="303" y="6"/>
                  </a:cubicBezTo>
                  <a:cubicBezTo>
                    <a:pt x="304" y="6"/>
                    <a:pt x="304" y="6"/>
                    <a:pt x="304" y="5"/>
                  </a:cubicBezTo>
                  <a:cubicBezTo>
                    <a:pt x="304" y="5"/>
                    <a:pt x="305" y="5"/>
                    <a:pt x="305" y="4"/>
                  </a:cubicBezTo>
                  <a:cubicBezTo>
                    <a:pt x="305" y="3"/>
                    <a:pt x="305" y="3"/>
                    <a:pt x="305" y="3"/>
                  </a:cubicBezTo>
                  <a:cubicBezTo>
                    <a:pt x="305" y="2"/>
                    <a:pt x="306" y="3"/>
                    <a:pt x="306" y="2"/>
                  </a:cubicBezTo>
                  <a:cubicBezTo>
                    <a:pt x="306" y="2"/>
                    <a:pt x="306" y="2"/>
                    <a:pt x="306" y="1"/>
                  </a:cubicBezTo>
                  <a:cubicBezTo>
                    <a:pt x="307" y="1"/>
                    <a:pt x="308" y="1"/>
                    <a:pt x="308" y="1"/>
                  </a:cubicBezTo>
                  <a:cubicBezTo>
                    <a:pt x="308" y="1"/>
                    <a:pt x="309" y="0"/>
                    <a:pt x="309" y="0"/>
                  </a:cubicBezTo>
                  <a:cubicBezTo>
                    <a:pt x="310" y="0"/>
                    <a:pt x="311" y="0"/>
                    <a:pt x="311" y="0"/>
                  </a:cubicBezTo>
                  <a:cubicBezTo>
                    <a:pt x="311" y="0"/>
                    <a:pt x="312" y="1"/>
                    <a:pt x="312" y="1"/>
                  </a:cubicBezTo>
                  <a:cubicBezTo>
                    <a:pt x="314" y="1"/>
                    <a:pt x="314" y="1"/>
                    <a:pt x="314" y="1"/>
                  </a:cubicBezTo>
                  <a:cubicBezTo>
                    <a:pt x="314" y="1"/>
                    <a:pt x="313" y="1"/>
                    <a:pt x="314" y="2"/>
                  </a:cubicBezTo>
                  <a:cubicBezTo>
                    <a:pt x="314" y="2"/>
                    <a:pt x="315" y="2"/>
                    <a:pt x="315" y="2"/>
                  </a:cubicBezTo>
                  <a:cubicBezTo>
                    <a:pt x="315" y="2"/>
                    <a:pt x="316" y="2"/>
                    <a:pt x="316" y="3"/>
                  </a:cubicBezTo>
                  <a:cubicBezTo>
                    <a:pt x="316" y="3"/>
                    <a:pt x="317" y="3"/>
                    <a:pt x="317" y="3"/>
                  </a:cubicBezTo>
                  <a:cubicBezTo>
                    <a:pt x="317" y="3"/>
                    <a:pt x="318" y="3"/>
                    <a:pt x="319" y="3"/>
                  </a:cubicBezTo>
                  <a:cubicBezTo>
                    <a:pt x="320" y="3"/>
                    <a:pt x="321" y="3"/>
                    <a:pt x="321" y="3"/>
                  </a:cubicBezTo>
                  <a:cubicBezTo>
                    <a:pt x="321" y="3"/>
                    <a:pt x="322" y="3"/>
                    <a:pt x="322" y="3"/>
                  </a:cubicBezTo>
                  <a:cubicBezTo>
                    <a:pt x="322" y="3"/>
                    <a:pt x="322" y="2"/>
                    <a:pt x="323" y="3"/>
                  </a:cubicBezTo>
                  <a:cubicBezTo>
                    <a:pt x="323" y="3"/>
                    <a:pt x="324" y="3"/>
                    <a:pt x="324" y="3"/>
                  </a:cubicBezTo>
                  <a:cubicBezTo>
                    <a:pt x="324" y="3"/>
                    <a:pt x="324" y="3"/>
                    <a:pt x="325" y="3"/>
                  </a:cubicBezTo>
                  <a:cubicBezTo>
                    <a:pt x="326" y="3"/>
                    <a:pt x="327" y="3"/>
                    <a:pt x="327" y="3"/>
                  </a:cubicBezTo>
                  <a:cubicBezTo>
                    <a:pt x="327" y="4"/>
                    <a:pt x="328" y="4"/>
                    <a:pt x="327" y="5"/>
                  </a:cubicBezTo>
                  <a:cubicBezTo>
                    <a:pt x="327" y="6"/>
                    <a:pt x="327" y="6"/>
                    <a:pt x="327" y="6"/>
                  </a:cubicBezTo>
                  <a:cubicBezTo>
                    <a:pt x="327" y="6"/>
                    <a:pt x="328" y="6"/>
                    <a:pt x="328" y="7"/>
                  </a:cubicBezTo>
                  <a:cubicBezTo>
                    <a:pt x="328" y="7"/>
                    <a:pt x="328" y="8"/>
                    <a:pt x="328" y="8"/>
                  </a:cubicBezTo>
                  <a:cubicBezTo>
                    <a:pt x="328" y="8"/>
                    <a:pt x="329" y="8"/>
                    <a:pt x="329" y="7"/>
                  </a:cubicBezTo>
                  <a:cubicBezTo>
                    <a:pt x="329" y="7"/>
                    <a:pt x="329" y="7"/>
                    <a:pt x="330" y="7"/>
                  </a:cubicBezTo>
                  <a:cubicBezTo>
                    <a:pt x="330" y="7"/>
                    <a:pt x="330" y="7"/>
                    <a:pt x="330" y="7"/>
                  </a:cubicBezTo>
                  <a:cubicBezTo>
                    <a:pt x="331" y="6"/>
                    <a:pt x="333" y="5"/>
                    <a:pt x="333" y="5"/>
                  </a:cubicBezTo>
                  <a:cubicBezTo>
                    <a:pt x="333" y="5"/>
                    <a:pt x="332" y="6"/>
                    <a:pt x="333" y="6"/>
                  </a:cubicBezTo>
                  <a:cubicBezTo>
                    <a:pt x="333" y="7"/>
                    <a:pt x="333" y="7"/>
                    <a:pt x="333" y="7"/>
                  </a:cubicBezTo>
                  <a:cubicBezTo>
                    <a:pt x="334" y="8"/>
                    <a:pt x="334" y="8"/>
                    <a:pt x="334" y="7"/>
                  </a:cubicBezTo>
                  <a:cubicBezTo>
                    <a:pt x="335" y="7"/>
                    <a:pt x="336" y="7"/>
                    <a:pt x="337" y="7"/>
                  </a:cubicBezTo>
                  <a:cubicBezTo>
                    <a:pt x="337" y="7"/>
                    <a:pt x="338" y="7"/>
                    <a:pt x="338" y="7"/>
                  </a:cubicBezTo>
                  <a:cubicBezTo>
                    <a:pt x="338" y="6"/>
                    <a:pt x="338" y="6"/>
                    <a:pt x="339" y="6"/>
                  </a:cubicBezTo>
                  <a:cubicBezTo>
                    <a:pt x="340" y="6"/>
                    <a:pt x="341" y="6"/>
                    <a:pt x="341" y="7"/>
                  </a:cubicBezTo>
                  <a:cubicBezTo>
                    <a:pt x="342" y="7"/>
                    <a:pt x="342" y="7"/>
                    <a:pt x="343" y="7"/>
                  </a:cubicBezTo>
                  <a:cubicBezTo>
                    <a:pt x="343" y="7"/>
                    <a:pt x="343" y="7"/>
                    <a:pt x="343" y="8"/>
                  </a:cubicBezTo>
                  <a:cubicBezTo>
                    <a:pt x="343" y="8"/>
                    <a:pt x="344" y="9"/>
                    <a:pt x="344" y="9"/>
                  </a:cubicBezTo>
                  <a:cubicBezTo>
                    <a:pt x="344" y="10"/>
                    <a:pt x="344" y="10"/>
                    <a:pt x="344" y="11"/>
                  </a:cubicBezTo>
                  <a:cubicBezTo>
                    <a:pt x="345" y="11"/>
                    <a:pt x="344" y="11"/>
                    <a:pt x="345" y="10"/>
                  </a:cubicBezTo>
                  <a:cubicBezTo>
                    <a:pt x="346" y="10"/>
                    <a:pt x="347" y="10"/>
                    <a:pt x="347" y="9"/>
                  </a:cubicBezTo>
                  <a:cubicBezTo>
                    <a:pt x="347" y="9"/>
                    <a:pt x="348" y="8"/>
                    <a:pt x="348" y="7"/>
                  </a:cubicBezTo>
                  <a:cubicBezTo>
                    <a:pt x="348" y="7"/>
                    <a:pt x="348" y="7"/>
                    <a:pt x="348" y="6"/>
                  </a:cubicBezTo>
                  <a:cubicBezTo>
                    <a:pt x="348" y="6"/>
                    <a:pt x="348" y="5"/>
                    <a:pt x="348" y="5"/>
                  </a:cubicBezTo>
                  <a:cubicBezTo>
                    <a:pt x="349" y="5"/>
                    <a:pt x="350" y="5"/>
                    <a:pt x="350" y="5"/>
                  </a:cubicBezTo>
                  <a:cubicBezTo>
                    <a:pt x="351" y="6"/>
                    <a:pt x="351" y="6"/>
                    <a:pt x="351" y="6"/>
                  </a:cubicBezTo>
                  <a:cubicBezTo>
                    <a:pt x="352" y="5"/>
                    <a:pt x="351" y="5"/>
                    <a:pt x="352" y="5"/>
                  </a:cubicBezTo>
                  <a:cubicBezTo>
                    <a:pt x="352" y="4"/>
                    <a:pt x="352" y="4"/>
                    <a:pt x="353" y="4"/>
                  </a:cubicBezTo>
                  <a:cubicBezTo>
                    <a:pt x="354" y="5"/>
                    <a:pt x="354" y="5"/>
                    <a:pt x="354" y="5"/>
                  </a:cubicBezTo>
                  <a:cubicBezTo>
                    <a:pt x="354" y="6"/>
                    <a:pt x="355" y="6"/>
                    <a:pt x="355" y="6"/>
                  </a:cubicBezTo>
                  <a:cubicBezTo>
                    <a:pt x="356" y="6"/>
                    <a:pt x="355" y="5"/>
                    <a:pt x="355" y="5"/>
                  </a:cubicBezTo>
                  <a:cubicBezTo>
                    <a:pt x="355" y="5"/>
                    <a:pt x="355" y="4"/>
                    <a:pt x="356" y="5"/>
                  </a:cubicBezTo>
                  <a:cubicBezTo>
                    <a:pt x="356" y="5"/>
                    <a:pt x="357" y="5"/>
                    <a:pt x="357" y="5"/>
                  </a:cubicBezTo>
                  <a:cubicBezTo>
                    <a:pt x="357" y="5"/>
                    <a:pt x="357" y="4"/>
                    <a:pt x="357" y="4"/>
                  </a:cubicBezTo>
                  <a:cubicBezTo>
                    <a:pt x="358" y="4"/>
                    <a:pt x="357" y="3"/>
                    <a:pt x="358" y="3"/>
                  </a:cubicBezTo>
                  <a:cubicBezTo>
                    <a:pt x="358" y="3"/>
                    <a:pt x="358" y="3"/>
                    <a:pt x="359" y="3"/>
                  </a:cubicBezTo>
                  <a:cubicBezTo>
                    <a:pt x="359" y="2"/>
                    <a:pt x="360" y="3"/>
                    <a:pt x="360" y="3"/>
                  </a:cubicBezTo>
                  <a:cubicBezTo>
                    <a:pt x="360" y="3"/>
                    <a:pt x="360" y="3"/>
                    <a:pt x="361" y="4"/>
                  </a:cubicBezTo>
                  <a:cubicBezTo>
                    <a:pt x="362" y="4"/>
                    <a:pt x="362" y="4"/>
                    <a:pt x="362" y="5"/>
                  </a:cubicBezTo>
                  <a:cubicBezTo>
                    <a:pt x="362" y="6"/>
                    <a:pt x="362" y="7"/>
                    <a:pt x="363" y="8"/>
                  </a:cubicBezTo>
                  <a:cubicBezTo>
                    <a:pt x="363" y="8"/>
                    <a:pt x="364" y="10"/>
                    <a:pt x="364" y="10"/>
                  </a:cubicBezTo>
                  <a:cubicBezTo>
                    <a:pt x="364" y="11"/>
                    <a:pt x="364" y="11"/>
                    <a:pt x="365" y="11"/>
                  </a:cubicBezTo>
                  <a:cubicBezTo>
                    <a:pt x="365" y="11"/>
                    <a:pt x="366" y="11"/>
                    <a:pt x="366" y="11"/>
                  </a:cubicBezTo>
                  <a:cubicBezTo>
                    <a:pt x="366" y="11"/>
                    <a:pt x="366" y="12"/>
                    <a:pt x="366" y="13"/>
                  </a:cubicBezTo>
                  <a:cubicBezTo>
                    <a:pt x="366" y="13"/>
                    <a:pt x="366" y="14"/>
                    <a:pt x="366" y="15"/>
                  </a:cubicBezTo>
                  <a:cubicBezTo>
                    <a:pt x="366" y="15"/>
                    <a:pt x="366" y="15"/>
                    <a:pt x="366" y="16"/>
                  </a:cubicBezTo>
                  <a:cubicBezTo>
                    <a:pt x="366" y="17"/>
                    <a:pt x="366" y="16"/>
                    <a:pt x="366" y="18"/>
                  </a:cubicBezTo>
                  <a:cubicBezTo>
                    <a:pt x="367" y="19"/>
                    <a:pt x="367" y="19"/>
                    <a:pt x="367" y="20"/>
                  </a:cubicBezTo>
                  <a:cubicBezTo>
                    <a:pt x="366" y="21"/>
                    <a:pt x="366" y="20"/>
                    <a:pt x="366" y="22"/>
                  </a:cubicBezTo>
                  <a:cubicBezTo>
                    <a:pt x="366" y="23"/>
                    <a:pt x="367" y="23"/>
                    <a:pt x="366" y="25"/>
                  </a:cubicBezTo>
                  <a:cubicBezTo>
                    <a:pt x="366" y="26"/>
                    <a:pt x="366" y="26"/>
                    <a:pt x="365" y="27"/>
                  </a:cubicBezTo>
                  <a:cubicBezTo>
                    <a:pt x="365" y="28"/>
                    <a:pt x="364" y="29"/>
                    <a:pt x="364" y="29"/>
                  </a:cubicBezTo>
                  <a:cubicBezTo>
                    <a:pt x="363" y="30"/>
                    <a:pt x="363" y="29"/>
                    <a:pt x="362" y="30"/>
                  </a:cubicBezTo>
                  <a:cubicBezTo>
                    <a:pt x="361" y="31"/>
                    <a:pt x="361" y="31"/>
                    <a:pt x="361" y="33"/>
                  </a:cubicBezTo>
                  <a:cubicBezTo>
                    <a:pt x="360" y="34"/>
                    <a:pt x="361" y="34"/>
                    <a:pt x="360" y="35"/>
                  </a:cubicBezTo>
                  <a:cubicBezTo>
                    <a:pt x="359" y="36"/>
                    <a:pt x="359" y="36"/>
                    <a:pt x="359" y="37"/>
                  </a:cubicBezTo>
                  <a:cubicBezTo>
                    <a:pt x="358" y="38"/>
                    <a:pt x="358" y="39"/>
                    <a:pt x="358" y="40"/>
                  </a:cubicBezTo>
                  <a:cubicBezTo>
                    <a:pt x="357" y="40"/>
                    <a:pt x="355" y="47"/>
                    <a:pt x="355" y="47"/>
                  </a:cubicBezTo>
                  <a:cubicBezTo>
                    <a:pt x="355" y="47"/>
                    <a:pt x="354" y="47"/>
                    <a:pt x="354" y="48"/>
                  </a:cubicBezTo>
                  <a:cubicBezTo>
                    <a:pt x="354" y="49"/>
                    <a:pt x="353" y="50"/>
                    <a:pt x="353" y="51"/>
                  </a:cubicBezTo>
                  <a:cubicBezTo>
                    <a:pt x="353" y="51"/>
                    <a:pt x="353" y="51"/>
                    <a:pt x="352" y="52"/>
                  </a:cubicBezTo>
                  <a:cubicBezTo>
                    <a:pt x="352" y="54"/>
                    <a:pt x="351" y="55"/>
                    <a:pt x="351" y="55"/>
                  </a:cubicBezTo>
                  <a:cubicBezTo>
                    <a:pt x="350" y="56"/>
                    <a:pt x="350" y="56"/>
                    <a:pt x="348" y="57"/>
                  </a:cubicBezTo>
                  <a:cubicBezTo>
                    <a:pt x="347" y="58"/>
                    <a:pt x="346" y="59"/>
                    <a:pt x="346" y="60"/>
                  </a:cubicBezTo>
                  <a:cubicBezTo>
                    <a:pt x="346" y="61"/>
                    <a:pt x="346" y="61"/>
                    <a:pt x="346" y="62"/>
                  </a:cubicBezTo>
                  <a:cubicBezTo>
                    <a:pt x="346" y="64"/>
                    <a:pt x="344" y="66"/>
                    <a:pt x="344" y="67"/>
                  </a:cubicBezTo>
                  <a:cubicBezTo>
                    <a:pt x="343" y="67"/>
                    <a:pt x="342" y="68"/>
                    <a:pt x="341" y="69"/>
                  </a:cubicBezTo>
                  <a:cubicBezTo>
                    <a:pt x="341" y="69"/>
                    <a:pt x="341" y="69"/>
                    <a:pt x="340" y="70"/>
                  </a:cubicBezTo>
                  <a:cubicBezTo>
                    <a:pt x="340" y="71"/>
                    <a:pt x="340" y="72"/>
                    <a:pt x="340" y="73"/>
                  </a:cubicBezTo>
                  <a:cubicBezTo>
                    <a:pt x="340" y="73"/>
                    <a:pt x="340" y="73"/>
                    <a:pt x="340" y="74"/>
                  </a:cubicBezTo>
                  <a:cubicBezTo>
                    <a:pt x="340" y="75"/>
                    <a:pt x="340" y="74"/>
                    <a:pt x="340" y="76"/>
                  </a:cubicBezTo>
                  <a:cubicBezTo>
                    <a:pt x="340" y="78"/>
                    <a:pt x="339" y="78"/>
                    <a:pt x="339" y="80"/>
                  </a:cubicBezTo>
                  <a:cubicBezTo>
                    <a:pt x="338" y="81"/>
                    <a:pt x="339" y="82"/>
                    <a:pt x="339" y="82"/>
                  </a:cubicBezTo>
                  <a:cubicBezTo>
                    <a:pt x="339" y="82"/>
                    <a:pt x="339" y="83"/>
                    <a:pt x="339" y="84"/>
                  </a:cubicBezTo>
                  <a:cubicBezTo>
                    <a:pt x="339" y="85"/>
                    <a:pt x="340" y="86"/>
                    <a:pt x="339" y="87"/>
                  </a:cubicBezTo>
                  <a:cubicBezTo>
                    <a:pt x="339" y="89"/>
                    <a:pt x="338" y="89"/>
                    <a:pt x="338" y="90"/>
                  </a:cubicBezTo>
                  <a:cubicBezTo>
                    <a:pt x="338" y="91"/>
                    <a:pt x="338" y="91"/>
                    <a:pt x="339" y="93"/>
                  </a:cubicBezTo>
                  <a:cubicBezTo>
                    <a:pt x="339" y="94"/>
                    <a:pt x="339" y="99"/>
                    <a:pt x="339" y="100"/>
                  </a:cubicBezTo>
                  <a:cubicBezTo>
                    <a:pt x="339" y="101"/>
                    <a:pt x="339" y="102"/>
                    <a:pt x="339" y="105"/>
                  </a:cubicBezTo>
                  <a:cubicBezTo>
                    <a:pt x="338" y="107"/>
                    <a:pt x="336" y="112"/>
                    <a:pt x="336" y="113"/>
                  </a:cubicBezTo>
                  <a:cubicBezTo>
                    <a:pt x="335" y="114"/>
                    <a:pt x="334" y="115"/>
                    <a:pt x="334" y="116"/>
                  </a:cubicBezTo>
                  <a:cubicBezTo>
                    <a:pt x="334" y="117"/>
                    <a:pt x="334" y="118"/>
                    <a:pt x="334" y="119"/>
                  </a:cubicBezTo>
                  <a:cubicBezTo>
                    <a:pt x="334" y="120"/>
                    <a:pt x="334" y="121"/>
                    <a:pt x="334" y="121"/>
                  </a:cubicBezTo>
                  <a:cubicBezTo>
                    <a:pt x="333" y="122"/>
                    <a:pt x="333" y="124"/>
                    <a:pt x="332" y="125"/>
                  </a:cubicBezTo>
                  <a:cubicBezTo>
                    <a:pt x="332" y="126"/>
                    <a:pt x="332" y="127"/>
                    <a:pt x="331" y="128"/>
                  </a:cubicBezTo>
                  <a:cubicBezTo>
                    <a:pt x="330" y="128"/>
                    <a:pt x="330" y="129"/>
                    <a:pt x="330" y="130"/>
                  </a:cubicBezTo>
                  <a:cubicBezTo>
                    <a:pt x="330" y="130"/>
                    <a:pt x="329" y="131"/>
                    <a:pt x="329" y="132"/>
                  </a:cubicBezTo>
                  <a:cubicBezTo>
                    <a:pt x="329" y="134"/>
                    <a:pt x="329" y="134"/>
                    <a:pt x="329" y="135"/>
                  </a:cubicBezTo>
                  <a:cubicBezTo>
                    <a:pt x="329" y="136"/>
                    <a:pt x="330" y="137"/>
                    <a:pt x="330" y="139"/>
                  </a:cubicBezTo>
                  <a:cubicBezTo>
                    <a:pt x="330" y="141"/>
                    <a:pt x="331" y="143"/>
                    <a:pt x="331" y="144"/>
                  </a:cubicBezTo>
                  <a:cubicBezTo>
                    <a:pt x="331" y="145"/>
                    <a:pt x="330" y="145"/>
                    <a:pt x="330" y="146"/>
                  </a:cubicBezTo>
                  <a:cubicBezTo>
                    <a:pt x="330" y="148"/>
                    <a:pt x="330" y="148"/>
                    <a:pt x="330" y="150"/>
                  </a:cubicBezTo>
                  <a:cubicBezTo>
                    <a:pt x="330" y="152"/>
                    <a:pt x="330" y="152"/>
                    <a:pt x="330" y="153"/>
                  </a:cubicBezTo>
                  <a:cubicBezTo>
                    <a:pt x="331" y="154"/>
                    <a:pt x="333" y="156"/>
                    <a:pt x="333" y="156"/>
                  </a:cubicBezTo>
                  <a:cubicBezTo>
                    <a:pt x="333" y="156"/>
                    <a:pt x="333" y="160"/>
                    <a:pt x="333" y="161"/>
                  </a:cubicBezTo>
                  <a:cubicBezTo>
                    <a:pt x="333" y="162"/>
                    <a:pt x="333" y="163"/>
                    <a:pt x="333" y="164"/>
                  </a:cubicBezTo>
                  <a:cubicBezTo>
                    <a:pt x="333" y="164"/>
                    <a:pt x="332" y="165"/>
                    <a:pt x="331" y="166"/>
                  </a:cubicBezTo>
                  <a:cubicBezTo>
                    <a:pt x="330" y="166"/>
                    <a:pt x="328" y="170"/>
                    <a:pt x="328" y="170"/>
                  </a:cubicBezTo>
                  <a:cubicBezTo>
                    <a:pt x="328" y="170"/>
                    <a:pt x="326" y="173"/>
                    <a:pt x="325" y="173"/>
                  </a:cubicBezTo>
                  <a:cubicBezTo>
                    <a:pt x="325" y="173"/>
                    <a:pt x="325" y="174"/>
                    <a:pt x="325" y="175"/>
                  </a:cubicBezTo>
                  <a:cubicBezTo>
                    <a:pt x="325" y="176"/>
                    <a:pt x="325" y="177"/>
                    <a:pt x="324" y="178"/>
                  </a:cubicBezTo>
                  <a:cubicBezTo>
                    <a:pt x="324" y="180"/>
                    <a:pt x="323" y="179"/>
                    <a:pt x="323" y="181"/>
                  </a:cubicBezTo>
                  <a:cubicBezTo>
                    <a:pt x="323" y="183"/>
                    <a:pt x="323" y="184"/>
                    <a:pt x="323" y="185"/>
                  </a:cubicBezTo>
                  <a:cubicBezTo>
                    <a:pt x="322" y="185"/>
                    <a:pt x="322" y="186"/>
                    <a:pt x="321" y="186"/>
                  </a:cubicBezTo>
                  <a:cubicBezTo>
                    <a:pt x="320" y="187"/>
                    <a:pt x="319" y="188"/>
                    <a:pt x="319" y="189"/>
                  </a:cubicBezTo>
                  <a:cubicBezTo>
                    <a:pt x="319" y="189"/>
                    <a:pt x="319" y="191"/>
                    <a:pt x="319" y="192"/>
                  </a:cubicBezTo>
                  <a:cubicBezTo>
                    <a:pt x="319" y="192"/>
                    <a:pt x="319" y="195"/>
                    <a:pt x="319" y="195"/>
                  </a:cubicBezTo>
                  <a:cubicBezTo>
                    <a:pt x="319" y="196"/>
                    <a:pt x="319" y="196"/>
                    <a:pt x="320" y="197"/>
                  </a:cubicBezTo>
                  <a:cubicBezTo>
                    <a:pt x="321" y="198"/>
                    <a:pt x="321" y="199"/>
                    <a:pt x="321" y="200"/>
                  </a:cubicBezTo>
                  <a:cubicBezTo>
                    <a:pt x="321" y="201"/>
                    <a:pt x="320" y="202"/>
                    <a:pt x="320" y="202"/>
                  </a:cubicBezTo>
                  <a:cubicBezTo>
                    <a:pt x="320" y="203"/>
                    <a:pt x="318" y="207"/>
                    <a:pt x="318" y="208"/>
                  </a:cubicBezTo>
                  <a:cubicBezTo>
                    <a:pt x="318" y="208"/>
                    <a:pt x="317" y="210"/>
                    <a:pt x="317" y="211"/>
                  </a:cubicBezTo>
                  <a:cubicBezTo>
                    <a:pt x="316" y="212"/>
                    <a:pt x="317" y="212"/>
                    <a:pt x="316" y="213"/>
                  </a:cubicBezTo>
                  <a:cubicBezTo>
                    <a:pt x="316" y="214"/>
                    <a:pt x="315" y="214"/>
                    <a:pt x="314" y="214"/>
                  </a:cubicBezTo>
                  <a:cubicBezTo>
                    <a:pt x="314" y="215"/>
                    <a:pt x="313" y="214"/>
                    <a:pt x="312" y="215"/>
                  </a:cubicBezTo>
                  <a:cubicBezTo>
                    <a:pt x="312" y="216"/>
                    <a:pt x="312" y="216"/>
                    <a:pt x="312" y="216"/>
                  </a:cubicBezTo>
                  <a:cubicBezTo>
                    <a:pt x="311" y="216"/>
                    <a:pt x="310" y="217"/>
                    <a:pt x="309" y="217"/>
                  </a:cubicBezTo>
                  <a:cubicBezTo>
                    <a:pt x="308" y="217"/>
                    <a:pt x="308" y="217"/>
                    <a:pt x="307" y="218"/>
                  </a:cubicBezTo>
                  <a:cubicBezTo>
                    <a:pt x="306" y="219"/>
                    <a:pt x="306" y="223"/>
                    <a:pt x="305" y="223"/>
                  </a:cubicBezTo>
                  <a:cubicBezTo>
                    <a:pt x="305" y="224"/>
                    <a:pt x="305" y="224"/>
                    <a:pt x="305" y="225"/>
                  </a:cubicBezTo>
                  <a:cubicBezTo>
                    <a:pt x="304" y="225"/>
                    <a:pt x="304" y="226"/>
                    <a:pt x="303" y="226"/>
                  </a:cubicBezTo>
                  <a:cubicBezTo>
                    <a:pt x="303" y="226"/>
                    <a:pt x="301" y="226"/>
                    <a:pt x="301" y="226"/>
                  </a:cubicBezTo>
                  <a:cubicBezTo>
                    <a:pt x="301" y="227"/>
                    <a:pt x="302" y="228"/>
                    <a:pt x="301" y="228"/>
                  </a:cubicBezTo>
                  <a:cubicBezTo>
                    <a:pt x="300" y="229"/>
                    <a:pt x="300" y="229"/>
                    <a:pt x="299" y="229"/>
                  </a:cubicBezTo>
                  <a:cubicBezTo>
                    <a:pt x="298" y="229"/>
                    <a:pt x="298" y="229"/>
                    <a:pt x="297" y="230"/>
                  </a:cubicBezTo>
                  <a:cubicBezTo>
                    <a:pt x="295" y="231"/>
                    <a:pt x="295" y="232"/>
                    <a:pt x="294" y="232"/>
                  </a:cubicBezTo>
                  <a:cubicBezTo>
                    <a:pt x="294" y="231"/>
                    <a:pt x="294" y="231"/>
                    <a:pt x="293" y="232"/>
                  </a:cubicBezTo>
                  <a:cubicBezTo>
                    <a:pt x="292" y="232"/>
                    <a:pt x="292" y="231"/>
                    <a:pt x="291" y="232"/>
                  </a:cubicBezTo>
                  <a:cubicBezTo>
                    <a:pt x="290" y="232"/>
                    <a:pt x="288" y="232"/>
                    <a:pt x="287" y="232"/>
                  </a:cubicBezTo>
                  <a:cubicBezTo>
                    <a:pt x="286" y="233"/>
                    <a:pt x="285" y="234"/>
                    <a:pt x="284" y="235"/>
                  </a:cubicBezTo>
                  <a:cubicBezTo>
                    <a:pt x="283" y="236"/>
                    <a:pt x="280" y="239"/>
                    <a:pt x="279" y="239"/>
                  </a:cubicBezTo>
                  <a:cubicBezTo>
                    <a:pt x="279" y="240"/>
                    <a:pt x="278" y="241"/>
                    <a:pt x="278" y="241"/>
                  </a:cubicBezTo>
                  <a:cubicBezTo>
                    <a:pt x="277" y="241"/>
                    <a:pt x="276" y="240"/>
                    <a:pt x="275" y="241"/>
                  </a:cubicBezTo>
                  <a:cubicBezTo>
                    <a:pt x="275" y="242"/>
                    <a:pt x="274" y="243"/>
                    <a:pt x="274" y="244"/>
                  </a:cubicBezTo>
                  <a:cubicBezTo>
                    <a:pt x="273" y="246"/>
                    <a:pt x="273" y="246"/>
                    <a:pt x="272" y="247"/>
                  </a:cubicBezTo>
                  <a:cubicBezTo>
                    <a:pt x="272" y="248"/>
                    <a:pt x="271" y="249"/>
                    <a:pt x="270" y="250"/>
                  </a:cubicBezTo>
                  <a:cubicBezTo>
                    <a:pt x="270" y="251"/>
                    <a:pt x="268" y="257"/>
                    <a:pt x="268" y="258"/>
                  </a:cubicBezTo>
                  <a:cubicBezTo>
                    <a:pt x="267" y="259"/>
                    <a:pt x="266" y="261"/>
                    <a:pt x="266" y="262"/>
                  </a:cubicBezTo>
                  <a:cubicBezTo>
                    <a:pt x="266" y="262"/>
                    <a:pt x="265" y="264"/>
                    <a:pt x="264" y="265"/>
                  </a:cubicBezTo>
                  <a:cubicBezTo>
                    <a:pt x="264" y="266"/>
                    <a:pt x="264" y="266"/>
                    <a:pt x="263" y="267"/>
                  </a:cubicBezTo>
                  <a:cubicBezTo>
                    <a:pt x="263" y="268"/>
                    <a:pt x="263" y="268"/>
                    <a:pt x="262" y="269"/>
                  </a:cubicBezTo>
                  <a:cubicBezTo>
                    <a:pt x="262" y="269"/>
                    <a:pt x="260" y="270"/>
                    <a:pt x="260" y="271"/>
                  </a:cubicBezTo>
                  <a:cubicBezTo>
                    <a:pt x="259" y="271"/>
                    <a:pt x="259" y="273"/>
                    <a:pt x="259" y="273"/>
                  </a:cubicBezTo>
                  <a:cubicBezTo>
                    <a:pt x="258" y="273"/>
                    <a:pt x="258" y="273"/>
                    <a:pt x="257" y="274"/>
                  </a:cubicBezTo>
                  <a:cubicBezTo>
                    <a:pt x="256" y="275"/>
                    <a:pt x="256" y="275"/>
                    <a:pt x="255" y="276"/>
                  </a:cubicBezTo>
                  <a:cubicBezTo>
                    <a:pt x="254" y="278"/>
                    <a:pt x="254" y="277"/>
                    <a:pt x="253" y="279"/>
                  </a:cubicBezTo>
                  <a:cubicBezTo>
                    <a:pt x="252" y="280"/>
                    <a:pt x="252" y="280"/>
                    <a:pt x="251" y="281"/>
                  </a:cubicBezTo>
                  <a:cubicBezTo>
                    <a:pt x="250" y="282"/>
                    <a:pt x="249" y="283"/>
                    <a:pt x="248" y="284"/>
                  </a:cubicBezTo>
                  <a:cubicBezTo>
                    <a:pt x="247" y="285"/>
                    <a:pt x="247" y="285"/>
                    <a:pt x="246" y="286"/>
                  </a:cubicBezTo>
                  <a:cubicBezTo>
                    <a:pt x="245" y="287"/>
                    <a:pt x="244" y="287"/>
                    <a:pt x="244" y="288"/>
                  </a:cubicBezTo>
                  <a:cubicBezTo>
                    <a:pt x="243" y="290"/>
                    <a:pt x="243" y="291"/>
                    <a:pt x="243" y="292"/>
                  </a:cubicBezTo>
                  <a:cubicBezTo>
                    <a:pt x="244" y="293"/>
                    <a:pt x="245" y="293"/>
                    <a:pt x="244" y="295"/>
                  </a:cubicBezTo>
                  <a:cubicBezTo>
                    <a:pt x="244" y="296"/>
                    <a:pt x="243" y="297"/>
                    <a:pt x="243" y="298"/>
                  </a:cubicBezTo>
                  <a:cubicBezTo>
                    <a:pt x="244" y="298"/>
                    <a:pt x="244" y="298"/>
                    <a:pt x="245" y="300"/>
                  </a:cubicBezTo>
                  <a:cubicBezTo>
                    <a:pt x="245" y="301"/>
                    <a:pt x="246" y="301"/>
                    <a:pt x="246" y="302"/>
                  </a:cubicBezTo>
                  <a:cubicBezTo>
                    <a:pt x="246" y="304"/>
                    <a:pt x="245" y="304"/>
                    <a:pt x="246" y="305"/>
                  </a:cubicBezTo>
                  <a:cubicBezTo>
                    <a:pt x="246" y="306"/>
                    <a:pt x="247" y="307"/>
                    <a:pt x="247" y="307"/>
                  </a:cubicBezTo>
                  <a:cubicBezTo>
                    <a:pt x="247" y="307"/>
                    <a:pt x="248" y="308"/>
                    <a:pt x="248" y="309"/>
                  </a:cubicBezTo>
                  <a:cubicBezTo>
                    <a:pt x="248" y="309"/>
                    <a:pt x="247" y="313"/>
                    <a:pt x="247" y="313"/>
                  </a:cubicBezTo>
                  <a:cubicBezTo>
                    <a:pt x="247" y="313"/>
                    <a:pt x="246" y="313"/>
                    <a:pt x="246" y="314"/>
                  </a:cubicBezTo>
                  <a:cubicBezTo>
                    <a:pt x="247" y="316"/>
                    <a:pt x="247" y="315"/>
                    <a:pt x="247" y="317"/>
                  </a:cubicBezTo>
                  <a:cubicBezTo>
                    <a:pt x="247" y="318"/>
                    <a:pt x="247" y="319"/>
                    <a:pt x="247" y="320"/>
                  </a:cubicBezTo>
                  <a:cubicBezTo>
                    <a:pt x="247" y="321"/>
                    <a:pt x="246" y="322"/>
                    <a:pt x="246" y="323"/>
                  </a:cubicBezTo>
                  <a:cubicBezTo>
                    <a:pt x="246" y="323"/>
                    <a:pt x="246" y="323"/>
                    <a:pt x="246" y="325"/>
                  </a:cubicBezTo>
                  <a:cubicBezTo>
                    <a:pt x="247" y="327"/>
                    <a:pt x="247" y="327"/>
                    <a:pt x="247" y="328"/>
                  </a:cubicBezTo>
                  <a:cubicBezTo>
                    <a:pt x="247" y="329"/>
                    <a:pt x="246" y="330"/>
                    <a:pt x="246" y="331"/>
                  </a:cubicBezTo>
                  <a:cubicBezTo>
                    <a:pt x="246" y="331"/>
                    <a:pt x="245" y="331"/>
                    <a:pt x="246" y="332"/>
                  </a:cubicBezTo>
                  <a:cubicBezTo>
                    <a:pt x="246" y="334"/>
                    <a:pt x="246" y="334"/>
                    <a:pt x="246" y="334"/>
                  </a:cubicBezTo>
                  <a:cubicBezTo>
                    <a:pt x="246" y="335"/>
                    <a:pt x="247" y="334"/>
                    <a:pt x="247" y="336"/>
                  </a:cubicBezTo>
                  <a:cubicBezTo>
                    <a:pt x="247" y="337"/>
                    <a:pt x="245" y="336"/>
                    <a:pt x="246" y="338"/>
                  </a:cubicBezTo>
                  <a:cubicBezTo>
                    <a:pt x="246" y="340"/>
                    <a:pt x="247" y="341"/>
                    <a:pt x="247" y="341"/>
                  </a:cubicBezTo>
                  <a:cubicBezTo>
                    <a:pt x="248" y="342"/>
                    <a:pt x="248" y="342"/>
                    <a:pt x="248" y="342"/>
                  </a:cubicBezTo>
                  <a:cubicBezTo>
                    <a:pt x="248" y="342"/>
                    <a:pt x="248" y="343"/>
                    <a:pt x="248" y="343"/>
                  </a:cubicBezTo>
                  <a:cubicBezTo>
                    <a:pt x="248" y="344"/>
                    <a:pt x="248" y="345"/>
                    <a:pt x="247" y="345"/>
                  </a:cubicBezTo>
                  <a:cubicBezTo>
                    <a:pt x="247" y="346"/>
                    <a:pt x="246" y="347"/>
                    <a:pt x="246" y="348"/>
                  </a:cubicBezTo>
                  <a:cubicBezTo>
                    <a:pt x="245" y="348"/>
                    <a:pt x="245" y="349"/>
                    <a:pt x="244" y="350"/>
                  </a:cubicBezTo>
                  <a:cubicBezTo>
                    <a:pt x="243" y="351"/>
                    <a:pt x="243" y="351"/>
                    <a:pt x="243" y="352"/>
                  </a:cubicBezTo>
                  <a:cubicBezTo>
                    <a:pt x="243" y="353"/>
                    <a:pt x="243" y="354"/>
                    <a:pt x="242" y="354"/>
                  </a:cubicBezTo>
                  <a:cubicBezTo>
                    <a:pt x="241" y="355"/>
                    <a:pt x="239" y="358"/>
                    <a:pt x="239" y="358"/>
                  </a:cubicBezTo>
                  <a:cubicBezTo>
                    <a:pt x="239" y="358"/>
                    <a:pt x="238" y="362"/>
                    <a:pt x="238" y="363"/>
                  </a:cubicBezTo>
                  <a:cubicBezTo>
                    <a:pt x="237" y="363"/>
                    <a:pt x="237" y="364"/>
                    <a:pt x="237" y="365"/>
                  </a:cubicBezTo>
                  <a:cubicBezTo>
                    <a:pt x="236" y="366"/>
                    <a:pt x="235" y="367"/>
                    <a:pt x="235" y="367"/>
                  </a:cubicBezTo>
                  <a:cubicBezTo>
                    <a:pt x="235" y="368"/>
                    <a:pt x="234" y="370"/>
                    <a:pt x="234" y="370"/>
                  </a:cubicBezTo>
                  <a:cubicBezTo>
                    <a:pt x="234" y="371"/>
                    <a:pt x="234" y="371"/>
                    <a:pt x="233" y="372"/>
                  </a:cubicBezTo>
                  <a:cubicBezTo>
                    <a:pt x="232" y="374"/>
                    <a:pt x="232" y="374"/>
                    <a:pt x="231" y="374"/>
                  </a:cubicBezTo>
                  <a:cubicBezTo>
                    <a:pt x="231" y="375"/>
                    <a:pt x="231" y="375"/>
                    <a:pt x="229" y="375"/>
                  </a:cubicBezTo>
                  <a:cubicBezTo>
                    <a:pt x="228" y="376"/>
                    <a:pt x="227" y="376"/>
                    <a:pt x="227" y="376"/>
                  </a:cubicBezTo>
                  <a:cubicBezTo>
                    <a:pt x="226" y="376"/>
                    <a:pt x="225" y="376"/>
                    <a:pt x="223" y="376"/>
                  </a:cubicBezTo>
                  <a:cubicBezTo>
                    <a:pt x="222" y="377"/>
                    <a:pt x="220" y="377"/>
                    <a:pt x="220" y="377"/>
                  </a:cubicBezTo>
                  <a:cubicBezTo>
                    <a:pt x="219" y="377"/>
                    <a:pt x="218" y="377"/>
                    <a:pt x="217" y="378"/>
                  </a:cubicBezTo>
                  <a:cubicBezTo>
                    <a:pt x="216" y="378"/>
                    <a:pt x="215" y="378"/>
                    <a:pt x="215" y="379"/>
                  </a:cubicBezTo>
                  <a:cubicBezTo>
                    <a:pt x="214" y="380"/>
                    <a:pt x="213" y="381"/>
                    <a:pt x="213" y="381"/>
                  </a:cubicBezTo>
                  <a:cubicBezTo>
                    <a:pt x="214" y="382"/>
                    <a:pt x="214" y="383"/>
                    <a:pt x="213" y="383"/>
                  </a:cubicBezTo>
                  <a:cubicBezTo>
                    <a:pt x="213" y="384"/>
                    <a:pt x="213" y="384"/>
                    <a:pt x="213" y="385"/>
                  </a:cubicBezTo>
                  <a:cubicBezTo>
                    <a:pt x="212" y="385"/>
                    <a:pt x="212" y="384"/>
                    <a:pt x="212" y="385"/>
                  </a:cubicBezTo>
                  <a:cubicBezTo>
                    <a:pt x="212" y="386"/>
                    <a:pt x="213" y="387"/>
                    <a:pt x="212" y="388"/>
                  </a:cubicBezTo>
                  <a:cubicBezTo>
                    <a:pt x="212" y="389"/>
                    <a:pt x="212" y="389"/>
                    <a:pt x="210" y="389"/>
                  </a:cubicBezTo>
                  <a:cubicBezTo>
                    <a:pt x="209" y="390"/>
                    <a:pt x="208" y="391"/>
                    <a:pt x="208" y="390"/>
                  </a:cubicBezTo>
                  <a:cubicBezTo>
                    <a:pt x="207" y="390"/>
                    <a:pt x="206" y="390"/>
                    <a:pt x="205" y="390"/>
                  </a:cubicBezTo>
                  <a:cubicBezTo>
                    <a:pt x="205" y="390"/>
                    <a:pt x="203" y="390"/>
                    <a:pt x="203" y="391"/>
                  </a:cubicBezTo>
                  <a:cubicBezTo>
                    <a:pt x="202" y="391"/>
                    <a:pt x="202" y="391"/>
                    <a:pt x="201" y="392"/>
                  </a:cubicBezTo>
                  <a:cubicBezTo>
                    <a:pt x="200" y="392"/>
                    <a:pt x="200" y="392"/>
                    <a:pt x="199" y="392"/>
                  </a:cubicBezTo>
                  <a:cubicBezTo>
                    <a:pt x="199" y="392"/>
                    <a:pt x="198" y="392"/>
                    <a:pt x="198" y="393"/>
                  </a:cubicBezTo>
                  <a:cubicBezTo>
                    <a:pt x="198" y="394"/>
                    <a:pt x="198" y="394"/>
                    <a:pt x="198" y="394"/>
                  </a:cubicBezTo>
                  <a:cubicBezTo>
                    <a:pt x="198" y="395"/>
                    <a:pt x="197" y="394"/>
                    <a:pt x="197" y="395"/>
                  </a:cubicBezTo>
                  <a:cubicBezTo>
                    <a:pt x="197" y="395"/>
                    <a:pt x="197" y="395"/>
                    <a:pt x="197" y="396"/>
                  </a:cubicBezTo>
                  <a:cubicBezTo>
                    <a:pt x="197" y="396"/>
                    <a:pt x="198" y="396"/>
                    <a:pt x="197" y="397"/>
                  </a:cubicBezTo>
                  <a:cubicBezTo>
                    <a:pt x="196" y="397"/>
                    <a:pt x="196" y="397"/>
                    <a:pt x="195" y="398"/>
                  </a:cubicBezTo>
                  <a:cubicBezTo>
                    <a:pt x="194" y="399"/>
                    <a:pt x="194" y="400"/>
                    <a:pt x="193" y="400"/>
                  </a:cubicBezTo>
                  <a:cubicBezTo>
                    <a:pt x="193" y="401"/>
                    <a:pt x="193" y="401"/>
                    <a:pt x="192" y="402"/>
                  </a:cubicBezTo>
                  <a:cubicBezTo>
                    <a:pt x="191" y="402"/>
                    <a:pt x="190" y="403"/>
                    <a:pt x="190" y="403"/>
                  </a:cubicBezTo>
                  <a:cubicBezTo>
                    <a:pt x="190" y="403"/>
                    <a:pt x="190" y="403"/>
                    <a:pt x="190" y="404"/>
                  </a:cubicBezTo>
                  <a:cubicBezTo>
                    <a:pt x="189" y="404"/>
                    <a:pt x="189" y="405"/>
                    <a:pt x="188" y="405"/>
                  </a:cubicBezTo>
                  <a:cubicBezTo>
                    <a:pt x="188" y="406"/>
                    <a:pt x="188" y="405"/>
                    <a:pt x="188" y="406"/>
                  </a:cubicBezTo>
                  <a:cubicBezTo>
                    <a:pt x="188" y="407"/>
                    <a:pt x="188" y="407"/>
                    <a:pt x="187" y="407"/>
                  </a:cubicBezTo>
                  <a:cubicBezTo>
                    <a:pt x="187" y="408"/>
                    <a:pt x="186" y="408"/>
                    <a:pt x="186" y="409"/>
                  </a:cubicBezTo>
                  <a:cubicBezTo>
                    <a:pt x="185" y="409"/>
                    <a:pt x="184" y="409"/>
                    <a:pt x="184" y="410"/>
                  </a:cubicBezTo>
                  <a:cubicBezTo>
                    <a:pt x="184" y="410"/>
                    <a:pt x="184" y="411"/>
                    <a:pt x="184" y="412"/>
                  </a:cubicBezTo>
                  <a:cubicBezTo>
                    <a:pt x="183" y="413"/>
                    <a:pt x="182" y="413"/>
                    <a:pt x="182" y="414"/>
                  </a:cubicBezTo>
                  <a:cubicBezTo>
                    <a:pt x="182" y="414"/>
                    <a:pt x="182" y="415"/>
                    <a:pt x="182" y="415"/>
                  </a:cubicBezTo>
                  <a:cubicBezTo>
                    <a:pt x="182" y="416"/>
                    <a:pt x="182" y="416"/>
                    <a:pt x="181" y="417"/>
                  </a:cubicBezTo>
                  <a:cubicBezTo>
                    <a:pt x="180" y="417"/>
                    <a:pt x="180" y="418"/>
                    <a:pt x="179" y="418"/>
                  </a:cubicBezTo>
                  <a:cubicBezTo>
                    <a:pt x="178" y="418"/>
                    <a:pt x="177" y="418"/>
                    <a:pt x="176" y="419"/>
                  </a:cubicBezTo>
                  <a:cubicBezTo>
                    <a:pt x="176" y="419"/>
                    <a:pt x="176" y="419"/>
                    <a:pt x="175" y="420"/>
                  </a:cubicBezTo>
                  <a:cubicBezTo>
                    <a:pt x="174" y="421"/>
                    <a:pt x="174" y="420"/>
                    <a:pt x="173" y="421"/>
                  </a:cubicBezTo>
                  <a:cubicBezTo>
                    <a:pt x="172" y="422"/>
                    <a:pt x="171" y="422"/>
                    <a:pt x="171" y="422"/>
                  </a:cubicBezTo>
                  <a:cubicBezTo>
                    <a:pt x="170" y="421"/>
                    <a:pt x="170" y="421"/>
                    <a:pt x="170" y="421"/>
                  </a:cubicBezTo>
                  <a:cubicBezTo>
                    <a:pt x="170" y="421"/>
                    <a:pt x="169" y="421"/>
                    <a:pt x="169" y="421"/>
                  </a:cubicBezTo>
                  <a:cubicBezTo>
                    <a:pt x="168" y="421"/>
                    <a:pt x="168" y="420"/>
                    <a:pt x="168" y="420"/>
                  </a:cubicBezTo>
                  <a:cubicBezTo>
                    <a:pt x="168" y="420"/>
                    <a:pt x="168" y="419"/>
                    <a:pt x="168" y="419"/>
                  </a:cubicBezTo>
                  <a:cubicBezTo>
                    <a:pt x="167" y="419"/>
                    <a:pt x="167" y="419"/>
                    <a:pt x="166" y="419"/>
                  </a:cubicBezTo>
                  <a:cubicBezTo>
                    <a:pt x="165" y="419"/>
                    <a:pt x="165" y="419"/>
                    <a:pt x="165" y="419"/>
                  </a:cubicBezTo>
                  <a:cubicBezTo>
                    <a:pt x="164" y="419"/>
                    <a:pt x="164" y="418"/>
                    <a:pt x="164" y="418"/>
                  </a:cubicBezTo>
                  <a:cubicBezTo>
                    <a:pt x="164" y="418"/>
                    <a:pt x="164" y="418"/>
                    <a:pt x="163" y="418"/>
                  </a:cubicBezTo>
                  <a:cubicBezTo>
                    <a:pt x="163" y="419"/>
                    <a:pt x="162" y="420"/>
                    <a:pt x="162" y="420"/>
                  </a:cubicBezTo>
                  <a:cubicBezTo>
                    <a:pt x="162" y="420"/>
                    <a:pt x="162" y="420"/>
                    <a:pt x="161" y="420"/>
                  </a:cubicBezTo>
                  <a:cubicBezTo>
                    <a:pt x="161" y="420"/>
                    <a:pt x="160" y="420"/>
                    <a:pt x="160" y="420"/>
                  </a:cubicBezTo>
                  <a:cubicBezTo>
                    <a:pt x="160" y="419"/>
                    <a:pt x="160" y="419"/>
                    <a:pt x="160" y="419"/>
                  </a:cubicBezTo>
                  <a:cubicBezTo>
                    <a:pt x="160" y="419"/>
                    <a:pt x="160" y="418"/>
                    <a:pt x="159" y="418"/>
                  </a:cubicBezTo>
                  <a:cubicBezTo>
                    <a:pt x="159" y="417"/>
                    <a:pt x="159" y="417"/>
                    <a:pt x="159" y="416"/>
                  </a:cubicBezTo>
                  <a:cubicBezTo>
                    <a:pt x="159" y="415"/>
                    <a:pt x="159" y="416"/>
                    <a:pt x="160" y="415"/>
                  </a:cubicBezTo>
                  <a:cubicBezTo>
                    <a:pt x="160" y="415"/>
                    <a:pt x="160" y="415"/>
                    <a:pt x="160" y="414"/>
                  </a:cubicBezTo>
                  <a:cubicBezTo>
                    <a:pt x="160" y="413"/>
                    <a:pt x="159" y="413"/>
                    <a:pt x="159" y="412"/>
                  </a:cubicBezTo>
                  <a:cubicBezTo>
                    <a:pt x="159" y="412"/>
                    <a:pt x="160" y="412"/>
                    <a:pt x="160" y="411"/>
                  </a:cubicBezTo>
                  <a:cubicBezTo>
                    <a:pt x="160" y="411"/>
                    <a:pt x="160" y="409"/>
                    <a:pt x="160" y="409"/>
                  </a:cubicBezTo>
                  <a:cubicBezTo>
                    <a:pt x="160" y="409"/>
                    <a:pt x="160" y="408"/>
                    <a:pt x="160" y="408"/>
                  </a:cubicBezTo>
                  <a:cubicBezTo>
                    <a:pt x="159" y="408"/>
                    <a:pt x="158" y="407"/>
                    <a:pt x="158" y="407"/>
                  </a:cubicBezTo>
                  <a:cubicBezTo>
                    <a:pt x="158" y="406"/>
                    <a:pt x="158" y="406"/>
                    <a:pt x="158" y="405"/>
                  </a:cubicBezTo>
                  <a:cubicBezTo>
                    <a:pt x="158" y="405"/>
                    <a:pt x="157" y="404"/>
                    <a:pt x="157" y="404"/>
                  </a:cubicBezTo>
                  <a:cubicBezTo>
                    <a:pt x="157" y="404"/>
                    <a:pt x="157" y="403"/>
                    <a:pt x="158" y="403"/>
                  </a:cubicBezTo>
                  <a:cubicBezTo>
                    <a:pt x="158" y="403"/>
                    <a:pt x="159" y="403"/>
                    <a:pt x="159" y="402"/>
                  </a:cubicBezTo>
                  <a:cubicBezTo>
                    <a:pt x="159" y="402"/>
                    <a:pt x="159" y="402"/>
                    <a:pt x="159" y="402"/>
                  </a:cubicBezTo>
                  <a:cubicBezTo>
                    <a:pt x="160" y="402"/>
                    <a:pt x="161" y="402"/>
                    <a:pt x="161" y="402"/>
                  </a:cubicBezTo>
                  <a:cubicBezTo>
                    <a:pt x="161" y="402"/>
                    <a:pt x="161" y="401"/>
                    <a:pt x="161" y="401"/>
                  </a:cubicBezTo>
                  <a:cubicBezTo>
                    <a:pt x="161" y="400"/>
                    <a:pt x="162" y="399"/>
                    <a:pt x="162" y="399"/>
                  </a:cubicBezTo>
                  <a:cubicBezTo>
                    <a:pt x="163" y="399"/>
                    <a:pt x="163" y="398"/>
                    <a:pt x="163" y="398"/>
                  </a:cubicBezTo>
                  <a:cubicBezTo>
                    <a:pt x="163" y="398"/>
                    <a:pt x="163" y="398"/>
                    <a:pt x="162" y="397"/>
                  </a:cubicBezTo>
                  <a:cubicBezTo>
                    <a:pt x="161" y="396"/>
                    <a:pt x="160" y="396"/>
                    <a:pt x="159" y="395"/>
                  </a:cubicBezTo>
                  <a:cubicBezTo>
                    <a:pt x="159" y="395"/>
                    <a:pt x="158" y="394"/>
                    <a:pt x="159" y="394"/>
                  </a:cubicBezTo>
                  <a:cubicBezTo>
                    <a:pt x="159" y="393"/>
                    <a:pt x="159" y="393"/>
                    <a:pt x="159" y="393"/>
                  </a:cubicBezTo>
                  <a:cubicBezTo>
                    <a:pt x="159" y="392"/>
                    <a:pt x="159" y="393"/>
                    <a:pt x="159" y="392"/>
                  </a:cubicBezTo>
                  <a:cubicBezTo>
                    <a:pt x="160" y="392"/>
                    <a:pt x="160" y="392"/>
                    <a:pt x="160" y="391"/>
                  </a:cubicBezTo>
                  <a:cubicBezTo>
                    <a:pt x="160" y="390"/>
                    <a:pt x="159" y="390"/>
                    <a:pt x="159" y="390"/>
                  </a:cubicBezTo>
                  <a:cubicBezTo>
                    <a:pt x="158" y="390"/>
                    <a:pt x="157" y="391"/>
                    <a:pt x="157" y="391"/>
                  </a:cubicBezTo>
                  <a:cubicBezTo>
                    <a:pt x="157" y="392"/>
                    <a:pt x="157" y="392"/>
                    <a:pt x="157" y="392"/>
                  </a:cubicBezTo>
                  <a:cubicBezTo>
                    <a:pt x="155" y="392"/>
                    <a:pt x="155" y="392"/>
                    <a:pt x="155" y="392"/>
                  </a:cubicBezTo>
                  <a:cubicBezTo>
                    <a:pt x="155" y="392"/>
                    <a:pt x="154" y="393"/>
                    <a:pt x="154" y="393"/>
                  </a:cubicBezTo>
                  <a:cubicBezTo>
                    <a:pt x="154" y="393"/>
                    <a:pt x="154" y="392"/>
                    <a:pt x="154" y="392"/>
                  </a:cubicBezTo>
                  <a:cubicBezTo>
                    <a:pt x="153" y="393"/>
                    <a:pt x="152" y="394"/>
                    <a:pt x="152" y="394"/>
                  </a:cubicBezTo>
                  <a:cubicBezTo>
                    <a:pt x="152" y="394"/>
                    <a:pt x="152" y="394"/>
                    <a:pt x="152" y="394"/>
                  </a:cubicBezTo>
                  <a:cubicBezTo>
                    <a:pt x="152" y="394"/>
                    <a:pt x="151" y="395"/>
                    <a:pt x="151" y="395"/>
                  </a:cubicBezTo>
                  <a:cubicBezTo>
                    <a:pt x="150" y="395"/>
                    <a:pt x="150" y="394"/>
                    <a:pt x="150" y="395"/>
                  </a:cubicBezTo>
                  <a:cubicBezTo>
                    <a:pt x="150" y="396"/>
                    <a:pt x="149" y="396"/>
                    <a:pt x="149" y="396"/>
                  </a:cubicBezTo>
                  <a:cubicBezTo>
                    <a:pt x="149" y="396"/>
                    <a:pt x="149" y="395"/>
                    <a:pt x="149" y="396"/>
                  </a:cubicBezTo>
                  <a:cubicBezTo>
                    <a:pt x="149" y="396"/>
                    <a:pt x="149" y="396"/>
                    <a:pt x="148" y="396"/>
                  </a:cubicBezTo>
                  <a:cubicBezTo>
                    <a:pt x="148" y="396"/>
                    <a:pt x="147" y="396"/>
                    <a:pt x="147" y="396"/>
                  </a:cubicBezTo>
                  <a:cubicBezTo>
                    <a:pt x="146" y="396"/>
                    <a:pt x="146" y="396"/>
                    <a:pt x="146" y="396"/>
                  </a:cubicBezTo>
                  <a:cubicBezTo>
                    <a:pt x="145" y="397"/>
                    <a:pt x="145" y="397"/>
                    <a:pt x="145" y="397"/>
                  </a:cubicBezTo>
                  <a:cubicBezTo>
                    <a:pt x="144" y="397"/>
                    <a:pt x="144" y="397"/>
                    <a:pt x="144" y="397"/>
                  </a:cubicBezTo>
                  <a:cubicBezTo>
                    <a:pt x="144" y="397"/>
                    <a:pt x="143" y="397"/>
                    <a:pt x="143" y="397"/>
                  </a:cubicBezTo>
                  <a:cubicBezTo>
                    <a:pt x="142" y="397"/>
                    <a:pt x="142" y="397"/>
                    <a:pt x="141" y="397"/>
                  </a:cubicBezTo>
                  <a:cubicBezTo>
                    <a:pt x="141" y="397"/>
                    <a:pt x="141" y="397"/>
                    <a:pt x="141" y="398"/>
                  </a:cubicBezTo>
                  <a:cubicBezTo>
                    <a:pt x="140" y="399"/>
                    <a:pt x="140" y="398"/>
                    <a:pt x="140" y="399"/>
                  </a:cubicBezTo>
                  <a:cubicBezTo>
                    <a:pt x="139" y="400"/>
                    <a:pt x="139" y="400"/>
                    <a:pt x="139" y="400"/>
                  </a:cubicBezTo>
                  <a:cubicBezTo>
                    <a:pt x="138" y="401"/>
                    <a:pt x="137" y="400"/>
                    <a:pt x="137" y="401"/>
                  </a:cubicBezTo>
                  <a:cubicBezTo>
                    <a:pt x="137" y="401"/>
                    <a:pt x="137" y="402"/>
                    <a:pt x="137" y="402"/>
                  </a:cubicBezTo>
                  <a:cubicBezTo>
                    <a:pt x="137" y="402"/>
                    <a:pt x="138" y="402"/>
                    <a:pt x="137" y="402"/>
                  </a:cubicBezTo>
                  <a:cubicBezTo>
                    <a:pt x="136" y="402"/>
                    <a:pt x="136" y="402"/>
                    <a:pt x="136" y="402"/>
                  </a:cubicBezTo>
                  <a:cubicBezTo>
                    <a:pt x="135" y="402"/>
                    <a:pt x="136" y="401"/>
                    <a:pt x="135" y="401"/>
                  </a:cubicBezTo>
                  <a:cubicBezTo>
                    <a:pt x="134" y="401"/>
                    <a:pt x="134" y="401"/>
                    <a:pt x="134" y="401"/>
                  </a:cubicBezTo>
                  <a:cubicBezTo>
                    <a:pt x="134" y="401"/>
                    <a:pt x="133" y="401"/>
                    <a:pt x="133" y="401"/>
                  </a:cubicBezTo>
                  <a:cubicBezTo>
                    <a:pt x="133" y="401"/>
                    <a:pt x="133" y="401"/>
                    <a:pt x="133" y="400"/>
                  </a:cubicBezTo>
                  <a:cubicBezTo>
                    <a:pt x="133" y="400"/>
                    <a:pt x="133" y="400"/>
                    <a:pt x="133" y="400"/>
                  </a:cubicBezTo>
                  <a:cubicBezTo>
                    <a:pt x="132" y="399"/>
                    <a:pt x="132" y="399"/>
                    <a:pt x="132" y="399"/>
                  </a:cubicBezTo>
                  <a:cubicBezTo>
                    <a:pt x="132" y="399"/>
                    <a:pt x="132" y="398"/>
                    <a:pt x="132" y="398"/>
                  </a:cubicBezTo>
                  <a:cubicBezTo>
                    <a:pt x="132" y="398"/>
                    <a:pt x="132" y="398"/>
                    <a:pt x="131" y="397"/>
                  </a:cubicBezTo>
                  <a:cubicBezTo>
                    <a:pt x="131" y="397"/>
                    <a:pt x="131" y="397"/>
                    <a:pt x="130" y="397"/>
                  </a:cubicBezTo>
                  <a:cubicBezTo>
                    <a:pt x="130" y="397"/>
                    <a:pt x="129" y="397"/>
                    <a:pt x="128" y="398"/>
                  </a:cubicBezTo>
                  <a:cubicBezTo>
                    <a:pt x="128" y="398"/>
                    <a:pt x="128" y="398"/>
                    <a:pt x="128" y="399"/>
                  </a:cubicBezTo>
                  <a:cubicBezTo>
                    <a:pt x="127" y="399"/>
                    <a:pt x="127" y="398"/>
                    <a:pt x="126" y="399"/>
                  </a:cubicBezTo>
                  <a:cubicBezTo>
                    <a:pt x="126" y="399"/>
                    <a:pt x="126" y="399"/>
                    <a:pt x="126" y="400"/>
                  </a:cubicBezTo>
                  <a:cubicBezTo>
                    <a:pt x="126" y="401"/>
                    <a:pt x="127" y="401"/>
                    <a:pt x="127" y="401"/>
                  </a:cubicBezTo>
                  <a:cubicBezTo>
                    <a:pt x="127" y="402"/>
                    <a:pt x="127" y="402"/>
                    <a:pt x="127" y="402"/>
                  </a:cubicBezTo>
                  <a:cubicBezTo>
                    <a:pt x="126" y="403"/>
                    <a:pt x="126" y="403"/>
                    <a:pt x="126" y="403"/>
                  </a:cubicBezTo>
                  <a:cubicBezTo>
                    <a:pt x="126" y="404"/>
                    <a:pt x="127" y="404"/>
                    <a:pt x="126" y="404"/>
                  </a:cubicBezTo>
                  <a:cubicBezTo>
                    <a:pt x="126" y="405"/>
                    <a:pt x="126" y="405"/>
                    <a:pt x="126" y="406"/>
                  </a:cubicBezTo>
                  <a:cubicBezTo>
                    <a:pt x="126" y="406"/>
                    <a:pt x="127" y="406"/>
                    <a:pt x="126" y="407"/>
                  </a:cubicBezTo>
                  <a:cubicBezTo>
                    <a:pt x="126" y="407"/>
                    <a:pt x="125" y="407"/>
                    <a:pt x="125" y="407"/>
                  </a:cubicBezTo>
                  <a:cubicBezTo>
                    <a:pt x="125" y="408"/>
                    <a:pt x="126" y="408"/>
                    <a:pt x="125" y="408"/>
                  </a:cubicBezTo>
                  <a:cubicBezTo>
                    <a:pt x="125" y="408"/>
                    <a:pt x="124" y="407"/>
                    <a:pt x="125" y="408"/>
                  </a:cubicBezTo>
                  <a:cubicBezTo>
                    <a:pt x="125" y="409"/>
                    <a:pt x="124" y="409"/>
                    <a:pt x="125" y="410"/>
                  </a:cubicBezTo>
                  <a:cubicBezTo>
                    <a:pt x="125" y="410"/>
                    <a:pt x="126" y="409"/>
                    <a:pt x="126" y="410"/>
                  </a:cubicBezTo>
                  <a:cubicBezTo>
                    <a:pt x="126" y="411"/>
                    <a:pt x="126" y="410"/>
                    <a:pt x="126" y="411"/>
                  </a:cubicBezTo>
                  <a:cubicBezTo>
                    <a:pt x="126" y="412"/>
                    <a:pt x="126" y="412"/>
                    <a:pt x="125" y="412"/>
                  </a:cubicBezTo>
                  <a:cubicBezTo>
                    <a:pt x="125" y="411"/>
                    <a:pt x="124" y="411"/>
                    <a:pt x="124" y="411"/>
                  </a:cubicBezTo>
                  <a:cubicBezTo>
                    <a:pt x="124" y="412"/>
                    <a:pt x="124" y="412"/>
                    <a:pt x="124" y="412"/>
                  </a:cubicBezTo>
                  <a:cubicBezTo>
                    <a:pt x="124" y="412"/>
                    <a:pt x="125" y="413"/>
                    <a:pt x="125" y="413"/>
                  </a:cubicBezTo>
                  <a:cubicBezTo>
                    <a:pt x="124" y="414"/>
                    <a:pt x="124" y="414"/>
                    <a:pt x="124" y="414"/>
                  </a:cubicBezTo>
                  <a:cubicBezTo>
                    <a:pt x="124" y="414"/>
                    <a:pt x="123" y="414"/>
                    <a:pt x="123" y="414"/>
                  </a:cubicBezTo>
                  <a:cubicBezTo>
                    <a:pt x="122" y="413"/>
                    <a:pt x="123" y="412"/>
                    <a:pt x="122" y="412"/>
                  </a:cubicBezTo>
                  <a:cubicBezTo>
                    <a:pt x="121" y="412"/>
                    <a:pt x="121" y="412"/>
                    <a:pt x="121" y="413"/>
                  </a:cubicBezTo>
                  <a:cubicBezTo>
                    <a:pt x="121" y="413"/>
                    <a:pt x="121" y="414"/>
                    <a:pt x="121" y="414"/>
                  </a:cubicBezTo>
                  <a:cubicBezTo>
                    <a:pt x="121" y="414"/>
                    <a:pt x="122" y="415"/>
                    <a:pt x="121" y="415"/>
                  </a:cubicBezTo>
                  <a:cubicBezTo>
                    <a:pt x="121" y="416"/>
                    <a:pt x="120" y="416"/>
                    <a:pt x="120" y="416"/>
                  </a:cubicBezTo>
                  <a:cubicBezTo>
                    <a:pt x="120" y="416"/>
                    <a:pt x="120" y="416"/>
                    <a:pt x="119" y="416"/>
                  </a:cubicBezTo>
                  <a:cubicBezTo>
                    <a:pt x="119" y="416"/>
                    <a:pt x="118" y="415"/>
                    <a:pt x="118" y="415"/>
                  </a:cubicBezTo>
                  <a:cubicBezTo>
                    <a:pt x="118" y="414"/>
                    <a:pt x="118" y="414"/>
                    <a:pt x="118" y="414"/>
                  </a:cubicBezTo>
                  <a:cubicBezTo>
                    <a:pt x="117" y="414"/>
                    <a:pt x="117" y="413"/>
                    <a:pt x="116" y="413"/>
                  </a:cubicBezTo>
                  <a:cubicBezTo>
                    <a:pt x="116" y="413"/>
                    <a:pt x="116" y="414"/>
                    <a:pt x="116" y="414"/>
                  </a:cubicBezTo>
                  <a:cubicBezTo>
                    <a:pt x="115" y="415"/>
                    <a:pt x="116" y="414"/>
                    <a:pt x="115" y="415"/>
                  </a:cubicBezTo>
                  <a:cubicBezTo>
                    <a:pt x="114" y="416"/>
                    <a:pt x="114" y="416"/>
                    <a:pt x="114" y="417"/>
                  </a:cubicBezTo>
                  <a:cubicBezTo>
                    <a:pt x="114" y="417"/>
                    <a:pt x="114" y="418"/>
                    <a:pt x="114" y="418"/>
                  </a:cubicBezTo>
                  <a:cubicBezTo>
                    <a:pt x="113" y="418"/>
                    <a:pt x="113" y="418"/>
                    <a:pt x="113" y="418"/>
                  </a:cubicBezTo>
                  <a:cubicBezTo>
                    <a:pt x="112" y="419"/>
                    <a:pt x="111" y="419"/>
                    <a:pt x="111" y="419"/>
                  </a:cubicBezTo>
                  <a:cubicBezTo>
                    <a:pt x="111" y="419"/>
                    <a:pt x="111" y="419"/>
                    <a:pt x="111" y="420"/>
                  </a:cubicBezTo>
                  <a:cubicBezTo>
                    <a:pt x="112" y="421"/>
                    <a:pt x="112" y="420"/>
                    <a:pt x="112" y="421"/>
                  </a:cubicBezTo>
                  <a:cubicBezTo>
                    <a:pt x="112" y="421"/>
                    <a:pt x="111" y="421"/>
                    <a:pt x="111" y="421"/>
                  </a:cubicBezTo>
                  <a:cubicBezTo>
                    <a:pt x="110" y="421"/>
                    <a:pt x="110" y="420"/>
                    <a:pt x="110" y="419"/>
                  </a:cubicBezTo>
                  <a:cubicBezTo>
                    <a:pt x="110" y="419"/>
                    <a:pt x="109" y="419"/>
                    <a:pt x="109" y="418"/>
                  </a:cubicBezTo>
                  <a:cubicBezTo>
                    <a:pt x="109" y="418"/>
                    <a:pt x="109" y="418"/>
                    <a:pt x="109" y="418"/>
                  </a:cubicBezTo>
                  <a:cubicBezTo>
                    <a:pt x="109" y="417"/>
                    <a:pt x="109" y="417"/>
                    <a:pt x="109" y="417"/>
                  </a:cubicBezTo>
                  <a:cubicBezTo>
                    <a:pt x="109" y="416"/>
                    <a:pt x="110" y="415"/>
                    <a:pt x="109" y="415"/>
                  </a:cubicBezTo>
                  <a:cubicBezTo>
                    <a:pt x="108" y="415"/>
                    <a:pt x="106" y="415"/>
                    <a:pt x="106" y="415"/>
                  </a:cubicBezTo>
                  <a:cubicBezTo>
                    <a:pt x="104" y="414"/>
                    <a:pt x="104" y="414"/>
                    <a:pt x="104" y="414"/>
                  </a:cubicBezTo>
                  <a:cubicBezTo>
                    <a:pt x="104" y="414"/>
                    <a:pt x="102" y="412"/>
                    <a:pt x="101" y="411"/>
                  </a:cubicBezTo>
                  <a:cubicBezTo>
                    <a:pt x="101" y="411"/>
                    <a:pt x="100" y="409"/>
                    <a:pt x="100" y="409"/>
                  </a:cubicBezTo>
                  <a:cubicBezTo>
                    <a:pt x="100" y="409"/>
                    <a:pt x="100" y="409"/>
                    <a:pt x="99" y="408"/>
                  </a:cubicBezTo>
                  <a:cubicBezTo>
                    <a:pt x="99" y="407"/>
                    <a:pt x="98" y="406"/>
                    <a:pt x="98" y="406"/>
                  </a:cubicBezTo>
                  <a:cubicBezTo>
                    <a:pt x="97" y="405"/>
                    <a:pt x="97" y="405"/>
                    <a:pt x="97" y="405"/>
                  </a:cubicBezTo>
                  <a:cubicBezTo>
                    <a:pt x="96" y="406"/>
                    <a:pt x="96" y="406"/>
                    <a:pt x="96" y="407"/>
                  </a:cubicBezTo>
                  <a:cubicBezTo>
                    <a:pt x="95" y="407"/>
                    <a:pt x="96" y="409"/>
                    <a:pt x="96" y="409"/>
                  </a:cubicBezTo>
                  <a:cubicBezTo>
                    <a:pt x="96" y="410"/>
                    <a:pt x="96" y="410"/>
                    <a:pt x="96" y="410"/>
                  </a:cubicBezTo>
                  <a:cubicBezTo>
                    <a:pt x="90" y="405"/>
                    <a:pt x="90" y="405"/>
                    <a:pt x="90" y="405"/>
                  </a:cubicBezTo>
                  <a:cubicBezTo>
                    <a:pt x="90" y="405"/>
                    <a:pt x="90" y="405"/>
                    <a:pt x="90" y="405"/>
                  </a:cubicBezTo>
                  <a:cubicBezTo>
                    <a:pt x="90" y="405"/>
                    <a:pt x="92" y="406"/>
                    <a:pt x="90" y="404"/>
                  </a:cubicBezTo>
                  <a:cubicBezTo>
                    <a:pt x="89" y="403"/>
                    <a:pt x="88" y="401"/>
                    <a:pt x="88" y="401"/>
                  </a:cubicBezTo>
                  <a:cubicBezTo>
                    <a:pt x="88" y="401"/>
                    <a:pt x="86" y="400"/>
                    <a:pt x="86" y="399"/>
                  </a:cubicBezTo>
                  <a:cubicBezTo>
                    <a:pt x="85" y="399"/>
                    <a:pt x="83" y="398"/>
                    <a:pt x="83" y="398"/>
                  </a:cubicBezTo>
                  <a:cubicBezTo>
                    <a:pt x="82" y="398"/>
                    <a:pt x="82" y="398"/>
                    <a:pt x="82" y="398"/>
                  </a:cubicBezTo>
                  <a:cubicBezTo>
                    <a:pt x="82" y="398"/>
                    <a:pt x="82" y="399"/>
                    <a:pt x="81" y="398"/>
                  </a:cubicBezTo>
                  <a:cubicBezTo>
                    <a:pt x="81" y="397"/>
                    <a:pt x="80" y="396"/>
                    <a:pt x="80" y="396"/>
                  </a:cubicBezTo>
                  <a:cubicBezTo>
                    <a:pt x="80" y="396"/>
                    <a:pt x="79" y="395"/>
                    <a:pt x="79" y="396"/>
                  </a:cubicBezTo>
                  <a:cubicBezTo>
                    <a:pt x="79" y="397"/>
                    <a:pt x="80" y="397"/>
                    <a:pt x="79" y="397"/>
                  </a:cubicBezTo>
                  <a:cubicBezTo>
                    <a:pt x="78" y="397"/>
                    <a:pt x="78" y="397"/>
                    <a:pt x="78" y="397"/>
                  </a:cubicBezTo>
                  <a:cubicBezTo>
                    <a:pt x="78" y="397"/>
                    <a:pt x="77" y="396"/>
                    <a:pt x="78" y="397"/>
                  </a:cubicBezTo>
                  <a:cubicBezTo>
                    <a:pt x="79" y="399"/>
                    <a:pt x="80" y="399"/>
                    <a:pt x="80" y="400"/>
                  </a:cubicBezTo>
                  <a:cubicBezTo>
                    <a:pt x="80" y="400"/>
                    <a:pt x="81" y="401"/>
                    <a:pt x="80" y="401"/>
                  </a:cubicBezTo>
                  <a:cubicBezTo>
                    <a:pt x="78" y="401"/>
                    <a:pt x="79" y="401"/>
                    <a:pt x="78" y="401"/>
                  </a:cubicBezTo>
                  <a:cubicBezTo>
                    <a:pt x="77" y="400"/>
                    <a:pt x="76" y="399"/>
                    <a:pt x="75" y="400"/>
                  </a:cubicBezTo>
                  <a:cubicBezTo>
                    <a:pt x="75" y="401"/>
                    <a:pt x="76" y="402"/>
                    <a:pt x="75" y="402"/>
                  </a:cubicBezTo>
                  <a:cubicBezTo>
                    <a:pt x="75" y="402"/>
                    <a:pt x="74" y="402"/>
                    <a:pt x="74" y="402"/>
                  </a:cubicBezTo>
                  <a:cubicBezTo>
                    <a:pt x="74" y="403"/>
                    <a:pt x="74" y="403"/>
                    <a:pt x="74" y="403"/>
                  </a:cubicBezTo>
                  <a:cubicBezTo>
                    <a:pt x="74" y="403"/>
                    <a:pt x="74" y="403"/>
                    <a:pt x="73" y="404"/>
                  </a:cubicBezTo>
                  <a:cubicBezTo>
                    <a:pt x="73" y="404"/>
                    <a:pt x="71" y="404"/>
                    <a:pt x="70" y="404"/>
                  </a:cubicBezTo>
                  <a:cubicBezTo>
                    <a:pt x="70" y="404"/>
                    <a:pt x="69" y="405"/>
                    <a:pt x="69" y="405"/>
                  </a:cubicBezTo>
                  <a:cubicBezTo>
                    <a:pt x="69" y="406"/>
                    <a:pt x="68" y="406"/>
                    <a:pt x="68" y="406"/>
                  </a:cubicBezTo>
                  <a:cubicBezTo>
                    <a:pt x="68" y="407"/>
                    <a:pt x="68" y="407"/>
                    <a:pt x="68" y="407"/>
                  </a:cubicBezTo>
                  <a:cubicBezTo>
                    <a:pt x="68" y="407"/>
                    <a:pt x="67" y="405"/>
                    <a:pt x="66" y="405"/>
                  </a:cubicBezTo>
                  <a:cubicBezTo>
                    <a:pt x="65" y="405"/>
                    <a:pt x="65" y="406"/>
                    <a:pt x="64" y="406"/>
                  </a:cubicBezTo>
                  <a:cubicBezTo>
                    <a:pt x="64" y="406"/>
                    <a:pt x="64" y="406"/>
                    <a:pt x="63" y="406"/>
                  </a:cubicBezTo>
                  <a:cubicBezTo>
                    <a:pt x="62" y="406"/>
                    <a:pt x="62" y="407"/>
                    <a:pt x="62" y="407"/>
                  </a:cubicBezTo>
                  <a:cubicBezTo>
                    <a:pt x="62" y="407"/>
                    <a:pt x="61" y="406"/>
                    <a:pt x="61" y="407"/>
                  </a:cubicBezTo>
                  <a:cubicBezTo>
                    <a:pt x="61" y="408"/>
                    <a:pt x="61" y="408"/>
                    <a:pt x="61" y="408"/>
                  </a:cubicBezTo>
                  <a:cubicBezTo>
                    <a:pt x="61" y="409"/>
                    <a:pt x="62" y="410"/>
                    <a:pt x="61" y="410"/>
                  </a:cubicBezTo>
                  <a:cubicBezTo>
                    <a:pt x="61" y="411"/>
                    <a:pt x="61" y="411"/>
                    <a:pt x="61" y="411"/>
                  </a:cubicBezTo>
                  <a:cubicBezTo>
                    <a:pt x="61" y="412"/>
                    <a:pt x="59" y="414"/>
                    <a:pt x="59" y="414"/>
                  </a:cubicBezTo>
                  <a:cubicBezTo>
                    <a:pt x="59" y="414"/>
                    <a:pt x="59" y="415"/>
                    <a:pt x="59" y="415"/>
                  </a:cubicBezTo>
                  <a:cubicBezTo>
                    <a:pt x="58" y="416"/>
                    <a:pt x="57" y="416"/>
                    <a:pt x="57" y="416"/>
                  </a:cubicBezTo>
                  <a:cubicBezTo>
                    <a:pt x="56" y="416"/>
                    <a:pt x="57" y="415"/>
                    <a:pt x="56" y="415"/>
                  </a:cubicBezTo>
                  <a:cubicBezTo>
                    <a:pt x="55" y="416"/>
                    <a:pt x="54" y="416"/>
                    <a:pt x="54" y="416"/>
                  </a:cubicBezTo>
                  <a:cubicBezTo>
                    <a:pt x="54" y="416"/>
                    <a:pt x="54" y="416"/>
                    <a:pt x="54" y="416"/>
                  </a:cubicBezTo>
                  <a:cubicBezTo>
                    <a:pt x="54" y="416"/>
                    <a:pt x="54" y="415"/>
                    <a:pt x="53" y="416"/>
                  </a:cubicBezTo>
                  <a:cubicBezTo>
                    <a:pt x="52" y="416"/>
                    <a:pt x="52" y="415"/>
                    <a:pt x="52" y="415"/>
                  </a:cubicBezTo>
                  <a:cubicBezTo>
                    <a:pt x="52" y="415"/>
                    <a:pt x="51" y="417"/>
                    <a:pt x="51" y="418"/>
                  </a:cubicBezTo>
                  <a:cubicBezTo>
                    <a:pt x="51" y="418"/>
                    <a:pt x="50" y="420"/>
                    <a:pt x="50" y="420"/>
                  </a:cubicBezTo>
                  <a:cubicBezTo>
                    <a:pt x="42" y="427"/>
                    <a:pt x="42" y="427"/>
                    <a:pt x="42" y="427"/>
                  </a:cubicBezTo>
                  <a:cubicBezTo>
                    <a:pt x="40" y="423"/>
                    <a:pt x="40" y="423"/>
                    <a:pt x="40" y="423"/>
                  </a:cubicBezTo>
                  <a:cubicBezTo>
                    <a:pt x="38" y="420"/>
                    <a:pt x="38" y="420"/>
                    <a:pt x="38" y="420"/>
                  </a:cubicBezTo>
                  <a:cubicBezTo>
                    <a:pt x="38" y="420"/>
                    <a:pt x="37" y="419"/>
                    <a:pt x="36" y="418"/>
                  </a:cubicBezTo>
                  <a:cubicBezTo>
                    <a:pt x="35" y="417"/>
                    <a:pt x="34" y="417"/>
                    <a:pt x="34" y="416"/>
                  </a:cubicBezTo>
                  <a:cubicBezTo>
                    <a:pt x="33" y="416"/>
                    <a:pt x="33" y="415"/>
                    <a:pt x="33" y="415"/>
                  </a:cubicBezTo>
                  <a:cubicBezTo>
                    <a:pt x="33" y="415"/>
                    <a:pt x="33" y="415"/>
                    <a:pt x="34" y="415"/>
                  </a:cubicBezTo>
                  <a:cubicBezTo>
                    <a:pt x="34" y="415"/>
                    <a:pt x="34" y="415"/>
                    <a:pt x="34" y="415"/>
                  </a:cubicBezTo>
                  <a:cubicBezTo>
                    <a:pt x="34" y="415"/>
                    <a:pt x="35" y="414"/>
                    <a:pt x="34" y="414"/>
                  </a:cubicBezTo>
                  <a:cubicBezTo>
                    <a:pt x="34" y="413"/>
                    <a:pt x="34" y="413"/>
                    <a:pt x="33" y="413"/>
                  </a:cubicBezTo>
                  <a:cubicBezTo>
                    <a:pt x="33" y="412"/>
                    <a:pt x="33" y="412"/>
                    <a:pt x="32" y="411"/>
                  </a:cubicBezTo>
                  <a:cubicBezTo>
                    <a:pt x="32" y="411"/>
                    <a:pt x="31" y="410"/>
                    <a:pt x="31" y="410"/>
                  </a:cubicBezTo>
                  <a:cubicBezTo>
                    <a:pt x="31" y="410"/>
                    <a:pt x="32" y="409"/>
                    <a:pt x="32" y="409"/>
                  </a:cubicBezTo>
                  <a:cubicBezTo>
                    <a:pt x="33" y="409"/>
                    <a:pt x="33" y="409"/>
                    <a:pt x="33" y="408"/>
                  </a:cubicBezTo>
                  <a:cubicBezTo>
                    <a:pt x="33" y="407"/>
                    <a:pt x="33" y="406"/>
                    <a:pt x="33" y="406"/>
                  </a:cubicBezTo>
                  <a:cubicBezTo>
                    <a:pt x="33" y="406"/>
                    <a:pt x="32" y="405"/>
                    <a:pt x="32" y="404"/>
                  </a:cubicBezTo>
                  <a:cubicBezTo>
                    <a:pt x="32" y="404"/>
                    <a:pt x="31" y="403"/>
                    <a:pt x="31" y="403"/>
                  </a:cubicBezTo>
                  <a:cubicBezTo>
                    <a:pt x="31" y="403"/>
                    <a:pt x="29" y="401"/>
                    <a:pt x="29" y="401"/>
                  </a:cubicBezTo>
                  <a:cubicBezTo>
                    <a:pt x="28" y="401"/>
                    <a:pt x="28" y="401"/>
                    <a:pt x="28" y="401"/>
                  </a:cubicBezTo>
                  <a:cubicBezTo>
                    <a:pt x="28" y="400"/>
                    <a:pt x="28" y="400"/>
                    <a:pt x="28" y="400"/>
                  </a:cubicBezTo>
                  <a:cubicBezTo>
                    <a:pt x="29" y="399"/>
                    <a:pt x="29" y="399"/>
                    <a:pt x="29" y="399"/>
                  </a:cubicBezTo>
                  <a:cubicBezTo>
                    <a:pt x="29" y="399"/>
                    <a:pt x="29" y="398"/>
                    <a:pt x="29" y="399"/>
                  </a:cubicBezTo>
                  <a:cubicBezTo>
                    <a:pt x="29" y="399"/>
                    <a:pt x="28" y="399"/>
                    <a:pt x="28" y="399"/>
                  </a:cubicBezTo>
                  <a:cubicBezTo>
                    <a:pt x="28" y="399"/>
                    <a:pt x="28" y="400"/>
                    <a:pt x="27" y="400"/>
                  </a:cubicBezTo>
                  <a:cubicBezTo>
                    <a:pt x="27" y="400"/>
                    <a:pt x="28" y="400"/>
                    <a:pt x="27" y="399"/>
                  </a:cubicBezTo>
                  <a:cubicBezTo>
                    <a:pt x="26" y="399"/>
                    <a:pt x="26" y="399"/>
                    <a:pt x="26" y="398"/>
                  </a:cubicBezTo>
                  <a:cubicBezTo>
                    <a:pt x="25" y="398"/>
                    <a:pt x="22" y="396"/>
                    <a:pt x="22" y="396"/>
                  </a:cubicBezTo>
                  <a:cubicBezTo>
                    <a:pt x="22" y="396"/>
                    <a:pt x="22" y="395"/>
                    <a:pt x="21" y="394"/>
                  </a:cubicBezTo>
                  <a:cubicBezTo>
                    <a:pt x="21" y="394"/>
                    <a:pt x="18" y="392"/>
                    <a:pt x="18" y="392"/>
                  </a:cubicBezTo>
                  <a:cubicBezTo>
                    <a:pt x="18" y="392"/>
                    <a:pt x="15" y="390"/>
                    <a:pt x="15" y="390"/>
                  </a:cubicBezTo>
                  <a:cubicBezTo>
                    <a:pt x="15" y="390"/>
                    <a:pt x="14" y="389"/>
                    <a:pt x="14" y="389"/>
                  </a:cubicBezTo>
                  <a:cubicBezTo>
                    <a:pt x="14" y="388"/>
                    <a:pt x="13" y="388"/>
                    <a:pt x="13" y="387"/>
                  </a:cubicBezTo>
                  <a:cubicBezTo>
                    <a:pt x="12" y="387"/>
                    <a:pt x="12" y="386"/>
                    <a:pt x="12" y="386"/>
                  </a:cubicBezTo>
                  <a:cubicBezTo>
                    <a:pt x="12" y="385"/>
                    <a:pt x="12" y="384"/>
                    <a:pt x="11" y="384"/>
                  </a:cubicBezTo>
                  <a:cubicBezTo>
                    <a:pt x="11" y="383"/>
                    <a:pt x="11" y="384"/>
                    <a:pt x="10" y="383"/>
                  </a:cubicBezTo>
                  <a:cubicBezTo>
                    <a:pt x="10" y="382"/>
                    <a:pt x="9" y="381"/>
                    <a:pt x="9" y="381"/>
                  </a:cubicBezTo>
                  <a:cubicBezTo>
                    <a:pt x="9" y="381"/>
                    <a:pt x="7" y="379"/>
                    <a:pt x="6" y="379"/>
                  </a:cubicBezTo>
                  <a:cubicBezTo>
                    <a:pt x="6" y="378"/>
                    <a:pt x="5" y="378"/>
                    <a:pt x="5" y="378"/>
                  </a:cubicBezTo>
                  <a:cubicBezTo>
                    <a:pt x="4" y="377"/>
                    <a:pt x="3" y="376"/>
                    <a:pt x="3" y="376"/>
                  </a:cubicBezTo>
                  <a:cubicBezTo>
                    <a:pt x="1" y="375"/>
                    <a:pt x="1" y="375"/>
                    <a:pt x="1" y="375"/>
                  </a:cubicBezTo>
                  <a:cubicBezTo>
                    <a:pt x="1" y="375"/>
                    <a:pt x="1" y="375"/>
                    <a:pt x="1" y="375"/>
                  </a:cubicBezTo>
                  <a:cubicBezTo>
                    <a:pt x="0" y="375"/>
                    <a:pt x="0" y="375"/>
                    <a:pt x="0" y="375"/>
                  </a:cubicBezTo>
                  <a:lnTo>
                    <a:pt x="1" y="37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1" name="Freeform 1760"/>
            <p:cNvSpPr>
              <a:spLocks/>
            </p:cNvSpPr>
            <p:nvPr/>
          </p:nvSpPr>
          <p:spPr bwMode="auto">
            <a:xfrm>
              <a:off x="8056563" y="3451226"/>
              <a:ext cx="400050" cy="433388"/>
            </a:xfrm>
            <a:custGeom>
              <a:avLst/>
              <a:gdLst>
                <a:gd name="T0" fmla="*/ 61 w 284"/>
                <a:gd name="T1" fmla="*/ 69 h 307"/>
                <a:gd name="T2" fmla="*/ 136 w 284"/>
                <a:gd name="T3" fmla="*/ 1 h 307"/>
                <a:gd name="T4" fmla="*/ 165 w 284"/>
                <a:gd name="T5" fmla="*/ 2 h 307"/>
                <a:gd name="T6" fmla="*/ 199 w 284"/>
                <a:gd name="T7" fmla="*/ 5 h 307"/>
                <a:gd name="T8" fmla="*/ 220 w 284"/>
                <a:gd name="T9" fmla="*/ 3 h 307"/>
                <a:gd name="T10" fmla="*/ 219 w 284"/>
                <a:gd name="T11" fmla="*/ 21 h 307"/>
                <a:gd name="T12" fmla="*/ 218 w 284"/>
                <a:gd name="T13" fmla="*/ 39 h 307"/>
                <a:gd name="T14" fmla="*/ 218 w 284"/>
                <a:gd name="T15" fmla="*/ 54 h 307"/>
                <a:gd name="T16" fmla="*/ 242 w 284"/>
                <a:gd name="T17" fmla="*/ 48 h 307"/>
                <a:gd name="T18" fmla="*/ 269 w 284"/>
                <a:gd name="T19" fmla="*/ 47 h 307"/>
                <a:gd name="T20" fmla="*/ 282 w 284"/>
                <a:gd name="T21" fmla="*/ 74 h 307"/>
                <a:gd name="T22" fmla="*/ 262 w 284"/>
                <a:gd name="T23" fmla="*/ 93 h 307"/>
                <a:gd name="T24" fmla="*/ 253 w 284"/>
                <a:gd name="T25" fmla="*/ 126 h 307"/>
                <a:gd name="T26" fmla="*/ 274 w 284"/>
                <a:gd name="T27" fmla="*/ 135 h 307"/>
                <a:gd name="T28" fmla="*/ 280 w 284"/>
                <a:gd name="T29" fmla="*/ 165 h 307"/>
                <a:gd name="T30" fmla="*/ 282 w 284"/>
                <a:gd name="T31" fmla="*/ 188 h 307"/>
                <a:gd name="T32" fmla="*/ 277 w 284"/>
                <a:gd name="T33" fmla="*/ 208 h 307"/>
                <a:gd name="T34" fmla="*/ 270 w 284"/>
                <a:gd name="T35" fmla="*/ 227 h 307"/>
                <a:gd name="T36" fmla="*/ 252 w 284"/>
                <a:gd name="T37" fmla="*/ 235 h 307"/>
                <a:gd name="T38" fmla="*/ 246 w 284"/>
                <a:gd name="T39" fmla="*/ 218 h 307"/>
                <a:gd name="T40" fmla="*/ 230 w 284"/>
                <a:gd name="T41" fmla="*/ 232 h 307"/>
                <a:gd name="T42" fmla="*/ 209 w 284"/>
                <a:gd name="T43" fmla="*/ 230 h 307"/>
                <a:gd name="T44" fmla="*/ 205 w 284"/>
                <a:gd name="T45" fmla="*/ 216 h 307"/>
                <a:gd name="T46" fmla="*/ 187 w 284"/>
                <a:gd name="T47" fmla="*/ 206 h 307"/>
                <a:gd name="T48" fmla="*/ 186 w 284"/>
                <a:gd name="T49" fmla="*/ 231 h 307"/>
                <a:gd name="T50" fmla="*/ 143 w 284"/>
                <a:gd name="T51" fmla="*/ 228 h 307"/>
                <a:gd name="T52" fmla="*/ 146 w 284"/>
                <a:gd name="T53" fmla="*/ 256 h 307"/>
                <a:gd name="T54" fmla="*/ 157 w 284"/>
                <a:gd name="T55" fmla="*/ 278 h 307"/>
                <a:gd name="T56" fmla="*/ 135 w 284"/>
                <a:gd name="T57" fmla="*/ 288 h 307"/>
                <a:gd name="T58" fmla="*/ 113 w 284"/>
                <a:gd name="T59" fmla="*/ 300 h 307"/>
                <a:gd name="T60" fmla="*/ 96 w 284"/>
                <a:gd name="T61" fmla="*/ 283 h 307"/>
                <a:gd name="T62" fmla="*/ 85 w 284"/>
                <a:gd name="T63" fmla="*/ 267 h 307"/>
                <a:gd name="T64" fmla="*/ 32 w 284"/>
                <a:gd name="T65" fmla="*/ 212 h 307"/>
                <a:gd name="T66" fmla="*/ 41 w 284"/>
                <a:gd name="T67" fmla="*/ 216 h 307"/>
                <a:gd name="T68" fmla="*/ 33 w 284"/>
                <a:gd name="T69" fmla="*/ 205 h 307"/>
                <a:gd name="T70" fmla="*/ 26 w 284"/>
                <a:gd name="T71" fmla="*/ 196 h 307"/>
                <a:gd name="T72" fmla="*/ 18 w 284"/>
                <a:gd name="T73" fmla="*/ 182 h 307"/>
                <a:gd name="T74" fmla="*/ 34 w 284"/>
                <a:gd name="T75" fmla="*/ 196 h 307"/>
                <a:gd name="T76" fmla="*/ 36 w 284"/>
                <a:gd name="T77" fmla="*/ 189 h 307"/>
                <a:gd name="T78" fmla="*/ 32 w 284"/>
                <a:gd name="T79" fmla="*/ 183 h 307"/>
                <a:gd name="T80" fmla="*/ 23 w 284"/>
                <a:gd name="T81" fmla="*/ 184 h 307"/>
                <a:gd name="T82" fmla="*/ 14 w 284"/>
                <a:gd name="T83" fmla="*/ 176 h 307"/>
                <a:gd name="T84" fmla="*/ 14 w 284"/>
                <a:gd name="T85" fmla="*/ 176 h 307"/>
                <a:gd name="T86" fmla="*/ 7 w 284"/>
                <a:gd name="T87" fmla="*/ 161 h 307"/>
                <a:gd name="T88" fmla="*/ 18 w 284"/>
                <a:gd name="T89" fmla="*/ 166 h 307"/>
                <a:gd name="T90" fmla="*/ 6 w 284"/>
                <a:gd name="T91" fmla="*/ 159 h 307"/>
                <a:gd name="T92" fmla="*/ 4 w 284"/>
                <a:gd name="T93" fmla="*/ 148 h 307"/>
                <a:gd name="T94" fmla="*/ 12 w 284"/>
                <a:gd name="T95" fmla="*/ 149 h 307"/>
                <a:gd name="T96" fmla="*/ 17 w 284"/>
                <a:gd name="T97" fmla="*/ 149 h 307"/>
                <a:gd name="T98" fmla="*/ 25 w 284"/>
                <a:gd name="T99" fmla="*/ 140 h 307"/>
                <a:gd name="T100" fmla="*/ 31 w 284"/>
                <a:gd name="T101" fmla="*/ 109 h 307"/>
                <a:gd name="T102" fmla="*/ 33 w 284"/>
                <a:gd name="T103" fmla="*/ 103 h 307"/>
                <a:gd name="T104" fmla="*/ 33 w 284"/>
                <a:gd name="T105" fmla="*/ 105 h 307"/>
                <a:gd name="T106" fmla="*/ 36 w 284"/>
                <a:gd name="T107" fmla="*/ 105 h 307"/>
                <a:gd name="T108" fmla="*/ 41 w 284"/>
                <a:gd name="T109" fmla="*/ 106 h 307"/>
                <a:gd name="T110" fmla="*/ 51 w 284"/>
                <a:gd name="T111" fmla="*/ 107 h 307"/>
                <a:gd name="T112" fmla="*/ 47 w 284"/>
                <a:gd name="T113" fmla="*/ 104 h 307"/>
                <a:gd name="T114" fmla="*/ 40 w 284"/>
                <a:gd name="T115" fmla="*/ 100 h 307"/>
                <a:gd name="T116" fmla="*/ 31 w 284"/>
                <a:gd name="T117" fmla="*/ 84 h 307"/>
                <a:gd name="T118" fmla="*/ 44 w 284"/>
                <a:gd name="T119" fmla="*/ 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4" h="307">
                  <a:moveTo>
                    <a:pt x="43" y="64"/>
                  </a:moveTo>
                  <a:cubicBezTo>
                    <a:pt x="44" y="64"/>
                    <a:pt x="44" y="64"/>
                    <a:pt x="45" y="63"/>
                  </a:cubicBezTo>
                  <a:cubicBezTo>
                    <a:pt x="46" y="63"/>
                    <a:pt x="47" y="62"/>
                    <a:pt x="47" y="62"/>
                  </a:cubicBezTo>
                  <a:cubicBezTo>
                    <a:pt x="48" y="62"/>
                    <a:pt x="48" y="62"/>
                    <a:pt x="48" y="62"/>
                  </a:cubicBezTo>
                  <a:cubicBezTo>
                    <a:pt x="48" y="62"/>
                    <a:pt x="49" y="62"/>
                    <a:pt x="49" y="62"/>
                  </a:cubicBezTo>
                  <a:cubicBezTo>
                    <a:pt x="49" y="62"/>
                    <a:pt x="50" y="62"/>
                    <a:pt x="50" y="61"/>
                  </a:cubicBezTo>
                  <a:cubicBezTo>
                    <a:pt x="50" y="61"/>
                    <a:pt x="51" y="61"/>
                    <a:pt x="51" y="61"/>
                  </a:cubicBezTo>
                  <a:cubicBezTo>
                    <a:pt x="52" y="63"/>
                    <a:pt x="52" y="63"/>
                    <a:pt x="52" y="63"/>
                  </a:cubicBezTo>
                  <a:cubicBezTo>
                    <a:pt x="52" y="63"/>
                    <a:pt x="52" y="63"/>
                    <a:pt x="52" y="64"/>
                  </a:cubicBezTo>
                  <a:cubicBezTo>
                    <a:pt x="53" y="65"/>
                    <a:pt x="53" y="65"/>
                    <a:pt x="53" y="65"/>
                  </a:cubicBezTo>
                  <a:cubicBezTo>
                    <a:pt x="54" y="65"/>
                    <a:pt x="54" y="65"/>
                    <a:pt x="55" y="65"/>
                  </a:cubicBezTo>
                  <a:cubicBezTo>
                    <a:pt x="56" y="65"/>
                    <a:pt x="56" y="65"/>
                    <a:pt x="56" y="65"/>
                  </a:cubicBezTo>
                  <a:cubicBezTo>
                    <a:pt x="57" y="65"/>
                    <a:pt x="57" y="65"/>
                    <a:pt x="57" y="65"/>
                  </a:cubicBezTo>
                  <a:cubicBezTo>
                    <a:pt x="57" y="65"/>
                    <a:pt x="58" y="66"/>
                    <a:pt x="58" y="66"/>
                  </a:cubicBezTo>
                  <a:cubicBezTo>
                    <a:pt x="58" y="66"/>
                    <a:pt x="58" y="67"/>
                    <a:pt x="58" y="67"/>
                  </a:cubicBezTo>
                  <a:cubicBezTo>
                    <a:pt x="58" y="68"/>
                    <a:pt x="58" y="68"/>
                    <a:pt x="59" y="68"/>
                  </a:cubicBezTo>
                  <a:cubicBezTo>
                    <a:pt x="60" y="68"/>
                    <a:pt x="59" y="68"/>
                    <a:pt x="60" y="68"/>
                  </a:cubicBezTo>
                  <a:cubicBezTo>
                    <a:pt x="60" y="69"/>
                    <a:pt x="61" y="69"/>
                    <a:pt x="61" y="69"/>
                  </a:cubicBezTo>
                  <a:cubicBezTo>
                    <a:pt x="61" y="69"/>
                    <a:pt x="62" y="69"/>
                    <a:pt x="62" y="68"/>
                  </a:cubicBezTo>
                  <a:cubicBezTo>
                    <a:pt x="63" y="68"/>
                    <a:pt x="63" y="68"/>
                    <a:pt x="63" y="68"/>
                  </a:cubicBezTo>
                  <a:cubicBezTo>
                    <a:pt x="63" y="68"/>
                    <a:pt x="63" y="67"/>
                    <a:pt x="63" y="67"/>
                  </a:cubicBezTo>
                  <a:cubicBezTo>
                    <a:pt x="62" y="67"/>
                    <a:pt x="63" y="66"/>
                    <a:pt x="63" y="66"/>
                  </a:cubicBezTo>
                  <a:cubicBezTo>
                    <a:pt x="63" y="65"/>
                    <a:pt x="63" y="65"/>
                    <a:pt x="63" y="65"/>
                  </a:cubicBezTo>
                  <a:cubicBezTo>
                    <a:pt x="128" y="65"/>
                    <a:pt x="128" y="65"/>
                    <a:pt x="128" y="65"/>
                  </a:cubicBezTo>
                  <a:cubicBezTo>
                    <a:pt x="129" y="9"/>
                    <a:pt x="129" y="9"/>
                    <a:pt x="129" y="9"/>
                  </a:cubicBezTo>
                  <a:cubicBezTo>
                    <a:pt x="128" y="8"/>
                    <a:pt x="128" y="8"/>
                    <a:pt x="128" y="8"/>
                  </a:cubicBezTo>
                  <a:cubicBezTo>
                    <a:pt x="128" y="7"/>
                    <a:pt x="128" y="7"/>
                    <a:pt x="128" y="7"/>
                  </a:cubicBezTo>
                  <a:cubicBezTo>
                    <a:pt x="129" y="6"/>
                    <a:pt x="129" y="6"/>
                    <a:pt x="129" y="6"/>
                  </a:cubicBezTo>
                  <a:cubicBezTo>
                    <a:pt x="129" y="4"/>
                    <a:pt x="129" y="4"/>
                    <a:pt x="129" y="4"/>
                  </a:cubicBezTo>
                  <a:cubicBezTo>
                    <a:pt x="129" y="4"/>
                    <a:pt x="130" y="4"/>
                    <a:pt x="130" y="3"/>
                  </a:cubicBezTo>
                  <a:cubicBezTo>
                    <a:pt x="130" y="2"/>
                    <a:pt x="129" y="2"/>
                    <a:pt x="129" y="2"/>
                  </a:cubicBezTo>
                  <a:cubicBezTo>
                    <a:pt x="129" y="2"/>
                    <a:pt x="129" y="2"/>
                    <a:pt x="131" y="2"/>
                  </a:cubicBezTo>
                  <a:cubicBezTo>
                    <a:pt x="132" y="2"/>
                    <a:pt x="132" y="2"/>
                    <a:pt x="132" y="2"/>
                  </a:cubicBezTo>
                  <a:cubicBezTo>
                    <a:pt x="133" y="2"/>
                    <a:pt x="133" y="2"/>
                    <a:pt x="134" y="2"/>
                  </a:cubicBezTo>
                  <a:cubicBezTo>
                    <a:pt x="135" y="2"/>
                    <a:pt x="135" y="2"/>
                    <a:pt x="135" y="2"/>
                  </a:cubicBezTo>
                  <a:cubicBezTo>
                    <a:pt x="136" y="2"/>
                    <a:pt x="136" y="2"/>
                    <a:pt x="136" y="1"/>
                  </a:cubicBezTo>
                  <a:cubicBezTo>
                    <a:pt x="137" y="1"/>
                    <a:pt x="138" y="1"/>
                    <a:pt x="139" y="2"/>
                  </a:cubicBezTo>
                  <a:cubicBezTo>
                    <a:pt x="139" y="2"/>
                    <a:pt x="139" y="1"/>
                    <a:pt x="140" y="1"/>
                  </a:cubicBezTo>
                  <a:cubicBezTo>
                    <a:pt x="140" y="1"/>
                    <a:pt x="142" y="1"/>
                    <a:pt x="142" y="1"/>
                  </a:cubicBezTo>
                  <a:cubicBezTo>
                    <a:pt x="142" y="1"/>
                    <a:pt x="143" y="1"/>
                    <a:pt x="143" y="0"/>
                  </a:cubicBezTo>
                  <a:cubicBezTo>
                    <a:pt x="144" y="0"/>
                    <a:pt x="144" y="0"/>
                    <a:pt x="145" y="0"/>
                  </a:cubicBezTo>
                  <a:cubicBezTo>
                    <a:pt x="146" y="0"/>
                    <a:pt x="147" y="1"/>
                    <a:pt x="147" y="1"/>
                  </a:cubicBezTo>
                  <a:cubicBezTo>
                    <a:pt x="148" y="1"/>
                    <a:pt x="148" y="1"/>
                    <a:pt x="148" y="1"/>
                  </a:cubicBezTo>
                  <a:cubicBezTo>
                    <a:pt x="148" y="1"/>
                    <a:pt x="148" y="2"/>
                    <a:pt x="149" y="2"/>
                  </a:cubicBezTo>
                  <a:cubicBezTo>
                    <a:pt x="149" y="3"/>
                    <a:pt x="149" y="2"/>
                    <a:pt x="150" y="2"/>
                  </a:cubicBezTo>
                  <a:cubicBezTo>
                    <a:pt x="151" y="2"/>
                    <a:pt x="150" y="3"/>
                    <a:pt x="150" y="3"/>
                  </a:cubicBezTo>
                  <a:cubicBezTo>
                    <a:pt x="150" y="3"/>
                    <a:pt x="151" y="3"/>
                    <a:pt x="152" y="2"/>
                  </a:cubicBezTo>
                  <a:cubicBezTo>
                    <a:pt x="153" y="2"/>
                    <a:pt x="153" y="3"/>
                    <a:pt x="153" y="3"/>
                  </a:cubicBezTo>
                  <a:cubicBezTo>
                    <a:pt x="153" y="3"/>
                    <a:pt x="154" y="3"/>
                    <a:pt x="155" y="2"/>
                  </a:cubicBezTo>
                  <a:cubicBezTo>
                    <a:pt x="157" y="2"/>
                    <a:pt x="156" y="2"/>
                    <a:pt x="157" y="2"/>
                  </a:cubicBezTo>
                  <a:cubicBezTo>
                    <a:pt x="158" y="2"/>
                    <a:pt x="160" y="2"/>
                    <a:pt x="160" y="2"/>
                  </a:cubicBezTo>
                  <a:cubicBezTo>
                    <a:pt x="160" y="2"/>
                    <a:pt x="161" y="2"/>
                    <a:pt x="162" y="2"/>
                  </a:cubicBezTo>
                  <a:cubicBezTo>
                    <a:pt x="164" y="2"/>
                    <a:pt x="163" y="2"/>
                    <a:pt x="164" y="2"/>
                  </a:cubicBezTo>
                  <a:cubicBezTo>
                    <a:pt x="165" y="2"/>
                    <a:pt x="165" y="2"/>
                    <a:pt x="165" y="2"/>
                  </a:cubicBezTo>
                  <a:cubicBezTo>
                    <a:pt x="166" y="2"/>
                    <a:pt x="166" y="2"/>
                    <a:pt x="166" y="2"/>
                  </a:cubicBezTo>
                  <a:cubicBezTo>
                    <a:pt x="169" y="2"/>
                    <a:pt x="169" y="2"/>
                    <a:pt x="169" y="2"/>
                  </a:cubicBezTo>
                  <a:cubicBezTo>
                    <a:pt x="169" y="2"/>
                    <a:pt x="170" y="2"/>
                    <a:pt x="171" y="2"/>
                  </a:cubicBezTo>
                  <a:cubicBezTo>
                    <a:pt x="172" y="2"/>
                    <a:pt x="171" y="3"/>
                    <a:pt x="172" y="3"/>
                  </a:cubicBezTo>
                  <a:cubicBezTo>
                    <a:pt x="173" y="4"/>
                    <a:pt x="173" y="4"/>
                    <a:pt x="173" y="4"/>
                  </a:cubicBezTo>
                  <a:cubicBezTo>
                    <a:pt x="173" y="4"/>
                    <a:pt x="174" y="3"/>
                    <a:pt x="175" y="3"/>
                  </a:cubicBezTo>
                  <a:cubicBezTo>
                    <a:pt x="175" y="3"/>
                    <a:pt x="175" y="2"/>
                    <a:pt x="176" y="2"/>
                  </a:cubicBezTo>
                  <a:cubicBezTo>
                    <a:pt x="177" y="2"/>
                    <a:pt x="179" y="3"/>
                    <a:pt x="179" y="3"/>
                  </a:cubicBezTo>
                  <a:cubicBezTo>
                    <a:pt x="180" y="3"/>
                    <a:pt x="181" y="3"/>
                    <a:pt x="182" y="3"/>
                  </a:cubicBezTo>
                  <a:cubicBezTo>
                    <a:pt x="184" y="3"/>
                    <a:pt x="183" y="3"/>
                    <a:pt x="184" y="3"/>
                  </a:cubicBezTo>
                  <a:cubicBezTo>
                    <a:pt x="185" y="4"/>
                    <a:pt x="185" y="3"/>
                    <a:pt x="186" y="3"/>
                  </a:cubicBezTo>
                  <a:cubicBezTo>
                    <a:pt x="187" y="3"/>
                    <a:pt x="189" y="3"/>
                    <a:pt x="189" y="3"/>
                  </a:cubicBezTo>
                  <a:cubicBezTo>
                    <a:pt x="189" y="3"/>
                    <a:pt x="189" y="3"/>
                    <a:pt x="190" y="3"/>
                  </a:cubicBezTo>
                  <a:cubicBezTo>
                    <a:pt x="191" y="3"/>
                    <a:pt x="191" y="3"/>
                    <a:pt x="192" y="4"/>
                  </a:cubicBezTo>
                  <a:cubicBezTo>
                    <a:pt x="193" y="5"/>
                    <a:pt x="193" y="4"/>
                    <a:pt x="194" y="4"/>
                  </a:cubicBezTo>
                  <a:cubicBezTo>
                    <a:pt x="196" y="4"/>
                    <a:pt x="195" y="5"/>
                    <a:pt x="196" y="5"/>
                  </a:cubicBezTo>
                  <a:cubicBezTo>
                    <a:pt x="197" y="5"/>
                    <a:pt x="197" y="5"/>
                    <a:pt x="198" y="5"/>
                  </a:cubicBezTo>
                  <a:cubicBezTo>
                    <a:pt x="199" y="5"/>
                    <a:pt x="198" y="5"/>
                    <a:pt x="199" y="5"/>
                  </a:cubicBezTo>
                  <a:cubicBezTo>
                    <a:pt x="200" y="5"/>
                    <a:pt x="200" y="4"/>
                    <a:pt x="200" y="4"/>
                  </a:cubicBezTo>
                  <a:cubicBezTo>
                    <a:pt x="200" y="4"/>
                    <a:pt x="200" y="3"/>
                    <a:pt x="201" y="3"/>
                  </a:cubicBezTo>
                  <a:cubicBezTo>
                    <a:pt x="202" y="3"/>
                    <a:pt x="201" y="4"/>
                    <a:pt x="202" y="4"/>
                  </a:cubicBezTo>
                  <a:cubicBezTo>
                    <a:pt x="202" y="4"/>
                    <a:pt x="202" y="4"/>
                    <a:pt x="203" y="5"/>
                  </a:cubicBezTo>
                  <a:cubicBezTo>
                    <a:pt x="203" y="6"/>
                    <a:pt x="204" y="5"/>
                    <a:pt x="204" y="5"/>
                  </a:cubicBezTo>
                  <a:cubicBezTo>
                    <a:pt x="204" y="4"/>
                    <a:pt x="204" y="4"/>
                    <a:pt x="204" y="4"/>
                  </a:cubicBezTo>
                  <a:cubicBezTo>
                    <a:pt x="205" y="4"/>
                    <a:pt x="205" y="4"/>
                    <a:pt x="205" y="4"/>
                  </a:cubicBezTo>
                  <a:cubicBezTo>
                    <a:pt x="205" y="4"/>
                    <a:pt x="206" y="4"/>
                    <a:pt x="206" y="4"/>
                  </a:cubicBezTo>
                  <a:cubicBezTo>
                    <a:pt x="208" y="4"/>
                    <a:pt x="208" y="4"/>
                    <a:pt x="208" y="4"/>
                  </a:cubicBezTo>
                  <a:cubicBezTo>
                    <a:pt x="208" y="4"/>
                    <a:pt x="208" y="3"/>
                    <a:pt x="209" y="3"/>
                  </a:cubicBezTo>
                  <a:cubicBezTo>
                    <a:pt x="210" y="4"/>
                    <a:pt x="210" y="4"/>
                    <a:pt x="210" y="4"/>
                  </a:cubicBezTo>
                  <a:cubicBezTo>
                    <a:pt x="212" y="5"/>
                    <a:pt x="212" y="5"/>
                    <a:pt x="212" y="5"/>
                  </a:cubicBezTo>
                  <a:cubicBezTo>
                    <a:pt x="214" y="5"/>
                    <a:pt x="214" y="5"/>
                    <a:pt x="214" y="5"/>
                  </a:cubicBezTo>
                  <a:cubicBezTo>
                    <a:pt x="214" y="5"/>
                    <a:pt x="214" y="3"/>
                    <a:pt x="215" y="3"/>
                  </a:cubicBezTo>
                  <a:cubicBezTo>
                    <a:pt x="216" y="3"/>
                    <a:pt x="216" y="3"/>
                    <a:pt x="216" y="3"/>
                  </a:cubicBezTo>
                  <a:cubicBezTo>
                    <a:pt x="216" y="3"/>
                    <a:pt x="217" y="2"/>
                    <a:pt x="218" y="3"/>
                  </a:cubicBezTo>
                  <a:cubicBezTo>
                    <a:pt x="218" y="3"/>
                    <a:pt x="218" y="3"/>
                    <a:pt x="219" y="3"/>
                  </a:cubicBezTo>
                  <a:cubicBezTo>
                    <a:pt x="220" y="2"/>
                    <a:pt x="220" y="3"/>
                    <a:pt x="220" y="3"/>
                  </a:cubicBezTo>
                  <a:cubicBezTo>
                    <a:pt x="220" y="3"/>
                    <a:pt x="221" y="3"/>
                    <a:pt x="222" y="2"/>
                  </a:cubicBezTo>
                  <a:cubicBezTo>
                    <a:pt x="223" y="2"/>
                    <a:pt x="223" y="3"/>
                    <a:pt x="223" y="3"/>
                  </a:cubicBezTo>
                  <a:cubicBezTo>
                    <a:pt x="223" y="3"/>
                    <a:pt x="223" y="3"/>
                    <a:pt x="224" y="3"/>
                  </a:cubicBezTo>
                  <a:cubicBezTo>
                    <a:pt x="225" y="2"/>
                    <a:pt x="224" y="4"/>
                    <a:pt x="224" y="4"/>
                  </a:cubicBezTo>
                  <a:cubicBezTo>
                    <a:pt x="224" y="5"/>
                    <a:pt x="225" y="6"/>
                    <a:pt x="225" y="6"/>
                  </a:cubicBezTo>
                  <a:cubicBezTo>
                    <a:pt x="225" y="7"/>
                    <a:pt x="224" y="7"/>
                    <a:pt x="224" y="7"/>
                  </a:cubicBezTo>
                  <a:cubicBezTo>
                    <a:pt x="225" y="8"/>
                    <a:pt x="225" y="8"/>
                    <a:pt x="225" y="8"/>
                  </a:cubicBezTo>
                  <a:cubicBezTo>
                    <a:pt x="225" y="9"/>
                    <a:pt x="225" y="9"/>
                    <a:pt x="225" y="9"/>
                  </a:cubicBezTo>
                  <a:cubicBezTo>
                    <a:pt x="225" y="9"/>
                    <a:pt x="224" y="10"/>
                    <a:pt x="224" y="10"/>
                  </a:cubicBezTo>
                  <a:cubicBezTo>
                    <a:pt x="224" y="11"/>
                    <a:pt x="224" y="11"/>
                    <a:pt x="224" y="12"/>
                  </a:cubicBezTo>
                  <a:cubicBezTo>
                    <a:pt x="224" y="13"/>
                    <a:pt x="224" y="13"/>
                    <a:pt x="224" y="13"/>
                  </a:cubicBezTo>
                  <a:cubicBezTo>
                    <a:pt x="224" y="14"/>
                    <a:pt x="225" y="13"/>
                    <a:pt x="223" y="14"/>
                  </a:cubicBezTo>
                  <a:cubicBezTo>
                    <a:pt x="222" y="15"/>
                    <a:pt x="222" y="15"/>
                    <a:pt x="221" y="16"/>
                  </a:cubicBezTo>
                  <a:cubicBezTo>
                    <a:pt x="221" y="16"/>
                    <a:pt x="220" y="17"/>
                    <a:pt x="220" y="17"/>
                  </a:cubicBezTo>
                  <a:cubicBezTo>
                    <a:pt x="220" y="18"/>
                    <a:pt x="220" y="18"/>
                    <a:pt x="220" y="18"/>
                  </a:cubicBezTo>
                  <a:cubicBezTo>
                    <a:pt x="220" y="18"/>
                    <a:pt x="220" y="19"/>
                    <a:pt x="220" y="19"/>
                  </a:cubicBezTo>
                  <a:cubicBezTo>
                    <a:pt x="219" y="20"/>
                    <a:pt x="219" y="20"/>
                    <a:pt x="219" y="20"/>
                  </a:cubicBezTo>
                  <a:cubicBezTo>
                    <a:pt x="219" y="21"/>
                    <a:pt x="219" y="21"/>
                    <a:pt x="219" y="21"/>
                  </a:cubicBezTo>
                  <a:cubicBezTo>
                    <a:pt x="219" y="21"/>
                    <a:pt x="218" y="21"/>
                    <a:pt x="218" y="21"/>
                  </a:cubicBezTo>
                  <a:cubicBezTo>
                    <a:pt x="218" y="21"/>
                    <a:pt x="218" y="21"/>
                    <a:pt x="218" y="22"/>
                  </a:cubicBezTo>
                  <a:cubicBezTo>
                    <a:pt x="218" y="22"/>
                    <a:pt x="219" y="23"/>
                    <a:pt x="219" y="23"/>
                  </a:cubicBezTo>
                  <a:cubicBezTo>
                    <a:pt x="219" y="24"/>
                    <a:pt x="219" y="23"/>
                    <a:pt x="219" y="24"/>
                  </a:cubicBezTo>
                  <a:cubicBezTo>
                    <a:pt x="219" y="25"/>
                    <a:pt x="219" y="25"/>
                    <a:pt x="219" y="25"/>
                  </a:cubicBezTo>
                  <a:cubicBezTo>
                    <a:pt x="219" y="26"/>
                    <a:pt x="219" y="26"/>
                    <a:pt x="219" y="26"/>
                  </a:cubicBezTo>
                  <a:cubicBezTo>
                    <a:pt x="218" y="26"/>
                    <a:pt x="218" y="27"/>
                    <a:pt x="218" y="27"/>
                  </a:cubicBezTo>
                  <a:cubicBezTo>
                    <a:pt x="218" y="27"/>
                    <a:pt x="219" y="28"/>
                    <a:pt x="218" y="28"/>
                  </a:cubicBezTo>
                  <a:cubicBezTo>
                    <a:pt x="218" y="28"/>
                    <a:pt x="218" y="27"/>
                    <a:pt x="218" y="28"/>
                  </a:cubicBezTo>
                  <a:cubicBezTo>
                    <a:pt x="217" y="28"/>
                    <a:pt x="217" y="29"/>
                    <a:pt x="218" y="29"/>
                  </a:cubicBezTo>
                  <a:cubicBezTo>
                    <a:pt x="218" y="29"/>
                    <a:pt x="218" y="29"/>
                    <a:pt x="218" y="29"/>
                  </a:cubicBezTo>
                  <a:cubicBezTo>
                    <a:pt x="217" y="30"/>
                    <a:pt x="217" y="30"/>
                    <a:pt x="217" y="31"/>
                  </a:cubicBezTo>
                  <a:cubicBezTo>
                    <a:pt x="217" y="31"/>
                    <a:pt x="217" y="32"/>
                    <a:pt x="217" y="32"/>
                  </a:cubicBezTo>
                  <a:cubicBezTo>
                    <a:pt x="217" y="32"/>
                    <a:pt x="217" y="33"/>
                    <a:pt x="217" y="34"/>
                  </a:cubicBezTo>
                  <a:cubicBezTo>
                    <a:pt x="217" y="34"/>
                    <a:pt x="217" y="34"/>
                    <a:pt x="217" y="35"/>
                  </a:cubicBezTo>
                  <a:cubicBezTo>
                    <a:pt x="217" y="35"/>
                    <a:pt x="217" y="35"/>
                    <a:pt x="217" y="36"/>
                  </a:cubicBezTo>
                  <a:cubicBezTo>
                    <a:pt x="217" y="36"/>
                    <a:pt x="216" y="36"/>
                    <a:pt x="216" y="37"/>
                  </a:cubicBezTo>
                  <a:cubicBezTo>
                    <a:pt x="217" y="37"/>
                    <a:pt x="217" y="39"/>
                    <a:pt x="218" y="39"/>
                  </a:cubicBezTo>
                  <a:cubicBezTo>
                    <a:pt x="218" y="39"/>
                    <a:pt x="219" y="38"/>
                    <a:pt x="219" y="39"/>
                  </a:cubicBezTo>
                  <a:cubicBezTo>
                    <a:pt x="219" y="39"/>
                    <a:pt x="219" y="40"/>
                    <a:pt x="219" y="40"/>
                  </a:cubicBezTo>
                  <a:cubicBezTo>
                    <a:pt x="219" y="41"/>
                    <a:pt x="218" y="41"/>
                    <a:pt x="219" y="41"/>
                  </a:cubicBezTo>
                  <a:cubicBezTo>
                    <a:pt x="220" y="42"/>
                    <a:pt x="220" y="41"/>
                    <a:pt x="220" y="42"/>
                  </a:cubicBezTo>
                  <a:cubicBezTo>
                    <a:pt x="220" y="42"/>
                    <a:pt x="220" y="43"/>
                    <a:pt x="220" y="43"/>
                  </a:cubicBezTo>
                  <a:cubicBezTo>
                    <a:pt x="221" y="43"/>
                    <a:pt x="221" y="43"/>
                    <a:pt x="221" y="44"/>
                  </a:cubicBezTo>
                  <a:cubicBezTo>
                    <a:pt x="221" y="44"/>
                    <a:pt x="220" y="44"/>
                    <a:pt x="221" y="44"/>
                  </a:cubicBezTo>
                  <a:cubicBezTo>
                    <a:pt x="221" y="45"/>
                    <a:pt x="221" y="44"/>
                    <a:pt x="221" y="45"/>
                  </a:cubicBezTo>
                  <a:cubicBezTo>
                    <a:pt x="221" y="45"/>
                    <a:pt x="222" y="46"/>
                    <a:pt x="222" y="46"/>
                  </a:cubicBezTo>
                  <a:cubicBezTo>
                    <a:pt x="222" y="46"/>
                    <a:pt x="222" y="46"/>
                    <a:pt x="222" y="47"/>
                  </a:cubicBezTo>
                  <a:cubicBezTo>
                    <a:pt x="221" y="47"/>
                    <a:pt x="221" y="47"/>
                    <a:pt x="222" y="48"/>
                  </a:cubicBezTo>
                  <a:cubicBezTo>
                    <a:pt x="222" y="48"/>
                    <a:pt x="222" y="48"/>
                    <a:pt x="222" y="49"/>
                  </a:cubicBezTo>
                  <a:cubicBezTo>
                    <a:pt x="222" y="49"/>
                    <a:pt x="221" y="50"/>
                    <a:pt x="221" y="50"/>
                  </a:cubicBezTo>
                  <a:cubicBezTo>
                    <a:pt x="220" y="51"/>
                    <a:pt x="220" y="51"/>
                    <a:pt x="220" y="51"/>
                  </a:cubicBezTo>
                  <a:cubicBezTo>
                    <a:pt x="220" y="51"/>
                    <a:pt x="219" y="51"/>
                    <a:pt x="219" y="51"/>
                  </a:cubicBezTo>
                  <a:cubicBezTo>
                    <a:pt x="219" y="52"/>
                    <a:pt x="219" y="52"/>
                    <a:pt x="219" y="53"/>
                  </a:cubicBezTo>
                  <a:cubicBezTo>
                    <a:pt x="218" y="53"/>
                    <a:pt x="218" y="53"/>
                    <a:pt x="218" y="53"/>
                  </a:cubicBezTo>
                  <a:cubicBezTo>
                    <a:pt x="217" y="53"/>
                    <a:pt x="217" y="54"/>
                    <a:pt x="218" y="54"/>
                  </a:cubicBezTo>
                  <a:cubicBezTo>
                    <a:pt x="219" y="54"/>
                    <a:pt x="219" y="53"/>
                    <a:pt x="219" y="54"/>
                  </a:cubicBezTo>
                  <a:cubicBezTo>
                    <a:pt x="219" y="54"/>
                    <a:pt x="220" y="54"/>
                    <a:pt x="220" y="54"/>
                  </a:cubicBezTo>
                  <a:cubicBezTo>
                    <a:pt x="221" y="54"/>
                    <a:pt x="220" y="54"/>
                    <a:pt x="221" y="54"/>
                  </a:cubicBezTo>
                  <a:cubicBezTo>
                    <a:pt x="222" y="54"/>
                    <a:pt x="223" y="54"/>
                    <a:pt x="224" y="54"/>
                  </a:cubicBezTo>
                  <a:cubicBezTo>
                    <a:pt x="224" y="54"/>
                    <a:pt x="225" y="53"/>
                    <a:pt x="225" y="53"/>
                  </a:cubicBezTo>
                  <a:cubicBezTo>
                    <a:pt x="225" y="53"/>
                    <a:pt x="225" y="52"/>
                    <a:pt x="226" y="52"/>
                  </a:cubicBezTo>
                  <a:cubicBezTo>
                    <a:pt x="227" y="52"/>
                    <a:pt x="227" y="52"/>
                    <a:pt x="227" y="52"/>
                  </a:cubicBezTo>
                  <a:cubicBezTo>
                    <a:pt x="228" y="52"/>
                    <a:pt x="227" y="51"/>
                    <a:pt x="228" y="51"/>
                  </a:cubicBezTo>
                  <a:cubicBezTo>
                    <a:pt x="229" y="50"/>
                    <a:pt x="230" y="50"/>
                    <a:pt x="230" y="50"/>
                  </a:cubicBezTo>
                  <a:cubicBezTo>
                    <a:pt x="230" y="51"/>
                    <a:pt x="231" y="51"/>
                    <a:pt x="231" y="51"/>
                  </a:cubicBezTo>
                  <a:cubicBezTo>
                    <a:pt x="232" y="51"/>
                    <a:pt x="232" y="50"/>
                    <a:pt x="233" y="51"/>
                  </a:cubicBezTo>
                  <a:cubicBezTo>
                    <a:pt x="233" y="51"/>
                    <a:pt x="234" y="51"/>
                    <a:pt x="234" y="51"/>
                  </a:cubicBezTo>
                  <a:cubicBezTo>
                    <a:pt x="235" y="52"/>
                    <a:pt x="235" y="51"/>
                    <a:pt x="236" y="51"/>
                  </a:cubicBezTo>
                  <a:cubicBezTo>
                    <a:pt x="236" y="51"/>
                    <a:pt x="237" y="51"/>
                    <a:pt x="237" y="51"/>
                  </a:cubicBezTo>
                  <a:cubicBezTo>
                    <a:pt x="237" y="51"/>
                    <a:pt x="237" y="51"/>
                    <a:pt x="238" y="50"/>
                  </a:cubicBezTo>
                  <a:cubicBezTo>
                    <a:pt x="238" y="50"/>
                    <a:pt x="238" y="49"/>
                    <a:pt x="239" y="49"/>
                  </a:cubicBezTo>
                  <a:cubicBezTo>
                    <a:pt x="240" y="49"/>
                    <a:pt x="241" y="49"/>
                    <a:pt x="241" y="49"/>
                  </a:cubicBezTo>
                  <a:cubicBezTo>
                    <a:pt x="241" y="48"/>
                    <a:pt x="241" y="48"/>
                    <a:pt x="242" y="48"/>
                  </a:cubicBezTo>
                  <a:cubicBezTo>
                    <a:pt x="242" y="48"/>
                    <a:pt x="243" y="48"/>
                    <a:pt x="244" y="47"/>
                  </a:cubicBezTo>
                  <a:cubicBezTo>
                    <a:pt x="244" y="47"/>
                    <a:pt x="244" y="47"/>
                    <a:pt x="245" y="47"/>
                  </a:cubicBezTo>
                  <a:cubicBezTo>
                    <a:pt x="245" y="47"/>
                    <a:pt x="245" y="47"/>
                    <a:pt x="246" y="47"/>
                  </a:cubicBezTo>
                  <a:cubicBezTo>
                    <a:pt x="246" y="47"/>
                    <a:pt x="247" y="46"/>
                    <a:pt x="247" y="47"/>
                  </a:cubicBezTo>
                  <a:cubicBezTo>
                    <a:pt x="247" y="47"/>
                    <a:pt x="247" y="47"/>
                    <a:pt x="248" y="47"/>
                  </a:cubicBezTo>
                  <a:cubicBezTo>
                    <a:pt x="248" y="47"/>
                    <a:pt x="249" y="44"/>
                    <a:pt x="249" y="44"/>
                  </a:cubicBezTo>
                  <a:cubicBezTo>
                    <a:pt x="249" y="44"/>
                    <a:pt x="251" y="44"/>
                    <a:pt x="251" y="44"/>
                  </a:cubicBezTo>
                  <a:cubicBezTo>
                    <a:pt x="252" y="44"/>
                    <a:pt x="252" y="44"/>
                    <a:pt x="253" y="44"/>
                  </a:cubicBezTo>
                  <a:cubicBezTo>
                    <a:pt x="253" y="44"/>
                    <a:pt x="254" y="43"/>
                    <a:pt x="254" y="44"/>
                  </a:cubicBezTo>
                  <a:cubicBezTo>
                    <a:pt x="255" y="44"/>
                    <a:pt x="256" y="45"/>
                    <a:pt x="256" y="45"/>
                  </a:cubicBezTo>
                  <a:cubicBezTo>
                    <a:pt x="257" y="45"/>
                    <a:pt x="257" y="44"/>
                    <a:pt x="258" y="44"/>
                  </a:cubicBezTo>
                  <a:cubicBezTo>
                    <a:pt x="258" y="44"/>
                    <a:pt x="259" y="44"/>
                    <a:pt x="259" y="44"/>
                  </a:cubicBezTo>
                  <a:cubicBezTo>
                    <a:pt x="259" y="44"/>
                    <a:pt x="261" y="45"/>
                    <a:pt x="261" y="46"/>
                  </a:cubicBezTo>
                  <a:cubicBezTo>
                    <a:pt x="261" y="46"/>
                    <a:pt x="262" y="46"/>
                    <a:pt x="262" y="46"/>
                  </a:cubicBezTo>
                  <a:cubicBezTo>
                    <a:pt x="263" y="47"/>
                    <a:pt x="264" y="46"/>
                    <a:pt x="264" y="46"/>
                  </a:cubicBezTo>
                  <a:cubicBezTo>
                    <a:pt x="265" y="46"/>
                    <a:pt x="266" y="46"/>
                    <a:pt x="266" y="46"/>
                  </a:cubicBezTo>
                  <a:cubicBezTo>
                    <a:pt x="268" y="46"/>
                    <a:pt x="268" y="46"/>
                    <a:pt x="268" y="46"/>
                  </a:cubicBezTo>
                  <a:cubicBezTo>
                    <a:pt x="268" y="46"/>
                    <a:pt x="268" y="46"/>
                    <a:pt x="269" y="47"/>
                  </a:cubicBezTo>
                  <a:cubicBezTo>
                    <a:pt x="269" y="47"/>
                    <a:pt x="269" y="47"/>
                    <a:pt x="270" y="47"/>
                  </a:cubicBezTo>
                  <a:cubicBezTo>
                    <a:pt x="270" y="48"/>
                    <a:pt x="270" y="48"/>
                    <a:pt x="270" y="48"/>
                  </a:cubicBezTo>
                  <a:cubicBezTo>
                    <a:pt x="271" y="48"/>
                    <a:pt x="271" y="48"/>
                    <a:pt x="271" y="48"/>
                  </a:cubicBezTo>
                  <a:cubicBezTo>
                    <a:pt x="272" y="48"/>
                    <a:pt x="271" y="48"/>
                    <a:pt x="272" y="49"/>
                  </a:cubicBezTo>
                  <a:cubicBezTo>
                    <a:pt x="272" y="50"/>
                    <a:pt x="272" y="50"/>
                    <a:pt x="272" y="51"/>
                  </a:cubicBezTo>
                  <a:cubicBezTo>
                    <a:pt x="273" y="51"/>
                    <a:pt x="273" y="52"/>
                    <a:pt x="273" y="53"/>
                  </a:cubicBezTo>
                  <a:cubicBezTo>
                    <a:pt x="273" y="54"/>
                    <a:pt x="273" y="54"/>
                    <a:pt x="273" y="55"/>
                  </a:cubicBezTo>
                  <a:cubicBezTo>
                    <a:pt x="273" y="56"/>
                    <a:pt x="273" y="57"/>
                    <a:pt x="273" y="58"/>
                  </a:cubicBezTo>
                  <a:cubicBezTo>
                    <a:pt x="273" y="59"/>
                    <a:pt x="273" y="59"/>
                    <a:pt x="274" y="59"/>
                  </a:cubicBezTo>
                  <a:cubicBezTo>
                    <a:pt x="274" y="59"/>
                    <a:pt x="274" y="59"/>
                    <a:pt x="274" y="60"/>
                  </a:cubicBezTo>
                  <a:cubicBezTo>
                    <a:pt x="275" y="60"/>
                    <a:pt x="276" y="60"/>
                    <a:pt x="277" y="61"/>
                  </a:cubicBezTo>
                  <a:cubicBezTo>
                    <a:pt x="277" y="61"/>
                    <a:pt x="278" y="64"/>
                    <a:pt x="278" y="64"/>
                  </a:cubicBezTo>
                  <a:cubicBezTo>
                    <a:pt x="278" y="65"/>
                    <a:pt x="279" y="66"/>
                    <a:pt x="280" y="67"/>
                  </a:cubicBezTo>
                  <a:cubicBezTo>
                    <a:pt x="280" y="67"/>
                    <a:pt x="281" y="68"/>
                    <a:pt x="281" y="68"/>
                  </a:cubicBezTo>
                  <a:cubicBezTo>
                    <a:pt x="282" y="69"/>
                    <a:pt x="283" y="69"/>
                    <a:pt x="282" y="69"/>
                  </a:cubicBezTo>
                  <a:cubicBezTo>
                    <a:pt x="282" y="70"/>
                    <a:pt x="282" y="70"/>
                    <a:pt x="281" y="71"/>
                  </a:cubicBezTo>
                  <a:cubicBezTo>
                    <a:pt x="281" y="71"/>
                    <a:pt x="280" y="71"/>
                    <a:pt x="281" y="72"/>
                  </a:cubicBezTo>
                  <a:cubicBezTo>
                    <a:pt x="281" y="73"/>
                    <a:pt x="282" y="73"/>
                    <a:pt x="282" y="74"/>
                  </a:cubicBezTo>
                  <a:cubicBezTo>
                    <a:pt x="282" y="74"/>
                    <a:pt x="281" y="75"/>
                    <a:pt x="281" y="75"/>
                  </a:cubicBezTo>
                  <a:cubicBezTo>
                    <a:pt x="280" y="76"/>
                    <a:pt x="279" y="76"/>
                    <a:pt x="279" y="76"/>
                  </a:cubicBezTo>
                  <a:cubicBezTo>
                    <a:pt x="279" y="77"/>
                    <a:pt x="278" y="77"/>
                    <a:pt x="278" y="78"/>
                  </a:cubicBezTo>
                  <a:cubicBezTo>
                    <a:pt x="278" y="78"/>
                    <a:pt x="278" y="78"/>
                    <a:pt x="277" y="79"/>
                  </a:cubicBezTo>
                  <a:cubicBezTo>
                    <a:pt x="277" y="79"/>
                    <a:pt x="276" y="78"/>
                    <a:pt x="276" y="79"/>
                  </a:cubicBezTo>
                  <a:cubicBezTo>
                    <a:pt x="276" y="80"/>
                    <a:pt x="276" y="83"/>
                    <a:pt x="276" y="83"/>
                  </a:cubicBezTo>
                  <a:cubicBezTo>
                    <a:pt x="276" y="84"/>
                    <a:pt x="276" y="84"/>
                    <a:pt x="275" y="84"/>
                  </a:cubicBezTo>
                  <a:cubicBezTo>
                    <a:pt x="275" y="84"/>
                    <a:pt x="274" y="85"/>
                    <a:pt x="273" y="85"/>
                  </a:cubicBezTo>
                  <a:cubicBezTo>
                    <a:pt x="273" y="85"/>
                    <a:pt x="272" y="85"/>
                    <a:pt x="272" y="86"/>
                  </a:cubicBezTo>
                  <a:cubicBezTo>
                    <a:pt x="272" y="87"/>
                    <a:pt x="273" y="87"/>
                    <a:pt x="272" y="87"/>
                  </a:cubicBezTo>
                  <a:cubicBezTo>
                    <a:pt x="271" y="87"/>
                    <a:pt x="271" y="87"/>
                    <a:pt x="270" y="87"/>
                  </a:cubicBezTo>
                  <a:cubicBezTo>
                    <a:pt x="269" y="88"/>
                    <a:pt x="269" y="88"/>
                    <a:pt x="268" y="88"/>
                  </a:cubicBezTo>
                  <a:cubicBezTo>
                    <a:pt x="268" y="88"/>
                    <a:pt x="267" y="87"/>
                    <a:pt x="266" y="87"/>
                  </a:cubicBezTo>
                  <a:cubicBezTo>
                    <a:pt x="266" y="87"/>
                    <a:pt x="264" y="87"/>
                    <a:pt x="264" y="87"/>
                  </a:cubicBezTo>
                  <a:cubicBezTo>
                    <a:pt x="263" y="88"/>
                    <a:pt x="263" y="87"/>
                    <a:pt x="262" y="88"/>
                  </a:cubicBezTo>
                  <a:cubicBezTo>
                    <a:pt x="262" y="89"/>
                    <a:pt x="262" y="90"/>
                    <a:pt x="262" y="90"/>
                  </a:cubicBezTo>
                  <a:cubicBezTo>
                    <a:pt x="262" y="91"/>
                    <a:pt x="263" y="91"/>
                    <a:pt x="263" y="91"/>
                  </a:cubicBezTo>
                  <a:cubicBezTo>
                    <a:pt x="263" y="92"/>
                    <a:pt x="263" y="91"/>
                    <a:pt x="262" y="93"/>
                  </a:cubicBezTo>
                  <a:cubicBezTo>
                    <a:pt x="262" y="94"/>
                    <a:pt x="260" y="94"/>
                    <a:pt x="260" y="94"/>
                  </a:cubicBezTo>
                  <a:cubicBezTo>
                    <a:pt x="259" y="95"/>
                    <a:pt x="257" y="96"/>
                    <a:pt x="257" y="96"/>
                  </a:cubicBezTo>
                  <a:cubicBezTo>
                    <a:pt x="257" y="97"/>
                    <a:pt x="256" y="98"/>
                    <a:pt x="256" y="99"/>
                  </a:cubicBezTo>
                  <a:cubicBezTo>
                    <a:pt x="255" y="100"/>
                    <a:pt x="255" y="101"/>
                    <a:pt x="254" y="101"/>
                  </a:cubicBezTo>
                  <a:cubicBezTo>
                    <a:pt x="254" y="102"/>
                    <a:pt x="253" y="102"/>
                    <a:pt x="253" y="103"/>
                  </a:cubicBezTo>
                  <a:cubicBezTo>
                    <a:pt x="253" y="104"/>
                    <a:pt x="253" y="105"/>
                    <a:pt x="253" y="106"/>
                  </a:cubicBezTo>
                  <a:cubicBezTo>
                    <a:pt x="254" y="106"/>
                    <a:pt x="254" y="107"/>
                    <a:pt x="254" y="107"/>
                  </a:cubicBezTo>
                  <a:cubicBezTo>
                    <a:pt x="254" y="108"/>
                    <a:pt x="255" y="108"/>
                    <a:pt x="255" y="109"/>
                  </a:cubicBezTo>
                  <a:cubicBezTo>
                    <a:pt x="255" y="110"/>
                    <a:pt x="254" y="111"/>
                    <a:pt x="255" y="111"/>
                  </a:cubicBezTo>
                  <a:cubicBezTo>
                    <a:pt x="255" y="112"/>
                    <a:pt x="256" y="112"/>
                    <a:pt x="256" y="112"/>
                  </a:cubicBezTo>
                  <a:cubicBezTo>
                    <a:pt x="256" y="112"/>
                    <a:pt x="257" y="112"/>
                    <a:pt x="256" y="113"/>
                  </a:cubicBezTo>
                  <a:cubicBezTo>
                    <a:pt x="256" y="113"/>
                    <a:pt x="256" y="114"/>
                    <a:pt x="255" y="114"/>
                  </a:cubicBezTo>
                  <a:cubicBezTo>
                    <a:pt x="255" y="115"/>
                    <a:pt x="255" y="115"/>
                    <a:pt x="255" y="115"/>
                  </a:cubicBezTo>
                  <a:cubicBezTo>
                    <a:pt x="255" y="116"/>
                    <a:pt x="256" y="117"/>
                    <a:pt x="255" y="117"/>
                  </a:cubicBezTo>
                  <a:cubicBezTo>
                    <a:pt x="255" y="118"/>
                    <a:pt x="253" y="120"/>
                    <a:pt x="252" y="120"/>
                  </a:cubicBezTo>
                  <a:cubicBezTo>
                    <a:pt x="252" y="121"/>
                    <a:pt x="251" y="121"/>
                    <a:pt x="251" y="122"/>
                  </a:cubicBezTo>
                  <a:cubicBezTo>
                    <a:pt x="251" y="124"/>
                    <a:pt x="251" y="124"/>
                    <a:pt x="252" y="125"/>
                  </a:cubicBezTo>
                  <a:cubicBezTo>
                    <a:pt x="252" y="125"/>
                    <a:pt x="253" y="125"/>
                    <a:pt x="253" y="126"/>
                  </a:cubicBezTo>
                  <a:cubicBezTo>
                    <a:pt x="253" y="127"/>
                    <a:pt x="253" y="128"/>
                    <a:pt x="254" y="127"/>
                  </a:cubicBezTo>
                  <a:cubicBezTo>
                    <a:pt x="255" y="127"/>
                    <a:pt x="255" y="126"/>
                    <a:pt x="255" y="126"/>
                  </a:cubicBezTo>
                  <a:cubicBezTo>
                    <a:pt x="256" y="126"/>
                    <a:pt x="256" y="126"/>
                    <a:pt x="257" y="126"/>
                  </a:cubicBezTo>
                  <a:cubicBezTo>
                    <a:pt x="258" y="126"/>
                    <a:pt x="258" y="125"/>
                    <a:pt x="258" y="126"/>
                  </a:cubicBezTo>
                  <a:cubicBezTo>
                    <a:pt x="258" y="126"/>
                    <a:pt x="258" y="127"/>
                    <a:pt x="259" y="126"/>
                  </a:cubicBezTo>
                  <a:cubicBezTo>
                    <a:pt x="260" y="126"/>
                    <a:pt x="260" y="126"/>
                    <a:pt x="260" y="126"/>
                  </a:cubicBezTo>
                  <a:cubicBezTo>
                    <a:pt x="260" y="127"/>
                    <a:pt x="261" y="127"/>
                    <a:pt x="261" y="127"/>
                  </a:cubicBezTo>
                  <a:cubicBezTo>
                    <a:pt x="261" y="127"/>
                    <a:pt x="261" y="126"/>
                    <a:pt x="262" y="126"/>
                  </a:cubicBezTo>
                  <a:cubicBezTo>
                    <a:pt x="262" y="126"/>
                    <a:pt x="264" y="127"/>
                    <a:pt x="264" y="127"/>
                  </a:cubicBezTo>
                  <a:cubicBezTo>
                    <a:pt x="264" y="127"/>
                    <a:pt x="265" y="128"/>
                    <a:pt x="265" y="128"/>
                  </a:cubicBezTo>
                  <a:cubicBezTo>
                    <a:pt x="265" y="128"/>
                    <a:pt x="266" y="129"/>
                    <a:pt x="266" y="130"/>
                  </a:cubicBezTo>
                  <a:cubicBezTo>
                    <a:pt x="266" y="130"/>
                    <a:pt x="267" y="133"/>
                    <a:pt x="267" y="133"/>
                  </a:cubicBezTo>
                  <a:cubicBezTo>
                    <a:pt x="267" y="134"/>
                    <a:pt x="267" y="135"/>
                    <a:pt x="267" y="135"/>
                  </a:cubicBezTo>
                  <a:cubicBezTo>
                    <a:pt x="267" y="136"/>
                    <a:pt x="268" y="136"/>
                    <a:pt x="268" y="136"/>
                  </a:cubicBezTo>
                  <a:cubicBezTo>
                    <a:pt x="268" y="136"/>
                    <a:pt x="269" y="135"/>
                    <a:pt x="269" y="135"/>
                  </a:cubicBezTo>
                  <a:cubicBezTo>
                    <a:pt x="269" y="135"/>
                    <a:pt x="270" y="136"/>
                    <a:pt x="271" y="136"/>
                  </a:cubicBezTo>
                  <a:cubicBezTo>
                    <a:pt x="272" y="136"/>
                    <a:pt x="272" y="136"/>
                    <a:pt x="273" y="136"/>
                  </a:cubicBezTo>
                  <a:cubicBezTo>
                    <a:pt x="273" y="135"/>
                    <a:pt x="274" y="135"/>
                    <a:pt x="274" y="135"/>
                  </a:cubicBezTo>
                  <a:cubicBezTo>
                    <a:pt x="277" y="137"/>
                    <a:pt x="277" y="137"/>
                    <a:pt x="277" y="137"/>
                  </a:cubicBezTo>
                  <a:cubicBezTo>
                    <a:pt x="277" y="137"/>
                    <a:pt x="278" y="137"/>
                    <a:pt x="279" y="137"/>
                  </a:cubicBezTo>
                  <a:cubicBezTo>
                    <a:pt x="279" y="138"/>
                    <a:pt x="280" y="138"/>
                    <a:pt x="280" y="138"/>
                  </a:cubicBezTo>
                  <a:cubicBezTo>
                    <a:pt x="280" y="139"/>
                    <a:pt x="279" y="139"/>
                    <a:pt x="280" y="139"/>
                  </a:cubicBezTo>
                  <a:cubicBezTo>
                    <a:pt x="280" y="139"/>
                    <a:pt x="281" y="139"/>
                    <a:pt x="281" y="140"/>
                  </a:cubicBezTo>
                  <a:cubicBezTo>
                    <a:pt x="282" y="140"/>
                    <a:pt x="282" y="141"/>
                    <a:pt x="283" y="142"/>
                  </a:cubicBezTo>
                  <a:cubicBezTo>
                    <a:pt x="284" y="143"/>
                    <a:pt x="284" y="143"/>
                    <a:pt x="284" y="143"/>
                  </a:cubicBezTo>
                  <a:cubicBezTo>
                    <a:pt x="284" y="144"/>
                    <a:pt x="284" y="144"/>
                    <a:pt x="284" y="145"/>
                  </a:cubicBezTo>
                  <a:cubicBezTo>
                    <a:pt x="284" y="146"/>
                    <a:pt x="284" y="146"/>
                    <a:pt x="284" y="147"/>
                  </a:cubicBezTo>
                  <a:cubicBezTo>
                    <a:pt x="283" y="148"/>
                    <a:pt x="283" y="148"/>
                    <a:pt x="282" y="149"/>
                  </a:cubicBezTo>
                  <a:cubicBezTo>
                    <a:pt x="282" y="149"/>
                    <a:pt x="281" y="151"/>
                    <a:pt x="281" y="151"/>
                  </a:cubicBezTo>
                  <a:cubicBezTo>
                    <a:pt x="281" y="152"/>
                    <a:pt x="282" y="154"/>
                    <a:pt x="282" y="154"/>
                  </a:cubicBezTo>
                  <a:cubicBezTo>
                    <a:pt x="282" y="155"/>
                    <a:pt x="282" y="155"/>
                    <a:pt x="282" y="156"/>
                  </a:cubicBezTo>
                  <a:cubicBezTo>
                    <a:pt x="281" y="156"/>
                    <a:pt x="280" y="157"/>
                    <a:pt x="280" y="158"/>
                  </a:cubicBezTo>
                  <a:cubicBezTo>
                    <a:pt x="280" y="159"/>
                    <a:pt x="279" y="160"/>
                    <a:pt x="279" y="161"/>
                  </a:cubicBezTo>
                  <a:cubicBezTo>
                    <a:pt x="279" y="162"/>
                    <a:pt x="279" y="163"/>
                    <a:pt x="279" y="163"/>
                  </a:cubicBezTo>
                  <a:cubicBezTo>
                    <a:pt x="279" y="163"/>
                    <a:pt x="278" y="163"/>
                    <a:pt x="279" y="164"/>
                  </a:cubicBezTo>
                  <a:cubicBezTo>
                    <a:pt x="279" y="165"/>
                    <a:pt x="279" y="164"/>
                    <a:pt x="280" y="165"/>
                  </a:cubicBezTo>
                  <a:cubicBezTo>
                    <a:pt x="280" y="166"/>
                    <a:pt x="281" y="166"/>
                    <a:pt x="280" y="167"/>
                  </a:cubicBezTo>
                  <a:cubicBezTo>
                    <a:pt x="280" y="167"/>
                    <a:pt x="280" y="167"/>
                    <a:pt x="280" y="168"/>
                  </a:cubicBezTo>
                  <a:cubicBezTo>
                    <a:pt x="281" y="169"/>
                    <a:pt x="281" y="168"/>
                    <a:pt x="281" y="169"/>
                  </a:cubicBezTo>
                  <a:cubicBezTo>
                    <a:pt x="281" y="170"/>
                    <a:pt x="281" y="170"/>
                    <a:pt x="281" y="171"/>
                  </a:cubicBezTo>
                  <a:cubicBezTo>
                    <a:pt x="281" y="172"/>
                    <a:pt x="282" y="172"/>
                    <a:pt x="282" y="172"/>
                  </a:cubicBezTo>
                  <a:cubicBezTo>
                    <a:pt x="282" y="173"/>
                    <a:pt x="282" y="173"/>
                    <a:pt x="282" y="173"/>
                  </a:cubicBezTo>
                  <a:cubicBezTo>
                    <a:pt x="282" y="174"/>
                    <a:pt x="282" y="175"/>
                    <a:pt x="282" y="176"/>
                  </a:cubicBezTo>
                  <a:cubicBezTo>
                    <a:pt x="282" y="176"/>
                    <a:pt x="282" y="177"/>
                    <a:pt x="281" y="177"/>
                  </a:cubicBezTo>
                  <a:cubicBezTo>
                    <a:pt x="281" y="177"/>
                    <a:pt x="281" y="178"/>
                    <a:pt x="281" y="178"/>
                  </a:cubicBezTo>
                  <a:cubicBezTo>
                    <a:pt x="280" y="179"/>
                    <a:pt x="281" y="180"/>
                    <a:pt x="281" y="180"/>
                  </a:cubicBezTo>
                  <a:cubicBezTo>
                    <a:pt x="282" y="180"/>
                    <a:pt x="282" y="180"/>
                    <a:pt x="282" y="181"/>
                  </a:cubicBezTo>
                  <a:cubicBezTo>
                    <a:pt x="283" y="181"/>
                    <a:pt x="283" y="182"/>
                    <a:pt x="283" y="182"/>
                  </a:cubicBezTo>
                  <a:cubicBezTo>
                    <a:pt x="283" y="182"/>
                    <a:pt x="283" y="184"/>
                    <a:pt x="283" y="184"/>
                  </a:cubicBezTo>
                  <a:cubicBezTo>
                    <a:pt x="282" y="184"/>
                    <a:pt x="282" y="184"/>
                    <a:pt x="282" y="184"/>
                  </a:cubicBezTo>
                  <a:cubicBezTo>
                    <a:pt x="282" y="185"/>
                    <a:pt x="281" y="185"/>
                    <a:pt x="281" y="185"/>
                  </a:cubicBezTo>
                  <a:cubicBezTo>
                    <a:pt x="281" y="186"/>
                    <a:pt x="281" y="186"/>
                    <a:pt x="281" y="186"/>
                  </a:cubicBezTo>
                  <a:cubicBezTo>
                    <a:pt x="281" y="187"/>
                    <a:pt x="281" y="187"/>
                    <a:pt x="281" y="187"/>
                  </a:cubicBezTo>
                  <a:cubicBezTo>
                    <a:pt x="282" y="187"/>
                    <a:pt x="282" y="188"/>
                    <a:pt x="282" y="188"/>
                  </a:cubicBezTo>
                  <a:cubicBezTo>
                    <a:pt x="282" y="189"/>
                    <a:pt x="283" y="189"/>
                    <a:pt x="282" y="189"/>
                  </a:cubicBezTo>
                  <a:cubicBezTo>
                    <a:pt x="282" y="189"/>
                    <a:pt x="281" y="190"/>
                    <a:pt x="281" y="190"/>
                  </a:cubicBezTo>
                  <a:cubicBezTo>
                    <a:pt x="280" y="190"/>
                    <a:pt x="280" y="190"/>
                    <a:pt x="280" y="191"/>
                  </a:cubicBezTo>
                  <a:cubicBezTo>
                    <a:pt x="279" y="191"/>
                    <a:pt x="280" y="192"/>
                    <a:pt x="279" y="192"/>
                  </a:cubicBezTo>
                  <a:cubicBezTo>
                    <a:pt x="278" y="192"/>
                    <a:pt x="278" y="192"/>
                    <a:pt x="278" y="193"/>
                  </a:cubicBezTo>
                  <a:cubicBezTo>
                    <a:pt x="278" y="193"/>
                    <a:pt x="279" y="194"/>
                    <a:pt x="279" y="194"/>
                  </a:cubicBezTo>
                  <a:cubicBezTo>
                    <a:pt x="279" y="194"/>
                    <a:pt x="279" y="195"/>
                    <a:pt x="279" y="195"/>
                  </a:cubicBezTo>
                  <a:cubicBezTo>
                    <a:pt x="279" y="195"/>
                    <a:pt x="279" y="195"/>
                    <a:pt x="280" y="195"/>
                  </a:cubicBezTo>
                  <a:cubicBezTo>
                    <a:pt x="280" y="195"/>
                    <a:pt x="281" y="195"/>
                    <a:pt x="281" y="196"/>
                  </a:cubicBezTo>
                  <a:cubicBezTo>
                    <a:pt x="281" y="196"/>
                    <a:pt x="282" y="197"/>
                    <a:pt x="281" y="197"/>
                  </a:cubicBezTo>
                  <a:cubicBezTo>
                    <a:pt x="281" y="197"/>
                    <a:pt x="281" y="197"/>
                    <a:pt x="280" y="198"/>
                  </a:cubicBezTo>
                  <a:cubicBezTo>
                    <a:pt x="280" y="199"/>
                    <a:pt x="279" y="199"/>
                    <a:pt x="279" y="199"/>
                  </a:cubicBezTo>
                  <a:cubicBezTo>
                    <a:pt x="279" y="200"/>
                    <a:pt x="279" y="200"/>
                    <a:pt x="280" y="201"/>
                  </a:cubicBezTo>
                  <a:cubicBezTo>
                    <a:pt x="280" y="202"/>
                    <a:pt x="280" y="201"/>
                    <a:pt x="280" y="202"/>
                  </a:cubicBezTo>
                  <a:cubicBezTo>
                    <a:pt x="279" y="203"/>
                    <a:pt x="279" y="203"/>
                    <a:pt x="279" y="204"/>
                  </a:cubicBezTo>
                  <a:cubicBezTo>
                    <a:pt x="279" y="205"/>
                    <a:pt x="280" y="205"/>
                    <a:pt x="280" y="206"/>
                  </a:cubicBezTo>
                  <a:cubicBezTo>
                    <a:pt x="279" y="207"/>
                    <a:pt x="279" y="207"/>
                    <a:pt x="278" y="207"/>
                  </a:cubicBezTo>
                  <a:cubicBezTo>
                    <a:pt x="278" y="208"/>
                    <a:pt x="277" y="208"/>
                    <a:pt x="277" y="208"/>
                  </a:cubicBezTo>
                  <a:cubicBezTo>
                    <a:pt x="276" y="209"/>
                    <a:pt x="275" y="209"/>
                    <a:pt x="275" y="209"/>
                  </a:cubicBezTo>
                  <a:cubicBezTo>
                    <a:pt x="275" y="209"/>
                    <a:pt x="274" y="208"/>
                    <a:pt x="274" y="209"/>
                  </a:cubicBezTo>
                  <a:cubicBezTo>
                    <a:pt x="274" y="209"/>
                    <a:pt x="274" y="209"/>
                    <a:pt x="273" y="210"/>
                  </a:cubicBezTo>
                  <a:cubicBezTo>
                    <a:pt x="272" y="210"/>
                    <a:pt x="271" y="210"/>
                    <a:pt x="271" y="210"/>
                  </a:cubicBezTo>
                  <a:cubicBezTo>
                    <a:pt x="271" y="210"/>
                    <a:pt x="271" y="211"/>
                    <a:pt x="271" y="211"/>
                  </a:cubicBezTo>
                  <a:cubicBezTo>
                    <a:pt x="271" y="212"/>
                    <a:pt x="271" y="212"/>
                    <a:pt x="271" y="213"/>
                  </a:cubicBezTo>
                  <a:cubicBezTo>
                    <a:pt x="271" y="213"/>
                    <a:pt x="272" y="213"/>
                    <a:pt x="272" y="214"/>
                  </a:cubicBezTo>
                  <a:cubicBezTo>
                    <a:pt x="272" y="214"/>
                    <a:pt x="272" y="218"/>
                    <a:pt x="271" y="218"/>
                  </a:cubicBezTo>
                  <a:cubicBezTo>
                    <a:pt x="271" y="218"/>
                    <a:pt x="271" y="219"/>
                    <a:pt x="270" y="219"/>
                  </a:cubicBezTo>
                  <a:cubicBezTo>
                    <a:pt x="270" y="219"/>
                    <a:pt x="269" y="220"/>
                    <a:pt x="269" y="220"/>
                  </a:cubicBezTo>
                  <a:cubicBezTo>
                    <a:pt x="270" y="221"/>
                    <a:pt x="270" y="221"/>
                    <a:pt x="270" y="221"/>
                  </a:cubicBezTo>
                  <a:cubicBezTo>
                    <a:pt x="269" y="221"/>
                    <a:pt x="269" y="222"/>
                    <a:pt x="269" y="222"/>
                  </a:cubicBezTo>
                  <a:cubicBezTo>
                    <a:pt x="268" y="222"/>
                    <a:pt x="267" y="222"/>
                    <a:pt x="267" y="223"/>
                  </a:cubicBezTo>
                  <a:cubicBezTo>
                    <a:pt x="267" y="223"/>
                    <a:pt x="267" y="223"/>
                    <a:pt x="267" y="224"/>
                  </a:cubicBezTo>
                  <a:cubicBezTo>
                    <a:pt x="267" y="224"/>
                    <a:pt x="268" y="225"/>
                    <a:pt x="268" y="225"/>
                  </a:cubicBezTo>
                  <a:cubicBezTo>
                    <a:pt x="268" y="225"/>
                    <a:pt x="268" y="225"/>
                    <a:pt x="268" y="225"/>
                  </a:cubicBezTo>
                  <a:cubicBezTo>
                    <a:pt x="269" y="226"/>
                    <a:pt x="269" y="225"/>
                    <a:pt x="269" y="226"/>
                  </a:cubicBezTo>
                  <a:cubicBezTo>
                    <a:pt x="270" y="226"/>
                    <a:pt x="270" y="226"/>
                    <a:pt x="270" y="227"/>
                  </a:cubicBezTo>
                  <a:cubicBezTo>
                    <a:pt x="270" y="227"/>
                    <a:pt x="270" y="227"/>
                    <a:pt x="270" y="228"/>
                  </a:cubicBezTo>
                  <a:cubicBezTo>
                    <a:pt x="271" y="228"/>
                    <a:pt x="271" y="228"/>
                    <a:pt x="271" y="228"/>
                  </a:cubicBezTo>
                  <a:cubicBezTo>
                    <a:pt x="271" y="228"/>
                    <a:pt x="271" y="229"/>
                    <a:pt x="270" y="229"/>
                  </a:cubicBezTo>
                  <a:cubicBezTo>
                    <a:pt x="270" y="229"/>
                    <a:pt x="269" y="229"/>
                    <a:pt x="268" y="229"/>
                  </a:cubicBezTo>
                  <a:cubicBezTo>
                    <a:pt x="268" y="230"/>
                    <a:pt x="267" y="230"/>
                    <a:pt x="267" y="230"/>
                  </a:cubicBezTo>
                  <a:cubicBezTo>
                    <a:pt x="267" y="231"/>
                    <a:pt x="267" y="231"/>
                    <a:pt x="266" y="231"/>
                  </a:cubicBezTo>
                  <a:cubicBezTo>
                    <a:pt x="266" y="231"/>
                    <a:pt x="266" y="232"/>
                    <a:pt x="266" y="232"/>
                  </a:cubicBezTo>
                  <a:cubicBezTo>
                    <a:pt x="266" y="233"/>
                    <a:pt x="266" y="233"/>
                    <a:pt x="266" y="233"/>
                  </a:cubicBezTo>
                  <a:cubicBezTo>
                    <a:pt x="265" y="234"/>
                    <a:pt x="265" y="234"/>
                    <a:pt x="265" y="234"/>
                  </a:cubicBezTo>
                  <a:cubicBezTo>
                    <a:pt x="264" y="235"/>
                    <a:pt x="264" y="235"/>
                    <a:pt x="264" y="235"/>
                  </a:cubicBezTo>
                  <a:cubicBezTo>
                    <a:pt x="264" y="236"/>
                    <a:pt x="264" y="236"/>
                    <a:pt x="263" y="236"/>
                  </a:cubicBezTo>
                  <a:cubicBezTo>
                    <a:pt x="262" y="235"/>
                    <a:pt x="262" y="235"/>
                    <a:pt x="261" y="235"/>
                  </a:cubicBezTo>
                  <a:cubicBezTo>
                    <a:pt x="261" y="236"/>
                    <a:pt x="261" y="235"/>
                    <a:pt x="260" y="236"/>
                  </a:cubicBezTo>
                  <a:cubicBezTo>
                    <a:pt x="259" y="236"/>
                    <a:pt x="259" y="237"/>
                    <a:pt x="259" y="236"/>
                  </a:cubicBezTo>
                  <a:cubicBezTo>
                    <a:pt x="259" y="235"/>
                    <a:pt x="259" y="234"/>
                    <a:pt x="258" y="235"/>
                  </a:cubicBezTo>
                  <a:cubicBezTo>
                    <a:pt x="258" y="235"/>
                    <a:pt x="256" y="235"/>
                    <a:pt x="256" y="235"/>
                  </a:cubicBezTo>
                  <a:cubicBezTo>
                    <a:pt x="255" y="236"/>
                    <a:pt x="255" y="236"/>
                    <a:pt x="255" y="236"/>
                  </a:cubicBezTo>
                  <a:cubicBezTo>
                    <a:pt x="254" y="235"/>
                    <a:pt x="253" y="235"/>
                    <a:pt x="252" y="235"/>
                  </a:cubicBezTo>
                  <a:cubicBezTo>
                    <a:pt x="252" y="235"/>
                    <a:pt x="252" y="234"/>
                    <a:pt x="252" y="234"/>
                  </a:cubicBezTo>
                  <a:cubicBezTo>
                    <a:pt x="252" y="233"/>
                    <a:pt x="253" y="232"/>
                    <a:pt x="253" y="232"/>
                  </a:cubicBezTo>
                  <a:cubicBezTo>
                    <a:pt x="253" y="232"/>
                    <a:pt x="252" y="231"/>
                    <a:pt x="253" y="231"/>
                  </a:cubicBezTo>
                  <a:cubicBezTo>
                    <a:pt x="253" y="231"/>
                    <a:pt x="254" y="231"/>
                    <a:pt x="254" y="231"/>
                  </a:cubicBezTo>
                  <a:cubicBezTo>
                    <a:pt x="254" y="231"/>
                    <a:pt x="253" y="231"/>
                    <a:pt x="254" y="230"/>
                  </a:cubicBezTo>
                  <a:cubicBezTo>
                    <a:pt x="255" y="229"/>
                    <a:pt x="256" y="230"/>
                    <a:pt x="256" y="229"/>
                  </a:cubicBezTo>
                  <a:cubicBezTo>
                    <a:pt x="256" y="229"/>
                    <a:pt x="255" y="229"/>
                    <a:pt x="254" y="228"/>
                  </a:cubicBezTo>
                  <a:cubicBezTo>
                    <a:pt x="254" y="228"/>
                    <a:pt x="253" y="228"/>
                    <a:pt x="253" y="228"/>
                  </a:cubicBezTo>
                  <a:cubicBezTo>
                    <a:pt x="253" y="227"/>
                    <a:pt x="253" y="227"/>
                    <a:pt x="253" y="227"/>
                  </a:cubicBezTo>
                  <a:cubicBezTo>
                    <a:pt x="253" y="226"/>
                    <a:pt x="253" y="226"/>
                    <a:pt x="252" y="225"/>
                  </a:cubicBezTo>
                  <a:cubicBezTo>
                    <a:pt x="252" y="225"/>
                    <a:pt x="251" y="223"/>
                    <a:pt x="251" y="223"/>
                  </a:cubicBezTo>
                  <a:cubicBezTo>
                    <a:pt x="250" y="222"/>
                    <a:pt x="250" y="222"/>
                    <a:pt x="250" y="221"/>
                  </a:cubicBezTo>
                  <a:cubicBezTo>
                    <a:pt x="250" y="221"/>
                    <a:pt x="250" y="220"/>
                    <a:pt x="249" y="220"/>
                  </a:cubicBezTo>
                  <a:cubicBezTo>
                    <a:pt x="249" y="220"/>
                    <a:pt x="249" y="219"/>
                    <a:pt x="249" y="219"/>
                  </a:cubicBezTo>
                  <a:cubicBezTo>
                    <a:pt x="250" y="219"/>
                    <a:pt x="249" y="219"/>
                    <a:pt x="249" y="218"/>
                  </a:cubicBezTo>
                  <a:cubicBezTo>
                    <a:pt x="248" y="218"/>
                    <a:pt x="248" y="217"/>
                    <a:pt x="248" y="217"/>
                  </a:cubicBezTo>
                  <a:cubicBezTo>
                    <a:pt x="247" y="216"/>
                    <a:pt x="247" y="216"/>
                    <a:pt x="247" y="216"/>
                  </a:cubicBezTo>
                  <a:cubicBezTo>
                    <a:pt x="247" y="217"/>
                    <a:pt x="247" y="218"/>
                    <a:pt x="246" y="218"/>
                  </a:cubicBezTo>
                  <a:cubicBezTo>
                    <a:pt x="246" y="219"/>
                    <a:pt x="245" y="219"/>
                    <a:pt x="245" y="219"/>
                  </a:cubicBezTo>
                  <a:cubicBezTo>
                    <a:pt x="245" y="220"/>
                    <a:pt x="246" y="220"/>
                    <a:pt x="245" y="221"/>
                  </a:cubicBezTo>
                  <a:cubicBezTo>
                    <a:pt x="245" y="221"/>
                    <a:pt x="245" y="221"/>
                    <a:pt x="245" y="222"/>
                  </a:cubicBezTo>
                  <a:cubicBezTo>
                    <a:pt x="244" y="222"/>
                    <a:pt x="244" y="222"/>
                    <a:pt x="243" y="223"/>
                  </a:cubicBezTo>
                  <a:cubicBezTo>
                    <a:pt x="243" y="224"/>
                    <a:pt x="243" y="224"/>
                    <a:pt x="242" y="224"/>
                  </a:cubicBezTo>
                  <a:cubicBezTo>
                    <a:pt x="241" y="225"/>
                    <a:pt x="241" y="224"/>
                    <a:pt x="241" y="225"/>
                  </a:cubicBezTo>
                  <a:cubicBezTo>
                    <a:pt x="240" y="226"/>
                    <a:pt x="241" y="227"/>
                    <a:pt x="240" y="227"/>
                  </a:cubicBezTo>
                  <a:cubicBezTo>
                    <a:pt x="240" y="228"/>
                    <a:pt x="239" y="228"/>
                    <a:pt x="239" y="228"/>
                  </a:cubicBezTo>
                  <a:cubicBezTo>
                    <a:pt x="238" y="228"/>
                    <a:pt x="238" y="228"/>
                    <a:pt x="238" y="229"/>
                  </a:cubicBezTo>
                  <a:cubicBezTo>
                    <a:pt x="237" y="229"/>
                    <a:pt x="237" y="229"/>
                    <a:pt x="237" y="229"/>
                  </a:cubicBezTo>
                  <a:cubicBezTo>
                    <a:pt x="237" y="230"/>
                    <a:pt x="237" y="230"/>
                    <a:pt x="236" y="230"/>
                  </a:cubicBezTo>
                  <a:cubicBezTo>
                    <a:pt x="235" y="230"/>
                    <a:pt x="235" y="231"/>
                    <a:pt x="234" y="231"/>
                  </a:cubicBezTo>
                  <a:cubicBezTo>
                    <a:pt x="234" y="231"/>
                    <a:pt x="234" y="232"/>
                    <a:pt x="234" y="232"/>
                  </a:cubicBezTo>
                  <a:cubicBezTo>
                    <a:pt x="233" y="233"/>
                    <a:pt x="233" y="233"/>
                    <a:pt x="233" y="233"/>
                  </a:cubicBezTo>
                  <a:cubicBezTo>
                    <a:pt x="233" y="233"/>
                    <a:pt x="233" y="232"/>
                    <a:pt x="232" y="232"/>
                  </a:cubicBezTo>
                  <a:cubicBezTo>
                    <a:pt x="232" y="233"/>
                    <a:pt x="232" y="233"/>
                    <a:pt x="231" y="233"/>
                  </a:cubicBezTo>
                  <a:cubicBezTo>
                    <a:pt x="231" y="233"/>
                    <a:pt x="231" y="232"/>
                    <a:pt x="231" y="232"/>
                  </a:cubicBezTo>
                  <a:cubicBezTo>
                    <a:pt x="230" y="232"/>
                    <a:pt x="230" y="232"/>
                    <a:pt x="230" y="232"/>
                  </a:cubicBezTo>
                  <a:cubicBezTo>
                    <a:pt x="230" y="233"/>
                    <a:pt x="229" y="233"/>
                    <a:pt x="229" y="233"/>
                  </a:cubicBezTo>
                  <a:cubicBezTo>
                    <a:pt x="228" y="233"/>
                    <a:pt x="228" y="232"/>
                    <a:pt x="228" y="232"/>
                  </a:cubicBezTo>
                  <a:cubicBezTo>
                    <a:pt x="228" y="232"/>
                    <a:pt x="226" y="232"/>
                    <a:pt x="226" y="232"/>
                  </a:cubicBezTo>
                  <a:cubicBezTo>
                    <a:pt x="226" y="232"/>
                    <a:pt x="224" y="231"/>
                    <a:pt x="224" y="231"/>
                  </a:cubicBezTo>
                  <a:cubicBezTo>
                    <a:pt x="224" y="231"/>
                    <a:pt x="223" y="231"/>
                    <a:pt x="223" y="231"/>
                  </a:cubicBezTo>
                  <a:cubicBezTo>
                    <a:pt x="223" y="230"/>
                    <a:pt x="223" y="230"/>
                    <a:pt x="223" y="230"/>
                  </a:cubicBezTo>
                  <a:cubicBezTo>
                    <a:pt x="222" y="230"/>
                    <a:pt x="222" y="230"/>
                    <a:pt x="221" y="230"/>
                  </a:cubicBezTo>
                  <a:cubicBezTo>
                    <a:pt x="220" y="230"/>
                    <a:pt x="220" y="229"/>
                    <a:pt x="220" y="229"/>
                  </a:cubicBezTo>
                  <a:cubicBezTo>
                    <a:pt x="220" y="229"/>
                    <a:pt x="220" y="229"/>
                    <a:pt x="219" y="229"/>
                  </a:cubicBezTo>
                  <a:cubicBezTo>
                    <a:pt x="218" y="230"/>
                    <a:pt x="218" y="230"/>
                    <a:pt x="217" y="230"/>
                  </a:cubicBezTo>
                  <a:cubicBezTo>
                    <a:pt x="217" y="230"/>
                    <a:pt x="217" y="229"/>
                    <a:pt x="216" y="229"/>
                  </a:cubicBezTo>
                  <a:cubicBezTo>
                    <a:pt x="215" y="229"/>
                    <a:pt x="215" y="229"/>
                    <a:pt x="215" y="229"/>
                  </a:cubicBezTo>
                  <a:cubicBezTo>
                    <a:pt x="215" y="229"/>
                    <a:pt x="215" y="229"/>
                    <a:pt x="214" y="229"/>
                  </a:cubicBezTo>
                  <a:cubicBezTo>
                    <a:pt x="214" y="229"/>
                    <a:pt x="214" y="228"/>
                    <a:pt x="213" y="228"/>
                  </a:cubicBezTo>
                  <a:cubicBezTo>
                    <a:pt x="213" y="228"/>
                    <a:pt x="213" y="228"/>
                    <a:pt x="212" y="228"/>
                  </a:cubicBezTo>
                  <a:cubicBezTo>
                    <a:pt x="212" y="228"/>
                    <a:pt x="212" y="228"/>
                    <a:pt x="211" y="228"/>
                  </a:cubicBezTo>
                  <a:cubicBezTo>
                    <a:pt x="211" y="229"/>
                    <a:pt x="210" y="229"/>
                    <a:pt x="210" y="229"/>
                  </a:cubicBezTo>
                  <a:cubicBezTo>
                    <a:pt x="210" y="230"/>
                    <a:pt x="209" y="230"/>
                    <a:pt x="209" y="230"/>
                  </a:cubicBezTo>
                  <a:cubicBezTo>
                    <a:pt x="209" y="230"/>
                    <a:pt x="209" y="229"/>
                    <a:pt x="210" y="229"/>
                  </a:cubicBezTo>
                  <a:cubicBezTo>
                    <a:pt x="210" y="228"/>
                    <a:pt x="210" y="228"/>
                    <a:pt x="210" y="228"/>
                  </a:cubicBezTo>
                  <a:cubicBezTo>
                    <a:pt x="210" y="228"/>
                    <a:pt x="210" y="228"/>
                    <a:pt x="210" y="227"/>
                  </a:cubicBezTo>
                  <a:cubicBezTo>
                    <a:pt x="210" y="227"/>
                    <a:pt x="210" y="226"/>
                    <a:pt x="211" y="226"/>
                  </a:cubicBezTo>
                  <a:cubicBezTo>
                    <a:pt x="211" y="226"/>
                    <a:pt x="211" y="226"/>
                    <a:pt x="211" y="225"/>
                  </a:cubicBezTo>
                  <a:cubicBezTo>
                    <a:pt x="212" y="225"/>
                    <a:pt x="212" y="225"/>
                    <a:pt x="211" y="225"/>
                  </a:cubicBezTo>
                  <a:cubicBezTo>
                    <a:pt x="211" y="225"/>
                    <a:pt x="210" y="225"/>
                    <a:pt x="210" y="225"/>
                  </a:cubicBezTo>
                  <a:cubicBezTo>
                    <a:pt x="210" y="224"/>
                    <a:pt x="210" y="224"/>
                    <a:pt x="210" y="224"/>
                  </a:cubicBezTo>
                  <a:cubicBezTo>
                    <a:pt x="210" y="223"/>
                    <a:pt x="210" y="223"/>
                    <a:pt x="209" y="223"/>
                  </a:cubicBezTo>
                  <a:cubicBezTo>
                    <a:pt x="209" y="222"/>
                    <a:pt x="209" y="222"/>
                    <a:pt x="209" y="221"/>
                  </a:cubicBezTo>
                  <a:cubicBezTo>
                    <a:pt x="209" y="221"/>
                    <a:pt x="209" y="220"/>
                    <a:pt x="208" y="221"/>
                  </a:cubicBezTo>
                  <a:cubicBezTo>
                    <a:pt x="208" y="221"/>
                    <a:pt x="208" y="221"/>
                    <a:pt x="207" y="221"/>
                  </a:cubicBezTo>
                  <a:cubicBezTo>
                    <a:pt x="207" y="221"/>
                    <a:pt x="207" y="221"/>
                    <a:pt x="207" y="221"/>
                  </a:cubicBezTo>
                  <a:cubicBezTo>
                    <a:pt x="206" y="220"/>
                    <a:pt x="206" y="219"/>
                    <a:pt x="205" y="219"/>
                  </a:cubicBezTo>
                  <a:cubicBezTo>
                    <a:pt x="205" y="219"/>
                    <a:pt x="205" y="219"/>
                    <a:pt x="205" y="218"/>
                  </a:cubicBezTo>
                  <a:cubicBezTo>
                    <a:pt x="205" y="218"/>
                    <a:pt x="206" y="218"/>
                    <a:pt x="206" y="217"/>
                  </a:cubicBezTo>
                  <a:cubicBezTo>
                    <a:pt x="205" y="217"/>
                    <a:pt x="205" y="217"/>
                    <a:pt x="205" y="216"/>
                  </a:cubicBezTo>
                  <a:cubicBezTo>
                    <a:pt x="205" y="216"/>
                    <a:pt x="204" y="216"/>
                    <a:pt x="205" y="216"/>
                  </a:cubicBezTo>
                  <a:cubicBezTo>
                    <a:pt x="205" y="215"/>
                    <a:pt x="205" y="216"/>
                    <a:pt x="205" y="215"/>
                  </a:cubicBezTo>
                  <a:cubicBezTo>
                    <a:pt x="204" y="214"/>
                    <a:pt x="204" y="214"/>
                    <a:pt x="203" y="213"/>
                  </a:cubicBezTo>
                  <a:cubicBezTo>
                    <a:pt x="203" y="213"/>
                    <a:pt x="204" y="212"/>
                    <a:pt x="203" y="212"/>
                  </a:cubicBezTo>
                  <a:cubicBezTo>
                    <a:pt x="203" y="211"/>
                    <a:pt x="202" y="211"/>
                    <a:pt x="202" y="211"/>
                  </a:cubicBezTo>
                  <a:cubicBezTo>
                    <a:pt x="202" y="210"/>
                    <a:pt x="202" y="210"/>
                    <a:pt x="202" y="209"/>
                  </a:cubicBezTo>
                  <a:cubicBezTo>
                    <a:pt x="202" y="209"/>
                    <a:pt x="202" y="209"/>
                    <a:pt x="202" y="209"/>
                  </a:cubicBezTo>
                  <a:cubicBezTo>
                    <a:pt x="201" y="208"/>
                    <a:pt x="201" y="208"/>
                    <a:pt x="201" y="208"/>
                  </a:cubicBezTo>
                  <a:cubicBezTo>
                    <a:pt x="201" y="207"/>
                    <a:pt x="201" y="207"/>
                    <a:pt x="200" y="207"/>
                  </a:cubicBezTo>
                  <a:cubicBezTo>
                    <a:pt x="199" y="207"/>
                    <a:pt x="199" y="207"/>
                    <a:pt x="198" y="207"/>
                  </a:cubicBezTo>
                  <a:cubicBezTo>
                    <a:pt x="198" y="207"/>
                    <a:pt x="198" y="207"/>
                    <a:pt x="198" y="206"/>
                  </a:cubicBezTo>
                  <a:cubicBezTo>
                    <a:pt x="197" y="206"/>
                    <a:pt x="197" y="206"/>
                    <a:pt x="196" y="205"/>
                  </a:cubicBezTo>
                  <a:cubicBezTo>
                    <a:pt x="195" y="204"/>
                    <a:pt x="195" y="204"/>
                    <a:pt x="194" y="204"/>
                  </a:cubicBezTo>
                  <a:cubicBezTo>
                    <a:pt x="194" y="203"/>
                    <a:pt x="194" y="203"/>
                    <a:pt x="193" y="203"/>
                  </a:cubicBezTo>
                  <a:cubicBezTo>
                    <a:pt x="192" y="203"/>
                    <a:pt x="192" y="203"/>
                    <a:pt x="192" y="203"/>
                  </a:cubicBezTo>
                  <a:cubicBezTo>
                    <a:pt x="191" y="204"/>
                    <a:pt x="191" y="203"/>
                    <a:pt x="191" y="203"/>
                  </a:cubicBezTo>
                  <a:cubicBezTo>
                    <a:pt x="190" y="204"/>
                    <a:pt x="189" y="204"/>
                    <a:pt x="189" y="204"/>
                  </a:cubicBezTo>
                  <a:cubicBezTo>
                    <a:pt x="188" y="204"/>
                    <a:pt x="188" y="204"/>
                    <a:pt x="188" y="205"/>
                  </a:cubicBezTo>
                  <a:cubicBezTo>
                    <a:pt x="187" y="205"/>
                    <a:pt x="187" y="205"/>
                    <a:pt x="187" y="206"/>
                  </a:cubicBezTo>
                  <a:cubicBezTo>
                    <a:pt x="187" y="206"/>
                    <a:pt x="187" y="206"/>
                    <a:pt x="187" y="207"/>
                  </a:cubicBezTo>
                  <a:cubicBezTo>
                    <a:pt x="186" y="207"/>
                    <a:pt x="186" y="207"/>
                    <a:pt x="185" y="207"/>
                  </a:cubicBezTo>
                  <a:cubicBezTo>
                    <a:pt x="185" y="208"/>
                    <a:pt x="185" y="207"/>
                    <a:pt x="184" y="207"/>
                  </a:cubicBezTo>
                  <a:cubicBezTo>
                    <a:pt x="184" y="207"/>
                    <a:pt x="183" y="206"/>
                    <a:pt x="183" y="207"/>
                  </a:cubicBezTo>
                  <a:cubicBezTo>
                    <a:pt x="183" y="207"/>
                    <a:pt x="183" y="207"/>
                    <a:pt x="183" y="208"/>
                  </a:cubicBezTo>
                  <a:cubicBezTo>
                    <a:pt x="183" y="209"/>
                    <a:pt x="183" y="209"/>
                    <a:pt x="183" y="211"/>
                  </a:cubicBezTo>
                  <a:cubicBezTo>
                    <a:pt x="183" y="212"/>
                    <a:pt x="182" y="213"/>
                    <a:pt x="183" y="214"/>
                  </a:cubicBezTo>
                  <a:cubicBezTo>
                    <a:pt x="184" y="215"/>
                    <a:pt x="185" y="216"/>
                    <a:pt x="185" y="216"/>
                  </a:cubicBezTo>
                  <a:cubicBezTo>
                    <a:pt x="185" y="217"/>
                    <a:pt x="185" y="217"/>
                    <a:pt x="185" y="218"/>
                  </a:cubicBezTo>
                  <a:cubicBezTo>
                    <a:pt x="185" y="218"/>
                    <a:pt x="186" y="218"/>
                    <a:pt x="185" y="219"/>
                  </a:cubicBezTo>
                  <a:cubicBezTo>
                    <a:pt x="185" y="220"/>
                    <a:pt x="184" y="220"/>
                    <a:pt x="184" y="221"/>
                  </a:cubicBezTo>
                  <a:cubicBezTo>
                    <a:pt x="184" y="221"/>
                    <a:pt x="185" y="222"/>
                    <a:pt x="185" y="222"/>
                  </a:cubicBezTo>
                  <a:cubicBezTo>
                    <a:pt x="185" y="222"/>
                    <a:pt x="185" y="222"/>
                    <a:pt x="185" y="223"/>
                  </a:cubicBezTo>
                  <a:cubicBezTo>
                    <a:pt x="184" y="224"/>
                    <a:pt x="184" y="224"/>
                    <a:pt x="184" y="225"/>
                  </a:cubicBezTo>
                  <a:cubicBezTo>
                    <a:pt x="183" y="226"/>
                    <a:pt x="183" y="226"/>
                    <a:pt x="183" y="227"/>
                  </a:cubicBezTo>
                  <a:cubicBezTo>
                    <a:pt x="184" y="228"/>
                    <a:pt x="185" y="228"/>
                    <a:pt x="185" y="228"/>
                  </a:cubicBezTo>
                  <a:cubicBezTo>
                    <a:pt x="185" y="229"/>
                    <a:pt x="185" y="229"/>
                    <a:pt x="186" y="229"/>
                  </a:cubicBezTo>
                  <a:cubicBezTo>
                    <a:pt x="186" y="230"/>
                    <a:pt x="186" y="231"/>
                    <a:pt x="186" y="231"/>
                  </a:cubicBezTo>
                  <a:cubicBezTo>
                    <a:pt x="186" y="232"/>
                    <a:pt x="186" y="232"/>
                    <a:pt x="186" y="232"/>
                  </a:cubicBezTo>
                  <a:cubicBezTo>
                    <a:pt x="163" y="232"/>
                    <a:pt x="163" y="232"/>
                    <a:pt x="163" y="232"/>
                  </a:cubicBezTo>
                  <a:cubicBezTo>
                    <a:pt x="163" y="232"/>
                    <a:pt x="163" y="231"/>
                    <a:pt x="162" y="231"/>
                  </a:cubicBezTo>
                  <a:cubicBezTo>
                    <a:pt x="162" y="230"/>
                    <a:pt x="162" y="230"/>
                    <a:pt x="161" y="229"/>
                  </a:cubicBezTo>
                  <a:cubicBezTo>
                    <a:pt x="161" y="229"/>
                    <a:pt x="159" y="227"/>
                    <a:pt x="159" y="227"/>
                  </a:cubicBezTo>
                  <a:cubicBezTo>
                    <a:pt x="158" y="228"/>
                    <a:pt x="158" y="228"/>
                    <a:pt x="157" y="228"/>
                  </a:cubicBezTo>
                  <a:cubicBezTo>
                    <a:pt x="157" y="229"/>
                    <a:pt x="158" y="229"/>
                    <a:pt x="157" y="229"/>
                  </a:cubicBezTo>
                  <a:cubicBezTo>
                    <a:pt x="155" y="229"/>
                    <a:pt x="155" y="229"/>
                    <a:pt x="154" y="229"/>
                  </a:cubicBezTo>
                  <a:cubicBezTo>
                    <a:pt x="152" y="230"/>
                    <a:pt x="152" y="230"/>
                    <a:pt x="152" y="230"/>
                  </a:cubicBezTo>
                  <a:cubicBezTo>
                    <a:pt x="151" y="230"/>
                    <a:pt x="151" y="230"/>
                    <a:pt x="151" y="230"/>
                  </a:cubicBezTo>
                  <a:cubicBezTo>
                    <a:pt x="150" y="230"/>
                    <a:pt x="150" y="230"/>
                    <a:pt x="149" y="231"/>
                  </a:cubicBezTo>
                  <a:cubicBezTo>
                    <a:pt x="149" y="232"/>
                    <a:pt x="149" y="233"/>
                    <a:pt x="149" y="233"/>
                  </a:cubicBezTo>
                  <a:cubicBezTo>
                    <a:pt x="148" y="232"/>
                    <a:pt x="148" y="232"/>
                    <a:pt x="148" y="231"/>
                  </a:cubicBezTo>
                  <a:cubicBezTo>
                    <a:pt x="148" y="231"/>
                    <a:pt x="148" y="231"/>
                    <a:pt x="147" y="231"/>
                  </a:cubicBezTo>
                  <a:cubicBezTo>
                    <a:pt x="146" y="231"/>
                    <a:pt x="146" y="231"/>
                    <a:pt x="146" y="230"/>
                  </a:cubicBezTo>
                  <a:cubicBezTo>
                    <a:pt x="146" y="229"/>
                    <a:pt x="146" y="229"/>
                    <a:pt x="146" y="229"/>
                  </a:cubicBezTo>
                  <a:cubicBezTo>
                    <a:pt x="145" y="229"/>
                    <a:pt x="145" y="229"/>
                    <a:pt x="145" y="229"/>
                  </a:cubicBezTo>
                  <a:cubicBezTo>
                    <a:pt x="144" y="228"/>
                    <a:pt x="144" y="228"/>
                    <a:pt x="143" y="228"/>
                  </a:cubicBezTo>
                  <a:cubicBezTo>
                    <a:pt x="143" y="228"/>
                    <a:pt x="143" y="227"/>
                    <a:pt x="142" y="228"/>
                  </a:cubicBezTo>
                  <a:cubicBezTo>
                    <a:pt x="140" y="228"/>
                    <a:pt x="139" y="228"/>
                    <a:pt x="140" y="229"/>
                  </a:cubicBezTo>
                  <a:cubicBezTo>
                    <a:pt x="141" y="230"/>
                    <a:pt x="140" y="230"/>
                    <a:pt x="141" y="231"/>
                  </a:cubicBezTo>
                  <a:cubicBezTo>
                    <a:pt x="141" y="232"/>
                    <a:pt x="141" y="232"/>
                    <a:pt x="141" y="233"/>
                  </a:cubicBezTo>
                  <a:cubicBezTo>
                    <a:pt x="141" y="234"/>
                    <a:pt x="141" y="235"/>
                    <a:pt x="141" y="236"/>
                  </a:cubicBezTo>
                  <a:cubicBezTo>
                    <a:pt x="141" y="237"/>
                    <a:pt x="141" y="236"/>
                    <a:pt x="142" y="237"/>
                  </a:cubicBezTo>
                  <a:cubicBezTo>
                    <a:pt x="142" y="238"/>
                    <a:pt x="144" y="240"/>
                    <a:pt x="144" y="241"/>
                  </a:cubicBezTo>
                  <a:cubicBezTo>
                    <a:pt x="143" y="242"/>
                    <a:pt x="144" y="242"/>
                    <a:pt x="143" y="243"/>
                  </a:cubicBezTo>
                  <a:cubicBezTo>
                    <a:pt x="143" y="245"/>
                    <a:pt x="143" y="245"/>
                    <a:pt x="142" y="246"/>
                  </a:cubicBezTo>
                  <a:cubicBezTo>
                    <a:pt x="142" y="247"/>
                    <a:pt x="141" y="247"/>
                    <a:pt x="141" y="248"/>
                  </a:cubicBezTo>
                  <a:cubicBezTo>
                    <a:pt x="140" y="249"/>
                    <a:pt x="140" y="249"/>
                    <a:pt x="139" y="250"/>
                  </a:cubicBezTo>
                  <a:cubicBezTo>
                    <a:pt x="139" y="251"/>
                    <a:pt x="138" y="251"/>
                    <a:pt x="139" y="252"/>
                  </a:cubicBezTo>
                  <a:cubicBezTo>
                    <a:pt x="139" y="253"/>
                    <a:pt x="139" y="254"/>
                    <a:pt x="139" y="254"/>
                  </a:cubicBezTo>
                  <a:cubicBezTo>
                    <a:pt x="140" y="254"/>
                    <a:pt x="140" y="254"/>
                    <a:pt x="141" y="254"/>
                  </a:cubicBezTo>
                  <a:cubicBezTo>
                    <a:pt x="141" y="253"/>
                    <a:pt x="142" y="252"/>
                    <a:pt x="142" y="252"/>
                  </a:cubicBezTo>
                  <a:cubicBezTo>
                    <a:pt x="143" y="251"/>
                    <a:pt x="143" y="251"/>
                    <a:pt x="143" y="251"/>
                  </a:cubicBezTo>
                  <a:cubicBezTo>
                    <a:pt x="143" y="251"/>
                    <a:pt x="144" y="252"/>
                    <a:pt x="144" y="252"/>
                  </a:cubicBezTo>
                  <a:cubicBezTo>
                    <a:pt x="144" y="253"/>
                    <a:pt x="146" y="256"/>
                    <a:pt x="146" y="256"/>
                  </a:cubicBezTo>
                  <a:cubicBezTo>
                    <a:pt x="147" y="256"/>
                    <a:pt x="148" y="258"/>
                    <a:pt x="149" y="259"/>
                  </a:cubicBezTo>
                  <a:cubicBezTo>
                    <a:pt x="150" y="260"/>
                    <a:pt x="150" y="262"/>
                    <a:pt x="151" y="262"/>
                  </a:cubicBezTo>
                  <a:cubicBezTo>
                    <a:pt x="152" y="262"/>
                    <a:pt x="153" y="261"/>
                    <a:pt x="153" y="262"/>
                  </a:cubicBezTo>
                  <a:cubicBezTo>
                    <a:pt x="153" y="263"/>
                    <a:pt x="152" y="263"/>
                    <a:pt x="152" y="264"/>
                  </a:cubicBezTo>
                  <a:cubicBezTo>
                    <a:pt x="151" y="264"/>
                    <a:pt x="151" y="264"/>
                    <a:pt x="151" y="265"/>
                  </a:cubicBezTo>
                  <a:cubicBezTo>
                    <a:pt x="151" y="265"/>
                    <a:pt x="150" y="266"/>
                    <a:pt x="150" y="267"/>
                  </a:cubicBezTo>
                  <a:cubicBezTo>
                    <a:pt x="149" y="267"/>
                    <a:pt x="149" y="268"/>
                    <a:pt x="148" y="267"/>
                  </a:cubicBezTo>
                  <a:cubicBezTo>
                    <a:pt x="148" y="266"/>
                    <a:pt x="148" y="266"/>
                    <a:pt x="147" y="266"/>
                  </a:cubicBezTo>
                  <a:cubicBezTo>
                    <a:pt x="147" y="267"/>
                    <a:pt x="147" y="268"/>
                    <a:pt x="147" y="268"/>
                  </a:cubicBezTo>
                  <a:cubicBezTo>
                    <a:pt x="147" y="269"/>
                    <a:pt x="147" y="268"/>
                    <a:pt x="147" y="269"/>
                  </a:cubicBezTo>
                  <a:cubicBezTo>
                    <a:pt x="147" y="269"/>
                    <a:pt x="149" y="270"/>
                    <a:pt x="149" y="270"/>
                  </a:cubicBezTo>
                  <a:cubicBezTo>
                    <a:pt x="149" y="270"/>
                    <a:pt x="151" y="271"/>
                    <a:pt x="152" y="272"/>
                  </a:cubicBezTo>
                  <a:cubicBezTo>
                    <a:pt x="153" y="272"/>
                    <a:pt x="153" y="273"/>
                    <a:pt x="153" y="273"/>
                  </a:cubicBezTo>
                  <a:cubicBezTo>
                    <a:pt x="154" y="273"/>
                    <a:pt x="154" y="273"/>
                    <a:pt x="154" y="274"/>
                  </a:cubicBezTo>
                  <a:cubicBezTo>
                    <a:pt x="155" y="274"/>
                    <a:pt x="158" y="275"/>
                    <a:pt x="158" y="275"/>
                  </a:cubicBezTo>
                  <a:cubicBezTo>
                    <a:pt x="160" y="276"/>
                    <a:pt x="160" y="276"/>
                    <a:pt x="160" y="276"/>
                  </a:cubicBezTo>
                  <a:cubicBezTo>
                    <a:pt x="160" y="276"/>
                    <a:pt x="159" y="277"/>
                    <a:pt x="158" y="277"/>
                  </a:cubicBezTo>
                  <a:cubicBezTo>
                    <a:pt x="158" y="277"/>
                    <a:pt x="158" y="278"/>
                    <a:pt x="157" y="278"/>
                  </a:cubicBezTo>
                  <a:cubicBezTo>
                    <a:pt x="157" y="279"/>
                    <a:pt x="155" y="282"/>
                    <a:pt x="155" y="283"/>
                  </a:cubicBezTo>
                  <a:cubicBezTo>
                    <a:pt x="155" y="284"/>
                    <a:pt x="155" y="284"/>
                    <a:pt x="154" y="286"/>
                  </a:cubicBezTo>
                  <a:cubicBezTo>
                    <a:pt x="153" y="288"/>
                    <a:pt x="153" y="289"/>
                    <a:pt x="154" y="290"/>
                  </a:cubicBezTo>
                  <a:cubicBezTo>
                    <a:pt x="154" y="290"/>
                    <a:pt x="155" y="290"/>
                    <a:pt x="155" y="290"/>
                  </a:cubicBezTo>
                  <a:cubicBezTo>
                    <a:pt x="155" y="291"/>
                    <a:pt x="156" y="292"/>
                    <a:pt x="156" y="292"/>
                  </a:cubicBezTo>
                  <a:cubicBezTo>
                    <a:pt x="157" y="292"/>
                    <a:pt x="157" y="292"/>
                    <a:pt x="157" y="293"/>
                  </a:cubicBezTo>
                  <a:cubicBezTo>
                    <a:pt x="157" y="293"/>
                    <a:pt x="157" y="293"/>
                    <a:pt x="157" y="294"/>
                  </a:cubicBezTo>
                  <a:cubicBezTo>
                    <a:pt x="156" y="294"/>
                    <a:pt x="156" y="296"/>
                    <a:pt x="155" y="296"/>
                  </a:cubicBezTo>
                  <a:cubicBezTo>
                    <a:pt x="154" y="297"/>
                    <a:pt x="154" y="298"/>
                    <a:pt x="153" y="297"/>
                  </a:cubicBezTo>
                  <a:cubicBezTo>
                    <a:pt x="153" y="297"/>
                    <a:pt x="150" y="295"/>
                    <a:pt x="149" y="295"/>
                  </a:cubicBezTo>
                  <a:cubicBezTo>
                    <a:pt x="149" y="295"/>
                    <a:pt x="148" y="294"/>
                    <a:pt x="147" y="294"/>
                  </a:cubicBezTo>
                  <a:cubicBezTo>
                    <a:pt x="147" y="294"/>
                    <a:pt x="146" y="294"/>
                    <a:pt x="146" y="294"/>
                  </a:cubicBezTo>
                  <a:cubicBezTo>
                    <a:pt x="146" y="293"/>
                    <a:pt x="146" y="292"/>
                    <a:pt x="145" y="291"/>
                  </a:cubicBezTo>
                  <a:cubicBezTo>
                    <a:pt x="144" y="289"/>
                    <a:pt x="144" y="290"/>
                    <a:pt x="143" y="289"/>
                  </a:cubicBezTo>
                  <a:cubicBezTo>
                    <a:pt x="142" y="287"/>
                    <a:pt x="141" y="286"/>
                    <a:pt x="141" y="286"/>
                  </a:cubicBezTo>
                  <a:cubicBezTo>
                    <a:pt x="141" y="286"/>
                    <a:pt x="140" y="286"/>
                    <a:pt x="139" y="286"/>
                  </a:cubicBezTo>
                  <a:cubicBezTo>
                    <a:pt x="137" y="286"/>
                    <a:pt x="136" y="286"/>
                    <a:pt x="136" y="286"/>
                  </a:cubicBezTo>
                  <a:cubicBezTo>
                    <a:pt x="135" y="286"/>
                    <a:pt x="135" y="287"/>
                    <a:pt x="135" y="288"/>
                  </a:cubicBezTo>
                  <a:cubicBezTo>
                    <a:pt x="134" y="288"/>
                    <a:pt x="134" y="290"/>
                    <a:pt x="133" y="290"/>
                  </a:cubicBezTo>
                  <a:cubicBezTo>
                    <a:pt x="133" y="290"/>
                    <a:pt x="132" y="290"/>
                    <a:pt x="131" y="290"/>
                  </a:cubicBezTo>
                  <a:cubicBezTo>
                    <a:pt x="129" y="290"/>
                    <a:pt x="129" y="289"/>
                    <a:pt x="128" y="290"/>
                  </a:cubicBezTo>
                  <a:cubicBezTo>
                    <a:pt x="127" y="292"/>
                    <a:pt x="127" y="292"/>
                    <a:pt x="127" y="293"/>
                  </a:cubicBezTo>
                  <a:cubicBezTo>
                    <a:pt x="126" y="294"/>
                    <a:pt x="125" y="294"/>
                    <a:pt x="124" y="295"/>
                  </a:cubicBezTo>
                  <a:cubicBezTo>
                    <a:pt x="124" y="295"/>
                    <a:pt x="123" y="295"/>
                    <a:pt x="123" y="296"/>
                  </a:cubicBezTo>
                  <a:cubicBezTo>
                    <a:pt x="123" y="298"/>
                    <a:pt x="122" y="298"/>
                    <a:pt x="123" y="299"/>
                  </a:cubicBezTo>
                  <a:cubicBezTo>
                    <a:pt x="123" y="300"/>
                    <a:pt x="124" y="300"/>
                    <a:pt x="123" y="301"/>
                  </a:cubicBezTo>
                  <a:cubicBezTo>
                    <a:pt x="122" y="302"/>
                    <a:pt x="121" y="303"/>
                    <a:pt x="121" y="303"/>
                  </a:cubicBezTo>
                  <a:cubicBezTo>
                    <a:pt x="122" y="304"/>
                    <a:pt x="123" y="303"/>
                    <a:pt x="122" y="304"/>
                  </a:cubicBezTo>
                  <a:cubicBezTo>
                    <a:pt x="121" y="305"/>
                    <a:pt x="120" y="307"/>
                    <a:pt x="120" y="307"/>
                  </a:cubicBezTo>
                  <a:cubicBezTo>
                    <a:pt x="119" y="307"/>
                    <a:pt x="119" y="307"/>
                    <a:pt x="119" y="307"/>
                  </a:cubicBezTo>
                  <a:cubicBezTo>
                    <a:pt x="116" y="305"/>
                    <a:pt x="116" y="305"/>
                    <a:pt x="116" y="305"/>
                  </a:cubicBezTo>
                  <a:cubicBezTo>
                    <a:pt x="116" y="305"/>
                    <a:pt x="114" y="304"/>
                    <a:pt x="114" y="304"/>
                  </a:cubicBezTo>
                  <a:cubicBezTo>
                    <a:pt x="114" y="303"/>
                    <a:pt x="113" y="304"/>
                    <a:pt x="114" y="303"/>
                  </a:cubicBezTo>
                  <a:cubicBezTo>
                    <a:pt x="114" y="302"/>
                    <a:pt x="115" y="302"/>
                    <a:pt x="114" y="302"/>
                  </a:cubicBezTo>
                  <a:cubicBezTo>
                    <a:pt x="113" y="302"/>
                    <a:pt x="113" y="302"/>
                    <a:pt x="113" y="301"/>
                  </a:cubicBezTo>
                  <a:cubicBezTo>
                    <a:pt x="113" y="301"/>
                    <a:pt x="112" y="301"/>
                    <a:pt x="113" y="300"/>
                  </a:cubicBezTo>
                  <a:cubicBezTo>
                    <a:pt x="113" y="300"/>
                    <a:pt x="113" y="299"/>
                    <a:pt x="113" y="299"/>
                  </a:cubicBezTo>
                  <a:cubicBezTo>
                    <a:pt x="113" y="299"/>
                    <a:pt x="113" y="299"/>
                    <a:pt x="112" y="298"/>
                  </a:cubicBezTo>
                  <a:cubicBezTo>
                    <a:pt x="112" y="298"/>
                    <a:pt x="111" y="298"/>
                    <a:pt x="111" y="297"/>
                  </a:cubicBezTo>
                  <a:cubicBezTo>
                    <a:pt x="111" y="296"/>
                    <a:pt x="110" y="295"/>
                    <a:pt x="110" y="295"/>
                  </a:cubicBezTo>
                  <a:cubicBezTo>
                    <a:pt x="110" y="295"/>
                    <a:pt x="109" y="294"/>
                    <a:pt x="108" y="293"/>
                  </a:cubicBezTo>
                  <a:cubicBezTo>
                    <a:pt x="108" y="293"/>
                    <a:pt x="107" y="293"/>
                    <a:pt x="107" y="292"/>
                  </a:cubicBezTo>
                  <a:cubicBezTo>
                    <a:pt x="106" y="292"/>
                    <a:pt x="106" y="292"/>
                    <a:pt x="106" y="291"/>
                  </a:cubicBezTo>
                  <a:cubicBezTo>
                    <a:pt x="105" y="291"/>
                    <a:pt x="104" y="290"/>
                    <a:pt x="104" y="289"/>
                  </a:cubicBezTo>
                  <a:cubicBezTo>
                    <a:pt x="103" y="289"/>
                    <a:pt x="103" y="288"/>
                    <a:pt x="102" y="287"/>
                  </a:cubicBezTo>
                  <a:cubicBezTo>
                    <a:pt x="101" y="287"/>
                    <a:pt x="100" y="287"/>
                    <a:pt x="100" y="286"/>
                  </a:cubicBezTo>
                  <a:cubicBezTo>
                    <a:pt x="99" y="285"/>
                    <a:pt x="99" y="285"/>
                    <a:pt x="98" y="285"/>
                  </a:cubicBezTo>
                  <a:cubicBezTo>
                    <a:pt x="97" y="284"/>
                    <a:pt x="97" y="284"/>
                    <a:pt x="96" y="284"/>
                  </a:cubicBezTo>
                  <a:cubicBezTo>
                    <a:pt x="96" y="283"/>
                    <a:pt x="95" y="283"/>
                    <a:pt x="95" y="282"/>
                  </a:cubicBezTo>
                  <a:cubicBezTo>
                    <a:pt x="94" y="282"/>
                    <a:pt x="94" y="282"/>
                    <a:pt x="95" y="282"/>
                  </a:cubicBezTo>
                  <a:cubicBezTo>
                    <a:pt x="95" y="281"/>
                    <a:pt x="95" y="280"/>
                    <a:pt x="95" y="281"/>
                  </a:cubicBezTo>
                  <a:cubicBezTo>
                    <a:pt x="95" y="281"/>
                    <a:pt x="95" y="281"/>
                    <a:pt x="95" y="281"/>
                  </a:cubicBezTo>
                  <a:cubicBezTo>
                    <a:pt x="95" y="281"/>
                    <a:pt x="96" y="281"/>
                    <a:pt x="96" y="282"/>
                  </a:cubicBezTo>
                  <a:cubicBezTo>
                    <a:pt x="96" y="282"/>
                    <a:pt x="96" y="282"/>
                    <a:pt x="96" y="283"/>
                  </a:cubicBezTo>
                  <a:cubicBezTo>
                    <a:pt x="97" y="283"/>
                    <a:pt x="97" y="283"/>
                    <a:pt x="97" y="283"/>
                  </a:cubicBezTo>
                  <a:cubicBezTo>
                    <a:pt x="97" y="283"/>
                    <a:pt x="98" y="283"/>
                    <a:pt x="98" y="283"/>
                  </a:cubicBezTo>
                  <a:cubicBezTo>
                    <a:pt x="98" y="284"/>
                    <a:pt x="98" y="284"/>
                    <a:pt x="98" y="283"/>
                  </a:cubicBezTo>
                  <a:cubicBezTo>
                    <a:pt x="98" y="283"/>
                    <a:pt x="99" y="283"/>
                    <a:pt x="98" y="283"/>
                  </a:cubicBezTo>
                  <a:cubicBezTo>
                    <a:pt x="98" y="282"/>
                    <a:pt x="97" y="283"/>
                    <a:pt x="97" y="282"/>
                  </a:cubicBezTo>
                  <a:cubicBezTo>
                    <a:pt x="97" y="282"/>
                    <a:pt x="97" y="282"/>
                    <a:pt x="97" y="282"/>
                  </a:cubicBezTo>
                  <a:cubicBezTo>
                    <a:pt x="96" y="282"/>
                    <a:pt x="96" y="281"/>
                    <a:pt x="96" y="281"/>
                  </a:cubicBezTo>
                  <a:cubicBezTo>
                    <a:pt x="96" y="281"/>
                    <a:pt x="96" y="281"/>
                    <a:pt x="96" y="281"/>
                  </a:cubicBezTo>
                  <a:cubicBezTo>
                    <a:pt x="96" y="280"/>
                    <a:pt x="96" y="279"/>
                    <a:pt x="96" y="279"/>
                  </a:cubicBezTo>
                  <a:cubicBezTo>
                    <a:pt x="96" y="279"/>
                    <a:pt x="96" y="279"/>
                    <a:pt x="95" y="279"/>
                  </a:cubicBezTo>
                  <a:cubicBezTo>
                    <a:pt x="95" y="278"/>
                    <a:pt x="95" y="277"/>
                    <a:pt x="95" y="277"/>
                  </a:cubicBezTo>
                  <a:cubicBezTo>
                    <a:pt x="95" y="276"/>
                    <a:pt x="95" y="276"/>
                    <a:pt x="94" y="276"/>
                  </a:cubicBezTo>
                  <a:cubicBezTo>
                    <a:pt x="93" y="276"/>
                    <a:pt x="94" y="276"/>
                    <a:pt x="93" y="275"/>
                  </a:cubicBezTo>
                  <a:cubicBezTo>
                    <a:pt x="92" y="275"/>
                    <a:pt x="92" y="275"/>
                    <a:pt x="91" y="274"/>
                  </a:cubicBezTo>
                  <a:cubicBezTo>
                    <a:pt x="90" y="274"/>
                    <a:pt x="90" y="273"/>
                    <a:pt x="90" y="273"/>
                  </a:cubicBezTo>
                  <a:cubicBezTo>
                    <a:pt x="90" y="273"/>
                    <a:pt x="90" y="273"/>
                    <a:pt x="89" y="272"/>
                  </a:cubicBezTo>
                  <a:cubicBezTo>
                    <a:pt x="89" y="271"/>
                    <a:pt x="88" y="270"/>
                    <a:pt x="88" y="270"/>
                  </a:cubicBezTo>
                  <a:cubicBezTo>
                    <a:pt x="87" y="269"/>
                    <a:pt x="87" y="268"/>
                    <a:pt x="85" y="267"/>
                  </a:cubicBezTo>
                  <a:cubicBezTo>
                    <a:pt x="84" y="265"/>
                    <a:pt x="83" y="264"/>
                    <a:pt x="82" y="264"/>
                  </a:cubicBezTo>
                  <a:cubicBezTo>
                    <a:pt x="81" y="263"/>
                    <a:pt x="81" y="263"/>
                    <a:pt x="80" y="263"/>
                  </a:cubicBezTo>
                  <a:cubicBezTo>
                    <a:pt x="79" y="262"/>
                    <a:pt x="79" y="262"/>
                    <a:pt x="78" y="261"/>
                  </a:cubicBezTo>
                  <a:cubicBezTo>
                    <a:pt x="77" y="261"/>
                    <a:pt x="67" y="252"/>
                    <a:pt x="65" y="252"/>
                  </a:cubicBezTo>
                  <a:cubicBezTo>
                    <a:pt x="64" y="251"/>
                    <a:pt x="58" y="246"/>
                    <a:pt x="58" y="246"/>
                  </a:cubicBezTo>
                  <a:cubicBezTo>
                    <a:pt x="57" y="245"/>
                    <a:pt x="58" y="245"/>
                    <a:pt x="58" y="245"/>
                  </a:cubicBezTo>
                  <a:cubicBezTo>
                    <a:pt x="57" y="244"/>
                    <a:pt x="56" y="242"/>
                    <a:pt x="55" y="242"/>
                  </a:cubicBezTo>
                  <a:cubicBezTo>
                    <a:pt x="55" y="241"/>
                    <a:pt x="48" y="234"/>
                    <a:pt x="48" y="234"/>
                  </a:cubicBezTo>
                  <a:cubicBezTo>
                    <a:pt x="47" y="234"/>
                    <a:pt x="46" y="233"/>
                    <a:pt x="46" y="232"/>
                  </a:cubicBezTo>
                  <a:cubicBezTo>
                    <a:pt x="45" y="231"/>
                    <a:pt x="45" y="230"/>
                    <a:pt x="44" y="229"/>
                  </a:cubicBezTo>
                  <a:cubicBezTo>
                    <a:pt x="43" y="228"/>
                    <a:pt x="43" y="228"/>
                    <a:pt x="43" y="227"/>
                  </a:cubicBezTo>
                  <a:cubicBezTo>
                    <a:pt x="43" y="226"/>
                    <a:pt x="44" y="227"/>
                    <a:pt x="43" y="226"/>
                  </a:cubicBezTo>
                  <a:cubicBezTo>
                    <a:pt x="43" y="225"/>
                    <a:pt x="43" y="225"/>
                    <a:pt x="42" y="223"/>
                  </a:cubicBezTo>
                  <a:cubicBezTo>
                    <a:pt x="41" y="221"/>
                    <a:pt x="40" y="220"/>
                    <a:pt x="40" y="220"/>
                  </a:cubicBezTo>
                  <a:cubicBezTo>
                    <a:pt x="39" y="219"/>
                    <a:pt x="39" y="220"/>
                    <a:pt x="38" y="219"/>
                  </a:cubicBezTo>
                  <a:cubicBezTo>
                    <a:pt x="38" y="219"/>
                    <a:pt x="38" y="218"/>
                    <a:pt x="38" y="218"/>
                  </a:cubicBezTo>
                  <a:cubicBezTo>
                    <a:pt x="36" y="215"/>
                    <a:pt x="36" y="215"/>
                    <a:pt x="36" y="215"/>
                  </a:cubicBezTo>
                  <a:cubicBezTo>
                    <a:pt x="36" y="215"/>
                    <a:pt x="33" y="213"/>
                    <a:pt x="32" y="212"/>
                  </a:cubicBezTo>
                  <a:cubicBezTo>
                    <a:pt x="32" y="212"/>
                    <a:pt x="32" y="212"/>
                    <a:pt x="31" y="211"/>
                  </a:cubicBezTo>
                  <a:cubicBezTo>
                    <a:pt x="30" y="210"/>
                    <a:pt x="30" y="209"/>
                    <a:pt x="29" y="209"/>
                  </a:cubicBezTo>
                  <a:cubicBezTo>
                    <a:pt x="29" y="208"/>
                    <a:pt x="29" y="207"/>
                    <a:pt x="28" y="207"/>
                  </a:cubicBezTo>
                  <a:cubicBezTo>
                    <a:pt x="28" y="207"/>
                    <a:pt x="28" y="207"/>
                    <a:pt x="28" y="206"/>
                  </a:cubicBezTo>
                  <a:cubicBezTo>
                    <a:pt x="28" y="206"/>
                    <a:pt x="28" y="206"/>
                    <a:pt x="28" y="206"/>
                  </a:cubicBezTo>
                  <a:cubicBezTo>
                    <a:pt x="29" y="207"/>
                    <a:pt x="29" y="207"/>
                    <a:pt x="29" y="207"/>
                  </a:cubicBezTo>
                  <a:cubicBezTo>
                    <a:pt x="30" y="208"/>
                    <a:pt x="30" y="208"/>
                    <a:pt x="30" y="208"/>
                  </a:cubicBezTo>
                  <a:cubicBezTo>
                    <a:pt x="30" y="209"/>
                    <a:pt x="30" y="208"/>
                    <a:pt x="31" y="209"/>
                  </a:cubicBezTo>
                  <a:cubicBezTo>
                    <a:pt x="32" y="209"/>
                    <a:pt x="31" y="209"/>
                    <a:pt x="33" y="209"/>
                  </a:cubicBezTo>
                  <a:cubicBezTo>
                    <a:pt x="34" y="210"/>
                    <a:pt x="35" y="210"/>
                    <a:pt x="36" y="210"/>
                  </a:cubicBezTo>
                  <a:cubicBezTo>
                    <a:pt x="37" y="210"/>
                    <a:pt x="36" y="210"/>
                    <a:pt x="37" y="210"/>
                  </a:cubicBezTo>
                  <a:cubicBezTo>
                    <a:pt x="38" y="210"/>
                    <a:pt x="38" y="209"/>
                    <a:pt x="38" y="210"/>
                  </a:cubicBezTo>
                  <a:cubicBezTo>
                    <a:pt x="38" y="211"/>
                    <a:pt x="38" y="211"/>
                    <a:pt x="38" y="212"/>
                  </a:cubicBezTo>
                  <a:cubicBezTo>
                    <a:pt x="38" y="213"/>
                    <a:pt x="38" y="213"/>
                    <a:pt x="38" y="213"/>
                  </a:cubicBezTo>
                  <a:cubicBezTo>
                    <a:pt x="39" y="214"/>
                    <a:pt x="39" y="214"/>
                    <a:pt x="39" y="214"/>
                  </a:cubicBezTo>
                  <a:cubicBezTo>
                    <a:pt x="40" y="214"/>
                    <a:pt x="40" y="214"/>
                    <a:pt x="40" y="215"/>
                  </a:cubicBezTo>
                  <a:cubicBezTo>
                    <a:pt x="41" y="215"/>
                    <a:pt x="40" y="215"/>
                    <a:pt x="41" y="216"/>
                  </a:cubicBezTo>
                  <a:cubicBezTo>
                    <a:pt x="41" y="216"/>
                    <a:pt x="41" y="216"/>
                    <a:pt x="41" y="216"/>
                  </a:cubicBezTo>
                  <a:cubicBezTo>
                    <a:pt x="42" y="216"/>
                    <a:pt x="42" y="216"/>
                    <a:pt x="42" y="216"/>
                  </a:cubicBezTo>
                  <a:cubicBezTo>
                    <a:pt x="42" y="215"/>
                    <a:pt x="42" y="215"/>
                    <a:pt x="42" y="214"/>
                  </a:cubicBezTo>
                  <a:cubicBezTo>
                    <a:pt x="42" y="214"/>
                    <a:pt x="43" y="213"/>
                    <a:pt x="42" y="213"/>
                  </a:cubicBezTo>
                  <a:cubicBezTo>
                    <a:pt x="41" y="213"/>
                    <a:pt x="41" y="213"/>
                    <a:pt x="40" y="213"/>
                  </a:cubicBezTo>
                  <a:cubicBezTo>
                    <a:pt x="39" y="212"/>
                    <a:pt x="39" y="212"/>
                    <a:pt x="39" y="212"/>
                  </a:cubicBezTo>
                  <a:cubicBezTo>
                    <a:pt x="39" y="211"/>
                    <a:pt x="40" y="210"/>
                    <a:pt x="40" y="210"/>
                  </a:cubicBezTo>
                  <a:cubicBezTo>
                    <a:pt x="40" y="210"/>
                    <a:pt x="40" y="210"/>
                    <a:pt x="40" y="210"/>
                  </a:cubicBezTo>
                  <a:cubicBezTo>
                    <a:pt x="40" y="209"/>
                    <a:pt x="39" y="209"/>
                    <a:pt x="39" y="209"/>
                  </a:cubicBezTo>
                  <a:cubicBezTo>
                    <a:pt x="39" y="208"/>
                    <a:pt x="39" y="208"/>
                    <a:pt x="38" y="208"/>
                  </a:cubicBezTo>
                  <a:cubicBezTo>
                    <a:pt x="38" y="207"/>
                    <a:pt x="38" y="207"/>
                    <a:pt x="38" y="207"/>
                  </a:cubicBezTo>
                  <a:cubicBezTo>
                    <a:pt x="39" y="207"/>
                    <a:pt x="39" y="207"/>
                    <a:pt x="39" y="207"/>
                  </a:cubicBezTo>
                  <a:cubicBezTo>
                    <a:pt x="38" y="206"/>
                    <a:pt x="38" y="205"/>
                    <a:pt x="37" y="205"/>
                  </a:cubicBezTo>
                  <a:cubicBezTo>
                    <a:pt x="37" y="205"/>
                    <a:pt x="37" y="205"/>
                    <a:pt x="37" y="206"/>
                  </a:cubicBezTo>
                  <a:cubicBezTo>
                    <a:pt x="36" y="206"/>
                    <a:pt x="36" y="207"/>
                    <a:pt x="36" y="207"/>
                  </a:cubicBezTo>
                  <a:cubicBezTo>
                    <a:pt x="35" y="207"/>
                    <a:pt x="35" y="208"/>
                    <a:pt x="35" y="207"/>
                  </a:cubicBezTo>
                  <a:cubicBezTo>
                    <a:pt x="35" y="207"/>
                    <a:pt x="35" y="206"/>
                    <a:pt x="35" y="206"/>
                  </a:cubicBezTo>
                  <a:cubicBezTo>
                    <a:pt x="35" y="205"/>
                    <a:pt x="34" y="205"/>
                    <a:pt x="34" y="205"/>
                  </a:cubicBezTo>
                  <a:cubicBezTo>
                    <a:pt x="34" y="205"/>
                    <a:pt x="33" y="205"/>
                    <a:pt x="33" y="205"/>
                  </a:cubicBezTo>
                  <a:cubicBezTo>
                    <a:pt x="32" y="206"/>
                    <a:pt x="32" y="206"/>
                    <a:pt x="32" y="206"/>
                  </a:cubicBezTo>
                  <a:cubicBezTo>
                    <a:pt x="32" y="207"/>
                    <a:pt x="32" y="207"/>
                    <a:pt x="32" y="207"/>
                  </a:cubicBezTo>
                  <a:cubicBezTo>
                    <a:pt x="31" y="208"/>
                    <a:pt x="32" y="208"/>
                    <a:pt x="31" y="208"/>
                  </a:cubicBezTo>
                  <a:cubicBezTo>
                    <a:pt x="31" y="208"/>
                    <a:pt x="31" y="208"/>
                    <a:pt x="30" y="207"/>
                  </a:cubicBezTo>
                  <a:cubicBezTo>
                    <a:pt x="30" y="207"/>
                    <a:pt x="30" y="207"/>
                    <a:pt x="30" y="207"/>
                  </a:cubicBezTo>
                  <a:cubicBezTo>
                    <a:pt x="30" y="206"/>
                    <a:pt x="30" y="206"/>
                    <a:pt x="30" y="206"/>
                  </a:cubicBezTo>
                  <a:cubicBezTo>
                    <a:pt x="30" y="205"/>
                    <a:pt x="30" y="205"/>
                    <a:pt x="30" y="205"/>
                  </a:cubicBezTo>
                  <a:cubicBezTo>
                    <a:pt x="29" y="205"/>
                    <a:pt x="29" y="205"/>
                    <a:pt x="29" y="206"/>
                  </a:cubicBezTo>
                  <a:cubicBezTo>
                    <a:pt x="29" y="206"/>
                    <a:pt x="29" y="206"/>
                    <a:pt x="28" y="206"/>
                  </a:cubicBezTo>
                  <a:cubicBezTo>
                    <a:pt x="28" y="206"/>
                    <a:pt x="28" y="206"/>
                    <a:pt x="27" y="206"/>
                  </a:cubicBezTo>
                  <a:cubicBezTo>
                    <a:pt x="27" y="206"/>
                    <a:pt x="27" y="206"/>
                    <a:pt x="27" y="205"/>
                  </a:cubicBezTo>
                  <a:cubicBezTo>
                    <a:pt x="27" y="205"/>
                    <a:pt x="27" y="204"/>
                    <a:pt x="27" y="204"/>
                  </a:cubicBezTo>
                  <a:cubicBezTo>
                    <a:pt x="27" y="204"/>
                    <a:pt x="27" y="203"/>
                    <a:pt x="27" y="202"/>
                  </a:cubicBezTo>
                  <a:cubicBezTo>
                    <a:pt x="27" y="202"/>
                    <a:pt x="27" y="202"/>
                    <a:pt x="27" y="201"/>
                  </a:cubicBezTo>
                  <a:cubicBezTo>
                    <a:pt x="28" y="200"/>
                    <a:pt x="28" y="200"/>
                    <a:pt x="27" y="200"/>
                  </a:cubicBezTo>
                  <a:cubicBezTo>
                    <a:pt x="27" y="199"/>
                    <a:pt x="27" y="199"/>
                    <a:pt x="27" y="198"/>
                  </a:cubicBezTo>
                  <a:cubicBezTo>
                    <a:pt x="26" y="198"/>
                    <a:pt x="26" y="198"/>
                    <a:pt x="26" y="197"/>
                  </a:cubicBezTo>
                  <a:cubicBezTo>
                    <a:pt x="26" y="197"/>
                    <a:pt x="27" y="197"/>
                    <a:pt x="26" y="196"/>
                  </a:cubicBezTo>
                  <a:cubicBezTo>
                    <a:pt x="26" y="196"/>
                    <a:pt x="25" y="194"/>
                    <a:pt x="25" y="194"/>
                  </a:cubicBezTo>
                  <a:cubicBezTo>
                    <a:pt x="25" y="193"/>
                    <a:pt x="25" y="193"/>
                    <a:pt x="25" y="192"/>
                  </a:cubicBezTo>
                  <a:cubicBezTo>
                    <a:pt x="24" y="191"/>
                    <a:pt x="24" y="191"/>
                    <a:pt x="23" y="190"/>
                  </a:cubicBezTo>
                  <a:cubicBezTo>
                    <a:pt x="23" y="189"/>
                    <a:pt x="23" y="189"/>
                    <a:pt x="22" y="189"/>
                  </a:cubicBezTo>
                  <a:cubicBezTo>
                    <a:pt x="21" y="188"/>
                    <a:pt x="21" y="188"/>
                    <a:pt x="20" y="187"/>
                  </a:cubicBezTo>
                  <a:cubicBezTo>
                    <a:pt x="20" y="186"/>
                    <a:pt x="19" y="185"/>
                    <a:pt x="19" y="185"/>
                  </a:cubicBezTo>
                  <a:cubicBezTo>
                    <a:pt x="18" y="184"/>
                    <a:pt x="18" y="184"/>
                    <a:pt x="18" y="183"/>
                  </a:cubicBezTo>
                  <a:cubicBezTo>
                    <a:pt x="18" y="183"/>
                    <a:pt x="18" y="183"/>
                    <a:pt x="17" y="182"/>
                  </a:cubicBezTo>
                  <a:cubicBezTo>
                    <a:pt x="17" y="182"/>
                    <a:pt x="16" y="182"/>
                    <a:pt x="16" y="181"/>
                  </a:cubicBezTo>
                  <a:cubicBezTo>
                    <a:pt x="16" y="181"/>
                    <a:pt x="16" y="180"/>
                    <a:pt x="15" y="180"/>
                  </a:cubicBezTo>
                  <a:cubicBezTo>
                    <a:pt x="15" y="180"/>
                    <a:pt x="15" y="179"/>
                    <a:pt x="15" y="179"/>
                  </a:cubicBezTo>
                  <a:cubicBezTo>
                    <a:pt x="15" y="179"/>
                    <a:pt x="14" y="178"/>
                    <a:pt x="14" y="178"/>
                  </a:cubicBezTo>
                  <a:cubicBezTo>
                    <a:pt x="14" y="178"/>
                    <a:pt x="15" y="177"/>
                    <a:pt x="15" y="178"/>
                  </a:cubicBezTo>
                  <a:cubicBezTo>
                    <a:pt x="15" y="178"/>
                    <a:pt x="15" y="179"/>
                    <a:pt x="15" y="179"/>
                  </a:cubicBezTo>
                  <a:cubicBezTo>
                    <a:pt x="16" y="180"/>
                    <a:pt x="16" y="180"/>
                    <a:pt x="16" y="180"/>
                  </a:cubicBezTo>
                  <a:cubicBezTo>
                    <a:pt x="16" y="180"/>
                    <a:pt x="16" y="180"/>
                    <a:pt x="17" y="181"/>
                  </a:cubicBezTo>
                  <a:cubicBezTo>
                    <a:pt x="17" y="181"/>
                    <a:pt x="17" y="181"/>
                    <a:pt x="18" y="181"/>
                  </a:cubicBezTo>
                  <a:cubicBezTo>
                    <a:pt x="18" y="182"/>
                    <a:pt x="18" y="182"/>
                    <a:pt x="18" y="182"/>
                  </a:cubicBezTo>
                  <a:cubicBezTo>
                    <a:pt x="19" y="182"/>
                    <a:pt x="20" y="184"/>
                    <a:pt x="20" y="184"/>
                  </a:cubicBezTo>
                  <a:cubicBezTo>
                    <a:pt x="20" y="185"/>
                    <a:pt x="20" y="186"/>
                    <a:pt x="21" y="187"/>
                  </a:cubicBezTo>
                  <a:cubicBezTo>
                    <a:pt x="23" y="187"/>
                    <a:pt x="23" y="187"/>
                    <a:pt x="23" y="188"/>
                  </a:cubicBezTo>
                  <a:cubicBezTo>
                    <a:pt x="24" y="188"/>
                    <a:pt x="24" y="189"/>
                    <a:pt x="24" y="189"/>
                  </a:cubicBezTo>
                  <a:cubicBezTo>
                    <a:pt x="25" y="190"/>
                    <a:pt x="25" y="190"/>
                    <a:pt x="26" y="191"/>
                  </a:cubicBezTo>
                  <a:cubicBezTo>
                    <a:pt x="26" y="192"/>
                    <a:pt x="27" y="192"/>
                    <a:pt x="27" y="192"/>
                  </a:cubicBezTo>
                  <a:cubicBezTo>
                    <a:pt x="27" y="193"/>
                    <a:pt x="28" y="192"/>
                    <a:pt x="28" y="193"/>
                  </a:cubicBezTo>
                  <a:cubicBezTo>
                    <a:pt x="28" y="194"/>
                    <a:pt x="28" y="195"/>
                    <a:pt x="28" y="196"/>
                  </a:cubicBezTo>
                  <a:cubicBezTo>
                    <a:pt x="28" y="197"/>
                    <a:pt x="28" y="197"/>
                    <a:pt x="28" y="197"/>
                  </a:cubicBezTo>
                  <a:cubicBezTo>
                    <a:pt x="29" y="197"/>
                    <a:pt x="29" y="197"/>
                    <a:pt x="29" y="197"/>
                  </a:cubicBezTo>
                  <a:cubicBezTo>
                    <a:pt x="29" y="196"/>
                    <a:pt x="29" y="196"/>
                    <a:pt x="30" y="196"/>
                  </a:cubicBezTo>
                  <a:cubicBezTo>
                    <a:pt x="30" y="196"/>
                    <a:pt x="30" y="197"/>
                    <a:pt x="30" y="197"/>
                  </a:cubicBezTo>
                  <a:cubicBezTo>
                    <a:pt x="30" y="197"/>
                    <a:pt x="30" y="197"/>
                    <a:pt x="30" y="197"/>
                  </a:cubicBezTo>
                  <a:cubicBezTo>
                    <a:pt x="31" y="197"/>
                    <a:pt x="30" y="196"/>
                    <a:pt x="30" y="196"/>
                  </a:cubicBezTo>
                  <a:cubicBezTo>
                    <a:pt x="30" y="196"/>
                    <a:pt x="31" y="196"/>
                    <a:pt x="31" y="195"/>
                  </a:cubicBezTo>
                  <a:cubicBezTo>
                    <a:pt x="32" y="195"/>
                    <a:pt x="33" y="195"/>
                    <a:pt x="33" y="195"/>
                  </a:cubicBezTo>
                  <a:cubicBezTo>
                    <a:pt x="34" y="195"/>
                    <a:pt x="34" y="194"/>
                    <a:pt x="34" y="195"/>
                  </a:cubicBezTo>
                  <a:cubicBezTo>
                    <a:pt x="34" y="195"/>
                    <a:pt x="34" y="196"/>
                    <a:pt x="34" y="196"/>
                  </a:cubicBezTo>
                  <a:cubicBezTo>
                    <a:pt x="34" y="196"/>
                    <a:pt x="34" y="196"/>
                    <a:pt x="34" y="197"/>
                  </a:cubicBezTo>
                  <a:cubicBezTo>
                    <a:pt x="35" y="197"/>
                    <a:pt x="35" y="197"/>
                    <a:pt x="35" y="197"/>
                  </a:cubicBezTo>
                  <a:cubicBezTo>
                    <a:pt x="35" y="197"/>
                    <a:pt x="36" y="197"/>
                    <a:pt x="36" y="196"/>
                  </a:cubicBezTo>
                  <a:cubicBezTo>
                    <a:pt x="35" y="196"/>
                    <a:pt x="35" y="195"/>
                    <a:pt x="35" y="195"/>
                  </a:cubicBezTo>
                  <a:cubicBezTo>
                    <a:pt x="35" y="195"/>
                    <a:pt x="35" y="195"/>
                    <a:pt x="35" y="194"/>
                  </a:cubicBezTo>
                  <a:cubicBezTo>
                    <a:pt x="35" y="194"/>
                    <a:pt x="35" y="194"/>
                    <a:pt x="35" y="194"/>
                  </a:cubicBezTo>
                  <a:cubicBezTo>
                    <a:pt x="35" y="194"/>
                    <a:pt x="39" y="194"/>
                    <a:pt x="39" y="194"/>
                  </a:cubicBezTo>
                  <a:cubicBezTo>
                    <a:pt x="40" y="194"/>
                    <a:pt x="40" y="194"/>
                    <a:pt x="41" y="194"/>
                  </a:cubicBezTo>
                  <a:cubicBezTo>
                    <a:pt x="41" y="194"/>
                    <a:pt x="42" y="194"/>
                    <a:pt x="42" y="194"/>
                  </a:cubicBezTo>
                  <a:cubicBezTo>
                    <a:pt x="42" y="194"/>
                    <a:pt x="42" y="194"/>
                    <a:pt x="41" y="194"/>
                  </a:cubicBezTo>
                  <a:cubicBezTo>
                    <a:pt x="40" y="194"/>
                    <a:pt x="40" y="194"/>
                    <a:pt x="39" y="193"/>
                  </a:cubicBezTo>
                  <a:cubicBezTo>
                    <a:pt x="39" y="193"/>
                    <a:pt x="38" y="194"/>
                    <a:pt x="38" y="192"/>
                  </a:cubicBezTo>
                  <a:cubicBezTo>
                    <a:pt x="38" y="191"/>
                    <a:pt x="38" y="191"/>
                    <a:pt x="38" y="190"/>
                  </a:cubicBezTo>
                  <a:cubicBezTo>
                    <a:pt x="38" y="189"/>
                    <a:pt x="38" y="189"/>
                    <a:pt x="38" y="189"/>
                  </a:cubicBezTo>
                  <a:cubicBezTo>
                    <a:pt x="38" y="188"/>
                    <a:pt x="37" y="188"/>
                    <a:pt x="37" y="188"/>
                  </a:cubicBezTo>
                  <a:cubicBezTo>
                    <a:pt x="37" y="188"/>
                    <a:pt x="37" y="188"/>
                    <a:pt x="36" y="188"/>
                  </a:cubicBezTo>
                  <a:cubicBezTo>
                    <a:pt x="36" y="188"/>
                    <a:pt x="35" y="188"/>
                    <a:pt x="35" y="188"/>
                  </a:cubicBezTo>
                  <a:cubicBezTo>
                    <a:pt x="35" y="189"/>
                    <a:pt x="35" y="189"/>
                    <a:pt x="36" y="189"/>
                  </a:cubicBezTo>
                  <a:cubicBezTo>
                    <a:pt x="36" y="190"/>
                    <a:pt x="36" y="190"/>
                    <a:pt x="36" y="191"/>
                  </a:cubicBezTo>
                  <a:cubicBezTo>
                    <a:pt x="35" y="191"/>
                    <a:pt x="35" y="191"/>
                    <a:pt x="34" y="192"/>
                  </a:cubicBezTo>
                  <a:cubicBezTo>
                    <a:pt x="34" y="192"/>
                    <a:pt x="34" y="192"/>
                    <a:pt x="33" y="192"/>
                  </a:cubicBezTo>
                  <a:cubicBezTo>
                    <a:pt x="33" y="192"/>
                    <a:pt x="33" y="192"/>
                    <a:pt x="32" y="192"/>
                  </a:cubicBezTo>
                  <a:cubicBezTo>
                    <a:pt x="32" y="192"/>
                    <a:pt x="31" y="193"/>
                    <a:pt x="31" y="193"/>
                  </a:cubicBezTo>
                  <a:cubicBezTo>
                    <a:pt x="30" y="193"/>
                    <a:pt x="30" y="193"/>
                    <a:pt x="30" y="193"/>
                  </a:cubicBezTo>
                  <a:cubicBezTo>
                    <a:pt x="29" y="192"/>
                    <a:pt x="29" y="192"/>
                    <a:pt x="29" y="192"/>
                  </a:cubicBezTo>
                  <a:cubicBezTo>
                    <a:pt x="29" y="191"/>
                    <a:pt x="30" y="192"/>
                    <a:pt x="29" y="191"/>
                  </a:cubicBezTo>
                  <a:cubicBezTo>
                    <a:pt x="28" y="190"/>
                    <a:pt x="28" y="190"/>
                    <a:pt x="28" y="189"/>
                  </a:cubicBezTo>
                  <a:cubicBezTo>
                    <a:pt x="27" y="189"/>
                    <a:pt x="27" y="189"/>
                    <a:pt x="27" y="188"/>
                  </a:cubicBezTo>
                  <a:cubicBezTo>
                    <a:pt x="27" y="187"/>
                    <a:pt x="27" y="187"/>
                    <a:pt x="27" y="187"/>
                  </a:cubicBezTo>
                  <a:cubicBezTo>
                    <a:pt x="28" y="187"/>
                    <a:pt x="28" y="187"/>
                    <a:pt x="28" y="187"/>
                  </a:cubicBezTo>
                  <a:cubicBezTo>
                    <a:pt x="29" y="187"/>
                    <a:pt x="29" y="187"/>
                    <a:pt x="29" y="187"/>
                  </a:cubicBezTo>
                  <a:cubicBezTo>
                    <a:pt x="29" y="186"/>
                    <a:pt x="29" y="186"/>
                    <a:pt x="29" y="185"/>
                  </a:cubicBezTo>
                  <a:cubicBezTo>
                    <a:pt x="30" y="185"/>
                    <a:pt x="30" y="185"/>
                    <a:pt x="30" y="185"/>
                  </a:cubicBezTo>
                  <a:cubicBezTo>
                    <a:pt x="30" y="185"/>
                    <a:pt x="30" y="185"/>
                    <a:pt x="30" y="185"/>
                  </a:cubicBezTo>
                  <a:cubicBezTo>
                    <a:pt x="31" y="184"/>
                    <a:pt x="31" y="184"/>
                    <a:pt x="31" y="184"/>
                  </a:cubicBezTo>
                  <a:cubicBezTo>
                    <a:pt x="31" y="183"/>
                    <a:pt x="31" y="184"/>
                    <a:pt x="32" y="183"/>
                  </a:cubicBezTo>
                  <a:cubicBezTo>
                    <a:pt x="32" y="182"/>
                    <a:pt x="32" y="182"/>
                    <a:pt x="32" y="182"/>
                  </a:cubicBezTo>
                  <a:cubicBezTo>
                    <a:pt x="32" y="182"/>
                    <a:pt x="32" y="181"/>
                    <a:pt x="32" y="181"/>
                  </a:cubicBezTo>
                  <a:cubicBezTo>
                    <a:pt x="32" y="181"/>
                    <a:pt x="32" y="181"/>
                    <a:pt x="32" y="181"/>
                  </a:cubicBezTo>
                  <a:cubicBezTo>
                    <a:pt x="31" y="180"/>
                    <a:pt x="31" y="180"/>
                    <a:pt x="31" y="180"/>
                  </a:cubicBezTo>
                  <a:cubicBezTo>
                    <a:pt x="31" y="180"/>
                    <a:pt x="31" y="179"/>
                    <a:pt x="31" y="179"/>
                  </a:cubicBezTo>
                  <a:cubicBezTo>
                    <a:pt x="31" y="179"/>
                    <a:pt x="30" y="178"/>
                    <a:pt x="30" y="179"/>
                  </a:cubicBezTo>
                  <a:cubicBezTo>
                    <a:pt x="30" y="180"/>
                    <a:pt x="30" y="180"/>
                    <a:pt x="30" y="181"/>
                  </a:cubicBezTo>
                  <a:cubicBezTo>
                    <a:pt x="31" y="181"/>
                    <a:pt x="31" y="182"/>
                    <a:pt x="31" y="182"/>
                  </a:cubicBezTo>
                  <a:cubicBezTo>
                    <a:pt x="31" y="182"/>
                    <a:pt x="30" y="183"/>
                    <a:pt x="30" y="183"/>
                  </a:cubicBezTo>
                  <a:cubicBezTo>
                    <a:pt x="30" y="183"/>
                    <a:pt x="30" y="184"/>
                    <a:pt x="29" y="184"/>
                  </a:cubicBezTo>
                  <a:cubicBezTo>
                    <a:pt x="29" y="183"/>
                    <a:pt x="29" y="183"/>
                    <a:pt x="28" y="183"/>
                  </a:cubicBezTo>
                  <a:cubicBezTo>
                    <a:pt x="28" y="182"/>
                    <a:pt x="28" y="182"/>
                    <a:pt x="28" y="183"/>
                  </a:cubicBezTo>
                  <a:cubicBezTo>
                    <a:pt x="28" y="183"/>
                    <a:pt x="27" y="183"/>
                    <a:pt x="27" y="183"/>
                  </a:cubicBezTo>
                  <a:cubicBezTo>
                    <a:pt x="27" y="184"/>
                    <a:pt x="27" y="184"/>
                    <a:pt x="26" y="185"/>
                  </a:cubicBezTo>
                  <a:cubicBezTo>
                    <a:pt x="26" y="185"/>
                    <a:pt x="26" y="185"/>
                    <a:pt x="26" y="185"/>
                  </a:cubicBezTo>
                  <a:cubicBezTo>
                    <a:pt x="25" y="185"/>
                    <a:pt x="24" y="185"/>
                    <a:pt x="24" y="185"/>
                  </a:cubicBezTo>
                  <a:cubicBezTo>
                    <a:pt x="24" y="185"/>
                    <a:pt x="24" y="185"/>
                    <a:pt x="23" y="185"/>
                  </a:cubicBezTo>
                  <a:cubicBezTo>
                    <a:pt x="23" y="185"/>
                    <a:pt x="23" y="185"/>
                    <a:pt x="23" y="184"/>
                  </a:cubicBezTo>
                  <a:cubicBezTo>
                    <a:pt x="23" y="184"/>
                    <a:pt x="22" y="184"/>
                    <a:pt x="22" y="184"/>
                  </a:cubicBezTo>
                  <a:cubicBezTo>
                    <a:pt x="23" y="183"/>
                    <a:pt x="23" y="183"/>
                    <a:pt x="23" y="183"/>
                  </a:cubicBezTo>
                  <a:cubicBezTo>
                    <a:pt x="23" y="182"/>
                    <a:pt x="23" y="182"/>
                    <a:pt x="23" y="181"/>
                  </a:cubicBezTo>
                  <a:cubicBezTo>
                    <a:pt x="23" y="181"/>
                    <a:pt x="23" y="181"/>
                    <a:pt x="22" y="181"/>
                  </a:cubicBezTo>
                  <a:cubicBezTo>
                    <a:pt x="22" y="181"/>
                    <a:pt x="23" y="181"/>
                    <a:pt x="22" y="181"/>
                  </a:cubicBezTo>
                  <a:cubicBezTo>
                    <a:pt x="22" y="182"/>
                    <a:pt x="21" y="182"/>
                    <a:pt x="21" y="181"/>
                  </a:cubicBezTo>
                  <a:cubicBezTo>
                    <a:pt x="21" y="181"/>
                    <a:pt x="21" y="181"/>
                    <a:pt x="21" y="181"/>
                  </a:cubicBezTo>
                  <a:cubicBezTo>
                    <a:pt x="21" y="181"/>
                    <a:pt x="21" y="181"/>
                    <a:pt x="21" y="182"/>
                  </a:cubicBezTo>
                  <a:cubicBezTo>
                    <a:pt x="21" y="182"/>
                    <a:pt x="21" y="182"/>
                    <a:pt x="20" y="182"/>
                  </a:cubicBezTo>
                  <a:cubicBezTo>
                    <a:pt x="20" y="182"/>
                    <a:pt x="20" y="182"/>
                    <a:pt x="20" y="182"/>
                  </a:cubicBezTo>
                  <a:cubicBezTo>
                    <a:pt x="20" y="182"/>
                    <a:pt x="19" y="182"/>
                    <a:pt x="19" y="181"/>
                  </a:cubicBezTo>
                  <a:cubicBezTo>
                    <a:pt x="19" y="181"/>
                    <a:pt x="18" y="181"/>
                    <a:pt x="18" y="181"/>
                  </a:cubicBezTo>
                  <a:cubicBezTo>
                    <a:pt x="18" y="181"/>
                    <a:pt x="18" y="181"/>
                    <a:pt x="17" y="180"/>
                  </a:cubicBezTo>
                  <a:cubicBezTo>
                    <a:pt x="17" y="180"/>
                    <a:pt x="17" y="180"/>
                    <a:pt x="16" y="180"/>
                  </a:cubicBezTo>
                  <a:cubicBezTo>
                    <a:pt x="16" y="179"/>
                    <a:pt x="16" y="180"/>
                    <a:pt x="16" y="179"/>
                  </a:cubicBezTo>
                  <a:cubicBezTo>
                    <a:pt x="16" y="178"/>
                    <a:pt x="15" y="177"/>
                    <a:pt x="15" y="177"/>
                  </a:cubicBezTo>
                  <a:cubicBezTo>
                    <a:pt x="15" y="177"/>
                    <a:pt x="15" y="177"/>
                    <a:pt x="15" y="177"/>
                  </a:cubicBezTo>
                  <a:cubicBezTo>
                    <a:pt x="15" y="177"/>
                    <a:pt x="14" y="176"/>
                    <a:pt x="14" y="176"/>
                  </a:cubicBezTo>
                  <a:cubicBezTo>
                    <a:pt x="14" y="176"/>
                    <a:pt x="14" y="176"/>
                    <a:pt x="15" y="176"/>
                  </a:cubicBezTo>
                  <a:cubicBezTo>
                    <a:pt x="15" y="176"/>
                    <a:pt x="15" y="176"/>
                    <a:pt x="15" y="176"/>
                  </a:cubicBezTo>
                  <a:cubicBezTo>
                    <a:pt x="16" y="176"/>
                    <a:pt x="16" y="176"/>
                    <a:pt x="16" y="176"/>
                  </a:cubicBezTo>
                  <a:cubicBezTo>
                    <a:pt x="16" y="176"/>
                    <a:pt x="16" y="176"/>
                    <a:pt x="16" y="175"/>
                  </a:cubicBezTo>
                  <a:cubicBezTo>
                    <a:pt x="16" y="175"/>
                    <a:pt x="16" y="174"/>
                    <a:pt x="16" y="174"/>
                  </a:cubicBezTo>
                  <a:cubicBezTo>
                    <a:pt x="16" y="174"/>
                    <a:pt x="16" y="173"/>
                    <a:pt x="15" y="174"/>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5" y="176"/>
                    <a:pt x="15" y="176"/>
                  </a:cubicBezTo>
                  <a:cubicBezTo>
                    <a:pt x="15" y="176"/>
                    <a:pt x="14" y="176"/>
                    <a:pt x="14" y="176"/>
                  </a:cubicBezTo>
                  <a:cubicBezTo>
                    <a:pt x="14" y="176"/>
                    <a:pt x="14" y="176"/>
                    <a:pt x="14" y="176"/>
                  </a:cubicBezTo>
                  <a:cubicBezTo>
                    <a:pt x="14" y="176"/>
                    <a:pt x="14" y="176"/>
                    <a:pt x="14" y="177"/>
                  </a:cubicBezTo>
                  <a:cubicBezTo>
                    <a:pt x="14" y="177"/>
                    <a:pt x="14" y="177"/>
                    <a:pt x="14" y="177"/>
                  </a:cubicBezTo>
                  <a:cubicBezTo>
                    <a:pt x="14" y="177"/>
                    <a:pt x="14" y="177"/>
                    <a:pt x="14" y="177"/>
                  </a:cubicBezTo>
                  <a:cubicBezTo>
                    <a:pt x="14" y="177"/>
                    <a:pt x="14" y="177"/>
                    <a:pt x="14" y="177"/>
                  </a:cubicBezTo>
                  <a:cubicBezTo>
                    <a:pt x="14" y="176"/>
                    <a:pt x="14" y="176"/>
                    <a:pt x="14" y="176"/>
                  </a:cubicBezTo>
                  <a:cubicBezTo>
                    <a:pt x="14" y="176"/>
                    <a:pt x="13" y="176"/>
                    <a:pt x="14" y="176"/>
                  </a:cubicBezTo>
                  <a:cubicBezTo>
                    <a:pt x="14" y="175"/>
                    <a:pt x="14" y="175"/>
                    <a:pt x="14" y="175"/>
                  </a:cubicBezTo>
                  <a:cubicBezTo>
                    <a:pt x="14" y="175"/>
                    <a:pt x="14" y="174"/>
                    <a:pt x="14" y="174"/>
                  </a:cubicBezTo>
                  <a:cubicBezTo>
                    <a:pt x="14" y="174"/>
                    <a:pt x="14" y="174"/>
                    <a:pt x="14" y="173"/>
                  </a:cubicBezTo>
                  <a:cubicBezTo>
                    <a:pt x="14" y="173"/>
                    <a:pt x="13" y="173"/>
                    <a:pt x="13" y="172"/>
                  </a:cubicBezTo>
                  <a:cubicBezTo>
                    <a:pt x="13" y="171"/>
                    <a:pt x="13" y="171"/>
                    <a:pt x="13" y="171"/>
                  </a:cubicBezTo>
                  <a:cubicBezTo>
                    <a:pt x="13" y="171"/>
                    <a:pt x="12" y="170"/>
                    <a:pt x="12" y="170"/>
                  </a:cubicBezTo>
                  <a:cubicBezTo>
                    <a:pt x="12" y="170"/>
                    <a:pt x="11" y="169"/>
                    <a:pt x="11" y="168"/>
                  </a:cubicBezTo>
                  <a:cubicBezTo>
                    <a:pt x="11" y="168"/>
                    <a:pt x="11" y="168"/>
                    <a:pt x="11" y="167"/>
                  </a:cubicBezTo>
                  <a:cubicBezTo>
                    <a:pt x="10" y="167"/>
                    <a:pt x="10" y="167"/>
                    <a:pt x="9" y="166"/>
                  </a:cubicBezTo>
                  <a:cubicBezTo>
                    <a:pt x="9" y="166"/>
                    <a:pt x="9" y="165"/>
                    <a:pt x="9" y="165"/>
                  </a:cubicBezTo>
                  <a:cubicBezTo>
                    <a:pt x="9" y="165"/>
                    <a:pt x="9" y="165"/>
                    <a:pt x="8" y="165"/>
                  </a:cubicBezTo>
                  <a:cubicBezTo>
                    <a:pt x="8" y="165"/>
                    <a:pt x="8" y="164"/>
                    <a:pt x="8" y="164"/>
                  </a:cubicBezTo>
                  <a:cubicBezTo>
                    <a:pt x="8" y="164"/>
                    <a:pt x="7" y="164"/>
                    <a:pt x="7" y="163"/>
                  </a:cubicBezTo>
                  <a:cubicBezTo>
                    <a:pt x="7" y="163"/>
                    <a:pt x="7" y="163"/>
                    <a:pt x="7" y="163"/>
                  </a:cubicBezTo>
                  <a:cubicBezTo>
                    <a:pt x="7" y="163"/>
                    <a:pt x="7" y="162"/>
                    <a:pt x="7" y="162"/>
                  </a:cubicBezTo>
                  <a:cubicBezTo>
                    <a:pt x="6" y="162"/>
                    <a:pt x="7" y="161"/>
                    <a:pt x="7" y="161"/>
                  </a:cubicBezTo>
                  <a:cubicBezTo>
                    <a:pt x="7" y="161"/>
                    <a:pt x="6" y="161"/>
                    <a:pt x="7" y="161"/>
                  </a:cubicBezTo>
                  <a:cubicBezTo>
                    <a:pt x="7" y="161"/>
                    <a:pt x="7" y="161"/>
                    <a:pt x="7" y="162"/>
                  </a:cubicBezTo>
                  <a:cubicBezTo>
                    <a:pt x="7" y="162"/>
                    <a:pt x="7" y="162"/>
                    <a:pt x="7" y="162"/>
                  </a:cubicBezTo>
                  <a:cubicBezTo>
                    <a:pt x="7" y="163"/>
                    <a:pt x="7" y="163"/>
                    <a:pt x="7" y="163"/>
                  </a:cubicBezTo>
                  <a:cubicBezTo>
                    <a:pt x="7" y="163"/>
                    <a:pt x="7" y="163"/>
                    <a:pt x="8" y="163"/>
                  </a:cubicBezTo>
                  <a:cubicBezTo>
                    <a:pt x="8" y="164"/>
                    <a:pt x="8" y="164"/>
                    <a:pt x="8" y="164"/>
                  </a:cubicBezTo>
                  <a:cubicBezTo>
                    <a:pt x="8" y="164"/>
                    <a:pt x="8" y="164"/>
                    <a:pt x="8" y="164"/>
                  </a:cubicBezTo>
                  <a:cubicBezTo>
                    <a:pt x="8" y="164"/>
                    <a:pt x="9" y="165"/>
                    <a:pt x="9" y="165"/>
                  </a:cubicBezTo>
                  <a:cubicBezTo>
                    <a:pt x="9" y="164"/>
                    <a:pt x="9" y="165"/>
                    <a:pt x="9" y="165"/>
                  </a:cubicBezTo>
                  <a:cubicBezTo>
                    <a:pt x="9" y="164"/>
                    <a:pt x="10" y="164"/>
                    <a:pt x="10" y="164"/>
                  </a:cubicBezTo>
                  <a:cubicBezTo>
                    <a:pt x="10" y="164"/>
                    <a:pt x="10" y="164"/>
                    <a:pt x="11" y="164"/>
                  </a:cubicBezTo>
                  <a:cubicBezTo>
                    <a:pt x="11" y="163"/>
                    <a:pt x="10" y="163"/>
                    <a:pt x="11" y="163"/>
                  </a:cubicBezTo>
                  <a:cubicBezTo>
                    <a:pt x="11" y="163"/>
                    <a:pt x="11" y="163"/>
                    <a:pt x="11" y="163"/>
                  </a:cubicBezTo>
                  <a:cubicBezTo>
                    <a:pt x="12" y="163"/>
                    <a:pt x="12" y="163"/>
                    <a:pt x="12" y="163"/>
                  </a:cubicBezTo>
                  <a:cubicBezTo>
                    <a:pt x="13" y="163"/>
                    <a:pt x="13" y="163"/>
                    <a:pt x="13" y="163"/>
                  </a:cubicBezTo>
                  <a:cubicBezTo>
                    <a:pt x="14" y="164"/>
                    <a:pt x="14" y="165"/>
                    <a:pt x="15" y="165"/>
                  </a:cubicBezTo>
                  <a:cubicBezTo>
                    <a:pt x="15" y="165"/>
                    <a:pt x="15" y="165"/>
                    <a:pt x="15" y="165"/>
                  </a:cubicBezTo>
                  <a:cubicBezTo>
                    <a:pt x="16" y="166"/>
                    <a:pt x="16" y="166"/>
                    <a:pt x="17" y="166"/>
                  </a:cubicBezTo>
                  <a:cubicBezTo>
                    <a:pt x="17" y="166"/>
                    <a:pt x="18" y="166"/>
                    <a:pt x="18" y="166"/>
                  </a:cubicBezTo>
                  <a:cubicBezTo>
                    <a:pt x="18" y="166"/>
                    <a:pt x="18" y="166"/>
                    <a:pt x="18" y="166"/>
                  </a:cubicBezTo>
                  <a:cubicBezTo>
                    <a:pt x="18" y="166"/>
                    <a:pt x="18" y="166"/>
                    <a:pt x="17" y="166"/>
                  </a:cubicBezTo>
                  <a:cubicBezTo>
                    <a:pt x="17" y="165"/>
                    <a:pt x="16" y="165"/>
                    <a:pt x="16" y="165"/>
                  </a:cubicBezTo>
                  <a:cubicBezTo>
                    <a:pt x="15" y="164"/>
                    <a:pt x="15" y="164"/>
                    <a:pt x="15" y="164"/>
                  </a:cubicBezTo>
                  <a:cubicBezTo>
                    <a:pt x="14" y="164"/>
                    <a:pt x="14" y="164"/>
                    <a:pt x="14" y="163"/>
                  </a:cubicBezTo>
                  <a:cubicBezTo>
                    <a:pt x="13" y="163"/>
                    <a:pt x="13" y="163"/>
                    <a:pt x="13" y="163"/>
                  </a:cubicBezTo>
                  <a:cubicBezTo>
                    <a:pt x="12" y="163"/>
                    <a:pt x="13" y="162"/>
                    <a:pt x="12" y="162"/>
                  </a:cubicBezTo>
                  <a:cubicBezTo>
                    <a:pt x="11" y="162"/>
                    <a:pt x="10" y="162"/>
                    <a:pt x="10" y="162"/>
                  </a:cubicBezTo>
                  <a:cubicBezTo>
                    <a:pt x="10" y="163"/>
                    <a:pt x="10" y="163"/>
                    <a:pt x="10" y="163"/>
                  </a:cubicBezTo>
                  <a:cubicBezTo>
                    <a:pt x="10" y="163"/>
                    <a:pt x="9" y="164"/>
                    <a:pt x="9" y="164"/>
                  </a:cubicBezTo>
                  <a:cubicBezTo>
                    <a:pt x="9" y="164"/>
                    <a:pt x="9" y="164"/>
                    <a:pt x="9" y="164"/>
                  </a:cubicBezTo>
                  <a:cubicBezTo>
                    <a:pt x="9" y="164"/>
                    <a:pt x="9" y="164"/>
                    <a:pt x="9" y="164"/>
                  </a:cubicBezTo>
                  <a:cubicBezTo>
                    <a:pt x="8" y="163"/>
                    <a:pt x="8" y="164"/>
                    <a:pt x="8" y="163"/>
                  </a:cubicBezTo>
                  <a:cubicBezTo>
                    <a:pt x="8" y="163"/>
                    <a:pt x="8" y="163"/>
                    <a:pt x="8" y="162"/>
                  </a:cubicBezTo>
                  <a:cubicBezTo>
                    <a:pt x="8" y="162"/>
                    <a:pt x="8" y="162"/>
                    <a:pt x="8" y="162"/>
                  </a:cubicBezTo>
                  <a:cubicBezTo>
                    <a:pt x="8" y="161"/>
                    <a:pt x="8" y="161"/>
                    <a:pt x="7" y="161"/>
                  </a:cubicBezTo>
                  <a:cubicBezTo>
                    <a:pt x="7" y="161"/>
                    <a:pt x="7" y="161"/>
                    <a:pt x="7" y="160"/>
                  </a:cubicBezTo>
                  <a:cubicBezTo>
                    <a:pt x="6" y="160"/>
                    <a:pt x="6" y="159"/>
                    <a:pt x="6" y="159"/>
                  </a:cubicBezTo>
                  <a:cubicBezTo>
                    <a:pt x="6" y="158"/>
                    <a:pt x="6" y="158"/>
                    <a:pt x="5" y="158"/>
                  </a:cubicBezTo>
                  <a:cubicBezTo>
                    <a:pt x="5" y="157"/>
                    <a:pt x="5" y="157"/>
                    <a:pt x="5" y="156"/>
                  </a:cubicBezTo>
                  <a:cubicBezTo>
                    <a:pt x="4" y="156"/>
                    <a:pt x="4" y="155"/>
                    <a:pt x="4" y="155"/>
                  </a:cubicBezTo>
                  <a:cubicBezTo>
                    <a:pt x="3" y="154"/>
                    <a:pt x="3" y="154"/>
                    <a:pt x="3" y="154"/>
                  </a:cubicBezTo>
                  <a:cubicBezTo>
                    <a:pt x="3" y="153"/>
                    <a:pt x="3" y="152"/>
                    <a:pt x="3" y="152"/>
                  </a:cubicBezTo>
                  <a:cubicBezTo>
                    <a:pt x="3" y="152"/>
                    <a:pt x="3" y="152"/>
                    <a:pt x="3" y="151"/>
                  </a:cubicBezTo>
                  <a:cubicBezTo>
                    <a:pt x="2" y="151"/>
                    <a:pt x="2" y="151"/>
                    <a:pt x="2" y="150"/>
                  </a:cubicBezTo>
                  <a:cubicBezTo>
                    <a:pt x="1" y="150"/>
                    <a:pt x="1" y="149"/>
                    <a:pt x="1" y="149"/>
                  </a:cubicBezTo>
                  <a:cubicBezTo>
                    <a:pt x="1" y="149"/>
                    <a:pt x="1" y="149"/>
                    <a:pt x="0" y="148"/>
                  </a:cubicBezTo>
                  <a:cubicBezTo>
                    <a:pt x="0" y="148"/>
                    <a:pt x="0" y="148"/>
                    <a:pt x="0" y="147"/>
                  </a:cubicBezTo>
                  <a:cubicBezTo>
                    <a:pt x="0" y="147"/>
                    <a:pt x="0" y="145"/>
                    <a:pt x="0" y="145"/>
                  </a:cubicBezTo>
                  <a:cubicBezTo>
                    <a:pt x="0" y="145"/>
                    <a:pt x="0" y="144"/>
                    <a:pt x="0" y="144"/>
                  </a:cubicBezTo>
                  <a:cubicBezTo>
                    <a:pt x="0" y="144"/>
                    <a:pt x="0" y="144"/>
                    <a:pt x="0" y="145"/>
                  </a:cubicBezTo>
                  <a:cubicBezTo>
                    <a:pt x="0" y="145"/>
                    <a:pt x="0" y="145"/>
                    <a:pt x="0" y="146"/>
                  </a:cubicBezTo>
                  <a:cubicBezTo>
                    <a:pt x="1" y="146"/>
                    <a:pt x="1" y="146"/>
                    <a:pt x="1" y="146"/>
                  </a:cubicBezTo>
                  <a:cubicBezTo>
                    <a:pt x="2" y="146"/>
                    <a:pt x="2" y="146"/>
                    <a:pt x="2" y="147"/>
                  </a:cubicBezTo>
                  <a:cubicBezTo>
                    <a:pt x="3" y="147"/>
                    <a:pt x="3" y="147"/>
                    <a:pt x="3" y="148"/>
                  </a:cubicBezTo>
                  <a:cubicBezTo>
                    <a:pt x="3" y="148"/>
                    <a:pt x="3" y="148"/>
                    <a:pt x="4" y="148"/>
                  </a:cubicBezTo>
                  <a:cubicBezTo>
                    <a:pt x="4" y="148"/>
                    <a:pt x="4" y="148"/>
                    <a:pt x="4" y="149"/>
                  </a:cubicBezTo>
                  <a:cubicBezTo>
                    <a:pt x="4" y="149"/>
                    <a:pt x="4" y="149"/>
                    <a:pt x="4" y="149"/>
                  </a:cubicBezTo>
                  <a:cubicBezTo>
                    <a:pt x="5" y="150"/>
                    <a:pt x="4" y="150"/>
                    <a:pt x="4" y="150"/>
                  </a:cubicBezTo>
                  <a:cubicBezTo>
                    <a:pt x="4" y="150"/>
                    <a:pt x="4" y="151"/>
                    <a:pt x="4" y="151"/>
                  </a:cubicBezTo>
                  <a:cubicBezTo>
                    <a:pt x="5" y="151"/>
                    <a:pt x="5" y="152"/>
                    <a:pt x="5" y="152"/>
                  </a:cubicBezTo>
                  <a:cubicBezTo>
                    <a:pt x="5" y="152"/>
                    <a:pt x="5" y="152"/>
                    <a:pt x="5" y="152"/>
                  </a:cubicBezTo>
                  <a:cubicBezTo>
                    <a:pt x="5" y="153"/>
                    <a:pt x="5" y="153"/>
                    <a:pt x="5" y="153"/>
                  </a:cubicBezTo>
                  <a:cubicBezTo>
                    <a:pt x="6" y="153"/>
                    <a:pt x="6" y="154"/>
                    <a:pt x="7" y="154"/>
                  </a:cubicBezTo>
                  <a:cubicBezTo>
                    <a:pt x="7" y="154"/>
                    <a:pt x="7" y="155"/>
                    <a:pt x="8" y="154"/>
                  </a:cubicBezTo>
                  <a:cubicBezTo>
                    <a:pt x="8" y="154"/>
                    <a:pt x="8" y="153"/>
                    <a:pt x="8" y="152"/>
                  </a:cubicBezTo>
                  <a:cubicBezTo>
                    <a:pt x="8" y="152"/>
                    <a:pt x="8" y="152"/>
                    <a:pt x="8" y="152"/>
                  </a:cubicBezTo>
                  <a:cubicBezTo>
                    <a:pt x="8" y="151"/>
                    <a:pt x="8" y="151"/>
                    <a:pt x="8" y="151"/>
                  </a:cubicBezTo>
                  <a:cubicBezTo>
                    <a:pt x="9" y="151"/>
                    <a:pt x="9" y="151"/>
                    <a:pt x="9" y="151"/>
                  </a:cubicBezTo>
                  <a:cubicBezTo>
                    <a:pt x="10" y="152"/>
                    <a:pt x="10" y="152"/>
                    <a:pt x="10" y="152"/>
                  </a:cubicBezTo>
                  <a:cubicBezTo>
                    <a:pt x="10" y="151"/>
                    <a:pt x="9" y="150"/>
                    <a:pt x="9" y="150"/>
                  </a:cubicBezTo>
                  <a:cubicBezTo>
                    <a:pt x="9" y="150"/>
                    <a:pt x="9" y="150"/>
                    <a:pt x="9" y="150"/>
                  </a:cubicBezTo>
                  <a:cubicBezTo>
                    <a:pt x="10" y="150"/>
                    <a:pt x="10" y="150"/>
                    <a:pt x="11" y="149"/>
                  </a:cubicBezTo>
                  <a:cubicBezTo>
                    <a:pt x="11" y="149"/>
                    <a:pt x="12" y="149"/>
                    <a:pt x="12" y="149"/>
                  </a:cubicBezTo>
                  <a:cubicBezTo>
                    <a:pt x="12" y="150"/>
                    <a:pt x="12" y="150"/>
                    <a:pt x="12" y="151"/>
                  </a:cubicBezTo>
                  <a:cubicBezTo>
                    <a:pt x="12" y="151"/>
                    <a:pt x="12" y="151"/>
                    <a:pt x="12" y="151"/>
                  </a:cubicBezTo>
                  <a:cubicBezTo>
                    <a:pt x="12" y="151"/>
                    <a:pt x="12" y="151"/>
                    <a:pt x="12" y="151"/>
                  </a:cubicBezTo>
                  <a:cubicBezTo>
                    <a:pt x="12" y="150"/>
                    <a:pt x="12" y="150"/>
                    <a:pt x="12" y="149"/>
                  </a:cubicBezTo>
                  <a:cubicBezTo>
                    <a:pt x="12" y="149"/>
                    <a:pt x="12" y="149"/>
                    <a:pt x="12" y="148"/>
                  </a:cubicBezTo>
                  <a:cubicBezTo>
                    <a:pt x="12" y="148"/>
                    <a:pt x="11" y="148"/>
                    <a:pt x="12" y="147"/>
                  </a:cubicBezTo>
                  <a:cubicBezTo>
                    <a:pt x="12" y="147"/>
                    <a:pt x="12" y="147"/>
                    <a:pt x="12" y="146"/>
                  </a:cubicBezTo>
                  <a:cubicBezTo>
                    <a:pt x="12" y="146"/>
                    <a:pt x="13" y="146"/>
                    <a:pt x="14" y="146"/>
                  </a:cubicBezTo>
                  <a:cubicBezTo>
                    <a:pt x="14" y="146"/>
                    <a:pt x="14" y="146"/>
                    <a:pt x="14" y="146"/>
                  </a:cubicBezTo>
                  <a:cubicBezTo>
                    <a:pt x="15" y="145"/>
                    <a:pt x="15" y="145"/>
                    <a:pt x="15" y="145"/>
                  </a:cubicBezTo>
                  <a:cubicBezTo>
                    <a:pt x="15" y="145"/>
                    <a:pt x="15" y="146"/>
                    <a:pt x="15" y="146"/>
                  </a:cubicBezTo>
                  <a:cubicBezTo>
                    <a:pt x="15" y="147"/>
                    <a:pt x="15" y="147"/>
                    <a:pt x="15" y="147"/>
                  </a:cubicBezTo>
                  <a:cubicBezTo>
                    <a:pt x="15" y="147"/>
                    <a:pt x="16" y="147"/>
                    <a:pt x="16" y="147"/>
                  </a:cubicBezTo>
                  <a:cubicBezTo>
                    <a:pt x="16" y="147"/>
                    <a:pt x="16" y="147"/>
                    <a:pt x="16" y="148"/>
                  </a:cubicBezTo>
                  <a:cubicBezTo>
                    <a:pt x="16" y="148"/>
                    <a:pt x="16" y="148"/>
                    <a:pt x="16" y="148"/>
                  </a:cubicBezTo>
                  <a:cubicBezTo>
                    <a:pt x="17" y="148"/>
                    <a:pt x="17" y="148"/>
                    <a:pt x="17" y="148"/>
                  </a:cubicBezTo>
                  <a:cubicBezTo>
                    <a:pt x="17" y="148"/>
                    <a:pt x="18" y="148"/>
                    <a:pt x="18" y="149"/>
                  </a:cubicBezTo>
                  <a:cubicBezTo>
                    <a:pt x="17" y="149"/>
                    <a:pt x="17" y="149"/>
                    <a:pt x="17" y="149"/>
                  </a:cubicBezTo>
                  <a:cubicBezTo>
                    <a:pt x="18" y="149"/>
                    <a:pt x="18" y="149"/>
                    <a:pt x="18" y="149"/>
                  </a:cubicBezTo>
                  <a:cubicBezTo>
                    <a:pt x="18" y="149"/>
                    <a:pt x="18" y="148"/>
                    <a:pt x="18" y="149"/>
                  </a:cubicBezTo>
                  <a:cubicBezTo>
                    <a:pt x="19" y="149"/>
                    <a:pt x="19" y="149"/>
                    <a:pt x="19" y="149"/>
                  </a:cubicBezTo>
                  <a:cubicBezTo>
                    <a:pt x="19" y="149"/>
                    <a:pt x="19" y="149"/>
                    <a:pt x="19" y="149"/>
                  </a:cubicBezTo>
                  <a:cubicBezTo>
                    <a:pt x="20" y="149"/>
                    <a:pt x="19" y="149"/>
                    <a:pt x="20" y="149"/>
                  </a:cubicBezTo>
                  <a:cubicBezTo>
                    <a:pt x="20" y="149"/>
                    <a:pt x="20" y="149"/>
                    <a:pt x="20" y="149"/>
                  </a:cubicBezTo>
                  <a:cubicBezTo>
                    <a:pt x="20" y="149"/>
                    <a:pt x="21" y="149"/>
                    <a:pt x="21" y="149"/>
                  </a:cubicBezTo>
                  <a:cubicBezTo>
                    <a:pt x="21" y="149"/>
                    <a:pt x="21" y="148"/>
                    <a:pt x="21" y="148"/>
                  </a:cubicBezTo>
                  <a:cubicBezTo>
                    <a:pt x="20" y="148"/>
                    <a:pt x="20" y="148"/>
                    <a:pt x="20" y="148"/>
                  </a:cubicBezTo>
                  <a:cubicBezTo>
                    <a:pt x="20" y="147"/>
                    <a:pt x="20" y="147"/>
                    <a:pt x="20" y="147"/>
                  </a:cubicBezTo>
                  <a:cubicBezTo>
                    <a:pt x="20" y="146"/>
                    <a:pt x="20" y="146"/>
                    <a:pt x="20" y="145"/>
                  </a:cubicBezTo>
                  <a:cubicBezTo>
                    <a:pt x="20" y="145"/>
                    <a:pt x="19" y="145"/>
                    <a:pt x="20" y="144"/>
                  </a:cubicBezTo>
                  <a:cubicBezTo>
                    <a:pt x="21" y="144"/>
                    <a:pt x="21" y="144"/>
                    <a:pt x="21" y="144"/>
                  </a:cubicBezTo>
                  <a:cubicBezTo>
                    <a:pt x="22" y="143"/>
                    <a:pt x="22" y="143"/>
                    <a:pt x="22" y="143"/>
                  </a:cubicBezTo>
                  <a:cubicBezTo>
                    <a:pt x="22" y="142"/>
                    <a:pt x="22" y="142"/>
                    <a:pt x="22" y="142"/>
                  </a:cubicBezTo>
                  <a:cubicBezTo>
                    <a:pt x="23" y="142"/>
                    <a:pt x="23" y="142"/>
                    <a:pt x="23" y="142"/>
                  </a:cubicBezTo>
                  <a:cubicBezTo>
                    <a:pt x="23" y="141"/>
                    <a:pt x="23" y="142"/>
                    <a:pt x="23" y="141"/>
                  </a:cubicBezTo>
                  <a:cubicBezTo>
                    <a:pt x="24" y="141"/>
                    <a:pt x="24" y="140"/>
                    <a:pt x="25" y="140"/>
                  </a:cubicBezTo>
                  <a:cubicBezTo>
                    <a:pt x="25" y="139"/>
                    <a:pt x="25" y="139"/>
                    <a:pt x="26" y="138"/>
                  </a:cubicBezTo>
                  <a:cubicBezTo>
                    <a:pt x="26" y="138"/>
                    <a:pt x="26" y="138"/>
                    <a:pt x="26" y="137"/>
                  </a:cubicBezTo>
                  <a:cubicBezTo>
                    <a:pt x="27" y="137"/>
                    <a:pt x="27" y="137"/>
                    <a:pt x="27" y="137"/>
                  </a:cubicBezTo>
                  <a:cubicBezTo>
                    <a:pt x="28" y="136"/>
                    <a:pt x="28" y="135"/>
                    <a:pt x="28" y="135"/>
                  </a:cubicBezTo>
                  <a:cubicBezTo>
                    <a:pt x="29" y="134"/>
                    <a:pt x="29" y="133"/>
                    <a:pt x="29" y="132"/>
                  </a:cubicBezTo>
                  <a:cubicBezTo>
                    <a:pt x="29" y="132"/>
                    <a:pt x="29" y="132"/>
                    <a:pt x="29" y="131"/>
                  </a:cubicBezTo>
                  <a:cubicBezTo>
                    <a:pt x="29" y="130"/>
                    <a:pt x="29" y="130"/>
                    <a:pt x="29" y="130"/>
                  </a:cubicBezTo>
                  <a:cubicBezTo>
                    <a:pt x="29" y="129"/>
                    <a:pt x="29" y="128"/>
                    <a:pt x="29" y="128"/>
                  </a:cubicBezTo>
                  <a:cubicBezTo>
                    <a:pt x="29" y="127"/>
                    <a:pt x="29" y="127"/>
                    <a:pt x="29" y="126"/>
                  </a:cubicBezTo>
                  <a:cubicBezTo>
                    <a:pt x="29" y="126"/>
                    <a:pt x="29" y="125"/>
                    <a:pt x="29" y="125"/>
                  </a:cubicBezTo>
                  <a:cubicBezTo>
                    <a:pt x="30" y="124"/>
                    <a:pt x="30" y="124"/>
                    <a:pt x="30" y="123"/>
                  </a:cubicBezTo>
                  <a:cubicBezTo>
                    <a:pt x="30" y="122"/>
                    <a:pt x="30" y="121"/>
                    <a:pt x="30" y="120"/>
                  </a:cubicBezTo>
                  <a:cubicBezTo>
                    <a:pt x="30" y="120"/>
                    <a:pt x="31" y="119"/>
                    <a:pt x="31" y="118"/>
                  </a:cubicBezTo>
                  <a:cubicBezTo>
                    <a:pt x="31" y="118"/>
                    <a:pt x="30" y="117"/>
                    <a:pt x="30" y="116"/>
                  </a:cubicBezTo>
                  <a:cubicBezTo>
                    <a:pt x="31" y="116"/>
                    <a:pt x="31" y="116"/>
                    <a:pt x="31" y="116"/>
                  </a:cubicBezTo>
                  <a:cubicBezTo>
                    <a:pt x="31" y="115"/>
                    <a:pt x="31" y="114"/>
                    <a:pt x="31" y="114"/>
                  </a:cubicBezTo>
                  <a:cubicBezTo>
                    <a:pt x="31" y="113"/>
                    <a:pt x="32" y="113"/>
                    <a:pt x="31" y="112"/>
                  </a:cubicBezTo>
                  <a:cubicBezTo>
                    <a:pt x="31" y="110"/>
                    <a:pt x="31" y="111"/>
                    <a:pt x="31" y="109"/>
                  </a:cubicBezTo>
                  <a:cubicBezTo>
                    <a:pt x="31" y="108"/>
                    <a:pt x="31" y="109"/>
                    <a:pt x="30" y="107"/>
                  </a:cubicBezTo>
                  <a:cubicBezTo>
                    <a:pt x="30" y="105"/>
                    <a:pt x="30" y="106"/>
                    <a:pt x="30" y="104"/>
                  </a:cubicBezTo>
                  <a:cubicBezTo>
                    <a:pt x="29" y="103"/>
                    <a:pt x="29" y="103"/>
                    <a:pt x="29" y="102"/>
                  </a:cubicBezTo>
                  <a:cubicBezTo>
                    <a:pt x="29" y="102"/>
                    <a:pt x="29" y="102"/>
                    <a:pt x="29" y="101"/>
                  </a:cubicBezTo>
                  <a:cubicBezTo>
                    <a:pt x="29" y="100"/>
                    <a:pt x="29" y="99"/>
                    <a:pt x="29" y="99"/>
                  </a:cubicBezTo>
                  <a:cubicBezTo>
                    <a:pt x="29" y="98"/>
                    <a:pt x="29" y="98"/>
                    <a:pt x="30" y="98"/>
                  </a:cubicBezTo>
                  <a:cubicBezTo>
                    <a:pt x="30" y="98"/>
                    <a:pt x="29" y="98"/>
                    <a:pt x="30" y="98"/>
                  </a:cubicBezTo>
                  <a:cubicBezTo>
                    <a:pt x="31" y="98"/>
                    <a:pt x="31" y="97"/>
                    <a:pt x="31" y="97"/>
                  </a:cubicBezTo>
                  <a:cubicBezTo>
                    <a:pt x="32" y="97"/>
                    <a:pt x="32" y="97"/>
                    <a:pt x="32" y="97"/>
                  </a:cubicBezTo>
                  <a:cubicBezTo>
                    <a:pt x="32" y="97"/>
                    <a:pt x="32" y="97"/>
                    <a:pt x="33" y="98"/>
                  </a:cubicBezTo>
                  <a:cubicBezTo>
                    <a:pt x="33" y="98"/>
                    <a:pt x="33" y="99"/>
                    <a:pt x="33" y="99"/>
                  </a:cubicBezTo>
                  <a:cubicBezTo>
                    <a:pt x="33" y="99"/>
                    <a:pt x="33" y="99"/>
                    <a:pt x="33" y="99"/>
                  </a:cubicBezTo>
                  <a:cubicBezTo>
                    <a:pt x="33" y="100"/>
                    <a:pt x="33" y="100"/>
                    <a:pt x="33" y="100"/>
                  </a:cubicBezTo>
                  <a:cubicBezTo>
                    <a:pt x="33" y="100"/>
                    <a:pt x="33" y="100"/>
                    <a:pt x="33" y="101"/>
                  </a:cubicBezTo>
                  <a:cubicBezTo>
                    <a:pt x="33" y="101"/>
                    <a:pt x="33" y="101"/>
                    <a:pt x="33" y="101"/>
                  </a:cubicBezTo>
                  <a:cubicBezTo>
                    <a:pt x="33" y="101"/>
                    <a:pt x="33" y="101"/>
                    <a:pt x="33" y="101"/>
                  </a:cubicBezTo>
                  <a:cubicBezTo>
                    <a:pt x="33" y="101"/>
                    <a:pt x="33" y="101"/>
                    <a:pt x="33" y="102"/>
                  </a:cubicBezTo>
                  <a:cubicBezTo>
                    <a:pt x="33" y="102"/>
                    <a:pt x="33" y="102"/>
                    <a:pt x="33" y="103"/>
                  </a:cubicBezTo>
                  <a:cubicBezTo>
                    <a:pt x="33" y="103"/>
                    <a:pt x="34" y="103"/>
                    <a:pt x="33" y="103"/>
                  </a:cubicBezTo>
                  <a:cubicBezTo>
                    <a:pt x="33" y="104"/>
                    <a:pt x="33" y="104"/>
                    <a:pt x="33" y="104"/>
                  </a:cubicBezTo>
                  <a:cubicBezTo>
                    <a:pt x="33" y="104"/>
                    <a:pt x="32" y="103"/>
                    <a:pt x="32" y="103"/>
                  </a:cubicBezTo>
                  <a:cubicBezTo>
                    <a:pt x="32" y="103"/>
                    <a:pt x="32" y="103"/>
                    <a:pt x="32" y="103"/>
                  </a:cubicBezTo>
                  <a:cubicBezTo>
                    <a:pt x="33" y="104"/>
                    <a:pt x="33" y="104"/>
                    <a:pt x="33" y="104"/>
                  </a:cubicBezTo>
                  <a:cubicBezTo>
                    <a:pt x="33" y="104"/>
                    <a:pt x="33" y="105"/>
                    <a:pt x="32" y="105"/>
                  </a:cubicBezTo>
                  <a:cubicBezTo>
                    <a:pt x="32" y="105"/>
                    <a:pt x="32" y="105"/>
                    <a:pt x="32" y="105"/>
                  </a:cubicBezTo>
                  <a:cubicBezTo>
                    <a:pt x="32" y="105"/>
                    <a:pt x="31" y="105"/>
                    <a:pt x="32" y="105"/>
                  </a:cubicBezTo>
                  <a:cubicBezTo>
                    <a:pt x="32" y="106"/>
                    <a:pt x="32" y="106"/>
                    <a:pt x="32" y="106"/>
                  </a:cubicBezTo>
                  <a:cubicBezTo>
                    <a:pt x="32" y="106"/>
                    <a:pt x="33" y="105"/>
                    <a:pt x="33" y="105"/>
                  </a:cubicBezTo>
                  <a:cubicBezTo>
                    <a:pt x="33" y="106"/>
                    <a:pt x="32" y="105"/>
                    <a:pt x="33" y="106"/>
                  </a:cubicBezTo>
                  <a:cubicBezTo>
                    <a:pt x="33" y="106"/>
                    <a:pt x="33" y="106"/>
                    <a:pt x="33" y="106"/>
                  </a:cubicBezTo>
                  <a:cubicBezTo>
                    <a:pt x="33" y="106"/>
                    <a:pt x="33" y="105"/>
                    <a:pt x="33" y="105"/>
                  </a:cubicBezTo>
                  <a:cubicBezTo>
                    <a:pt x="33" y="105"/>
                    <a:pt x="33" y="105"/>
                    <a:pt x="33" y="105"/>
                  </a:cubicBezTo>
                  <a:cubicBezTo>
                    <a:pt x="33" y="105"/>
                    <a:pt x="33" y="104"/>
                    <a:pt x="33" y="104"/>
                  </a:cubicBezTo>
                  <a:cubicBezTo>
                    <a:pt x="34" y="104"/>
                    <a:pt x="34" y="104"/>
                    <a:pt x="34" y="104"/>
                  </a:cubicBezTo>
                  <a:cubicBezTo>
                    <a:pt x="34" y="104"/>
                    <a:pt x="34" y="104"/>
                    <a:pt x="34" y="104"/>
                  </a:cubicBezTo>
                  <a:cubicBezTo>
                    <a:pt x="34" y="105"/>
                    <a:pt x="33" y="105"/>
                    <a:pt x="33" y="105"/>
                  </a:cubicBezTo>
                  <a:cubicBezTo>
                    <a:pt x="33" y="105"/>
                    <a:pt x="33" y="105"/>
                    <a:pt x="33" y="105"/>
                  </a:cubicBezTo>
                  <a:cubicBezTo>
                    <a:pt x="33" y="106"/>
                    <a:pt x="33" y="105"/>
                    <a:pt x="33" y="106"/>
                  </a:cubicBezTo>
                  <a:cubicBezTo>
                    <a:pt x="33" y="107"/>
                    <a:pt x="33" y="107"/>
                    <a:pt x="33" y="107"/>
                  </a:cubicBezTo>
                  <a:cubicBezTo>
                    <a:pt x="33" y="107"/>
                    <a:pt x="34" y="106"/>
                    <a:pt x="34" y="106"/>
                  </a:cubicBezTo>
                  <a:cubicBezTo>
                    <a:pt x="34" y="106"/>
                    <a:pt x="34" y="106"/>
                    <a:pt x="34" y="106"/>
                  </a:cubicBezTo>
                  <a:cubicBezTo>
                    <a:pt x="34" y="106"/>
                    <a:pt x="34" y="105"/>
                    <a:pt x="34" y="105"/>
                  </a:cubicBezTo>
                  <a:cubicBezTo>
                    <a:pt x="34" y="105"/>
                    <a:pt x="34" y="105"/>
                    <a:pt x="34" y="105"/>
                  </a:cubicBezTo>
                  <a:cubicBezTo>
                    <a:pt x="34" y="104"/>
                    <a:pt x="34" y="104"/>
                    <a:pt x="34" y="104"/>
                  </a:cubicBezTo>
                  <a:cubicBezTo>
                    <a:pt x="34" y="104"/>
                    <a:pt x="35" y="104"/>
                    <a:pt x="34" y="104"/>
                  </a:cubicBezTo>
                  <a:cubicBezTo>
                    <a:pt x="34" y="105"/>
                    <a:pt x="34" y="104"/>
                    <a:pt x="34" y="105"/>
                  </a:cubicBezTo>
                  <a:cubicBezTo>
                    <a:pt x="34" y="105"/>
                    <a:pt x="34" y="106"/>
                    <a:pt x="34" y="106"/>
                  </a:cubicBezTo>
                  <a:cubicBezTo>
                    <a:pt x="34" y="106"/>
                    <a:pt x="35" y="106"/>
                    <a:pt x="35" y="105"/>
                  </a:cubicBezTo>
                  <a:cubicBezTo>
                    <a:pt x="35" y="105"/>
                    <a:pt x="35" y="105"/>
                    <a:pt x="35" y="105"/>
                  </a:cubicBezTo>
                  <a:cubicBezTo>
                    <a:pt x="35" y="104"/>
                    <a:pt x="35" y="104"/>
                    <a:pt x="35" y="104"/>
                  </a:cubicBezTo>
                  <a:cubicBezTo>
                    <a:pt x="35" y="104"/>
                    <a:pt x="35" y="104"/>
                    <a:pt x="35" y="104"/>
                  </a:cubicBezTo>
                  <a:cubicBezTo>
                    <a:pt x="35" y="104"/>
                    <a:pt x="35" y="104"/>
                    <a:pt x="36" y="104"/>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7" y="105"/>
                    <a:pt x="37" y="105"/>
                  </a:cubicBezTo>
                  <a:cubicBezTo>
                    <a:pt x="37" y="106"/>
                    <a:pt x="37" y="106"/>
                    <a:pt x="37" y="106"/>
                  </a:cubicBezTo>
                  <a:cubicBezTo>
                    <a:pt x="37" y="106"/>
                    <a:pt x="37" y="106"/>
                    <a:pt x="37" y="106"/>
                  </a:cubicBezTo>
                  <a:cubicBezTo>
                    <a:pt x="38" y="107"/>
                    <a:pt x="38" y="107"/>
                    <a:pt x="38" y="107"/>
                  </a:cubicBezTo>
                  <a:cubicBezTo>
                    <a:pt x="38" y="107"/>
                    <a:pt x="38" y="107"/>
                    <a:pt x="38" y="107"/>
                  </a:cubicBezTo>
                  <a:cubicBezTo>
                    <a:pt x="38" y="107"/>
                    <a:pt x="38" y="107"/>
                    <a:pt x="38" y="108"/>
                  </a:cubicBezTo>
                  <a:cubicBezTo>
                    <a:pt x="38" y="108"/>
                    <a:pt x="38" y="108"/>
                    <a:pt x="38" y="108"/>
                  </a:cubicBezTo>
                  <a:cubicBezTo>
                    <a:pt x="38" y="108"/>
                    <a:pt x="38" y="108"/>
                    <a:pt x="38" y="108"/>
                  </a:cubicBezTo>
                  <a:cubicBezTo>
                    <a:pt x="39" y="108"/>
                    <a:pt x="39" y="109"/>
                    <a:pt x="39" y="108"/>
                  </a:cubicBezTo>
                  <a:cubicBezTo>
                    <a:pt x="39" y="108"/>
                    <a:pt x="39" y="108"/>
                    <a:pt x="39" y="107"/>
                  </a:cubicBezTo>
                  <a:cubicBezTo>
                    <a:pt x="39" y="107"/>
                    <a:pt x="39" y="107"/>
                    <a:pt x="39" y="107"/>
                  </a:cubicBezTo>
                  <a:cubicBezTo>
                    <a:pt x="38" y="107"/>
                    <a:pt x="38" y="107"/>
                    <a:pt x="38" y="107"/>
                  </a:cubicBezTo>
                  <a:cubicBezTo>
                    <a:pt x="38" y="107"/>
                    <a:pt x="39" y="106"/>
                    <a:pt x="39" y="106"/>
                  </a:cubicBezTo>
                  <a:cubicBezTo>
                    <a:pt x="39" y="106"/>
                    <a:pt x="39" y="106"/>
                    <a:pt x="39" y="106"/>
                  </a:cubicBezTo>
                  <a:cubicBezTo>
                    <a:pt x="40" y="106"/>
                    <a:pt x="40" y="105"/>
                    <a:pt x="40" y="106"/>
                  </a:cubicBezTo>
                  <a:cubicBezTo>
                    <a:pt x="40" y="106"/>
                    <a:pt x="40" y="106"/>
                    <a:pt x="41" y="106"/>
                  </a:cubicBezTo>
                  <a:cubicBezTo>
                    <a:pt x="41" y="106"/>
                    <a:pt x="41" y="106"/>
                    <a:pt x="41" y="106"/>
                  </a:cubicBezTo>
                  <a:cubicBezTo>
                    <a:pt x="41" y="106"/>
                    <a:pt x="43" y="106"/>
                    <a:pt x="43" y="106"/>
                  </a:cubicBezTo>
                  <a:cubicBezTo>
                    <a:pt x="43" y="106"/>
                    <a:pt x="43" y="106"/>
                    <a:pt x="43" y="107"/>
                  </a:cubicBezTo>
                  <a:cubicBezTo>
                    <a:pt x="43" y="107"/>
                    <a:pt x="43" y="107"/>
                    <a:pt x="43" y="107"/>
                  </a:cubicBezTo>
                  <a:cubicBezTo>
                    <a:pt x="43" y="108"/>
                    <a:pt x="43" y="108"/>
                    <a:pt x="43" y="108"/>
                  </a:cubicBezTo>
                  <a:cubicBezTo>
                    <a:pt x="43" y="108"/>
                    <a:pt x="43" y="107"/>
                    <a:pt x="43" y="107"/>
                  </a:cubicBezTo>
                  <a:cubicBezTo>
                    <a:pt x="43" y="107"/>
                    <a:pt x="43" y="106"/>
                    <a:pt x="43" y="106"/>
                  </a:cubicBezTo>
                  <a:cubicBezTo>
                    <a:pt x="43" y="106"/>
                    <a:pt x="43" y="106"/>
                    <a:pt x="43" y="106"/>
                  </a:cubicBezTo>
                  <a:cubicBezTo>
                    <a:pt x="44" y="106"/>
                    <a:pt x="44" y="107"/>
                    <a:pt x="44" y="107"/>
                  </a:cubicBezTo>
                  <a:cubicBezTo>
                    <a:pt x="44" y="107"/>
                    <a:pt x="44" y="106"/>
                    <a:pt x="44" y="107"/>
                  </a:cubicBezTo>
                  <a:cubicBezTo>
                    <a:pt x="45" y="107"/>
                    <a:pt x="45" y="106"/>
                    <a:pt x="46" y="107"/>
                  </a:cubicBezTo>
                  <a:cubicBezTo>
                    <a:pt x="46" y="107"/>
                    <a:pt x="46" y="107"/>
                    <a:pt x="46" y="107"/>
                  </a:cubicBezTo>
                  <a:cubicBezTo>
                    <a:pt x="47" y="107"/>
                    <a:pt x="47" y="108"/>
                    <a:pt x="47" y="108"/>
                  </a:cubicBezTo>
                  <a:cubicBezTo>
                    <a:pt x="47" y="107"/>
                    <a:pt x="47" y="107"/>
                    <a:pt x="48" y="107"/>
                  </a:cubicBezTo>
                  <a:cubicBezTo>
                    <a:pt x="48" y="107"/>
                    <a:pt x="48" y="108"/>
                    <a:pt x="48" y="108"/>
                  </a:cubicBezTo>
                  <a:cubicBezTo>
                    <a:pt x="48" y="108"/>
                    <a:pt x="49" y="107"/>
                    <a:pt x="49" y="108"/>
                  </a:cubicBezTo>
                  <a:cubicBezTo>
                    <a:pt x="50" y="108"/>
                    <a:pt x="51" y="108"/>
                    <a:pt x="51" y="108"/>
                  </a:cubicBezTo>
                  <a:cubicBezTo>
                    <a:pt x="51" y="108"/>
                    <a:pt x="51" y="107"/>
                    <a:pt x="51" y="107"/>
                  </a:cubicBezTo>
                  <a:cubicBezTo>
                    <a:pt x="52" y="107"/>
                    <a:pt x="52" y="107"/>
                    <a:pt x="52" y="107"/>
                  </a:cubicBezTo>
                  <a:cubicBezTo>
                    <a:pt x="53" y="107"/>
                    <a:pt x="53" y="107"/>
                    <a:pt x="54" y="107"/>
                  </a:cubicBezTo>
                  <a:cubicBezTo>
                    <a:pt x="54" y="107"/>
                    <a:pt x="54" y="107"/>
                    <a:pt x="55" y="107"/>
                  </a:cubicBezTo>
                  <a:cubicBezTo>
                    <a:pt x="55" y="107"/>
                    <a:pt x="56" y="106"/>
                    <a:pt x="56" y="106"/>
                  </a:cubicBezTo>
                  <a:cubicBezTo>
                    <a:pt x="56" y="106"/>
                    <a:pt x="57" y="106"/>
                    <a:pt x="56" y="106"/>
                  </a:cubicBezTo>
                  <a:cubicBezTo>
                    <a:pt x="55" y="106"/>
                    <a:pt x="55" y="106"/>
                    <a:pt x="54" y="106"/>
                  </a:cubicBezTo>
                  <a:cubicBezTo>
                    <a:pt x="54" y="106"/>
                    <a:pt x="54" y="107"/>
                    <a:pt x="54" y="106"/>
                  </a:cubicBezTo>
                  <a:cubicBezTo>
                    <a:pt x="54" y="106"/>
                    <a:pt x="54" y="105"/>
                    <a:pt x="54" y="105"/>
                  </a:cubicBezTo>
                  <a:cubicBezTo>
                    <a:pt x="54" y="106"/>
                    <a:pt x="53" y="106"/>
                    <a:pt x="53" y="106"/>
                  </a:cubicBezTo>
                  <a:cubicBezTo>
                    <a:pt x="53" y="106"/>
                    <a:pt x="51" y="105"/>
                    <a:pt x="50" y="105"/>
                  </a:cubicBezTo>
                  <a:cubicBezTo>
                    <a:pt x="50" y="105"/>
                    <a:pt x="50" y="105"/>
                    <a:pt x="50" y="105"/>
                  </a:cubicBezTo>
                  <a:cubicBezTo>
                    <a:pt x="49" y="104"/>
                    <a:pt x="49" y="104"/>
                    <a:pt x="49" y="104"/>
                  </a:cubicBezTo>
                  <a:cubicBezTo>
                    <a:pt x="49" y="104"/>
                    <a:pt x="49" y="104"/>
                    <a:pt x="49" y="104"/>
                  </a:cubicBezTo>
                  <a:cubicBezTo>
                    <a:pt x="49" y="103"/>
                    <a:pt x="49" y="103"/>
                    <a:pt x="49" y="103"/>
                  </a:cubicBezTo>
                  <a:cubicBezTo>
                    <a:pt x="49" y="103"/>
                    <a:pt x="49" y="103"/>
                    <a:pt x="49" y="104"/>
                  </a:cubicBezTo>
                  <a:cubicBezTo>
                    <a:pt x="49" y="104"/>
                    <a:pt x="49" y="104"/>
                    <a:pt x="48" y="104"/>
                  </a:cubicBezTo>
                  <a:cubicBezTo>
                    <a:pt x="48" y="104"/>
                    <a:pt x="48" y="104"/>
                    <a:pt x="48" y="104"/>
                  </a:cubicBezTo>
                  <a:cubicBezTo>
                    <a:pt x="47" y="104"/>
                    <a:pt x="47" y="104"/>
                    <a:pt x="47" y="104"/>
                  </a:cubicBezTo>
                  <a:cubicBezTo>
                    <a:pt x="47" y="104"/>
                    <a:pt x="46" y="104"/>
                    <a:pt x="46" y="103"/>
                  </a:cubicBezTo>
                  <a:cubicBezTo>
                    <a:pt x="46" y="103"/>
                    <a:pt x="46" y="103"/>
                    <a:pt x="46" y="103"/>
                  </a:cubicBezTo>
                  <a:cubicBezTo>
                    <a:pt x="46" y="103"/>
                    <a:pt x="45" y="102"/>
                    <a:pt x="44" y="102"/>
                  </a:cubicBezTo>
                  <a:cubicBezTo>
                    <a:pt x="44" y="101"/>
                    <a:pt x="44" y="101"/>
                    <a:pt x="44" y="101"/>
                  </a:cubicBezTo>
                  <a:cubicBezTo>
                    <a:pt x="43" y="100"/>
                    <a:pt x="43" y="100"/>
                    <a:pt x="43" y="100"/>
                  </a:cubicBezTo>
                  <a:cubicBezTo>
                    <a:pt x="42" y="100"/>
                    <a:pt x="42" y="100"/>
                    <a:pt x="42" y="99"/>
                  </a:cubicBezTo>
                  <a:cubicBezTo>
                    <a:pt x="43" y="99"/>
                    <a:pt x="42" y="99"/>
                    <a:pt x="43" y="98"/>
                  </a:cubicBezTo>
                  <a:cubicBezTo>
                    <a:pt x="43" y="98"/>
                    <a:pt x="43" y="98"/>
                    <a:pt x="43" y="97"/>
                  </a:cubicBezTo>
                  <a:cubicBezTo>
                    <a:pt x="43" y="97"/>
                    <a:pt x="43" y="97"/>
                    <a:pt x="43" y="97"/>
                  </a:cubicBezTo>
                  <a:cubicBezTo>
                    <a:pt x="43" y="97"/>
                    <a:pt x="43" y="96"/>
                    <a:pt x="43" y="96"/>
                  </a:cubicBezTo>
                  <a:cubicBezTo>
                    <a:pt x="42" y="97"/>
                    <a:pt x="43" y="97"/>
                    <a:pt x="43" y="98"/>
                  </a:cubicBezTo>
                  <a:cubicBezTo>
                    <a:pt x="43" y="98"/>
                    <a:pt x="42" y="98"/>
                    <a:pt x="42" y="98"/>
                  </a:cubicBezTo>
                  <a:cubicBezTo>
                    <a:pt x="42" y="99"/>
                    <a:pt x="42" y="99"/>
                    <a:pt x="42" y="99"/>
                  </a:cubicBezTo>
                  <a:cubicBezTo>
                    <a:pt x="42" y="99"/>
                    <a:pt x="41" y="99"/>
                    <a:pt x="41" y="99"/>
                  </a:cubicBezTo>
                  <a:cubicBezTo>
                    <a:pt x="41" y="100"/>
                    <a:pt x="41" y="100"/>
                    <a:pt x="41" y="100"/>
                  </a:cubicBezTo>
                  <a:cubicBezTo>
                    <a:pt x="41" y="100"/>
                    <a:pt x="41" y="100"/>
                    <a:pt x="41" y="100"/>
                  </a:cubicBezTo>
                  <a:cubicBezTo>
                    <a:pt x="40" y="99"/>
                    <a:pt x="40" y="99"/>
                    <a:pt x="40" y="99"/>
                  </a:cubicBezTo>
                  <a:cubicBezTo>
                    <a:pt x="40" y="100"/>
                    <a:pt x="40" y="100"/>
                    <a:pt x="40" y="100"/>
                  </a:cubicBezTo>
                  <a:cubicBezTo>
                    <a:pt x="40" y="100"/>
                    <a:pt x="40" y="100"/>
                    <a:pt x="40" y="100"/>
                  </a:cubicBezTo>
                  <a:cubicBezTo>
                    <a:pt x="39" y="100"/>
                    <a:pt x="39" y="100"/>
                    <a:pt x="38" y="99"/>
                  </a:cubicBezTo>
                  <a:cubicBezTo>
                    <a:pt x="38" y="99"/>
                    <a:pt x="38" y="99"/>
                    <a:pt x="38" y="98"/>
                  </a:cubicBezTo>
                  <a:cubicBezTo>
                    <a:pt x="37" y="97"/>
                    <a:pt x="37" y="97"/>
                    <a:pt x="37" y="96"/>
                  </a:cubicBezTo>
                  <a:cubicBezTo>
                    <a:pt x="37" y="96"/>
                    <a:pt x="37" y="96"/>
                    <a:pt x="36" y="95"/>
                  </a:cubicBezTo>
                  <a:cubicBezTo>
                    <a:pt x="36" y="95"/>
                    <a:pt x="36" y="95"/>
                    <a:pt x="36" y="94"/>
                  </a:cubicBezTo>
                  <a:cubicBezTo>
                    <a:pt x="35" y="94"/>
                    <a:pt x="35" y="93"/>
                    <a:pt x="34" y="92"/>
                  </a:cubicBezTo>
                  <a:cubicBezTo>
                    <a:pt x="34" y="91"/>
                    <a:pt x="34" y="91"/>
                    <a:pt x="33" y="90"/>
                  </a:cubicBezTo>
                  <a:cubicBezTo>
                    <a:pt x="33" y="90"/>
                    <a:pt x="33" y="90"/>
                    <a:pt x="33" y="89"/>
                  </a:cubicBezTo>
                  <a:cubicBezTo>
                    <a:pt x="33" y="89"/>
                    <a:pt x="32" y="89"/>
                    <a:pt x="32" y="89"/>
                  </a:cubicBezTo>
                  <a:cubicBezTo>
                    <a:pt x="31" y="89"/>
                    <a:pt x="31" y="89"/>
                    <a:pt x="31" y="89"/>
                  </a:cubicBezTo>
                  <a:cubicBezTo>
                    <a:pt x="30" y="89"/>
                    <a:pt x="30" y="89"/>
                    <a:pt x="30" y="89"/>
                  </a:cubicBezTo>
                  <a:cubicBezTo>
                    <a:pt x="30" y="89"/>
                    <a:pt x="30" y="89"/>
                    <a:pt x="30" y="89"/>
                  </a:cubicBezTo>
                  <a:cubicBezTo>
                    <a:pt x="30" y="89"/>
                    <a:pt x="29" y="87"/>
                    <a:pt x="29" y="86"/>
                  </a:cubicBezTo>
                  <a:cubicBezTo>
                    <a:pt x="29" y="86"/>
                    <a:pt x="29" y="86"/>
                    <a:pt x="29" y="85"/>
                  </a:cubicBezTo>
                  <a:cubicBezTo>
                    <a:pt x="30" y="85"/>
                    <a:pt x="29" y="85"/>
                    <a:pt x="30" y="85"/>
                  </a:cubicBezTo>
                  <a:cubicBezTo>
                    <a:pt x="30" y="84"/>
                    <a:pt x="30" y="84"/>
                    <a:pt x="30" y="84"/>
                  </a:cubicBezTo>
                  <a:cubicBezTo>
                    <a:pt x="30" y="84"/>
                    <a:pt x="30" y="84"/>
                    <a:pt x="31" y="84"/>
                  </a:cubicBezTo>
                  <a:cubicBezTo>
                    <a:pt x="31" y="84"/>
                    <a:pt x="31" y="84"/>
                    <a:pt x="32" y="84"/>
                  </a:cubicBezTo>
                  <a:cubicBezTo>
                    <a:pt x="32" y="84"/>
                    <a:pt x="32" y="84"/>
                    <a:pt x="33" y="83"/>
                  </a:cubicBezTo>
                  <a:cubicBezTo>
                    <a:pt x="34" y="83"/>
                    <a:pt x="34" y="83"/>
                    <a:pt x="34" y="83"/>
                  </a:cubicBezTo>
                  <a:cubicBezTo>
                    <a:pt x="34" y="83"/>
                    <a:pt x="34" y="83"/>
                    <a:pt x="35" y="83"/>
                  </a:cubicBezTo>
                  <a:cubicBezTo>
                    <a:pt x="35" y="82"/>
                    <a:pt x="35" y="82"/>
                    <a:pt x="36" y="82"/>
                  </a:cubicBezTo>
                  <a:cubicBezTo>
                    <a:pt x="36" y="82"/>
                    <a:pt x="36" y="83"/>
                    <a:pt x="37" y="82"/>
                  </a:cubicBezTo>
                  <a:cubicBezTo>
                    <a:pt x="37" y="82"/>
                    <a:pt x="37" y="82"/>
                    <a:pt x="37" y="82"/>
                  </a:cubicBezTo>
                  <a:cubicBezTo>
                    <a:pt x="38" y="82"/>
                    <a:pt x="38" y="81"/>
                    <a:pt x="39" y="82"/>
                  </a:cubicBezTo>
                  <a:cubicBezTo>
                    <a:pt x="39" y="82"/>
                    <a:pt x="40" y="82"/>
                    <a:pt x="40" y="82"/>
                  </a:cubicBezTo>
                  <a:cubicBezTo>
                    <a:pt x="40" y="83"/>
                    <a:pt x="40" y="83"/>
                    <a:pt x="40" y="83"/>
                  </a:cubicBezTo>
                  <a:cubicBezTo>
                    <a:pt x="41" y="84"/>
                    <a:pt x="41" y="84"/>
                    <a:pt x="41" y="85"/>
                  </a:cubicBezTo>
                  <a:cubicBezTo>
                    <a:pt x="42" y="85"/>
                    <a:pt x="42" y="85"/>
                    <a:pt x="42" y="86"/>
                  </a:cubicBezTo>
                  <a:cubicBezTo>
                    <a:pt x="43" y="86"/>
                    <a:pt x="42" y="86"/>
                    <a:pt x="43" y="87"/>
                  </a:cubicBezTo>
                  <a:cubicBezTo>
                    <a:pt x="43" y="88"/>
                    <a:pt x="42" y="88"/>
                    <a:pt x="43" y="88"/>
                  </a:cubicBezTo>
                  <a:cubicBezTo>
                    <a:pt x="43" y="89"/>
                    <a:pt x="43" y="88"/>
                    <a:pt x="43" y="89"/>
                  </a:cubicBezTo>
                  <a:cubicBezTo>
                    <a:pt x="44" y="89"/>
                    <a:pt x="44" y="88"/>
                    <a:pt x="44" y="88"/>
                  </a:cubicBezTo>
                  <a:cubicBezTo>
                    <a:pt x="44" y="88"/>
                    <a:pt x="45" y="88"/>
                    <a:pt x="45" y="87"/>
                  </a:cubicBezTo>
                  <a:cubicBezTo>
                    <a:pt x="45" y="86"/>
                    <a:pt x="45" y="85"/>
                    <a:pt x="44" y="85"/>
                  </a:cubicBezTo>
                  <a:cubicBezTo>
                    <a:pt x="44" y="85"/>
                    <a:pt x="44" y="85"/>
                    <a:pt x="44" y="84"/>
                  </a:cubicBezTo>
                  <a:cubicBezTo>
                    <a:pt x="44" y="83"/>
                    <a:pt x="44" y="83"/>
                    <a:pt x="44" y="82"/>
                  </a:cubicBezTo>
                  <a:cubicBezTo>
                    <a:pt x="44" y="82"/>
                    <a:pt x="44" y="81"/>
                    <a:pt x="44" y="80"/>
                  </a:cubicBezTo>
                  <a:cubicBezTo>
                    <a:pt x="44" y="79"/>
                    <a:pt x="45" y="78"/>
                    <a:pt x="45" y="77"/>
                  </a:cubicBezTo>
                  <a:cubicBezTo>
                    <a:pt x="45" y="77"/>
                    <a:pt x="44" y="76"/>
                    <a:pt x="44" y="76"/>
                  </a:cubicBezTo>
                  <a:cubicBezTo>
                    <a:pt x="44" y="75"/>
                    <a:pt x="44" y="75"/>
                    <a:pt x="44" y="75"/>
                  </a:cubicBezTo>
                  <a:cubicBezTo>
                    <a:pt x="43" y="75"/>
                    <a:pt x="43" y="74"/>
                    <a:pt x="43" y="74"/>
                  </a:cubicBezTo>
                  <a:cubicBezTo>
                    <a:pt x="43" y="74"/>
                    <a:pt x="43" y="73"/>
                    <a:pt x="43" y="72"/>
                  </a:cubicBezTo>
                  <a:cubicBezTo>
                    <a:pt x="42" y="72"/>
                    <a:pt x="42" y="71"/>
                    <a:pt x="42" y="71"/>
                  </a:cubicBezTo>
                  <a:cubicBezTo>
                    <a:pt x="42" y="70"/>
                    <a:pt x="42" y="69"/>
                    <a:pt x="42" y="69"/>
                  </a:cubicBezTo>
                  <a:cubicBezTo>
                    <a:pt x="42" y="69"/>
                    <a:pt x="42" y="69"/>
                    <a:pt x="41" y="69"/>
                  </a:cubicBezTo>
                  <a:cubicBezTo>
                    <a:pt x="41" y="69"/>
                    <a:pt x="41" y="69"/>
                    <a:pt x="41" y="68"/>
                  </a:cubicBezTo>
                  <a:cubicBezTo>
                    <a:pt x="41" y="67"/>
                    <a:pt x="41" y="67"/>
                    <a:pt x="42" y="67"/>
                  </a:cubicBezTo>
                  <a:cubicBezTo>
                    <a:pt x="42" y="66"/>
                    <a:pt x="42" y="66"/>
                    <a:pt x="42" y="66"/>
                  </a:cubicBezTo>
                  <a:cubicBezTo>
                    <a:pt x="42" y="65"/>
                    <a:pt x="43" y="64"/>
                    <a:pt x="43" y="64"/>
                  </a:cubicBezTo>
                  <a:cubicBezTo>
                    <a:pt x="43" y="64"/>
                    <a:pt x="43" y="64"/>
                    <a:pt x="43" y="6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2" name="Freeform 1761"/>
            <p:cNvSpPr>
              <a:spLocks/>
            </p:cNvSpPr>
            <p:nvPr/>
          </p:nvSpPr>
          <p:spPr bwMode="auto">
            <a:xfrm>
              <a:off x="8115300" y="3592513"/>
              <a:ext cx="0" cy="3175"/>
            </a:xfrm>
            <a:custGeom>
              <a:avLst/>
              <a:gdLst>
                <a:gd name="T0" fmla="*/ 0 w 1"/>
                <a:gd name="T1" fmla="*/ 1 h 2"/>
                <a:gd name="T2" fmla="*/ 0 w 1"/>
                <a:gd name="T3" fmla="*/ 1 h 2"/>
                <a:gd name="T4" fmla="*/ 0 w 1"/>
                <a:gd name="T5" fmla="*/ 0 h 2"/>
                <a:gd name="T6" fmla="*/ 1 w 1"/>
                <a:gd name="T7" fmla="*/ 0 h 2"/>
                <a:gd name="T8" fmla="*/ 1 w 1"/>
                <a:gd name="T9" fmla="*/ 1 h 2"/>
                <a:gd name="T10" fmla="*/ 0 w 1"/>
                <a:gd name="T11" fmla="*/ 1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1"/>
                    <a:pt x="0" y="1"/>
                    <a:pt x="0" y="1"/>
                  </a:cubicBezTo>
                  <a:cubicBezTo>
                    <a:pt x="0" y="0"/>
                    <a:pt x="0" y="0"/>
                    <a:pt x="0" y="0"/>
                  </a:cubicBezTo>
                  <a:cubicBezTo>
                    <a:pt x="0" y="0"/>
                    <a:pt x="0" y="0"/>
                    <a:pt x="1" y="0"/>
                  </a:cubicBezTo>
                  <a:cubicBezTo>
                    <a:pt x="1" y="1"/>
                    <a:pt x="1" y="1"/>
                    <a:pt x="1" y="1"/>
                  </a:cubicBezTo>
                  <a:cubicBezTo>
                    <a:pt x="1" y="1"/>
                    <a:pt x="0" y="1"/>
                    <a:pt x="0" y="1"/>
                  </a:cubicBezTo>
                  <a:cubicBezTo>
                    <a:pt x="0" y="2"/>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3" name="Freeform 1762"/>
            <p:cNvSpPr>
              <a:spLocks/>
            </p:cNvSpPr>
            <p:nvPr/>
          </p:nvSpPr>
          <p:spPr bwMode="auto">
            <a:xfrm>
              <a:off x="8958263" y="1973263"/>
              <a:ext cx="1155700" cy="992188"/>
            </a:xfrm>
            <a:custGeom>
              <a:avLst/>
              <a:gdLst>
                <a:gd name="T0" fmla="*/ 37 w 820"/>
                <a:gd name="T1" fmla="*/ 586 h 704"/>
                <a:gd name="T2" fmla="*/ 32 w 820"/>
                <a:gd name="T3" fmla="*/ 557 h 704"/>
                <a:gd name="T4" fmla="*/ 21 w 820"/>
                <a:gd name="T5" fmla="*/ 534 h 704"/>
                <a:gd name="T6" fmla="*/ 1 w 820"/>
                <a:gd name="T7" fmla="*/ 533 h 704"/>
                <a:gd name="T8" fmla="*/ 18 w 820"/>
                <a:gd name="T9" fmla="*/ 512 h 704"/>
                <a:gd name="T10" fmla="*/ 15 w 820"/>
                <a:gd name="T11" fmla="*/ 486 h 704"/>
                <a:gd name="T12" fmla="*/ 34 w 820"/>
                <a:gd name="T13" fmla="*/ 467 h 704"/>
                <a:gd name="T14" fmla="*/ 31 w 820"/>
                <a:gd name="T15" fmla="*/ 448 h 704"/>
                <a:gd name="T16" fmla="*/ 47 w 820"/>
                <a:gd name="T17" fmla="*/ 423 h 704"/>
                <a:gd name="T18" fmla="*/ 58 w 820"/>
                <a:gd name="T19" fmla="*/ 403 h 704"/>
                <a:gd name="T20" fmla="*/ 74 w 820"/>
                <a:gd name="T21" fmla="*/ 386 h 704"/>
                <a:gd name="T22" fmla="*/ 156 w 820"/>
                <a:gd name="T23" fmla="*/ 165 h 704"/>
                <a:gd name="T24" fmla="*/ 603 w 820"/>
                <a:gd name="T25" fmla="*/ 50 h 704"/>
                <a:gd name="T26" fmla="*/ 678 w 820"/>
                <a:gd name="T27" fmla="*/ 11 h 704"/>
                <a:gd name="T28" fmla="*/ 683 w 820"/>
                <a:gd name="T29" fmla="*/ 15 h 704"/>
                <a:gd name="T30" fmla="*/ 696 w 820"/>
                <a:gd name="T31" fmla="*/ 24 h 704"/>
                <a:gd name="T32" fmla="*/ 708 w 820"/>
                <a:gd name="T33" fmla="*/ 31 h 704"/>
                <a:gd name="T34" fmla="*/ 724 w 820"/>
                <a:gd name="T35" fmla="*/ 47 h 704"/>
                <a:gd name="T36" fmla="*/ 736 w 820"/>
                <a:gd name="T37" fmla="*/ 57 h 704"/>
                <a:gd name="T38" fmla="*/ 737 w 820"/>
                <a:gd name="T39" fmla="*/ 72 h 704"/>
                <a:gd name="T40" fmla="*/ 742 w 820"/>
                <a:gd name="T41" fmla="*/ 87 h 704"/>
                <a:gd name="T42" fmla="*/ 754 w 820"/>
                <a:gd name="T43" fmla="*/ 104 h 704"/>
                <a:gd name="T44" fmla="*/ 754 w 820"/>
                <a:gd name="T45" fmla="*/ 108 h 704"/>
                <a:gd name="T46" fmla="*/ 748 w 820"/>
                <a:gd name="T47" fmla="*/ 103 h 704"/>
                <a:gd name="T48" fmla="*/ 752 w 820"/>
                <a:gd name="T49" fmla="*/ 126 h 704"/>
                <a:gd name="T50" fmla="*/ 753 w 820"/>
                <a:gd name="T51" fmla="*/ 153 h 704"/>
                <a:gd name="T52" fmla="*/ 755 w 820"/>
                <a:gd name="T53" fmla="*/ 181 h 704"/>
                <a:gd name="T54" fmla="*/ 760 w 820"/>
                <a:gd name="T55" fmla="*/ 208 h 704"/>
                <a:gd name="T56" fmla="*/ 770 w 820"/>
                <a:gd name="T57" fmla="*/ 232 h 704"/>
                <a:gd name="T58" fmla="*/ 792 w 820"/>
                <a:gd name="T59" fmla="*/ 245 h 704"/>
                <a:gd name="T60" fmla="*/ 803 w 820"/>
                <a:gd name="T61" fmla="*/ 255 h 704"/>
                <a:gd name="T62" fmla="*/ 811 w 820"/>
                <a:gd name="T63" fmla="*/ 259 h 704"/>
                <a:gd name="T64" fmla="*/ 818 w 820"/>
                <a:gd name="T65" fmla="*/ 264 h 704"/>
                <a:gd name="T66" fmla="*/ 802 w 820"/>
                <a:gd name="T67" fmla="*/ 291 h 704"/>
                <a:gd name="T68" fmla="*/ 790 w 820"/>
                <a:gd name="T69" fmla="*/ 293 h 704"/>
                <a:gd name="T70" fmla="*/ 767 w 820"/>
                <a:gd name="T71" fmla="*/ 304 h 704"/>
                <a:gd name="T72" fmla="*/ 758 w 820"/>
                <a:gd name="T73" fmla="*/ 315 h 704"/>
                <a:gd name="T74" fmla="*/ 742 w 820"/>
                <a:gd name="T75" fmla="*/ 320 h 704"/>
                <a:gd name="T76" fmla="*/ 741 w 820"/>
                <a:gd name="T77" fmla="*/ 334 h 704"/>
                <a:gd name="T78" fmla="*/ 741 w 820"/>
                <a:gd name="T79" fmla="*/ 349 h 704"/>
                <a:gd name="T80" fmla="*/ 720 w 820"/>
                <a:gd name="T81" fmla="*/ 410 h 704"/>
                <a:gd name="T82" fmla="*/ 707 w 820"/>
                <a:gd name="T83" fmla="*/ 504 h 704"/>
                <a:gd name="T84" fmla="*/ 681 w 820"/>
                <a:gd name="T85" fmla="*/ 539 h 704"/>
                <a:gd name="T86" fmla="*/ 643 w 820"/>
                <a:gd name="T87" fmla="*/ 608 h 704"/>
                <a:gd name="T88" fmla="*/ 638 w 820"/>
                <a:gd name="T89" fmla="*/ 636 h 704"/>
                <a:gd name="T90" fmla="*/ 613 w 820"/>
                <a:gd name="T91" fmla="*/ 659 h 704"/>
                <a:gd name="T92" fmla="*/ 595 w 820"/>
                <a:gd name="T93" fmla="*/ 681 h 704"/>
                <a:gd name="T94" fmla="*/ 554 w 820"/>
                <a:gd name="T95" fmla="*/ 591 h 704"/>
                <a:gd name="T96" fmla="*/ 518 w 820"/>
                <a:gd name="T97" fmla="*/ 613 h 704"/>
                <a:gd name="T98" fmla="*/ 398 w 820"/>
                <a:gd name="T99" fmla="*/ 658 h 704"/>
                <a:gd name="T100" fmla="*/ 298 w 820"/>
                <a:gd name="T101" fmla="*/ 691 h 704"/>
                <a:gd name="T102" fmla="*/ 210 w 820"/>
                <a:gd name="T103" fmla="*/ 671 h 704"/>
                <a:gd name="T104" fmla="*/ 198 w 820"/>
                <a:gd name="T105" fmla="*/ 651 h 704"/>
                <a:gd name="T106" fmla="*/ 188 w 820"/>
                <a:gd name="T107" fmla="*/ 651 h 704"/>
                <a:gd name="T108" fmla="*/ 175 w 820"/>
                <a:gd name="T109" fmla="*/ 653 h 704"/>
                <a:gd name="T110" fmla="*/ 164 w 820"/>
                <a:gd name="T111" fmla="*/ 655 h 704"/>
                <a:gd name="T112" fmla="*/ 158 w 820"/>
                <a:gd name="T113" fmla="*/ 664 h 704"/>
                <a:gd name="T114" fmla="*/ 157 w 820"/>
                <a:gd name="T115" fmla="*/ 673 h 704"/>
                <a:gd name="T116" fmla="*/ 147 w 820"/>
                <a:gd name="T117" fmla="*/ 682 h 704"/>
                <a:gd name="T118" fmla="*/ 135 w 820"/>
                <a:gd name="T119" fmla="*/ 681 h 704"/>
                <a:gd name="T120" fmla="*/ 123 w 820"/>
                <a:gd name="T121" fmla="*/ 682 h 704"/>
                <a:gd name="T122" fmla="*/ 73 w 820"/>
                <a:gd name="T123" fmla="*/ 648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704">
                  <a:moveTo>
                    <a:pt x="52" y="625"/>
                  </a:moveTo>
                  <a:cubicBezTo>
                    <a:pt x="58" y="611"/>
                    <a:pt x="58" y="611"/>
                    <a:pt x="58" y="611"/>
                  </a:cubicBezTo>
                  <a:cubicBezTo>
                    <a:pt x="57" y="607"/>
                    <a:pt x="57" y="607"/>
                    <a:pt x="57" y="607"/>
                  </a:cubicBezTo>
                  <a:cubicBezTo>
                    <a:pt x="57" y="607"/>
                    <a:pt x="56" y="607"/>
                    <a:pt x="56" y="606"/>
                  </a:cubicBezTo>
                  <a:cubicBezTo>
                    <a:pt x="56" y="605"/>
                    <a:pt x="56" y="601"/>
                    <a:pt x="56" y="601"/>
                  </a:cubicBezTo>
                  <a:cubicBezTo>
                    <a:pt x="52" y="601"/>
                    <a:pt x="52" y="601"/>
                    <a:pt x="52" y="601"/>
                  </a:cubicBezTo>
                  <a:cubicBezTo>
                    <a:pt x="49" y="601"/>
                    <a:pt x="49" y="601"/>
                    <a:pt x="49" y="601"/>
                  </a:cubicBezTo>
                  <a:cubicBezTo>
                    <a:pt x="48" y="601"/>
                    <a:pt x="48" y="601"/>
                    <a:pt x="48" y="601"/>
                  </a:cubicBezTo>
                  <a:cubicBezTo>
                    <a:pt x="48" y="601"/>
                    <a:pt x="49" y="600"/>
                    <a:pt x="48" y="600"/>
                  </a:cubicBezTo>
                  <a:cubicBezTo>
                    <a:pt x="48" y="599"/>
                    <a:pt x="45" y="597"/>
                    <a:pt x="45" y="597"/>
                  </a:cubicBezTo>
                  <a:cubicBezTo>
                    <a:pt x="42" y="597"/>
                    <a:pt x="42" y="597"/>
                    <a:pt x="42" y="597"/>
                  </a:cubicBezTo>
                  <a:cubicBezTo>
                    <a:pt x="37" y="590"/>
                    <a:pt x="37" y="590"/>
                    <a:pt x="37" y="590"/>
                  </a:cubicBezTo>
                  <a:cubicBezTo>
                    <a:pt x="37" y="589"/>
                    <a:pt x="37" y="589"/>
                    <a:pt x="37" y="589"/>
                  </a:cubicBezTo>
                  <a:cubicBezTo>
                    <a:pt x="37" y="589"/>
                    <a:pt x="36" y="588"/>
                    <a:pt x="37" y="586"/>
                  </a:cubicBezTo>
                  <a:cubicBezTo>
                    <a:pt x="37" y="583"/>
                    <a:pt x="37" y="583"/>
                    <a:pt x="38" y="581"/>
                  </a:cubicBezTo>
                  <a:cubicBezTo>
                    <a:pt x="39" y="579"/>
                    <a:pt x="41" y="569"/>
                    <a:pt x="41" y="569"/>
                  </a:cubicBezTo>
                  <a:cubicBezTo>
                    <a:pt x="41" y="569"/>
                    <a:pt x="41" y="569"/>
                    <a:pt x="40" y="569"/>
                  </a:cubicBezTo>
                  <a:cubicBezTo>
                    <a:pt x="39" y="569"/>
                    <a:pt x="39" y="568"/>
                    <a:pt x="38" y="569"/>
                  </a:cubicBezTo>
                  <a:cubicBezTo>
                    <a:pt x="38" y="569"/>
                    <a:pt x="37" y="569"/>
                    <a:pt x="37" y="569"/>
                  </a:cubicBezTo>
                  <a:cubicBezTo>
                    <a:pt x="36" y="569"/>
                    <a:pt x="36" y="569"/>
                    <a:pt x="36" y="569"/>
                  </a:cubicBezTo>
                  <a:cubicBezTo>
                    <a:pt x="36" y="569"/>
                    <a:pt x="35" y="570"/>
                    <a:pt x="35" y="570"/>
                  </a:cubicBezTo>
                  <a:cubicBezTo>
                    <a:pt x="34" y="570"/>
                    <a:pt x="34" y="571"/>
                    <a:pt x="34" y="570"/>
                  </a:cubicBezTo>
                  <a:cubicBezTo>
                    <a:pt x="34" y="569"/>
                    <a:pt x="33" y="569"/>
                    <a:pt x="33" y="568"/>
                  </a:cubicBezTo>
                  <a:cubicBezTo>
                    <a:pt x="33" y="567"/>
                    <a:pt x="34" y="566"/>
                    <a:pt x="34" y="565"/>
                  </a:cubicBezTo>
                  <a:cubicBezTo>
                    <a:pt x="34" y="564"/>
                    <a:pt x="33" y="564"/>
                    <a:pt x="33" y="563"/>
                  </a:cubicBezTo>
                  <a:cubicBezTo>
                    <a:pt x="33" y="562"/>
                    <a:pt x="34" y="562"/>
                    <a:pt x="33" y="561"/>
                  </a:cubicBezTo>
                  <a:cubicBezTo>
                    <a:pt x="33" y="559"/>
                    <a:pt x="32" y="558"/>
                    <a:pt x="32" y="558"/>
                  </a:cubicBezTo>
                  <a:cubicBezTo>
                    <a:pt x="32" y="558"/>
                    <a:pt x="33" y="558"/>
                    <a:pt x="32" y="557"/>
                  </a:cubicBezTo>
                  <a:cubicBezTo>
                    <a:pt x="32" y="557"/>
                    <a:pt x="31" y="557"/>
                    <a:pt x="31" y="557"/>
                  </a:cubicBezTo>
                  <a:cubicBezTo>
                    <a:pt x="31" y="555"/>
                    <a:pt x="31" y="555"/>
                    <a:pt x="31" y="555"/>
                  </a:cubicBezTo>
                  <a:cubicBezTo>
                    <a:pt x="31" y="555"/>
                    <a:pt x="31" y="555"/>
                    <a:pt x="31" y="554"/>
                  </a:cubicBezTo>
                  <a:cubicBezTo>
                    <a:pt x="31" y="553"/>
                    <a:pt x="31" y="553"/>
                    <a:pt x="30" y="553"/>
                  </a:cubicBezTo>
                  <a:cubicBezTo>
                    <a:pt x="30" y="552"/>
                    <a:pt x="29" y="552"/>
                    <a:pt x="29" y="551"/>
                  </a:cubicBezTo>
                  <a:cubicBezTo>
                    <a:pt x="29" y="551"/>
                    <a:pt x="30" y="551"/>
                    <a:pt x="29" y="550"/>
                  </a:cubicBezTo>
                  <a:cubicBezTo>
                    <a:pt x="28" y="550"/>
                    <a:pt x="27" y="549"/>
                    <a:pt x="27" y="549"/>
                  </a:cubicBezTo>
                  <a:cubicBezTo>
                    <a:pt x="27" y="549"/>
                    <a:pt x="29" y="548"/>
                    <a:pt x="29" y="548"/>
                  </a:cubicBezTo>
                  <a:cubicBezTo>
                    <a:pt x="30" y="547"/>
                    <a:pt x="30" y="546"/>
                    <a:pt x="30" y="546"/>
                  </a:cubicBezTo>
                  <a:cubicBezTo>
                    <a:pt x="32" y="545"/>
                    <a:pt x="32" y="545"/>
                    <a:pt x="32" y="545"/>
                  </a:cubicBezTo>
                  <a:cubicBezTo>
                    <a:pt x="31" y="542"/>
                    <a:pt x="31" y="542"/>
                    <a:pt x="31" y="542"/>
                  </a:cubicBezTo>
                  <a:cubicBezTo>
                    <a:pt x="33" y="540"/>
                    <a:pt x="33" y="540"/>
                    <a:pt x="33" y="540"/>
                  </a:cubicBezTo>
                  <a:cubicBezTo>
                    <a:pt x="24" y="537"/>
                    <a:pt x="24" y="537"/>
                    <a:pt x="24" y="537"/>
                  </a:cubicBezTo>
                  <a:cubicBezTo>
                    <a:pt x="21" y="534"/>
                    <a:pt x="21" y="534"/>
                    <a:pt x="21" y="534"/>
                  </a:cubicBezTo>
                  <a:cubicBezTo>
                    <a:pt x="21" y="534"/>
                    <a:pt x="20" y="532"/>
                    <a:pt x="20" y="534"/>
                  </a:cubicBezTo>
                  <a:cubicBezTo>
                    <a:pt x="20" y="535"/>
                    <a:pt x="20" y="537"/>
                    <a:pt x="20" y="537"/>
                  </a:cubicBezTo>
                  <a:cubicBezTo>
                    <a:pt x="20" y="537"/>
                    <a:pt x="19" y="538"/>
                    <a:pt x="18" y="538"/>
                  </a:cubicBezTo>
                  <a:cubicBezTo>
                    <a:pt x="17" y="538"/>
                    <a:pt x="17" y="538"/>
                    <a:pt x="16" y="539"/>
                  </a:cubicBezTo>
                  <a:cubicBezTo>
                    <a:pt x="16" y="539"/>
                    <a:pt x="15" y="538"/>
                    <a:pt x="14" y="539"/>
                  </a:cubicBezTo>
                  <a:cubicBezTo>
                    <a:pt x="13" y="540"/>
                    <a:pt x="11" y="540"/>
                    <a:pt x="10" y="540"/>
                  </a:cubicBezTo>
                  <a:cubicBezTo>
                    <a:pt x="9" y="540"/>
                    <a:pt x="7" y="540"/>
                    <a:pt x="7" y="540"/>
                  </a:cubicBezTo>
                  <a:cubicBezTo>
                    <a:pt x="6" y="539"/>
                    <a:pt x="6" y="539"/>
                    <a:pt x="6" y="539"/>
                  </a:cubicBezTo>
                  <a:cubicBezTo>
                    <a:pt x="5" y="538"/>
                    <a:pt x="5" y="538"/>
                    <a:pt x="5" y="538"/>
                  </a:cubicBezTo>
                  <a:cubicBezTo>
                    <a:pt x="4" y="537"/>
                    <a:pt x="4" y="537"/>
                    <a:pt x="4" y="537"/>
                  </a:cubicBezTo>
                  <a:cubicBezTo>
                    <a:pt x="3" y="536"/>
                    <a:pt x="3" y="536"/>
                    <a:pt x="3" y="536"/>
                  </a:cubicBezTo>
                  <a:cubicBezTo>
                    <a:pt x="3" y="534"/>
                    <a:pt x="3" y="534"/>
                    <a:pt x="3" y="534"/>
                  </a:cubicBezTo>
                  <a:cubicBezTo>
                    <a:pt x="3" y="534"/>
                    <a:pt x="3" y="534"/>
                    <a:pt x="2" y="533"/>
                  </a:cubicBezTo>
                  <a:cubicBezTo>
                    <a:pt x="2" y="533"/>
                    <a:pt x="1" y="533"/>
                    <a:pt x="1" y="533"/>
                  </a:cubicBezTo>
                  <a:cubicBezTo>
                    <a:pt x="1" y="532"/>
                    <a:pt x="0" y="532"/>
                    <a:pt x="0" y="531"/>
                  </a:cubicBezTo>
                  <a:cubicBezTo>
                    <a:pt x="1" y="531"/>
                    <a:pt x="2" y="531"/>
                    <a:pt x="2" y="529"/>
                  </a:cubicBezTo>
                  <a:cubicBezTo>
                    <a:pt x="3" y="527"/>
                    <a:pt x="3" y="526"/>
                    <a:pt x="3" y="525"/>
                  </a:cubicBezTo>
                  <a:cubicBezTo>
                    <a:pt x="3" y="525"/>
                    <a:pt x="3" y="525"/>
                    <a:pt x="3" y="525"/>
                  </a:cubicBezTo>
                  <a:cubicBezTo>
                    <a:pt x="3" y="525"/>
                    <a:pt x="5" y="523"/>
                    <a:pt x="5" y="522"/>
                  </a:cubicBezTo>
                  <a:cubicBezTo>
                    <a:pt x="6" y="521"/>
                    <a:pt x="7" y="521"/>
                    <a:pt x="7" y="520"/>
                  </a:cubicBezTo>
                  <a:cubicBezTo>
                    <a:pt x="7" y="519"/>
                    <a:pt x="7" y="518"/>
                    <a:pt x="7" y="518"/>
                  </a:cubicBezTo>
                  <a:cubicBezTo>
                    <a:pt x="7" y="518"/>
                    <a:pt x="8" y="518"/>
                    <a:pt x="8" y="518"/>
                  </a:cubicBezTo>
                  <a:cubicBezTo>
                    <a:pt x="9" y="518"/>
                    <a:pt x="9" y="518"/>
                    <a:pt x="9" y="517"/>
                  </a:cubicBezTo>
                  <a:cubicBezTo>
                    <a:pt x="9" y="516"/>
                    <a:pt x="9" y="517"/>
                    <a:pt x="10" y="516"/>
                  </a:cubicBezTo>
                  <a:cubicBezTo>
                    <a:pt x="11" y="515"/>
                    <a:pt x="13" y="515"/>
                    <a:pt x="13" y="515"/>
                  </a:cubicBezTo>
                  <a:cubicBezTo>
                    <a:pt x="13" y="515"/>
                    <a:pt x="13" y="515"/>
                    <a:pt x="14" y="514"/>
                  </a:cubicBezTo>
                  <a:cubicBezTo>
                    <a:pt x="15" y="514"/>
                    <a:pt x="16" y="514"/>
                    <a:pt x="17" y="513"/>
                  </a:cubicBezTo>
                  <a:cubicBezTo>
                    <a:pt x="17" y="513"/>
                    <a:pt x="17" y="513"/>
                    <a:pt x="18" y="512"/>
                  </a:cubicBezTo>
                  <a:cubicBezTo>
                    <a:pt x="18" y="511"/>
                    <a:pt x="18" y="511"/>
                    <a:pt x="19" y="510"/>
                  </a:cubicBezTo>
                  <a:cubicBezTo>
                    <a:pt x="19" y="510"/>
                    <a:pt x="20" y="509"/>
                    <a:pt x="21" y="509"/>
                  </a:cubicBezTo>
                  <a:cubicBezTo>
                    <a:pt x="22" y="508"/>
                    <a:pt x="22" y="508"/>
                    <a:pt x="22" y="507"/>
                  </a:cubicBezTo>
                  <a:cubicBezTo>
                    <a:pt x="22" y="506"/>
                    <a:pt x="22" y="507"/>
                    <a:pt x="23" y="506"/>
                  </a:cubicBezTo>
                  <a:cubicBezTo>
                    <a:pt x="23" y="504"/>
                    <a:pt x="24" y="504"/>
                    <a:pt x="23" y="503"/>
                  </a:cubicBezTo>
                  <a:cubicBezTo>
                    <a:pt x="23" y="503"/>
                    <a:pt x="24" y="502"/>
                    <a:pt x="23" y="502"/>
                  </a:cubicBezTo>
                  <a:cubicBezTo>
                    <a:pt x="22" y="501"/>
                    <a:pt x="22" y="500"/>
                    <a:pt x="22" y="499"/>
                  </a:cubicBezTo>
                  <a:cubicBezTo>
                    <a:pt x="21" y="498"/>
                    <a:pt x="21" y="499"/>
                    <a:pt x="20" y="498"/>
                  </a:cubicBezTo>
                  <a:cubicBezTo>
                    <a:pt x="20" y="497"/>
                    <a:pt x="21" y="496"/>
                    <a:pt x="21" y="495"/>
                  </a:cubicBezTo>
                  <a:cubicBezTo>
                    <a:pt x="21" y="494"/>
                    <a:pt x="22" y="494"/>
                    <a:pt x="20" y="494"/>
                  </a:cubicBezTo>
                  <a:cubicBezTo>
                    <a:pt x="19" y="493"/>
                    <a:pt x="19" y="492"/>
                    <a:pt x="18" y="491"/>
                  </a:cubicBezTo>
                  <a:cubicBezTo>
                    <a:pt x="17" y="490"/>
                    <a:pt x="17" y="490"/>
                    <a:pt x="16" y="489"/>
                  </a:cubicBezTo>
                  <a:cubicBezTo>
                    <a:pt x="16" y="488"/>
                    <a:pt x="16" y="488"/>
                    <a:pt x="16" y="488"/>
                  </a:cubicBezTo>
                  <a:cubicBezTo>
                    <a:pt x="15" y="487"/>
                    <a:pt x="15" y="487"/>
                    <a:pt x="15" y="486"/>
                  </a:cubicBezTo>
                  <a:cubicBezTo>
                    <a:pt x="15" y="486"/>
                    <a:pt x="16" y="485"/>
                    <a:pt x="16" y="485"/>
                  </a:cubicBezTo>
                  <a:cubicBezTo>
                    <a:pt x="16" y="485"/>
                    <a:pt x="15" y="484"/>
                    <a:pt x="15" y="484"/>
                  </a:cubicBezTo>
                  <a:cubicBezTo>
                    <a:pt x="14" y="483"/>
                    <a:pt x="13" y="483"/>
                    <a:pt x="13" y="483"/>
                  </a:cubicBezTo>
                  <a:cubicBezTo>
                    <a:pt x="16" y="481"/>
                    <a:pt x="16" y="481"/>
                    <a:pt x="16" y="481"/>
                  </a:cubicBezTo>
                  <a:cubicBezTo>
                    <a:pt x="21" y="475"/>
                    <a:pt x="21" y="475"/>
                    <a:pt x="21" y="475"/>
                  </a:cubicBezTo>
                  <a:cubicBezTo>
                    <a:pt x="21" y="473"/>
                    <a:pt x="21" y="473"/>
                    <a:pt x="21" y="473"/>
                  </a:cubicBezTo>
                  <a:cubicBezTo>
                    <a:pt x="23" y="473"/>
                    <a:pt x="23" y="473"/>
                    <a:pt x="23" y="473"/>
                  </a:cubicBezTo>
                  <a:cubicBezTo>
                    <a:pt x="23" y="473"/>
                    <a:pt x="24" y="472"/>
                    <a:pt x="24" y="471"/>
                  </a:cubicBezTo>
                  <a:cubicBezTo>
                    <a:pt x="25" y="471"/>
                    <a:pt x="25" y="471"/>
                    <a:pt x="26" y="471"/>
                  </a:cubicBezTo>
                  <a:cubicBezTo>
                    <a:pt x="26" y="471"/>
                    <a:pt x="27" y="471"/>
                    <a:pt x="28" y="470"/>
                  </a:cubicBezTo>
                  <a:cubicBezTo>
                    <a:pt x="29" y="470"/>
                    <a:pt x="30" y="470"/>
                    <a:pt x="30" y="469"/>
                  </a:cubicBezTo>
                  <a:cubicBezTo>
                    <a:pt x="31" y="469"/>
                    <a:pt x="30" y="469"/>
                    <a:pt x="31" y="469"/>
                  </a:cubicBezTo>
                  <a:cubicBezTo>
                    <a:pt x="32" y="468"/>
                    <a:pt x="33" y="469"/>
                    <a:pt x="33" y="468"/>
                  </a:cubicBezTo>
                  <a:cubicBezTo>
                    <a:pt x="34" y="467"/>
                    <a:pt x="34" y="467"/>
                    <a:pt x="34" y="467"/>
                  </a:cubicBezTo>
                  <a:cubicBezTo>
                    <a:pt x="35" y="466"/>
                    <a:pt x="35" y="466"/>
                    <a:pt x="36" y="466"/>
                  </a:cubicBezTo>
                  <a:cubicBezTo>
                    <a:pt x="36" y="465"/>
                    <a:pt x="36" y="465"/>
                    <a:pt x="37" y="464"/>
                  </a:cubicBezTo>
                  <a:cubicBezTo>
                    <a:pt x="37" y="464"/>
                    <a:pt x="37" y="463"/>
                    <a:pt x="37" y="462"/>
                  </a:cubicBezTo>
                  <a:cubicBezTo>
                    <a:pt x="37" y="461"/>
                    <a:pt x="37" y="461"/>
                    <a:pt x="37" y="461"/>
                  </a:cubicBezTo>
                  <a:cubicBezTo>
                    <a:pt x="36" y="460"/>
                    <a:pt x="36" y="460"/>
                    <a:pt x="36" y="460"/>
                  </a:cubicBezTo>
                  <a:cubicBezTo>
                    <a:pt x="36" y="460"/>
                    <a:pt x="36" y="460"/>
                    <a:pt x="35" y="459"/>
                  </a:cubicBezTo>
                  <a:cubicBezTo>
                    <a:pt x="35" y="459"/>
                    <a:pt x="34" y="459"/>
                    <a:pt x="33" y="459"/>
                  </a:cubicBezTo>
                  <a:cubicBezTo>
                    <a:pt x="33" y="459"/>
                    <a:pt x="31" y="457"/>
                    <a:pt x="31" y="457"/>
                  </a:cubicBezTo>
                  <a:cubicBezTo>
                    <a:pt x="31" y="457"/>
                    <a:pt x="30" y="456"/>
                    <a:pt x="31" y="456"/>
                  </a:cubicBezTo>
                  <a:cubicBezTo>
                    <a:pt x="32" y="455"/>
                    <a:pt x="32" y="455"/>
                    <a:pt x="32" y="455"/>
                  </a:cubicBezTo>
                  <a:cubicBezTo>
                    <a:pt x="32" y="454"/>
                    <a:pt x="32" y="454"/>
                    <a:pt x="32" y="454"/>
                  </a:cubicBezTo>
                  <a:cubicBezTo>
                    <a:pt x="32" y="454"/>
                    <a:pt x="32" y="454"/>
                    <a:pt x="31" y="453"/>
                  </a:cubicBezTo>
                  <a:cubicBezTo>
                    <a:pt x="31" y="453"/>
                    <a:pt x="32" y="453"/>
                    <a:pt x="32" y="452"/>
                  </a:cubicBezTo>
                  <a:cubicBezTo>
                    <a:pt x="32" y="451"/>
                    <a:pt x="31" y="448"/>
                    <a:pt x="31" y="448"/>
                  </a:cubicBezTo>
                  <a:cubicBezTo>
                    <a:pt x="31" y="448"/>
                    <a:pt x="29" y="446"/>
                    <a:pt x="29" y="445"/>
                  </a:cubicBezTo>
                  <a:cubicBezTo>
                    <a:pt x="29" y="445"/>
                    <a:pt x="29" y="442"/>
                    <a:pt x="29" y="442"/>
                  </a:cubicBezTo>
                  <a:cubicBezTo>
                    <a:pt x="29" y="442"/>
                    <a:pt x="30" y="441"/>
                    <a:pt x="30" y="441"/>
                  </a:cubicBezTo>
                  <a:cubicBezTo>
                    <a:pt x="31" y="441"/>
                    <a:pt x="31" y="441"/>
                    <a:pt x="31" y="440"/>
                  </a:cubicBezTo>
                  <a:cubicBezTo>
                    <a:pt x="32" y="440"/>
                    <a:pt x="32" y="439"/>
                    <a:pt x="33" y="440"/>
                  </a:cubicBezTo>
                  <a:cubicBezTo>
                    <a:pt x="34" y="440"/>
                    <a:pt x="33" y="441"/>
                    <a:pt x="35" y="440"/>
                  </a:cubicBezTo>
                  <a:cubicBezTo>
                    <a:pt x="37" y="439"/>
                    <a:pt x="39" y="438"/>
                    <a:pt x="40" y="438"/>
                  </a:cubicBezTo>
                  <a:cubicBezTo>
                    <a:pt x="40" y="438"/>
                    <a:pt x="40" y="438"/>
                    <a:pt x="41" y="437"/>
                  </a:cubicBezTo>
                  <a:cubicBezTo>
                    <a:pt x="42" y="437"/>
                    <a:pt x="45" y="436"/>
                    <a:pt x="45" y="436"/>
                  </a:cubicBezTo>
                  <a:cubicBezTo>
                    <a:pt x="45" y="436"/>
                    <a:pt x="42" y="429"/>
                    <a:pt x="42" y="429"/>
                  </a:cubicBezTo>
                  <a:cubicBezTo>
                    <a:pt x="43" y="428"/>
                    <a:pt x="44" y="426"/>
                    <a:pt x="44" y="426"/>
                  </a:cubicBezTo>
                  <a:cubicBezTo>
                    <a:pt x="44" y="426"/>
                    <a:pt x="45" y="426"/>
                    <a:pt x="45" y="426"/>
                  </a:cubicBezTo>
                  <a:cubicBezTo>
                    <a:pt x="46" y="426"/>
                    <a:pt x="46" y="426"/>
                    <a:pt x="46" y="426"/>
                  </a:cubicBezTo>
                  <a:cubicBezTo>
                    <a:pt x="47" y="423"/>
                    <a:pt x="47" y="423"/>
                    <a:pt x="47" y="423"/>
                  </a:cubicBezTo>
                  <a:cubicBezTo>
                    <a:pt x="48" y="422"/>
                    <a:pt x="48" y="422"/>
                    <a:pt x="48" y="422"/>
                  </a:cubicBezTo>
                  <a:cubicBezTo>
                    <a:pt x="48" y="422"/>
                    <a:pt x="49" y="421"/>
                    <a:pt x="50" y="420"/>
                  </a:cubicBezTo>
                  <a:cubicBezTo>
                    <a:pt x="50" y="419"/>
                    <a:pt x="51" y="419"/>
                    <a:pt x="51" y="419"/>
                  </a:cubicBezTo>
                  <a:cubicBezTo>
                    <a:pt x="52" y="418"/>
                    <a:pt x="53" y="419"/>
                    <a:pt x="53" y="418"/>
                  </a:cubicBezTo>
                  <a:cubicBezTo>
                    <a:pt x="53" y="417"/>
                    <a:pt x="52" y="417"/>
                    <a:pt x="53" y="417"/>
                  </a:cubicBezTo>
                  <a:cubicBezTo>
                    <a:pt x="54" y="417"/>
                    <a:pt x="55" y="416"/>
                    <a:pt x="55" y="416"/>
                  </a:cubicBezTo>
                  <a:cubicBezTo>
                    <a:pt x="55" y="416"/>
                    <a:pt x="56" y="417"/>
                    <a:pt x="56" y="416"/>
                  </a:cubicBezTo>
                  <a:cubicBezTo>
                    <a:pt x="56" y="415"/>
                    <a:pt x="55" y="414"/>
                    <a:pt x="55" y="413"/>
                  </a:cubicBezTo>
                  <a:cubicBezTo>
                    <a:pt x="55" y="412"/>
                    <a:pt x="55" y="412"/>
                    <a:pt x="56" y="412"/>
                  </a:cubicBezTo>
                  <a:cubicBezTo>
                    <a:pt x="57" y="411"/>
                    <a:pt x="58" y="411"/>
                    <a:pt x="58" y="411"/>
                  </a:cubicBezTo>
                  <a:cubicBezTo>
                    <a:pt x="58" y="408"/>
                    <a:pt x="58" y="408"/>
                    <a:pt x="58" y="408"/>
                  </a:cubicBezTo>
                  <a:cubicBezTo>
                    <a:pt x="58" y="408"/>
                    <a:pt x="58" y="408"/>
                    <a:pt x="58" y="406"/>
                  </a:cubicBezTo>
                  <a:cubicBezTo>
                    <a:pt x="58" y="405"/>
                    <a:pt x="59" y="405"/>
                    <a:pt x="59" y="405"/>
                  </a:cubicBezTo>
                  <a:cubicBezTo>
                    <a:pt x="59" y="404"/>
                    <a:pt x="58" y="404"/>
                    <a:pt x="58" y="403"/>
                  </a:cubicBezTo>
                  <a:cubicBezTo>
                    <a:pt x="58" y="403"/>
                    <a:pt x="58" y="403"/>
                    <a:pt x="58" y="402"/>
                  </a:cubicBezTo>
                  <a:cubicBezTo>
                    <a:pt x="58" y="401"/>
                    <a:pt x="58" y="400"/>
                    <a:pt x="58" y="400"/>
                  </a:cubicBezTo>
                  <a:cubicBezTo>
                    <a:pt x="58" y="400"/>
                    <a:pt x="57" y="399"/>
                    <a:pt x="57" y="399"/>
                  </a:cubicBezTo>
                  <a:cubicBezTo>
                    <a:pt x="56" y="398"/>
                    <a:pt x="55" y="397"/>
                    <a:pt x="55" y="397"/>
                  </a:cubicBezTo>
                  <a:cubicBezTo>
                    <a:pt x="55" y="396"/>
                    <a:pt x="56" y="394"/>
                    <a:pt x="56" y="394"/>
                  </a:cubicBezTo>
                  <a:cubicBezTo>
                    <a:pt x="56" y="394"/>
                    <a:pt x="55" y="392"/>
                    <a:pt x="56" y="392"/>
                  </a:cubicBezTo>
                  <a:cubicBezTo>
                    <a:pt x="57" y="392"/>
                    <a:pt x="59" y="392"/>
                    <a:pt x="59" y="391"/>
                  </a:cubicBezTo>
                  <a:cubicBezTo>
                    <a:pt x="60" y="390"/>
                    <a:pt x="61" y="390"/>
                    <a:pt x="61" y="390"/>
                  </a:cubicBezTo>
                  <a:cubicBezTo>
                    <a:pt x="61" y="389"/>
                    <a:pt x="61" y="388"/>
                    <a:pt x="62" y="388"/>
                  </a:cubicBezTo>
                  <a:cubicBezTo>
                    <a:pt x="62" y="388"/>
                    <a:pt x="63" y="387"/>
                    <a:pt x="63" y="386"/>
                  </a:cubicBezTo>
                  <a:cubicBezTo>
                    <a:pt x="64" y="385"/>
                    <a:pt x="64" y="385"/>
                    <a:pt x="64" y="385"/>
                  </a:cubicBezTo>
                  <a:cubicBezTo>
                    <a:pt x="65" y="385"/>
                    <a:pt x="68" y="385"/>
                    <a:pt x="69" y="385"/>
                  </a:cubicBezTo>
                  <a:cubicBezTo>
                    <a:pt x="70" y="385"/>
                    <a:pt x="70" y="385"/>
                    <a:pt x="71" y="386"/>
                  </a:cubicBezTo>
                  <a:cubicBezTo>
                    <a:pt x="73" y="386"/>
                    <a:pt x="73" y="386"/>
                    <a:pt x="74" y="386"/>
                  </a:cubicBezTo>
                  <a:cubicBezTo>
                    <a:pt x="75" y="386"/>
                    <a:pt x="75" y="386"/>
                    <a:pt x="76" y="386"/>
                  </a:cubicBezTo>
                  <a:cubicBezTo>
                    <a:pt x="77" y="386"/>
                    <a:pt x="76" y="386"/>
                    <a:pt x="78" y="386"/>
                  </a:cubicBezTo>
                  <a:cubicBezTo>
                    <a:pt x="79" y="385"/>
                    <a:pt x="83" y="383"/>
                    <a:pt x="83" y="383"/>
                  </a:cubicBezTo>
                  <a:cubicBezTo>
                    <a:pt x="83" y="383"/>
                    <a:pt x="84" y="382"/>
                    <a:pt x="86" y="383"/>
                  </a:cubicBezTo>
                  <a:cubicBezTo>
                    <a:pt x="88" y="383"/>
                    <a:pt x="88" y="382"/>
                    <a:pt x="89" y="383"/>
                  </a:cubicBezTo>
                  <a:cubicBezTo>
                    <a:pt x="91" y="383"/>
                    <a:pt x="91" y="383"/>
                    <a:pt x="93" y="383"/>
                  </a:cubicBezTo>
                  <a:cubicBezTo>
                    <a:pt x="95" y="383"/>
                    <a:pt x="97" y="383"/>
                    <a:pt x="98" y="383"/>
                  </a:cubicBezTo>
                  <a:cubicBezTo>
                    <a:pt x="99" y="384"/>
                    <a:pt x="100" y="384"/>
                    <a:pt x="100" y="384"/>
                  </a:cubicBezTo>
                  <a:cubicBezTo>
                    <a:pt x="100" y="384"/>
                    <a:pt x="102" y="384"/>
                    <a:pt x="103" y="384"/>
                  </a:cubicBezTo>
                  <a:cubicBezTo>
                    <a:pt x="103" y="384"/>
                    <a:pt x="106" y="385"/>
                    <a:pt x="106" y="385"/>
                  </a:cubicBezTo>
                  <a:cubicBezTo>
                    <a:pt x="107" y="386"/>
                    <a:pt x="107" y="386"/>
                    <a:pt x="107" y="386"/>
                  </a:cubicBezTo>
                  <a:cubicBezTo>
                    <a:pt x="107" y="191"/>
                    <a:pt x="107" y="191"/>
                    <a:pt x="107" y="191"/>
                  </a:cubicBezTo>
                  <a:cubicBezTo>
                    <a:pt x="107" y="165"/>
                    <a:pt x="107" y="165"/>
                    <a:pt x="107" y="165"/>
                  </a:cubicBezTo>
                  <a:cubicBezTo>
                    <a:pt x="156" y="165"/>
                    <a:pt x="156" y="165"/>
                    <a:pt x="156" y="165"/>
                  </a:cubicBezTo>
                  <a:cubicBezTo>
                    <a:pt x="156" y="61"/>
                    <a:pt x="156" y="61"/>
                    <a:pt x="156" y="61"/>
                  </a:cubicBezTo>
                  <a:cubicBezTo>
                    <a:pt x="464" y="61"/>
                    <a:pt x="464" y="61"/>
                    <a:pt x="464" y="61"/>
                  </a:cubicBezTo>
                  <a:cubicBezTo>
                    <a:pt x="465" y="60"/>
                    <a:pt x="465" y="60"/>
                    <a:pt x="465" y="60"/>
                  </a:cubicBezTo>
                  <a:cubicBezTo>
                    <a:pt x="465" y="60"/>
                    <a:pt x="466" y="55"/>
                    <a:pt x="467" y="54"/>
                  </a:cubicBezTo>
                  <a:cubicBezTo>
                    <a:pt x="467" y="54"/>
                    <a:pt x="470" y="51"/>
                    <a:pt x="471" y="50"/>
                  </a:cubicBezTo>
                  <a:cubicBezTo>
                    <a:pt x="472" y="50"/>
                    <a:pt x="472" y="49"/>
                    <a:pt x="472" y="49"/>
                  </a:cubicBezTo>
                  <a:cubicBezTo>
                    <a:pt x="474" y="51"/>
                    <a:pt x="474" y="51"/>
                    <a:pt x="474" y="51"/>
                  </a:cubicBezTo>
                  <a:cubicBezTo>
                    <a:pt x="474" y="51"/>
                    <a:pt x="474" y="52"/>
                    <a:pt x="473" y="53"/>
                  </a:cubicBezTo>
                  <a:cubicBezTo>
                    <a:pt x="472" y="54"/>
                    <a:pt x="471" y="56"/>
                    <a:pt x="470" y="58"/>
                  </a:cubicBezTo>
                  <a:cubicBezTo>
                    <a:pt x="469" y="60"/>
                    <a:pt x="469" y="61"/>
                    <a:pt x="469" y="61"/>
                  </a:cubicBezTo>
                  <a:cubicBezTo>
                    <a:pt x="556" y="61"/>
                    <a:pt x="556" y="61"/>
                    <a:pt x="556" y="61"/>
                  </a:cubicBezTo>
                  <a:cubicBezTo>
                    <a:pt x="574" y="75"/>
                    <a:pt x="574" y="75"/>
                    <a:pt x="574" y="75"/>
                  </a:cubicBezTo>
                  <a:cubicBezTo>
                    <a:pt x="597" y="73"/>
                    <a:pt x="597" y="73"/>
                    <a:pt x="597" y="73"/>
                  </a:cubicBezTo>
                  <a:cubicBezTo>
                    <a:pt x="603" y="50"/>
                    <a:pt x="603" y="50"/>
                    <a:pt x="603" y="50"/>
                  </a:cubicBezTo>
                  <a:cubicBezTo>
                    <a:pt x="630" y="45"/>
                    <a:pt x="630" y="45"/>
                    <a:pt x="630" y="45"/>
                  </a:cubicBezTo>
                  <a:cubicBezTo>
                    <a:pt x="642" y="15"/>
                    <a:pt x="642" y="15"/>
                    <a:pt x="642" y="15"/>
                  </a:cubicBezTo>
                  <a:cubicBezTo>
                    <a:pt x="642" y="15"/>
                    <a:pt x="653" y="19"/>
                    <a:pt x="654" y="19"/>
                  </a:cubicBezTo>
                  <a:cubicBezTo>
                    <a:pt x="655" y="19"/>
                    <a:pt x="656" y="19"/>
                    <a:pt x="656" y="19"/>
                  </a:cubicBezTo>
                  <a:cubicBezTo>
                    <a:pt x="675" y="0"/>
                    <a:pt x="675" y="0"/>
                    <a:pt x="675" y="0"/>
                  </a:cubicBezTo>
                  <a:cubicBezTo>
                    <a:pt x="676" y="1"/>
                    <a:pt x="676" y="1"/>
                    <a:pt x="676" y="1"/>
                  </a:cubicBezTo>
                  <a:cubicBezTo>
                    <a:pt x="676" y="1"/>
                    <a:pt x="676" y="2"/>
                    <a:pt x="677" y="3"/>
                  </a:cubicBezTo>
                  <a:cubicBezTo>
                    <a:pt x="677" y="3"/>
                    <a:pt x="677" y="4"/>
                    <a:pt x="677" y="4"/>
                  </a:cubicBezTo>
                  <a:cubicBezTo>
                    <a:pt x="677" y="4"/>
                    <a:pt x="678" y="5"/>
                    <a:pt x="678" y="5"/>
                  </a:cubicBezTo>
                  <a:cubicBezTo>
                    <a:pt x="678" y="5"/>
                    <a:pt x="677" y="7"/>
                    <a:pt x="677" y="7"/>
                  </a:cubicBezTo>
                  <a:cubicBezTo>
                    <a:pt x="677" y="7"/>
                    <a:pt x="678" y="9"/>
                    <a:pt x="678" y="9"/>
                  </a:cubicBezTo>
                  <a:cubicBezTo>
                    <a:pt x="678" y="9"/>
                    <a:pt x="678" y="9"/>
                    <a:pt x="678" y="9"/>
                  </a:cubicBezTo>
                  <a:cubicBezTo>
                    <a:pt x="677" y="9"/>
                    <a:pt x="677" y="9"/>
                    <a:pt x="677" y="9"/>
                  </a:cubicBezTo>
                  <a:cubicBezTo>
                    <a:pt x="677" y="10"/>
                    <a:pt x="678" y="11"/>
                    <a:pt x="678" y="11"/>
                  </a:cubicBezTo>
                  <a:cubicBezTo>
                    <a:pt x="679" y="12"/>
                    <a:pt x="679" y="12"/>
                    <a:pt x="679" y="12"/>
                  </a:cubicBezTo>
                  <a:cubicBezTo>
                    <a:pt x="679" y="12"/>
                    <a:pt x="679" y="12"/>
                    <a:pt x="679" y="12"/>
                  </a:cubicBezTo>
                  <a:cubicBezTo>
                    <a:pt x="680" y="13"/>
                    <a:pt x="680" y="13"/>
                    <a:pt x="680" y="13"/>
                  </a:cubicBezTo>
                  <a:cubicBezTo>
                    <a:pt x="681" y="14"/>
                    <a:pt x="681" y="14"/>
                    <a:pt x="681" y="14"/>
                  </a:cubicBezTo>
                  <a:cubicBezTo>
                    <a:pt x="681" y="15"/>
                    <a:pt x="681" y="15"/>
                    <a:pt x="681" y="15"/>
                  </a:cubicBezTo>
                  <a:cubicBezTo>
                    <a:pt x="681" y="15"/>
                    <a:pt x="682" y="15"/>
                    <a:pt x="682" y="15"/>
                  </a:cubicBezTo>
                  <a:cubicBezTo>
                    <a:pt x="682" y="14"/>
                    <a:pt x="682" y="14"/>
                    <a:pt x="682" y="14"/>
                  </a:cubicBezTo>
                  <a:cubicBezTo>
                    <a:pt x="682" y="13"/>
                    <a:pt x="682" y="13"/>
                    <a:pt x="682" y="13"/>
                  </a:cubicBezTo>
                  <a:cubicBezTo>
                    <a:pt x="681" y="12"/>
                    <a:pt x="681" y="13"/>
                    <a:pt x="681" y="12"/>
                  </a:cubicBezTo>
                  <a:cubicBezTo>
                    <a:pt x="680" y="12"/>
                    <a:pt x="679" y="12"/>
                    <a:pt x="679" y="11"/>
                  </a:cubicBezTo>
                  <a:cubicBezTo>
                    <a:pt x="680" y="10"/>
                    <a:pt x="680" y="10"/>
                    <a:pt x="681" y="11"/>
                  </a:cubicBezTo>
                  <a:cubicBezTo>
                    <a:pt x="682" y="12"/>
                    <a:pt x="682" y="12"/>
                    <a:pt x="682" y="12"/>
                  </a:cubicBezTo>
                  <a:cubicBezTo>
                    <a:pt x="683" y="13"/>
                    <a:pt x="683" y="13"/>
                    <a:pt x="683" y="14"/>
                  </a:cubicBezTo>
                  <a:cubicBezTo>
                    <a:pt x="683" y="14"/>
                    <a:pt x="683" y="15"/>
                    <a:pt x="683" y="15"/>
                  </a:cubicBezTo>
                  <a:cubicBezTo>
                    <a:pt x="683" y="15"/>
                    <a:pt x="683" y="16"/>
                    <a:pt x="683" y="16"/>
                  </a:cubicBezTo>
                  <a:cubicBezTo>
                    <a:pt x="683" y="16"/>
                    <a:pt x="684" y="16"/>
                    <a:pt x="684" y="16"/>
                  </a:cubicBezTo>
                  <a:cubicBezTo>
                    <a:pt x="684" y="17"/>
                    <a:pt x="684" y="17"/>
                    <a:pt x="684" y="17"/>
                  </a:cubicBezTo>
                  <a:cubicBezTo>
                    <a:pt x="684" y="17"/>
                    <a:pt x="684" y="18"/>
                    <a:pt x="685" y="18"/>
                  </a:cubicBezTo>
                  <a:cubicBezTo>
                    <a:pt x="685" y="19"/>
                    <a:pt x="686" y="19"/>
                    <a:pt x="686" y="20"/>
                  </a:cubicBezTo>
                  <a:cubicBezTo>
                    <a:pt x="686" y="20"/>
                    <a:pt x="688" y="21"/>
                    <a:pt x="688" y="21"/>
                  </a:cubicBezTo>
                  <a:cubicBezTo>
                    <a:pt x="688" y="21"/>
                    <a:pt x="688" y="22"/>
                    <a:pt x="689" y="22"/>
                  </a:cubicBezTo>
                  <a:cubicBezTo>
                    <a:pt x="690" y="22"/>
                    <a:pt x="689" y="22"/>
                    <a:pt x="690" y="22"/>
                  </a:cubicBezTo>
                  <a:cubicBezTo>
                    <a:pt x="692" y="23"/>
                    <a:pt x="693" y="22"/>
                    <a:pt x="692" y="23"/>
                  </a:cubicBezTo>
                  <a:cubicBezTo>
                    <a:pt x="692" y="23"/>
                    <a:pt x="692" y="24"/>
                    <a:pt x="692" y="24"/>
                  </a:cubicBezTo>
                  <a:cubicBezTo>
                    <a:pt x="692" y="23"/>
                    <a:pt x="692" y="23"/>
                    <a:pt x="692" y="23"/>
                  </a:cubicBezTo>
                  <a:cubicBezTo>
                    <a:pt x="693" y="23"/>
                    <a:pt x="693" y="23"/>
                    <a:pt x="693" y="23"/>
                  </a:cubicBezTo>
                  <a:cubicBezTo>
                    <a:pt x="694" y="24"/>
                    <a:pt x="694" y="24"/>
                    <a:pt x="694" y="24"/>
                  </a:cubicBezTo>
                  <a:cubicBezTo>
                    <a:pt x="694" y="24"/>
                    <a:pt x="696" y="24"/>
                    <a:pt x="696" y="24"/>
                  </a:cubicBezTo>
                  <a:cubicBezTo>
                    <a:pt x="697" y="24"/>
                    <a:pt x="696" y="24"/>
                    <a:pt x="697" y="24"/>
                  </a:cubicBezTo>
                  <a:cubicBezTo>
                    <a:pt x="698" y="25"/>
                    <a:pt x="700" y="25"/>
                    <a:pt x="700" y="25"/>
                  </a:cubicBezTo>
                  <a:cubicBezTo>
                    <a:pt x="701" y="26"/>
                    <a:pt x="701" y="26"/>
                    <a:pt x="701" y="26"/>
                  </a:cubicBezTo>
                  <a:cubicBezTo>
                    <a:pt x="703" y="26"/>
                    <a:pt x="703" y="26"/>
                    <a:pt x="703" y="26"/>
                  </a:cubicBezTo>
                  <a:cubicBezTo>
                    <a:pt x="703" y="25"/>
                    <a:pt x="703" y="25"/>
                    <a:pt x="703" y="25"/>
                  </a:cubicBezTo>
                  <a:cubicBezTo>
                    <a:pt x="702" y="24"/>
                    <a:pt x="702" y="24"/>
                    <a:pt x="702" y="24"/>
                  </a:cubicBezTo>
                  <a:cubicBezTo>
                    <a:pt x="703" y="24"/>
                    <a:pt x="703" y="24"/>
                    <a:pt x="703" y="24"/>
                  </a:cubicBezTo>
                  <a:cubicBezTo>
                    <a:pt x="703" y="24"/>
                    <a:pt x="703" y="25"/>
                    <a:pt x="703" y="25"/>
                  </a:cubicBezTo>
                  <a:cubicBezTo>
                    <a:pt x="703" y="26"/>
                    <a:pt x="703" y="26"/>
                    <a:pt x="704" y="26"/>
                  </a:cubicBezTo>
                  <a:cubicBezTo>
                    <a:pt x="704" y="27"/>
                    <a:pt x="705" y="27"/>
                    <a:pt x="705" y="27"/>
                  </a:cubicBezTo>
                  <a:cubicBezTo>
                    <a:pt x="705" y="27"/>
                    <a:pt x="706" y="27"/>
                    <a:pt x="706" y="27"/>
                  </a:cubicBezTo>
                  <a:cubicBezTo>
                    <a:pt x="706" y="28"/>
                    <a:pt x="705" y="28"/>
                    <a:pt x="706" y="29"/>
                  </a:cubicBezTo>
                  <a:cubicBezTo>
                    <a:pt x="706" y="29"/>
                    <a:pt x="707" y="29"/>
                    <a:pt x="707" y="30"/>
                  </a:cubicBezTo>
                  <a:cubicBezTo>
                    <a:pt x="708" y="30"/>
                    <a:pt x="708" y="31"/>
                    <a:pt x="708" y="31"/>
                  </a:cubicBezTo>
                  <a:cubicBezTo>
                    <a:pt x="708" y="32"/>
                    <a:pt x="708" y="32"/>
                    <a:pt x="708" y="33"/>
                  </a:cubicBezTo>
                  <a:cubicBezTo>
                    <a:pt x="708" y="33"/>
                    <a:pt x="708" y="33"/>
                    <a:pt x="708" y="34"/>
                  </a:cubicBezTo>
                  <a:cubicBezTo>
                    <a:pt x="709" y="34"/>
                    <a:pt x="708" y="35"/>
                    <a:pt x="709" y="35"/>
                  </a:cubicBezTo>
                  <a:cubicBezTo>
                    <a:pt x="710" y="35"/>
                    <a:pt x="710" y="35"/>
                    <a:pt x="711" y="36"/>
                  </a:cubicBezTo>
                  <a:cubicBezTo>
                    <a:pt x="711" y="36"/>
                    <a:pt x="711" y="36"/>
                    <a:pt x="712" y="37"/>
                  </a:cubicBezTo>
                  <a:cubicBezTo>
                    <a:pt x="713" y="37"/>
                    <a:pt x="713" y="37"/>
                    <a:pt x="714" y="37"/>
                  </a:cubicBezTo>
                  <a:cubicBezTo>
                    <a:pt x="714" y="37"/>
                    <a:pt x="714" y="38"/>
                    <a:pt x="714" y="38"/>
                  </a:cubicBezTo>
                  <a:cubicBezTo>
                    <a:pt x="714" y="38"/>
                    <a:pt x="714" y="38"/>
                    <a:pt x="714" y="39"/>
                  </a:cubicBezTo>
                  <a:cubicBezTo>
                    <a:pt x="714" y="39"/>
                    <a:pt x="715" y="40"/>
                    <a:pt x="715" y="40"/>
                  </a:cubicBezTo>
                  <a:cubicBezTo>
                    <a:pt x="715" y="41"/>
                    <a:pt x="715" y="42"/>
                    <a:pt x="716" y="42"/>
                  </a:cubicBezTo>
                  <a:cubicBezTo>
                    <a:pt x="717" y="42"/>
                    <a:pt x="718" y="42"/>
                    <a:pt x="719" y="43"/>
                  </a:cubicBezTo>
                  <a:cubicBezTo>
                    <a:pt x="719" y="43"/>
                    <a:pt x="720" y="44"/>
                    <a:pt x="721" y="44"/>
                  </a:cubicBezTo>
                  <a:cubicBezTo>
                    <a:pt x="721" y="45"/>
                    <a:pt x="723" y="45"/>
                    <a:pt x="723" y="46"/>
                  </a:cubicBezTo>
                  <a:cubicBezTo>
                    <a:pt x="723" y="46"/>
                    <a:pt x="723" y="46"/>
                    <a:pt x="724" y="47"/>
                  </a:cubicBezTo>
                  <a:cubicBezTo>
                    <a:pt x="724" y="47"/>
                    <a:pt x="725" y="48"/>
                    <a:pt x="725" y="48"/>
                  </a:cubicBezTo>
                  <a:cubicBezTo>
                    <a:pt x="725" y="48"/>
                    <a:pt x="726" y="47"/>
                    <a:pt x="726" y="48"/>
                  </a:cubicBezTo>
                  <a:cubicBezTo>
                    <a:pt x="726" y="48"/>
                    <a:pt x="725" y="49"/>
                    <a:pt x="726" y="49"/>
                  </a:cubicBezTo>
                  <a:cubicBezTo>
                    <a:pt x="727" y="50"/>
                    <a:pt x="727" y="49"/>
                    <a:pt x="728" y="50"/>
                  </a:cubicBezTo>
                  <a:cubicBezTo>
                    <a:pt x="728" y="51"/>
                    <a:pt x="728" y="51"/>
                    <a:pt x="729" y="51"/>
                  </a:cubicBezTo>
                  <a:cubicBezTo>
                    <a:pt x="729" y="51"/>
                    <a:pt x="730" y="52"/>
                    <a:pt x="730" y="52"/>
                  </a:cubicBezTo>
                  <a:cubicBezTo>
                    <a:pt x="731" y="51"/>
                    <a:pt x="731" y="51"/>
                    <a:pt x="731" y="51"/>
                  </a:cubicBezTo>
                  <a:cubicBezTo>
                    <a:pt x="732" y="51"/>
                    <a:pt x="732" y="51"/>
                    <a:pt x="732" y="51"/>
                  </a:cubicBezTo>
                  <a:cubicBezTo>
                    <a:pt x="732" y="51"/>
                    <a:pt x="731" y="52"/>
                    <a:pt x="732" y="52"/>
                  </a:cubicBezTo>
                  <a:cubicBezTo>
                    <a:pt x="733" y="53"/>
                    <a:pt x="733" y="53"/>
                    <a:pt x="733" y="53"/>
                  </a:cubicBezTo>
                  <a:cubicBezTo>
                    <a:pt x="733" y="53"/>
                    <a:pt x="733" y="54"/>
                    <a:pt x="733" y="55"/>
                  </a:cubicBezTo>
                  <a:cubicBezTo>
                    <a:pt x="734" y="55"/>
                    <a:pt x="734" y="55"/>
                    <a:pt x="734" y="55"/>
                  </a:cubicBezTo>
                  <a:cubicBezTo>
                    <a:pt x="735" y="55"/>
                    <a:pt x="735" y="56"/>
                    <a:pt x="736" y="56"/>
                  </a:cubicBezTo>
                  <a:cubicBezTo>
                    <a:pt x="736" y="56"/>
                    <a:pt x="736" y="57"/>
                    <a:pt x="736" y="57"/>
                  </a:cubicBezTo>
                  <a:cubicBezTo>
                    <a:pt x="737" y="57"/>
                    <a:pt x="738" y="57"/>
                    <a:pt x="738" y="57"/>
                  </a:cubicBezTo>
                  <a:cubicBezTo>
                    <a:pt x="737" y="59"/>
                    <a:pt x="737" y="59"/>
                    <a:pt x="737" y="59"/>
                  </a:cubicBezTo>
                  <a:cubicBezTo>
                    <a:pt x="737" y="60"/>
                    <a:pt x="737" y="60"/>
                    <a:pt x="737" y="60"/>
                  </a:cubicBezTo>
                  <a:cubicBezTo>
                    <a:pt x="737" y="61"/>
                    <a:pt x="737" y="61"/>
                    <a:pt x="737" y="61"/>
                  </a:cubicBezTo>
                  <a:cubicBezTo>
                    <a:pt x="736" y="62"/>
                    <a:pt x="736" y="62"/>
                    <a:pt x="736" y="62"/>
                  </a:cubicBezTo>
                  <a:cubicBezTo>
                    <a:pt x="736" y="62"/>
                    <a:pt x="737" y="62"/>
                    <a:pt x="737" y="63"/>
                  </a:cubicBezTo>
                  <a:cubicBezTo>
                    <a:pt x="737" y="63"/>
                    <a:pt x="737" y="64"/>
                    <a:pt x="737" y="64"/>
                  </a:cubicBezTo>
                  <a:cubicBezTo>
                    <a:pt x="737" y="65"/>
                    <a:pt x="737" y="65"/>
                    <a:pt x="737" y="65"/>
                  </a:cubicBezTo>
                  <a:cubicBezTo>
                    <a:pt x="737" y="65"/>
                    <a:pt x="736" y="64"/>
                    <a:pt x="737" y="66"/>
                  </a:cubicBezTo>
                  <a:cubicBezTo>
                    <a:pt x="737" y="67"/>
                    <a:pt x="737" y="68"/>
                    <a:pt x="737" y="68"/>
                  </a:cubicBezTo>
                  <a:cubicBezTo>
                    <a:pt x="737" y="68"/>
                    <a:pt x="736" y="68"/>
                    <a:pt x="737" y="69"/>
                  </a:cubicBezTo>
                  <a:cubicBezTo>
                    <a:pt x="737" y="69"/>
                    <a:pt x="737" y="70"/>
                    <a:pt x="737" y="70"/>
                  </a:cubicBezTo>
                  <a:cubicBezTo>
                    <a:pt x="737" y="71"/>
                    <a:pt x="737" y="71"/>
                    <a:pt x="737" y="71"/>
                  </a:cubicBezTo>
                  <a:cubicBezTo>
                    <a:pt x="737" y="71"/>
                    <a:pt x="737" y="71"/>
                    <a:pt x="737" y="72"/>
                  </a:cubicBezTo>
                  <a:cubicBezTo>
                    <a:pt x="737" y="72"/>
                    <a:pt x="737" y="72"/>
                    <a:pt x="737" y="73"/>
                  </a:cubicBezTo>
                  <a:cubicBezTo>
                    <a:pt x="737" y="73"/>
                    <a:pt x="738" y="73"/>
                    <a:pt x="738" y="74"/>
                  </a:cubicBezTo>
                  <a:cubicBezTo>
                    <a:pt x="738" y="74"/>
                    <a:pt x="738" y="76"/>
                    <a:pt x="738" y="76"/>
                  </a:cubicBezTo>
                  <a:cubicBezTo>
                    <a:pt x="738" y="76"/>
                    <a:pt x="738" y="77"/>
                    <a:pt x="738" y="77"/>
                  </a:cubicBezTo>
                  <a:cubicBezTo>
                    <a:pt x="738" y="77"/>
                    <a:pt x="739" y="78"/>
                    <a:pt x="738" y="79"/>
                  </a:cubicBezTo>
                  <a:cubicBezTo>
                    <a:pt x="738" y="79"/>
                    <a:pt x="737" y="79"/>
                    <a:pt x="737" y="79"/>
                  </a:cubicBezTo>
                  <a:cubicBezTo>
                    <a:pt x="738" y="80"/>
                    <a:pt x="739" y="80"/>
                    <a:pt x="739" y="80"/>
                  </a:cubicBezTo>
                  <a:cubicBezTo>
                    <a:pt x="738" y="81"/>
                    <a:pt x="738" y="81"/>
                    <a:pt x="739" y="82"/>
                  </a:cubicBezTo>
                  <a:cubicBezTo>
                    <a:pt x="739" y="82"/>
                    <a:pt x="740" y="82"/>
                    <a:pt x="740" y="83"/>
                  </a:cubicBezTo>
                  <a:cubicBezTo>
                    <a:pt x="740" y="83"/>
                    <a:pt x="740" y="84"/>
                    <a:pt x="740" y="84"/>
                  </a:cubicBezTo>
                  <a:cubicBezTo>
                    <a:pt x="740" y="85"/>
                    <a:pt x="741" y="85"/>
                    <a:pt x="741" y="85"/>
                  </a:cubicBezTo>
                  <a:cubicBezTo>
                    <a:pt x="741" y="86"/>
                    <a:pt x="741" y="86"/>
                    <a:pt x="740" y="87"/>
                  </a:cubicBezTo>
                  <a:cubicBezTo>
                    <a:pt x="740" y="87"/>
                    <a:pt x="742" y="87"/>
                    <a:pt x="742" y="87"/>
                  </a:cubicBezTo>
                  <a:cubicBezTo>
                    <a:pt x="742" y="87"/>
                    <a:pt x="742" y="87"/>
                    <a:pt x="742" y="87"/>
                  </a:cubicBezTo>
                  <a:cubicBezTo>
                    <a:pt x="742" y="88"/>
                    <a:pt x="742" y="88"/>
                    <a:pt x="743" y="89"/>
                  </a:cubicBezTo>
                  <a:cubicBezTo>
                    <a:pt x="743" y="90"/>
                    <a:pt x="744" y="90"/>
                    <a:pt x="743" y="90"/>
                  </a:cubicBezTo>
                  <a:cubicBezTo>
                    <a:pt x="743" y="91"/>
                    <a:pt x="742" y="92"/>
                    <a:pt x="742" y="92"/>
                  </a:cubicBezTo>
                  <a:cubicBezTo>
                    <a:pt x="742" y="92"/>
                    <a:pt x="744" y="92"/>
                    <a:pt x="744" y="92"/>
                  </a:cubicBezTo>
                  <a:cubicBezTo>
                    <a:pt x="744" y="92"/>
                    <a:pt x="744" y="92"/>
                    <a:pt x="744" y="92"/>
                  </a:cubicBezTo>
                  <a:cubicBezTo>
                    <a:pt x="744" y="92"/>
                    <a:pt x="745" y="93"/>
                    <a:pt x="745" y="93"/>
                  </a:cubicBezTo>
                  <a:cubicBezTo>
                    <a:pt x="746" y="94"/>
                    <a:pt x="746" y="94"/>
                    <a:pt x="746" y="94"/>
                  </a:cubicBezTo>
                  <a:cubicBezTo>
                    <a:pt x="746" y="95"/>
                    <a:pt x="746" y="95"/>
                    <a:pt x="747" y="95"/>
                  </a:cubicBezTo>
                  <a:cubicBezTo>
                    <a:pt x="747" y="96"/>
                    <a:pt x="748" y="96"/>
                    <a:pt x="748" y="97"/>
                  </a:cubicBezTo>
                  <a:cubicBezTo>
                    <a:pt x="749" y="98"/>
                    <a:pt x="749" y="98"/>
                    <a:pt x="750" y="99"/>
                  </a:cubicBezTo>
                  <a:cubicBezTo>
                    <a:pt x="750" y="99"/>
                    <a:pt x="750" y="100"/>
                    <a:pt x="751" y="100"/>
                  </a:cubicBezTo>
                  <a:cubicBezTo>
                    <a:pt x="751" y="101"/>
                    <a:pt x="751" y="101"/>
                    <a:pt x="752" y="101"/>
                  </a:cubicBezTo>
                  <a:cubicBezTo>
                    <a:pt x="753" y="102"/>
                    <a:pt x="753" y="102"/>
                    <a:pt x="754" y="103"/>
                  </a:cubicBezTo>
                  <a:cubicBezTo>
                    <a:pt x="754" y="103"/>
                    <a:pt x="754" y="104"/>
                    <a:pt x="754" y="104"/>
                  </a:cubicBezTo>
                  <a:cubicBezTo>
                    <a:pt x="755" y="105"/>
                    <a:pt x="755" y="105"/>
                    <a:pt x="755" y="106"/>
                  </a:cubicBezTo>
                  <a:cubicBezTo>
                    <a:pt x="756" y="106"/>
                    <a:pt x="757" y="106"/>
                    <a:pt x="756" y="106"/>
                  </a:cubicBezTo>
                  <a:cubicBezTo>
                    <a:pt x="756" y="107"/>
                    <a:pt x="756" y="107"/>
                    <a:pt x="756" y="107"/>
                  </a:cubicBezTo>
                  <a:cubicBezTo>
                    <a:pt x="757" y="108"/>
                    <a:pt x="757" y="108"/>
                    <a:pt x="758" y="109"/>
                  </a:cubicBezTo>
                  <a:cubicBezTo>
                    <a:pt x="758" y="109"/>
                    <a:pt x="758" y="109"/>
                    <a:pt x="758" y="110"/>
                  </a:cubicBezTo>
                  <a:cubicBezTo>
                    <a:pt x="758" y="110"/>
                    <a:pt x="758" y="110"/>
                    <a:pt x="758" y="111"/>
                  </a:cubicBezTo>
                  <a:cubicBezTo>
                    <a:pt x="757" y="111"/>
                    <a:pt x="757" y="112"/>
                    <a:pt x="757" y="112"/>
                  </a:cubicBezTo>
                  <a:cubicBezTo>
                    <a:pt x="757" y="112"/>
                    <a:pt x="756" y="112"/>
                    <a:pt x="756" y="112"/>
                  </a:cubicBezTo>
                  <a:cubicBezTo>
                    <a:pt x="755" y="112"/>
                    <a:pt x="755" y="112"/>
                    <a:pt x="755" y="112"/>
                  </a:cubicBezTo>
                  <a:cubicBezTo>
                    <a:pt x="755" y="113"/>
                    <a:pt x="755" y="113"/>
                    <a:pt x="755" y="113"/>
                  </a:cubicBezTo>
                  <a:cubicBezTo>
                    <a:pt x="754" y="112"/>
                    <a:pt x="755" y="112"/>
                    <a:pt x="754" y="111"/>
                  </a:cubicBezTo>
                  <a:cubicBezTo>
                    <a:pt x="754" y="110"/>
                    <a:pt x="754" y="110"/>
                    <a:pt x="754" y="109"/>
                  </a:cubicBezTo>
                  <a:cubicBezTo>
                    <a:pt x="753" y="108"/>
                    <a:pt x="753" y="107"/>
                    <a:pt x="753" y="107"/>
                  </a:cubicBezTo>
                  <a:cubicBezTo>
                    <a:pt x="753" y="107"/>
                    <a:pt x="754" y="108"/>
                    <a:pt x="754" y="108"/>
                  </a:cubicBezTo>
                  <a:cubicBezTo>
                    <a:pt x="754" y="109"/>
                    <a:pt x="754" y="110"/>
                    <a:pt x="755" y="110"/>
                  </a:cubicBezTo>
                  <a:cubicBezTo>
                    <a:pt x="756" y="110"/>
                    <a:pt x="756" y="111"/>
                    <a:pt x="756" y="110"/>
                  </a:cubicBezTo>
                  <a:cubicBezTo>
                    <a:pt x="756" y="109"/>
                    <a:pt x="756" y="109"/>
                    <a:pt x="755" y="108"/>
                  </a:cubicBezTo>
                  <a:cubicBezTo>
                    <a:pt x="755" y="107"/>
                    <a:pt x="754" y="108"/>
                    <a:pt x="754" y="107"/>
                  </a:cubicBezTo>
                  <a:cubicBezTo>
                    <a:pt x="755" y="106"/>
                    <a:pt x="755" y="106"/>
                    <a:pt x="755" y="106"/>
                  </a:cubicBezTo>
                  <a:cubicBezTo>
                    <a:pt x="754" y="105"/>
                    <a:pt x="753" y="105"/>
                    <a:pt x="753" y="105"/>
                  </a:cubicBezTo>
                  <a:cubicBezTo>
                    <a:pt x="753" y="105"/>
                    <a:pt x="752" y="106"/>
                    <a:pt x="752" y="105"/>
                  </a:cubicBezTo>
                  <a:cubicBezTo>
                    <a:pt x="752" y="105"/>
                    <a:pt x="752" y="104"/>
                    <a:pt x="752" y="104"/>
                  </a:cubicBezTo>
                  <a:cubicBezTo>
                    <a:pt x="751" y="104"/>
                    <a:pt x="751" y="104"/>
                    <a:pt x="751" y="104"/>
                  </a:cubicBezTo>
                  <a:cubicBezTo>
                    <a:pt x="751" y="104"/>
                    <a:pt x="751" y="105"/>
                    <a:pt x="751" y="104"/>
                  </a:cubicBezTo>
                  <a:cubicBezTo>
                    <a:pt x="751" y="104"/>
                    <a:pt x="751" y="103"/>
                    <a:pt x="751" y="103"/>
                  </a:cubicBezTo>
                  <a:cubicBezTo>
                    <a:pt x="751" y="102"/>
                    <a:pt x="752" y="102"/>
                    <a:pt x="751" y="102"/>
                  </a:cubicBezTo>
                  <a:cubicBezTo>
                    <a:pt x="750" y="101"/>
                    <a:pt x="749" y="101"/>
                    <a:pt x="749" y="101"/>
                  </a:cubicBezTo>
                  <a:cubicBezTo>
                    <a:pt x="749" y="101"/>
                    <a:pt x="748" y="102"/>
                    <a:pt x="748" y="103"/>
                  </a:cubicBezTo>
                  <a:cubicBezTo>
                    <a:pt x="748" y="103"/>
                    <a:pt x="747" y="104"/>
                    <a:pt x="748" y="104"/>
                  </a:cubicBezTo>
                  <a:cubicBezTo>
                    <a:pt x="749" y="105"/>
                    <a:pt x="749" y="105"/>
                    <a:pt x="749" y="105"/>
                  </a:cubicBezTo>
                  <a:cubicBezTo>
                    <a:pt x="749" y="106"/>
                    <a:pt x="748" y="106"/>
                    <a:pt x="749" y="107"/>
                  </a:cubicBezTo>
                  <a:cubicBezTo>
                    <a:pt x="749" y="107"/>
                    <a:pt x="749" y="108"/>
                    <a:pt x="749" y="108"/>
                  </a:cubicBezTo>
                  <a:cubicBezTo>
                    <a:pt x="749" y="109"/>
                    <a:pt x="749" y="109"/>
                    <a:pt x="749" y="109"/>
                  </a:cubicBezTo>
                  <a:cubicBezTo>
                    <a:pt x="748" y="109"/>
                    <a:pt x="748" y="108"/>
                    <a:pt x="747" y="109"/>
                  </a:cubicBezTo>
                  <a:cubicBezTo>
                    <a:pt x="747" y="109"/>
                    <a:pt x="748" y="110"/>
                    <a:pt x="748" y="110"/>
                  </a:cubicBezTo>
                  <a:cubicBezTo>
                    <a:pt x="749" y="111"/>
                    <a:pt x="749" y="112"/>
                    <a:pt x="749" y="113"/>
                  </a:cubicBezTo>
                  <a:cubicBezTo>
                    <a:pt x="750" y="113"/>
                    <a:pt x="750" y="113"/>
                    <a:pt x="750" y="114"/>
                  </a:cubicBezTo>
                  <a:cubicBezTo>
                    <a:pt x="750" y="116"/>
                    <a:pt x="750" y="116"/>
                    <a:pt x="750" y="117"/>
                  </a:cubicBezTo>
                  <a:cubicBezTo>
                    <a:pt x="750" y="118"/>
                    <a:pt x="750" y="119"/>
                    <a:pt x="751" y="119"/>
                  </a:cubicBezTo>
                  <a:cubicBezTo>
                    <a:pt x="751" y="120"/>
                    <a:pt x="751" y="120"/>
                    <a:pt x="751" y="121"/>
                  </a:cubicBezTo>
                  <a:cubicBezTo>
                    <a:pt x="751" y="122"/>
                    <a:pt x="750" y="122"/>
                    <a:pt x="751" y="123"/>
                  </a:cubicBezTo>
                  <a:cubicBezTo>
                    <a:pt x="751" y="124"/>
                    <a:pt x="752" y="125"/>
                    <a:pt x="752" y="126"/>
                  </a:cubicBezTo>
                  <a:cubicBezTo>
                    <a:pt x="752" y="126"/>
                    <a:pt x="752" y="128"/>
                    <a:pt x="752" y="129"/>
                  </a:cubicBezTo>
                  <a:cubicBezTo>
                    <a:pt x="752" y="129"/>
                    <a:pt x="752" y="130"/>
                    <a:pt x="752" y="131"/>
                  </a:cubicBezTo>
                  <a:cubicBezTo>
                    <a:pt x="753" y="131"/>
                    <a:pt x="753" y="131"/>
                    <a:pt x="753" y="132"/>
                  </a:cubicBezTo>
                  <a:cubicBezTo>
                    <a:pt x="753" y="133"/>
                    <a:pt x="753" y="134"/>
                    <a:pt x="754" y="135"/>
                  </a:cubicBezTo>
                  <a:cubicBezTo>
                    <a:pt x="754" y="136"/>
                    <a:pt x="754" y="137"/>
                    <a:pt x="754" y="138"/>
                  </a:cubicBezTo>
                  <a:cubicBezTo>
                    <a:pt x="754" y="138"/>
                    <a:pt x="754" y="139"/>
                    <a:pt x="754" y="140"/>
                  </a:cubicBezTo>
                  <a:cubicBezTo>
                    <a:pt x="754" y="141"/>
                    <a:pt x="754" y="141"/>
                    <a:pt x="753" y="141"/>
                  </a:cubicBezTo>
                  <a:cubicBezTo>
                    <a:pt x="753" y="141"/>
                    <a:pt x="752" y="140"/>
                    <a:pt x="752" y="141"/>
                  </a:cubicBezTo>
                  <a:cubicBezTo>
                    <a:pt x="752" y="141"/>
                    <a:pt x="753" y="142"/>
                    <a:pt x="753" y="143"/>
                  </a:cubicBezTo>
                  <a:cubicBezTo>
                    <a:pt x="753" y="143"/>
                    <a:pt x="753" y="144"/>
                    <a:pt x="753" y="145"/>
                  </a:cubicBezTo>
                  <a:cubicBezTo>
                    <a:pt x="753" y="146"/>
                    <a:pt x="752" y="146"/>
                    <a:pt x="752" y="147"/>
                  </a:cubicBezTo>
                  <a:cubicBezTo>
                    <a:pt x="752" y="147"/>
                    <a:pt x="751" y="148"/>
                    <a:pt x="752" y="149"/>
                  </a:cubicBezTo>
                  <a:cubicBezTo>
                    <a:pt x="752" y="150"/>
                    <a:pt x="753" y="151"/>
                    <a:pt x="753" y="151"/>
                  </a:cubicBezTo>
                  <a:cubicBezTo>
                    <a:pt x="753" y="152"/>
                    <a:pt x="753" y="152"/>
                    <a:pt x="753" y="153"/>
                  </a:cubicBezTo>
                  <a:cubicBezTo>
                    <a:pt x="753" y="153"/>
                    <a:pt x="752" y="153"/>
                    <a:pt x="752" y="153"/>
                  </a:cubicBezTo>
                  <a:cubicBezTo>
                    <a:pt x="752" y="153"/>
                    <a:pt x="753" y="154"/>
                    <a:pt x="753" y="155"/>
                  </a:cubicBezTo>
                  <a:cubicBezTo>
                    <a:pt x="753" y="155"/>
                    <a:pt x="753" y="155"/>
                    <a:pt x="753" y="156"/>
                  </a:cubicBezTo>
                  <a:cubicBezTo>
                    <a:pt x="753" y="157"/>
                    <a:pt x="753" y="158"/>
                    <a:pt x="753" y="159"/>
                  </a:cubicBezTo>
                  <a:cubicBezTo>
                    <a:pt x="753" y="160"/>
                    <a:pt x="754" y="161"/>
                    <a:pt x="753" y="162"/>
                  </a:cubicBezTo>
                  <a:cubicBezTo>
                    <a:pt x="753" y="163"/>
                    <a:pt x="752" y="164"/>
                    <a:pt x="752" y="164"/>
                  </a:cubicBezTo>
                  <a:cubicBezTo>
                    <a:pt x="752" y="165"/>
                    <a:pt x="752" y="165"/>
                    <a:pt x="752" y="165"/>
                  </a:cubicBezTo>
                  <a:cubicBezTo>
                    <a:pt x="753" y="166"/>
                    <a:pt x="752" y="167"/>
                    <a:pt x="752" y="167"/>
                  </a:cubicBezTo>
                  <a:cubicBezTo>
                    <a:pt x="752" y="168"/>
                    <a:pt x="752" y="168"/>
                    <a:pt x="754" y="170"/>
                  </a:cubicBezTo>
                  <a:cubicBezTo>
                    <a:pt x="755" y="171"/>
                    <a:pt x="755" y="171"/>
                    <a:pt x="755" y="172"/>
                  </a:cubicBezTo>
                  <a:cubicBezTo>
                    <a:pt x="756" y="173"/>
                    <a:pt x="756" y="174"/>
                    <a:pt x="756" y="174"/>
                  </a:cubicBezTo>
                  <a:cubicBezTo>
                    <a:pt x="756" y="174"/>
                    <a:pt x="756" y="174"/>
                    <a:pt x="756" y="175"/>
                  </a:cubicBezTo>
                  <a:cubicBezTo>
                    <a:pt x="755" y="176"/>
                    <a:pt x="755" y="179"/>
                    <a:pt x="755" y="179"/>
                  </a:cubicBezTo>
                  <a:cubicBezTo>
                    <a:pt x="755" y="179"/>
                    <a:pt x="755" y="180"/>
                    <a:pt x="755" y="181"/>
                  </a:cubicBezTo>
                  <a:cubicBezTo>
                    <a:pt x="755" y="182"/>
                    <a:pt x="754" y="182"/>
                    <a:pt x="754" y="183"/>
                  </a:cubicBezTo>
                  <a:cubicBezTo>
                    <a:pt x="754" y="184"/>
                    <a:pt x="754" y="185"/>
                    <a:pt x="754" y="186"/>
                  </a:cubicBezTo>
                  <a:cubicBezTo>
                    <a:pt x="754" y="186"/>
                    <a:pt x="754" y="187"/>
                    <a:pt x="755" y="188"/>
                  </a:cubicBezTo>
                  <a:cubicBezTo>
                    <a:pt x="755" y="189"/>
                    <a:pt x="756" y="190"/>
                    <a:pt x="757" y="190"/>
                  </a:cubicBezTo>
                  <a:cubicBezTo>
                    <a:pt x="757" y="191"/>
                    <a:pt x="757" y="191"/>
                    <a:pt x="757" y="192"/>
                  </a:cubicBezTo>
                  <a:cubicBezTo>
                    <a:pt x="757" y="192"/>
                    <a:pt x="756" y="192"/>
                    <a:pt x="756" y="193"/>
                  </a:cubicBezTo>
                  <a:cubicBezTo>
                    <a:pt x="757" y="193"/>
                    <a:pt x="757" y="193"/>
                    <a:pt x="758" y="194"/>
                  </a:cubicBezTo>
                  <a:cubicBezTo>
                    <a:pt x="758" y="195"/>
                    <a:pt x="758" y="196"/>
                    <a:pt x="758" y="197"/>
                  </a:cubicBezTo>
                  <a:cubicBezTo>
                    <a:pt x="758" y="198"/>
                    <a:pt x="758" y="199"/>
                    <a:pt x="758" y="199"/>
                  </a:cubicBezTo>
                  <a:cubicBezTo>
                    <a:pt x="758" y="199"/>
                    <a:pt x="759" y="199"/>
                    <a:pt x="758" y="200"/>
                  </a:cubicBezTo>
                  <a:cubicBezTo>
                    <a:pt x="758" y="200"/>
                    <a:pt x="758" y="200"/>
                    <a:pt x="758" y="201"/>
                  </a:cubicBezTo>
                  <a:cubicBezTo>
                    <a:pt x="758" y="201"/>
                    <a:pt x="759" y="201"/>
                    <a:pt x="759" y="202"/>
                  </a:cubicBezTo>
                  <a:cubicBezTo>
                    <a:pt x="759" y="203"/>
                    <a:pt x="758" y="203"/>
                    <a:pt x="759" y="204"/>
                  </a:cubicBezTo>
                  <a:cubicBezTo>
                    <a:pt x="759" y="206"/>
                    <a:pt x="760" y="207"/>
                    <a:pt x="760" y="208"/>
                  </a:cubicBezTo>
                  <a:cubicBezTo>
                    <a:pt x="760" y="208"/>
                    <a:pt x="759" y="208"/>
                    <a:pt x="759" y="209"/>
                  </a:cubicBezTo>
                  <a:cubicBezTo>
                    <a:pt x="760" y="209"/>
                    <a:pt x="760" y="210"/>
                    <a:pt x="761" y="211"/>
                  </a:cubicBezTo>
                  <a:cubicBezTo>
                    <a:pt x="761" y="211"/>
                    <a:pt x="760" y="212"/>
                    <a:pt x="761" y="213"/>
                  </a:cubicBezTo>
                  <a:cubicBezTo>
                    <a:pt x="761" y="214"/>
                    <a:pt x="761" y="214"/>
                    <a:pt x="762" y="215"/>
                  </a:cubicBezTo>
                  <a:cubicBezTo>
                    <a:pt x="762" y="215"/>
                    <a:pt x="762" y="215"/>
                    <a:pt x="762" y="216"/>
                  </a:cubicBezTo>
                  <a:cubicBezTo>
                    <a:pt x="762" y="217"/>
                    <a:pt x="762" y="217"/>
                    <a:pt x="762" y="218"/>
                  </a:cubicBezTo>
                  <a:cubicBezTo>
                    <a:pt x="762" y="219"/>
                    <a:pt x="762" y="219"/>
                    <a:pt x="762" y="220"/>
                  </a:cubicBezTo>
                  <a:cubicBezTo>
                    <a:pt x="763" y="221"/>
                    <a:pt x="764" y="221"/>
                    <a:pt x="763" y="222"/>
                  </a:cubicBezTo>
                  <a:cubicBezTo>
                    <a:pt x="763" y="223"/>
                    <a:pt x="762" y="223"/>
                    <a:pt x="763" y="224"/>
                  </a:cubicBezTo>
                  <a:cubicBezTo>
                    <a:pt x="764" y="225"/>
                    <a:pt x="764" y="225"/>
                    <a:pt x="765" y="226"/>
                  </a:cubicBezTo>
                  <a:cubicBezTo>
                    <a:pt x="765" y="227"/>
                    <a:pt x="766" y="227"/>
                    <a:pt x="766" y="228"/>
                  </a:cubicBezTo>
                  <a:cubicBezTo>
                    <a:pt x="767" y="229"/>
                    <a:pt x="767" y="229"/>
                    <a:pt x="768" y="230"/>
                  </a:cubicBezTo>
                  <a:cubicBezTo>
                    <a:pt x="768" y="231"/>
                    <a:pt x="767" y="232"/>
                    <a:pt x="769" y="232"/>
                  </a:cubicBezTo>
                  <a:cubicBezTo>
                    <a:pt x="770" y="232"/>
                    <a:pt x="769" y="232"/>
                    <a:pt x="770" y="232"/>
                  </a:cubicBezTo>
                  <a:cubicBezTo>
                    <a:pt x="771" y="232"/>
                    <a:pt x="771" y="233"/>
                    <a:pt x="772" y="232"/>
                  </a:cubicBezTo>
                  <a:cubicBezTo>
                    <a:pt x="772" y="231"/>
                    <a:pt x="772" y="232"/>
                    <a:pt x="773" y="231"/>
                  </a:cubicBezTo>
                  <a:cubicBezTo>
                    <a:pt x="774" y="231"/>
                    <a:pt x="775" y="230"/>
                    <a:pt x="775" y="231"/>
                  </a:cubicBezTo>
                  <a:cubicBezTo>
                    <a:pt x="776" y="231"/>
                    <a:pt x="776" y="231"/>
                    <a:pt x="776" y="231"/>
                  </a:cubicBezTo>
                  <a:cubicBezTo>
                    <a:pt x="777" y="232"/>
                    <a:pt x="777" y="232"/>
                    <a:pt x="778" y="232"/>
                  </a:cubicBezTo>
                  <a:cubicBezTo>
                    <a:pt x="779" y="232"/>
                    <a:pt x="779" y="231"/>
                    <a:pt x="780" y="232"/>
                  </a:cubicBezTo>
                  <a:cubicBezTo>
                    <a:pt x="780" y="232"/>
                    <a:pt x="779" y="233"/>
                    <a:pt x="780" y="233"/>
                  </a:cubicBezTo>
                  <a:cubicBezTo>
                    <a:pt x="780" y="234"/>
                    <a:pt x="781" y="234"/>
                    <a:pt x="781" y="235"/>
                  </a:cubicBezTo>
                  <a:cubicBezTo>
                    <a:pt x="781" y="235"/>
                    <a:pt x="782" y="236"/>
                    <a:pt x="783" y="237"/>
                  </a:cubicBezTo>
                  <a:cubicBezTo>
                    <a:pt x="783" y="237"/>
                    <a:pt x="784" y="237"/>
                    <a:pt x="785" y="238"/>
                  </a:cubicBezTo>
                  <a:cubicBezTo>
                    <a:pt x="785" y="238"/>
                    <a:pt x="786" y="238"/>
                    <a:pt x="787" y="238"/>
                  </a:cubicBezTo>
                  <a:cubicBezTo>
                    <a:pt x="788" y="238"/>
                    <a:pt x="788" y="238"/>
                    <a:pt x="789" y="239"/>
                  </a:cubicBezTo>
                  <a:cubicBezTo>
                    <a:pt x="789" y="240"/>
                    <a:pt x="789" y="240"/>
                    <a:pt x="790" y="241"/>
                  </a:cubicBezTo>
                  <a:cubicBezTo>
                    <a:pt x="792" y="243"/>
                    <a:pt x="792" y="244"/>
                    <a:pt x="792" y="245"/>
                  </a:cubicBezTo>
                  <a:cubicBezTo>
                    <a:pt x="793" y="246"/>
                    <a:pt x="794" y="246"/>
                    <a:pt x="795" y="246"/>
                  </a:cubicBezTo>
                  <a:cubicBezTo>
                    <a:pt x="797" y="247"/>
                    <a:pt x="797" y="246"/>
                    <a:pt x="797" y="247"/>
                  </a:cubicBezTo>
                  <a:cubicBezTo>
                    <a:pt x="797" y="248"/>
                    <a:pt x="797" y="248"/>
                    <a:pt x="797" y="248"/>
                  </a:cubicBezTo>
                  <a:cubicBezTo>
                    <a:pt x="796" y="249"/>
                    <a:pt x="796" y="248"/>
                    <a:pt x="796" y="249"/>
                  </a:cubicBezTo>
                  <a:cubicBezTo>
                    <a:pt x="796" y="250"/>
                    <a:pt x="796" y="250"/>
                    <a:pt x="796" y="251"/>
                  </a:cubicBezTo>
                  <a:cubicBezTo>
                    <a:pt x="796" y="252"/>
                    <a:pt x="796" y="252"/>
                    <a:pt x="796" y="253"/>
                  </a:cubicBezTo>
                  <a:cubicBezTo>
                    <a:pt x="796" y="254"/>
                    <a:pt x="798" y="254"/>
                    <a:pt x="798" y="255"/>
                  </a:cubicBezTo>
                  <a:cubicBezTo>
                    <a:pt x="799" y="255"/>
                    <a:pt x="798" y="256"/>
                    <a:pt x="799" y="256"/>
                  </a:cubicBezTo>
                  <a:cubicBezTo>
                    <a:pt x="799" y="256"/>
                    <a:pt x="799" y="255"/>
                    <a:pt x="800" y="256"/>
                  </a:cubicBezTo>
                  <a:cubicBezTo>
                    <a:pt x="800" y="256"/>
                    <a:pt x="800" y="256"/>
                    <a:pt x="801" y="256"/>
                  </a:cubicBezTo>
                  <a:cubicBezTo>
                    <a:pt x="802" y="256"/>
                    <a:pt x="801" y="256"/>
                    <a:pt x="802" y="256"/>
                  </a:cubicBezTo>
                  <a:cubicBezTo>
                    <a:pt x="803" y="257"/>
                    <a:pt x="803" y="256"/>
                    <a:pt x="803" y="256"/>
                  </a:cubicBezTo>
                  <a:cubicBezTo>
                    <a:pt x="803" y="256"/>
                    <a:pt x="804" y="256"/>
                    <a:pt x="804" y="256"/>
                  </a:cubicBezTo>
                  <a:cubicBezTo>
                    <a:pt x="804" y="255"/>
                    <a:pt x="803" y="255"/>
                    <a:pt x="803" y="255"/>
                  </a:cubicBezTo>
                  <a:cubicBezTo>
                    <a:pt x="804" y="254"/>
                    <a:pt x="806" y="254"/>
                    <a:pt x="806" y="254"/>
                  </a:cubicBezTo>
                  <a:cubicBezTo>
                    <a:pt x="806" y="254"/>
                    <a:pt x="805" y="253"/>
                    <a:pt x="806" y="253"/>
                  </a:cubicBezTo>
                  <a:cubicBezTo>
                    <a:pt x="806" y="253"/>
                    <a:pt x="806" y="254"/>
                    <a:pt x="806" y="254"/>
                  </a:cubicBezTo>
                  <a:cubicBezTo>
                    <a:pt x="806" y="254"/>
                    <a:pt x="807" y="255"/>
                    <a:pt x="806" y="255"/>
                  </a:cubicBezTo>
                  <a:cubicBezTo>
                    <a:pt x="806" y="254"/>
                    <a:pt x="805" y="254"/>
                    <a:pt x="805" y="255"/>
                  </a:cubicBezTo>
                  <a:cubicBezTo>
                    <a:pt x="804" y="255"/>
                    <a:pt x="803" y="256"/>
                    <a:pt x="804" y="256"/>
                  </a:cubicBezTo>
                  <a:cubicBezTo>
                    <a:pt x="805" y="256"/>
                    <a:pt x="805" y="256"/>
                    <a:pt x="805" y="256"/>
                  </a:cubicBezTo>
                  <a:cubicBezTo>
                    <a:pt x="805" y="257"/>
                    <a:pt x="805" y="257"/>
                    <a:pt x="805" y="257"/>
                  </a:cubicBezTo>
                  <a:cubicBezTo>
                    <a:pt x="805" y="257"/>
                    <a:pt x="806" y="258"/>
                    <a:pt x="806" y="258"/>
                  </a:cubicBezTo>
                  <a:cubicBezTo>
                    <a:pt x="807" y="258"/>
                    <a:pt x="807" y="258"/>
                    <a:pt x="808" y="259"/>
                  </a:cubicBezTo>
                  <a:cubicBezTo>
                    <a:pt x="808" y="259"/>
                    <a:pt x="809" y="259"/>
                    <a:pt x="809" y="259"/>
                  </a:cubicBezTo>
                  <a:cubicBezTo>
                    <a:pt x="809" y="259"/>
                    <a:pt x="809" y="259"/>
                    <a:pt x="809" y="258"/>
                  </a:cubicBezTo>
                  <a:cubicBezTo>
                    <a:pt x="810" y="258"/>
                    <a:pt x="811" y="258"/>
                    <a:pt x="811" y="258"/>
                  </a:cubicBezTo>
                  <a:cubicBezTo>
                    <a:pt x="811" y="259"/>
                    <a:pt x="811" y="259"/>
                    <a:pt x="811" y="259"/>
                  </a:cubicBezTo>
                  <a:cubicBezTo>
                    <a:pt x="811" y="260"/>
                    <a:pt x="809" y="260"/>
                    <a:pt x="811" y="260"/>
                  </a:cubicBezTo>
                  <a:cubicBezTo>
                    <a:pt x="812" y="261"/>
                    <a:pt x="812" y="262"/>
                    <a:pt x="812" y="262"/>
                  </a:cubicBezTo>
                  <a:cubicBezTo>
                    <a:pt x="812" y="262"/>
                    <a:pt x="811" y="261"/>
                    <a:pt x="811" y="262"/>
                  </a:cubicBezTo>
                  <a:cubicBezTo>
                    <a:pt x="812" y="262"/>
                    <a:pt x="812" y="263"/>
                    <a:pt x="812" y="263"/>
                  </a:cubicBezTo>
                  <a:cubicBezTo>
                    <a:pt x="813" y="263"/>
                    <a:pt x="813" y="263"/>
                    <a:pt x="813" y="263"/>
                  </a:cubicBezTo>
                  <a:cubicBezTo>
                    <a:pt x="814" y="262"/>
                    <a:pt x="815" y="262"/>
                    <a:pt x="815" y="262"/>
                  </a:cubicBezTo>
                  <a:cubicBezTo>
                    <a:pt x="814" y="263"/>
                    <a:pt x="814" y="262"/>
                    <a:pt x="814" y="263"/>
                  </a:cubicBezTo>
                  <a:cubicBezTo>
                    <a:pt x="815" y="264"/>
                    <a:pt x="815" y="264"/>
                    <a:pt x="815" y="264"/>
                  </a:cubicBezTo>
                  <a:cubicBezTo>
                    <a:pt x="815" y="264"/>
                    <a:pt x="814" y="265"/>
                    <a:pt x="815" y="265"/>
                  </a:cubicBezTo>
                  <a:cubicBezTo>
                    <a:pt x="816" y="265"/>
                    <a:pt x="816" y="265"/>
                    <a:pt x="816" y="265"/>
                  </a:cubicBezTo>
                  <a:cubicBezTo>
                    <a:pt x="816" y="265"/>
                    <a:pt x="817" y="265"/>
                    <a:pt x="817" y="265"/>
                  </a:cubicBezTo>
                  <a:cubicBezTo>
                    <a:pt x="817" y="264"/>
                    <a:pt x="817" y="264"/>
                    <a:pt x="817" y="264"/>
                  </a:cubicBezTo>
                  <a:cubicBezTo>
                    <a:pt x="817" y="264"/>
                    <a:pt x="816" y="262"/>
                    <a:pt x="817" y="263"/>
                  </a:cubicBezTo>
                  <a:cubicBezTo>
                    <a:pt x="817" y="263"/>
                    <a:pt x="818" y="264"/>
                    <a:pt x="818" y="264"/>
                  </a:cubicBezTo>
                  <a:cubicBezTo>
                    <a:pt x="818" y="265"/>
                    <a:pt x="819" y="265"/>
                    <a:pt x="819" y="265"/>
                  </a:cubicBezTo>
                  <a:cubicBezTo>
                    <a:pt x="819" y="266"/>
                    <a:pt x="819" y="266"/>
                    <a:pt x="819" y="266"/>
                  </a:cubicBezTo>
                  <a:cubicBezTo>
                    <a:pt x="820" y="267"/>
                    <a:pt x="820" y="267"/>
                    <a:pt x="820" y="267"/>
                  </a:cubicBezTo>
                  <a:cubicBezTo>
                    <a:pt x="819" y="269"/>
                    <a:pt x="819" y="269"/>
                    <a:pt x="819" y="269"/>
                  </a:cubicBezTo>
                  <a:cubicBezTo>
                    <a:pt x="814" y="274"/>
                    <a:pt x="814" y="274"/>
                    <a:pt x="814" y="274"/>
                  </a:cubicBezTo>
                  <a:cubicBezTo>
                    <a:pt x="810" y="281"/>
                    <a:pt x="810" y="281"/>
                    <a:pt x="810" y="281"/>
                  </a:cubicBezTo>
                  <a:cubicBezTo>
                    <a:pt x="811" y="282"/>
                    <a:pt x="811" y="282"/>
                    <a:pt x="811" y="282"/>
                  </a:cubicBezTo>
                  <a:cubicBezTo>
                    <a:pt x="809" y="286"/>
                    <a:pt x="809" y="286"/>
                    <a:pt x="809" y="286"/>
                  </a:cubicBezTo>
                  <a:cubicBezTo>
                    <a:pt x="805" y="287"/>
                    <a:pt x="805" y="287"/>
                    <a:pt x="805" y="287"/>
                  </a:cubicBezTo>
                  <a:cubicBezTo>
                    <a:pt x="805" y="288"/>
                    <a:pt x="805" y="288"/>
                    <a:pt x="805" y="288"/>
                  </a:cubicBezTo>
                  <a:cubicBezTo>
                    <a:pt x="805" y="288"/>
                    <a:pt x="804" y="288"/>
                    <a:pt x="804" y="289"/>
                  </a:cubicBezTo>
                  <a:cubicBezTo>
                    <a:pt x="804" y="289"/>
                    <a:pt x="804" y="290"/>
                    <a:pt x="804" y="290"/>
                  </a:cubicBezTo>
                  <a:cubicBezTo>
                    <a:pt x="804" y="291"/>
                    <a:pt x="804" y="291"/>
                    <a:pt x="803" y="291"/>
                  </a:cubicBezTo>
                  <a:cubicBezTo>
                    <a:pt x="803" y="291"/>
                    <a:pt x="802" y="291"/>
                    <a:pt x="802" y="291"/>
                  </a:cubicBezTo>
                  <a:cubicBezTo>
                    <a:pt x="802" y="291"/>
                    <a:pt x="802" y="290"/>
                    <a:pt x="802" y="291"/>
                  </a:cubicBezTo>
                  <a:cubicBezTo>
                    <a:pt x="801" y="291"/>
                    <a:pt x="800" y="291"/>
                    <a:pt x="800" y="291"/>
                  </a:cubicBezTo>
                  <a:cubicBezTo>
                    <a:pt x="800" y="291"/>
                    <a:pt x="800" y="290"/>
                    <a:pt x="800" y="290"/>
                  </a:cubicBezTo>
                  <a:cubicBezTo>
                    <a:pt x="800" y="290"/>
                    <a:pt x="798" y="289"/>
                    <a:pt x="798" y="290"/>
                  </a:cubicBezTo>
                  <a:cubicBezTo>
                    <a:pt x="798" y="290"/>
                    <a:pt x="798" y="290"/>
                    <a:pt x="798" y="290"/>
                  </a:cubicBezTo>
                  <a:cubicBezTo>
                    <a:pt x="798" y="290"/>
                    <a:pt x="797" y="290"/>
                    <a:pt x="797" y="291"/>
                  </a:cubicBezTo>
                  <a:cubicBezTo>
                    <a:pt x="796" y="291"/>
                    <a:pt x="797" y="292"/>
                    <a:pt x="797" y="292"/>
                  </a:cubicBezTo>
                  <a:cubicBezTo>
                    <a:pt x="797" y="293"/>
                    <a:pt x="796" y="294"/>
                    <a:pt x="796" y="293"/>
                  </a:cubicBezTo>
                  <a:cubicBezTo>
                    <a:pt x="795" y="292"/>
                    <a:pt x="796" y="293"/>
                    <a:pt x="795" y="292"/>
                  </a:cubicBezTo>
                  <a:cubicBezTo>
                    <a:pt x="795" y="291"/>
                    <a:pt x="795" y="290"/>
                    <a:pt x="794" y="290"/>
                  </a:cubicBezTo>
                  <a:cubicBezTo>
                    <a:pt x="794" y="291"/>
                    <a:pt x="793" y="291"/>
                    <a:pt x="793" y="292"/>
                  </a:cubicBezTo>
                  <a:cubicBezTo>
                    <a:pt x="793" y="292"/>
                    <a:pt x="793" y="292"/>
                    <a:pt x="792" y="292"/>
                  </a:cubicBezTo>
                  <a:cubicBezTo>
                    <a:pt x="792" y="291"/>
                    <a:pt x="792" y="291"/>
                    <a:pt x="791" y="291"/>
                  </a:cubicBezTo>
                  <a:cubicBezTo>
                    <a:pt x="791" y="292"/>
                    <a:pt x="790" y="292"/>
                    <a:pt x="790" y="293"/>
                  </a:cubicBezTo>
                  <a:cubicBezTo>
                    <a:pt x="790" y="293"/>
                    <a:pt x="791" y="294"/>
                    <a:pt x="790" y="294"/>
                  </a:cubicBezTo>
                  <a:cubicBezTo>
                    <a:pt x="790" y="295"/>
                    <a:pt x="790" y="295"/>
                    <a:pt x="789" y="295"/>
                  </a:cubicBezTo>
                  <a:cubicBezTo>
                    <a:pt x="788" y="296"/>
                    <a:pt x="787" y="295"/>
                    <a:pt x="787" y="296"/>
                  </a:cubicBezTo>
                  <a:cubicBezTo>
                    <a:pt x="786" y="296"/>
                    <a:pt x="786" y="296"/>
                    <a:pt x="785" y="296"/>
                  </a:cubicBezTo>
                  <a:cubicBezTo>
                    <a:pt x="785" y="296"/>
                    <a:pt x="785" y="296"/>
                    <a:pt x="784" y="295"/>
                  </a:cubicBezTo>
                  <a:cubicBezTo>
                    <a:pt x="784" y="294"/>
                    <a:pt x="785" y="294"/>
                    <a:pt x="783" y="294"/>
                  </a:cubicBezTo>
                  <a:cubicBezTo>
                    <a:pt x="782" y="294"/>
                    <a:pt x="781" y="294"/>
                    <a:pt x="781" y="294"/>
                  </a:cubicBezTo>
                  <a:cubicBezTo>
                    <a:pt x="780" y="294"/>
                    <a:pt x="780" y="295"/>
                    <a:pt x="781" y="295"/>
                  </a:cubicBezTo>
                  <a:cubicBezTo>
                    <a:pt x="781" y="296"/>
                    <a:pt x="781" y="295"/>
                    <a:pt x="781" y="296"/>
                  </a:cubicBezTo>
                  <a:cubicBezTo>
                    <a:pt x="780" y="297"/>
                    <a:pt x="780" y="299"/>
                    <a:pt x="780" y="299"/>
                  </a:cubicBezTo>
                  <a:cubicBezTo>
                    <a:pt x="779" y="300"/>
                    <a:pt x="772" y="300"/>
                    <a:pt x="772" y="300"/>
                  </a:cubicBezTo>
                  <a:cubicBezTo>
                    <a:pt x="772" y="300"/>
                    <a:pt x="770" y="301"/>
                    <a:pt x="770" y="301"/>
                  </a:cubicBezTo>
                  <a:cubicBezTo>
                    <a:pt x="769" y="302"/>
                    <a:pt x="768" y="302"/>
                    <a:pt x="768" y="302"/>
                  </a:cubicBezTo>
                  <a:cubicBezTo>
                    <a:pt x="768" y="302"/>
                    <a:pt x="767" y="303"/>
                    <a:pt x="767" y="304"/>
                  </a:cubicBezTo>
                  <a:cubicBezTo>
                    <a:pt x="767" y="305"/>
                    <a:pt x="768" y="306"/>
                    <a:pt x="768" y="306"/>
                  </a:cubicBezTo>
                  <a:cubicBezTo>
                    <a:pt x="768" y="306"/>
                    <a:pt x="768" y="306"/>
                    <a:pt x="768" y="306"/>
                  </a:cubicBezTo>
                  <a:cubicBezTo>
                    <a:pt x="768" y="306"/>
                    <a:pt x="767" y="306"/>
                    <a:pt x="767" y="307"/>
                  </a:cubicBezTo>
                  <a:cubicBezTo>
                    <a:pt x="767" y="307"/>
                    <a:pt x="767" y="308"/>
                    <a:pt x="767" y="308"/>
                  </a:cubicBezTo>
                  <a:cubicBezTo>
                    <a:pt x="767" y="309"/>
                    <a:pt x="768" y="309"/>
                    <a:pt x="767" y="310"/>
                  </a:cubicBezTo>
                  <a:cubicBezTo>
                    <a:pt x="767" y="310"/>
                    <a:pt x="766" y="309"/>
                    <a:pt x="766" y="310"/>
                  </a:cubicBezTo>
                  <a:cubicBezTo>
                    <a:pt x="766" y="311"/>
                    <a:pt x="766" y="311"/>
                    <a:pt x="766" y="312"/>
                  </a:cubicBezTo>
                  <a:cubicBezTo>
                    <a:pt x="765" y="313"/>
                    <a:pt x="765" y="313"/>
                    <a:pt x="765" y="313"/>
                  </a:cubicBezTo>
                  <a:cubicBezTo>
                    <a:pt x="765" y="313"/>
                    <a:pt x="765" y="314"/>
                    <a:pt x="765" y="314"/>
                  </a:cubicBezTo>
                  <a:cubicBezTo>
                    <a:pt x="765" y="314"/>
                    <a:pt x="764" y="314"/>
                    <a:pt x="763" y="315"/>
                  </a:cubicBezTo>
                  <a:cubicBezTo>
                    <a:pt x="763" y="315"/>
                    <a:pt x="764" y="314"/>
                    <a:pt x="763" y="315"/>
                  </a:cubicBezTo>
                  <a:cubicBezTo>
                    <a:pt x="762" y="316"/>
                    <a:pt x="762" y="316"/>
                    <a:pt x="762" y="316"/>
                  </a:cubicBezTo>
                  <a:cubicBezTo>
                    <a:pt x="761" y="316"/>
                    <a:pt x="760" y="316"/>
                    <a:pt x="760" y="316"/>
                  </a:cubicBezTo>
                  <a:cubicBezTo>
                    <a:pt x="760" y="316"/>
                    <a:pt x="758" y="315"/>
                    <a:pt x="758" y="315"/>
                  </a:cubicBezTo>
                  <a:cubicBezTo>
                    <a:pt x="758" y="315"/>
                    <a:pt x="758" y="315"/>
                    <a:pt x="757" y="315"/>
                  </a:cubicBezTo>
                  <a:cubicBezTo>
                    <a:pt x="756" y="315"/>
                    <a:pt x="756" y="315"/>
                    <a:pt x="755" y="315"/>
                  </a:cubicBezTo>
                  <a:cubicBezTo>
                    <a:pt x="754" y="316"/>
                    <a:pt x="753" y="315"/>
                    <a:pt x="752" y="316"/>
                  </a:cubicBezTo>
                  <a:cubicBezTo>
                    <a:pt x="752" y="316"/>
                    <a:pt x="752" y="317"/>
                    <a:pt x="751" y="316"/>
                  </a:cubicBezTo>
                  <a:cubicBezTo>
                    <a:pt x="751" y="316"/>
                    <a:pt x="750" y="315"/>
                    <a:pt x="750" y="315"/>
                  </a:cubicBezTo>
                  <a:cubicBezTo>
                    <a:pt x="750" y="315"/>
                    <a:pt x="748" y="314"/>
                    <a:pt x="748" y="315"/>
                  </a:cubicBezTo>
                  <a:cubicBezTo>
                    <a:pt x="748" y="315"/>
                    <a:pt x="747" y="316"/>
                    <a:pt x="747" y="316"/>
                  </a:cubicBezTo>
                  <a:cubicBezTo>
                    <a:pt x="747" y="316"/>
                    <a:pt x="747" y="316"/>
                    <a:pt x="746" y="315"/>
                  </a:cubicBezTo>
                  <a:cubicBezTo>
                    <a:pt x="745" y="315"/>
                    <a:pt x="745" y="315"/>
                    <a:pt x="745" y="314"/>
                  </a:cubicBezTo>
                  <a:cubicBezTo>
                    <a:pt x="744" y="314"/>
                    <a:pt x="744" y="313"/>
                    <a:pt x="743" y="314"/>
                  </a:cubicBezTo>
                  <a:cubicBezTo>
                    <a:pt x="743" y="315"/>
                    <a:pt x="743" y="316"/>
                    <a:pt x="743" y="316"/>
                  </a:cubicBezTo>
                  <a:cubicBezTo>
                    <a:pt x="743" y="316"/>
                    <a:pt x="743" y="317"/>
                    <a:pt x="743" y="318"/>
                  </a:cubicBezTo>
                  <a:cubicBezTo>
                    <a:pt x="744" y="318"/>
                    <a:pt x="743" y="319"/>
                    <a:pt x="743" y="319"/>
                  </a:cubicBezTo>
                  <a:cubicBezTo>
                    <a:pt x="743" y="319"/>
                    <a:pt x="742" y="318"/>
                    <a:pt x="742" y="320"/>
                  </a:cubicBezTo>
                  <a:cubicBezTo>
                    <a:pt x="743" y="322"/>
                    <a:pt x="743" y="323"/>
                    <a:pt x="743" y="323"/>
                  </a:cubicBezTo>
                  <a:cubicBezTo>
                    <a:pt x="743" y="323"/>
                    <a:pt x="744" y="323"/>
                    <a:pt x="743" y="324"/>
                  </a:cubicBezTo>
                  <a:cubicBezTo>
                    <a:pt x="742" y="324"/>
                    <a:pt x="743" y="324"/>
                    <a:pt x="743" y="325"/>
                  </a:cubicBezTo>
                  <a:cubicBezTo>
                    <a:pt x="743" y="325"/>
                    <a:pt x="743" y="326"/>
                    <a:pt x="743" y="326"/>
                  </a:cubicBezTo>
                  <a:cubicBezTo>
                    <a:pt x="743" y="326"/>
                    <a:pt x="742" y="326"/>
                    <a:pt x="742" y="326"/>
                  </a:cubicBezTo>
                  <a:cubicBezTo>
                    <a:pt x="742" y="327"/>
                    <a:pt x="743" y="327"/>
                    <a:pt x="743" y="327"/>
                  </a:cubicBezTo>
                  <a:cubicBezTo>
                    <a:pt x="743" y="328"/>
                    <a:pt x="743" y="328"/>
                    <a:pt x="743" y="328"/>
                  </a:cubicBezTo>
                  <a:cubicBezTo>
                    <a:pt x="743" y="328"/>
                    <a:pt x="743" y="329"/>
                    <a:pt x="743" y="329"/>
                  </a:cubicBezTo>
                  <a:cubicBezTo>
                    <a:pt x="743" y="330"/>
                    <a:pt x="743" y="329"/>
                    <a:pt x="743" y="330"/>
                  </a:cubicBezTo>
                  <a:cubicBezTo>
                    <a:pt x="743" y="331"/>
                    <a:pt x="744" y="331"/>
                    <a:pt x="743" y="331"/>
                  </a:cubicBezTo>
                  <a:cubicBezTo>
                    <a:pt x="742" y="332"/>
                    <a:pt x="743" y="332"/>
                    <a:pt x="743" y="332"/>
                  </a:cubicBezTo>
                  <a:cubicBezTo>
                    <a:pt x="743" y="332"/>
                    <a:pt x="743" y="333"/>
                    <a:pt x="743" y="333"/>
                  </a:cubicBezTo>
                  <a:cubicBezTo>
                    <a:pt x="742" y="333"/>
                    <a:pt x="742" y="333"/>
                    <a:pt x="742" y="333"/>
                  </a:cubicBezTo>
                  <a:cubicBezTo>
                    <a:pt x="741" y="334"/>
                    <a:pt x="742" y="334"/>
                    <a:pt x="741" y="334"/>
                  </a:cubicBezTo>
                  <a:cubicBezTo>
                    <a:pt x="740" y="334"/>
                    <a:pt x="741" y="333"/>
                    <a:pt x="740" y="334"/>
                  </a:cubicBezTo>
                  <a:cubicBezTo>
                    <a:pt x="739" y="335"/>
                    <a:pt x="739" y="335"/>
                    <a:pt x="739" y="335"/>
                  </a:cubicBezTo>
                  <a:cubicBezTo>
                    <a:pt x="739" y="336"/>
                    <a:pt x="739" y="336"/>
                    <a:pt x="739" y="336"/>
                  </a:cubicBezTo>
                  <a:cubicBezTo>
                    <a:pt x="739" y="336"/>
                    <a:pt x="738" y="336"/>
                    <a:pt x="738" y="336"/>
                  </a:cubicBezTo>
                  <a:cubicBezTo>
                    <a:pt x="738" y="337"/>
                    <a:pt x="739" y="337"/>
                    <a:pt x="738" y="338"/>
                  </a:cubicBezTo>
                  <a:cubicBezTo>
                    <a:pt x="737" y="339"/>
                    <a:pt x="737" y="339"/>
                    <a:pt x="737" y="340"/>
                  </a:cubicBezTo>
                  <a:cubicBezTo>
                    <a:pt x="737" y="340"/>
                    <a:pt x="737" y="341"/>
                    <a:pt x="737" y="341"/>
                  </a:cubicBezTo>
                  <a:cubicBezTo>
                    <a:pt x="737" y="342"/>
                    <a:pt x="736" y="343"/>
                    <a:pt x="736" y="343"/>
                  </a:cubicBezTo>
                  <a:cubicBezTo>
                    <a:pt x="735" y="343"/>
                    <a:pt x="735" y="343"/>
                    <a:pt x="736" y="344"/>
                  </a:cubicBezTo>
                  <a:cubicBezTo>
                    <a:pt x="737" y="345"/>
                    <a:pt x="737" y="344"/>
                    <a:pt x="737" y="345"/>
                  </a:cubicBezTo>
                  <a:cubicBezTo>
                    <a:pt x="737" y="346"/>
                    <a:pt x="737" y="346"/>
                    <a:pt x="737" y="347"/>
                  </a:cubicBezTo>
                  <a:cubicBezTo>
                    <a:pt x="737" y="348"/>
                    <a:pt x="739" y="348"/>
                    <a:pt x="739" y="348"/>
                  </a:cubicBezTo>
                  <a:cubicBezTo>
                    <a:pt x="739" y="348"/>
                    <a:pt x="739" y="348"/>
                    <a:pt x="739" y="348"/>
                  </a:cubicBezTo>
                  <a:cubicBezTo>
                    <a:pt x="740" y="349"/>
                    <a:pt x="741" y="349"/>
                    <a:pt x="741" y="349"/>
                  </a:cubicBezTo>
                  <a:cubicBezTo>
                    <a:pt x="741" y="349"/>
                    <a:pt x="741" y="350"/>
                    <a:pt x="741" y="350"/>
                  </a:cubicBezTo>
                  <a:cubicBezTo>
                    <a:pt x="741" y="351"/>
                    <a:pt x="742" y="352"/>
                    <a:pt x="741" y="352"/>
                  </a:cubicBezTo>
                  <a:cubicBezTo>
                    <a:pt x="740" y="352"/>
                    <a:pt x="739" y="352"/>
                    <a:pt x="739" y="352"/>
                  </a:cubicBezTo>
                  <a:cubicBezTo>
                    <a:pt x="740" y="354"/>
                    <a:pt x="740" y="354"/>
                    <a:pt x="740" y="354"/>
                  </a:cubicBezTo>
                  <a:cubicBezTo>
                    <a:pt x="740" y="354"/>
                    <a:pt x="740" y="355"/>
                    <a:pt x="740" y="355"/>
                  </a:cubicBezTo>
                  <a:cubicBezTo>
                    <a:pt x="740" y="355"/>
                    <a:pt x="740" y="356"/>
                    <a:pt x="740" y="356"/>
                  </a:cubicBezTo>
                  <a:cubicBezTo>
                    <a:pt x="739" y="357"/>
                    <a:pt x="739" y="357"/>
                    <a:pt x="739" y="357"/>
                  </a:cubicBezTo>
                  <a:cubicBezTo>
                    <a:pt x="739" y="357"/>
                    <a:pt x="739" y="358"/>
                    <a:pt x="739" y="358"/>
                  </a:cubicBezTo>
                  <a:cubicBezTo>
                    <a:pt x="739" y="359"/>
                    <a:pt x="738" y="359"/>
                    <a:pt x="738" y="359"/>
                  </a:cubicBezTo>
                  <a:cubicBezTo>
                    <a:pt x="731" y="379"/>
                    <a:pt x="731" y="379"/>
                    <a:pt x="731" y="379"/>
                  </a:cubicBezTo>
                  <a:cubicBezTo>
                    <a:pt x="728" y="384"/>
                    <a:pt x="728" y="384"/>
                    <a:pt x="728" y="384"/>
                  </a:cubicBezTo>
                  <a:cubicBezTo>
                    <a:pt x="725" y="395"/>
                    <a:pt x="725" y="395"/>
                    <a:pt x="725" y="395"/>
                  </a:cubicBezTo>
                  <a:cubicBezTo>
                    <a:pt x="725" y="397"/>
                    <a:pt x="725" y="397"/>
                    <a:pt x="725" y="397"/>
                  </a:cubicBezTo>
                  <a:cubicBezTo>
                    <a:pt x="720" y="410"/>
                    <a:pt x="720" y="410"/>
                    <a:pt x="720" y="410"/>
                  </a:cubicBezTo>
                  <a:cubicBezTo>
                    <a:pt x="718" y="410"/>
                    <a:pt x="718" y="410"/>
                    <a:pt x="718" y="410"/>
                  </a:cubicBezTo>
                  <a:cubicBezTo>
                    <a:pt x="715" y="413"/>
                    <a:pt x="715" y="413"/>
                    <a:pt x="715" y="413"/>
                  </a:cubicBezTo>
                  <a:cubicBezTo>
                    <a:pt x="719" y="447"/>
                    <a:pt x="719" y="447"/>
                    <a:pt x="719" y="447"/>
                  </a:cubicBezTo>
                  <a:cubicBezTo>
                    <a:pt x="719" y="455"/>
                    <a:pt x="719" y="455"/>
                    <a:pt x="719" y="455"/>
                  </a:cubicBezTo>
                  <a:cubicBezTo>
                    <a:pt x="720" y="459"/>
                    <a:pt x="720" y="459"/>
                    <a:pt x="720" y="459"/>
                  </a:cubicBezTo>
                  <a:cubicBezTo>
                    <a:pt x="721" y="459"/>
                    <a:pt x="721" y="459"/>
                    <a:pt x="721" y="459"/>
                  </a:cubicBezTo>
                  <a:cubicBezTo>
                    <a:pt x="717" y="473"/>
                    <a:pt x="717" y="473"/>
                    <a:pt x="717" y="473"/>
                  </a:cubicBezTo>
                  <a:cubicBezTo>
                    <a:pt x="718" y="480"/>
                    <a:pt x="718" y="480"/>
                    <a:pt x="718" y="480"/>
                  </a:cubicBezTo>
                  <a:cubicBezTo>
                    <a:pt x="718" y="480"/>
                    <a:pt x="717" y="481"/>
                    <a:pt x="717" y="481"/>
                  </a:cubicBezTo>
                  <a:cubicBezTo>
                    <a:pt x="717" y="482"/>
                    <a:pt x="717" y="483"/>
                    <a:pt x="717" y="483"/>
                  </a:cubicBezTo>
                  <a:cubicBezTo>
                    <a:pt x="716" y="483"/>
                    <a:pt x="716" y="483"/>
                    <a:pt x="716" y="483"/>
                  </a:cubicBezTo>
                  <a:cubicBezTo>
                    <a:pt x="714" y="489"/>
                    <a:pt x="714" y="489"/>
                    <a:pt x="714" y="489"/>
                  </a:cubicBezTo>
                  <a:cubicBezTo>
                    <a:pt x="713" y="495"/>
                    <a:pt x="713" y="495"/>
                    <a:pt x="713" y="495"/>
                  </a:cubicBezTo>
                  <a:cubicBezTo>
                    <a:pt x="707" y="504"/>
                    <a:pt x="707" y="504"/>
                    <a:pt x="707" y="504"/>
                  </a:cubicBezTo>
                  <a:cubicBezTo>
                    <a:pt x="703" y="520"/>
                    <a:pt x="703" y="520"/>
                    <a:pt x="703" y="520"/>
                  </a:cubicBezTo>
                  <a:cubicBezTo>
                    <a:pt x="701" y="521"/>
                    <a:pt x="701" y="521"/>
                    <a:pt x="701" y="521"/>
                  </a:cubicBezTo>
                  <a:cubicBezTo>
                    <a:pt x="702" y="523"/>
                    <a:pt x="702" y="523"/>
                    <a:pt x="702" y="523"/>
                  </a:cubicBezTo>
                  <a:cubicBezTo>
                    <a:pt x="701" y="524"/>
                    <a:pt x="701" y="524"/>
                    <a:pt x="701" y="524"/>
                  </a:cubicBezTo>
                  <a:cubicBezTo>
                    <a:pt x="701" y="524"/>
                    <a:pt x="701" y="526"/>
                    <a:pt x="701" y="526"/>
                  </a:cubicBezTo>
                  <a:cubicBezTo>
                    <a:pt x="702" y="526"/>
                    <a:pt x="702" y="528"/>
                    <a:pt x="702" y="528"/>
                  </a:cubicBezTo>
                  <a:cubicBezTo>
                    <a:pt x="701" y="537"/>
                    <a:pt x="701" y="537"/>
                    <a:pt x="701" y="537"/>
                  </a:cubicBezTo>
                  <a:cubicBezTo>
                    <a:pt x="699" y="538"/>
                    <a:pt x="699" y="538"/>
                    <a:pt x="699" y="538"/>
                  </a:cubicBezTo>
                  <a:cubicBezTo>
                    <a:pt x="698" y="537"/>
                    <a:pt x="698" y="537"/>
                    <a:pt x="698" y="537"/>
                  </a:cubicBezTo>
                  <a:cubicBezTo>
                    <a:pt x="694" y="536"/>
                    <a:pt x="694" y="536"/>
                    <a:pt x="694" y="536"/>
                  </a:cubicBezTo>
                  <a:cubicBezTo>
                    <a:pt x="683" y="539"/>
                    <a:pt x="683" y="539"/>
                    <a:pt x="683" y="539"/>
                  </a:cubicBezTo>
                  <a:cubicBezTo>
                    <a:pt x="682" y="538"/>
                    <a:pt x="682" y="538"/>
                    <a:pt x="682" y="538"/>
                  </a:cubicBezTo>
                  <a:cubicBezTo>
                    <a:pt x="681" y="540"/>
                    <a:pt x="681" y="540"/>
                    <a:pt x="681" y="540"/>
                  </a:cubicBezTo>
                  <a:cubicBezTo>
                    <a:pt x="681" y="539"/>
                    <a:pt x="681" y="539"/>
                    <a:pt x="681" y="539"/>
                  </a:cubicBezTo>
                  <a:cubicBezTo>
                    <a:pt x="679" y="539"/>
                    <a:pt x="679" y="539"/>
                    <a:pt x="679" y="539"/>
                  </a:cubicBezTo>
                  <a:cubicBezTo>
                    <a:pt x="678" y="540"/>
                    <a:pt x="678" y="540"/>
                    <a:pt x="678" y="540"/>
                  </a:cubicBezTo>
                  <a:cubicBezTo>
                    <a:pt x="661" y="568"/>
                    <a:pt x="661" y="568"/>
                    <a:pt x="661" y="568"/>
                  </a:cubicBezTo>
                  <a:cubicBezTo>
                    <a:pt x="660" y="570"/>
                    <a:pt x="660" y="570"/>
                    <a:pt x="660" y="570"/>
                  </a:cubicBezTo>
                  <a:cubicBezTo>
                    <a:pt x="658" y="575"/>
                    <a:pt x="658" y="575"/>
                    <a:pt x="658" y="575"/>
                  </a:cubicBezTo>
                  <a:cubicBezTo>
                    <a:pt x="649" y="581"/>
                    <a:pt x="649" y="581"/>
                    <a:pt x="649" y="581"/>
                  </a:cubicBezTo>
                  <a:cubicBezTo>
                    <a:pt x="647" y="585"/>
                    <a:pt x="647" y="585"/>
                    <a:pt x="647" y="585"/>
                  </a:cubicBezTo>
                  <a:cubicBezTo>
                    <a:pt x="649" y="590"/>
                    <a:pt x="649" y="590"/>
                    <a:pt x="649" y="590"/>
                  </a:cubicBezTo>
                  <a:cubicBezTo>
                    <a:pt x="649" y="595"/>
                    <a:pt x="649" y="595"/>
                    <a:pt x="649" y="595"/>
                  </a:cubicBezTo>
                  <a:cubicBezTo>
                    <a:pt x="648" y="598"/>
                    <a:pt x="648" y="598"/>
                    <a:pt x="648" y="598"/>
                  </a:cubicBezTo>
                  <a:cubicBezTo>
                    <a:pt x="648" y="601"/>
                    <a:pt x="648" y="601"/>
                    <a:pt x="648" y="601"/>
                  </a:cubicBezTo>
                  <a:cubicBezTo>
                    <a:pt x="644" y="606"/>
                    <a:pt x="644" y="606"/>
                    <a:pt x="644" y="606"/>
                  </a:cubicBezTo>
                  <a:cubicBezTo>
                    <a:pt x="643" y="608"/>
                    <a:pt x="643" y="608"/>
                    <a:pt x="643" y="608"/>
                  </a:cubicBezTo>
                  <a:cubicBezTo>
                    <a:pt x="643" y="608"/>
                    <a:pt x="643" y="608"/>
                    <a:pt x="643" y="608"/>
                  </a:cubicBezTo>
                  <a:cubicBezTo>
                    <a:pt x="643" y="608"/>
                    <a:pt x="643" y="609"/>
                    <a:pt x="642" y="609"/>
                  </a:cubicBezTo>
                  <a:cubicBezTo>
                    <a:pt x="642" y="609"/>
                    <a:pt x="642" y="610"/>
                    <a:pt x="642" y="610"/>
                  </a:cubicBezTo>
                  <a:cubicBezTo>
                    <a:pt x="643" y="611"/>
                    <a:pt x="643" y="611"/>
                    <a:pt x="643" y="611"/>
                  </a:cubicBezTo>
                  <a:cubicBezTo>
                    <a:pt x="644" y="612"/>
                    <a:pt x="644" y="612"/>
                    <a:pt x="644" y="612"/>
                  </a:cubicBezTo>
                  <a:cubicBezTo>
                    <a:pt x="645" y="613"/>
                    <a:pt x="645" y="613"/>
                    <a:pt x="645" y="613"/>
                  </a:cubicBezTo>
                  <a:cubicBezTo>
                    <a:pt x="643" y="624"/>
                    <a:pt x="643" y="624"/>
                    <a:pt x="643" y="624"/>
                  </a:cubicBezTo>
                  <a:cubicBezTo>
                    <a:pt x="643" y="625"/>
                    <a:pt x="643" y="625"/>
                    <a:pt x="643" y="625"/>
                  </a:cubicBezTo>
                  <a:cubicBezTo>
                    <a:pt x="643" y="626"/>
                    <a:pt x="643" y="626"/>
                    <a:pt x="643" y="626"/>
                  </a:cubicBezTo>
                  <a:cubicBezTo>
                    <a:pt x="645" y="627"/>
                    <a:pt x="645" y="627"/>
                    <a:pt x="645" y="627"/>
                  </a:cubicBezTo>
                  <a:cubicBezTo>
                    <a:pt x="644" y="628"/>
                    <a:pt x="644" y="628"/>
                    <a:pt x="644" y="628"/>
                  </a:cubicBezTo>
                  <a:cubicBezTo>
                    <a:pt x="639" y="632"/>
                    <a:pt x="639" y="632"/>
                    <a:pt x="639" y="632"/>
                  </a:cubicBezTo>
                  <a:cubicBezTo>
                    <a:pt x="638" y="634"/>
                    <a:pt x="638" y="634"/>
                    <a:pt x="638" y="634"/>
                  </a:cubicBezTo>
                  <a:cubicBezTo>
                    <a:pt x="639" y="635"/>
                    <a:pt x="639" y="635"/>
                    <a:pt x="639" y="635"/>
                  </a:cubicBezTo>
                  <a:cubicBezTo>
                    <a:pt x="638" y="636"/>
                    <a:pt x="638" y="636"/>
                    <a:pt x="638" y="636"/>
                  </a:cubicBezTo>
                  <a:cubicBezTo>
                    <a:pt x="636" y="636"/>
                    <a:pt x="636" y="636"/>
                    <a:pt x="636" y="636"/>
                  </a:cubicBezTo>
                  <a:cubicBezTo>
                    <a:pt x="635" y="637"/>
                    <a:pt x="635" y="637"/>
                    <a:pt x="635" y="637"/>
                  </a:cubicBezTo>
                  <a:cubicBezTo>
                    <a:pt x="634" y="637"/>
                    <a:pt x="634" y="637"/>
                    <a:pt x="634" y="637"/>
                  </a:cubicBezTo>
                  <a:cubicBezTo>
                    <a:pt x="635" y="634"/>
                    <a:pt x="635" y="634"/>
                    <a:pt x="635" y="634"/>
                  </a:cubicBezTo>
                  <a:cubicBezTo>
                    <a:pt x="634" y="634"/>
                    <a:pt x="634" y="634"/>
                    <a:pt x="634" y="634"/>
                  </a:cubicBezTo>
                  <a:cubicBezTo>
                    <a:pt x="626" y="627"/>
                    <a:pt x="626" y="627"/>
                    <a:pt x="626" y="627"/>
                  </a:cubicBezTo>
                  <a:cubicBezTo>
                    <a:pt x="619" y="631"/>
                    <a:pt x="619" y="631"/>
                    <a:pt x="619" y="631"/>
                  </a:cubicBezTo>
                  <a:cubicBezTo>
                    <a:pt x="615" y="638"/>
                    <a:pt x="615" y="638"/>
                    <a:pt x="615" y="638"/>
                  </a:cubicBezTo>
                  <a:cubicBezTo>
                    <a:pt x="611" y="642"/>
                    <a:pt x="611" y="642"/>
                    <a:pt x="611" y="642"/>
                  </a:cubicBezTo>
                  <a:cubicBezTo>
                    <a:pt x="610" y="644"/>
                    <a:pt x="610" y="644"/>
                    <a:pt x="610" y="644"/>
                  </a:cubicBezTo>
                  <a:cubicBezTo>
                    <a:pt x="610" y="645"/>
                    <a:pt x="610" y="645"/>
                    <a:pt x="610" y="645"/>
                  </a:cubicBezTo>
                  <a:cubicBezTo>
                    <a:pt x="611" y="649"/>
                    <a:pt x="611" y="649"/>
                    <a:pt x="611" y="649"/>
                  </a:cubicBezTo>
                  <a:cubicBezTo>
                    <a:pt x="611" y="652"/>
                    <a:pt x="611" y="652"/>
                    <a:pt x="611" y="652"/>
                  </a:cubicBezTo>
                  <a:cubicBezTo>
                    <a:pt x="613" y="659"/>
                    <a:pt x="613" y="659"/>
                    <a:pt x="613" y="659"/>
                  </a:cubicBezTo>
                  <a:cubicBezTo>
                    <a:pt x="612" y="665"/>
                    <a:pt x="612" y="665"/>
                    <a:pt x="612" y="665"/>
                  </a:cubicBezTo>
                  <a:cubicBezTo>
                    <a:pt x="612" y="666"/>
                    <a:pt x="612" y="666"/>
                    <a:pt x="612" y="666"/>
                  </a:cubicBezTo>
                  <a:cubicBezTo>
                    <a:pt x="608" y="669"/>
                    <a:pt x="608" y="669"/>
                    <a:pt x="608" y="669"/>
                  </a:cubicBezTo>
                  <a:cubicBezTo>
                    <a:pt x="608" y="670"/>
                    <a:pt x="608" y="670"/>
                    <a:pt x="608" y="670"/>
                  </a:cubicBezTo>
                  <a:cubicBezTo>
                    <a:pt x="606" y="677"/>
                    <a:pt x="606" y="677"/>
                    <a:pt x="606" y="677"/>
                  </a:cubicBezTo>
                  <a:cubicBezTo>
                    <a:pt x="607" y="678"/>
                    <a:pt x="607" y="678"/>
                    <a:pt x="607" y="678"/>
                  </a:cubicBezTo>
                  <a:cubicBezTo>
                    <a:pt x="604" y="683"/>
                    <a:pt x="604" y="683"/>
                    <a:pt x="604" y="683"/>
                  </a:cubicBezTo>
                  <a:cubicBezTo>
                    <a:pt x="601" y="693"/>
                    <a:pt x="601" y="693"/>
                    <a:pt x="601" y="693"/>
                  </a:cubicBezTo>
                  <a:cubicBezTo>
                    <a:pt x="601" y="696"/>
                    <a:pt x="601" y="696"/>
                    <a:pt x="601" y="696"/>
                  </a:cubicBezTo>
                  <a:cubicBezTo>
                    <a:pt x="590" y="696"/>
                    <a:pt x="590" y="696"/>
                    <a:pt x="590" y="696"/>
                  </a:cubicBezTo>
                  <a:cubicBezTo>
                    <a:pt x="591" y="685"/>
                    <a:pt x="591" y="685"/>
                    <a:pt x="591" y="685"/>
                  </a:cubicBezTo>
                  <a:cubicBezTo>
                    <a:pt x="592" y="684"/>
                    <a:pt x="592" y="684"/>
                    <a:pt x="592" y="684"/>
                  </a:cubicBezTo>
                  <a:cubicBezTo>
                    <a:pt x="592" y="684"/>
                    <a:pt x="593" y="683"/>
                    <a:pt x="594" y="683"/>
                  </a:cubicBezTo>
                  <a:cubicBezTo>
                    <a:pt x="594" y="682"/>
                    <a:pt x="595" y="682"/>
                    <a:pt x="595" y="681"/>
                  </a:cubicBezTo>
                  <a:cubicBezTo>
                    <a:pt x="595" y="680"/>
                    <a:pt x="595" y="678"/>
                    <a:pt x="595" y="677"/>
                  </a:cubicBezTo>
                  <a:cubicBezTo>
                    <a:pt x="595" y="676"/>
                    <a:pt x="596" y="675"/>
                    <a:pt x="596" y="674"/>
                  </a:cubicBezTo>
                  <a:cubicBezTo>
                    <a:pt x="596" y="674"/>
                    <a:pt x="596" y="673"/>
                    <a:pt x="596" y="673"/>
                  </a:cubicBezTo>
                  <a:cubicBezTo>
                    <a:pt x="596" y="672"/>
                    <a:pt x="596" y="671"/>
                    <a:pt x="596" y="670"/>
                  </a:cubicBezTo>
                  <a:cubicBezTo>
                    <a:pt x="596" y="670"/>
                    <a:pt x="596" y="668"/>
                    <a:pt x="596" y="668"/>
                  </a:cubicBezTo>
                  <a:cubicBezTo>
                    <a:pt x="596" y="668"/>
                    <a:pt x="595" y="668"/>
                    <a:pt x="595" y="667"/>
                  </a:cubicBezTo>
                  <a:cubicBezTo>
                    <a:pt x="594" y="667"/>
                    <a:pt x="595" y="664"/>
                    <a:pt x="595" y="664"/>
                  </a:cubicBezTo>
                  <a:cubicBezTo>
                    <a:pt x="591" y="663"/>
                    <a:pt x="591" y="663"/>
                    <a:pt x="591" y="663"/>
                  </a:cubicBezTo>
                  <a:cubicBezTo>
                    <a:pt x="586" y="655"/>
                    <a:pt x="586" y="655"/>
                    <a:pt x="586" y="655"/>
                  </a:cubicBezTo>
                  <a:cubicBezTo>
                    <a:pt x="580" y="650"/>
                    <a:pt x="580" y="650"/>
                    <a:pt x="580" y="650"/>
                  </a:cubicBezTo>
                  <a:cubicBezTo>
                    <a:pt x="573" y="640"/>
                    <a:pt x="573" y="640"/>
                    <a:pt x="573" y="640"/>
                  </a:cubicBezTo>
                  <a:cubicBezTo>
                    <a:pt x="559" y="633"/>
                    <a:pt x="559" y="633"/>
                    <a:pt x="559" y="633"/>
                  </a:cubicBezTo>
                  <a:cubicBezTo>
                    <a:pt x="561" y="631"/>
                    <a:pt x="561" y="631"/>
                    <a:pt x="561" y="631"/>
                  </a:cubicBezTo>
                  <a:cubicBezTo>
                    <a:pt x="554" y="591"/>
                    <a:pt x="554" y="591"/>
                    <a:pt x="554" y="591"/>
                  </a:cubicBezTo>
                  <a:cubicBezTo>
                    <a:pt x="560" y="564"/>
                    <a:pt x="560" y="564"/>
                    <a:pt x="560" y="564"/>
                  </a:cubicBezTo>
                  <a:cubicBezTo>
                    <a:pt x="559" y="563"/>
                    <a:pt x="559" y="563"/>
                    <a:pt x="559" y="563"/>
                  </a:cubicBezTo>
                  <a:cubicBezTo>
                    <a:pt x="561" y="562"/>
                    <a:pt x="561" y="562"/>
                    <a:pt x="561" y="562"/>
                  </a:cubicBezTo>
                  <a:cubicBezTo>
                    <a:pt x="562" y="561"/>
                    <a:pt x="562" y="561"/>
                    <a:pt x="562" y="561"/>
                  </a:cubicBezTo>
                  <a:cubicBezTo>
                    <a:pt x="534" y="560"/>
                    <a:pt x="534" y="560"/>
                    <a:pt x="534" y="560"/>
                  </a:cubicBezTo>
                  <a:cubicBezTo>
                    <a:pt x="535" y="562"/>
                    <a:pt x="535" y="562"/>
                    <a:pt x="535" y="562"/>
                  </a:cubicBezTo>
                  <a:cubicBezTo>
                    <a:pt x="534" y="565"/>
                    <a:pt x="534" y="565"/>
                    <a:pt x="534" y="565"/>
                  </a:cubicBezTo>
                  <a:cubicBezTo>
                    <a:pt x="535" y="567"/>
                    <a:pt x="535" y="567"/>
                    <a:pt x="535" y="567"/>
                  </a:cubicBezTo>
                  <a:cubicBezTo>
                    <a:pt x="535" y="569"/>
                    <a:pt x="535" y="569"/>
                    <a:pt x="535" y="569"/>
                  </a:cubicBezTo>
                  <a:cubicBezTo>
                    <a:pt x="535" y="571"/>
                    <a:pt x="535" y="571"/>
                    <a:pt x="535" y="571"/>
                  </a:cubicBezTo>
                  <a:cubicBezTo>
                    <a:pt x="535" y="575"/>
                    <a:pt x="535" y="575"/>
                    <a:pt x="535" y="575"/>
                  </a:cubicBezTo>
                  <a:cubicBezTo>
                    <a:pt x="503" y="575"/>
                    <a:pt x="503" y="575"/>
                    <a:pt x="503" y="575"/>
                  </a:cubicBezTo>
                  <a:cubicBezTo>
                    <a:pt x="517" y="587"/>
                    <a:pt x="517" y="587"/>
                    <a:pt x="517" y="587"/>
                  </a:cubicBezTo>
                  <a:cubicBezTo>
                    <a:pt x="518" y="613"/>
                    <a:pt x="518" y="613"/>
                    <a:pt x="518" y="613"/>
                  </a:cubicBezTo>
                  <a:cubicBezTo>
                    <a:pt x="521" y="620"/>
                    <a:pt x="521" y="620"/>
                    <a:pt x="521" y="620"/>
                  </a:cubicBezTo>
                  <a:cubicBezTo>
                    <a:pt x="519" y="622"/>
                    <a:pt x="519" y="622"/>
                    <a:pt x="519" y="622"/>
                  </a:cubicBezTo>
                  <a:cubicBezTo>
                    <a:pt x="506" y="635"/>
                    <a:pt x="506" y="635"/>
                    <a:pt x="506" y="635"/>
                  </a:cubicBezTo>
                  <a:cubicBezTo>
                    <a:pt x="497" y="640"/>
                    <a:pt x="497" y="640"/>
                    <a:pt x="497" y="640"/>
                  </a:cubicBezTo>
                  <a:cubicBezTo>
                    <a:pt x="488" y="658"/>
                    <a:pt x="488" y="658"/>
                    <a:pt x="488" y="658"/>
                  </a:cubicBezTo>
                  <a:cubicBezTo>
                    <a:pt x="467" y="680"/>
                    <a:pt x="467" y="680"/>
                    <a:pt x="467" y="680"/>
                  </a:cubicBezTo>
                  <a:cubicBezTo>
                    <a:pt x="466" y="682"/>
                    <a:pt x="466" y="682"/>
                    <a:pt x="466" y="682"/>
                  </a:cubicBezTo>
                  <a:cubicBezTo>
                    <a:pt x="463" y="684"/>
                    <a:pt x="463" y="684"/>
                    <a:pt x="463" y="684"/>
                  </a:cubicBezTo>
                  <a:cubicBezTo>
                    <a:pt x="442" y="684"/>
                    <a:pt x="442" y="684"/>
                    <a:pt x="442" y="684"/>
                  </a:cubicBezTo>
                  <a:cubicBezTo>
                    <a:pt x="442" y="686"/>
                    <a:pt x="442" y="686"/>
                    <a:pt x="442" y="686"/>
                  </a:cubicBezTo>
                  <a:cubicBezTo>
                    <a:pt x="441" y="687"/>
                    <a:pt x="441" y="687"/>
                    <a:pt x="441" y="687"/>
                  </a:cubicBezTo>
                  <a:cubicBezTo>
                    <a:pt x="427" y="674"/>
                    <a:pt x="427" y="674"/>
                    <a:pt x="427" y="674"/>
                  </a:cubicBezTo>
                  <a:cubicBezTo>
                    <a:pt x="401" y="658"/>
                    <a:pt x="401" y="658"/>
                    <a:pt x="401" y="658"/>
                  </a:cubicBezTo>
                  <a:cubicBezTo>
                    <a:pt x="398" y="658"/>
                    <a:pt x="398" y="658"/>
                    <a:pt x="398" y="658"/>
                  </a:cubicBezTo>
                  <a:cubicBezTo>
                    <a:pt x="378" y="668"/>
                    <a:pt x="378" y="668"/>
                    <a:pt x="378" y="668"/>
                  </a:cubicBezTo>
                  <a:cubicBezTo>
                    <a:pt x="378" y="684"/>
                    <a:pt x="378" y="684"/>
                    <a:pt x="378" y="684"/>
                  </a:cubicBezTo>
                  <a:cubicBezTo>
                    <a:pt x="357" y="684"/>
                    <a:pt x="357" y="684"/>
                    <a:pt x="357" y="684"/>
                  </a:cubicBezTo>
                  <a:cubicBezTo>
                    <a:pt x="357" y="685"/>
                    <a:pt x="357" y="685"/>
                    <a:pt x="357" y="685"/>
                  </a:cubicBezTo>
                  <a:cubicBezTo>
                    <a:pt x="357" y="684"/>
                    <a:pt x="357" y="684"/>
                    <a:pt x="357" y="684"/>
                  </a:cubicBezTo>
                  <a:cubicBezTo>
                    <a:pt x="355" y="685"/>
                    <a:pt x="355" y="685"/>
                    <a:pt x="355" y="685"/>
                  </a:cubicBezTo>
                  <a:cubicBezTo>
                    <a:pt x="354" y="685"/>
                    <a:pt x="354" y="685"/>
                    <a:pt x="354" y="685"/>
                  </a:cubicBezTo>
                  <a:cubicBezTo>
                    <a:pt x="351" y="689"/>
                    <a:pt x="351" y="689"/>
                    <a:pt x="351" y="689"/>
                  </a:cubicBezTo>
                  <a:cubicBezTo>
                    <a:pt x="351" y="689"/>
                    <a:pt x="342" y="696"/>
                    <a:pt x="341" y="696"/>
                  </a:cubicBezTo>
                  <a:cubicBezTo>
                    <a:pt x="341" y="697"/>
                    <a:pt x="341" y="699"/>
                    <a:pt x="341" y="699"/>
                  </a:cubicBezTo>
                  <a:cubicBezTo>
                    <a:pt x="339" y="701"/>
                    <a:pt x="339" y="701"/>
                    <a:pt x="339" y="701"/>
                  </a:cubicBezTo>
                  <a:cubicBezTo>
                    <a:pt x="339" y="704"/>
                    <a:pt x="339" y="704"/>
                    <a:pt x="339" y="704"/>
                  </a:cubicBezTo>
                  <a:cubicBezTo>
                    <a:pt x="305" y="704"/>
                    <a:pt x="305" y="704"/>
                    <a:pt x="305" y="704"/>
                  </a:cubicBezTo>
                  <a:cubicBezTo>
                    <a:pt x="298" y="691"/>
                    <a:pt x="298" y="691"/>
                    <a:pt x="298" y="691"/>
                  </a:cubicBezTo>
                  <a:cubicBezTo>
                    <a:pt x="292" y="691"/>
                    <a:pt x="292" y="691"/>
                    <a:pt x="292" y="691"/>
                  </a:cubicBezTo>
                  <a:cubicBezTo>
                    <a:pt x="292" y="691"/>
                    <a:pt x="290" y="691"/>
                    <a:pt x="289" y="691"/>
                  </a:cubicBezTo>
                  <a:cubicBezTo>
                    <a:pt x="287" y="691"/>
                    <a:pt x="277" y="690"/>
                    <a:pt x="276" y="690"/>
                  </a:cubicBezTo>
                  <a:cubicBezTo>
                    <a:pt x="275" y="690"/>
                    <a:pt x="270" y="690"/>
                    <a:pt x="267" y="690"/>
                  </a:cubicBezTo>
                  <a:cubicBezTo>
                    <a:pt x="264" y="689"/>
                    <a:pt x="259" y="690"/>
                    <a:pt x="258" y="690"/>
                  </a:cubicBezTo>
                  <a:cubicBezTo>
                    <a:pt x="257" y="691"/>
                    <a:pt x="253" y="692"/>
                    <a:pt x="253" y="692"/>
                  </a:cubicBezTo>
                  <a:cubicBezTo>
                    <a:pt x="241" y="697"/>
                    <a:pt x="241" y="697"/>
                    <a:pt x="241" y="697"/>
                  </a:cubicBezTo>
                  <a:cubicBezTo>
                    <a:pt x="241" y="697"/>
                    <a:pt x="239" y="697"/>
                    <a:pt x="238" y="697"/>
                  </a:cubicBezTo>
                  <a:cubicBezTo>
                    <a:pt x="237" y="697"/>
                    <a:pt x="224" y="694"/>
                    <a:pt x="223" y="693"/>
                  </a:cubicBezTo>
                  <a:cubicBezTo>
                    <a:pt x="223" y="693"/>
                    <a:pt x="222" y="692"/>
                    <a:pt x="222" y="691"/>
                  </a:cubicBezTo>
                  <a:cubicBezTo>
                    <a:pt x="221" y="690"/>
                    <a:pt x="221" y="690"/>
                    <a:pt x="220" y="689"/>
                  </a:cubicBezTo>
                  <a:cubicBezTo>
                    <a:pt x="220" y="688"/>
                    <a:pt x="218" y="680"/>
                    <a:pt x="217" y="679"/>
                  </a:cubicBezTo>
                  <a:cubicBezTo>
                    <a:pt x="217" y="678"/>
                    <a:pt x="216" y="676"/>
                    <a:pt x="216" y="675"/>
                  </a:cubicBezTo>
                  <a:cubicBezTo>
                    <a:pt x="215" y="675"/>
                    <a:pt x="211" y="671"/>
                    <a:pt x="210" y="671"/>
                  </a:cubicBezTo>
                  <a:cubicBezTo>
                    <a:pt x="210" y="671"/>
                    <a:pt x="208" y="668"/>
                    <a:pt x="208" y="667"/>
                  </a:cubicBezTo>
                  <a:cubicBezTo>
                    <a:pt x="207" y="666"/>
                    <a:pt x="206" y="665"/>
                    <a:pt x="205" y="664"/>
                  </a:cubicBezTo>
                  <a:cubicBezTo>
                    <a:pt x="205" y="664"/>
                    <a:pt x="202" y="663"/>
                    <a:pt x="202" y="663"/>
                  </a:cubicBezTo>
                  <a:cubicBezTo>
                    <a:pt x="202" y="663"/>
                    <a:pt x="202" y="663"/>
                    <a:pt x="202" y="662"/>
                  </a:cubicBezTo>
                  <a:cubicBezTo>
                    <a:pt x="202" y="661"/>
                    <a:pt x="202" y="657"/>
                    <a:pt x="202" y="656"/>
                  </a:cubicBezTo>
                  <a:cubicBezTo>
                    <a:pt x="202" y="655"/>
                    <a:pt x="202" y="653"/>
                    <a:pt x="202" y="653"/>
                  </a:cubicBezTo>
                  <a:cubicBezTo>
                    <a:pt x="201" y="653"/>
                    <a:pt x="201" y="653"/>
                    <a:pt x="201" y="653"/>
                  </a:cubicBezTo>
                  <a:cubicBezTo>
                    <a:pt x="201" y="653"/>
                    <a:pt x="200" y="654"/>
                    <a:pt x="200" y="653"/>
                  </a:cubicBezTo>
                  <a:cubicBezTo>
                    <a:pt x="200" y="653"/>
                    <a:pt x="200" y="653"/>
                    <a:pt x="200" y="652"/>
                  </a:cubicBezTo>
                  <a:cubicBezTo>
                    <a:pt x="200" y="652"/>
                    <a:pt x="201" y="651"/>
                    <a:pt x="200" y="651"/>
                  </a:cubicBezTo>
                  <a:cubicBezTo>
                    <a:pt x="199" y="651"/>
                    <a:pt x="199" y="652"/>
                    <a:pt x="199" y="652"/>
                  </a:cubicBezTo>
                  <a:cubicBezTo>
                    <a:pt x="198" y="652"/>
                    <a:pt x="198" y="652"/>
                    <a:pt x="198" y="652"/>
                  </a:cubicBezTo>
                  <a:cubicBezTo>
                    <a:pt x="198" y="652"/>
                    <a:pt x="198" y="653"/>
                    <a:pt x="198" y="652"/>
                  </a:cubicBezTo>
                  <a:cubicBezTo>
                    <a:pt x="198" y="652"/>
                    <a:pt x="198" y="651"/>
                    <a:pt x="198" y="651"/>
                  </a:cubicBezTo>
                  <a:cubicBezTo>
                    <a:pt x="198" y="651"/>
                    <a:pt x="197" y="653"/>
                    <a:pt x="197" y="652"/>
                  </a:cubicBezTo>
                  <a:cubicBezTo>
                    <a:pt x="196" y="652"/>
                    <a:pt x="196" y="651"/>
                    <a:pt x="196" y="651"/>
                  </a:cubicBezTo>
                  <a:cubicBezTo>
                    <a:pt x="196" y="651"/>
                    <a:pt x="195" y="651"/>
                    <a:pt x="195" y="651"/>
                  </a:cubicBezTo>
                  <a:cubicBezTo>
                    <a:pt x="195" y="651"/>
                    <a:pt x="195" y="650"/>
                    <a:pt x="195" y="650"/>
                  </a:cubicBezTo>
                  <a:cubicBezTo>
                    <a:pt x="194" y="651"/>
                    <a:pt x="194" y="651"/>
                    <a:pt x="194" y="651"/>
                  </a:cubicBezTo>
                  <a:cubicBezTo>
                    <a:pt x="194" y="650"/>
                    <a:pt x="194" y="650"/>
                    <a:pt x="194" y="650"/>
                  </a:cubicBezTo>
                  <a:cubicBezTo>
                    <a:pt x="193" y="650"/>
                    <a:pt x="193" y="651"/>
                    <a:pt x="193" y="651"/>
                  </a:cubicBezTo>
                  <a:cubicBezTo>
                    <a:pt x="193" y="651"/>
                    <a:pt x="192" y="652"/>
                    <a:pt x="192" y="651"/>
                  </a:cubicBezTo>
                  <a:cubicBezTo>
                    <a:pt x="192" y="650"/>
                    <a:pt x="192" y="650"/>
                    <a:pt x="191" y="651"/>
                  </a:cubicBezTo>
                  <a:cubicBezTo>
                    <a:pt x="191" y="651"/>
                    <a:pt x="191" y="652"/>
                    <a:pt x="191" y="651"/>
                  </a:cubicBezTo>
                  <a:cubicBezTo>
                    <a:pt x="191" y="651"/>
                    <a:pt x="190" y="652"/>
                    <a:pt x="190" y="652"/>
                  </a:cubicBezTo>
                  <a:cubicBezTo>
                    <a:pt x="189" y="651"/>
                    <a:pt x="190" y="650"/>
                    <a:pt x="189" y="651"/>
                  </a:cubicBezTo>
                  <a:cubicBezTo>
                    <a:pt x="189" y="651"/>
                    <a:pt x="189" y="651"/>
                    <a:pt x="188" y="651"/>
                  </a:cubicBezTo>
                  <a:cubicBezTo>
                    <a:pt x="188" y="651"/>
                    <a:pt x="188" y="651"/>
                    <a:pt x="188" y="651"/>
                  </a:cubicBezTo>
                  <a:cubicBezTo>
                    <a:pt x="188" y="651"/>
                    <a:pt x="187" y="652"/>
                    <a:pt x="186" y="652"/>
                  </a:cubicBezTo>
                  <a:cubicBezTo>
                    <a:pt x="186" y="652"/>
                    <a:pt x="185" y="651"/>
                    <a:pt x="185" y="651"/>
                  </a:cubicBezTo>
                  <a:cubicBezTo>
                    <a:pt x="185" y="651"/>
                    <a:pt x="185" y="652"/>
                    <a:pt x="185" y="652"/>
                  </a:cubicBezTo>
                  <a:cubicBezTo>
                    <a:pt x="184" y="652"/>
                    <a:pt x="184" y="652"/>
                    <a:pt x="184" y="652"/>
                  </a:cubicBezTo>
                  <a:cubicBezTo>
                    <a:pt x="182" y="652"/>
                    <a:pt x="182" y="652"/>
                    <a:pt x="182" y="652"/>
                  </a:cubicBezTo>
                  <a:cubicBezTo>
                    <a:pt x="182" y="652"/>
                    <a:pt x="182" y="652"/>
                    <a:pt x="182" y="652"/>
                  </a:cubicBezTo>
                  <a:cubicBezTo>
                    <a:pt x="181" y="653"/>
                    <a:pt x="181" y="653"/>
                    <a:pt x="181" y="653"/>
                  </a:cubicBezTo>
                  <a:cubicBezTo>
                    <a:pt x="180" y="652"/>
                    <a:pt x="180" y="652"/>
                    <a:pt x="180" y="652"/>
                  </a:cubicBezTo>
                  <a:cubicBezTo>
                    <a:pt x="179" y="653"/>
                    <a:pt x="179" y="653"/>
                    <a:pt x="179" y="653"/>
                  </a:cubicBezTo>
                  <a:cubicBezTo>
                    <a:pt x="179" y="652"/>
                    <a:pt x="179" y="652"/>
                    <a:pt x="179" y="652"/>
                  </a:cubicBezTo>
                  <a:cubicBezTo>
                    <a:pt x="177" y="652"/>
                    <a:pt x="177" y="652"/>
                    <a:pt x="177" y="652"/>
                  </a:cubicBezTo>
                  <a:cubicBezTo>
                    <a:pt x="176" y="653"/>
                    <a:pt x="176" y="653"/>
                    <a:pt x="176" y="653"/>
                  </a:cubicBezTo>
                  <a:cubicBezTo>
                    <a:pt x="176" y="652"/>
                    <a:pt x="176" y="652"/>
                    <a:pt x="176" y="652"/>
                  </a:cubicBezTo>
                  <a:cubicBezTo>
                    <a:pt x="175" y="653"/>
                    <a:pt x="175" y="653"/>
                    <a:pt x="175" y="653"/>
                  </a:cubicBezTo>
                  <a:cubicBezTo>
                    <a:pt x="175" y="653"/>
                    <a:pt x="175" y="653"/>
                    <a:pt x="175" y="653"/>
                  </a:cubicBezTo>
                  <a:cubicBezTo>
                    <a:pt x="174" y="654"/>
                    <a:pt x="174" y="654"/>
                    <a:pt x="174" y="654"/>
                  </a:cubicBezTo>
                  <a:cubicBezTo>
                    <a:pt x="173" y="653"/>
                    <a:pt x="173" y="653"/>
                    <a:pt x="173" y="653"/>
                  </a:cubicBezTo>
                  <a:cubicBezTo>
                    <a:pt x="172" y="654"/>
                    <a:pt x="172" y="654"/>
                    <a:pt x="172" y="654"/>
                  </a:cubicBezTo>
                  <a:cubicBezTo>
                    <a:pt x="170" y="653"/>
                    <a:pt x="170" y="653"/>
                    <a:pt x="170" y="653"/>
                  </a:cubicBezTo>
                  <a:cubicBezTo>
                    <a:pt x="169" y="655"/>
                    <a:pt x="169" y="655"/>
                    <a:pt x="169" y="655"/>
                  </a:cubicBezTo>
                  <a:cubicBezTo>
                    <a:pt x="168" y="655"/>
                    <a:pt x="168" y="655"/>
                    <a:pt x="168" y="655"/>
                  </a:cubicBezTo>
                  <a:cubicBezTo>
                    <a:pt x="167" y="654"/>
                    <a:pt x="167" y="654"/>
                    <a:pt x="167" y="654"/>
                  </a:cubicBezTo>
                  <a:cubicBezTo>
                    <a:pt x="167" y="655"/>
                    <a:pt x="167" y="655"/>
                    <a:pt x="167" y="655"/>
                  </a:cubicBezTo>
                  <a:cubicBezTo>
                    <a:pt x="167" y="655"/>
                    <a:pt x="166" y="654"/>
                    <a:pt x="166" y="654"/>
                  </a:cubicBezTo>
                  <a:cubicBezTo>
                    <a:pt x="166" y="655"/>
                    <a:pt x="165" y="656"/>
                    <a:pt x="165" y="656"/>
                  </a:cubicBezTo>
                  <a:cubicBezTo>
                    <a:pt x="165" y="655"/>
                    <a:pt x="165" y="655"/>
                    <a:pt x="165" y="655"/>
                  </a:cubicBezTo>
                  <a:cubicBezTo>
                    <a:pt x="165" y="656"/>
                    <a:pt x="165" y="656"/>
                    <a:pt x="165" y="656"/>
                  </a:cubicBezTo>
                  <a:cubicBezTo>
                    <a:pt x="164" y="655"/>
                    <a:pt x="164" y="655"/>
                    <a:pt x="164" y="655"/>
                  </a:cubicBezTo>
                  <a:cubicBezTo>
                    <a:pt x="163" y="655"/>
                    <a:pt x="163" y="655"/>
                    <a:pt x="163" y="655"/>
                  </a:cubicBezTo>
                  <a:cubicBezTo>
                    <a:pt x="162" y="657"/>
                    <a:pt x="162" y="657"/>
                    <a:pt x="162" y="657"/>
                  </a:cubicBezTo>
                  <a:cubicBezTo>
                    <a:pt x="162" y="656"/>
                    <a:pt x="162" y="656"/>
                    <a:pt x="162" y="656"/>
                  </a:cubicBezTo>
                  <a:cubicBezTo>
                    <a:pt x="162" y="656"/>
                    <a:pt x="161" y="657"/>
                    <a:pt x="161" y="657"/>
                  </a:cubicBezTo>
                  <a:cubicBezTo>
                    <a:pt x="161" y="657"/>
                    <a:pt x="161" y="658"/>
                    <a:pt x="161" y="658"/>
                  </a:cubicBezTo>
                  <a:cubicBezTo>
                    <a:pt x="161" y="658"/>
                    <a:pt x="159" y="657"/>
                    <a:pt x="159" y="658"/>
                  </a:cubicBezTo>
                  <a:cubicBezTo>
                    <a:pt x="160" y="658"/>
                    <a:pt x="160" y="660"/>
                    <a:pt x="160" y="660"/>
                  </a:cubicBezTo>
                  <a:cubicBezTo>
                    <a:pt x="159" y="660"/>
                    <a:pt x="159" y="660"/>
                    <a:pt x="159" y="660"/>
                  </a:cubicBezTo>
                  <a:cubicBezTo>
                    <a:pt x="160" y="661"/>
                    <a:pt x="160" y="661"/>
                    <a:pt x="160" y="661"/>
                  </a:cubicBezTo>
                  <a:cubicBezTo>
                    <a:pt x="159" y="661"/>
                    <a:pt x="159" y="661"/>
                    <a:pt x="159" y="661"/>
                  </a:cubicBezTo>
                  <a:cubicBezTo>
                    <a:pt x="159" y="661"/>
                    <a:pt x="161" y="662"/>
                    <a:pt x="160" y="662"/>
                  </a:cubicBezTo>
                  <a:cubicBezTo>
                    <a:pt x="159" y="662"/>
                    <a:pt x="158" y="662"/>
                    <a:pt x="158" y="662"/>
                  </a:cubicBezTo>
                  <a:cubicBezTo>
                    <a:pt x="159" y="663"/>
                    <a:pt x="159" y="663"/>
                    <a:pt x="159" y="663"/>
                  </a:cubicBezTo>
                  <a:cubicBezTo>
                    <a:pt x="158" y="664"/>
                    <a:pt x="158" y="664"/>
                    <a:pt x="158" y="664"/>
                  </a:cubicBezTo>
                  <a:cubicBezTo>
                    <a:pt x="160" y="665"/>
                    <a:pt x="160" y="665"/>
                    <a:pt x="160" y="665"/>
                  </a:cubicBezTo>
                  <a:cubicBezTo>
                    <a:pt x="160" y="665"/>
                    <a:pt x="158" y="666"/>
                    <a:pt x="159" y="666"/>
                  </a:cubicBezTo>
                  <a:cubicBezTo>
                    <a:pt x="159" y="666"/>
                    <a:pt x="160" y="666"/>
                    <a:pt x="160" y="666"/>
                  </a:cubicBezTo>
                  <a:cubicBezTo>
                    <a:pt x="160" y="666"/>
                    <a:pt x="159" y="667"/>
                    <a:pt x="159" y="667"/>
                  </a:cubicBezTo>
                  <a:cubicBezTo>
                    <a:pt x="160" y="667"/>
                    <a:pt x="161" y="668"/>
                    <a:pt x="161" y="668"/>
                  </a:cubicBezTo>
                  <a:cubicBezTo>
                    <a:pt x="160" y="668"/>
                    <a:pt x="159" y="668"/>
                    <a:pt x="159" y="668"/>
                  </a:cubicBezTo>
                  <a:cubicBezTo>
                    <a:pt x="159" y="669"/>
                    <a:pt x="159" y="669"/>
                    <a:pt x="159" y="669"/>
                  </a:cubicBezTo>
                  <a:cubicBezTo>
                    <a:pt x="159" y="669"/>
                    <a:pt x="157" y="668"/>
                    <a:pt x="158" y="669"/>
                  </a:cubicBezTo>
                  <a:cubicBezTo>
                    <a:pt x="158" y="669"/>
                    <a:pt x="159" y="670"/>
                    <a:pt x="159" y="670"/>
                  </a:cubicBezTo>
                  <a:cubicBezTo>
                    <a:pt x="158" y="670"/>
                    <a:pt x="157" y="670"/>
                    <a:pt x="158" y="670"/>
                  </a:cubicBezTo>
                  <a:cubicBezTo>
                    <a:pt x="159" y="670"/>
                    <a:pt x="160" y="671"/>
                    <a:pt x="159" y="671"/>
                  </a:cubicBezTo>
                  <a:cubicBezTo>
                    <a:pt x="158" y="671"/>
                    <a:pt x="157" y="671"/>
                    <a:pt x="157" y="671"/>
                  </a:cubicBezTo>
                  <a:cubicBezTo>
                    <a:pt x="157" y="671"/>
                    <a:pt x="157" y="672"/>
                    <a:pt x="157" y="672"/>
                  </a:cubicBezTo>
                  <a:cubicBezTo>
                    <a:pt x="157" y="672"/>
                    <a:pt x="156" y="672"/>
                    <a:pt x="157" y="673"/>
                  </a:cubicBezTo>
                  <a:cubicBezTo>
                    <a:pt x="157" y="673"/>
                    <a:pt x="157" y="673"/>
                    <a:pt x="157" y="673"/>
                  </a:cubicBezTo>
                  <a:cubicBezTo>
                    <a:pt x="156" y="674"/>
                    <a:pt x="156" y="674"/>
                    <a:pt x="156" y="674"/>
                  </a:cubicBezTo>
                  <a:cubicBezTo>
                    <a:pt x="156" y="674"/>
                    <a:pt x="156" y="675"/>
                    <a:pt x="155" y="675"/>
                  </a:cubicBezTo>
                  <a:cubicBezTo>
                    <a:pt x="155" y="675"/>
                    <a:pt x="154" y="675"/>
                    <a:pt x="155" y="676"/>
                  </a:cubicBezTo>
                  <a:cubicBezTo>
                    <a:pt x="155" y="676"/>
                    <a:pt x="156" y="676"/>
                    <a:pt x="155" y="676"/>
                  </a:cubicBezTo>
                  <a:cubicBezTo>
                    <a:pt x="154" y="677"/>
                    <a:pt x="154" y="677"/>
                    <a:pt x="154" y="677"/>
                  </a:cubicBezTo>
                  <a:cubicBezTo>
                    <a:pt x="154" y="678"/>
                    <a:pt x="154" y="678"/>
                    <a:pt x="154" y="678"/>
                  </a:cubicBezTo>
                  <a:cubicBezTo>
                    <a:pt x="153" y="678"/>
                    <a:pt x="153" y="678"/>
                    <a:pt x="153" y="678"/>
                  </a:cubicBezTo>
                  <a:cubicBezTo>
                    <a:pt x="153" y="678"/>
                    <a:pt x="153" y="680"/>
                    <a:pt x="153" y="680"/>
                  </a:cubicBezTo>
                  <a:cubicBezTo>
                    <a:pt x="152" y="679"/>
                    <a:pt x="152" y="679"/>
                    <a:pt x="152" y="679"/>
                  </a:cubicBezTo>
                  <a:cubicBezTo>
                    <a:pt x="151" y="680"/>
                    <a:pt x="150" y="680"/>
                    <a:pt x="150" y="680"/>
                  </a:cubicBezTo>
                  <a:cubicBezTo>
                    <a:pt x="150" y="680"/>
                    <a:pt x="149" y="681"/>
                    <a:pt x="149" y="681"/>
                  </a:cubicBezTo>
                  <a:cubicBezTo>
                    <a:pt x="149" y="681"/>
                    <a:pt x="147" y="681"/>
                    <a:pt x="147" y="681"/>
                  </a:cubicBezTo>
                  <a:cubicBezTo>
                    <a:pt x="147" y="682"/>
                    <a:pt x="147" y="682"/>
                    <a:pt x="147" y="682"/>
                  </a:cubicBezTo>
                  <a:cubicBezTo>
                    <a:pt x="147" y="682"/>
                    <a:pt x="147" y="682"/>
                    <a:pt x="146" y="682"/>
                  </a:cubicBezTo>
                  <a:cubicBezTo>
                    <a:pt x="146" y="682"/>
                    <a:pt x="144" y="681"/>
                    <a:pt x="144" y="681"/>
                  </a:cubicBezTo>
                  <a:cubicBezTo>
                    <a:pt x="144" y="681"/>
                    <a:pt x="144" y="682"/>
                    <a:pt x="144" y="682"/>
                  </a:cubicBezTo>
                  <a:cubicBezTo>
                    <a:pt x="143" y="682"/>
                    <a:pt x="143" y="681"/>
                    <a:pt x="143" y="681"/>
                  </a:cubicBezTo>
                  <a:cubicBezTo>
                    <a:pt x="143" y="680"/>
                    <a:pt x="143" y="680"/>
                    <a:pt x="143" y="680"/>
                  </a:cubicBezTo>
                  <a:cubicBezTo>
                    <a:pt x="142" y="680"/>
                    <a:pt x="142" y="680"/>
                    <a:pt x="142" y="680"/>
                  </a:cubicBezTo>
                  <a:cubicBezTo>
                    <a:pt x="142" y="681"/>
                    <a:pt x="142" y="681"/>
                    <a:pt x="142" y="681"/>
                  </a:cubicBezTo>
                  <a:cubicBezTo>
                    <a:pt x="140" y="681"/>
                    <a:pt x="140" y="681"/>
                    <a:pt x="140" y="681"/>
                  </a:cubicBezTo>
                  <a:cubicBezTo>
                    <a:pt x="140" y="681"/>
                    <a:pt x="140" y="681"/>
                    <a:pt x="139" y="681"/>
                  </a:cubicBezTo>
                  <a:cubicBezTo>
                    <a:pt x="139" y="681"/>
                    <a:pt x="139" y="681"/>
                    <a:pt x="138" y="681"/>
                  </a:cubicBezTo>
                  <a:cubicBezTo>
                    <a:pt x="137" y="682"/>
                    <a:pt x="138" y="682"/>
                    <a:pt x="137" y="682"/>
                  </a:cubicBezTo>
                  <a:cubicBezTo>
                    <a:pt x="137" y="681"/>
                    <a:pt x="136" y="681"/>
                    <a:pt x="136" y="681"/>
                  </a:cubicBezTo>
                  <a:cubicBezTo>
                    <a:pt x="135" y="681"/>
                    <a:pt x="135" y="681"/>
                    <a:pt x="135" y="681"/>
                  </a:cubicBezTo>
                  <a:cubicBezTo>
                    <a:pt x="135" y="681"/>
                    <a:pt x="135" y="681"/>
                    <a:pt x="135" y="681"/>
                  </a:cubicBezTo>
                  <a:cubicBezTo>
                    <a:pt x="134" y="681"/>
                    <a:pt x="134" y="682"/>
                    <a:pt x="134" y="681"/>
                  </a:cubicBezTo>
                  <a:cubicBezTo>
                    <a:pt x="134" y="681"/>
                    <a:pt x="133" y="681"/>
                    <a:pt x="133" y="681"/>
                  </a:cubicBezTo>
                  <a:cubicBezTo>
                    <a:pt x="133" y="681"/>
                    <a:pt x="133" y="681"/>
                    <a:pt x="133" y="681"/>
                  </a:cubicBezTo>
                  <a:cubicBezTo>
                    <a:pt x="132" y="680"/>
                    <a:pt x="133" y="680"/>
                    <a:pt x="132" y="680"/>
                  </a:cubicBezTo>
                  <a:cubicBezTo>
                    <a:pt x="132" y="680"/>
                    <a:pt x="130" y="680"/>
                    <a:pt x="130" y="680"/>
                  </a:cubicBezTo>
                  <a:cubicBezTo>
                    <a:pt x="130" y="680"/>
                    <a:pt x="130" y="681"/>
                    <a:pt x="130" y="681"/>
                  </a:cubicBezTo>
                  <a:cubicBezTo>
                    <a:pt x="129" y="681"/>
                    <a:pt x="129" y="681"/>
                    <a:pt x="129" y="681"/>
                  </a:cubicBezTo>
                  <a:cubicBezTo>
                    <a:pt x="129" y="682"/>
                    <a:pt x="129" y="682"/>
                    <a:pt x="129" y="682"/>
                  </a:cubicBezTo>
                  <a:cubicBezTo>
                    <a:pt x="129" y="682"/>
                    <a:pt x="128" y="682"/>
                    <a:pt x="128" y="682"/>
                  </a:cubicBezTo>
                  <a:cubicBezTo>
                    <a:pt x="128" y="682"/>
                    <a:pt x="128" y="682"/>
                    <a:pt x="127" y="682"/>
                  </a:cubicBezTo>
                  <a:cubicBezTo>
                    <a:pt x="126" y="682"/>
                    <a:pt x="126" y="682"/>
                    <a:pt x="125" y="682"/>
                  </a:cubicBezTo>
                  <a:cubicBezTo>
                    <a:pt x="125" y="682"/>
                    <a:pt x="125" y="682"/>
                    <a:pt x="125" y="682"/>
                  </a:cubicBezTo>
                  <a:cubicBezTo>
                    <a:pt x="125" y="682"/>
                    <a:pt x="125" y="681"/>
                    <a:pt x="124" y="681"/>
                  </a:cubicBezTo>
                  <a:cubicBezTo>
                    <a:pt x="124" y="682"/>
                    <a:pt x="123" y="682"/>
                    <a:pt x="123" y="682"/>
                  </a:cubicBezTo>
                  <a:cubicBezTo>
                    <a:pt x="122" y="682"/>
                    <a:pt x="122" y="682"/>
                    <a:pt x="121" y="682"/>
                  </a:cubicBezTo>
                  <a:cubicBezTo>
                    <a:pt x="121" y="682"/>
                    <a:pt x="121" y="682"/>
                    <a:pt x="120" y="682"/>
                  </a:cubicBezTo>
                  <a:cubicBezTo>
                    <a:pt x="120" y="682"/>
                    <a:pt x="119" y="682"/>
                    <a:pt x="119" y="682"/>
                  </a:cubicBezTo>
                  <a:cubicBezTo>
                    <a:pt x="119" y="682"/>
                    <a:pt x="118" y="684"/>
                    <a:pt x="118" y="684"/>
                  </a:cubicBezTo>
                  <a:cubicBezTo>
                    <a:pt x="117" y="684"/>
                    <a:pt x="117" y="685"/>
                    <a:pt x="116" y="685"/>
                  </a:cubicBezTo>
                  <a:cubicBezTo>
                    <a:pt x="116" y="685"/>
                    <a:pt x="115" y="685"/>
                    <a:pt x="115" y="685"/>
                  </a:cubicBezTo>
                  <a:cubicBezTo>
                    <a:pt x="115" y="684"/>
                    <a:pt x="114" y="685"/>
                    <a:pt x="114" y="685"/>
                  </a:cubicBezTo>
                  <a:cubicBezTo>
                    <a:pt x="113" y="685"/>
                    <a:pt x="112" y="685"/>
                    <a:pt x="113" y="686"/>
                  </a:cubicBezTo>
                  <a:cubicBezTo>
                    <a:pt x="113" y="686"/>
                    <a:pt x="113" y="687"/>
                    <a:pt x="113" y="687"/>
                  </a:cubicBezTo>
                  <a:cubicBezTo>
                    <a:pt x="113" y="687"/>
                    <a:pt x="113" y="688"/>
                    <a:pt x="112" y="688"/>
                  </a:cubicBezTo>
                  <a:cubicBezTo>
                    <a:pt x="112" y="688"/>
                    <a:pt x="110" y="688"/>
                    <a:pt x="110" y="688"/>
                  </a:cubicBezTo>
                  <a:cubicBezTo>
                    <a:pt x="93" y="688"/>
                    <a:pt x="93" y="688"/>
                    <a:pt x="93" y="688"/>
                  </a:cubicBezTo>
                  <a:cubicBezTo>
                    <a:pt x="93" y="688"/>
                    <a:pt x="91" y="677"/>
                    <a:pt x="91" y="677"/>
                  </a:cubicBezTo>
                  <a:cubicBezTo>
                    <a:pt x="92" y="677"/>
                    <a:pt x="73" y="648"/>
                    <a:pt x="73" y="648"/>
                  </a:cubicBezTo>
                  <a:cubicBezTo>
                    <a:pt x="72" y="647"/>
                    <a:pt x="72" y="647"/>
                    <a:pt x="72" y="647"/>
                  </a:cubicBezTo>
                  <a:cubicBezTo>
                    <a:pt x="72" y="647"/>
                    <a:pt x="71" y="646"/>
                    <a:pt x="71" y="646"/>
                  </a:cubicBezTo>
                  <a:cubicBezTo>
                    <a:pt x="71" y="646"/>
                    <a:pt x="72" y="645"/>
                    <a:pt x="70" y="645"/>
                  </a:cubicBezTo>
                  <a:cubicBezTo>
                    <a:pt x="69" y="644"/>
                    <a:pt x="67" y="643"/>
                    <a:pt x="67" y="643"/>
                  </a:cubicBezTo>
                  <a:cubicBezTo>
                    <a:pt x="66" y="642"/>
                    <a:pt x="65" y="641"/>
                    <a:pt x="65" y="641"/>
                  </a:cubicBezTo>
                  <a:cubicBezTo>
                    <a:pt x="65" y="640"/>
                    <a:pt x="64" y="639"/>
                    <a:pt x="63" y="639"/>
                  </a:cubicBezTo>
                  <a:cubicBezTo>
                    <a:pt x="63" y="638"/>
                    <a:pt x="61" y="637"/>
                    <a:pt x="61" y="637"/>
                  </a:cubicBezTo>
                  <a:cubicBezTo>
                    <a:pt x="60" y="637"/>
                    <a:pt x="58" y="637"/>
                    <a:pt x="58" y="637"/>
                  </a:cubicBezTo>
                  <a:cubicBezTo>
                    <a:pt x="58" y="636"/>
                    <a:pt x="58" y="635"/>
                    <a:pt x="58" y="634"/>
                  </a:cubicBezTo>
                  <a:cubicBezTo>
                    <a:pt x="57" y="633"/>
                    <a:pt x="58" y="633"/>
                    <a:pt x="57" y="631"/>
                  </a:cubicBezTo>
                  <a:cubicBezTo>
                    <a:pt x="56" y="630"/>
                    <a:pt x="55" y="630"/>
                    <a:pt x="55" y="629"/>
                  </a:cubicBezTo>
                  <a:cubicBezTo>
                    <a:pt x="54" y="628"/>
                    <a:pt x="52" y="627"/>
                    <a:pt x="52" y="627"/>
                  </a:cubicBezTo>
                  <a:lnTo>
                    <a:pt x="52" y="62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4" name="Freeform 1763"/>
            <p:cNvSpPr>
              <a:spLocks/>
            </p:cNvSpPr>
            <p:nvPr/>
          </p:nvSpPr>
          <p:spPr bwMode="auto">
            <a:xfrm>
              <a:off x="11404600" y="5016501"/>
              <a:ext cx="34925" cy="39688"/>
            </a:xfrm>
            <a:custGeom>
              <a:avLst/>
              <a:gdLst>
                <a:gd name="T0" fmla="*/ 8 w 25"/>
                <a:gd name="T1" fmla="*/ 9 h 28"/>
                <a:gd name="T2" fmla="*/ 10 w 25"/>
                <a:gd name="T3" fmla="*/ 8 h 28"/>
                <a:gd name="T4" fmla="*/ 10 w 25"/>
                <a:gd name="T5" fmla="*/ 6 h 28"/>
                <a:gd name="T6" fmla="*/ 11 w 25"/>
                <a:gd name="T7" fmla="*/ 4 h 28"/>
                <a:gd name="T8" fmla="*/ 11 w 25"/>
                <a:gd name="T9" fmla="*/ 2 h 28"/>
                <a:gd name="T10" fmla="*/ 13 w 25"/>
                <a:gd name="T11" fmla="*/ 1 h 28"/>
                <a:gd name="T12" fmla="*/ 15 w 25"/>
                <a:gd name="T13" fmla="*/ 0 h 28"/>
                <a:gd name="T14" fmla="*/ 17 w 25"/>
                <a:gd name="T15" fmla="*/ 1 h 28"/>
                <a:gd name="T16" fmla="*/ 18 w 25"/>
                <a:gd name="T17" fmla="*/ 3 h 28"/>
                <a:gd name="T18" fmla="*/ 20 w 25"/>
                <a:gd name="T19" fmla="*/ 4 h 28"/>
                <a:gd name="T20" fmla="*/ 21 w 25"/>
                <a:gd name="T21" fmla="*/ 7 h 28"/>
                <a:gd name="T22" fmla="*/ 22 w 25"/>
                <a:gd name="T23" fmla="*/ 7 h 28"/>
                <a:gd name="T24" fmla="*/ 22 w 25"/>
                <a:gd name="T25" fmla="*/ 9 h 28"/>
                <a:gd name="T26" fmla="*/ 22 w 25"/>
                <a:gd name="T27" fmla="*/ 11 h 28"/>
                <a:gd name="T28" fmla="*/ 24 w 25"/>
                <a:gd name="T29" fmla="*/ 14 h 28"/>
                <a:gd name="T30" fmla="*/ 23 w 25"/>
                <a:gd name="T31" fmla="*/ 16 h 28"/>
                <a:gd name="T32" fmla="*/ 23 w 25"/>
                <a:gd name="T33" fmla="*/ 18 h 28"/>
                <a:gd name="T34" fmla="*/ 22 w 25"/>
                <a:gd name="T35" fmla="*/ 19 h 28"/>
                <a:gd name="T36" fmla="*/ 21 w 25"/>
                <a:gd name="T37" fmla="*/ 21 h 28"/>
                <a:gd name="T38" fmla="*/ 19 w 25"/>
                <a:gd name="T39" fmla="*/ 22 h 28"/>
                <a:gd name="T40" fmla="*/ 21 w 25"/>
                <a:gd name="T41" fmla="*/ 23 h 28"/>
                <a:gd name="T42" fmla="*/ 21 w 25"/>
                <a:gd name="T43" fmla="*/ 24 h 28"/>
                <a:gd name="T44" fmla="*/ 20 w 25"/>
                <a:gd name="T45" fmla="*/ 26 h 28"/>
                <a:gd name="T46" fmla="*/ 18 w 25"/>
                <a:gd name="T47" fmla="*/ 26 h 28"/>
                <a:gd name="T48" fmla="*/ 14 w 25"/>
                <a:gd name="T49" fmla="*/ 27 h 28"/>
                <a:gd name="T50" fmla="*/ 10 w 25"/>
                <a:gd name="T51" fmla="*/ 28 h 28"/>
                <a:gd name="T52" fmla="*/ 6 w 25"/>
                <a:gd name="T53" fmla="*/ 28 h 28"/>
                <a:gd name="T54" fmla="*/ 4 w 25"/>
                <a:gd name="T55" fmla="*/ 27 h 28"/>
                <a:gd name="T56" fmla="*/ 2 w 25"/>
                <a:gd name="T57" fmla="*/ 26 h 28"/>
                <a:gd name="T58" fmla="*/ 1 w 25"/>
                <a:gd name="T59" fmla="*/ 25 h 28"/>
                <a:gd name="T60" fmla="*/ 0 w 25"/>
                <a:gd name="T61" fmla="*/ 24 h 28"/>
                <a:gd name="T62" fmla="*/ 1 w 25"/>
                <a:gd name="T63" fmla="*/ 24 h 28"/>
                <a:gd name="T64" fmla="*/ 3 w 25"/>
                <a:gd name="T65" fmla="*/ 23 h 28"/>
                <a:gd name="T66" fmla="*/ 4 w 25"/>
                <a:gd name="T67" fmla="*/ 22 h 28"/>
                <a:gd name="T68" fmla="*/ 4 w 25"/>
                <a:gd name="T69" fmla="*/ 21 h 28"/>
                <a:gd name="T70" fmla="*/ 3 w 25"/>
                <a:gd name="T71" fmla="*/ 19 h 28"/>
                <a:gd name="T72" fmla="*/ 2 w 25"/>
                <a:gd name="T73" fmla="*/ 17 h 28"/>
                <a:gd name="T74" fmla="*/ 3 w 25"/>
                <a:gd name="T75" fmla="*/ 15 h 28"/>
                <a:gd name="T76" fmla="*/ 4 w 25"/>
                <a:gd name="T77" fmla="*/ 13 h 28"/>
                <a:gd name="T78" fmla="*/ 5 w 25"/>
                <a:gd name="T7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8">
                  <a:moveTo>
                    <a:pt x="7" y="10"/>
                  </a:moveTo>
                  <a:cubicBezTo>
                    <a:pt x="8" y="9"/>
                    <a:pt x="8" y="9"/>
                    <a:pt x="8" y="9"/>
                  </a:cubicBezTo>
                  <a:cubicBezTo>
                    <a:pt x="8" y="9"/>
                    <a:pt x="9" y="9"/>
                    <a:pt x="9" y="9"/>
                  </a:cubicBezTo>
                  <a:cubicBezTo>
                    <a:pt x="9" y="9"/>
                    <a:pt x="10" y="8"/>
                    <a:pt x="10" y="8"/>
                  </a:cubicBezTo>
                  <a:cubicBezTo>
                    <a:pt x="10" y="7"/>
                    <a:pt x="10" y="8"/>
                    <a:pt x="10" y="7"/>
                  </a:cubicBezTo>
                  <a:cubicBezTo>
                    <a:pt x="10" y="6"/>
                    <a:pt x="9" y="6"/>
                    <a:pt x="10" y="6"/>
                  </a:cubicBezTo>
                  <a:cubicBezTo>
                    <a:pt x="10" y="5"/>
                    <a:pt x="11" y="6"/>
                    <a:pt x="11" y="5"/>
                  </a:cubicBezTo>
                  <a:cubicBezTo>
                    <a:pt x="11" y="5"/>
                    <a:pt x="11" y="5"/>
                    <a:pt x="11" y="4"/>
                  </a:cubicBezTo>
                  <a:cubicBezTo>
                    <a:pt x="11" y="3"/>
                    <a:pt x="11" y="3"/>
                    <a:pt x="11" y="3"/>
                  </a:cubicBezTo>
                  <a:cubicBezTo>
                    <a:pt x="11" y="3"/>
                    <a:pt x="11" y="3"/>
                    <a:pt x="11" y="2"/>
                  </a:cubicBezTo>
                  <a:cubicBezTo>
                    <a:pt x="12" y="2"/>
                    <a:pt x="12" y="2"/>
                    <a:pt x="12" y="2"/>
                  </a:cubicBezTo>
                  <a:cubicBezTo>
                    <a:pt x="13" y="1"/>
                    <a:pt x="13" y="1"/>
                    <a:pt x="13" y="1"/>
                  </a:cubicBezTo>
                  <a:cubicBezTo>
                    <a:pt x="14" y="0"/>
                    <a:pt x="14" y="0"/>
                    <a:pt x="14" y="0"/>
                  </a:cubicBezTo>
                  <a:cubicBezTo>
                    <a:pt x="14" y="0"/>
                    <a:pt x="14" y="0"/>
                    <a:pt x="15" y="0"/>
                  </a:cubicBezTo>
                  <a:cubicBezTo>
                    <a:pt x="16" y="0"/>
                    <a:pt x="16" y="0"/>
                    <a:pt x="16" y="0"/>
                  </a:cubicBezTo>
                  <a:cubicBezTo>
                    <a:pt x="17" y="1"/>
                    <a:pt x="17" y="1"/>
                    <a:pt x="17" y="1"/>
                  </a:cubicBezTo>
                  <a:cubicBezTo>
                    <a:pt x="17" y="1"/>
                    <a:pt x="17" y="1"/>
                    <a:pt x="17" y="1"/>
                  </a:cubicBezTo>
                  <a:cubicBezTo>
                    <a:pt x="18" y="1"/>
                    <a:pt x="18" y="3"/>
                    <a:pt x="18" y="3"/>
                  </a:cubicBezTo>
                  <a:cubicBezTo>
                    <a:pt x="18" y="3"/>
                    <a:pt x="18" y="3"/>
                    <a:pt x="18" y="3"/>
                  </a:cubicBezTo>
                  <a:cubicBezTo>
                    <a:pt x="19" y="4"/>
                    <a:pt x="20" y="3"/>
                    <a:pt x="20" y="4"/>
                  </a:cubicBezTo>
                  <a:cubicBezTo>
                    <a:pt x="20" y="6"/>
                    <a:pt x="20" y="6"/>
                    <a:pt x="20" y="6"/>
                  </a:cubicBezTo>
                  <a:cubicBezTo>
                    <a:pt x="20" y="6"/>
                    <a:pt x="20" y="7"/>
                    <a:pt x="21" y="7"/>
                  </a:cubicBezTo>
                  <a:cubicBezTo>
                    <a:pt x="21" y="7"/>
                    <a:pt x="21" y="7"/>
                    <a:pt x="21" y="7"/>
                  </a:cubicBezTo>
                  <a:cubicBezTo>
                    <a:pt x="21" y="7"/>
                    <a:pt x="22" y="7"/>
                    <a:pt x="22" y="7"/>
                  </a:cubicBezTo>
                  <a:cubicBezTo>
                    <a:pt x="22" y="8"/>
                    <a:pt x="21" y="8"/>
                    <a:pt x="21" y="8"/>
                  </a:cubicBezTo>
                  <a:cubicBezTo>
                    <a:pt x="22" y="9"/>
                    <a:pt x="22" y="9"/>
                    <a:pt x="22" y="9"/>
                  </a:cubicBezTo>
                  <a:cubicBezTo>
                    <a:pt x="22" y="9"/>
                    <a:pt x="23" y="10"/>
                    <a:pt x="23" y="10"/>
                  </a:cubicBezTo>
                  <a:cubicBezTo>
                    <a:pt x="23" y="11"/>
                    <a:pt x="22" y="11"/>
                    <a:pt x="22" y="11"/>
                  </a:cubicBezTo>
                  <a:cubicBezTo>
                    <a:pt x="22" y="11"/>
                    <a:pt x="21" y="11"/>
                    <a:pt x="22" y="12"/>
                  </a:cubicBezTo>
                  <a:cubicBezTo>
                    <a:pt x="24" y="13"/>
                    <a:pt x="24" y="13"/>
                    <a:pt x="24" y="14"/>
                  </a:cubicBezTo>
                  <a:cubicBezTo>
                    <a:pt x="24" y="14"/>
                    <a:pt x="25" y="14"/>
                    <a:pt x="25" y="15"/>
                  </a:cubicBezTo>
                  <a:cubicBezTo>
                    <a:pt x="24" y="15"/>
                    <a:pt x="23" y="16"/>
                    <a:pt x="23" y="16"/>
                  </a:cubicBezTo>
                  <a:cubicBezTo>
                    <a:pt x="23" y="16"/>
                    <a:pt x="23" y="16"/>
                    <a:pt x="23" y="17"/>
                  </a:cubicBezTo>
                  <a:cubicBezTo>
                    <a:pt x="23" y="17"/>
                    <a:pt x="23" y="17"/>
                    <a:pt x="23" y="18"/>
                  </a:cubicBezTo>
                  <a:cubicBezTo>
                    <a:pt x="22" y="18"/>
                    <a:pt x="22" y="18"/>
                    <a:pt x="22" y="18"/>
                  </a:cubicBezTo>
                  <a:cubicBezTo>
                    <a:pt x="22" y="19"/>
                    <a:pt x="22" y="19"/>
                    <a:pt x="22" y="19"/>
                  </a:cubicBezTo>
                  <a:cubicBezTo>
                    <a:pt x="22" y="19"/>
                    <a:pt x="22" y="19"/>
                    <a:pt x="22" y="20"/>
                  </a:cubicBezTo>
                  <a:cubicBezTo>
                    <a:pt x="21" y="20"/>
                    <a:pt x="22" y="20"/>
                    <a:pt x="21" y="21"/>
                  </a:cubicBezTo>
                  <a:cubicBezTo>
                    <a:pt x="20" y="21"/>
                    <a:pt x="19" y="21"/>
                    <a:pt x="19" y="21"/>
                  </a:cubicBezTo>
                  <a:cubicBezTo>
                    <a:pt x="19" y="21"/>
                    <a:pt x="19" y="22"/>
                    <a:pt x="19" y="22"/>
                  </a:cubicBezTo>
                  <a:cubicBezTo>
                    <a:pt x="19" y="22"/>
                    <a:pt x="19" y="23"/>
                    <a:pt x="20" y="23"/>
                  </a:cubicBezTo>
                  <a:cubicBezTo>
                    <a:pt x="20" y="23"/>
                    <a:pt x="21" y="23"/>
                    <a:pt x="21" y="23"/>
                  </a:cubicBezTo>
                  <a:cubicBezTo>
                    <a:pt x="21" y="24"/>
                    <a:pt x="21" y="24"/>
                    <a:pt x="21" y="24"/>
                  </a:cubicBezTo>
                  <a:cubicBezTo>
                    <a:pt x="21" y="24"/>
                    <a:pt x="21" y="24"/>
                    <a:pt x="21" y="24"/>
                  </a:cubicBezTo>
                  <a:cubicBezTo>
                    <a:pt x="21" y="24"/>
                    <a:pt x="22" y="24"/>
                    <a:pt x="21" y="25"/>
                  </a:cubicBezTo>
                  <a:cubicBezTo>
                    <a:pt x="20" y="25"/>
                    <a:pt x="20" y="26"/>
                    <a:pt x="20" y="26"/>
                  </a:cubicBezTo>
                  <a:cubicBezTo>
                    <a:pt x="18" y="26"/>
                    <a:pt x="18" y="26"/>
                    <a:pt x="18" y="26"/>
                  </a:cubicBezTo>
                  <a:cubicBezTo>
                    <a:pt x="18" y="26"/>
                    <a:pt x="18" y="26"/>
                    <a:pt x="18" y="26"/>
                  </a:cubicBezTo>
                  <a:cubicBezTo>
                    <a:pt x="18" y="26"/>
                    <a:pt x="17" y="27"/>
                    <a:pt x="16" y="27"/>
                  </a:cubicBezTo>
                  <a:cubicBezTo>
                    <a:pt x="16" y="27"/>
                    <a:pt x="14" y="27"/>
                    <a:pt x="14" y="27"/>
                  </a:cubicBezTo>
                  <a:cubicBezTo>
                    <a:pt x="13" y="27"/>
                    <a:pt x="12" y="28"/>
                    <a:pt x="12" y="28"/>
                  </a:cubicBezTo>
                  <a:cubicBezTo>
                    <a:pt x="11" y="28"/>
                    <a:pt x="11" y="28"/>
                    <a:pt x="10" y="28"/>
                  </a:cubicBezTo>
                  <a:cubicBezTo>
                    <a:pt x="9" y="28"/>
                    <a:pt x="10" y="27"/>
                    <a:pt x="8" y="28"/>
                  </a:cubicBezTo>
                  <a:cubicBezTo>
                    <a:pt x="7" y="28"/>
                    <a:pt x="6" y="28"/>
                    <a:pt x="6" y="28"/>
                  </a:cubicBezTo>
                  <a:cubicBezTo>
                    <a:pt x="6" y="28"/>
                    <a:pt x="6" y="27"/>
                    <a:pt x="5" y="27"/>
                  </a:cubicBezTo>
                  <a:cubicBezTo>
                    <a:pt x="5" y="27"/>
                    <a:pt x="4" y="27"/>
                    <a:pt x="4" y="27"/>
                  </a:cubicBezTo>
                  <a:cubicBezTo>
                    <a:pt x="4" y="27"/>
                    <a:pt x="4" y="27"/>
                    <a:pt x="3" y="27"/>
                  </a:cubicBezTo>
                  <a:cubicBezTo>
                    <a:pt x="3" y="26"/>
                    <a:pt x="3" y="27"/>
                    <a:pt x="2" y="26"/>
                  </a:cubicBezTo>
                  <a:cubicBezTo>
                    <a:pt x="2" y="26"/>
                    <a:pt x="2" y="26"/>
                    <a:pt x="2" y="26"/>
                  </a:cubicBezTo>
                  <a:cubicBezTo>
                    <a:pt x="1" y="25"/>
                    <a:pt x="1" y="25"/>
                    <a:pt x="1" y="25"/>
                  </a:cubicBezTo>
                  <a:cubicBezTo>
                    <a:pt x="0" y="25"/>
                    <a:pt x="0" y="25"/>
                    <a:pt x="0" y="25"/>
                  </a:cubicBezTo>
                  <a:cubicBezTo>
                    <a:pt x="0" y="25"/>
                    <a:pt x="0" y="25"/>
                    <a:pt x="0" y="24"/>
                  </a:cubicBezTo>
                  <a:cubicBezTo>
                    <a:pt x="0" y="24"/>
                    <a:pt x="0" y="23"/>
                    <a:pt x="0" y="23"/>
                  </a:cubicBezTo>
                  <a:cubicBezTo>
                    <a:pt x="1" y="24"/>
                    <a:pt x="1" y="24"/>
                    <a:pt x="1" y="24"/>
                  </a:cubicBezTo>
                  <a:cubicBezTo>
                    <a:pt x="1" y="24"/>
                    <a:pt x="1" y="24"/>
                    <a:pt x="2" y="24"/>
                  </a:cubicBezTo>
                  <a:cubicBezTo>
                    <a:pt x="3" y="23"/>
                    <a:pt x="3" y="24"/>
                    <a:pt x="3" y="23"/>
                  </a:cubicBezTo>
                  <a:cubicBezTo>
                    <a:pt x="3" y="23"/>
                    <a:pt x="3" y="23"/>
                    <a:pt x="3" y="23"/>
                  </a:cubicBezTo>
                  <a:cubicBezTo>
                    <a:pt x="4" y="22"/>
                    <a:pt x="4" y="22"/>
                    <a:pt x="4" y="22"/>
                  </a:cubicBezTo>
                  <a:cubicBezTo>
                    <a:pt x="4" y="22"/>
                    <a:pt x="5" y="22"/>
                    <a:pt x="5" y="21"/>
                  </a:cubicBezTo>
                  <a:cubicBezTo>
                    <a:pt x="4" y="21"/>
                    <a:pt x="4" y="21"/>
                    <a:pt x="4" y="21"/>
                  </a:cubicBezTo>
                  <a:cubicBezTo>
                    <a:pt x="3" y="20"/>
                    <a:pt x="4" y="20"/>
                    <a:pt x="3" y="20"/>
                  </a:cubicBezTo>
                  <a:cubicBezTo>
                    <a:pt x="3" y="19"/>
                    <a:pt x="3" y="20"/>
                    <a:pt x="3" y="19"/>
                  </a:cubicBezTo>
                  <a:cubicBezTo>
                    <a:pt x="3" y="18"/>
                    <a:pt x="3" y="18"/>
                    <a:pt x="3" y="18"/>
                  </a:cubicBezTo>
                  <a:cubicBezTo>
                    <a:pt x="3" y="18"/>
                    <a:pt x="3" y="18"/>
                    <a:pt x="2" y="17"/>
                  </a:cubicBezTo>
                  <a:cubicBezTo>
                    <a:pt x="2" y="16"/>
                    <a:pt x="1" y="17"/>
                    <a:pt x="2" y="16"/>
                  </a:cubicBezTo>
                  <a:cubicBezTo>
                    <a:pt x="3" y="15"/>
                    <a:pt x="2" y="16"/>
                    <a:pt x="3" y="15"/>
                  </a:cubicBezTo>
                  <a:cubicBezTo>
                    <a:pt x="3" y="14"/>
                    <a:pt x="3" y="14"/>
                    <a:pt x="4" y="14"/>
                  </a:cubicBezTo>
                  <a:cubicBezTo>
                    <a:pt x="4" y="13"/>
                    <a:pt x="4" y="13"/>
                    <a:pt x="4" y="13"/>
                  </a:cubicBezTo>
                  <a:cubicBezTo>
                    <a:pt x="4" y="12"/>
                    <a:pt x="4" y="12"/>
                    <a:pt x="5" y="12"/>
                  </a:cubicBezTo>
                  <a:cubicBezTo>
                    <a:pt x="5" y="11"/>
                    <a:pt x="4" y="12"/>
                    <a:pt x="5" y="11"/>
                  </a:cubicBezTo>
                  <a:cubicBezTo>
                    <a:pt x="6" y="11"/>
                    <a:pt x="7" y="10"/>
                    <a:pt x="7"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5" name="Freeform 1764"/>
            <p:cNvSpPr>
              <a:spLocks/>
            </p:cNvSpPr>
            <p:nvPr/>
          </p:nvSpPr>
          <p:spPr bwMode="auto">
            <a:xfrm>
              <a:off x="11426825" y="5008563"/>
              <a:ext cx="3175" cy="3175"/>
            </a:xfrm>
            <a:custGeom>
              <a:avLst/>
              <a:gdLst>
                <a:gd name="T0" fmla="*/ 1 w 2"/>
                <a:gd name="T1" fmla="*/ 1 h 2"/>
                <a:gd name="T2" fmla="*/ 0 w 2"/>
                <a:gd name="T3" fmla="*/ 0 h 2"/>
                <a:gd name="T4" fmla="*/ 1 w 2"/>
                <a:gd name="T5" fmla="*/ 0 h 2"/>
                <a:gd name="T6" fmla="*/ 2 w 2"/>
                <a:gd name="T7" fmla="*/ 0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0"/>
                  </a:cubicBezTo>
                  <a:cubicBezTo>
                    <a:pt x="0" y="0"/>
                    <a:pt x="1" y="0"/>
                    <a:pt x="1" y="0"/>
                  </a:cubicBezTo>
                  <a:cubicBezTo>
                    <a:pt x="2" y="0"/>
                    <a:pt x="2" y="0"/>
                    <a:pt x="2" y="0"/>
                  </a:cubicBezTo>
                  <a:cubicBezTo>
                    <a:pt x="2" y="1"/>
                    <a:pt x="2" y="1"/>
                    <a:pt x="2" y="1"/>
                  </a:cubicBezTo>
                  <a:cubicBezTo>
                    <a:pt x="2" y="1"/>
                    <a:pt x="1"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6" name="Freeform 1765"/>
            <p:cNvSpPr>
              <a:spLocks/>
            </p:cNvSpPr>
            <p:nvPr/>
          </p:nvSpPr>
          <p:spPr bwMode="auto">
            <a:xfrm>
              <a:off x="11436350" y="5005388"/>
              <a:ext cx="1588" cy="3175"/>
            </a:xfrm>
            <a:custGeom>
              <a:avLst/>
              <a:gdLst>
                <a:gd name="T0" fmla="*/ 0 w 1"/>
                <a:gd name="T1" fmla="*/ 2 h 2"/>
                <a:gd name="T2" fmla="*/ 0 w 1"/>
                <a:gd name="T3" fmla="*/ 1 h 2"/>
                <a:gd name="T4" fmla="*/ 1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1"/>
                    <a:pt x="0" y="1"/>
                  </a:cubicBezTo>
                  <a:cubicBezTo>
                    <a:pt x="1" y="0"/>
                    <a:pt x="1" y="0"/>
                    <a:pt x="1" y="0"/>
                  </a:cubicBezTo>
                  <a:cubicBezTo>
                    <a:pt x="1" y="1"/>
                    <a:pt x="1" y="1"/>
                    <a:pt x="1" y="1"/>
                  </a:cubicBezTo>
                  <a:cubicBezTo>
                    <a:pt x="1" y="1"/>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7" name="Freeform 1766"/>
            <p:cNvSpPr>
              <a:spLocks/>
            </p:cNvSpPr>
            <p:nvPr/>
          </p:nvSpPr>
          <p:spPr bwMode="auto">
            <a:xfrm>
              <a:off x="11431588" y="5018088"/>
              <a:ext cx="1588" cy="3175"/>
            </a:xfrm>
            <a:custGeom>
              <a:avLst/>
              <a:gdLst>
                <a:gd name="T0" fmla="*/ 0 w 1"/>
                <a:gd name="T1" fmla="*/ 2 h 2"/>
                <a:gd name="T2" fmla="*/ 0 w 1"/>
                <a:gd name="T3" fmla="*/ 1 h 2"/>
                <a:gd name="T4" fmla="*/ 0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0" y="1"/>
                    <a:pt x="0" y="0"/>
                    <a:pt x="0" y="0"/>
                  </a:cubicBezTo>
                  <a:cubicBezTo>
                    <a:pt x="1" y="0"/>
                    <a:pt x="1" y="1"/>
                    <a:pt x="1" y="1"/>
                  </a:cubicBezTo>
                  <a:cubicBezTo>
                    <a:pt x="1" y="1"/>
                    <a:pt x="1" y="1"/>
                    <a:pt x="1"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8" name="Freeform 1767"/>
            <p:cNvSpPr>
              <a:spLocks/>
            </p:cNvSpPr>
            <p:nvPr/>
          </p:nvSpPr>
          <p:spPr bwMode="auto">
            <a:xfrm>
              <a:off x="11407775" y="5048251"/>
              <a:ext cx="0" cy="1588"/>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0"/>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9" name="Freeform 1768"/>
            <p:cNvSpPr>
              <a:spLocks/>
            </p:cNvSpPr>
            <p:nvPr/>
          </p:nvSpPr>
          <p:spPr bwMode="auto">
            <a:xfrm>
              <a:off x="11271250" y="3925888"/>
              <a:ext cx="12700" cy="17463"/>
            </a:xfrm>
            <a:custGeom>
              <a:avLst/>
              <a:gdLst>
                <a:gd name="T0" fmla="*/ 1 w 9"/>
                <a:gd name="T1" fmla="*/ 4 h 12"/>
                <a:gd name="T2" fmla="*/ 1 w 9"/>
                <a:gd name="T3" fmla="*/ 4 h 12"/>
                <a:gd name="T4" fmla="*/ 2 w 9"/>
                <a:gd name="T5" fmla="*/ 4 h 12"/>
                <a:gd name="T6" fmla="*/ 2 w 9"/>
                <a:gd name="T7" fmla="*/ 3 h 12"/>
                <a:gd name="T8" fmla="*/ 3 w 9"/>
                <a:gd name="T9" fmla="*/ 3 h 12"/>
                <a:gd name="T10" fmla="*/ 3 w 9"/>
                <a:gd name="T11" fmla="*/ 2 h 12"/>
                <a:gd name="T12" fmla="*/ 3 w 9"/>
                <a:gd name="T13" fmla="*/ 0 h 12"/>
                <a:gd name="T14" fmla="*/ 5 w 9"/>
                <a:gd name="T15" fmla="*/ 1 h 12"/>
                <a:gd name="T16" fmla="*/ 5 w 9"/>
                <a:gd name="T17" fmla="*/ 1 h 12"/>
                <a:gd name="T18" fmla="*/ 5 w 9"/>
                <a:gd name="T19" fmla="*/ 3 h 12"/>
                <a:gd name="T20" fmla="*/ 5 w 9"/>
                <a:gd name="T21" fmla="*/ 3 h 12"/>
                <a:gd name="T22" fmla="*/ 6 w 9"/>
                <a:gd name="T23" fmla="*/ 4 h 12"/>
                <a:gd name="T24" fmla="*/ 5 w 9"/>
                <a:gd name="T25" fmla="*/ 4 h 12"/>
                <a:gd name="T26" fmla="*/ 6 w 9"/>
                <a:gd name="T27" fmla="*/ 5 h 12"/>
                <a:gd name="T28" fmla="*/ 7 w 9"/>
                <a:gd name="T29" fmla="*/ 5 h 12"/>
                <a:gd name="T30" fmla="*/ 7 w 9"/>
                <a:gd name="T31" fmla="*/ 6 h 12"/>
                <a:gd name="T32" fmla="*/ 9 w 9"/>
                <a:gd name="T33" fmla="*/ 6 h 12"/>
                <a:gd name="T34" fmla="*/ 8 w 9"/>
                <a:gd name="T35" fmla="*/ 7 h 12"/>
                <a:gd name="T36" fmla="*/ 8 w 9"/>
                <a:gd name="T37" fmla="*/ 7 h 12"/>
                <a:gd name="T38" fmla="*/ 8 w 9"/>
                <a:gd name="T39" fmla="*/ 8 h 12"/>
                <a:gd name="T40" fmla="*/ 8 w 9"/>
                <a:gd name="T41" fmla="*/ 9 h 12"/>
                <a:gd name="T42" fmla="*/ 8 w 9"/>
                <a:gd name="T43" fmla="*/ 10 h 12"/>
                <a:gd name="T44" fmla="*/ 8 w 9"/>
                <a:gd name="T45" fmla="*/ 11 h 12"/>
                <a:gd name="T46" fmla="*/ 8 w 9"/>
                <a:gd name="T47" fmla="*/ 11 h 12"/>
                <a:gd name="T48" fmla="*/ 9 w 9"/>
                <a:gd name="T49" fmla="*/ 12 h 12"/>
                <a:gd name="T50" fmla="*/ 8 w 9"/>
                <a:gd name="T51" fmla="*/ 12 h 12"/>
                <a:gd name="T52" fmla="*/ 7 w 9"/>
                <a:gd name="T53" fmla="*/ 12 h 12"/>
                <a:gd name="T54" fmla="*/ 7 w 9"/>
                <a:gd name="T55" fmla="*/ 11 h 12"/>
                <a:gd name="T56" fmla="*/ 6 w 9"/>
                <a:gd name="T57" fmla="*/ 11 h 12"/>
                <a:gd name="T58" fmla="*/ 6 w 9"/>
                <a:gd name="T59" fmla="*/ 10 h 12"/>
                <a:gd name="T60" fmla="*/ 5 w 9"/>
                <a:gd name="T61" fmla="*/ 10 h 12"/>
                <a:gd name="T62" fmla="*/ 5 w 9"/>
                <a:gd name="T63" fmla="*/ 10 h 12"/>
                <a:gd name="T64" fmla="*/ 4 w 9"/>
                <a:gd name="T65" fmla="*/ 10 h 12"/>
                <a:gd name="T66" fmla="*/ 5 w 9"/>
                <a:gd name="T67" fmla="*/ 9 h 12"/>
                <a:gd name="T68" fmla="*/ 6 w 9"/>
                <a:gd name="T69" fmla="*/ 9 h 12"/>
                <a:gd name="T70" fmla="*/ 6 w 9"/>
                <a:gd name="T71" fmla="*/ 8 h 12"/>
                <a:gd name="T72" fmla="*/ 6 w 9"/>
                <a:gd name="T73" fmla="*/ 8 h 12"/>
                <a:gd name="T74" fmla="*/ 6 w 9"/>
                <a:gd name="T75" fmla="*/ 7 h 12"/>
                <a:gd name="T76" fmla="*/ 5 w 9"/>
                <a:gd name="T77" fmla="*/ 7 h 12"/>
                <a:gd name="T78" fmla="*/ 4 w 9"/>
                <a:gd name="T79" fmla="*/ 7 h 12"/>
                <a:gd name="T80" fmla="*/ 4 w 9"/>
                <a:gd name="T81" fmla="*/ 6 h 12"/>
                <a:gd name="T82" fmla="*/ 3 w 9"/>
                <a:gd name="T83" fmla="*/ 6 h 12"/>
                <a:gd name="T84" fmla="*/ 3 w 9"/>
                <a:gd name="T85" fmla="*/ 6 h 12"/>
                <a:gd name="T86" fmla="*/ 2 w 9"/>
                <a:gd name="T87" fmla="*/ 5 h 12"/>
                <a:gd name="T88" fmla="*/ 2 w 9"/>
                <a:gd name="T8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2">
                  <a:moveTo>
                    <a:pt x="2" y="4"/>
                  </a:moveTo>
                  <a:cubicBezTo>
                    <a:pt x="1" y="4"/>
                    <a:pt x="1" y="4"/>
                    <a:pt x="1" y="4"/>
                  </a:cubicBezTo>
                  <a:cubicBezTo>
                    <a:pt x="1" y="4"/>
                    <a:pt x="0" y="4"/>
                    <a:pt x="0" y="4"/>
                  </a:cubicBezTo>
                  <a:cubicBezTo>
                    <a:pt x="0" y="4"/>
                    <a:pt x="1" y="4"/>
                    <a:pt x="1" y="4"/>
                  </a:cubicBezTo>
                  <a:cubicBezTo>
                    <a:pt x="1" y="4"/>
                    <a:pt x="1" y="4"/>
                    <a:pt x="1" y="4"/>
                  </a:cubicBezTo>
                  <a:cubicBezTo>
                    <a:pt x="1" y="4"/>
                    <a:pt x="2" y="4"/>
                    <a:pt x="2" y="4"/>
                  </a:cubicBezTo>
                  <a:cubicBezTo>
                    <a:pt x="1" y="3"/>
                    <a:pt x="1" y="3"/>
                    <a:pt x="1" y="3"/>
                  </a:cubicBezTo>
                  <a:cubicBezTo>
                    <a:pt x="1" y="3"/>
                    <a:pt x="1" y="3"/>
                    <a:pt x="2" y="3"/>
                  </a:cubicBezTo>
                  <a:cubicBezTo>
                    <a:pt x="2" y="3"/>
                    <a:pt x="2" y="4"/>
                    <a:pt x="3" y="3"/>
                  </a:cubicBezTo>
                  <a:cubicBezTo>
                    <a:pt x="3" y="3"/>
                    <a:pt x="3" y="3"/>
                    <a:pt x="3" y="3"/>
                  </a:cubicBezTo>
                  <a:cubicBezTo>
                    <a:pt x="3" y="3"/>
                    <a:pt x="3" y="3"/>
                    <a:pt x="3" y="3"/>
                  </a:cubicBezTo>
                  <a:cubicBezTo>
                    <a:pt x="3" y="2"/>
                    <a:pt x="3" y="2"/>
                    <a:pt x="3" y="2"/>
                  </a:cubicBezTo>
                  <a:cubicBezTo>
                    <a:pt x="3" y="1"/>
                    <a:pt x="3" y="1"/>
                    <a:pt x="3" y="1"/>
                  </a:cubicBezTo>
                  <a:cubicBezTo>
                    <a:pt x="3" y="0"/>
                    <a:pt x="3" y="0"/>
                    <a:pt x="3" y="0"/>
                  </a:cubicBezTo>
                  <a:cubicBezTo>
                    <a:pt x="4" y="0"/>
                    <a:pt x="4" y="0"/>
                    <a:pt x="4" y="0"/>
                  </a:cubicBezTo>
                  <a:cubicBezTo>
                    <a:pt x="4" y="1"/>
                    <a:pt x="5" y="1"/>
                    <a:pt x="5" y="1"/>
                  </a:cubicBezTo>
                  <a:cubicBezTo>
                    <a:pt x="5" y="1"/>
                    <a:pt x="5" y="0"/>
                    <a:pt x="5" y="1"/>
                  </a:cubicBezTo>
                  <a:cubicBezTo>
                    <a:pt x="5" y="1"/>
                    <a:pt x="5" y="1"/>
                    <a:pt x="5" y="1"/>
                  </a:cubicBezTo>
                  <a:cubicBezTo>
                    <a:pt x="5" y="1"/>
                    <a:pt x="5" y="2"/>
                    <a:pt x="5" y="2"/>
                  </a:cubicBezTo>
                  <a:cubicBezTo>
                    <a:pt x="5" y="2"/>
                    <a:pt x="5" y="2"/>
                    <a:pt x="5" y="3"/>
                  </a:cubicBezTo>
                  <a:cubicBezTo>
                    <a:pt x="5" y="3"/>
                    <a:pt x="5" y="3"/>
                    <a:pt x="5" y="3"/>
                  </a:cubicBezTo>
                  <a:cubicBezTo>
                    <a:pt x="5" y="3"/>
                    <a:pt x="5" y="3"/>
                    <a:pt x="5" y="3"/>
                  </a:cubicBezTo>
                  <a:cubicBezTo>
                    <a:pt x="5" y="3"/>
                    <a:pt x="5" y="3"/>
                    <a:pt x="5" y="3"/>
                  </a:cubicBezTo>
                  <a:cubicBezTo>
                    <a:pt x="5" y="3"/>
                    <a:pt x="6" y="4"/>
                    <a:pt x="6" y="4"/>
                  </a:cubicBezTo>
                  <a:cubicBezTo>
                    <a:pt x="5" y="4"/>
                    <a:pt x="5" y="4"/>
                    <a:pt x="5" y="4"/>
                  </a:cubicBezTo>
                  <a:cubicBezTo>
                    <a:pt x="5" y="4"/>
                    <a:pt x="5" y="4"/>
                    <a:pt x="5" y="4"/>
                  </a:cubicBezTo>
                  <a:cubicBezTo>
                    <a:pt x="5" y="4"/>
                    <a:pt x="5" y="4"/>
                    <a:pt x="6" y="4"/>
                  </a:cubicBezTo>
                  <a:cubicBezTo>
                    <a:pt x="6" y="5"/>
                    <a:pt x="6" y="5"/>
                    <a:pt x="6" y="5"/>
                  </a:cubicBezTo>
                  <a:cubicBezTo>
                    <a:pt x="6" y="5"/>
                    <a:pt x="6" y="5"/>
                    <a:pt x="6" y="5"/>
                  </a:cubicBezTo>
                  <a:cubicBezTo>
                    <a:pt x="7" y="5"/>
                    <a:pt x="7" y="5"/>
                    <a:pt x="7" y="5"/>
                  </a:cubicBezTo>
                  <a:cubicBezTo>
                    <a:pt x="7" y="5"/>
                    <a:pt x="7" y="5"/>
                    <a:pt x="7" y="5"/>
                  </a:cubicBezTo>
                  <a:cubicBezTo>
                    <a:pt x="7" y="5"/>
                    <a:pt x="7" y="5"/>
                    <a:pt x="7" y="6"/>
                  </a:cubicBezTo>
                  <a:cubicBezTo>
                    <a:pt x="8" y="6"/>
                    <a:pt x="8" y="5"/>
                    <a:pt x="8" y="6"/>
                  </a:cubicBezTo>
                  <a:cubicBezTo>
                    <a:pt x="8" y="6"/>
                    <a:pt x="9" y="6"/>
                    <a:pt x="9" y="6"/>
                  </a:cubicBezTo>
                  <a:cubicBezTo>
                    <a:pt x="9" y="6"/>
                    <a:pt x="8" y="6"/>
                    <a:pt x="9" y="6"/>
                  </a:cubicBezTo>
                  <a:cubicBezTo>
                    <a:pt x="9" y="6"/>
                    <a:pt x="9" y="7"/>
                    <a:pt x="8" y="7"/>
                  </a:cubicBezTo>
                  <a:cubicBezTo>
                    <a:pt x="8" y="7"/>
                    <a:pt x="8" y="7"/>
                    <a:pt x="8" y="7"/>
                  </a:cubicBezTo>
                  <a:cubicBezTo>
                    <a:pt x="8" y="7"/>
                    <a:pt x="8" y="7"/>
                    <a:pt x="8" y="7"/>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8" y="9"/>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9" y="11"/>
                    <a:pt x="9" y="11"/>
                  </a:cubicBezTo>
                  <a:cubicBezTo>
                    <a:pt x="9" y="12"/>
                    <a:pt x="9" y="12"/>
                    <a:pt x="9" y="12"/>
                  </a:cubicBezTo>
                  <a:cubicBezTo>
                    <a:pt x="9" y="12"/>
                    <a:pt x="9" y="12"/>
                    <a:pt x="9" y="12"/>
                  </a:cubicBezTo>
                  <a:cubicBezTo>
                    <a:pt x="9" y="12"/>
                    <a:pt x="8" y="12"/>
                    <a:pt x="8" y="12"/>
                  </a:cubicBezTo>
                  <a:cubicBezTo>
                    <a:pt x="8" y="12"/>
                    <a:pt x="8" y="12"/>
                    <a:pt x="8" y="12"/>
                  </a:cubicBezTo>
                  <a:cubicBezTo>
                    <a:pt x="7" y="12"/>
                    <a:pt x="7" y="12"/>
                    <a:pt x="7" y="12"/>
                  </a:cubicBezTo>
                  <a:cubicBezTo>
                    <a:pt x="7" y="12"/>
                    <a:pt x="7" y="12"/>
                    <a:pt x="7" y="12"/>
                  </a:cubicBezTo>
                  <a:cubicBezTo>
                    <a:pt x="7" y="11"/>
                    <a:pt x="7" y="11"/>
                    <a:pt x="7" y="11"/>
                  </a:cubicBezTo>
                  <a:cubicBezTo>
                    <a:pt x="7" y="11"/>
                    <a:pt x="7" y="11"/>
                    <a:pt x="7" y="11"/>
                  </a:cubicBezTo>
                  <a:cubicBezTo>
                    <a:pt x="6" y="11"/>
                    <a:pt x="6" y="11"/>
                    <a:pt x="6" y="11"/>
                  </a:cubicBezTo>
                  <a:cubicBezTo>
                    <a:pt x="6" y="11"/>
                    <a:pt x="6" y="11"/>
                    <a:pt x="6" y="11"/>
                  </a:cubicBezTo>
                  <a:cubicBezTo>
                    <a:pt x="6" y="10"/>
                    <a:pt x="6" y="10"/>
                    <a:pt x="6" y="10"/>
                  </a:cubicBezTo>
                  <a:cubicBezTo>
                    <a:pt x="6" y="10"/>
                    <a:pt x="6" y="10"/>
                    <a:pt x="6" y="10"/>
                  </a:cubicBezTo>
                  <a:cubicBezTo>
                    <a:pt x="5" y="10"/>
                    <a:pt x="5" y="10"/>
                    <a:pt x="5" y="10"/>
                  </a:cubicBezTo>
                  <a:cubicBezTo>
                    <a:pt x="5" y="10"/>
                    <a:pt x="5" y="10"/>
                    <a:pt x="5" y="10"/>
                  </a:cubicBezTo>
                  <a:cubicBezTo>
                    <a:pt x="5" y="10"/>
                    <a:pt x="5" y="11"/>
                    <a:pt x="5" y="10"/>
                  </a:cubicBezTo>
                  <a:cubicBezTo>
                    <a:pt x="5" y="10"/>
                    <a:pt x="5" y="10"/>
                    <a:pt x="5" y="10"/>
                  </a:cubicBezTo>
                  <a:cubicBezTo>
                    <a:pt x="5" y="10"/>
                    <a:pt x="5" y="10"/>
                    <a:pt x="4" y="10"/>
                  </a:cubicBezTo>
                  <a:cubicBezTo>
                    <a:pt x="4" y="9"/>
                    <a:pt x="4" y="10"/>
                    <a:pt x="4" y="9"/>
                  </a:cubicBezTo>
                  <a:cubicBezTo>
                    <a:pt x="5" y="9"/>
                    <a:pt x="5" y="9"/>
                    <a:pt x="5" y="9"/>
                  </a:cubicBezTo>
                  <a:cubicBezTo>
                    <a:pt x="5" y="9"/>
                    <a:pt x="5" y="9"/>
                    <a:pt x="5" y="9"/>
                  </a:cubicBezTo>
                  <a:cubicBezTo>
                    <a:pt x="6" y="9"/>
                    <a:pt x="6" y="9"/>
                    <a:pt x="6" y="9"/>
                  </a:cubicBezTo>
                  <a:cubicBezTo>
                    <a:pt x="6" y="9"/>
                    <a:pt x="6" y="9"/>
                    <a:pt x="6" y="9"/>
                  </a:cubicBezTo>
                  <a:cubicBezTo>
                    <a:pt x="6" y="8"/>
                    <a:pt x="7" y="9"/>
                    <a:pt x="6" y="8"/>
                  </a:cubicBezTo>
                  <a:cubicBezTo>
                    <a:pt x="6" y="8"/>
                    <a:pt x="6" y="9"/>
                    <a:pt x="6" y="8"/>
                  </a:cubicBezTo>
                  <a:cubicBezTo>
                    <a:pt x="6" y="8"/>
                    <a:pt x="6" y="8"/>
                    <a:pt x="6" y="8"/>
                  </a:cubicBezTo>
                  <a:cubicBezTo>
                    <a:pt x="6" y="8"/>
                    <a:pt x="6" y="8"/>
                    <a:pt x="6" y="7"/>
                  </a:cubicBezTo>
                  <a:cubicBezTo>
                    <a:pt x="6" y="7"/>
                    <a:pt x="6" y="7"/>
                    <a:pt x="6" y="7"/>
                  </a:cubicBezTo>
                  <a:cubicBezTo>
                    <a:pt x="5" y="7"/>
                    <a:pt x="5" y="7"/>
                    <a:pt x="5" y="7"/>
                  </a:cubicBezTo>
                  <a:cubicBezTo>
                    <a:pt x="5" y="7"/>
                    <a:pt x="5" y="7"/>
                    <a:pt x="5" y="7"/>
                  </a:cubicBezTo>
                  <a:cubicBezTo>
                    <a:pt x="5" y="7"/>
                    <a:pt x="5" y="7"/>
                    <a:pt x="5" y="7"/>
                  </a:cubicBezTo>
                  <a:cubicBezTo>
                    <a:pt x="5" y="7"/>
                    <a:pt x="5" y="7"/>
                    <a:pt x="4" y="7"/>
                  </a:cubicBezTo>
                  <a:cubicBezTo>
                    <a:pt x="4" y="7"/>
                    <a:pt x="5" y="7"/>
                    <a:pt x="4" y="6"/>
                  </a:cubicBezTo>
                  <a:cubicBezTo>
                    <a:pt x="4" y="6"/>
                    <a:pt x="4" y="6"/>
                    <a:pt x="4" y="6"/>
                  </a:cubicBezTo>
                  <a:cubicBezTo>
                    <a:pt x="4" y="6"/>
                    <a:pt x="4" y="6"/>
                    <a:pt x="4" y="6"/>
                  </a:cubicBezTo>
                  <a:cubicBezTo>
                    <a:pt x="4" y="6"/>
                    <a:pt x="4" y="5"/>
                    <a:pt x="3" y="6"/>
                  </a:cubicBezTo>
                  <a:cubicBezTo>
                    <a:pt x="3" y="6"/>
                    <a:pt x="3" y="6"/>
                    <a:pt x="3" y="6"/>
                  </a:cubicBezTo>
                  <a:cubicBezTo>
                    <a:pt x="3" y="6"/>
                    <a:pt x="3" y="6"/>
                    <a:pt x="3" y="6"/>
                  </a:cubicBezTo>
                  <a:cubicBezTo>
                    <a:pt x="3" y="5"/>
                    <a:pt x="3" y="5"/>
                    <a:pt x="3" y="5"/>
                  </a:cubicBezTo>
                  <a:cubicBezTo>
                    <a:pt x="2" y="5"/>
                    <a:pt x="2" y="5"/>
                    <a:pt x="2" y="5"/>
                  </a:cubicBezTo>
                  <a:cubicBezTo>
                    <a:pt x="2" y="5"/>
                    <a:pt x="2" y="5"/>
                    <a:pt x="2" y="5"/>
                  </a:cubicBezTo>
                  <a:lnTo>
                    <a:pt x="2" y="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0" name="Freeform 1769"/>
            <p:cNvSpPr>
              <a:spLocks/>
            </p:cNvSpPr>
            <p:nvPr/>
          </p:nvSpPr>
          <p:spPr bwMode="auto">
            <a:xfrm>
              <a:off x="11279188" y="3929063"/>
              <a:ext cx="1588" cy="1588"/>
            </a:xfrm>
            <a:custGeom>
              <a:avLst/>
              <a:gdLst>
                <a:gd name="T0" fmla="*/ 1 w 1"/>
                <a:gd name="T1" fmla="*/ 1 h 1"/>
                <a:gd name="T2" fmla="*/ 0 w 1"/>
                <a:gd name="T3" fmla="*/ 0 h 1"/>
                <a:gd name="T4" fmla="*/ 1 w 1"/>
                <a:gd name="T5" fmla="*/ 0 h 1"/>
                <a:gd name="T6" fmla="*/ 1 w 1"/>
                <a:gd name="T7" fmla="*/ 1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0" y="0"/>
                    <a:pt x="0" y="0"/>
                    <a:pt x="0" y="0"/>
                  </a:cubicBezTo>
                  <a:cubicBezTo>
                    <a:pt x="1" y="0"/>
                    <a:pt x="1" y="0"/>
                    <a:pt x="1" y="0"/>
                  </a:cubicBezTo>
                  <a:cubicBezTo>
                    <a:pt x="1" y="0"/>
                    <a:pt x="1" y="1"/>
                    <a:pt x="1" y="1"/>
                  </a:cubicBezTo>
                  <a:cubicBezTo>
                    <a:pt x="1" y="1"/>
                    <a:pt x="1" y="1"/>
                    <a:pt x="1"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1" name="Freeform 1770"/>
            <p:cNvSpPr>
              <a:spLocks/>
            </p:cNvSpPr>
            <p:nvPr/>
          </p:nvSpPr>
          <p:spPr bwMode="auto">
            <a:xfrm>
              <a:off x="11280775" y="3930651"/>
              <a:ext cx="1588" cy="1588"/>
            </a:xfrm>
            <a:custGeom>
              <a:avLst/>
              <a:gdLst>
                <a:gd name="T0" fmla="*/ 0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2" name="Freeform 1771"/>
            <p:cNvSpPr>
              <a:spLocks/>
            </p:cNvSpPr>
            <p:nvPr/>
          </p:nvSpPr>
          <p:spPr bwMode="auto">
            <a:xfrm>
              <a:off x="11271250" y="3933826"/>
              <a:ext cx="0"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0"/>
                  </a:cubicBezTo>
                  <a:cubicBezTo>
                    <a:pt x="0" y="0"/>
                    <a:pt x="1" y="1"/>
                    <a:pt x="0" y="1"/>
                  </a:cubicBezTo>
                  <a:cubicBezTo>
                    <a:pt x="0" y="0"/>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3" name="Freeform 1772"/>
            <p:cNvSpPr>
              <a:spLocks/>
            </p:cNvSpPr>
            <p:nvPr/>
          </p:nvSpPr>
          <p:spPr bwMode="auto">
            <a:xfrm>
              <a:off x="11271250" y="3935413"/>
              <a:ext cx="3175" cy="1588"/>
            </a:xfrm>
            <a:custGeom>
              <a:avLst/>
              <a:gdLst>
                <a:gd name="T0" fmla="*/ 1 w 2"/>
                <a:gd name="T1" fmla="*/ 0 h 1"/>
                <a:gd name="T2" fmla="*/ 1 w 2"/>
                <a:gd name="T3" fmla="*/ 0 h 1"/>
                <a:gd name="T4" fmla="*/ 1 w 2"/>
                <a:gd name="T5" fmla="*/ 1 h 1"/>
                <a:gd name="T6" fmla="*/ 1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1" y="0"/>
                  </a:cubicBezTo>
                  <a:cubicBezTo>
                    <a:pt x="1" y="0"/>
                    <a:pt x="2" y="1"/>
                    <a:pt x="1" y="1"/>
                  </a:cubicBezTo>
                  <a:cubicBezTo>
                    <a:pt x="1" y="1"/>
                    <a:pt x="1" y="1"/>
                    <a:pt x="1" y="1"/>
                  </a:cubicBezTo>
                  <a:cubicBezTo>
                    <a:pt x="1" y="1"/>
                    <a:pt x="0" y="0"/>
                    <a:pt x="0" y="0"/>
                  </a:cubicBez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4" name="Freeform 1773"/>
            <p:cNvSpPr>
              <a:spLocks/>
            </p:cNvSpPr>
            <p:nvPr/>
          </p:nvSpPr>
          <p:spPr bwMode="auto">
            <a:xfrm>
              <a:off x="11291888" y="3908426"/>
              <a:ext cx="7938" cy="4763"/>
            </a:xfrm>
            <a:custGeom>
              <a:avLst/>
              <a:gdLst>
                <a:gd name="T0" fmla="*/ 1 w 6"/>
                <a:gd name="T1" fmla="*/ 2 h 3"/>
                <a:gd name="T2" fmla="*/ 0 w 6"/>
                <a:gd name="T3" fmla="*/ 1 h 3"/>
                <a:gd name="T4" fmla="*/ 0 w 6"/>
                <a:gd name="T5" fmla="*/ 0 h 3"/>
                <a:gd name="T6" fmla="*/ 0 w 6"/>
                <a:gd name="T7" fmla="*/ 0 h 3"/>
                <a:gd name="T8" fmla="*/ 1 w 6"/>
                <a:gd name="T9" fmla="*/ 0 h 3"/>
                <a:gd name="T10" fmla="*/ 2 w 6"/>
                <a:gd name="T11" fmla="*/ 0 h 3"/>
                <a:gd name="T12" fmla="*/ 2 w 6"/>
                <a:gd name="T13" fmla="*/ 0 h 3"/>
                <a:gd name="T14" fmla="*/ 2 w 6"/>
                <a:gd name="T15" fmla="*/ 0 h 3"/>
                <a:gd name="T16" fmla="*/ 3 w 6"/>
                <a:gd name="T17" fmla="*/ 1 h 3"/>
                <a:gd name="T18" fmla="*/ 3 w 6"/>
                <a:gd name="T19" fmla="*/ 1 h 3"/>
                <a:gd name="T20" fmla="*/ 3 w 6"/>
                <a:gd name="T21" fmla="*/ 1 h 3"/>
                <a:gd name="T22" fmla="*/ 4 w 6"/>
                <a:gd name="T23" fmla="*/ 1 h 3"/>
                <a:gd name="T24" fmla="*/ 4 w 6"/>
                <a:gd name="T25" fmla="*/ 1 h 3"/>
                <a:gd name="T26" fmla="*/ 5 w 6"/>
                <a:gd name="T27" fmla="*/ 1 h 3"/>
                <a:gd name="T28" fmla="*/ 5 w 6"/>
                <a:gd name="T29" fmla="*/ 1 h 3"/>
                <a:gd name="T30" fmla="*/ 6 w 6"/>
                <a:gd name="T31" fmla="*/ 2 h 3"/>
                <a:gd name="T32" fmla="*/ 6 w 6"/>
                <a:gd name="T33" fmla="*/ 2 h 3"/>
                <a:gd name="T34" fmla="*/ 6 w 6"/>
                <a:gd name="T35" fmla="*/ 2 h 3"/>
                <a:gd name="T36" fmla="*/ 5 w 6"/>
                <a:gd name="T37" fmla="*/ 2 h 3"/>
                <a:gd name="T38" fmla="*/ 5 w 6"/>
                <a:gd name="T39" fmla="*/ 2 h 3"/>
                <a:gd name="T40" fmla="*/ 5 w 6"/>
                <a:gd name="T41" fmla="*/ 3 h 3"/>
                <a:gd name="T42" fmla="*/ 5 w 6"/>
                <a:gd name="T43" fmla="*/ 3 h 3"/>
                <a:gd name="T44" fmla="*/ 4 w 6"/>
                <a:gd name="T45" fmla="*/ 3 h 3"/>
                <a:gd name="T46" fmla="*/ 3 w 6"/>
                <a:gd name="T47" fmla="*/ 3 h 3"/>
                <a:gd name="T48" fmla="*/ 2 w 6"/>
                <a:gd name="T49" fmla="*/ 3 h 3"/>
                <a:gd name="T50" fmla="*/ 2 w 6"/>
                <a:gd name="T51" fmla="*/ 3 h 3"/>
                <a:gd name="T52" fmla="*/ 2 w 6"/>
                <a:gd name="T53" fmla="*/ 2 h 3"/>
                <a:gd name="T54" fmla="*/ 2 w 6"/>
                <a:gd name="T55" fmla="*/ 2 h 3"/>
                <a:gd name="T56" fmla="*/ 1 w 6"/>
                <a:gd name="T5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3">
                  <a:moveTo>
                    <a:pt x="1" y="2"/>
                  </a:moveTo>
                  <a:cubicBezTo>
                    <a:pt x="1" y="2"/>
                    <a:pt x="1" y="2"/>
                    <a:pt x="0" y="1"/>
                  </a:cubicBezTo>
                  <a:cubicBezTo>
                    <a:pt x="0" y="1"/>
                    <a:pt x="0" y="0"/>
                    <a:pt x="0" y="0"/>
                  </a:cubicBez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3" y="0"/>
                    <a:pt x="3" y="1"/>
                  </a:cubicBezTo>
                  <a:cubicBezTo>
                    <a:pt x="3" y="1"/>
                    <a:pt x="3" y="1"/>
                    <a:pt x="3" y="1"/>
                  </a:cubicBezTo>
                  <a:cubicBezTo>
                    <a:pt x="3" y="1"/>
                    <a:pt x="3" y="1"/>
                    <a:pt x="3" y="1"/>
                  </a:cubicBezTo>
                  <a:cubicBezTo>
                    <a:pt x="4" y="1"/>
                    <a:pt x="4" y="1"/>
                    <a:pt x="4" y="1"/>
                  </a:cubicBezTo>
                  <a:cubicBezTo>
                    <a:pt x="4" y="1"/>
                    <a:pt x="4" y="1"/>
                    <a:pt x="4" y="1"/>
                  </a:cubicBezTo>
                  <a:cubicBezTo>
                    <a:pt x="4" y="1"/>
                    <a:pt x="5" y="1"/>
                    <a:pt x="5" y="1"/>
                  </a:cubicBezTo>
                  <a:cubicBezTo>
                    <a:pt x="5" y="1"/>
                    <a:pt x="5" y="1"/>
                    <a:pt x="5" y="1"/>
                  </a:cubicBezTo>
                  <a:cubicBezTo>
                    <a:pt x="5" y="1"/>
                    <a:pt x="6" y="2"/>
                    <a:pt x="6" y="2"/>
                  </a:cubicBezTo>
                  <a:cubicBezTo>
                    <a:pt x="6" y="2"/>
                    <a:pt x="6" y="2"/>
                    <a:pt x="6" y="2"/>
                  </a:cubicBezTo>
                  <a:cubicBezTo>
                    <a:pt x="6" y="2"/>
                    <a:pt x="6" y="3"/>
                    <a:pt x="6" y="2"/>
                  </a:cubicBezTo>
                  <a:cubicBezTo>
                    <a:pt x="5" y="2"/>
                    <a:pt x="5" y="2"/>
                    <a:pt x="5" y="2"/>
                  </a:cubicBezTo>
                  <a:cubicBezTo>
                    <a:pt x="5" y="2"/>
                    <a:pt x="5" y="2"/>
                    <a:pt x="5" y="2"/>
                  </a:cubicBezTo>
                  <a:cubicBezTo>
                    <a:pt x="5" y="2"/>
                    <a:pt x="4" y="3"/>
                    <a:pt x="5" y="3"/>
                  </a:cubicBezTo>
                  <a:cubicBezTo>
                    <a:pt x="5" y="3"/>
                    <a:pt x="5" y="3"/>
                    <a:pt x="5" y="3"/>
                  </a:cubicBezTo>
                  <a:cubicBezTo>
                    <a:pt x="4" y="3"/>
                    <a:pt x="5" y="3"/>
                    <a:pt x="4" y="3"/>
                  </a:cubicBezTo>
                  <a:cubicBezTo>
                    <a:pt x="4" y="3"/>
                    <a:pt x="3" y="3"/>
                    <a:pt x="3" y="3"/>
                  </a:cubicBezTo>
                  <a:cubicBezTo>
                    <a:pt x="3" y="3"/>
                    <a:pt x="2" y="3"/>
                    <a:pt x="2" y="3"/>
                  </a:cubicBezTo>
                  <a:cubicBezTo>
                    <a:pt x="2" y="3"/>
                    <a:pt x="3" y="3"/>
                    <a:pt x="2" y="3"/>
                  </a:cubicBezTo>
                  <a:cubicBezTo>
                    <a:pt x="2" y="2"/>
                    <a:pt x="2" y="2"/>
                    <a:pt x="2" y="2"/>
                  </a:cubicBezTo>
                  <a:cubicBezTo>
                    <a:pt x="2" y="2"/>
                    <a:pt x="2" y="2"/>
                    <a:pt x="2" y="2"/>
                  </a:cubicBezTo>
                  <a:cubicBezTo>
                    <a:pt x="2"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5" name="Freeform 1774"/>
            <p:cNvSpPr>
              <a:spLocks/>
            </p:cNvSpPr>
            <p:nvPr/>
          </p:nvSpPr>
          <p:spPr bwMode="auto">
            <a:xfrm>
              <a:off x="11295063" y="3906838"/>
              <a:ext cx="3175" cy="1588"/>
            </a:xfrm>
            <a:custGeom>
              <a:avLst/>
              <a:gdLst>
                <a:gd name="T0" fmla="*/ 0 w 3"/>
                <a:gd name="T1" fmla="*/ 0 h 1"/>
                <a:gd name="T2" fmla="*/ 0 w 3"/>
                <a:gd name="T3" fmla="*/ 0 h 1"/>
                <a:gd name="T4" fmla="*/ 1 w 3"/>
                <a:gd name="T5" fmla="*/ 0 h 1"/>
                <a:gd name="T6" fmla="*/ 2 w 3"/>
                <a:gd name="T7" fmla="*/ 0 h 1"/>
                <a:gd name="T8" fmla="*/ 2 w 3"/>
                <a:gd name="T9" fmla="*/ 0 h 1"/>
                <a:gd name="T10" fmla="*/ 2 w 3"/>
                <a:gd name="T11" fmla="*/ 1 h 1"/>
                <a:gd name="T12" fmla="*/ 1 w 3"/>
                <a:gd name="T13" fmla="*/ 1 h 1"/>
                <a:gd name="T14" fmla="*/ 0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0"/>
                  </a:moveTo>
                  <a:cubicBezTo>
                    <a:pt x="0" y="0"/>
                    <a:pt x="0" y="0"/>
                    <a:pt x="0" y="0"/>
                  </a:cubicBezTo>
                  <a:cubicBezTo>
                    <a:pt x="1" y="0"/>
                    <a:pt x="1" y="0"/>
                    <a:pt x="1" y="0"/>
                  </a:cubicBezTo>
                  <a:cubicBezTo>
                    <a:pt x="1" y="0"/>
                    <a:pt x="2" y="0"/>
                    <a:pt x="2" y="0"/>
                  </a:cubicBezTo>
                  <a:cubicBezTo>
                    <a:pt x="2" y="0"/>
                    <a:pt x="2" y="0"/>
                    <a:pt x="2" y="0"/>
                  </a:cubicBezTo>
                  <a:cubicBezTo>
                    <a:pt x="2" y="0"/>
                    <a:pt x="3" y="1"/>
                    <a:pt x="2" y="1"/>
                  </a:cubicBezTo>
                  <a:cubicBezTo>
                    <a:pt x="2" y="1"/>
                    <a:pt x="1" y="1"/>
                    <a:pt x="1" y="1"/>
                  </a:cubicBezTo>
                  <a:cubicBezTo>
                    <a:pt x="1" y="1"/>
                    <a:pt x="1"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6" name="Freeform 1775"/>
            <p:cNvSpPr>
              <a:spLocks/>
            </p:cNvSpPr>
            <p:nvPr/>
          </p:nvSpPr>
          <p:spPr bwMode="auto">
            <a:xfrm>
              <a:off x="11301413" y="3911601"/>
              <a:ext cx="3175" cy="1588"/>
            </a:xfrm>
            <a:custGeom>
              <a:avLst/>
              <a:gdLst>
                <a:gd name="T0" fmla="*/ 0 w 2"/>
                <a:gd name="T1" fmla="*/ 1 h 2"/>
                <a:gd name="T2" fmla="*/ 0 w 2"/>
                <a:gd name="T3" fmla="*/ 0 h 2"/>
                <a:gd name="T4" fmla="*/ 1 w 2"/>
                <a:gd name="T5" fmla="*/ 0 h 2"/>
                <a:gd name="T6" fmla="*/ 1 w 2"/>
                <a:gd name="T7" fmla="*/ 0 h 2"/>
                <a:gd name="T8" fmla="*/ 2 w 2"/>
                <a:gd name="T9" fmla="*/ 0 h 2"/>
                <a:gd name="T10" fmla="*/ 2 w 2"/>
                <a:gd name="T11" fmla="*/ 1 h 2"/>
                <a:gd name="T12" fmla="*/ 2 w 2"/>
                <a:gd name="T13" fmla="*/ 1 h 2"/>
                <a:gd name="T14" fmla="*/ 2 w 2"/>
                <a:gd name="T15" fmla="*/ 2 h 2"/>
                <a:gd name="T16" fmla="*/ 2 w 2"/>
                <a:gd name="T17" fmla="*/ 2 h 2"/>
                <a:gd name="T18" fmla="*/ 1 w 2"/>
                <a:gd name="T19" fmla="*/ 2 h 2"/>
                <a:gd name="T20" fmla="*/ 1 w 2"/>
                <a:gd name="T21" fmla="*/ 2 h 2"/>
                <a:gd name="T22" fmla="*/ 1 w 2"/>
                <a:gd name="T23" fmla="*/ 1 h 2"/>
                <a:gd name="T24" fmla="*/ 0 w 2"/>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1"/>
                  </a:moveTo>
                  <a:cubicBezTo>
                    <a:pt x="0" y="1"/>
                    <a:pt x="0" y="0"/>
                    <a:pt x="0" y="0"/>
                  </a:cubicBezTo>
                  <a:cubicBezTo>
                    <a:pt x="1" y="0"/>
                    <a:pt x="1" y="0"/>
                    <a:pt x="1" y="0"/>
                  </a:cubicBezTo>
                  <a:cubicBezTo>
                    <a:pt x="1" y="0"/>
                    <a:pt x="1" y="0"/>
                    <a:pt x="1" y="0"/>
                  </a:cubicBezTo>
                  <a:cubicBezTo>
                    <a:pt x="1" y="0"/>
                    <a:pt x="1" y="0"/>
                    <a:pt x="2" y="0"/>
                  </a:cubicBezTo>
                  <a:cubicBezTo>
                    <a:pt x="2" y="1"/>
                    <a:pt x="2" y="0"/>
                    <a:pt x="2" y="1"/>
                  </a:cubicBezTo>
                  <a:cubicBezTo>
                    <a:pt x="2" y="1"/>
                    <a:pt x="2" y="1"/>
                    <a:pt x="2" y="1"/>
                  </a:cubicBezTo>
                  <a:cubicBezTo>
                    <a:pt x="2" y="2"/>
                    <a:pt x="2" y="2"/>
                    <a:pt x="2" y="2"/>
                  </a:cubicBezTo>
                  <a:cubicBezTo>
                    <a:pt x="2" y="2"/>
                    <a:pt x="2" y="2"/>
                    <a:pt x="2" y="2"/>
                  </a:cubicBezTo>
                  <a:cubicBezTo>
                    <a:pt x="2" y="2"/>
                    <a:pt x="2" y="2"/>
                    <a:pt x="1" y="2"/>
                  </a:cubicBezTo>
                  <a:cubicBezTo>
                    <a:pt x="1" y="2"/>
                    <a:pt x="1" y="2"/>
                    <a:pt x="1" y="2"/>
                  </a:cubicBezTo>
                  <a:cubicBezTo>
                    <a:pt x="1" y="2"/>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7" name="Freeform 1776"/>
            <p:cNvSpPr>
              <a:spLocks/>
            </p:cNvSpPr>
            <p:nvPr/>
          </p:nvSpPr>
          <p:spPr bwMode="auto">
            <a:xfrm>
              <a:off x="11304588" y="3910013"/>
              <a:ext cx="3175" cy="1588"/>
            </a:xfrm>
            <a:custGeom>
              <a:avLst/>
              <a:gdLst>
                <a:gd name="T0" fmla="*/ 0 w 2"/>
                <a:gd name="T1" fmla="*/ 1 h 1"/>
                <a:gd name="T2" fmla="*/ 1 w 2"/>
                <a:gd name="T3" fmla="*/ 0 h 1"/>
                <a:gd name="T4" fmla="*/ 1 w 2"/>
                <a:gd name="T5" fmla="*/ 0 h 1"/>
                <a:gd name="T6" fmla="*/ 1 w 2"/>
                <a:gd name="T7" fmla="*/ 0 h 1"/>
                <a:gd name="T8" fmla="*/ 2 w 2"/>
                <a:gd name="T9" fmla="*/ 1 h 1"/>
                <a:gd name="T10" fmla="*/ 2 w 2"/>
                <a:gd name="T11" fmla="*/ 1 h 1"/>
                <a:gd name="T12" fmla="*/ 1 w 2"/>
                <a:gd name="T13" fmla="*/ 1 h 1"/>
                <a:gd name="T14" fmla="*/ 1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1" y="1"/>
                    <a:pt x="1" y="0"/>
                  </a:cubicBezTo>
                  <a:cubicBezTo>
                    <a:pt x="1" y="0"/>
                    <a:pt x="1" y="0"/>
                    <a:pt x="1" y="0"/>
                  </a:cubicBezTo>
                  <a:cubicBezTo>
                    <a:pt x="1" y="0"/>
                    <a:pt x="1" y="0"/>
                    <a:pt x="1" y="0"/>
                  </a:cubicBezTo>
                  <a:cubicBezTo>
                    <a:pt x="1" y="0"/>
                    <a:pt x="2" y="0"/>
                    <a:pt x="2" y="1"/>
                  </a:cubicBezTo>
                  <a:cubicBezTo>
                    <a:pt x="2" y="1"/>
                    <a:pt x="2" y="1"/>
                    <a:pt x="2" y="1"/>
                  </a:cubicBezTo>
                  <a:cubicBezTo>
                    <a:pt x="2" y="1"/>
                    <a:pt x="2" y="1"/>
                    <a:pt x="1" y="1"/>
                  </a:cubicBezTo>
                  <a:cubicBezTo>
                    <a:pt x="1" y="1"/>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8" name="Freeform 1777"/>
            <p:cNvSpPr>
              <a:spLocks/>
            </p:cNvSpPr>
            <p:nvPr/>
          </p:nvSpPr>
          <p:spPr bwMode="auto">
            <a:xfrm>
              <a:off x="11306175" y="3906838"/>
              <a:ext cx="0" cy="1588"/>
            </a:xfrm>
            <a:custGeom>
              <a:avLst/>
              <a:gdLst>
                <a:gd name="T0" fmla="*/ 1 h 1"/>
                <a:gd name="T1" fmla="*/ 0 h 1"/>
                <a:gd name="T2" fmla="*/ 0 h 1"/>
                <a:gd name="T3" fmla="*/ 1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9" name="Freeform 1778"/>
            <p:cNvSpPr>
              <a:spLocks/>
            </p:cNvSpPr>
            <p:nvPr/>
          </p:nvSpPr>
          <p:spPr bwMode="auto">
            <a:xfrm>
              <a:off x="11309350" y="3911601"/>
              <a:ext cx="0" cy="1588"/>
            </a:xfrm>
            <a:custGeom>
              <a:avLst/>
              <a:gdLst>
                <a:gd name="T0" fmla="*/ 0 w 1"/>
                <a:gd name="T1" fmla="*/ 0 h 1"/>
                <a:gd name="T2" fmla="*/ 0 w 1"/>
                <a:gd name="T3" fmla="*/ 0 h 1"/>
                <a:gd name="T4" fmla="*/ 0 w 1"/>
                <a:gd name="T5" fmla="*/ 0 h 1"/>
                <a:gd name="T6" fmla="*/ 1 w 1"/>
                <a:gd name="T7" fmla="*/ 0 h 1"/>
                <a:gd name="T8" fmla="*/ 1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0" y="0"/>
                    <a:pt x="1" y="0"/>
                  </a:cubicBezTo>
                  <a:cubicBezTo>
                    <a:pt x="1" y="1"/>
                    <a:pt x="1" y="1"/>
                    <a:pt x="1" y="1"/>
                  </a:cubicBezTo>
                  <a:cubicBezTo>
                    <a:pt x="1" y="1"/>
                    <a:pt x="1" y="1"/>
                    <a:pt x="0" y="1"/>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0" name="Freeform 1779"/>
            <p:cNvSpPr>
              <a:spLocks/>
            </p:cNvSpPr>
            <p:nvPr/>
          </p:nvSpPr>
          <p:spPr bwMode="auto">
            <a:xfrm>
              <a:off x="11290300" y="3902076"/>
              <a:ext cx="1588"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1" name="Freeform 1780"/>
            <p:cNvSpPr>
              <a:spLocks/>
            </p:cNvSpPr>
            <p:nvPr/>
          </p:nvSpPr>
          <p:spPr bwMode="auto">
            <a:xfrm>
              <a:off x="11309350" y="3927476"/>
              <a:ext cx="1588"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1" y="0"/>
                    <a:pt x="1" y="1"/>
                    <a:pt x="1" y="1"/>
                  </a:cubicBezTo>
                  <a:cubicBezTo>
                    <a:pt x="1"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2" name="Freeform 1781"/>
            <p:cNvSpPr>
              <a:spLocks/>
            </p:cNvSpPr>
            <p:nvPr/>
          </p:nvSpPr>
          <p:spPr bwMode="auto">
            <a:xfrm>
              <a:off x="11258550" y="3919538"/>
              <a:ext cx="4763" cy="4763"/>
            </a:xfrm>
            <a:custGeom>
              <a:avLst/>
              <a:gdLst>
                <a:gd name="T0" fmla="*/ 0 w 3"/>
                <a:gd name="T1" fmla="*/ 1 h 3"/>
                <a:gd name="T2" fmla="*/ 0 w 3"/>
                <a:gd name="T3" fmla="*/ 1 h 3"/>
                <a:gd name="T4" fmla="*/ 0 w 3"/>
                <a:gd name="T5" fmla="*/ 0 h 3"/>
                <a:gd name="T6" fmla="*/ 1 w 3"/>
                <a:gd name="T7" fmla="*/ 0 h 3"/>
                <a:gd name="T8" fmla="*/ 1 w 3"/>
                <a:gd name="T9" fmla="*/ 0 h 3"/>
                <a:gd name="T10" fmla="*/ 2 w 3"/>
                <a:gd name="T11" fmla="*/ 1 h 3"/>
                <a:gd name="T12" fmla="*/ 3 w 3"/>
                <a:gd name="T13" fmla="*/ 1 h 3"/>
                <a:gd name="T14" fmla="*/ 3 w 3"/>
                <a:gd name="T15" fmla="*/ 1 h 3"/>
                <a:gd name="T16" fmla="*/ 3 w 3"/>
                <a:gd name="T17" fmla="*/ 2 h 3"/>
                <a:gd name="T18" fmla="*/ 3 w 3"/>
                <a:gd name="T19" fmla="*/ 3 h 3"/>
                <a:gd name="T20" fmla="*/ 2 w 3"/>
                <a:gd name="T21" fmla="*/ 3 h 3"/>
                <a:gd name="T22" fmla="*/ 1 w 3"/>
                <a:gd name="T23" fmla="*/ 3 h 3"/>
                <a:gd name="T24" fmla="*/ 1 w 3"/>
                <a:gd name="T25" fmla="*/ 2 h 3"/>
                <a:gd name="T26" fmla="*/ 1 w 3"/>
                <a:gd name="T27" fmla="*/ 2 h 3"/>
                <a:gd name="T28" fmla="*/ 0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1"/>
                  </a:moveTo>
                  <a:cubicBezTo>
                    <a:pt x="0" y="1"/>
                    <a:pt x="0" y="1"/>
                    <a:pt x="0" y="1"/>
                  </a:cubicBezTo>
                  <a:cubicBezTo>
                    <a:pt x="0" y="1"/>
                    <a:pt x="0" y="0"/>
                    <a:pt x="0" y="0"/>
                  </a:cubicBezTo>
                  <a:cubicBezTo>
                    <a:pt x="1" y="0"/>
                    <a:pt x="1" y="0"/>
                    <a:pt x="1" y="0"/>
                  </a:cubicBezTo>
                  <a:cubicBezTo>
                    <a:pt x="1" y="0"/>
                    <a:pt x="1" y="0"/>
                    <a:pt x="1" y="0"/>
                  </a:cubicBezTo>
                  <a:cubicBezTo>
                    <a:pt x="2" y="0"/>
                    <a:pt x="2" y="0"/>
                    <a:pt x="2" y="1"/>
                  </a:cubicBezTo>
                  <a:cubicBezTo>
                    <a:pt x="2" y="1"/>
                    <a:pt x="3" y="1"/>
                    <a:pt x="3" y="1"/>
                  </a:cubicBezTo>
                  <a:cubicBezTo>
                    <a:pt x="3" y="1"/>
                    <a:pt x="3" y="1"/>
                    <a:pt x="3" y="1"/>
                  </a:cubicBezTo>
                  <a:cubicBezTo>
                    <a:pt x="3" y="2"/>
                    <a:pt x="3" y="1"/>
                    <a:pt x="3" y="2"/>
                  </a:cubicBezTo>
                  <a:cubicBezTo>
                    <a:pt x="3" y="2"/>
                    <a:pt x="3" y="3"/>
                    <a:pt x="3" y="3"/>
                  </a:cubicBezTo>
                  <a:cubicBezTo>
                    <a:pt x="2" y="3"/>
                    <a:pt x="3" y="3"/>
                    <a:pt x="2" y="3"/>
                  </a:cubicBezTo>
                  <a:cubicBezTo>
                    <a:pt x="2" y="3"/>
                    <a:pt x="2" y="3"/>
                    <a:pt x="1" y="3"/>
                  </a:cubicBezTo>
                  <a:cubicBezTo>
                    <a:pt x="1" y="3"/>
                    <a:pt x="1" y="3"/>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3" name="Freeform 1782"/>
            <p:cNvSpPr>
              <a:spLocks/>
            </p:cNvSpPr>
            <p:nvPr/>
          </p:nvSpPr>
          <p:spPr bwMode="auto">
            <a:xfrm>
              <a:off x="11260138" y="3913188"/>
              <a:ext cx="3175" cy="3175"/>
            </a:xfrm>
            <a:custGeom>
              <a:avLst/>
              <a:gdLst>
                <a:gd name="T0" fmla="*/ 1 w 2"/>
                <a:gd name="T1" fmla="*/ 1 h 2"/>
                <a:gd name="T2" fmla="*/ 1 w 2"/>
                <a:gd name="T3" fmla="*/ 0 h 2"/>
                <a:gd name="T4" fmla="*/ 1 w 2"/>
                <a:gd name="T5" fmla="*/ 0 h 2"/>
                <a:gd name="T6" fmla="*/ 1 w 2"/>
                <a:gd name="T7" fmla="*/ 0 h 2"/>
                <a:gd name="T8" fmla="*/ 2 w 2"/>
                <a:gd name="T9" fmla="*/ 1 h 2"/>
                <a:gd name="T10" fmla="*/ 2 w 2"/>
                <a:gd name="T11" fmla="*/ 1 h 2"/>
                <a:gd name="T12" fmla="*/ 2 w 2"/>
                <a:gd name="T13" fmla="*/ 2 h 2"/>
                <a:gd name="T14" fmla="*/ 1 w 2"/>
                <a:gd name="T15" fmla="*/ 2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0"/>
                    <a:pt x="1" y="0"/>
                  </a:cubicBezTo>
                  <a:cubicBezTo>
                    <a:pt x="1" y="0"/>
                    <a:pt x="0" y="0"/>
                    <a:pt x="1" y="0"/>
                  </a:cubicBezTo>
                  <a:cubicBezTo>
                    <a:pt x="1" y="0"/>
                    <a:pt x="1" y="0"/>
                    <a:pt x="1" y="0"/>
                  </a:cubicBezTo>
                  <a:cubicBezTo>
                    <a:pt x="1" y="0"/>
                    <a:pt x="1" y="1"/>
                    <a:pt x="2" y="1"/>
                  </a:cubicBezTo>
                  <a:cubicBezTo>
                    <a:pt x="2" y="1"/>
                    <a:pt x="1" y="1"/>
                    <a:pt x="2" y="1"/>
                  </a:cubicBezTo>
                  <a:cubicBezTo>
                    <a:pt x="2" y="1"/>
                    <a:pt x="2" y="2"/>
                    <a:pt x="2" y="2"/>
                  </a:cubicBezTo>
                  <a:cubicBezTo>
                    <a:pt x="2"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4" name="Freeform 1783"/>
            <p:cNvSpPr>
              <a:spLocks/>
            </p:cNvSpPr>
            <p:nvPr/>
          </p:nvSpPr>
          <p:spPr bwMode="auto">
            <a:xfrm>
              <a:off x="10639425" y="4259263"/>
              <a:ext cx="22225" cy="9525"/>
            </a:xfrm>
            <a:custGeom>
              <a:avLst/>
              <a:gdLst>
                <a:gd name="T0" fmla="*/ 0 w 16"/>
                <a:gd name="T1" fmla="*/ 5 h 7"/>
                <a:gd name="T2" fmla="*/ 0 w 16"/>
                <a:gd name="T3" fmla="*/ 3 h 7"/>
                <a:gd name="T4" fmla="*/ 0 w 16"/>
                <a:gd name="T5" fmla="*/ 1 h 7"/>
                <a:gd name="T6" fmla="*/ 1 w 16"/>
                <a:gd name="T7" fmla="*/ 1 h 7"/>
                <a:gd name="T8" fmla="*/ 2 w 16"/>
                <a:gd name="T9" fmla="*/ 1 h 7"/>
                <a:gd name="T10" fmla="*/ 4 w 16"/>
                <a:gd name="T11" fmla="*/ 1 h 7"/>
                <a:gd name="T12" fmla="*/ 5 w 16"/>
                <a:gd name="T13" fmla="*/ 1 h 7"/>
                <a:gd name="T14" fmla="*/ 7 w 16"/>
                <a:gd name="T15" fmla="*/ 1 h 7"/>
                <a:gd name="T16" fmla="*/ 9 w 16"/>
                <a:gd name="T17" fmla="*/ 0 h 7"/>
                <a:gd name="T18" fmla="*/ 11 w 16"/>
                <a:gd name="T19" fmla="*/ 1 h 7"/>
                <a:gd name="T20" fmla="*/ 12 w 16"/>
                <a:gd name="T21" fmla="*/ 1 h 7"/>
                <a:gd name="T22" fmla="*/ 14 w 16"/>
                <a:gd name="T23" fmla="*/ 1 h 7"/>
                <a:gd name="T24" fmla="*/ 15 w 16"/>
                <a:gd name="T25" fmla="*/ 2 h 7"/>
                <a:gd name="T26" fmla="*/ 16 w 16"/>
                <a:gd name="T27" fmla="*/ 3 h 7"/>
                <a:gd name="T28" fmla="*/ 16 w 16"/>
                <a:gd name="T29" fmla="*/ 4 h 7"/>
                <a:gd name="T30" fmla="*/ 15 w 16"/>
                <a:gd name="T31" fmla="*/ 5 h 7"/>
                <a:gd name="T32" fmla="*/ 14 w 16"/>
                <a:gd name="T33" fmla="*/ 6 h 7"/>
                <a:gd name="T34" fmla="*/ 12 w 16"/>
                <a:gd name="T35" fmla="*/ 5 h 7"/>
                <a:gd name="T36" fmla="*/ 10 w 16"/>
                <a:gd name="T37" fmla="*/ 5 h 7"/>
                <a:gd name="T38" fmla="*/ 8 w 16"/>
                <a:gd name="T39" fmla="*/ 6 h 7"/>
                <a:gd name="T40" fmla="*/ 6 w 16"/>
                <a:gd name="T41" fmla="*/ 7 h 7"/>
                <a:gd name="T42" fmla="*/ 5 w 16"/>
                <a:gd name="T43" fmla="*/ 7 h 7"/>
                <a:gd name="T44" fmla="*/ 3 w 16"/>
                <a:gd name="T45" fmla="*/ 7 h 7"/>
                <a:gd name="T46" fmla="*/ 1 w 16"/>
                <a:gd name="T47" fmla="*/ 7 h 7"/>
                <a:gd name="T48" fmla="*/ 0 w 16"/>
                <a:gd name="T4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7">
                  <a:moveTo>
                    <a:pt x="0" y="5"/>
                  </a:moveTo>
                  <a:cubicBezTo>
                    <a:pt x="0" y="5"/>
                    <a:pt x="0" y="4"/>
                    <a:pt x="0" y="3"/>
                  </a:cubicBezTo>
                  <a:cubicBezTo>
                    <a:pt x="0" y="2"/>
                    <a:pt x="0" y="1"/>
                    <a:pt x="0" y="1"/>
                  </a:cubicBezTo>
                  <a:cubicBezTo>
                    <a:pt x="0" y="1"/>
                    <a:pt x="0" y="1"/>
                    <a:pt x="1" y="1"/>
                  </a:cubicBezTo>
                  <a:cubicBezTo>
                    <a:pt x="1" y="1"/>
                    <a:pt x="2" y="1"/>
                    <a:pt x="2" y="1"/>
                  </a:cubicBezTo>
                  <a:cubicBezTo>
                    <a:pt x="3" y="1"/>
                    <a:pt x="3" y="1"/>
                    <a:pt x="4" y="1"/>
                  </a:cubicBezTo>
                  <a:cubicBezTo>
                    <a:pt x="5" y="1"/>
                    <a:pt x="4" y="1"/>
                    <a:pt x="5" y="1"/>
                  </a:cubicBezTo>
                  <a:cubicBezTo>
                    <a:pt x="6" y="1"/>
                    <a:pt x="6" y="1"/>
                    <a:pt x="7" y="1"/>
                  </a:cubicBezTo>
                  <a:cubicBezTo>
                    <a:pt x="8" y="1"/>
                    <a:pt x="8" y="0"/>
                    <a:pt x="9" y="0"/>
                  </a:cubicBezTo>
                  <a:cubicBezTo>
                    <a:pt x="10" y="0"/>
                    <a:pt x="10" y="0"/>
                    <a:pt x="11" y="1"/>
                  </a:cubicBezTo>
                  <a:cubicBezTo>
                    <a:pt x="11" y="1"/>
                    <a:pt x="11" y="1"/>
                    <a:pt x="12" y="1"/>
                  </a:cubicBezTo>
                  <a:cubicBezTo>
                    <a:pt x="13" y="1"/>
                    <a:pt x="14" y="1"/>
                    <a:pt x="14" y="1"/>
                  </a:cubicBezTo>
                  <a:cubicBezTo>
                    <a:pt x="15" y="2"/>
                    <a:pt x="15" y="2"/>
                    <a:pt x="15" y="2"/>
                  </a:cubicBezTo>
                  <a:cubicBezTo>
                    <a:pt x="16" y="3"/>
                    <a:pt x="16" y="3"/>
                    <a:pt x="16" y="3"/>
                  </a:cubicBezTo>
                  <a:cubicBezTo>
                    <a:pt x="16" y="3"/>
                    <a:pt x="16" y="3"/>
                    <a:pt x="16" y="4"/>
                  </a:cubicBezTo>
                  <a:cubicBezTo>
                    <a:pt x="16" y="4"/>
                    <a:pt x="16" y="5"/>
                    <a:pt x="15" y="5"/>
                  </a:cubicBezTo>
                  <a:cubicBezTo>
                    <a:pt x="15" y="5"/>
                    <a:pt x="14" y="5"/>
                    <a:pt x="14" y="6"/>
                  </a:cubicBezTo>
                  <a:cubicBezTo>
                    <a:pt x="13" y="6"/>
                    <a:pt x="13" y="5"/>
                    <a:pt x="12" y="5"/>
                  </a:cubicBezTo>
                  <a:cubicBezTo>
                    <a:pt x="11" y="5"/>
                    <a:pt x="11" y="5"/>
                    <a:pt x="10" y="5"/>
                  </a:cubicBezTo>
                  <a:cubicBezTo>
                    <a:pt x="9" y="5"/>
                    <a:pt x="9" y="6"/>
                    <a:pt x="8" y="6"/>
                  </a:cubicBezTo>
                  <a:cubicBezTo>
                    <a:pt x="8" y="6"/>
                    <a:pt x="7" y="6"/>
                    <a:pt x="6" y="7"/>
                  </a:cubicBezTo>
                  <a:cubicBezTo>
                    <a:pt x="6" y="7"/>
                    <a:pt x="6" y="7"/>
                    <a:pt x="5" y="7"/>
                  </a:cubicBezTo>
                  <a:cubicBezTo>
                    <a:pt x="5" y="7"/>
                    <a:pt x="5" y="7"/>
                    <a:pt x="3" y="7"/>
                  </a:cubicBezTo>
                  <a:cubicBezTo>
                    <a:pt x="2" y="7"/>
                    <a:pt x="2" y="7"/>
                    <a:pt x="1" y="7"/>
                  </a:cubicBezTo>
                  <a:cubicBezTo>
                    <a:pt x="1" y="6"/>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5" name="Freeform 1784"/>
            <p:cNvSpPr>
              <a:spLocks/>
            </p:cNvSpPr>
            <p:nvPr/>
          </p:nvSpPr>
          <p:spPr bwMode="auto">
            <a:xfrm>
              <a:off x="10660063" y="4283076"/>
              <a:ext cx="3175" cy="4763"/>
            </a:xfrm>
            <a:custGeom>
              <a:avLst/>
              <a:gdLst>
                <a:gd name="T0" fmla="*/ 0 w 2"/>
                <a:gd name="T1" fmla="*/ 2 h 3"/>
                <a:gd name="T2" fmla="*/ 0 w 2"/>
                <a:gd name="T3" fmla="*/ 2 h 3"/>
                <a:gd name="T4" fmla="*/ 1 w 2"/>
                <a:gd name="T5" fmla="*/ 1 h 3"/>
                <a:gd name="T6" fmla="*/ 0 w 2"/>
                <a:gd name="T7" fmla="*/ 1 h 3"/>
                <a:gd name="T8" fmla="*/ 1 w 2"/>
                <a:gd name="T9" fmla="*/ 0 h 3"/>
                <a:gd name="T10" fmla="*/ 2 w 2"/>
                <a:gd name="T11" fmla="*/ 1 h 3"/>
                <a:gd name="T12" fmla="*/ 2 w 2"/>
                <a:gd name="T13" fmla="*/ 2 h 3"/>
                <a:gd name="T14" fmla="*/ 1 w 2"/>
                <a:gd name="T15" fmla="*/ 2 h 3"/>
                <a:gd name="T16" fmla="*/ 0 w 2"/>
                <a:gd name="T17" fmla="*/ 3 h 3"/>
                <a:gd name="T18" fmla="*/ 0 w 2"/>
                <a:gd name="T19" fmla="*/ 3 h 3"/>
                <a:gd name="T20" fmla="*/ 0 w 2"/>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2"/>
                  </a:moveTo>
                  <a:cubicBezTo>
                    <a:pt x="0" y="2"/>
                    <a:pt x="0" y="2"/>
                    <a:pt x="0" y="2"/>
                  </a:cubicBezTo>
                  <a:cubicBezTo>
                    <a:pt x="1" y="1"/>
                    <a:pt x="1" y="1"/>
                    <a:pt x="1" y="1"/>
                  </a:cubicBezTo>
                  <a:cubicBezTo>
                    <a:pt x="0" y="1"/>
                    <a:pt x="0" y="1"/>
                    <a:pt x="0" y="1"/>
                  </a:cubicBezTo>
                  <a:cubicBezTo>
                    <a:pt x="0" y="1"/>
                    <a:pt x="1" y="0"/>
                    <a:pt x="1" y="0"/>
                  </a:cubicBezTo>
                  <a:cubicBezTo>
                    <a:pt x="1" y="0"/>
                    <a:pt x="2" y="0"/>
                    <a:pt x="2" y="1"/>
                  </a:cubicBezTo>
                  <a:cubicBezTo>
                    <a:pt x="2" y="1"/>
                    <a:pt x="2" y="2"/>
                    <a:pt x="2" y="2"/>
                  </a:cubicBezTo>
                  <a:cubicBezTo>
                    <a:pt x="2" y="2"/>
                    <a:pt x="1" y="2"/>
                    <a:pt x="1" y="2"/>
                  </a:cubicBezTo>
                  <a:cubicBezTo>
                    <a:pt x="1" y="3"/>
                    <a:pt x="0" y="3"/>
                    <a:pt x="0" y="3"/>
                  </a:cubicBezTo>
                  <a:cubicBezTo>
                    <a:pt x="0" y="3"/>
                    <a:pt x="0" y="3"/>
                    <a:pt x="0"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6" name="Freeform 1785"/>
            <p:cNvSpPr>
              <a:spLocks/>
            </p:cNvSpPr>
            <p:nvPr/>
          </p:nvSpPr>
          <p:spPr bwMode="auto">
            <a:xfrm>
              <a:off x="11152188" y="4003676"/>
              <a:ext cx="4763" cy="3175"/>
            </a:xfrm>
            <a:custGeom>
              <a:avLst/>
              <a:gdLst>
                <a:gd name="T0" fmla="*/ 0 w 3"/>
                <a:gd name="T1" fmla="*/ 1 h 2"/>
                <a:gd name="T2" fmla="*/ 1 w 3"/>
                <a:gd name="T3" fmla="*/ 0 h 2"/>
                <a:gd name="T4" fmla="*/ 2 w 3"/>
                <a:gd name="T5" fmla="*/ 0 h 2"/>
                <a:gd name="T6" fmla="*/ 3 w 3"/>
                <a:gd name="T7" fmla="*/ 0 h 2"/>
                <a:gd name="T8" fmla="*/ 2 w 3"/>
                <a:gd name="T9" fmla="*/ 1 h 2"/>
                <a:gd name="T10" fmla="*/ 2 w 3"/>
                <a:gd name="T11" fmla="*/ 2 h 2"/>
                <a:gd name="T12" fmla="*/ 0 w 3"/>
                <a:gd name="T13" fmla="*/ 2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0" y="1"/>
                    <a:pt x="1" y="0"/>
                    <a:pt x="1" y="0"/>
                  </a:cubicBezTo>
                  <a:cubicBezTo>
                    <a:pt x="1" y="0"/>
                    <a:pt x="2" y="0"/>
                    <a:pt x="2" y="0"/>
                  </a:cubicBezTo>
                  <a:cubicBezTo>
                    <a:pt x="2" y="0"/>
                    <a:pt x="3" y="0"/>
                    <a:pt x="3" y="0"/>
                  </a:cubicBezTo>
                  <a:cubicBezTo>
                    <a:pt x="3" y="0"/>
                    <a:pt x="3" y="0"/>
                    <a:pt x="2" y="1"/>
                  </a:cubicBezTo>
                  <a:cubicBezTo>
                    <a:pt x="2" y="1"/>
                    <a:pt x="2" y="2"/>
                    <a:pt x="2" y="2"/>
                  </a:cubicBezTo>
                  <a:cubicBezTo>
                    <a:pt x="1"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7" name="Freeform 1786"/>
            <p:cNvSpPr>
              <a:spLocks/>
            </p:cNvSpPr>
            <p:nvPr/>
          </p:nvSpPr>
          <p:spPr bwMode="auto">
            <a:xfrm>
              <a:off x="11128375" y="4008438"/>
              <a:ext cx="1588" cy="3175"/>
            </a:xfrm>
            <a:custGeom>
              <a:avLst/>
              <a:gdLst>
                <a:gd name="T0" fmla="*/ 0 w 1"/>
                <a:gd name="T1" fmla="*/ 1 h 2"/>
                <a:gd name="T2" fmla="*/ 0 w 1"/>
                <a:gd name="T3" fmla="*/ 0 h 2"/>
                <a:gd name="T4" fmla="*/ 1 w 1"/>
                <a:gd name="T5" fmla="*/ 0 h 2"/>
                <a:gd name="T6" fmla="*/ 1 w 1"/>
                <a:gd name="T7" fmla="*/ 0 h 2"/>
                <a:gd name="T8" fmla="*/ 1 w 1"/>
                <a:gd name="T9" fmla="*/ 1 h 2"/>
                <a:gd name="T10" fmla="*/ 1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0"/>
                    <a:pt x="0" y="0"/>
                    <a:pt x="0" y="0"/>
                  </a:cubicBezTo>
                  <a:cubicBezTo>
                    <a:pt x="1" y="0"/>
                    <a:pt x="1" y="0"/>
                    <a:pt x="1" y="0"/>
                  </a:cubicBezTo>
                  <a:cubicBezTo>
                    <a:pt x="1" y="0"/>
                    <a:pt x="1" y="0"/>
                    <a:pt x="1" y="0"/>
                  </a:cubicBezTo>
                  <a:cubicBezTo>
                    <a:pt x="1" y="0"/>
                    <a:pt x="1" y="1"/>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8" name="Freeform 1787"/>
            <p:cNvSpPr>
              <a:spLocks/>
            </p:cNvSpPr>
            <p:nvPr/>
          </p:nvSpPr>
          <p:spPr bwMode="auto">
            <a:xfrm>
              <a:off x="11126788" y="3984626"/>
              <a:ext cx="3175" cy="3175"/>
            </a:xfrm>
            <a:custGeom>
              <a:avLst/>
              <a:gdLst>
                <a:gd name="T0" fmla="*/ 0 w 2"/>
                <a:gd name="T1" fmla="*/ 2 h 2"/>
                <a:gd name="T2" fmla="*/ 1 w 2"/>
                <a:gd name="T3" fmla="*/ 1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1"/>
                    <a:pt x="1" y="1"/>
                    <a:pt x="1" y="1"/>
                  </a:cubicBezTo>
                  <a:cubicBezTo>
                    <a:pt x="1" y="0"/>
                    <a:pt x="1" y="0"/>
                    <a:pt x="1" y="0"/>
                  </a:cubicBezTo>
                  <a:cubicBezTo>
                    <a:pt x="2" y="2"/>
                    <a:pt x="2" y="2"/>
                    <a:pt x="2"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9" name="Freeform 1788"/>
            <p:cNvSpPr>
              <a:spLocks/>
            </p:cNvSpPr>
            <p:nvPr/>
          </p:nvSpPr>
          <p:spPr bwMode="auto">
            <a:xfrm>
              <a:off x="11131550" y="3986213"/>
              <a:ext cx="1588" cy="1588"/>
            </a:xfrm>
            <a:custGeom>
              <a:avLst/>
              <a:gdLst>
                <a:gd name="T0" fmla="*/ 0 w 1"/>
                <a:gd name="T1" fmla="*/ 1 h 2"/>
                <a:gd name="T2" fmla="*/ 0 w 1"/>
                <a:gd name="T3" fmla="*/ 1 h 2"/>
                <a:gd name="T4" fmla="*/ 1 w 1"/>
                <a:gd name="T5" fmla="*/ 0 h 2"/>
                <a:gd name="T6" fmla="*/ 1 w 1"/>
                <a:gd name="T7" fmla="*/ 1 h 2"/>
                <a:gd name="T8" fmla="*/ 1 w 1"/>
                <a:gd name="T9" fmla="*/ 2 h 2"/>
                <a:gd name="T10" fmla="*/ 1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1"/>
                    <a:pt x="0" y="1"/>
                    <a:pt x="0" y="1"/>
                  </a:cubicBezTo>
                  <a:cubicBezTo>
                    <a:pt x="0" y="1"/>
                    <a:pt x="0" y="0"/>
                    <a:pt x="1" y="0"/>
                  </a:cubicBezTo>
                  <a:cubicBezTo>
                    <a:pt x="1" y="0"/>
                    <a:pt x="1" y="1"/>
                    <a:pt x="1" y="1"/>
                  </a:cubicBezTo>
                  <a:cubicBezTo>
                    <a:pt x="1" y="2"/>
                    <a:pt x="1" y="2"/>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0" name="Freeform 1789"/>
            <p:cNvSpPr>
              <a:spLocks/>
            </p:cNvSpPr>
            <p:nvPr/>
          </p:nvSpPr>
          <p:spPr bwMode="auto">
            <a:xfrm>
              <a:off x="11109325" y="4041776"/>
              <a:ext cx="3175" cy="1588"/>
            </a:xfrm>
            <a:custGeom>
              <a:avLst/>
              <a:gdLst>
                <a:gd name="T0" fmla="*/ 0 w 2"/>
                <a:gd name="T1" fmla="*/ 1 h 1"/>
                <a:gd name="T2" fmla="*/ 0 w 2"/>
                <a:gd name="T3" fmla="*/ 0 h 1"/>
                <a:gd name="T4" fmla="*/ 1 w 2"/>
                <a:gd name="T5" fmla="*/ 0 h 1"/>
                <a:gd name="T6" fmla="*/ 1 w 2"/>
                <a:gd name="T7" fmla="*/ 0 h 1"/>
                <a:gd name="T8" fmla="*/ 1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0"/>
                    <a:pt x="0" y="0"/>
                    <a:pt x="0" y="0"/>
                  </a:cubicBezTo>
                  <a:cubicBezTo>
                    <a:pt x="1" y="0"/>
                    <a:pt x="1" y="0"/>
                    <a:pt x="1" y="0"/>
                  </a:cubicBezTo>
                  <a:cubicBezTo>
                    <a:pt x="1" y="0"/>
                    <a:pt x="1" y="0"/>
                    <a:pt x="1" y="0"/>
                  </a:cubicBezTo>
                  <a:cubicBezTo>
                    <a:pt x="1" y="0"/>
                    <a:pt x="1" y="0"/>
                    <a:pt x="1" y="0"/>
                  </a:cubicBezTo>
                  <a:cubicBezTo>
                    <a:pt x="1" y="0"/>
                    <a:pt x="2"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1" name="Freeform 1790"/>
            <p:cNvSpPr>
              <a:spLocks/>
            </p:cNvSpPr>
            <p:nvPr/>
          </p:nvSpPr>
          <p:spPr bwMode="auto">
            <a:xfrm>
              <a:off x="11107738" y="4016376"/>
              <a:ext cx="3175" cy="3175"/>
            </a:xfrm>
            <a:custGeom>
              <a:avLst/>
              <a:gdLst>
                <a:gd name="T0" fmla="*/ 1 w 2"/>
                <a:gd name="T1" fmla="*/ 2 h 2"/>
                <a:gd name="T2" fmla="*/ 1 w 2"/>
                <a:gd name="T3" fmla="*/ 1 h 2"/>
                <a:gd name="T4" fmla="*/ 1 w 2"/>
                <a:gd name="T5" fmla="*/ 1 h 2"/>
                <a:gd name="T6" fmla="*/ 1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1"/>
                    <a:pt x="0" y="1"/>
                    <a:pt x="1" y="1"/>
                  </a:cubicBezTo>
                  <a:cubicBezTo>
                    <a:pt x="1" y="0"/>
                    <a:pt x="1" y="0"/>
                    <a:pt x="1" y="1"/>
                  </a:cubicBezTo>
                  <a:cubicBezTo>
                    <a:pt x="2" y="1"/>
                    <a:pt x="1" y="2"/>
                    <a:pt x="1" y="2"/>
                  </a:cubicBezTo>
                  <a:cubicBezTo>
                    <a:pt x="1"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2" name="Freeform 1791"/>
            <p:cNvSpPr>
              <a:spLocks/>
            </p:cNvSpPr>
            <p:nvPr/>
          </p:nvSpPr>
          <p:spPr bwMode="auto">
            <a:xfrm>
              <a:off x="11331575" y="4100513"/>
              <a:ext cx="3175" cy="7938"/>
            </a:xfrm>
            <a:custGeom>
              <a:avLst/>
              <a:gdLst>
                <a:gd name="T0" fmla="*/ 1 w 3"/>
                <a:gd name="T1" fmla="*/ 4 h 5"/>
                <a:gd name="T2" fmla="*/ 1 w 3"/>
                <a:gd name="T3" fmla="*/ 3 h 5"/>
                <a:gd name="T4" fmla="*/ 1 w 3"/>
                <a:gd name="T5" fmla="*/ 2 h 5"/>
                <a:gd name="T6" fmla="*/ 2 w 3"/>
                <a:gd name="T7" fmla="*/ 1 h 5"/>
                <a:gd name="T8" fmla="*/ 2 w 3"/>
                <a:gd name="T9" fmla="*/ 0 h 5"/>
                <a:gd name="T10" fmla="*/ 3 w 3"/>
                <a:gd name="T11" fmla="*/ 2 h 5"/>
                <a:gd name="T12" fmla="*/ 3 w 3"/>
                <a:gd name="T13" fmla="*/ 3 h 5"/>
                <a:gd name="T14" fmla="*/ 2 w 3"/>
                <a:gd name="T15" fmla="*/ 4 h 5"/>
                <a:gd name="T16" fmla="*/ 1 w 3"/>
                <a:gd name="T17" fmla="*/ 4 h 5"/>
                <a:gd name="T18" fmla="*/ 1 w 3"/>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1" y="4"/>
                  </a:moveTo>
                  <a:cubicBezTo>
                    <a:pt x="1" y="4"/>
                    <a:pt x="1" y="3"/>
                    <a:pt x="1" y="3"/>
                  </a:cubicBezTo>
                  <a:cubicBezTo>
                    <a:pt x="2" y="3"/>
                    <a:pt x="1" y="2"/>
                    <a:pt x="1" y="2"/>
                  </a:cubicBezTo>
                  <a:cubicBezTo>
                    <a:pt x="2" y="1"/>
                    <a:pt x="1" y="1"/>
                    <a:pt x="2" y="1"/>
                  </a:cubicBezTo>
                  <a:cubicBezTo>
                    <a:pt x="2" y="0"/>
                    <a:pt x="2" y="0"/>
                    <a:pt x="2" y="0"/>
                  </a:cubicBezTo>
                  <a:cubicBezTo>
                    <a:pt x="2" y="0"/>
                    <a:pt x="3" y="1"/>
                    <a:pt x="3" y="2"/>
                  </a:cubicBezTo>
                  <a:cubicBezTo>
                    <a:pt x="3" y="2"/>
                    <a:pt x="3" y="3"/>
                    <a:pt x="3" y="3"/>
                  </a:cubicBezTo>
                  <a:cubicBezTo>
                    <a:pt x="2" y="4"/>
                    <a:pt x="2" y="4"/>
                    <a:pt x="2" y="4"/>
                  </a:cubicBezTo>
                  <a:cubicBezTo>
                    <a:pt x="1" y="4"/>
                    <a:pt x="1" y="4"/>
                    <a:pt x="1" y="4"/>
                  </a:cubicBezTo>
                  <a:cubicBezTo>
                    <a:pt x="1" y="4"/>
                    <a:pt x="0" y="5"/>
                    <a:pt x="1"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3" name="Freeform 1792"/>
            <p:cNvSpPr>
              <a:spLocks/>
            </p:cNvSpPr>
            <p:nvPr/>
          </p:nvSpPr>
          <p:spPr bwMode="auto">
            <a:xfrm>
              <a:off x="11088688" y="4094163"/>
              <a:ext cx="1588" cy="3175"/>
            </a:xfrm>
            <a:custGeom>
              <a:avLst/>
              <a:gdLst>
                <a:gd name="T0" fmla="*/ 0 w 1"/>
                <a:gd name="T1" fmla="*/ 2 h 2"/>
                <a:gd name="T2" fmla="*/ 0 w 1"/>
                <a:gd name="T3" fmla="*/ 1 h 2"/>
                <a:gd name="T4" fmla="*/ 0 w 1"/>
                <a:gd name="T5" fmla="*/ 1 h 2"/>
                <a:gd name="T6" fmla="*/ 0 w 1"/>
                <a:gd name="T7" fmla="*/ 0 h 2"/>
                <a:gd name="T8" fmla="*/ 1 w 1"/>
                <a:gd name="T9" fmla="*/ 1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1"/>
                    <a:pt x="0" y="1"/>
                    <a:pt x="0" y="1"/>
                  </a:cubicBezTo>
                  <a:cubicBezTo>
                    <a:pt x="0" y="1"/>
                    <a:pt x="0" y="1"/>
                    <a:pt x="0" y="1"/>
                  </a:cubicBezTo>
                  <a:cubicBezTo>
                    <a:pt x="0" y="1"/>
                    <a:pt x="0" y="0"/>
                    <a:pt x="0" y="0"/>
                  </a:cubicBezTo>
                  <a:cubicBezTo>
                    <a:pt x="0" y="1"/>
                    <a:pt x="1" y="1"/>
                    <a:pt x="1" y="1"/>
                  </a:cubicBezTo>
                  <a:cubicBezTo>
                    <a:pt x="1" y="1"/>
                    <a:pt x="1" y="2"/>
                    <a:pt x="1" y="2"/>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4" name="Freeform 1793"/>
            <p:cNvSpPr>
              <a:spLocks/>
            </p:cNvSpPr>
            <p:nvPr/>
          </p:nvSpPr>
          <p:spPr bwMode="auto">
            <a:xfrm>
              <a:off x="10434638" y="4400551"/>
              <a:ext cx="20638" cy="39688"/>
            </a:xfrm>
            <a:custGeom>
              <a:avLst/>
              <a:gdLst>
                <a:gd name="T0" fmla="*/ 2 w 15"/>
                <a:gd name="T1" fmla="*/ 21 h 29"/>
                <a:gd name="T2" fmla="*/ 0 w 15"/>
                <a:gd name="T3" fmla="*/ 21 h 29"/>
                <a:gd name="T4" fmla="*/ 0 w 15"/>
                <a:gd name="T5" fmla="*/ 20 h 29"/>
                <a:gd name="T6" fmla="*/ 0 w 15"/>
                <a:gd name="T7" fmla="*/ 19 h 29"/>
                <a:gd name="T8" fmla="*/ 0 w 15"/>
                <a:gd name="T9" fmla="*/ 18 h 29"/>
                <a:gd name="T10" fmla="*/ 1 w 15"/>
                <a:gd name="T11" fmla="*/ 16 h 29"/>
                <a:gd name="T12" fmla="*/ 1 w 15"/>
                <a:gd name="T13" fmla="*/ 16 h 29"/>
                <a:gd name="T14" fmla="*/ 1 w 15"/>
                <a:gd name="T15" fmla="*/ 14 h 29"/>
                <a:gd name="T16" fmla="*/ 2 w 15"/>
                <a:gd name="T17" fmla="*/ 13 h 29"/>
                <a:gd name="T18" fmla="*/ 2 w 15"/>
                <a:gd name="T19" fmla="*/ 12 h 29"/>
                <a:gd name="T20" fmla="*/ 2 w 15"/>
                <a:gd name="T21" fmla="*/ 10 h 29"/>
                <a:gd name="T22" fmla="*/ 2 w 15"/>
                <a:gd name="T23" fmla="*/ 9 h 29"/>
                <a:gd name="T24" fmla="*/ 2 w 15"/>
                <a:gd name="T25" fmla="*/ 7 h 29"/>
                <a:gd name="T26" fmla="*/ 2 w 15"/>
                <a:gd name="T27" fmla="*/ 6 h 29"/>
                <a:gd name="T28" fmla="*/ 2 w 15"/>
                <a:gd name="T29" fmla="*/ 4 h 29"/>
                <a:gd name="T30" fmla="*/ 2 w 15"/>
                <a:gd name="T31" fmla="*/ 3 h 29"/>
                <a:gd name="T32" fmla="*/ 3 w 15"/>
                <a:gd name="T33" fmla="*/ 2 h 29"/>
                <a:gd name="T34" fmla="*/ 4 w 15"/>
                <a:gd name="T35" fmla="*/ 1 h 29"/>
                <a:gd name="T36" fmla="*/ 5 w 15"/>
                <a:gd name="T37" fmla="*/ 0 h 29"/>
                <a:gd name="T38" fmla="*/ 7 w 15"/>
                <a:gd name="T39" fmla="*/ 0 h 29"/>
                <a:gd name="T40" fmla="*/ 8 w 15"/>
                <a:gd name="T41" fmla="*/ 1 h 29"/>
                <a:gd name="T42" fmla="*/ 9 w 15"/>
                <a:gd name="T43" fmla="*/ 2 h 29"/>
                <a:gd name="T44" fmla="*/ 9 w 15"/>
                <a:gd name="T45" fmla="*/ 3 h 29"/>
                <a:gd name="T46" fmla="*/ 9 w 15"/>
                <a:gd name="T47" fmla="*/ 5 h 29"/>
                <a:gd name="T48" fmla="*/ 9 w 15"/>
                <a:gd name="T49" fmla="*/ 7 h 29"/>
                <a:gd name="T50" fmla="*/ 9 w 15"/>
                <a:gd name="T51" fmla="*/ 9 h 29"/>
                <a:gd name="T52" fmla="*/ 8 w 15"/>
                <a:gd name="T53" fmla="*/ 11 h 29"/>
                <a:gd name="T54" fmla="*/ 7 w 15"/>
                <a:gd name="T55" fmla="*/ 13 h 29"/>
                <a:gd name="T56" fmla="*/ 9 w 15"/>
                <a:gd name="T57" fmla="*/ 15 h 29"/>
                <a:gd name="T58" fmla="*/ 9 w 15"/>
                <a:gd name="T59" fmla="*/ 16 h 29"/>
                <a:gd name="T60" fmla="*/ 10 w 15"/>
                <a:gd name="T61" fmla="*/ 17 h 29"/>
                <a:gd name="T62" fmla="*/ 10 w 15"/>
                <a:gd name="T63" fmla="*/ 19 h 29"/>
                <a:gd name="T64" fmla="*/ 11 w 15"/>
                <a:gd name="T65" fmla="*/ 20 h 29"/>
                <a:gd name="T66" fmla="*/ 11 w 15"/>
                <a:gd name="T67" fmla="*/ 23 h 29"/>
                <a:gd name="T68" fmla="*/ 12 w 15"/>
                <a:gd name="T69" fmla="*/ 24 h 29"/>
                <a:gd name="T70" fmla="*/ 13 w 15"/>
                <a:gd name="T71" fmla="*/ 25 h 29"/>
                <a:gd name="T72" fmla="*/ 14 w 15"/>
                <a:gd name="T73" fmla="*/ 26 h 29"/>
                <a:gd name="T74" fmla="*/ 14 w 15"/>
                <a:gd name="T75" fmla="*/ 28 h 29"/>
                <a:gd name="T76" fmla="*/ 13 w 15"/>
                <a:gd name="T77" fmla="*/ 28 h 29"/>
                <a:gd name="T78" fmla="*/ 11 w 15"/>
                <a:gd name="T79" fmla="*/ 28 h 29"/>
                <a:gd name="T80" fmla="*/ 10 w 15"/>
                <a:gd name="T81" fmla="*/ 28 h 29"/>
                <a:gd name="T82" fmla="*/ 8 w 15"/>
                <a:gd name="T83" fmla="*/ 26 h 29"/>
                <a:gd name="T84" fmla="*/ 7 w 15"/>
                <a:gd name="T85" fmla="*/ 25 h 29"/>
                <a:gd name="T86" fmla="*/ 6 w 15"/>
                <a:gd name="T87" fmla="*/ 25 h 29"/>
                <a:gd name="T88" fmla="*/ 5 w 15"/>
                <a:gd name="T89" fmla="*/ 25 h 29"/>
                <a:gd name="T90" fmla="*/ 4 w 15"/>
                <a:gd name="T91" fmla="*/ 25 h 29"/>
                <a:gd name="T92" fmla="*/ 3 w 15"/>
                <a:gd name="T93" fmla="*/ 24 h 29"/>
                <a:gd name="T94" fmla="*/ 2 w 15"/>
                <a:gd name="T95" fmla="*/ 23 h 29"/>
                <a:gd name="T96" fmla="*/ 2 w 15"/>
                <a:gd name="T97"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29">
                  <a:moveTo>
                    <a:pt x="2" y="21"/>
                  </a:moveTo>
                  <a:cubicBezTo>
                    <a:pt x="0" y="21"/>
                    <a:pt x="0" y="21"/>
                    <a:pt x="0" y="21"/>
                  </a:cubicBezTo>
                  <a:cubicBezTo>
                    <a:pt x="0" y="21"/>
                    <a:pt x="0" y="20"/>
                    <a:pt x="0" y="20"/>
                  </a:cubicBezTo>
                  <a:cubicBezTo>
                    <a:pt x="0" y="19"/>
                    <a:pt x="0" y="19"/>
                    <a:pt x="0" y="19"/>
                  </a:cubicBezTo>
                  <a:cubicBezTo>
                    <a:pt x="0" y="18"/>
                    <a:pt x="0" y="18"/>
                    <a:pt x="0" y="18"/>
                  </a:cubicBezTo>
                  <a:cubicBezTo>
                    <a:pt x="1" y="17"/>
                    <a:pt x="1" y="17"/>
                    <a:pt x="1" y="16"/>
                  </a:cubicBezTo>
                  <a:cubicBezTo>
                    <a:pt x="1" y="16"/>
                    <a:pt x="1" y="16"/>
                    <a:pt x="1" y="16"/>
                  </a:cubicBezTo>
                  <a:cubicBezTo>
                    <a:pt x="1" y="15"/>
                    <a:pt x="1" y="15"/>
                    <a:pt x="1" y="14"/>
                  </a:cubicBezTo>
                  <a:cubicBezTo>
                    <a:pt x="2" y="13"/>
                    <a:pt x="2" y="14"/>
                    <a:pt x="2" y="13"/>
                  </a:cubicBezTo>
                  <a:cubicBezTo>
                    <a:pt x="2" y="12"/>
                    <a:pt x="1" y="12"/>
                    <a:pt x="2" y="12"/>
                  </a:cubicBezTo>
                  <a:cubicBezTo>
                    <a:pt x="2" y="11"/>
                    <a:pt x="2" y="10"/>
                    <a:pt x="2" y="10"/>
                  </a:cubicBezTo>
                  <a:cubicBezTo>
                    <a:pt x="2" y="10"/>
                    <a:pt x="1" y="10"/>
                    <a:pt x="2" y="9"/>
                  </a:cubicBezTo>
                  <a:cubicBezTo>
                    <a:pt x="2" y="8"/>
                    <a:pt x="2" y="7"/>
                    <a:pt x="2" y="7"/>
                  </a:cubicBezTo>
                  <a:cubicBezTo>
                    <a:pt x="2" y="6"/>
                    <a:pt x="1" y="7"/>
                    <a:pt x="2" y="6"/>
                  </a:cubicBezTo>
                  <a:cubicBezTo>
                    <a:pt x="2" y="5"/>
                    <a:pt x="1" y="5"/>
                    <a:pt x="2" y="4"/>
                  </a:cubicBezTo>
                  <a:cubicBezTo>
                    <a:pt x="2" y="4"/>
                    <a:pt x="2" y="4"/>
                    <a:pt x="2" y="3"/>
                  </a:cubicBezTo>
                  <a:cubicBezTo>
                    <a:pt x="3" y="3"/>
                    <a:pt x="2" y="2"/>
                    <a:pt x="3" y="2"/>
                  </a:cubicBezTo>
                  <a:cubicBezTo>
                    <a:pt x="3" y="1"/>
                    <a:pt x="4" y="1"/>
                    <a:pt x="4" y="1"/>
                  </a:cubicBezTo>
                  <a:cubicBezTo>
                    <a:pt x="4" y="1"/>
                    <a:pt x="5" y="0"/>
                    <a:pt x="5" y="0"/>
                  </a:cubicBezTo>
                  <a:cubicBezTo>
                    <a:pt x="6" y="0"/>
                    <a:pt x="6" y="0"/>
                    <a:pt x="7" y="0"/>
                  </a:cubicBezTo>
                  <a:cubicBezTo>
                    <a:pt x="7" y="0"/>
                    <a:pt x="8" y="0"/>
                    <a:pt x="8" y="1"/>
                  </a:cubicBezTo>
                  <a:cubicBezTo>
                    <a:pt x="8" y="1"/>
                    <a:pt x="8" y="1"/>
                    <a:pt x="9" y="2"/>
                  </a:cubicBezTo>
                  <a:cubicBezTo>
                    <a:pt x="9" y="2"/>
                    <a:pt x="9" y="2"/>
                    <a:pt x="9" y="3"/>
                  </a:cubicBezTo>
                  <a:cubicBezTo>
                    <a:pt x="9" y="4"/>
                    <a:pt x="9" y="4"/>
                    <a:pt x="9" y="5"/>
                  </a:cubicBezTo>
                  <a:cubicBezTo>
                    <a:pt x="9" y="6"/>
                    <a:pt x="9" y="6"/>
                    <a:pt x="9" y="7"/>
                  </a:cubicBezTo>
                  <a:cubicBezTo>
                    <a:pt x="9" y="8"/>
                    <a:pt x="9" y="8"/>
                    <a:pt x="9" y="9"/>
                  </a:cubicBezTo>
                  <a:cubicBezTo>
                    <a:pt x="9" y="9"/>
                    <a:pt x="9" y="10"/>
                    <a:pt x="8" y="11"/>
                  </a:cubicBezTo>
                  <a:cubicBezTo>
                    <a:pt x="8" y="12"/>
                    <a:pt x="7" y="13"/>
                    <a:pt x="7" y="13"/>
                  </a:cubicBezTo>
                  <a:cubicBezTo>
                    <a:pt x="8" y="14"/>
                    <a:pt x="8" y="14"/>
                    <a:pt x="9" y="15"/>
                  </a:cubicBezTo>
                  <a:cubicBezTo>
                    <a:pt x="9" y="15"/>
                    <a:pt x="9" y="15"/>
                    <a:pt x="9" y="16"/>
                  </a:cubicBezTo>
                  <a:cubicBezTo>
                    <a:pt x="10" y="17"/>
                    <a:pt x="10" y="16"/>
                    <a:pt x="10" y="17"/>
                  </a:cubicBezTo>
                  <a:cubicBezTo>
                    <a:pt x="10" y="18"/>
                    <a:pt x="10" y="18"/>
                    <a:pt x="10" y="19"/>
                  </a:cubicBezTo>
                  <a:cubicBezTo>
                    <a:pt x="11" y="20"/>
                    <a:pt x="11" y="19"/>
                    <a:pt x="11" y="20"/>
                  </a:cubicBezTo>
                  <a:cubicBezTo>
                    <a:pt x="11" y="22"/>
                    <a:pt x="11" y="23"/>
                    <a:pt x="11" y="23"/>
                  </a:cubicBezTo>
                  <a:cubicBezTo>
                    <a:pt x="12" y="23"/>
                    <a:pt x="11" y="23"/>
                    <a:pt x="12" y="24"/>
                  </a:cubicBezTo>
                  <a:cubicBezTo>
                    <a:pt x="13" y="24"/>
                    <a:pt x="13" y="24"/>
                    <a:pt x="13" y="25"/>
                  </a:cubicBezTo>
                  <a:cubicBezTo>
                    <a:pt x="14" y="26"/>
                    <a:pt x="14" y="25"/>
                    <a:pt x="14" y="26"/>
                  </a:cubicBezTo>
                  <a:cubicBezTo>
                    <a:pt x="15" y="27"/>
                    <a:pt x="14" y="28"/>
                    <a:pt x="14" y="28"/>
                  </a:cubicBezTo>
                  <a:cubicBezTo>
                    <a:pt x="14" y="28"/>
                    <a:pt x="13" y="28"/>
                    <a:pt x="13" y="28"/>
                  </a:cubicBezTo>
                  <a:cubicBezTo>
                    <a:pt x="12" y="28"/>
                    <a:pt x="12" y="29"/>
                    <a:pt x="11" y="28"/>
                  </a:cubicBezTo>
                  <a:cubicBezTo>
                    <a:pt x="10" y="28"/>
                    <a:pt x="10" y="28"/>
                    <a:pt x="10" y="28"/>
                  </a:cubicBezTo>
                  <a:cubicBezTo>
                    <a:pt x="9" y="27"/>
                    <a:pt x="8" y="27"/>
                    <a:pt x="8" y="26"/>
                  </a:cubicBezTo>
                  <a:cubicBezTo>
                    <a:pt x="8" y="26"/>
                    <a:pt x="8" y="25"/>
                    <a:pt x="7" y="25"/>
                  </a:cubicBezTo>
                  <a:cubicBezTo>
                    <a:pt x="7" y="25"/>
                    <a:pt x="7" y="25"/>
                    <a:pt x="6" y="25"/>
                  </a:cubicBezTo>
                  <a:cubicBezTo>
                    <a:pt x="6" y="25"/>
                    <a:pt x="5" y="26"/>
                    <a:pt x="5" y="25"/>
                  </a:cubicBezTo>
                  <a:cubicBezTo>
                    <a:pt x="4" y="25"/>
                    <a:pt x="4" y="25"/>
                    <a:pt x="4" y="25"/>
                  </a:cubicBezTo>
                  <a:cubicBezTo>
                    <a:pt x="3" y="24"/>
                    <a:pt x="3" y="24"/>
                    <a:pt x="3" y="24"/>
                  </a:cubicBezTo>
                  <a:cubicBezTo>
                    <a:pt x="2" y="23"/>
                    <a:pt x="2" y="23"/>
                    <a:pt x="2" y="23"/>
                  </a:cubicBezTo>
                  <a:lnTo>
                    <a:pt x="2" y="2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5" name="Freeform 1794"/>
            <p:cNvSpPr>
              <a:spLocks/>
            </p:cNvSpPr>
            <p:nvPr/>
          </p:nvSpPr>
          <p:spPr bwMode="auto">
            <a:xfrm>
              <a:off x="10461625" y="4462463"/>
              <a:ext cx="17463" cy="9525"/>
            </a:xfrm>
            <a:custGeom>
              <a:avLst/>
              <a:gdLst>
                <a:gd name="T0" fmla="*/ 1 w 13"/>
                <a:gd name="T1" fmla="*/ 4 h 7"/>
                <a:gd name="T2" fmla="*/ 1 w 13"/>
                <a:gd name="T3" fmla="*/ 3 h 7"/>
                <a:gd name="T4" fmla="*/ 0 w 13"/>
                <a:gd name="T5" fmla="*/ 2 h 7"/>
                <a:gd name="T6" fmla="*/ 0 w 13"/>
                <a:gd name="T7" fmla="*/ 1 h 7"/>
                <a:gd name="T8" fmla="*/ 1 w 13"/>
                <a:gd name="T9" fmla="*/ 0 h 7"/>
                <a:gd name="T10" fmla="*/ 2 w 13"/>
                <a:gd name="T11" fmla="*/ 0 h 7"/>
                <a:gd name="T12" fmla="*/ 4 w 13"/>
                <a:gd name="T13" fmla="*/ 1 h 7"/>
                <a:gd name="T14" fmla="*/ 5 w 13"/>
                <a:gd name="T15" fmla="*/ 1 h 7"/>
                <a:gd name="T16" fmla="*/ 7 w 13"/>
                <a:gd name="T17" fmla="*/ 2 h 7"/>
                <a:gd name="T18" fmla="*/ 9 w 13"/>
                <a:gd name="T19" fmla="*/ 3 h 7"/>
                <a:gd name="T20" fmla="*/ 11 w 13"/>
                <a:gd name="T21" fmla="*/ 4 h 7"/>
                <a:gd name="T22" fmla="*/ 12 w 13"/>
                <a:gd name="T23" fmla="*/ 5 h 7"/>
                <a:gd name="T24" fmla="*/ 13 w 13"/>
                <a:gd name="T25" fmla="*/ 6 h 7"/>
                <a:gd name="T26" fmla="*/ 12 w 13"/>
                <a:gd name="T27" fmla="*/ 7 h 7"/>
                <a:gd name="T28" fmla="*/ 11 w 13"/>
                <a:gd name="T29" fmla="*/ 7 h 7"/>
                <a:gd name="T30" fmla="*/ 10 w 13"/>
                <a:gd name="T31" fmla="*/ 6 h 7"/>
                <a:gd name="T32" fmla="*/ 8 w 13"/>
                <a:gd name="T33" fmla="*/ 6 h 7"/>
                <a:gd name="T34" fmla="*/ 8 w 13"/>
                <a:gd name="T35" fmla="*/ 6 h 7"/>
                <a:gd name="T36" fmla="*/ 7 w 13"/>
                <a:gd name="T37" fmla="*/ 6 h 7"/>
                <a:gd name="T38" fmla="*/ 7 w 13"/>
                <a:gd name="T39" fmla="*/ 6 h 7"/>
                <a:gd name="T40" fmla="*/ 6 w 13"/>
                <a:gd name="T41" fmla="*/ 6 h 7"/>
                <a:gd name="T42" fmla="*/ 5 w 13"/>
                <a:gd name="T43" fmla="*/ 6 h 7"/>
                <a:gd name="T44" fmla="*/ 4 w 13"/>
                <a:gd name="T45" fmla="*/ 6 h 7"/>
                <a:gd name="T46" fmla="*/ 3 w 13"/>
                <a:gd name="T47" fmla="*/ 5 h 7"/>
                <a:gd name="T48" fmla="*/ 2 w 13"/>
                <a:gd name="T49" fmla="*/ 5 h 7"/>
                <a:gd name="T50" fmla="*/ 2 w 13"/>
                <a:gd name="T51" fmla="*/ 5 h 7"/>
                <a:gd name="T52" fmla="*/ 2 w 13"/>
                <a:gd name="T53" fmla="*/ 4 h 7"/>
                <a:gd name="T54" fmla="*/ 1 w 13"/>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7">
                  <a:moveTo>
                    <a:pt x="1" y="4"/>
                  </a:moveTo>
                  <a:cubicBezTo>
                    <a:pt x="1" y="4"/>
                    <a:pt x="1" y="3"/>
                    <a:pt x="1" y="3"/>
                  </a:cubicBezTo>
                  <a:cubicBezTo>
                    <a:pt x="1" y="2"/>
                    <a:pt x="0" y="2"/>
                    <a:pt x="0" y="2"/>
                  </a:cubicBezTo>
                  <a:cubicBezTo>
                    <a:pt x="0" y="1"/>
                    <a:pt x="0" y="1"/>
                    <a:pt x="0" y="1"/>
                  </a:cubicBezTo>
                  <a:cubicBezTo>
                    <a:pt x="1" y="0"/>
                    <a:pt x="0" y="0"/>
                    <a:pt x="1" y="0"/>
                  </a:cubicBezTo>
                  <a:cubicBezTo>
                    <a:pt x="1" y="0"/>
                    <a:pt x="2" y="0"/>
                    <a:pt x="2" y="0"/>
                  </a:cubicBezTo>
                  <a:cubicBezTo>
                    <a:pt x="3" y="1"/>
                    <a:pt x="3" y="1"/>
                    <a:pt x="4" y="1"/>
                  </a:cubicBezTo>
                  <a:cubicBezTo>
                    <a:pt x="4" y="1"/>
                    <a:pt x="4" y="1"/>
                    <a:pt x="5" y="1"/>
                  </a:cubicBezTo>
                  <a:cubicBezTo>
                    <a:pt x="6" y="2"/>
                    <a:pt x="6" y="2"/>
                    <a:pt x="7" y="2"/>
                  </a:cubicBezTo>
                  <a:cubicBezTo>
                    <a:pt x="8" y="3"/>
                    <a:pt x="9" y="3"/>
                    <a:pt x="9" y="3"/>
                  </a:cubicBezTo>
                  <a:cubicBezTo>
                    <a:pt x="9" y="4"/>
                    <a:pt x="10" y="3"/>
                    <a:pt x="11" y="4"/>
                  </a:cubicBezTo>
                  <a:cubicBezTo>
                    <a:pt x="11" y="4"/>
                    <a:pt x="12" y="5"/>
                    <a:pt x="12" y="5"/>
                  </a:cubicBezTo>
                  <a:cubicBezTo>
                    <a:pt x="12" y="5"/>
                    <a:pt x="13" y="5"/>
                    <a:pt x="13" y="6"/>
                  </a:cubicBezTo>
                  <a:cubicBezTo>
                    <a:pt x="13" y="7"/>
                    <a:pt x="13" y="7"/>
                    <a:pt x="12" y="7"/>
                  </a:cubicBezTo>
                  <a:cubicBezTo>
                    <a:pt x="12" y="7"/>
                    <a:pt x="11" y="7"/>
                    <a:pt x="11" y="7"/>
                  </a:cubicBezTo>
                  <a:cubicBezTo>
                    <a:pt x="11" y="7"/>
                    <a:pt x="10" y="6"/>
                    <a:pt x="10" y="6"/>
                  </a:cubicBezTo>
                  <a:cubicBezTo>
                    <a:pt x="8" y="6"/>
                    <a:pt x="8" y="6"/>
                    <a:pt x="8" y="6"/>
                  </a:cubicBezTo>
                  <a:cubicBezTo>
                    <a:pt x="8" y="6"/>
                    <a:pt x="8" y="6"/>
                    <a:pt x="8" y="6"/>
                  </a:cubicBezTo>
                  <a:cubicBezTo>
                    <a:pt x="8" y="6"/>
                    <a:pt x="8" y="6"/>
                    <a:pt x="7" y="6"/>
                  </a:cubicBezTo>
                  <a:cubicBezTo>
                    <a:pt x="7" y="6"/>
                    <a:pt x="7" y="6"/>
                    <a:pt x="7" y="6"/>
                  </a:cubicBezTo>
                  <a:cubicBezTo>
                    <a:pt x="6" y="6"/>
                    <a:pt x="6" y="6"/>
                    <a:pt x="6" y="6"/>
                  </a:cubicBezTo>
                  <a:cubicBezTo>
                    <a:pt x="5" y="6"/>
                    <a:pt x="5" y="6"/>
                    <a:pt x="5" y="6"/>
                  </a:cubicBezTo>
                  <a:cubicBezTo>
                    <a:pt x="4" y="6"/>
                    <a:pt x="4" y="6"/>
                    <a:pt x="4" y="6"/>
                  </a:cubicBezTo>
                  <a:cubicBezTo>
                    <a:pt x="4" y="6"/>
                    <a:pt x="4" y="5"/>
                    <a:pt x="3" y="5"/>
                  </a:cubicBezTo>
                  <a:cubicBezTo>
                    <a:pt x="3" y="6"/>
                    <a:pt x="2" y="5"/>
                    <a:pt x="2" y="5"/>
                  </a:cubicBezTo>
                  <a:cubicBezTo>
                    <a:pt x="2" y="5"/>
                    <a:pt x="2" y="5"/>
                    <a:pt x="2" y="5"/>
                  </a:cubicBezTo>
                  <a:cubicBezTo>
                    <a:pt x="2" y="4"/>
                    <a:pt x="2" y="4"/>
                    <a:pt x="2" y="4"/>
                  </a:cubicBezTo>
                  <a:lnTo>
                    <a:pt x="1" y="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6" name="Freeform 1795"/>
            <p:cNvSpPr>
              <a:spLocks/>
            </p:cNvSpPr>
            <p:nvPr/>
          </p:nvSpPr>
          <p:spPr bwMode="auto">
            <a:xfrm>
              <a:off x="10501313" y="4449763"/>
              <a:ext cx="23813" cy="22225"/>
            </a:xfrm>
            <a:custGeom>
              <a:avLst/>
              <a:gdLst>
                <a:gd name="T0" fmla="*/ 7 w 17"/>
                <a:gd name="T1" fmla="*/ 9 h 16"/>
                <a:gd name="T2" fmla="*/ 6 w 17"/>
                <a:gd name="T3" fmla="*/ 8 h 16"/>
                <a:gd name="T4" fmla="*/ 3 w 17"/>
                <a:gd name="T5" fmla="*/ 7 h 16"/>
                <a:gd name="T6" fmla="*/ 2 w 17"/>
                <a:gd name="T7" fmla="*/ 7 h 16"/>
                <a:gd name="T8" fmla="*/ 1 w 17"/>
                <a:gd name="T9" fmla="*/ 6 h 16"/>
                <a:gd name="T10" fmla="*/ 0 w 17"/>
                <a:gd name="T11" fmla="*/ 5 h 16"/>
                <a:gd name="T12" fmla="*/ 2 w 17"/>
                <a:gd name="T13" fmla="*/ 5 h 16"/>
                <a:gd name="T14" fmla="*/ 4 w 17"/>
                <a:gd name="T15" fmla="*/ 6 h 16"/>
                <a:gd name="T16" fmla="*/ 6 w 17"/>
                <a:gd name="T17" fmla="*/ 6 h 16"/>
                <a:gd name="T18" fmla="*/ 7 w 17"/>
                <a:gd name="T19" fmla="*/ 6 h 16"/>
                <a:gd name="T20" fmla="*/ 9 w 17"/>
                <a:gd name="T21" fmla="*/ 6 h 16"/>
                <a:gd name="T22" fmla="*/ 10 w 17"/>
                <a:gd name="T23" fmla="*/ 5 h 16"/>
                <a:gd name="T24" fmla="*/ 11 w 17"/>
                <a:gd name="T25" fmla="*/ 4 h 16"/>
                <a:gd name="T26" fmla="*/ 11 w 17"/>
                <a:gd name="T27" fmla="*/ 3 h 16"/>
                <a:gd name="T28" fmla="*/ 11 w 17"/>
                <a:gd name="T29" fmla="*/ 2 h 16"/>
                <a:gd name="T30" fmla="*/ 11 w 17"/>
                <a:gd name="T31" fmla="*/ 1 h 16"/>
                <a:gd name="T32" fmla="*/ 12 w 17"/>
                <a:gd name="T33" fmla="*/ 1 h 16"/>
                <a:gd name="T34" fmla="*/ 14 w 17"/>
                <a:gd name="T35" fmla="*/ 0 h 16"/>
                <a:gd name="T36" fmla="*/ 15 w 17"/>
                <a:gd name="T37" fmla="*/ 1 h 16"/>
                <a:gd name="T38" fmla="*/ 15 w 17"/>
                <a:gd name="T39" fmla="*/ 3 h 16"/>
                <a:gd name="T40" fmla="*/ 15 w 17"/>
                <a:gd name="T41" fmla="*/ 4 h 16"/>
                <a:gd name="T42" fmla="*/ 16 w 17"/>
                <a:gd name="T43" fmla="*/ 5 h 16"/>
                <a:gd name="T44" fmla="*/ 16 w 17"/>
                <a:gd name="T45" fmla="*/ 7 h 16"/>
                <a:gd name="T46" fmla="*/ 16 w 17"/>
                <a:gd name="T47" fmla="*/ 8 h 16"/>
                <a:gd name="T48" fmla="*/ 17 w 17"/>
                <a:gd name="T49" fmla="*/ 9 h 16"/>
                <a:gd name="T50" fmla="*/ 17 w 17"/>
                <a:gd name="T51" fmla="*/ 10 h 16"/>
                <a:gd name="T52" fmla="*/ 17 w 17"/>
                <a:gd name="T53" fmla="*/ 11 h 16"/>
                <a:gd name="T54" fmla="*/ 17 w 17"/>
                <a:gd name="T55" fmla="*/ 12 h 16"/>
                <a:gd name="T56" fmla="*/ 17 w 17"/>
                <a:gd name="T57" fmla="*/ 13 h 16"/>
                <a:gd name="T58" fmla="*/ 17 w 17"/>
                <a:gd name="T59" fmla="*/ 15 h 16"/>
                <a:gd name="T60" fmla="*/ 17 w 17"/>
                <a:gd name="T61" fmla="*/ 15 h 16"/>
                <a:gd name="T62" fmla="*/ 16 w 17"/>
                <a:gd name="T63" fmla="*/ 16 h 16"/>
                <a:gd name="T64" fmla="*/ 15 w 17"/>
                <a:gd name="T65" fmla="*/ 15 h 16"/>
                <a:gd name="T66" fmla="*/ 15 w 17"/>
                <a:gd name="T67" fmla="*/ 15 h 16"/>
                <a:gd name="T68" fmla="*/ 15 w 17"/>
                <a:gd name="T69" fmla="*/ 14 h 16"/>
                <a:gd name="T70" fmla="*/ 14 w 17"/>
                <a:gd name="T71" fmla="*/ 14 h 16"/>
                <a:gd name="T72" fmla="*/ 14 w 17"/>
                <a:gd name="T73" fmla="*/ 13 h 16"/>
                <a:gd name="T74" fmla="*/ 14 w 17"/>
                <a:gd name="T75" fmla="*/ 13 h 16"/>
                <a:gd name="T76" fmla="*/ 13 w 17"/>
                <a:gd name="T77" fmla="*/ 12 h 16"/>
                <a:gd name="T78" fmla="*/ 12 w 17"/>
                <a:gd name="T79" fmla="*/ 12 h 16"/>
                <a:gd name="T80" fmla="*/ 11 w 17"/>
                <a:gd name="T81" fmla="*/ 11 h 16"/>
                <a:gd name="T82" fmla="*/ 10 w 17"/>
                <a:gd name="T83" fmla="*/ 11 h 16"/>
                <a:gd name="T84" fmla="*/ 10 w 17"/>
                <a:gd name="T85" fmla="*/ 10 h 16"/>
                <a:gd name="T86" fmla="*/ 9 w 17"/>
                <a:gd name="T87" fmla="*/ 9 h 16"/>
                <a:gd name="T88" fmla="*/ 8 w 17"/>
                <a:gd name="T89" fmla="*/ 9 h 16"/>
                <a:gd name="T90" fmla="*/ 7 w 17"/>
                <a:gd name="T9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6">
                  <a:moveTo>
                    <a:pt x="7" y="9"/>
                  </a:moveTo>
                  <a:cubicBezTo>
                    <a:pt x="7" y="9"/>
                    <a:pt x="6" y="9"/>
                    <a:pt x="6" y="8"/>
                  </a:cubicBezTo>
                  <a:cubicBezTo>
                    <a:pt x="5" y="8"/>
                    <a:pt x="4" y="7"/>
                    <a:pt x="3" y="7"/>
                  </a:cubicBezTo>
                  <a:cubicBezTo>
                    <a:pt x="3" y="7"/>
                    <a:pt x="3" y="7"/>
                    <a:pt x="2" y="7"/>
                  </a:cubicBezTo>
                  <a:cubicBezTo>
                    <a:pt x="2" y="6"/>
                    <a:pt x="1" y="6"/>
                    <a:pt x="1" y="6"/>
                  </a:cubicBezTo>
                  <a:cubicBezTo>
                    <a:pt x="0" y="5"/>
                    <a:pt x="0" y="5"/>
                    <a:pt x="0" y="5"/>
                  </a:cubicBezTo>
                  <a:cubicBezTo>
                    <a:pt x="0" y="5"/>
                    <a:pt x="1" y="5"/>
                    <a:pt x="2" y="5"/>
                  </a:cubicBezTo>
                  <a:cubicBezTo>
                    <a:pt x="2" y="5"/>
                    <a:pt x="3" y="5"/>
                    <a:pt x="4" y="6"/>
                  </a:cubicBezTo>
                  <a:cubicBezTo>
                    <a:pt x="4" y="6"/>
                    <a:pt x="5" y="6"/>
                    <a:pt x="6" y="6"/>
                  </a:cubicBezTo>
                  <a:cubicBezTo>
                    <a:pt x="7" y="6"/>
                    <a:pt x="7" y="6"/>
                    <a:pt x="7" y="6"/>
                  </a:cubicBezTo>
                  <a:cubicBezTo>
                    <a:pt x="8" y="6"/>
                    <a:pt x="9" y="6"/>
                    <a:pt x="9" y="6"/>
                  </a:cubicBezTo>
                  <a:cubicBezTo>
                    <a:pt x="10" y="5"/>
                    <a:pt x="10" y="5"/>
                    <a:pt x="10" y="5"/>
                  </a:cubicBezTo>
                  <a:cubicBezTo>
                    <a:pt x="11" y="5"/>
                    <a:pt x="11" y="5"/>
                    <a:pt x="11" y="4"/>
                  </a:cubicBezTo>
                  <a:cubicBezTo>
                    <a:pt x="11" y="4"/>
                    <a:pt x="11" y="4"/>
                    <a:pt x="11" y="3"/>
                  </a:cubicBezTo>
                  <a:cubicBezTo>
                    <a:pt x="11" y="3"/>
                    <a:pt x="11" y="3"/>
                    <a:pt x="11" y="2"/>
                  </a:cubicBezTo>
                  <a:cubicBezTo>
                    <a:pt x="11" y="2"/>
                    <a:pt x="10" y="2"/>
                    <a:pt x="11" y="1"/>
                  </a:cubicBezTo>
                  <a:cubicBezTo>
                    <a:pt x="12" y="1"/>
                    <a:pt x="11" y="1"/>
                    <a:pt x="12" y="1"/>
                  </a:cubicBezTo>
                  <a:cubicBezTo>
                    <a:pt x="13" y="0"/>
                    <a:pt x="14" y="0"/>
                    <a:pt x="14" y="0"/>
                  </a:cubicBezTo>
                  <a:cubicBezTo>
                    <a:pt x="14" y="1"/>
                    <a:pt x="15" y="1"/>
                    <a:pt x="15" y="1"/>
                  </a:cubicBezTo>
                  <a:cubicBezTo>
                    <a:pt x="15" y="2"/>
                    <a:pt x="15" y="2"/>
                    <a:pt x="15" y="3"/>
                  </a:cubicBezTo>
                  <a:cubicBezTo>
                    <a:pt x="15" y="3"/>
                    <a:pt x="15" y="3"/>
                    <a:pt x="15" y="4"/>
                  </a:cubicBezTo>
                  <a:cubicBezTo>
                    <a:pt x="15" y="4"/>
                    <a:pt x="15" y="4"/>
                    <a:pt x="16" y="5"/>
                  </a:cubicBezTo>
                  <a:cubicBezTo>
                    <a:pt x="16" y="6"/>
                    <a:pt x="16" y="6"/>
                    <a:pt x="16" y="7"/>
                  </a:cubicBezTo>
                  <a:cubicBezTo>
                    <a:pt x="16" y="7"/>
                    <a:pt x="16" y="7"/>
                    <a:pt x="16" y="8"/>
                  </a:cubicBezTo>
                  <a:cubicBezTo>
                    <a:pt x="17" y="8"/>
                    <a:pt x="17" y="8"/>
                    <a:pt x="17" y="9"/>
                  </a:cubicBezTo>
                  <a:cubicBezTo>
                    <a:pt x="17" y="10"/>
                    <a:pt x="17" y="10"/>
                    <a:pt x="17" y="10"/>
                  </a:cubicBezTo>
                  <a:cubicBezTo>
                    <a:pt x="17" y="10"/>
                    <a:pt x="17" y="11"/>
                    <a:pt x="17" y="11"/>
                  </a:cubicBezTo>
                  <a:cubicBezTo>
                    <a:pt x="17" y="11"/>
                    <a:pt x="17" y="12"/>
                    <a:pt x="17" y="12"/>
                  </a:cubicBezTo>
                  <a:cubicBezTo>
                    <a:pt x="17" y="13"/>
                    <a:pt x="17" y="13"/>
                    <a:pt x="17" y="13"/>
                  </a:cubicBezTo>
                  <a:cubicBezTo>
                    <a:pt x="17" y="13"/>
                    <a:pt x="16" y="14"/>
                    <a:pt x="17" y="15"/>
                  </a:cubicBezTo>
                  <a:cubicBezTo>
                    <a:pt x="17" y="15"/>
                    <a:pt x="17" y="15"/>
                    <a:pt x="17" y="15"/>
                  </a:cubicBezTo>
                  <a:cubicBezTo>
                    <a:pt x="16" y="16"/>
                    <a:pt x="16" y="16"/>
                    <a:pt x="16" y="16"/>
                  </a:cubicBezTo>
                  <a:cubicBezTo>
                    <a:pt x="15" y="15"/>
                    <a:pt x="15" y="15"/>
                    <a:pt x="15" y="15"/>
                  </a:cubicBezTo>
                  <a:cubicBezTo>
                    <a:pt x="15" y="15"/>
                    <a:pt x="15" y="15"/>
                    <a:pt x="15" y="15"/>
                  </a:cubicBezTo>
                  <a:cubicBezTo>
                    <a:pt x="15" y="14"/>
                    <a:pt x="15" y="15"/>
                    <a:pt x="15" y="14"/>
                  </a:cubicBezTo>
                  <a:cubicBezTo>
                    <a:pt x="14" y="14"/>
                    <a:pt x="14" y="14"/>
                    <a:pt x="14" y="14"/>
                  </a:cubicBezTo>
                  <a:cubicBezTo>
                    <a:pt x="14" y="13"/>
                    <a:pt x="14" y="13"/>
                    <a:pt x="14" y="13"/>
                  </a:cubicBezTo>
                  <a:cubicBezTo>
                    <a:pt x="14" y="13"/>
                    <a:pt x="14" y="13"/>
                    <a:pt x="14" y="13"/>
                  </a:cubicBezTo>
                  <a:cubicBezTo>
                    <a:pt x="14" y="13"/>
                    <a:pt x="14" y="12"/>
                    <a:pt x="13" y="12"/>
                  </a:cubicBezTo>
                  <a:cubicBezTo>
                    <a:pt x="13" y="12"/>
                    <a:pt x="13" y="12"/>
                    <a:pt x="12" y="12"/>
                  </a:cubicBezTo>
                  <a:cubicBezTo>
                    <a:pt x="12" y="12"/>
                    <a:pt x="12" y="12"/>
                    <a:pt x="11" y="11"/>
                  </a:cubicBezTo>
                  <a:cubicBezTo>
                    <a:pt x="11" y="11"/>
                    <a:pt x="11" y="11"/>
                    <a:pt x="10" y="11"/>
                  </a:cubicBezTo>
                  <a:cubicBezTo>
                    <a:pt x="10" y="11"/>
                    <a:pt x="10" y="10"/>
                    <a:pt x="10" y="10"/>
                  </a:cubicBezTo>
                  <a:cubicBezTo>
                    <a:pt x="10" y="10"/>
                    <a:pt x="9" y="9"/>
                    <a:pt x="9" y="9"/>
                  </a:cubicBezTo>
                  <a:cubicBezTo>
                    <a:pt x="9" y="9"/>
                    <a:pt x="8" y="9"/>
                    <a:pt x="8" y="9"/>
                  </a:cubicBezTo>
                  <a:cubicBezTo>
                    <a:pt x="8" y="9"/>
                    <a:pt x="7" y="9"/>
                    <a:pt x="7" y="9"/>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7" name="Freeform 1796"/>
            <p:cNvSpPr>
              <a:spLocks/>
            </p:cNvSpPr>
            <p:nvPr/>
          </p:nvSpPr>
          <p:spPr bwMode="auto">
            <a:xfrm>
              <a:off x="10466388" y="4471988"/>
              <a:ext cx="0" cy="1588"/>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8" name="Freeform 1797"/>
            <p:cNvSpPr>
              <a:spLocks/>
            </p:cNvSpPr>
            <p:nvPr/>
          </p:nvSpPr>
          <p:spPr bwMode="auto">
            <a:xfrm>
              <a:off x="10463213" y="4471988"/>
              <a:ext cx="3175" cy="1588"/>
            </a:xfrm>
            <a:custGeom>
              <a:avLst/>
              <a:gdLst>
                <a:gd name="T0" fmla="*/ 2 w 2"/>
                <a:gd name="T1" fmla="*/ 0 h 1"/>
                <a:gd name="T2" fmla="*/ 2 w 2"/>
                <a:gd name="T3" fmla="*/ 1 h 1"/>
                <a:gd name="T4" fmla="*/ 1 w 2"/>
                <a:gd name="T5" fmla="*/ 1 h 1"/>
                <a:gd name="T6" fmla="*/ 1 w 2"/>
                <a:gd name="T7" fmla="*/ 1 h 1"/>
                <a:gd name="T8" fmla="*/ 0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1"/>
                    <a:pt x="2" y="1"/>
                  </a:cubicBezTo>
                  <a:cubicBezTo>
                    <a:pt x="2" y="1"/>
                    <a:pt x="1" y="1"/>
                    <a:pt x="1" y="1"/>
                  </a:cubicBezTo>
                  <a:cubicBezTo>
                    <a:pt x="1" y="1"/>
                    <a:pt x="1" y="1"/>
                    <a:pt x="1" y="1"/>
                  </a:cubicBezTo>
                  <a:cubicBezTo>
                    <a:pt x="0" y="1"/>
                    <a:pt x="0" y="1"/>
                    <a:pt x="0" y="1"/>
                  </a:cubicBezTo>
                  <a:cubicBezTo>
                    <a:pt x="1" y="1"/>
                    <a:pt x="2" y="0"/>
                    <a:pt x="2"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9" name="Freeform 1798"/>
            <p:cNvSpPr>
              <a:spLocks/>
            </p:cNvSpPr>
            <p:nvPr/>
          </p:nvSpPr>
          <p:spPr bwMode="auto">
            <a:xfrm>
              <a:off x="10887075" y="4778376"/>
              <a:ext cx="17463" cy="31750"/>
            </a:xfrm>
            <a:custGeom>
              <a:avLst/>
              <a:gdLst>
                <a:gd name="T0" fmla="*/ 0 w 12"/>
                <a:gd name="T1" fmla="*/ 21 h 22"/>
                <a:gd name="T2" fmla="*/ 0 w 12"/>
                <a:gd name="T3" fmla="*/ 20 h 22"/>
                <a:gd name="T4" fmla="*/ 1 w 12"/>
                <a:gd name="T5" fmla="*/ 20 h 22"/>
                <a:gd name="T6" fmla="*/ 1 w 12"/>
                <a:gd name="T7" fmla="*/ 19 h 22"/>
                <a:gd name="T8" fmla="*/ 1 w 12"/>
                <a:gd name="T9" fmla="*/ 18 h 22"/>
                <a:gd name="T10" fmla="*/ 2 w 12"/>
                <a:gd name="T11" fmla="*/ 17 h 22"/>
                <a:gd name="T12" fmla="*/ 2 w 12"/>
                <a:gd name="T13" fmla="*/ 17 h 22"/>
                <a:gd name="T14" fmla="*/ 2 w 12"/>
                <a:gd name="T15" fmla="*/ 16 h 22"/>
                <a:gd name="T16" fmla="*/ 2 w 12"/>
                <a:gd name="T17" fmla="*/ 14 h 22"/>
                <a:gd name="T18" fmla="*/ 2 w 12"/>
                <a:gd name="T19" fmla="*/ 13 h 22"/>
                <a:gd name="T20" fmla="*/ 3 w 12"/>
                <a:gd name="T21" fmla="*/ 11 h 22"/>
                <a:gd name="T22" fmla="*/ 3 w 12"/>
                <a:gd name="T23" fmla="*/ 10 h 22"/>
                <a:gd name="T24" fmla="*/ 4 w 12"/>
                <a:gd name="T25" fmla="*/ 9 h 22"/>
                <a:gd name="T26" fmla="*/ 4 w 12"/>
                <a:gd name="T27" fmla="*/ 9 h 22"/>
                <a:gd name="T28" fmla="*/ 5 w 12"/>
                <a:gd name="T29" fmla="*/ 8 h 22"/>
                <a:gd name="T30" fmla="*/ 6 w 12"/>
                <a:gd name="T31" fmla="*/ 8 h 22"/>
                <a:gd name="T32" fmla="*/ 6 w 12"/>
                <a:gd name="T33" fmla="*/ 7 h 22"/>
                <a:gd name="T34" fmla="*/ 7 w 12"/>
                <a:gd name="T35" fmla="*/ 6 h 22"/>
                <a:gd name="T36" fmla="*/ 8 w 12"/>
                <a:gd name="T37" fmla="*/ 5 h 22"/>
                <a:gd name="T38" fmla="*/ 8 w 12"/>
                <a:gd name="T39" fmla="*/ 4 h 22"/>
                <a:gd name="T40" fmla="*/ 8 w 12"/>
                <a:gd name="T41" fmla="*/ 3 h 22"/>
                <a:gd name="T42" fmla="*/ 8 w 12"/>
                <a:gd name="T43" fmla="*/ 2 h 22"/>
                <a:gd name="T44" fmla="*/ 9 w 12"/>
                <a:gd name="T45" fmla="*/ 2 h 22"/>
                <a:gd name="T46" fmla="*/ 10 w 12"/>
                <a:gd name="T47" fmla="*/ 1 h 22"/>
                <a:gd name="T48" fmla="*/ 10 w 12"/>
                <a:gd name="T49" fmla="*/ 0 h 22"/>
                <a:gd name="T50" fmla="*/ 11 w 12"/>
                <a:gd name="T51" fmla="*/ 1 h 22"/>
                <a:gd name="T52" fmla="*/ 11 w 12"/>
                <a:gd name="T53" fmla="*/ 2 h 22"/>
                <a:gd name="T54" fmla="*/ 10 w 12"/>
                <a:gd name="T55" fmla="*/ 4 h 22"/>
                <a:gd name="T56" fmla="*/ 9 w 12"/>
                <a:gd name="T57" fmla="*/ 5 h 22"/>
                <a:gd name="T58" fmla="*/ 9 w 12"/>
                <a:gd name="T59" fmla="*/ 7 h 22"/>
                <a:gd name="T60" fmla="*/ 7 w 12"/>
                <a:gd name="T61" fmla="*/ 9 h 22"/>
                <a:gd name="T62" fmla="*/ 7 w 12"/>
                <a:gd name="T63" fmla="*/ 11 h 22"/>
                <a:gd name="T64" fmla="*/ 6 w 12"/>
                <a:gd name="T65" fmla="*/ 12 h 22"/>
                <a:gd name="T66" fmla="*/ 5 w 12"/>
                <a:gd name="T67" fmla="*/ 13 h 22"/>
                <a:gd name="T68" fmla="*/ 5 w 12"/>
                <a:gd name="T69" fmla="*/ 14 h 22"/>
                <a:gd name="T70" fmla="*/ 5 w 12"/>
                <a:gd name="T71" fmla="*/ 15 h 22"/>
                <a:gd name="T72" fmla="*/ 3 w 12"/>
                <a:gd name="T73" fmla="*/ 16 h 22"/>
                <a:gd name="T74" fmla="*/ 3 w 12"/>
                <a:gd name="T75" fmla="*/ 16 h 22"/>
                <a:gd name="T76" fmla="*/ 3 w 12"/>
                <a:gd name="T77" fmla="*/ 17 h 22"/>
                <a:gd name="T78" fmla="*/ 3 w 12"/>
                <a:gd name="T79" fmla="*/ 18 h 22"/>
                <a:gd name="T80" fmla="*/ 2 w 12"/>
                <a:gd name="T81" fmla="*/ 19 h 22"/>
                <a:gd name="T82" fmla="*/ 2 w 12"/>
                <a:gd name="T83" fmla="*/ 19 h 22"/>
                <a:gd name="T84" fmla="*/ 2 w 12"/>
                <a:gd name="T85" fmla="*/ 20 h 22"/>
                <a:gd name="T86" fmla="*/ 1 w 12"/>
                <a:gd name="T87" fmla="*/ 22 h 22"/>
                <a:gd name="T88" fmla="*/ 0 w 12"/>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2">
                  <a:moveTo>
                    <a:pt x="0" y="21"/>
                  </a:moveTo>
                  <a:cubicBezTo>
                    <a:pt x="0" y="21"/>
                    <a:pt x="0" y="20"/>
                    <a:pt x="0" y="20"/>
                  </a:cubicBezTo>
                  <a:cubicBezTo>
                    <a:pt x="0" y="20"/>
                    <a:pt x="0" y="20"/>
                    <a:pt x="1" y="20"/>
                  </a:cubicBezTo>
                  <a:cubicBezTo>
                    <a:pt x="1" y="19"/>
                    <a:pt x="1" y="19"/>
                    <a:pt x="1" y="19"/>
                  </a:cubicBezTo>
                  <a:cubicBezTo>
                    <a:pt x="1" y="18"/>
                    <a:pt x="1" y="18"/>
                    <a:pt x="1" y="18"/>
                  </a:cubicBezTo>
                  <a:cubicBezTo>
                    <a:pt x="2" y="18"/>
                    <a:pt x="2" y="17"/>
                    <a:pt x="2" y="17"/>
                  </a:cubicBezTo>
                  <a:cubicBezTo>
                    <a:pt x="2" y="17"/>
                    <a:pt x="2" y="17"/>
                    <a:pt x="2" y="17"/>
                  </a:cubicBezTo>
                  <a:cubicBezTo>
                    <a:pt x="2" y="16"/>
                    <a:pt x="2" y="17"/>
                    <a:pt x="2" y="16"/>
                  </a:cubicBezTo>
                  <a:cubicBezTo>
                    <a:pt x="2" y="15"/>
                    <a:pt x="2" y="15"/>
                    <a:pt x="2" y="14"/>
                  </a:cubicBezTo>
                  <a:cubicBezTo>
                    <a:pt x="2" y="14"/>
                    <a:pt x="2" y="14"/>
                    <a:pt x="2" y="13"/>
                  </a:cubicBezTo>
                  <a:cubicBezTo>
                    <a:pt x="3" y="12"/>
                    <a:pt x="3" y="12"/>
                    <a:pt x="3" y="11"/>
                  </a:cubicBezTo>
                  <a:cubicBezTo>
                    <a:pt x="3" y="11"/>
                    <a:pt x="3" y="11"/>
                    <a:pt x="3" y="10"/>
                  </a:cubicBezTo>
                  <a:cubicBezTo>
                    <a:pt x="4" y="10"/>
                    <a:pt x="4" y="10"/>
                    <a:pt x="4" y="9"/>
                  </a:cubicBezTo>
                  <a:cubicBezTo>
                    <a:pt x="4" y="9"/>
                    <a:pt x="4" y="9"/>
                    <a:pt x="4" y="9"/>
                  </a:cubicBezTo>
                  <a:cubicBezTo>
                    <a:pt x="4" y="9"/>
                    <a:pt x="5" y="9"/>
                    <a:pt x="5" y="8"/>
                  </a:cubicBezTo>
                  <a:cubicBezTo>
                    <a:pt x="5" y="8"/>
                    <a:pt x="5" y="8"/>
                    <a:pt x="6" y="8"/>
                  </a:cubicBezTo>
                  <a:cubicBezTo>
                    <a:pt x="6" y="7"/>
                    <a:pt x="5" y="7"/>
                    <a:pt x="6" y="7"/>
                  </a:cubicBezTo>
                  <a:cubicBezTo>
                    <a:pt x="6" y="6"/>
                    <a:pt x="7" y="6"/>
                    <a:pt x="7" y="6"/>
                  </a:cubicBezTo>
                  <a:cubicBezTo>
                    <a:pt x="7" y="5"/>
                    <a:pt x="8" y="5"/>
                    <a:pt x="8" y="5"/>
                  </a:cubicBezTo>
                  <a:cubicBezTo>
                    <a:pt x="8" y="5"/>
                    <a:pt x="8" y="4"/>
                    <a:pt x="8" y="4"/>
                  </a:cubicBezTo>
                  <a:cubicBezTo>
                    <a:pt x="8" y="4"/>
                    <a:pt x="8" y="4"/>
                    <a:pt x="8" y="3"/>
                  </a:cubicBezTo>
                  <a:cubicBezTo>
                    <a:pt x="8" y="3"/>
                    <a:pt x="8" y="3"/>
                    <a:pt x="8" y="2"/>
                  </a:cubicBezTo>
                  <a:cubicBezTo>
                    <a:pt x="9" y="2"/>
                    <a:pt x="9" y="2"/>
                    <a:pt x="9" y="2"/>
                  </a:cubicBezTo>
                  <a:cubicBezTo>
                    <a:pt x="9" y="1"/>
                    <a:pt x="9" y="1"/>
                    <a:pt x="10" y="1"/>
                  </a:cubicBezTo>
                  <a:cubicBezTo>
                    <a:pt x="10" y="0"/>
                    <a:pt x="10" y="0"/>
                    <a:pt x="10" y="0"/>
                  </a:cubicBezTo>
                  <a:cubicBezTo>
                    <a:pt x="11" y="0"/>
                    <a:pt x="11" y="0"/>
                    <a:pt x="11" y="1"/>
                  </a:cubicBezTo>
                  <a:cubicBezTo>
                    <a:pt x="12" y="1"/>
                    <a:pt x="11" y="2"/>
                    <a:pt x="11" y="2"/>
                  </a:cubicBezTo>
                  <a:cubicBezTo>
                    <a:pt x="11" y="3"/>
                    <a:pt x="10" y="3"/>
                    <a:pt x="10" y="4"/>
                  </a:cubicBezTo>
                  <a:cubicBezTo>
                    <a:pt x="9" y="4"/>
                    <a:pt x="9" y="4"/>
                    <a:pt x="9" y="5"/>
                  </a:cubicBezTo>
                  <a:cubicBezTo>
                    <a:pt x="9" y="6"/>
                    <a:pt x="9" y="6"/>
                    <a:pt x="9" y="7"/>
                  </a:cubicBezTo>
                  <a:cubicBezTo>
                    <a:pt x="8" y="8"/>
                    <a:pt x="7" y="9"/>
                    <a:pt x="7" y="9"/>
                  </a:cubicBezTo>
                  <a:cubicBezTo>
                    <a:pt x="7" y="10"/>
                    <a:pt x="7" y="10"/>
                    <a:pt x="7" y="11"/>
                  </a:cubicBezTo>
                  <a:cubicBezTo>
                    <a:pt x="7" y="11"/>
                    <a:pt x="6" y="12"/>
                    <a:pt x="6" y="12"/>
                  </a:cubicBezTo>
                  <a:cubicBezTo>
                    <a:pt x="6" y="12"/>
                    <a:pt x="6" y="12"/>
                    <a:pt x="5" y="13"/>
                  </a:cubicBezTo>
                  <a:cubicBezTo>
                    <a:pt x="5" y="13"/>
                    <a:pt x="5" y="14"/>
                    <a:pt x="5" y="14"/>
                  </a:cubicBezTo>
                  <a:cubicBezTo>
                    <a:pt x="5" y="14"/>
                    <a:pt x="5" y="14"/>
                    <a:pt x="5" y="15"/>
                  </a:cubicBezTo>
                  <a:cubicBezTo>
                    <a:pt x="4" y="15"/>
                    <a:pt x="4" y="15"/>
                    <a:pt x="3" y="16"/>
                  </a:cubicBezTo>
                  <a:cubicBezTo>
                    <a:pt x="3" y="16"/>
                    <a:pt x="3" y="16"/>
                    <a:pt x="3" y="16"/>
                  </a:cubicBezTo>
                  <a:cubicBezTo>
                    <a:pt x="3" y="17"/>
                    <a:pt x="3" y="17"/>
                    <a:pt x="3" y="17"/>
                  </a:cubicBezTo>
                  <a:cubicBezTo>
                    <a:pt x="3" y="18"/>
                    <a:pt x="3" y="18"/>
                    <a:pt x="3" y="18"/>
                  </a:cubicBezTo>
                  <a:cubicBezTo>
                    <a:pt x="2" y="18"/>
                    <a:pt x="2" y="19"/>
                    <a:pt x="2" y="19"/>
                  </a:cubicBezTo>
                  <a:cubicBezTo>
                    <a:pt x="2" y="19"/>
                    <a:pt x="2" y="19"/>
                    <a:pt x="2" y="19"/>
                  </a:cubicBezTo>
                  <a:cubicBezTo>
                    <a:pt x="2" y="20"/>
                    <a:pt x="2" y="20"/>
                    <a:pt x="2" y="20"/>
                  </a:cubicBezTo>
                  <a:cubicBezTo>
                    <a:pt x="2" y="20"/>
                    <a:pt x="1" y="21"/>
                    <a:pt x="1" y="22"/>
                  </a:cubicBezTo>
                  <a:cubicBezTo>
                    <a:pt x="1" y="22"/>
                    <a:pt x="0" y="21"/>
                    <a:pt x="0" y="2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0" name="Freeform 1799"/>
            <p:cNvSpPr>
              <a:spLocks/>
            </p:cNvSpPr>
            <p:nvPr/>
          </p:nvSpPr>
          <p:spPr bwMode="auto">
            <a:xfrm>
              <a:off x="10785475" y="4546601"/>
              <a:ext cx="4763" cy="4763"/>
            </a:xfrm>
            <a:custGeom>
              <a:avLst/>
              <a:gdLst>
                <a:gd name="T0" fmla="*/ 0 w 3"/>
                <a:gd name="T1" fmla="*/ 1 h 3"/>
                <a:gd name="T2" fmla="*/ 0 w 3"/>
                <a:gd name="T3" fmla="*/ 0 h 3"/>
                <a:gd name="T4" fmla="*/ 1 w 3"/>
                <a:gd name="T5" fmla="*/ 0 h 3"/>
                <a:gd name="T6" fmla="*/ 2 w 3"/>
                <a:gd name="T7" fmla="*/ 0 h 3"/>
                <a:gd name="T8" fmla="*/ 3 w 3"/>
                <a:gd name="T9" fmla="*/ 2 h 3"/>
                <a:gd name="T10" fmla="*/ 2 w 3"/>
                <a:gd name="T11" fmla="*/ 3 h 3"/>
                <a:gd name="T12" fmla="*/ 1 w 3"/>
                <a:gd name="T13" fmla="*/ 3 h 3"/>
                <a:gd name="T14" fmla="*/ 0 w 3"/>
                <a:gd name="T15" fmla="*/ 2 h 3"/>
                <a:gd name="T16" fmla="*/ 0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1"/>
                  </a:moveTo>
                  <a:cubicBezTo>
                    <a:pt x="0" y="1"/>
                    <a:pt x="0" y="0"/>
                    <a:pt x="0" y="0"/>
                  </a:cubicBezTo>
                  <a:cubicBezTo>
                    <a:pt x="1" y="0"/>
                    <a:pt x="1" y="0"/>
                    <a:pt x="1" y="0"/>
                  </a:cubicBezTo>
                  <a:cubicBezTo>
                    <a:pt x="1" y="0"/>
                    <a:pt x="2" y="0"/>
                    <a:pt x="2" y="0"/>
                  </a:cubicBezTo>
                  <a:cubicBezTo>
                    <a:pt x="2" y="1"/>
                    <a:pt x="3" y="1"/>
                    <a:pt x="3" y="2"/>
                  </a:cubicBezTo>
                  <a:cubicBezTo>
                    <a:pt x="2" y="2"/>
                    <a:pt x="2" y="3"/>
                    <a:pt x="2" y="3"/>
                  </a:cubicBezTo>
                  <a:cubicBezTo>
                    <a:pt x="1" y="3"/>
                    <a:pt x="2" y="3"/>
                    <a:pt x="1" y="3"/>
                  </a:cubicBezTo>
                  <a:cubicBezTo>
                    <a:pt x="1" y="3"/>
                    <a:pt x="0" y="3"/>
                    <a:pt x="0" y="2"/>
                  </a:cubicBezTo>
                  <a:cubicBezTo>
                    <a:pt x="0"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1" name="Freeform 1800"/>
            <p:cNvSpPr>
              <a:spLocks/>
            </p:cNvSpPr>
            <p:nvPr/>
          </p:nvSpPr>
          <p:spPr bwMode="auto">
            <a:xfrm>
              <a:off x="10772775" y="4529138"/>
              <a:ext cx="14288" cy="15875"/>
            </a:xfrm>
            <a:custGeom>
              <a:avLst/>
              <a:gdLst>
                <a:gd name="T0" fmla="*/ 8 w 10"/>
                <a:gd name="T1" fmla="*/ 11 h 11"/>
                <a:gd name="T2" fmla="*/ 7 w 10"/>
                <a:gd name="T3" fmla="*/ 10 h 11"/>
                <a:gd name="T4" fmla="*/ 6 w 10"/>
                <a:gd name="T5" fmla="*/ 10 h 11"/>
                <a:gd name="T6" fmla="*/ 5 w 10"/>
                <a:gd name="T7" fmla="*/ 10 h 11"/>
                <a:gd name="T8" fmla="*/ 4 w 10"/>
                <a:gd name="T9" fmla="*/ 10 h 11"/>
                <a:gd name="T10" fmla="*/ 4 w 10"/>
                <a:gd name="T11" fmla="*/ 10 h 11"/>
                <a:gd name="T12" fmla="*/ 3 w 10"/>
                <a:gd name="T13" fmla="*/ 10 h 11"/>
                <a:gd name="T14" fmla="*/ 2 w 10"/>
                <a:gd name="T15" fmla="*/ 9 h 11"/>
                <a:gd name="T16" fmla="*/ 2 w 10"/>
                <a:gd name="T17" fmla="*/ 8 h 11"/>
                <a:gd name="T18" fmla="*/ 2 w 10"/>
                <a:gd name="T19" fmla="*/ 7 h 11"/>
                <a:gd name="T20" fmla="*/ 2 w 10"/>
                <a:gd name="T21" fmla="*/ 5 h 11"/>
                <a:gd name="T22" fmla="*/ 1 w 10"/>
                <a:gd name="T23" fmla="*/ 6 h 11"/>
                <a:gd name="T24" fmla="*/ 0 w 10"/>
                <a:gd name="T25" fmla="*/ 5 h 11"/>
                <a:gd name="T26" fmla="*/ 2 w 10"/>
                <a:gd name="T27" fmla="*/ 5 h 11"/>
                <a:gd name="T28" fmla="*/ 3 w 10"/>
                <a:gd name="T29" fmla="*/ 4 h 11"/>
                <a:gd name="T30" fmla="*/ 2 w 10"/>
                <a:gd name="T31" fmla="*/ 4 h 11"/>
                <a:gd name="T32" fmla="*/ 2 w 10"/>
                <a:gd name="T33" fmla="*/ 3 h 11"/>
                <a:gd name="T34" fmla="*/ 2 w 10"/>
                <a:gd name="T35" fmla="*/ 2 h 11"/>
                <a:gd name="T36" fmla="*/ 3 w 10"/>
                <a:gd name="T37" fmla="*/ 3 h 11"/>
                <a:gd name="T38" fmla="*/ 4 w 10"/>
                <a:gd name="T39" fmla="*/ 4 h 11"/>
                <a:gd name="T40" fmla="*/ 4 w 10"/>
                <a:gd name="T41" fmla="*/ 4 h 11"/>
                <a:gd name="T42" fmla="*/ 5 w 10"/>
                <a:gd name="T43" fmla="*/ 4 h 11"/>
                <a:gd name="T44" fmla="*/ 6 w 10"/>
                <a:gd name="T45" fmla="*/ 3 h 11"/>
                <a:gd name="T46" fmla="*/ 6 w 10"/>
                <a:gd name="T47" fmla="*/ 3 h 11"/>
                <a:gd name="T48" fmla="*/ 5 w 10"/>
                <a:gd name="T49" fmla="*/ 1 h 11"/>
                <a:gd name="T50" fmla="*/ 6 w 10"/>
                <a:gd name="T51" fmla="*/ 0 h 11"/>
                <a:gd name="T52" fmla="*/ 7 w 10"/>
                <a:gd name="T53" fmla="*/ 0 h 11"/>
                <a:gd name="T54" fmla="*/ 8 w 10"/>
                <a:gd name="T55" fmla="*/ 1 h 11"/>
                <a:gd name="T56" fmla="*/ 8 w 10"/>
                <a:gd name="T57" fmla="*/ 1 h 11"/>
                <a:gd name="T58" fmla="*/ 8 w 10"/>
                <a:gd name="T59" fmla="*/ 2 h 11"/>
                <a:gd name="T60" fmla="*/ 8 w 10"/>
                <a:gd name="T61" fmla="*/ 3 h 11"/>
                <a:gd name="T62" fmla="*/ 9 w 10"/>
                <a:gd name="T63" fmla="*/ 4 h 11"/>
                <a:gd name="T64" fmla="*/ 9 w 10"/>
                <a:gd name="T65" fmla="*/ 4 h 11"/>
                <a:gd name="T66" fmla="*/ 9 w 10"/>
                <a:gd name="T67" fmla="*/ 4 h 11"/>
                <a:gd name="T68" fmla="*/ 9 w 10"/>
                <a:gd name="T69" fmla="*/ 5 h 11"/>
                <a:gd name="T70" fmla="*/ 10 w 10"/>
                <a:gd name="T71" fmla="*/ 5 h 11"/>
                <a:gd name="T72" fmla="*/ 10 w 10"/>
                <a:gd name="T73" fmla="*/ 7 h 11"/>
                <a:gd name="T74" fmla="*/ 10 w 10"/>
                <a:gd name="T75" fmla="*/ 7 h 11"/>
                <a:gd name="T76" fmla="*/ 9 w 10"/>
                <a:gd name="T77" fmla="*/ 7 h 11"/>
                <a:gd name="T78" fmla="*/ 8 w 10"/>
                <a:gd name="T79" fmla="*/ 8 h 11"/>
                <a:gd name="T80" fmla="*/ 9 w 10"/>
                <a:gd name="T81" fmla="*/ 8 h 11"/>
                <a:gd name="T82" fmla="*/ 10 w 10"/>
                <a:gd name="T83" fmla="*/ 9 h 11"/>
                <a:gd name="T84" fmla="*/ 10 w 10"/>
                <a:gd name="T85" fmla="*/ 9 h 11"/>
                <a:gd name="T86" fmla="*/ 10 w 10"/>
                <a:gd name="T87" fmla="*/ 9 h 11"/>
                <a:gd name="T88" fmla="*/ 10 w 10"/>
                <a:gd name="T89" fmla="*/ 10 h 11"/>
                <a:gd name="T90" fmla="*/ 10 w 10"/>
                <a:gd name="T91" fmla="*/ 10 h 11"/>
                <a:gd name="T92" fmla="*/ 9 w 10"/>
                <a:gd name="T93" fmla="*/ 11 h 11"/>
                <a:gd name="T94" fmla="*/ 9 w 10"/>
                <a:gd name="T95" fmla="*/ 11 h 11"/>
                <a:gd name="T96" fmla="*/ 8 w 10"/>
                <a:gd name="T9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8" y="11"/>
                  </a:moveTo>
                  <a:cubicBezTo>
                    <a:pt x="8" y="10"/>
                    <a:pt x="8" y="10"/>
                    <a:pt x="7" y="10"/>
                  </a:cubicBezTo>
                  <a:cubicBezTo>
                    <a:pt x="7" y="10"/>
                    <a:pt x="6" y="10"/>
                    <a:pt x="6" y="10"/>
                  </a:cubicBezTo>
                  <a:cubicBezTo>
                    <a:pt x="6" y="11"/>
                    <a:pt x="6" y="11"/>
                    <a:pt x="5" y="10"/>
                  </a:cubicBezTo>
                  <a:cubicBezTo>
                    <a:pt x="5" y="10"/>
                    <a:pt x="5" y="10"/>
                    <a:pt x="4" y="10"/>
                  </a:cubicBezTo>
                  <a:cubicBezTo>
                    <a:pt x="4" y="10"/>
                    <a:pt x="4" y="10"/>
                    <a:pt x="4" y="10"/>
                  </a:cubicBezTo>
                  <a:cubicBezTo>
                    <a:pt x="3" y="10"/>
                    <a:pt x="3" y="10"/>
                    <a:pt x="3" y="10"/>
                  </a:cubicBezTo>
                  <a:cubicBezTo>
                    <a:pt x="2" y="10"/>
                    <a:pt x="3" y="9"/>
                    <a:pt x="2" y="9"/>
                  </a:cubicBezTo>
                  <a:cubicBezTo>
                    <a:pt x="2" y="9"/>
                    <a:pt x="2" y="9"/>
                    <a:pt x="2" y="8"/>
                  </a:cubicBezTo>
                  <a:cubicBezTo>
                    <a:pt x="2" y="7"/>
                    <a:pt x="2" y="7"/>
                    <a:pt x="2" y="7"/>
                  </a:cubicBezTo>
                  <a:cubicBezTo>
                    <a:pt x="2" y="6"/>
                    <a:pt x="2" y="5"/>
                    <a:pt x="2" y="5"/>
                  </a:cubicBezTo>
                  <a:cubicBezTo>
                    <a:pt x="1" y="5"/>
                    <a:pt x="1" y="6"/>
                    <a:pt x="1" y="6"/>
                  </a:cubicBezTo>
                  <a:cubicBezTo>
                    <a:pt x="1" y="6"/>
                    <a:pt x="0" y="5"/>
                    <a:pt x="0" y="5"/>
                  </a:cubicBezTo>
                  <a:cubicBezTo>
                    <a:pt x="0" y="5"/>
                    <a:pt x="1" y="5"/>
                    <a:pt x="2" y="5"/>
                  </a:cubicBezTo>
                  <a:cubicBezTo>
                    <a:pt x="2" y="4"/>
                    <a:pt x="3" y="4"/>
                    <a:pt x="3" y="4"/>
                  </a:cubicBezTo>
                  <a:cubicBezTo>
                    <a:pt x="3" y="4"/>
                    <a:pt x="3" y="4"/>
                    <a:pt x="2" y="4"/>
                  </a:cubicBezTo>
                  <a:cubicBezTo>
                    <a:pt x="2" y="3"/>
                    <a:pt x="2" y="3"/>
                    <a:pt x="2" y="3"/>
                  </a:cubicBezTo>
                  <a:cubicBezTo>
                    <a:pt x="2" y="2"/>
                    <a:pt x="2" y="2"/>
                    <a:pt x="2" y="2"/>
                  </a:cubicBezTo>
                  <a:cubicBezTo>
                    <a:pt x="3" y="2"/>
                    <a:pt x="3" y="2"/>
                    <a:pt x="3" y="3"/>
                  </a:cubicBezTo>
                  <a:cubicBezTo>
                    <a:pt x="4" y="3"/>
                    <a:pt x="4" y="4"/>
                    <a:pt x="4" y="4"/>
                  </a:cubicBezTo>
                  <a:cubicBezTo>
                    <a:pt x="4" y="4"/>
                    <a:pt x="4" y="4"/>
                    <a:pt x="4" y="4"/>
                  </a:cubicBezTo>
                  <a:cubicBezTo>
                    <a:pt x="5" y="4"/>
                    <a:pt x="5" y="4"/>
                    <a:pt x="5" y="4"/>
                  </a:cubicBezTo>
                  <a:cubicBezTo>
                    <a:pt x="5" y="4"/>
                    <a:pt x="6" y="4"/>
                    <a:pt x="6" y="3"/>
                  </a:cubicBezTo>
                  <a:cubicBezTo>
                    <a:pt x="6" y="3"/>
                    <a:pt x="6" y="4"/>
                    <a:pt x="6" y="3"/>
                  </a:cubicBezTo>
                  <a:cubicBezTo>
                    <a:pt x="5" y="1"/>
                    <a:pt x="4" y="2"/>
                    <a:pt x="5" y="1"/>
                  </a:cubicBezTo>
                  <a:cubicBezTo>
                    <a:pt x="6" y="1"/>
                    <a:pt x="6" y="1"/>
                    <a:pt x="6" y="0"/>
                  </a:cubicBezTo>
                  <a:cubicBezTo>
                    <a:pt x="7" y="0"/>
                    <a:pt x="7" y="0"/>
                    <a:pt x="7" y="0"/>
                  </a:cubicBezTo>
                  <a:cubicBezTo>
                    <a:pt x="8" y="0"/>
                    <a:pt x="8" y="1"/>
                    <a:pt x="8" y="1"/>
                  </a:cubicBezTo>
                  <a:cubicBezTo>
                    <a:pt x="8" y="1"/>
                    <a:pt x="8" y="0"/>
                    <a:pt x="8" y="1"/>
                  </a:cubicBezTo>
                  <a:cubicBezTo>
                    <a:pt x="8" y="1"/>
                    <a:pt x="8" y="2"/>
                    <a:pt x="8" y="2"/>
                  </a:cubicBezTo>
                  <a:cubicBezTo>
                    <a:pt x="8" y="3"/>
                    <a:pt x="8" y="3"/>
                    <a:pt x="8" y="3"/>
                  </a:cubicBezTo>
                  <a:cubicBezTo>
                    <a:pt x="8" y="3"/>
                    <a:pt x="8" y="4"/>
                    <a:pt x="9" y="4"/>
                  </a:cubicBezTo>
                  <a:cubicBezTo>
                    <a:pt x="9" y="4"/>
                    <a:pt x="9" y="4"/>
                    <a:pt x="9" y="4"/>
                  </a:cubicBezTo>
                  <a:cubicBezTo>
                    <a:pt x="9" y="4"/>
                    <a:pt x="9" y="4"/>
                    <a:pt x="9" y="4"/>
                  </a:cubicBezTo>
                  <a:cubicBezTo>
                    <a:pt x="9" y="5"/>
                    <a:pt x="9" y="5"/>
                    <a:pt x="9" y="5"/>
                  </a:cubicBezTo>
                  <a:cubicBezTo>
                    <a:pt x="10" y="5"/>
                    <a:pt x="10" y="5"/>
                    <a:pt x="10" y="5"/>
                  </a:cubicBezTo>
                  <a:cubicBezTo>
                    <a:pt x="10" y="5"/>
                    <a:pt x="10" y="6"/>
                    <a:pt x="10" y="7"/>
                  </a:cubicBezTo>
                  <a:cubicBezTo>
                    <a:pt x="10" y="7"/>
                    <a:pt x="10" y="7"/>
                    <a:pt x="10" y="7"/>
                  </a:cubicBezTo>
                  <a:cubicBezTo>
                    <a:pt x="10" y="7"/>
                    <a:pt x="10" y="7"/>
                    <a:pt x="9" y="7"/>
                  </a:cubicBezTo>
                  <a:cubicBezTo>
                    <a:pt x="9" y="7"/>
                    <a:pt x="8" y="7"/>
                    <a:pt x="8" y="8"/>
                  </a:cubicBezTo>
                  <a:cubicBezTo>
                    <a:pt x="8" y="8"/>
                    <a:pt x="9" y="8"/>
                    <a:pt x="9" y="8"/>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9" y="10"/>
                    <a:pt x="9" y="11"/>
                    <a:pt x="9" y="11"/>
                  </a:cubicBezTo>
                  <a:cubicBezTo>
                    <a:pt x="9" y="11"/>
                    <a:pt x="9" y="11"/>
                    <a:pt x="9" y="11"/>
                  </a:cubicBezTo>
                  <a:cubicBezTo>
                    <a:pt x="9" y="11"/>
                    <a:pt x="8" y="11"/>
                    <a:pt x="8" y="1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2" name="Freeform 1801"/>
            <p:cNvSpPr>
              <a:spLocks/>
            </p:cNvSpPr>
            <p:nvPr/>
          </p:nvSpPr>
          <p:spPr bwMode="auto">
            <a:xfrm>
              <a:off x="10793413" y="4537076"/>
              <a:ext cx="4763" cy="4763"/>
            </a:xfrm>
            <a:custGeom>
              <a:avLst/>
              <a:gdLst>
                <a:gd name="T0" fmla="*/ 1 w 3"/>
                <a:gd name="T1" fmla="*/ 2 h 4"/>
                <a:gd name="T2" fmla="*/ 0 w 3"/>
                <a:gd name="T3" fmla="*/ 0 h 4"/>
                <a:gd name="T4" fmla="*/ 1 w 3"/>
                <a:gd name="T5" fmla="*/ 0 h 4"/>
                <a:gd name="T6" fmla="*/ 2 w 3"/>
                <a:gd name="T7" fmla="*/ 0 h 4"/>
                <a:gd name="T8" fmla="*/ 2 w 3"/>
                <a:gd name="T9" fmla="*/ 1 h 4"/>
                <a:gd name="T10" fmla="*/ 2 w 3"/>
                <a:gd name="T11" fmla="*/ 2 h 4"/>
                <a:gd name="T12" fmla="*/ 2 w 3"/>
                <a:gd name="T13" fmla="*/ 2 h 4"/>
                <a:gd name="T14" fmla="*/ 3 w 3"/>
                <a:gd name="T15" fmla="*/ 3 h 4"/>
                <a:gd name="T16" fmla="*/ 3 w 3"/>
                <a:gd name="T17" fmla="*/ 3 h 4"/>
                <a:gd name="T18" fmla="*/ 3 w 3"/>
                <a:gd name="T19" fmla="*/ 3 h 4"/>
                <a:gd name="T20" fmla="*/ 2 w 3"/>
                <a:gd name="T21" fmla="*/ 3 h 4"/>
                <a:gd name="T22" fmla="*/ 1 w 3"/>
                <a:gd name="T23" fmla="*/ 3 h 4"/>
                <a:gd name="T24" fmla="*/ 1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1" y="2"/>
                  </a:moveTo>
                  <a:cubicBezTo>
                    <a:pt x="1" y="2"/>
                    <a:pt x="1" y="1"/>
                    <a:pt x="0" y="0"/>
                  </a:cubicBezTo>
                  <a:cubicBezTo>
                    <a:pt x="0" y="0"/>
                    <a:pt x="1" y="0"/>
                    <a:pt x="1" y="0"/>
                  </a:cubicBezTo>
                  <a:cubicBezTo>
                    <a:pt x="1" y="0"/>
                    <a:pt x="2" y="0"/>
                    <a:pt x="2" y="0"/>
                  </a:cubicBezTo>
                  <a:cubicBezTo>
                    <a:pt x="2" y="0"/>
                    <a:pt x="2" y="1"/>
                    <a:pt x="2" y="1"/>
                  </a:cubicBezTo>
                  <a:cubicBezTo>
                    <a:pt x="2" y="1"/>
                    <a:pt x="2" y="2"/>
                    <a:pt x="2" y="2"/>
                  </a:cubicBezTo>
                  <a:cubicBezTo>
                    <a:pt x="2" y="2"/>
                    <a:pt x="2" y="2"/>
                    <a:pt x="2" y="2"/>
                  </a:cubicBezTo>
                  <a:cubicBezTo>
                    <a:pt x="2" y="2"/>
                    <a:pt x="3" y="3"/>
                    <a:pt x="3" y="3"/>
                  </a:cubicBezTo>
                  <a:cubicBezTo>
                    <a:pt x="3" y="3"/>
                    <a:pt x="3" y="3"/>
                    <a:pt x="3" y="3"/>
                  </a:cubicBezTo>
                  <a:cubicBezTo>
                    <a:pt x="3" y="3"/>
                    <a:pt x="3" y="3"/>
                    <a:pt x="3" y="3"/>
                  </a:cubicBezTo>
                  <a:cubicBezTo>
                    <a:pt x="3" y="3"/>
                    <a:pt x="2" y="4"/>
                    <a:pt x="2" y="3"/>
                  </a:cubicBezTo>
                  <a:cubicBezTo>
                    <a:pt x="2" y="3"/>
                    <a:pt x="1" y="3"/>
                    <a:pt x="1" y="3"/>
                  </a:cubicBezTo>
                  <a:lnTo>
                    <a:pt x="1"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3" name="Freeform 1802"/>
            <p:cNvSpPr>
              <a:spLocks/>
            </p:cNvSpPr>
            <p:nvPr/>
          </p:nvSpPr>
          <p:spPr bwMode="auto">
            <a:xfrm>
              <a:off x="10801350" y="4502151"/>
              <a:ext cx="4763" cy="7938"/>
            </a:xfrm>
            <a:custGeom>
              <a:avLst/>
              <a:gdLst>
                <a:gd name="T0" fmla="*/ 1 w 4"/>
                <a:gd name="T1" fmla="*/ 5 h 6"/>
                <a:gd name="T2" fmla="*/ 0 w 4"/>
                <a:gd name="T3" fmla="*/ 5 h 6"/>
                <a:gd name="T4" fmla="*/ 1 w 4"/>
                <a:gd name="T5" fmla="*/ 4 h 6"/>
                <a:gd name="T6" fmla="*/ 1 w 4"/>
                <a:gd name="T7" fmla="*/ 4 h 6"/>
                <a:gd name="T8" fmla="*/ 2 w 4"/>
                <a:gd name="T9" fmla="*/ 5 h 6"/>
                <a:gd name="T10" fmla="*/ 3 w 4"/>
                <a:gd name="T11" fmla="*/ 4 h 6"/>
                <a:gd name="T12" fmla="*/ 3 w 4"/>
                <a:gd name="T13" fmla="*/ 3 h 6"/>
                <a:gd name="T14" fmla="*/ 4 w 4"/>
                <a:gd name="T15" fmla="*/ 2 h 6"/>
                <a:gd name="T16" fmla="*/ 4 w 4"/>
                <a:gd name="T17" fmla="*/ 2 h 6"/>
                <a:gd name="T18" fmla="*/ 4 w 4"/>
                <a:gd name="T19" fmla="*/ 1 h 6"/>
                <a:gd name="T20" fmla="*/ 4 w 4"/>
                <a:gd name="T21" fmla="*/ 1 h 6"/>
                <a:gd name="T22" fmla="*/ 4 w 4"/>
                <a:gd name="T23" fmla="*/ 2 h 6"/>
                <a:gd name="T24" fmla="*/ 4 w 4"/>
                <a:gd name="T25" fmla="*/ 3 h 6"/>
                <a:gd name="T26" fmla="*/ 4 w 4"/>
                <a:gd name="T27" fmla="*/ 4 h 6"/>
                <a:gd name="T28" fmla="*/ 4 w 4"/>
                <a:gd name="T29" fmla="*/ 5 h 6"/>
                <a:gd name="T30" fmla="*/ 3 w 4"/>
                <a:gd name="T31" fmla="*/ 6 h 6"/>
                <a:gd name="T32" fmla="*/ 3 w 4"/>
                <a:gd name="T33" fmla="*/ 6 h 6"/>
                <a:gd name="T34" fmla="*/ 2 w 4"/>
                <a:gd name="T35" fmla="*/ 6 h 6"/>
                <a:gd name="T36" fmla="*/ 1 w 4"/>
                <a:gd name="T37" fmla="*/ 6 h 6"/>
                <a:gd name="T38" fmla="*/ 1 w 4"/>
                <a:gd name="T3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6">
                  <a:moveTo>
                    <a:pt x="1" y="5"/>
                  </a:moveTo>
                  <a:cubicBezTo>
                    <a:pt x="1" y="5"/>
                    <a:pt x="0" y="5"/>
                    <a:pt x="0" y="5"/>
                  </a:cubicBezTo>
                  <a:cubicBezTo>
                    <a:pt x="0" y="4"/>
                    <a:pt x="0" y="4"/>
                    <a:pt x="1" y="4"/>
                  </a:cubicBezTo>
                  <a:cubicBezTo>
                    <a:pt x="1" y="4"/>
                    <a:pt x="1" y="4"/>
                    <a:pt x="1" y="4"/>
                  </a:cubicBezTo>
                  <a:cubicBezTo>
                    <a:pt x="2" y="4"/>
                    <a:pt x="2" y="5"/>
                    <a:pt x="2" y="5"/>
                  </a:cubicBezTo>
                  <a:cubicBezTo>
                    <a:pt x="2" y="5"/>
                    <a:pt x="2" y="4"/>
                    <a:pt x="3" y="4"/>
                  </a:cubicBezTo>
                  <a:cubicBezTo>
                    <a:pt x="3" y="3"/>
                    <a:pt x="3" y="3"/>
                    <a:pt x="3" y="3"/>
                  </a:cubicBezTo>
                  <a:cubicBezTo>
                    <a:pt x="3" y="2"/>
                    <a:pt x="3" y="2"/>
                    <a:pt x="4" y="2"/>
                  </a:cubicBezTo>
                  <a:cubicBezTo>
                    <a:pt x="4" y="2"/>
                    <a:pt x="3" y="2"/>
                    <a:pt x="4" y="2"/>
                  </a:cubicBezTo>
                  <a:cubicBezTo>
                    <a:pt x="4" y="1"/>
                    <a:pt x="4" y="1"/>
                    <a:pt x="4" y="1"/>
                  </a:cubicBezTo>
                  <a:cubicBezTo>
                    <a:pt x="4" y="1"/>
                    <a:pt x="4" y="0"/>
                    <a:pt x="4" y="1"/>
                  </a:cubicBezTo>
                  <a:cubicBezTo>
                    <a:pt x="4" y="2"/>
                    <a:pt x="4" y="2"/>
                    <a:pt x="4" y="2"/>
                  </a:cubicBezTo>
                  <a:cubicBezTo>
                    <a:pt x="4" y="2"/>
                    <a:pt x="4" y="2"/>
                    <a:pt x="4" y="3"/>
                  </a:cubicBezTo>
                  <a:cubicBezTo>
                    <a:pt x="4" y="3"/>
                    <a:pt x="4" y="3"/>
                    <a:pt x="4" y="4"/>
                  </a:cubicBezTo>
                  <a:cubicBezTo>
                    <a:pt x="4" y="4"/>
                    <a:pt x="4" y="5"/>
                    <a:pt x="4" y="5"/>
                  </a:cubicBezTo>
                  <a:cubicBezTo>
                    <a:pt x="3" y="5"/>
                    <a:pt x="4" y="5"/>
                    <a:pt x="3" y="6"/>
                  </a:cubicBezTo>
                  <a:cubicBezTo>
                    <a:pt x="3" y="6"/>
                    <a:pt x="3" y="6"/>
                    <a:pt x="3" y="6"/>
                  </a:cubicBezTo>
                  <a:cubicBezTo>
                    <a:pt x="2" y="6"/>
                    <a:pt x="2" y="6"/>
                    <a:pt x="2" y="6"/>
                  </a:cubicBezTo>
                  <a:cubicBezTo>
                    <a:pt x="2" y="6"/>
                    <a:pt x="1" y="6"/>
                    <a:pt x="1" y="6"/>
                  </a:cubicBezTo>
                  <a:lnTo>
                    <a:pt x="1" y="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4" name="Freeform 1803"/>
            <p:cNvSpPr>
              <a:spLocks/>
            </p:cNvSpPr>
            <p:nvPr/>
          </p:nvSpPr>
          <p:spPr bwMode="auto">
            <a:xfrm>
              <a:off x="10809288" y="4495801"/>
              <a:ext cx="3175" cy="3175"/>
            </a:xfrm>
            <a:custGeom>
              <a:avLst/>
              <a:gdLst>
                <a:gd name="T0" fmla="*/ 0 w 2"/>
                <a:gd name="T1" fmla="*/ 1 h 2"/>
                <a:gd name="T2" fmla="*/ 1 w 2"/>
                <a:gd name="T3" fmla="*/ 0 h 2"/>
                <a:gd name="T4" fmla="*/ 1 w 2"/>
                <a:gd name="T5" fmla="*/ 0 h 2"/>
                <a:gd name="T6" fmla="*/ 2 w 2"/>
                <a:gd name="T7" fmla="*/ 1 h 2"/>
                <a:gd name="T8" fmla="*/ 1 w 2"/>
                <a:gd name="T9" fmla="*/ 2 h 2"/>
                <a:gd name="T10" fmla="*/ 1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1" y="0"/>
                    <a:pt x="1" y="0"/>
                  </a:cubicBezTo>
                  <a:cubicBezTo>
                    <a:pt x="1" y="0"/>
                    <a:pt x="1" y="0"/>
                    <a:pt x="1" y="0"/>
                  </a:cubicBezTo>
                  <a:cubicBezTo>
                    <a:pt x="1" y="0"/>
                    <a:pt x="2" y="1"/>
                    <a:pt x="2" y="1"/>
                  </a:cubicBezTo>
                  <a:cubicBezTo>
                    <a:pt x="1" y="1"/>
                    <a:pt x="1" y="2"/>
                    <a:pt x="1" y="2"/>
                  </a:cubicBezTo>
                  <a:cubicBezTo>
                    <a:pt x="1" y="2"/>
                    <a:pt x="2"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5" name="Freeform 1804"/>
            <p:cNvSpPr>
              <a:spLocks/>
            </p:cNvSpPr>
            <p:nvPr/>
          </p:nvSpPr>
          <p:spPr bwMode="auto">
            <a:xfrm>
              <a:off x="10871200" y="4486276"/>
              <a:ext cx="3175" cy="3175"/>
            </a:xfrm>
            <a:custGeom>
              <a:avLst/>
              <a:gdLst>
                <a:gd name="T0" fmla="*/ 1 w 2"/>
                <a:gd name="T1" fmla="*/ 1 h 3"/>
                <a:gd name="T2" fmla="*/ 1 w 2"/>
                <a:gd name="T3" fmla="*/ 0 h 3"/>
                <a:gd name="T4" fmla="*/ 2 w 2"/>
                <a:gd name="T5" fmla="*/ 2 h 3"/>
                <a:gd name="T6" fmla="*/ 2 w 2"/>
                <a:gd name="T7" fmla="*/ 2 h 3"/>
                <a:gd name="T8" fmla="*/ 1 w 2"/>
                <a:gd name="T9" fmla="*/ 3 h 3"/>
                <a:gd name="T10" fmla="*/ 0 w 2"/>
                <a:gd name="T11" fmla="*/ 2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0"/>
                    <a:pt x="1" y="0"/>
                    <a:pt x="1" y="0"/>
                  </a:cubicBezTo>
                  <a:cubicBezTo>
                    <a:pt x="2" y="2"/>
                    <a:pt x="2" y="2"/>
                    <a:pt x="2" y="2"/>
                  </a:cubicBezTo>
                  <a:cubicBezTo>
                    <a:pt x="2" y="2"/>
                    <a:pt x="2" y="2"/>
                    <a:pt x="2" y="2"/>
                  </a:cubicBezTo>
                  <a:cubicBezTo>
                    <a:pt x="1" y="2"/>
                    <a:pt x="1" y="3"/>
                    <a:pt x="1" y="3"/>
                  </a:cubicBezTo>
                  <a:cubicBezTo>
                    <a:pt x="0" y="3"/>
                    <a:pt x="0" y="2"/>
                    <a:pt x="0" y="2"/>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6" name="Freeform 1805"/>
            <p:cNvSpPr>
              <a:spLocks/>
            </p:cNvSpPr>
            <p:nvPr/>
          </p:nvSpPr>
          <p:spPr bwMode="auto">
            <a:xfrm>
              <a:off x="10831513" y="4460876"/>
              <a:ext cx="3175" cy="3175"/>
            </a:xfrm>
            <a:custGeom>
              <a:avLst/>
              <a:gdLst>
                <a:gd name="T0" fmla="*/ 1 w 2"/>
                <a:gd name="T1" fmla="*/ 1 h 2"/>
                <a:gd name="T2" fmla="*/ 0 w 2"/>
                <a:gd name="T3" fmla="*/ 0 h 2"/>
                <a:gd name="T4" fmla="*/ 1 w 2"/>
                <a:gd name="T5" fmla="*/ 0 h 2"/>
                <a:gd name="T6" fmla="*/ 2 w 2"/>
                <a:gd name="T7" fmla="*/ 1 h 2"/>
                <a:gd name="T8" fmla="*/ 1 w 2"/>
                <a:gd name="T9" fmla="*/ 2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0" y="0"/>
                    <a:pt x="0" y="0"/>
                    <a:pt x="0" y="0"/>
                  </a:cubicBezTo>
                  <a:cubicBezTo>
                    <a:pt x="0" y="0"/>
                    <a:pt x="1" y="0"/>
                    <a:pt x="1" y="0"/>
                  </a:cubicBezTo>
                  <a:cubicBezTo>
                    <a:pt x="1" y="0"/>
                    <a:pt x="2" y="0"/>
                    <a:pt x="2" y="1"/>
                  </a:cubicBezTo>
                  <a:cubicBezTo>
                    <a:pt x="2" y="1"/>
                    <a:pt x="1" y="2"/>
                    <a:pt x="1" y="2"/>
                  </a:cubicBezTo>
                  <a:cubicBezTo>
                    <a:pt x="0" y="1"/>
                    <a:pt x="0" y="1"/>
                    <a:pt x="0" y="1"/>
                  </a:cubicBezTo>
                  <a:lnTo>
                    <a:pt x="1"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7" name="Freeform 1806"/>
            <p:cNvSpPr>
              <a:spLocks/>
            </p:cNvSpPr>
            <p:nvPr/>
          </p:nvSpPr>
          <p:spPr bwMode="auto">
            <a:xfrm>
              <a:off x="10810875" y="4470401"/>
              <a:ext cx="1588" cy="3175"/>
            </a:xfrm>
            <a:custGeom>
              <a:avLst/>
              <a:gdLst>
                <a:gd name="T0" fmla="*/ 0 w 1"/>
                <a:gd name="T1" fmla="*/ 0 h 2"/>
                <a:gd name="T2" fmla="*/ 0 w 1"/>
                <a:gd name="T3" fmla="*/ 1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1"/>
                  </a:lnTo>
                  <a:lnTo>
                    <a:pt x="1" y="2"/>
                  </a:lnTo>
                  <a:lnTo>
                    <a:pt x="1"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8" name="Freeform 1807"/>
            <p:cNvSpPr>
              <a:spLocks/>
            </p:cNvSpPr>
            <p:nvPr/>
          </p:nvSpPr>
          <p:spPr bwMode="auto">
            <a:xfrm>
              <a:off x="10433050" y="4440238"/>
              <a:ext cx="501650" cy="996950"/>
            </a:xfrm>
            <a:custGeom>
              <a:avLst/>
              <a:gdLst>
                <a:gd name="T0" fmla="*/ 99 w 356"/>
                <a:gd name="T1" fmla="*/ 201 h 707"/>
                <a:gd name="T2" fmla="*/ 118 w 356"/>
                <a:gd name="T3" fmla="*/ 208 h 707"/>
                <a:gd name="T4" fmla="*/ 132 w 356"/>
                <a:gd name="T5" fmla="*/ 192 h 707"/>
                <a:gd name="T6" fmla="*/ 147 w 356"/>
                <a:gd name="T7" fmla="*/ 190 h 707"/>
                <a:gd name="T8" fmla="*/ 157 w 356"/>
                <a:gd name="T9" fmla="*/ 198 h 707"/>
                <a:gd name="T10" fmla="*/ 182 w 356"/>
                <a:gd name="T11" fmla="*/ 164 h 707"/>
                <a:gd name="T12" fmla="*/ 189 w 356"/>
                <a:gd name="T13" fmla="*/ 162 h 707"/>
                <a:gd name="T14" fmla="*/ 204 w 356"/>
                <a:gd name="T15" fmla="*/ 140 h 707"/>
                <a:gd name="T16" fmla="*/ 212 w 356"/>
                <a:gd name="T17" fmla="*/ 151 h 707"/>
                <a:gd name="T18" fmla="*/ 229 w 356"/>
                <a:gd name="T19" fmla="*/ 137 h 707"/>
                <a:gd name="T20" fmla="*/ 225 w 356"/>
                <a:gd name="T21" fmla="*/ 131 h 707"/>
                <a:gd name="T22" fmla="*/ 225 w 356"/>
                <a:gd name="T23" fmla="*/ 114 h 707"/>
                <a:gd name="T24" fmla="*/ 232 w 356"/>
                <a:gd name="T25" fmla="*/ 120 h 707"/>
                <a:gd name="T26" fmla="*/ 235 w 356"/>
                <a:gd name="T27" fmla="*/ 100 h 707"/>
                <a:gd name="T28" fmla="*/ 234 w 356"/>
                <a:gd name="T29" fmla="*/ 79 h 707"/>
                <a:gd name="T30" fmla="*/ 242 w 356"/>
                <a:gd name="T31" fmla="*/ 88 h 707"/>
                <a:gd name="T32" fmla="*/ 256 w 356"/>
                <a:gd name="T33" fmla="*/ 79 h 707"/>
                <a:gd name="T34" fmla="*/ 275 w 356"/>
                <a:gd name="T35" fmla="*/ 65 h 707"/>
                <a:gd name="T36" fmla="*/ 277 w 356"/>
                <a:gd name="T37" fmla="*/ 29 h 707"/>
                <a:gd name="T38" fmla="*/ 281 w 356"/>
                <a:gd name="T39" fmla="*/ 24 h 707"/>
                <a:gd name="T40" fmla="*/ 288 w 356"/>
                <a:gd name="T41" fmla="*/ 8 h 707"/>
                <a:gd name="T42" fmla="*/ 296 w 356"/>
                <a:gd name="T43" fmla="*/ 1 h 707"/>
                <a:gd name="T44" fmla="*/ 296 w 356"/>
                <a:gd name="T45" fmla="*/ 10 h 707"/>
                <a:gd name="T46" fmla="*/ 300 w 356"/>
                <a:gd name="T47" fmla="*/ 18 h 707"/>
                <a:gd name="T48" fmla="*/ 311 w 356"/>
                <a:gd name="T49" fmla="*/ 26 h 707"/>
                <a:gd name="T50" fmla="*/ 320 w 356"/>
                <a:gd name="T51" fmla="*/ 42 h 707"/>
                <a:gd name="T52" fmla="*/ 328 w 356"/>
                <a:gd name="T53" fmla="*/ 64 h 707"/>
                <a:gd name="T54" fmla="*/ 339 w 356"/>
                <a:gd name="T55" fmla="*/ 95 h 707"/>
                <a:gd name="T56" fmla="*/ 342 w 356"/>
                <a:gd name="T57" fmla="*/ 136 h 707"/>
                <a:gd name="T58" fmla="*/ 355 w 356"/>
                <a:gd name="T59" fmla="*/ 174 h 707"/>
                <a:gd name="T60" fmla="*/ 344 w 356"/>
                <a:gd name="T61" fmla="*/ 200 h 707"/>
                <a:gd name="T62" fmla="*/ 330 w 356"/>
                <a:gd name="T63" fmla="*/ 189 h 707"/>
                <a:gd name="T64" fmla="*/ 314 w 356"/>
                <a:gd name="T65" fmla="*/ 183 h 707"/>
                <a:gd name="T66" fmla="*/ 325 w 356"/>
                <a:gd name="T67" fmla="*/ 216 h 707"/>
                <a:gd name="T68" fmla="*/ 320 w 356"/>
                <a:gd name="T69" fmla="*/ 248 h 707"/>
                <a:gd name="T70" fmla="*/ 307 w 356"/>
                <a:gd name="T71" fmla="*/ 287 h 707"/>
                <a:gd name="T72" fmla="*/ 294 w 356"/>
                <a:gd name="T73" fmla="*/ 343 h 707"/>
                <a:gd name="T74" fmla="*/ 272 w 356"/>
                <a:gd name="T75" fmla="*/ 412 h 707"/>
                <a:gd name="T76" fmla="*/ 241 w 356"/>
                <a:gd name="T77" fmla="*/ 507 h 707"/>
                <a:gd name="T78" fmla="*/ 220 w 356"/>
                <a:gd name="T79" fmla="*/ 584 h 707"/>
                <a:gd name="T80" fmla="*/ 195 w 356"/>
                <a:gd name="T81" fmla="*/ 661 h 707"/>
                <a:gd name="T82" fmla="*/ 181 w 356"/>
                <a:gd name="T83" fmla="*/ 677 h 707"/>
                <a:gd name="T84" fmla="*/ 153 w 356"/>
                <a:gd name="T85" fmla="*/ 685 h 707"/>
                <a:gd name="T86" fmla="*/ 68 w 356"/>
                <a:gd name="T87" fmla="*/ 691 h 707"/>
                <a:gd name="T88" fmla="*/ 39 w 356"/>
                <a:gd name="T89" fmla="*/ 667 h 707"/>
                <a:gd name="T90" fmla="*/ 22 w 356"/>
                <a:gd name="T91" fmla="*/ 622 h 707"/>
                <a:gd name="T92" fmla="*/ 26 w 356"/>
                <a:gd name="T93" fmla="*/ 596 h 707"/>
                <a:gd name="T94" fmla="*/ 7 w 356"/>
                <a:gd name="T95" fmla="*/ 559 h 707"/>
                <a:gd name="T96" fmla="*/ 4 w 356"/>
                <a:gd name="T97" fmla="*/ 523 h 707"/>
                <a:gd name="T98" fmla="*/ 10 w 356"/>
                <a:gd name="T99" fmla="*/ 498 h 707"/>
                <a:gd name="T100" fmla="*/ 32 w 356"/>
                <a:gd name="T101" fmla="*/ 506 h 707"/>
                <a:gd name="T102" fmla="*/ 27 w 356"/>
                <a:gd name="T103" fmla="*/ 494 h 707"/>
                <a:gd name="T104" fmla="*/ 25 w 356"/>
                <a:gd name="T105" fmla="*/ 476 h 707"/>
                <a:gd name="T106" fmla="*/ 40 w 356"/>
                <a:gd name="T107" fmla="*/ 448 h 707"/>
                <a:gd name="T108" fmla="*/ 55 w 356"/>
                <a:gd name="T109" fmla="*/ 420 h 707"/>
                <a:gd name="T110" fmla="*/ 61 w 356"/>
                <a:gd name="T111" fmla="*/ 401 h 707"/>
                <a:gd name="T112" fmla="*/ 61 w 356"/>
                <a:gd name="T113" fmla="*/ 380 h 707"/>
                <a:gd name="T114" fmla="*/ 51 w 356"/>
                <a:gd name="T115" fmla="*/ 353 h 707"/>
                <a:gd name="T116" fmla="*/ 40 w 356"/>
                <a:gd name="T117" fmla="*/ 312 h 707"/>
                <a:gd name="T118" fmla="*/ 36 w 356"/>
                <a:gd name="T119" fmla="*/ 279 h 707"/>
                <a:gd name="T120" fmla="*/ 52 w 356"/>
                <a:gd name="T121" fmla="*/ 252 h 707"/>
                <a:gd name="T122" fmla="*/ 60 w 356"/>
                <a:gd name="T123" fmla="*/ 217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6" h="707">
                  <a:moveTo>
                    <a:pt x="60" y="217"/>
                  </a:moveTo>
                  <a:cubicBezTo>
                    <a:pt x="60" y="217"/>
                    <a:pt x="60" y="215"/>
                    <a:pt x="60" y="215"/>
                  </a:cubicBezTo>
                  <a:cubicBezTo>
                    <a:pt x="60" y="214"/>
                    <a:pt x="60" y="213"/>
                    <a:pt x="61" y="213"/>
                  </a:cubicBezTo>
                  <a:cubicBezTo>
                    <a:pt x="62" y="214"/>
                    <a:pt x="63" y="214"/>
                    <a:pt x="64" y="214"/>
                  </a:cubicBezTo>
                  <a:cubicBezTo>
                    <a:pt x="64" y="214"/>
                    <a:pt x="64" y="214"/>
                    <a:pt x="65" y="214"/>
                  </a:cubicBezTo>
                  <a:cubicBezTo>
                    <a:pt x="66" y="214"/>
                    <a:pt x="70" y="214"/>
                    <a:pt x="70" y="215"/>
                  </a:cubicBezTo>
                  <a:cubicBezTo>
                    <a:pt x="70" y="215"/>
                    <a:pt x="70" y="215"/>
                    <a:pt x="71" y="215"/>
                  </a:cubicBezTo>
                  <a:cubicBezTo>
                    <a:pt x="72" y="215"/>
                    <a:pt x="73" y="215"/>
                    <a:pt x="73" y="215"/>
                  </a:cubicBezTo>
                  <a:cubicBezTo>
                    <a:pt x="74" y="215"/>
                    <a:pt x="75" y="215"/>
                    <a:pt x="76" y="215"/>
                  </a:cubicBezTo>
                  <a:cubicBezTo>
                    <a:pt x="76" y="215"/>
                    <a:pt x="77" y="215"/>
                    <a:pt x="77" y="215"/>
                  </a:cubicBezTo>
                  <a:cubicBezTo>
                    <a:pt x="77" y="215"/>
                    <a:pt x="76" y="215"/>
                    <a:pt x="77" y="216"/>
                  </a:cubicBezTo>
                  <a:cubicBezTo>
                    <a:pt x="77" y="216"/>
                    <a:pt x="78" y="216"/>
                    <a:pt x="78" y="216"/>
                  </a:cubicBezTo>
                  <a:cubicBezTo>
                    <a:pt x="78" y="216"/>
                    <a:pt x="78" y="216"/>
                    <a:pt x="79" y="216"/>
                  </a:cubicBezTo>
                  <a:cubicBezTo>
                    <a:pt x="79" y="217"/>
                    <a:pt x="80" y="217"/>
                    <a:pt x="80" y="216"/>
                  </a:cubicBezTo>
                  <a:cubicBezTo>
                    <a:pt x="80" y="216"/>
                    <a:pt x="80" y="215"/>
                    <a:pt x="81" y="215"/>
                  </a:cubicBezTo>
                  <a:cubicBezTo>
                    <a:pt x="82" y="214"/>
                    <a:pt x="81" y="213"/>
                    <a:pt x="83" y="213"/>
                  </a:cubicBezTo>
                  <a:cubicBezTo>
                    <a:pt x="84" y="214"/>
                    <a:pt x="84" y="214"/>
                    <a:pt x="85" y="214"/>
                  </a:cubicBezTo>
                  <a:cubicBezTo>
                    <a:pt x="85" y="214"/>
                    <a:pt x="87" y="214"/>
                    <a:pt x="87" y="214"/>
                  </a:cubicBezTo>
                  <a:cubicBezTo>
                    <a:pt x="87" y="214"/>
                    <a:pt x="85" y="213"/>
                    <a:pt x="85" y="213"/>
                  </a:cubicBezTo>
                  <a:cubicBezTo>
                    <a:pt x="85" y="213"/>
                    <a:pt x="85" y="213"/>
                    <a:pt x="86" y="212"/>
                  </a:cubicBezTo>
                  <a:cubicBezTo>
                    <a:pt x="87" y="212"/>
                    <a:pt x="88" y="211"/>
                    <a:pt x="89" y="210"/>
                  </a:cubicBezTo>
                  <a:cubicBezTo>
                    <a:pt x="90" y="209"/>
                    <a:pt x="91" y="209"/>
                    <a:pt x="91" y="208"/>
                  </a:cubicBezTo>
                  <a:cubicBezTo>
                    <a:pt x="92" y="207"/>
                    <a:pt x="92" y="207"/>
                    <a:pt x="92" y="206"/>
                  </a:cubicBezTo>
                  <a:cubicBezTo>
                    <a:pt x="93" y="205"/>
                    <a:pt x="94" y="205"/>
                    <a:pt x="94" y="205"/>
                  </a:cubicBezTo>
                  <a:cubicBezTo>
                    <a:pt x="95" y="205"/>
                    <a:pt x="95" y="206"/>
                    <a:pt x="95" y="205"/>
                  </a:cubicBezTo>
                  <a:cubicBezTo>
                    <a:pt x="96" y="204"/>
                    <a:pt x="96" y="203"/>
                    <a:pt x="97" y="203"/>
                  </a:cubicBezTo>
                  <a:cubicBezTo>
                    <a:pt x="97" y="202"/>
                    <a:pt x="98" y="202"/>
                    <a:pt x="98" y="202"/>
                  </a:cubicBezTo>
                  <a:cubicBezTo>
                    <a:pt x="99" y="201"/>
                    <a:pt x="99" y="201"/>
                    <a:pt x="99" y="201"/>
                  </a:cubicBezTo>
                  <a:cubicBezTo>
                    <a:pt x="100" y="201"/>
                    <a:pt x="101" y="202"/>
                    <a:pt x="101" y="203"/>
                  </a:cubicBezTo>
                  <a:cubicBezTo>
                    <a:pt x="101" y="204"/>
                    <a:pt x="101" y="204"/>
                    <a:pt x="101" y="205"/>
                  </a:cubicBezTo>
                  <a:cubicBezTo>
                    <a:pt x="102" y="206"/>
                    <a:pt x="102" y="206"/>
                    <a:pt x="102" y="207"/>
                  </a:cubicBezTo>
                  <a:cubicBezTo>
                    <a:pt x="102" y="208"/>
                    <a:pt x="102" y="208"/>
                    <a:pt x="102" y="208"/>
                  </a:cubicBezTo>
                  <a:cubicBezTo>
                    <a:pt x="102" y="209"/>
                    <a:pt x="101" y="209"/>
                    <a:pt x="101" y="210"/>
                  </a:cubicBezTo>
                  <a:cubicBezTo>
                    <a:pt x="101" y="211"/>
                    <a:pt x="102" y="211"/>
                    <a:pt x="102" y="211"/>
                  </a:cubicBezTo>
                  <a:cubicBezTo>
                    <a:pt x="102" y="211"/>
                    <a:pt x="102" y="211"/>
                    <a:pt x="103" y="211"/>
                  </a:cubicBezTo>
                  <a:cubicBezTo>
                    <a:pt x="103" y="210"/>
                    <a:pt x="103" y="210"/>
                    <a:pt x="103" y="210"/>
                  </a:cubicBezTo>
                  <a:cubicBezTo>
                    <a:pt x="104" y="210"/>
                    <a:pt x="104" y="209"/>
                    <a:pt x="104" y="209"/>
                  </a:cubicBezTo>
                  <a:cubicBezTo>
                    <a:pt x="105" y="208"/>
                    <a:pt x="105" y="208"/>
                    <a:pt x="106" y="208"/>
                  </a:cubicBezTo>
                  <a:cubicBezTo>
                    <a:pt x="107" y="207"/>
                    <a:pt x="107" y="207"/>
                    <a:pt x="107" y="207"/>
                  </a:cubicBezTo>
                  <a:cubicBezTo>
                    <a:pt x="107" y="206"/>
                    <a:pt x="106" y="206"/>
                    <a:pt x="106" y="206"/>
                  </a:cubicBezTo>
                  <a:cubicBezTo>
                    <a:pt x="105" y="206"/>
                    <a:pt x="105" y="206"/>
                    <a:pt x="105" y="205"/>
                  </a:cubicBezTo>
                  <a:cubicBezTo>
                    <a:pt x="105" y="204"/>
                    <a:pt x="105" y="204"/>
                    <a:pt x="105" y="204"/>
                  </a:cubicBezTo>
                  <a:cubicBezTo>
                    <a:pt x="105" y="204"/>
                    <a:pt x="105" y="203"/>
                    <a:pt x="106" y="204"/>
                  </a:cubicBezTo>
                  <a:cubicBezTo>
                    <a:pt x="107" y="204"/>
                    <a:pt x="107" y="203"/>
                    <a:pt x="108" y="204"/>
                  </a:cubicBezTo>
                  <a:cubicBezTo>
                    <a:pt x="109" y="204"/>
                    <a:pt x="110" y="203"/>
                    <a:pt x="111" y="203"/>
                  </a:cubicBezTo>
                  <a:cubicBezTo>
                    <a:pt x="112" y="203"/>
                    <a:pt x="112" y="202"/>
                    <a:pt x="113" y="202"/>
                  </a:cubicBezTo>
                  <a:cubicBezTo>
                    <a:pt x="114" y="202"/>
                    <a:pt x="115" y="200"/>
                    <a:pt x="115" y="202"/>
                  </a:cubicBezTo>
                  <a:cubicBezTo>
                    <a:pt x="115" y="203"/>
                    <a:pt x="115" y="203"/>
                    <a:pt x="115" y="203"/>
                  </a:cubicBezTo>
                  <a:cubicBezTo>
                    <a:pt x="115" y="204"/>
                    <a:pt x="116" y="203"/>
                    <a:pt x="116" y="204"/>
                  </a:cubicBezTo>
                  <a:cubicBezTo>
                    <a:pt x="115" y="205"/>
                    <a:pt x="114" y="206"/>
                    <a:pt x="114" y="206"/>
                  </a:cubicBezTo>
                  <a:cubicBezTo>
                    <a:pt x="115" y="207"/>
                    <a:pt x="115" y="207"/>
                    <a:pt x="116" y="207"/>
                  </a:cubicBezTo>
                  <a:cubicBezTo>
                    <a:pt x="116" y="206"/>
                    <a:pt x="117" y="205"/>
                    <a:pt x="116" y="206"/>
                  </a:cubicBezTo>
                  <a:cubicBezTo>
                    <a:pt x="116" y="207"/>
                    <a:pt x="116" y="208"/>
                    <a:pt x="116" y="208"/>
                  </a:cubicBezTo>
                  <a:cubicBezTo>
                    <a:pt x="116" y="208"/>
                    <a:pt x="116" y="209"/>
                    <a:pt x="116" y="208"/>
                  </a:cubicBezTo>
                  <a:cubicBezTo>
                    <a:pt x="117" y="208"/>
                    <a:pt x="117" y="207"/>
                    <a:pt x="117" y="207"/>
                  </a:cubicBezTo>
                  <a:cubicBezTo>
                    <a:pt x="117" y="207"/>
                    <a:pt x="117" y="208"/>
                    <a:pt x="118" y="208"/>
                  </a:cubicBezTo>
                  <a:cubicBezTo>
                    <a:pt x="118" y="207"/>
                    <a:pt x="118" y="207"/>
                    <a:pt x="118" y="207"/>
                  </a:cubicBezTo>
                  <a:cubicBezTo>
                    <a:pt x="118" y="207"/>
                    <a:pt x="118" y="206"/>
                    <a:pt x="117" y="206"/>
                  </a:cubicBezTo>
                  <a:cubicBezTo>
                    <a:pt x="117" y="206"/>
                    <a:pt x="117" y="206"/>
                    <a:pt x="117" y="205"/>
                  </a:cubicBezTo>
                  <a:cubicBezTo>
                    <a:pt x="117" y="204"/>
                    <a:pt x="117" y="204"/>
                    <a:pt x="117" y="203"/>
                  </a:cubicBezTo>
                  <a:cubicBezTo>
                    <a:pt x="118" y="203"/>
                    <a:pt x="117" y="203"/>
                    <a:pt x="118" y="203"/>
                  </a:cubicBezTo>
                  <a:cubicBezTo>
                    <a:pt x="118" y="203"/>
                    <a:pt x="118" y="203"/>
                    <a:pt x="118" y="203"/>
                  </a:cubicBezTo>
                  <a:cubicBezTo>
                    <a:pt x="118" y="202"/>
                    <a:pt x="118" y="202"/>
                    <a:pt x="118" y="201"/>
                  </a:cubicBezTo>
                  <a:cubicBezTo>
                    <a:pt x="118" y="201"/>
                    <a:pt x="118" y="201"/>
                    <a:pt x="119" y="200"/>
                  </a:cubicBezTo>
                  <a:cubicBezTo>
                    <a:pt x="119" y="199"/>
                    <a:pt x="120" y="200"/>
                    <a:pt x="119" y="199"/>
                  </a:cubicBezTo>
                  <a:cubicBezTo>
                    <a:pt x="119" y="199"/>
                    <a:pt x="119" y="199"/>
                    <a:pt x="118" y="198"/>
                  </a:cubicBezTo>
                  <a:cubicBezTo>
                    <a:pt x="118" y="198"/>
                    <a:pt x="117" y="198"/>
                    <a:pt x="117" y="198"/>
                  </a:cubicBezTo>
                  <a:cubicBezTo>
                    <a:pt x="117" y="197"/>
                    <a:pt x="118" y="197"/>
                    <a:pt x="118" y="197"/>
                  </a:cubicBezTo>
                  <a:cubicBezTo>
                    <a:pt x="118" y="196"/>
                    <a:pt x="119" y="195"/>
                    <a:pt x="120" y="195"/>
                  </a:cubicBezTo>
                  <a:cubicBezTo>
                    <a:pt x="120" y="194"/>
                    <a:pt x="120" y="194"/>
                    <a:pt x="121" y="194"/>
                  </a:cubicBezTo>
                  <a:cubicBezTo>
                    <a:pt x="121" y="193"/>
                    <a:pt x="120" y="192"/>
                    <a:pt x="121" y="193"/>
                  </a:cubicBezTo>
                  <a:cubicBezTo>
                    <a:pt x="122" y="193"/>
                    <a:pt x="122" y="194"/>
                    <a:pt x="123" y="194"/>
                  </a:cubicBezTo>
                  <a:cubicBezTo>
                    <a:pt x="123" y="194"/>
                    <a:pt x="123" y="194"/>
                    <a:pt x="124" y="194"/>
                  </a:cubicBezTo>
                  <a:cubicBezTo>
                    <a:pt x="124" y="194"/>
                    <a:pt x="125" y="194"/>
                    <a:pt x="125" y="194"/>
                  </a:cubicBezTo>
                  <a:cubicBezTo>
                    <a:pt x="124" y="195"/>
                    <a:pt x="124" y="195"/>
                    <a:pt x="124" y="195"/>
                  </a:cubicBezTo>
                  <a:cubicBezTo>
                    <a:pt x="125" y="195"/>
                    <a:pt x="125" y="195"/>
                    <a:pt x="125" y="195"/>
                  </a:cubicBezTo>
                  <a:cubicBezTo>
                    <a:pt x="126" y="195"/>
                    <a:pt x="126" y="195"/>
                    <a:pt x="126" y="195"/>
                  </a:cubicBezTo>
                  <a:cubicBezTo>
                    <a:pt x="127" y="195"/>
                    <a:pt x="127" y="195"/>
                    <a:pt x="127" y="195"/>
                  </a:cubicBezTo>
                  <a:cubicBezTo>
                    <a:pt x="128" y="195"/>
                    <a:pt x="127" y="195"/>
                    <a:pt x="128" y="195"/>
                  </a:cubicBezTo>
                  <a:cubicBezTo>
                    <a:pt x="129" y="194"/>
                    <a:pt x="129" y="194"/>
                    <a:pt x="130" y="194"/>
                  </a:cubicBezTo>
                  <a:cubicBezTo>
                    <a:pt x="130" y="193"/>
                    <a:pt x="131" y="193"/>
                    <a:pt x="132" y="193"/>
                  </a:cubicBezTo>
                  <a:cubicBezTo>
                    <a:pt x="132" y="193"/>
                    <a:pt x="132" y="191"/>
                    <a:pt x="132" y="190"/>
                  </a:cubicBezTo>
                  <a:cubicBezTo>
                    <a:pt x="132" y="190"/>
                    <a:pt x="133" y="189"/>
                    <a:pt x="133" y="190"/>
                  </a:cubicBezTo>
                  <a:cubicBezTo>
                    <a:pt x="133" y="190"/>
                    <a:pt x="132" y="192"/>
                    <a:pt x="132" y="192"/>
                  </a:cubicBezTo>
                  <a:cubicBezTo>
                    <a:pt x="132" y="193"/>
                    <a:pt x="132" y="193"/>
                    <a:pt x="132" y="193"/>
                  </a:cubicBezTo>
                  <a:cubicBezTo>
                    <a:pt x="133" y="193"/>
                    <a:pt x="134" y="194"/>
                    <a:pt x="134" y="194"/>
                  </a:cubicBezTo>
                  <a:cubicBezTo>
                    <a:pt x="134" y="194"/>
                    <a:pt x="134" y="194"/>
                    <a:pt x="134" y="194"/>
                  </a:cubicBezTo>
                  <a:cubicBezTo>
                    <a:pt x="134" y="194"/>
                    <a:pt x="135" y="195"/>
                    <a:pt x="134" y="195"/>
                  </a:cubicBezTo>
                  <a:cubicBezTo>
                    <a:pt x="134" y="195"/>
                    <a:pt x="134" y="196"/>
                    <a:pt x="134" y="196"/>
                  </a:cubicBezTo>
                  <a:cubicBezTo>
                    <a:pt x="134" y="197"/>
                    <a:pt x="134" y="197"/>
                    <a:pt x="135" y="197"/>
                  </a:cubicBezTo>
                  <a:cubicBezTo>
                    <a:pt x="135" y="197"/>
                    <a:pt x="136" y="197"/>
                    <a:pt x="136" y="197"/>
                  </a:cubicBezTo>
                  <a:cubicBezTo>
                    <a:pt x="136" y="197"/>
                    <a:pt x="136" y="197"/>
                    <a:pt x="137" y="197"/>
                  </a:cubicBezTo>
                  <a:cubicBezTo>
                    <a:pt x="137" y="197"/>
                    <a:pt x="138" y="197"/>
                    <a:pt x="138" y="197"/>
                  </a:cubicBezTo>
                  <a:cubicBezTo>
                    <a:pt x="138" y="197"/>
                    <a:pt x="138" y="198"/>
                    <a:pt x="139" y="198"/>
                  </a:cubicBezTo>
                  <a:cubicBezTo>
                    <a:pt x="139" y="198"/>
                    <a:pt x="140" y="198"/>
                    <a:pt x="140" y="198"/>
                  </a:cubicBezTo>
                  <a:cubicBezTo>
                    <a:pt x="140" y="197"/>
                    <a:pt x="140" y="197"/>
                    <a:pt x="139" y="197"/>
                  </a:cubicBezTo>
                  <a:cubicBezTo>
                    <a:pt x="139" y="196"/>
                    <a:pt x="138" y="196"/>
                    <a:pt x="139" y="196"/>
                  </a:cubicBezTo>
                  <a:cubicBezTo>
                    <a:pt x="139" y="196"/>
                    <a:pt x="140" y="195"/>
                    <a:pt x="140" y="195"/>
                  </a:cubicBezTo>
                  <a:cubicBezTo>
                    <a:pt x="141" y="195"/>
                    <a:pt x="142" y="196"/>
                    <a:pt x="142" y="195"/>
                  </a:cubicBezTo>
                  <a:cubicBezTo>
                    <a:pt x="142" y="195"/>
                    <a:pt x="140" y="194"/>
                    <a:pt x="140" y="194"/>
                  </a:cubicBezTo>
                  <a:cubicBezTo>
                    <a:pt x="140" y="194"/>
                    <a:pt x="140" y="194"/>
                    <a:pt x="140" y="194"/>
                  </a:cubicBezTo>
                  <a:cubicBezTo>
                    <a:pt x="141" y="194"/>
                    <a:pt x="142" y="193"/>
                    <a:pt x="142" y="193"/>
                  </a:cubicBezTo>
                  <a:cubicBezTo>
                    <a:pt x="142" y="193"/>
                    <a:pt x="141" y="193"/>
                    <a:pt x="140" y="193"/>
                  </a:cubicBezTo>
                  <a:cubicBezTo>
                    <a:pt x="140" y="193"/>
                    <a:pt x="139" y="195"/>
                    <a:pt x="139" y="195"/>
                  </a:cubicBezTo>
                  <a:cubicBezTo>
                    <a:pt x="139" y="195"/>
                    <a:pt x="138" y="195"/>
                    <a:pt x="138" y="195"/>
                  </a:cubicBezTo>
                  <a:cubicBezTo>
                    <a:pt x="137" y="195"/>
                    <a:pt x="137" y="195"/>
                    <a:pt x="137" y="195"/>
                  </a:cubicBezTo>
                  <a:cubicBezTo>
                    <a:pt x="137" y="195"/>
                    <a:pt x="137" y="195"/>
                    <a:pt x="138" y="194"/>
                  </a:cubicBezTo>
                  <a:cubicBezTo>
                    <a:pt x="138" y="194"/>
                    <a:pt x="138" y="194"/>
                    <a:pt x="138" y="193"/>
                  </a:cubicBezTo>
                  <a:cubicBezTo>
                    <a:pt x="139" y="192"/>
                    <a:pt x="139" y="192"/>
                    <a:pt x="140" y="191"/>
                  </a:cubicBezTo>
                  <a:cubicBezTo>
                    <a:pt x="141" y="190"/>
                    <a:pt x="141" y="190"/>
                    <a:pt x="142" y="189"/>
                  </a:cubicBezTo>
                  <a:cubicBezTo>
                    <a:pt x="143" y="189"/>
                    <a:pt x="144" y="189"/>
                    <a:pt x="144" y="189"/>
                  </a:cubicBezTo>
                  <a:cubicBezTo>
                    <a:pt x="145" y="189"/>
                    <a:pt x="147" y="190"/>
                    <a:pt x="147" y="190"/>
                  </a:cubicBezTo>
                  <a:cubicBezTo>
                    <a:pt x="148" y="190"/>
                    <a:pt x="148" y="190"/>
                    <a:pt x="148" y="191"/>
                  </a:cubicBezTo>
                  <a:cubicBezTo>
                    <a:pt x="148" y="192"/>
                    <a:pt x="148" y="193"/>
                    <a:pt x="148" y="193"/>
                  </a:cubicBezTo>
                  <a:cubicBezTo>
                    <a:pt x="148" y="194"/>
                    <a:pt x="148" y="195"/>
                    <a:pt x="148" y="195"/>
                  </a:cubicBezTo>
                  <a:cubicBezTo>
                    <a:pt x="148" y="195"/>
                    <a:pt x="148" y="196"/>
                    <a:pt x="148" y="196"/>
                  </a:cubicBezTo>
                  <a:cubicBezTo>
                    <a:pt x="148" y="196"/>
                    <a:pt x="148" y="197"/>
                    <a:pt x="149" y="197"/>
                  </a:cubicBezTo>
                  <a:cubicBezTo>
                    <a:pt x="149" y="198"/>
                    <a:pt x="150" y="199"/>
                    <a:pt x="150" y="200"/>
                  </a:cubicBezTo>
                  <a:cubicBezTo>
                    <a:pt x="150" y="200"/>
                    <a:pt x="151" y="202"/>
                    <a:pt x="151" y="202"/>
                  </a:cubicBezTo>
                  <a:cubicBezTo>
                    <a:pt x="152" y="203"/>
                    <a:pt x="152" y="203"/>
                    <a:pt x="152" y="204"/>
                  </a:cubicBezTo>
                  <a:cubicBezTo>
                    <a:pt x="152" y="204"/>
                    <a:pt x="153" y="203"/>
                    <a:pt x="153" y="203"/>
                  </a:cubicBezTo>
                  <a:cubicBezTo>
                    <a:pt x="153" y="203"/>
                    <a:pt x="154" y="203"/>
                    <a:pt x="154" y="203"/>
                  </a:cubicBezTo>
                  <a:cubicBezTo>
                    <a:pt x="154" y="204"/>
                    <a:pt x="155" y="203"/>
                    <a:pt x="155" y="203"/>
                  </a:cubicBezTo>
                  <a:cubicBezTo>
                    <a:pt x="155" y="203"/>
                    <a:pt x="154" y="202"/>
                    <a:pt x="154" y="202"/>
                  </a:cubicBezTo>
                  <a:cubicBezTo>
                    <a:pt x="155" y="203"/>
                    <a:pt x="157" y="204"/>
                    <a:pt x="157" y="204"/>
                  </a:cubicBezTo>
                  <a:cubicBezTo>
                    <a:pt x="157" y="203"/>
                    <a:pt x="157" y="203"/>
                    <a:pt x="157" y="203"/>
                  </a:cubicBezTo>
                  <a:cubicBezTo>
                    <a:pt x="157" y="203"/>
                    <a:pt x="158" y="203"/>
                    <a:pt x="158" y="203"/>
                  </a:cubicBezTo>
                  <a:cubicBezTo>
                    <a:pt x="159" y="203"/>
                    <a:pt x="160" y="204"/>
                    <a:pt x="160" y="204"/>
                  </a:cubicBezTo>
                  <a:cubicBezTo>
                    <a:pt x="161" y="205"/>
                    <a:pt x="161" y="205"/>
                    <a:pt x="161" y="205"/>
                  </a:cubicBezTo>
                  <a:cubicBezTo>
                    <a:pt x="160" y="203"/>
                    <a:pt x="160" y="203"/>
                    <a:pt x="160" y="203"/>
                  </a:cubicBezTo>
                  <a:cubicBezTo>
                    <a:pt x="160" y="203"/>
                    <a:pt x="158" y="202"/>
                    <a:pt x="158" y="201"/>
                  </a:cubicBezTo>
                  <a:cubicBezTo>
                    <a:pt x="158" y="201"/>
                    <a:pt x="157" y="200"/>
                    <a:pt x="157" y="200"/>
                  </a:cubicBezTo>
                  <a:cubicBezTo>
                    <a:pt x="157" y="200"/>
                    <a:pt x="159" y="200"/>
                    <a:pt x="159" y="201"/>
                  </a:cubicBezTo>
                  <a:cubicBezTo>
                    <a:pt x="159" y="201"/>
                    <a:pt x="160" y="201"/>
                    <a:pt x="160" y="202"/>
                  </a:cubicBezTo>
                  <a:cubicBezTo>
                    <a:pt x="160" y="203"/>
                    <a:pt x="161" y="203"/>
                    <a:pt x="161" y="203"/>
                  </a:cubicBezTo>
                  <a:cubicBezTo>
                    <a:pt x="162" y="203"/>
                    <a:pt x="162" y="204"/>
                    <a:pt x="162" y="204"/>
                  </a:cubicBezTo>
                  <a:cubicBezTo>
                    <a:pt x="162" y="204"/>
                    <a:pt x="162" y="203"/>
                    <a:pt x="161" y="202"/>
                  </a:cubicBezTo>
                  <a:cubicBezTo>
                    <a:pt x="161" y="202"/>
                    <a:pt x="160" y="201"/>
                    <a:pt x="160" y="201"/>
                  </a:cubicBezTo>
                  <a:cubicBezTo>
                    <a:pt x="160" y="200"/>
                    <a:pt x="159" y="200"/>
                    <a:pt x="159" y="199"/>
                  </a:cubicBezTo>
                  <a:cubicBezTo>
                    <a:pt x="158" y="199"/>
                    <a:pt x="158" y="198"/>
                    <a:pt x="157" y="198"/>
                  </a:cubicBezTo>
                  <a:cubicBezTo>
                    <a:pt x="157" y="197"/>
                    <a:pt x="156" y="197"/>
                    <a:pt x="155" y="196"/>
                  </a:cubicBezTo>
                  <a:cubicBezTo>
                    <a:pt x="154" y="196"/>
                    <a:pt x="153" y="196"/>
                    <a:pt x="153" y="196"/>
                  </a:cubicBezTo>
                  <a:cubicBezTo>
                    <a:pt x="152" y="196"/>
                    <a:pt x="152" y="196"/>
                    <a:pt x="151" y="195"/>
                  </a:cubicBezTo>
                  <a:cubicBezTo>
                    <a:pt x="150" y="195"/>
                    <a:pt x="150" y="195"/>
                    <a:pt x="150" y="194"/>
                  </a:cubicBezTo>
                  <a:cubicBezTo>
                    <a:pt x="150" y="193"/>
                    <a:pt x="150" y="193"/>
                    <a:pt x="151" y="193"/>
                  </a:cubicBezTo>
                  <a:cubicBezTo>
                    <a:pt x="153" y="193"/>
                    <a:pt x="153" y="193"/>
                    <a:pt x="153" y="193"/>
                  </a:cubicBezTo>
                  <a:cubicBezTo>
                    <a:pt x="154" y="192"/>
                    <a:pt x="154" y="192"/>
                    <a:pt x="154" y="192"/>
                  </a:cubicBezTo>
                  <a:cubicBezTo>
                    <a:pt x="153" y="191"/>
                    <a:pt x="153" y="192"/>
                    <a:pt x="153" y="191"/>
                  </a:cubicBezTo>
                  <a:cubicBezTo>
                    <a:pt x="153" y="190"/>
                    <a:pt x="153" y="190"/>
                    <a:pt x="153" y="190"/>
                  </a:cubicBezTo>
                  <a:cubicBezTo>
                    <a:pt x="152" y="189"/>
                    <a:pt x="152" y="189"/>
                    <a:pt x="152" y="189"/>
                  </a:cubicBezTo>
                  <a:cubicBezTo>
                    <a:pt x="152" y="189"/>
                    <a:pt x="152" y="188"/>
                    <a:pt x="152" y="188"/>
                  </a:cubicBezTo>
                  <a:cubicBezTo>
                    <a:pt x="152" y="187"/>
                    <a:pt x="153" y="188"/>
                    <a:pt x="153" y="187"/>
                  </a:cubicBezTo>
                  <a:cubicBezTo>
                    <a:pt x="154" y="186"/>
                    <a:pt x="154" y="186"/>
                    <a:pt x="154" y="185"/>
                  </a:cubicBezTo>
                  <a:cubicBezTo>
                    <a:pt x="155" y="185"/>
                    <a:pt x="156" y="184"/>
                    <a:pt x="156" y="183"/>
                  </a:cubicBezTo>
                  <a:cubicBezTo>
                    <a:pt x="157" y="182"/>
                    <a:pt x="157" y="182"/>
                    <a:pt x="157" y="182"/>
                  </a:cubicBezTo>
                  <a:cubicBezTo>
                    <a:pt x="158" y="181"/>
                    <a:pt x="158" y="180"/>
                    <a:pt x="159" y="180"/>
                  </a:cubicBezTo>
                  <a:cubicBezTo>
                    <a:pt x="159" y="180"/>
                    <a:pt x="159" y="179"/>
                    <a:pt x="160" y="179"/>
                  </a:cubicBezTo>
                  <a:cubicBezTo>
                    <a:pt x="161" y="179"/>
                    <a:pt x="161" y="179"/>
                    <a:pt x="161" y="179"/>
                  </a:cubicBezTo>
                  <a:cubicBezTo>
                    <a:pt x="161" y="179"/>
                    <a:pt x="162" y="179"/>
                    <a:pt x="163" y="178"/>
                  </a:cubicBezTo>
                  <a:cubicBezTo>
                    <a:pt x="164" y="177"/>
                    <a:pt x="164" y="177"/>
                    <a:pt x="165" y="176"/>
                  </a:cubicBezTo>
                  <a:cubicBezTo>
                    <a:pt x="167" y="175"/>
                    <a:pt x="167" y="175"/>
                    <a:pt x="167" y="175"/>
                  </a:cubicBezTo>
                  <a:cubicBezTo>
                    <a:pt x="168" y="174"/>
                    <a:pt x="168" y="174"/>
                    <a:pt x="169" y="173"/>
                  </a:cubicBezTo>
                  <a:cubicBezTo>
                    <a:pt x="169" y="173"/>
                    <a:pt x="170" y="172"/>
                    <a:pt x="171" y="172"/>
                  </a:cubicBezTo>
                  <a:cubicBezTo>
                    <a:pt x="172" y="171"/>
                    <a:pt x="173" y="170"/>
                    <a:pt x="174" y="170"/>
                  </a:cubicBezTo>
                  <a:cubicBezTo>
                    <a:pt x="174" y="169"/>
                    <a:pt x="175" y="169"/>
                    <a:pt x="175" y="168"/>
                  </a:cubicBezTo>
                  <a:cubicBezTo>
                    <a:pt x="176" y="167"/>
                    <a:pt x="176" y="167"/>
                    <a:pt x="177" y="166"/>
                  </a:cubicBezTo>
                  <a:cubicBezTo>
                    <a:pt x="178" y="165"/>
                    <a:pt x="178" y="165"/>
                    <a:pt x="179" y="165"/>
                  </a:cubicBezTo>
                  <a:cubicBezTo>
                    <a:pt x="180" y="164"/>
                    <a:pt x="181" y="164"/>
                    <a:pt x="182" y="164"/>
                  </a:cubicBezTo>
                  <a:cubicBezTo>
                    <a:pt x="183" y="164"/>
                    <a:pt x="184" y="163"/>
                    <a:pt x="184" y="164"/>
                  </a:cubicBezTo>
                  <a:cubicBezTo>
                    <a:pt x="184" y="164"/>
                    <a:pt x="184" y="165"/>
                    <a:pt x="184" y="166"/>
                  </a:cubicBezTo>
                  <a:cubicBezTo>
                    <a:pt x="184" y="167"/>
                    <a:pt x="183" y="167"/>
                    <a:pt x="184" y="168"/>
                  </a:cubicBezTo>
                  <a:cubicBezTo>
                    <a:pt x="185" y="168"/>
                    <a:pt x="184" y="168"/>
                    <a:pt x="185" y="169"/>
                  </a:cubicBezTo>
                  <a:cubicBezTo>
                    <a:pt x="186" y="169"/>
                    <a:pt x="187" y="170"/>
                    <a:pt x="188" y="170"/>
                  </a:cubicBezTo>
                  <a:cubicBezTo>
                    <a:pt x="188" y="170"/>
                    <a:pt x="189" y="170"/>
                    <a:pt x="189" y="171"/>
                  </a:cubicBezTo>
                  <a:cubicBezTo>
                    <a:pt x="188" y="172"/>
                    <a:pt x="188" y="172"/>
                    <a:pt x="188" y="172"/>
                  </a:cubicBezTo>
                  <a:cubicBezTo>
                    <a:pt x="187" y="173"/>
                    <a:pt x="187" y="173"/>
                    <a:pt x="186" y="174"/>
                  </a:cubicBezTo>
                  <a:cubicBezTo>
                    <a:pt x="186" y="175"/>
                    <a:pt x="186" y="175"/>
                    <a:pt x="185" y="176"/>
                  </a:cubicBezTo>
                  <a:cubicBezTo>
                    <a:pt x="185" y="177"/>
                    <a:pt x="184" y="177"/>
                    <a:pt x="184" y="178"/>
                  </a:cubicBezTo>
                  <a:cubicBezTo>
                    <a:pt x="185" y="178"/>
                    <a:pt x="185" y="179"/>
                    <a:pt x="186" y="178"/>
                  </a:cubicBezTo>
                  <a:cubicBezTo>
                    <a:pt x="187" y="177"/>
                    <a:pt x="188" y="177"/>
                    <a:pt x="189" y="177"/>
                  </a:cubicBezTo>
                  <a:cubicBezTo>
                    <a:pt x="189" y="177"/>
                    <a:pt x="189" y="176"/>
                    <a:pt x="190" y="176"/>
                  </a:cubicBezTo>
                  <a:cubicBezTo>
                    <a:pt x="192" y="177"/>
                    <a:pt x="192" y="176"/>
                    <a:pt x="193" y="177"/>
                  </a:cubicBezTo>
                  <a:cubicBezTo>
                    <a:pt x="194" y="177"/>
                    <a:pt x="194" y="177"/>
                    <a:pt x="194" y="176"/>
                  </a:cubicBezTo>
                  <a:cubicBezTo>
                    <a:pt x="194" y="175"/>
                    <a:pt x="194" y="174"/>
                    <a:pt x="193" y="173"/>
                  </a:cubicBezTo>
                  <a:cubicBezTo>
                    <a:pt x="193" y="173"/>
                    <a:pt x="193" y="173"/>
                    <a:pt x="192" y="172"/>
                  </a:cubicBezTo>
                  <a:cubicBezTo>
                    <a:pt x="192" y="171"/>
                    <a:pt x="192" y="171"/>
                    <a:pt x="192" y="170"/>
                  </a:cubicBezTo>
                  <a:cubicBezTo>
                    <a:pt x="192" y="170"/>
                    <a:pt x="193" y="169"/>
                    <a:pt x="193" y="169"/>
                  </a:cubicBezTo>
                  <a:cubicBezTo>
                    <a:pt x="193" y="169"/>
                    <a:pt x="192" y="168"/>
                    <a:pt x="191" y="169"/>
                  </a:cubicBezTo>
                  <a:cubicBezTo>
                    <a:pt x="191" y="169"/>
                    <a:pt x="190" y="169"/>
                    <a:pt x="190" y="169"/>
                  </a:cubicBezTo>
                  <a:cubicBezTo>
                    <a:pt x="190" y="169"/>
                    <a:pt x="190" y="169"/>
                    <a:pt x="190" y="169"/>
                  </a:cubicBezTo>
                  <a:cubicBezTo>
                    <a:pt x="190" y="168"/>
                    <a:pt x="190" y="167"/>
                    <a:pt x="190" y="167"/>
                  </a:cubicBezTo>
                  <a:cubicBezTo>
                    <a:pt x="189" y="167"/>
                    <a:pt x="189" y="167"/>
                    <a:pt x="189" y="166"/>
                  </a:cubicBezTo>
                  <a:cubicBezTo>
                    <a:pt x="188" y="166"/>
                    <a:pt x="189" y="165"/>
                    <a:pt x="188" y="165"/>
                  </a:cubicBezTo>
                  <a:cubicBezTo>
                    <a:pt x="188" y="165"/>
                    <a:pt x="187" y="165"/>
                    <a:pt x="187" y="165"/>
                  </a:cubicBezTo>
                  <a:cubicBezTo>
                    <a:pt x="187" y="164"/>
                    <a:pt x="187" y="164"/>
                    <a:pt x="187" y="164"/>
                  </a:cubicBezTo>
                  <a:cubicBezTo>
                    <a:pt x="188" y="163"/>
                    <a:pt x="189" y="162"/>
                    <a:pt x="189" y="162"/>
                  </a:cubicBezTo>
                  <a:cubicBezTo>
                    <a:pt x="189" y="162"/>
                    <a:pt x="189" y="161"/>
                    <a:pt x="189" y="160"/>
                  </a:cubicBezTo>
                  <a:cubicBezTo>
                    <a:pt x="190" y="160"/>
                    <a:pt x="189" y="159"/>
                    <a:pt x="190" y="159"/>
                  </a:cubicBezTo>
                  <a:cubicBezTo>
                    <a:pt x="190" y="159"/>
                    <a:pt x="191" y="159"/>
                    <a:pt x="191" y="159"/>
                  </a:cubicBezTo>
                  <a:cubicBezTo>
                    <a:pt x="192" y="159"/>
                    <a:pt x="191" y="159"/>
                    <a:pt x="192" y="159"/>
                  </a:cubicBezTo>
                  <a:cubicBezTo>
                    <a:pt x="193" y="158"/>
                    <a:pt x="192" y="158"/>
                    <a:pt x="193" y="158"/>
                  </a:cubicBezTo>
                  <a:cubicBezTo>
                    <a:pt x="194" y="157"/>
                    <a:pt x="194" y="157"/>
                    <a:pt x="194" y="157"/>
                  </a:cubicBezTo>
                  <a:cubicBezTo>
                    <a:pt x="195" y="156"/>
                    <a:pt x="195" y="156"/>
                    <a:pt x="196" y="155"/>
                  </a:cubicBezTo>
                  <a:cubicBezTo>
                    <a:pt x="196" y="155"/>
                    <a:pt x="196" y="154"/>
                    <a:pt x="196" y="154"/>
                  </a:cubicBezTo>
                  <a:cubicBezTo>
                    <a:pt x="196" y="154"/>
                    <a:pt x="196" y="153"/>
                    <a:pt x="196" y="153"/>
                  </a:cubicBezTo>
                  <a:cubicBezTo>
                    <a:pt x="197" y="153"/>
                    <a:pt x="197" y="152"/>
                    <a:pt x="197" y="152"/>
                  </a:cubicBezTo>
                  <a:cubicBezTo>
                    <a:pt x="197" y="152"/>
                    <a:pt x="198" y="152"/>
                    <a:pt x="198" y="151"/>
                  </a:cubicBezTo>
                  <a:cubicBezTo>
                    <a:pt x="198" y="151"/>
                    <a:pt x="198" y="150"/>
                    <a:pt x="199" y="150"/>
                  </a:cubicBezTo>
                  <a:cubicBezTo>
                    <a:pt x="199" y="150"/>
                    <a:pt x="199" y="151"/>
                    <a:pt x="200" y="150"/>
                  </a:cubicBezTo>
                  <a:cubicBezTo>
                    <a:pt x="200" y="150"/>
                    <a:pt x="201" y="149"/>
                    <a:pt x="201" y="149"/>
                  </a:cubicBezTo>
                  <a:cubicBezTo>
                    <a:pt x="202" y="149"/>
                    <a:pt x="202" y="149"/>
                    <a:pt x="202" y="149"/>
                  </a:cubicBezTo>
                  <a:cubicBezTo>
                    <a:pt x="202" y="150"/>
                    <a:pt x="202" y="150"/>
                    <a:pt x="203" y="150"/>
                  </a:cubicBezTo>
                  <a:cubicBezTo>
                    <a:pt x="203" y="150"/>
                    <a:pt x="203" y="150"/>
                    <a:pt x="203" y="150"/>
                  </a:cubicBezTo>
                  <a:cubicBezTo>
                    <a:pt x="203" y="149"/>
                    <a:pt x="203" y="149"/>
                    <a:pt x="203" y="148"/>
                  </a:cubicBezTo>
                  <a:cubicBezTo>
                    <a:pt x="203" y="148"/>
                    <a:pt x="204" y="147"/>
                    <a:pt x="204" y="147"/>
                  </a:cubicBezTo>
                  <a:cubicBezTo>
                    <a:pt x="203" y="146"/>
                    <a:pt x="203" y="146"/>
                    <a:pt x="203" y="146"/>
                  </a:cubicBezTo>
                  <a:cubicBezTo>
                    <a:pt x="203" y="146"/>
                    <a:pt x="202" y="146"/>
                    <a:pt x="202" y="147"/>
                  </a:cubicBezTo>
                  <a:cubicBezTo>
                    <a:pt x="202" y="147"/>
                    <a:pt x="203" y="147"/>
                    <a:pt x="202" y="148"/>
                  </a:cubicBezTo>
                  <a:cubicBezTo>
                    <a:pt x="201" y="148"/>
                    <a:pt x="200" y="148"/>
                    <a:pt x="200" y="148"/>
                  </a:cubicBezTo>
                  <a:cubicBezTo>
                    <a:pt x="200" y="147"/>
                    <a:pt x="199" y="148"/>
                    <a:pt x="199" y="147"/>
                  </a:cubicBezTo>
                  <a:cubicBezTo>
                    <a:pt x="199" y="147"/>
                    <a:pt x="199" y="147"/>
                    <a:pt x="199" y="146"/>
                  </a:cubicBezTo>
                  <a:cubicBezTo>
                    <a:pt x="200" y="145"/>
                    <a:pt x="200" y="145"/>
                    <a:pt x="200" y="144"/>
                  </a:cubicBezTo>
                  <a:cubicBezTo>
                    <a:pt x="201" y="143"/>
                    <a:pt x="201" y="143"/>
                    <a:pt x="202" y="142"/>
                  </a:cubicBezTo>
                  <a:cubicBezTo>
                    <a:pt x="202" y="141"/>
                    <a:pt x="203" y="140"/>
                    <a:pt x="204" y="140"/>
                  </a:cubicBezTo>
                  <a:cubicBezTo>
                    <a:pt x="205" y="139"/>
                    <a:pt x="205" y="139"/>
                    <a:pt x="206" y="138"/>
                  </a:cubicBezTo>
                  <a:cubicBezTo>
                    <a:pt x="207" y="137"/>
                    <a:pt x="208" y="137"/>
                    <a:pt x="208" y="137"/>
                  </a:cubicBezTo>
                  <a:cubicBezTo>
                    <a:pt x="208" y="137"/>
                    <a:pt x="208" y="137"/>
                    <a:pt x="208" y="137"/>
                  </a:cubicBezTo>
                  <a:cubicBezTo>
                    <a:pt x="208" y="138"/>
                    <a:pt x="208" y="138"/>
                    <a:pt x="208" y="139"/>
                  </a:cubicBezTo>
                  <a:cubicBezTo>
                    <a:pt x="209" y="139"/>
                    <a:pt x="210" y="140"/>
                    <a:pt x="210" y="140"/>
                  </a:cubicBezTo>
                  <a:cubicBezTo>
                    <a:pt x="210" y="140"/>
                    <a:pt x="210" y="141"/>
                    <a:pt x="209" y="141"/>
                  </a:cubicBezTo>
                  <a:cubicBezTo>
                    <a:pt x="209" y="141"/>
                    <a:pt x="208" y="142"/>
                    <a:pt x="209" y="142"/>
                  </a:cubicBezTo>
                  <a:cubicBezTo>
                    <a:pt x="209" y="142"/>
                    <a:pt x="210" y="143"/>
                    <a:pt x="210" y="143"/>
                  </a:cubicBezTo>
                  <a:cubicBezTo>
                    <a:pt x="210" y="144"/>
                    <a:pt x="209" y="144"/>
                    <a:pt x="209" y="144"/>
                  </a:cubicBezTo>
                  <a:cubicBezTo>
                    <a:pt x="209" y="144"/>
                    <a:pt x="210" y="144"/>
                    <a:pt x="210" y="145"/>
                  </a:cubicBezTo>
                  <a:cubicBezTo>
                    <a:pt x="211" y="145"/>
                    <a:pt x="210" y="147"/>
                    <a:pt x="209" y="147"/>
                  </a:cubicBezTo>
                  <a:cubicBezTo>
                    <a:pt x="209" y="148"/>
                    <a:pt x="208" y="149"/>
                    <a:pt x="208" y="149"/>
                  </a:cubicBezTo>
                  <a:cubicBezTo>
                    <a:pt x="206" y="151"/>
                    <a:pt x="206" y="151"/>
                    <a:pt x="206" y="151"/>
                  </a:cubicBezTo>
                  <a:cubicBezTo>
                    <a:pt x="206" y="151"/>
                    <a:pt x="205" y="152"/>
                    <a:pt x="205" y="153"/>
                  </a:cubicBezTo>
                  <a:cubicBezTo>
                    <a:pt x="204" y="153"/>
                    <a:pt x="205" y="153"/>
                    <a:pt x="205" y="153"/>
                  </a:cubicBezTo>
                  <a:cubicBezTo>
                    <a:pt x="205" y="153"/>
                    <a:pt x="205" y="154"/>
                    <a:pt x="205" y="154"/>
                  </a:cubicBezTo>
                  <a:cubicBezTo>
                    <a:pt x="205" y="155"/>
                    <a:pt x="206" y="156"/>
                    <a:pt x="205" y="156"/>
                  </a:cubicBezTo>
                  <a:cubicBezTo>
                    <a:pt x="205" y="156"/>
                    <a:pt x="205" y="157"/>
                    <a:pt x="205" y="157"/>
                  </a:cubicBezTo>
                  <a:cubicBezTo>
                    <a:pt x="205" y="158"/>
                    <a:pt x="205" y="158"/>
                    <a:pt x="205" y="158"/>
                  </a:cubicBezTo>
                  <a:cubicBezTo>
                    <a:pt x="205" y="159"/>
                    <a:pt x="205" y="159"/>
                    <a:pt x="206" y="159"/>
                  </a:cubicBezTo>
                  <a:cubicBezTo>
                    <a:pt x="206" y="159"/>
                    <a:pt x="206" y="159"/>
                    <a:pt x="207" y="158"/>
                  </a:cubicBezTo>
                  <a:cubicBezTo>
                    <a:pt x="208" y="158"/>
                    <a:pt x="209" y="157"/>
                    <a:pt x="209" y="157"/>
                  </a:cubicBezTo>
                  <a:cubicBezTo>
                    <a:pt x="210" y="156"/>
                    <a:pt x="210" y="155"/>
                    <a:pt x="210" y="155"/>
                  </a:cubicBezTo>
                  <a:cubicBezTo>
                    <a:pt x="211" y="154"/>
                    <a:pt x="211" y="154"/>
                    <a:pt x="211" y="153"/>
                  </a:cubicBezTo>
                  <a:cubicBezTo>
                    <a:pt x="212" y="153"/>
                    <a:pt x="212" y="153"/>
                    <a:pt x="212" y="153"/>
                  </a:cubicBezTo>
                  <a:cubicBezTo>
                    <a:pt x="212" y="153"/>
                    <a:pt x="213" y="153"/>
                    <a:pt x="213" y="153"/>
                  </a:cubicBezTo>
                  <a:cubicBezTo>
                    <a:pt x="213" y="152"/>
                    <a:pt x="213" y="151"/>
                    <a:pt x="213" y="151"/>
                  </a:cubicBezTo>
                  <a:cubicBezTo>
                    <a:pt x="213" y="151"/>
                    <a:pt x="212" y="151"/>
                    <a:pt x="212" y="151"/>
                  </a:cubicBezTo>
                  <a:cubicBezTo>
                    <a:pt x="213" y="150"/>
                    <a:pt x="213" y="150"/>
                    <a:pt x="214" y="150"/>
                  </a:cubicBezTo>
                  <a:cubicBezTo>
                    <a:pt x="214" y="149"/>
                    <a:pt x="214" y="149"/>
                    <a:pt x="214" y="148"/>
                  </a:cubicBezTo>
                  <a:cubicBezTo>
                    <a:pt x="214" y="148"/>
                    <a:pt x="214" y="148"/>
                    <a:pt x="214" y="147"/>
                  </a:cubicBezTo>
                  <a:cubicBezTo>
                    <a:pt x="215" y="147"/>
                    <a:pt x="215" y="146"/>
                    <a:pt x="215" y="146"/>
                  </a:cubicBezTo>
                  <a:cubicBezTo>
                    <a:pt x="216" y="146"/>
                    <a:pt x="216" y="146"/>
                    <a:pt x="216" y="146"/>
                  </a:cubicBezTo>
                  <a:cubicBezTo>
                    <a:pt x="216" y="146"/>
                    <a:pt x="216" y="145"/>
                    <a:pt x="216" y="145"/>
                  </a:cubicBezTo>
                  <a:cubicBezTo>
                    <a:pt x="217" y="144"/>
                    <a:pt x="217" y="145"/>
                    <a:pt x="217" y="144"/>
                  </a:cubicBezTo>
                  <a:cubicBezTo>
                    <a:pt x="216" y="144"/>
                    <a:pt x="216" y="144"/>
                    <a:pt x="216" y="144"/>
                  </a:cubicBezTo>
                  <a:cubicBezTo>
                    <a:pt x="216" y="143"/>
                    <a:pt x="217" y="143"/>
                    <a:pt x="217" y="142"/>
                  </a:cubicBezTo>
                  <a:cubicBezTo>
                    <a:pt x="217" y="142"/>
                    <a:pt x="217" y="142"/>
                    <a:pt x="218" y="141"/>
                  </a:cubicBezTo>
                  <a:cubicBezTo>
                    <a:pt x="218" y="141"/>
                    <a:pt x="218" y="141"/>
                    <a:pt x="218" y="140"/>
                  </a:cubicBezTo>
                  <a:cubicBezTo>
                    <a:pt x="218" y="139"/>
                    <a:pt x="218" y="139"/>
                    <a:pt x="218" y="139"/>
                  </a:cubicBezTo>
                  <a:cubicBezTo>
                    <a:pt x="219" y="138"/>
                    <a:pt x="219" y="138"/>
                    <a:pt x="219" y="138"/>
                  </a:cubicBezTo>
                  <a:cubicBezTo>
                    <a:pt x="219" y="138"/>
                    <a:pt x="219" y="138"/>
                    <a:pt x="219" y="138"/>
                  </a:cubicBezTo>
                  <a:cubicBezTo>
                    <a:pt x="219" y="138"/>
                    <a:pt x="220" y="138"/>
                    <a:pt x="220" y="138"/>
                  </a:cubicBezTo>
                  <a:cubicBezTo>
                    <a:pt x="220" y="137"/>
                    <a:pt x="220" y="137"/>
                    <a:pt x="221" y="137"/>
                  </a:cubicBezTo>
                  <a:cubicBezTo>
                    <a:pt x="221" y="136"/>
                    <a:pt x="220" y="136"/>
                    <a:pt x="221" y="136"/>
                  </a:cubicBezTo>
                  <a:cubicBezTo>
                    <a:pt x="221" y="135"/>
                    <a:pt x="221" y="135"/>
                    <a:pt x="222" y="135"/>
                  </a:cubicBezTo>
                  <a:cubicBezTo>
                    <a:pt x="222" y="135"/>
                    <a:pt x="222" y="134"/>
                    <a:pt x="222" y="134"/>
                  </a:cubicBezTo>
                  <a:cubicBezTo>
                    <a:pt x="223" y="134"/>
                    <a:pt x="223" y="134"/>
                    <a:pt x="223" y="134"/>
                  </a:cubicBezTo>
                  <a:cubicBezTo>
                    <a:pt x="223" y="134"/>
                    <a:pt x="224" y="134"/>
                    <a:pt x="224" y="133"/>
                  </a:cubicBezTo>
                  <a:cubicBezTo>
                    <a:pt x="224" y="133"/>
                    <a:pt x="224" y="132"/>
                    <a:pt x="224" y="132"/>
                  </a:cubicBezTo>
                  <a:cubicBezTo>
                    <a:pt x="224" y="132"/>
                    <a:pt x="224" y="133"/>
                    <a:pt x="224" y="133"/>
                  </a:cubicBezTo>
                  <a:cubicBezTo>
                    <a:pt x="224" y="134"/>
                    <a:pt x="225" y="134"/>
                    <a:pt x="225" y="134"/>
                  </a:cubicBezTo>
                  <a:cubicBezTo>
                    <a:pt x="226" y="135"/>
                    <a:pt x="226" y="135"/>
                    <a:pt x="226" y="135"/>
                  </a:cubicBezTo>
                  <a:cubicBezTo>
                    <a:pt x="227" y="135"/>
                    <a:pt x="227" y="135"/>
                    <a:pt x="227" y="136"/>
                  </a:cubicBezTo>
                  <a:cubicBezTo>
                    <a:pt x="228" y="136"/>
                    <a:pt x="228" y="136"/>
                    <a:pt x="228" y="137"/>
                  </a:cubicBezTo>
                  <a:cubicBezTo>
                    <a:pt x="228" y="137"/>
                    <a:pt x="229" y="137"/>
                    <a:pt x="229" y="137"/>
                  </a:cubicBezTo>
                  <a:cubicBezTo>
                    <a:pt x="230" y="138"/>
                    <a:pt x="230" y="138"/>
                    <a:pt x="230" y="138"/>
                  </a:cubicBezTo>
                  <a:cubicBezTo>
                    <a:pt x="230" y="138"/>
                    <a:pt x="231" y="139"/>
                    <a:pt x="230" y="138"/>
                  </a:cubicBezTo>
                  <a:cubicBezTo>
                    <a:pt x="230" y="137"/>
                    <a:pt x="229" y="136"/>
                    <a:pt x="229" y="136"/>
                  </a:cubicBezTo>
                  <a:cubicBezTo>
                    <a:pt x="229" y="136"/>
                    <a:pt x="229" y="135"/>
                    <a:pt x="230" y="135"/>
                  </a:cubicBezTo>
                  <a:cubicBezTo>
                    <a:pt x="230" y="135"/>
                    <a:pt x="231" y="135"/>
                    <a:pt x="231" y="135"/>
                  </a:cubicBezTo>
                  <a:cubicBezTo>
                    <a:pt x="231" y="135"/>
                    <a:pt x="232" y="135"/>
                    <a:pt x="232" y="135"/>
                  </a:cubicBezTo>
                  <a:cubicBezTo>
                    <a:pt x="232" y="135"/>
                    <a:pt x="233" y="135"/>
                    <a:pt x="233" y="136"/>
                  </a:cubicBezTo>
                  <a:cubicBezTo>
                    <a:pt x="233" y="136"/>
                    <a:pt x="233" y="137"/>
                    <a:pt x="233" y="137"/>
                  </a:cubicBezTo>
                  <a:cubicBezTo>
                    <a:pt x="233" y="137"/>
                    <a:pt x="234" y="137"/>
                    <a:pt x="234" y="137"/>
                  </a:cubicBezTo>
                  <a:cubicBezTo>
                    <a:pt x="233" y="138"/>
                    <a:pt x="232" y="138"/>
                    <a:pt x="233" y="138"/>
                  </a:cubicBezTo>
                  <a:cubicBezTo>
                    <a:pt x="234" y="138"/>
                    <a:pt x="234" y="138"/>
                    <a:pt x="234" y="137"/>
                  </a:cubicBezTo>
                  <a:cubicBezTo>
                    <a:pt x="235" y="136"/>
                    <a:pt x="234" y="136"/>
                    <a:pt x="234" y="136"/>
                  </a:cubicBezTo>
                  <a:cubicBezTo>
                    <a:pt x="234" y="135"/>
                    <a:pt x="234" y="135"/>
                    <a:pt x="234" y="135"/>
                  </a:cubicBezTo>
                  <a:cubicBezTo>
                    <a:pt x="234" y="134"/>
                    <a:pt x="234" y="134"/>
                    <a:pt x="233" y="134"/>
                  </a:cubicBezTo>
                  <a:cubicBezTo>
                    <a:pt x="232" y="134"/>
                    <a:pt x="232" y="134"/>
                    <a:pt x="232" y="133"/>
                  </a:cubicBezTo>
                  <a:cubicBezTo>
                    <a:pt x="231" y="133"/>
                    <a:pt x="231" y="133"/>
                    <a:pt x="231" y="133"/>
                  </a:cubicBezTo>
                  <a:cubicBezTo>
                    <a:pt x="231" y="132"/>
                    <a:pt x="231" y="132"/>
                    <a:pt x="231" y="132"/>
                  </a:cubicBezTo>
                  <a:cubicBezTo>
                    <a:pt x="231" y="131"/>
                    <a:pt x="231" y="130"/>
                    <a:pt x="231" y="131"/>
                  </a:cubicBezTo>
                  <a:cubicBezTo>
                    <a:pt x="231" y="131"/>
                    <a:pt x="230" y="133"/>
                    <a:pt x="230" y="133"/>
                  </a:cubicBezTo>
                  <a:cubicBezTo>
                    <a:pt x="229" y="132"/>
                    <a:pt x="229" y="132"/>
                    <a:pt x="229" y="132"/>
                  </a:cubicBezTo>
                  <a:cubicBezTo>
                    <a:pt x="229" y="132"/>
                    <a:pt x="229" y="132"/>
                    <a:pt x="229" y="132"/>
                  </a:cubicBezTo>
                  <a:cubicBezTo>
                    <a:pt x="228" y="133"/>
                    <a:pt x="228" y="133"/>
                    <a:pt x="228" y="133"/>
                  </a:cubicBezTo>
                  <a:cubicBezTo>
                    <a:pt x="228" y="133"/>
                    <a:pt x="228" y="133"/>
                    <a:pt x="228" y="134"/>
                  </a:cubicBezTo>
                  <a:cubicBezTo>
                    <a:pt x="227" y="134"/>
                    <a:pt x="227" y="134"/>
                    <a:pt x="227" y="134"/>
                  </a:cubicBezTo>
                  <a:cubicBezTo>
                    <a:pt x="226" y="133"/>
                    <a:pt x="226" y="133"/>
                    <a:pt x="226" y="133"/>
                  </a:cubicBezTo>
                  <a:cubicBezTo>
                    <a:pt x="226" y="133"/>
                    <a:pt x="226" y="133"/>
                    <a:pt x="226" y="133"/>
                  </a:cubicBezTo>
                  <a:cubicBezTo>
                    <a:pt x="226" y="133"/>
                    <a:pt x="225" y="133"/>
                    <a:pt x="225" y="132"/>
                  </a:cubicBezTo>
                  <a:cubicBezTo>
                    <a:pt x="225" y="132"/>
                    <a:pt x="225" y="131"/>
                    <a:pt x="225" y="131"/>
                  </a:cubicBezTo>
                  <a:cubicBezTo>
                    <a:pt x="224" y="132"/>
                    <a:pt x="224" y="132"/>
                    <a:pt x="224" y="132"/>
                  </a:cubicBezTo>
                  <a:cubicBezTo>
                    <a:pt x="224" y="132"/>
                    <a:pt x="224" y="132"/>
                    <a:pt x="224" y="132"/>
                  </a:cubicBezTo>
                  <a:cubicBezTo>
                    <a:pt x="224" y="132"/>
                    <a:pt x="223" y="132"/>
                    <a:pt x="223" y="132"/>
                  </a:cubicBezTo>
                  <a:cubicBezTo>
                    <a:pt x="223" y="133"/>
                    <a:pt x="224" y="133"/>
                    <a:pt x="223" y="133"/>
                  </a:cubicBezTo>
                  <a:cubicBezTo>
                    <a:pt x="223" y="133"/>
                    <a:pt x="223" y="133"/>
                    <a:pt x="223" y="133"/>
                  </a:cubicBezTo>
                  <a:cubicBezTo>
                    <a:pt x="223" y="133"/>
                    <a:pt x="223" y="133"/>
                    <a:pt x="223" y="133"/>
                  </a:cubicBezTo>
                  <a:cubicBezTo>
                    <a:pt x="223" y="134"/>
                    <a:pt x="223" y="134"/>
                    <a:pt x="222" y="134"/>
                  </a:cubicBezTo>
                  <a:cubicBezTo>
                    <a:pt x="222" y="134"/>
                    <a:pt x="222" y="134"/>
                    <a:pt x="222" y="134"/>
                  </a:cubicBezTo>
                  <a:cubicBezTo>
                    <a:pt x="222" y="134"/>
                    <a:pt x="222" y="134"/>
                    <a:pt x="221" y="134"/>
                  </a:cubicBezTo>
                  <a:cubicBezTo>
                    <a:pt x="221" y="134"/>
                    <a:pt x="221" y="134"/>
                    <a:pt x="221" y="133"/>
                  </a:cubicBezTo>
                  <a:cubicBezTo>
                    <a:pt x="221" y="133"/>
                    <a:pt x="221" y="133"/>
                    <a:pt x="221" y="133"/>
                  </a:cubicBezTo>
                  <a:cubicBezTo>
                    <a:pt x="221" y="132"/>
                    <a:pt x="221" y="133"/>
                    <a:pt x="221" y="132"/>
                  </a:cubicBezTo>
                  <a:cubicBezTo>
                    <a:pt x="220" y="132"/>
                    <a:pt x="220" y="132"/>
                    <a:pt x="221" y="132"/>
                  </a:cubicBezTo>
                  <a:cubicBezTo>
                    <a:pt x="221" y="131"/>
                    <a:pt x="221" y="131"/>
                    <a:pt x="221" y="131"/>
                  </a:cubicBezTo>
                  <a:cubicBezTo>
                    <a:pt x="221" y="130"/>
                    <a:pt x="221" y="130"/>
                    <a:pt x="221" y="130"/>
                  </a:cubicBezTo>
                  <a:cubicBezTo>
                    <a:pt x="221" y="129"/>
                    <a:pt x="220" y="129"/>
                    <a:pt x="220" y="128"/>
                  </a:cubicBezTo>
                  <a:cubicBezTo>
                    <a:pt x="220" y="128"/>
                    <a:pt x="220" y="127"/>
                    <a:pt x="220" y="127"/>
                  </a:cubicBezTo>
                  <a:cubicBezTo>
                    <a:pt x="220" y="127"/>
                    <a:pt x="219" y="127"/>
                    <a:pt x="219" y="126"/>
                  </a:cubicBezTo>
                  <a:cubicBezTo>
                    <a:pt x="219" y="125"/>
                    <a:pt x="219" y="126"/>
                    <a:pt x="219" y="125"/>
                  </a:cubicBezTo>
                  <a:cubicBezTo>
                    <a:pt x="220" y="124"/>
                    <a:pt x="220" y="124"/>
                    <a:pt x="220" y="123"/>
                  </a:cubicBezTo>
                  <a:cubicBezTo>
                    <a:pt x="220" y="123"/>
                    <a:pt x="220" y="123"/>
                    <a:pt x="220" y="122"/>
                  </a:cubicBezTo>
                  <a:cubicBezTo>
                    <a:pt x="221" y="121"/>
                    <a:pt x="221" y="121"/>
                    <a:pt x="221" y="121"/>
                  </a:cubicBezTo>
                  <a:cubicBezTo>
                    <a:pt x="222" y="120"/>
                    <a:pt x="222" y="120"/>
                    <a:pt x="222" y="119"/>
                  </a:cubicBezTo>
                  <a:cubicBezTo>
                    <a:pt x="223" y="119"/>
                    <a:pt x="223" y="119"/>
                    <a:pt x="223" y="118"/>
                  </a:cubicBezTo>
                  <a:cubicBezTo>
                    <a:pt x="223" y="118"/>
                    <a:pt x="223" y="117"/>
                    <a:pt x="223" y="117"/>
                  </a:cubicBezTo>
                  <a:cubicBezTo>
                    <a:pt x="223" y="116"/>
                    <a:pt x="223" y="116"/>
                    <a:pt x="223" y="116"/>
                  </a:cubicBezTo>
                  <a:cubicBezTo>
                    <a:pt x="224" y="115"/>
                    <a:pt x="224" y="115"/>
                    <a:pt x="224" y="115"/>
                  </a:cubicBezTo>
                  <a:cubicBezTo>
                    <a:pt x="225" y="114"/>
                    <a:pt x="225" y="114"/>
                    <a:pt x="225" y="114"/>
                  </a:cubicBezTo>
                  <a:cubicBezTo>
                    <a:pt x="225" y="114"/>
                    <a:pt x="225" y="114"/>
                    <a:pt x="225" y="114"/>
                  </a:cubicBezTo>
                  <a:cubicBezTo>
                    <a:pt x="225" y="115"/>
                    <a:pt x="225" y="115"/>
                    <a:pt x="226" y="115"/>
                  </a:cubicBezTo>
                  <a:cubicBezTo>
                    <a:pt x="226" y="116"/>
                    <a:pt x="226" y="116"/>
                    <a:pt x="226" y="116"/>
                  </a:cubicBezTo>
                  <a:cubicBezTo>
                    <a:pt x="227" y="116"/>
                    <a:pt x="227" y="117"/>
                    <a:pt x="228" y="117"/>
                  </a:cubicBezTo>
                  <a:cubicBezTo>
                    <a:pt x="228" y="117"/>
                    <a:pt x="228" y="116"/>
                    <a:pt x="228" y="116"/>
                  </a:cubicBezTo>
                  <a:cubicBezTo>
                    <a:pt x="229" y="116"/>
                    <a:pt x="229" y="115"/>
                    <a:pt x="229" y="115"/>
                  </a:cubicBezTo>
                  <a:cubicBezTo>
                    <a:pt x="229" y="116"/>
                    <a:pt x="231" y="117"/>
                    <a:pt x="231" y="117"/>
                  </a:cubicBezTo>
                  <a:cubicBezTo>
                    <a:pt x="231" y="116"/>
                    <a:pt x="231" y="116"/>
                    <a:pt x="231" y="116"/>
                  </a:cubicBezTo>
                  <a:cubicBezTo>
                    <a:pt x="231" y="115"/>
                    <a:pt x="231" y="115"/>
                    <a:pt x="231" y="114"/>
                  </a:cubicBezTo>
                  <a:cubicBezTo>
                    <a:pt x="231" y="114"/>
                    <a:pt x="232" y="113"/>
                    <a:pt x="232" y="113"/>
                  </a:cubicBezTo>
                  <a:cubicBezTo>
                    <a:pt x="232" y="113"/>
                    <a:pt x="232" y="112"/>
                    <a:pt x="232" y="112"/>
                  </a:cubicBezTo>
                  <a:cubicBezTo>
                    <a:pt x="232" y="112"/>
                    <a:pt x="232" y="112"/>
                    <a:pt x="231" y="111"/>
                  </a:cubicBezTo>
                  <a:cubicBezTo>
                    <a:pt x="231" y="111"/>
                    <a:pt x="231" y="111"/>
                    <a:pt x="230" y="110"/>
                  </a:cubicBezTo>
                  <a:cubicBezTo>
                    <a:pt x="230" y="110"/>
                    <a:pt x="230" y="109"/>
                    <a:pt x="230" y="109"/>
                  </a:cubicBezTo>
                  <a:cubicBezTo>
                    <a:pt x="230" y="109"/>
                    <a:pt x="230" y="108"/>
                    <a:pt x="229" y="108"/>
                  </a:cubicBezTo>
                  <a:cubicBezTo>
                    <a:pt x="229" y="108"/>
                    <a:pt x="229" y="108"/>
                    <a:pt x="229" y="108"/>
                  </a:cubicBezTo>
                  <a:cubicBezTo>
                    <a:pt x="229" y="108"/>
                    <a:pt x="229" y="108"/>
                    <a:pt x="230" y="108"/>
                  </a:cubicBezTo>
                  <a:cubicBezTo>
                    <a:pt x="230" y="108"/>
                    <a:pt x="231" y="108"/>
                    <a:pt x="231" y="108"/>
                  </a:cubicBezTo>
                  <a:cubicBezTo>
                    <a:pt x="231" y="108"/>
                    <a:pt x="231" y="109"/>
                    <a:pt x="232" y="109"/>
                  </a:cubicBezTo>
                  <a:cubicBezTo>
                    <a:pt x="232" y="109"/>
                    <a:pt x="232" y="109"/>
                    <a:pt x="232" y="109"/>
                  </a:cubicBezTo>
                  <a:cubicBezTo>
                    <a:pt x="233" y="110"/>
                    <a:pt x="233" y="110"/>
                    <a:pt x="233" y="110"/>
                  </a:cubicBezTo>
                  <a:cubicBezTo>
                    <a:pt x="233" y="110"/>
                    <a:pt x="234" y="110"/>
                    <a:pt x="234" y="110"/>
                  </a:cubicBezTo>
                  <a:cubicBezTo>
                    <a:pt x="234" y="110"/>
                    <a:pt x="234" y="111"/>
                    <a:pt x="234" y="111"/>
                  </a:cubicBezTo>
                  <a:cubicBezTo>
                    <a:pt x="234" y="111"/>
                    <a:pt x="235" y="111"/>
                    <a:pt x="234" y="112"/>
                  </a:cubicBezTo>
                  <a:cubicBezTo>
                    <a:pt x="233" y="113"/>
                    <a:pt x="234" y="113"/>
                    <a:pt x="233" y="114"/>
                  </a:cubicBezTo>
                  <a:cubicBezTo>
                    <a:pt x="233" y="115"/>
                    <a:pt x="233" y="116"/>
                    <a:pt x="233" y="117"/>
                  </a:cubicBezTo>
                  <a:cubicBezTo>
                    <a:pt x="233" y="117"/>
                    <a:pt x="232" y="118"/>
                    <a:pt x="232" y="118"/>
                  </a:cubicBezTo>
                  <a:cubicBezTo>
                    <a:pt x="232" y="119"/>
                    <a:pt x="232" y="119"/>
                    <a:pt x="232" y="120"/>
                  </a:cubicBezTo>
                  <a:cubicBezTo>
                    <a:pt x="233" y="120"/>
                    <a:pt x="233" y="120"/>
                    <a:pt x="233" y="120"/>
                  </a:cubicBezTo>
                  <a:cubicBezTo>
                    <a:pt x="233" y="121"/>
                    <a:pt x="233" y="121"/>
                    <a:pt x="233" y="121"/>
                  </a:cubicBezTo>
                  <a:cubicBezTo>
                    <a:pt x="234" y="121"/>
                    <a:pt x="234" y="122"/>
                    <a:pt x="234" y="121"/>
                  </a:cubicBezTo>
                  <a:cubicBezTo>
                    <a:pt x="234" y="120"/>
                    <a:pt x="234" y="120"/>
                    <a:pt x="234" y="119"/>
                  </a:cubicBezTo>
                  <a:cubicBezTo>
                    <a:pt x="234" y="118"/>
                    <a:pt x="234" y="118"/>
                    <a:pt x="234" y="118"/>
                  </a:cubicBezTo>
                  <a:cubicBezTo>
                    <a:pt x="234" y="118"/>
                    <a:pt x="234" y="118"/>
                    <a:pt x="234" y="117"/>
                  </a:cubicBezTo>
                  <a:cubicBezTo>
                    <a:pt x="234" y="116"/>
                    <a:pt x="234" y="117"/>
                    <a:pt x="234" y="116"/>
                  </a:cubicBezTo>
                  <a:cubicBezTo>
                    <a:pt x="234" y="114"/>
                    <a:pt x="234" y="114"/>
                    <a:pt x="234" y="114"/>
                  </a:cubicBezTo>
                  <a:cubicBezTo>
                    <a:pt x="235" y="114"/>
                    <a:pt x="235" y="114"/>
                    <a:pt x="235" y="114"/>
                  </a:cubicBezTo>
                  <a:cubicBezTo>
                    <a:pt x="235" y="113"/>
                    <a:pt x="235" y="113"/>
                    <a:pt x="235" y="112"/>
                  </a:cubicBezTo>
                  <a:cubicBezTo>
                    <a:pt x="236" y="112"/>
                    <a:pt x="235" y="112"/>
                    <a:pt x="236" y="112"/>
                  </a:cubicBezTo>
                  <a:cubicBezTo>
                    <a:pt x="236" y="111"/>
                    <a:pt x="236" y="111"/>
                    <a:pt x="236" y="111"/>
                  </a:cubicBezTo>
                  <a:cubicBezTo>
                    <a:pt x="236" y="111"/>
                    <a:pt x="236" y="110"/>
                    <a:pt x="236" y="110"/>
                  </a:cubicBezTo>
                  <a:cubicBezTo>
                    <a:pt x="236" y="110"/>
                    <a:pt x="236" y="109"/>
                    <a:pt x="236" y="109"/>
                  </a:cubicBezTo>
                  <a:cubicBezTo>
                    <a:pt x="236" y="109"/>
                    <a:pt x="236" y="109"/>
                    <a:pt x="236" y="108"/>
                  </a:cubicBezTo>
                  <a:cubicBezTo>
                    <a:pt x="236" y="108"/>
                    <a:pt x="235" y="108"/>
                    <a:pt x="235" y="108"/>
                  </a:cubicBezTo>
                  <a:cubicBezTo>
                    <a:pt x="235" y="107"/>
                    <a:pt x="236" y="107"/>
                    <a:pt x="236" y="107"/>
                  </a:cubicBezTo>
                  <a:cubicBezTo>
                    <a:pt x="235" y="106"/>
                    <a:pt x="236" y="106"/>
                    <a:pt x="235" y="106"/>
                  </a:cubicBezTo>
                  <a:cubicBezTo>
                    <a:pt x="234" y="106"/>
                    <a:pt x="234" y="106"/>
                    <a:pt x="234" y="106"/>
                  </a:cubicBezTo>
                  <a:cubicBezTo>
                    <a:pt x="233" y="106"/>
                    <a:pt x="233" y="106"/>
                    <a:pt x="232" y="106"/>
                  </a:cubicBezTo>
                  <a:cubicBezTo>
                    <a:pt x="232" y="105"/>
                    <a:pt x="232" y="105"/>
                    <a:pt x="231" y="104"/>
                  </a:cubicBezTo>
                  <a:cubicBezTo>
                    <a:pt x="230" y="104"/>
                    <a:pt x="230" y="103"/>
                    <a:pt x="230" y="103"/>
                  </a:cubicBezTo>
                  <a:cubicBezTo>
                    <a:pt x="231" y="103"/>
                    <a:pt x="231" y="103"/>
                    <a:pt x="232" y="103"/>
                  </a:cubicBezTo>
                  <a:cubicBezTo>
                    <a:pt x="233" y="103"/>
                    <a:pt x="233" y="104"/>
                    <a:pt x="233" y="103"/>
                  </a:cubicBezTo>
                  <a:cubicBezTo>
                    <a:pt x="234" y="102"/>
                    <a:pt x="234" y="102"/>
                    <a:pt x="234" y="102"/>
                  </a:cubicBezTo>
                  <a:cubicBezTo>
                    <a:pt x="235" y="102"/>
                    <a:pt x="235" y="102"/>
                    <a:pt x="235" y="102"/>
                  </a:cubicBezTo>
                  <a:cubicBezTo>
                    <a:pt x="235" y="102"/>
                    <a:pt x="235" y="102"/>
                    <a:pt x="235" y="101"/>
                  </a:cubicBezTo>
                  <a:cubicBezTo>
                    <a:pt x="235" y="101"/>
                    <a:pt x="236" y="100"/>
                    <a:pt x="235" y="100"/>
                  </a:cubicBezTo>
                  <a:cubicBezTo>
                    <a:pt x="234" y="101"/>
                    <a:pt x="234" y="101"/>
                    <a:pt x="234" y="101"/>
                  </a:cubicBezTo>
                  <a:cubicBezTo>
                    <a:pt x="233" y="99"/>
                    <a:pt x="233" y="99"/>
                    <a:pt x="233" y="99"/>
                  </a:cubicBezTo>
                  <a:cubicBezTo>
                    <a:pt x="233" y="99"/>
                    <a:pt x="233" y="99"/>
                    <a:pt x="233" y="99"/>
                  </a:cubicBezTo>
                  <a:cubicBezTo>
                    <a:pt x="232" y="99"/>
                    <a:pt x="232" y="100"/>
                    <a:pt x="231" y="99"/>
                  </a:cubicBezTo>
                  <a:cubicBezTo>
                    <a:pt x="231" y="99"/>
                    <a:pt x="231" y="99"/>
                    <a:pt x="230" y="99"/>
                  </a:cubicBezTo>
                  <a:cubicBezTo>
                    <a:pt x="230" y="99"/>
                    <a:pt x="230" y="99"/>
                    <a:pt x="229" y="98"/>
                  </a:cubicBezTo>
                  <a:cubicBezTo>
                    <a:pt x="228" y="97"/>
                    <a:pt x="228" y="97"/>
                    <a:pt x="228" y="96"/>
                  </a:cubicBezTo>
                  <a:cubicBezTo>
                    <a:pt x="228" y="95"/>
                    <a:pt x="229" y="94"/>
                    <a:pt x="229" y="94"/>
                  </a:cubicBezTo>
                  <a:cubicBezTo>
                    <a:pt x="229" y="94"/>
                    <a:pt x="230" y="94"/>
                    <a:pt x="229" y="94"/>
                  </a:cubicBezTo>
                  <a:cubicBezTo>
                    <a:pt x="229" y="93"/>
                    <a:pt x="228" y="93"/>
                    <a:pt x="228" y="92"/>
                  </a:cubicBezTo>
                  <a:cubicBezTo>
                    <a:pt x="228" y="92"/>
                    <a:pt x="228" y="92"/>
                    <a:pt x="228" y="91"/>
                  </a:cubicBezTo>
                  <a:cubicBezTo>
                    <a:pt x="228" y="90"/>
                    <a:pt x="229" y="90"/>
                    <a:pt x="229" y="89"/>
                  </a:cubicBezTo>
                  <a:cubicBezTo>
                    <a:pt x="229" y="89"/>
                    <a:pt x="229" y="89"/>
                    <a:pt x="229" y="89"/>
                  </a:cubicBezTo>
                  <a:cubicBezTo>
                    <a:pt x="230" y="89"/>
                    <a:pt x="231" y="89"/>
                    <a:pt x="231" y="89"/>
                  </a:cubicBezTo>
                  <a:cubicBezTo>
                    <a:pt x="231" y="89"/>
                    <a:pt x="231" y="89"/>
                    <a:pt x="230" y="88"/>
                  </a:cubicBezTo>
                  <a:cubicBezTo>
                    <a:pt x="230" y="88"/>
                    <a:pt x="231" y="87"/>
                    <a:pt x="230" y="87"/>
                  </a:cubicBezTo>
                  <a:cubicBezTo>
                    <a:pt x="230" y="88"/>
                    <a:pt x="229" y="88"/>
                    <a:pt x="229" y="88"/>
                  </a:cubicBezTo>
                  <a:cubicBezTo>
                    <a:pt x="229" y="88"/>
                    <a:pt x="229" y="88"/>
                    <a:pt x="229" y="88"/>
                  </a:cubicBezTo>
                  <a:cubicBezTo>
                    <a:pt x="229" y="88"/>
                    <a:pt x="228" y="88"/>
                    <a:pt x="229" y="87"/>
                  </a:cubicBezTo>
                  <a:cubicBezTo>
                    <a:pt x="229" y="86"/>
                    <a:pt x="229" y="86"/>
                    <a:pt x="229" y="86"/>
                  </a:cubicBezTo>
                  <a:cubicBezTo>
                    <a:pt x="229" y="85"/>
                    <a:pt x="229" y="83"/>
                    <a:pt x="229" y="83"/>
                  </a:cubicBezTo>
                  <a:cubicBezTo>
                    <a:pt x="230" y="83"/>
                    <a:pt x="230" y="82"/>
                    <a:pt x="230" y="82"/>
                  </a:cubicBezTo>
                  <a:cubicBezTo>
                    <a:pt x="231" y="83"/>
                    <a:pt x="231" y="83"/>
                    <a:pt x="231" y="83"/>
                  </a:cubicBezTo>
                  <a:cubicBezTo>
                    <a:pt x="232" y="82"/>
                    <a:pt x="232" y="82"/>
                    <a:pt x="232" y="82"/>
                  </a:cubicBezTo>
                  <a:cubicBezTo>
                    <a:pt x="232" y="82"/>
                    <a:pt x="231" y="82"/>
                    <a:pt x="231" y="81"/>
                  </a:cubicBezTo>
                  <a:cubicBezTo>
                    <a:pt x="232" y="81"/>
                    <a:pt x="232" y="81"/>
                    <a:pt x="232" y="80"/>
                  </a:cubicBezTo>
                  <a:cubicBezTo>
                    <a:pt x="232" y="80"/>
                    <a:pt x="232" y="80"/>
                    <a:pt x="232" y="79"/>
                  </a:cubicBezTo>
                  <a:cubicBezTo>
                    <a:pt x="232" y="79"/>
                    <a:pt x="233" y="79"/>
                    <a:pt x="234" y="79"/>
                  </a:cubicBezTo>
                  <a:cubicBezTo>
                    <a:pt x="234" y="79"/>
                    <a:pt x="235" y="79"/>
                    <a:pt x="234" y="79"/>
                  </a:cubicBezTo>
                  <a:cubicBezTo>
                    <a:pt x="234" y="80"/>
                    <a:pt x="233" y="80"/>
                    <a:pt x="233" y="80"/>
                  </a:cubicBezTo>
                  <a:cubicBezTo>
                    <a:pt x="233" y="81"/>
                    <a:pt x="234" y="81"/>
                    <a:pt x="234" y="81"/>
                  </a:cubicBezTo>
                  <a:cubicBezTo>
                    <a:pt x="234" y="81"/>
                    <a:pt x="235" y="81"/>
                    <a:pt x="234" y="82"/>
                  </a:cubicBezTo>
                  <a:cubicBezTo>
                    <a:pt x="234" y="82"/>
                    <a:pt x="233" y="82"/>
                    <a:pt x="234" y="82"/>
                  </a:cubicBezTo>
                  <a:cubicBezTo>
                    <a:pt x="234" y="82"/>
                    <a:pt x="234" y="82"/>
                    <a:pt x="234" y="82"/>
                  </a:cubicBezTo>
                  <a:cubicBezTo>
                    <a:pt x="235" y="82"/>
                    <a:pt x="236" y="82"/>
                    <a:pt x="236" y="82"/>
                  </a:cubicBezTo>
                  <a:cubicBezTo>
                    <a:pt x="235" y="81"/>
                    <a:pt x="235" y="81"/>
                    <a:pt x="236" y="81"/>
                  </a:cubicBezTo>
                  <a:cubicBezTo>
                    <a:pt x="236" y="81"/>
                    <a:pt x="236" y="81"/>
                    <a:pt x="236" y="81"/>
                  </a:cubicBezTo>
                  <a:cubicBezTo>
                    <a:pt x="236" y="81"/>
                    <a:pt x="236" y="80"/>
                    <a:pt x="236" y="80"/>
                  </a:cubicBezTo>
                  <a:cubicBezTo>
                    <a:pt x="236" y="80"/>
                    <a:pt x="235" y="80"/>
                    <a:pt x="235" y="80"/>
                  </a:cubicBezTo>
                  <a:cubicBezTo>
                    <a:pt x="235" y="79"/>
                    <a:pt x="235" y="79"/>
                    <a:pt x="236" y="79"/>
                  </a:cubicBezTo>
                  <a:cubicBezTo>
                    <a:pt x="236" y="79"/>
                    <a:pt x="236" y="79"/>
                    <a:pt x="237" y="79"/>
                  </a:cubicBezTo>
                  <a:cubicBezTo>
                    <a:pt x="237" y="80"/>
                    <a:pt x="237" y="80"/>
                    <a:pt x="237" y="80"/>
                  </a:cubicBezTo>
                  <a:cubicBezTo>
                    <a:pt x="238" y="80"/>
                    <a:pt x="238" y="81"/>
                    <a:pt x="238" y="81"/>
                  </a:cubicBezTo>
                  <a:cubicBezTo>
                    <a:pt x="238" y="81"/>
                    <a:pt x="238" y="81"/>
                    <a:pt x="238" y="82"/>
                  </a:cubicBezTo>
                  <a:cubicBezTo>
                    <a:pt x="238" y="82"/>
                    <a:pt x="239" y="81"/>
                    <a:pt x="239" y="82"/>
                  </a:cubicBezTo>
                  <a:cubicBezTo>
                    <a:pt x="238" y="83"/>
                    <a:pt x="239" y="83"/>
                    <a:pt x="238" y="84"/>
                  </a:cubicBezTo>
                  <a:cubicBezTo>
                    <a:pt x="238" y="84"/>
                    <a:pt x="238" y="85"/>
                    <a:pt x="238" y="85"/>
                  </a:cubicBezTo>
                  <a:cubicBezTo>
                    <a:pt x="238" y="85"/>
                    <a:pt x="239" y="85"/>
                    <a:pt x="239" y="84"/>
                  </a:cubicBezTo>
                  <a:cubicBezTo>
                    <a:pt x="239" y="83"/>
                    <a:pt x="239" y="82"/>
                    <a:pt x="239" y="82"/>
                  </a:cubicBezTo>
                  <a:cubicBezTo>
                    <a:pt x="239" y="82"/>
                    <a:pt x="239" y="82"/>
                    <a:pt x="240" y="82"/>
                  </a:cubicBezTo>
                  <a:cubicBezTo>
                    <a:pt x="240" y="83"/>
                    <a:pt x="241" y="83"/>
                    <a:pt x="241" y="84"/>
                  </a:cubicBezTo>
                  <a:cubicBezTo>
                    <a:pt x="241" y="84"/>
                    <a:pt x="242" y="83"/>
                    <a:pt x="242" y="84"/>
                  </a:cubicBezTo>
                  <a:cubicBezTo>
                    <a:pt x="242" y="84"/>
                    <a:pt x="241" y="85"/>
                    <a:pt x="241" y="85"/>
                  </a:cubicBezTo>
                  <a:cubicBezTo>
                    <a:pt x="241" y="86"/>
                    <a:pt x="241" y="86"/>
                    <a:pt x="241" y="86"/>
                  </a:cubicBezTo>
                  <a:cubicBezTo>
                    <a:pt x="241" y="86"/>
                    <a:pt x="242" y="86"/>
                    <a:pt x="242" y="86"/>
                  </a:cubicBezTo>
                  <a:cubicBezTo>
                    <a:pt x="242" y="87"/>
                    <a:pt x="242" y="88"/>
                    <a:pt x="242" y="88"/>
                  </a:cubicBezTo>
                  <a:cubicBezTo>
                    <a:pt x="242" y="88"/>
                    <a:pt x="243" y="88"/>
                    <a:pt x="243" y="89"/>
                  </a:cubicBezTo>
                  <a:cubicBezTo>
                    <a:pt x="242" y="89"/>
                    <a:pt x="242" y="90"/>
                    <a:pt x="242" y="90"/>
                  </a:cubicBezTo>
                  <a:cubicBezTo>
                    <a:pt x="243" y="90"/>
                    <a:pt x="243" y="90"/>
                    <a:pt x="243" y="90"/>
                  </a:cubicBezTo>
                  <a:cubicBezTo>
                    <a:pt x="243" y="90"/>
                    <a:pt x="243" y="91"/>
                    <a:pt x="243" y="91"/>
                  </a:cubicBezTo>
                  <a:cubicBezTo>
                    <a:pt x="242" y="92"/>
                    <a:pt x="242" y="92"/>
                    <a:pt x="243" y="92"/>
                  </a:cubicBezTo>
                  <a:cubicBezTo>
                    <a:pt x="244" y="92"/>
                    <a:pt x="244" y="92"/>
                    <a:pt x="244" y="92"/>
                  </a:cubicBezTo>
                  <a:cubicBezTo>
                    <a:pt x="244" y="92"/>
                    <a:pt x="245" y="93"/>
                    <a:pt x="245" y="93"/>
                  </a:cubicBezTo>
                  <a:cubicBezTo>
                    <a:pt x="245" y="93"/>
                    <a:pt x="245" y="93"/>
                    <a:pt x="246" y="93"/>
                  </a:cubicBezTo>
                  <a:cubicBezTo>
                    <a:pt x="247" y="93"/>
                    <a:pt x="247" y="93"/>
                    <a:pt x="248" y="93"/>
                  </a:cubicBezTo>
                  <a:cubicBezTo>
                    <a:pt x="248" y="93"/>
                    <a:pt x="248" y="93"/>
                    <a:pt x="248" y="93"/>
                  </a:cubicBezTo>
                  <a:cubicBezTo>
                    <a:pt x="249" y="93"/>
                    <a:pt x="249" y="93"/>
                    <a:pt x="250" y="93"/>
                  </a:cubicBezTo>
                  <a:cubicBezTo>
                    <a:pt x="250" y="92"/>
                    <a:pt x="250" y="90"/>
                    <a:pt x="250" y="90"/>
                  </a:cubicBezTo>
                  <a:cubicBezTo>
                    <a:pt x="250" y="89"/>
                    <a:pt x="250" y="89"/>
                    <a:pt x="250" y="88"/>
                  </a:cubicBezTo>
                  <a:cubicBezTo>
                    <a:pt x="249" y="88"/>
                    <a:pt x="250" y="87"/>
                    <a:pt x="250" y="87"/>
                  </a:cubicBezTo>
                  <a:cubicBezTo>
                    <a:pt x="249" y="86"/>
                    <a:pt x="250" y="86"/>
                    <a:pt x="250" y="85"/>
                  </a:cubicBezTo>
                  <a:cubicBezTo>
                    <a:pt x="250" y="84"/>
                    <a:pt x="250" y="84"/>
                    <a:pt x="251" y="84"/>
                  </a:cubicBezTo>
                  <a:cubicBezTo>
                    <a:pt x="251" y="84"/>
                    <a:pt x="251" y="84"/>
                    <a:pt x="251" y="84"/>
                  </a:cubicBezTo>
                  <a:cubicBezTo>
                    <a:pt x="251" y="83"/>
                    <a:pt x="252" y="83"/>
                    <a:pt x="251" y="83"/>
                  </a:cubicBezTo>
                  <a:cubicBezTo>
                    <a:pt x="250" y="82"/>
                    <a:pt x="249" y="82"/>
                    <a:pt x="250" y="81"/>
                  </a:cubicBezTo>
                  <a:cubicBezTo>
                    <a:pt x="250" y="80"/>
                    <a:pt x="250" y="80"/>
                    <a:pt x="250" y="80"/>
                  </a:cubicBezTo>
                  <a:cubicBezTo>
                    <a:pt x="251" y="80"/>
                    <a:pt x="252" y="80"/>
                    <a:pt x="252" y="81"/>
                  </a:cubicBezTo>
                  <a:cubicBezTo>
                    <a:pt x="252" y="81"/>
                    <a:pt x="252" y="81"/>
                    <a:pt x="252" y="81"/>
                  </a:cubicBezTo>
                  <a:cubicBezTo>
                    <a:pt x="253" y="82"/>
                    <a:pt x="253" y="82"/>
                    <a:pt x="253" y="81"/>
                  </a:cubicBezTo>
                  <a:cubicBezTo>
                    <a:pt x="253" y="81"/>
                    <a:pt x="253" y="81"/>
                    <a:pt x="253" y="80"/>
                  </a:cubicBezTo>
                  <a:cubicBezTo>
                    <a:pt x="254" y="80"/>
                    <a:pt x="255" y="80"/>
                    <a:pt x="255" y="79"/>
                  </a:cubicBezTo>
                  <a:cubicBezTo>
                    <a:pt x="255" y="79"/>
                    <a:pt x="255" y="79"/>
                    <a:pt x="255" y="79"/>
                  </a:cubicBezTo>
                  <a:cubicBezTo>
                    <a:pt x="256" y="80"/>
                    <a:pt x="256" y="80"/>
                    <a:pt x="256" y="80"/>
                  </a:cubicBezTo>
                  <a:cubicBezTo>
                    <a:pt x="256" y="80"/>
                    <a:pt x="256" y="80"/>
                    <a:pt x="256" y="79"/>
                  </a:cubicBezTo>
                  <a:cubicBezTo>
                    <a:pt x="257" y="79"/>
                    <a:pt x="257" y="79"/>
                    <a:pt x="257" y="79"/>
                  </a:cubicBezTo>
                  <a:cubicBezTo>
                    <a:pt x="258" y="79"/>
                    <a:pt x="258" y="79"/>
                    <a:pt x="258" y="79"/>
                  </a:cubicBezTo>
                  <a:cubicBezTo>
                    <a:pt x="258" y="79"/>
                    <a:pt x="259" y="80"/>
                    <a:pt x="259" y="80"/>
                  </a:cubicBezTo>
                  <a:cubicBezTo>
                    <a:pt x="259" y="80"/>
                    <a:pt x="260" y="80"/>
                    <a:pt x="260" y="80"/>
                  </a:cubicBezTo>
                  <a:cubicBezTo>
                    <a:pt x="260" y="80"/>
                    <a:pt x="261" y="80"/>
                    <a:pt x="260" y="79"/>
                  </a:cubicBezTo>
                  <a:cubicBezTo>
                    <a:pt x="259" y="78"/>
                    <a:pt x="259" y="78"/>
                    <a:pt x="259" y="78"/>
                  </a:cubicBezTo>
                  <a:cubicBezTo>
                    <a:pt x="259" y="77"/>
                    <a:pt x="259" y="77"/>
                    <a:pt x="259" y="77"/>
                  </a:cubicBezTo>
                  <a:cubicBezTo>
                    <a:pt x="259" y="76"/>
                    <a:pt x="258" y="75"/>
                    <a:pt x="258" y="75"/>
                  </a:cubicBezTo>
                  <a:cubicBezTo>
                    <a:pt x="258" y="74"/>
                    <a:pt x="257" y="74"/>
                    <a:pt x="257" y="73"/>
                  </a:cubicBezTo>
                  <a:cubicBezTo>
                    <a:pt x="257" y="72"/>
                    <a:pt x="257" y="72"/>
                    <a:pt x="257" y="72"/>
                  </a:cubicBezTo>
                  <a:cubicBezTo>
                    <a:pt x="257" y="72"/>
                    <a:pt x="258" y="71"/>
                    <a:pt x="258" y="72"/>
                  </a:cubicBezTo>
                  <a:cubicBezTo>
                    <a:pt x="259" y="72"/>
                    <a:pt x="259" y="72"/>
                    <a:pt x="259" y="72"/>
                  </a:cubicBezTo>
                  <a:cubicBezTo>
                    <a:pt x="259" y="72"/>
                    <a:pt x="259" y="73"/>
                    <a:pt x="259" y="74"/>
                  </a:cubicBezTo>
                  <a:cubicBezTo>
                    <a:pt x="259" y="74"/>
                    <a:pt x="260" y="74"/>
                    <a:pt x="260" y="75"/>
                  </a:cubicBezTo>
                  <a:cubicBezTo>
                    <a:pt x="261" y="75"/>
                    <a:pt x="261" y="75"/>
                    <a:pt x="262" y="75"/>
                  </a:cubicBezTo>
                  <a:cubicBezTo>
                    <a:pt x="262" y="75"/>
                    <a:pt x="262" y="75"/>
                    <a:pt x="263" y="75"/>
                  </a:cubicBezTo>
                  <a:cubicBezTo>
                    <a:pt x="264" y="75"/>
                    <a:pt x="263" y="75"/>
                    <a:pt x="264" y="75"/>
                  </a:cubicBezTo>
                  <a:cubicBezTo>
                    <a:pt x="265" y="75"/>
                    <a:pt x="265" y="74"/>
                    <a:pt x="266" y="74"/>
                  </a:cubicBezTo>
                  <a:cubicBezTo>
                    <a:pt x="267" y="74"/>
                    <a:pt x="268" y="75"/>
                    <a:pt x="268" y="74"/>
                  </a:cubicBezTo>
                  <a:cubicBezTo>
                    <a:pt x="269" y="74"/>
                    <a:pt x="269" y="74"/>
                    <a:pt x="270" y="74"/>
                  </a:cubicBezTo>
                  <a:cubicBezTo>
                    <a:pt x="271" y="73"/>
                    <a:pt x="271" y="73"/>
                    <a:pt x="272" y="73"/>
                  </a:cubicBezTo>
                  <a:cubicBezTo>
                    <a:pt x="273" y="72"/>
                    <a:pt x="273" y="73"/>
                    <a:pt x="273" y="72"/>
                  </a:cubicBezTo>
                  <a:cubicBezTo>
                    <a:pt x="274" y="71"/>
                    <a:pt x="274" y="71"/>
                    <a:pt x="274" y="71"/>
                  </a:cubicBezTo>
                  <a:cubicBezTo>
                    <a:pt x="274" y="71"/>
                    <a:pt x="273" y="72"/>
                    <a:pt x="273" y="70"/>
                  </a:cubicBezTo>
                  <a:cubicBezTo>
                    <a:pt x="273" y="69"/>
                    <a:pt x="273" y="69"/>
                    <a:pt x="273" y="69"/>
                  </a:cubicBezTo>
                  <a:cubicBezTo>
                    <a:pt x="273" y="68"/>
                    <a:pt x="273" y="68"/>
                    <a:pt x="274" y="67"/>
                  </a:cubicBezTo>
                  <a:cubicBezTo>
                    <a:pt x="274" y="67"/>
                    <a:pt x="275" y="66"/>
                    <a:pt x="275" y="66"/>
                  </a:cubicBezTo>
                  <a:cubicBezTo>
                    <a:pt x="276" y="66"/>
                    <a:pt x="275" y="65"/>
                    <a:pt x="275" y="65"/>
                  </a:cubicBezTo>
                  <a:cubicBezTo>
                    <a:pt x="274" y="65"/>
                    <a:pt x="274" y="65"/>
                    <a:pt x="274" y="65"/>
                  </a:cubicBezTo>
                  <a:cubicBezTo>
                    <a:pt x="274" y="65"/>
                    <a:pt x="274" y="66"/>
                    <a:pt x="274" y="65"/>
                  </a:cubicBezTo>
                  <a:cubicBezTo>
                    <a:pt x="274" y="65"/>
                    <a:pt x="274" y="65"/>
                    <a:pt x="274" y="64"/>
                  </a:cubicBezTo>
                  <a:cubicBezTo>
                    <a:pt x="273" y="64"/>
                    <a:pt x="273" y="64"/>
                    <a:pt x="273" y="63"/>
                  </a:cubicBezTo>
                  <a:cubicBezTo>
                    <a:pt x="273" y="62"/>
                    <a:pt x="273" y="62"/>
                    <a:pt x="273" y="61"/>
                  </a:cubicBezTo>
                  <a:cubicBezTo>
                    <a:pt x="273" y="60"/>
                    <a:pt x="274" y="59"/>
                    <a:pt x="274" y="58"/>
                  </a:cubicBezTo>
                  <a:cubicBezTo>
                    <a:pt x="274" y="57"/>
                    <a:pt x="273" y="58"/>
                    <a:pt x="275" y="57"/>
                  </a:cubicBezTo>
                  <a:cubicBezTo>
                    <a:pt x="276" y="55"/>
                    <a:pt x="277" y="54"/>
                    <a:pt x="277" y="54"/>
                  </a:cubicBezTo>
                  <a:cubicBezTo>
                    <a:pt x="277" y="53"/>
                    <a:pt x="277" y="54"/>
                    <a:pt x="277" y="52"/>
                  </a:cubicBezTo>
                  <a:cubicBezTo>
                    <a:pt x="278" y="51"/>
                    <a:pt x="279" y="51"/>
                    <a:pt x="279" y="50"/>
                  </a:cubicBezTo>
                  <a:cubicBezTo>
                    <a:pt x="280" y="50"/>
                    <a:pt x="280" y="50"/>
                    <a:pt x="280" y="49"/>
                  </a:cubicBezTo>
                  <a:cubicBezTo>
                    <a:pt x="280" y="49"/>
                    <a:pt x="279" y="50"/>
                    <a:pt x="280" y="48"/>
                  </a:cubicBezTo>
                  <a:cubicBezTo>
                    <a:pt x="280" y="46"/>
                    <a:pt x="281" y="46"/>
                    <a:pt x="281" y="45"/>
                  </a:cubicBezTo>
                  <a:cubicBezTo>
                    <a:pt x="281" y="44"/>
                    <a:pt x="281" y="44"/>
                    <a:pt x="281" y="44"/>
                  </a:cubicBezTo>
                  <a:cubicBezTo>
                    <a:pt x="280" y="43"/>
                    <a:pt x="280" y="43"/>
                    <a:pt x="280" y="42"/>
                  </a:cubicBezTo>
                  <a:cubicBezTo>
                    <a:pt x="279" y="42"/>
                    <a:pt x="279" y="42"/>
                    <a:pt x="279" y="41"/>
                  </a:cubicBezTo>
                  <a:cubicBezTo>
                    <a:pt x="278" y="40"/>
                    <a:pt x="278" y="39"/>
                    <a:pt x="278" y="39"/>
                  </a:cubicBezTo>
                  <a:cubicBezTo>
                    <a:pt x="278" y="38"/>
                    <a:pt x="278" y="38"/>
                    <a:pt x="278" y="38"/>
                  </a:cubicBezTo>
                  <a:cubicBezTo>
                    <a:pt x="278" y="37"/>
                    <a:pt x="278" y="37"/>
                    <a:pt x="278" y="37"/>
                  </a:cubicBezTo>
                  <a:cubicBezTo>
                    <a:pt x="278" y="36"/>
                    <a:pt x="278" y="36"/>
                    <a:pt x="277" y="36"/>
                  </a:cubicBezTo>
                  <a:cubicBezTo>
                    <a:pt x="277" y="36"/>
                    <a:pt x="277" y="36"/>
                    <a:pt x="277" y="36"/>
                  </a:cubicBezTo>
                  <a:cubicBezTo>
                    <a:pt x="276" y="35"/>
                    <a:pt x="276" y="35"/>
                    <a:pt x="276" y="35"/>
                  </a:cubicBezTo>
                  <a:cubicBezTo>
                    <a:pt x="276" y="35"/>
                    <a:pt x="275" y="35"/>
                    <a:pt x="276" y="34"/>
                  </a:cubicBezTo>
                  <a:cubicBezTo>
                    <a:pt x="277" y="34"/>
                    <a:pt x="278" y="35"/>
                    <a:pt x="277" y="34"/>
                  </a:cubicBezTo>
                  <a:cubicBezTo>
                    <a:pt x="276" y="33"/>
                    <a:pt x="276" y="33"/>
                    <a:pt x="276" y="33"/>
                  </a:cubicBezTo>
                  <a:cubicBezTo>
                    <a:pt x="276" y="32"/>
                    <a:pt x="276" y="32"/>
                    <a:pt x="276" y="32"/>
                  </a:cubicBezTo>
                  <a:cubicBezTo>
                    <a:pt x="276" y="31"/>
                    <a:pt x="276" y="32"/>
                    <a:pt x="277" y="31"/>
                  </a:cubicBezTo>
                  <a:cubicBezTo>
                    <a:pt x="277" y="30"/>
                    <a:pt x="278" y="29"/>
                    <a:pt x="277" y="29"/>
                  </a:cubicBezTo>
                  <a:cubicBezTo>
                    <a:pt x="276" y="29"/>
                    <a:pt x="276" y="30"/>
                    <a:pt x="275" y="30"/>
                  </a:cubicBezTo>
                  <a:cubicBezTo>
                    <a:pt x="275" y="31"/>
                    <a:pt x="274" y="31"/>
                    <a:pt x="274" y="31"/>
                  </a:cubicBezTo>
                  <a:cubicBezTo>
                    <a:pt x="274" y="31"/>
                    <a:pt x="274" y="31"/>
                    <a:pt x="274" y="30"/>
                  </a:cubicBezTo>
                  <a:cubicBezTo>
                    <a:pt x="275" y="30"/>
                    <a:pt x="276" y="30"/>
                    <a:pt x="275" y="29"/>
                  </a:cubicBezTo>
                  <a:cubicBezTo>
                    <a:pt x="274" y="29"/>
                    <a:pt x="274" y="29"/>
                    <a:pt x="273" y="28"/>
                  </a:cubicBezTo>
                  <a:cubicBezTo>
                    <a:pt x="273" y="28"/>
                    <a:pt x="273" y="27"/>
                    <a:pt x="273" y="27"/>
                  </a:cubicBezTo>
                  <a:cubicBezTo>
                    <a:pt x="272" y="27"/>
                    <a:pt x="273" y="27"/>
                    <a:pt x="272" y="27"/>
                  </a:cubicBezTo>
                  <a:cubicBezTo>
                    <a:pt x="272" y="26"/>
                    <a:pt x="272" y="26"/>
                    <a:pt x="272" y="26"/>
                  </a:cubicBezTo>
                  <a:cubicBezTo>
                    <a:pt x="272" y="25"/>
                    <a:pt x="272" y="24"/>
                    <a:pt x="272" y="24"/>
                  </a:cubicBezTo>
                  <a:cubicBezTo>
                    <a:pt x="271" y="24"/>
                    <a:pt x="271" y="25"/>
                    <a:pt x="271" y="25"/>
                  </a:cubicBezTo>
                  <a:cubicBezTo>
                    <a:pt x="271" y="25"/>
                    <a:pt x="271" y="26"/>
                    <a:pt x="271" y="26"/>
                  </a:cubicBezTo>
                  <a:cubicBezTo>
                    <a:pt x="271" y="26"/>
                    <a:pt x="271" y="26"/>
                    <a:pt x="270" y="26"/>
                  </a:cubicBezTo>
                  <a:cubicBezTo>
                    <a:pt x="270" y="25"/>
                    <a:pt x="270" y="25"/>
                    <a:pt x="269" y="25"/>
                  </a:cubicBezTo>
                  <a:cubicBezTo>
                    <a:pt x="269" y="25"/>
                    <a:pt x="268" y="25"/>
                    <a:pt x="269" y="25"/>
                  </a:cubicBezTo>
                  <a:cubicBezTo>
                    <a:pt x="270" y="24"/>
                    <a:pt x="270" y="24"/>
                    <a:pt x="270" y="24"/>
                  </a:cubicBezTo>
                  <a:cubicBezTo>
                    <a:pt x="270" y="24"/>
                    <a:pt x="271" y="24"/>
                    <a:pt x="271" y="23"/>
                  </a:cubicBezTo>
                  <a:cubicBezTo>
                    <a:pt x="271" y="23"/>
                    <a:pt x="270" y="23"/>
                    <a:pt x="271" y="23"/>
                  </a:cubicBezTo>
                  <a:cubicBezTo>
                    <a:pt x="272" y="22"/>
                    <a:pt x="273" y="22"/>
                    <a:pt x="273" y="23"/>
                  </a:cubicBezTo>
                  <a:cubicBezTo>
                    <a:pt x="273" y="23"/>
                    <a:pt x="273" y="23"/>
                    <a:pt x="274" y="23"/>
                  </a:cubicBezTo>
                  <a:cubicBezTo>
                    <a:pt x="274" y="23"/>
                    <a:pt x="275" y="23"/>
                    <a:pt x="275" y="23"/>
                  </a:cubicBezTo>
                  <a:cubicBezTo>
                    <a:pt x="275" y="23"/>
                    <a:pt x="276" y="24"/>
                    <a:pt x="277" y="24"/>
                  </a:cubicBezTo>
                  <a:cubicBezTo>
                    <a:pt x="277" y="25"/>
                    <a:pt x="277" y="25"/>
                    <a:pt x="277" y="25"/>
                  </a:cubicBezTo>
                  <a:cubicBezTo>
                    <a:pt x="277" y="26"/>
                    <a:pt x="277" y="26"/>
                    <a:pt x="277" y="26"/>
                  </a:cubicBezTo>
                  <a:cubicBezTo>
                    <a:pt x="278" y="27"/>
                    <a:pt x="278" y="27"/>
                    <a:pt x="278" y="27"/>
                  </a:cubicBezTo>
                  <a:cubicBezTo>
                    <a:pt x="278" y="27"/>
                    <a:pt x="278" y="27"/>
                    <a:pt x="279" y="27"/>
                  </a:cubicBezTo>
                  <a:cubicBezTo>
                    <a:pt x="279" y="27"/>
                    <a:pt x="280" y="28"/>
                    <a:pt x="280" y="27"/>
                  </a:cubicBezTo>
                  <a:cubicBezTo>
                    <a:pt x="280" y="27"/>
                    <a:pt x="280" y="27"/>
                    <a:pt x="280" y="26"/>
                  </a:cubicBezTo>
                  <a:cubicBezTo>
                    <a:pt x="280" y="25"/>
                    <a:pt x="280" y="25"/>
                    <a:pt x="281" y="24"/>
                  </a:cubicBezTo>
                  <a:cubicBezTo>
                    <a:pt x="281" y="23"/>
                    <a:pt x="281" y="24"/>
                    <a:pt x="281" y="23"/>
                  </a:cubicBezTo>
                  <a:cubicBezTo>
                    <a:pt x="282" y="22"/>
                    <a:pt x="282" y="22"/>
                    <a:pt x="282" y="22"/>
                  </a:cubicBezTo>
                  <a:cubicBezTo>
                    <a:pt x="282" y="22"/>
                    <a:pt x="281" y="22"/>
                    <a:pt x="281" y="22"/>
                  </a:cubicBezTo>
                  <a:cubicBezTo>
                    <a:pt x="281" y="21"/>
                    <a:pt x="281" y="21"/>
                    <a:pt x="282" y="21"/>
                  </a:cubicBezTo>
                  <a:cubicBezTo>
                    <a:pt x="282" y="20"/>
                    <a:pt x="282" y="20"/>
                    <a:pt x="283" y="20"/>
                  </a:cubicBezTo>
                  <a:cubicBezTo>
                    <a:pt x="283" y="20"/>
                    <a:pt x="283" y="19"/>
                    <a:pt x="283" y="19"/>
                  </a:cubicBezTo>
                  <a:cubicBezTo>
                    <a:pt x="284" y="18"/>
                    <a:pt x="284" y="18"/>
                    <a:pt x="284" y="18"/>
                  </a:cubicBezTo>
                  <a:cubicBezTo>
                    <a:pt x="285" y="18"/>
                    <a:pt x="284" y="18"/>
                    <a:pt x="285" y="18"/>
                  </a:cubicBezTo>
                  <a:cubicBezTo>
                    <a:pt x="285" y="17"/>
                    <a:pt x="286" y="18"/>
                    <a:pt x="286" y="18"/>
                  </a:cubicBezTo>
                  <a:cubicBezTo>
                    <a:pt x="286" y="18"/>
                    <a:pt x="286" y="18"/>
                    <a:pt x="287" y="18"/>
                  </a:cubicBezTo>
                  <a:cubicBezTo>
                    <a:pt x="287" y="18"/>
                    <a:pt x="287" y="19"/>
                    <a:pt x="287" y="18"/>
                  </a:cubicBezTo>
                  <a:cubicBezTo>
                    <a:pt x="287" y="17"/>
                    <a:pt x="287" y="17"/>
                    <a:pt x="287" y="16"/>
                  </a:cubicBezTo>
                  <a:cubicBezTo>
                    <a:pt x="287" y="16"/>
                    <a:pt x="287" y="15"/>
                    <a:pt x="288" y="15"/>
                  </a:cubicBezTo>
                  <a:cubicBezTo>
                    <a:pt x="289" y="16"/>
                    <a:pt x="289" y="16"/>
                    <a:pt x="289" y="16"/>
                  </a:cubicBezTo>
                  <a:cubicBezTo>
                    <a:pt x="289" y="16"/>
                    <a:pt x="290" y="16"/>
                    <a:pt x="290" y="16"/>
                  </a:cubicBezTo>
                  <a:cubicBezTo>
                    <a:pt x="290" y="15"/>
                    <a:pt x="290" y="15"/>
                    <a:pt x="290" y="14"/>
                  </a:cubicBezTo>
                  <a:cubicBezTo>
                    <a:pt x="290" y="13"/>
                    <a:pt x="289" y="13"/>
                    <a:pt x="290" y="13"/>
                  </a:cubicBezTo>
                  <a:cubicBezTo>
                    <a:pt x="291" y="12"/>
                    <a:pt x="291" y="12"/>
                    <a:pt x="291" y="12"/>
                  </a:cubicBezTo>
                  <a:cubicBezTo>
                    <a:pt x="291" y="11"/>
                    <a:pt x="291" y="11"/>
                    <a:pt x="291" y="10"/>
                  </a:cubicBezTo>
                  <a:cubicBezTo>
                    <a:pt x="292" y="10"/>
                    <a:pt x="292" y="11"/>
                    <a:pt x="292" y="11"/>
                  </a:cubicBezTo>
                  <a:cubicBezTo>
                    <a:pt x="292" y="11"/>
                    <a:pt x="293" y="11"/>
                    <a:pt x="293" y="10"/>
                  </a:cubicBezTo>
                  <a:cubicBezTo>
                    <a:pt x="292" y="10"/>
                    <a:pt x="292" y="10"/>
                    <a:pt x="292" y="9"/>
                  </a:cubicBezTo>
                  <a:cubicBezTo>
                    <a:pt x="292" y="9"/>
                    <a:pt x="292" y="9"/>
                    <a:pt x="292" y="9"/>
                  </a:cubicBezTo>
                  <a:cubicBezTo>
                    <a:pt x="291" y="10"/>
                    <a:pt x="291" y="10"/>
                    <a:pt x="291" y="10"/>
                  </a:cubicBezTo>
                  <a:cubicBezTo>
                    <a:pt x="290" y="9"/>
                    <a:pt x="290" y="9"/>
                    <a:pt x="290" y="9"/>
                  </a:cubicBezTo>
                  <a:cubicBezTo>
                    <a:pt x="290" y="8"/>
                    <a:pt x="290" y="8"/>
                    <a:pt x="290" y="8"/>
                  </a:cubicBezTo>
                  <a:cubicBezTo>
                    <a:pt x="290" y="8"/>
                    <a:pt x="290" y="8"/>
                    <a:pt x="289" y="8"/>
                  </a:cubicBezTo>
                  <a:cubicBezTo>
                    <a:pt x="288" y="8"/>
                    <a:pt x="288" y="8"/>
                    <a:pt x="288" y="8"/>
                  </a:cubicBezTo>
                  <a:cubicBezTo>
                    <a:pt x="288" y="8"/>
                    <a:pt x="287" y="7"/>
                    <a:pt x="288" y="7"/>
                  </a:cubicBezTo>
                  <a:cubicBezTo>
                    <a:pt x="289" y="7"/>
                    <a:pt x="289" y="7"/>
                    <a:pt x="289" y="7"/>
                  </a:cubicBezTo>
                  <a:cubicBezTo>
                    <a:pt x="289" y="7"/>
                    <a:pt x="289" y="6"/>
                    <a:pt x="290" y="6"/>
                  </a:cubicBezTo>
                  <a:cubicBezTo>
                    <a:pt x="290" y="6"/>
                    <a:pt x="291" y="6"/>
                    <a:pt x="291" y="6"/>
                  </a:cubicBezTo>
                  <a:cubicBezTo>
                    <a:pt x="291" y="7"/>
                    <a:pt x="291" y="7"/>
                    <a:pt x="291" y="7"/>
                  </a:cubicBezTo>
                  <a:cubicBezTo>
                    <a:pt x="292" y="7"/>
                    <a:pt x="292" y="7"/>
                    <a:pt x="292" y="8"/>
                  </a:cubicBezTo>
                  <a:cubicBezTo>
                    <a:pt x="292" y="8"/>
                    <a:pt x="292" y="8"/>
                    <a:pt x="292" y="8"/>
                  </a:cubicBezTo>
                  <a:cubicBezTo>
                    <a:pt x="293" y="8"/>
                    <a:pt x="293" y="8"/>
                    <a:pt x="293" y="8"/>
                  </a:cubicBezTo>
                  <a:cubicBezTo>
                    <a:pt x="293" y="8"/>
                    <a:pt x="294" y="8"/>
                    <a:pt x="294" y="8"/>
                  </a:cubicBezTo>
                  <a:cubicBezTo>
                    <a:pt x="294" y="8"/>
                    <a:pt x="294" y="7"/>
                    <a:pt x="293" y="7"/>
                  </a:cubicBezTo>
                  <a:cubicBezTo>
                    <a:pt x="293" y="7"/>
                    <a:pt x="293" y="7"/>
                    <a:pt x="292" y="6"/>
                  </a:cubicBezTo>
                  <a:cubicBezTo>
                    <a:pt x="292" y="6"/>
                    <a:pt x="292" y="6"/>
                    <a:pt x="292" y="6"/>
                  </a:cubicBezTo>
                  <a:cubicBezTo>
                    <a:pt x="292" y="5"/>
                    <a:pt x="292" y="5"/>
                    <a:pt x="292" y="5"/>
                  </a:cubicBezTo>
                  <a:cubicBezTo>
                    <a:pt x="292" y="5"/>
                    <a:pt x="291" y="5"/>
                    <a:pt x="291" y="5"/>
                  </a:cubicBezTo>
                  <a:cubicBezTo>
                    <a:pt x="292" y="4"/>
                    <a:pt x="292" y="4"/>
                    <a:pt x="292" y="4"/>
                  </a:cubicBezTo>
                  <a:cubicBezTo>
                    <a:pt x="292" y="4"/>
                    <a:pt x="292" y="4"/>
                    <a:pt x="293" y="4"/>
                  </a:cubicBezTo>
                  <a:cubicBezTo>
                    <a:pt x="293" y="4"/>
                    <a:pt x="293" y="4"/>
                    <a:pt x="293" y="4"/>
                  </a:cubicBezTo>
                  <a:cubicBezTo>
                    <a:pt x="293" y="4"/>
                    <a:pt x="293" y="4"/>
                    <a:pt x="293" y="4"/>
                  </a:cubicBezTo>
                  <a:cubicBezTo>
                    <a:pt x="293" y="4"/>
                    <a:pt x="292" y="4"/>
                    <a:pt x="292" y="3"/>
                  </a:cubicBezTo>
                  <a:cubicBezTo>
                    <a:pt x="293" y="3"/>
                    <a:pt x="293" y="2"/>
                    <a:pt x="293" y="2"/>
                  </a:cubicBezTo>
                  <a:cubicBezTo>
                    <a:pt x="294" y="2"/>
                    <a:pt x="294" y="3"/>
                    <a:pt x="294" y="3"/>
                  </a:cubicBezTo>
                  <a:cubicBezTo>
                    <a:pt x="294" y="3"/>
                    <a:pt x="294" y="4"/>
                    <a:pt x="294" y="3"/>
                  </a:cubicBezTo>
                  <a:cubicBezTo>
                    <a:pt x="295" y="3"/>
                    <a:pt x="295" y="3"/>
                    <a:pt x="295" y="3"/>
                  </a:cubicBezTo>
                  <a:cubicBezTo>
                    <a:pt x="295" y="2"/>
                    <a:pt x="294" y="2"/>
                    <a:pt x="294" y="2"/>
                  </a:cubicBezTo>
                  <a:cubicBezTo>
                    <a:pt x="294" y="2"/>
                    <a:pt x="294" y="1"/>
                    <a:pt x="294" y="1"/>
                  </a:cubicBezTo>
                  <a:cubicBezTo>
                    <a:pt x="295" y="1"/>
                    <a:pt x="295" y="1"/>
                    <a:pt x="295" y="1"/>
                  </a:cubicBezTo>
                  <a:cubicBezTo>
                    <a:pt x="295" y="1"/>
                    <a:pt x="296" y="1"/>
                    <a:pt x="296" y="1"/>
                  </a:cubicBezTo>
                  <a:cubicBezTo>
                    <a:pt x="296" y="1"/>
                    <a:pt x="296" y="0"/>
                    <a:pt x="296" y="1"/>
                  </a:cubicBezTo>
                  <a:cubicBezTo>
                    <a:pt x="296" y="1"/>
                    <a:pt x="296" y="1"/>
                    <a:pt x="297" y="1"/>
                  </a:cubicBezTo>
                  <a:cubicBezTo>
                    <a:pt x="297" y="1"/>
                    <a:pt x="297" y="1"/>
                    <a:pt x="298" y="1"/>
                  </a:cubicBezTo>
                  <a:cubicBezTo>
                    <a:pt x="298" y="2"/>
                    <a:pt x="298" y="2"/>
                    <a:pt x="298" y="2"/>
                  </a:cubicBezTo>
                  <a:cubicBezTo>
                    <a:pt x="298" y="4"/>
                    <a:pt x="298" y="4"/>
                    <a:pt x="298" y="4"/>
                  </a:cubicBezTo>
                  <a:cubicBezTo>
                    <a:pt x="298" y="4"/>
                    <a:pt x="298" y="4"/>
                    <a:pt x="298" y="4"/>
                  </a:cubicBezTo>
                  <a:cubicBezTo>
                    <a:pt x="299" y="5"/>
                    <a:pt x="299" y="5"/>
                    <a:pt x="299" y="5"/>
                  </a:cubicBezTo>
                  <a:cubicBezTo>
                    <a:pt x="299" y="5"/>
                    <a:pt x="299" y="5"/>
                    <a:pt x="299" y="6"/>
                  </a:cubicBezTo>
                  <a:cubicBezTo>
                    <a:pt x="299" y="6"/>
                    <a:pt x="299" y="6"/>
                    <a:pt x="299" y="6"/>
                  </a:cubicBezTo>
                  <a:cubicBezTo>
                    <a:pt x="300" y="6"/>
                    <a:pt x="300" y="6"/>
                    <a:pt x="300" y="6"/>
                  </a:cubicBezTo>
                  <a:cubicBezTo>
                    <a:pt x="300" y="7"/>
                    <a:pt x="300" y="7"/>
                    <a:pt x="300" y="7"/>
                  </a:cubicBezTo>
                  <a:cubicBezTo>
                    <a:pt x="300" y="8"/>
                    <a:pt x="301" y="8"/>
                    <a:pt x="301" y="8"/>
                  </a:cubicBezTo>
                  <a:cubicBezTo>
                    <a:pt x="301" y="8"/>
                    <a:pt x="300" y="9"/>
                    <a:pt x="300" y="10"/>
                  </a:cubicBezTo>
                  <a:cubicBezTo>
                    <a:pt x="300" y="10"/>
                    <a:pt x="300" y="10"/>
                    <a:pt x="300" y="10"/>
                  </a:cubicBezTo>
                  <a:cubicBezTo>
                    <a:pt x="300" y="11"/>
                    <a:pt x="300" y="11"/>
                    <a:pt x="300" y="11"/>
                  </a:cubicBezTo>
                  <a:cubicBezTo>
                    <a:pt x="300" y="11"/>
                    <a:pt x="301" y="12"/>
                    <a:pt x="301" y="12"/>
                  </a:cubicBezTo>
                  <a:cubicBezTo>
                    <a:pt x="301" y="13"/>
                    <a:pt x="301" y="13"/>
                    <a:pt x="301" y="13"/>
                  </a:cubicBezTo>
                  <a:cubicBezTo>
                    <a:pt x="300" y="13"/>
                    <a:pt x="301" y="13"/>
                    <a:pt x="300" y="12"/>
                  </a:cubicBezTo>
                  <a:cubicBezTo>
                    <a:pt x="300" y="12"/>
                    <a:pt x="300" y="12"/>
                    <a:pt x="299" y="12"/>
                  </a:cubicBezTo>
                  <a:cubicBezTo>
                    <a:pt x="299" y="12"/>
                    <a:pt x="299" y="11"/>
                    <a:pt x="299" y="11"/>
                  </a:cubicBezTo>
                  <a:cubicBezTo>
                    <a:pt x="299" y="11"/>
                    <a:pt x="298" y="11"/>
                    <a:pt x="298" y="11"/>
                  </a:cubicBezTo>
                  <a:cubicBezTo>
                    <a:pt x="298" y="12"/>
                    <a:pt x="298" y="12"/>
                    <a:pt x="298" y="13"/>
                  </a:cubicBezTo>
                  <a:cubicBezTo>
                    <a:pt x="298" y="13"/>
                    <a:pt x="299" y="13"/>
                    <a:pt x="298" y="13"/>
                  </a:cubicBezTo>
                  <a:cubicBezTo>
                    <a:pt x="297" y="13"/>
                    <a:pt x="297" y="14"/>
                    <a:pt x="297" y="13"/>
                  </a:cubicBezTo>
                  <a:cubicBezTo>
                    <a:pt x="297" y="13"/>
                    <a:pt x="297" y="13"/>
                    <a:pt x="297" y="13"/>
                  </a:cubicBezTo>
                  <a:cubicBezTo>
                    <a:pt x="296" y="12"/>
                    <a:pt x="296" y="12"/>
                    <a:pt x="296" y="12"/>
                  </a:cubicBezTo>
                  <a:cubicBezTo>
                    <a:pt x="296" y="12"/>
                    <a:pt x="297" y="12"/>
                    <a:pt x="296" y="12"/>
                  </a:cubicBezTo>
                  <a:cubicBezTo>
                    <a:pt x="296" y="12"/>
                    <a:pt x="296" y="12"/>
                    <a:pt x="296" y="11"/>
                  </a:cubicBezTo>
                  <a:cubicBezTo>
                    <a:pt x="296" y="11"/>
                    <a:pt x="296" y="11"/>
                    <a:pt x="296" y="10"/>
                  </a:cubicBezTo>
                  <a:cubicBezTo>
                    <a:pt x="295" y="10"/>
                    <a:pt x="295" y="10"/>
                    <a:pt x="295" y="10"/>
                  </a:cubicBezTo>
                  <a:cubicBezTo>
                    <a:pt x="295" y="11"/>
                    <a:pt x="295" y="11"/>
                    <a:pt x="294" y="11"/>
                  </a:cubicBezTo>
                  <a:cubicBezTo>
                    <a:pt x="294" y="12"/>
                    <a:pt x="294" y="12"/>
                    <a:pt x="294" y="12"/>
                  </a:cubicBezTo>
                  <a:cubicBezTo>
                    <a:pt x="294" y="13"/>
                    <a:pt x="294" y="13"/>
                    <a:pt x="295" y="13"/>
                  </a:cubicBezTo>
                  <a:cubicBezTo>
                    <a:pt x="295" y="13"/>
                    <a:pt x="296" y="12"/>
                    <a:pt x="295" y="13"/>
                  </a:cubicBezTo>
                  <a:cubicBezTo>
                    <a:pt x="295" y="13"/>
                    <a:pt x="295" y="13"/>
                    <a:pt x="295" y="13"/>
                  </a:cubicBezTo>
                  <a:cubicBezTo>
                    <a:pt x="295" y="13"/>
                    <a:pt x="295" y="14"/>
                    <a:pt x="295" y="14"/>
                  </a:cubicBezTo>
                  <a:cubicBezTo>
                    <a:pt x="294" y="14"/>
                    <a:pt x="295" y="14"/>
                    <a:pt x="295" y="15"/>
                  </a:cubicBezTo>
                  <a:cubicBezTo>
                    <a:pt x="296" y="15"/>
                    <a:pt x="295" y="14"/>
                    <a:pt x="296" y="15"/>
                  </a:cubicBezTo>
                  <a:cubicBezTo>
                    <a:pt x="296" y="15"/>
                    <a:pt x="296" y="15"/>
                    <a:pt x="296" y="15"/>
                  </a:cubicBezTo>
                  <a:cubicBezTo>
                    <a:pt x="296" y="15"/>
                    <a:pt x="297" y="15"/>
                    <a:pt x="296" y="16"/>
                  </a:cubicBezTo>
                  <a:cubicBezTo>
                    <a:pt x="296" y="16"/>
                    <a:pt x="297" y="16"/>
                    <a:pt x="296" y="16"/>
                  </a:cubicBezTo>
                  <a:cubicBezTo>
                    <a:pt x="296" y="16"/>
                    <a:pt x="297" y="16"/>
                    <a:pt x="296" y="17"/>
                  </a:cubicBezTo>
                  <a:cubicBezTo>
                    <a:pt x="295" y="17"/>
                    <a:pt x="295" y="17"/>
                    <a:pt x="295" y="17"/>
                  </a:cubicBezTo>
                  <a:cubicBezTo>
                    <a:pt x="294" y="16"/>
                    <a:pt x="294" y="16"/>
                    <a:pt x="294" y="16"/>
                  </a:cubicBezTo>
                  <a:cubicBezTo>
                    <a:pt x="294" y="16"/>
                    <a:pt x="293" y="16"/>
                    <a:pt x="293" y="16"/>
                  </a:cubicBezTo>
                  <a:cubicBezTo>
                    <a:pt x="293" y="16"/>
                    <a:pt x="293" y="16"/>
                    <a:pt x="293" y="16"/>
                  </a:cubicBezTo>
                  <a:cubicBezTo>
                    <a:pt x="293" y="16"/>
                    <a:pt x="294" y="16"/>
                    <a:pt x="294" y="17"/>
                  </a:cubicBezTo>
                  <a:cubicBezTo>
                    <a:pt x="293" y="17"/>
                    <a:pt x="293" y="17"/>
                    <a:pt x="293" y="17"/>
                  </a:cubicBezTo>
                  <a:cubicBezTo>
                    <a:pt x="293" y="18"/>
                    <a:pt x="292" y="18"/>
                    <a:pt x="293" y="18"/>
                  </a:cubicBezTo>
                  <a:cubicBezTo>
                    <a:pt x="293" y="18"/>
                    <a:pt x="293" y="19"/>
                    <a:pt x="293" y="19"/>
                  </a:cubicBezTo>
                  <a:cubicBezTo>
                    <a:pt x="294" y="18"/>
                    <a:pt x="293" y="18"/>
                    <a:pt x="294" y="18"/>
                  </a:cubicBezTo>
                  <a:cubicBezTo>
                    <a:pt x="294" y="18"/>
                    <a:pt x="294" y="18"/>
                    <a:pt x="295" y="18"/>
                  </a:cubicBezTo>
                  <a:cubicBezTo>
                    <a:pt x="296" y="18"/>
                    <a:pt x="295" y="18"/>
                    <a:pt x="296" y="18"/>
                  </a:cubicBezTo>
                  <a:cubicBezTo>
                    <a:pt x="297" y="18"/>
                    <a:pt x="297" y="18"/>
                    <a:pt x="297" y="18"/>
                  </a:cubicBezTo>
                  <a:cubicBezTo>
                    <a:pt x="297" y="18"/>
                    <a:pt x="297" y="17"/>
                    <a:pt x="297" y="18"/>
                  </a:cubicBezTo>
                  <a:cubicBezTo>
                    <a:pt x="298" y="18"/>
                    <a:pt x="297" y="19"/>
                    <a:pt x="298" y="19"/>
                  </a:cubicBezTo>
                  <a:cubicBezTo>
                    <a:pt x="299" y="18"/>
                    <a:pt x="300" y="19"/>
                    <a:pt x="300" y="18"/>
                  </a:cubicBezTo>
                  <a:cubicBezTo>
                    <a:pt x="300" y="18"/>
                    <a:pt x="300" y="19"/>
                    <a:pt x="300" y="18"/>
                  </a:cubicBezTo>
                  <a:cubicBezTo>
                    <a:pt x="300" y="17"/>
                    <a:pt x="300" y="17"/>
                    <a:pt x="299" y="16"/>
                  </a:cubicBezTo>
                  <a:cubicBezTo>
                    <a:pt x="299" y="16"/>
                    <a:pt x="299" y="16"/>
                    <a:pt x="299" y="15"/>
                  </a:cubicBezTo>
                  <a:cubicBezTo>
                    <a:pt x="299" y="15"/>
                    <a:pt x="298" y="14"/>
                    <a:pt x="299" y="14"/>
                  </a:cubicBezTo>
                  <a:cubicBezTo>
                    <a:pt x="299" y="14"/>
                    <a:pt x="299" y="14"/>
                    <a:pt x="299" y="14"/>
                  </a:cubicBezTo>
                  <a:cubicBezTo>
                    <a:pt x="300" y="14"/>
                    <a:pt x="300" y="14"/>
                    <a:pt x="300" y="14"/>
                  </a:cubicBezTo>
                  <a:cubicBezTo>
                    <a:pt x="300" y="14"/>
                    <a:pt x="300" y="14"/>
                    <a:pt x="301" y="14"/>
                  </a:cubicBezTo>
                  <a:cubicBezTo>
                    <a:pt x="301" y="14"/>
                    <a:pt x="301" y="14"/>
                    <a:pt x="301" y="14"/>
                  </a:cubicBezTo>
                  <a:cubicBezTo>
                    <a:pt x="302" y="15"/>
                    <a:pt x="302" y="15"/>
                    <a:pt x="302" y="16"/>
                  </a:cubicBezTo>
                  <a:cubicBezTo>
                    <a:pt x="302" y="16"/>
                    <a:pt x="302" y="16"/>
                    <a:pt x="303" y="17"/>
                  </a:cubicBezTo>
                  <a:cubicBezTo>
                    <a:pt x="303" y="18"/>
                    <a:pt x="303" y="18"/>
                    <a:pt x="303" y="18"/>
                  </a:cubicBezTo>
                  <a:cubicBezTo>
                    <a:pt x="303" y="18"/>
                    <a:pt x="303" y="18"/>
                    <a:pt x="303" y="19"/>
                  </a:cubicBezTo>
                  <a:cubicBezTo>
                    <a:pt x="303" y="19"/>
                    <a:pt x="303" y="19"/>
                    <a:pt x="303" y="20"/>
                  </a:cubicBezTo>
                  <a:cubicBezTo>
                    <a:pt x="304" y="20"/>
                    <a:pt x="304" y="19"/>
                    <a:pt x="304" y="20"/>
                  </a:cubicBezTo>
                  <a:cubicBezTo>
                    <a:pt x="304" y="21"/>
                    <a:pt x="304" y="21"/>
                    <a:pt x="304" y="21"/>
                  </a:cubicBezTo>
                  <a:cubicBezTo>
                    <a:pt x="304" y="21"/>
                    <a:pt x="305" y="22"/>
                    <a:pt x="305" y="22"/>
                  </a:cubicBezTo>
                  <a:cubicBezTo>
                    <a:pt x="306" y="21"/>
                    <a:pt x="306" y="22"/>
                    <a:pt x="306" y="21"/>
                  </a:cubicBezTo>
                  <a:cubicBezTo>
                    <a:pt x="307" y="21"/>
                    <a:pt x="307" y="20"/>
                    <a:pt x="307" y="21"/>
                  </a:cubicBezTo>
                  <a:cubicBezTo>
                    <a:pt x="307" y="21"/>
                    <a:pt x="307" y="21"/>
                    <a:pt x="307" y="21"/>
                  </a:cubicBezTo>
                  <a:cubicBezTo>
                    <a:pt x="308" y="21"/>
                    <a:pt x="308" y="20"/>
                    <a:pt x="308" y="21"/>
                  </a:cubicBezTo>
                  <a:cubicBezTo>
                    <a:pt x="308" y="21"/>
                    <a:pt x="308" y="21"/>
                    <a:pt x="309" y="21"/>
                  </a:cubicBezTo>
                  <a:cubicBezTo>
                    <a:pt x="309" y="22"/>
                    <a:pt x="309" y="21"/>
                    <a:pt x="310" y="22"/>
                  </a:cubicBezTo>
                  <a:cubicBezTo>
                    <a:pt x="310" y="23"/>
                    <a:pt x="310" y="23"/>
                    <a:pt x="310" y="23"/>
                  </a:cubicBezTo>
                  <a:cubicBezTo>
                    <a:pt x="310" y="23"/>
                    <a:pt x="310" y="23"/>
                    <a:pt x="310" y="24"/>
                  </a:cubicBezTo>
                  <a:cubicBezTo>
                    <a:pt x="311" y="24"/>
                    <a:pt x="311" y="24"/>
                    <a:pt x="310" y="24"/>
                  </a:cubicBezTo>
                  <a:cubicBezTo>
                    <a:pt x="310" y="24"/>
                    <a:pt x="310" y="24"/>
                    <a:pt x="310" y="24"/>
                  </a:cubicBezTo>
                  <a:cubicBezTo>
                    <a:pt x="310" y="25"/>
                    <a:pt x="311" y="25"/>
                    <a:pt x="311" y="25"/>
                  </a:cubicBezTo>
                  <a:cubicBezTo>
                    <a:pt x="311" y="26"/>
                    <a:pt x="311" y="26"/>
                    <a:pt x="311" y="26"/>
                  </a:cubicBezTo>
                  <a:cubicBezTo>
                    <a:pt x="311" y="26"/>
                    <a:pt x="311" y="26"/>
                    <a:pt x="311" y="27"/>
                  </a:cubicBezTo>
                  <a:cubicBezTo>
                    <a:pt x="311" y="27"/>
                    <a:pt x="311" y="27"/>
                    <a:pt x="312" y="28"/>
                  </a:cubicBezTo>
                  <a:cubicBezTo>
                    <a:pt x="312" y="28"/>
                    <a:pt x="311" y="28"/>
                    <a:pt x="312" y="28"/>
                  </a:cubicBezTo>
                  <a:cubicBezTo>
                    <a:pt x="312" y="29"/>
                    <a:pt x="312" y="30"/>
                    <a:pt x="312" y="30"/>
                  </a:cubicBezTo>
                  <a:cubicBezTo>
                    <a:pt x="312" y="30"/>
                    <a:pt x="312" y="30"/>
                    <a:pt x="312" y="30"/>
                  </a:cubicBezTo>
                  <a:cubicBezTo>
                    <a:pt x="311" y="30"/>
                    <a:pt x="311" y="30"/>
                    <a:pt x="310" y="30"/>
                  </a:cubicBezTo>
                  <a:cubicBezTo>
                    <a:pt x="310" y="30"/>
                    <a:pt x="310" y="31"/>
                    <a:pt x="310" y="31"/>
                  </a:cubicBezTo>
                  <a:cubicBezTo>
                    <a:pt x="310" y="31"/>
                    <a:pt x="310" y="32"/>
                    <a:pt x="310" y="32"/>
                  </a:cubicBezTo>
                  <a:cubicBezTo>
                    <a:pt x="310" y="32"/>
                    <a:pt x="311" y="32"/>
                    <a:pt x="311" y="33"/>
                  </a:cubicBezTo>
                  <a:cubicBezTo>
                    <a:pt x="310" y="33"/>
                    <a:pt x="310" y="34"/>
                    <a:pt x="310" y="34"/>
                  </a:cubicBezTo>
                  <a:cubicBezTo>
                    <a:pt x="310" y="34"/>
                    <a:pt x="310" y="34"/>
                    <a:pt x="310" y="35"/>
                  </a:cubicBezTo>
                  <a:cubicBezTo>
                    <a:pt x="310" y="35"/>
                    <a:pt x="309" y="35"/>
                    <a:pt x="310" y="35"/>
                  </a:cubicBezTo>
                  <a:cubicBezTo>
                    <a:pt x="310" y="36"/>
                    <a:pt x="310" y="36"/>
                    <a:pt x="311" y="36"/>
                  </a:cubicBezTo>
                  <a:cubicBezTo>
                    <a:pt x="311" y="36"/>
                    <a:pt x="311" y="36"/>
                    <a:pt x="311" y="36"/>
                  </a:cubicBezTo>
                  <a:cubicBezTo>
                    <a:pt x="312" y="36"/>
                    <a:pt x="312" y="36"/>
                    <a:pt x="312" y="36"/>
                  </a:cubicBezTo>
                  <a:cubicBezTo>
                    <a:pt x="312" y="36"/>
                    <a:pt x="313" y="36"/>
                    <a:pt x="313" y="37"/>
                  </a:cubicBezTo>
                  <a:cubicBezTo>
                    <a:pt x="313" y="37"/>
                    <a:pt x="313" y="37"/>
                    <a:pt x="314" y="37"/>
                  </a:cubicBezTo>
                  <a:cubicBezTo>
                    <a:pt x="314" y="38"/>
                    <a:pt x="314" y="37"/>
                    <a:pt x="314" y="38"/>
                  </a:cubicBezTo>
                  <a:cubicBezTo>
                    <a:pt x="315" y="39"/>
                    <a:pt x="314" y="38"/>
                    <a:pt x="315" y="39"/>
                  </a:cubicBezTo>
                  <a:cubicBezTo>
                    <a:pt x="315" y="40"/>
                    <a:pt x="315" y="40"/>
                    <a:pt x="315" y="41"/>
                  </a:cubicBezTo>
                  <a:cubicBezTo>
                    <a:pt x="315" y="41"/>
                    <a:pt x="315" y="42"/>
                    <a:pt x="316" y="42"/>
                  </a:cubicBezTo>
                  <a:cubicBezTo>
                    <a:pt x="316" y="42"/>
                    <a:pt x="316" y="42"/>
                    <a:pt x="316" y="42"/>
                  </a:cubicBezTo>
                  <a:cubicBezTo>
                    <a:pt x="316" y="42"/>
                    <a:pt x="317" y="42"/>
                    <a:pt x="317" y="41"/>
                  </a:cubicBezTo>
                  <a:cubicBezTo>
                    <a:pt x="317" y="41"/>
                    <a:pt x="317" y="40"/>
                    <a:pt x="317" y="40"/>
                  </a:cubicBezTo>
                  <a:cubicBezTo>
                    <a:pt x="317" y="40"/>
                    <a:pt x="317" y="40"/>
                    <a:pt x="317" y="40"/>
                  </a:cubicBezTo>
                  <a:cubicBezTo>
                    <a:pt x="318" y="40"/>
                    <a:pt x="318" y="39"/>
                    <a:pt x="318" y="40"/>
                  </a:cubicBezTo>
                  <a:cubicBezTo>
                    <a:pt x="318" y="41"/>
                    <a:pt x="318" y="41"/>
                    <a:pt x="318" y="41"/>
                  </a:cubicBezTo>
                  <a:cubicBezTo>
                    <a:pt x="318" y="42"/>
                    <a:pt x="319" y="42"/>
                    <a:pt x="320" y="42"/>
                  </a:cubicBezTo>
                  <a:cubicBezTo>
                    <a:pt x="321" y="43"/>
                    <a:pt x="321" y="43"/>
                    <a:pt x="321" y="43"/>
                  </a:cubicBezTo>
                  <a:cubicBezTo>
                    <a:pt x="322" y="44"/>
                    <a:pt x="322" y="44"/>
                    <a:pt x="322" y="44"/>
                  </a:cubicBezTo>
                  <a:cubicBezTo>
                    <a:pt x="322" y="44"/>
                    <a:pt x="322" y="44"/>
                    <a:pt x="322" y="45"/>
                  </a:cubicBezTo>
                  <a:cubicBezTo>
                    <a:pt x="322" y="45"/>
                    <a:pt x="322" y="45"/>
                    <a:pt x="322" y="46"/>
                  </a:cubicBezTo>
                  <a:cubicBezTo>
                    <a:pt x="322" y="46"/>
                    <a:pt x="322" y="46"/>
                    <a:pt x="322" y="47"/>
                  </a:cubicBezTo>
                  <a:cubicBezTo>
                    <a:pt x="323" y="48"/>
                    <a:pt x="323" y="48"/>
                    <a:pt x="323" y="48"/>
                  </a:cubicBezTo>
                  <a:cubicBezTo>
                    <a:pt x="324" y="48"/>
                    <a:pt x="324" y="48"/>
                    <a:pt x="324" y="48"/>
                  </a:cubicBezTo>
                  <a:cubicBezTo>
                    <a:pt x="324" y="48"/>
                    <a:pt x="324" y="48"/>
                    <a:pt x="324" y="48"/>
                  </a:cubicBezTo>
                  <a:cubicBezTo>
                    <a:pt x="325" y="48"/>
                    <a:pt x="325" y="48"/>
                    <a:pt x="325" y="48"/>
                  </a:cubicBezTo>
                  <a:cubicBezTo>
                    <a:pt x="325" y="48"/>
                    <a:pt x="324" y="49"/>
                    <a:pt x="324" y="49"/>
                  </a:cubicBezTo>
                  <a:cubicBezTo>
                    <a:pt x="324" y="49"/>
                    <a:pt x="324" y="49"/>
                    <a:pt x="324" y="50"/>
                  </a:cubicBezTo>
                  <a:cubicBezTo>
                    <a:pt x="324" y="51"/>
                    <a:pt x="324" y="51"/>
                    <a:pt x="325" y="51"/>
                  </a:cubicBezTo>
                  <a:cubicBezTo>
                    <a:pt x="325" y="51"/>
                    <a:pt x="325" y="51"/>
                    <a:pt x="325" y="51"/>
                  </a:cubicBezTo>
                  <a:cubicBezTo>
                    <a:pt x="325" y="50"/>
                    <a:pt x="325" y="50"/>
                    <a:pt x="325" y="50"/>
                  </a:cubicBezTo>
                  <a:cubicBezTo>
                    <a:pt x="325" y="50"/>
                    <a:pt x="326" y="50"/>
                    <a:pt x="326" y="51"/>
                  </a:cubicBezTo>
                  <a:cubicBezTo>
                    <a:pt x="326" y="51"/>
                    <a:pt x="326" y="51"/>
                    <a:pt x="326" y="51"/>
                  </a:cubicBezTo>
                  <a:cubicBezTo>
                    <a:pt x="326" y="52"/>
                    <a:pt x="327" y="52"/>
                    <a:pt x="327" y="52"/>
                  </a:cubicBezTo>
                  <a:cubicBezTo>
                    <a:pt x="327" y="53"/>
                    <a:pt x="327" y="54"/>
                    <a:pt x="327" y="54"/>
                  </a:cubicBezTo>
                  <a:cubicBezTo>
                    <a:pt x="327" y="54"/>
                    <a:pt x="327" y="54"/>
                    <a:pt x="328" y="55"/>
                  </a:cubicBezTo>
                  <a:cubicBezTo>
                    <a:pt x="328" y="55"/>
                    <a:pt x="328" y="55"/>
                    <a:pt x="328" y="55"/>
                  </a:cubicBezTo>
                  <a:cubicBezTo>
                    <a:pt x="328" y="55"/>
                    <a:pt x="329" y="55"/>
                    <a:pt x="329" y="55"/>
                  </a:cubicBezTo>
                  <a:cubicBezTo>
                    <a:pt x="329" y="55"/>
                    <a:pt x="328" y="55"/>
                    <a:pt x="328" y="56"/>
                  </a:cubicBezTo>
                  <a:cubicBezTo>
                    <a:pt x="328" y="56"/>
                    <a:pt x="328" y="57"/>
                    <a:pt x="328" y="57"/>
                  </a:cubicBezTo>
                  <a:cubicBezTo>
                    <a:pt x="329" y="58"/>
                    <a:pt x="329" y="58"/>
                    <a:pt x="328" y="58"/>
                  </a:cubicBezTo>
                  <a:cubicBezTo>
                    <a:pt x="328" y="59"/>
                    <a:pt x="328" y="59"/>
                    <a:pt x="328" y="60"/>
                  </a:cubicBezTo>
                  <a:cubicBezTo>
                    <a:pt x="328" y="60"/>
                    <a:pt x="328" y="60"/>
                    <a:pt x="328" y="61"/>
                  </a:cubicBezTo>
                  <a:cubicBezTo>
                    <a:pt x="328" y="62"/>
                    <a:pt x="328" y="62"/>
                    <a:pt x="328" y="63"/>
                  </a:cubicBezTo>
                  <a:cubicBezTo>
                    <a:pt x="328" y="63"/>
                    <a:pt x="328" y="64"/>
                    <a:pt x="328" y="64"/>
                  </a:cubicBezTo>
                  <a:cubicBezTo>
                    <a:pt x="329" y="64"/>
                    <a:pt x="329" y="66"/>
                    <a:pt x="330" y="66"/>
                  </a:cubicBezTo>
                  <a:cubicBezTo>
                    <a:pt x="330" y="67"/>
                    <a:pt x="330" y="67"/>
                    <a:pt x="330" y="67"/>
                  </a:cubicBezTo>
                  <a:cubicBezTo>
                    <a:pt x="330" y="67"/>
                    <a:pt x="330" y="68"/>
                    <a:pt x="331" y="68"/>
                  </a:cubicBezTo>
                  <a:cubicBezTo>
                    <a:pt x="331" y="69"/>
                    <a:pt x="330" y="69"/>
                    <a:pt x="331" y="69"/>
                  </a:cubicBezTo>
                  <a:cubicBezTo>
                    <a:pt x="331" y="69"/>
                    <a:pt x="331" y="70"/>
                    <a:pt x="331" y="70"/>
                  </a:cubicBezTo>
                  <a:cubicBezTo>
                    <a:pt x="331" y="71"/>
                    <a:pt x="332" y="71"/>
                    <a:pt x="332" y="71"/>
                  </a:cubicBezTo>
                  <a:cubicBezTo>
                    <a:pt x="332" y="71"/>
                    <a:pt x="332" y="71"/>
                    <a:pt x="332" y="71"/>
                  </a:cubicBezTo>
                  <a:cubicBezTo>
                    <a:pt x="332" y="71"/>
                    <a:pt x="331" y="69"/>
                    <a:pt x="332" y="71"/>
                  </a:cubicBezTo>
                  <a:cubicBezTo>
                    <a:pt x="333" y="72"/>
                    <a:pt x="333" y="72"/>
                    <a:pt x="333" y="72"/>
                  </a:cubicBezTo>
                  <a:cubicBezTo>
                    <a:pt x="333" y="73"/>
                    <a:pt x="333" y="74"/>
                    <a:pt x="332" y="74"/>
                  </a:cubicBezTo>
                  <a:cubicBezTo>
                    <a:pt x="332" y="75"/>
                    <a:pt x="332" y="77"/>
                    <a:pt x="333" y="77"/>
                  </a:cubicBezTo>
                  <a:cubicBezTo>
                    <a:pt x="333" y="76"/>
                    <a:pt x="333" y="77"/>
                    <a:pt x="334" y="77"/>
                  </a:cubicBezTo>
                  <a:cubicBezTo>
                    <a:pt x="334" y="77"/>
                    <a:pt x="334" y="77"/>
                    <a:pt x="334" y="78"/>
                  </a:cubicBezTo>
                  <a:cubicBezTo>
                    <a:pt x="334" y="78"/>
                    <a:pt x="333" y="79"/>
                    <a:pt x="334" y="79"/>
                  </a:cubicBezTo>
                  <a:cubicBezTo>
                    <a:pt x="334" y="79"/>
                    <a:pt x="334" y="79"/>
                    <a:pt x="334" y="80"/>
                  </a:cubicBezTo>
                  <a:cubicBezTo>
                    <a:pt x="334" y="80"/>
                    <a:pt x="335" y="81"/>
                    <a:pt x="335" y="81"/>
                  </a:cubicBezTo>
                  <a:cubicBezTo>
                    <a:pt x="335" y="81"/>
                    <a:pt x="335" y="81"/>
                    <a:pt x="335" y="81"/>
                  </a:cubicBezTo>
                  <a:cubicBezTo>
                    <a:pt x="335" y="82"/>
                    <a:pt x="335" y="82"/>
                    <a:pt x="335" y="82"/>
                  </a:cubicBezTo>
                  <a:cubicBezTo>
                    <a:pt x="335" y="83"/>
                    <a:pt x="335" y="83"/>
                    <a:pt x="335" y="83"/>
                  </a:cubicBezTo>
                  <a:cubicBezTo>
                    <a:pt x="336" y="84"/>
                    <a:pt x="336" y="84"/>
                    <a:pt x="336" y="84"/>
                  </a:cubicBezTo>
                  <a:cubicBezTo>
                    <a:pt x="336" y="84"/>
                    <a:pt x="336" y="84"/>
                    <a:pt x="336" y="85"/>
                  </a:cubicBezTo>
                  <a:cubicBezTo>
                    <a:pt x="336" y="85"/>
                    <a:pt x="336" y="85"/>
                    <a:pt x="336" y="86"/>
                  </a:cubicBezTo>
                  <a:cubicBezTo>
                    <a:pt x="336" y="87"/>
                    <a:pt x="337" y="87"/>
                    <a:pt x="336" y="87"/>
                  </a:cubicBezTo>
                  <a:cubicBezTo>
                    <a:pt x="336" y="88"/>
                    <a:pt x="336" y="88"/>
                    <a:pt x="336" y="88"/>
                  </a:cubicBezTo>
                  <a:cubicBezTo>
                    <a:pt x="337" y="89"/>
                    <a:pt x="337" y="89"/>
                    <a:pt x="337" y="89"/>
                  </a:cubicBezTo>
                  <a:cubicBezTo>
                    <a:pt x="337" y="90"/>
                    <a:pt x="337" y="90"/>
                    <a:pt x="338" y="90"/>
                  </a:cubicBezTo>
                  <a:cubicBezTo>
                    <a:pt x="338" y="90"/>
                    <a:pt x="338" y="91"/>
                    <a:pt x="338" y="91"/>
                  </a:cubicBezTo>
                  <a:cubicBezTo>
                    <a:pt x="338" y="92"/>
                    <a:pt x="339" y="94"/>
                    <a:pt x="339" y="95"/>
                  </a:cubicBezTo>
                  <a:cubicBezTo>
                    <a:pt x="339" y="95"/>
                    <a:pt x="340" y="96"/>
                    <a:pt x="339" y="97"/>
                  </a:cubicBezTo>
                  <a:cubicBezTo>
                    <a:pt x="339" y="98"/>
                    <a:pt x="339" y="98"/>
                    <a:pt x="339" y="99"/>
                  </a:cubicBezTo>
                  <a:cubicBezTo>
                    <a:pt x="339" y="100"/>
                    <a:pt x="339" y="100"/>
                    <a:pt x="339" y="101"/>
                  </a:cubicBezTo>
                  <a:cubicBezTo>
                    <a:pt x="339" y="102"/>
                    <a:pt x="339" y="103"/>
                    <a:pt x="339" y="103"/>
                  </a:cubicBezTo>
                  <a:cubicBezTo>
                    <a:pt x="339" y="104"/>
                    <a:pt x="339" y="105"/>
                    <a:pt x="339" y="105"/>
                  </a:cubicBezTo>
                  <a:cubicBezTo>
                    <a:pt x="340" y="106"/>
                    <a:pt x="340" y="106"/>
                    <a:pt x="340" y="106"/>
                  </a:cubicBezTo>
                  <a:cubicBezTo>
                    <a:pt x="340" y="106"/>
                    <a:pt x="340" y="106"/>
                    <a:pt x="340" y="106"/>
                  </a:cubicBezTo>
                  <a:cubicBezTo>
                    <a:pt x="340" y="107"/>
                    <a:pt x="340" y="106"/>
                    <a:pt x="340" y="107"/>
                  </a:cubicBezTo>
                  <a:cubicBezTo>
                    <a:pt x="340" y="109"/>
                    <a:pt x="340" y="110"/>
                    <a:pt x="340" y="110"/>
                  </a:cubicBezTo>
                  <a:cubicBezTo>
                    <a:pt x="340" y="111"/>
                    <a:pt x="339" y="111"/>
                    <a:pt x="339" y="111"/>
                  </a:cubicBezTo>
                  <a:cubicBezTo>
                    <a:pt x="340" y="111"/>
                    <a:pt x="340" y="112"/>
                    <a:pt x="340" y="112"/>
                  </a:cubicBezTo>
                  <a:cubicBezTo>
                    <a:pt x="340" y="112"/>
                    <a:pt x="339" y="113"/>
                    <a:pt x="339" y="113"/>
                  </a:cubicBezTo>
                  <a:cubicBezTo>
                    <a:pt x="339" y="113"/>
                    <a:pt x="340" y="114"/>
                    <a:pt x="339" y="114"/>
                  </a:cubicBezTo>
                  <a:cubicBezTo>
                    <a:pt x="339" y="115"/>
                    <a:pt x="339" y="116"/>
                    <a:pt x="340" y="116"/>
                  </a:cubicBezTo>
                  <a:cubicBezTo>
                    <a:pt x="340" y="116"/>
                    <a:pt x="340" y="116"/>
                    <a:pt x="341" y="117"/>
                  </a:cubicBezTo>
                  <a:cubicBezTo>
                    <a:pt x="341" y="117"/>
                    <a:pt x="341" y="117"/>
                    <a:pt x="341" y="118"/>
                  </a:cubicBezTo>
                  <a:cubicBezTo>
                    <a:pt x="342" y="118"/>
                    <a:pt x="342" y="118"/>
                    <a:pt x="342" y="119"/>
                  </a:cubicBezTo>
                  <a:cubicBezTo>
                    <a:pt x="342" y="119"/>
                    <a:pt x="342" y="120"/>
                    <a:pt x="342" y="121"/>
                  </a:cubicBezTo>
                  <a:cubicBezTo>
                    <a:pt x="341" y="121"/>
                    <a:pt x="341" y="122"/>
                    <a:pt x="341" y="122"/>
                  </a:cubicBezTo>
                  <a:cubicBezTo>
                    <a:pt x="341" y="123"/>
                    <a:pt x="341" y="123"/>
                    <a:pt x="341" y="124"/>
                  </a:cubicBezTo>
                  <a:cubicBezTo>
                    <a:pt x="341" y="125"/>
                    <a:pt x="341" y="125"/>
                    <a:pt x="341" y="125"/>
                  </a:cubicBezTo>
                  <a:cubicBezTo>
                    <a:pt x="340" y="126"/>
                    <a:pt x="340" y="127"/>
                    <a:pt x="341" y="127"/>
                  </a:cubicBezTo>
                  <a:cubicBezTo>
                    <a:pt x="341" y="127"/>
                    <a:pt x="341" y="128"/>
                    <a:pt x="341" y="128"/>
                  </a:cubicBezTo>
                  <a:cubicBezTo>
                    <a:pt x="341" y="129"/>
                    <a:pt x="341" y="129"/>
                    <a:pt x="341" y="130"/>
                  </a:cubicBezTo>
                  <a:cubicBezTo>
                    <a:pt x="341" y="131"/>
                    <a:pt x="341" y="131"/>
                    <a:pt x="341" y="132"/>
                  </a:cubicBezTo>
                  <a:cubicBezTo>
                    <a:pt x="341" y="132"/>
                    <a:pt x="341" y="133"/>
                    <a:pt x="341" y="133"/>
                  </a:cubicBezTo>
                  <a:cubicBezTo>
                    <a:pt x="341" y="134"/>
                    <a:pt x="342" y="134"/>
                    <a:pt x="342" y="135"/>
                  </a:cubicBezTo>
                  <a:cubicBezTo>
                    <a:pt x="342" y="135"/>
                    <a:pt x="342" y="135"/>
                    <a:pt x="342" y="136"/>
                  </a:cubicBezTo>
                  <a:cubicBezTo>
                    <a:pt x="343" y="137"/>
                    <a:pt x="343" y="138"/>
                    <a:pt x="343" y="138"/>
                  </a:cubicBezTo>
                  <a:cubicBezTo>
                    <a:pt x="343" y="138"/>
                    <a:pt x="343" y="139"/>
                    <a:pt x="343" y="139"/>
                  </a:cubicBezTo>
                  <a:cubicBezTo>
                    <a:pt x="343" y="140"/>
                    <a:pt x="343" y="140"/>
                    <a:pt x="343" y="141"/>
                  </a:cubicBezTo>
                  <a:cubicBezTo>
                    <a:pt x="344" y="142"/>
                    <a:pt x="344" y="142"/>
                    <a:pt x="344" y="143"/>
                  </a:cubicBezTo>
                  <a:cubicBezTo>
                    <a:pt x="344" y="143"/>
                    <a:pt x="344" y="144"/>
                    <a:pt x="344" y="145"/>
                  </a:cubicBezTo>
                  <a:cubicBezTo>
                    <a:pt x="344" y="146"/>
                    <a:pt x="346" y="148"/>
                    <a:pt x="346" y="149"/>
                  </a:cubicBezTo>
                  <a:cubicBezTo>
                    <a:pt x="346" y="149"/>
                    <a:pt x="346" y="150"/>
                    <a:pt x="347" y="150"/>
                  </a:cubicBezTo>
                  <a:cubicBezTo>
                    <a:pt x="347" y="150"/>
                    <a:pt x="347" y="151"/>
                    <a:pt x="347" y="151"/>
                  </a:cubicBezTo>
                  <a:cubicBezTo>
                    <a:pt x="347" y="151"/>
                    <a:pt x="347" y="151"/>
                    <a:pt x="347" y="152"/>
                  </a:cubicBezTo>
                  <a:cubicBezTo>
                    <a:pt x="348" y="152"/>
                    <a:pt x="348" y="153"/>
                    <a:pt x="348" y="153"/>
                  </a:cubicBezTo>
                  <a:cubicBezTo>
                    <a:pt x="348" y="154"/>
                    <a:pt x="348" y="154"/>
                    <a:pt x="348" y="154"/>
                  </a:cubicBezTo>
                  <a:cubicBezTo>
                    <a:pt x="349" y="155"/>
                    <a:pt x="349" y="157"/>
                    <a:pt x="350" y="157"/>
                  </a:cubicBezTo>
                  <a:cubicBezTo>
                    <a:pt x="351" y="158"/>
                    <a:pt x="350" y="158"/>
                    <a:pt x="351" y="159"/>
                  </a:cubicBezTo>
                  <a:cubicBezTo>
                    <a:pt x="351" y="159"/>
                    <a:pt x="352" y="160"/>
                    <a:pt x="353" y="161"/>
                  </a:cubicBezTo>
                  <a:cubicBezTo>
                    <a:pt x="353" y="161"/>
                    <a:pt x="354" y="161"/>
                    <a:pt x="354" y="162"/>
                  </a:cubicBezTo>
                  <a:cubicBezTo>
                    <a:pt x="353" y="163"/>
                    <a:pt x="354" y="163"/>
                    <a:pt x="354" y="163"/>
                  </a:cubicBezTo>
                  <a:cubicBezTo>
                    <a:pt x="354" y="164"/>
                    <a:pt x="354" y="164"/>
                    <a:pt x="354" y="164"/>
                  </a:cubicBezTo>
                  <a:cubicBezTo>
                    <a:pt x="354" y="164"/>
                    <a:pt x="355" y="164"/>
                    <a:pt x="355" y="164"/>
                  </a:cubicBezTo>
                  <a:cubicBezTo>
                    <a:pt x="355" y="165"/>
                    <a:pt x="355" y="165"/>
                    <a:pt x="355" y="165"/>
                  </a:cubicBezTo>
                  <a:cubicBezTo>
                    <a:pt x="355" y="166"/>
                    <a:pt x="354" y="166"/>
                    <a:pt x="354" y="166"/>
                  </a:cubicBezTo>
                  <a:cubicBezTo>
                    <a:pt x="355" y="166"/>
                    <a:pt x="356" y="166"/>
                    <a:pt x="356" y="167"/>
                  </a:cubicBezTo>
                  <a:cubicBezTo>
                    <a:pt x="356" y="167"/>
                    <a:pt x="356" y="167"/>
                    <a:pt x="356" y="168"/>
                  </a:cubicBezTo>
                  <a:cubicBezTo>
                    <a:pt x="355" y="168"/>
                    <a:pt x="355" y="168"/>
                    <a:pt x="355" y="168"/>
                  </a:cubicBezTo>
                  <a:cubicBezTo>
                    <a:pt x="355" y="169"/>
                    <a:pt x="355" y="169"/>
                    <a:pt x="355" y="169"/>
                  </a:cubicBezTo>
                  <a:cubicBezTo>
                    <a:pt x="355" y="170"/>
                    <a:pt x="355" y="170"/>
                    <a:pt x="355" y="170"/>
                  </a:cubicBezTo>
                  <a:cubicBezTo>
                    <a:pt x="355" y="171"/>
                    <a:pt x="355" y="172"/>
                    <a:pt x="355" y="172"/>
                  </a:cubicBezTo>
                  <a:cubicBezTo>
                    <a:pt x="355" y="172"/>
                    <a:pt x="355" y="173"/>
                    <a:pt x="354" y="173"/>
                  </a:cubicBezTo>
                  <a:cubicBezTo>
                    <a:pt x="354" y="173"/>
                    <a:pt x="355" y="174"/>
                    <a:pt x="355" y="174"/>
                  </a:cubicBezTo>
                  <a:cubicBezTo>
                    <a:pt x="355" y="174"/>
                    <a:pt x="354" y="174"/>
                    <a:pt x="354" y="174"/>
                  </a:cubicBezTo>
                  <a:cubicBezTo>
                    <a:pt x="355" y="175"/>
                    <a:pt x="355" y="175"/>
                    <a:pt x="354" y="175"/>
                  </a:cubicBezTo>
                  <a:cubicBezTo>
                    <a:pt x="354" y="175"/>
                    <a:pt x="354" y="176"/>
                    <a:pt x="354" y="176"/>
                  </a:cubicBezTo>
                  <a:cubicBezTo>
                    <a:pt x="354" y="176"/>
                    <a:pt x="354" y="176"/>
                    <a:pt x="354" y="176"/>
                  </a:cubicBezTo>
                  <a:cubicBezTo>
                    <a:pt x="354" y="177"/>
                    <a:pt x="354" y="177"/>
                    <a:pt x="354" y="177"/>
                  </a:cubicBezTo>
                  <a:cubicBezTo>
                    <a:pt x="354" y="177"/>
                    <a:pt x="354" y="177"/>
                    <a:pt x="353" y="178"/>
                  </a:cubicBezTo>
                  <a:cubicBezTo>
                    <a:pt x="353" y="178"/>
                    <a:pt x="353" y="179"/>
                    <a:pt x="353" y="179"/>
                  </a:cubicBezTo>
                  <a:cubicBezTo>
                    <a:pt x="353" y="180"/>
                    <a:pt x="353" y="180"/>
                    <a:pt x="353" y="180"/>
                  </a:cubicBezTo>
                  <a:cubicBezTo>
                    <a:pt x="353" y="181"/>
                    <a:pt x="353" y="182"/>
                    <a:pt x="352" y="182"/>
                  </a:cubicBezTo>
                  <a:cubicBezTo>
                    <a:pt x="352" y="182"/>
                    <a:pt x="353" y="182"/>
                    <a:pt x="352" y="183"/>
                  </a:cubicBezTo>
                  <a:cubicBezTo>
                    <a:pt x="351" y="185"/>
                    <a:pt x="351" y="185"/>
                    <a:pt x="351" y="185"/>
                  </a:cubicBezTo>
                  <a:cubicBezTo>
                    <a:pt x="351" y="186"/>
                    <a:pt x="351" y="186"/>
                    <a:pt x="350" y="187"/>
                  </a:cubicBezTo>
                  <a:cubicBezTo>
                    <a:pt x="350" y="188"/>
                    <a:pt x="350" y="188"/>
                    <a:pt x="350" y="188"/>
                  </a:cubicBezTo>
                  <a:cubicBezTo>
                    <a:pt x="349" y="189"/>
                    <a:pt x="349" y="189"/>
                    <a:pt x="349" y="190"/>
                  </a:cubicBezTo>
                  <a:cubicBezTo>
                    <a:pt x="349" y="190"/>
                    <a:pt x="349" y="191"/>
                    <a:pt x="349" y="191"/>
                  </a:cubicBezTo>
                  <a:cubicBezTo>
                    <a:pt x="349" y="192"/>
                    <a:pt x="349" y="191"/>
                    <a:pt x="348" y="192"/>
                  </a:cubicBezTo>
                  <a:cubicBezTo>
                    <a:pt x="348" y="193"/>
                    <a:pt x="348" y="192"/>
                    <a:pt x="348" y="194"/>
                  </a:cubicBezTo>
                  <a:cubicBezTo>
                    <a:pt x="348" y="195"/>
                    <a:pt x="348" y="195"/>
                    <a:pt x="348" y="195"/>
                  </a:cubicBezTo>
                  <a:cubicBezTo>
                    <a:pt x="348" y="195"/>
                    <a:pt x="348" y="196"/>
                    <a:pt x="348" y="195"/>
                  </a:cubicBezTo>
                  <a:cubicBezTo>
                    <a:pt x="348" y="195"/>
                    <a:pt x="348" y="195"/>
                    <a:pt x="348" y="195"/>
                  </a:cubicBezTo>
                  <a:cubicBezTo>
                    <a:pt x="347" y="196"/>
                    <a:pt x="347" y="196"/>
                    <a:pt x="347" y="196"/>
                  </a:cubicBezTo>
                  <a:cubicBezTo>
                    <a:pt x="347" y="196"/>
                    <a:pt x="347" y="196"/>
                    <a:pt x="347" y="196"/>
                  </a:cubicBezTo>
                  <a:cubicBezTo>
                    <a:pt x="347" y="196"/>
                    <a:pt x="347" y="197"/>
                    <a:pt x="346" y="197"/>
                  </a:cubicBezTo>
                  <a:cubicBezTo>
                    <a:pt x="346" y="197"/>
                    <a:pt x="346" y="198"/>
                    <a:pt x="346" y="198"/>
                  </a:cubicBezTo>
                  <a:cubicBezTo>
                    <a:pt x="346" y="198"/>
                    <a:pt x="347" y="198"/>
                    <a:pt x="346" y="198"/>
                  </a:cubicBezTo>
                  <a:cubicBezTo>
                    <a:pt x="346" y="198"/>
                    <a:pt x="346" y="199"/>
                    <a:pt x="345" y="199"/>
                  </a:cubicBezTo>
                  <a:cubicBezTo>
                    <a:pt x="345" y="199"/>
                    <a:pt x="345" y="198"/>
                    <a:pt x="345" y="199"/>
                  </a:cubicBezTo>
                  <a:cubicBezTo>
                    <a:pt x="344" y="199"/>
                    <a:pt x="344" y="200"/>
                    <a:pt x="344" y="200"/>
                  </a:cubicBezTo>
                  <a:cubicBezTo>
                    <a:pt x="344" y="200"/>
                    <a:pt x="343" y="200"/>
                    <a:pt x="343" y="201"/>
                  </a:cubicBezTo>
                  <a:cubicBezTo>
                    <a:pt x="344" y="201"/>
                    <a:pt x="344" y="201"/>
                    <a:pt x="344" y="201"/>
                  </a:cubicBezTo>
                  <a:cubicBezTo>
                    <a:pt x="344" y="201"/>
                    <a:pt x="343" y="202"/>
                    <a:pt x="343" y="202"/>
                  </a:cubicBezTo>
                  <a:cubicBezTo>
                    <a:pt x="343" y="202"/>
                    <a:pt x="343" y="202"/>
                    <a:pt x="343" y="202"/>
                  </a:cubicBezTo>
                  <a:cubicBezTo>
                    <a:pt x="343" y="203"/>
                    <a:pt x="343" y="203"/>
                    <a:pt x="343" y="203"/>
                  </a:cubicBezTo>
                  <a:cubicBezTo>
                    <a:pt x="343" y="203"/>
                    <a:pt x="344" y="203"/>
                    <a:pt x="343" y="203"/>
                  </a:cubicBezTo>
                  <a:cubicBezTo>
                    <a:pt x="343" y="203"/>
                    <a:pt x="343" y="204"/>
                    <a:pt x="342" y="204"/>
                  </a:cubicBezTo>
                  <a:cubicBezTo>
                    <a:pt x="342" y="204"/>
                    <a:pt x="342" y="204"/>
                    <a:pt x="342" y="204"/>
                  </a:cubicBezTo>
                  <a:cubicBezTo>
                    <a:pt x="341" y="204"/>
                    <a:pt x="341" y="204"/>
                    <a:pt x="341" y="204"/>
                  </a:cubicBezTo>
                  <a:cubicBezTo>
                    <a:pt x="340" y="204"/>
                    <a:pt x="340" y="205"/>
                    <a:pt x="340" y="204"/>
                  </a:cubicBezTo>
                  <a:cubicBezTo>
                    <a:pt x="340" y="204"/>
                    <a:pt x="340" y="204"/>
                    <a:pt x="339" y="204"/>
                  </a:cubicBezTo>
                  <a:cubicBezTo>
                    <a:pt x="339" y="203"/>
                    <a:pt x="339" y="204"/>
                    <a:pt x="339" y="203"/>
                  </a:cubicBezTo>
                  <a:cubicBezTo>
                    <a:pt x="339" y="202"/>
                    <a:pt x="339" y="202"/>
                    <a:pt x="339" y="202"/>
                  </a:cubicBezTo>
                  <a:cubicBezTo>
                    <a:pt x="339" y="202"/>
                    <a:pt x="337" y="202"/>
                    <a:pt x="337" y="202"/>
                  </a:cubicBezTo>
                  <a:cubicBezTo>
                    <a:pt x="337" y="201"/>
                    <a:pt x="337" y="201"/>
                    <a:pt x="336" y="201"/>
                  </a:cubicBezTo>
                  <a:cubicBezTo>
                    <a:pt x="336" y="201"/>
                    <a:pt x="336" y="201"/>
                    <a:pt x="335" y="201"/>
                  </a:cubicBezTo>
                  <a:cubicBezTo>
                    <a:pt x="335" y="200"/>
                    <a:pt x="334" y="200"/>
                    <a:pt x="334" y="199"/>
                  </a:cubicBezTo>
                  <a:cubicBezTo>
                    <a:pt x="334" y="199"/>
                    <a:pt x="334" y="199"/>
                    <a:pt x="334" y="199"/>
                  </a:cubicBezTo>
                  <a:cubicBezTo>
                    <a:pt x="333" y="199"/>
                    <a:pt x="333" y="199"/>
                    <a:pt x="333" y="198"/>
                  </a:cubicBezTo>
                  <a:cubicBezTo>
                    <a:pt x="332" y="198"/>
                    <a:pt x="332" y="198"/>
                    <a:pt x="332" y="197"/>
                  </a:cubicBezTo>
                  <a:cubicBezTo>
                    <a:pt x="333" y="197"/>
                    <a:pt x="333" y="197"/>
                    <a:pt x="332" y="197"/>
                  </a:cubicBezTo>
                  <a:cubicBezTo>
                    <a:pt x="332" y="196"/>
                    <a:pt x="332" y="196"/>
                    <a:pt x="332" y="196"/>
                  </a:cubicBezTo>
                  <a:cubicBezTo>
                    <a:pt x="332" y="195"/>
                    <a:pt x="332" y="196"/>
                    <a:pt x="332" y="195"/>
                  </a:cubicBezTo>
                  <a:cubicBezTo>
                    <a:pt x="332" y="194"/>
                    <a:pt x="333" y="195"/>
                    <a:pt x="332" y="194"/>
                  </a:cubicBezTo>
                  <a:cubicBezTo>
                    <a:pt x="332" y="193"/>
                    <a:pt x="332" y="193"/>
                    <a:pt x="332" y="193"/>
                  </a:cubicBezTo>
                  <a:cubicBezTo>
                    <a:pt x="332" y="192"/>
                    <a:pt x="332" y="192"/>
                    <a:pt x="331" y="191"/>
                  </a:cubicBezTo>
                  <a:cubicBezTo>
                    <a:pt x="331" y="191"/>
                    <a:pt x="331" y="192"/>
                    <a:pt x="331" y="191"/>
                  </a:cubicBezTo>
                  <a:cubicBezTo>
                    <a:pt x="330" y="190"/>
                    <a:pt x="330" y="190"/>
                    <a:pt x="330" y="189"/>
                  </a:cubicBezTo>
                  <a:cubicBezTo>
                    <a:pt x="330" y="189"/>
                    <a:pt x="330" y="189"/>
                    <a:pt x="330" y="188"/>
                  </a:cubicBezTo>
                  <a:cubicBezTo>
                    <a:pt x="330" y="188"/>
                    <a:pt x="330" y="187"/>
                    <a:pt x="330" y="187"/>
                  </a:cubicBezTo>
                  <a:cubicBezTo>
                    <a:pt x="330" y="186"/>
                    <a:pt x="330" y="186"/>
                    <a:pt x="330" y="185"/>
                  </a:cubicBezTo>
                  <a:cubicBezTo>
                    <a:pt x="329" y="185"/>
                    <a:pt x="329" y="185"/>
                    <a:pt x="329" y="185"/>
                  </a:cubicBezTo>
                  <a:cubicBezTo>
                    <a:pt x="329" y="184"/>
                    <a:pt x="329" y="184"/>
                    <a:pt x="329" y="184"/>
                  </a:cubicBezTo>
                  <a:cubicBezTo>
                    <a:pt x="328" y="184"/>
                    <a:pt x="328" y="184"/>
                    <a:pt x="328" y="184"/>
                  </a:cubicBezTo>
                  <a:cubicBezTo>
                    <a:pt x="328" y="183"/>
                    <a:pt x="327" y="183"/>
                    <a:pt x="327" y="182"/>
                  </a:cubicBezTo>
                  <a:cubicBezTo>
                    <a:pt x="326" y="182"/>
                    <a:pt x="326" y="182"/>
                    <a:pt x="326" y="181"/>
                  </a:cubicBezTo>
                  <a:cubicBezTo>
                    <a:pt x="326" y="181"/>
                    <a:pt x="327" y="181"/>
                    <a:pt x="327" y="180"/>
                  </a:cubicBezTo>
                  <a:cubicBezTo>
                    <a:pt x="327" y="180"/>
                    <a:pt x="327" y="181"/>
                    <a:pt x="327" y="180"/>
                  </a:cubicBezTo>
                  <a:cubicBezTo>
                    <a:pt x="327" y="179"/>
                    <a:pt x="327" y="179"/>
                    <a:pt x="327" y="179"/>
                  </a:cubicBezTo>
                  <a:cubicBezTo>
                    <a:pt x="327" y="178"/>
                    <a:pt x="326" y="178"/>
                    <a:pt x="327" y="178"/>
                  </a:cubicBezTo>
                  <a:cubicBezTo>
                    <a:pt x="327" y="177"/>
                    <a:pt x="327" y="177"/>
                    <a:pt x="327" y="177"/>
                  </a:cubicBezTo>
                  <a:cubicBezTo>
                    <a:pt x="327" y="176"/>
                    <a:pt x="327" y="176"/>
                    <a:pt x="327" y="176"/>
                  </a:cubicBezTo>
                  <a:cubicBezTo>
                    <a:pt x="326" y="176"/>
                    <a:pt x="324" y="176"/>
                    <a:pt x="324" y="176"/>
                  </a:cubicBezTo>
                  <a:cubicBezTo>
                    <a:pt x="324" y="176"/>
                    <a:pt x="323" y="175"/>
                    <a:pt x="323" y="175"/>
                  </a:cubicBezTo>
                  <a:cubicBezTo>
                    <a:pt x="322" y="175"/>
                    <a:pt x="322" y="175"/>
                    <a:pt x="322" y="176"/>
                  </a:cubicBezTo>
                  <a:cubicBezTo>
                    <a:pt x="321" y="176"/>
                    <a:pt x="321" y="176"/>
                    <a:pt x="321" y="176"/>
                  </a:cubicBezTo>
                  <a:cubicBezTo>
                    <a:pt x="321" y="176"/>
                    <a:pt x="320" y="177"/>
                    <a:pt x="320" y="177"/>
                  </a:cubicBezTo>
                  <a:cubicBezTo>
                    <a:pt x="320" y="177"/>
                    <a:pt x="320" y="176"/>
                    <a:pt x="320" y="176"/>
                  </a:cubicBezTo>
                  <a:cubicBezTo>
                    <a:pt x="319" y="176"/>
                    <a:pt x="319" y="176"/>
                    <a:pt x="319" y="176"/>
                  </a:cubicBezTo>
                  <a:cubicBezTo>
                    <a:pt x="319" y="176"/>
                    <a:pt x="319" y="177"/>
                    <a:pt x="318" y="177"/>
                  </a:cubicBezTo>
                  <a:cubicBezTo>
                    <a:pt x="318" y="177"/>
                    <a:pt x="317" y="177"/>
                    <a:pt x="317" y="177"/>
                  </a:cubicBezTo>
                  <a:cubicBezTo>
                    <a:pt x="317" y="177"/>
                    <a:pt x="316" y="178"/>
                    <a:pt x="316" y="178"/>
                  </a:cubicBezTo>
                  <a:cubicBezTo>
                    <a:pt x="316" y="179"/>
                    <a:pt x="316" y="179"/>
                    <a:pt x="315" y="179"/>
                  </a:cubicBezTo>
                  <a:cubicBezTo>
                    <a:pt x="315" y="179"/>
                    <a:pt x="315" y="179"/>
                    <a:pt x="314" y="180"/>
                  </a:cubicBezTo>
                  <a:cubicBezTo>
                    <a:pt x="314" y="180"/>
                    <a:pt x="314" y="181"/>
                    <a:pt x="314" y="181"/>
                  </a:cubicBezTo>
                  <a:cubicBezTo>
                    <a:pt x="314" y="182"/>
                    <a:pt x="314" y="182"/>
                    <a:pt x="314" y="183"/>
                  </a:cubicBezTo>
                  <a:cubicBezTo>
                    <a:pt x="314" y="183"/>
                    <a:pt x="314" y="184"/>
                    <a:pt x="314" y="184"/>
                  </a:cubicBezTo>
                  <a:cubicBezTo>
                    <a:pt x="314" y="184"/>
                    <a:pt x="315" y="184"/>
                    <a:pt x="315" y="185"/>
                  </a:cubicBezTo>
                  <a:cubicBezTo>
                    <a:pt x="315" y="185"/>
                    <a:pt x="315" y="186"/>
                    <a:pt x="315" y="186"/>
                  </a:cubicBezTo>
                  <a:cubicBezTo>
                    <a:pt x="315" y="186"/>
                    <a:pt x="315" y="187"/>
                    <a:pt x="315" y="187"/>
                  </a:cubicBezTo>
                  <a:cubicBezTo>
                    <a:pt x="315" y="188"/>
                    <a:pt x="315" y="188"/>
                    <a:pt x="315" y="189"/>
                  </a:cubicBezTo>
                  <a:cubicBezTo>
                    <a:pt x="315" y="189"/>
                    <a:pt x="315" y="189"/>
                    <a:pt x="315" y="190"/>
                  </a:cubicBezTo>
                  <a:cubicBezTo>
                    <a:pt x="315" y="190"/>
                    <a:pt x="315" y="191"/>
                    <a:pt x="316" y="191"/>
                  </a:cubicBezTo>
                  <a:cubicBezTo>
                    <a:pt x="316" y="192"/>
                    <a:pt x="316" y="192"/>
                    <a:pt x="316" y="193"/>
                  </a:cubicBezTo>
                  <a:cubicBezTo>
                    <a:pt x="316" y="193"/>
                    <a:pt x="316" y="192"/>
                    <a:pt x="317" y="195"/>
                  </a:cubicBezTo>
                  <a:cubicBezTo>
                    <a:pt x="317" y="197"/>
                    <a:pt x="317" y="198"/>
                    <a:pt x="318" y="198"/>
                  </a:cubicBezTo>
                  <a:cubicBezTo>
                    <a:pt x="318" y="199"/>
                    <a:pt x="318" y="200"/>
                    <a:pt x="319" y="200"/>
                  </a:cubicBezTo>
                  <a:cubicBezTo>
                    <a:pt x="319" y="200"/>
                    <a:pt x="320" y="200"/>
                    <a:pt x="319" y="201"/>
                  </a:cubicBezTo>
                  <a:cubicBezTo>
                    <a:pt x="319" y="201"/>
                    <a:pt x="319" y="202"/>
                    <a:pt x="318" y="202"/>
                  </a:cubicBezTo>
                  <a:cubicBezTo>
                    <a:pt x="318" y="202"/>
                    <a:pt x="318" y="203"/>
                    <a:pt x="317" y="203"/>
                  </a:cubicBezTo>
                  <a:cubicBezTo>
                    <a:pt x="317" y="203"/>
                    <a:pt x="317" y="203"/>
                    <a:pt x="317" y="204"/>
                  </a:cubicBezTo>
                  <a:cubicBezTo>
                    <a:pt x="317" y="205"/>
                    <a:pt x="316" y="205"/>
                    <a:pt x="316" y="206"/>
                  </a:cubicBezTo>
                  <a:cubicBezTo>
                    <a:pt x="316" y="206"/>
                    <a:pt x="316" y="207"/>
                    <a:pt x="317" y="208"/>
                  </a:cubicBezTo>
                  <a:cubicBezTo>
                    <a:pt x="317" y="208"/>
                    <a:pt x="317" y="208"/>
                    <a:pt x="317" y="208"/>
                  </a:cubicBezTo>
                  <a:cubicBezTo>
                    <a:pt x="317" y="208"/>
                    <a:pt x="317" y="210"/>
                    <a:pt x="317" y="210"/>
                  </a:cubicBezTo>
                  <a:cubicBezTo>
                    <a:pt x="318" y="210"/>
                    <a:pt x="318" y="210"/>
                    <a:pt x="318" y="210"/>
                  </a:cubicBezTo>
                  <a:cubicBezTo>
                    <a:pt x="319" y="211"/>
                    <a:pt x="319" y="212"/>
                    <a:pt x="319" y="212"/>
                  </a:cubicBezTo>
                  <a:cubicBezTo>
                    <a:pt x="320" y="212"/>
                    <a:pt x="320" y="212"/>
                    <a:pt x="320" y="212"/>
                  </a:cubicBezTo>
                  <a:cubicBezTo>
                    <a:pt x="321" y="212"/>
                    <a:pt x="320" y="212"/>
                    <a:pt x="321" y="212"/>
                  </a:cubicBezTo>
                  <a:cubicBezTo>
                    <a:pt x="322" y="213"/>
                    <a:pt x="322" y="213"/>
                    <a:pt x="322" y="213"/>
                  </a:cubicBezTo>
                  <a:cubicBezTo>
                    <a:pt x="322" y="213"/>
                    <a:pt x="322" y="213"/>
                    <a:pt x="322" y="213"/>
                  </a:cubicBezTo>
                  <a:cubicBezTo>
                    <a:pt x="322" y="213"/>
                    <a:pt x="323" y="213"/>
                    <a:pt x="323" y="213"/>
                  </a:cubicBezTo>
                  <a:cubicBezTo>
                    <a:pt x="323" y="214"/>
                    <a:pt x="325" y="214"/>
                    <a:pt x="325" y="214"/>
                  </a:cubicBezTo>
                  <a:cubicBezTo>
                    <a:pt x="325" y="214"/>
                    <a:pt x="325" y="216"/>
                    <a:pt x="325" y="216"/>
                  </a:cubicBezTo>
                  <a:cubicBezTo>
                    <a:pt x="325" y="216"/>
                    <a:pt x="325" y="216"/>
                    <a:pt x="325" y="216"/>
                  </a:cubicBezTo>
                  <a:cubicBezTo>
                    <a:pt x="324" y="217"/>
                    <a:pt x="324" y="218"/>
                    <a:pt x="324" y="219"/>
                  </a:cubicBezTo>
                  <a:cubicBezTo>
                    <a:pt x="324" y="219"/>
                    <a:pt x="323" y="220"/>
                    <a:pt x="323" y="221"/>
                  </a:cubicBezTo>
                  <a:cubicBezTo>
                    <a:pt x="323" y="221"/>
                    <a:pt x="323" y="222"/>
                    <a:pt x="323" y="223"/>
                  </a:cubicBezTo>
                  <a:cubicBezTo>
                    <a:pt x="323" y="223"/>
                    <a:pt x="324" y="225"/>
                    <a:pt x="324" y="225"/>
                  </a:cubicBezTo>
                  <a:cubicBezTo>
                    <a:pt x="324" y="225"/>
                    <a:pt x="323" y="226"/>
                    <a:pt x="324" y="226"/>
                  </a:cubicBezTo>
                  <a:cubicBezTo>
                    <a:pt x="325" y="226"/>
                    <a:pt x="325" y="227"/>
                    <a:pt x="325" y="227"/>
                  </a:cubicBezTo>
                  <a:cubicBezTo>
                    <a:pt x="325" y="227"/>
                    <a:pt x="325" y="227"/>
                    <a:pt x="325" y="227"/>
                  </a:cubicBezTo>
                  <a:cubicBezTo>
                    <a:pt x="325" y="228"/>
                    <a:pt x="325" y="228"/>
                    <a:pt x="325" y="228"/>
                  </a:cubicBezTo>
                  <a:cubicBezTo>
                    <a:pt x="325" y="228"/>
                    <a:pt x="324" y="228"/>
                    <a:pt x="324" y="229"/>
                  </a:cubicBezTo>
                  <a:cubicBezTo>
                    <a:pt x="325" y="230"/>
                    <a:pt x="325" y="231"/>
                    <a:pt x="325" y="231"/>
                  </a:cubicBezTo>
                  <a:cubicBezTo>
                    <a:pt x="325" y="232"/>
                    <a:pt x="325" y="233"/>
                    <a:pt x="324" y="233"/>
                  </a:cubicBezTo>
                  <a:cubicBezTo>
                    <a:pt x="324" y="233"/>
                    <a:pt x="324" y="234"/>
                    <a:pt x="324" y="234"/>
                  </a:cubicBezTo>
                  <a:cubicBezTo>
                    <a:pt x="324" y="234"/>
                    <a:pt x="323" y="235"/>
                    <a:pt x="323" y="235"/>
                  </a:cubicBezTo>
                  <a:cubicBezTo>
                    <a:pt x="323" y="235"/>
                    <a:pt x="323" y="235"/>
                    <a:pt x="323" y="236"/>
                  </a:cubicBezTo>
                  <a:cubicBezTo>
                    <a:pt x="323" y="236"/>
                    <a:pt x="323" y="236"/>
                    <a:pt x="323" y="237"/>
                  </a:cubicBezTo>
                  <a:cubicBezTo>
                    <a:pt x="322" y="237"/>
                    <a:pt x="322" y="237"/>
                    <a:pt x="322" y="238"/>
                  </a:cubicBezTo>
                  <a:cubicBezTo>
                    <a:pt x="321" y="238"/>
                    <a:pt x="321" y="239"/>
                    <a:pt x="321" y="239"/>
                  </a:cubicBezTo>
                  <a:cubicBezTo>
                    <a:pt x="321" y="239"/>
                    <a:pt x="320" y="240"/>
                    <a:pt x="320" y="240"/>
                  </a:cubicBezTo>
                  <a:cubicBezTo>
                    <a:pt x="320" y="240"/>
                    <a:pt x="320" y="240"/>
                    <a:pt x="319" y="241"/>
                  </a:cubicBezTo>
                  <a:cubicBezTo>
                    <a:pt x="319" y="241"/>
                    <a:pt x="319" y="241"/>
                    <a:pt x="319" y="241"/>
                  </a:cubicBezTo>
                  <a:cubicBezTo>
                    <a:pt x="319" y="241"/>
                    <a:pt x="318" y="241"/>
                    <a:pt x="318" y="242"/>
                  </a:cubicBezTo>
                  <a:cubicBezTo>
                    <a:pt x="319" y="242"/>
                    <a:pt x="319" y="243"/>
                    <a:pt x="319" y="244"/>
                  </a:cubicBezTo>
                  <a:cubicBezTo>
                    <a:pt x="319" y="244"/>
                    <a:pt x="319" y="245"/>
                    <a:pt x="320" y="245"/>
                  </a:cubicBezTo>
                  <a:cubicBezTo>
                    <a:pt x="320" y="246"/>
                    <a:pt x="321" y="246"/>
                    <a:pt x="321" y="246"/>
                  </a:cubicBezTo>
                  <a:cubicBezTo>
                    <a:pt x="321" y="246"/>
                    <a:pt x="321" y="247"/>
                    <a:pt x="321" y="247"/>
                  </a:cubicBezTo>
                  <a:cubicBezTo>
                    <a:pt x="322" y="247"/>
                    <a:pt x="322" y="247"/>
                    <a:pt x="322" y="247"/>
                  </a:cubicBezTo>
                  <a:cubicBezTo>
                    <a:pt x="321" y="248"/>
                    <a:pt x="321" y="248"/>
                    <a:pt x="320" y="248"/>
                  </a:cubicBezTo>
                  <a:cubicBezTo>
                    <a:pt x="319" y="248"/>
                    <a:pt x="318" y="248"/>
                    <a:pt x="317" y="249"/>
                  </a:cubicBezTo>
                  <a:cubicBezTo>
                    <a:pt x="317" y="249"/>
                    <a:pt x="316" y="249"/>
                    <a:pt x="316" y="249"/>
                  </a:cubicBezTo>
                  <a:cubicBezTo>
                    <a:pt x="315" y="249"/>
                    <a:pt x="315" y="249"/>
                    <a:pt x="314" y="250"/>
                  </a:cubicBezTo>
                  <a:cubicBezTo>
                    <a:pt x="312" y="251"/>
                    <a:pt x="312" y="251"/>
                    <a:pt x="312" y="252"/>
                  </a:cubicBezTo>
                  <a:cubicBezTo>
                    <a:pt x="312" y="252"/>
                    <a:pt x="312" y="252"/>
                    <a:pt x="312" y="253"/>
                  </a:cubicBezTo>
                  <a:cubicBezTo>
                    <a:pt x="312" y="253"/>
                    <a:pt x="311" y="254"/>
                    <a:pt x="311" y="254"/>
                  </a:cubicBezTo>
                  <a:cubicBezTo>
                    <a:pt x="310" y="255"/>
                    <a:pt x="310" y="255"/>
                    <a:pt x="310" y="256"/>
                  </a:cubicBezTo>
                  <a:cubicBezTo>
                    <a:pt x="309" y="257"/>
                    <a:pt x="309" y="257"/>
                    <a:pt x="309" y="258"/>
                  </a:cubicBezTo>
                  <a:cubicBezTo>
                    <a:pt x="309" y="259"/>
                    <a:pt x="309" y="259"/>
                    <a:pt x="309" y="260"/>
                  </a:cubicBezTo>
                  <a:cubicBezTo>
                    <a:pt x="308" y="260"/>
                    <a:pt x="309" y="260"/>
                    <a:pt x="308" y="261"/>
                  </a:cubicBezTo>
                  <a:cubicBezTo>
                    <a:pt x="307" y="262"/>
                    <a:pt x="306" y="265"/>
                    <a:pt x="306" y="265"/>
                  </a:cubicBezTo>
                  <a:cubicBezTo>
                    <a:pt x="306" y="265"/>
                    <a:pt x="306" y="266"/>
                    <a:pt x="306" y="267"/>
                  </a:cubicBezTo>
                  <a:cubicBezTo>
                    <a:pt x="305" y="267"/>
                    <a:pt x="305" y="267"/>
                    <a:pt x="305" y="268"/>
                  </a:cubicBezTo>
                  <a:cubicBezTo>
                    <a:pt x="305" y="268"/>
                    <a:pt x="304" y="268"/>
                    <a:pt x="304" y="269"/>
                  </a:cubicBezTo>
                  <a:cubicBezTo>
                    <a:pt x="304" y="270"/>
                    <a:pt x="304" y="271"/>
                    <a:pt x="304" y="271"/>
                  </a:cubicBezTo>
                  <a:cubicBezTo>
                    <a:pt x="303" y="272"/>
                    <a:pt x="303" y="272"/>
                    <a:pt x="303" y="273"/>
                  </a:cubicBezTo>
                  <a:cubicBezTo>
                    <a:pt x="303" y="274"/>
                    <a:pt x="303" y="274"/>
                    <a:pt x="303" y="275"/>
                  </a:cubicBezTo>
                  <a:cubicBezTo>
                    <a:pt x="304" y="275"/>
                    <a:pt x="305" y="276"/>
                    <a:pt x="305" y="277"/>
                  </a:cubicBezTo>
                  <a:cubicBezTo>
                    <a:pt x="305" y="277"/>
                    <a:pt x="306" y="277"/>
                    <a:pt x="305" y="278"/>
                  </a:cubicBezTo>
                  <a:cubicBezTo>
                    <a:pt x="305" y="278"/>
                    <a:pt x="305" y="279"/>
                    <a:pt x="305" y="279"/>
                  </a:cubicBezTo>
                  <a:cubicBezTo>
                    <a:pt x="305" y="279"/>
                    <a:pt x="306" y="279"/>
                    <a:pt x="306" y="280"/>
                  </a:cubicBezTo>
                  <a:cubicBezTo>
                    <a:pt x="306" y="280"/>
                    <a:pt x="306" y="281"/>
                    <a:pt x="306" y="281"/>
                  </a:cubicBezTo>
                  <a:cubicBezTo>
                    <a:pt x="306" y="281"/>
                    <a:pt x="306" y="282"/>
                    <a:pt x="306" y="282"/>
                  </a:cubicBezTo>
                  <a:cubicBezTo>
                    <a:pt x="306" y="283"/>
                    <a:pt x="306" y="283"/>
                    <a:pt x="306" y="284"/>
                  </a:cubicBezTo>
                  <a:cubicBezTo>
                    <a:pt x="306" y="284"/>
                    <a:pt x="307" y="284"/>
                    <a:pt x="307" y="284"/>
                  </a:cubicBezTo>
                  <a:cubicBezTo>
                    <a:pt x="307" y="285"/>
                    <a:pt x="307" y="285"/>
                    <a:pt x="307" y="285"/>
                  </a:cubicBezTo>
                  <a:cubicBezTo>
                    <a:pt x="307" y="286"/>
                    <a:pt x="306" y="286"/>
                    <a:pt x="307" y="286"/>
                  </a:cubicBezTo>
                  <a:cubicBezTo>
                    <a:pt x="307" y="287"/>
                    <a:pt x="308" y="287"/>
                    <a:pt x="307" y="287"/>
                  </a:cubicBezTo>
                  <a:cubicBezTo>
                    <a:pt x="307" y="288"/>
                    <a:pt x="306" y="288"/>
                    <a:pt x="306" y="289"/>
                  </a:cubicBezTo>
                  <a:cubicBezTo>
                    <a:pt x="307" y="289"/>
                    <a:pt x="307" y="289"/>
                    <a:pt x="307" y="289"/>
                  </a:cubicBezTo>
                  <a:cubicBezTo>
                    <a:pt x="308" y="289"/>
                    <a:pt x="308" y="290"/>
                    <a:pt x="308" y="290"/>
                  </a:cubicBezTo>
                  <a:cubicBezTo>
                    <a:pt x="308" y="290"/>
                    <a:pt x="309" y="290"/>
                    <a:pt x="309" y="290"/>
                  </a:cubicBezTo>
                  <a:cubicBezTo>
                    <a:pt x="309" y="290"/>
                    <a:pt x="309" y="290"/>
                    <a:pt x="309" y="290"/>
                  </a:cubicBezTo>
                  <a:cubicBezTo>
                    <a:pt x="309" y="291"/>
                    <a:pt x="308" y="292"/>
                    <a:pt x="308" y="292"/>
                  </a:cubicBezTo>
                  <a:cubicBezTo>
                    <a:pt x="308" y="293"/>
                    <a:pt x="308" y="294"/>
                    <a:pt x="308" y="295"/>
                  </a:cubicBezTo>
                  <a:cubicBezTo>
                    <a:pt x="308" y="295"/>
                    <a:pt x="307" y="297"/>
                    <a:pt x="307" y="297"/>
                  </a:cubicBezTo>
                  <a:cubicBezTo>
                    <a:pt x="307" y="298"/>
                    <a:pt x="306" y="301"/>
                    <a:pt x="305" y="302"/>
                  </a:cubicBezTo>
                  <a:cubicBezTo>
                    <a:pt x="305" y="302"/>
                    <a:pt x="304" y="305"/>
                    <a:pt x="304" y="306"/>
                  </a:cubicBezTo>
                  <a:cubicBezTo>
                    <a:pt x="304" y="306"/>
                    <a:pt x="304" y="307"/>
                    <a:pt x="304" y="308"/>
                  </a:cubicBezTo>
                  <a:cubicBezTo>
                    <a:pt x="304" y="309"/>
                    <a:pt x="303" y="310"/>
                    <a:pt x="303" y="310"/>
                  </a:cubicBezTo>
                  <a:cubicBezTo>
                    <a:pt x="303" y="311"/>
                    <a:pt x="303" y="311"/>
                    <a:pt x="303" y="312"/>
                  </a:cubicBezTo>
                  <a:cubicBezTo>
                    <a:pt x="303" y="313"/>
                    <a:pt x="303" y="313"/>
                    <a:pt x="303" y="313"/>
                  </a:cubicBezTo>
                  <a:cubicBezTo>
                    <a:pt x="304" y="314"/>
                    <a:pt x="304" y="314"/>
                    <a:pt x="304" y="315"/>
                  </a:cubicBezTo>
                  <a:cubicBezTo>
                    <a:pt x="304" y="315"/>
                    <a:pt x="303" y="316"/>
                    <a:pt x="303" y="316"/>
                  </a:cubicBezTo>
                  <a:cubicBezTo>
                    <a:pt x="303" y="316"/>
                    <a:pt x="303" y="316"/>
                    <a:pt x="302" y="317"/>
                  </a:cubicBezTo>
                  <a:cubicBezTo>
                    <a:pt x="302" y="318"/>
                    <a:pt x="302" y="317"/>
                    <a:pt x="302" y="318"/>
                  </a:cubicBezTo>
                  <a:cubicBezTo>
                    <a:pt x="301" y="320"/>
                    <a:pt x="301" y="320"/>
                    <a:pt x="301" y="321"/>
                  </a:cubicBezTo>
                  <a:cubicBezTo>
                    <a:pt x="301" y="322"/>
                    <a:pt x="301" y="322"/>
                    <a:pt x="301" y="323"/>
                  </a:cubicBezTo>
                  <a:cubicBezTo>
                    <a:pt x="300" y="323"/>
                    <a:pt x="300" y="323"/>
                    <a:pt x="300" y="324"/>
                  </a:cubicBezTo>
                  <a:cubicBezTo>
                    <a:pt x="300" y="325"/>
                    <a:pt x="300" y="325"/>
                    <a:pt x="300" y="325"/>
                  </a:cubicBezTo>
                  <a:cubicBezTo>
                    <a:pt x="300" y="326"/>
                    <a:pt x="300" y="327"/>
                    <a:pt x="300" y="327"/>
                  </a:cubicBezTo>
                  <a:cubicBezTo>
                    <a:pt x="300" y="327"/>
                    <a:pt x="300" y="328"/>
                    <a:pt x="299" y="329"/>
                  </a:cubicBezTo>
                  <a:cubicBezTo>
                    <a:pt x="299" y="329"/>
                    <a:pt x="298" y="330"/>
                    <a:pt x="298" y="330"/>
                  </a:cubicBezTo>
                  <a:cubicBezTo>
                    <a:pt x="298" y="331"/>
                    <a:pt x="297" y="333"/>
                    <a:pt x="297" y="334"/>
                  </a:cubicBezTo>
                  <a:cubicBezTo>
                    <a:pt x="297" y="334"/>
                    <a:pt x="296" y="335"/>
                    <a:pt x="296" y="336"/>
                  </a:cubicBezTo>
                  <a:cubicBezTo>
                    <a:pt x="296" y="337"/>
                    <a:pt x="294" y="342"/>
                    <a:pt x="294" y="343"/>
                  </a:cubicBezTo>
                  <a:cubicBezTo>
                    <a:pt x="293" y="343"/>
                    <a:pt x="292" y="346"/>
                    <a:pt x="292" y="347"/>
                  </a:cubicBezTo>
                  <a:cubicBezTo>
                    <a:pt x="292" y="348"/>
                    <a:pt x="291" y="352"/>
                    <a:pt x="290" y="352"/>
                  </a:cubicBezTo>
                  <a:cubicBezTo>
                    <a:pt x="290" y="353"/>
                    <a:pt x="289" y="356"/>
                    <a:pt x="288" y="357"/>
                  </a:cubicBezTo>
                  <a:cubicBezTo>
                    <a:pt x="288" y="357"/>
                    <a:pt x="288" y="359"/>
                    <a:pt x="287" y="359"/>
                  </a:cubicBezTo>
                  <a:cubicBezTo>
                    <a:pt x="287" y="360"/>
                    <a:pt x="286" y="361"/>
                    <a:pt x="286" y="362"/>
                  </a:cubicBezTo>
                  <a:cubicBezTo>
                    <a:pt x="285" y="364"/>
                    <a:pt x="286" y="363"/>
                    <a:pt x="285" y="366"/>
                  </a:cubicBezTo>
                  <a:cubicBezTo>
                    <a:pt x="284" y="368"/>
                    <a:pt x="284" y="369"/>
                    <a:pt x="283" y="369"/>
                  </a:cubicBezTo>
                  <a:cubicBezTo>
                    <a:pt x="283" y="370"/>
                    <a:pt x="283" y="371"/>
                    <a:pt x="283" y="372"/>
                  </a:cubicBezTo>
                  <a:cubicBezTo>
                    <a:pt x="282" y="373"/>
                    <a:pt x="282" y="373"/>
                    <a:pt x="282" y="374"/>
                  </a:cubicBezTo>
                  <a:cubicBezTo>
                    <a:pt x="282" y="375"/>
                    <a:pt x="282" y="376"/>
                    <a:pt x="282" y="376"/>
                  </a:cubicBezTo>
                  <a:cubicBezTo>
                    <a:pt x="282" y="377"/>
                    <a:pt x="282" y="377"/>
                    <a:pt x="281" y="379"/>
                  </a:cubicBezTo>
                  <a:cubicBezTo>
                    <a:pt x="281" y="380"/>
                    <a:pt x="280" y="381"/>
                    <a:pt x="280" y="382"/>
                  </a:cubicBezTo>
                  <a:cubicBezTo>
                    <a:pt x="280" y="382"/>
                    <a:pt x="278" y="386"/>
                    <a:pt x="277" y="387"/>
                  </a:cubicBezTo>
                  <a:cubicBezTo>
                    <a:pt x="277" y="388"/>
                    <a:pt x="277" y="391"/>
                    <a:pt x="276" y="392"/>
                  </a:cubicBezTo>
                  <a:cubicBezTo>
                    <a:pt x="276" y="393"/>
                    <a:pt x="276" y="395"/>
                    <a:pt x="275" y="396"/>
                  </a:cubicBezTo>
                  <a:cubicBezTo>
                    <a:pt x="275" y="397"/>
                    <a:pt x="274" y="400"/>
                    <a:pt x="274" y="401"/>
                  </a:cubicBezTo>
                  <a:cubicBezTo>
                    <a:pt x="274" y="402"/>
                    <a:pt x="274" y="403"/>
                    <a:pt x="274" y="404"/>
                  </a:cubicBezTo>
                  <a:cubicBezTo>
                    <a:pt x="274" y="405"/>
                    <a:pt x="275" y="406"/>
                    <a:pt x="274" y="407"/>
                  </a:cubicBezTo>
                  <a:cubicBezTo>
                    <a:pt x="274" y="408"/>
                    <a:pt x="273" y="409"/>
                    <a:pt x="273" y="409"/>
                  </a:cubicBezTo>
                  <a:cubicBezTo>
                    <a:pt x="273" y="409"/>
                    <a:pt x="273" y="410"/>
                    <a:pt x="273" y="410"/>
                  </a:cubicBezTo>
                  <a:cubicBezTo>
                    <a:pt x="272" y="410"/>
                    <a:pt x="273" y="410"/>
                    <a:pt x="272" y="409"/>
                  </a:cubicBezTo>
                  <a:cubicBezTo>
                    <a:pt x="272" y="409"/>
                    <a:pt x="270" y="408"/>
                    <a:pt x="270" y="408"/>
                  </a:cubicBezTo>
                  <a:cubicBezTo>
                    <a:pt x="270" y="408"/>
                    <a:pt x="269" y="408"/>
                    <a:pt x="269" y="408"/>
                  </a:cubicBezTo>
                  <a:cubicBezTo>
                    <a:pt x="269" y="408"/>
                    <a:pt x="268" y="408"/>
                    <a:pt x="269" y="408"/>
                  </a:cubicBezTo>
                  <a:cubicBezTo>
                    <a:pt x="269" y="408"/>
                    <a:pt x="271" y="409"/>
                    <a:pt x="271" y="409"/>
                  </a:cubicBezTo>
                  <a:cubicBezTo>
                    <a:pt x="271" y="409"/>
                    <a:pt x="271" y="409"/>
                    <a:pt x="271" y="409"/>
                  </a:cubicBezTo>
                  <a:cubicBezTo>
                    <a:pt x="271" y="410"/>
                    <a:pt x="272" y="410"/>
                    <a:pt x="272" y="410"/>
                  </a:cubicBezTo>
                  <a:cubicBezTo>
                    <a:pt x="272" y="411"/>
                    <a:pt x="272" y="411"/>
                    <a:pt x="272" y="412"/>
                  </a:cubicBezTo>
                  <a:cubicBezTo>
                    <a:pt x="272" y="412"/>
                    <a:pt x="272" y="413"/>
                    <a:pt x="271" y="414"/>
                  </a:cubicBezTo>
                  <a:cubicBezTo>
                    <a:pt x="270" y="415"/>
                    <a:pt x="270" y="416"/>
                    <a:pt x="270" y="417"/>
                  </a:cubicBezTo>
                  <a:cubicBezTo>
                    <a:pt x="269" y="418"/>
                    <a:pt x="269" y="418"/>
                    <a:pt x="269" y="419"/>
                  </a:cubicBezTo>
                  <a:cubicBezTo>
                    <a:pt x="268" y="420"/>
                    <a:pt x="268" y="420"/>
                    <a:pt x="267" y="422"/>
                  </a:cubicBezTo>
                  <a:cubicBezTo>
                    <a:pt x="266" y="423"/>
                    <a:pt x="267" y="423"/>
                    <a:pt x="266" y="425"/>
                  </a:cubicBezTo>
                  <a:cubicBezTo>
                    <a:pt x="265" y="427"/>
                    <a:pt x="265" y="428"/>
                    <a:pt x="264" y="429"/>
                  </a:cubicBezTo>
                  <a:cubicBezTo>
                    <a:pt x="264" y="430"/>
                    <a:pt x="264" y="431"/>
                    <a:pt x="263" y="433"/>
                  </a:cubicBezTo>
                  <a:cubicBezTo>
                    <a:pt x="263" y="434"/>
                    <a:pt x="262" y="438"/>
                    <a:pt x="261" y="439"/>
                  </a:cubicBezTo>
                  <a:cubicBezTo>
                    <a:pt x="261" y="440"/>
                    <a:pt x="261" y="441"/>
                    <a:pt x="260" y="443"/>
                  </a:cubicBezTo>
                  <a:cubicBezTo>
                    <a:pt x="259" y="444"/>
                    <a:pt x="259" y="447"/>
                    <a:pt x="259" y="448"/>
                  </a:cubicBezTo>
                  <a:cubicBezTo>
                    <a:pt x="258" y="449"/>
                    <a:pt x="258" y="450"/>
                    <a:pt x="258" y="451"/>
                  </a:cubicBezTo>
                  <a:cubicBezTo>
                    <a:pt x="258" y="452"/>
                    <a:pt x="258" y="454"/>
                    <a:pt x="257" y="455"/>
                  </a:cubicBezTo>
                  <a:cubicBezTo>
                    <a:pt x="257" y="456"/>
                    <a:pt x="257" y="457"/>
                    <a:pt x="257" y="458"/>
                  </a:cubicBezTo>
                  <a:cubicBezTo>
                    <a:pt x="256" y="459"/>
                    <a:pt x="256" y="460"/>
                    <a:pt x="256" y="460"/>
                  </a:cubicBezTo>
                  <a:cubicBezTo>
                    <a:pt x="256" y="461"/>
                    <a:pt x="256" y="462"/>
                    <a:pt x="256" y="462"/>
                  </a:cubicBezTo>
                  <a:cubicBezTo>
                    <a:pt x="256" y="462"/>
                    <a:pt x="255" y="464"/>
                    <a:pt x="255" y="465"/>
                  </a:cubicBezTo>
                  <a:cubicBezTo>
                    <a:pt x="254" y="466"/>
                    <a:pt x="254" y="468"/>
                    <a:pt x="254" y="468"/>
                  </a:cubicBezTo>
                  <a:cubicBezTo>
                    <a:pt x="253" y="469"/>
                    <a:pt x="253" y="471"/>
                    <a:pt x="252" y="472"/>
                  </a:cubicBezTo>
                  <a:cubicBezTo>
                    <a:pt x="252" y="473"/>
                    <a:pt x="252" y="475"/>
                    <a:pt x="251" y="475"/>
                  </a:cubicBezTo>
                  <a:cubicBezTo>
                    <a:pt x="251" y="476"/>
                    <a:pt x="251" y="476"/>
                    <a:pt x="251" y="477"/>
                  </a:cubicBezTo>
                  <a:cubicBezTo>
                    <a:pt x="251" y="478"/>
                    <a:pt x="251" y="478"/>
                    <a:pt x="250" y="480"/>
                  </a:cubicBezTo>
                  <a:cubicBezTo>
                    <a:pt x="250" y="481"/>
                    <a:pt x="250" y="483"/>
                    <a:pt x="250" y="484"/>
                  </a:cubicBezTo>
                  <a:cubicBezTo>
                    <a:pt x="249" y="484"/>
                    <a:pt x="249" y="486"/>
                    <a:pt x="249" y="486"/>
                  </a:cubicBezTo>
                  <a:cubicBezTo>
                    <a:pt x="248" y="487"/>
                    <a:pt x="248" y="489"/>
                    <a:pt x="248" y="490"/>
                  </a:cubicBezTo>
                  <a:cubicBezTo>
                    <a:pt x="247" y="490"/>
                    <a:pt x="246" y="495"/>
                    <a:pt x="245" y="496"/>
                  </a:cubicBezTo>
                  <a:cubicBezTo>
                    <a:pt x="245" y="496"/>
                    <a:pt x="245" y="496"/>
                    <a:pt x="245" y="498"/>
                  </a:cubicBezTo>
                  <a:cubicBezTo>
                    <a:pt x="244" y="501"/>
                    <a:pt x="243" y="503"/>
                    <a:pt x="243" y="504"/>
                  </a:cubicBezTo>
                  <a:cubicBezTo>
                    <a:pt x="242" y="505"/>
                    <a:pt x="242" y="505"/>
                    <a:pt x="241" y="507"/>
                  </a:cubicBezTo>
                  <a:cubicBezTo>
                    <a:pt x="240" y="510"/>
                    <a:pt x="240" y="511"/>
                    <a:pt x="240" y="512"/>
                  </a:cubicBezTo>
                  <a:cubicBezTo>
                    <a:pt x="239" y="513"/>
                    <a:pt x="238" y="515"/>
                    <a:pt x="238" y="515"/>
                  </a:cubicBezTo>
                  <a:cubicBezTo>
                    <a:pt x="238" y="516"/>
                    <a:pt x="237" y="518"/>
                    <a:pt x="237" y="519"/>
                  </a:cubicBezTo>
                  <a:cubicBezTo>
                    <a:pt x="237" y="519"/>
                    <a:pt x="236" y="521"/>
                    <a:pt x="236" y="521"/>
                  </a:cubicBezTo>
                  <a:cubicBezTo>
                    <a:pt x="236" y="522"/>
                    <a:pt x="236" y="522"/>
                    <a:pt x="235" y="523"/>
                  </a:cubicBezTo>
                  <a:cubicBezTo>
                    <a:pt x="235" y="524"/>
                    <a:pt x="235" y="524"/>
                    <a:pt x="234" y="526"/>
                  </a:cubicBezTo>
                  <a:cubicBezTo>
                    <a:pt x="234" y="527"/>
                    <a:pt x="234" y="528"/>
                    <a:pt x="233" y="529"/>
                  </a:cubicBezTo>
                  <a:cubicBezTo>
                    <a:pt x="233" y="530"/>
                    <a:pt x="233" y="530"/>
                    <a:pt x="232" y="531"/>
                  </a:cubicBezTo>
                  <a:cubicBezTo>
                    <a:pt x="232" y="532"/>
                    <a:pt x="232" y="531"/>
                    <a:pt x="232" y="533"/>
                  </a:cubicBezTo>
                  <a:cubicBezTo>
                    <a:pt x="231" y="535"/>
                    <a:pt x="230" y="536"/>
                    <a:pt x="230" y="537"/>
                  </a:cubicBezTo>
                  <a:cubicBezTo>
                    <a:pt x="230" y="537"/>
                    <a:pt x="230" y="537"/>
                    <a:pt x="230" y="537"/>
                  </a:cubicBezTo>
                  <a:cubicBezTo>
                    <a:pt x="229" y="538"/>
                    <a:pt x="230" y="538"/>
                    <a:pt x="229" y="540"/>
                  </a:cubicBezTo>
                  <a:cubicBezTo>
                    <a:pt x="228" y="541"/>
                    <a:pt x="229" y="544"/>
                    <a:pt x="229" y="545"/>
                  </a:cubicBezTo>
                  <a:cubicBezTo>
                    <a:pt x="229" y="545"/>
                    <a:pt x="228" y="546"/>
                    <a:pt x="228" y="547"/>
                  </a:cubicBezTo>
                  <a:cubicBezTo>
                    <a:pt x="227" y="548"/>
                    <a:pt x="227" y="551"/>
                    <a:pt x="227" y="551"/>
                  </a:cubicBezTo>
                  <a:cubicBezTo>
                    <a:pt x="227" y="552"/>
                    <a:pt x="227" y="553"/>
                    <a:pt x="227" y="553"/>
                  </a:cubicBezTo>
                  <a:cubicBezTo>
                    <a:pt x="227" y="554"/>
                    <a:pt x="227" y="555"/>
                    <a:pt x="227" y="555"/>
                  </a:cubicBezTo>
                  <a:cubicBezTo>
                    <a:pt x="227" y="556"/>
                    <a:pt x="227" y="556"/>
                    <a:pt x="227" y="556"/>
                  </a:cubicBezTo>
                  <a:cubicBezTo>
                    <a:pt x="226" y="556"/>
                    <a:pt x="227" y="557"/>
                    <a:pt x="226" y="557"/>
                  </a:cubicBezTo>
                  <a:cubicBezTo>
                    <a:pt x="226" y="557"/>
                    <a:pt x="226" y="558"/>
                    <a:pt x="226" y="558"/>
                  </a:cubicBezTo>
                  <a:cubicBezTo>
                    <a:pt x="226" y="559"/>
                    <a:pt x="226" y="560"/>
                    <a:pt x="226" y="560"/>
                  </a:cubicBezTo>
                  <a:cubicBezTo>
                    <a:pt x="226" y="561"/>
                    <a:pt x="226" y="561"/>
                    <a:pt x="226" y="562"/>
                  </a:cubicBezTo>
                  <a:cubicBezTo>
                    <a:pt x="226" y="562"/>
                    <a:pt x="226" y="563"/>
                    <a:pt x="225" y="564"/>
                  </a:cubicBezTo>
                  <a:cubicBezTo>
                    <a:pt x="225" y="565"/>
                    <a:pt x="224" y="567"/>
                    <a:pt x="224" y="568"/>
                  </a:cubicBezTo>
                  <a:cubicBezTo>
                    <a:pt x="224" y="569"/>
                    <a:pt x="224" y="571"/>
                    <a:pt x="223" y="571"/>
                  </a:cubicBezTo>
                  <a:cubicBezTo>
                    <a:pt x="223" y="572"/>
                    <a:pt x="222" y="577"/>
                    <a:pt x="222" y="578"/>
                  </a:cubicBezTo>
                  <a:cubicBezTo>
                    <a:pt x="222" y="579"/>
                    <a:pt x="222" y="580"/>
                    <a:pt x="222" y="581"/>
                  </a:cubicBezTo>
                  <a:cubicBezTo>
                    <a:pt x="221" y="582"/>
                    <a:pt x="221" y="584"/>
                    <a:pt x="220" y="584"/>
                  </a:cubicBezTo>
                  <a:cubicBezTo>
                    <a:pt x="220" y="585"/>
                    <a:pt x="219" y="586"/>
                    <a:pt x="219" y="586"/>
                  </a:cubicBezTo>
                  <a:cubicBezTo>
                    <a:pt x="219" y="586"/>
                    <a:pt x="219" y="586"/>
                    <a:pt x="219" y="587"/>
                  </a:cubicBezTo>
                  <a:cubicBezTo>
                    <a:pt x="219" y="587"/>
                    <a:pt x="219" y="589"/>
                    <a:pt x="218" y="590"/>
                  </a:cubicBezTo>
                  <a:cubicBezTo>
                    <a:pt x="218" y="590"/>
                    <a:pt x="217" y="593"/>
                    <a:pt x="217" y="595"/>
                  </a:cubicBezTo>
                  <a:cubicBezTo>
                    <a:pt x="216" y="596"/>
                    <a:pt x="216" y="597"/>
                    <a:pt x="216" y="597"/>
                  </a:cubicBezTo>
                  <a:cubicBezTo>
                    <a:pt x="216" y="597"/>
                    <a:pt x="216" y="598"/>
                    <a:pt x="216" y="599"/>
                  </a:cubicBezTo>
                  <a:cubicBezTo>
                    <a:pt x="216" y="599"/>
                    <a:pt x="215" y="599"/>
                    <a:pt x="215" y="600"/>
                  </a:cubicBezTo>
                  <a:cubicBezTo>
                    <a:pt x="215" y="601"/>
                    <a:pt x="214" y="604"/>
                    <a:pt x="214" y="605"/>
                  </a:cubicBezTo>
                  <a:cubicBezTo>
                    <a:pt x="214" y="606"/>
                    <a:pt x="215" y="608"/>
                    <a:pt x="214" y="608"/>
                  </a:cubicBezTo>
                  <a:cubicBezTo>
                    <a:pt x="214" y="609"/>
                    <a:pt x="214" y="610"/>
                    <a:pt x="214" y="611"/>
                  </a:cubicBezTo>
                  <a:cubicBezTo>
                    <a:pt x="213" y="612"/>
                    <a:pt x="213" y="612"/>
                    <a:pt x="212" y="614"/>
                  </a:cubicBezTo>
                  <a:cubicBezTo>
                    <a:pt x="212" y="615"/>
                    <a:pt x="212" y="615"/>
                    <a:pt x="211" y="617"/>
                  </a:cubicBezTo>
                  <a:cubicBezTo>
                    <a:pt x="210" y="618"/>
                    <a:pt x="210" y="619"/>
                    <a:pt x="209" y="621"/>
                  </a:cubicBezTo>
                  <a:cubicBezTo>
                    <a:pt x="209" y="623"/>
                    <a:pt x="207" y="626"/>
                    <a:pt x="207" y="626"/>
                  </a:cubicBezTo>
                  <a:cubicBezTo>
                    <a:pt x="207" y="626"/>
                    <a:pt x="206" y="627"/>
                    <a:pt x="206" y="628"/>
                  </a:cubicBezTo>
                  <a:cubicBezTo>
                    <a:pt x="206" y="629"/>
                    <a:pt x="205" y="630"/>
                    <a:pt x="204" y="631"/>
                  </a:cubicBezTo>
                  <a:cubicBezTo>
                    <a:pt x="204" y="632"/>
                    <a:pt x="204" y="633"/>
                    <a:pt x="204" y="635"/>
                  </a:cubicBezTo>
                  <a:cubicBezTo>
                    <a:pt x="203" y="636"/>
                    <a:pt x="203" y="637"/>
                    <a:pt x="202" y="638"/>
                  </a:cubicBezTo>
                  <a:cubicBezTo>
                    <a:pt x="202" y="639"/>
                    <a:pt x="202" y="639"/>
                    <a:pt x="201" y="641"/>
                  </a:cubicBezTo>
                  <a:cubicBezTo>
                    <a:pt x="201" y="642"/>
                    <a:pt x="200" y="643"/>
                    <a:pt x="200" y="644"/>
                  </a:cubicBezTo>
                  <a:cubicBezTo>
                    <a:pt x="200" y="644"/>
                    <a:pt x="200" y="645"/>
                    <a:pt x="200" y="646"/>
                  </a:cubicBezTo>
                  <a:cubicBezTo>
                    <a:pt x="200" y="647"/>
                    <a:pt x="200" y="646"/>
                    <a:pt x="200" y="647"/>
                  </a:cubicBezTo>
                  <a:cubicBezTo>
                    <a:pt x="199" y="649"/>
                    <a:pt x="199" y="651"/>
                    <a:pt x="199" y="652"/>
                  </a:cubicBezTo>
                  <a:cubicBezTo>
                    <a:pt x="198" y="653"/>
                    <a:pt x="198" y="653"/>
                    <a:pt x="198" y="654"/>
                  </a:cubicBezTo>
                  <a:cubicBezTo>
                    <a:pt x="197" y="655"/>
                    <a:pt x="197" y="655"/>
                    <a:pt x="197" y="656"/>
                  </a:cubicBezTo>
                  <a:cubicBezTo>
                    <a:pt x="197" y="656"/>
                    <a:pt x="196" y="657"/>
                    <a:pt x="196" y="657"/>
                  </a:cubicBezTo>
                  <a:cubicBezTo>
                    <a:pt x="196" y="658"/>
                    <a:pt x="196" y="658"/>
                    <a:pt x="195" y="659"/>
                  </a:cubicBezTo>
                  <a:cubicBezTo>
                    <a:pt x="195" y="659"/>
                    <a:pt x="195" y="660"/>
                    <a:pt x="195" y="661"/>
                  </a:cubicBezTo>
                  <a:cubicBezTo>
                    <a:pt x="195" y="661"/>
                    <a:pt x="195" y="662"/>
                    <a:pt x="195" y="662"/>
                  </a:cubicBezTo>
                  <a:cubicBezTo>
                    <a:pt x="195" y="662"/>
                    <a:pt x="196" y="663"/>
                    <a:pt x="195" y="663"/>
                  </a:cubicBezTo>
                  <a:cubicBezTo>
                    <a:pt x="194" y="663"/>
                    <a:pt x="193" y="664"/>
                    <a:pt x="193" y="665"/>
                  </a:cubicBezTo>
                  <a:cubicBezTo>
                    <a:pt x="192" y="665"/>
                    <a:pt x="192" y="666"/>
                    <a:pt x="192" y="666"/>
                  </a:cubicBezTo>
                  <a:cubicBezTo>
                    <a:pt x="192" y="667"/>
                    <a:pt x="192" y="667"/>
                    <a:pt x="192" y="668"/>
                  </a:cubicBezTo>
                  <a:cubicBezTo>
                    <a:pt x="191" y="668"/>
                    <a:pt x="191" y="669"/>
                    <a:pt x="192" y="669"/>
                  </a:cubicBezTo>
                  <a:cubicBezTo>
                    <a:pt x="192" y="669"/>
                    <a:pt x="192" y="669"/>
                    <a:pt x="192" y="670"/>
                  </a:cubicBezTo>
                  <a:cubicBezTo>
                    <a:pt x="192" y="670"/>
                    <a:pt x="191" y="671"/>
                    <a:pt x="191" y="671"/>
                  </a:cubicBezTo>
                  <a:cubicBezTo>
                    <a:pt x="191" y="671"/>
                    <a:pt x="191" y="671"/>
                    <a:pt x="191" y="671"/>
                  </a:cubicBezTo>
                  <a:cubicBezTo>
                    <a:pt x="191" y="671"/>
                    <a:pt x="191" y="672"/>
                    <a:pt x="191" y="672"/>
                  </a:cubicBezTo>
                  <a:cubicBezTo>
                    <a:pt x="191" y="672"/>
                    <a:pt x="191" y="673"/>
                    <a:pt x="190" y="673"/>
                  </a:cubicBezTo>
                  <a:cubicBezTo>
                    <a:pt x="190" y="673"/>
                    <a:pt x="190" y="674"/>
                    <a:pt x="190" y="674"/>
                  </a:cubicBezTo>
                  <a:cubicBezTo>
                    <a:pt x="189" y="674"/>
                    <a:pt x="189" y="673"/>
                    <a:pt x="189" y="673"/>
                  </a:cubicBezTo>
                  <a:cubicBezTo>
                    <a:pt x="188" y="673"/>
                    <a:pt x="188" y="673"/>
                    <a:pt x="188" y="673"/>
                  </a:cubicBezTo>
                  <a:cubicBezTo>
                    <a:pt x="188" y="673"/>
                    <a:pt x="187" y="674"/>
                    <a:pt x="187" y="674"/>
                  </a:cubicBezTo>
                  <a:cubicBezTo>
                    <a:pt x="187" y="674"/>
                    <a:pt x="186" y="674"/>
                    <a:pt x="186" y="674"/>
                  </a:cubicBezTo>
                  <a:cubicBezTo>
                    <a:pt x="186" y="675"/>
                    <a:pt x="187" y="675"/>
                    <a:pt x="186" y="675"/>
                  </a:cubicBezTo>
                  <a:cubicBezTo>
                    <a:pt x="185" y="676"/>
                    <a:pt x="185" y="676"/>
                    <a:pt x="185" y="676"/>
                  </a:cubicBezTo>
                  <a:cubicBezTo>
                    <a:pt x="185" y="676"/>
                    <a:pt x="185" y="677"/>
                    <a:pt x="185" y="677"/>
                  </a:cubicBezTo>
                  <a:cubicBezTo>
                    <a:pt x="184" y="678"/>
                    <a:pt x="184" y="678"/>
                    <a:pt x="184" y="678"/>
                  </a:cubicBezTo>
                  <a:cubicBezTo>
                    <a:pt x="184" y="678"/>
                    <a:pt x="184" y="679"/>
                    <a:pt x="183" y="679"/>
                  </a:cubicBezTo>
                  <a:cubicBezTo>
                    <a:pt x="183" y="679"/>
                    <a:pt x="183" y="679"/>
                    <a:pt x="183" y="679"/>
                  </a:cubicBezTo>
                  <a:cubicBezTo>
                    <a:pt x="183" y="679"/>
                    <a:pt x="183" y="679"/>
                    <a:pt x="183" y="678"/>
                  </a:cubicBezTo>
                  <a:cubicBezTo>
                    <a:pt x="182" y="678"/>
                    <a:pt x="182" y="678"/>
                    <a:pt x="182" y="678"/>
                  </a:cubicBezTo>
                  <a:cubicBezTo>
                    <a:pt x="182" y="678"/>
                    <a:pt x="182" y="677"/>
                    <a:pt x="182" y="677"/>
                  </a:cubicBezTo>
                  <a:cubicBezTo>
                    <a:pt x="182" y="677"/>
                    <a:pt x="182" y="677"/>
                    <a:pt x="181" y="677"/>
                  </a:cubicBezTo>
                  <a:cubicBezTo>
                    <a:pt x="181" y="677"/>
                    <a:pt x="181" y="677"/>
                    <a:pt x="181" y="677"/>
                  </a:cubicBezTo>
                  <a:cubicBezTo>
                    <a:pt x="181" y="677"/>
                    <a:pt x="181" y="677"/>
                    <a:pt x="181" y="677"/>
                  </a:cubicBezTo>
                  <a:cubicBezTo>
                    <a:pt x="181" y="677"/>
                    <a:pt x="182" y="678"/>
                    <a:pt x="181" y="678"/>
                  </a:cubicBezTo>
                  <a:cubicBezTo>
                    <a:pt x="181" y="678"/>
                    <a:pt x="181" y="679"/>
                    <a:pt x="181" y="678"/>
                  </a:cubicBezTo>
                  <a:cubicBezTo>
                    <a:pt x="180" y="678"/>
                    <a:pt x="180" y="678"/>
                    <a:pt x="179" y="678"/>
                  </a:cubicBezTo>
                  <a:cubicBezTo>
                    <a:pt x="179" y="678"/>
                    <a:pt x="179" y="678"/>
                    <a:pt x="179" y="678"/>
                  </a:cubicBezTo>
                  <a:cubicBezTo>
                    <a:pt x="178" y="678"/>
                    <a:pt x="178" y="679"/>
                    <a:pt x="178" y="679"/>
                  </a:cubicBezTo>
                  <a:cubicBezTo>
                    <a:pt x="178" y="679"/>
                    <a:pt x="178" y="680"/>
                    <a:pt x="178" y="680"/>
                  </a:cubicBezTo>
                  <a:cubicBezTo>
                    <a:pt x="177" y="680"/>
                    <a:pt x="177" y="680"/>
                    <a:pt x="177" y="681"/>
                  </a:cubicBezTo>
                  <a:cubicBezTo>
                    <a:pt x="177" y="681"/>
                    <a:pt x="177" y="681"/>
                    <a:pt x="177" y="682"/>
                  </a:cubicBezTo>
                  <a:cubicBezTo>
                    <a:pt x="176" y="682"/>
                    <a:pt x="176" y="682"/>
                    <a:pt x="175" y="682"/>
                  </a:cubicBezTo>
                  <a:cubicBezTo>
                    <a:pt x="175" y="682"/>
                    <a:pt x="176" y="681"/>
                    <a:pt x="175" y="682"/>
                  </a:cubicBezTo>
                  <a:cubicBezTo>
                    <a:pt x="174" y="683"/>
                    <a:pt x="174" y="683"/>
                    <a:pt x="174" y="683"/>
                  </a:cubicBezTo>
                  <a:cubicBezTo>
                    <a:pt x="174" y="683"/>
                    <a:pt x="173" y="683"/>
                    <a:pt x="173" y="683"/>
                  </a:cubicBezTo>
                  <a:cubicBezTo>
                    <a:pt x="173" y="683"/>
                    <a:pt x="173" y="682"/>
                    <a:pt x="172" y="683"/>
                  </a:cubicBezTo>
                  <a:cubicBezTo>
                    <a:pt x="172" y="683"/>
                    <a:pt x="173" y="683"/>
                    <a:pt x="172" y="684"/>
                  </a:cubicBezTo>
                  <a:cubicBezTo>
                    <a:pt x="172" y="684"/>
                    <a:pt x="172" y="683"/>
                    <a:pt x="172" y="684"/>
                  </a:cubicBezTo>
                  <a:cubicBezTo>
                    <a:pt x="171" y="684"/>
                    <a:pt x="171" y="685"/>
                    <a:pt x="171" y="685"/>
                  </a:cubicBezTo>
                  <a:cubicBezTo>
                    <a:pt x="170" y="685"/>
                    <a:pt x="170" y="685"/>
                    <a:pt x="170" y="685"/>
                  </a:cubicBezTo>
                  <a:cubicBezTo>
                    <a:pt x="169" y="685"/>
                    <a:pt x="169" y="685"/>
                    <a:pt x="168" y="685"/>
                  </a:cubicBezTo>
                  <a:cubicBezTo>
                    <a:pt x="168" y="685"/>
                    <a:pt x="167" y="686"/>
                    <a:pt x="167" y="685"/>
                  </a:cubicBezTo>
                  <a:cubicBezTo>
                    <a:pt x="167" y="685"/>
                    <a:pt x="167" y="685"/>
                    <a:pt x="167" y="685"/>
                  </a:cubicBezTo>
                  <a:cubicBezTo>
                    <a:pt x="166" y="685"/>
                    <a:pt x="167" y="684"/>
                    <a:pt x="166" y="684"/>
                  </a:cubicBezTo>
                  <a:cubicBezTo>
                    <a:pt x="165" y="684"/>
                    <a:pt x="165" y="685"/>
                    <a:pt x="164" y="684"/>
                  </a:cubicBezTo>
                  <a:cubicBezTo>
                    <a:pt x="164" y="684"/>
                    <a:pt x="164" y="684"/>
                    <a:pt x="163" y="684"/>
                  </a:cubicBezTo>
                  <a:cubicBezTo>
                    <a:pt x="163" y="684"/>
                    <a:pt x="162" y="684"/>
                    <a:pt x="161" y="684"/>
                  </a:cubicBezTo>
                  <a:cubicBezTo>
                    <a:pt x="161" y="684"/>
                    <a:pt x="160" y="683"/>
                    <a:pt x="159" y="684"/>
                  </a:cubicBezTo>
                  <a:cubicBezTo>
                    <a:pt x="159" y="684"/>
                    <a:pt x="158" y="684"/>
                    <a:pt x="157" y="684"/>
                  </a:cubicBezTo>
                  <a:cubicBezTo>
                    <a:pt x="157" y="684"/>
                    <a:pt x="156" y="684"/>
                    <a:pt x="155" y="684"/>
                  </a:cubicBezTo>
                  <a:cubicBezTo>
                    <a:pt x="154" y="685"/>
                    <a:pt x="153" y="685"/>
                    <a:pt x="153" y="685"/>
                  </a:cubicBezTo>
                  <a:cubicBezTo>
                    <a:pt x="152" y="685"/>
                    <a:pt x="152" y="685"/>
                    <a:pt x="150" y="686"/>
                  </a:cubicBezTo>
                  <a:cubicBezTo>
                    <a:pt x="148" y="686"/>
                    <a:pt x="147" y="687"/>
                    <a:pt x="146" y="687"/>
                  </a:cubicBezTo>
                  <a:cubicBezTo>
                    <a:pt x="146" y="687"/>
                    <a:pt x="144" y="687"/>
                    <a:pt x="143" y="688"/>
                  </a:cubicBezTo>
                  <a:cubicBezTo>
                    <a:pt x="143" y="688"/>
                    <a:pt x="141" y="689"/>
                    <a:pt x="141" y="689"/>
                  </a:cubicBezTo>
                  <a:cubicBezTo>
                    <a:pt x="140" y="689"/>
                    <a:pt x="132" y="693"/>
                    <a:pt x="131" y="694"/>
                  </a:cubicBezTo>
                  <a:cubicBezTo>
                    <a:pt x="131" y="694"/>
                    <a:pt x="127" y="696"/>
                    <a:pt x="127" y="696"/>
                  </a:cubicBezTo>
                  <a:cubicBezTo>
                    <a:pt x="127" y="697"/>
                    <a:pt x="125" y="698"/>
                    <a:pt x="124" y="699"/>
                  </a:cubicBezTo>
                  <a:cubicBezTo>
                    <a:pt x="124" y="699"/>
                    <a:pt x="122" y="700"/>
                    <a:pt x="121" y="700"/>
                  </a:cubicBezTo>
                  <a:cubicBezTo>
                    <a:pt x="121" y="701"/>
                    <a:pt x="120" y="701"/>
                    <a:pt x="120" y="702"/>
                  </a:cubicBezTo>
                  <a:cubicBezTo>
                    <a:pt x="119" y="703"/>
                    <a:pt x="119" y="703"/>
                    <a:pt x="117" y="704"/>
                  </a:cubicBezTo>
                  <a:cubicBezTo>
                    <a:pt x="116" y="704"/>
                    <a:pt x="116" y="705"/>
                    <a:pt x="115" y="705"/>
                  </a:cubicBezTo>
                  <a:cubicBezTo>
                    <a:pt x="114" y="705"/>
                    <a:pt x="113" y="706"/>
                    <a:pt x="112" y="706"/>
                  </a:cubicBezTo>
                  <a:cubicBezTo>
                    <a:pt x="112" y="706"/>
                    <a:pt x="107" y="706"/>
                    <a:pt x="105" y="706"/>
                  </a:cubicBezTo>
                  <a:cubicBezTo>
                    <a:pt x="103" y="706"/>
                    <a:pt x="101" y="706"/>
                    <a:pt x="100" y="706"/>
                  </a:cubicBezTo>
                  <a:cubicBezTo>
                    <a:pt x="99" y="707"/>
                    <a:pt x="97" y="707"/>
                    <a:pt x="97" y="707"/>
                  </a:cubicBezTo>
                  <a:cubicBezTo>
                    <a:pt x="96" y="707"/>
                    <a:pt x="96" y="707"/>
                    <a:pt x="95" y="707"/>
                  </a:cubicBezTo>
                  <a:cubicBezTo>
                    <a:pt x="94" y="706"/>
                    <a:pt x="94" y="706"/>
                    <a:pt x="94" y="705"/>
                  </a:cubicBezTo>
                  <a:cubicBezTo>
                    <a:pt x="94" y="705"/>
                    <a:pt x="94" y="705"/>
                    <a:pt x="94" y="704"/>
                  </a:cubicBezTo>
                  <a:cubicBezTo>
                    <a:pt x="93" y="704"/>
                    <a:pt x="92" y="703"/>
                    <a:pt x="91" y="702"/>
                  </a:cubicBezTo>
                  <a:cubicBezTo>
                    <a:pt x="90" y="702"/>
                    <a:pt x="89" y="701"/>
                    <a:pt x="88" y="701"/>
                  </a:cubicBezTo>
                  <a:cubicBezTo>
                    <a:pt x="88" y="701"/>
                    <a:pt x="88" y="701"/>
                    <a:pt x="87" y="700"/>
                  </a:cubicBezTo>
                  <a:cubicBezTo>
                    <a:pt x="86" y="699"/>
                    <a:pt x="86" y="700"/>
                    <a:pt x="85" y="699"/>
                  </a:cubicBezTo>
                  <a:cubicBezTo>
                    <a:pt x="85" y="698"/>
                    <a:pt x="85" y="697"/>
                    <a:pt x="84" y="697"/>
                  </a:cubicBezTo>
                  <a:cubicBezTo>
                    <a:pt x="84" y="697"/>
                    <a:pt x="79" y="694"/>
                    <a:pt x="79" y="694"/>
                  </a:cubicBezTo>
                  <a:cubicBezTo>
                    <a:pt x="78" y="693"/>
                    <a:pt x="78" y="693"/>
                    <a:pt x="77" y="692"/>
                  </a:cubicBezTo>
                  <a:cubicBezTo>
                    <a:pt x="76" y="692"/>
                    <a:pt x="75" y="692"/>
                    <a:pt x="74" y="692"/>
                  </a:cubicBezTo>
                  <a:cubicBezTo>
                    <a:pt x="73" y="692"/>
                    <a:pt x="74" y="692"/>
                    <a:pt x="72" y="691"/>
                  </a:cubicBezTo>
                  <a:cubicBezTo>
                    <a:pt x="70" y="691"/>
                    <a:pt x="69" y="690"/>
                    <a:pt x="68" y="691"/>
                  </a:cubicBezTo>
                  <a:cubicBezTo>
                    <a:pt x="66" y="691"/>
                    <a:pt x="63" y="691"/>
                    <a:pt x="63" y="691"/>
                  </a:cubicBezTo>
                  <a:cubicBezTo>
                    <a:pt x="63" y="690"/>
                    <a:pt x="62" y="690"/>
                    <a:pt x="61" y="690"/>
                  </a:cubicBezTo>
                  <a:cubicBezTo>
                    <a:pt x="60" y="690"/>
                    <a:pt x="59" y="689"/>
                    <a:pt x="58" y="689"/>
                  </a:cubicBezTo>
                  <a:cubicBezTo>
                    <a:pt x="57" y="689"/>
                    <a:pt x="56" y="689"/>
                    <a:pt x="56" y="689"/>
                  </a:cubicBezTo>
                  <a:cubicBezTo>
                    <a:pt x="56" y="689"/>
                    <a:pt x="56" y="688"/>
                    <a:pt x="56" y="688"/>
                  </a:cubicBezTo>
                  <a:cubicBezTo>
                    <a:pt x="56" y="687"/>
                    <a:pt x="56" y="686"/>
                    <a:pt x="56" y="686"/>
                  </a:cubicBezTo>
                  <a:cubicBezTo>
                    <a:pt x="55" y="685"/>
                    <a:pt x="55" y="685"/>
                    <a:pt x="55" y="685"/>
                  </a:cubicBezTo>
                  <a:cubicBezTo>
                    <a:pt x="54" y="684"/>
                    <a:pt x="54" y="684"/>
                    <a:pt x="54" y="684"/>
                  </a:cubicBezTo>
                  <a:cubicBezTo>
                    <a:pt x="53" y="683"/>
                    <a:pt x="53" y="683"/>
                    <a:pt x="52" y="682"/>
                  </a:cubicBezTo>
                  <a:cubicBezTo>
                    <a:pt x="52" y="682"/>
                    <a:pt x="52" y="682"/>
                    <a:pt x="51" y="682"/>
                  </a:cubicBezTo>
                  <a:cubicBezTo>
                    <a:pt x="51" y="681"/>
                    <a:pt x="51" y="681"/>
                    <a:pt x="50" y="680"/>
                  </a:cubicBezTo>
                  <a:cubicBezTo>
                    <a:pt x="49" y="680"/>
                    <a:pt x="48" y="680"/>
                    <a:pt x="48" y="679"/>
                  </a:cubicBezTo>
                  <a:cubicBezTo>
                    <a:pt x="48" y="679"/>
                    <a:pt x="47" y="679"/>
                    <a:pt x="47" y="678"/>
                  </a:cubicBezTo>
                  <a:cubicBezTo>
                    <a:pt x="46" y="678"/>
                    <a:pt x="44" y="680"/>
                    <a:pt x="44" y="679"/>
                  </a:cubicBezTo>
                  <a:cubicBezTo>
                    <a:pt x="43" y="678"/>
                    <a:pt x="42" y="677"/>
                    <a:pt x="42" y="677"/>
                  </a:cubicBezTo>
                  <a:cubicBezTo>
                    <a:pt x="42" y="677"/>
                    <a:pt x="41" y="676"/>
                    <a:pt x="42" y="676"/>
                  </a:cubicBezTo>
                  <a:cubicBezTo>
                    <a:pt x="42" y="676"/>
                    <a:pt x="43" y="676"/>
                    <a:pt x="43" y="676"/>
                  </a:cubicBezTo>
                  <a:cubicBezTo>
                    <a:pt x="43" y="676"/>
                    <a:pt x="44" y="675"/>
                    <a:pt x="44" y="675"/>
                  </a:cubicBezTo>
                  <a:cubicBezTo>
                    <a:pt x="42" y="675"/>
                    <a:pt x="42" y="675"/>
                    <a:pt x="42" y="675"/>
                  </a:cubicBezTo>
                  <a:cubicBezTo>
                    <a:pt x="42" y="675"/>
                    <a:pt x="41" y="676"/>
                    <a:pt x="41" y="675"/>
                  </a:cubicBezTo>
                  <a:cubicBezTo>
                    <a:pt x="41" y="675"/>
                    <a:pt x="40" y="675"/>
                    <a:pt x="40" y="675"/>
                  </a:cubicBezTo>
                  <a:cubicBezTo>
                    <a:pt x="40" y="674"/>
                    <a:pt x="40" y="674"/>
                    <a:pt x="40" y="674"/>
                  </a:cubicBezTo>
                  <a:cubicBezTo>
                    <a:pt x="40" y="674"/>
                    <a:pt x="40" y="674"/>
                    <a:pt x="40" y="673"/>
                  </a:cubicBezTo>
                  <a:cubicBezTo>
                    <a:pt x="40" y="673"/>
                    <a:pt x="40" y="673"/>
                    <a:pt x="40" y="673"/>
                  </a:cubicBezTo>
                  <a:cubicBezTo>
                    <a:pt x="41" y="672"/>
                    <a:pt x="41" y="672"/>
                    <a:pt x="40" y="671"/>
                  </a:cubicBezTo>
                  <a:cubicBezTo>
                    <a:pt x="40" y="671"/>
                    <a:pt x="39" y="670"/>
                    <a:pt x="39" y="670"/>
                  </a:cubicBezTo>
                  <a:cubicBezTo>
                    <a:pt x="39" y="669"/>
                    <a:pt x="40" y="669"/>
                    <a:pt x="40" y="668"/>
                  </a:cubicBezTo>
                  <a:cubicBezTo>
                    <a:pt x="40" y="668"/>
                    <a:pt x="40" y="668"/>
                    <a:pt x="39" y="667"/>
                  </a:cubicBezTo>
                  <a:cubicBezTo>
                    <a:pt x="39" y="666"/>
                    <a:pt x="38" y="667"/>
                    <a:pt x="38" y="666"/>
                  </a:cubicBezTo>
                  <a:cubicBezTo>
                    <a:pt x="37" y="666"/>
                    <a:pt x="38" y="666"/>
                    <a:pt x="37" y="665"/>
                  </a:cubicBezTo>
                  <a:cubicBezTo>
                    <a:pt x="36" y="665"/>
                    <a:pt x="36" y="664"/>
                    <a:pt x="36" y="664"/>
                  </a:cubicBezTo>
                  <a:cubicBezTo>
                    <a:pt x="36" y="663"/>
                    <a:pt x="37" y="663"/>
                    <a:pt x="36" y="663"/>
                  </a:cubicBezTo>
                  <a:cubicBezTo>
                    <a:pt x="36" y="662"/>
                    <a:pt x="36" y="662"/>
                    <a:pt x="35" y="662"/>
                  </a:cubicBezTo>
                  <a:cubicBezTo>
                    <a:pt x="35" y="661"/>
                    <a:pt x="35" y="660"/>
                    <a:pt x="35" y="660"/>
                  </a:cubicBezTo>
                  <a:cubicBezTo>
                    <a:pt x="35" y="659"/>
                    <a:pt x="34" y="659"/>
                    <a:pt x="35" y="658"/>
                  </a:cubicBezTo>
                  <a:cubicBezTo>
                    <a:pt x="35" y="658"/>
                    <a:pt x="35" y="658"/>
                    <a:pt x="36" y="658"/>
                  </a:cubicBezTo>
                  <a:cubicBezTo>
                    <a:pt x="36" y="657"/>
                    <a:pt x="36" y="657"/>
                    <a:pt x="36" y="656"/>
                  </a:cubicBezTo>
                  <a:cubicBezTo>
                    <a:pt x="35" y="655"/>
                    <a:pt x="35" y="655"/>
                    <a:pt x="35" y="655"/>
                  </a:cubicBezTo>
                  <a:cubicBezTo>
                    <a:pt x="35" y="654"/>
                    <a:pt x="35" y="654"/>
                    <a:pt x="35" y="653"/>
                  </a:cubicBezTo>
                  <a:cubicBezTo>
                    <a:pt x="34" y="653"/>
                    <a:pt x="34" y="652"/>
                    <a:pt x="33" y="652"/>
                  </a:cubicBezTo>
                  <a:cubicBezTo>
                    <a:pt x="32" y="651"/>
                    <a:pt x="32" y="651"/>
                    <a:pt x="32" y="650"/>
                  </a:cubicBezTo>
                  <a:cubicBezTo>
                    <a:pt x="31" y="650"/>
                    <a:pt x="31" y="649"/>
                    <a:pt x="30" y="648"/>
                  </a:cubicBezTo>
                  <a:cubicBezTo>
                    <a:pt x="29" y="648"/>
                    <a:pt x="29" y="647"/>
                    <a:pt x="28" y="647"/>
                  </a:cubicBezTo>
                  <a:cubicBezTo>
                    <a:pt x="27" y="646"/>
                    <a:pt x="27" y="646"/>
                    <a:pt x="26" y="646"/>
                  </a:cubicBezTo>
                  <a:cubicBezTo>
                    <a:pt x="26" y="645"/>
                    <a:pt x="24" y="642"/>
                    <a:pt x="24" y="642"/>
                  </a:cubicBezTo>
                  <a:cubicBezTo>
                    <a:pt x="23" y="640"/>
                    <a:pt x="23" y="640"/>
                    <a:pt x="23" y="640"/>
                  </a:cubicBezTo>
                  <a:cubicBezTo>
                    <a:pt x="23" y="640"/>
                    <a:pt x="23" y="640"/>
                    <a:pt x="23" y="640"/>
                  </a:cubicBezTo>
                  <a:cubicBezTo>
                    <a:pt x="23" y="639"/>
                    <a:pt x="22" y="639"/>
                    <a:pt x="22" y="638"/>
                  </a:cubicBezTo>
                  <a:cubicBezTo>
                    <a:pt x="22" y="637"/>
                    <a:pt x="22" y="638"/>
                    <a:pt x="22" y="637"/>
                  </a:cubicBezTo>
                  <a:cubicBezTo>
                    <a:pt x="23" y="635"/>
                    <a:pt x="23" y="635"/>
                    <a:pt x="23" y="634"/>
                  </a:cubicBezTo>
                  <a:cubicBezTo>
                    <a:pt x="23" y="633"/>
                    <a:pt x="22" y="633"/>
                    <a:pt x="23" y="632"/>
                  </a:cubicBezTo>
                  <a:cubicBezTo>
                    <a:pt x="23" y="630"/>
                    <a:pt x="23" y="631"/>
                    <a:pt x="23" y="629"/>
                  </a:cubicBezTo>
                  <a:cubicBezTo>
                    <a:pt x="23" y="628"/>
                    <a:pt x="23" y="629"/>
                    <a:pt x="23" y="627"/>
                  </a:cubicBezTo>
                  <a:cubicBezTo>
                    <a:pt x="23" y="625"/>
                    <a:pt x="23" y="625"/>
                    <a:pt x="23" y="624"/>
                  </a:cubicBezTo>
                  <a:cubicBezTo>
                    <a:pt x="23" y="624"/>
                    <a:pt x="24" y="624"/>
                    <a:pt x="23" y="623"/>
                  </a:cubicBezTo>
                  <a:cubicBezTo>
                    <a:pt x="23" y="623"/>
                    <a:pt x="23" y="623"/>
                    <a:pt x="22" y="622"/>
                  </a:cubicBezTo>
                  <a:cubicBezTo>
                    <a:pt x="22" y="621"/>
                    <a:pt x="21" y="622"/>
                    <a:pt x="22" y="621"/>
                  </a:cubicBezTo>
                  <a:cubicBezTo>
                    <a:pt x="22" y="620"/>
                    <a:pt x="22" y="621"/>
                    <a:pt x="22" y="620"/>
                  </a:cubicBezTo>
                  <a:cubicBezTo>
                    <a:pt x="22" y="619"/>
                    <a:pt x="22" y="619"/>
                    <a:pt x="22" y="618"/>
                  </a:cubicBezTo>
                  <a:cubicBezTo>
                    <a:pt x="22" y="617"/>
                    <a:pt x="22" y="617"/>
                    <a:pt x="22" y="617"/>
                  </a:cubicBezTo>
                  <a:cubicBezTo>
                    <a:pt x="22" y="616"/>
                    <a:pt x="22" y="616"/>
                    <a:pt x="22" y="616"/>
                  </a:cubicBezTo>
                  <a:cubicBezTo>
                    <a:pt x="22" y="615"/>
                    <a:pt x="23" y="615"/>
                    <a:pt x="23" y="615"/>
                  </a:cubicBezTo>
                  <a:cubicBezTo>
                    <a:pt x="22" y="614"/>
                    <a:pt x="22" y="614"/>
                    <a:pt x="22" y="614"/>
                  </a:cubicBezTo>
                  <a:cubicBezTo>
                    <a:pt x="22" y="613"/>
                    <a:pt x="22" y="613"/>
                    <a:pt x="22" y="613"/>
                  </a:cubicBezTo>
                  <a:cubicBezTo>
                    <a:pt x="22" y="612"/>
                    <a:pt x="22" y="613"/>
                    <a:pt x="22" y="612"/>
                  </a:cubicBezTo>
                  <a:cubicBezTo>
                    <a:pt x="22" y="611"/>
                    <a:pt x="22" y="611"/>
                    <a:pt x="22" y="611"/>
                  </a:cubicBezTo>
                  <a:cubicBezTo>
                    <a:pt x="22" y="610"/>
                    <a:pt x="22" y="610"/>
                    <a:pt x="21" y="610"/>
                  </a:cubicBezTo>
                  <a:cubicBezTo>
                    <a:pt x="21" y="609"/>
                    <a:pt x="21" y="609"/>
                    <a:pt x="21" y="609"/>
                  </a:cubicBezTo>
                  <a:cubicBezTo>
                    <a:pt x="21" y="608"/>
                    <a:pt x="20" y="608"/>
                    <a:pt x="21" y="608"/>
                  </a:cubicBezTo>
                  <a:cubicBezTo>
                    <a:pt x="21" y="607"/>
                    <a:pt x="22" y="608"/>
                    <a:pt x="22" y="607"/>
                  </a:cubicBezTo>
                  <a:cubicBezTo>
                    <a:pt x="22" y="606"/>
                    <a:pt x="22" y="607"/>
                    <a:pt x="21" y="606"/>
                  </a:cubicBezTo>
                  <a:cubicBezTo>
                    <a:pt x="21" y="606"/>
                    <a:pt x="21" y="606"/>
                    <a:pt x="21" y="605"/>
                  </a:cubicBezTo>
                  <a:cubicBezTo>
                    <a:pt x="21" y="605"/>
                    <a:pt x="21" y="605"/>
                    <a:pt x="21" y="605"/>
                  </a:cubicBezTo>
                  <a:cubicBezTo>
                    <a:pt x="21" y="604"/>
                    <a:pt x="21" y="604"/>
                    <a:pt x="21" y="604"/>
                  </a:cubicBezTo>
                  <a:cubicBezTo>
                    <a:pt x="21" y="603"/>
                    <a:pt x="21" y="603"/>
                    <a:pt x="21" y="603"/>
                  </a:cubicBezTo>
                  <a:cubicBezTo>
                    <a:pt x="21" y="603"/>
                    <a:pt x="22" y="601"/>
                    <a:pt x="22" y="601"/>
                  </a:cubicBezTo>
                  <a:cubicBezTo>
                    <a:pt x="22" y="600"/>
                    <a:pt x="21" y="600"/>
                    <a:pt x="22" y="600"/>
                  </a:cubicBezTo>
                  <a:cubicBezTo>
                    <a:pt x="23" y="600"/>
                    <a:pt x="23" y="600"/>
                    <a:pt x="23" y="600"/>
                  </a:cubicBezTo>
                  <a:cubicBezTo>
                    <a:pt x="24" y="600"/>
                    <a:pt x="25" y="599"/>
                    <a:pt x="25" y="599"/>
                  </a:cubicBezTo>
                  <a:cubicBezTo>
                    <a:pt x="26" y="599"/>
                    <a:pt x="25" y="599"/>
                    <a:pt x="26" y="598"/>
                  </a:cubicBezTo>
                  <a:cubicBezTo>
                    <a:pt x="27" y="598"/>
                    <a:pt x="27" y="599"/>
                    <a:pt x="27" y="598"/>
                  </a:cubicBezTo>
                  <a:cubicBezTo>
                    <a:pt x="28" y="598"/>
                    <a:pt x="28" y="598"/>
                    <a:pt x="28" y="597"/>
                  </a:cubicBezTo>
                  <a:cubicBezTo>
                    <a:pt x="27" y="597"/>
                    <a:pt x="27" y="597"/>
                    <a:pt x="27" y="597"/>
                  </a:cubicBezTo>
                  <a:cubicBezTo>
                    <a:pt x="26" y="596"/>
                    <a:pt x="26" y="596"/>
                    <a:pt x="26" y="596"/>
                  </a:cubicBezTo>
                  <a:cubicBezTo>
                    <a:pt x="27" y="595"/>
                    <a:pt x="27" y="595"/>
                    <a:pt x="27" y="594"/>
                  </a:cubicBezTo>
                  <a:cubicBezTo>
                    <a:pt x="27" y="593"/>
                    <a:pt x="27" y="593"/>
                    <a:pt x="27" y="593"/>
                  </a:cubicBezTo>
                  <a:cubicBezTo>
                    <a:pt x="27" y="592"/>
                    <a:pt x="28" y="592"/>
                    <a:pt x="27" y="591"/>
                  </a:cubicBezTo>
                  <a:cubicBezTo>
                    <a:pt x="26" y="591"/>
                    <a:pt x="25" y="590"/>
                    <a:pt x="25" y="590"/>
                  </a:cubicBezTo>
                  <a:cubicBezTo>
                    <a:pt x="24" y="589"/>
                    <a:pt x="23" y="589"/>
                    <a:pt x="23" y="589"/>
                  </a:cubicBezTo>
                  <a:cubicBezTo>
                    <a:pt x="22" y="588"/>
                    <a:pt x="22" y="588"/>
                    <a:pt x="22" y="587"/>
                  </a:cubicBezTo>
                  <a:cubicBezTo>
                    <a:pt x="21" y="587"/>
                    <a:pt x="21" y="587"/>
                    <a:pt x="21" y="586"/>
                  </a:cubicBezTo>
                  <a:cubicBezTo>
                    <a:pt x="21" y="586"/>
                    <a:pt x="21" y="586"/>
                    <a:pt x="21" y="586"/>
                  </a:cubicBezTo>
                  <a:cubicBezTo>
                    <a:pt x="20" y="585"/>
                    <a:pt x="21" y="585"/>
                    <a:pt x="21" y="584"/>
                  </a:cubicBezTo>
                  <a:cubicBezTo>
                    <a:pt x="21" y="583"/>
                    <a:pt x="21" y="583"/>
                    <a:pt x="20" y="582"/>
                  </a:cubicBezTo>
                  <a:cubicBezTo>
                    <a:pt x="20" y="582"/>
                    <a:pt x="20" y="581"/>
                    <a:pt x="20" y="580"/>
                  </a:cubicBezTo>
                  <a:cubicBezTo>
                    <a:pt x="20" y="580"/>
                    <a:pt x="20" y="580"/>
                    <a:pt x="20" y="579"/>
                  </a:cubicBezTo>
                  <a:cubicBezTo>
                    <a:pt x="20" y="578"/>
                    <a:pt x="20" y="578"/>
                    <a:pt x="20" y="577"/>
                  </a:cubicBezTo>
                  <a:cubicBezTo>
                    <a:pt x="20" y="576"/>
                    <a:pt x="20" y="576"/>
                    <a:pt x="20" y="576"/>
                  </a:cubicBezTo>
                  <a:cubicBezTo>
                    <a:pt x="20" y="575"/>
                    <a:pt x="20" y="573"/>
                    <a:pt x="19" y="573"/>
                  </a:cubicBezTo>
                  <a:cubicBezTo>
                    <a:pt x="19" y="572"/>
                    <a:pt x="19" y="572"/>
                    <a:pt x="19" y="572"/>
                  </a:cubicBezTo>
                  <a:cubicBezTo>
                    <a:pt x="18" y="571"/>
                    <a:pt x="18" y="571"/>
                    <a:pt x="18" y="570"/>
                  </a:cubicBezTo>
                  <a:cubicBezTo>
                    <a:pt x="17" y="570"/>
                    <a:pt x="17" y="570"/>
                    <a:pt x="17" y="569"/>
                  </a:cubicBezTo>
                  <a:cubicBezTo>
                    <a:pt x="16" y="569"/>
                    <a:pt x="17" y="570"/>
                    <a:pt x="16" y="569"/>
                  </a:cubicBezTo>
                  <a:cubicBezTo>
                    <a:pt x="14" y="568"/>
                    <a:pt x="14" y="568"/>
                    <a:pt x="14" y="568"/>
                  </a:cubicBezTo>
                  <a:cubicBezTo>
                    <a:pt x="14" y="568"/>
                    <a:pt x="14" y="568"/>
                    <a:pt x="13" y="568"/>
                  </a:cubicBezTo>
                  <a:cubicBezTo>
                    <a:pt x="13" y="567"/>
                    <a:pt x="13" y="567"/>
                    <a:pt x="12" y="567"/>
                  </a:cubicBezTo>
                  <a:cubicBezTo>
                    <a:pt x="12" y="566"/>
                    <a:pt x="12" y="566"/>
                    <a:pt x="12" y="566"/>
                  </a:cubicBezTo>
                  <a:cubicBezTo>
                    <a:pt x="12" y="566"/>
                    <a:pt x="11" y="565"/>
                    <a:pt x="11" y="564"/>
                  </a:cubicBezTo>
                  <a:cubicBezTo>
                    <a:pt x="11" y="563"/>
                    <a:pt x="11" y="564"/>
                    <a:pt x="10" y="563"/>
                  </a:cubicBezTo>
                  <a:cubicBezTo>
                    <a:pt x="10" y="562"/>
                    <a:pt x="10" y="562"/>
                    <a:pt x="9" y="562"/>
                  </a:cubicBezTo>
                  <a:cubicBezTo>
                    <a:pt x="9" y="561"/>
                    <a:pt x="8" y="561"/>
                    <a:pt x="8" y="560"/>
                  </a:cubicBezTo>
                  <a:cubicBezTo>
                    <a:pt x="8" y="560"/>
                    <a:pt x="8" y="561"/>
                    <a:pt x="7" y="559"/>
                  </a:cubicBezTo>
                  <a:cubicBezTo>
                    <a:pt x="7" y="557"/>
                    <a:pt x="6" y="554"/>
                    <a:pt x="6" y="554"/>
                  </a:cubicBezTo>
                  <a:cubicBezTo>
                    <a:pt x="6" y="554"/>
                    <a:pt x="6" y="553"/>
                    <a:pt x="6" y="552"/>
                  </a:cubicBezTo>
                  <a:cubicBezTo>
                    <a:pt x="6" y="552"/>
                    <a:pt x="6" y="551"/>
                    <a:pt x="6" y="550"/>
                  </a:cubicBezTo>
                  <a:cubicBezTo>
                    <a:pt x="5" y="550"/>
                    <a:pt x="5" y="549"/>
                    <a:pt x="5" y="548"/>
                  </a:cubicBezTo>
                  <a:cubicBezTo>
                    <a:pt x="4" y="547"/>
                    <a:pt x="4" y="547"/>
                    <a:pt x="4" y="546"/>
                  </a:cubicBezTo>
                  <a:cubicBezTo>
                    <a:pt x="4" y="546"/>
                    <a:pt x="4" y="546"/>
                    <a:pt x="4" y="544"/>
                  </a:cubicBezTo>
                  <a:cubicBezTo>
                    <a:pt x="4" y="543"/>
                    <a:pt x="4" y="542"/>
                    <a:pt x="4" y="541"/>
                  </a:cubicBezTo>
                  <a:cubicBezTo>
                    <a:pt x="4" y="541"/>
                    <a:pt x="4" y="541"/>
                    <a:pt x="4" y="540"/>
                  </a:cubicBezTo>
                  <a:cubicBezTo>
                    <a:pt x="3" y="538"/>
                    <a:pt x="3" y="539"/>
                    <a:pt x="3" y="538"/>
                  </a:cubicBezTo>
                  <a:cubicBezTo>
                    <a:pt x="2" y="537"/>
                    <a:pt x="3" y="537"/>
                    <a:pt x="3" y="536"/>
                  </a:cubicBezTo>
                  <a:cubicBezTo>
                    <a:pt x="2" y="535"/>
                    <a:pt x="3" y="536"/>
                    <a:pt x="2" y="535"/>
                  </a:cubicBezTo>
                  <a:cubicBezTo>
                    <a:pt x="2" y="534"/>
                    <a:pt x="2" y="533"/>
                    <a:pt x="1" y="533"/>
                  </a:cubicBezTo>
                  <a:cubicBezTo>
                    <a:pt x="1" y="533"/>
                    <a:pt x="1" y="532"/>
                    <a:pt x="1" y="531"/>
                  </a:cubicBezTo>
                  <a:cubicBezTo>
                    <a:pt x="1" y="531"/>
                    <a:pt x="1" y="530"/>
                    <a:pt x="1" y="530"/>
                  </a:cubicBezTo>
                  <a:cubicBezTo>
                    <a:pt x="1" y="529"/>
                    <a:pt x="2" y="529"/>
                    <a:pt x="1" y="529"/>
                  </a:cubicBezTo>
                  <a:cubicBezTo>
                    <a:pt x="0" y="528"/>
                    <a:pt x="1" y="528"/>
                    <a:pt x="1" y="528"/>
                  </a:cubicBezTo>
                  <a:cubicBezTo>
                    <a:pt x="1" y="528"/>
                    <a:pt x="1" y="527"/>
                    <a:pt x="1" y="527"/>
                  </a:cubicBezTo>
                  <a:cubicBezTo>
                    <a:pt x="2" y="526"/>
                    <a:pt x="2" y="527"/>
                    <a:pt x="2" y="526"/>
                  </a:cubicBezTo>
                  <a:cubicBezTo>
                    <a:pt x="2" y="526"/>
                    <a:pt x="3" y="527"/>
                    <a:pt x="3" y="527"/>
                  </a:cubicBezTo>
                  <a:cubicBezTo>
                    <a:pt x="3" y="527"/>
                    <a:pt x="4" y="527"/>
                    <a:pt x="4" y="527"/>
                  </a:cubicBezTo>
                  <a:cubicBezTo>
                    <a:pt x="4" y="528"/>
                    <a:pt x="4" y="528"/>
                    <a:pt x="4" y="528"/>
                  </a:cubicBezTo>
                  <a:cubicBezTo>
                    <a:pt x="4" y="528"/>
                    <a:pt x="4" y="529"/>
                    <a:pt x="4" y="528"/>
                  </a:cubicBezTo>
                  <a:cubicBezTo>
                    <a:pt x="5" y="528"/>
                    <a:pt x="5" y="528"/>
                    <a:pt x="5" y="528"/>
                  </a:cubicBezTo>
                  <a:cubicBezTo>
                    <a:pt x="5" y="527"/>
                    <a:pt x="5" y="528"/>
                    <a:pt x="5" y="527"/>
                  </a:cubicBezTo>
                  <a:cubicBezTo>
                    <a:pt x="5" y="527"/>
                    <a:pt x="6" y="527"/>
                    <a:pt x="5" y="526"/>
                  </a:cubicBezTo>
                  <a:cubicBezTo>
                    <a:pt x="5" y="526"/>
                    <a:pt x="5" y="526"/>
                    <a:pt x="5" y="526"/>
                  </a:cubicBezTo>
                  <a:cubicBezTo>
                    <a:pt x="5" y="525"/>
                    <a:pt x="5" y="525"/>
                    <a:pt x="5" y="525"/>
                  </a:cubicBezTo>
                  <a:cubicBezTo>
                    <a:pt x="5" y="524"/>
                    <a:pt x="4" y="523"/>
                    <a:pt x="4" y="523"/>
                  </a:cubicBezTo>
                  <a:cubicBezTo>
                    <a:pt x="4" y="523"/>
                    <a:pt x="4" y="524"/>
                    <a:pt x="3" y="524"/>
                  </a:cubicBezTo>
                  <a:cubicBezTo>
                    <a:pt x="3" y="524"/>
                    <a:pt x="3" y="525"/>
                    <a:pt x="3" y="524"/>
                  </a:cubicBezTo>
                  <a:cubicBezTo>
                    <a:pt x="2" y="524"/>
                    <a:pt x="2" y="524"/>
                    <a:pt x="2" y="523"/>
                  </a:cubicBezTo>
                  <a:cubicBezTo>
                    <a:pt x="2" y="523"/>
                    <a:pt x="2" y="523"/>
                    <a:pt x="2" y="523"/>
                  </a:cubicBezTo>
                  <a:cubicBezTo>
                    <a:pt x="2" y="523"/>
                    <a:pt x="2" y="524"/>
                    <a:pt x="1" y="523"/>
                  </a:cubicBezTo>
                  <a:cubicBezTo>
                    <a:pt x="1" y="522"/>
                    <a:pt x="1" y="521"/>
                    <a:pt x="1" y="521"/>
                  </a:cubicBezTo>
                  <a:cubicBezTo>
                    <a:pt x="1" y="520"/>
                    <a:pt x="1" y="520"/>
                    <a:pt x="1" y="520"/>
                  </a:cubicBezTo>
                  <a:cubicBezTo>
                    <a:pt x="2" y="520"/>
                    <a:pt x="2" y="520"/>
                    <a:pt x="1" y="520"/>
                  </a:cubicBezTo>
                  <a:cubicBezTo>
                    <a:pt x="1" y="519"/>
                    <a:pt x="1" y="519"/>
                    <a:pt x="1" y="518"/>
                  </a:cubicBezTo>
                  <a:cubicBezTo>
                    <a:pt x="2" y="517"/>
                    <a:pt x="2" y="517"/>
                    <a:pt x="2" y="517"/>
                  </a:cubicBezTo>
                  <a:cubicBezTo>
                    <a:pt x="2" y="516"/>
                    <a:pt x="2" y="516"/>
                    <a:pt x="2" y="515"/>
                  </a:cubicBezTo>
                  <a:cubicBezTo>
                    <a:pt x="3" y="514"/>
                    <a:pt x="3" y="515"/>
                    <a:pt x="3" y="514"/>
                  </a:cubicBezTo>
                  <a:cubicBezTo>
                    <a:pt x="3" y="513"/>
                    <a:pt x="3" y="514"/>
                    <a:pt x="3" y="513"/>
                  </a:cubicBezTo>
                  <a:cubicBezTo>
                    <a:pt x="3" y="512"/>
                    <a:pt x="2" y="512"/>
                    <a:pt x="3" y="512"/>
                  </a:cubicBezTo>
                  <a:cubicBezTo>
                    <a:pt x="3" y="512"/>
                    <a:pt x="3" y="512"/>
                    <a:pt x="3" y="512"/>
                  </a:cubicBezTo>
                  <a:cubicBezTo>
                    <a:pt x="4" y="512"/>
                    <a:pt x="4" y="512"/>
                    <a:pt x="4" y="512"/>
                  </a:cubicBezTo>
                  <a:cubicBezTo>
                    <a:pt x="4" y="511"/>
                    <a:pt x="4" y="511"/>
                    <a:pt x="4" y="510"/>
                  </a:cubicBezTo>
                  <a:cubicBezTo>
                    <a:pt x="4" y="510"/>
                    <a:pt x="3" y="509"/>
                    <a:pt x="4" y="509"/>
                  </a:cubicBezTo>
                  <a:cubicBezTo>
                    <a:pt x="4" y="509"/>
                    <a:pt x="4" y="508"/>
                    <a:pt x="4" y="508"/>
                  </a:cubicBezTo>
                  <a:cubicBezTo>
                    <a:pt x="5" y="509"/>
                    <a:pt x="5" y="509"/>
                    <a:pt x="5" y="509"/>
                  </a:cubicBezTo>
                  <a:cubicBezTo>
                    <a:pt x="5" y="509"/>
                    <a:pt x="5" y="510"/>
                    <a:pt x="6" y="509"/>
                  </a:cubicBezTo>
                  <a:cubicBezTo>
                    <a:pt x="6" y="508"/>
                    <a:pt x="6" y="509"/>
                    <a:pt x="6" y="507"/>
                  </a:cubicBezTo>
                  <a:cubicBezTo>
                    <a:pt x="6" y="506"/>
                    <a:pt x="6" y="506"/>
                    <a:pt x="6" y="505"/>
                  </a:cubicBezTo>
                  <a:cubicBezTo>
                    <a:pt x="6" y="504"/>
                    <a:pt x="7" y="504"/>
                    <a:pt x="7" y="503"/>
                  </a:cubicBezTo>
                  <a:cubicBezTo>
                    <a:pt x="7" y="502"/>
                    <a:pt x="7" y="503"/>
                    <a:pt x="7" y="502"/>
                  </a:cubicBezTo>
                  <a:cubicBezTo>
                    <a:pt x="7" y="502"/>
                    <a:pt x="7" y="500"/>
                    <a:pt x="8" y="500"/>
                  </a:cubicBezTo>
                  <a:cubicBezTo>
                    <a:pt x="9" y="499"/>
                    <a:pt x="9" y="500"/>
                    <a:pt x="9" y="499"/>
                  </a:cubicBezTo>
                  <a:cubicBezTo>
                    <a:pt x="10" y="498"/>
                    <a:pt x="10" y="498"/>
                    <a:pt x="10" y="498"/>
                  </a:cubicBezTo>
                  <a:cubicBezTo>
                    <a:pt x="10" y="497"/>
                    <a:pt x="10" y="497"/>
                    <a:pt x="11" y="497"/>
                  </a:cubicBezTo>
                  <a:cubicBezTo>
                    <a:pt x="11" y="496"/>
                    <a:pt x="11" y="496"/>
                    <a:pt x="11" y="496"/>
                  </a:cubicBezTo>
                  <a:cubicBezTo>
                    <a:pt x="11" y="496"/>
                    <a:pt x="13" y="496"/>
                    <a:pt x="13" y="495"/>
                  </a:cubicBezTo>
                  <a:cubicBezTo>
                    <a:pt x="13" y="495"/>
                    <a:pt x="13" y="493"/>
                    <a:pt x="13" y="493"/>
                  </a:cubicBezTo>
                  <a:cubicBezTo>
                    <a:pt x="13" y="492"/>
                    <a:pt x="13" y="492"/>
                    <a:pt x="13" y="491"/>
                  </a:cubicBezTo>
                  <a:cubicBezTo>
                    <a:pt x="13" y="490"/>
                    <a:pt x="13" y="491"/>
                    <a:pt x="12" y="490"/>
                  </a:cubicBezTo>
                  <a:cubicBezTo>
                    <a:pt x="12" y="489"/>
                    <a:pt x="13" y="489"/>
                    <a:pt x="12" y="488"/>
                  </a:cubicBezTo>
                  <a:cubicBezTo>
                    <a:pt x="12" y="488"/>
                    <a:pt x="12" y="488"/>
                    <a:pt x="12" y="487"/>
                  </a:cubicBezTo>
                  <a:cubicBezTo>
                    <a:pt x="12" y="486"/>
                    <a:pt x="12" y="486"/>
                    <a:pt x="12" y="486"/>
                  </a:cubicBezTo>
                  <a:cubicBezTo>
                    <a:pt x="12" y="485"/>
                    <a:pt x="11" y="485"/>
                    <a:pt x="11" y="485"/>
                  </a:cubicBezTo>
                  <a:cubicBezTo>
                    <a:pt x="12" y="485"/>
                    <a:pt x="13" y="486"/>
                    <a:pt x="13" y="486"/>
                  </a:cubicBezTo>
                  <a:cubicBezTo>
                    <a:pt x="13" y="486"/>
                    <a:pt x="14" y="486"/>
                    <a:pt x="14" y="486"/>
                  </a:cubicBezTo>
                  <a:cubicBezTo>
                    <a:pt x="14" y="486"/>
                    <a:pt x="14" y="486"/>
                    <a:pt x="15" y="486"/>
                  </a:cubicBezTo>
                  <a:cubicBezTo>
                    <a:pt x="15" y="486"/>
                    <a:pt x="16" y="486"/>
                    <a:pt x="17" y="486"/>
                  </a:cubicBezTo>
                  <a:cubicBezTo>
                    <a:pt x="17" y="486"/>
                    <a:pt x="17" y="486"/>
                    <a:pt x="18" y="486"/>
                  </a:cubicBezTo>
                  <a:cubicBezTo>
                    <a:pt x="18" y="487"/>
                    <a:pt x="19" y="487"/>
                    <a:pt x="19" y="488"/>
                  </a:cubicBezTo>
                  <a:cubicBezTo>
                    <a:pt x="20" y="488"/>
                    <a:pt x="20" y="488"/>
                    <a:pt x="21" y="489"/>
                  </a:cubicBezTo>
                  <a:cubicBezTo>
                    <a:pt x="21" y="489"/>
                    <a:pt x="22" y="490"/>
                    <a:pt x="22" y="490"/>
                  </a:cubicBezTo>
                  <a:cubicBezTo>
                    <a:pt x="23" y="490"/>
                    <a:pt x="24" y="491"/>
                    <a:pt x="24" y="492"/>
                  </a:cubicBezTo>
                  <a:cubicBezTo>
                    <a:pt x="24" y="492"/>
                    <a:pt x="23" y="492"/>
                    <a:pt x="24" y="493"/>
                  </a:cubicBezTo>
                  <a:cubicBezTo>
                    <a:pt x="25" y="495"/>
                    <a:pt x="25" y="495"/>
                    <a:pt x="26" y="495"/>
                  </a:cubicBezTo>
                  <a:cubicBezTo>
                    <a:pt x="26" y="496"/>
                    <a:pt x="26" y="496"/>
                    <a:pt x="26" y="496"/>
                  </a:cubicBezTo>
                  <a:cubicBezTo>
                    <a:pt x="26" y="497"/>
                    <a:pt x="26" y="498"/>
                    <a:pt x="26" y="498"/>
                  </a:cubicBezTo>
                  <a:cubicBezTo>
                    <a:pt x="27" y="499"/>
                    <a:pt x="27" y="499"/>
                    <a:pt x="27" y="499"/>
                  </a:cubicBezTo>
                  <a:cubicBezTo>
                    <a:pt x="28" y="500"/>
                    <a:pt x="28" y="501"/>
                    <a:pt x="29" y="502"/>
                  </a:cubicBezTo>
                  <a:cubicBezTo>
                    <a:pt x="30" y="502"/>
                    <a:pt x="31" y="502"/>
                    <a:pt x="31" y="503"/>
                  </a:cubicBezTo>
                  <a:cubicBezTo>
                    <a:pt x="31" y="503"/>
                    <a:pt x="31" y="504"/>
                    <a:pt x="32" y="504"/>
                  </a:cubicBezTo>
                  <a:cubicBezTo>
                    <a:pt x="32" y="505"/>
                    <a:pt x="32" y="505"/>
                    <a:pt x="32" y="506"/>
                  </a:cubicBezTo>
                  <a:cubicBezTo>
                    <a:pt x="32" y="506"/>
                    <a:pt x="32" y="507"/>
                    <a:pt x="32" y="507"/>
                  </a:cubicBezTo>
                  <a:cubicBezTo>
                    <a:pt x="32" y="507"/>
                    <a:pt x="33" y="508"/>
                    <a:pt x="33" y="508"/>
                  </a:cubicBezTo>
                  <a:cubicBezTo>
                    <a:pt x="34" y="509"/>
                    <a:pt x="36" y="509"/>
                    <a:pt x="36" y="509"/>
                  </a:cubicBezTo>
                  <a:cubicBezTo>
                    <a:pt x="36" y="509"/>
                    <a:pt x="36" y="510"/>
                    <a:pt x="36" y="510"/>
                  </a:cubicBezTo>
                  <a:cubicBezTo>
                    <a:pt x="37" y="510"/>
                    <a:pt x="37" y="510"/>
                    <a:pt x="38" y="510"/>
                  </a:cubicBezTo>
                  <a:cubicBezTo>
                    <a:pt x="38" y="510"/>
                    <a:pt x="40" y="510"/>
                    <a:pt x="40" y="510"/>
                  </a:cubicBezTo>
                  <a:cubicBezTo>
                    <a:pt x="40" y="510"/>
                    <a:pt x="41" y="510"/>
                    <a:pt x="41" y="509"/>
                  </a:cubicBezTo>
                  <a:cubicBezTo>
                    <a:pt x="42" y="509"/>
                    <a:pt x="42" y="508"/>
                    <a:pt x="43" y="508"/>
                  </a:cubicBezTo>
                  <a:cubicBezTo>
                    <a:pt x="43" y="507"/>
                    <a:pt x="44" y="507"/>
                    <a:pt x="44" y="507"/>
                  </a:cubicBezTo>
                  <a:cubicBezTo>
                    <a:pt x="45" y="506"/>
                    <a:pt x="46" y="506"/>
                    <a:pt x="46" y="506"/>
                  </a:cubicBezTo>
                  <a:cubicBezTo>
                    <a:pt x="46" y="505"/>
                    <a:pt x="46" y="505"/>
                    <a:pt x="46" y="505"/>
                  </a:cubicBezTo>
                  <a:cubicBezTo>
                    <a:pt x="46" y="505"/>
                    <a:pt x="45" y="506"/>
                    <a:pt x="44" y="506"/>
                  </a:cubicBezTo>
                  <a:cubicBezTo>
                    <a:pt x="44" y="506"/>
                    <a:pt x="42" y="506"/>
                    <a:pt x="42" y="506"/>
                  </a:cubicBezTo>
                  <a:cubicBezTo>
                    <a:pt x="42" y="506"/>
                    <a:pt x="42" y="507"/>
                    <a:pt x="42" y="507"/>
                  </a:cubicBezTo>
                  <a:cubicBezTo>
                    <a:pt x="41" y="508"/>
                    <a:pt x="41" y="509"/>
                    <a:pt x="41" y="509"/>
                  </a:cubicBezTo>
                  <a:cubicBezTo>
                    <a:pt x="40" y="509"/>
                    <a:pt x="41" y="510"/>
                    <a:pt x="39" y="510"/>
                  </a:cubicBezTo>
                  <a:cubicBezTo>
                    <a:pt x="38" y="509"/>
                    <a:pt x="37" y="510"/>
                    <a:pt x="37" y="509"/>
                  </a:cubicBezTo>
                  <a:cubicBezTo>
                    <a:pt x="36" y="509"/>
                    <a:pt x="36" y="509"/>
                    <a:pt x="36" y="508"/>
                  </a:cubicBezTo>
                  <a:cubicBezTo>
                    <a:pt x="36" y="508"/>
                    <a:pt x="36" y="508"/>
                    <a:pt x="35" y="508"/>
                  </a:cubicBezTo>
                  <a:cubicBezTo>
                    <a:pt x="34" y="508"/>
                    <a:pt x="33" y="508"/>
                    <a:pt x="33" y="507"/>
                  </a:cubicBezTo>
                  <a:cubicBezTo>
                    <a:pt x="33" y="507"/>
                    <a:pt x="32" y="507"/>
                    <a:pt x="32" y="506"/>
                  </a:cubicBezTo>
                  <a:cubicBezTo>
                    <a:pt x="32" y="505"/>
                    <a:pt x="32" y="504"/>
                    <a:pt x="32" y="504"/>
                  </a:cubicBezTo>
                  <a:cubicBezTo>
                    <a:pt x="32" y="503"/>
                    <a:pt x="32" y="503"/>
                    <a:pt x="32" y="502"/>
                  </a:cubicBezTo>
                  <a:cubicBezTo>
                    <a:pt x="31" y="501"/>
                    <a:pt x="30" y="501"/>
                    <a:pt x="30" y="500"/>
                  </a:cubicBezTo>
                  <a:cubicBezTo>
                    <a:pt x="29" y="500"/>
                    <a:pt x="29" y="500"/>
                    <a:pt x="28" y="499"/>
                  </a:cubicBezTo>
                  <a:cubicBezTo>
                    <a:pt x="28" y="498"/>
                    <a:pt x="27" y="499"/>
                    <a:pt x="27" y="497"/>
                  </a:cubicBezTo>
                  <a:cubicBezTo>
                    <a:pt x="27" y="496"/>
                    <a:pt x="27" y="496"/>
                    <a:pt x="27" y="495"/>
                  </a:cubicBezTo>
                  <a:cubicBezTo>
                    <a:pt x="27" y="494"/>
                    <a:pt x="28" y="495"/>
                    <a:pt x="27" y="494"/>
                  </a:cubicBezTo>
                  <a:cubicBezTo>
                    <a:pt x="26" y="493"/>
                    <a:pt x="26" y="493"/>
                    <a:pt x="26" y="493"/>
                  </a:cubicBezTo>
                  <a:cubicBezTo>
                    <a:pt x="26" y="492"/>
                    <a:pt x="26" y="492"/>
                    <a:pt x="25" y="492"/>
                  </a:cubicBezTo>
                  <a:cubicBezTo>
                    <a:pt x="25" y="491"/>
                    <a:pt x="24" y="490"/>
                    <a:pt x="24" y="490"/>
                  </a:cubicBezTo>
                  <a:cubicBezTo>
                    <a:pt x="24" y="490"/>
                    <a:pt x="23" y="489"/>
                    <a:pt x="23" y="489"/>
                  </a:cubicBezTo>
                  <a:cubicBezTo>
                    <a:pt x="23" y="489"/>
                    <a:pt x="22" y="489"/>
                    <a:pt x="22" y="489"/>
                  </a:cubicBezTo>
                  <a:cubicBezTo>
                    <a:pt x="21" y="488"/>
                    <a:pt x="21" y="488"/>
                    <a:pt x="21" y="488"/>
                  </a:cubicBezTo>
                  <a:cubicBezTo>
                    <a:pt x="20" y="488"/>
                    <a:pt x="20" y="488"/>
                    <a:pt x="19" y="487"/>
                  </a:cubicBezTo>
                  <a:cubicBezTo>
                    <a:pt x="19" y="487"/>
                    <a:pt x="19" y="487"/>
                    <a:pt x="19" y="486"/>
                  </a:cubicBezTo>
                  <a:cubicBezTo>
                    <a:pt x="19" y="486"/>
                    <a:pt x="19" y="486"/>
                    <a:pt x="18" y="485"/>
                  </a:cubicBezTo>
                  <a:cubicBezTo>
                    <a:pt x="18" y="485"/>
                    <a:pt x="18" y="484"/>
                    <a:pt x="17" y="485"/>
                  </a:cubicBezTo>
                  <a:cubicBezTo>
                    <a:pt x="16" y="485"/>
                    <a:pt x="16" y="485"/>
                    <a:pt x="16" y="485"/>
                  </a:cubicBezTo>
                  <a:cubicBezTo>
                    <a:pt x="15" y="485"/>
                    <a:pt x="14" y="486"/>
                    <a:pt x="14" y="485"/>
                  </a:cubicBezTo>
                  <a:cubicBezTo>
                    <a:pt x="14" y="485"/>
                    <a:pt x="14" y="485"/>
                    <a:pt x="14" y="485"/>
                  </a:cubicBezTo>
                  <a:cubicBezTo>
                    <a:pt x="14" y="485"/>
                    <a:pt x="13" y="486"/>
                    <a:pt x="13" y="485"/>
                  </a:cubicBezTo>
                  <a:cubicBezTo>
                    <a:pt x="12" y="485"/>
                    <a:pt x="13" y="485"/>
                    <a:pt x="12" y="484"/>
                  </a:cubicBezTo>
                  <a:cubicBezTo>
                    <a:pt x="12" y="484"/>
                    <a:pt x="12" y="483"/>
                    <a:pt x="12" y="483"/>
                  </a:cubicBezTo>
                  <a:cubicBezTo>
                    <a:pt x="13" y="482"/>
                    <a:pt x="13" y="483"/>
                    <a:pt x="13" y="482"/>
                  </a:cubicBezTo>
                  <a:cubicBezTo>
                    <a:pt x="13" y="481"/>
                    <a:pt x="13" y="481"/>
                    <a:pt x="13" y="481"/>
                  </a:cubicBezTo>
                  <a:cubicBezTo>
                    <a:pt x="13" y="480"/>
                    <a:pt x="13" y="481"/>
                    <a:pt x="14" y="480"/>
                  </a:cubicBezTo>
                  <a:cubicBezTo>
                    <a:pt x="14" y="479"/>
                    <a:pt x="14" y="479"/>
                    <a:pt x="14" y="479"/>
                  </a:cubicBezTo>
                  <a:cubicBezTo>
                    <a:pt x="14" y="478"/>
                    <a:pt x="14" y="478"/>
                    <a:pt x="14" y="478"/>
                  </a:cubicBezTo>
                  <a:cubicBezTo>
                    <a:pt x="15" y="478"/>
                    <a:pt x="15" y="478"/>
                    <a:pt x="16" y="477"/>
                  </a:cubicBezTo>
                  <a:cubicBezTo>
                    <a:pt x="16" y="477"/>
                    <a:pt x="17" y="477"/>
                    <a:pt x="18" y="477"/>
                  </a:cubicBezTo>
                  <a:cubicBezTo>
                    <a:pt x="19" y="477"/>
                    <a:pt x="19" y="476"/>
                    <a:pt x="19" y="476"/>
                  </a:cubicBezTo>
                  <a:cubicBezTo>
                    <a:pt x="20" y="476"/>
                    <a:pt x="20" y="476"/>
                    <a:pt x="21" y="476"/>
                  </a:cubicBezTo>
                  <a:cubicBezTo>
                    <a:pt x="22" y="476"/>
                    <a:pt x="22" y="476"/>
                    <a:pt x="23" y="476"/>
                  </a:cubicBezTo>
                  <a:cubicBezTo>
                    <a:pt x="23" y="476"/>
                    <a:pt x="24" y="476"/>
                    <a:pt x="24" y="476"/>
                  </a:cubicBezTo>
                  <a:cubicBezTo>
                    <a:pt x="24" y="476"/>
                    <a:pt x="24" y="476"/>
                    <a:pt x="25" y="476"/>
                  </a:cubicBezTo>
                  <a:cubicBezTo>
                    <a:pt x="26" y="476"/>
                    <a:pt x="26" y="476"/>
                    <a:pt x="27" y="476"/>
                  </a:cubicBezTo>
                  <a:cubicBezTo>
                    <a:pt x="28" y="475"/>
                    <a:pt x="28" y="476"/>
                    <a:pt x="29" y="475"/>
                  </a:cubicBezTo>
                  <a:cubicBezTo>
                    <a:pt x="29" y="474"/>
                    <a:pt x="29" y="475"/>
                    <a:pt x="29" y="474"/>
                  </a:cubicBezTo>
                  <a:cubicBezTo>
                    <a:pt x="30" y="473"/>
                    <a:pt x="30" y="473"/>
                    <a:pt x="30" y="472"/>
                  </a:cubicBezTo>
                  <a:cubicBezTo>
                    <a:pt x="30" y="471"/>
                    <a:pt x="30" y="472"/>
                    <a:pt x="30" y="471"/>
                  </a:cubicBezTo>
                  <a:cubicBezTo>
                    <a:pt x="31" y="470"/>
                    <a:pt x="32" y="469"/>
                    <a:pt x="32" y="468"/>
                  </a:cubicBezTo>
                  <a:cubicBezTo>
                    <a:pt x="31" y="467"/>
                    <a:pt x="32" y="466"/>
                    <a:pt x="32" y="465"/>
                  </a:cubicBezTo>
                  <a:cubicBezTo>
                    <a:pt x="32" y="464"/>
                    <a:pt x="32" y="465"/>
                    <a:pt x="32" y="464"/>
                  </a:cubicBezTo>
                  <a:cubicBezTo>
                    <a:pt x="32" y="463"/>
                    <a:pt x="33" y="463"/>
                    <a:pt x="33" y="462"/>
                  </a:cubicBezTo>
                  <a:cubicBezTo>
                    <a:pt x="33" y="461"/>
                    <a:pt x="33" y="461"/>
                    <a:pt x="33" y="460"/>
                  </a:cubicBezTo>
                  <a:cubicBezTo>
                    <a:pt x="33" y="460"/>
                    <a:pt x="32" y="460"/>
                    <a:pt x="33" y="459"/>
                  </a:cubicBezTo>
                  <a:cubicBezTo>
                    <a:pt x="33" y="458"/>
                    <a:pt x="33" y="457"/>
                    <a:pt x="33" y="456"/>
                  </a:cubicBezTo>
                  <a:cubicBezTo>
                    <a:pt x="34" y="456"/>
                    <a:pt x="34" y="455"/>
                    <a:pt x="34" y="455"/>
                  </a:cubicBezTo>
                  <a:cubicBezTo>
                    <a:pt x="34" y="455"/>
                    <a:pt x="35" y="454"/>
                    <a:pt x="35" y="455"/>
                  </a:cubicBezTo>
                  <a:cubicBezTo>
                    <a:pt x="35" y="455"/>
                    <a:pt x="35" y="455"/>
                    <a:pt x="35" y="454"/>
                  </a:cubicBezTo>
                  <a:cubicBezTo>
                    <a:pt x="35" y="454"/>
                    <a:pt x="34" y="455"/>
                    <a:pt x="35" y="454"/>
                  </a:cubicBezTo>
                  <a:cubicBezTo>
                    <a:pt x="35" y="453"/>
                    <a:pt x="35" y="453"/>
                    <a:pt x="35" y="452"/>
                  </a:cubicBezTo>
                  <a:cubicBezTo>
                    <a:pt x="36" y="452"/>
                    <a:pt x="36" y="451"/>
                    <a:pt x="36" y="451"/>
                  </a:cubicBezTo>
                  <a:cubicBezTo>
                    <a:pt x="36" y="451"/>
                    <a:pt x="36" y="450"/>
                    <a:pt x="37" y="450"/>
                  </a:cubicBezTo>
                  <a:cubicBezTo>
                    <a:pt x="37" y="450"/>
                    <a:pt x="37" y="450"/>
                    <a:pt x="37" y="449"/>
                  </a:cubicBezTo>
                  <a:cubicBezTo>
                    <a:pt x="38" y="448"/>
                    <a:pt x="38" y="448"/>
                    <a:pt x="38" y="448"/>
                  </a:cubicBezTo>
                  <a:cubicBezTo>
                    <a:pt x="38" y="448"/>
                    <a:pt x="39" y="449"/>
                    <a:pt x="39" y="450"/>
                  </a:cubicBezTo>
                  <a:cubicBezTo>
                    <a:pt x="39" y="450"/>
                    <a:pt x="39" y="451"/>
                    <a:pt x="39" y="451"/>
                  </a:cubicBezTo>
                  <a:cubicBezTo>
                    <a:pt x="39" y="451"/>
                    <a:pt x="39" y="451"/>
                    <a:pt x="40" y="451"/>
                  </a:cubicBezTo>
                  <a:cubicBezTo>
                    <a:pt x="40" y="450"/>
                    <a:pt x="40" y="451"/>
                    <a:pt x="40" y="450"/>
                  </a:cubicBezTo>
                  <a:cubicBezTo>
                    <a:pt x="40" y="449"/>
                    <a:pt x="40" y="450"/>
                    <a:pt x="40" y="449"/>
                  </a:cubicBezTo>
                  <a:cubicBezTo>
                    <a:pt x="40" y="449"/>
                    <a:pt x="40" y="449"/>
                    <a:pt x="40" y="449"/>
                  </a:cubicBezTo>
                  <a:cubicBezTo>
                    <a:pt x="40" y="448"/>
                    <a:pt x="39" y="448"/>
                    <a:pt x="40" y="448"/>
                  </a:cubicBezTo>
                  <a:cubicBezTo>
                    <a:pt x="40" y="447"/>
                    <a:pt x="41" y="447"/>
                    <a:pt x="41" y="447"/>
                  </a:cubicBezTo>
                  <a:cubicBezTo>
                    <a:pt x="41" y="446"/>
                    <a:pt x="42" y="447"/>
                    <a:pt x="42" y="445"/>
                  </a:cubicBezTo>
                  <a:cubicBezTo>
                    <a:pt x="42" y="444"/>
                    <a:pt x="42" y="445"/>
                    <a:pt x="43" y="444"/>
                  </a:cubicBezTo>
                  <a:cubicBezTo>
                    <a:pt x="43" y="443"/>
                    <a:pt x="43" y="443"/>
                    <a:pt x="43" y="442"/>
                  </a:cubicBezTo>
                  <a:cubicBezTo>
                    <a:pt x="43" y="441"/>
                    <a:pt x="43" y="441"/>
                    <a:pt x="43" y="440"/>
                  </a:cubicBezTo>
                  <a:cubicBezTo>
                    <a:pt x="43" y="439"/>
                    <a:pt x="44" y="439"/>
                    <a:pt x="44" y="438"/>
                  </a:cubicBezTo>
                  <a:cubicBezTo>
                    <a:pt x="44" y="437"/>
                    <a:pt x="44" y="437"/>
                    <a:pt x="44" y="437"/>
                  </a:cubicBezTo>
                  <a:cubicBezTo>
                    <a:pt x="44" y="436"/>
                    <a:pt x="45" y="435"/>
                    <a:pt x="45" y="435"/>
                  </a:cubicBezTo>
                  <a:cubicBezTo>
                    <a:pt x="45" y="435"/>
                    <a:pt x="45" y="434"/>
                    <a:pt x="45" y="435"/>
                  </a:cubicBezTo>
                  <a:cubicBezTo>
                    <a:pt x="45" y="435"/>
                    <a:pt x="45" y="437"/>
                    <a:pt x="45" y="437"/>
                  </a:cubicBezTo>
                  <a:cubicBezTo>
                    <a:pt x="45" y="437"/>
                    <a:pt x="45" y="437"/>
                    <a:pt x="45" y="437"/>
                  </a:cubicBezTo>
                  <a:cubicBezTo>
                    <a:pt x="45" y="437"/>
                    <a:pt x="46" y="437"/>
                    <a:pt x="46" y="436"/>
                  </a:cubicBezTo>
                  <a:cubicBezTo>
                    <a:pt x="45" y="435"/>
                    <a:pt x="45" y="435"/>
                    <a:pt x="46" y="435"/>
                  </a:cubicBezTo>
                  <a:cubicBezTo>
                    <a:pt x="46" y="434"/>
                    <a:pt x="46" y="434"/>
                    <a:pt x="46" y="434"/>
                  </a:cubicBezTo>
                  <a:cubicBezTo>
                    <a:pt x="46" y="433"/>
                    <a:pt x="46" y="433"/>
                    <a:pt x="47" y="433"/>
                  </a:cubicBezTo>
                  <a:cubicBezTo>
                    <a:pt x="47" y="433"/>
                    <a:pt x="47" y="433"/>
                    <a:pt x="48" y="433"/>
                  </a:cubicBezTo>
                  <a:cubicBezTo>
                    <a:pt x="49" y="432"/>
                    <a:pt x="49" y="432"/>
                    <a:pt x="49" y="432"/>
                  </a:cubicBezTo>
                  <a:cubicBezTo>
                    <a:pt x="50" y="431"/>
                    <a:pt x="50" y="431"/>
                    <a:pt x="50" y="431"/>
                  </a:cubicBezTo>
                  <a:cubicBezTo>
                    <a:pt x="51" y="430"/>
                    <a:pt x="51" y="431"/>
                    <a:pt x="51" y="430"/>
                  </a:cubicBezTo>
                  <a:cubicBezTo>
                    <a:pt x="51" y="429"/>
                    <a:pt x="51" y="430"/>
                    <a:pt x="51" y="429"/>
                  </a:cubicBezTo>
                  <a:cubicBezTo>
                    <a:pt x="51" y="428"/>
                    <a:pt x="52" y="428"/>
                    <a:pt x="52" y="428"/>
                  </a:cubicBezTo>
                  <a:cubicBezTo>
                    <a:pt x="52" y="428"/>
                    <a:pt x="51" y="427"/>
                    <a:pt x="51" y="427"/>
                  </a:cubicBezTo>
                  <a:cubicBezTo>
                    <a:pt x="51" y="427"/>
                    <a:pt x="51" y="426"/>
                    <a:pt x="51" y="426"/>
                  </a:cubicBezTo>
                  <a:cubicBezTo>
                    <a:pt x="51" y="426"/>
                    <a:pt x="51" y="426"/>
                    <a:pt x="52" y="425"/>
                  </a:cubicBezTo>
                  <a:cubicBezTo>
                    <a:pt x="52" y="425"/>
                    <a:pt x="52" y="425"/>
                    <a:pt x="52" y="424"/>
                  </a:cubicBezTo>
                  <a:cubicBezTo>
                    <a:pt x="53" y="424"/>
                    <a:pt x="53" y="424"/>
                    <a:pt x="53" y="423"/>
                  </a:cubicBezTo>
                  <a:cubicBezTo>
                    <a:pt x="54" y="422"/>
                    <a:pt x="54" y="422"/>
                    <a:pt x="54" y="421"/>
                  </a:cubicBezTo>
                  <a:cubicBezTo>
                    <a:pt x="55" y="420"/>
                    <a:pt x="54" y="421"/>
                    <a:pt x="55" y="420"/>
                  </a:cubicBezTo>
                  <a:cubicBezTo>
                    <a:pt x="55" y="420"/>
                    <a:pt x="55" y="420"/>
                    <a:pt x="55" y="419"/>
                  </a:cubicBezTo>
                  <a:cubicBezTo>
                    <a:pt x="56" y="419"/>
                    <a:pt x="55" y="419"/>
                    <a:pt x="56" y="419"/>
                  </a:cubicBezTo>
                  <a:cubicBezTo>
                    <a:pt x="57" y="418"/>
                    <a:pt x="57" y="418"/>
                    <a:pt x="57" y="418"/>
                  </a:cubicBezTo>
                  <a:cubicBezTo>
                    <a:pt x="57" y="418"/>
                    <a:pt x="56" y="418"/>
                    <a:pt x="57" y="417"/>
                  </a:cubicBezTo>
                  <a:cubicBezTo>
                    <a:pt x="57" y="417"/>
                    <a:pt x="57" y="417"/>
                    <a:pt x="57" y="417"/>
                  </a:cubicBezTo>
                  <a:cubicBezTo>
                    <a:pt x="57" y="417"/>
                    <a:pt x="58" y="417"/>
                    <a:pt x="58" y="417"/>
                  </a:cubicBezTo>
                  <a:cubicBezTo>
                    <a:pt x="58" y="417"/>
                    <a:pt x="58" y="416"/>
                    <a:pt x="58" y="416"/>
                  </a:cubicBezTo>
                  <a:cubicBezTo>
                    <a:pt x="58" y="415"/>
                    <a:pt x="58" y="415"/>
                    <a:pt x="58" y="415"/>
                  </a:cubicBezTo>
                  <a:cubicBezTo>
                    <a:pt x="59" y="415"/>
                    <a:pt x="59" y="415"/>
                    <a:pt x="59" y="415"/>
                  </a:cubicBezTo>
                  <a:cubicBezTo>
                    <a:pt x="59" y="415"/>
                    <a:pt x="59" y="415"/>
                    <a:pt x="59" y="415"/>
                  </a:cubicBezTo>
                  <a:cubicBezTo>
                    <a:pt x="59" y="414"/>
                    <a:pt x="59" y="414"/>
                    <a:pt x="60" y="414"/>
                  </a:cubicBezTo>
                  <a:cubicBezTo>
                    <a:pt x="60" y="414"/>
                    <a:pt x="60" y="414"/>
                    <a:pt x="61" y="413"/>
                  </a:cubicBezTo>
                  <a:cubicBezTo>
                    <a:pt x="61" y="413"/>
                    <a:pt x="60" y="413"/>
                    <a:pt x="61" y="412"/>
                  </a:cubicBezTo>
                  <a:cubicBezTo>
                    <a:pt x="61" y="411"/>
                    <a:pt x="61" y="412"/>
                    <a:pt x="61" y="411"/>
                  </a:cubicBezTo>
                  <a:cubicBezTo>
                    <a:pt x="61" y="411"/>
                    <a:pt x="61" y="411"/>
                    <a:pt x="61" y="411"/>
                  </a:cubicBezTo>
                  <a:cubicBezTo>
                    <a:pt x="61" y="410"/>
                    <a:pt x="61" y="410"/>
                    <a:pt x="61" y="409"/>
                  </a:cubicBezTo>
                  <a:cubicBezTo>
                    <a:pt x="61" y="409"/>
                    <a:pt x="61" y="409"/>
                    <a:pt x="62" y="409"/>
                  </a:cubicBezTo>
                  <a:cubicBezTo>
                    <a:pt x="62" y="408"/>
                    <a:pt x="62" y="408"/>
                    <a:pt x="62" y="409"/>
                  </a:cubicBezTo>
                  <a:cubicBezTo>
                    <a:pt x="62" y="409"/>
                    <a:pt x="62" y="409"/>
                    <a:pt x="62" y="410"/>
                  </a:cubicBezTo>
                  <a:cubicBezTo>
                    <a:pt x="62" y="410"/>
                    <a:pt x="63" y="410"/>
                    <a:pt x="63" y="410"/>
                  </a:cubicBezTo>
                  <a:cubicBezTo>
                    <a:pt x="63" y="410"/>
                    <a:pt x="63" y="408"/>
                    <a:pt x="63" y="408"/>
                  </a:cubicBezTo>
                  <a:cubicBezTo>
                    <a:pt x="63" y="407"/>
                    <a:pt x="63" y="408"/>
                    <a:pt x="62" y="407"/>
                  </a:cubicBezTo>
                  <a:cubicBezTo>
                    <a:pt x="62" y="406"/>
                    <a:pt x="62" y="405"/>
                    <a:pt x="62" y="405"/>
                  </a:cubicBezTo>
                  <a:cubicBezTo>
                    <a:pt x="62" y="405"/>
                    <a:pt x="61" y="405"/>
                    <a:pt x="62" y="404"/>
                  </a:cubicBezTo>
                  <a:cubicBezTo>
                    <a:pt x="62" y="404"/>
                    <a:pt x="63" y="403"/>
                    <a:pt x="62" y="403"/>
                  </a:cubicBezTo>
                  <a:cubicBezTo>
                    <a:pt x="61" y="403"/>
                    <a:pt x="61" y="404"/>
                    <a:pt x="61" y="403"/>
                  </a:cubicBezTo>
                  <a:cubicBezTo>
                    <a:pt x="61" y="403"/>
                    <a:pt x="61" y="402"/>
                    <a:pt x="61" y="402"/>
                  </a:cubicBezTo>
                  <a:cubicBezTo>
                    <a:pt x="61" y="402"/>
                    <a:pt x="61" y="401"/>
                    <a:pt x="61" y="401"/>
                  </a:cubicBezTo>
                  <a:cubicBezTo>
                    <a:pt x="60" y="401"/>
                    <a:pt x="60" y="402"/>
                    <a:pt x="59" y="402"/>
                  </a:cubicBezTo>
                  <a:cubicBezTo>
                    <a:pt x="59" y="402"/>
                    <a:pt x="59" y="402"/>
                    <a:pt x="58" y="401"/>
                  </a:cubicBezTo>
                  <a:cubicBezTo>
                    <a:pt x="58" y="401"/>
                    <a:pt x="58" y="401"/>
                    <a:pt x="57" y="400"/>
                  </a:cubicBezTo>
                  <a:cubicBezTo>
                    <a:pt x="57" y="399"/>
                    <a:pt x="57" y="398"/>
                    <a:pt x="58" y="398"/>
                  </a:cubicBezTo>
                  <a:cubicBezTo>
                    <a:pt x="58" y="398"/>
                    <a:pt x="58" y="398"/>
                    <a:pt x="58" y="398"/>
                  </a:cubicBezTo>
                  <a:cubicBezTo>
                    <a:pt x="59" y="398"/>
                    <a:pt x="59" y="399"/>
                    <a:pt x="59" y="398"/>
                  </a:cubicBezTo>
                  <a:cubicBezTo>
                    <a:pt x="59" y="398"/>
                    <a:pt x="59" y="397"/>
                    <a:pt x="59" y="397"/>
                  </a:cubicBezTo>
                  <a:cubicBezTo>
                    <a:pt x="59" y="396"/>
                    <a:pt x="58" y="397"/>
                    <a:pt x="59" y="396"/>
                  </a:cubicBezTo>
                  <a:cubicBezTo>
                    <a:pt x="59" y="395"/>
                    <a:pt x="60" y="395"/>
                    <a:pt x="59" y="395"/>
                  </a:cubicBezTo>
                  <a:cubicBezTo>
                    <a:pt x="59" y="394"/>
                    <a:pt x="59" y="395"/>
                    <a:pt x="59" y="394"/>
                  </a:cubicBezTo>
                  <a:cubicBezTo>
                    <a:pt x="59" y="393"/>
                    <a:pt x="59" y="393"/>
                    <a:pt x="59" y="393"/>
                  </a:cubicBezTo>
                  <a:cubicBezTo>
                    <a:pt x="60" y="393"/>
                    <a:pt x="60" y="394"/>
                    <a:pt x="60" y="394"/>
                  </a:cubicBezTo>
                  <a:cubicBezTo>
                    <a:pt x="60" y="394"/>
                    <a:pt x="61" y="394"/>
                    <a:pt x="61" y="393"/>
                  </a:cubicBezTo>
                  <a:cubicBezTo>
                    <a:pt x="60" y="393"/>
                    <a:pt x="59" y="392"/>
                    <a:pt x="59" y="392"/>
                  </a:cubicBezTo>
                  <a:cubicBezTo>
                    <a:pt x="59" y="392"/>
                    <a:pt x="58" y="392"/>
                    <a:pt x="59" y="391"/>
                  </a:cubicBezTo>
                  <a:cubicBezTo>
                    <a:pt x="60" y="391"/>
                    <a:pt x="60" y="391"/>
                    <a:pt x="60" y="391"/>
                  </a:cubicBezTo>
                  <a:cubicBezTo>
                    <a:pt x="60" y="390"/>
                    <a:pt x="59" y="390"/>
                    <a:pt x="59" y="390"/>
                  </a:cubicBezTo>
                  <a:cubicBezTo>
                    <a:pt x="60" y="389"/>
                    <a:pt x="60" y="389"/>
                    <a:pt x="60" y="389"/>
                  </a:cubicBezTo>
                  <a:cubicBezTo>
                    <a:pt x="61" y="388"/>
                    <a:pt x="61" y="389"/>
                    <a:pt x="61" y="388"/>
                  </a:cubicBezTo>
                  <a:cubicBezTo>
                    <a:pt x="61" y="388"/>
                    <a:pt x="61" y="387"/>
                    <a:pt x="61" y="387"/>
                  </a:cubicBezTo>
                  <a:cubicBezTo>
                    <a:pt x="61" y="386"/>
                    <a:pt x="61" y="385"/>
                    <a:pt x="61" y="386"/>
                  </a:cubicBezTo>
                  <a:cubicBezTo>
                    <a:pt x="62" y="387"/>
                    <a:pt x="62" y="387"/>
                    <a:pt x="62" y="387"/>
                  </a:cubicBezTo>
                  <a:cubicBezTo>
                    <a:pt x="62" y="387"/>
                    <a:pt x="62" y="389"/>
                    <a:pt x="62" y="387"/>
                  </a:cubicBezTo>
                  <a:cubicBezTo>
                    <a:pt x="63" y="386"/>
                    <a:pt x="62" y="386"/>
                    <a:pt x="62" y="386"/>
                  </a:cubicBezTo>
                  <a:cubicBezTo>
                    <a:pt x="62" y="385"/>
                    <a:pt x="62" y="385"/>
                    <a:pt x="62" y="385"/>
                  </a:cubicBezTo>
                  <a:cubicBezTo>
                    <a:pt x="62" y="384"/>
                    <a:pt x="61" y="384"/>
                    <a:pt x="62" y="384"/>
                  </a:cubicBezTo>
                  <a:cubicBezTo>
                    <a:pt x="62" y="383"/>
                    <a:pt x="62" y="384"/>
                    <a:pt x="62" y="382"/>
                  </a:cubicBezTo>
                  <a:cubicBezTo>
                    <a:pt x="62" y="381"/>
                    <a:pt x="61" y="380"/>
                    <a:pt x="61" y="380"/>
                  </a:cubicBezTo>
                  <a:cubicBezTo>
                    <a:pt x="61" y="379"/>
                    <a:pt x="60" y="379"/>
                    <a:pt x="60" y="378"/>
                  </a:cubicBezTo>
                  <a:cubicBezTo>
                    <a:pt x="59" y="378"/>
                    <a:pt x="58" y="377"/>
                    <a:pt x="58" y="377"/>
                  </a:cubicBezTo>
                  <a:cubicBezTo>
                    <a:pt x="58" y="376"/>
                    <a:pt x="58" y="375"/>
                    <a:pt x="58" y="375"/>
                  </a:cubicBezTo>
                  <a:cubicBezTo>
                    <a:pt x="58" y="375"/>
                    <a:pt x="57" y="374"/>
                    <a:pt x="57" y="374"/>
                  </a:cubicBezTo>
                  <a:cubicBezTo>
                    <a:pt x="57" y="374"/>
                    <a:pt x="57" y="374"/>
                    <a:pt x="56" y="373"/>
                  </a:cubicBezTo>
                  <a:cubicBezTo>
                    <a:pt x="56" y="372"/>
                    <a:pt x="56" y="372"/>
                    <a:pt x="55" y="371"/>
                  </a:cubicBezTo>
                  <a:cubicBezTo>
                    <a:pt x="55" y="370"/>
                    <a:pt x="55" y="370"/>
                    <a:pt x="54" y="369"/>
                  </a:cubicBezTo>
                  <a:cubicBezTo>
                    <a:pt x="54" y="369"/>
                    <a:pt x="54" y="369"/>
                    <a:pt x="54" y="368"/>
                  </a:cubicBezTo>
                  <a:cubicBezTo>
                    <a:pt x="53" y="367"/>
                    <a:pt x="52" y="367"/>
                    <a:pt x="52" y="367"/>
                  </a:cubicBezTo>
                  <a:cubicBezTo>
                    <a:pt x="52" y="367"/>
                    <a:pt x="53" y="366"/>
                    <a:pt x="53" y="366"/>
                  </a:cubicBezTo>
                  <a:cubicBezTo>
                    <a:pt x="53" y="367"/>
                    <a:pt x="54" y="367"/>
                    <a:pt x="53" y="366"/>
                  </a:cubicBezTo>
                  <a:cubicBezTo>
                    <a:pt x="53" y="366"/>
                    <a:pt x="53" y="365"/>
                    <a:pt x="52" y="365"/>
                  </a:cubicBezTo>
                  <a:cubicBezTo>
                    <a:pt x="52" y="365"/>
                    <a:pt x="52" y="364"/>
                    <a:pt x="52" y="365"/>
                  </a:cubicBezTo>
                  <a:cubicBezTo>
                    <a:pt x="52" y="365"/>
                    <a:pt x="52" y="366"/>
                    <a:pt x="52" y="365"/>
                  </a:cubicBezTo>
                  <a:cubicBezTo>
                    <a:pt x="51" y="365"/>
                    <a:pt x="51" y="364"/>
                    <a:pt x="51" y="364"/>
                  </a:cubicBezTo>
                  <a:cubicBezTo>
                    <a:pt x="51" y="364"/>
                    <a:pt x="51" y="364"/>
                    <a:pt x="51" y="364"/>
                  </a:cubicBezTo>
                  <a:cubicBezTo>
                    <a:pt x="50" y="363"/>
                    <a:pt x="51" y="364"/>
                    <a:pt x="51" y="363"/>
                  </a:cubicBezTo>
                  <a:cubicBezTo>
                    <a:pt x="50" y="362"/>
                    <a:pt x="50" y="362"/>
                    <a:pt x="50" y="362"/>
                  </a:cubicBezTo>
                  <a:cubicBezTo>
                    <a:pt x="50" y="362"/>
                    <a:pt x="50" y="362"/>
                    <a:pt x="51" y="362"/>
                  </a:cubicBezTo>
                  <a:cubicBezTo>
                    <a:pt x="51" y="362"/>
                    <a:pt x="52" y="362"/>
                    <a:pt x="52" y="361"/>
                  </a:cubicBezTo>
                  <a:cubicBezTo>
                    <a:pt x="51" y="361"/>
                    <a:pt x="50" y="360"/>
                    <a:pt x="50" y="360"/>
                  </a:cubicBezTo>
                  <a:cubicBezTo>
                    <a:pt x="50" y="360"/>
                    <a:pt x="50" y="361"/>
                    <a:pt x="50" y="360"/>
                  </a:cubicBezTo>
                  <a:cubicBezTo>
                    <a:pt x="50" y="359"/>
                    <a:pt x="50" y="359"/>
                    <a:pt x="50" y="359"/>
                  </a:cubicBezTo>
                  <a:cubicBezTo>
                    <a:pt x="50" y="358"/>
                    <a:pt x="50" y="358"/>
                    <a:pt x="50" y="358"/>
                  </a:cubicBezTo>
                  <a:cubicBezTo>
                    <a:pt x="50" y="357"/>
                    <a:pt x="50" y="357"/>
                    <a:pt x="50" y="357"/>
                  </a:cubicBezTo>
                  <a:cubicBezTo>
                    <a:pt x="50" y="356"/>
                    <a:pt x="50" y="356"/>
                    <a:pt x="50" y="355"/>
                  </a:cubicBezTo>
                  <a:cubicBezTo>
                    <a:pt x="50" y="355"/>
                    <a:pt x="51" y="355"/>
                    <a:pt x="51" y="354"/>
                  </a:cubicBezTo>
                  <a:cubicBezTo>
                    <a:pt x="51" y="354"/>
                    <a:pt x="51" y="353"/>
                    <a:pt x="51" y="353"/>
                  </a:cubicBezTo>
                  <a:cubicBezTo>
                    <a:pt x="51" y="353"/>
                    <a:pt x="51" y="353"/>
                    <a:pt x="51" y="352"/>
                  </a:cubicBezTo>
                  <a:cubicBezTo>
                    <a:pt x="51" y="351"/>
                    <a:pt x="52" y="352"/>
                    <a:pt x="51" y="351"/>
                  </a:cubicBezTo>
                  <a:cubicBezTo>
                    <a:pt x="51" y="350"/>
                    <a:pt x="51" y="350"/>
                    <a:pt x="51" y="350"/>
                  </a:cubicBezTo>
                  <a:cubicBezTo>
                    <a:pt x="51" y="349"/>
                    <a:pt x="51" y="348"/>
                    <a:pt x="50" y="346"/>
                  </a:cubicBezTo>
                  <a:cubicBezTo>
                    <a:pt x="49" y="345"/>
                    <a:pt x="50" y="345"/>
                    <a:pt x="49" y="344"/>
                  </a:cubicBezTo>
                  <a:cubicBezTo>
                    <a:pt x="48" y="342"/>
                    <a:pt x="49" y="343"/>
                    <a:pt x="48" y="342"/>
                  </a:cubicBezTo>
                  <a:cubicBezTo>
                    <a:pt x="48" y="341"/>
                    <a:pt x="48" y="341"/>
                    <a:pt x="48" y="340"/>
                  </a:cubicBezTo>
                  <a:cubicBezTo>
                    <a:pt x="47" y="339"/>
                    <a:pt x="48" y="339"/>
                    <a:pt x="47" y="339"/>
                  </a:cubicBezTo>
                  <a:cubicBezTo>
                    <a:pt x="47" y="338"/>
                    <a:pt x="46" y="338"/>
                    <a:pt x="46" y="337"/>
                  </a:cubicBezTo>
                  <a:cubicBezTo>
                    <a:pt x="46" y="337"/>
                    <a:pt x="47" y="337"/>
                    <a:pt x="46" y="336"/>
                  </a:cubicBezTo>
                  <a:cubicBezTo>
                    <a:pt x="46" y="335"/>
                    <a:pt x="46" y="335"/>
                    <a:pt x="45" y="335"/>
                  </a:cubicBezTo>
                  <a:cubicBezTo>
                    <a:pt x="45" y="334"/>
                    <a:pt x="45" y="334"/>
                    <a:pt x="44" y="333"/>
                  </a:cubicBezTo>
                  <a:cubicBezTo>
                    <a:pt x="44" y="333"/>
                    <a:pt x="44" y="333"/>
                    <a:pt x="44" y="333"/>
                  </a:cubicBezTo>
                  <a:cubicBezTo>
                    <a:pt x="44" y="332"/>
                    <a:pt x="44" y="332"/>
                    <a:pt x="43" y="332"/>
                  </a:cubicBezTo>
                  <a:cubicBezTo>
                    <a:pt x="43" y="331"/>
                    <a:pt x="41" y="329"/>
                    <a:pt x="41" y="329"/>
                  </a:cubicBezTo>
                  <a:cubicBezTo>
                    <a:pt x="41" y="328"/>
                    <a:pt x="40" y="327"/>
                    <a:pt x="40" y="326"/>
                  </a:cubicBezTo>
                  <a:cubicBezTo>
                    <a:pt x="40" y="326"/>
                    <a:pt x="40" y="325"/>
                    <a:pt x="40" y="325"/>
                  </a:cubicBezTo>
                  <a:cubicBezTo>
                    <a:pt x="40" y="325"/>
                    <a:pt x="40" y="325"/>
                    <a:pt x="40" y="324"/>
                  </a:cubicBezTo>
                  <a:cubicBezTo>
                    <a:pt x="41" y="324"/>
                    <a:pt x="41" y="323"/>
                    <a:pt x="41" y="323"/>
                  </a:cubicBezTo>
                  <a:cubicBezTo>
                    <a:pt x="41" y="322"/>
                    <a:pt x="41" y="322"/>
                    <a:pt x="41" y="321"/>
                  </a:cubicBezTo>
                  <a:cubicBezTo>
                    <a:pt x="41" y="320"/>
                    <a:pt x="41" y="319"/>
                    <a:pt x="41" y="319"/>
                  </a:cubicBezTo>
                  <a:cubicBezTo>
                    <a:pt x="41" y="318"/>
                    <a:pt x="41" y="318"/>
                    <a:pt x="41" y="318"/>
                  </a:cubicBezTo>
                  <a:cubicBezTo>
                    <a:pt x="41" y="318"/>
                    <a:pt x="42" y="318"/>
                    <a:pt x="41" y="317"/>
                  </a:cubicBezTo>
                  <a:cubicBezTo>
                    <a:pt x="41" y="317"/>
                    <a:pt x="41" y="316"/>
                    <a:pt x="41" y="316"/>
                  </a:cubicBezTo>
                  <a:cubicBezTo>
                    <a:pt x="41" y="316"/>
                    <a:pt x="41" y="315"/>
                    <a:pt x="41" y="315"/>
                  </a:cubicBezTo>
                  <a:cubicBezTo>
                    <a:pt x="41" y="315"/>
                    <a:pt x="40" y="315"/>
                    <a:pt x="40" y="314"/>
                  </a:cubicBezTo>
                  <a:cubicBezTo>
                    <a:pt x="40" y="314"/>
                    <a:pt x="40" y="313"/>
                    <a:pt x="40" y="313"/>
                  </a:cubicBezTo>
                  <a:cubicBezTo>
                    <a:pt x="40" y="313"/>
                    <a:pt x="40" y="312"/>
                    <a:pt x="40" y="312"/>
                  </a:cubicBezTo>
                  <a:cubicBezTo>
                    <a:pt x="40" y="312"/>
                    <a:pt x="40" y="312"/>
                    <a:pt x="40" y="312"/>
                  </a:cubicBezTo>
                  <a:cubicBezTo>
                    <a:pt x="40" y="311"/>
                    <a:pt x="39" y="311"/>
                    <a:pt x="39" y="310"/>
                  </a:cubicBezTo>
                  <a:cubicBezTo>
                    <a:pt x="39" y="310"/>
                    <a:pt x="39" y="310"/>
                    <a:pt x="39" y="309"/>
                  </a:cubicBezTo>
                  <a:cubicBezTo>
                    <a:pt x="39" y="308"/>
                    <a:pt x="40" y="305"/>
                    <a:pt x="40" y="305"/>
                  </a:cubicBezTo>
                  <a:cubicBezTo>
                    <a:pt x="39" y="304"/>
                    <a:pt x="39" y="304"/>
                    <a:pt x="39" y="303"/>
                  </a:cubicBezTo>
                  <a:cubicBezTo>
                    <a:pt x="39" y="302"/>
                    <a:pt x="39" y="302"/>
                    <a:pt x="39" y="301"/>
                  </a:cubicBezTo>
                  <a:cubicBezTo>
                    <a:pt x="40" y="300"/>
                    <a:pt x="40" y="301"/>
                    <a:pt x="40" y="300"/>
                  </a:cubicBezTo>
                  <a:cubicBezTo>
                    <a:pt x="40" y="299"/>
                    <a:pt x="41" y="300"/>
                    <a:pt x="41" y="299"/>
                  </a:cubicBezTo>
                  <a:cubicBezTo>
                    <a:pt x="41" y="297"/>
                    <a:pt x="41" y="297"/>
                    <a:pt x="41" y="296"/>
                  </a:cubicBezTo>
                  <a:cubicBezTo>
                    <a:pt x="41" y="296"/>
                    <a:pt x="41" y="295"/>
                    <a:pt x="41" y="295"/>
                  </a:cubicBezTo>
                  <a:cubicBezTo>
                    <a:pt x="40" y="294"/>
                    <a:pt x="40" y="294"/>
                    <a:pt x="40" y="294"/>
                  </a:cubicBezTo>
                  <a:cubicBezTo>
                    <a:pt x="39" y="293"/>
                    <a:pt x="39" y="293"/>
                    <a:pt x="39" y="293"/>
                  </a:cubicBezTo>
                  <a:cubicBezTo>
                    <a:pt x="39" y="293"/>
                    <a:pt x="39" y="293"/>
                    <a:pt x="39" y="293"/>
                  </a:cubicBezTo>
                  <a:cubicBezTo>
                    <a:pt x="39" y="293"/>
                    <a:pt x="39" y="292"/>
                    <a:pt x="39" y="292"/>
                  </a:cubicBezTo>
                  <a:cubicBezTo>
                    <a:pt x="39" y="292"/>
                    <a:pt x="40" y="292"/>
                    <a:pt x="40" y="292"/>
                  </a:cubicBezTo>
                  <a:cubicBezTo>
                    <a:pt x="41" y="292"/>
                    <a:pt x="41" y="292"/>
                    <a:pt x="41" y="292"/>
                  </a:cubicBezTo>
                  <a:cubicBezTo>
                    <a:pt x="41" y="292"/>
                    <a:pt x="41" y="291"/>
                    <a:pt x="40" y="291"/>
                  </a:cubicBezTo>
                  <a:cubicBezTo>
                    <a:pt x="40" y="291"/>
                    <a:pt x="39" y="291"/>
                    <a:pt x="39" y="291"/>
                  </a:cubicBezTo>
                  <a:cubicBezTo>
                    <a:pt x="38" y="290"/>
                    <a:pt x="38" y="290"/>
                    <a:pt x="38" y="290"/>
                  </a:cubicBezTo>
                  <a:cubicBezTo>
                    <a:pt x="38" y="290"/>
                    <a:pt x="37" y="289"/>
                    <a:pt x="37" y="289"/>
                  </a:cubicBezTo>
                  <a:cubicBezTo>
                    <a:pt x="37" y="289"/>
                    <a:pt x="37" y="288"/>
                    <a:pt x="37" y="288"/>
                  </a:cubicBezTo>
                  <a:cubicBezTo>
                    <a:pt x="37" y="288"/>
                    <a:pt x="37" y="288"/>
                    <a:pt x="37" y="288"/>
                  </a:cubicBezTo>
                  <a:cubicBezTo>
                    <a:pt x="37" y="288"/>
                    <a:pt x="37" y="288"/>
                    <a:pt x="36" y="288"/>
                  </a:cubicBezTo>
                  <a:cubicBezTo>
                    <a:pt x="36" y="287"/>
                    <a:pt x="36" y="287"/>
                    <a:pt x="36" y="286"/>
                  </a:cubicBezTo>
                  <a:cubicBezTo>
                    <a:pt x="36" y="285"/>
                    <a:pt x="36" y="284"/>
                    <a:pt x="36" y="283"/>
                  </a:cubicBezTo>
                  <a:cubicBezTo>
                    <a:pt x="36" y="282"/>
                    <a:pt x="37" y="282"/>
                    <a:pt x="36" y="282"/>
                  </a:cubicBezTo>
                  <a:cubicBezTo>
                    <a:pt x="36" y="281"/>
                    <a:pt x="35" y="282"/>
                    <a:pt x="35" y="281"/>
                  </a:cubicBezTo>
                  <a:cubicBezTo>
                    <a:pt x="35" y="280"/>
                    <a:pt x="35" y="280"/>
                    <a:pt x="36" y="279"/>
                  </a:cubicBezTo>
                  <a:cubicBezTo>
                    <a:pt x="36" y="278"/>
                    <a:pt x="36" y="278"/>
                    <a:pt x="36" y="278"/>
                  </a:cubicBezTo>
                  <a:cubicBezTo>
                    <a:pt x="36" y="278"/>
                    <a:pt x="37" y="278"/>
                    <a:pt x="37" y="277"/>
                  </a:cubicBezTo>
                  <a:cubicBezTo>
                    <a:pt x="37" y="277"/>
                    <a:pt x="37" y="277"/>
                    <a:pt x="37" y="276"/>
                  </a:cubicBezTo>
                  <a:cubicBezTo>
                    <a:pt x="37" y="275"/>
                    <a:pt x="37" y="276"/>
                    <a:pt x="37" y="275"/>
                  </a:cubicBezTo>
                  <a:cubicBezTo>
                    <a:pt x="38" y="275"/>
                    <a:pt x="38" y="275"/>
                    <a:pt x="39" y="274"/>
                  </a:cubicBezTo>
                  <a:cubicBezTo>
                    <a:pt x="39" y="273"/>
                    <a:pt x="39" y="273"/>
                    <a:pt x="39" y="273"/>
                  </a:cubicBezTo>
                  <a:cubicBezTo>
                    <a:pt x="39" y="272"/>
                    <a:pt x="39" y="272"/>
                    <a:pt x="40" y="272"/>
                  </a:cubicBezTo>
                  <a:cubicBezTo>
                    <a:pt x="40" y="271"/>
                    <a:pt x="40" y="271"/>
                    <a:pt x="41" y="271"/>
                  </a:cubicBezTo>
                  <a:cubicBezTo>
                    <a:pt x="41" y="270"/>
                    <a:pt x="42" y="270"/>
                    <a:pt x="42" y="269"/>
                  </a:cubicBezTo>
                  <a:cubicBezTo>
                    <a:pt x="42" y="269"/>
                    <a:pt x="42" y="268"/>
                    <a:pt x="42" y="268"/>
                  </a:cubicBezTo>
                  <a:cubicBezTo>
                    <a:pt x="42" y="268"/>
                    <a:pt x="43" y="269"/>
                    <a:pt x="43" y="268"/>
                  </a:cubicBezTo>
                  <a:cubicBezTo>
                    <a:pt x="43" y="267"/>
                    <a:pt x="43" y="266"/>
                    <a:pt x="43" y="265"/>
                  </a:cubicBezTo>
                  <a:cubicBezTo>
                    <a:pt x="43" y="264"/>
                    <a:pt x="44" y="264"/>
                    <a:pt x="44" y="263"/>
                  </a:cubicBezTo>
                  <a:cubicBezTo>
                    <a:pt x="43" y="263"/>
                    <a:pt x="43" y="263"/>
                    <a:pt x="44" y="263"/>
                  </a:cubicBezTo>
                  <a:cubicBezTo>
                    <a:pt x="44" y="262"/>
                    <a:pt x="44" y="262"/>
                    <a:pt x="44" y="262"/>
                  </a:cubicBezTo>
                  <a:cubicBezTo>
                    <a:pt x="44" y="262"/>
                    <a:pt x="44" y="262"/>
                    <a:pt x="45" y="261"/>
                  </a:cubicBezTo>
                  <a:cubicBezTo>
                    <a:pt x="45" y="260"/>
                    <a:pt x="45" y="260"/>
                    <a:pt x="46" y="260"/>
                  </a:cubicBezTo>
                  <a:cubicBezTo>
                    <a:pt x="46" y="260"/>
                    <a:pt x="46" y="259"/>
                    <a:pt x="46" y="260"/>
                  </a:cubicBezTo>
                  <a:cubicBezTo>
                    <a:pt x="46" y="261"/>
                    <a:pt x="46" y="261"/>
                    <a:pt x="46" y="261"/>
                  </a:cubicBezTo>
                  <a:cubicBezTo>
                    <a:pt x="47" y="261"/>
                    <a:pt x="47" y="261"/>
                    <a:pt x="47" y="260"/>
                  </a:cubicBezTo>
                  <a:cubicBezTo>
                    <a:pt x="47" y="260"/>
                    <a:pt x="46" y="260"/>
                    <a:pt x="47" y="259"/>
                  </a:cubicBezTo>
                  <a:cubicBezTo>
                    <a:pt x="47" y="259"/>
                    <a:pt x="48" y="259"/>
                    <a:pt x="48" y="258"/>
                  </a:cubicBezTo>
                  <a:cubicBezTo>
                    <a:pt x="49" y="257"/>
                    <a:pt x="49" y="257"/>
                    <a:pt x="49" y="257"/>
                  </a:cubicBezTo>
                  <a:cubicBezTo>
                    <a:pt x="49" y="257"/>
                    <a:pt x="48" y="256"/>
                    <a:pt x="49" y="256"/>
                  </a:cubicBezTo>
                  <a:cubicBezTo>
                    <a:pt x="49" y="256"/>
                    <a:pt x="49" y="257"/>
                    <a:pt x="50" y="256"/>
                  </a:cubicBezTo>
                  <a:cubicBezTo>
                    <a:pt x="50" y="255"/>
                    <a:pt x="51" y="255"/>
                    <a:pt x="51" y="254"/>
                  </a:cubicBezTo>
                  <a:cubicBezTo>
                    <a:pt x="51" y="254"/>
                    <a:pt x="51" y="254"/>
                    <a:pt x="51" y="253"/>
                  </a:cubicBezTo>
                  <a:cubicBezTo>
                    <a:pt x="51" y="253"/>
                    <a:pt x="51" y="253"/>
                    <a:pt x="52" y="252"/>
                  </a:cubicBezTo>
                  <a:cubicBezTo>
                    <a:pt x="52" y="251"/>
                    <a:pt x="53" y="251"/>
                    <a:pt x="53" y="251"/>
                  </a:cubicBezTo>
                  <a:cubicBezTo>
                    <a:pt x="53" y="250"/>
                    <a:pt x="53" y="250"/>
                    <a:pt x="53" y="249"/>
                  </a:cubicBezTo>
                  <a:cubicBezTo>
                    <a:pt x="53" y="249"/>
                    <a:pt x="53" y="249"/>
                    <a:pt x="54" y="248"/>
                  </a:cubicBezTo>
                  <a:cubicBezTo>
                    <a:pt x="54" y="247"/>
                    <a:pt x="55" y="247"/>
                    <a:pt x="55" y="246"/>
                  </a:cubicBezTo>
                  <a:cubicBezTo>
                    <a:pt x="55" y="246"/>
                    <a:pt x="55" y="245"/>
                    <a:pt x="55" y="245"/>
                  </a:cubicBezTo>
                  <a:cubicBezTo>
                    <a:pt x="56" y="244"/>
                    <a:pt x="56" y="244"/>
                    <a:pt x="56" y="244"/>
                  </a:cubicBezTo>
                  <a:cubicBezTo>
                    <a:pt x="57" y="244"/>
                    <a:pt x="57" y="244"/>
                    <a:pt x="57" y="244"/>
                  </a:cubicBezTo>
                  <a:cubicBezTo>
                    <a:pt x="57" y="243"/>
                    <a:pt x="58" y="243"/>
                    <a:pt x="58" y="242"/>
                  </a:cubicBezTo>
                  <a:cubicBezTo>
                    <a:pt x="58" y="242"/>
                    <a:pt x="59" y="241"/>
                    <a:pt x="59" y="241"/>
                  </a:cubicBezTo>
                  <a:cubicBezTo>
                    <a:pt x="60" y="241"/>
                    <a:pt x="60" y="240"/>
                    <a:pt x="60" y="239"/>
                  </a:cubicBezTo>
                  <a:cubicBezTo>
                    <a:pt x="60" y="238"/>
                    <a:pt x="60" y="238"/>
                    <a:pt x="60" y="237"/>
                  </a:cubicBezTo>
                  <a:cubicBezTo>
                    <a:pt x="60" y="237"/>
                    <a:pt x="60" y="237"/>
                    <a:pt x="60" y="236"/>
                  </a:cubicBezTo>
                  <a:cubicBezTo>
                    <a:pt x="60" y="236"/>
                    <a:pt x="60" y="235"/>
                    <a:pt x="60" y="235"/>
                  </a:cubicBezTo>
                  <a:cubicBezTo>
                    <a:pt x="60" y="235"/>
                    <a:pt x="59" y="235"/>
                    <a:pt x="59" y="234"/>
                  </a:cubicBezTo>
                  <a:cubicBezTo>
                    <a:pt x="60" y="234"/>
                    <a:pt x="60" y="234"/>
                    <a:pt x="60" y="233"/>
                  </a:cubicBezTo>
                  <a:cubicBezTo>
                    <a:pt x="60" y="233"/>
                    <a:pt x="61" y="232"/>
                    <a:pt x="61" y="232"/>
                  </a:cubicBezTo>
                  <a:cubicBezTo>
                    <a:pt x="61" y="232"/>
                    <a:pt x="61" y="232"/>
                    <a:pt x="61" y="232"/>
                  </a:cubicBezTo>
                  <a:cubicBezTo>
                    <a:pt x="62" y="231"/>
                    <a:pt x="62" y="231"/>
                    <a:pt x="62" y="231"/>
                  </a:cubicBezTo>
                  <a:cubicBezTo>
                    <a:pt x="62" y="230"/>
                    <a:pt x="62" y="229"/>
                    <a:pt x="61" y="228"/>
                  </a:cubicBezTo>
                  <a:cubicBezTo>
                    <a:pt x="61" y="228"/>
                    <a:pt x="61" y="228"/>
                    <a:pt x="61" y="227"/>
                  </a:cubicBezTo>
                  <a:cubicBezTo>
                    <a:pt x="60" y="227"/>
                    <a:pt x="60" y="226"/>
                    <a:pt x="60" y="226"/>
                  </a:cubicBezTo>
                  <a:cubicBezTo>
                    <a:pt x="60" y="225"/>
                    <a:pt x="59" y="225"/>
                    <a:pt x="59" y="224"/>
                  </a:cubicBezTo>
                  <a:cubicBezTo>
                    <a:pt x="59" y="223"/>
                    <a:pt x="59" y="223"/>
                    <a:pt x="59" y="223"/>
                  </a:cubicBezTo>
                  <a:cubicBezTo>
                    <a:pt x="59" y="222"/>
                    <a:pt x="58" y="221"/>
                    <a:pt x="58" y="221"/>
                  </a:cubicBezTo>
                  <a:cubicBezTo>
                    <a:pt x="58" y="220"/>
                    <a:pt x="59" y="220"/>
                    <a:pt x="59" y="220"/>
                  </a:cubicBezTo>
                  <a:cubicBezTo>
                    <a:pt x="59" y="219"/>
                    <a:pt x="60" y="219"/>
                    <a:pt x="60" y="219"/>
                  </a:cubicBezTo>
                  <a:cubicBezTo>
                    <a:pt x="60" y="218"/>
                    <a:pt x="60" y="218"/>
                    <a:pt x="60" y="218"/>
                  </a:cubicBezTo>
                  <a:lnTo>
                    <a:pt x="60" y="21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9" name="Freeform 1808"/>
            <p:cNvSpPr>
              <a:spLocks/>
            </p:cNvSpPr>
            <p:nvPr/>
          </p:nvSpPr>
          <p:spPr bwMode="auto">
            <a:xfrm>
              <a:off x="9317038" y="5667376"/>
              <a:ext cx="168275" cy="165100"/>
            </a:xfrm>
            <a:custGeom>
              <a:avLst/>
              <a:gdLst>
                <a:gd name="T0" fmla="*/ 3 w 120"/>
                <a:gd name="T1" fmla="*/ 59 h 118"/>
                <a:gd name="T2" fmla="*/ 5 w 120"/>
                <a:gd name="T3" fmla="*/ 57 h 118"/>
                <a:gd name="T4" fmla="*/ 11 w 120"/>
                <a:gd name="T5" fmla="*/ 55 h 118"/>
                <a:gd name="T6" fmla="*/ 16 w 120"/>
                <a:gd name="T7" fmla="*/ 51 h 118"/>
                <a:gd name="T8" fmla="*/ 19 w 120"/>
                <a:gd name="T9" fmla="*/ 48 h 118"/>
                <a:gd name="T10" fmla="*/ 21 w 120"/>
                <a:gd name="T11" fmla="*/ 45 h 118"/>
                <a:gd name="T12" fmla="*/ 26 w 120"/>
                <a:gd name="T13" fmla="*/ 39 h 118"/>
                <a:gd name="T14" fmla="*/ 30 w 120"/>
                <a:gd name="T15" fmla="*/ 32 h 118"/>
                <a:gd name="T16" fmla="*/ 32 w 120"/>
                <a:gd name="T17" fmla="*/ 29 h 118"/>
                <a:gd name="T18" fmla="*/ 33 w 120"/>
                <a:gd name="T19" fmla="*/ 26 h 118"/>
                <a:gd name="T20" fmla="*/ 35 w 120"/>
                <a:gd name="T21" fmla="*/ 22 h 118"/>
                <a:gd name="T22" fmla="*/ 40 w 120"/>
                <a:gd name="T23" fmla="*/ 19 h 118"/>
                <a:gd name="T24" fmla="*/ 44 w 120"/>
                <a:gd name="T25" fmla="*/ 18 h 118"/>
                <a:gd name="T26" fmla="*/ 48 w 120"/>
                <a:gd name="T27" fmla="*/ 17 h 118"/>
                <a:gd name="T28" fmla="*/ 52 w 120"/>
                <a:gd name="T29" fmla="*/ 14 h 118"/>
                <a:gd name="T30" fmla="*/ 57 w 120"/>
                <a:gd name="T31" fmla="*/ 8 h 118"/>
                <a:gd name="T32" fmla="*/ 64 w 120"/>
                <a:gd name="T33" fmla="*/ 7 h 118"/>
                <a:gd name="T34" fmla="*/ 67 w 120"/>
                <a:gd name="T35" fmla="*/ 5 h 118"/>
                <a:gd name="T36" fmla="*/ 73 w 120"/>
                <a:gd name="T37" fmla="*/ 3 h 118"/>
                <a:gd name="T38" fmla="*/ 78 w 120"/>
                <a:gd name="T39" fmla="*/ 2 h 118"/>
                <a:gd name="T40" fmla="*/ 83 w 120"/>
                <a:gd name="T41" fmla="*/ 4 h 118"/>
                <a:gd name="T42" fmla="*/ 88 w 120"/>
                <a:gd name="T43" fmla="*/ 9 h 118"/>
                <a:gd name="T44" fmla="*/ 93 w 120"/>
                <a:gd name="T45" fmla="*/ 11 h 118"/>
                <a:gd name="T46" fmla="*/ 95 w 120"/>
                <a:gd name="T47" fmla="*/ 15 h 118"/>
                <a:gd name="T48" fmla="*/ 98 w 120"/>
                <a:gd name="T49" fmla="*/ 19 h 118"/>
                <a:gd name="T50" fmla="*/ 103 w 120"/>
                <a:gd name="T51" fmla="*/ 21 h 118"/>
                <a:gd name="T52" fmla="*/ 108 w 120"/>
                <a:gd name="T53" fmla="*/ 26 h 118"/>
                <a:gd name="T54" fmla="*/ 114 w 120"/>
                <a:gd name="T55" fmla="*/ 30 h 118"/>
                <a:gd name="T56" fmla="*/ 117 w 120"/>
                <a:gd name="T57" fmla="*/ 36 h 118"/>
                <a:gd name="T58" fmla="*/ 119 w 120"/>
                <a:gd name="T59" fmla="*/ 42 h 118"/>
                <a:gd name="T60" fmla="*/ 118 w 120"/>
                <a:gd name="T61" fmla="*/ 48 h 118"/>
                <a:gd name="T62" fmla="*/ 112 w 120"/>
                <a:gd name="T63" fmla="*/ 53 h 118"/>
                <a:gd name="T64" fmla="*/ 112 w 120"/>
                <a:gd name="T65" fmla="*/ 57 h 118"/>
                <a:gd name="T66" fmla="*/ 107 w 120"/>
                <a:gd name="T67" fmla="*/ 62 h 118"/>
                <a:gd name="T68" fmla="*/ 104 w 120"/>
                <a:gd name="T69" fmla="*/ 68 h 118"/>
                <a:gd name="T70" fmla="*/ 105 w 120"/>
                <a:gd name="T71" fmla="*/ 73 h 118"/>
                <a:gd name="T72" fmla="*/ 103 w 120"/>
                <a:gd name="T73" fmla="*/ 78 h 118"/>
                <a:gd name="T74" fmla="*/ 97 w 120"/>
                <a:gd name="T75" fmla="*/ 82 h 118"/>
                <a:gd name="T76" fmla="*/ 90 w 120"/>
                <a:gd name="T77" fmla="*/ 85 h 118"/>
                <a:gd name="T78" fmla="*/ 84 w 120"/>
                <a:gd name="T79" fmla="*/ 87 h 118"/>
                <a:gd name="T80" fmla="*/ 74 w 120"/>
                <a:gd name="T81" fmla="*/ 88 h 118"/>
                <a:gd name="T82" fmla="*/ 66 w 120"/>
                <a:gd name="T83" fmla="*/ 90 h 118"/>
                <a:gd name="T84" fmla="*/ 59 w 120"/>
                <a:gd name="T85" fmla="*/ 96 h 118"/>
                <a:gd name="T86" fmla="*/ 62 w 120"/>
                <a:gd name="T87" fmla="*/ 101 h 118"/>
                <a:gd name="T88" fmla="*/ 57 w 120"/>
                <a:gd name="T89" fmla="*/ 106 h 118"/>
                <a:gd name="T90" fmla="*/ 56 w 120"/>
                <a:gd name="T91" fmla="*/ 111 h 118"/>
                <a:gd name="T92" fmla="*/ 54 w 120"/>
                <a:gd name="T93" fmla="*/ 118 h 118"/>
                <a:gd name="T94" fmla="*/ 45 w 120"/>
                <a:gd name="T95" fmla="*/ 116 h 118"/>
                <a:gd name="T96" fmla="*/ 37 w 120"/>
                <a:gd name="T97" fmla="*/ 115 h 118"/>
                <a:gd name="T98" fmla="*/ 31 w 120"/>
                <a:gd name="T99" fmla="*/ 109 h 118"/>
                <a:gd name="T100" fmla="*/ 27 w 120"/>
                <a:gd name="T101" fmla="*/ 104 h 118"/>
                <a:gd name="T102" fmla="*/ 22 w 120"/>
                <a:gd name="T103" fmla="*/ 98 h 118"/>
                <a:gd name="T104" fmla="*/ 18 w 120"/>
                <a:gd name="T105" fmla="*/ 95 h 118"/>
                <a:gd name="T106" fmla="*/ 20 w 120"/>
                <a:gd name="T107" fmla="*/ 88 h 118"/>
                <a:gd name="T108" fmla="*/ 12 w 120"/>
                <a:gd name="T109" fmla="*/ 8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18">
                  <a:moveTo>
                    <a:pt x="1" y="61"/>
                  </a:moveTo>
                  <a:cubicBezTo>
                    <a:pt x="1" y="61"/>
                    <a:pt x="0" y="60"/>
                    <a:pt x="1" y="60"/>
                  </a:cubicBezTo>
                  <a:cubicBezTo>
                    <a:pt x="1" y="60"/>
                    <a:pt x="1" y="60"/>
                    <a:pt x="1" y="60"/>
                  </a:cubicBezTo>
                  <a:cubicBezTo>
                    <a:pt x="1" y="60"/>
                    <a:pt x="1" y="59"/>
                    <a:pt x="1" y="59"/>
                  </a:cubicBezTo>
                  <a:cubicBezTo>
                    <a:pt x="1" y="59"/>
                    <a:pt x="1" y="59"/>
                    <a:pt x="1" y="59"/>
                  </a:cubicBezTo>
                  <a:cubicBezTo>
                    <a:pt x="2" y="59"/>
                    <a:pt x="2" y="58"/>
                    <a:pt x="2" y="59"/>
                  </a:cubicBezTo>
                  <a:cubicBezTo>
                    <a:pt x="2" y="59"/>
                    <a:pt x="3" y="59"/>
                    <a:pt x="3" y="59"/>
                  </a:cubicBezTo>
                  <a:cubicBezTo>
                    <a:pt x="3" y="59"/>
                    <a:pt x="3" y="60"/>
                    <a:pt x="3" y="59"/>
                  </a:cubicBezTo>
                  <a:cubicBezTo>
                    <a:pt x="3" y="59"/>
                    <a:pt x="3" y="59"/>
                    <a:pt x="3" y="58"/>
                  </a:cubicBezTo>
                  <a:cubicBezTo>
                    <a:pt x="3" y="58"/>
                    <a:pt x="3" y="57"/>
                    <a:pt x="3" y="58"/>
                  </a:cubicBezTo>
                  <a:cubicBezTo>
                    <a:pt x="4" y="58"/>
                    <a:pt x="4" y="58"/>
                    <a:pt x="4" y="58"/>
                  </a:cubicBezTo>
                  <a:cubicBezTo>
                    <a:pt x="4" y="59"/>
                    <a:pt x="4" y="59"/>
                    <a:pt x="5" y="58"/>
                  </a:cubicBezTo>
                  <a:cubicBezTo>
                    <a:pt x="5" y="58"/>
                    <a:pt x="5" y="58"/>
                    <a:pt x="5" y="58"/>
                  </a:cubicBezTo>
                  <a:cubicBezTo>
                    <a:pt x="5" y="58"/>
                    <a:pt x="5" y="58"/>
                    <a:pt x="5" y="57"/>
                  </a:cubicBezTo>
                  <a:cubicBezTo>
                    <a:pt x="5" y="57"/>
                    <a:pt x="5" y="57"/>
                    <a:pt x="6" y="57"/>
                  </a:cubicBezTo>
                  <a:cubicBezTo>
                    <a:pt x="6" y="57"/>
                    <a:pt x="7" y="57"/>
                    <a:pt x="7" y="56"/>
                  </a:cubicBezTo>
                  <a:cubicBezTo>
                    <a:pt x="7" y="56"/>
                    <a:pt x="7" y="55"/>
                    <a:pt x="8" y="55"/>
                  </a:cubicBezTo>
                  <a:cubicBezTo>
                    <a:pt x="8" y="56"/>
                    <a:pt x="8" y="56"/>
                    <a:pt x="9" y="56"/>
                  </a:cubicBezTo>
                  <a:cubicBezTo>
                    <a:pt x="9" y="56"/>
                    <a:pt x="10" y="56"/>
                    <a:pt x="10" y="56"/>
                  </a:cubicBezTo>
                  <a:cubicBezTo>
                    <a:pt x="10" y="56"/>
                    <a:pt x="10" y="55"/>
                    <a:pt x="10" y="55"/>
                  </a:cubicBezTo>
                  <a:cubicBezTo>
                    <a:pt x="11" y="55"/>
                    <a:pt x="11" y="55"/>
                    <a:pt x="11" y="55"/>
                  </a:cubicBezTo>
                  <a:cubicBezTo>
                    <a:pt x="12" y="55"/>
                    <a:pt x="12" y="55"/>
                    <a:pt x="12" y="55"/>
                  </a:cubicBezTo>
                  <a:cubicBezTo>
                    <a:pt x="12" y="55"/>
                    <a:pt x="12" y="55"/>
                    <a:pt x="13" y="55"/>
                  </a:cubicBezTo>
                  <a:cubicBezTo>
                    <a:pt x="13" y="54"/>
                    <a:pt x="13" y="54"/>
                    <a:pt x="13" y="54"/>
                  </a:cubicBezTo>
                  <a:cubicBezTo>
                    <a:pt x="14" y="54"/>
                    <a:pt x="14" y="54"/>
                    <a:pt x="14" y="54"/>
                  </a:cubicBezTo>
                  <a:cubicBezTo>
                    <a:pt x="14" y="54"/>
                    <a:pt x="14" y="54"/>
                    <a:pt x="14" y="54"/>
                  </a:cubicBezTo>
                  <a:cubicBezTo>
                    <a:pt x="15" y="54"/>
                    <a:pt x="14" y="52"/>
                    <a:pt x="15" y="52"/>
                  </a:cubicBezTo>
                  <a:cubicBezTo>
                    <a:pt x="15" y="52"/>
                    <a:pt x="16" y="52"/>
                    <a:pt x="16" y="51"/>
                  </a:cubicBezTo>
                  <a:cubicBezTo>
                    <a:pt x="16" y="51"/>
                    <a:pt x="16" y="51"/>
                    <a:pt x="17" y="51"/>
                  </a:cubicBezTo>
                  <a:cubicBezTo>
                    <a:pt x="17" y="51"/>
                    <a:pt x="17" y="52"/>
                    <a:pt x="17" y="51"/>
                  </a:cubicBezTo>
                  <a:cubicBezTo>
                    <a:pt x="17" y="51"/>
                    <a:pt x="18" y="51"/>
                    <a:pt x="18" y="51"/>
                  </a:cubicBezTo>
                  <a:cubicBezTo>
                    <a:pt x="18" y="50"/>
                    <a:pt x="17" y="50"/>
                    <a:pt x="17" y="50"/>
                  </a:cubicBezTo>
                  <a:cubicBezTo>
                    <a:pt x="18" y="49"/>
                    <a:pt x="18" y="49"/>
                    <a:pt x="18" y="49"/>
                  </a:cubicBezTo>
                  <a:cubicBezTo>
                    <a:pt x="18" y="49"/>
                    <a:pt x="19" y="49"/>
                    <a:pt x="19" y="48"/>
                  </a:cubicBezTo>
                  <a:cubicBezTo>
                    <a:pt x="19" y="48"/>
                    <a:pt x="19" y="48"/>
                    <a:pt x="19" y="48"/>
                  </a:cubicBezTo>
                  <a:cubicBezTo>
                    <a:pt x="19" y="48"/>
                    <a:pt x="19" y="48"/>
                    <a:pt x="20" y="47"/>
                  </a:cubicBezTo>
                  <a:cubicBezTo>
                    <a:pt x="20" y="47"/>
                    <a:pt x="20" y="47"/>
                    <a:pt x="20" y="47"/>
                  </a:cubicBezTo>
                  <a:cubicBezTo>
                    <a:pt x="21" y="47"/>
                    <a:pt x="21" y="47"/>
                    <a:pt x="21" y="46"/>
                  </a:cubicBezTo>
                  <a:cubicBezTo>
                    <a:pt x="21" y="46"/>
                    <a:pt x="21" y="46"/>
                    <a:pt x="20" y="46"/>
                  </a:cubicBezTo>
                  <a:cubicBezTo>
                    <a:pt x="20" y="45"/>
                    <a:pt x="20" y="45"/>
                    <a:pt x="20" y="45"/>
                  </a:cubicBezTo>
                  <a:cubicBezTo>
                    <a:pt x="20" y="45"/>
                    <a:pt x="20" y="45"/>
                    <a:pt x="20" y="45"/>
                  </a:cubicBezTo>
                  <a:cubicBezTo>
                    <a:pt x="21" y="45"/>
                    <a:pt x="21" y="45"/>
                    <a:pt x="21" y="45"/>
                  </a:cubicBezTo>
                  <a:cubicBezTo>
                    <a:pt x="22" y="45"/>
                    <a:pt x="22" y="43"/>
                    <a:pt x="22" y="43"/>
                  </a:cubicBezTo>
                  <a:cubicBezTo>
                    <a:pt x="22" y="43"/>
                    <a:pt x="22" y="42"/>
                    <a:pt x="22" y="42"/>
                  </a:cubicBezTo>
                  <a:cubicBezTo>
                    <a:pt x="22" y="42"/>
                    <a:pt x="22" y="42"/>
                    <a:pt x="22" y="42"/>
                  </a:cubicBezTo>
                  <a:cubicBezTo>
                    <a:pt x="23" y="42"/>
                    <a:pt x="23" y="43"/>
                    <a:pt x="23" y="42"/>
                  </a:cubicBezTo>
                  <a:cubicBezTo>
                    <a:pt x="24" y="41"/>
                    <a:pt x="24" y="41"/>
                    <a:pt x="24" y="41"/>
                  </a:cubicBezTo>
                  <a:cubicBezTo>
                    <a:pt x="24" y="41"/>
                    <a:pt x="24" y="40"/>
                    <a:pt x="24" y="40"/>
                  </a:cubicBezTo>
                  <a:cubicBezTo>
                    <a:pt x="25" y="39"/>
                    <a:pt x="25" y="39"/>
                    <a:pt x="26" y="39"/>
                  </a:cubicBezTo>
                  <a:cubicBezTo>
                    <a:pt x="26" y="39"/>
                    <a:pt x="26" y="39"/>
                    <a:pt x="26" y="39"/>
                  </a:cubicBezTo>
                  <a:cubicBezTo>
                    <a:pt x="26" y="38"/>
                    <a:pt x="26" y="38"/>
                    <a:pt x="26" y="38"/>
                  </a:cubicBezTo>
                  <a:cubicBezTo>
                    <a:pt x="26" y="37"/>
                    <a:pt x="25" y="37"/>
                    <a:pt x="26" y="37"/>
                  </a:cubicBezTo>
                  <a:cubicBezTo>
                    <a:pt x="27" y="36"/>
                    <a:pt x="27" y="36"/>
                    <a:pt x="27" y="35"/>
                  </a:cubicBezTo>
                  <a:cubicBezTo>
                    <a:pt x="28" y="35"/>
                    <a:pt x="28" y="35"/>
                    <a:pt x="28" y="34"/>
                  </a:cubicBezTo>
                  <a:cubicBezTo>
                    <a:pt x="29" y="34"/>
                    <a:pt x="28" y="33"/>
                    <a:pt x="29" y="33"/>
                  </a:cubicBezTo>
                  <a:cubicBezTo>
                    <a:pt x="29" y="32"/>
                    <a:pt x="30" y="33"/>
                    <a:pt x="30" y="32"/>
                  </a:cubicBezTo>
                  <a:cubicBezTo>
                    <a:pt x="30" y="32"/>
                    <a:pt x="30" y="32"/>
                    <a:pt x="30" y="32"/>
                  </a:cubicBezTo>
                  <a:cubicBezTo>
                    <a:pt x="30" y="31"/>
                    <a:pt x="30" y="31"/>
                    <a:pt x="30" y="31"/>
                  </a:cubicBezTo>
                  <a:cubicBezTo>
                    <a:pt x="31" y="31"/>
                    <a:pt x="31" y="31"/>
                    <a:pt x="31" y="31"/>
                  </a:cubicBezTo>
                  <a:cubicBezTo>
                    <a:pt x="31" y="31"/>
                    <a:pt x="32" y="30"/>
                    <a:pt x="32" y="30"/>
                  </a:cubicBezTo>
                  <a:cubicBezTo>
                    <a:pt x="32" y="30"/>
                    <a:pt x="32" y="30"/>
                    <a:pt x="31" y="30"/>
                  </a:cubicBezTo>
                  <a:cubicBezTo>
                    <a:pt x="31" y="30"/>
                    <a:pt x="31" y="29"/>
                    <a:pt x="31" y="29"/>
                  </a:cubicBezTo>
                  <a:cubicBezTo>
                    <a:pt x="32" y="29"/>
                    <a:pt x="32" y="29"/>
                    <a:pt x="32" y="29"/>
                  </a:cubicBezTo>
                  <a:cubicBezTo>
                    <a:pt x="33" y="29"/>
                    <a:pt x="33" y="29"/>
                    <a:pt x="33" y="29"/>
                  </a:cubicBezTo>
                  <a:cubicBezTo>
                    <a:pt x="33" y="28"/>
                    <a:pt x="33" y="28"/>
                    <a:pt x="33" y="28"/>
                  </a:cubicBezTo>
                  <a:cubicBezTo>
                    <a:pt x="33" y="28"/>
                    <a:pt x="33" y="28"/>
                    <a:pt x="32" y="27"/>
                  </a:cubicBezTo>
                  <a:cubicBezTo>
                    <a:pt x="32" y="27"/>
                    <a:pt x="30" y="27"/>
                    <a:pt x="31" y="26"/>
                  </a:cubicBezTo>
                  <a:cubicBezTo>
                    <a:pt x="32" y="26"/>
                    <a:pt x="32" y="25"/>
                    <a:pt x="32" y="25"/>
                  </a:cubicBezTo>
                  <a:cubicBezTo>
                    <a:pt x="33" y="26"/>
                    <a:pt x="33" y="26"/>
                    <a:pt x="33" y="26"/>
                  </a:cubicBezTo>
                  <a:cubicBezTo>
                    <a:pt x="33" y="26"/>
                    <a:pt x="33" y="26"/>
                    <a:pt x="33" y="26"/>
                  </a:cubicBezTo>
                  <a:cubicBezTo>
                    <a:pt x="33" y="26"/>
                    <a:pt x="34" y="25"/>
                    <a:pt x="34" y="25"/>
                  </a:cubicBezTo>
                  <a:cubicBezTo>
                    <a:pt x="33" y="25"/>
                    <a:pt x="33" y="25"/>
                    <a:pt x="34" y="25"/>
                  </a:cubicBezTo>
                  <a:cubicBezTo>
                    <a:pt x="34" y="24"/>
                    <a:pt x="34" y="25"/>
                    <a:pt x="34" y="25"/>
                  </a:cubicBezTo>
                  <a:cubicBezTo>
                    <a:pt x="34" y="25"/>
                    <a:pt x="35" y="25"/>
                    <a:pt x="35" y="24"/>
                  </a:cubicBezTo>
                  <a:cubicBezTo>
                    <a:pt x="35" y="24"/>
                    <a:pt x="35" y="24"/>
                    <a:pt x="35" y="23"/>
                  </a:cubicBezTo>
                  <a:cubicBezTo>
                    <a:pt x="35" y="23"/>
                    <a:pt x="34" y="23"/>
                    <a:pt x="35" y="22"/>
                  </a:cubicBezTo>
                  <a:cubicBezTo>
                    <a:pt x="35" y="22"/>
                    <a:pt x="35" y="22"/>
                    <a:pt x="35" y="22"/>
                  </a:cubicBezTo>
                  <a:cubicBezTo>
                    <a:pt x="35" y="21"/>
                    <a:pt x="35" y="21"/>
                    <a:pt x="35" y="21"/>
                  </a:cubicBezTo>
                  <a:cubicBezTo>
                    <a:pt x="36" y="21"/>
                    <a:pt x="35" y="21"/>
                    <a:pt x="36" y="21"/>
                  </a:cubicBezTo>
                  <a:cubicBezTo>
                    <a:pt x="36" y="21"/>
                    <a:pt x="37" y="21"/>
                    <a:pt x="37" y="21"/>
                  </a:cubicBezTo>
                  <a:cubicBezTo>
                    <a:pt x="37" y="20"/>
                    <a:pt x="37" y="20"/>
                    <a:pt x="37" y="20"/>
                  </a:cubicBezTo>
                  <a:cubicBezTo>
                    <a:pt x="37" y="19"/>
                    <a:pt x="36" y="19"/>
                    <a:pt x="37" y="19"/>
                  </a:cubicBezTo>
                  <a:cubicBezTo>
                    <a:pt x="37" y="18"/>
                    <a:pt x="38" y="18"/>
                    <a:pt x="38" y="18"/>
                  </a:cubicBezTo>
                  <a:cubicBezTo>
                    <a:pt x="39" y="19"/>
                    <a:pt x="39" y="19"/>
                    <a:pt x="40" y="19"/>
                  </a:cubicBezTo>
                  <a:cubicBezTo>
                    <a:pt x="40" y="19"/>
                    <a:pt x="41" y="19"/>
                    <a:pt x="41" y="19"/>
                  </a:cubicBezTo>
                  <a:cubicBezTo>
                    <a:pt x="41" y="19"/>
                    <a:pt x="41" y="19"/>
                    <a:pt x="41" y="19"/>
                  </a:cubicBezTo>
                  <a:cubicBezTo>
                    <a:pt x="41" y="19"/>
                    <a:pt x="41" y="19"/>
                    <a:pt x="42" y="19"/>
                  </a:cubicBezTo>
                  <a:cubicBezTo>
                    <a:pt x="42" y="20"/>
                    <a:pt x="42" y="20"/>
                    <a:pt x="43" y="20"/>
                  </a:cubicBezTo>
                  <a:cubicBezTo>
                    <a:pt x="43" y="20"/>
                    <a:pt x="44" y="20"/>
                    <a:pt x="44" y="19"/>
                  </a:cubicBezTo>
                  <a:cubicBezTo>
                    <a:pt x="44" y="19"/>
                    <a:pt x="44" y="19"/>
                    <a:pt x="44" y="19"/>
                  </a:cubicBezTo>
                  <a:cubicBezTo>
                    <a:pt x="44" y="18"/>
                    <a:pt x="44" y="18"/>
                    <a:pt x="44" y="18"/>
                  </a:cubicBezTo>
                  <a:cubicBezTo>
                    <a:pt x="44" y="18"/>
                    <a:pt x="44" y="18"/>
                    <a:pt x="44" y="18"/>
                  </a:cubicBezTo>
                  <a:cubicBezTo>
                    <a:pt x="44" y="17"/>
                    <a:pt x="44" y="17"/>
                    <a:pt x="44" y="17"/>
                  </a:cubicBezTo>
                  <a:cubicBezTo>
                    <a:pt x="45" y="17"/>
                    <a:pt x="45" y="17"/>
                    <a:pt x="45" y="17"/>
                  </a:cubicBezTo>
                  <a:cubicBezTo>
                    <a:pt x="46" y="16"/>
                    <a:pt x="45" y="16"/>
                    <a:pt x="46" y="16"/>
                  </a:cubicBezTo>
                  <a:cubicBezTo>
                    <a:pt x="46" y="16"/>
                    <a:pt x="47" y="16"/>
                    <a:pt x="47" y="16"/>
                  </a:cubicBezTo>
                  <a:cubicBezTo>
                    <a:pt x="47" y="16"/>
                    <a:pt x="47" y="16"/>
                    <a:pt x="48" y="17"/>
                  </a:cubicBezTo>
                  <a:cubicBezTo>
                    <a:pt x="48" y="17"/>
                    <a:pt x="48" y="17"/>
                    <a:pt x="48" y="17"/>
                  </a:cubicBezTo>
                  <a:cubicBezTo>
                    <a:pt x="48" y="17"/>
                    <a:pt x="49" y="18"/>
                    <a:pt x="49" y="18"/>
                  </a:cubicBezTo>
                  <a:cubicBezTo>
                    <a:pt x="49" y="17"/>
                    <a:pt x="50" y="18"/>
                    <a:pt x="50" y="18"/>
                  </a:cubicBezTo>
                  <a:cubicBezTo>
                    <a:pt x="50" y="17"/>
                    <a:pt x="50" y="17"/>
                    <a:pt x="50" y="17"/>
                  </a:cubicBezTo>
                  <a:cubicBezTo>
                    <a:pt x="50" y="17"/>
                    <a:pt x="50" y="17"/>
                    <a:pt x="50" y="16"/>
                  </a:cubicBezTo>
                  <a:cubicBezTo>
                    <a:pt x="51" y="16"/>
                    <a:pt x="51" y="16"/>
                    <a:pt x="51" y="16"/>
                  </a:cubicBezTo>
                  <a:cubicBezTo>
                    <a:pt x="51" y="15"/>
                    <a:pt x="52" y="15"/>
                    <a:pt x="52" y="15"/>
                  </a:cubicBezTo>
                  <a:cubicBezTo>
                    <a:pt x="52" y="14"/>
                    <a:pt x="52" y="14"/>
                    <a:pt x="52" y="14"/>
                  </a:cubicBezTo>
                  <a:cubicBezTo>
                    <a:pt x="52" y="14"/>
                    <a:pt x="52" y="13"/>
                    <a:pt x="53" y="13"/>
                  </a:cubicBezTo>
                  <a:cubicBezTo>
                    <a:pt x="53" y="13"/>
                    <a:pt x="53" y="14"/>
                    <a:pt x="53" y="13"/>
                  </a:cubicBezTo>
                  <a:cubicBezTo>
                    <a:pt x="54" y="13"/>
                    <a:pt x="54" y="11"/>
                    <a:pt x="54" y="11"/>
                  </a:cubicBezTo>
                  <a:cubicBezTo>
                    <a:pt x="55" y="11"/>
                    <a:pt x="55" y="10"/>
                    <a:pt x="55" y="10"/>
                  </a:cubicBezTo>
                  <a:cubicBezTo>
                    <a:pt x="55" y="10"/>
                    <a:pt x="55" y="10"/>
                    <a:pt x="56" y="9"/>
                  </a:cubicBezTo>
                  <a:cubicBezTo>
                    <a:pt x="56" y="9"/>
                    <a:pt x="56" y="9"/>
                    <a:pt x="57" y="8"/>
                  </a:cubicBezTo>
                  <a:cubicBezTo>
                    <a:pt x="57" y="8"/>
                    <a:pt x="57" y="8"/>
                    <a:pt x="57" y="8"/>
                  </a:cubicBezTo>
                  <a:cubicBezTo>
                    <a:pt x="57" y="8"/>
                    <a:pt x="58" y="7"/>
                    <a:pt x="58" y="7"/>
                  </a:cubicBezTo>
                  <a:cubicBezTo>
                    <a:pt x="58" y="7"/>
                    <a:pt x="59" y="7"/>
                    <a:pt x="59" y="7"/>
                  </a:cubicBezTo>
                  <a:cubicBezTo>
                    <a:pt x="59" y="7"/>
                    <a:pt x="59" y="8"/>
                    <a:pt x="60" y="7"/>
                  </a:cubicBezTo>
                  <a:cubicBezTo>
                    <a:pt x="60" y="7"/>
                    <a:pt x="61" y="7"/>
                    <a:pt x="61" y="7"/>
                  </a:cubicBezTo>
                  <a:cubicBezTo>
                    <a:pt x="61" y="7"/>
                    <a:pt x="61" y="7"/>
                    <a:pt x="62" y="8"/>
                  </a:cubicBezTo>
                  <a:cubicBezTo>
                    <a:pt x="62" y="8"/>
                    <a:pt x="63" y="8"/>
                    <a:pt x="63" y="8"/>
                  </a:cubicBezTo>
                  <a:cubicBezTo>
                    <a:pt x="63" y="8"/>
                    <a:pt x="63" y="7"/>
                    <a:pt x="64" y="7"/>
                  </a:cubicBezTo>
                  <a:cubicBezTo>
                    <a:pt x="65" y="7"/>
                    <a:pt x="64" y="6"/>
                    <a:pt x="65" y="7"/>
                  </a:cubicBezTo>
                  <a:cubicBezTo>
                    <a:pt x="65" y="7"/>
                    <a:pt x="65" y="7"/>
                    <a:pt x="65" y="7"/>
                  </a:cubicBezTo>
                  <a:cubicBezTo>
                    <a:pt x="65" y="7"/>
                    <a:pt x="65" y="7"/>
                    <a:pt x="66" y="7"/>
                  </a:cubicBezTo>
                  <a:cubicBezTo>
                    <a:pt x="66" y="7"/>
                    <a:pt x="67" y="7"/>
                    <a:pt x="67" y="7"/>
                  </a:cubicBezTo>
                  <a:cubicBezTo>
                    <a:pt x="67" y="7"/>
                    <a:pt x="67" y="7"/>
                    <a:pt x="67" y="7"/>
                  </a:cubicBezTo>
                  <a:cubicBezTo>
                    <a:pt x="67" y="6"/>
                    <a:pt x="67" y="6"/>
                    <a:pt x="67" y="6"/>
                  </a:cubicBezTo>
                  <a:cubicBezTo>
                    <a:pt x="67" y="6"/>
                    <a:pt x="67" y="5"/>
                    <a:pt x="67" y="5"/>
                  </a:cubicBezTo>
                  <a:cubicBezTo>
                    <a:pt x="68" y="5"/>
                    <a:pt x="67" y="5"/>
                    <a:pt x="68" y="5"/>
                  </a:cubicBezTo>
                  <a:cubicBezTo>
                    <a:pt x="68" y="4"/>
                    <a:pt x="67" y="4"/>
                    <a:pt x="68" y="4"/>
                  </a:cubicBezTo>
                  <a:cubicBezTo>
                    <a:pt x="69" y="4"/>
                    <a:pt x="69" y="4"/>
                    <a:pt x="69" y="3"/>
                  </a:cubicBezTo>
                  <a:cubicBezTo>
                    <a:pt x="69" y="3"/>
                    <a:pt x="70" y="3"/>
                    <a:pt x="70" y="3"/>
                  </a:cubicBezTo>
                  <a:cubicBezTo>
                    <a:pt x="70" y="3"/>
                    <a:pt x="70" y="3"/>
                    <a:pt x="71" y="3"/>
                  </a:cubicBezTo>
                  <a:cubicBezTo>
                    <a:pt x="71" y="3"/>
                    <a:pt x="72" y="2"/>
                    <a:pt x="72" y="3"/>
                  </a:cubicBezTo>
                  <a:cubicBezTo>
                    <a:pt x="72" y="3"/>
                    <a:pt x="72" y="3"/>
                    <a:pt x="73" y="3"/>
                  </a:cubicBezTo>
                  <a:cubicBezTo>
                    <a:pt x="73" y="2"/>
                    <a:pt x="74" y="2"/>
                    <a:pt x="74" y="3"/>
                  </a:cubicBezTo>
                  <a:cubicBezTo>
                    <a:pt x="74" y="3"/>
                    <a:pt x="74" y="3"/>
                    <a:pt x="74" y="3"/>
                  </a:cubicBezTo>
                  <a:cubicBezTo>
                    <a:pt x="75" y="3"/>
                    <a:pt x="75" y="2"/>
                    <a:pt x="75" y="2"/>
                  </a:cubicBezTo>
                  <a:cubicBezTo>
                    <a:pt x="75" y="2"/>
                    <a:pt x="76" y="3"/>
                    <a:pt x="76" y="3"/>
                  </a:cubicBezTo>
                  <a:cubicBezTo>
                    <a:pt x="76" y="3"/>
                    <a:pt x="76" y="2"/>
                    <a:pt x="76" y="2"/>
                  </a:cubicBezTo>
                  <a:cubicBezTo>
                    <a:pt x="77" y="2"/>
                    <a:pt x="78" y="2"/>
                    <a:pt x="78" y="2"/>
                  </a:cubicBezTo>
                  <a:cubicBezTo>
                    <a:pt x="78" y="2"/>
                    <a:pt x="78" y="2"/>
                    <a:pt x="78" y="2"/>
                  </a:cubicBezTo>
                  <a:cubicBezTo>
                    <a:pt x="79" y="2"/>
                    <a:pt x="80" y="1"/>
                    <a:pt x="80" y="1"/>
                  </a:cubicBezTo>
                  <a:cubicBezTo>
                    <a:pt x="80" y="1"/>
                    <a:pt x="81" y="0"/>
                    <a:pt x="81" y="0"/>
                  </a:cubicBezTo>
                  <a:cubicBezTo>
                    <a:pt x="81" y="0"/>
                    <a:pt x="82" y="0"/>
                    <a:pt x="82" y="1"/>
                  </a:cubicBezTo>
                  <a:cubicBezTo>
                    <a:pt x="82" y="1"/>
                    <a:pt x="83" y="2"/>
                    <a:pt x="83" y="2"/>
                  </a:cubicBezTo>
                  <a:cubicBezTo>
                    <a:pt x="83" y="2"/>
                    <a:pt x="83" y="2"/>
                    <a:pt x="83" y="3"/>
                  </a:cubicBezTo>
                  <a:cubicBezTo>
                    <a:pt x="83" y="3"/>
                    <a:pt x="83" y="3"/>
                    <a:pt x="83" y="4"/>
                  </a:cubicBezTo>
                  <a:cubicBezTo>
                    <a:pt x="83" y="4"/>
                    <a:pt x="83" y="4"/>
                    <a:pt x="83" y="4"/>
                  </a:cubicBezTo>
                  <a:cubicBezTo>
                    <a:pt x="83" y="5"/>
                    <a:pt x="84" y="5"/>
                    <a:pt x="83" y="5"/>
                  </a:cubicBezTo>
                  <a:cubicBezTo>
                    <a:pt x="83" y="5"/>
                    <a:pt x="83" y="6"/>
                    <a:pt x="83" y="6"/>
                  </a:cubicBezTo>
                  <a:cubicBezTo>
                    <a:pt x="84" y="6"/>
                    <a:pt x="84" y="6"/>
                    <a:pt x="85" y="6"/>
                  </a:cubicBezTo>
                  <a:cubicBezTo>
                    <a:pt x="85" y="7"/>
                    <a:pt x="85" y="6"/>
                    <a:pt x="86" y="7"/>
                  </a:cubicBezTo>
                  <a:cubicBezTo>
                    <a:pt x="86" y="7"/>
                    <a:pt x="87" y="7"/>
                    <a:pt x="87" y="7"/>
                  </a:cubicBezTo>
                  <a:cubicBezTo>
                    <a:pt x="88" y="8"/>
                    <a:pt x="88" y="7"/>
                    <a:pt x="88" y="8"/>
                  </a:cubicBezTo>
                  <a:cubicBezTo>
                    <a:pt x="88" y="8"/>
                    <a:pt x="88" y="9"/>
                    <a:pt x="88" y="9"/>
                  </a:cubicBezTo>
                  <a:cubicBezTo>
                    <a:pt x="88" y="9"/>
                    <a:pt x="88" y="9"/>
                    <a:pt x="88" y="10"/>
                  </a:cubicBezTo>
                  <a:cubicBezTo>
                    <a:pt x="88" y="10"/>
                    <a:pt x="88" y="11"/>
                    <a:pt x="89" y="11"/>
                  </a:cubicBezTo>
                  <a:cubicBezTo>
                    <a:pt x="89" y="11"/>
                    <a:pt x="89" y="11"/>
                    <a:pt x="89" y="11"/>
                  </a:cubicBezTo>
                  <a:cubicBezTo>
                    <a:pt x="89" y="11"/>
                    <a:pt x="90" y="11"/>
                    <a:pt x="90" y="11"/>
                  </a:cubicBezTo>
                  <a:cubicBezTo>
                    <a:pt x="90" y="11"/>
                    <a:pt x="91" y="11"/>
                    <a:pt x="91" y="11"/>
                  </a:cubicBezTo>
                  <a:cubicBezTo>
                    <a:pt x="91" y="11"/>
                    <a:pt x="92" y="11"/>
                    <a:pt x="92" y="11"/>
                  </a:cubicBezTo>
                  <a:cubicBezTo>
                    <a:pt x="92" y="11"/>
                    <a:pt x="93" y="11"/>
                    <a:pt x="93" y="11"/>
                  </a:cubicBezTo>
                  <a:cubicBezTo>
                    <a:pt x="93" y="11"/>
                    <a:pt x="94" y="11"/>
                    <a:pt x="94" y="11"/>
                  </a:cubicBezTo>
                  <a:cubicBezTo>
                    <a:pt x="95" y="12"/>
                    <a:pt x="95" y="12"/>
                    <a:pt x="95" y="12"/>
                  </a:cubicBezTo>
                  <a:cubicBezTo>
                    <a:pt x="95" y="12"/>
                    <a:pt x="95" y="12"/>
                    <a:pt x="95" y="12"/>
                  </a:cubicBezTo>
                  <a:cubicBezTo>
                    <a:pt x="95" y="13"/>
                    <a:pt x="95" y="13"/>
                    <a:pt x="95" y="13"/>
                  </a:cubicBezTo>
                  <a:cubicBezTo>
                    <a:pt x="95" y="13"/>
                    <a:pt x="95" y="13"/>
                    <a:pt x="95" y="13"/>
                  </a:cubicBezTo>
                  <a:cubicBezTo>
                    <a:pt x="95" y="13"/>
                    <a:pt x="94" y="13"/>
                    <a:pt x="94" y="14"/>
                  </a:cubicBezTo>
                  <a:cubicBezTo>
                    <a:pt x="95" y="14"/>
                    <a:pt x="95" y="15"/>
                    <a:pt x="95" y="15"/>
                  </a:cubicBezTo>
                  <a:cubicBezTo>
                    <a:pt x="95" y="15"/>
                    <a:pt x="95" y="16"/>
                    <a:pt x="95" y="16"/>
                  </a:cubicBezTo>
                  <a:cubicBezTo>
                    <a:pt x="95" y="16"/>
                    <a:pt x="95" y="16"/>
                    <a:pt x="96" y="17"/>
                  </a:cubicBezTo>
                  <a:cubicBezTo>
                    <a:pt x="96" y="17"/>
                    <a:pt x="96" y="17"/>
                    <a:pt x="96" y="17"/>
                  </a:cubicBezTo>
                  <a:cubicBezTo>
                    <a:pt x="96" y="18"/>
                    <a:pt x="96" y="18"/>
                    <a:pt x="96" y="18"/>
                  </a:cubicBezTo>
                  <a:cubicBezTo>
                    <a:pt x="96" y="18"/>
                    <a:pt x="97" y="18"/>
                    <a:pt x="97" y="18"/>
                  </a:cubicBezTo>
                  <a:cubicBezTo>
                    <a:pt x="97" y="19"/>
                    <a:pt x="96" y="19"/>
                    <a:pt x="97" y="19"/>
                  </a:cubicBezTo>
                  <a:cubicBezTo>
                    <a:pt x="97" y="19"/>
                    <a:pt x="98" y="19"/>
                    <a:pt x="98" y="19"/>
                  </a:cubicBezTo>
                  <a:cubicBezTo>
                    <a:pt x="98" y="18"/>
                    <a:pt x="98" y="17"/>
                    <a:pt x="99" y="17"/>
                  </a:cubicBezTo>
                  <a:cubicBezTo>
                    <a:pt x="99" y="17"/>
                    <a:pt x="99" y="18"/>
                    <a:pt x="99" y="18"/>
                  </a:cubicBezTo>
                  <a:cubicBezTo>
                    <a:pt x="99" y="18"/>
                    <a:pt x="99" y="19"/>
                    <a:pt x="100" y="19"/>
                  </a:cubicBezTo>
                  <a:cubicBezTo>
                    <a:pt x="100" y="19"/>
                    <a:pt x="101" y="19"/>
                    <a:pt x="101" y="19"/>
                  </a:cubicBezTo>
                  <a:cubicBezTo>
                    <a:pt x="102" y="20"/>
                    <a:pt x="102" y="19"/>
                    <a:pt x="102" y="20"/>
                  </a:cubicBezTo>
                  <a:cubicBezTo>
                    <a:pt x="102" y="21"/>
                    <a:pt x="102" y="21"/>
                    <a:pt x="102" y="21"/>
                  </a:cubicBezTo>
                  <a:cubicBezTo>
                    <a:pt x="102" y="21"/>
                    <a:pt x="103" y="21"/>
                    <a:pt x="103" y="21"/>
                  </a:cubicBezTo>
                  <a:cubicBezTo>
                    <a:pt x="103" y="21"/>
                    <a:pt x="103" y="22"/>
                    <a:pt x="104" y="22"/>
                  </a:cubicBezTo>
                  <a:cubicBezTo>
                    <a:pt x="104" y="23"/>
                    <a:pt x="104" y="23"/>
                    <a:pt x="104" y="23"/>
                  </a:cubicBezTo>
                  <a:cubicBezTo>
                    <a:pt x="105" y="23"/>
                    <a:pt x="104" y="24"/>
                    <a:pt x="105" y="24"/>
                  </a:cubicBezTo>
                  <a:cubicBezTo>
                    <a:pt x="106" y="24"/>
                    <a:pt x="106" y="24"/>
                    <a:pt x="106" y="24"/>
                  </a:cubicBezTo>
                  <a:cubicBezTo>
                    <a:pt x="106" y="24"/>
                    <a:pt x="106" y="25"/>
                    <a:pt x="107" y="25"/>
                  </a:cubicBezTo>
                  <a:cubicBezTo>
                    <a:pt x="107" y="25"/>
                    <a:pt x="107" y="25"/>
                    <a:pt x="108" y="25"/>
                  </a:cubicBezTo>
                  <a:cubicBezTo>
                    <a:pt x="108" y="26"/>
                    <a:pt x="108" y="26"/>
                    <a:pt x="108" y="26"/>
                  </a:cubicBezTo>
                  <a:cubicBezTo>
                    <a:pt x="109" y="26"/>
                    <a:pt x="108" y="27"/>
                    <a:pt x="108" y="27"/>
                  </a:cubicBezTo>
                  <a:cubicBezTo>
                    <a:pt x="108" y="27"/>
                    <a:pt x="109" y="26"/>
                    <a:pt x="109" y="27"/>
                  </a:cubicBezTo>
                  <a:cubicBezTo>
                    <a:pt x="109" y="28"/>
                    <a:pt x="110" y="28"/>
                    <a:pt x="110" y="29"/>
                  </a:cubicBezTo>
                  <a:cubicBezTo>
                    <a:pt x="110" y="29"/>
                    <a:pt x="110" y="29"/>
                    <a:pt x="110" y="29"/>
                  </a:cubicBezTo>
                  <a:cubicBezTo>
                    <a:pt x="110" y="29"/>
                    <a:pt x="111" y="29"/>
                    <a:pt x="111" y="29"/>
                  </a:cubicBezTo>
                  <a:cubicBezTo>
                    <a:pt x="112" y="28"/>
                    <a:pt x="112" y="28"/>
                    <a:pt x="112" y="28"/>
                  </a:cubicBezTo>
                  <a:cubicBezTo>
                    <a:pt x="112" y="28"/>
                    <a:pt x="114" y="30"/>
                    <a:pt x="114" y="30"/>
                  </a:cubicBezTo>
                  <a:cubicBezTo>
                    <a:pt x="114" y="30"/>
                    <a:pt x="114" y="31"/>
                    <a:pt x="115" y="31"/>
                  </a:cubicBezTo>
                  <a:cubicBezTo>
                    <a:pt x="115" y="31"/>
                    <a:pt x="116" y="32"/>
                    <a:pt x="116" y="32"/>
                  </a:cubicBezTo>
                  <a:cubicBezTo>
                    <a:pt x="116" y="32"/>
                    <a:pt x="115" y="32"/>
                    <a:pt x="115" y="33"/>
                  </a:cubicBezTo>
                  <a:cubicBezTo>
                    <a:pt x="115" y="33"/>
                    <a:pt x="115" y="33"/>
                    <a:pt x="115" y="34"/>
                  </a:cubicBezTo>
                  <a:cubicBezTo>
                    <a:pt x="115" y="34"/>
                    <a:pt x="115" y="34"/>
                    <a:pt x="115" y="34"/>
                  </a:cubicBezTo>
                  <a:cubicBezTo>
                    <a:pt x="115" y="35"/>
                    <a:pt x="115" y="35"/>
                    <a:pt x="116" y="36"/>
                  </a:cubicBezTo>
                  <a:cubicBezTo>
                    <a:pt x="116" y="36"/>
                    <a:pt x="117" y="35"/>
                    <a:pt x="117" y="36"/>
                  </a:cubicBezTo>
                  <a:cubicBezTo>
                    <a:pt x="117" y="36"/>
                    <a:pt x="118" y="37"/>
                    <a:pt x="118" y="37"/>
                  </a:cubicBezTo>
                  <a:cubicBezTo>
                    <a:pt x="118" y="37"/>
                    <a:pt x="118" y="38"/>
                    <a:pt x="118" y="38"/>
                  </a:cubicBezTo>
                  <a:cubicBezTo>
                    <a:pt x="118" y="38"/>
                    <a:pt x="119" y="37"/>
                    <a:pt x="119" y="38"/>
                  </a:cubicBezTo>
                  <a:cubicBezTo>
                    <a:pt x="119" y="39"/>
                    <a:pt x="118" y="39"/>
                    <a:pt x="118" y="39"/>
                  </a:cubicBezTo>
                  <a:cubicBezTo>
                    <a:pt x="119" y="40"/>
                    <a:pt x="119" y="40"/>
                    <a:pt x="119" y="40"/>
                  </a:cubicBezTo>
                  <a:cubicBezTo>
                    <a:pt x="119" y="41"/>
                    <a:pt x="120" y="41"/>
                    <a:pt x="120" y="41"/>
                  </a:cubicBezTo>
                  <a:cubicBezTo>
                    <a:pt x="119" y="42"/>
                    <a:pt x="119" y="41"/>
                    <a:pt x="119" y="42"/>
                  </a:cubicBezTo>
                  <a:cubicBezTo>
                    <a:pt x="120" y="42"/>
                    <a:pt x="120" y="42"/>
                    <a:pt x="120" y="42"/>
                  </a:cubicBezTo>
                  <a:cubicBezTo>
                    <a:pt x="120" y="43"/>
                    <a:pt x="120" y="43"/>
                    <a:pt x="120" y="43"/>
                  </a:cubicBezTo>
                  <a:cubicBezTo>
                    <a:pt x="120" y="44"/>
                    <a:pt x="119" y="44"/>
                    <a:pt x="119" y="44"/>
                  </a:cubicBezTo>
                  <a:cubicBezTo>
                    <a:pt x="119" y="44"/>
                    <a:pt x="120" y="44"/>
                    <a:pt x="120" y="45"/>
                  </a:cubicBezTo>
                  <a:cubicBezTo>
                    <a:pt x="120" y="46"/>
                    <a:pt x="119" y="46"/>
                    <a:pt x="119" y="46"/>
                  </a:cubicBezTo>
                  <a:cubicBezTo>
                    <a:pt x="119" y="46"/>
                    <a:pt x="118" y="47"/>
                    <a:pt x="118" y="47"/>
                  </a:cubicBezTo>
                  <a:cubicBezTo>
                    <a:pt x="118" y="47"/>
                    <a:pt x="118" y="47"/>
                    <a:pt x="118" y="48"/>
                  </a:cubicBezTo>
                  <a:cubicBezTo>
                    <a:pt x="117" y="48"/>
                    <a:pt x="117" y="49"/>
                    <a:pt x="117" y="49"/>
                  </a:cubicBezTo>
                  <a:cubicBezTo>
                    <a:pt x="117" y="49"/>
                    <a:pt x="116" y="50"/>
                    <a:pt x="115" y="50"/>
                  </a:cubicBezTo>
                  <a:cubicBezTo>
                    <a:pt x="115" y="50"/>
                    <a:pt x="114" y="50"/>
                    <a:pt x="114" y="50"/>
                  </a:cubicBezTo>
                  <a:cubicBezTo>
                    <a:pt x="114" y="51"/>
                    <a:pt x="114" y="51"/>
                    <a:pt x="113" y="51"/>
                  </a:cubicBezTo>
                  <a:cubicBezTo>
                    <a:pt x="113" y="51"/>
                    <a:pt x="112" y="51"/>
                    <a:pt x="112" y="51"/>
                  </a:cubicBezTo>
                  <a:cubicBezTo>
                    <a:pt x="112" y="52"/>
                    <a:pt x="112" y="52"/>
                    <a:pt x="112" y="52"/>
                  </a:cubicBezTo>
                  <a:cubicBezTo>
                    <a:pt x="113" y="53"/>
                    <a:pt x="112" y="53"/>
                    <a:pt x="112" y="53"/>
                  </a:cubicBezTo>
                  <a:cubicBezTo>
                    <a:pt x="113" y="53"/>
                    <a:pt x="113" y="53"/>
                    <a:pt x="113" y="53"/>
                  </a:cubicBezTo>
                  <a:cubicBezTo>
                    <a:pt x="113" y="53"/>
                    <a:pt x="112" y="54"/>
                    <a:pt x="112" y="54"/>
                  </a:cubicBezTo>
                  <a:cubicBezTo>
                    <a:pt x="113" y="54"/>
                    <a:pt x="113" y="55"/>
                    <a:pt x="113" y="55"/>
                  </a:cubicBezTo>
                  <a:cubicBezTo>
                    <a:pt x="113" y="55"/>
                    <a:pt x="113" y="56"/>
                    <a:pt x="113" y="56"/>
                  </a:cubicBezTo>
                  <a:cubicBezTo>
                    <a:pt x="113" y="56"/>
                    <a:pt x="114" y="57"/>
                    <a:pt x="114" y="57"/>
                  </a:cubicBezTo>
                  <a:cubicBezTo>
                    <a:pt x="113" y="57"/>
                    <a:pt x="113" y="57"/>
                    <a:pt x="112" y="57"/>
                  </a:cubicBezTo>
                  <a:cubicBezTo>
                    <a:pt x="112" y="57"/>
                    <a:pt x="112" y="57"/>
                    <a:pt x="112" y="57"/>
                  </a:cubicBezTo>
                  <a:cubicBezTo>
                    <a:pt x="112" y="58"/>
                    <a:pt x="112" y="58"/>
                    <a:pt x="112" y="59"/>
                  </a:cubicBezTo>
                  <a:cubicBezTo>
                    <a:pt x="112" y="59"/>
                    <a:pt x="112" y="59"/>
                    <a:pt x="112" y="59"/>
                  </a:cubicBezTo>
                  <a:cubicBezTo>
                    <a:pt x="111" y="59"/>
                    <a:pt x="112" y="59"/>
                    <a:pt x="112" y="60"/>
                  </a:cubicBezTo>
                  <a:cubicBezTo>
                    <a:pt x="111" y="61"/>
                    <a:pt x="110" y="61"/>
                    <a:pt x="110" y="61"/>
                  </a:cubicBezTo>
                  <a:cubicBezTo>
                    <a:pt x="110" y="60"/>
                    <a:pt x="109" y="60"/>
                    <a:pt x="109" y="60"/>
                  </a:cubicBezTo>
                  <a:cubicBezTo>
                    <a:pt x="109" y="60"/>
                    <a:pt x="109" y="61"/>
                    <a:pt x="108" y="61"/>
                  </a:cubicBezTo>
                  <a:cubicBezTo>
                    <a:pt x="107" y="62"/>
                    <a:pt x="107" y="62"/>
                    <a:pt x="107" y="62"/>
                  </a:cubicBezTo>
                  <a:cubicBezTo>
                    <a:pt x="106" y="62"/>
                    <a:pt x="106" y="62"/>
                    <a:pt x="106" y="62"/>
                  </a:cubicBezTo>
                  <a:cubicBezTo>
                    <a:pt x="105" y="63"/>
                    <a:pt x="105" y="63"/>
                    <a:pt x="105" y="64"/>
                  </a:cubicBezTo>
                  <a:cubicBezTo>
                    <a:pt x="105" y="64"/>
                    <a:pt x="106" y="64"/>
                    <a:pt x="105" y="65"/>
                  </a:cubicBezTo>
                  <a:cubicBezTo>
                    <a:pt x="104" y="65"/>
                    <a:pt x="104" y="65"/>
                    <a:pt x="104" y="65"/>
                  </a:cubicBezTo>
                  <a:cubicBezTo>
                    <a:pt x="105" y="66"/>
                    <a:pt x="105" y="66"/>
                    <a:pt x="105" y="66"/>
                  </a:cubicBezTo>
                  <a:cubicBezTo>
                    <a:pt x="104" y="67"/>
                    <a:pt x="104" y="67"/>
                    <a:pt x="104" y="67"/>
                  </a:cubicBezTo>
                  <a:cubicBezTo>
                    <a:pt x="104" y="67"/>
                    <a:pt x="105" y="67"/>
                    <a:pt x="104" y="68"/>
                  </a:cubicBezTo>
                  <a:cubicBezTo>
                    <a:pt x="104" y="69"/>
                    <a:pt x="104" y="69"/>
                    <a:pt x="104" y="69"/>
                  </a:cubicBezTo>
                  <a:cubicBezTo>
                    <a:pt x="103" y="70"/>
                    <a:pt x="104" y="69"/>
                    <a:pt x="104" y="70"/>
                  </a:cubicBezTo>
                  <a:cubicBezTo>
                    <a:pt x="104" y="70"/>
                    <a:pt x="104" y="71"/>
                    <a:pt x="104" y="71"/>
                  </a:cubicBezTo>
                  <a:cubicBezTo>
                    <a:pt x="104" y="71"/>
                    <a:pt x="103" y="71"/>
                    <a:pt x="103" y="71"/>
                  </a:cubicBezTo>
                  <a:cubicBezTo>
                    <a:pt x="103" y="72"/>
                    <a:pt x="103" y="72"/>
                    <a:pt x="104" y="72"/>
                  </a:cubicBezTo>
                  <a:cubicBezTo>
                    <a:pt x="104" y="72"/>
                    <a:pt x="104" y="72"/>
                    <a:pt x="104" y="72"/>
                  </a:cubicBezTo>
                  <a:cubicBezTo>
                    <a:pt x="105" y="73"/>
                    <a:pt x="104" y="73"/>
                    <a:pt x="105" y="73"/>
                  </a:cubicBezTo>
                  <a:cubicBezTo>
                    <a:pt x="105" y="73"/>
                    <a:pt x="105" y="74"/>
                    <a:pt x="105" y="74"/>
                  </a:cubicBezTo>
                  <a:cubicBezTo>
                    <a:pt x="106" y="74"/>
                    <a:pt x="106" y="74"/>
                    <a:pt x="106" y="74"/>
                  </a:cubicBezTo>
                  <a:cubicBezTo>
                    <a:pt x="106" y="74"/>
                    <a:pt x="105" y="74"/>
                    <a:pt x="105" y="75"/>
                  </a:cubicBezTo>
                  <a:cubicBezTo>
                    <a:pt x="106" y="75"/>
                    <a:pt x="107" y="75"/>
                    <a:pt x="106" y="76"/>
                  </a:cubicBezTo>
                  <a:cubicBezTo>
                    <a:pt x="105" y="76"/>
                    <a:pt x="105" y="76"/>
                    <a:pt x="104" y="76"/>
                  </a:cubicBezTo>
                  <a:cubicBezTo>
                    <a:pt x="104" y="77"/>
                    <a:pt x="103" y="77"/>
                    <a:pt x="103" y="77"/>
                  </a:cubicBezTo>
                  <a:cubicBezTo>
                    <a:pt x="103" y="77"/>
                    <a:pt x="103" y="77"/>
                    <a:pt x="103" y="78"/>
                  </a:cubicBezTo>
                  <a:cubicBezTo>
                    <a:pt x="103" y="78"/>
                    <a:pt x="103" y="78"/>
                    <a:pt x="103" y="78"/>
                  </a:cubicBezTo>
                  <a:cubicBezTo>
                    <a:pt x="102" y="78"/>
                    <a:pt x="101" y="77"/>
                    <a:pt x="101" y="77"/>
                  </a:cubicBezTo>
                  <a:cubicBezTo>
                    <a:pt x="101" y="77"/>
                    <a:pt x="101" y="79"/>
                    <a:pt x="100" y="79"/>
                  </a:cubicBezTo>
                  <a:cubicBezTo>
                    <a:pt x="100" y="79"/>
                    <a:pt x="100" y="79"/>
                    <a:pt x="99" y="79"/>
                  </a:cubicBezTo>
                  <a:cubicBezTo>
                    <a:pt x="99" y="80"/>
                    <a:pt x="99" y="80"/>
                    <a:pt x="99" y="80"/>
                  </a:cubicBezTo>
                  <a:cubicBezTo>
                    <a:pt x="98" y="80"/>
                    <a:pt x="98" y="81"/>
                    <a:pt x="97" y="81"/>
                  </a:cubicBezTo>
                  <a:cubicBezTo>
                    <a:pt x="97" y="82"/>
                    <a:pt x="97" y="82"/>
                    <a:pt x="97" y="82"/>
                  </a:cubicBezTo>
                  <a:cubicBezTo>
                    <a:pt x="97" y="82"/>
                    <a:pt x="97" y="82"/>
                    <a:pt x="96" y="82"/>
                  </a:cubicBezTo>
                  <a:cubicBezTo>
                    <a:pt x="96" y="82"/>
                    <a:pt x="95" y="82"/>
                    <a:pt x="95" y="83"/>
                  </a:cubicBezTo>
                  <a:cubicBezTo>
                    <a:pt x="94" y="83"/>
                    <a:pt x="95" y="83"/>
                    <a:pt x="94" y="83"/>
                  </a:cubicBezTo>
                  <a:cubicBezTo>
                    <a:pt x="94" y="84"/>
                    <a:pt x="94" y="83"/>
                    <a:pt x="93" y="84"/>
                  </a:cubicBezTo>
                  <a:cubicBezTo>
                    <a:pt x="92" y="84"/>
                    <a:pt x="91" y="84"/>
                    <a:pt x="91" y="84"/>
                  </a:cubicBezTo>
                  <a:cubicBezTo>
                    <a:pt x="90" y="85"/>
                    <a:pt x="90" y="85"/>
                    <a:pt x="90" y="85"/>
                  </a:cubicBezTo>
                  <a:cubicBezTo>
                    <a:pt x="90" y="85"/>
                    <a:pt x="90" y="85"/>
                    <a:pt x="90" y="85"/>
                  </a:cubicBezTo>
                  <a:cubicBezTo>
                    <a:pt x="90" y="85"/>
                    <a:pt x="90" y="85"/>
                    <a:pt x="89" y="86"/>
                  </a:cubicBezTo>
                  <a:cubicBezTo>
                    <a:pt x="89" y="86"/>
                    <a:pt x="89" y="85"/>
                    <a:pt x="88" y="86"/>
                  </a:cubicBezTo>
                  <a:cubicBezTo>
                    <a:pt x="88" y="86"/>
                    <a:pt x="88" y="86"/>
                    <a:pt x="87" y="86"/>
                  </a:cubicBezTo>
                  <a:cubicBezTo>
                    <a:pt x="87" y="86"/>
                    <a:pt x="87" y="86"/>
                    <a:pt x="86" y="86"/>
                  </a:cubicBezTo>
                  <a:cubicBezTo>
                    <a:pt x="86" y="86"/>
                    <a:pt x="86" y="86"/>
                    <a:pt x="85" y="86"/>
                  </a:cubicBezTo>
                  <a:cubicBezTo>
                    <a:pt x="85" y="87"/>
                    <a:pt x="84" y="87"/>
                    <a:pt x="84" y="87"/>
                  </a:cubicBezTo>
                  <a:cubicBezTo>
                    <a:pt x="84" y="87"/>
                    <a:pt x="84" y="87"/>
                    <a:pt x="84" y="87"/>
                  </a:cubicBezTo>
                  <a:cubicBezTo>
                    <a:pt x="83" y="87"/>
                    <a:pt x="83" y="88"/>
                    <a:pt x="82" y="88"/>
                  </a:cubicBezTo>
                  <a:cubicBezTo>
                    <a:pt x="82" y="88"/>
                    <a:pt x="82" y="88"/>
                    <a:pt x="82" y="88"/>
                  </a:cubicBezTo>
                  <a:cubicBezTo>
                    <a:pt x="82" y="88"/>
                    <a:pt x="82" y="88"/>
                    <a:pt x="81" y="88"/>
                  </a:cubicBezTo>
                  <a:cubicBezTo>
                    <a:pt x="81" y="88"/>
                    <a:pt x="80" y="88"/>
                    <a:pt x="79" y="88"/>
                  </a:cubicBezTo>
                  <a:cubicBezTo>
                    <a:pt x="78" y="88"/>
                    <a:pt x="77" y="87"/>
                    <a:pt x="76" y="87"/>
                  </a:cubicBezTo>
                  <a:cubicBezTo>
                    <a:pt x="76" y="87"/>
                    <a:pt x="75" y="87"/>
                    <a:pt x="75" y="87"/>
                  </a:cubicBezTo>
                  <a:cubicBezTo>
                    <a:pt x="75" y="87"/>
                    <a:pt x="74" y="88"/>
                    <a:pt x="74" y="88"/>
                  </a:cubicBezTo>
                  <a:cubicBezTo>
                    <a:pt x="74" y="88"/>
                    <a:pt x="74" y="88"/>
                    <a:pt x="74" y="88"/>
                  </a:cubicBezTo>
                  <a:cubicBezTo>
                    <a:pt x="73" y="89"/>
                    <a:pt x="73" y="88"/>
                    <a:pt x="72" y="88"/>
                  </a:cubicBezTo>
                  <a:cubicBezTo>
                    <a:pt x="72" y="89"/>
                    <a:pt x="71" y="89"/>
                    <a:pt x="70" y="89"/>
                  </a:cubicBezTo>
                  <a:cubicBezTo>
                    <a:pt x="70" y="89"/>
                    <a:pt x="69" y="88"/>
                    <a:pt x="68" y="88"/>
                  </a:cubicBezTo>
                  <a:cubicBezTo>
                    <a:pt x="68" y="89"/>
                    <a:pt x="69" y="89"/>
                    <a:pt x="68" y="89"/>
                  </a:cubicBezTo>
                  <a:cubicBezTo>
                    <a:pt x="67" y="90"/>
                    <a:pt x="67" y="90"/>
                    <a:pt x="67" y="90"/>
                  </a:cubicBezTo>
                  <a:cubicBezTo>
                    <a:pt x="67" y="90"/>
                    <a:pt x="67" y="89"/>
                    <a:pt x="66" y="90"/>
                  </a:cubicBezTo>
                  <a:cubicBezTo>
                    <a:pt x="66" y="92"/>
                    <a:pt x="65" y="91"/>
                    <a:pt x="65" y="92"/>
                  </a:cubicBezTo>
                  <a:cubicBezTo>
                    <a:pt x="65" y="92"/>
                    <a:pt x="66" y="93"/>
                    <a:pt x="65" y="93"/>
                  </a:cubicBezTo>
                  <a:cubicBezTo>
                    <a:pt x="65" y="94"/>
                    <a:pt x="65" y="94"/>
                    <a:pt x="65" y="94"/>
                  </a:cubicBezTo>
                  <a:cubicBezTo>
                    <a:pt x="64" y="94"/>
                    <a:pt x="64" y="94"/>
                    <a:pt x="64" y="94"/>
                  </a:cubicBezTo>
                  <a:cubicBezTo>
                    <a:pt x="63" y="94"/>
                    <a:pt x="64" y="94"/>
                    <a:pt x="63" y="94"/>
                  </a:cubicBezTo>
                  <a:cubicBezTo>
                    <a:pt x="61" y="94"/>
                    <a:pt x="62" y="94"/>
                    <a:pt x="61" y="95"/>
                  </a:cubicBezTo>
                  <a:cubicBezTo>
                    <a:pt x="60" y="95"/>
                    <a:pt x="60" y="95"/>
                    <a:pt x="59" y="96"/>
                  </a:cubicBezTo>
                  <a:cubicBezTo>
                    <a:pt x="59" y="96"/>
                    <a:pt x="59" y="96"/>
                    <a:pt x="59" y="97"/>
                  </a:cubicBezTo>
                  <a:cubicBezTo>
                    <a:pt x="60" y="97"/>
                    <a:pt x="60" y="98"/>
                    <a:pt x="60" y="98"/>
                  </a:cubicBezTo>
                  <a:cubicBezTo>
                    <a:pt x="61" y="98"/>
                    <a:pt x="61" y="98"/>
                    <a:pt x="61" y="98"/>
                  </a:cubicBezTo>
                  <a:cubicBezTo>
                    <a:pt x="61" y="99"/>
                    <a:pt x="61" y="99"/>
                    <a:pt x="61" y="99"/>
                  </a:cubicBezTo>
                  <a:cubicBezTo>
                    <a:pt x="61" y="100"/>
                    <a:pt x="61" y="100"/>
                    <a:pt x="61" y="100"/>
                  </a:cubicBezTo>
                  <a:cubicBezTo>
                    <a:pt x="62" y="100"/>
                    <a:pt x="62" y="100"/>
                    <a:pt x="62" y="101"/>
                  </a:cubicBezTo>
                  <a:cubicBezTo>
                    <a:pt x="62" y="101"/>
                    <a:pt x="62" y="101"/>
                    <a:pt x="62" y="101"/>
                  </a:cubicBezTo>
                  <a:cubicBezTo>
                    <a:pt x="62" y="102"/>
                    <a:pt x="62" y="102"/>
                    <a:pt x="61" y="102"/>
                  </a:cubicBezTo>
                  <a:cubicBezTo>
                    <a:pt x="61" y="103"/>
                    <a:pt x="61" y="103"/>
                    <a:pt x="61" y="103"/>
                  </a:cubicBezTo>
                  <a:cubicBezTo>
                    <a:pt x="61" y="104"/>
                    <a:pt x="62" y="104"/>
                    <a:pt x="61" y="104"/>
                  </a:cubicBezTo>
                  <a:cubicBezTo>
                    <a:pt x="60" y="104"/>
                    <a:pt x="60" y="104"/>
                    <a:pt x="60" y="104"/>
                  </a:cubicBezTo>
                  <a:cubicBezTo>
                    <a:pt x="59" y="105"/>
                    <a:pt x="60" y="105"/>
                    <a:pt x="59" y="105"/>
                  </a:cubicBezTo>
                  <a:cubicBezTo>
                    <a:pt x="59" y="105"/>
                    <a:pt x="58" y="105"/>
                    <a:pt x="58" y="105"/>
                  </a:cubicBezTo>
                  <a:cubicBezTo>
                    <a:pt x="57" y="105"/>
                    <a:pt x="57" y="105"/>
                    <a:pt x="57" y="106"/>
                  </a:cubicBezTo>
                  <a:cubicBezTo>
                    <a:pt x="57" y="106"/>
                    <a:pt x="56" y="106"/>
                    <a:pt x="56" y="106"/>
                  </a:cubicBezTo>
                  <a:cubicBezTo>
                    <a:pt x="57" y="107"/>
                    <a:pt x="57" y="107"/>
                    <a:pt x="57" y="107"/>
                  </a:cubicBezTo>
                  <a:cubicBezTo>
                    <a:pt x="57" y="108"/>
                    <a:pt x="57" y="108"/>
                    <a:pt x="57" y="108"/>
                  </a:cubicBezTo>
                  <a:cubicBezTo>
                    <a:pt x="57" y="109"/>
                    <a:pt x="57" y="109"/>
                    <a:pt x="57" y="109"/>
                  </a:cubicBezTo>
                  <a:cubicBezTo>
                    <a:pt x="57" y="110"/>
                    <a:pt x="57" y="110"/>
                    <a:pt x="57" y="110"/>
                  </a:cubicBezTo>
                  <a:cubicBezTo>
                    <a:pt x="57" y="110"/>
                    <a:pt x="57" y="111"/>
                    <a:pt x="57" y="111"/>
                  </a:cubicBezTo>
                  <a:cubicBezTo>
                    <a:pt x="57" y="111"/>
                    <a:pt x="56" y="111"/>
                    <a:pt x="56" y="111"/>
                  </a:cubicBezTo>
                  <a:cubicBezTo>
                    <a:pt x="57" y="111"/>
                    <a:pt x="57" y="112"/>
                    <a:pt x="57" y="112"/>
                  </a:cubicBezTo>
                  <a:cubicBezTo>
                    <a:pt x="57" y="112"/>
                    <a:pt x="56" y="113"/>
                    <a:pt x="56" y="113"/>
                  </a:cubicBezTo>
                  <a:cubicBezTo>
                    <a:pt x="56" y="113"/>
                    <a:pt x="55" y="113"/>
                    <a:pt x="55" y="113"/>
                  </a:cubicBezTo>
                  <a:cubicBezTo>
                    <a:pt x="55" y="114"/>
                    <a:pt x="54" y="114"/>
                    <a:pt x="54" y="114"/>
                  </a:cubicBezTo>
                  <a:cubicBezTo>
                    <a:pt x="55" y="115"/>
                    <a:pt x="55" y="115"/>
                    <a:pt x="55" y="116"/>
                  </a:cubicBezTo>
                  <a:cubicBezTo>
                    <a:pt x="55" y="116"/>
                    <a:pt x="55" y="116"/>
                    <a:pt x="54" y="117"/>
                  </a:cubicBezTo>
                  <a:cubicBezTo>
                    <a:pt x="54" y="118"/>
                    <a:pt x="54" y="118"/>
                    <a:pt x="54" y="118"/>
                  </a:cubicBezTo>
                  <a:cubicBezTo>
                    <a:pt x="54" y="118"/>
                    <a:pt x="54" y="118"/>
                    <a:pt x="53" y="118"/>
                  </a:cubicBezTo>
                  <a:cubicBezTo>
                    <a:pt x="53" y="118"/>
                    <a:pt x="53" y="117"/>
                    <a:pt x="53" y="117"/>
                  </a:cubicBezTo>
                  <a:cubicBezTo>
                    <a:pt x="52" y="117"/>
                    <a:pt x="53" y="117"/>
                    <a:pt x="51" y="117"/>
                  </a:cubicBezTo>
                  <a:cubicBezTo>
                    <a:pt x="49" y="117"/>
                    <a:pt x="49" y="117"/>
                    <a:pt x="49" y="117"/>
                  </a:cubicBezTo>
                  <a:cubicBezTo>
                    <a:pt x="48" y="117"/>
                    <a:pt x="47" y="117"/>
                    <a:pt x="47" y="117"/>
                  </a:cubicBezTo>
                  <a:cubicBezTo>
                    <a:pt x="47" y="117"/>
                    <a:pt x="46" y="117"/>
                    <a:pt x="46" y="117"/>
                  </a:cubicBezTo>
                  <a:cubicBezTo>
                    <a:pt x="46" y="116"/>
                    <a:pt x="46" y="116"/>
                    <a:pt x="45" y="116"/>
                  </a:cubicBezTo>
                  <a:cubicBezTo>
                    <a:pt x="45" y="116"/>
                    <a:pt x="45" y="115"/>
                    <a:pt x="45" y="115"/>
                  </a:cubicBezTo>
                  <a:cubicBezTo>
                    <a:pt x="45" y="115"/>
                    <a:pt x="46" y="115"/>
                    <a:pt x="45" y="115"/>
                  </a:cubicBezTo>
                  <a:cubicBezTo>
                    <a:pt x="44" y="114"/>
                    <a:pt x="44" y="115"/>
                    <a:pt x="43" y="115"/>
                  </a:cubicBezTo>
                  <a:cubicBezTo>
                    <a:pt x="42" y="115"/>
                    <a:pt x="42" y="115"/>
                    <a:pt x="42" y="115"/>
                  </a:cubicBezTo>
                  <a:cubicBezTo>
                    <a:pt x="41" y="115"/>
                    <a:pt x="41" y="115"/>
                    <a:pt x="39" y="115"/>
                  </a:cubicBezTo>
                  <a:cubicBezTo>
                    <a:pt x="38" y="115"/>
                    <a:pt x="38" y="115"/>
                    <a:pt x="38" y="115"/>
                  </a:cubicBezTo>
                  <a:cubicBezTo>
                    <a:pt x="37" y="115"/>
                    <a:pt x="37" y="115"/>
                    <a:pt x="37" y="115"/>
                  </a:cubicBezTo>
                  <a:cubicBezTo>
                    <a:pt x="36" y="114"/>
                    <a:pt x="36" y="114"/>
                    <a:pt x="36" y="114"/>
                  </a:cubicBezTo>
                  <a:cubicBezTo>
                    <a:pt x="36" y="113"/>
                    <a:pt x="35" y="113"/>
                    <a:pt x="35" y="113"/>
                  </a:cubicBezTo>
                  <a:cubicBezTo>
                    <a:pt x="35" y="113"/>
                    <a:pt x="35" y="112"/>
                    <a:pt x="34" y="112"/>
                  </a:cubicBezTo>
                  <a:cubicBezTo>
                    <a:pt x="34" y="112"/>
                    <a:pt x="34" y="112"/>
                    <a:pt x="34" y="112"/>
                  </a:cubicBezTo>
                  <a:cubicBezTo>
                    <a:pt x="34" y="111"/>
                    <a:pt x="34" y="111"/>
                    <a:pt x="34" y="111"/>
                  </a:cubicBezTo>
                  <a:cubicBezTo>
                    <a:pt x="33" y="110"/>
                    <a:pt x="33" y="110"/>
                    <a:pt x="32" y="110"/>
                  </a:cubicBezTo>
                  <a:cubicBezTo>
                    <a:pt x="31" y="109"/>
                    <a:pt x="31" y="109"/>
                    <a:pt x="31" y="109"/>
                  </a:cubicBezTo>
                  <a:cubicBezTo>
                    <a:pt x="30" y="108"/>
                    <a:pt x="30" y="109"/>
                    <a:pt x="30" y="108"/>
                  </a:cubicBezTo>
                  <a:cubicBezTo>
                    <a:pt x="30" y="108"/>
                    <a:pt x="30" y="108"/>
                    <a:pt x="30" y="107"/>
                  </a:cubicBezTo>
                  <a:cubicBezTo>
                    <a:pt x="30" y="107"/>
                    <a:pt x="29" y="107"/>
                    <a:pt x="29" y="107"/>
                  </a:cubicBezTo>
                  <a:cubicBezTo>
                    <a:pt x="29" y="106"/>
                    <a:pt x="29" y="106"/>
                    <a:pt x="29" y="106"/>
                  </a:cubicBezTo>
                  <a:cubicBezTo>
                    <a:pt x="29" y="106"/>
                    <a:pt x="30" y="106"/>
                    <a:pt x="29" y="106"/>
                  </a:cubicBezTo>
                  <a:cubicBezTo>
                    <a:pt x="29" y="105"/>
                    <a:pt x="28" y="105"/>
                    <a:pt x="28" y="105"/>
                  </a:cubicBezTo>
                  <a:cubicBezTo>
                    <a:pt x="27" y="105"/>
                    <a:pt x="27" y="105"/>
                    <a:pt x="27" y="104"/>
                  </a:cubicBezTo>
                  <a:cubicBezTo>
                    <a:pt x="27" y="104"/>
                    <a:pt x="27" y="103"/>
                    <a:pt x="27" y="102"/>
                  </a:cubicBezTo>
                  <a:cubicBezTo>
                    <a:pt x="26" y="102"/>
                    <a:pt x="26" y="102"/>
                    <a:pt x="25" y="102"/>
                  </a:cubicBezTo>
                  <a:cubicBezTo>
                    <a:pt x="25" y="102"/>
                    <a:pt x="25" y="102"/>
                    <a:pt x="25" y="102"/>
                  </a:cubicBezTo>
                  <a:cubicBezTo>
                    <a:pt x="24" y="101"/>
                    <a:pt x="24" y="101"/>
                    <a:pt x="24" y="101"/>
                  </a:cubicBezTo>
                  <a:cubicBezTo>
                    <a:pt x="24" y="100"/>
                    <a:pt x="24" y="101"/>
                    <a:pt x="23" y="100"/>
                  </a:cubicBezTo>
                  <a:cubicBezTo>
                    <a:pt x="23" y="100"/>
                    <a:pt x="23" y="99"/>
                    <a:pt x="23" y="99"/>
                  </a:cubicBezTo>
                  <a:cubicBezTo>
                    <a:pt x="23" y="98"/>
                    <a:pt x="23" y="98"/>
                    <a:pt x="22" y="98"/>
                  </a:cubicBezTo>
                  <a:cubicBezTo>
                    <a:pt x="21" y="98"/>
                    <a:pt x="21" y="98"/>
                    <a:pt x="20" y="99"/>
                  </a:cubicBezTo>
                  <a:cubicBezTo>
                    <a:pt x="19" y="99"/>
                    <a:pt x="19" y="99"/>
                    <a:pt x="19" y="99"/>
                  </a:cubicBezTo>
                  <a:cubicBezTo>
                    <a:pt x="19" y="99"/>
                    <a:pt x="18" y="98"/>
                    <a:pt x="19" y="98"/>
                  </a:cubicBezTo>
                  <a:cubicBezTo>
                    <a:pt x="19" y="98"/>
                    <a:pt x="19" y="98"/>
                    <a:pt x="19" y="98"/>
                  </a:cubicBezTo>
                  <a:cubicBezTo>
                    <a:pt x="19" y="97"/>
                    <a:pt x="19" y="97"/>
                    <a:pt x="19" y="97"/>
                  </a:cubicBezTo>
                  <a:cubicBezTo>
                    <a:pt x="19" y="97"/>
                    <a:pt x="19" y="97"/>
                    <a:pt x="19" y="97"/>
                  </a:cubicBezTo>
                  <a:cubicBezTo>
                    <a:pt x="19" y="96"/>
                    <a:pt x="19" y="96"/>
                    <a:pt x="18" y="95"/>
                  </a:cubicBezTo>
                  <a:cubicBezTo>
                    <a:pt x="18" y="95"/>
                    <a:pt x="17" y="95"/>
                    <a:pt x="18" y="94"/>
                  </a:cubicBezTo>
                  <a:cubicBezTo>
                    <a:pt x="18" y="93"/>
                    <a:pt x="18" y="93"/>
                    <a:pt x="18" y="92"/>
                  </a:cubicBezTo>
                  <a:cubicBezTo>
                    <a:pt x="18" y="92"/>
                    <a:pt x="18" y="92"/>
                    <a:pt x="18" y="91"/>
                  </a:cubicBezTo>
                  <a:cubicBezTo>
                    <a:pt x="18" y="91"/>
                    <a:pt x="18" y="91"/>
                    <a:pt x="18" y="91"/>
                  </a:cubicBezTo>
                  <a:cubicBezTo>
                    <a:pt x="19" y="90"/>
                    <a:pt x="18" y="91"/>
                    <a:pt x="19" y="90"/>
                  </a:cubicBezTo>
                  <a:cubicBezTo>
                    <a:pt x="19" y="90"/>
                    <a:pt x="20" y="90"/>
                    <a:pt x="20" y="89"/>
                  </a:cubicBezTo>
                  <a:cubicBezTo>
                    <a:pt x="20" y="89"/>
                    <a:pt x="20" y="89"/>
                    <a:pt x="20" y="88"/>
                  </a:cubicBezTo>
                  <a:cubicBezTo>
                    <a:pt x="20" y="88"/>
                    <a:pt x="20" y="87"/>
                    <a:pt x="19" y="88"/>
                  </a:cubicBezTo>
                  <a:cubicBezTo>
                    <a:pt x="18" y="88"/>
                    <a:pt x="16" y="88"/>
                    <a:pt x="16" y="88"/>
                  </a:cubicBezTo>
                  <a:cubicBezTo>
                    <a:pt x="14" y="84"/>
                    <a:pt x="14" y="84"/>
                    <a:pt x="14" y="84"/>
                  </a:cubicBezTo>
                  <a:cubicBezTo>
                    <a:pt x="14" y="84"/>
                    <a:pt x="15" y="83"/>
                    <a:pt x="14" y="83"/>
                  </a:cubicBezTo>
                  <a:cubicBezTo>
                    <a:pt x="13" y="83"/>
                    <a:pt x="13" y="83"/>
                    <a:pt x="13" y="82"/>
                  </a:cubicBezTo>
                  <a:cubicBezTo>
                    <a:pt x="13" y="82"/>
                    <a:pt x="13" y="81"/>
                    <a:pt x="13" y="81"/>
                  </a:cubicBezTo>
                  <a:cubicBezTo>
                    <a:pt x="12" y="81"/>
                    <a:pt x="12" y="81"/>
                    <a:pt x="12" y="81"/>
                  </a:cubicBezTo>
                  <a:cubicBezTo>
                    <a:pt x="12" y="81"/>
                    <a:pt x="12" y="81"/>
                    <a:pt x="11" y="80"/>
                  </a:cubicBezTo>
                  <a:cubicBezTo>
                    <a:pt x="10" y="80"/>
                    <a:pt x="10" y="80"/>
                    <a:pt x="10" y="80"/>
                  </a:cubicBezTo>
                  <a:cubicBezTo>
                    <a:pt x="10" y="79"/>
                    <a:pt x="5" y="65"/>
                    <a:pt x="5" y="65"/>
                  </a:cubicBezTo>
                  <a:lnTo>
                    <a:pt x="1" y="6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0" name="Freeform 67"/>
            <p:cNvSpPr>
              <a:spLocks/>
            </p:cNvSpPr>
            <p:nvPr/>
          </p:nvSpPr>
          <p:spPr bwMode="auto">
            <a:xfrm>
              <a:off x="8589963" y="5175251"/>
              <a:ext cx="1133475" cy="1000125"/>
            </a:xfrm>
            <a:custGeom>
              <a:avLst/>
              <a:gdLst>
                <a:gd name="T0" fmla="*/ 19 w 804"/>
                <a:gd name="T1" fmla="*/ 330 h 710"/>
                <a:gd name="T2" fmla="*/ 40 w 804"/>
                <a:gd name="T3" fmla="*/ 330 h 710"/>
                <a:gd name="T4" fmla="*/ 55 w 804"/>
                <a:gd name="T5" fmla="*/ 356 h 710"/>
                <a:gd name="T6" fmla="*/ 86 w 804"/>
                <a:gd name="T7" fmla="*/ 367 h 710"/>
                <a:gd name="T8" fmla="*/ 135 w 804"/>
                <a:gd name="T9" fmla="*/ 370 h 710"/>
                <a:gd name="T10" fmla="*/ 153 w 804"/>
                <a:gd name="T11" fmla="*/ 347 h 710"/>
                <a:gd name="T12" fmla="*/ 177 w 804"/>
                <a:gd name="T13" fmla="*/ 143 h 710"/>
                <a:gd name="T14" fmla="*/ 195 w 804"/>
                <a:gd name="T15" fmla="*/ 160 h 710"/>
                <a:gd name="T16" fmla="*/ 204 w 804"/>
                <a:gd name="T17" fmla="*/ 178 h 710"/>
                <a:gd name="T18" fmla="*/ 211 w 804"/>
                <a:gd name="T19" fmla="*/ 198 h 710"/>
                <a:gd name="T20" fmla="*/ 207 w 804"/>
                <a:gd name="T21" fmla="*/ 229 h 710"/>
                <a:gd name="T22" fmla="*/ 208 w 804"/>
                <a:gd name="T23" fmla="*/ 256 h 710"/>
                <a:gd name="T24" fmla="*/ 241 w 804"/>
                <a:gd name="T25" fmla="*/ 253 h 710"/>
                <a:gd name="T26" fmla="*/ 275 w 804"/>
                <a:gd name="T27" fmla="*/ 241 h 710"/>
                <a:gd name="T28" fmla="*/ 293 w 804"/>
                <a:gd name="T29" fmla="*/ 220 h 710"/>
                <a:gd name="T30" fmla="*/ 308 w 804"/>
                <a:gd name="T31" fmla="*/ 201 h 710"/>
                <a:gd name="T32" fmla="*/ 316 w 804"/>
                <a:gd name="T33" fmla="*/ 177 h 710"/>
                <a:gd name="T34" fmla="*/ 335 w 804"/>
                <a:gd name="T35" fmla="*/ 169 h 710"/>
                <a:gd name="T36" fmla="*/ 351 w 804"/>
                <a:gd name="T37" fmla="*/ 175 h 710"/>
                <a:gd name="T38" fmla="*/ 364 w 804"/>
                <a:gd name="T39" fmla="*/ 186 h 710"/>
                <a:gd name="T40" fmla="*/ 381 w 804"/>
                <a:gd name="T41" fmla="*/ 190 h 710"/>
                <a:gd name="T42" fmla="*/ 409 w 804"/>
                <a:gd name="T43" fmla="*/ 198 h 710"/>
                <a:gd name="T44" fmla="*/ 433 w 804"/>
                <a:gd name="T45" fmla="*/ 195 h 710"/>
                <a:gd name="T46" fmla="*/ 459 w 804"/>
                <a:gd name="T47" fmla="*/ 141 h 710"/>
                <a:gd name="T48" fmla="*/ 499 w 804"/>
                <a:gd name="T49" fmla="*/ 119 h 710"/>
                <a:gd name="T50" fmla="*/ 513 w 804"/>
                <a:gd name="T51" fmla="*/ 94 h 710"/>
                <a:gd name="T52" fmla="*/ 524 w 804"/>
                <a:gd name="T53" fmla="*/ 75 h 710"/>
                <a:gd name="T54" fmla="*/ 543 w 804"/>
                <a:gd name="T55" fmla="*/ 65 h 710"/>
                <a:gd name="T56" fmla="*/ 562 w 804"/>
                <a:gd name="T57" fmla="*/ 46 h 710"/>
                <a:gd name="T58" fmla="*/ 597 w 804"/>
                <a:gd name="T59" fmla="*/ 22 h 710"/>
                <a:gd name="T60" fmla="*/ 631 w 804"/>
                <a:gd name="T61" fmla="*/ 4 h 710"/>
                <a:gd name="T62" fmla="*/ 685 w 804"/>
                <a:gd name="T63" fmla="*/ 11 h 710"/>
                <a:gd name="T64" fmla="*/ 723 w 804"/>
                <a:gd name="T65" fmla="*/ 13 h 710"/>
                <a:gd name="T66" fmla="*/ 727 w 804"/>
                <a:gd name="T67" fmla="*/ 194 h 710"/>
                <a:gd name="T68" fmla="*/ 715 w 804"/>
                <a:gd name="T69" fmla="*/ 268 h 710"/>
                <a:gd name="T70" fmla="*/ 803 w 804"/>
                <a:gd name="T71" fmla="*/ 261 h 710"/>
                <a:gd name="T72" fmla="*/ 780 w 804"/>
                <a:gd name="T73" fmla="*/ 346 h 710"/>
                <a:gd name="T74" fmla="*/ 719 w 804"/>
                <a:gd name="T75" fmla="*/ 408 h 710"/>
                <a:gd name="T76" fmla="*/ 697 w 804"/>
                <a:gd name="T77" fmla="*/ 451 h 710"/>
                <a:gd name="T78" fmla="*/ 654 w 804"/>
                <a:gd name="T79" fmla="*/ 511 h 710"/>
                <a:gd name="T80" fmla="*/ 619 w 804"/>
                <a:gd name="T81" fmla="*/ 546 h 710"/>
                <a:gd name="T82" fmla="*/ 587 w 804"/>
                <a:gd name="T83" fmla="*/ 580 h 710"/>
                <a:gd name="T84" fmla="*/ 539 w 804"/>
                <a:gd name="T85" fmla="*/ 618 h 710"/>
                <a:gd name="T86" fmla="*/ 489 w 804"/>
                <a:gd name="T87" fmla="*/ 646 h 710"/>
                <a:gd name="T88" fmla="*/ 451 w 804"/>
                <a:gd name="T89" fmla="*/ 662 h 710"/>
                <a:gd name="T90" fmla="*/ 408 w 804"/>
                <a:gd name="T91" fmla="*/ 672 h 710"/>
                <a:gd name="T92" fmla="*/ 339 w 804"/>
                <a:gd name="T93" fmla="*/ 664 h 710"/>
                <a:gd name="T94" fmla="*/ 284 w 804"/>
                <a:gd name="T95" fmla="*/ 663 h 710"/>
                <a:gd name="T96" fmla="*/ 243 w 804"/>
                <a:gd name="T97" fmla="*/ 684 h 710"/>
                <a:gd name="T98" fmla="*/ 185 w 804"/>
                <a:gd name="T99" fmla="*/ 699 h 710"/>
                <a:gd name="T100" fmla="*/ 150 w 804"/>
                <a:gd name="T101" fmla="*/ 699 h 710"/>
                <a:gd name="T102" fmla="*/ 131 w 804"/>
                <a:gd name="T103" fmla="*/ 684 h 710"/>
                <a:gd name="T104" fmla="*/ 103 w 804"/>
                <a:gd name="T105" fmla="*/ 665 h 710"/>
                <a:gd name="T106" fmla="*/ 93 w 804"/>
                <a:gd name="T107" fmla="*/ 668 h 710"/>
                <a:gd name="T108" fmla="*/ 91 w 804"/>
                <a:gd name="T109" fmla="*/ 633 h 710"/>
                <a:gd name="T110" fmla="*/ 81 w 804"/>
                <a:gd name="T111" fmla="*/ 612 h 710"/>
                <a:gd name="T112" fmla="*/ 69 w 804"/>
                <a:gd name="T113" fmla="*/ 590 h 710"/>
                <a:gd name="T114" fmla="*/ 93 w 804"/>
                <a:gd name="T115" fmla="*/ 571 h 710"/>
                <a:gd name="T116" fmla="*/ 86 w 804"/>
                <a:gd name="T117" fmla="*/ 527 h 710"/>
                <a:gd name="T118" fmla="*/ 56 w 804"/>
                <a:gd name="T119" fmla="*/ 480 h 710"/>
                <a:gd name="T120" fmla="*/ 38 w 804"/>
                <a:gd name="T121" fmla="*/ 437 h 710"/>
                <a:gd name="T122" fmla="*/ 25 w 804"/>
                <a:gd name="T123" fmla="*/ 396 h 710"/>
                <a:gd name="T124" fmla="*/ 6 w 804"/>
                <a:gd name="T125" fmla="*/ 3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710">
                  <a:moveTo>
                    <a:pt x="1" y="352"/>
                  </a:moveTo>
                  <a:cubicBezTo>
                    <a:pt x="1" y="352"/>
                    <a:pt x="0" y="350"/>
                    <a:pt x="1" y="350"/>
                  </a:cubicBezTo>
                  <a:cubicBezTo>
                    <a:pt x="1" y="350"/>
                    <a:pt x="2" y="349"/>
                    <a:pt x="3" y="349"/>
                  </a:cubicBezTo>
                  <a:cubicBezTo>
                    <a:pt x="4" y="348"/>
                    <a:pt x="4" y="349"/>
                    <a:pt x="5" y="349"/>
                  </a:cubicBezTo>
                  <a:cubicBezTo>
                    <a:pt x="6" y="349"/>
                    <a:pt x="6" y="348"/>
                    <a:pt x="7" y="348"/>
                  </a:cubicBezTo>
                  <a:cubicBezTo>
                    <a:pt x="7" y="347"/>
                    <a:pt x="8" y="347"/>
                    <a:pt x="8" y="346"/>
                  </a:cubicBezTo>
                  <a:cubicBezTo>
                    <a:pt x="9" y="346"/>
                    <a:pt x="9" y="346"/>
                    <a:pt x="9" y="345"/>
                  </a:cubicBezTo>
                  <a:cubicBezTo>
                    <a:pt x="10" y="345"/>
                    <a:pt x="10" y="344"/>
                    <a:pt x="11" y="344"/>
                  </a:cubicBezTo>
                  <a:cubicBezTo>
                    <a:pt x="11" y="344"/>
                    <a:pt x="12" y="344"/>
                    <a:pt x="12" y="344"/>
                  </a:cubicBezTo>
                  <a:cubicBezTo>
                    <a:pt x="12" y="344"/>
                    <a:pt x="12" y="344"/>
                    <a:pt x="13" y="345"/>
                  </a:cubicBezTo>
                  <a:cubicBezTo>
                    <a:pt x="13" y="345"/>
                    <a:pt x="13" y="345"/>
                    <a:pt x="14" y="345"/>
                  </a:cubicBezTo>
                  <a:cubicBezTo>
                    <a:pt x="15" y="345"/>
                    <a:pt x="14" y="345"/>
                    <a:pt x="15" y="344"/>
                  </a:cubicBezTo>
                  <a:cubicBezTo>
                    <a:pt x="15" y="344"/>
                    <a:pt x="15" y="343"/>
                    <a:pt x="15" y="343"/>
                  </a:cubicBezTo>
                  <a:cubicBezTo>
                    <a:pt x="16" y="343"/>
                    <a:pt x="16" y="342"/>
                    <a:pt x="16" y="342"/>
                  </a:cubicBezTo>
                  <a:cubicBezTo>
                    <a:pt x="17" y="341"/>
                    <a:pt x="16" y="341"/>
                    <a:pt x="16" y="340"/>
                  </a:cubicBezTo>
                  <a:cubicBezTo>
                    <a:pt x="15" y="339"/>
                    <a:pt x="16" y="339"/>
                    <a:pt x="16" y="339"/>
                  </a:cubicBezTo>
                  <a:cubicBezTo>
                    <a:pt x="16" y="339"/>
                    <a:pt x="17" y="338"/>
                    <a:pt x="18" y="338"/>
                  </a:cubicBezTo>
                  <a:cubicBezTo>
                    <a:pt x="19" y="338"/>
                    <a:pt x="18" y="338"/>
                    <a:pt x="18" y="338"/>
                  </a:cubicBezTo>
                  <a:cubicBezTo>
                    <a:pt x="17" y="337"/>
                    <a:pt x="18" y="337"/>
                    <a:pt x="18" y="337"/>
                  </a:cubicBezTo>
                  <a:cubicBezTo>
                    <a:pt x="17" y="336"/>
                    <a:pt x="17" y="336"/>
                    <a:pt x="16" y="335"/>
                  </a:cubicBezTo>
                  <a:cubicBezTo>
                    <a:pt x="16" y="335"/>
                    <a:pt x="15" y="334"/>
                    <a:pt x="15" y="333"/>
                  </a:cubicBezTo>
                  <a:cubicBezTo>
                    <a:pt x="15" y="332"/>
                    <a:pt x="16" y="332"/>
                    <a:pt x="16" y="332"/>
                  </a:cubicBezTo>
                  <a:cubicBezTo>
                    <a:pt x="16" y="332"/>
                    <a:pt x="16" y="332"/>
                    <a:pt x="17" y="333"/>
                  </a:cubicBezTo>
                  <a:cubicBezTo>
                    <a:pt x="17" y="333"/>
                    <a:pt x="18" y="333"/>
                    <a:pt x="18" y="333"/>
                  </a:cubicBezTo>
                  <a:cubicBezTo>
                    <a:pt x="19" y="333"/>
                    <a:pt x="19" y="332"/>
                    <a:pt x="19" y="331"/>
                  </a:cubicBezTo>
                  <a:cubicBezTo>
                    <a:pt x="19" y="331"/>
                    <a:pt x="19" y="331"/>
                    <a:pt x="18" y="330"/>
                  </a:cubicBezTo>
                  <a:cubicBezTo>
                    <a:pt x="16" y="328"/>
                    <a:pt x="18" y="330"/>
                    <a:pt x="19" y="330"/>
                  </a:cubicBezTo>
                  <a:cubicBezTo>
                    <a:pt x="20" y="329"/>
                    <a:pt x="20" y="329"/>
                    <a:pt x="20" y="329"/>
                  </a:cubicBezTo>
                  <a:cubicBezTo>
                    <a:pt x="20" y="329"/>
                    <a:pt x="20" y="328"/>
                    <a:pt x="19" y="328"/>
                  </a:cubicBezTo>
                  <a:cubicBezTo>
                    <a:pt x="19" y="327"/>
                    <a:pt x="19" y="327"/>
                    <a:pt x="19" y="327"/>
                  </a:cubicBezTo>
                  <a:cubicBezTo>
                    <a:pt x="20" y="327"/>
                    <a:pt x="19" y="327"/>
                    <a:pt x="20" y="327"/>
                  </a:cubicBezTo>
                  <a:cubicBezTo>
                    <a:pt x="20" y="327"/>
                    <a:pt x="20" y="327"/>
                    <a:pt x="21" y="327"/>
                  </a:cubicBezTo>
                  <a:cubicBezTo>
                    <a:pt x="21" y="327"/>
                    <a:pt x="22" y="327"/>
                    <a:pt x="22" y="327"/>
                  </a:cubicBezTo>
                  <a:cubicBezTo>
                    <a:pt x="22" y="327"/>
                    <a:pt x="22" y="325"/>
                    <a:pt x="22" y="324"/>
                  </a:cubicBezTo>
                  <a:cubicBezTo>
                    <a:pt x="22" y="324"/>
                    <a:pt x="22" y="324"/>
                    <a:pt x="22" y="323"/>
                  </a:cubicBezTo>
                  <a:cubicBezTo>
                    <a:pt x="22" y="323"/>
                    <a:pt x="22" y="322"/>
                    <a:pt x="23" y="322"/>
                  </a:cubicBezTo>
                  <a:cubicBezTo>
                    <a:pt x="23" y="322"/>
                    <a:pt x="24" y="322"/>
                    <a:pt x="24" y="322"/>
                  </a:cubicBezTo>
                  <a:cubicBezTo>
                    <a:pt x="25" y="322"/>
                    <a:pt x="25" y="322"/>
                    <a:pt x="26" y="321"/>
                  </a:cubicBezTo>
                  <a:cubicBezTo>
                    <a:pt x="27" y="321"/>
                    <a:pt x="26" y="321"/>
                    <a:pt x="26" y="321"/>
                  </a:cubicBezTo>
                  <a:cubicBezTo>
                    <a:pt x="27" y="321"/>
                    <a:pt x="27" y="321"/>
                    <a:pt x="28" y="322"/>
                  </a:cubicBezTo>
                  <a:cubicBezTo>
                    <a:pt x="28" y="322"/>
                    <a:pt x="28" y="322"/>
                    <a:pt x="28" y="321"/>
                  </a:cubicBezTo>
                  <a:cubicBezTo>
                    <a:pt x="29" y="321"/>
                    <a:pt x="28" y="321"/>
                    <a:pt x="29" y="320"/>
                  </a:cubicBezTo>
                  <a:cubicBezTo>
                    <a:pt x="29" y="320"/>
                    <a:pt x="30" y="320"/>
                    <a:pt x="30" y="320"/>
                  </a:cubicBezTo>
                  <a:cubicBezTo>
                    <a:pt x="31" y="320"/>
                    <a:pt x="31" y="320"/>
                    <a:pt x="31" y="319"/>
                  </a:cubicBezTo>
                  <a:cubicBezTo>
                    <a:pt x="31" y="319"/>
                    <a:pt x="32" y="320"/>
                    <a:pt x="32" y="320"/>
                  </a:cubicBezTo>
                  <a:cubicBezTo>
                    <a:pt x="32" y="321"/>
                    <a:pt x="33" y="321"/>
                    <a:pt x="33" y="322"/>
                  </a:cubicBezTo>
                  <a:cubicBezTo>
                    <a:pt x="34" y="323"/>
                    <a:pt x="34" y="323"/>
                    <a:pt x="34" y="323"/>
                  </a:cubicBezTo>
                  <a:cubicBezTo>
                    <a:pt x="35" y="323"/>
                    <a:pt x="36" y="323"/>
                    <a:pt x="37" y="323"/>
                  </a:cubicBezTo>
                  <a:cubicBezTo>
                    <a:pt x="37" y="323"/>
                    <a:pt x="37" y="324"/>
                    <a:pt x="37" y="324"/>
                  </a:cubicBezTo>
                  <a:cubicBezTo>
                    <a:pt x="37" y="325"/>
                    <a:pt x="36" y="326"/>
                    <a:pt x="36" y="326"/>
                  </a:cubicBezTo>
                  <a:cubicBezTo>
                    <a:pt x="36" y="326"/>
                    <a:pt x="37" y="329"/>
                    <a:pt x="37" y="329"/>
                  </a:cubicBezTo>
                  <a:cubicBezTo>
                    <a:pt x="37" y="330"/>
                    <a:pt x="38" y="330"/>
                    <a:pt x="38" y="331"/>
                  </a:cubicBezTo>
                  <a:cubicBezTo>
                    <a:pt x="39" y="331"/>
                    <a:pt x="39" y="331"/>
                    <a:pt x="40" y="331"/>
                  </a:cubicBezTo>
                  <a:cubicBezTo>
                    <a:pt x="40" y="330"/>
                    <a:pt x="40" y="330"/>
                    <a:pt x="40" y="330"/>
                  </a:cubicBezTo>
                  <a:cubicBezTo>
                    <a:pt x="41" y="330"/>
                    <a:pt x="41" y="331"/>
                    <a:pt x="41" y="331"/>
                  </a:cubicBezTo>
                  <a:cubicBezTo>
                    <a:pt x="41" y="331"/>
                    <a:pt x="42" y="330"/>
                    <a:pt x="42" y="330"/>
                  </a:cubicBezTo>
                  <a:cubicBezTo>
                    <a:pt x="42" y="329"/>
                    <a:pt x="42" y="329"/>
                    <a:pt x="43" y="330"/>
                  </a:cubicBezTo>
                  <a:cubicBezTo>
                    <a:pt x="43" y="330"/>
                    <a:pt x="44" y="330"/>
                    <a:pt x="44" y="330"/>
                  </a:cubicBezTo>
                  <a:cubicBezTo>
                    <a:pt x="44" y="331"/>
                    <a:pt x="44" y="332"/>
                    <a:pt x="44" y="332"/>
                  </a:cubicBezTo>
                  <a:cubicBezTo>
                    <a:pt x="45" y="332"/>
                    <a:pt x="45" y="333"/>
                    <a:pt x="45" y="333"/>
                  </a:cubicBezTo>
                  <a:cubicBezTo>
                    <a:pt x="46" y="334"/>
                    <a:pt x="45" y="334"/>
                    <a:pt x="46" y="335"/>
                  </a:cubicBezTo>
                  <a:cubicBezTo>
                    <a:pt x="46" y="335"/>
                    <a:pt x="47" y="336"/>
                    <a:pt x="47" y="337"/>
                  </a:cubicBezTo>
                  <a:cubicBezTo>
                    <a:pt x="48" y="338"/>
                    <a:pt x="47" y="337"/>
                    <a:pt x="47" y="338"/>
                  </a:cubicBezTo>
                  <a:cubicBezTo>
                    <a:pt x="47" y="340"/>
                    <a:pt x="47" y="340"/>
                    <a:pt x="47" y="340"/>
                  </a:cubicBezTo>
                  <a:cubicBezTo>
                    <a:pt x="47" y="341"/>
                    <a:pt x="46" y="341"/>
                    <a:pt x="46" y="341"/>
                  </a:cubicBezTo>
                  <a:cubicBezTo>
                    <a:pt x="45" y="342"/>
                    <a:pt x="45" y="342"/>
                    <a:pt x="44" y="342"/>
                  </a:cubicBezTo>
                  <a:cubicBezTo>
                    <a:pt x="44" y="342"/>
                    <a:pt x="44" y="342"/>
                    <a:pt x="44" y="343"/>
                  </a:cubicBezTo>
                  <a:cubicBezTo>
                    <a:pt x="43" y="344"/>
                    <a:pt x="44" y="344"/>
                    <a:pt x="44" y="345"/>
                  </a:cubicBezTo>
                  <a:cubicBezTo>
                    <a:pt x="45" y="346"/>
                    <a:pt x="45" y="346"/>
                    <a:pt x="45" y="347"/>
                  </a:cubicBezTo>
                  <a:cubicBezTo>
                    <a:pt x="46" y="348"/>
                    <a:pt x="45" y="348"/>
                    <a:pt x="46" y="348"/>
                  </a:cubicBezTo>
                  <a:cubicBezTo>
                    <a:pt x="46" y="349"/>
                    <a:pt x="47" y="349"/>
                    <a:pt x="47" y="349"/>
                  </a:cubicBezTo>
                  <a:cubicBezTo>
                    <a:pt x="48" y="349"/>
                    <a:pt x="48" y="349"/>
                    <a:pt x="48" y="350"/>
                  </a:cubicBezTo>
                  <a:cubicBezTo>
                    <a:pt x="48" y="350"/>
                    <a:pt x="48" y="350"/>
                    <a:pt x="48" y="350"/>
                  </a:cubicBezTo>
                  <a:cubicBezTo>
                    <a:pt x="48" y="351"/>
                    <a:pt x="48" y="351"/>
                    <a:pt x="48" y="352"/>
                  </a:cubicBezTo>
                  <a:cubicBezTo>
                    <a:pt x="48" y="353"/>
                    <a:pt x="48" y="354"/>
                    <a:pt x="48" y="355"/>
                  </a:cubicBezTo>
                  <a:cubicBezTo>
                    <a:pt x="48" y="356"/>
                    <a:pt x="48" y="355"/>
                    <a:pt x="47" y="356"/>
                  </a:cubicBezTo>
                  <a:cubicBezTo>
                    <a:pt x="47" y="357"/>
                    <a:pt x="47" y="357"/>
                    <a:pt x="48" y="357"/>
                  </a:cubicBezTo>
                  <a:cubicBezTo>
                    <a:pt x="49" y="358"/>
                    <a:pt x="49" y="357"/>
                    <a:pt x="50" y="357"/>
                  </a:cubicBezTo>
                  <a:cubicBezTo>
                    <a:pt x="51" y="357"/>
                    <a:pt x="51" y="356"/>
                    <a:pt x="51" y="356"/>
                  </a:cubicBezTo>
                  <a:cubicBezTo>
                    <a:pt x="52" y="356"/>
                    <a:pt x="52" y="356"/>
                    <a:pt x="53" y="356"/>
                  </a:cubicBezTo>
                  <a:cubicBezTo>
                    <a:pt x="54" y="357"/>
                    <a:pt x="55" y="356"/>
                    <a:pt x="55" y="356"/>
                  </a:cubicBezTo>
                  <a:cubicBezTo>
                    <a:pt x="56" y="356"/>
                    <a:pt x="56" y="356"/>
                    <a:pt x="56" y="356"/>
                  </a:cubicBezTo>
                  <a:cubicBezTo>
                    <a:pt x="56" y="356"/>
                    <a:pt x="56" y="356"/>
                    <a:pt x="56" y="356"/>
                  </a:cubicBezTo>
                  <a:cubicBezTo>
                    <a:pt x="56" y="357"/>
                    <a:pt x="56" y="357"/>
                    <a:pt x="56" y="357"/>
                  </a:cubicBezTo>
                  <a:cubicBezTo>
                    <a:pt x="56" y="358"/>
                    <a:pt x="57" y="358"/>
                    <a:pt x="57" y="359"/>
                  </a:cubicBezTo>
                  <a:cubicBezTo>
                    <a:pt x="57" y="359"/>
                    <a:pt x="57" y="359"/>
                    <a:pt x="57" y="360"/>
                  </a:cubicBezTo>
                  <a:cubicBezTo>
                    <a:pt x="58" y="360"/>
                    <a:pt x="58" y="360"/>
                    <a:pt x="59" y="360"/>
                  </a:cubicBezTo>
                  <a:cubicBezTo>
                    <a:pt x="60" y="360"/>
                    <a:pt x="60" y="359"/>
                    <a:pt x="61" y="359"/>
                  </a:cubicBezTo>
                  <a:cubicBezTo>
                    <a:pt x="62" y="359"/>
                    <a:pt x="61" y="359"/>
                    <a:pt x="62" y="360"/>
                  </a:cubicBezTo>
                  <a:cubicBezTo>
                    <a:pt x="62" y="360"/>
                    <a:pt x="62" y="360"/>
                    <a:pt x="63" y="360"/>
                  </a:cubicBezTo>
                  <a:cubicBezTo>
                    <a:pt x="63" y="359"/>
                    <a:pt x="63" y="359"/>
                    <a:pt x="64" y="359"/>
                  </a:cubicBezTo>
                  <a:cubicBezTo>
                    <a:pt x="65" y="358"/>
                    <a:pt x="65" y="359"/>
                    <a:pt x="65" y="359"/>
                  </a:cubicBezTo>
                  <a:cubicBezTo>
                    <a:pt x="66" y="360"/>
                    <a:pt x="66" y="359"/>
                    <a:pt x="67" y="360"/>
                  </a:cubicBezTo>
                  <a:cubicBezTo>
                    <a:pt x="67" y="360"/>
                    <a:pt x="68" y="360"/>
                    <a:pt x="69" y="360"/>
                  </a:cubicBezTo>
                  <a:cubicBezTo>
                    <a:pt x="70" y="360"/>
                    <a:pt x="70" y="360"/>
                    <a:pt x="71" y="360"/>
                  </a:cubicBezTo>
                  <a:cubicBezTo>
                    <a:pt x="73" y="360"/>
                    <a:pt x="72" y="360"/>
                    <a:pt x="72" y="360"/>
                  </a:cubicBezTo>
                  <a:cubicBezTo>
                    <a:pt x="72" y="361"/>
                    <a:pt x="72" y="361"/>
                    <a:pt x="73" y="361"/>
                  </a:cubicBezTo>
                  <a:cubicBezTo>
                    <a:pt x="73" y="362"/>
                    <a:pt x="74" y="361"/>
                    <a:pt x="74" y="361"/>
                  </a:cubicBezTo>
                  <a:cubicBezTo>
                    <a:pt x="75" y="361"/>
                    <a:pt x="75" y="362"/>
                    <a:pt x="76" y="363"/>
                  </a:cubicBezTo>
                  <a:cubicBezTo>
                    <a:pt x="77" y="363"/>
                    <a:pt x="76" y="364"/>
                    <a:pt x="77" y="364"/>
                  </a:cubicBezTo>
                  <a:cubicBezTo>
                    <a:pt x="78" y="365"/>
                    <a:pt x="78" y="365"/>
                    <a:pt x="78" y="366"/>
                  </a:cubicBezTo>
                  <a:cubicBezTo>
                    <a:pt x="79" y="366"/>
                    <a:pt x="79" y="366"/>
                    <a:pt x="79" y="366"/>
                  </a:cubicBezTo>
                  <a:cubicBezTo>
                    <a:pt x="80" y="366"/>
                    <a:pt x="80" y="366"/>
                    <a:pt x="80" y="366"/>
                  </a:cubicBezTo>
                  <a:cubicBezTo>
                    <a:pt x="81" y="366"/>
                    <a:pt x="81" y="367"/>
                    <a:pt x="81" y="367"/>
                  </a:cubicBezTo>
                  <a:cubicBezTo>
                    <a:pt x="81" y="367"/>
                    <a:pt x="82" y="367"/>
                    <a:pt x="83" y="367"/>
                  </a:cubicBezTo>
                  <a:cubicBezTo>
                    <a:pt x="85" y="367"/>
                    <a:pt x="84" y="367"/>
                    <a:pt x="84" y="368"/>
                  </a:cubicBezTo>
                  <a:cubicBezTo>
                    <a:pt x="85" y="368"/>
                    <a:pt x="85" y="368"/>
                    <a:pt x="86" y="368"/>
                  </a:cubicBezTo>
                  <a:cubicBezTo>
                    <a:pt x="87" y="368"/>
                    <a:pt x="86" y="368"/>
                    <a:pt x="86" y="367"/>
                  </a:cubicBezTo>
                  <a:cubicBezTo>
                    <a:pt x="86" y="367"/>
                    <a:pt x="87" y="367"/>
                    <a:pt x="87" y="368"/>
                  </a:cubicBezTo>
                  <a:cubicBezTo>
                    <a:pt x="88" y="368"/>
                    <a:pt x="88" y="367"/>
                    <a:pt x="89" y="367"/>
                  </a:cubicBezTo>
                  <a:cubicBezTo>
                    <a:pt x="90" y="366"/>
                    <a:pt x="89" y="366"/>
                    <a:pt x="89" y="366"/>
                  </a:cubicBezTo>
                  <a:cubicBezTo>
                    <a:pt x="90" y="366"/>
                    <a:pt x="90" y="366"/>
                    <a:pt x="91" y="366"/>
                  </a:cubicBezTo>
                  <a:cubicBezTo>
                    <a:pt x="92" y="366"/>
                    <a:pt x="92" y="366"/>
                    <a:pt x="93" y="367"/>
                  </a:cubicBezTo>
                  <a:cubicBezTo>
                    <a:pt x="94" y="367"/>
                    <a:pt x="93" y="367"/>
                    <a:pt x="94" y="367"/>
                  </a:cubicBezTo>
                  <a:cubicBezTo>
                    <a:pt x="95" y="368"/>
                    <a:pt x="95" y="368"/>
                    <a:pt x="96" y="368"/>
                  </a:cubicBezTo>
                  <a:cubicBezTo>
                    <a:pt x="97" y="368"/>
                    <a:pt x="97" y="367"/>
                    <a:pt x="98" y="367"/>
                  </a:cubicBezTo>
                  <a:cubicBezTo>
                    <a:pt x="99" y="367"/>
                    <a:pt x="99" y="367"/>
                    <a:pt x="99" y="367"/>
                  </a:cubicBezTo>
                  <a:cubicBezTo>
                    <a:pt x="100" y="367"/>
                    <a:pt x="101" y="367"/>
                    <a:pt x="102" y="366"/>
                  </a:cubicBezTo>
                  <a:cubicBezTo>
                    <a:pt x="103" y="366"/>
                    <a:pt x="103" y="366"/>
                    <a:pt x="103" y="366"/>
                  </a:cubicBezTo>
                  <a:cubicBezTo>
                    <a:pt x="103" y="366"/>
                    <a:pt x="104" y="366"/>
                    <a:pt x="105" y="365"/>
                  </a:cubicBezTo>
                  <a:cubicBezTo>
                    <a:pt x="105" y="365"/>
                    <a:pt x="105" y="364"/>
                    <a:pt x="106" y="364"/>
                  </a:cubicBezTo>
                  <a:cubicBezTo>
                    <a:pt x="107" y="365"/>
                    <a:pt x="108" y="365"/>
                    <a:pt x="109" y="365"/>
                  </a:cubicBezTo>
                  <a:cubicBezTo>
                    <a:pt x="110" y="365"/>
                    <a:pt x="111" y="363"/>
                    <a:pt x="113" y="364"/>
                  </a:cubicBezTo>
                  <a:cubicBezTo>
                    <a:pt x="114" y="364"/>
                    <a:pt x="115" y="364"/>
                    <a:pt x="116" y="364"/>
                  </a:cubicBezTo>
                  <a:cubicBezTo>
                    <a:pt x="117" y="365"/>
                    <a:pt x="117" y="365"/>
                    <a:pt x="118" y="365"/>
                  </a:cubicBezTo>
                  <a:cubicBezTo>
                    <a:pt x="118" y="365"/>
                    <a:pt x="119" y="365"/>
                    <a:pt x="120" y="365"/>
                  </a:cubicBezTo>
                  <a:cubicBezTo>
                    <a:pt x="120" y="365"/>
                    <a:pt x="121" y="365"/>
                    <a:pt x="122" y="366"/>
                  </a:cubicBezTo>
                  <a:cubicBezTo>
                    <a:pt x="124" y="366"/>
                    <a:pt x="124" y="366"/>
                    <a:pt x="124" y="366"/>
                  </a:cubicBezTo>
                  <a:cubicBezTo>
                    <a:pt x="125" y="366"/>
                    <a:pt x="125" y="368"/>
                    <a:pt x="126" y="368"/>
                  </a:cubicBezTo>
                  <a:cubicBezTo>
                    <a:pt x="126" y="369"/>
                    <a:pt x="126" y="369"/>
                    <a:pt x="126" y="369"/>
                  </a:cubicBezTo>
                  <a:cubicBezTo>
                    <a:pt x="126" y="370"/>
                    <a:pt x="126" y="369"/>
                    <a:pt x="127" y="370"/>
                  </a:cubicBezTo>
                  <a:cubicBezTo>
                    <a:pt x="128" y="370"/>
                    <a:pt x="128" y="370"/>
                    <a:pt x="128" y="370"/>
                  </a:cubicBezTo>
                  <a:cubicBezTo>
                    <a:pt x="129" y="370"/>
                    <a:pt x="129" y="371"/>
                    <a:pt x="130" y="371"/>
                  </a:cubicBezTo>
                  <a:cubicBezTo>
                    <a:pt x="130" y="372"/>
                    <a:pt x="132" y="371"/>
                    <a:pt x="132" y="371"/>
                  </a:cubicBezTo>
                  <a:cubicBezTo>
                    <a:pt x="133" y="371"/>
                    <a:pt x="134" y="370"/>
                    <a:pt x="135" y="370"/>
                  </a:cubicBezTo>
                  <a:cubicBezTo>
                    <a:pt x="135" y="370"/>
                    <a:pt x="136" y="369"/>
                    <a:pt x="136" y="368"/>
                  </a:cubicBezTo>
                  <a:cubicBezTo>
                    <a:pt x="137" y="368"/>
                    <a:pt x="137" y="368"/>
                    <a:pt x="137" y="368"/>
                  </a:cubicBezTo>
                  <a:cubicBezTo>
                    <a:pt x="137" y="368"/>
                    <a:pt x="138" y="368"/>
                    <a:pt x="139" y="368"/>
                  </a:cubicBezTo>
                  <a:cubicBezTo>
                    <a:pt x="140" y="368"/>
                    <a:pt x="140" y="367"/>
                    <a:pt x="140" y="367"/>
                  </a:cubicBezTo>
                  <a:cubicBezTo>
                    <a:pt x="140" y="366"/>
                    <a:pt x="139" y="366"/>
                    <a:pt x="139" y="366"/>
                  </a:cubicBezTo>
                  <a:cubicBezTo>
                    <a:pt x="139" y="366"/>
                    <a:pt x="138" y="366"/>
                    <a:pt x="138" y="366"/>
                  </a:cubicBezTo>
                  <a:cubicBezTo>
                    <a:pt x="138" y="365"/>
                    <a:pt x="137" y="365"/>
                    <a:pt x="137" y="365"/>
                  </a:cubicBezTo>
                  <a:cubicBezTo>
                    <a:pt x="137" y="365"/>
                    <a:pt x="137" y="365"/>
                    <a:pt x="137" y="364"/>
                  </a:cubicBezTo>
                  <a:cubicBezTo>
                    <a:pt x="137" y="364"/>
                    <a:pt x="137" y="363"/>
                    <a:pt x="137" y="362"/>
                  </a:cubicBezTo>
                  <a:cubicBezTo>
                    <a:pt x="137" y="361"/>
                    <a:pt x="137" y="361"/>
                    <a:pt x="138" y="361"/>
                  </a:cubicBezTo>
                  <a:cubicBezTo>
                    <a:pt x="138" y="360"/>
                    <a:pt x="138" y="360"/>
                    <a:pt x="139" y="359"/>
                  </a:cubicBezTo>
                  <a:cubicBezTo>
                    <a:pt x="139" y="358"/>
                    <a:pt x="139" y="359"/>
                    <a:pt x="140" y="359"/>
                  </a:cubicBezTo>
                  <a:cubicBezTo>
                    <a:pt x="141" y="358"/>
                    <a:pt x="141" y="359"/>
                    <a:pt x="142" y="359"/>
                  </a:cubicBezTo>
                  <a:cubicBezTo>
                    <a:pt x="142" y="359"/>
                    <a:pt x="142" y="359"/>
                    <a:pt x="143" y="359"/>
                  </a:cubicBezTo>
                  <a:cubicBezTo>
                    <a:pt x="143" y="359"/>
                    <a:pt x="143" y="358"/>
                    <a:pt x="144" y="358"/>
                  </a:cubicBezTo>
                  <a:cubicBezTo>
                    <a:pt x="144" y="358"/>
                    <a:pt x="144" y="358"/>
                    <a:pt x="144" y="358"/>
                  </a:cubicBezTo>
                  <a:cubicBezTo>
                    <a:pt x="145" y="359"/>
                    <a:pt x="145" y="358"/>
                    <a:pt x="146" y="358"/>
                  </a:cubicBezTo>
                  <a:cubicBezTo>
                    <a:pt x="147" y="358"/>
                    <a:pt x="147" y="357"/>
                    <a:pt x="148" y="357"/>
                  </a:cubicBezTo>
                  <a:cubicBezTo>
                    <a:pt x="148" y="356"/>
                    <a:pt x="148" y="356"/>
                    <a:pt x="149" y="356"/>
                  </a:cubicBezTo>
                  <a:cubicBezTo>
                    <a:pt x="149" y="355"/>
                    <a:pt x="149" y="355"/>
                    <a:pt x="149" y="354"/>
                  </a:cubicBezTo>
                  <a:cubicBezTo>
                    <a:pt x="150" y="353"/>
                    <a:pt x="150" y="353"/>
                    <a:pt x="150" y="352"/>
                  </a:cubicBezTo>
                  <a:cubicBezTo>
                    <a:pt x="150" y="351"/>
                    <a:pt x="150" y="351"/>
                    <a:pt x="150" y="351"/>
                  </a:cubicBezTo>
                  <a:cubicBezTo>
                    <a:pt x="150" y="351"/>
                    <a:pt x="150" y="351"/>
                    <a:pt x="151" y="350"/>
                  </a:cubicBezTo>
                  <a:cubicBezTo>
                    <a:pt x="151" y="350"/>
                    <a:pt x="151" y="350"/>
                    <a:pt x="152" y="350"/>
                  </a:cubicBezTo>
                  <a:cubicBezTo>
                    <a:pt x="153" y="349"/>
                    <a:pt x="152" y="349"/>
                    <a:pt x="153" y="349"/>
                  </a:cubicBezTo>
                  <a:cubicBezTo>
                    <a:pt x="153" y="348"/>
                    <a:pt x="152" y="348"/>
                    <a:pt x="152" y="348"/>
                  </a:cubicBezTo>
                  <a:cubicBezTo>
                    <a:pt x="152" y="347"/>
                    <a:pt x="152" y="347"/>
                    <a:pt x="153" y="347"/>
                  </a:cubicBezTo>
                  <a:cubicBezTo>
                    <a:pt x="153" y="347"/>
                    <a:pt x="154" y="347"/>
                    <a:pt x="154" y="347"/>
                  </a:cubicBezTo>
                  <a:cubicBezTo>
                    <a:pt x="155" y="347"/>
                    <a:pt x="154" y="347"/>
                    <a:pt x="155" y="346"/>
                  </a:cubicBezTo>
                  <a:cubicBezTo>
                    <a:pt x="155" y="345"/>
                    <a:pt x="156" y="346"/>
                    <a:pt x="156" y="346"/>
                  </a:cubicBezTo>
                  <a:cubicBezTo>
                    <a:pt x="156" y="346"/>
                    <a:pt x="156" y="347"/>
                    <a:pt x="157" y="347"/>
                  </a:cubicBezTo>
                  <a:cubicBezTo>
                    <a:pt x="157" y="347"/>
                    <a:pt x="157" y="347"/>
                    <a:pt x="158" y="347"/>
                  </a:cubicBezTo>
                  <a:cubicBezTo>
                    <a:pt x="158" y="347"/>
                    <a:pt x="158" y="347"/>
                    <a:pt x="158" y="346"/>
                  </a:cubicBezTo>
                  <a:cubicBezTo>
                    <a:pt x="158" y="346"/>
                    <a:pt x="158" y="346"/>
                    <a:pt x="159" y="346"/>
                  </a:cubicBezTo>
                  <a:cubicBezTo>
                    <a:pt x="160" y="346"/>
                    <a:pt x="159" y="346"/>
                    <a:pt x="160" y="346"/>
                  </a:cubicBezTo>
                  <a:cubicBezTo>
                    <a:pt x="161" y="345"/>
                    <a:pt x="160" y="345"/>
                    <a:pt x="161" y="345"/>
                  </a:cubicBezTo>
                  <a:cubicBezTo>
                    <a:pt x="161" y="344"/>
                    <a:pt x="161" y="344"/>
                    <a:pt x="162" y="345"/>
                  </a:cubicBezTo>
                  <a:cubicBezTo>
                    <a:pt x="162" y="345"/>
                    <a:pt x="162" y="345"/>
                    <a:pt x="163" y="345"/>
                  </a:cubicBezTo>
                  <a:cubicBezTo>
                    <a:pt x="163" y="345"/>
                    <a:pt x="164" y="345"/>
                    <a:pt x="164" y="345"/>
                  </a:cubicBezTo>
                  <a:cubicBezTo>
                    <a:pt x="165" y="345"/>
                    <a:pt x="164" y="346"/>
                    <a:pt x="165" y="346"/>
                  </a:cubicBezTo>
                  <a:cubicBezTo>
                    <a:pt x="166" y="346"/>
                    <a:pt x="165" y="345"/>
                    <a:pt x="166" y="345"/>
                  </a:cubicBezTo>
                  <a:cubicBezTo>
                    <a:pt x="166" y="344"/>
                    <a:pt x="166" y="344"/>
                    <a:pt x="166" y="344"/>
                  </a:cubicBezTo>
                  <a:cubicBezTo>
                    <a:pt x="166" y="344"/>
                    <a:pt x="166" y="343"/>
                    <a:pt x="166" y="343"/>
                  </a:cubicBezTo>
                  <a:cubicBezTo>
                    <a:pt x="166" y="343"/>
                    <a:pt x="167" y="343"/>
                    <a:pt x="168" y="343"/>
                  </a:cubicBezTo>
                  <a:cubicBezTo>
                    <a:pt x="168" y="343"/>
                    <a:pt x="168" y="342"/>
                    <a:pt x="168" y="342"/>
                  </a:cubicBezTo>
                  <a:cubicBezTo>
                    <a:pt x="169" y="342"/>
                    <a:pt x="169" y="342"/>
                    <a:pt x="169" y="342"/>
                  </a:cubicBezTo>
                  <a:cubicBezTo>
                    <a:pt x="170" y="342"/>
                    <a:pt x="170" y="342"/>
                    <a:pt x="170" y="342"/>
                  </a:cubicBezTo>
                  <a:cubicBezTo>
                    <a:pt x="171" y="342"/>
                    <a:pt x="171" y="342"/>
                    <a:pt x="172" y="342"/>
                  </a:cubicBezTo>
                  <a:cubicBezTo>
                    <a:pt x="172" y="341"/>
                    <a:pt x="173" y="341"/>
                    <a:pt x="173" y="341"/>
                  </a:cubicBezTo>
                  <a:cubicBezTo>
                    <a:pt x="174" y="341"/>
                    <a:pt x="174" y="341"/>
                    <a:pt x="174" y="341"/>
                  </a:cubicBezTo>
                  <a:cubicBezTo>
                    <a:pt x="174" y="341"/>
                    <a:pt x="174" y="236"/>
                    <a:pt x="174" y="141"/>
                  </a:cubicBezTo>
                  <a:cubicBezTo>
                    <a:pt x="175" y="142"/>
                    <a:pt x="175" y="142"/>
                    <a:pt x="175" y="142"/>
                  </a:cubicBezTo>
                  <a:cubicBezTo>
                    <a:pt x="175" y="143"/>
                    <a:pt x="175" y="142"/>
                    <a:pt x="176" y="143"/>
                  </a:cubicBezTo>
                  <a:cubicBezTo>
                    <a:pt x="176" y="143"/>
                    <a:pt x="176" y="143"/>
                    <a:pt x="177" y="143"/>
                  </a:cubicBezTo>
                  <a:cubicBezTo>
                    <a:pt x="177" y="143"/>
                    <a:pt x="177" y="143"/>
                    <a:pt x="177" y="144"/>
                  </a:cubicBezTo>
                  <a:cubicBezTo>
                    <a:pt x="177" y="144"/>
                    <a:pt x="177" y="144"/>
                    <a:pt x="178" y="144"/>
                  </a:cubicBezTo>
                  <a:cubicBezTo>
                    <a:pt x="178" y="144"/>
                    <a:pt x="178" y="144"/>
                    <a:pt x="179" y="145"/>
                  </a:cubicBezTo>
                  <a:cubicBezTo>
                    <a:pt x="179" y="145"/>
                    <a:pt x="178" y="145"/>
                    <a:pt x="178" y="145"/>
                  </a:cubicBezTo>
                  <a:cubicBezTo>
                    <a:pt x="178" y="145"/>
                    <a:pt x="178" y="145"/>
                    <a:pt x="179" y="145"/>
                  </a:cubicBezTo>
                  <a:cubicBezTo>
                    <a:pt x="179" y="145"/>
                    <a:pt x="179" y="146"/>
                    <a:pt x="179" y="146"/>
                  </a:cubicBezTo>
                  <a:cubicBezTo>
                    <a:pt x="179" y="147"/>
                    <a:pt x="180" y="147"/>
                    <a:pt x="180" y="147"/>
                  </a:cubicBezTo>
                  <a:cubicBezTo>
                    <a:pt x="180" y="147"/>
                    <a:pt x="180" y="147"/>
                    <a:pt x="181" y="147"/>
                  </a:cubicBezTo>
                  <a:cubicBezTo>
                    <a:pt x="181" y="147"/>
                    <a:pt x="181" y="147"/>
                    <a:pt x="181" y="147"/>
                  </a:cubicBezTo>
                  <a:cubicBezTo>
                    <a:pt x="181" y="147"/>
                    <a:pt x="181" y="148"/>
                    <a:pt x="182" y="149"/>
                  </a:cubicBezTo>
                  <a:cubicBezTo>
                    <a:pt x="182" y="149"/>
                    <a:pt x="182" y="149"/>
                    <a:pt x="183" y="149"/>
                  </a:cubicBezTo>
                  <a:cubicBezTo>
                    <a:pt x="184" y="149"/>
                    <a:pt x="183" y="148"/>
                    <a:pt x="184" y="148"/>
                  </a:cubicBezTo>
                  <a:cubicBezTo>
                    <a:pt x="185" y="148"/>
                    <a:pt x="184" y="148"/>
                    <a:pt x="184" y="148"/>
                  </a:cubicBezTo>
                  <a:cubicBezTo>
                    <a:pt x="185" y="149"/>
                    <a:pt x="184" y="149"/>
                    <a:pt x="184" y="149"/>
                  </a:cubicBezTo>
                  <a:cubicBezTo>
                    <a:pt x="184" y="149"/>
                    <a:pt x="185" y="149"/>
                    <a:pt x="185" y="149"/>
                  </a:cubicBezTo>
                  <a:cubicBezTo>
                    <a:pt x="186" y="149"/>
                    <a:pt x="186" y="149"/>
                    <a:pt x="186" y="149"/>
                  </a:cubicBezTo>
                  <a:cubicBezTo>
                    <a:pt x="186" y="149"/>
                    <a:pt x="187" y="150"/>
                    <a:pt x="188" y="151"/>
                  </a:cubicBezTo>
                  <a:cubicBezTo>
                    <a:pt x="188" y="151"/>
                    <a:pt x="188" y="151"/>
                    <a:pt x="188" y="152"/>
                  </a:cubicBezTo>
                  <a:cubicBezTo>
                    <a:pt x="188" y="153"/>
                    <a:pt x="189" y="152"/>
                    <a:pt x="189" y="153"/>
                  </a:cubicBezTo>
                  <a:cubicBezTo>
                    <a:pt x="190" y="153"/>
                    <a:pt x="190" y="153"/>
                    <a:pt x="190" y="153"/>
                  </a:cubicBezTo>
                  <a:cubicBezTo>
                    <a:pt x="190" y="154"/>
                    <a:pt x="190" y="154"/>
                    <a:pt x="191" y="154"/>
                  </a:cubicBezTo>
                  <a:cubicBezTo>
                    <a:pt x="191" y="155"/>
                    <a:pt x="191" y="155"/>
                    <a:pt x="193" y="156"/>
                  </a:cubicBezTo>
                  <a:cubicBezTo>
                    <a:pt x="194" y="157"/>
                    <a:pt x="193" y="156"/>
                    <a:pt x="193" y="157"/>
                  </a:cubicBezTo>
                  <a:cubicBezTo>
                    <a:pt x="193" y="157"/>
                    <a:pt x="193" y="157"/>
                    <a:pt x="194" y="158"/>
                  </a:cubicBezTo>
                  <a:cubicBezTo>
                    <a:pt x="195" y="158"/>
                    <a:pt x="194" y="158"/>
                    <a:pt x="194" y="158"/>
                  </a:cubicBezTo>
                  <a:cubicBezTo>
                    <a:pt x="194" y="159"/>
                    <a:pt x="194" y="159"/>
                    <a:pt x="194" y="159"/>
                  </a:cubicBezTo>
                  <a:cubicBezTo>
                    <a:pt x="195" y="160"/>
                    <a:pt x="195" y="160"/>
                    <a:pt x="195" y="160"/>
                  </a:cubicBezTo>
                  <a:cubicBezTo>
                    <a:pt x="195" y="161"/>
                    <a:pt x="194" y="161"/>
                    <a:pt x="194" y="161"/>
                  </a:cubicBezTo>
                  <a:cubicBezTo>
                    <a:pt x="194" y="162"/>
                    <a:pt x="195" y="161"/>
                    <a:pt x="195" y="162"/>
                  </a:cubicBezTo>
                  <a:cubicBezTo>
                    <a:pt x="196" y="163"/>
                    <a:pt x="196" y="162"/>
                    <a:pt x="197" y="162"/>
                  </a:cubicBezTo>
                  <a:cubicBezTo>
                    <a:pt x="197" y="162"/>
                    <a:pt x="197" y="163"/>
                    <a:pt x="197" y="163"/>
                  </a:cubicBezTo>
                  <a:cubicBezTo>
                    <a:pt x="197" y="163"/>
                    <a:pt x="196" y="164"/>
                    <a:pt x="196" y="164"/>
                  </a:cubicBezTo>
                  <a:cubicBezTo>
                    <a:pt x="196" y="164"/>
                    <a:pt x="196" y="165"/>
                    <a:pt x="196" y="165"/>
                  </a:cubicBezTo>
                  <a:cubicBezTo>
                    <a:pt x="197" y="166"/>
                    <a:pt x="197" y="166"/>
                    <a:pt x="197" y="166"/>
                  </a:cubicBezTo>
                  <a:cubicBezTo>
                    <a:pt x="198" y="166"/>
                    <a:pt x="198" y="166"/>
                    <a:pt x="198" y="166"/>
                  </a:cubicBezTo>
                  <a:cubicBezTo>
                    <a:pt x="198" y="166"/>
                    <a:pt x="198" y="166"/>
                    <a:pt x="198" y="167"/>
                  </a:cubicBezTo>
                  <a:cubicBezTo>
                    <a:pt x="197" y="167"/>
                    <a:pt x="197" y="167"/>
                    <a:pt x="198" y="167"/>
                  </a:cubicBezTo>
                  <a:cubicBezTo>
                    <a:pt x="198" y="168"/>
                    <a:pt x="198" y="168"/>
                    <a:pt x="198" y="168"/>
                  </a:cubicBezTo>
                  <a:cubicBezTo>
                    <a:pt x="199" y="168"/>
                    <a:pt x="199" y="168"/>
                    <a:pt x="199" y="168"/>
                  </a:cubicBezTo>
                  <a:cubicBezTo>
                    <a:pt x="200" y="169"/>
                    <a:pt x="200" y="169"/>
                    <a:pt x="200" y="169"/>
                  </a:cubicBezTo>
                  <a:cubicBezTo>
                    <a:pt x="201" y="169"/>
                    <a:pt x="200" y="169"/>
                    <a:pt x="200" y="169"/>
                  </a:cubicBezTo>
                  <a:cubicBezTo>
                    <a:pt x="200" y="169"/>
                    <a:pt x="199" y="170"/>
                    <a:pt x="199" y="170"/>
                  </a:cubicBezTo>
                  <a:cubicBezTo>
                    <a:pt x="199" y="170"/>
                    <a:pt x="199" y="170"/>
                    <a:pt x="200" y="170"/>
                  </a:cubicBezTo>
                  <a:cubicBezTo>
                    <a:pt x="200" y="171"/>
                    <a:pt x="200" y="171"/>
                    <a:pt x="201" y="171"/>
                  </a:cubicBezTo>
                  <a:cubicBezTo>
                    <a:pt x="201" y="172"/>
                    <a:pt x="200" y="172"/>
                    <a:pt x="200" y="172"/>
                  </a:cubicBezTo>
                  <a:cubicBezTo>
                    <a:pt x="199" y="172"/>
                    <a:pt x="200" y="172"/>
                    <a:pt x="200" y="172"/>
                  </a:cubicBezTo>
                  <a:cubicBezTo>
                    <a:pt x="200" y="172"/>
                    <a:pt x="200" y="173"/>
                    <a:pt x="201" y="174"/>
                  </a:cubicBezTo>
                  <a:cubicBezTo>
                    <a:pt x="201" y="175"/>
                    <a:pt x="201" y="174"/>
                    <a:pt x="202" y="174"/>
                  </a:cubicBezTo>
                  <a:cubicBezTo>
                    <a:pt x="203" y="174"/>
                    <a:pt x="203" y="175"/>
                    <a:pt x="203" y="175"/>
                  </a:cubicBezTo>
                  <a:cubicBezTo>
                    <a:pt x="204" y="175"/>
                    <a:pt x="203" y="175"/>
                    <a:pt x="203" y="176"/>
                  </a:cubicBezTo>
                  <a:cubicBezTo>
                    <a:pt x="203" y="177"/>
                    <a:pt x="203" y="176"/>
                    <a:pt x="204" y="177"/>
                  </a:cubicBezTo>
                  <a:cubicBezTo>
                    <a:pt x="204" y="177"/>
                    <a:pt x="204" y="176"/>
                    <a:pt x="205" y="177"/>
                  </a:cubicBezTo>
                  <a:cubicBezTo>
                    <a:pt x="205" y="177"/>
                    <a:pt x="205" y="177"/>
                    <a:pt x="205" y="177"/>
                  </a:cubicBezTo>
                  <a:cubicBezTo>
                    <a:pt x="204" y="177"/>
                    <a:pt x="204" y="178"/>
                    <a:pt x="204" y="178"/>
                  </a:cubicBezTo>
                  <a:cubicBezTo>
                    <a:pt x="205" y="179"/>
                    <a:pt x="205" y="178"/>
                    <a:pt x="205" y="178"/>
                  </a:cubicBezTo>
                  <a:cubicBezTo>
                    <a:pt x="206" y="178"/>
                    <a:pt x="205" y="178"/>
                    <a:pt x="206" y="177"/>
                  </a:cubicBezTo>
                  <a:cubicBezTo>
                    <a:pt x="206" y="177"/>
                    <a:pt x="206" y="177"/>
                    <a:pt x="207" y="177"/>
                  </a:cubicBezTo>
                  <a:cubicBezTo>
                    <a:pt x="207" y="177"/>
                    <a:pt x="207" y="178"/>
                    <a:pt x="207" y="179"/>
                  </a:cubicBezTo>
                  <a:cubicBezTo>
                    <a:pt x="207" y="179"/>
                    <a:pt x="206" y="179"/>
                    <a:pt x="206" y="179"/>
                  </a:cubicBezTo>
                  <a:cubicBezTo>
                    <a:pt x="206" y="179"/>
                    <a:pt x="205" y="179"/>
                    <a:pt x="205" y="179"/>
                  </a:cubicBezTo>
                  <a:cubicBezTo>
                    <a:pt x="205" y="179"/>
                    <a:pt x="206" y="180"/>
                    <a:pt x="206" y="180"/>
                  </a:cubicBezTo>
                  <a:cubicBezTo>
                    <a:pt x="206" y="181"/>
                    <a:pt x="205" y="181"/>
                    <a:pt x="205" y="181"/>
                  </a:cubicBezTo>
                  <a:cubicBezTo>
                    <a:pt x="204" y="182"/>
                    <a:pt x="204" y="182"/>
                    <a:pt x="205" y="182"/>
                  </a:cubicBezTo>
                  <a:cubicBezTo>
                    <a:pt x="205" y="183"/>
                    <a:pt x="205" y="183"/>
                    <a:pt x="206" y="183"/>
                  </a:cubicBezTo>
                  <a:cubicBezTo>
                    <a:pt x="206" y="183"/>
                    <a:pt x="207" y="184"/>
                    <a:pt x="208" y="185"/>
                  </a:cubicBezTo>
                  <a:cubicBezTo>
                    <a:pt x="208" y="185"/>
                    <a:pt x="208" y="185"/>
                    <a:pt x="208" y="186"/>
                  </a:cubicBezTo>
                  <a:cubicBezTo>
                    <a:pt x="208" y="187"/>
                    <a:pt x="208" y="186"/>
                    <a:pt x="207" y="186"/>
                  </a:cubicBezTo>
                  <a:cubicBezTo>
                    <a:pt x="206" y="186"/>
                    <a:pt x="206" y="187"/>
                    <a:pt x="206" y="187"/>
                  </a:cubicBezTo>
                  <a:cubicBezTo>
                    <a:pt x="206" y="187"/>
                    <a:pt x="206" y="187"/>
                    <a:pt x="205" y="187"/>
                  </a:cubicBezTo>
                  <a:cubicBezTo>
                    <a:pt x="205" y="188"/>
                    <a:pt x="206" y="188"/>
                    <a:pt x="206" y="188"/>
                  </a:cubicBezTo>
                  <a:cubicBezTo>
                    <a:pt x="206" y="188"/>
                    <a:pt x="208" y="189"/>
                    <a:pt x="208" y="189"/>
                  </a:cubicBezTo>
                  <a:cubicBezTo>
                    <a:pt x="208" y="189"/>
                    <a:pt x="207" y="190"/>
                    <a:pt x="207" y="190"/>
                  </a:cubicBezTo>
                  <a:cubicBezTo>
                    <a:pt x="207" y="190"/>
                    <a:pt x="207" y="191"/>
                    <a:pt x="207" y="191"/>
                  </a:cubicBezTo>
                  <a:cubicBezTo>
                    <a:pt x="208" y="191"/>
                    <a:pt x="208" y="192"/>
                    <a:pt x="209" y="192"/>
                  </a:cubicBezTo>
                  <a:cubicBezTo>
                    <a:pt x="209" y="193"/>
                    <a:pt x="209" y="193"/>
                    <a:pt x="209" y="193"/>
                  </a:cubicBezTo>
                  <a:cubicBezTo>
                    <a:pt x="209" y="194"/>
                    <a:pt x="209" y="194"/>
                    <a:pt x="209" y="194"/>
                  </a:cubicBezTo>
                  <a:cubicBezTo>
                    <a:pt x="209" y="195"/>
                    <a:pt x="210" y="195"/>
                    <a:pt x="210" y="195"/>
                  </a:cubicBezTo>
                  <a:cubicBezTo>
                    <a:pt x="211" y="196"/>
                    <a:pt x="211" y="196"/>
                    <a:pt x="211" y="196"/>
                  </a:cubicBezTo>
                  <a:cubicBezTo>
                    <a:pt x="211" y="197"/>
                    <a:pt x="211" y="196"/>
                    <a:pt x="211" y="197"/>
                  </a:cubicBezTo>
                  <a:cubicBezTo>
                    <a:pt x="210" y="197"/>
                    <a:pt x="210" y="197"/>
                    <a:pt x="210" y="198"/>
                  </a:cubicBezTo>
                  <a:cubicBezTo>
                    <a:pt x="210" y="198"/>
                    <a:pt x="210" y="198"/>
                    <a:pt x="211" y="198"/>
                  </a:cubicBezTo>
                  <a:cubicBezTo>
                    <a:pt x="211" y="198"/>
                    <a:pt x="211" y="197"/>
                    <a:pt x="211" y="197"/>
                  </a:cubicBezTo>
                  <a:cubicBezTo>
                    <a:pt x="212" y="197"/>
                    <a:pt x="212" y="197"/>
                    <a:pt x="212" y="197"/>
                  </a:cubicBezTo>
                  <a:cubicBezTo>
                    <a:pt x="212" y="198"/>
                    <a:pt x="212" y="198"/>
                    <a:pt x="212" y="199"/>
                  </a:cubicBezTo>
                  <a:cubicBezTo>
                    <a:pt x="212" y="200"/>
                    <a:pt x="213" y="200"/>
                    <a:pt x="213" y="201"/>
                  </a:cubicBezTo>
                  <a:cubicBezTo>
                    <a:pt x="214" y="201"/>
                    <a:pt x="213" y="201"/>
                    <a:pt x="213" y="201"/>
                  </a:cubicBezTo>
                  <a:cubicBezTo>
                    <a:pt x="213" y="202"/>
                    <a:pt x="213" y="202"/>
                    <a:pt x="213" y="203"/>
                  </a:cubicBezTo>
                  <a:cubicBezTo>
                    <a:pt x="213" y="204"/>
                    <a:pt x="213" y="204"/>
                    <a:pt x="214" y="205"/>
                  </a:cubicBezTo>
                  <a:cubicBezTo>
                    <a:pt x="215" y="206"/>
                    <a:pt x="214" y="206"/>
                    <a:pt x="215" y="206"/>
                  </a:cubicBezTo>
                  <a:cubicBezTo>
                    <a:pt x="215" y="206"/>
                    <a:pt x="214" y="206"/>
                    <a:pt x="214" y="207"/>
                  </a:cubicBezTo>
                  <a:cubicBezTo>
                    <a:pt x="214" y="207"/>
                    <a:pt x="214" y="208"/>
                    <a:pt x="214" y="208"/>
                  </a:cubicBezTo>
                  <a:cubicBezTo>
                    <a:pt x="214" y="208"/>
                    <a:pt x="214" y="209"/>
                    <a:pt x="215" y="209"/>
                  </a:cubicBezTo>
                  <a:cubicBezTo>
                    <a:pt x="215" y="209"/>
                    <a:pt x="215" y="209"/>
                    <a:pt x="214" y="210"/>
                  </a:cubicBezTo>
                  <a:cubicBezTo>
                    <a:pt x="214" y="210"/>
                    <a:pt x="214" y="210"/>
                    <a:pt x="214" y="211"/>
                  </a:cubicBezTo>
                  <a:cubicBezTo>
                    <a:pt x="214" y="211"/>
                    <a:pt x="214" y="211"/>
                    <a:pt x="215" y="212"/>
                  </a:cubicBezTo>
                  <a:cubicBezTo>
                    <a:pt x="215" y="212"/>
                    <a:pt x="215" y="212"/>
                    <a:pt x="214" y="212"/>
                  </a:cubicBezTo>
                  <a:cubicBezTo>
                    <a:pt x="214" y="213"/>
                    <a:pt x="214" y="213"/>
                    <a:pt x="214" y="213"/>
                  </a:cubicBezTo>
                  <a:cubicBezTo>
                    <a:pt x="214" y="213"/>
                    <a:pt x="215" y="213"/>
                    <a:pt x="216" y="214"/>
                  </a:cubicBezTo>
                  <a:cubicBezTo>
                    <a:pt x="217" y="214"/>
                    <a:pt x="216" y="215"/>
                    <a:pt x="215" y="215"/>
                  </a:cubicBezTo>
                  <a:cubicBezTo>
                    <a:pt x="215" y="216"/>
                    <a:pt x="214" y="216"/>
                    <a:pt x="214" y="217"/>
                  </a:cubicBezTo>
                  <a:cubicBezTo>
                    <a:pt x="213" y="218"/>
                    <a:pt x="214" y="218"/>
                    <a:pt x="214" y="219"/>
                  </a:cubicBezTo>
                  <a:cubicBezTo>
                    <a:pt x="214" y="220"/>
                    <a:pt x="214" y="220"/>
                    <a:pt x="213" y="221"/>
                  </a:cubicBezTo>
                  <a:cubicBezTo>
                    <a:pt x="213" y="222"/>
                    <a:pt x="212" y="223"/>
                    <a:pt x="212" y="223"/>
                  </a:cubicBezTo>
                  <a:cubicBezTo>
                    <a:pt x="211" y="223"/>
                    <a:pt x="211" y="223"/>
                    <a:pt x="211" y="224"/>
                  </a:cubicBezTo>
                  <a:cubicBezTo>
                    <a:pt x="210" y="224"/>
                    <a:pt x="210" y="225"/>
                    <a:pt x="209" y="226"/>
                  </a:cubicBezTo>
                  <a:cubicBezTo>
                    <a:pt x="208" y="227"/>
                    <a:pt x="209" y="226"/>
                    <a:pt x="208" y="227"/>
                  </a:cubicBezTo>
                  <a:cubicBezTo>
                    <a:pt x="208" y="227"/>
                    <a:pt x="208" y="227"/>
                    <a:pt x="208" y="228"/>
                  </a:cubicBezTo>
                  <a:cubicBezTo>
                    <a:pt x="208" y="229"/>
                    <a:pt x="208" y="229"/>
                    <a:pt x="207" y="229"/>
                  </a:cubicBezTo>
                  <a:cubicBezTo>
                    <a:pt x="207" y="230"/>
                    <a:pt x="207" y="229"/>
                    <a:pt x="207" y="229"/>
                  </a:cubicBezTo>
                  <a:cubicBezTo>
                    <a:pt x="207" y="229"/>
                    <a:pt x="206" y="230"/>
                    <a:pt x="206" y="230"/>
                  </a:cubicBezTo>
                  <a:cubicBezTo>
                    <a:pt x="206" y="231"/>
                    <a:pt x="206" y="231"/>
                    <a:pt x="205" y="231"/>
                  </a:cubicBezTo>
                  <a:cubicBezTo>
                    <a:pt x="205" y="231"/>
                    <a:pt x="204" y="231"/>
                    <a:pt x="204" y="231"/>
                  </a:cubicBezTo>
                  <a:cubicBezTo>
                    <a:pt x="204" y="232"/>
                    <a:pt x="203" y="233"/>
                    <a:pt x="204" y="234"/>
                  </a:cubicBezTo>
                  <a:cubicBezTo>
                    <a:pt x="204" y="235"/>
                    <a:pt x="204" y="235"/>
                    <a:pt x="204" y="236"/>
                  </a:cubicBezTo>
                  <a:cubicBezTo>
                    <a:pt x="203" y="237"/>
                    <a:pt x="204" y="237"/>
                    <a:pt x="204" y="238"/>
                  </a:cubicBezTo>
                  <a:cubicBezTo>
                    <a:pt x="204" y="239"/>
                    <a:pt x="204" y="239"/>
                    <a:pt x="204" y="239"/>
                  </a:cubicBezTo>
                  <a:cubicBezTo>
                    <a:pt x="205" y="239"/>
                    <a:pt x="205" y="240"/>
                    <a:pt x="205" y="240"/>
                  </a:cubicBezTo>
                  <a:cubicBezTo>
                    <a:pt x="205" y="241"/>
                    <a:pt x="205" y="242"/>
                    <a:pt x="205" y="243"/>
                  </a:cubicBezTo>
                  <a:cubicBezTo>
                    <a:pt x="205" y="243"/>
                    <a:pt x="205" y="243"/>
                    <a:pt x="205" y="244"/>
                  </a:cubicBezTo>
                  <a:cubicBezTo>
                    <a:pt x="204" y="245"/>
                    <a:pt x="204" y="244"/>
                    <a:pt x="204" y="245"/>
                  </a:cubicBezTo>
                  <a:cubicBezTo>
                    <a:pt x="204" y="245"/>
                    <a:pt x="204" y="245"/>
                    <a:pt x="204" y="246"/>
                  </a:cubicBezTo>
                  <a:cubicBezTo>
                    <a:pt x="204" y="246"/>
                    <a:pt x="204" y="246"/>
                    <a:pt x="204" y="247"/>
                  </a:cubicBezTo>
                  <a:cubicBezTo>
                    <a:pt x="205" y="247"/>
                    <a:pt x="205" y="247"/>
                    <a:pt x="205" y="247"/>
                  </a:cubicBezTo>
                  <a:cubicBezTo>
                    <a:pt x="205" y="248"/>
                    <a:pt x="205" y="248"/>
                    <a:pt x="205" y="248"/>
                  </a:cubicBezTo>
                  <a:cubicBezTo>
                    <a:pt x="205" y="249"/>
                    <a:pt x="205" y="249"/>
                    <a:pt x="205" y="249"/>
                  </a:cubicBezTo>
                  <a:cubicBezTo>
                    <a:pt x="205" y="249"/>
                    <a:pt x="205" y="250"/>
                    <a:pt x="205" y="250"/>
                  </a:cubicBezTo>
                  <a:cubicBezTo>
                    <a:pt x="204" y="250"/>
                    <a:pt x="204" y="251"/>
                    <a:pt x="204" y="251"/>
                  </a:cubicBezTo>
                  <a:cubicBezTo>
                    <a:pt x="204" y="252"/>
                    <a:pt x="205" y="251"/>
                    <a:pt x="205" y="252"/>
                  </a:cubicBezTo>
                  <a:cubicBezTo>
                    <a:pt x="206" y="252"/>
                    <a:pt x="206" y="252"/>
                    <a:pt x="206" y="252"/>
                  </a:cubicBezTo>
                  <a:cubicBezTo>
                    <a:pt x="206" y="252"/>
                    <a:pt x="206" y="253"/>
                    <a:pt x="206" y="253"/>
                  </a:cubicBezTo>
                  <a:cubicBezTo>
                    <a:pt x="206" y="253"/>
                    <a:pt x="206" y="253"/>
                    <a:pt x="206" y="253"/>
                  </a:cubicBezTo>
                  <a:cubicBezTo>
                    <a:pt x="207" y="254"/>
                    <a:pt x="207" y="254"/>
                    <a:pt x="207" y="254"/>
                  </a:cubicBezTo>
                  <a:cubicBezTo>
                    <a:pt x="207" y="254"/>
                    <a:pt x="207" y="255"/>
                    <a:pt x="207" y="255"/>
                  </a:cubicBezTo>
                  <a:cubicBezTo>
                    <a:pt x="207" y="256"/>
                    <a:pt x="207" y="257"/>
                    <a:pt x="207" y="257"/>
                  </a:cubicBezTo>
                  <a:cubicBezTo>
                    <a:pt x="207" y="257"/>
                    <a:pt x="208" y="256"/>
                    <a:pt x="208" y="256"/>
                  </a:cubicBezTo>
                  <a:cubicBezTo>
                    <a:pt x="209" y="256"/>
                    <a:pt x="209" y="255"/>
                    <a:pt x="209" y="255"/>
                  </a:cubicBezTo>
                  <a:cubicBezTo>
                    <a:pt x="209" y="255"/>
                    <a:pt x="211" y="255"/>
                    <a:pt x="211" y="255"/>
                  </a:cubicBezTo>
                  <a:cubicBezTo>
                    <a:pt x="212" y="255"/>
                    <a:pt x="211" y="254"/>
                    <a:pt x="211" y="254"/>
                  </a:cubicBezTo>
                  <a:cubicBezTo>
                    <a:pt x="211" y="254"/>
                    <a:pt x="212" y="254"/>
                    <a:pt x="213" y="254"/>
                  </a:cubicBezTo>
                  <a:cubicBezTo>
                    <a:pt x="213" y="253"/>
                    <a:pt x="213" y="254"/>
                    <a:pt x="213" y="254"/>
                  </a:cubicBezTo>
                  <a:cubicBezTo>
                    <a:pt x="214" y="254"/>
                    <a:pt x="213" y="252"/>
                    <a:pt x="213" y="252"/>
                  </a:cubicBezTo>
                  <a:cubicBezTo>
                    <a:pt x="213" y="252"/>
                    <a:pt x="214" y="253"/>
                    <a:pt x="214" y="252"/>
                  </a:cubicBezTo>
                  <a:cubicBezTo>
                    <a:pt x="215" y="252"/>
                    <a:pt x="215" y="252"/>
                    <a:pt x="216" y="251"/>
                  </a:cubicBezTo>
                  <a:cubicBezTo>
                    <a:pt x="217" y="251"/>
                    <a:pt x="217" y="251"/>
                    <a:pt x="217" y="251"/>
                  </a:cubicBezTo>
                  <a:cubicBezTo>
                    <a:pt x="218" y="251"/>
                    <a:pt x="219" y="251"/>
                    <a:pt x="219" y="251"/>
                  </a:cubicBezTo>
                  <a:cubicBezTo>
                    <a:pt x="220" y="252"/>
                    <a:pt x="219" y="252"/>
                    <a:pt x="220" y="252"/>
                  </a:cubicBezTo>
                  <a:cubicBezTo>
                    <a:pt x="221" y="252"/>
                    <a:pt x="221" y="252"/>
                    <a:pt x="221" y="252"/>
                  </a:cubicBezTo>
                  <a:cubicBezTo>
                    <a:pt x="221" y="252"/>
                    <a:pt x="222" y="253"/>
                    <a:pt x="223" y="253"/>
                  </a:cubicBezTo>
                  <a:cubicBezTo>
                    <a:pt x="223" y="253"/>
                    <a:pt x="223" y="253"/>
                    <a:pt x="224" y="254"/>
                  </a:cubicBezTo>
                  <a:cubicBezTo>
                    <a:pt x="224" y="254"/>
                    <a:pt x="224" y="254"/>
                    <a:pt x="226" y="254"/>
                  </a:cubicBezTo>
                  <a:cubicBezTo>
                    <a:pt x="227" y="254"/>
                    <a:pt x="227" y="254"/>
                    <a:pt x="227" y="254"/>
                  </a:cubicBezTo>
                  <a:cubicBezTo>
                    <a:pt x="228" y="255"/>
                    <a:pt x="228" y="255"/>
                    <a:pt x="228" y="255"/>
                  </a:cubicBezTo>
                  <a:cubicBezTo>
                    <a:pt x="229" y="255"/>
                    <a:pt x="229" y="255"/>
                    <a:pt x="229" y="255"/>
                  </a:cubicBezTo>
                  <a:cubicBezTo>
                    <a:pt x="229" y="255"/>
                    <a:pt x="230" y="255"/>
                    <a:pt x="231" y="255"/>
                  </a:cubicBezTo>
                  <a:cubicBezTo>
                    <a:pt x="233" y="255"/>
                    <a:pt x="232" y="254"/>
                    <a:pt x="233" y="254"/>
                  </a:cubicBezTo>
                  <a:cubicBezTo>
                    <a:pt x="233" y="254"/>
                    <a:pt x="233" y="254"/>
                    <a:pt x="234" y="254"/>
                  </a:cubicBezTo>
                  <a:cubicBezTo>
                    <a:pt x="234" y="254"/>
                    <a:pt x="235" y="253"/>
                    <a:pt x="236" y="254"/>
                  </a:cubicBezTo>
                  <a:cubicBezTo>
                    <a:pt x="237" y="254"/>
                    <a:pt x="236" y="254"/>
                    <a:pt x="237" y="254"/>
                  </a:cubicBezTo>
                  <a:cubicBezTo>
                    <a:pt x="237" y="254"/>
                    <a:pt x="237" y="254"/>
                    <a:pt x="238" y="254"/>
                  </a:cubicBezTo>
                  <a:cubicBezTo>
                    <a:pt x="238" y="253"/>
                    <a:pt x="239" y="253"/>
                    <a:pt x="239" y="253"/>
                  </a:cubicBezTo>
                  <a:cubicBezTo>
                    <a:pt x="240" y="252"/>
                    <a:pt x="240" y="253"/>
                    <a:pt x="240" y="253"/>
                  </a:cubicBezTo>
                  <a:cubicBezTo>
                    <a:pt x="241" y="253"/>
                    <a:pt x="241" y="253"/>
                    <a:pt x="241" y="253"/>
                  </a:cubicBezTo>
                  <a:cubicBezTo>
                    <a:pt x="242" y="253"/>
                    <a:pt x="243" y="252"/>
                    <a:pt x="243" y="252"/>
                  </a:cubicBezTo>
                  <a:cubicBezTo>
                    <a:pt x="243" y="253"/>
                    <a:pt x="244" y="252"/>
                    <a:pt x="244" y="252"/>
                  </a:cubicBezTo>
                  <a:cubicBezTo>
                    <a:pt x="245" y="253"/>
                    <a:pt x="244" y="253"/>
                    <a:pt x="245" y="253"/>
                  </a:cubicBezTo>
                  <a:cubicBezTo>
                    <a:pt x="246" y="254"/>
                    <a:pt x="247" y="254"/>
                    <a:pt x="248" y="255"/>
                  </a:cubicBezTo>
                  <a:cubicBezTo>
                    <a:pt x="248" y="255"/>
                    <a:pt x="248" y="254"/>
                    <a:pt x="248" y="254"/>
                  </a:cubicBezTo>
                  <a:cubicBezTo>
                    <a:pt x="249" y="254"/>
                    <a:pt x="249" y="254"/>
                    <a:pt x="249" y="254"/>
                  </a:cubicBezTo>
                  <a:cubicBezTo>
                    <a:pt x="250" y="255"/>
                    <a:pt x="250" y="255"/>
                    <a:pt x="251" y="254"/>
                  </a:cubicBezTo>
                  <a:cubicBezTo>
                    <a:pt x="251" y="254"/>
                    <a:pt x="251" y="254"/>
                    <a:pt x="252" y="254"/>
                  </a:cubicBezTo>
                  <a:cubicBezTo>
                    <a:pt x="252" y="253"/>
                    <a:pt x="252" y="254"/>
                    <a:pt x="253" y="254"/>
                  </a:cubicBezTo>
                  <a:cubicBezTo>
                    <a:pt x="253" y="255"/>
                    <a:pt x="253" y="255"/>
                    <a:pt x="254" y="255"/>
                  </a:cubicBezTo>
                  <a:cubicBezTo>
                    <a:pt x="254" y="256"/>
                    <a:pt x="255" y="255"/>
                    <a:pt x="255" y="255"/>
                  </a:cubicBezTo>
                  <a:cubicBezTo>
                    <a:pt x="255" y="256"/>
                    <a:pt x="257" y="255"/>
                    <a:pt x="258" y="254"/>
                  </a:cubicBezTo>
                  <a:cubicBezTo>
                    <a:pt x="259" y="254"/>
                    <a:pt x="259" y="253"/>
                    <a:pt x="260" y="253"/>
                  </a:cubicBezTo>
                  <a:cubicBezTo>
                    <a:pt x="261" y="252"/>
                    <a:pt x="261" y="252"/>
                    <a:pt x="261" y="251"/>
                  </a:cubicBezTo>
                  <a:cubicBezTo>
                    <a:pt x="262" y="250"/>
                    <a:pt x="261" y="250"/>
                    <a:pt x="261" y="250"/>
                  </a:cubicBezTo>
                  <a:cubicBezTo>
                    <a:pt x="261" y="250"/>
                    <a:pt x="261" y="249"/>
                    <a:pt x="262" y="249"/>
                  </a:cubicBezTo>
                  <a:cubicBezTo>
                    <a:pt x="262" y="248"/>
                    <a:pt x="261" y="248"/>
                    <a:pt x="261" y="247"/>
                  </a:cubicBezTo>
                  <a:cubicBezTo>
                    <a:pt x="261" y="247"/>
                    <a:pt x="260" y="247"/>
                    <a:pt x="260" y="246"/>
                  </a:cubicBezTo>
                  <a:cubicBezTo>
                    <a:pt x="260" y="246"/>
                    <a:pt x="260" y="245"/>
                    <a:pt x="262" y="245"/>
                  </a:cubicBezTo>
                  <a:cubicBezTo>
                    <a:pt x="263" y="244"/>
                    <a:pt x="262" y="244"/>
                    <a:pt x="263" y="244"/>
                  </a:cubicBezTo>
                  <a:cubicBezTo>
                    <a:pt x="263" y="244"/>
                    <a:pt x="265" y="244"/>
                    <a:pt x="266" y="244"/>
                  </a:cubicBezTo>
                  <a:cubicBezTo>
                    <a:pt x="266" y="244"/>
                    <a:pt x="267" y="244"/>
                    <a:pt x="267" y="244"/>
                  </a:cubicBezTo>
                  <a:cubicBezTo>
                    <a:pt x="268" y="245"/>
                    <a:pt x="268" y="244"/>
                    <a:pt x="270" y="244"/>
                  </a:cubicBezTo>
                  <a:cubicBezTo>
                    <a:pt x="271" y="244"/>
                    <a:pt x="270" y="244"/>
                    <a:pt x="271" y="243"/>
                  </a:cubicBezTo>
                  <a:cubicBezTo>
                    <a:pt x="271" y="243"/>
                    <a:pt x="272" y="243"/>
                    <a:pt x="273" y="243"/>
                  </a:cubicBezTo>
                  <a:cubicBezTo>
                    <a:pt x="273" y="243"/>
                    <a:pt x="274" y="242"/>
                    <a:pt x="274" y="242"/>
                  </a:cubicBezTo>
                  <a:cubicBezTo>
                    <a:pt x="275" y="241"/>
                    <a:pt x="274" y="241"/>
                    <a:pt x="275" y="241"/>
                  </a:cubicBezTo>
                  <a:cubicBezTo>
                    <a:pt x="275" y="241"/>
                    <a:pt x="276" y="239"/>
                    <a:pt x="276" y="239"/>
                  </a:cubicBezTo>
                  <a:cubicBezTo>
                    <a:pt x="277" y="238"/>
                    <a:pt x="277" y="238"/>
                    <a:pt x="278" y="238"/>
                  </a:cubicBezTo>
                  <a:cubicBezTo>
                    <a:pt x="278" y="237"/>
                    <a:pt x="278" y="237"/>
                    <a:pt x="278" y="236"/>
                  </a:cubicBezTo>
                  <a:cubicBezTo>
                    <a:pt x="279" y="236"/>
                    <a:pt x="279" y="236"/>
                    <a:pt x="279" y="236"/>
                  </a:cubicBezTo>
                  <a:cubicBezTo>
                    <a:pt x="279" y="236"/>
                    <a:pt x="279" y="235"/>
                    <a:pt x="279" y="235"/>
                  </a:cubicBezTo>
                  <a:cubicBezTo>
                    <a:pt x="279" y="235"/>
                    <a:pt x="279" y="234"/>
                    <a:pt x="280" y="234"/>
                  </a:cubicBezTo>
                  <a:cubicBezTo>
                    <a:pt x="280" y="234"/>
                    <a:pt x="280" y="234"/>
                    <a:pt x="281" y="233"/>
                  </a:cubicBezTo>
                  <a:cubicBezTo>
                    <a:pt x="282" y="233"/>
                    <a:pt x="281" y="233"/>
                    <a:pt x="281" y="232"/>
                  </a:cubicBezTo>
                  <a:cubicBezTo>
                    <a:pt x="281" y="232"/>
                    <a:pt x="281" y="232"/>
                    <a:pt x="281" y="232"/>
                  </a:cubicBezTo>
                  <a:cubicBezTo>
                    <a:pt x="281" y="232"/>
                    <a:pt x="281" y="231"/>
                    <a:pt x="282" y="231"/>
                  </a:cubicBezTo>
                  <a:cubicBezTo>
                    <a:pt x="282" y="231"/>
                    <a:pt x="281" y="230"/>
                    <a:pt x="281" y="230"/>
                  </a:cubicBezTo>
                  <a:cubicBezTo>
                    <a:pt x="281" y="229"/>
                    <a:pt x="280" y="229"/>
                    <a:pt x="281" y="229"/>
                  </a:cubicBezTo>
                  <a:cubicBezTo>
                    <a:pt x="281" y="228"/>
                    <a:pt x="282" y="228"/>
                    <a:pt x="283" y="228"/>
                  </a:cubicBezTo>
                  <a:cubicBezTo>
                    <a:pt x="283" y="228"/>
                    <a:pt x="283" y="227"/>
                    <a:pt x="283" y="227"/>
                  </a:cubicBezTo>
                  <a:cubicBezTo>
                    <a:pt x="283" y="227"/>
                    <a:pt x="284" y="227"/>
                    <a:pt x="284" y="226"/>
                  </a:cubicBezTo>
                  <a:cubicBezTo>
                    <a:pt x="285" y="226"/>
                    <a:pt x="285" y="227"/>
                    <a:pt x="286" y="227"/>
                  </a:cubicBezTo>
                  <a:cubicBezTo>
                    <a:pt x="287" y="227"/>
                    <a:pt x="286" y="226"/>
                    <a:pt x="287" y="226"/>
                  </a:cubicBezTo>
                  <a:cubicBezTo>
                    <a:pt x="287" y="225"/>
                    <a:pt x="287" y="226"/>
                    <a:pt x="287" y="225"/>
                  </a:cubicBezTo>
                  <a:cubicBezTo>
                    <a:pt x="288" y="225"/>
                    <a:pt x="288" y="225"/>
                    <a:pt x="289" y="225"/>
                  </a:cubicBezTo>
                  <a:cubicBezTo>
                    <a:pt x="289" y="225"/>
                    <a:pt x="289" y="225"/>
                    <a:pt x="289" y="224"/>
                  </a:cubicBezTo>
                  <a:cubicBezTo>
                    <a:pt x="289" y="224"/>
                    <a:pt x="289" y="224"/>
                    <a:pt x="289" y="223"/>
                  </a:cubicBezTo>
                  <a:cubicBezTo>
                    <a:pt x="290" y="223"/>
                    <a:pt x="290" y="223"/>
                    <a:pt x="291" y="223"/>
                  </a:cubicBezTo>
                  <a:cubicBezTo>
                    <a:pt x="291" y="223"/>
                    <a:pt x="291" y="223"/>
                    <a:pt x="291" y="222"/>
                  </a:cubicBezTo>
                  <a:cubicBezTo>
                    <a:pt x="292" y="222"/>
                    <a:pt x="291" y="222"/>
                    <a:pt x="291" y="222"/>
                  </a:cubicBezTo>
                  <a:cubicBezTo>
                    <a:pt x="291" y="221"/>
                    <a:pt x="291" y="221"/>
                    <a:pt x="292" y="221"/>
                  </a:cubicBezTo>
                  <a:cubicBezTo>
                    <a:pt x="292" y="221"/>
                    <a:pt x="292" y="221"/>
                    <a:pt x="292" y="220"/>
                  </a:cubicBezTo>
                  <a:cubicBezTo>
                    <a:pt x="292" y="220"/>
                    <a:pt x="292" y="220"/>
                    <a:pt x="293" y="220"/>
                  </a:cubicBezTo>
                  <a:cubicBezTo>
                    <a:pt x="293" y="220"/>
                    <a:pt x="293" y="220"/>
                    <a:pt x="293" y="220"/>
                  </a:cubicBezTo>
                  <a:cubicBezTo>
                    <a:pt x="293" y="220"/>
                    <a:pt x="294" y="220"/>
                    <a:pt x="294" y="219"/>
                  </a:cubicBezTo>
                  <a:cubicBezTo>
                    <a:pt x="295" y="219"/>
                    <a:pt x="295" y="219"/>
                    <a:pt x="295" y="219"/>
                  </a:cubicBezTo>
                  <a:cubicBezTo>
                    <a:pt x="295" y="220"/>
                    <a:pt x="296" y="219"/>
                    <a:pt x="296" y="219"/>
                  </a:cubicBezTo>
                  <a:cubicBezTo>
                    <a:pt x="296" y="220"/>
                    <a:pt x="296" y="220"/>
                    <a:pt x="297" y="220"/>
                  </a:cubicBezTo>
                  <a:cubicBezTo>
                    <a:pt x="297" y="220"/>
                    <a:pt x="298" y="220"/>
                    <a:pt x="298" y="220"/>
                  </a:cubicBezTo>
                  <a:cubicBezTo>
                    <a:pt x="299" y="220"/>
                    <a:pt x="299" y="219"/>
                    <a:pt x="299" y="219"/>
                  </a:cubicBezTo>
                  <a:cubicBezTo>
                    <a:pt x="300" y="219"/>
                    <a:pt x="299" y="218"/>
                    <a:pt x="300" y="218"/>
                  </a:cubicBezTo>
                  <a:cubicBezTo>
                    <a:pt x="300" y="217"/>
                    <a:pt x="300" y="217"/>
                    <a:pt x="300" y="216"/>
                  </a:cubicBezTo>
                  <a:cubicBezTo>
                    <a:pt x="301" y="215"/>
                    <a:pt x="300" y="216"/>
                    <a:pt x="301" y="216"/>
                  </a:cubicBezTo>
                  <a:cubicBezTo>
                    <a:pt x="301" y="216"/>
                    <a:pt x="301" y="216"/>
                    <a:pt x="301" y="215"/>
                  </a:cubicBezTo>
                  <a:cubicBezTo>
                    <a:pt x="302" y="215"/>
                    <a:pt x="302" y="215"/>
                    <a:pt x="302" y="215"/>
                  </a:cubicBezTo>
                  <a:cubicBezTo>
                    <a:pt x="302" y="215"/>
                    <a:pt x="302" y="215"/>
                    <a:pt x="302" y="214"/>
                  </a:cubicBezTo>
                  <a:cubicBezTo>
                    <a:pt x="303" y="213"/>
                    <a:pt x="302" y="214"/>
                    <a:pt x="303" y="213"/>
                  </a:cubicBezTo>
                  <a:cubicBezTo>
                    <a:pt x="303" y="213"/>
                    <a:pt x="303" y="213"/>
                    <a:pt x="303" y="212"/>
                  </a:cubicBezTo>
                  <a:cubicBezTo>
                    <a:pt x="304" y="212"/>
                    <a:pt x="304" y="212"/>
                    <a:pt x="304" y="212"/>
                  </a:cubicBezTo>
                  <a:cubicBezTo>
                    <a:pt x="305" y="211"/>
                    <a:pt x="304" y="211"/>
                    <a:pt x="304" y="211"/>
                  </a:cubicBezTo>
                  <a:cubicBezTo>
                    <a:pt x="304" y="210"/>
                    <a:pt x="304" y="210"/>
                    <a:pt x="304" y="209"/>
                  </a:cubicBezTo>
                  <a:cubicBezTo>
                    <a:pt x="305" y="208"/>
                    <a:pt x="305" y="209"/>
                    <a:pt x="306" y="209"/>
                  </a:cubicBezTo>
                  <a:cubicBezTo>
                    <a:pt x="306" y="209"/>
                    <a:pt x="306" y="209"/>
                    <a:pt x="307" y="208"/>
                  </a:cubicBezTo>
                  <a:cubicBezTo>
                    <a:pt x="307" y="208"/>
                    <a:pt x="307" y="208"/>
                    <a:pt x="307" y="208"/>
                  </a:cubicBezTo>
                  <a:cubicBezTo>
                    <a:pt x="307" y="207"/>
                    <a:pt x="306" y="206"/>
                    <a:pt x="306" y="206"/>
                  </a:cubicBezTo>
                  <a:cubicBezTo>
                    <a:pt x="306" y="206"/>
                    <a:pt x="307" y="206"/>
                    <a:pt x="307" y="205"/>
                  </a:cubicBezTo>
                  <a:cubicBezTo>
                    <a:pt x="308" y="205"/>
                    <a:pt x="308" y="204"/>
                    <a:pt x="308" y="203"/>
                  </a:cubicBezTo>
                  <a:cubicBezTo>
                    <a:pt x="308" y="203"/>
                    <a:pt x="308" y="203"/>
                    <a:pt x="307" y="203"/>
                  </a:cubicBezTo>
                  <a:cubicBezTo>
                    <a:pt x="307" y="203"/>
                    <a:pt x="307" y="202"/>
                    <a:pt x="307" y="202"/>
                  </a:cubicBezTo>
                  <a:cubicBezTo>
                    <a:pt x="307" y="202"/>
                    <a:pt x="307" y="202"/>
                    <a:pt x="308" y="201"/>
                  </a:cubicBezTo>
                  <a:cubicBezTo>
                    <a:pt x="309" y="201"/>
                    <a:pt x="308" y="201"/>
                    <a:pt x="308" y="201"/>
                  </a:cubicBezTo>
                  <a:cubicBezTo>
                    <a:pt x="308" y="200"/>
                    <a:pt x="308" y="200"/>
                    <a:pt x="308" y="200"/>
                  </a:cubicBezTo>
                  <a:cubicBezTo>
                    <a:pt x="309" y="200"/>
                    <a:pt x="309" y="199"/>
                    <a:pt x="309" y="199"/>
                  </a:cubicBezTo>
                  <a:cubicBezTo>
                    <a:pt x="310" y="199"/>
                    <a:pt x="310" y="198"/>
                    <a:pt x="310" y="198"/>
                  </a:cubicBezTo>
                  <a:cubicBezTo>
                    <a:pt x="310" y="198"/>
                    <a:pt x="309" y="198"/>
                    <a:pt x="308" y="197"/>
                  </a:cubicBezTo>
                  <a:cubicBezTo>
                    <a:pt x="308" y="197"/>
                    <a:pt x="308" y="197"/>
                    <a:pt x="307" y="197"/>
                  </a:cubicBezTo>
                  <a:cubicBezTo>
                    <a:pt x="307" y="196"/>
                    <a:pt x="308" y="196"/>
                    <a:pt x="308" y="196"/>
                  </a:cubicBezTo>
                  <a:cubicBezTo>
                    <a:pt x="309" y="196"/>
                    <a:pt x="309" y="196"/>
                    <a:pt x="309" y="196"/>
                  </a:cubicBezTo>
                  <a:cubicBezTo>
                    <a:pt x="309" y="196"/>
                    <a:pt x="308" y="195"/>
                    <a:pt x="309" y="194"/>
                  </a:cubicBezTo>
                  <a:cubicBezTo>
                    <a:pt x="309" y="194"/>
                    <a:pt x="309" y="194"/>
                    <a:pt x="309" y="194"/>
                  </a:cubicBezTo>
                  <a:cubicBezTo>
                    <a:pt x="309" y="193"/>
                    <a:pt x="311" y="193"/>
                    <a:pt x="311" y="192"/>
                  </a:cubicBezTo>
                  <a:cubicBezTo>
                    <a:pt x="311" y="192"/>
                    <a:pt x="312" y="191"/>
                    <a:pt x="312" y="191"/>
                  </a:cubicBezTo>
                  <a:cubicBezTo>
                    <a:pt x="312" y="190"/>
                    <a:pt x="312" y="189"/>
                    <a:pt x="312" y="189"/>
                  </a:cubicBezTo>
                  <a:cubicBezTo>
                    <a:pt x="312" y="189"/>
                    <a:pt x="312" y="189"/>
                    <a:pt x="311" y="189"/>
                  </a:cubicBezTo>
                  <a:cubicBezTo>
                    <a:pt x="311" y="189"/>
                    <a:pt x="311" y="189"/>
                    <a:pt x="311" y="189"/>
                  </a:cubicBezTo>
                  <a:cubicBezTo>
                    <a:pt x="311" y="189"/>
                    <a:pt x="313" y="187"/>
                    <a:pt x="313" y="187"/>
                  </a:cubicBezTo>
                  <a:cubicBezTo>
                    <a:pt x="313" y="187"/>
                    <a:pt x="313" y="186"/>
                    <a:pt x="313" y="186"/>
                  </a:cubicBezTo>
                  <a:cubicBezTo>
                    <a:pt x="312" y="186"/>
                    <a:pt x="312" y="186"/>
                    <a:pt x="312" y="186"/>
                  </a:cubicBezTo>
                  <a:cubicBezTo>
                    <a:pt x="312" y="185"/>
                    <a:pt x="311" y="185"/>
                    <a:pt x="312" y="184"/>
                  </a:cubicBezTo>
                  <a:cubicBezTo>
                    <a:pt x="313" y="182"/>
                    <a:pt x="313" y="183"/>
                    <a:pt x="313" y="183"/>
                  </a:cubicBezTo>
                  <a:cubicBezTo>
                    <a:pt x="313" y="182"/>
                    <a:pt x="314" y="181"/>
                    <a:pt x="313" y="181"/>
                  </a:cubicBezTo>
                  <a:cubicBezTo>
                    <a:pt x="313" y="180"/>
                    <a:pt x="313" y="181"/>
                    <a:pt x="313" y="180"/>
                  </a:cubicBezTo>
                  <a:cubicBezTo>
                    <a:pt x="313" y="179"/>
                    <a:pt x="313" y="180"/>
                    <a:pt x="314" y="180"/>
                  </a:cubicBezTo>
                  <a:cubicBezTo>
                    <a:pt x="314" y="180"/>
                    <a:pt x="314" y="180"/>
                    <a:pt x="315" y="180"/>
                  </a:cubicBezTo>
                  <a:cubicBezTo>
                    <a:pt x="317" y="180"/>
                    <a:pt x="315" y="180"/>
                    <a:pt x="315" y="179"/>
                  </a:cubicBezTo>
                  <a:cubicBezTo>
                    <a:pt x="316" y="179"/>
                    <a:pt x="315" y="179"/>
                    <a:pt x="315" y="178"/>
                  </a:cubicBezTo>
                  <a:cubicBezTo>
                    <a:pt x="315" y="177"/>
                    <a:pt x="316" y="177"/>
                    <a:pt x="316" y="177"/>
                  </a:cubicBezTo>
                  <a:cubicBezTo>
                    <a:pt x="316" y="176"/>
                    <a:pt x="317" y="176"/>
                    <a:pt x="318" y="176"/>
                  </a:cubicBezTo>
                  <a:cubicBezTo>
                    <a:pt x="318" y="175"/>
                    <a:pt x="319" y="175"/>
                    <a:pt x="319" y="174"/>
                  </a:cubicBezTo>
                  <a:cubicBezTo>
                    <a:pt x="320" y="174"/>
                    <a:pt x="319" y="174"/>
                    <a:pt x="319" y="174"/>
                  </a:cubicBezTo>
                  <a:cubicBezTo>
                    <a:pt x="320" y="173"/>
                    <a:pt x="320" y="172"/>
                    <a:pt x="319" y="172"/>
                  </a:cubicBezTo>
                  <a:cubicBezTo>
                    <a:pt x="319" y="172"/>
                    <a:pt x="320" y="172"/>
                    <a:pt x="320" y="172"/>
                  </a:cubicBezTo>
                  <a:cubicBezTo>
                    <a:pt x="320" y="172"/>
                    <a:pt x="321" y="171"/>
                    <a:pt x="321" y="171"/>
                  </a:cubicBezTo>
                  <a:cubicBezTo>
                    <a:pt x="321" y="171"/>
                    <a:pt x="321" y="171"/>
                    <a:pt x="321" y="170"/>
                  </a:cubicBezTo>
                  <a:cubicBezTo>
                    <a:pt x="321" y="170"/>
                    <a:pt x="321" y="170"/>
                    <a:pt x="321" y="170"/>
                  </a:cubicBezTo>
                  <a:cubicBezTo>
                    <a:pt x="321" y="170"/>
                    <a:pt x="321" y="170"/>
                    <a:pt x="322" y="171"/>
                  </a:cubicBezTo>
                  <a:cubicBezTo>
                    <a:pt x="322" y="171"/>
                    <a:pt x="322" y="170"/>
                    <a:pt x="323" y="170"/>
                  </a:cubicBezTo>
                  <a:cubicBezTo>
                    <a:pt x="323" y="170"/>
                    <a:pt x="323" y="170"/>
                    <a:pt x="323" y="170"/>
                  </a:cubicBezTo>
                  <a:cubicBezTo>
                    <a:pt x="323" y="170"/>
                    <a:pt x="323" y="170"/>
                    <a:pt x="323" y="170"/>
                  </a:cubicBezTo>
                  <a:cubicBezTo>
                    <a:pt x="323" y="171"/>
                    <a:pt x="323" y="171"/>
                    <a:pt x="324" y="171"/>
                  </a:cubicBezTo>
                  <a:cubicBezTo>
                    <a:pt x="325" y="171"/>
                    <a:pt x="325" y="171"/>
                    <a:pt x="325" y="171"/>
                  </a:cubicBezTo>
                  <a:cubicBezTo>
                    <a:pt x="325" y="171"/>
                    <a:pt x="325" y="170"/>
                    <a:pt x="326" y="170"/>
                  </a:cubicBezTo>
                  <a:cubicBezTo>
                    <a:pt x="326" y="170"/>
                    <a:pt x="326" y="170"/>
                    <a:pt x="326" y="171"/>
                  </a:cubicBezTo>
                  <a:cubicBezTo>
                    <a:pt x="326" y="171"/>
                    <a:pt x="327" y="171"/>
                    <a:pt x="327" y="171"/>
                  </a:cubicBezTo>
                  <a:cubicBezTo>
                    <a:pt x="328" y="171"/>
                    <a:pt x="328" y="170"/>
                    <a:pt x="328" y="170"/>
                  </a:cubicBezTo>
                  <a:cubicBezTo>
                    <a:pt x="328" y="170"/>
                    <a:pt x="328" y="170"/>
                    <a:pt x="328" y="170"/>
                  </a:cubicBezTo>
                  <a:cubicBezTo>
                    <a:pt x="328" y="170"/>
                    <a:pt x="329" y="169"/>
                    <a:pt x="329" y="169"/>
                  </a:cubicBezTo>
                  <a:cubicBezTo>
                    <a:pt x="329" y="169"/>
                    <a:pt x="330" y="169"/>
                    <a:pt x="330" y="168"/>
                  </a:cubicBezTo>
                  <a:cubicBezTo>
                    <a:pt x="330" y="168"/>
                    <a:pt x="331" y="168"/>
                    <a:pt x="331" y="168"/>
                  </a:cubicBezTo>
                  <a:cubicBezTo>
                    <a:pt x="331" y="168"/>
                    <a:pt x="331" y="169"/>
                    <a:pt x="332" y="169"/>
                  </a:cubicBezTo>
                  <a:cubicBezTo>
                    <a:pt x="333" y="169"/>
                    <a:pt x="333" y="168"/>
                    <a:pt x="333" y="168"/>
                  </a:cubicBezTo>
                  <a:cubicBezTo>
                    <a:pt x="333" y="168"/>
                    <a:pt x="333" y="168"/>
                    <a:pt x="333" y="169"/>
                  </a:cubicBezTo>
                  <a:cubicBezTo>
                    <a:pt x="334" y="169"/>
                    <a:pt x="334" y="169"/>
                    <a:pt x="335" y="169"/>
                  </a:cubicBezTo>
                  <a:cubicBezTo>
                    <a:pt x="335" y="169"/>
                    <a:pt x="335" y="169"/>
                    <a:pt x="335" y="169"/>
                  </a:cubicBezTo>
                  <a:cubicBezTo>
                    <a:pt x="336" y="169"/>
                    <a:pt x="336" y="169"/>
                    <a:pt x="336" y="169"/>
                  </a:cubicBezTo>
                  <a:cubicBezTo>
                    <a:pt x="336" y="169"/>
                    <a:pt x="337" y="170"/>
                    <a:pt x="337" y="169"/>
                  </a:cubicBezTo>
                  <a:cubicBezTo>
                    <a:pt x="337" y="169"/>
                    <a:pt x="338" y="169"/>
                    <a:pt x="338" y="169"/>
                  </a:cubicBezTo>
                  <a:cubicBezTo>
                    <a:pt x="338" y="169"/>
                    <a:pt x="338" y="169"/>
                    <a:pt x="338" y="170"/>
                  </a:cubicBezTo>
                  <a:cubicBezTo>
                    <a:pt x="339" y="170"/>
                    <a:pt x="339" y="170"/>
                    <a:pt x="339" y="170"/>
                  </a:cubicBezTo>
                  <a:cubicBezTo>
                    <a:pt x="340" y="170"/>
                    <a:pt x="340" y="170"/>
                    <a:pt x="340" y="170"/>
                  </a:cubicBezTo>
                  <a:cubicBezTo>
                    <a:pt x="340" y="170"/>
                    <a:pt x="340" y="170"/>
                    <a:pt x="341" y="170"/>
                  </a:cubicBezTo>
                  <a:cubicBezTo>
                    <a:pt x="342" y="170"/>
                    <a:pt x="341" y="170"/>
                    <a:pt x="342" y="170"/>
                  </a:cubicBezTo>
                  <a:cubicBezTo>
                    <a:pt x="342" y="169"/>
                    <a:pt x="342" y="169"/>
                    <a:pt x="342" y="168"/>
                  </a:cubicBezTo>
                  <a:cubicBezTo>
                    <a:pt x="343" y="168"/>
                    <a:pt x="343" y="168"/>
                    <a:pt x="344" y="168"/>
                  </a:cubicBezTo>
                  <a:cubicBezTo>
                    <a:pt x="344" y="169"/>
                    <a:pt x="344" y="169"/>
                    <a:pt x="343" y="169"/>
                  </a:cubicBezTo>
                  <a:cubicBezTo>
                    <a:pt x="343" y="169"/>
                    <a:pt x="343" y="170"/>
                    <a:pt x="343" y="170"/>
                  </a:cubicBezTo>
                  <a:cubicBezTo>
                    <a:pt x="343" y="170"/>
                    <a:pt x="344" y="170"/>
                    <a:pt x="344" y="170"/>
                  </a:cubicBezTo>
                  <a:cubicBezTo>
                    <a:pt x="345" y="170"/>
                    <a:pt x="344" y="170"/>
                    <a:pt x="345" y="171"/>
                  </a:cubicBezTo>
                  <a:cubicBezTo>
                    <a:pt x="345" y="171"/>
                    <a:pt x="345" y="171"/>
                    <a:pt x="345" y="172"/>
                  </a:cubicBezTo>
                  <a:cubicBezTo>
                    <a:pt x="345" y="173"/>
                    <a:pt x="345" y="172"/>
                    <a:pt x="346" y="172"/>
                  </a:cubicBezTo>
                  <a:cubicBezTo>
                    <a:pt x="346" y="172"/>
                    <a:pt x="346" y="172"/>
                    <a:pt x="346" y="172"/>
                  </a:cubicBezTo>
                  <a:cubicBezTo>
                    <a:pt x="347" y="172"/>
                    <a:pt x="346" y="172"/>
                    <a:pt x="347" y="172"/>
                  </a:cubicBezTo>
                  <a:cubicBezTo>
                    <a:pt x="347" y="172"/>
                    <a:pt x="347" y="173"/>
                    <a:pt x="347" y="172"/>
                  </a:cubicBezTo>
                  <a:cubicBezTo>
                    <a:pt x="347" y="172"/>
                    <a:pt x="348" y="173"/>
                    <a:pt x="348" y="173"/>
                  </a:cubicBezTo>
                  <a:cubicBezTo>
                    <a:pt x="348" y="173"/>
                    <a:pt x="348" y="173"/>
                    <a:pt x="348" y="174"/>
                  </a:cubicBezTo>
                  <a:cubicBezTo>
                    <a:pt x="348" y="174"/>
                    <a:pt x="348" y="174"/>
                    <a:pt x="349" y="174"/>
                  </a:cubicBezTo>
                  <a:cubicBezTo>
                    <a:pt x="349" y="174"/>
                    <a:pt x="349" y="174"/>
                    <a:pt x="349" y="174"/>
                  </a:cubicBezTo>
                  <a:cubicBezTo>
                    <a:pt x="349" y="175"/>
                    <a:pt x="349" y="175"/>
                    <a:pt x="350" y="175"/>
                  </a:cubicBezTo>
                  <a:cubicBezTo>
                    <a:pt x="350" y="175"/>
                    <a:pt x="350" y="174"/>
                    <a:pt x="350" y="174"/>
                  </a:cubicBezTo>
                  <a:cubicBezTo>
                    <a:pt x="350" y="174"/>
                    <a:pt x="351" y="174"/>
                    <a:pt x="350" y="175"/>
                  </a:cubicBezTo>
                  <a:cubicBezTo>
                    <a:pt x="350" y="175"/>
                    <a:pt x="350" y="175"/>
                    <a:pt x="351" y="175"/>
                  </a:cubicBezTo>
                  <a:cubicBezTo>
                    <a:pt x="351" y="176"/>
                    <a:pt x="351" y="175"/>
                    <a:pt x="351" y="175"/>
                  </a:cubicBezTo>
                  <a:cubicBezTo>
                    <a:pt x="352" y="175"/>
                    <a:pt x="352" y="176"/>
                    <a:pt x="351" y="176"/>
                  </a:cubicBezTo>
                  <a:cubicBezTo>
                    <a:pt x="351" y="177"/>
                    <a:pt x="352" y="177"/>
                    <a:pt x="352" y="177"/>
                  </a:cubicBezTo>
                  <a:cubicBezTo>
                    <a:pt x="353" y="177"/>
                    <a:pt x="352" y="177"/>
                    <a:pt x="353" y="177"/>
                  </a:cubicBezTo>
                  <a:cubicBezTo>
                    <a:pt x="353" y="176"/>
                    <a:pt x="353" y="176"/>
                    <a:pt x="353" y="176"/>
                  </a:cubicBezTo>
                  <a:cubicBezTo>
                    <a:pt x="354" y="176"/>
                    <a:pt x="354" y="177"/>
                    <a:pt x="354" y="177"/>
                  </a:cubicBezTo>
                  <a:cubicBezTo>
                    <a:pt x="354" y="177"/>
                    <a:pt x="353" y="177"/>
                    <a:pt x="353" y="177"/>
                  </a:cubicBezTo>
                  <a:cubicBezTo>
                    <a:pt x="353" y="178"/>
                    <a:pt x="354" y="178"/>
                    <a:pt x="354" y="178"/>
                  </a:cubicBezTo>
                  <a:cubicBezTo>
                    <a:pt x="354" y="178"/>
                    <a:pt x="354" y="178"/>
                    <a:pt x="355" y="178"/>
                  </a:cubicBezTo>
                  <a:cubicBezTo>
                    <a:pt x="355" y="179"/>
                    <a:pt x="355" y="179"/>
                    <a:pt x="355" y="178"/>
                  </a:cubicBezTo>
                  <a:cubicBezTo>
                    <a:pt x="356" y="178"/>
                    <a:pt x="356" y="178"/>
                    <a:pt x="356" y="178"/>
                  </a:cubicBezTo>
                  <a:cubicBezTo>
                    <a:pt x="356" y="177"/>
                    <a:pt x="356" y="178"/>
                    <a:pt x="357" y="178"/>
                  </a:cubicBezTo>
                  <a:cubicBezTo>
                    <a:pt x="357" y="178"/>
                    <a:pt x="357" y="178"/>
                    <a:pt x="357" y="178"/>
                  </a:cubicBezTo>
                  <a:cubicBezTo>
                    <a:pt x="357" y="178"/>
                    <a:pt x="357" y="179"/>
                    <a:pt x="358" y="179"/>
                  </a:cubicBezTo>
                  <a:cubicBezTo>
                    <a:pt x="358" y="180"/>
                    <a:pt x="358" y="180"/>
                    <a:pt x="358" y="181"/>
                  </a:cubicBezTo>
                  <a:cubicBezTo>
                    <a:pt x="358" y="181"/>
                    <a:pt x="358" y="181"/>
                    <a:pt x="359" y="181"/>
                  </a:cubicBezTo>
                  <a:cubicBezTo>
                    <a:pt x="359" y="181"/>
                    <a:pt x="359" y="181"/>
                    <a:pt x="360" y="181"/>
                  </a:cubicBezTo>
                  <a:cubicBezTo>
                    <a:pt x="361" y="181"/>
                    <a:pt x="360" y="181"/>
                    <a:pt x="360" y="181"/>
                  </a:cubicBezTo>
                  <a:cubicBezTo>
                    <a:pt x="360" y="182"/>
                    <a:pt x="360" y="182"/>
                    <a:pt x="359" y="182"/>
                  </a:cubicBezTo>
                  <a:cubicBezTo>
                    <a:pt x="359" y="183"/>
                    <a:pt x="360" y="183"/>
                    <a:pt x="360" y="183"/>
                  </a:cubicBezTo>
                  <a:cubicBezTo>
                    <a:pt x="360" y="183"/>
                    <a:pt x="360" y="183"/>
                    <a:pt x="361" y="183"/>
                  </a:cubicBezTo>
                  <a:cubicBezTo>
                    <a:pt x="361" y="183"/>
                    <a:pt x="361" y="183"/>
                    <a:pt x="361" y="183"/>
                  </a:cubicBezTo>
                  <a:cubicBezTo>
                    <a:pt x="362" y="183"/>
                    <a:pt x="361" y="184"/>
                    <a:pt x="362" y="184"/>
                  </a:cubicBezTo>
                  <a:cubicBezTo>
                    <a:pt x="362" y="184"/>
                    <a:pt x="362" y="184"/>
                    <a:pt x="363" y="185"/>
                  </a:cubicBezTo>
                  <a:cubicBezTo>
                    <a:pt x="364" y="185"/>
                    <a:pt x="363" y="185"/>
                    <a:pt x="363" y="185"/>
                  </a:cubicBezTo>
                  <a:cubicBezTo>
                    <a:pt x="363" y="185"/>
                    <a:pt x="363" y="185"/>
                    <a:pt x="364" y="186"/>
                  </a:cubicBezTo>
                  <a:cubicBezTo>
                    <a:pt x="364" y="186"/>
                    <a:pt x="364" y="186"/>
                    <a:pt x="364" y="186"/>
                  </a:cubicBezTo>
                  <a:cubicBezTo>
                    <a:pt x="364" y="186"/>
                    <a:pt x="364" y="187"/>
                    <a:pt x="365" y="187"/>
                  </a:cubicBezTo>
                  <a:cubicBezTo>
                    <a:pt x="365" y="187"/>
                    <a:pt x="365" y="187"/>
                    <a:pt x="366" y="188"/>
                  </a:cubicBezTo>
                  <a:cubicBezTo>
                    <a:pt x="367" y="188"/>
                    <a:pt x="367" y="187"/>
                    <a:pt x="367" y="187"/>
                  </a:cubicBezTo>
                  <a:cubicBezTo>
                    <a:pt x="367" y="187"/>
                    <a:pt x="368" y="187"/>
                    <a:pt x="368" y="187"/>
                  </a:cubicBezTo>
                  <a:cubicBezTo>
                    <a:pt x="368" y="187"/>
                    <a:pt x="368" y="187"/>
                    <a:pt x="369" y="186"/>
                  </a:cubicBezTo>
                  <a:cubicBezTo>
                    <a:pt x="369" y="186"/>
                    <a:pt x="369" y="187"/>
                    <a:pt x="369" y="187"/>
                  </a:cubicBezTo>
                  <a:cubicBezTo>
                    <a:pt x="370" y="187"/>
                    <a:pt x="369" y="187"/>
                    <a:pt x="369" y="188"/>
                  </a:cubicBezTo>
                  <a:cubicBezTo>
                    <a:pt x="369" y="188"/>
                    <a:pt x="369" y="188"/>
                    <a:pt x="369" y="188"/>
                  </a:cubicBezTo>
                  <a:cubicBezTo>
                    <a:pt x="370" y="188"/>
                    <a:pt x="369" y="188"/>
                    <a:pt x="370" y="188"/>
                  </a:cubicBezTo>
                  <a:cubicBezTo>
                    <a:pt x="372" y="188"/>
                    <a:pt x="371" y="188"/>
                    <a:pt x="371" y="188"/>
                  </a:cubicBezTo>
                  <a:cubicBezTo>
                    <a:pt x="371" y="189"/>
                    <a:pt x="371" y="189"/>
                    <a:pt x="372" y="189"/>
                  </a:cubicBezTo>
                  <a:cubicBezTo>
                    <a:pt x="373" y="189"/>
                    <a:pt x="372" y="189"/>
                    <a:pt x="372" y="188"/>
                  </a:cubicBezTo>
                  <a:cubicBezTo>
                    <a:pt x="372" y="188"/>
                    <a:pt x="372" y="188"/>
                    <a:pt x="373" y="188"/>
                  </a:cubicBezTo>
                  <a:cubicBezTo>
                    <a:pt x="373" y="187"/>
                    <a:pt x="373" y="188"/>
                    <a:pt x="373" y="188"/>
                  </a:cubicBezTo>
                  <a:cubicBezTo>
                    <a:pt x="374" y="188"/>
                    <a:pt x="374" y="188"/>
                    <a:pt x="374" y="188"/>
                  </a:cubicBezTo>
                  <a:cubicBezTo>
                    <a:pt x="374" y="187"/>
                    <a:pt x="375" y="188"/>
                    <a:pt x="375" y="188"/>
                  </a:cubicBezTo>
                  <a:cubicBezTo>
                    <a:pt x="375" y="188"/>
                    <a:pt x="375" y="188"/>
                    <a:pt x="376" y="187"/>
                  </a:cubicBezTo>
                  <a:cubicBezTo>
                    <a:pt x="376" y="187"/>
                    <a:pt x="376" y="187"/>
                    <a:pt x="376" y="186"/>
                  </a:cubicBezTo>
                  <a:cubicBezTo>
                    <a:pt x="376" y="186"/>
                    <a:pt x="377" y="186"/>
                    <a:pt x="377" y="186"/>
                  </a:cubicBezTo>
                  <a:cubicBezTo>
                    <a:pt x="378" y="186"/>
                    <a:pt x="377" y="187"/>
                    <a:pt x="377" y="187"/>
                  </a:cubicBezTo>
                  <a:cubicBezTo>
                    <a:pt x="378" y="188"/>
                    <a:pt x="378" y="187"/>
                    <a:pt x="378" y="187"/>
                  </a:cubicBezTo>
                  <a:cubicBezTo>
                    <a:pt x="379" y="187"/>
                    <a:pt x="378" y="187"/>
                    <a:pt x="379" y="187"/>
                  </a:cubicBezTo>
                  <a:cubicBezTo>
                    <a:pt x="379" y="187"/>
                    <a:pt x="379" y="187"/>
                    <a:pt x="379" y="188"/>
                  </a:cubicBezTo>
                  <a:cubicBezTo>
                    <a:pt x="380" y="188"/>
                    <a:pt x="379" y="188"/>
                    <a:pt x="380" y="188"/>
                  </a:cubicBezTo>
                  <a:cubicBezTo>
                    <a:pt x="381" y="188"/>
                    <a:pt x="380" y="188"/>
                    <a:pt x="380" y="189"/>
                  </a:cubicBezTo>
                  <a:cubicBezTo>
                    <a:pt x="381" y="189"/>
                    <a:pt x="381" y="189"/>
                    <a:pt x="381" y="189"/>
                  </a:cubicBezTo>
                  <a:cubicBezTo>
                    <a:pt x="381" y="190"/>
                    <a:pt x="381" y="190"/>
                    <a:pt x="381" y="190"/>
                  </a:cubicBezTo>
                  <a:cubicBezTo>
                    <a:pt x="381" y="191"/>
                    <a:pt x="381" y="191"/>
                    <a:pt x="382" y="191"/>
                  </a:cubicBezTo>
                  <a:cubicBezTo>
                    <a:pt x="382" y="192"/>
                    <a:pt x="382" y="192"/>
                    <a:pt x="382" y="191"/>
                  </a:cubicBezTo>
                  <a:cubicBezTo>
                    <a:pt x="382" y="191"/>
                    <a:pt x="383" y="191"/>
                    <a:pt x="383" y="191"/>
                  </a:cubicBezTo>
                  <a:cubicBezTo>
                    <a:pt x="383" y="191"/>
                    <a:pt x="383" y="191"/>
                    <a:pt x="383" y="192"/>
                  </a:cubicBezTo>
                  <a:cubicBezTo>
                    <a:pt x="383" y="192"/>
                    <a:pt x="383" y="192"/>
                    <a:pt x="383" y="193"/>
                  </a:cubicBezTo>
                  <a:cubicBezTo>
                    <a:pt x="383" y="193"/>
                    <a:pt x="383" y="193"/>
                    <a:pt x="383" y="193"/>
                  </a:cubicBezTo>
                  <a:cubicBezTo>
                    <a:pt x="384" y="193"/>
                    <a:pt x="384" y="192"/>
                    <a:pt x="384" y="192"/>
                  </a:cubicBezTo>
                  <a:cubicBezTo>
                    <a:pt x="384" y="191"/>
                    <a:pt x="385" y="192"/>
                    <a:pt x="385" y="193"/>
                  </a:cubicBezTo>
                  <a:cubicBezTo>
                    <a:pt x="385" y="193"/>
                    <a:pt x="385" y="193"/>
                    <a:pt x="386" y="193"/>
                  </a:cubicBezTo>
                  <a:cubicBezTo>
                    <a:pt x="386" y="194"/>
                    <a:pt x="386" y="194"/>
                    <a:pt x="386" y="194"/>
                  </a:cubicBezTo>
                  <a:cubicBezTo>
                    <a:pt x="386" y="195"/>
                    <a:pt x="387" y="194"/>
                    <a:pt x="387" y="194"/>
                  </a:cubicBezTo>
                  <a:cubicBezTo>
                    <a:pt x="388" y="194"/>
                    <a:pt x="388" y="195"/>
                    <a:pt x="388" y="194"/>
                  </a:cubicBezTo>
                  <a:cubicBezTo>
                    <a:pt x="389" y="194"/>
                    <a:pt x="389" y="194"/>
                    <a:pt x="389" y="194"/>
                  </a:cubicBezTo>
                  <a:cubicBezTo>
                    <a:pt x="390" y="194"/>
                    <a:pt x="390" y="194"/>
                    <a:pt x="390" y="194"/>
                  </a:cubicBezTo>
                  <a:cubicBezTo>
                    <a:pt x="391" y="193"/>
                    <a:pt x="391" y="194"/>
                    <a:pt x="391" y="194"/>
                  </a:cubicBezTo>
                  <a:cubicBezTo>
                    <a:pt x="392" y="194"/>
                    <a:pt x="392" y="194"/>
                    <a:pt x="393" y="194"/>
                  </a:cubicBezTo>
                  <a:cubicBezTo>
                    <a:pt x="394" y="195"/>
                    <a:pt x="395" y="195"/>
                    <a:pt x="395" y="195"/>
                  </a:cubicBezTo>
                  <a:cubicBezTo>
                    <a:pt x="395" y="195"/>
                    <a:pt x="396" y="195"/>
                    <a:pt x="397" y="195"/>
                  </a:cubicBezTo>
                  <a:cubicBezTo>
                    <a:pt x="398" y="195"/>
                    <a:pt x="397" y="196"/>
                    <a:pt x="398" y="196"/>
                  </a:cubicBezTo>
                  <a:cubicBezTo>
                    <a:pt x="398" y="196"/>
                    <a:pt x="399" y="197"/>
                    <a:pt x="400" y="197"/>
                  </a:cubicBezTo>
                  <a:cubicBezTo>
                    <a:pt x="401" y="198"/>
                    <a:pt x="400" y="197"/>
                    <a:pt x="401" y="198"/>
                  </a:cubicBezTo>
                  <a:cubicBezTo>
                    <a:pt x="402" y="198"/>
                    <a:pt x="402" y="198"/>
                    <a:pt x="402" y="198"/>
                  </a:cubicBezTo>
                  <a:cubicBezTo>
                    <a:pt x="403" y="198"/>
                    <a:pt x="404" y="198"/>
                    <a:pt x="404" y="197"/>
                  </a:cubicBezTo>
                  <a:cubicBezTo>
                    <a:pt x="405" y="197"/>
                    <a:pt x="405" y="197"/>
                    <a:pt x="406" y="197"/>
                  </a:cubicBezTo>
                  <a:cubicBezTo>
                    <a:pt x="407" y="197"/>
                    <a:pt x="407" y="198"/>
                    <a:pt x="407" y="198"/>
                  </a:cubicBezTo>
                  <a:cubicBezTo>
                    <a:pt x="408" y="198"/>
                    <a:pt x="408" y="198"/>
                    <a:pt x="409" y="198"/>
                  </a:cubicBezTo>
                  <a:cubicBezTo>
                    <a:pt x="410" y="198"/>
                    <a:pt x="409" y="198"/>
                    <a:pt x="409" y="198"/>
                  </a:cubicBezTo>
                  <a:cubicBezTo>
                    <a:pt x="410" y="198"/>
                    <a:pt x="410" y="198"/>
                    <a:pt x="410" y="197"/>
                  </a:cubicBezTo>
                  <a:cubicBezTo>
                    <a:pt x="411" y="197"/>
                    <a:pt x="411" y="197"/>
                    <a:pt x="412" y="197"/>
                  </a:cubicBezTo>
                  <a:cubicBezTo>
                    <a:pt x="412" y="197"/>
                    <a:pt x="412" y="197"/>
                    <a:pt x="413" y="197"/>
                  </a:cubicBezTo>
                  <a:cubicBezTo>
                    <a:pt x="413" y="197"/>
                    <a:pt x="413" y="197"/>
                    <a:pt x="413" y="197"/>
                  </a:cubicBezTo>
                  <a:cubicBezTo>
                    <a:pt x="414" y="197"/>
                    <a:pt x="414" y="197"/>
                    <a:pt x="414" y="196"/>
                  </a:cubicBezTo>
                  <a:cubicBezTo>
                    <a:pt x="414" y="196"/>
                    <a:pt x="414" y="196"/>
                    <a:pt x="415" y="196"/>
                  </a:cubicBezTo>
                  <a:cubicBezTo>
                    <a:pt x="415" y="196"/>
                    <a:pt x="415" y="196"/>
                    <a:pt x="415" y="196"/>
                  </a:cubicBezTo>
                  <a:cubicBezTo>
                    <a:pt x="415" y="196"/>
                    <a:pt x="416" y="195"/>
                    <a:pt x="416" y="195"/>
                  </a:cubicBezTo>
                  <a:cubicBezTo>
                    <a:pt x="416" y="195"/>
                    <a:pt x="416" y="195"/>
                    <a:pt x="417" y="194"/>
                  </a:cubicBezTo>
                  <a:cubicBezTo>
                    <a:pt x="417" y="194"/>
                    <a:pt x="418" y="194"/>
                    <a:pt x="418" y="194"/>
                  </a:cubicBezTo>
                  <a:cubicBezTo>
                    <a:pt x="418" y="193"/>
                    <a:pt x="418" y="193"/>
                    <a:pt x="419" y="193"/>
                  </a:cubicBezTo>
                  <a:cubicBezTo>
                    <a:pt x="419" y="193"/>
                    <a:pt x="419" y="193"/>
                    <a:pt x="419" y="193"/>
                  </a:cubicBezTo>
                  <a:cubicBezTo>
                    <a:pt x="420" y="193"/>
                    <a:pt x="420" y="193"/>
                    <a:pt x="420" y="193"/>
                  </a:cubicBezTo>
                  <a:cubicBezTo>
                    <a:pt x="420" y="193"/>
                    <a:pt x="420" y="193"/>
                    <a:pt x="420" y="193"/>
                  </a:cubicBezTo>
                  <a:cubicBezTo>
                    <a:pt x="421" y="194"/>
                    <a:pt x="421" y="193"/>
                    <a:pt x="421" y="193"/>
                  </a:cubicBezTo>
                  <a:cubicBezTo>
                    <a:pt x="421" y="193"/>
                    <a:pt x="422" y="193"/>
                    <a:pt x="422" y="193"/>
                  </a:cubicBezTo>
                  <a:cubicBezTo>
                    <a:pt x="423" y="193"/>
                    <a:pt x="423" y="193"/>
                    <a:pt x="423" y="193"/>
                  </a:cubicBezTo>
                  <a:cubicBezTo>
                    <a:pt x="423" y="193"/>
                    <a:pt x="423" y="193"/>
                    <a:pt x="423" y="194"/>
                  </a:cubicBezTo>
                  <a:cubicBezTo>
                    <a:pt x="423" y="194"/>
                    <a:pt x="423" y="194"/>
                    <a:pt x="424" y="194"/>
                  </a:cubicBezTo>
                  <a:cubicBezTo>
                    <a:pt x="424" y="195"/>
                    <a:pt x="424" y="195"/>
                    <a:pt x="424" y="195"/>
                  </a:cubicBezTo>
                  <a:cubicBezTo>
                    <a:pt x="424" y="195"/>
                    <a:pt x="425" y="195"/>
                    <a:pt x="425" y="194"/>
                  </a:cubicBezTo>
                  <a:cubicBezTo>
                    <a:pt x="426" y="194"/>
                    <a:pt x="425" y="195"/>
                    <a:pt x="426" y="195"/>
                  </a:cubicBezTo>
                  <a:cubicBezTo>
                    <a:pt x="427" y="195"/>
                    <a:pt x="427" y="195"/>
                    <a:pt x="427" y="195"/>
                  </a:cubicBezTo>
                  <a:cubicBezTo>
                    <a:pt x="428" y="195"/>
                    <a:pt x="428" y="195"/>
                    <a:pt x="428" y="194"/>
                  </a:cubicBezTo>
                  <a:cubicBezTo>
                    <a:pt x="429" y="194"/>
                    <a:pt x="429" y="195"/>
                    <a:pt x="429" y="195"/>
                  </a:cubicBezTo>
                  <a:cubicBezTo>
                    <a:pt x="430" y="196"/>
                    <a:pt x="430" y="195"/>
                    <a:pt x="431" y="195"/>
                  </a:cubicBezTo>
                  <a:cubicBezTo>
                    <a:pt x="431" y="195"/>
                    <a:pt x="432" y="195"/>
                    <a:pt x="433" y="195"/>
                  </a:cubicBezTo>
                  <a:cubicBezTo>
                    <a:pt x="434" y="195"/>
                    <a:pt x="434" y="195"/>
                    <a:pt x="434" y="195"/>
                  </a:cubicBezTo>
                  <a:cubicBezTo>
                    <a:pt x="435" y="195"/>
                    <a:pt x="435" y="195"/>
                    <a:pt x="436" y="195"/>
                  </a:cubicBezTo>
                  <a:cubicBezTo>
                    <a:pt x="437" y="194"/>
                    <a:pt x="437" y="194"/>
                    <a:pt x="438" y="194"/>
                  </a:cubicBezTo>
                  <a:cubicBezTo>
                    <a:pt x="438" y="193"/>
                    <a:pt x="439" y="193"/>
                    <a:pt x="440" y="192"/>
                  </a:cubicBezTo>
                  <a:cubicBezTo>
                    <a:pt x="441" y="192"/>
                    <a:pt x="440" y="191"/>
                    <a:pt x="441" y="191"/>
                  </a:cubicBezTo>
                  <a:cubicBezTo>
                    <a:pt x="441" y="191"/>
                    <a:pt x="442" y="191"/>
                    <a:pt x="443" y="191"/>
                  </a:cubicBezTo>
                  <a:cubicBezTo>
                    <a:pt x="444" y="191"/>
                    <a:pt x="444" y="190"/>
                    <a:pt x="445" y="190"/>
                  </a:cubicBezTo>
                  <a:cubicBezTo>
                    <a:pt x="446" y="189"/>
                    <a:pt x="446" y="189"/>
                    <a:pt x="447" y="188"/>
                  </a:cubicBezTo>
                  <a:cubicBezTo>
                    <a:pt x="447" y="187"/>
                    <a:pt x="448" y="186"/>
                    <a:pt x="448" y="185"/>
                  </a:cubicBezTo>
                  <a:cubicBezTo>
                    <a:pt x="448" y="184"/>
                    <a:pt x="449" y="183"/>
                    <a:pt x="449" y="182"/>
                  </a:cubicBezTo>
                  <a:cubicBezTo>
                    <a:pt x="450" y="181"/>
                    <a:pt x="450" y="180"/>
                    <a:pt x="450" y="179"/>
                  </a:cubicBezTo>
                  <a:cubicBezTo>
                    <a:pt x="450" y="178"/>
                    <a:pt x="451" y="175"/>
                    <a:pt x="452" y="174"/>
                  </a:cubicBezTo>
                  <a:cubicBezTo>
                    <a:pt x="452" y="172"/>
                    <a:pt x="452" y="171"/>
                    <a:pt x="453" y="170"/>
                  </a:cubicBezTo>
                  <a:cubicBezTo>
                    <a:pt x="453" y="169"/>
                    <a:pt x="453" y="169"/>
                    <a:pt x="453" y="168"/>
                  </a:cubicBezTo>
                  <a:cubicBezTo>
                    <a:pt x="453" y="168"/>
                    <a:pt x="454" y="168"/>
                    <a:pt x="454" y="167"/>
                  </a:cubicBezTo>
                  <a:cubicBezTo>
                    <a:pt x="455" y="167"/>
                    <a:pt x="455" y="166"/>
                    <a:pt x="455" y="165"/>
                  </a:cubicBezTo>
                  <a:cubicBezTo>
                    <a:pt x="455" y="165"/>
                    <a:pt x="455" y="164"/>
                    <a:pt x="455" y="164"/>
                  </a:cubicBezTo>
                  <a:cubicBezTo>
                    <a:pt x="455" y="164"/>
                    <a:pt x="459" y="151"/>
                    <a:pt x="460" y="150"/>
                  </a:cubicBezTo>
                  <a:cubicBezTo>
                    <a:pt x="460" y="149"/>
                    <a:pt x="460" y="150"/>
                    <a:pt x="460" y="149"/>
                  </a:cubicBezTo>
                  <a:cubicBezTo>
                    <a:pt x="461" y="148"/>
                    <a:pt x="460" y="149"/>
                    <a:pt x="461" y="148"/>
                  </a:cubicBezTo>
                  <a:cubicBezTo>
                    <a:pt x="462" y="148"/>
                    <a:pt x="461" y="147"/>
                    <a:pt x="461" y="147"/>
                  </a:cubicBezTo>
                  <a:cubicBezTo>
                    <a:pt x="462" y="147"/>
                    <a:pt x="461" y="147"/>
                    <a:pt x="461" y="146"/>
                  </a:cubicBezTo>
                  <a:cubicBezTo>
                    <a:pt x="461" y="146"/>
                    <a:pt x="461" y="146"/>
                    <a:pt x="460" y="145"/>
                  </a:cubicBezTo>
                  <a:cubicBezTo>
                    <a:pt x="460" y="145"/>
                    <a:pt x="460" y="145"/>
                    <a:pt x="460" y="144"/>
                  </a:cubicBezTo>
                  <a:cubicBezTo>
                    <a:pt x="461" y="143"/>
                    <a:pt x="460" y="143"/>
                    <a:pt x="460" y="143"/>
                  </a:cubicBezTo>
                  <a:cubicBezTo>
                    <a:pt x="460" y="143"/>
                    <a:pt x="459" y="142"/>
                    <a:pt x="459" y="142"/>
                  </a:cubicBezTo>
                  <a:cubicBezTo>
                    <a:pt x="459" y="142"/>
                    <a:pt x="459" y="141"/>
                    <a:pt x="459" y="141"/>
                  </a:cubicBezTo>
                  <a:cubicBezTo>
                    <a:pt x="459" y="140"/>
                    <a:pt x="460" y="140"/>
                    <a:pt x="461" y="141"/>
                  </a:cubicBezTo>
                  <a:cubicBezTo>
                    <a:pt x="463" y="141"/>
                    <a:pt x="463" y="141"/>
                    <a:pt x="463" y="140"/>
                  </a:cubicBezTo>
                  <a:cubicBezTo>
                    <a:pt x="463" y="140"/>
                    <a:pt x="463" y="140"/>
                    <a:pt x="463" y="140"/>
                  </a:cubicBezTo>
                  <a:cubicBezTo>
                    <a:pt x="464" y="140"/>
                    <a:pt x="466" y="140"/>
                    <a:pt x="466" y="139"/>
                  </a:cubicBezTo>
                  <a:cubicBezTo>
                    <a:pt x="466" y="139"/>
                    <a:pt x="467" y="139"/>
                    <a:pt x="467" y="138"/>
                  </a:cubicBezTo>
                  <a:cubicBezTo>
                    <a:pt x="468" y="138"/>
                    <a:pt x="471" y="138"/>
                    <a:pt x="471" y="138"/>
                  </a:cubicBezTo>
                  <a:cubicBezTo>
                    <a:pt x="471" y="137"/>
                    <a:pt x="483" y="135"/>
                    <a:pt x="484" y="135"/>
                  </a:cubicBezTo>
                  <a:cubicBezTo>
                    <a:pt x="485" y="134"/>
                    <a:pt x="485" y="134"/>
                    <a:pt x="485" y="134"/>
                  </a:cubicBezTo>
                  <a:cubicBezTo>
                    <a:pt x="486" y="135"/>
                    <a:pt x="486" y="135"/>
                    <a:pt x="487" y="135"/>
                  </a:cubicBezTo>
                  <a:cubicBezTo>
                    <a:pt x="487" y="135"/>
                    <a:pt x="487" y="134"/>
                    <a:pt x="488" y="134"/>
                  </a:cubicBezTo>
                  <a:cubicBezTo>
                    <a:pt x="488" y="133"/>
                    <a:pt x="488" y="133"/>
                    <a:pt x="489" y="133"/>
                  </a:cubicBezTo>
                  <a:cubicBezTo>
                    <a:pt x="490" y="133"/>
                    <a:pt x="489" y="133"/>
                    <a:pt x="490" y="132"/>
                  </a:cubicBezTo>
                  <a:cubicBezTo>
                    <a:pt x="490" y="132"/>
                    <a:pt x="490" y="132"/>
                    <a:pt x="490" y="131"/>
                  </a:cubicBezTo>
                  <a:cubicBezTo>
                    <a:pt x="490" y="130"/>
                    <a:pt x="490" y="130"/>
                    <a:pt x="490" y="130"/>
                  </a:cubicBezTo>
                  <a:cubicBezTo>
                    <a:pt x="491" y="129"/>
                    <a:pt x="491" y="129"/>
                    <a:pt x="492" y="128"/>
                  </a:cubicBezTo>
                  <a:cubicBezTo>
                    <a:pt x="492" y="127"/>
                    <a:pt x="492" y="127"/>
                    <a:pt x="492" y="127"/>
                  </a:cubicBezTo>
                  <a:cubicBezTo>
                    <a:pt x="492" y="126"/>
                    <a:pt x="492" y="126"/>
                    <a:pt x="493" y="126"/>
                  </a:cubicBezTo>
                  <a:cubicBezTo>
                    <a:pt x="493" y="126"/>
                    <a:pt x="493" y="125"/>
                    <a:pt x="494" y="125"/>
                  </a:cubicBezTo>
                  <a:cubicBezTo>
                    <a:pt x="495" y="125"/>
                    <a:pt x="494" y="124"/>
                    <a:pt x="494" y="124"/>
                  </a:cubicBezTo>
                  <a:cubicBezTo>
                    <a:pt x="494" y="124"/>
                    <a:pt x="494" y="124"/>
                    <a:pt x="495" y="123"/>
                  </a:cubicBezTo>
                  <a:cubicBezTo>
                    <a:pt x="495" y="123"/>
                    <a:pt x="495" y="123"/>
                    <a:pt x="496" y="123"/>
                  </a:cubicBezTo>
                  <a:cubicBezTo>
                    <a:pt x="496" y="123"/>
                    <a:pt x="496" y="122"/>
                    <a:pt x="496" y="122"/>
                  </a:cubicBezTo>
                  <a:cubicBezTo>
                    <a:pt x="497" y="122"/>
                    <a:pt x="497" y="122"/>
                    <a:pt x="497" y="122"/>
                  </a:cubicBezTo>
                  <a:cubicBezTo>
                    <a:pt x="497" y="122"/>
                    <a:pt x="498" y="122"/>
                    <a:pt x="498" y="121"/>
                  </a:cubicBezTo>
                  <a:cubicBezTo>
                    <a:pt x="498" y="121"/>
                    <a:pt x="498" y="121"/>
                    <a:pt x="499" y="120"/>
                  </a:cubicBezTo>
                  <a:cubicBezTo>
                    <a:pt x="499" y="120"/>
                    <a:pt x="499" y="121"/>
                    <a:pt x="499" y="121"/>
                  </a:cubicBezTo>
                  <a:cubicBezTo>
                    <a:pt x="499" y="121"/>
                    <a:pt x="499" y="120"/>
                    <a:pt x="499" y="119"/>
                  </a:cubicBezTo>
                  <a:cubicBezTo>
                    <a:pt x="499" y="119"/>
                    <a:pt x="500" y="119"/>
                    <a:pt x="500" y="119"/>
                  </a:cubicBezTo>
                  <a:cubicBezTo>
                    <a:pt x="501" y="118"/>
                    <a:pt x="501" y="118"/>
                    <a:pt x="501" y="118"/>
                  </a:cubicBezTo>
                  <a:cubicBezTo>
                    <a:pt x="501" y="117"/>
                    <a:pt x="501" y="117"/>
                    <a:pt x="502" y="117"/>
                  </a:cubicBezTo>
                  <a:cubicBezTo>
                    <a:pt x="502" y="117"/>
                    <a:pt x="502" y="117"/>
                    <a:pt x="503" y="116"/>
                  </a:cubicBezTo>
                  <a:cubicBezTo>
                    <a:pt x="503" y="116"/>
                    <a:pt x="503" y="116"/>
                    <a:pt x="503" y="117"/>
                  </a:cubicBezTo>
                  <a:cubicBezTo>
                    <a:pt x="504" y="117"/>
                    <a:pt x="504" y="117"/>
                    <a:pt x="504" y="116"/>
                  </a:cubicBezTo>
                  <a:cubicBezTo>
                    <a:pt x="505" y="116"/>
                    <a:pt x="505" y="116"/>
                    <a:pt x="505" y="116"/>
                  </a:cubicBezTo>
                  <a:cubicBezTo>
                    <a:pt x="506" y="116"/>
                    <a:pt x="506" y="116"/>
                    <a:pt x="507" y="115"/>
                  </a:cubicBezTo>
                  <a:cubicBezTo>
                    <a:pt x="508" y="115"/>
                    <a:pt x="507" y="115"/>
                    <a:pt x="507" y="114"/>
                  </a:cubicBezTo>
                  <a:cubicBezTo>
                    <a:pt x="508" y="114"/>
                    <a:pt x="508" y="115"/>
                    <a:pt x="508" y="114"/>
                  </a:cubicBezTo>
                  <a:cubicBezTo>
                    <a:pt x="509" y="114"/>
                    <a:pt x="509" y="114"/>
                    <a:pt x="510" y="113"/>
                  </a:cubicBezTo>
                  <a:cubicBezTo>
                    <a:pt x="510" y="113"/>
                    <a:pt x="509" y="113"/>
                    <a:pt x="509" y="113"/>
                  </a:cubicBezTo>
                  <a:cubicBezTo>
                    <a:pt x="509" y="112"/>
                    <a:pt x="509" y="112"/>
                    <a:pt x="510" y="112"/>
                  </a:cubicBezTo>
                  <a:cubicBezTo>
                    <a:pt x="510" y="112"/>
                    <a:pt x="510" y="111"/>
                    <a:pt x="510" y="110"/>
                  </a:cubicBezTo>
                  <a:cubicBezTo>
                    <a:pt x="510" y="110"/>
                    <a:pt x="510" y="110"/>
                    <a:pt x="509" y="110"/>
                  </a:cubicBezTo>
                  <a:cubicBezTo>
                    <a:pt x="509" y="109"/>
                    <a:pt x="509" y="109"/>
                    <a:pt x="510" y="109"/>
                  </a:cubicBezTo>
                  <a:cubicBezTo>
                    <a:pt x="510" y="108"/>
                    <a:pt x="510" y="108"/>
                    <a:pt x="510" y="108"/>
                  </a:cubicBezTo>
                  <a:cubicBezTo>
                    <a:pt x="509" y="108"/>
                    <a:pt x="509" y="108"/>
                    <a:pt x="509" y="108"/>
                  </a:cubicBezTo>
                  <a:cubicBezTo>
                    <a:pt x="509" y="107"/>
                    <a:pt x="509" y="107"/>
                    <a:pt x="509" y="106"/>
                  </a:cubicBezTo>
                  <a:cubicBezTo>
                    <a:pt x="509" y="106"/>
                    <a:pt x="509" y="106"/>
                    <a:pt x="510" y="105"/>
                  </a:cubicBezTo>
                  <a:cubicBezTo>
                    <a:pt x="510" y="105"/>
                    <a:pt x="510" y="105"/>
                    <a:pt x="510" y="103"/>
                  </a:cubicBezTo>
                  <a:cubicBezTo>
                    <a:pt x="511" y="102"/>
                    <a:pt x="511" y="103"/>
                    <a:pt x="511" y="102"/>
                  </a:cubicBezTo>
                  <a:cubicBezTo>
                    <a:pt x="512" y="101"/>
                    <a:pt x="511" y="101"/>
                    <a:pt x="511" y="100"/>
                  </a:cubicBezTo>
                  <a:cubicBezTo>
                    <a:pt x="511" y="100"/>
                    <a:pt x="511" y="100"/>
                    <a:pt x="512" y="99"/>
                  </a:cubicBezTo>
                  <a:cubicBezTo>
                    <a:pt x="512" y="99"/>
                    <a:pt x="512" y="98"/>
                    <a:pt x="512" y="98"/>
                  </a:cubicBezTo>
                  <a:cubicBezTo>
                    <a:pt x="512" y="97"/>
                    <a:pt x="512" y="97"/>
                    <a:pt x="512" y="96"/>
                  </a:cubicBezTo>
                  <a:cubicBezTo>
                    <a:pt x="512" y="95"/>
                    <a:pt x="512" y="95"/>
                    <a:pt x="513" y="94"/>
                  </a:cubicBezTo>
                  <a:cubicBezTo>
                    <a:pt x="514" y="93"/>
                    <a:pt x="513" y="93"/>
                    <a:pt x="513" y="93"/>
                  </a:cubicBezTo>
                  <a:cubicBezTo>
                    <a:pt x="513" y="93"/>
                    <a:pt x="513" y="93"/>
                    <a:pt x="513" y="92"/>
                  </a:cubicBezTo>
                  <a:cubicBezTo>
                    <a:pt x="513" y="92"/>
                    <a:pt x="513" y="91"/>
                    <a:pt x="514" y="91"/>
                  </a:cubicBezTo>
                  <a:cubicBezTo>
                    <a:pt x="514" y="91"/>
                    <a:pt x="513" y="91"/>
                    <a:pt x="513" y="90"/>
                  </a:cubicBezTo>
                  <a:cubicBezTo>
                    <a:pt x="513" y="90"/>
                    <a:pt x="513" y="90"/>
                    <a:pt x="514" y="89"/>
                  </a:cubicBezTo>
                  <a:cubicBezTo>
                    <a:pt x="514" y="89"/>
                    <a:pt x="514" y="88"/>
                    <a:pt x="514" y="88"/>
                  </a:cubicBezTo>
                  <a:cubicBezTo>
                    <a:pt x="514" y="88"/>
                    <a:pt x="515" y="86"/>
                    <a:pt x="515" y="85"/>
                  </a:cubicBezTo>
                  <a:cubicBezTo>
                    <a:pt x="515" y="85"/>
                    <a:pt x="514" y="84"/>
                    <a:pt x="515" y="84"/>
                  </a:cubicBezTo>
                  <a:cubicBezTo>
                    <a:pt x="515" y="83"/>
                    <a:pt x="515" y="84"/>
                    <a:pt x="516" y="83"/>
                  </a:cubicBezTo>
                  <a:cubicBezTo>
                    <a:pt x="516" y="83"/>
                    <a:pt x="516" y="82"/>
                    <a:pt x="516" y="82"/>
                  </a:cubicBezTo>
                  <a:cubicBezTo>
                    <a:pt x="516" y="81"/>
                    <a:pt x="516" y="80"/>
                    <a:pt x="517" y="81"/>
                  </a:cubicBezTo>
                  <a:cubicBezTo>
                    <a:pt x="517" y="81"/>
                    <a:pt x="517" y="81"/>
                    <a:pt x="517" y="81"/>
                  </a:cubicBezTo>
                  <a:cubicBezTo>
                    <a:pt x="517" y="81"/>
                    <a:pt x="517" y="82"/>
                    <a:pt x="518" y="82"/>
                  </a:cubicBezTo>
                  <a:cubicBezTo>
                    <a:pt x="518" y="82"/>
                    <a:pt x="518" y="82"/>
                    <a:pt x="519" y="82"/>
                  </a:cubicBezTo>
                  <a:cubicBezTo>
                    <a:pt x="519" y="82"/>
                    <a:pt x="519" y="82"/>
                    <a:pt x="520" y="82"/>
                  </a:cubicBezTo>
                  <a:cubicBezTo>
                    <a:pt x="520" y="81"/>
                    <a:pt x="520" y="81"/>
                    <a:pt x="519" y="80"/>
                  </a:cubicBezTo>
                  <a:cubicBezTo>
                    <a:pt x="519" y="80"/>
                    <a:pt x="519" y="80"/>
                    <a:pt x="519" y="80"/>
                  </a:cubicBezTo>
                  <a:cubicBezTo>
                    <a:pt x="519" y="79"/>
                    <a:pt x="519" y="79"/>
                    <a:pt x="520" y="79"/>
                  </a:cubicBezTo>
                  <a:cubicBezTo>
                    <a:pt x="520" y="79"/>
                    <a:pt x="519" y="79"/>
                    <a:pt x="519" y="79"/>
                  </a:cubicBezTo>
                  <a:cubicBezTo>
                    <a:pt x="519" y="79"/>
                    <a:pt x="520" y="78"/>
                    <a:pt x="521" y="78"/>
                  </a:cubicBezTo>
                  <a:cubicBezTo>
                    <a:pt x="521" y="78"/>
                    <a:pt x="521" y="78"/>
                    <a:pt x="521" y="77"/>
                  </a:cubicBezTo>
                  <a:cubicBezTo>
                    <a:pt x="521" y="76"/>
                    <a:pt x="521" y="77"/>
                    <a:pt x="522" y="77"/>
                  </a:cubicBezTo>
                  <a:cubicBezTo>
                    <a:pt x="522" y="77"/>
                    <a:pt x="522" y="77"/>
                    <a:pt x="523" y="77"/>
                  </a:cubicBezTo>
                  <a:cubicBezTo>
                    <a:pt x="524" y="77"/>
                    <a:pt x="523" y="77"/>
                    <a:pt x="523" y="76"/>
                  </a:cubicBezTo>
                  <a:cubicBezTo>
                    <a:pt x="523" y="76"/>
                    <a:pt x="523" y="76"/>
                    <a:pt x="522" y="76"/>
                  </a:cubicBezTo>
                  <a:cubicBezTo>
                    <a:pt x="522" y="75"/>
                    <a:pt x="522" y="75"/>
                    <a:pt x="523" y="74"/>
                  </a:cubicBezTo>
                  <a:cubicBezTo>
                    <a:pt x="523" y="74"/>
                    <a:pt x="523" y="75"/>
                    <a:pt x="524" y="75"/>
                  </a:cubicBezTo>
                  <a:cubicBezTo>
                    <a:pt x="524" y="75"/>
                    <a:pt x="524" y="75"/>
                    <a:pt x="525" y="75"/>
                  </a:cubicBezTo>
                  <a:cubicBezTo>
                    <a:pt x="525" y="75"/>
                    <a:pt x="525" y="74"/>
                    <a:pt x="525" y="74"/>
                  </a:cubicBezTo>
                  <a:cubicBezTo>
                    <a:pt x="525" y="74"/>
                    <a:pt x="525" y="75"/>
                    <a:pt x="525" y="75"/>
                  </a:cubicBezTo>
                  <a:cubicBezTo>
                    <a:pt x="525" y="75"/>
                    <a:pt x="526" y="75"/>
                    <a:pt x="526" y="74"/>
                  </a:cubicBezTo>
                  <a:cubicBezTo>
                    <a:pt x="526" y="74"/>
                    <a:pt x="526" y="74"/>
                    <a:pt x="525" y="74"/>
                  </a:cubicBezTo>
                  <a:cubicBezTo>
                    <a:pt x="525" y="73"/>
                    <a:pt x="526" y="73"/>
                    <a:pt x="526" y="73"/>
                  </a:cubicBezTo>
                  <a:cubicBezTo>
                    <a:pt x="526" y="72"/>
                    <a:pt x="527" y="73"/>
                    <a:pt x="527" y="73"/>
                  </a:cubicBezTo>
                  <a:cubicBezTo>
                    <a:pt x="528" y="73"/>
                    <a:pt x="528" y="73"/>
                    <a:pt x="528" y="72"/>
                  </a:cubicBezTo>
                  <a:cubicBezTo>
                    <a:pt x="528" y="72"/>
                    <a:pt x="528" y="72"/>
                    <a:pt x="529" y="72"/>
                  </a:cubicBezTo>
                  <a:cubicBezTo>
                    <a:pt x="529" y="72"/>
                    <a:pt x="529" y="72"/>
                    <a:pt x="530" y="72"/>
                  </a:cubicBezTo>
                  <a:cubicBezTo>
                    <a:pt x="530" y="71"/>
                    <a:pt x="530" y="71"/>
                    <a:pt x="530" y="71"/>
                  </a:cubicBezTo>
                  <a:cubicBezTo>
                    <a:pt x="531" y="71"/>
                    <a:pt x="531" y="71"/>
                    <a:pt x="531" y="70"/>
                  </a:cubicBezTo>
                  <a:cubicBezTo>
                    <a:pt x="532" y="70"/>
                    <a:pt x="531" y="70"/>
                    <a:pt x="531" y="69"/>
                  </a:cubicBezTo>
                  <a:cubicBezTo>
                    <a:pt x="531" y="69"/>
                    <a:pt x="531" y="69"/>
                    <a:pt x="532" y="68"/>
                  </a:cubicBezTo>
                  <a:cubicBezTo>
                    <a:pt x="532" y="68"/>
                    <a:pt x="533" y="68"/>
                    <a:pt x="533" y="68"/>
                  </a:cubicBezTo>
                  <a:cubicBezTo>
                    <a:pt x="533" y="68"/>
                    <a:pt x="533" y="68"/>
                    <a:pt x="533" y="69"/>
                  </a:cubicBezTo>
                  <a:cubicBezTo>
                    <a:pt x="533" y="69"/>
                    <a:pt x="534" y="69"/>
                    <a:pt x="534" y="69"/>
                  </a:cubicBezTo>
                  <a:cubicBezTo>
                    <a:pt x="535" y="69"/>
                    <a:pt x="535" y="69"/>
                    <a:pt x="535" y="69"/>
                  </a:cubicBezTo>
                  <a:cubicBezTo>
                    <a:pt x="534" y="68"/>
                    <a:pt x="535" y="68"/>
                    <a:pt x="535" y="68"/>
                  </a:cubicBezTo>
                  <a:cubicBezTo>
                    <a:pt x="535" y="67"/>
                    <a:pt x="535" y="67"/>
                    <a:pt x="536" y="68"/>
                  </a:cubicBezTo>
                  <a:cubicBezTo>
                    <a:pt x="536" y="68"/>
                    <a:pt x="536" y="68"/>
                    <a:pt x="536" y="68"/>
                  </a:cubicBezTo>
                  <a:cubicBezTo>
                    <a:pt x="536" y="68"/>
                    <a:pt x="536" y="68"/>
                    <a:pt x="536" y="69"/>
                  </a:cubicBezTo>
                  <a:cubicBezTo>
                    <a:pt x="536" y="69"/>
                    <a:pt x="537" y="69"/>
                    <a:pt x="537" y="69"/>
                  </a:cubicBezTo>
                  <a:cubicBezTo>
                    <a:pt x="538" y="67"/>
                    <a:pt x="538" y="67"/>
                    <a:pt x="538" y="67"/>
                  </a:cubicBezTo>
                  <a:cubicBezTo>
                    <a:pt x="538" y="67"/>
                    <a:pt x="539" y="67"/>
                    <a:pt x="539" y="67"/>
                  </a:cubicBezTo>
                  <a:cubicBezTo>
                    <a:pt x="539" y="67"/>
                    <a:pt x="541" y="67"/>
                    <a:pt x="542" y="67"/>
                  </a:cubicBezTo>
                  <a:cubicBezTo>
                    <a:pt x="542" y="67"/>
                    <a:pt x="543" y="66"/>
                    <a:pt x="543" y="65"/>
                  </a:cubicBezTo>
                  <a:cubicBezTo>
                    <a:pt x="544" y="65"/>
                    <a:pt x="544" y="64"/>
                    <a:pt x="544" y="64"/>
                  </a:cubicBezTo>
                  <a:cubicBezTo>
                    <a:pt x="543" y="63"/>
                    <a:pt x="543" y="63"/>
                    <a:pt x="543" y="63"/>
                  </a:cubicBezTo>
                  <a:cubicBezTo>
                    <a:pt x="543" y="63"/>
                    <a:pt x="544" y="62"/>
                    <a:pt x="544" y="62"/>
                  </a:cubicBezTo>
                  <a:cubicBezTo>
                    <a:pt x="544" y="62"/>
                    <a:pt x="544" y="61"/>
                    <a:pt x="544" y="61"/>
                  </a:cubicBezTo>
                  <a:cubicBezTo>
                    <a:pt x="544" y="60"/>
                    <a:pt x="545" y="60"/>
                    <a:pt x="545" y="60"/>
                  </a:cubicBezTo>
                  <a:cubicBezTo>
                    <a:pt x="545" y="60"/>
                    <a:pt x="545" y="60"/>
                    <a:pt x="546" y="59"/>
                  </a:cubicBezTo>
                  <a:cubicBezTo>
                    <a:pt x="546" y="59"/>
                    <a:pt x="546" y="59"/>
                    <a:pt x="546" y="58"/>
                  </a:cubicBezTo>
                  <a:cubicBezTo>
                    <a:pt x="546" y="58"/>
                    <a:pt x="546" y="58"/>
                    <a:pt x="547" y="58"/>
                  </a:cubicBezTo>
                  <a:cubicBezTo>
                    <a:pt x="547" y="59"/>
                    <a:pt x="547" y="59"/>
                    <a:pt x="548" y="59"/>
                  </a:cubicBezTo>
                  <a:cubicBezTo>
                    <a:pt x="548" y="59"/>
                    <a:pt x="549" y="58"/>
                    <a:pt x="549" y="58"/>
                  </a:cubicBezTo>
                  <a:cubicBezTo>
                    <a:pt x="549" y="57"/>
                    <a:pt x="550" y="57"/>
                    <a:pt x="550" y="57"/>
                  </a:cubicBezTo>
                  <a:cubicBezTo>
                    <a:pt x="550" y="57"/>
                    <a:pt x="551" y="58"/>
                    <a:pt x="551" y="58"/>
                  </a:cubicBezTo>
                  <a:cubicBezTo>
                    <a:pt x="552" y="59"/>
                    <a:pt x="552" y="58"/>
                    <a:pt x="553" y="58"/>
                  </a:cubicBezTo>
                  <a:cubicBezTo>
                    <a:pt x="554" y="58"/>
                    <a:pt x="553" y="57"/>
                    <a:pt x="553" y="57"/>
                  </a:cubicBezTo>
                  <a:cubicBezTo>
                    <a:pt x="553" y="57"/>
                    <a:pt x="553" y="57"/>
                    <a:pt x="554" y="56"/>
                  </a:cubicBezTo>
                  <a:cubicBezTo>
                    <a:pt x="554" y="56"/>
                    <a:pt x="554" y="56"/>
                    <a:pt x="554" y="56"/>
                  </a:cubicBezTo>
                  <a:cubicBezTo>
                    <a:pt x="553" y="55"/>
                    <a:pt x="553" y="55"/>
                    <a:pt x="553" y="55"/>
                  </a:cubicBezTo>
                  <a:cubicBezTo>
                    <a:pt x="553" y="55"/>
                    <a:pt x="553" y="55"/>
                    <a:pt x="553" y="54"/>
                  </a:cubicBezTo>
                  <a:cubicBezTo>
                    <a:pt x="553" y="53"/>
                    <a:pt x="554" y="54"/>
                    <a:pt x="554" y="54"/>
                  </a:cubicBezTo>
                  <a:cubicBezTo>
                    <a:pt x="554" y="54"/>
                    <a:pt x="555" y="54"/>
                    <a:pt x="555" y="54"/>
                  </a:cubicBezTo>
                  <a:cubicBezTo>
                    <a:pt x="556" y="54"/>
                    <a:pt x="556" y="53"/>
                    <a:pt x="556" y="53"/>
                  </a:cubicBezTo>
                  <a:cubicBezTo>
                    <a:pt x="556" y="52"/>
                    <a:pt x="556" y="52"/>
                    <a:pt x="556" y="52"/>
                  </a:cubicBezTo>
                  <a:cubicBezTo>
                    <a:pt x="557" y="52"/>
                    <a:pt x="557" y="52"/>
                    <a:pt x="558" y="52"/>
                  </a:cubicBezTo>
                  <a:cubicBezTo>
                    <a:pt x="559" y="52"/>
                    <a:pt x="559" y="51"/>
                    <a:pt x="560" y="51"/>
                  </a:cubicBezTo>
                  <a:cubicBezTo>
                    <a:pt x="561" y="50"/>
                    <a:pt x="560" y="50"/>
                    <a:pt x="561" y="50"/>
                  </a:cubicBezTo>
                  <a:cubicBezTo>
                    <a:pt x="562" y="50"/>
                    <a:pt x="562" y="49"/>
                    <a:pt x="562" y="49"/>
                  </a:cubicBezTo>
                  <a:cubicBezTo>
                    <a:pt x="562" y="48"/>
                    <a:pt x="561" y="47"/>
                    <a:pt x="562" y="46"/>
                  </a:cubicBezTo>
                  <a:cubicBezTo>
                    <a:pt x="562" y="44"/>
                    <a:pt x="561" y="45"/>
                    <a:pt x="561" y="45"/>
                  </a:cubicBezTo>
                  <a:cubicBezTo>
                    <a:pt x="561" y="45"/>
                    <a:pt x="563" y="44"/>
                    <a:pt x="564" y="44"/>
                  </a:cubicBezTo>
                  <a:cubicBezTo>
                    <a:pt x="564" y="44"/>
                    <a:pt x="564" y="43"/>
                    <a:pt x="566" y="42"/>
                  </a:cubicBezTo>
                  <a:cubicBezTo>
                    <a:pt x="567" y="42"/>
                    <a:pt x="567" y="42"/>
                    <a:pt x="567" y="41"/>
                  </a:cubicBezTo>
                  <a:cubicBezTo>
                    <a:pt x="567" y="40"/>
                    <a:pt x="567" y="40"/>
                    <a:pt x="567" y="39"/>
                  </a:cubicBezTo>
                  <a:cubicBezTo>
                    <a:pt x="567" y="39"/>
                    <a:pt x="566" y="39"/>
                    <a:pt x="566" y="38"/>
                  </a:cubicBezTo>
                  <a:cubicBezTo>
                    <a:pt x="566" y="37"/>
                    <a:pt x="568" y="37"/>
                    <a:pt x="569" y="37"/>
                  </a:cubicBezTo>
                  <a:cubicBezTo>
                    <a:pt x="569" y="37"/>
                    <a:pt x="569" y="37"/>
                    <a:pt x="570" y="36"/>
                  </a:cubicBezTo>
                  <a:cubicBezTo>
                    <a:pt x="570" y="36"/>
                    <a:pt x="570" y="35"/>
                    <a:pt x="571" y="35"/>
                  </a:cubicBezTo>
                  <a:cubicBezTo>
                    <a:pt x="571" y="35"/>
                    <a:pt x="572" y="34"/>
                    <a:pt x="573" y="34"/>
                  </a:cubicBezTo>
                  <a:cubicBezTo>
                    <a:pt x="573" y="33"/>
                    <a:pt x="572" y="33"/>
                    <a:pt x="572" y="32"/>
                  </a:cubicBezTo>
                  <a:cubicBezTo>
                    <a:pt x="572" y="31"/>
                    <a:pt x="573" y="31"/>
                    <a:pt x="573" y="31"/>
                  </a:cubicBezTo>
                  <a:cubicBezTo>
                    <a:pt x="573" y="30"/>
                    <a:pt x="574" y="30"/>
                    <a:pt x="575" y="29"/>
                  </a:cubicBezTo>
                  <a:cubicBezTo>
                    <a:pt x="575" y="29"/>
                    <a:pt x="576" y="29"/>
                    <a:pt x="576" y="29"/>
                  </a:cubicBezTo>
                  <a:cubicBezTo>
                    <a:pt x="577" y="29"/>
                    <a:pt x="577" y="29"/>
                    <a:pt x="578" y="28"/>
                  </a:cubicBezTo>
                  <a:cubicBezTo>
                    <a:pt x="578" y="28"/>
                    <a:pt x="578" y="27"/>
                    <a:pt x="578" y="27"/>
                  </a:cubicBezTo>
                  <a:cubicBezTo>
                    <a:pt x="578" y="27"/>
                    <a:pt x="579" y="26"/>
                    <a:pt x="579" y="26"/>
                  </a:cubicBezTo>
                  <a:cubicBezTo>
                    <a:pt x="579" y="26"/>
                    <a:pt x="580" y="26"/>
                    <a:pt x="580" y="25"/>
                  </a:cubicBezTo>
                  <a:cubicBezTo>
                    <a:pt x="581" y="25"/>
                    <a:pt x="581" y="24"/>
                    <a:pt x="581" y="24"/>
                  </a:cubicBezTo>
                  <a:cubicBezTo>
                    <a:pt x="582" y="23"/>
                    <a:pt x="582" y="24"/>
                    <a:pt x="584" y="23"/>
                  </a:cubicBezTo>
                  <a:cubicBezTo>
                    <a:pt x="586" y="23"/>
                    <a:pt x="585" y="23"/>
                    <a:pt x="587" y="23"/>
                  </a:cubicBezTo>
                  <a:cubicBezTo>
                    <a:pt x="589" y="23"/>
                    <a:pt x="589" y="24"/>
                    <a:pt x="590" y="24"/>
                  </a:cubicBezTo>
                  <a:cubicBezTo>
                    <a:pt x="590" y="25"/>
                    <a:pt x="590" y="24"/>
                    <a:pt x="591" y="24"/>
                  </a:cubicBezTo>
                  <a:cubicBezTo>
                    <a:pt x="591" y="24"/>
                    <a:pt x="592" y="24"/>
                    <a:pt x="592" y="23"/>
                  </a:cubicBezTo>
                  <a:cubicBezTo>
                    <a:pt x="593" y="23"/>
                    <a:pt x="594" y="23"/>
                    <a:pt x="595" y="23"/>
                  </a:cubicBezTo>
                  <a:cubicBezTo>
                    <a:pt x="596" y="23"/>
                    <a:pt x="596" y="23"/>
                    <a:pt x="596" y="23"/>
                  </a:cubicBezTo>
                  <a:cubicBezTo>
                    <a:pt x="597" y="22"/>
                    <a:pt x="597" y="22"/>
                    <a:pt x="597" y="22"/>
                  </a:cubicBezTo>
                  <a:cubicBezTo>
                    <a:pt x="598" y="22"/>
                    <a:pt x="599" y="22"/>
                    <a:pt x="600" y="21"/>
                  </a:cubicBezTo>
                  <a:cubicBezTo>
                    <a:pt x="601" y="20"/>
                    <a:pt x="601" y="20"/>
                    <a:pt x="602" y="20"/>
                  </a:cubicBezTo>
                  <a:cubicBezTo>
                    <a:pt x="602" y="20"/>
                    <a:pt x="604" y="20"/>
                    <a:pt x="604" y="20"/>
                  </a:cubicBezTo>
                  <a:cubicBezTo>
                    <a:pt x="605" y="20"/>
                    <a:pt x="606" y="19"/>
                    <a:pt x="606" y="19"/>
                  </a:cubicBezTo>
                  <a:cubicBezTo>
                    <a:pt x="606" y="18"/>
                    <a:pt x="606" y="18"/>
                    <a:pt x="606" y="18"/>
                  </a:cubicBezTo>
                  <a:cubicBezTo>
                    <a:pt x="606" y="18"/>
                    <a:pt x="607" y="17"/>
                    <a:pt x="608" y="17"/>
                  </a:cubicBezTo>
                  <a:cubicBezTo>
                    <a:pt x="609" y="17"/>
                    <a:pt x="609" y="18"/>
                    <a:pt x="609" y="18"/>
                  </a:cubicBezTo>
                  <a:cubicBezTo>
                    <a:pt x="609" y="18"/>
                    <a:pt x="610" y="18"/>
                    <a:pt x="611" y="17"/>
                  </a:cubicBezTo>
                  <a:cubicBezTo>
                    <a:pt x="612" y="16"/>
                    <a:pt x="611" y="16"/>
                    <a:pt x="611" y="16"/>
                  </a:cubicBezTo>
                  <a:cubicBezTo>
                    <a:pt x="611" y="15"/>
                    <a:pt x="612" y="14"/>
                    <a:pt x="612" y="14"/>
                  </a:cubicBezTo>
                  <a:cubicBezTo>
                    <a:pt x="612" y="13"/>
                    <a:pt x="612" y="12"/>
                    <a:pt x="612" y="11"/>
                  </a:cubicBezTo>
                  <a:cubicBezTo>
                    <a:pt x="612" y="10"/>
                    <a:pt x="612" y="10"/>
                    <a:pt x="612" y="10"/>
                  </a:cubicBezTo>
                  <a:cubicBezTo>
                    <a:pt x="612" y="9"/>
                    <a:pt x="614" y="8"/>
                    <a:pt x="614" y="8"/>
                  </a:cubicBezTo>
                  <a:cubicBezTo>
                    <a:pt x="614" y="8"/>
                    <a:pt x="615" y="7"/>
                    <a:pt x="615" y="6"/>
                  </a:cubicBezTo>
                  <a:cubicBezTo>
                    <a:pt x="615" y="6"/>
                    <a:pt x="615" y="5"/>
                    <a:pt x="615" y="5"/>
                  </a:cubicBezTo>
                  <a:cubicBezTo>
                    <a:pt x="615" y="5"/>
                    <a:pt x="617" y="5"/>
                    <a:pt x="617" y="5"/>
                  </a:cubicBezTo>
                  <a:cubicBezTo>
                    <a:pt x="618" y="5"/>
                    <a:pt x="619" y="5"/>
                    <a:pt x="620" y="5"/>
                  </a:cubicBezTo>
                  <a:cubicBezTo>
                    <a:pt x="621" y="5"/>
                    <a:pt x="621" y="5"/>
                    <a:pt x="621" y="5"/>
                  </a:cubicBezTo>
                  <a:cubicBezTo>
                    <a:pt x="622" y="4"/>
                    <a:pt x="622" y="4"/>
                    <a:pt x="623" y="4"/>
                  </a:cubicBezTo>
                  <a:cubicBezTo>
                    <a:pt x="623" y="4"/>
                    <a:pt x="624" y="3"/>
                    <a:pt x="624" y="3"/>
                  </a:cubicBezTo>
                  <a:cubicBezTo>
                    <a:pt x="624" y="3"/>
                    <a:pt x="625" y="3"/>
                    <a:pt x="625" y="4"/>
                  </a:cubicBezTo>
                  <a:cubicBezTo>
                    <a:pt x="626" y="4"/>
                    <a:pt x="626" y="4"/>
                    <a:pt x="627" y="4"/>
                  </a:cubicBezTo>
                  <a:cubicBezTo>
                    <a:pt x="627" y="4"/>
                    <a:pt x="628" y="4"/>
                    <a:pt x="628" y="4"/>
                  </a:cubicBezTo>
                  <a:cubicBezTo>
                    <a:pt x="629" y="4"/>
                    <a:pt x="629" y="4"/>
                    <a:pt x="630" y="4"/>
                  </a:cubicBezTo>
                  <a:cubicBezTo>
                    <a:pt x="630" y="4"/>
                    <a:pt x="630" y="4"/>
                    <a:pt x="630" y="4"/>
                  </a:cubicBezTo>
                  <a:cubicBezTo>
                    <a:pt x="630" y="5"/>
                    <a:pt x="631" y="4"/>
                    <a:pt x="631" y="4"/>
                  </a:cubicBezTo>
                  <a:cubicBezTo>
                    <a:pt x="631" y="4"/>
                    <a:pt x="631" y="3"/>
                    <a:pt x="631" y="4"/>
                  </a:cubicBezTo>
                  <a:cubicBezTo>
                    <a:pt x="632" y="4"/>
                    <a:pt x="633" y="3"/>
                    <a:pt x="634" y="3"/>
                  </a:cubicBezTo>
                  <a:cubicBezTo>
                    <a:pt x="635" y="2"/>
                    <a:pt x="635" y="2"/>
                    <a:pt x="636" y="2"/>
                  </a:cubicBezTo>
                  <a:cubicBezTo>
                    <a:pt x="637" y="2"/>
                    <a:pt x="637" y="2"/>
                    <a:pt x="638" y="3"/>
                  </a:cubicBezTo>
                  <a:cubicBezTo>
                    <a:pt x="638" y="3"/>
                    <a:pt x="639" y="3"/>
                    <a:pt x="639" y="2"/>
                  </a:cubicBezTo>
                  <a:cubicBezTo>
                    <a:pt x="639" y="2"/>
                    <a:pt x="640" y="1"/>
                    <a:pt x="642" y="1"/>
                  </a:cubicBezTo>
                  <a:cubicBezTo>
                    <a:pt x="643" y="0"/>
                    <a:pt x="643" y="2"/>
                    <a:pt x="643" y="2"/>
                  </a:cubicBezTo>
                  <a:cubicBezTo>
                    <a:pt x="643" y="2"/>
                    <a:pt x="645" y="1"/>
                    <a:pt x="645" y="1"/>
                  </a:cubicBezTo>
                  <a:cubicBezTo>
                    <a:pt x="645" y="0"/>
                    <a:pt x="646" y="0"/>
                    <a:pt x="646" y="0"/>
                  </a:cubicBezTo>
                  <a:cubicBezTo>
                    <a:pt x="646" y="0"/>
                    <a:pt x="646" y="1"/>
                    <a:pt x="647" y="1"/>
                  </a:cubicBezTo>
                  <a:cubicBezTo>
                    <a:pt x="648" y="1"/>
                    <a:pt x="649" y="1"/>
                    <a:pt x="650" y="1"/>
                  </a:cubicBezTo>
                  <a:cubicBezTo>
                    <a:pt x="651" y="1"/>
                    <a:pt x="653" y="2"/>
                    <a:pt x="654" y="2"/>
                  </a:cubicBezTo>
                  <a:cubicBezTo>
                    <a:pt x="655" y="3"/>
                    <a:pt x="655" y="3"/>
                    <a:pt x="656" y="3"/>
                  </a:cubicBezTo>
                  <a:cubicBezTo>
                    <a:pt x="657" y="3"/>
                    <a:pt x="658" y="3"/>
                    <a:pt x="659" y="4"/>
                  </a:cubicBezTo>
                  <a:cubicBezTo>
                    <a:pt x="659" y="4"/>
                    <a:pt x="660" y="4"/>
                    <a:pt x="660" y="5"/>
                  </a:cubicBezTo>
                  <a:cubicBezTo>
                    <a:pt x="661" y="6"/>
                    <a:pt x="661" y="5"/>
                    <a:pt x="662" y="5"/>
                  </a:cubicBezTo>
                  <a:cubicBezTo>
                    <a:pt x="663" y="5"/>
                    <a:pt x="663" y="6"/>
                    <a:pt x="663" y="6"/>
                  </a:cubicBezTo>
                  <a:cubicBezTo>
                    <a:pt x="664" y="6"/>
                    <a:pt x="664" y="7"/>
                    <a:pt x="664" y="7"/>
                  </a:cubicBezTo>
                  <a:cubicBezTo>
                    <a:pt x="665" y="7"/>
                    <a:pt x="666" y="7"/>
                    <a:pt x="666" y="8"/>
                  </a:cubicBezTo>
                  <a:cubicBezTo>
                    <a:pt x="666" y="8"/>
                    <a:pt x="667" y="9"/>
                    <a:pt x="668" y="10"/>
                  </a:cubicBezTo>
                  <a:cubicBezTo>
                    <a:pt x="668" y="10"/>
                    <a:pt x="670" y="10"/>
                    <a:pt x="671" y="10"/>
                  </a:cubicBezTo>
                  <a:cubicBezTo>
                    <a:pt x="672" y="9"/>
                    <a:pt x="673" y="10"/>
                    <a:pt x="674" y="10"/>
                  </a:cubicBezTo>
                  <a:cubicBezTo>
                    <a:pt x="674" y="10"/>
                    <a:pt x="676" y="12"/>
                    <a:pt x="676" y="12"/>
                  </a:cubicBezTo>
                  <a:cubicBezTo>
                    <a:pt x="677" y="12"/>
                    <a:pt x="677" y="12"/>
                    <a:pt x="677" y="12"/>
                  </a:cubicBezTo>
                  <a:cubicBezTo>
                    <a:pt x="677" y="12"/>
                    <a:pt x="679" y="12"/>
                    <a:pt x="679" y="12"/>
                  </a:cubicBezTo>
                  <a:cubicBezTo>
                    <a:pt x="680" y="12"/>
                    <a:pt x="680" y="12"/>
                    <a:pt x="681" y="12"/>
                  </a:cubicBezTo>
                  <a:cubicBezTo>
                    <a:pt x="682" y="12"/>
                    <a:pt x="682" y="12"/>
                    <a:pt x="683" y="12"/>
                  </a:cubicBezTo>
                  <a:cubicBezTo>
                    <a:pt x="683" y="11"/>
                    <a:pt x="684" y="11"/>
                    <a:pt x="685" y="11"/>
                  </a:cubicBezTo>
                  <a:cubicBezTo>
                    <a:pt x="685" y="11"/>
                    <a:pt x="686" y="10"/>
                    <a:pt x="687" y="10"/>
                  </a:cubicBezTo>
                  <a:cubicBezTo>
                    <a:pt x="687" y="10"/>
                    <a:pt x="688" y="11"/>
                    <a:pt x="688" y="11"/>
                  </a:cubicBezTo>
                  <a:cubicBezTo>
                    <a:pt x="689" y="12"/>
                    <a:pt x="689" y="11"/>
                    <a:pt x="690" y="11"/>
                  </a:cubicBezTo>
                  <a:cubicBezTo>
                    <a:pt x="690" y="11"/>
                    <a:pt x="691" y="10"/>
                    <a:pt x="692" y="10"/>
                  </a:cubicBezTo>
                  <a:cubicBezTo>
                    <a:pt x="692" y="10"/>
                    <a:pt x="692" y="11"/>
                    <a:pt x="692" y="11"/>
                  </a:cubicBezTo>
                  <a:cubicBezTo>
                    <a:pt x="692" y="12"/>
                    <a:pt x="693" y="11"/>
                    <a:pt x="694" y="11"/>
                  </a:cubicBezTo>
                  <a:cubicBezTo>
                    <a:pt x="696" y="11"/>
                    <a:pt x="695" y="10"/>
                    <a:pt x="695" y="10"/>
                  </a:cubicBezTo>
                  <a:cubicBezTo>
                    <a:pt x="696" y="10"/>
                    <a:pt x="696" y="10"/>
                    <a:pt x="697" y="10"/>
                  </a:cubicBezTo>
                  <a:cubicBezTo>
                    <a:pt x="698" y="10"/>
                    <a:pt x="698" y="10"/>
                    <a:pt x="699" y="10"/>
                  </a:cubicBezTo>
                  <a:cubicBezTo>
                    <a:pt x="700" y="10"/>
                    <a:pt x="701" y="10"/>
                    <a:pt x="702" y="9"/>
                  </a:cubicBezTo>
                  <a:cubicBezTo>
                    <a:pt x="704" y="9"/>
                    <a:pt x="703" y="9"/>
                    <a:pt x="703" y="9"/>
                  </a:cubicBezTo>
                  <a:cubicBezTo>
                    <a:pt x="704" y="9"/>
                    <a:pt x="704" y="10"/>
                    <a:pt x="705" y="10"/>
                  </a:cubicBezTo>
                  <a:cubicBezTo>
                    <a:pt x="705" y="10"/>
                    <a:pt x="705" y="10"/>
                    <a:pt x="706" y="10"/>
                  </a:cubicBezTo>
                  <a:cubicBezTo>
                    <a:pt x="706" y="9"/>
                    <a:pt x="707" y="9"/>
                    <a:pt x="708" y="9"/>
                  </a:cubicBezTo>
                  <a:cubicBezTo>
                    <a:pt x="708" y="9"/>
                    <a:pt x="708" y="10"/>
                    <a:pt x="708" y="10"/>
                  </a:cubicBezTo>
                  <a:cubicBezTo>
                    <a:pt x="709" y="10"/>
                    <a:pt x="708" y="10"/>
                    <a:pt x="709" y="10"/>
                  </a:cubicBezTo>
                  <a:cubicBezTo>
                    <a:pt x="710" y="10"/>
                    <a:pt x="710" y="10"/>
                    <a:pt x="710" y="10"/>
                  </a:cubicBezTo>
                  <a:cubicBezTo>
                    <a:pt x="710" y="11"/>
                    <a:pt x="710" y="11"/>
                    <a:pt x="711" y="11"/>
                  </a:cubicBezTo>
                  <a:cubicBezTo>
                    <a:pt x="711" y="11"/>
                    <a:pt x="711" y="11"/>
                    <a:pt x="711" y="11"/>
                  </a:cubicBezTo>
                  <a:cubicBezTo>
                    <a:pt x="711" y="10"/>
                    <a:pt x="712" y="10"/>
                    <a:pt x="712" y="11"/>
                  </a:cubicBezTo>
                  <a:cubicBezTo>
                    <a:pt x="712" y="11"/>
                    <a:pt x="713" y="11"/>
                    <a:pt x="714" y="11"/>
                  </a:cubicBezTo>
                  <a:cubicBezTo>
                    <a:pt x="715" y="12"/>
                    <a:pt x="715" y="12"/>
                    <a:pt x="716" y="12"/>
                  </a:cubicBezTo>
                  <a:cubicBezTo>
                    <a:pt x="716" y="12"/>
                    <a:pt x="717" y="12"/>
                    <a:pt x="717" y="11"/>
                  </a:cubicBezTo>
                  <a:cubicBezTo>
                    <a:pt x="718" y="11"/>
                    <a:pt x="720" y="11"/>
                    <a:pt x="720" y="11"/>
                  </a:cubicBezTo>
                  <a:cubicBezTo>
                    <a:pt x="720" y="11"/>
                    <a:pt x="721" y="12"/>
                    <a:pt x="721" y="12"/>
                  </a:cubicBezTo>
                  <a:cubicBezTo>
                    <a:pt x="721" y="13"/>
                    <a:pt x="722" y="13"/>
                    <a:pt x="722" y="13"/>
                  </a:cubicBezTo>
                  <a:cubicBezTo>
                    <a:pt x="722" y="14"/>
                    <a:pt x="723" y="13"/>
                    <a:pt x="723" y="13"/>
                  </a:cubicBezTo>
                  <a:cubicBezTo>
                    <a:pt x="723" y="13"/>
                    <a:pt x="724" y="13"/>
                    <a:pt x="724" y="13"/>
                  </a:cubicBezTo>
                  <a:cubicBezTo>
                    <a:pt x="725" y="13"/>
                    <a:pt x="725" y="14"/>
                    <a:pt x="725" y="14"/>
                  </a:cubicBezTo>
                  <a:cubicBezTo>
                    <a:pt x="725" y="14"/>
                    <a:pt x="726" y="16"/>
                    <a:pt x="726" y="16"/>
                  </a:cubicBezTo>
                  <a:cubicBezTo>
                    <a:pt x="739" y="56"/>
                    <a:pt x="739" y="56"/>
                    <a:pt x="739" y="56"/>
                  </a:cubicBezTo>
                  <a:cubicBezTo>
                    <a:pt x="738" y="68"/>
                    <a:pt x="738" y="68"/>
                    <a:pt x="738" y="68"/>
                  </a:cubicBezTo>
                  <a:cubicBezTo>
                    <a:pt x="739" y="72"/>
                    <a:pt x="739" y="72"/>
                    <a:pt x="739" y="72"/>
                  </a:cubicBezTo>
                  <a:cubicBezTo>
                    <a:pt x="745" y="79"/>
                    <a:pt x="745" y="79"/>
                    <a:pt x="745" y="79"/>
                  </a:cubicBezTo>
                  <a:cubicBezTo>
                    <a:pt x="745" y="85"/>
                    <a:pt x="745" y="85"/>
                    <a:pt x="745" y="85"/>
                  </a:cubicBezTo>
                  <a:cubicBezTo>
                    <a:pt x="749" y="94"/>
                    <a:pt x="749" y="94"/>
                    <a:pt x="749" y="94"/>
                  </a:cubicBezTo>
                  <a:cubicBezTo>
                    <a:pt x="754" y="97"/>
                    <a:pt x="754" y="97"/>
                    <a:pt x="754" y="97"/>
                  </a:cubicBezTo>
                  <a:cubicBezTo>
                    <a:pt x="756" y="109"/>
                    <a:pt x="756" y="109"/>
                    <a:pt x="756" y="109"/>
                  </a:cubicBezTo>
                  <a:cubicBezTo>
                    <a:pt x="756" y="109"/>
                    <a:pt x="759" y="115"/>
                    <a:pt x="760" y="116"/>
                  </a:cubicBezTo>
                  <a:cubicBezTo>
                    <a:pt x="760" y="116"/>
                    <a:pt x="761" y="124"/>
                    <a:pt x="761" y="125"/>
                  </a:cubicBezTo>
                  <a:cubicBezTo>
                    <a:pt x="761" y="126"/>
                    <a:pt x="761" y="142"/>
                    <a:pt x="761" y="143"/>
                  </a:cubicBezTo>
                  <a:cubicBezTo>
                    <a:pt x="760" y="143"/>
                    <a:pt x="762" y="158"/>
                    <a:pt x="762" y="159"/>
                  </a:cubicBezTo>
                  <a:cubicBezTo>
                    <a:pt x="762" y="161"/>
                    <a:pt x="762" y="163"/>
                    <a:pt x="762" y="164"/>
                  </a:cubicBezTo>
                  <a:cubicBezTo>
                    <a:pt x="762" y="165"/>
                    <a:pt x="761" y="175"/>
                    <a:pt x="761" y="175"/>
                  </a:cubicBezTo>
                  <a:cubicBezTo>
                    <a:pt x="760" y="178"/>
                    <a:pt x="760" y="178"/>
                    <a:pt x="760" y="178"/>
                  </a:cubicBezTo>
                  <a:cubicBezTo>
                    <a:pt x="759" y="182"/>
                    <a:pt x="759" y="182"/>
                    <a:pt x="759" y="182"/>
                  </a:cubicBezTo>
                  <a:cubicBezTo>
                    <a:pt x="760" y="182"/>
                    <a:pt x="760" y="182"/>
                    <a:pt x="760" y="182"/>
                  </a:cubicBezTo>
                  <a:cubicBezTo>
                    <a:pt x="760" y="190"/>
                    <a:pt x="760" y="190"/>
                    <a:pt x="760" y="190"/>
                  </a:cubicBezTo>
                  <a:cubicBezTo>
                    <a:pt x="759" y="191"/>
                    <a:pt x="759" y="191"/>
                    <a:pt x="759" y="191"/>
                  </a:cubicBezTo>
                  <a:cubicBezTo>
                    <a:pt x="757" y="200"/>
                    <a:pt x="757" y="200"/>
                    <a:pt x="757" y="200"/>
                  </a:cubicBezTo>
                  <a:cubicBezTo>
                    <a:pt x="759" y="206"/>
                    <a:pt x="759" y="206"/>
                    <a:pt x="759" y="206"/>
                  </a:cubicBezTo>
                  <a:cubicBezTo>
                    <a:pt x="754" y="208"/>
                    <a:pt x="754" y="208"/>
                    <a:pt x="754" y="208"/>
                  </a:cubicBezTo>
                  <a:cubicBezTo>
                    <a:pt x="732" y="193"/>
                    <a:pt x="732" y="193"/>
                    <a:pt x="732" y="193"/>
                  </a:cubicBezTo>
                  <a:cubicBezTo>
                    <a:pt x="727" y="194"/>
                    <a:pt x="727" y="194"/>
                    <a:pt x="727" y="194"/>
                  </a:cubicBezTo>
                  <a:cubicBezTo>
                    <a:pt x="727" y="194"/>
                    <a:pt x="726" y="195"/>
                    <a:pt x="726" y="196"/>
                  </a:cubicBezTo>
                  <a:cubicBezTo>
                    <a:pt x="726" y="196"/>
                    <a:pt x="725" y="197"/>
                    <a:pt x="724" y="198"/>
                  </a:cubicBezTo>
                  <a:cubicBezTo>
                    <a:pt x="723" y="199"/>
                    <a:pt x="723" y="199"/>
                    <a:pt x="722" y="200"/>
                  </a:cubicBezTo>
                  <a:cubicBezTo>
                    <a:pt x="722" y="200"/>
                    <a:pt x="720" y="202"/>
                    <a:pt x="719" y="202"/>
                  </a:cubicBezTo>
                  <a:cubicBezTo>
                    <a:pt x="719" y="202"/>
                    <a:pt x="718" y="204"/>
                    <a:pt x="718" y="204"/>
                  </a:cubicBezTo>
                  <a:cubicBezTo>
                    <a:pt x="718" y="204"/>
                    <a:pt x="718" y="205"/>
                    <a:pt x="717" y="206"/>
                  </a:cubicBezTo>
                  <a:cubicBezTo>
                    <a:pt x="717" y="207"/>
                    <a:pt x="716" y="208"/>
                    <a:pt x="716" y="209"/>
                  </a:cubicBezTo>
                  <a:cubicBezTo>
                    <a:pt x="716" y="210"/>
                    <a:pt x="715" y="212"/>
                    <a:pt x="714" y="213"/>
                  </a:cubicBezTo>
                  <a:cubicBezTo>
                    <a:pt x="714" y="214"/>
                    <a:pt x="711" y="218"/>
                    <a:pt x="711" y="219"/>
                  </a:cubicBezTo>
                  <a:cubicBezTo>
                    <a:pt x="711" y="220"/>
                    <a:pt x="710" y="222"/>
                    <a:pt x="709" y="222"/>
                  </a:cubicBezTo>
                  <a:cubicBezTo>
                    <a:pt x="708" y="223"/>
                    <a:pt x="706" y="226"/>
                    <a:pt x="706" y="226"/>
                  </a:cubicBezTo>
                  <a:cubicBezTo>
                    <a:pt x="706" y="226"/>
                    <a:pt x="705" y="228"/>
                    <a:pt x="705" y="229"/>
                  </a:cubicBezTo>
                  <a:cubicBezTo>
                    <a:pt x="704" y="229"/>
                    <a:pt x="704" y="230"/>
                    <a:pt x="704" y="230"/>
                  </a:cubicBezTo>
                  <a:cubicBezTo>
                    <a:pt x="704" y="230"/>
                    <a:pt x="703" y="231"/>
                    <a:pt x="702" y="232"/>
                  </a:cubicBezTo>
                  <a:cubicBezTo>
                    <a:pt x="702" y="233"/>
                    <a:pt x="702" y="235"/>
                    <a:pt x="701" y="236"/>
                  </a:cubicBezTo>
                  <a:cubicBezTo>
                    <a:pt x="701" y="238"/>
                    <a:pt x="701" y="243"/>
                    <a:pt x="701" y="244"/>
                  </a:cubicBezTo>
                  <a:cubicBezTo>
                    <a:pt x="701" y="246"/>
                    <a:pt x="701" y="251"/>
                    <a:pt x="702" y="252"/>
                  </a:cubicBezTo>
                  <a:cubicBezTo>
                    <a:pt x="702" y="253"/>
                    <a:pt x="702" y="254"/>
                    <a:pt x="702" y="254"/>
                  </a:cubicBezTo>
                  <a:cubicBezTo>
                    <a:pt x="704" y="252"/>
                    <a:pt x="704" y="252"/>
                    <a:pt x="704" y="252"/>
                  </a:cubicBezTo>
                  <a:cubicBezTo>
                    <a:pt x="705" y="252"/>
                    <a:pt x="705" y="252"/>
                    <a:pt x="705" y="252"/>
                  </a:cubicBezTo>
                  <a:cubicBezTo>
                    <a:pt x="705" y="252"/>
                    <a:pt x="706" y="251"/>
                    <a:pt x="706" y="252"/>
                  </a:cubicBezTo>
                  <a:cubicBezTo>
                    <a:pt x="707" y="252"/>
                    <a:pt x="707" y="255"/>
                    <a:pt x="707" y="255"/>
                  </a:cubicBezTo>
                  <a:cubicBezTo>
                    <a:pt x="710" y="257"/>
                    <a:pt x="710" y="257"/>
                    <a:pt x="710" y="257"/>
                  </a:cubicBezTo>
                  <a:cubicBezTo>
                    <a:pt x="710" y="257"/>
                    <a:pt x="710" y="260"/>
                    <a:pt x="710" y="260"/>
                  </a:cubicBezTo>
                  <a:cubicBezTo>
                    <a:pt x="710" y="260"/>
                    <a:pt x="710" y="262"/>
                    <a:pt x="710" y="262"/>
                  </a:cubicBezTo>
                  <a:cubicBezTo>
                    <a:pt x="711" y="265"/>
                    <a:pt x="711" y="265"/>
                    <a:pt x="711" y="265"/>
                  </a:cubicBezTo>
                  <a:cubicBezTo>
                    <a:pt x="715" y="268"/>
                    <a:pt x="715" y="268"/>
                    <a:pt x="715" y="268"/>
                  </a:cubicBezTo>
                  <a:cubicBezTo>
                    <a:pt x="719" y="273"/>
                    <a:pt x="719" y="273"/>
                    <a:pt x="719" y="273"/>
                  </a:cubicBezTo>
                  <a:cubicBezTo>
                    <a:pt x="736" y="280"/>
                    <a:pt x="736" y="280"/>
                    <a:pt x="736" y="280"/>
                  </a:cubicBezTo>
                  <a:cubicBezTo>
                    <a:pt x="759" y="280"/>
                    <a:pt x="759" y="280"/>
                    <a:pt x="759" y="280"/>
                  </a:cubicBezTo>
                  <a:cubicBezTo>
                    <a:pt x="759" y="280"/>
                    <a:pt x="759" y="276"/>
                    <a:pt x="759" y="276"/>
                  </a:cubicBezTo>
                  <a:cubicBezTo>
                    <a:pt x="759" y="275"/>
                    <a:pt x="759" y="270"/>
                    <a:pt x="759" y="270"/>
                  </a:cubicBezTo>
                  <a:cubicBezTo>
                    <a:pt x="759" y="266"/>
                    <a:pt x="759" y="266"/>
                    <a:pt x="759" y="266"/>
                  </a:cubicBezTo>
                  <a:cubicBezTo>
                    <a:pt x="759" y="266"/>
                    <a:pt x="761" y="253"/>
                    <a:pt x="761" y="252"/>
                  </a:cubicBezTo>
                  <a:cubicBezTo>
                    <a:pt x="761" y="252"/>
                    <a:pt x="762" y="252"/>
                    <a:pt x="762" y="252"/>
                  </a:cubicBezTo>
                  <a:cubicBezTo>
                    <a:pt x="763" y="252"/>
                    <a:pt x="763" y="252"/>
                    <a:pt x="763" y="252"/>
                  </a:cubicBezTo>
                  <a:cubicBezTo>
                    <a:pt x="763" y="252"/>
                    <a:pt x="764" y="252"/>
                    <a:pt x="765" y="252"/>
                  </a:cubicBezTo>
                  <a:cubicBezTo>
                    <a:pt x="765" y="251"/>
                    <a:pt x="765" y="252"/>
                    <a:pt x="765" y="252"/>
                  </a:cubicBezTo>
                  <a:cubicBezTo>
                    <a:pt x="765" y="252"/>
                    <a:pt x="766" y="254"/>
                    <a:pt x="766" y="254"/>
                  </a:cubicBezTo>
                  <a:cubicBezTo>
                    <a:pt x="768" y="254"/>
                    <a:pt x="768" y="254"/>
                    <a:pt x="768" y="254"/>
                  </a:cubicBezTo>
                  <a:cubicBezTo>
                    <a:pt x="769" y="255"/>
                    <a:pt x="769" y="255"/>
                    <a:pt x="769" y="255"/>
                  </a:cubicBezTo>
                  <a:cubicBezTo>
                    <a:pt x="769" y="255"/>
                    <a:pt x="770" y="255"/>
                    <a:pt x="771" y="254"/>
                  </a:cubicBezTo>
                  <a:cubicBezTo>
                    <a:pt x="772" y="253"/>
                    <a:pt x="771" y="253"/>
                    <a:pt x="772" y="253"/>
                  </a:cubicBezTo>
                  <a:cubicBezTo>
                    <a:pt x="772" y="253"/>
                    <a:pt x="772" y="253"/>
                    <a:pt x="772" y="254"/>
                  </a:cubicBezTo>
                  <a:cubicBezTo>
                    <a:pt x="773" y="254"/>
                    <a:pt x="773" y="254"/>
                    <a:pt x="774" y="254"/>
                  </a:cubicBezTo>
                  <a:cubicBezTo>
                    <a:pt x="774" y="254"/>
                    <a:pt x="774" y="254"/>
                    <a:pt x="775" y="254"/>
                  </a:cubicBezTo>
                  <a:cubicBezTo>
                    <a:pt x="776" y="254"/>
                    <a:pt x="776" y="254"/>
                    <a:pt x="776" y="254"/>
                  </a:cubicBezTo>
                  <a:cubicBezTo>
                    <a:pt x="776" y="254"/>
                    <a:pt x="777" y="255"/>
                    <a:pt x="777" y="255"/>
                  </a:cubicBezTo>
                  <a:cubicBezTo>
                    <a:pt x="778" y="255"/>
                    <a:pt x="779" y="255"/>
                    <a:pt x="780" y="255"/>
                  </a:cubicBezTo>
                  <a:cubicBezTo>
                    <a:pt x="782" y="255"/>
                    <a:pt x="784" y="255"/>
                    <a:pt x="785" y="255"/>
                  </a:cubicBezTo>
                  <a:cubicBezTo>
                    <a:pt x="787" y="255"/>
                    <a:pt x="790" y="255"/>
                    <a:pt x="791" y="255"/>
                  </a:cubicBezTo>
                  <a:cubicBezTo>
                    <a:pt x="793" y="255"/>
                    <a:pt x="804" y="254"/>
                    <a:pt x="804" y="254"/>
                  </a:cubicBezTo>
                  <a:cubicBezTo>
                    <a:pt x="803" y="257"/>
                    <a:pt x="803" y="257"/>
                    <a:pt x="803" y="257"/>
                  </a:cubicBezTo>
                  <a:cubicBezTo>
                    <a:pt x="803" y="257"/>
                    <a:pt x="803" y="260"/>
                    <a:pt x="803" y="261"/>
                  </a:cubicBezTo>
                  <a:cubicBezTo>
                    <a:pt x="803" y="261"/>
                    <a:pt x="803" y="262"/>
                    <a:pt x="803" y="262"/>
                  </a:cubicBezTo>
                  <a:cubicBezTo>
                    <a:pt x="803" y="263"/>
                    <a:pt x="803" y="264"/>
                    <a:pt x="802" y="264"/>
                  </a:cubicBezTo>
                  <a:cubicBezTo>
                    <a:pt x="802" y="265"/>
                    <a:pt x="802" y="266"/>
                    <a:pt x="802" y="267"/>
                  </a:cubicBezTo>
                  <a:cubicBezTo>
                    <a:pt x="802" y="268"/>
                    <a:pt x="802" y="269"/>
                    <a:pt x="801" y="270"/>
                  </a:cubicBezTo>
                  <a:cubicBezTo>
                    <a:pt x="801" y="271"/>
                    <a:pt x="800" y="272"/>
                    <a:pt x="800" y="273"/>
                  </a:cubicBezTo>
                  <a:cubicBezTo>
                    <a:pt x="799" y="275"/>
                    <a:pt x="799" y="276"/>
                    <a:pt x="799" y="277"/>
                  </a:cubicBezTo>
                  <a:cubicBezTo>
                    <a:pt x="799" y="277"/>
                    <a:pt x="798" y="277"/>
                    <a:pt x="798" y="279"/>
                  </a:cubicBezTo>
                  <a:cubicBezTo>
                    <a:pt x="797" y="280"/>
                    <a:pt x="797" y="281"/>
                    <a:pt x="797" y="281"/>
                  </a:cubicBezTo>
                  <a:cubicBezTo>
                    <a:pt x="796" y="282"/>
                    <a:pt x="796" y="284"/>
                    <a:pt x="796" y="285"/>
                  </a:cubicBezTo>
                  <a:cubicBezTo>
                    <a:pt x="795" y="286"/>
                    <a:pt x="795" y="287"/>
                    <a:pt x="794" y="288"/>
                  </a:cubicBezTo>
                  <a:cubicBezTo>
                    <a:pt x="794" y="289"/>
                    <a:pt x="793" y="290"/>
                    <a:pt x="793" y="291"/>
                  </a:cubicBezTo>
                  <a:cubicBezTo>
                    <a:pt x="793" y="292"/>
                    <a:pt x="793" y="293"/>
                    <a:pt x="793" y="293"/>
                  </a:cubicBezTo>
                  <a:cubicBezTo>
                    <a:pt x="793" y="294"/>
                    <a:pt x="792" y="298"/>
                    <a:pt x="792" y="298"/>
                  </a:cubicBezTo>
                  <a:cubicBezTo>
                    <a:pt x="792" y="298"/>
                    <a:pt x="792" y="300"/>
                    <a:pt x="791" y="301"/>
                  </a:cubicBezTo>
                  <a:cubicBezTo>
                    <a:pt x="791" y="302"/>
                    <a:pt x="790" y="303"/>
                    <a:pt x="790" y="305"/>
                  </a:cubicBezTo>
                  <a:cubicBezTo>
                    <a:pt x="790" y="307"/>
                    <a:pt x="789" y="313"/>
                    <a:pt x="789" y="313"/>
                  </a:cubicBezTo>
                  <a:cubicBezTo>
                    <a:pt x="789" y="314"/>
                    <a:pt x="790" y="314"/>
                    <a:pt x="789" y="315"/>
                  </a:cubicBezTo>
                  <a:cubicBezTo>
                    <a:pt x="789" y="317"/>
                    <a:pt x="788" y="321"/>
                    <a:pt x="788" y="322"/>
                  </a:cubicBezTo>
                  <a:cubicBezTo>
                    <a:pt x="788" y="322"/>
                    <a:pt x="788" y="324"/>
                    <a:pt x="787" y="324"/>
                  </a:cubicBezTo>
                  <a:cubicBezTo>
                    <a:pt x="787" y="324"/>
                    <a:pt x="787" y="325"/>
                    <a:pt x="787" y="325"/>
                  </a:cubicBezTo>
                  <a:cubicBezTo>
                    <a:pt x="787" y="326"/>
                    <a:pt x="788" y="326"/>
                    <a:pt x="787" y="327"/>
                  </a:cubicBezTo>
                  <a:cubicBezTo>
                    <a:pt x="787" y="327"/>
                    <a:pt x="786" y="330"/>
                    <a:pt x="785" y="331"/>
                  </a:cubicBezTo>
                  <a:cubicBezTo>
                    <a:pt x="785" y="332"/>
                    <a:pt x="784" y="335"/>
                    <a:pt x="784" y="335"/>
                  </a:cubicBezTo>
                  <a:cubicBezTo>
                    <a:pt x="783" y="336"/>
                    <a:pt x="783" y="337"/>
                    <a:pt x="782" y="338"/>
                  </a:cubicBezTo>
                  <a:cubicBezTo>
                    <a:pt x="782" y="338"/>
                    <a:pt x="781" y="338"/>
                    <a:pt x="781" y="339"/>
                  </a:cubicBezTo>
                  <a:cubicBezTo>
                    <a:pt x="780" y="341"/>
                    <a:pt x="781" y="342"/>
                    <a:pt x="781" y="343"/>
                  </a:cubicBezTo>
                  <a:cubicBezTo>
                    <a:pt x="780" y="344"/>
                    <a:pt x="781" y="344"/>
                    <a:pt x="780" y="346"/>
                  </a:cubicBezTo>
                  <a:cubicBezTo>
                    <a:pt x="779" y="348"/>
                    <a:pt x="779" y="349"/>
                    <a:pt x="778" y="349"/>
                  </a:cubicBezTo>
                  <a:cubicBezTo>
                    <a:pt x="778" y="350"/>
                    <a:pt x="776" y="351"/>
                    <a:pt x="775" y="352"/>
                  </a:cubicBezTo>
                  <a:cubicBezTo>
                    <a:pt x="775" y="353"/>
                    <a:pt x="771" y="357"/>
                    <a:pt x="770" y="357"/>
                  </a:cubicBezTo>
                  <a:cubicBezTo>
                    <a:pt x="770" y="357"/>
                    <a:pt x="768" y="360"/>
                    <a:pt x="768" y="360"/>
                  </a:cubicBezTo>
                  <a:cubicBezTo>
                    <a:pt x="768" y="360"/>
                    <a:pt x="765" y="362"/>
                    <a:pt x="765" y="362"/>
                  </a:cubicBezTo>
                  <a:cubicBezTo>
                    <a:pt x="765" y="362"/>
                    <a:pt x="763" y="362"/>
                    <a:pt x="763" y="362"/>
                  </a:cubicBezTo>
                  <a:cubicBezTo>
                    <a:pt x="763" y="362"/>
                    <a:pt x="761" y="362"/>
                    <a:pt x="762" y="362"/>
                  </a:cubicBezTo>
                  <a:cubicBezTo>
                    <a:pt x="762" y="362"/>
                    <a:pt x="763" y="362"/>
                    <a:pt x="763" y="363"/>
                  </a:cubicBezTo>
                  <a:cubicBezTo>
                    <a:pt x="763" y="363"/>
                    <a:pt x="763" y="364"/>
                    <a:pt x="763" y="364"/>
                  </a:cubicBezTo>
                  <a:cubicBezTo>
                    <a:pt x="762" y="365"/>
                    <a:pt x="761" y="366"/>
                    <a:pt x="761" y="367"/>
                  </a:cubicBezTo>
                  <a:cubicBezTo>
                    <a:pt x="760" y="367"/>
                    <a:pt x="760" y="367"/>
                    <a:pt x="758" y="368"/>
                  </a:cubicBezTo>
                  <a:cubicBezTo>
                    <a:pt x="757" y="369"/>
                    <a:pt x="757" y="369"/>
                    <a:pt x="755" y="369"/>
                  </a:cubicBezTo>
                  <a:cubicBezTo>
                    <a:pt x="754" y="369"/>
                    <a:pt x="753" y="369"/>
                    <a:pt x="752" y="370"/>
                  </a:cubicBezTo>
                  <a:cubicBezTo>
                    <a:pt x="751" y="370"/>
                    <a:pt x="750" y="370"/>
                    <a:pt x="749" y="371"/>
                  </a:cubicBezTo>
                  <a:cubicBezTo>
                    <a:pt x="748" y="371"/>
                    <a:pt x="748" y="372"/>
                    <a:pt x="747" y="373"/>
                  </a:cubicBezTo>
                  <a:cubicBezTo>
                    <a:pt x="746" y="374"/>
                    <a:pt x="745" y="375"/>
                    <a:pt x="744" y="376"/>
                  </a:cubicBezTo>
                  <a:cubicBezTo>
                    <a:pt x="744" y="377"/>
                    <a:pt x="743" y="378"/>
                    <a:pt x="742" y="379"/>
                  </a:cubicBezTo>
                  <a:cubicBezTo>
                    <a:pt x="741" y="380"/>
                    <a:pt x="737" y="384"/>
                    <a:pt x="737" y="385"/>
                  </a:cubicBezTo>
                  <a:cubicBezTo>
                    <a:pt x="737" y="385"/>
                    <a:pt x="735" y="386"/>
                    <a:pt x="735" y="387"/>
                  </a:cubicBezTo>
                  <a:cubicBezTo>
                    <a:pt x="735" y="387"/>
                    <a:pt x="734" y="389"/>
                    <a:pt x="733" y="389"/>
                  </a:cubicBezTo>
                  <a:cubicBezTo>
                    <a:pt x="733" y="389"/>
                    <a:pt x="731" y="390"/>
                    <a:pt x="731" y="392"/>
                  </a:cubicBezTo>
                  <a:cubicBezTo>
                    <a:pt x="730" y="393"/>
                    <a:pt x="730" y="394"/>
                    <a:pt x="729" y="394"/>
                  </a:cubicBezTo>
                  <a:cubicBezTo>
                    <a:pt x="728" y="395"/>
                    <a:pt x="727" y="396"/>
                    <a:pt x="726" y="397"/>
                  </a:cubicBezTo>
                  <a:cubicBezTo>
                    <a:pt x="726" y="398"/>
                    <a:pt x="726" y="398"/>
                    <a:pt x="725" y="399"/>
                  </a:cubicBezTo>
                  <a:cubicBezTo>
                    <a:pt x="724" y="400"/>
                    <a:pt x="724" y="402"/>
                    <a:pt x="723" y="403"/>
                  </a:cubicBezTo>
                  <a:cubicBezTo>
                    <a:pt x="722" y="404"/>
                    <a:pt x="722" y="404"/>
                    <a:pt x="721" y="405"/>
                  </a:cubicBezTo>
                  <a:cubicBezTo>
                    <a:pt x="720" y="406"/>
                    <a:pt x="720" y="406"/>
                    <a:pt x="719" y="408"/>
                  </a:cubicBezTo>
                  <a:cubicBezTo>
                    <a:pt x="718" y="410"/>
                    <a:pt x="718" y="410"/>
                    <a:pt x="717" y="411"/>
                  </a:cubicBezTo>
                  <a:cubicBezTo>
                    <a:pt x="716" y="413"/>
                    <a:pt x="716" y="415"/>
                    <a:pt x="715" y="416"/>
                  </a:cubicBezTo>
                  <a:cubicBezTo>
                    <a:pt x="715" y="417"/>
                    <a:pt x="714" y="419"/>
                    <a:pt x="714" y="419"/>
                  </a:cubicBezTo>
                  <a:cubicBezTo>
                    <a:pt x="713" y="420"/>
                    <a:pt x="714" y="421"/>
                    <a:pt x="714" y="421"/>
                  </a:cubicBezTo>
                  <a:cubicBezTo>
                    <a:pt x="714" y="422"/>
                    <a:pt x="714" y="422"/>
                    <a:pt x="714" y="422"/>
                  </a:cubicBezTo>
                  <a:cubicBezTo>
                    <a:pt x="714" y="422"/>
                    <a:pt x="714" y="422"/>
                    <a:pt x="713" y="422"/>
                  </a:cubicBezTo>
                  <a:cubicBezTo>
                    <a:pt x="713" y="422"/>
                    <a:pt x="712" y="422"/>
                    <a:pt x="712" y="422"/>
                  </a:cubicBezTo>
                  <a:cubicBezTo>
                    <a:pt x="712" y="423"/>
                    <a:pt x="711" y="423"/>
                    <a:pt x="711" y="424"/>
                  </a:cubicBezTo>
                  <a:cubicBezTo>
                    <a:pt x="712" y="424"/>
                    <a:pt x="712" y="423"/>
                    <a:pt x="712" y="423"/>
                  </a:cubicBezTo>
                  <a:cubicBezTo>
                    <a:pt x="713" y="423"/>
                    <a:pt x="713" y="423"/>
                    <a:pt x="713" y="423"/>
                  </a:cubicBezTo>
                  <a:cubicBezTo>
                    <a:pt x="714" y="422"/>
                    <a:pt x="714" y="422"/>
                    <a:pt x="714" y="422"/>
                  </a:cubicBezTo>
                  <a:cubicBezTo>
                    <a:pt x="714" y="422"/>
                    <a:pt x="715" y="422"/>
                    <a:pt x="715" y="422"/>
                  </a:cubicBezTo>
                  <a:cubicBezTo>
                    <a:pt x="714" y="422"/>
                    <a:pt x="714" y="423"/>
                    <a:pt x="714" y="423"/>
                  </a:cubicBezTo>
                  <a:cubicBezTo>
                    <a:pt x="714" y="423"/>
                    <a:pt x="713" y="424"/>
                    <a:pt x="713" y="424"/>
                  </a:cubicBezTo>
                  <a:cubicBezTo>
                    <a:pt x="713" y="424"/>
                    <a:pt x="713" y="425"/>
                    <a:pt x="712" y="425"/>
                  </a:cubicBezTo>
                  <a:cubicBezTo>
                    <a:pt x="711" y="426"/>
                    <a:pt x="711" y="427"/>
                    <a:pt x="710" y="427"/>
                  </a:cubicBezTo>
                  <a:cubicBezTo>
                    <a:pt x="710" y="428"/>
                    <a:pt x="710" y="428"/>
                    <a:pt x="709" y="428"/>
                  </a:cubicBezTo>
                  <a:cubicBezTo>
                    <a:pt x="709" y="429"/>
                    <a:pt x="708" y="430"/>
                    <a:pt x="708" y="431"/>
                  </a:cubicBezTo>
                  <a:cubicBezTo>
                    <a:pt x="707" y="431"/>
                    <a:pt x="706" y="433"/>
                    <a:pt x="706" y="433"/>
                  </a:cubicBezTo>
                  <a:cubicBezTo>
                    <a:pt x="706" y="434"/>
                    <a:pt x="706" y="434"/>
                    <a:pt x="705" y="435"/>
                  </a:cubicBezTo>
                  <a:cubicBezTo>
                    <a:pt x="705" y="436"/>
                    <a:pt x="704" y="437"/>
                    <a:pt x="703" y="438"/>
                  </a:cubicBezTo>
                  <a:cubicBezTo>
                    <a:pt x="703" y="439"/>
                    <a:pt x="702" y="440"/>
                    <a:pt x="702" y="441"/>
                  </a:cubicBezTo>
                  <a:cubicBezTo>
                    <a:pt x="702" y="441"/>
                    <a:pt x="701" y="443"/>
                    <a:pt x="701" y="444"/>
                  </a:cubicBezTo>
                  <a:cubicBezTo>
                    <a:pt x="700" y="444"/>
                    <a:pt x="700" y="446"/>
                    <a:pt x="700" y="446"/>
                  </a:cubicBezTo>
                  <a:cubicBezTo>
                    <a:pt x="699" y="446"/>
                    <a:pt x="699" y="447"/>
                    <a:pt x="699" y="447"/>
                  </a:cubicBezTo>
                  <a:cubicBezTo>
                    <a:pt x="699" y="448"/>
                    <a:pt x="699" y="449"/>
                    <a:pt x="699" y="449"/>
                  </a:cubicBezTo>
                  <a:cubicBezTo>
                    <a:pt x="698" y="449"/>
                    <a:pt x="698" y="450"/>
                    <a:pt x="697" y="451"/>
                  </a:cubicBezTo>
                  <a:cubicBezTo>
                    <a:pt x="697" y="452"/>
                    <a:pt x="695" y="454"/>
                    <a:pt x="695" y="455"/>
                  </a:cubicBezTo>
                  <a:cubicBezTo>
                    <a:pt x="694" y="455"/>
                    <a:pt x="694" y="457"/>
                    <a:pt x="694" y="457"/>
                  </a:cubicBezTo>
                  <a:cubicBezTo>
                    <a:pt x="693" y="458"/>
                    <a:pt x="692" y="460"/>
                    <a:pt x="692" y="461"/>
                  </a:cubicBezTo>
                  <a:cubicBezTo>
                    <a:pt x="691" y="462"/>
                    <a:pt x="690" y="463"/>
                    <a:pt x="690" y="463"/>
                  </a:cubicBezTo>
                  <a:cubicBezTo>
                    <a:pt x="689" y="464"/>
                    <a:pt x="689" y="464"/>
                    <a:pt x="689" y="465"/>
                  </a:cubicBezTo>
                  <a:cubicBezTo>
                    <a:pt x="688" y="467"/>
                    <a:pt x="688" y="467"/>
                    <a:pt x="687" y="468"/>
                  </a:cubicBezTo>
                  <a:cubicBezTo>
                    <a:pt x="687" y="469"/>
                    <a:pt x="686" y="469"/>
                    <a:pt x="686" y="470"/>
                  </a:cubicBezTo>
                  <a:cubicBezTo>
                    <a:pt x="685" y="471"/>
                    <a:pt x="685" y="471"/>
                    <a:pt x="684" y="472"/>
                  </a:cubicBezTo>
                  <a:cubicBezTo>
                    <a:pt x="683" y="474"/>
                    <a:pt x="683" y="475"/>
                    <a:pt x="682" y="476"/>
                  </a:cubicBezTo>
                  <a:cubicBezTo>
                    <a:pt x="681" y="477"/>
                    <a:pt x="680" y="480"/>
                    <a:pt x="679" y="480"/>
                  </a:cubicBezTo>
                  <a:cubicBezTo>
                    <a:pt x="679" y="481"/>
                    <a:pt x="678" y="481"/>
                    <a:pt x="678" y="482"/>
                  </a:cubicBezTo>
                  <a:cubicBezTo>
                    <a:pt x="677" y="483"/>
                    <a:pt x="677" y="484"/>
                    <a:pt x="677" y="485"/>
                  </a:cubicBezTo>
                  <a:cubicBezTo>
                    <a:pt x="676" y="485"/>
                    <a:pt x="676" y="486"/>
                    <a:pt x="675" y="486"/>
                  </a:cubicBezTo>
                  <a:cubicBezTo>
                    <a:pt x="675" y="487"/>
                    <a:pt x="675" y="487"/>
                    <a:pt x="674" y="488"/>
                  </a:cubicBezTo>
                  <a:cubicBezTo>
                    <a:pt x="674" y="488"/>
                    <a:pt x="673" y="490"/>
                    <a:pt x="672" y="491"/>
                  </a:cubicBezTo>
                  <a:cubicBezTo>
                    <a:pt x="672" y="491"/>
                    <a:pt x="672" y="491"/>
                    <a:pt x="671" y="492"/>
                  </a:cubicBezTo>
                  <a:cubicBezTo>
                    <a:pt x="671" y="493"/>
                    <a:pt x="670" y="494"/>
                    <a:pt x="670" y="494"/>
                  </a:cubicBezTo>
                  <a:cubicBezTo>
                    <a:pt x="670" y="495"/>
                    <a:pt x="670" y="495"/>
                    <a:pt x="669" y="495"/>
                  </a:cubicBezTo>
                  <a:cubicBezTo>
                    <a:pt x="668" y="496"/>
                    <a:pt x="668" y="496"/>
                    <a:pt x="668" y="497"/>
                  </a:cubicBezTo>
                  <a:cubicBezTo>
                    <a:pt x="667" y="497"/>
                    <a:pt x="667" y="499"/>
                    <a:pt x="666" y="499"/>
                  </a:cubicBezTo>
                  <a:cubicBezTo>
                    <a:pt x="665" y="500"/>
                    <a:pt x="665" y="500"/>
                    <a:pt x="664" y="501"/>
                  </a:cubicBezTo>
                  <a:cubicBezTo>
                    <a:pt x="663" y="502"/>
                    <a:pt x="663" y="503"/>
                    <a:pt x="663" y="503"/>
                  </a:cubicBezTo>
                  <a:cubicBezTo>
                    <a:pt x="662" y="504"/>
                    <a:pt x="661" y="504"/>
                    <a:pt x="661" y="505"/>
                  </a:cubicBezTo>
                  <a:cubicBezTo>
                    <a:pt x="660" y="506"/>
                    <a:pt x="660" y="506"/>
                    <a:pt x="659" y="507"/>
                  </a:cubicBezTo>
                  <a:cubicBezTo>
                    <a:pt x="658" y="508"/>
                    <a:pt x="658" y="508"/>
                    <a:pt x="657" y="509"/>
                  </a:cubicBezTo>
                  <a:cubicBezTo>
                    <a:pt x="657" y="509"/>
                    <a:pt x="657" y="510"/>
                    <a:pt x="656" y="510"/>
                  </a:cubicBezTo>
                  <a:cubicBezTo>
                    <a:pt x="655" y="511"/>
                    <a:pt x="655" y="511"/>
                    <a:pt x="654" y="511"/>
                  </a:cubicBezTo>
                  <a:cubicBezTo>
                    <a:pt x="653" y="511"/>
                    <a:pt x="653" y="510"/>
                    <a:pt x="652" y="511"/>
                  </a:cubicBezTo>
                  <a:cubicBezTo>
                    <a:pt x="650" y="512"/>
                    <a:pt x="650" y="512"/>
                    <a:pt x="650" y="512"/>
                  </a:cubicBezTo>
                  <a:cubicBezTo>
                    <a:pt x="649" y="513"/>
                    <a:pt x="649" y="514"/>
                    <a:pt x="648" y="515"/>
                  </a:cubicBezTo>
                  <a:cubicBezTo>
                    <a:pt x="647" y="516"/>
                    <a:pt x="648" y="516"/>
                    <a:pt x="647" y="517"/>
                  </a:cubicBezTo>
                  <a:cubicBezTo>
                    <a:pt x="646" y="519"/>
                    <a:pt x="643" y="519"/>
                    <a:pt x="643" y="520"/>
                  </a:cubicBezTo>
                  <a:cubicBezTo>
                    <a:pt x="643" y="520"/>
                    <a:pt x="643" y="520"/>
                    <a:pt x="642" y="521"/>
                  </a:cubicBezTo>
                  <a:cubicBezTo>
                    <a:pt x="641" y="521"/>
                    <a:pt x="641" y="521"/>
                    <a:pt x="641" y="522"/>
                  </a:cubicBezTo>
                  <a:cubicBezTo>
                    <a:pt x="640" y="522"/>
                    <a:pt x="638" y="524"/>
                    <a:pt x="638" y="524"/>
                  </a:cubicBezTo>
                  <a:cubicBezTo>
                    <a:pt x="638" y="524"/>
                    <a:pt x="637" y="524"/>
                    <a:pt x="637" y="524"/>
                  </a:cubicBezTo>
                  <a:cubicBezTo>
                    <a:pt x="637" y="525"/>
                    <a:pt x="636" y="525"/>
                    <a:pt x="635" y="525"/>
                  </a:cubicBezTo>
                  <a:cubicBezTo>
                    <a:pt x="635" y="525"/>
                    <a:pt x="634" y="526"/>
                    <a:pt x="634" y="527"/>
                  </a:cubicBezTo>
                  <a:cubicBezTo>
                    <a:pt x="634" y="527"/>
                    <a:pt x="634" y="527"/>
                    <a:pt x="634" y="527"/>
                  </a:cubicBezTo>
                  <a:cubicBezTo>
                    <a:pt x="634" y="528"/>
                    <a:pt x="634" y="528"/>
                    <a:pt x="633" y="528"/>
                  </a:cubicBezTo>
                  <a:cubicBezTo>
                    <a:pt x="632" y="528"/>
                    <a:pt x="631" y="529"/>
                    <a:pt x="631" y="530"/>
                  </a:cubicBezTo>
                  <a:cubicBezTo>
                    <a:pt x="630" y="530"/>
                    <a:pt x="631" y="531"/>
                    <a:pt x="631" y="532"/>
                  </a:cubicBezTo>
                  <a:cubicBezTo>
                    <a:pt x="631" y="532"/>
                    <a:pt x="630" y="532"/>
                    <a:pt x="630" y="533"/>
                  </a:cubicBezTo>
                  <a:cubicBezTo>
                    <a:pt x="629" y="533"/>
                    <a:pt x="629" y="532"/>
                    <a:pt x="629" y="533"/>
                  </a:cubicBezTo>
                  <a:cubicBezTo>
                    <a:pt x="629" y="534"/>
                    <a:pt x="629" y="534"/>
                    <a:pt x="628" y="534"/>
                  </a:cubicBezTo>
                  <a:cubicBezTo>
                    <a:pt x="627" y="535"/>
                    <a:pt x="628" y="535"/>
                    <a:pt x="627" y="535"/>
                  </a:cubicBezTo>
                  <a:cubicBezTo>
                    <a:pt x="627" y="536"/>
                    <a:pt x="627" y="537"/>
                    <a:pt x="626" y="537"/>
                  </a:cubicBezTo>
                  <a:cubicBezTo>
                    <a:pt x="625" y="538"/>
                    <a:pt x="626" y="538"/>
                    <a:pt x="625" y="538"/>
                  </a:cubicBezTo>
                  <a:cubicBezTo>
                    <a:pt x="624" y="539"/>
                    <a:pt x="625" y="539"/>
                    <a:pt x="624" y="539"/>
                  </a:cubicBezTo>
                  <a:cubicBezTo>
                    <a:pt x="624" y="540"/>
                    <a:pt x="624" y="540"/>
                    <a:pt x="623" y="541"/>
                  </a:cubicBezTo>
                  <a:cubicBezTo>
                    <a:pt x="623" y="541"/>
                    <a:pt x="623" y="541"/>
                    <a:pt x="622" y="541"/>
                  </a:cubicBezTo>
                  <a:cubicBezTo>
                    <a:pt x="622" y="542"/>
                    <a:pt x="621" y="542"/>
                    <a:pt x="621" y="543"/>
                  </a:cubicBezTo>
                  <a:cubicBezTo>
                    <a:pt x="620" y="544"/>
                    <a:pt x="620" y="543"/>
                    <a:pt x="620" y="544"/>
                  </a:cubicBezTo>
                  <a:cubicBezTo>
                    <a:pt x="619" y="545"/>
                    <a:pt x="620" y="546"/>
                    <a:pt x="619" y="546"/>
                  </a:cubicBezTo>
                  <a:cubicBezTo>
                    <a:pt x="618" y="547"/>
                    <a:pt x="618" y="548"/>
                    <a:pt x="618" y="548"/>
                  </a:cubicBezTo>
                  <a:cubicBezTo>
                    <a:pt x="618" y="548"/>
                    <a:pt x="618" y="549"/>
                    <a:pt x="617" y="549"/>
                  </a:cubicBezTo>
                  <a:cubicBezTo>
                    <a:pt x="616" y="550"/>
                    <a:pt x="616" y="550"/>
                    <a:pt x="615" y="551"/>
                  </a:cubicBezTo>
                  <a:cubicBezTo>
                    <a:pt x="614" y="551"/>
                    <a:pt x="614" y="551"/>
                    <a:pt x="613" y="552"/>
                  </a:cubicBezTo>
                  <a:cubicBezTo>
                    <a:pt x="613" y="553"/>
                    <a:pt x="613" y="553"/>
                    <a:pt x="613" y="554"/>
                  </a:cubicBezTo>
                  <a:cubicBezTo>
                    <a:pt x="612" y="554"/>
                    <a:pt x="611" y="554"/>
                    <a:pt x="610" y="555"/>
                  </a:cubicBezTo>
                  <a:cubicBezTo>
                    <a:pt x="610" y="556"/>
                    <a:pt x="610" y="556"/>
                    <a:pt x="609" y="557"/>
                  </a:cubicBezTo>
                  <a:cubicBezTo>
                    <a:pt x="609" y="558"/>
                    <a:pt x="609" y="558"/>
                    <a:pt x="608" y="559"/>
                  </a:cubicBezTo>
                  <a:cubicBezTo>
                    <a:pt x="607" y="560"/>
                    <a:pt x="607" y="560"/>
                    <a:pt x="607" y="560"/>
                  </a:cubicBezTo>
                  <a:cubicBezTo>
                    <a:pt x="606" y="561"/>
                    <a:pt x="606" y="561"/>
                    <a:pt x="605" y="562"/>
                  </a:cubicBezTo>
                  <a:cubicBezTo>
                    <a:pt x="605" y="562"/>
                    <a:pt x="605" y="562"/>
                    <a:pt x="604" y="563"/>
                  </a:cubicBezTo>
                  <a:cubicBezTo>
                    <a:pt x="603" y="563"/>
                    <a:pt x="602" y="564"/>
                    <a:pt x="602" y="565"/>
                  </a:cubicBezTo>
                  <a:cubicBezTo>
                    <a:pt x="601" y="565"/>
                    <a:pt x="601" y="565"/>
                    <a:pt x="601" y="566"/>
                  </a:cubicBezTo>
                  <a:cubicBezTo>
                    <a:pt x="601" y="566"/>
                    <a:pt x="601" y="566"/>
                    <a:pt x="600" y="567"/>
                  </a:cubicBezTo>
                  <a:cubicBezTo>
                    <a:pt x="600" y="567"/>
                    <a:pt x="599" y="567"/>
                    <a:pt x="599" y="568"/>
                  </a:cubicBezTo>
                  <a:cubicBezTo>
                    <a:pt x="599" y="568"/>
                    <a:pt x="598" y="568"/>
                    <a:pt x="598" y="569"/>
                  </a:cubicBezTo>
                  <a:cubicBezTo>
                    <a:pt x="597" y="569"/>
                    <a:pt x="598" y="569"/>
                    <a:pt x="597" y="570"/>
                  </a:cubicBezTo>
                  <a:cubicBezTo>
                    <a:pt x="596" y="570"/>
                    <a:pt x="597" y="570"/>
                    <a:pt x="597" y="571"/>
                  </a:cubicBezTo>
                  <a:cubicBezTo>
                    <a:pt x="596" y="571"/>
                    <a:pt x="595" y="572"/>
                    <a:pt x="595" y="572"/>
                  </a:cubicBezTo>
                  <a:cubicBezTo>
                    <a:pt x="595" y="572"/>
                    <a:pt x="595" y="572"/>
                    <a:pt x="594" y="573"/>
                  </a:cubicBezTo>
                  <a:cubicBezTo>
                    <a:pt x="594" y="574"/>
                    <a:pt x="593" y="574"/>
                    <a:pt x="592" y="574"/>
                  </a:cubicBezTo>
                  <a:cubicBezTo>
                    <a:pt x="592" y="575"/>
                    <a:pt x="592" y="575"/>
                    <a:pt x="592" y="576"/>
                  </a:cubicBezTo>
                  <a:cubicBezTo>
                    <a:pt x="591" y="576"/>
                    <a:pt x="592" y="576"/>
                    <a:pt x="591" y="577"/>
                  </a:cubicBezTo>
                  <a:cubicBezTo>
                    <a:pt x="591" y="577"/>
                    <a:pt x="591" y="577"/>
                    <a:pt x="590" y="578"/>
                  </a:cubicBezTo>
                  <a:cubicBezTo>
                    <a:pt x="590" y="578"/>
                    <a:pt x="590" y="578"/>
                    <a:pt x="589" y="578"/>
                  </a:cubicBezTo>
                  <a:cubicBezTo>
                    <a:pt x="588" y="579"/>
                    <a:pt x="589" y="578"/>
                    <a:pt x="588" y="579"/>
                  </a:cubicBezTo>
                  <a:cubicBezTo>
                    <a:pt x="588" y="579"/>
                    <a:pt x="588" y="580"/>
                    <a:pt x="587" y="580"/>
                  </a:cubicBezTo>
                  <a:cubicBezTo>
                    <a:pt x="586" y="580"/>
                    <a:pt x="586" y="580"/>
                    <a:pt x="586" y="581"/>
                  </a:cubicBezTo>
                  <a:cubicBezTo>
                    <a:pt x="585" y="581"/>
                    <a:pt x="585" y="581"/>
                    <a:pt x="584" y="582"/>
                  </a:cubicBezTo>
                  <a:cubicBezTo>
                    <a:pt x="583" y="583"/>
                    <a:pt x="583" y="584"/>
                    <a:pt x="582" y="585"/>
                  </a:cubicBezTo>
                  <a:cubicBezTo>
                    <a:pt x="582" y="585"/>
                    <a:pt x="581" y="585"/>
                    <a:pt x="581" y="585"/>
                  </a:cubicBezTo>
                  <a:cubicBezTo>
                    <a:pt x="580" y="586"/>
                    <a:pt x="580" y="586"/>
                    <a:pt x="579" y="587"/>
                  </a:cubicBezTo>
                  <a:cubicBezTo>
                    <a:pt x="578" y="587"/>
                    <a:pt x="579" y="587"/>
                    <a:pt x="577" y="588"/>
                  </a:cubicBezTo>
                  <a:cubicBezTo>
                    <a:pt x="575" y="588"/>
                    <a:pt x="574" y="589"/>
                    <a:pt x="573" y="589"/>
                  </a:cubicBezTo>
                  <a:cubicBezTo>
                    <a:pt x="572" y="590"/>
                    <a:pt x="571" y="590"/>
                    <a:pt x="571" y="590"/>
                  </a:cubicBezTo>
                  <a:cubicBezTo>
                    <a:pt x="571" y="591"/>
                    <a:pt x="570" y="591"/>
                    <a:pt x="570" y="592"/>
                  </a:cubicBezTo>
                  <a:cubicBezTo>
                    <a:pt x="570" y="592"/>
                    <a:pt x="570" y="592"/>
                    <a:pt x="570" y="593"/>
                  </a:cubicBezTo>
                  <a:cubicBezTo>
                    <a:pt x="569" y="594"/>
                    <a:pt x="568" y="595"/>
                    <a:pt x="568" y="596"/>
                  </a:cubicBezTo>
                  <a:cubicBezTo>
                    <a:pt x="567" y="597"/>
                    <a:pt x="567" y="597"/>
                    <a:pt x="566" y="598"/>
                  </a:cubicBezTo>
                  <a:cubicBezTo>
                    <a:pt x="566" y="598"/>
                    <a:pt x="566" y="599"/>
                    <a:pt x="565" y="599"/>
                  </a:cubicBezTo>
                  <a:cubicBezTo>
                    <a:pt x="563" y="600"/>
                    <a:pt x="562" y="601"/>
                    <a:pt x="561" y="602"/>
                  </a:cubicBezTo>
                  <a:cubicBezTo>
                    <a:pt x="561" y="602"/>
                    <a:pt x="561" y="602"/>
                    <a:pt x="560" y="603"/>
                  </a:cubicBezTo>
                  <a:cubicBezTo>
                    <a:pt x="559" y="603"/>
                    <a:pt x="558" y="605"/>
                    <a:pt x="557" y="605"/>
                  </a:cubicBezTo>
                  <a:cubicBezTo>
                    <a:pt x="557" y="606"/>
                    <a:pt x="556" y="606"/>
                    <a:pt x="555" y="607"/>
                  </a:cubicBezTo>
                  <a:cubicBezTo>
                    <a:pt x="555" y="607"/>
                    <a:pt x="554" y="608"/>
                    <a:pt x="553" y="608"/>
                  </a:cubicBezTo>
                  <a:cubicBezTo>
                    <a:pt x="552" y="608"/>
                    <a:pt x="552" y="608"/>
                    <a:pt x="552" y="608"/>
                  </a:cubicBezTo>
                  <a:cubicBezTo>
                    <a:pt x="551" y="609"/>
                    <a:pt x="550" y="609"/>
                    <a:pt x="550" y="610"/>
                  </a:cubicBezTo>
                  <a:cubicBezTo>
                    <a:pt x="550" y="610"/>
                    <a:pt x="549" y="611"/>
                    <a:pt x="548" y="612"/>
                  </a:cubicBezTo>
                  <a:cubicBezTo>
                    <a:pt x="548" y="612"/>
                    <a:pt x="548" y="613"/>
                    <a:pt x="547" y="613"/>
                  </a:cubicBezTo>
                  <a:cubicBezTo>
                    <a:pt x="546" y="614"/>
                    <a:pt x="546" y="614"/>
                    <a:pt x="545" y="614"/>
                  </a:cubicBezTo>
                  <a:cubicBezTo>
                    <a:pt x="543" y="615"/>
                    <a:pt x="543" y="616"/>
                    <a:pt x="543" y="616"/>
                  </a:cubicBezTo>
                  <a:cubicBezTo>
                    <a:pt x="542" y="616"/>
                    <a:pt x="542" y="617"/>
                    <a:pt x="541" y="617"/>
                  </a:cubicBezTo>
                  <a:cubicBezTo>
                    <a:pt x="541" y="617"/>
                    <a:pt x="540" y="618"/>
                    <a:pt x="540" y="618"/>
                  </a:cubicBezTo>
                  <a:cubicBezTo>
                    <a:pt x="540" y="618"/>
                    <a:pt x="539" y="618"/>
                    <a:pt x="539" y="618"/>
                  </a:cubicBezTo>
                  <a:cubicBezTo>
                    <a:pt x="539" y="618"/>
                    <a:pt x="539" y="618"/>
                    <a:pt x="539" y="619"/>
                  </a:cubicBezTo>
                  <a:cubicBezTo>
                    <a:pt x="538" y="619"/>
                    <a:pt x="539" y="619"/>
                    <a:pt x="538" y="620"/>
                  </a:cubicBezTo>
                  <a:cubicBezTo>
                    <a:pt x="537" y="620"/>
                    <a:pt x="536" y="620"/>
                    <a:pt x="535" y="621"/>
                  </a:cubicBezTo>
                  <a:cubicBezTo>
                    <a:pt x="535" y="621"/>
                    <a:pt x="534" y="622"/>
                    <a:pt x="533" y="623"/>
                  </a:cubicBezTo>
                  <a:cubicBezTo>
                    <a:pt x="532" y="624"/>
                    <a:pt x="532" y="624"/>
                    <a:pt x="531" y="625"/>
                  </a:cubicBezTo>
                  <a:cubicBezTo>
                    <a:pt x="530" y="626"/>
                    <a:pt x="528" y="627"/>
                    <a:pt x="528" y="627"/>
                  </a:cubicBezTo>
                  <a:cubicBezTo>
                    <a:pt x="527" y="627"/>
                    <a:pt x="527" y="628"/>
                    <a:pt x="527" y="628"/>
                  </a:cubicBezTo>
                  <a:cubicBezTo>
                    <a:pt x="527" y="628"/>
                    <a:pt x="526" y="629"/>
                    <a:pt x="526" y="629"/>
                  </a:cubicBezTo>
                  <a:cubicBezTo>
                    <a:pt x="525" y="629"/>
                    <a:pt x="525" y="628"/>
                    <a:pt x="524" y="629"/>
                  </a:cubicBezTo>
                  <a:cubicBezTo>
                    <a:pt x="524" y="629"/>
                    <a:pt x="524" y="630"/>
                    <a:pt x="523" y="630"/>
                  </a:cubicBezTo>
                  <a:cubicBezTo>
                    <a:pt x="522" y="631"/>
                    <a:pt x="522" y="631"/>
                    <a:pt x="522" y="632"/>
                  </a:cubicBezTo>
                  <a:cubicBezTo>
                    <a:pt x="521" y="632"/>
                    <a:pt x="521" y="632"/>
                    <a:pt x="520" y="632"/>
                  </a:cubicBezTo>
                  <a:cubicBezTo>
                    <a:pt x="519" y="633"/>
                    <a:pt x="519" y="633"/>
                    <a:pt x="519" y="633"/>
                  </a:cubicBezTo>
                  <a:cubicBezTo>
                    <a:pt x="518" y="633"/>
                    <a:pt x="518" y="633"/>
                    <a:pt x="517" y="634"/>
                  </a:cubicBezTo>
                  <a:cubicBezTo>
                    <a:pt x="516" y="635"/>
                    <a:pt x="515" y="635"/>
                    <a:pt x="514" y="635"/>
                  </a:cubicBezTo>
                  <a:cubicBezTo>
                    <a:pt x="512" y="636"/>
                    <a:pt x="513" y="636"/>
                    <a:pt x="512" y="636"/>
                  </a:cubicBezTo>
                  <a:cubicBezTo>
                    <a:pt x="511" y="637"/>
                    <a:pt x="511" y="637"/>
                    <a:pt x="510" y="637"/>
                  </a:cubicBezTo>
                  <a:cubicBezTo>
                    <a:pt x="509" y="638"/>
                    <a:pt x="506" y="639"/>
                    <a:pt x="506" y="639"/>
                  </a:cubicBezTo>
                  <a:cubicBezTo>
                    <a:pt x="505" y="639"/>
                    <a:pt x="505" y="639"/>
                    <a:pt x="504" y="639"/>
                  </a:cubicBezTo>
                  <a:cubicBezTo>
                    <a:pt x="503" y="639"/>
                    <a:pt x="503" y="640"/>
                    <a:pt x="502" y="640"/>
                  </a:cubicBezTo>
                  <a:cubicBezTo>
                    <a:pt x="501" y="641"/>
                    <a:pt x="502" y="641"/>
                    <a:pt x="501" y="641"/>
                  </a:cubicBezTo>
                  <a:cubicBezTo>
                    <a:pt x="500" y="642"/>
                    <a:pt x="499" y="643"/>
                    <a:pt x="498" y="643"/>
                  </a:cubicBezTo>
                  <a:cubicBezTo>
                    <a:pt x="497" y="643"/>
                    <a:pt x="496" y="644"/>
                    <a:pt x="496" y="644"/>
                  </a:cubicBezTo>
                  <a:cubicBezTo>
                    <a:pt x="495" y="644"/>
                    <a:pt x="495" y="645"/>
                    <a:pt x="494" y="645"/>
                  </a:cubicBezTo>
                  <a:cubicBezTo>
                    <a:pt x="493" y="646"/>
                    <a:pt x="493" y="646"/>
                    <a:pt x="492" y="646"/>
                  </a:cubicBezTo>
                  <a:cubicBezTo>
                    <a:pt x="492" y="646"/>
                    <a:pt x="491" y="646"/>
                    <a:pt x="490" y="646"/>
                  </a:cubicBezTo>
                  <a:cubicBezTo>
                    <a:pt x="490" y="647"/>
                    <a:pt x="489" y="647"/>
                    <a:pt x="489" y="646"/>
                  </a:cubicBezTo>
                  <a:cubicBezTo>
                    <a:pt x="488" y="646"/>
                    <a:pt x="487" y="646"/>
                    <a:pt x="487" y="646"/>
                  </a:cubicBezTo>
                  <a:cubicBezTo>
                    <a:pt x="486" y="645"/>
                    <a:pt x="484" y="646"/>
                    <a:pt x="483" y="646"/>
                  </a:cubicBezTo>
                  <a:cubicBezTo>
                    <a:pt x="483" y="646"/>
                    <a:pt x="483" y="646"/>
                    <a:pt x="481" y="646"/>
                  </a:cubicBezTo>
                  <a:cubicBezTo>
                    <a:pt x="480" y="645"/>
                    <a:pt x="480" y="646"/>
                    <a:pt x="478" y="645"/>
                  </a:cubicBezTo>
                  <a:cubicBezTo>
                    <a:pt x="477" y="644"/>
                    <a:pt x="476" y="644"/>
                    <a:pt x="475" y="643"/>
                  </a:cubicBezTo>
                  <a:cubicBezTo>
                    <a:pt x="474" y="643"/>
                    <a:pt x="474" y="643"/>
                    <a:pt x="473" y="643"/>
                  </a:cubicBezTo>
                  <a:cubicBezTo>
                    <a:pt x="471" y="643"/>
                    <a:pt x="470" y="642"/>
                    <a:pt x="469" y="642"/>
                  </a:cubicBezTo>
                  <a:cubicBezTo>
                    <a:pt x="468" y="642"/>
                    <a:pt x="467" y="643"/>
                    <a:pt x="466" y="643"/>
                  </a:cubicBezTo>
                  <a:cubicBezTo>
                    <a:pt x="465" y="643"/>
                    <a:pt x="465" y="643"/>
                    <a:pt x="463" y="643"/>
                  </a:cubicBezTo>
                  <a:cubicBezTo>
                    <a:pt x="461" y="643"/>
                    <a:pt x="461" y="643"/>
                    <a:pt x="460" y="644"/>
                  </a:cubicBezTo>
                  <a:cubicBezTo>
                    <a:pt x="459" y="644"/>
                    <a:pt x="456" y="645"/>
                    <a:pt x="455" y="646"/>
                  </a:cubicBezTo>
                  <a:cubicBezTo>
                    <a:pt x="454" y="646"/>
                    <a:pt x="454" y="646"/>
                    <a:pt x="453" y="647"/>
                  </a:cubicBezTo>
                  <a:cubicBezTo>
                    <a:pt x="452" y="648"/>
                    <a:pt x="452" y="648"/>
                    <a:pt x="451" y="649"/>
                  </a:cubicBezTo>
                  <a:cubicBezTo>
                    <a:pt x="451" y="649"/>
                    <a:pt x="450" y="651"/>
                    <a:pt x="450" y="651"/>
                  </a:cubicBezTo>
                  <a:cubicBezTo>
                    <a:pt x="450" y="651"/>
                    <a:pt x="449" y="651"/>
                    <a:pt x="449" y="651"/>
                  </a:cubicBezTo>
                  <a:cubicBezTo>
                    <a:pt x="449" y="651"/>
                    <a:pt x="447" y="651"/>
                    <a:pt x="448" y="651"/>
                  </a:cubicBezTo>
                  <a:cubicBezTo>
                    <a:pt x="448" y="652"/>
                    <a:pt x="449" y="653"/>
                    <a:pt x="449" y="653"/>
                  </a:cubicBezTo>
                  <a:cubicBezTo>
                    <a:pt x="449" y="653"/>
                    <a:pt x="450" y="653"/>
                    <a:pt x="449" y="653"/>
                  </a:cubicBezTo>
                  <a:cubicBezTo>
                    <a:pt x="449" y="653"/>
                    <a:pt x="449" y="654"/>
                    <a:pt x="449" y="654"/>
                  </a:cubicBezTo>
                  <a:cubicBezTo>
                    <a:pt x="448" y="654"/>
                    <a:pt x="449" y="655"/>
                    <a:pt x="448" y="655"/>
                  </a:cubicBezTo>
                  <a:cubicBezTo>
                    <a:pt x="448" y="656"/>
                    <a:pt x="447" y="656"/>
                    <a:pt x="448" y="657"/>
                  </a:cubicBezTo>
                  <a:cubicBezTo>
                    <a:pt x="449" y="657"/>
                    <a:pt x="449" y="657"/>
                    <a:pt x="449" y="657"/>
                  </a:cubicBezTo>
                  <a:cubicBezTo>
                    <a:pt x="450" y="657"/>
                    <a:pt x="450" y="657"/>
                    <a:pt x="450" y="658"/>
                  </a:cubicBezTo>
                  <a:cubicBezTo>
                    <a:pt x="451" y="658"/>
                    <a:pt x="451" y="659"/>
                    <a:pt x="451" y="659"/>
                  </a:cubicBezTo>
                  <a:cubicBezTo>
                    <a:pt x="452" y="660"/>
                    <a:pt x="452" y="660"/>
                    <a:pt x="452" y="660"/>
                  </a:cubicBezTo>
                  <a:cubicBezTo>
                    <a:pt x="452" y="661"/>
                    <a:pt x="452" y="662"/>
                    <a:pt x="452" y="662"/>
                  </a:cubicBezTo>
                  <a:cubicBezTo>
                    <a:pt x="452" y="662"/>
                    <a:pt x="452" y="662"/>
                    <a:pt x="451" y="662"/>
                  </a:cubicBezTo>
                  <a:cubicBezTo>
                    <a:pt x="451" y="662"/>
                    <a:pt x="449" y="662"/>
                    <a:pt x="449" y="662"/>
                  </a:cubicBezTo>
                  <a:cubicBezTo>
                    <a:pt x="449" y="662"/>
                    <a:pt x="449" y="663"/>
                    <a:pt x="448" y="663"/>
                  </a:cubicBezTo>
                  <a:cubicBezTo>
                    <a:pt x="447" y="663"/>
                    <a:pt x="446" y="663"/>
                    <a:pt x="445" y="663"/>
                  </a:cubicBezTo>
                  <a:cubicBezTo>
                    <a:pt x="444" y="663"/>
                    <a:pt x="444" y="662"/>
                    <a:pt x="443" y="662"/>
                  </a:cubicBezTo>
                  <a:cubicBezTo>
                    <a:pt x="442" y="662"/>
                    <a:pt x="442" y="662"/>
                    <a:pt x="441" y="662"/>
                  </a:cubicBezTo>
                  <a:cubicBezTo>
                    <a:pt x="440" y="662"/>
                    <a:pt x="439" y="662"/>
                    <a:pt x="438" y="662"/>
                  </a:cubicBezTo>
                  <a:cubicBezTo>
                    <a:pt x="437" y="662"/>
                    <a:pt x="437" y="662"/>
                    <a:pt x="436" y="662"/>
                  </a:cubicBezTo>
                  <a:cubicBezTo>
                    <a:pt x="436" y="661"/>
                    <a:pt x="436" y="661"/>
                    <a:pt x="435" y="661"/>
                  </a:cubicBezTo>
                  <a:cubicBezTo>
                    <a:pt x="434" y="660"/>
                    <a:pt x="434" y="660"/>
                    <a:pt x="433" y="659"/>
                  </a:cubicBezTo>
                  <a:cubicBezTo>
                    <a:pt x="432" y="659"/>
                    <a:pt x="431" y="659"/>
                    <a:pt x="430" y="658"/>
                  </a:cubicBezTo>
                  <a:cubicBezTo>
                    <a:pt x="429" y="658"/>
                    <a:pt x="429" y="658"/>
                    <a:pt x="428" y="658"/>
                  </a:cubicBezTo>
                  <a:cubicBezTo>
                    <a:pt x="427" y="658"/>
                    <a:pt x="427" y="658"/>
                    <a:pt x="426" y="658"/>
                  </a:cubicBezTo>
                  <a:cubicBezTo>
                    <a:pt x="424" y="658"/>
                    <a:pt x="423" y="658"/>
                    <a:pt x="422" y="658"/>
                  </a:cubicBezTo>
                  <a:cubicBezTo>
                    <a:pt x="421" y="658"/>
                    <a:pt x="419" y="659"/>
                    <a:pt x="419" y="659"/>
                  </a:cubicBezTo>
                  <a:cubicBezTo>
                    <a:pt x="418" y="659"/>
                    <a:pt x="418" y="659"/>
                    <a:pt x="417" y="659"/>
                  </a:cubicBezTo>
                  <a:cubicBezTo>
                    <a:pt x="416" y="659"/>
                    <a:pt x="415" y="659"/>
                    <a:pt x="415" y="660"/>
                  </a:cubicBezTo>
                  <a:cubicBezTo>
                    <a:pt x="415" y="660"/>
                    <a:pt x="414" y="661"/>
                    <a:pt x="415" y="661"/>
                  </a:cubicBezTo>
                  <a:cubicBezTo>
                    <a:pt x="415" y="662"/>
                    <a:pt x="415" y="662"/>
                    <a:pt x="415" y="663"/>
                  </a:cubicBezTo>
                  <a:cubicBezTo>
                    <a:pt x="415" y="664"/>
                    <a:pt x="415" y="664"/>
                    <a:pt x="414" y="665"/>
                  </a:cubicBezTo>
                  <a:cubicBezTo>
                    <a:pt x="413" y="665"/>
                    <a:pt x="412" y="667"/>
                    <a:pt x="411" y="668"/>
                  </a:cubicBezTo>
                  <a:cubicBezTo>
                    <a:pt x="411" y="668"/>
                    <a:pt x="410" y="668"/>
                    <a:pt x="410" y="669"/>
                  </a:cubicBezTo>
                  <a:cubicBezTo>
                    <a:pt x="410" y="669"/>
                    <a:pt x="410" y="670"/>
                    <a:pt x="410" y="670"/>
                  </a:cubicBezTo>
                  <a:cubicBezTo>
                    <a:pt x="411" y="670"/>
                    <a:pt x="411" y="670"/>
                    <a:pt x="412" y="671"/>
                  </a:cubicBezTo>
                  <a:cubicBezTo>
                    <a:pt x="412" y="671"/>
                    <a:pt x="410" y="672"/>
                    <a:pt x="410" y="672"/>
                  </a:cubicBezTo>
                  <a:cubicBezTo>
                    <a:pt x="410" y="672"/>
                    <a:pt x="410" y="672"/>
                    <a:pt x="410" y="672"/>
                  </a:cubicBezTo>
                  <a:cubicBezTo>
                    <a:pt x="410" y="672"/>
                    <a:pt x="410" y="673"/>
                    <a:pt x="409" y="672"/>
                  </a:cubicBezTo>
                  <a:cubicBezTo>
                    <a:pt x="409" y="672"/>
                    <a:pt x="410" y="672"/>
                    <a:pt x="408" y="672"/>
                  </a:cubicBezTo>
                  <a:cubicBezTo>
                    <a:pt x="406" y="672"/>
                    <a:pt x="405" y="671"/>
                    <a:pt x="404" y="671"/>
                  </a:cubicBezTo>
                  <a:cubicBezTo>
                    <a:pt x="404" y="671"/>
                    <a:pt x="405" y="671"/>
                    <a:pt x="404" y="671"/>
                  </a:cubicBezTo>
                  <a:cubicBezTo>
                    <a:pt x="403" y="671"/>
                    <a:pt x="403" y="671"/>
                    <a:pt x="402" y="671"/>
                  </a:cubicBezTo>
                  <a:cubicBezTo>
                    <a:pt x="402" y="671"/>
                    <a:pt x="402" y="670"/>
                    <a:pt x="401" y="670"/>
                  </a:cubicBezTo>
                  <a:cubicBezTo>
                    <a:pt x="401" y="670"/>
                    <a:pt x="401" y="670"/>
                    <a:pt x="399" y="670"/>
                  </a:cubicBezTo>
                  <a:cubicBezTo>
                    <a:pt x="398" y="671"/>
                    <a:pt x="398" y="671"/>
                    <a:pt x="397" y="671"/>
                  </a:cubicBezTo>
                  <a:cubicBezTo>
                    <a:pt x="396" y="670"/>
                    <a:pt x="396" y="670"/>
                    <a:pt x="395" y="670"/>
                  </a:cubicBezTo>
                  <a:cubicBezTo>
                    <a:pt x="394" y="670"/>
                    <a:pt x="395" y="669"/>
                    <a:pt x="394" y="669"/>
                  </a:cubicBezTo>
                  <a:cubicBezTo>
                    <a:pt x="393" y="669"/>
                    <a:pt x="392" y="669"/>
                    <a:pt x="391" y="668"/>
                  </a:cubicBezTo>
                  <a:cubicBezTo>
                    <a:pt x="391" y="668"/>
                    <a:pt x="391" y="668"/>
                    <a:pt x="390" y="668"/>
                  </a:cubicBezTo>
                  <a:cubicBezTo>
                    <a:pt x="389" y="667"/>
                    <a:pt x="389" y="666"/>
                    <a:pt x="389" y="666"/>
                  </a:cubicBezTo>
                  <a:cubicBezTo>
                    <a:pt x="388" y="666"/>
                    <a:pt x="387" y="666"/>
                    <a:pt x="386" y="666"/>
                  </a:cubicBezTo>
                  <a:cubicBezTo>
                    <a:pt x="386" y="666"/>
                    <a:pt x="383" y="665"/>
                    <a:pt x="382" y="665"/>
                  </a:cubicBezTo>
                  <a:cubicBezTo>
                    <a:pt x="382" y="665"/>
                    <a:pt x="380" y="664"/>
                    <a:pt x="378" y="664"/>
                  </a:cubicBezTo>
                  <a:cubicBezTo>
                    <a:pt x="377" y="663"/>
                    <a:pt x="376" y="663"/>
                    <a:pt x="375" y="663"/>
                  </a:cubicBezTo>
                  <a:cubicBezTo>
                    <a:pt x="373" y="663"/>
                    <a:pt x="371" y="663"/>
                    <a:pt x="370" y="663"/>
                  </a:cubicBezTo>
                  <a:cubicBezTo>
                    <a:pt x="369" y="662"/>
                    <a:pt x="366" y="663"/>
                    <a:pt x="365" y="662"/>
                  </a:cubicBezTo>
                  <a:cubicBezTo>
                    <a:pt x="364" y="662"/>
                    <a:pt x="362" y="661"/>
                    <a:pt x="360" y="661"/>
                  </a:cubicBezTo>
                  <a:cubicBezTo>
                    <a:pt x="359" y="661"/>
                    <a:pt x="357" y="661"/>
                    <a:pt x="356" y="660"/>
                  </a:cubicBezTo>
                  <a:cubicBezTo>
                    <a:pt x="355" y="659"/>
                    <a:pt x="354" y="659"/>
                    <a:pt x="353" y="659"/>
                  </a:cubicBezTo>
                  <a:cubicBezTo>
                    <a:pt x="352" y="659"/>
                    <a:pt x="352" y="658"/>
                    <a:pt x="350" y="658"/>
                  </a:cubicBezTo>
                  <a:cubicBezTo>
                    <a:pt x="348" y="658"/>
                    <a:pt x="347" y="658"/>
                    <a:pt x="346" y="659"/>
                  </a:cubicBezTo>
                  <a:cubicBezTo>
                    <a:pt x="346" y="660"/>
                    <a:pt x="346" y="660"/>
                    <a:pt x="345" y="661"/>
                  </a:cubicBezTo>
                  <a:cubicBezTo>
                    <a:pt x="344" y="661"/>
                    <a:pt x="343" y="661"/>
                    <a:pt x="342" y="661"/>
                  </a:cubicBezTo>
                  <a:cubicBezTo>
                    <a:pt x="341" y="661"/>
                    <a:pt x="341" y="661"/>
                    <a:pt x="340" y="661"/>
                  </a:cubicBezTo>
                  <a:cubicBezTo>
                    <a:pt x="340" y="662"/>
                    <a:pt x="339" y="662"/>
                    <a:pt x="339" y="663"/>
                  </a:cubicBezTo>
                  <a:cubicBezTo>
                    <a:pt x="338" y="663"/>
                    <a:pt x="338" y="663"/>
                    <a:pt x="339" y="664"/>
                  </a:cubicBezTo>
                  <a:cubicBezTo>
                    <a:pt x="339" y="665"/>
                    <a:pt x="339" y="665"/>
                    <a:pt x="339" y="665"/>
                  </a:cubicBezTo>
                  <a:cubicBezTo>
                    <a:pt x="338" y="666"/>
                    <a:pt x="338" y="666"/>
                    <a:pt x="337" y="666"/>
                  </a:cubicBezTo>
                  <a:cubicBezTo>
                    <a:pt x="337" y="666"/>
                    <a:pt x="335" y="665"/>
                    <a:pt x="334" y="665"/>
                  </a:cubicBezTo>
                  <a:cubicBezTo>
                    <a:pt x="333" y="665"/>
                    <a:pt x="333" y="665"/>
                    <a:pt x="332" y="665"/>
                  </a:cubicBezTo>
                  <a:cubicBezTo>
                    <a:pt x="331" y="665"/>
                    <a:pt x="331" y="665"/>
                    <a:pt x="330" y="665"/>
                  </a:cubicBezTo>
                  <a:cubicBezTo>
                    <a:pt x="329" y="665"/>
                    <a:pt x="327" y="665"/>
                    <a:pt x="327" y="665"/>
                  </a:cubicBezTo>
                  <a:cubicBezTo>
                    <a:pt x="327" y="665"/>
                    <a:pt x="327" y="665"/>
                    <a:pt x="326" y="665"/>
                  </a:cubicBezTo>
                  <a:cubicBezTo>
                    <a:pt x="325" y="665"/>
                    <a:pt x="325" y="665"/>
                    <a:pt x="325" y="665"/>
                  </a:cubicBezTo>
                  <a:cubicBezTo>
                    <a:pt x="324" y="665"/>
                    <a:pt x="323" y="665"/>
                    <a:pt x="323" y="665"/>
                  </a:cubicBezTo>
                  <a:cubicBezTo>
                    <a:pt x="323" y="664"/>
                    <a:pt x="323" y="664"/>
                    <a:pt x="322" y="664"/>
                  </a:cubicBezTo>
                  <a:cubicBezTo>
                    <a:pt x="322" y="664"/>
                    <a:pt x="321" y="665"/>
                    <a:pt x="321" y="665"/>
                  </a:cubicBezTo>
                  <a:cubicBezTo>
                    <a:pt x="320" y="665"/>
                    <a:pt x="320" y="665"/>
                    <a:pt x="319" y="665"/>
                  </a:cubicBezTo>
                  <a:cubicBezTo>
                    <a:pt x="319" y="665"/>
                    <a:pt x="319" y="665"/>
                    <a:pt x="318" y="665"/>
                  </a:cubicBezTo>
                  <a:cubicBezTo>
                    <a:pt x="317" y="664"/>
                    <a:pt x="317" y="664"/>
                    <a:pt x="316" y="664"/>
                  </a:cubicBezTo>
                  <a:cubicBezTo>
                    <a:pt x="315" y="663"/>
                    <a:pt x="316" y="664"/>
                    <a:pt x="314" y="663"/>
                  </a:cubicBezTo>
                  <a:cubicBezTo>
                    <a:pt x="313" y="662"/>
                    <a:pt x="312" y="663"/>
                    <a:pt x="311" y="662"/>
                  </a:cubicBezTo>
                  <a:cubicBezTo>
                    <a:pt x="311" y="662"/>
                    <a:pt x="310" y="662"/>
                    <a:pt x="310" y="662"/>
                  </a:cubicBezTo>
                  <a:cubicBezTo>
                    <a:pt x="309" y="662"/>
                    <a:pt x="308" y="662"/>
                    <a:pt x="307" y="661"/>
                  </a:cubicBezTo>
                  <a:cubicBezTo>
                    <a:pt x="306" y="661"/>
                    <a:pt x="304" y="660"/>
                    <a:pt x="304" y="660"/>
                  </a:cubicBezTo>
                  <a:cubicBezTo>
                    <a:pt x="303" y="660"/>
                    <a:pt x="304" y="660"/>
                    <a:pt x="303" y="660"/>
                  </a:cubicBezTo>
                  <a:cubicBezTo>
                    <a:pt x="301" y="660"/>
                    <a:pt x="300" y="660"/>
                    <a:pt x="300" y="660"/>
                  </a:cubicBezTo>
                  <a:cubicBezTo>
                    <a:pt x="299" y="660"/>
                    <a:pt x="299" y="660"/>
                    <a:pt x="298" y="661"/>
                  </a:cubicBezTo>
                  <a:cubicBezTo>
                    <a:pt x="297" y="662"/>
                    <a:pt x="296" y="662"/>
                    <a:pt x="296" y="662"/>
                  </a:cubicBezTo>
                  <a:cubicBezTo>
                    <a:pt x="295" y="663"/>
                    <a:pt x="294" y="663"/>
                    <a:pt x="293" y="663"/>
                  </a:cubicBezTo>
                  <a:cubicBezTo>
                    <a:pt x="293" y="663"/>
                    <a:pt x="292" y="663"/>
                    <a:pt x="291" y="663"/>
                  </a:cubicBezTo>
                  <a:cubicBezTo>
                    <a:pt x="290" y="663"/>
                    <a:pt x="287" y="663"/>
                    <a:pt x="286" y="663"/>
                  </a:cubicBezTo>
                  <a:cubicBezTo>
                    <a:pt x="285" y="663"/>
                    <a:pt x="287" y="662"/>
                    <a:pt x="284" y="663"/>
                  </a:cubicBezTo>
                  <a:cubicBezTo>
                    <a:pt x="282" y="663"/>
                    <a:pt x="281" y="664"/>
                    <a:pt x="280" y="664"/>
                  </a:cubicBezTo>
                  <a:cubicBezTo>
                    <a:pt x="279" y="665"/>
                    <a:pt x="279" y="665"/>
                    <a:pt x="278" y="666"/>
                  </a:cubicBezTo>
                  <a:cubicBezTo>
                    <a:pt x="278" y="667"/>
                    <a:pt x="277" y="667"/>
                    <a:pt x="277" y="668"/>
                  </a:cubicBezTo>
                  <a:cubicBezTo>
                    <a:pt x="278" y="669"/>
                    <a:pt x="277" y="670"/>
                    <a:pt x="278" y="670"/>
                  </a:cubicBezTo>
                  <a:cubicBezTo>
                    <a:pt x="278" y="670"/>
                    <a:pt x="279" y="671"/>
                    <a:pt x="279" y="671"/>
                  </a:cubicBezTo>
                  <a:cubicBezTo>
                    <a:pt x="279" y="671"/>
                    <a:pt x="279" y="672"/>
                    <a:pt x="278" y="672"/>
                  </a:cubicBezTo>
                  <a:cubicBezTo>
                    <a:pt x="277" y="672"/>
                    <a:pt x="277" y="672"/>
                    <a:pt x="276" y="672"/>
                  </a:cubicBezTo>
                  <a:cubicBezTo>
                    <a:pt x="275" y="672"/>
                    <a:pt x="274" y="672"/>
                    <a:pt x="273" y="672"/>
                  </a:cubicBezTo>
                  <a:cubicBezTo>
                    <a:pt x="272" y="672"/>
                    <a:pt x="272" y="672"/>
                    <a:pt x="271" y="673"/>
                  </a:cubicBezTo>
                  <a:cubicBezTo>
                    <a:pt x="270" y="673"/>
                    <a:pt x="270" y="673"/>
                    <a:pt x="269" y="674"/>
                  </a:cubicBezTo>
                  <a:cubicBezTo>
                    <a:pt x="268" y="674"/>
                    <a:pt x="268" y="674"/>
                    <a:pt x="268" y="675"/>
                  </a:cubicBezTo>
                  <a:cubicBezTo>
                    <a:pt x="268" y="676"/>
                    <a:pt x="268" y="676"/>
                    <a:pt x="268" y="677"/>
                  </a:cubicBezTo>
                  <a:cubicBezTo>
                    <a:pt x="268" y="677"/>
                    <a:pt x="269" y="677"/>
                    <a:pt x="269" y="677"/>
                  </a:cubicBezTo>
                  <a:cubicBezTo>
                    <a:pt x="269" y="678"/>
                    <a:pt x="268" y="678"/>
                    <a:pt x="268" y="678"/>
                  </a:cubicBezTo>
                  <a:cubicBezTo>
                    <a:pt x="267" y="678"/>
                    <a:pt x="267" y="678"/>
                    <a:pt x="267" y="679"/>
                  </a:cubicBezTo>
                  <a:cubicBezTo>
                    <a:pt x="267" y="679"/>
                    <a:pt x="268" y="680"/>
                    <a:pt x="267" y="680"/>
                  </a:cubicBezTo>
                  <a:cubicBezTo>
                    <a:pt x="267" y="681"/>
                    <a:pt x="267" y="680"/>
                    <a:pt x="266" y="681"/>
                  </a:cubicBezTo>
                  <a:cubicBezTo>
                    <a:pt x="265" y="681"/>
                    <a:pt x="265" y="681"/>
                    <a:pt x="264" y="682"/>
                  </a:cubicBezTo>
                  <a:cubicBezTo>
                    <a:pt x="263" y="682"/>
                    <a:pt x="263" y="682"/>
                    <a:pt x="262" y="683"/>
                  </a:cubicBezTo>
                  <a:cubicBezTo>
                    <a:pt x="260" y="683"/>
                    <a:pt x="259" y="683"/>
                    <a:pt x="259" y="683"/>
                  </a:cubicBezTo>
                  <a:cubicBezTo>
                    <a:pt x="258" y="683"/>
                    <a:pt x="256" y="683"/>
                    <a:pt x="256" y="683"/>
                  </a:cubicBezTo>
                  <a:cubicBezTo>
                    <a:pt x="255" y="683"/>
                    <a:pt x="254" y="682"/>
                    <a:pt x="253" y="682"/>
                  </a:cubicBezTo>
                  <a:cubicBezTo>
                    <a:pt x="252" y="682"/>
                    <a:pt x="251" y="681"/>
                    <a:pt x="250" y="681"/>
                  </a:cubicBezTo>
                  <a:cubicBezTo>
                    <a:pt x="249" y="681"/>
                    <a:pt x="249" y="681"/>
                    <a:pt x="248" y="681"/>
                  </a:cubicBezTo>
                  <a:cubicBezTo>
                    <a:pt x="247" y="681"/>
                    <a:pt x="246" y="681"/>
                    <a:pt x="246" y="681"/>
                  </a:cubicBezTo>
                  <a:cubicBezTo>
                    <a:pt x="245" y="681"/>
                    <a:pt x="245" y="681"/>
                    <a:pt x="244" y="682"/>
                  </a:cubicBezTo>
                  <a:cubicBezTo>
                    <a:pt x="243" y="682"/>
                    <a:pt x="245" y="683"/>
                    <a:pt x="243" y="684"/>
                  </a:cubicBezTo>
                  <a:cubicBezTo>
                    <a:pt x="241" y="685"/>
                    <a:pt x="240" y="685"/>
                    <a:pt x="239" y="685"/>
                  </a:cubicBezTo>
                  <a:cubicBezTo>
                    <a:pt x="239" y="685"/>
                    <a:pt x="238" y="685"/>
                    <a:pt x="237" y="685"/>
                  </a:cubicBezTo>
                  <a:cubicBezTo>
                    <a:pt x="236" y="685"/>
                    <a:pt x="233" y="684"/>
                    <a:pt x="232" y="684"/>
                  </a:cubicBezTo>
                  <a:cubicBezTo>
                    <a:pt x="232" y="684"/>
                    <a:pt x="231" y="683"/>
                    <a:pt x="230" y="683"/>
                  </a:cubicBezTo>
                  <a:cubicBezTo>
                    <a:pt x="228" y="682"/>
                    <a:pt x="225" y="681"/>
                    <a:pt x="223" y="681"/>
                  </a:cubicBezTo>
                  <a:cubicBezTo>
                    <a:pt x="222" y="681"/>
                    <a:pt x="221" y="682"/>
                    <a:pt x="220" y="682"/>
                  </a:cubicBezTo>
                  <a:cubicBezTo>
                    <a:pt x="220" y="682"/>
                    <a:pt x="219" y="682"/>
                    <a:pt x="218" y="682"/>
                  </a:cubicBezTo>
                  <a:cubicBezTo>
                    <a:pt x="218" y="682"/>
                    <a:pt x="218" y="682"/>
                    <a:pt x="217" y="683"/>
                  </a:cubicBezTo>
                  <a:cubicBezTo>
                    <a:pt x="216" y="683"/>
                    <a:pt x="213" y="684"/>
                    <a:pt x="213" y="684"/>
                  </a:cubicBezTo>
                  <a:cubicBezTo>
                    <a:pt x="213" y="684"/>
                    <a:pt x="215" y="683"/>
                    <a:pt x="215" y="684"/>
                  </a:cubicBezTo>
                  <a:cubicBezTo>
                    <a:pt x="215" y="684"/>
                    <a:pt x="216" y="685"/>
                    <a:pt x="216" y="685"/>
                  </a:cubicBezTo>
                  <a:cubicBezTo>
                    <a:pt x="216" y="685"/>
                    <a:pt x="216" y="685"/>
                    <a:pt x="216" y="686"/>
                  </a:cubicBezTo>
                  <a:cubicBezTo>
                    <a:pt x="216" y="686"/>
                    <a:pt x="217" y="686"/>
                    <a:pt x="216" y="687"/>
                  </a:cubicBezTo>
                  <a:cubicBezTo>
                    <a:pt x="216" y="687"/>
                    <a:pt x="214" y="688"/>
                    <a:pt x="213" y="688"/>
                  </a:cubicBezTo>
                  <a:cubicBezTo>
                    <a:pt x="212" y="687"/>
                    <a:pt x="212" y="687"/>
                    <a:pt x="210" y="687"/>
                  </a:cubicBezTo>
                  <a:cubicBezTo>
                    <a:pt x="209" y="687"/>
                    <a:pt x="208" y="686"/>
                    <a:pt x="206" y="686"/>
                  </a:cubicBezTo>
                  <a:cubicBezTo>
                    <a:pt x="205" y="686"/>
                    <a:pt x="204" y="686"/>
                    <a:pt x="203" y="686"/>
                  </a:cubicBezTo>
                  <a:cubicBezTo>
                    <a:pt x="202" y="687"/>
                    <a:pt x="202" y="687"/>
                    <a:pt x="201" y="687"/>
                  </a:cubicBezTo>
                  <a:cubicBezTo>
                    <a:pt x="200" y="687"/>
                    <a:pt x="199" y="688"/>
                    <a:pt x="198" y="688"/>
                  </a:cubicBezTo>
                  <a:cubicBezTo>
                    <a:pt x="197" y="689"/>
                    <a:pt x="196" y="689"/>
                    <a:pt x="196" y="690"/>
                  </a:cubicBezTo>
                  <a:cubicBezTo>
                    <a:pt x="196" y="690"/>
                    <a:pt x="196" y="690"/>
                    <a:pt x="195" y="691"/>
                  </a:cubicBezTo>
                  <a:cubicBezTo>
                    <a:pt x="195" y="691"/>
                    <a:pt x="195" y="692"/>
                    <a:pt x="194" y="693"/>
                  </a:cubicBezTo>
                  <a:cubicBezTo>
                    <a:pt x="193" y="693"/>
                    <a:pt x="192" y="694"/>
                    <a:pt x="191" y="694"/>
                  </a:cubicBezTo>
                  <a:cubicBezTo>
                    <a:pt x="191" y="694"/>
                    <a:pt x="191" y="694"/>
                    <a:pt x="191" y="695"/>
                  </a:cubicBezTo>
                  <a:cubicBezTo>
                    <a:pt x="190" y="696"/>
                    <a:pt x="190" y="696"/>
                    <a:pt x="189" y="697"/>
                  </a:cubicBezTo>
                  <a:cubicBezTo>
                    <a:pt x="188" y="697"/>
                    <a:pt x="187" y="697"/>
                    <a:pt x="186" y="698"/>
                  </a:cubicBezTo>
                  <a:cubicBezTo>
                    <a:pt x="185" y="698"/>
                    <a:pt x="185" y="699"/>
                    <a:pt x="185" y="699"/>
                  </a:cubicBezTo>
                  <a:cubicBezTo>
                    <a:pt x="185" y="700"/>
                    <a:pt x="186" y="700"/>
                    <a:pt x="184" y="701"/>
                  </a:cubicBezTo>
                  <a:cubicBezTo>
                    <a:pt x="183" y="701"/>
                    <a:pt x="183" y="702"/>
                    <a:pt x="182" y="702"/>
                  </a:cubicBezTo>
                  <a:cubicBezTo>
                    <a:pt x="181" y="702"/>
                    <a:pt x="181" y="702"/>
                    <a:pt x="180" y="702"/>
                  </a:cubicBezTo>
                  <a:cubicBezTo>
                    <a:pt x="179" y="703"/>
                    <a:pt x="178" y="703"/>
                    <a:pt x="177" y="704"/>
                  </a:cubicBezTo>
                  <a:cubicBezTo>
                    <a:pt x="177" y="704"/>
                    <a:pt x="176" y="705"/>
                    <a:pt x="176" y="705"/>
                  </a:cubicBezTo>
                  <a:cubicBezTo>
                    <a:pt x="176" y="706"/>
                    <a:pt x="176" y="706"/>
                    <a:pt x="176" y="706"/>
                  </a:cubicBezTo>
                  <a:cubicBezTo>
                    <a:pt x="177" y="706"/>
                    <a:pt x="177" y="706"/>
                    <a:pt x="177" y="707"/>
                  </a:cubicBezTo>
                  <a:cubicBezTo>
                    <a:pt x="176" y="708"/>
                    <a:pt x="176" y="708"/>
                    <a:pt x="176" y="708"/>
                  </a:cubicBezTo>
                  <a:cubicBezTo>
                    <a:pt x="175" y="708"/>
                    <a:pt x="176" y="708"/>
                    <a:pt x="175" y="709"/>
                  </a:cubicBezTo>
                  <a:cubicBezTo>
                    <a:pt x="174" y="709"/>
                    <a:pt x="174" y="710"/>
                    <a:pt x="173" y="709"/>
                  </a:cubicBezTo>
                  <a:cubicBezTo>
                    <a:pt x="172" y="709"/>
                    <a:pt x="172" y="709"/>
                    <a:pt x="171" y="708"/>
                  </a:cubicBezTo>
                  <a:cubicBezTo>
                    <a:pt x="171" y="708"/>
                    <a:pt x="171" y="708"/>
                    <a:pt x="170" y="707"/>
                  </a:cubicBezTo>
                  <a:cubicBezTo>
                    <a:pt x="169" y="707"/>
                    <a:pt x="167" y="706"/>
                    <a:pt x="167" y="706"/>
                  </a:cubicBezTo>
                  <a:cubicBezTo>
                    <a:pt x="167" y="706"/>
                    <a:pt x="167" y="705"/>
                    <a:pt x="166" y="705"/>
                  </a:cubicBezTo>
                  <a:cubicBezTo>
                    <a:pt x="165" y="705"/>
                    <a:pt x="165" y="705"/>
                    <a:pt x="164" y="705"/>
                  </a:cubicBezTo>
                  <a:cubicBezTo>
                    <a:pt x="163" y="705"/>
                    <a:pt x="161" y="705"/>
                    <a:pt x="160" y="705"/>
                  </a:cubicBezTo>
                  <a:cubicBezTo>
                    <a:pt x="159" y="705"/>
                    <a:pt x="159" y="705"/>
                    <a:pt x="158" y="705"/>
                  </a:cubicBezTo>
                  <a:cubicBezTo>
                    <a:pt x="157" y="706"/>
                    <a:pt x="157" y="706"/>
                    <a:pt x="157" y="706"/>
                  </a:cubicBezTo>
                  <a:cubicBezTo>
                    <a:pt x="156" y="706"/>
                    <a:pt x="156" y="706"/>
                    <a:pt x="156" y="705"/>
                  </a:cubicBezTo>
                  <a:cubicBezTo>
                    <a:pt x="156" y="705"/>
                    <a:pt x="156" y="705"/>
                    <a:pt x="156" y="705"/>
                  </a:cubicBezTo>
                  <a:cubicBezTo>
                    <a:pt x="155" y="704"/>
                    <a:pt x="155" y="704"/>
                    <a:pt x="154" y="704"/>
                  </a:cubicBezTo>
                  <a:cubicBezTo>
                    <a:pt x="154" y="704"/>
                    <a:pt x="154" y="703"/>
                    <a:pt x="154" y="703"/>
                  </a:cubicBezTo>
                  <a:cubicBezTo>
                    <a:pt x="154" y="703"/>
                    <a:pt x="154" y="703"/>
                    <a:pt x="153" y="703"/>
                  </a:cubicBezTo>
                  <a:cubicBezTo>
                    <a:pt x="152" y="702"/>
                    <a:pt x="152" y="703"/>
                    <a:pt x="152" y="702"/>
                  </a:cubicBezTo>
                  <a:cubicBezTo>
                    <a:pt x="152" y="701"/>
                    <a:pt x="152" y="702"/>
                    <a:pt x="152" y="701"/>
                  </a:cubicBezTo>
                  <a:cubicBezTo>
                    <a:pt x="151" y="700"/>
                    <a:pt x="151" y="700"/>
                    <a:pt x="151" y="700"/>
                  </a:cubicBezTo>
                  <a:cubicBezTo>
                    <a:pt x="151" y="700"/>
                    <a:pt x="151" y="700"/>
                    <a:pt x="150" y="699"/>
                  </a:cubicBezTo>
                  <a:cubicBezTo>
                    <a:pt x="149" y="699"/>
                    <a:pt x="149" y="700"/>
                    <a:pt x="148" y="699"/>
                  </a:cubicBezTo>
                  <a:cubicBezTo>
                    <a:pt x="148" y="699"/>
                    <a:pt x="147" y="699"/>
                    <a:pt x="147" y="699"/>
                  </a:cubicBezTo>
                  <a:cubicBezTo>
                    <a:pt x="147" y="698"/>
                    <a:pt x="147" y="698"/>
                    <a:pt x="147" y="698"/>
                  </a:cubicBezTo>
                  <a:cubicBezTo>
                    <a:pt x="146" y="697"/>
                    <a:pt x="146" y="696"/>
                    <a:pt x="146" y="696"/>
                  </a:cubicBezTo>
                  <a:cubicBezTo>
                    <a:pt x="145" y="696"/>
                    <a:pt x="145" y="695"/>
                    <a:pt x="145" y="695"/>
                  </a:cubicBezTo>
                  <a:cubicBezTo>
                    <a:pt x="144" y="696"/>
                    <a:pt x="144" y="696"/>
                    <a:pt x="143" y="696"/>
                  </a:cubicBezTo>
                  <a:cubicBezTo>
                    <a:pt x="143" y="696"/>
                    <a:pt x="142" y="696"/>
                    <a:pt x="142" y="696"/>
                  </a:cubicBezTo>
                  <a:cubicBezTo>
                    <a:pt x="142" y="696"/>
                    <a:pt x="142" y="697"/>
                    <a:pt x="141" y="697"/>
                  </a:cubicBezTo>
                  <a:cubicBezTo>
                    <a:pt x="140" y="697"/>
                    <a:pt x="140" y="696"/>
                    <a:pt x="140" y="697"/>
                  </a:cubicBezTo>
                  <a:cubicBezTo>
                    <a:pt x="139" y="697"/>
                    <a:pt x="138" y="697"/>
                    <a:pt x="139" y="697"/>
                  </a:cubicBezTo>
                  <a:cubicBezTo>
                    <a:pt x="139" y="696"/>
                    <a:pt x="141" y="695"/>
                    <a:pt x="141" y="695"/>
                  </a:cubicBezTo>
                  <a:cubicBezTo>
                    <a:pt x="141" y="695"/>
                    <a:pt x="141" y="695"/>
                    <a:pt x="141" y="695"/>
                  </a:cubicBezTo>
                  <a:cubicBezTo>
                    <a:pt x="142" y="694"/>
                    <a:pt x="142" y="695"/>
                    <a:pt x="142" y="694"/>
                  </a:cubicBezTo>
                  <a:cubicBezTo>
                    <a:pt x="142" y="693"/>
                    <a:pt x="143" y="694"/>
                    <a:pt x="143" y="693"/>
                  </a:cubicBezTo>
                  <a:cubicBezTo>
                    <a:pt x="143" y="692"/>
                    <a:pt x="143" y="692"/>
                    <a:pt x="143" y="691"/>
                  </a:cubicBezTo>
                  <a:cubicBezTo>
                    <a:pt x="143" y="690"/>
                    <a:pt x="144" y="691"/>
                    <a:pt x="143" y="690"/>
                  </a:cubicBezTo>
                  <a:cubicBezTo>
                    <a:pt x="142" y="689"/>
                    <a:pt x="142" y="689"/>
                    <a:pt x="142" y="688"/>
                  </a:cubicBezTo>
                  <a:cubicBezTo>
                    <a:pt x="142" y="687"/>
                    <a:pt x="141" y="687"/>
                    <a:pt x="141" y="687"/>
                  </a:cubicBezTo>
                  <a:cubicBezTo>
                    <a:pt x="140" y="686"/>
                    <a:pt x="140" y="685"/>
                    <a:pt x="140" y="685"/>
                  </a:cubicBezTo>
                  <a:cubicBezTo>
                    <a:pt x="139" y="684"/>
                    <a:pt x="139" y="684"/>
                    <a:pt x="139" y="684"/>
                  </a:cubicBezTo>
                  <a:cubicBezTo>
                    <a:pt x="139" y="684"/>
                    <a:pt x="138" y="684"/>
                    <a:pt x="138" y="684"/>
                  </a:cubicBezTo>
                  <a:cubicBezTo>
                    <a:pt x="138" y="685"/>
                    <a:pt x="137" y="685"/>
                    <a:pt x="137" y="685"/>
                  </a:cubicBezTo>
                  <a:cubicBezTo>
                    <a:pt x="136" y="686"/>
                    <a:pt x="136" y="686"/>
                    <a:pt x="136" y="686"/>
                  </a:cubicBezTo>
                  <a:cubicBezTo>
                    <a:pt x="136" y="686"/>
                    <a:pt x="136" y="686"/>
                    <a:pt x="135" y="685"/>
                  </a:cubicBezTo>
                  <a:cubicBezTo>
                    <a:pt x="134" y="685"/>
                    <a:pt x="133" y="684"/>
                    <a:pt x="133" y="684"/>
                  </a:cubicBezTo>
                  <a:cubicBezTo>
                    <a:pt x="133" y="684"/>
                    <a:pt x="133" y="684"/>
                    <a:pt x="132" y="684"/>
                  </a:cubicBezTo>
                  <a:cubicBezTo>
                    <a:pt x="131" y="685"/>
                    <a:pt x="131" y="684"/>
                    <a:pt x="131" y="684"/>
                  </a:cubicBezTo>
                  <a:cubicBezTo>
                    <a:pt x="131" y="683"/>
                    <a:pt x="131" y="683"/>
                    <a:pt x="131" y="683"/>
                  </a:cubicBezTo>
                  <a:cubicBezTo>
                    <a:pt x="131" y="682"/>
                    <a:pt x="130" y="682"/>
                    <a:pt x="129" y="681"/>
                  </a:cubicBezTo>
                  <a:cubicBezTo>
                    <a:pt x="129" y="681"/>
                    <a:pt x="128" y="680"/>
                    <a:pt x="128" y="680"/>
                  </a:cubicBezTo>
                  <a:cubicBezTo>
                    <a:pt x="128" y="680"/>
                    <a:pt x="128" y="680"/>
                    <a:pt x="127" y="680"/>
                  </a:cubicBezTo>
                  <a:cubicBezTo>
                    <a:pt x="126" y="680"/>
                    <a:pt x="125" y="680"/>
                    <a:pt x="125" y="680"/>
                  </a:cubicBezTo>
                  <a:cubicBezTo>
                    <a:pt x="125" y="680"/>
                    <a:pt x="124" y="681"/>
                    <a:pt x="124" y="681"/>
                  </a:cubicBezTo>
                  <a:cubicBezTo>
                    <a:pt x="123" y="681"/>
                    <a:pt x="123" y="681"/>
                    <a:pt x="122" y="681"/>
                  </a:cubicBezTo>
                  <a:cubicBezTo>
                    <a:pt x="122" y="681"/>
                    <a:pt x="121" y="681"/>
                    <a:pt x="121" y="681"/>
                  </a:cubicBezTo>
                  <a:cubicBezTo>
                    <a:pt x="120" y="682"/>
                    <a:pt x="120" y="682"/>
                    <a:pt x="120" y="682"/>
                  </a:cubicBezTo>
                  <a:cubicBezTo>
                    <a:pt x="120" y="682"/>
                    <a:pt x="120" y="683"/>
                    <a:pt x="118" y="683"/>
                  </a:cubicBezTo>
                  <a:cubicBezTo>
                    <a:pt x="117" y="683"/>
                    <a:pt x="116" y="683"/>
                    <a:pt x="116" y="682"/>
                  </a:cubicBezTo>
                  <a:cubicBezTo>
                    <a:pt x="115" y="682"/>
                    <a:pt x="116" y="681"/>
                    <a:pt x="116" y="680"/>
                  </a:cubicBezTo>
                  <a:cubicBezTo>
                    <a:pt x="116" y="680"/>
                    <a:pt x="117" y="681"/>
                    <a:pt x="116" y="679"/>
                  </a:cubicBezTo>
                  <a:cubicBezTo>
                    <a:pt x="116" y="678"/>
                    <a:pt x="116" y="677"/>
                    <a:pt x="116" y="676"/>
                  </a:cubicBezTo>
                  <a:cubicBezTo>
                    <a:pt x="116" y="676"/>
                    <a:pt x="117" y="676"/>
                    <a:pt x="117" y="676"/>
                  </a:cubicBezTo>
                  <a:cubicBezTo>
                    <a:pt x="117" y="675"/>
                    <a:pt x="117" y="676"/>
                    <a:pt x="117" y="675"/>
                  </a:cubicBezTo>
                  <a:cubicBezTo>
                    <a:pt x="117" y="674"/>
                    <a:pt x="117" y="674"/>
                    <a:pt x="117" y="673"/>
                  </a:cubicBezTo>
                  <a:cubicBezTo>
                    <a:pt x="117" y="673"/>
                    <a:pt x="116" y="673"/>
                    <a:pt x="116" y="672"/>
                  </a:cubicBezTo>
                  <a:cubicBezTo>
                    <a:pt x="116" y="671"/>
                    <a:pt x="115" y="671"/>
                    <a:pt x="116" y="670"/>
                  </a:cubicBezTo>
                  <a:cubicBezTo>
                    <a:pt x="117" y="670"/>
                    <a:pt x="118" y="669"/>
                    <a:pt x="118" y="669"/>
                  </a:cubicBezTo>
                  <a:cubicBezTo>
                    <a:pt x="118" y="669"/>
                    <a:pt x="119" y="669"/>
                    <a:pt x="118" y="668"/>
                  </a:cubicBezTo>
                  <a:cubicBezTo>
                    <a:pt x="117" y="667"/>
                    <a:pt x="117" y="668"/>
                    <a:pt x="116" y="667"/>
                  </a:cubicBezTo>
                  <a:cubicBezTo>
                    <a:pt x="116" y="666"/>
                    <a:pt x="116" y="666"/>
                    <a:pt x="115" y="666"/>
                  </a:cubicBezTo>
                  <a:cubicBezTo>
                    <a:pt x="115" y="666"/>
                    <a:pt x="114" y="666"/>
                    <a:pt x="114" y="665"/>
                  </a:cubicBezTo>
                  <a:cubicBezTo>
                    <a:pt x="113" y="665"/>
                    <a:pt x="113" y="665"/>
                    <a:pt x="111" y="665"/>
                  </a:cubicBezTo>
                  <a:cubicBezTo>
                    <a:pt x="110" y="665"/>
                    <a:pt x="105" y="664"/>
                    <a:pt x="105" y="664"/>
                  </a:cubicBezTo>
                  <a:cubicBezTo>
                    <a:pt x="104" y="664"/>
                    <a:pt x="104" y="665"/>
                    <a:pt x="103" y="665"/>
                  </a:cubicBezTo>
                  <a:cubicBezTo>
                    <a:pt x="102" y="665"/>
                    <a:pt x="102" y="665"/>
                    <a:pt x="101" y="665"/>
                  </a:cubicBezTo>
                  <a:cubicBezTo>
                    <a:pt x="100" y="666"/>
                    <a:pt x="100" y="665"/>
                    <a:pt x="99" y="666"/>
                  </a:cubicBezTo>
                  <a:cubicBezTo>
                    <a:pt x="99" y="667"/>
                    <a:pt x="99" y="667"/>
                    <a:pt x="99" y="667"/>
                  </a:cubicBezTo>
                  <a:cubicBezTo>
                    <a:pt x="98" y="668"/>
                    <a:pt x="98" y="668"/>
                    <a:pt x="98" y="668"/>
                  </a:cubicBezTo>
                  <a:cubicBezTo>
                    <a:pt x="98" y="668"/>
                    <a:pt x="98" y="669"/>
                    <a:pt x="98" y="669"/>
                  </a:cubicBezTo>
                  <a:cubicBezTo>
                    <a:pt x="97" y="670"/>
                    <a:pt x="97" y="670"/>
                    <a:pt x="97" y="670"/>
                  </a:cubicBezTo>
                  <a:cubicBezTo>
                    <a:pt x="97" y="671"/>
                    <a:pt x="98" y="670"/>
                    <a:pt x="98" y="671"/>
                  </a:cubicBezTo>
                  <a:cubicBezTo>
                    <a:pt x="98" y="671"/>
                    <a:pt x="98" y="672"/>
                    <a:pt x="99" y="672"/>
                  </a:cubicBezTo>
                  <a:cubicBezTo>
                    <a:pt x="99" y="672"/>
                    <a:pt x="99" y="672"/>
                    <a:pt x="99" y="673"/>
                  </a:cubicBezTo>
                  <a:cubicBezTo>
                    <a:pt x="99" y="674"/>
                    <a:pt x="100" y="674"/>
                    <a:pt x="100" y="675"/>
                  </a:cubicBezTo>
                  <a:cubicBezTo>
                    <a:pt x="99" y="675"/>
                    <a:pt x="99" y="675"/>
                    <a:pt x="99" y="676"/>
                  </a:cubicBezTo>
                  <a:cubicBezTo>
                    <a:pt x="99" y="676"/>
                    <a:pt x="99" y="675"/>
                    <a:pt x="99" y="676"/>
                  </a:cubicBezTo>
                  <a:cubicBezTo>
                    <a:pt x="99" y="677"/>
                    <a:pt x="99" y="678"/>
                    <a:pt x="99" y="678"/>
                  </a:cubicBezTo>
                  <a:cubicBezTo>
                    <a:pt x="99" y="679"/>
                    <a:pt x="99" y="678"/>
                    <a:pt x="99" y="679"/>
                  </a:cubicBezTo>
                  <a:cubicBezTo>
                    <a:pt x="99" y="680"/>
                    <a:pt x="99" y="680"/>
                    <a:pt x="100" y="680"/>
                  </a:cubicBezTo>
                  <a:cubicBezTo>
                    <a:pt x="100" y="680"/>
                    <a:pt x="101" y="680"/>
                    <a:pt x="100" y="681"/>
                  </a:cubicBezTo>
                  <a:cubicBezTo>
                    <a:pt x="100" y="681"/>
                    <a:pt x="100" y="682"/>
                    <a:pt x="99" y="681"/>
                  </a:cubicBezTo>
                  <a:cubicBezTo>
                    <a:pt x="99" y="680"/>
                    <a:pt x="99" y="681"/>
                    <a:pt x="99" y="680"/>
                  </a:cubicBezTo>
                  <a:cubicBezTo>
                    <a:pt x="98" y="680"/>
                    <a:pt x="98" y="679"/>
                    <a:pt x="97" y="679"/>
                  </a:cubicBezTo>
                  <a:cubicBezTo>
                    <a:pt x="96" y="679"/>
                    <a:pt x="96" y="679"/>
                    <a:pt x="96" y="678"/>
                  </a:cubicBezTo>
                  <a:cubicBezTo>
                    <a:pt x="95" y="677"/>
                    <a:pt x="95" y="677"/>
                    <a:pt x="95" y="676"/>
                  </a:cubicBezTo>
                  <a:cubicBezTo>
                    <a:pt x="95" y="675"/>
                    <a:pt x="95" y="673"/>
                    <a:pt x="94" y="673"/>
                  </a:cubicBezTo>
                  <a:cubicBezTo>
                    <a:pt x="94" y="672"/>
                    <a:pt x="94" y="672"/>
                    <a:pt x="94" y="671"/>
                  </a:cubicBezTo>
                  <a:cubicBezTo>
                    <a:pt x="93" y="671"/>
                    <a:pt x="93" y="671"/>
                    <a:pt x="93" y="670"/>
                  </a:cubicBezTo>
                  <a:cubicBezTo>
                    <a:pt x="92" y="670"/>
                    <a:pt x="92" y="670"/>
                    <a:pt x="92" y="669"/>
                  </a:cubicBezTo>
                  <a:cubicBezTo>
                    <a:pt x="92" y="669"/>
                    <a:pt x="91" y="668"/>
                    <a:pt x="92" y="668"/>
                  </a:cubicBezTo>
                  <a:cubicBezTo>
                    <a:pt x="92" y="668"/>
                    <a:pt x="93" y="668"/>
                    <a:pt x="93" y="668"/>
                  </a:cubicBezTo>
                  <a:cubicBezTo>
                    <a:pt x="93" y="667"/>
                    <a:pt x="92" y="667"/>
                    <a:pt x="93" y="666"/>
                  </a:cubicBezTo>
                  <a:cubicBezTo>
                    <a:pt x="93" y="665"/>
                    <a:pt x="93" y="665"/>
                    <a:pt x="93" y="665"/>
                  </a:cubicBezTo>
                  <a:cubicBezTo>
                    <a:pt x="94" y="664"/>
                    <a:pt x="94" y="664"/>
                    <a:pt x="94" y="664"/>
                  </a:cubicBezTo>
                  <a:cubicBezTo>
                    <a:pt x="94" y="663"/>
                    <a:pt x="94" y="663"/>
                    <a:pt x="94" y="662"/>
                  </a:cubicBezTo>
                  <a:cubicBezTo>
                    <a:pt x="93" y="662"/>
                    <a:pt x="93" y="662"/>
                    <a:pt x="93" y="661"/>
                  </a:cubicBezTo>
                  <a:cubicBezTo>
                    <a:pt x="93" y="660"/>
                    <a:pt x="93" y="660"/>
                    <a:pt x="93" y="659"/>
                  </a:cubicBezTo>
                  <a:cubicBezTo>
                    <a:pt x="93" y="659"/>
                    <a:pt x="93" y="659"/>
                    <a:pt x="93" y="658"/>
                  </a:cubicBezTo>
                  <a:cubicBezTo>
                    <a:pt x="94" y="658"/>
                    <a:pt x="94" y="658"/>
                    <a:pt x="94" y="657"/>
                  </a:cubicBezTo>
                  <a:cubicBezTo>
                    <a:pt x="94" y="657"/>
                    <a:pt x="94" y="657"/>
                    <a:pt x="94" y="656"/>
                  </a:cubicBezTo>
                  <a:cubicBezTo>
                    <a:pt x="94" y="655"/>
                    <a:pt x="95" y="655"/>
                    <a:pt x="95" y="655"/>
                  </a:cubicBezTo>
                  <a:cubicBezTo>
                    <a:pt x="95" y="654"/>
                    <a:pt x="95" y="654"/>
                    <a:pt x="96" y="654"/>
                  </a:cubicBezTo>
                  <a:cubicBezTo>
                    <a:pt x="97" y="654"/>
                    <a:pt x="97" y="654"/>
                    <a:pt x="97" y="654"/>
                  </a:cubicBezTo>
                  <a:cubicBezTo>
                    <a:pt x="98" y="654"/>
                    <a:pt x="98" y="654"/>
                    <a:pt x="98" y="654"/>
                  </a:cubicBezTo>
                  <a:cubicBezTo>
                    <a:pt x="98" y="654"/>
                    <a:pt x="98" y="655"/>
                    <a:pt x="99" y="654"/>
                  </a:cubicBezTo>
                  <a:cubicBezTo>
                    <a:pt x="100" y="654"/>
                    <a:pt x="100" y="654"/>
                    <a:pt x="100" y="653"/>
                  </a:cubicBezTo>
                  <a:cubicBezTo>
                    <a:pt x="100" y="653"/>
                    <a:pt x="101" y="653"/>
                    <a:pt x="100" y="652"/>
                  </a:cubicBezTo>
                  <a:cubicBezTo>
                    <a:pt x="100" y="651"/>
                    <a:pt x="101" y="652"/>
                    <a:pt x="100" y="651"/>
                  </a:cubicBezTo>
                  <a:cubicBezTo>
                    <a:pt x="100" y="650"/>
                    <a:pt x="99" y="649"/>
                    <a:pt x="99" y="648"/>
                  </a:cubicBezTo>
                  <a:cubicBezTo>
                    <a:pt x="99" y="647"/>
                    <a:pt x="98" y="646"/>
                    <a:pt x="98" y="645"/>
                  </a:cubicBezTo>
                  <a:cubicBezTo>
                    <a:pt x="98" y="644"/>
                    <a:pt x="97" y="643"/>
                    <a:pt x="97" y="642"/>
                  </a:cubicBezTo>
                  <a:cubicBezTo>
                    <a:pt x="97" y="641"/>
                    <a:pt x="96" y="639"/>
                    <a:pt x="96" y="639"/>
                  </a:cubicBezTo>
                  <a:cubicBezTo>
                    <a:pt x="96" y="639"/>
                    <a:pt x="96" y="638"/>
                    <a:pt x="96" y="638"/>
                  </a:cubicBezTo>
                  <a:cubicBezTo>
                    <a:pt x="95" y="637"/>
                    <a:pt x="94" y="637"/>
                    <a:pt x="94" y="637"/>
                  </a:cubicBezTo>
                  <a:cubicBezTo>
                    <a:pt x="94" y="637"/>
                    <a:pt x="94" y="636"/>
                    <a:pt x="93" y="636"/>
                  </a:cubicBezTo>
                  <a:cubicBezTo>
                    <a:pt x="93" y="635"/>
                    <a:pt x="93" y="635"/>
                    <a:pt x="93" y="635"/>
                  </a:cubicBezTo>
                  <a:cubicBezTo>
                    <a:pt x="92" y="634"/>
                    <a:pt x="92" y="635"/>
                    <a:pt x="91" y="635"/>
                  </a:cubicBezTo>
                  <a:cubicBezTo>
                    <a:pt x="91" y="634"/>
                    <a:pt x="91" y="634"/>
                    <a:pt x="91" y="633"/>
                  </a:cubicBezTo>
                  <a:cubicBezTo>
                    <a:pt x="92" y="633"/>
                    <a:pt x="92" y="633"/>
                    <a:pt x="92" y="632"/>
                  </a:cubicBezTo>
                  <a:cubicBezTo>
                    <a:pt x="92" y="631"/>
                    <a:pt x="92" y="630"/>
                    <a:pt x="92" y="630"/>
                  </a:cubicBezTo>
                  <a:cubicBezTo>
                    <a:pt x="91" y="629"/>
                    <a:pt x="90" y="629"/>
                    <a:pt x="90" y="628"/>
                  </a:cubicBezTo>
                  <a:cubicBezTo>
                    <a:pt x="89" y="628"/>
                    <a:pt x="89" y="627"/>
                    <a:pt x="88" y="626"/>
                  </a:cubicBezTo>
                  <a:cubicBezTo>
                    <a:pt x="88" y="626"/>
                    <a:pt x="88" y="626"/>
                    <a:pt x="87" y="625"/>
                  </a:cubicBezTo>
                  <a:cubicBezTo>
                    <a:pt x="86" y="624"/>
                    <a:pt x="86" y="624"/>
                    <a:pt x="85" y="623"/>
                  </a:cubicBezTo>
                  <a:cubicBezTo>
                    <a:pt x="84" y="622"/>
                    <a:pt x="84" y="622"/>
                    <a:pt x="84" y="622"/>
                  </a:cubicBezTo>
                  <a:cubicBezTo>
                    <a:pt x="84" y="621"/>
                    <a:pt x="84" y="621"/>
                    <a:pt x="84" y="620"/>
                  </a:cubicBezTo>
                  <a:cubicBezTo>
                    <a:pt x="84" y="619"/>
                    <a:pt x="84" y="620"/>
                    <a:pt x="84" y="619"/>
                  </a:cubicBezTo>
                  <a:cubicBezTo>
                    <a:pt x="83" y="618"/>
                    <a:pt x="82" y="616"/>
                    <a:pt x="81" y="615"/>
                  </a:cubicBezTo>
                  <a:cubicBezTo>
                    <a:pt x="81" y="615"/>
                    <a:pt x="81" y="615"/>
                    <a:pt x="80" y="614"/>
                  </a:cubicBezTo>
                  <a:cubicBezTo>
                    <a:pt x="80" y="613"/>
                    <a:pt x="79" y="612"/>
                    <a:pt x="79" y="612"/>
                  </a:cubicBezTo>
                  <a:cubicBezTo>
                    <a:pt x="78" y="612"/>
                    <a:pt x="78" y="611"/>
                    <a:pt x="77" y="611"/>
                  </a:cubicBezTo>
                  <a:cubicBezTo>
                    <a:pt x="77" y="610"/>
                    <a:pt x="77" y="611"/>
                    <a:pt x="77" y="610"/>
                  </a:cubicBezTo>
                  <a:cubicBezTo>
                    <a:pt x="76" y="610"/>
                    <a:pt x="76" y="610"/>
                    <a:pt x="75" y="609"/>
                  </a:cubicBezTo>
                  <a:cubicBezTo>
                    <a:pt x="75" y="609"/>
                    <a:pt x="75" y="609"/>
                    <a:pt x="75" y="608"/>
                  </a:cubicBezTo>
                  <a:cubicBezTo>
                    <a:pt x="75" y="607"/>
                    <a:pt x="75" y="607"/>
                    <a:pt x="75" y="606"/>
                  </a:cubicBezTo>
                  <a:cubicBezTo>
                    <a:pt x="75" y="606"/>
                    <a:pt x="75" y="605"/>
                    <a:pt x="76" y="605"/>
                  </a:cubicBezTo>
                  <a:cubicBezTo>
                    <a:pt x="76" y="606"/>
                    <a:pt x="77" y="606"/>
                    <a:pt x="77" y="606"/>
                  </a:cubicBezTo>
                  <a:cubicBezTo>
                    <a:pt x="77" y="607"/>
                    <a:pt x="77" y="607"/>
                    <a:pt x="77" y="608"/>
                  </a:cubicBezTo>
                  <a:cubicBezTo>
                    <a:pt x="77" y="608"/>
                    <a:pt x="78" y="608"/>
                    <a:pt x="78" y="608"/>
                  </a:cubicBezTo>
                  <a:cubicBezTo>
                    <a:pt x="78" y="609"/>
                    <a:pt x="77" y="610"/>
                    <a:pt x="78" y="610"/>
                  </a:cubicBezTo>
                  <a:cubicBezTo>
                    <a:pt x="78" y="610"/>
                    <a:pt x="78" y="610"/>
                    <a:pt x="78" y="611"/>
                  </a:cubicBezTo>
                  <a:cubicBezTo>
                    <a:pt x="79" y="611"/>
                    <a:pt x="79" y="612"/>
                    <a:pt x="80" y="612"/>
                  </a:cubicBezTo>
                  <a:cubicBezTo>
                    <a:pt x="80" y="612"/>
                    <a:pt x="80" y="612"/>
                    <a:pt x="80" y="612"/>
                  </a:cubicBezTo>
                  <a:cubicBezTo>
                    <a:pt x="81" y="612"/>
                    <a:pt x="81" y="613"/>
                    <a:pt x="81" y="613"/>
                  </a:cubicBezTo>
                  <a:cubicBezTo>
                    <a:pt x="81" y="613"/>
                    <a:pt x="82" y="612"/>
                    <a:pt x="81" y="612"/>
                  </a:cubicBezTo>
                  <a:cubicBezTo>
                    <a:pt x="81" y="612"/>
                    <a:pt x="80" y="612"/>
                    <a:pt x="81" y="611"/>
                  </a:cubicBezTo>
                  <a:cubicBezTo>
                    <a:pt x="81" y="610"/>
                    <a:pt x="81" y="610"/>
                    <a:pt x="81" y="610"/>
                  </a:cubicBezTo>
                  <a:cubicBezTo>
                    <a:pt x="81" y="609"/>
                    <a:pt x="81" y="609"/>
                    <a:pt x="80" y="609"/>
                  </a:cubicBezTo>
                  <a:cubicBezTo>
                    <a:pt x="80" y="609"/>
                    <a:pt x="80" y="609"/>
                    <a:pt x="79" y="608"/>
                  </a:cubicBezTo>
                  <a:cubicBezTo>
                    <a:pt x="79" y="608"/>
                    <a:pt x="79" y="608"/>
                    <a:pt x="78" y="607"/>
                  </a:cubicBezTo>
                  <a:cubicBezTo>
                    <a:pt x="78" y="606"/>
                    <a:pt x="77" y="606"/>
                    <a:pt x="78" y="605"/>
                  </a:cubicBezTo>
                  <a:cubicBezTo>
                    <a:pt x="79" y="604"/>
                    <a:pt x="79" y="604"/>
                    <a:pt x="79" y="604"/>
                  </a:cubicBezTo>
                  <a:cubicBezTo>
                    <a:pt x="79" y="603"/>
                    <a:pt x="78" y="602"/>
                    <a:pt x="77" y="602"/>
                  </a:cubicBezTo>
                  <a:cubicBezTo>
                    <a:pt x="77" y="602"/>
                    <a:pt x="76" y="602"/>
                    <a:pt x="76" y="602"/>
                  </a:cubicBezTo>
                  <a:cubicBezTo>
                    <a:pt x="76" y="602"/>
                    <a:pt x="76" y="603"/>
                    <a:pt x="75" y="602"/>
                  </a:cubicBezTo>
                  <a:cubicBezTo>
                    <a:pt x="75" y="601"/>
                    <a:pt x="75" y="601"/>
                    <a:pt x="75" y="601"/>
                  </a:cubicBezTo>
                  <a:cubicBezTo>
                    <a:pt x="74" y="601"/>
                    <a:pt x="74" y="601"/>
                    <a:pt x="74" y="601"/>
                  </a:cubicBezTo>
                  <a:cubicBezTo>
                    <a:pt x="74" y="602"/>
                    <a:pt x="74" y="602"/>
                    <a:pt x="74" y="603"/>
                  </a:cubicBezTo>
                  <a:cubicBezTo>
                    <a:pt x="74" y="603"/>
                    <a:pt x="74" y="603"/>
                    <a:pt x="73" y="603"/>
                  </a:cubicBezTo>
                  <a:cubicBezTo>
                    <a:pt x="73" y="604"/>
                    <a:pt x="73" y="604"/>
                    <a:pt x="72" y="604"/>
                  </a:cubicBezTo>
                  <a:cubicBezTo>
                    <a:pt x="71" y="604"/>
                    <a:pt x="71" y="604"/>
                    <a:pt x="70" y="603"/>
                  </a:cubicBezTo>
                  <a:cubicBezTo>
                    <a:pt x="70" y="602"/>
                    <a:pt x="70" y="602"/>
                    <a:pt x="70" y="601"/>
                  </a:cubicBezTo>
                  <a:cubicBezTo>
                    <a:pt x="70" y="600"/>
                    <a:pt x="70" y="600"/>
                    <a:pt x="70" y="600"/>
                  </a:cubicBezTo>
                  <a:cubicBezTo>
                    <a:pt x="70" y="599"/>
                    <a:pt x="71" y="599"/>
                    <a:pt x="71" y="598"/>
                  </a:cubicBezTo>
                  <a:cubicBezTo>
                    <a:pt x="70" y="597"/>
                    <a:pt x="70" y="597"/>
                    <a:pt x="70" y="597"/>
                  </a:cubicBezTo>
                  <a:cubicBezTo>
                    <a:pt x="70" y="596"/>
                    <a:pt x="71" y="596"/>
                    <a:pt x="70" y="596"/>
                  </a:cubicBezTo>
                  <a:cubicBezTo>
                    <a:pt x="70" y="595"/>
                    <a:pt x="70" y="596"/>
                    <a:pt x="70" y="595"/>
                  </a:cubicBezTo>
                  <a:cubicBezTo>
                    <a:pt x="70" y="594"/>
                    <a:pt x="70" y="594"/>
                    <a:pt x="70" y="594"/>
                  </a:cubicBezTo>
                  <a:cubicBezTo>
                    <a:pt x="70" y="594"/>
                    <a:pt x="70" y="594"/>
                    <a:pt x="70" y="593"/>
                  </a:cubicBezTo>
                  <a:cubicBezTo>
                    <a:pt x="70" y="593"/>
                    <a:pt x="70" y="593"/>
                    <a:pt x="70" y="592"/>
                  </a:cubicBezTo>
                  <a:cubicBezTo>
                    <a:pt x="69" y="592"/>
                    <a:pt x="69" y="592"/>
                    <a:pt x="69" y="592"/>
                  </a:cubicBezTo>
                  <a:cubicBezTo>
                    <a:pt x="69" y="591"/>
                    <a:pt x="68" y="591"/>
                    <a:pt x="69" y="590"/>
                  </a:cubicBezTo>
                  <a:cubicBezTo>
                    <a:pt x="70" y="590"/>
                    <a:pt x="70" y="590"/>
                    <a:pt x="70" y="590"/>
                  </a:cubicBezTo>
                  <a:cubicBezTo>
                    <a:pt x="70" y="590"/>
                    <a:pt x="71" y="590"/>
                    <a:pt x="71" y="590"/>
                  </a:cubicBezTo>
                  <a:cubicBezTo>
                    <a:pt x="71" y="590"/>
                    <a:pt x="71" y="590"/>
                    <a:pt x="71" y="589"/>
                  </a:cubicBezTo>
                  <a:cubicBezTo>
                    <a:pt x="71" y="588"/>
                    <a:pt x="71" y="588"/>
                    <a:pt x="71" y="587"/>
                  </a:cubicBezTo>
                  <a:cubicBezTo>
                    <a:pt x="71" y="586"/>
                    <a:pt x="71" y="586"/>
                    <a:pt x="71" y="586"/>
                  </a:cubicBezTo>
                  <a:cubicBezTo>
                    <a:pt x="72" y="585"/>
                    <a:pt x="73" y="585"/>
                    <a:pt x="73" y="585"/>
                  </a:cubicBezTo>
                  <a:cubicBezTo>
                    <a:pt x="73" y="585"/>
                    <a:pt x="74" y="585"/>
                    <a:pt x="74" y="585"/>
                  </a:cubicBezTo>
                  <a:cubicBezTo>
                    <a:pt x="75" y="584"/>
                    <a:pt x="75" y="584"/>
                    <a:pt x="75" y="584"/>
                  </a:cubicBezTo>
                  <a:cubicBezTo>
                    <a:pt x="75" y="584"/>
                    <a:pt x="76" y="584"/>
                    <a:pt x="75" y="585"/>
                  </a:cubicBezTo>
                  <a:cubicBezTo>
                    <a:pt x="75" y="585"/>
                    <a:pt x="75" y="585"/>
                    <a:pt x="75" y="585"/>
                  </a:cubicBezTo>
                  <a:cubicBezTo>
                    <a:pt x="76" y="586"/>
                    <a:pt x="76" y="585"/>
                    <a:pt x="77" y="586"/>
                  </a:cubicBezTo>
                  <a:cubicBezTo>
                    <a:pt x="77" y="586"/>
                    <a:pt x="77" y="587"/>
                    <a:pt x="78" y="587"/>
                  </a:cubicBezTo>
                  <a:cubicBezTo>
                    <a:pt x="78" y="587"/>
                    <a:pt x="79" y="587"/>
                    <a:pt x="80" y="587"/>
                  </a:cubicBezTo>
                  <a:cubicBezTo>
                    <a:pt x="80" y="587"/>
                    <a:pt x="80" y="588"/>
                    <a:pt x="81" y="588"/>
                  </a:cubicBezTo>
                  <a:cubicBezTo>
                    <a:pt x="82" y="588"/>
                    <a:pt x="83" y="588"/>
                    <a:pt x="83" y="588"/>
                  </a:cubicBezTo>
                  <a:cubicBezTo>
                    <a:pt x="83" y="589"/>
                    <a:pt x="83" y="589"/>
                    <a:pt x="83" y="589"/>
                  </a:cubicBezTo>
                  <a:cubicBezTo>
                    <a:pt x="83" y="589"/>
                    <a:pt x="83" y="589"/>
                    <a:pt x="84" y="589"/>
                  </a:cubicBezTo>
                  <a:cubicBezTo>
                    <a:pt x="84" y="588"/>
                    <a:pt x="84" y="589"/>
                    <a:pt x="84" y="588"/>
                  </a:cubicBezTo>
                  <a:cubicBezTo>
                    <a:pt x="84" y="588"/>
                    <a:pt x="84" y="587"/>
                    <a:pt x="84" y="587"/>
                  </a:cubicBezTo>
                  <a:cubicBezTo>
                    <a:pt x="85" y="586"/>
                    <a:pt x="85" y="585"/>
                    <a:pt x="85" y="585"/>
                  </a:cubicBezTo>
                  <a:cubicBezTo>
                    <a:pt x="85" y="585"/>
                    <a:pt x="85" y="585"/>
                    <a:pt x="86" y="585"/>
                  </a:cubicBezTo>
                  <a:cubicBezTo>
                    <a:pt x="86" y="584"/>
                    <a:pt x="88" y="583"/>
                    <a:pt x="88" y="582"/>
                  </a:cubicBezTo>
                  <a:cubicBezTo>
                    <a:pt x="89" y="582"/>
                    <a:pt x="89" y="582"/>
                    <a:pt x="89" y="581"/>
                  </a:cubicBezTo>
                  <a:cubicBezTo>
                    <a:pt x="90" y="580"/>
                    <a:pt x="91" y="579"/>
                    <a:pt x="91" y="578"/>
                  </a:cubicBezTo>
                  <a:cubicBezTo>
                    <a:pt x="91" y="577"/>
                    <a:pt x="92" y="576"/>
                    <a:pt x="92" y="575"/>
                  </a:cubicBezTo>
                  <a:cubicBezTo>
                    <a:pt x="92" y="575"/>
                    <a:pt x="92" y="574"/>
                    <a:pt x="92" y="573"/>
                  </a:cubicBezTo>
                  <a:cubicBezTo>
                    <a:pt x="93" y="572"/>
                    <a:pt x="93" y="572"/>
                    <a:pt x="93" y="571"/>
                  </a:cubicBezTo>
                  <a:cubicBezTo>
                    <a:pt x="93" y="570"/>
                    <a:pt x="93" y="569"/>
                    <a:pt x="93" y="568"/>
                  </a:cubicBezTo>
                  <a:cubicBezTo>
                    <a:pt x="93" y="567"/>
                    <a:pt x="93" y="565"/>
                    <a:pt x="92" y="565"/>
                  </a:cubicBezTo>
                  <a:cubicBezTo>
                    <a:pt x="92" y="564"/>
                    <a:pt x="92" y="564"/>
                    <a:pt x="92" y="563"/>
                  </a:cubicBezTo>
                  <a:cubicBezTo>
                    <a:pt x="92" y="562"/>
                    <a:pt x="92" y="562"/>
                    <a:pt x="92" y="561"/>
                  </a:cubicBezTo>
                  <a:cubicBezTo>
                    <a:pt x="92" y="561"/>
                    <a:pt x="92" y="561"/>
                    <a:pt x="92" y="561"/>
                  </a:cubicBezTo>
                  <a:cubicBezTo>
                    <a:pt x="92" y="561"/>
                    <a:pt x="93" y="561"/>
                    <a:pt x="93" y="560"/>
                  </a:cubicBezTo>
                  <a:cubicBezTo>
                    <a:pt x="93" y="560"/>
                    <a:pt x="93" y="560"/>
                    <a:pt x="93" y="559"/>
                  </a:cubicBezTo>
                  <a:cubicBezTo>
                    <a:pt x="93" y="558"/>
                    <a:pt x="93" y="557"/>
                    <a:pt x="92" y="557"/>
                  </a:cubicBezTo>
                  <a:cubicBezTo>
                    <a:pt x="92" y="556"/>
                    <a:pt x="92" y="555"/>
                    <a:pt x="92" y="555"/>
                  </a:cubicBezTo>
                  <a:cubicBezTo>
                    <a:pt x="93" y="555"/>
                    <a:pt x="93" y="555"/>
                    <a:pt x="93" y="555"/>
                  </a:cubicBezTo>
                  <a:cubicBezTo>
                    <a:pt x="93" y="555"/>
                    <a:pt x="93" y="555"/>
                    <a:pt x="93" y="555"/>
                  </a:cubicBezTo>
                  <a:cubicBezTo>
                    <a:pt x="92" y="554"/>
                    <a:pt x="92" y="554"/>
                    <a:pt x="92" y="553"/>
                  </a:cubicBezTo>
                  <a:cubicBezTo>
                    <a:pt x="91" y="553"/>
                    <a:pt x="92" y="554"/>
                    <a:pt x="91" y="552"/>
                  </a:cubicBezTo>
                  <a:cubicBezTo>
                    <a:pt x="91" y="550"/>
                    <a:pt x="90" y="549"/>
                    <a:pt x="91" y="549"/>
                  </a:cubicBezTo>
                  <a:cubicBezTo>
                    <a:pt x="91" y="548"/>
                    <a:pt x="91" y="548"/>
                    <a:pt x="91" y="547"/>
                  </a:cubicBezTo>
                  <a:cubicBezTo>
                    <a:pt x="91" y="547"/>
                    <a:pt x="91" y="546"/>
                    <a:pt x="91" y="546"/>
                  </a:cubicBezTo>
                  <a:cubicBezTo>
                    <a:pt x="90" y="545"/>
                    <a:pt x="91" y="545"/>
                    <a:pt x="91" y="544"/>
                  </a:cubicBezTo>
                  <a:cubicBezTo>
                    <a:pt x="90" y="543"/>
                    <a:pt x="91" y="543"/>
                    <a:pt x="90" y="542"/>
                  </a:cubicBezTo>
                  <a:cubicBezTo>
                    <a:pt x="90" y="542"/>
                    <a:pt x="89" y="540"/>
                    <a:pt x="89" y="540"/>
                  </a:cubicBezTo>
                  <a:cubicBezTo>
                    <a:pt x="89" y="540"/>
                    <a:pt x="90" y="539"/>
                    <a:pt x="90" y="538"/>
                  </a:cubicBezTo>
                  <a:cubicBezTo>
                    <a:pt x="90" y="538"/>
                    <a:pt x="90" y="537"/>
                    <a:pt x="90" y="537"/>
                  </a:cubicBezTo>
                  <a:cubicBezTo>
                    <a:pt x="90" y="536"/>
                    <a:pt x="89" y="536"/>
                    <a:pt x="89" y="535"/>
                  </a:cubicBezTo>
                  <a:cubicBezTo>
                    <a:pt x="89" y="534"/>
                    <a:pt x="89" y="534"/>
                    <a:pt x="88" y="533"/>
                  </a:cubicBezTo>
                  <a:cubicBezTo>
                    <a:pt x="88" y="532"/>
                    <a:pt x="88" y="532"/>
                    <a:pt x="88" y="532"/>
                  </a:cubicBezTo>
                  <a:cubicBezTo>
                    <a:pt x="87" y="531"/>
                    <a:pt x="88" y="531"/>
                    <a:pt x="88" y="530"/>
                  </a:cubicBezTo>
                  <a:cubicBezTo>
                    <a:pt x="87" y="529"/>
                    <a:pt x="88" y="529"/>
                    <a:pt x="87" y="528"/>
                  </a:cubicBezTo>
                  <a:cubicBezTo>
                    <a:pt x="86" y="528"/>
                    <a:pt x="86" y="528"/>
                    <a:pt x="86" y="527"/>
                  </a:cubicBezTo>
                  <a:cubicBezTo>
                    <a:pt x="85" y="526"/>
                    <a:pt x="85" y="526"/>
                    <a:pt x="85" y="525"/>
                  </a:cubicBezTo>
                  <a:cubicBezTo>
                    <a:pt x="84" y="524"/>
                    <a:pt x="85" y="524"/>
                    <a:pt x="84" y="523"/>
                  </a:cubicBezTo>
                  <a:cubicBezTo>
                    <a:pt x="84" y="523"/>
                    <a:pt x="83" y="522"/>
                    <a:pt x="83" y="522"/>
                  </a:cubicBezTo>
                  <a:cubicBezTo>
                    <a:pt x="83" y="521"/>
                    <a:pt x="83" y="521"/>
                    <a:pt x="82" y="521"/>
                  </a:cubicBezTo>
                  <a:cubicBezTo>
                    <a:pt x="82" y="520"/>
                    <a:pt x="82" y="520"/>
                    <a:pt x="82" y="520"/>
                  </a:cubicBezTo>
                  <a:cubicBezTo>
                    <a:pt x="82" y="519"/>
                    <a:pt x="81" y="518"/>
                    <a:pt x="81" y="517"/>
                  </a:cubicBezTo>
                  <a:cubicBezTo>
                    <a:pt x="80" y="517"/>
                    <a:pt x="80" y="517"/>
                    <a:pt x="79" y="516"/>
                  </a:cubicBezTo>
                  <a:cubicBezTo>
                    <a:pt x="79" y="515"/>
                    <a:pt x="78" y="515"/>
                    <a:pt x="78" y="515"/>
                  </a:cubicBezTo>
                  <a:cubicBezTo>
                    <a:pt x="77" y="514"/>
                    <a:pt x="77" y="514"/>
                    <a:pt x="76" y="513"/>
                  </a:cubicBezTo>
                  <a:cubicBezTo>
                    <a:pt x="75" y="512"/>
                    <a:pt x="75" y="512"/>
                    <a:pt x="74" y="510"/>
                  </a:cubicBezTo>
                  <a:cubicBezTo>
                    <a:pt x="73" y="509"/>
                    <a:pt x="73" y="509"/>
                    <a:pt x="73" y="508"/>
                  </a:cubicBezTo>
                  <a:cubicBezTo>
                    <a:pt x="72" y="508"/>
                    <a:pt x="72" y="507"/>
                    <a:pt x="71" y="506"/>
                  </a:cubicBezTo>
                  <a:cubicBezTo>
                    <a:pt x="71" y="506"/>
                    <a:pt x="71" y="505"/>
                    <a:pt x="71" y="505"/>
                  </a:cubicBezTo>
                  <a:cubicBezTo>
                    <a:pt x="71" y="504"/>
                    <a:pt x="70" y="504"/>
                    <a:pt x="70" y="504"/>
                  </a:cubicBezTo>
                  <a:cubicBezTo>
                    <a:pt x="70" y="503"/>
                    <a:pt x="70" y="503"/>
                    <a:pt x="70" y="503"/>
                  </a:cubicBezTo>
                  <a:cubicBezTo>
                    <a:pt x="70" y="502"/>
                    <a:pt x="71" y="502"/>
                    <a:pt x="70" y="501"/>
                  </a:cubicBezTo>
                  <a:cubicBezTo>
                    <a:pt x="69" y="500"/>
                    <a:pt x="69" y="499"/>
                    <a:pt x="69" y="499"/>
                  </a:cubicBezTo>
                  <a:cubicBezTo>
                    <a:pt x="68" y="499"/>
                    <a:pt x="68" y="499"/>
                    <a:pt x="67" y="498"/>
                  </a:cubicBezTo>
                  <a:cubicBezTo>
                    <a:pt x="67" y="498"/>
                    <a:pt x="67" y="498"/>
                    <a:pt x="66" y="497"/>
                  </a:cubicBezTo>
                  <a:cubicBezTo>
                    <a:pt x="65" y="495"/>
                    <a:pt x="65" y="496"/>
                    <a:pt x="64" y="494"/>
                  </a:cubicBezTo>
                  <a:cubicBezTo>
                    <a:pt x="64" y="493"/>
                    <a:pt x="63" y="493"/>
                    <a:pt x="63" y="492"/>
                  </a:cubicBezTo>
                  <a:cubicBezTo>
                    <a:pt x="63" y="491"/>
                    <a:pt x="62" y="489"/>
                    <a:pt x="62" y="489"/>
                  </a:cubicBezTo>
                  <a:cubicBezTo>
                    <a:pt x="61" y="488"/>
                    <a:pt x="61" y="488"/>
                    <a:pt x="61" y="487"/>
                  </a:cubicBezTo>
                  <a:cubicBezTo>
                    <a:pt x="60" y="485"/>
                    <a:pt x="61" y="486"/>
                    <a:pt x="60" y="485"/>
                  </a:cubicBezTo>
                  <a:cubicBezTo>
                    <a:pt x="59" y="484"/>
                    <a:pt x="59" y="484"/>
                    <a:pt x="59" y="483"/>
                  </a:cubicBezTo>
                  <a:cubicBezTo>
                    <a:pt x="58" y="483"/>
                    <a:pt x="58" y="483"/>
                    <a:pt x="57" y="482"/>
                  </a:cubicBezTo>
                  <a:cubicBezTo>
                    <a:pt x="57" y="481"/>
                    <a:pt x="57" y="482"/>
                    <a:pt x="56" y="480"/>
                  </a:cubicBezTo>
                  <a:cubicBezTo>
                    <a:pt x="56" y="479"/>
                    <a:pt x="56" y="480"/>
                    <a:pt x="56" y="478"/>
                  </a:cubicBezTo>
                  <a:cubicBezTo>
                    <a:pt x="55" y="477"/>
                    <a:pt x="56" y="477"/>
                    <a:pt x="55" y="476"/>
                  </a:cubicBezTo>
                  <a:cubicBezTo>
                    <a:pt x="54" y="474"/>
                    <a:pt x="54" y="475"/>
                    <a:pt x="53" y="474"/>
                  </a:cubicBezTo>
                  <a:cubicBezTo>
                    <a:pt x="53" y="473"/>
                    <a:pt x="53" y="472"/>
                    <a:pt x="53" y="472"/>
                  </a:cubicBezTo>
                  <a:cubicBezTo>
                    <a:pt x="52" y="471"/>
                    <a:pt x="53" y="471"/>
                    <a:pt x="52" y="470"/>
                  </a:cubicBezTo>
                  <a:cubicBezTo>
                    <a:pt x="52" y="470"/>
                    <a:pt x="52" y="469"/>
                    <a:pt x="51" y="469"/>
                  </a:cubicBezTo>
                  <a:cubicBezTo>
                    <a:pt x="51" y="468"/>
                    <a:pt x="51" y="468"/>
                    <a:pt x="50" y="468"/>
                  </a:cubicBezTo>
                  <a:cubicBezTo>
                    <a:pt x="50" y="467"/>
                    <a:pt x="50" y="467"/>
                    <a:pt x="50" y="466"/>
                  </a:cubicBezTo>
                  <a:cubicBezTo>
                    <a:pt x="49" y="465"/>
                    <a:pt x="48" y="465"/>
                    <a:pt x="48" y="464"/>
                  </a:cubicBezTo>
                  <a:cubicBezTo>
                    <a:pt x="49" y="463"/>
                    <a:pt x="49" y="464"/>
                    <a:pt x="49" y="463"/>
                  </a:cubicBezTo>
                  <a:cubicBezTo>
                    <a:pt x="49" y="463"/>
                    <a:pt x="49" y="463"/>
                    <a:pt x="49" y="462"/>
                  </a:cubicBezTo>
                  <a:cubicBezTo>
                    <a:pt x="48" y="462"/>
                    <a:pt x="48" y="462"/>
                    <a:pt x="48" y="461"/>
                  </a:cubicBezTo>
                  <a:cubicBezTo>
                    <a:pt x="47" y="460"/>
                    <a:pt x="47" y="460"/>
                    <a:pt x="47" y="460"/>
                  </a:cubicBezTo>
                  <a:cubicBezTo>
                    <a:pt x="46" y="459"/>
                    <a:pt x="46" y="459"/>
                    <a:pt x="46" y="458"/>
                  </a:cubicBezTo>
                  <a:cubicBezTo>
                    <a:pt x="45" y="457"/>
                    <a:pt x="45" y="457"/>
                    <a:pt x="45" y="457"/>
                  </a:cubicBezTo>
                  <a:cubicBezTo>
                    <a:pt x="44" y="456"/>
                    <a:pt x="44" y="456"/>
                    <a:pt x="44" y="455"/>
                  </a:cubicBezTo>
                  <a:cubicBezTo>
                    <a:pt x="44" y="454"/>
                    <a:pt x="44" y="455"/>
                    <a:pt x="44" y="454"/>
                  </a:cubicBezTo>
                  <a:cubicBezTo>
                    <a:pt x="43" y="452"/>
                    <a:pt x="43" y="452"/>
                    <a:pt x="43" y="451"/>
                  </a:cubicBezTo>
                  <a:cubicBezTo>
                    <a:pt x="42" y="451"/>
                    <a:pt x="42" y="450"/>
                    <a:pt x="42" y="450"/>
                  </a:cubicBezTo>
                  <a:cubicBezTo>
                    <a:pt x="41" y="450"/>
                    <a:pt x="41" y="449"/>
                    <a:pt x="41" y="449"/>
                  </a:cubicBezTo>
                  <a:cubicBezTo>
                    <a:pt x="41" y="449"/>
                    <a:pt x="40" y="448"/>
                    <a:pt x="40" y="447"/>
                  </a:cubicBezTo>
                  <a:cubicBezTo>
                    <a:pt x="40" y="446"/>
                    <a:pt x="40" y="447"/>
                    <a:pt x="40" y="446"/>
                  </a:cubicBezTo>
                  <a:cubicBezTo>
                    <a:pt x="40" y="445"/>
                    <a:pt x="40" y="445"/>
                    <a:pt x="40" y="444"/>
                  </a:cubicBezTo>
                  <a:cubicBezTo>
                    <a:pt x="40" y="444"/>
                    <a:pt x="40" y="443"/>
                    <a:pt x="40" y="443"/>
                  </a:cubicBezTo>
                  <a:cubicBezTo>
                    <a:pt x="39" y="442"/>
                    <a:pt x="39" y="442"/>
                    <a:pt x="39" y="441"/>
                  </a:cubicBezTo>
                  <a:cubicBezTo>
                    <a:pt x="38" y="440"/>
                    <a:pt x="39" y="439"/>
                    <a:pt x="38" y="439"/>
                  </a:cubicBezTo>
                  <a:cubicBezTo>
                    <a:pt x="38" y="438"/>
                    <a:pt x="38" y="438"/>
                    <a:pt x="38" y="437"/>
                  </a:cubicBezTo>
                  <a:cubicBezTo>
                    <a:pt x="37" y="437"/>
                    <a:pt x="37" y="437"/>
                    <a:pt x="37" y="436"/>
                  </a:cubicBezTo>
                  <a:cubicBezTo>
                    <a:pt x="36" y="435"/>
                    <a:pt x="36" y="435"/>
                    <a:pt x="36" y="434"/>
                  </a:cubicBezTo>
                  <a:cubicBezTo>
                    <a:pt x="36" y="433"/>
                    <a:pt x="36" y="433"/>
                    <a:pt x="36" y="432"/>
                  </a:cubicBezTo>
                  <a:cubicBezTo>
                    <a:pt x="36" y="432"/>
                    <a:pt x="36" y="431"/>
                    <a:pt x="35" y="430"/>
                  </a:cubicBezTo>
                  <a:cubicBezTo>
                    <a:pt x="35" y="430"/>
                    <a:pt x="35" y="430"/>
                    <a:pt x="35" y="429"/>
                  </a:cubicBezTo>
                  <a:cubicBezTo>
                    <a:pt x="35" y="428"/>
                    <a:pt x="35" y="429"/>
                    <a:pt x="35" y="428"/>
                  </a:cubicBezTo>
                  <a:cubicBezTo>
                    <a:pt x="34" y="427"/>
                    <a:pt x="34" y="427"/>
                    <a:pt x="34" y="426"/>
                  </a:cubicBezTo>
                  <a:cubicBezTo>
                    <a:pt x="33" y="426"/>
                    <a:pt x="33" y="426"/>
                    <a:pt x="33" y="425"/>
                  </a:cubicBezTo>
                  <a:cubicBezTo>
                    <a:pt x="33" y="425"/>
                    <a:pt x="33" y="424"/>
                    <a:pt x="33" y="423"/>
                  </a:cubicBezTo>
                  <a:cubicBezTo>
                    <a:pt x="33" y="422"/>
                    <a:pt x="33" y="422"/>
                    <a:pt x="33" y="422"/>
                  </a:cubicBezTo>
                  <a:cubicBezTo>
                    <a:pt x="32" y="421"/>
                    <a:pt x="31" y="419"/>
                    <a:pt x="31" y="419"/>
                  </a:cubicBezTo>
                  <a:cubicBezTo>
                    <a:pt x="31" y="418"/>
                    <a:pt x="31" y="418"/>
                    <a:pt x="31" y="418"/>
                  </a:cubicBezTo>
                  <a:cubicBezTo>
                    <a:pt x="31" y="418"/>
                    <a:pt x="31" y="417"/>
                    <a:pt x="31" y="417"/>
                  </a:cubicBezTo>
                  <a:cubicBezTo>
                    <a:pt x="31" y="416"/>
                    <a:pt x="30" y="416"/>
                    <a:pt x="30" y="416"/>
                  </a:cubicBezTo>
                  <a:cubicBezTo>
                    <a:pt x="30" y="415"/>
                    <a:pt x="30" y="415"/>
                    <a:pt x="30" y="414"/>
                  </a:cubicBezTo>
                  <a:cubicBezTo>
                    <a:pt x="30" y="414"/>
                    <a:pt x="31" y="414"/>
                    <a:pt x="30" y="413"/>
                  </a:cubicBezTo>
                  <a:cubicBezTo>
                    <a:pt x="30" y="412"/>
                    <a:pt x="30" y="412"/>
                    <a:pt x="30" y="411"/>
                  </a:cubicBezTo>
                  <a:cubicBezTo>
                    <a:pt x="30" y="410"/>
                    <a:pt x="30" y="410"/>
                    <a:pt x="29" y="409"/>
                  </a:cubicBezTo>
                  <a:cubicBezTo>
                    <a:pt x="29" y="408"/>
                    <a:pt x="29" y="408"/>
                    <a:pt x="29" y="408"/>
                  </a:cubicBezTo>
                  <a:cubicBezTo>
                    <a:pt x="29" y="407"/>
                    <a:pt x="29" y="407"/>
                    <a:pt x="29" y="406"/>
                  </a:cubicBezTo>
                  <a:cubicBezTo>
                    <a:pt x="28" y="405"/>
                    <a:pt x="27" y="406"/>
                    <a:pt x="27" y="405"/>
                  </a:cubicBezTo>
                  <a:cubicBezTo>
                    <a:pt x="27" y="404"/>
                    <a:pt x="27" y="404"/>
                    <a:pt x="27" y="403"/>
                  </a:cubicBezTo>
                  <a:cubicBezTo>
                    <a:pt x="27" y="402"/>
                    <a:pt x="27" y="402"/>
                    <a:pt x="27" y="401"/>
                  </a:cubicBezTo>
                  <a:cubicBezTo>
                    <a:pt x="27" y="401"/>
                    <a:pt x="27" y="401"/>
                    <a:pt x="27" y="400"/>
                  </a:cubicBezTo>
                  <a:cubicBezTo>
                    <a:pt x="27" y="399"/>
                    <a:pt x="26" y="399"/>
                    <a:pt x="26" y="398"/>
                  </a:cubicBezTo>
                  <a:cubicBezTo>
                    <a:pt x="26" y="398"/>
                    <a:pt x="26" y="398"/>
                    <a:pt x="26" y="397"/>
                  </a:cubicBezTo>
                  <a:cubicBezTo>
                    <a:pt x="25" y="396"/>
                    <a:pt x="25" y="396"/>
                    <a:pt x="25" y="396"/>
                  </a:cubicBezTo>
                  <a:cubicBezTo>
                    <a:pt x="25" y="395"/>
                    <a:pt x="25" y="395"/>
                    <a:pt x="24" y="395"/>
                  </a:cubicBezTo>
                  <a:cubicBezTo>
                    <a:pt x="24" y="394"/>
                    <a:pt x="24" y="393"/>
                    <a:pt x="24" y="393"/>
                  </a:cubicBezTo>
                  <a:cubicBezTo>
                    <a:pt x="23" y="392"/>
                    <a:pt x="23" y="392"/>
                    <a:pt x="23" y="392"/>
                  </a:cubicBezTo>
                  <a:cubicBezTo>
                    <a:pt x="22" y="391"/>
                    <a:pt x="22" y="391"/>
                    <a:pt x="22" y="390"/>
                  </a:cubicBezTo>
                  <a:cubicBezTo>
                    <a:pt x="22" y="389"/>
                    <a:pt x="22" y="390"/>
                    <a:pt x="22" y="389"/>
                  </a:cubicBezTo>
                  <a:cubicBezTo>
                    <a:pt x="21" y="388"/>
                    <a:pt x="22" y="388"/>
                    <a:pt x="22" y="387"/>
                  </a:cubicBezTo>
                  <a:cubicBezTo>
                    <a:pt x="21" y="387"/>
                    <a:pt x="21" y="387"/>
                    <a:pt x="20" y="386"/>
                  </a:cubicBezTo>
                  <a:cubicBezTo>
                    <a:pt x="20" y="385"/>
                    <a:pt x="20" y="385"/>
                    <a:pt x="19" y="384"/>
                  </a:cubicBezTo>
                  <a:cubicBezTo>
                    <a:pt x="19" y="383"/>
                    <a:pt x="19" y="383"/>
                    <a:pt x="19" y="382"/>
                  </a:cubicBezTo>
                  <a:cubicBezTo>
                    <a:pt x="19" y="381"/>
                    <a:pt x="19" y="382"/>
                    <a:pt x="19" y="381"/>
                  </a:cubicBezTo>
                  <a:cubicBezTo>
                    <a:pt x="18" y="379"/>
                    <a:pt x="19" y="380"/>
                    <a:pt x="18" y="379"/>
                  </a:cubicBezTo>
                  <a:cubicBezTo>
                    <a:pt x="18" y="378"/>
                    <a:pt x="18" y="378"/>
                    <a:pt x="18" y="378"/>
                  </a:cubicBezTo>
                  <a:cubicBezTo>
                    <a:pt x="17" y="377"/>
                    <a:pt x="17" y="377"/>
                    <a:pt x="16" y="377"/>
                  </a:cubicBezTo>
                  <a:cubicBezTo>
                    <a:pt x="16" y="376"/>
                    <a:pt x="16" y="376"/>
                    <a:pt x="16" y="376"/>
                  </a:cubicBezTo>
                  <a:cubicBezTo>
                    <a:pt x="15" y="375"/>
                    <a:pt x="15" y="374"/>
                    <a:pt x="14" y="374"/>
                  </a:cubicBezTo>
                  <a:cubicBezTo>
                    <a:pt x="14" y="373"/>
                    <a:pt x="13" y="373"/>
                    <a:pt x="13" y="372"/>
                  </a:cubicBezTo>
                  <a:cubicBezTo>
                    <a:pt x="13" y="371"/>
                    <a:pt x="13" y="370"/>
                    <a:pt x="13" y="370"/>
                  </a:cubicBezTo>
                  <a:cubicBezTo>
                    <a:pt x="12" y="369"/>
                    <a:pt x="12" y="369"/>
                    <a:pt x="12" y="368"/>
                  </a:cubicBezTo>
                  <a:cubicBezTo>
                    <a:pt x="11" y="368"/>
                    <a:pt x="11" y="367"/>
                    <a:pt x="11" y="367"/>
                  </a:cubicBezTo>
                  <a:cubicBezTo>
                    <a:pt x="10" y="367"/>
                    <a:pt x="10" y="367"/>
                    <a:pt x="9" y="367"/>
                  </a:cubicBezTo>
                  <a:cubicBezTo>
                    <a:pt x="9" y="367"/>
                    <a:pt x="9" y="367"/>
                    <a:pt x="8" y="366"/>
                  </a:cubicBezTo>
                  <a:cubicBezTo>
                    <a:pt x="8" y="366"/>
                    <a:pt x="8" y="366"/>
                    <a:pt x="7" y="365"/>
                  </a:cubicBezTo>
                  <a:cubicBezTo>
                    <a:pt x="7" y="364"/>
                    <a:pt x="7" y="364"/>
                    <a:pt x="7" y="363"/>
                  </a:cubicBezTo>
                  <a:cubicBezTo>
                    <a:pt x="7" y="363"/>
                    <a:pt x="7" y="363"/>
                    <a:pt x="6" y="363"/>
                  </a:cubicBezTo>
                  <a:cubicBezTo>
                    <a:pt x="6" y="362"/>
                    <a:pt x="6" y="362"/>
                    <a:pt x="6" y="361"/>
                  </a:cubicBezTo>
                  <a:cubicBezTo>
                    <a:pt x="7" y="361"/>
                    <a:pt x="7" y="361"/>
                    <a:pt x="6" y="361"/>
                  </a:cubicBezTo>
                  <a:cubicBezTo>
                    <a:pt x="6" y="360"/>
                    <a:pt x="6" y="360"/>
                    <a:pt x="6" y="360"/>
                  </a:cubicBezTo>
                  <a:cubicBezTo>
                    <a:pt x="6" y="360"/>
                    <a:pt x="6" y="360"/>
                    <a:pt x="6" y="359"/>
                  </a:cubicBezTo>
                  <a:cubicBezTo>
                    <a:pt x="7" y="359"/>
                    <a:pt x="7" y="359"/>
                    <a:pt x="6" y="359"/>
                  </a:cubicBezTo>
                  <a:cubicBezTo>
                    <a:pt x="6" y="358"/>
                    <a:pt x="6" y="357"/>
                    <a:pt x="6" y="357"/>
                  </a:cubicBezTo>
                  <a:cubicBezTo>
                    <a:pt x="6" y="357"/>
                    <a:pt x="6" y="357"/>
                    <a:pt x="5" y="357"/>
                  </a:cubicBezTo>
                  <a:cubicBezTo>
                    <a:pt x="5" y="357"/>
                    <a:pt x="5" y="357"/>
                    <a:pt x="4" y="356"/>
                  </a:cubicBezTo>
                  <a:cubicBezTo>
                    <a:pt x="4" y="356"/>
                    <a:pt x="4" y="356"/>
                    <a:pt x="4" y="356"/>
                  </a:cubicBezTo>
                  <a:cubicBezTo>
                    <a:pt x="3" y="355"/>
                    <a:pt x="3" y="355"/>
                    <a:pt x="3" y="355"/>
                  </a:cubicBezTo>
                  <a:cubicBezTo>
                    <a:pt x="2" y="354"/>
                    <a:pt x="1" y="353"/>
                    <a:pt x="1" y="353"/>
                  </a:cubicBezTo>
                  <a:cubicBezTo>
                    <a:pt x="1" y="353"/>
                    <a:pt x="1" y="353"/>
                    <a:pt x="1" y="35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1" name="Freeform 68"/>
            <p:cNvSpPr>
              <a:spLocks/>
            </p:cNvSpPr>
            <p:nvPr/>
          </p:nvSpPr>
          <p:spPr bwMode="auto">
            <a:xfrm>
              <a:off x="9577388" y="5446713"/>
              <a:ext cx="93663" cy="122238"/>
            </a:xfrm>
            <a:custGeom>
              <a:avLst/>
              <a:gdLst>
                <a:gd name="T0" fmla="*/ 63 w 66"/>
                <a:gd name="T1" fmla="*/ 15 h 87"/>
                <a:gd name="T2" fmla="*/ 65 w 66"/>
                <a:gd name="T3" fmla="*/ 24 h 87"/>
                <a:gd name="T4" fmla="*/ 63 w 66"/>
                <a:gd name="T5" fmla="*/ 30 h 87"/>
                <a:gd name="T6" fmla="*/ 63 w 66"/>
                <a:gd name="T7" fmla="*/ 37 h 87"/>
                <a:gd name="T8" fmla="*/ 65 w 66"/>
                <a:gd name="T9" fmla="*/ 43 h 87"/>
                <a:gd name="T10" fmla="*/ 66 w 66"/>
                <a:gd name="T11" fmla="*/ 60 h 87"/>
                <a:gd name="T12" fmla="*/ 66 w 66"/>
                <a:gd name="T13" fmla="*/ 61 h 87"/>
                <a:gd name="T14" fmla="*/ 65 w 66"/>
                <a:gd name="T15" fmla="*/ 61 h 87"/>
                <a:gd name="T16" fmla="*/ 64 w 66"/>
                <a:gd name="T17" fmla="*/ 59 h 87"/>
                <a:gd name="T18" fmla="*/ 64 w 66"/>
                <a:gd name="T19" fmla="*/ 59 h 87"/>
                <a:gd name="T20" fmla="*/ 62 w 66"/>
                <a:gd name="T21" fmla="*/ 59 h 87"/>
                <a:gd name="T22" fmla="*/ 61 w 66"/>
                <a:gd name="T23" fmla="*/ 59 h 87"/>
                <a:gd name="T24" fmla="*/ 60 w 66"/>
                <a:gd name="T25" fmla="*/ 59 h 87"/>
                <a:gd name="T26" fmla="*/ 58 w 66"/>
                <a:gd name="T27" fmla="*/ 73 h 87"/>
                <a:gd name="T28" fmla="*/ 58 w 66"/>
                <a:gd name="T29" fmla="*/ 77 h 87"/>
                <a:gd name="T30" fmla="*/ 58 w 66"/>
                <a:gd name="T31" fmla="*/ 83 h 87"/>
                <a:gd name="T32" fmla="*/ 58 w 66"/>
                <a:gd name="T33" fmla="*/ 87 h 87"/>
                <a:gd name="T34" fmla="*/ 35 w 66"/>
                <a:gd name="T35" fmla="*/ 87 h 87"/>
                <a:gd name="T36" fmla="*/ 18 w 66"/>
                <a:gd name="T37" fmla="*/ 80 h 87"/>
                <a:gd name="T38" fmla="*/ 14 w 66"/>
                <a:gd name="T39" fmla="*/ 75 h 87"/>
                <a:gd name="T40" fmla="*/ 10 w 66"/>
                <a:gd name="T41" fmla="*/ 72 h 87"/>
                <a:gd name="T42" fmla="*/ 9 w 66"/>
                <a:gd name="T43" fmla="*/ 69 h 87"/>
                <a:gd name="T44" fmla="*/ 9 w 66"/>
                <a:gd name="T45" fmla="*/ 67 h 87"/>
                <a:gd name="T46" fmla="*/ 9 w 66"/>
                <a:gd name="T47" fmla="*/ 64 h 87"/>
                <a:gd name="T48" fmla="*/ 6 w 66"/>
                <a:gd name="T49" fmla="*/ 62 h 87"/>
                <a:gd name="T50" fmla="*/ 5 w 66"/>
                <a:gd name="T51" fmla="*/ 59 h 87"/>
                <a:gd name="T52" fmla="*/ 4 w 66"/>
                <a:gd name="T53" fmla="*/ 59 h 87"/>
                <a:gd name="T54" fmla="*/ 3 w 66"/>
                <a:gd name="T55" fmla="*/ 59 h 87"/>
                <a:gd name="T56" fmla="*/ 1 w 66"/>
                <a:gd name="T57" fmla="*/ 61 h 87"/>
                <a:gd name="T58" fmla="*/ 1 w 66"/>
                <a:gd name="T59" fmla="*/ 59 h 87"/>
                <a:gd name="T60" fmla="*/ 0 w 66"/>
                <a:gd name="T61" fmla="*/ 51 h 87"/>
                <a:gd name="T62" fmla="*/ 0 w 66"/>
                <a:gd name="T63" fmla="*/ 43 h 87"/>
                <a:gd name="T64" fmla="*/ 1 w 66"/>
                <a:gd name="T65" fmla="*/ 39 h 87"/>
                <a:gd name="T66" fmla="*/ 3 w 66"/>
                <a:gd name="T67" fmla="*/ 37 h 87"/>
                <a:gd name="T68" fmla="*/ 4 w 66"/>
                <a:gd name="T69" fmla="*/ 36 h 87"/>
                <a:gd name="T70" fmla="*/ 5 w 66"/>
                <a:gd name="T71" fmla="*/ 33 h 87"/>
                <a:gd name="T72" fmla="*/ 8 w 66"/>
                <a:gd name="T73" fmla="*/ 29 h 87"/>
                <a:gd name="T74" fmla="*/ 10 w 66"/>
                <a:gd name="T75" fmla="*/ 26 h 87"/>
                <a:gd name="T76" fmla="*/ 13 w 66"/>
                <a:gd name="T77" fmla="*/ 20 h 87"/>
                <a:gd name="T78" fmla="*/ 15 w 66"/>
                <a:gd name="T79" fmla="*/ 16 h 87"/>
                <a:gd name="T80" fmla="*/ 16 w 66"/>
                <a:gd name="T81" fmla="*/ 13 h 87"/>
                <a:gd name="T82" fmla="*/ 17 w 66"/>
                <a:gd name="T83" fmla="*/ 11 h 87"/>
                <a:gd name="T84" fmla="*/ 18 w 66"/>
                <a:gd name="T85" fmla="*/ 9 h 87"/>
                <a:gd name="T86" fmla="*/ 21 w 66"/>
                <a:gd name="T87" fmla="*/ 7 h 87"/>
                <a:gd name="T88" fmla="*/ 23 w 66"/>
                <a:gd name="T89" fmla="*/ 5 h 87"/>
                <a:gd name="T90" fmla="*/ 25 w 66"/>
                <a:gd name="T91" fmla="*/ 3 h 87"/>
                <a:gd name="T92" fmla="*/ 26 w 66"/>
                <a:gd name="T93" fmla="*/ 1 h 87"/>
                <a:gd name="T94" fmla="*/ 31 w 66"/>
                <a:gd name="T95" fmla="*/ 0 h 87"/>
                <a:gd name="T96" fmla="*/ 53 w 66"/>
                <a:gd name="T97" fmla="*/ 15 h 87"/>
                <a:gd name="T98" fmla="*/ 58 w 66"/>
                <a:gd name="T99" fmla="*/ 13 h 87"/>
                <a:gd name="T100" fmla="*/ 59 w 66"/>
                <a:gd name="T101" fmla="*/ 14 h 87"/>
                <a:gd name="T102" fmla="*/ 60 w 66"/>
                <a:gd name="T103" fmla="*/ 14 h 87"/>
                <a:gd name="T104" fmla="*/ 61 w 66"/>
                <a:gd name="T105" fmla="*/ 14 h 87"/>
                <a:gd name="T106" fmla="*/ 63 w 66"/>
                <a:gd name="T107"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87">
                  <a:moveTo>
                    <a:pt x="63" y="15"/>
                  </a:moveTo>
                  <a:cubicBezTo>
                    <a:pt x="65" y="24"/>
                    <a:pt x="65" y="24"/>
                    <a:pt x="65" y="24"/>
                  </a:cubicBezTo>
                  <a:cubicBezTo>
                    <a:pt x="63" y="30"/>
                    <a:pt x="63" y="30"/>
                    <a:pt x="63" y="30"/>
                  </a:cubicBezTo>
                  <a:cubicBezTo>
                    <a:pt x="63" y="30"/>
                    <a:pt x="63" y="37"/>
                    <a:pt x="63" y="37"/>
                  </a:cubicBezTo>
                  <a:cubicBezTo>
                    <a:pt x="63" y="37"/>
                    <a:pt x="65" y="43"/>
                    <a:pt x="65" y="43"/>
                  </a:cubicBezTo>
                  <a:cubicBezTo>
                    <a:pt x="66" y="60"/>
                    <a:pt x="66" y="60"/>
                    <a:pt x="66" y="60"/>
                  </a:cubicBezTo>
                  <a:cubicBezTo>
                    <a:pt x="66" y="61"/>
                    <a:pt x="66" y="61"/>
                    <a:pt x="66" y="61"/>
                  </a:cubicBezTo>
                  <a:cubicBezTo>
                    <a:pt x="65" y="61"/>
                    <a:pt x="65" y="61"/>
                    <a:pt x="65" y="61"/>
                  </a:cubicBezTo>
                  <a:cubicBezTo>
                    <a:pt x="65" y="61"/>
                    <a:pt x="64" y="59"/>
                    <a:pt x="64" y="59"/>
                  </a:cubicBezTo>
                  <a:cubicBezTo>
                    <a:pt x="64" y="59"/>
                    <a:pt x="64" y="58"/>
                    <a:pt x="64" y="59"/>
                  </a:cubicBezTo>
                  <a:cubicBezTo>
                    <a:pt x="63" y="59"/>
                    <a:pt x="62" y="59"/>
                    <a:pt x="62" y="59"/>
                  </a:cubicBezTo>
                  <a:cubicBezTo>
                    <a:pt x="62" y="59"/>
                    <a:pt x="62" y="59"/>
                    <a:pt x="61" y="59"/>
                  </a:cubicBezTo>
                  <a:cubicBezTo>
                    <a:pt x="61" y="59"/>
                    <a:pt x="60" y="59"/>
                    <a:pt x="60" y="59"/>
                  </a:cubicBezTo>
                  <a:cubicBezTo>
                    <a:pt x="60" y="60"/>
                    <a:pt x="58" y="73"/>
                    <a:pt x="58" y="73"/>
                  </a:cubicBezTo>
                  <a:cubicBezTo>
                    <a:pt x="58" y="77"/>
                    <a:pt x="58" y="77"/>
                    <a:pt x="58" y="77"/>
                  </a:cubicBezTo>
                  <a:cubicBezTo>
                    <a:pt x="58" y="77"/>
                    <a:pt x="58" y="82"/>
                    <a:pt x="58" y="83"/>
                  </a:cubicBezTo>
                  <a:cubicBezTo>
                    <a:pt x="58" y="83"/>
                    <a:pt x="58" y="87"/>
                    <a:pt x="58" y="87"/>
                  </a:cubicBezTo>
                  <a:cubicBezTo>
                    <a:pt x="35" y="87"/>
                    <a:pt x="35" y="87"/>
                    <a:pt x="35" y="87"/>
                  </a:cubicBezTo>
                  <a:cubicBezTo>
                    <a:pt x="18" y="80"/>
                    <a:pt x="18" y="80"/>
                    <a:pt x="18" y="80"/>
                  </a:cubicBezTo>
                  <a:cubicBezTo>
                    <a:pt x="14" y="75"/>
                    <a:pt x="14" y="75"/>
                    <a:pt x="14" y="75"/>
                  </a:cubicBezTo>
                  <a:cubicBezTo>
                    <a:pt x="10" y="72"/>
                    <a:pt x="10" y="72"/>
                    <a:pt x="10" y="72"/>
                  </a:cubicBezTo>
                  <a:cubicBezTo>
                    <a:pt x="9" y="69"/>
                    <a:pt x="9" y="69"/>
                    <a:pt x="9" y="69"/>
                  </a:cubicBezTo>
                  <a:cubicBezTo>
                    <a:pt x="9" y="69"/>
                    <a:pt x="9" y="67"/>
                    <a:pt x="9" y="67"/>
                  </a:cubicBezTo>
                  <a:cubicBezTo>
                    <a:pt x="9" y="67"/>
                    <a:pt x="9" y="64"/>
                    <a:pt x="9" y="64"/>
                  </a:cubicBezTo>
                  <a:cubicBezTo>
                    <a:pt x="6" y="62"/>
                    <a:pt x="6" y="62"/>
                    <a:pt x="6" y="62"/>
                  </a:cubicBezTo>
                  <a:cubicBezTo>
                    <a:pt x="6" y="62"/>
                    <a:pt x="6" y="59"/>
                    <a:pt x="5" y="59"/>
                  </a:cubicBezTo>
                  <a:cubicBezTo>
                    <a:pt x="5" y="58"/>
                    <a:pt x="4" y="59"/>
                    <a:pt x="4" y="59"/>
                  </a:cubicBezTo>
                  <a:cubicBezTo>
                    <a:pt x="3" y="59"/>
                    <a:pt x="3" y="59"/>
                    <a:pt x="3" y="59"/>
                  </a:cubicBezTo>
                  <a:cubicBezTo>
                    <a:pt x="1" y="61"/>
                    <a:pt x="1" y="61"/>
                    <a:pt x="1" y="61"/>
                  </a:cubicBezTo>
                  <a:cubicBezTo>
                    <a:pt x="1" y="61"/>
                    <a:pt x="1" y="60"/>
                    <a:pt x="1" y="59"/>
                  </a:cubicBezTo>
                  <a:cubicBezTo>
                    <a:pt x="0" y="58"/>
                    <a:pt x="0" y="53"/>
                    <a:pt x="0" y="51"/>
                  </a:cubicBezTo>
                  <a:cubicBezTo>
                    <a:pt x="0" y="50"/>
                    <a:pt x="0" y="45"/>
                    <a:pt x="0" y="43"/>
                  </a:cubicBezTo>
                  <a:cubicBezTo>
                    <a:pt x="1" y="42"/>
                    <a:pt x="1" y="40"/>
                    <a:pt x="1" y="39"/>
                  </a:cubicBezTo>
                  <a:cubicBezTo>
                    <a:pt x="2" y="38"/>
                    <a:pt x="3" y="37"/>
                    <a:pt x="3" y="37"/>
                  </a:cubicBezTo>
                  <a:cubicBezTo>
                    <a:pt x="3" y="37"/>
                    <a:pt x="3" y="36"/>
                    <a:pt x="4" y="36"/>
                  </a:cubicBezTo>
                  <a:cubicBezTo>
                    <a:pt x="4" y="35"/>
                    <a:pt x="5" y="33"/>
                    <a:pt x="5" y="33"/>
                  </a:cubicBezTo>
                  <a:cubicBezTo>
                    <a:pt x="5" y="33"/>
                    <a:pt x="7" y="30"/>
                    <a:pt x="8" y="29"/>
                  </a:cubicBezTo>
                  <a:cubicBezTo>
                    <a:pt x="9" y="29"/>
                    <a:pt x="10" y="27"/>
                    <a:pt x="10" y="26"/>
                  </a:cubicBezTo>
                  <a:cubicBezTo>
                    <a:pt x="10" y="25"/>
                    <a:pt x="13" y="21"/>
                    <a:pt x="13" y="20"/>
                  </a:cubicBezTo>
                  <a:cubicBezTo>
                    <a:pt x="14" y="19"/>
                    <a:pt x="15" y="17"/>
                    <a:pt x="15" y="16"/>
                  </a:cubicBezTo>
                  <a:cubicBezTo>
                    <a:pt x="15" y="15"/>
                    <a:pt x="16" y="14"/>
                    <a:pt x="16" y="13"/>
                  </a:cubicBezTo>
                  <a:cubicBezTo>
                    <a:pt x="17" y="12"/>
                    <a:pt x="17" y="11"/>
                    <a:pt x="17" y="11"/>
                  </a:cubicBezTo>
                  <a:cubicBezTo>
                    <a:pt x="17" y="11"/>
                    <a:pt x="18" y="9"/>
                    <a:pt x="18" y="9"/>
                  </a:cubicBezTo>
                  <a:cubicBezTo>
                    <a:pt x="19" y="9"/>
                    <a:pt x="21" y="7"/>
                    <a:pt x="21" y="7"/>
                  </a:cubicBezTo>
                  <a:cubicBezTo>
                    <a:pt x="22" y="6"/>
                    <a:pt x="22" y="6"/>
                    <a:pt x="23" y="5"/>
                  </a:cubicBezTo>
                  <a:cubicBezTo>
                    <a:pt x="24" y="4"/>
                    <a:pt x="25" y="3"/>
                    <a:pt x="25" y="3"/>
                  </a:cubicBezTo>
                  <a:cubicBezTo>
                    <a:pt x="25" y="2"/>
                    <a:pt x="26" y="1"/>
                    <a:pt x="26" y="1"/>
                  </a:cubicBezTo>
                  <a:cubicBezTo>
                    <a:pt x="31" y="0"/>
                    <a:pt x="31" y="0"/>
                    <a:pt x="31" y="0"/>
                  </a:cubicBezTo>
                  <a:cubicBezTo>
                    <a:pt x="53" y="15"/>
                    <a:pt x="53" y="15"/>
                    <a:pt x="53" y="15"/>
                  </a:cubicBezTo>
                  <a:cubicBezTo>
                    <a:pt x="58" y="13"/>
                    <a:pt x="58" y="13"/>
                    <a:pt x="58" y="13"/>
                  </a:cubicBezTo>
                  <a:cubicBezTo>
                    <a:pt x="59" y="14"/>
                    <a:pt x="59" y="14"/>
                    <a:pt x="59" y="14"/>
                  </a:cubicBezTo>
                  <a:cubicBezTo>
                    <a:pt x="60" y="14"/>
                    <a:pt x="60" y="14"/>
                    <a:pt x="60" y="14"/>
                  </a:cubicBezTo>
                  <a:cubicBezTo>
                    <a:pt x="61" y="14"/>
                    <a:pt x="61" y="14"/>
                    <a:pt x="61" y="14"/>
                  </a:cubicBezTo>
                  <a:lnTo>
                    <a:pt x="63" y="1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2" name="Freeform 69"/>
            <p:cNvSpPr>
              <a:spLocks/>
            </p:cNvSpPr>
            <p:nvPr/>
          </p:nvSpPr>
          <p:spPr bwMode="auto">
            <a:xfrm>
              <a:off x="8834438" y="4856163"/>
              <a:ext cx="646113" cy="681038"/>
            </a:xfrm>
            <a:custGeom>
              <a:avLst/>
              <a:gdLst>
                <a:gd name="T0" fmla="*/ 164 w 458"/>
                <a:gd name="T1" fmla="*/ 18 h 483"/>
                <a:gd name="T2" fmla="*/ 174 w 458"/>
                <a:gd name="T3" fmla="*/ 30 h 483"/>
                <a:gd name="T4" fmla="*/ 182 w 458"/>
                <a:gd name="T5" fmla="*/ 34 h 483"/>
                <a:gd name="T6" fmla="*/ 192 w 458"/>
                <a:gd name="T7" fmla="*/ 23 h 483"/>
                <a:gd name="T8" fmla="*/ 202 w 458"/>
                <a:gd name="T9" fmla="*/ 15 h 483"/>
                <a:gd name="T10" fmla="*/ 214 w 458"/>
                <a:gd name="T11" fmla="*/ 8 h 483"/>
                <a:gd name="T12" fmla="*/ 225 w 458"/>
                <a:gd name="T13" fmla="*/ 14 h 483"/>
                <a:gd name="T14" fmla="*/ 240 w 458"/>
                <a:gd name="T15" fmla="*/ 2 h 483"/>
                <a:gd name="T16" fmla="*/ 247 w 458"/>
                <a:gd name="T17" fmla="*/ 2 h 483"/>
                <a:gd name="T18" fmla="*/ 256 w 458"/>
                <a:gd name="T19" fmla="*/ 5 h 483"/>
                <a:gd name="T20" fmla="*/ 277 w 458"/>
                <a:gd name="T21" fmla="*/ 39 h 483"/>
                <a:gd name="T22" fmla="*/ 291 w 458"/>
                <a:gd name="T23" fmla="*/ 67 h 483"/>
                <a:gd name="T24" fmla="*/ 305 w 458"/>
                <a:gd name="T25" fmla="*/ 93 h 483"/>
                <a:gd name="T26" fmla="*/ 325 w 458"/>
                <a:gd name="T27" fmla="*/ 108 h 483"/>
                <a:gd name="T28" fmla="*/ 354 w 458"/>
                <a:gd name="T29" fmla="*/ 123 h 483"/>
                <a:gd name="T30" fmla="*/ 373 w 458"/>
                <a:gd name="T31" fmla="*/ 140 h 483"/>
                <a:gd name="T32" fmla="*/ 376 w 458"/>
                <a:gd name="T33" fmla="*/ 160 h 483"/>
                <a:gd name="T34" fmla="*/ 382 w 458"/>
                <a:gd name="T35" fmla="*/ 177 h 483"/>
                <a:gd name="T36" fmla="*/ 396 w 458"/>
                <a:gd name="T37" fmla="*/ 197 h 483"/>
                <a:gd name="T38" fmla="*/ 428 w 458"/>
                <a:gd name="T39" fmla="*/ 205 h 483"/>
                <a:gd name="T40" fmla="*/ 452 w 458"/>
                <a:gd name="T41" fmla="*/ 223 h 483"/>
                <a:gd name="T42" fmla="*/ 441 w 458"/>
                <a:gd name="T43" fmla="*/ 231 h 483"/>
                <a:gd name="T44" fmla="*/ 422 w 458"/>
                <a:gd name="T45" fmla="*/ 249 h 483"/>
                <a:gd name="T46" fmla="*/ 399 w 458"/>
                <a:gd name="T47" fmla="*/ 260 h 483"/>
                <a:gd name="T48" fmla="*/ 382 w 458"/>
                <a:gd name="T49" fmla="*/ 279 h 483"/>
                <a:gd name="T50" fmla="*/ 371 w 458"/>
                <a:gd name="T51" fmla="*/ 286 h 483"/>
                <a:gd name="T52" fmla="*/ 359 w 458"/>
                <a:gd name="T53" fmla="*/ 295 h 483"/>
                <a:gd name="T54" fmla="*/ 350 w 458"/>
                <a:gd name="T55" fmla="*/ 301 h 483"/>
                <a:gd name="T56" fmla="*/ 343 w 458"/>
                <a:gd name="T57" fmla="*/ 307 h 483"/>
                <a:gd name="T58" fmla="*/ 337 w 458"/>
                <a:gd name="T59" fmla="*/ 328 h 483"/>
                <a:gd name="T60" fmla="*/ 330 w 458"/>
                <a:gd name="T61" fmla="*/ 342 h 483"/>
                <a:gd name="T62" fmla="*/ 319 w 458"/>
                <a:gd name="T63" fmla="*/ 352 h 483"/>
                <a:gd name="T64" fmla="*/ 287 w 458"/>
                <a:gd name="T65" fmla="*/ 367 h 483"/>
                <a:gd name="T66" fmla="*/ 278 w 458"/>
                <a:gd name="T67" fmla="*/ 400 h 483"/>
                <a:gd name="T68" fmla="*/ 253 w 458"/>
                <a:gd name="T69" fmla="*/ 421 h 483"/>
                <a:gd name="T70" fmla="*/ 241 w 458"/>
                <a:gd name="T71" fmla="*/ 422 h 483"/>
                <a:gd name="T72" fmla="*/ 223 w 458"/>
                <a:gd name="T73" fmla="*/ 421 h 483"/>
                <a:gd name="T74" fmla="*/ 208 w 458"/>
                <a:gd name="T75" fmla="*/ 417 h 483"/>
                <a:gd name="T76" fmla="*/ 199 w 458"/>
                <a:gd name="T77" fmla="*/ 414 h 483"/>
                <a:gd name="T78" fmla="*/ 189 w 458"/>
                <a:gd name="T79" fmla="*/ 411 h 483"/>
                <a:gd name="T80" fmla="*/ 180 w 458"/>
                <a:gd name="T81" fmla="*/ 404 h 483"/>
                <a:gd name="T82" fmla="*/ 173 w 458"/>
                <a:gd name="T83" fmla="*/ 398 h 483"/>
                <a:gd name="T84" fmla="*/ 164 w 458"/>
                <a:gd name="T85" fmla="*/ 395 h 483"/>
                <a:gd name="T86" fmla="*/ 151 w 458"/>
                <a:gd name="T87" fmla="*/ 397 h 483"/>
                <a:gd name="T88" fmla="*/ 141 w 458"/>
                <a:gd name="T89" fmla="*/ 405 h 483"/>
                <a:gd name="T90" fmla="*/ 135 w 458"/>
                <a:gd name="T91" fmla="*/ 420 h 483"/>
                <a:gd name="T92" fmla="*/ 133 w 458"/>
                <a:gd name="T93" fmla="*/ 434 h 483"/>
                <a:gd name="T94" fmla="*/ 122 w 458"/>
                <a:gd name="T95" fmla="*/ 445 h 483"/>
                <a:gd name="T96" fmla="*/ 110 w 458"/>
                <a:gd name="T97" fmla="*/ 452 h 483"/>
                <a:gd name="T98" fmla="*/ 100 w 458"/>
                <a:gd name="T99" fmla="*/ 468 h 483"/>
                <a:gd name="T100" fmla="*/ 80 w 458"/>
                <a:gd name="T101" fmla="*/ 481 h 483"/>
                <a:gd name="T102" fmla="*/ 60 w 458"/>
                <a:gd name="T103" fmla="*/ 480 h 483"/>
                <a:gd name="T104" fmla="*/ 39 w 458"/>
                <a:gd name="T105" fmla="*/ 480 h 483"/>
                <a:gd name="T106" fmla="*/ 31 w 458"/>
                <a:gd name="T107" fmla="*/ 474 h 483"/>
                <a:gd name="T108" fmla="*/ 33 w 458"/>
                <a:gd name="T109" fmla="*/ 455 h 483"/>
                <a:gd name="T110" fmla="*/ 41 w 458"/>
                <a:gd name="T111" fmla="*/ 435 h 483"/>
                <a:gd name="T112" fmla="*/ 35 w 458"/>
                <a:gd name="T113" fmla="*/ 420 h 483"/>
                <a:gd name="T114" fmla="*/ 31 w 458"/>
                <a:gd name="T115" fmla="*/ 405 h 483"/>
                <a:gd name="T116" fmla="*/ 27 w 458"/>
                <a:gd name="T117" fmla="*/ 397 h 483"/>
                <a:gd name="T118" fmla="*/ 20 w 458"/>
                <a:gd name="T119" fmla="*/ 387 h 483"/>
                <a:gd name="T120" fmla="*/ 10 w 458"/>
                <a:gd name="T121" fmla="*/ 374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483">
                  <a:moveTo>
                    <a:pt x="0" y="367"/>
                  </a:moveTo>
                  <a:cubicBezTo>
                    <a:pt x="0" y="290"/>
                    <a:pt x="0" y="220"/>
                    <a:pt x="0" y="220"/>
                  </a:cubicBezTo>
                  <a:cubicBezTo>
                    <a:pt x="49" y="220"/>
                    <a:pt x="49" y="220"/>
                    <a:pt x="49" y="220"/>
                  </a:cubicBezTo>
                  <a:cubicBezTo>
                    <a:pt x="49" y="28"/>
                    <a:pt x="49" y="28"/>
                    <a:pt x="49" y="28"/>
                  </a:cubicBezTo>
                  <a:cubicBezTo>
                    <a:pt x="71" y="28"/>
                    <a:pt x="71" y="28"/>
                    <a:pt x="71" y="28"/>
                  </a:cubicBezTo>
                  <a:cubicBezTo>
                    <a:pt x="151" y="12"/>
                    <a:pt x="151" y="12"/>
                    <a:pt x="151" y="12"/>
                  </a:cubicBezTo>
                  <a:cubicBezTo>
                    <a:pt x="161" y="12"/>
                    <a:pt x="161" y="12"/>
                    <a:pt x="161" y="12"/>
                  </a:cubicBezTo>
                  <a:cubicBezTo>
                    <a:pt x="161" y="12"/>
                    <a:pt x="162" y="12"/>
                    <a:pt x="161" y="13"/>
                  </a:cubicBezTo>
                  <a:cubicBezTo>
                    <a:pt x="161" y="13"/>
                    <a:pt x="161" y="13"/>
                    <a:pt x="161" y="13"/>
                  </a:cubicBezTo>
                  <a:cubicBezTo>
                    <a:pt x="162" y="14"/>
                    <a:pt x="162" y="13"/>
                    <a:pt x="162" y="14"/>
                  </a:cubicBezTo>
                  <a:cubicBezTo>
                    <a:pt x="163" y="14"/>
                    <a:pt x="162" y="15"/>
                    <a:pt x="162" y="15"/>
                  </a:cubicBezTo>
                  <a:cubicBezTo>
                    <a:pt x="162" y="15"/>
                    <a:pt x="162" y="15"/>
                    <a:pt x="162" y="15"/>
                  </a:cubicBezTo>
                  <a:cubicBezTo>
                    <a:pt x="162" y="16"/>
                    <a:pt x="162" y="15"/>
                    <a:pt x="162" y="16"/>
                  </a:cubicBezTo>
                  <a:cubicBezTo>
                    <a:pt x="163" y="16"/>
                    <a:pt x="163" y="16"/>
                    <a:pt x="163" y="17"/>
                  </a:cubicBezTo>
                  <a:cubicBezTo>
                    <a:pt x="163" y="17"/>
                    <a:pt x="163" y="17"/>
                    <a:pt x="164" y="17"/>
                  </a:cubicBezTo>
                  <a:cubicBezTo>
                    <a:pt x="164" y="18"/>
                    <a:pt x="164" y="17"/>
                    <a:pt x="164" y="18"/>
                  </a:cubicBezTo>
                  <a:cubicBezTo>
                    <a:pt x="164" y="18"/>
                    <a:pt x="164" y="18"/>
                    <a:pt x="165" y="19"/>
                  </a:cubicBezTo>
                  <a:cubicBezTo>
                    <a:pt x="166" y="20"/>
                    <a:pt x="165" y="20"/>
                    <a:pt x="165" y="20"/>
                  </a:cubicBezTo>
                  <a:cubicBezTo>
                    <a:pt x="166" y="21"/>
                    <a:pt x="166" y="20"/>
                    <a:pt x="166" y="21"/>
                  </a:cubicBezTo>
                  <a:cubicBezTo>
                    <a:pt x="166" y="21"/>
                    <a:pt x="166" y="22"/>
                    <a:pt x="167" y="22"/>
                  </a:cubicBezTo>
                  <a:cubicBezTo>
                    <a:pt x="168" y="22"/>
                    <a:pt x="168" y="22"/>
                    <a:pt x="169" y="23"/>
                  </a:cubicBezTo>
                  <a:cubicBezTo>
                    <a:pt x="170" y="24"/>
                    <a:pt x="169" y="24"/>
                    <a:pt x="170" y="24"/>
                  </a:cubicBezTo>
                  <a:cubicBezTo>
                    <a:pt x="170" y="24"/>
                    <a:pt x="170" y="24"/>
                    <a:pt x="171" y="24"/>
                  </a:cubicBezTo>
                  <a:cubicBezTo>
                    <a:pt x="171" y="24"/>
                    <a:pt x="171" y="24"/>
                    <a:pt x="171" y="25"/>
                  </a:cubicBezTo>
                  <a:cubicBezTo>
                    <a:pt x="171" y="25"/>
                    <a:pt x="171" y="25"/>
                    <a:pt x="172" y="25"/>
                  </a:cubicBezTo>
                  <a:cubicBezTo>
                    <a:pt x="173" y="25"/>
                    <a:pt x="172" y="26"/>
                    <a:pt x="172" y="26"/>
                  </a:cubicBezTo>
                  <a:cubicBezTo>
                    <a:pt x="172" y="26"/>
                    <a:pt x="172" y="26"/>
                    <a:pt x="173" y="26"/>
                  </a:cubicBezTo>
                  <a:cubicBezTo>
                    <a:pt x="173" y="27"/>
                    <a:pt x="172" y="27"/>
                    <a:pt x="172" y="27"/>
                  </a:cubicBezTo>
                  <a:cubicBezTo>
                    <a:pt x="172" y="28"/>
                    <a:pt x="173" y="27"/>
                    <a:pt x="173" y="28"/>
                  </a:cubicBezTo>
                  <a:cubicBezTo>
                    <a:pt x="174" y="28"/>
                    <a:pt x="173" y="28"/>
                    <a:pt x="174" y="29"/>
                  </a:cubicBezTo>
                  <a:cubicBezTo>
                    <a:pt x="174" y="29"/>
                    <a:pt x="174" y="29"/>
                    <a:pt x="173" y="29"/>
                  </a:cubicBezTo>
                  <a:cubicBezTo>
                    <a:pt x="173" y="30"/>
                    <a:pt x="173" y="30"/>
                    <a:pt x="174" y="30"/>
                  </a:cubicBezTo>
                  <a:cubicBezTo>
                    <a:pt x="174" y="31"/>
                    <a:pt x="174" y="31"/>
                    <a:pt x="174" y="31"/>
                  </a:cubicBezTo>
                  <a:cubicBezTo>
                    <a:pt x="174" y="31"/>
                    <a:pt x="174" y="31"/>
                    <a:pt x="173" y="31"/>
                  </a:cubicBezTo>
                  <a:cubicBezTo>
                    <a:pt x="173" y="31"/>
                    <a:pt x="173" y="31"/>
                    <a:pt x="173" y="32"/>
                  </a:cubicBezTo>
                  <a:cubicBezTo>
                    <a:pt x="174" y="32"/>
                    <a:pt x="174" y="32"/>
                    <a:pt x="174" y="33"/>
                  </a:cubicBezTo>
                  <a:cubicBezTo>
                    <a:pt x="174" y="33"/>
                    <a:pt x="174" y="32"/>
                    <a:pt x="173" y="33"/>
                  </a:cubicBezTo>
                  <a:cubicBezTo>
                    <a:pt x="173" y="34"/>
                    <a:pt x="173" y="33"/>
                    <a:pt x="173" y="34"/>
                  </a:cubicBezTo>
                  <a:cubicBezTo>
                    <a:pt x="174" y="34"/>
                    <a:pt x="174" y="34"/>
                    <a:pt x="175" y="35"/>
                  </a:cubicBezTo>
                  <a:cubicBezTo>
                    <a:pt x="176" y="36"/>
                    <a:pt x="175" y="35"/>
                    <a:pt x="174" y="36"/>
                  </a:cubicBezTo>
                  <a:cubicBezTo>
                    <a:pt x="174" y="37"/>
                    <a:pt x="174" y="36"/>
                    <a:pt x="175" y="37"/>
                  </a:cubicBezTo>
                  <a:cubicBezTo>
                    <a:pt x="175" y="37"/>
                    <a:pt x="175" y="37"/>
                    <a:pt x="176" y="37"/>
                  </a:cubicBezTo>
                  <a:cubicBezTo>
                    <a:pt x="177" y="38"/>
                    <a:pt x="177" y="37"/>
                    <a:pt x="177" y="37"/>
                  </a:cubicBezTo>
                  <a:cubicBezTo>
                    <a:pt x="177" y="37"/>
                    <a:pt x="177" y="37"/>
                    <a:pt x="178" y="37"/>
                  </a:cubicBezTo>
                  <a:cubicBezTo>
                    <a:pt x="179" y="37"/>
                    <a:pt x="179" y="36"/>
                    <a:pt x="179" y="35"/>
                  </a:cubicBezTo>
                  <a:cubicBezTo>
                    <a:pt x="180" y="35"/>
                    <a:pt x="179" y="34"/>
                    <a:pt x="180" y="34"/>
                  </a:cubicBezTo>
                  <a:cubicBezTo>
                    <a:pt x="180" y="33"/>
                    <a:pt x="181" y="34"/>
                    <a:pt x="181" y="34"/>
                  </a:cubicBezTo>
                  <a:cubicBezTo>
                    <a:pt x="181" y="34"/>
                    <a:pt x="182" y="34"/>
                    <a:pt x="182" y="34"/>
                  </a:cubicBezTo>
                  <a:cubicBezTo>
                    <a:pt x="182" y="34"/>
                    <a:pt x="184" y="32"/>
                    <a:pt x="185" y="31"/>
                  </a:cubicBezTo>
                  <a:cubicBezTo>
                    <a:pt x="185" y="31"/>
                    <a:pt x="185" y="31"/>
                    <a:pt x="185" y="31"/>
                  </a:cubicBezTo>
                  <a:cubicBezTo>
                    <a:pt x="185" y="31"/>
                    <a:pt x="185" y="31"/>
                    <a:pt x="185" y="31"/>
                  </a:cubicBezTo>
                  <a:cubicBezTo>
                    <a:pt x="185" y="31"/>
                    <a:pt x="186" y="30"/>
                    <a:pt x="186" y="30"/>
                  </a:cubicBezTo>
                  <a:cubicBezTo>
                    <a:pt x="186" y="30"/>
                    <a:pt x="185" y="29"/>
                    <a:pt x="185" y="29"/>
                  </a:cubicBezTo>
                  <a:cubicBezTo>
                    <a:pt x="185" y="29"/>
                    <a:pt x="186" y="29"/>
                    <a:pt x="186" y="29"/>
                  </a:cubicBezTo>
                  <a:cubicBezTo>
                    <a:pt x="186" y="28"/>
                    <a:pt x="187" y="28"/>
                    <a:pt x="187" y="28"/>
                  </a:cubicBezTo>
                  <a:cubicBezTo>
                    <a:pt x="188" y="28"/>
                    <a:pt x="188" y="28"/>
                    <a:pt x="188" y="28"/>
                  </a:cubicBezTo>
                  <a:cubicBezTo>
                    <a:pt x="188" y="27"/>
                    <a:pt x="188" y="28"/>
                    <a:pt x="188" y="27"/>
                  </a:cubicBezTo>
                  <a:cubicBezTo>
                    <a:pt x="189" y="27"/>
                    <a:pt x="189" y="27"/>
                    <a:pt x="189" y="27"/>
                  </a:cubicBezTo>
                  <a:cubicBezTo>
                    <a:pt x="190" y="26"/>
                    <a:pt x="190" y="26"/>
                    <a:pt x="190" y="26"/>
                  </a:cubicBezTo>
                  <a:cubicBezTo>
                    <a:pt x="190" y="26"/>
                    <a:pt x="191" y="25"/>
                    <a:pt x="191" y="25"/>
                  </a:cubicBezTo>
                  <a:cubicBezTo>
                    <a:pt x="191" y="25"/>
                    <a:pt x="191" y="25"/>
                    <a:pt x="192" y="24"/>
                  </a:cubicBezTo>
                  <a:cubicBezTo>
                    <a:pt x="192" y="24"/>
                    <a:pt x="192" y="24"/>
                    <a:pt x="192" y="24"/>
                  </a:cubicBezTo>
                  <a:cubicBezTo>
                    <a:pt x="192" y="24"/>
                    <a:pt x="191" y="23"/>
                    <a:pt x="191" y="23"/>
                  </a:cubicBezTo>
                  <a:cubicBezTo>
                    <a:pt x="191" y="23"/>
                    <a:pt x="191" y="23"/>
                    <a:pt x="192" y="23"/>
                  </a:cubicBezTo>
                  <a:cubicBezTo>
                    <a:pt x="192" y="22"/>
                    <a:pt x="192" y="22"/>
                    <a:pt x="192" y="22"/>
                  </a:cubicBezTo>
                  <a:cubicBezTo>
                    <a:pt x="193" y="22"/>
                    <a:pt x="193" y="22"/>
                    <a:pt x="194" y="22"/>
                  </a:cubicBezTo>
                  <a:cubicBezTo>
                    <a:pt x="194" y="22"/>
                    <a:pt x="194" y="22"/>
                    <a:pt x="194" y="21"/>
                  </a:cubicBezTo>
                  <a:cubicBezTo>
                    <a:pt x="194" y="21"/>
                    <a:pt x="194" y="21"/>
                    <a:pt x="194" y="21"/>
                  </a:cubicBezTo>
                  <a:cubicBezTo>
                    <a:pt x="195" y="21"/>
                    <a:pt x="195" y="21"/>
                    <a:pt x="195" y="21"/>
                  </a:cubicBezTo>
                  <a:cubicBezTo>
                    <a:pt x="195" y="21"/>
                    <a:pt x="195" y="20"/>
                    <a:pt x="195" y="20"/>
                  </a:cubicBezTo>
                  <a:cubicBezTo>
                    <a:pt x="196" y="20"/>
                    <a:pt x="196" y="19"/>
                    <a:pt x="196" y="19"/>
                  </a:cubicBezTo>
                  <a:cubicBezTo>
                    <a:pt x="196" y="19"/>
                    <a:pt x="196" y="19"/>
                    <a:pt x="196" y="19"/>
                  </a:cubicBezTo>
                  <a:cubicBezTo>
                    <a:pt x="196" y="19"/>
                    <a:pt x="197" y="19"/>
                    <a:pt x="197" y="19"/>
                  </a:cubicBezTo>
                  <a:cubicBezTo>
                    <a:pt x="198" y="19"/>
                    <a:pt x="198" y="19"/>
                    <a:pt x="198" y="19"/>
                  </a:cubicBezTo>
                  <a:cubicBezTo>
                    <a:pt x="198" y="19"/>
                    <a:pt x="198" y="18"/>
                    <a:pt x="198" y="18"/>
                  </a:cubicBezTo>
                  <a:cubicBezTo>
                    <a:pt x="197" y="17"/>
                    <a:pt x="198" y="17"/>
                    <a:pt x="198" y="18"/>
                  </a:cubicBezTo>
                  <a:cubicBezTo>
                    <a:pt x="199" y="18"/>
                    <a:pt x="199" y="18"/>
                    <a:pt x="200" y="18"/>
                  </a:cubicBezTo>
                  <a:cubicBezTo>
                    <a:pt x="202" y="17"/>
                    <a:pt x="201" y="17"/>
                    <a:pt x="201" y="17"/>
                  </a:cubicBezTo>
                  <a:cubicBezTo>
                    <a:pt x="201" y="17"/>
                    <a:pt x="201" y="17"/>
                    <a:pt x="202" y="16"/>
                  </a:cubicBezTo>
                  <a:cubicBezTo>
                    <a:pt x="202" y="16"/>
                    <a:pt x="202" y="16"/>
                    <a:pt x="202" y="15"/>
                  </a:cubicBezTo>
                  <a:cubicBezTo>
                    <a:pt x="202" y="15"/>
                    <a:pt x="202" y="15"/>
                    <a:pt x="203" y="15"/>
                  </a:cubicBezTo>
                  <a:cubicBezTo>
                    <a:pt x="205" y="14"/>
                    <a:pt x="204" y="14"/>
                    <a:pt x="203" y="14"/>
                  </a:cubicBezTo>
                  <a:cubicBezTo>
                    <a:pt x="203" y="13"/>
                    <a:pt x="204" y="13"/>
                    <a:pt x="204" y="13"/>
                  </a:cubicBezTo>
                  <a:cubicBezTo>
                    <a:pt x="204" y="14"/>
                    <a:pt x="205" y="13"/>
                    <a:pt x="205" y="13"/>
                  </a:cubicBezTo>
                  <a:cubicBezTo>
                    <a:pt x="205" y="13"/>
                    <a:pt x="205" y="12"/>
                    <a:pt x="206" y="12"/>
                  </a:cubicBezTo>
                  <a:cubicBezTo>
                    <a:pt x="207" y="12"/>
                    <a:pt x="206" y="13"/>
                    <a:pt x="206" y="13"/>
                  </a:cubicBezTo>
                  <a:cubicBezTo>
                    <a:pt x="207" y="14"/>
                    <a:pt x="207" y="13"/>
                    <a:pt x="208" y="13"/>
                  </a:cubicBezTo>
                  <a:cubicBezTo>
                    <a:pt x="208" y="13"/>
                    <a:pt x="208" y="12"/>
                    <a:pt x="208" y="12"/>
                  </a:cubicBezTo>
                  <a:cubicBezTo>
                    <a:pt x="209" y="12"/>
                    <a:pt x="209" y="12"/>
                    <a:pt x="209" y="13"/>
                  </a:cubicBezTo>
                  <a:cubicBezTo>
                    <a:pt x="209" y="13"/>
                    <a:pt x="209" y="14"/>
                    <a:pt x="210" y="14"/>
                  </a:cubicBezTo>
                  <a:cubicBezTo>
                    <a:pt x="211" y="14"/>
                    <a:pt x="210" y="13"/>
                    <a:pt x="210" y="12"/>
                  </a:cubicBezTo>
                  <a:cubicBezTo>
                    <a:pt x="210" y="12"/>
                    <a:pt x="210" y="12"/>
                    <a:pt x="211" y="12"/>
                  </a:cubicBezTo>
                  <a:cubicBezTo>
                    <a:pt x="211" y="12"/>
                    <a:pt x="211" y="12"/>
                    <a:pt x="211" y="12"/>
                  </a:cubicBezTo>
                  <a:cubicBezTo>
                    <a:pt x="212" y="12"/>
                    <a:pt x="211" y="10"/>
                    <a:pt x="212" y="10"/>
                  </a:cubicBezTo>
                  <a:cubicBezTo>
                    <a:pt x="212" y="10"/>
                    <a:pt x="213" y="9"/>
                    <a:pt x="213" y="9"/>
                  </a:cubicBezTo>
                  <a:cubicBezTo>
                    <a:pt x="214" y="8"/>
                    <a:pt x="214" y="8"/>
                    <a:pt x="214" y="8"/>
                  </a:cubicBezTo>
                  <a:cubicBezTo>
                    <a:pt x="214" y="8"/>
                    <a:pt x="215" y="9"/>
                    <a:pt x="215" y="9"/>
                  </a:cubicBezTo>
                  <a:cubicBezTo>
                    <a:pt x="215" y="9"/>
                    <a:pt x="215" y="9"/>
                    <a:pt x="216" y="9"/>
                  </a:cubicBezTo>
                  <a:cubicBezTo>
                    <a:pt x="217" y="9"/>
                    <a:pt x="216" y="9"/>
                    <a:pt x="216" y="9"/>
                  </a:cubicBezTo>
                  <a:cubicBezTo>
                    <a:pt x="217" y="10"/>
                    <a:pt x="217" y="10"/>
                    <a:pt x="217" y="10"/>
                  </a:cubicBezTo>
                  <a:cubicBezTo>
                    <a:pt x="217" y="11"/>
                    <a:pt x="217" y="10"/>
                    <a:pt x="217" y="11"/>
                  </a:cubicBezTo>
                  <a:cubicBezTo>
                    <a:pt x="218" y="11"/>
                    <a:pt x="218" y="11"/>
                    <a:pt x="219" y="12"/>
                  </a:cubicBezTo>
                  <a:cubicBezTo>
                    <a:pt x="220" y="12"/>
                    <a:pt x="219" y="12"/>
                    <a:pt x="219" y="13"/>
                  </a:cubicBezTo>
                  <a:cubicBezTo>
                    <a:pt x="220" y="13"/>
                    <a:pt x="219" y="13"/>
                    <a:pt x="219" y="14"/>
                  </a:cubicBezTo>
                  <a:cubicBezTo>
                    <a:pt x="219" y="14"/>
                    <a:pt x="219" y="14"/>
                    <a:pt x="219" y="14"/>
                  </a:cubicBezTo>
                  <a:cubicBezTo>
                    <a:pt x="219" y="15"/>
                    <a:pt x="220" y="15"/>
                    <a:pt x="220" y="15"/>
                  </a:cubicBezTo>
                  <a:cubicBezTo>
                    <a:pt x="220" y="15"/>
                    <a:pt x="221" y="14"/>
                    <a:pt x="221" y="14"/>
                  </a:cubicBezTo>
                  <a:cubicBezTo>
                    <a:pt x="221" y="14"/>
                    <a:pt x="221" y="14"/>
                    <a:pt x="222" y="15"/>
                  </a:cubicBezTo>
                  <a:cubicBezTo>
                    <a:pt x="222" y="16"/>
                    <a:pt x="222" y="15"/>
                    <a:pt x="223" y="15"/>
                  </a:cubicBezTo>
                  <a:cubicBezTo>
                    <a:pt x="223" y="15"/>
                    <a:pt x="223" y="15"/>
                    <a:pt x="223" y="15"/>
                  </a:cubicBezTo>
                  <a:cubicBezTo>
                    <a:pt x="224" y="15"/>
                    <a:pt x="223" y="16"/>
                    <a:pt x="223" y="16"/>
                  </a:cubicBezTo>
                  <a:cubicBezTo>
                    <a:pt x="223" y="16"/>
                    <a:pt x="225" y="14"/>
                    <a:pt x="225" y="14"/>
                  </a:cubicBezTo>
                  <a:cubicBezTo>
                    <a:pt x="225" y="14"/>
                    <a:pt x="225" y="13"/>
                    <a:pt x="225" y="13"/>
                  </a:cubicBezTo>
                  <a:cubicBezTo>
                    <a:pt x="225" y="13"/>
                    <a:pt x="226" y="12"/>
                    <a:pt x="226" y="12"/>
                  </a:cubicBezTo>
                  <a:cubicBezTo>
                    <a:pt x="227" y="11"/>
                    <a:pt x="227" y="11"/>
                    <a:pt x="228" y="10"/>
                  </a:cubicBezTo>
                  <a:cubicBezTo>
                    <a:pt x="228" y="9"/>
                    <a:pt x="228" y="9"/>
                    <a:pt x="228" y="9"/>
                  </a:cubicBezTo>
                  <a:cubicBezTo>
                    <a:pt x="229" y="9"/>
                    <a:pt x="229" y="8"/>
                    <a:pt x="229" y="8"/>
                  </a:cubicBezTo>
                  <a:cubicBezTo>
                    <a:pt x="229" y="8"/>
                    <a:pt x="230" y="8"/>
                    <a:pt x="230" y="8"/>
                  </a:cubicBezTo>
                  <a:cubicBezTo>
                    <a:pt x="230" y="7"/>
                    <a:pt x="231" y="7"/>
                    <a:pt x="231" y="7"/>
                  </a:cubicBezTo>
                  <a:cubicBezTo>
                    <a:pt x="232" y="6"/>
                    <a:pt x="231" y="6"/>
                    <a:pt x="232" y="6"/>
                  </a:cubicBezTo>
                  <a:cubicBezTo>
                    <a:pt x="233" y="6"/>
                    <a:pt x="232" y="6"/>
                    <a:pt x="233" y="5"/>
                  </a:cubicBezTo>
                  <a:cubicBezTo>
                    <a:pt x="233" y="5"/>
                    <a:pt x="234" y="5"/>
                    <a:pt x="234" y="5"/>
                  </a:cubicBezTo>
                  <a:cubicBezTo>
                    <a:pt x="235" y="5"/>
                    <a:pt x="235" y="4"/>
                    <a:pt x="235" y="4"/>
                  </a:cubicBezTo>
                  <a:cubicBezTo>
                    <a:pt x="236" y="3"/>
                    <a:pt x="236" y="4"/>
                    <a:pt x="236" y="4"/>
                  </a:cubicBezTo>
                  <a:cubicBezTo>
                    <a:pt x="236" y="3"/>
                    <a:pt x="236" y="4"/>
                    <a:pt x="237" y="4"/>
                  </a:cubicBezTo>
                  <a:cubicBezTo>
                    <a:pt x="238" y="4"/>
                    <a:pt x="238" y="3"/>
                    <a:pt x="238" y="3"/>
                  </a:cubicBezTo>
                  <a:cubicBezTo>
                    <a:pt x="238" y="3"/>
                    <a:pt x="239" y="3"/>
                    <a:pt x="240" y="3"/>
                  </a:cubicBezTo>
                  <a:cubicBezTo>
                    <a:pt x="240" y="2"/>
                    <a:pt x="240" y="2"/>
                    <a:pt x="240" y="2"/>
                  </a:cubicBezTo>
                  <a:cubicBezTo>
                    <a:pt x="240" y="1"/>
                    <a:pt x="240" y="2"/>
                    <a:pt x="240" y="2"/>
                  </a:cubicBezTo>
                  <a:cubicBezTo>
                    <a:pt x="241" y="2"/>
                    <a:pt x="240" y="2"/>
                    <a:pt x="241" y="2"/>
                  </a:cubicBezTo>
                  <a:cubicBezTo>
                    <a:pt x="241" y="3"/>
                    <a:pt x="241" y="2"/>
                    <a:pt x="242" y="2"/>
                  </a:cubicBezTo>
                  <a:cubicBezTo>
                    <a:pt x="242" y="1"/>
                    <a:pt x="242" y="1"/>
                    <a:pt x="242" y="1"/>
                  </a:cubicBezTo>
                  <a:cubicBezTo>
                    <a:pt x="243" y="0"/>
                    <a:pt x="243" y="1"/>
                    <a:pt x="243" y="1"/>
                  </a:cubicBezTo>
                  <a:cubicBezTo>
                    <a:pt x="243" y="1"/>
                    <a:pt x="243" y="1"/>
                    <a:pt x="243" y="1"/>
                  </a:cubicBezTo>
                  <a:cubicBezTo>
                    <a:pt x="243" y="1"/>
                    <a:pt x="243" y="1"/>
                    <a:pt x="243" y="2"/>
                  </a:cubicBezTo>
                  <a:cubicBezTo>
                    <a:pt x="242" y="2"/>
                    <a:pt x="243" y="2"/>
                    <a:pt x="243" y="2"/>
                  </a:cubicBezTo>
                  <a:cubicBezTo>
                    <a:pt x="243" y="2"/>
                    <a:pt x="243" y="2"/>
                    <a:pt x="243" y="2"/>
                  </a:cubicBezTo>
                  <a:cubicBezTo>
                    <a:pt x="243" y="3"/>
                    <a:pt x="243" y="3"/>
                    <a:pt x="244" y="3"/>
                  </a:cubicBezTo>
                  <a:cubicBezTo>
                    <a:pt x="244" y="3"/>
                    <a:pt x="244" y="3"/>
                    <a:pt x="244" y="2"/>
                  </a:cubicBezTo>
                  <a:cubicBezTo>
                    <a:pt x="244" y="2"/>
                    <a:pt x="245" y="2"/>
                    <a:pt x="245" y="2"/>
                  </a:cubicBezTo>
                  <a:cubicBezTo>
                    <a:pt x="245" y="2"/>
                    <a:pt x="245" y="3"/>
                    <a:pt x="245" y="3"/>
                  </a:cubicBezTo>
                  <a:cubicBezTo>
                    <a:pt x="245" y="3"/>
                    <a:pt x="245" y="3"/>
                    <a:pt x="245" y="3"/>
                  </a:cubicBezTo>
                  <a:cubicBezTo>
                    <a:pt x="246" y="3"/>
                    <a:pt x="246" y="2"/>
                    <a:pt x="246" y="2"/>
                  </a:cubicBezTo>
                  <a:cubicBezTo>
                    <a:pt x="246" y="2"/>
                    <a:pt x="247" y="2"/>
                    <a:pt x="247" y="2"/>
                  </a:cubicBezTo>
                  <a:cubicBezTo>
                    <a:pt x="248" y="2"/>
                    <a:pt x="247" y="2"/>
                    <a:pt x="247" y="3"/>
                  </a:cubicBezTo>
                  <a:cubicBezTo>
                    <a:pt x="247" y="3"/>
                    <a:pt x="247" y="3"/>
                    <a:pt x="247" y="3"/>
                  </a:cubicBezTo>
                  <a:cubicBezTo>
                    <a:pt x="248" y="3"/>
                    <a:pt x="248" y="3"/>
                    <a:pt x="249" y="3"/>
                  </a:cubicBezTo>
                  <a:cubicBezTo>
                    <a:pt x="249" y="3"/>
                    <a:pt x="250" y="2"/>
                    <a:pt x="250" y="2"/>
                  </a:cubicBezTo>
                  <a:cubicBezTo>
                    <a:pt x="251" y="2"/>
                    <a:pt x="250" y="2"/>
                    <a:pt x="250" y="1"/>
                  </a:cubicBezTo>
                  <a:cubicBezTo>
                    <a:pt x="251" y="1"/>
                    <a:pt x="251" y="2"/>
                    <a:pt x="251" y="2"/>
                  </a:cubicBezTo>
                  <a:cubicBezTo>
                    <a:pt x="252" y="2"/>
                    <a:pt x="252" y="2"/>
                    <a:pt x="252" y="2"/>
                  </a:cubicBezTo>
                  <a:cubicBezTo>
                    <a:pt x="252" y="2"/>
                    <a:pt x="252" y="1"/>
                    <a:pt x="252" y="0"/>
                  </a:cubicBezTo>
                  <a:cubicBezTo>
                    <a:pt x="252" y="0"/>
                    <a:pt x="253" y="0"/>
                    <a:pt x="253" y="0"/>
                  </a:cubicBezTo>
                  <a:cubicBezTo>
                    <a:pt x="253" y="0"/>
                    <a:pt x="253" y="1"/>
                    <a:pt x="254" y="1"/>
                  </a:cubicBezTo>
                  <a:cubicBezTo>
                    <a:pt x="256" y="1"/>
                    <a:pt x="255" y="1"/>
                    <a:pt x="256" y="1"/>
                  </a:cubicBezTo>
                  <a:cubicBezTo>
                    <a:pt x="257" y="1"/>
                    <a:pt x="257" y="1"/>
                    <a:pt x="257" y="1"/>
                  </a:cubicBezTo>
                  <a:cubicBezTo>
                    <a:pt x="257" y="1"/>
                    <a:pt x="257" y="1"/>
                    <a:pt x="257" y="1"/>
                  </a:cubicBezTo>
                  <a:cubicBezTo>
                    <a:pt x="257" y="1"/>
                    <a:pt x="257" y="3"/>
                    <a:pt x="257" y="3"/>
                  </a:cubicBezTo>
                  <a:cubicBezTo>
                    <a:pt x="257" y="3"/>
                    <a:pt x="256" y="4"/>
                    <a:pt x="256" y="4"/>
                  </a:cubicBezTo>
                  <a:cubicBezTo>
                    <a:pt x="255" y="5"/>
                    <a:pt x="256" y="5"/>
                    <a:pt x="256" y="5"/>
                  </a:cubicBezTo>
                  <a:cubicBezTo>
                    <a:pt x="256" y="6"/>
                    <a:pt x="256" y="6"/>
                    <a:pt x="256" y="7"/>
                  </a:cubicBezTo>
                  <a:cubicBezTo>
                    <a:pt x="255" y="7"/>
                    <a:pt x="256" y="7"/>
                    <a:pt x="256" y="8"/>
                  </a:cubicBezTo>
                  <a:cubicBezTo>
                    <a:pt x="257" y="8"/>
                    <a:pt x="257" y="9"/>
                    <a:pt x="258" y="10"/>
                  </a:cubicBezTo>
                  <a:cubicBezTo>
                    <a:pt x="258" y="11"/>
                    <a:pt x="258" y="11"/>
                    <a:pt x="258" y="12"/>
                  </a:cubicBezTo>
                  <a:cubicBezTo>
                    <a:pt x="258" y="12"/>
                    <a:pt x="259" y="13"/>
                    <a:pt x="259" y="13"/>
                  </a:cubicBezTo>
                  <a:cubicBezTo>
                    <a:pt x="259" y="14"/>
                    <a:pt x="259" y="14"/>
                    <a:pt x="260" y="15"/>
                  </a:cubicBezTo>
                  <a:cubicBezTo>
                    <a:pt x="260" y="15"/>
                    <a:pt x="261" y="15"/>
                    <a:pt x="261" y="15"/>
                  </a:cubicBezTo>
                  <a:cubicBezTo>
                    <a:pt x="261" y="15"/>
                    <a:pt x="261" y="17"/>
                    <a:pt x="262" y="17"/>
                  </a:cubicBezTo>
                  <a:cubicBezTo>
                    <a:pt x="262" y="18"/>
                    <a:pt x="264" y="18"/>
                    <a:pt x="264" y="18"/>
                  </a:cubicBezTo>
                  <a:cubicBezTo>
                    <a:pt x="264" y="18"/>
                    <a:pt x="265" y="20"/>
                    <a:pt x="265" y="21"/>
                  </a:cubicBezTo>
                  <a:cubicBezTo>
                    <a:pt x="266" y="22"/>
                    <a:pt x="267" y="24"/>
                    <a:pt x="267" y="25"/>
                  </a:cubicBezTo>
                  <a:cubicBezTo>
                    <a:pt x="267" y="26"/>
                    <a:pt x="269" y="29"/>
                    <a:pt x="269" y="29"/>
                  </a:cubicBezTo>
                  <a:cubicBezTo>
                    <a:pt x="269" y="30"/>
                    <a:pt x="270" y="32"/>
                    <a:pt x="271" y="33"/>
                  </a:cubicBezTo>
                  <a:cubicBezTo>
                    <a:pt x="272" y="34"/>
                    <a:pt x="272" y="34"/>
                    <a:pt x="273" y="35"/>
                  </a:cubicBezTo>
                  <a:cubicBezTo>
                    <a:pt x="274" y="36"/>
                    <a:pt x="275" y="36"/>
                    <a:pt x="275" y="37"/>
                  </a:cubicBezTo>
                  <a:cubicBezTo>
                    <a:pt x="276" y="37"/>
                    <a:pt x="276" y="38"/>
                    <a:pt x="277" y="39"/>
                  </a:cubicBezTo>
                  <a:cubicBezTo>
                    <a:pt x="278" y="40"/>
                    <a:pt x="278" y="41"/>
                    <a:pt x="278" y="41"/>
                  </a:cubicBezTo>
                  <a:cubicBezTo>
                    <a:pt x="278" y="41"/>
                    <a:pt x="281" y="42"/>
                    <a:pt x="281" y="43"/>
                  </a:cubicBezTo>
                  <a:cubicBezTo>
                    <a:pt x="282" y="43"/>
                    <a:pt x="282" y="44"/>
                    <a:pt x="282" y="44"/>
                  </a:cubicBezTo>
                  <a:cubicBezTo>
                    <a:pt x="282" y="44"/>
                    <a:pt x="284" y="46"/>
                    <a:pt x="283" y="47"/>
                  </a:cubicBezTo>
                  <a:cubicBezTo>
                    <a:pt x="283" y="47"/>
                    <a:pt x="283" y="48"/>
                    <a:pt x="283" y="48"/>
                  </a:cubicBezTo>
                  <a:cubicBezTo>
                    <a:pt x="282" y="49"/>
                    <a:pt x="283" y="50"/>
                    <a:pt x="283" y="51"/>
                  </a:cubicBezTo>
                  <a:cubicBezTo>
                    <a:pt x="283" y="51"/>
                    <a:pt x="283" y="53"/>
                    <a:pt x="283" y="53"/>
                  </a:cubicBezTo>
                  <a:cubicBezTo>
                    <a:pt x="284" y="54"/>
                    <a:pt x="284" y="54"/>
                    <a:pt x="285" y="55"/>
                  </a:cubicBezTo>
                  <a:cubicBezTo>
                    <a:pt x="285" y="55"/>
                    <a:pt x="287" y="56"/>
                    <a:pt x="287" y="56"/>
                  </a:cubicBezTo>
                  <a:cubicBezTo>
                    <a:pt x="288" y="57"/>
                    <a:pt x="288" y="57"/>
                    <a:pt x="289" y="58"/>
                  </a:cubicBezTo>
                  <a:cubicBezTo>
                    <a:pt x="290" y="59"/>
                    <a:pt x="290" y="59"/>
                    <a:pt x="290" y="59"/>
                  </a:cubicBezTo>
                  <a:cubicBezTo>
                    <a:pt x="290" y="59"/>
                    <a:pt x="291" y="60"/>
                    <a:pt x="292" y="60"/>
                  </a:cubicBezTo>
                  <a:cubicBezTo>
                    <a:pt x="292" y="61"/>
                    <a:pt x="292" y="61"/>
                    <a:pt x="292" y="62"/>
                  </a:cubicBezTo>
                  <a:cubicBezTo>
                    <a:pt x="293" y="63"/>
                    <a:pt x="293" y="63"/>
                    <a:pt x="293" y="64"/>
                  </a:cubicBezTo>
                  <a:cubicBezTo>
                    <a:pt x="293" y="65"/>
                    <a:pt x="293" y="65"/>
                    <a:pt x="292" y="66"/>
                  </a:cubicBezTo>
                  <a:cubicBezTo>
                    <a:pt x="292" y="66"/>
                    <a:pt x="291" y="66"/>
                    <a:pt x="291" y="67"/>
                  </a:cubicBezTo>
                  <a:cubicBezTo>
                    <a:pt x="291" y="67"/>
                    <a:pt x="291" y="68"/>
                    <a:pt x="292" y="69"/>
                  </a:cubicBezTo>
                  <a:cubicBezTo>
                    <a:pt x="292" y="70"/>
                    <a:pt x="293" y="70"/>
                    <a:pt x="293" y="71"/>
                  </a:cubicBezTo>
                  <a:cubicBezTo>
                    <a:pt x="293" y="71"/>
                    <a:pt x="294" y="73"/>
                    <a:pt x="294" y="73"/>
                  </a:cubicBezTo>
                  <a:cubicBezTo>
                    <a:pt x="295" y="74"/>
                    <a:pt x="295" y="74"/>
                    <a:pt x="295" y="74"/>
                  </a:cubicBezTo>
                  <a:cubicBezTo>
                    <a:pt x="295" y="74"/>
                    <a:pt x="295" y="75"/>
                    <a:pt x="295" y="76"/>
                  </a:cubicBezTo>
                  <a:cubicBezTo>
                    <a:pt x="295" y="76"/>
                    <a:pt x="296" y="76"/>
                    <a:pt x="296" y="77"/>
                  </a:cubicBezTo>
                  <a:cubicBezTo>
                    <a:pt x="297" y="77"/>
                    <a:pt x="297" y="77"/>
                    <a:pt x="297" y="78"/>
                  </a:cubicBezTo>
                  <a:cubicBezTo>
                    <a:pt x="297" y="79"/>
                    <a:pt x="297" y="79"/>
                    <a:pt x="298" y="80"/>
                  </a:cubicBezTo>
                  <a:cubicBezTo>
                    <a:pt x="298" y="81"/>
                    <a:pt x="298" y="81"/>
                    <a:pt x="299" y="81"/>
                  </a:cubicBezTo>
                  <a:cubicBezTo>
                    <a:pt x="299" y="82"/>
                    <a:pt x="299" y="84"/>
                    <a:pt x="299" y="85"/>
                  </a:cubicBezTo>
                  <a:cubicBezTo>
                    <a:pt x="299" y="85"/>
                    <a:pt x="299" y="85"/>
                    <a:pt x="300" y="85"/>
                  </a:cubicBezTo>
                  <a:cubicBezTo>
                    <a:pt x="300" y="86"/>
                    <a:pt x="300" y="86"/>
                    <a:pt x="300" y="87"/>
                  </a:cubicBezTo>
                  <a:cubicBezTo>
                    <a:pt x="300" y="87"/>
                    <a:pt x="301" y="88"/>
                    <a:pt x="301" y="89"/>
                  </a:cubicBezTo>
                  <a:cubicBezTo>
                    <a:pt x="301" y="89"/>
                    <a:pt x="301" y="90"/>
                    <a:pt x="301" y="91"/>
                  </a:cubicBezTo>
                  <a:cubicBezTo>
                    <a:pt x="302" y="92"/>
                    <a:pt x="303" y="92"/>
                    <a:pt x="303" y="92"/>
                  </a:cubicBezTo>
                  <a:cubicBezTo>
                    <a:pt x="303" y="92"/>
                    <a:pt x="304" y="93"/>
                    <a:pt x="305" y="93"/>
                  </a:cubicBezTo>
                  <a:cubicBezTo>
                    <a:pt x="305" y="93"/>
                    <a:pt x="306" y="93"/>
                    <a:pt x="307" y="93"/>
                  </a:cubicBezTo>
                  <a:cubicBezTo>
                    <a:pt x="307" y="93"/>
                    <a:pt x="308" y="93"/>
                    <a:pt x="308" y="93"/>
                  </a:cubicBezTo>
                  <a:cubicBezTo>
                    <a:pt x="308" y="93"/>
                    <a:pt x="309" y="93"/>
                    <a:pt x="310" y="94"/>
                  </a:cubicBezTo>
                  <a:cubicBezTo>
                    <a:pt x="310" y="94"/>
                    <a:pt x="310" y="95"/>
                    <a:pt x="310" y="95"/>
                  </a:cubicBezTo>
                  <a:cubicBezTo>
                    <a:pt x="310" y="96"/>
                    <a:pt x="310" y="96"/>
                    <a:pt x="309" y="97"/>
                  </a:cubicBezTo>
                  <a:cubicBezTo>
                    <a:pt x="309" y="97"/>
                    <a:pt x="310" y="98"/>
                    <a:pt x="310" y="98"/>
                  </a:cubicBezTo>
                  <a:cubicBezTo>
                    <a:pt x="310" y="98"/>
                    <a:pt x="310" y="98"/>
                    <a:pt x="311" y="98"/>
                  </a:cubicBezTo>
                  <a:cubicBezTo>
                    <a:pt x="312" y="98"/>
                    <a:pt x="312" y="98"/>
                    <a:pt x="312" y="98"/>
                  </a:cubicBezTo>
                  <a:cubicBezTo>
                    <a:pt x="312" y="98"/>
                    <a:pt x="314" y="100"/>
                    <a:pt x="314" y="101"/>
                  </a:cubicBezTo>
                  <a:cubicBezTo>
                    <a:pt x="314" y="102"/>
                    <a:pt x="315" y="102"/>
                    <a:pt x="315" y="102"/>
                  </a:cubicBezTo>
                  <a:cubicBezTo>
                    <a:pt x="319" y="103"/>
                    <a:pt x="319" y="103"/>
                    <a:pt x="319" y="103"/>
                  </a:cubicBezTo>
                  <a:cubicBezTo>
                    <a:pt x="319" y="103"/>
                    <a:pt x="319" y="103"/>
                    <a:pt x="319" y="103"/>
                  </a:cubicBezTo>
                  <a:cubicBezTo>
                    <a:pt x="321" y="104"/>
                    <a:pt x="321" y="104"/>
                    <a:pt x="321" y="104"/>
                  </a:cubicBezTo>
                  <a:cubicBezTo>
                    <a:pt x="321" y="104"/>
                    <a:pt x="321" y="104"/>
                    <a:pt x="322" y="105"/>
                  </a:cubicBezTo>
                  <a:cubicBezTo>
                    <a:pt x="323" y="105"/>
                    <a:pt x="323" y="108"/>
                    <a:pt x="323" y="109"/>
                  </a:cubicBezTo>
                  <a:cubicBezTo>
                    <a:pt x="324" y="109"/>
                    <a:pt x="325" y="108"/>
                    <a:pt x="325" y="108"/>
                  </a:cubicBezTo>
                  <a:cubicBezTo>
                    <a:pt x="325" y="108"/>
                    <a:pt x="327" y="109"/>
                    <a:pt x="327" y="109"/>
                  </a:cubicBezTo>
                  <a:cubicBezTo>
                    <a:pt x="327" y="109"/>
                    <a:pt x="328" y="110"/>
                    <a:pt x="328" y="110"/>
                  </a:cubicBezTo>
                  <a:cubicBezTo>
                    <a:pt x="328" y="112"/>
                    <a:pt x="328" y="112"/>
                    <a:pt x="328" y="112"/>
                  </a:cubicBezTo>
                  <a:cubicBezTo>
                    <a:pt x="328" y="112"/>
                    <a:pt x="330" y="111"/>
                    <a:pt x="332" y="112"/>
                  </a:cubicBezTo>
                  <a:cubicBezTo>
                    <a:pt x="333" y="112"/>
                    <a:pt x="332" y="112"/>
                    <a:pt x="333" y="113"/>
                  </a:cubicBezTo>
                  <a:cubicBezTo>
                    <a:pt x="333" y="113"/>
                    <a:pt x="334" y="113"/>
                    <a:pt x="335" y="113"/>
                  </a:cubicBezTo>
                  <a:cubicBezTo>
                    <a:pt x="336" y="113"/>
                    <a:pt x="336" y="113"/>
                    <a:pt x="336" y="114"/>
                  </a:cubicBezTo>
                  <a:cubicBezTo>
                    <a:pt x="337" y="114"/>
                    <a:pt x="337" y="114"/>
                    <a:pt x="338" y="114"/>
                  </a:cubicBezTo>
                  <a:cubicBezTo>
                    <a:pt x="339" y="115"/>
                    <a:pt x="339" y="115"/>
                    <a:pt x="340" y="115"/>
                  </a:cubicBezTo>
                  <a:cubicBezTo>
                    <a:pt x="341" y="116"/>
                    <a:pt x="343" y="115"/>
                    <a:pt x="344" y="116"/>
                  </a:cubicBezTo>
                  <a:cubicBezTo>
                    <a:pt x="344" y="116"/>
                    <a:pt x="345" y="116"/>
                    <a:pt x="346" y="116"/>
                  </a:cubicBezTo>
                  <a:cubicBezTo>
                    <a:pt x="346" y="117"/>
                    <a:pt x="347" y="117"/>
                    <a:pt x="347" y="118"/>
                  </a:cubicBezTo>
                  <a:cubicBezTo>
                    <a:pt x="348" y="119"/>
                    <a:pt x="348" y="119"/>
                    <a:pt x="349" y="119"/>
                  </a:cubicBezTo>
                  <a:cubicBezTo>
                    <a:pt x="350" y="119"/>
                    <a:pt x="350" y="119"/>
                    <a:pt x="351" y="119"/>
                  </a:cubicBezTo>
                  <a:cubicBezTo>
                    <a:pt x="352" y="119"/>
                    <a:pt x="353" y="120"/>
                    <a:pt x="353" y="120"/>
                  </a:cubicBezTo>
                  <a:cubicBezTo>
                    <a:pt x="353" y="120"/>
                    <a:pt x="354" y="122"/>
                    <a:pt x="354" y="123"/>
                  </a:cubicBezTo>
                  <a:cubicBezTo>
                    <a:pt x="355" y="124"/>
                    <a:pt x="355" y="126"/>
                    <a:pt x="355" y="126"/>
                  </a:cubicBezTo>
                  <a:cubicBezTo>
                    <a:pt x="355" y="126"/>
                    <a:pt x="356" y="127"/>
                    <a:pt x="356" y="127"/>
                  </a:cubicBezTo>
                  <a:cubicBezTo>
                    <a:pt x="356" y="127"/>
                    <a:pt x="356" y="129"/>
                    <a:pt x="356" y="130"/>
                  </a:cubicBezTo>
                  <a:cubicBezTo>
                    <a:pt x="357" y="131"/>
                    <a:pt x="357" y="132"/>
                    <a:pt x="356" y="133"/>
                  </a:cubicBezTo>
                  <a:cubicBezTo>
                    <a:pt x="356" y="135"/>
                    <a:pt x="356" y="139"/>
                    <a:pt x="356" y="140"/>
                  </a:cubicBezTo>
                  <a:cubicBezTo>
                    <a:pt x="356" y="141"/>
                    <a:pt x="356" y="141"/>
                    <a:pt x="356" y="141"/>
                  </a:cubicBezTo>
                  <a:cubicBezTo>
                    <a:pt x="356" y="141"/>
                    <a:pt x="357" y="140"/>
                    <a:pt x="358" y="140"/>
                  </a:cubicBezTo>
                  <a:cubicBezTo>
                    <a:pt x="359" y="139"/>
                    <a:pt x="360" y="139"/>
                    <a:pt x="360" y="139"/>
                  </a:cubicBezTo>
                  <a:cubicBezTo>
                    <a:pt x="361" y="139"/>
                    <a:pt x="362" y="140"/>
                    <a:pt x="362" y="140"/>
                  </a:cubicBezTo>
                  <a:cubicBezTo>
                    <a:pt x="363" y="140"/>
                    <a:pt x="363" y="140"/>
                    <a:pt x="364" y="140"/>
                  </a:cubicBezTo>
                  <a:cubicBezTo>
                    <a:pt x="364" y="139"/>
                    <a:pt x="365" y="139"/>
                    <a:pt x="365" y="139"/>
                  </a:cubicBezTo>
                  <a:cubicBezTo>
                    <a:pt x="365" y="139"/>
                    <a:pt x="366" y="139"/>
                    <a:pt x="366" y="139"/>
                  </a:cubicBezTo>
                  <a:cubicBezTo>
                    <a:pt x="366" y="139"/>
                    <a:pt x="368" y="140"/>
                    <a:pt x="369" y="140"/>
                  </a:cubicBezTo>
                  <a:cubicBezTo>
                    <a:pt x="370" y="141"/>
                    <a:pt x="370" y="140"/>
                    <a:pt x="370" y="140"/>
                  </a:cubicBezTo>
                  <a:cubicBezTo>
                    <a:pt x="371" y="140"/>
                    <a:pt x="372" y="140"/>
                    <a:pt x="372" y="139"/>
                  </a:cubicBezTo>
                  <a:cubicBezTo>
                    <a:pt x="373" y="139"/>
                    <a:pt x="373" y="140"/>
                    <a:pt x="373" y="140"/>
                  </a:cubicBezTo>
                  <a:cubicBezTo>
                    <a:pt x="373" y="141"/>
                    <a:pt x="374" y="140"/>
                    <a:pt x="374" y="140"/>
                  </a:cubicBezTo>
                  <a:cubicBezTo>
                    <a:pt x="376" y="140"/>
                    <a:pt x="376" y="140"/>
                    <a:pt x="376" y="140"/>
                  </a:cubicBezTo>
                  <a:cubicBezTo>
                    <a:pt x="376" y="140"/>
                    <a:pt x="377" y="141"/>
                    <a:pt x="377" y="141"/>
                  </a:cubicBezTo>
                  <a:cubicBezTo>
                    <a:pt x="377" y="142"/>
                    <a:pt x="378" y="142"/>
                    <a:pt x="377" y="143"/>
                  </a:cubicBezTo>
                  <a:cubicBezTo>
                    <a:pt x="377" y="144"/>
                    <a:pt x="377" y="144"/>
                    <a:pt x="377" y="145"/>
                  </a:cubicBezTo>
                  <a:cubicBezTo>
                    <a:pt x="377" y="145"/>
                    <a:pt x="376" y="146"/>
                    <a:pt x="376" y="146"/>
                  </a:cubicBezTo>
                  <a:cubicBezTo>
                    <a:pt x="376" y="147"/>
                    <a:pt x="376" y="147"/>
                    <a:pt x="376" y="148"/>
                  </a:cubicBezTo>
                  <a:cubicBezTo>
                    <a:pt x="376" y="148"/>
                    <a:pt x="376" y="149"/>
                    <a:pt x="376" y="149"/>
                  </a:cubicBezTo>
                  <a:cubicBezTo>
                    <a:pt x="377" y="150"/>
                    <a:pt x="377" y="150"/>
                    <a:pt x="377" y="150"/>
                  </a:cubicBezTo>
                  <a:cubicBezTo>
                    <a:pt x="378" y="151"/>
                    <a:pt x="377" y="152"/>
                    <a:pt x="377" y="153"/>
                  </a:cubicBezTo>
                  <a:cubicBezTo>
                    <a:pt x="377" y="153"/>
                    <a:pt x="378" y="153"/>
                    <a:pt x="378" y="154"/>
                  </a:cubicBezTo>
                  <a:cubicBezTo>
                    <a:pt x="378" y="154"/>
                    <a:pt x="378" y="154"/>
                    <a:pt x="378" y="155"/>
                  </a:cubicBezTo>
                  <a:cubicBezTo>
                    <a:pt x="378" y="155"/>
                    <a:pt x="378" y="156"/>
                    <a:pt x="378" y="156"/>
                  </a:cubicBezTo>
                  <a:cubicBezTo>
                    <a:pt x="378" y="156"/>
                    <a:pt x="377" y="156"/>
                    <a:pt x="377" y="157"/>
                  </a:cubicBezTo>
                  <a:cubicBezTo>
                    <a:pt x="377" y="157"/>
                    <a:pt x="377" y="158"/>
                    <a:pt x="377" y="158"/>
                  </a:cubicBezTo>
                  <a:cubicBezTo>
                    <a:pt x="377" y="159"/>
                    <a:pt x="376" y="159"/>
                    <a:pt x="376" y="160"/>
                  </a:cubicBezTo>
                  <a:cubicBezTo>
                    <a:pt x="376" y="160"/>
                    <a:pt x="376" y="161"/>
                    <a:pt x="376" y="161"/>
                  </a:cubicBezTo>
                  <a:cubicBezTo>
                    <a:pt x="376" y="162"/>
                    <a:pt x="376" y="162"/>
                    <a:pt x="376" y="162"/>
                  </a:cubicBezTo>
                  <a:cubicBezTo>
                    <a:pt x="376" y="163"/>
                    <a:pt x="376" y="163"/>
                    <a:pt x="376" y="164"/>
                  </a:cubicBezTo>
                  <a:cubicBezTo>
                    <a:pt x="376" y="164"/>
                    <a:pt x="377" y="165"/>
                    <a:pt x="377" y="165"/>
                  </a:cubicBezTo>
                  <a:cubicBezTo>
                    <a:pt x="377" y="165"/>
                    <a:pt x="376" y="166"/>
                    <a:pt x="376" y="166"/>
                  </a:cubicBezTo>
                  <a:cubicBezTo>
                    <a:pt x="376" y="166"/>
                    <a:pt x="377" y="167"/>
                    <a:pt x="377" y="167"/>
                  </a:cubicBezTo>
                  <a:cubicBezTo>
                    <a:pt x="377" y="167"/>
                    <a:pt x="376" y="168"/>
                    <a:pt x="376" y="168"/>
                  </a:cubicBezTo>
                  <a:cubicBezTo>
                    <a:pt x="376" y="169"/>
                    <a:pt x="376" y="168"/>
                    <a:pt x="377" y="169"/>
                  </a:cubicBezTo>
                  <a:cubicBezTo>
                    <a:pt x="377" y="169"/>
                    <a:pt x="376" y="169"/>
                    <a:pt x="376" y="169"/>
                  </a:cubicBezTo>
                  <a:cubicBezTo>
                    <a:pt x="375" y="170"/>
                    <a:pt x="375" y="170"/>
                    <a:pt x="375" y="171"/>
                  </a:cubicBezTo>
                  <a:cubicBezTo>
                    <a:pt x="376" y="172"/>
                    <a:pt x="376" y="173"/>
                    <a:pt x="377" y="173"/>
                  </a:cubicBezTo>
                  <a:cubicBezTo>
                    <a:pt x="377" y="174"/>
                    <a:pt x="377" y="174"/>
                    <a:pt x="378" y="175"/>
                  </a:cubicBezTo>
                  <a:cubicBezTo>
                    <a:pt x="378" y="175"/>
                    <a:pt x="379" y="175"/>
                    <a:pt x="379" y="175"/>
                  </a:cubicBezTo>
                  <a:cubicBezTo>
                    <a:pt x="379" y="175"/>
                    <a:pt x="380" y="176"/>
                    <a:pt x="380" y="176"/>
                  </a:cubicBezTo>
                  <a:cubicBezTo>
                    <a:pt x="381" y="176"/>
                    <a:pt x="381" y="176"/>
                    <a:pt x="381" y="176"/>
                  </a:cubicBezTo>
                  <a:cubicBezTo>
                    <a:pt x="382" y="176"/>
                    <a:pt x="382" y="177"/>
                    <a:pt x="382" y="177"/>
                  </a:cubicBezTo>
                  <a:cubicBezTo>
                    <a:pt x="382" y="178"/>
                    <a:pt x="382" y="178"/>
                    <a:pt x="383" y="178"/>
                  </a:cubicBezTo>
                  <a:cubicBezTo>
                    <a:pt x="383" y="179"/>
                    <a:pt x="383" y="179"/>
                    <a:pt x="383" y="180"/>
                  </a:cubicBezTo>
                  <a:cubicBezTo>
                    <a:pt x="384" y="181"/>
                    <a:pt x="385" y="182"/>
                    <a:pt x="385" y="182"/>
                  </a:cubicBezTo>
                  <a:cubicBezTo>
                    <a:pt x="386" y="183"/>
                    <a:pt x="386" y="183"/>
                    <a:pt x="386" y="183"/>
                  </a:cubicBezTo>
                  <a:cubicBezTo>
                    <a:pt x="387" y="184"/>
                    <a:pt x="387" y="185"/>
                    <a:pt x="387" y="186"/>
                  </a:cubicBezTo>
                  <a:cubicBezTo>
                    <a:pt x="386" y="187"/>
                    <a:pt x="387" y="187"/>
                    <a:pt x="387" y="187"/>
                  </a:cubicBezTo>
                  <a:cubicBezTo>
                    <a:pt x="388" y="188"/>
                    <a:pt x="389" y="188"/>
                    <a:pt x="389" y="189"/>
                  </a:cubicBezTo>
                  <a:cubicBezTo>
                    <a:pt x="389" y="189"/>
                    <a:pt x="388" y="190"/>
                    <a:pt x="388" y="190"/>
                  </a:cubicBezTo>
                  <a:cubicBezTo>
                    <a:pt x="388" y="190"/>
                    <a:pt x="390" y="191"/>
                    <a:pt x="390" y="191"/>
                  </a:cubicBezTo>
                  <a:cubicBezTo>
                    <a:pt x="389" y="192"/>
                    <a:pt x="389" y="192"/>
                    <a:pt x="389" y="192"/>
                  </a:cubicBezTo>
                  <a:cubicBezTo>
                    <a:pt x="389" y="192"/>
                    <a:pt x="390" y="193"/>
                    <a:pt x="390" y="193"/>
                  </a:cubicBezTo>
                  <a:cubicBezTo>
                    <a:pt x="390" y="194"/>
                    <a:pt x="389" y="194"/>
                    <a:pt x="390" y="194"/>
                  </a:cubicBezTo>
                  <a:cubicBezTo>
                    <a:pt x="391" y="194"/>
                    <a:pt x="391" y="194"/>
                    <a:pt x="391" y="195"/>
                  </a:cubicBezTo>
                  <a:cubicBezTo>
                    <a:pt x="391" y="195"/>
                    <a:pt x="391" y="196"/>
                    <a:pt x="391" y="196"/>
                  </a:cubicBezTo>
                  <a:cubicBezTo>
                    <a:pt x="391" y="197"/>
                    <a:pt x="393" y="197"/>
                    <a:pt x="394" y="197"/>
                  </a:cubicBezTo>
                  <a:cubicBezTo>
                    <a:pt x="394" y="197"/>
                    <a:pt x="395" y="197"/>
                    <a:pt x="396" y="197"/>
                  </a:cubicBezTo>
                  <a:cubicBezTo>
                    <a:pt x="397" y="197"/>
                    <a:pt x="399" y="198"/>
                    <a:pt x="400" y="198"/>
                  </a:cubicBezTo>
                  <a:cubicBezTo>
                    <a:pt x="401" y="199"/>
                    <a:pt x="402" y="199"/>
                    <a:pt x="403" y="198"/>
                  </a:cubicBezTo>
                  <a:cubicBezTo>
                    <a:pt x="403" y="198"/>
                    <a:pt x="405" y="198"/>
                    <a:pt x="405" y="198"/>
                  </a:cubicBezTo>
                  <a:cubicBezTo>
                    <a:pt x="406" y="198"/>
                    <a:pt x="407" y="199"/>
                    <a:pt x="407" y="199"/>
                  </a:cubicBezTo>
                  <a:cubicBezTo>
                    <a:pt x="407" y="199"/>
                    <a:pt x="408" y="199"/>
                    <a:pt x="408" y="198"/>
                  </a:cubicBezTo>
                  <a:cubicBezTo>
                    <a:pt x="408" y="198"/>
                    <a:pt x="409" y="199"/>
                    <a:pt x="409" y="199"/>
                  </a:cubicBezTo>
                  <a:cubicBezTo>
                    <a:pt x="410" y="199"/>
                    <a:pt x="414" y="202"/>
                    <a:pt x="415" y="202"/>
                  </a:cubicBezTo>
                  <a:cubicBezTo>
                    <a:pt x="416" y="202"/>
                    <a:pt x="416" y="202"/>
                    <a:pt x="416" y="202"/>
                  </a:cubicBezTo>
                  <a:cubicBezTo>
                    <a:pt x="416" y="202"/>
                    <a:pt x="416" y="201"/>
                    <a:pt x="418" y="201"/>
                  </a:cubicBezTo>
                  <a:cubicBezTo>
                    <a:pt x="419" y="201"/>
                    <a:pt x="418" y="201"/>
                    <a:pt x="419" y="200"/>
                  </a:cubicBezTo>
                  <a:cubicBezTo>
                    <a:pt x="420" y="200"/>
                    <a:pt x="420" y="200"/>
                    <a:pt x="420" y="201"/>
                  </a:cubicBezTo>
                  <a:cubicBezTo>
                    <a:pt x="420" y="201"/>
                    <a:pt x="421" y="201"/>
                    <a:pt x="421" y="201"/>
                  </a:cubicBezTo>
                  <a:cubicBezTo>
                    <a:pt x="421" y="201"/>
                    <a:pt x="423" y="201"/>
                    <a:pt x="423" y="202"/>
                  </a:cubicBezTo>
                  <a:cubicBezTo>
                    <a:pt x="423" y="202"/>
                    <a:pt x="423" y="202"/>
                    <a:pt x="424" y="203"/>
                  </a:cubicBezTo>
                  <a:cubicBezTo>
                    <a:pt x="424" y="203"/>
                    <a:pt x="424" y="203"/>
                    <a:pt x="425" y="203"/>
                  </a:cubicBezTo>
                  <a:cubicBezTo>
                    <a:pt x="426" y="203"/>
                    <a:pt x="427" y="204"/>
                    <a:pt x="428" y="205"/>
                  </a:cubicBezTo>
                  <a:cubicBezTo>
                    <a:pt x="428" y="205"/>
                    <a:pt x="428" y="205"/>
                    <a:pt x="429" y="205"/>
                  </a:cubicBezTo>
                  <a:cubicBezTo>
                    <a:pt x="430" y="205"/>
                    <a:pt x="430" y="205"/>
                    <a:pt x="431" y="205"/>
                  </a:cubicBezTo>
                  <a:cubicBezTo>
                    <a:pt x="432" y="206"/>
                    <a:pt x="432" y="206"/>
                    <a:pt x="432" y="206"/>
                  </a:cubicBezTo>
                  <a:cubicBezTo>
                    <a:pt x="433" y="207"/>
                    <a:pt x="434" y="207"/>
                    <a:pt x="435" y="207"/>
                  </a:cubicBezTo>
                  <a:cubicBezTo>
                    <a:pt x="436" y="208"/>
                    <a:pt x="436" y="208"/>
                    <a:pt x="436" y="208"/>
                  </a:cubicBezTo>
                  <a:cubicBezTo>
                    <a:pt x="437" y="208"/>
                    <a:pt x="438" y="208"/>
                    <a:pt x="439" y="207"/>
                  </a:cubicBezTo>
                  <a:cubicBezTo>
                    <a:pt x="440" y="206"/>
                    <a:pt x="440" y="208"/>
                    <a:pt x="440" y="208"/>
                  </a:cubicBezTo>
                  <a:cubicBezTo>
                    <a:pt x="441" y="209"/>
                    <a:pt x="441" y="209"/>
                    <a:pt x="442" y="209"/>
                  </a:cubicBezTo>
                  <a:cubicBezTo>
                    <a:pt x="443" y="210"/>
                    <a:pt x="443" y="209"/>
                    <a:pt x="443" y="209"/>
                  </a:cubicBezTo>
                  <a:cubicBezTo>
                    <a:pt x="444" y="210"/>
                    <a:pt x="443" y="211"/>
                    <a:pt x="443" y="211"/>
                  </a:cubicBezTo>
                  <a:cubicBezTo>
                    <a:pt x="443" y="211"/>
                    <a:pt x="442" y="212"/>
                    <a:pt x="441" y="213"/>
                  </a:cubicBezTo>
                  <a:cubicBezTo>
                    <a:pt x="440" y="214"/>
                    <a:pt x="441" y="215"/>
                    <a:pt x="441" y="216"/>
                  </a:cubicBezTo>
                  <a:cubicBezTo>
                    <a:pt x="441" y="218"/>
                    <a:pt x="442" y="220"/>
                    <a:pt x="443" y="221"/>
                  </a:cubicBezTo>
                  <a:cubicBezTo>
                    <a:pt x="444" y="222"/>
                    <a:pt x="447" y="223"/>
                    <a:pt x="447" y="223"/>
                  </a:cubicBezTo>
                  <a:cubicBezTo>
                    <a:pt x="448" y="223"/>
                    <a:pt x="450" y="223"/>
                    <a:pt x="450" y="223"/>
                  </a:cubicBezTo>
                  <a:cubicBezTo>
                    <a:pt x="451" y="223"/>
                    <a:pt x="451" y="223"/>
                    <a:pt x="452" y="223"/>
                  </a:cubicBezTo>
                  <a:cubicBezTo>
                    <a:pt x="452" y="223"/>
                    <a:pt x="452" y="223"/>
                    <a:pt x="453" y="224"/>
                  </a:cubicBezTo>
                  <a:cubicBezTo>
                    <a:pt x="453" y="224"/>
                    <a:pt x="453" y="225"/>
                    <a:pt x="453" y="226"/>
                  </a:cubicBezTo>
                  <a:cubicBezTo>
                    <a:pt x="453" y="226"/>
                    <a:pt x="455" y="228"/>
                    <a:pt x="456" y="229"/>
                  </a:cubicBezTo>
                  <a:cubicBezTo>
                    <a:pt x="457" y="230"/>
                    <a:pt x="457" y="229"/>
                    <a:pt x="457" y="230"/>
                  </a:cubicBezTo>
                  <a:cubicBezTo>
                    <a:pt x="458" y="230"/>
                    <a:pt x="457" y="230"/>
                    <a:pt x="457" y="230"/>
                  </a:cubicBezTo>
                  <a:cubicBezTo>
                    <a:pt x="457" y="230"/>
                    <a:pt x="456" y="231"/>
                    <a:pt x="456" y="230"/>
                  </a:cubicBezTo>
                  <a:cubicBezTo>
                    <a:pt x="456" y="230"/>
                    <a:pt x="456" y="230"/>
                    <a:pt x="456" y="230"/>
                  </a:cubicBezTo>
                  <a:cubicBezTo>
                    <a:pt x="455" y="230"/>
                    <a:pt x="455" y="230"/>
                    <a:pt x="454" y="230"/>
                  </a:cubicBezTo>
                  <a:cubicBezTo>
                    <a:pt x="454" y="230"/>
                    <a:pt x="453" y="230"/>
                    <a:pt x="453" y="230"/>
                  </a:cubicBezTo>
                  <a:cubicBezTo>
                    <a:pt x="452" y="230"/>
                    <a:pt x="452" y="230"/>
                    <a:pt x="451" y="230"/>
                  </a:cubicBezTo>
                  <a:cubicBezTo>
                    <a:pt x="451" y="229"/>
                    <a:pt x="450" y="229"/>
                    <a:pt x="450" y="229"/>
                  </a:cubicBezTo>
                  <a:cubicBezTo>
                    <a:pt x="450" y="229"/>
                    <a:pt x="449" y="230"/>
                    <a:pt x="449" y="230"/>
                  </a:cubicBezTo>
                  <a:cubicBezTo>
                    <a:pt x="448" y="230"/>
                    <a:pt x="448" y="230"/>
                    <a:pt x="447" y="231"/>
                  </a:cubicBezTo>
                  <a:cubicBezTo>
                    <a:pt x="447" y="231"/>
                    <a:pt x="447" y="231"/>
                    <a:pt x="446" y="231"/>
                  </a:cubicBezTo>
                  <a:cubicBezTo>
                    <a:pt x="445" y="231"/>
                    <a:pt x="444" y="231"/>
                    <a:pt x="443" y="231"/>
                  </a:cubicBezTo>
                  <a:cubicBezTo>
                    <a:pt x="443" y="231"/>
                    <a:pt x="441" y="231"/>
                    <a:pt x="441" y="231"/>
                  </a:cubicBezTo>
                  <a:cubicBezTo>
                    <a:pt x="441" y="231"/>
                    <a:pt x="441" y="232"/>
                    <a:pt x="441" y="232"/>
                  </a:cubicBezTo>
                  <a:cubicBezTo>
                    <a:pt x="441" y="233"/>
                    <a:pt x="440" y="234"/>
                    <a:pt x="440" y="234"/>
                  </a:cubicBezTo>
                  <a:cubicBezTo>
                    <a:pt x="440" y="234"/>
                    <a:pt x="438" y="235"/>
                    <a:pt x="438" y="236"/>
                  </a:cubicBezTo>
                  <a:cubicBezTo>
                    <a:pt x="438" y="236"/>
                    <a:pt x="438" y="236"/>
                    <a:pt x="438" y="237"/>
                  </a:cubicBezTo>
                  <a:cubicBezTo>
                    <a:pt x="438" y="238"/>
                    <a:pt x="438" y="239"/>
                    <a:pt x="438" y="240"/>
                  </a:cubicBezTo>
                  <a:cubicBezTo>
                    <a:pt x="438" y="240"/>
                    <a:pt x="437" y="241"/>
                    <a:pt x="437" y="242"/>
                  </a:cubicBezTo>
                  <a:cubicBezTo>
                    <a:pt x="437" y="242"/>
                    <a:pt x="438" y="242"/>
                    <a:pt x="437" y="243"/>
                  </a:cubicBezTo>
                  <a:cubicBezTo>
                    <a:pt x="436" y="244"/>
                    <a:pt x="435" y="244"/>
                    <a:pt x="435" y="244"/>
                  </a:cubicBezTo>
                  <a:cubicBezTo>
                    <a:pt x="435" y="244"/>
                    <a:pt x="435" y="243"/>
                    <a:pt x="434" y="243"/>
                  </a:cubicBezTo>
                  <a:cubicBezTo>
                    <a:pt x="433" y="243"/>
                    <a:pt x="432" y="244"/>
                    <a:pt x="432" y="244"/>
                  </a:cubicBezTo>
                  <a:cubicBezTo>
                    <a:pt x="432" y="244"/>
                    <a:pt x="432" y="244"/>
                    <a:pt x="432" y="245"/>
                  </a:cubicBezTo>
                  <a:cubicBezTo>
                    <a:pt x="432" y="245"/>
                    <a:pt x="431" y="246"/>
                    <a:pt x="430" y="246"/>
                  </a:cubicBezTo>
                  <a:cubicBezTo>
                    <a:pt x="430" y="246"/>
                    <a:pt x="428" y="246"/>
                    <a:pt x="428" y="246"/>
                  </a:cubicBezTo>
                  <a:cubicBezTo>
                    <a:pt x="427" y="246"/>
                    <a:pt x="427" y="246"/>
                    <a:pt x="426" y="247"/>
                  </a:cubicBezTo>
                  <a:cubicBezTo>
                    <a:pt x="425" y="248"/>
                    <a:pt x="424" y="248"/>
                    <a:pt x="423" y="248"/>
                  </a:cubicBezTo>
                  <a:cubicBezTo>
                    <a:pt x="423" y="248"/>
                    <a:pt x="423" y="248"/>
                    <a:pt x="422" y="249"/>
                  </a:cubicBezTo>
                  <a:cubicBezTo>
                    <a:pt x="422" y="249"/>
                    <a:pt x="422" y="249"/>
                    <a:pt x="421" y="249"/>
                  </a:cubicBezTo>
                  <a:cubicBezTo>
                    <a:pt x="420" y="249"/>
                    <a:pt x="419" y="249"/>
                    <a:pt x="418" y="249"/>
                  </a:cubicBezTo>
                  <a:cubicBezTo>
                    <a:pt x="418" y="250"/>
                    <a:pt x="417" y="250"/>
                    <a:pt x="417" y="250"/>
                  </a:cubicBezTo>
                  <a:cubicBezTo>
                    <a:pt x="416" y="250"/>
                    <a:pt x="416" y="251"/>
                    <a:pt x="416" y="250"/>
                  </a:cubicBezTo>
                  <a:cubicBezTo>
                    <a:pt x="415" y="250"/>
                    <a:pt x="415" y="249"/>
                    <a:pt x="413" y="249"/>
                  </a:cubicBezTo>
                  <a:cubicBezTo>
                    <a:pt x="411" y="249"/>
                    <a:pt x="412" y="249"/>
                    <a:pt x="410" y="249"/>
                  </a:cubicBezTo>
                  <a:cubicBezTo>
                    <a:pt x="408" y="250"/>
                    <a:pt x="408" y="249"/>
                    <a:pt x="407" y="250"/>
                  </a:cubicBezTo>
                  <a:cubicBezTo>
                    <a:pt x="407" y="250"/>
                    <a:pt x="407" y="251"/>
                    <a:pt x="406" y="251"/>
                  </a:cubicBezTo>
                  <a:cubicBezTo>
                    <a:pt x="406" y="252"/>
                    <a:pt x="405" y="252"/>
                    <a:pt x="405" y="252"/>
                  </a:cubicBezTo>
                  <a:cubicBezTo>
                    <a:pt x="405" y="252"/>
                    <a:pt x="404" y="253"/>
                    <a:pt x="404" y="253"/>
                  </a:cubicBezTo>
                  <a:cubicBezTo>
                    <a:pt x="404" y="253"/>
                    <a:pt x="404" y="254"/>
                    <a:pt x="404" y="254"/>
                  </a:cubicBezTo>
                  <a:cubicBezTo>
                    <a:pt x="403" y="255"/>
                    <a:pt x="403" y="255"/>
                    <a:pt x="402" y="255"/>
                  </a:cubicBezTo>
                  <a:cubicBezTo>
                    <a:pt x="402" y="255"/>
                    <a:pt x="401" y="255"/>
                    <a:pt x="401" y="255"/>
                  </a:cubicBezTo>
                  <a:cubicBezTo>
                    <a:pt x="400" y="256"/>
                    <a:pt x="399" y="256"/>
                    <a:pt x="399" y="257"/>
                  </a:cubicBezTo>
                  <a:cubicBezTo>
                    <a:pt x="399" y="257"/>
                    <a:pt x="398" y="257"/>
                    <a:pt x="398" y="258"/>
                  </a:cubicBezTo>
                  <a:cubicBezTo>
                    <a:pt x="398" y="259"/>
                    <a:pt x="399" y="259"/>
                    <a:pt x="399" y="260"/>
                  </a:cubicBezTo>
                  <a:cubicBezTo>
                    <a:pt x="398" y="260"/>
                    <a:pt x="397" y="261"/>
                    <a:pt x="397" y="261"/>
                  </a:cubicBezTo>
                  <a:cubicBezTo>
                    <a:pt x="396" y="261"/>
                    <a:pt x="396" y="262"/>
                    <a:pt x="396" y="262"/>
                  </a:cubicBezTo>
                  <a:cubicBezTo>
                    <a:pt x="395" y="263"/>
                    <a:pt x="395" y="263"/>
                    <a:pt x="395" y="263"/>
                  </a:cubicBezTo>
                  <a:cubicBezTo>
                    <a:pt x="394" y="263"/>
                    <a:pt x="392" y="263"/>
                    <a:pt x="392" y="264"/>
                  </a:cubicBezTo>
                  <a:cubicBezTo>
                    <a:pt x="392" y="265"/>
                    <a:pt x="393" y="265"/>
                    <a:pt x="393" y="265"/>
                  </a:cubicBezTo>
                  <a:cubicBezTo>
                    <a:pt x="393" y="266"/>
                    <a:pt x="393" y="266"/>
                    <a:pt x="393" y="267"/>
                  </a:cubicBezTo>
                  <a:cubicBezTo>
                    <a:pt x="393" y="268"/>
                    <a:pt x="393" y="268"/>
                    <a:pt x="392" y="268"/>
                  </a:cubicBezTo>
                  <a:cubicBezTo>
                    <a:pt x="390" y="269"/>
                    <a:pt x="390" y="270"/>
                    <a:pt x="390" y="270"/>
                  </a:cubicBezTo>
                  <a:cubicBezTo>
                    <a:pt x="389" y="270"/>
                    <a:pt x="387" y="271"/>
                    <a:pt x="387" y="271"/>
                  </a:cubicBezTo>
                  <a:cubicBezTo>
                    <a:pt x="387" y="271"/>
                    <a:pt x="388" y="270"/>
                    <a:pt x="388" y="272"/>
                  </a:cubicBezTo>
                  <a:cubicBezTo>
                    <a:pt x="387" y="273"/>
                    <a:pt x="388" y="274"/>
                    <a:pt x="388" y="275"/>
                  </a:cubicBezTo>
                  <a:cubicBezTo>
                    <a:pt x="388" y="275"/>
                    <a:pt x="388" y="276"/>
                    <a:pt x="387" y="276"/>
                  </a:cubicBezTo>
                  <a:cubicBezTo>
                    <a:pt x="386" y="276"/>
                    <a:pt x="387" y="276"/>
                    <a:pt x="386" y="277"/>
                  </a:cubicBezTo>
                  <a:cubicBezTo>
                    <a:pt x="385" y="277"/>
                    <a:pt x="385" y="278"/>
                    <a:pt x="384" y="278"/>
                  </a:cubicBezTo>
                  <a:cubicBezTo>
                    <a:pt x="383" y="278"/>
                    <a:pt x="383" y="278"/>
                    <a:pt x="382" y="278"/>
                  </a:cubicBezTo>
                  <a:cubicBezTo>
                    <a:pt x="382" y="278"/>
                    <a:pt x="382" y="278"/>
                    <a:pt x="382" y="279"/>
                  </a:cubicBezTo>
                  <a:cubicBezTo>
                    <a:pt x="382" y="279"/>
                    <a:pt x="382" y="280"/>
                    <a:pt x="381" y="280"/>
                  </a:cubicBezTo>
                  <a:cubicBezTo>
                    <a:pt x="381" y="280"/>
                    <a:pt x="380" y="280"/>
                    <a:pt x="380" y="280"/>
                  </a:cubicBezTo>
                  <a:cubicBezTo>
                    <a:pt x="380" y="280"/>
                    <a:pt x="379" y="279"/>
                    <a:pt x="379" y="280"/>
                  </a:cubicBezTo>
                  <a:cubicBezTo>
                    <a:pt x="379" y="281"/>
                    <a:pt x="379" y="281"/>
                    <a:pt x="379" y="281"/>
                  </a:cubicBezTo>
                  <a:cubicBezTo>
                    <a:pt x="380" y="282"/>
                    <a:pt x="380" y="282"/>
                    <a:pt x="380" y="282"/>
                  </a:cubicBezTo>
                  <a:cubicBezTo>
                    <a:pt x="380" y="282"/>
                    <a:pt x="380" y="282"/>
                    <a:pt x="380" y="282"/>
                  </a:cubicBezTo>
                  <a:cubicBezTo>
                    <a:pt x="379" y="283"/>
                    <a:pt x="379" y="283"/>
                    <a:pt x="379" y="283"/>
                  </a:cubicBezTo>
                  <a:cubicBezTo>
                    <a:pt x="379" y="283"/>
                    <a:pt x="380" y="284"/>
                    <a:pt x="379" y="284"/>
                  </a:cubicBezTo>
                  <a:cubicBezTo>
                    <a:pt x="378" y="284"/>
                    <a:pt x="378" y="285"/>
                    <a:pt x="377" y="284"/>
                  </a:cubicBezTo>
                  <a:cubicBezTo>
                    <a:pt x="377" y="284"/>
                    <a:pt x="376" y="283"/>
                    <a:pt x="376" y="283"/>
                  </a:cubicBezTo>
                  <a:cubicBezTo>
                    <a:pt x="376" y="283"/>
                    <a:pt x="375" y="283"/>
                    <a:pt x="375" y="284"/>
                  </a:cubicBezTo>
                  <a:cubicBezTo>
                    <a:pt x="375" y="284"/>
                    <a:pt x="374" y="285"/>
                    <a:pt x="374" y="285"/>
                  </a:cubicBezTo>
                  <a:cubicBezTo>
                    <a:pt x="373" y="285"/>
                    <a:pt x="373" y="285"/>
                    <a:pt x="373" y="284"/>
                  </a:cubicBezTo>
                  <a:cubicBezTo>
                    <a:pt x="372" y="284"/>
                    <a:pt x="372" y="284"/>
                    <a:pt x="372" y="284"/>
                  </a:cubicBezTo>
                  <a:cubicBezTo>
                    <a:pt x="372" y="285"/>
                    <a:pt x="372" y="285"/>
                    <a:pt x="372" y="285"/>
                  </a:cubicBezTo>
                  <a:cubicBezTo>
                    <a:pt x="371" y="286"/>
                    <a:pt x="371" y="286"/>
                    <a:pt x="371" y="286"/>
                  </a:cubicBezTo>
                  <a:cubicBezTo>
                    <a:pt x="371" y="286"/>
                    <a:pt x="370" y="286"/>
                    <a:pt x="370" y="287"/>
                  </a:cubicBezTo>
                  <a:cubicBezTo>
                    <a:pt x="370" y="287"/>
                    <a:pt x="370" y="288"/>
                    <a:pt x="370" y="288"/>
                  </a:cubicBezTo>
                  <a:cubicBezTo>
                    <a:pt x="370" y="288"/>
                    <a:pt x="369" y="289"/>
                    <a:pt x="369" y="289"/>
                  </a:cubicBezTo>
                  <a:cubicBezTo>
                    <a:pt x="369" y="289"/>
                    <a:pt x="369" y="289"/>
                    <a:pt x="370" y="290"/>
                  </a:cubicBezTo>
                  <a:cubicBezTo>
                    <a:pt x="370" y="290"/>
                    <a:pt x="370" y="291"/>
                    <a:pt x="369" y="291"/>
                  </a:cubicBezTo>
                  <a:cubicBezTo>
                    <a:pt x="369" y="292"/>
                    <a:pt x="368" y="293"/>
                    <a:pt x="368" y="293"/>
                  </a:cubicBezTo>
                  <a:cubicBezTo>
                    <a:pt x="367" y="293"/>
                    <a:pt x="365" y="293"/>
                    <a:pt x="365" y="293"/>
                  </a:cubicBezTo>
                  <a:cubicBezTo>
                    <a:pt x="365" y="293"/>
                    <a:pt x="364" y="293"/>
                    <a:pt x="364" y="293"/>
                  </a:cubicBezTo>
                  <a:cubicBezTo>
                    <a:pt x="363" y="295"/>
                    <a:pt x="363" y="295"/>
                    <a:pt x="363" y="295"/>
                  </a:cubicBezTo>
                  <a:cubicBezTo>
                    <a:pt x="363" y="295"/>
                    <a:pt x="362" y="295"/>
                    <a:pt x="362" y="295"/>
                  </a:cubicBezTo>
                  <a:cubicBezTo>
                    <a:pt x="362" y="294"/>
                    <a:pt x="362" y="294"/>
                    <a:pt x="362" y="294"/>
                  </a:cubicBezTo>
                  <a:cubicBezTo>
                    <a:pt x="362" y="294"/>
                    <a:pt x="362" y="294"/>
                    <a:pt x="362" y="294"/>
                  </a:cubicBezTo>
                  <a:cubicBezTo>
                    <a:pt x="361" y="293"/>
                    <a:pt x="361" y="293"/>
                    <a:pt x="361" y="294"/>
                  </a:cubicBezTo>
                  <a:cubicBezTo>
                    <a:pt x="361" y="294"/>
                    <a:pt x="360" y="294"/>
                    <a:pt x="361" y="295"/>
                  </a:cubicBezTo>
                  <a:cubicBezTo>
                    <a:pt x="361" y="295"/>
                    <a:pt x="361" y="295"/>
                    <a:pt x="360" y="295"/>
                  </a:cubicBezTo>
                  <a:cubicBezTo>
                    <a:pt x="360" y="295"/>
                    <a:pt x="359" y="295"/>
                    <a:pt x="359" y="295"/>
                  </a:cubicBezTo>
                  <a:cubicBezTo>
                    <a:pt x="359" y="294"/>
                    <a:pt x="359" y="294"/>
                    <a:pt x="359" y="294"/>
                  </a:cubicBezTo>
                  <a:cubicBezTo>
                    <a:pt x="359" y="294"/>
                    <a:pt x="358" y="294"/>
                    <a:pt x="358" y="294"/>
                  </a:cubicBezTo>
                  <a:cubicBezTo>
                    <a:pt x="357" y="295"/>
                    <a:pt x="357" y="295"/>
                    <a:pt x="357" y="295"/>
                  </a:cubicBezTo>
                  <a:cubicBezTo>
                    <a:pt x="357" y="296"/>
                    <a:pt x="358" y="296"/>
                    <a:pt x="357" y="296"/>
                  </a:cubicBezTo>
                  <a:cubicBezTo>
                    <a:pt x="357" y="297"/>
                    <a:pt x="357" y="297"/>
                    <a:pt x="356" y="297"/>
                  </a:cubicBezTo>
                  <a:cubicBezTo>
                    <a:pt x="356" y="297"/>
                    <a:pt x="356" y="297"/>
                    <a:pt x="356" y="298"/>
                  </a:cubicBezTo>
                  <a:cubicBezTo>
                    <a:pt x="355" y="298"/>
                    <a:pt x="355" y="298"/>
                    <a:pt x="355" y="298"/>
                  </a:cubicBezTo>
                  <a:cubicBezTo>
                    <a:pt x="354" y="298"/>
                    <a:pt x="354" y="298"/>
                    <a:pt x="354" y="298"/>
                  </a:cubicBezTo>
                  <a:cubicBezTo>
                    <a:pt x="354" y="299"/>
                    <a:pt x="354" y="299"/>
                    <a:pt x="353" y="299"/>
                  </a:cubicBezTo>
                  <a:cubicBezTo>
                    <a:pt x="353" y="299"/>
                    <a:pt x="352" y="298"/>
                    <a:pt x="352" y="299"/>
                  </a:cubicBezTo>
                  <a:cubicBezTo>
                    <a:pt x="352" y="299"/>
                    <a:pt x="351" y="299"/>
                    <a:pt x="351" y="300"/>
                  </a:cubicBezTo>
                  <a:cubicBezTo>
                    <a:pt x="352" y="300"/>
                    <a:pt x="352" y="300"/>
                    <a:pt x="352" y="300"/>
                  </a:cubicBezTo>
                  <a:cubicBezTo>
                    <a:pt x="352" y="301"/>
                    <a:pt x="351" y="301"/>
                    <a:pt x="351" y="301"/>
                  </a:cubicBezTo>
                  <a:cubicBezTo>
                    <a:pt x="351" y="301"/>
                    <a:pt x="351" y="300"/>
                    <a:pt x="351" y="300"/>
                  </a:cubicBezTo>
                  <a:cubicBezTo>
                    <a:pt x="351" y="300"/>
                    <a:pt x="351" y="301"/>
                    <a:pt x="351" y="301"/>
                  </a:cubicBezTo>
                  <a:cubicBezTo>
                    <a:pt x="350" y="301"/>
                    <a:pt x="350" y="301"/>
                    <a:pt x="350" y="301"/>
                  </a:cubicBezTo>
                  <a:cubicBezTo>
                    <a:pt x="349" y="301"/>
                    <a:pt x="349" y="300"/>
                    <a:pt x="349" y="300"/>
                  </a:cubicBezTo>
                  <a:cubicBezTo>
                    <a:pt x="348" y="301"/>
                    <a:pt x="348" y="301"/>
                    <a:pt x="348" y="302"/>
                  </a:cubicBezTo>
                  <a:cubicBezTo>
                    <a:pt x="349" y="302"/>
                    <a:pt x="349" y="302"/>
                    <a:pt x="349" y="302"/>
                  </a:cubicBezTo>
                  <a:cubicBezTo>
                    <a:pt x="349" y="303"/>
                    <a:pt x="350" y="303"/>
                    <a:pt x="349" y="303"/>
                  </a:cubicBezTo>
                  <a:cubicBezTo>
                    <a:pt x="348" y="303"/>
                    <a:pt x="348" y="303"/>
                    <a:pt x="348" y="303"/>
                  </a:cubicBezTo>
                  <a:cubicBezTo>
                    <a:pt x="347" y="303"/>
                    <a:pt x="347" y="302"/>
                    <a:pt x="347" y="303"/>
                  </a:cubicBezTo>
                  <a:cubicBezTo>
                    <a:pt x="347" y="304"/>
                    <a:pt x="347" y="304"/>
                    <a:pt x="347" y="304"/>
                  </a:cubicBezTo>
                  <a:cubicBezTo>
                    <a:pt x="346" y="304"/>
                    <a:pt x="345" y="305"/>
                    <a:pt x="345" y="305"/>
                  </a:cubicBezTo>
                  <a:cubicBezTo>
                    <a:pt x="345" y="305"/>
                    <a:pt x="346" y="305"/>
                    <a:pt x="346" y="305"/>
                  </a:cubicBezTo>
                  <a:cubicBezTo>
                    <a:pt x="345" y="305"/>
                    <a:pt x="345" y="305"/>
                    <a:pt x="345" y="306"/>
                  </a:cubicBezTo>
                  <a:cubicBezTo>
                    <a:pt x="345" y="306"/>
                    <a:pt x="345" y="306"/>
                    <a:pt x="345" y="306"/>
                  </a:cubicBezTo>
                  <a:cubicBezTo>
                    <a:pt x="346" y="307"/>
                    <a:pt x="346" y="307"/>
                    <a:pt x="346" y="308"/>
                  </a:cubicBezTo>
                  <a:cubicBezTo>
                    <a:pt x="345" y="308"/>
                    <a:pt x="345" y="308"/>
                    <a:pt x="345" y="308"/>
                  </a:cubicBezTo>
                  <a:cubicBezTo>
                    <a:pt x="344" y="308"/>
                    <a:pt x="344" y="308"/>
                    <a:pt x="344" y="308"/>
                  </a:cubicBezTo>
                  <a:cubicBezTo>
                    <a:pt x="343" y="308"/>
                    <a:pt x="343" y="307"/>
                    <a:pt x="343" y="307"/>
                  </a:cubicBezTo>
                  <a:cubicBezTo>
                    <a:pt x="343" y="307"/>
                    <a:pt x="343" y="307"/>
                    <a:pt x="343" y="307"/>
                  </a:cubicBezTo>
                  <a:cubicBezTo>
                    <a:pt x="342" y="306"/>
                    <a:pt x="342" y="307"/>
                    <a:pt x="342" y="308"/>
                  </a:cubicBezTo>
                  <a:cubicBezTo>
                    <a:pt x="342" y="308"/>
                    <a:pt x="342" y="309"/>
                    <a:pt x="342" y="309"/>
                  </a:cubicBezTo>
                  <a:cubicBezTo>
                    <a:pt x="341" y="310"/>
                    <a:pt x="341" y="309"/>
                    <a:pt x="341" y="310"/>
                  </a:cubicBezTo>
                  <a:cubicBezTo>
                    <a:pt x="340" y="310"/>
                    <a:pt x="341" y="311"/>
                    <a:pt x="341" y="311"/>
                  </a:cubicBezTo>
                  <a:cubicBezTo>
                    <a:pt x="341" y="312"/>
                    <a:pt x="340" y="314"/>
                    <a:pt x="340" y="314"/>
                  </a:cubicBezTo>
                  <a:cubicBezTo>
                    <a:pt x="340" y="314"/>
                    <a:pt x="340" y="315"/>
                    <a:pt x="340" y="315"/>
                  </a:cubicBezTo>
                  <a:cubicBezTo>
                    <a:pt x="339" y="316"/>
                    <a:pt x="339" y="316"/>
                    <a:pt x="339" y="316"/>
                  </a:cubicBezTo>
                  <a:cubicBezTo>
                    <a:pt x="339" y="317"/>
                    <a:pt x="340" y="317"/>
                    <a:pt x="340" y="317"/>
                  </a:cubicBezTo>
                  <a:cubicBezTo>
                    <a:pt x="339" y="317"/>
                    <a:pt x="339" y="318"/>
                    <a:pt x="339" y="318"/>
                  </a:cubicBezTo>
                  <a:cubicBezTo>
                    <a:pt x="339" y="319"/>
                    <a:pt x="339" y="319"/>
                    <a:pt x="339" y="319"/>
                  </a:cubicBezTo>
                  <a:cubicBezTo>
                    <a:pt x="339" y="319"/>
                    <a:pt x="340" y="319"/>
                    <a:pt x="339" y="320"/>
                  </a:cubicBezTo>
                  <a:cubicBezTo>
                    <a:pt x="338" y="321"/>
                    <a:pt x="338" y="321"/>
                    <a:pt x="338" y="322"/>
                  </a:cubicBezTo>
                  <a:cubicBezTo>
                    <a:pt x="338" y="323"/>
                    <a:pt x="338" y="323"/>
                    <a:pt x="338" y="324"/>
                  </a:cubicBezTo>
                  <a:cubicBezTo>
                    <a:pt x="338" y="324"/>
                    <a:pt x="338" y="325"/>
                    <a:pt x="338" y="325"/>
                  </a:cubicBezTo>
                  <a:cubicBezTo>
                    <a:pt x="337" y="326"/>
                    <a:pt x="337" y="326"/>
                    <a:pt x="337" y="326"/>
                  </a:cubicBezTo>
                  <a:cubicBezTo>
                    <a:pt x="337" y="327"/>
                    <a:pt x="338" y="327"/>
                    <a:pt x="337" y="328"/>
                  </a:cubicBezTo>
                  <a:cubicBezTo>
                    <a:pt x="337" y="329"/>
                    <a:pt x="337" y="328"/>
                    <a:pt x="336" y="329"/>
                  </a:cubicBezTo>
                  <a:cubicBezTo>
                    <a:pt x="336" y="331"/>
                    <a:pt x="336" y="331"/>
                    <a:pt x="336" y="331"/>
                  </a:cubicBezTo>
                  <a:cubicBezTo>
                    <a:pt x="335" y="332"/>
                    <a:pt x="335" y="332"/>
                    <a:pt x="335" y="332"/>
                  </a:cubicBezTo>
                  <a:cubicBezTo>
                    <a:pt x="335" y="333"/>
                    <a:pt x="335" y="333"/>
                    <a:pt x="335" y="334"/>
                  </a:cubicBezTo>
                  <a:cubicBezTo>
                    <a:pt x="335" y="334"/>
                    <a:pt x="335" y="334"/>
                    <a:pt x="336" y="334"/>
                  </a:cubicBezTo>
                  <a:cubicBezTo>
                    <a:pt x="336" y="334"/>
                    <a:pt x="336" y="334"/>
                    <a:pt x="336" y="335"/>
                  </a:cubicBezTo>
                  <a:cubicBezTo>
                    <a:pt x="335" y="335"/>
                    <a:pt x="335" y="335"/>
                    <a:pt x="335" y="336"/>
                  </a:cubicBezTo>
                  <a:cubicBezTo>
                    <a:pt x="336" y="336"/>
                    <a:pt x="336" y="336"/>
                    <a:pt x="336" y="336"/>
                  </a:cubicBezTo>
                  <a:cubicBezTo>
                    <a:pt x="336" y="337"/>
                    <a:pt x="336" y="338"/>
                    <a:pt x="336" y="338"/>
                  </a:cubicBezTo>
                  <a:cubicBezTo>
                    <a:pt x="335" y="338"/>
                    <a:pt x="335" y="338"/>
                    <a:pt x="335" y="339"/>
                  </a:cubicBezTo>
                  <a:cubicBezTo>
                    <a:pt x="335" y="339"/>
                    <a:pt x="336" y="339"/>
                    <a:pt x="336" y="339"/>
                  </a:cubicBezTo>
                  <a:cubicBezTo>
                    <a:pt x="335" y="340"/>
                    <a:pt x="335" y="340"/>
                    <a:pt x="334" y="340"/>
                  </a:cubicBezTo>
                  <a:cubicBezTo>
                    <a:pt x="334" y="341"/>
                    <a:pt x="334" y="340"/>
                    <a:pt x="333" y="340"/>
                  </a:cubicBezTo>
                  <a:cubicBezTo>
                    <a:pt x="333" y="341"/>
                    <a:pt x="334" y="341"/>
                    <a:pt x="333" y="341"/>
                  </a:cubicBezTo>
                  <a:cubicBezTo>
                    <a:pt x="332" y="342"/>
                    <a:pt x="332" y="342"/>
                    <a:pt x="331" y="342"/>
                  </a:cubicBezTo>
                  <a:cubicBezTo>
                    <a:pt x="331" y="342"/>
                    <a:pt x="331" y="342"/>
                    <a:pt x="330" y="342"/>
                  </a:cubicBezTo>
                  <a:cubicBezTo>
                    <a:pt x="330" y="343"/>
                    <a:pt x="330" y="343"/>
                    <a:pt x="329" y="343"/>
                  </a:cubicBezTo>
                  <a:cubicBezTo>
                    <a:pt x="329" y="342"/>
                    <a:pt x="329" y="342"/>
                    <a:pt x="329" y="342"/>
                  </a:cubicBezTo>
                  <a:cubicBezTo>
                    <a:pt x="328" y="343"/>
                    <a:pt x="328" y="343"/>
                    <a:pt x="328" y="343"/>
                  </a:cubicBezTo>
                  <a:cubicBezTo>
                    <a:pt x="327" y="343"/>
                    <a:pt x="327" y="343"/>
                    <a:pt x="327" y="344"/>
                  </a:cubicBezTo>
                  <a:cubicBezTo>
                    <a:pt x="327" y="344"/>
                    <a:pt x="327" y="344"/>
                    <a:pt x="326" y="345"/>
                  </a:cubicBezTo>
                  <a:cubicBezTo>
                    <a:pt x="326" y="345"/>
                    <a:pt x="325" y="345"/>
                    <a:pt x="325" y="345"/>
                  </a:cubicBezTo>
                  <a:cubicBezTo>
                    <a:pt x="325" y="346"/>
                    <a:pt x="325" y="347"/>
                    <a:pt x="325" y="347"/>
                  </a:cubicBezTo>
                  <a:cubicBezTo>
                    <a:pt x="325" y="347"/>
                    <a:pt x="325" y="346"/>
                    <a:pt x="325" y="346"/>
                  </a:cubicBezTo>
                  <a:cubicBezTo>
                    <a:pt x="324" y="347"/>
                    <a:pt x="324" y="347"/>
                    <a:pt x="324" y="347"/>
                  </a:cubicBezTo>
                  <a:cubicBezTo>
                    <a:pt x="324" y="348"/>
                    <a:pt x="323" y="348"/>
                    <a:pt x="323" y="348"/>
                  </a:cubicBezTo>
                  <a:cubicBezTo>
                    <a:pt x="323" y="348"/>
                    <a:pt x="323" y="348"/>
                    <a:pt x="322" y="348"/>
                  </a:cubicBezTo>
                  <a:cubicBezTo>
                    <a:pt x="322" y="348"/>
                    <a:pt x="322" y="349"/>
                    <a:pt x="322" y="349"/>
                  </a:cubicBezTo>
                  <a:cubicBezTo>
                    <a:pt x="321" y="349"/>
                    <a:pt x="321" y="349"/>
                    <a:pt x="321" y="349"/>
                  </a:cubicBezTo>
                  <a:cubicBezTo>
                    <a:pt x="320" y="350"/>
                    <a:pt x="320" y="350"/>
                    <a:pt x="320" y="350"/>
                  </a:cubicBezTo>
                  <a:cubicBezTo>
                    <a:pt x="320" y="350"/>
                    <a:pt x="321" y="351"/>
                    <a:pt x="320" y="351"/>
                  </a:cubicBezTo>
                  <a:cubicBezTo>
                    <a:pt x="319" y="351"/>
                    <a:pt x="319" y="352"/>
                    <a:pt x="319" y="352"/>
                  </a:cubicBezTo>
                  <a:cubicBezTo>
                    <a:pt x="318" y="352"/>
                    <a:pt x="318" y="352"/>
                    <a:pt x="318" y="353"/>
                  </a:cubicBezTo>
                  <a:cubicBezTo>
                    <a:pt x="318" y="353"/>
                    <a:pt x="318" y="353"/>
                    <a:pt x="318" y="354"/>
                  </a:cubicBezTo>
                  <a:cubicBezTo>
                    <a:pt x="317" y="355"/>
                    <a:pt x="317" y="355"/>
                    <a:pt x="316" y="356"/>
                  </a:cubicBezTo>
                  <a:cubicBezTo>
                    <a:pt x="316" y="356"/>
                    <a:pt x="316" y="356"/>
                    <a:pt x="316" y="357"/>
                  </a:cubicBezTo>
                  <a:cubicBezTo>
                    <a:pt x="316" y="358"/>
                    <a:pt x="316" y="358"/>
                    <a:pt x="316" y="358"/>
                  </a:cubicBezTo>
                  <a:cubicBezTo>
                    <a:pt x="315" y="359"/>
                    <a:pt x="316" y="359"/>
                    <a:pt x="315" y="359"/>
                  </a:cubicBezTo>
                  <a:cubicBezTo>
                    <a:pt x="314" y="359"/>
                    <a:pt x="314" y="359"/>
                    <a:pt x="314" y="360"/>
                  </a:cubicBezTo>
                  <a:cubicBezTo>
                    <a:pt x="313" y="360"/>
                    <a:pt x="313" y="361"/>
                    <a:pt x="313" y="361"/>
                  </a:cubicBezTo>
                  <a:cubicBezTo>
                    <a:pt x="312" y="361"/>
                    <a:pt x="312" y="361"/>
                    <a:pt x="311" y="360"/>
                  </a:cubicBezTo>
                  <a:cubicBezTo>
                    <a:pt x="311" y="360"/>
                    <a:pt x="311" y="360"/>
                    <a:pt x="310" y="361"/>
                  </a:cubicBezTo>
                  <a:cubicBezTo>
                    <a:pt x="309" y="361"/>
                    <a:pt x="297" y="363"/>
                    <a:pt x="297" y="364"/>
                  </a:cubicBezTo>
                  <a:cubicBezTo>
                    <a:pt x="297" y="364"/>
                    <a:pt x="294" y="364"/>
                    <a:pt x="293" y="364"/>
                  </a:cubicBezTo>
                  <a:cubicBezTo>
                    <a:pt x="293" y="365"/>
                    <a:pt x="292" y="365"/>
                    <a:pt x="292" y="365"/>
                  </a:cubicBezTo>
                  <a:cubicBezTo>
                    <a:pt x="292" y="366"/>
                    <a:pt x="290" y="366"/>
                    <a:pt x="289" y="366"/>
                  </a:cubicBezTo>
                  <a:cubicBezTo>
                    <a:pt x="289" y="366"/>
                    <a:pt x="289" y="366"/>
                    <a:pt x="289" y="366"/>
                  </a:cubicBezTo>
                  <a:cubicBezTo>
                    <a:pt x="289" y="367"/>
                    <a:pt x="289" y="367"/>
                    <a:pt x="287" y="367"/>
                  </a:cubicBezTo>
                  <a:cubicBezTo>
                    <a:pt x="286" y="366"/>
                    <a:pt x="285" y="366"/>
                    <a:pt x="285" y="367"/>
                  </a:cubicBezTo>
                  <a:cubicBezTo>
                    <a:pt x="285" y="367"/>
                    <a:pt x="285" y="368"/>
                    <a:pt x="285" y="368"/>
                  </a:cubicBezTo>
                  <a:cubicBezTo>
                    <a:pt x="285" y="368"/>
                    <a:pt x="286" y="369"/>
                    <a:pt x="286" y="369"/>
                  </a:cubicBezTo>
                  <a:cubicBezTo>
                    <a:pt x="286" y="369"/>
                    <a:pt x="287" y="369"/>
                    <a:pt x="286" y="370"/>
                  </a:cubicBezTo>
                  <a:cubicBezTo>
                    <a:pt x="286" y="371"/>
                    <a:pt x="286" y="371"/>
                    <a:pt x="286" y="371"/>
                  </a:cubicBezTo>
                  <a:cubicBezTo>
                    <a:pt x="287" y="372"/>
                    <a:pt x="287" y="372"/>
                    <a:pt x="287" y="372"/>
                  </a:cubicBezTo>
                  <a:cubicBezTo>
                    <a:pt x="287" y="373"/>
                    <a:pt x="288" y="373"/>
                    <a:pt x="287" y="373"/>
                  </a:cubicBezTo>
                  <a:cubicBezTo>
                    <a:pt x="287" y="373"/>
                    <a:pt x="288" y="374"/>
                    <a:pt x="287" y="374"/>
                  </a:cubicBezTo>
                  <a:cubicBezTo>
                    <a:pt x="286" y="375"/>
                    <a:pt x="287" y="374"/>
                    <a:pt x="286" y="375"/>
                  </a:cubicBezTo>
                  <a:cubicBezTo>
                    <a:pt x="286" y="376"/>
                    <a:pt x="286" y="375"/>
                    <a:pt x="286" y="376"/>
                  </a:cubicBezTo>
                  <a:cubicBezTo>
                    <a:pt x="285" y="377"/>
                    <a:pt x="281" y="390"/>
                    <a:pt x="281" y="390"/>
                  </a:cubicBezTo>
                  <a:cubicBezTo>
                    <a:pt x="281" y="390"/>
                    <a:pt x="281" y="391"/>
                    <a:pt x="281" y="391"/>
                  </a:cubicBezTo>
                  <a:cubicBezTo>
                    <a:pt x="281" y="392"/>
                    <a:pt x="281" y="393"/>
                    <a:pt x="280" y="393"/>
                  </a:cubicBezTo>
                  <a:cubicBezTo>
                    <a:pt x="280" y="394"/>
                    <a:pt x="279" y="394"/>
                    <a:pt x="279" y="394"/>
                  </a:cubicBezTo>
                  <a:cubicBezTo>
                    <a:pt x="279" y="395"/>
                    <a:pt x="279" y="395"/>
                    <a:pt x="279" y="396"/>
                  </a:cubicBezTo>
                  <a:cubicBezTo>
                    <a:pt x="278" y="397"/>
                    <a:pt x="278" y="398"/>
                    <a:pt x="278" y="400"/>
                  </a:cubicBezTo>
                  <a:cubicBezTo>
                    <a:pt x="277" y="401"/>
                    <a:pt x="276" y="404"/>
                    <a:pt x="276" y="405"/>
                  </a:cubicBezTo>
                  <a:cubicBezTo>
                    <a:pt x="276" y="406"/>
                    <a:pt x="276" y="407"/>
                    <a:pt x="275" y="408"/>
                  </a:cubicBezTo>
                  <a:cubicBezTo>
                    <a:pt x="275" y="409"/>
                    <a:pt x="274" y="410"/>
                    <a:pt x="274" y="411"/>
                  </a:cubicBezTo>
                  <a:cubicBezTo>
                    <a:pt x="274" y="412"/>
                    <a:pt x="273" y="413"/>
                    <a:pt x="273" y="414"/>
                  </a:cubicBezTo>
                  <a:cubicBezTo>
                    <a:pt x="272" y="415"/>
                    <a:pt x="272" y="415"/>
                    <a:pt x="271" y="416"/>
                  </a:cubicBezTo>
                  <a:cubicBezTo>
                    <a:pt x="270" y="416"/>
                    <a:pt x="270" y="417"/>
                    <a:pt x="269" y="417"/>
                  </a:cubicBezTo>
                  <a:cubicBezTo>
                    <a:pt x="268" y="417"/>
                    <a:pt x="267" y="417"/>
                    <a:pt x="267" y="417"/>
                  </a:cubicBezTo>
                  <a:cubicBezTo>
                    <a:pt x="266" y="417"/>
                    <a:pt x="267" y="418"/>
                    <a:pt x="266" y="418"/>
                  </a:cubicBezTo>
                  <a:cubicBezTo>
                    <a:pt x="265" y="419"/>
                    <a:pt x="264" y="419"/>
                    <a:pt x="264" y="420"/>
                  </a:cubicBezTo>
                  <a:cubicBezTo>
                    <a:pt x="263" y="420"/>
                    <a:pt x="263" y="420"/>
                    <a:pt x="262" y="421"/>
                  </a:cubicBezTo>
                  <a:cubicBezTo>
                    <a:pt x="261" y="421"/>
                    <a:pt x="261" y="421"/>
                    <a:pt x="260" y="421"/>
                  </a:cubicBezTo>
                  <a:cubicBezTo>
                    <a:pt x="260" y="421"/>
                    <a:pt x="260" y="421"/>
                    <a:pt x="259" y="421"/>
                  </a:cubicBezTo>
                  <a:cubicBezTo>
                    <a:pt x="258" y="421"/>
                    <a:pt x="257" y="421"/>
                    <a:pt x="257" y="421"/>
                  </a:cubicBezTo>
                  <a:cubicBezTo>
                    <a:pt x="256" y="421"/>
                    <a:pt x="256" y="422"/>
                    <a:pt x="255" y="421"/>
                  </a:cubicBezTo>
                  <a:cubicBezTo>
                    <a:pt x="255" y="421"/>
                    <a:pt x="255" y="420"/>
                    <a:pt x="254" y="420"/>
                  </a:cubicBezTo>
                  <a:cubicBezTo>
                    <a:pt x="254" y="421"/>
                    <a:pt x="254" y="421"/>
                    <a:pt x="253" y="421"/>
                  </a:cubicBezTo>
                  <a:cubicBezTo>
                    <a:pt x="253" y="421"/>
                    <a:pt x="253" y="421"/>
                    <a:pt x="252" y="421"/>
                  </a:cubicBezTo>
                  <a:cubicBezTo>
                    <a:pt x="251" y="421"/>
                    <a:pt x="252" y="420"/>
                    <a:pt x="251" y="420"/>
                  </a:cubicBezTo>
                  <a:cubicBezTo>
                    <a:pt x="251" y="421"/>
                    <a:pt x="250" y="421"/>
                    <a:pt x="250" y="421"/>
                  </a:cubicBezTo>
                  <a:cubicBezTo>
                    <a:pt x="250" y="421"/>
                    <a:pt x="250" y="421"/>
                    <a:pt x="250" y="420"/>
                  </a:cubicBezTo>
                  <a:cubicBezTo>
                    <a:pt x="249" y="420"/>
                    <a:pt x="249" y="420"/>
                    <a:pt x="249" y="420"/>
                  </a:cubicBezTo>
                  <a:cubicBezTo>
                    <a:pt x="249" y="419"/>
                    <a:pt x="249" y="419"/>
                    <a:pt x="249" y="419"/>
                  </a:cubicBezTo>
                  <a:cubicBezTo>
                    <a:pt x="249" y="419"/>
                    <a:pt x="249" y="419"/>
                    <a:pt x="248" y="419"/>
                  </a:cubicBezTo>
                  <a:cubicBezTo>
                    <a:pt x="248" y="419"/>
                    <a:pt x="247" y="419"/>
                    <a:pt x="247" y="419"/>
                  </a:cubicBezTo>
                  <a:cubicBezTo>
                    <a:pt x="247" y="419"/>
                    <a:pt x="247" y="420"/>
                    <a:pt x="246" y="419"/>
                  </a:cubicBezTo>
                  <a:cubicBezTo>
                    <a:pt x="246" y="419"/>
                    <a:pt x="246" y="419"/>
                    <a:pt x="246" y="419"/>
                  </a:cubicBezTo>
                  <a:cubicBezTo>
                    <a:pt x="246" y="419"/>
                    <a:pt x="246" y="419"/>
                    <a:pt x="245" y="419"/>
                  </a:cubicBezTo>
                  <a:cubicBezTo>
                    <a:pt x="245" y="419"/>
                    <a:pt x="245" y="419"/>
                    <a:pt x="245" y="419"/>
                  </a:cubicBezTo>
                  <a:cubicBezTo>
                    <a:pt x="244" y="419"/>
                    <a:pt x="244" y="419"/>
                    <a:pt x="244" y="420"/>
                  </a:cubicBezTo>
                  <a:cubicBezTo>
                    <a:pt x="244" y="420"/>
                    <a:pt x="243" y="420"/>
                    <a:pt x="243" y="420"/>
                  </a:cubicBezTo>
                  <a:cubicBezTo>
                    <a:pt x="242" y="421"/>
                    <a:pt x="242" y="421"/>
                    <a:pt x="242" y="421"/>
                  </a:cubicBezTo>
                  <a:cubicBezTo>
                    <a:pt x="242" y="421"/>
                    <a:pt x="241" y="422"/>
                    <a:pt x="241" y="422"/>
                  </a:cubicBezTo>
                  <a:cubicBezTo>
                    <a:pt x="241" y="422"/>
                    <a:pt x="241" y="422"/>
                    <a:pt x="241" y="422"/>
                  </a:cubicBezTo>
                  <a:cubicBezTo>
                    <a:pt x="240" y="422"/>
                    <a:pt x="240" y="422"/>
                    <a:pt x="240" y="422"/>
                  </a:cubicBezTo>
                  <a:cubicBezTo>
                    <a:pt x="240" y="423"/>
                    <a:pt x="240" y="423"/>
                    <a:pt x="239" y="423"/>
                  </a:cubicBezTo>
                  <a:cubicBezTo>
                    <a:pt x="239" y="423"/>
                    <a:pt x="239" y="423"/>
                    <a:pt x="239" y="423"/>
                  </a:cubicBezTo>
                  <a:cubicBezTo>
                    <a:pt x="238" y="423"/>
                    <a:pt x="238" y="423"/>
                    <a:pt x="238" y="423"/>
                  </a:cubicBezTo>
                  <a:cubicBezTo>
                    <a:pt x="237" y="423"/>
                    <a:pt x="237" y="423"/>
                    <a:pt x="236" y="423"/>
                  </a:cubicBezTo>
                  <a:cubicBezTo>
                    <a:pt x="236" y="424"/>
                    <a:pt x="236" y="424"/>
                    <a:pt x="235" y="424"/>
                  </a:cubicBezTo>
                  <a:cubicBezTo>
                    <a:pt x="235" y="424"/>
                    <a:pt x="236" y="424"/>
                    <a:pt x="235" y="424"/>
                  </a:cubicBezTo>
                  <a:cubicBezTo>
                    <a:pt x="234" y="424"/>
                    <a:pt x="234" y="424"/>
                    <a:pt x="233" y="424"/>
                  </a:cubicBezTo>
                  <a:cubicBezTo>
                    <a:pt x="233" y="424"/>
                    <a:pt x="233" y="423"/>
                    <a:pt x="232" y="423"/>
                  </a:cubicBezTo>
                  <a:cubicBezTo>
                    <a:pt x="231" y="423"/>
                    <a:pt x="231" y="423"/>
                    <a:pt x="230" y="423"/>
                  </a:cubicBezTo>
                  <a:cubicBezTo>
                    <a:pt x="230" y="424"/>
                    <a:pt x="229" y="424"/>
                    <a:pt x="228" y="424"/>
                  </a:cubicBezTo>
                  <a:cubicBezTo>
                    <a:pt x="228" y="424"/>
                    <a:pt x="228" y="424"/>
                    <a:pt x="227" y="424"/>
                  </a:cubicBezTo>
                  <a:cubicBezTo>
                    <a:pt x="226" y="423"/>
                    <a:pt x="227" y="424"/>
                    <a:pt x="226" y="423"/>
                  </a:cubicBezTo>
                  <a:cubicBezTo>
                    <a:pt x="225" y="423"/>
                    <a:pt x="224" y="422"/>
                    <a:pt x="224" y="422"/>
                  </a:cubicBezTo>
                  <a:cubicBezTo>
                    <a:pt x="223" y="422"/>
                    <a:pt x="224" y="421"/>
                    <a:pt x="223" y="421"/>
                  </a:cubicBezTo>
                  <a:cubicBezTo>
                    <a:pt x="222" y="421"/>
                    <a:pt x="221" y="421"/>
                    <a:pt x="221" y="421"/>
                  </a:cubicBezTo>
                  <a:cubicBezTo>
                    <a:pt x="221" y="421"/>
                    <a:pt x="220" y="421"/>
                    <a:pt x="219" y="420"/>
                  </a:cubicBezTo>
                  <a:cubicBezTo>
                    <a:pt x="218" y="420"/>
                    <a:pt x="218" y="420"/>
                    <a:pt x="217" y="420"/>
                  </a:cubicBezTo>
                  <a:cubicBezTo>
                    <a:pt x="217" y="420"/>
                    <a:pt x="217" y="419"/>
                    <a:pt x="216" y="420"/>
                  </a:cubicBezTo>
                  <a:cubicBezTo>
                    <a:pt x="216" y="420"/>
                    <a:pt x="216" y="420"/>
                    <a:pt x="215" y="420"/>
                  </a:cubicBezTo>
                  <a:cubicBezTo>
                    <a:pt x="215" y="420"/>
                    <a:pt x="215" y="420"/>
                    <a:pt x="214" y="420"/>
                  </a:cubicBezTo>
                  <a:cubicBezTo>
                    <a:pt x="214" y="421"/>
                    <a:pt x="214" y="420"/>
                    <a:pt x="213" y="420"/>
                  </a:cubicBezTo>
                  <a:cubicBezTo>
                    <a:pt x="213" y="420"/>
                    <a:pt x="212" y="421"/>
                    <a:pt x="212" y="420"/>
                  </a:cubicBezTo>
                  <a:cubicBezTo>
                    <a:pt x="212" y="420"/>
                    <a:pt x="212" y="420"/>
                    <a:pt x="212" y="419"/>
                  </a:cubicBezTo>
                  <a:cubicBezTo>
                    <a:pt x="211" y="419"/>
                    <a:pt x="211" y="419"/>
                    <a:pt x="211" y="419"/>
                  </a:cubicBezTo>
                  <a:cubicBezTo>
                    <a:pt x="211" y="418"/>
                    <a:pt x="210" y="417"/>
                    <a:pt x="210" y="418"/>
                  </a:cubicBezTo>
                  <a:cubicBezTo>
                    <a:pt x="210" y="418"/>
                    <a:pt x="210" y="419"/>
                    <a:pt x="209" y="419"/>
                  </a:cubicBezTo>
                  <a:cubicBezTo>
                    <a:pt x="209" y="419"/>
                    <a:pt x="209" y="419"/>
                    <a:pt x="209" y="419"/>
                  </a:cubicBezTo>
                  <a:cubicBezTo>
                    <a:pt x="209" y="418"/>
                    <a:pt x="209" y="418"/>
                    <a:pt x="209" y="418"/>
                  </a:cubicBezTo>
                  <a:cubicBezTo>
                    <a:pt x="209" y="417"/>
                    <a:pt x="209" y="417"/>
                    <a:pt x="209" y="417"/>
                  </a:cubicBezTo>
                  <a:cubicBezTo>
                    <a:pt x="209" y="417"/>
                    <a:pt x="208" y="417"/>
                    <a:pt x="208" y="417"/>
                  </a:cubicBezTo>
                  <a:cubicBezTo>
                    <a:pt x="208" y="418"/>
                    <a:pt x="208" y="418"/>
                    <a:pt x="208" y="417"/>
                  </a:cubicBezTo>
                  <a:cubicBezTo>
                    <a:pt x="207" y="417"/>
                    <a:pt x="207" y="417"/>
                    <a:pt x="207" y="416"/>
                  </a:cubicBezTo>
                  <a:cubicBezTo>
                    <a:pt x="207" y="416"/>
                    <a:pt x="207" y="416"/>
                    <a:pt x="207" y="415"/>
                  </a:cubicBezTo>
                  <a:cubicBezTo>
                    <a:pt x="207" y="415"/>
                    <a:pt x="207" y="415"/>
                    <a:pt x="206" y="415"/>
                  </a:cubicBezTo>
                  <a:cubicBezTo>
                    <a:pt x="206" y="414"/>
                    <a:pt x="207" y="414"/>
                    <a:pt x="206" y="414"/>
                  </a:cubicBezTo>
                  <a:cubicBezTo>
                    <a:pt x="205" y="414"/>
                    <a:pt x="206" y="414"/>
                    <a:pt x="205" y="414"/>
                  </a:cubicBezTo>
                  <a:cubicBezTo>
                    <a:pt x="205" y="413"/>
                    <a:pt x="205" y="413"/>
                    <a:pt x="205" y="413"/>
                  </a:cubicBezTo>
                  <a:cubicBezTo>
                    <a:pt x="204" y="413"/>
                    <a:pt x="205" y="413"/>
                    <a:pt x="204" y="413"/>
                  </a:cubicBezTo>
                  <a:cubicBezTo>
                    <a:pt x="204" y="413"/>
                    <a:pt x="204" y="414"/>
                    <a:pt x="203" y="413"/>
                  </a:cubicBezTo>
                  <a:cubicBezTo>
                    <a:pt x="203" y="413"/>
                    <a:pt x="204" y="412"/>
                    <a:pt x="203" y="412"/>
                  </a:cubicBezTo>
                  <a:cubicBezTo>
                    <a:pt x="203" y="412"/>
                    <a:pt x="202" y="412"/>
                    <a:pt x="202" y="412"/>
                  </a:cubicBezTo>
                  <a:cubicBezTo>
                    <a:pt x="202" y="413"/>
                    <a:pt x="202" y="413"/>
                    <a:pt x="202" y="413"/>
                  </a:cubicBezTo>
                  <a:cubicBezTo>
                    <a:pt x="201" y="414"/>
                    <a:pt x="201" y="414"/>
                    <a:pt x="201" y="414"/>
                  </a:cubicBezTo>
                  <a:cubicBezTo>
                    <a:pt x="201" y="414"/>
                    <a:pt x="200" y="413"/>
                    <a:pt x="200" y="414"/>
                  </a:cubicBezTo>
                  <a:cubicBezTo>
                    <a:pt x="200" y="414"/>
                    <a:pt x="200" y="414"/>
                    <a:pt x="199" y="414"/>
                  </a:cubicBezTo>
                  <a:cubicBezTo>
                    <a:pt x="199" y="414"/>
                    <a:pt x="199" y="413"/>
                    <a:pt x="199" y="414"/>
                  </a:cubicBezTo>
                  <a:cubicBezTo>
                    <a:pt x="198" y="414"/>
                    <a:pt x="198" y="414"/>
                    <a:pt x="198" y="414"/>
                  </a:cubicBezTo>
                  <a:cubicBezTo>
                    <a:pt x="198" y="415"/>
                    <a:pt x="199" y="415"/>
                    <a:pt x="198" y="415"/>
                  </a:cubicBezTo>
                  <a:cubicBezTo>
                    <a:pt x="197" y="415"/>
                    <a:pt x="197" y="415"/>
                    <a:pt x="197" y="414"/>
                  </a:cubicBezTo>
                  <a:cubicBezTo>
                    <a:pt x="197" y="414"/>
                    <a:pt x="198" y="414"/>
                    <a:pt x="196" y="414"/>
                  </a:cubicBezTo>
                  <a:cubicBezTo>
                    <a:pt x="195" y="414"/>
                    <a:pt x="196" y="414"/>
                    <a:pt x="195" y="414"/>
                  </a:cubicBezTo>
                  <a:cubicBezTo>
                    <a:pt x="195" y="414"/>
                    <a:pt x="195" y="414"/>
                    <a:pt x="195" y="414"/>
                  </a:cubicBezTo>
                  <a:cubicBezTo>
                    <a:pt x="195" y="413"/>
                    <a:pt x="196" y="413"/>
                    <a:pt x="195" y="413"/>
                  </a:cubicBezTo>
                  <a:cubicBezTo>
                    <a:pt x="195" y="413"/>
                    <a:pt x="195" y="412"/>
                    <a:pt x="195" y="412"/>
                  </a:cubicBezTo>
                  <a:cubicBezTo>
                    <a:pt x="194" y="413"/>
                    <a:pt x="194" y="413"/>
                    <a:pt x="194" y="413"/>
                  </a:cubicBezTo>
                  <a:cubicBezTo>
                    <a:pt x="194" y="413"/>
                    <a:pt x="193" y="413"/>
                    <a:pt x="193" y="413"/>
                  </a:cubicBezTo>
                  <a:cubicBezTo>
                    <a:pt x="193" y="413"/>
                    <a:pt x="193" y="414"/>
                    <a:pt x="192" y="414"/>
                  </a:cubicBezTo>
                  <a:cubicBezTo>
                    <a:pt x="191" y="413"/>
                    <a:pt x="191" y="413"/>
                    <a:pt x="191" y="413"/>
                  </a:cubicBezTo>
                  <a:cubicBezTo>
                    <a:pt x="190" y="413"/>
                    <a:pt x="190" y="412"/>
                    <a:pt x="190" y="412"/>
                  </a:cubicBezTo>
                  <a:cubicBezTo>
                    <a:pt x="190" y="412"/>
                    <a:pt x="190" y="412"/>
                    <a:pt x="190" y="412"/>
                  </a:cubicBezTo>
                  <a:cubicBezTo>
                    <a:pt x="189" y="411"/>
                    <a:pt x="189" y="411"/>
                    <a:pt x="189" y="411"/>
                  </a:cubicBezTo>
                  <a:cubicBezTo>
                    <a:pt x="189" y="411"/>
                    <a:pt x="190" y="411"/>
                    <a:pt x="189" y="411"/>
                  </a:cubicBezTo>
                  <a:cubicBezTo>
                    <a:pt x="188" y="410"/>
                    <a:pt x="188" y="410"/>
                    <a:pt x="188" y="410"/>
                  </a:cubicBezTo>
                  <a:cubicBezTo>
                    <a:pt x="187" y="410"/>
                    <a:pt x="188" y="409"/>
                    <a:pt x="187" y="409"/>
                  </a:cubicBezTo>
                  <a:cubicBezTo>
                    <a:pt x="187" y="409"/>
                    <a:pt x="187" y="409"/>
                    <a:pt x="187" y="409"/>
                  </a:cubicBezTo>
                  <a:cubicBezTo>
                    <a:pt x="186" y="409"/>
                    <a:pt x="186" y="409"/>
                    <a:pt x="186" y="409"/>
                  </a:cubicBezTo>
                  <a:cubicBezTo>
                    <a:pt x="186" y="409"/>
                    <a:pt x="185" y="409"/>
                    <a:pt x="185" y="408"/>
                  </a:cubicBezTo>
                  <a:cubicBezTo>
                    <a:pt x="186" y="408"/>
                    <a:pt x="186" y="408"/>
                    <a:pt x="186" y="407"/>
                  </a:cubicBezTo>
                  <a:cubicBezTo>
                    <a:pt x="186" y="407"/>
                    <a:pt x="187" y="407"/>
                    <a:pt x="186" y="407"/>
                  </a:cubicBezTo>
                  <a:cubicBezTo>
                    <a:pt x="185" y="407"/>
                    <a:pt x="185" y="407"/>
                    <a:pt x="185" y="407"/>
                  </a:cubicBezTo>
                  <a:cubicBezTo>
                    <a:pt x="184" y="407"/>
                    <a:pt x="184" y="407"/>
                    <a:pt x="184" y="407"/>
                  </a:cubicBezTo>
                  <a:cubicBezTo>
                    <a:pt x="184" y="406"/>
                    <a:pt x="184" y="406"/>
                    <a:pt x="184" y="405"/>
                  </a:cubicBezTo>
                  <a:cubicBezTo>
                    <a:pt x="183" y="405"/>
                    <a:pt x="183" y="404"/>
                    <a:pt x="183" y="404"/>
                  </a:cubicBezTo>
                  <a:cubicBezTo>
                    <a:pt x="183" y="404"/>
                    <a:pt x="183" y="404"/>
                    <a:pt x="183" y="404"/>
                  </a:cubicBezTo>
                  <a:cubicBezTo>
                    <a:pt x="182" y="404"/>
                    <a:pt x="182" y="403"/>
                    <a:pt x="182" y="404"/>
                  </a:cubicBezTo>
                  <a:cubicBezTo>
                    <a:pt x="182" y="404"/>
                    <a:pt x="182" y="404"/>
                    <a:pt x="181" y="404"/>
                  </a:cubicBezTo>
                  <a:cubicBezTo>
                    <a:pt x="181" y="405"/>
                    <a:pt x="181" y="405"/>
                    <a:pt x="181" y="404"/>
                  </a:cubicBezTo>
                  <a:cubicBezTo>
                    <a:pt x="180" y="404"/>
                    <a:pt x="180" y="404"/>
                    <a:pt x="180" y="404"/>
                  </a:cubicBezTo>
                  <a:cubicBezTo>
                    <a:pt x="180" y="404"/>
                    <a:pt x="179" y="404"/>
                    <a:pt x="179" y="403"/>
                  </a:cubicBezTo>
                  <a:cubicBezTo>
                    <a:pt x="179" y="403"/>
                    <a:pt x="180" y="403"/>
                    <a:pt x="180" y="403"/>
                  </a:cubicBezTo>
                  <a:cubicBezTo>
                    <a:pt x="180" y="403"/>
                    <a:pt x="180" y="402"/>
                    <a:pt x="179" y="402"/>
                  </a:cubicBezTo>
                  <a:cubicBezTo>
                    <a:pt x="179" y="402"/>
                    <a:pt x="179" y="402"/>
                    <a:pt x="179" y="403"/>
                  </a:cubicBezTo>
                  <a:cubicBezTo>
                    <a:pt x="178" y="403"/>
                    <a:pt x="179" y="403"/>
                    <a:pt x="178" y="403"/>
                  </a:cubicBezTo>
                  <a:cubicBezTo>
                    <a:pt x="178" y="403"/>
                    <a:pt x="177" y="403"/>
                    <a:pt x="177" y="402"/>
                  </a:cubicBezTo>
                  <a:cubicBezTo>
                    <a:pt x="178" y="402"/>
                    <a:pt x="178" y="401"/>
                    <a:pt x="177" y="401"/>
                  </a:cubicBezTo>
                  <a:cubicBezTo>
                    <a:pt x="177" y="401"/>
                    <a:pt x="177" y="402"/>
                    <a:pt x="177" y="401"/>
                  </a:cubicBezTo>
                  <a:cubicBezTo>
                    <a:pt x="176" y="401"/>
                    <a:pt x="176" y="401"/>
                    <a:pt x="176" y="401"/>
                  </a:cubicBezTo>
                  <a:cubicBezTo>
                    <a:pt x="177" y="400"/>
                    <a:pt x="176" y="400"/>
                    <a:pt x="176" y="400"/>
                  </a:cubicBezTo>
                  <a:cubicBezTo>
                    <a:pt x="176" y="400"/>
                    <a:pt x="176" y="401"/>
                    <a:pt x="176" y="401"/>
                  </a:cubicBezTo>
                  <a:cubicBezTo>
                    <a:pt x="175" y="401"/>
                    <a:pt x="175" y="401"/>
                    <a:pt x="175" y="400"/>
                  </a:cubicBezTo>
                  <a:cubicBezTo>
                    <a:pt x="175" y="400"/>
                    <a:pt x="175" y="400"/>
                    <a:pt x="175" y="400"/>
                  </a:cubicBezTo>
                  <a:cubicBezTo>
                    <a:pt x="174" y="400"/>
                    <a:pt x="174" y="400"/>
                    <a:pt x="174" y="400"/>
                  </a:cubicBezTo>
                  <a:cubicBezTo>
                    <a:pt x="174" y="399"/>
                    <a:pt x="174" y="399"/>
                    <a:pt x="174" y="399"/>
                  </a:cubicBezTo>
                  <a:cubicBezTo>
                    <a:pt x="174" y="399"/>
                    <a:pt x="173" y="398"/>
                    <a:pt x="173" y="398"/>
                  </a:cubicBezTo>
                  <a:cubicBezTo>
                    <a:pt x="173" y="399"/>
                    <a:pt x="173" y="398"/>
                    <a:pt x="173" y="398"/>
                  </a:cubicBezTo>
                  <a:cubicBezTo>
                    <a:pt x="172" y="398"/>
                    <a:pt x="173" y="398"/>
                    <a:pt x="172" y="398"/>
                  </a:cubicBezTo>
                  <a:cubicBezTo>
                    <a:pt x="172" y="398"/>
                    <a:pt x="172" y="398"/>
                    <a:pt x="172" y="398"/>
                  </a:cubicBezTo>
                  <a:cubicBezTo>
                    <a:pt x="171" y="398"/>
                    <a:pt x="171" y="399"/>
                    <a:pt x="171" y="398"/>
                  </a:cubicBezTo>
                  <a:cubicBezTo>
                    <a:pt x="171" y="397"/>
                    <a:pt x="171" y="397"/>
                    <a:pt x="171" y="397"/>
                  </a:cubicBezTo>
                  <a:cubicBezTo>
                    <a:pt x="170" y="396"/>
                    <a:pt x="171" y="396"/>
                    <a:pt x="170" y="396"/>
                  </a:cubicBezTo>
                  <a:cubicBezTo>
                    <a:pt x="170" y="396"/>
                    <a:pt x="169" y="396"/>
                    <a:pt x="169" y="396"/>
                  </a:cubicBezTo>
                  <a:cubicBezTo>
                    <a:pt x="169" y="396"/>
                    <a:pt x="169" y="395"/>
                    <a:pt x="169" y="395"/>
                  </a:cubicBezTo>
                  <a:cubicBezTo>
                    <a:pt x="170" y="395"/>
                    <a:pt x="170" y="395"/>
                    <a:pt x="170" y="394"/>
                  </a:cubicBezTo>
                  <a:cubicBezTo>
                    <a:pt x="169" y="394"/>
                    <a:pt x="169" y="394"/>
                    <a:pt x="168" y="394"/>
                  </a:cubicBezTo>
                  <a:cubicBezTo>
                    <a:pt x="168" y="395"/>
                    <a:pt x="168" y="395"/>
                    <a:pt x="168" y="396"/>
                  </a:cubicBezTo>
                  <a:cubicBezTo>
                    <a:pt x="167" y="396"/>
                    <a:pt x="168" y="396"/>
                    <a:pt x="167" y="396"/>
                  </a:cubicBezTo>
                  <a:cubicBezTo>
                    <a:pt x="166" y="396"/>
                    <a:pt x="166" y="396"/>
                    <a:pt x="166" y="396"/>
                  </a:cubicBezTo>
                  <a:cubicBezTo>
                    <a:pt x="166" y="396"/>
                    <a:pt x="166" y="396"/>
                    <a:pt x="165" y="396"/>
                  </a:cubicBezTo>
                  <a:cubicBezTo>
                    <a:pt x="165" y="396"/>
                    <a:pt x="165" y="396"/>
                    <a:pt x="164" y="396"/>
                  </a:cubicBezTo>
                  <a:cubicBezTo>
                    <a:pt x="164" y="395"/>
                    <a:pt x="164" y="395"/>
                    <a:pt x="164" y="395"/>
                  </a:cubicBezTo>
                  <a:cubicBezTo>
                    <a:pt x="164" y="395"/>
                    <a:pt x="163" y="395"/>
                    <a:pt x="163" y="395"/>
                  </a:cubicBezTo>
                  <a:cubicBezTo>
                    <a:pt x="163" y="396"/>
                    <a:pt x="162" y="395"/>
                    <a:pt x="162" y="395"/>
                  </a:cubicBezTo>
                  <a:cubicBezTo>
                    <a:pt x="162" y="395"/>
                    <a:pt x="162" y="395"/>
                    <a:pt x="161" y="395"/>
                  </a:cubicBezTo>
                  <a:cubicBezTo>
                    <a:pt x="161" y="395"/>
                    <a:pt x="161" y="395"/>
                    <a:pt x="161" y="395"/>
                  </a:cubicBezTo>
                  <a:cubicBezTo>
                    <a:pt x="160" y="395"/>
                    <a:pt x="160" y="395"/>
                    <a:pt x="159" y="395"/>
                  </a:cubicBezTo>
                  <a:cubicBezTo>
                    <a:pt x="159" y="394"/>
                    <a:pt x="159" y="394"/>
                    <a:pt x="159" y="394"/>
                  </a:cubicBezTo>
                  <a:cubicBezTo>
                    <a:pt x="159" y="394"/>
                    <a:pt x="159" y="395"/>
                    <a:pt x="158" y="395"/>
                  </a:cubicBezTo>
                  <a:cubicBezTo>
                    <a:pt x="157" y="395"/>
                    <a:pt x="157" y="394"/>
                    <a:pt x="157" y="394"/>
                  </a:cubicBezTo>
                  <a:cubicBezTo>
                    <a:pt x="157" y="394"/>
                    <a:pt x="156" y="394"/>
                    <a:pt x="156" y="394"/>
                  </a:cubicBezTo>
                  <a:cubicBezTo>
                    <a:pt x="156" y="395"/>
                    <a:pt x="155" y="395"/>
                    <a:pt x="155" y="395"/>
                  </a:cubicBezTo>
                  <a:cubicBezTo>
                    <a:pt x="155" y="395"/>
                    <a:pt x="154" y="396"/>
                    <a:pt x="154" y="396"/>
                  </a:cubicBezTo>
                  <a:cubicBezTo>
                    <a:pt x="154" y="396"/>
                    <a:pt x="154" y="396"/>
                    <a:pt x="154" y="396"/>
                  </a:cubicBezTo>
                  <a:cubicBezTo>
                    <a:pt x="154" y="396"/>
                    <a:pt x="154" y="397"/>
                    <a:pt x="153" y="397"/>
                  </a:cubicBezTo>
                  <a:cubicBezTo>
                    <a:pt x="153" y="397"/>
                    <a:pt x="152" y="397"/>
                    <a:pt x="152" y="397"/>
                  </a:cubicBezTo>
                  <a:cubicBezTo>
                    <a:pt x="152" y="396"/>
                    <a:pt x="152" y="396"/>
                    <a:pt x="152" y="396"/>
                  </a:cubicBezTo>
                  <a:cubicBezTo>
                    <a:pt x="151" y="396"/>
                    <a:pt x="151" y="397"/>
                    <a:pt x="151" y="397"/>
                  </a:cubicBezTo>
                  <a:cubicBezTo>
                    <a:pt x="151" y="397"/>
                    <a:pt x="151" y="397"/>
                    <a:pt x="150" y="397"/>
                  </a:cubicBezTo>
                  <a:cubicBezTo>
                    <a:pt x="149" y="397"/>
                    <a:pt x="149" y="397"/>
                    <a:pt x="149" y="396"/>
                  </a:cubicBezTo>
                  <a:cubicBezTo>
                    <a:pt x="149" y="396"/>
                    <a:pt x="149" y="396"/>
                    <a:pt x="149" y="396"/>
                  </a:cubicBezTo>
                  <a:cubicBezTo>
                    <a:pt x="149" y="396"/>
                    <a:pt x="149" y="396"/>
                    <a:pt x="149" y="396"/>
                  </a:cubicBezTo>
                  <a:cubicBezTo>
                    <a:pt x="148" y="396"/>
                    <a:pt x="148" y="397"/>
                    <a:pt x="148" y="397"/>
                  </a:cubicBezTo>
                  <a:cubicBezTo>
                    <a:pt x="147" y="396"/>
                    <a:pt x="147" y="396"/>
                    <a:pt x="147" y="396"/>
                  </a:cubicBezTo>
                  <a:cubicBezTo>
                    <a:pt x="147" y="396"/>
                    <a:pt x="147" y="396"/>
                    <a:pt x="147" y="396"/>
                  </a:cubicBezTo>
                  <a:cubicBezTo>
                    <a:pt x="147" y="397"/>
                    <a:pt x="147" y="397"/>
                    <a:pt x="147" y="397"/>
                  </a:cubicBezTo>
                  <a:cubicBezTo>
                    <a:pt x="147" y="397"/>
                    <a:pt x="146" y="398"/>
                    <a:pt x="146" y="398"/>
                  </a:cubicBezTo>
                  <a:cubicBezTo>
                    <a:pt x="146" y="398"/>
                    <a:pt x="145" y="398"/>
                    <a:pt x="145" y="398"/>
                  </a:cubicBezTo>
                  <a:cubicBezTo>
                    <a:pt x="146" y="398"/>
                    <a:pt x="146" y="399"/>
                    <a:pt x="145" y="400"/>
                  </a:cubicBezTo>
                  <a:cubicBezTo>
                    <a:pt x="145" y="400"/>
                    <a:pt x="146" y="400"/>
                    <a:pt x="145" y="400"/>
                  </a:cubicBezTo>
                  <a:cubicBezTo>
                    <a:pt x="145" y="401"/>
                    <a:pt x="144" y="401"/>
                    <a:pt x="144" y="402"/>
                  </a:cubicBezTo>
                  <a:cubicBezTo>
                    <a:pt x="143" y="402"/>
                    <a:pt x="142" y="402"/>
                    <a:pt x="142" y="403"/>
                  </a:cubicBezTo>
                  <a:cubicBezTo>
                    <a:pt x="142" y="403"/>
                    <a:pt x="141" y="403"/>
                    <a:pt x="141" y="404"/>
                  </a:cubicBezTo>
                  <a:cubicBezTo>
                    <a:pt x="141" y="405"/>
                    <a:pt x="142" y="405"/>
                    <a:pt x="141" y="405"/>
                  </a:cubicBezTo>
                  <a:cubicBezTo>
                    <a:pt x="141" y="406"/>
                    <a:pt x="143" y="406"/>
                    <a:pt x="141" y="406"/>
                  </a:cubicBezTo>
                  <a:cubicBezTo>
                    <a:pt x="140" y="406"/>
                    <a:pt x="140" y="406"/>
                    <a:pt x="140" y="406"/>
                  </a:cubicBezTo>
                  <a:cubicBezTo>
                    <a:pt x="139" y="406"/>
                    <a:pt x="139" y="405"/>
                    <a:pt x="139" y="406"/>
                  </a:cubicBezTo>
                  <a:cubicBezTo>
                    <a:pt x="139" y="407"/>
                    <a:pt x="139" y="406"/>
                    <a:pt x="139" y="407"/>
                  </a:cubicBezTo>
                  <a:cubicBezTo>
                    <a:pt x="140" y="407"/>
                    <a:pt x="139" y="408"/>
                    <a:pt x="139" y="409"/>
                  </a:cubicBezTo>
                  <a:cubicBezTo>
                    <a:pt x="139" y="409"/>
                    <a:pt x="139" y="408"/>
                    <a:pt x="138" y="410"/>
                  </a:cubicBezTo>
                  <a:cubicBezTo>
                    <a:pt x="137" y="411"/>
                    <a:pt x="138" y="411"/>
                    <a:pt x="138" y="412"/>
                  </a:cubicBezTo>
                  <a:cubicBezTo>
                    <a:pt x="138" y="412"/>
                    <a:pt x="138" y="412"/>
                    <a:pt x="139" y="412"/>
                  </a:cubicBezTo>
                  <a:cubicBezTo>
                    <a:pt x="139" y="412"/>
                    <a:pt x="139" y="413"/>
                    <a:pt x="139" y="413"/>
                  </a:cubicBezTo>
                  <a:cubicBezTo>
                    <a:pt x="139" y="413"/>
                    <a:pt x="137" y="415"/>
                    <a:pt x="137" y="415"/>
                  </a:cubicBezTo>
                  <a:cubicBezTo>
                    <a:pt x="137" y="415"/>
                    <a:pt x="137" y="415"/>
                    <a:pt x="137" y="415"/>
                  </a:cubicBezTo>
                  <a:cubicBezTo>
                    <a:pt x="138" y="415"/>
                    <a:pt x="138" y="415"/>
                    <a:pt x="138" y="415"/>
                  </a:cubicBezTo>
                  <a:cubicBezTo>
                    <a:pt x="138" y="415"/>
                    <a:pt x="138" y="416"/>
                    <a:pt x="138" y="417"/>
                  </a:cubicBezTo>
                  <a:cubicBezTo>
                    <a:pt x="138" y="417"/>
                    <a:pt x="137" y="418"/>
                    <a:pt x="137" y="418"/>
                  </a:cubicBezTo>
                  <a:cubicBezTo>
                    <a:pt x="137" y="419"/>
                    <a:pt x="135" y="419"/>
                    <a:pt x="135" y="420"/>
                  </a:cubicBezTo>
                  <a:cubicBezTo>
                    <a:pt x="135" y="420"/>
                    <a:pt x="135" y="420"/>
                    <a:pt x="135" y="420"/>
                  </a:cubicBezTo>
                  <a:cubicBezTo>
                    <a:pt x="134" y="421"/>
                    <a:pt x="135" y="422"/>
                    <a:pt x="135" y="422"/>
                  </a:cubicBezTo>
                  <a:cubicBezTo>
                    <a:pt x="134" y="422"/>
                    <a:pt x="134" y="422"/>
                    <a:pt x="134" y="422"/>
                  </a:cubicBezTo>
                  <a:cubicBezTo>
                    <a:pt x="134" y="422"/>
                    <a:pt x="133" y="422"/>
                    <a:pt x="133" y="423"/>
                  </a:cubicBezTo>
                  <a:cubicBezTo>
                    <a:pt x="134" y="423"/>
                    <a:pt x="134" y="423"/>
                    <a:pt x="134" y="423"/>
                  </a:cubicBezTo>
                  <a:cubicBezTo>
                    <a:pt x="135" y="424"/>
                    <a:pt x="136" y="424"/>
                    <a:pt x="136" y="424"/>
                  </a:cubicBezTo>
                  <a:cubicBezTo>
                    <a:pt x="136" y="424"/>
                    <a:pt x="136" y="425"/>
                    <a:pt x="135" y="425"/>
                  </a:cubicBezTo>
                  <a:cubicBezTo>
                    <a:pt x="135" y="425"/>
                    <a:pt x="135" y="426"/>
                    <a:pt x="134" y="426"/>
                  </a:cubicBezTo>
                  <a:cubicBezTo>
                    <a:pt x="134" y="426"/>
                    <a:pt x="134" y="426"/>
                    <a:pt x="134" y="427"/>
                  </a:cubicBezTo>
                  <a:cubicBezTo>
                    <a:pt x="134" y="427"/>
                    <a:pt x="135" y="427"/>
                    <a:pt x="134" y="427"/>
                  </a:cubicBezTo>
                  <a:cubicBezTo>
                    <a:pt x="133" y="428"/>
                    <a:pt x="133" y="428"/>
                    <a:pt x="133" y="428"/>
                  </a:cubicBezTo>
                  <a:cubicBezTo>
                    <a:pt x="133" y="428"/>
                    <a:pt x="133" y="429"/>
                    <a:pt x="133" y="429"/>
                  </a:cubicBezTo>
                  <a:cubicBezTo>
                    <a:pt x="134" y="429"/>
                    <a:pt x="134" y="429"/>
                    <a:pt x="134" y="429"/>
                  </a:cubicBezTo>
                  <a:cubicBezTo>
                    <a:pt x="134" y="430"/>
                    <a:pt x="134" y="431"/>
                    <a:pt x="133" y="431"/>
                  </a:cubicBezTo>
                  <a:cubicBezTo>
                    <a:pt x="133" y="432"/>
                    <a:pt x="132" y="432"/>
                    <a:pt x="132" y="432"/>
                  </a:cubicBezTo>
                  <a:cubicBezTo>
                    <a:pt x="132" y="432"/>
                    <a:pt x="133" y="433"/>
                    <a:pt x="133" y="434"/>
                  </a:cubicBezTo>
                  <a:cubicBezTo>
                    <a:pt x="133" y="434"/>
                    <a:pt x="133" y="434"/>
                    <a:pt x="133" y="434"/>
                  </a:cubicBezTo>
                  <a:cubicBezTo>
                    <a:pt x="132" y="435"/>
                    <a:pt x="132" y="435"/>
                    <a:pt x="132" y="435"/>
                  </a:cubicBezTo>
                  <a:cubicBezTo>
                    <a:pt x="131" y="435"/>
                    <a:pt x="131" y="434"/>
                    <a:pt x="130" y="435"/>
                  </a:cubicBezTo>
                  <a:cubicBezTo>
                    <a:pt x="130" y="436"/>
                    <a:pt x="130" y="436"/>
                    <a:pt x="130" y="437"/>
                  </a:cubicBezTo>
                  <a:cubicBezTo>
                    <a:pt x="130" y="437"/>
                    <a:pt x="131" y="437"/>
                    <a:pt x="130" y="438"/>
                  </a:cubicBezTo>
                  <a:cubicBezTo>
                    <a:pt x="130" y="438"/>
                    <a:pt x="130" y="438"/>
                    <a:pt x="129" y="438"/>
                  </a:cubicBezTo>
                  <a:cubicBezTo>
                    <a:pt x="129" y="439"/>
                    <a:pt x="129" y="439"/>
                    <a:pt x="129" y="439"/>
                  </a:cubicBezTo>
                  <a:cubicBezTo>
                    <a:pt x="128" y="440"/>
                    <a:pt x="129" y="439"/>
                    <a:pt x="128" y="440"/>
                  </a:cubicBezTo>
                  <a:cubicBezTo>
                    <a:pt x="128" y="441"/>
                    <a:pt x="128" y="441"/>
                    <a:pt x="128" y="441"/>
                  </a:cubicBezTo>
                  <a:cubicBezTo>
                    <a:pt x="128" y="441"/>
                    <a:pt x="128" y="441"/>
                    <a:pt x="127" y="441"/>
                  </a:cubicBezTo>
                  <a:cubicBezTo>
                    <a:pt x="127" y="442"/>
                    <a:pt x="127" y="442"/>
                    <a:pt x="127" y="442"/>
                  </a:cubicBezTo>
                  <a:cubicBezTo>
                    <a:pt x="126" y="442"/>
                    <a:pt x="127" y="441"/>
                    <a:pt x="126" y="442"/>
                  </a:cubicBezTo>
                  <a:cubicBezTo>
                    <a:pt x="126" y="443"/>
                    <a:pt x="126" y="443"/>
                    <a:pt x="126" y="444"/>
                  </a:cubicBezTo>
                  <a:cubicBezTo>
                    <a:pt x="125" y="444"/>
                    <a:pt x="126" y="445"/>
                    <a:pt x="125" y="445"/>
                  </a:cubicBezTo>
                  <a:cubicBezTo>
                    <a:pt x="125" y="445"/>
                    <a:pt x="125" y="446"/>
                    <a:pt x="124" y="446"/>
                  </a:cubicBezTo>
                  <a:cubicBezTo>
                    <a:pt x="124" y="446"/>
                    <a:pt x="123" y="446"/>
                    <a:pt x="123" y="446"/>
                  </a:cubicBezTo>
                  <a:cubicBezTo>
                    <a:pt x="122" y="446"/>
                    <a:pt x="122" y="446"/>
                    <a:pt x="122" y="445"/>
                  </a:cubicBezTo>
                  <a:cubicBezTo>
                    <a:pt x="122" y="445"/>
                    <a:pt x="121" y="446"/>
                    <a:pt x="121" y="445"/>
                  </a:cubicBezTo>
                  <a:cubicBezTo>
                    <a:pt x="121" y="445"/>
                    <a:pt x="121" y="445"/>
                    <a:pt x="120" y="445"/>
                  </a:cubicBezTo>
                  <a:cubicBezTo>
                    <a:pt x="120" y="446"/>
                    <a:pt x="119" y="446"/>
                    <a:pt x="119" y="446"/>
                  </a:cubicBezTo>
                  <a:cubicBezTo>
                    <a:pt x="119" y="446"/>
                    <a:pt x="119" y="446"/>
                    <a:pt x="119" y="446"/>
                  </a:cubicBezTo>
                  <a:cubicBezTo>
                    <a:pt x="118" y="446"/>
                    <a:pt x="118" y="446"/>
                    <a:pt x="118" y="446"/>
                  </a:cubicBezTo>
                  <a:cubicBezTo>
                    <a:pt x="118" y="447"/>
                    <a:pt x="118" y="447"/>
                    <a:pt x="118" y="447"/>
                  </a:cubicBezTo>
                  <a:cubicBezTo>
                    <a:pt x="117" y="447"/>
                    <a:pt x="117" y="447"/>
                    <a:pt x="117" y="448"/>
                  </a:cubicBezTo>
                  <a:cubicBezTo>
                    <a:pt x="117" y="448"/>
                    <a:pt x="118" y="448"/>
                    <a:pt x="117" y="448"/>
                  </a:cubicBezTo>
                  <a:cubicBezTo>
                    <a:pt x="117" y="449"/>
                    <a:pt x="117" y="449"/>
                    <a:pt x="117" y="449"/>
                  </a:cubicBezTo>
                  <a:cubicBezTo>
                    <a:pt x="116" y="449"/>
                    <a:pt x="116" y="449"/>
                    <a:pt x="115" y="449"/>
                  </a:cubicBezTo>
                  <a:cubicBezTo>
                    <a:pt x="115" y="450"/>
                    <a:pt x="115" y="450"/>
                    <a:pt x="115" y="450"/>
                  </a:cubicBezTo>
                  <a:cubicBezTo>
                    <a:pt x="115" y="451"/>
                    <a:pt x="115" y="451"/>
                    <a:pt x="115" y="451"/>
                  </a:cubicBezTo>
                  <a:cubicBezTo>
                    <a:pt x="114" y="451"/>
                    <a:pt x="114" y="451"/>
                    <a:pt x="113" y="451"/>
                  </a:cubicBezTo>
                  <a:cubicBezTo>
                    <a:pt x="113" y="452"/>
                    <a:pt x="113" y="451"/>
                    <a:pt x="113" y="452"/>
                  </a:cubicBezTo>
                  <a:cubicBezTo>
                    <a:pt x="112" y="452"/>
                    <a:pt x="113" y="453"/>
                    <a:pt x="112" y="453"/>
                  </a:cubicBezTo>
                  <a:cubicBezTo>
                    <a:pt x="111" y="453"/>
                    <a:pt x="111" y="452"/>
                    <a:pt x="110" y="452"/>
                  </a:cubicBezTo>
                  <a:cubicBezTo>
                    <a:pt x="110" y="453"/>
                    <a:pt x="109" y="453"/>
                    <a:pt x="109" y="453"/>
                  </a:cubicBezTo>
                  <a:cubicBezTo>
                    <a:pt x="109" y="453"/>
                    <a:pt x="109" y="454"/>
                    <a:pt x="109" y="454"/>
                  </a:cubicBezTo>
                  <a:cubicBezTo>
                    <a:pt x="108" y="454"/>
                    <a:pt x="107" y="454"/>
                    <a:pt x="107" y="455"/>
                  </a:cubicBezTo>
                  <a:cubicBezTo>
                    <a:pt x="106" y="455"/>
                    <a:pt x="107" y="455"/>
                    <a:pt x="107" y="456"/>
                  </a:cubicBezTo>
                  <a:cubicBezTo>
                    <a:pt x="107" y="456"/>
                    <a:pt x="108" y="457"/>
                    <a:pt x="108" y="457"/>
                  </a:cubicBezTo>
                  <a:cubicBezTo>
                    <a:pt x="107" y="457"/>
                    <a:pt x="107" y="458"/>
                    <a:pt x="107" y="458"/>
                  </a:cubicBezTo>
                  <a:cubicBezTo>
                    <a:pt x="107" y="458"/>
                    <a:pt x="107" y="458"/>
                    <a:pt x="107" y="458"/>
                  </a:cubicBezTo>
                  <a:cubicBezTo>
                    <a:pt x="107" y="459"/>
                    <a:pt x="108" y="459"/>
                    <a:pt x="107" y="459"/>
                  </a:cubicBezTo>
                  <a:cubicBezTo>
                    <a:pt x="106" y="460"/>
                    <a:pt x="106" y="460"/>
                    <a:pt x="106" y="460"/>
                  </a:cubicBezTo>
                  <a:cubicBezTo>
                    <a:pt x="105" y="460"/>
                    <a:pt x="105" y="461"/>
                    <a:pt x="105" y="461"/>
                  </a:cubicBezTo>
                  <a:cubicBezTo>
                    <a:pt x="105" y="461"/>
                    <a:pt x="105" y="462"/>
                    <a:pt x="105" y="462"/>
                  </a:cubicBezTo>
                  <a:cubicBezTo>
                    <a:pt x="105" y="462"/>
                    <a:pt x="105" y="462"/>
                    <a:pt x="104" y="462"/>
                  </a:cubicBezTo>
                  <a:cubicBezTo>
                    <a:pt x="104" y="463"/>
                    <a:pt x="104" y="463"/>
                    <a:pt x="104" y="464"/>
                  </a:cubicBezTo>
                  <a:cubicBezTo>
                    <a:pt x="103" y="464"/>
                    <a:pt x="103" y="464"/>
                    <a:pt x="102" y="465"/>
                  </a:cubicBezTo>
                  <a:cubicBezTo>
                    <a:pt x="102" y="465"/>
                    <a:pt x="101" y="467"/>
                    <a:pt x="101" y="467"/>
                  </a:cubicBezTo>
                  <a:cubicBezTo>
                    <a:pt x="100" y="467"/>
                    <a:pt x="101" y="467"/>
                    <a:pt x="100" y="468"/>
                  </a:cubicBezTo>
                  <a:cubicBezTo>
                    <a:pt x="100" y="468"/>
                    <a:pt x="99" y="469"/>
                    <a:pt x="99" y="469"/>
                  </a:cubicBezTo>
                  <a:cubicBezTo>
                    <a:pt x="98" y="469"/>
                    <a:pt x="97" y="469"/>
                    <a:pt x="97" y="469"/>
                  </a:cubicBezTo>
                  <a:cubicBezTo>
                    <a:pt x="96" y="470"/>
                    <a:pt x="97" y="470"/>
                    <a:pt x="96" y="470"/>
                  </a:cubicBezTo>
                  <a:cubicBezTo>
                    <a:pt x="94" y="470"/>
                    <a:pt x="94" y="471"/>
                    <a:pt x="93" y="470"/>
                  </a:cubicBezTo>
                  <a:cubicBezTo>
                    <a:pt x="93" y="470"/>
                    <a:pt x="92" y="470"/>
                    <a:pt x="92" y="470"/>
                  </a:cubicBezTo>
                  <a:cubicBezTo>
                    <a:pt x="91" y="470"/>
                    <a:pt x="89" y="470"/>
                    <a:pt x="89" y="470"/>
                  </a:cubicBezTo>
                  <a:cubicBezTo>
                    <a:pt x="88" y="470"/>
                    <a:pt x="89" y="470"/>
                    <a:pt x="88" y="471"/>
                  </a:cubicBezTo>
                  <a:cubicBezTo>
                    <a:pt x="86" y="471"/>
                    <a:pt x="86" y="472"/>
                    <a:pt x="86" y="472"/>
                  </a:cubicBezTo>
                  <a:cubicBezTo>
                    <a:pt x="86" y="473"/>
                    <a:pt x="87" y="473"/>
                    <a:pt x="87" y="473"/>
                  </a:cubicBezTo>
                  <a:cubicBezTo>
                    <a:pt x="87" y="474"/>
                    <a:pt x="88" y="474"/>
                    <a:pt x="88" y="475"/>
                  </a:cubicBezTo>
                  <a:cubicBezTo>
                    <a:pt x="87" y="475"/>
                    <a:pt x="87" y="476"/>
                    <a:pt x="87" y="476"/>
                  </a:cubicBezTo>
                  <a:cubicBezTo>
                    <a:pt x="87" y="476"/>
                    <a:pt x="88" y="476"/>
                    <a:pt x="87" y="477"/>
                  </a:cubicBezTo>
                  <a:cubicBezTo>
                    <a:pt x="87" y="478"/>
                    <a:pt x="87" y="478"/>
                    <a:pt x="86" y="479"/>
                  </a:cubicBezTo>
                  <a:cubicBezTo>
                    <a:pt x="85" y="479"/>
                    <a:pt x="85" y="480"/>
                    <a:pt x="84" y="480"/>
                  </a:cubicBezTo>
                  <a:cubicBezTo>
                    <a:pt x="83" y="481"/>
                    <a:pt x="81" y="482"/>
                    <a:pt x="81" y="481"/>
                  </a:cubicBezTo>
                  <a:cubicBezTo>
                    <a:pt x="81" y="481"/>
                    <a:pt x="80" y="482"/>
                    <a:pt x="80" y="481"/>
                  </a:cubicBezTo>
                  <a:cubicBezTo>
                    <a:pt x="79" y="481"/>
                    <a:pt x="79" y="481"/>
                    <a:pt x="79" y="480"/>
                  </a:cubicBezTo>
                  <a:cubicBezTo>
                    <a:pt x="78" y="480"/>
                    <a:pt x="78" y="479"/>
                    <a:pt x="78" y="480"/>
                  </a:cubicBezTo>
                  <a:cubicBezTo>
                    <a:pt x="77" y="480"/>
                    <a:pt x="77" y="480"/>
                    <a:pt x="77" y="480"/>
                  </a:cubicBezTo>
                  <a:cubicBezTo>
                    <a:pt x="76" y="481"/>
                    <a:pt x="76" y="481"/>
                    <a:pt x="75" y="480"/>
                  </a:cubicBezTo>
                  <a:cubicBezTo>
                    <a:pt x="75" y="480"/>
                    <a:pt x="75" y="480"/>
                    <a:pt x="74" y="480"/>
                  </a:cubicBezTo>
                  <a:cubicBezTo>
                    <a:pt x="74" y="480"/>
                    <a:pt x="74" y="481"/>
                    <a:pt x="74" y="481"/>
                  </a:cubicBezTo>
                  <a:cubicBezTo>
                    <a:pt x="73" y="480"/>
                    <a:pt x="72" y="480"/>
                    <a:pt x="71" y="479"/>
                  </a:cubicBezTo>
                  <a:cubicBezTo>
                    <a:pt x="70" y="479"/>
                    <a:pt x="71" y="479"/>
                    <a:pt x="70" y="478"/>
                  </a:cubicBezTo>
                  <a:cubicBezTo>
                    <a:pt x="70" y="478"/>
                    <a:pt x="69" y="479"/>
                    <a:pt x="69" y="478"/>
                  </a:cubicBezTo>
                  <a:cubicBezTo>
                    <a:pt x="69" y="478"/>
                    <a:pt x="68" y="479"/>
                    <a:pt x="67" y="479"/>
                  </a:cubicBezTo>
                  <a:cubicBezTo>
                    <a:pt x="67" y="479"/>
                    <a:pt x="67" y="479"/>
                    <a:pt x="66" y="479"/>
                  </a:cubicBezTo>
                  <a:cubicBezTo>
                    <a:pt x="66" y="479"/>
                    <a:pt x="66" y="478"/>
                    <a:pt x="65" y="479"/>
                  </a:cubicBezTo>
                  <a:cubicBezTo>
                    <a:pt x="65" y="479"/>
                    <a:pt x="64" y="479"/>
                    <a:pt x="64" y="480"/>
                  </a:cubicBezTo>
                  <a:cubicBezTo>
                    <a:pt x="63" y="480"/>
                    <a:pt x="63" y="480"/>
                    <a:pt x="63" y="480"/>
                  </a:cubicBezTo>
                  <a:cubicBezTo>
                    <a:pt x="62" y="480"/>
                    <a:pt x="63" y="480"/>
                    <a:pt x="62" y="480"/>
                  </a:cubicBezTo>
                  <a:cubicBezTo>
                    <a:pt x="61" y="479"/>
                    <a:pt x="60" y="480"/>
                    <a:pt x="60" y="480"/>
                  </a:cubicBezTo>
                  <a:cubicBezTo>
                    <a:pt x="59" y="480"/>
                    <a:pt x="59" y="480"/>
                    <a:pt x="59" y="480"/>
                  </a:cubicBezTo>
                  <a:cubicBezTo>
                    <a:pt x="58" y="480"/>
                    <a:pt x="59" y="481"/>
                    <a:pt x="57" y="481"/>
                  </a:cubicBezTo>
                  <a:cubicBezTo>
                    <a:pt x="56" y="481"/>
                    <a:pt x="55" y="481"/>
                    <a:pt x="55" y="481"/>
                  </a:cubicBezTo>
                  <a:cubicBezTo>
                    <a:pt x="55" y="481"/>
                    <a:pt x="55" y="481"/>
                    <a:pt x="54" y="481"/>
                  </a:cubicBezTo>
                  <a:cubicBezTo>
                    <a:pt x="54" y="481"/>
                    <a:pt x="54" y="481"/>
                    <a:pt x="53" y="480"/>
                  </a:cubicBezTo>
                  <a:cubicBezTo>
                    <a:pt x="53" y="480"/>
                    <a:pt x="53" y="480"/>
                    <a:pt x="52" y="480"/>
                  </a:cubicBezTo>
                  <a:cubicBezTo>
                    <a:pt x="50" y="480"/>
                    <a:pt x="50" y="480"/>
                    <a:pt x="50" y="480"/>
                  </a:cubicBezTo>
                  <a:cubicBezTo>
                    <a:pt x="49" y="479"/>
                    <a:pt x="49" y="479"/>
                    <a:pt x="49" y="479"/>
                  </a:cubicBezTo>
                  <a:cubicBezTo>
                    <a:pt x="48" y="479"/>
                    <a:pt x="47" y="478"/>
                    <a:pt x="47" y="478"/>
                  </a:cubicBezTo>
                  <a:cubicBezTo>
                    <a:pt x="47" y="478"/>
                    <a:pt x="47" y="478"/>
                    <a:pt x="46" y="478"/>
                  </a:cubicBezTo>
                  <a:cubicBezTo>
                    <a:pt x="45" y="478"/>
                    <a:pt x="46" y="478"/>
                    <a:pt x="45" y="477"/>
                  </a:cubicBezTo>
                  <a:cubicBezTo>
                    <a:pt x="45" y="477"/>
                    <a:pt x="44" y="477"/>
                    <a:pt x="43" y="477"/>
                  </a:cubicBezTo>
                  <a:cubicBezTo>
                    <a:pt x="43" y="477"/>
                    <a:pt x="43" y="477"/>
                    <a:pt x="42" y="477"/>
                  </a:cubicBezTo>
                  <a:cubicBezTo>
                    <a:pt x="41" y="478"/>
                    <a:pt x="41" y="478"/>
                    <a:pt x="40" y="478"/>
                  </a:cubicBezTo>
                  <a:cubicBezTo>
                    <a:pt x="40" y="479"/>
                    <a:pt x="39" y="478"/>
                    <a:pt x="39" y="478"/>
                  </a:cubicBezTo>
                  <a:cubicBezTo>
                    <a:pt x="39" y="478"/>
                    <a:pt x="40" y="480"/>
                    <a:pt x="39" y="480"/>
                  </a:cubicBezTo>
                  <a:cubicBezTo>
                    <a:pt x="39" y="480"/>
                    <a:pt x="39" y="479"/>
                    <a:pt x="39" y="480"/>
                  </a:cubicBezTo>
                  <a:cubicBezTo>
                    <a:pt x="38" y="480"/>
                    <a:pt x="37" y="480"/>
                    <a:pt x="37" y="480"/>
                  </a:cubicBezTo>
                  <a:cubicBezTo>
                    <a:pt x="37" y="480"/>
                    <a:pt x="38" y="481"/>
                    <a:pt x="37" y="481"/>
                  </a:cubicBezTo>
                  <a:cubicBezTo>
                    <a:pt x="37" y="481"/>
                    <a:pt x="35" y="481"/>
                    <a:pt x="35" y="481"/>
                  </a:cubicBezTo>
                  <a:cubicBezTo>
                    <a:pt x="35" y="481"/>
                    <a:pt x="35" y="482"/>
                    <a:pt x="34" y="482"/>
                  </a:cubicBezTo>
                  <a:cubicBezTo>
                    <a:pt x="34" y="482"/>
                    <a:pt x="33" y="483"/>
                    <a:pt x="33" y="483"/>
                  </a:cubicBezTo>
                  <a:cubicBezTo>
                    <a:pt x="33" y="483"/>
                    <a:pt x="33" y="482"/>
                    <a:pt x="33" y="481"/>
                  </a:cubicBezTo>
                  <a:cubicBezTo>
                    <a:pt x="33" y="481"/>
                    <a:pt x="33" y="480"/>
                    <a:pt x="33" y="480"/>
                  </a:cubicBezTo>
                  <a:cubicBezTo>
                    <a:pt x="32" y="479"/>
                    <a:pt x="32" y="479"/>
                    <a:pt x="32" y="479"/>
                  </a:cubicBezTo>
                  <a:cubicBezTo>
                    <a:pt x="32" y="479"/>
                    <a:pt x="32" y="479"/>
                    <a:pt x="32" y="479"/>
                  </a:cubicBezTo>
                  <a:cubicBezTo>
                    <a:pt x="32" y="479"/>
                    <a:pt x="32" y="478"/>
                    <a:pt x="32" y="478"/>
                  </a:cubicBezTo>
                  <a:cubicBezTo>
                    <a:pt x="32" y="478"/>
                    <a:pt x="32" y="478"/>
                    <a:pt x="31" y="478"/>
                  </a:cubicBezTo>
                  <a:cubicBezTo>
                    <a:pt x="31" y="477"/>
                    <a:pt x="30" y="478"/>
                    <a:pt x="30" y="477"/>
                  </a:cubicBezTo>
                  <a:cubicBezTo>
                    <a:pt x="30" y="477"/>
                    <a:pt x="30" y="476"/>
                    <a:pt x="31" y="476"/>
                  </a:cubicBezTo>
                  <a:cubicBezTo>
                    <a:pt x="31" y="476"/>
                    <a:pt x="31" y="475"/>
                    <a:pt x="31" y="475"/>
                  </a:cubicBezTo>
                  <a:cubicBezTo>
                    <a:pt x="31" y="475"/>
                    <a:pt x="31" y="475"/>
                    <a:pt x="31" y="474"/>
                  </a:cubicBezTo>
                  <a:cubicBezTo>
                    <a:pt x="31" y="474"/>
                    <a:pt x="31" y="474"/>
                    <a:pt x="31" y="473"/>
                  </a:cubicBezTo>
                  <a:cubicBezTo>
                    <a:pt x="31" y="473"/>
                    <a:pt x="31" y="473"/>
                    <a:pt x="30" y="473"/>
                  </a:cubicBezTo>
                  <a:cubicBezTo>
                    <a:pt x="30" y="472"/>
                    <a:pt x="30" y="472"/>
                    <a:pt x="30" y="472"/>
                  </a:cubicBezTo>
                  <a:cubicBezTo>
                    <a:pt x="30" y="471"/>
                    <a:pt x="30" y="471"/>
                    <a:pt x="30" y="471"/>
                  </a:cubicBezTo>
                  <a:cubicBezTo>
                    <a:pt x="30" y="470"/>
                    <a:pt x="30" y="471"/>
                    <a:pt x="31" y="470"/>
                  </a:cubicBezTo>
                  <a:cubicBezTo>
                    <a:pt x="31" y="469"/>
                    <a:pt x="31" y="469"/>
                    <a:pt x="31" y="469"/>
                  </a:cubicBezTo>
                  <a:cubicBezTo>
                    <a:pt x="31" y="468"/>
                    <a:pt x="31" y="467"/>
                    <a:pt x="31" y="466"/>
                  </a:cubicBezTo>
                  <a:cubicBezTo>
                    <a:pt x="31" y="466"/>
                    <a:pt x="31" y="465"/>
                    <a:pt x="30" y="465"/>
                  </a:cubicBezTo>
                  <a:cubicBezTo>
                    <a:pt x="30" y="465"/>
                    <a:pt x="30" y="465"/>
                    <a:pt x="30" y="464"/>
                  </a:cubicBezTo>
                  <a:cubicBezTo>
                    <a:pt x="30" y="463"/>
                    <a:pt x="29" y="463"/>
                    <a:pt x="30" y="462"/>
                  </a:cubicBezTo>
                  <a:cubicBezTo>
                    <a:pt x="30" y="461"/>
                    <a:pt x="30" y="461"/>
                    <a:pt x="30" y="460"/>
                  </a:cubicBezTo>
                  <a:cubicBezTo>
                    <a:pt x="29" y="459"/>
                    <a:pt x="30" y="458"/>
                    <a:pt x="30" y="457"/>
                  </a:cubicBezTo>
                  <a:cubicBezTo>
                    <a:pt x="30" y="457"/>
                    <a:pt x="31" y="457"/>
                    <a:pt x="31" y="457"/>
                  </a:cubicBezTo>
                  <a:cubicBezTo>
                    <a:pt x="32" y="457"/>
                    <a:pt x="32" y="457"/>
                    <a:pt x="32" y="456"/>
                  </a:cubicBezTo>
                  <a:cubicBezTo>
                    <a:pt x="32" y="456"/>
                    <a:pt x="33" y="455"/>
                    <a:pt x="33" y="455"/>
                  </a:cubicBezTo>
                  <a:cubicBezTo>
                    <a:pt x="33" y="455"/>
                    <a:pt x="33" y="456"/>
                    <a:pt x="33" y="455"/>
                  </a:cubicBezTo>
                  <a:cubicBezTo>
                    <a:pt x="34" y="455"/>
                    <a:pt x="34" y="455"/>
                    <a:pt x="34" y="454"/>
                  </a:cubicBezTo>
                  <a:cubicBezTo>
                    <a:pt x="34" y="453"/>
                    <a:pt x="34" y="453"/>
                    <a:pt x="34" y="453"/>
                  </a:cubicBezTo>
                  <a:cubicBezTo>
                    <a:pt x="35" y="452"/>
                    <a:pt x="34" y="453"/>
                    <a:pt x="35" y="452"/>
                  </a:cubicBezTo>
                  <a:cubicBezTo>
                    <a:pt x="36" y="451"/>
                    <a:pt x="36" y="450"/>
                    <a:pt x="37" y="450"/>
                  </a:cubicBezTo>
                  <a:cubicBezTo>
                    <a:pt x="37" y="449"/>
                    <a:pt x="37" y="449"/>
                    <a:pt x="38" y="449"/>
                  </a:cubicBezTo>
                  <a:cubicBezTo>
                    <a:pt x="38" y="449"/>
                    <a:pt x="39" y="448"/>
                    <a:pt x="39" y="447"/>
                  </a:cubicBezTo>
                  <a:cubicBezTo>
                    <a:pt x="40" y="446"/>
                    <a:pt x="40" y="446"/>
                    <a:pt x="40" y="445"/>
                  </a:cubicBezTo>
                  <a:cubicBezTo>
                    <a:pt x="40" y="444"/>
                    <a:pt x="39" y="444"/>
                    <a:pt x="40" y="443"/>
                  </a:cubicBezTo>
                  <a:cubicBezTo>
                    <a:pt x="40" y="442"/>
                    <a:pt x="41" y="442"/>
                    <a:pt x="41" y="441"/>
                  </a:cubicBezTo>
                  <a:cubicBezTo>
                    <a:pt x="42" y="441"/>
                    <a:pt x="43" y="440"/>
                    <a:pt x="42" y="440"/>
                  </a:cubicBezTo>
                  <a:cubicBezTo>
                    <a:pt x="41" y="439"/>
                    <a:pt x="40" y="439"/>
                    <a:pt x="40" y="439"/>
                  </a:cubicBezTo>
                  <a:cubicBezTo>
                    <a:pt x="40" y="439"/>
                    <a:pt x="40" y="439"/>
                    <a:pt x="40" y="438"/>
                  </a:cubicBezTo>
                  <a:cubicBezTo>
                    <a:pt x="41" y="438"/>
                    <a:pt x="41" y="438"/>
                    <a:pt x="41" y="438"/>
                  </a:cubicBezTo>
                  <a:cubicBezTo>
                    <a:pt x="40" y="437"/>
                    <a:pt x="40" y="437"/>
                    <a:pt x="40" y="437"/>
                  </a:cubicBezTo>
                  <a:cubicBezTo>
                    <a:pt x="40" y="436"/>
                    <a:pt x="40" y="436"/>
                    <a:pt x="40" y="436"/>
                  </a:cubicBezTo>
                  <a:cubicBezTo>
                    <a:pt x="41" y="435"/>
                    <a:pt x="41" y="435"/>
                    <a:pt x="41" y="435"/>
                  </a:cubicBezTo>
                  <a:cubicBezTo>
                    <a:pt x="40" y="435"/>
                    <a:pt x="40" y="434"/>
                    <a:pt x="40" y="434"/>
                  </a:cubicBezTo>
                  <a:cubicBezTo>
                    <a:pt x="40" y="434"/>
                    <a:pt x="40" y="433"/>
                    <a:pt x="40" y="433"/>
                  </a:cubicBezTo>
                  <a:cubicBezTo>
                    <a:pt x="40" y="432"/>
                    <a:pt x="41" y="432"/>
                    <a:pt x="41" y="432"/>
                  </a:cubicBezTo>
                  <a:cubicBezTo>
                    <a:pt x="40" y="432"/>
                    <a:pt x="41" y="432"/>
                    <a:pt x="40" y="431"/>
                  </a:cubicBezTo>
                  <a:cubicBezTo>
                    <a:pt x="39" y="430"/>
                    <a:pt x="39" y="430"/>
                    <a:pt x="39" y="429"/>
                  </a:cubicBezTo>
                  <a:cubicBezTo>
                    <a:pt x="39" y="428"/>
                    <a:pt x="39" y="428"/>
                    <a:pt x="39" y="427"/>
                  </a:cubicBezTo>
                  <a:cubicBezTo>
                    <a:pt x="39" y="427"/>
                    <a:pt x="40" y="427"/>
                    <a:pt x="39" y="427"/>
                  </a:cubicBezTo>
                  <a:cubicBezTo>
                    <a:pt x="39" y="426"/>
                    <a:pt x="38" y="426"/>
                    <a:pt x="38" y="425"/>
                  </a:cubicBezTo>
                  <a:cubicBezTo>
                    <a:pt x="38" y="424"/>
                    <a:pt x="38" y="424"/>
                    <a:pt x="38" y="423"/>
                  </a:cubicBezTo>
                  <a:cubicBezTo>
                    <a:pt x="38" y="423"/>
                    <a:pt x="38" y="423"/>
                    <a:pt x="37" y="423"/>
                  </a:cubicBezTo>
                  <a:cubicBezTo>
                    <a:pt x="37" y="423"/>
                    <a:pt x="37" y="424"/>
                    <a:pt x="37" y="424"/>
                  </a:cubicBezTo>
                  <a:cubicBezTo>
                    <a:pt x="36" y="424"/>
                    <a:pt x="36" y="424"/>
                    <a:pt x="36" y="424"/>
                  </a:cubicBezTo>
                  <a:cubicBezTo>
                    <a:pt x="36" y="423"/>
                    <a:pt x="36" y="423"/>
                    <a:pt x="37" y="423"/>
                  </a:cubicBezTo>
                  <a:cubicBezTo>
                    <a:pt x="37" y="422"/>
                    <a:pt x="37" y="423"/>
                    <a:pt x="37" y="422"/>
                  </a:cubicBezTo>
                  <a:cubicBezTo>
                    <a:pt x="37" y="422"/>
                    <a:pt x="37" y="422"/>
                    <a:pt x="36" y="421"/>
                  </a:cubicBezTo>
                  <a:cubicBezTo>
                    <a:pt x="36" y="421"/>
                    <a:pt x="35" y="421"/>
                    <a:pt x="35" y="420"/>
                  </a:cubicBezTo>
                  <a:cubicBezTo>
                    <a:pt x="35" y="420"/>
                    <a:pt x="35" y="420"/>
                    <a:pt x="35" y="419"/>
                  </a:cubicBezTo>
                  <a:cubicBezTo>
                    <a:pt x="35" y="419"/>
                    <a:pt x="35" y="419"/>
                    <a:pt x="35" y="418"/>
                  </a:cubicBezTo>
                  <a:cubicBezTo>
                    <a:pt x="34" y="418"/>
                    <a:pt x="34" y="417"/>
                    <a:pt x="33" y="417"/>
                  </a:cubicBezTo>
                  <a:cubicBezTo>
                    <a:pt x="33" y="417"/>
                    <a:pt x="33" y="416"/>
                    <a:pt x="33" y="416"/>
                  </a:cubicBezTo>
                  <a:cubicBezTo>
                    <a:pt x="33" y="416"/>
                    <a:pt x="34" y="415"/>
                    <a:pt x="34" y="415"/>
                  </a:cubicBezTo>
                  <a:cubicBezTo>
                    <a:pt x="34" y="415"/>
                    <a:pt x="32" y="414"/>
                    <a:pt x="32" y="414"/>
                  </a:cubicBezTo>
                  <a:cubicBezTo>
                    <a:pt x="32" y="414"/>
                    <a:pt x="31" y="414"/>
                    <a:pt x="31" y="413"/>
                  </a:cubicBezTo>
                  <a:cubicBezTo>
                    <a:pt x="32" y="413"/>
                    <a:pt x="32" y="413"/>
                    <a:pt x="32" y="413"/>
                  </a:cubicBezTo>
                  <a:cubicBezTo>
                    <a:pt x="32" y="413"/>
                    <a:pt x="32" y="412"/>
                    <a:pt x="33" y="412"/>
                  </a:cubicBezTo>
                  <a:cubicBezTo>
                    <a:pt x="34" y="412"/>
                    <a:pt x="34" y="413"/>
                    <a:pt x="34" y="412"/>
                  </a:cubicBezTo>
                  <a:cubicBezTo>
                    <a:pt x="34" y="411"/>
                    <a:pt x="34" y="411"/>
                    <a:pt x="34" y="411"/>
                  </a:cubicBezTo>
                  <a:cubicBezTo>
                    <a:pt x="33" y="410"/>
                    <a:pt x="32" y="409"/>
                    <a:pt x="32" y="409"/>
                  </a:cubicBezTo>
                  <a:cubicBezTo>
                    <a:pt x="31" y="409"/>
                    <a:pt x="31" y="409"/>
                    <a:pt x="31" y="408"/>
                  </a:cubicBezTo>
                  <a:cubicBezTo>
                    <a:pt x="30" y="408"/>
                    <a:pt x="30" y="408"/>
                    <a:pt x="31" y="407"/>
                  </a:cubicBezTo>
                  <a:cubicBezTo>
                    <a:pt x="31" y="407"/>
                    <a:pt x="32" y="407"/>
                    <a:pt x="32" y="406"/>
                  </a:cubicBezTo>
                  <a:cubicBezTo>
                    <a:pt x="32" y="406"/>
                    <a:pt x="31" y="405"/>
                    <a:pt x="31" y="405"/>
                  </a:cubicBezTo>
                  <a:cubicBezTo>
                    <a:pt x="31" y="405"/>
                    <a:pt x="32" y="405"/>
                    <a:pt x="32" y="405"/>
                  </a:cubicBezTo>
                  <a:cubicBezTo>
                    <a:pt x="32" y="405"/>
                    <a:pt x="33" y="405"/>
                    <a:pt x="33" y="405"/>
                  </a:cubicBezTo>
                  <a:cubicBezTo>
                    <a:pt x="33" y="404"/>
                    <a:pt x="33" y="403"/>
                    <a:pt x="33" y="403"/>
                  </a:cubicBezTo>
                  <a:cubicBezTo>
                    <a:pt x="32" y="403"/>
                    <a:pt x="32" y="403"/>
                    <a:pt x="32" y="403"/>
                  </a:cubicBezTo>
                  <a:cubicBezTo>
                    <a:pt x="31" y="404"/>
                    <a:pt x="32" y="404"/>
                    <a:pt x="31" y="404"/>
                  </a:cubicBezTo>
                  <a:cubicBezTo>
                    <a:pt x="31" y="404"/>
                    <a:pt x="31" y="405"/>
                    <a:pt x="30" y="404"/>
                  </a:cubicBezTo>
                  <a:cubicBezTo>
                    <a:pt x="30" y="404"/>
                    <a:pt x="30" y="403"/>
                    <a:pt x="31" y="403"/>
                  </a:cubicBezTo>
                  <a:cubicBezTo>
                    <a:pt x="31" y="403"/>
                    <a:pt x="31" y="403"/>
                    <a:pt x="31" y="403"/>
                  </a:cubicBezTo>
                  <a:cubicBezTo>
                    <a:pt x="30" y="402"/>
                    <a:pt x="30" y="403"/>
                    <a:pt x="30" y="403"/>
                  </a:cubicBezTo>
                  <a:cubicBezTo>
                    <a:pt x="29" y="402"/>
                    <a:pt x="29" y="403"/>
                    <a:pt x="29" y="402"/>
                  </a:cubicBezTo>
                  <a:cubicBezTo>
                    <a:pt x="29" y="401"/>
                    <a:pt x="30" y="401"/>
                    <a:pt x="29" y="401"/>
                  </a:cubicBezTo>
                  <a:cubicBezTo>
                    <a:pt x="29" y="401"/>
                    <a:pt x="29" y="400"/>
                    <a:pt x="28" y="400"/>
                  </a:cubicBezTo>
                  <a:cubicBezTo>
                    <a:pt x="27" y="400"/>
                    <a:pt x="27" y="401"/>
                    <a:pt x="27" y="400"/>
                  </a:cubicBezTo>
                  <a:cubicBezTo>
                    <a:pt x="26" y="399"/>
                    <a:pt x="26" y="398"/>
                    <a:pt x="26" y="398"/>
                  </a:cubicBezTo>
                  <a:cubicBezTo>
                    <a:pt x="26" y="398"/>
                    <a:pt x="25" y="398"/>
                    <a:pt x="26" y="398"/>
                  </a:cubicBezTo>
                  <a:cubicBezTo>
                    <a:pt x="26" y="398"/>
                    <a:pt x="27" y="398"/>
                    <a:pt x="27" y="397"/>
                  </a:cubicBezTo>
                  <a:cubicBezTo>
                    <a:pt x="26" y="397"/>
                    <a:pt x="26" y="397"/>
                    <a:pt x="26" y="396"/>
                  </a:cubicBezTo>
                  <a:cubicBezTo>
                    <a:pt x="25" y="396"/>
                    <a:pt x="25" y="396"/>
                    <a:pt x="25" y="396"/>
                  </a:cubicBezTo>
                  <a:cubicBezTo>
                    <a:pt x="25" y="396"/>
                    <a:pt x="26" y="395"/>
                    <a:pt x="26" y="395"/>
                  </a:cubicBezTo>
                  <a:cubicBezTo>
                    <a:pt x="26" y="395"/>
                    <a:pt x="27" y="395"/>
                    <a:pt x="26" y="395"/>
                  </a:cubicBezTo>
                  <a:cubicBezTo>
                    <a:pt x="26" y="395"/>
                    <a:pt x="26" y="395"/>
                    <a:pt x="25" y="394"/>
                  </a:cubicBezTo>
                  <a:cubicBezTo>
                    <a:pt x="25" y="394"/>
                    <a:pt x="25" y="394"/>
                    <a:pt x="24" y="394"/>
                  </a:cubicBezTo>
                  <a:cubicBezTo>
                    <a:pt x="24" y="394"/>
                    <a:pt x="24" y="394"/>
                    <a:pt x="24" y="393"/>
                  </a:cubicBezTo>
                  <a:cubicBezTo>
                    <a:pt x="23" y="393"/>
                    <a:pt x="23" y="393"/>
                    <a:pt x="24" y="393"/>
                  </a:cubicBezTo>
                  <a:cubicBezTo>
                    <a:pt x="24" y="392"/>
                    <a:pt x="24" y="392"/>
                    <a:pt x="24" y="392"/>
                  </a:cubicBezTo>
                  <a:cubicBezTo>
                    <a:pt x="24" y="392"/>
                    <a:pt x="24" y="392"/>
                    <a:pt x="23" y="392"/>
                  </a:cubicBezTo>
                  <a:cubicBezTo>
                    <a:pt x="23" y="392"/>
                    <a:pt x="23" y="392"/>
                    <a:pt x="22" y="391"/>
                  </a:cubicBezTo>
                  <a:cubicBezTo>
                    <a:pt x="22" y="391"/>
                    <a:pt x="22" y="390"/>
                    <a:pt x="22" y="390"/>
                  </a:cubicBezTo>
                  <a:cubicBezTo>
                    <a:pt x="22" y="390"/>
                    <a:pt x="23" y="389"/>
                    <a:pt x="23" y="389"/>
                  </a:cubicBezTo>
                  <a:cubicBezTo>
                    <a:pt x="23" y="389"/>
                    <a:pt x="23" y="388"/>
                    <a:pt x="23" y="388"/>
                  </a:cubicBezTo>
                  <a:cubicBezTo>
                    <a:pt x="22" y="388"/>
                    <a:pt x="22" y="389"/>
                    <a:pt x="21" y="388"/>
                  </a:cubicBezTo>
                  <a:cubicBezTo>
                    <a:pt x="21" y="387"/>
                    <a:pt x="20" y="388"/>
                    <a:pt x="20" y="387"/>
                  </a:cubicBezTo>
                  <a:cubicBezTo>
                    <a:pt x="20" y="387"/>
                    <a:pt x="21" y="387"/>
                    <a:pt x="21" y="386"/>
                  </a:cubicBezTo>
                  <a:cubicBezTo>
                    <a:pt x="21" y="386"/>
                    <a:pt x="21" y="386"/>
                    <a:pt x="20" y="385"/>
                  </a:cubicBezTo>
                  <a:cubicBezTo>
                    <a:pt x="20" y="385"/>
                    <a:pt x="20" y="385"/>
                    <a:pt x="20" y="384"/>
                  </a:cubicBezTo>
                  <a:cubicBezTo>
                    <a:pt x="20" y="384"/>
                    <a:pt x="21" y="384"/>
                    <a:pt x="20" y="384"/>
                  </a:cubicBezTo>
                  <a:cubicBezTo>
                    <a:pt x="19" y="383"/>
                    <a:pt x="19" y="383"/>
                    <a:pt x="19" y="383"/>
                  </a:cubicBezTo>
                  <a:cubicBezTo>
                    <a:pt x="19" y="382"/>
                    <a:pt x="20" y="383"/>
                    <a:pt x="19" y="382"/>
                  </a:cubicBezTo>
                  <a:cubicBezTo>
                    <a:pt x="17" y="381"/>
                    <a:pt x="17" y="381"/>
                    <a:pt x="17" y="380"/>
                  </a:cubicBezTo>
                  <a:cubicBezTo>
                    <a:pt x="16" y="380"/>
                    <a:pt x="16" y="380"/>
                    <a:pt x="16" y="379"/>
                  </a:cubicBezTo>
                  <a:cubicBezTo>
                    <a:pt x="16" y="379"/>
                    <a:pt x="16" y="379"/>
                    <a:pt x="15" y="379"/>
                  </a:cubicBezTo>
                  <a:cubicBezTo>
                    <a:pt x="15" y="378"/>
                    <a:pt x="14" y="379"/>
                    <a:pt x="14" y="378"/>
                  </a:cubicBezTo>
                  <a:cubicBezTo>
                    <a:pt x="14" y="377"/>
                    <a:pt x="14" y="377"/>
                    <a:pt x="14" y="377"/>
                  </a:cubicBezTo>
                  <a:cubicBezTo>
                    <a:pt x="13" y="376"/>
                    <a:pt x="12" y="375"/>
                    <a:pt x="12" y="375"/>
                  </a:cubicBezTo>
                  <a:cubicBezTo>
                    <a:pt x="11" y="375"/>
                    <a:pt x="11" y="375"/>
                    <a:pt x="11" y="375"/>
                  </a:cubicBezTo>
                  <a:cubicBezTo>
                    <a:pt x="11" y="375"/>
                    <a:pt x="10" y="375"/>
                    <a:pt x="10" y="375"/>
                  </a:cubicBezTo>
                  <a:cubicBezTo>
                    <a:pt x="10" y="375"/>
                    <a:pt x="11" y="375"/>
                    <a:pt x="10" y="374"/>
                  </a:cubicBezTo>
                  <a:cubicBezTo>
                    <a:pt x="10" y="374"/>
                    <a:pt x="11" y="374"/>
                    <a:pt x="10" y="374"/>
                  </a:cubicBezTo>
                  <a:cubicBezTo>
                    <a:pt x="9" y="374"/>
                    <a:pt x="10" y="375"/>
                    <a:pt x="9" y="375"/>
                  </a:cubicBezTo>
                  <a:cubicBezTo>
                    <a:pt x="8" y="375"/>
                    <a:pt x="8" y="375"/>
                    <a:pt x="8" y="375"/>
                  </a:cubicBezTo>
                  <a:cubicBezTo>
                    <a:pt x="7" y="374"/>
                    <a:pt x="7" y="373"/>
                    <a:pt x="7" y="373"/>
                  </a:cubicBezTo>
                  <a:cubicBezTo>
                    <a:pt x="7" y="373"/>
                    <a:pt x="7" y="373"/>
                    <a:pt x="7" y="373"/>
                  </a:cubicBezTo>
                  <a:cubicBezTo>
                    <a:pt x="6" y="373"/>
                    <a:pt x="6" y="373"/>
                    <a:pt x="6" y="373"/>
                  </a:cubicBezTo>
                  <a:cubicBezTo>
                    <a:pt x="6" y="373"/>
                    <a:pt x="5" y="373"/>
                    <a:pt x="5" y="372"/>
                  </a:cubicBezTo>
                  <a:cubicBezTo>
                    <a:pt x="5" y="372"/>
                    <a:pt x="5" y="371"/>
                    <a:pt x="5" y="371"/>
                  </a:cubicBezTo>
                  <a:cubicBezTo>
                    <a:pt x="4" y="371"/>
                    <a:pt x="4" y="371"/>
                    <a:pt x="4" y="371"/>
                  </a:cubicBezTo>
                  <a:cubicBezTo>
                    <a:pt x="4" y="371"/>
                    <a:pt x="5" y="371"/>
                    <a:pt x="5" y="371"/>
                  </a:cubicBezTo>
                  <a:cubicBezTo>
                    <a:pt x="4" y="370"/>
                    <a:pt x="4" y="370"/>
                    <a:pt x="4" y="370"/>
                  </a:cubicBezTo>
                  <a:cubicBezTo>
                    <a:pt x="3" y="370"/>
                    <a:pt x="3" y="370"/>
                    <a:pt x="3" y="370"/>
                  </a:cubicBezTo>
                  <a:cubicBezTo>
                    <a:pt x="3" y="369"/>
                    <a:pt x="3" y="369"/>
                    <a:pt x="3" y="369"/>
                  </a:cubicBezTo>
                  <a:cubicBezTo>
                    <a:pt x="2" y="369"/>
                    <a:pt x="2" y="369"/>
                    <a:pt x="2" y="369"/>
                  </a:cubicBezTo>
                  <a:cubicBezTo>
                    <a:pt x="1" y="368"/>
                    <a:pt x="1" y="369"/>
                    <a:pt x="1" y="368"/>
                  </a:cubicBezTo>
                  <a:cubicBezTo>
                    <a:pt x="1" y="368"/>
                    <a:pt x="0" y="368"/>
                    <a:pt x="0" y="36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3" name="Freeform 70"/>
            <p:cNvSpPr>
              <a:spLocks/>
            </p:cNvSpPr>
            <p:nvPr/>
          </p:nvSpPr>
          <p:spPr bwMode="auto">
            <a:xfrm>
              <a:off x="8266113" y="4797426"/>
              <a:ext cx="930275" cy="901700"/>
            </a:xfrm>
            <a:custGeom>
              <a:avLst/>
              <a:gdLst>
                <a:gd name="T0" fmla="*/ 105 w 661"/>
                <a:gd name="T1" fmla="*/ 21 h 640"/>
                <a:gd name="T2" fmla="*/ 327 w 661"/>
                <a:gd name="T3" fmla="*/ 22 h 640"/>
                <a:gd name="T4" fmla="*/ 343 w 661"/>
                <a:gd name="T5" fmla="*/ 39 h 640"/>
                <a:gd name="T6" fmla="*/ 360 w 661"/>
                <a:gd name="T7" fmla="*/ 45 h 640"/>
                <a:gd name="T8" fmla="*/ 377 w 661"/>
                <a:gd name="T9" fmla="*/ 46 h 640"/>
                <a:gd name="T10" fmla="*/ 400 w 661"/>
                <a:gd name="T11" fmla="*/ 47 h 640"/>
                <a:gd name="T12" fmla="*/ 418 w 661"/>
                <a:gd name="T13" fmla="*/ 47 h 640"/>
                <a:gd name="T14" fmla="*/ 433 w 661"/>
                <a:gd name="T15" fmla="*/ 53 h 640"/>
                <a:gd name="T16" fmla="*/ 449 w 661"/>
                <a:gd name="T17" fmla="*/ 53 h 640"/>
                <a:gd name="T18" fmla="*/ 467 w 661"/>
                <a:gd name="T19" fmla="*/ 52 h 640"/>
                <a:gd name="T20" fmla="*/ 620 w 661"/>
                <a:gd name="T21" fmla="*/ 26 h 640"/>
                <a:gd name="T22" fmla="*/ 638 w 661"/>
                <a:gd name="T23" fmla="*/ 29 h 640"/>
                <a:gd name="T24" fmla="*/ 651 w 661"/>
                <a:gd name="T25" fmla="*/ 34 h 640"/>
                <a:gd name="T26" fmla="*/ 661 w 661"/>
                <a:gd name="T27" fmla="*/ 43 h 640"/>
                <a:gd name="T28" fmla="*/ 649 w 661"/>
                <a:gd name="T29" fmla="*/ 44 h 640"/>
                <a:gd name="T30" fmla="*/ 640 w 661"/>
                <a:gd name="T31" fmla="*/ 46 h 640"/>
                <a:gd name="T32" fmla="*/ 626 w 661"/>
                <a:gd name="T33" fmla="*/ 57 h 640"/>
                <a:gd name="T34" fmla="*/ 615 w 661"/>
                <a:gd name="T35" fmla="*/ 54 h 640"/>
                <a:gd name="T36" fmla="*/ 602 w 661"/>
                <a:gd name="T37" fmla="*/ 60 h 640"/>
                <a:gd name="T38" fmla="*/ 595 w 661"/>
                <a:gd name="T39" fmla="*/ 67 h 640"/>
                <a:gd name="T40" fmla="*/ 582 w 661"/>
                <a:gd name="T41" fmla="*/ 79 h 640"/>
                <a:gd name="T42" fmla="*/ 576 w 661"/>
                <a:gd name="T43" fmla="*/ 69 h 640"/>
                <a:gd name="T44" fmla="*/ 566 w 661"/>
                <a:gd name="T45" fmla="*/ 57 h 640"/>
                <a:gd name="T46" fmla="*/ 398 w 661"/>
                <a:gd name="T47" fmla="*/ 610 h 640"/>
                <a:gd name="T48" fmla="*/ 385 w 661"/>
                <a:gd name="T49" fmla="*/ 614 h 640"/>
                <a:gd name="T50" fmla="*/ 372 w 661"/>
                <a:gd name="T51" fmla="*/ 627 h 640"/>
                <a:gd name="T52" fmla="*/ 358 w 661"/>
                <a:gd name="T53" fmla="*/ 638 h 640"/>
                <a:gd name="T54" fmla="*/ 328 w 661"/>
                <a:gd name="T55" fmla="*/ 635 h 640"/>
                <a:gd name="T56" fmla="*/ 307 w 661"/>
                <a:gd name="T57" fmla="*/ 632 h 640"/>
                <a:gd name="T58" fmla="*/ 286 w 661"/>
                <a:gd name="T59" fmla="*/ 625 h 640"/>
                <a:gd name="T60" fmla="*/ 274 w 661"/>
                <a:gd name="T61" fmla="*/ 613 h 640"/>
                <a:gd name="T62" fmla="*/ 268 w 661"/>
                <a:gd name="T63" fmla="*/ 599 h 640"/>
                <a:gd name="T64" fmla="*/ 253 w 661"/>
                <a:gd name="T65" fmla="*/ 590 h 640"/>
                <a:gd name="T66" fmla="*/ 246 w 661"/>
                <a:gd name="T67" fmla="*/ 603 h 640"/>
                <a:gd name="T68" fmla="*/ 235 w 661"/>
                <a:gd name="T69" fmla="*/ 617 h 640"/>
                <a:gd name="T70" fmla="*/ 215 w 661"/>
                <a:gd name="T71" fmla="*/ 605 h 640"/>
                <a:gd name="T72" fmla="*/ 185 w 661"/>
                <a:gd name="T73" fmla="*/ 569 h 640"/>
                <a:gd name="T74" fmla="*/ 173 w 661"/>
                <a:gd name="T75" fmla="*/ 543 h 640"/>
                <a:gd name="T76" fmla="*/ 166 w 661"/>
                <a:gd name="T77" fmla="*/ 522 h 640"/>
                <a:gd name="T78" fmla="*/ 166 w 661"/>
                <a:gd name="T79" fmla="*/ 511 h 640"/>
                <a:gd name="T80" fmla="*/ 164 w 661"/>
                <a:gd name="T81" fmla="*/ 497 h 640"/>
                <a:gd name="T82" fmla="*/ 157 w 661"/>
                <a:gd name="T83" fmla="*/ 483 h 640"/>
                <a:gd name="T84" fmla="*/ 152 w 661"/>
                <a:gd name="T85" fmla="*/ 463 h 640"/>
                <a:gd name="T86" fmla="*/ 150 w 661"/>
                <a:gd name="T87" fmla="*/ 441 h 640"/>
                <a:gd name="T88" fmla="*/ 152 w 661"/>
                <a:gd name="T89" fmla="*/ 421 h 640"/>
                <a:gd name="T90" fmla="*/ 140 w 661"/>
                <a:gd name="T91" fmla="*/ 396 h 640"/>
                <a:gd name="T92" fmla="*/ 134 w 661"/>
                <a:gd name="T93" fmla="*/ 344 h 640"/>
                <a:gd name="T94" fmla="*/ 134 w 661"/>
                <a:gd name="T95" fmla="*/ 326 h 640"/>
                <a:gd name="T96" fmla="*/ 133 w 661"/>
                <a:gd name="T97" fmla="*/ 315 h 640"/>
                <a:gd name="T98" fmla="*/ 136 w 661"/>
                <a:gd name="T99" fmla="*/ 291 h 640"/>
                <a:gd name="T100" fmla="*/ 115 w 661"/>
                <a:gd name="T101" fmla="*/ 256 h 640"/>
                <a:gd name="T102" fmla="*/ 108 w 661"/>
                <a:gd name="T103" fmla="*/ 245 h 640"/>
                <a:gd name="T104" fmla="*/ 94 w 661"/>
                <a:gd name="T105" fmla="*/ 221 h 640"/>
                <a:gd name="T106" fmla="*/ 75 w 661"/>
                <a:gd name="T107" fmla="*/ 183 h 640"/>
                <a:gd name="T108" fmla="*/ 56 w 661"/>
                <a:gd name="T109" fmla="*/ 142 h 640"/>
                <a:gd name="T110" fmla="*/ 35 w 661"/>
                <a:gd name="T111" fmla="*/ 100 h 640"/>
                <a:gd name="T112" fmla="*/ 9 w 661"/>
                <a:gd name="T113" fmla="*/ 64 h 640"/>
                <a:gd name="T114" fmla="*/ 0 w 661"/>
                <a:gd name="T115" fmla="*/ 27 h 640"/>
                <a:gd name="T116" fmla="*/ 13 w 661"/>
                <a:gd name="T117" fmla="*/ 11 h 640"/>
                <a:gd name="T118" fmla="*/ 31 w 661"/>
                <a:gd name="T119" fmla="*/ 14 h 640"/>
                <a:gd name="T120" fmla="*/ 46 w 661"/>
                <a:gd name="T121" fmla="*/ 11 h 640"/>
                <a:gd name="T122" fmla="*/ 60 w 661"/>
                <a:gd name="T123" fmla="*/ 3 h 640"/>
                <a:gd name="T124" fmla="*/ 79 w 661"/>
                <a:gd name="T125" fmla="*/ 1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1" h="640">
                  <a:moveTo>
                    <a:pt x="86" y="4"/>
                  </a:moveTo>
                  <a:cubicBezTo>
                    <a:pt x="86" y="5"/>
                    <a:pt x="86" y="5"/>
                    <a:pt x="86" y="6"/>
                  </a:cubicBezTo>
                  <a:cubicBezTo>
                    <a:pt x="87" y="6"/>
                    <a:pt x="87" y="6"/>
                    <a:pt x="87" y="7"/>
                  </a:cubicBezTo>
                  <a:cubicBezTo>
                    <a:pt x="87" y="7"/>
                    <a:pt x="88" y="7"/>
                    <a:pt x="87" y="7"/>
                  </a:cubicBezTo>
                  <a:cubicBezTo>
                    <a:pt x="87" y="8"/>
                    <a:pt x="86" y="8"/>
                    <a:pt x="87" y="9"/>
                  </a:cubicBezTo>
                  <a:cubicBezTo>
                    <a:pt x="87" y="9"/>
                    <a:pt x="88" y="10"/>
                    <a:pt x="88" y="10"/>
                  </a:cubicBezTo>
                  <a:cubicBezTo>
                    <a:pt x="88" y="10"/>
                    <a:pt x="91" y="11"/>
                    <a:pt x="91" y="11"/>
                  </a:cubicBezTo>
                  <a:cubicBezTo>
                    <a:pt x="91" y="12"/>
                    <a:pt x="93" y="12"/>
                    <a:pt x="93" y="13"/>
                  </a:cubicBezTo>
                  <a:cubicBezTo>
                    <a:pt x="93" y="13"/>
                    <a:pt x="93" y="13"/>
                    <a:pt x="94" y="14"/>
                  </a:cubicBezTo>
                  <a:cubicBezTo>
                    <a:pt x="94" y="14"/>
                    <a:pt x="94" y="15"/>
                    <a:pt x="95" y="15"/>
                  </a:cubicBezTo>
                  <a:cubicBezTo>
                    <a:pt x="95" y="15"/>
                    <a:pt x="95" y="15"/>
                    <a:pt x="96" y="15"/>
                  </a:cubicBezTo>
                  <a:cubicBezTo>
                    <a:pt x="96" y="15"/>
                    <a:pt x="98" y="17"/>
                    <a:pt x="99" y="17"/>
                  </a:cubicBezTo>
                  <a:cubicBezTo>
                    <a:pt x="100" y="17"/>
                    <a:pt x="100" y="18"/>
                    <a:pt x="101" y="18"/>
                  </a:cubicBezTo>
                  <a:cubicBezTo>
                    <a:pt x="102" y="19"/>
                    <a:pt x="102" y="18"/>
                    <a:pt x="102" y="19"/>
                  </a:cubicBezTo>
                  <a:cubicBezTo>
                    <a:pt x="103" y="19"/>
                    <a:pt x="103" y="19"/>
                    <a:pt x="104" y="20"/>
                  </a:cubicBezTo>
                  <a:cubicBezTo>
                    <a:pt x="105" y="20"/>
                    <a:pt x="105" y="20"/>
                    <a:pt x="105" y="21"/>
                  </a:cubicBezTo>
                  <a:cubicBezTo>
                    <a:pt x="106" y="21"/>
                    <a:pt x="107" y="21"/>
                    <a:pt x="107" y="22"/>
                  </a:cubicBezTo>
                  <a:cubicBezTo>
                    <a:pt x="107" y="23"/>
                    <a:pt x="107" y="23"/>
                    <a:pt x="107" y="23"/>
                  </a:cubicBezTo>
                  <a:cubicBezTo>
                    <a:pt x="107" y="24"/>
                    <a:pt x="108" y="24"/>
                    <a:pt x="108" y="24"/>
                  </a:cubicBezTo>
                  <a:cubicBezTo>
                    <a:pt x="108" y="24"/>
                    <a:pt x="108" y="25"/>
                    <a:pt x="109" y="25"/>
                  </a:cubicBezTo>
                  <a:cubicBezTo>
                    <a:pt x="110" y="25"/>
                    <a:pt x="110" y="25"/>
                    <a:pt x="110" y="25"/>
                  </a:cubicBezTo>
                  <a:cubicBezTo>
                    <a:pt x="111" y="24"/>
                    <a:pt x="110" y="24"/>
                    <a:pt x="111" y="24"/>
                  </a:cubicBezTo>
                  <a:cubicBezTo>
                    <a:pt x="112" y="23"/>
                    <a:pt x="111" y="23"/>
                    <a:pt x="112" y="24"/>
                  </a:cubicBezTo>
                  <a:cubicBezTo>
                    <a:pt x="112" y="24"/>
                    <a:pt x="113" y="24"/>
                    <a:pt x="114" y="24"/>
                  </a:cubicBezTo>
                  <a:cubicBezTo>
                    <a:pt x="114" y="24"/>
                    <a:pt x="115" y="25"/>
                    <a:pt x="115" y="25"/>
                  </a:cubicBezTo>
                  <a:cubicBezTo>
                    <a:pt x="116" y="25"/>
                    <a:pt x="116" y="24"/>
                    <a:pt x="117" y="24"/>
                  </a:cubicBezTo>
                  <a:cubicBezTo>
                    <a:pt x="117" y="24"/>
                    <a:pt x="117" y="24"/>
                    <a:pt x="117" y="24"/>
                  </a:cubicBezTo>
                  <a:cubicBezTo>
                    <a:pt x="118" y="25"/>
                    <a:pt x="118" y="25"/>
                    <a:pt x="118" y="24"/>
                  </a:cubicBezTo>
                  <a:cubicBezTo>
                    <a:pt x="118" y="24"/>
                    <a:pt x="119" y="24"/>
                    <a:pt x="119" y="24"/>
                  </a:cubicBezTo>
                  <a:cubicBezTo>
                    <a:pt x="120" y="24"/>
                    <a:pt x="120" y="24"/>
                    <a:pt x="120" y="24"/>
                  </a:cubicBezTo>
                  <a:cubicBezTo>
                    <a:pt x="121" y="24"/>
                    <a:pt x="121" y="22"/>
                    <a:pt x="121" y="22"/>
                  </a:cubicBezTo>
                  <a:cubicBezTo>
                    <a:pt x="327" y="22"/>
                    <a:pt x="327" y="22"/>
                    <a:pt x="327" y="22"/>
                  </a:cubicBezTo>
                  <a:cubicBezTo>
                    <a:pt x="329" y="25"/>
                    <a:pt x="329" y="25"/>
                    <a:pt x="329" y="25"/>
                  </a:cubicBezTo>
                  <a:cubicBezTo>
                    <a:pt x="330" y="27"/>
                    <a:pt x="330" y="27"/>
                    <a:pt x="330" y="27"/>
                  </a:cubicBezTo>
                  <a:cubicBezTo>
                    <a:pt x="330" y="27"/>
                    <a:pt x="330" y="27"/>
                    <a:pt x="330" y="27"/>
                  </a:cubicBezTo>
                  <a:cubicBezTo>
                    <a:pt x="331" y="27"/>
                    <a:pt x="331" y="28"/>
                    <a:pt x="331" y="28"/>
                  </a:cubicBezTo>
                  <a:cubicBezTo>
                    <a:pt x="332" y="28"/>
                    <a:pt x="332" y="28"/>
                    <a:pt x="332" y="29"/>
                  </a:cubicBezTo>
                  <a:cubicBezTo>
                    <a:pt x="332" y="29"/>
                    <a:pt x="333" y="29"/>
                    <a:pt x="333" y="30"/>
                  </a:cubicBezTo>
                  <a:cubicBezTo>
                    <a:pt x="333" y="30"/>
                    <a:pt x="333" y="31"/>
                    <a:pt x="333" y="31"/>
                  </a:cubicBezTo>
                  <a:cubicBezTo>
                    <a:pt x="334" y="31"/>
                    <a:pt x="333" y="32"/>
                    <a:pt x="334" y="32"/>
                  </a:cubicBezTo>
                  <a:cubicBezTo>
                    <a:pt x="335" y="32"/>
                    <a:pt x="335" y="31"/>
                    <a:pt x="336" y="32"/>
                  </a:cubicBezTo>
                  <a:cubicBezTo>
                    <a:pt x="336" y="32"/>
                    <a:pt x="336" y="32"/>
                    <a:pt x="336" y="33"/>
                  </a:cubicBezTo>
                  <a:cubicBezTo>
                    <a:pt x="337" y="33"/>
                    <a:pt x="337" y="33"/>
                    <a:pt x="337" y="34"/>
                  </a:cubicBezTo>
                  <a:cubicBezTo>
                    <a:pt x="337" y="35"/>
                    <a:pt x="336" y="35"/>
                    <a:pt x="337" y="35"/>
                  </a:cubicBezTo>
                  <a:cubicBezTo>
                    <a:pt x="337" y="35"/>
                    <a:pt x="337" y="35"/>
                    <a:pt x="338" y="36"/>
                  </a:cubicBezTo>
                  <a:cubicBezTo>
                    <a:pt x="338" y="36"/>
                    <a:pt x="340" y="38"/>
                    <a:pt x="340" y="38"/>
                  </a:cubicBezTo>
                  <a:cubicBezTo>
                    <a:pt x="340" y="38"/>
                    <a:pt x="342" y="38"/>
                    <a:pt x="342" y="38"/>
                  </a:cubicBezTo>
                  <a:cubicBezTo>
                    <a:pt x="342" y="39"/>
                    <a:pt x="342" y="39"/>
                    <a:pt x="343" y="39"/>
                  </a:cubicBezTo>
                  <a:cubicBezTo>
                    <a:pt x="343" y="40"/>
                    <a:pt x="343" y="40"/>
                    <a:pt x="343" y="40"/>
                  </a:cubicBezTo>
                  <a:cubicBezTo>
                    <a:pt x="343" y="40"/>
                    <a:pt x="343" y="40"/>
                    <a:pt x="344" y="40"/>
                  </a:cubicBezTo>
                  <a:cubicBezTo>
                    <a:pt x="344" y="40"/>
                    <a:pt x="344" y="40"/>
                    <a:pt x="345" y="41"/>
                  </a:cubicBezTo>
                  <a:cubicBezTo>
                    <a:pt x="345" y="41"/>
                    <a:pt x="345" y="42"/>
                    <a:pt x="345" y="42"/>
                  </a:cubicBezTo>
                  <a:cubicBezTo>
                    <a:pt x="346" y="42"/>
                    <a:pt x="347" y="42"/>
                    <a:pt x="347" y="42"/>
                  </a:cubicBezTo>
                  <a:cubicBezTo>
                    <a:pt x="348" y="42"/>
                    <a:pt x="348" y="42"/>
                    <a:pt x="348" y="43"/>
                  </a:cubicBezTo>
                  <a:cubicBezTo>
                    <a:pt x="348" y="43"/>
                    <a:pt x="349" y="43"/>
                    <a:pt x="350" y="43"/>
                  </a:cubicBezTo>
                  <a:cubicBezTo>
                    <a:pt x="350" y="44"/>
                    <a:pt x="350" y="44"/>
                    <a:pt x="350" y="44"/>
                  </a:cubicBezTo>
                  <a:cubicBezTo>
                    <a:pt x="351" y="44"/>
                    <a:pt x="351" y="44"/>
                    <a:pt x="351" y="44"/>
                  </a:cubicBezTo>
                  <a:cubicBezTo>
                    <a:pt x="352" y="44"/>
                    <a:pt x="352" y="44"/>
                    <a:pt x="353" y="44"/>
                  </a:cubicBezTo>
                  <a:cubicBezTo>
                    <a:pt x="353" y="44"/>
                    <a:pt x="354" y="45"/>
                    <a:pt x="354" y="45"/>
                  </a:cubicBezTo>
                  <a:cubicBezTo>
                    <a:pt x="354" y="45"/>
                    <a:pt x="355" y="45"/>
                    <a:pt x="355" y="45"/>
                  </a:cubicBezTo>
                  <a:cubicBezTo>
                    <a:pt x="356" y="45"/>
                    <a:pt x="356" y="44"/>
                    <a:pt x="356" y="45"/>
                  </a:cubicBezTo>
                  <a:cubicBezTo>
                    <a:pt x="357" y="45"/>
                    <a:pt x="357" y="45"/>
                    <a:pt x="358" y="45"/>
                  </a:cubicBezTo>
                  <a:cubicBezTo>
                    <a:pt x="359" y="45"/>
                    <a:pt x="358" y="45"/>
                    <a:pt x="359" y="45"/>
                  </a:cubicBezTo>
                  <a:cubicBezTo>
                    <a:pt x="360" y="45"/>
                    <a:pt x="360" y="45"/>
                    <a:pt x="360" y="45"/>
                  </a:cubicBezTo>
                  <a:cubicBezTo>
                    <a:pt x="361" y="45"/>
                    <a:pt x="361" y="44"/>
                    <a:pt x="362" y="44"/>
                  </a:cubicBezTo>
                  <a:cubicBezTo>
                    <a:pt x="362" y="44"/>
                    <a:pt x="362" y="43"/>
                    <a:pt x="362" y="44"/>
                  </a:cubicBezTo>
                  <a:cubicBezTo>
                    <a:pt x="363" y="44"/>
                    <a:pt x="363" y="44"/>
                    <a:pt x="363" y="44"/>
                  </a:cubicBezTo>
                  <a:cubicBezTo>
                    <a:pt x="364" y="44"/>
                    <a:pt x="363" y="43"/>
                    <a:pt x="364" y="44"/>
                  </a:cubicBezTo>
                  <a:cubicBezTo>
                    <a:pt x="365" y="44"/>
                    <a:pt x="365" y="44"/>
                    <a:pt x="366" y="44"/>
                  </a:cubicBezTo>
                  <a:cubicBezTo>
                    <a:pt x="366" y="44"/>
                    <a:pt x="367" y="45"/>
                    <a:pt x="367" y="44"/>
                  </a:cubicBezTo>
                  <a:cubicBezTo>
                    <a:pt x="367" y="44"/>
                    <a:pt x="367" y="44"/>
                    <a:pt x="368" y="44"/>
                  </a:cubicBezTo>
                  <a:cubicBezTo>
                    <a:pt x="368" y="44"/>
                    <a:pt x="368" y="44"/>
                    <a:pt x="369" y="44"/>
                  </a:cubicBezTo>
                  <a:cubicBezTo>
                    <a:pt x="369" y="45"/>
                    <a:pt x="369" y="45"/>
                    <a:pt x="369" y="45"/>
                  </a:cubicBezTo>
                  <a:cubicBezTo>
                    <a:pt x="369" y="45"/>
                    <a:pt x="370" y="45"/>
                    <a:pt x="370" y="45"/>
                  </a:cubicBezTo>
                  <a:cubicBezTo>
                    <a:pt x="371" y="45"/>
                    <a:pt x="371" y="46"/>
                    <a:pt x="371" y="46"/>
                  </a:cubicBezTo>
                  <a:cubicBezTo>
                    <a:pt x="371" y="46"/>
                    <a:pt x="371" y="45"/>
                    <a:pt x="372" y="46"/>
                  </a:cubicBezTo>
                  <a:cubicBezTo>
                    <a:pt x="372" y="46"/>
                    <a:pt x="373" y="46"/>
                    <a:pt x="373" y="46"/>
                  </a:cubicBezTo>
                  <a:cubicBezTo>
                    <a:pt x="373" y="46"/>
                    <a:pt x="374" y="46"/>
                    <a:pt x="374" y="46"/>
                  </a:cubicBezTo>
                  <a:cubicBezTo>
                    <a:pt x="374" y="46"/>
                    <a:pt x="374" y="47"/>
                    <a:pt x="375" y="47"/>
                  </a:cubicBezTo>
                  <a:cubicBezTo>
                    <a:pt x="376" y="47"/>
                    <a:pt x="376" y="46"/>
                    <a:pt x="377" y="46"/>
                  </a:cubicBezTo>
                  <a:cubicBezTo>
                    <a:pt x="377" y="46"/>
                    <a:pt x="378" y="46"/>
                    <a:pt x="378" y="46"/>
                  </a:cubicBezTo>
                  <a:cubicBezTo>
                    <a:pt x="379" y="47"/>
                    <a:pt x="379" y="47"/>
                    <a:pt x="379" y="47"/>
                  </a:cubicBezTo>
                  <a:cubicBezTo>
                    <a:pt x="380" y="47"/>
                    <a:pt x="380" y="47"/>
                    <a:pt x="380" y="47"/>
                  </a:cubicBezTo>
                  <a:cubicBezTo>
                    <a:pt x="381" y="47"/>
                    <a:pt x="381" y="47"/>
                    <a:pt x="382" y="47"/>
                  </a:cubicBezTo>
                  <a:cubicBezTo>
                    <a:pt x="382" y="47"/>
                    <a:pt x="384" y="46"/>
                    <a:pt x="384" y="46"/>
                  </a:cubicBezTo>
                  <a:cubicBezTo>
                    <a:pt x="384" y="46"/>
                    <a:pt x="384" y="46"/>
                    <a:pt x="385" y="46"/>
                  </a:cubicBezTo>
                  <a:cubicBezTo>
                    <a:pt x="385" y="47"/>
                    <a:pt x="386" y="47"/>
                    <a:pt x="386" y="46"/>
                  </a:cubicBezTo>
                  <a:cubicBezTo>
                    <a:pt x="386" y="46"/>
                    <a:pt x="386" y="46"/>
                    <a:pt x="387" y="46"/>
                  </a:cubicBezTo>
                  <a:cubicBezTo>
                    <a:pt x="387" y="46"/>
                    <a:pt x="388" y="46"/>
                    <a:pt x="388" y="46"/>
                  </a:cubicBezTo>
                  <a:cubicBezTo>
                    <a:pt x="389" y="47"/>
                    <a:pt x="389" y="47"/>
                    <a:pt x="390" y="47"/>
                  </a:cubicBezTo>
                  <a:cubicBezTo>
                    <a:pt x="391" y="48"/>
                    <a:pt x="391" y="48"/>
                    <a:pt x="392" y="48"/>
                  </a:cubicBezTo>
                  <a:cubicBezTo>
                    <a:pt x="392" y="48"/>
                    <a:pt x="395" y="47"/>
                    <a:pt x="395" y="47"/>
                  </a:cubicBezTo>
                  <a:cubicBezTo>
                    <a:pt x="395" y="47"/>
                    <a:pt x="395" y="47"/>
                    <a:pt x="396" y="47"/>
                  </a:cubicBezTo>
                  <a:cubicBezTo>
                    <a:pt x="397" y="48"/>
                    <a:pt x="397" y="48"/>
                    <a:pt x="398" y="48"/>
                  </a:cubicBezTo>
                  <a:cubicBezTo>
                    <a:pt x="398" y="47"/>
                    <a:pt x="398" y="47"/>
                    <a:pt x="399" y="47"/>
                  </a:cubicBezTo>
                  <a:cubicBezTo>
                    <a:pt x="400" y="47"/>
                    <a:pt x="399" y="46"/>
                    <a:pt x="400" y="47"/>
                  </a:cubicBezTo>
                  <a:cubicBezTo>
                    <a:pt x="401" y="47"/>
                    <a:pt x="401" y="47"/>
                    <a:pt x="402" y="47"/>
                  </a:cubicBezTo>
                  <a:cubicBezTo>
                    <a:pt x="403" y="47"/>
                    <a:pt x="403" y="47"/>
                    <a:pt x="403" y="48"/>
                  </a:cubicBezTo>
                  <a:cubicBezTo>
                    <a:pt x="404" y="48"/>
                    <a:pt x="404" y="47"/>
                    <a:pt x="405" y="48"/>
                  </a:cubicBezTo>
                  <a:cubicBezTo>
                    <a:pt x="405" y="49"/>
                    <a:pt x="405" y="49"/>
                    <a:pt x="406" y="49"/>
                  </a:cubicBezTo>
                  <a:cubicBezTo>
                    <a:pt x="406" y="49"/>
                    <a:pt x="406" y="49"/>
                    <a:pt x="407" y="49"/>
                  </a:cubicBezTo>
                  <a:cubicBezTo>
                    <a:pt x="407" y="48"/>
                    <a:pt x="409" y="48"/>
                    <a:pt x="409" y="48"/>
                  </a:cubicBezTo>
                  <a:cubicBezTo>
                    <a:pt x="409" y="48"/>
                    <a:pt x="409" y="48"/>
                    <a:pt x="409" y="49"/>
                  </a:cubicBezTo>
                  <a:cubicBezTo>
                    <a:pt x="409" y="49"/>
                    <a:pt x="409" y="49"/>
                    <a:pt x="410" y="49"/>
                  </a:cubicBezTo>
                  <a:cubicBezTo>
                    <a:pt x="410" y="49"/>
                    <a:pt x="411" y="49"/>
                    <a:pt x="411" y="48"/>
                  </a:cubicBezTo>
                  <a:cubicBezTo>
                    <a:pt x="411" y="48"/>
                    <a:pt x="412" y="48"/>
                    <a:pt x="412" y="47"/>
                  </a:cubicBezTo>
                  <a:cubicBezTo>
                    <a:pt x="413" y="47"/>
                    <a:pt x="413" y="47"/>
                    <a:pt x="413" y="47"/>
                  </a:cubicBezTo>
                  <a:cubicBezTo>
                    <a:pt x="413" y="47"/>
                    <a:pt x="414" y="47"/>
                    <a:pt x="414" y="47"/>
                  </a:cubicBezTo>
                  <a:cubicBezTo>
                    <a:pt x="414" y="47"/>
                    <a:pt x="415" y="48"/>
                    <a:pt x="416" y="48"/>
                  </a:cubicBezTo>
                  <a:cubicBezTo>
                    <a:pt x="416" y="48"/>
                    <a:pt x="416" y="48"/>
                    <a:pt x="416" y="48"/>
                  </a:cubicBezTo>
                  <a:cubicBezTo>
                    <a:pt x="416" y="48"/>
                    <a:pt x="416" y="47"/>
                    <a:pt x="417" y="47"/>
                  </a:cubicBezTo>
                  <a:cubicBezTo>
                    <a:pt x="417" y="47"/>
                    <a:pt x="418" y="47"/>
                    <a:pt x="418" y="47"/>
                  </a:cubicBezTo>
                  <a:cubicBezTo>
                    <a:pt x="418" y="47"/>
                    <a:pt x="418" y="47"/>
                    <a:pt x="418" y="47"/>
                  </a:cubicBezTo>
                  <a:cubicBezTo>
                    <a:pt x="418" y="47"/>
                    <a:pt x="418" y="47"/>
                    <a:pt x="419" y="47"/>
                  </a:cubicBezTo>
                  <a:cubicBezTo>
                    <a:pt x="419" y="47"/>
                    <a:pt x="420" y="47"/>
                    <a:pt x="420" y="47"/>
                  </a:cubicBezTo>
                  <a:cubicBezTo>
                    <a:pt x="420" y="47"/>
                    <a:pt x="420" y="47"/>
                    <a:pt x="421" y="48"/>
                  </a:cubicBezTo>
                  <a:cubicBezTo>
                    <a:pt x="421" y="48"/>
                    <a:pt x="422" y="48"/>
                    <a:pt x="422" y="48"/>
                  </a:cubicBezTo>
                  <a:cubicBezTo>
                    <a:pt x="422" y="48"/>
                    <a:pt x="423" y="48"/>
                    <a:pt x="423" y="48"/>
                  </a:cubicBezTo>
                  <a:cubicBezTo>
                    <a:pt x="424" y="48"/>
                    <a:pt x="424" y="49"/>
                    <a:pt x="425" y="49"/>
                  </a:cubicBezTo>
                  <a:cubicBezTo>
                    <a:pt x="425" y="49"/>
                    <a:pt x="425" y="49"/>
                    <a:pt x="425" y="49"/>
                  </a:cubicBezTo>
                  <a:cubicBezTo>
                    <a:pt x="426" y="49"/>
                    <a:pt x="426" y="48"/>
                    <a:pt x="427" y="49"/>
                  </a:cubicBezTo>
                  <a:cubicBezTo>
                    <a:pt x="427" y="50"/>
                    <a:pt x="427" y="50"/>
                    <a:pt x="427" y="50"/>
                  </a:cubicBezTo>
                  <a:cubicBezTo>
                    <a:pt x="427" y="51"/>
                    <a:pt x="426" y="51"/>
                    <a:pt x="427" y="51"/>
                  </a:cubicBezTo>
                  <a:cubicBezTo>
                    <a:pt x="428" y="51"/>
                    <a:pt x="428" y="51"/>
                    <a:pt x="428" y="51"/>
                  </a:cubicBezTo>
                  <a:cubicBezTo>
                    <a:pt x="429" y="51"/>
                    <a:pt x="429" y="51"/>
                    <a:pt x="429" y="52"/>
                  </a:cubicBezTo>
                  <a:cubicBezTo>
                    <a:pt x="430" y="52"/>
                    <a:pt x="429" y="52"/>
                    <a:pt x="430" y="53"/>
                  </a:cubicBezTo>
                  <a:cubicBezTo>
                    <a:pt x="430" y="53"/>
                    <a:pt x="431" y="53"/>
                    <a:pt x="431" y="53"/>
                  </a:cubicBezTo>
                  <a:cubicBezTo>
                    <a:pt x="432" y="53"/>
                    <a:pt x="432" y="52"/>
                    <a:pt x="433" y="53"/>
                  </a:cubicBezTo>
                  <a:cubicBezTo>
                    <a:pt x="433" y="53"/>
                    <a:pt x="434" y="52"/>
                    <a:pt x="434" y="52"/>
                  </a:cubicBezTo>
                  <a:cubicBezTo>
                    <a:pt x="435" y="52"/>
                    <a:pt x="435" y="52"/>
                    <a:pt x="435" y="53"/>
                  </a:cubicBezTo>
                  <a:cubicBezTo>
                    <a:pt x="436" y="53"/>
                    <a:pt x="436" y="53"/>
                    <a:pt x="436" y="53"/>
                  </a:cubicBezTo>
                  <a:cubicBezTo>
                    <a:pt x="436" y="53"/>
                    <a:pt x="436" y="53"/>
                    <a:pt x="437" y="53"/>
                  </a:cubicBezTo>
                  <a:cubicBezTo>
                    <a:pt x="437" y="54"/>
                    <a:pt x="437" y="53"/>
                    <a:pt x="437" y="54"/>
                  </a:cubicBezTo>
                  <a:cubicBezTo>
                    <a:pt x="438" y="54"/>
                    <a:pt x="439" y="54"/>
                    <a:pt x="439" y="54"/>
                  </a:cubicBezTo>
                  <a:cubicBezTo>
                    <a:pt x="439" y="54"/>
                    <a:pt x="440" y="54"/>
                    <a:pt x="440" y="54"/>
                  </a:cubicBezTo>
                  <a:cubicBezTo>
                    <a:pt x="440" y="54"/>
                    <a:pt x="441" y="54"/>
                    <a:pt x="441" y="54"/>
                  </a:cubicBezTo>
                  <a:cubicBezTo>
                    <a:pt x="441" y="55"/>
                    <a:pt x="442" y="55"/>
                    <a:pt x="442" y="55"/>
                  </a:cubicBezTo>
                  <a:cubicBezTo>
                    <a:pt x="442" y="55"/>
                    <a:pt x="442" y="54"/>
                    <a:pt x="443" y="55"/>
                  </a:cubicBezTo>
                  <a:cubicBezTo>
                    <a:pt x="443" y="55"/>
                    <a:pt x="443" y="55"/>
                    <a:pt x="443" y="55"/>
                  </a:cubicBezTo>
                  <a:cubicBezTo>
                    <a:pt x="444" y="55"/>
                    <a:pt x="444" y="55"/>
                    <a:pt x="445" y="55"/>
                  </a:cubicBezTo>
                  <a:cubicBezTo>
                    <a:pt x="445" y="55"/>
                    <a:pt x="445" y="55"/>
                    <a:pt x="446" y="55"/>
                  </a:cubicBezTo>
                  <a:cubicBezTo>
                    <a:pt x="446" y="55"/>
                    <a:pt x="446" y="55"/>
                    <a:pt x="446" y="54"/>
                  </a:cubicBezTo>
                  <a:cubicBezTo>
                    <a:pt x="447" y="54"/>
                    <a:pt x="446" y="53"/>
                    <a:pt x="447" y="53"/>
                  </a:cubicBezTo>
                  <a:cubicBezTo>
                    <a:pt x="448" y="53"/>
                    <a:pt x="449" y="53"/>
                    <a:pt x="449" y="53"/>
                  </a:cubicBezTo>
                  <a:cubicBezTo>
                    <a:pt x="450" y="53"/>
                    <a:pt x="450" y="53"/>
                    <a:pt x="450" y="52"/>
                  </a:cubicBezTo>
                  <a:cubicBezTo>
                    <a:pt x="451" y="52"/>
                    <a:pt x="451" y="52"/>
                    <a:pt x="451" y="52"/>
                  </a:cubicBezTo>
                  <a:cubicBezTo>
                    <a:pt x="451" y="52"/>
                    <a:pt x="452" y="51"/>
                    <a:pt x="452" y="51"/>
                  </a:cubicBezTo>
                  <a:cubicBezTo>
                    <a:pt x="452" y="51"/>
                    <a:pt x="453" y="51"/>
                    <a:pt x="453" y="51"/>
                  </a:cubicBezTo>
                  <a:cubicBezTo>
                    <a:pt x="453" y="51"/>
                    <a:pt x="453" y="51"/>
                    <a:pt x="454" y="51"/>
                  </a:cubicBezTo>
                  <a:cubicBezTo>
                    <a:pt x="455" y="51"/>
                    <a:pt x="454" y="51"/>
                    <a:pt x="455" y="51"/>
                  </a:cubicBezTo>
                  <a:cubicBezTo>
                    <a:pt x="456" y="51"/>
                    <a:pt x="456" y="50"/>
                    <a:pt x="456" y="51"/>
                  </a:cubicBezTo>
                  <a:cubicBezTo>
                    <a:pt x="457" y="51"/>
                    <a:pt x="457" y="51"/>
                    <a:pt x="457" y="51"/>
                  </a:cubicBezTo>
                  <a:cubicBezTo>
                    <a:pt x="458" y="50"/>
                    <a:pt x="458" y="50"/>
                    <a:pt x="458" y="50"/>
                  </a:cubicBezTo>
                  <a:cubicBezTo>
                    <a:pt x="459" y="50"/>
                    <a:pt x="459" y="50"/>
                    <a:pt x="460" y="50"/>
                  </a:cubicBezTo>
                  <a:cubicBezTo>
                    <a:pt x="461" y="50"/>
                    <a:pt x="460" y="50"/>
                    <a:pt x="461" y="50"/>
                  </a:cubicBezTo>
                  <a:cubicBezTo>
                    <a:pt x="461" y="50"/>
                    <a:pt x="462" y="50"/>
                    <a:pt x="463" y="50"/>
                  </a:cubicBezTo>
                  <a:cubicBezTo>
                    <a:pt x="463" y="50"/>
                    <a:pt x="464" y="50"/>
                    <a:pt x="464" y="50"/>
                  </a:cubicBezTo>
                  <a:cubicBezTo>
                    <a:pt x="464" y="51"/>
                    <a:pt x="464" y="51"/>
                    <a:pt x="465" y="51"/>
                  </a:cubicBezTo>
                  <a:cubicBezTo>
                    <a:pt x="465" y="52"/>
                    <a:pt x="465" y="52"/>
                    <a:pt x="466" y="52"/>
                  </a:cubicBezTo>
                  <a:cubicBezTo>
                    <a:pt x="466" y="52"/>
                    <a:pt x="467" y="52"/>
                    <a:pt x="467" y="52"/>
                  </a:cubicBezTo>
                  <a:cubicBezTo>
                    <a:pt x="468" y="52"/>
                    <a:pt x="468" y="53"/>
                    <a:pt x="468" y="53"/>
                  </a:cubicBezTo>
                  <a:cubicBezTo>
                    <a:pt x="468" y="53"/>
                    <a:pt x="469" y="52"/>
                    <a:pt x="469" y="53"/>
                  </a:cubicBezTo>
                  <a:cubicBezTo>
                    <a:pt x="469" y="53"/>
                    <a:pt x="470" y="52"/>
                    <a:pt x="470" y="52"/>
                  </a:cubicBezTo>
                  <a:cubicBezTo>
                    <a:pt x="471" y="53"/>
                    <a:pt x="471" y="52"/>
                    <a:pt x="471" y="53"/>
                  </a:cubicBezTo>
                  <a:cubicBezTo>
                    <a:pt x="471" y="54"/>
                    <a:pt x="471" y="54"/>
                    <a:pt x="471" y="54"/>
                  </a:cubicBezTo>
                  <a:cubicBezTo>
                    <a:pt x="472" y="54"/>
                    <a:pt x="472" y="54"/>
                    <a:pt x="473" y="54"/>
                  </a:cubicBezTo>
                  <a:cubicBezTo>
                    <a:pt x="473" y="54"/>
                    <a:pt x="474" y="54"/>
                    <a:pt x="474" y="54"/>
                  </a:cubicBezTo>
                  <a:cubicBezTo>
                    <a:pt x="474" y="55"/>
                    <a:pt x="477" y="54"/>
                    <a:pt x="477" y="54"/>
                  </a:cubicBezTo>
                  <a:cubicBezTo>
                    <a:pt x="572" y="35"/>
                    <a:pt x="572" y="35"/>
                    <a:pt x="572" y="35"/>
                  </a:cubicBezTo>
                  <a:cubicBezTo>
                    <a:pt x="612" y="26"/>
                    <a:pt x="612" y="26"/>
                    <a:pt x="612" y="26"/>
                  </a:cubicBezTo>
                  <a:cubicBezTo>
                    <a:pt x="612" y="28"/>
                    <a:pt x="612" y="28"/>
                    <a:pt x="612" y="28"/>
                  </a:cubicBezTo>
                  <a:cubicBezTo>
                    <a:pt x="612" y="28"/>
                    <a:pt x="613" y="27"/>
                    <a:pt x="614" y="27"/>
                  </a:cubicBezTo>
                  <a:cubicBezTo>
                    <a:pt x="614" y="27"/>
                    <a:pt x="615" y="27"/>
                    <a:pt x="615" y="27"/>
                  </a:cubicBezTo>
                  <a:cubicBezTo>
                    <a:pt x="615" y="27"/>
                    <a:pt x="616" y="27"/>
                    <a:pt x="616" y="27"/>
                  </a:cubicBezTo>
                  <a:cubicBezTo>
                    <a:pt x="617" y="27"/>
                    <a:pt x="618" y="27"/>
                    <a:pt x="618" y="26"/>
                  </a:cubicBezTo>
                  <a:cubicBezTo>
                    <a:pt x="619" y="26"/>
                    <a:pt x="619" y="26"/>
                    <a:pt x="620" y="26"/>
                  </a:cubicBezTo>
                  <a:cubicBezTo>
                    <a:pt x="621" y="27"/>
                    <a:pt x="622" y="27"/>
                    <a:pt x="622" y="27"/>
                  </a:cubicBezTo>
                  <a:cubicBezTo>
                    <a:pt x="622" y="27"/>
                    <a:pt x="623" y="27"/>
                    <a:pt x="623" y="28"/>
                  </a:cubicBezTo>
                  <a:cubicBezTo>
                    <a:pt x="624" y="28"/>
                    <a:pt x="624" y="28"/>
                    <a:pt x="624" y="28"/>
                  </a:cubicBezTo>
                  <a:cubicBezTo>
                    <a:pt x="625" y="28"/>
                    <a:pt x="625" y="28"/>
                    <a:pt x="625" y="28"/>
                  </a:cubicBezTo>
                  <a:cubicBezTo>
                    <a:pt x="626" y="28"/>
                    <a:pt x="627" y="29"/>
                    <a:pt x="627" y="29"/>
                  </a:cubicBezTo>
                  <a:cubicBezTo>
                    <a:pt x="627" y="29"/>
                    <a:pt x="626" y="29"/>
                    <a:pt x="627" y="29"/>
                  </a:cubicBezTo>
                  <a:cubicBezTo>
                    <a:pt x="627" y="30"/>
                    <a:pt x="628" y="29"/>
                    <a:pt x="628" y="29"/>
                  </a:cubicBezTo>
                  <a:cubicBezTo>
                    <a:pt x="629" y="30"/>
                    <a:pt x="629" y="29"/>
                    <a:pt x="629" y="29"/>
                  </a:cubicBezTo>
                  <a:cubicBezTo>
                    <a:pt x="630" y="29"/>
                    <a:pt x="630" y="29"/>
                    <a:pt x="630" y="29"/>
                  </a:cubicBezTo>
                  <a:cubicBezTo>
                    <a:pt x="630" y="29"/>
                    <a:pt x="631" y="29"/>
                    <a:pt x="631" y="29"/>
                  </a:cubicBezTo>
                  <a:cubicBezTo>
                    <a:pt x="631" y="28"/>
                    <a:pt x="630" y="28"/>
                    <a:pt x="631" y="28"/>
                  </a:cubicBezTo>
                  <a:cubicBezTo>
                    <a:pt x="632" y="27"/>
                    <a:pt x="633" y="27"/>
                    <a:pt x="634" y="28"/>
                  </a:cubicBezTo>
                  <a:cubicBezTo>
                    <a:pt x="634" y="28"/>
                    <a:pt x="635" y="28"/>
                    <a:pt x="635" y="28"/>
                  </a:cubicBezTo>
                  <a:cubicBezTo>
                    <a:pt x="636" y="28"/>
                    <a:pt x="636" y="28"/>
                    <a:pt x="636" y="28"/>
                  </a:cubicBezTo>
                  <a:cubicBezTo>
                    <a:pt x="637" y="29"/>
                    <a:pt x="637" y="28"/>
                    <a:pt x="637" y="28"/>
                  </a:cubicBezTo>
                  <a:cubicBezTo>
                    <a:pt x="637" y="28"/>
                    <a:pt x="638" y="29"/>
                    <a:pt x="638" y="29"/>
                  </a:cubicBezTo>
                  <a:cubicBezTo>
                    <a:pt x="638" y="29"/>
                    <a:pt x="638" y="30"/>
                    <a:pt x="638" y="30"/>
                  </a:cubicBezTo>
                  <a:cubicBezTo>
                    <a:pt x="639" y="30"/>
                    <a:pt x="639" y="29"/>
                    <a:pt x="639" y="29"/>
                  </a:cubicBezTo>
                  <a:cubicBezTo>
                    <a:pt x="640" y="29"/>
                    <a:pt x="640" y="28"/>
                    <a:pt x="640" y="29"/>
                  </a:cubicBezTo>
                  <a:cubicBezTo>
                    <a:pt x="641" y="29"/>
                    <a:pt x="641" y="29"/>
                    <a:pt x="641" y="29"/>
                  </a:cubicBezTo>
                  <a:cubicBezTo>
                    <a:pt x="642" y="30"/>
                    <a:pt x="642" y="29"/>
                    <a:pt x="642" y="29"/>
                  </a:cubicBezTo>
                  <a:cubicBezTo>
                    <a:pt x="643" y="29"/>
                    <a:pt x="643" y="30"/>
                    <a:pt x="643" y="30"/>
                  </a:cubicBezTo>
                  <a:cubicBezTo>
                    <a:pt x="643" y="30"/>
                    <a:pt x="645" y="31"/>
                    <a:pt x="645" y="31"/>
                  </a:cubicBezTo>
                  <a:cubicBezTo>
                    <a:pt x="645" y="30"/>
                    <a:pt x="645" y="30"/>
                    <a:pt x="646" y="31"/>
                  </a:cubicBezTo>
                  <a:cubicBezTo>
                    <a:pt x="646" y="31"/>
                    <a:pt x="646" y="31"/>
                    <a:pt x="646" y="31"/>
                  </a:cubicBezTo>
                  <a:cubicBezTo>
                    <a:pt x="646" y="31"/>
                    <a:pt x="646" y="31"/>
                    <a:pt x="647" y="31"/>
                  </a:cubicBezTo>
                  <a:cubicBezTo>
                    <a:pt x="647" y="31"/>
                    <a:pt x="647" y="31"/>
                    <a:pt x="647" y="31"/>
                  </a:cubicBezTo>
                  <a:cubicBezTo>
                    <a:pt x="648" y="32"/>
                    <a:pt x="647" y="32"/>
                    <a:pt x="648" y="32"/>
                  </a:cubicBezTo>
                  <a:cubicBezTo>
                    <a:pt x="649" y="33"/>
                    <a:pt x="649" y="32"/>
                    <a:pt x="649" y="32"/>
                  </a:cubicBezTo>
                  <a:cubicBezTo>
                    <a:pt x="650" y="32"/>
                    <a:pt x="650" y="32"/>
                    <a:pt x="650" y="32"/>
                  </a:cubicBezTo>
                  <a:cubicBezTo>
                    <a:pt x="650" y="33"/>
                    <a:pt x="650" y="33"/>
                    <a:pt x="650" y="33"/>
                  </a:cubicBezTo>
                  <a:cubicBezTo>
                    <a:pt x="650" y="34"/>
                    <a:pt x="651" y="34"/>
                    <a:pt x="651" y="34"/>
                  </a:cubicBezTo>
                  <a:cubicBezTo>
                    <a:pt x="651" y="34"/>
                    <a:pt x="651" y="34"/>
                    <a:pt x="651" y="34"/>
                  </a:cubicBezTo>
                  <a:cubicBezTo>
                    <a:pt x="652" y="34"/>
                    <a:pt x="652" y="34"/>
                    <a:pt x="652" y="35"/>
                  </a:cubicBezTo>
                  <a:cubicBezTo>
                    <a:pt x="652" y="35"/>
                    <a:pt x="652" y="36"/>
                    <a:pt x="653" y="36"/>
                  </a:cubicBezTo>
                  <a:cubicBezTo>
                    <a:pt x="653" y="36"/>
                    <a:pt x="653" y="36"/>
                    <a:pt x="653" y="36"/>
                  </a:cubicBezTo>
                  <a:cubicBezTo>
                    <a:pt x="653" y="37"/>
                    <a:pt x="653" y="37"/>
                    <a:pt x="653" y="37"/>
                  </a:cubicBezTo>
                  <a:cubicBezTo>
                    <a:pt x="653" y="38"/>
                    <a:pt x="653" y="38"/>
                    <a:pt x="653" y="38"/>
                  </a:cubicBezTo>
                  <a:cubicBezTo>
                    <a:pt x="653" y="38"/>
                    <a:pt x="654" y="38"/>
                    <a:pt x="654" y="38"/>
                  </a:cubicBezTo>
                  <a:cubicBezTo>
                    <a:pt x="654" y="38"/>
                    <a:pt x="655" y="38"/>
                    <a:pt x="655" y="38"/>
                  </a:cubicBezTo>
                  <a:cubicBezTo>
                    <a:pt x="655" y="38"/>
                    <a:pt x="655" y="38"/>
                    <a:pt x="655" y="39"/>
                  </a:cubicBezTo>
                  <a:cubicBezTo>
                    <a:pt x="655" y="39"/>
                    <a:pt x="655" y="38"/>
                    <a:pt x="656" y="39"/>
                  </a:cubicBezTo>
                  <a:cubicBezTo>
                    <a:pt x="656" y="39"/>
                    <a:pt x="656" y="40"/>
                    <a:pt x="656" y="40"/>
                  </a:cubicBezTo>
                  <a:cubicBezTo>
                    <a:pt x="656" y="40"/>
                    <a:pt x="656" y="40"/>
                    <a:pt x="656" y="40"/>
                  </a:cubicBezTo>
                  <a:cubicBezTo>
                    <a:pt x="656" y="41"/>
                    <a:pt x="657" y="41"/>
                    <a:pt x="657" y="41"/>
                  </a:cubicBezTo>
                  <a:cubicBezTo>
                    <a:pt x="657" y="41"/>
                    <a:pt x="658" y="42"/>
                    <a:pt x="659" y="42"/>
                  </a:cubicBezTo>
                  <a:cubicBezTo>
                    <a:pt x="659" y="41"/>
                    <a:pt x="660" y="42"/>
                    <a:pt x="660" y="42"/>
                  </a:cubicBezTo>
                  <a:cubicBezTo>
                    <a:pt x="660" y="42"/>
                    <a:pt x="661" y="43"/>
                    <a:pt x="661" y="43"/>
                  </a:cubicBezTo>
                  <a:cubicBezTo>
                    <a:pt x="661" y="43"/>
                    <a:pt x="661" y="43"/>
                    <a:pt x="660" y="43"/>
                  </a:cubicBezTo>
                  <a:cubicBezTo>
                    <a:pt x="659" y="43"/>
                    <a:pt x="659" y="43"/>
                    <a:pt x="658" y="43"/>
                  </a:cubicBezTo>
                  <a:cubicBezTo>
                    <a:pt x="658" y="42"/>
                    <a:pt x="657" y="42"/>
                    <a:pt x="657" y="42"/>
                  </a:cubicBezTo>
                  <a:cubicBezTo>
                    <a:pt x="657" y="42"/>
                    <a:pt x="656" y="42"/>
                    <a:pt x="656" y="42"/>
                  </a:cubicBezTo>
                  <a:cubicBezTo>
                    <a:pt x="656" y="43"/>
                    <a:pt x="656" y="44"/>
                    <a:pt x="656" y="44"/>
                  </a:cubicBezTo>
                  <a:cubicBezTo>
                    <a:pt x="655" y="44"/>
                    <a:pt x="655" y="44"/>
                    <a:pt x="655" y="44"/>
                  </a:cubicBezTo>
                  <a:cubicBezTo>
                    <a:pt x="655" y="44"/>
                    <a:pt x="655" y="43"/>
                    <a:pt x="654" y="43"/>
                  </a:cubicBezTo>
                  <a:cubicBezTo>
                    <a:pt x="654" y="44"/>
                    <a:pt x="655" y="44"/>
                    <a:pt x="654" y="44"/>
                  </a:cubicBezTo>
                  <a:cubicBezTo>
                    <a:pt x="654" y="44"/>
                    <a:pt x="653" y="45"/>
                    <a:pt x="653" y="45"/>
                  </a:cubicBezTo>
                  <a:cubicBezTo>
                    <a:pt x="652" y="45"/>
                    <a:pt x="652" y="45"/>
                    <a:pt x="651" y="45"/>
                  </a:cubicBezTo>
                  <a:cubicBezTo>
                    <a:pt x="651" y="45"/>
                    <a:pt x="651" y="45"/>
                    <a:pt x="651" y="45"/>
                  </a:cubicBezTo>
                  <a:cubicBezTo>
                    <a:pt x="651" y="44"/>
                    <a:pt x="652" y="44"/>
                    <a:pt x="651" y="44"/>
                  </a:cubicBezTo>
                  <a:cubicBezTo>
                    <a:pt x="651" y="44"/>
                    <a:pt x="650" y="44"/>
                    <a:pt x="650" y="44"/>
                  </a:cubicBezTo>
                  <a:cubicBezTo>
                    <a:pt x="650" y="44"/>
                    <a:pt x="650" y="45"/>
                    <a:pt x="649" y="45"/>
                  </a:cubicBezTo>
                  <a:cubicBezTo>
                    <a:pt x="649" y="45"/>
                    <a:pt x="649" y="45"/>
                    <a:pt x="649" y="45"/>
                  </a:cubicBezTo>
                  <a:cubicBezTo>
                    <a:pt x="649" y="45"/>
                    <a:pt x="649" y="44"/>
                    <a:pt x="649" y="44"/>
                  </a:cubicBezTo>
                  <a:cubicBezTo>
                    <a:pt x="649" y="44"/>
                    <a:pt x="648" y="44"/>
                    <a:pt x="648" y="44"/>
                  </a:cubicBezTo>
                  <a:cubicBezTo>
                    <a:pt x="648" y="45"/>
                    <a:pt x="648" y="45"/>
                    <a:pt x="648" y="45"/>
                  </a:cubicBezTo>
                  <a:cubicBezTo>
                    <a:pt x="647" y="45"/>
                    <a:pt x="647" y="45"/>
                    <a:pt x="647" y="44"/>
                  </a:cubicBezTo>
                  <a:cubicBezTo>
                    <a:pt x="647" y="44"/>
                    <a:pt x="647" y="44"/>
                    <a:pt x="647" y="44"/>
                  </a:cubicBezTo>
                  <a:cubicBezTo>
                    <a:pt x="647" y="44"/>
                    <a:pt x="646" y="44"/>
                    <a:pt x="647" y="44"/>
                  </a:cubicBezTo>
                  <a:cubicBezTo>
                    <a:pt x="647" y="43"/>
                    <a:pt x="647" y="43"/>
                    <a:pt x="647" y="43"/>
                  </a:cubicBezTo>
                  <a:cubicBezTo>
                    <a:pt x="647" y="43"/>
                    <a:pt x="647" y="43"/>
                    <a:pt x="647" y="43"/>
                  </a:cubicBezTo>
                  <a:cubicBezTo>
                    <a:pt x="647" y="43"/>
                    <a:pt x="647" y="42"/>
                    <a:pt x="646" y="43"/>
                  </a:cubicBezTo>
                  <a:cubicBezTo>
                    <a:pt x="646" y="43"/>
                    <a:pt x="646" y="43"/>
                    <a:pt x="646" y="44"/>
                  </a:cubicBezTo>
                  <a:cubicBezTo>
                    <a:pt x="645" y="44"/>
                    <a:pt x="645" y="45"/>
                    <a:pt x="645" y="44"/>
                  </a:cubicBezTo>
                  <a:cubicBezTo>
                    <a:pt x="644" y="44"/>
                    <a:pt x="645" y="44"/>
                    <a:pt x="644" y="44"/>
                  </a:cubicBezTo>
                  <a:cubicBezTo>
                    <a:pt x="644" y="44"/>
                    <a:pt x="644" y="43"/>
                    <a:pt x="644" y="44"/>
                  </a:cubicBezTo>
                  <a:cubicBezTo>
                    <a:pt x="644" y="44"/>
                    <a:pt x="644" y="44"/>
                    <a:pt x="644" y="45"/>
                  </a:cubicBezTo>
                  <a:cubicBezTo>
                    <a:pt x="643" y="45"/>
                    <a:pt x="642" y="45"/>
                    <a:pt x="642" y="45"/>
                  </a:cubicBezTo>
                  <a:cubicBezTo>
                    <a:pt x="642" y="45"/>
                    <a:pt x="642" y="46"/>
                    <a:pt x="641" y="46"/>
                  </a:cubicBezTo>
                  <a:cubicBezTo>
                    <a:pt x="640" y="46"/>
                    <a:pt x="640" y="45"/>
                    <a:pt x="640" y="46"/>
                  </a:cubicBezTo>
                  <a:cubicBezTo>
                    <a:pt x="640" y="46"/>
                    <a:pt x="640" y="45"/>
                    <a:pt x="639" y="46"/>
                  </a:cubicBezTo>
                  <a:cubicBezTo>
                    <a:pt x="639" y="46"/>
                    <a:pt x="639" y="47"/>
                    <a:pt x="638" y="47"/>
                  </a:cubicBezTo>
                  <a:cubicBezTo>
                    <a:pt x="638" y="47"/>
                    <a:pt x="637" y="47"/>
                    <a:pt x="637" y="47"/>
                  </a:cubicBezTo>
                  <a:cubicBezTo>
                    <a:pt x="636" y="48"/>
                    <a:pt x="637" y="48"/>
                    <a:pt x="636" y="48"/>
                  </a:cubicBezTo>
                  <a:cubicBezTo>
                    <a:pt x="635" y="48"/>
                    <a:pt x="636" y="48"/>
                    <a:pt x="635" y="49"/>
                  </a:cubicBezTo>
                  <a:cubicBezTo>
                    <a:pt x="635" y="49"/>
                    <a:pt x="634" y="49"/>
                    <a:pt x="634" y="50"/>
                  </a:cubicBezTo>
                  <a:cubicBezTo>
                    <a:pt x="634" y="50"/>
                    <a:pt x="633" y="50"/>
                    <a:pt x="633" y="50"/>
                  </a:cubicBezTo>
                  <a:cubicBezTo>
                    <a:pt x="633" y="50"/>
                    <a:pt x="633" y="51"/>
                    <a:pt x="632" y="51"/>
                  </a:cubicBezTo>
                  <a:cubicBezTo>
                    <a:pt x="632" y="51"/>
                    <a:pt x="632" y="51"/>
                    <a:pt x="632" y="52"/>
                  </a:cubicBezTo>
                  <a:cubicBezTo>
                    <a:pt x="631" y="53"/>
                    <a:pt x="631" y="53"/>
                    <a:pt x="630" y="54"/>
                  </a:cubicBezTo>
                  <a:cubicBezTo>
                    <a:pt x="630" y="54"/>
                    <a:pt x="629" y="55"/>
                    <a:pt x="629" y="55"/>
                  </a:cubicBezTo>
                  <a:cubicBezTo>
                    <a:pt x="629" y="55"/>
                    <a:pt x="629" y="56"/>
                    <a:pt x="629" y="56"/>
                  </a:cubicBezTo>
                  <a:cubicBezTo>
                    <a:pt x="629" y="56"/>
                    <a:pt x="627" y="58"/>
                    <a:pt x="627" y="58"/>
                  </a:cubicBezTo>
                  <a:cubicBezTo>
                    <a:pt x="627" y="58"/>
                    <a:pt x="628" y="57"/>
                    <a:pt x="627" y="57"/>
                  </a:cubicBezTo>
                  <a:cubicBezTo>
                    <a:pt x="627" y="57"/>
                    <a:pt x="627" y="57"/>
                    <a:pt x="627" y="57"/>
                  </a:cubicBezTo>
                  <a:cubicBezTo>
                    <a:pt x="626" y="57"/>
                    <a:pt x="626" y="58"/>
                    <a:pt x="626" y="57"/>
                  </a:cubicBezTo>
                  <a:cubicBezTo>
                    <a:pt x="625" y="56"/>
                    <a:pt x="625" y="56"/>
                    <a:pt x="625" y="56"/>
                  </a:cubicBezTo>
                  <a:cubicBezTo>
                    <a:pt x="625" y="56"/>
                    <a:pt x="624" y="57"/>
                    <a:pt x="624" y="57"/>
                  </a:cubicBezTo>
                  <a:cubicBezTo>
                    <a:pt x="624" y="57"/>
                    <a:pt x="623" y="57"/>
                    <a:pt x="623" y="56"/>
                  </a:cubicBezTo>
                  <a:cubicBezTo>
                    <a:pt x="623" y="56"/>
                    <a:pt x="623" y="56"/>
                    <a:pt x="623" y="56"/>
                  </a:cubicBezTo>
                  <a:cubicBezTo>
                    <a:pt x="623" y="55"/>
                    <a:pt x="624" y="55"/>
                    <a:pt x="623" y="55"/>
                  </a:cubicBezTo>
                  <a:cubicBezTo>
                    <a:pt x="623" y="54"/>
                    <a:pt x="624" y="54"/>
                    <a:pt x="623" y="54"/>
                  </a:cubicBezTo>
                  <a:cubicBezTo>
                    <a:pt x="622" y="53"/>
                    <a:pt x="622" y="53"/>
                    <a:pt x="621" y="53"/>
                  </a:cubicBezTo>
                  <a:cubicBezTo>
                    <a:pt x="621" y="52"/>
                    <a:pt x="621" y="53"/>
                    <a:pt x="621" y="52"/>
                  </a:cubicBezTo>
                  <a:cubicBezTo>
                    <a:pt x="621" y="52"/>
                    <a:pt x="621" y="52"/>
                    <a:pt x="620" y="51"/>
                  </a:cubicBezTo>
                  <a:cubicBezTo>
                    <a:pt x="620" y="51"/>
                    <a:pt x="621" y="51"/>
                    <a:pt x="620" y="51"/>
                  </a:cubicBezTo>
                  <a:cubicBezTo>
                    <a:pt x="619" y="51"/>
                    <a:pt x="619" y="51"/>
                    <a:pt x="619" y="51"/>
                  </a:cubicBezTo>
                  <a:cubicBezTo>
                    <a:pt x="619" y="51"/>
                    <a:pt x="618" y="50"/>
                    <a:pt x="618" y="50"/>
                  </a:cubicBezTo>
                  <a:cubicBezTo>
                    <a:pt x="617" y="51"/>
                    <a:pt x="617" y="51"/>
                    <a:pt x="617" y="51"/>
                  </a:cubicBezTo>
                  <a:cubicBezTo>
                    <a:pt x="617" y="51"/>
                    <a:pt x="616" y="52"/>
                    <a:pt x="616" y="52"/>
                  </a:cubicBezTo>
                  <a:cubicBezTo>
                    <a:pt x="615" y="52"/>
                    <a:pt x="616" y="54"/>
                    <a:pt x="615" y="54"/>
                  </a:cubicBezTo>
                  <a:cubicBezTo>
                    <a:pt x="615" y="54"/>
                    <a:pt x="615" y="54"/>
                    <a:pt x="615" y="54"/>
                  </a:cubicBezTo>
                  <a:cubicBezTo>
                    <a:pt x="614" y="54"/>
                    <a:pt x="614" y="54"/>
                    <a:pt x="614" y="54"/>
                  </a:cubicBezTo>
                  <a:cubicBezTo>
                    <a:pt x="614" y="55"/>
                    <a:pt x="615" y="56"/>
                    <a:pt x="614" y="56"/>
                  </a:cubicBezTo>
                  <a:cubicBezTo>
                    <a:pt x="613" y="56"/>
                    <a:pt x="613" y="55"/>
                    <a:pt x="613" y="55"/>
                  </a:cubicBezTo>
                  <a:cubicBezTo>
                    <a:pt x="613" y="54"/>
                    <a:pt x="613" y="54"/>
                    <a:pt x="612" y="54"/>
                  </a:cubicBezTo>
                  <a:cubicBezTo>
                    <a:pt x="612" y="54"/>
                    <a:pt x="612" y="55"/>
                    <a:pt x="612" y="55"/>
                  </a:cubicBezTo>
                  <a:cubicBezTo>
                    <a:pt x="611" y="55"/>
                    <a:pt x="611" y="56"/>
                    <a:pt x="610" y="55"/>
                  </a:cubicBezTo>
                  <a:cubicBezTo>
                    <a:pt x="610" y="55"/>
                    <a:pt x="611" y="54"/>
                    <a:pt x="610" y="54"/>
                  </a:cubicBezTo>
                  <a:cubicBezTo>
                    <a:pt x="609" y="54"/>
                    <a:pt x="609" y="55"/>
                    <a:pt x="609" y="55"/>
                  </a:cubicBezTo>
                  <a:cubicBezTo>
                    <a:pt x="609" y="55"/>
                    <a:pt x="608" y="56"/>
                    <a:pt x="608" y="55"/>
                  </a:cubicBezTo>
                  <a:cubicBezTo>
                    <a:pt x="608" y="55"/>
                    <a:pt x="607" y="55"/>
                    <a:pt x="607" y="56"/>
                  </a:cubicBezTo>
                  <a:cubicBezTo>
                    <a:pt x="608" y="56"/>
                    <a:pt x="609" y="56"/>
                    <a:pt x="607" y="57"/>
                  </a:cubicBezTo>
                  <a:cubicBezTo>
                    <a:pt x="606" y="57"/>
                    <a:pt x="606" y="57"/>
                    <a:pt x="606" y="57"/>
                  </a:cubicBezTo>
                  <a:cubicBezTo>
                    <a:pt x="606" y="58"/>
                    <a:pt x="606" y="58"/>
                    <a:pt x="606" y="58"/>
                  </a:cubicBezTo>
                  <a:cubicBezTo>
                    <a:pt x="605" y="59"/>
                    <a:pt x="605" y="59"/>
                    <a:pt x="605" y="59"/>
                  </a:cubicBezTo>
                  <a:cubicBezTo>
                    <a:pt x="605" y="59"/>
                    <a:pt x="606" y="59"/>
                    <a:pt x="604" y="60"/>
                  </a:cubicBezTo>
                  <a:cubicBezTo>
                    <a:pt x="603" y="60"/>
                    <a:pt x="603" y="60"/>
                    <a:pt x="602" y="60"/>
                  </a:cubicBezTo>
                  <a:cubicBezTo>
                    <a:pt x="602" y="59"/>
                    <a:pt x="601" y="59"/>
                    <a:pt x="602" y="60"/>
                  </a:cubicBezTo>
                  <a:cubicBezTo>
                    <a:pt x="602" y="60"/>
                    <a:pt x="602" y="61"/>
                    <a:pt x="602" y="61"/>
                  </a:cubicBezTo>
                  <a:cubicBezTo>
                    <a:pt x="602" y="61"/>
                    <a:pt x="602" y="61"/>
                    <a:pt x="601" y="61"/>
                  </a:cubicBezTo>
                  <a:cubicBezTo>
                    <a:pt x="601" y="61"/>
                    <a:pt x="600" y="61"/>
                    <a:pt x="600" y="61"/>
                  </a:cubicBezTo>
                  <a:cubicBezTo>
                    <a:pt x="600" y="61"/>
                    <a:pt x="600" y="61"/>
                    <a:pt x="600" y="61"/>
                  </a:cubicBezTo>
                  <a:cubicBezTo>
                    <a:pt x="600" y="61"/>
                    <a:pt x="600" y="62"/>
                    <a:pt x="599" y="62"/>
                  </a:cubicBezTo>
                  <a:cubicBezTo>
                    <a:pt x="599" y="62"/>
                    <a:pt x="599" y="63"/>
                    <a:pt x="599" y="63"/>
                  </a:cubicBezTo>
                  <a:cubicBezTo>
                    <a:pt x="599" y="63"/>
                    <a:pt x="599" y="63"/>
                    <a:pt x="598" y="63"/>
                  </a:cubicBezTo>
                  <a:cubicBezTo>
                    <a:pt x="598" y="63"/>
                    <a:pt x="598" y="63"/>
                    <a:pt x="598" y="63"/>
                  </a:cubicBezTo>
                  <a:cubicBezTo>
                    <a:pt x="598" y="64"/>
                    <a:pt x="598" y="64"/>
                    <a:pt x="598" y="64"/>
                  </a:cubicBezTo>
                  <a:cubicBezTo>
                    <a:pt x="597" y="64"/>
                    <a:pt x="597" y="64"/>
                    <a:pt x="596" y="64"/>
                  </a:cubicBezTo>
                  <a:cubicBezTo>
                    <a:pt x="596" y="64"/>
                    <a:pt x="596" y="64"/>
                    <a:pt x="596" y="65"/>
                  </a:cubicBezTo>
                  <a:cubicBezTo>
                    <a:pt x="595" y="65"/>
                    <a:pt x="595" y="65"/>
                    <a:pt x="595" y="65"/>
                  </a:cubicBezTo>
                  <a:cubicBezTo>
                    <a:pt x="595" y="65"/>
                    <a:pt x="596" y="66"/>
                    <a:pt x="596" y="66"/>
                  </a:cubicBezTo>
                  <a:cubicBezTo>
                    <a:pt x="596" y="66"/>
                    <a:pt x="596" y="66"/>
                    <a:pt x="596" y="66"/>
                  </a:cubicBezTo>
                  <a:cubicBezTo>
                    <a:pt x="595" y="67"/>
                    <a:pt x="595" y="67"/>
                    <a:pt x="595" y="67"/>
                  </a:cubicBezTo>
                  <a:cubicBezTo>
                    <a:pt x="595" y="67"/>
                    <a:pt x="594" y="68"/>
                    <a:pt x="594" y="68"/>
                  </a:cubicBezTo>
                  <a:cubicBezTo>
                    <a:pt x="593" y="69"/>
                    <a:pt x="593" y="69"/>
                    <a:pt x="593" y="69"/>
                  </a:cubicBezTo>
                  <a:cubicBezTo>
                    <a:pt x="593" y="69"/>
                    <a:pt x="593" y="69"/>
                    <a:pt x="592" y="69"/>
                  </a:cubicBezTo>
                  <a:cubicBezTo>
                    <a:pt x="592" y="70"/>
                    <a:pt x="592" y="69"/>
                    <a:pt x="592" y="70"/>
                  </a:cubicBezTo>
                  <a:cubicBezTo>
                    <a:pt x="592" y="70"/>
                    <a:pt x="592" y="70"/>
                    <a:pt x="591" y="70"/>
                  </a:cubicBezTo>
                  <a:cubicBezTo>
                    <a:pt x="591" y="70"/>
                    <a:pt x="590" y="70"/>
                    <a:pt x="590" y="71"/>
                  </a:cubicBezTo>
                  <a:cubicBezTo>
                    <a:pt x="590" y="71"/>
                    <a:pt x="589" y="71"/>
                    <a:pt x="589" y="71"/>
                  </a:cubicBezTo>
                  <a:cubicBezTo>
                    <a:pt x="589" y="71"/>
                    <a:pt x="590" y="72"/>
                    <a:pt x="590" y="72"/>
                  </a:cubicBezTo>
                  <a:cubicBezTo>
                    <a:pt x="590" y="72"/>
                    <a:pt x="589" y="73"/>
                    <a:pt x="589" y="73"/>
                  </a:cubicBezTo>
                  <a:cubicBezTo>
                    <a:pt x="589" y="73"/>
                    <a:pt x="589" y="73"/>
                    <a:pt x="589" y="73"/>
                  </a:cubicBezTo>
                  <a:cubicBezTo>
                    <a:pt x="589" y="73"/>
                    <a:pt x="589" y="73"/>
                    <a:pt x="589" y="73"/>
                  </a:cubicBezTo>
                  <a:cubicBezTo>
                    <a:pt x="588" y="74"/>
                    <a:pt x="586" y="76"/>
                    <a:pt x="586" y="76"/>
                  </a:cubicBezTo>
                  <a:cubicBezTo>
                    <a:pt x="586" y="76"/>
                    <a:pt x="585" y="76"/>
                    <a:pt x="585" y="76"/>
                  </a:cubicBezTo>
                  <a:cubicBezTo>
                    <a:pt x="585" y="76"/>
                    <a:pt x="584" y="75"/>
                    <a:pt x="584" y="76"/>
                  </a:cubicBezTo>
                  <a:cubicBezTo>
                    <a:pt x="583" y="76"/>
                    <a:pt x="584" y="77"/>
                    <a:pt x="583" y="77"/>
                  </a:cubicBezTo>
                  <a:cubicBezTo>
                    <a:pt x="583" y="78"/>
                    <a:pt x="583" y="79"/>
                    <a:pt x="582" y="79"/>
                  </a:cubicBezTo>
                  <a:cubicBezTo>
                    <a:pt x="581" y="79"/>
                    <a:pt x="581" y="79"/>
                    <a:pt x="581" y="79"/>
                  </a:cubicBezTo>
                  <a:cubicBezTo>
                    <a:pt x="581" y="79"/>
                    <a:pt x="581" y="80"/>
                    <a:pt x="580" y="79"/>
                  </a:cubicBezTo>
                  <a:cubicBezTo>
                    <a:pt x="579" y="79"/>
                    <a:pt x="579" y="79"/>
                    <a:pt x="579" y="79"/>
                  </a:cubicBezTo>
                  <a:cubicBezTo>
                    <a:pt x="578" y="78"/>
                    <a:pt x="578" y="79"/>
                    <a:pt x="578" y="78"/>
                  </a:cubicBezTo>
                  <a:cubicBezTo>
                    <a:pt x="579" y="77"/>
                    <a:pt x="580" y="78"/>
                    <a:pt x="579" y="77"/>
                  </a:cubicBezTo>
                  <a:cubicBezTo>
                    <a:pt x="578" y="76"/>
                    <a:pt x="578" y="76"/>
                    <a:pt x="577" y="76"/>
                  </a:cubicBezTo>
                  <a:cubicBezTo>
                    <a:pt x="577" y="75"/>
                    <a:pt x="577" y="76"/>
                    <a:pt x="577" y="75"/>
                  </a:cubicBezTo>
                  <a:cubicBezTo>
                    <a:pt x="578" y="74"/>
                    <a:pt x="578" y="75"/>
                    <a:pt x="578" y="75"/>
                  </a:cubicBezTo>
                  <a:cubicBezTo>
                    <a:pt x="578" y="74"/>
                    <a:pt x="578" y="74"/>
                    <a:pt x="577" y="74"/>
                  </a:cubicBezTo>
                  <a:cubicBezTo>
                    <a:pt x="577" y="73"/>
                    <a:pt x="577" y="73"/>
                    <a:pt x="577" y="73"/>
                  </a:cubicBezTo>
                  <a:cubicBezTo>
                    <a:pt x="578" y="73"/>
                    <a:pt x="578" y="73"/>
                    <a:pt x="578" y="73"/>
                  </a:cubicBezTo>
                  <a:cubicBezTo>
                    <a:pt x="578" y="73"/>
                    <a:pt x="578" y="73"/>
                    <a:pt x="578" y="72"/>
                  </a:cubicBezTo>
                  <a:cubicBezTo>
                    <a:pt x="577" y="72"/>
                    <a:pt x="577" y="72"/>
                    <a:pt x="577" y="71"/>
                  </a:cubicBezTo>
                  <a:cubicBezTo>
                    <a:pt x="578" y="71"/>
                    <a:pt x="578" y="71"/>
                    <a:pt x="578" y="71"/>
                  </a:cubicBezTo>
                  <a:cubicBezTo>
                    <a:pt x="577" y="70"/>
                    <a:pt x="578" y="70"/>
                    <a:pt x="577" y="70"/>
                  </a:cubicBezTo>
                  <a:cubicBezTo>
                    <a:pt x="577" y="69"/>
                    <a:pt x="576" y="70"/>
                    <a:pt x="576" y="69"/>
                  </a:cubicBezTo>
                  <a:cubicBezTo>
                    <a:pt x="576" y="69"/>
                    <a:pt x="577" y="69"/>
                    <a:pt x="577" y="68"/>
                  </a:cubicBezTo>
                  <a:cubicBezTo>
                    <a:pt x="576" y="68"/>
                    <a:pt x="576" y="68"/>
                    <a:pt x="576" y="68"/>
                  </a:cubicBezTo>
                  <a:cubicBezTo>
                    <a:pt x="576" y="68"/>
                    <a:pt x="577" y="67"/>
                    <a:pt x="576" y="67"/>
                  </a:cubicBezTo>
                  <a:cubicBezTo>
                    <a:pt x="575" y="67"/>
                    <a:pt x="575" y="67"/>
                    <a:pt x="575" y="67"/>
                  </a:cubicBezTo>
                  <a:cubicBezTo>
                    <a:pt x="575" y="66"/>
                    <a:pt x="575" y="66"/>
                    <a:pt x="575" y="66"/>
                  </a:cubicBezTo>
                  <a:cubicBezTo>
                    <a:pt x="574" y="66"/>
                    <a:pt x="574" y="66"/>
                    <a:pt x="574" y="66"/>
                  </a:cubicBezTo>
                  <a:cubicBezTo>
                    <a:pt x="573" y="66"/>
                    <a:pt x="574" y="66"/>
                    <a:pt x="573" y="65"/>
                  </a:cubicBezTo>
                  <a:cubicBezTo>
                    <a:pt x="572" y="64"/>
                    <a:pt x="572" y="64"/>
                    <a:pt x="571" y="64"/>
                  </a:cubicBezTo>
                  <a:cubicBezTo>
                    <a:pt x="570" y="64"/>
                    <a:pt x="570" y="63"/>
                    <a:pt x="570" y="63"/>
                  </a:cubicBezTo>
                  <a:cubicBezTo>
                    <a:pt x="570" y="62"/>
                    <a:pt x="570" y="63"/>
                    <a:pt x="569" y="62"/>
                  </a:cubicBezTo>
                  <a:cubicBezTo>
                    <a:pt x="569" y="62"/>
                    <a:pt x="570" y="62"/>
                    <a:pt x="569" y="61"/>
                  </a:cubicBezTo>
                  <a:cubicBezTo>
                    <a:pt x="568" y="60"/>
                    <a:pt x="568" y="60"/>
                    <a:pt x="568" y="60"/>
                  </a:cubicBezTo>
                  <a:cubicBezTo>
                    <a:pt x="568" y="59"/>
                    <a:pt x="568" y="60"/>
                    <a:pt x="568" y="59"/>
                  </a:cubicBezTo>
                  <a:cubicBezTo>
                    <a:pt x="567" y="59"/>
                    <a:pt x="567" y="59"/>
                    <a:pt x="567" y="59"/>
                  </a:cubicBezTo>
                  <a:cubicBezTo>
                    <a:pt x="567" y="58"/>
                    <a:pt x="567" y="58"/>
                    <a:pt x="566" y="58"/>
                  </a:cubicBezTo>
                  <a:cubicBezTo>
                    <a:pt x="566" y="57"/>
                    <a:pt x="566" y="58"/>
                    <a:pt x="566" y="57"/>
                  </a:cubicBezTo>
                  <a:cubicBezTo>
                    <a:pt x="566" y="57"/>
                    <a:pt x="566" y="57"/>
                    <a:pt x="566" y="57"/>
                  </a:cubicBezTo>
                  <a:cubicBezTo>
                    <a:pt x="566" y="57"/>
                    <a:pt x="567" y="56"/>
                    <a:pt x="566" y="56"/>
                  </a:cubicBezTo>
                  <a:cubicBezTo>
                    <a:pt x="566" y="55"/>
                    <a:pt x="566" y="56"/>
                    <a:pt x="565" y="55"/>
                  </a:cubicBezTo>
                  <a:cubicBezTo>
                    <a:pt x="565" y="55"/>
                    <a:pt x="565" y="55"/>
                    <a:pt x="565" y="55"/>
                  </a:cubicBezTo>
                  <a:cubicBezTo>
                    <a:pt x="566" y="54"/>
                    <a:pt x="565" y="54"/>
                    <a:pt x="565" y="54"/>
                  </a:cubicBezTo>
                  <a:cubicBezTo>
                    <a:pt x="555" y="54"/>
                    <a:pt x="555" y="54"/>
                    <a:pt x="555" y="54"/>
                  </a:cubicBezTo>
                  <a:cubicBezTo>
                    <a:pt x="475" y="70"/>
                    <a:pt x="475" y="70"/>
                    <a:pt x="475" y="70"/>
                  </a:cubicBezTo>
                  <a:cubicBezTo>
                    <a:pt x="453" y="70"/>
                    <a:pt x="453" y="70"/>
                    <a:pt x="453" y="70"/>
                  </a:cubicBezTo>
                  <a:cubicBezTo>
                    <a:pt x="453" y="262"/>
                    <a:pt x="453" y="262"/>
                    <a:pt x="453" y="262"/>
                  </a:cubicBezTo>
                  <a:cubicBezTo>
                    <a:pt x="404" y="262"/>
                    <a:pt x="404" y="262"/>
                    <a:pt x="404" y="262"/>
                  </a:cubicBezTo>
                  <a:cubicBezTo>
                    <a:pt x="404" y="609"/>
                    <a:pt x="404" y="609"/>
                    <a:pt x="404" y="609"/>
                  </a:cubicBezTo>
                  <a:cubicBezTo>
                    <a:pt x="403" y="609"/>
                    <a:pt x="403" y="609"/>
                    <a:pt x="403" y="609"/>
                  </a:cubicBezTo>
                  <a:cubicBezTo>
                    <a:pt x="403" y="609"/>
                    <a:pt x="402" y="609"/>
                    <a:pt x="402" y="610"/>
                  </a:cubicBezTo>
                  <a:cubicBezTo>
                    <a:pt x="401" y="610"/>
                    <a:pt x="401" y="610"/>
                    <a:pt x="400" y="610"/>
                  </a:cubicBezTo>
                  <a:cubicBezTo>
                    <a:pt x="400" y="610"/>
                    <a:pt x="400" y="610"/>
                    <a:pt x="399" y="610"/>
                  </a:cubicBezTo>
                  <a:cubicBezTo>
                    <a:pt x="399" y="610"/>
                    <a:pt x="399" y="610"/>
                    <a:pt x="398" y="610"/>
                  </a:cubicBezTo>
                  <a:cubicBezTo>
                    <a:pt x="398" y="610"/>
                    <a:pt x="398" y="611"/>
                    <a:pt x="398" y="611"/>
                  </a:cubicBezTo>
                  <a:cubicBezTo>
                    <a:pt x="397" y="611"/>
                    <a:pt x="396" y="611"/>
                    <a:pt x="396" y="611"/>
                  </a:cubicBezTo>
                  <a:cubicBezTo>
                    <a:pt x="396" y="611"/>
                    <a:pt x="396" y="612"/>
                    <a:pt x="396" y="612"/>
                  </a:cubicBezTo>
                  <a:cubicBezTo>
                    <a:pt x="396" y="612"/>
                    <a:pt x="396" y="612"/>
                    <a:pt x="396" y="613"/>
                  </a:cubicBezTo>
                  <a:cubicBezTo>
                    <a:pt x="395" y="613"/>
                    <a:pt x="396" y="614"/>
                    <a:pt x="395" y="614"/>
                  </a:cubicBezTo>
                  <a:cubicBezTo>
                    <a:pt x="394" y="614"/>
                    <a:pt x="395" y="613"/>
                    <a:pt x="394" y="613"/>
                  </a:cubicBezTo>
                  <a:cubicBezTo>
                    <a:pt x="394" y="613"/>
                    <a:pt x="393" y="613"/>
                    <a:pt x="393" y="613"/>
                  </a:cubicBezTo>
                  <a:cubicBezTo>
                    <a:pt x="392" y="613"/>
                    <a:pt x="392" y="613"/>
                    <a:pt x="392" y="613"/>
                  </a:cubicBezTo>
                  <a:cubicBezTo>
                    <a:pt x="391" y="612"/>
                    <a:pt x="391" y="612"/>
                    <a:pt x="391" y="613"/>
                  </a:cubicBezTo>
                  <a:cubicBezTo>
                    <a:pt x="390" y="613"/>
                    <a:pt x="391" y="613"/>
                    <a:pt x="390" y="614"/>
                  </a:cubicBezTo>
                  <a:cubicBezTo>
                    <a:pt x="389" y="614"/>
                    <a:pt x="390" y="614"/>
                    <a:pt x="389" y="614"/>
                  </a:cubicBezTo>
                  <a:cubicBezTo>
                    <a:pt x="388" y="614"/>
                    <a:pt x="388" y="614"/>
                    <a:pt x="388" y="614"/>
                  </a:cubicBezTo>
                  <a:cubicBezTo>
                    <a:pt x="388" y="615"/>
                    <a:pt x="388" y="615"/>
                    <a:pt x="388" y="615"/>
                  </a:cubicBezTo>
                  <a:cubicBezTo>
                    <a:pt x="387" y="615"/>
                    <a:pt x="387" y="615"/>
                    <a:pt x="387" y="615"/>
                  </a:cubicBezTo>
                  <a:cubicBezTo>
                    <a:pt x="386" y="615"/>
                    <a:pt x="386" y="614"/>
                    <a:pt x="386" y="614"/>
                  </a:cubicBezTo>
                  <a:cubicBezTo>
                    <a:pt x="386" y="614"/>
                    <a:pt x="385" y="613"/>
                    <a:pt x="385" y="614"/>
                  </a:cubicBezTo>
                  <a:cubicBezTo>
                    <a:pt x="384" y="615"/>
                    <a:pt x="385" y="615"/>
                    <a:pt x="384" y="615"/>
                  </a:cubicBezTo>
                  <a:cubicBezTo>
                    <a:pt x="384" y="615"/>
                    <a:pt x="383" y="615"/>
                    <a:pt x="383" y="615"/>
                  </a:cubicBezTo>
                  <a:cubicBezTo>
                    <a:pt x="382" y="615"/>
                    <a:pt x="382" y="615"/>
                    <a:pt x="382" y="616"/>
                  </a:cubicBezTo>
                  <a:cubicBezTo>
                    <a:pt x="382" y="616"/>
                    <a:pt x="383" y="616"/>
                    <a:pt x="383" y="617"/>
                  </a:cubicBezTo>
                  <a:cubicBezTo>
                    <a:pt x="382" y="617"/>
                    <a:pt x="383" y="617"/>
                    <a:pt x="382" y="618"/>
                  </a:cubicBezTo>
                  <a:cubicBezTo>
                    <a:pt x="381" y="618"/>
                    <a:pt x="381" y="618"/>
                    <a:pt x="381" y="618"/>
                  </a:cubicBezTo>
                  <a:cubicBezTo>
                    <a:pt x="380" y="619"/>
                    <a:pt x="380" y="619"/>
                    <a:pt x="380" y="619"/>
                  </a:cubicBezTo>
                  <a:cubicBezTo>
                    <a:pt x="380" y="619"/>
                    <a:pt x="380" y="619"/>
                    <a:pt x="380" y="620"/>
                  </a:cubicBezTo>
                  <a:cubicBezTo>
                    <a:pt x="380" y="621"/>
                    <a:pt x="380" y="621"/>
                    <a:pt x="379" y="622"/>
                  </a:cubicBezTo>
                  <a:cubicBezTo>
                    <a:pt x="379" y="623"/>
                    <a:pt x="379" y="623"/>
                    <a:pt x="379" y="624"/>
                  </a:cubicBezTo>
                  <a:cubicBezTo>
                    <a:pt x="378" y="624"/>
                    <a:pt x="378" y="624"/>
                    <a:pt x="378" y="625"/>
                  </a:cubicBezTo>
                  <a:cubicBezTo>
                    <a:pt x="377" y="625"/>
                    <a:pt x="377" y="626"/>
                    <a:pt x="376" y="626"/>
                  </a:cubicBezTo>
                  <a:cubicBezTo>
                    <a:pt x="375" y="626"/>
                    <a:pt x="375" y="627"/>
                    <a:pt x="374" y="626"/>
                  </a:cubicBezTo>
                  <a:cubicBezTo>
                    <a:pt x="374" y="626"/>
                    <a:pt x="374" y="626"/>
                    <a:pt x="374" y="626"/>
                  </a:cubicBezTo>
                  <a:cubicBezTo>
                    <a:pt x="373" y="626"/>
                    <a:pt x="373" y="627"/>
                    <a:pt x="373" y="627"/>
                  </a:cubicBezTo>
                  <a:cubicBezTo>
                    <a:pt x="372" y="627"/>
                    <a:pt x="372" y="627"/>
                    <a:pt x="372" y="627"/>
                  </a:cubicBezTo>
                  <a:cubicBezTo>
                    <a:pt x="371" y="627"/>
                    <a:pt x="371" y="626"/>
                    <a:pt x="370" y="627"/>
                  </a:cubicBezTo>
                  <a:cubicBezTo>
                    <a:pt x="369" y="627"/>
                    <a:pt x="369" y="626"/>
                    <a:pt x="369" y="627"/>
                  </a:cubicBezTo>
                  <a:cubicBezTo>
                    <a:pt x="368" y="628"/>
                    <a:pt x="368" y="628"/>
                    <a:pt x="368" y="629"/>
                  </a:cubicBezTo>
                  <a:cubicBezTo>
                    <a:pt x="367" y="629"/>
                    <a:pt x="367" y="629"/>
                    <a:pt x="367" y="630"/>
                  </a:cubicBezTo>
                  <a:cubicBezTo>
                    <a:pt x="367" y="631"/>
                    <a:pt x="367" y="632"/>
                    <a:pt x="367" y="632"/>
                  </a:cubicBezTo>
                  <a:cubicBezTo>
                    <a:pt x="367" y="633"/>
                    <a:pt x="367" y="633"/>
                    <a:pt x="367" y="633"/>
                  </a:cubicBezTo>
                  <a:cubicBezTo>
                    <a:pt x="367" y="633"/>
                    <a:pt x="368" y="633"/>
                    <a:pt x="368" y="634"/>
                  </a:cubicBezTo>
                  <a:cubicBezTo>
                    <a:pt x="368" y="634"/>
                    <a:pt x="369" y="634"/>
                    <a:pt x="369" y="634"/>
                  </a:cubicBezTo>
                  <a:cubicBezTo>
                    <a:pt x="369" y="634"/>
                    <a:pt x="370" y="634"/>
                    <a:pt x="370" y="635"/>
                  </a:cubicBezTo>
                  <a:cubicBezTo>
                    <a:pt x="370" y="635"/>
                    <a:pt x="370" y="636"/>
                    <a:pt x="369" y="636"/>
                  </a:cubicBezTo>
                  <a:cubicBezTo>
                    <a:pt x="368" y="636"/>
                    <a:pt x="367" y="636"/>
                    <a:pt x="367" y="636"/>
                  </a:cubicBezTo>
                  <a:cubicBezTo>
                    <a:pt x="367" y="636"/>
                    <a:pt x="367" y="636"/>
                    <a:pt x="366" y="636"/>
                  </a:cubicBezTo>
                  <a:cubicBezTo>
                    <a:pt x="366" y="637"/>
                    <a:pt x="365" y="638"/>
                    <a:pt x="365" y="638"/>
                  </a:cubicBezTo>
                  <a:cubicBezTo>
                    <a:pt x="364" y="638"/>
                    <a:pt x="363" y="639"/>
                    <a:pt x="362" y="639"/>
                  </a:cubicBezTo>
                  <a:cubicBezTo>
                    <a:pt x="362" y="639"/>
                    <a:pt x="360" y="640"/>
                    <a:pt x="360" y="639"/>
                  </a:cubicBezTo>
                  <a:cubicBezTo>
                    <a:pt x="359" y="639"/>
                    <a:pt x="359" y="638"/>
                    <a:pt x="358" y="638"/>
                  </a:cubicBezTo>
                  <a:cubicBezTo>
                    <a:pt x="358" y="638"/>
                    <a:pt x="358" y="638"/>
                    <a:pt x="357" y="638"/>
                  </a:cubicBezTo>
                  <a:cubicBezTo>
                    <a:pt x="356" y="637"/>
                    <a:pt x="356" y="638"/>
                    <a:pt x="356" y="637"/>
                  </a:cubicBezTo>
                  <a:cubicBezTo>
                    <a:pt x="356" y="637"/>
                    <a:pt x="356" y="637"/>
                    <a:pt x="356" y="636"/>
                  </a:cubicBezTo>
                  <a:cubicBezTo>
                    <a:pt x="355" y="636"/>
                    <a:pt x="355" y="634"/>
                    <a:pt x="354" y="634"/>
                  </a:cubicBezTo>
                  <a:cubicBezTo>
                    <a:pt x="354" y="634"/>
                    <a:pt x="354" y="634"/>
                    <a:pt x="352" y="634"/>
                  </a:cubicBezTo>
                  <a:cubicBezTo>
                    <a:pt x="351" y="633"/>
                    <a:pt x="350" y="633"/>
                    <a:pt x="350" y="633"/>
                  </a:cubicBezTo>
                  <a:cubicBezTo>
                    <a:pt x="349" y="633"/>
                    <a:pt x="348" y="633"/>
                    <a:pt x="348" y="633"/>
                  </a:cubicBezTo>
                  <a:cubicBezTo>
                    <a:pt x="347" y="633"/>
                    <a:pt x="347" y="633"/>
                    <a:pt x="346" y="632"/>
                  </a:cubicBezTo>
                  <a:cubicBezTo>
                    <a:pt x="345" y="632"/>
                    <a:pt x="344" y="632"/>
                    <a:pt x="343" y="632"/>
                  </a:cubicBezTo>
                  <a:cubicBezTo>
                    <a:pt x="341" y="631"/>
                    <a:pt x="340" y="633"/>
                    <a:pt x="339" y="633"/>
                  </a:cubicBezTo>
                  <a:cubicBezTo>
                    <a:pt x="338" y="633"/>
                    <a:pt x="337" y="633"/>
                    <a:pt x="336" y="632"/>
                  </a:cubicBezTo>
                  <a:cubicBezTo>
                    <a:pt x="335" y="632"/>
                    <a:pt x="335" y="633"/>
                    <a:pt x="335" y="633"/>
                  </a:cubicBezTo>
                  <a:cubicBezTo>
                    <a:pt x="334" y="634"/>
                    <a:pt x="333" y="634"/>
                    <a:pt x="333" y="634"/>
                  </a:cubicBezTo>
                  <a:cubicBezTo>
                    <a:pt x="333" y="634"/>
                    <a:pt x="333" y="634"/>
                    <a:pt x="332" y="634"/>
                  </a:cubicBezTo>
                  <a:cubicBezTo>
                    <a:pt x="331" y="635"/>
                    <a:pt x="330" y="635"/>
                    <a:pt x="329" y="635"/>
                  </a:cubicBezTo>
                  <a:cubicBezTo>
                    <a:pt x="329" y="635"/>
                    <a:pt x="329" y="635"/>
                    <a:pt x="328" y="635"/>
                  </a:cubicBezTo>
                  <a:cubicBezTo>
                    <a:pt x="327" y="635"/>
                    <a:pt x="327" y="636"/>
                    <a:pt x="326" y="636"/>
                  </a:cubicBezTo>
                  <a:cubicBezTo>
                    <a:pt x="325" y="636"/>
                    <a:pt x="325" y="636"/>
                    <a:pt x="324" y="635"/>
                  </a:cubicBezTo>
                  <a:cubicBezTo>
                    <a:pt x="323" y="635"/>
                    <a:pt x="324" y="635"/>
                    <a:pt x="323" y="635"/>
                  </a:cubicBezTo>
                  <a:cubicBezTo>
                    <a:pt x="322" y="634"/>
                    <a:pt x="322" y="634"/>
                    <a:pt x="321" y="634"/>
                  </a:cubicBezTo>
                  <a:cubicBezTo>
                    <a:pt x="320" y="634"/>
                    <a:pt x="320" y="634"/>
                    <a:pt x="319" y="634"/>
                  </a:cubicBezTo>
                  <a:cubicBezTo>
                    <a:pt x="319" y="634"/>
                    <a:pt x="320" y="634"/>
                    <a:pt x="319" y="635"/>
                  </a:cubicBezTo>
                  <a:cubicBezTo>
                    <a:pt x="318" y="635"/>
                    <a:pt x="318" y="636"/>
                    <a:pt x="317" y="636"/>
                  </a:cubicBezTo>
                  <a:cubicBezTo>
                    <a:pt x="317" y="635"/>
                    <a:pt x="316" y="635"/>
                    <a:pt x="316" y="635"/>
                  </a:cubicBezTo>
                  <a:cubicBezTo>
                    <a:pt x="316" y="636"/>
                    <a:pt x="317" y="636"/>
                    <a:pt x="316" y="636"/>
                  </a:cubicBezTo>
                  <a:cubicBezTo>
                    <a:pt x="315" y="636"/>
                    <a:pt x="315" y="636"/>
                    <a:pt x="314" y="636"/>
                  </a:cubicBezTo>
                  <a:cubicBezTo>
                    <a:pt x="314" y="635"/>
                    <a:pt x="315" y="635"/>
                    <a:pt x="313" y="635"/>
                  </a:cubicBezTo>
                  <a:cubicBezTo>
                    <a:pt x="312" y="635"/>
                    <a:pt x="311" y="635"/>
                    <a:pt x="311" y="635"/>
                  </a:cubicBezTo>
                  <a:cubicBezTo>
                    <a:pt x="311" y="635"/>
                    <a:pt x="311" y="634"/>
                    <a:pt x="310" y="634"/>
                  </a:cubicBezTo>
                  <a:cubicBezTo>
                    <a:pt x="310" y="634"/>
                    <a:pt x="310" y="634"/>
                    <a:pt x="309" y="634"/>
                  </a:cubicBezTo>
                  <a:cubicBezTo>
                    <a:pt x="309" y="634"/>
                    <a:pt x="309" y="634"/>
                    <a:pt x="308" y="634"/>
                  </a:cubicBezTo>
                  <a:cubicBezTo>
                    <a:pt x="308" y="633"/>
                    <a:pt x="308" y="633"/>
                    <a:pt x="307" y="632"/>
                  </a:cubicBezTo>
                  <a:cubicBezTo>
                    <a:pt x="306" y="632"/>
                    <a:pt x="307" y="631"/>
                    <a:pt x="306" y="631"/>
                  </a:cubicBezTo>
                  <a:cubicBezTo>
                    <a:pt x="305" y="630"/>
                    <a:pt x="305" y="629"/>
                    <a:pt x="304" y="629"/>
                  </a:cubicBezTo>
                  <a:cubicBezTo>
                    <a:pt x="304" y="629"/>
                    <a:pt x="303" y="630"/>
                    <a:pt x="303" y="629"/>
                  </a:cubicBezTo>
                  <a:cubicBezTo>
                    <a:pt x="302" y="629"/>
                    <a:pt x="302" y="629"/>
                    <a:pt x="302" y="628"/>
                  </a:cubicBezTo>
                  <a:cubicBezTo>
                    <a:pt x="302" y="628"/>
                    <a:pt x="303" y="628"/>
                    <a:pt x="301" y="628"/>
                  </a:cubicBezTo>
                  <a:cubicBezTo>
                    <a:pt x="300" y="628"/>
                    <a:pt x="300" y="628"/>
                    <a:pt x="299" y="628"/>
                  </a:cubicBezTo>
                  <a:cubicBezTo>
                    <a:pt x="298" y="628"/>
                    <a:pt x="297" y="628"/>
                    <a:pt x="297" y="628"/>
                  </a:cubicBezTo>
                  <a:cubicBezTo>
                    <a:pt x="296" y="627"/>
                    <a:pt x="296" y="628"/>
                    <a:pt x="295" y="627"/>
                  </a:cubicBezTo>
                  <a:cubicBezTo>
                    <a:pt x="295" y="627"/>
                    <a:pt x="295" y="626"/>
                    <a:pt x="294" y="627"/>
                  </a:cubicBezTo>
                  <a:cubicBezTo>
                    <a:pt x="293" y="627"/>
                    <a:pt x="293" y="627"/>
                    <a:pt x="293" y="628"/>
                  </a:cubicBezTo>
                  <a:cubicBezTo>
                    <a:pt x="292" y="628"/>
                    <a:pt x="292" y="628"/>
                    <a:pt x="292" y="628"/>
                  </a:cubicBezTo>
                  <a:cubicBezTo>
                    <a:pt x="291" y="627"/>
                    <a:pt x="292" y="627"/>
                    <a:pt x="291" y="627"/>
                  </a:cubicBezTo>
                  <a:cubicBezTo>
                    <a:pt x="290" y="627"/>
                    <a:pt x="290" y="628"/>
                    <a:pt x="289" y="628"/>
                  </a:cubicBezTo>
                  <a:cubicBezTo>
                    <a:pt x="288" y="628"/>
                    <a:pt x="288" y="628"/>
                    <a:pt x="287" y="628"/>
                  </a:cubicBezTo>
                  <a:cubicBezTo>
                    <a:pt x="287" y="627"/>
                    <a:pt x="287" y="627"/>
                    <a:pt x="287" y="627"/>
                  </a:cubicBezTo>
                  <a:cubicBezTo>
                    <a:pt x="287" y="626"/>
                    <a:pt x="286" y="626"/>
                    <a:pt x="286" y="625"/>
                  </a:cubicBezTo>
                  <a:cubicBezTo>
                    <a:pt x="286" y="625"/>
                    <a:pt x="286" y="625"/>
                    <a:pt x="286" y="624"/>
                  </a:cubicBezTo>
                  <a:cubicBezTo>
                    <a:pt x="286" y="624"/>
                    <a:pt x="286" y="624"/>
                    <a:pt x="286" y="624"/>
                  </a:cubicBezTo>
                  <a:cubicBezTo>
                    <a:pt x="285" y="624"/>
                    <a:pt x="285" y="624"/>
                    <a:pt x="285" y="624"/>
                  </a:cubicBezTo>
                  <a:cubicBezTo>
                    <a:pt x="285" y="624"/>
                    <a:pt x="284" y="625"/>
                    <a:pt x="283" y="624"/>
                  </a:cubicBezTo>
                  <a:cubicBezTo>
                    <a:pt x="282" y="624"/>
                    <a:pt x="282" y="624"/>
                    <a:pt x="281" y="624"/>
                  </a:cubicBezTo>
                  <a:cubicBezTo>
                    <a:pt x="281" y="624"/>
                    <a:pt x="281" y="625"/>
                    <a:pt x="280" y="625"/>
                  </a:cubicBezTo>
                  <a:cubicBezTo>
                    <a:pt x="279" y="625"/>
                    <a:pt x="279" y="626"/>
                    <a:pt x="278" y="625"/>
                  </a:cubicBezTo>
                  <a:cubicBezTo>
                    <a:pt x="277" y="625"/>
                    <a:pt x="277" y="625"/>
                    <a:pt x="277" y="624"/>
                  </a:cubicBezTo>
                  <a:cubicBezTo>
                    <a:pt x="278" y="623"/>
                    <a:pt x="278" y="624"/>
                    <a:pt x="278" y="623"/>
                  </a:cubicBezTo>
                  <a:cubicBezTo>
                    <a:pt x="278" y="622"/>
                    <a:pt x="278" y="621"/>
                    <a:pt x="278" y="620"/>
                  </a:cubicBezTo>
                  <a:cubicBezTo>
                    <a:pt x="278" y="619"/>
                    <a:pt x="278" y="619"/>
                    <a:pt x="278" y="618"/>
                  </a:cubicBezTo>
                  <a:cubicBezTo>
                    <a:pt x="278" y="618"/>
                    <a:pt x="278" y="618"/>
                    <a:pt x="278" y="618"/>
                  </a:cubicBezTo>
                  <a:cubicBezTo>
                    <a:pt x="278" y="617"/>
                    <a:pt x="278" y="617"/>
                    <a:pt x="277" y="617"/>
                  </a:cubicBezTo>
                  <a:cubicBezTo>
                    <a:pt x="277" y="617"/>
                    <a:pt x="276" y="617"/>
                    <a:pt x="276" y="616"/>
                  </a:cubicBezTo>
                  <a:cubicBezTo>
                    <a:pt x="275" y="616"/>
                    <a:pt x="276" y="616"/>
                    <a:pt x="275" y="615"/>
                  </a:cubicBezTo>
                  <a:cubicBezTo>
                    <a:pt x="275" y="614"/>
                    <a:pt x="275" y="614"/>
                    <a:pt x="274" y="613"/>
                  </a:cubicBezTo>
                  <a:cubicBezTo>
                    <a:pt x="274" y="612"/>
                    <a:pt x="273" y="612"/>
                    <a:pt x="274" y="611"/>
                  </a:cubicBezTo>
                  <a:cubicBezTo>
                    <a:pt x="274" y="610"/>
                    <a:pt x="274" y="610"/>
                    <a:pt x="274" y="610"/>
                  </a:cubicBezTo>
                  <a:cubicBezTo>
                    <a:pt x="275" y="610"/>
                    <a:pt x="275" y="610"/>
                    <a:pt x="276" y="609"/>
                  </a:cubicBezTo>
                  <a:cubicBezTo>
                    <a:pt x="276" y="609"/>
                    <a:pt x="277" y="609"/>
                    <a:pt x="277" y="608"/>
                  </a:cubicBezTo>
                  <a:cubicBezTo>
                    <a:pt x="277" y="608"/>
                    <a:pt x="277" y="608"/>
                    <a:pt x="277" y="606"/>
                  </a:cubicBezTo>
                  <a:cubicBezTo>
                    <a:pt x="277" y="605"/>
                    <a:pt x="278" y="606"/>
                    <a:pt x="277" y="605"/>
                  </a:cubicBezTo>
                  <a:cubicBezTo>
                    <a:pt x="277" y="604"/>
                    <a:pt x="276" y="603"/>
                    <a:pt x="276" y="603"/>
                  </a:cubicBezTo>
                  <a:cubicBezTo>
                    <a:pt x="275" y="602"/>
                    <a:pt x="276" y="602"/>
                    <a:pt x="275" y="601"/>
                  </a:cubicBezTo>
                  <a:cubicBezTo>
                    <a:pt x="275" y="601"/>
                    <a:pt x="275" y="600"/>
                    <a:pt x="274" y="600"/>
                  </a:cubicBezTo>
                  <a:cubicBezTo>
                    <a:pt x="274" y="600"/>
                    <a:pt x="274" y="599"/>
                    <a:pt x="274" y="598"/>
                  </a:cubicBezTo>
                  <a:cubicBezTo>
                    <a:pt x="274" y="598"/>
                    <a:pt x="273" y="598"/>
                    <a:pt x="273" y="598"/>
                  </a:cubicBezTo>
                  <a:cubicBezTo>
                    <a:pt x="272" y="597"/>
                    <a:pt x="272" y="597"/>
                    <a:pt x="272" y="598"/>
                  </a:cubicBezTo>
                  <a:cubicBezTo>
                    <a:pt x="272" y="598"/>
                    <a:pt x="271" y="599"/>
                    <a:pt x="271" y="599"/>
                  </a:cubicBezTo>
                  <a:cubicBezTo>
                    <a:pt x="271" y="599"/>
                    <a:pt x="271" y="598"/>
                    <a:pt x="270" y="598"/>
                  </a:cubicBezTo>
                  <a:cubicBezTo>
                    <a:pt x="270" y="598"/>
                    <a:pt x="270" y="598"/>
                    <a:pt x="270" y="599"/>
                  </a:cubicBezTo>
                  <a:cubicBezTo>
                    <a:pt x="269" y="599"/>
                    <a:pt x="269" y="599"/>
                    <a:pt x="268" y="599"/>
                  </a:cubicBezTo>
                  <a:cubicBezTo>
                    <a:pt x="268" y="598"/>
                    <a:pt x="267" y="598"/>
                    <a:pt x="267" y="597"/>
                  </a:cubicBezTo>
                  <a:cubicBezTo>
                    <a:pt x="267" y="597"/>
                    <a:pt x="266" y="594"/>
                    <a:pt x="266" y="594"/>
                  </a:cubicBezTo>
                  <a:cubicBezTo>
                    <a:pt x="266" y="594"/>
                    <a:pt x="267" y="593"/>
                    <a:pt x="267" y="592"/>
                  </a:cubicBezTo>
                  <a:cubicBezTo>
                    <a:pt x="267" y="592"/>
                    <a:pt x="267" y="591"/>
                    <a:pt x="267" y="591"/>
                  </a:cubicBezTo>
                  <a:cubicBezTo>
                    <a:pt x="266" y="591"/>
                    <a:pt x="265" y="591"/>
                    <a:pt x="264" y="591"/>
                  </a:cubicBezTo>
                  <a:cubicBezTo>
                    <a:pt x="264" y="591"/>
                    <a:pt x="264" y="591"/>
                    <a:pt x="263" y="590"/>
                  </a:cubicBezTo>
                  <a:cubicBezTo>
                    <a:pt x="263" y="589"/>
                    <a:pt x="262" y="589"/>
                    <a:pt x="262" y="588"/>
                  </a:cubicBezTo>
                  <a:cubicBezTo>
                    <a:pt x="262" y="588"/>
                    <a:pt x="261" y="587"/>
                    <a:pt x="261" y="587"/>
                  </a:cubicBezTo>
                  <a:cubicBezTo>
                    <a:pt x="261" y="588"/>
                    <a:pt x="261" y="588"/>
                    <a:pt x="260" y="588"/>
                  </a:cubicBezTo>
                  <a:cubicBezTo>
                    <a:pt x="260" y="588"/>
                    <a:pt x="259" y="588"/>
                    <a:pt x="259" y="588"/>
                  </a:cubicBezTo>
                  <a:cubicBezTo>
                    <a:pt x="258" y="589"/>
                    <a:pt x="259" y="589"/>
                    <a:pt x="258" y="589"/>
                  </a:cubicBezTo>
                  <a:cubicBezTo>
                    <a:pt x="258" y="590"/>
                    <a:pt x="258" y="590"/>
                    <a:pt x="258" y="590"/>
                  </a:cubicBezTo>
                  <a:cubicBezTo>
                    <a:pt x="257" y="589"/>
                    <a:pt x="257" y="589"/>
                    <a:pt x="256" y="589"/>
                  </a:cubicBezTo>
                  <a:cubicBezTo>
                    <a:pt x="256" y="589"/>
                    <a:pt x="257" y="589"/>
                    <a:pt x="256" y="589"/>
                  </a:cubicBezTo>
                  <a:cubicBezTo>
                    <a:pt x="255" y="590"/>
                    <a:pt x="255" y="590"/>
                    <a:pt x="254" y="590"/>
                  </a:cubicBezTo>
                  <a:cubicBezTo>
                    <a:pt x="254" y="590"/>
                    <a:pt x="253" y="590"/>
                    <a:pt x="253" y="590"/>
                  </a:cubicBezTo>
                  <a:cubicBezTo>
                    <a:pt x="252" y="590"/>
                    <a:pt x="252" y="591"/>
                    <a:pt x="252" y="591"/>
                  </a:cubicBezTo>
                  <a:cubicBezTo>
                    <a:pt x="252" y="592"/>
                    <a:pt x="252" y="592"/>
                    <a:pt x="252" y="592"/>
                  </a:cubicBezTo>
                  <a:cubicBezTo>
                    <a:pt x="252" y="593"/>
                    <a:pt x="252" y="595"/>
                    <a:pt x="252" y="595"/>
                  </a:cubicBezTo>
                  <a:cubicBezTo>
                    <a:pt x="252" y="595"/>
                    <a:pt x="251" y="595"/>
                    <a:pt x="251" y="595"/>
                  </a:cubicBezTo>
                  <a:cubicBezTo>
                    <a:pt x="250" y="595"/>
                    <a:pt x="250" y="595"/>
                    <a:pt x="250" y="595"/>
                  </a:cubicBezTo>
                  <a:cubicBezTo>
                    <a:pt x="249" y="595"/>
                    <a:pt x="250" y="595"/>
                    <a:pt x="249" y="595"/>
                  </a:cubicBezTo>
                  <a:cubicBezTo>
                    <a:pt x="249" y="595"/>
                    <a:pt x="249" y="595"/>
                    <a:pt x="249" y="596"/>
                  </a:cubicBezTo>
                  <a:cubicBezTo>
                    <a:pt x="250" y="596"/>
                    <a:pt x="250" y="597"/>
                    <a:pt x="250" y="597"/>
                  </a:cubicBezTo>
                  <a:cubicBezTo>
                    <a:pt x="250" y="597"/>
                    <a:pt x="250" y="597"/>
                    <a:pt x="249" y="598"/>
                  </a:cubicBezTo>
                  <a:cubicBezTo>
                    <a:pt x="248" y="598"/>
                    <a:pt x="246" y="596"/>
                    <a:pt x="248" y="598"/>
                  </a:cubicBezTo>
                  <a:cubicBezTo>
                    <a:pt x="249" y="599"/>
                    <a:pt x="249" y="599"/>
                    <a:pt x="249" y="599"/>
                  </a:cubicBezTo>
                  <a:cubicBezTo>
                    <a:pt x="249" y="600"/>
                    <a:pt x="249" y="601"/>
                    <a:pt x="248" y="601"/>
                  </a:cubicBezTo>
                  <a:cubicBezTo>
                    <a:pt x="248" y="601"/>
                    <a:pt x="247" y="601"/>
                    <a:pt x="247" y="601"/>
                  </a:cubicBezTo>
                  <a:cubicBezTo>
                    <a:pt x="246" y="600"/>
                    <a:pt x="246" y="600"/>
                    <a:pt x="246" y="600"/>
                  </a:cubicBezTo>
                  <a:cubicBezTo>
                    <a:pt x="246" y="600"/>
                    <a:pt x="245" y="600"/>
                    <a:pt x="245" y="601"/>
                  </a:cubicBezTo>
                  <a:cubicBezTo>
                    <a:pt x="245" y="602"/>
                    <a:pt x="246" y="603"/>
                    <a:pt x="246" y="603"/>
                  </a:cubicBezTo>
                  <a:cubicBezTo>
                    <a:pt x="247" y="604"/>
                    <a:pt x="247" y="604"/>
                    <a:pt x="248" y="605"/>
                  </a:cubicBezTo>
                  <a:cubicBezTo>
                    <a:pt x="248" y="605"/>
                    <a:pt x="247" y="605"/>
                    <a:pt x="248" y="606"/>
                  </a:cubicBezTo>
                  <a:cubicBezTo>
                    <a:pt x="248" y="606"/>
                    <a:pt x="249" y="606"/>
                    <a:pt x="248" y="606"/>
                  </a:cubicBezTo>
                  <a:cubicBezTo>
                    <a:pt x="247" y="606"/>
                    <a:pt x="246" y="607"/>
                    <a:pt x="246" y="607"/>
                  </a:cubicBezTo>
                  <a:cubicBezTo>
                    <a:pt x="246" y="607"/>
                    <a:pt x="245" y="607"/>
                    <a:pt x="246" y="608"/>
                  </a:cubicBezTo>
                  <a:cubicBezTo>
                    <a:pt x="246" y="609"/>
                    <a:pt x="247" y="609"/>
                    <a:pt x="246" y="610"/>
                  </a:cubicBezTo>
                  <a:cubicBezTo>
                    <a:pt x="246" y="610"/>
                    <a:pt x="246" y="611"/>
                    <a:pt x="245" y="611"/>
                  </a:cubicBezTo>
                  <a:cubicBezTo>
                    <a:pt x="245" y="611"/>
                    <a:pt x="245" y="612"/>
                    <a:pt x="245" y="612"/>
                  </a:cubicBezTo>
                  <a:cubicBezTo>
                    <a:pt x="244" y="613"/>
                    <a:pt x="245" y="613"/>
                    <a:pt x="244" y="613"/>
                  </a:cubicBezTo>
                  <a:cubicBezTo>
                    <a:pt x="243" y="613"/>
                    <a:pt x="243" y="613"/>
                    <a:pt x="243" y="613"/>
                  </a:cubicBezTo>
                  <a:cubicBezTo>
                    <a:pt x="242" y="612"/>
                    <a:pt x="242" y="612"/>
                    <a:pt x="242" y="612"/>
                  </a:cubicBezTo>
                  <a:cubicBezTo>
                    <a:pt x="242" y="612"/>
                    <a:pt x="241" y="612"/>
                    <a:pt x="241" y="612"/>
                  </a:cubicBezTo>
                  <a:cubicBezTo>
                    <a:pt x="240" y="612"/>
                    <a:pt x="240" y="613"/>
                    <a:pt x="239" y="613"/>
                  </a:cubicBezTo>
                  <a:cubicBezTo>
                    <a:pt x="239" y="614"/>
                    <a:pt x="239" y="614"/>
                    <a:pt x="238" y="614"/>
                  </a:cubicBezTo>
                  <a:cubicBezTo>
                    <a:pt x="238" y="615"/>
                    <a:pt x="237" y="615"/>
                    <a:pt x="237" y="616"/>
                  </a:cubicBezTo>
                  <a:cubicBezTo>
                    <a:pt x="236" y="616"/>
                    <a:pt x="236" y="617"/>
                    <a:pt x="235" y="617"/>
                  </a:cubicBezTo>
                  <a:cubicBezTo>
                    <a:pt x="234" y="617"/>
                    <a:pt x="234" y="616"/>
                    <a:pt x="233" y="617"/>
                  </a:cubicBezTo>
                  <a:cubicBezTo>
                    <a:pt x="232" y="617"/>
                    <a:pt x="231" y="618"/>
                    <a:pt x="231" y="618"/>
                  </a:cubicBezTo>
                  <a:cubicBezTo>
                    <a:pt x="230" y="618"/>
                    <a:pt x="231" y="620"/>
                    <a:pt x="231" y="620"/>
                  </a:cubicBezTo>
                  <a:cubicBezTo>
                    <a:pt x="231" y="621"/>
                    <a:pt x="230" y="621"/>
                    <a:pt x="230" y="621"/>
                  </a:cubicBezTo>
                  <a:cubicBezTo>
                    <a:pt x="230" y="620"/>
                    <a:pt x="230" y="620"/>
                    <a:pt x="230" y="620"/>
                  </a:cubicBezTo>
                  <a:cubicBezTo>
                    <a:pt x="228" y="619"/>
                    <a:pt x="228" y="619"/>
                    <a:pt x="228" y="619"/>
                  </a:cubicBezTo>
                  <a:cubicBezTo>
                    <a:pt x="228" y="618"/>
                    <a:pt x="228" y="618"/>
                    <a:pt x="228" y="618"/>
                  </a:cubicBezTo>
                  <a:cubicBezTo>
                    <a:pt x="227" y="618"/>
                    <a:pt x="227" y="618"/>
                    <a:pt x="227" y="618"/>
                  </a:cubicBezTo>
                  <a:cubicBezTo>
                    <a:pt x="227" y="618"/>
                    <a:pt x="228" y="618"/>
                    <a:pt x="227" y="618"/>
                  </a:cubicBezTo>
                  <a:cubicBezTo>
                    <a:pt x="227" y="617"/>
                    <a:pt x="226" y="618"/>
                    <a:pt x="226" y="617"/>
                  </a:cubicBezTo>
                  <a:cubicBezTo>
                    <a:pt x="226" y="617"/>
                    <a:pt x="225" y="616"/>
                    <a:pt x="224" y="616"/>
                  </a:cubicBezTo>
                  <a:cubicBezTo>
                    <a:pt x="224" y="615"/>
                    <a:pt x="223" y="613"/>
                    <a:pt x="222" y="613"/>
                  </a:cubicBezTo>
                  <a:cubicBezTo>
                    <a:pt x="222" y="613"/>
                    <a:pt x="221" y="612"/>
                    <a:pt x="221" y="611"/>
                  </a:cubicBezTo>
                  <a:cubicBezTo>
                    <a:pt x="220" y="610"/>
                    <a:pt x="219" y="610"/>
                    <a:pt x="218" y="609"/>
                  </a:cubicBezTo>
                  <a:cubicBezTo>
                    <a:pt x="218" y="609"/>
                    <a:pt x="218" y="608"/>
                    <a:pt x="217" y="607"/>
                  </a:cubicBezTo>
                  <a:cubicBezTo>
                    <a:pt x="216" y="606"/>
                    <a:pt x="216" y="606"/>
                    <a:pt x="215" y="605"/>
                  </a:cubicBezTo>
                  <a:cubicBezTo>
                    <a:pt x="214" y="604"/>
                    <a:pt x="214" y="604"/>
                    <a:pt x="213" y="602"/>
                  </a:cubicBezTo>
                  <a:cubicBezTo>
                    <a:pt x="211" y="601"/>
                    <a:pt x="210" y="600"/>
                    <a:pt x="209" y="599"/>
                  </a:cubicBezTo>
                  <a:cubicBezTo>
                    <a:pt x="209" y="598"/>
                    <a:pt x="207" y="597"/>
                    <a:pt x="205" y="596"/>
                  </a:cubicBezTo>
                  <a:cubicBezTo>
                    <a:pt x="204" y="594"/>
                    <a:pt x="203" y="594"/>
                    <a:pt x="202" y="592"/>
                  </a:cubicBezTo>
                  <a:cubicBezTo>
                    <a:pt x="201" y="591"/>
                    <a:pt x="199" y="590"/>
                    <a:pt x="198" y="589"/>
                  </a:cubicBezTo>
                  <a:cubicBezTo>
                    <a:pt x="198" y="588"/>
                    <a:pt x="197" y="588"/>
                    <a:pt x="196" y="587"/>
                  </a:cubicBezTo>
                  <a:cubicBezTo>
                    <a:pt x="195" y="586"/>
                    <a:pt x="195" y="586"/>
                    <a:pt x="194" y="585"/>
                  </a:cubicBezTo>
                  <a:cubicBezTo>
                    <a:pt x="193" y="584"/>
                    <a:pt x="193" y="583"/>
                    <a:pt x="193" y="583"/>
                  </a:cubicBezTo>
                  <a:cubicBezTo>
                    <a:pt x="193" y="582"/>
                    <a:pt x="193" y="581"/>
                    <a:pt x="193" y="581"/>
                  </a:cubicBezTo>
                  <a:cubicBezTo>
                    <a:pt x="193" y="580"/>
                    <a:pt x="193" y="579"/>
                    <a:pt x="192" y="578"/>
                  </a:cubicBezTo>
                  <a:cubicBezTo>
                    <a:pt x="191" y="578"/>
                    <a:pt x="191" y="578"/>
                    <a:pt x="191" y="577"/>
                  </a:cubicBezTo>
                  <a:cubicBezTo>
                    <a:pt x="191" y="577"/>
                    <a:pt x="191" y="576"/>
                    <a:pt x="190" y="576"/>
                  </a:cubicBezTo>
                  <a:cubicBezTo>
                    <a:pt x="190" y="575"/>
                    <a:pt x="189" y="575"/>
                    <a:pt x="189" y="574"/>
                  </a:cubicBezTo>
                  <a:cubicBezTo>
                    <a:pt x="188" y="573"/>
                    <a:pt x="188" y="573"/>
                    <a:pt x="187" y="572"/>
                  </a:cubicBezTo>
                  <a:cubicBezTo>
                    <a:pt x="187" y="571"/>
                    <a:pt x="186" y="571"/>
                    <a:pt x="186" y="570"/>
                  </a:cubicBezTo>
                  <a:cubicBezTo>
                    <a:pt x="185" y="569"/>
                    <a:pt x="185" y="569"/>
                    <a:pt x="185" y="569"/>
                  </a:cubicBezTo>
                  <a:cubicBezTo>
                    <a:pt x="185" y="568"/>
                    <a:pt x="186" y="569"/>
                    <a:pt x="185" y="568"/>
                  </a:cubicBezTo>
                  <a:cubicBezTo>
                    <a:pt x="185" y="567"/>
                    <a:pt x="185" y="567"/>
                    <a:pt x="185" y="567"/>
                  </a:cubicBezTo>
                  <a:cubicBezTo>
                    <a:pt x="185" y="566"/>
                    <a:pt x="185" y="567"/>
                    <a:pt x="185" y="566"/>
                  </a:cubicBezTo>
                  <a:cubicBezTo>
                    <a:pt x="185" y="565"/>
                    <a:pt x="184" y="565"/>
                    <a:pt x="184" y="564"/>
                  </a:cubicBezTo>
                  <a:cubicBezTo>
                    <a:pt x="184" y="564"/>
                    <a:pt x="184" y="564"/>
                    <a:pt x="183" y="563"/>
                  </a:cubicBezTo>
                  <a:cubicBezTo>
                    <a:pt x="183" y="563"/>
                    <a:pt x="183" y="562"/>
                    <a:pt x="183" y="562"/>
                  </a:cubicBezTo>
                  <a:cubicBezTo>
                    <a:pt x="183" y="561"/>
                    <a:pt x="182" y="560"/>
                    <a:pt x="181" y="559"/>
                  </a:cubicBezTo>
                  <a:cubicBezTo>
                    <a:pt x="181" y="559"/>
                    <a:pt x="182" y="559"/>
                    <a:pt x="181" y="558"/>
                  </a:cubicBezTo>
                  <a:cubicBezTo>
                    <a:pt x="180" y="557"/>
                    <a:pt x="180" y="556"/>
                    <a:pt x="179" y="556"/>
                  </a:cubicBezTo>
                  <a:cubicBezTo>
                    <a:pt x="179" y="555"/>
                    <a:pt x="179" y="555"/>
                    <a:pt x="178" y="554"/>
                  </a:cubicBezTo>
                  <a:cubicBezTo>
                    <a:pt x="177" y="553"/>
                    <a:pt x="177" y="553"/>
                    <a:pt x="177" y="552"/>
                  </a:cubicBezTo>
                  <a:cubicBezTo>
                    <a:pt x="177" y="552"/>
                    <a:pt x="176" y="552"/>
                    <a:pt x="176" y="551"/>
                  </a:cubicBezTo>
                  <a:cubicBezTo>
                    <a:pt x="175" y="550"/>
                    <a:pt x="175" y="550"/>
                    <a:pt x="175" y="549"/>
                  </a:cubicBezTo>
                  <a:cubicBezTo>
                    <a:pt x="174" y="548"/>
                    <a:pt x="174" y="548"/>
                    <a:pt x="174" y="547"/>
                  </a:cubicBezTo>
                  <a:cubicBezTo>
                    <a:pt x="174" y="547"/>
                    <a:pt x="174" y="546"/>
                    <a:pt x="174" y="546"/>
                  </a:cubicBezTo>
                  <a:cubicBezTo>
                    <a:pt x="174" y="545"/>
                    <a:pt x="173" y="544"/>
                    <a:pt x="173" y="543"/>
                  </a:cubicBezTo>
                  <a:cubicBezTo>
                    <a:pt x="173" y="542"/>
                    <a:pt x="172" y="542"/>
                    <a:pt x="172" y="541"/>
                  </a:cubicBezTo>
                  <a:cubicBezTo>
                    <a:pt x="172" y="541"/>
                    <a:pt x="173" y="539"/>
                    <a:pt x="173" y="539"/>
                  </a:cubicBezTo>
                  <a:cubicBezTo>
                    <a:pt x="173" y="539"/>
                    <a:pt x="172" y="539"/>
                    <a:pt x="172" y="538"/>
                  </a:cubicBezTo>
                  <a:cubicBezTo>
                    <a:pt x="172" y="537"/>
                    <a:pt x="172" y="538"/>
                    <a:pt x="172" y="537"/>
                  </a:cubicBezTo>
                  <a:cubicBezTo>
                    <a:pt x="172" y="536"/>
                    <a:pt x="173" y="536"/>
                    <a:pt x="172" y="535"/>
                  </a:cubicBezTo>
                  <a:cubicBezTo>
                    <a:pt x="172" y="534"/>
                    <a:pt x="171" y="534"/>
                    <a:pt x="171" y="534"/>
                  </a:cubicBezTo>
                  <a:cubicBezTo>
                    <a:pt x="171" y="533"/>
                    <a:pt x="171" y="533"/>
                    <a:pt x="171" y="532"/>
                  </a:cubicBezTo>
                  <a:cubicBezTo>
                    <a:pt x="171" y="531"/>
                    <a:pt x="171" y="531"/>
                    <a:pt x="171" y="530"/>
                  </a:cubicBezTo>
                  <a:cubicBezTo>
                    <a:pt x="171" y="529"/>
                    <a:pt x="171" y="529"/>
                    <a:pt x="171" y="528"/>
                  </a:cubicBezTo>
                  <a:cubicBezTo>
                    <a:pt x="171" y="527"/>
                    <a:pt x="171" y="527"/>
                    <a:pt x="171" y="526"/>
                  </a:cubicBezTo>
                  <a:cubicBezTo>
                    <a:pt x="170" y="526"/>
                    <a:pt x="170" y="526"/>
                    <a:pt x="170" y="526"/>
                  </a:cubicBezTo>
                  <a:cubicBezTo>
                    <a:pt x="169" y="526"/>
                    <a:pt x="169" y="526"/>
                    <a:pt x="169" y="526"/>
                  </a:cubicBezTo>
                  <a:cubicBezTo>
                    <a:pt x="168" y="525"/>
                    <a:pt x="167" y="525"/>
                    <a:pt x="167" y="525"/>
                  </a:cubicBezTo>
                  <a:cubicBezTo>
                    <a:pt x="167" y="525"/>
                    <a:pt x="167" y="525"/>
                    <a:pt x="167" y="524"/>
                  </a:cubicBezTo>
                  <a:cubicBezTo>
                    <a:pt x="167" y="523"/>
                    <a:pt x="168" y="523"/>
                    <a:pt x="167" y="523"/>
                  </a:cubicBezTo>
                  <a:cubicBezTo>
                    <a:pt x="167" y="522"/>
                    <a:pt x="167" y="522"/>
                    <a:pt x="166" y="522"/>
                  </a:cubicBezTo>
                  <a:cubicBezTo>
                    <a:pt x="166" y="521"/>
                    <a:pt x="167" y="521"/>
                    <a:pt x="166" y="520"/>
                  </a:cubicBezTo>
                  <a:cubicBezTo>
                    <a:pt x="166" y="520"/>
                    <a:pt x="166" y="520"/>
                    <a:pt x="165" y="519"/>
                  </a:cubicBezTo>
                  <a:cubicBezTo>
                    <a:pt x="165" y="519"/>
                    <a:pt x="165" y="519"/>
                    <a:pt x="165" y="518"/>
                  </a:cubicBezTo>
                  <a:cubicBezTo>
                    <a:pt x="165" y="518"/>
                    <a:pt x="164" y="518"/>
                    <a:pt x="165" y="518"/>
                  </a:cubicBezTo>
                  <a:cubicBezTo>
                    <a:pt x="165" y="517"/>
                    <a:pt x="166" y="516"/>
                    <a:pt x="165" y="516"/>
                  </a:cubicBezTo>
                  <a:cubicBezTo>
                    <a:pt x="165" y="516"/>
                    <a:pt x="165" y="515"/>
                    <a:pt x="165" y="515"/>
                  </a:cubicBezTo>
                  <a:cubicBezTo>
                    <a:pt x="164" y="515"/>
                    <a:pt x="164" y="516"/>
                    <a:pt x="164" y="515"/>
                  </a:cubicBezTo>
                  <a:cubicBezTo>
                    <a:pt x="164" y="515"/>
                    <a:pt x="164" y="515"/>
                    <a:pt x="164" y="514"/>
                  </a:cubicBezTo>
                  <a:cubicBezTo>
                    <a:pt x="164" y="514"/>
                    <a:pt x="164" y="514"/>
                    <a:pt x="163" y="513"/>
                  </a:cubicBezTo>
                  <a:cubicBezTo>
                    <a:pt x="163" y="512"/>
                    <a:pt x="163" y="512"/>
                    <a:pt x="163" y="512"/>
                  </a:cubicBezTo>
                  <a:cubicBezTo>
                    <a:pt x="163" y="511"/>
                    <a:pt x="164" y="511"/>
                    <a:pt x="164" y="511"/>
                  </a:cubicBezTo>
                  <a:cubicBezTo>
                    <a:pt x="164" y="510"/>
                    <a:pt x="164" y="510"/>
                    <a:pt x="164" y="510"/>
                  </a:cubicBezTo>
                  <a:cubicBezTo>
                    <a:pt x="164" y="510"/>
                    <a:pt x="164" y="511"/>
                    <a:pt x="164" y="511"/>
                  </a:cubicBezTo>
                  <a:cubicBezTo>
                    <a:pt x="164" y="511"/>
                    <a:pt x="164" y="511"/>
                    <a:pt x="165" y="511"/>
                  </a:cubicBezTo>
                  <a:cubicBezTo>
                    <a:pt x="165" y="510"/>
                    <a:pt x="165" y="510"/>
                    <a:pt x="166" y="510"/>
                  </a:cubicBezTo>
                  <a:cubicBezTo>
                    <a:pt x="166" y="510"/>
                    <a:pt x="166" y="510"/>
                    <a:pt x="166" y="511"/>
                  </a:cubicBezTo>
                  <a:cubicBezTo>
                    <a:pt x="166" y="512"/>
                    <a:pt x="166" y="512"/>
                    <a:pt x="166" y="513"/>
                  </a:cubicBezTo>
                  <a:cubicBezTo>
                    <a:pt x="166" y="513"/>
                    <a:pt x="167" y="514"/>
                    <a:pt x="167" y="514"/>
                  </a:cubicBezTo>
                  <a:cubicBezTo>
                    <a:pt x="167" y="514"/>
                    <a:pt x="167" y="513"/>
                    <a:pt x="167" y="512"/>
                  </a:cubicBezTo>
                  <a:cubicBezTo>
                    <a:pt x="167" y="512"/>
                    <a:pt x="167" y="511"/>
                    <a:pt x="167" y="511"/>
                  </a:cubicBezTo>
                  <a:cubicBezTo>
                    <a:pt x="167" y="510"/>
                    <a:pt x="168" y="509"/>
                    <a:pt x="168" y="509"/>
                  </a:cubicBezTo>
                  <a:cubicBezTo>
                    <a:pt x="168" y="509"/>
                    <a:pt x="168" y="510"/>
                    <a:pt x="168" y="509"/>
                  </a:cubicBezTo>
                  <a:cubicBezTo>
                    <a:pt x="168" y="509"/>
                    <a:pt x="168" y="508"/>
                    <a:pt x="168" y="508"/>
                  </a:cubicBezTo>
                  <a:cubicBezTo>
                    <a:pt x="168" y="508"/>
                    <a:pt x="168" y="508"/>
                    <a:pt x="167" y="507"/>
                  </a:cubicBezTo>
                  <a:cubicBezTo>
                    <a:pt x="166" y="507"/>
                    <a:pt x="166" y="508"/>
                    <a:pt x="166" y="506"/>
                  </a:cubicBezTo>
                  <a:cubicBezTo>
                    <a:pt x="166" y="504"/>
                    <a:pt x="166" y="504"/>
                    <a:pt x="166" y="503"/>
                  </a:cubicBezTo>
                  <a:cubicBezTo>
                    <a:pt x="166" y="502"/>
                    <a:pt x="166" y="502"/>
                    <a:pt x="166" y="502"/>
                  </a:cubicBezTo>
                  <a:cubicBezTo>
                    <a:pt x="165" y="501"/>
                    <a:pt x="165" y="501"/>
                    <a:pt x="165" y="501"/>
                  </a:cubicBezTo>
                  <a:cubicBezTo>
                    <a:pt x="165" y="501"/>
                    <a:pt x="166" y="501"/>
                    <a:pt x="166" y="500"/>
                  </a:cubicBezTo>
                  <a:cubicBezTo>
                    <a:pt x="166" y="500"/>
                    <a:pt x="165" y="499"/>
                    <a:pt x="165" y="499"/>
                  </a:cubicBezTo>
                  <a:cubicBezTo>
                    <a:pt x="165" y="499"/>
                    <a:pt x="165" y="499"/>
                    <a:pt x="165" y="498"/>
                  </a:cubicBezTo>
                  <a:cubicBezTo>
                    <a:pt x="164" y="498"/>
                    <a:pt x="165" y="497"/>
                    <a:pt x="164" y="497"/>
                  </a:cubicBezTo>
                  <a:cubicBezTo>
                    <a:pt x="163" y="497"/>
                    <a:pt x="163" y="497"/>
                    <a:pt x="163" y="497"/>
                  </a:cubicBezTo>
                  <a:cubicBezTo>
                    <a:pt x="162" y="497"/>
                    <a:pt x="161" y="495"/>
                    <a:pt x="161" y="495"/>
                  </a:cubicBezTo>
                  <a:cubicBezTo>
                    <a:pt x="160" y="495"/>
                    <a:pt x="160" y="495"/>
                    <a:pt x="160" y="495"/>
                  </a:cubicBezTo>
                  <a:cubicBezTo>
                    <a:pt x="159" y="495"/>
                    <a:pt x="159" y="495"/>
                    <a:pt x="158" y="494"/>
                  </a:cubicBezTo>
                  <a:cubicBezTo>
                    <a:pt x="158" y="494"/>
                    <a:pt x="158" y="494"/>
                    <a:pt x="158" y="494"/>
                  </a:cubicBezTo>
                  <a:cubicBezTo>
                    <a:pt x="157" y="493"/>
                    <a:pt x="157" y="493"/>
                    <a:pt x="157" y="493"/>
                  </a:cubicBezTo>
                  <a:cubicBezTo>
                    <a:pt x="157" y="493"/>
                    <a:pt x="158" y="493"/>
                    <a:pt x="158" y="492"/>
                  </a:cubicBezTo>
                  <a:cubicBezTo>
                    <a:pt x="158" y="492"/>
                    <a:pt x="157" y="492"/>
                    <a:pt x="157" y="491"/>
                  </a:cubicBezTo>
                  <a:cubicBezTo>
                    <a:pt x="157" y="491"/>
                    <a:pt x="157" y="490"/>
                    <a:pt x="157" y="490"/>
                  </a:cubicBezTo>
                  <a:cubicBezTo>
                    <a:pt x="157" y="489"/>
                    <a:pt x="158" y="489"/>
                    <a:pt x="158" y="488"/>
                  </a:cubicBezTo>
                  <a:cubicBezTo>
                    <a:pt x="158" y="487"/>
                    <a:pt x="158" y="488"/>
                    <a:pt x="158" y="487"/>
                  </a:cubicBezTo>
                  <a:cubicBezTo>
                    <a:pt x="158" y="487"/>
                    <a:pt x="158" y="487"/>
                    <a:pt x="158" y="486"/>
                  </a:cubicBezTo>
                  <a:cubicBezTo>
                    <a:pt x="158" y="486"/>
                    <a:pt x="158" y="485"/>
                    <a:pt x="157" y="485"/>
                  </a:cubicBezTo>
                  <a:cubicBezTo>
                    <a:pt x="157" y="485"/>
                    <a:pt x="156" y="484"/>
                    <a:pt x="156" y="484"/>
                  </a:cubicBezTo>
                  <a:cubicBezTo>
                    <a:pt x="156" y="484"/>
                    <a:pt x="156" y="483"/>
                    <a:pt x="156" y="483"/>
                  </a:cubicBezTo>
                  <a:cubicBezTo>
                    <a:pt x="157" y="483"/>
                    <a:pt x="157" y="483"/>
                    <a:pt x="157" y="483"/>
                  </a:cubicBezTo>
                  <a:cubicBezTo>
                    <a:pt x="158" y="483"/>
                    <a:pt x="158" y="483"/>
                    <a:pt x="158" y="483"/>
                  </a:cubicBezTo>
                  <a:cubicBezTo>
                    <a:pt x="158" y="483"/>
                    <a:pt x="158" y="483"/>
                    <a:pt x="158" y="483"/>
                  </a:cubicBezTo>
                  <a:cubicBezTo>
                    <a:pt x="159" y="482"/>
                    <a:pt x="159" y="483"/>
                    <a:pt x="159" y="482"/>
                  </a:cubicBezTo>
                  <a:cubicBezTo>
                    <a:pt x="159" y="480"/>
                    <a:pt x="159" y="480"/>
                    <a:pt x="159" y="480"/>
                  </a:cubicBezTo>
                  <a:cubicBezTo>
                    <a:pt x="158" y="479"/>
                    <a:pt x="158" y="480"/>
                    <a:pt x="158" y="479"/>
                  </a:cubicBezTo>
                  <a:cubicBezTo>
                    <a:pt x="158" y="478"/>
                    <a:pt x="158" y="478"/>
                    <a:pt x="158" y="477"/>
                  </a:cubicBezTo>
                  <a:cubicBezTo>
                    <a:pt x="157" y="476"/>
                    <a:pt x="158" y="475"/>
                    <a:pt x="158" y="475"/>
                  </a:cubicBezTo>
                  <a:cubicBezTo>
                    <a:pt x="157" y="475"/>
                    <a:pt x="157" y="474"/>
                    <a:pt x="156" y="474"/>
                  </a:cubicBezTo>
                  <a:cubicBezTo>
                    <a:pt x="156" y="473"/>
                    <a:pt x="155" y="473"/>
                    <a:pt x="155" y="472"/>
                  </a:cubicBezTo>
                  <a:cubicBezTo>
                    <a:pt x="155" y="472"/>
                    <a:pt x="155" y="472"/>
                    <a:pt x="155" y="471"/>
                  </a:cubicBezTo>
                  <a:cubicBezTo>
                    <a:pt x="155" y="471"/>
                    <a:pt x="155" y="469"/>
                    <a:pt x="155" y="469"/>
                  </a:cubicBezTo>
                  <a:cubicBezTo>
                    <a:pt x="155" y="469"/>
                    <a:pt x="155" y="469"/>
                    <a:pt x="155" y="468"/>
                  </a:cubicBezTo>
                  <a:cubicBezTo>
                    <a:pt x="155" y="468"/>
                    <a:pt x="155" y="467"/>
                    <a:pt x="155" y="467"/>
                  </a:cubicBezTo>
                  <a:cubicBezTo>
                    <a:pt x="154" y="466"/>
                    <a:pt x="155" y="466"/>
                    <a:pt x="154" y="466"/>
                  </a:cubicBezTo>
                  <a:cubicBezTo>
                    <a:pt x="153" y="465"/>
                    <a:pt x="153" y="465"/>
                    <a:pt x="153" y="464"/>
                  </a:cubicBezTo>
                  <a:cubicBezTo>
                    <a:pt x="152" y="464"/>
                    <a:pt x="152" y="464"/>
                    <a:pt x="152" y="463"/>
                  </a:cubicBezTo>
                  <a:cubicBezTo>
                    <a:pt x="152" y="463"/>
                    <a:pt x="152" y="463"/>
                    <a:pt x="151" y="462"/>
                  </a:cubicBezTo>
                  <a:cubicBezTo>
                    <a:pt x="151" y="462"/>
                    <a:pt x="151" y="462"/>
                    <a:pt x="151" y="461"/>
                  </a:cubicBezTo>
                  <a:cubicBezTo>
                    <a:pt x="152" y="461"/>
                    <a:pt x="152" y="462"/>
                    <a:pt x="152" y="461"/>
                  </a:cubicBezTo>
                  <a:cubicBezTo>
                    <a:pt x="152" y="461"/>
                    <a:pt x="153" y="460"/>
                    <a:pt x="152" y="460"/>
                  </a:cubicBezTo>
                  <a:cubicBezTo>
                    <a:pt x="152" y="459"/>
                    <a:pt x="152" y="458"/>
                    <a:pt x="152" y="457"/>
                  </a:cubicBezTo>
                  <a:cubicBezTo>
                    <a:pt x="152" y="457"/>
                    <a:pt x="151" y="457"/>
                    <a:pt x="152" y="456"/>
                  </a:cubicBezTo>
                  <a:cubicBezTo>
                    <a:pt x="152" y="455"/>
                    <a:pt x="153" y="454"/>
                    <a:pt x="153" y="453"/>
                  </a:cubicBezTo>
                  <a:cubicBezTo>
                    <a:pt x="153" y="453"/>
                    <a:pt x="154" y="453"/>
                    <a:pt x="154" y="452"/>
                  </a:cubicBezTo>
                  <a:cubicBezTo>
                    <a:pt x="154" y="451"/>
                    <a:pt x="154" y="451"/>
                    <a:pt x="154" y="450"/>
                  </a:cubicBezTo>
                  <a:cubicBezTo>
                    <a:pt x="153" y="450"/>
                    <a:pt x="153" y="449"/>
                    <a:pt x="153" y="449"/>
                  </a:cubicBezTo>
                  <a:cubicBezTo>
                    <a:pt x="153" y="448"/>
                    <a:pt x="152" y="449"/>
                    <a:pt x="152" y="448"/>
                  </a:cubicBezTo>
                  <a:cubicBezTo>
                    <a:pt x="152" y="447"/>
                    <a:pt x="152" y="447"/>
                    <a:pt x="152" y="446"/>
                  </a:cubicBezTo>
                  <a:cubicBezTo>
                    <a:pt x="152" y="445"/>
                    <a:pt x="152" y="446"/>
                    <a:pt x="152" y="445"/>
                  </a:cubicBezTo>
                  <a:cubicBezTo>
                    <a:pt x="152" y="445"/>
                    <a:pt x="152" y="445"/>
                    <a:pt x="151" y="444"/>
                  </a:cubicBezTo>
                  <a:cubicBezTo>
                    <a:pt x="151" y="443"/>
                    <a:pt x="151" y="443"/>
                    <a:pt x="151" y="443"/>
                  </a:cubicBezTo>
                  <a:cubicBezTo>
                    <a:pt x="150" y="442"/>
                    <a:pt x="150" y="442"/>
                    <a:pt x="150" y="441"/>
                  </a:cubicBezTo>
                  <a:cubicBezTo>
                    <a:pt x="150" y="441"/>
                    <a:pt x="150" y="439"/>
                    <a:pt x="150" y="439"/>
                  </a:cubicBezTo>
                  <a:cubicBezTo>
                    <a:pt x="150" y="438"/>
                    <a:pt x="150" y="438"/>
                    <a:pt x="150" y="438"/>
                  </a:cubicBezTo>
                  <a:cubicBezTo>
                    <a:pt x="150" y="437"/>
                    <a:pt x="150" y="437"/>
                    <a:pt x="150" y="437"/>
                  </a:cubicBezTo>
                  <a:cubicBezTo>
                    <a:pt x="151" y="436"/>
                    <a:pt x="151" y="436"/>
                    <a:pt x="151" y="436"/>
                  </a:cubicBezTo>
                  <a:cubicBezTo>
                    <a:pt x="151" y="435"/>
                    <a:pt x="151" y="435"/>
                    <a:pt x="151" y="435"/>
                  </a:cubicBezTo>
                  <a:cubicBezTo>
                    <a:pt x="151" y="434"/>
                    <a:pt x="151" y="434"/>
                    <a:pt x="151" y="433"/>
                  </a:cubicBezTo>
                  <a:cubicBezTo>
                    <a:pt x="151" y="433"/>
                    <a:pt x="151" y="433"/>
                    <a:pt x="152" y="432"/>
                  </a:cubicBezTo>
                  <a:cubicBezTo>
                    <a:pt x="152" y="431"/>
                    <a:pt x="152" y="431"/>
                    <a:pt x="152" y="431"/>
                  </a:cubicBezTo>
                  <a:cubicBezTo>
                    <a:pt x="152" y="430"/>
                    <a:pt x="152" y="431"/>
                    <a:pt x="152" y="430"/>
                  </a:cubicBezTo>
                  <a:cubicBezTo>
                    <a:pt x="152" y="429"/>
                    <a:pt x="152" y="429"/>
                    <a:pt x="152" y="429"/>
                  </a:cubicBezTo>
                  <a:cubicBezTo>
                    <a:pt x="153" y="428"/>
                    <a:pt x="153" y="428"/>
                    <a:pt x="153" y="428"/>
                  </a:cubicBezTo>
                  <a:cubicBezTo>
                    <a:pt x="153" y="427"/>
                    <a:pt x="153" y="427"/>
                    <a:pt x="153" y="427"/>
                  </a:cubicBezTo>
                  <a:cubicBezTo>
                    <a:pt x="153" y="426"/>
                    <a:pt x="153" y="426"/>
                    <a:pt x="153" y="426"/>
                  </a:cubicBezTo>
                  <a:cubicBezTo>
                    <a:pt x="153" y="425"/>
                    <a:pt x="153" y="426"/>
                    <a:pt x="153" y="425"/>
                  </a:cubicBezTo>
                  <a:cubicBezTo>
                    <a:pt x="153" y="424"/>
                    <a:pt x="153" y="424"/>
                    <a:pt x="152" y="423"/>
                  </a:cubicBezTo>
                  <a:cubicBezTo>
                    <a:pt x="152" y="422"/>
                    <a:pt x="152" y="421"/>
                    <a:pt x="152" y="421"/>
                  </a:cubicBezTo>
                  <a:cubicBezTo>
                    <a:pt x="152" y="421"/>
                    <a:pt x="151" y="420"/>
                    <a:pt x="151" y="419"/>
                  </a:cubicBezTo>
                  <a:cubicBezTo>
                    <a:pt x="151" y="418"/>
                    <a:pt x="151" y="418"/>
                    <a:pt x="150" y="417"/>
                  </a:cubicBezTo>
                  <a:cubicBezTo>
                    <a:pt x="150" y="417"/>
                    <a:pt x="150" y="417"/>
                    <a:pt x="150" y="415"/>
                  </a:cubicBezTo>
                  <a:cubicBezTo>
                    <a:pt x="149" y="414"/>
                    <a:pt x="149" y="414"/>
                    <a:pt x="149" y="413"/>
                  </a:cubicBezTo>
                  <a:cubicBezTo>
                    <a:pt x="150" y="412"/>
                    <a:pt x="150" y="413"/>
                    <a:pt x="150" y="412"/>
                  </a:cubicBezTo>
                  <a:cubicBezTo>
                    <a:pt x="149" y="411"/>
                    <a:pt x="149" y="410"/>
                    <a:pt x="149" y="410"/>
                  </a:cubicBezTo>
                  <a:cubicBezTo>
                    <a:pt x="148" y="409"/>
                    <a:pt x="148" y="408"/>
                    <a:pt x="148" y="408"/>
                  </a:cubicBezTo>
                  <a:cubicBezTo>
                    <a:pt x="148" y="407"/>
                    <a:pt x="146" y="406"/>
                    <a:pt x="146" y="406"/>
                  </a:cubicBezTo>
                  <a:cubicBezTo>
                    <a:pt x="146" y="405"/>
                    <a:pt x="146" y="405"/>
                    <a:pt x="145" y="405"/>
                  </a:cubicBezTo>
                  <a:cubicBezTo>
                    <a:pt x="145" y="404"/>
                    <a:pt x="145" y="404"/>
                    <a:pt x="144" y="403"/>
                  </a:cubicBezTo>
                  <a:cubicBezTo>
                    <a:pt x="144" y="403"/>
                    <a:pt x="144" y="402"/>
                    <a:pt x="143" y="402"/>
                  </a:cubicBezTo>
                  <a:cubicBezTo>
                    <a:pt x="143" y="402"/>
                    <a:pt x="143" y="402"/>
                    <a:pt x="143" y="401"/>
                  </a:cubicBezTo>
                  <a:cubicBezTo>
                    <a:pt x="142" y="400"/>
                    <a:pt x="142" y="400"/>
                    <a:pt x="141" y="400"/>
                  </a:cubicBezTo>
                  <a:cubicBezTo>
                    <a:pt x="141" y="399"/>
                    <a:pt x="141" y="399"/>
                    <a:pt x="140" y="399"/>
                  </a:cubicBezTo>
                  <a:cubicBezTo>
                    <a:pt x="140" y="398"/>
                    <a:pt x="140" y="398"/>
                    <a:pt x="140" y="398"/>
                  </a:cubicBezTo>
                  <a:cubicBezTo>
                    <a:pt x="140" y="397"/>
                    <a:pt x="139" y="397"/>
                    <a:pt x="140" y="396"/>
                  </a:cubicBezTo>
                  <a:cubicBezTo>
                    <a:pt x="140" y="396"/>
                    <a:pt x="141" y="396"/>
                    <a:pt x="141" y="395"/>
                  </a:cubicBezTo>
                  <a:cubicBezTo>
                    <a:pt x="141" y="394"/>
                    <a:pt x="141" y="393"/>
                    <a:pt x="141" y="393"/>
                  </a:cubicBezTo>
                  <a:cubicBezTo>
                    <a:pt x="141" y="393"/>
                    <a:pt x="140" y="390"/>
                    <a:pt x="139" y="388"/>
                  </a:cubicBezTo>
                  <a:cubicBezTo>
                    <a:pt x="139" y="387"/>
                    <a:pt x="136" y="383"/>
                    <a:pt x="136" y="381"/>
                  </a:cubicBezTo>
                  <a:cubicBezTo>
                    <a:pt x="135" y="380"/>
                    <a:pt x="134" y="376"/>
                    <a:pt x="134" y="375"/>
                  </a:cubicBezTo>
                  <a:cubicBezTo>
                    <a:pt x="133" y="373"/>
                    <a:pt x="133" y="367"/>
                    <a:pt x="133" y="366"/>
                  </a:cubicBezTo>
                  <a:cubicBezTo>
                    <a:pt x="133" y="366"/>
                    <a:pt x="134" y="364"/>
                    <a:pt x="134" y="364"/>
                  </a:cubicBezTo>
                  <a:cubicBezTo>
                    <a:pt x="134" y="364"/>
                    <a:pt x="135" y="364"/>
                    <a:pt x="136" y="363"/>
                  </a:cubicBezTo>
                  <a:cubicBezTo>
                    <a:pt x="136" y="362"/>
                    <a:pt x="136" y="363"/>
                    <a:pt x="136" y="361"/>
                  </a:cubicBezTo>
                  <a:cubicBezTo>
                    <a:pt x="136" y="360"/>
                    <a:pt x="136" y="360"/>
                    <a:pt x="136" y="358"/>
                  </a:cubicBezTo>
                  <a:cubicBezTo>
                    <a:pt x="136" y="357"/>
                    <a:pt x="135" y="356"/>
                    <a:pt x="135" y="355"/>
                  </a:cubicBezTo>
                  <a:cubicBezTo>
                    <a:pt x="135" y="354"/>
                    <a:pt x="135" y="353"/>
                    <a:pt x="135" y="352"/>
                  </a:cubicBezTo>
                  <a:cubicBezTo>
                    <a:pt x="135" y="351"/>
                    <a:pt x="135" y="351"/>
                    <a:pt x="135" y="350"/>
                  </a:cubicBezTo>
                  <a:cubicBezTo>
                    <a:pt x="135" y="350"/>
                    <a:pt x="136" y="350"/>
                    <a:pt x="136" y="349"/>
                  </a:cubicBezTo>
                  <a:cubicBezTo>
                    <a:pt x="135" y="348"/>
                    <a:pt x="135" y="347"/>
                    <a:pt x="135" y="347"/>
                  </a:cubicBezTo>
                  <a:cubicBezTo>
                    <a:pt x="135" y="346"/>
                    <a:pt x="135" y="345"/>
                    <a:pt x="134" y="344"/>
                  </a:cubicBezTo>
                  <a:cubicBezTo>
                    <a:pt x="134" y="343"/>
                    <a:pt x="134" y="343"/>
                    <a:pt x="134" y="342"/>
                  </a:cubicBezTo>
                  <a:cubicBezTo>
                    <a:pt x="133" y="342"/>
                    <a:pt x="134" y="341"/>
                    <a:pt x="133" y="341"/>
                  </a:cubicBezTo>
                  <a:cubicBezTo>
                    <a:pt x="133" y="340"/>
                    <a:pt x="133" y="340"/>
                    <a:pt x="133" y="339"/>
                  </a:cubicBezTo>
                  <a:cubicBezTo>
                    <a:pt x="132" y="338"/>
                    <a:pt x="132" y="336"/>
                    <a:pt x="132" y="336"/>
                  </a:cubicBezTo>
                  <a:cubicBezTo>
                    <a:pt x="132" y="335"/>
                    <a:pt x="133" y="334"/>
                    <a:pt x="133" y="334"/>
                  </a:cubicBezTo>
                  <a:cubicBezTo>
                    <a:pt x="133" y="334"/>
                    <a:pt x="133" y="335"/>
                    <a:pt x="133" y="336"/>
                  </a:cubicBezTo>
                  <a:cubicBezTo>
                    <a:pt x="133" y="336"/>
                    <a:pt x="133" y="336"/>
                    <a:pt x="133" y="337"/>
                  </a:cubicBezTo>
                  <a:cubicBezTo>
                    <a:pt x="133" y="338"/>
                    <a:pt x="133" y="339"/>
                    <a:pt x="133" y="339"/>
                  </a:cubicBezTo>
                  <a:cubicBezTo>
                    <a:pt x="133" y="339"/>
                    <a:pt x="134" y="340"/>
                    <a:pt x="134" y="340"/>
                  </a:cubicBezTo>
                  <a:cubicBezTo>
                    <a:pt x="134" y="339"/>
                    <a:pt x="134" y="338"/>
                    <a:pt x="134" y="337"/>
                  </a:cubicBezTo>
                  <a:cubicBezTo>
                    <a:pt x="134" y="337"/>
                    <a:pt x="134" y="336"/>
                    <a:pt x="134" y="336"/>
                  </a:cubicBezTo>
                  <a:cubicBezTo>
                    <a:pt x="134" y="336"/>
                    <a:pt x="134" y="336"/>
                    <a:pt x="135" y="336"/>
                  </a:cubicBezTo>
                  <a:cubicBezTo>
                    <a:pt x="135" y="335"/>
                    <a:pt x="135" y="333"/>
                    <a:pt x="135" y="333"/>
                  </a:cubicBezTo>
                  <a:cubicBezTo>
                    <a:pt x="135" y="332"/>
                    <a:pt x="135" y="332"/>
                    <a:pt x="135" y="331"/>
                  </a:cubicBezTo>
                  <a:cubicBezTo>
                    <a:pt x="135" y="330"/>
                    <a:pt x="134" y="329"/>
                    <a:pt x="134" y="328"/>
                  </a:cubicBezTo>
                  <a:cubicBezTo>
                    <a:pt x="134" y="327"/>
                    <a:pt x="134" y="327"/>
                    <a:pt x="134" y="326"/>
                  </a:cubicBezTo>
                  <a:cubicBezTo>
                    <a:pt x="133" y="325"/>
                    <a:pt x="133" y="325"/>
                    <a:pt x="133" y="324"/>
                  </a:cubicBezTo>
                  <a:cubicBezTo>
                    <a:pt x="132" y="323"/>
                    <a:pt x="132" y="320"/>
                    <a:pt x="132" y="320"/>
                  </a:cubicBezTo>
                  <a:cubicBezTo>
                    <a:pt x="131" y="319"/>
                    <a:pt x="131" y="319"/>
                    <a:pt x="131" y="318"/>
                  </a:cubicBezTo>
                  <a:cubicBezTo>
                    <a:pt x="131" y="317"/>
                    <a:pt x="130" y="316"/>
                    <a:pt x="130" y="316"/>
                  </a:cubicBezTo>
                  <a:cubicBezTo>
                    <a:pt x="130" y="316"/>
                    <a:pt x="131" y="315"/>
                    <a:pt x="130" y="315"/>
                  </a:cubicBezTo>
                  <a:cubicBezTo>
                    <a:pt x="130" y="314"/>
                    <a:pt x="130" y="314"/>
                    <a:pt x="130" y="313"/>
                  </a:cubicBezTo>
                  <a:cubicBezTo>
                    <a:pt x="130" y="313"/>
                    <a:pt x="130" y="313"/>
                    <a:pt x="130" y="312"/>
                  </a:cubicBezTo>
                  <a:cubicBezTo>
                    <a:pt x="131" y="312"/>
                    <a:pt x="131" y="311"/>
                    <a:pt x="131" y="311"/>
                  </a:cubicBezTo>
                  <a:cubicBezTo>
                    <a:pt x="132" y="310"/>
                    <a:pt x="132" y="310"/>
                    <a:pt x="132" y="310"/>
                  </a:cubicBezTo>
                  <a:cubicBezTo>
                    <a:pt x="132" y="310"/>
                    <a:pt x="133" y="310"/>
                    <a:pt x="133" y="310"/>
                  </a:cubicBezTo>
                  <a:cubicBezTo>
                    <a:pt x="132" y="311"/>
                    <a:pt x="132" y="312"/>
                    <a:pt x="132" y="312"/>
                  </a:cubicBezTo>
                  <a:cubicBezTo>
                    <a:pt x="132" y="312"/>
                    <a:pt x="132" y="313"/>
                    <a:pt x="132" y="313"/>
                  </a:cubicBezTo>
                  <a:cubicBezTo>
                    <a:pt x="133" y="313"/>
                    <a:pt x="133" y="312"/>
                    <a:pt x="133" y="312"/>
                  </a:cubicBezTo>
                  <a:cubicBezTo>
                    <a:pt x="133" y="312"/>
                    <a:pt x="134" y="312"/>
                    <a:pt x="134" y="313"/>
                  </a:cubicBezTo>
                  <a:cubicBezTo>
                    <a:pt x="134" y="313"/>
                    <a:pt x="134" y="313"/>
                    <a:pt x="134" y="314"/>
                  </a:cubicBezTo>
                  <a:cubicBezTo>
                    <a:pt x="134" y="314"/>
                    <a:pt x="133" y="315"/>
                    <a:pt x="133" y="315"/>
                  </a:cubicBezTo>
                  <a:cubicBezTo>
                    <a:pt x="133" y="315"/>
                    <a:pt x="134" y="316"/>
                    <a:pt x="134" y="315"/>
                  </a:cubicBezTo>
                  <a:cubicBezTo>
                    <a:pt x="134" y="314"/>
                    <a:pt x="135" y="314"/>
                    <a:pt x="135" y="313"/>
                  </a:cubicBezTo>
                  <a:cubicBezTo>
                    <a:pt x="135" y="313"/>
                    <a:pt x="134" y="312"/>
                    <a:pt x="134" y="312"/>
                  </a:cubicBezTo>
                  <a:cubicBezTo>
                    <a:pt x="135" y="312"/>
                    <a:pt x="135" y="312"/>
                    <a:pt x="135" y="312"/>
                  </a:cubicBezTo>
                  <a:cubicBezTo>
                    <a:pt x="135" y="311"/>
                    <a:pt x="135" y="311"/>
                    <a:pt x="136" y="311"/>
                  </a:cubicBezTo>
                  <a:cubicBezTo>
                    <a:pt x="136" y="310"/>
                    <a:pt x="136" y="310"/>
                    <a:pt x="136" y="310"/>
                  </a:cubicBezTo>
                  <a:cubicBezTo>
                    <a:pt x="136" y="309"/>
                    <a:pt x="136" y="309"/>
                    <a:pt x="137" y="308"/>
                  </a:cubicBezTo>
                  <a:cubicBezTo>
                    <a:pt x="137" y="307"/>
                    <a:pt x="137" y="307"/>
                    <a:pt x="137" y="306"/>
                  </a:cubicBezTo>
                  <a:cubicBezTo>
                    <a:pt x="137" y="305"/>
                    <a:pt x="137" y="305"/>
                    <a:pt x="137" y="304"/>
                  </a:cubicBezTo>
                  <a:cubicBezTo>
                    <a:pt x="137" y="303"/>
                    <a:pt x="137" y="303"/>
                    <a:pt x="137" y="302"/>
                  </a:cubicBezTo>
                  <a:cubicBezTo>
                    <a:pt x="136" y="301"/>
                    <a:pt x="136" y="301"/>
                    <a:pt x="136" y="300"/>
                  </a:cubicBezTo>
                  <a:cubicBezTo>
                    <a:pt x="136" y="300"/>
                    <a:pt x="136" y="299"/>
                    <a:pt x="136" y="298"/>
                  </a:cubicBezTo>
                  <a:cubicBezTo>
                    <a:pt x="136" y="298"/>
                    <a:pt x="136" y="298"/>
                    <a:pt x="136" y="297"/>
                  </a:cubicBezTo>
                  <a:cubicBezTo>
                    <a:pt x="136" y="296"/>
                    <a:pt x="137" y="296"/>
                    <a:pt x="136" y="295"/>
                  </a:cubicBezTo>
                  <a:cubicBezTo>
                    <a:pt x="136" y="295"/>
                    <a:pt x="136" y="293"/>
                    <a:pt x="136" y="292"/>
                  </a:cubicBezTo>
                  <a:cubicBezTo>
                    <a:pt x="136" y="292"/>
                    <a:pt x="136" y="292"/>
                    <a:pt x="136" y="291"/>
                  </a:cubicBezTo>
                  <a:cubicBezTo>
                    <a:pt x="135" y="290"/>
                    <a:pt x="135" y="290"/>
                    <a:pt x="135" y="289"/>
                  </a:cubicBezTo>
                  <a:cubicBezTo>
                    <a:pt x="134" y="288"/>
                    <a:pt x="134" y="288"/>
                    <a:pt x="134" y="287"/>
                  </a:cubicBezTo>
                  <a:cubicBezTo>
                    <a:pt x="134" y="287"/>
                    <a:pt x="134" y="286"/>
                    <a:pt x="133" y="286"/>
                  </a:cubicBezTo>
                  <a:cubicBezTo>
                    <a:pt x="133" y="286"/>
                    <a:pt x="132" y="282"/>
                    <a:pt x="132" y="282"/>
                  </a:cubicBezTo>
                  <a:cubicBezTo>
                    <a:pt x="131" y="281"/>
                    <a:pt x="131" y="277"/>
                    <a:pt x="131" y="277"/>
                  </a:cubicBezTo>
                  <a:cubicBezTo>
                    <a:pt x="131" y="277"/>
                    <a:pt x="130" y="276"/>
                    <a:pt x="129" y="275"/>
                  </a:cubicBezTo>
                  <a:cubicBezTo>
                    <a:pt x="128" y="274"/>
                    <a:pt x="128" y="274"/>
                    <a:pt x="127" y="272"/>
                  </a:cubicBezTo>
                  <a:cubicBezTo>
                    <a:pt x="126" y="271"/>
                    <a:pt x="125" y="271"/>
                    <a:pt x="125" y="270"/>
                  </a:cubicBezTo>
                  <a:cubicBezTo>
                    <a:pt x="124" y="269"/>
                    <a:pt x="125" y="268"/>
                    <a:pt x="125" y="268"/>
                  </a:cubicBezTo>
                  <a:cubicBezTo>
                    <a:pt x="124" y="267"/>
                    <a:pt x="124" y="267"/>
                    <a:pt x="123" y="266"/>
                  </a:cubicBezTo>
                  <a:cubicBezTo>
                    <a:pt x="123" y="265"/>
                    <a:pt x="122" y="266"/>
                    <a:pt x="122" y="265"/>
                  </a:cubicBezTo>
                  <a:cubicBezTo>
                    <a:pt x="121" y="264"/>
                    <a:pt x="120" y="264"/>
                    <a:pt x="120" y="263"/>
                  </a:cubicBezTo>
                  <a:cubicBezTo>
                    <a:pt x="120" y="262"/>
                    <a:pt x="119" y="262"/>
                    <a:pt x="119" y="261"/>
                  </a:cubicBezTo>
                  <a:cubicBezTo>
                    <a:pt x="118" y="260"/>
                    <a:pt x="118" y="260"/>
                    <a:pt x="118" y="260"/>
                  </a:cubicBezTo>
                  <a:cubicBezTo>
                    <a:pt x="117" y="259"/>
                    <a:pt x="117" y="259"/>
                    <a:pt x="117" y="258"/>
                  </a:cubicBezTo>
                  <a:cubicBezTo>
                    <a:pt x="116" y="257"/>
                    <a:pt x="116" y="257"/>
                    <a:pt x="115" y="256"/>
                  </a:cubicBezTo>
                  <a:cubicBezTo>
                    <a:pt x="114" y="256"/>
                    <a:pt x="114" y="256"/>
                    <a:pt x="114" y="255"/>
                  </a:cubicBezTo>
                  <a:cubicBezTo>
                    <a:pt x="113" y="254"/>
                    <a:pt x="113" y="254"/>
                    <a:pt x="113" y="254"/>
                  </a:cubicBezTo>
                  <a:cubicBezTo>
                    <a:pt x="112" y="253"/>
                    <a:pt x="112" y="253"/>
                    <a:pt x="111" y="252"/>
                  </a:cubicBezTo>
                  <a:cubicBezTo>
                    <a:pt x="111" y="252"/>
                    <a:pt x="110" y="251"/>
                    <a:pt x="110" y="251"/>
                  </a:cubicBezTo>
                  <a:cubicBezTo>
                    <a:pt x="110" y="251"/>
                    <a:pt x="111" y="251"/>
                    <a:pt x="111" y="251"/>
                  </a:cubicBezTo>
                  <a:cubicBezTo>
                    <a:pt x="111" y="251"/>
                    <a:pt x="112" y="250"/>
                    <a:pt x="112" y="250"/>
                  </a:cubicBezTo>
                  <a:cubicBezTo>
                    <a:pt x="111" y="250"/>
                    <a:pt x="111" y="249"/>
                    <a:pt x="111" y="249"/>
                  </a:cubicBezTo>
                  <a:cubicBezTo>
                    <a:pt x="110" y="249"/>
                    <a:pt x="110" y="249"/>
                    <a:pt x="110" y="249"/>
                  </a:cubicBezTo>
                  <a:cubicBezTo>
                    <a:pt x="109" y="249"/>
                    <a:pt x="109" y="249"/>
                    <a:pt x="109" y="250"/>
                  </a:cubicBezTo>
                  <a:cubicBezTo>
                    <a:pt x="109" y="250"/>
                    <a:pt x="110" y="250"/>
                    <a:pt x="109" y="250"/>
                  </a:cubicBezTo>
                  <a:cubicBezTo>
                    <a:pt x="109" y="250"/>
                    <a:pt x="108" y="250"/>
                    <a:pt x="108" y="250"/>
                  </a:cubicBezTo>
                  <a:cubicBezTo>
                    <a:pt x="108" y="250"/>
                    <a:pt x="109" y="249"/>
                    <a:pt x="109" y="249"/>
                  </a:cubicBezTo>
                  <a:cubicBezTo>
                    <a:pt x="109" y="248"/>
                    <a:pt x="110" y="248"/>
                    <a:pt x="110" y="248"/>
                  </a:cubicBezTo>
                  <a:cubicBezTo>
                    <a:pt x="110" y="248"/>
                    <a:pt x="110" y="247"/>
                    <a:pt x="110" y="247"/>
                  </a:cubicBezTo>
                  <a:cubicBezTo>
                    <a:pt x="110" y="247"/>
                    <a:pt x="110" y="246"/>
                    <a:pt x="110" y="246"/>
                  </a:cubicBezTo>
                  <a:cubicBezTo>
                    <a:pt x="109" y="246"/>
                    <a:pt x="108" y="245"/>
                    <a:pt x="108" y="245"/>
                  </a:cubicBezTo>
                  <a:cubicBezTo>
                    <a:pt x="108" y="244"/>
                    <a:pt x="108" y="244"/>
                    <a:pt x="107" y="244"/>
                  </a:cubicBezTo>
                  <a:cubicBezTo>
                    <a:pt x="107" y="243"/>
                    <a:pt x="107" y="243"/>
                    <a:pt x="106" y="242"/>
                  </a:cubicBezTo>
                  <a:cubicBezTo>
                    <a:pt x="106" y="242"/>
                    <a:pt x="105" y="242"/>
                    <a:pt x="105" y="241"/>
                  </a:cubicBezTo>
                  <a:cubicBezTo>
                    <a:pt x="105" y="240"/>
                    <a:pt x="104" y="239"/>
                    <a:pt x="104" y="238"/>
                  </a:cubicBezTo>
                  <a:cubicBezTo>
                    <a:pt x="104" y="238"/>
                    <a:pt x="104" y="237"/>
                    <a:pt x="104" y="236"/>
                  </a:cubicBezTo>
                  <a:cubicBezTo>
                    <a:pt x="104" y="235"/>
                    <a:pt x="104" y="235"/>
                    <a:pt x="103" y="234"/>
                  </a:cubicBezTo>
                  <a:cubicBezTo>
                    <a:pt x="102" y="233"/>
                    <a:pt x="102" y="234"/>
                    <a:pt x="101" y="233"/>
                  </a:cubicBezTo>
                  <a:cubicBezTo>
                    <a:pt x="101" y="232"/>
                    <a:pt x="101" y="232"/>
                    <a:pt x="100" y="231"/>
                  </a:cubicBezTo>
                  <a:cubicBezTo>
                    <a:pt x="100" y="230"/>
                    <a:pt x="100" y="230"/>
                    <a:pt x="100" y="230"/>
                  </a:cubicBezTo>
                  <a:cubicBezTo>
                    <a:pt x="99" y="229"/>
                    <a:pt x="99" y="229"/>
                    <a:pt x="99" y="228"/>
                  </a:cubicBezTo>
                  <a:cubicBezTo>
                    <a:pt x="98" y="228"/>
                    <a:pt x="98" y="228"/>
                    <a:pt x="98" y="227"/>
                  </a:cubicBezTo>
                  <a:cubicBezTo>
                    <a:pt x="98" y="227"/>
                    <a:pt x="98" y="227"/>
                    <a:pt x="98" y="226"/>
                  </a:cubicBezTo>
                  <a:cubicBezTo>
                    <a:pt x="98" y="226"/>
                    <a:pt x="98" y="226"/>
                    <a:pt x="97" y="225"/>
                  </a:cubicBezTo>
                  <a:cubicBezTo>
                    <a:pt x="97" y="225"/>
                    <a:pt x="97" y="225"/>
                    <a:pt x="96" y="224"/>
                  </a:cubicBezTo>
                  <a:cubicBezTo>
                    <a:pt x="96" y="223"/>
                    <a:pt x="96" y="223"/>
                    <a:pt x="96" y="222"/>
                  </a:cubicBezTo>
                  <a:cubicBezTo>
                    <a:pt x="95" y="222"/>
                    <a:pt x="95" y="222"/>
                    <a:pt x="94" y="221"/>
                  </a:cubicBezTo>
                  <a:cubicBezTo>
                    <a:pt x="94" y="221"/>
                    <a:pt x="94" y="220"/>
                    <a:pt x="93" y="220"/>
                  </a:cubicBezTo>
                  <a:cubicBezTo>
                    <a:pt x="93" y="220"/>
                    <a:pt x="93" y="220"/>
                    <a:pt x="92" y="219"/>
                  </a:cubicBezTo>
                  <a:cubicBezTo>
                    <a:pt x="92" y="218"/>
                    <a:pt x="92" y="218"/>
                    <a:pt x="91" y="217"/>
                  </a:cubicBezTo>
                  <a:cubicBezTo>
                    <a:pt x="90" y="217"/>
                    <a:pt x="91" y="217"/>
                    <a:pt x="90" y="216"/>
                  </a:cubicBezTo>
                  <a:cubicBezTo>
                    <a:pt x="89" y="215"/>
                    <a:pt x="89" y="215"/>
                    <a:pt x="89" y="214"/>
                  </a:cubicBezTo>
                  <a:cubicBezTo>
                    <a:pt x="89" y="213"/>
                    <a:pt x="89" y="213"/>
                    <a:pt x="89" y="213"/>
                  </a:cubicBezTo>
                  <a:cubicBezTo>
                    <a:pt x="89" y="212"/>
                    <a:pt x="87" y="208"/>
                    <a:pt x="86" y="208"/>
                  </a:cubicBezTo>
                  <a:cubicBezTo>
                    <a:pt x="86" y="207"/>
                    <a:pt x="84" y="206"/>
                    <a:pt x="84" y="206"/>
                  </a:cubicBezTo>
                  <a:cubicBezTo>
                    <a:pt x="84" y="205"/>
                    <a:pt x="83" y="203"/>
                    <a:pt x="83" y="203"/>
                  </a:cubicBezTo>
                  <a:cubicBezTo>
                    <a:pt x="82" y="202"/>
                    <a:pt x="81" y="202"/>
                    <a:pt x="81" y="201"/>
                  </a:cubicBezTo>
                  <a:cubicBezTo>
                    <a:pt x="80" y="199"/>
                    <a:pt x="80" y="199"/>
                    <a:pt x="80" y="198"/>
                  </a:cubicBezTo>
                  <a:cubicBezTo>
                    <a:pt x="80" y="197"/>
                    <a:pt x="80" y="195"/>
                    <a:pt x="80" y="194"/>
                  </a:cubicBezTo>
                  <a:cubicBezTo>
                    <a:pt x="79" y="193"/>
                    <a:pt x="79" y="193"/>
                    <a:pt x="79" y="192"/>
                  </a:cubicBezTo>
                  <a:cubicBezTo>
                    <a:pt x="78" y="190"/>
                    <a:pt x="79" y="190"/>
                    <a:pt x="78" y="189"/>
                  </a:cubicBezTo>
                  <a:cubicBezTo>
                    <a:pt x="78" y="189"/>
                    <a:pt x="77" y="188"/>
                    <a:pt x="77" y="187"/>
                  </a:cubicBezTo>
                  <a:cubicBezTo>
                    <a:pt x="77" y="186"/>
                    <a:pt x="76" y="184"/>
                    <a:pt x="75" y="183"/>
                  </a:cubicBezTo>
                  <a:cubicBezTo>
                    <a:pt x="75" y="182"/>
                    <a:pt x="75" y="181"/>
                    <a:pt x="75" y="181"/>
                  </a:cubicBezTo>
                  <a:cubicBezTo>
                    <a:pt x="74" y="180"/>
                    <a:pt x="74" y="181"/>
                    <a:pt x="74" y="180"/>
                  </a:cubicBezTo>
                  <a:cubicBezTo>
                    <a:pt x="74" y="178"/>
                    <a:pt x="75" y="178"/>
                    <a:pt x="75" y="177"/>
                  </a:cubicBezTo>
                  <a:cubicBezTo>
                    <a:pt x="74" y="176"/>
                    <a:pt x="75" y="176"/>
                    <a:pt x="74" y="175"/>
                  </a:cubicBezTo>
                  <a:cubicBezTo>
                    <a:pt x="74" y="174"/>
                    <a:pt x="72" y="171"/>
                    <a:pt x="72" y="170"/>
                  </a:cubicBezTo>
                  <a:cubicBezTo>
                    <a:pt x="72" y="169"/>
                    <a:pt x="72" y="169"/>
                    <a:pt x="72" y="168"/>
                  </a:cubicBezTo>
                  <a:cubicBezTo>
                    <a:pt x="71" y="168"/>
                    <a:pt x="69" y="165"/>
                    <a:pt x="69" y="165"/>
                  </a:cubicBezTo>
                  <a:cubicBezTo>
                    <a:pt x="68" y="164"/>
                    <a:pt x="69" y="165"/>
                    <a:pt x="68" y="164"/>
                  </a:cubicBezTo>
                  <a:cubicBezTo>
                    <a:pt x="67" y="163"/>
                    <a:pt x="67" y="163"/>
                    <a:pt x="66" y="162"/>
                  </a:cubicBezTo>
                  <a:cubicBezTo>
                    <a:pt x="65" y="161"/>
                    <a:pt x="65" y="162"/>
                    <a:pt x="64" y="160"/>
                  </a:cubicBezTo>
                  <a:cubicBezTo>
                    <a:pt x="63" y="158"/>
                    <a:pt x="63" y="158"/>
                    <a:pt x="63" y="157"/>
                  </a:cubicBezTo>
                  <a:cubicBezTo>
                    <a:pt x="63" y="155"/>
                    <a:pt x="62" y="155"/>
                    <a:pt x="62" y="154"/>
                  </a:cubicBezTo>
                  <a:cubicBezTo>
                    <a:pt x="62" y="154"/>
                    <a:pt x="62" y="154"/>
                    <a:pt x="61" y="152"/>
                  </a:cubicBezTo>
                  <a:cubicBezTo>
                    <a:pt x="61" y="151"/>
                    <a:pt x="60" y="151"/>
                    <a:pt x="60" y="148"/>
                  </a:cubicBezTo>
                  <a:cubicBezTo>
                    <a:pt x="59" y="146"/>
                    <a:pt x="59" y="146"/>
                    <a:pt x="58" y="145"/>
                  </a:cubicBezTo>
                  <a:cubicBezTo>
                    <a:pt x="57" y="143"/>
                    <a:pt x="57" y="144"/>
                    <a:pt x="56" y="142"/>
                  </a:cubicBezTo>
                  <a:cubicBezTo>
                    <a:pt x="55" y="140"/>
                    <a:pt x="55" y="141"/>
                    <a:pt x="55" y="139"/>
                  </a:cubicBezTo>
                  <a:cubicBezTo>
                    <a:pt x="54" y="137"/>
                    <a:pt x="55" y="137"/>
                    <a:pt x="54" y="135"/>
                  </a:cubicBezTo>
                  <a:cubicBezTo>
                    <a:pt x="52" y="133"/>
                    <a:pt x="52" y="133"/>
                    <a:pt x="51" y="131"/>
                  </a:cubicBezTo>
                  <a:cubicBezTo>
                    <a:pt x="50" y="130"/>
                    <a:pt x="50" y="130"/>
                    <a:pt x="49" y="129"/>
                  </a:cubicBezTo>
                  <a:cubicBezTo>
                    <a:pt x="49" y="128"/>
                    <a:pt x="49" y="127"/>
                    <a:pt x="48" y="126"/>
                  </a:cubicBezTo>
                  <a:cubicBezTo>
                    <a:pt x="47" y="125"/>
                    <a:pt x="47" y="124"/>
                    <a:pt x="47" y="124"/>
                  </a:cubicBezTo>
                  <a:cubicBezTo>
                    <a:pt x="47" y="123"/>
                    <a:pt x="48" y="123"/>
                    <a:pt x="47" y="122"/>
                  </a:cubicBezTo>
                  <a:cubicBezTo>
                    <a:pt x="46" y="120"/>
                    <a:pt x="47" y="121"/>
                    <a:pt x="46" y="120"/>
                  </a:cubicBezTo>
                  <a:cubicBezTo>
                    <a:pt x="46" y="119"/>
                    <a:pt x="45" y="119"/>
                    <a:pt x="45" y="118"/>
                  </a:cubicBezTo>
                  <a:cubicBezTo>
                    <a:pt x="44" y="117"/>
                    <a:pt x="44" y="117"/>
                    <a:pt x="43" y="116"/>
                  </a:cubicBezTo>
                  <a:cubicBezTo>
                    <a:pt x="43" y="115"/>
                    <a:pt x="43" y="114"/>
                    <a:pt x="42" y="113"/>
                  </a:cubicBezTo>
                  <a:cubicBezTo>
                    <a:pt x="42" y="111"/>
                    <a:pt x="42" y="111"/>
                    <a:pt x="41" y="109"/>
                  </a:cubicBezTo>
                  <a:cubicBezTo>
                    <a:pt x="40" y="108"/>
                    <a:pt x="41" y="108"/>
                    <a:pt x="39" y="107"/>
                  </a:cubicBezTo>
                  <a:cubicBezTo>
                    <a:pt x="38" y="107"/>
                    <a:pt x="37" y="107"/>
                    <a:pt x="37" y="105"/>
                  </a:cubicBezTo>
                  <a:cubicBezTo>
                    <a:pt x="36" y="104"/>
                    <a:pt x="36" y="103"/>
                    <a:pt x="36" y="102"/>
                  </a:cubicBezTo>
                  <a:cubicBezTo>
                    <a:pt x="35" y="101"/>
                    <a:pt x="36" y="101"/>
                    <a:pt x="35" y="100"/>
                  </a:cubicBezTo>
                  <a:cubicBezTo>
                    <a:pt x="34" y="98"/>
                    <a:pt x="32" y="96"/>
                    <a:pt x="31" y="95"/>
                  </a:cubicBezTo>
                  <a:cubicBezTo>
                    <a:pt x="30" y="93"/>
                    <a:pt x="30" y="93"/>
                    <a:pt x="30" y="93"/>
                  </a:cubicBezTo>
                  <a:cubicBezTo>
                    <a:pt x="29" y="92"/>
                    <a:pt x="29" y="92"/>
                    <a:pt x="28" y="91"/>
                  </a:cubicBezTo>
                  <a:cubicBezTo>
                    <a:pt x="27" y="89"/>
                    <a:pt x="26" y="89"/>
                    <a:pt x="25" y="88"/>
                  </a:cubicBezTo>
                  <a:cubicBezTo>
                    <a:pt x="24" y="87"/>
                    <a:pt x="24" y="86"/>
                    <a:pt x="22" y="85"/>
                  </a:cubicBezTo>
                  <a:cubicBezTo>
                    <a:pt x="21" y="84"/>
                    <a:pt x="20" y="84"/>
                    <a:pt x="19" y="83"/>
                  </a:cubicBezTo>
                  <a:cubicBezTo>
                    <a:pt x="17" y="82"/>
                    <a:pt x="17" y="81"/>
                    <a:pt x="16" y="81"/>
                  </a:cubicBezTo>
                  <a:cubicBezTo>
                    <a:pt x="16" y="80"/>
                    <a:pt x="16" y="80"/>
                    <a:pt x="15" y="79"/>
                  </a:cubicBezTo>
                  <a:cubicBezTo>
                    <a:pt x="14" y="78"/>
                    <a:pt x="13" y="78"/>
                    <a:pt x="13" y="78"/>
                  </a:cubicBezTo>
                  <a:cubicBezTo>
                    <a:pt x="13" y="77"/>
                    <a:pt x="14" y="76"/>
                    <a:pt x="13" y="76"/>
                  </a:cubicBezTo>
                  <a:cubicBezTo>
                    <a:pt x="13" y="75"/>
                    <a:pt x="13" y="74"/>
                    <a:pt x="13" y="73"/>
                  </a:cubicBezTo>
                  <a:cubicBezTo>
                    <a:pt x="13" y="73"/>
                    <a:pt x="12" y="71"/>
                    <a:pt x="12" y="70"/>
                  </a:cubicBezTo>
                  <a:cubicBezTo>
                    <a:pt x="11" y="70"/>
                    <a:pt x="11" y="69"/>
                    <a:pt x="11" y="69"/>
                  </a:cubicBezTo>
                  <a:cubicBezTo>
                    <a:pt x="11" y="69"/>
                    <a:pt x="11" y="69"/>
                    <a:pt x="11" y="68"/>
                  </a:cubicBezTo>
                  <a:cubicBezTo>
                    <a:pt x="11" y="67"/>
                    <a:pt x="11" y="67"/>
                    <a:pt x="11" y="66"/>
                  </a:cubicBezTo>
                  <a:cubicBezTo>
                    <a:pt x="10" y="66"/>
                    <a:pt x="9" y="65"/>
                    <a:pt x="9" y="64"/>
                  </a:cubicBezTo>
                  <a:cubicBezTo>
                    <a:pt x="9" y="64"/>
                    <a:pt x="6" y="61"/>
                    <a:pt x="6" y="60"/>
                  </a:cubicBezTo>
                  <a:cubicBezTo>
                    <a:pt x="5" y="59"/>
                    <a:pt x="5" y="58"/>
                    <a:pt x="5" y="57"/>
                  </a:cubicBezTo>
                  <a:cubicBezTo>
                    <a:pt x="5" y="57"/>
                    <a:pt x="5" y="57"/>
                    <a:pt x="5" y="55"/>
                  </a:cubicBezTo>
                  <a:cubicBezTo>
                    <a:pt x="4" y="54"/>
                    <a:pt x="5" y="54"/>
                    <a:pt x="4" y="53"/>
                  </a:cubicBezTo>
                  <a:cubicBezTo>
                    <a:pt x="4" y="52"/>
                    <a:pt x="4" y="53"/>
                    <a:pt x="3" y="52"/>
                  </a:cubicBezTo>
                  <a:cubicBezTo>
                    <a:pt x="3" y="51"/>
                    <a:pt x="3" y="51"/>
                    <a:pt x="3" y="50"/>
                  </a:cubicBezTo>
                  <a:cubicBezTo>
                    <a:pt x="3" y="48"/>
                    <a:pt x="3" y="48"/>
                    <a:pt x="3" y="47"/>
                  </a:cubicBezTo>
                  <a:cubicBezTo>
                    <a:pt x="3" y="46"/>
                    <a:pt x="2" y="46"/>
                    <a:pt x="2" y="45"/>
                  </a:cubicBezTo>
                  <a:cubicBezTo>
                    <a:pt x="2" y="44"/>
                    <a:pt x="2" y="43"/>
                    <a:pt x="2" y="42"/>
                  </a:cubicBezTo>
                  <a:cubicBezTo>
                    <a:pt x="2" y="41"/>
                    <a:pt x="2" y="41"/>
                    <a:pt x="2" y="40"/>
                  </a:cubicBezTo>
                  <a:cubicBezTo>
                    <a:pt x="1" y="39"/>
                    <a:pt x="1" y="39"/>
                    <a:pt x="1" y="37"/>
                  </a:cubicBezTo>
                  <a:cubicBezTo>
                    <a:pt x="1" y="36"/>
                    <a:pt x="1" y="36"/>
                    <a:pt x="1" y="35"/>
                  </a:cubicBezTo>
                  <a:cubicBezTo>
                    <a:pt x="1" y="34"/>
                    <a:pt x="1" y="35"/>
                    <a:pt x="0" y="33"/>
                  </a:cubicBezTo>
                  <a:cubicBezTo>
                    <a:pt x="0" y="32"/>
                    <a:pt x="0" y="32"/>
                    <a:pt x="0" y="31"/>
                  </a:cubicBezTo>
                  <a:cubicBezTo>
                    <a:pt x="0" y="30"/>
                    <a:pt x="0" y="29"/>
                    <a:pt x="0" y="29"/>
                  </a:cubicBezTo>
                  <a:cubicBezTo>
                    <a:pt x="0" y="28"/>
                    <a:pt x="0" y="28"/>
                    <a:pt x="0" y="27"/>
                  </a:cubicBezTo>
                  <a:cubicBezTo>
                    <a:pt x="0" y="26"/>
                    <a:pt x="0" y="26"/>
                    <a:pt x="0" y="25"/>
                  </a:cubicBezTo>
                  <a:cubicBezTo>
                    <a:pt x="1" y="24"/>
                    <a:pt x="1" y="24"/>
                    <a:pt x="1" y="23"/>
                  </a:cubicBezTo>
                  <a:cubicBezTo>
                    <a:pt x="1" y="22"/>
                    <a:pt x="1" y="21"/>
                    <a:pt x="1" y="20"/>
                  </a:cubicBezTo>
                  <a:cubicBezTo>
                    <a:pt x="1" y="20"/>
                    <a:pt x="1" y="19"/>
                    <a:pt x="1" y="18"/>
                  </a:cubicBezTo>
                  <a:cubicBezTo>
                    <a:pt x="1" y="17"/>
                    <a:pt x="1" y="16"/>
                    <a:pt x="1" y="16"/>
                  </a:cubicBezTo>
                  <a:cubicBezTo>
                    <a:pt x="1" y="15"/>
                    <a:pt x="1" y="15"/>
                    <a:pt x="1" y="15"/>
                  </a:cubicBezTo>
                  <a:cubicBezTo>
                    <a:pt x="1" y="15"/>
                    <a:pt x="2" y="16"/>
                    <a:pt x="2" y="16"/>
                  </a:cubicBezTo>
                  <a:cubicBezTo>
                    <a:pt x="3" y="16"/>
                    <a:pt x="2" y="17"/>
                    <a:pt x="3" y="16"/>
                  </a:cubicBezTo>
                  <a:cubicBezTo>
                    <a:pt x="4" y="16"/>
                    <a:pt x="4" y="15"/>
                    <a:pt x="5" y="15"/>
                  </a:cubicBezTo>
                  <a:cubicBezTo>
                    <a:pt x="5" y="15"/>
                    <a:pt x="5" y="14"/>
                    <a:pt x="5" y="14"/>
                  </a:cubicBezTo>
                  <a:cubicBezTo>
                    <a:pt x="6" y="15"/>
                    <a:pt x="6" y="15"/>
                    <a:pt x="6" y="15"/>
                  </a:cubicBezTo>
                  <a:cubicBezTo>
                    <a:pt x="7" y="14"/>
                    <a:pt x="6" y="14"/>
                    <a:pt x="7" y="14"/>
                  </a:cubicBezTo>
                  <a:cubicBezTo>
                    <a:pt x="7" y="13"/>
                    <a:pt x="7" y="13"/>
                    <a:pt x="8" y="13"/>
                  </a:cubicBezTo>
                  <a:cubicBezTo>
                    <a:pt x="8" y="12"/>
                    <a:pt x="9" y="12"/>
                    <a:pt x="9" y="12"/>
                  </a:cubicBezTo>
                  <a:cubicBezTo>
                    <a:pt x="10" y="12"/>
                    <a:pt x="9" y="11"/>
                    <a:pt x="11" y="11"/>
                  </a:cubicBezTo>
                  <a:cubicBezTo>
                    <a:pt x="12" y="11"/>
                    <a:pt x="13" y="11"/>
                    <a:pt x="13" y="11"/>
                  </a:cubicBezTo>
                  <a:cubicBezTo>
                    <a:pt x="14" y="11"/>
                    <a:pt x="13" y="10"/>
                    <a:pt x="14" y="10"/>
                  </a:cubicBezTo>
                  <a:cubicBezTo>
                    <a:pt x="15" y="10"/>
                    <a:pt x="15" y="10"/>
                    <a:pt x="15" y="10"/>
                  </a:cubicBezTo>
                  <a:cubicBezTo>
                    <a:pt x="16" y="10"/>
                    <a:pt x="15" y="11"/>
                    <a:pt x="16" y="10"/>
                  </a:cubicBezTo>
                  <a:cubicBezTo>
                    <a:pt x="17" y="10"/>
                    <a:pt x="17" y="10"/>
                    <a:pt x="17" y="10"/>
                  </a:cubicBezTo>
                  <a:cubicBezTo>
                    <a:pt x="18" y="10"/>
                    <a:pt x="17" y="10"/>
                    <a:pt x="18" y="10"/>
                  </a:cubicBezTo>
                  <a:cubicBezTo>
                    <a:pt x="19" y="11"/>
                    <a:pt x="19" y="10"/>
                    <a:pt x="20" y="11"/>
                  </a:cubicBezTo>
                  <a:cubicBezTo>
                    <a:pt x="21" y="11"/>
                    <a:pt x="21" y="11"/>
                    <a:pt x="21" y="11"/>
                  </a:cubicBezTo>
                  <a:cubicBezTo>
                    <a:pt x="22" y="11"/>
                    <a:pt x="21" y="11"/>
                    <a:pt x="22" y="12"/>
                  </a:cubicBezTo>
                  <a:cubicBezTo>
                    <a:pt x="23" y="13"/>
                    <a:pt x="23" y="13"/>
                    <a:pt x="23" y="13"/>
                  </a:cubicBezTo>
                  <a:cubicBezTo>
                    <a:pt x="23" y="13"/>
                    <a:pt x="25" y="14"/>
                    <a:pt x="25" y="14"/>
                  </a:cubicBezTo>
                  <a:cubicBezTo>
                    <a:pt x="25" y="15"/>
                    <a:pt x="25" y="14"/>
                    <a:pt x="26" y="14"/>
                  </a:cubicBezTo>
                  <a:cubicBezTo>
                    <a:pt x="26" y="15"/>
                    <a:pt x="26" y="15"/>
                    <a:pt x="26" y="15"/>
                  </a:cubicBezTo>
                  <a:cubicBezTo>
                    <a:pt x="27" y="15"/>
                    <a:pt x="27" y="15"/>
                    <a:pt x="27" y="14"/>
                  </a:cubicBezTo>
                  <a:cubicBezTo>
                    <a:pt x="28" y="14"/>
                    <a:pt x="28" y="14"/>
                    <a:pt x="29" y="14"/>
                  </a:cubicBezTo>
                  <a:cubicBezTo>
                    <a:pt x="30" y="13"/>
                    <a:pt x="30" y="13"/>
                    <a:pt x="31" y="13"/>
                  </a:cubicBezTo>
                  <a:cubicBezTo>
                    <a:pt x="31" y="14"/>
                    <a:pt x="31" y="14"/>
                    <a:pt x="31" y="14"/>
                  </a:cubicBezTo>
                  <a:cubicBezTo>
                    <a:pt x="32" y="14"/>
                    <a:pt x="32" y="14"/>
                    <a:pt x="32" y="14"/>
                  </a:cubicBezTo>
                  <a:cubicBezTo>
                    <a:pt x="32" y="13"/>
                    <a:pt x="32" y="13"/>
                    <a:pt x="33" y="13"/>
                  </a:cubicBezTo>
                  <a:cubicBezTo>
                    <a:pt x="34" y="13"/>
                    <a:pt x="33" y="13"/>
                    <a:pt x="34" y="13"/>
                  </a:cubicBezTo>
                  <a:cubicBezTo>
                    <a:pt x="34" y="14"/>
                    <a:pt x="35" y="13"/>
                    <a:pt x="35" y="14"/>
                  </a:cubicBezTo>
                  <a:cubicBezTo>
                    <a:pt x="35" y="15"/>
                    <a:pt x="34" y="16"/>
                    <a:pt x="35" y="16"/>
                  </a:cubicBezTo>
                  <a:cubicBezTo>
                    <a:pt x="35" y="16"/>
                    <a:pt x="35" y="16"/>
                    <a:pt x="35" y="15"/>
                  </a:cubicBezTo>
                  <a:cubicBezTo>
                    <a:pt x="36" y="15"/>
                    <a:pt x="36" y="15"/>
                    <a:pt x="36" y="15"/>
                  </a:cubicBezTo>
                  <a:cubicBezTo>
                    <a:pt x="37" y="15"/>
                    <a:pt x="36" y="15"/>
                    <a:pt x="37" y="14"/>
                  </a:cubicBezTo>
                  <a:cubicBezTo>
                    <a:pt x="37" y="14"/>
                    <a:pt x="39" y="15"/>
                    <a:pt x="39" y="15"/>
                  </a:cubicBezTo>
                  <a:cubicBezTo>
                    <a:pt x="39" y="15"/>
                    <a:pt x="40" y="14"/>
                    <a:pt x="40" y="14"/>
                  </a:cubicBezTo>
                  <a:cubicBezTo>
                    <a:pt x="40" y="14"/>
                    <a:pt x="40" y="14"/>
                    <a:pt x="41" y="14"/>
                  </a:cubicBezTo>
                  <a:cubicBezTo>
                    <a:pt x="41" y="14"/>
                    <a:pt x="41" y="14"/>
                    <a:pt x="42" y="14"/>
                  </a:cubicBezTo>
                  <a:cubicBezTo>
                    <a:pt x="42" y="14"/>
                    <a:pt x="42" y="14"/>
                    <a:pt x="42" y="14"/>
                  </a:cubicBezTo>
                  <a:cubicBezTo>
                    <a:pt x="43" y="13"/>
                    <a:pt x="43" y="13"/>
                    <a:pt x="43" y="13"/>
                  </a:cubicBezTo>
                  <a:cubicBezTo>
                    <a:pt x="43" y="13"/>
                    <a:pt x="43" y="12"/>
                    <a:pt x="44" y="12"/>
                  </a:cubicBezTo>
                  <a:cubicBezTo>
                    <a:pt x="45" y="12"/>
                    <a:pt x="46" y="12"/>
                    <a:pt x="46" y="11"/>
                  </a:cubicBezTo>
                  <a:cubicBezTo>
                    <a:pt x="46" y="11"/>
                    <a:pt x="46" y="11"/>
                    <a:pt x="47" y="11"/>
                  </a:cubicBezTo>
                  <a:cubicBezTo>
                    <a:pt x="47" y="11"/>
                    <a:pt x="48" y="11"/>
                    <a:pt x="48" y="11"/>
                  </a:cubicBezTo>
                  <a:cubicBezTo>
                    <a:pt x="48" y="11"/>
                    <a:pt x="48" y="11"/>
                    <a:pt x="48" y="10"/>
                  </a:cubicBezTo>
                  <a:cubicBezTo>
                    <a:pt x="48" y="10"/>
                    <a:pt x="48" y="10"/>
                    <a:pt x="48" y="10"/>
                  </a:cubicBezTo>
                  <a:cubicBezTo>
                    <a:pt x="49" y="9"/>
                    <a:pt x="51" y="9"/>
                    <a:pt x="51" y="9"/>
                  </a:cubicBezTo>
                  <a:cubicBezTo>
                    <a:pt x="51" y="8"/>
                    <a:pt x="52" y="8"/>
                    <a:pt x="52" y="8"/>
                  </a:cubicBezTo>
                  <a:cubicBezTo>
                    <a:pt x="53" y="8"/>
                    <a:pt x="53" y="8"/>
                    <a:pt x="53" y="7"/>
                  </a:cubicBezTo>
                  <a:cubicBezTo>
                    <a:pt x="53" y="7"/>
                    <a:pt x="53" y="7"/>
                    <a:pt x="53" y="7"/>
                  </a:cubicBezTo>
                  <a:cubicBezTo>
                    <a:pt x="54" y="6"/>
                    <a:pt x="55" y="6"/>
                    <a:pt x="55" y="6"/>
                  </a:cubicBezTo>
                  <a:cubicBezTo>
                    <a:pt x="55" y="6"/>
                    <a:pt x="56" y="5"/>
                    <a:pt x="56" y="5"/>
                  </a:cubicBezTo>
                  <a:cubicBezTo>
                    <a:pt x="56" y="5"/>
                    <a:pt x="56" y="5"/>
                    <a:pt x="56" y="4"/>
                  </a:cubicBezTo>
                  <a:cubicBezTo>
                    <a:pt x="56" y="4"/>
                    <a:pt x="57" y="4"/>
                    <a:pt x="57" y="4"/>
                  </a:cubicBezTo>
                  <a:cubicBezTo>
                    <a:pt x="58" y="4"/>
                    <a:pt x="57" y="3"/>
                    <a:pt x="58" y="3"/>
                  </a:cubicBezTo>
                  <a:cubicBezTo>
                    <a:pt x="59" y="3"/>
                    <a:pt x="59" y="4"/>
                    <a:pt x="59" y="3"/>
                  </a:cubicBezTo>
                  <a:cubicBezTo>
                    <a:pt x="59" y="3"/>
                    <a:pt x="59" y="3"/>
                    <a:pt x="60" y="3"/>
                  </a:cubicBezTo>
                  <a:cubicBezTo>
                    <a:pt x="60" y="3"/>
                    <a:pt x="60" y="3"/>
                    <a:pt x="60" y="3"/>
                  </a:cubicBezTo>
                  <a:cubicBezTo>
                    <a:pt x="60" y="3"/>
                    <a:pt x="60" y="2"/>
                    <a:pt x="60" y="2"/>
                  </a:cubicBezTo>
                  <a:cubicBezTo>
                    <a:pt x="60" y="2"/>
                    <a:pt x="61" y="1"/>
                    <a:pt x="61" y="1"/>
                  </a:cubicBezTo>
                  <a:cubicBezTo>
                    <a:pt x="62" y="1"/>
                    <a:pt x="62" y="1"/>
                    <a:pt x="63" y="1"/>
                  </a:cubicBezTo>
                  <a:cubicBezTo>
                    <a:pt x="64" y="1"/>
                    <a:pt x="65" y="2"/>
                    <a:pt x="65" y="1"/>
                  </a:cubicBezTo>
                  <a:cubicBezTo>
                    <a:pt x="65" y="1"/>
                    <a:pt x="66" y="0"/>
                    <a:pt x="66" y="1"/>
                  </a:cubicBezTo>
                  <a:cubicBezTo>
                    <a:pt x="66" y="1"/>
                    <a:pt x="66" y="1"/>
                    <a:pt x="67" y="1"/>
                  </a:cubicBezTo>
                  <a:cubicBezTo>
                    <a:pt x="67" y="1"/>
                    <a:pt x="67" y="1"/>
                    <a:pt x="68" y="1"/>
                  </a:cubicBezTo>
                  <a:cubicBezTo>
                    <a:pt x="69" y="1"/>
                    <a:pt x="69" y="1"/>
                    <a:pt x="70" y="0"/>
                  </a:cubicBezTo>
                  <a:cubicBezTo>
                    <a:pt x="71" y="0"/>
                    <a:pt x="71" y="0"/>
                    <a:pt x="71" y="0"/>
                  </a:cubicBezTo>
                  <a:cubicBezTo>
                    <a:pt x="71" y="1"/>
                    <a:pt x="71" y="1"/>
                    <a:pt x="71" y="1"/>
                  </a:cubicBezTo>
                  <a:cubicBezTo>
                    <a:pt x="72" y="1"/>
                    <a:pt x="72" y="1"/>
                    <a:pt x="72" y="2"/>
                  </a:cubicBezTo>
                  <a:cubicBezTo>
                    <a:pt x="72" y="2"/>
                    <a:pt x="71" y="2"/>
                    <a:pt x="72" y="2"/>
                  </a:cubicBezTo>
                  <a:cubicBezTo>
                    <a:pt x="73" y="2"/>
                    <a:pt x="73" y="1"/>
                    <a:pt x="74" y="2"/>
                  </a:cubicBezTo>
                  <a:cubicBezTo>
                    <a:pt x="74" y="2"/>
                    <a:pt x="74" y="2"/>
                    <a:pt x="74" y="2"/>
                  </a:cubicBezTo>
                  <a:cubicBezTo>
                    <a:pt x="74" y="2"/>
                    <a:pt x="75" y="2"/>
                    <a:pt x="76" y="2"/>
                  </a:cubicBezTo>
                  <a:cubicBezTo>
                    <a:pt x="77" y="1"/>
                    <a:pt x="78" y="1"/>
                    <a:pt x="79" y="1"/>
                  </a:cubicBezTo>
                  <a:cubicBezTo>
                    <a:pt x="79" y="1"/>
                    <a:pt x="79" y="1"/>
                    <a:pt x="79" y="1"/>
                  </a:cubicBezTo>
                  <a:cubicBezTo>
                    <a:pt x="80" y="2"/>
                    <a:pt x="79" y="2"/>
                    <a:pt x="80" y="2"/>
                  </a:cubicBezTo>
                  <a:cubicBezTo>
                    <a:pt x="81" y="2"/>
                    <a:pt x="81" y="2"/>
                    <a:pt x="82" y="3"/>
                  </a:cubicBezTo>
                  <a:cubicBezTo>
                    <a:pt x="83" y="3"/>
                    <a:pt x="84" y="3"/>
                    <a:pt x="84" y="3"/>
                  </a:cubicBezTo>
                  <a:cubicBezTo>
                    <a:pt x="84" y="3"/>
                    <a:pt x="85" y="3"/>
                    <a:pt x="85" y="3"/>
                  </a:cubicBezTo>
                  <a:cubicBezTo>
                    <a:pt x="85" y="3"/>
                    <a:pt x="85" y="4"/>
                    <a:pt x="86"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4" name="Freeform 71"/>
            <p:cNvSpPr>
              <a:spLocks/>
            </p:cNvSpPr>
            <p:nvPr/>
          </p:nvSpPr>
          <p:spPr bwMode="auto">
            <a:xfrm>
              <a:off x="9194800" y="4700588"/>
              <a:ext cx="541338" cy="496888"/>
            </a:xfrm>
            <a:custGeom>
              <a:avLst/>
              <a:gdLst>
                <a:gd name="T0" fmla="*/ 16 w 384"/>
                <a:gd name="T1" fmla="*/ 114 h 353"/>
                <a:gd name="T2" fmla="*/ 31 w 384"/>
                <a:gd name="T3" fmla="*/ 119 h 353"/>
                <a:gd name="T4" fmla="*/ 43 w 384"/>
                <a:gd name="T5" fmla="*/ 120 h 353"/>
                <a:gd name="T6" fmla="*/ 56 w 384"/>
                <a:gd name="T7" fmla="*/ 119 h 353"/>
                <a:gd name="T8" fmla="*/ 71 w 384"/>
                <a:gd name="T9" fmla="*/ 126 h 353"/>
                <a:gd name="T10" fmla="*/ 84 w 384"/>
                <a:gd name="T11" fmla="*/ 122 h 353"/>
                <a:gd name="T12" fmla="*/ 101 w 384"/>
                <a:gd name="T13" fmla="*/ 104 h 353"/>
                <a:gd name="T14" fmla="*/ 167 w 384"/>
                <a:gd name="T15" fmla="*/ 49 h 353"/>
                <a:gd name="T16" fmla="*/ 177 w 384"/>
                <a:gd name="T17" fmla="*/ 35 h 353"/>
                <a:gd name="T18" fmla="*/ 186 w 384"/>
                <a:gd name="T19" fmla="*/ 17 h 353"/>
                <a:gd name="T20" fmla="*/ 211 w 384"/>
                <a:gd name="T21" fmla="*/ 3 h 353"/>
                <a:gd name="T22" fmla="*/ 232 w 384"/>
                <a:gd name="T23" fmla="*/ 2 h 353"/>
                <a:gd name="T24" fmla="*/ 253 w 384"/>
                <a:gd name="T25" fmla="*/ 2 h 353"/>
                <a:gd name="T26" fmla="*/ 283 w 384"/>
                <a:gd name="T27" fmla="*/ 22 h 353"/>
                <a:gd name="T28" fmla="*/ 292 w 384"/>
                <a:gd name="T29" fmla="*/ 20 h 353"/>
                <a:gd name="T30" fmla="*/ 299 w 384"/>
                <a:gd name="T31" fmla="*/ 24 h 353"/>
                <a:gd name="T32" fmla="*/ 308 w 384"/>
                <a:gd name="T33" fmla="*/ 29 h 353"/>
                <a:gd name="T34" fmla="*/ 321 w 384"/>
                <a:gd name="T35" fmla="*/ 33 h 353"/>
                <a:gd name="T36" fmla="*/ 328 w 384"/>
                <a:gd name="T37" fmla="*/ 39 h 353"/>
                <a:gd name="T38" fmla="*/ 377 w 384"/>
                <a:gd name="T39" fmla="*/ 56 h 353"/>
                <a:gd name="T40" fmla="*/ 380 w 384"/>
                <a:gd name="T41" fmla="*/ 93 h 353"/>
                <a:gd name="T42" fmla="*/ 383 w 384"/>
                <a:gd name="T43" fmla="*/ 104 h 353"/>
                <a:gd name="T44" fmla="*/ 380 w 384"/>
                <a:gd name="T45" fmla="*/ 112 h 353"/>
                <a:gd name="T46" fmla="*/ 377 w 384"/>
                <a:gd name="T47" fmla="*/ 122 h 353"/>
                <a:gd name="T48" fmla="*/ 380 w 384"/>
                <a:gd name="T49" fmla="*/ 130 h 353"/>
                <a:gd name="T50" fmla="*/ 381 w 384"/>
                <a:gd name="T51" fmla="*/ 143 h 353"/>
                <a:gd name="T52" fmla="*/ 376 w 384"/>
                <a:gd name="T53" fmla="*/ 154 h 353"/>
                <a:gd name="T54" fmla="*/ 366 w 384"/>
                <a:gd name="T55" fmla="*/ 165 h 353"/>
                <a:gd name="T56" fmla="*/ 372 w 384"/>
                <a:gd name="T57" fmla="*/ 175 h 353"/>
                <a:gd name="T58" fmla="*/ 372 w 384"/>
                <a:gd name="T59" fmla="*/ 192 h 353"/>
                <a:gd name="T60" fmla="*/ 373 w 384"/>
                <a:gd name="T61" fmla="*/ 206 h 353"/>
                <a:gd name="T62" fmla="*/ 379 w 384"/>
                <a:gd name="T63" fmla="*/ 212 h 353"/>
                <a:gd name="T64" fmla="*/ 378 w 384"/>
                <a:gd name="T65" fmla="*/ 228 h 353"/>
                <a:gd name="T66" fmla="*/ 373 w 384"/>
                <a:gd name="T67" fmla="*/ 237 h 353"/>
                <a:gd name="T68" fmla="*/ 356 w 384"/>
                <a:gd name="T69" fmla="*/ 258 h 353"/>
                <a:gd name="T70" fmla="*/ 355 w 384"/>
                <a:gd name="T71" fmla="*/ 278 h 353"/>
                <a:gd name="T72" fmla="*/ 352 w 384"/>
                <a:gd name="T73" fmla="*/ 291 h 353"/>
                <a:gd name="T74" fmla="*/ 291 w 384"/>
                <a:gd name="T75" fmla="*/ 348 h 353"/>
                <a:gd name="T76" fmla="*/ 277 w 384"/>
                <a:gd name="T77" fmla="*/ 347 h 353"/>
                <a:gd name="T78" fmla="*/ 259 w 384"/>
                <a:gd name="T79" fmla="*/ 348 h 353"/>
                <a:gd name="T80" fmla="*/ 237 w 384"/>
                <a:gd name="T81" fmla="*/ 345 h 353"/>
                <a:gd name="T82" fmla="*/ 216 w 384"/>
                <a:gd name="T83" fmla="*/ 338 h 353"/>
                <a:gd name="T84" fmla="*/ 197 w 384"/>
                <a:gd name="T85" fmla="*/ 334 h 353"/>
                <a:gd name="T86" fmla="*/ 181 w 384"/>
                <a:gd name="T87" fmla="*/ 319 h 353"/>
                <a:gd name="T88" fmla="*/ 164 w 384"/>
                <a:gd name="T89" fmla="*/ 311 h 353"/>
                <a:gd name="T90" fmla="*/ 139 w 384"/>
                <a:gd name="T91" fmla="*/ 308 h 353"/>
                <a:gd name="T92" fmla="*/ 131 w 384"/>
                <a:gd name="T93" fmla="*/ 294 h 353"/>
                <a:gd name="T94" fmla="*/ 121 w 384"/>
                <a:gd name="T95" fmla="*/ 280 h 353"/>
                <a:gd name="T96" fmla="*/ 122 w 384"/>
                <a:gd name="T97" fmla="*/ 268 h 353"/>
                <a:gd name="T98" fmla="*/ 122 w 384"/>
                <a:gd name="T99" fmla="*/ 252 h 353"/>
                <a:gd name="T100" fmla="*/ 105 w 384"/>
                <a:gd name="T101" fmla="*/ 250 h 353"/>
                <a:gd name="T102" fmla="*/ 94 w 384"/>
                <a:gd name="T103" fmla="*/ 230 h 353"/>
                <a:gd name="T104" fmla="*/ 73 w 384"/>
                <a:gd name="T105" fmla="*/ 221 h 353"/>
                <a:gd name="T106" fmla="*/ 56 w 384"/>
                <a:gd name="T107" fmla="*/ 209 h 353"/>
                <a:gd name="T108" fmla="*/ 45 w 384"/>
                <a:gd name="T109" fmla="*/ 198 h 353"/>
                <a:gd name="T110" fmla="*/ 37 w 384"/>
                <a:gd name="T111" fmla="*/ 180 h 353"/>
                <a:gd name="T112" fmla="*/ 28 w 384"/>
                <a:gd name="T113" fmla="*/ 162 h 353"/>
                <a:gd name="T114" fmla="*/ 12 w 384"/>
                <a:gd name="T115" fmla="*/ 136 h 353"/>
                <a:gd name="T116" fmla="*/ 1 w 384"/>
                <a:gd name="T117" fmla="*/ 11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4" h="353">
                  <a:moveTo>
                    <a:pt x="2" y="112"/>
                  </a:moveTo>
                  <a:cubicBezTo>
                    <a:pt x="2" y="112"/>
                    <a:pt x="3" y="113"/>
                    <a:pt x="4" y="113"/>
                  </a:cubicBezTo>
                  <a:cubicBezTo>
                    <a:pt x="4" y="113"/>
                    <a:pt x="6" y="114"/>
                    <a:pt x="6" y="114"/>
                  </a:cubicBezTo>
                  <a:cubicBezTo>
                    <a:pt x="6" y="114"/>
                    <a:pt x="7" y="114"/>
                    <a:pt x="7" y="114"/>
                  </a:cubicBezTo>
                  <a:cubicBezTo>
                    <a:pt x="8" y="114"/>
                    <a:pt x="8" y="114"/>
                    <a:pt x="9" y="115"/>
                  </a:cubicBezTo>
                  <a:cubicBezTo>
                    <a:pt x="9" y="115"/>
                    <a:pt x="10" y="115"/>
                    <a:pt x="10" y="115"/>
                  </a:cubicBezTo>
                  <a:cubicBezTo>
                    <a:pt x="10" y="115"/>
                    <a:pt x="12" y="115"/>
                    <a:pt x="12" y="115"/>
                  </a:cubicBezTo>
                  <a:cubicBezTo>
                    <a:pt x="12" y="115"/>
                    <a:pt x="13" y="115"/>
                    <a:pt x="13" y="115"/>
                  </a:cubicBezTo>
                  <a:cubicBezTo>
                    <a:pt x="13" y="115"/>
                    <a:pt x="14" y="116"/>
                    <a:pt x="14" y="116"/>
                  </a:cubicBezTo>
                  <a:cubicBezTo>
                    <a:pt x="14" y="116"/>
                    <a:pt x="15" y="116"/>
                    <a:pt x="15" y="115"/>
                  </a:cubicBezTo>
                  <a:cubicBezTo>
                    <a:pt x="16" y="115"/>
                    <a:pt x="15" y="114"/>
                    <a:pt x="16" y="114"/>
                  </a:cubicBezTo>
                  <a:cubicBezTo>
                    <a:pt x="17" y="114"/>
                    <a:pt x="18" y="115"/>
                    <a:pt x="19" y="115"/>
                  </a:cubicBezTo>
                  <a:cubicBezTo>
                    <a:pt x="19" y="115"/>
                    <a:pt x="20" y="115"/>
                    <a:pt x="20" y="114"/>
                  </a:cubicBezTo>
                  <a:cubicBezTo>
                    <a:pt x="21" y="114"/>
                    <a:pt x="21" y="114"/>
                    <a:pt x="22" y="113"/>
                  </a:cubicBezTo>
                  <a:cubicBezTo>
                    <a:pt x="23" y="113"/>
                    <a:pt x="24" y="113"/>
                    <a:pt x="24" y="113"/>
                  </a:cubicBezTo>
                  <a:cubicBezTo>
                    <a:pt x="24" y="114"/>
                    <a:pt x="24" y="114"/>
                    <a:pt x="24" y="115"/>
                  </a:cubicBezTo>
                  <a:cubicBezTo>
                    <a:pt x="24" y="115"/>
                    <a:pt x="24" y="115"/>
                    <a:pt x="25" y="115"/>
                  </a:cubicBezTo>
                  <a:cubicBezTo>
                    <a:pt x="26" y="115"/>
                    <a:pt x="26" y="114"/>
                    <a:pt x="27" y="115"/>
                  </a:cubicBezTo>
                  <a:cubicBezTo>
                    <a:pt x="27" y="115"/>
                    <a:pt x="28" y="116"/>
                    <a:pt x="28" y="116"/>
                  </a:cubicBezTo>
                  <a:cubicBezTo>
                    <a:pt x="28" y="117"/>
                    <a:pt x="29" y="118"/>
                    <a:pt x="29" y="118"/>
                  </a:cubicBezTo>
                  <a:cubicBezTo>
                    <a:pt x="30" y="118"/>
                    <a:pt x="30" y="117"/>
                    <a:pt x="30" y="117"/>
                  </a:cubicBezTo>
                  <a:cubicBezTo>
                    <a:pt x="31" y="118"/>
                    <a:pt x="31" y="118"/>
                    <a:pt x="31" y="119"/>
                  </a:cubicBezTo>
                  <a:cubicBezTo>
                    <a:pt x="31" y="119"/>
                    <a:pt x="30" y="118"/>
                    <a:pt x="31" y="119"/>
                  </a:cubicBezTo>
                  <a:cubicBezTo>
                    <a:pt x="31" y="120"/>
                    <a:pt x="32" y="121"/>
                    <a:pt x="33" y="121"/>
                  </a:cubicBezTo>
                  <a:cubicBezTo>
                    <a:pt x="33" y="121"/>
                    <a:pt x="34" y="122"/>
                    <a:pt x="35" y="122"/>
                  </a:cubicBezTo>
                  <a:cubicBezTo>
                    <a:pt x="36" y="122"/>
                    <a:pt x="36" y="122"/>
                    <a:pt x="37" y="122"/>
                  </a:cubicBezTo>
                  <a:cubicBezTo>
                    <a:pt x="37" y="123"/>
                    <a:pt x="38" y="122"/>
                    <a:pt x="38" y="122"/>
                  </a:cubicBezTo>
                  <a:cubicBezTo>
                    <a:pt x="38" y="121"/>
                    <a:pt x="39" y="121"/>
                    <a:pt x="40" y="122"/>
                  </a:cubicBezTo>
                  <a:cubicBezTo>
                    <a:pt x="40" y="122"/>
                    <a:pt x="40" y="121"/>
                    <a:pt x="41" y="121"/>
                  </a:cubicBezTo>
                  <a:cubicBezTo>
                    <a:pt x="41" y="121"/>
                    <a:pt x="41" y="121"/>
                    <a:pt x="41" y="122"/>
                  </a:cubicBezTo>
                  <a:cubicBezTo>
                    <a:pt x="41" y="122"/>
                    <a:pt x="42" y="122"/>
                    <a:pt x="42" y="122"/>
                  </a:cubicBezTo>
                  <a:cubicBezTo>
                    <a:pt x="43" y="122"/>
                    <a:pt x="43" y="122"/>
                    <a:pt x="43" y="122"/>
                  </a:cubicBezTo>
                  <a:cubicBezTo>
                    <a:pt x="43" y="121"/>
                    <a:pt x="43" y="120"/>
                    <a:pt x="43" y="120"/>
                  </a:cubicBezTo>
                  <a:cubicBezTo>
                    <a:pt x="43" y="120"/>
                    <a:pt x="42" y="120"/>
                    <a:pt x="42" y="120"/>
                  </a:cubicBezTo>
                  <a:cubicBezTo>
                    <a:pt x="42" y="119"/>
                    <a:pt x="42" y="119"/>
                    <a:pt x="43" y="119"/>
                  </a:cubicBezTo>
                  <a:cubicBezTo>
                    <a:pt x="44" y="118"/>
                    <a:pt x="44" y="118"/>
                    <a:pt x="45" y="118"/>
                  </a:cubicBezTo>
                  <a:cubicBezTo>
                    <a:pt x="46" y="118"/>
                    <a:pt x="47" y="118"/>
                    <a:pt x="47" y="118"/>
                  </a:cubicBezTo>
                  <a:cubicBezTo>
                    <a:pt x="47" y="118"/>
                    <a:pt x="48" y="117"/>
                    <a:pt x="48" y="117"/>
                  </a:cubicBezTo>
                  <a:cubicBezTo>
                    <a:pt x="48" y="117"/>
                    <a:pt x="49" y="116"/>
                    <a:pt x="49" y="117"/>
                  </a:cubicBezTo>
                  <a:cubicBezTo>
                    <a:pt x="49" y="117"/>
                    <a:pt x="49" y="118"/>
                    <a:pt x="50" y="118"/>
                  </a:cubicBezTo>
                  <a:cubicBezTo>
                    <a:pt x="51" y="118"/>
                    <a:pt x="51" y="119"/>
                    <a:pt x="52" y="119"/>
                  </a:cubicBezTo>
                  <a:cubicBezTo>
                    <a:pt x="53" y="119"/>
                    <a:pt x="54" y="119"/>
                    <a:pt x="54" y="119"/>
                  </a:cubicBezTo>
                  <a:cubicBezTo>
                    <a:pt x="54" y="119"/>
                    <a:pt x="54" y="120"/>
                    <a:pt x="54" y="120"/>
                  </a:cubicBezTo>
                  <a:cubicBezTo>
                    <a:pt x="55" y="119"/>
                    <a:pt x="55" y="119"/>
                    <a:pt x="56" y="119"/>
                  </a:cubicBezTo>
                  <a:cubicBezTo>
                    <a:pt x="57" y="119"/>
                    <a:pt x="57" y="119"/>
                    <a:pt x="58" y="119"/>
                  </a:cubicBezTo>
                  <a:cubicBezTo>
                    <a:pt x="59" y="120"/>
                    <a:pt x="61" y="121"/>
                    <a:pt x="61" y="121"/>
                  </a:cubicBezTo>
                  <a:cubicBezTo>
                    <a:pt x="61" y="121"/>
                    <a:pt x="61" y="121"/>
                    <a:pt x="62" y="122"/>
                  </a:cubicBezTo>
                  <a:cubicBezTo>
                    <a:pt x="62" y="122"/>
                    <a:pt x="62" y="122"/>
                    <a:pt x="63" y="122"/>
                  </a:cubicBezTo>
                  <a:cubicBezTo>
                    <a:pt x="63" y="122"/>
                    <a:pt x="64" y="122"/>
                    <a:pt x="65" y="122"/>
                  </a:cubicBezTo>
                  <a:cubicBezTo>
                    <a:pt x="65" y="122"/>
                    <a:pt x="66" y="122"/>
                    <a:pt x="66" y="123"/>
                  </a:cubicBezTo>
                  <a:cubicBezTo>
                    <a:pt x="66" y="123"/>
                    <a:pt x="67" y="122"/>
                    <a:pt x="67" y="123"/>
                  </a:cubicBezTo>
                  <a:cubicBezTo>
                    <a:pt x="67" y="124"/>
                    <a:pt x="67" y="124"/>
                    <a:pt x="67" y="124"/>
                  </a:cubicBezTo>
                  <a:cubicBezTo>
                    <a:pt x="67" y="125"/>
                    <a:pt x="67" y="125"/>
                    <a:pt x="67" y="125"/>
                  </a:cubicBezTo>
                  <a:cubicBezTo>
                    <a:pt x="68" y="125"/>
                    <a:pt x="68" y="125"/>
                    <a:pt x="69" y="125"/>
                  </a:cubicBezTo>
                  <a:cubicBezTo>
                    <a:pt x="70" y="125"/>
                    <a:pt x="71" y="125"/>
                    <a:pt x="71" y="126"/>
                  </a:cubicBezTo>
                  <a:cubicBezTo>
                    <a:pt x="71" y="126"/>
                    <a:pt x="72" y="126"/>
                    <a:pt x="72" y="126"/>
                  </a:cubicBezTo>
                  <a:cubicBezTo>
                    <a:pt x="72" y="126"/>
                    <a:pt x="73" y="125"/>
                    <a:pt x="73" y="125"/>
                  </a:cubicBezTo>
                  <a:cubicBezTo>
                    <a:pt x="73" y="124"/>
                    <a:pt x="74" y="124"/>
                    <a:pt x="75" y="124"/>
                  </a:cubicBezTo>
                  <a:cubicBezTo>
                    <a:pt x="76" y="124"/>
                    <a:pt x="75" y="124"/>
                    <a:pt x="76" y="124"/>
                  </a:cubicBezTo>
                  <a:cubicBezTo>
                    <a:pt x="77" y="124"/>
                    <a:pt x="77" y="124"/>
                    <a:pt x="78" y="124"/>
                  </a:cubicBezTo>
                  <a:cubicBezTo>
                    <a:pt x="78" y="124"/>
                    <a:pt x="78" y="123"/>
                    <a:pt x="78" y="123"/>
                  </a:cubicBezTo>
                  <a:cubicBezTo>
                    <a:pt x="79" y="123"/>
                    <a:pt x="79" y="123"/>
                    <a:pt x="79" y="123"/>
                  </a:cubicBezTo>
                  <a:cubicBezTo>
                    <a:pt x="79" y="123"/>
                    <a:pt x="79" y="122"/>
                    <a:pt x="79" y="122"/>
                  </a:cubicBezTo>
                  <a:cubicBezTo>
                    <a:pt x="79" y="122"/>
                    <a:pt x="79" y="122"/>
                    <a:pt x="80" y="122"/>
                  </a:cubicBezTo>
                  <a:cubicBezTo>
                    <a:pt x="81" y="122"/>
                    <a:pt x="81" y="121"/>
                    <a:pt x="82" y="122"/>
                  </a:cubicBezTo>
                  <a:cubicBezTo>
                    <a:pt x="82" y="122"/>
                    <a:pt x="84" y="122"/>
                    <a:pt x="84" y="122"/>
                  </a:cubicBezTo>
                  <a:cubicBezTo>
                    <a:pt x="85" y="121"/>
                    <a:pt x="85" y="121"/>
                    <a:pt x="85" y="121"/>
                  </a:cubicBezTo>
                  <a:cubicBezTo>
                    <a:pt x="85" y="121"/>
                    <a:pt x="86" y="121"/>
                    <a:pt x="86" y="121"/>
                  </a:cubicBezTo>
                  <a:cubicBezTo>
                    <a:pt x="86" y="121"/>
                    <a:pt x="87" y="120"/>
                    <a:pt x="87" y="120"/>
                  </a:cubicBezTo>
                  <a:cubicBezTo>
                    <a:pt x="87" y="120"/>
                    <a:pt x="88" y="120"/>
                    <a:pt x="88" y="120"/>
                  </a:cubicBezTo>
                  <a:cubicBezTo>
                    <a:pt x="88" y="120"/>
                    <a:pt x="89" y="121"/>
                    <a:pt x="89" y="121"/>
                  </a:cubicBezTo>
                  <a:cubicBezTo>
                    <a:pt x="89" y="121"/>
                    <a:pt x="91" y="119"/>
                    <a:pt x="91" y="118"/>
                  </a:cubicBezTo>
                  <a:cubicBezTo>
                    <a:pt x="91" y="117"/>
                    <a:pt x="93" y="116"/>
                    <a:pt x="93" y="115"/>
                  </a:cubicBezTo>
                  <a:cubicBezTo>
                    <a:pt x="94" y="115"/>
                    <a:pt x="95" y="114"/>
                    <a:pt x="95" y="114"/>
                  </a:cubicBezTo>
                  <a:cubicBezTo>
                    <a:pt x="95" y="114"/>
                    <a:pt x="94" y="113"/>
                    <a:pt x="94" y="112"/>
                  </a:cubicBezTo>
                  <a:cubicBezTo>
                    <a:pt x="94" y="112"/>
                    <a:pt x="95" y="111"/>
                    <a:pt x="95" y="111"/>
                  </a:cubicBezTo>
                  <a:cubicBezTo>
                    <a:pt x="101" y="104"/>
                    <a:pt x="101" y="104"/>
                    <a:pt x="101" y="104"/>
                  </a:cubicBezTo>
                  <a:cubicBezTo>
                    <a:pt x="102" y="102"/>
                    <a:pt x="102" y="102"/>
                    <a:pt x="102" y="102"/>
                  </a:cubicBezTo>
                  <a:cubicBezTo>
                    <a:pt x="113" y="94"/>
                    <a:pt x="113" y="94"/>
                    <a:pt x="113" y="94"/>
                  </a:cubicBezTo>
                  <a:cubicBezTo>
                    <a:pt x="117" y="89"/>
                    <a:pt x="117" y="89"/>
                    <a:pt x="117" y="89"/>
                  </a:cubicBezTo>
                  <a:cubicBezTo>
                    <a:pt x="118" y="84"/>
                    <a:pt x="118" y="84"/>
                    <a:pt x="118" y="84"/>
                  </a:cubicBezTo>
                  <a:cubicBezTo>
                    <a:pt x="121" y="79"/>
                    <a:pt x="121" y="79"/>
                    <a:pt x="121" y="79"/>
                  </a:cubicBezTo>
                  <a:cubicBezTo>
                    <a:pt x="125" y="73"/>
                    <a:pt x="125" y="73"/>
                    <a:pt x="125" y="73"/>
                  </a:cubicBezTo>
                  <a:cubicBezTo>
                    <a:pt x="128" y="69"/>
                    <a:pt x="128" y="69"/>
                    <a:pt x="128" y="69"/>
                  </a:cubicBezTo>
                  <a:cubicBezTo>
                    <a:pt x="128" y="69"/>
                    <a:pt x="133" y="67"/>
                    <a:pt x="133" y="67"/>
                  </a:cubicBezTo>
                  <a:cubicBezTo>
                    <a:pt x="134" y="67"/>
                    <a:pt x="143" y="62"/>
                    <a:pt x="143" y="62"/>
                  </a:cubicBezTo>
                  <a:cubicBezTo>
                    <a:pt x="148" y="57"/>
                    <a:pt x="148" y="57"/>
                    <a:pt x="148" y="57"/>
                  </a:cubicBezTo>
                  <a:cubicBezTo>
                    <a:pt x="167" y="49"/>
                    <a:pt x="167" y="49"/>
                    <a:pt x="167" y="49"/>
                  </a:cubicBezTo>
                  <a:cubicBezTo>
                    <a:pt x="172" y="48"/>
                    <a:pt x="172" y="48"/>
                    <a:pt x="172" y="48"/>
                  </a:cubicBezTo>
                  <a:cubicBezTo>
                    <a:pt x="176" y="45"/>
                    <a:pt x="176" y="45"/>
                    <a:pt x="176" y="45"/>
                  </a:cubicBezTo>
                  <a:cubicBezTo>
                    <a:pt x="176" y="45"/>
                    <a:pt x="176" y="43"/>
                    <a:pt x="176" y="42"/>
                  </a:cubicBezTo>
                  <a:cubicBezTo>
                    <a:pt x="176" y="42"/>
                    <a:pt x="176" y="41"/>
                    <a:pt x="177" y="41"/>
                  </a:cubicBezTo>
                  <a:cubicBezTo>
                    <a:pt x="177" y="41"/>
                    <a:pt x="177" y="40"/>
                    <a:pt x="177" y="40"/>
                  </a:cubicBezTo>
                  <a:cubicBezTo>
                    <a:pt x="178" y="40"/>
                    <a:pt x="178" y="39"/>
                    <a:pt x="177" y="39"/>
                  </a:cubicBezTo>
                  <a:cubicBezTo>
                    <a:pt x="177" y="39"/>
                    <a:pt x="177" y="39"/>
                    <a:pt x="177" y="38"/>
                  </a:cubicBezTo>
                  <a:cubicBezTo>
                    <a:pt x="177" y="38"/>
                    <a:pt x="177" y="38"/>
                    <a:pt x="177" y="38"/>
                  </a:cubicBezTo>
                  <a:cubicBezTo>
                    <a:pt x="177" y="37"/>
                    <a:pt x="177" y="37"/>
                    <a:pt x="177" y="37"/>
                  </a:cubicBezTo>
                  <a:cubicBezTo>
                    <a:pt x="177" y="37"/>
                    <a:pt x="176" y="37"/>
                    <a:pt x="176" y="36"/>
                  </a:cubicBezTo>
                  <a:cubicBezTo>
                    <a:pt x="176" y="36"/>
                    <a:pt x="176" y="36"/>
                    <a:pt x="177" y="35"/>
                  </a:cubicBezTo>
                  <a:cubicBezTo>
                    <a:pt x="177" y="34"/>
                    <a:pt x="178" y="33"/>
                    <a:pt x="178" y="33"/>
                  </a:cubicBezTo>
                  <a:cubicBezTo>
                    <a:pt x="178" y="33"/>
                    <a:pt x="177" y="33"/>
                    <a:pt x="177" y="32"/>
                  </a:cubicBezTo>
                  <a:cubicBezTo>
                    <a:pt x="177" y="31"/>
                    <a:pt x="177" y="31"/>
                    <a:pt x="177" y="31"/>
                  </a:cubicBezTo>
                  <a:cubicBezTo>
                    <a:pt x="177" y="30"/>
                    <a:pt x="177" y="29"/>
                    <a:pt x="177" y="29"/>
                  </a:cubicBezTo>
                  <a:cubicBezTo>
                    <a:pt x="177" y="28"/>
                    <a:pt x="178" y="27"/>
                    <a:pt x="178" y="27"/>
                  </a:cubicBezTo>
                  <a:cubicBezTo>
                    <a:pt x="178" y="27"/>
                    <a:pt x="179" y="26"/>
                    <a:pt x="178" y="26"/>
                  </a:cubicBezTo>
                  <a:cubicBezTo>
                    <a:pt x="178" y="25"/>
                    <a:pt x="177" y="24"/>
                    <a:pt x="177" y="23"/>
                  </a:cubicBezTo>
                  <a:cubicBezTo>
                    <a:pt x="178" y="22"/>
                    <a:pt x="181" y="18"/>
                    <a:pt x="181" y="18"/>
                  </a:cubicBezTo>
                  <a:cubicBezTo>
                    <a:pt x="181" y="18"/>
                    <a:pt x="182" y="17"/>
                    <a:pt x="183" y="17"/>
                  </a:cubicBezTo>
                  <a:cubicBezTo>
                    <a:pt x="184" y="17"/>
                    <a:pt x="184" y="17"/>
                    <a:pt x="185" y="17"/>
                  </a:cubicBezTo>
                  <a:cubicBezTo>
                    <a:pt x="185" y="17"/>
                    <a:pt x="185" y="18"/>
                    <a:pt x="186" y="17"/>
                  </a:cubicBezTo>
                  <a:cubicBezTo>
                    <a:pt x="186" y="17"/>
                    <a:pt x="187" y="15"/>
                    <a:pt x="187" y="15"/>
                  </a:cubicBezTo>
                  <a:cubicBezTo>
                    <a:pt x="187" y="15"/>
                    <a:pt x="187" y="15"/>
                    <a:pt x="188" y="14"/>
                  </a:cubicBezTo>
                  <a:cubicBezTo>
                    <a:pt x="189" y="14"/>
                    <a:pt x="189" y="14"/>
                    <a:pt x="190" y="14"/>
                  </a:cubicBezTo>
                  <a:cubicBezTo>
                    <a:pt x="190" y="13"/>
                    <a:pt x="193" y="12"/>
                    <a:pt x="193" y="11"/>
                  </a:cubicBezTo>
                  <a:cubicBezTo>
                    <a:pt x="194" y="11"/>
                    <a:pt x="195" y="9"/>
                    <a:pt x="195" y="9"/>
                  </a:cubicBezTo>
                  <a:cubicBezTo>
                    <a:pt x="196" y="9"/>
                    <a:pt x="197" y="8"/>
                    <a:pt x="198" y="8"/>
                  </a:cubicBezTo>
                  <a:cubicBezTo>
                    <a:pt x="198" y="8"/>
                    <a:pt x="199" y="8"/>
                    <a:pt x="200" y="7"/>
                  </a:cubicBezTo>
                  <a:cubicBezTo>
                    <a:pt x="200" y="7"/>
                    <a:pt x="205" y="5"/>
                    <a:pt x="205" y="5"/>
                  </a:cubicBezTo>
                  <a:cubicBezTo>
                    <a:pt x="205" y="5"/>
                    <a:pt x="206" y="5"/>
                    <a:pt x="207" y="5"/>
                  </a:cubicBezTo>
                  <a:cubicBezTo>
                    <a:pt x="208" y="5"/>
                    <a:pt x="209" y="5"/>
                    <a:pt x="209" y="4"/>
                  </a:cubicBezTo>
                  <a:cubicBezTo>
                    <a:pt x="210" y="4"/>
                    <a:pt x="211" y="4"/>
                    <a:pt x="211" y="3"/>
                  </a:cubicBezTo>
                  <a:cubicBezTo>
                    <a:pt x="211" y="3"/>
                    <a:pt x="212" y="2"/>
                    <a:pt x="212" y="2"/>
                  </a:cubicBezTo>
                  <a:cubicBezTo>
                    <a:pt x="213" y="2"/>
                    <a:pt x="213" y="2"/>
                    <a:pt x="214" y="2"/>
                  </a:cubicBezTo>
                  <a:cubicBezTo>
                    <a:pt x="214" y="3"/>
                    <a:pt x="214" y="3"/>
                    <a:pt x="215" y="3"/>
                  </a:cubicBezTo>
                  <a:cubicBezTo>
                    <a:pt x="215" y="3"/>
                    <a:pt x="219" y="2"/>
                    <a:pt x="219" y="2"/>
                  </a:cubicBezTo>
                  <a:cubicBezTo>
                    <a:pt x="219" y="2"/>
                    <a:pt x="221" y="1"/>
                    <a:pt x="222" y="1"/>
                  </a:cubicBezTo>
                  <a:cubicBezTo>
                    <a:pt x="223" y="1"/>
                    <a:pt x="224" y="0"/>
                    <a:pt x="224" y="0"/>
                  </a:cubicBezTo>
                  <a:cubicBezTo>
                    <a:pt x="225" y="1"/>
                    <a:pt x="226" y="1"/>
                    <a:pt x="227" y="1"/>
                  </a:cubicBezTo>
                  <a:cubicBezTo>
                    <a:pt x="227" y="1"/>
                    <a:pt x="228" y="1"/>
                    <a:pt x="228" y="1"/>
                  </a:cubicBezTo>
                  <a:cubicBezTo>
                    <a:pt x="228" y="1"/>
                    <a:pt x="228" y="1"/>
                    <a:pt x="229" y="1"/>
                  </a:cubicBezTo>
                  <a:cubicBezTo>
                    <a:pt x="230" y="1"/>
                    <a:pt x="230" y="1"/>
                    <a:pt x="231" y="1"/>
                  </a:cubicBezTo>
                  <a:cubicBezTo>
                    <a:pt x="231" y="2"/>
                    <a:pt x="231" y="2"/>
                    <a:pt x="232" y="2"/>
                  </a:cubicBezTo>
                  <a:cubicBezTo>
                    <a:pt x="232" y="2"/>
                    <a:pt x="234" y="2"/>
                    <a:pt x="235" y="2"/>
                  </a:cubicBezTo>
                  <a:cubicBezTo>
                    <a:pt x="236" y="1"/>
                    <a:pt x="240" y="1"/>
                    <a:pt x="241" y="1"/>
                  </a:cubicBezTo>
                  <a:cubicBezTo>
                    <a:pt x="242" y="1"/>
                    <a:pt x="242" y="1"/>
                    <a:pt x="242" y="1"/>
                  </a:cubicBezTo>
                  <a:cubicBezTo>
                    <a:pt x="242" y="1"/>
                    <a:pt x="243" y="2"/>
                    <a:pt x="243" y="2"/>
                  </a:cubicBezTo>
                  <a:cubicBezTo>
                    <a:pt x="243" y="3"/>
                    <a:pt x="243" y="3"/>
                    <a:pt x="244" y="3"/>
                  </a:cubicBezTo>
                  <a:cubicBezTo>
                    <a:pt x="244" y="3"/>
                    <a:pt x="245" y="2"/>
                    <a:pt x="245" y="2"/>
                  </a:cubicBezTo>
                  <a:cubicBezTo>
                    <a:pt x="246" y="2"/>
                    <a:pt x="246" y="1"/>
                    <a:pt x="247" y="2"/>
                  </a:cubicBezTo>
                  <a:cubicBezTo>
                    <a:pt x="247" y="2"/>
                    <a:pt x="248" y="3"/>
                    <a:pt x="249" y="3"/>
                  </a:cubicBezTo>
                  <a:cubicBezTo>
                    <a:pt x="249" y="3"/>
                    <a:pt x="250" y="3"/>
                    <a:pt x="250" y="3"/>
                  </a:cubicBezTo>
                  <a:cubicBezTo>
                    <a:pt x="251" y="3"/>
                    <a:pt x="252" y="2"/>
                    <a:pt x="252" y="2"/>
                  </a:cubicBezTo>
                  <a:cubicBezTo>
                    <a:pt x="252" y="2"/>
                    <a:pt x="253" y="2"/>
                    <a:pt x="253" y="2"/>
                  </a:cubicBezTo>
                  <a:cubicBezTo>
                    <a:pt x="254" y="1"/>
                    <a:pt x="254" y="1"/>
                    <a:pt x="254" y="1"/>
                  </a:cubicBezTo>
                  <a:cubicBezTo>
                    <a:pt x="254" y="21"/>
                    <a:pt x="254" y="21"/>
                    <a:pt x="254" y="21"/>
                  </a:cubicBezTo>
                  <a:cubicBezTo>
                    <a:pt x="255" y="20"/>
                    <a:pt x="255" y="20"/>
                    <a:pt x="255" y="20"/>
                  </a:cubicBezTo>
                  <a:cubicBezTo>
                    <a:pt x="278" y="20"/>
                    <a:pt x="278" y="20"/>
                    <a:pt x="278" y="20"/>
                  </a:cubicBezTo>
                  <a:cubicBezTo>
                    <a:pt x="280" y="21"/>
                    <a:pt x="280" y="21"/>
                    <a:pt x="280" y="21"/>
                  </a:cubicBezTo>
                  <a:cubicBezTo>
                    <a:pt x="280" y="21"/>
                    <a:pt x="280" y="21"/>
                    <a:pt x="281" y="22"/>
                  </a:cubicBezTo>
                  <a:cubicBezTo>
                    <a:pt x="281" y="22"/>
                    <a:pt x="281" y="22"/>
                    <a:pt x="281" y="22"/>
                  </a:cubicBezTo>
                  <a:cubicBezTo>
                    <a:pt x="281" y="22"/>
                    <a:pt x="282" y="23"/>
                    <a:pt x="282" y="23"/>
                  </a:cubicBezTo>
                  <a:cubicBezTo>
                    <a:pt x="282" y="24"/>
                    <a:pt x="283" y="23"/>
                    <a:pt x="283" y="23"/>
                  </a:cubicBezTo>
                  <a:cubicBezTo>
                    <a:pt x="283" y="23"/>
                    <a:pt x="283" y="23"/>
                    <a:pt x="283" y="22"/>
                  </a:cubicBezTo>
                  <a:cubicBezTo>
                    <a:pt x="284" y="22"/>
                    <a:pt x="283" y="22"/>
                    <a:pt x="283" y="22"/>
                  </a:cubicBezTo>
                  <a:cubicBezTo>
                    <a:pt x="284" y="21"/>
                    <a:pt x="284" y="22"/>
                    <a:pt x="284" y="22"/>
                  </a:cubicBezTo>
                  <a:cubicBezTo>
                    <a:pt x="284" y="21"/>
                    <a:pt x="284" y="21"/>
                    <a:pt x="284" y="21"/>
                  </a:cubicBezTo>
                  <a:cubicBezTo>
                    <a:pt x="285" y="21"/>
                    <a:pt x="285" y="21"/>
                    <a:pt x="285" y="21"/>
                  </a:cubicBezTo>
                  <a:cubicBezTo>
                    <a:pt x="286" y="21"/>
                    <a:pt x="286" y="21"/>
                    <a:pt x="286" y="21"/>
                  </a:cubicBezTo>
                  <a:cubicBezTo>
                    <a:pt x="286" y="21"/>
                    <a:pt x="286" y="21"/>
                    <a:pt x="286" y="21"/>
                  </a:cubicBezTo>
                  <a:cubicBezTo>
                    <a:pt x="286" y="21"/>
                    <a:pt x="287" y="21"/>
                    <a:pt x="287" y="21"/>
                  </a:cubicBezTo>
                  <a:cubicBezTo>
                    <a:pt x="288" y="20"/>
                    <a:pt x="288" y="20"/>
                    <a:pt x="288" y="20"/>
                  </a:cubicBezTo>
                  <a:cubicBezTo>
                    <a:pt x="288" y="20"/>
                    <a:pt x="288" y="20"/>
                    <a:pt x="288" y="20"/>
                  </a:cubicBezTo>
                  <a:cubicBezTo>
                    <a:pt x="289" y="20"/>
                    <a:pt x="290" y="20"/>
                    <a:pt x="290" y="20"/>
                  </a:cubicBezTo>
                  <a:cubicBezTo>
                    <a:pt x="291" y="20"/>
                    <a:pt x="291" y="20"/>
                    <a:pt x="291" y="20"/>
                  </a:cubicBezTo>
                  <a:cubicBezTo>
                    <a:pt x="291" y="20"/>
                    <a:pt x="291" y="20"/>
                    <a:pt x="292" y="20"/>
                  </a:cubicBezTo>
                  <a:cubicBezTo>
                    <a:pt x="292" y="21"/>
                    <a:pt x="292" y="21"/>
                    <a:pt x="292" y="21"/>
                  </a:cubicBezTo>
                  <a:cubicBezTo>
                    <a:pt x="292" y="21"/>
                    <a:pt x="293" y="20"/>
                    <a:pt x="293" y="21"/>
                  </a:cubicBezTo>
                  <a:cubicBezTo>
                    <a:pt x="293" y="21"/>
                    <a:pt x="293" y="21"/>
                    <a:pt x="293" y="21"/>
                  </a:cubicBezTo>
                  <a:cubicBezTo>
                    <a:pt x="293" y="21"/>
                    <a:pt x="294" y="21"/>
                    <a:pt x="295" y="21"/>
                  </a:cubicBezTo>
                  <a:cubicBezTo>
                    <a:pt x="295" y="21"/>
                    <a:pt x="295" y="21"/>
                    <a:pt x="295" y="21"/>
                  </a:cubicBezTo>
                  <a:cubicBezTo>
                    <a:pt x="295" y="21"/>
                    <a:pt x="296" y="21"/>
                    <a:pt x="297" y="21"/>
                  </a:cubicBezTo>
                  <a:cubicBezTo>
                    <a:pt x="297" y="21"/>
                    <a:pt x="297" y="21"/>
                    <a:pt x="297" y="21"/>
                  </a:cubicBezTo>
                  <a:cubicBezTo>
                    <a:pt x="298" y="21"/>
                    <a:pt x="298" y="21"/>
                    <a:pt x="298" y="22"/>
                  </a:cubicBezTo>
                  <a:cubicBezTo>
                    <a:pt x="298" y="22"/>
                    <a:pt x="298" y="22"/>
                    <a:pt x="299" y="22"/>
                  </a:cubicBezTo>
                  <a:cubicBezTo>
                    <a:pt x="299" y="23"/>
                    <a:pt x="299" y="23"/>
                    <a:pt x="299" y="23"/>
                  </a:cubicBezTo>
                  <a:cubicBezTo>
                    <a:pt x="299" y="23"/>
                    <a:pt x="299" y="23"/>
                    <a:pt x="299" y="24"/>
                  </a:cubicBezTo>
                  <a:cubicBezTo>
                    <a:pt x="299" y="24"/>
                    <a:pt x="299" y="24"/>
                    <a:pt x="300" y="25"/>
                  </a:cubicBezTo>
                  <a:cubicBezTo>
                    <a:pt x="300" y="25"/>
                    <a:pt x="300" y="25"/>
                    <a:pt x="301" y="25"/>
                  </a:cubicBezTo>
                  <a:cubicBezTo>
                    <a:pt x="301" y="25"/>
                    <a:pt x="301" y="26"/>
                    <a:pt x="301" y="26"/>
                  </a:cubicBezTo>
                  <a:cubicBezTo>
                    <a:pt x="301" y="27"/>
                    <a:pt x="302" y="27"/>
                    <a:pt x="302" y="27"/>
                  </a:cubicBezTo>
                  <a:cubicBezTo>
                    <a:pt x="302" y="27"/>
                    <a:pt x="302" y="27"/>
                    <a:pt x="302" y="28"/>
                  </a:cubicBezTo>
                  <a:cubicBezTo>
                    <a:pt x="302" y="28"/>
                    <a:pt x="304" y="28"/>
                    <a:pt x="304" y="28"/>
                  </a:cubicBezTo>
                  <a:cubicBezTo>
                    <a:pt x="304" y="28"/>
                    <a:pt x="304" y="28"/>
                    <a:pt x="305" y="28"/>
                  </a:cubicBezTo>
                  <a:cubicBezTo>
                    <a:pt x="306" y="27"/>
                    <a:pt x="305" y="28"/>
                    <a:pt x="305" y="28"/>
                  </a:cubicBezTo>
                  <a:cubicBezTo>
                    <a:pt x="305" y="28"/>
                    <a:pt x="306" y="28"/>
                    <a:pt x="307" y="28"/>
                  </a:cubicBezTo>
                  <a:cubicBezTo>
                    <a:pt x="307" y="28"/>
                    <a:pt x="307" y="29"/>
                    <a:pt x="307" y="29"/>
                  </a:cubicBezTo>
                  <a:cubicBezTo>
                    <a:pt x="307" y="30"/>
                    <a:pt x="308" y="29"/>
                    <a:pt x="308" y="29"/>
                  </a:cubicBezTo>
                  <a:cubicBezTo>
                    <a:pt x="308" y="29"/>
                    <a:pt x="308" y="29"/>
                    <a:pt x="309" y="29"/>
                  </a:cubicBezTo>
                  <a:cubicBezTo>
                    <a:pt x="309" y="29"/>
                    <a:pt x="310" y="29"/>
                    <a:pt x="311" y="29"/>
                  </a:cubicBezTo>
                  <a:cubicBezTo>
                    <a:pt x="311" y="29"/>
                    <a:pt x="311" y="29"/>
                    <a:pt x="311" y="29"/>
                  </a:cubicBezTo>
                  <a:cubicBezTo>
                    <a:pt x="311" y="29"/>
                    <a:pt x="312" y="29"/>
                    <a:pt x="312" y="29"/>
                  </a:cubicBezTo>
                  <a:cubicBezTo>
                    <a:pt x="313" y="29"/>
                    <a:pt x="313" y="30"/>
                    <a:pt x="313" y="30"/>
                  </a:cubicBezTo>
                  <a:cubicBezTo>
                    <a:pt x="314" y="31"/>
                    <a:pt x="314" y="30"/>
                    <a:pt x="315" y="30"/>
                  </a:cubicBezTo>
                  <a:cubicBezTo>
                    <a:pt x="316" y="30"/>
                    <a:pt x="316" y="30"/>
                    <a:pt x="316" y="30"/>
                  </a:cubicBezTo>
                  <a:cubicBezTo>
                    <a:pt x="317" y="30"/>
                    <a:pt x="317" y="31"/>
                    <a:pt x="318" y="31"/>
                  </a:cubicBezTo>
                  <a:cubicBezTo>
                    <a:pt x="319" y="31"/>
                    <a:pt x="318" y="31"/>
                    <a:pt x="319" y="32"/>
                  </a:cubicBezTo>
                  <a:cubicBezTo>
                    <a:pt x="319" y="32"/>
                    <a:pt x="320" y="32"/>
                    <a:pt x="320" y="32"/>
                  </a:cubicBezTo>
                  <a:cubicBezTo>
                    <a:pt x="320" y="33"/>
                    <a:pt x="320" y="33"/>
                    <a:pt x="321" y="33"/>
                  </a:cubicBezTo>
                  <a:cubicBezTo>
                    <a:pt x="321" y="33"/>
                    <a:pt x="321" y="34"/>
                    <a:pt x="321" y="34"/>
                  </a:cubicBezTo>
                  <a:cubicBezTo>
                    <a:pt x="322" y="34"/>
                    <a:pt x="322" y="34"/>
                    <a:pt x="322" y="34"/>
                  </a:cubicBezTo>
                  <a:cubicBezTo>
                    <a:pt x="322" y="34"/>
                    <a:pt x="322" y="35"/>
                    <a:pt x="322" y="35"/>
                  </a:cubicBezTo>
                  <a:cubicBezTo>
                    <a:pt x="322" y="35"/>
                    <a:pt x="322" y="35"/>
                    <a:pt x="323" y="36"/>
                  </a:cubicBezTo>
                  <a:cubicBezTo>
                    <a:pt x="323" y="36"/>
                    <a:pt x="323" y="36"/>
                    <a:pt x="323" y="36"/>
                  </a:cubicBezTo>
                  <a:cubicBezTo>
                    <a:pt x="324" y="36"/>
                    <a:pt x="324" y="36"/>
                    <a:pt x="324" y="37"/>
                  </a:cubicBezTo>
                  <a:cubicBezTo>
                    <a:pt x="324" y="37"/>
                    <a:pt x="324" y="37"/>
                    <a:pt x="325" y="37"/>
                  </a:cubicBezTo>
                  <a:cubicBezTo>
                    <a:pt x="326" y="37"/>
                    <a:pt x="325" y="37"/>
                    <a:pt x="326" y="38"/>
                  </a:cubicBezTo>
                  <a:cubicBezTo>
                    <a:pt x="326" y="38"/>
                    <a:pt x="326" y="37"/>
                    <a:pt x="326" y="38"/>
                  </a:cubicBezTo>
                  <a:cubicBezTo>
                    <a:pt x="326" y="38"/>
                    <a:pt x="326" y="38"/>
                    <a:pt x="326" y="39"/>
                  </a:cubicBezTo>
                  <a:cubicBezTo>
                    <a:pt x="326" y="39"/>
                    <a:pt x="328" y="39"/>
                    <a:pt x="328" y="39"/>
                  </a:cubicBezTo>
                  <a:cubicBezTo>
                    <a:pt x="327" y="40"/>
                    <a:pt x="327" y="40"/>
                    <a:pt x="327" y="40"/>
                  </a:cubicBezTo>
                  <a:cubicBezTo>
                    <a:pt x="327" y="41"/>
                    <a:pt x="327" y="41"/>
                    <a:pt x="327" y="41"/>
                  </a:cubicBezTo>
                  <a:cubicBezTo>
                    <a:pt x="327" y="41"/>
                    <a:pt x="333" y="43"/>
                    <a:pt x="333" y="43"/>
                  </a:cubicBezTo>
                  <a:cubicBezTo>
                    <a:pt x="334" y="43"/>
                    <a:pt x="345" y="42"/>
                    <a:pt x="345" y="42"/>
                  </a:cubicBezTo>
                  <a:cubicBezTo>
                    <a:pt x="358" y="47"/>
                    <a:pt x="358" y="47"/>
                    <a:pt x="358" y="47"/>
                  </a:cubicBezTo>
                  <a:cubicBezTo>
                    <a:pt x="366" y="51"/>
                    <a:pt x="366" y="51"/>
                    <a:pt x="366" y="51"/>
                  </a:cubicBezTo>
                  <a:cubicBezTo>
                    <a:pt x="366" y="55"/>
                    <a:pt x="366" y="55"/>
                    <a:pt x="366" y="55"/>
                  </a:cubicBezTo>
                  <a:cubicBezTo>
                    <a:pt x="370" y="57"/>
                    <a:pt x="370" y="57"/>
                    <a:pt x="370" y="57"/>
                  </a:cubicBezTo>
                  <a:cubicBezTo>
                    <a:pt x="373" y="56"/>
                    <a:pt x="373" y="56"/>
                    <a:pt x="373" y="56"/>
                  </a:cubicBezTo>
                  <a:cubicBezTo>
                    <a:pt x="375" y="56"/>
                    <a:pt x="375" y="56"/>
                    <a:pt x="375" y="56"/>
                  </a:cubicBezTo>
                  <a:cubicBezTo>
                    <a:pt x="377" y="56"/>
                    <a:pt x="377" y="56"/>
                    <a:pt x="377" y="56"/>
                  </a:cubicBezTo>
                  <a:cubicBezTo>
                    <a:pt x="380" y="56"/>
                    <a:pt x="380" y="56"/>
                    <a:pt x="380" y="56"/>
                  </a:cubicBezTo>
                  <a:cubicBezTo>
                    <a:pt x="376" y="66"/>
                    <a:pt x="376" y="66"/>
                    <a:pt x="376" y="66"/>
                  </a:cubicBezTo>
                  <a:cubicBezTo>
                    <a:pt x="376" y="66"/>
                    <a:pt x="372" y="67"/>
                    <a:pt x="372" y="68"/>
                  </a:cubicBezTo>
                  <a:cubicBezTo>
                    <a:pt x="371" y="68"/>
                    <a:pt x="377" y="75"/>
                    <a:pt x="377" y="75"/>
                  </a:cubicBezTo>
                  <a:cubicBezTo>
                    <a:pt x="377" y="75"/>
                    <a:pt x="380" y="81"/>
                    <a:pt x="380" y="81"/>
                  </a:cubicBezTo>
                  <a:cubicBezTo>
                    <a:pt x="380" y="82"/>
                    <a:pt x="380" y="86"/>
                    <a:pt x="380" y="87"/>
                  </a:cubicBezTo>
                  <a:cubicBezTo>
                    <a:pt x="380" y="87"/>
                    <a:pt x="382" y="89"/>
                    <a:pt x="382" y="89"/>
                  </a:cubicBezTo>
                  <a:cubicBezTo>
                    <a:pt x="382" y="89"/>
                    <a:pt x="382" y="90"/>
                    <a:pt x="382" y="90"/>
                  </a:cubicBezTo>
                  <a:cubicBezTo>
                    <a:pt x="382" y="90"/>
                    <a:pt x="382" y="91"/>
                    <a:pt x="381" y="91"/>
                  </a:cubicBezTo>
                  <a:cubicBezTo>
                    <a:pt x="381" y="91"/>
                    <a:pt x="381" y="91"/>
                    <a:pt x="381" y="92"/>
                  </a:cubicBezTo>
                  <a:cubicBezTo>
                    <a:pt x="380" y="92"/>
                    <a:pt x="380" y="92"/>
                    <a:pt x="380" y="93"/>
                  </a:cubicBezTo>
                  <a:cubicBezTo>
                    <a:pt x="380" y="94"/>
                    <a:pt x="380" y="94"/>
                    <a:pt x="380" y="94"/>
                  </a:cubicBezTo>
                  <a:cubicBezTo>
                    <a:pt x="380" y="94"/>
                    <a:pt x="379" y="95"/>
                    <a:pt x="379" y="95"/>
                  </a:cubicBezTo>
                  <a:cubicBezTo>
                    <a:pt x="379" y="95"/>
                    <a:pt x="378" y="96"/>
                    <a:pt x="379" y="97"/>
                  </a:cubicBezTo>
                  <a:cubicBezTo>
                    <a:pt x="379" y="97"/>
                    <a:pt x="379" y="98"/>
                    <a:pt x="379" y="98"/>
                  </a:cubicBezTo>
                  <a:cubicBezTo>
                    <a:pt x="379" y="99"/>
                    <a:pt x="379" y="100"/>
                    <a:pt x="380" y="100"/>
                  </a:cubicBezTo>
                  <a:cubicBezTo>
                    <a:pt x="380" y="101"/>
                    <a:pt x="380" y="100"/>
                    <a:pt x="380" y="100"/>
                  </a:cubicBezTo>
                  <a:cubicBezTo>
                    <a:pt x="380" y="100"/>
                    <a:pt x="381" y="100"/>
                    <a:pt x="381" y="101"/>
                  </a:cubicBezTo>
                  <a:cubicBezTo>
                    <a:pt x="381" y="101"/>
                    <a:pt x="382" y="101"/>
                    <a:pt x="382" y="101"/>
                  </a:cubicBezTo>
                  <a:cubicBezTo>
                    <a:pt x="383" y="102"/>
                    <a:pt x="383" y="102"/>
                    <a:pt x="383" y="102"/>
                  </a:cubicBezTo>
                  <a:cubicBezTo>
                    <a:pt x="383" y="103"/>
                    <a:pt x="383" y="103"/>
                    <a:pt x="383" y="103"/>
                  </a:cubicBezTo>
                  <a:cubicBezTo>
                    <a:pt x="383" y="104"/>
                    <a:pt x="383" y="104"/>
                    <a:pt x="383" y="104"/>
                  </a:cubicBezTo>
                  <a:cubicBezTo>
                    <a:pt x="383" y="104"/>
                    <a:pt x="381" y="105"/>
                    <a:pt x="381" y="105"/>
                  </a:cubicBezTo>
                  <a:cubicBezTo>
                    <a:pt x="381" y="106"/>
                    <a:pt x="381" y="106"/>
                    <a:pt x="381" y="106"/>
                  </a:cubicBezTo>
                  <a:cubicBezTo>
                    <a:pt x="381" y="106"/>
                    <a:pt x="381" y="106"/>
                    <a:pt x="381" y="107"/>
                  </a:cubicBezTo>
                  <a:cubicBezTo>
                    <a:pt x="381" y="107"/>
                    <a:pt x="381" y="107"/>
                    <a:pt x="381" y="107"/>
                  </a:cubicBezTo>
                  <a:cubicBezTo>
                    <a:pt x="382" y="108"/>
                    <a:pt x="381" y="108"/>
                    <a:pt x="381" y="108"/>
                  </a:cubicBezTo>
                  <a:cubicBezTo>
                    <a:pt x="381" y="108"/>
                    <a:pt x="381" y="108"/>
                    <a:pt x="381" y="108"/>
                  </a:cubicBezTo>
                  <a:cubicBezTo>
                    <a:pt x="381" y="108"/>
                    <a:pt x="381" y="109"/>
                    <a:pt x="381" y="109"/>
                  </a:cubicBezTo>
                  <a:cubicBezTo>
                    <a:pt x="382" y="110"/>
                    <a:pt x="381" y="111"/>
                    <a:pt x="381" y="111"/>
                  </a:cubicBezTo>
                  <a:cubicBezTo>
                    <a:pt x="381" y="111"/>
                    <a:pt x="381" y="111"/>
                    <a:pt x="381" y="112"/>
                  </a:cubicBezTo>
                  <a:cubicBezTo>
                    <a:pt x="382" y="112"/>
                    <a:pt x="381" y="112"/>
                    <a:pt x="381" y="112"/>
                  </a:cubicBezTo>
                  <a:cubicBezTo>
                    <a:pt x="380" y="112"/>
                    <a:pt x="380" y="112"/>
                    <a:pt x="380" y="112"/>
                  </a:cubicBezTo>
                  <a:cubicBezTo>
                    <a:pt x="380" y="112"/>
                    <a:pt x="379" y="112"/>
                    <a:pt x="379" y="112"/>
                  </a:cubicBezTo>
                  <a:cubicBezTo>
                    <a:pt x="378" y="113"/>
                    <a:pt x="378" y="113"/>
                    <a:pt x="379" y="113"/>
                  </a:cubicBezTo>
                  <a:cubicBezTo>
                    <a:pt x="379" y="114"/>
                    <a:pt x="379" y="114"/>
                    <a:pt x="379" y="115"/>
                  </a:cubicBezTo>
                  <a:cubicBezTo>
                    <a:pt x="379" y="116"/>
                    <a:pt x="378" y="116"/>
                    <a:pt x="378" y="116"/>
                  </a:cubicBezTo>
                  <a:cubicBezTo>
                    <a:pt x="378" y="116"/>
                    <a:pt x="378" y="117"/>
                    <a:pt x="378" y="118"/>
                  </a:cubicBezTo>
                  <a:cubicBezTo>
                    <a:pt x="378" y="118"/>
                    <a:pt x="378" y="118"/>
                    <a:pt x="379" y="118"/>
                  </a:cubicBezTo>
                  <a:cubicBezTo>
                    <a:pt x="380" y="118"/>
                    <a:pt x="379" y="118"/>
                    <a:pt x="379" y="119"/>
                  </a:cubicBezTo>
                  <a:cubicBezTo>
                    <a:pt x="379" y="119"/>
                    <a:pt x="379" y="120"/>
                    <a:pt x="379" y="120"/>
                  </a:cubicBezTo>
                  <a:cubicBezTo>
                    <a:pt x="379" y="121"/>
                    <a:pt x="379" y="120"/>
                    <a:pt x="379" y="120"/>
                  </a:cubicBezTo>
                  <a:cubicBezTo>
                    <a:pt x="379" y="120"/>
                    <a:pt x="378" y="121"/>
                    <a:pt x="378" y="121"/>
                  </a:cubicBezTo>
                  <a:cubicBezTo>
                    <a:pt x="378" y="121"/>
                    <a:pt x="377" y="122"/>
                    <a:pt x="377" y="122"/>
                  </a:cubicBezTo>
                  <a:cubicBezTo>
                    <a:pt x="378" y="123"/>
                    <a:pt x="378" y="123"/>
                    <a:pt x="378" y="123"/>
                  </a:cubicBezTo>
                  <a:cubicBezTo>
                    <a:pt x="377" y="123"/>
                    <a:pt x="377" y="123"/>
                    <a:pt x="377" y="123"/>
                  </a:cubicBezTo>
                  <a:cubicBezTo>
                    <a:pt x="378" y="124"/>
                    <a:pt x="378" y="124"/>
                    <a:pt x="378" y="124"/>
                  </a:cubicBezTo>
                  <a:cubicBezTo>
                    <a:pt x="378" y="124"/>
                    <a:pt x="377" y="124"/>
                    <a:pt x="377" y="125"/>
                  </a:cubicBezTo>
                  <a:cubicBezTo>
                    <a:pt x="377" y="125"/>
                    <a:pt x="378" y="126"/>
                    <a:pt x="378" y="126"/>
                  </a:cubicBezTo>
                  <a:cubicBezTo>
                    <a:pt x="378" y="126"/>
                    <a:pt x="378" y="126"/>
                    <a:pt x="379" y="126"/>
                  </a:cubicBezTo>
                  <a:cubicBezTo>
                    <a:pt x="379" y="126"/>
                    <a:pt x="379" y="127"/>
                    <a:pt x="379" y="128"/>
                  </a:cubicBezTo>
                  <a:cubicBezTo>
                    <a:pt x="378" y="128"/>
                    <a:pt x="379" y="128"/>
                    <a:pt x="379" y="128"/>
                  </a:cubicBezTo>
                  <a:cubicBezTo>
                    <a:pt x="380" y="129"/>
                    <a:pt x="379" y="128"/>
                    <a:pt x="379" y="129"/>
                  </a:cubicBezTo>
                  <a:cubicBezTo>
                    <a:pt x="379" y="129"/>
                    <a:pt x="379" y="130"/>
                    <a:pt x="380" y="130"/>
                  </a:cubicBezTo>
                  <a:cubicBezTo>
                    <a:pt x="381" y="130"/>
                    <a:pt x="380" y="130"/>
                    <a:pt x="380" y="130"/>
                  </a:cubicBezTo>
                  <a:cubicBezTo>
                    <a:pt x="381" y="131"/>
                    <a:pt x="381" y="131"/>
                    <a:pt x="381" y="132"/>
                  </a:cubicBezTo>
                  <a:cubicBezTo>
                    <a:pt x="381" y="133"/>
                    <a:pt x="381" y="133"/>
                    <a:pt x="381" y="133"/>
                  </a:cubicBezTo>
                  <a:cubicBezTo>
                    <a:pt x="382" y="134"/>
                    <a:pt x="381" y="135"/>
                    <a:pt x="381" y="135"/>
                  </a:cubicBezTo>
                  <a:cubicBezTo>
                    <a:pt x="381" y="135"/>
                    <a:pt x="381" y="136"/>
                    <a:pt x="381" y="137"/>
                  </a:cubicBezTo>
                  <a:cubicBezTo>
                    <a:pt x="381" y="137"/>
                    <a:pt x="381" y="138"/>
                    <a:pt x="381" y="138"/>
                  </a:cubicBezTo>
                  <a:cubicBezTo>
                    <a:pt x="381" y="138"/>
                    <a:pt x="382" y="139"/>
                    <a:pt x="382" y="139"/>
                  </a:cubicBezTo>
                  <a:cubicBezTo>
                    <a:pt x="382" y="139"/>
                    <a:pt x="383" y="140"/>
                    <a:pt x="383" y="140"/>
                  </a:cubicBezTo>
                  <a:cubicBezTo>
                    <a:pt x="383" y="140"/>
                    <a:pt x="384" y="140"/>
                    <a:pt x="384" y="141"/>
                  </a:cubicBezTo>
                  <a:cubicBezTo>
                    <a:pt x="384" y="141"/>
                    <a:pt x="383" y="142"/>
                    <a:pt x="383" y="142"/>
                  </a:cubicBezTo>
                  <a:cubicBezTo>
                    <a:pt x="382" y="142"/>
                    <a:pt x="383" y="142"/>
                    <a:pt x="382" y="142"/>
                  </a:cubicBezTo>
                  <a:cubicBezTo>
                    <a:pt x="382" y="142"/>
                    <a:pt x="382" y="142"/>
                    <a:pt x="381" y="143"/>
                  </a:cubicBezTo>
                  <a:cubicBezTo>
                    <a:pt x="381" y="144"/>
                    <a:pt x="381" y="144"/>
                    <a:pt x="381" y="144"/>
                  </a:cubicBezTo>
                  <a:cubicBezTo>
                    <a:pt x="382" y="145"/>
                    <a:pt x="382" y="145"/>
                    <a:pt x="382" y="146"/>
                  </a:cubicBezTo>
                  <a:cubicBezTo>
                    <a:pt x="382" y="147"/>
                    <a:pt x="381" y="147"/>
                    <a:pt x="381" y="147"/>
                  </a:cubicBezTo>
                  <a:cubicBezTo>
                    <a:pt x="380" y="148"/>
                    <a:pt x="380" y="147"/>
                    <a:pt x="380" y="147"/>
                  </a:cubicBezTo>
                  <a:cubicBezTo>
                    <a:pt x="379" y="147"/>
                    <a:pt x="379" y="147"/>
                    <a:pt x="378" y="147"/>
                  </a:cubicBezTo>
                  <a:cubicBezTo>
                    <a:pt x="378" y="147"/>
                    <a:pt x="377" y="148"/>
                    <a:pt x="376" y="148"/>
                  </a:cubicBezTo>
                  <a:cubicBezTo>
                    <a:pt x="376" y="149"/>
                    <a:pt x="374" y="149"/>
                    <a:pt x="374" y="149"/>
                  </a:cubicBezTo>
                  <a:cubicBezTo>
                    <a:pt x="374" y="149"/>
                    <a:pt x="374" y="150"/>
                    <a:pt x="374" y="151"/>
                  </a:cubicBezTo>
                  <a:cubicBezTo>
                    <a:pt x="375" y="151"/>
                    <a:pt x="375" y="151"/>
                    <a:pt x="375" y="151"/>
                  </a:cubicBezTo>
                  <a:cubicBezTo>
                    <a:pt x="376" y="152"/>
                    <a:pt x="376" y="152"/>
                    <a:pt x="376" y="152"/>
                  </a:cubicBezTo>
                  <a:cubicBezTo>
                    <a:pt x="375" y="153"/>
                    <a:pt x="376" y="153"/>
                    <a:pt x="376" y="154"/>
                  </a:cubicBezTo>
                  <a:cubicBezTo>
                    <a:pt x="377" y="155"/>
                    <a:pt x="378" y="157"/>
                    <a:pt x="378" y="157"/>
                  </a:cubicBezTo>
                  <a:cubicBezTo>
                    <a:pt x="378" y="157"/>
                    <a:pt x="378" y="158"/>
                    <a:pt x="378" y="159"/>
                  </a:cubicBezTo>
                  <a:cubicBezTo>
                    <a:pt x="378" y="159"/>
                    <a:pt x="378" y="160"/>
                    <a:pt x="377" y="161"/>
                  </a:cubicBezTo>
                  <a:cubicBezTo>
                    <a:pt x="377" y="162"/>
                    <a:pt x="377" y="162"/>
                    <a:pt x="377" y="162"/>
                  </a:cubicBezTo>
                  <a:cubicBezTo>
                    <a:pt x="377" y="162"/>
                    <a:pt x="376" y="163"/>
                    <a:pt x="376" y="163"/>
                  </a:cubicBezTo>
                  <a:cubicBezTo>
                    <a:pt x="375" y="164"/>
                    <a:pt x="375" y="164"/>
                    <a:pt x="374" y="163"/>
                  </a:cubicBezTo>
                  <a:cubicBezTo>
                    <a:pt x="373" y="163"/>
                    <a:pt x="372" y="163"/>
                    <a:pt x="372" y="162"/>
                  </a:cubicBezTo>
                  <a:cubicBezTo>
                    <a:pt x="371" y="162"/>
                    <a:pt x="371" y="163"/>
                    <a:pt x="370" y="163"/>
                  </a:cubicBezTo>
                  <a:cubicBezTo>
                    <a:pt x="369" y="164"/>
                    <a:pt x="370" y="164"/>
                    <a:pt x="369" y="164"/>
                  </a:cubicBezTo>
                  <a:cubicBezTo>
                    <a:pt x="368" y="165"/>
                    <a:pt x="368" y="164"/>
                    <a:pt x="367" y="164"/>
                  </a:cubicBezTo>
                  <a:cubicBezTo>
                    <a:pt x="367" y="165"/>
                    <a:pt x="366" y="165"/>
                    <a:pt x="366" y="165"/>
                  </a:cubicBezTo>
                  <a:cubicBezTo>
                    <a:pt x="365" y="166"/>
                    <a:pt x="366" y="166"/>
                    <a:pt x="366" y="167"/>
                  </a:cubicBezTo>
                  <a:cubicBezTo>
                    <a:pt x="367" y="167"/>
                    <a:pt x="367" y="168"/>
                    <a:pt x="367" y="168"/>
                  </a:cubicBezTo>
                  <a:cubicBezTo>
                    <a:pt x="367" y="169"/>
                    <a:pt x="367" y="169"/>
                    <a:pt x="367" y="170"/>
                  </a:cubicBezTo>
                  <a:cubicBezTo>
                    <a:pt x="367" y="170"/>
                    <a:pt x="366" y="171"/>
                    <a:pt x="366" y="171"/>
                  </a:cubicBezTo>
                  <a:cubicBezTo>
                    <a:pt x="365" y="171"/>
                    <a:pt x="366" y="172"/>
                    <a:pt x="366" y="173"/>
                  </a:cubicBezTo>
                  <a:cubicBezTo>
                    <a:pt x="366" y="173"/>
                    <a:pt x="366" y="175"/>
                    <a:pt x="366" y="175"/>
                  </a:cubicBezTo>
                  <a:cubicBezTo>
                    <a:pt x="367" y="175"/>
                    <a:pt x="367" y="175"/>
                    <a:pt x="367" y="175"/>
                  </a:cubicBezTo>
                  <a:cubicBezTo>
                    <a:pt x="368" y="176"/>
                    <a:pt x="368" y="176"/>
                    <a:pt x="369" y="175"/>
                  </a:cubicBezTo>
                  <a:cubicBezTo>
                    <a:pt x="370" y="175"/>
                    <a:pt x="370" y="175"/>
                    <a:pt x="370" y="175"/>
                  </a:cubicBezTo>
                  <a:cubicBezTo>
                    <a:pt x="370" y="175"/>
                    <a:pt x="370" y="175"/>
                    <a:pt x="371" y="175"/>
                  </a:cubicBezTo>
                  <a:cubicBezTo>
                    <a:pt x="372" y="175"/>
                    <a:pt x="372" y="175"/>
                    <a:pt x="372" y="175"/>
                  </a:cubicBezTo>
                  <a:cubicBezTo>
                    <a:pt x="373" y="177"/>
                    <a:pt x="373" y="177"/>
                    <a:pt x="373" y="177"/>
                  </a:cubicBezTo>
                  <a:cubicBezTo>
                    <a:pt x="374" y="178"/>
                    <a:pt x="374" y="178"/>
                    <a:pt x="374" y="178"/>
                  </a:cubicBezTo>
                  <a:cubicBezTo>
                    <a:pt x="374" y="179"/>
                    <a:pt x="374" y="179"/>
                    <a:pt x="374" y="179"/>
                  </a:cubicBezTo>
                  <a:cubicBezTo>
                    <a:pt x="374" y="180"/>
                    <a:pt x="374" y="180"/>
                    <a:pt x="374" y="180"/>
                  </a:cubicBezTo>
                  <a:cubicBezTo>
                    <a:pt x="374" y="181"/>
                    <a:pt x="374" y="181"/>
                    <a:pt x="374" y="181"/>
                  </a:cubicBezTo>
                  <a:cubicBezTo>
                    <a:pt x="374" y="181"/>
                    <a:pt x="374" y="183"/>
                    <a:pt x="374" y="184"/>
                  </a:cubicBezTo>
                  <a:cubicBezTo>
                    <a:pt x="374" y="184"/>
                    <a:pt x="373" y="185"/>
                    <a:pt x="373" y="185"/>
                  </a:cubicBezTo>
                  <a:cubicBezTo>
                    <a:pt x="373" y="185"/>
                    <a:pt x="373" y="186"/>
                    <a:pt x="373" y="187"/>
                  </a:cubicBezTo>
                  <a:cubicBezTo>
                    <a:pt x="373" y="188"/>
                    <a:pt x="373" y="187"/>
                    <a:pt x="373" y="188"/>
                  </a:cubicBezTo>
                  <a:cubicBezTo>
                    <a:pt x="373" y="189"/>
                    <a:pt x="373" y="190"/>
                    <a:pt x="373" y="190"/>
                  </a:cubicBezTo>
                  <a:cubicBezTo>
                    <a:pt x="372" y="191"/>
                    <a:pt x="372" y="191"/>
                    <a:pt x="372" y="192"/>
                  </a:cubicBezTo>
                  <a:cubicBezTo>
                    <a:pt x="371" y="192"/>
                    <a:pt x="369" y="193"/>
                    <a:pt x="369" y="193"/>
                  </a:cubicBezTo>
                  <a:cubicBezTo>
                    <a:pt x="369" y="193"/>
                    <a:pt x="370" y="194"/>
                    <a:pt x="370" y="194"/>
                  </a:cubicBezTo>
                  <a:cubicBezTo>
                    <a:pt x="370" y="194"/>
                    <a:pt x="370" y="194"/>
                    <a:pt x="370" y="195"/>
                  </a:cubicBezTo>
                  <a:cubicBezTo>
                    <a:pt x="369" y="195"/>
                    <a:pt x="369" y="195"/>
                    <a:pt x="369" y="196"/>
                  </a:cubicBezTo>
                  <a:cubicBezTo>
                    <a:pt x="369" y="196"/>
                    <a:pt x="370" y="198"/>
                    <a:pt x="370" y="198"/>
                  </a:cubicBezTo>
                  <a:cubicBezTo>
                    <a:pt x="370" y="199"/>
                    <a:pt x="371" y="199"/>
                    <a:pt x="372" y="199"/>
                  </a:cubicBezTo>
                  <a:cubicBezTo>
                    <a:pt x="372" y="199"/>
                    <a:pt x="373" y="199"/>
                    <a:pt x="373" y="199"/>
                  </a:cubicBezTo>
                  <a:cubicBezTo>
                    <a:pt x="373" y="199"/>
                    <a:pt x="373" y="199"/>
                    <a:pt x="373" y="200"/>
                  </a:cubicBezTo>
                  <a:cubicBezTo>
                    <a:pt x="372" y="200"/>
                    <a:pt x="373" y="201"/>
                    <a:pt x="373" y="202"/>
                  </a:cubicBezTo>
                  <a:cubicBezTo>
                    <a:pt x="374" y="202"/>
                    <a:pt x="373" y="204"/>
                    <a:pt x="373" y="204"/>
                  </a:cubicBezTo>
                  <a:cubicBezTo>
                    <a:pt x="373" y="205"/>
                    <a:pt x="373" y="205"/>
                    <a:pt x="373" y="206"/>
                  </a:cubicBezTo>
                  <a:cubicBezTo>
                    <a:pt x="373" y="206"/>
                    <a:pt x="373" y="206"/>
                    <a:pt x="373" y="206"/>
                  </a:cubicBezTo>
                  <a:cubicBezTo>
                    <a:pt x="373" y="207"/>
                    <a:pt x="373" y="207"/>
                    <a:pt x="373" y="207"/>
                  </a:cubicBezTo>
                  <a:cubicBezTo>
                    <a:pt x="372" y="208"/>
                    <a:pt x="372" y="209"/>
                    <a:pt x="373" y="209"/>
                  </a:cubicBezTo>
                  <a:cubicBezTo>
                    <a:pt x="373" y="209"/>
                    <a:pt x="374" y="209"/>
                    <a:pt x="374" y="209"/>
                  </a:cubicBezTo>
                  <a:cubicBezTo>
                    <a:pt x="374" y="209"/>
                    <a:pt x="375" y="209"/>
                    <a:pt x="376" y="209"/>
                  </a:cubicBezTo>
                  <a:cubicBezTo>
                    <a:pt x="376" y="209"/>
                    <a:pt x="377" y="209"/>
                    <a:pt x="377" y="209"/>
                  </a:cubicBezTo>
                  <a:cubicBezTo>
                    <a:pt x="377" y="209"/>
                    <a:pt x="378" y="208"/>
                    <a:pt x="379" y="207"/>
                  </a:cubicBezTo>
                  <a:cubicBezTo>
                    <a:pt x="379" y="207"/>
                    <a:pt x="379" y="208"/>
                    <a:pt x="379" y="208"/>
                  </a:cubicBezTo>
                  <a:cubicBezTo>
                    <a:pt x="379" y="208"/>
                    <a:pt x="379" y="210"/>
                    <a:pt x="379" y="210"/>
                  </a:cubicBezTo>
                  <a:cubicBezTo>
                    <a:pt x="378" y="210"/>
                    <a:pt x="378" y="211"/>
                    <a:pt x="378" y="211"/>
                  </a:cubicBezTo>
                  <a:cubicBezTo>
                    <a:pt x="378" y="211"/>
                    <a:pt x="379" y="212"/>
                    <a:pt x="379" y="212"/>
                  </a:cubicBezTo>
                  <a:cubicBezTo>
                    <a:pt x="380" y="213"/>
                    <a:pt x="380" y="213"/>
                    <a:pt x="381" y="213"/>
                  </a:cubicBezTo>
                  <a:cubicBezTo>
                    <a:pt x="382" y="213"/>
                    <a:pt x="381" y="213"/>
                    <a:pt x="382" y="214"/>
                  </a:cubicBezTo>
                  <a:cubicBezTo>
                    <a:pt x="384" y="214"/>
                    <a:pt x="383" y="215"/>
                    <a:pt x="383" y="215"/>
                  </a:cubicBezTo>
                  <a:cubicBezTo>
                    <a:pt x="382" y="215"/>
                    <a:pt x="382" y="216"/>
                    <a:pt x="382" y="217"/>
                  </a:cubicBezTo>
                  <a:cubicBezTo>
                    <a:pt x="382" y="218"/>
                    <a:pt x="382" y="218"/>
                    <a:pt x="382" y="219"/>
                  </a:cubicBezTo>
                  <a:cubicBezTo>
                    <a:pt x="381" y="220"/>
                    <a:pt x="381" y="222"/>
                    <a:pt x="381" y="222"/>
                  </a:cubicBezTo>
                  <a:cubicBezTo>
                    <a:pt x="381" y="223"/>
                    <a:pt x="382" y="227"/>
                    <a:pt x="382" y="227"/>
                  </a:cubicBezTo>
                  <a:cubicBezTo>
                    <a:pt x="382" y="228"/>
                    <a:pt x="381" y="228"/>
                    <a:pt x="381" y="228"/>
                  </a:cubicBezTo>
                  <a:cubicBezTo>
                    <a:pt x="381" y="227"/>
                    <a:pt x="381" y="227"/>
                    <a:pt x="381" y="227"/>
                  </a:cubicBezTo>
                  <a:cubicBezTo>
                    <a:pt x="381" y="227"/>
                    <a:pt x="380" y="227"/>
                    <a:pt x="380" y="228"/>
                  </a:cubicBezTo>
                  <a:cubicBezTo>
                    <a:pt x="379" y="228"/>
                    <a:pt x="379" y="228"/>
                    <a:pt x="378" y="228"/>
                  </a:cubicBezTo>
                  <a:cubicBezTo>
                    <a:pt x="378" y="228"/>
                    <a:pt x="376" y="229"/>
                    <a:pt x="376" y="229"/>
                  </a:cubicBezTo>
                  <a:cubicBezTo>
                    <a:pt x="377" y="231"/>
                    <a:pt x="377" y="231"/>
                    <a:pt x="377" y="231"/>
                  </a:cubicBezTo>
                  <a:cubicBezTo>
                    <a:pt x="377" y="231"/>
                    <a:pt x="377" y="231"/>
                    <a:pt x="376" y="231"/>
                  </a:cubicBezTo>
                  <a:cubicBezTo>
                    <a:pt x="376" y="231"/>
                    <a:pt x="376" y="231"/>
                    <a:pt x="376" y="231"/>
                  </a:cubicBezTo>
                  <a:cubicBezTo>
                    <a:pt x="374" y="231"/>
                    <a:pt x="374" y="231"/>
                    <a:pt x="374" y="231"/>
                  </a:cubicBezTo>
                  <a:cubicBezTo>
                    <a:pt x="373" y="233"/>
                    <a:pt x="373" y="233"/>
                    <a:pt x="373" y="233"/>
                  </a:cubicBezTo>
                  <a:cubicBezTo>
                    <a:pt x="374" y="233"/>
                    <a:pt x="374" y="233"/>
                    <a:pt x="374" y="233"/>
                  </a:cubicBezTo>
                  <a:cubicBezTo>
                    <a:pt x="374" y="234"/>
                    <a:pt x="374" y="234"/>
                    <a:pt x="374" y="234"/>
                  </a:cubicBezTo>
                  <a:cubicBezTo>
                    <a:pt x="374" y="236"/>
                    <a:pt x="374" y="236"/>
                    <a:pt x="374" y="236"/>
                  </a:cubicBezTo>
                  <a:cubicBezTo>
                    <a:pt x="373" y="236"/>
                    <a:pt x="373" y="236"/>
                    <a:pt x="373" y="236"/>
                  </a:cubicBezTo>
                  <a:cubicBezTo>
                    <a:pt x="373" y="237"/>
                    <a:pt x="373" y="237"/>
                    <a:pt x="373" y="237"/>
                  </a:cubicBezTo>
                  <a:cubicBezTo>
                    <a:pt x="374" y="239"/>
                    <a:pt x="374" y="239"/>
                    <a:pt x="374" y="239"/>
                  </a:cubicBezTo>
                  <a:cubicBezTo>
                    <a:pt x="374" y="239"/>
                    <a:pt x="374" y="239"/>
                    <a:pt x="374" y="239"/>
                  </a:cubicBezTo>
                  <a:cubicBezTo>
                    <a:pt x="374" y="240"/>
                    <a:pt x="374" y="240"/>
                    <a:pt x="374" y="240"/>
                  </a:cubicBezTo>
                  <a:cubicBezTo>
                    <a:pt x="370" y="243"/>
                    <a:pt x="370" y="243"/>
                    <a:pt x="370" y="243"/>
                  </a:cubicBezTo>
                  <a:cubicBezTo>
                    <a:pt x="371" y="245"/>
                    <a:pt x="371" y="245"/>
                    <a:pt x="371" y="245"/>
                  </a:cubicBezTo>
                  <a:cubicBezTo>
                    <a:pt x="366" y="251"/>
                    <a:pt x="366" y="251"/>
                    <a:pt x="366" y="251"/>
                  </a:cubicBezTo>
                  <a:cubicBezTo>
                    <a:pt x="365" y="255"/>
                    <a:pt x="365" y="255"/>
                    <a:pt x="365" y="255"/>
                  </a:cubicBezTo>
                  <a:cubicBezTo>
                    <a:pt x="359" y="255"/>
                    <a:pt x="359" y="255"/>
                    <a:pt x="359" y="255"/>
                  </a:cubicBezTo>
                  <a:cubicBezTo>
                    <a:pt x="358" y="256"/>
                    <a:pt x="358" y="256"/>
                    <a:pt x="358" y="256"/>
                  </a:cubicBezTo>
                  <a:cubicBezTo>
                    <a:pt x="358" y="256"/>
                    <a:pt x="357" y="256"/>
                    <a:pt x="356" y="257"/>
                  </a:cubicBezTo>
                  <a:cubicBezTo>
                    <a:pt x="356" y="257"/>
                    <a:pt x="356" y="258"/>
                    <a:pt x="356" y="258"/>
                  </a:cubicBezTo>
                  <a:cubicBezTo>
                    <a:pt x="356" y="258"/>
                    <a:pt x="356" y="258"/>
                    <a:pt x="356" y="258"/>
                  </a:cubicBezTo>
                  <a:cubicBezTo>
                    <a:pt x="356" y="258"/>
                    <a:pt x="356" y="259"/>
                    <a:pt x="356" y="259"/>
                  </a:cubicBezTo>
                  <a:cubicBezTo>
                    <a:pt x="355" y="259"/>
                    <a:pt x="355" y="260"/>
                    <a:pt x="355" y="260"/>
                  </a:cubicBezTo>
                  <a:cubicBezTo>
                    <a:pt x="355" y="260"/>
                    <a:pt x="355" y="260"/>
                    <a:pt x="355" y="260"/>
                  </a:cubicBezTo>
                  <a:cubicBezTo>
                    <a:pt x="355" y="260"/>
                    <a:pt x="355" y="261"/>
                    <a:pt x="355" y="261"/>
                  </a:cubicBezTo>
                  <a:cubicBezTo>
                    <a:pt x="355" y="261"/>
                    <a:pt x="355" y="261"/>
                    <a:pt x="355" y="261"/>
                  </a:cubicBezTo>
                  <a:cubicBezTo>
                    <a:pt x="355" y="261"/>
                    <a:pt x="355" y="262"/>
                    <a:pt x="356" y="262"/>
                  </a:cubicBezTo>
                  <a:cubicBezTo>
                    <a:pt x="356" y="262"/>
                    <a:pt x="356" y="263"/>
                    <a:pt x="356" y="263"/>
                  </a:cubicBezTo>
                  <a:cubicBezTo>
                    <a:pt x="356" y="268"/>
                    <a:pt x="356" y="268"/>
                    <a:pt x="356" y="268"/>
                  </a:cubicBezTo>
                  <a:cubicBezTo>
                    <a:pt x="357" y="273"/>
                    <a:pt x="357" y="273"/>
                    <a:pt x="357" y="273"/>
                  </a:cubicBezTo>
                  <a:cubicBezTo>
                    <a:pt x="355" y="278"/>
                    <a:pt x="355" y="278"/>
                    <a:pt x="355" y="278"/>
                  </a:cubicBezTo>
                  <a:cubicBezTo>
                    <a:pt x="352" y="283"/>
                    <a:pt x="352" y="283"/>
                    <a:pt x="352" y="283"/>
                  </a:cubicBezTo>
                  <a:cubicBezTo>
                    <a:pt x="349" y="286"/>
                    <a:pt x="349" y="286"/>
                    <a:pt x="349" y="286"/>
                  </a:cubicBezTo>
                  <a:cubicBezTo>
                    <a:pt x="349" y="286"/>
                    <a:pt x="349" y="286"/>
                    <a:pt x="350" y="286"/>
                  </a:cubicBezTo>
                  <a:cubicBezTo>
                    <a:pt x="351" y="285"/>
                    <a:pt x="350" y="286"/>
                    <a:pt x="350" y="286"/>
                  </a:cubicBezTo>
                  <a:cubicBezTo>
                    <a:pt x="350" y="287"/>
                    <a:pt x="351" y="287"/>
                    <a:pt x="351" y="287"/>
                  </a:cubicBezTo>
                  <a:cubicBezTo>
                    <a:pt x="351" y="287"/>
                    <a:pt x="351" y="287"/>
                    <a:pt x="351" y="287"/>
                  </a:cubicBezTo>
                  <a:cubicBezTo>
                    <a:pt x="351" y="287"/>
                    <a:pt x="351" y="287"/>
                    <a:pt x="351" y="287"/>
                  </a:cubicBezTo>
                  <a:cubicBezTo>
                    <a:pt x="351" y="287"/>
                    <a:pt x="351" y="288"/>
                    <a:pt x="351" y="288"/>
                  </a:cubicBezTo>
                  <a:cubicBezTo>
                    <a:pt x="350" y="288"/>
                    <a:pt x="351" y="289"/>
                    <a:pt x="351" y="290"/>
                  </a:cubicBezTo>
                  <a:cubicBezTo>
                    <a:pt x="351" y="290"/>
                    <a:pt x="352" y="290"/>
                    <a:pt x="352" y="290"/>
                  </a:cubicBezTo>
                  <a:cubicBezTo>
                    <a:pt x="352" y="291"/>
                    <a:pt x="352" y="291"/>
                    <a:pt x="352" y="291"/>
                  </a:cubicBezTo>
                  <a:cubicBezTo>
                    <a:pt x="355" y="296"/>
                    <a:pt x="355" y="296"/>
                    <a:pt x="355" y="296"/>
                  </a:cubicBezTo>
                  <a:cubicBezTo>
                    <a:pt x="353" y="294"/>
                    <a:pt x="353" y="294"/>
                    <a:pt x="353" y="294"/>
                  </a:cubicBezTo>
                  <a:cubicBezTo>
                    <a:pt x="351" y="295"/>
                    <a:pt x="351" y="295"/>
                    <a:pt x="351" y="295"/>
                  </a:cubicBezTo>
                  <a:cubicBezTo>
                    <a:pt x="301" y="350"/>
                    <a:pt x="301" y="350"/>
                    <a:pt x="301" y="350"/>
                  </a:cubicBezTo>
                  <a:cubicBezTo>
                    <a:pt x="297" y="353"/>
                    <a:pt x="297" y="353"/>
                    <a:pt x="297" y="353"/>
                  </a:cubicBezTo>
                  <a:cubicBezTo>
                    <a:pt x="297" y="353"/>
                    <a:pt x="296" y="351"/>
                    <a:pt x="296" y="351"/>
                  </a:cubicBezTo>
                  <a:cubicBezTo>
                    <a:pt x="296" y="351"/>
                    <a:pt x="296" y="350"/>
                    <a:pt x="295" y="350"/>
                  </a:cubicBezTo>
                  <a:cubicBezTo>
                    <a:pt x="295" y="350"/>
                    <a:pt x="294" y="350"/>
                    <a:pt x="294" y="350"/>
                  </a:cubicBezTo>
                  <a:cubicBezTo>
                    <a:pt x="294" y="350"/>
                    <a:pt x="293" y="351"/>
                    <a:pt x="293" y="350"/>
                  </a:cubicBezTo>
                  <a:cubicBezTo>
                    <a:pt x="293" y="350"/>
                    <a:pt x="292" y="350"/>
                    <a:pt x="292" y="349"/>
                  </a:cubicBezTo>
                  <a:cubicBezTo>
                    <a:pt x="292" y="349"/>
                    <a:pt x="291" y="348"/>
                    <a:pt x="291" y="348"/>
                  </a:cubicBezTo>
                  <a:cubicBezTo>
                    <a:pt x="291" y="348"/>
                    <a:pt x="289" y="348"/>
                    <a:pt x="288" y="348"/>
                  </a:cubicBezTo>
                  <a:cubicBezTo>
                    <a:pt x="288" y="349"/>
                    <a:pt x="287" y="349"/>
                    <a:pt x="287" y="349"/>
                  </a:cubicBezTo>
                  <a:cubicBezTo>
                    <a:pt x="286" y="349"/>
                    <a:pt x="286" y="349"/>
                    <a:pt x="285" y="348"/>
                  </a:cubicBezTo>
                  <a:cubicBezTo>
                    <a:pt x="284" y="348"/>
                    <a:pt x="283" y="348"/>
                    <a:pt x="283" y="348"/>
                  </a:cubicBezTo>
                  <a:cubicBezTo>
                    <a:pt x="283" y="347"/>
                    <a:pt x="282" y="347"/>
                    <a:pt x="282" y="348"/>
                  </a:cubicBezTo>
                  <a:cubicBezTo>
                    <a:pt x="282" y="348"/>
                    <a:pt x="282" y="348"/>
                    <a:pt x="282" y="348"/>
                  </a:cubicBezTo>
                  <a:cubicBezTo>
                    <a:pt x="281" y="348"/>
                    <a:pt x="281" y="348"/>
                    <a:pt x="281" y="347"/>
                  </a:cubicBezTo>
                  <a:cubicBezTo>
                    <a:pt x="281" y="347"/>
                    <a:pt x="281" y="347"/>
                    <a:pt x="280" y="347"/>
                  </a:cubicBezTo>
                  <a:cubicBezTo>
                    <a:pt x="279" y="347"/>
                    <a:pt x="280" y="347"/>
                    <a:pt x="279" y="347"/>
                  </a:cubicBezTo>
                  <a:cubicBezTo>
                    <a:pt x="279" y="347"/>
                    <a:pt x="279" y="346"/>
                    <a:pt x="279" y="346"/>
                  </a:cubicBezTo>
                  <a:cubicBezTo>
                    <a:pt x="278" y="346"/>
                    <a:pt x="277" y="346"/>
                    <a:pt x="277" y="347"/>
                  </a:cubicBezTo>
                  <a:cubicBezTo>
                    <a:pt x="276" y="347"/>
                    <a:pt x="276" y="347"/>
                    <a:pt x="276" y="347"/>
                  </a:cubicBezTo>
                  <a:cubicBezTo>
                    <a:pt x="275" y="347"/>
                    <a:pt x="275" y="346"/>
                    <a:pt x="274" y="346"/>
                  </a:cubicBezTo>
                  <a:cubicBezTo>
                    <a:pt x="274" y="346"/>
                    <a:pt x="275" y="346"/>
                    <a:pt x="273" y="346"/>
                  </a:cubicBezTo>
                  <a:cubicBezTo>
                    <a:pt x="272" y="347"/>
                    <a:pt x="271" y="347"/>
                    <a:pt x="270" y="347"/>
                  </a:cubicBezTo>
                  <a:cubicBezTo>
                    <a:pt x="269" y="347"/>
                    <a:pt x="269" y="347"/>
                    <a:pt x="268" y="347"/>
                  </a:cubicBezTo>
                  <a:cubicBezTo>
                    <a:pt x="267" y="347"/>
                    <a:pt x="267" y="347"/>
                    <a:pt x="266" y="347"/>
                  </a:cubicBezTo>
                  <a:cubicBezTo>
                    <a:pt x="266" y="347"/>
                    <a:pt x="267" y="348"/>
                    <a:pt x="265" y="348"/>
                  </a:cubicBezTo>
                  <a:cubicBezTo>
                    <a:pt x="264" y="348"/>
                    <a:pt x="263" y="349"/>
                    <a:pt x="263" y="348"/>
                  </a:cubicBezTo>
                  <a:cubicBezTo>
                    <a:pt x="263" y="348"/>
                    <a:pt x="263" y="347"/>
                    <a:pt x="263" y="347"/>
                  </a:cubicBezTo>
                  <a:cubicBezTo>
                    <a:pt x="262" y="347"/>
                    <a:pt x="261" y="348"/>
                    <a:pt x="261" y="348"/>
                  </a:cubicBezTo>
                  <a:cubicBezTo>
                    <a:pt x="260" y="348"/>
                    <a:pt x="260" y="349"/>
                    <a:pt x="259" y="348"/>
                  </a:cubicBezTo>
                  <a:cubicBezTo>
                    <a:pt x="259" y="348"/>
                    <a:pt x="258" y="347"/>
                    <a:pt x="258" y="347"/>
                  </a:cubicBezTo>
                  <a:cubicBezTo>
                    <a:pt x="257" y="347"/>
                    <a:pt x="256" y="348"/>
                    <a:pt x="256" y="348"/>
                  </a:cubicBezTo>
                  <a:cubicBezTo>
                    <a:pt x="255" y="348"/>
                    <a:pt x="254" y="348"/>
                    <a:pt x="254" y="349"/>
                  </a:cubicBezTo>
                  <a:cubicBezTo>
                    <a:pt x="253" y="349"/>
                    <a:pt x="253" y="349"/>
                    <a:pt x="252" y="349"/>
                  </a:cubicBezTo>
                  <a:cubicBezTo>
                    <a:pt x="251" y="349"/>
                    <a:pt x="251" y="349"/>
                    <a:pt x="250" y="349"/>
                  </a:cubicBezTo>
                  <a:cubicBezTo>
                    <a:pt x="250" y="349"/>
                    <a:pt x="248" y="349"/>
                    <a:pt x="248" y="349"/>
                  </a:cubicBezTo>
                  <a:cubicBezTo>
                    <a:pt x="247" y="349"/>
                    <a:pt x="247" y="349"/>
                    <a:pt x="247" y="349"/>
                  </a:cubicBezTo>
                  <a:cubicBezTo>
                    <a:pt x="247" y="349"/>
                    <a:pt x="245" y="347"/>
                    <a:pt x="245" y="347"/>
                  </a:cubicBezTo>
                  <a:cubicBezTo>
                    <a:pt x="244" y="347"/>
                    <a:pt x="243" y="346"/>
                    <a:pt x="242" y="347"/>
                  </a:cubicBezTo>
                  <a:cubicBezTo>
                    <a:pt x="241" y="347"/>
                    <a:pt x="239" y="347"/>
                    <a:pt x="239" y="347"/>
                  </a:cubicBezTo>
                  <a:cubicBezTo>
                    <a:pt x="238" y="346"/>
                    <a:pt x="237" y="345"/>
                    <a:pt x="237" y="345"/>
                  </a:cubicBezTo>
                  <a:cubicBezTo>
                    <a:pt x="237" y="344"/>
                    <a:pt x="236" y="344"/>
                    <a:pt x="235" y="344"/>
                  </a:cubicBezTo>
                  <a:cubicBezTo>
                    <a:pt x="235" y="344"/>
                    <a:pt x="235" y="343"/>
                    <a:pt x="234" y="343"/>
                  </a:cubicBezTo>
                  <a:cubicBezTo>
                    <a:pt x="234" y="343"/>
                    <a:pt x="234" y="342"/>
                    <a:pt x="233" y="342"/>
                  </a:cubicBezTo>
                  <a:cubicBezTo>
                    <a:pt x="232" y="342"/>
                    <a:pt x="232" y="343"/>
                    <a:pt x="231" y="342"/>
                  </a:cubicBezTo>
                  <a:cubicBezTo>
                    <a:pt x="231" y="341"/>
                    <a:pt x="230" y="341"/>
                    <a:pt x="230" y="341"/>
                  </a:cubicBezTo>
                  <a:cubicBezTo>
                    <a:pt x="229" y="340"/>
                    <a:pt x="228" y="340"/>
                    <a:pt x="227" y="340"/>
                  </a:cubicBezTo>
                  <a:cubicBezTo>
                    <a:pt x="226" y="340"/>
                    <a:pt x="226" y="340"/>
                    <a:pt x="225" y="339"/>
                  </a:cubicBezTo>
                  <a:cubicBezTo>
                    <a:pt x="224" y="339"/>
                    <a:pt x="222" y="338"/>
                    <a:pt x="221" y="338"/>
                  </a:cubicBezTo>
                  <a:cubicBezTo>
                    <a:pt x="220" y="338"/>
                    <a:pt x="219" y="338"/>
                    <a:pt x="218" y="338"/>
                  </a:cubicBezTo>
                  <a:cubicBezTo>
                    <a:pt x="217" y="338"/>
                    <a:pt x="217" y="337"/>
                    <a:pt x="217" y="337"/>
                  </a:cubicBezTo>
                  <a:cubicBezTo>
                    <a:pt x="217" y="337"/>
                    <a:pt x="216" y="337"/>
                    <a:pt x="216" y="338"/>
                  </a:cubicBezTo>
                  <a:cubicBezTo>
                    <a:pt x="216" y="338"/>
                    <a:pt x="214" y="339"/>
                    <a:pt x="214" y="339"/>
                  </a:cubicBezTo>
                  <a:cubicBezTo>
                    <a:pt x="214" y="339"/>
                    <a:pt x="214" y="337"/>
                    <a:pt x="213" y="338"/>
                  </a:cubicBezTo>
                  <a:cubicBezTo>
                    <a:pt x="211" y="338"/>
                    <a:pt x="210" y="339"/>
                    <a:pt x="210" y="339"/>
                  </a:cubicBezTo>
                  <a:cubicBezTo>
                    <a:pt x="210" y="340"/>
                    <a:pt x="209" y="340"/>
                    <a:pt x="209" y="340"/>
                  </a:cubicBezTo>
                  <a:cubicBezTo>
                    <a:pt x="208" y="339"/>
                    <a:pt x="208" y="339"/>
                    <a:pt x="207" y="339"/>
                  </a:cubicBezTo>
                  <a:cubicBezTo>
                    <a:pt x="206" y="339"/>
                    <a:pt x="206" y="339"/>
                    <a:pt x="205" y="340"/>
                  </a:cubicBezTo>
                  <a:cubicBezTo>
                    <a:pt x="204" y="340"/>
                    <a:pt x="203" y="341"/>
                    <a:pt x="202" y="341"/>
                  </a:cubicBezTo>
                  <a:cubicBezTo>
                    <a:pt x="202" y="340"/>
                    <a:pt x="202" y="341"/>
                    <a:pt x="201" y="340"/>
                  </a:cubicBezTo>
                  <a:cubicBezTo>
                    <a:pt x="200" y="339"/>
                    <a:pt x="198" y="337"/>
                    <a:pt x="198" y="337"/>
                  </a:cubicBezTo>
                  <a:cubicBezTo>
                    <a:pt x="198" y="336"/>
                    <a:pt x="198" y="335"/>
                    <a:pt x="198" y="335"/>
                  </a:cubicBezTo>
                  <a:cubicBezTo>
                    <a:pt x="197" y="334"/>
                    <a:pt x="197" y="334"/>
                    <a:pt x="197" y="334"/>
                  </a:cubicBezTo>
                  <a:cubicBezTo>
                    <a:pt x="196" y="334"/>
                    <a:pt x="196" y="334"/>
                    <a:pt x="195" y="334"/>
                  </a:cubicBezTo>
                  <a:cubicBezTo>
                    <a:pt x="195" y="334"/>
                    <a:pt x="193" y="334"/>
                    <a:pt x="192" y="334"/>
                  </a:cubicBezTo>
                  <a:cubicBezTo>
                    <a:pt x="192" y="334"/>
                    <a:pt x="189" y="333"/>
                    <a:pt x="188" y="332"/>
                  </a:cubicBezTo>
                  <a:cubicBezTo>
                    <a:pt x="187" y="331"/>
                    <a:pt x="186" y="329"/>
                    <a:pt x="186" y="327"/>
                  </a:cubicBezTo>
                  <a:cubicBezTo>
                    <a:pt x="186" y="326"/>
                    <a:pt x="185" y="325"/>
                    <a:pt x="186" y="324"/>
                  </a:cubicBezTo>
                  <a:cubicBezTo>
                    <a:pt x="187" y="323"/>
                    <a:pt x="188" y="322"/>
                    <a:pt x="188" y="322"/>
                  </a:cubicBezTo>
                  <a:cubicBezTo>
                    <a:pt x="188" y="322"/>
                    <a:pt x="189" y="321"/>
                    <a:pt x="188" y="320"/>
                  </a:cubicBezTo>
                  <a:cubicBezTo>
                    <a:pt x="188" y="320"/>
                    <a:pt x="188" y="321"/>
                    <a:pt x="187" y="320"/>
                  </a:cubicBezTo>
                  <a:cubicBezTo>
                    <a:pt x="186" y="320"/>
                    <a:pt x="186" y="320"/>
                    <a:pt x="185" y="319"/>
                  </a:cubicBezTo>
                  <a:cubicBezTo>
                    <a:pt x="185" y="319"/>
                    <a:pt x="185" y="317"/>
                    <a:pt x="184" y="318"/>
                  </a:cubicBezTo>
                  <a:cubicBezTo>
                    <a:pt x="183" y="319"/>
                    <a:pt x="182" y="319"/>
                    <a:pt x="181" y="319"/>
                  </a:cubicBezTo>
                  <a:cubicBezTo>
                    <a:pt x="181" y="319"/>
                    <a:pt x="181" y="319"/>
                    <a:pt x="180" y="318"/>
                  </a:cubicBezTo>
                  <a:cubicBezTo>
                    <a:pt x="179" y="318"/>
                    <a:pt x="178" y="318"/>
                    <a:pt x="177" y="317"/>
                  </a:cubicBezTo>
                  <a:cubicBezTo>
                    <a:pt x="177" y="317"/>
                    <a:pt x="177" y="317"/>
                    <a:pt x="176" y="316"/>
                  </a:cubicBezTo>
                  <a:cubicBezTo>
                    <a:pt x="175" y="316"/>
                    <a:pt x="175" y="316"/>
                    <a:pt x="174" y="316"/>
                  </a:cubicBezTo>
                  <a:cubicBezTo>
                    <a:pt x="173" y="316"/>
                    <a:pt x="173" y="316"/>
                    <a:pt x="173" y="316"/>
                  </a:cubicBezTo>
                  <a:cubicBezTo>
                    <a:pt x="172" y="315"/>
                    <a:pt x="171" y="314"/>
                    <a:pt x="170" y="314"/>
                  </a:cubicBezTo>
                  <a:cubicBezTo>
                    <a:pt x="169" y="314"/>
                    <a:pt x="169" y="314"/>
                    <a:pt x="169" y="314"/>
                  </a:cubicBezTo>
                  <a:cubicBezTo>
                    <a:pt x="168" y="313"/>
                    <a:pt x="168" y="313"/>
                    <a:pt x="168" y="313"/>
                  </a:cubicBezTo>
                  <a:cubicBezTo>
                    <a:pt x="168" y="312"/>
                    <a:pt x="166" y="312"/>
                    <a:pt x="166" y="312"/>
                  </a:cubicBezTo>
                  <a:cubicBezTo>
                    <a:pt x="166" y="312"/>
                    <a:pt x="165" y="312"/>
                    <a:pt x="165" y="312"/>
                  </a:cubicBezTo>
                  <a:cubicBezTo>
                    <a:pt x="165" y="311"/>
                    <a:pt x="165" y="311"/>
                    <a:pt x="164" y="311"/>
                  </a:cubicBezTo>
                  <a:cubicBezTo>
                    <a:pt x="163" y="312"/>
                    <a:pt x="164" y="312"/>
                    <a:pt x="163" y="312"/>
                  </a:cubicBezTo>
                  <a:cubicBezTo>
                    <a:pt x="161" y="312"/>
                    <a:pt x="161" y="313"/>
                    <a:pt x="161" y="313"/>
                  </a:cubicBezTo>
                  <a:cubicBezTo>
                    <a:pt x="161" y="313"/>
                    <a:pt x="161" y="313"/>
                    <a:pt x="160" y="313"/>
                  </a:cubicBezTo>
                  <a:cubicBezTo>
                    <a:pt x="159" y="313"/>
                    <a:pt x="155" y="310"/>
                    <a:pt x="154" y="310"/>
                  </a:cubicBezTo>
                  <a:cubicBezTo>
                    <a:pt x="154" y="310"/>
                    <a:pt x="153" y="309"/>
                    <a:pt x="153" y="309"/>
                  </a:cubicBezTo>
                  <a:cubicBezTo>
                    <a:pt x="153" y="310"/>
                    <a:pt x="152" y="310"/>
                    <a:pt x="152" y="310"/>
                  </a:cubicBezTo>
                  <a:cubicBezTo>
                    <a:pt x="152" y="310"/>
                    <a:pt x="151" y="309"/>
                    <a:pt x="150" y="309"/>
                  </a:cubicBezTo>
                  <a:cubicBezTo>
                    <a:pt x="150" y="309"/>
                    <a:pt x="148" y="309"/>
                    <a:pt x="148" y="309"/>
                  </a:cubicBezTo>
                  <a:cubicBezTo>
                    <a:pt x="147" y="310"/>
                    <a:pt x="146" y="310"/>
                    <a:pt x="145" y="309"/>
                  </a:cubicBezTo>
                  <a:cubicBezTo>
                    <a:pt x="144" y="309"/>
                    <a:pt x="142" y="308"/>
                    <a:pt x="141" y="308"/>
                  </a:cubicBezTo>
                  <a:cubicBezTo>
                    <a:pt x="140" y="308"/>
                    <a:pt x="139" y="308"/>
                    <a:pt x="139" y="308"/>
                  </a:cubicBezTo>
                  <a:cubicBezTo>
                    <a:pt x="138" y="308"/>
                    <a:pt x="136" y="308"/>
                    <a:pt x="136" y="307"/>
                  </a:cubicBezTo>
                  <a:cubicBezTo>
                    <a:pt x="136" y="307"/>
                    <a:pt x="136" y="306"/>
                    <a:pt x="136" y="306"/>
                  </a:cubicBezTo>
                  <a:cubicBezTo>
                    <a:pt x="136" y="305"/>
                    <a:pt x="136" y="305"/>
                    <a:pt x="135" y="305"/>
                  </a:cubicBezTo>
                  <a:cubicBezTo>
                    <a:pt x="134" y="305"/>
                    <a:pt x="135" y="305"/>
                    <a:pt x="135" y="304"/>
                  </a:cubicBezTo>
                  <a:cubicBezTo>
                    <a:pt x="135" y="304"/>
                    <a:pt x="134" y="303"/>
                    <a:pt x="134" y="303"/>
                  </a:cubicBezTo>
                  <a:cubicBezTo>
                    <a:pt x="135" y="302"/>
                    <a:pt x="135" y="302"/>
                    <a:pt x="135" y="302"/>
                  </a:cubicBezTo>
                  <a:cubicBezTo>
                    <a:pt x="135" y="302"/>
                    <a:pt x="133" y="301"/>
                    <a:pt x="133" y="301"/>
                  </a:cubicBezTo>
                  <a:cubicBezTo>
                    <a:pt x="133" y="301"/>
                    <a:pt x="134" y="300"/>
                    <a:pt x="134" y="300"/>
                  </a:cubicBezTo>
                  <a:cubicBezTo>
                    <a:pt x="134" y="299"/>
                    <a:pt x="133" y="299"/>
                    <a:pt x="132" y="298"/>
                  </a:cubicBezTo>
                  <a:cubicBezTo>
                    <a:pt x="132" y="298"/>
                    <a:pt x="131" y="298"/>
                    <a:pt x="132" y="297"/>
                  </a:cubicBezTo>
                  <a:cubicBezTo>
                    <a:pt x="132" y="296"/>
                    <a:pt x="132" y="295"/>
                    <a:pt x="131" y="294"/>
                  </a:cubicBezTo>
                  <a:cubicBezTo>
                    <a:pt x="131" y="294"/>
                    <a:pt x="131" y="294"/>
                    <a:pt x="130" y="293"/>
                  </a:cubicBezTo>
                  <a:cubicBezTo>
                    <a:pt x="130" y="293"/>
                    <a:pt x="129" y="292"/>
                    <a:pt x="128" y="291"/>
                  </a:cubicBezTo>
                  <a:cubicBezTo>
                    <a:pt x="128" y="290"/>
                    <a:pt x="128" y="290"/>
                    <a:pt x="128" y="289"/>
                  </a:cubicBezTo>
                  <a:cubicBezTo>
                    <a:pt x="127" y="289"/>
                    <a:pt x="127" y="289"/>
                    <a:pt x="127" y="288"/>
                  </a:cubicBezTo>
                  <a:cubicBezTo>
                    <a:pt x="127" y="288"/>
                    <a:pt x="127" y="287"/>
                    <a:pt x="126" y="287"/>
                  </a:cubicBezTo>
                  <a:cubicBezTo>
                    <a:pt x="126" y="287"/>
                    <a:pt x="126" y="287"/>
                    <a:pt x="125" y="287"/>
                  </a:cubicBezTo>
                  <a:cubicBezTo>
                    <a:pt x="125" y="287"/>
                    <a:pt x="124" y="286"/>
                    <a:pt x="124" y="286"/>
                  </a:cubicBezTo>
                  <a:cubicBezTo>
                    <a:pt x="124" y="286"/>
                    <a:pt x="123" y="286"/>
                    <a:pt x="123" y="286"/>
                  </a:cubicBezTo>
                  <a:cubicBezTo>
                    <a:pt x="122" y="285"/>
                    <a:pt x="122" y="285"/>
                    <a:pt x="122" y="284"/>
                  </a:cubicBezTo>
                  <a:cubicBezTo>
                    <a:pt x="121" y="284"/>
                    <a:pt x="121" y="283"/>
                    <a:pt x="120" y="282"/>
                  </a:cubicBezTo>
                  <a:cubicBezTo>
                    <a:pt x="120" y="281"/>
                    <a:pt x="120" y="281"/>
                    <a:pt x="121" y="280"/>
                  </a:cubicBezTo>
                  <a:cubicBezTo>
                    <a:pt x="121" y="280"/>
                    <a:pt x="122" y="280"/>
                    <a:pt x="122" y="280"/>
                  </a:cubicBezTo>
                  <a:cubicBezTo>
                    <a:pt x="121" y="279"/>
                    <a:pt x="121" y="280"/>
                    <a:pt x="121" y="279"/>
                  </a:cubicBezTo>
                  <a:cubicBezTo>
                    <a:pt x="121" y="279"/>
                    <a:pt x="122" y="278"/>
                    <a:pt x="122" y="278"/>
                  </a:cubicBezTo>
                  <a:cubicBezTo>
                    <a:pt x="122" y="278"/>
                    <a:pt x="121" y="277"/>
                    <a:pt x="121" y="277"/>
                  </a:cubicBezTo>
                  <a:cubicBezTo>
                    <a:pt x="121" y="277"/>
                    <a:pt x="122" y="276"/>
                    <a:pt x="122" y="276"/>
                  </a:cubicBezTo>
                  <a:cubicBezTo>
                    <a:pt x="122" y="276"/>
                    <a:pt x="121" y="275"/>
                    <a:pt x="121" y="275"/>
                  </a:cubicBezTo>
                  <a:cubicBezTo>
                    <a:pt x="121" y="274"/>
                    <a:pt x="121" y="274"/>
                    <a:pt x="121" y="273"/>
                  </a:cubicBezTo>
                  <a:cubicBezTo>
                    <a:pt x="121" y="273"/>
                    <a:pt x="121" y="273"/>
                    <a:pt x="121" y="272"/>
                  </a:cubicBezTo>
                  <a:cubicBezTo>
                    <a:pt x="121" y="272"/>
                    <a:pt x="121" y="271"/>
                    <a:pt x="121" y="271"/>
                  </a:cubicBezTo>
                  <a:cubicBezTo>
                    <a:pt x="121" y="270"/>
                    <a:pt x="122" y="270"/>
                    <a:pt x="122" y="269"/>
                  </a:cubicBezTo>
                  <a:cubicBezTo>
                    <a:pt x="122" y="269"/>
                    <a:pt x="122" y="268"/>
                    <a:pt x="122" y="268"/>
                  </a:cubicBezTo>
                  <a:cubicBezTo>
                    <a:pt x="122" y="267"/>
                    <a:pt x="123" y="267"/>
                    <a:pt x="123" y="267"/>
                  </a:cubicBezTo>
                  <a:cubicBezTo>
                    <a:pt x="123" y="267"/>
                    <a:pt x="123" y="266"/>
                    <a:pt x="123" y="266"/>
                  </a:cubicBezTo>
                  <a:cubicBezTo>
                    <a:pt x="123" y="265"/>
                    <a:pt x="123" y="265"/>
                    <a:pt x="123" y="265"/>
                  </a:cubicBezTo>
                  <a:cubicBezTo>
                    <a:pt x="123" y="264"/>
                    <a:pt x="122" y="264"/>
                    <a:pt x="122" y="264"/>
                  </a:cubicBezTo>
                  <a:cubicBezTo>
                    <a:pt x="122" y="263"/>
                    <a:pt x="123" y="262"/>
                    <a:pt x="122" y="261"/>
                  </a:cubicBezTo>
                  <a:cubicBezTo>
                    <a:pt x="122" y="261"/>
                    <a:pt x="122" y="261"/>
                    <a:pt x="121" y="260"/>
                  </a:cubicBezTo>
                  <a:cubicBezTo>
                    <a:pt x="121" y="260"/>
                    <a:pt x="121" y="259"/>
                    <a:pt x="121" y="259"/>
                  </a:cubicBezTo>
                  <a:cubicBezTo>
                    <a:pt x="121" y="258"/>
                    <a:pt x="121" y="258"/>
                    <a:pt x="121" y="257"/>
                  </a:cubicBezTo>
                  <a:cubicBezTo>
                    <a:pt x="121" y="257"/>
                    <a:pt x="122" y="256"/>
                    <a:pt x="122" y="256"/>
                  </a:cubicBezTo>
                  <a:cubicBezTo>
                    <a:pt x="122" y="255"/>
                    <a:pt x="122" y="255"/>
                    <a:pt x="122" y="254"/>
                  </a:cubicBezTo>
                  <a:cubicBezTo>
                    <a:pt x="123" y="253"/>
                    <a:pt x="122" y="253"/>
                    <a:pt x="122" y="252"/>
                  </a:cubicBezTo>
                  <a:cubicBezTo>
                    <a:pt x="122" y="252"/>
                    <a:pt x="121" y="251"/>
                    <a:pt x="121" y="251"/>
                  </a:cubicBezTo>
                  <a:cubicBezTo>
                    <a:pt x="119" y="251"/>
                    <a:pt x="119" y="251"/>
                    <a:pt x="119" y="251"/>
                  </a:cubicBezTo>
                  <a:cubicBezTo>
                    <a:pt x="119" y="251"/>
                    <a:pt x="118" y="252"/>
                    <a:pt x="118" y="251"/>
                  </a:cubicBezTo>
                  <a:cubicBezTo>
                    <a:pt x="118" y="251"/>
                    <a:pt x="118" y="250"/>
                    <a:pt x="117" y="250"/>
                  </a:cubicBezTo>
                  <a:cubicBezTo>
                    <a:pt x="117" y="251"/>
                    <a:pt x="116" y="251"/>
                    <a:pt x="115" y="251"/>
                  </a:cubicBezTo>
                  <a:cubicBezTo>
                    <a:pt x="115" y="251"/>
                    <a:pt x="115" y="252"/>
                    <a:pt x="114" y="251"/>
                  </a:cubicBezTo>
                  <a:cubicBezTo>
                    <a:pt x="113" y="251"/>
                    <a:pt x="111" y="250"/>
                    <a:pt x="111" y="250"/>
                  </a:cubicBezTo>
                  <a:cubicBezTo>
                    <a:pt x="111" y="250"/>
                    <a:pt x="110" y="250"/>
                    <a:pt x="110" y="250"/>
                  </a:cubicBezTo>
                  <a:cubicBezTo>
                    <a:pt x="110" y="250"/>
                    <a:pt x="109" y="250"/>
                    <a:pt x="109" y="251"/>
                  </a:cubicBezTo>
                  <a:cubicBezTo>
                    <a:pt x="108" y="251"/>
                    <a:pt x="108" y="251"/>
                    <a:pt x="107" y="251"/>
                  </a:cubicBezTo>
                  <a:cubicBezTo>
                    <a:pt x="107" y="251"/>
                    <a:pt x="106" y="250"/>
                    <a:pt x="105" y="250"/>
                  </a:cubicBezTo>
                  <a:cubicBezTo>
                    <a:pt x="105" y="250"/>
                    <a:pt x="104" y="250"/>
                    <a:pt x="103" y="251"/>
                  </a:cubicBezTo>
                  <a:cubicBezTo>
                    <a:pt x="102" y="251"/>
                    <a:pt x="101" y="252"/>
                    <a:pt x="101" y="252"/>
                  </a:cubicBezTo>
                  <a:cubicBezTo>
                    <a:pt x="101" y="252"/>
                    <a:pt x="101" y="252"/>
                    <a:pt x="101" y="251"/>
                  </a:cubicBezTo>
                  <a:cubicBezTo>
                    <a:pt x="101" y="250"/>
                    <a:pt x="101" y="246"/>
                    <a:pt x="101" y="244"/>
                  </a:cubicBezTo>
                  <a:cubicBezTo>
                    <a:pt x="102" y="243"/>
                    <a:pt x="102" y="242"/>
                    <a:pt x="101" y="241"/>
                  </a:cubicBezTo>
                  <a:cubicBezTo>
                    <a:pt x="101" y="240"/>
                    <a:pt x="101" y="238"/>
                    <a:pt x="101" y="238"/>
                  </a:cubicBezTo>
                  <a:cubicBezTo>
                    <a:pt x="101" y="238"/>
                    <a:pt x="100" y="237"/>
                    <a:pt x="100" y="237"/>
                  </a:cubicBezTo>
                  <a:cubicBezTo>
                    <a:pt x="100" y="237"/>
                    <a:pt x="100" y="235"/>
                    <a:pt x="99" y="234"/>
                  </a:cubicBezTo>
                  <a:cubicBezTo>
                    <a:pt x="99" y="233"/>
                    <a:pt x="98" y="231"/>
                    <a:pt x="98" y="231"/>
                  </a:cubicBezTo>
                  <a:cubicBezTo>
                    <a:pt x="98" y="231"/>
                    <a:pt x="97" y="230"/>
                    <a:pt x="96" y="230"/>
                  </a:cubicBezTo>
                  <a:cubicBezTo>
                    <a:pt x="95" y="230"/>
                    <a:pt x="95" y="230"/>
                    <a:pt x="94" y="230"/>
                  </a:cubicBezTo>
                  <a:cubicBezTo>
                    <a:pt x="93" y="230"/>
                    <a:pt x="93" y="230"/>
                    <a:pt x="92" y="229"/>
                  </a:cubicBezTo>
                  <a:cubicBezTo>
                    <a:pt x="92" y="228"/>
                    <a:pt x="91" y="228"/>
                    <a:pt x="91" y="227"/>
                  </a:cubicBezTo>
                  <a:cubicBezTo>
                    <a:pt x="90" y="227"/>
                    <a:pt x="89" y="227"/>
                    <a:pt x="89" y="227"/>
                  </a:cubicBezTo>
                  <a:cubicBezTo>
                    <a:pt x="88" y="226"/>
                    <a:pt x="86" y="227"/>
                    <a:pt x="85" y="226"/>
                  </a:cubicBezTo>
                  <a:cubicBezTo>
                    <a:pt x="84" y="226"/>
                    <a:pt x="84" y="226"/>
                    <a:pt x="83" y="225"/>
                  </a:cubicBezTo>
                  <a:cubicBezTo>
                    <a:pt x="82" y="225"/>
                    <a:pt x="82" y="225"/>
                    <a:pt x="81" y="225"/>
                  </a:cubicBezTo>
                  <a:cubicBezTo>
                    <a:pt x="81" y="224"/>
                    <a:pt x="81" y="224"/>
                    <a:pt x="80" y="224"/>
                  </a:cubicBezTo>
                  <a:cubicBezTo>
                    <a:pt x="79" y="224"/>
                    <a:pt x="78" y="224"/>
                    <a:pt x="78" y="224"/>
                  </a:cubicBezTo>
                  <a:cubicBezTo>
                    <a:pt x="77" y="223"/>
                    <a:pt x="78" y="223"/>
                    <a:pt x="77" y="223"/>
                  </a:cubicBezTo>
                  <a:cubicBezTo>
                    <a:pt x="75" y="222"/>
                    <a:pt x="73" y="223"/>
                    <a:pt x="73" y="223"/>
                  </a:cubicBezTo>
                  <a:cubicBezTo>
                    <a:pt x="73" y="221"/>
                    <a:pt x="73" y="221"/>
                    <a:pt x="73" y="221"/>
                  </a:cubicBezTo>
                  <a:cubicBezTo>
                    <a:pt x="73" y="221"/>
                    <a:pt x="72" y="220"/>
                    <a:pt x="72" y="220"/>
                  </a:cubicBezTo>
                  <a:cubicBezTo>
                    <a:pt x="72" y="220"/>
                    <a:pt x="70" y="219"/>
                    <a:pt x="70" y="219"/>
                  </a:cubicBezTo>
                  <a:cubicBezTo>
                    <a:pt x="70" y="219"/>
                    <a:pt x="69" y="220"/>
                    <a:pt x="68" y="220"/>
                  </a:cubicBezTo>
                  <a:cubicBezTo>
                    <a:pt x="68" y="219"/>
                    <a:pt x="68" y="216"/>
                    <a:pt x="67" y="216"/>
                  </a:cubicBezTo>
                  <a:cubicBezTo>
                    <a:pt x="66" y="215"/>
                    <a:pt x="66" y="215"/>
                    <a:pt x="66" y="215"/>
                  </a:cubicBezTo>
                  <a:cubicBezTo>
                    <a:pt x="64" y="214"/>
                    <a:pt x="64" y="214"/>
                    <a:pt x="64" y="214"/>
                  </a:cubicBezTo>
                  <a:cubicBezTo>
                    <a:pt x="64" y="214"/>
                    <a:pt x="64" y="214"/>
                    <a:pt x="64" y="214"/>
                  </a:cubicBezTo>
                  <a:cubicBezTo>
                    <a:pt x="60" y="213"/>
                    <a:pt x="60" y="213"/>
                    <a:pt x="60" y="213"/>
                  </a:cubicBezTo>
                  <a:cubicBezTo>
                    <a:pt x="60" y="213"/>
                    <a:pt x="59" y="213"/>
                    <a:pt x="59" y="212"/>
                  </a:cubicBezTo>
                  <a:cubicBezTo>
                    <a:pt x="59" y="211"/>
                    <a:pt x="57" y="209"/>
                    <a:pt x="57" y="209"/>
                  </a:cubicBezTo>
                  <a:cubicBezTo>
                    <a:pt x="57" y="209"/>
                    <a:pt x="57" y="209"/>
                    <a:pt x="56" y="209"/>
                  </a:cubicBezTo>
                  <a:cubicBezTo>
                    <a:pt x="55" y="209"/>
                    <a:pt x="55" y="209"/>
                    <a:pt x="55" y="209"/>
                  </a:cubicBezTo>
                  <a:cubicBezTo>
                    <a:pt x="55" y="209"/>
                    <a:pt x="54" y="208"/>
                    <a:pt x="54" y="208"/>
                  </a:cubicBezTo>
                  <a:cubicBezTo>
                    <a:pt x="55" y="207"/>
                    <a:pt x="55" y="207"/>
                    <a:pt x="55" y="206"/>
                  </a:cubicBezTo>
                  <a:cubicBezTo>
                    <a:pt x="55" y="206"/>
                    <a:pt x="55" y="205"/>
                    <a:pt x="55" y="205"/>
                  </a:cubicBezTo>
                  <a:cubicBezTo>
                    <a:pt x="54" y="204"/>
                    <a:pt x="53" y="204"/>
                    <a:pt x="53" y="204"/>
                  </a:cubicBezTo>
                  <a:cubicBezTo>
                    <a:pt x="53" y="204"/>
                    <a:pt x="52" y="204"/>
                    <a:pt x="52" y="204"/>
                  </a:cubicBezTo>
                  <a:cubicBezTo>
                    <a:pt x="51" y="204"/>
                    <a:pt x="50" y="204"/>
                    <a:pt x="50" y="204"/>
                  </a:cubicBezTo>
                  <a:cubicBezTo>
                    <a:pt x="49" y="204"/>
                    <a:pt x="48" y="203"/>
                    <a:pt x="48" y="203"/>
                  </a:cubicBezTo>
                  <a:cubicBezTo>
                    <a:pt x="48" y="203"/>
                    <a:pt x="47" y="203"/>
                    <a:pt x="46" y="202"/>
                  </a:cubicBezTo>
                  <a:cubicBezTo>
                    <a:pt x="46" y="201"/>
                    <a:pt x="46" y="200"/>
                    <a:pt x="46" y="200"/>
                  </a:cubicBezTo>
                  <a:cubicBezTo>
                    <a:pt x="46" y="199"/>
                    <a:pt x="45" y="198"/>
                    <a:pt x="45" y="198"/>
                  </a:cubicBezTo>
                  <a:cubicBezTo>
                    <a:pt x="45" y="197"/>
                    <a:pt x="45" y="197"/>
                    <a:pt x="45" y="196"/>
                  </a:cubicBezTo>
                  <a:cubicBezTo>
                    <a:pt x="44" y="196"/>
                    <a:pt x="44" y="196"/>
                    <a:pt x="44" y="196"/>
                  </a:cubicBezTo>
                  <a:cubicBezTo>
                    <a:pt x="44" y="195"/>
                    <a:pt x="44" y="193"/>
                    <a:pt x="44" y="192"/>
                  </a:cubicBezTo>
                  <a:cubicBezTo>
                    <a:pt x="43" y="192"/>
                    <a:pt x="43" y="192"/>
                    <a:pt x="43" y="191"/>
                  </a:cubicBezTo>
                  <a:cubicBezTo>
                    <a:pt x="42" y="190"/>
                    <a:pt x="42" y="190"/>
                    <a:pt x="42" y="189"/>
                  </a:cubicBezTo>
                  <a:cubicBezTo>
                    <a:pt x="42" y="188"/>
                    <a:pt x="42" y="188"/>
                    <a:pt x="41" y="188"/>
                  </a:cubicBezTo>
                  <a:cubicBezTo>
                    <a:pt x="41" y="187"/>
                    <a:pt x="40" y="187"/>
                    <a:pt x="40" y="187"/>
                  </a:cubicBezTo>
                  <a:cubicBezTo>
                    <a:pt x="40" y="186"/>
                    <a:pt x="40" y="185"/>
                    <a:pt x="40" y="185"/>
                  </a:cubicBezTo>
                  <a:cubicBezTo>
                    <a:pt x="40" y="185"/>
                    <a:pt x="40" y="185"/>
                    <a:pt x="39" y="184"/>
                  </a:cubicBezTo>
                  <a:cubicBezTo>
                    <a:pt x="39" y="184"/>
                    <a:pt x="38" y="182"/>
                    <a:pt x="38" y="182"/>
                  </a:cubicBezTo>
                  <a:cubicBezTo>
                    <a:pt x="38" y="181"/>
                    <a:pt x="37" y="181"/>
                    <a:pt x="37" y="180"/>
                  </a:cubicBezTo>
                  <a:cubicBezTo>
                    <a:pt x="36" y="179"/>
                    <a:pt x="36" y="178"/>
                    <a:pt x="36" y="178"/>
                  </a:cubicBezTo>
                  <a:cubicBezTo>
                    <a:pt x="36" y="177"/>
                    <a:pt x="37" y="177"/>
                    <a:pt x="37" y="177"/>
                  </a:cubicBezTo>
                  <a:cubicBezTo>
                    <a:pt x="38" y="176"/>
                    <a:pt x="38" y="176"/>
                    <a:pt x="38" y="175"/>
                  </a:cubicBezTo>
                  <a:cubicBezTo>
                    <a:pt x="38" y="174"/>
                    <a:pt x="38" y="174"/>
                    <a:pt x="37" y="173"/>
                  </a:cubicBezTo>
                  <a:cubicBezTo>
                    <a:pt x="37" y="172"/>
                    <a:pt x="37" y="172"/>
                    <a:pt x="37" y="171"/>
                  </a:cubicBezTo>
                  <a:cubicBezTo>
                    <a:pt x="36" y="171"/>
                    <a:pt x="35" y="170"/>
                    <a:pt x="35" y="170"/>
                  </a:cubicBezTo>
                  <a:cubicBezTo>
                    <a:pt x="35" y="170"/>
                    <a:pt x="35" y="170"/>
                    <a:pt x="34" y="169"/>
                  </a:cubicBezTo>
                  <a:cubicBezTo>
                    <a:pt x="33" y="168"/>
                    <a:pt x="33" y="168"/>
                    <a:pt x="32" y="167"/>
                  </a:cubicBezTo>
                  <a:cubicBezTo>
                    <a:pt x="32" y="167"/>
                    <a:pt x="30" y="166"/>
                    <a:pt x="30" y="166"/>
                  </a:cubicBezTo>
                  <a:cubicBezTo>
                    <a:pt x="29" y="165"/>
                    <a:pt x="29" y="165"/>
                    <a:pt x="28" y="164"/>
                  </a:cubicBezTo>
                  <a:cubicBezTo>
                    <a:pt x="28" y="164"/>
                    <a:pt x="28" y="162"/>
                    <a:pt x="28" y="162"/>
                  </a:cubicBezTo>
                  <a:cubicBezTo>
                    <a:pt x="28" y="161"/>
                    <a:pt x="27" y="160"/>
                    <a:pt x="28" y="159"/>
                  </a:cubicBezTo>
                  <a:cubicBezTo>
                    <a:pt x="28" y="159"/>
                    <a:pt x="28" y="158"/>
                    <a:pt x="28" y="158"/>
                  </a:cubicBezTo>
                  <a:cubicBezTo>
                    <a:pt x="29" y="157"/>
                    <a:pt x="27" y="155"/>
                    <a:pt x="27" y="155"/>
                  </a:cubicBezTo>
                  <a:cubicBezTo>
                    <a:pt x="27" y="155"/>
                    <a:pt x="27" y="154"/>
                    <a:pt x="26" y="154"/>
                  </a:cubicBezTo>
                  <a:cubicBezTo>
                    <a:pt x="26" y="153"/>
                    <a:pt x="23" y="152"/>
                    <a:pt x="23" y="152"/>
                  </a:cubicBezTo>
                  <a:cubicBezTo>
                    <a:pt x="23" y="152"/>
                    <a:pt x="23" y="151"/>
                    <a:pt x="22" y="150"/>
                  </a:cubicBezTo>
                  <a:cubicBezTo>
                    <a:pt x="21" y="149"/>
                    <a:pt x="21" y="148"/>
                    <a:pt x="20" y="148"/>
                  </a:cubicBezTo>
                  <a:cubicBezTo>
                    <a:pt x="20" y="147"/>
                    <a:pt x="19" y="147"/>
                    <a:pt x="18" y="146"/>
                  </a:cubicBezTo>
                  <a:cubicBezTo>
                    <a:pt x="17" y="145"/>
                    <a:pt x="17" y="145"/>
                    <a:pt x="16" y="144"/>
                  </a:cubicBezTo>
                  <a:cubicBezTo>
                    <a:pt x="15" y="143"/>
                    <a:pt x="14" y="141"/>
                    <a:pt x="14" y="140"/>
                  </a:cubicBezTo>
                  <a:cubicBezTo>
                    <a:pt x="14" y="140"/>
                    <a:pt x="12" y="137"/>
                    <a:pt x="12" y="136"/>
                  </a:cubicBezTo>
                  <a:cubicBezTo>
                    <a:pt x="12" y="135"/>
                    <a:pt x="11" y="133"/>
                    <a:pt x="10" y="132"/>
                  </a:cubicBezTo>
                  <a:cubicBezTo>
                    <a:pt x="10" y="131"/>
                    <a:pt x="9" y="129"/>
                    <a:pt x="9" y="129"/>
                  </a:cubicBezTo>
                  <a:cubicBezTo>
                    <a:pt x="9" y="129"/>
                    <a:pt x="7" y="129"/>
                    <a:pt x="7" y="128"/>
                  </a:cubicBezTo>
                  <a:cubicBezTo>
                    <a:pt x="6" y="128"/>
                    <a:pt x="6" y="126"/>
                    <a:pt x="6" y="126"/>
                  </a:cubicBezTo>
                  <a:cubicBezTo>
                    <a:pt x="6" y="126"/>
                    <a:pt x="5" y="126"/>
                    <a:pt x="5" y="126"/>
                  </a:cubicBezTo>
                  <a:cubicBezTo>
                    <a:pt x="4" y="125"/>
                    <a:pt x="4" y="125"/>
                    <a:pt x="4" y="124"/>
                  </a:cubicBezTo>
                  <a:cubicBezTo>
                    <a:pt x="4" y="124"/>
                    <a:pt x="3" y="123"/>
                    <a:pt x="3" y="123"/>
                  </a:cubicBezTo>
                  <a:cubicBezTo>
                    <a:pt x="3" y="122"/>
                    <a:pt x="3" y="122"/>
                    <a:pt x="3" y="121"/>
                  </a:cubicBezTo>
                  <a:cubicBezTo>
                    <a:pt x="2" y="120"/>
                    <a:pt x="2" y="119"/>
                    <a:pt x="1" y="119"/>
                  </a:cubicBezTo>
                  <a:cubicBezTo>
                    <a:pt x="1" y="118"/>
                    <a:pt x="0" y="118"/>
                    <a:pt x="1" y="118"/>
                  </a:cubicBezTo>
                  <a:cubicBezTo>
                    <a:pt x="1" y="117"/>
                    <a:pt x="1" y="117"/>
                    <a:pt x="1" y="116"/>
                  </a:cubicBezTo>
                  <a:cubicBezTo>
                    <a:pt x="1" y="116"/>
                    <a:pt x="0" y="116"/>
                    <a:pt x="1" y="115"/>
                  </a:cubicBezTo>
                  <a:cubicBezTo>
                    <a:pt x="1" y="115"/>
                    <a:pt x="2" y="114"/>
                    <a:pt x="2" y="114"/>
                  </a:cubicBezTo>
                  <a:cubicBezTo>
                    <a:pt x="2" y="114"/>
                    <a:pt x="2" y="113"/>
                    <a:pt x="2" y="112"/>
                  </a:cubicBezTo>
                  <a:cubicBezTo>
                    <a:pt x="2" y="112"/>
                    <a:pt x="2" y="112"/>
                    <a:pt x="2" y="11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5" name="Freeform 72"/>
            <p:cNvSpPr>
              <a:spLocks/>
            </p:cNvSpPr>
            <p:nvPr/>
          </p:nvSpPr>
          <p:spPr bwMode="auto">
            <a:xfrm>
              <a:off x="9723438" y="5465763"/>
              <a:ext cx="1588" cy="1588"/>
            </a:xfrm>
            <a:custGeom>
              <a:avLst/>
              <a:gdLst>
                <a:gd name="T0" fmla="*/ 0 w 1"/>
                <a:gd name="T1" fmla="*/ 1 h 1"/>
                <a:gd name="T2" fmla="*/ 0 w 1"/>
                <a:gd name="T3" fmla="*/ 0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6" name="Freeform 73"/>
            <p:cNvSpPr>
              <a:spLocks/>
            </p:cNvSpPr>
            <p:nvPr/>
          </p:nvSpPr>
          <p:spPr bwMode="auto">
            <a:xfrm>
              <a:off x="9710738" y="5454651"/>
              <a:ext cx="1588" cy="3175"/>
            </a:xfrm>
            <a:custGeom>
              <a:avLst/>
              <a:gdLst>
                <a:gd name="T0" fmla="*/ 0 w 1"/>
                <a:gd name="T1" fmla="*/ 1 h 3"/>
                <a:gd name="T2" fmla="*/ 0 w 1"/>
                <a:gd name="T3" fmla="*/ 1 h 3"/>
                <a:gd name="T4" fmla="*/ 1 w 1"/>
                <a:gd name="T5" fmla="*/ 0 h 3"/>
                <a:gd name="T6" fmla="*/ 1 w 1"/>
                <a:gd name="T7" fmla="*/ 1 h 3"/>
                <a:gd name="T8" fmla="*/ 1 w 1"/>
                <a:gd name="T9" fmla="*/ 2 h 3"/>
                <a:gd name="T10" fmla="*/ 0 w 1"/>
                <a:gd name="T11" fmla="*/ 3 h 3"/>
                <a:gd name="T12" fmla="*/ 0 w 1"/>
                <a:gd name="T13" fmla="*/ 2 h 3"/>
                <a:gd name="T14" fmla="*/ 0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1"/>
                  </a:moveTo>
                  <a:cubicBezTo>
                    <a:pt x="0" y="1"/>
                    <a:pt x="0" y="1"/>
                    <a:pt x="0" y="1"/>
                  </a:cubicBezTo>
                  <a:cubicBezTo>
                    <a:pt x="1" y="0"/>
                    <a:pt x="1" y="0"/>
                    <a:pt x="1" y="0"/>
                  </a:cubicBezTo>
                  <a:cubicBezTo>
                    <a:pt x="1" y="1"/>
                    <a:pt x="1" y="1"/>
                    <a:pt x="1" y="1"/>
                  </a:cubicBezTo>
                  <a:cubicBezTo>
                    <a:pt x="1" y="2"/>
                    <a:pt x="1" y="2"/>
                    <a:pt x="1" y="2"/>
                  </a:cubicBezTo>
                  <a:cubicBezTo>
                    <a:pt x="1" y="3"/>
                    <a:pt x="0" y="3"/>
                    <a:pt x="0" y="3"/>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7" name="Freeform 74"/>
            <p:cNvSpPr>
              <a:spLocks/>
            </p:cNvSpPr>
            <p:nvPr/>
          </p:nvSpPr>
          <p:spPr bwMode="auto">
            <a:xfrm>
              <a:off x="9896475" y="5151438"/>
              <a:ext cx="4763" cy="7938"/>
            </a:xfrm>
            <a:custGeom>
              <a:avLst/>
              <a:gdLst>
                <a:gd name="T0" fmla="*/ 0 w 3"/>
                <a:gd name="T1" fmla="*/ 4 h 6"/>
                <a:gd name="T2" fmla="*/ 0 w 3"/>
                <a:gd name="T3" fmla="*/ 4 h 6"/>
                <a:gd name="T4" fmla="*/ 0 w 3"/>
                <a:gd name="T5" fmla="*/ 3 h 6"/>
                <a:gd name="T6" fmla="*/ 1 w 3"/>
                <a:gd name="T7" fmla="*/ 3 h 6"/>
                <a:gd name="T8" fmla="*/ 1 w 3"/>
                <a:gd name="T9" fmla="*/ 3 h 6"/>
                <a:gd name="T10" fmla="*/ 2 w 3"/>
                <a:gd name="T11" fmla="*/ 2 h 6"/>
                <a:gd name="T12" fmla="*/ 2 w 3"/>
                <a:gd name="T13" fmla="*/ 1 h 6"/>
                <a:gd name="T14" fmla="*/ 3 w 3"/>
                <a:gd name="T15" fmla="*/ 1 h 6"/>
                <a:gd name="T16" fmla="*/ 3 w 3"/>
                <a:gd name="T17" fmla="*/ 2 h 6"/>
                <a:gd name="T18" fmla="*/ 2 w 3"/>
                <a:gd name="T19" fmla="*/ 3 h 6"/>
                <a:gd name="T20" fmla="*/ 2 w 3"/>
                <a:gd name="T21" fmla="*/ 4 h 6"/>
                <a:gd name="T22" fmla="*/ 2 w 3"/>
                <a:gd name="T23" fmla="*/ 6 h 6"/>
                <a:gd name="T24" fmla="*/ 1 w 3"/>
                <a:gd name="T25" fmla="*/ 6 h 6"/>
                <a:gd name="T26" fmla="*/ 1 w 3"/>
                <a:gd name="T27" fmla="*/ 6 h 6"/>
                <a:gd name="T28" fmla="*/ 0 w 3"/>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0" y="4"/>
                  </a:moveTo>
                  <a:cubicBezTo>
                    <a:pt x="0" y="4"/>
                    <a:pt x="0" y="4"/>
                    <a:pt x="0" y="4"/>
                  </a:cubicBezTo>
                  <a:cubicBezTo>
                    <a:pt x="0" y="4"/>
                    <a:pt x="0" y="4"/>
                    <a:pt x="0" y="3"/>
                  </a:cubicBezTo>
                  <a:cubicBezTo>
                    <a:pt x="0" y="3"/>
                    <a:pt x="0" y="3"/>
                    <a:pt x="1" y="3"/>
                  </a:cubicBezTo>
                  <a:cubicBezTo>
                    <a:pt x="1" y="3"/>
                    <a:pt x="1" y="3"/>
                    <a:pt x="1" y="3"/>
                  </a:cubicBezTo>
                  <a:cubicBezTo>
                    <a:pt x="2" y="2"/>
                    <a:pt x="2" y="2"/>
                    <a:pt x="2" y="2"/>
                  </a:cubicBezTo>
                  <a:cubicBezTo>
                    <a:pt x="2" y="1"/>
                    <a:pt x="2" y="1"/>
                    <a:pt x="2" y="1"/>
                  </a:cubicBezTo>
                  <a:cubicBezTo>
                    <a:pt x="2" y="1"/>
                    <a:pt x="2" y="0"/>
                    <a:pt x="3" y="1"/>
                  </a:cubicBezTo>
                  <a:cubicBezTo>
                    <a:pt x="3" y="1"/>
                    <a:pt x="3" y="1"/>
                    <a:pt x="3" y="2"/>
                  </a:cubicBezTo>
                  <a:cubicBezTo>
                    <a:pt x="3" y="2"/>
                    <a:pt x="3" y="3"/>
                    <a:pt x="2" y="3"/>
                  </a:cubicBezTo>
                  <a:cubicBezTo>
                    <a:pt x="2" y="4"/>
                    <a:pt x="2" y="4"/>
                    <a:pt x="2" y="4"/>
                  </a:cubicBezTo>
                  <a:cubicBezTo>
                    <a:pt x="2" y="5"/>
                    <a:pt x="2" y="5"/>
                    <a:pt x="2" y="6"/>
                  </a:cubicBezTo>
                  <a:cubicBezTo>
                    <a:pt x="2" y="6"/>
                    <a:pt x="2" y="6"/>
                    <a:pt x="1" y="6"/>
                  </a:cubicBezTo>
                  <a:cubicBezTo>
                    <a:pt x="1" y="6"/>
                    <a:pt x="1" y="6"/>
                    <a:pt x="1" y="6"/>
                  </a:cubicBezTo>
                  <a:cubicBezTo>
                    <a:pt x="1" y="5"/>
                    <a:pt x="1" y="5"/>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8" name="Freeform 75"/>
            <p:cNvSpPr>
              <a:spLocks/>
            </p:cNvSpPr>
            <p:nvPr/>
          </p:nvSpPr>
          <p:spPr bwMode="auto">
            <a:xfrm>
              <a:off x="9901238" y="5151438"/>
              <a:ext cx="1588" cy="3175"/>
            </a:xfrm>
            <a:custGeom>
              <a:avLst/>
              <a:gdLst>
                <a:gd name="T0" fmla="*/ 0 w 1"/>
                <a:gd name="T1" fmla="*/ 0 h 2"/>
                <a:gd name="T2" fmla="*/ 0 w 1"/>
                <a:gd name="T3" fmla="*/ 0 h 2"/>
                <a:gd name="T4" fmla="*/ 1 w 1"/>
                <a:gd name="T5" fmla="*/ 1 h 2"/>
                <a:gd name="T6" fmla="*/ 1 w 1"/>
                <a:gd name="T7" fmla="*/ 2 h 2"/>
                <a:gd name="T8" fmla="*/ 0 w 1"/>
                <a:gd name="T9" fmla="*/ 2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1" y="1"/>
                    <a:pt x="1" y="1"/>
                    <a:pt x="1" y="1"/>
                  </a:cubicBezTo>
                  <a:cubicBezTo>
                    <a:pt x="1" y="1"/>
                    <a:pt x="1" y="2"/>
                    <a:pt x="1" y="2"/>
                  </a:cubicBezTo>
                  <a:cubicBezTo>
                    <a:pt x="0" y="2"/>
                    <a:pt x="0" y="2"/>
                    <a:pt x="0" y="2"/>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9" name="Freeform 76"/>
            <p:cNvSpPr>
              <a:spLocks/>
            </p:cNvSpPr>
            <p:nvPr/>
          </p:nvSpPr>
          <p:spPr bwMode="auto">
            <a:xfrm>
              <a:off x="9896475" y="5162551"/>
              <a:ext cx="1588" cy="3175"/>
            </a:xfrm>
            <a:custGeom>
              <a:avLst/>
              <a:gdLst>
                <a:gd name="T0" fmla="*/ 1 w 1"/>
                <a:gd name="T1" fmla="*/ 1 h 2"/>
                <a:gd name="T2" fmla="*/ 1 w 1"/>
                <a:gd name="T3" fmla="*/ 0 h 2"/>
                <a:gd name="T4" fmla="*/ 1 w 1"/>
                <a:gd name="T5" fmla="*/ 1 h 2"/>
                <a:gd name="T6" fmla="*/ 1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1" y="0"/>
                    <a:pt x="1" y="1"/>
                    <a:pt x="1" y="1"/>
                  </a:cubicBezTo>
                  <a:cubicBezTo>
                    <a:pt x="1" y="1"/>
                    <a:pt x="1" y="1"/>
                    <a:pt x="1" y="2"/>
                  </a:cubicBezTo>
                  <a:cubicBezTo>
                    <a:pt x="1" y="2"/>
                    <a:pt x="0" y="2"/>
                    <a:pt x="0" y="2"/>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0" name="Freeform 77"/>
            <p:cNvSpPr>
              <a:spLocks/>
            </p:cNvSpPr>
            <p:nvPr/>
          </p:nvSpPr>
          <p:spPr bwMode="auto">
            <a:xfrm>
              <a:off x="9898063" y="5129213"/>
              <a:ext cx="4763" cy="22225"/>
            </a:xfrm>
            <a:custGeom>
              <a:avLst/>
              <a:gdLst>
                <a:gd name="T0" fmla="*/ 0 w 4"/>
                <a:gd name="T1" fmla="*/ 13 h 15"/>
                <a:gd name="T2" fmla="*/ 0 w 4"/>
                <a:gd name="T3" fmla="*/ 12 h 15"/>
                <a:gd name="T4" fmla="*/ 0 w 4"/>
                <a:gd name="T5" fmla="*/ 11 h 15"/>
                <a:gd name="T6" fmla="*/ 0 w 4"/>
                <a:gd name="T7" fmla="*/ 10 h 15"/>
                <a:gd name="T8" fmla="*/ 1 w 4"/>
                <a:gd name="T9" fmla="*/ 9 h 15"/>
                <a:gd name="T10" fmla="*/ 0 w 4"/>
                <a:gd name="T11" fmla="*/ 8 h 15"/>
                <a:gd name="T12" fmla="*/ 0 w 4"/>
                <a:gd name="T13" fmla="*/ 8 h 15"/>
                <a:gd name="T14" fmla="*/ 1 w 4"/>
                <a:gd name="T15" fmla="*/ 7 h 15"/>
                <a:gd name="T16" fmla="*/ 1 w 4"/>
                <a:gd name="T17" fmla="*/ 4 h 15"/>
                <a:gd name="T18" fmla="*/ 1 w 4"/>
                <a:gd name="T19" fmla="*/ 3 h 15"/>
                <a:gd name="T20" fmla="*/ 2 w 4"/>
                <a:gd name="T21" fmla="*/ 2 h 15"/>
                <a:gd name="T22" fmla="*/ 2 w 4"/>
                <a:gd name="T23" fmla="*/ 0 h 15"/>
                <a:gd name="T24" fmla="*/ 4 w 4"/>
                <a:gd name="T25" fmla="*/ 0 h 15"/>
                <a:gd name="T26" fmla="*/ 4 w 4"/>
                <a:gd name="T27" fmla="*/ 3 h 15"/>
                <a:gd name="T28" fmla="*/ 3 w 4"/>
                <a:gd name="T29" fmla="*/ 5 h 15"/>
                <a:gd name="T30" fmla="*/ 3 w 4"/>
                <a:gd name="T31" fmla="*/ 6 h 15"/>
                <a:gd name="T32" fmla="*/ 3 w 4"/>
                <a:gd name="T33" fmla="*/ 8 h 15"/>
                <a:gd name="T34" fmla="*/ 3 w 4"/>
                <a:gd name="T35" fmla="*/ 9 h 15"/>
                <a:gd name="T36" fmla="*/ 2 w 4"/>
                <a:gd name="T37" fmla="*/ 10 h 15"/>
                <a:gd name="T38" fmla="*/ 2 w 4"/>
                <a:gd name="T39" fmla="*/ 11 h 15"/>
                <a:gd name="T40" fmla="*/ 2 w 4"/>
                <a:gd name="T41" fmla="*/ 13 h 15"/>
                <a:gd name="T42" fmla="*/ 2 w 4"/>
                <a:gd name="T43" fmla="*/ 14 h 15"/>
                <a:gd name="T44" fmla="*/ 2 w 4"/>
                <a:gd name="T45" fmla="*/ 15 h 15"/>
                <a:gd name="T46" fmla="*/ 1 w 4"/>
                <a:gd name="T47" fmla="*/ 15 h 15"/>
                <a:gd name="T48" fmla="*/ 0 w 4"/>
                <a:gd name="T4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5">
                  <a:moveTo>
                    <a:pt x="0" y="13"/>
                  </a:moveTo>
                  <a:cubicBezTo>
                    <a:pt x="0" y="13"/>
                    <a:pt x="0" y="12"/>
                    <a:pt x="0" y="12"/>
                  </a:cubicBezTo>
                  <a:cubicBezTo>
                    <a:pt x="0" y="11"/>
                    <a:pt x="0" y="11"/>
                    <a:pt x="0" y="11"/>
                  </a:cubicBezTo>
                  <a:cubicBezTo>
                    <a:pt x="0" y="11"/>
                    <a:pt x="0" y="11"/>
                    <a:pt x="0" y="10"/>
                  </a:cubicBezTo>
                  <a:cubicBezTo>
                    <a:pt x="1" y="10"/>
                    <a:pt x="1" y="10"/>
                    <a:pt x="1" y="9"/>
                  </a:cubicBezTo>
                  <a:cubicBezTo>
                    <a:pt x="0" y="8"/>
                    <a:pt x="0" y="8"/>
                    <a:pt x="0" y="8"/>
                  </a:cubicBezTo>
                  <a:cubicBezTo>
                    <a:pt x="0" y="8"/>
                    <a:pt x="0" y="8"/>
                    <a:pt x="0" y="8"/>
                  </a:cubicBezTo>
                  <a:cubicBezTo>
                    <a:pt x="0" y="7"/>
                    <a:pt x="0" y="7"/>
                    <a:pt x="1" y="7"/>
                  </a:cubicBezTo>
                  <a:cubicBezTo>
                    <a:pt x="1" y="6"/>
                    <a:pt x="1" y="5"/>
                    <a:pt x="1" y="4"/>
                  </a:cubicBezTo>
                  <a:cubicBezTo>
                    <a:pt x="1" y="4"/>
                    <a:pt x="1" y="4"/>
                    <a:pt x="1" y="3"/>
                  </a:cubicBezTo>
                  <a:cubicBezTo>
                    <a:pt x="2" y="2"/>
                    <a:pt x="2" y="2"/>
                    <a:pt x="2" y="2"/>
                  </a:cubicBezTo>
                  <a:cubicBezTo>
                    <a:pt x="3" y="1"/>
                    <a:pt x="2" y="0"/>
                    <a:pt x="2" y="0"/>
                  </a:cubicBezTo>
                  <a:cubicBezTo>
                    <a:pt x="3" y="0"/>
                    <a:pt x="3" y="0"/>
                    <a:pt x="4" y="0"/>
                  </a:cubicBezTo>
                  <a:cubicBezTo>
                    <a:pt x="4" y="1"/>
                    <a:pt x="4" y="2"/>
                    <a:pt x="4" y="3"/>
                  </a:cubicBezTo>
                  <a:cubicBezTo>
                    <a:pt x="4" y="3"/>
                    <a:pt x="3" y="4"/>
                    <a:pt x="3" y="5"/>
                  </a:cubicBezTo>
                  <a:cubicBezTo>
                    <a:pt x="3" y="6"/>
                    <a:pt x="3" y="6"/>
                    <a:pt x="3" y="6"/>
                  </a:cubicBezTo>
                  <a:cubicBezTo>
                    <a:pt x="3" y="7"/>
                    <a:pt x="3" y="8"/>
                    <a:pt x="3" y="8"/>
                  </a:cubicBezTo>
                  <a:cubicBezTo>
                    <a:pt x="3" y="8"/>
                    <a:pt x="3" y="9"/>
                    <a:pt x="3" y="9"/>
                  </a:cubicBezTo>
                  <a:cubicBezTo>
                    <a:pt x="3" y="9"/>
                    <a:pt x="2" y="10"/>
                    <a:pt x="2" y="10"/>
                  </a:cubicBezTo>
                  <a:cubicBezTo>
                    <a:pt x="2" y="11"/>
                    <a:pt x="2" y="10"/>
                    <a:pt x="2" y="11"/>
                  </a:cubicBezTo>
                  <a:cubicBezTo>
                    <a:pt x="2" y="12"/>
                    <a:pt x="2" y="12"/>
                    <a:pt x="2" y="13"/>
                  </a:cubicBezTo>
                  <a:cubicBezTo>
                    <a:pt x="2" y="14"/>
                    <a:pt x="2" y="14"/>
                    <a:pt x="2" y="14"/>
                  </a:cubicBezTo>
                  <a:cubicBezTo>
                    <a:pt x="2" y="15"/>
                    <a:pt x="2" y="15"/>
                    <a:pt x="2" y="15"/>
                  </a:cubicBezTo>
                  <a:cubicBezTo>
                    <a:pt x="1" y="15"/>
                    <a:pt x="1" y="15"/>
                    <a:pt x="1" y="15"/>
                  </a:cubicBezTo>
                  <a:cubicBezTo>
                    <a:pt x="0" y="14"/>
                    <a:pt x="0" y="13"/>
                    <a:pt x="0" y="1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1" name="Freeform 78"/>
            <p:cNvSpPr>
              <a:spLocks/>
            </p:cNvSpPr>
            <p:nvPr/>
          </p:nvSpPr>
          <p:spPr bwMode="auto">
            <a:xfrm>
              <a:off x="9859963" y="5064126"/>
              <a:ext cx="4763" cy="3175"/>
            </a:xfrm>
            <a:custGeom>
              <a:avLst/>
              <a:gdLst>
                <a:gd name="T0" fmla="*/ 1 w 4"/>
                <a:gd name="T1" fmla="*/ 1 h 3"/>
                <a:gd name="T2" fmla="*/ 0 w 4"/>
                <a:gd name="T3" fmla="*/ 0 h 3"/>
                <a:gd name="T4" fmla="*/ 1 w 4"/>
                <a:gd name="T5" fmla="*/ 0 h 3"/>
                <a:gd name="T6" fmla="*/ 2 w 4"/>
                <a:gd name="T7" fmla="*/ 1 h 3"/>
                <a:gd name="T8" fmla="*/ 2 w 4"/>
                <a:gd name="T9" fmla="*/ 1 h 3"/>
                <a:gd name="T10" fmla="*/ 3 w 4"/>
                <a:gd name="T11" fmla="*/ 1 h 3"/>
                <a:gd name="T12" fmla="*/ 3 w 4"/>
                <a:gd name="T13" fmla="*/ 2 h 3"/>
                <a:gd name="T14" fmla="*/ 4 w 4"/>
                <a:gd name="T15" fmla="*/ 2 h 3"/>
                <a:gd name="T16" fmla="*/ 4 w 4"/>
                <a:gd name="T17" fmla="*/ 3 h 3"/>
                <a:gd name="T18" fmla="*/ 3 w 4"/>
                <a:gd name="T19" fmla="*/ 3 h 3"/>
                <a:gd name="T20" fmla="*/ 3 w 4"/>
                <a:gd name="T21" fmla="*/ 3 h 3"/>
                <a:gd name="T22" fmla="*/ 2 w 4"/>
                <a:gd name="T23" fmla="*/ 3 h 3"/>
                <a:gd name="T24" fmla="*/ 2 w 4"/>
                <a:gd name="T25" fmla="*/ 3 h 3"/>
                <a:gd name="T26" fmla="*/ 2 w 4"/>
                <a:gd name="T27" fmla="*/ 2 h 3"/>
                <a:gd name="T28" fmla="*/ 2 w 4"/>
                <a:gd name="T29" fmla="*/ 2 h 3"/>
                <a:gd name="T30" fmla="*/ 1 w 4"/>
                <a:gd name="T3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1" y="1"/>
                  </a:moveTo>
                  <a:cubicBezTo>
                    <a:pt x="1" y="1"/>
                    <a:pt x="0" y="0"/>
                    <a:pt x="0" y="0"/>
                  </a:cubicBezTo>
                  <a:cubicBezTo>
                    <a:pt x="1" y="0"/>
                    <a:pt x="1" y="0"/>
                    <a:pt x="1" y="0"/>
                  </a:cubicBezTo>
                  <a:cubicBezTo>
                    <a:pt x="1" y="1"/>
                    <a:pt x="1" y="1"/>
                    <a:pt x="2" y="1"/>
                  </a:cubicBezTo>
                  <a:cubicBezTo>
                    <a:pt x="2" y="1"/>
                    <a:pt x="2" y="1"/>
                    <a:pt x="2" y="1"/>
                  </a:cubicBezTo>
                  <a:cubicBezTo>
                    <a:pt x="2" y="1"/>
                    <a:pt x="3" y="1"/>
                    <a:pt x="3" y="1"/>
                  </a:cubicBezTo>
                  <a:cubicBezTo>
                    <a:pt x="3" y="1"/>
                    <a:pt x="3" y="2"/>
                    <a:pt x="3" y="2"/>
                  </a:cubicBezTo>
                  <a:cubicBezTo>
                    <a:pt x="3" y="2"/>
                    <a:pt x="4" y="2"/>
                    <a:pt x="4" y="2"/>
                  </a:cubicBezTo>
                  <a:cubicBezTo>
                    <a:pt x="4" y="3"/>
                    <a:pt x="4" y="2"/>
                    <a:pt x="4" y="3"/>
                  </a:cubicBezTo>
                  <a:cubicBezTo>
                    <a:pt x="4" y="3"/>
                    <a:pt x="4" y="3"/>
                    <a:pt x="3" y="3"/>
                  </a:cubicBezTo>
                  <a:cubicBezTo>
                    <a:pt x="3" y="3"/>
                    <a:pt x="3" y="2"/>
                    <a:pt x="3" y="3"/>
                  </a:cubicBezTo>
                  <a:cubicBezTo>
                    <a:pt x="3" y="3"/>
                    <a:pt x="3" y="3"/>
                    <a:pt x="2" y="3"/>
                  </a:cubicBezTo>
                  <a:cubicBezTo>
                    <a:pt x="2" y="3"/>
                    <a:pt x="2" y="3"/>
                    <a:pt x="2" y="3"/>
                  </a:cubicBezTo>
                  <a:cubicBezTo>
                    <a:pt x="2" y="3"/>
                    <a:pt x="2" y="2"/>
                    <a:pt x="2" y="2"/>
                  </a:cubicBezTo>
                  <a:cubicBezTo>
                    <a:pt x="2" y="2"/>
                    <a:pt x="2" y="2"/>
                    <a:pt x="2" y="2"/>
                  </a:cubicBezTo>
                  <a:cubicBezTo>
                    <a:pt x="2" y="2"/>
                    <a:pt x="1"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2" name="Freeform 79"/>
            <p:cNvSpPr>
              <a:spLocks/>
            </p:cNvSpPr>
            <p:nvPr/>
          </p:nvSpPr>
          <p:spPr bwMode="auto">
            <a:xfrm>
              <a:off x="10198100" y="4748213"/>
              <a:ext cx="11113" cy="11113"/>
            </a:xfrm>
            <a:custGeom>
              <a:avLst/>
              <a:gdLst>
                <a:gd name="T0" fmla="*/ 2 w 8"/>
                <a:gd name="T1" fmla="*/ 7 h 8"/>
                <a:gd name="T2" fmla="*/ 3 w 8"/>
                <a:gd name="T3" fmla="*/ 8 h 8"/>
                <a:gd name="T4" fmla="*/ 3 w 8"/>
                <a:gd name="T5" fmla="*/ 8 h 8"/>
                <a:gd name="T6" fmla="*/ 4 w 8"/>
                <a:gd name="T7" fmla="*/ 8 h 8"/>
                <a:gd name="T8" fmla="*/ 5 w 8"/>
                <a:gd name="T9" fmla="*/ 8 h 8"/>
                <a:gd name="T10" fmla="*/ 5 w 8"/>
                <a:gd name="T11" fmla="*/ 8 h 8"/>
                <a:gd name="T12" fmla="*/ 6 w 8"/>
                <a:gd name="T13" fmla="*/ 7 h 8"/>
                <a:gd name="T14" fmla="*/ 6 w 8"/>
                <a:gd name="T15" fmla="*/ 6 h 8"/>
                <a:gd name="T16" fmla="*/ 6 w 8"/>
                <a:gd name="T17" fmla="*/ 6 h 8"/>
                <a:gd name="T18" fmla="*/ 7 w 8"/>
                <a:gd name="T19" fmla="*/ 5 h 8"/>
                <a:gd name="T20" fmla="*/ 7 w 8"/>
                <a:gd name="T21" fmla="*/ 4 h 8"/>
                <a:gd name="T22" fmla="*/ 8 w 8"/>
                <a:gd name="T23" fmla="*/ 3 h 8"/>
                <a:gd name="T24" fmla="*/ 8 w 8"/>
                <a:gd name="T25" fmla="*/ 2 h 8"/>
                <a:gd name="T26" fmla="*/ 8 w 8"/>
                <a:gd name="T27" fmla="*/ 2 h 8"/>
                <a:gd name="T28" fmla="*/ 7 w 8"/>
                <a:gd name="T29" fmla="*/ 3 h 8"/>
                <a:gd name="T30" fmla="*/ 6 w 8"/>
                <a:gd name="T31" fmla="*/ 4 h 8"/>
                <a:gd name="T32" fmla="*/ 7 w 8"/>
                <a:gd name="T33" fmla="*/ 2 h 8"/>
                <a:gd name="T34" fmla="*/ 7 w 8"/>
                <a:gd name="T35" fmla="*/ 2 h 8"/>
                <a:gd name="T36" fmla="*/ 6 w 8"/>
                <a:gd name="T37" fmla="*/ 2 h 8"/>
                <a:gd name="T38" fmla="*/ 6 w 8"/>
                <a:gd name="T39" fmla="*/ 2 h 8"/>
                <a:gd name="T40" fmla="*/ 6 w 8"/>
                <a:gd name="T41" fmla="*/ 2 h 8"/>
                <a:gd name="T42" fmla="*/ 6 w 8"/>
                <a:gd name="T43" fmla="*/ 1 h 8"/>
                <a:gd name="T44" fmla="*/ 6 w 8"/>
                <a:gd name="T45" fmla="*/ 1 h 8"/>
                <a:gd name="T46" fmla="*/ 6 w 8"/>
                <a:gd name="T47" fmla="*/ 0 h 8"/>
                <a:gd name="T48" fmla="*/ 5 w 8"/>
                <a:gd name="T49" fmla="*/ 0 h 8"/>
                <a:gd name="T50" fmla="*/ 3 w 8"/>
                <a:gd name="T51" fmla="*/ 1 h 8"/>
                <a:gd name="T52" fmla="*/ 3 w 8"/>
                <a:gd name="T53" fmla="*/ 1 h 8"/>
                <a:gd name="T54" fmla="*/ 2 w 8"/>
                <a:gd name="T55" fmla="*/ 1 h 8"/>
                <a:gd name="T56" fmla="*/ 2 w 8"/>
                <a:gd name="T57" fmla="*/ 2 h 8"/>
                <a:gd name="T58" fmla="*/ 1 w 8"/>
                <a:gd name="T59" fmla="*/ 2 h 8"/>
                <a:gd name="T60" fmla="*/ 1 w 8"/>
                <a:gd name="T61" fmla="*/ 3 h 8"/>
                <a:gd name="T62" fmla="*/ 0 w 8"/>
                <a:gd name="T63" fmla="*/ 2 h 8"/>
                <a:gd name="T64" fmla="*/ 0 w 8"/>
                <a:gd name="T65" fmla="*/ 3 h 8"/>
                <a:gd name="T66" fmla="*/ 0 w 8"/>
                <a:gd name="T67" fmla="*/ 4 h 8"/>
                <a:gd name="T68" fmla="*/ 1 w 8"/>
                <a:gd name="T69" fmla="*/ 5 h 8"/>
                <a:gd name="T70" fmla="*/ 1 w 8"/>
                <a:gd name="T71" fmla="*/ 5 h 8"/>
                <a:gd name="T72" fmla="*/ 2 w 8"/>
                <a:gd name="T73" fmla="*/ 6 h 8"/>
                <a:gd name="T74" fmla="*/ 2 w 8"/>
                <a:gd name="T7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8">
                  <a:moveTo>
                    <a:pt x="2" y="7"/>
                  </a:moveTo>
                  <a:cubicBezTo>
                    <a:pt x="2" y="7"/>
                    <a:pt x="2" y="8"/>
                    <a:pt x="3" y="8"/>
                  </a:cubicBezTo>
                  <a:cubicBezTo>
                    <a:pt x="3" y="7"/>
                    <a:pt x="3" y="7"/>
                    <a:pt x="3" y="8"/>
                  </a:cubicBezTo>
                  <a:cubicBezTo>
                    <a:pt x="4" y="8"/>
                    <a:pt x="3" y="8"/>
                    <a:pt x="4" y="8"/>
                  </a:cubicBezTo>
                  <a:cubicBezTo>
                    <a:pt x="5" y="8"/>
                    <a:pt x="4" y="8"/>
                    <a:pt x="5" y="8"/>
                  </a:cubicBezTo>
                  <a:cubicBezTo>
                    <a:pt x="5" y="8"/>
                    <a:pt x="5" y="8"/>
                    <a:pt x="5" y="8"/>
                  </a:cubicBezTo>
                  <a:cubicBezTo>
                    <a:pt x="6" y="7"/>
                    <a:pt x="5" y="8"/>
                    <a:pt x="6" y="7"/>
                  </a:cubicBezTo>
                  <a:cubicBezTo>
                    <a:pt x="6" y="7"/>
                    <a:pt x="7" y="7"/>
                    <a:pt x="6" y="6"/>
                  </a:cubicBezTo>
                  <a:cubicBezTo>
                    <a:pt x="6" y="6"/>
                    <a:pt x="5" y="6"/>
                    <a:pt x="6" y="6"/>
                  </a:cubicBezTo>
                  <a:cubicBezTo>
                    <a:pt x="6" y="5"/>
                    <a:pt x="7" y="5"/>
                    <a:pt x="7" y="5"/>
                  </a:cubicBezTo>
                  <a:cubicBezTo>
                    <a:pt x="7" y="5"/>
                    <a:pt x="7" y="5"/>
                    <a:pt x="7" y="4"/>
                  </a:cubicBezTo>
                  <a:cubicBezTo>
                    <a:pt x="7" y="4"/>
                    <a:pt x="8" y="4"/>
                    <a:pt x="8" y="3"/>
                  </a:cubicBezTo>
                  <a:cubicBezTo>
                    <a:pt x="8" y="3"/>
                    <a:pt x="8" y="2"/>
                    <a:pt x="8" y="2"/>
                  </a:cubicBezTo>
                  <a:cubicBezTo>
                    <a:pt x="8" y="2"/>
                    <a:pt x="8" y="2"/>
                    <a:pt x="8" y="2"/>
                  </a:cubicBezTo>
                  <a:cubicBezTo>
                    <a:pt x="8" y="2"/>
                    <a:pt x="7" y="2"/>
                    <a:pt x="7" y="3"/>
                  </a:cubicBezTo>
                  <a:cubicBezTo>
                    <a:pt x="7" y="3"/>
                    <a:pt x="6" y="4"/>
                    <a:pt x="6" y="4"/>
                  </a:cubicBezTo>
                  <a:cubicBezTo>
                    <a:pt x="6" y="3"/>
                    <a:pt x="6" y="3"/>
                    <a:pt x="7" y="2"/>
                  </a:cubicBezTo>
                  <a:cubicBezTo>
                    <a:pt x="7" y="2"/>
                    <a:pt x="7" y="2"/>
                    <a:pt x="7" y="2"/>
                  </a:cubicBezTo>
                  <a:cubicBezTo>
                    <a:pt x="7" y="2"/>
                    <a:pt x="6" y="2"/>
                    <a:pt x="6" y="2"/>
                  </a:cubicBezTo>
                  <a:cubicBezTo>
                    <a:pt x="6" y="2"/>
                    <a:pt x="6" y="2"/>
                    <a:pt x="6" y="2"/>
                  </a:cubicBezTo>
                  <a:cubicBezTo>
                    <a:pt x="6" y="2"/>
                    <a:pt x="6" y="2"/>
                    <a:pt x="6" y="2"/>
                  </a:cubicBezTo>
                  <a:cubicBezTo>
                    <a:pt x="6" y="2"/>
                    <a:pt x="6" y="2"/>
                    <a:pt x="6" y="1"/>
                  </a:cubicBezTo>
                  <a:cubicBezTo>
                    <a:pt x="6" y="1"/>
                    <a:pt x="6" y="1"/>
                    <a:pt x="6" y="1"/>
                  </a:cubicBezTo>
                  <a:cubicBezTo>
                    <a:pt x="6" y="0"/>
                    <a:pt x="6" y="0"/>
                    <a:pt x="6" y="0"/>
                  </a:cubicBezTo>
                  <a:cubicBezTo>
                    <a:pt x="5" y="0"/>
                    <a:pt x="5" y="0"/>
                    <a:pt x="5" y="0"/>
                  </a:cubicBezTo>
                  <a:cubicBezTo>
                    <a:pt x="4" y="0"/>
                    <a:pt x="4" y="0"/>
                    <a:pt x="3" y="1"/>
                  </a:cubicBezTo>
                  <a:cubicBezTo>
                    <a:pt x="3" y="1"/>
                    <a:pt x="3" y="0"/>
                    <a:pt x="3" y="1"/>
                  </a:cubicBezTo>
                  <a:cubicBezTo>
                    <a:pt x="2" y="1"/>
                    <a:pt x="2" y="1"/>
                    <a:pt x="2" y="1"/>
                  </a:cubicBezTo>
                  <a:cubicBezTo>
                    <a:pt x="2" y="1"/>
                    <a:pt x="2" y="2"/>
                    <a:pt x="2" y="2"/>
                  </a:cubicBezTo>
                  <a:cubicBezTo>
                    <a:pt x="1" y="2"/>
                    <a:pt x="1" y="2"/>
                    <a:pt x="1" y="2"/>
                  </a:cubicBezTo>
                  <a:cubicBezTo>
                    <a:pt x="1" y="3"/>
                    <a:pt x="1" y="3"/>
                    <a:pt x="1" y="3"/>
                  </a:cubicBezTo>
                  <a:cubicBezTo>
                    <a:pt x="0" y="2"/>
                    <a:pt x="0" y="2"/>
                    <a:pt x="0" y="2"/>
                  </a:cubicBezTo>
                  <a:cubicBezTo>
                    <a:pt x="0" y="2"/>
                    <a:pt x="0" y="3"/>
                    <a:pt x="0" y="3"/>
                  </a:cubicBezTo>
                  <a:cubicBezTo>
                    <a:pt x="0" y="3"/>
                    <a:pt x="0" y="3"/>
                    <a:pt x="0" y="4"/>
                  </a:cubicBezTo>
                  <a:cubicBezTo>
                    <a:pt x="0" y="4"/>
                    <a:pt x="1" y="4"/>
                    <a:pt x="1" y="5"/>
                  </a:cubicBezTo>
                  <a:cubicBezTo>
                    <a:pt x="1" y="5"/>
                    <a:pt x="1" y="5"/>
                    <a:pt x="1" y="5"/>
                  </a:cubicBezTo>
                  <a:cubicBezTo>
                    <a:pt x="1" y="5"/>
                    <a:pt x="2" y="6"/>
                    <a:pt x="2" y="6"/>
                  </a:cubicBezTo>
                  <a:cubicBezTo>
                    <a:pt x="2" y="6"/>
                    <a:pt x="2" y="7"/>
                    <a:pt x="2"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3" name="Freeform 80"/>
            <p:cNvSpPr>
              <a:spLocks/>
            </p:cNvSpPr>
            <p:nvPr/>
          </p:nvSpPr>
          <p:spPr bwMode="auto">
            <a:xfrm>
              <a:off x="10213975" y="4752976"/>
              <a:ext cx="1588" cy="3175"/>
            </a:xfrm>
            <a:custGeom>
              <a:avLst/>
              <a:gdLst>
                <a:gd name="T0" fmla="*/ 0 w 1"/>
                <a:gd name="T1" fmla="*/ 1 h 2"/>
                <a:gd name="T2" fmla="*/ 0 w 1"/>
                <a:gd name="T3" fmla="*/ 0 h 2"/>
                <a:gd name="T4" fmla="*/ 1 w 1"/>
                <a:gd name="T5" fmla="*/ 0 h 2"/>
                <a:gd name="T6" fmla="*/ 1 w 1"/>
                <a:gd name="T7" fmla="*/ 1 h 2"/>
                <a:gd name="T8" fmla="*/ 1 w 1"/>
                <a:gd name="T9" fmla="*/ 1 h 2"/>
                <a:gd name="T10" fmla="*/ 1 w 1"/>
                <a:gd name="T11" fmla="*/ 1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0"/>
                    <a:pt x="0" y="0"/>
                    <a:pt x="0" y="0"/>
                  </a:cubicBezTo>
                  <a:cubicBezTo>
                    <a:pt x="1" y="0"/>
                    <a:pt x="1" y="0"/>
                    <a:pt x="1" y="0"/>
                  </a:cubicBezTo>
                  <a:cubicBezTo>
                    <a:pt x="1" y="0"/>
                    <a:pt x="1" y="0"/>
                    <a:pt x="1" y="1"/>
                  </a:cubicBezTo>
                  <a:cubicBezTo>
                    <a:pt x="1" y="1"/>
                    <a:pt x="1" y="1"/>
                    <a:pt x="1" y="1"/>
                  </a:cubicBezTo>
                  <a:cubicBezTo>
                    <a:pt x="1" y="1"/>
                    <a:pt x="1" y="2"/>
                    <a:pt x="1" y="1"/>
                  </a:cubicBezTo>
                  <a:cubicBezTo>
                    <a:pt x="0" y="1"/>
                    <a:pt x="1"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4" name="Freeform 81"/>
            <p:cNvSpPr>
              <a:spLocks/>
            </p:cNvSpPr>
            <p:nvPr/>
          </p:nvSpPr>
          <p:spPr bwMode="auto">
            <a:xfrm>
              <a:off x="10191750" y="4773613"/>
              <a:ext cx="3175" cy="3175"/>
            </a:xfrm>
            <a:custGeom>
              <a:avLst/>
              <a:gdLst>
                <a:gd name="T0" fmla="*/ 0 w 2"/>
                <a:gd name="T1" fmla="*/ 1 h 2"/>
                <a:gd name="T2" fmla="*/ 1 w 2"/>
                <a:gd name="T3" fmla="*/ 1 h 2"/>
                <a:gd name="T4" fmla="*/ 1 w 2"/>
                <a:gd name="T5" fmla="*/ 1 h 2"/>
                <a:gd name="T6" fmla="*/ 2 w 2"/>
                <a:gd name="T7" fmla="*/ 1 h 2"/>
                <a:gd name="T8" fmla="*/ 2 w 2"/>
                <a:gd name="T9" fmla="*/ 2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1" y="1"/>
                  </a:cubicBezTo>
                  <a:cubicBezTo>
                    <a:pt x="1" y="1"/>
                    <a:pt x="1" y="0"/>
                    <a:pt x="1" y="1"/>
                  </a:cubicBezTo>
                  <a:cubicBezTo>
                    <a:pt x="2" y="1"/>
                    <a:pt x="2" y="0"/>
                    <a:pt x="2" y="1"/>
                  </a:cubicBezTo>
                  <a:cubicBezTo>
                    <a:pt x="2" y="1"/>
                    <a:pt x="2" y="1"/>
                    <a:pt x="2" y="2"/>
                  </a:cubicBezTo>
                  <a:cubicBezTo>
                    <a:pt x="1" y="2"/>
                    <a:pt x="1" y="2"/>
                    <a:pt x="1" y="2"/>
                  </a:cubicBezTo>
                  <a:cubicBezTo>
                    <a:pt x="1"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5" name="Freeform 82"/>
            <p:cNvSpPr>
              <a:spLocks/>
            </p:cNvSpPr>
            <p:nvPr/>
          </p:nvSpPr>
          <p:spPr bwMode="auto">
            <a:xfrm>
              <a:off x="10198100" y="4767263"/>
              <a:ext cx="3175" cy="3175"/>
            </a:xfrm>
            <a:custGeom>
              <a:avLst/>
              <a:gdLst>
                <a:gd name="T0" fmla="*/ 0 w 2"/>
                <a:gd name="T1" fmla="*/ 1 h 2"/>
                <a:gd name="T2" fmla="*/ 1 w 2"/>
                <a:gd name="T3" fmla="*/ 1 h 2"/>
                <a:gd name="T4" fmla="*/ 1 w 2"/>
                <a:gd name="T5" fmla="*/ 1 h 2"/>
                <a:gd name="T6" fmla="*/ 2 w 2"/>
                <a:gd name="T7" fmla="*/ 1 h 2"/>
                <a:gd name="T8" fmla="*/ 1 w 2"/>
                <a:gd name="T9" fmla="*/ 2 h 2"/>
                <a:gd name="T10" fmla="*/ 1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1" y="1"/>
                    <a:pt x="1" y="1"/>
                  </a:cubicBezTo>
                  <a:cubicBezTo>
                    <a:pt x="1" y="1"/>
                    <a:pt x="1" y="0"/>
                    <a:pt x="1" y="1"/>
                  </a:cubicBezTo>
                  <a:cubicBezTo>
                    <a:pt x="1" y="1"/>
                    <a:pt x="2" y="1"/>
                    <a:pt x="2" y="1"/>
                  </a:cubicBezTo>
                  <a:cubicBezTo>
                    <a:pt x="1" y="2"/>
                    <a:pt x="2" y="2"/>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6" name="Freeform 83"/>
            <p:cNvSpPr>
              <a:spLocks/>
            </p:cNvSpPr>
            <p:nvPr/>
          </p:nvSpPr>
          <p:spPr bwMode="auto">
            <a:xfrm>
              <a:off x="10267950" y="4646613"/>
              <a:ext cx="1588" cy="1588"/>
            </a:xfrm>
            <a:custGeom>
              <a:avLst/>
              <a:gdLst>
                <a:gd name="T0" fmla="*/ 0 w 1"/>
                <a:gd name="T1" fmla="*/ 1 h 1"/>
                <a:gd name="T2" fmla="*/ 0 w 1"/>
                <a:gd name="T3" fmla="*/ 0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1" y="0"/>
                    <a:pt x="1" y="0"/>
                    <a:pt x="1" y="0"/>
                  </a:cubicBezTo>
                  <a:cubicBezTo>
                    <a:pt x="1" y="0"/>
                    <a:pt x="1" y="0"/>
                    <a:pt x="1" y="1"/>
                  </a:cubicBezTo>
                  <a:cubicBezTo>
                    <a:pt x="1" y="1"/>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7" name="Freeform 84"/>
            <p:cNvSpPr>
              <a:spLocks/>
            </p:cNvSpPr>
            <p:nvPr/>
          </p:nvSpPr>
          <p:spPr bwMode="auto">
            <a:xfrm>
              <a:off x="10253663" y="4481513"/>
              <a:ext cx="0" cy="3175"/>
            </a:xfrm>
            <a:custGeom>
              <a:avLst/>
              <a:gdLst>
                <a:gd name="T0" fmla="*/ 0 w 1"/>
                <a:gd name="T1" fmla="*/ 1 h 2"/>
                <a:gd name="T2" fmla="*/ 0 w 1"/>
                <a:gd name="T3" fmla="*/ 1 h 2"/>
                <a:gd name="T4" fmla="*/ 1 w 1"/>
                <a:gd name="T5" fmla="*/ 0 h 2"/>
                <a:gd name="T6" fmla="*/ 1 w 1"/>
                <a:gd name="T7" fmla="*/ 1 h 2"/>
                <a:gd name="T8" fmla="*/ 1 w 1"/>
                <a:gd name="T9" fmla="*/ 2 h 2"/>
                <a:gd name="T10" fmla="*/ 0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1"/>
                    <a:pt x="0" y="1"/>
                    <a:pt x="0" y="1"/>
                  </a:cubicBezTo>
                  <a:cubicBezTo>
                    <a:pt x="0" y="0"/>
                    <a:pt x="0" y="0"/>
                    <a:pt x="1" y="0"/>
                  </a:cubicBezTo>
                  <a:cubicBezTo>
                    <a:pt x="1" y="0"/>
                    <a:pt x="1" y="0"/>
                    <a:pt x="1" y="1"/>
                  </a:cubicBezTo>
                  <a:cubicBezTo>
                    <a:pt x="1" y="2"/>
                    <a:pt x="1" y="2"/>
                    <a:pt x="1" y="2"/>
                  </a:cubicBezTo>
                  <a:cubicBezTo>
                    <a:pt x="1" y="2"/>
                    <a:pt x="1" y="2"/>
                    <a:pt x="0" y="2"/>
                  </a:cubicBezTo>
                  <a:cubicBezTo>
                    <a:pt x="0"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8" name="Freeform 85"/>
            <p:cNvSpPr>
              <a:spLocks/>
            </p:cNvSpPr>
            <p:nvPr/>
          </p:nvSpPr>
          <p:spPr bwMode="auto">
            <a:xfrm>
              <a:off x="10253663" y="4486276"/>
              <a:ext cx="1588" cy="1588"/>
            </a:xfrm>
            <a:custGeom>
              <a:avLst/>
              <a:gdLst>
                <a:gd name="T0" fmla="*/ 0 w 1"/>
                <a:gd name="T1" fmla="*/ 1 h 1"/>
                <a:gd name="T2" fmla="*/ 0 w 1"/>
                <a:gd name="T3" fmla="*/ 0 h 1"/>
                <a:gd name="T4" fmla="*/ 0 w 1"/>
                <a:gd name="T5" fmla="*/ 0 h 1"/>
                <a:gd name="T6" fmla="*/ 1 w 1"/>
                <a:gd name="T7" fmla="*/ 1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0"/>
                  </a:cubicBezTo>
                  <a:cubicBezTo>
                    <a:pt x="0" y="0"/>
                    <a:pt x="0" y="0"/>
                    <a:pt x="0" y="0"/>
                  </a:cubicBezTo>
                  <a:cubicBezTo>
                    <a:pt x="1" y="1"/>
                    <a:pt x="1" y="1"/>
                    <a:pt x="1" y="1"/>
                  </a:cubicBezTo>
                  <a:cubicBezTo>
                    <a:pt x="1" y="1"/>
                    <a:pt x="1" y="1"/>
                    <a:pt x="0"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9" name="Freeform 86"/>
            <p:cNvSpPr>
              <a:spLocks/>
            </p:cNvSpPr>
            <p:nvPr/>
          </p:nvSpPr>
          <p:spPr bwMode="auto">
            <a:xfrm>
              <a:off x="10253663" y="4473576"/>
              <a:ext cx="1588" cy="3175"/>
            </a:xfrm>
            <a:custGeom>
              <a:avLst/>
              <a:gdLst>
                <a:gd name="T0" fmla="*/ 0 w 2"/>
                <a:gd name="T1" fmla="*/ 2 h 3"/>
                <a:gd name="T2" fmla="*/ 0 w 2"/>
                <a:gd name="T3" fmla="*/ 1 h 3"/>
                <a:gd name="T4" fmla="*/ 0 w 2"/>
                <a:gd name="T5" fmla="*/ 0 h 3"/>
                <a:gd name="T6" fmla="*/ 1 w 2"/>
                <a:gd name="T7" fmla="*/ 0 h 3"/>
                <a:gd name="T8" fmla="*/ 1 w 2"/>
                <a:gd name="T9" fmla="*/ 1 h 3"/>
                <a:gd name="T10" fmla="*/ 1 w 2"/>
                <a:gd name="T11" fmla="*/ 2 h 3"/>
                <a:gd name="T12" fmla="*/ 1 w 2"/>
                <a:gd name="T13" fmla="*/ 3 h 3"/>
                <a:gd name="T14" fmla="*/ 1 w 2"/>
                <a:gd name="T15" fmla="*/ 3 h 3"/>
                <a:gd name="T16" fmla="*/ 0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2"/>
                  </a:moveTo>
                  <a:cubicBezTo>
                    <a:pt x="0" y="2"/>
                    <a:pt x="0" y="1"/>
                    <a:pt x="0" y="1"/>
                  </a:cubicBezTo>
                  <a:cubicBezTo>
                    <a:pt x="0" y="1"/>
                    <a:pt x="0" y="1"/>
                    <a:pt x="0" y="0"/>
                  </a:cubicBezTo>
                  <a:cubicBezTo>
                    <a:pt x="0" y="0"/>
                    <a:pt x="0" y="0"/>
                    <a:pt x="1" y="0"/>
                  </a:cubicBezTo>
                  <a:cubicBezTo>
                    <a:pt x="1" y="0"/>
                    <a:pt x="1" y="0"/>
                    <a:pt x="1" y="1"/>
                  </a:cubicBezTo>
                  <a:cubicBezTo>
                    <a:pt x="1" y="1"/>
                    <a:pt x="1" y="2"/>
                    <a:pt x="1" y="2"/>
                  </a:cubicBezTo>
                  <a:cubicBezTo>
                    <a:pt x="1" y="2"/>
                    <a:pt x="2" y="2"/>
                    <a:pt x="1" y="3"/>
                  </a:cubicBezTo>
                  <a:cubicBezTo>
                    <a:pt x="1" y="3"/>
                    <a:pt x="1" y="3"/>
                    <a:pt x="1" y="3"/>
                  </a:cubicBezTo>
                  <a:cubicBezTo>
                    <a:pt x="1" y="3"/>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0" name="Freeform 87"/>
            <p:cNvSpPr>
              <a:spLocks/>
            </p:cNvSpPr>
            <p:nvPr/>
          </p:nvSpPr>
          <p:spPr bwMode="auto">
            <a:xfrm>
              <a:off x="10252075" y="4457701"/>
              <a:ext cx="3175" cy="6350"/>
            </a:xfrm>
            <a:custGeom>
              <a:avLst/>
              <a:gdLst>
                <a:gd name="T0" fmla="*/ 0 w 3"/>
                <a:gd name="T1" fmla="*/ 1 h 4"/>
                <a:gd name="T2" fmla="*/ 0 w 3"/>
                <a:gd name="T3" fmla="*/ 0 h 4"/>
                <a:gd name="T4" fmla="*/ 1 w 3"/>
                <a:gd name="T5" fmla="*/ 0 h 4"/>
                <a:gd name="T6" fmla="*/ 1 w 3"/>
                <a:gd name="T7" fmla="*/ 0 h 4"/>
                <a:gd name="T8" fmla="*/ 2 w 3"/>
                <a:gd name="T9" fmla="*/ 1 h 4"/>
                <a:gd name="T10" fmla="*/ 2 w 3"/>
                <a:gd name="T11" fmla="*/ 1 h 4"/>
                <a:gd name="T12" fmla="*/ 2 w 3"/>
                <a:gd name="T13" fmla="*/ 3 h 4"/>
                <a:gd name="T14" fmla="*/ 2 w 3"/>
                <a:gd name="T15" fmla="*/ 4 h 4"/>
                <a:gd name="T16" fmla="*/ 1 w 3"/>
                <a:gd name="T17" fmla="*/ 4 h 4"/>
                <a:gd name="T18" fmla="*/ 1 w 3"/>
                <a:gd name="T19" fmla="*/ 3 h 4"/>
                <a:gd name="T20" fmla="*/ 1 w 3"/>
                <a:gd name="T21" fmla="*/ 2 h 4"/>
                <a:gd name="T22" fmla="*/ 1 w 3"/>
                <a:gd name="T23" fmla="*/ 2 h 4"/>
                <a:gd name="T24" fmla="*/ 0 w 3"/>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0" y="1"/>
                  </a:moveTo>
                  <a:cubicBezTo>
                    <a:pt x="0" y="0"/>
                    <a:pt x="0" y="0"/>
                    <a:pt x="0" y="0"/>
                  </a:cubicBezTo>
                  <a:cubicBezTo>
                    <a:pt x="0" y="0"/>
                    <a:pt x="1" y="0"/>
                    <a:pt x="1" y="0"/>
                  </a:cubicBezTo>
                  <a:cubicBezTo>
                    <a:pt x="1" y="0"/>
                    <a:pt x="1" y="0"/>
                    <a:pt x="1" y="0"/>
                  </a:cubicBezTo>
                  <a:cubicBezTo>
                    <a:pt x="2" y="1"/>
                    <a:pt x="2" y="1"/>
                    <a:pt x="2" y="1"/>
                  </a:cubicBezTo>
                  <a:cubicBezTo>
                    <a:pt x="2" y="1"/>
                    <a:pt x="2" y="1"/>
                    <a:pt x="2" y="1"/>
                  </a:cubicBezTo>
                  <a:cubicBezTo>
                    <a:pt x="3" y="2"/>
                    <a:pt x="2" y="2"/>
                    <a:pt x="2" y="3"/>
                  </a:cubicBezTo>
                  <a:cubicBezTo>
                    <a:pt x="2" y="3"/>
                    <a:pt x="3" y="3"/>
                    <a:pt x="2" y="4"/>
                  </a:cubicBezTo>
                  <a:cubicBezTo>
                    <a:pt x="2" y="4"/>
                    <a:pt x="1" y="4"/>
                    <a:pt x="1" y="4"/>
                  </a:cubicBezTo>
                  <a:cubicBezTo>
                    <a:pt x="1" y="4"/>
                    <a:pt x="0" y="3"/>
                    <a:pt x="1" y="3"/>
                  </a:cubicBezTo>
                  <a:cubicBezTo>
                    <a:pt x="1" y="3"/>
                    <a:pt x="1" y="2"/>
                    <a:pt x="1" y="2"/>
                  </a:cubicBezTo>
                  <a:cubicBezTo>
                    <a:pt x="1"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1" name="Freeform 88"/>
            <p:cNvSpPr>
              <a:spLocks/>
            </p:cNvSpPr>
            <p:nvPr/>
          </p:nvSpPr>
          <p:spPr bwMode="auto">
            <a:xfrm>
              <a:off x="10252075" y="4441826"/>
              <a:ext cx="1588" cy="3175"/>
            </a:xfrm>
            <a:custGeom>
              <a:avLst/>
              <a:gdLst>
                <a:gd name="T0" fmla="*/ 1 w 1"/>
                <a:gd name="T1" fmla="*/ 1 h 2"/>
                <a:gd name="T2" fmla="*/ 0 w 1"/>
                <a:gd name="T3" fmla="*/ 1 h 2"/>
                <a:gd name="T4" fmla="*/ 1 w 1"/>
                <a:gd name="T5" fmla="*/ 0 h 2"/>
                <a:gd name="T6" fmla="*/ 1 w 1"/>
                <a:gd name="T7" fmla="*/ 1 h 2"/>
                <a:gd name="T8" fmla="*/ 1 w 1"/>
                <a:gd name="T9" fmla="*/ 1 h 2"/>
                <a:gd name="T10" fmla="*/ 1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0" y="1"/>
                    <a:pt x="0" y="1"/>
                    <a:pt x="0" y="1"/>
                  </a:cubicBezTo>
                  <a:cubicBezTo>
                    <a:pt x="0" y="1"/>
                    <a:pt x="0" y="0"/>
                    <a:pt x="1" y="0"/>
                  </a:cubicBezTo>
                  <a:cubicBezTo>
                    <a:pt x="1" y="1"/>
                    <a:pt x="0" y="0"/>
                    <a:pt x="1" y="1"/>
                  </a:cubicBezTo>
                  <a:cubicBezTo>
                    <a:pt x="1" y="1"/>
                    <a:pt x="1" y="1"/>
                    <a:pt x="1" y="1"/>
                  </a:cubicBezTo>
                  <a:cubicBezTo>
                    <a:pt x="1"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2" name="Freeform 89"/>
            <p:cNvSpPr>
              <a:spLocks/>
            </p:cNvSpPr>
            <p:nvPr/>
          </p:nvSpPr>
          <p:spPr bwMode="auto">
            <a:xfrm>
              <a:off x="10250488" y="4418013"/>
              <a:ext cx="6350" cy="6350"/>
            </a:xfrm>
            <a:custGeom>
              <a:avLst/>
              <a:gdLst>
                <a:gd name="T0" fmla="*/ 2 w 5"/>
                <a:gd name="T1" fmla="*/ 4 h 4"/>
                <a:gd name="T2" fmla="*/ 2 w 5"/>
                <a:gd name="T3" fmla="*/ 3 h 4"/>
                <a:gd name="T4" fmla="*/ 3 w 5"/>
                <a:gd name="T5" fmla="*/ 3 h 4"/>
                <a:gd name="T6" fmla="*/ 3 w 5"/>
                <a:gd name="T7" fmla="*/ 3 h 4"/>
                <a:gd name="T8" fmla="*/ 3 w 5"/>
                <a:gd name="T9" fmla="*/ 2 h 4"/>
                <a:gd name="T10" fmla="*/ 3 w 5"/>
                <a:gd name="T11" fmla="*/ 2 h 4"/>
                <a:gd name="T12" fmla="*/ 2 w 5"/>
                <a:gd name="T13" fmla="*/ 2 h 4"/>
                <a:gd name="T14" fmla="*/ 1 w 5"/>
                <a:gd name="T15" fmla="*/ 1 h 4"/>
                <a:gd name="T16" fmla="*/ 0 w 5"/>
                <a:gd name="T17" fmla="*/ 1 h 4"/>
                <a:gd name="T18" fmla="*/ 1 w 5"/>
                <a:gd name="T19" fmla="*/ 0 h 4"/>
                <a:gd name="T20" fmla="*/ 1 w 5"/>
                <a:gd name="T21" fmla="*/ 0 h 4"/>
                <a:gd name="T22" fmla="*/ 2 w 5"/>
                <a:gd name="T23" fmla="*/ 1 h 4"/>
                <a:gd name="T24" fmla="*/ 2 w 5"/>
                <a:gd name="T25" fmla="*/ 1 h 4"/>
                <a:gd name="T26" fmla="*/ 4 w 5"/>
                <a:gd name="T27" fmla="*/ 2 h 4"/>
                <a:gd name="T28" fmla="*/ 4 w 5"/>
                <a:gd name="T29" fmla="*/ 1 h 4"/>
                <a:gd name="T30" fmla="*/ 4 w 5"/>
                <a:gd name="T31" fmla="*/ 1 h 4"/>
                <a:gd name="T32" fmla="*/ 3 w 5"/>
                <a:gd name="T33" fmla="*/ 0 h 4"/>
                <a:gd name="T34" fmla="*/ 2 w 5"/>
                <a:gd name="T35" fmla="*/ 0 h 4"/>
                <a:gd name="T36" fmla="*/ 3 w 5"/>
                <a:gd name="T37" fmla="*/ 0 h 4"/>
                <a:gd name="T38" fmla="*/ 5 w 5"/>
                <a:gd name="T39" fmla="*/ 0 h 4"/>
                <a:gd name="T40" fmla="*/ 5 w 5"/>
                <a:gd name="T41" fmla="*/ 1 h 4"/>
                <a:gd name="T42" fmla="*/ 5 w 5"/>
                <a:gd name="T43" fmla="*/ 2 h 4"/>
                <a:gd name="T44" fmla="*/ 5 w 5"/>
                <a:gd name="T45" fmla="*/ 3 h 4"/>
                <a:gd name="T46" fmla="*/ 5 w 5"/>
                <a:gd name="T47" fmla="*/ 4 h 4"/>
                <a:gd name="T48" fmla="*/ 4 w 5"/>
                <a:gd name="T49" fmla="*/ 4 h 4"/>
                <a:gd name="T50" fmla="*/ 3 w 5"/>
                <a:gd name="T51" fmla="*/ 4 h 4"/>
                <a:gd name="T52" fmla="*/ 2 w 5"/>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4">
                  <a:moveTo>
                    <a:pt x="2" y="4"/>
                  </a:moveTo>
                  <a:cubicBezTo>
                    <a:pt x="2" y="3"/>
                    <a:pt x="2" y="3"/>
                    <a:pt x="2" y="3"/>
                  </a:cubicBezTo>
                  <a:cubicBezTo>
                    <a:pt x="3" y="3"/>
                    <a:pt x="3" y="3"/>
                    <a:pt x="3" y="3"/>
                  </a:cubicBezTo>
                  <a:cubicBezTo>
                    <a:pt x="3" y="3"/>
                    <a:pt x="3" y="3"/>
                    <a:pt x="3" y="3"/>
                  </a:cubicBezTo>
                  <a:cubicBezTo>
                    <a:pt x="4" y="3"/>
                    <a:pt x="4" y="2"/>
                    <a:pt x="3" y="2"/>
                  </a:cubicBezTo>
                  <a:cubicBezTo>
                    <a:pt x="3" y="2"/>
                    <a:pt x="3" y="2"/>
                    <a:pt x="3" y="2"/>
                  </a:cubicBezTo>
                  <a:cubicBezTo>
                    <a:pt x="2" y="2"/>
                    <a:pt x="2" y="2"/>
                    <a:pt x="2" y="2"/>
                  </a:cubicBezTo>
                  <a:cubicBezTo>
                    <a:pt x="1" y="2"/>
                    <a:pt x="1" y="1"/>
                    <a:pt x="1" y="1"/>
                  </a:cubicBezTo>
                  <a:cubicBezTo>
                    <a:pt x="1" y="1"/>
                    <a:pt x="1" y="1"/>
                    <a:pt x="0" y="1"/>
                  </a:cubicBezTo>
                  <a:cubicBezTo>
                    <a:pt x="0" y="0"/>
                    <a:pt x="1" y="0"/>
                    <a:pt x="1" y="0"/>
                  </a:cubicBezTo>
                  <a:cubicBezTo>
                    <a:pt x="1" y="0"/>
                    <a:pt x="1" y="0"/>
                    <a:pt x="1" y="0"/>
                  </a:cubicBezTo>
                  <a:cubicBezTo>
                    <a:pt x="2" y="1"/>
                    <a:pt x="2" y="1"/>
                    <a:pt x="2" y="1"/>
                  </a:cubicBezTo>
                  <a:cubicBezTo>
                    <a:pt x="2" y="1"/>
                    <a:pt x="1" y="1"/>
                    <a:pt x="2" y="1"/>
                  </a:cubicBezTo>
                  <a:cubicBezTo>
                    <a:pt x="3" y="1"/>
                    <a:pt x="3" y="2"/>
                    <a:pt x="4" y="2"/>
                  </a:cubicBezTo>
                  <a:cubicBezTo>
                    <a:pt x="4" y="2"/>
                    <a:pt x="4" y="2"/>
                    <a:pt x="4" y="1"/>
                  </a:cubicBezTo>
                  <a:cubicBezTo>
                    <a:pt x="4" y="1"/>
                    <a:pt x="4" y="1"/>
                    <a:pt x="4" y="1"/>
                  </a:cubicBezTo>
                  <a:cubicBezTo>
                    <a:pt x="4" y="0"/>
                    <a:pt x="4" y="0"/>
                    <a:pt x="3" y="0"/>
                  </a:cubicBezTo>
                  <a:cubicBezTo>
                    <a:pt x="3" y="0"/>
                    <a:pt x="2" y="0"/>
                    <a:pt x="2" y="0"/>
                  </a:cubicBezTo>
                  <a:cubicBezTo>
                    <a:pt x="2" y="0"/>
                    <a:pt x="3" y="0"/>
                    <a:pt x="3" y="0"/>
                  </a:cubicBezTo>
                  <a:cubicBezTo>
                    <a:pt x="4" y="0"/>
                    <a:pt x="5" y="0"/>
                    <a:pt x="5" y="0"/>
                  </a:cubicBezTo>
                  <a:cubicBezTo>
                    <a:pt x="5" y="0"/>
                    <a:pt x="5" y="0"/>
                    <a:pt x="5" y="1"/>
                  </a:cubicBezTo>
                  <a:cubicBezTo>
                    <a:pt x="5" y="1"/>
                    <a:pt x="5" y="1"/>
                    <a:pt x="5" y="2"/>
                  </a:cubicBezTo>
                  <a:cubicBezTo>
                    <a:pt x="5" y="2"/>
                    <a:pt x="5" y="3"/>
                    <a:pt x="5" y="3"/>
                  </a:cubicBezTo>
                  <a:cubicBezTo>
                    <a:pt x="5" y="3"/>
                    <a:pt x="5" y="3"/>
                    <a:pt x="5" y="4"/>
                  </a:cubicBezTo>
                  <a:cubicBezTo>
                    <a:pt x="4" y="4"/>
                    <a:pt x="4" y="4"/>
                    <a:pt x="4" y="4"/>
                  </a:cubicBezTo>
                  <a:cubicBezTo>
                    <a:pt x="3" y="4"/>
                    <a:pt x="3" y="4"/>
                    <a:pt x="3" y="4"/>
                  </a:cubicBezTo>
                  <a:cubicBezTo>
                    <a:pt x="3" y="4"/>
                    <a:pt x="2" y="4"/>
                    <a:pt x="2"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3" name="Freeform 90"/>
            <p:cNvSpPr>
              <a:spLocks/>
            </p:cNvSpPr>
            <p:nvPr/>
          </p:nvSpPr>
          <p:spPr bwMode="auto">
            <a:xfrm>
              <a:off x="10250488" y="4413251"/>
              <a:ext cx="3175" cy="1588"/>
            </a:xfrm>
            <a:custGeom>
              <a:avLst/>
              <a:gdLst>
                <a:gd name="T0" fmla="*/ 1 w 3"/>
                <a:gd name="T1" fmla="*/ 1 h 1"/>
                <a:gd name="T2" fmla="*/ 0 w 3"/>
                <a:gd name="T3" fmla="*/ 1 h 1"/>
                <a:gd name="T4" fmla="*/ 0 w 3"/>
                <a:gd name="T5" fmla="*/ 0 h 1"/>
                <a:gd name="T6" fmla="*/ 1 w 3"/>
                <a:gd name="T7" fmla="*/ 0 h 1"/>
                <a:gd name="T8" fmla="*/ 2 w 3"/>
                <a:gd name="T9" fmla="*/ 0 h 1"/>
                <a:gd name="T10" fmla="*/ 3 w 3"/>
                <a:gd name="T11" fmla="*/ 0 h 1"/>
                <a:gd name="T12" fmla="*/ 3 w 3"/>
                <a:gd name="T13" fmla="*/ 1 h 1"/>
                <a:gd name="T14" fmla="*/ 2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cubicBezTo>
                    <a:pt x="1" y="1"/>
                    <a:pt x="0" y="1"/>
                    <a:pt x="0" y="1"/>
                  </a:cubicBezTo>
                  <a:cubicBezTo>
                    <a:pt x="0" y="1"/>
                    <a:pt x="0" y="1"/>
                    <a:pt x="0" y="0"/>
                  </a:cubicBezTo>
                  <a:cubicBezTo>
                    <a:pt x="1" y="0"/>
                    <a:pt x="0" y="0"/>
                    <a:pt x="1" y="0"/>
                  </a:cubicBezTo>
                  <a:cubicBezTo>
                    <a:pt x="2" y="0"/>
                    <a:pt x="1" y="0"/>
                    <a:pt x="2" y="0"/>
                  </a:cubicBezTo>
                  <a:cubicBezTo>
                    <a:pt x="2" y="0"/>
                    <a:pt x="2" y="0"/>
                    <a:pt x="3" y="0"/>
                  </a:cubicBezTo>
                  <a:cubicBezTo>
                    <a:pt x="3" y="0"/>
                    <a:pt x="3" y="0"/>
                    <a:pt x="3" y="1"/>
                  </a:cubicBezTo>
                  <a:cubicBezTo>
                    <a:pt x="2" y="1"/>
                    <a:pt x="2" y="1"/>
                    <a:pt x="2" y="1"/>
                  </a:cubicBezTo>
                  <a:cubicBezTo>
                    <a:pt x="2"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4" name="Freeform 91"/>
            <p:cNvSpPr>
              <a:spLocks/>
            </p:cNvSpPr>
            <p:nvPr/>
          </p:nvSpPr>
          <p:spPr bwMode="auto">
            <a:xfrm>
              <a:off x="10253663" y="4406901"/>
              <a:ext cx="4763" cy="4763"/>
            </a:xfrm>
            <a:custGeom>
              <a:avLst/>
              <a:gdLst>
                <a:gd name="T0" fmla="*/ 0 w 3"/>
                <a:gd name="T1" fmla="*/ 3 h 3"/>
                <a:gd name="T2" fmla="*/ 0 w 3"/>
                <a:gd name="T3" fmla="*/ 2 h 3"/>
                <a:gd name="T4" fmla="*/ 1 w 3"/>
                <a:gd name="T5" fmla="*/ 1 h 3"/>
                <a:gd name="T6" fmla="*/ 2 w 3"/>
                <a:gd name="T7" fmla="*/ 1 h 3"/>
                <a:gd name="T8" fmla="*/ 2 w 3"/>
                <a:gd name="T9" fmla="*/ 1 h 3"/>
                <a:gd name="T10" fmla="*/ 1 w 3"/>
                <a:gd name="T11" fmla="*/ 0 h 3"/>
                <a:gd name="T12" fmla="*/ 1 w 3"/>
                <a:gd name="T13" fmla="*/ 0 h 3"/>
                <a:gd name="T14" fmla="*/ 2 w 3"/>
                <a:gd name="T15" fmla="*/ 0 h 3"/>
                <a:gd name="T16" fmla="*/ 2 w 3"/>
                <a:gd name="T17" fmla="*/ 0 h 3"/>
                <a:gd name="T18" fmla="*/ 3 w 3"/>
                <a:gd name="T19" fmla="*/ 0 h 3"/>
                <a:gd name="T20" fmla="*/ 2 w 3"/>
                <a:gd name="T21" fmla="*/ 1 h 3"/>
                <a:gd name="T22" fmla="*/ 2 w 3"/>
                <a:gd name="T23" fmla="*/ 2 h 3"/>
                <a:gd name="T24" fmla="*/ 1 w 3"/>
                <a:gd name="T25" fmla="*/ 3 h 3"/>
                <a:gd name="T26" fmla="*/ 1 w 3"/>
                <a:gd name="T27" fmla="*/ 3 h 3"/>
                <a:gd name="T28" fmla="*/ 0 w 3"/>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3"/>
                  </a:moveTo>
                  <a:cubicBezTo>
                    <a:pt x="0" y="2"/>
                    <a:pt x="0" y="2"/>
                    <a:pt x="0" y="2"/>
                  </a:cubicBezTo>
                  <a:cubicBezTo>
                    <a:pt x="0" y="2"/>
                    <a:pt x="0" y="2"/>
                    <a:pt x="1" y="1"/>
                  </a:cubicBezTo>
                  <a:cubicBezTo>
                    <a:pt x="1" y="1"/>
                    <a:pt x="1" y="1"/>
                    <a:pt x="2" y="1"/>
                  </a:cubicBezTo>
                  <a:cubicBezTo>
                    <a:pt x="2" y="1"/>
                    <a:pt x="2" y="1"/>
                    <a:pt x="2" y="1"/>
                  </a:cubicBezTo>
                  <a:cubicBezTo>
                    <a:pt x="2" y="0"/>
                    <a:pt x="1" y="0"/>
                    <a:pt x="1" y="0"/>
                  </a:cubicBezTo>
                  <a:cubicBezTo>
                    <a:pt x="1" y="0"/>
                    <a:pt x="1" y="0"/>
                    <a:pt x="1" y="0"/>
                  </a:cubicBezTo>
                  <a:cubicBezTo>
                    <a:pt x="1" y="0"/>
                    <a:pt x="1" y="0"/>
                    <a:pt x="2" y="0"/>
                  </a:cubicBezTo>
                  <a:cubicBezTo>
                    <a:pt x="2" y="0"/>
                    <a:pt x="2" y="0"/>
                    <a:pt x="2" y="0"/>
                  </a:cubicBezTo>
                  <a:cubicBezTo>
                    <a:pt x="2" y="0"/>
                    <a:pt x="3" y="0"/>
                    <a:pt x="3" y="0"/>
                  </a:cubicBezTo>
                  <a:cubicBezTo>
                    <a:pt x="2" y="1"/>
                    <a:pt x="2" y="1"/>
                    <a:pt x="2" y="1"/>
                  </a:cubicBezTo>
                  <a:cubicBezTo>
                    <a:pt x="2" y="2"/>
                    <a:pt x="2" y="2"/>
                    <a:pt x="2" y="2"/>
                  </a:cubicBezTo>
                  <a:cubicBezTo>
                    <a:pt x="2" y="2"/>
                    <a:pt x="1" y="2"/>
                    <a:pt x="1" y="3"/>
                  </a:cubicBezTo>
                  <a:cubicBezTo>
                    <a:pt x="1" y="3"/>
                    <a:pt x="2" y="3"/>
                    <a:pt x="1" y="3"/>
                  </a:cubicBezTo>
                  <a:cubicBezTo>
                    <a:pt x="0"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5" name="Freeform 92"/>
            <p:cNvSpPr>
              <a:spLocks/>
            </p:cNvSpPr>
            <p:nvPr/>
          </p:nvSpPr>
          <p:spPr bwMode="auto">
            <a:xfrm>
              <a:off x="10255250" y="4392613"/>
              <a:ext cx="4763" cy="3175"/>
            </a:xfrm>
            <a:custGeom>
              <a:avLst/>
              <a:gdLst>
                <a:gd name="T0" fmla="*/ 0 w 3"/>
                <a:gd name="T1" fmla="*/ 2 h 2"/>
                <a:gd name="T2" fmla="*/ 0 w 3"/>
                <a:gd name="T3" fmla="*/ 1 h 2"/>
                <a:gd name="T4" fmla="*/ 0 w 3"/>
                <a:gd name="T5" fmla="*/ 0 h 2"/>
                <a:gd name="T6" fmla="*/ 1 w 3"/>
                <a:gd name="T7" fmla="*/ 0 h 2"/>
                <a:gd name="T8" fmla="*/ 2 w 3"/>
                <a:gd name="T9" fmla="*/ 0 h 2"/>
                <a:gd name="T10" fmla="*/ 3 w 3"/>
                <a:gd name="T11" fmla="*/ 0 h 2"/>
                <a:gd name="T12" fmla="*/ 3 w 3"/>
                <a:gd name="T13" fmla="*/ 1 h 2"/>
                <a:gd name="T14" fmla="*/ 2 w 3"/>
                <a:gd name="T15" fmla="*/ 1 h 2"/>
                <a:gd name="T16" fmla="*/ 1 w 3"/>
                <a:gd name="T17" fmla="*/ 2 h 2"/>
                <a:gd name="T18" fmla="*/ 0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0" y="2"/>
                  </a:moveTo>
                  <a:cubicBezTo>
                    <a:pt x="0" y="1"/>
                    <a:pt x="0" y="1"/>
                    <a:pt x="0" y="1"/>
                  </a:cubicBezTo>
                  <a:cubicBezTo>
                    <a:pt x="0" y="0"/>
                    <a:pt x="0" y="0"/>
                    <a:pt x="0" y="0"/>
                  </a:cubicBezTo>
                  <a:cubicBezTo>
                    <a:pt x="0" y="0"/>
                    <a:pt x="1" y="0"/>
                    <a:pt x="1" y="0"/>
                  </a:cubicBezTo>
                  <a:cubicBezTo>
                    <a:pt x="1" y="0"/>
                    <a:pt x="1" y="1"/>
                    <a:pt x="2" y="0"/>
                  </a:cubicBezTo>
                  <a:cubicBezTo>
                    <a:pt x="2" y="0"/>
                    <a:pt x="2" y="0"/>
                    <a:pt x="3" y="0"/>
                  </a:cubicBezTo>
                  <a:cubicBezTo>
                    <a:pt x="3" y="0"/>
                    <a:pt x="3" y="0"/>
                    <a:pt x="3" y="1"/>
                  </a:cubicBezTo>
                  <a:cubicBezTo>
                    <a:pt x="3" y="1"/>
                    <a:pt x="3" y="1"/>
                    <a:pt x="2" y="1"/>
                  </a:cubicBezTo>
                  <a:cubicBezTo>
                    <a:pt x="1" y="2"/>
                    <a:pt x="1" y="2"/>
                    <a:pt x="1"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6" name="Freeform 93"/>
            <p:cNvSpPr>
              <a:spLocks/>
            </p:cNvSpPr>
            <p:nvPr/>
          </p:nvSpPr>
          <p:spPr bwMode="auto">
            <a:xfrm>
              <a:off x="10253663" y="4387851"/>
              <a:ext cx="3175" cy="1588"/>
            </a:xfrm>
            <a:custGeom>
              <a:avLst/>
              <a:gdLst>
                <a:gd name="T0" fmla="*/ 1 w 3"/>
                <a:gd name="T1" fmla="*/ 1 h 1"/>
                <a:gd name="T2" fmla="*/ 0 w 3"/>
                <a:gd name="T3" fmla="*/ 0 h 1"/>
                <a:gd name="T4" fmla="*/ 0 w 3"/>
                <a:gd name="T5" fmla="*/ 0 h 1"/>
                <a:gd name="T6" fmla="*/ 0 w 3"/>
                <a:gd name="T7" fmla="*/ 0 h 1"/>
                <a:gd name="T8" fmla="*/ 1 w 3"/>
                <a:gd name="T9" fmla="*/ 0 h 1"/>
                <a:gd name="T10" fmla="*/ 2 w 3"/>
                <a:gd name="T11" fmla="*/ 0 h 1"/>
                <a:gd name="T12" fmla="*/ 3 w 3"/>
                <a:gd name="T13" fmla="*/ 0 h 1"/>
                <a:gd name="T14" fmla="*/ 3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cubicBezTo>
                    <a:pt x="1" y="1"/>
                    <a:pt x="1" y="1"/>
                    <a:pt x="0" y="0"/>
                  </a:cubicBezTo>
                  <a:cubicBezTo>
                    <a:pt x="0" y="0"/>
                    <a:pt x="0" y="0"/>
                    <a:pt x="0" y="0"/>
                  </a:cubicBezTo>
                  <a:cubicBezTo>
                    <a:pt x="0" y="0"/>
                    <a:pt x="0" y="0"/>
                    <a:pt x="0" y="0"/>
                  </a:cubicBezTo>
                  <a:cubicBezTo>
                    <a:pt x="1" y="0"/>
                    <a:pt x="1" y="0"/>
                    <a:pt x="1" y="0"/>
                  </a:cubicBezTo>
                  <a:cubicBezTo>
                    <a:pt x="1" y="0"/>
                    <a:pt x="1" y="1"/>
                    <a:pt x="2" y="0"/>
                  </a:cubicBezTo>
                  <a:cubicBezTo>
                    <a:pt x="2" y="0"/>
                    <a:pt x="3" y="0"/>
                    <a:pt x="3" y="0"/>
                  </a:cubicBezTo>
                  <a:cubicBezTo>
                    <a:pt x="3" y="0"/>
                    <a:pt x="3" y="1"/>
                    <a:pt x="3" y="1"/>
                  </a:cubicBezTo>
                  <a:cubicBezTo>
                    <a:pt x="2" y="1"/>
                    <a:pt x="2"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7" name="Freeform 94"/>
            <p:cNvSpPr>
              <a:spLocks/>
            </p:cNvSpPr>
            <p:nvPr/>
          </p:nvSpPr>
          <p:spPr bwMode="auto">
            <a:xfrm>
              <a:off x="10256838" y="4384676"/>
              <a:ext cx="4763" cy="3175"/>
            </a:xfrm>
            <a:custGeom>
              <a:avLst/>
              <a:gdLst>
                <a:gd name="T0" fmla="*/ 0 w 3"/>
                <a:gd name="T1" fmla="*/ 1 h 2"/>
                <a:gd name="T2" fmla="*/ 1 w 3"/>
                <a:gd name="T3" fmla="*/ 0 h 2"/>
                <a:gd name="T4" fmla="*/ 1 w 3"/>
                <a:gd name="T5" fmla="*/ 0 h 2"/>
                <a:gd name="T6" fmla="*/ 2 w 3"/>
                <a:gd name="T7" fmla="*/ 0 h 2"/>
                <a:gd name="T8" fmla="*/ 2 w 3"/>
                <a:gd name="T9" fmla="*/ 1 h 2"/>
                <a:gd name="T10" fmla="*/ 2 w 3"/>
                <a:gd name="T11" fmla="*/ 1 h 2"/>
                <a:gd name="T12" fmla="*/ 2 w 3"/>
                <a:gd name="T13" fmla="*/ 2 h 2"/>
                <a:gd name="T14" fmla="*/ 1 w 3"/>
                <a:gd name="T15" fmla="*/ 2 h 2"/>
                <a:gd name="T16" fmla="*/ 0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1"/>
                  </a:moveTo>
                  <a:cubicBezTo>
                    <a:pt x="1" y="1"/>
                    <a:pt x="1" y="0"/>
                    <a:pt x="1" y="0"/>
                  </a:cubicBezTo>
                  <a:cubicBezTo>
                    <a:pt x="1" y="0"/>
                    <a:pt x="1" y="0"/>
                    <a:pt x="1" y="0"/>
                  </a:cubicBezTo>
                  <a:cubicBezTo>
                    <a:pt x="1" y="0"/>
                    <a:pt x="2" y="0"/>
                    <a:pt x="2" y="0"/>
                  </a:cubicBezTo>
                  <a:cubicBezTo>
                    <a:pt x="2" y="0"/>
                    <a:pt x="3" y="0"/>
                    <a:pt x="2" y="1"/>
                  </a:cubicBezTo>
                  <a:cubicBezTo>
                    <a:pt x="2" y="1"/>
                    <a:pt x="3" y="1"/>
                    <a:pt x="2" y="1"/>
                  </a:cubicBezTo>
                  <a:cubicBezTo>
                    <a:pt x="2" y="2"/>
                    <a:pt x="2" y="2"/>
                    <a:pt x="2" y="2"/>
                  </a:cubicBezTo>
                  <a:cubicBezTo>
                    <a:pt x="1" y="2"/>
                    <a:pt x="1" y="1"/>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8" name="Freeform 95"/>
            <p:cNvSpPr>
              <a:spLocks/>
            </p:cNvSpPr>
            <p:nvPr/>
          </p:nvSpPr>
          <p:spPr bwMode="auto">
            <a:xfrm>
              <a:off x="10253663" y="4373563"/>
              <a:ext cx="9525" cy="3175"/>
            </a:xfrm>
            <a:custGeom>
              <a:avLst/>
              <a:gdLst>
                <a:gd name="T0" fmla="*/ 0 w 6"/>
                <a:gd name="T1" fmla="*/ 3 h 3"/>
                <a:gd name="T2" fmla="*/ 0 w 6"/>
                <a:gd name="T3" fmla="*/ 3 h 3"/>
                <a:gd name="T4" fmla="*/ 0 w 6"/>
                <a:gd name="T5" fmla="*/ 2 h 3"/>
                <a:gd name="T6" fmla="*/ 1 w 6"/>
                <a:gd name="T7" fmla="*/ 2 h 3"/>
                <a:gd name="T8" fmla="*/ 2 w 6"/>
                <a:gd name="T9" fmla="*/ 2 h 3"/>
                <a:gd name="T10" fmla="*/ 3 w 6"/>
                <a:gd name="T11" fmla="*/ 2 h 3"/>
                <a:gd name="T12" fmla="*/ 4 w 6"/>
                <a:gd name="T13" fmla="*/ 1 h 3"/>
                <a:gd name="T14" fmla="*/ 5 w 6"/>
                <a:gd name="T15" fmla="*/ 1 h 3"/>
                <a:gd name="T16" fmla="*/ 6 w 6"/>
                <a:gd name="T17" fmla="*/ 0 h 3"/>
                <a:gd name="T18" fmla="*/ 6 w 6"/>
                <a:gd name="T19" fmla="*/ 1 h 3"/>
                <a:gd name="T20" fmla="*/ 5 w 6"/>
                <a:gd name="T21" fmla="*/ 2 h 3"/>
                <a:gd name="T22" fmla="*/ 4 w 6"/>
                <a:gd name="T23" fmla="*/ 2 h 3"/>
                <a:gd name="T24" fmla="*/ 3 w 6"/>
                <a:gd name="T25" fmla="*/ 3 h 3"/>
                <a:gd name="T26" fmla="*/ 2 w 6"/>
                <a:gd name="T27" fmla="*/ 3 h 3"/>
                <a:gd name="T28" fmla="*/ 2 w 6"/>
                <a:gd name="T29" fmla="*/ 3 h 3"/>
                <a:gd name="T30" fmla="*/ 0 w 6"/>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3">
                  <a:moveTo>
                    <a:pt x="0" y="3"/>
                  </a:moveTo>
                  <a:cubicBezTo>
                    <a:pt x="0" y="3"/>
                    <a:pt x="0" y="3"/>
                    <a:pt x="0" y="3"/>
                  </a:cubicBezTo>
                  <a:cubicBezTo>
                    <a:pt x="0" y="3"/>
                    <a:pt x="0" y="2"/>
                    <a:pt x="0" y="2"/>
                  </a:cubicBezTo>
                  <a:cubicBezTo>
                    <a:pt x="1" y="2"/>
                    <a:pt x="0" y="2"/>
                    <a:pt x="1" y="2"/>
                  </a:cubicBezTo>
                  <a:cubicBezTo>
                    <a:pt x="2" y="2"/>
                    <a:pt x="1" y="3"/>
                    <a:pt x="2" y="2"/>
                  </a:cubicBezTo>
                  <a:cubicBezTo>
                    <a:pt x="3" y="2"/>
                    <a:pt x="3" y="2"/>
                    <a:pt x="3" y="2"/>
                  </a:cubicBezTo>
                  <a:cubicBezTo>
                    <a:pt x="3" y="1"/>
                    <a:pt x="4" y="1"/>
                    <a:pt x="4" y="1"/>
                  </a:cubicBezTo>
                  <a:cubicBezTo>
                    <a:pt x="4" y="1"/>
                    <a:pt x="4" y="1"/>
                    <a:pt x="5" y="1"/>
                  </a:cubicBezTo>
                  <a:cubicBezTo>
                    <a:pt x="5" y="1"/>
                    <a:pt x="6" y="0"/>
                    <a:pt x="6" y="0"/>
                  </a:cubicBezTo>
                  <a:cubicBezTo>
                    <a:pt x="6" y="0"/>
                    <a:pt x="6" y="1"/>
                    <a:pt x="6" y="1"/>
                  </a:cubicBezTo>
                  <a:cubicBezTo>
                    <a:pt x="6" y="1"/>
                    <a:pt x="5" y="2"/>
                    <a:pt x="5" y="2"/>
                  </a:cubicBezTo>
                  <a:cubicBezTo>
                    <a:pt x="5" y="2"/>
                    <a:pt x="5" y="2"/>
                    <a:pt x="4" y="2"/>
                  </a:cubicBezTo>
                  <a:cubicBezTo>
                    <a:pt x="4" y="2"/>
                    <a:pt x="3" y="3"/>
                    <a:pt x="3" y="3"/>
                  </a:cubicBezTo>
                  <a:cubicBezTo>
                    <a:pt x="3" y="3"/>
                    <a:pt x="3" y="3"/>
                    <a:pt x="2" y="3"/>
                  </a:cubicBezTo>
                  <a:cubicBezTo>
                    <a:pt x="2" y="3"/>
                    <a:pt x="2" y="3"/>
                    <a:pt x="2" y="3"/>
                  </a:cubicBezTo>
                  <a:cubicBezTo>
                    <a:pt x="1"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9" name="Freeform 96"/>
            <p:cNvSpPr>
              <a:spLocks/>
            </p:cNvSpPr>
            <p:nvPr/>
          </p:nvSpPr>
          <p:spPr bwMode="auto">
            <a:xfrm>
              <a:off x="10255250" y="4362451"/>
              <a:ext cx="4763" cy="3175"/>
            </a:xfrm>
            <a:custGeom>
              <a:avLst/>
              <a:gdLst>
                <a:gd name="T0" fmla="*/ 1 w 3"/>
                <a:gd name="T1" fmla="*/ 2 h 3"/>
                <a:gd name="T2" fmla="*/ 1 w 3"/>
                <a:gd name="T3" fmla="*/ 1 h 3"/>
                <a:gd name="T4" fmla="*/ 2 w 3"/>
                <a:gd name="T5" fmla="*/ 1 h 3"/>
                <a:gd name="T6" fmla="*/ 1 w 3"/>
                <a:gd name="T7" fmla="*/ 0 h 3"/>
                <a:gd name="T8" fmla="*/ 2 w 3"/>
                <a:gd name="T9" fmla="*/ 1 h 3"/>
                <a:gd name="T10" fmla="*/ 3 w 3"/>
                <a:gd name="T11" fmla="*/ 1 h 3"/>
                <a:gd name="T12" fmla="*/ 3 w 3"/>
                <a:gd name="T13" fmla="*/ 2 h 3"/>
                <a:gd name="T14" fmla="*/ 2 w 3"/>
                <a:gd name="T15" fmla="*/ 2 h 3"/>
                <a:gd name="T16" fmla="*/ 2 w 3"/>
                <a:gd name="T17" fmla="*/ 3 h 3"/>
                <a:gd name="T18" fmla="*/ 1 w 3"/>
                <a:gd name="T19" fmla="*/ 3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1"/>
                    <a:pt x="1" y="1"/>
                  </a:cubicBezTo>
                  <a:cubicBezTo>
                    <a:pt x="1" y="1"/>
                    <a:pt x="2" y="1"/>
                    <a:pt x="2" y="1"/>
                  </a:cubicBezTo>
                  <a:cubicBezTo>
                    <a:pt x="1" y="0"/>
                    <a:pt x="1" y="0"/>
                    <a:pt x="1" y="0"/>
                  </a:cubicBezTo>
                  <a:cubicBezTo>
                    <a:pt x="2" y="1"/>
                    <a:pt x="2" y="1"/>
                    <a:pt x="2" y="1"/>
                  </a:cubicBezTo>
                  <a:cubicBezTo>
                    <a:pt x="3" y="1"/>
                    <a:pt x="3" y="1"/>
                    <a:pt x="3" y="1"/>
                  </a:cubicBezTo>
                  <a:cubicBezTo>
                    <a:pt x="3" y="2"/>
                    <a:pt x="3" y="2"/>
                    <a:pt x="3" y="2"/>
                  </a:cubicBezTo>
                  <a:cubicBezTo>
                    <a:pt x="2" y="2"/>
                    <a:pt x="2" y="2"/>
                    <a:pt x="2" y="2"/>
                  </a:cubicBezTo>
                  <a:cubicBezTo>
                    <a:pt x="2" y="2"/>
                    <a:pt x="2" y="2"/>
                    <a:pt x="2" y="3"/>
                  </a:cubicBezTo>
                  <a:cubicBezTo>
                    <a:pt x="1" y="3"/>
                    <a:pt x="1" y="3"/>
                    <a:pt x="1" y="3"/>
                  </a:cubicBezTo>
                  <a:cubicBezTo>
                    <a:pt x="1" y="3"/>
                    <a:pt x="0" y="3"/>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0" name="Freeform 97"/>
            <p:cNvSpPr>
              <a:spLocks/>
            </p:cNvSpPr>
            <p:nvPr/>
          </p:nvSpPr>
          <p:spPr bwMode="auto">
            <a:xfrm>
              <a:off x="10255250" y="4357688"/>
              <a:ext cx="1588" cy="3175"/>
            </a:xfrm>
            <a:custGeom>
              <a:avLst/>
              <a:gdLst>
                <a:gd name="T0" fmla="*/ 0 w 1"/>
                <a:gd name="T1" fmla="*/ 1 h 2"/>
                <a:gd name="T2" fmla="*/ 0 w 1"/>
                <a:gd name="T3" fmla="*/ 0 h 2"/>
                <a:gd name="T4" fmla="*/ 1 w 1"/>
                <a:gd name="T5" fmla="*/ 0 h 2"/>
                <a:gd name="T6" fmla="*/ 1 w 1"/>
                <a:gd name="T7" fmla="*/ 0 h 2"/>
                <a:gd name="T8" fmla="*/ 1 w 1"/>
                <a:gd name="T9" fmla="*/ 2 h 2"/>
                <a:gd name="T10" fmla="*/ 1 w 1"/>
                <a:gd name="T11" fmla="*/ 2 h 2"/>
                <a:gd name="T12" fmla="*/ 1 w 1"/>
                <a:gd name="T13" fmla="*/ 2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1"/>
                    <a:pt x="0" y="0"/>
                    <a:pt x="0" y="0"/>
                  </a:cubicBezTo>
                  <a:cubicBezTo>
                    <a:pt x="0" y="0"/>
                    <a:pt x="1" y="0"/>
                    <a:pt x="1" y="0"/>
                  </a:cubicBezTo>
                  <a:cubicBezTo>
                    <a:pt x="1" y="0"/>
                    <a:pt x="1" y="0"/>
                    <a:pt x="1" y="0"/>
                  </a:cubicBezTo>
                  <a:cubicBezTo>
                    <a:pt x="1" y="1"/>
                    <a:pt x="1" y="1"/>
                    <a:pt x="1" y="2"/>
                  </a:cubicBezTo>
                  <a:cubicBezTo>
                    <a:pt x="1" y="2"/>
                    <a:pt x="1" y="2"/>
                    <a:pt x="1" y="2"/>
                  </a:cubicBezTo>
                  <a:cubicBezTo>
                    <a:pt x="1" y="2"/>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1" name="Freeform 98"/>
            <p:cNvSpPr>
              <a:spLocks/>
            </p:cNvSpPr>
            <p:nvPr/>
          </p:nvSpPr>
          <p:spPr bwMode="auto">
            <a:xfrm>
              <a:off x="9537700" y="4338638"/>
              <a:ext cx="731838" cy="1195388"/>
            </a:xfrm>
            <a:custGeom>
              <a:avLst/>
              <a:gdLst>
                <a:gd name="T0" fmla="*/ 133 w 519"/>
                <a:gd name="T1" fmla="*/ 815 h 849"/>
                <a:gd name="T2" fmla="*/ 121 w 519"/>
                <a:gd name="T3" fmla="*/ 814 h 849"/>
                <a:gd name="T4" fmla="*/ 124 w 519"/>
                <a:gd name="T5" fmla="*/ 795 h 849"/>
                <a:gd name="T6" fmla="*/ 197 w 519"/>
                <a:gd name="T7" fmla="*/ 744 h 849"/>
                <a:gd name="T8" fmla="*/ 257 w 519"/>
                <a:gd name="T9" fmla="*/ 703 h 849"/>
                <a:gd name="T10" fmla="*/ 253 w 519"/>
                <a:gd name="T11" fmla="*/ 688 h 849"/>
                <a:gd name="T12" fmla="*/ 255 w 519"/>
                <a:gd name="T13" fmla="*/ 676 h 849"/>
                <a:gd name="T14" fmla="*/ 259 w 519"/>
                <a:gd name="T15" fmla="*/ 619 h 849"/>
                <a:gd name="T16" fmla="*/ 253 w 519"/>
                <a:gd name="T17" fmla="*/ 598 h 849"/>
                <a:gd name="T18" fmla="*/ 240 w 519"/>
                <a:gd name="T19" fmla="*/ 556 h 849"/>
                <a:gd name="T20" fmla="*/ 237 w 519"/>
                <a:gd name="T21" fmla="*/ 543 h 849"/>
                <a:gd name="T22" fmla="*/ 237 w 519"/>
                <a:gd name="T23" fmla="*/ 528 h 849"/>
                <a:gd name="T24" fmla="*/ 226 w 519"/>
                <a:gd name="T25" fmla="*/ 514 h 849"/>
                <a:gd name="T26" fmla="*/ 219 w 519"/>
                <a:gd name="T27" fmla="*/ 501 h 849"/>
                <a:gd name="T28" fmla="*/ 220 w 519"/>
                <a:gd name="T29" fmla="*/ 477 h 849"/>
                <a:gd name="T30" fmla="*/ 234 w 519"/>
                <a:gd name="T31" fmla="*/ 471 h 849"/>
                <a:gd name="T32" fmla="*/ 263 w 519"/>
                <a:gd name="T33" fmla="*/ 443 h 849"/>
                <a:gd name="T34" fmla="*/ 286 w 519"/>
                <a:gd name="T35" fmla="*/ 427 h 849"/>
                <a:gd name="T36" fmla="*/ 294 w 519"/>
                <a:gd name="T37" fmla="*/ 417 h 849"/>
                <a:gd name="T38" fmla="*/ 306 w 519"/>
                <a:gd name="T39" fmla="*/ 410 h 849"/>
                <a:gd name="T40" fmla="*/ 327 w 519"/>
                <a:gd name="T41" fmla="*/ 387 h 849"/>
                <a:gd name="T42" fmla="*/ 348 w 519"/>
                <a:gd name="T43" fmla="*/ 363 h 849"/>
                <a:gd name="T44" fmla="*/ 385 w 519"/>
                <a:gd name="T45" fmla="*/ 344 h 849"/>
                <a:gd name="T46" fmla="*/ 409 w 519"/>
                <a:gd name="T47" fmla="*/ 334 h 849"/>
                <a:gd name="T48" fmla="*/ 442 w 519"/>
                <a:gd name="T49" fmla="*/ 318 h 849"/>
                <a:gd name="T50" fmla="*/ 468 w 519"/>
                <a:gd name="T51" fmla="*/ 292 h 849"/>
                <a:gd name="T52" fmla="*/ 492 w 519"/>
                <a:gd name="T53" fmla="*/ 268 h 849"/>
                <a:gd name="T54" fmla="*/ 506 w 519"/>
                <a:gd name="T55" fmla="*/ 237 h 849"/>
                <a:gd name="T56" fmla="*/ 516 w 519"/>
                <a:gd name="T57" fmla="*/ 219 h 849"/>
                <a:gd name="T58" fmla="*/ 509 w 519"/>
                <a:gd name="T59" fmla="*/ 206 h 849"/>
                <a:gd name="T60" fmla="*/ 507 w 519"/>
                <a:gd name="T61" fmla="*/ 186 h 849"/>
                <a:gd name="T62" fmla="*/ 508 w 519"/>
                <a:gd name="T63" fmla="*/ 155 h 849"/>
                <a:gd name="T64" fmla="*/ 499 w 519"/>
                <a:gd name="T65" fmla="*/ 122 h 849"/>
                <a:gd name="T66" fmla="*/ 506 w 519"/>
                <a:gd name="T67" fmla="*/ 106 h 849"/>
                <a:gd name="T68" fmla="*/ 500 w 519"/>
                <a:gd name="T69" fmla="*/ 90 h 849"/>
                <a:gd name="T70" fmla="*/ 500 w 519"/>
                <a:gd name="T71" fmla="*/ 59 h 849"/>
                <a:gd name="T72" fmla="*/ 503 w 519"/>
                <a:gd name="T73" fmla="*/ 27 h 849"/>
                <a:gd name="T74" fmla="*/ 504 w 519"/>
                <a:gd name="T75" fmla="*/ 1 h 849"/>
                <a:gd name="T76" fmla="*/ 461 w 519"/>
                <a:gd name="T77" fmla="*/ 23 h 849"/>
                <a:gd name="T78" fmla="*/ 409 w 519"/>
                <a:gd name="T79" fmla="*/ 44 h 849"/>
                <a:gd name="T80" fmla="*/ 370 w 519"/>
                <a:gd name="T81" fmla="*/ 48 h 849"/>
                <a:gd name="T82" fmla="*/ 326 w 519"/>
                <a:gd name="T83" fmla="*/ 55 h 849"/>
                <a:gd name="T84" fmla="*/ 295 w 519"/>
                <a:gd name="T85" fmla="*/ 61 h 849"/>
                <a:gd name="T86" fmla="*/ 272 w 519"/>
                <a:gd name="T87" fmla="*/ 49 h 849"/>
                <a:gd name="T88" fmla="*/ 216 w 519"/>
                <a:gd name="T89" fmla="*/ 59 h 849"/>
                <a:gd name="T90" fmla="*/ 279 w 519"/>
                <a:gd name="T91" fmla="*/ 221 h 849"/>
                <a:gd name="T92" fmla="*/ 243 w 519"/>
                <a:gd name="T93" fmla="*/ 303 h 849"/>
                <a:gd name="T94" fmla="*/ 241 w 519"/>
                <a:gd name="T95" fmla="*/ 319 h 849"/>
                <a:gd name="T96" fmla="*/ 206 w 519"/>
                <a:gd name="T97" fmla="*/ 282 h 849"/>
                <a:gd name="T98" fmla="*/ 213 w 519"/>
                <a:gd name="T99" fmla="*/ 238 h 849"/>
                <a:gd name="T100" fmla="*/ 195 w 519"/>
                <a:gd name="T101" fmla="*/ 198 h 849"/>
                <a:gd name="T102" fmla="*/ 152 w 519"/>
                <a:gd name="T103" fmla="*/ 180 h 849"/>
                <a:gd name="T104" fmla="*/ 1 w 519"/>
                <a:gd name="T105" fmla="*/ 226 h 849"/>
                <a:gd name="T106" fmla="*/ 7 w 519"/>
                <a:gd name="T107" fmla="*/ 254 h 849"/>
                <a:gd name="T108" fmla="*/ 54 w 519"/>
                <a:gd name="T109" fmla="*/ 279 h 849"/>
                <a:gd name="T110" fmla="*/ 82 w 519"/>
                <a:gd name="T111" fmla="*/ 295 h 849"/>
                <a:gd name="T112" fmla="*/ 138 w 519"/>
                <a:gd name="T113" fmla="*/ 358 h 849"/>
                <a:gd name="T114" fmla="*/ 135 w 519"/>
                <a:gd name="T115" fmla="*/ 385 h 849"/>
                <a:gd name="T116" fmla="*/ 126 w 519"/>
                <a:gd name="T117" fmla="*/ 420 h 849"/>
                <a:gd name="T118" fmla="*/ 129 w 519"/>
                <a:gd name="T119" fmla="*/ 457 h 849"/>
                <a:gd name="T120" fmla="*/ 130 w 519"/>
                <a:gd name="T121" fmla="*/ 491 h 849"/>
                <a:gd name="T122" fmla="*/ 107 w 519"/>
                <a:gd name="T123" fmla="*/ 545 h 849"/>
                <a:gd name="T124" fmla="*/ 91 w 519"/>
                <a:gd name="T125" fmla="*/ 802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9" h="849">
                  <a:moveTo>
                    <a:pt x="91" y="802"/>
                  </a:moveTo>
                  <a:cubicBezTo>
                    <a:pt x="93" y="811"/>
                    <a:pt x="93" y="811"/>
                    <a:pt x="93" y="811"/>
                  </a:cubicBezTo>
                  <a:cubicBezTo>
                    <a:pt x="91" y="817"/>
                    <a:pt x="91" y="817"/>
                    <a:pt x="91" y="817"/>
                  </a:cubicBezTo>
                  <a:cubicBezTo>
                    <a:pt x="91" y="817"/>
                    <a:pt x="91" y="824"/>
                    <a:pt x="91" y="824"/>
                  </a:cubicBezTo>
                  <a:cubicBezTo>
                    <a:pt x="91" y="824"/>
                    <a:pt x="93" y="830"/>
                    <a:pt x="93" y="830"/>
                  </a:cubicBezTo>
                  <a:cubicBezTo>
                    <a:pt x="94" y="847"/>
                    <a:pt x="94" y="847"/>
                    <a:pt x="94" y="847"/>
                  </a:cubicBezTo>
                  <a:cubicBezTo>
                    <a:pt x="95" y="848"/>
                    <a:pt x="95" y="848"/>
                    <a:pt x="95" y="848"/>
                  </a:cubicBezTo>
                  <a:cubicBezTo>
                    <a:pt x="96" y="849"/>
                    <a:pt x="96" y="849"/>
                    <a:pt x="96" y="849"/>
                  </a:cubicBezTo>
                  <a:cubicBezTo>
                    <a:pt x="96" y="849"/>
                    <a:pt x="97" y="849"/>
                    <a:pt x="98" y="848"/>
                  </a:cubicBezTo>
                  <a:cubicBezTo>
                    <a:pt x="99" y="847"/>
                    <a:pt x="98" y="847"/>
                    <a:pt x="99" y="847"/>
                  </a:cubicBezTo>
                  <a:cubicBezTo>
                    <a:pt x="99" y="847"/>
                    <a:pt x="99" y="847"/>
                    <a:pt x="99" y="848"/>
                  </a:cubicBezTo>
                  <a:cubicBezTo>
                    <a:pt x="100" y="848"/>
                    <a:pt x="100" y="848"/>
                    <a:pt x="101" y="848"/>
                  </a:cubicBezTo>
                  <a:cubicBezTo>
                    <a:pt x="101" y="848"/>
                    <a:pt x="101" y="848"/>
                    <a:pt x="102" y="848"/>
                  </a:cubicBezTo>
                  <a:cubicBezTo>
                    <a:pt x="103" y="848"/>
                    <a:pt x="103" y="848"/>
                    <a:pt x="103" y="848"/>
                  </a:cubicBezTo>
                  <a:cubicBezTo>
                    <a:pt x="103" y="848"/>
                    <a:pt x="104" y="849"/>
                    <a:pt x="104" y="849"/>
                  </a:cubicBezTo>
                  <a:cubicBezTo>
                    <a:pt x="105" y="849"/>
                    <a:pt x="106" y="849"/>
                    <a:pt x="107" y="849"/>
                  </a:cubicBezTo>
                  <a:cubicBezTo>
                    <a:pt x="109" y="849"/>
                    <a:pt x="111" y="849"/>
                    <a:pt x="112" y="849"/>
                  </a:cubicBezTo>
                  <a:cubicBezTo>
                    <a:pt x="114" y="849"/>
                    <a:pt x="117" y="849"/>
                    <a:pt x="118" y="849"/>
                  </a:cubicBezTo>
                  <a:cubicBezTo>
                    <a:pt x="120" y="849"/>
                    <a:pt x="131" y="848"/>
                    <a:pt x="131" y="848"/>
                  </a:cubicBezTo>
                  <a:cubicBezTo>
                    <a:pt x="131" y="847"/>
                    <a:pt x="131" y="847"/>
                    <a:pt x="131" y="847"/>
                  </a:cubicBezTo>
                  <a:cubicBezTo>
                    <a:pt x="131" y="847"/>
                    <a:pt x="131" y="846"/>
                    <a:pt x="131" y="845"/>
                  </a:cubicBezTo>
                  <a:cubicBezTo>
                    <a:pt x="131" y="845"/>
                    <a:pt x="131" y="844"/>
                    <a:pt x="131" y="844"/>
                  </a:cubicBezTo>
                  <a:cubicBezTo>
                    <a:pt x="131" y="843"/>
                    <a:pt x="132" y="840"/>
                    <a:pt x="132" y="840"/>
                  </a:cubicBezTo>
                  <a:cubicBezTo>
                    <a:pt x="131" y="839"/>
                    <a:pt x="132" y="839"/>
                    <a:pt x="131" y="838"/>
                  </a:cubicBezTo>
                  <a:cubicBezTo>
                    <a:pt x="131" y="836"/>
                    <a:pt x="132" y="837"/>
                    <a:pt x="132" y="836"/>
                  </a:cubicBezTo>
                  <a:cubicBezTo>
                    <a:pt x="132" y="836"/>
                    <a:pt x="132" y="835"/>
                    <a:pt x="132" y="834"/>
                  </a:cubicBezTo>
                  <a:cubicBezTo>
                    <a:pt x="132" y="832"/>
                    <a:pt x="132" y="832"/>
                    <a:pt x="132" y="832"/>
                  </a:cubicBezTo>
                  <a:cubicBezTo>
                    <a:pt x="132" y="831"/>
                    <a:pt x="132" y="829"/>
                    <a:pt x="132" y="828"/>
                  </a:cubicBezTo>
                  <a:cubicBezTo>
                    <a:pt x="132" y="827"/>
                    <a:pt x="132" y="827"/>
                    <a:pt x="133" y="826"/>
                  </a:cubicBezTo>
                  <a:cubicBezTo>
                    <a:pt x="133" y="825"/>
                    <a:pt x="133" y="823"/>
                    <a:pt x="133" y="822"/>
                  </a:cubicBezTo>
                  <a:cubicBezTo>
                    <a:pt x="133" y="821"/>
                    <a:pt x="133" y="821"/>
                    <a:pt x="133" y="820"/>
                  </a:cubicBezTo>
                  <a:cubicBezTo>
                    <a:pt x="133" y="820"/>
                    <a:pt x="133" y="819"/>
                    <a:pt x="133" y="819"/>
                  </a:cubicBezTo>
                  <a:cubicBezTo>
                    <a:pt x="132" y="818"/>
                    <a:pt x="133" y="817"/>
                    <a:pt x="133" y="815"/>
                  </a:cubicBezTo>
                  <a:cubicBezTo>
                    <a:pt x="134" y="814"/>
                    <a:pt x="133" y="813"/>
                    <a:pt x="134" y="812"/>
                  </a:cubicBezTo>
                  <a:cubicBezTo>
                    <a:pt x="134" y="810"/>
                    <a:pt x="134" y="811"/>
                    <a:pt x="134" y="810"/>
                  </a:cubicBezTo>
                  <a:cubicBezTo>
                    <a:pt x="134" y="810"/>
                    <a:pt x="135" y="808"/>
                    <a:pt x="135" y="808"/>
                  </a:cubicBezTo>
                  <a:cubicBezTo>
                    <a:pt x="135" y="805"/>
                    <a:pt x="135" y="805"/>
                    <a:pt x="135" y="805"/>
                  </a:cubicBezTo>
                  <a:cubicBezTo>
                    <a:pt x="135" y="805"/>
                    <a:pt x="135" y="803"/>
                    <a:pt x="136" y="802"/>
                  </a:cubicBezTo>
                  <a:cubicBezTo>
                    <a:pt x="136" y="802"/>
                    <a:pt x="136" y="802"/>
                    <a:pt x="136" y="801"/>
                  </a:cubicBezTo>
                  <a:cubicBezTo>
                    <a:pt x="136" y="801"/>
                    <a:pt x="136" y="801"/>
                    <a:pt x="136" y="800"/>
                  </a:cubicBezTo>
                  <a:cubicBezTo>
                    <a:pt x="136" y="799"/>
                    <a:pt x="135" y="800"/>
                    <a:pt x="135" y="800"/>
                  </a:cubicBezTo>
                  <a:cubicBezTo>
                    <a:pt x="135" y="800"/>
                    <a:pt x="135" y="801"/>
                    <a:pt x="134" y="802"/>
                  </a:cubicBezTo>
                  <a:cubicBezTo>
                    <a:pt x="134" y="802"/>
                    <a:pt x="134" y="801"/>
                    <a:pt x="133" y="801"/>
                  </a:cubicBezTo>
                  <a:cubicBezTo>
                    <a:pt x="133" y="800"/>
                    <a:pt x="133" y="801"/>
                    <a:pt x="133" y="801"/>
                  </a:cubicBezTo>
                  <a:cubicBezTo>
                    <a:pt x="133" y="801"/>
                    <a:pt x="132" y="801"/>
                    <a:pt x="132" y="802"/>
                  </a:cubicBezTo>
                  <a:cubicBezTo>
                    <a:pt x="132" y="802"/>
                    <a:pt x="131" y="803"/>
                    <a:pt x="131" y="803"/>
                  </a:cubicBezTo>
                  <a:cubicBezTo>
                    <a:pt x="131" y="804"/>
                    <a:pt x="131" y="804"/>
                    <a:pt x="131" y="805"/>
                  </a:cubicBezTo>
                  <a:cubicBezTo>
                    <a:pt x="131" y="805"/>
                    <a:pt x="131" y="805"/>
                    <a:pt x="132" y="805"/>
                  </a:cubicBezTo>
                  <a:cubicBezTo>
                    <a:pt x="132" y="806"/>
                    <a:pt x="132" y="805"/>
                    <a:pt x="132" y="805"/>
                  </a:cubicBezTo>
                  <a:cubicBezTo>
                    <a:pt x="132" y="804"/>
                    <a:pt x="132" y="804"/>
                    <a:pt x="132" y="803"/>
                  </a:cubicBezTo>
                  <a:cubicBezTo>
                    <a:pt x="132" y="803"/>
                    <a:pt x="133" y="803"/>
                    <a:pt x="133" y="804"/>
                  </a:cubicBezTo>
                  <a:cubicBezTo>
                    <a:pt x="133" y="804"/>
                    <a:pt x="134" y="805"/>
                    <a:pt x="134" y="805"/>
                  </a:cubicBezTo>
                  <a:cubicBezTo>
                    <a:pt x="134" y="806"/>
                    <a:pt x="134" y="806"/>
                    <a:pt x="134" y="806"/>
                  </a:cubicBezTo>
                  <a:cubicBezTo>
                    <a:pt x="134" y="807"/>
                    <a:pt x="133" y="807"/>
                    <a:pt x="132" y="808"/>
                  </a:cubicBezTo>
                  <a:cubicBezTo>
                    <a:pt x="132" y="808"/>
                    <a:pt x="132" y="808"/>
                    <a:pt x="132" y="808"/>
                  </a:cubicBezTo>
                  <a:cubicBezTo>
                    <a:pt x="131" y="809"/>
                    <a:pt x="131" y="809"/>
                    <a:pt x="130" y="810"/>
                  </a:cubicBezTo>
                  <a:cubicBezTo>
                    <a:pt x="130" y="811"/>
                    <a:pt x="130" y="811"/>
                    <a:pt x="129" y="812"/>
                  </a:cubicBezTo>
                  <a:cubicBezTo>
                    <a:pt x="129" y="813"/>
                    <a:pt x="128" y="816"/>
                    <a:pt x="128" y="816"/>
                  </a:cubicBezTo>
                  <a:cubicBezTo>
                    <a:pt x="128" y="816"/>
                    <a:pt x="128" y="816"/>
                    <a:pt x="128" y="816"/>
                  </a:cubicBezTo>
                  <a:cubicBezTo>
                    <a:pt x="127" y="816"/>
                    <a:pt x="127" y="816"/>
                    <a:pt x="127" y="816"/>
                  </a:cubicBezTo>
                  <a:cubicBezTo>
                    <a:pt x="127" y="816"/>
                    <a:pt x="127" y="816"/>
                    <a:pt x="126" y="815"/>
                  </a:cubicBezTo>
                  <a:cubicBezTo>
                    <a:pt x="126" y="815"/>
                    <a:pt x="126" y="814"/>
                    <a:pt x="126" y="814"/>
                  </a:cubicBezTo>
                  <a:cubicBezTo>
                    <a:pt x="126" y="814"/>
                    <a:pt x="124" y="813"/>
                    <a:pt x="124" y="813"/>
                  </a:cubicBezTo>
                  <a:cubicBezTo>
                    <a:pt x="123" y="812"/>
                    <a:pt x="123" y="812"/>
                    <a:pt x="123" y="812"/>
                  </a:cubicBezTo>
                  <a:cubicBezTo>
                    <a:pt x="122" y="812"/>
                    <a:pt x="121" y="812"/>
                    <a:pt x="121" y="812"/>
                  </a:cubicBezTo>
                  <a:cubicBezTo>
                    <a:pt x="121" y="812"/>
                    <a:pt x="121" y="814"/>
                    <a:pt x="121" y="814"/>
                  </a:cubicBezTo>
                  <a:cubicBezTo>
                    <a:pt x="121" y="815"/>
                    <a:pt x="121" y="814"/>
                    <a:pt x="121" y="814"/>
                  </a:cubicBezTo>
                  <a:cubicBezTo>
                    <a:pt x="120" y="813"/>
                    <a:pt x="120" y="813"/>
                    <a:pt x="120" y="812"/>
                  </a:cubicBezTo>
                  <a:cubicBezTo>
                    <a:pt x="120" y="811"/>
                    <a:pt x="120" y="811"/>
                    <a:pt x="120" y="811"/>
                  </a:cubicBezTo>
                  <a:cubicBezTo>
                    <a:pt x="120" y="810"/>
                    <a:pt x="120" y="809"/>
                    <a:pt x="120" y="808"/>
                  </a:cubicBezTo>
                  <a:cubicBezTo>
                    <a:pt x="120" y="808"/>
                    <a:pt x="120" y="808"/>
                    <a:pt x="120" y="807"/>
                  </a:cubicBezTo>
                  <a:cubicBezTo>
                    <a:pt x="120" y="807"/>
                    <a:pt x="120" y="807"/>
                    <a:pt x="119" y="806"/>
                  </a:cubicBezTo>
                  <a:cubicBezTo>
                    <a:pt x="119" y="805"/>
                    <a:pt x="119" y="805"/>
                    <a:pt x="118" y="805"/>
                  </a:cubicBezTo>
                  <a:cubicBezTo>
                    <a:pt x="118" y="804"/>
                    <a:pt x="118" y="804"/>
                    <a:pt x="118" y="804"/>
                  </a:cubicBezTo>
                  <a:cubicBezTo>
                    <a:pt x="117" y="803"/>
                    <a:pt x="117" y="803"/>
                    <a:pt x="117" y="803"/>
                  </a:cubicBezTo>
                  <a:cubicBezTo>
                    <a:pt x="117" y="803"/>
                    <a:pt x="116" y="802"/>
                    <a:pt x="116" y="801"/>
                  </a:cubicBezTo>
                  <a:cubicBezTo>
                    <a:pt x="116" y="801"/>
                    <a:pt x="114" y="800"/>
                    <a:pt x="114" y="800"/>
                  </a:cubicBezTo>
                  <a:cubicBezTo>
                    <a:pt x="114" y="800"/>
                    <a:pt x="113" y="801"/>
                    <a:pt x="113" y="801"/>
                  </a:cubicBezTo>
                  <a:cubicBezTo>
                    <a:pt x="112" y="800"/>
                    <a:pt x="112" y="801"/>
                    <a:pt x="112" y="801"/>
                  </a:cubicBezTo>
                  <a:cubicBezTo>
                    <a:pt x="112" y="801"/>
                    <a:pt x="112" y="801"/>
                    <a:pt x="112" y="802"/>
                  </a:cubicBezTo>
                  <a:cubicBezTo>
                    <a:pt x="112" y="802"/>
                    <a:pt x="111" y="802"/>
                    <a:pt x="111" y="802"/>
                  </a:cubicBezTo>
                  <a:cubicBezTo>
                    <a:pt x="111" y="802"/>
                    <a:pt x="110" y="801"/>
                    <a:pt x="110" y="801"/>
                  </a:cubicBezTo>
                  <a:cubicBezTo>
                    <a:pt x="110" y="801"/>
                    <a:pt x="111" y="800"/>
                    <a:pt x="112" y="800"/>
                  </a:cubicBezTo>
                  <a:cubicBezTo>
                    <a:pt x="113" y="800"/>
                    <a:pt x="112" y="799"/>
                    <a:pt x="113" y="799"/>
                  </a:cubicBezTo>
                  <a:cubicBezTo>
                    <a:pt x="113" y="799"/>
                    <a:pt x="114" y="799"/>
                    <a:pt x="114" y="799"/>
                  </a:cubicBezTo>
                  <a:cubicBezTo>
                    <a:pt x="114" y="800"/>
                    <a:pt x="114" y="800"/>
                    <a:pt x="114" y="800"/>
                  </a:cubicBezTo>
                  <a:cubicBezTo>
                    <a:pt x="114" y="800"/>
                    <a:pt x="115" y="800"/>
                    <a:pt x="115" y="800"/>
                  </a:cubicBezTo>
                  <a:cubicBezTo>
                    <a:pt x="115" y="799"/>
                    <a:pt x="116" y="800"/>
                    <a:pt x="116" y="800"/>
                  </a:cubicBezTo>
                  <a:cubicBezTo>
                    <a:pt x="116" y="800"/>
                    <a:pt x="117" y="800"/>
                    <a:pt x="118" y="799"/>
                  </a:cubicBezTo>
                  <a:cubicBezTo>
                    <a:pt x="118" y="798"/>
                    <a:pt x="118" y="798"/>
                    <a:pt x="119" y="797"/>
                  </a:cubicBezTo>
                  <a:cubicBezTo>
                    <a:pt x="119" y="797"/>
                    <a:pt x="119" y="797"/>
                    <a:pt x="120" y="796"/>
                  </a:cubicBezTo>
                  <a:cubicBezTo>
                    <a:pt x="121" y="795"/>
                    <a:pt x="120" y="795"/>
                    <a:pt x="121" y="795"/>
                  </a:cubicBezTo>
                  <a:cubicBezTo>
                    <a:pt x="122" y="795"/>
                    <a:pt x="122" y="795"/>
                    <a:pt x="122" y="795"/>
                  </a:cubicBezTo>
                  <a:cubicBezTo>
                    <a:pt x="122" y="794"/>
                    <a:pt x="122" y="794"/>
                    <a:pt x="122" y="793"/>
                  </a:cubicBezTo>
                  <a:cubicBezTo>
                    <a:pt x="122" y="793"/>
                    <a:pt x="122" y="792"/>
                    <a:pt x="122" y="792"/>
                  </a:cubicBezTo>
                  <a:cubicBezTo>
                    <a:pt x="122" y="792"/>
                    <a:pt x="123" y="792"/>
                    <a:pt x="123" y="791"/>
                  </a:cubicBezTo>
                  <a:cubicBezTo>
                    <a:pt x="123" y="791"/>
                    <a:pt x="123" y="792"/>
                    <a:pt x="123" y="792"/>
                  </a:cubicBezTo>
                  <a:cubicBezTo>
                    <a:pt x="123" y="792"/>
                    <a:pt x="124" y="794"/>
                    <a:pt x="124" y="795"/>
                  </a:cubicBezTo>
                  <a:cubicBezTo>
                    <a:pt x="124" y="795"/>
                    <a:pt x="124" y="795"/>
                    <a:pt x="124" y="795"/>
                  </a:cubicBezTo>
                  <a:cubicBezTo>
                    <a:pt x="124" y="795"/>
                    <a:pt x="124" y="794"/>
                    <a:pt x="124" y="794"/>
                  </a:cubicBezTo>
                  <a:cubicBezTo>
                    <a:pt x="124" y="793"/>
                    <a:pt x="124" y="793"/>
                    <a:pt x="124" y="793"/>
                  </a:cubicBezTo>
                  <a:cubicBezTo>
                    <a:pt x="124" y="794"/>
                    <a:pt x="124" y="792"/>
                    <a:pt x="124" y="791"/>
                  </a:cubicBezTo>
                  <a:cubicBezTo>
                    <a:pt x="124" y="791"/>
                    <a:pt x="124" y="789"/>
                    <a:pt x="124" y="788"/>
                  </a:cubicBezTo>
                  <a:cubicBezTo>
                    <a:pt x="124" y="788"/>
                    <a:pt x="124" y="787"/>
                    <a:pt x="124" y="786"/>
                  </a:cubicBezTo>
                  <a:cubicBezTo>
                    <a:pt x="125" y="785"/>
                    <a:pt x="125" y="784"/>
                    <a:pt x="125" y="783"/>
                  </a:cubicBezTo>
                  <a:cubicBezTo>
                    <a:pt x="125" y="782"/>
                    <a:pt x="126" y="781"/>
                    <a:pt x="127" y="780"/>
                  </a:cubicBezTo>
                  <a:cubicBezTo>
                    <a:pt x="127" y="779"/>
                    <a:pt x="129" y="778"/>
                    <a:pt x="130" y="777"/>
                  </a:cubicBezTo>
                  <a:cubicBezTo>
                    <a:pt x="131" y="776"/>
                    <a:pt x="133" y="774"/>
                    <a:pt x="134" y="773"/>
                  </a:cubicBezTo>
                  <a:cubicBezTo>
                    <a:pt x="135" y="772"/>
                    <a:pt x="136" y="772"/>
                    <a:pt x="137" y="772"/>
                  </a:cubicBezTo>
                  <a:cubicBezTo>
                    <a:pt x="139" y="771"/>
                    <a:pt x="139" y="770"/>
                    <a:pt x="140" y="770"/>
                  </a:cubicBezTo>
                  <a:cubicBezTo>
                    <a:pt x="141" y="769"/>
                    <a:pt x="142" y="768"/>
                    <a:pt x="143" y="768"/>
                  </a:cubicBezTo>
                  <a:cubicBezTo>
                    <a:pt x="145" y="767"/>
                    <a:pt x="144" y="767"/>
                    <a:pt x="145" y="767"/>
                  </a:cubicBezTo>
                  <a:cubicBezTo>
                    <a:pt x="146" y="766"/>
                    <a:pt x="147" y="766"/>
                    <a:pt x="148" y="766"/>
                  </a:cubicBezTo>
                  <a:cubicBezTo>
                    <a:pt x="149" y="765"/>
                    <a:pt x="149" y="765"/>
                    <a:pt x="151" y="764"/>
                  </a:cubicBezTo>
                  <a:cubicBezTo>
                    <a:pt x="152" y="763"/>
                    <a:pt x="152" y="763"/>
                    <a:pt x="153" y="762"/>
                  </a:cubicBezTo>
                  <a:cubicBezTo>
                    <a:pt x="154" y="762"/>
                    <a:pt x="155" y="762"/>
                    <a:pt x="156" y="761"/>
                  </a:cubicBezTo>
                  <a:cubicBezTo>
                    <a:pt x="157" y="760"/>
                    <a:pt x="157" y="761"/>
                    <a:pt x="158" y="760"/>
                  </a:cubicBezTo>
                  <a:cubicBezTo>
                    <a:pt x="159" y="760"/>
                    <a:pt x="159" y="760"/>
                    <a:pt x="159" y="760"/>
                  </a:cubicBezTo>
                  <a:cubicBezTo>
                    <a:pt x="160" y="760"/>
                    <a:pt x="160" y="759"/>
                    <a:pt x="161" y="759"/>
                  </a:cubicBezTo>
                  <a:cubicBezTo>
                    <a:pt x="161" y="759"/>
                    <a:pt x="161" y="758"/>
                    <a:pt x="162" y="758"/>
                  </a:cubicBezTo>
                  <a:cubicBezTo>
                    <a:pt x="162" y="757"/>
                    <a:pt x="162" y="758"/>
                    <a:pt x="162" y="758"/>
                  </a:cubicBezTo>
                  <a:cubicBezTo>
                    <a:pt x="162" y="758"/>
                    <a:pt x="163" y="758"/>
                    <a:pt x="164" y="758"/>
                  </a:cubicBezTo>
                  <a:cubicBezTo>
                    <a:pt x="166" y="757"/>
                    <a:pt x="165" y="757"/>
                    <a:pt x="166" y="757"/>
                  </a:cubicBezTo>
                  <a:cubicBezTo>
                    <a:pt x="167" y="756"/>
                    <a:pt x="169" y="755"/>
                    <a:pt x="170" y="755"/>
                  </a:cubicBezTo>
                  <a:cubicBezTo>
                    <a:pt x="171" y="754"/>
                    <a:pt x="172" y="754"/>
                    <a:pt x="175" y="753"/>
                  </a:cubicBezTo>
                  <a:cubicBezTo>
                    <a:pt x="177" y="752"/>
                    <a:pt x="176" y="752"/>
                    <a:pt x="179" y="751"/>
                  </a:cubicBezTo>
                  <a:cubicBezTo>
                    <a:pt x="181" y="751"/>
                    <a:pt x="181" y="751"/>
                    <a:pt x="183" y="750"/>
                  </a:cubicBezTo>
                  <a:cubicBezTo>
                    <a:pt x="184" y="750"/>
                    <a:pt x="184" y="750"/>
                    <a:pt x="185" y="749"/>
                  </a:cubicBezTo>
                  <a:cubicBezTo>
                    <a:pt x="186" y="749"/>
                    <a:pt x="189" y="748"/>
                    <a:pt x="189" y="748"/>
                  </a:cubicBezTo>
                  <a:cubicBezTo>
                    <a:pt x="189" y="748"/>
                    <a:pt x="191" y="747"/>
                    <a:pt x="192" y="747"/>
                  </a:cubicBezTo>
                  <a:cubicBezTo>
                    <a:pt x="192" y="746"/>
                    <a:pt x="193" y="746"/>
                    <a:pt x="195" y="745"/>
                  </a:cubicBezTo>
                  <a:cubicBezTo>
                    <a:pt x="197" y="745"/>
                    <a:pt x="196" y="745"/>
                    <a:pt x="197" y="744"/>
                  </a:cubicBezTo>
                  <a:cubicBezTo>
                    <a:pt x="199" y="744"/>
                    <a:pt x="199" y="744"/>
                    <a:pt x="200" y="743"/>
                  </a:cubicBezTo>
                  <a:cubicBezTo>
                    <a:pt x="201" y="743"/>
                    <a:pt x="203" y="742"/>
                    <a:pt x="204" y="742"/>
                  </a:cubicBezTo>
                  <a:cubicBezTo>
                    <a:pt x="206" y="741"/>
                    <a:pt x="205" y="741"/>
                    <a:pt x="206" y="741"/>
                  </a:cubicBezTo>
                  <a:cubicBezTo>
                    <a:pt x="207" y="741"/>
                    <a:pt x="208" y="741"/>
                    <a:pt x="209" y="740"/>
                  </a:cubicBezTo>
                  <a:cubicBezTo>
                    <a:pt x="210" y="740"/>
                    <a:pt x="211" y="739"/>
                    <a:pt x="213" y="739"/>
                  </a:cubicBezTo>
                  <a:cubicBezTo>
                    <a:pt x="214" y="738"/>
                    <a:pt x="213" y="738"/>
                    <a:pt x="214" y="738"/>
                  </a:cubicBezTo>
                  <a:cubicBezTo>
                    <a:pt x="215" y="738"/>
                    <a:pt x="215" y="738"/>
                    <a:pt x="216" y="737"/>
                  </a:cubicBezTo>
                  <a:cubicBezTo>
                    <a:pt x="217" y="737"/>
                    <a:pt x="218" y="737"/>
                    <a:pt x="219" y="737"/>
                  </a:cubicBezTo>
                  <a:cubicBezTo>
                    <a:pt x="220" y="736"/>
                    <a:pt x="220" y="736"/>
                    <a:pt x="221" y="735"/>
                  </a:cubicBezTo>
                  <a:cubicBezTo>
                    <a:pt x="223" y="735"/>
                    <a:pt x="223" y="735"/>
                    <a:pt x="224" y="734"/>
                  </a:cubicBezTo>
                  <a:cubicBezTo>
                    <a:pt x="225" y="734"/>
                    <a:pt x="225" y="734"/>
                    <a:pt x="227" y="733"/>
                  </a:cubicBezTo>
                  <a:cubicBezTo>
                    <a:pt x="228" y="733"/>
                    <a:pt x="229" y="732"/>
                    <a:pt x="231" y="732"/>
                  </a:cubicBezTo>
                  <a:cubicBezTo>
                    <a:pt x="233" y="731"/>
                    <a:pt x="232" y="731"/>
                    <a:pt x="233" y="731"/>
                  </a:cubicBezTo>
                  <a:cubicBezTo>
                    <a:pt x="234" y="730"/>
                    <a:pt x="235" y="730"/>
                    <a:pt x="236" y="729"/>
                  </a:cubicBezTo>
                  <a:cubicBezTo>
                    <a:pt x="237" y="728"/>
                    <a:pt x="237" y="728"/>
                    <a:pt x="238" y="727"/>
                  </a:cubicBezTo>
                  <a:cubicBezTo>
                    <a:pt x="239" y="726"/>
                    <a:pt x="239" y="727"/>
                    <a:pt x="240" y="726"/>
                  </a:cubicBezTo>
                  <a:cubicBezTo>
                    <a:pt x="240" y="726"/>
                    <a:pt x="241" y="725"/>
                    <a:pt x="242" y="725"/>
                  </a:cubicBezTo>
                  <a:cubicBezTo>
                    <a:pt x="242" y="725"/>
                    <a:pt x="242" y="725"/>
                    <a:pt x="242" y="724"/>
                  </a:cubicBezTo>
                  <a:cubicBezTo>
                    <a:pt x="242" y="724"/>
                    <a:pt x="242" y="724"/>
                    <a:pt x="243" y="723"/>
                  </a:cubicBezTo>
                  <a:cubicBezTo>
                    <a:pt x="243" y="723"/>
                    <a:pt x="243" y="723"/>
                    <a:pt x="243" y="722"/>
                  </a:cubicBezTo>
                  <a:cubicBezTo>
                    <a:pt x="244" y="722"/>
                    <a:pt x="244" y="722"/>
                    <a:pt x="244" y="722"/>
                  </a:cubicBezTo>
                  <a:cubicBezTo>
                    <a:pt x="244" y="722"/>
                    <a:pt x="244" y="722"/>
                    <a:pt x="244" y="721"/>
                  </a:cubicBezTo>
                  <a:cubicBezTo>
                    <a:pt x="244" y="721"/>
                    <a:pt x="244" y="721"/>
                    <a:pt x="244" y="720"/>
                  </a:cubicBezTo>
                  <a:cubicBezTo>
                    <a:pt x="244" y="720"/>
                    <a:pt x="245" y="719"/>
                    <a:pt x="245" y="719"/>
                  </a:cubicBezTo>
                  <a:cubicBezTo>
                    <a:pt x="245" y="719"/>
                    <a:pt x="246" y="718"/>
                    <a:pt x="246" y="717"/>
                  </a:cubicBezTo>
                  <a:cubicBezTo>
                    <a:pt x="247" y="717"/>
                    <a:pt x="247" y="716"/>
                    <a:pt x="249" y="715"/>
                  </a:cubicBezTo>
                  <a:cubicBezTo>
                    <a:pt x="250" y="713"/>
                    <a:pt x="249" y="714"/>
                    <a:pt x="249" y="714"/>
                  </a:cubicBezTo>
                  <a:cubicBezTo>
                    <a:pt x="250" y="713"/>
                    <a:pt x="251" y="712"/>
                    <a:pt x="251" y="711"/>
                  </a:cubicBezTo>
                  <a:cubicBezTo>
                    <a:pt x="252" y="710"/>
                    <a:pt x="252" y="710"/>
                    <a:pt x="252" y="710"/>
                  </a:cubicBezTo>
                  <a:cubicBezTo>
                    <a:pt x="253" y="709"/>
                    <a:pt x="252" y="709"/>
                    <a:pt x="254" y="708"/>
                  </a:cubicBezTo>
                  <a:cubicBezTo>
                    <a:pt x="255" y="707"/>
                    <a:pt x="254" y="706"/>
                    <a:pt x="254" y="706"/>
                  </a:cubicBezTo>
                  <a:cubicBezTo>
                    <a:pt x="254" y="706"/>
                    <a:pt x="255" y="705"/>
                    <a:pt x="256" y="705"/>
                  </a:cubicBezTo>
                  <a:cubicBezTo>
                    <a:pt x="256" y="705"/>
                    <a:pt x="256" y="704"/>
                    <a:pt x="257" y="703"/>
                  </a:cubicBezTo>
                  <a:cubicBezTo>
                    <a:pt x="258" y="702"/>
                    <a:pt x="257" y="703"/>
                    <a:pt x="257" y="702"/>
                  </a:cubicBezTo>
                  <a:cubicBezTo>
                    <a:pt x="258" y="701"/>
                    <a:pt x="258" y="702"/>
                    <a:pt x="259" y="700"/>
                  </a:cubicBezTo>
                  <a:cubicBezTo>
                    <a:pt x="259" y="699"/>
                    <a:pt x="258" y="700"/>
                    <a:pt x="259" y="699"/>
                  </a:cubicBezTo>
                  <a:cubicBezTo>
                    <a:pt x="259" y="699"/>
                    <a:pt x="259" y="699"/>
                    <a:pt x="259" y="698"/>
                  </a:cubicBezTo>
                  <a:cubicBezTo>
                    <a:pt x="259" y="698"/>
                    <a:pt x="258" y="698"/>
                    <a:pt x="258" y="697"/>
                  </a:cubicBezTo>
                  <a:cubicBezTo>
                    <a:pt x="258" y="697"/>
                    <a:pt x="258" y="697"/>
                    <a:pt x="259" y="696"/>
                  </a:cubicBezTo>
                  <a:cubicBezTo>
                    <a:pt x="259" y="696"/>
                    <a:pt x="259" y="696"/>
                    <a:pt x="259" y="696"/>
                  </a:cubicBezTo>
                  <a:cubicBezTo>
                    <a:pt x="259" y="696"/>
                    <a:pt x="258" y="695"/>
                    <a:pt x="258" y="695"/>
                  </a:cubicBezTo>
                  <a:cubicBezTo>
                    <a:pt x="258" y="694"/>
                    <a:pt x="259" y="693"/>
                    <a:pt x="259" y="693"/>
                  </a:cubicBezTo>
                  <a:cubicBezTo>
                    <a:pt x="260" y="693"/>
                    <a:pt x="259" y="692"/>
                    <a:pt x="259" y="691"/>
                  </a:cubicBezTo>
                  <a:cubicBezTo>
                    <a:pt x="259" y="691"/>
                    <a:pt x="259" y="691"/>
                    <a:pt x="259" y="690"/>
                  </a:cubicBezTo>
                  <a:cubicBezTo>
                    <a:pt x="259" y="689"/>
                    <a:pt x="259" y="690"/>
                    <a:pt x="260" y="689"/>
                  </a:cubicBezTo>
                  <a:cubicBezTo>
                    <a:pt x="260" y="689"/>
                    <a:pt x="262" y="686"/>
                    <a:pt x="262" y="686"/>
                  </a:cubicBezTo>
                  <a:cubicBezTo>
                    <a:pt x="262" y="686"/>
                    <a:pt x="261" y="686"/>
                    <a:pt x="260" y="686"/>
                  </a:cubicBezTo>
                  <a:cubicBezTo>
                    <a:pt x="260" y="686"/>
                    <a:pt x="260" y="685"/>
                    <a:pt x="260" y="684"/>
                  </a:cubicBezTo>
                  <a:cubicBezTo>
                    <a:pt x="261" y="684"/>
                    <a:pt x="260" y="684"/>
                    <a:pt x="260" y="683"/>
                  </a:cubicBezTo>
                  <a:cubicBezTo>
                    <a:pt x="260" y="682"/>
                    <a:pt x="260" y="683"/>
                    <a:pt x="259" y="683"/>
                  </a:cubicBezTo>
                  <a:cubicBezTo>
                    <a:pt x="258" y="683"/>
                    <a:pt x="259" y="682"/>
                    <a:pt x="258" y="682"/>
                  </a:cubicBezTo>
                  <a:cubicBezTo>
                    <a:pt x="258" y="682"/>
                    <a:pt x="257" y="682"/>
                    <a:pt x="257" y="682"/>
                  </a:cubicBezTo>
                  <a:cubicBezTo>
                    <a:pt x="257" y="682"/>
                    <a:pt x="257" y="682"/>
                    <a:pt x="257" y="682"/>
                  </a:cubicBezTo>
                  <a:cubicBezTo>
                    <a:pt x="257" y="682"/>
                    <a:pt x="257" y="683"/>
                    <a:pt x="257" y="683"/>
                  </a:cubicBezTo>
                  <a:cubicBezTo>
                    <a:pt x="258" y="683"/>
                    <a:pt x="258" y="683"/>
                    <a:pt x="258" y="683"/>
                  </a:cubicBezTo>
                  <a:cubicBezTo>
                    <a:pt x="259" y="683"/>
                    <a:pt x="258" y="683"/>
                    <a:pt x="258" y="684"/>
                  </a:cubicBezTo>
                  <a:cubicBezTo>
                    <a:pt x="258" y="684"/>
                    <a:pt x="258" y="684"/>
                    <a:pt x="258" y="684"/>
                  </a:cubicBezTo>
                  <a:cubicBezTo>
                    <a:pt x="259" y="685"/>
                    <a:pt x="258" y="685"/>
                    <a:pt x="258" y="686"/>
                  </a:cubicBezTo>
                  <a:cubicBezTo>
                    <a:pt x="258" y="686"/>
                    <a:pt x="258" y="686"/>
                    <a:pt x="257" y="686"/>
                  </a:cubicBezTo>
                  <a:cubicBezTo>
                    <a:pt x="257" y="686"/>
                    <a:pt x="257" y="686"/>
                    <a:pt x="256" y="686"/>
                  </a:cubicBezTo>
                  <a:cubicBezTo>
                    <a:pt x="256" y="686"/>
                    <a:pt x="256" y="686"/>
                    <a:pt x="256" y="686"/>
                  </a:cubicBezTo>
                  <a:cubicBezTo>
                    <a:pt x="255" y="686"/>
                    <a:pt x="255" y="686"/>
                    <a:pt x="254" y="686"/>
                  </a:cubicBezTo>
                  <a:cubicBezTo>
                    <a:pt x="254" y="686"/>
                    <a:pt x="254" y="686"/>
                    <a:pt x="254" y="685"/>
                  </a:cubicBezTo>
                  <a:cubicBezTo>
                    <a:pt x="254" y="685"/>
                    <a:pt x="253" y="685"/>
                    <a:pt x="253" y="685"/>
                  </a:cubicBezTo>
                  <a:cubicBezTo>
                    <a:pt x="252" y="685"/>
                    <a:pt x="253" y="686"/>
                    <a:pt x="253" y="687"/>
                  </a:cubicBezTo>
                  <a:cubicBezTo>
                    <a:pt x="253" y="687"/>
                    <a:pt x="253" y="687"/>
                    <a:pt x="253" y="688"/>
                  </a:cubicBezTo>
                  <a:cubicBezTo>
                    <a:pt x="254" y="688"/>
                    <a:pt x="253" y="689"/>
                    <a:pt x="253" y="689"/>
                  </a:cubicBezTo>
                  <a:cubicBezTo>
                    <a:pt x="253" y="690"/>
                    <a:pt x="253" y="690"/>
                    <a:pt x="252" y="690"/>
                  </a:cubicBezTo>
                  <a:cubicBezTo>
                    <a:pt x="252" y="690"/>
                    <a:pt x="252" y="690"/>
                    <a:pt x="252" y="691"/>
                  </a:cubicBezTo>
                  <a:cubicBezTo>
                    <a:pt x="251" y="691"/>
                    <a:pt x="251" y="691"/>
                    <a:pt x="251" y="691"/>
                  </a:cubicBezTo>
                  <a:cubicBezTo>
                    <a:pt x="251" y="691"/>
                    <a:pt x="251" y="691"/>
                    <a:pt x="251" y="691"/>
                  </a:cubicBezTo>
                  <a:cubicBezTo>
                    <a:pt x="251" y="690"/>
                    <a:pt x="250" y="690"/>
                    <a:pt x="250" y="689"/>
                  </a:cubicBezTo>
                  <a:cubicBezTo>
                    <a:pt x="250" y="689"/>
                    <a:pt x="250" y="688"/>
                    <a:pt x="250" y="687"/>
                  </a:cubicBezTo>
                  <a:cubicBezTo>
                    <a:pt x="250" y="686"/>
                    <a:pt x="250" y="686"/>
                    <a:pt x="250" y="686"/>
                  </a:cubicBezTo>
                  <a:cubicBezTo>
                    <a:pt x="250" y="686"/>
                    <a:pt x="251" y="684"/>
                    <a:pt x="251" y="683"/>
                  </a:cubicBezTo>
                  <a:cubicBezTo>
                    <a:pt x="251" y="682"/>
                    <a:pt x="251" y="682"/>
                    <a:pt x="252" y="682"/>
                  </a:cubicBezTo>
                  <a:cubicBezTo>
                    <a:pt x="252" y="681"/>
                    <a:pt x="252" y="682"/>
                    <a:pt x="252" y="683"/>
                  </a:cubicBezTo>
                  <a:cubicBezTo>
                    <a:pt x="252" y="683"/>
                    <a:pt x="252" y="684"/>
                    <a:pt x="252" y="685"/>
                  </a:cubicBezTo>
                  <a:cubicBezTo>
                    <a:pt x="252" y="685"/>
                    <a:pt x="253" y="684"/>
                    <a:pt x="253" y="684"/>
                  </a:cubicBezTo>
                  <a:cubicBezTo>
                    <a:pt x="254" y="684"/>
                    <a:pt x="254" y="684"/>
                    <a:pt x="255" y="684"/>
                  </a:cubicBezTo>
                  <a:cubicBezTo>
                    <a:pt x="256" y="684"/>
                    <a:pt x="256" y="684"/>
                    <a:pt x="256" y="683"/>
                  </a:cubicBezTo>
                  <a:cubicBezTo>
                    <a:pt x="256" y="683"/>
                    <a:pt x="256" y="683"/>
                    <a:pt x="256" y="682"/>
                  </a:cubicBezTo>
                  <a:cubicBezTo>
                    <a:pt x="257" y="682"/>
                    <a:pt x="255" y="682"/>
                    <a:pt x="255" y="681"/>
                  </a:cubicBezTo>
                  <a:cubicBezTo>
                    <a:pt x="254" y="681"/>
                    <a:pt x="254" y="681"/>
                    <a:pt x="253" y="681"/>
                  </a:cubicBezTo>
                  <a:cubicBezTo>
                    <a:pt x="253" y="681"/>
                    <a:pt x="252" y="681"/>
                    <a:pt x="252" y="681"/>
                  </a:cubicBezTo>
                  <a:cubicBezTo>
                    <a:pt x="252" y="681"/>
                    <a:pt x="252" y="681"/>
                    <a:pt x="252" y="680"/>
                  </a:cubicBezTo>
                  <a:cubicBezTo>
                    <a:pt x="252" y="679"/>
                    <a:pt x="252" y="679"/>
                    <a:pt x="252" y="678"/>
                  </a:cubicBezTo>
                  <a:cubicBezTo>
                    <a:pt x="253" y="678"/>
                    <a:pt x="252" y="678"/>
                    <a:pt x="252" y="677"/>
                  </a:cubicBezTo>
                  <a:cubicBezTo>
                    <a:pt x="252" y="677"/>
                    <a:pt x="252" y="677"/>
                    <a:pt x="251" y="678"/>
                  </a:cubicBezTo>
                  <a:cubicBezTo>
                    <a:pt x="251" y="678"/>
                    <a:pt x="251" y="678"/>
                    <a:pt x="251" y="678"/>
                  </a:cubicBezTo>
                  <a:cubicBezTo>
                    <a:pt x="251" y="678"/>
                    <a:pt x="250" y="679"/>
                    <a:pt x="249" y="679"/>
                  </a:cubicBezTo>
                  <a:cubicBezTo>
                    <a:pt x="249" y="679"/>
                    <a:pt x="250" y="678"/>
                    <a:pt x="250" y="678"/>
                  </a:cubicBezTo>
                  <a:cubicBezTo>
                    <a:pt x="250" y="677"/>
                    <a:pt x="251" y="677"/>
                    <a:pt x="252" y="677"/>
                  </a:cubicBezTo>
                  <a:cubicBezTo>
                    <a:pt x="252" y="676"/>
                    <a:pt x="252" y="677"/>
                    <a:pt x="253" y="677"/>
                  </a:cubicBezTo>
                  <a:cubicBezTo>
                    <a:pt x="253" y="677"/>
                    <a:pt x="253" y="678"/>
                    <a:pt x="253" y="678"/>
                  </a:cubicBezTo>
                  <a:cubicBezTo>
                    <a:pt x="253" y="679"/>
                    <a:pt x="253" y="679"/>
                    <a:pt x="253" y="679"/>
                  </a:cubicBezTo>
                  <a:cubicBezTo>
                    <a:pt x="254" y="680"/>
                    <a:pt x="254" y="680"/>
                    <a:pt x="254" y="680"/>
                  </a:cubicBezTo>
                  <a:cubicBezTo>
                    <a:pt x="254" y="680"/>
                    <a:pt x="254" y="679"/>
                    <a:pt x="255" y="678"/>
                  </a:cubicBezTo>
                  <a:cubicBezTo>
                    <a:pt x="255" y="676"/>
                    <a:pt x="255" y="676"/>
                    <a:pt x="255" y="676"/>
                  </a:cubicBezTo>
                  <a:cubicBezTo>
                    <a:pt x="255" y="675"/>
                    <a:pt x="255" y="675"/>
                    <a:pt x="254" y="675"/>
                  </a:cubicBezTo>
                  <a:cubicBezTo>
                    <a:pt x="254" y="675"/>
                    <a:pt x="255" y="674"/>
                    <a:pt x="255" y="673"/>
                  </a:cubicBezTo>
                  <a:cubicBezTo>
                    <a:pt x="255" y="672"/>
                    <a:pt x="254" y="671"/>
                    <a:pt x="255" y="669"/>
                  </a:cubicBezTo>
                  <a:cubicBezTo>
                    <a:pt x="255" y="667"/>
                    <a:pt x="255" y="668"/>
                    <a:pt x="255" y="667"/>
                  </a:cubicBezTo>
                  <a:cubicBezTo>
                    <a:pt x="256" y="666"/>
                    <a:pt x="255" y="665"/>
                    <a:pt x="256" y="664"/>
                  </a:cubicBezTo>
                  <a:cubicBezTo>
                    <a:pt x="256" y="663"/>
                    <a:pt x="256" y="663"/>
                    <a:pt x="256" y="662"/>
                  </a:cubicBezTo>
                  <a:cubicBezTo>
                    <a:pt x="257" y="660"/>
                    <a:pt x="257" y="659"/>
                    <a:pt x="257" y="658"/>
                  </a:cubicBezTo>
                  <a:cubicBezTo>
                    <a:pt x="258" y="657"/>
                    <a:pt x="258" y="657"/>
                    <a:pt x="258" y="656"/>
                  </a:cubicBezTo>
                  <a:cubicBezTo>
                    <a:pt x="258" y="655"/>
                    <a:pt x="258" y="655"/>
                    <a:pt x="258" y="655"/>
                  </a:cubicBezTo>
                  <a:cubicBezTo>
                    <a:pt x="258" y="654"/>
                    <a:pt x="258" y="653"/>
                    <a:pt x="258" y="653"/>
                  </a:cubicBezTo>
                  <a:cubicBezTo>
                    <a:pt x="258" y="653"/>
                    <a:pt x="258" y="652"/>
                    <a:pt x="258" y="652"/>
                  </a:cubicBezTo>
                  <a:cubicBezTo>
                    <a:pt x="258" y="652"/>
                    <a:pt x="257" y="651"/>
                    <a:pt x="258" y="651"/>
                  </a:cubicBezTo>
                  <a:cubicBezTo>
                    <a:pt x="258" y="650"/>
                    <a:pt x="258" y="647"/>
                    <a:pt x="259" y="645"/>
                  </a:cubicBezTo>
                  <a:cubicBezTo>
                    <a:pt x="260" y="644"/>
                    <a:pt x="260" y="645"/>
                    <a:pt x="260" y="644"/>
                  </a:cubicBezTo>
                  <a:cubicBezTo>
                    <a:pt x="261" y="643"/>
                    <a:pt x="261" y="643"/>
                    <a:pt x="261" y="642"/>
                  </a:cubicBezTo>
                  <a:cubicBezTo>
                    <a:pt x="261" y="642"/>
                    <a:pt x="263" y="639"/>
                    <a:pt x="263" y="639"/>
                  </a:cubicBezTo>
                  <a:cubicBezTo>
                    <a:pt x="263" y="639"/>
                    <a:pt x="263" y="638"/>
                    <a:pt x="263" y="638"/>
                  </a:cubicBezTo>
                  <a:cubicBezTo>
                    <a:pt x="264" y="637"/>
                    <a:pt x="263" y="637"/>
                    <a:pt x="263" y="637"/>
                  </a:cubicBezTo>
                  <a:cubicBezTo>
                    <a:pt x="263" y="637"/>
                    <a:pt x="263" y="636"/>
                    <a:pt x="263" y="636"/>
                  </a:cubicBezTo>
                  <a:cubicBezTo>
                    <a:pt x="263" y="636"/>
                    <a:pt x="262" y="636"/>
                    <a:pt x="262" y="636"/>
                  </a:cubicBezTo>
                  <a:cubicBezTo>
                    <a:pt x="261" y="636"/>
                    <a:pt x="261" y="635"/>
                    <a:pt x="261" y="635"/>
                  </a:cubicBezTo>
                  <a:cubicBezTo>
                    <a:pt x="261" y="635"/>
                    <a:pt x="261" y="634"/>
                    <a:pt x="261" y="634"/>
                  </a:cubicBezTo>
                  <a:cubicBezTo>
                    <a:pt x="261" y="634"/>
                    <a:pt x="260" y="634"/>
                    <a:pt x="260" y="634"/>
                  </a:cubicBezTo>
                  <a:cubicBezTo>
                    <a:pt x="260" y="634"/>
                    <a:pt x="261" y="635"/>
                    <a:pt x="261" y="636"/>
                  </a:cubicBezTo>
                  <a:cubicBezTo>
                    <a:pt x="261" y="636"/>
                    <a:pt x="260" y="637"/>
                    <a:pt x="260" y="637"/>
                  </a:cubicBezTo>
                  <a:cubicBezTo>
                    <a:pt x="260" y="637"/>
                    <a:pt x="260" y="636"/>
                    <a:pt x="260" y="635"/>
                  </a:cubicBezTo>
                  <a:cubicBezTo>
                    <a:pt x="260" y="635"/>
                    <a:pt x="260" y="634"/>
                    <a:pt x="260" y="634"/>
                  </a:cubicBezTo>
                  <a:cubicBezTo>
                    <a:pt x="260" y="634"/>
                    <a:pt x="259" y="632"/>
                    <a:pt x="259" y="631"/>
                  </a:cubicBezTo>
                  <a:cubicBezTo>
                    <a:pt x="260" y="629"/>
                    <a:pt x="259" y="629"/>
                    <a:pt x="259" y="628"/>
                  </a:cubicBezTo>
                  <a:cubicBezTo>
                    <a:pt x="259" y="627"/>
                    <a:pt x="259" y="626"/>
                    <a:pt x="259" y="626"/>
                  </a:cubicBezTo>
                  <a:cubicBezTo>
                    <a:pt x="259" y="625"/>
                    <a:pt x="259" y="624"/>
                    <a:pt x="259" y="624"/>
                  </a:cubicBezTo>
                  <a:cubicBezTo>
                    <a:pt x="259" y="623"/>
                    <a:pt x="259" y="623"/>
                    <a:pt x="259" y="622"/>
                  </a:cubicBezTo>
                  <a:cubicBezTo>
                    <a:pt x="259" y="620"/>
                    <a:pt x="258" y="620"/>
                    <a:pt x="259" y="619"/>
                  </a:cubicBezTo>
                  <a:cubicBezTo>
                    <a:pt x="259" y="618"/>
                    <a:pt x="258" y="618"/>
                    <a:pt x="259" y="618"/>
                  </a:cubicBezTo>
                  <a:cubicBezTo>
                    <a:pt x="259" y="617"/>
                    <a:pt x="259" y="617"/>
                    <a:pt x="259" y="616"/>
                  </a:cubicBezTo>
                  <a:cubicBezTo>
                    <a:pt x="259" y="616"/>
                    <a:pt x="259" y="615"/>
                    <a:pt x="260" y="614"/>
                  </a:cubicBezTo>
                  <a:cubicBezTo>
                    <a:pt x="261" y="613"/>
                    <a:pt x="260" y="611"/>
                    <a:pt x="260" y="610"/>
                  </a:cubicBezTo>
                  <a:cubicBezTo>
                    <a:pt x="261" y="608"/>
                    <a:pt x="260" y="609"/>
                    <a:pt x="260" y="608"/>
                  </a:cubicBezTo>
                  <a:cubicBezTo>
                    <a:pt x="261" y="607"/>
                    <a:pt x="260" y="607"/>
                    <a:pt x="260" y="606"/>
                  </a:cubicBezTo>
                  <a:cubicBezTo>
                    <a:pt x="260" y="606"/>
                    <a:pt x="261" y="606"/>
                    <a:pt x="261" y="605"/>
                  </a:cubicBezTo>
                  <a:cubicBezTo>
                    <a:pt x="261" y="604"/>
                    <a:pt x="261" y="604"/>
                    <a:pt x="261" y="604"/>
                  </a:cubicBezTo>
                  <a:cubicBezTo>
                    <a:pt x="261" y="604"/>
                    <a:pt x="260" y="603"/>
                    <a:pt x="260" y="602"/>
                  </a:cubicBezTo>
                  <a:cubicBezTo>
                    <a:pt x="260" y="602"/>
                    <a:pt x="260" y="602"/>
                    <a:pt x="260" y="601"/>
                  </a:cubicBezTo>
                  <a:cubicBezTo>
                    <a:pt x="260" y="600"/>
                    <a:pt x="260" y="600"/>
                    <a:pt x="260" y="600"/>
                  </a:cubicBezTo>
                  <a:cubicBezTo>
                    <a:pt x="260" y="600"/>
                    <a:pt x="260" y="599"/>
                    <a:pt x="260" y="599"/>
                  </a:cubicBezTo>
                  <a:cubicBezTo>
                    <a:pt x="260" y="598"/>
                    <a:pt x="260" y="598"/>
                    <a:pt x="260" y="598"/>
                  </a:cubicBezTo>
                  <a:cubicBezTo>
                    <a:pt x="261" y="597"/>
                    <a:pt x="260" y="597"/>
                    <a:pt x="260" y="596"/>
                  </a:cubicBezTo>
                  <a:cubicBezTo>
                    <a:pt x="260" y="596"/>
                    <a:pt x="260" y="595"/>
                    <a:pt x="261" y="595"/>
                  </a:cubicBezTo>
                  <a:cubicBezTo>
                    <a:pt x="261" y="595"/>
                    <a:pt x="260" y="594"/>
                    <a:pt x="260" y="595"/>
                  </a:cubicBezTo>
                  <a:cubicBezTo>
                    <a:pt x="260" y="595"/>
                    <a:pt x="260" y="595"/>
                    <a:pt x="260" y="596"/>
                  </a:cubicBezTo>
                  <a:cubicBezTo>
                    <a:pt x="260" y="597"/>
                    <a:pt x="260" y="597"/>
                    <a:pt x="260" y="598"/>
                  </a:cubicBezTo>
                  <a:cubicBezTo>
                    <a:pt x="259" y="600"/>
                    <a:pt x="259" y="599"/>
                    <a:pt x="259" y="599"/>
                  </a:cubicBezTo>
                  <a:cubicBezTo>
                    <a:pt x="259" y="599"/>
                    <a:pt x="259" y="599"/>
                    <a:pt x="259" y="598"/>
                  </a:cubicBezTo>
                  <a:cubicBezTo>
                    <a:pt x="259" y="597"/>
                    <a:pt x="259" y="598"/>
                    <a:pt x="259" y="597"/>
                  </a:cubicBezTo>
                  <a:cubicBezTo>
                    <a:pt x="259" y="597"/>
                    <a:pt x="259" y="597"/>
                    <a:pt x="258" y="596"/>
                  </a:cubicBezTo>
                  <a:cubicBezTo>
                    <a:pt x="258" y="596"/>
                    <a:pt x="258" y="595"/>
                    <a:pt x="258" y="595"/>
                  </a:cubicBezTo>
                  <a:cubicBezTo>
                    <a:pt x="258" y="595"/>
                    <a:pt x="257" y="594"/>
                    <a:pt x="257" y="594"/>
                  </a:cubicBezTo>
                  <a:cubicBezTo>
                    <a:pt x="257" y="594"/>
                    <a:pt x="258" y="593"/>
                    <a:pt x="257" y="593"/>
                  </a:cubicBezTo>
                  <a:cubicBezTo>
                    <a:pt x="257" y="593"/>
                    <a:pt x="257" y="593"/>
                    <a:pt x="257" y="593"/>
                  </a:cubicBezTo>
                  <a:cubicBezTo>
                    <a:pt x="257" y="593"/>
                    <a:pt x="256" y="593"/>
                    <a:pt x="256" y="594"/>
                  </a:cubicBezTo>
                  <a:cubicBezTo>
                    <a:pt x="256" y="594"/>
                    <a:pt x="256" y="594"/>
                    <a:pt x="256" y="594"/>
                  </a:cubicBezTo>
                  <a:cubicBezTo>
                    <a:pt x="255" y="595"/>
                    <a:pt x="256" y="595"/>
                    <a:pt x="256" y="595"/>
                  </a:cubicBezTo>
                  <a:cubicBezTo>
                    <a:pt x="256" y="596"/>
                    <a:pt x="255" y="595"/>
                    <a:pt x="255" y="596"/>
                  </a:cubicBezTo>
                  <a:cubicBezTo>
                    <a:pt x="255" y="597"/>
                    <a:pt x="255" y="596"/>
                    <a:pt x="254" y="596"/>
                  </a:cubicBezTo>
                  <a:cubicBezTo>
                    <a:pt x="254" y="597"/>
                    <a:pt x="254" y="596"/>
                    <a:pt x="254" y="597"/>
                  </a:cubicBezTo>
                  <a:cubicBezTo>
                    <a:pt x="254" y="598"/>
                    <a:pt x="254" y="597"/>
                    <a:pt x="253" y="598"/>
                  </a:cubicBezTo>
                  <a:cubicBezTo>
                    <a:pt x="253" y="598"/>
                    <a:pt x="253" y="598"/>
                    <a:pt x="253" y="599"/>
                  </a:cubicBezTo>
                  <a:cubicBezTo>
                    <a:pt x="252" y="599"/>
                    <a:pt x="252" y="599"/>
                    <a:pt x="252" y="599"/>
                  </a:cubicBezTo>
                  <a:cubicBezTo>
                    <a:pt x="251" y="600"/>
                    <a:pt x="251" y="599"/>
                    <a:pt x="250" y="599"/>
                  </a:cubicBezTo>
                  <a:cubicBezTo>
                    <a:pt x="250" y="599"/>
                    <a:pt x="251" y="599"/>
                    <a:pt x="251" y="598"/>
                  </a:cubicBezTo>
                  <a:cubicBezTo>
                    <a:pt x="251" y="598"/>
                    <a:pt x="250" y="597"/>
                    <a:pt x="250" y="597"/>
                  </a:cubicBezTo>
                  <a:cubicBezTo>
                    <a:pt x="250" y="596"/>
                    <a:pt x="250" y="596"/>
                    <a:pt x="250" y="595"/>
                  </a:cubicBezTo>
                  <a:cubicBezTo>
                    <a:pt x="250" y="595"/>
                    <a:pt x="250" y="595"/>
                    <a:pt x="250" y="594"/>
                  </a:cubicBezTo>
                  <a:cubicBezTo>
                    <a:pt x="250" y="593"/>
                    <a:pt x="250" y="593"/>
                    <a:pt x="250" y="593"/>
                  </a:cubicBezTo>
                  <a:cubicBezTo>
                    <a:pt x="250" y="592"/>
                    <a:pt x="250" y="592"/>
                    <a:pt x="250" y="591"/>
                  </a:cubicBezTo>
                  <a:cubicBezTo>
                    <a:pt x="250" y="591"/>
                    <a:pt x="250" y="590"/>
                    <a:pt x="250" y="590"/>
                  </a:cubicBezTo>
                  <a:cubicBezTo>
                    <a:pt x="250" y="589"/>
                    <a:pt x="250" y="588"/>
                    <a:pt x="250" y="587"/>
                  </a:cubicBezTo>
                  <a:cubicBezTo>
                    <a:pt x="250" y="587"/>
                    <a:pt x="250" y="587"/>
                    <a:pt x="249" y="587"/>
                  </a:cubicBezTo>
                  <a:cubicBezTo>
                    <a:pt x="249" y="586"/>
                    <a:pt x="249" y="586"/>
                    <a:pt x="249" y="586"/>
                  </a:cubicBezTo>
                  <a:cubicBezTo>
                    <a:pt x="250" y="585"/>
                    <a:pt x="249" y="584"/>
                    <a:pt x="249" y="584"/>
                  </a:cubicBezTo>
                  <a:cubicBezTo>
                    <a:pt x="249" y="583"/>
                    <a:pt x="249" y="583"/>
                    <a:pt x="249" y="583"/>
                  </a:cubicBezTo>
                  <a:cubicBezTo>
                    <a:pt x="249" y="583"/>
                    <a:pt x="249" y="582"/>
                    <a:pt x="249" y="582"/>
                  </a:cubicBezTo>
                  <a:cubicBezTo>
                    <a:pt x="249" y="582"/>
                    <a:pt x="249" y="581"/>
                    <a:pt x="249" y="581"/>
                  </a:cubicBezTo>
                  <a:cubicBezTo>
                    <a:pt x="249" y="580"/>
                    <a:pt x="249" y="580"/>
                    <a:pt x="249" y="580"/>
                  </a:cubicBezTo>
                  <a:cubicBezTo>
                    <a:pt x="249" y="579"/>
                    <a:pt x="248" y="579"/>
                    <a:pt x="248" y="579"/>
                  </a:cubicBezTo>
                  <a:cubicBezTo>
                    <a:pt x="248" y="578"/>
                    <a:pt x="248" y="577"/>
                    <a:pt x="248" y="577"/>
                  </a:cubicBezTo>
                  <a:cubicBezTo>
                    <a:pt x="248" y="576"/>
                    <a:pt x="248" y="576"/>
                    <a:pt x="248" y="574"/>
                  </a:cubicBezTo>
                  <a:cubicBezTo>
                    <a:pt x="248" y="573"/>
                    <a:pt x="248" y="574"/>
                    <a:pt x="248" y="573"/>
                  </a:cubicBezTo>
                  <a:cubicBezTo>
                    <a:pt x="248" y="573"/>
                    <a:pt x="247" y="572"/>
                    <a:pt x="247" y="572"/>
                  </a:cubicBezTo>
                  <a:cubicBezTo>
                    <a:pt x="247" y="571"/>
                    <a:pt x="248" y="571"/>
                    <a:pt x="248" y="570"/>
                  </a:cubicBezTo>
                  <a:cubicBezTo>
                    <a:pt x="248" y="569"/>
                    <a:pt x="248" y="570"/>
                    <a:pt x="248" y="569"/>
                  </a:cubicBezTo>
                  <a:cubicBezTo>
                    <a:pt x="247" y="568"/>
                    <a:pt x="247" y="568"/>
                    <a:pt x="247" y="568"/>
                  </a:cubicBezTo>
                  <a:cubicBezTo>
                    <a:pt x="247" y="567"/>
                    <a:pt x="247" y="567"/>
                    <a:pt x="247" y="566"/>
                  </a:cubicBezTo>
                  <a:cubicBezTo>
                    <a:pt x="247" y="566"/>
                    <a:pt x="246" y="565"/>
                    <a:pt x="246" y="565"/>
                  </a:cubicBezTo>
                  <a:cubicBezTo>
                    <a:pt x="246" y="565"/>
                    <a:pt x="245" y="564"/>
                    <a:pt x="245" y="564"/>
                  </a:cubicBezTo>
                  <a:cubicBezTo>
                    <a:pt x="244" y="564"/>
                    <a:pt x="244" y="563"/>
                    <a:pt x="244" y="562"/>
                  </a:cubicBezTo>
                  <a:cubicBezTo>
                    <a:pt x="243" y="562"/>
                    <a:pt x="243" y="561"/>
                    <a:pt x="243" y="561"/>
                  </a:cubicBezTo>
                  <a:cubicBezTo>
                    <a:pt x="242" y="561"/>
                    <a:pt x="241" y="559"/>
                    <a:pt x="241" y="558"/>
                  </a:cubicBezTo>
                  <a:cubicBezTo>
                    <a:pt x="241" y="558"/>
                    <a:pt x="240" y="557"/>
                    <a:pt x="240" y="556"/>
                  </a:cubicBezTo>
                  <a:cubicBezTo>
                    <a:pt x="240" y="555"/>
                    <a:pt x="239" y="552"/>
                    <a:pt x="239" y="552"/>
                  </a:cubicBezTo>
                  <a:cubicBezTo>
                    <a:pt x="239" y="552"/>
                    <a:pt x="239" y="552"/>
                    <a:pt x="239" y="551"/>
                  </a:cubicBezTo>
                  <a:cubicBezTo>
                    <a:pt x="240" y="551"/>
                    <a:pt x="240" y="550"/>
                    <a:pt x="240" y="550"/>
                  </a:cubicBezTo>
                  <a:cubicBezTo>
                    <a:pt x="240" y="550"/>
                    <a:pt x="240" y="549"/>
                    <a:pt x="239" y="549"/>
                  </a:cubicBezTo>
                  <a:cubicBezTo>
                    <a:pt x="239" y="550"/>
                    <a:pt x="239" y="549"/>
                    <a:pt x="239" y="550"/>
                  </a:cubicBezTo>
                  <a:cubicBezTo>
                    <a:pt x="238" y="551"/>
                    <a:pt x="239" y="551"/>
                    <a:pt x="239" y="551"/>
                  </a:cubicBezTo>
                  <a:cubicBezTo>
                    <a:pt x="239" y="552"/>
                    <a:pt x="238" y="552"/>
                    <a:pt x="238" y="552"/>
                  </a:cubicBezTo>
                  <a:cubicBezTo>
                    <a:pt x="238" y="553"/>
                    <a:pt x="238" y="552"/>
                    <a:pt x="238" y="552"/>
                  </a:cubicBezTo>
                  <a:cubicBezTo>
                    <a:pt x="237" y="553"/>
                    <a:pt x="237" y="553"/>
                    <a:pt x="237" y="553"/>
                  </a:cubicBezTo>
                  <a:cubicBezTo>
                    <a:pt x="237" y="553"/>
                    <a:pt x="237" y="553"/>
                    <a:pt x="237" y="553"/>
                  </a:cubicBezTo>
                  <a:cubicBezTo>
                    <a:pt x="237" y="552"/>
                    <a:pt x="237" y="552"/>
                    <a:pt x="237" y="552"/>
                  </a:cubicBezTo>
                  <a:cubicBezTo>
                    <a:pt x="238" y="551"/>
                    <a:pt x="238" y="551"/>
                    <a:pt x="238" y="551"/>
                  </a:cubicBezTo>
                  <a:cubicBezTo>
                    <a:pt x="237" y="551"/>
                    <a:pt x="237" y="551"/>
                    <a:pt x="237" y="551"/>
                  </a:cubicBezTo>
                  <a:cubicBezTo>
                    <a:pt x="237" y="551"/>
                    <a:pt x="237" y="550"/>
                    <a:pt x="237" y="550"/>
                  </a:cubicBezTo>
                  <a:cubicBezTo>
                    <a:pt x="237" y="549"/>
                    <a:pt x="237" y="549"/>
                    <a:pt x="237" y="549"/>
                  </a:cubicBezTo>
                  <a:cubicBezTo>
                    <a:pt x="237" y="549"/>
                    <a:pt x="237" y="549"/>
                    <a:pt x="237" y="548"/>
                  </a:cubicBezTo>
                  <a:cubicBezTo>
                    <a:pt x="237" y="548"/>
                    <a:pt x="237" y="548"/>
                    <a:pt x="237" y="548"/>
                  </a:cubicBezTo>
                  <a:cubicBezTo>
                    <a:pt x="237" y="548"/>
                    <a:pt x="237" y="548"/>
                    <a:pt x="236" y="548"/>
                  </a:cubicBezTo>
                  <a:cubicBezTo>
                    <a:pt x="236" y="548"/>
                    <a:pt x="236" y="548"/>
                    <a:pt x="236" y="548"/>
                  </a:cubicBezTo>
                  <a:cubicBezTo>
                    <a:pt x="236" y="548"/>
                    <a:pt x="236" y="547"/>
                    <a:pt x="236" y="547"/>
                  </a:cubicBezTo>
                  <a:cubicBezTo>
                    <a:pt x="236" y="547"/>
                    <a:pt x="236" y="547"/>
                    <a:pt x="237" y="547"/>
                  </a:cubicBezTo>
                  <a:cubicBezTo>
                    <a:pt x="237" y="548"/>
                    <a:pt x="237" y="547"/>
                    <a:pt x="237" y="547"/>
                  </a:cubicBezTo>
                  <a:cubicBezTo>
                    <a:pt x="237" y="547"/>
                    <a:pt x="238" y="548"/>
                    <a:pt x="238" y="548"/>
                  </a:cubicBezTo>
                  <a:cubicBezTo>
                    <a:pt x="238" y="548"/>
                    <a:pt x="238" y="548"/>
                    <a:pt x="239" y="548"/>
                  </a:cubicBezTo>
                  <a:cubicBezTo>
                    <a:pt x="239" y="548"/>
                    <a:pt x="239" y="548"/>
                    <a:pt x="239" y="547"/>
                  </a:cubicBezTo>
                  <a:cubicBezTo>
                    <a:pt x="239" y="547"/>
                    <a:pt x="239" y="546"/>
                    <a:pt x="239" y="546"/>
                  </a:cubicBezTo>
                  <a:cubicBezTo>
                    <a:pt x="240" y="545"/>
                    <a:pt x="239" y="545"/>
                    <a:pt x="239" y="545"/>
                  </a:cubicBezTo>
                  <a:cubicBezTo>
                    <a:pt x="238" y="545"/>
                    <a:pt x="239" y="546"/>
                    <a:pt x="238" y="546"/>
                  </a:cubicBezTo>
                  <a:cubicBezTo>
                    <a:pt x="238" y="546"/>
                    <a:pt x="238" y="546"/>
                    <a:pt x="238" y="546"/>
                  </a:cubicBezTo>
                  <a:cubicBezTo>
                    <a:pt x="237" y="546"/>
                    <a:pt x="238" y="545"/>
                    <a:pt x="238" y="545"/>
                  </a:cubicBezTo>
                  <a:cubicBezTo>
                    <a:pt x="238" y="545"/>
                    <a:pt x="237" y="545"/>
                    <a:pt x="237" y="544"/>
                  </a:cubicBezTo>
                  <a:cubicBezTo>
                    <a:pt x="237" y="544"/>
                    <a:pt x="237" y="544"/>
                    <a:pt x="237" y="544"/>
                  </a:cubicBezTo>
                  <a:cubicBezTo>
                    <a:pt x="236" y="544"/>
                    <a:pt x="236" y="543"/>
                    <a:pt x="237" y="543"/>
                  </a:cubicBezTo>
                  <a:cubicBezTo>
                    <a:pt x="237" y="543"/>
                    <a:pt x="237" y="543"/>
                    <a:pt x="238" y="542"/>
                  </a:cubicBezTo>
                  <a:cubicBezTo>
                    <a:pt x="238" y="542"/>
                    <a:pt x="237" y="542"/>
                    <a:pt x="237" y="541"/>
                  </a:cubicBezTo>
                  <a:cubicBezTo>
                    <a:pt x="236" y="541"/>
                    <a:pt x="236" y="542"/>
                    <a:pt x="236" y="542"/>
                  </a:cubicBezTo>
                  <a:cubicBezTo>
                    <a:pt x="236" y="542"/>
                    <a:pt x="236" y="541"/>
                    <a:pt x="235" y="541"/>
                  </a:cubicBezTo>
                  <a:cubicBezTo>
                    <a:pt x="235" y="541"/>
                    <a:pt x="235" y="541"/>
                    <a:pt x="235" y="541"/>
                  </a:cubicBezTo>
                  <a:cubicBezTo>
                    <a:pt x="235" y="541"/>
                    <a:pt x="235" y="541"/>
                    <a:pt x="235" y="540"/>
                  </a:cubicBezTo>
                  <a:cubicBezTo>
                    <a:pt x="236" y="540"/>
                    <a:pt x="236" y="540"/>
                    <a:pt x="235" y="539"/>
                  </a:cubicBezTo>
                  <a:cubicBezTo>
                    <a:pt x="235" y="539"/>
                    <a:pt x="236" y="539"/>
                    <a:pt x="236" y="540"/>
                  </a:cubicBezTo>
                  <a:cubicBezTo>
                    <a:pt x="236" y="540"/>
                    <a:pt x="237" y="540"/>
                    <a:pt x="237" y="540"/>
                  </a:cubicBezTo>
                  <a:cubicBezTo>
                    <a:pt x="238" y="540"/>
                    <a:pt x="237" y="540"/>
                    <a:pt x="238" y="540"/>
                  </a:cubicBezTo>
                  <a:cubicBezTo>
                    <a:pt x="239" y="540"/>
                    <a:pt x="238" y="540"/>
                    <a:pt x="238" y="539"/>
                  </a:cubicBezTo>
                  <a:cubicBezTo>
                    <a:pt x="239" y="539"/>
                    <a:pt x="238" y="539"/>
                    <a:pt x="238" y="538"/>
                  </a:cubicBezTo>
                  <a:cubicBezTo>
                    <a:pt x="238" y="537"/>
                    <a:pt x="238" y="538"/>
                    <a:pt x="238" y="537"/>
                  </a:cubicBezTo>
                  <a:cubicBezTo>
                    <a:pt x="238" y="537"/>
                    <a:pt x="238" y="537"/>
                    <a:pt x="238" y="537"/>
                  </a:cubicBezTo>
                  <a:cubicBezTo>
                    <a:pt x="238" y="537"/>
                    <a:pt x="238" y="536"/>
                    <a:pt x="238" y="536"/>
                  </a:cubicBezTo>
                  <a:cubicBezTo>
                    <a:pt x="238" y="535"/>
                    <a:pt x="238" y="536"/>
                    <a:pt x="239" y="536"/>
                  </a:cubicBezTo>
                  <a:cubicBezTo>
                    <a:pt x="239" y="536"/>
                    <a:pt x="239" y="537"/>
                    <a:pt x="239" y="537"/>
                  </a:cubicBezTo>
                  <a:cubicBezTo>
                    <a:pt x="239" y="538"/>
                    <a:pt x="239" y="537"/>
                    <a:pt x="239" y="537"/>
                  </a:cubicBezTo>
                  <a:cubicBezTo>
                    <a:pt x="239" y="536"/>
                    <a:pt x="239" y="535"/>
                    <a:pt x="239" y="535"/>
                  </a:cubicBezTo>
                  <a:cubicBezTo>
                    <a:pt x="239" y="534"/>
                    <a:pt x="240" y="534"/>
                    <a:pt x="240" y="534"/>
                  </a:cubicBezTo>
                  <a:cubicBezTo>
                    <a:pt x="240" y="533"/>
                    <a:pt x="240" y="533"/>
                    <a:pt x="240" y="533"/>
                  </a:cubicBezTo>
                  <a:cubicBezTo>
                    <a:pt x="240" y="533"/>
                    <a:pt x="240" y="533"/>
                    <a:pt x="239" y="533"/>
                  </a:cubicBezTo>
                  <a:cubicBezTo>
                    <a:pt x="239" y="533"/>
                    <a:pt x="239" y="533"/>
                    <a:pt x="239" y="532"/>
                  </a:cubicBezTo>
                  <a:cubicBezTo>
                    <a:pt x="239" y="532"/>
                    <a:pt x="239" y="532"/>
                    <a:pt x="240" y="532"/>
                  </a:cubicBezTo>
                  <a:cubicBezTo>
                    <a:pt x="240" y="532"/>
                    <a:pt x="240" y="532"/>
                    <a:pt x="240" y="532"/>
                  </a:cubicBezTo>
                  <a:cubicBezTo>
                    <a:pt x="240" y="532"/>
                    <a:pt x="240" y="531"/>
                    <a:pt x="239" y="531"/>
                  </a:cubicBezTo>
                  <a:cubicBezTo>
                    <a:pt x="239" y="530"/>
                    <a:pt x="239" y="530"/>
                    <a:pt x="239" y="530"/>
                  </a:cubicBezTo>
                  <a:cubicBezTo>
                    <a:pt x="238" y="530"/>
                    <a:pt x="238" y="530"/>
                    <a:pt x="238" y="530"/>
                  </a:cubicBezTo>
                  <a:cubicBezTo>
                    <a:pt x="237" y="531"/>
                    <a:pt x="237" y="531"/>
                    <a:pt x="237" y="531"/>
                  </a:cubicBezTo>
                  <a:cubicBezTo>
                    <a:pt x="237" y="530"/>
                    <a:pt x="237" y="530"/>
                    <a:pt x="237" y="530"/>
                  </a:cubicBezTo>
                  <a:cubicBezTo>
                    <a:pt x="237" y="529"/>
                    <a:pt x="237" y="529"/>
                    <a:pt x="237" y="529"/>
                  </a:cubicBezTo>
                  <a:cubicBezTo>
                    <a:pt x="237" y="529"/>
                    <a:pt x="237" y="529"/>
                    <a:pt x="237" y="529"/>
                  </a:cubicBezTo>
                  <a:cubicBezTo>
                    <a:pt x="237" y="528"/>
                    <a:pt x="237" y="528"/>
                    <a:pt x="237" y="528"/>
                  </a:cubicBezTo>
                  <a:cubicBezTo>
                    <a:pt x="236" y="528"/>
                    <a:pt x="236" y="528"/>
                    <a:pt x="236" y="527"/>
                  </a:cubicBezTo>
                  <a:cubicBezTo>
                    <a:pt x="236" y="527"/>
                    <a:pt x="236" y="527"/>
                    <a:pt x="236" y="526"/>
                  </a:cubicBezTo>
                  <a:cubicBezTo>
                    <a:pt x="236" y="525"/>
                    <a:pt x="235" y="526"/>
                    <a:pt x="235" y="526"/>
                  </a:cubicBezTo>
                  <a:cubicBezTo>
                    <a:pt x="235" y="526"/>
                    <a:pt x="235" y="526"/>
                    <a:pt x="235" y="526"/>
                  </a:cubicBezTo>
                  <a:cubicBezTo>
                    <a:pt x="234" y="527"/>
                    <a:pt x="235" y="527"/>
                    <a:pt x="235" y="527"/>
                  </a:cubicBezTo>
                  <a:cubicBezTo>
                    <a:pt x="235" y="528"/>
                    <a:pt x="234" y="528"/>
                    <a:pt x="234" y="528"/>
                  </a:cubicBezTo>
                  <a:cubicBezTo>
                    <a:pt x="234" y="528"/>
                    <a:pt x="234" y="527"/>
                    <a:pt x="234" y="527"/>
                  </a:cubicBezTo>
                  <a:cubicBezTo>
                    <a:pt x="234" y="527"/>
                    <a:pt x="234" y="527"/>
                    <a:pt x="234" y="526"/>
                  </a:cubicBezTo>
                  <a:cubicBezTo>
                    <a:pt x="233" y="526"/>
                    <a:pt x="233" y="526"/>
                    <a:pt x="233" y="526"/>
                  </a:cubicBezTo>
                  <a:cubicBezTo>
                    <a:pt x="233" y="526"/>
                    <a:pt x="233" y="525"/>
                    <a:pt x="233" y="525"/>
                  </a:cubicBezTo>
                  <a:cubicBezTo>
                    <a:pt x="233" y="525"/>
                    <a:pt x="233" y="525"/>
                    <a:pt x="234" y="525"/>
                  </a:cubicBezTo>
                  <a:cubicBezTo>
                    <a:pt x="234" y="525"/>
                    <a:pt x="234" y="525"/>
                    <a:pt x="234" y="525"/>
                  </a:cubicBezTo>
                  <a:cubicBezTo>
                    <a:pt x="235" y="526"/>
                    <a:pt x="235" y="525"/>
                    <a:pt x="235" y="525"/>
                  </a:cubicBezTo>
                  <a:cubicBezTo>
                    <a:pt x="235" y="525"/>
                    <a:pt x="235" y="525"/>
                    <a:pt x="235" y="524"/>
                  </a:cubicBezTo>
                  <a:cubicBezTo>
                    <a:pt x="235" y="522"/>
                    <a:pt x="235" y="523"/>
                    <a:pt x="235" y="523"/>
                  </a:cubicBezTo>
                  <a:cubicBezTo>
                    <a:pt x="234" y="523"/>
                    <a:pt x="234" y="523"/>
                    <a:pt x="234" y="523"/>
                  </a:cubicBezTo>
                  <a:cubicBezTo>
                    <a:pt x="234" y="522"/>
                    <a:pt x="234" y="522"/>
                    <a:pt x="234" y="522"/>
                  </a:cubicBezTo>
                  <a:cubicBezTo>
                    <a:pt x="234" y="522"/>
                    <a:pt x="234" y="521"/>
                    <a:pt x="234" y="521"/>
                  </a:cubicBezTo>
                  <a:cubicBezTo>
                    <a:pt x="234" y="520"/>
                    <a:pt x="234" y="520"/>
                    <a:pt x="234" y="520"/>
                  </a:cubicBezTo>
                  <a:cubicBezTo>
                    <a:pt x="233" y="520"/>
                    <a:pt x="233" y="520"/>
                    <a:pt x="233" y="520"/>
                  </a:cubicBezTo>
                  <a:cubicBezTo>
                    <a:pt x="233" y="520"/>
                    <a:pt x="233" y="520"/>
                    <a:pt x="232" y="520"/>
                  </a:cubicBezTo>
                  <a:cubicBezTo>
                    <a:pt x="232" y="520"/>
                    <a:pt x="232" y="519"/>
                    <a:pt x="232" y="519"/>
                  </a:cubicBezTo>
                  <a:cubicBezTo>
                    <a:pt x="232" y="519"/>
                    <a:pt x="231" y="519"/>
                    <a:pt x="231" y="519"/>
                  </a:cubicBezTo>
                  <a:cubicBezTo>
                    <a:pt x="231" y="519"/>
                    <a:pt x="229" y="519"/>
                    <a:pt x="229" y="519"/>
                  </a:cubicBezTo>
                  <a:cubicBezTo>
                    <a:pt x="229" y="519"/>
                    <a:pt x="229" y="518"/>
                    <a:pt x="229" y="518"/>
                  </a:cubicBezTo>
                  <a:cubicBezTo>
                    <a:pt x="229" y="518"/>
                    <a:pt x="229" y="518"/>
                    <a:pt x="229" y="517"/>
                  </a:cubicBezTo>
                  <a:cubicBezTo>
                    <a:pt x="229" y="516"/>
                    <a:pt x="229" y="517"/>
                    <a:pt x="229" y="517"/>
                  </a:cubicBezTo>
                  <a:cubicBezTo>
                    <a:pt x="229" y="517"/>
                    <a:pt x="228" y="517"/>
                    <a:pt x="228" y="518"/>
                  </a:cubicBezTo>
                  <a:cubicBezTo>
                    <a:pt x="227" y="518"/>
                    <a:pt x="227" y="518"/>
                    <a:pt x="227" y="518"/>
                  </a:cubicBezTo>
                  <a:cubicBezTo>
                    <a:pt x="227" y="518"/>
                    <a:pt x="226" y="518"/>
                    <a:pt x="226" y="518"/>
                  </a:cubicBezTo>
                  <a:cubicBezTo>
                    <a:pt x="226" y="518"/>
                    <a:pt x="227" y="517"/>
                    <a:pt x="227" y="517"/>
                  </a:cubicBezTo>
                  <a:cubicBezTo>
                    <a:pt x="227" y="516"/>
                    <a:pt x="226" y="516"/>
                    <a:pt x="226" y="515"/>
                  </a:cubicBezTo>
                  <a:cubicBezTo>
                    <a:pt x="226" y="515"/>
                    <a:pt x="226" y="514"/>
                    <a:pt x="226" y="514"/>
                  </a:cubicBezTo>
                  <a:cubicBezTo>
                    <a:pt x="225" y="514"/>
                    <a:pt x="225" y="514"/>
                    <a:pt x="225" y="514"/>
                  </a:cubicBezTo>
                  <a:cubicBezTo>
                    <a:pt x="225" y="513"/>
                    <a:pt x="224" y="513"/>
                    <a:pt x="224" y="513"/>
                  </a:cubicBezTo>
                  <a:cubicBezTo>
                    <a:pt x="224" y="513"/>
                    <a:pt x="224" y="513"/>
                    <a:pt x="224" y="513"/>
                  </a:cubicBezTo>
                  <a:cubicBezTo>
                    <a:pt x="224" y="513"/>
                    <a:pt x="223" y="513"/>
                    <a:pt x="223" y="512"/>
                  </a:cubicBezTo>
                  <a:cubicBezTo>
                    <a:pt x="223" y="512"/>
                    <a:pt x="223" y="512"/>
                    <a:pt x="222" y="511"/>
                  </a:cubicBezTo>
                  <a:cubicBezTo>
                    <a:pt x="221" y="511"/>
                    <a:pt x="222" y="511"/>
                    <a:pt x="221" y="511"/>
                  </a:cubicBezTo>
                  <a:cubicBezTo>
                    <a:pt x="221" y="510"/>
                    <a:pt x="222" y="510"/>
                    <a:pt x="222" y="510"/>
                  </a:cubicBezTo>
                  <a:cubicBezTo>
                    <a:pt x="222" y="510"/>
                    <a:pt x="221" y="510"/>
                    <a:pt x="221" y="510"/>
                  </a:cubicBezTo>
                  <a:cubicBezTo>
                    <a:pt x="220" y="510"/>
                    <a:pt x="220" y="510"/>
                    <a:pt x="220" y="510"/>
                  </a:cubicBezTo>
                  <a:cubicBezTo>
                    <a:pt x="220" y="511"/>
                    <a:pt x="220" y="511"/>
                    <a:pt x="219" y="510"/>
                  </a:cubicBezTo>
                  <a:cubicBezTo>
                    <a:pt x="219" y="510"/>
                    <a:pt x="219" y="510"/>
                    <a:pt x="219" y="510"/>
                  </a:cubicBezTo>
                  <a:cubicBezTo>
                    <a:pt x="218" y="513"/>
                    <a:pt x="218" y="513"/>
                    <a:pt x="218" y="513"/>
                  </a:cubicBezTo>
                  <a:cubicBezTo>
                    <a:pt x="218" y="513"/>
                    <a:pt x="218" y="512"/>
                    <a:pt x="218" y="511"/>
                  </a:cubicBezTo>
                  <a:cubicBezTo>
                    <a:pt x="218" y="511"/>
                    <a:pt x="218" y="511"/>
                    <a:pt x="218" y="510"/>
                  </a:cubicBezTo>
                  <a:cubicBezTo>
                    <a:pt x="218" y="510"/>
                    <a:pt x="217" y="510"/>
                    <a:pt x="216" y="511"/>
                  </a:cubicBezTo>
                  <a:cubicBezTo>
                    <a:pt x="216" y="511"/>
                    <a:pt x="217" y="510"/>
                    <a:pt x="217" y="510"/>
                  </a:cubicBezTo>
                  <a:cubicBezTo>
                    <a:pt x="218" y="510"/>
                    <a:pt x="218" y="510"/>
                    <a:pt x="218" y="510"/>
                  </a:cubicBezTo>
                  <a:cubicBezTo>
                    <a:pt x="220" y="510"/>
                    <a:pt x="220" y="510"/>
                    <a:pt x="220" y="510"/>
                  </a:cubicBezTo>
                  <a:cubicBezTo>
                    <a:pt x="220" y="508"/>
                    <a:pt x="220" y="508"/>
                    <a:pt x="220" y="508"/>
                  </a:cubicBezTo>
                  <a:cubicBezTo>
                    <a:pt x="220" y="508"/>
                    <a:pt x="220" y="508"/>
                    <a:pt x="220" y="507"/>
                  </a:cubicBezTo>
                  <a:cubicBezTo>
                    <a:pt x="220" y="505"/>
                    <a:pt x="220" y="506"/>
                    <a:pt x="220" y="506"/>
                  </a:cubicBezTo>
                  <a:cubicBezTo>
                    <a:pt x="219" y="506"/>
                    <a:pt x="219" y="506"/>
                    <a:pt x="219" y="506"/>
                  </a:cubicBezTo>
                  <a:cubicBezTo>
                    <a:pt x="219" y="506"/>
                    <a:pt x="219" y="506"/>
                    <a:pt x="219" y="506"/>
                  </a:cubicBezTo>
                  <a:cubicBezTo>
                    <a:pt x="219" y="507"/>
                    <a:pt x="218" y="506"/>
                    <a:pt x="218" y="506"/>
                  </a:cubicBezTo>
                  <a:cubicBezTo>
                    <a:pt x="218" y="505"/>
                    <a:pt x="218" y="505"/>
                    <a:pt x="218" y="505"/>
                  </a:cubicBezTo>
                  <a:cubicBezTo>
                    <a:pt x="218" y="504"/>
                    <a:pt x="218" y="505"/>
                    <a:pt x="217" y="505"/>
                  </a:cubicBezTo>
                  <a:cubicBezTo>
                    <a:pt x="217" y="506"/>
                    <a:pt x="217" y="505"/>
                    <a:pt x="217" y="505"/>
                  </a:cubicBezTo>
                  <a:cubicBezTo>
                    <a:pt x="217" y="505"/>
                    <a:pt x="217" y="505"/>
                    <a:pt x="217" y="504"/>
                  </a:cubicBezTo>
                  <a:cubicBezTo>
                    <a:pt x="217" y="504"/>
                    <a:pt x="218" y="504"/>
                    <a:pt x="218" y="504"/>
                  </a:cubicBezTo>
                  <a:cubicBezTo>
                    <a:pt x="218" y="504"/>
                    <a:pt x="218" y="504"/>
                    <a:pt x="219" y="504"/>
                  </a:cubicBezTo>
                  <a:cubicBezTo>
                    <a:pt x="219" y="503"/>
                    <a:pt x="220" y="503"/>
                    <a:pt x="220" y="502"/>
                  </a:cubicBezTo>
                  <a:cubicBezTo>
                    <a:pt x="220" y="502"/>
                    <a:pt x="220" y="502"/>
                    <a:pt x="220" y="501"/>
                  </a:cubicBezTo>
                  <a:cubicBezTo>
                    <a:pt x="220" y="501"/>
                    <a:pt x="219" y="501"/>
                    <a:pt x="219" y="501"/>
                  </a:cubicBezTo>
                  <a:cubicBezTo>
                    <a:pt x="217" y="501"/>
                    <a:pt x="217" y="501"/>
                    <a:pt x="217" y="501"/>
                  </a:cubicBezTo>
                  <a:cubicBezTo>
                    <a:pt x="217" y="501"/>
                    <a:pt x="218" y="500"/>
                    <a:pt x="219" y="500"/>
                  </a:cubicBezTo>
                  <a:cubicBezTo>
                    <a:pt x="219" y="500"/>
                    <a:pt x="220" y="499"/>
                    <a:pt x="220" y="499"/>
                  </a:cubicBezTo>
                  <a:cubicBezTo>
                    <a:pt x="220" y="498"/>
                    <a:pt x="220" y="498"/>
                    <a:pt x="220" y="498"/>
                  </a:cubicBezTo>
                  <a:cubicBezTo>
                    <a:pt x="221" y="497"/>
                    <a:pt x="221" y="497"/>
                    <a:pt x="221" y="496"/>
                  </a:cubicBezTo>
                  <a:cubicBezTo>
                    <a:pt x="221" y="496"/>
                    <a:pt x="221" y="496"/>
                    <a:pt x="221" y="496"/>
                  </a:cubicBezTo>
                  <a:cubicBezTo>
                    <a:pt x="221" y="496"/>
                    <a:pt x="221" y="495"/>
                    <a:pt x="221" y="495"/>
                  </a:cubicBezTo>
                  <a:cubicBezTo>
                    <a:pt x="221" y="494"/>
                    <a:pt x="221" y="494"/>
                    <a:pt x="221" y="494"/>
                  </a:cubicBezTo>
                  <a:cubicBezTo>
                    <a:pt x="221" y="494"/>
                    <a:pt x="221" y="493"/>
                    <a:pt x="221" y="493"/>
                  </a:cubicBezTo>
                  <a:cubicBezTo>
                    <a:pt x="221" y="493"/>
                    <a:pt x="220" y="492"/>
                    <a:pt x="220" y="492"/>
                  </a:cubicBezTo>
                  <a:cubicBezTo>
                    <a:pt x="219" y="491"/>
                    <a:pt x="219" y="491"/>
                    <a:pt x="220" y="491"/>
                  </a:cubicBezTo>
                  <a:cubicBezTo>
                    <a:pt x="220" y="491"/>
                    <a:pt x="222" y="492"/>
                    <a:pt x="222" y="492"/>
                  </a:cubicBezTo>
                  <a:cubicBezTo>
                    <a:pt x="222" y="492"/>
                    <a:pt x="222" y="492"/>
                    <a:pt x="223" y="492"/>
                  </a:cubicBezTo>
                  <a:cubicBezTo>
                    <a:pt x="223" y="492"/>
                    <a:pt x="223" y="492"/>
                    <a:pt x="223" y="492"/>
                  </a:cubicBezTo>
                  <a:cubicBezTo>
                    <a:pt x="223" y="490"/>
                    <a:pt x="223" y="490"/>
                    <a:pt x="223" y="490"/>
                  </a:cubicBezTo>
                  <a:cubicBezTo>
                    <a:pt x="223" y="490"/>
                    <a:pt x="223" y="489"/>
                    <a:pt x="223" y="489"/>
                  </a:cubicBezTo>
                  <a:cubicBezTo>
                    <a:pt x="222" y="488"/>
                    <a:pt x="222" y="488"/>
                    <a:pt x="222" y="487"/>
                  </a:cubicBezTo>
                  <a:cubicBezTo>
                    <a:pt x="221" y="487"/>
                    <a:pt x="222" y="486"/>
                    <a:pt x="222" y="486"/>
                  </a:cubicBezTo>
                  <a:cubicBezTo>
                    <a:pt x="222" y="486"/>
                    <a:pt x="223" y="487"/>
                    <a:pt x="223" y="487"/>
                  </a:cubicBezTo>
                  <a:cubicBezTo>
                    <a:pt x="224" y="487"/>
                    <a:pt x="224" y="487"/>
                    <a:pt x="224" y="486"/>
                  </a:cubicBezTo>
                  <a:cubicBezTo>
                    <a:pt x="225" y="486"/>
                    <a:pt x="224" y="486"/>
                    <a:pt x="224" y="486"/>
                  </a:cubicBezTo>
                  <a:cubicBezTo>
                    <a:pt x="224" y="485"/>
                    <a:pt x="224" y="485"/>
                    <a:pt x="224" y="485"/>
                  </a:cubicBezTo>
                  <a:cubicBezTo>
                    <a:pt x="223" y="484"/>
                    <a:pt x="223" y="484"/>
                    <a:pt x="223" y="484"/>
                  </a:cubicBezTo>
                  <a:cubicBezTo>
                    <a:pt x="223" y="484"/>
                    <a:pt x="222" y="484"/>
                    <a:pt x="221" y="484"/>
                  </a:cubicBezTo>
                  <a:cubicBezTo>
                    <a:pt x="221" y="483"/>
                    <a:pt x="221" y="483"/>
                    <a:pt x="222" y="482"/>
                  </a:cubicBezTo>
                  <a:cubicBezTo>
                    <a:pt x="222" y="482"/>
                    <a:pt x="222" y="480"/>
                    <a:pt x="222" y="479"/>
                  </a:cubicBezTo>
                  <a:cubicBezTo>
                    <a:pt x="222" y="479"/>
                    <a:pt x="222" y="479"/>
                    <a:pt x="222" y="478"/>
                  </a:cubicBezTo>
                  <a:cubicBezTo>
                    <a:pt x="222" y="478"/>
                    <a:pt x="223" y="478"/>
                    <a:pt x="222" y="477"/>
                  </a:cubicBezTo>
                  <a:cubicBezTo>
                    <a:pt x="222" y="477"/>
                    <a:pt x="222" y="477"/>
                    <a:pt x="221" y="478"/>
                  </a:cubicBezTo>
                  <a:cubicBezTo>
                    <a:pt x="221" y="478"/>
                    <a:pt x="221" y="478"/>
                    <a:pt x="221" y="478"/>
                  </a:cubicBezTo>
                  <a:cubicBezTo>
                    <a:pt x="220" y="478"/>
                    <a:pt x="220" y="478"/>
                    <a:pt x="220" y="478"/>
                  </a:cubicBezTo>
                  <a:cubicBezTo>
                    <a:pt x="220" y="478"/>
                    <a:pt x="219" y="478"/>
                    <a:pt x="219" y="477"/>
                  </a:cubicBezTo>
                  <a:cubicBezTo>
                    <a:pt x="219" y="477"/>
                    <a:pt x="219" y="477"/>
                    <a:pt x="220" y="477"/>
                  </a:cubicBezTo>
                  <a:cubicBezTo>
                    <a:pt x="221" y="478"/>
                    <a:pt x="221" y="477"/>
                    <a:pt x="222" y="476"/>
                  </a:cubicBezTo>
                  <a:cubicBezTo>
                    <a:pt x="223" y="475"/>
                    <a:pt x="222" y="476"/>
                    <a:pt x="223" y="476"/>
                  </a:cubicBezTo>
                  <a:cubicBezTo>
                    <a:pt x="223" y="475"/>
                    <a:pt x="223" y="475"/>
                    <a:pt x="223" y="475"/>
                  </a:cubicBezTo>
                  <a:cubicBezTo>
                    <a:pt x="223" y="474"/>
                    <a:pt x="222" y="474"/>
                    <a:pt x="222" y="473"/>
                  </a:cubicBezTo>
                  <a:cubicBezTo>
                    <a:pt x="222" y="473"/>
                    <a:pt x="222" y="473"/>
                    <a:pt x="222" y="472"/>
                  </a:cubicBezTo>
                  <a:cubicBezTo>
                    <a:pt x="222" y="472"/>
                    <a:pt x="221" y="471"/>
                    <a:pt x="220" y="470"/>
                  </a:cubicBezTo>
                  <a:cubicBezTo>
                    <a:pt x="219" y="469"/>
                    <a:pt x="220" y="470"/>
                    <a:pt x="219" y="470"/>
                  </a:cubicBezTo>
                  <a:cubicBezTo>
                    <a:pt x="217" y="470"/>
                    <a:pt x="218" y="470"/>
                    <a:pt x="218" y="469"/>
                  </a:cubicBezTo>
                  <a:cubicBezTo>
                    <a:pt x="217" y="469"/>
                    <a:pt x="217" y="468"/>
                    <a:pt x="218" y="468"/>
                  </a:cubicBezTo>
                  <a:cubicBezTo>
                    <a:pt x="218" y="468"/>
                    <a:pt x="218" y="468"/>
                    <a:pt x="218" y="467"/>
                  </a:cubicBezTo>
                  <a:cubicBezTo>
                    <a:pt x="218" y="466"/>
                    <a:pt x="218" y="467"/>
                    <a:pt x="217" y="467"/>
                  </a:cubicBezTo>
                  <a:cubicBezTo>
                    <a:pt x="217" y="466"/>
                    <a:pt x="217" y="466"/>
                    <a:pt x="217" y="466"/>
                  </a:cubicBezTo>
                  <a:cubicBezTo>
                    <a:pt x="216" y="465"/>
                    <a:pt x="216" y="465"/>
                    <a:pt x="216" y="465"/>
                  </a:cubicBezTo>
                  <a:cubicBezTo>
                    <a:pt x="216" y="464"/>
                    <a:pt x="215" y="463"/>
                    <a:pt x="215" y="463"/>
                  </a:cubicBezTo>
                  <a:cubicBezTo>
                    <a:pt x="214" y="462"/>
                    <a:pt x="215" y="462"/>
                    <a:pt x="215" y="462"/>
                  </a:cubicBezTo>
                  <a:cubicBezTo>
                    <a:pt x="215" y="462"/>
                    <a:pt x="215" y="462"/>
                    <a:pt x="215" y="463"/>
                  </a:cubicBezTo>
                  <a:cubicBezTo>
                    <a:pt x="215" y="463"/>
                    <a:pt x="215" y="463"/>
                    <a:pt x="216" y="464"/>
                  </a:cubicBezTo>
                  <a:cubicBezTo>
                    <a:pt x="216" y="465"/>
                    <a:pt x="218" y="466"/>
                    <a:pt x="218" y="466"/>
                  </a:cubicBezTo>
                  <a:cubicBezTo>
                    <a:pt x="218" y="467"/>
                    <a:pt x="218" y="467"/>
                    <a:pt x="219" y="467"/>
                  </a:cubicBezTo>
                  <a:cubicBezTo>
                    <a:pt x="220" y="468"/>
                    <a:pt x="219" y="468"/>
                    <a:pt x="219" y="468"/>
                  </a:cubicBezTo>
                  <a:cubicBezTo>
                    <a:pt x="219" y="469"/>
                    <a:pt x="219" y="469"/>
                    <a:pt x="220" y="469"/>
                  </a:cubicBezTo>
                  <a:cubicBezTo>
                    <a:pt x="220" y="469"/>
                    <a:pt x="221" y="470"/>
                    <a:pt x="222" y="470"/>
                  </a:cubicBezTo>
                  <a:cubicBezTo>
                    <a:pt x="222" y="469"/>
                    <a:pt x="222" y="470"/>
                    <a:pt x="223" y="470"/>
                  </a:cubicBezTo>
                  <a:cubicBezTo>
                    <a:pt x="223" y="470"/>
                    <a:pt x="223" y="470"/>
                    <a:pt x="224" y="471"/>
                  </a:cubicBezTo>
                  <a:cubicBezTo>
                    <a:pt x="225" y="471"/>
                    <a:pt x="225" y="471"/>
                    <a:pt x="226" y="472"/>
                  </a:cubicBezTo>
                  <a:cubicBezTo>
                    <a:pt x="226" y="472"/>
                    <a:pt x="226" y="472"/>
                    <a:pt x="225" y="473"/>
                  </a:cubicBezTo>
                  <a:cubicBezTo>
                    <a:pt x="225" y="474"/>
                    <a:pt x="225" y="474"/>
                    <a:pt x="226" y="474"/>
                  </a:cubicBezTo>
                  <a:cubicBezTo>
                    <a:pt x="226" y="475"/>
                    <a:pt x="227" y="475"/>
                    <a:pt x="227" y="475"/>
                  </a:cubicBezTo>
                  <a:cubicBezTo>
                    <a:pt x="227" y="475"/>
                    <a:pt x="228" y="475"/>
                    <a:pt x="229" y="475"/>
                  </a:cubicBezTo>
                  <a:cubicBezTo>
                    <a:pt x="230" y="474"/>
                    <a:pt x="230" y="474"/>
                    <a:pt x="231" y="474"/>
                  </a:cubicBezTo>
                  <a:cubicBezTo>
                    <a:pt x="231" y="474"/>
                    <a:pt x="231" y="474"/>
                    <a:pt x="232" y="473"/>
                  </a:cubicBezTo>
                  <a:cubicBezTo>
                    <a:pt x="233" y="473"/>
                    <a:pt x="233" y="473"/>
                    <a:pt x="233" y="472"/>
                  </a:cubicBezTo>
                  <a:cubicBezTo>
                    <a:pt x="234" y="472"/>
                    <a:pt x="233" y="472"/>
                    <a:pt x="234" y="471"/>
                  </a:cubicBezTo>
                  <a:cubicBezTo>
                    <a:pt x="235" y="471"/>
                    <a:pt x="235" y="470"/>
                    <a:pt x="235" y="470"/>
                  </a:cubicBezTo>
                  <a:cubicBezTo>
                    <a:pt x="236" y="470"/>
                    <a:pt x="237" y="469"/>
                    <a:pt x="238" y="469"/>
                  </a:cubicBezTo>
                  <a:cubicBezTo>
                    <a:pt x="239" y="468"/>
                    <a:pt x="239" y="468"/>
                    <a:pt x="239" y="468"/>
                  </a:cubicBezTo>
                  <a:cubicBezTo>
                    <a:pt x="240" y="468"/>
                    <a:pt x="239" y="468"/>
                    <a:pt x="239" y="467"/>
                  </a:cubicBezTo>
                  <a:cubicBezTo>
                    <a:pt x="240" y="467"/>
                    <a:pt x="239" y="466"/>
                    <a:pt x="240" y="467"/>
                  </a:cubicBezTo>
                  <a:cubicBezTo>
                    <a:pt x="240" y="467"/>
                    <a:pt x="240" y="467"/>
                    <a:pt x="241" y="466"/>
                  </a:cubicBezTo>
                  <a:cubicBezTo>
                    <a:pt x="242" y="466"/>
                    <a:pt x="242" y="466"/>
                    <a:pt x="242" y="466"/>
                  </a:cubicBezTo>
                  <a:cubicBezTo>
                    <a:pt x="243" y="465"/>
                    <a:pt x="244" y="464"/>
                    <a:pt x="245" y="463"/>
                  </a:cubicBezTo>
                  <a:cubicBezTo>
                    <a:pt x="246" y="462"/>
                    <a:pt x="246" y="462"/>
                    <a:pt x="247" y="461"/>
                  </a:cubicBezTo>
                  <a:cubicBezTo>
                    <a:pt x="248" y="460"/>
                    <a:pt x="251" y="457"/>
                    <a:pt x="251" y="457"/>
                  </a:cubicBezTo>
                  <a:cubicBezTo>
                    <a:pt x="251" y="457"/>
                    <a:pt x="251" y="457"/>
                    <a:pt x="252" y="456"/>
                  </a:cubicBezTo>
                  <a:cubicBezTo>
                    <a:pt x="252" y="456"/>
                    <a:pt x="252" y="456"/>
                    <a:pt x="253" y="456"/>
                  </a:cubicBezTo>
                  <a:cubicBezTo>
                    <a:pt x="253" y="455"/>
                    <a:pt x="253" y="455"/>
                    <a:pt x="253" y="455"/>
                  </a:cubicBezTo>
                  <a:cubicBezTo>
                    <a:pt x="253" y="454"/>
                    <a:pt x="253" y="454"/>
                    <a:pt x="254" y="454"/>
                  </a:cubicBezTo>
                  <a:cubicBezTo>
                    <a:pt x="254" y="454"/>
                    <a:pt x="254" y="454"/>
                    <a:pt x="254" y="453"/>
                  </a:cubicBezTo>
                  <a:cubicBezTo>
                    <a:pt x="254" y="452"/>
                    <a:pt x="255" y="452"/>
                    <a:pt x="255" y="452"/>
                  </a:cubicBezTo>
                  <a:cubicBezTo>
                    <a:pt x="255" y="453"/>
                    <a:pt x="255" y="453"/>
                    <a:pt x="255" y="453"/>
                  </a:cubicBezTo>
                  <a:cubicBezTo>
                    <a:pt x="255" y="453"/>
                    <a:pt x="255" y="453"/>
                    <a:pt x="256" y="452"/>
                  </a:cubicBezTo>
                  <a:cubicBezTo>
                    <a:pt x="256" y="452"/>
                    <a:pt x="256" y="452"/>
                    <a:pt x="256" y="452"/>
                  </a:cubicBezTo>
                  <a:cubicBezTo>
                    <a:pt x="256" y="451"/>
                    <a:pt x="256" y="451"/>
                    <a:pt x="256" y="450"/>
                  </a:cubicBezTo>
                  <a:cubicBezTo>
                    <a:pt x="256" y="450"/>
                    <a:pt x="256" y="451"/>
                    <a:pt x="257" y="450"/>
                  </a:cubicBezTo>
                  <a:cubicBezTo>
                    <a:pt x="257" y="450"/>
                    <a:pt x="257" y="450"/>
                    <a:pt x="257" y="450"/>
                  </a:cubicBezTo>
                  <a:cubicBezTo>
                    <a:pt x="258" y="449"/>
                    <a:pt x="257" y="449"/>
                    <a:pt x="257" y="449"/>
                  </a:cubicBezTo>
                  <a:cubicBezTo>
                    <a:pt x="258" y="448"/>
                    <a:pt x="258" y="449"/>
                    <a:pt x="258" y="449"/>
                  </a:cubicBezTo>
                  <a:cubicBezTo>
                    <a:pt x="259" y="448"/>
                    <a:pt x="258" y="448"/>
                    <a:pt x="259" y="448"/>
                  </a:cubicBezTo>
                  <a:cubicBezTo>
                    <a:pt x="259" y="448"/>
                    <a:pt x="259" y="448"/>
                    <a:pt x="259" y="447"/>
                  </a:cubicBezTo>
                  <a:cubicBezTo>
                    <a:pt x="259" y="447"/>
                    <a:pt x="259" y="447"/>
                    <a:pt x="259" y="446"/>
                  </a:cubicBezTo>
                  <a:cubicBezTo>
                    <a:pt x="259" y="446"/>
                    <a:pt x="259" y="447"/>
                    <a:pt x="260" y="446"/>
                  </a:cubicBezTo>
                  <a:cubicBezTo>
                    <a:pt x="260" y="446"/>
                    <a:pt x="260" y="446"/>
                    <a:pt x="261" y="446"/>
                  </a:cubicBezTo>
                  <a:cubicBezTo>
                    <a:pt x="262" y="445"/>
                    <a:pt x="262" y="445"/>
                    <a:pt x="262" y="445"/>
                  </a:cubicBezTo>
                  <a:cubicBezTo>
                    <a:pt x="262" y="445"/>
                    <a:pt x="262" y="445"/>
                    <a:pt x="263" y="445"/>
                  </a:cubicBezTo>
                  <a:cubicBezTo>
                    <a:pt x="263" y="444"/>
                    <a:pt x="263" y="444"/>
                    <a:pt x="263" y="444"/>
                  </a:cubicBezTo>
                  <a:cubicBezTo>
                    <a:pt x="264" y="444"/>
                    <a:pt x="263" y="443"/>
                    <a:pt x="263" y="443"/>
                  </a:cubicBezTo>
                  <a:cubicBezTo>
                    <a:pt x="263" y="443"/>
                    <a:pt x="262" y="443"/>
                    <a:pt x="262" y="443"/>
                  </a:cubicBezTo>
                  <a:cubicBezTo>
                    <a:pt x="262" y="443"/>
                    <a:pt x="262" y="443"/>
                    <a:pt x="263" y="442"/>
                  </a:cubicBezTo>
                  <a:cubicBezTo>
                    <a:pt x="264" y="442"/>
                    <a:pt x="264" y="442"/>
                    <a:pt x="264" y="442"/>
                  </a:cubicBezTo>
                  <a:cubicBezTo>
                    <a:pt x="264" y="441"/>
                    <a:pt x="265" y="441"/>
                    <a:pt x="265" y="441"/>
                  </a:cubicBezTo>
                  <a:cubicBezTo>
                    <a:pt x="265" y="441"/>
                    <a:pt x="266" y="440"/>
                    <a:pt x="266" y="440"/>
                  </a:cubicBezTo>
                  <a:cubicBezTo>
                    <a:pt x="267" y="439"/>
                    <a:pt x="267" y="439"/>
                    <a:pt x="267" y="439"/>
                  </a:cubicBezTo>
                  <a:cubicBezTo>
                    <a:pt x="268" y="438"/>
                    <a:pt x="267" y="438"/>
                    <a:pt x="267" y="438"/>
                  </a:cubicBezTo>
                  <a:cubicBezTo>
                    <a:pt x="267" y="438"/>
                    <a:pt x="266" y="438"/>
                    <a:pt x="266" y="438"/>
                  </a:cubicBezTo>
                  <a:cubicBezTo>
                    <a:pt x="266" y="438"/>
                    <a:pt x="266" y="438"/>
                    <a:pt x="267" y="438"/>
                  </a:cubicBezTo>
                  <a:cubicBezTo>
                    <a:pt x="267" y="437"/>
                    <a:pt x="268" y="438"/>
                    <a:pt x="268" y="437"/>
                  </a:cubicBezTo>
                  <a:cubicBezTo>
                    <a:pt x="269" y="437"/>
                    <a:pt x="269" y="437"/>
                    <a:pt x="270" y="437"/>
                  </a:cubicBezTo>
                  <a:cubicBezTo>
                    <a:pt x="270" y="436"/>
                    <a:pt x="270" y="436"/>
                    <a:pt x="269" y="436"/>
                  </a:cubicBezTo>
                  <a:cubicBezTo>
                    <a:pt x="269" y="436"/>
                    <a:pt x="269" y="436"/>
                    <a:pt x="270" y="435"/>
                  </a:cubicBezTo>
                  <a:cubicBezTo>
                    <a:pt x="270" y="435"/>
                    <a:pt x="270" y="435"/>
                    <a:pt x="271" y="434"/>
                  </a:cubicBezTo>
                  <a:cubicBezTo>
                    <a:pt x="272" y="434"/>
                    <a:pt x="272" y="433"/>
                    <a:pt x="273" y="433"/>
                  </a:cubicBezTo>
                  <a:cubicBezTo>
                    <a:pt x="274" y="432"/>
                    <a:pt x="274" y="432"/>
                    <a:pt x="275" y="431"/>
                  </a:cubicBezTo>
                  <a:cubicBezTo>
                    <a:pt x="276" y="431"/>
                    <a:pt x="276" y="431"/>
                    <a:pt x="276" y="431"/>
                  </a:cubicBezTo>
                  <a:cubicBezTo>
                    <a:pt x="277" y="431"/>
                    <a:pt x="278" y="430"/>
                    <a:pt x="278" y="430"/>
                  </a:cubicBezTo>
                  <a:cubicBezTo>
                    <a:pt x="278" y="430"/>
                    <a:pt x="277" y="430"/>
                    <a:pt x="277" y="430"/>
                  </a:cubicBezTo>
                  <a:cubicBezTo>
                    <a:pt x="277" y="430"/>
                    <a:pt x="277" y="430"/>
                    <a:pt x="276" y="430"/>
                  </a:cubicBezTo>
                  <a:cubicBezTo>
                    <a:pt x="275" y="430"/>
                    <a:pt x="276" y="429"/>
                    <a:pt x="277" y="429"/>
                  </a:cubicBezTo>
                  <a:cubicBezTo>
                    <a:pt x="277" y="429"/>
                    <a:pt x="277" y="429"/>
                    <a:pt x="278" y="429"/>
                  </a:cubicBezTo>
                  <a:cubicBezTo>
                    <a:pt x="278" y="429"/>
                    <a:pt x="279" y="429"/>
                    <a:pt x="279" y="429"/>
                  </a:cubicBezTo>
                  <a:cubicBezTo>
                    <a:pt x="279" y="429"/>
                    <a:pt x="279" y="429"/>
                    <a:pt x="279" y="429"/>
                  </a:cubicBezTo>
                  <a:cubicBezTo>
                    <a:pt x="279" y="429"/>
                    <a:pt x="280" y="429"/>
                    <a:pt x="281" y="428"/>
                  </a:cubicBezTo>
                  <a:cubicBezTo>
                    <a:pt x="281" y="428"/>
                    <a:pt x="281" y="428"/>
                    <a:pt x="281" y="428"/>
                  </a:cubicBezTo>
                  <a:cubicBezTo>
                    <a:pt x="280" y="428"/>
                    <a:pt x="281" y="427"/>
                    <a:pt x="281" y="427"/>
                  </a:cubicBezTo>
                  <a:cubicBezTo>
                    <a:pt x="281" y="427"/>
                    <a:pt x="281" y="427"/>
                    <a:pt x="282" y="427"/>
                  </a:cubicBezTo>
                  <a:cubicBezTo>
                    <a:pt x="282" y="427"/>
                    <a:pt x="282" y="427"/>
                    <a:pt x="283" y="427"/>
                  </a:cubicBezTo>
                  <a:cubicBezTo>
                    <a:pt x="284" y="427"/>
                    <a:pt x="283" y="427"/>
                    <a:pt x="283" y="427"/>
                  </a:cubicBezTo>
                  <a:cubicBezTo>
                    <a:pt x="283" y="427"/>
                    <a:pt x="284" y="427"/>
                    <a:pt x="284" y="427"/>
                  </a:cubicBezTo>
                  <a:cubicBezTo>
                    <a:pt x="285" y="427"/>
                    <a:pt x="285" y="427"/>
                    <a:pt x="285" y="427"/>
                  </a:cubicBezTo>
                  <a:cubicBezTo>
                    <a:pt x="286" y="428"/>
                    <a:pt x="285" y="427"/>
                    <a:pt x="286" y="427"/>
                  </a:cubicBezTo>
                  <a:cubicBezTo>
                    <a:pt x="286" y="427"/>
                    <a:pt x="287" y="427"/>
                    <a:pt x="287" y="427"/>
                  </a:cubicBezTo>
                  <a:cubicBezTo>
                    <a:pt x="287" y="427"/>
                    <a:pt x="288" y="427"/>
                    <a:pt x="288" y="427"/>
                  </a:cubicBezTo>
                  <a:cubicBezTo>
                    <a:pt x="289" y="426"/>
                    <a:pt x="288" y="426"/>
                    <a:pt x="289" y="426"/>
                  </a:cubicBezTo>
                  <a:cubicBezTo>
                    <a:pt x="289" y="426"/>
                    <a:pt x="289" y="426"/>
                    <a:pt x="289" y="425"/>
                  </a:cubicBezTo>
                  <a:cubicBezTo>
                    <a:pt x="289" y="425"/>
                    <a:pt x="289" y="425"/>
                    <a:pt x="289" y="424"/>
                  </a:cubicBezTo>
                  <a:cubicBezTo>
                    <a:pt x="289" y="423"/>
                    <a:pt x="288" y="424"/>
                    <a:pt x="289" y="423"/>
                  </a:cubicBezTo>
                  <a:cubicBezTo>
                    <a:pt x="289" y="422"/>
                    <a:pt x="289" y="422"/>
                    <a:pt x="289" y="422"/>
                  </a:cubicBezTo>
                  <a:cubicBezTo>
                    <a:pt x="290" y="421"/>
                    <a:pt x="290" y="421"/>
                    <a:pt x="290" y="421"/>
                  </a:cubicBezTo>
                  <a:cubicBezTo>
                    <a:pt x="291" y="420"/>
                    <a:pt x="291" y="420"/>
                    <a:pt x="291" y="420"/>
                  </a:cubicBezTo>
                  <a:cubicBezTo>
                    <a:pt x="291" y="420"/>
                    <a:pt x="291" y="420"/>
                    <a:pt x="290" y="421"/>
                  </a:cubicBezTo>
                  <a:cubicBezTo>
                    <a:pt x="290" y="421"/>
                    <a:pt x="290" y="421"/>
                    <a:pt x="290" y="421"/>
                  </a:cubicBezTo>
                  <a:cubicBezTo>
                    <a:pt x="289" y="422"/>
                    <a:pt x="289" y="422"/>
                    <a:pt x="289" y="423"/>
                  </a:cubicBezTo>
                  <a:cubicBezTo>
                    <a:pt x="289" y="423"/>
                    <a:pt x="290" y="423"/>
                    <a:pt x="290" y="424"/>
                  </a:cubicBezTo>
                  <a:cubicBezTo>
                    <a:pt x="290" y="424"/>
                    <a:pt x="290" y="424"/>
                    <a:pt x="290" y="425"/>
                  </a:cubicBezTo>
                  <a:cubicBezTo>
                    <a:pt x="290" y="425"/>
                    <a:pt x="290" y="425"/>
                    <a:pt x="290" y="426"/>
                  </a:cubicBezTo>
                  <a:cubicBezTo>
                    <a:pt x="290" y="426"/>
                    <a:pt x="290" y="426"/>
                    <a:pt x="290" y="426"/>
                  </a:cubicBezTo>
                  <a:cubicBezTo>
                    <a:pt x="291" y="426"/>
                    <a:pt x="291" y="426"/>
                    <a:pt x="292" y="426"/>
                  </a:cubicBezTo>
                  <a:cubicBezTo>
                    <a:pt x="292" y="426"/>
                    <a:pt x="293" y="426"/>
                    <a:pt x="294" y="426"/>
                  </a:cubicBezTo>
                  <a:cubicBezTo>
                    <a:pt x="295" y="425"/>
                    <a:pt x="295" y="425"/>
                    <a:pt x="296" y="425"/>
                  </a:cubicBezTo>
                  <a:cubicBezTo>
                    <a:pt x="296" y="425"/>
                    <a:pt x="296" y="425"/>
                    <a:pt x="296" y="426"/>
                  </a:cubicBezTo>
                  <a:cubicBezTo>
                    <a:pt x="297" y="426"/>
                    <a:pt x="297" y="425"/>
                    <a:pt x="297" y="425"/>
                  </a:cubicBezTo>
                  <a:cubicBezTo>
                    <a:pt x="297" y="425"/>
                    <a:pt x="298" y="425"/>
                    <a:pt x="298" y="425"/>
                  </a:cubicBezTo>
                  <a:cubicBezTo>
                    <a:pt x="297" y="424"/>
                    <a:pt x="297" y="424"/>
                    <a:pt x="297" y="424"/>
                  </a:cubicBezTo>
                  <a:cubicBezTo>
                    <a:pt x="297" y="424"/>
                    <a:pt x="297" y="424"/>
                    <a:pt x="297" y="424"/>
                  </a:cubicBezTo>
                  <a:cubicBezTo>
                    <a:pt x="297" y="424"/>
                    <a:pt x="296" y="424"/>
                    <a:pt x="296" y="424"/>
                  </a:cubicBezTo>
                  <a:cubicBezTo>
                    <a:pt x="296" y="424"/>
                    <a:pt x="296" y="424"/>
                    <a:pt x="296" y="424"/>
                  </a:cubicBezTo>
                  <a:cubicBezTo>
                    <a:pt x="296" y="424"/>
                    <a:pt x="296" y="424"/>
                    <a:pt x="296" y="423"/>
                  </a:cubicBezTo>
                  <a:cubicBezTo>
                    <a:pt x="296" y="423"/>
                    <a:pt x="296" y="423"/>
                    <a:pt x="295" y="422"/>
                  </a:cubicBezTo>
                  <a:cubicBezTo>
                    <a:pt x="295" y="421"/>
                    <a:pt x="295" y="422"/>
                    <a:pt x="295" y="421"/>
                  </a:cubicBezTo>
                  <a:cubicBezTo>
                    <a:pt x="294" y="421"/>
                    <a:pt x="294" y="420"/>
                    <a:pt x="294" y="419"/>
                  </a:cubicBezTo>
                  <a:cubicBezTo>
                    <a:pt x="295" y="419"/>
                    <a:pt x="294" y="418"/>
                    <a:pt x="294" y="418"/>
                  </a:cubicBezTo>
                  <a:cubicBezTo>
                    <a:pt x="294" y="418"/>
                    <a:pt x="294" y="418"/>
                    <a:pt x="294" y="417"/>
                  </a:cubicBezTo>
                  <a:cubicBezTo>
                    <a:pt x="294" y="417"/>
                    <a:pt x="294" y="417"/>
                    <a:pt x="294" y="417"/>
                  </a:cubicBezTo>
                  <a:cubicBezTo>
                    <a:pt x="293" y="416"/>
                    <a:pt x="293" y="416"/>
                    <a:pt x="293" y="415"/>
                  </a:cubicBezTo>
                  <a:cubicBezTo>
                    <a:pt x="293" y="415"/>
                    <a:pt x="293" y="415"/>
                    <a:pt x="293" y="414"/>
                  </a:cubicBezTo>
                  <a:cubicBezTo>
                    <a:pt x="292" y="413"/>
                    <a:pt x="293" y="412"/>
                    <a:pt x="294" y="411"/>
                  </a:cubicBezTo>
                  <a:cubicBezTo>
                    <a:pt x="294" y="411"/>
                    <a:pt x="295" y="410"/>
                    <a:pt x="295" y="410"/>
                  </a:cubicBezTo>
                  <a:cubicBezTo>
                    <a:pt x="295" y="410"/>
                    <a:pt x="295" y="410"/>
                    <a:pt x="295" y="410"/>
                  </a:cubicBezTo>
                  <a:cubicBezTo>
                    <a:pt x="295" y="410"/>
                    <a:pt x="295" y="411"/>
                    <a:pt x="295" y="412"/>
                  </a:cubicBezTo>
                  <a:cubicBezTo>
                    <a:pt x="295" y="412"/>
                    <a:pt x="295" y="412"/>
                    <a:pt x="295" y="413"/>
                  </a:cubicBezTo>
                  <a:cubicBezTo>
                    <a:pt x="295" y="413"/>
                    <a:pt x="295" y="414"/>
                    <a:pt x="295" y="415"/>
                  </a:cubicBezTo>
                  <a:cubicBezTo>
                    <a:pt x="295" y="416"/>
                    <a:pt x="295" y="417"/>
                    <a:pt x="295" y="417"/>
                  </a:cubicBezTo>
                  <a:cubicBezTo>
                    <a:pt x="295" y="417"/>
                    <a:pt x="295" y="417"/>
                    <a:pt x="296" y="418"/>
                  </a:cubicBezTo>
                  <a:cubicBezTo>
                    <a:pt x="296" y="419"/>
                    <a:pt x="295" y="418"/>
                    <a:pt x="295" y="419"/>
                  </a:cubicBezTo>
                  <a:cubicBezTo>
                    <a:pt x="295" y="420"/>
                    <a:pt x="295" y="420"/>
                    <a:pt x="295" y="420"/>
                  </a:cubicBezTo>
                  <a:cubicBezTo>
                    <a:pt x="296" y="421"/>
                    <a:pt x="296" y="421"/>
                    <a:pt x="296" y="421"/>
                  </a:cubicBezTo>
                  <a:cubicBezTo>
                    <a:pt x="296" y="421"/>
                    <a:pt x="297" y="422"/>
                    <a:pt x="297" y="422"/>
                  </a:cubicBezTo>
                  <a:cubicBezTo>
                    <a:pt x="298" y="422"/>
                    <a:pt x="297" y="422"/>
                    <a:pt x="297" y="423"/>
                  </a:cubicBezTo>
                  <a:cubicBezTo>
                    <a:pt x="298" y="423"/>
                    <a:pt x="298" y="424"/>
                    <a:pt x="298" y="424"/>
                  </a:cubicBezTo>
                  <a:cubicBezTo>
                    <a:pt x="298" y="424"/>
                    <a:pt x="298" y="423"/>
                    <a:pt x="299" y="423"/>
                  </a:cubicBezTo>
                  <a:cubicBezTo>
                    <a:pt x="300" y="423"/>
                    <a:pt x="299" y="423"/>
                    <a:pt x="300" y="422"/>
                  </a:cubicBezTo>
                  <a:cubicBezTo>
                    <a:pt x="301" y="422"/>
                    <a:pt x="301" y="421"/>
                    <a:pt x="301" y="421"/>
                  </a:cubicBezTo>
                  <a:cubicBezTo>
                    <a:pt x="301" y="421"/>
                    <a:pt x="301" y="421"/>
                    <a:pt x="301" y="420"/>
                  </a:cubicBezTo>
                  <a:cubicBezTo>
                    <a:pt x="302" y="420"/>
                    <a:pt x="301" y="420"/>
                    <a:pt x="302" y="420"/>
                  </a:cubicBezTo>
                  <a:cubicBezTo>
                    <a:pt x="302" y="420"/>
                    <a:pt x="301" y="419"/>
                    <a:pt x="301" y="419"/>
                  </a:cubicBezTo>
                  <a:cubicBezTo>
                    <a:pt x="301" y="419"/>
                    <a:pt x="302" y="418"/>
                    <a:pt x="303" y="417"/>
                  </a:cubicBezTo>
                  <a:cubicBezTo>
                    <a:pt x="303" y="416"/>
                    <a:pt x="302" y="417"/>
                    <a:pt x="302" y="416"/>
                  </a:cubicBezTo>
                  <a:cubicBezTo>
                    <a:pt x="302" y="415"/>
                    <a:pt x="302" y="415"/>
                    <a:pt x="301" y="415"/>
                  </a:cubicBezTo>
                  <a:cubicBezTo>
                    <a:pt x="301" y="415"/>
                    <a:pt x="302" y="415"/>
                    <a:pt x="303" y="415"/>
                  </a:cubicBezTo>
                  <a:cubicBezTo>
                    <a:pt x="303" y="414"/>
                    <a:pt x="303" y="414"/>
                    <a:pt x="303" y="414"/>
                  </a:cubicBezTo>
                  <a:cubicBezTo>
                    <a:pt x="303" y="413"/>
                    <a:pt x="302" y="414"/>
                    <a:pt x="303" y="413"/>
                  </a:cubicBezTo>
                  <a:cubicBezTo>
                    <a:pt x="303" y="413"/>
                    <a:pt x="303" y="413"/>
                    <a:pt x="304" y="412"/>
                  </a:cubicBezTo>
                  <a:cubicBezTo>
                    <a:pt x="305" y="412"/>
                    <a:pt x="304" y="412"/>
                    <a:pt x="305" y="412"/>
                  </a:cubicBezTo>
                  <a:cubicBezTo>
                    <a:pt x="306" y="411"/>
                    <a:pt x="306" y="411"/>
                    <a:pt x="306" y="411"/>
                  </a:cubicBezTo>
                  <a:cubicBezTo>
                    <a:pt x="306" y="411"/>
                    <a:pt x="307" y="410"/>
                    <a:pt x="307" y="410"/>
                  </a:cubicBezTo>
                  <a:cubicBezTo>
                    <a:pt x="307" y="410"/>
                    <a:pt x="306" y="410"/>
                    <a:pt x="306" y="410"/>
                  </a:cubicBezTo>
                  <a:cubicBezTo>
                    <a:pt x="305" y="409"/>
                    <a:pt x="305" y="409"/>
                    <a:pt x="305" y="409"/>
                  </a:cubicBezTo>
                  <a:cubicBezTo>
                    <a:pt x="305" y="409"/>
                    <a:pt x="304" y="409"/>
                    <a:pt x="304" y="409"/>
                  </a:cubicBezTo>
                  <a:cubicBezTo>
                    <a:pt x="304" y="409"/>
                    <a:pt x="304" y="409"/>
                    <a:pt x="303" y="409"/>
                  </a:cubicBezTo>
                  <a:cubicBezTo>
                    <a:pt x="303" y="409"/>
                    <a:pt x="303" y="408"/>
                    <a:pt x="303" y="408"/>
                  </a:cubicBezTo>
                  <a:cubicBezTo>
                    <a:pt x="303" y="408"/>
                    <a:pt x="304" y="408"/>
                    <a:pt x="304" y="408"/>
                  </a:cubicBezTo>
                  <a:cubicBezTo>
                    <a:pt x="304" y="408"/>
                    <a:pt x="304" y="408"/>
                    <a:pt x="305" y="408"/>
                  </a:cubicBezTo>
                  <a:cubicBezTo>
                    <a:pt x="306" y="408"/>
                    <a:pt x="305" y="408"/>
                    <a:pt x="306" y="409"/>
                  </a:cubicBezTo>
                  <a:cubicBezTo>
                    <a:pt x="306" y="409"/>
                    <a:pt x="307" y="409"/>
                    <a:pt x="307" y="409"/>
                  </a:cubicBezTo>
                  <a:cubicBezTo>
                    <a:pt x="308" y="408"/>
                    <a:pt x="307" y="408"/>
                    <a:pt x="307" y="408"/>
                  </a:cubicBezTo>
                  <a:cubicBezTo>
                    <a:pt x="307" y="408"/>
                    <a:pt x="308" y="407"/>
                    <a:pt x="309" y="406"/>
                  </a:cubicBezTo>
                  <a:cubicBezTo>
                    <a:pt x="310" y="405"/>
                    <a:pt x="310" y="405"/>
                    <a:pt x="310" y="405"/>
                  </a:cubicBezTo>
                  <a:cubicBezTo>
                    <a:pt x="311" y="404"/>
                    <a:pt x="311" y="404"/>
                    <a:pt x="312" y="403"/>
                  </a:cubicBezTo>
                  <a:cubicBezTo>
                    <a:pt x="312" y="402"/>
                    <a:pt x="312" y="402"/>
                    <a:pt x="313" y="402"/>
                  </a:cubicBezTo>
                  <a:cubicBezTo>
                    <a:pt x="314" y="401"/>
                    <a:pt x="314" y="401"/>
                    <a:pt x="315" y="400"/>
                  </a:cubicBezTo>
                  <a:cubicBezTo>
                    <a:pt x="316" y="399"/>
                    <a:pt x="316" y="399"/>
                    <a:pt x="317" y="399"/>
                  </a:cubicBezTo>
                  <a:cubicBezTo>
                    <a:pt x="317" y="399"/>
                    <a:pt x="318" y="396"/>
                    <a:pt x="318" y="396"/>
                  </a:cubicBezTo>
                  <a:cubicBezTo>
                    <a:pt x="319" y="395"/>
                    <a:pt x="319" y="395"/>
                    <a:pt x="319" y="395"/>
                  </a:cubicBezTo>
                  <a:cubicBezTo>
                    <a:pt x="320" y="395"/>
                    <a:pt x="321" y="394"/>
                    <a:pt x="321" y="393"/>
                  </a:cubicBezTo>
                  <a:cubicBezTo>
                    <a:pt x="321" y="393"/>
                    <a:pt x="321" y="393"/>
                    <a:pt x="322" y="392"/>
                  </a:cubicBezTo>
                  <a:cubicBezTo>
                    <a:pt x="322" y="392"/>
                    <a:pt x="323" y="391"/>
                    <a:pt x="323" y="391"/>
                  </a:cubicBezTo>
                  <a:cubicBezTo>
                    <a:pt x="323" y="391"/>
                    <a:pt x="323" y="391"/>
                    <a:pt x="324" y="390"/>
                  </a:cubicBezTo>
                  <a:cubicBezTo>
                    <a:pt x="324" y="389"/>
                    <a:pt x="324" y="390"/>
                    <a:pt x="323" y="390"/>
                  </a:cubicBezTo>
                  <a:cubicBezTo>
                    <a:pt x="323" y="390"/>
                    <a:pt x="323" y="390"/>
                    <a:pt x="323" y="390"/>
                  </a:cubicBezTo>
                  <a:cubicBezTo>
                    <a:pt x="322" y="390"/>
                    <a:pt x="322" y="390"/>
                    <a:pt x="322" y="390"/>
                  </a:cubicBezTo>
                  <a:cubicBezTo>
                    <a:pt x="321" y="390"/>
                    <a:pt x="321" y="390"/>
                    <a:pt x="321" y="390"/>
                  </a:cubicBezTo>
                  <a:cubicBezTo>
                    <a:pt x="321" y="389"/>
                    <a:pt x="322" y="390"/>
                    <a:pt x="322" y="390"/>
                  </a:cubicBezTo>
                  <a:cubicBezTo>
                    <a:pt x="322" y="390"/>
                    <a:pt x="323" y="389"/>
                    <a:pt x="323" y="389"/>
                  </a:cubicBezTo>
                  <a:cubicBezTo>
                    <a:pt x="323" y="388"/>
                    <a:pt x="323" y="389"/>
                    <a:pt x="323" y="389"/>
                  </a:cubicBezTo>
                  <a:cubicBezTo>
                    <a:pt x="323" y="389"/>
                    <a:pt x="324" y="389"/>
                    <a:pt x="325" y="390"/>
                  </a:cubicBezTo>
                  <a:cubicBezTo>
                    <a:pt x="325" y="390"/>
                    <a:pt x="325" y="389"/>
                    <a:pt x="326" y="389"/>
                  </a:cubicBezTo>
                  <a:cubicBezTo>
                    <a:pt x="327" y="388"/>
                    <a:pt x="325" y="388"/>
                    <a:pt x="325" y="388"/>
                  </a:cubicBezTo>
                  <a:cubicBezTo>
                    <a:pt x="325" y="388"/>
                    <a:pt x="326" y="388"/>
                    <a:pt x="326" y="388"/>
                  </a:cubicBezTo>
                  <a:cubicBezTo>
                    <a:pt x="326" y="388"/>
                    <a:pt x="326" y="388"/>
                    <a:pt x="327" y="387"/>
                  </a:cubicBezTo>
                  <a:cubicBezTo>
                    <a:pt x="327" y="387"/>
                    <a:pt x="327" y="387"/>
                    <a:pt x="327" y="386"/>
                  </a:cubicBezTo>
                  <a:cubicBezTo>
                    <a:pt x="327" y="386"/>
                    <a:pt x="327" y="386"/>
                    <a:pt x="328" y="386"/>
                  </a:cubicBezTo>
                  <a:cubicBezTo>
                    <a:pt x="328" y="385"/>
                    <a:pt x="329" y="384"/>
                    <a:pt x="329" y="384"/>
                  </a:cubicBezTo>
                  <a:cubicBezTo>
                    <a:pt x="330" y="383"/>
                    <a:pt x="329" y="384"/>
                    <a:pt x="330" y="383"/>
                  </a:cubicBezTo>
                  <a:cubicBezTo>
                    <a:pt x="331" y="383"/>
                    <a:pt x="330" y="383"/>
                    <a:pt x="330" y="382"/>
                  </a:cubicBezTo>
                  <a:cubicBezTo>
                    <a:pt x="330" y="381"/>
                    <a:pt x="330" y="382"/>
                    <a:pt x="330" y="382"/>
                  </a:cubicBezTo>
                  <a:cubicBezTo>
                    <a:pt x="330" y="382"/>
                    <a:pt x="329" y="381"/>
                    <a:pt x="329" y="381"/>
                  </a:cubicBezTo>
                  <a:cubicBezTo>
                    <a:pt x="329" y="381"/>
                    <a:pt x="329" y="381"/>
                    <a:pt x="328" y="381"/>
                  </a:cubicBezTo>
                  <a:cubicBezTo>
                    <a:pt x="328" y="381"/>
                    <a:pt x="328" y="381"/>
                    <a:pt x="329" y="380"/>
                  </a:cubicBezTo>
                  <a:cubicBezTo>
                    <a:pt x="329" y="380"/>
                    <a:pt x="329" y="380"/>
                    <a:pt x="329" y="380"/>
                  </a:cubicBezTo>
                  <a:cubicBezTo>
                    <a:pt x="329" y="378"/>
                    <a:pt x="329" y="378"/>
                    <a:pt x="329" y="378"/>
                  </a:cubicBezTo>
                  <a:cubicBezTo>
                    <a:pt x="329" y="378"/>
                    <a:pt x="329" y="379"/>
                    <a:pt x="329" y="379"/>
                  </a:cubicBezTo>
                  <a:cubicBezTo>
                    <a:pt x="330" y="379"/>
                    <a:pt x="330" y="380"/>
                    <a:pt x="330" y="380"/>
                  </a:cubicBezTo>
                  <a:cubicBezTo>
                    <a:pt x="330" y="381"/>
                    <a:pt x="331" y="380"/>
                    <a:pt x="331" y="380"/>
                  </a:cubicBezTo>
                  <a:cubicBezTo>
                    <a:pt x="331" y="380"/>
                    <a:pt x="332" y="379"/>
                    <a:pt x="333" y="378"/>
                  </a:cubicBezTo>
                  <a:cubicBezTo>
                    <a:pt x="334" y="376"/>
                    <a:pt x="334" y="377"/>
                    <a:pt x="334" y="376"/>
                  </a:cubicBezTo>
                  <a:cubicBezTo>
                    <a:pt x="334" y="375"/>
                    <a:pt x="335" y="375"/>
                    <a:pt x="336" y="374"/>
                  </a:cubicBezTo>
                  <a:cubicBezTo>
                    <a:pt x="337" y="372"/>
                    <a:pt x="337" y="373"/>
                    <a:pt x="337" y="372"/>
                  </a:cubicBezTo>
                  <a:cubicBezTo>
                    <a:pt x="338" y="370"/>
                    <a:pt x="338" y="371"/>
                    <a:pt x="339" y="370"/>
                  </a:cubicBezTo>
                  <a:cubicBezTo>
                    <a:pt x="339" y="370"/>
                    <a:pt x="339" y="370"/>
                    <a:pt x="340" y="369"/>
                  </a:cubicBezTo>
                  <a:cubicBezTo>
                    <a:pt x="341" y="369"/>
                    <a:pt x="341" y="368"/>
                    <a:pt x="341" y="368"/>
                  </a:cubicBezTo>
                  <a:cubicBezTo>
                    <a:pt x="342" y="367"/>
                    <a:pt x="342" y="367"/>
                    <a:pt x="342" y="367"/>
                  </a:cubicBezTo>
                  <a:cubicBezTo>
                    <a:pt x="342" y="367"/>
                    <a:pt x="343" y="367"/>
                    <a:pt x="344" y="366"/>
                  </a:cubicBezTo>
                  <a:cubicBezTo>
                    <a:pt x="344" y="366"/>
                    <a:pt x="344" y="366"/>
                    <a:pt x="344" y="366"/>
                  </a:cubicBezTo>
                  <a:cubicBezTo>
                    <a:pt x="345" y="365"/>
                    <a:pt x="345" y="365"/>
                    <a:pt x="345" y="364"/>
                  </a:cubicBezTo>
                  <a:cubicBezTo>
                    <a:pt x="346" y="364"/>
                    <a:pt x="346" y="364"/>
                    <a:pt x="346" y="364"/>
                  </a:cubicBezTo>
                  <a:cubicBezTo>
                    <a:pt x="346" y="364"/>
                    <a:pt x="347" y="364"/>
                    <a:pt x="347" y="364"/>
                  </a:cubicBezTo>
                  <a:cubicBezTo>
                    <a:pt x="348" y="364"/>
                    <a:pt x="347" y="363"/>
                    <a:pt x="347" y="363"/>
                  </a:cubicBezTo>
                  <a:cubicBezTo>
                    <a:pt x="348" y="362"/>
                    <a:pt x="348" y="362"/>
                    <a:pt x="348" y="362"/>
                  </a:cubicBezTo>
                  <a:cubicBezTo>
                    <a:pt x="350" y="361"/>
                    <a:pt x="350" y="361"/>
                    <a:pt x="350" y="361"/>
                  </a:cubicBezTo>
                  <a:cubicBezTo>
                    <a:pt x="350" y="361"/>
                    <a:pt x="349" y="362"/>
                    <a:pt x="348" y="362"/>
                  </a:cubicBezTo>
                  <a:cubicBezTo>
                    <a:pt x="348" y="363"/>
                    <a:pt x="348" y="363"/>
                    <a:pt x="348" y="363"/>
                  </a:cubicBezTo>
                  <a:cubicBezTo>
                    <a:pt x="348" y="362"/>
                    <a:pt x="348" y="363"/>
                    <a:pt x="348" y="363"/>
                  </a:cubicBezTo>
                  <a:cubicBezTo>
                    <a:pt x="348" y="364"/>
                    <a:pt x="349" y="363"/>
                    <a:pt x="349" y="363"/>
                  </a:cubicBezTo>
                  <a:cubicBezTo>
                    <a:pt x="349" y="363"/>
                    <a:pt x="350" y="362"/>
                    <a:pt x="350" y="362"/>
                  </a:cubicBezTo>
                  <a:cubicBezTo>
                    <a:pt x="350" y="362"/>
                    <a:pt x="351" y="361"/>
                    <a:pt x="351" y="361"/>
                  </a:cubicBezTo>
                  <a:cubicBezTo>
                    <a:pt x="351" y="361"/>
                    <a:pt x="352" y="361"/>
                    <a:pt x="352" y="361"/>
                  </a:cubicBezTo>
                  <a:cubicBezTo>
                    <a:pt x="353" y="361"/>
                    <a:pt x="353" y="360"/>
                    <a:pt x="354" y="360"/>
                  </a:cubicBezTo>
                  <a:cubicBezTo>
                    <a:pt x="355" y="360"/>
                    <a:pt x="355" y="359"/>
                    <a:pt x="356" y="359"/>
                  </a:cubicBezTo>
                  <a:cubicBezTo>
                    <a:pt x="357" y="358"/>
                    <a:pt x="356" y="358"/>
                    <a:pt x="357" y="358"/>
                  </a:cubicBezTo>
                  <a:cubicBezTo>
                    <a:pt x="358" y="358"/>
                    <a:pt x="358" y="358"/>
                    <a:pt x="359" y="357"/>
                  </a:cubicBezTo>
                  <a:cubicBezTo>
                    <a:pt x="360" y="357"/>
                    <a:pt x="359" y="357"/>
                    <a:pt x="360" y="357"/>
                  </a:cubicBezTo>
                  <a:cubicBezTo>
                    <a:pt x="361" y="356"/>
                    <a:pt x="360" y="356"/>
                    <a:pt x="360" y="356"/>
                  </a:cubicBezTo>
                  <a:cubicBezTo>
                    <a:pt x="360" y="356"/>
                    <a:pt x="359" y="356"/>
                    <a:pt x="359" y="356"/>
                  </a:cubicBezTo>
                  <a:cubicBezTo>
                    <a:pt x="359" y="356"/>
                    <a:pt x="358" y="357"/>
                    <a:pt x="358" y="357"/>
                  </a:cubicBezTo>
                  <a:cubicBezTo>
                    <a:pt x="357" y="357"/>
                    <a:pt x="357" y="357"/>
                    <a:pt x="357" y="357"/>
                  </a:cubicBezTo>
                  <a:cubicBezTo>
                    <a:pt x="357" y="357"/>
                    <a:pt x="358" y="356"/>
                    <a:pt x="359" y="355"/>
                  </a:cubicBezTo>
                  <a:cubicBezTo>
                    <a:pt x="359" y="355"/>
                    <a:pt x="359" y="355"/>
                    <a:pt x="360" y="355"/>
                  </a:cubicBezTo>
                  <a:cubicBezTo>
                    <a:pt x="360" y="356"/>
                    <a:pt x="361" y="356"/>
                    <a:pt x="362" y="356"/>
                  </a:cubicBezTo>
                  <a:cubicBezTo>
                    <a:pt x="362" y="355"/>
                    <a:pt x="362" y="355"/>
                    <a:pt x="363" y="355"/>
                  </a:cubicBezTo>
                  <a:cubicBezTo>
                    <a:pt x="363" y="355"/>
                    <a:pt x="364" y="354"/>
                    <a:pt x="364" y="354"/>
                  </a:cubicBezTo>
                  <a:cubicBezTo>
                    <a:pt x="365" y="354"/>
                    <a:pt x="365" y="354"/>
                    <a:pt x="365" y="354"/>
                  </a:cubicBezTo>
                  <a:cubicBezTo>
                    <a:pt x="366" y="353"/>
                    <a:pt x="365" y="353"/>
                    <a:pt x="365" y="352"/>
                  </a:cubicBezTo>
                  <a:cubicBezTo>
                    <a:pt x="365" y="352"/>
                    <a:pt x="366" y="352"/>
                    <a:pt x="366" y="352"/>
                  </a:cubicBezTo>
                  <a:cubicBezTo>
                    <a:pt x="366" y="351"/>
                    <a:pt x="366" y="352"/>
                    <a:pt x="366" y="353"/>
                  </a:cubicBezTo>
                  <a:cubicBezTo>
                    <a:pt x="366" y="354"/>
                    <a:pt x="366" y="353"/>
                    <a:pt x="367" y="353"/>
                  </a:cubicBezTo>
                  <a:cubicBezTo>
                    <a:pt x="368" y="352"/>
                    <a:pt x="368" y="353"/>
                    <a:pt x="368" y="352"/>
                  </a:cubicBezTo>
                  <a:cubicBezTo>
                    <a:pt x="368" y="352"/>
                    <a:pt x="368" y="351"/>
                    <a:pt x="368" y="351"/>
                  </a:cubicBezTo>
                  <a:cubicBezTo>
                    <a:pt x="368" y="351"/>
                    <a:pt x="369" y="352"/>
                    <a:pt x="370" y="351"/>
                  </a:cubicBezTo>
                  <a:cubicBezTo>
                    <a:pt x="372" y="350"/>
                    <a:pt x="372" y="350"/>
                    <a:pt x="373" y="350"/>
                  </a:cubicBezTo>
                  <a:cubicBezTo>
                    <a:pt x="373" y="349"/>
                    <a:pt x="374" y="349"/>
                    <a:pt x="375" y="348"/>
                  </a:cubicBezTo>
                  <a:cubicBezTo>
                    <a:pt x="376" y="348"/>
                    <a:pt x="376" y="348"/>
                    <a:pt x="377" y="348"/>
                  </a:cubicBezTo>
                  <a:cubicBezTo>
                    <a:pt x="378" y="347"/>
                    <a:pt x="378" y="347"/>
                    <a:pt x="379" y="347"/>
                  </a:cubicBezTo>
                  <a:cubicBezTo>
                    <a:pt x="379" y="346"/>
                    <a:pt x="379" y="346"/>
                    <a:pt x="380" y="346"/>
                  </a:cubicBezTo>
                  <a:cubicBezTo>
                    <a:pt x="381" y="345"/>
                    <a:pt x="381" y="345"/>
                    <a:pt x="383" y="345"/>
                  </a:cubicBezTo>
                  <a:cubicBezTo>
                    <a:pt x="384" y="345"/>
                    <a:pt x="384" y="345"/>
                    <a:pt x="385" y="344"/>
                  </a:cubicBezTo>
                  <a:cubicBezTo>
                    <a:pt x="385" y="344"/>
                    <a:pt x="386" y="344"/>
                    <a:pt x="386" y="344"/>
                  </a:cubicBezTo>
                  <a:cubicBezTo>
                    <a:pt x="386" y="343"/>
                    <a:pt x="386" y="343"/>
                    <a:pt x="386" y="343"/>
                  </a:cubicBezTo>
                  <a:cubicBezTo>
                    <a:pt x="386" y="343"/>
                    <a:pt x="385" y="343"/>
                    <a:pt x="385" y="343"/>
                  </a:cubicBezTo>
                  <a:cubicBezTo>
                    <a:pt x="384" y="342"/>
                    <a:pt x="384" y="342"/>
                    <a:pt x="383" y="341"/>
                  </a:cubicBezTo>
                  <a:cubicBezTo>
                    <a:pt x="383" y="341"/>
                    <a:pt x="384" y="342"/>
                    <a:pt x="385" y="342"/>
                  </a:cubicBezTo>
                  <a:cubicBezTo>
                    <a:pt x="385" y="342"/>
                    <a:pt x="385" y="342"/>
                    <a:pt x="386" y="342"/>
                  </a:cubicBezTo>
                  <a:cubicBezTo>
                    <a:pt x="387" y="341"/>
                    <a:pt x="386" y="341"/>
                    <a:pt x="386" y="341"/>
                  </a:cubicBezTo>
                  <a:cubicBezTo>
                    <a:pt x="386" y="341"/>
                    <a:pt x="386" y="340"/>
                    <a:pt x="385" y="340"/>
                  </a:cubicBezTo>
                  <a:cubicBezTo>
                    <a:pt x="385" y="339"/>
                    <a:pt x="384" y="339"/>
                    <a:pt x="384" y="339"/>
                  </a:cubicBezTo>
                  <a:cubicBezTo>
                    <a:pt x="383" y="338"/>
                    <a:pt x="384" y="338"/>
                    <a:pt x="384" y="338"/>
                  </a:cubicBezTo>
                  <a:cubicBezTo>
                    <a:pt x="385" y="339"/>
                    <a:pt x="385" y="339"/>
                    <a:pt x="385" y="339"/>
                  </a:cubicBezTo>
                  <a:cubicBezTo>
                    <a:pt x="385" y="339"/>
                    <a:pt x="385" y="339"/>
                    <a:pt x="386" y="338"/>
                  </a:cubicBezTo>
                  <a:cubicBezTo>
                    <a:pt x="387" y="338"/>
                    <a:pt x="386" y="338"/>
                    <a:pt x="387" y="339"/>
                  </a:cubicBezTo>
                  <a:cubicBezTo>
                    <a:pt x="387" y="339"/>
                    <a:pt x="387" y="339"/>
                    <a:pt x="387" y="340"/>
                  </a:cubicBezTo>
                  <a:cubicBezTo>
                    <a:pt x="387" y="341"/>
                    <a:pt x="387" y="342"/>
                    <a:pt x="387" y="343"/>
                  </a:cubicBezTo>
                  <a:cubicBezTo>
                    <a:pt x="387" y="343"/>
                    <a:pt x="388" y="343"/>
                    <a:pt x="388" y="343"/>
                  </a:cubicBezTo>
                  <a:cubicBezTo>
                    <a:pt x="388" y="343"/>
                    <a:pt x="388" y="343"/>
                    <a:pt x="389" y="343"/>
                  </a:cubicBezTo>
                  <a:cubicBezTo>
                    <a:pt x="390" y="343"/>
                    <a:pt x="389" y="342"/>
                    <a:pt x="390" y="342"/>
                  </a:cubicBezTo>
                  <a:cubicBezTo>
                    <a:pt x="390" y="341"/>
                    <a:pt x="390" y="342"/>
                    <a:pt x="391" y="341"/>
                  </a:cubicBezTo>
                  <a:cubicBezTo>
                    <a:pt x="391" y="341"/>
                    <a:pt x="391" y="341"/>
                    <a:pt x="392" y="340"/>
                  </a:cubicBezTo>
                  <a:cubicBezTo>
                    <a:pt x="392" y="340"/>
                    <a:pt x="394" y="340"/>
                    <a:pt x="394" y="340"/>
                  </a:cubicBezTo>
                  <a:cubicBezTo>
                    <a:pt x="395" y="340"/>
                    <a:pt x="402" y="337"/>
                    <a:pt x="403" y="336"/>
                  </a:cubicBezTo>
                  <a:cubicBezTo>
                    <a:pt x="404" y="336"/>
                    <a:pt x="405" y="335"/>
                    <a:pt x="405" y="335"/>
                  </a:cubicBezTo>
                  <a:cubicBezTo>
                    <a:pt x="405" y="335"/>
                    <a:pt x="405" y="336"/>
                    <a:pt x="404" y="336"/>
                  </a:cubicBezTo>
                  <a:cubicBezTo>
                    <a:pt x="403" y="336"/>
                    <a:pt x="403" y="336"/>
                    <a:pt x="403" y="336"/>
                  </a:cubicBezTo>
                  <a:cubicBezTo>
                    <a:pt x="402" y="336"/>
                    <a:pt x="403" y="336"/>
                    <a:pt x="404" y="335"/>
                  </a:cubicBezTo>
                  <a:cubicBezTo>
                    <a:pt x="405" y="334"/>
                    <a:pt x="404" y="334"/>
                    <a:pt x="405" y="333"/>
                  </a:cubicBezTo>
                  <a:cubicBezTo>
                    <a:pt x="405" y="333"/>
                    <a:pt x="405" y="334"/>
                    <a:pt x="405" y="334"/>
                  </a:cubicBezTo>
                  <a:cubicBezTo>
                    <a:pt x="405" y="334"/>
                    <a:pt x="405" y="334"/>
                    <a:pt x="406" y="334"/>
                  </a:cubicBezTo>
                  <a:cubicBezTo>
                    <a:pt x="407" y="335"/>
                    <a:pt x="406" y="335"/>
                    <a:pt x="407" y="335"/>
                  </a:cubicBezTo>
                  <a:cubicBezTo>
                    <a:pt x="407" y="336"/>
                    <a:pt x="407" y="335"/>
                    <a:pt x="408" y="335"/>
                  </a:cubicBezTo>
                  <a:cubicBezTo>
                    <a:pt x="408" y="335"/>
                    <a:pt x="408" y="335"/>
                    <a:pt x="409" y="335"/>
                  </a:cubicBezTo>
                  <a:cubicBezTo>
                    <a:pt x="409" y="335"/>
                    <a:pt x="409" y="335"/>
                    <a:pt x="409" y="334"/>
                  </a:cubicBezTo>
                  <a:cubicBezTo>
                    <a:pt x="410" y="333"/>
                    <a:pt x="409" y="333"/>
                    <a:pt x="409" y="332"/>
                  </a:cubicBezTo>
                  <a:cubicBezTo>
                    <a:pt x="409" y="332"/>
                    <a:pt x="410" y="333"/>
                    <a:pt x="410" y="333"/>
                  </a:cubicBezTo>
                  <a:cubicBezTo>
                    <a:pt x="410" y="334"/>
                    <a:pt x="410" y="334"/>
                    <a:pt x="410" y="334"/>
                  </a:cubicBezTo>
                  <a:cubicBezTo>
                    <a:pt x="411" y="334"/>
                    <a:pt x="411" y="334"/>
                    <a:pt x="412" y="333"/>
                  </a:cubicBezTo>
                  <a:cubicBezTo>
                    <a:pt x="413" y="333"/>
                    <a:pt x="412" y="333"/>
                    <a:pt x="413" y="333"/>
                  </a:cubicBezTo>
                  <a:cubicBezTo>
                    <a:pt x="413" y="333"/>
                    <a:pt x="413" y="331"/>
                    <a:pt x="413" y="331"/>
                  </a:cubicBezTo>
                  <a:cubicBezTo>
                    <a:pt x="414" y="332"/>
                    <a:pt x="414" y="332"/>
                    <a:pt x="414" y="332"/>
                  </a:cubicBezTo>
                  <a:cubicBezTo>
                    <a:pt x="414" y="332"/>
                    <a:pt x="415" y="332"/>
                    <a:pt x="415" y="333"/>
                  </a:cubicBezTo>
                  <a:cubicBezTo>
                    <a:pt x="415" y="333"/>
                    <a:pt x="416" y="332"/>
                    <a:pt x="418" y="332"/>
                  </a:cubicBezTo>
                  <a:cubicBezTo>
                    <a:pt x="420" y="332"/>
                    <a:pt x="418" y="332"/>
                    <a:pt x="420" y="332"/>
                  </a:cubicBezTo>
                  <a:cubicBezTo>
                    <a:pt x="421" y="332"/>
                    <a:pt x="421" y="332"/>
                    <a:pt x="422" y="331"/>
                  </a:cubicBezTo>
                  <a:cubicBezTo>
                    <a:pt x="424" y="331"/>
                    <a:pt x="424" y="331"/>
                    <a:pt x="425" y="330"/>
                  </a:cubicBezTo>
                  <a:cubicBezTo>
                    <a:pt x="426" y="329"/>
                    <a:pt x="426" y="330"/>
                    <a:pt x="428" y="329"/>
                  </a:cubicBezTo>
                  <a:cubicBezTo>
                    <a:pt x="429" y="329"/>
                    <a:pt x="429" y="329"/>
                    <a:pt x="430" y="329"/>
                  </a:cubicBezTo>
                  <a:cubicBezTo>
                    <a:pt x="431" y="329"/>
                    <a:pt x="431" y="329"/>
                    <a:pt x="432" y="329"/>
                  </a:cubicBezTo>
                  <a:cubicBezTo>
                    <a:pt x="433" y="330"/>
                    <a:pt x="433" y="329"/>
                    <a:pt x="433" y="329"/>
                  </a:cubicBezTo>
                  <a:cubicBezTo>
                    <a:pt x="433" y="328"/>
                    <a:pt x="433" y="328"/>
                    <a:pt x="434" y="327"/>
                  </a:cubicBezTo>
                  <a:cubicBezTo>
                    <a:pt x="434" y="327"/>
                    <a:pt x="435" y="326"/>
                    <a:pt x="435" y="326"/>
                  </a:cubicBezTo>
                  <a:cubicBezTo>
                    <a:pt x="436" y="325"/>
                    <a:pt x="435" y="325"/>
                    <a:pt x="435" y="325"/>
                  </a:cubicBezTo>
                  <a:cubicBezTo>
                    <a:pt x="434" y="325"/>
                    <a:pt x="434" y="325"/>
                    <a:pt x="434" y="325"/>
                  </a:cubicBezTo>
                  <a:cubicBezTo>
                    <a:pt x="433" y="325"/>
                    <a:pt x="434" y="326"/>
                    <a:pt x="434" y="326"/>
                  </a:cubicBezTo>
                  <a:cubicBezTo>
                    <a:pt x="434" y="326"/>
                    <a:pt x="433" y="326"/>
                    <a:pt x="433" y="326"/>
                  </a:cubicBezTo>
                  <a:cubicBezTo>
                    <a:pt x="433" y="326"/>
                    <a:pt x="432" y="326"/>
                    <a:pt x="432" y="326"/>
                  </a:cubicBezTo>
                  <a:cubicBezTo>
                    <a:pt x="431" y="326"/>
                    <a:pt x="432" y="326"/>
                    <a:pt x="432" y="325"/>
                  </a:cubicBezTo>
                  <a:cubicBezTo>
                    <a:pt x="432" y="325"/>
                    <a:pt x="433" y="325"/>
                    <a:pt x="434" y="325"/>
                  </a:cubicBezTo>
                  <a:cubicBezTo>
                    <a:pt x="434" y="324"/>
                    <a:pt x="434" y="324"/>
                    <a:pt x="435" y="324"/>
                  </a:cubicBezTo>
                  <a:cubicBezTo>
                    <a:pt x="435" y="324"/>
                    <a:pt x="435" y="324"/>
                    <a:pt x="436" y="323"/>
                  </a:cubicBezTo>
                  <a:cubicBezTo>
                    <a:pt x="437" y="323"/>
                    <a:pt x="437" y="323"/>
                    <a:pt x="437" y="323"/>
                  </a:cubicBezTo>
                  <a:cubicBezTo>
                    <a:pt x="437" y="322"/>
                    <a:pt x="438" y="321"/>
                    <a:pt x="439" y="321"/>
                  </a:cubicBezTo>
                  <a:cubicBezTo>
                    <a:pt x="439" y="320"/>
                    <a:pt x="440" y="320"/>
                    <a:pt x="440" y="319"/>
                  </a:cubicBezTo>
                  <a:cubicBezTo>
                    <a:pt x="441" y="319"/>
                    <a:pt x="441" y="319"/>
                    <a:pt x="442" y="319"/>
                  </a:cubicBezTo>
                  <a:cubicBezTo>
                    <a:pt x="442" y="318"/>
                    <a:pt x="442" y="318"/>
                    <a:pt x="442" y="318"/>
                  </a:cubicBezTo>
                  <a:cubicBezTo>
                    <a:pt x="442" y="318"/>
                    <a:pt x="442" y="317"/>
                    <a:pt x="442" y="318"/>
                  </a:cubicBezTo>
                  <a:cubicBezTo>
                    <a:pt x="441" y="318"/>
                    <a:pt x="441" y="318"/>
                    <a:pt x="441" y="318"/>
                  </a:cubicBezTo>
                  <a:cubicBezTo>
                    <a:pt x="441" y="318"/>
                    <a:pt x="441" y="317"/>
                    <a:pt x="441" y="316"/>
                  </a:cubicBezTo>
                  <a:cubicBezTo>
                    <a:pt x="441" y="315"/>
                    <a:pt x="442" y="316"/>
                    <a:pt x="442" y="316"/>
                  </a:cubicBezTo>
                  <a:cubicBezTo>
                    <a:pt x="442" y="317"/>
                    <a:pt x="442" y="317"/>
                    <a:pt x="443" y="317"/>
                  </a:cubicBezTo>
                  <a:cubicBezTo>
                    <a:pt x="444" y="317"/>
                    <a:pt x="443" y="317"/>
                    <a:pt x="444" y="317"/>
                  </a:cubicBezTo>
                  <a:cubicBezTo>
                    <a:pt x="445" y="317"/>
                    <a:pt x="445" y="316"/>
                    <a:pt x="445" y="316"/>
                  </a:cubicBezTo>
                  <a:cubicBezTo>
                    <a:pt x="445" y="316"/>
                    <a:pt x="446" y="316"/>
                    <a:pt x="447" y="315"/>
                  </a:cubicBezTo>
                  <a:cubicBezTo>
                    <a:pt x="448" y="315"/>
                    <a:pt x="448" y="315"/>
                    <a:pt x="449" y="314"/>
                  </a:cubicBezTo>
                  <a:cubicBezTo>
                    <a:pt x="450" y="313"/>
                    <a:pt x="450" y="313"/>
                    <a:pt x="451" y="312"/>
                  </a:cubicBezTo>
                  <a:cubicBezTo>
                    <a:pt x="452" y="312"/>
                    <a:pt x="453" y="311"/>
                    <a:pt x="455" y="311"/>
                  </a:cubicBezTo>
                  <a:cubicBezTo>
                    <a:pt x="456" y="311"/>
                    <a:pt x="456" y="310"/>
                    <a:pt x="456" y="310"/>
                  </a:cubicBezTo>
                  <a:cubicBezTo>
                    <a:pt x="455" y="309"/>
                    <a:pt x="456" y="310"/>
                    <a:pt x="457" y="309"/>
                  </a:cubicBezTo>
                  <a:cubicBezTo>
                    <a:pt x="458" y="309"/>
                    <a:pt x="457" y="309"/>
                    <a:pt x="458" y="308"/>
                  </a:cubicBezTo>
                  <a:cubicBezTo>
                    <a:pt x="459" y="308"/>
                    <a:pt x="459" y="308"/>
                    <a:pt x="460" y="307"/>
                  </a:cubicBezTo>
                  <a:cubicBezTo>
                    <a:pt x="461" y="307"/>
                    <a:pt x="461" y="306"/>
                    <a:pt x="463" y="305"/>
                  </a:cubicBezTo>
                  <a:cubicBezTo>
                    <a:pt x="465" y="304"/>
                    <a:pt x="464" y="305"/>
                    <a:pt x="464" y="304"/>
                  </a:cubicBezTo>
                  <a:cubicBezTo>
                    <a:pt x="465" y="304"/>
                    <a:pt x="465" y="304"/>
                    <a:pt x="466" y="303"/>
                  </a:cubicBezTo>
                  <a:cubicBezTo>
                    <a:pt x="467" y="303"/>
                    <a:pt x="468" y="302"/>
                    <a:pt x="468" y="302"/>
                  </a:cubicBezTo>
                  <a:cubicBezTo>
                    <a:pt x="468" y="302"/>
                    <a:pt x="468" y="301"/>
                    <a:pt x="469" y="301"/>
                  </a:cubicBezTo>
                  <a:cubicBezTo>
                    <a:pt x="470" y="301"/>
                    <a:pt x="470" y="301"/>
                    <a:pt x="471" y="300"/>
                  </a:cubicBezTo>
                  <a:cubicBezTo>
                    <a:pt x="471" y="300"/>
                    <a:pt x="471" y="299"/>
                    <a:pt x="470" y="299"/>
                  </a:cubicBezTo>
                  <a:cubicBezTo>
                    <a:pt x="470" y="299"/>
                    <a:pt x="470" y="299"/>
                    <a:pt x="470" y="299"/>
                  </a:cubicBezTo>
                  <a:cubicBezTo>
                    <a:pt x="469" y="299"/>
                    <a:pt x="469" y="299"/>
                    <a:pt x="469" y="299"/>
                  </a:cubicBezTo>
                  <a:cubicBezTo>
                    <a:pt x="468" y="298"/>
                    <a:pt x="469" y="298"/>
                    <a:pt x="469" y="298"/>
                  </a:cubicBezTo>
                  <a:cubicBezTo>
                    <a:pt x="469" y="298"/>
                    <a:pt x="469" y="297"/>
                    <a:pt x="468" y="297"/>
                  </a:cubicBezTo>
                  <a:cubicBezTo>
                    <a:pt x="468" y="297"/>
                    <a:pt x="468" y="297"/>
                    <a:pt x="468" y="296"/>
                  </a:cubicBezTo>
                  <a:cubicBezTo>
                    <a:pt x="468" y="296"/>
                    <a:pt x="468" y="295"/>
                    <a:pt x="467" y="295"/>
                  </a:cubicBezTo>
                  <a:cubicBezTo>
                    <a:pt x="467" y="294"/>
                    <a:pt x="467" y="294"/>
                    <a:pt x="466" y="294"/>
                  </a:cubicBezTo>
                  <a:cubicBezTo>
                    <a:pt x="466" y="294"/>
                    <a:pt x="467" y="294"/>
                    <a:pt x="467" y="293"/>
                  </a:cubicBezTo>
                  <a:cubicBezTo>
                    <a:pt x="468" y="293"/>
                    <a:pt x="468" y="293"/>
                    <a:pt x="468" y="293"/>
                  </a:cubicBezTo>
                  <a:cubicBezTo>
                    <a:pt x="469" y="292"/>
                    <a:pt x="466" y="292"/>
                    <a:pt x="466" y="291"/>
                  </a:cubicBezTo>
                  <a:cubicBezTo>
                    <a:pt x="465" y="291"/>
                    <a:pt x="468" y="292"/>
                    <a:pt x="468" y="292"/>
                  </a:cubicBezTo>
                  <a:cubicBezTo>
                    <a:pt x="468" y="292"/>
                    <a:pt x="468" y="292"/>
                    <a:pt x="468" y="292"/>
                  </a:cubicBezTo>
                  <a:cubicBezTo>
                    <a:pt x="467" y="292"/>
                    <a:pt x="470" y="291"/>
                    <a:pt x="470" y="291"/>
                  </a:cubicBezTo>
                  <a:cubicBezTo>
                    <a:pt x="471" y="291"/>
                    <a:pt x="471" y="291"/>
                    <a:pt x="471" y="290"/>
                  </a:cubicBezTo>
                  <a:cubicBezTo>
                    <a:pt x="471" y="290"/>
                    <a:pt x="470" y="290"/>
                    <a:pt x="470" y="290"/>
                  </a:cubicBezTo>
                  <a:cubicBezTo>
                    <a:pt x="470" y="290"/>
                    <a:pt x="470" y="290"/>
                    <a:pt x="470" y="290"/>
                  </a:cubicBezTo>
                  <a:cubicBezTo>
                    <a:pt x="470" y="290"/>
                    <a:pt x="471" y="290"/>
                    <a:pt x="472" y="290"/>
                  </a:cubicBezTo>
                  <a:cubicBezTo>
                    <a:pt x="472" y="290"/>
                    <a:pt x="473" y="290"/>
                    <a:pt x="473" y="290"/>
                  </a:cubicBezTo>
                  <a:cubicBezTo>
                    <a:pt x="473" y="290"/>
                    <a:pt x="471" y="289"/>
                    <a:pt x="471" y="289"/>
                  </a:cubicBezTo>
                  <a:cubicBezTo>
                    <a:pt x="470" y="288"/>
                    <a:pt x="471" y="289"/>
                    <a:pt x="472" y="289"/>
                  </a:cubicBezTo>
                  <a:cubicBezTo>
                    <a:pt x="473" y="289"/>
                    <a:pt x="473" y="289"/>
                    <a:pt x="473" y="289"/>
                  </a:cubicBezTo>
                  <a:cubicBezTo>
                    <a:pt x="473" y="289"/>
                    <a:pt x="474" y="290"/>
                    <a:pt x="474" y="290"/>
                  </a:cubicBezTo>
                  <a:cubicBezTo>
                    <a:pt x="475" y="290"/>
                    <a:pt x="475" y="290"/>
                    <a:pt x="476" y="290"/>
                  </a:cubicBezTo>
                  <a:cubicBezTo>
                    <a:pt x="477" y="290"/>
                    <a:pt x="477" y="290"/>
                    <a:pt x="478" y="289"/>
                  </a:cubicBezTo>
                  <a:cubicBezTo>
                    <a:pt x="478" y="289"/>
                    <a:pt x="478" y="288"/>
                    <a:pt x="479" y="288"/>
                  </a:cubicBezTo>
                  <a:cubicBezTo>
                    <a:pt x="479" y="288"/>
                    <a:pt x="480" y="286"/>
                    <a:pt x="480" y="286"/>
                  </a:cubicBezTo>
                  <a:cubicBezTo>
                    <a:pt x="480" y="286"/>
                    <a:pt x="480" y="286"/>
                    <a:pt x="481" y="285"/>
                  </a:cubicBezTo>
                  <a:cubicBezTo>
                    <a:pt x="481" y="285"/>
                    <a:pt x="481" y="284"/>
                    <a:pt x="482" y="284"/>
                  </a:cubicBezTo>
                  <a:cubicBezTo>
                    <a:pt x="482" y="283"/>
                    <a:pt x="482" y="283"/>
                    <a:pt x="483" y="282"/>
                  </a:cubicBezTo>
                  <a:cubicBezTo>
                    <a:pt x="483" y="281"/>
                    <a:pt x="483" y="281"/>
                    <a:pt x="483" y="281"/>
                  </a:cubicBezTo>
                  <a:cubicBezTo>
                    <a:pt x="484" y="281"/>
                    <a:pt x="483" y="281"/>
                    <a:pt x="483" y="281"/>
                  </a:cubicBezTo>
                  <a:cubicBezTo>
                    <a:pt x="483" y="280"/>
                    <a:pt x="484" y="280"/>
                    <a:pt x="484" y="280"/>
                  </a:cubicBezTo>
                  <a:cubicBezTo>
                    <a:pt x="484" y="280"/>
                    <a:pt x="484" y="279"/>
                    <a:pt x="484" y="278"/>
                  </a:cubicBezTo>
                  <a:cubicBezTo>
                    <a:pt x="485" y="278"/>
                    <a:pt x="485" y="278"/>
                    <a:pt x="485" y="277"/>
                  </a:cubicBezTo>
                  <a:cubicBezTo>
                    <a:pt x="485" y="276"/>
                    <a:pt x="485" y="276"/>
                    <a:pt x="485" y="276"/>
                  </a:cubicBezTo>
                  <a:cubicBezTo>
                    <a:pt x="484" y="278"/>
                    <a:pt x="484" y="278"/>
                    <a:pt x="484" y="278"/>
                  </a:cubicBezTo>
                  <a:cubicBezTo>
                    <a:pt x="484" y="278"/>
                    <a:pt x="484" y="277"/>
                    <a:pt x="484" y="277"/>
                  </a:cubicBezTo>
                  <a:cubicBezTo>
                    <a:pt x="485" y="276"/>
                    <a:pt x="484" y="276"/>
                    <a:pt x="484" y="276"/>
                  </a:cubicBezTo>
                  <a:cubicBezTo>
                    <a:pt x="484" y="275"/>
                    <a:pt x="484" y="275"/>
                    <a:pt x="484" y="275"/>
                  </a:cubicBezTo>
                  <a:cubicBezTo>
                    <a:pt x="484" y="275"/>
                    <a:pt x="485" y="274"/>
                    <a:pt x="485" y="274"/>
                  </a:cubicBezTo>
                  <a:cubicBezTo>
                    <a:pt x="485" y="274"/>
                    <a:pt x="485" y="275"/>
                    <a:pt x="486" y="275"/>
                  </a:cubicBezTo>
                  <a:cubicBezTo>
                    <a:pt x="487" y="274"/>
                    <a:pt x="486" y="274"/>
                    <a:pt x="486" y="274"/>
                  </a:cubicBezTo>
                  <a:cubicBezTo>
                    <a:pt x="487" y="273"/>
                    <a:pt x="487" y="272"/>
                    <a:pt x="488" y="271"/>
                  </a:cubicBezTo>
                  <a:cubicBezTo>
                    <a:pt x="489" y="270"/>
                    <a:pt x="489" y="270"/>
                    <a:pt x="490" y="270"/>
                  </a:cubicBezTo>
                  <a:cubicBezTo>
                    <a:pt x="491" y="269"/>
                    <a:pt x="492" y="268"/>
                    <a:pt x="492" y="268"/>
                  </a:cubicBezTo>
                  <a:cubicBezTo>
                    <a:pt x="493" y="267"/>
                    <a:pt x="493" y="267"/>
                    <a:pt x="494" y="266"/>
                  </a:cubicBezTo>
                  <a:cubicBezTo>
                    <a:pt x="495" y="265"/>
                    <a:pt x="496" y="265"/>
                    <a:pt x="496" y="264"/>
                  </a:cubicBezTo>
                  <a:cubicBezTo>
                    <a:pt x="497" y="264"/>
                    <a:pt x="496" y="263"/>
                    <a:pt x="497" y="262"/>
                  </a:cubicBezTo>
                  <a:cubicBezTo>
                    <a:pt x="497" y="261"/>
                    <a:pt x="497" y="261"/>
                    <a:pt x="498" y="260"/>
                  </a:cubicBezTo>
                  <a:cubicBezTo>
                    <a:pt x="499" y="259"/>
                    <a:pt x="499" y="259"/>
                    <a:pt x="499" y="258"/>
                  </a:cubicBezTo>
                  <a:cubicBezTo>
                    <a:pt x="500" y="258"/>
                    <a:pt x="500" y="258"/>
                    <a:pt x="500" y="257"/>
                  </a:cubicBezTo>
                  <a:cubicBezTo>
                    <a:pt x="501" y="257"/>
                    <a:pt x="501" y="257"/>
                    <a:pt x="501" y="257"/>
                  </a:cubicBezTo>
                  <a:cubicBezTo>
                    <a:pt x="501" y="257"/>
                    <a:pt x="499" y="257"/>
                    <a:pt x="500" y="257"/>
                  </a:cubicBezTo>
                  <a:cubicBezTo>
                    <a:pt x="501" y="256"/>
                    <a:pt x="501" y="256"/>
                    <a:pt x="501" y="255"/>
                  </a:cubicBezTo>
                  <a:cubicBezTo>
                    <a:pt x="502" y="255"/>
                    <a:pt x="502" y="255"/>
                    <a:pt x="503" y="254"/>
                  </a:cubicBezTo>
                  <a:cubicBezTo>
                    <a:pt x="503" y="254"/>
                    <a:pt x="503" y="254"/>
                    <a:pt x="503" y="254"/>
                  </a:cubicBezTo>
                  <a:cubicBezTo>
                    <a:pt x="503" y="253"/>
                    <a:pt x="503" y="254"/>
                    <a:pt x="504" y="254"/>
                  </a:cubicBezTo>
                  <a:cubicBezTo>
                    <a:pt x="504" y="254"/>
                    <a:pt x="505" y="253"/>
                    <a:pt x="505" y="253"/>
                  </a:cubicBezTo>
                  <a:cubicBezTo>
                    <a:pt x="506" y="252"/>
                    <a:pt x="506" y="251"/>
                    <a:pt x="506" y="250"/>
                  </a:cubicBezTo>
                  <a:cubicBezTo>
                    <a:pt x="506" y="250"/>
                    <a:pt x="506" y="250"/>
                    <a:pt x="506" y="250"/>
                  </a:cubicBezTo>
                  <a:cubicBezTo>
                    <a:pt x="506" y="249"/>
                    <a:pt x="505" y="249"/>
                    <a:pt x="506" y="249"/>
                  </a:cubicBezTo>
                  <a:cubicBezTo>
                    <a:pt x="506" y="249"/>
                    <a:pt x="506" y="248"/>
                    <a:pt x="506" y="248"/>
                  </a:cubicBezTo>
                  <a:cubicBezTo>
                    <a:pt x="506" y="247"/>
                    <a:pt x="507" y="247"/>
                    <a:pt x="507" y="246"/>
                  </a:cubicBezTo>
                  <a:cubicBezTo>
                    <a:pt x="508" y="246"/>
                    <a:pt x="509" y="246"/>
                    <a:pt x="509" y="245"/>
                  </a:cubicBezTo>
                  <a:cubicBezTo>
                    <a:pt x="509" y="245"/>
                    <a:pt x="508" y="245"/>
                    <a:pt x="508" y="244"/>
                  </a:cubicBezTo>
                  <a:cubicBezTo>
                    <a:pt x="509" y="244"/>
                    <a:pt x="509" y="244"/>
                    <a:pt x="510" y="243"/>
                  </a:cubicBezTo>
                  <a:cubicBezTo>
                    <a:pt x="510" y="242"/>
                    <a:pt x="510" y="242"/>
                    <a:pt x="511" y="241"/>
                  </a:cubicBezTo>
                  <a:cubicBezTo>
                    <a:pt x="512" y="240"/>
                    <a:pt x="511" y="241"/>
                    <a:pt x="512" y="240"/>
                  </a:cubicBezTo>
                  <a:cubicBezTo>
                    <a:pt x="512" y="239"/>
                    <a:pt x="511" y="239"/>
                    <a:pt x="511" y="238"/>
                  </a:cubicBezTo>
                  <a:cubicBezTo>
                    <a:pt x="511" y="238"/>
                    <a:pt x="511" y="238"/>
                    <a:pt x="511" y="237"/>
                  </a:cubicBezTo>
                  <a:cubicBezTo>
                    <a:pt x="511" y="236"/>
                    <a:pt x="511" y="237"/>
                    <a:pt x="511" y="236"/>
                  </a:cubicBezTo>
                  <a:cubicBezTo>
                    <a:pt x="511" y="236"/>
                    <a:pt x="510" y="236"/>
                    <a:pt x="510" y="235"/>
                  </a:cubicBezTo>
                  <a:cubicBezTo>
                    <a:pt x="509" y="235"/>
                    <a:pt x="509" y="235"/>
                    <a:pt x="509" y="234"/>
                  </a:cubicBezTo>
                  <a:cubicBezTo>
                    <a:pt x="509" y="234"/>
                    <a:pt x="508" y="234"/>
                    <a:pt x="508" y="234"/>
                  </a:cubicBezTo>
                  <a:cubicBezTo>
                    <a:pt x="507" y="234"/>
                    <a:pt x="508" y="234"/>
                    <a:pt x="507" y="234"/>
                  </a:cubicBezTo>
                  <a:cubicBezTo>
                    <a:pt x="507" y="234"/>
                    <a:pt x="507" y="235"/>
                    <a:pt x="507" y="235"/>
                  </a:cubicBezTo>
                  <a:cubicBezTo>
                    <a:pt x="507" y="236"/>
                    <a:pt x="507" y="236"/>
                    <a:pt x="507" y="236"/>
                  </a:cubicBezTo>
                  <a:cubicBezTo>
                    <a:pt x="507" y="236"/>
                    <a:pt x="507" y="236"/>
                    <a:pt x="506" y="237"/>
                  </a:cubicBezTo>
                  <a:cubicBezTo>
                    <a:pt x="506" y="237"/>
                    <a:pt x="506" y="237"/>
                    <a:pt x="505" y="237"/>
                  </a:cubicBezTo>
                  <a:cubicBezTo>
                    <a:pt x="505" y="237"/>
                    <a:pt x="505" y="237"/>
                    <a:pt x="504" y="236"/>
                  </a:cubicBezTo>
                  <a:cubicBezTo>
                    <a:pt x="504" y="236"/>
                    <a:pt x="504" y="236"/>
                    <a:pt x="504" y="236"/>
                  </a:cubicBezTo>
                  <a:cubicBezTo>
                    <a:pt x="503" y="236"/>
                    <a:pt x="503" y="236"/>
                    <a:pt x="503" y="236"/>
                  </a:cubicBezTo>
                  <a:cubicBezTo>
                    <a:pt x="503" y="236"/>
                    <a:pt x="504" y="236"/>
                    <a:pt x="504" y="235"/>
                  </a:cubicBezTo>
                  <a:cubicBezTo>
                    <a:pt x="504" y="234"/>
                    <a:pt x="504" y="234"/>
                    <a:pt x="504" y="234"/>
                  </a:cubicBezTo>
                  <a:cubicBezTo>
                    <a:pt x="504" y="233"/>
                    <a:pt x="504" y="233"/>
                    <a:pt x="504" y="233"/>
                  </a:cubicBezTo>
                  <a:cubicBezTo>
                    <a:pt x="504" y="233"/>
                    <a:pt x="506" y="233"/>
                    <a:pt x="506" y="234"/>
                  </a:cubicBezTo>
                  <a:cubicBezTo>
                    <a:pt x="506" y="234"/>
                    <a:pt x="507" y="233"/>
                    <a:pt x="508" y="233"/>
                  </a:cubicBezTo>
                  <a:cubicBezTo>
                    <a:pt x="509" y="233"/>
                    <a:pt x="508" y="233"/>
                    <a:pt x="508" y="232"/>
                  </a:cubicBezTo>
                  <a:cubicBezTo>
                    <a:pt x="508" y="232"/>
                    <a:pt x="509" y="232"/>
                    <a:pt x="510" y="232"/>
                  </a:cubicBezTo>
                  <a:cubicBezTo>
                    <a:pt x="510" y="232"/>
                    <a:pt x="511" y="233"/>
                    <a:pt x="512" y="232"/>
                  </a:cubicBezTo>
                  <a:cubicBezTo>
                    <a:pt x="513" y="232"/>
                    <a:pt x="513" y="233"/>
                    <a:pt x="514" y="232"/>
                  </a:cubicBezTo>
                  <a:cubicBezTo>
                    <a:pt x="514" y="232"/>
                    <a:pt x="514" y="231"/>
                    <a:pt x="514" y="231"/>
                  </a:cubicBezTo>
                  <a:cubicBezTo>
                    <a:pt x="513" y="230"/>
                    <a:pt x="513" y="230"/>
                    <a:pt x="513" y="230"/>
                  </a:cubicBezTo>
                  <a:cubicBezTo>
                    <a:pt x="513" y="229"/>
                    <a:pt x="512" y="228"/>
                    <a:pt x="512" y="228"/>
                  </a:cubicBezTo>
                  <a:cubicBezTo>
                    <a:pt x="512" y="228"/>
                    <a:pt x="512" y="228"/>
                    <a:pt x="511" y="228"/>
                  </a:cubicBezTo>
                  <a:cubicBezTo>
                    <a:pt x="510" y="228"/>
                    <a:pt x="510" y="227"/>
                    <a:pt x="510" y="227"/>
                  </a:cubicBezTo>
                  <a:cubicBezTo>
                    <a:pt x="510" y="226"/>
                    <a:pt x="512" y="227"/>
                    <a:pt x="512" y="227"/>
                  </a:cubicBezTo>
                  <a:cubicBezTo>
                    <a:pt x="512" y="227"/>
                    <a:pt x="514" y="226"/>
                    <a:pt x="515" y="227"/>
                  </a:cubicBezTo>
                  <a:cubicBezTo>
                    <a:pt x="515" y="227"/>
                    <a:pt x="515" y="227"/>
                    <a:pt x="516" y="227"/>
                  </a:cubicBezTo>
                  <a:cubicBezTo>
                    <a:pt x="516" y="227"/>
                    <a:pt x="516" y="227"/>
                    <a:pt x="516" y="226"/>
                  </a:cubicBezTo>
                  <a:cubicBezTo>
                    <a:pt x="516" y="226"/>
                    <a:pt x="515" y="226"/>
                    <a:pt x="515" y="225"/>
                  </a:cubicBezTo>
                  <a:cubicBezTo>
                    <a:pt x="515" y="225"/>
                    <a:pt x="515" y="225"/>
                    <a:pt x="515" y="224"/>
                  </a:cubicBezTo>
                  <a:cubicBezTo>
                    <a:pt x="515" y="224"/>
                    <a:pt x="515" y="224"/>
                    <a:pt x="514" y="223"/>
                  </a:cubicBezTo>
                  <a:cubicBezTo>
                    <a:pt x="514" y="223"/>
                    <a:pt x="514" y="223"/>
                    <a:pt x="513" y="223"/>
                  </a:cubicBezTo>
                  <a:cubicBezTo>
                    <a:pt x="512" y="223"/>
                    <a:pt x="512" y="223"/>
                    <a:pt x="511" y="223"/>
                  </a:cubicBezTo>
                  <a:cubicBezTo>
                    <a:pt x="510" y="222"/>
                    <a:pt x="510" y="222"/>
                    <a:pt x="510" y="222"/>
                  </a:cubicBezTo>
                  <a:cubicBezTo>
                    <a:pt x="510" y="222"/>
                    <a:pt x="511" y="222"/>
                    <a:pt x="512" y="221"/>
                  </a:cubicBezTo>
                  <a:cubicBezTo>
                    <a:pt x="513" y="221"/>
                    <a:pt x="512" y="221"/>
                    <a:pt x="513" y="221"/>
                  </a:cubicBezTo>
                  <a:cubicBezTo>
                    <a:pt x="514" y="221"/>
                    <a:pt x="514" y="221"/>
                    <a:pt x="515" y="221"/>
                  </a:cubicBezTo>
                  <a:cubicBezTo>
                    <a:pt x="516" y="221"/>
                    <a:pt x="515" y="220"/>
                    <a:pt x="516" y="220"/>
                  </a:cubicBezTo>
                  <a:cubicBezTo>
                    <a:pt x="516" y="220"/>
                    <a:pt x="516" y="219"/>
                    <a:pt x="516" y="219"/>
                  </a:cubicBezTo>
                  <a:cubicBezTo>
                    <a:pt x="517" y="219"/>
                    <a:pt x="518" y="219"/>
                    <a:pt x="518" y="219"/>
                  </a:cubicBezTo>
                  <a:cubicBezTo>
                    <a:pt x="519" y="219"/>
                    <a:pt x="519" y="218"/>
                    <a:pt x="519" y="217"/>
                  </a:cubicBezTo>
                  <a:cubicBezTo>
                    <a:pt x="519" y="217"/>
                    <a:pt x="519" y="216"/>
                    <a:pt x="519" y="216"/>
                  </a:cubicBezTo>
                  <a:cubicBezTo>
                    <a:pt x="519" y="216"/>
                    <a:pt x="519" y="215"/>
                    <a:pt x="519" y="215"/>
                  </a:cubicBezTo>
                  <a:cubicBezTo>
                    <a:pt x="519" y="214"/>
                    <a:pt x="519" y="213"/>
                    <a:pt x="519" y="213"/>
                  </a:cubicBezTo>
                  <a:cubicBezTo>
                    <a:pt x="519" y="212"/>
                    <a:pt x="519" y="210"/>
                    <a:pt x="519" y="210"/>
                  </a:cubicBezTo>
                  <a:cubicBezTo>
                    <a:pt x="519" y="210"/>
                    <a:pt x="518" y="210"/>
                    <a:pt x="518" y="209"/>
                  </a:cubicBezTo>
                  <a:cubicBezTo>
                    <a:pt x="518" y="208"/>
                    <a:pt x="517" y="208"/>
                    <a:pt x="518" y="208"/>
                  </a:cubicBezTo>
                  <a:cubicBezTo>
                    <a:pt x="518" y="207"/>
                    <a:pt x="518" y="207"/>
                    <a:pt x="518" y="207"/>
                  </a:cubicBezTo>
                  <a:cubicBezTo>
                    <a:pt x="518" y="207"/>
                    <a:pt x="519" y="205"/>
                    <a:pt x="519" y="204"/>
                  </a:cubicBezTo>
                  <a:cubicBezTo>
                    <a:pt x="519" y="204"/>
                    <a:pt x="519" y="204"/>
                    <a:pt x="519" y="204"/>
                  </a:cubicBezTo>
                  <a:cubicBezTo>
                    <a:pt x="519" y="204"/>
                    <a:pt x="519" y="204"/>
                    <a:pt x="519" y="203"/>
                  </a:cubicBezTo>
                  <a:cubicBezTo>
                    <a:pt x="519" y="203"/>
                    <a:pt x="518" y="203"/>
                    <a:pt x="518" y="203"/>
                  </a:cubicBezTo>
                  <a:cubicBezTo>
                    <a:pt x="518" y="203"/>
                    <a:pt x="517" y="203"/>
                    <a:pt x="517" y="203"/>
                  </a:cubicBezTo>
                  <a:cubicBezTo>
                    <a:pt x="517" y="204"/>
                    <a:pt x="516" y="204"/>
                    <a:pt x="516" y="203"/>
                  </a:cubicBezTo>
                  <a:cubicBezTo>
                    <a:pt x="516" y="203"/>
                    <a:pt x="516" y="203"/>
                    <a:pt x="516" y="202"/>
                  </a:cubicBezTo>
                  <a:cubicBezTo>
                    <a:pt x="517" y="202"/>
                    <a:pt x="517" y="203"/>
                    <a:pt x="518" y="202"/>
                  </a:cubicBezTo>
                  <a:cubicBezTo>
                    <a:pt x="519" y="202"/>
                    <a:pt x="519" y="202"/>
                    <a:pt x="519" y="201"/>
                  </a:cubicBezTo>
                  <a:cubicBezTo>
                    <a:pt x="519" y="201"/>
                    <a:pt x="519" y="200"/>
                    <a:pt x="519" y="199"/>
                  </a:cubicBezTo>
                  <a:cubicBezTo>
                    <a:pt x="519" y="198"/>
                    <a:pt x="519" y="199"/>
                    <a:pt x="518" y="198"/>
                  </a:cubicBezTo>
                  <a:cubicBezTo>
                    <a:pt x="518" y="198"/>
                    <a:pt x="518" y="197"/>
                    <a:pt x="518" y="197"/>
                  </a:cubicBezTo>
                  <a:cubicBezTo>
                    <a:pt x="518" y="196"/>
                    <a:pt x="515" y="197"/>
                    <a:pt x="515" y="198"/>
                  </a:cubicBezTo>
                  <a:cubicBezTo>
                    <a:pt x="514" y="198"/>
                    <a:pt x="514" y="198"/>
                    <a:pt x="514" y="198"/>
                  </a:cubicBezTo>
                  <a:cubicBezTo>
                    <a:pt x="514" y="198"/>
                    <a:pt x="513" y="199"/>
                    <a:pt x="513" y="199"/>
                  </a:cubicBezTo>
                  <a:cubicBezTo>
                    <a:pt x="513" y="199"/>
                    <a:pt x="511" y="199"/>
                    <a:pt x="511" y="199"/>
                  </a:cubicBezTo>
                  <a:cubicBezTo>
                    <a:pt x="511" y="200"/>
                    <a:pt x="511" y="200"/>
                    <a:pt x="511" y="200"/>
                  </a:cubicBezTo>
                  <a:cubicBezTo>
                    <a:pt x="511" y="200"/>
                    <a:pt x="511" y="200"/>
                    <a:pt x="511" y="200"/>
                  </a:cubicBezTo>
                  <a:cubicBezTo>
                    <a:pt x="511" y="201"/>
                    <a:pt x="511" y="201"/>
                    <a:pt x="511" y="201"/>
                  </a:cubicBezTo>
                  <a:cubicBezTo>
                    <a:pt x="511" y="201"/>
                    <a:pt x="511" y="201"/>
                    <a:pt x="511" y="202"/>
                  </a:cubicBezTo>
                  <a:cubicBezTo>
                    <a:pt x="511" y="203"/>
                    <a:pt x="511" y="203"/>
                    <a:pt x="511" y="203"/>
                  </a:cubicBezTo>
                  <a:cubicBezTo>
                    <a:pt x="511" y="204"/>
                    <a:pt x="511" y="204"/>
                    <a:pt x="510" y="205"/>
                  </a:cubicBezTo>
                  <a:cubicBezTo>
                    <a:pt x="509" y="206"/>
                    <a:pt x="510" y="205"/>
                    <a:pt x="510" y="205"/>
                  </a:cubicBezTo>
                  <a:cubicBezTo>
                    <a:pt x="510" y="205"/>
                    <a:pt x="509" y="206"/>
                    <a:pt x="509" y="206"/>
                  </a:cubicBezTo>
                  <a:cubicBezTo>
                    <a:pt x="508" y="205"/>
                    <a:pt x="509" y="205"/>
                    <a:pt x="509" y="205"/>
                  </a:cubicBezTo>
                  <a:cubicBezTo>
                    <a:pt x="509" y="204"/>
                    <a:pt x="509" y="204"/>
                    <a:pt x="509" y="203"/>
                  </a:cubicBezTo>
                  <a:cubicBezTo>
                    <a:pt x="509" y="203"/>
                    <a:pt x="509" y="203"/>
                    <a:pt x="509" y="202"/>
                  </a:cubicBezTo>
                  <a:cubicBezTo>
                    <a:pt x="509" y="202"/>
                    <a:pt x="510" y="202"/>
                    <a:pt x="510" y="201"/>
                  </a:cubicBezTo>
                  <a:cubicBezTo>
                    <a:pt x="510" y="201"/>
                    <a:pt x="509" y="201"/>
                    <a:pt x="509" y="201"/>
                  </a:cubicBezTo>
                  <a:cubicBezTo>
                    <a:pt x="509" y="200"/>
                    <a:pt x="510" y="200"/>
                    <a:pt x="510" y="200"/>
                  </a:cubicBezTo>
                  <a:cubicBezTo>
                    <a:pt x="510" y="200"/>
                    <a:pt x="511" y="200"/>
                    <a:pt x="511" y="199"/>
                  </a:cubicBezTo>
                  <a:cubicBezTo>
                    <a:pt x="511" y="199"/>
                    <a:pt x="510" y="199"/>
                    <a:pt x="510" y="199"/>
                  </a:cubicBezTo>
                  <a:cubicBezTo>
                    <a:pt x="509" y="198"/>
                    <a:pt x="510" y="198"/>
                    <a:pt x="510" y="197"/>
                  </a:cubicBezTo>
                  <a:cubicBezTo>
                    <a:pt x="510" y="197"/>
                    <a:pt x="510" y="196"/>
                    <a:pt x="510" y="196"/>
                  </a:cubicBezTo>
                  <a:cubicBezTo>
                    <a:pt x="510" y="196"/>
                    <a:pt x="510" y="196"/>
                    <a:pt x="510" y="195"/>
                  </a:cubicBezTo>
                  <a:cubicBezTo>
                    <a:pt x="510" y="195"/>
                    <a:pt x="510" y="195"/>
                    <a:pt x="510" y="194"/>
                  </a:cubicBezTo>
                  <a:cubicBezTo>
                    <a:pt x="509" y="193"/>
                    <a:pt x="509" y="193"/>
                    <a:pt x="509" y="193"/>
                  </a:cubicBezTo>
                  <a:cubicBezTo>
                    <a:pt x="509" y="193"/>
                    <a:pt x="510" y="193"/>
                    <a:pt x="510" y="194"/>
                  </a:cubicBezTo>
                  <a:cubicBezTo>
                    <a:pt x="511" y="194"/>
                    <a:pt x="511" y="195"/>
                    <a:pt x="511" y="195"/>
                  </a:cubicBezTo>
                  <a:cubicBezTo>
                    <a:pt x="512" y="196"/>
                    <a:pt x="512" y="195"/>
                    <a:pt x="512" y="195"/>
                  </a:cubicBezTo>
                  <a:cubicBezTo>
                    <a:pt x="512" y="195"/>
                    <a:pt x="513" y="194"/>
                    <a:pt x="513" y="194"/>
                  </a:cubicBezTo>
                  <a:cubicBezTo>
                    <a:pt x="513" y="194"/>
                    <a:pt x="514" y="193"/>
                    <a:pt x="514" y="192"/>
                  </a:cubicBezTo>
                  <a:cubicBezTo>
                    <a:pt x="515" y="192"/>
                    <a:pt x="514" y="191"/>
                    <a:pt x="515" y="191"/>
                  </a:cubicBezTo>
                  <a:cubicBezTo>
                    <a:pt x="515" y="190"/>
                    <a:pt x="514" y="190"/>
                    <a:pt x="514" y="190"/>
                  </a:cubicBezTo>
                  <a:cubicBezTo>
                    <a:pt x="513" y="189"/>
                    <a:pt x="513" y="189"/>
                    <a:pt x="513" y="188"/>
                  </a:cubicBezTo>
                  <a:cubicBezTo>
                    <a:pt x="513" y="187"/>
                    <a:pt x="513" y="187"/>
                    <a:pt x="513" y="187"/>
                  </a:cubicBezTo>
                  <a:cubicBezTo>
                    <a:pt x="513" y="186"/>
                    <a:pt x="513" y="186"/>
                    <a:pt x="513" y="186"/>
                  </a:cubicBezTo>
                  <a:cubicBezTo>
                    <a:pt x="513" y="186"/>
                    <a:pt x="512" y="186"/>
                    <a:pt x="512" y="186"/>
                  </a:cubicBezTo>
                  <a:cubicBezTo>
                    <a:pt x="512" y="187"/>
                    <a:pt x="511" y="186"/>
                    <a:pt x="511" y="186"/>
                  </a:cubicBezTo>
                  <a:cubicBezTo>
                    <a:pt x="511" y="186"/>
                    <a:pt x="510" y="186"/>
                    <a:pt x="510" y="186"/>
                  </a:cubicBezTo>
                  <a:cubicBezTo>
                    <a:pt x="510" y="187"/>
                    <a:pt x="510" y="187"/>
                    <a:pt x="510" y="187"/>
                  </a:cubicBezTo>
                  <a:cubicBezTo>
                    <a:pt x="510" y="187"/>
                    <a:pt x="509" y="187"/>
                    <a:pt x="509" y="187"/>
                  </a:cubicBezTo>
                  <a:cubicBezTo>
                    <a:pt x="508" y="187"/>
                    <a:pt x="509" y="188"/>
                    <a:pt x="508" y="189"/>
                  </a:cubicBezTo>
                  <a:cubicBezTo>
                    <a:pt x="508" y="190"/>
                    <a:pt x="508" y="189"/>
                    <a:pt x="508" y="190"/>
                  </a:cubicBezTo>
                  <a:cubicBezTo>
                    <a:pt x="508" y="190"/>
                    <a:pt x="507" y="190"/>
                    <a:pt x="508" y="189"/>
                  </a:cubicBezTo>
                  <a:cubicBezTo>
                    <a:pt x="508" y="189"/>
                    <a:pt x="507" y="189"/>
                    <a:pt x="507" y="188"/>
                  </a:cubicBezTo>
                  <a:cubicBezTo>
                    <a:pt x="507" y="188"/>
                    <a:pt x="507" y="187"/>
                    <a:pt x="507" y="186"/>
                  </a:cubicBezTo>
                  <a:cubicBezTo>
                    <a:pt x="507" y="186"/>
                    <a:pt x="506" y="187"/>
                    <a:pt x="506" y="188"/>
                  </a:cubicBezTo>
                  <a:cubicBezTo>
                    <a:pt x="506" y="188"/>
                    <a:pt x="506" y="188"/>
                    <a:pt x="505" y="188"/>
                  </a:cubicBezTo>
                  <a:cubicBezTo>
                    <a:pt x="505" y="187"/>
                    <a:pt x="505" y="187"/>
                    <a:pt x="505" y="187"/>
                  </a:cubicBezTo>
                  <a:cubicBezTo>
                    <a:pt x="505" y="186"/>
                    <a:pt x="504" y="186"/>
                    <a:pt x="504" y="186"/>
                  </a:cubicBezTo>
                  <a:cubicBezTo>
                    <a:pt x="504" y="185"/>
                    <a:pt x="504" y="185"/>
                    <a:pt x="504" y="185"/>
                  </a:cubicBezTo>
                  <a:cubicBezTo>
                    <a:pt x="504" y="185"/>
                    <a:pt x="506" y="185"/>
                    <a:pt x="507" y="184"/>
                  </a:cubicBezTo>
                  <a:cubicBezTo>
                    <a:pt x="507" y="184"/>
                    <a:pt x="507" y="184"/>
                    <a:pt x="508" y="184"/>
                  </a:cubicBezTo>
                  <a:cubicBezTo>
                    <a:pt x="509" y="183"/>
                    <a:pt x="508" y="183"/>
                    <a:pt x="508" y="183"/>
                  </a:cubicBezTo>
                  <a:cubicBezTo>
                    <a:pt x="508" y="182"/>
                    <a:pt x="508" y="182"/>
                    <a:pt x="507" y="181"/>
                  </a:cubicBezTo>
                  <a:cubicBezTo>
                    <a:pt x="507" y="180"/>
                    <a:pt x="508" y="181"/>
                    <a:pt x="508" y="181"/>
                  </a:cubicBezTo>
                  <a:cubicBezTo>
                    <a:pt x="509" y="181"/>
                    <a:pt x="509" y="181"/>
                    <a:pt x="509" y="180"/>
                  </a:cubicBezTo>
                  <a:cubicBezTo>
                    <a:pt x="510" y="179"/>
                    <a:pt x="510" y="178"/>
                    <a:pt x="510" y="177"/>
                  </a:cubicBezTo>
                  <a:cubicBezTo>
                    <a:pt x="509" y="177"/>
                    <a:pt x="509" y="177"/>
                    <a:pt x="509" y="176"/>
                  </a:cubicBezTo>
                  <a:cubicBezTo>
                    <a:pt x="508" y="176"/>
                    <a:pt x="508" y="177"/>
                    <a:pt x="508" y="177"/>
                  </a:cubicBezTo>
                  <a:cubicBezTo>
                    <a:pt x="507" y="177"/>
                    <a:pt x="507" y="177"/>
                    <a:pt x="506" y="176"/>
                  </a:cubicBezTo>
                  <a:cubicBezTo>
                    <a:pt x="506" y="176"/>
                    <a:pt x="507" y="175"/>
                    <a:pt x="507" y="176"/>
                  </a:cubicBezTo>
                  <a:cubicBezTo>
                    <a:pt x="508" y="176"/>
                    <a:pt x="508" y="176"/>
                    <a:pt x="509" y="175"/>
                  </a:cubicBezTo>
                  <a:cubicBezTo>
                    <a:pt x="509" y="174"/>
                    <a:pt x="509" y="174"/>
                    <a:pt x="508" y="173"/>
                  </a:cubicBezTo>
                  <a:cubicBezTo>
                    <a:pt x="508" y="172"/>
                    <a:pt x="508" y="172"/>
                    <a:pt x="508" y="172"/>
                  </a:cubicBezTo>
                  <a:cubicBezTo>
                    <a:pt x="507" y="171"/>
                    <a:pt x="507" y="171"/>
                    <a:pt x="507" y="171"/>
                  </a:cubicBezTo>
                  <a:cubicBezTo>
                    <a:pt x="506" y="171"/>
                    <a:pt x="507" y="170"/>
                    <a:pt x="507" y="169"/>
                  </a:cubicBezTo>
                  <a:cubicBezTo>
                    <a:pt x="507" y="168"/>
                    <a:pt x="507" y="167"/>
                    <a:pt x="507" y="166"/>
                  </a:cubicBezTo>
                  <a:cubicBezTo>
                    <a:pt x="507" y="166"/>
                    <a:pt x="506" y="166"/>
                    <a:pt x="506" y="165"/>
                  </a:cubicBezTo>
                  <a:cubicBezTo>
                    <a:pt x="506" y="164"/>
                    <a:pt x="506" y="164"/>
                    <a:pt x="507" y="163"/>
                  </a:cubicBezTo>
                  <a:cubicBezTo>
                    <a:pt x="507" y="162"/>
                    <a:pt x="506" y="162"/>
                    <a:pt x="506" y="162"/>
                  </a:cubicBezTo>
                  <a:cubicBezTo>
                    <a:pt x="506" y="161"/>
                    <a:pt x="505" y="161"/>
                    <a:pt x="505" y="160"/>
                  </a:cubicBezTo>
                  <a:cubicBezTo>
                    <a:pt x="505" y="160"/>
                    <a:pt x="505" y="160"/>
                    <a:pt x="505" y="158"/>
                  </a:cubicBezTo>
                  <a:cubicBezTo>
                    <a:pt x="505" y="157"/>
                    <a:pt x="505" y="158"/>
                    <a:pt x="505" y="157"/>
                  </a:cubicBezTo>
                  <a:cubicBezTo>
                    <a:pt x="506" y="156"/>
                    <a:pt x="506" y="156"/>
                    <a:pt x="506" y="156"/>
                  </a:cubicBezTo>
                  <a:cubicBezTo>
                    <a:pt x="507" y="156"/>
                    <a:pt x="507" y="156"/>
                    <a:pt x="507" y="156"/>
                  </a:cubicBezTo>
                  <a:cubicBezTo>
                    <a:pt x="507" y="156"/>
                    <a:pt x="507" y="157"/>
                    <a:pt x="507" y="158"/>
                  </a:cubicBezTo>
                  <a:cubicBezTo>
                    <a:pt x="507" y="159"/>
                    <a:pt x="507" y="158"/>
                    <a:pt x="507" y="157"/>
                  </a:cubicBezTo>
                  <a:cubicBezTo>
                    <a:pt x="507" y="156"/>
                    <a:pt x="508" y="156"/>
                    <a:pt x="508" y="155"/>
                  </a:cubicBezTo>
                  <a:cubicBezTo>
                    <a:pt x="509" y="155"/>
                    <a:pt x="508" y="155"/>
                    <a:pt x="508" y="154"/>
                  </a:cubicBezTo>
                  <a:cubicBezTo>
                    <a:pt x="508" y="153"/>
                    <a:pt x="508" y="154"/>
                    <a:pt x="507" y="154"/>
                  </a:cubicBezTo>
                  <a:cubicBezTo>
                    <a:pt x="507" y="153"/>
                    <a:pt x="507" y="154"/>
                    <a:pt x="507" y="155"/>
                  </a:cubicBezTo>
                  <a:cubicBezTo>
                    <a:pt x="507" y="155"/>
                    <a:pt x="506" y="155"/>
                    <a:pt x="506" y="155"/>
                  </a:cubicBezTo>
                  <a:cubicBezTo>
                    <a:pt x="505" y="154"/>
                    <a:pt x="505" y="153"/>
                    <a:pt x="505" y="152"/>
                  </a:cubicBezTo>
                  <a:cubicBezTo>
                    <a:pt x="505" y="152"/>
                    <a:pt x="504" y="151"/>
                    <a:pt x="504" y="150"/>
                  </a:cubicBezTo>
                  <a:cubicBezTo>
                    <a:pt x="504" y="150"/>
                    <a:pt x="504" y="148"/>
                    <a:pt x="505" y="148"/>
                  </a:cubicBezTo>
                  <a:cubicBezTo>
                    <a:pt x="505" y="147"/>
                    <a:pt x="505" y="147"/>
                    <a:pt x="507" y="146"/>
                  </a:cubicBezTo>
                  <a:cubicBezTo>
                    <a:pt x="508" y="146"/>
                    <a:pt x="507" y="145"/>
                    <a:pt x="507" y="143"/>
                  </a:cubicBezTo>
                  <a:cubicBezTo>
                    <a:pt x="507" y="142"/>
                    <a:pt x="507" y="142"/>
                    <a:pt x="506" y="141"/>
                  </a:cubicBezTo>
                  <a:cubicBezTo>
                    <a:pt x="506" y="140"/>
                    <a:pt x="506" y="140"/>
                    <a:pt x="506" y="139"/>
                  </a:cubicBezTo>
                  <a:cubicBezTo>
                    <a:pt x="505" y="138"/>
                    <a:pt x="506" y="138"/>
                    <a:pt x="506" y="137"/>
                  </a:cubicBezTo>
                  <a:cubicBezTo>
                    <a:pt x="506" y="136"/>
                    <a:pt x="506" y="136"/>
                    <a:pt x="506" y="135"/>
                  </a:cubicBezTo>
                  <a:cubicBezTo>
                    <a:pt x="506" y="134"/>
                    <a:pt x="506" y="131"/>
                    <a:pt x="505" y="130"/>
                  </a:cubicBezTo>
                  <a:cubicBezTo>
                    <a:pt x="505" y="129"/>
                    <a:pt x="506" y="129"/>
                    <a:pt x="506" y="128"/>
                  </a:cubicBezTo>
                  <a:cubicBezTo>
                    <a:pt x="506" y="127"/>
                    <a:pt x="506" y="127"/>
                    <a:pt x="506" y="126"/>
                  </a:cubicBezTo>
                  <a:cubicBezTo>
                    <a:pt x="506" y="125"/>
                    <a:pt x="507" y="125"/>
                    <a:pt x="507" y="125"/>
                  </a:cubicBezTo>
                  <a:cubicBezTo>
                    <a:pt x="507" y="125"/>
                    <a:pt x="507" y="124"/>
                    <a:pt x="507" y="124"/>
                  </a:cubicBezTo>
                  <a:cubicBezTo>
                    <a:pt x="506" y="124"/>
                    <a:pt x="506" y="124"/>
                    <a:pt x="506" y="124"/>
                  </a:cubicBezTo>
                  <a:cubicBezTo>
                    <a:pt x="505" y="124"/>
                    <a:pt x="505" y="124"/>
                    <a:pt x="504" y="124"/>
                  </a:cubicBezTo>
                  <a:cubicBezTo>
                    <a:pt x="504" y="124"/>
                    <a:pt x="504" y="124"/>
                    <a:pt x="504" y="123"/>
                  </a:cubicBezTo>
                  <a:cubicBezTo>
                    <a:pt x="505" y="123"/>
                    <a:pt x="504" y="123"/>
                    <a:pt x="504" y="123"/>
                  </a:cubicBezTo>
                  <a:cubicBezTo>
                    <a:pt x="503" y="123"/>
                    <a:pt x="503" y="123"/>
                    <a:pt x="503" y="123"/>
                  </a:cubicBezTo>
                  <a:cubicBezTo>
                    <a:pt x="502" y="124"/>
                    <a:pt x="503" y="124"/>
                    <a:pt x="503" y="124"/>
                  </a:cubicBezTo>
                  <a:cubicBezTo>
                    <a:pt x="503" y="125"/>
                    <a:pt x="503" y="124"/>
                    <a:pt x="503" y="125"/>
                  </a:cubicBezTo>
                  <a:cubicBezTo>
                    <a:pt x="504" y="126"/>
                    <a:pt x="503" y="126"/>
                    <a:pt x="503" y="127"/>
                  </a:cubicBezTo>
                  <a:cubicBezTo>
                    <a:pt x="503" y="128"/>
                    <a:pt x="503" y="128"/>
                    <a:pt x="503" y="128"/>
                  </a:cubicBezTo>
                  <a:cubicBezTo>
                    <a:pt x="502" y="128"/>
                    <a:pt x="502" y="128"/>
                    <a:pt x="502" y="128"/>
                  </a:cubicBezTo>
                  <a:cubicBezTo>
                    <a:pt x="502" y="128"/>
                    <a:pt x="501" y="128"/>
                    <a:pt x="501" y="127"/>
                  </a:cubicBezTo>
                  <a:cubicBezTo>
                    <a:pt x="500" y="126"/>
                    <a:pt x="500" y="127"/>
                    <a:pt x="500" y="126"/>
                  </a:cubicBezTo>
                  <a:cubicBezTo>
                    <a:pt x="499" y="126"/>
                    <a:pt x="499" y="126"/>
                    <a:pt x="499" y="125"/>
                  </a:cubicBezTo>
                  <a:cubicBezTo>
                    <a:pt x="499" y="124"/>
                    <a:pt x="499" y="124"/>
                    <a:pt x="499" y="123"/>
                  </a:cubicBezTo>
                  <a:cubicBezTo>
                    <a:pt x="498" y="123"/>
                    <a:pt x="498" y="123"/>
                    <a:pt x="499" y="122"/>
                  </a:cubicBezTo>
                  <a:cubicBezTo>
                    <a:pt x="499" y="122"/>
                    <a:pt x="500" y="121"/>
                    <a:pt x="500" y="121"/>
                  </a:cubicBezTo>
                  <a:cubicBezTo>
                    <a:pt x="501" y="120"/>
                    <a:pt x="501" y="120"/>
                    <a:pt x="501" y="120"/>
                  </a:cubicBezTo>
                  <a:cubicBezTo>
                    <a:pt x="502" y="120"/>
                    <a:pt x="502" y="120"/>
                    <a:pt x="503" y="120"/>
                  </a:cubicBezTo>
                  <a:cubicBezTo>
                    <a:pt x="503" y="120"/>
                    <a:pt x="503" y="121"/>
                    <a:pt x="503" y="122"/>
                  </a:cubicBezTo>
                  <a:cubicBezTo>
                    <a:pt x="503" y="123"/>
                    <a:pt x="503" y="122"/>
                    <a:pt x="504" y="122"/>
                  </a:cubicBezTo>
                  <a:cubicBezTo>
                    <a:pt x="504" y="122"/>
                    <a:pt x="504" y="122"/>
                    <a:pt x="504" y="121"/>
                  </a:cubicBezTo>
                  <a:cubicBezTo>
                    <a:pt x="504" y="121"/>
                    <a:pt x="504" y="121"/>
                    <a:pt x="504" y="121"/>
                  </a:cubicBezTo>
                  <a:cubicBezTo>
                    <a:pt x="504" y="121"/>
                    <a:pt x="504" y="120"/>
                    <a:pt x="505" y="119"/>
                  </a:cubicBezTo>
                  <a:cubicBezTo>
                    <a:pt x="505" y="118"/>
                    <a:pt x="505" y="119"/>
                    <a:pt x="505" y="118"/>
                  </a:cubicBezTo>
                  <a:cubicBezTo>
                    <a:pt x="505" y="118"/>
                    <a:pt x="505" y="118"/>
                    <a:pt x="505" y="117"/>
                  </a:cubicBezTo>
                  <a:cubicBezTo>
                    <a:pt x="506" y="117"/>
                    <a:pt x="506" y="117"/>
                    <a:pt x="505" y="116"/>
                  </a:cubicBezTo>
                  <a:cubicBezTo>
                    <a:pt x="505" y="116"/>
                    <a:pt x="506" y="115"/>
                    <a:pt x="506" y="115"/>
                  </a:cubicBezTo>
                  <a:cubicBezTo>
                    <a:pt x="506" y="115"/>
                    <a:pt x="506" y="116"/>
                    <a:pt x="507" y="116"/>
                  </a:cubicBezTo>
                  <a:cubicBezTo>
                    <a:pt x="507" y="117"/>
                    <a:pt x="507" y="116"/>
                    <a:pt x="507" y="117"/>
                  </a:cubicBezTo>
                  <a:cubicBezTo>
                    <a:pt x="508" y="117"/>
                    <a:pt x="508" y="116"/>
                    <a:pt x="508" y="116"/>
                  </a:cubicBezTo>
                  <a:cubicBezTo>
                    <a:pt x="508" y="116"/>
                    <a:pt x="509" y="114"/>
                    <a:pt x="509" y="114"/>
                  </a:cubicBezTo>
                  <a:cubicBezTo>
                    <a:pt x="509" y="114"/>
                    <a:pt x="509" y="113"/>
                    <a:pt x="509" y="113"/>
                  </a:cubicBezTo>
                  <a:cubicBezTo>
                    <a:pt x="509" y="113"/>
                    <a:pt x="509" y="113"/>
                    <a:pt x="508" y="114"/>
                  </a:cubicBezTo>
                  <a:cubicBezTo>
                    <a:pt x="508" y="114"/>
                    <a:pt x="508" y="113"/>
                    <a:pt x="508" y="113"/>
                  </a:cubicBezTo>
                  <a:cubicBezTo>
                    <a:pt x="508" y="112"/>
                    <a:pt x="508" y="113"/>
                    <a:pt x="508" y="112"/>
                  </a:cubicBezTo>
                  <a:cubicBezTo>
                    <a:pt x="508" y="111"/>
                    <a:pt x="508" y="112"/>
                    <a:pt x="508" y="111"/>
                  </a:cubicBezTo>
                  <a:cubicBezTo>
                    <a:pt x="508" y="111"/>
                    <a:pt x="507" y="111"/>
                    <a:pt x="507" y="111"/>
                  </a:cubicBezTo>
                  <a:cubicBezTo>
                    <a:pt x="507" y="111"/>
                    <a:pt x="507" y="111"/>
                    <a:pt x="506" y="112"/>
                  </a:cubicBezTo>
                  <a:cubicBezTo>
                    <a:pt x="506" y="112"/>
                    <a:pt x="505" y="112"/>
                    <a:pt x="506" y="112"/>
                  </a:cubicBezTo>
                  <a:cubicBezTo>
                    <a:pt x="506" y="111"/>
                    <a:pt x="506" y="111"/>
                    <a:pt x="506" y="111"/>
                  </a:cubicBezTo>
                  <a:cubicBezTo>
                    <a:pt x="506" y="110"/>
                    <a:pt x="506" y="110"/>
                    <a:pt x="506" y="109"/>
                  </a:cubicBezTo>
                  <a:cubicBezTo>
                    <a:pt x="506" y="109"/>
                    <a:pt x="506" y="109"/>
                    <a:pt x="507" y="109"/>
                  </a:cubicBezTo>
                  <a:cubicBezTo>
                    <a:pt x="507" y="109"/>
                    <a:pt x="507" y="109"/>
                    <a:pt x="508" y="109"/>
                  </a:cubicBezTo>
                  <a:cubicBezTo>
                    <a:pt x="508" y="110"/>
                    <a:pt x="508" y="109"/>
                    <a:pt x="508" y="109"/>
                  </a:cubicBezTo>
                  <a:cubicBezTo>
                    <a:pt x="509" y="108"/>
                    <a:pt x="508" y="108"/>
                    <a:pt x="508" y="108"/>
                  </a:cubicBezTo>
                  <a:cubicBezTo>
                    <a:pt x="508" y="108"/>
                    <a:pt x="507" y="108"/>
                    <a:pt x="507" y="108"/>
                  </a:cubicBezTo>
                  <a:cubicBezTo>
                    <a:pt x="506" y="108"/>
                    <a:pt x="506" y="107"/>
                    <a:pt x="506" y="107"/>
                  </a:cubicBezTo>
                  <a:cubicBezTo>
                    <a:pt x="506" y="107"/>
                    <a:pt x="506" y="107"/>
                    <a:pt x="506" y="106"/>
                  </a:cubicBezTo>
                  <a:cubicBezTo>
                    <a:pt x="506" y="106"/>
                    <a:pt x="505" y="105"/>
                    <a:pt x="505" y="105"/>
                  </a:cubicBezTo>
                  <a:cubicBezTo>
                    <a:pt x="505" y="104"/>
                    <a:pt x="505" y="104"/>
                    <a:pt x="505" y="104"/>
                  </a:cubicBezTo>
                  <a:cubicBezTo>
                    <a:pt x="505" y="104"/>
                    <a:pt x="506" y="103"/>
                    <a:pt x="506" y="103"/>
                  </a:cubicBezTo>
                  <a:cubicBezTo>
                    <a:pt x="506" y="103"/>
                    <a:pt x="505" y="103"/>
                    <a:pt x="505" y="103"/>
                  </a:cubicBezTo>
                  <a:cubicBezTo>
                    <a:pt x="505" y="103"/>
                    <a:pt x="505" y="103"/>
                    <a:pt x="504" y="103"/>
                  </a:cubicBezTo>
                  <a:cubicBezTo>
                    <a:pt x="503" y="103"/>
                    <a:pt x="503" y="103"/>
                    <a:pt x="502" y="102"/>
                  </a:cubicBezTo>
                  <a:cubicBezTo>
                    <a:pt x="502" y="102"/>
                    <a:pt x="502" y="102"/>
                    <a:pt x="502" y="101"/>
                  </a:cubicBezTo>
                  <a:cubicBezTo>
                    <a:pt x="502" y="101"/>
                    <a:pt x="501" y="101"/>
                    <a:pt x="501" y="101"/>
                  </a:cubicBezTo>
                  <a:cubicBezTo>
                    <a:pt x="501" y="100"/>
                    <a:pt x="501" y="101"/>
                    <a:pt x="502" y="100"/>
                  </a:cubicBezTo>
                  <a:cubicBezTo>
                    <a:pt x="502" y="99"/>
                    <a:pt x="502" y="100"/>
                    <a:pt x="502" y="99"/>
                  </a:cubicBezTo>
                  <a:cubicBezTo>
                    <a:pt x="503" y="99"/>
                    <a:pt x="502" y="99"/>
                    <a:pt x="503" y="99"/>
                  </a:cubicBezTo>
                  <a:cubicBezTo>
                    <a:pt x="503" y="98"/>
                    <a:pt x="503" y="98"/>
                    <a:pt x="503" y="98"/>
                  </a:cubicBezTo>
                  <a:cubicBezTo>
                    <a:pt x="504" y="98"/>
                    <a:pt x="504" y="97"/>
                    <a:pt x="505" y="97"/>
                  </a:cubicBezTo>
                  <a:cubicBezTo>
                    <a:pt x="505" y="96"/>
                    <a:pt x="505" y="96"/>
                    <a:pt x="505" y="96"/>
                  </a:cubicBezTo>
                  <a:cubicBezTo>
                    <a:pt x="505" y="96"/>
                    <a:pt x="506" y="97"/>
                    <a:pt x="506" y="96"/>
                  </a:cubicBezTo>
                  <a:cubicBezTo>
                    <a:pt x="507" y="96"/>
                    <a:pt x="507" y="96"/>
                    <a:pt x="508" y="96"/>
                  </a:cubicBezTo>
                  <a:cubicBezTo>
                    <a:pt x="508" y="95"/>
                    <a:pt x="508" y="95"/>
                    <a:pt x="508" y="94"/>
                  </a:cubicBezTo>
                  <a:cubicBezTo>
                    <a:pt x="508" y="94"/>
                    <a:pt x="508" y="94"/>
                    <a:pt x="508" y="93"/>
                  </a:cubicBezTo>
                  <a:cubicBezTo>
                    <a:pt x="509" y="93"/>
                    <a:pt x="508" y="93"/>
                    <a:pt x="508" y="93"/>
                  </a:cubicBezTo>
                  <a:cubicBezTo>
                    <a:pt x="509" y="92"/>
                    <a:pt x="508" y="92"/>
                    <a:pt x="507" y="92"/>
                  </a:cubicBezTo>
                  <a:cubicBezTo>
                    <a:pt x="507" y="92"/>
                    <a:pt x="507" y="92"/>
                    <a:pt x="507" y="92"/>
                  </a:cubicBezTo>
                  <a:cubicBezTo>
                    <a:pt x="506" y="92"/>
                    <a:pt x="506" y="93"/>
                    <a:pt x="506" y="93"/>
                  </a:cubicBezTo>
                  <a:cubicBezTo>
                    <a:pt x="505" y="93"/>
                    <a:pt x="504" y="94"/>
                    <a:pt x="503" y="95"/>
                  </a:cubicBezTo>
                  <a:cubicBezTo>
                    <a:pt x="502" y="95"/>
                    <a:pt x="503" y="95"/>
                    <a:pt x="503" y="94"/>
                  </a:cubicBezTo>
                  <a:cubicBezTo>
                    <a:pt x="503" y="94"/>
                    <a:pt x="503" y="94"/>
                    <a:pt x="503" y="93"/>
                  </a:cubicBezTo>
                  <a:cubicBezTo>
                    <a:pt x="503" y="93"/>
                    <a:pt x="503" y="93"/>
                    <a:pt x="504" y="92"/>
                  </a:cubicBezTo>
                  <a:cubicBezTo>
                    <a:pt x="504" y="92"/>
                    <a:pt x="503" y="92"/>
                    <a:pt x="503" y="92"/>
                  </a:cubicBezTo>
                  <a:cubicBezTo>
                    <a:pt x="503" y="92"/>
                    <a:pt x="503" y="91"/>
                    <a:pt x="503" y="91"/>
                  </a:cubicBezTo>
                  <a:cubicBezTo>
                    <a:pt x="503" y="90"/>
                    <a:pt x="503" y="90"/>
                    <a:pt x="503" y="90"/>
                  </a:cubicBezTo>
                  <a:cubicBezTo>
                    <a:pt x="503" y="89"/>
                    <a:pt x="502" y="90"/>
                    <a:pt x="502" y="89"/>
                  </a:cubicBezTo>
                  <a:cubicBezTo>
                    <a:pt x="502" y="89"/>
                    <a:pt x="501" y="89"/>
                    <a:pt x="501" y="89"/>
                  </a:cubicBezTo>
                  <a:cubicBezTo>
                    <a:pt x="501" y="89"/>
                    <a:pt x="500" y="89"/>
                    <a:pt x="500" y="89"/>
                  </a:cubicBezTo>
                  <a:cubicBezTo>
                    <a:pt x="500" y="90"/>
                    <a:pt x="500" y="90"/>
                    <a:pt x="500" y="90"/>
                  </a:cubicBezTo>
                  <a:cubicBezTo>
                    <a:pt x="500" y="90"/>
                    <a:pt x="500" y="89"/>
                    <a:pt x="500" y="89"/>
                  </a:cubicBezTo>
                  <a:cubicBezTo>
                    <a:pt x="501" y="88"/>
                    <a:pt x="501" y="88"/>
                    <a:pt x="501" y="88"/>
                  </a:cubicBezTo>
                  <a:cubicBezTo>
                    <a:pt x="501" y="87"/>
                    <a:pt x="501" y="88"/>
                    <a:pt x="501" y="88"/>
                  </a:cubicBezTo>
                  <a:cubicBezTo>
                    <a:pt x="501" y="88"/>
                    <a:pt x="502" y="89"/>
                    <a:pt x="502" y="89"/>
                  </a:cubicBezTo>
                  <a:cubicBezTo>
                    <a:pt x="502" y="89"/>
                    <a:pt x="502" y="89"/>
                    <a:pt x="503" y="89"/>
                  </a:cubicBezTo>
                  <a:cubicBezTo>
                    <a:pt x="503" y="89"/>
                    <a:pt x="503" y="88"/>
                    <a:pt x="503" y="88"/>
                  </a:cubicBezTo>
                  <a:cubicBezTo>
                    <a:pt x="503" y="87"/>
                    <a:pt x="503" y="86"/>
                    <a:pt x="503" y="85"/>
                  </a:cubicBezTo>
                  <a:cubicBezTo>
                    <a:pt x="503" y="85"/>
                    <a:pt x="503" y="85"/>
                    <a:pt x="503" y="85"/>
                  </a:cubicBezTo>
                  <a:cubicBezTo>
                    <a:pt x="503" y="85"/>
                    <a:pt x="503" y="84"/>
                    <a:pt x="503" y="84"/>
                  </a:cubicBezTo>
                  <a:cubicBezTo>
                    <a:pt x="503" y="84"/>
                    <a:pt x="502" y="83"/>
                    <a:pt x="502" y="82"/>
                  </a:cubicBezTo>
                  <a:cubicBezTo>
                    <a:pt x="502" y="82"/>
                    <a:pt x="503" y="82"/>
                    <a:pt x="503" y="81"/>
                  </a:cubicBezTo>
                  <a:cubicBezTo>
                    <a:pt x="504" y="81"/>
                    <a:pt x="503" y="80"/>
                    <a:pt x="503" y="80"/>
                  </a:cubicBezTo>
                  <a:cubicBezTo>
                    <a:pt x="503" y="79"/>
                    <a:pt x="502" y="79"/>
                    <a:pt x="502" y="79"/>
                  </a:cubicBezTo>
                  <a:cubicBezTo>
                    <a:pt x="502" y="78"/>
                    <a:pt x="503" y="78"/>
                    <a:pt x="503" y="77"/>
                  </a:cubicBezTo>
                  <a:cubicBezTo>
                    <a:pt x="503" y="76"/>
                    <a:pt x="503" y="76"/>
                    <a:pt x="503" y="75"/>
                  </a:cubicBezTo>
                  <a:cubicBezTo>
                    <a:pt x="503" y="75"/>
                    <a:pt x="502" y="73"/>
                    <a:pt x="502" y="72"/>
                  </a:cubicBezTo>
                  <a:cubicBezTo>
                    <a:pt x="502" y="72"/>
                    <a:pt x="502" y="72"/>
                    <a:pt x="502" y="71"/>
                  </a:cubicBezTo>
                  <a:cubicBezTo>
                    <a:pt x="502" y="70"/>
                    <a:pt x="502" y="70"/>
                    <a:pt x="503" y="70"/>
                  </a:cubicBezTo>
                  <a:cubicBezTo>
                    <a:pt x="503" y="69"/>
                    <a:pt x="503" y="69"/>
                    <a:pt x="503" y="68"/>
                  </a:cubicBezTo>
                  <a:cubicBezTo>
                    <a:pt x="504" y="68"/>
                    <a:pt x="503" y="68"/>
                    <a:pt x="502" y="68"/>
                  </a:cubicBezTo>
                  <a:cubicBezTo>
                    <a:pt x="502" y="67"/>
                    <a:pt x="502" y="67"/>
                    <a:pt x="501" y="67"/>
                  </a:cubicBezTo>
                  <a:cubicBezTo>
                    <a:pt x="500" y="66"/>
                    <a:pt x="501" y="66"/>
                    <a:pt x="501" y="65"/>
                  </a:cubicBezTo>
                  <a:cubicBezTo>
                    <a:pt x="501" y="65"/>
                    <a:pt x="501" y="64"/>
                    <a:pt x="501" y="64"/>
                  </a:cubicBezTo>
                  <a:cubicBezTo>
                    <a:pt x="501" y="64"/>
                    <a:pt x="501" y="64"/>
                    <a:pt x="502" y="64"/>
                  </a:cubicBezTo>
                  <a:cubicBezTo>
                    <a:pt x="502" y="64"/>
                    <a:pt x="502" y="63"/>
                    <a:pt x="502" y="63"/>
                  </a:cubicBezTo>
                  <a:cubicBezTo>
                    <a:pt x="501" y="63"/>
                    <a:pt x="501" y="63"/>
                    <a:pt x="501" y="63"/>
                  </a:cubicBezTo>
                  <a:cubicBezTo>
                    <a:pt x="501" y="63"/>
                    <a:pt x="500" y="63"/>
                    <a:pt x="500" y="63"/>
                  </a:cubicBezTo>
                  <a:cubicBezTo>
                    <a:pt x="500" y="63"/>
                    <a:pt x="500" y="63"/>
                    <a:pt x="500" y="62"/>
                  </a:cubicBezTo>
                  <a:cubicBezTo>
                    <a:pt x="500" y="62"/>
                    <a:pt x="500" y="61"/>
                    <a:pt x="500" y="61"/>
                  </a:cubicBezTo>
                  <a:cubicBezTo>
                    <a:pt x="500" y="60"/>
                    <a:pt x="500" y="60"/>
                    <a:pt x="500" y="60"/>
                  </a:cubicBezTo>
                  <a:cubicBezTo>
                    <a:pt x="499" y="60"/>
                    <a:pt x="499" y="60"/>
                    <a:pt x="499" y="60"/>
                  </a:cubicBezTo>
                  <a:cubicBezTo>
                    <a:pt x="499" y="60"/>
                    <a:pt x="500" y="59"/>
                    <a:pt x="500" y="59"/>
                  </a:cubicBezTo>
                  <a:cubicBezTo>
                    <a:pt x="500" y="59"/>
                    <a:pt x="500" y="59"/>
                    <a:pt x="500" y="59"/>
                  </a:cubicBezTo>
                  <a:cubicBezTo>
                    <a:pt x="500" y="58"/>
                    <a:pt x="500" y="58"/>
                    <a:pt x="500" y="58"/>
                  </a:cubicBezTo>
                  <a:cubicBezTo>
                    <a:pt x="500" y="58"/>
                    <a:pt x="500" y="57"/>
                    <a:pt x="501" y="57"/>
                  </a:cubicBezTo>
                  <a:cubicBezTo>
                    <a:pt x="501" y="57"/>
                    <a:pt x="501" y="56"/>
                    <a:pt x="500" y="56"/>
                  </a:cubicBezTo>
                  <a:cubicBezTo>
                    <a:pt x="499" y="55"/>
                    <a:pt x="500" y="55"/>
                    <a:pt x="500" y="55"/>
                  </a:cubicBezTo>
                  <a:cubicBezTo>
                    <a:pt x="500" y="54"/>
                    <a:pt x="499" y="54"/>
                    <a:pt x="499" y="54"/>
                  </a:cubicBezTo>
                  <a:cubicBezTo>
                    <a:pt x="499" y="54"/>
                    <a:pt x="499" y="54"/>
                    <a:pt x="499" y="54"/>
                  </a:cubicBezTo>
                  <a:cubicBezTo>
                    <a:pt x="499" y="54"/>
                    <a:pt x="499" y="53"/>
                    <a:pt x="499" y="53"/>
                  </a:cubicBezTo>
                  <a:cubicBezTo>
                    <a:pt x="499" y="52"/>
                    <a:pt x="499" y="53"/>
                    <a:pt x="500" y="53"/>
                  </a:cubicBezTo>
                  <a:cubicBezTo>
                    <a:pt x="500" y="52"/>
                    <a:pt x="500" y="52"/>
                    <a:pt x="500" y="52"/>
                  </a:cubicBezTo>
                  <a:cubicBezTo>
                    <a:pt x="500" y="52"/>
                    <a:pt x="500" y="52"/>
                    <a:pt x="500" y="51"/>
                  </a:cubicBezTo>
                  <a:cubicBezTo>
                    <a:pt x="500" y="51"/>
                    <a:pt x="500" y="51"/>
                    <a:pt x="501" y="50"/>
                  </a:cubicBezTo>
                  <a:cubicBezTo>
                    <a:pt x="501" y="50"/>
                    <a:pt x="501" y="50"/>
                    <a:pt x="501" y="49"/>
                  </a:cubicBezTo>
                  <a:cubicBezTo>
                    <a:pt x="500" y="49"/>
                    <a:pt x="501" y="48"/>
                    <a:pt x="501" y="48"/>
                  </a:cubicBezTo>
                  <a:cubicBezTo>
                    <a:pt x="501" y="47"/>
                    <a:pt x="501" y="46"/>
                    <a:pt x="501" y="46"/>
                  </a:cubicBezTo>
                  <a:cubicBezTo>
                    <a:pt x="501" y="46"/>
                    <a:pt x="500" y="46"/>
                    <a:pt x="500" y="46"/>
                  </a:cubicBezTo>
                  <a:cubicBezTo>
                    <a:pt x="500" y="46"/>
                    <a:pt x="500" y="46"/>
                    <a:pt x="500" y="46"/>
                  </a:cubicBezTo>
                  <a:cubicBezTo>
                    <a:pt x="499" y="45"/>
                    <a:pt x="500" y="45"/>
                    <a:pt x="500" y="45"/>
                  </a:cubicBezTo>
                  <a:cubicBezTo>
                    <a:pt x="500" y="45"/>
                    <a:pt x="499" y="44"/>
                    <a:pt x="497" y="43"/>
                  </a:cubicBezTo>
                  <a:cubicBezTo>
                    <a:pt x="496" y="42"/>
                    <a:pt x="497" y="44"/>
                    <a:pt x="496" y="43"/>
                  </a:cubicBezTo>
                  <a:cubicBezTo>
                    <a:pt x="496" y="43"/>
                    <a:pt x="496" y="43"/>
                    <a:pt x="497" y="42"/>
                  </a:cubicBezTo>
                  <a:cubicBezTo>
                    <a:pt x="497" y="42"/>
                    <a:pt x="497" y="42"/>
                    <a:pt x="498" y="41"/>
                  </a:cubicBezTo>
                  <a:cubicBezTo>
                    <a:pt x="498" y="41"/>
                    <a:pt x="499" y="40"/>
                    <a:pt x="499" y="40"/>
                  </a:cubicBezTo>
                  <a:cubicBezTo>
                    <a:pt x="500" y="40"/>
                    <a:pt x="499" y="39"/>
                    <a:pt x="500" y="39"/>
                  </a:cubicBezTo>
                  <a:cubicBezTo>
                    <a:pt x="500" y="38"/>
                    <a:pt x="501" y="38"/>
                    <a:pt x="501" y="38"/>
                  </a:cubicBezTo>
                  <a:cubicBezTo>
                    <a:pt x="502" y="37"/>
                    <a:pt x="502" y="37"/>
                    <a:pt x="503" y="36"/>
                  </a:cubicBezTo>
                  <a:cubicBezTo>
                    <a:pt x="503" y="36"/>
                    <a:pt x="503" y="36"/>
                    <a:pt x="503" y="36"/>
                  </a:cubicBezTo>
                  <a:cubicBezTo>
                    <a:pt x="503" y="35"/>
                    <a:pt x="502" y="35"/>
                    <a:pt x="502" y="35"/>
                  </a:cubicBezTo>
                  <a:cubicBezTo>
                    <a:pt x="502" y="34"/>
                    <a:pt x="503" y="33"/>
                    <a:pt x="503" y="33"/>
                  </a:cubicBezTo>
                  <a:cubicBezTo>
                    <a:pt x="503" y="32"/>
                    <a:pt x="505" y="31"/>
                    <a:pt x="505" y="30"/>
                  </a:cubicBezTo>
                  <a:cubicBezTo>
                    <a:pt x="505" y="30"/>
                    <a:pt x="506" y="29"/>
                    <a:pt x="506" y="29"/>
                  </a:cubicBezTo>
                  <a:cubicBezTo>
                    <a:pt x="506" y="29"/>
                    <a:pt x="506" y="28"/>
                    <a:pt x="505" y="27"/>
                  </a:cubicBezTo>
                  <a:cubicBezTo>
                    <a:pt x="505" y="27"/>
                    <a:pt x="505" y="27"/>
                    <a:pt x="505" y="27"/>
                  </a:cubicBezTo>
                  <a:cubicBezTo>
                    <a:pt x="504" y="27"/>
                    <a:pt x="504" y="27"/>
                    <a:pt x="503" y="27"/>
                  </a:cubicBezTo>
                  <a:cubicBezTo>
                    <a:pt x="502" y="26"/>
                    <a:pt x="503" y="27"/>
                    <a:pt x="503" y="27"/>
                  </a:cubicBezTo>
                  <a:cubicBezTo>
                    <a:pt x="503" y="26"/>
                    <a:pt x="502" y="26"/>
                    <a:pt x="502" y="26"/>
                  </a:cubicBezTo>
                  <a:cubicBezTo>
                    <a:pt x="501" y="26"/>
                    <a:pt x="502" y="26"/>
                    <a:pt x="502" y="25"/>
                  </a:cubicBezTo>
                  <a:cubicBezTo>
                    <a:pt x="503" y="24"/>
                    <a:pt x="502" y="25"/>
                    <a:pt x="502" y="24"/>
                  </a:cubicBezTo>
                  <a:cubicBezTo>
                    <a:pt x="502" y="23"/>
                    <a:pt x="502" y="23"/>
                    <a:pt x="503" y="22"/>
                  </a:cubicBezTo>
                  <a:cubicBezTo>
                    <a:pt x="504" y="21"/>
                    <a:pt x="503" y="22"/>
                    <a:pt x="504" y="21"/>
                  </a:cubicBezTo>
                  <a:cubicBezTo>
                    <a:pt x="505" y="21"/>
                    <a:pt x="505" y="21"/>
                    <a:pt x="507" y="20"/>
                  </a:cubicBezTo>
                  <a:cubicBezTo>
                    <a:pt x="508" y="19"/>
                    <a:pt x="508" y="19"/>
                    <a:pt x="508" y="18"/>
                  </a:cubicBezTo>
                  <a:cubicBezTo>
                    <a:pt x="509" y="18"/>
                    <a:pt x="508" y="17"/>
                    <a:pt x="508" y="17"/>
                  </a:cubicBezTo>
                  <a:cubicBezTo>
                    <a:pt x="508" y="17"/>
                    <a:pt x="507" y="17"/>
                    <a:pt x="507" y="17"/>
                  </a:cubicBezTo>
                  <a:cubicBezTo>
                    <a:pt x="506" y="17"/>
                    <a:pt x="506" y="17"/>
                    <a:pt x="505" y="16"/>
                  </a:cubicBezTo>
                  <a:cubicBezTo>
                    <a:pt x="505" y="16"/>
                    <a:pt x="503" y="15"/>
                    <a:pt x="503" y="15"/>
                  </a:cubicBezTo>
                  <a:cubicBezTo>
                    <a:pt x="502" y="15"/>
                    <a:pt x="502" y="14"/>
                    <a:pt x="502" y="14"/>
                  </a:cubicBezTo>
                  <a:cubicBezTo>
                    <a:pt x="502" y="14"/>
                    <a:pt x="502" y="14"/>
                    <a:pt x="503" y="14"/>
                  </a:cubicBezTo>
                  <a:cubicBezTo>
                    <a:pt x="503" y="14"/>
                    <a:pt x="503" y="13"/>
                    <a:pt x="504" y="13"/>
                  </a:cubicBezTo>
                  <a:cubicBezTo>
                    <a:pt x="505" y="12"/>
                    <a:pt x="505" y="12"/>
                    <a:pt x="506" y="12"/>
                  </a:cubicBezTo>
                  <a:cubicBezTo>
                    <a:pt x="507" y="11"/>
                    <a:pt x="507" y="11"/>
                    <a:pt x="507" y="11"/>
                  </a:cubicBezTo>
                  <a:cubicBezTo>
                    <a:pt x="507" y="11"/>
                    <a:pt x="508" y="11"/>
                    <a:pt x="508" y="11"/>
                  </a:cubicBezTo>
                  <a:cubicBezTo>
                    <a:pt x="509" y="11"/>
                    <a:pt x="509" y="11"/>
                    <a:pt x="510" y="11"/>
                  </a:cubicBezTo>
                  <a:cubicBezTo>
                    <a:pt x="510" y="11"/>
                    <a:pt x="509" y="10"/>
                    <a:pt x="509" y="9"/>
                  </a:cubicBezTo>
                  <a:cubicBezTo>
                    <a:pt x="508" y="9"/>
                    <a:pt x="508" y="9"/>
                    <a:pt x="507" y="9"/>
                  </a:cubicBezTo>
                  <a:cubicBezTo>
                    <a:pt x="506" y="9"/>
                    <a:pt x="507" y="9"/>
                    <a:pt x="506" y="8"/>
                  </a:cubicBezTo>
                  <a:cubicBezTo>
                    <a:pt x="506" y="8"/>
                    <a:pt x="507" y="8"/>
                    <a:pt x="507" y="8"/>
                  </a:cubicBezTo>
                  <a:cubicBezTo>
                    <a:pt x="507" y="8"/>
                    <a:pt x="507" y="7"/>
                    <a:pt x="507" y="7"/>
                  </a:cubicBezTo>
                  <a:cubicBezTo>
                    <a:pt x="507" y="7"/>
                    <a:pt x="507" y="6"/>
                    <a:pt x="507" y="6"/>
                  </a:cubicBezTo>
                  <a:cubicBezTo>
                    <a:pt x="506" y="6"/>
                    <a:pt x="506" y="6"/>
                    <a:pt x="506" y="6"/>
                  </a:cubicBezTo>
                  <a:cubicBezTo>
                    <a:pt x="506" y="5"/>
                    <a:pt x="505" y="5"/>
                    <a:pt x="504" y="5"/>
                  </a:cubicBezTo>
                  <a:cubicBezTo>
                    <a:pt x="504" y="4"/>
                    <a:pt x="504" y="5"/>
                    <a:pt x="504" y="5"/>
                  </a:cubicBezTo>
                  <a:cubicBezTo>
                    <a:pt x="503" y="4"/>
                    <a:pt x="504" y="4"/>
                    <a:pt x="504" y="4"/>
                  </a:cubicBezTo>
                  <a:cubicBezTo>
                    <a:pt x="504" y="4"/>
                    <a:pt x="505" y="4"/>
                    <a:pt x="505" y="3"/>
                  </a:cubicBezTo>
                  <a:cubicBezTo>
                    <a:pt x="505" y="3"/>
                    <a:pt x="505" y="3"/>
                    <a:pt x="505" y="3"/>
                  </a:cubicBezTo>
                  <a:cubicBezTo>
                    <a:pt x="505" y="2"/>
                    <a:pt x="505" y="2"/>
                    <a:pt x="505" y="2"/>
                  </a:cubicBezTo>
                  <a:cubicBezTo>
                    <a:pt x="505" y="1"/>
                    <a:pt x="504" y="1"/>
                    <a:pt x="504" y="1"/>
                  </a:cubicBezTo>
                  <a:cubicBezTo>
                    <a:pt x="503" y="0"/>
                    <a:pt x="503" y="1"/>
                    <a:pt x="503" y="1"/>
                  </a:cubicBezTo>
                  <a:cubicBezTo>
                    <a:pt x="503" y="1"/>
                    <a:pt x="503" y="1"/>
                    <a:pt x="503" y="1"/>
                  </a:cubicBezTo>
                  <a:cubicBezTo>
                    <a:pt x="503" y="1"/>
                    <a:pt x="502" y="1"/>
                    <a:pt x="501" y="1"/>
                  </a:cubicBezTo>
                  <a:cubicBezTo>
                    <a:pt x="501" y="1"/>
                    <a:pt x="501" y="0"/>
                    <a:pt x="500" y="0"/>
                  </a:cubicBezTo>
                  <a:cubicBezTo>
                    <a:pt x="500" y="0"/>
                    <a:pt x="500" y="1"/>
                    <a:pt x="499" y="2"/>
                  </a:cubicBezTo>
                  <a:cubicBezTo>
                    <a:pt x="499" y="2"/>
                    <a:pt x="499" y="2"/>
                    <a:pt x="499" y="2"/>
                  </a:cubicBezTo>
                  <a:cubicBezTo>
                    <a:pt x="499" y="2"/>
                    <a:pt x="498" y="3"/>
                    <a:pt x="497" y="3"/>
                  </a:cubicBezTo>
                  <a:cubicBezTo>
                    <a:pt x="497" y="3"/>
                    <a:pt x="497" y="4"/>
                    <a:pt x="497" y="4"/>
                  </a:cubicBezTo>
                  <a:cubicBezTo>
                    <a:pt x="497" y="4"/>
                    <a:pt x="496" y="4"/>
                    <a:pt x="496" y="5"/>
                  </a:cubicBezTo>
                  <a:cubicBezTo>
                    <a:pt x="495" y="5"/>
                    <a:pt x="494" y="5"/>
                    <a:pt x="494" y="5"/>
                  </a:cubicBezTo>
                  <a:cubicBezTo>
                    <a:pt x="493" y="5"/>
                    <a:pt x="493" y="5"/>
                    <a:pt x="493" y="5"/>
                  </a:cubicBezTo>
                  <a:cubicBezTo>
                    <a:pt x="492" y="5"/>
                    <a:pt x="492" y="5"/>
                    <a:pt x="492" y="5"/>
                  </a:cubicBezTo>
                  <a:cubicBezTo>
                    <a:pt x="491" y="5"/>
                    <a:pt x="491" y="5"/>
                    <a:pt x="491" y="5"/>
                  </a:cubicBezTo>
                  <a:cubicBezTo>
                    <a:pt x="491" y="5"/>
                    <a:pt x="490" y="6"/>
                    <a:pt x="490" y="6"/>
                  </a:cubicBezTo>
                  <a:cubicBezTo>
                    <a:pt x="489" y="6"/>
                    <a:pt x="489" y="7"/>
                    <a:pt x="489" y="8"/>
                  </a:cubicBezTo>
                  <a:cubicBezTo>
                    <a:pt x="488" y="8"/>
                    <a:pt x="488" y="8"/>
                    <a:pt x="488" y="9"/>
                  </a:cubicBezTo>
                  <a:cubicBezTo>
                    <a:pt x="488" y="9"/>
                    <a:pt x="487" y="9"/>
                    <a:pt x="487" y="9"/>
                  </a:cubicBezTo>
                  <a:cubicBezTo>
                    <a:pt x="487" y="9"/>
                    <a:pt x="485" y="10"/>
                    <a:pt x="484" y="10"/>
                  </a:cubicBezTo>
                  <a:cubicBezTo>
                    <a:pt x="483" y="11"/>
                    <a:pt x="484" y="11"/>
                    <a:pt x="483" y="12"/>
                  </a:cubicBezTo>
                  <a:cubicBezTo>
                    <a:pt x="483" y="12"/>
                    <a:pt x="483" y="12"/>
                    <a:pt x="482" y="13"/>
                  </a:cubicBezTo>
                  <a:cubicBezTo>
                    <a:pt x="482" y="14"/>
                    <a:pt x="482" y="13"/>
                    <a:pt x="482" y="13"/>
                  </a:cubicBezTo>
                  <a:cubicBezTo>
                    <a:pt x="481" y="13"/>
                    <a:pt x="481" y="14"/>
                    <a:pt x="481" y="14"/>
                  </a:cubicBezTo>
                  <a:cubicBezTo>
                    <a:pt x="481" y="14"/>
                    <a:pt x="480" y="14"/>
                    <a:pt x="480" y="15"/>
                  </a:cubicBezTo>
                  <a:cubicBezTo>
                    <a:pt x="480" y="15"/>
                    <a:pt x="479" y="15"/>
                    <a:pt x="479" y="16"/>
                  </a:cubicBezTo>
                  <a:cubicBezTo>
                    <a:pt x="479" y="16"/>
                    <a:pt x="478" y="16"/>
                    <a:pt x="476" y="17"/>
                  </a:cubicBezTo>
                  <a:cubicBezTo>
                    <a:pt x="475" y="17"/>
                    <a:pt x="475" y="17"/>
                    <a:pt x="475" y="17"/>
                  </a:cubicBezTo>
                  <a:cubicBezTo>
                    <a:pt x="474" y="17"/>
                    <a:pt x="474" y="17"/>
                    <a:pt x="474" y="17"/>
                  </a:cubicBezTo>
                  <a:cubicBezTo>
                    <a:pt x="473" y="17"/>
                    <a:pt x="473" y="18"/>
                    <a:pt x="473" y="18"/>
                  </a:cubicBezTo>
                  <a:cubicBezTo>
                    <a:pt x="473" y="18"/>
                    <a:pt x="471" y="19"/>
                    <a:pt x="471" y="19"/>
                  </a:cubicBezTo>
                  <a:cubicBezTo>
                    <a:pt x="471" y="19"/>
                    <a:pt x="469" y="20"/>
                    <a:pt x="469" y="20"/>
                  </a:cubicBezTo>
                  <a:cubicBezTo>
                    <a:pt x="469" y="20"/>
                    <a:pt x="468" y="21"/>
                    <a:pt x="467" y="21"/>
                  </a:cubicBezTo>
                  <a:cubicBezTo>
                    <a:pt x="466" y="21"/>
                    <a:pt x="465" y="22"/>
                    <a:pt x="464" y="23"/>
                  </a:cubicBezTo>
                  <a:cubicBezTo>
                    <a:pt x="463" y="23"/>
                    <a:pt x="461" y="23"/>
                    <a:pt x="461" y="23"/>
                  </a:cubicBezTo>
                  <a:cubicBezTo>
                    <a:pt x="461" y="23"/>
                    <a:pt x="460" y="23"/>
                    <a:pt x="459" y="24"/>
                  </a:cubicBezTo>
                  <a:cubicBezTo>
                    <a:pt x="458" y="24"/>
                    <a:pt x="458" y="24"/>
                    <a:pt x="458" y="24"/>
                  </a:cubicBezTo>
                  <a:cubicBezTo>
                    <a:pt x="457" y="24"/>
                    <a:pt x="457" y="24"/>
                    <a:pt x="457" y="24"/>
                  </a:cubicBezTo>
                  <a:cubicBezTo>
                    <a:pt x="457" y="24"/>
                    <a:pt x="457" y="25"/>
                    <a:pt x="455" y="25"/>
                  </a:cubicBezTo>
                  <a:cubicBezTo>
                    <a:pt x="453" y="26"/>
                    <a:pt x="454" y="26"/>
                    <a:pt x="453" y="27"/>
                  </a:cubicBezTo>
                  <a:cubicBezTo>
                    <a:pt x="453" y="27"/>
                    <a:pt x="453" y="27"/>
                    <a:pt x="453" y="28"/>
                  </a:cubicBezTo>
                  <a:cubicBezTo>
                    <a:pt x="452" y="28"/>
                    <a:pt x="450" y="29"/>
                    <a:pt x="450" y="29"/>
                  </a:cubicBezTo>
                  <a:cubicBezTo>
                    <a:pt x="449" y="29"/>
                    <a:pt x="448" y="30"/>
                    <a:pt x="448" y="30"/>
                  </a:cubicBezTo>
                  <a:cubicBezTo>
                    <a:pt x="447" y="31"/>
                    <a:pt x="447" y="30"/>
                    <a:pt x="446" y="31"/>
                  </a:cubicBezTo>
                  <a:cubicBezTo>
                    <a:pt x="446" y="31"/>
                    <a:pt x="445" y="32"/>
                    <a:pt x="444" y="33"/>
                  </a:cubicBezTo>
                  <a:cubicBezTo>
                    <a:pt x="443" y="34"/>
                    <a:pt x="443" y="34"/>
                    <a:pt x="443" y="34"/>
                  </a:cubicBezTo>
                  <a:cubicBezTo>
                    <a:pt x="442" y="34"/>
                    <a:pt x="442" y="34"/>
                    <a:pt x="442" y="34"/>
                  </a:cubicBezTo>
                  <a:cubicBezTo>
                    <a:pt x="442" y="34"/>
                    <a:pt x="441" y="34"/>
                    <a:pt x="440" y="34"/>
                  </a:cubicBezTo>
                  <a:cubicBezTo>
                    <a:pt x="439" y="34"/>
                    <a:pt x="439" y="34"/>
                    <a:pt x="439" y="34"/>
                  </a:cubicBezTo>
                  <a:cubicBezTo>
                    <a:pt x="439" y="34"/>
                    <a:pt x="439" y="34"/>
                    <a:pt x="439" y="33"/>
                  </a:cubicBezTo>
                  <a:cubicBezTo>
                    <a:pt x="438" y="33"/>
                    <a:pt x="438" y="33"/>
                    <a:pt x="436" y="33"/>
                  </a:cubicBezTo>
                  <a:cubicBezTo>
                    <a:pt x="435" y="33"/>
                    <a:pt x="434" y="34"/>
                    <a:pt x="433" y="34"/>
                  </a:cubicBezTo>
                  <a:cubicBezTo>
                    <a:pt x="433" y="34"/>
                    <a:pt x="432" y="34"/>
                    <a:pt x="432" y="34"/>
                  </a:cubicBezTo>
                  <a:cubicBezTo>
                    <a:pt x="432" y="34"/>
                    <a:pt x="432" y="34"/>
                    <a:pt x="431" y="34"/>
                  </a:cubicBezTo>
                  <a:cubicBezTo>
                    <a:pt x="431" y="34"/>
                    <a:pt x="430" y="34"/>
                    <a:pt x="430" y="34"/>
                  </a:cubicBezTo>
                  <a:cubicBezTo>
                    <a:pt x="430" y="34"/>
                    <a:pt x="428" y="35"/>
                    <a:pt x="428" y="35"/>
                  </a:cubicBezTo>
                  <a:cubicBezTo>
                    <a:pt x="427" y="35"/>
                    <a:pt x="427" y="34"/>
                    <a:pt x="427" y="34"/>
                  </a:cubicBezTo>
                  <a:cubicBezTo>
                    <a:pt x="427" y="34"/>
                    <a:pt x="425" y="35"/>
                    <a:pt x="423" y="35"/>
                  </a:cubicBezTo>
                  <a:cubicBezTo>
                    <a:pt x="421" y="36"/>
                    <a:pt x="423" y="36"/>
                    <a:pt x="422" y="36"/>
                  </a:cubicBezTo>
                  <a:cubicBezTo>
                    <a:pt x="421" y="37"/>
                    <a:pt x="421" y="37"/>
                    <a:pt x="420" y="37"/>
                  </a:cubicBezTo>
                  <a:cubicBezTo>
                    <a:pt x="419" y="37"/>
                    <a:pt x="420" y="37"/>
                    <a:pt x="419" y="38"/>
                  </a:cubicBezTo>
                  <a:cubicBezTo>
                    <a:pt x="418" y="39"/>
                    <a:pt x="418" y="39"/>
                    <a:pt x="417" y="39"/>
                  </a:cubicBezTo>
                  <a:cubicBezTo>
                    <a:pt x="417" y="40"/>
                    <a:pt x="417" y="39"/>
                    <a:pt x="417" y="39"/>
                  </a:cubicBezTo>
                  <a:cubicBezTo>
                    <a:pt x="417" y="39"/>
                    <a:pt x="416" y="39"/>
                    <a:pt x="416" y="39"/>
                  </a:cubicBezTo>
                  <a:cubicBezTo>
                    <a:pt x="415" y="40"/>
                    <a:pt x="415" y="39"/>
                    <a:pt x="414" y="39"/>
                  </a:cubicBezTo>
                  <a:cubicBezTo>
                    <a:pt x="413" y="39"/>
                    <a:pt x="412" y="41"/>
                    <a:pt x="411" y="41"/>
                  </a:cubicBezTo>
                  <a:cubicBezTo>
                    <a:pt x="410" y="42"/>
                    <a:pt x="411" y="42"/>
                    <a:pt x="410" y="42"/>
                  </a:cubicBezTo>
                  <a:cubicBezTo>
                    <a:pt x="410" y="43"/>
                    <a:pt x="410" y="43"/>
                    <a:pt x="409" y="44"/>
                  </a:cubicBezTo>
                  <a:cubicBezTo>
                    <a:pt x="409" y="44"/>
                    <a:pt x="409" y="44"/>
                    <a:pt x="407" y="44"/>
                  </a:cubicBezTo>
                  <a:cubicBezTo>
                    <a:pt x="406" y="45"/>
                    <a:pt x="407" y="45"/>
                    <a:pt x="406" y="46"/>
                  </a:cubicBezTo>
                  <a:cubicBezTo>
                    <a:pt x="406" y="46"/>
                    <a:pt x="405" y="46"/>
                    <a:pt x="405" y="47"/>
                  </a:cubicBezTo>
                  <a:cubicBezTo>
                    <a:pt x="404" y="47"/>
                    <a:pt x="404" y="47"/>
                    <a:pt x="403" y="46"/>
                  </a:cubicBezTo>
                  <a:cubicBezTo>
                    <a:pt x="402" y="46"/>
                    <a:pt x="402" y="46"/>
                    <a:pt x="401" y="46"/>
                  </a:cubicBezTo>
                  <a:cubicBezTo>
                    <a:pt x="400" y="46"/>
                    <a:pt x="400" y="45"/>
                    <a:pt x="399" y="45"/>
                  </a:cubicBezTo>
                  <a:cubicBezTo>
                    <a:pt x="398" y="45"/>
                    <a:pt x="398" y="44"/>
                    <a:pt x="398" y="44"/>
                  </a:cubicBezTo>
                  <a:cubicBezTo>
                    <a:pt x="398" y="44"/>
                    <a:pt x="398" y="43"/>
                    <a:pt x="398" y="43"/>
                  </a:cubicBezTo>
                  <a:cubicBezTo>
                    <a:pt x="397" y="42"/>
                    <a:pt x="397" y="42"/>
                    <a:pt x="396" y="42"/>
                  </a:cubicBezTo>
                  <a:cubicBezTo>
                    <a:pt x="394" y="42"/>
                    <a:pt x="394" y="43"/>
                    <a:pt x="394" y="43"/>
                  </a:cubicBezTo>
                  <a:cubicBezTo>
                    <a:pt x="394" y="43"/>
                    <a:pt x="394" y="42"/>
                    <a:pt x="394" y="41"/>
                  </a:cubicBezTo>
                  <a:cubicBezTo>
                    <a:pt x="394" y="39"/>
                    <a:pt x="392" y="40"/>
                    <a:pt x="392" y="40"/>
                  </a:cubicBezTo>
                  <a:cubicBezTo>
                    <a:pt x="392" y="40"/>
                    <a:pt x="391" y="40"/>
                    <a:pt x="391" y="40"/>
                  </a:cubicBezTo>
                  <a:cubicBezTo>
                    <a:pt x="391" y="40"/>
                    <a:pt x="391" y="40"/>
                    <a:pt x="390" y="40"/>
                  </a:cubicBezTo>
                  <a:cubicBezTo>
                    <a:pt x="389" y="40"/>
                    <a:pt x="388" y="39"/>
                    <a:pt x="388" y="39"/>
                  </a:cubicBezTo>
                  <a:cubicBezTo>
                    <a:pt x="388" y="39"/>
                    <a:pt x="388" y="40"/>
                    <a:pt x="387" y="40"/>
                  </a:cubicBezTo>
                  <a:cubicBezTo>
                    <a:pt x="387" y="40"/>
                    <a:pt x="386" y="40"/>
                    <a:pt x="385" y="39"/>
                  </a:cubicBezTo>
                  <a:cubicBezTo>
                    <a:pt x="384" y="39"/>
                    <a:pt x="385" y="39"/>
                    <a:pt x="384" y="40"/>
                  </a:cubicBezTo>
                  <a:cubicBezTo>
                    <a:pt x="382" y="40"/>
                    <a:pt x="383" y="39"/>
                    <a:pt x="383" y="39"/>
                  </a:cubicBezTo>
                  <a:cubicBezTo>
                    <a:pt x="383" y="39"/>
                    <a:pt x="381" y="40"/>
                    <a:pt x="381" y="39"/>
                  </a:cubicBezTo>
                  <a:cubicBezTo>
                    <a:pt x="381" y="39"/>
                    <a:pt x="381" y="39"/>
                    <a:pt x="381" y="39"/>
                  </a:cubicBezTo>
                  <a:cubicBezTo>
                    <a:pt x="381" y="39"/>
                    <a:pt x="379" y="39"/>
                    <a:pt x="378" y="39"/>
                  </a:cubicBezTo>
                  <a:cubicBezTo>
                    <a:pt x="377" y="39"/>
                    <a:pt x="378" y="39"/>
                    <a:pt x="377" y="39"/>
                  </a:cubicBezTo>
                  <a:cubicBezTo>
                    <a:pt x="377" y="38"/>
                    <a:pt x="377" y="39"/>
                    <a:pt x="376" y="39"/>
                  </a:cubicBezTo>
                  <a:cubicBezTo>
                    <a:pt x="376" y="40"/>
                    <a:pt x="375" y="39"/>
                    <a:pt x="375" y="39"/>
                  </a:cubicBezTo>
                  <a:cubicBezTo>
                    <a:pt x="374" y="40"/>
                    <a:pt x="375" y="40"/>
                    <a:pt x="374" y="41"/>
                  </a:cubicBezTo>
                  <a:cubicBezTo>
                    <a:pt x="373" y="41"/>
                    <a:pt x="374" y="41"/>
                    <a:pt x="373" y="41"/>
                  </a:cubicBezTo>
                  <a:cubicBezTo>
                    <a:pt x="373" y="40"/>
                    <a:pt x="373" y="41"/>
                    <a:pt x="373" y="41"/>
                  </a:cubicBezTo>
                  <a:cubicBezTo>
                    <a:pt x="372" y="42"/>
                    <a:pt x="373" y="43"/>
                    <a:pt x="373" y="43"/>
                  </a:cubicBezTo>
                  <a:cubicBezTo>
                    <a:pt x="373" y="43"/>
                    <a:pt x="373" y="44"/>
                    <a:pt x="372" y="45"/>
                  </a:cubicBezTo>
                  <a:cubicBezTo>
                    <a:pt x="372" y="45"/>
                    <a:pt x="371" y="45"/>
                    <a:pt x="371" y="46"/>
                  </a:cubicBezTo>
                  <a:cubicBezTo>
                    <a:pt x="371" y="46"/>
                    <a:pt x="371" y="47"/>
                    <a:pt x="371" y="47"/>
                  </a:cubicBezTo>
                  <a:cubicBezTo>
                    <a:pt x="371" y="47"/>
                    <a:pt x="370" y="48"/>
                    <a:pt x="370" y="48"/>
                  </a:cubicBezTo>
                  <a:cubicBezTo>
                    <a:pt x="370" y="48"/>
                    <a:pt x="370" y="49"/>
                    <a:pt x="370" y="50"/>
                  </a:cubicBezTo>
                  <a:cubicBezTo>
                    <a:pt x="370" y="51"/>
                    <a:pt x="370" y="51"/>
                    <a:pt x="370" y="51"/>
                  </a:cubicBezTo>
                  <a:cubicBezTo>
                    <a:pt x="370" y="52"/>
                    <a:pt x="369" y="52"/>
                    <a:pt x="369" y="52"/>
                  </a:cubicBezTo>
                  <a:cubicBezTo>
                    <a:pt x="369" y="53"/>
                    <a:pt x="368" y="53"/>
                    <a:pt x="368" y="53"/>
                  </a:cubicBezTo>
                  <a:cubicBezTo>
                    <a:pt x="368" y="53"/>
                    <a:pt x="367" y="53"/>
                    <a:pt x="366" y="54"/>
                  </a:cubicBezTo>
                  <a:cubicBezTo>
                    <a:pt x="366" y="54"/>
                    <a:pt x="365" y="54"/>
                    <a:pt x="364" y="54"/>
                  </a:cubicBezTo>
                  <a:cubicBezTo>
                    <a:pt x="363" y="55"/>
                    <a:pt x="364" y="55"/>
                    <a:pt x="363" y="55"/>
                  </a:cubicBezTo>
                  <a:cubicBezTo>
                    <a:pt x="363" y="55"/>
                    <a:pt x="361" y="56"/>
                    <a:pt x="361" y="57"/>
                  </a:cubicBezTo>
                  <a:cubicBezTo>
                    <a:pt x="361" y="57"/>
                    <a:pt x="360" y="57"/>
                    <a:pt x="359" y="57"/>
                  </a:cubicBezTo>
                  <a:cubicBezTo>
                    <a:pt x="358" y="57"/>
                    <a:pt x="357" y="57"/>
                    <a:pt x="356" y="57"/>
                  </a:cubicBezTo>
                  <a:cubicBezTo>
                    <a:pt x="356" y="57"/>
                    <a:pt x="355" y="58"/>
                    <a:pt x="354" y="58"/>
                  </a:cubicBezTo>
                  <a:cubicBezTo>
                    <a:pt x="352" y="59"/>
                    <a:pt x="353" y="59"/>
                    <a:pt x="353" y="60"/>
                  </a:cubicBezTo>
                  <a:cubicBezTo>
                    <a:pt x="353" y="60"/>
                    <a:pt x="352" y="60"/>
                    <a:pt x="351" y="60"/>
                  </a:cubicBezTo>
                  <a:cubicBezTo>
                    <a:pt x="350" y="60"/>
                    <a:pt x="349" y="60"/>
                    <a:pt x="349" y="60"/>
                  </a:cubicBezTo>
                  <a:cubicBezTo>
                    <a:pt x="348" y="60"/>
                    <a:pt x="348" y="60"/>
                    <a:pt x="348" y="59"/>
                  </a:cubicBezTo>
                  <a:cubicBezTo>
                    <a:pt x="347" y="59"/>
                    <a:pt x="347" y="59"/>
                    <a:pt x="347" y="59"/>
                  </a:cubicBezTo>
                  <a:cubicBezTo>
                    <a:pt x="346" y="58"/>
                    <a:pt x="347" y="58"/>
                    <a:pt x="347" y="58"/>
                  </a:cubicBezTo>
                  <a:cubicBezTo>
                    <a:pt x="345" y="57"/>
                    <a:pt x="345" y="57"/>
                    <a:pt x="345" y="57"/>
                  </a:cubicBezTo>
                  <a:cubicBezTo>
                    <a:pt x="345" y="57"/>
                    <a:pt x="344" y="58"/>
                    <a:pt x="343" y="58"/>
                  </a:cubicBezTo>
                  <a:cubicBezTo>
                    <a:pt x="342" y="59"/>
                    <a:pt x="342" y="58"/>
                    <a:pt x="342" y="58"/>
                  </a:cubicBezTo>
                  <a:cubicBezTo>
                    <a:pt x="341" y="58"/>
                    <a:pt x="341" y="58"/>
                    <a:pt x="340" y="58"/>
                  </a:cubicBezTo>
                  <a:cubicBezTo>
                    <a:pt x="340" y="57"/>
                    <a:pt x="339" y="58"/>
                    <a:pt x="338" y="57"/>
                  </a:cubicBezTo>
                  <a:cubicBezTo>
                    <a:pt x="337" y="57"/>
                    <a:pt x="337" y="57"/>
                    <a:pt x="336" y="57"/>
                  </a:cubicBezTo>
                  <a:cubicBezTo>
                    <a:pt x="336" y="57"/>
                    <a:pt x="335" y="57"/>
                    <a:pt x="334" y="56"/>
                  </a:cubicBezTo>
                  <a:cubicBezTo>
                    <a:pt x="334" y="56"/>
                    <a:pt x="333" y="56"/>
                    <a:pt x="333" y="55"/>
                  </a:cubicBezTo>
                  <a:cubicBezTo>
                    <a:pt x="333" y="55"/>
                    <a:pt x="332" y="55"/>
                    <a:pt x="332" y="55"/>
                  </a:cubicBezTo>
                  <a:cubicBezTo>
                    <a:pt x="332" y="55"/>
                    <a:pt x="332" y="55"/>
                    <a:pt x="332" y="55"/>
                  </a:cubicBezTo>
                  <a:cubicBezTo>
                    <a:pt x="331" y="55"/>
                    <a:pt x="331" y="55"/>
                    <a:pt x="331" y="55"/>
                  </a:cubicBezTo>
                  <a:cubicBezTo>
                    <a:pt x="330" y="55"/>
                    <a:pt x="330" y="55"/>
                    <a:pt x="330" y="55"/>
                  </a:cubicBezTo>
                  <a:cubicBezTo>
                    <a:pt x="328" y="56"/>
                    <a:pt x="328" y="56"/>
                    <a:pt x="328" y="56"/>
                  </a:cubicBezTo>
                  <a:cubicBezTo>
                    <a:pt x="328" y="56"/>
                    <a:pt x="328" y="56"/>
                    <a:pt x="328" y="56"/>
                  </a:cubicBezTo>
                  <a:cubicBezTo>
                    <a:pt x="327" y="56"/>
                    <a:pt x="327" y="55"/>
                    <a:pt x="327" y="55"/>
                  </a:cubicBezTo>
                  <a:cubicBezTo>
                    <a:pt x="326" y="55"/>
                    <a:pt x="326" y="55"/>
                    <a:pt x="326" y="55"/>
                  </a:cubicBezTo>
                  <a:cubicBezTo>
                    <a:pt x="326" y="55"/>
                    <a:pt x="325" y="55"/>
                    <a:pt x="325" y="56"/>
                  </a:cubicBezTo>
                  <a:cubicBezTo>
                    <a:pt x="324" y="56"/>
                    <a:pt x="324" y="55"/>
                    <a:pt x="323" y="55"/>
                  </a:cubicBezTo>
                  <a:cubicBezTo>
                    <a:pt x="323" y="54"/>
                    <a:pt x="323" y="53"/>
                    <a:pt x="323" y="53"/>
                  </a:cubicBezTo>
                  <a:cubicBezTo>
                    <a:pt x="323" y="53"/>
                    <a:pt x="322" y="54"/>
                    <a:pt x="322" y="54"/>
                  </a:cubicBezTo>
                  <a:cubicBezTo>
                    <a:pt x="322" y="55"/>
                    <a:pt x="322" y="56"/>
                    <a:pt x="322" y="57"/>
                  </a:cubicBezTo>
                  <a:cubicBezTo>
                    <a:pt x="321" y="58"/>
                    <a:pt x="321" y="57"/>
                    <a:pt x="321" y="58"/>
                  </a:cubicBezTo>
                  <a:cubicBezTo>
                    <a:pt x="320" y="58"/>
                    <a:pt x="319" y="59"/>
                    <a:pt x="319" y="59"/>
                  </a:cubicBezTo>
                  <a:cubicBezTo>
                    <a:pt x="319" y="59"/>
                    <a:pt x="318" y="59"/>
                    <a:pt x="317" y="60"/>
                  </a:cubicBezTo>
                  <a:cubicBezTo>
                    <a:pt x="317" y="60"/>
                    <a:pt x="317" y="61"/>
                    <a:pt x="317" y="61"/>
                  </a:cubicBezTo>
                  <a:cubicBezTo>
                    <a:pt x="317" y="61"/>
                    <a:pt x="315" y="62"/>
                    <a:pt x="314" y="63"/>
                  </a:cubicBezTo>
                  <a:cubicBezTo>
                    <a:pt x="313" y="63"/>
                    <a:pt x="313" y="63"/>
                    <a:pt x="313" y="62"/>
                  </a:cubicBezTo>
                  <a:cubicBezTo>
                    <a:pt x="312" y="62"/>
                    <a:pt x="312" y="62"/>
                    <a:pt x="312" y="62"/>
                  </a:cubicBezTo>
                  <a:cubicBezTo>
                    <a:pt x="311" y="61"/>
                    <a:pt x="311" y="61"/>
                    <a:pt x="311" y="61"/>
                  </a:cubicBezTo>
                  <a:cubicBezTo>
                    <a:pt x="310" y="61"/>
                    <a:pt x="310" y="61"/>
                    <a:pt x="310" y="61"/>
                  </a:cubicBezTo>
                  <a:cubicBezTo>
                    <a:pt x="310" y="61"/>
                    <a:pt x="310" y="62"/>
                    <a:pt x="309" y="63"/>
                  </a:cubicBezTo>
                  <a:cubicBezTo>
                    <a:pt x="309" y="63"/>
                    <a:pt x="309" y="64"/>
                    <a:pt x="309" y="64"/>
                  </a:cubicBezTo>
                  <a:cubicBezTo>
                    <a:pt x="309" y="64"/>
                    <a:pt x="308" y="64"/>
                    <a:pt x="308" y="64"/>
                  </a:cubicBezTo>
                  <a:cubicBezTo>
                    <a:pt x="307" y="63"/>
                    <a:pt x="308" y="63"/>
                    <a:pt x="308" y="63"/>
                  </a:cubicBezTo>
                  <a:cubicBezTo>
                    <a:pt x="308" y="63"/>
                    <a:pt x="308" y="62"/>
                    <a:pt x="308" y="62"/>
                  </a:cubicBezTo>
                  <a:cubicBezTo>
                    <a:pt x="308" y="62"/>
                    <a:pt x="308" y="61"/>
                    <a:pt x="308" y="61"/>
                  </a:cubicBezTo>
                  <a:cubicBezTo>
                    <a:pt x="308" y="61"/>
                    <a:pt x="307" y="61"/>
                    <a:pt x="307" y="60"/>
                  </a:cubicBezTo>
                  <a:cubicBezTo>
                    <a:pt x="306" y="60"/>
                    <a:pt x="306" y="60"/>
                    <a:pt x="306" y="60"/>
                  </a:cubicBezTo>
                  <a:cubicBezTo>
                    <a:pt x="305" y="60"/>
                    <a:pt x="305" y="60"/>
                    <a:pt x="305" y="60"/>
                  </a:cubicBezTo>
                  <a:cubicBezTo>
                    <a:pt x="304" y="60"/>
                    <a:pt x="303" y="60"/>
                    <a:pt x="303" y="60"/>
                  </a:cubicBezTo>
                  <a:cubicBezTo>
                    <a:pt x="303" y="60"/>
                    <a:pt x="303" y="60"/>
                    <a:pt x="302" y="60"/>
                  </a:cubicBezTo>
                  <a:cubicBezTo>
                    <a:pt x="302" y="60"/>
                    <a:pt x="301" y="60"/>
                    <a:pt x="301" y="60"/>
                  </a:cubicBezTo>
                  <a:cubicBezTo>
                    <a:pt x="300" y="60"/>
                    <a:pt x="301" y="60"/>
                    <a:pt x="301" y="61"/>
                  </a:cubicBezTo>
                  <a:cubicBezTo>
                    <a:pt x="301" y="62"/>
                    <a:pt x="300" y="61"/>
                    <a:pt x="300" y="61"/>
                  </a:cubicBezTo>
                  <a:cubicBezTo>
                    <a:pt x="300" y="61"/>
                    <a:pt x="300" y="61"/>
                    <a:pt x="299" y="61"/>
                  </a:cubicBezTo>
                  <a:cubicBezTo>
                    <a:pt x="299" y="61"/>
                    <a:pt x="298" y="62"/>
                    <a:pt x="298" y="62"/>
                  </a:cubicBezTo>
                  <a:cubicBezTo>
                    <a:pt x="297" y="63"/>
                    <a:pt x="297" y="62"/>
                    <a:pt x="297" y="62"/>
                  </a:cubicBezTo>
                  <a:cubicBezTo>
                    <a:pt x="296" y="62"/>
                    <a:pt x="296" y="61"/>
                    <a:pt x="296" y="61"/>
                  </a:cubicBezTo>
                  <a:cubicBezTo>
                    <a:pt x="296" y="61"/>
                    <a:pt x="295" y="61"/>
                    <a:pt x="295" y="61"/>
                  </a:cubicBezTo>
                  <a:cubicBezTo>
                    <a:pt x="294" y="61"/>
                    <a:pt x="294" y="61"/>
                    <a:pt x="294" y="61"/>
                  </a:cubicBezTo>
                  <a:cubicBezTo>
                    <a:pt x="294" y="61"/>
                    <a:pt x="293" y="61"/>
                    <a:pt x="293" y="61"/>
                  </a:cubicBezTo>
                  <a:cubicBezTo>
                    <a:pt x="292" y="61"/>
                    <a:pt x="292" y="60"/>
                    <a:pt x="292" y="60"/>
                  </a:cubicBezTo>
                  <a:cubicBezTo>
                    <a:pt x="292" y="59"/>
                    <a:pt x="292" y="59"/>
                    <a:pt x="292" y="58"/>
                  </a:cubicBezTo>
                  <a:cubicBezTo>
                    <a:pt x="293" y="57"/>
                    <a:pt x="293" y="57"/>
                    <a:pt x="293" y="57"/>
                  </a:cubicBezTo>
                  <a:cubicBezTo>
                    <a:pt x="293" y="57"/>
                    <a:pt x="293" y="57"/>
                    <a:pt x="293" y="56"/>
                  </a:cubicBezTo>
                  <a:cubicBezTo>
                    <a:pt x="294" y="56"/>
                    <a:pt x="293" y="55"/>
                    <a:pt x="292" y="55"/>
                  </a:cubicBezTo>
                  <a:cubicBezTo>
                    <a:pt x="292" y="55"/>
                    <a:pt x="293" y="54"/>
                    <a:pt x="293" y="54"/>
                  </a:cubicBezTo>
                  <a:cubicBezTo>
                    <a:pt x="292" y="53"/>
                    <a:pt x="292" y="53"/>
                    <a:pt x="292" y="53"/>
                  </a:cubicBezTo>
                  <a:cubicBezTo>
                    <a:pt x="292" y="53"/>
                    <a:pt x="292" y="54"/>
                    <a:pt x="291" y="54"/>
                  </a:cubicBezTo>
                  <a:cubicBezTo>
                    <a:pt x="291" y="55"/>
                    <a:pt x="291" y="54"/>
                    <a:pt x="290" y="54"/>
                  </a:cubicBezTo>
                  <a:cubicBezTo>
                    <a:pt x="289" y="54"/>
                    <a:pt x="290" y="53"/>
                    <a:pt x="290" y="53"/>
                  </a:cubicBezTo>
                  <a:cubicBezTo>
                    <a:pt x="290" y="52"/>
                    <a:pt x="289" y="52"/>
                    <a:pt x="289" y="52"/>
                  </a:cubicBezTo>
                  <a:cubicBezTo>
                    <a:pt x="289" y="51"/>
                    <a:pt x="288" y="52"/>
                    <a:pt x="288" y="52"/>
                  </a:cubicBezTo>
                  <a:cubicBezTo>
                    <a:pt x="288" y="52"/>
                    <a:pt x="288" y="52"/>
                    <a:pt x="288" y="53"/>
                  </a:cubicBezTo>
                  <a:cubicBezTo>
                    <a:pt x="288" y="53"/>
                    <a:pt x="287" y="53"/>
                    <a:pt x="286" y="53"/>
                  </a:cubicBezTo>
                  <a:cubicBezTo>
                    <a:pt x="286" y="53"/>
                    <a:pt x="285" y="52"/>
                    <a:pt x="285" y="52"/>
                  </a:cubicBezTo>
                  <a:cubicBezTo>
                    <a:pt x="285" y="51"/>
                    <a:pt x="285" y="51"/>
                    <a:pt x="285" y="51"/>
                  </a:cubicBezTo>
                  <a:cubicBezTo>
                    <a:pt x="285" y="50"/>
                    <a:pt x="284" y="51"/>
                    <a:pt x="284" y="50"/>
                  </a:cubicBezTo>
                  <a:cubicBezTo>
                    <a:pt x="283" y="50"/>
                    <a:pt x="283" y="50"/>
                    <a:pt x="283" y="50"/>
                  </a:cubicBezTo>
                  <a:cubicBezTo>
                    <a:pt x="283" y="50"/>
                    <a:pt x="283" y="49"/>
                    <a:pt x="282" y="49"/>
                  </a:cubicBezTo>
                  <a:cubicBezTo>
                    <a:pt x="282" y="49"/>
                    <a:pt x="281" y="49"/>
                    <a:pt x="281" y="49"/>
                  </a:cubicBezTo>
                  <a:cubicBezTo>
                    <a:pt x="280" y="49"/>
                    <a:pt x="280" y="48"/>
                    <a:pt x="280" y="47"/>
                  </a:cubicBezTo>
                  <a:cubicBezTo>
                    <a:pt x="280" y="46"/>
                    <a:pt x="280" y="47"/>
                    <a:pt x="280" y="47"/>
                  </a:cubicBezTo>
                  <a:cubicBezTo>
                    <a:pt x="280" y="48"/>
                    <a:pt x="279" y="48"/>
                    <a:pt x="279" y="48"/>
                  </a:cubicBezTo>
                  <a:cubicBezTo>
                    <a:pt x="278" y="48"/>
                    <a:pt x="279" y="47"/>
                    <a:pt x="278" y="47"/>
                  </a:cubicBezTo>
                  <a:cubicBezTo>
                    <a:pt x="278" y="47"/>
                    <a:pt x="277" y="47"/>
                    <a:pt x="276" y="47"/>
                  </a:cubicBezTo>
                  <a:cubicBezTo>
                    <a:pt x="275" y="48"/>
                    <a:pt x="275" y="47"/>
                    <a:pt x="275" y="47"/>
                  </a:cubicBezTo>
                  <a:cubicBezTo>
                    <a:pt x="275" y="47"/>
                    <a:pt x="274" y="47"/>
                    <a:pt x="274" y="47"/>
                  </a:cubicBezTo>
                  <a:cubicBezTo>
                    <a:pt x="273" y="47"/>
                    <a:pt x="273" y="48"/>
                    <a:pt x="273" y="48"/>
                  </a:cubicBezTo>
                  <a:cubicBezTo>
                    <a:pt x="273" y="48"/>
                    <a:pt x="273" y="48"/>
                    <a:pt x="272" y="48"/>
                  </a:cubicBezTo>
                  <a:cubicBezTo>
                    <a:pt x="272" y="47"/>
                    <a:pt x="272" y="48"/>
                    <a:pt x="272" y="49"/>
                  </a:cubicBezTo>
                  <a:cubicBezTo>
                    <a:pt x="271" y="49"/>
                    <a:pt x="272" y="49"/>
                    <a:pt x="272" y="49"/>
                  </a:cubicBezTo>
                  <a:cubicBezTo>
                    <a:pt x="271" y="49"/>
                    <a:pt x="271" y="49"/>
                    <a:pt x="271" y="49"/>
                  </a:cubicBezTo>
                  <a:cubicBezTo>
                    <a:pt x="271" y="49"/>
                    <a:pt x="271" y="49"/>
                    <a:pt x="271" y="50"/>
                  </a:cubicBezTo>
                  <a:cubicBezTo>
                    <a:pt x="271" y="50"/>
                    <a:pt x="270" y="50"/>
                    <a:pt x="270" y="50"/>
                  </a:cubicBezTo>
                  <a:cubicBezTo>
                    <a:pt x="270" y="50"/>
                    <a:pt x="269" y="49"/>
                    <a:pt x="269" y="50"/>
                  </a:cubicBezTo>
                  <a:cubicBezTo>
                    <a:pt x="269" y="50"/>
                    <a:pt x="268" y="50"/>
                    <a:pt x="268" y="50"/>
                  </a:cubicBezTo>
                  <a:cubicBezTo>
                    <a:pt x="268" y="50"/>
                    <a:pt x="268" y="50"/>
                    <a:pt x="268" y="51"/>
                  </a:cubicBezTo>
                  <a:cubicBezTo>
                    <a:pt x="268" y="51"/>
                    <a:pt x="268" y="52"/>
                    <a:pt x="268" y="52"/>
                  </a:cubicBezTo>
                  <a:cubicBezTo>
                    <a:pt x="268" y="52"/>
                    <a:pt x="267" y="52"/>
                    <a:pt x="267" y="53"/>
                  </a:cubicBezTo>
                  <a:cubicBezTo>
                    <a:pt x="266" y="53"/>
                    <a:pt x="266" y="53"/>
                    <a:pt x="266" y="54"/>
                  </a:cubicBezTo>
                  <a:cubicBezTo>
                    <a:pt x="266" y="54"/>
                    <a:pt x="265" y="54"/>
                    <a:pt x="264" y="54"/>
                  </a:cubicBezTo>
                  <a:cubicBezTo>
                    <a:pt x="264" y="54"/>
                    <a:pt x="264" y="54"/>
                    <a:pt x="264" y="54"/>
                  </a:cubicBezTo>
                  <a:cubicBezTo>
                    <a:pt x="264" y="54"/>
                    <a:pt x="263" y="54"/>
                    <a:pt x="262" y="54"/>
                  </a:cubicBezTo>
                  <a:cubicBezTo>
                    <a:pt x="262" y="53"/>
                    <a:pt x="262" y="54"/>
                    <a:pt x="262" y="54"/>
                  </a:cubicBezTo>
                  <a:cubicBezTo>
                    <a:pt x="262" y="55"/>
                    <a:pt x="262" y="55"/>
                    <a:pt x="262" y="55"/>
                  </a:cubicBezTo>
                  <a:cubicBezTo>
                    <a:pt x="262" y="55"/>
                    <a:pt x="261" y="54"/>
                    <a:pt x="260" y="54"/>
                  </a:cubicBezTo>
                  <a:cubicBezTo>
                    <a:pt x="260" y="53"/>
                    <a:pt x="260" y="54"/>
                    <a:pt x="260" y="54"/>
                  </a:cubicBezTo>
                  <a:cubicBezTo>
                    <a:pt x="260" y="54"/>
                    <a:pt x="260" y="55"/>
                    <a:pt x="260" y="55"/>
                  </a:cubicBezTo>
                  <a:cubicBezTo>
                    <a:pt x="260" y="56"/>
                    <a:pt x="259" y="55"/>
                    <a:pt x="259" y="55"/>
                  </a:cubicBezTo>
                  <a:cubicBezTo>
                    <a:pt x="259" y="54"/>
                    <a:pt x="259" y="54"/>
                    <a:pt x="259" y="54"/>
                  </a:cubicBezTo>
                  <a:cubicBezTo>
                    <a:pt x="257" y="54"/>
                    <a:pt x="257" y="54"/>
                    <a:pt x="257" y="54"/>
                  </a:cubicBezTo>
                  <a:cubicBezTo>
                    <a:pt x="257" y="54"/>
                    <a:pt x="258" y="55"/>
                    <a:pt x="257" y="55"/>
                  </a:cubicBezTo>
                  <a:cubicBezTo>
                    <a:pt x="257" y="55"/>
                    <a:pt x="257" y="55"/>
                    <a:pt x="256" y="54"/>
                  </a:cubicBezTo>
                  <a:cubicBezTo>
                    <a:pt x="256" y="54"/>
                    <a:pt x="256" y="55"/>
                    <a:pt x="255" y="55"/>
                  </a:cubicBezTo>
                  <a:cubicBezTo>
                    <a:pt x="254" y="55"/>
                    <a:pt x="255" y="55"/>
                    <a:pt x="255" y="55"/>
                  </a:cubicBezTo>
                  <a:cubicBezTo>
                    <a:pt x="254" y="54"/>
                    <a:pt x="254" y="54"/>
                    <a:pt x="254" y="54"/>
                  </a:cubicBezTo>
                  <a:cubicBezTo>
                    <a:pt x="254" y="54"/>
                    <a:pt x="254" y="55"/>
                    <a:pt x="254" y="55"/>
                  </a:cubicBezTo>
                  <a:cubicBezTo>
                    <a:pt x="253" y="55"/>
                    <a:pt x="253" y="55"/>
                    <a:pt x="253" y="55"/>
                  </a:cubicBezTo>
                  <a:cubicBezTo>
                    <a:pt x="252" y="55"/>
                    <a:pt x="252" y="54"/>
                    <a:pt x="252" y="54"/>
                  </a:cubicBezTo>
                  <a:cubicBezTo>
                    <a:pt x="232" y="55"/>
                    <a:pt x="232" y="55"/>
                    <a:pt x="232" y="55"/>
                  </a:cubicBezTo>
                  <a:cubicBezTo>
                    <a:pt x="219" y="54"/>
                    <a:pt x="219" y="54"/>
                    <a:pt x="219" y="54"/>
                  </a:cubicBezTo>
                  <a:cubicBezTo>
                    <a:pt x="219" y="54"/>
                    <a:pt x="217" y="54"/>
                    <a:pt x="216" y="54"/>
                  </a:cubicBezTo>
                  <a:cubicBezTo>
                    <a:pt x="216" y="55"/>
                    <a:pt x="216" y="55"/>
                    <a:pt x="216" y="55"/>
                  </a:cubicBezTo>
                  <a:cubicBezTo>
                    <a:pt x="216" y="56"/>
                    <a:pt x="216" y="59"/>
                    <a:pt x="216" y="59"/>
                  </a:cubicBezTo>
                  <a:cubicBezTo>
                    <a:pt x="216" y="60"/>
                    <a:pt x="216" y="61"/>
                    <a:pt x="216" y="62"/>
                  </a:cubicBezTo>
                  <a:cubicBezTo>
                    <a:pt x="216" y="64"/>
                    <a:pt x="215" y="64"/>
                    <a:pt x="214" y="65"/>
                  </a:cubicBezTo>
                  <a:cubicBezTo>
                    <a:pt x="214" y="67"/>
                    <a:pt x="214" y="67"/>
                    <a:pt x="213" y="68"/>
                  </a:cubicBezTo>
                  <a:cubicBezTo>
                    <a:pt x="213" y="69"/>
                    <a:pt x="211" y="71"/>
                    <a:pt x="210" y="72"/>
                  </a:cubicBezTo>
                  <a:cubicBezTo>
                    <a:pt x="209" y="73"/>
                    <a:pt x="207" y="77"/>
                    <a:pt x="206" y="77"/>
                  </a:cubicBezTo>
                  <a:cubicBezTo>
                    <a:pt x="206" y="78"/>
                    <a:pt x="204" y="82"/>
                    <a:pt x="204" y="83"/>
                  </a:cubicBezTo>
                  <a:cubicBezTo>
                    <a:pt x="204" y="84"/>
                    <a:pt x="203" y="85"/>
                    <a:pt x="203" y="86"/>
                  </a:cubicBezTo>
                  <a:cubicBezTo>
                    <a:pt x="203" y="87"/>
                    <a:pt x="203" y="87"/>
                    <a:pt x="203" y="88"/>
                  </a:cubicBezTo>
                  <a:cubicBezTo>
                    <a:pt x="204" y="89"/>
                    <a:pt x="204" y="89"/>
                    <a:pt x="205" y="90"/>
                  </a:cubicBezTo>
                  <a:cubicBezTo>
                    <a:pt x="205" y="90"/>
                    <a:pt x="205" y="91"/>
                    <a:pt x="205" y="92"/>
                  </a:cubicBezTo>
                  <a:cubicBezTo>
                    <a:pt x="205" y="92"/>
                    <a:pt x="205" y="94"/>
                    <a:pt x="205" y="95"/>
                  </a:cubicBezTo>
                  <a:cubicBezTo>
                    <a:pt x="206" y="95"/>
                    <a:pt x="207" y="100"/>
                    <a:pt x="207" y="101"/>
                  </a:cubicBezTo>
                  <a:cubicBezTo>
                    <a:pt x="207" y="102"/>
                    <a:pt x="208" y="104"/>
                    <a:pt x="209" y="105"/>
                  </a:cubicBezTo>
                  <a:cubicBezTo>
                    <a:pt x="210" y="107"/>
                    <a:pt x="210" y="110"/>
                    <a:pt x="211" y="111"/>
                  </a:cubicBezTo>
                  <a:cubicBezTo>
                    <a:pt x="211" y="112"/>
                    <a:pt x="211" y="115"/>
                    <a:pt x="211" y="117"/>
                  </a:cubicBezTo>
                  <a:cubicBezTo>
                    <a:pt x="212" y="119"/>
                    <a:pt x="212" y="123"/>
                    <a:pt x="212" y="124"/>
                  </a:cubicBezTo>
                  <a:cubicBezTo>
                    <a:pt x="211" y="124"/>
                    <a:pt x="213" y="130"/>
                    <a:pt x="213" y="130"/>
                  </a:cubicBezTo>
                  <a:cubicBezTo>
                    <a:pt x="213" y="136"/>
                    <a:pt x="213" y="136"/>
                    <a:pt x="213" y="136"/>
                  </a:cubicBezTo>
                  <a:cubicBezTo>
                    <a:pt x="213" y="136"/>
                    <a:pt x="213" y="142"/>
                    <a:pt x="213" y="142"/>
                  </a:cubicBezTo>
                  <a:cubicBezTo>
                    <a:pt x="213" y="143"/>
                    <a:pt x="213" y="144"/>
                    <a:pt x="213" y="144"/>
                  </a:cubicBezTo>
                  <a:cubicBezTo>
                    <a:pt x="213" y="145"/>
                    <a:pt x="216" y="148"/>
                    <a:pt x="216" y="148"/>
                  </a:cubicBezTo>
                  <a:cubicBezTo>
                    <a:pt x="217" y="151"/>
                    <a:pt x="217" y="151"/>
                    <a:pt x="217" y="151"/>
                  </a:cubicBezTo>
                  <a:cubicBezTo>
                    <a:pt x="226" y="151"/>
                    <a:pt x="226" y="151"/>
                    <a:pt x="226" y="151"/>
                  </a:cubicBezTo>
                  <a:cubicBezTo>
                    <a:pt x="229" y="152"/>
                    <a:pt x="229" y="152"/>
                    <a:pt x="229" y="152"/>
                  </a:cubicBezTo>
                  <a:cubicBezTo>
                    <a:pt x="239" y="161"/>
                    <a:pt x="239" y="161"/>
                    <a:pt x="239" y="161"/>
                  </a:cubicBezTo>
                  <a:cubicBezTo>
                    <a:pt x="245" y="169"/>
                    <a:pt x="245" y="169"/>
                    <a:pt x="245" y="169"/>
                  </a:cubicBezTo>
                  <a:cubicBezTo>
                    <a:pt x="258" y="184"/>
                    <a:pt x="258" y="184"/>
                    <a:pt x="258" y="184"/>
                  </a:cubicBezTo>
                  <a:cubicBezTo>
                    <a:pt x="260" y="189"/>
                    <a:pt x="260" y="189"/>
                    <a:pt x="260" y="189"/>
                  </a:cubicBezTo>
                  <a:cubicBezTo>
                    <a:pt x="266" y="196"/>
                    <a:pt x="266" y="196"/>
                    <a:pt x="266" y="196"/>
                  </a:cubicBezTo>
                  <a:cubicBezTo>
                    <a:pt x="273" y="206"/>
                    <a:pt x="273" y="206"/>
                    <a:pt x="273" y="206"/>
                  </a:cubicBezTo>
                  <a:cubicBezTo>
                    <a:pt x="277" y="209"/>
                    <a:pt x="277" y="209"/>
                    <a:pt x="277" y="209"/>
                  </a:cubicBezTo>
                  <a:cubicBezTo>
                    <a:pt x="277" y="221"/>
                    <a:pt x="277" y="221"/>
                    <a:pt x="277" y="221"/>
                  </a:cubicBezTo>
                  <a:cubicBezTo>
                    <a:pt x="279" y="221"/>
                    <a:pt x="279" y="221"/>
                    <a:pt x="279" y="221"/>
                  </a:cubicBezTo>
                  <a:cubicBezTo>
                    <a:pt x="273" y="235"/>
                    <a:pt x="273" y="235"/>
                    <a:pt x="273" y="235"/>
                  </a:cubicBezTo>
                  <a:cubicBezTo>
                    <a:pt x="277" y="248"/>
                    <a:pt x="277" y="248"/>
                    <a:pt x="277" y="248"/>
                  </a:cubicBezTo>
                  <a:cubicBezTo>
                    <a:pt x="275" y="272"/>
                    <a:pt x="275" y="272"/>
                    <a:pt x="275" y="272"/>
                  </a:cubicBezTo>
                  <a:cubicBezTo>
                    <a:pt x="275" y="272"/>
                    <a:pt x="274" y="274"/>
                    <a:pt x="274" y="275"/>
                  </a:cubicBezTo>
                  <a:cubicBezTo>
                    <a:pt x="274" y="275"/>
                    <a:pt x="273" y="276"/>
                    <a:pt x="274" y="277"/>
                  </a:cubicBezTo>
                  <a:cubicBezTo>
                    <a:pt x="274" y="277"/>
                    <a:pt x="274" y="277"/>
                    <a:pt x="274" y="278"/>
                  </a:cubicBezTo>
                  <a:cubicBezTo>
                    <a:pt x="273" y="279"/>
                    <a:pt x="273" y="279"/>
                    <a:pt x="273" y="279"/>
                  </a:cubicBezTo>
                  <a:cubicBezTo>
                    <a:pt x="273" y="279"/>
                    <a:pt x="273" y="280"/>
                    <a:pt x="273" y="280"/>
                  </a:cubicBezTo>
                  <a:cubicBezTo>
                    <a:pt x="273" y="280"/>
                    <a:pt x="272" y="281"/>
                    <a:pt x="271" y="281"/>
                  </a:cubicBezTo>
                  <a:cubicBezTo>
                    <a:pt x="271" y="282"/>
                    <a:pt x="270" y="282"/>
                    <a:pt x="270" y="282"/>
                  </a:cubicBezTo>
                  <a:cubicBezTo>
                    <a:pt x="269" y="283"/>
                    <a:pt x="269" y="283"/>
                    <a:pt x="268" y="283"/>
                  </a:cubicBezTo>
                  <a:cubicBezTo>
                    <a:pt x="268" y="283"/>
                    <a:pt x="268" y="283"/>
                    <a:pt x="267" y="283"/>
                  </a:cubicBezTo>
                  <a:cubicBezTo>
                    <a:pt x="266" y="283"/>
                    <a:pt x="265" y="283"/>
                    <a:pt x="265" y="283"/>
                  </a:cubicBezTo>
                  <a:cubicBezTo>
                    <a:pt x="265" y="284"/>
                    <a:pt x="264" y="284"/>
                    <a:pt x="264" y="284"/>
                  </a:cubicBezTo>
                  <a:cubicBezTo>
                    <a:pt x="263" y="284"/>
                    <a:pt x="262" y="284"/>
                    <a:pt x="261" y="284"/>
                  </a:cubicBezTo>
                  <a:cubicBezTo>
                    <a:pt x="261" y="284"/>
                    <a:pt x="261" y="285"/>
                    <a:pt x="261" y="285"/>
                  </a:cubicBezTo>
                  <a:cubicBezTo>
                    <a:pt x="261" y="285"/>
                    <a:pt x="261" y="285"/>
                    <a:pt x="261" y="286"/>
                  </a:cubicBezTo>
                  <a:cubicBezTo>
                    <a:pt x="260" y="286"/>
                    <a:pt x="260" y="286"/>
                    <a:pt x="259" y="286"/>
                  </a:cubicBezTo>
                  <a:cubicBezTo>
                    <a:pt x="258" y="286"/>
                    <a:pt x="259" y="286"/>
                    <a:pt x="259" y="285"/>
                  </a:cubicBezTo>
                  <a:cubicBezTo>
                    <a:pt x="258" y="285"/>
                    <a:pt x="258" y="284"/>
                    <a:pt x="258" y="284"/>
                  </a:cubicBezTo>
                  <a:cubicBezTo>
                    <a:pt x="257" y="284"/>
                    <a:pt x="256" y="284"/>
                    <a:pt x="255" y="283"/>
                  </a:cubicBezTo>
                  <a:cubicBezTo>
                    <a:pt x="254" y="283"/>
                    <a:pt x="254" y="284"/>
                    <a:pt x="254" y="284"/>
                  </a:cubicBezTo>
                  <a:cubicBezTo>
                    <a:pt x="253" y="284"/>
                    <a:pt x="253" y="285"/>
                    <a:pt x="253" y="285"/>
                  </a:cubicBezTo>
                  <a:cubicBezTo>
                    <a:pt x="248" y="290"/>
                    <a:pt x="248" y="290"/>
                    <a:pt x="248" y="290"/>
                  </a:cubicBezTo>
                  <a:cubicBezTo>
                    <a:pt x="248" y="290"/>
                    <a:pt x="247" y="293"/>
                    <a:pt x="247" y="294"/>
                  </a:cubicBezTo>
                  <a:cubicBezTo>
                    <a:pt x="247" y="294"/>
                    <a:pt x="247" y="294"/>
                    <a:pt x="247" y="295"/>
                  </a:cubicBezTo>
                  <a:cubicBezTo>
                    <a:pt x="248" y="295"/>
                    <a:pt x="248" y="295"/>
                    <a:pt x="248" y="296"/>
                  </a:cubicBezTo>
                  <a:cubicBezTo>
                    <a:pt x="248" y="297"/>
                    <a:pt x="248" y="296"/>
                    <a:pt x="248" y="296"/>
                  </a:cubicBezTo>
                  <a:cubicBezTo>
                    <a:pt x="247" y="297"/>
                    <a:pt x="247" y="297"/>
                    <a:pt x="247" y="297"/>
                  </a:cubicBezTo>
                  <a:cubicBezTo>
                    <a:pt x="246" y="298"/>
                    <a:pt x="246" y="298"/>
                    <a:pt x="246" y="299"/>
                  </a:cubicBezTo>
                  <a:cubicBezTo>
                    <a:pt x="246" y="299"/>
                    <a:pt x="246" y="301"/>
                    <a:pt x="246" y="301"/>
                  </a:cubicBezTo>
                  <a:cubicBezTo>
                    <a:pt x="246" y="302"/>
                    <a:pt x="245" y="302"/>
                    <a:pt x="245" y="302"/>
                  </a:cubicBezTo>
                  <a:cubicBezTo>
                    <a:pt x="245" y="302"/>
                    <a:pt x="243" y="303"/>
                    <a:pt x="243" y="303"/>
                  </a:cubicBezTo>
                  <a:cubicBezTo>
                    <a:pt x="243" y="303"/>
                    <a:pt x="241" y="305"/>
                    <a:pt x="241" y="306"/>
                  </a:cubicBezTo>
                  <a:cubicBezTo>
                    <a:pt x="241" y="306"/>
                    <a:pt x="242" y="309"/>
                    <a:pt x="242" y="309"/>
                  </a:cubicBezTo>
                  <a:cubicBezTo>
                    <a:pt x="242" y="309"/>
                    <a:pt x="245" y="310"/>
                    <a:pt x="245" y="310"/>
                  </a:cubicBezTo>
                  <a:cubicBezTo>
                    <a:pt x="245" y="310"/>
                    <a:pt x="245" y="311"/>
                    <a:pt x="246" y="311"/>
                  </a:cubicBezTo>
                  <a:cubicBezTo>
                    <a:pt x="246" y="311"/>
                    <a:pt x="247" y="312"/>
                    <a:pt x="247" y="312"/>
                  </a:cubicBezTo>
                  <a:cubicBezTo>
                    <a:pt x="247" y="313"/>
                    <a:pt x="247" y="313"/>
                    <a:pt x="248" y="314"/>
                  </a:cubicBezTo>
                  <a:cubicBezTo>
                    <a:pt x="248" y="314"/>
                    <a:pt x="248" y="315"/>
                    <a:pt x="248" y="315"/>
                  </a:cubicBezTo>
                  <a:cubicBezTo>
                    <a:pt x="248" y="316"/>
                    <a:pt x="248" y="317"/>
                    <a:pt x="248" y="318"/>
                  </a:cubicBezTo>
                  <a:cubicBezTo>
                    <a:pt x="248" y="318"/>
                    <a:pt x="249" y="319"/>
                    <a:pt x="249" y="319"/>
                  </a:cubicBezTo>
                  <a:cubicBezTo>
                    <a:pt x="250" y="320"/>
                    <a:pt x="249" y="320"/>
                    <a:pt x="249" y="321"/>
                  </a:cubicBezTo>
                  <a:cubicBezTo>
                    <a:pt x="249" y="321"/>
                    <a:pt x="248" y="321"/>
                    <a:pt x="248" y="322"/>
                  </a:cubicBezTo>
                  <a:cubicBezTo>
                    <a:pt x="247" y="322"/>
                    <a:pt x="248" y="322"/>
                    <a:pt x="248" y="323"/>
                  </a:cubicBezTo>
                  <a:cubicBezTo>
                    <a:pt x="248" y="324"/>
                    <a:pt x="248" y="324"/>
                    <a:pt x="248" y="325"/>
                  </a:cubicBezTo>
                  <a:cubicBezTo>
                    <a:pt x="247" y="325"/>
                    <a:pt x="247" y="326"/>
                    <a:pt x="248" y="326"/>
                  </a:cubicBezTo>
                  <a:cubicBezTo>
                    <a:pt x="248" y="326"/>
                    <a:pt x="248" y="326"/>
                    <a:pt x="248" y="326"/>
                  </a:cubicBezTo>
                  <a:cubicBezTo>
                    <a:pt x="249" y="326"/>
                    <a:pt x="249" y="327"/>
                    <a:pt x="249" y="328"/>
                  </a:cubicBezTo>
                  <a:cubicBezTo>
                    <a:pt x="250" y="328"/>
                    <a:pt x="249" y="328"/>
                    <a:pt x="249" y="328"/>
                  </a:cubicBezTo>
                  <a:cubicBezTo>
                    <a:pt x="249" y="329"/>
                    <a:pt x="248" y="329"/>
                    <a:pt x="248" y="330"/>
                  </a:cubicBezTo>
                  <a:cubicBezTo>
                    <a:pt x="248" y="331"/>
                    <a:pt x="249" y="330"/>
                    <a:pt x="249" y="331"/>
                  </a:cubicBezTo>
                  <a:cubicBezTo>
                    <a:pt x="249" y="332"/>
                    <a:pt x="249" y="332"/>
                    <a:pt x="249" y="333"/>
                  </a:cubicBezTo>
                  <a:cubicBezTo>
                    <a:pt x="249" y="334"/>
                    <a:pt x="249" y="333"/>
                    <a:pt x="249" y="334"/>
                  </a:cubicBezTo>
                  <a:cubicBezTo>
                    <a:pt x="249" y="334"/>
                    <a:pt x="248" y="335"/>
                    <a:pt x="248" y="335"/>
                  </a:cubicBezTo>
                  <a:cubicBezTo>
                    <a:pt x="238" y="335"/>
                    <a:pt x="238" y="335"/>
                    <a:pt x="238" y="335"/>
                  </a:cubicBezTo>
                  <a:cubicBezTo>
                    <a:pt x="238" y="335"/>
                    <a:pt x="238" y="334"/>
                    <a:pt x="238" y="334"/>
                  </a:cubicBezTo>
                  <a:cubicBezTo>
                    <a:pt x="239" y="334"/>
                    <a:pt x="239" y="333"/>
                    <a:pt x="239" y="333"/>
                  </a:cubicBezTo>
                  <a:cubicBezTo>
                    <a:pt x="239" y="333"/>
                    <a:pt x="238" y="332"/>
                    <a:pt x="238" y="332"/>
                  </a:cubicBezTo>
                  <a:cubicBezTo>
                    <a:pt x="238" y="331"/>
                    <a:pt x="237" y="331"/>
                    <a:pt x="237" y="330"/>
                  </a:cubicBezTo>
                  <a:cubicBezTo>
                    <a:pt x="236" y="329"/>
                    <a:pt x="237" y="329"/>
                    <a:pt x="237" y="329"/>
                  </a:cubicBezTo>
                  <a:cubicBezTo>
                    <a:pt x="237" y="329"/>
                    <a:pt x="238" y="328"/>
                    <a:pt x="239" y="327"/>
                  </a:cubicBezTo>
                  <a:cubicBezTo>
                    <a:pt x="239" y="327"/>
                    <a:pt x="240" y="327"/>
                    <a:pt x="240" y="326"/>
                  </a:cubicBezTo>
                  <a:cubicBezTo>
                    <a:pt x="240" y="326"/>
                    <a:pt x="241" y="326"/>
                    <a:pt x="241" y="325"/>
                  </a:cubicBezTo>
                  <a:cubicBezTo>
                    <a:pt x="241" y="325"/>
                    <a:pt x="241" y="321"/>
                    <a:pt x="241" y="321"/>
                  </a:cubicBezTo>
                  <a:cubicBezTo>
                    <a:pt x="241" y="320"/>
                    <a:pt x="241" y="320"/>
                    <a:pt x="241" y="319"/>
                  </a:cubicBezTo>
                  <a:cubicBezTo>
                    <a:pt x="241" y="319"/>
                    <a:pt x="240" y="319"/>
                    <a:pt x="239" y="319"/>
                  </a:cubicBezTo>
                  <a:cubicBezTo>
                    <a:pt x="239" y="319"/>
                    <a:pt x="238" y="319"/>
                    <a:pt x="238" y="319"/>
                  </a:cubicBezTo>
                  <a:cubicBezTo>
                    <a:pt x="238" y="319"/>
                    <a:pt x="236" y="319"/>
                    <a:pt x="235" y="319"/>
                  </a:cubicBezTo>
                  <a:cubicBezTo>
                    <a:pt x="235" y="318"/>
                    <a:pt x="234" y="318"/>
                    <a:pt x="234" y="317"/>
                  </a:cubicBezTo>
                  <a:cubicBezTo>
                    <a:pt x="234" y="317"/>
                    <a:pt x="233" y="317"/>
                    <a:pt x="233" y="317"/>
                  </a:cubicBezTo>
                  <a:cubicBezTo>
                    <a:pt x="233" y="316"/>
                    <a:pt x="232" y="316"/>
                    <a:pt x="232" y="316"/>
                  </a:cubicBezTo>
                  <a:cubicBezTo>
                    <a:pt x="232" y="316"/>
                    <a:pt x="231" y="315"/>
                    <a:pt x="231" y="315"/>
                  </a:cubicBezTo>
                  <a:cubicBezTo>
                    <a:pt x="230" y="315"/>
                    <a:pt x="230" y="314"/>
                    <a:pt x="230" y="314"/>
                  </a:cubicBezTo>
                  <a:cubicBezTo>
                    <a:pt x="230" y="314"/>
                    <a:pt x="229" y="313"/>
                    <a:pt x="229" y="313"/>
                  </a:cubicBezTo>
                  <a:cubicBezTo>
                    <a:pt x="229" y="312"/>
                    <a:pt x="228" y="312"/>
                    <a:pt x="227" y="312"/>
                  </a:cubicBezTo>
                  <a:cubicBezTo>
                    <a:pt x="227" y="312"/>
                    <a:pt x="227" y="311"/>
                    <a:pt x="227" y="311"/>
                  </a:cubicBezTo>
                  <a:cubicBezTo>
                    <a:pt x="227" y="310"/>
                    <a:pt x="226" y="309"/>
                    <a:pt x="226" y="309"/>
                  </a:cubicBezTo>
                  <a:cubicBezTo>
                    <a:pt x="225" y="309"/>
                    <a:pt x="226" y="308"/>
                    <a:pt x="225" y="308"/>
                  </a:cubicBezTo>
                  <a:cubicBezTo>
                    <a:pt x="224" y="308"/>
                    <a:pt x="224" y="307"/>
                    <a:pt x="223" y="307"/>
                  </a:cubicBezTo>
                  <a:cubicBezTo>
                    <a:pt x="223" y="307"/>
                    <a:pt x="223" y="307"/>
                    <a:pt x="223" y="306"/>
                  </a:cubicBezTo>
                  <a:cubicBezTo>
                    <a:pt x="223" y="305"/>
                    <a:pt x="222" y="305"/>
                    <a:pt x="222" y="305"/>
                  </a:cubicBezTo>
                  <a:cubicBezTo>
                    <a:pt x="222" y="305"/>
                    <a:pt x="222" y="304"/>
                    <a:pt x="221" y="304"/>
                  </a:cubicBezTo>
                  <a:cubicBezTo>
                    <a:pt x="221" y="304"/>
                    <a:pt x="220" y="303"/>
                    <a:pt x="219" y="303"/>
                  </a:cubicBezTo>
                  <a:cubicBezTo>
                    <a:pt x="219" y="302"/>
                    <a:pt x="218" y="302"/>
                    <a:pt x="218" y="302"/>
                  </a:cubicBezTo>
                  <a:cubicBezTo>
                    <a:pt x="218" y="302"/>
                    <a:pt x="218" y="301"/>
                    <a:pt x="217" y="301"/>
                  </a:cubicBezTo>
                  <a:cubicBezTo>
                    <a:pt x="217" y="300"/>
                    <a:pt x="217" y="300"/>
                    <a:pt x="216" y="299"/>
                  </a:cubicBezTo>
                  <a:cubicBezTo>
                    <a:pt x="216" y="299"/>
                    <a:pt x="215" y="299"/>
                    <a:pt x="215" y="299"/>
                  </a:cubicBezTo>
                  <a:cubicBezTo>
                    <a:pt x="214" y="298"/>
                    <a:pt x="214" y="298"/>
                    <a:pt x="214" y="297"/>
                  </a:cubicBezTo>
                  <a:cubicBezTo>
                    <a:pt x="214" y="297"/>
                    <a:pt x="213" y="295"/>
                    <a:pt x="213" y="294"/>
                  </a:cubicBezTo>
                  <a:cubicBezTo>
                    <a:pt x="213" y="294"/>
                    <a:pt x="213" y="294"/>
                    <a:pt x="212" y="293"/>
                  </a:cubicBezTo>
                  <a:cubicBezTo>
                    <a:pt x="212" y="293"/>
                    <a:pt x="212" y="293"/>
                    <a:pt x="211" y="293"/>
                  </a:cubicBezTo>
                  <a:cubicBezTo>
                    <a:pt x="210" y="292"/>
                    <a:pt x="210" y="292"/>
                    <a:pt x="209" y="292"/>
                  </a:cubicBezTo>
                  <a:cubicBezTo>
                    <a:pt x="209" y="292"/>
                    <a:pt x="208" y="292"/>
                    <a:pt x="208" y="292"/>
                  </a:cubicBezTo>
                  <a:cubicBezTo>
                    <a:pt x="207" y="292"/>
                    <a:pt x="207" y="291"/>
                    <a:pt x="206" y="290"/>
                  </a:cubicBezTo>
                  <a:cubicBezTo>
                    <a:pt x="206" y="290"/>
                    <a:pt x="206" y="289"/>
                    <a:pt x="205" y="288"/>
                  </a:cubicBezTo>
                  <a:cubicBezTo>
                    <a:pt x="205" y="287"/>
                    <a:pt x="205" y="286"/>
                    <a:pt x="205" y="285"/>
                  </a:cubicBezTo>
                  <a:cubicBezTo>
                    <a:pt x="205" y="285"/>
                    <a:pt x="205" y="284"/>
                    <a:pt x="205" y="283"/>
                  </a:cubicBezTo>
                  <a:cubicBezTo>
                    <a:pt x="205" y="283"/>
                    <a:pt x="206" y="282"/>
                    <a:pt x="206" y="282"/>
                  </a:cubicBezTo>
                  <a:cubicBezTo>
                    <a:pt x="206" y="281"/>
                    <a:pt x="206" y="280"/>
                    <a:pt x="206" y="280"/>
                  </a:cubicBezTo>
                  <a:cubicBezTo>
                    <a:pt x="206" y="280"/>
                    <a:pt x="204" y="278"/>
                    <a:pt x="204" y="278"/>
                  </a:cubicBezTo>
                  <a:cubicBezTo>
                    <a:pt x="204" y="278"/>
                    <a:pt x="201" y="275"/>
                    <a:pt x="201" y="275"/>
                  </a:cubicBezTo>
                  <a:cubicBezTo>
                    <a:pt x="200" y="274"/>
                    <a:pt x="199" y="274"/>
                    <a:pt x="199" y="274"/>
                  </a:cubicBezTo>
                  <a:cubicBezTo>
                    <a:pt x="198" y="273"/>
                    <a:pt x="198" y="273"/>
                    <a:pt x="198" y="272"/>
                  </a:cubicBezTo>
                  <a:cubicBezTo>
                    <a:pt x="198" y="272"/>
                    <a:pt x="198" y="271"/>
                    <a:pt x="197" y="270"/>
                  </a:cubicBezTo>
                  <a:cubicBezTo>
                    <a:pt x="197" y="269"/>
                    <a:pt x="197" y="269"/>
                    <a:pt x="198" y="269"/>
                  </a:cubicBezTo>
                  <a:cubicBezTo>
                    <a:pt x="198" y="269"/>
                    <a:pt x="198" y="268"/>
                    <a:pt x="198" y="268"/>
                  </a:cubicBezTo>
                  <a:cubicBezTo>
                    <a:pt x="198" y="268"/>
                    <a:pt x="198" y="267"/>
                    <a:pt x="198" y="267"/>
                  </a:cubicBezTo>
                  <a:cubicBezTo>
                    <a:pt x="199" y="267"/>
                    <a:pt x="199" y="266"/>
                    <a:pt x="200" y="265"/>
                  </a:cubicBezTo>
                  <a:cubicBezTo>
                    <a:pt x="201" y="265"/>
                    <a:pt x="201" y="265"/>
                    <a:pt x="201" y="264"/>
                  </a:cubicBezTo>
                  <a:cubicBezTo>
                    <a:pt x="201" y="264"/>
                    <a:pt x="202" y="264"/>
                    <a:pt x="202" y="264"/>
                  </a:cubicBezTo>
                  <a:cubicBezTo>
                    <a:pt x="203" y="264"/>
                    <a:pt x="203" y="264"/>
                    <a:pt x="203" y="264"/>
                  </a:cubicBezTo>
                  <a:cubicBezTo>
                    <a:pt x="204" y="263"/>
                    <a:pt x="204" y="263"/>
                    <a:pt x="203" y="263"/>
                  </a:cubicBezTo>
                  <a:cubicBezTo>
                    <a:pt x="203" y="262"/>
                    <a:pt x="205" y="261"/>
                    <a:pt x="205" y="261"/>
                  </a:cubicBezTo>
                  <a:cubicBezTo>
                    <a:pt x="205" y="261"/>
                    <a:pt x="206" y="260"/>
                    <a:pt x="206" y="259"/>
                  </a:cubicBezTo>
                  <a:cubicBezTo>
                    <a:pt x="207" y="259"/>
                    <a:pt x="207" y="258"/>
                    <a:pt x="207" y="257"/>
                  </a:cubicBezTo>
                  <a:cubicBezTo>
                    <a:pt x="207" y="257"/>
                    <a:pt x="207" y="254"/>
                    <a:pt x="206" y="254"/>
                  </a:cubicBezTo>
                  <a:cubicBezTo>
                    <a:pt x="206" y="253"/>
                    <a:pt x="206" y="253"/>
                    <a:pt x="206" y="252"/>
                  </a:cubicBezTo>
                  <a:cubicBezTo>
                    <a:pt x="206" y="252"/>
                    <a:pt x="206" y="252"/>
                    <a:pt x="206" y="251"/>
                  </a:cubicBezTo>
                  <a:cubicBezTo>
                    <a:pt x="206" y="251"/>
                    <a:pt x="206" y="251"/>
                    <a:pt x="206" y="250"/>
                  </a:cubicBezTo>
                  <a:cubicBezTo>
                    <a:pt x="206" y="250"/>
                    <a:pt x="207" y="250"/>
                    <a:pt x="207" y="250"/>
                  </a:cubicBezTo>
                  <a:cubicBezTo>
                    <a:pt x="208" y="250"/>
                    <a:pt x="208" y="250"/>
                    <a:pt x="208" y="250"/>
                  </a:cubicBezTo>
                  <a:cubicBezTo>
                    <a:pt x="208" y="250"/>
                    <a:pt x="208" y="248"/>
                    <a:pt x="209" y="248"/>
                  </a:cubicBezTo>
                  <a:cubicBezTo>
                    <a:pt x="209" y="248"/>
                    <a:pt x="210" y="248"/>
                    <a:pt x="210" y="247"/>
                  </a:cubicBezTo>
                  <a:cubicBezTo>
                    <a:pt x="210" y="247"/>
                    <a:pt x="210" y="245"/>
                    <a:pt x="210" y="245"/>
                  </a:cubicBezTo>
                  <a:cubicBezTo>
                    <a:pt x="211" y="244"/>
                    <a:pt x="211" y="244"/>
                    <a:pt x="211" y="243"/>
                  </a:cubicBezTo>
                  <a:cubicBezTo>
                    <a:pt x="211" y="243"/>
                    <a:pt x="212" y="244"/>
                    <a:pt x="212" y="244"/>
                  </a:cubicBezTo>
                  <a:cubicBezTo>
                    <a:pt x="212" y="244"/>
                    <a:pt x="212" y="243"/>
                    <a:pt x="213" y="243"/>
                  </a:cubicBezTo>
                  <a:cubicBezTo>
                    <a:pt x="213" y="242"/>
                    <a:pt x="213" y="242"/>
                    <a:pt x="213" y="242"/>
                  </a:cubicBezTo>
                  <a:cubicBezTo>
                    <a:pt x="213" y="242"/>
                    <a:pt x="213" y="241"/>
                    <a:pt x="214" y="241"/>
                  </a:cubicBezTo>
                  <a:cubicBezTo>
                    <a:pt x="214" y="240"/>
                    <a:pt x="214" y="239"/>
                    <a:pt x="214" y="239"/>
                  </a:cubicBezTo>
                  <a:cubicBezTo>
                    <a:pt x="214" y="239"/>
                    <a:pt x="213" y="238"/>
                    <a:pt x="213" y="238"/>
                  </a:cubicBezTo>
                  <a:cubicBezTo>
                    <a:pt x="213" y="237"/>
                    <a:pt x="213" y="237"/>
                    <a:pt x="213" y="237"/>
                  </a:cubicBezTo>
                  <a:cubicBezTo>
                    <a:pt x="213" y="236"/>
                    <a:pt x="213" y="236"/>
                    <a:pt x="213" y="236"/>
                  </a:cubicBezTo>
                  <a:cubicBezTo>
                    <a:pt x="213" y="235"/>
                    <a:pt x="213" y="234"/>
                    <a:pt x="213" y="234"/>
                  </a:cubicBezTo>
                  <a:cubicBezTo>
                    <a:pt x="213" y="234"/>
                    <a:pt x="213" y="233"/>
                    <a:pt x="212" y="233"/>
                  </a:cubicBezTo>
                  <a:cubicBezTo>
                    <a:pt x="212" y="233"/>
                    <a:pt x="213" y="232"/>
                    <a:pt x="213" y="232"/>
                  </a:cubicBezTo>
                  <a:cubicBezTo>
                    <a:pt x="214" y="231"/>
                    <a:pt x="213" y="231"/>
                    <a:pt x="213" y="231"/>
                  </a:cubicBezTo>
                  <a:cubicBezTo>
                    <a:pt x="213" y="231"/>
                    <a:pt x="213" y="230"/>
                    <a:pt x="213" y="230"/>
                  </a:cubicBezTo>
                  <a:cubicBezTo>
                    <a:pt x="213" y="229"/>
                    <a:pt x="214" y="227"/>
                    <a:pt x="214" y="226"/>
                  </a:cubicBezTo>
                  <a:cubicBezTo>
                    <a:pt x="214" y="225"/>
                    <a:pt x="214" y="226"/>
                    <a:pt x="214" y="225"/>
                  </a:cubicBezTo>
                  <a:cubicBezTo>
                    <a:pt x="214" y="225"/>
                    <a:pt x="213" y="224"/>
                    <a:pt x="213" y="224"/>
                  </a:cubicBezTo>
                  <a:cubicBezTo>
                    <a:pt x="213" y="223"/>
                    <a:pt x="213" y="223"/>
                    <a:pt x="213" y="223"/>
                  </a:cubicBezTo>
                  <a:cubicBezTo>
                    <a:pt x="213" y="222"/>
                    <a:pt x="212" y="221"/>
                    <a:pt x="212" y="221"/>
                  </a:cubicBezTo>
                  <a:cubicBezTo>
                    <a:pt x="212" y="220"/>
                    <a:pt x="213" y="219"/>
                    <a:pt x="213" y="219"/>
                  </a:cubicBezTo>
                  <a:cubicBezTo>
                    <a:pt x="213" y="219"/>
                    <a:pt x="213" y="218"/>
                    <a:pt x="212" y="218"/>
                  </a:cubicBezTo>
                  <a:cubicBezTo>
                    <a:pt x="212" y="217"/>
                    <a:pt x="213" y="216"/>
                    <a:pt x="213" y="215"/>
                  </a:cubicBezTo>
                  <a:cubicBezTo>
                    <a:pt x="213" y="215"/>
                    <a:pt x="212" y="214"/>
                    <a:pt x="211" y="213"/>
                  </a:cubicBezTo>
                  <a:cubicBezTo>
                    <a:pt x="210" y="212"/>
                    <a:pt x="210" y="211"/>
                    <a:pt x="210" y="211"/>
                  </a:cubicBezTo>
                  <a:cubicBezTo>
                    <a:pt x="210" y="210"/>
                    <a:pt x="210" y="210"/>
                    <a:pt x="211" y="209"/>
                  </a:cubicBezTo>
                  <a:cubicBezTo>
                    <a:pt x="212" y="209"/>
                    <a:pt x="212" y="208"/>
                    <a:pt x="212" y="207"/>
                  </a:cubicBezTo>
                  <a:cubicBezTo>
                    <a:pt x="211" y="206"/>
                    <a:pt x="211" y="205"/>
                    <a:pt x="210" y="205"/>
                  </a:cubicBezTo>
                  <a:cubicBezTo>
                    <a:pt x="210" y="204"/>
                    <a:pt x="209" y="204"/>
                    <a:pt x="209" y="203"/>
                  </a:cubicBezTo>
                  <a:cubicBezTo>
                    <a:pt x="208" y="203"/>
                    <a:pt x="208" y="202"/>
                    <a:pt x="207" y="202"/>
                  </a:cubicBezTo>
                  <a:cubicBezTo>
                    <a:pt x="207" y="201"/>
                    <a:pt x="205" y="199"/>
                    <a:pt x="205" y="198"/>
                  </a:cubicBezTo>
                  <a:cubicBezTo>
                    <a:pt x="205" y="198"/>
                    <a:pt x="205" y="197"/>
                    <a:pt x="205" y="197"/>
                  </a:cubicBezTo>
                  <a:cubicBezTo>
                    <a:pt x="204" y="197"/>
                    <a:pt x="204" y="196"/>
                    <a:pt x="203" y="196"/>
                  </a:cubicBezTo>
                  <a:cubicBezTo>
                    <a:pt x="203" y="196"/>
                    <a:pt x="203" y="196"/>
                    <a:pt x="202" y="196"/>
                  </a:cubicBezTo>
                  <a:cubicBezTo>
                    <a:pt x="202" y="196"/>
                    <a:pt x="202" y="196"/>
                    <a:pt x="202" y="197"/>
                  </a:cubicBezTo>
                  <a:cubicBezTo>
                    <a:pt x="201" y="197"/>
                    <a:pt x="201" y="197"/>
                    <a:pt x="201" y="197"/>
                  </a:cubicBezTo>
                  <a:cubicBezTo>
                    <a:pt x="200" y="197"/>
                    <a:pt x="200" y="197"/>
                    <a:pt x="200" y="197"/>
                  </a:cubicBezTo>
                  <a:cubicBezTo>
                    <a:pt x="200" y="197"/>
                    <a:pt x="199" y="197"/>
                    <a:pt x="199" y="198"/>
                  </a:cubicBezTo>
                  <a:cubicBezTo>
                    <a:pt x="199" y="198"/>
                    <a:pt x="198" y="197"/>
                    <a:pt x="198" y="197"/>
                  </a:cubicBezTo>
                  <a:cubicBezTo>
                    <a:pt x="197" y="197"/>
                    <a:pt x="197" y="198"/>
                    <a:pt x="197" y="198"/>
                  </a:cubicBezTo>
                  <a:cubicBezTo>
                    <a:pt x="196" y="198"/>
                    <a:pt x="196" y="198"/>
                    <a:pt x="195" y="198"/>
                  </a:cubicBezTo>
                  <a:cubicBezTo>
                    <a:pt x="195" y="198"/>
                    <a:pt x="194" y="198"/>
                    <a:pt x="194" y="198"/>
                  </a:cubicBezTo>
                  <a:cubicBezTo>
                    <a:pt x="190" y="199"/>
                    <a:pt x="190" y="199"/>
                    <a:pt x="190" y="199"/>
                  </a:cubicBezTo>
                  <a:cubicBezTo>
                    <a:pt x="190" y="199"/>
                    <a:pt x="190" y="199"/>
                    <a:pt x="190" y="199"/>
                  </a:cubicBezTo>
                  <a:cubicBezTo>
                    <a:pt x="189" y="201"/>
                    <a:pt x="189" y="201"/>
                    <a:pt x="189" y="201"/>
                  </a:cubicBezTo>
                  <a:cubicBezTo>
                    <a:pt x="189" y="201"/>
                    <a:pt x="183" y="200"/>
                    <a:pt x="183" y="201"/>
                  </a:cubicBezTo>
                  <a:cubicBezTo>
                    <a:pt x="182" y="201"/>
                    <a:pt x="181" y="200"/>
                    <a:pt x="181" y="201"/>
                  </a:cubicBezTo>
                  <a:cubicBezTo>
                    <a:pt x="181" y="201"/>
                    <a:pt x="178" y="203"/>
                    <a:pt x="177" y="203"/>
                  </a:cubicBezTo>
                  <a:cubicBezTo>
                    <a:pt x="177" y="204"/>
                    <a:pt x="176" y="203"/>
                    <a:pt x="176" y="203"/>
                  </a:cubicBezTo>
                  <a:cubicBezTo>
                    <a:pt x="175" y="203"/>
                    <a:pt x="174" y="202"/>
                    <a:pt x="174" y="202"/>
                  </a:cubicBezTo>
                  <a:cubicBezTo>
                    <a:pt x="173" y="202"/>
                    <a:pt x="172" y="201"/>
                    <a:pt x="172" y="201"/>
                  </a:cubicBezTo>
                  <a:cubicBezTo>
                    <a:pt x="172" y="201"/>
                    <a:pt x="171" y="201"/>
                    <a:pt x="171" y="201"/>
                  </a:cubicBezTo>
                  <a:cubicBezTo>
                    <a:pt x="171" y="202"/>
                    <a:pt x="171" y="202"/>
                    <a:pt x="171" y="202"/>
                  </a:cubicBezTo>
                  <a:cubicBezTo>
                    <a:pt x="171" y="203"/>
                    <a:pt x="170" y="206"/>
                    <a:pt x="170" y="206"/>
                  </a:cubicBezTo>
                  <a:cubicBezTo>
                    <a:pt x="170" y="207"/>
                    <a:pt x="170" y="207"/>
                    <a:pt x="169" y="207"/>
                  </a:cubicBezTo>
                  <a:cubicBezTo>
                    <a:pt x="169" y="206"/>
                    <a:pt x="168" y="206"/>
                    <a:pt x="167" y="205"/>
                  </a:cubicBezTo>
                  <a:cubicBezTo>
                    <a:pt x="167" y="205"/>
                    <a:pt x="167" y="204"/>
                    <a:pt x="167" y="204"/>
                  </a:cubicBezTo>
                  <a:cubicBezTo>
                    <a:pt x="167" y="203"/>
                    <a:pt x="166" y="201"/>
                    <a:pt x="166" y="201"/>
                  </a:cubicBezTo>
                  <a:cubicBezTo>
                    <a:pt x="165" y="201"/>
                    <a:pt x="164" y="200"/>
                    <a:pt x="164" y="200"/>
                  </a:cubicBezTo>
                  <a:cubicBezTo>
                    <a:pt x="163" y="200"/>
                    <a:pt x="164" y="199"/>
                    <a:pt x="163" y="199"/>
                  </a:cubicBezTo>
                  <a:cubicBezTo>
                    <a:pt x="163" y="198"/>
                    <a:pt x="162" y="198"/>
                    <a:pt x="161" y="198"/>
                  </a:cubicBezTo>
                  <a:cubicBezTo>
                    <a:pt x="161" y="198"/>
                    <a:pt x="160" y="197"/>
                    <a:pt x="159" y="197"/>
                  </a:cubicBezTo>
                  <a:cubicBezTo>
                    <a:pt x="159" y="196"/>
                    <a:pt x="159" y="195"/>
                    <a:pt x="159" y="194"/>
                  </a:cubicBezTo>
                  <a:cubicBezTo>
                    <a:pt x="159" y="194"/>
                    <a:pt x="158" y="193"/>
                    <a:pt x="158" y="192"/>
                  </a:cubicBezTo>
                  <a:cubicBezTo>
                    <a:pt x="157" y="192"/>
                    <a:pt x="157" y="191"/>
                    <a:pt x="157" y="191"/>
                  </a:cubicBezTo>
                  <a:cubicBezTo>
                    <a:pt x="156" y="190"/>
                    <a:pt x="155" y="189"/>
                    <a:pt x="155" y="189"/>
                  </a:cubicBezTo>
                  <a:cubicBezTo>
                    <a:pt x="155" y="189"/>
                    <a:pt x="155" y="188"/>
                    <a:pt x="155" y="188"/>
                  </a:cubicBezTo>
                  <a:cubicBezTo>
                    <a:pt x="155" y="188"/>
                    <a:pt x="154" y="187"/>
                    <a:pt x="154" y="187"/>
                  </a:cubicBezTo>
                  <a:cubicBezTo>
                    <a:pt x="154" y="187"/>
                    <a:pt x="154" y="187"/>
                    <a:pt x="153" y="187"/>
                  </a:cubicBezTo>
                  <a:cubicBezTo>
                    <a:pt x="153" y="187"/>
                    <a:pt x="153" y="186"/>
                    <a:pt x="152" y="185"/>
                  </a:cubicBezTo>
                  <a:cubicBezTo>
                    <a:pt x="151" y="184"/>
                    <a:pt x="151" y="184"/>
                    <a:pt x="151" y="184"/>
                  </a:cubicBezTo>
                  <a:cubicBezTo>
                    <a:pt x="151" y="183"/>
                    <a:pt x="151" y="184"/>
                    <a:pt x="151" y="183"/>
                  </a:cubicBezTo>
                  <a:cubicBezTo>
                    <a:pt x="151" y="182"/>
                    <a:pt x="151" y="182"/>
                    <a:pt x="151" y="182"/>
                  </a:cubicBezTo>
                  <a:cubicBezTo>
                    <a:pt x="151" y="182"/>
                    <a:pt x="152" y="180"/>
                    <a:pt x="152" y="180"/>
                  </a:cubicBezTo>
                  <a:cubicBezTo>
                    <a:pt x="151" y="179"/>
                    <a:pt x="151" y="180"/>
                    <a:pt x="151" y="179"/>
                  </a:cubicBezTo>
                  <a:cubicBezTo>
                    <a:pt x="151" y="179"/>
                    <a:pt x="151" y="179"/>
                    <a:pt x="151" y="178"/>
                  </a:cubicBezTo>
                  <a:cubicBezTo>
                    <a:pt x="151" y="178"/>
                    <a:pt x="151" y="178"/>
                    <a:pt x="150" y="177"/>
                  </a:cubicBezTo>
                  <a:cubicBezTo>
                    <a:pt x="150" y="177"/>
                    <a:pt x="150" y="178"/>
                    <a:pt x="149" y="177"/>
                  </a:cubicBezTo>
                  <a:cubicBezTo>
                    <a:pt x="149" y="177"/>
                    <a:pt x="149" y="177"/>
                    <a:pt x="149" y="177"/>
                  </a:cubicBezTo>
                  <a:cubicBezTo>
                    <a:pt x="149" y="177"/>
                    <a:pt x="148" y="176"/>
                    <a:pt x="148" y="176"/>
                  </a:cubicBezTo>
                  <a:cubicBezTo>
                    <a:pt x="148" y="176"/>
                    <a:pt x="148" y="176"/>
                    <a:pt x="148" y="176"/>
                  </a:cubicBezTo>
                  <a:cubicBezTo>
                    <a:pt x="146" y="177"/>
                    <a:pt x="146" y="177"/>
                    <a:pt x="146" y="177"/>
                  </a:cubicBezTo>
                  <a:cubicBezTo>
                    <a:pt x="140" y="179"/>
                    <a:pt x="140" y="179"/>
                    <a:pt x="140" y="179"/>
                  </a:cubicBezTo>
                  <a:cubicBezTo>
                    <a:pt x="140" y="179"/>
                    <a:pt x="126" y="183"/>
                    <a:pt x="125" y="184"/>
                  </a:cubicBezTo>
                  <a:cubicBezTo>
                    <a:pt x="124" y="184"/>
                    <a:pt x="122" y="185"/>
                    <a:pt x="119" y="186"/>
                  </a:cubicBezTo>
                  <a:cubicBezTo>
                    <a:pt x="117" y="187"/>
                    <a:pt x="117" y="187"/>
                    <a:pt x="115" y="188"/>
                  </a:cubicBezTo>
                  <a:cubicBezTo>
                    <a:pt x="114" y="189"/>
                    <a:pt x="111" y="190"/>
                    <a:pt x="110" y="190"/>
                  </a:cubicBezTo>
                  <a:cubicBezTo>
                    <a:pt x="108" y="191"/>
                    <a:pt x="108" y="191"/>
                    <a:pt x="106" y="191"/>
                  </a:cubicBezTo>
                  <a:cubicBezTo>
                    <a:pt x="104" y="191"/>
                    <a:pt x="104" y="192"/>
                    <a:pt x="102" y="192"/>
                  </a:cubicBezTo>
                  <a:cubicBezTo>
                    <a:pt x="100" y="192"/>
                    <a:pt x="97" y="194"/>
                    <a:pt x="95" y="194"/>
                  </a:cubicBezTo>
                  <a:cubicBezTo>
                    <a:pt x="93" y="195"/>
                    <a:pt x="91" y="196"/>
                    <a:pt x="89" y="196"/>
                  </a:cubicBezTo>
                  <a:cubicBezTo>
                    <a:pt x="88" y="196"/>
                    <a:pt x="82" y="199"/>
                    <a:pt x="82" y="199"/>
                  </a:cubicBezTo>
                  <a:cubicBezTo>
                    <a:pt x="82" y="199"/>
                    <a:pt x="80" y="199"/>
                    <a:pt x="79" y="200"/>
                  </a:cubicBezTo>
                  <a:cubicBezTo>
                    <a:pt x="79" y="201"/>
                    <a:pt x="77" y="201"/>
                    <a:pt x="76" y="201"/>
                  </a:cubicBezTo>
                  <a:cubicBezTo>
                    <a:pt x="75" y="202"/>
                    <a:pt x="74" y="202"/>
                    <a:pt x="72" y="202"/>
                  </a:cubicBezTo>
                  <a:cubicBezTo>
                    <a:pt x="70" y="203"/>
                    <a:pt x="70" y="203"/>
                    <a:pt x="69" y="203"/>
                  </a:cubicBezTo>
                  <a:cubicBezTo>
                    <a:pt x="68" y="204"/>
                    <a:pt x="67" y="205"/>
                    <a:pt x="65" y="206"/>
                  </a:cubicBezTo>
                  <a:cubicBezTo>
                    <a:pt x="63" y="208"/>
                    <a:pt x="62" y="207"/>
                    <a:pt x="61" y="208"/>
                  </a:cubicBezTo>
                  <a:cubicBezTo>
                    <a:pt x="60" y="208"/>
                    <a:pt x="57" y="208"/>
                    <a:pt x="56" y="209"/>
                  </a:cubicBezTo>
                  <a:cubicBezTo>
                    <a:pt x="55" y="209"/>
                    <a:pt x="47" y="211"/>
                    <a:pt x="47" y="211"/>
                  </a:cubicBezTo>
                  <a:cubicBezTo>
                    <a:pt x="47" y="211"/>
                    <a:pt x="41" y="213"/>
                    <a:pt x="41" y="213"/>
                  </a:cubicBezTo>
                  <a:cubicBezTo>
                    <a:pt x="40" y="213"/>
                    <a:pt x="37" y="214"/>
                    <a:pt x="35" y="214"/>
                  </a:cubicBezTo>
                  <a:cubicBezTo>
                    <a:pt x="34" y="215"/>
                    <a:pt x="30" y="215"/>
                    <a:pt x="29" y="216"/>
                  </a:cubicBezTo>
                  <a:cubicBezTo>
                    <a:pt x="28" y="216"/>
                    <a:pt x="25" y="217"/>
                    <a:pt x="24" y="218"/>
                  </a:cubicBezTo>
                  <a:cubicBezTo>
                    <a:pt x="22" y="218"/>
                    <a:pt x="15" y="221"/>
                    <a:pt x="14" y="222"/>
                  </a:cubicBezTo>
                  <a:cubicBezTo>
                    <a:pt x="13" y="223"/>
                    <a:pt x="9" y="224"/>
                    <a:pt x="9" y="224"/>
                  </a:cubicBezTo>
                  <a:cubicBezTo>
                    <a:pt x="9" y="224"/>
                    <a:pt x="1" y="226"/>
                    <a:pt x="1" y="226"/>
                  </a:cubicBezTo>
                  <a:cubicBezTo>
                    <a:pt x="0" y="227"/>
                    <a:pt x="0" y="227"/>
                    <a:pt x="0" y="227"/>
                  </a:cubicBezTo>
                  <a:cubicBezTo>
                    <a:pt x="0" y="227"/>
                    <a:pt x="1" y="228"/>
                    <a:pt x="1" y="228"/>
                  </a:cubicBezTo>
                  <a:cubicBezTo>
                    <a:pt x="1" y="229"/>
                    <a:pt x="1" y="229"/>
                    <a:pt x="1" y="229"/>
                  </a:cubicBezTo>
                  <a:cubicBezTo>
                    <a:pt x="1" y="230"/>
                    <a:pt x="1" y="230"/>
                    <a:pt x="1" y="230"/>
                  </a:cubicBezTo>
                  <a:cubicBezTo>
                    <a:pt x="0" y="230"/>
                    <a:pt x="0" y="230"/>
                    <a:pt x="0" y="231"/>
                  </a:cubicBezTo>
                  <a:cubicBezTo>
                    <a:pt x="0" y="231"/>
                    <a:pt x="0" y="231"/>
                    <a:pt x="0" y="231"/>
                  </a:cubicBezTo>
                  <a:cubicBezTo>
                    <a:pt x="0" y="231"/>
                    <a:pt x="0" y="231"/>
                    <a:pt x="1" y="231"/>
                  </a:cubicBezTo>
                  <a:cubicBezTo>
                    <a:pt x="2" y="232"/>
                    <a:pt x="1" y="232"/>
                    <a:pt x="1" y="232"/>
                  </a:cubicBezTo>
                  <a:cubicBezTo>
                    <a:pt x="1" y="233"/>
                    <a:pt x="1" y="233"/>
                    <a:pt x="1" y="234"/>
                  </a:cubicBezTo>
                  <a:cubicBezTo>
                    <a:pt x="2" y="234"/>
                    <a:pt x="2" y="234"/>
                    <a:pt x="2" y="235"/>
                  </a:cubicBezTo>
                  <a:cubicBezTo>
                    <a:pt x="2" y="235"/>
                    <a:pt x="2" y="235"/>
                    <a:pt x="3" y="235"/>
                  </a:cubicBezTo>
                  <a:cubicBezTo>
                    <a:pt x="3" y="235"/>
                    <a:pt x="3" y="235"/>
                    <a:pt x="3" y="236"/>
                  </a:cubicBezTo>
                  <a:cubicBezTo>
                    <a:pt x="3" y="236"/>
                    <a:pt x="2" y="237"/>
                    <a:pt x="2" y="237"/>
                  </a:cubicBezTo>
                  <a:cubicBezTo>
                    <a:pt x="2" y="238"/>
                    <a:pt x="2" y="238"/>
                    <a:pt x="2" y="238"/>
                  </a:cubicBezTo>
                  <a:cubicBezTo>
                    <a:pt x="3" y="238"/>
                    <a:pt x="3" y="238"/>
                    <a:pt x="3" y="239"/>
                  </a:cubicBezTo>
                  <a:cubicBezTo>
                    <a:pt x="3" y="239"/>
                    <a:pt x="3" y="239"/>
                    <a:pt x="3" y="239"/>
                  </a:cubicBezTo>
                  <a:cubicBezTo>
                    <a:pt x="3" y="239"/>
                    <a:pt x="3" y="240"/>
                    <a:pt x="4" y="240"/>
                  </a:cubicBezTo>
                  <a:cubicBezTo>
                    <a:pt x="4" y="240"/>
                    <a:pt x="4" y="240"/>
                    <a:pt x="4" y="241"/>
                  </a:cubicBezTo>
                  <a:cubicBezTo>
                    <a:pt x="5" y="241"/>
                    <a:pt x="4" y="242"/>
                    <a:pt x="4" y="242"/>
                  </a:cubicBezTo>
                  <a:cubicBezTo>
                    <a:pt x="4" y="242"/>
                    <a:pt x="5" y="242"/>
                    <a:pt x="5" y="242"/>
                  </a:cubicBezTo>
                  <a:cubicBezTo>
                    <a:pt x="6" y="242"/>
                    <a:pt x="5" y="242"/>
                    <a:pt x="5" y="242"/>
                  </a:cubicBezTo>
                  <a:cubicBezTo>
                    <a:pt x="5" y="242"/>
                    <a:pt x="6" y="242"/>
                    <a:pt x="7" y="243"/>
                  </a:cubicBezTo>
                  <a:cubicBezTo>
                    <a:pt x="7" y="243"/>
                    <a:pt x="7" y="243"/>
                    <a:pt x="7" y="244"/>
                  </a:cubicBezTo>
                  <a:cubicBezTo>
                    <a:pt x="8" y="244"/>
                    <a:pt x="8" y="244"/>
                    <a:pt x="8" y="245"/>
                  </a:cubicBezTo>
                  <a:cubicBezTo>
                    <a:pt x="8" y="245"/>
                    <a:pt x="8" y="245"/>
                    <a:pt x="8" y="245"/>
                  </a:cubicBezTo>
                  <a:cubicBezTo>
                    <a:pt x="8" y="246"/>
                    <a:pt x="8" y="246"/>
                    <a:pt x="8" y="246"/>
                  </a:cubicBezTo>
                  <a:cubicBezTo>
                    <a:pt x="8" y="246"/>
                    <a:pt x="8" y="247"/>
                    <a:pt x="8" y="247"/>
                  </a:cubicBezTo>
                  <a:cubicBezTo>
                    <a:pt x="8" y="248"/>
                    <a:pt x="8" y="248"/>
                    <a:pt x="8" y="248"/>
                  </a:cubicBezTo>
                  <a:cubicBezTo>
                    <a:pt x="8" y="249"/>
                    <a:pt x="8" y="249"/>
                    <a:pt x="8" y="249"/>
                  </a:cubicBezTo>
                  <a:cubicBezTo>
                    <a:pt x="8" y="250"/>
                    <a:pt x="8" y="249"/>
                    <a:pt x="9" y="250"/>
                  </a:cubicBezTo>
                  <a:cubicBezTo>
                    <a:pt x="10" y="250"/>
                    <a:pt x="9" y="250"/>
                    <a:pt x="9" y="251"/>
                  </a:cubicBezTo>
                  <a:cubicBezTo>
                    <a:pt x="9" y="252"/>
                    <a:pt x="9" y="252"/>
                    <a:pt x="8" y="253"/>
                  </a:cubicBezTo>
                  <a:cubicBezTo>
                    <a:pt x="7" y="253"/>
                    <a:pt x="7" y="254"/>
                    <a:pt x="7" y="254"/>
                  </a:cubicBezTo>
                  <a:cubicBezTo>
                    <a:pt x="7" y="255"/>
                    <a:pt x="7" y="255"/>
                    <a:pt x="8" y="256"/>
                  </a:cubicBezTo>
                  <a:cubicBezTo>
                    <a:pt x="8" y="256"/>
                    <a:pt x="10" y="256"/>
                    <a:pt x="10" y="256"/>
                  </a:cubicBezTo>
                  <a:cubicBezTo>
                    <a:pt x="9" y="257"/>
                    <a:pt x="9" y="257"/>
                    <a:pt x="9" y="257"/>
                  </a:cubicBezTo>
                  <a:cubicBezTo>
                    <a:pt x="10" y="258"/>
                    <a:pt x="10" y="258"/>
                    <a:pt x="10" y="258"/>
                  </a:cubicBezTo>
                  <a:cubicBezTo>
                    <a:pt x="10" y="278"/>
                    <a:pt x="10" y="278"/>
                    <a:pt x="10" y="278"/>
                  </a:cubicBezTo>
                  <a:cubicBezTo>
                    <a:pt x="11" y="277"/>
                    <a:pt x="11" y="277"/>
                    <a:pt x="11" y="277"/>
                  </a:cubicBezTo>
                  <a:cubicBezTo>
                    <a:pt x="34" y="277"/>
                    <a:pt x="34" y="277"/>
                    <a:pt x="34" y="277"/>
                  </a:cubicBezTo>
                  <a:cubicBezTo>
                    <a:pt x="36" y="278"/>
                    <a:pt x="36" y="278"/>
                    <a:pt x="36" y="278"/>
                  </a:cubicBezTo>
                  <a:cubicBezTo>
                    <a:pt x="36" y="278"/>
                    <a:pt x="36" y="278"/>
                    <a:pt x="37" y="279"/>
                  </a:cubicBezTo>
                  <a:cubicBezTo>
                    <a:pt x="37" y="279"/>
                    <a:pt x="37" y="279"/>
                    <a:pt x="37" y="279"/>
                  </a:cubicBezTo>
                  <a:cubicBezTo>
                    <a:pt x="37" y="279"/>
                    <a:pt x="38" y="280"/>
                    <a:pt x="38" y="280"/>
                  </a:cubicBezTo>
                  <a:cubicBezTo>
                    <a:pt x="38" y="281"/>
                    <a:pt x="39" y="280"/>
                    <a:pt x="39" y="280"/>
                  </a:cubicBezTo>
                  <a:cubicBezTo>
                    <a:pt x="39" y="280"/>
                    <a:pt x="39" y="280"/>
                    <a:pt x="39" y="279"/>
                  </a:cubicBezTo>
                  <a:cubicBezTo>
                    <a:pt x="40" y="279"/>
                    <a:pt x="39" y="279"/>
                    <a:pt x="39" y="279"/>
                  </a:cubicBezTo>
                  <a:cubicBezTo>
                    <a:pt x="40" y="278"/>
                    <a:pt x="40" y="279"/>
                    <a:pt x="40" y="279"/>
                  </a:cubicBezTo>
                  <a:cubicBezTo>
                    <a:pt x="40" y="278"/>
                    <a:pt x="40" y="278"/>
                    <a:pt x="40" y="278"/>
                  </a:cubicBezTo>
                  <a:cubicBezTo>
                    <a:pt x="41" y="278"/>
                    <a:pt x="41" y="278"/>
                    <a:pt x="41" y="278"/>
                  </a:cubicBezTo>
                  <a:cubicBezTo>
                    <a:pt x="42" y="278"/>
                    <a:pt x="42" y="278"/>
                    <a:pt x="42" y="278"/>
                  </a:cubicBezTo>
                  <a:cubicBezTo>
                    <a:pt x="42" y="278"/>
                    <a:pt x="42" y="278"/>
                    <a:pt x="42" y="278"/>
                  </a:cubicBezTo>
                  <a:cubicBezTo>
                    <a:pt x="42" y="278"/>
                    <a:pt x="43" y="278"/>
                    <a:pt x="43" y="278"/>
                  </a:cubicBezTo>
                  <a:cubicBezTo>
                    <a:pt x="44" y="277"/>
                    <a:pt x="44" y="277"/>
                    <a:pt x="44" y="277"/>
                  </a:cubicBezTo>
                  <a:cubicBezTo>
                    <a:pt x="44" y="277"/>
                    <a:pt x="44" y="277"/>
                    <a:pt x="44" y="277"/>
                  </a:cubicBezTo>
                  <a:cubicBezTo>
                    <a:pt x="45" y="277"/>
                    <a:pt x="46" y="277"/>
                    <a:pt x="46" y="277"/>
                  </a:cubicBezTo>
                  <a:cubicBezTo>
                    <a:pt x="47" y="277"/>
                    <a:pt x="47" y="277"/>
                    <a:pt x="47" y="277"/>
                  </a:cubicBezTo>
                  <a:cubicBezTo>
                    <a:pt x="47" y="277"/>
                    <a:pt x="47" y="277"/>
                    <a:pt x="48" y="277"/>
                  </a:cubicBezTo>
                  <a:cubicBezTo>
                    <a:pt x="48" y="278"/>
                    <a:pt x="48" y="278"/>
                    <a:pt x="48" y="278"/>
                  </a:cubicBezTo>
                  <a:cubicBezTo>
                    <a:pt x="48" y="278"/>
                    <a:pt x="49" y="277"/>
                    <a:pt x="49" y="278"/>
                  </a:cubicBezTo>
                  <a:cubicBezTo>
                    <a:pt x="49" y="278"/>
                    <a:pt x="49" y="278"/>
                    <a:pt x="49" y="278"/>
                  </a:cubicBezTo>
                  <a:cubicBezTo>
                    <a:pt x="49" y="278"/>
                    <a:pt x="50" y="278"/>
                    <a:pt x="51" y="278"/>
                  </a:cubicBezTo>
                  <a:cubicBezTo>
                    <a:pt x="51" y="278"/>
                    <a:pt x="51" y="278"/>
                    <a:pt x="51" y="278"/>
                  </a:cubicBezTo>
                  <a:cubicBezTo>
                    <a:pt x="51" y="278"/>
                    <a:pt x="52" y="278"/>
                    <a:pt x="53" y="278"/>
                  </a:cubicBezTo>
                  <a:cubicBezTo>
                    <a:pt x="53" y="278"/>
                    <a:pt x="53" y="278"/>
                    <a:pt x="53" y="278"/>
                  </a:cubicBezTo>
                  <a:cubicBezTo>
                    <a:pt x="54" y="278"/>
                    <a:pt x="54" y="278"/>
                    <a:pt x="54" y="279"/>
                  </a:cubicBezTo>
                  <a:cubicBezTo>
                    <a:pt x="54" y="279"/>
                    <a:pt x="54" y="279"/>
                    <a:pt x="55" y="279"/>
                  </a:cubicBezTo>
                  <a:cubicBezTo>
                    <a:pt x="55" y="280"/>
                    <a:pt x="55" y="280"/>
                    <a:pt x="55" y="280"/>
                  </a:cubicBezTo>
                  <a:cubicBezTo>
                    <a:pt x="55" y="280"/>
                    <a:pt x="55" y="280"/>
                    <a:pt x="55" y="281"/>
                  </a:cubicBezTo>
                  <a:cubicBezTo>
                    <a:pt x="55" y="281"/>
                    <a:pt x="55" y="281"/>
                    <a:pt x="56" y="282"/>
                  </a:cubicBezTo>
                  <a:cubicBezTo>
                    <a:pt x="56" y="282"/>
                    <a:pt x="56" y="282"/>
                    <a:pt x="57" y="282"/>
                  </a:cubicBezTo>
                  <a:cubicBezTo>
                    <a:pt x="57" y="282"/>
                    <a:pt x="57" y="283"/>
                    <a:pt x="57" y="283"/>
                  </a:cubicBezTo>
                  <a:cubicBezTo>
                    <a:pt x="57" y="284"/>
                    <a:pt x="58" y="284"/>
                    <a:pt x="58" y="284"/>
                  </a:cubicBezTo>
                  <a:cubicBezTo>
                    <a:pt x="58" y="284"/>
                    <a:pt x="58" y="284"/>
                    <a:pt x="58" y="285"/>
                  </a:cubicBezTo>
                  <a:cubicBezTo>
                    <a:pt x="58" y="285"/>
                    <a:pt x="60" y="285"/>
                    <a:pt x="60" y="285"/>
                  </a:cubicBezTo>
                  <a:cubicBezTo>
                    <a:pt x="60" y="285"/>
                    <a:pt x="60" y="285"/>
                    <a:pt x="61" y="285"/>
                  </a:cubicBezTo>
                  <a:cubicBezTo>
                    <a:pt x="62" y="284"/>
                    <a:pt x="61" y="285"/>
                    <a:pt x="61" y="285"/>
                  </a:cubicBezTo>
                  <a:cubicBezTo>
                    <a:pt x="61" y="285"/>
                    <a:pt x="62" y="285"/>
                    <a:pt x="63" y="285"/>
                  </a:cubicBezTo>
                  <a:cubicBezTo>
                    <a:pt x="63" y="285"/>
                    <a:pt x="63" y="286"/>
                    <a:pt x="63" y="286"/>
                  </a:cubicBezTo>
                  <a:cubicBezTo>
                    <a:pt x="63" y="287"/>
                    <a:pt x="64" y="286"/>
                    <a:pt x="64" y="286"/>
                  </a:cubicBezTo>
                  <a:cubicBezTo>
                    <a:pt x="64" y="286"/>
                    <a:pt x="64" y="286"/>
                    <a:pt x="65" y="286"/>
                  </a:cubicBezTo>
                  <a:cubicBezTo>
                    <a:pt x="65" y="286"/>
                    <a:pt x="66" y="286"/>
                    <a:pt x="67" y="286"/>
                  </a:cubicBezTo>
                  <a:cubicBezTo>
                    <a:pt x="67" y="286"/>
                    <a:pt x="67" y="286"/>
                    <a:pt x="67" y="286"/>
                  </a:cubicBezTo>
                  <a:cubicBezTo>
                    <a:pt x="67" y="286"/>
                    <a:pt x="68" y="286"/>
                    <a:pt x="68" y="286"/>
                  </a:cubicBezTo>
                  <a:cubicBezTo>
                    <a:pt x="69" y="286"/>
                    <a:pt x="69" y="287"/>
                    <a:pt x="69" y="287"/>
                  </a:cubicBezTo>
                  <a:cubicBezTo>
                    <a:pt x="70" y="288"/>
                    <a:pt x="70" y="287"/>
                    <a:pt x="71" y="287"/>
                  </a:cubicBezTo>
                  <a:cubicBezTo>
                    <a:pt x="72" y="287"/>
                    <a:pt x="72" y="287"/>
                    <a:pt x="72" y="287"/>
                  </a:cubicBezTo>
                  <a:cubicBezTo>
                    <a:pt x="73" y="287"/>
                    <a:pt x="73" y="288"/>
                    <a:pt x="74" y="288"/>
                  </a:cubicBezTo>
                  <a:cubicBezTo>
                    <a:pt x="75" y="288"/>
                    <a:pt x="74" y="288"/>
                    <a:pt x="75" y="289"/>
                  </a:cubicBezTo>
                  <a:cubicBezTo>
                    <a:pt x="75" y="289"/>
                    <a:pt x="76" y="289"/>
                    <a:pt x="76" y="289"/>
                  </a:cubicBezTo>
                  <a:cubicBezTo>
                    <a:pt x="76" y="290"/>
                    <a:pt x="76" y="290"/>
                    <a:pt x="77" y="290"/>
                  </a:cubicBezTo>
                  <a:cubicBezTo>
                    <a:pt x="77" y="290"/>
                    <a:pt x="77" y="291"/>
                    <a:pt x="77" y="291"/>
                  </a:cubicBezTo>
                  <a:cubicBezTo>
                    <a:pt x="78" y="291"/>
                    <a:pt x="78" y="291"/>
                    <a:pt x="78" y="291"/>
                  </a:cubicBezTo>
                  <a:cubicBezTo>
                    <a:pt x="78" y="291"/>
                    <a:pt x="78" y="292"/>
                    <a:pt x="78" y="292"/>
                  </a:cubicBezTo>
                  <a:cubicBezTo>
                    <a:pt x="78" y="292"/>
                    <a:pt x="78" y="292"/>
                    <a:pt x="79" y="293"/>
                  </a:cubicBezTo>
                  <a:cubicBezTo>
                    <a:pt x="79" y="293"/>
                    <a:pt x="79" y="293"/>
                    <a:pt x="79" y="293"/>
                  </a:cubicBezTo>
                  <a:cubicBezTo>
                    <a:pt x="80" y="293"/>
                    <a:pt x="80" y="293"/>
                    <a:pt x="80" y="294"/>
                  </a:cubicBezTo>
                  <a:cubicBezTo>
                    <a:pt x="80" y="294"/>
                    <a:pt x="80" y="294"/>
                    <a:pt x="81" y="294"/>
                  </a:cubicBezTo>
                  <a:cubicBezTo>
                    <a:pt x="82" y="294"/>
                    <a:pt x="81" y="294"/>
                    <a:pt x="82" y="295"/>
                  </a:cubicBezTo>
                  <a:cubicBezTo>
                    <a:pt x="82" y="295"/>
                    <a:pt x="82" y="294"/>
                    <a:pt x="82" y="295"/>
                  </a:cubicBezTo>
                  <a:cubicBezTo>
                    <a:pt x="82" y="295"/>
                    <a:pt x="82" y="295"/>
                    <a:pt x="82" y="296"/>
                  </a:cubicBezTo>
                  <a:cubicBezTo>
                    <a:pt x="82" y="296"/>
                    <a:pt x="84" y="296"/>
                    <a:pt x="84" y="296"/>
                  </a:cubicBezTo>
                  <a:cubicBezTo>
                    <a:pt x="83" y="297"/>
                    <a:pt x="83" y="297"/>
                    <a:pt x="83" y="297"/>
                  </a:cubicBezTo>
                  <a:cubicBezTo>
                    <a:pt x="83" y="298"/>
                    <a:pt x="83" y="298"/>
                    <a:pt x="83" y="298"/>
                  </a:cubicBezTo>
                  <a:cubicBezTo>
                    <a:pt x="83" y="298"/>
                    <a:pt x="89" y="300"/>
                    <a:pt x="89" y="300"/>
                  </a:cubicBezTo>
                  <a:cubicBezTo>
                    <a:pt x="90" y="300"/>
                    <a:pt x="101" y="299"/>
                    <a:pt x="101" y="299"/>
                  </a:cubicBezTo>
                  <a:cubicBezTo>
                    <a:pt x="114" y="304"/>
                    <a:pt x="114" y="304"/>
                    <a:pt x="114" y="304"/>
                  </a:cubicBezTo>
                  <a:cubicBezTo>
                    <a:pt x="122" y="308"/>
                    <a:pt x="122" y="308"/>
                    <a:pt x="122" y="308"/>
                  </a:cubicBezTo>
                  <a:cubicBezTo>
                    <a:pt x="122" y="312"/>
                    <a:pt x="122" y="312"/>
                    <a:pt x="122" y="312"/>
                  </a:cubicBezTo>
                  <a:cubicBezTo>
                    <a:pt x="126" y="314"/>
                    <a:pt x="126" y="314"/>
                    <a:pt x="126" y="314"/>
                  </a:cubicBezTo>
                  <a:cubicBezTo>
                    <a:pt x="129" y="313"/>
                    <a:pt x="129" y="313"/>
                    <a:pt x="129" y="313"/>
                  </a:cubicBezTo>
                  <a:cubicBezTo>
                    <a:pt x="131" y="313"/>
                    <a:pt x="131" y="313"/>
                    <a:pt x="131" y="313"/>
                  </a:cubicBezTo>
                  <a:cubicBezTo>
                    <a:pt x="133" y="313"/>
                    <a:pt x="133" y="313"/>
                    <a:pt x="133" y="313"/>
                  </a:cubicBezTo>
                  <a:cubicBezTo>
                    <a:pt x="136" y="313"/>
                    <a:pt x="136" y="313"/>
                    <a:pt x="136" y="313"/>
                  </a:cubicBezTo>
                  <a:cubicBezTo>
                    <a:pt x="132" y="323"/>
                    <a:pt x="132" y="323"/>
                    <a:pt x="132" y="323"/>
                  </a:cubicBezTo>
                  <a:cubicBezTo>
                    <a:pt x="132" y="323"/>
                    <a:pt x="128" y="324"/>
                    <a:pt x="128" y="325"/>
                  </a:cubicBezTo>
                  <a:cubicBezTo>
                    <a:pt x="127" y="325"/>
                    <a:pt x="133" y="332"/>
                    <a:pt x="133" y="332"/>
                  </a:cubicBezTo>
                  <a:cubicBezTo>
                    <a:pt x="133" y="332"/>
                    <a:pt x="136" y="338"/>
                    <a:pt x="136" y="338"/>
                  </a:cubicBezTo>
                  <a:cubicBezTo>
                    <a:pt x="136" y="339"/>
                    <a:pt x="136" y="343"/>
                    <a:pt x="136" y="344"/>
                  </a:cubicBezTo>
                  <a:cubicBezTo>
                    <a:pt x="136" y="344"/>
                    <a:pt x="138" y="346"/>
                    <a:pt x="138" y="346"/>
                  </a:cubicBezTo>
                  <a:cubicBezTo>
                    <a:pt x="138" y="346"/>
                    <a:pt x="138" y="347"/>
                    <a:pt x="138" y="347"/>
                  </a:cubicBezTo>
                  <a:cubicBezTo>
                    <a:pt x="138" y="347"/>
                    <a:pt x="138" y="348"/>
                    <a:pt x="137" y="348"/>
                  </a:cubicBezTo>
                  <a:cubicBezTo>
                    <a:pt x="137" y="348"/>
                    <a:pt x="137" y="348"/>
                    <a:pt x="137" y="349"/>
                  </a:cubicBezTo>
                  <a:cubicBezTo>
                    <a:pt x="136" y="349"/>
                    <a:pt x="136" y="349"/>
                    <a:pt x="136" y="350"/>
                  </a:cubicBezTo>
                  <a:cubicBezTo>
                    <a:pt x="136" y="351"/>
                    <a:pt x="136" y="351"/>
                    <a:pt x="136" y="351"/>
                  </a:cubicBezTo>
                  <a:cubicBezTo>
                    <a:pt x="136" y="351"/>
                    <a:pt x="135" y="352"/>
                    <a:pt x="135" y="352"/>
                  </a:cubicBezTo>
                  <a:cubicBezTo>
                    <a:pt x="135" y="352"/>
                    <a:pt x="134" y="353"/>
                    <a:pt x="135" y="354"/>
                  </a:cubicBezTo>
                  <a:cubicBezTo>
                    <a:pt x="135" y="354"/>
                    <a:pt x="135" y="355"/>
                    <a:pt x="135" y="355"/>
                  </a:cubicBezTo>
                  <a:cubicBezTo>
                    <a:pt x="135" y="356"/>
                    <a:pt x="135" y="357"/>
                    <a:pt x="136" y="357"/>
                  </a:cubicBezTo>
                  <a:cubicBezTo>
                    <a:pt x="136" y="358"/>
                    <a:pt x="136" y="357"/>
                    <a:pt x="136" y="357"/>
                  </a:cubicBezTo>
                  <a:cubicBezTo>
                    <a:pt x="136" y="357"/>
                    <a:pt x="137" y="357"/>
                    <a:pt x="137" y="358"/>
                  </a:cubicBezTo>
                  <a:cubicBezTo>
                    <a:pt x="137" y="358"/>
                    <a:pt x="138" y="358"/>
                    <a:pt x="138" y="358"/>
                  </a:cubicBezTo>
                  <a:cubicBezTo>
                    <a:pt x="139" y="359"/>
                    <a:pt x="139" y="359"/>
                    <a:pt x="139" y="359"/>
                  </a:cubicBezTo>
                  <a:cubicBezTo>
                    <a:pt x="139" y="360"/>
                    <a:pt x="139" y="360"/>
                    <a:pt x="139" y="360"/>
                  </a:cubicBezTo>
                  <a:cubicBezTo>
                    <a:pt x="139" y="361"/>
                    <a:pt x="139" y="361"/>
                    <a:pt x="139" y="361"/>
                  </a:cubicBezTo>
                  <a:cubicBezTo>
                    <a:pt x="139" y="361"/>
                    <a:pt x="137" y="362"/>
                    <a:pt x="137" y="362"/>
                  </a:cubicBezTo>
                  <a:cubicBezTo>
                    <a:pt x="137" y="363"/>
                    <a:pt x="137" y="363"/>
                    <a:pt x="137" y="363"/>
                  </a:cubicBezTo>
                  <a:cubicBezTo>
                    <a:pt x="137" y="363"/>
                    <a:pt x="137" y="363"/>
                    <a:pt x="137" y="364"/>
                  </a:cubicBezTo>
                  <a:cubicBezTo>
                    <a:pt x="137" y="364"/>
                    <a:pt x="137" y="364"/>
                    <a:pt x="137" y="364"/>
                  </a:cubicBezTo>
                  <a:cubicBezTo>
                    <a:pt x="138" y="365"/>
                    <a:pt x="137" y="365"/>
                    <a:pt x="137" y="365"/>
                  </a:cubicBezTo>
                  <a:cubicBezTo>
                    <a:pt x="137" y="365"/>
                    <a:pt x="137" y="365"/>
                    <a:pt x="137" y="365"/>
                  </a:cubicBezTo>
                  <a:cubicBezTo>
                    <a:pt x="137" y="365"/>
                    <a:pt x="137" y="366"/>
                    <a:pt x="137" y="366"/>
                  </a:cubicBezTo>
                  <a:cubicBezTo>
                    <a:pt x="138" y="367"/>
                    <a:pt x="137" y="368"/>
                    <a:pt x="137" y="368"/>
                  </a:cubicBezTo>
                  <a:cubicBezTo>
                    <a:pt x="137" y="368"/>
                    <a:pt x="137" y="368"/>
                    <a:pt x="137" y="369"/>
                  </a:cubicBezTo>
                  <a:cubicBezTo>
                    <a:pt x="138" y="369"/>
                    <a:pt x="137" y="369"/>
                    <a:pt x="137" y="369"/>
                  </a:cubicBezTo>
                  <a:cubicBezTo>
                    <a:pt x="136" y="369"/>
                    <a:pt x="136" y="369"/>
                    <a:pt x="136" y="369"/>
                  </a:cubicBezTo>
                  <a:cubicBezTo>
                    <a:pt x="136" y="369"/>
                    <a:pt x="135" y="369"/>
                    <a:pt x="135" y="369"/>
                  </a:cubicBezTo>
                  <a:cubicBezTo>
                    <a:pt x="134" y="370"/>
                    <a:pt x="134" y="370"/>
                    <a:pt x="135" y="370"/>
                  </a:cubicBezTo>
                  <a:cubicBezTo>
                    <a:pt x="135" y="371"/>
                    <a:pt x="135" y="371"/>
                    <a:pt x="135" y="372"/>
                  </a:cubicBezTo>
                  <a:cubicBezTo>
                    <a:pt x="135" y="373"/>
                    <a:pt x="134" y="373"/>
                    <a:pt x="134" y="373"/>
                  </a:cubicBezTo>
                  <a:cubicBezTo>
                    <a:pt x="134" y="373"/>
                    <a:pt x="134" y="374"/>
                    <a:pt x="134" y="375"/>
                  </a:cubicBezTo>
                  <a:cubicBezTo>
                    <a:pt x="134" y="375"/>
                    <a:pt x="134" y="375"/>
                    <a:pt x="135" y="375"/>
                  </a:cubicBezTo>
                  <a:cubicBezTo>
                    <a:pt x="136" y="375"/>
                    <a:pt x="135" y="375"/>
                    <a:pt x="135" y="376"/>
                  </a:cubicBezTo>
                  <a:cubicBezTo>
                    <a:pt x="135" y="376"/>
                    <a:pt x="135" y="377"/>
                    <a:pt x="135" y="377"/>
                  </a:cubicBezTo>
                  <a:cubicBezTo>
                    <a:pt x="135" y="378"/>
                    <a:pt x="135" y="377"/>
                    <a:pt x="135" y="377"/>
                  </a:cubicBezTo>
                  <a:cubicBezTo>
                    <a:pt x="135" y="377"/>
                    <a:pt x="134" y="378"/>
                    <a:pt x="134" y="378"/>
                  </a:cubicBezTo>
                  <a:cubicBezTo>
                    <a:pt x="134" y="378"/>
                    <a:pt x="133" y="379"/>
                    <a:pt x="133" y="379"/>
                  </a:cubicBezTo>
                  <a:cubicBezTo>
                    <a:pt x="134" y="380"/>
                    <a:pt x="134" y="380"/>
                    <a:pt x="134" y="380"/>
                  </a:cubicBezTo>
                  <a:cubicBezTo>
                    <a:pt x="133" y="380"/>
                    <a:pt x="133" y="380"/>
                    <a:pt x="133" y="380"/>
                  </a:cubicBezTo>
                  <a:cubicBezTo>
                    <a:pt x="134" y="381"/>
                    <a:pt x="134" y="381"/>
                    <a:pt x="134" y="381"/>
                  </a:cubicBezTo>
                  <a:cubicBezTo>
                    <a:pt x="134" y="381"/>
                    <a:pt x="133" y="381"/>
                    <a:pt x="133" y="382"/>
                  </a:cubicBezTo>
                  <a:cubicBezTo>
                    <a:pt x="133" y="382"/>
                    <a:pt x="134" y="383"/>
                    <a:pt x="134" y="383"/>
                  </a:cubicBezTo>
                  <a:cubicBezTo>
                    <a:pt x="134" y="383"/>
                    <a:pt x="134" y="383"/>
                    <a:pt x="135" y="383"/>
                  </a:cubicBezTo>
                  <a:cubicBezTo>
                    <a:pt x="135" y="383"/>
                    <a:pt x="135" y="384"/>
                    <a:pt x="135" y="385"/>
                  </a:cubicBezTo>
                  <a:cubicBezTo>
                    <a:pt x="134" y="385"/>
                    <a:pt x="135" y="385"/>
                    <a:pt x="135" y="385"/>
                  </a:cubicBezTo>
                  <a:cubicBezTo>
                    <a:pt x="136" y="386"/>
                    <a:pt x="135" y="385"/>
                    <a:pt x="135" y="386"/>
                  </a:cubicBezTo>
                  <a:cubicBezTo>
                    <a:pt x="135" y="386"/>
                    <a:pt x="135" y="387"/>
                    <a:pt x="136" y="387"/>
                  </a:cubicBezTo>
                  <a:cubicBezTo>
                    <a:pt x="137" y="387"/>
                    <a:pt x="136" y="387"/>
                    <a:pt x="136" y="387"/>
                  </a:cubicBezTo>
                  <a:cubicBezTo>
                    <a:pt x="137" y="388"/>
                    <a:pt x="137" y="388"/>
                    <a:pt x="137" y="389"/>
                  </a:cubicBezTo>
                  <a:cubicBezTo>
                    <a:pt x="137" y="390"/>
                    <a:pt x="137" y="390"/>
                    <a:pt x="137" y="390"/>
                  </a:cubicBezTo>
                  <a:cubicBezTo>
                    <a:pt x="138" y="391"/>
                    <a:pt x="137" y="392"/>
                    <a:pt x="137" y="392"/>
                  </a:cubicBezTo>
                  <a:cubicBezTo>
                    <a:pt x="137" y="392"/>
                    <a:pt x="137" y="393"/>
                    <a:pt x="137" y="394"/>
                  </a:cubicBezTo>
                  <a:cubicBezTo>
                    <a:pt x="137" y="394"/>
                    <a:pt x="137" y="395"/>
                    <a:pt x="137" y="395"/>
                  </a:cubicBezTo>
                  <a:cubicBezTo>
                    <a:pt x="137" y="395"/>
                    <a:pt x="138" y="396"/>
                    <a:pt x="138" y="396"/>
                  </a:cubicBezTo>
                  <a:cubicBezTo>
                    <a:pt x="138" y="396"/>
                    <a:pt x="139" y="397"/>
                    <a:pt x="139" y="397"/>
                  </a:cubicBezTo>
                  <a:cubicBezTo>
                    <a:pt x="139" y="397"/>
                    <a:pt x="140" y="397"/>
                    <a:pt x="140" y="398"/>
                  </a:cubicBezTo>
                  <a:cubicBezTo>
                    <a:pt x="140" y="398"/>
                    <a:pt x="139" y="399"/>
                    <a:pt x="139" y="399"/>
                  </a:cubicBezTo>
                  <a:cubicBezTo>
                    <a:pt x="138" y="399"/>
                    <a:pt x="139" y="399"/>
                    <a:pt x="138" y="399"/>
                  </a:cubicBezTo>
                  <a:cubicBezTo>
                    <a:pt x="138" y="399"/>
                    <a:pt x="138" y="399"/>
                    <a:pt x="137" y="400"/>
                  </a:cubicBezTo>
                  <a:cubicBezTo>
                    <a:pt x="137" y="401"/>
                    <a:pt x="137" y="401"/>
                    <a:pt x="137" y="401"/>
                  </a:cubicBezTo>
                  <a:cubicBezTo>
                    <a:pt x="138" y="402"/>
                    <a:pt x="138" y="402"/>
                    <a:pt x="138" y="403"/>
                  </a:cubicBezTo>
                  <a:cubicBezTo>
                    <a:pt x="138" y="404"/>
                    <a:pt x="137" y="404"/>
                    <a:pt x="137" y="404"/>
                  </a:cubicBezTo>
                  <a:cubicBezTo>
                    <a:pt x="136" y="405"/>
                    <a:pt x="136" y="404"/>
                    <a:pt x="136" y="404"/>
                  </a:cubicBezTo>
                  <a:cubicBezTo>
                    <a:pt x="135" y="404"/>
                    <a:pt x="135" y="404"/>
                    <a:pt x="134" y="404"/>
                  </a:cubicBezTo>
                  <a:cubicBezTo>
                    <a:pt x="134" y="404"/>
                    <a:pt x="133" y="405"/>
                    <a:pt x="132" y="405"/>
                  </a:cubicBezTo>
                  <a:cubicBezTo>
                    <a:pt x="132" y="406"/>
                    <a:pt x="130" y="406"/>
                    <a:pt x="130" y="406"/>
                  </a:cubicBezTo>
                  <a:cubicBezTo>
                    <a:pt x="130" y="406"/>
                    <a:pt x="130" y="407"/>
                    <a:pt x="130" y="408"/>
                  </a:cubicBezTo>
                  <a:cubicBezTo>
                    <a:pt x="131" y="408"/>
                    <a:pt x="131" y="408"/>
                    <a:pt x="131" y="408"/>
                  </a:cubicBezTo>
                  <a:cubicBezTo>
                    <a:pt x="132" y="409"/>
                    <a:pt x="132" y="409"/>
                    <a:pt x="132" y="409"/>
                  </a:cubicBezTo>
                  <a:cubicBezTo>
                    <a:pt x="131" y="410"/>
                    <a:pt x="132" y="410"/>
                    <a:pt x="132" y="411"/>
                  </a:cubicBezTo>
                  <a:cubicBezTo>
                    <a:pt x="133" y="412"/>
                    <a:pt x="134" y="414"/>
                    <a:pt x="134" y="414"/>
                  </a:cubicBezTo>
                  <a:cubicBezTo>
                    <a:pt x="134" y="414"/>
                    <a:pt x="134" y="415"/>
                    <a:pt x="134" y="416"/>
                  </a:cubicBezTo>
                  <a:cubicBezTo>
                    <a:pt x="134" y="416"/>
                    <a:pt x="134" y="417"/>
                    <a:pt x="133" y="418"/>
                  </a:cubicBezTo>
                  <a:cubicBezTo>
                    <a:pt x="133" y="419"/>
                    <a:pt x="133" y="419"/>
                    <a:pt x="133" y="419"/>
                  </a:cubicBezTo>
                  <a:cubicBezTo>
                    <a:pt x="133" y="419"/>
                    <a:pt x="132" y="420"/>
                    <a:pt x="132" y="420"/>
                  </a:cubicBezTo>
                  <a:cubicBezTo>
                    <a:pt x="131" y="421"/>
                    <a:pt x="131" y="421"/>
                    <a:pt x="130" y="420"/>
                  </a:cubicBezTo>
                  <a:cubicBezTo>
                    <a:pt x="129" y="420"/>
                    <a:pt x="128" y="420"/>
                    <a:pt x="128" y="419"/>
                  </a:cubicBezTo>
                  <a:cubicBezTo>
                    <a:pt x="127" y="419"/>
                    <a:pt x="127" y="420"/>
                    <a:pt x="126" y="420"/>
                  </a:cubicBezTo>
                  <a:cubicBezTo>
                    <a:pt x="125" y="421"/>
                    <a:pt x="126" y="421"/>
                    <a:pt x="125" y="421"/>
                  </a:cubicBezTo>
                  <a:cubicBezTo>
                    <a:pt x="124" y="422"/>
                    <a:pt x="124" y="421"/>
                    <a:pt x="123" y="421"/>
                  </a:cubicBezTo>
                  <a:cubicBezTo>
                    <a:pt x="123" y="422"/>
                    <a:pt x="122" y="422"/>
                    <a:pt x="122" y="422"/>
                  </a:cubicBezTo>
                  <a:cubicBezTo>
                    <a:pt x="121" y="423"/>
                    <a:pt x="122" y="423"/>
                    <a:pt x="122" y="424"/>
                  </a:cubicBezTo>
                  <a:cubicBezTo>
                    <a:pt x="123" y="424"/>
                    <a:pt x="123" y="425"/>
                    <a:pt x="123" y="425"/>
                  </a:cubicBezTo>
                  <a:cubicBezTo>
                    <a:pt x="123" y="426"/>
                    <a:pt x="123" y="426"/>
                    <a:pt x="123" y="427"/>
                  </a:cubicBezTo>
                  <a:cubicBezTo>
                    <a:pt x="123" y="427"/>
                    <a:pt x="122" y="428"/>
                    <a:pt x="122" y="428"/>
                  </a:cubicBezTo>
                  <a:cubicBezTo>
                    <a:pt x="121" y="428"/>
                    <a:pt x="122" y="429"/>
                    <a:pt x="122" y="430"/>
                  </a:cubicBezTo>
                  <a:cubicBezTo>
                    <a:pt x="122" y="430"/>
                    <a:pt x="122" y="432"/>
                    <a:pt x="122" y="432"/>
                  </a:cubicBezTo>
                  <a:cubicBezTo>
                    <a:pt x="123" y="432"/>
                    <a:pt x="123" y="432"/>
                    <a:pt x="123" y="432"/>
                  </a:cubicBezTo>
                  <a:cubicBezTo>
                    <a:pt x="124" y="433"/>
                    <a:pt x="124" y="433"/>
                    <a:pt x="125" y="432"/>
                  </a:cubicBezTo>
                  <a:cubicBezTo>
                    <a:pt x="126" y="432"/>
                    <a:pt x="126" y="432"/>
                    <a:pt x="126" y="432"/>
                  </a:cubicBezTo>
                  <a:cubicBezTo>
                    <a:pt x="126" y="432"/>
                    <a:pt x="126" y="432"/>
                    <a:pt x="127" y="432"/>
                  </a:cubicBezTo>
                  <a:cubicBezTo>
                    <a:pt x="128" y="432"/>
                    <a:pt x="128" y="432"/>
                    <a:pt x="128" y="432"/>
                  </a:cubicBezTo>
                  <a:cubicBezTo>
                    <a:pt x="129" y="434"/>
                    <a:pt x="129" y="434"/>
                    <a:pt x="129" y="434"/>
                  </a:cubicBezTo>
                  <a:cubicBezTo>
                    <a:pt x="130" y="435"/>
                    <a:pt x="130" y="435"/>
                    <a:pt x="130" y="435"/>
                  </a:cubicBezTo>
                  <a:cubicBezTo>
                    <a:pt x="130" y="436"/>
                    <a:pt x="130" y="436"/>
                    <a:pt x="130" y="436"/>
                  </a:cubicBezTo>
                  <a:cubicBezTo>
                    <a:pt x="130" y="437"/>
                    <a:pt x="130" y="437"/>
                    <a:pt x="130" y="437"/>
                  </a:cubicBezTo>
                  <a:cubicBezTo>
                    <a:pt x="130" y="438"/>
                    <a:pt x="130" y="438"/>
                    <a:pt x="130" y="438"/>
                  </a:cubicBezTo>
                  <a:cubicBezTo>
                    <a:pt x="130" y="438"/>
                    <a:pt x="130" y="440"/>
                    <a:pt x="130" y="441"/>
                  </a:cubicBezTo>
                  <a:cubicBezTo>
                    <a:pt x="130" y="441"/>
                    <a:pt x="129" y="442"/>
                    <a:pt x="129" y="442"/>
                  </a:cubicBezTo>
                  <a:cubicBezTo>
                    <a:pt x="129" y="442"/>
                    <a:pt x="129" y="443"/>
                    <a:pt x="129" y="444"/>
                  </a:cubicBezTo>
                  <a:cubicBezTo>
                    <a:pt x="129" y="445"/>
                    <a:pt x="129" y="444"/>
                    <a:pt x="129" y="445"/>
                  </a:cubicBezTo>
                  <a:cubicBezTo>
                    <a:pt x="129" y="446"/>
                    <a:pt x="129" y="447"/>
                    <a:pt x="129" y="447"/>
                  </a:cubicBezTo>
                  <a:cubicBezTo>
                    <a:pt x="128" y="448"/>
                    <a:pt x="128" y="448"/>
                    <a:pt x="128" y="449"/>
                  </a:cubicBezTo>
                  <a:cubicBezTo>
                    <a:pt x="127" y="449"/>
                    <a:pt x="125" y="450"/>
                    <a:pt x="125" y="450"/>
                  </a:cubicBezTo>
                  <a:cubicBezTo>
                    <a:pt x="125" y="450"/>
                    <a:pt x="126" y="451"/>
                    <a:pt x="126" y="451"/>
                  </a:cubicBezTo>
                  <a:cubicBezTo>
                    <a:pt x="126" y="451"/>
                    <a:pt x="126" y="451"/>
                    <a:pt x="126" y="452"/>
                  </a:cubicBezTo>
                  <a:cubicBezTo>
                    <a:pt x="125" y="452"/>
                    <a:pt x="125" y="452"/>
                    <a:pt x="125" y="453"/>
                  </a:cubicBezTo>
                  <a:cubicBezTo>
                    <a:pt x="125" y="453"/>
                    <a:pt x="126" y="455"/>
                    <a:pt x="126" y="455"/>
                  </a:cubicBezTo>
                  <a:cubicBezTo>
                    <a:pt x="126" y="456"/>
                    <a:pt x="127" y="456"/>
                    <a:pt x="128" y="456"/>
                  </a:cubicBezTo>
                  <a:cubicBezTo>
                    <a:pt x="128" y="456"/>
                    <a:pt x="129" y="456"/>
                    <a:pt x="129" y="456"/>
                  </a:cubicBezTo>
                  <a:cubicBezTo>
                    <a:pt x="129" y="456"/>
                    <a:pt x="129" y="456"/>
                    <a:pt x="129" y="457"/>
                  </a:cubicBezTo>
                  <a:cubicBezTo>
                    <a:pt x="128" y="457"/>
                    <a:pt x="129" y="458"/>
                    <a:pt x="129" y="459"/>
                  </a:cubicBezTo>
                  <a:cubicBezTo>
                    <a:pt x="130" y="459"/>
                    <a:pt x="129" y="461"/>
                    <a:pt x="129" y="461"/>
                  </a:cubicBezTo>
                  <a:cubicBezTo>
                    <a:pt x="129" y="462"/>
                    <a:pt x="129" y="462"/>
                    <a:pt x="129" y="463"/>
                  </a:cubicBezTo>
                  <a:cubicBezTo>
                    <a:pt x="129" y="463"/>
                    <a:pt x="129" y="463"/>
                    <a:pt x="129" y="463"/>
                  </a:cubicBezTo>
                  <a:cubicBezTo>
                    <a:pt x="129" y="464"/>
                    <a:pt x="129" y="464"/>
                    <a:pt x="129" y="464"/>
                  </a:cubicBezTo>
                  <a:cubicBezTo>
                    <a:pt x="128" y="465"/>
                    <a:pt x="128" y="466"/>
                    <a:pt x="129" y="466"/>
                  </a:cubicBezTo>
                  <a:cubicBezTo>
                    <a:pt x="129" y="466"/>
                    <a:pt x="130" y="466"/>
                    <a:pt x="130" y="466"/>
                  </a:cubicBezTo>
                  <a:cubicBezTo>
                    <a:pt x="130" y="466"/>
                    <a:pt x="131" y="466"/>
                    <a:pt x="132" y="466"/>
                  </a:cubicBezTo>
                  <a:cubicBezTo>
                    <a:pt x="132" y="466"/>
                    <a:pt x="133" y="466"/>
                    <a:pt x="133" y="466"/>
                  </a:cubicBezTo>
                  <a:cubicBezTo>
                    <a:pt x="133" y="466"/>
                    <a:pt x="134" y="465"/>
                    <a:pt x="135" y="464"/>
                  </a:cubicBezTo>
                  <a:cubicBezTo>
                    <a:pt x="135" y="464"/>
                    <a:pt x="135" y="465"/>
                    <a:pt x="135" y="465"/>
                  </a:cubicBezTo>
                  <a:cubicBezTo>
                    <a:pt x="135" y="465"/>
                    <a:pt x="135" y="467"/>
                    <a:pt x="135" y="467"/>
                  </a:cubicBezTo>
                  <a:cubicBezTo>
                    <a:pt x="134" y="467"/>
                    <a:pt x="134" y="468"/>
                    <a:pt x="134" y="468"/>
                  </a:cubicBezTo>
                  <a:cubicBezTo>
                    <a:pt x="134" y="468"/>
                    <a:pt x="135" y="469"/>
                    <a:pt x="135" y="469"/>
                  </a:cubicBezTo>
                  <a:cubicBezTo>
                    <a:pt x="136" y="470"/>
                    <a:pt x="136" y="470"/>
                    <a:pt x="137" y="470"/>
                  </a:cubicBezTo>
                  <a:cubicBezTo>
                    <a:pt x="138" y="470"/>
                    <a:pt x="137" y="470"/>
                    <a:pt x="138" y="471"/>
                  </a:cubicBezTo>
                  <a:cubicBezTo>
                    <a:pt x="140" y="471"/>
                    <a:pt x="139" y="472"/>
                    <a:pt x="139" y="472"/>
                  </a:cubicBezTo>
                  <a:cubicBezTo>
                    <a:pt x="138" y="472"/>
                    <a:pt x="138" y="473"/>
                    <a:pt x="138" y="474"/>
                  </a:cubicBezTo>
                  <a:cubicBezTo>
                    <a:pt x="138" y="475"/>
                    <a:pt x="138" y="475"/>
                    <a:pt x="138" y="476"/>
                  </a:cubicBezTo>
                  <a:cubicBezTo>
                    <a:pt x="137" y="477"/>
                    <a:pt x="137" y="479"/>
                    <a:pt x="137" y="479"/>
                  </a:cubicBezTo>
                  <a:cubicBezTo>
                    <a:pt x="137" y="480"/>
                    <a:pt x="138" y="484"/>
                    <a:pt x="138" y="484"/>
                  </a:cubicBezTo>
                  <a:cubicBezTo>
                    <a:pt x="138" y="485"/>
                    <a:pt x="137" y="485"/>
                    <a:pt x="137" y="485"/>
                  </a:cubicBezTo>
                  <a:cubicBezTo>
                    <a:pt x="137" y="484"/>
                    <a:pt x="137" y="484"/>
                    <a:pt x="137" y="484"/>
                  </a:cubicBezTo>
                  <a:cubicBezTo>
                    <a:pt x="137" y="484"/>
                    <a:pt x="136" y="484"/>
                    <a:pt x="136" y="485"/>
                  </a:cubicBezTo>
                  <a:cubicBezTo>
                    <a:pt x="135" y="485"/>
                    <a:pt x="135" y="485"/>
                    <a:pt x="134" y="485"/>
                  </a:cubicBezTo>
                  <a:cubicBezTo>
                    <a:pt x="134" y="485"/>
                    <a:pt x="132" y="486"/>
                    <a:pt x="132" y="486"/>
                  </a:cubicBezTo>
                  <a:cubicBezTo>
                    <a:pt x="133" y="488"/>
                    <a:pt x="133" y="488"/>
                    <a:pt x="133" y="488"/>
                  </a:cubicBezTo>
                  <a:cubicBezTo>
                    <a:pt x="133" y="488"/>
                    <a:pt x="133" y="488"/>
                    <a:pt x="132" y="488"/>
                  </a:cubicBezTo>
                  <a:cubicBezTo>
                    <a:pt x="132" y="488"/>
                    <a:pt x="132" y="488"/>
                    <a:pt x="132" y="488"/>
                  </a:cubicBezTo>
                  <a:cubicBezTo>
                    <a:pt x="130" y="488"/>
                    <a:pt x="130" y="488"/>
                    <a:pt x="130" y="488"/>
                  </a:cubicBezTo>
                  <a:cubicBezTo>
                    <a:pt x="129" y="490"/>
                    <a:pt x="129" y="490"/>
                    <a:pt x="129" y="490"/>
                  </a:cubicBezTo>
                  <a:cubicBezTo>
                    <a:pt x="130" y="490"/>
                    <a:pt x="130" y="490"/>
                    <a:pt x="130" y="490"/>
                  </a:cubicBezTo>
                  <a:cubicBezTo>
                    <a:pt x="130" y="491"/>
                    <a:pt x="130" y="491"/>
                    <a:pt x="130" y="491"/>
                  </a:cubicBezTo>
                  <a:cubicBezTo>
                    <a:pt x="130" y="493"/>
                    <a:pt x="130" y="493"/>
                    <a:pt x="130" y="493"/>
                  </a:cubicBezTo>
                  <a:cubicBezTo>
                    <a:pt x="129" y="493"/>
                    <a:pt x="129" y="493"/>
                    <a:pt x="129" y="493"/>
                  </a:cubicBezTo>
                  <a:cubicBezTo>
                    <a:pt x="129" y="494"/>
                    <a:pt x="129" y="494"/>
                    <a:pt x="129" y="494"/>
                  </a:cubicBezTo>
                  <a:cubicBezTo>
                    <a:pt x="130" y="496"/>
                    <a:pt x="130" y="496"/>
                    <a:pt x="130" y="496"/>
                  </a:cubicBezTo>
                  <a:cubicBezTo>
                    <a:pt x="130" y="496"/>
                    <a:pt x="130" y="496"/>
                    <a:pt x="130" y="496"/>
                  </a:cubicBezTo>
                  <a:cubicBezTo>
                    <a:pt x="130" y="497"/>
                    <a:pt x="130" y="497"/>
                    <a:pt x="130" y="497"/>
                  </a:cubicBezTo>
                  <a:cubicBezTo>
                    <a:pt x="126" y="500"/>
                    <a:pt x="126" y="500"/>
                    <a:pt x="126" y="500"/>
                  </a:cubicBezTo>
                  <a:cubicBezTo>
                    <a:pt x="127" y="502"/>
                    <a:pt x="127" y="502"/>
                    <a:pt x="127" y="502"/>
                  </a:cubicBezTo>
                  <a:cubicBezTo>
                    <a:pt x="122" y="508"/>
                    <a:pt x="122" y="508"/>
                    <a:pt x="122" y="508"/>
                  </a:cubicBezTo>
                  <a:cubicBezTo>
                    <a:pt x="121" y="512"/>
                    <a:pt x="121" y="512"/>
                    <a:pt x="121" y="512"/>
                  </a:cubicBezTo>
                  <a:cubicBezTo>
                    <a:pt x="115" y="512"/>
                    <a:pt x="115" y="512"/>
                    <a:pt x="115" y="512"/>
                  </a:cubicBezTo>
                  <a:cubicBezTo>
                    <a:pt x="114" y="513"/>
                    <a:pt x="114" y="513"/>
                    <a:pt x="114" y="513"/>
                  </a:cubicBezTo>
                  <a:cubicBezTo>
                    <a:pt x="114" y="513"/>
                    <a:pt x="113" y="513"/>
                    <a:pt x="112" y="514"/>
                  </a:cubicBezTo>
                  <a:cubicBezTo>
                    <a:pt x="112" y="514"/>
                    <a:pt x="112" y="515"/>
                    <a:pt x="112" y="515"/>
                  </a:cubicBezTo>
                  <a:cubicBezTo>
                    <a:pt x="112" y="515"/>
                    <a:pt x="112" y="515"/>
                    <a:pt x="112" y="515"/>
                  </a:cubicBezTo>
                  <a:cubicBezTo>
                    <a:pt x="112" y="515"/>
                    <a:pt x="112" y="516"/>
                    <a:pt x="112" y="516"/>
                  </a:cubicBezTo>
                  <a:cubicBezTo>
                    <a:pt x="111" y="516"/>
                    <a:pt x="111" y="517"/>
                    <a:pt x="111" y="517"/>
                  </a:cubicBezTo>
                  <a:cubicBezTo>
                    <a:pt x="111" y="517"/>
                    <a:pt x="111" y="517"/>
                    <a:pt x="111" y="517"/>
                  </a:cubicBezTo>
                  <a:cubicBezTo>
                    <a:pt x="111" y="517"/>
                    <a:pt x="111" y="518"/>
                    <a:pt x="111" y="518"/>
                  </a:cubicBezTo>
                  <a:cubicBezTo>
                    <a:pt x="111" y="518"/>
                    <a:pt x="111" y="518"/>
                    <a:pt x="111" y="518"/>
                  </a:cubicBezTo>
                  <a:cubicBezTo>
                    <a:pt x="111" y="518"/>
                    <a:pt x="111" y="519"/>
                    <a:pt x="112" y="519"/>
                  </a:cubicBezTo>
                  <a:cubicBezTo>
                    <a:pt x="112" y="519"/>
                    <a:pt x="112" y="520"/>
                    <a:pt x="112" y="520"/>
                  </a:cubicBezTo>
                  <a:cubicBezTo>
                    <a:pt x="112" y="525"/>
                    <a:pt x="112" y="525"/>
                    <a:pt x="112" y="525"/>
                  </a:cubicBezTo>
                  <a:cubicBezTo>
                    <a:pt x="113" y="530"/>
                    <a:pt x="113" y="530"/>
                    <a:pt x="113" y="530"/>
                  </a:cubicBezTo>
                  <a:cubicBezTo>
                    <a:pt x="111" y="535"/>
                    <a:pt x="111" y="535"/>
                    <a:pt x="111" y="535"/>
                  </a:cubicBezTo>
                  <a:cubicBezTo>
                    <a:pt x="108" y="540"/>
                    <a:pt x="108" y="540"/>
                    <a:pt x="108" y="540"/>
                  </a:cubicBezTo>
                  <a:cubicBezTo>
                    <a:pt x="105" y="543"/>
                    <a:pt x="105" y="543"/>
                    <a:pt x="105" y="543"/>
                  </a:cubicBezTo>
                  <a:cubicBezTo>
                    <a:pt x="105" y="543"/>
                    <a:pt x="105" y="543"/>
                    <a:pt x="106" y="543"/>
                  </a:cubicBezTo>
                  <a:cubicBezTo>
                    <a:pt x="107" y="542"/>
                    <a:pt x="106" y="543"/>
                    <a:pt x="106" y="543"/>
                  </a:cubicBezTo>
                  <a:cubicBezTo>
                    <a:pt x="106" y="544"/>
                    <a:pt x="107" y="544"/>
                    <a:pt x="107" y="544"/>
                  </a:cubicBezTo>
                  <a:cubicBezTo>
                    <a:pt x="107" y="544"/>
                    <a:pt x="107" y="544"/>
                    <a:pt x="107" y="544"/>
                  </a:cubicBezTo>
                  <a:cubicBezTo>
                    <a:pt x="107" y="544"/>
                    <a:pt x="107" y="544"/>
                    <a:pt x="107" y="544"/>
                  </a:cubicBezTo>
                  <a:cubicBezTo>
                    <a:pt x="107" y="544"/>
                    <a:pt x="107" y="545"/>
                    <a:pt x="107" y="545"/>
                  </a:cubicBezTo>
                  <a:cubicBezTo>
                    <a:pt x="106" y="545"/>
                    <a:pt x="107" y="546"/>
                    <a:pt x="107" y="547"/>
                  </a:cubicBezTo>
                  <a:cubicBezTo>
                    <a:pt x="107" y="547"/>
                    <a:pt x="108" y="547"/>
                    <a:pt x="108" y="547"/>
                  </a:cubicBezTo>
                  <a:cubicBezTo>
                    <a:pt x="108" y="548"/>
                    <a:pt x="108" y="548"/>
                    <a:pt x="108" y="548"/>
                  </a:cubicBezTo>
                  <a:cubicBezTo>
                    <a:pt x="111" y="553"/>
                    <a:pt x="111" y="553"/>
                    <a:pt x="111" y="553"/>
                  </a:cubicBezTo>
                  <a:cubicBezTo>
                    <a:pt x="109" y="551"/>
                    <a:pt x="109" y="551"/>
                    <a:pt x="109" y="551"/>
                  </a:cubicBezTo>
                  <a:cubicBezTo>
                    <a:pt x="107" y="552"/>
                    <a:pt x="107" y="552"/>
                    <a:pt x="107" y="552"/>
                  </a:cubicBezTo>
                  <a:cubicBezTo>
                    <a:pt x="57" y="607"/>
                    <a:pt x="57" y="607"/>
                    <a:pt x="57" y="607"/>
                  </a:cubicBezTo>
                  <a:cubicBezTo>
                    <a:pt x="53" y="610"/>
                    <a:pt x="53" y="610"/>
                    <a:pt x="53" y="610"/>
                  </a:cubicBezTo>
                  <a:cubicBezTo>
                    <a:pt x="66" y="650"/>
                    <a:pt x="66" y="650"/>
                    <a:pt x="66" y="650"/>
                  </a:cubicBezTo>
                  <a:cubicBezTo>
                    <a:pt x="65" y="662"/>
                    <a:pt x="65" y="662"/>
                    <a:pt x="65" y="662"/>
                  </a:cubicBezTo>
                  <a:cubicBezTo>
                    <a:pt x="66" y="666"/>
                    <a:pt x="66" y="666"/>
                    <a:pt x="66" y="666"/>
                  </a:cubicBezTo>
                  <a:cubicBezTo>
                    <a:pt x="72" y="673"/>
                    <a:pt x="72" y="673"/>
                    <a:pt x="72" y="673"/>
                  </a:cubicBezTo>
                  <a:cubicBezTo>
                    <a:pt x="72" y="679"/>
                    <a:pt x="72" y="679"/>
                    <a:pt x="72" y="679"/>
                  </a:cubicBezTo>
                  <a:cubicBezTo>
                    <a:pt x="76" y="688"/>
                    <a:pt x="76" y="688"/>
                    <a:pt x="76" y="688"/>
                  </a:cubicBezTo>
                  <a:cubicBezTo>
                    <a:pt x="81" y="691"/>
                    <a:pt x="81" y="691"/>
                    <a:pt x="81" y="691"/>
                  </a:cubicBezTo>
                  <a:cubicBezTo>
                    <a:pt x="83" y="703"/>
                    <a:pt x="83" y="703"/>
                    <a:pt x="83" y="703"/>
                  </a:cubicBezTo>
                  <a:cubicBezTo>
                    <a:pt x="83" y="703"/>
                    <a:pt x="86" y="709"/>
                    <a:pt x="87" y="710"/>
                  </a:cubicBezTo>
                  <a:cubicBezTo>
                    <a:pt x="87" y="710"/>
                    <a:pt x="88" y="718"/>
                    <a:pt x="88" y="719"/>
                  </a:cubicBezTo>
                  <a:cubicBezTo>
                    <a:pt x="88" y="720"/>
                    <a:pt x="88" y="736"/>
                    <a:pt x="88" y="737"/>
                  </a:cubicBezTo>
                  <a:cubicBezTo>
                    <a:pt x="87" y="737"/>
                    <a:pt x="89" y="752"/>
                    <a:pt x="89" y="753"/>
                  </a:cubicBezTo>
                  <a:cubicBezTo>
                    <a:pt x="89" y="755"/>
                    <a:pt x="89" y="757"/>
                    <a:pt x="89" y="758"/>
                  </a:cubicBezTo>
                  <a:cubicBezTo>
                    <a:pt x="89" y="759"/>
                    <a:pt x="88" y="769"/>
                    <a:pt x="88" y="769"/>
                  </a:cubicBezTo>
                  <a:cubicBezTo>
                    <a:pt x="87" y="772"/>
                    <a:pt x="87" y="772"/>
                    <a:pt x="87" y="772"/>
                  </a:cubicBezTo>
                  <a:cubicBezTo>
                    <a:pt x="86" y="776"/>
                    <a:pt x="86" y="776"/>
                    <a:pt x="86" y="776"/>
                  </a:cubicBezTo>
                  <a:cubicBezTo>
                    <a:pt x="87" y="776"/>
                    <a:pt x="87" y="776"/>
                    <a:pt x="87" y="776"/>
                  </a:cubicBezTo>
                  <a:cubicBezTo>
                    <a:pt x="87" y="784"/>
                    <a:pt x="87" y="784"/>
                    <a:pt x="87" y="784"/>
                  </a:cubicBezTo>
                  <a:cubicBezTo>
                    <a:pt x="86" y="785"/>
                    <a:pt x="86" y="785"/>
                    <a:pt x="86" y="785"/>
                  </a:cubicBezTo>
                  <a:cubicBezTo>
                    <a:pt x="84" y="794"/>
                    <a:pt x="84" y="794"/>
                    <a:pt x="84" y="794"/>
                  </a:cubicBezTo>
                  <a:cubicBezTo>
                    <a:pt x="86" y="800"/>
                    <a:pt x="86" y="800"/>
                    <a:pt x="86" y="800"/>
                  </a:cubicBezTo>
                  <a:cubicBezTo>
                    <a:pt x="87" y="801"/>
                    <a:pt x="87" y="801"/>
                    <a:pt x="87" y="801"/>
                  </a:cubicBezTo>
                  <a:cubicBezTo>
                    <a:pt x="88" y="801"/>
                    <a:pt x="88" y="801"/>
                    <a:pt x="88" y="801"/>
                  </a:cubicBezTo>
                  <a:cubicBezTo>
                    <a:pt x="89" y="801"/>
                    <a:pt x="89" y="801"/>
                    <a:pt x="89" y="801"/>
                  </a:cubicBezTo>
                  <a:lnTo>
                    <a:pt x="91" y="80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2" name="Freeform 99"/>
            <p:cNvSpPr>
              <a:spLocks/>
            </p:cNvSpPr>
            <p:nvPr/>
          </p:nvSpPr>
          <p:spPr bwMode="auto">
            <a:xfrm>
              <a:off x="9707563" y="4260851"/>
              <a:ext cx="223838" cy="549275"/>
            </a:xfrm>
            <a:custGeom>
              <a:avLst/>
              <a:gdLst>
                <a:gd name="T0" fmla="*/ 103 w 159"/>
                <a:gd name="T1" fmla="*/ 96 h 390"/>
                <a:gd name="T2" fmla="*/ 96 w 159"/>
                <a:gd name="T3" fmla="*/ 85 h 390"/>
                <a:gd name="T4" fmla="*/ 98 w 159"/>
                <a:gd name="T5" fmla="*/ 68 h 390"/>
                <a:gd name="T6" fmla="*/ 94 w 159"/>
                <a:gd name="T7" fmla="*/ 54 h 390"/>
                <a:gd name="T8" fmla="*/ 92 w 159"/>
                <a:gd name="T9" fmla="*/ 39 h 390"/>
                <a:gd name="T10" fmla="*/ 80 w 159"/>
                <a:gd name="T11" fmla="*/ 18 h 390"/>
                <a:gd name="T12" fmla="*/ 63 w 159"/>
                <a:gd name="T13" fmla="*/ 12 h 390"/>
                <a:gd name="T14" fmla="*/ 56 w 159"/>
                <a:gd name="T15" fmla="*/ 13 h 390"/>
                <a:gd name="T16" fmla="*/ 42 w 159"/>
                <a:gd name="T17" fmla="*/ 12 h 390"/>
                <a:gd name="T18" fmla="*/ 31 w 159"/>
                <a:gd name="T19" fmla="*/ 6 h 390"/>
                <a:gd name="T20" fmla="*/ 14 w 159"/>
                <a:gd name="T21" fmla="*/ 2 h 390"/>
                <a:gd name="T22" fmla="*/ 16 w 159"/>
                <a:gd name="T23" fmla="*/ 9 h 390"/>
                <a:gd name="T24" fmla="*/ 21 w 159"/>
                <a:gd name="T25" fmla="*/ 13 h 390"/>
                <a:gd name="T26" fmla="*/ 28 w 159"/>
                <a:gd name="T27" fmla="*/ 14 h 390"/>
                <a:gd name="T28" fmla="*/ 35 w 159"/>
                <a:gd name="T29" fmla="*/ 26 h 390"/>
                <a:gd name="T30" fmla="*/ 37 w 159"/>
                <a:gd name="T31" fmla="*/ 37 h 390"/>
                <a:gd name="T32" fmla="*/ 43 w 159"/>
                <a:gd name="T33" fmla="*/ 48 h 390"/>
                <a:gd name="T34" fmla="*/ 50 w 159"/>
                <a:gd name="T35" fmla="*/ 59 h 390"/>
                <a:gd name="T36" fmla="*/ 43 w 159"/>
                <a:gd name="T37" fmla="*/ 67 h 390"/>
                <a:gd name="T38" fmla="*/ 35 w 159"/>
                <a:gd name="T39" fmla="*/ 71 h 390"/>
                <a:gd name="T40" fmla="*/ 29 w 159"/>
                <a:gd name="T41" fmla="*/ 76 h 390"/>
                <a:gd name="T42" fmla="*/ 36 w 159"/>
                <a:gd name="T43" fmla="*/ 91 h 390"/>
                <a:gd name="T44" fmla="*/ 29 w 159"/>
                <a:gd name="T45" fmla="*/ 101 h 390"/>
                <a:gd name="T46" fmla="*/ 32 w 159"/>
                <a:gd name="T47" fmla="*/ 112 h 390"/>
                <a:gd name="T48" fmla="*/ 30 w 159"/>
                <a:gd name="T49" fmla="*/ 134 h 390"/>
                <a:gd name="T50" fmla="*/ 37 w 159"/>
                <a:gd name="T51" fmla="*/ 148 h 390"/>
                <a:gd name="T52" fmla="*/ 41 w 159"/>
                <a:gd name="T53" fmla="*/ 151 h 390"/>
                <a:gd name="T54" fmla="*/ 32 w 159"/>
                <a:gd name="T55" fmla="*/ 157 h 390"/>
                <a:gd name="T56" fmla="*/ 23 w 159"/>
                <a:gd name="T57" fmla="*/ 160 h 390"/>
                <a:gd name="T58" fmla="*/ 15 w 159"/>
                <a:gd name="T59" fmla="*/ 174 h 390"/>
                <a:gd name="T60" fmla="*/ 15 w 159"/>
                <a:gd name="T61" fmla="*/ 194 h 390"/>
                <a:gd name="T62" fmla="*/ 8 w 159"/>
                <a:gd name="T63" fmla="*/ 205 h 390"/>
                <a:gd name="T64" fmla="*/ 1 w 159"/>
                <a:gd name="T65" fmla="*/ 212 h 390"/>
                <a:gd name="T66" fmla="*/ 7 w 159"/>
                <a:gd name="T67" fmla="*/ 220 h 390"/>
                <a:gd name="T68" fmla="*/ 17 w 159"/>
                <a:gd name="T69" fmla="*/ 228 h 390"/>
                <a:gd name="T70" fmla="*/ 23 w 159"/>
                <a:gd name="T71" fmla="*/ 229 h 390"/>
                <a:gd name="T72" fmla="*/ 29 w 159"/>
                <a:gd name="T73" fmla="*/ 232 h 390"/>
                <a:gd name="T74" fmla="*/ 32 w 159"/>
                <a:gd name="T75" fmla="*/ 240 h 390"/>
                <a:gd name="T76" fmla="*/ 41 w 159"/>
                <a:gd name="T77" fmla="*/ 253 h 390"/>
                <a:gd name="T78" fmla="*/ 51 w 159"/>
                <a:gd name="T79" fmla="*/ 256 h 390"/>
                <a:gd name="T80" fmla="*/ 70 w 159"/>
                <a:gd name="T81" fmla="*/ 254 h 390"/>
                <a:gd name="T82" fmla="*/ 82 w 159"/>
                <a:gd name="T83" fmla="*/ 251 h 390"/>
                <a:gd name="T84" fmla="*/ 90 w 159"/>
                <a:gd name="T85" fmla="*/ 266 h 390"/>
                <a:gd name="T86" fmla="*/ 94 w 159"/>
                <a:gd name="T87" fmla="*/ 281 h 390"/>
                <a:gd name="T88" fmla="*/ 94 w 159"/>
                <a:gd name="T89" fmla="*/ 294 h 390"/>
                <a:gd name="T90" fmla="*/ 88 w 159"/>
                <a:gd name="T91" fmla="*/ 305 h 390"/>
                <a:gd name="T92" fmla="*/ 83 w 159"/>
                <a:gd name="T93" fmla="*/ 318 h 390"/>
                <a:gd name="T94" fmla="*/ 78 w 159"/>
                <a:gd name="T95" fmla="*/ 327 h 390"/>
                <a:gd name="T96" fmla="*/ 86 w 159"/>
                <a:gd name="T97" fmla="*/ 345 h 390"/>
                <a:gd name="T98" fmla="*/ 97 w 159"/>
                <a:gd name="T99" fmla="*/ 356 h 390"/>
                <a:gd name="T100" fmla="*/ 107 w 159"/>
                <a:gd name="T101" fmla="*/ 366 h 390"/>
                <a:gd name="T102" fmla="*/ 118 w 159"/>
                <a:gd name="T103" fmla="*/ 374 h 390"/>
                <a:gd name="T104" fmla="*/ 118 w 159"/>
                <a:gd name="T105" fmla="*/ 387 h 390"/>
                <a:gd name="T106" fmla="*/ 129 w 159"/>
                <a:gd name="T107" fmla="*/ 383 h 390"/>
                <a:gd name="T108" fmla="*/ 128 w 159"/>
                <a:gd name="T109" fmla="*/ 373 h 390"/>
                <a:gd name="T110" fmla="*/ 125 w 159"/>
                <a:gd name="T111" fmla="*/ 357 h 390"/>
                <a:gd name="T112" fmla="*/ 133 w 159"/>
                <a:gd name="T113" fmla="*/ 340 h 390"/>
                <a:gd name="T114" fmla="*/ 144 w 159"/>
                <a:gd name="T115" fmla="*/ 339 h 390"/>
                <a:gd name="T116" fmla="*/ 154 w 159"/>
                <a:gd name="T117" fmla="*/ 332 h 390"/>
                <a:gd name="T118" fmla="*/ 146 w 159"/>
                <a:gd name="T119" fmla="*/ 251 h 390"/>
                <a:gd name="T120" fmla="*/ 93 w 159"/>
                <a:gd name="T121" fmla="*/ 199 h 390"/>
                <a:gd name="T122" fmla="*/ 85 w 159"/>
                <a:gd name="T123" fmla="*/ 150 h 390"/>
                <a:gd name="T124" fmla="*/ 94 w 159"/>
                <a:gd name="T125"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390">
                  <a:moveTo>
                    <a:pt x="112" y="110"/>
                  </a:moveTo>
                  <a:cubicBezTo>
                    <a:pt x="112" y="110"/>
                    <a:pt x="112" y="107"/>
                    <a:pt x="112" y="106"/>
                  </a:cubicBezTo>
                  <a:cubicBezTo>
                    <a:pt x="112" y="106"/>
                    <a:pt x="112" y="106"/>
                    <a:pt x="111" y="105"/>
                  </a:cubicBezTo>
                  <a:cubicBezTo>
                    <a:pt x="111" y="104"/>
                    <a:pt x="110" y="104"/>
                    <a:pt x="110" y="103"/>
                  </a:cubicBezTo>
                  <a:cubicBezTo>
                    <a:pt x="111" y="102"/>
                    <a:pt x="111" y="102"/>
                    <a:pt x="111" y="101"/>
                  </a:cubicBezTo>
                  <a:cubicBezTo>
                    <a:pt x="111" y="100"/>
                    <a:pt x="110" y="101"/>
                    <a:pt x="110" y="100"/>
                  </a:cubicBezTo>
                  <a:cubicBezTo>
                    <a:pt x="109" y="100"/>
                    <a:pt x="107" y="98"/>
                    <a:pt x="107" y="98"/>
                  </a:cubicBezTo>
                  <a:cubicBezTo>
                    <a:pt x="107" y="98"/>
                    <a:pt x="105" y="98"/>
                    <a:pt x="104" y="97"/>
                  </a:cubicBezTo>
                  <a:cubicBezTo>
                    <a:pt x="104" y="97"/>
                    <a:pt x="104" y="97"/>
                    <a:pt x="103" y="96"/>
                  </a:cubicBezTo>
                  <a:cubicBezTo>
                    <a:pt x="103" y="94"/>
                    <a:pt x="104" y="95"/>
                    <a:pt x="104" y="95"/>
                  </a:cubicBezTo>
                  <a:cubicBezTo>
                    <a:pt x="105" y="94"/>
                    <a:pt x="104" y="94"/>
                    <a:pt x="103" y="94"/>
                  </a:cubicBezTo>
                  <a:cubicBezTo>
                    <a:pt x="103" y="94"/>
                    <a:pt x="103" y="94"/>
                    <a:pt x="103" y="93"/>
                  </a:cubicBezTo>
                  <a:cubicBezTo>
                    <a:pt x="102" y="92"/>
                    <a:pt x="102" y="92"/>
                    <a:pt x="102" y="91"/>
                  </a:cubicBezTo>
                  <a:cubicBezTo>
                    <a:pt x="102" y="91"/>
                    <a:pt x="100" y="91"/>
                    <a:pt x="100" y="90"/>
                  </a:cubicBezTo>
                  <a:cubicBezTo>
                    <a:pt x="99" y="89"/>
                    <a:pt x="99" y="90"/>
                    <a:pt x="100" y="89"/>
                  </a:cubicBezTo>
                  <a:cubicBezTo>
                    <a:pt x="100" y="89"/>
                    <a:pt x="99" y="88"/>
                    <a:pt x="98" y="88"/>
                  </a:cubicBezTo>
                  <a:cubicBezTo>
                    <a:pt x="97" y="88"/>
                    <a:pt x="97" y="87"/>
                    <a:pt x="97" y="87"/>
                  </a:cubicBezTo>
                  <a:cubicBezTo>
                    <a:pt x="96" y="86"/>
                    <a:pt x="96" y="86"/>
                    <a:pt x="96" y="85"/>
                  </a:cubicBezTo>
                  <a:cubicBezTo>
                    <a:pt x="96" y="85"/>
                    <a:pt x="96" y="85"/>
                    <a:pt x="96" y="84"/>
                  </a:cubicBezTo>
                  <a:cubicBezTo>
                    <a:pt x="96" y="84"/>
                    <a:pt x="95" y="83"/>
                    <a:pt x="95" y="83"/>
                  </a:cubicBezTo>
                  <a:cubicBezTo>
                    <a:pt x="95" y="83"/>
                    <a:pt x="96" y="81"/>
                    <a:pt x="97" y="80"/>
                  </a:cubicBezTo>
                  <a:cubicBezTo>
                    <a:pt x="97" y="80"/>
                    <a:pt x="98" y="78"/>
                    <a:pt x="98" y="78"/>
                  </a:cubicBezTo>
                  <a:cubicBezTo>
                    <a:pt x="98" y="78"/>
                    <a:pt x="98" y="78"/>
                    <a:pt x="98" y="77"/>
                  </a:cubicBezTo>
                  <a:cubicBezTo>
                    <a:pt x="98" y="76"/>
                    <a:pt x="98" y="76"/>
                    <a:pt x="98" y="75"/>
                  </a:cubicBezTo>
                  <a:cubicBezTo>
                    <a:pt x="98" y="74"/>
                    <a:pt x="99" y="72"/>
                    <a:pt x="99" y="71"/>
                  </a:cubicBezTo>
                  <a:cubicBezTo>
                    <a:pt x="99" y="70"/>
                    <a:pt x="98" y="70"/>
                    <a:pt x="98" y="69"/>
                  </a:cubicBezTo>
                  <a:cubicBezTo>
                    <a:pt x="97" y="68"/>
                    <a:pt x="98" y="68"/>
                    <a:pt x="98" y="68"/>
                  </a:cubicBezTo>
                  <a:cubicBezTo>
                    <a:pt x="98" y="68"/>
                    <a:pt x="97" y="66"/>
                    <a:pt x="97" y="65"/>
                  </a:cubicBezTo>
                  <a:cubicBezTo>
                    <a:pt x="96" y="64"/>
                    <a:pt x="97" y="64"/>
                    <a:pt x="97" y="64"/>
                  </a:cubicBezTo>
                  <a:cubicBezTo>
                    <a:pt x="97" y="63"/>
                    <a:pt x="96" y="63"/>
                    <a:pt x="96" y="63"/>
                  </a:cubicBezTo>
                  <a:cubicBezTo>
                    <a:pt x="96" y="63"/>
                    <a:pt x="96" y="62"/>
                    <a:pt x="96" y="61"/>
                  </a:cubicBezTo>
                  <a:cubicBezTo>
                    <a:pt x="96" y="61"/>
                    <a:pt x="95" y="61"/>
                    <a:pt x="95" y="61"/>
                  </a:cubicBezTo>
                  <a:cubicBezTo>
                    <a:pt x="95" y="61"/>
                    <a:pt x="94" y="60"/>
                    <a:pt x="94" y="60"/>
                  </a:cubicBezTo>
                  <a:cubicBezTo>
                    <a:pt x="93" y="59"/>
                    <a:pt x="93" y="58"/>
                    <a:pt x="93" y="57"/>
                  </a:cubicBezTo>
                  <a:cubicBezTo>
                    <a:pt x="93" y="57"/>
                    <a:pt x="94" y="57"/>
                    <a:pt x="94" y="56"/>
                  </a:cubicBezTo>
                  <a:cubicBezTo>
                    <a:pt x="94" y="55"/>
                    <a:pt x="94" y="55"/>
                    <a:pt x="94" y="54"/>
                  </a:cubicBezTo>
                  <a:cubicBezTo>
                    <a:pt x="94" y="54"/>
                    <a:pt x="93" y="54"/>
                    <a:pt x="93" y="54"/>
                  </a:cubicBezTo>
                  <a:cubicBezTo>
                    <a:pt x="93" y="54"/>
                    <a:pt x="92" y="53"/>
                    <a:pt x="92" y="52"/>
                  </a:cubicBezTo>
                  <a:cubicBezTo>
                    <a:pt x="92" y="51"/>
                    <a:pt x="93" y="51"/>
                    <a:pt x="93" y="50"/>
                  </a:cubicBezTo>
                  <a:cubicBezTo>
                    <a:pt x="93" y="49"/>
                    <a:pt x="93" y="48"/>
                    <a:pt x="93" y="47"/>
                  </a:cubicBezTo>
                  <a:cubicBezTo>
                    <a:pt x="94" y="46"/>
                    <a:pt x="94" y="46"/>
                    <a:pt x="93" y="46"/>
                  </a:cubicBezTo>
                  <a:cubicBezTo>
                    <a:pt x="93" y="45"/>
                    <a:pt x="93" y="44"/>
                    <a:pt x="93" y="44"/>
                  </a:cubicBezTo>
                  <a:cubicBezTo>
                    <a:pt x="92" y="43"/>
                    <a:pt x="93" y="43"/>
                    <a:pt x="93" y="42"/>
                  </a:cubicBezTo>
                  <a:cubicBezTo>
                    <a:pt x="93" y="42"/>
                    <a:pt x="93" y="42"/>
                    <a:pt x="93" y="41"/>
                  </a:cubicBezTo>
                  <a:cubicBezTo>
                    <a:pt x="92" y="40"/>
                    <a:pt x="92" y="40"/>
                    <a:pt x="92" y="39"/>
                  </a:cubicBezTo>
                  <a:cubicBezTo>
                    <a:pt x="91" y="38"/>
                    <a:pt x="91" y="38"/>
                    <a:pt x="91" y="37"/>
                  </a:cubicBezTo>
                  <a:cubicBezTo>
                    <a:pt x="91" y="36"/>
                    <a:pt x="92" y="36"/>
                    <a:pt x="92" y="36"/>
                  </a:cubicBezTo>
                  <a:cubicBezTo>
                    <a:pt x="92" y="35"/>
                    <a:pt x="92" y="35"/>
                    <a:pt x="92" y="35"/>
                  </a:cubicBezTo>
                  <a:cubicBezTo>
                    <a:pt x="91" y="34"/>
                    <a:pt x="91" y="33"/>
                    <a:pt x="90" y="32"/>
                  </a:cubicBezTo>
                  <a:cubicBezTo>
                    <a:pt x="90" y="30"/>
                    <a:pt x="90" y="31"/>
                    <a:pt x="89" y="30"/>
                  </a:cubicBezTo>
                  <a:cubicBezTo>
                    <a:pt x="89" y="30"/>
                    <a:pt x="88" y="29"/>
                    <a:pt x="87" y="27"/>
                  </a:cubicBezTo>
                  <a:cubicBezTo>
                    <a:pt x="85" y="25"/>
                    <a:pt x="85" y="25"/>
                    <a:pt x="84" y="24"/>
                  </a:cubicBezTo>
                  <a:cubicBezTo>
                    <a:pt x="84" y="24"/>
                    <a:pt x="83" y="22"/>
                    <a:pt x="83" y="21"/>
                  </a:cubicBezTo>
                  <a:cubicBezTo>
                    <a:pt x="83" y="20"/>
                    <a:pt x="81" y="19"/>
                    <a:pt x="80" y="18"/>
                  </a:cubicBezTo>
                  <a:cubicBezTo>
                    <a:pt x="79" y="17"/>
                    <a:pt x="78" y="16"/>
                    <a:pt x="77" y="15"/>
                  </a:cubicBezTo>
                  <a:cubicBezTo>
                    <a:pt x="75" y="14"/>
                    <a:pt x="75" y="13"/>
                    <a:pt x="74" y="13"/>
                  </a:cubicBezTo>
                  <a:cubicBezTo>
                    <a:pt x="74" y="12"/>
                    <a:pt x="72" y="11"/>
                    <a:pt x="72" y="10"/>
                  </a:cubicBezTo>
                  <a:cubicBezTo>
                    <a:pt x="71" y="10"/>
                    <a:pt x="68" y="8"/>
                    <a:pt x="68" y="7"/>
                  </a:cubicBezTo>
                  <a:cubicBezTo>
                    <a:pt x="67" y="7"/>
                    <a:pt x="67" y="6"/>
                    <a:pt x="67" y="6"/>
                  </a:cubicBezTo>
                  <a:cubicBezTo>
                    <a:pt x="66" y="6"/>
                    <a:pt x="65" y="7"/>
                    <a:pt x="65" y="7"/>
                  </a:cubicBezTo>
                  <a:cubicBezTo>
                    <a:pt x="64" y="8"/>
                    <a:pt x="64" y="8"/>
                    <a:pt x="63" y="9"/>
                  </a:cubicBezTo>
                  <a:cubicBezTo>
                    <a:pt x="62" y="11"/>
                    <a:pt x="63" y="10"/>
                    <a:pt x="63" y="11"/>
                  </a:cubicBezTo>
                  <a:cubicBezTo>
                    <a:pt x="63" y="11"/>
                    <a:pt x="63" y="11"/>
                    <a:pt x="63" y="12"/>
                  </a:cubicBezTo>
                  <a:cubicBezTo>
                    <a:pt x="63" y="13"/>
                    <a:pt x="63" y="12"/>
                    <a:pt x="63" y="13"/>
                  </a:cubicBezTo>
                  <a:cubicBezTo>
                    <a:pt x="63" y="13"/>
                    <a:pt x="63" y="13"/>
                    <a:pt x="63" y="14"/>
                  </a:cubicBezTo>
                  <a:cubicBezTo>
                    <a:pt x="62" y="14"/>
                    <a:pt x="62" y="14"/>
                    <a:pt x="62" y="16"/>
                  </a:cubicBezTo>
                  <a:cubicBezTo>
                    <a:pt x="62" y="17"/>
                    <a:pt x="61" y="17"/>
                    <a:pt x="61" y="17"/>
                  </a:cubicBezTo>
                  <a:cubicBezTo>
                    <a:pt x="61" y="17"/>
                    <a:pt x="61" y="17"/>
                    <a:pt x="61" y="16"/>
                  </a:cubicBezTo>
                  <a:cubicBezTo>
                    <a:pt x="61" y="16"/>
                    <a:pt x="60" y="16"/>
                    <a:pt x="60" y="15"/>
                  </a:cubicBezTo>
                  <a:cubicBezTo>
                    <a:pt x="60" y="15"/>
                    <a:pt x="60" y="15"/>
                    <a:pt x="59" y="14"/>
                  </a:cubicBezTo>
                  <a:cubicBezTo>
                    <a:pt x="57" y="14"/>
                    <a:pt x="58" y="14"/>
                    <a:pt x="57" y="13"/>
                  </a:cubicBezTo>
                  <a:cubicBezTo>
                    <a:pt x="57" y="13"/>
                    <a:pt x="57" y="13"/>
                    <a:pt x="56" y="13"/>
                  </a:cubicBezTo>
                  <a:cubicBezTo>
                    <a:pt x="56" y="12"/>
                    <a:pt x="56" y="12"/>
                    <a:pt x="55" y="12"/>
                  </a:cubicBezTo>
                  <a:cubicBezTo>
                    <a:pt x="55" y="11"/>
                    <a:pt x="54" y="11"/>
                    <a:pt x="54" y="11"/>
                  </a:cubicBezTo>
                  <a:cubicBezTo>
                    <a:pt x="53" y="10"/>
                    <a:pt x="53" y="11"/>
                    <a:pt x="52" y="11"/>
                  </a:cubicBezTo>
                  <a:cubicBezTo>
                    <a:pt x="52" y="11"/>
                    <a:pt x="52" y="11"/>
                    <a:pt x="51" y="12"/>
                  </a:cubicBezTo>
                  <a:cubicBezTo>
                    <a:pt x="51" y="12"/>
                    <a:pt x="50" y="12"/>
                    <a:pt x="49" y="12"/>
                  </a:cubicBezTo>
                  <a:cubicBezTo>
                    <a:pt x="48" y="12"/>
                    <a:pt x="47" y="12"/>
                    <a:pt x="47" y="11"/>
                  </a:cubicBezTo>
                  <a:cubicBezTo>
                    <a:pt x="47" y="11"/>
                    <a:pt x="47" y="11"/>
                    <a:pt x="46" y="11"/>
                  </a:cubicBezTo>
                  <a:cubicBezTo>
                    <a:pt x="46" y="11"/>
                    <a:pt x="44" y="11"/>
                    <a:pt x="43" y="11"/>
                  </a:cubicBezTo>
                  <a:cubicBezTo>
                    <a:pt x="43" y="12"/>
                    <a:pt x="43" y="12"/>
                    <a:pt x="42" y="12"/>
                  </a:cubicBezTo>
                  <a:cubicBezTo>
                    <a:pt x="42" y="12"/>
                    <a:pt x="41" y="12"/>
                    <a:pt x="40" y="12"/>
                  </a:cubicBezTo>
                  <a:cubicBezTo>
                    <a:pt x="39" y="12"/>
                    <a:pt x="39" y="12"/>
                    <a:pt x="38" y="12"/>
                  </a:cubicBezTo>
                  <a:cubicBezTo>
                    <a:pt x="38" y="11"/>
                    <a:pt x="38" y="11"/>
                    <a:pt x="37" y="11"/>
                  </a:cubicBezTo>
                  <a:cubicBezTo>
                    <a:pt x="36" y="10"/>
                    <a:pt x="37" y="10"/>
                    <a:pt x="37" y="9"/>
                  </a:cubicBezTo>
                  <a:cubicBezTo>
                    <a:pt x="37" y="8"/>
                    <a:pt x="36" y="8"/>
                    <a:pt x="36" y="8"/>
                  </a:cubicBezTo>
                  <a:cubicBezTo>
                    <a:pt x="35" y="8"/>
                    <a:pt x="35" y="8"/>
                    <a:pt x="34" y="7"/>
                  </a:cubicBezTo>
                  <a:cubicBezTo>
                    <a:pt x="34" y="6"/>
                    <a:pt x="33" y="6"/>
                    <a:pt x="33" y="6"/>
                  </a:cubicBezTo>
                  <a:cubicBezTo>
                    <a:pt x="33" y="6"/>
                    <a:pt x="32" y="6"/>
                    <a:pt x="32" y="6"/>
                  </a:cubicBezTo>
                  <a:cubicBezTo>
                    <a:pt x="31" y="6"/>
                    <a:pt x="31" y="6"/>
                    <a:pt x="31" y="6"/>
                  </a:cubicBezTo>
                  <a:cubicBezTo>
                    <a:pt x="31" y="6"/>
                    <a:pt x="30" y="6"/>
                    <a:pt x="29" y="6"/>
                  </a:cubicBezTo>
                  <a:cubicBezTo>
                    <a:pt x="28" y="6"/>
                    <a:pt x="27" y="6"/>
                    <a:pt x="26" y="6"/>
                  </a:cubicBezTo>
                  <a:cubicBezTo>
                    <a:pt x="24" y="6"/>
                    <a:pt x="24" y="6"/>
                    <a:pt x="23" y="6"/>
                  </a:cubicBezTo>
                  <a:cubicBezTo>
                    <a:pt x="22" y="5"/>
                    <a:pt x="22" y="5"/>
                    <a:pt x="22" y="5"/>
                  </a:cubicBezTo>
                  <a:cubicBezTo>
                    <a:pt x="22" y="4"/>
                    <a:pt x="21" y="4"/>
                    <a:pt x="21" y="4"/>
                  </a:cubicBezTo>
                  <a:cubicBezTo>
                    <a:pt x="20" y="3"/>
                    <a:pt x="18" y="3"/>
                    <a:pt x="18" y="2"/>
                  </a:cubicBezTo>
                  <a:cubicBezTo>
                    <a:pt x="18" y="2"/>
                    <a:pt x="18" y="2"/>
                    <a:pt x="17" y="1"/>
                  </a:cubicBezTo>
                  <a:cubicBezTo>
                    <a:pt x="17" y="1"/>
                    <a:pt x="16" y="0"/>
                    <a:pt x="16" y="0"/>
                  </a:cubicBezTo>
                  <a:cubicBezTo>
                    <a:pt x="14" y="2"/>
                    <a:pt x="14" y="2"/>
                    <a:pt x="14" y="2"/>
                  </a:cubicBezTo>
                  <a:cubicBezTo>
                    <a:pt x="14" y="2"/>
                    <a:pt x="13" y="3"/>
                    <a:pt x="13" y="3"/>
                  </a:cubicBezTo>
                  <a:cubicBezTo>
                    <a:pt x="13" y="3"/>
                    <a:pt x="14" y="5"/>
                    <a:pt x="14" y="5"/>
                  </a:cubicBezTo>
                  <a:cubicBezTo>
                    <a:pt x="14" y="6"/>
                    <a:pt x="14" y="6"/>
                    <a:pt x="14" y="6"/>
                  </a:cubicBezTo>
                  <a:cubicBezTo>
                    <a:pt x="14" y="6"/>
                    <a:pt x="15" y="6"/>
                    <a:pt x="15" y="6"/>
                  </a:cubicBezTo>
                  <a:cubicBezTo>
                    <a:pt x="15" y="6"/>
                    <a:pt x="15" y="6"/>
                    <a:pt x="15" y="6"/>
                  </a:cubicBezTo>
                  <a:cubicBezTo>
                    <a:pt x="16" y="6"/>
                    <a:pt x="16" y="6"/>
                    <a:pt x="16" y="6"/>
                  </a:cubicBezTo>
                  <a:cubicBezTo>
                    <a:pt x="16" y="6"/>
                    <a:pt x="17" y="6"/>
                    <a:pt x="17" y="6"/>
                  </a:cubicBezTo>
                  <a:cubicBezTo>
                    <a:pt x="17" y="7"/>
                    <a:pt x="17" y="7"/>
                    <a:pt x="17" y="7"/>
                  </a:cubicBezTo>
                  <a:cubicBezTo>
                    <a:pt x="17" y="8"/>
                    <a:pt x="17" y="8"/>
                    <a:pt x="16" y="9"/>
                  </a:cubicBezTo>
                  <a:cubicBezTo>
                    <a:pt x="16" y="9"/>
                    <a:pt x="16" y="9"/>
                    <a:pt x="16" y="10"/>
                  </a:cubicBezTo>
                  <a:cubicBezTo>
                    <a:pt x="16" y="11"/>
                    <a:pt x="16" y="11"/>
                    <a:pt x="16" y="12"/>
                  </a:cubicBezTo>
                  <a:cubicBezTo>
                    <a:pt x="16" y="12"/>
                    <a:pt x="17" y="13"/>
                    <a:pt x="17" y="13"/>
                  </a:cubicBezTo>
                  <a:cubicBezTo>
                    <a:pt x="18" y="13"/>
                    <a:pt x="18" y="13"/>
                    <a:pt x="18" y="12"/>
                  </a:cubicBezTo>
                  <a:cubicBezTo>
                    <a:pt x="18" y="12"/>
                    <a:pt x="19" y="12"/>
                    <a:pt x="19" y="12"/>
                  </a:cubicBezTo>
                  <a:cubicBezTo>
                    <a:pt x="19" y="12"/>
                    <a:pt x="20" y="13"/>
                    <a:pt x="20" y="13"/>
                  </a:cubicBezTo>
                  <a:cubicBezTo>
                    <a:pt x="20" y="13"/>
                    <a:pt x="20" y="14"/>
                    <a:pt x="21" y="14"/>
                  </a:cubicBezTo>
                  <a:cubicBezTo>
                    <a:pt x="21" y="15"/>
                    <a:pt x="21" y="14"/>
                    <a:pt x="21" y="14"/>
                  </a:cubicBezTo>
                  <a:cubicBezTo>
                    <a:pt x="21" y="14"/>
                    <a:pt x="21" y="14"/>
                    <a:pt x="21" y="13"/>
                  </a:cubicBezTo>
                  <a:cubicBezTo>
                    <a:pt x="22" y="12"/>
                    <a:pt x="22" y="12"/>
                    <a:pt x="22" y="12"/>
                  </a:cubicBezTo>
                  <a:cubicBezTo>
                    <a:pt x="22" y="11"/>
                    <a:pt x="22" y="11"/>
                    <a:pt x="22" y="10"/>
                  </a:cubicBezTo>
                  <a:cubicBezTo>
                    <a:pt x="22" y="10"/>
                    <a:pt x="23" y="11"/>
                    <a:pt x="23" y="11"/>
                  </a:cubicBezTo>
                  <a:cubicBezTo>
                    <a:pt x="23" y="11"/>
                    <a:pt x="24" y="11"/>
                    <a:pt x="24" y="11"/>
                  </a:cubicBezTo>
                  <a:cubicBezTo>
                    <a:pt x="25" y="11"/>
                    <a:pt x="24" y="11"/>
                    <a:pt x="25" y="11"/>
                  </a:cubicBezTo>
                  <a:cubicBezTo>
                    <a:pt x="25" y="11"/>
                    <a:pt x="25" y="12"/>
                    <a:pt x="26" y="12"/>
                  </a:cubicBezTo>
                  <a:cubicBezTo>
                    <a:pt x="26" y="12"/>
                    <a:pt x="26" y="12"/>
                    <a:pt x="27" y="11"/>
                  </a:cubicBezTo>
                  <a:cubicBezTo>
                    <a:pt x="27" y="11"/>
                    <a:pt x="27" y="12"/>
                    <a:pt x="27" y="13"/>
                  </a:cubicBezTo>
                  <a:cubicBezTo>
                    <a:pt x="27" y="13"/>
                    <a:pt x="27" y="13"/>
                    <a:pt x="28" y="14"/>
                  </a:cubicBezTo>
                  <a:cubicBezTo>
                    <a:pt x="28" y="14"/>
                    <a:pt x="28" y="15"/>
                    <a:pt x="27" y="15"/>
                  </a:cubicBezTo>
                  <a:cubicBezTo>
                    <a:pt x="27" y="15"/>
                    <a:pt x="27" y="16"/>
                    <a:pt x="27" y="16"/>
                  </a:cubicBezTo>
                  <a:cubicBezTo>
                    <a:pt x="27" y="17"/>
                    <a:pt x="27" y="17"/>
                    <a:pt x="28" y="18"/>
                  </a:cubicBezTo>
                  <a:cubicBezTo>
                    <a:pt x="29" y="18"/>
                    <a:pt x="29" y="18"/>
                    <a:pt x="30" y="18"/>
                  </a:cubicBezTo>
                  <a:cubicBezTo>
                    <a:pt x="30" y="19"/>
                    <a:pt x="30" y="20"/>
                    <a:pt x="31" y="21"/>
                  </a:cubicBezTo>
                  <a:cubicBezTo>
                    <a:pt x="31" y="21"/>
                    <a:pt x="31" y="21"/>
                    <a:pt x="32" y="21"/>
                  </a:cubicBezTo>
                  <a:cubicBezTo>
                    <a:pt x="32" y="22"/>
                    <a:pt x="33" y="22"/>
                    <a:pt x="34" y="22"/>
                  </a:cubicBezTo>
                  <a:cubicBezTo>
                    <a:pt x="34" y="22"/>
                    <a:pt x="34" y="23"/>
                    <a:pt x="34" y="23"/>
                  </a:cubicBezTo>
                  <a:cubicBezTo>
                    <a:pt x="34" y="23"/>
                    <a:pt x="35" y="26"/>
                    <a:pt x="35" y="26"/>
                  </a:cubicBezTo>
                  <a:cubicBezTo>
                    <a:pt x="36" y="26"/>
                    <a:pt x="35" y="27"/>
                    <a:pt x="35" y="27"/>
                  </a:cubicBezTo>
                  <a:cubicBezTo>
                    <a:pt x="35" y="28"/>
                    <a:pt x="34" y="28"/>
                    <a:pt x="34" y="28"/>
                  </a:cubicBezTo>
                  <a:cubicBezTo>
                    <a:pt x="34" y="29"/>
                    <a:pt x="34" y="29"/>
                    <a:pt x="33" y="29"/>
                  </a:cubicBezTo>
                  <a:cubicBezTo>
                    <a:pt x="33" y="30"/>
                    <a:pt x="33" y="31"/>
                    <a:pt x="32" y="31"/>
                  </a:cubicBezTo>
                  <a:cubicBezTo>
                    <a:pt x="32" y="32"/>
                    <a:pt x="32" y="32"/>
                    <a:pt x="32" y="34"/>
                  </a:cubicBezTo>
                  <a:cubicBezTo>
                    <a:pt x="32" y="35"/>
                    <a:pt x="32" y="34"/>
                    <a:pt x="32" y="35"/>
                  </a:cubicBezTo>
                  <a:cubicBezTo>
                    <a:pt x="33" y="35"/>
                    <a:pt x="33" y="35"/>
                    <a:pt x="34" y="36"/>
                  </a:cubicBezTo>
                  <a:cubicBezTo>
                    <a:pt x="34" y="36"/>
                    <a:pt x="34" y="36"/>
                    <a:pt x="35" y="36"/>
                  </a:cubicBezTo>
                  <a:cubicBezTo>
                    <a:pt x="35" y="36"/>
                    <a:pt x="36" y="36"/>
                    <a:pt x="37" y="37"/>
                  </a:cubicBezTo>
                  <a:cubicBezTo>
                    <a:pt x="38" y="37"/>
                    <a:pt x="37" y="37"/>
                    <a:pt x="38" y="38"/>
                  </a:cubicBezTo>
                  <a:cubicBezTo>
                    <a:pt x="38" y="38"/>
                    <a:pt x="38" y="38"/>
                    <a:pt x="39" y="39"/>
                  </a:cubicBezTo>
                  <a:cubicBezTo>
                    <a:pt x="39" y="40"/>
                    <a:pt x="39" y="40"/>
                    <a:pt x="39" y="40"/>
                  </a:cubicBezTo>
                  <a:cubicBezTo>
                    <a:pt x="40" y="40"/>
                    <a:pt x="40" y="40"/>
                    <a:pt x="41" y="40"/>
                  </a:cubicBezTo>
                  <a:cubicBezTo>
                    <a:pt x="41" y="40"/>
                    <a:pt x="41" y="41"/>
                    <a:pt x="42" y="41"/>
                  </a:cubicBezTo>
                  <a:cubicBezTo>
                    <a:pt x="42" y="42"/>
                    <a:pt x="43" y="42"/>
                    <a:pt x="43" y="42"/>
                  </a:cubicBezTo>
                  <a:cubicBezTo>
                    <a:pt x="44" y="43"/>
                    <a:pt x="44" y="43"/>
                    <a:pt x="44" y="43"/>
                  </a:cubicBezTo>
                  <a:cubicBezTo>
                    <a:pt x="44" y="44"/>
                    <a:pt x="43" y="46"/>
                    <a:pt x="43" y="46"/>
                  </a:cubicBezTo>
                  <a:cubicBezTo>
                    <a:pt x="43" y="47"/>
                    <a:pt x="43" y="47"/>
                    <a:pt x="43" y="48"/>
                  </a:cubicBezTo>
                  <a:cubicBezTo>
                    <a:pt x="43" y="49"/>
                    <a:pt x="43" y="49"/>
                    <a:pt x="44" y="50"/>
                  </a:cubicBezTo>
                  <a:cubicBezTo>
                    <a:pt x="44" y="50"/>
                    <a:pt x="45" y="51"/>
                    <a:pt x="45" y="51"/>
                  </a:cubicBezTo>
                  <a:cubicBezTo>
                    <a:pt x="45" y="52"/>
                    <a:pt x="46" y="53"/>
                    <a:pt x="46" y="53"/>
                  </a:cubicBezTo>
                  <a:cubicBezTo>
                    <a:pt x="47" y="54"/>
                    <a:pt x="47" y="55"/>
                    <a:pt x="48" y="56"/>
                  </a:cubicBezTo>
                  <a:cubicBezTo>
                    <a:pt x="48" y="56"/>
                    <a:pt x="48" y="56"/>
                    <a:pt x="48" y="56"/>
                  </a:cubicBezTo>
                  <a:cubicBezTo>
                    <a:pt x="49" y="57"/>
                    <a:pt x="49" y="57"/>
                    <a:pt x="49" y="57"/>
                  </a:cubicBezTo>
                  <a:cubicBezTo>
                    <a:pt x="49" y="57"/>
                    <a:pt x="50" y="57"/>
                    <a:pt x="50" y="57"/>
                  </a:cubicBezTo>
                  <a:cubicBezTo>
                    <a:pt x="50" y="57"/>
                    <a:pt x="50" y="58"/>
                    <a:pt x="50" y="58"/>
                  </a:cubicBezTo>
                  <a:cubicBezTo>
                    <a:pt x="50" y="59"/>
                    <a:pt x="50" y="59"/>
                    <a:pt x="50" y="59"/>
                  </a:cubicBezTo>
                  <a:cubicBezTo>
                    <a:pt x="50" y="59"/>
                    <a:pt x="50" y="59"/>
                    <a:pt x="50" y="60"/>
                  </a:cubicBezTo>
                  <a:cubicBezTo>
                    <a:pt x="50" y="60"/>
                    <a:pt x="50" y="60"/>
                    <a:pt x="50" y="60"/>
                  </a:cubicBezTo>
                  <a:cubicBezTo>
                    <a:pt x="49" y="61"/>
                    <a:pt x="49" y="61"/>
                    <a:pt x="49" y="62"/>
                  </a:cubicBezTo>
                  <a:cubicBezTo>
                    <a:pt x="48" y="62"/>
                    <a:pt x="47" y="62"/>
                    <a:pt x="47" y="63"/>
                  </a:cubicBezTo>
                  <a:cubicBezTo>
                    <a:pt x="47" y="63"/>
                    <a:pt x="47" y="63"/>
                    <a:pt x="47" y="63"/>
                  </a:cubicBezTo>
                  <a:cubicBezTo>
                    <a:pt x="47" y="64"/>
                    <a:pt x="47" y="63"/>
                    <a:pt x="46" y="64"/>
                  </a:cubicBezTo>
                  <a:cubicBezTo>
                    <a:pt x="46" y="64"/>
                    <a:pt x="46" y="64"/>
                    <a:pt x="46" y="64"/>
                  </a:cubicBezTo>
                  <a:cubicBezTo>
                    <a:pt x="45" y="64"/>
                    <a:pt x="45" y="65"/>
                    <a:pt x="45" y="65"/>
                  </a:cubicBezTo>
                  <a:cubicBezTo>
                    <a:pt x="45" y="65"/>
                    <a:pt x="43" y="66"/>
                    <a:pt x="43" y="67"/>
                  </a:cubicBezTo>
                  <a:cubicBezTo>
                    <a:pt x="42" y="67"/>
                    <a:pt x="43" y="67"/>
                    <a:pt x="43" y="68"/>
                  </a:cubicBezTo>
                  <a:cubicBezTo>
                    <a:pt x="43" y="68"/>
                    <a:pt x="42" y="68"/>
                    <a:pt x="42" y="69"/>
                  </a:cubicBezTo>
                  <a:cubicBezTo>
                    <a:pt x="42" y="69"/>
                    <a:pt x="41" y="70"/>
                    <a:pt x="41" y="70"/>
                  </a:cubicBezTo>
                  <a:cubicBezTo>
                    <a:pt x="41" y="70"/>
                    <a:pt x="40" y="70"/>
                    <a:pt x="40" y="70"/>
                  </a:cubicBezTo>
                  <a:cubicBezTo>
                    <a:pt x="40" y="70"/>
                    <a:pt x="40" y="70"/>
                    <a:pt x="39" y="71"/>
                  </a:cubicBezTo>
                  <a:cubicBezTo>
                    <a:pt x="39" y="71"/>
                    <a:pt x="39" y="71"/>
                    <a:pt x="38" y="71"/>
                  </a:cubicBezTo>
                  <a:cubicBezTo>
                    <a:pt x="38" y="71"/>
                    <a:pt x="38" y="71"/>
                    <a:pt x="38" y="71"/>
                  </a:cubicBezTo>
                  <a:cubicBezTo>
                    <a:pt x="37" y="71"/>
                    <a:pt x="37" y="71"/>
                    <a:pt x="37" y="71"/>
                  </a:cubicBezTo>
                  <a:cubicBezTo>
                    <a:pt x="36" y="71"/>
                    <a:pt x="36" y="71"/>
                    <a:pt x="35" y="71"/>
                  </a:cubicBezTo>
                  <a:cubicBezTo>
                    <a:pt x="35" y="71"/>
                    <a:pt x="35" y="72"/>
                    <a:pt x="35" y="72"/>
                  </a:cubicBezTo>
                  <a:cubicBezTo>
                    <a:pt x="35" y="72"/>
                    <a:pt x="34" y="72"/>
                    <a:pt x="33" y="72"/>
                  </a:cubicBezTo>
                  <a:cubicBezTo>
                    <a:pt x="32" y="72"/>
                    <a:pt x="33" y="72"/>
                    <a:pt x="32" y="72"/>
                  </a:cubicBezTo>
                  <a:cubicBezTo>
                    <a:pt x="32" y="72"/>
                    <a:pt x="32" y="73"/>
                    <a:pt x="31" y="74"/>
                  </a:cubicBezTo>
                  <a:cubicBezTo>
                    <a:pt x="31" y="74"/>
                    <a:pt x="31" y="74"/>
                    <a:pt x="31" y="74"/>
                  </a:cubicBezTo>
                  <a:cubicBezTo>
                    <a:pt x="31" y="74"/>
                    <a:pt x="31" y="74"/>
                    <a:pt x="30" y="74"/>
                  </a:cubicBezTo>
                  <a:cubicBezTo>
                    <a:pt x="30" y="73"/>
                    <a:pt x="29" y="74"/>
                    <a:pt x="29" y="75"/>
                  </a:cubicBezTo>
                  <a:cubicBezTo>
                    <a:pt x="29" y="75"/>
                    <a:pt x="28" y="75"/>
                    <a:pt x="28" y="76"/>
                  </a:cubicBezTo>
                  <a:cubicBezTo>
                    <a:pt x="29" y="76"/>
                    <a:pt x="29" y="76"/>
                    <a:pt x="29" y="76"/>
                  </a:cubicBezTo>
                  <a:cubicBezTo>
                    <a:pt x="29" y="76"/>
                    <a:pt x="30" y="76"/>
                    <a:pt x="31" y="76"/>
                  </a:cubicBezTo>
                  <a:cubicBezTo>
                    <a:pt x="31" y="76"/>
                    <a:pt x="31" y="77"/>
                    <a:pt x="31" y="77"/>
                  </a:cubicBezTo>
                  <a:cubicBezTo>
                    <a:pt x="31" y="77"/>
                    <a:pt x="31" y="78"/>
                    <a:pt x="31" y="79"/>
                  </a:cubicBezTo>
                  <a:cubicBezTo>
                    <a:pt x="31" y="80"/>
                    <a:pt x="31" y="81"/>
                    <a:pt x="32" y="82"/>
                  </a:cubicBezTo>
                  <a:cubicBezTo>
                    <a:pt x="32" y="82"/>
                    <a:pt x="33" y="84"/>
                    <a:pt x="34" y="85"/>
                  </a:cubicBezTo>
                  <a:cubicBezTo>
                    <a:pt x="34" y="85"/>
                    <a:pt x="34" y="85"/>
                    <a:pt x="34" y="86"/>
                  </a:cubicBezTo>
                  <a:cubicBezTo>
                    <a:pt x="35" y="86"/>
                    <a:pt x="35" y="87"/>
                    <a:pt x="36" y="88"/>
                  </a:cubicBezTo>
                  <a:cubicBezTo>
                    <a:pt x="36" y="88"/>
                    <a:pt x="37" y="89"/>
                    <a:pt x="37" y="89"/>
                  </a:cubicBezTo>
                  <a:cubicBezTo>
                    <a:pt x="36" y="89"/>
                    <a:pt x="36" y="90"/>
                    <a:pt x="36" y="91"/>
                  </a:cubicBezTo>
                  <a:cubicBezTo>
                    <a:pt x="36" y="92"/>
                    <a:pt x="35" y="92"/>
                    <a:pt x="35" y="92"/>
                  </a:cubicBezTo>
                  <a:cubicBezTo>
                    <a:pt x="35" y="92"/>
                    <a:pt x="33" y="95"/>
                    <a:pt x="32" y="96"/>
                  </a:cubicBezTo>
                  <a:cubicBezTo>
                    <a:pt x="32" y="96"/>
                    <a:pt x="32" y="97"/>
                    <a:pt x="32" y="97"/>
                  </a:cubicBezTo>
                  <a:cubicBezTo>
                    <a:pt x="31" y="98"/>
                    <a:pt x="32" y="98"/>
                    <a:pt x="32" y="98"/>
                  </a:cubicBezTo>
                  <a:cubicBezTo>
                    <a:pt x="32" y="98"/>
                    <a:pt x="32" y="98"/>
                    <a:pt x="31" y="98"/>
                  </a:cubicBezTo>
                  <a:cubicBezTo>
                    <a:pt x="31" y="99"/>
                    <a:pt x="31" y="99"/>
                    <a:pt x="30" y="100"/>
                  </a:cubicBezTo>
                  <a:cubicBezTo>
                    <a:pt x="30" y="100"/>
                    <a:pt x="31" y="101"/>
                    <a:pt x="31" y="101"/>
                  </a:cubicBezTo>
                  <a:cubicBezTo>
                    <a:pt x="30" y="102"/>
                    <a:pt x="30" y="102"/>
                    <a:pt x="30" y="102"/>
                  </a:cubicBezTo>
                  <a:cubicBezTo>
                    <a:pt x="29" y="102"/>
                    <a:pt x="29" y="101"/>
                    <a:pt x="29" y="101"/>
                  </a:cubicBezTo>
                  <a:cubicBezTo>
                    <a:pt x="29" y="101"/>
                    <a:pt x="28" y="101"/>
                    <a:pt x="28" y="101"/>
                  </a:cubicBezTo>
                  <a:cubicBezTo>
                    <a:pt x="28" y="101"/>
                    <a:pt x="29" y="103"/>
                    <a:pt x="29" y="103"/>
                  </a:cubicBezTo>
                  <a:cubicBezTo>
                    <a:pt x="29" y="104"/>
                    <a:pt x="29" y="106"/>
                    <a:pt x="29" y="107"/>
                  </a:cubicBezTo>
                  <a:cubicBezTo>
                    <a:pt x="29" y="107"/>
                    <a:pt x="28" y="107"/>
                    <a:pt x="28" y="108"/>
                  </a:cubicBezTo>
                  <a:cubicBezTo>
                    <a:pt x="27" y="109"/>
                    <a:pt x="27" y="109"/>
                    <a:pt x="28" y="110"/>
                  </a:cubicBezTo>
                  <a:cubicBezTo>
                    <a:pt x="28" y="110"/>
                    <a:pt x="30" y="109"/>
                    <a:pt x="30" y="109"/>
                  </a:cubicBezTo>
                  <a:cubicBezTo>
                    <a:pt x="30" y="109"/>
                    <a:pt x="30" y="109"/>
                    <a:pt x="30" y="109"/>
                  </a:cubicBezTo>
                  <a:cubicBezTo>
                    <a:pt x="30" y="109"/>
                    <a:pt x="31" y="110"/>
                    <a:pt x="32" y="110"/>
                  </a:cubicBezTo>
                  <a:cubicBezTo>
                    <a:pt x="32" y="111"/>
                    <a:pt x="32" y="111"/>
                    <a:pt x="32" y="112"/>
                  </a:cubicBezTo>
                  <a:cubicBezTo>
                    <a:pt x="32" y="112"/>
                    <a:pt x="32" y="114"/>
                    <a:pt x="32" y="115"/>
                  </a:cubicBezTo>
                  <a:cubicBezTo>
                    <a:pt x="33" y="115"/>
                    <a:pt x="32" y="120"/>
                    <a:pt x="32" y="120"/>
                  </a:cubicBezTo>
                  <a:cubicBezTo>
                    <a:pt x="32" y="120"/>
                    <a:pt x="32" y="122"/>
                    <a:pt x="32" y="123"/>
                  </a:cubicBezTo>
                  <a:cubicBezTo>
                    <a:pt x="32" y="123"/>
                    <a:pt x="32" y="123"/>
                    <a:pt x="32" y="124"/>
                  </a:cubicBezTo>
                  <a:cubicBezTo>
                    <a:pt x="32" y="125"/>
                    <a:pt x="32" y="125"/>
                    <a:pt x="32" y="125"/>
                  </a:cubicBezTo>
                  <a:cubicBezTo>
                    <a:pt x="33" y="126"/>
                    <a:pt x="32" y="126"/>
                    <a:pt x="32" y="126"/>
                  </a:cubicBezTo>
                  <a:cubicBezTo>
                    <a:pt x="32" y="127"/>
                    <a:pt x="32" y="129"/>
                    <a:pt x="32" y="129"/>
                  </a:cubicBezTo>
                  <a:cubicBezTo>
                    <a:pt x="32" y="130"/>
                    <a:pt x="31" y="131"/>
                    <a:pt x="31" y="132"/>
                  </a:cubicBezTo>
                  <a:cubicBezTo>
                    <a:pt x="31" y="132"/>
                    <a:pt x="30" y="134"/>
                    <a:pt x="30" y="134"/>
                  </a:cubicBezTo>
                  <a:cubicBezTo>
                    <a:pt x="29" y="138"/>
                    <a:pt x="29" y="138"/>
                    <a:pt x="29" y="138"/>
                  </a:cubicBezTo>
                  <a:cubicBezTo>
                    <a:pt x="32" y="141"/>
                    <a:pt x="32" y="141"/>
                    <a:pt x="32" y="141"/>
                  </a:cubicBezTo>
                  <a:cubicBezTo>
                    <a:pt x="32" y="143"/>
                    <a:pt x="32" y="143"/>
                    <a:pt x="32" y="143"/>
                  </a:cubicBezTo>
                  <a:cubicBezTo>
                    <a:pt x="33" y="144"/>
                    <a:pt x="33" y="144"/>
                    <a:pt x="33" y="144"/>
                  </a:cubicBezTo>
                  <a:cubicBezTo>
                    <a:pt x="33" y="144"/>
                    <a:pt x="33" y="146"/>
                    <a:pt x="33" y="146"/>
                  </a:cubicBezTo>
                  <a:cubicBezTo>
                    <a:pt x="33" y="146"/>
                    <a:pt x="34" y="147"/>
                    <a:pt x="34" y="147"/>
                  </a:cubicBezTo>
                  <a:cubicBezTo>
                    <a:pt x="34" y="147"/>
                    <a:pt x="35" y="148"/>
                    <a:pt x="35" y="148"/>
                  </a:cubicBezTo>
                  <a:cubicBezTo>
                    <a:pt x="35" y="148"/>
                    <a:pt x="35" y="148"/>
                    <a:pt x="35" y="148"/>
                  </a:cubicBezTo>
                  <a:cubicBezTo>
                    <a:pt x="35" y="148"/>
                    <a:pt x="36" y="148"/>
                    <a:pt x="37" y="148"/>
                  </a:cubicBezTo>
                  <a:cubicBezTo>
                    <a:pt x="37" y="148"/>
                    <a:pt x="38" y="148"/>
                    <a:pt x="38" y="148"/>
                  </a:cubicBezTo>
                  <a:cubicBezTo>
                    <a:pt x="38" y="148"/>
                    <a:pt x="39" y="147"/>
                    <a:pt x="40" y="147"/>
                  </a:cubicBezTo>
                  <a:cubicBezTo>
                    <a:pt x="40" y="147"/>
                    <a:pt x="40" y="147"/>
                    <a:pt x="41" y="147"/>
                  </a:cubicBezTo>
                  <a:cubicBezTo>
                    <a:pt x="41" y="147"/>
                    <a:pt x="41" y="147"/>
                    <a:pt x="42" y="148"/>
                  </a:cubicBezTo>
                  <a:cubicBezTo>
                    <a:pt x="42" y="148"/>
                    <a:pt x="42" y="147"/>
                    <a:pt x="43" y="147"/>
                  </a:cubicBezTo>
                  <a:cubicBezTo>
                    <a:pt x="43" y="147"/>
                    <a:pt x="43" y="148"/>
                    <a:pt x="43" y="148"/>
                  </a:cubicBezTo>
                  <a:cubicBezTo>
                    <a:pt x="43" y="149"/>
                    <a:pt x="43" y="149"/>
                    <a:pt x="42" y="150"/>
                  </a:cubicBezTo>
                  <a:cubicBezTo>
                    <a:pt x="41" y="150"/>
                    <a:pt x="41" y="150"/>
                    <a:pt x="41" y="150"/>
                  </a:cubicBezTo>
                  <a:cubicBezTo>
                    <a:pt x="41" y="150"/>
                    <a:pt x="41" y="151"/>
                    <a:pt x="41" y="151"/>
                  </a:cubicBezTo>
                  <a:cubicBezTo>
                    <a:pt x="41" y="151"/>
                    <a:pt x="40" y="151"/>
                    <a:pt x="39" y="151"/>
                  </a:cubicBezTo>
                  <a:cubicBezTo>
                    <a:pt x="39" y="152"/>
                    <a:pt x="39" y="152"/>
                    <a:pt x="40" y="152"/>
                  </a:cubicBezTo>
                  <a:cubicBezTo>
                    <a:pt x="40" y="153"/>
                    <a:pt x="39" y="153"/>
                    <a:pt x="39" y="153"/>
                  </a:cubicBezTo>
                  <a:cubicBezTo>
                    <a:pt x="39" y="153"/>
                    <a:pt x="39" y="154"/>
                    <a:pt x="38" y="154"/>
                  </a:cubicBezTo>
                  <a:cubicBezTo>
                    <a:pt x="38" y="154"/>
                    <a:pt x="37" y="155"/>
                    <a:pt x="37" y="155"/>
                  </a:cubicBezTo>
                  <a:cubicBezTo>
                    <a:pt x="36" y="156"/>
                    <a:pt x="36" y="156"/>
                    <a:pt x="36" y="156"/>
                  </a:cubicBezTo>
                  <a:cubicBezTo>
                    <a:pt x="36" y="157"/>
                    <a:pt x="34" y="158"/>
                    <a:pt x="34" y="158"/>
                  </a:cubicBezTo>
                  <a:cubicBezTo>
                    <a:pt x="33" y="158"/>
                    <a:pt x="33" y="158"/>
                    <a:pt x="33" y="157"/>
                  </a:cubicBezTo>
                  <a:cubicBezTo>
                    <a:pt x="33" y="157"/>
                    <a:pt x="33" y="157"/>
                    <a:pt x="32" y="157"/>
                  </a:cubicBezTo>
                  <a:cubicBezTo>
                    <a:pt x="31" y="157"/>
                    <a:pt x="31" y="157"/>
                    <a:pt x="30" y="157"/>
                  </a:cubicBezTo>
                  <a:cubicBezTo>
                    <a:pt x="30" y="158"/>
                    <a:pt x="29" y="158"/>
                    <a:pt x="29" y="158"/>
                  </a:cubicBezTo>
                  <a:cubicBezTo>
                    <a:pt x="28" y="159"/>
                    <a:pt x="28" y="159"/>
                    <a:pt x="28" y="160"/>
                  </a:cubicBezTo>
                  <a:cubicBezTo>
                    <a:pt x="28" y="160"/>
                    <a:pt x="28" y="160"/>
                    <a:pt x="27" y="160"/>
                  </a:cubicBezTo>
                  <a:cubicBezTo>
                    <a:pt x="27" y="160"/>
                    <a:pt x="26" y="160"/>
                    <a:pt x="26" y="160"/>
                  </a:cubicBezTo>
                  <a:cubicBezTo>
                    <a:pt x="26" y="161"/>
                    <a:pt x="26" y="161"/>
                    <a:pt x="26" y="162"/>
                  </a:cubicBezTo>
                  <a:cubicBezTo>
                    <a:pt x="26" y="162"/>
                    <a:pt x="25" y="162"/>
                    <a:pt x="25" y="162"/>
                  </a:cubicBezTo>
                  <a:cubicBezTo>
                    <a:pt x="25" y="162"/>
                    <a:pt x="24" y="161"/>
                    <a:pt x="24" y="160"/>
                  </a:cubicBezTo>
                  <a:cubicBezTo>
                    <a:pt x="24" y="160"/>
                    <a:pt x="23" y="160"/>
                    <a:pt x="23" y="160"/>
                  </a:cubicBezTo>
                  <a:cubicBezTo>
                    <a:pt x="22" y="160"/>
                    <a:pt x="22" y="160"/>
                    <a:pt x="22" y="160"/>
                  </a:cubicBezTo>
                  <a:cubicBezTo>
                    <a:pt x="21" y="161"/>
                    <a:pt x="21" y="161"/>
                    <a:pt x="21" y="161"/>
                  </a:cubicBezTo>
                  <a:cubicBezTo>
                    <a:pt x="21" y="161"/>
                    <a:pt x="20" y="160"/>
                    <a:pt x="20" y="160"/>
                  </a:cubicBezTo>
                  <a:cubicBezTo>
                    <a:pt x="20" y="160"/>
                    <a:pt x="19" y="161"/>
                    <a:pt x="19" y="161"/>
                  </a:cubicBezTo>
                  <a:cubicBezTo>
                    <a:pt x="19" y="161"/>
                    <a:pt x="18" y="163"/>
                    <a:pt x="18" y="163"/>
                  </a:cubicBezTo>
                  <a:cubicBezTo>
                    <a:pt x="17" y="164"/>
                    <a:pt x="17" y="166"/>
                    <a:pt x="16" y="166"/>
                  </a:cubicBezTo>
                  <a:cubicBezTo>
                    <a:pt x="16" y="167"/>
                    <a:pt x="15" y="168"/>
                    <a:pt x="15" y="168"/>
                  </a:cubicBezTo>
                  <a:cubicBezTo>
                    <a:pt x="14" y="168"/>
                    <a:pt x="14" y="169"/>
                    <a:pt x="15" y="169"/>
                  </a:cubicBezTo>
                  <a:cubicBezTo>
                    <a:pt x="15" y="169"/>
                    <a:pt x="15" y="174"/>
                    <a:pt x="15" y="174"/>
                  </a:cubicBezTo>
                  <a:cubicBezTo>
                    <a:pt x="17" y="174"/>
                    <a:pt x="17" y="174"/>
                    <a:pt x="17" y="174"/>
                  </a:cubicBezTo>
                  <a:cubicBezTo>
                    <a:pt x="17" y="174"/>
                    <a:pt x="18" y="175"/>
                    <a:pt x="18" y="177"/>
                  </a:cubicBezTo>
                  <a:cubicBezTo>
                    <a:pt x="18" y="178"/>
                    <a:pt x="18" y="177"/>
                    <a:pt x="17" y="178"/>
                  </a:cubicBezTo>
                  <a:cubicBezTo>
                    <a:pt x="17" y="179"/>
                    <a:pt x="16" y="183"/>
                    <a:pt x="16" y="184"/>
                  </a:cubicBezTo>
                  <a:cubicBezTo>
                    <a:pt x="16" y="185"/>
                    <a:pt x="15" y="187"/>
                    <a:pt x="16" y="188"/>
                  </a:cubicBezTo>
                  <a:cubicBezTo>
                    <a:pt x="16" y="189"/>
                    <a:pt x="17" y="190"/>
                    <a:pt x="17" y="191"/>
                  </a:cubicBezTo>
                  <a:cubicBezTo>
                    <a:pt x="18" y="191"/>
                    <a:pt x="17" y="191"/>
                    <a:pt x="17" y="192"/>
                  </a:cubicBezTo>
                  <a:cubicBezTo>
                    <a:pt x="17" y="192"/>
                    <a:pt x="16" y="192"/>
                    <a:pt x="16" y="192"/>
                  </a:cubicBezTo>
                  <a:cubicBezTo>
                    <a:pt x="15" y="193"/>
                    <a:pt x="15" y="193"/>
                    <a:pt x="15" y="194"/>
                  </a:cubicBezTo>
                  <a:cubicBezTo>
                    <a:pt x="15" y="194"/>
                    <a:pt x="14" y="194"/>
                    <a:pt x="13" y="195"/>
                  </a:cubicBezTo>
                  <a:cubicBezTo>
                    <a:pt x="13" y="195"/>
                    <a:pt x="13" y="195"/>
                    <a:pt x="13" y="196"/>
                  </a:cubicBezTo>
                  <a:cubicBezTo>
                    <a:pt x="13" y="196"/>
                    <a:pt x="13" y="197"/>
                    <a:pt x="12" y="198"/>
                  </a:cubicBezTo>
                  <a:cubicBezTo>
                    <a:pt x="12" y="198"/>
                    <a:pt x="12" y="199"/>
                    <a:pt x="12" y="199"/>
                  </a:cubicBezTo>
                  <a:cubicBezTo>
                    <a:pt x="13" y="200"/>
                    <a:pt x="12" y="200"/>
                    <a:pt x="12" y="200"/>
                  </a:cubicBezTo>
                  <a:cubicBezTo>
                    <a:pt x="12" y="201"/>
                    <a:pt x="12" y="201"/>
                    <a:pt x="12" y="201"/>
                  </a:cubicBezTo>
                  <a:cubicBezTo>
                    <a:pt x="12" y="202"/>
                    <a:pt x="11" y="202"/>
                    <a:pt x="11" y="203"/>
                  </a:cubicBezTo>
                  <a:cubicBezTo>
                    <a:pt x="11" y="203"/>
                    <a:pt x="10" y="204"/>
                    <a:pt x="9" y="204"/>
                  </a:cubicBezTo>
                  <a:cubicBezTo>
                    <a:pt x="8" y="204"/>
                    <a:pt x="8" y="204"/>
                    <a:pt x="8" y="205"/>
                  </a:cubicBezTo>
                  <a:cubicBezTo>
                    <a:pt x="8" y="205"/>
                    <a:pt x="8" y="206"/>
                    <a:pt x="8" y="207"/>
                  </a:cubicBezTo>
                  <a:cubicBezTo>
                    <a:pt x="8" y="207"/>
                    <a:pt x="8" y="207"/>
                    <a:pt x="8" y="208"/>
                  </a:cubicBezTo>
                  <a:cubicBezTo>
                    <a:pt x="7" y="208"/>
                    <a:pt x="7" y="208"/>
                    <a:pt x="7" y="208"/>
                  </a:cubicBezTo>
                  <a:cubicBezTo>
                    <a:pt x="6" y="208"/>
                    <a:pt x="5" y="208"/>
                    <a:pt x="5" y="208"/>
                  </a:cubicBezTo>
                  <a:cubicBezTo>
                    <a:pt x="4" y="208"/>
                    <a:pt x="5" y="209"/>
                    <a:pt x="4" y="209"/>
                  </a:cubicBezTo>
                  <a:cubicBezTo>
                    <a:pt x="4" y="210"/>
                    <a:pt x="3" y="210"/>
                    <a:pt x="3" y="210"/>
                  </a:cubicBezTo>
                  <a:cubicBezTo>
                    <a:pt x="2" y="210"/>
                    <a:pt x="2" y="209"/>
                    <a:pt x="2" y="209"/>
                  </a:cubicBezTo>
                  <a:cubicBezTo>
                    <a:pt x="1" y="209"/>
                    <a:pt x="1" y="210"/>
                    <a:pt x="1" y="210"/>
                  </a:cubicBezTo>
                  <a:cubicBezTo>
                    <a:pt x="1" y="210"/>
                    <a:pt x="0" y="211"/>
                    <a:pt x="1" y="212"/>
                  </a:cubicBezTo>
                  <a:cubicBezTo>
                    <a:pt x="1" y="212"/>
                    <a:pt x="2" y="213"/>
                    <a:pt x="2" y="213"/>
                  </a:cubicBezTo>
                  <a:cubicBezTo>
                    <a:pt x="2" y="213"/>
                    <a:pt x="4" y="213"/>
                    <a:pt x="5" y="213"/>
                  </a:cubicBezTo>
                  <a:cubicBezTo>
                    <a:pt x="5" y="213"/>
                    <a:pt x="6" y="213"/>
                    <a:pt x="6" y="213"/>
                  </a:cubicBezTo>
                  <a:cubicBezTo>
                    <a:pt x="8" y="217"/>
                    <a:pt x="8" y="217"/>
                    <a:pt x="8" y="217"/>
                  </a:cubicBezTo>
                  <a:cubicBezTo>
                    <a:pt x="8" y="217"/>
                    <a:pt x="6" y="218"/>
                    <a:pt x="5" y="218"/>
                  </a:cubicBezTo>
                  <a:cubicBezTo>
                    <a:pt x="5" y="219"/>
                    <a:pt x="5" y="219"/>
                    <a:pt x="5" y="220"/>
                  </a:cubicBezTo>
                  <a:cubicBezTo>
                    <a:pt x="5" y="220"/>
                    <a:pt x="6" y="220"/>
                    <a:pt x="6" y="221"/>
                  </a:cubicBezTo>
                  <a:cubicBezTo>
                    <a:pt x="7" y="221"/>
                    <a:pt x="7" y="221"/>
                    <a:pt x="7" y="221"/>
                  </a:cubicBezTo>
                  <a:cubicBezTo>
                    <a:pt x="7" y="220"/>
                    <a:pt x="7" y="220"/>
                    <a:pt x="7" y="220"/>
                  </a:cubicBezTo>
                  <a:cubicBezTo>
                    <a:pt x="9" y="221"/>
                    <a:pt x="9" y="221"/>
                    <a:pt x="9" y="221"/>
                  </a:cubicBezTo>
                  <a:cubicBezTo>
                    <a:pt x="9" y="221"/>
                    <a:pt x="11" y="222"/>
                    <a:pt x="11" y="222"/>
                  </a:cubicBezTo>
                  <a:cubicBezTo>
                    <a:pt x="12" y="222"/>
                    <a:pt x="11" y="222"/>
                    <a:pt x="11" y="223"/>
                  </a:cubicBezTo>
                  <a:cubicBezTo>
                    <a:pt x="11" y="223"/>
                    <a:pt x="12" y="223"/>
                    <a:pt x="12" y="224"/>
                  </a:cubicBezTo>
                  <a:cubicBezTo>
                    <a:pt x="12" y="224"/>
                    <a:pt x="13" y="225"/>
                    <a:pt x="14" y="225"/>
                  </a:cubicBezTo>
                  <a:cubicBezTo>
                    <a:pt x="14" y="226"/>
                    <a:pt x="14" y="226"/>
                    <a:pt x="14" y="226"/>
                  </a:cubicBezTo>
                  <a:cubicBezTo>
                    <a:pt x="14" y="227"/>
                    <a:pt x="14" y="228"/>
                    <a:pt x="14" y="228"/>
                  </a:cubicBezTo>
                  <a:cubicBezTo>
                    <a:pt x="14" y="228"/>
                    <a:pt x="15" y="228"/>
                    <a:pt x="15" y="228"/>
                  </a:cubicBezTo>
                  <a:cubicBezTo>
                    <a:pt x="16" y="228"/>
                    <a:pt x="17" y="228"/>
                    <a:pt x="17" y="228"/>
                  </a:cubicBezTo>
                  <a:cubicBezTo>
                    <a:pt x="17" y="228"/>
                    <a:pt x="17" y="229"/>
                    <a:pt x="16" y="230"/>
                  </a:cubicBezTo>
                  <a:cubicBezTo>
                    <a:pt x="16" y="231"/>
                    <a:pt x="16" y="231"/>
                    <a:pt x="16" y="231"/>
                  </a:cubicBezTo>
                  <a:cubicBezTo>
                    <a:pt x="16" y="232"/>
                    <a:pt x="16" y="232"/>
                    <a:pt x="17" y="233"/>
                  </a:cubicBezTo>
                  <a:cubicBezTo>
                    <a:pt x="17" y="233"/>
                    <a:pt x="17" y="234"/>
                    <a:pt x="17" y="234"/>
                  </a:cubicBezTo>
                  <a:cubicBezTo>
                    <a:pt x="18" y="234"/>
                    <a:pt x="18" y="234"/>
                    <a:pt x="19" y="234"/>
                  </a:cubicBezTo>
                  <a:cubicBezTo>
                    <a:pt x="19" y="233"/>
                    <a:pt x="19" y="233"/>
                    <a:pt x="19" y="232"/>
                  </a:cubicBezTo>
                  <a:cubicBezTo>
                    <a:pt x="20" y="231"/>
                    <a:pt x="20" y="231"/>
                    <a:pt x="20" y="230"/>
                  </a:cubicBezTo>
                  <a:cubicBezTo>
                    <a:pt x="20" y="230"/>
                    <a:pt x="21" y="230"/>
                    <a:pt x="21" y="230"/>
                  </a:cubicBezTo>
                  <a:cubicBezTo>
                    <a:pt x="22" y="230"/>
                    <a:pt x="23" y="230"/>
                    <a:pt x="23" y="229"/>
                  </a:cubicBezTo>
                  <a:cubicBezTo>
                    <a:pt x="24" y="229"/>
                    <a:pt x="23" y="229"/>
                    <a:pt x="24" y="228"/>
                  </a:cubicBezTo>
                  <a:cubicBezTo>
                    <a:pt x="24" y="227"/>
                    <a:pt x="24" y="228"/>
                    <a:pt x="24" y="228"/>
                  </a:cubicBezTo>
                  <a:cubicBezTo>
                    <a:pt x="24" y="228"/>
                    <a:pt x="24" y="228"/>
                    <a:pt x="24" y="229"/>
                  </a:cubicBezTo>
                  <a:cubicBezTo>
                    <a:pt x="25" y="229"/>
                    <a:pt x="25" y="229"/>
                    <a:pt x="25" y="229"/>
                  </a:cubicBezTo>
                  <a:cubicBezTo>
                    <a:pt x="26" y="230"/>
                    <a:pt x="25" y="229"/>
                    <a:pt x="26" y="230"/>
                  </a:cubicBezTo>
                  <a:cubicBezTo>
                    <a:pt x="26" y="230"/>
                    <a:pt x="27" y="231"/>
                    <a:pt x="27" y="231"/>
                  </a:cubicBezTo>
                  <a:cubicBezTo>
                    <a:pt x="28" y="231"/>
                    <a:pt x="28" y="231"/>
                    <a:pt x="28" y="231"/>
                  </a:cubicBezTo>
                  <a:cubicBezTo>
                    <a:pt x="28" y="231"/>
                    <a:pt x="28" y="231"/>
                    <a:pt x="28" y="231"/>
                  </a:cubicBezTo>
                  <a:cubicBezTo>
                    <a:pt x="28" y="231"/>
                    <a:pt x="29" y="232"/>
                    <a:pt x="29" y="232"/>
                  </a:cubicBezTo>
                  <a:cubicBezTo>
                    <a:pt x="29" y="232"/>
                    <a:pt x="29" y="232"/>
                    <a:pt x="29" y="232"/>
                  </a:cubicBezTo>
                  <a:cubicBezTo>
                    <a:pt x="30" y="233"/>
                    <a:pt x="30" y="232"/>
                    <a:pt x="30" y="232"/>
                  </a:cubicBezTo>
                  <a:cubicBezTo>
                    <a:pt x="31" y="233"/>
                    <a:pt x="31" y="233"/>
                    <a:pt x="31" y="233"/>
                  </a:cubicBezTo>
                  <a:cubicBezTo>
                    <a:pt x="31" y="234"/>
                    <a:pt x="31" y="234"/>
                    <a:pt x="31" y="234"/>
                  </a:cubicBezTo>
                  <a:cubicBezTo>
                    <a:pt x="31" y="235"/>
                    <a:pt x="31" y="234"/>
                    <a:pt x="32" y="235"/>
                  </a:cubicBezTo>
                  <a:cubicBezTo>
                    <a:pt x="32" y="235"/>
                    <a:pt x="31" y="237"/>
                    <a:pt x="31" y="237"/>
                  </a:cubicBezTo>
                  <a:cubicBezTo>
                    <a:pt x="31" y="237"/>
                    <a:pt x="31" y="237"/>
                    <a:pt x="31" y="238"/>
                  </a:cubicBezTo>
                  <a:cubicBezTo>
                    <a:pt x="31" y="239"/>
                    <a:pt x="31" y="238"/>
                    <a:pt x="31" y="239"/>
                  </a:cubicBezTo>
                  <a:cubicBezTo>
                    <a:pt x="31" y="239"/>
                    <a:pt x="31" y="239"/>
                    <a:pt x="32" y="240"/>
                  </a:cubicBezTo>
                  <a:cubicBezTo>
                    <a:pt x="33" y="241"/>
                    <a:pt x="33" y="242"/>
                    <a:pt x="33" y="242"/>
                  </a:cubicBezTo>
                  <a:cubicBezTo>
                    <a:pt x="34" y="242"/>
                    <a:pt x="34" y="242"/>
                    <a:pt x="34" y="242"/>
                  </a:cubicBezTo>
                  <a:cubicBezTo>
                    <a:pt x="34" y="242"/>
                    <a:pt x="35" y="243"/>
                    <a:pt x="35" y="243"/>
                  </a:cubicBezTo>
                  <a:cubicBezTo>
                    <a:pt x="35" y="243"/>
                    <a:pt x="35" y="244"/>
                    <a:pt x="35" y="244"/>
                  </a:cubicBezTo>
                  <a:cubicBezTo>
                    <a:pt x="35" y="244"/>
                    <a:pt x="36" y="245"/>
                    <a:pt x="37" y="246"/>
                  </a:cubicBezTo>
                  <a:cubicBezTo>
                    <a:pt x="37" y="246"/>
                    <a:pt x="37" y="247"/>
                    <a:pt x="38" y="247"/>
                  </a:cubicBezTo>
                  <a:cubicBezTo>
                    <a:pt x="38" y="248"/>
                    <a:pt x="39" y="249"/>
                    <a:pt x="39" y="249"/>
                  </a:cubicBezTo>
                  <a:cubicBezTo>
                    <a:pt x="39" y="250"/>
                    <a:pt x="39" y="251"/>
                    <a:pt x="39" y="252"/>
                  </a:cubicBezTo>
                  <a:cubicBezTo>
                    <a:pt x="40" y="252"/>
                    <a:pt x="41" y="253"/>
                    <a:pt x="41" y="253"/>
                  </a:cubicBezTo>
                  <a:cubicBezTo>
                    <a:pt x="42" y="253"/>
                    <a:pt x="43" y="253"/>
                    <a:pt x="43" y="254"/>
                  </a:cubicBezTo>
                  <a:cubicBezTo>
                    <a:pt x="44" y="254"/>
                    <a:pt x="43" y="255"/>
                    <a:pt x="44" y="255"/>
                  </a:cubicBezTo>
                  <a:cubicBezTo>
                    <a:pt x="44" y="255"/>
                    <a:pt x="45" y="256"/>
                    <a:pt x="46" y="256"/>
                  </a:cubicBezTo>
                  <a:cubicBezTo>
                    <a:pt x="46" y="256"/>
                    <a:pt x="47" y="258"/>
                    <a:pt x="47" y="259"/>
                  </a:cubicBezTo>
                  <a:cubicBezTo>
                    <a:pt x="47" y="259"/>
                    <a:pt x="47" y="260"/>
                    <a:pt x="47" y="260"/>
                  </a:cubicBezTo>
                  <a:cubicBezTo>
                    <a:pt x="48" y="261"/>
                    <a:pt x="49" y="261"/>
                    <a:pt x="49" y="262"/>
                  </a:cubicBezTo>
                  <a:cubicBezTo>
                    <a:pt x="50" y="262"/>
                    <a:pt x="50" y="262"/>
                    <a:pt x="50" y="261"/>
                  </a:cubicBezTo>
                  <a:cubicBezTo>
                    <a:pt x="50" y="261"/>
                    <a:pt x="51" y="258"/>
                    <a:pt x="51" y="257"/>
                  </a:cubicBezTo>
                  <a:cubicBezTo>
                    <a:pt x="51" y="257"/>
                    <a:pt x="51" y="257"/>
                    <a:pt x="51" y="256"/>
                  </a:cubicBezTo>
                  <a:cubicBezTo>
                    <a:pt x="51" y="256"/>
                    <a:pt x="52" y="256"/>
                    <a:pt x="52" y="256"/>
                  </a:cubicBezTo>
                  <a:cubicBezTo>
                    <a:pt x="52" y="256"/>
                    <a:pt x="53" y="257"/>
                    <a:pt x="54" y="257"/>
                  </a:cubicBezTo>
                  <a:cubicBezTo>
                    <a:pt x="54" y="257"/>
                    <a:pt x="55" y="258"/>
                    <a:pt x="56" y="258"/>
                  </a:cubicBezTo>
                  <a:cubicBezTo>
                    <a:pt x="56" y="258"/>
                    <a:pt x="57" y="259"/>
                    <a:pt x="57" y="258"/>
                  </a:cubicBezTo>
                  <a:cubicBezTo>
                    <a:pt x="58" y="258"/>
                    <a:pt x="61" y="256"/>
                    <a:pt x="61" y="256"/>
                  </a:cubicBezTo>
                  <a:cubicBezTo>
                    <a:pt x="61" y="255"/>
                    <a:pt x="62" y="256"/>
                    <a:pt x="63" y="256"/>
                  </a:cubicBezTo>
                  <a:cubicBezTo>
                    <a:pt x="63" y="255"/>
                    <a:pt x="69" y="256"/>
                    <a:pt x="69" y="256"/>
                  </a:cubicBezTo>
                  <a:cubicBezTo>
                    <a:pt x="70" y="254"/>
                    <a:pt x="70" y="254"/>
                    <a:pt x="70" y="254"/>
                  </a:cubicBezTo>
                  <a:cubicBezTo>
                    <a:pt x="70" y="254"/>
                    <a:pt x="70" y="254"/>
                    <a:pt x="70" y="254"/>
                  </a:cubicBezTo>
                  <a:cubicBezTo>
                    <a:pt x="74" y="253"/>
                    <a:pt x="74" y="253"/>
                    <a:pt x="74" y="253"/>
                  </a:cubicBezTo>
                  <a:cubicBezTo>
                    <a:pt x="74" y="253"/>
                    <a:pt x="75" y="253"/>
                    <a:pt x="75" y="253"/>
                  </a:cubicBezTo>
                  <a:cubicBezTo>
                    <a:pt x="76" y="253"/>
                    <a:pt x="76" y="253"/>
                    <a:pt x="77" y="253"/>
                  </a:cubicBezTo>
                  <a:cubicBezTo>
                    <a:pt x="77" y="253"/>
                    <a:pt x="77" y="252"/>
                    <a:pt x="78" y="252"/>
                  </a:cubicBezTo>
                  <a:cubicBezTo>
                    <a:pt x="78" y="252"/>
                    <a:pt x="79" y="253"/>
                    <a:pt x="79" y="253"/>
                  </a:cubicBezTo>
                  <a:cubicBezTo>
                    <a:pt x="79" y="252"/>
                    <a:pt x="80" y="252"/>
                    <a:pt x="80" y="252"/>
                  </a:cubicBezTo>
                  <a:cubicBezTo>
                    <a:pt x="80" y="252"/>
                    <a:pt x="80" y="252"/>
                    <a:pt x="81" y="252"/>
                  </a:cubicBezTo>
                  <a:cubicBezTo>
                    <a:pt x="81" y="252"/>
                    <a:pt x="81" y="252"/>
                    <a:pt x="82" y="252"/>
                  </a:cubicBezTo>
                  <a:cubicBezTo>
                    <a:pt x="82" y="251"/>
                    <a:pt x="82" y="251"/>
                    <a:pt x="82" y="251"/>
                  </a:cubicBezTo>
                  <a:cubicBezTo>
                    <a:pt x="83" y="251"/>
                    <a:pt x="83" y="251"/>
                    <a:pt x="83" y="251"/>
                  </a:cubicBezTo>
                  <a:cubicBezTo>
                    <a:pt x="84" y="251"/>
                    <a:pt x="84" y="252"/>
                    <a:pt x="85" y="252"/>
                  </a:cubicBezTo>
                  <a:cubicBezTo>
                    <a:pt x="85" y="252"/>
                    <a:pt x="85" y="253"/>
                    <a:pt x="85" y="253"/>
                  </a:cubicBezTo>
                  <a:cubicBezTo>
                    <a:pt x="85" y="254"/>
                    <a:pt x="87" y="256"/>
                    <a:pt x="87" y="257"/>
                  </a:cubicBezTo>
                  <a:cubicBezTo>
                    <a:pt x="88" y="257"/>
                    <a:pt x="88" y="258"/>
                    <a:pt x="89" y="258"/>
                  </a:cubicBezTo>
                  <a:cubicBezTo>
                    <a:pt x="89" y="259"/>
                    <a:pt x="90" y="259"/>
                    <a:pt x="90" y="260"/>
                  </a:cubicBezTo>
                  <a:cubicBezTo>
                    <a:pt x="91" y="260"/>
                    <a:pt x="91" y="261"/>
                    <a:pt x="92" y="262"/>
                  </a:cubicBezTo>
                  <a:cubicBezTo>
                    <a:pt x="92" y="263"/>
                    <a:pt x="92" y="264"/>
                    <a:pt x="91" y="264"/>
                  </a:cubicBezTo>
                  <a:cubicBezTo>
                    <a:pt x="90" y="265"/>
                    <a:pt x="90" y="265"/>
                    <a:pt x="90" y="266"/>
                  </a:cubicBezTo>
                  <a:cubicBezTo>
                    <a:pt x="90" y="266"/>
                    <a:pt x="90" y="267"/>
                    <a:pt x="91" y="268"/>
                  </a:cubicBezTo>
                  <a:cubicBezTo>
                    <a:pt x="92" y="269"/>
                    <a:pt x="93" y="270"/>
                    <a:pt x="93" y="270"/>
                  </a:cubicBezTo>
                  <a:cubicBezTo>
                    <a:pt x="93" y="271"/>
                    <a:pt x="92" y="272"/>
                    <a:pt x="92" y="273"/>
                  </a:cubicBezTo>
                  <a:cubicBezTo>
                    <a:pt x="93" y="273"/>
                    <a:pt x="93" y="274"/>
                    <a:pt x="93" y="274"/>
                  </a:cubicBezTo>
                  <a:cubicBezTo>
                    <a:pt x="93" y="274"/>
                    <a:pt x="92" y="275"/>
                    <a:pt x="92" y="276"/>
                  </a:cubicBezTo>
                  <a:cubicBezTo>
                    <a:pt x="92" y="276"/>
                    <a:pt x="93" y="277"/>
                    <a:pt x="93" y="278"/>
                  </a:cubicBezTo>
                  <a:cubicBezTo>
                    <a:pt x="93" y="278"/>
                    <a:pt x="93" y="278"/>
                    <a:pt x="93" y="279"/>
                  </a:cubicBezTo>
                  <a:cubicBezTo>
                    <a:pt x="93" y="279"/>
                    <a:pt x="94" y="280"/>
                    <a:pt x="94" y="280"/>
                  </a:cubicBezTo>
                  <a:cubicBezTo>
                    <a:pt x="94" y="281"/>
                    <a:pt x="94" y="280"/>
                    <a:pt x="94" y="281"/>
                  </a:cubicBezTo>
                  <a:cubicBezTo>
                    <a:pt x="94" y="282"/>
                    <a:pt x="93" y="284"/>
                    <a:pt x="93" y="285"/>
                  </a:cubicBezTo>
                  <a:cubicBezTo>
                    <a:pt x="93" y="285"/>
                    <a:pt x="93" y="286"/>
                    <a:pt x="93" y="286"/>
                  </a:cubicBezTo>
                  <a:cubicBezTo>
                    <a:pt x="93" y="286"/>
                    <a:pt x="94" y="286"/>
                    <a:pt x="93" y="287"/>
                  </a:cubicBezTo>
                  <a:cubicBezTo>
                    <a:pt x="93" y="287"/>
                    <a:pt x="92" y="288"/>
                    <a:pt x="92" y="288"/>
                  </a:cubicBezTo>
                  <a:cubicBezTo>
                    <a:pt x="93" y="288"/>
                    <a:pt x="93" y="289"/>
                    <a:pt x="93" y="289"/>
                  </a:cubicBezTo>
                  <a:cubicBezTo>
                    <a:pt x="93" y="289"/>
                    <a:pt x="93" y="290"/>
                    <a:pt x="93" y="291"/>
                  </a:cubicBezTo>
                  <a:cubicBezTo>
                    <a:pt x="93" y="291"/>
                    <a:pt x="93" y="291"/>
                    <a:pt x="93" y="292"/>
                  </a:cubicBezTo>
                  <a:cubicBezTo>
                    <a:pt x="93" y="292"/>
                    <a:pt x="93" y="292"/>
                    <a:pt x="93" y="293"/>
                  </a:cubicBezTo>
                  <a:cubicBezTo>
                    <a:pt x="93" y="293"/>
                    <a:pt x="94" y="294"/>
                    <a:pt x="94" y="294"/>
                  </a:cubicBezTo>
                  <a:cubicBezTo>
                    <a:pt x="94" y="294"/>
                    <a:pt x="94" y="295"/>
                    <a:pt x="94" y="296"/>
                  </a:cubicBezTo>
                  <a:cubicBezTo>
                    <a:pt x="93" y="296"/>
                    <a:pt x="93" y="297"/>
                    <a:pt x="93" y="297"/>
                  </a:cubicBezTo>
                  <a:cubicBezTo>
                    <a:pt x="93" y="297"/>
                    <a:pt x="93" y="297"/>
                    <a:pt x="93" y="298"/>
                  </a:cubicBezTo>
                  <a:cubicBezTo>
                    <a:pt x="92" y="298"/>
                    <a:pt x="92" y="299"/>
                    <a:pt x="92" y="299"/>
                  </a:cubicBezTo>
                  <a:cubicBezTo>
                    <a:pt x="92" y="299"/>
                    <a:pt x="91" y="298"/>
                    <a:pt x="91" y="298"/>
                  </a:cubicBezTo>
                  <a:cubicBezTo>
                    <a:pt x="91" y="299"/>
                    <a:pt x="91" y="299"/>
                    <a:pt x="90" y="300"/>
                  </a:cubicBezTo>
                  <a:cubicBezTo>
                    <a:pt x="90" y="300"/>
                    <a:pt x="90" y="302"/>
                    <a:pt x="90" y="302"/>
                  </a:cubicBezTo>
                  <a:cubicBezTo>
                    <a:pt x="90" y="303"/>
                    <a:pt x="89" y="303"/>
                    <a:pt x="89" y="303"/>
                  </a:cubicBezTo>
                  <a:cubicBezTo>
                    <a:pt x="88" y="303"/>
                    <a:pt x="88" y="305"/>
                    <a:pt x="88" y="305"/>
                  </a:cubicBezTo>
                  <a:cubicBezTo>
                    <a:pt x="88" y="305"/>
                    <a:pt x="88" y="305"/>
                    <a:pt x="87" y="305"/>
                  </a:cubicBezTo>
                  <a:cubicBezTo>
                    <a:pt x="87" y="305"/>
                    <a:pt x="86" y="305"/>
                    <a:pt x="86" y="305"/>
                  </a:cubicBezTo>
                  <a:cubicBezTo>
                    <a:pt x="86" y="306"/>
                    <a:pt x="86" y="306"/>
                    <a:pt x="86" y="306"/>
                  </a:cubicBezTo>
                  <a:cubicBezTo>
                    <a:pt x="86" y="307"/>
                    <a:pt x="86" y="307"/>
                    <a:pt x="86" y="307"/>
                  </a:cubicBezTo>
                  <a:cubicBezTo>
                    <a:pt x="86" y="308"/>
                    <a:pt x="86" y="308"/>
                    <a:pt x="86" y="309"/>
                  </a:cubicBezTo>
                  <a:cubicBezTo>
                    <a:pt x="87" y="309"/>
                    <a:pt x="87" y="312"/>
                    <a:pt x="87" y="312"/>
                  </a:cubicBezTo>
                  <a:cubicBezTo>
                    <a:pt x="87" y="313"/>
                    <a:pt x="87" y="314"/>
                    <a:pt x="86" y="314"/>
                  </a:cubicBezTo>
                  <a:cubicBezTo>
                    <a:pt x="86" y="315"/>
                    <a:pt x="85" y="316"/>
                    <a:pt x="85" y="316"/>
                  </a:cubicBezTo>
                  <a:cubicBezTo>
                    <a:pt x="85" y="316"/>
                    <a:pt x="83" y="317"/>
                    <a:pt x="83" y="318"/>
                  </a:cubicBezTo>
                  <a:cubicBezTo>
                    <a:pt x="84" y="318"/>
                    <a:pt x="84" y="318"/>
                    <a:pt x="83" y="319"/>
                  </a:cubicBezTo>
                  <a:cubicBezTo>
                    <a:pt x="83" y="319"/>
                    <a:pt x="83" y="319"/>
                    <a:pt x="82" y="319"/>
                  </a:cubicBezTo>
                  <a:cubicBezTo>
                    <a:pt x="82" y="319"/>
                    <a:pt x="81" y="319"/>
                    <a:pt x="81" y="319"/>
                  </a:cubicBezTo>
                  <a:cubicBezTo>
                    <a:pt x="81" y="320"/>
                    <a:pt x="81" y="320"/>
                    <a:pt x="80" y="320"/>
                  </a:cubicBezTo>
                  <a:cubicBezTo>
                    <a:pt x="79" y="321"/>
                    <a:pt x="79" y="322"/>
                    <a:pt x="78" y="322"/>
                  </a:cubicBezTo>
                  <a:cubicBezTo>
                    <a:pt x="78" y="322"/>
                    <a:pt x="78" y="323"/>
                    <a:pt x="78" y="323"/>
                  </a:cubicBezTo>
                  <a:cubicBezTo>
                    <a:pt x="78" y="323"/>
                    <a:pt x="78" y="324"/>
                    <a:pt x="78" y="324"/>
                  </a:cubicBezTo>
                  <a:cubicBezTo>
                    <a:pt x="77" y="324"/>
                    <a:pt x="77" y="324"/>
                    <a:pt x="77" y="325"/>
                  </a:cubicBezTo>
                  <a:cubicBezTo>
                    <a:pt x="78" y="326"/>
                    <a:pt x="78" y="327"/>
                    <a:pt x="78" y="327"/>
                  </a:cubicBezTo>
                  <a:cubicBezTo>
                    <a:pt x="78" y="328"/>
                    <a:pt x="78" y="328"/>
                    <a:pt x="79" y="329"/>
                  </a:cubicBezTo>
                  <a:cubicBezTo>
                    <a:pt x="79" y="329"/>
                    <a:pt x="80" y="329"/>
                    <a:pt x="81" y="330"/>
                  </a:cubicBezTo>
                  <a:cubicBezTo>
                    <a:pt x="81" y="330"/>
                    <a:pt x="84" y="333"/>
                    <a:pt x="84" y="333"/>
                  </a:cubicBezTo>
                  <a:cubicBezTo>
                    <a:pt x="84" y="333"/>
                    <a:pt x="86" y="335"/>
                    <a:pt x="86" y="335"/>
                  </a:cubicBezTo>
                  <a:cubicBezTo>
                    <a:pt x="86" y="335"/>
                    <a:pt x="86" y="336"/>
                    <a:pt x="86" y="337"/>
                  </a:cubicBezTo>
                  <a:cubicBezTo>
                    <a:pt x="86" y="337"/>
                    <a:pt x="85" y="338"/>
                    <a:pt x="85" y="338"/>
                  </a:cubicBezTo>
                  <a:cubicBezTo>
                    <a:pt x="85" y="339"/>
                    <a:pt x="85" y="340"/>
                    <a:pt x="85" y="340"/>
                  </a:cubicBezTo>
                  <a:cubicBezTo>
                    <a:pt x="85" y="341"/>
                    <a:pt x="85" y="342"/>
                    <a:pt x="85" y="343"/>
                  </a:cubicBezTo>
                  <a:cubicBezTo>
                    <a:pt x="86" y="344"/>
                    <a:pt x="86" y="345"/>
                    <a:pt x="86" y="345"/>
                  </a:cubicBezTo>
                  <a:cubicBezTo>
                    <a:pt x="87" y="346"/>
                    <a:pt x="87" y="347"/>
                    <a:pt x="88" y="347"/>
                  </a:cubicBezTo>
                  <a:cubicBezTo>
                    <a:pt x="88" y="347"/>
                    <a:pt x="89" y="347"/>
                    <a:pt x="89" y="347"/>
                  </a:cubicBezTo>
                  <a:cubicBezTo>
                    <a:pt x="90" y="347"/>
                    <a:pt x="90" y="347"/>
                    <a:pt x="91" y="348"/>
                  </a:cubicBezTo>
                  <a:cubicBezTo>
                    <a:pt x="92" y="348"/>
                    <a:pt x="92" y="348"/>
                    <a:pt x="92" y="348"/>
                  </a:cubicBezTo>
                  <a:cubicBezTo>
                    <a:pt x="93" y="349"/>
                    <a:pt x="93" y="349"/>
                    <a:pt x="93" y="349"/>
                  </a:cubicBezTo>
                  <a:cubicBezTo>
                    <a:pt x="93" y="350"/>
                    <a:pt x="94" y="352"/>
                    <a:pt x="94" y="352"/>
                  </a:cubicBezTo>
                  <a:cubicBezTo>
                    <a:pt x="94" y="353"/>
                    <a:pt x="94" y="353"/>
                    <a:pt x="95" y="354"/>
                  </a:cubicBezTo>
                  <a:cubicBezTo>
                    <a:pt x="95" y="354"/>
                    <a:pt x="96" y="354"/>
                    <a:pt x="96" y="354"/>
                  </a:cubicBezTo>
                  <a:cubicBezTo>
                    <a:pt x="97" y="355"/>
                    <a:pt x="97" y="355"/>
                    <a:pt x="97" y="356"/>
                  </a:cubicBezTo>
                  <a:cubicBezTo>
                    <a:pt x="98" y="356"/>
                    <a:pt x="98" y="357"/>
                    <a:pt x="98" y="357"/>
                  </a:cubicBezTo>
                  <a:cubicBezTo>
                    <a:pt x="98" y="357"/>
                    <a:pt x="99" y="357"/>
                    <a:pt x="99" y="358"/>
                  </a:cubicBezTo>
                  <a:cubicBezTo>
                    <a:pt x="100" y="358"/>
                    <a:pt x="101" y="359"/>
                    <a:pt x="101" y="359"/>
                  </a:cubicBezTo>
                  <a:cubicBezTo>
                    <a:pt x="102" y="359"/>
                    <a:pt x="102" y="360"/>
                    <a:pt x="102" y="360"/>
                  </a:cubicBezTo>
                  <a:cubicBezTo>
                    <a:pt x="102" y="360"/>
                    <a:pt x="103" y="360"/>
                    <a:pt x="103" y="361"/>
                  </a:cubicBezTo>
                  <a:cubicBezTo>
                    <a:pt x="103" y="362"/>
                    <a:pt x="103" y="362"/>
                    <a:pt x="103" y="362"/>
                  </a:cubicBezTo>
                  <a:cubicBezTo>
                    <a:pt x="104" y="362"/>
                    <a:pt x="104" y="363"/>
                    <a:pt x="105" y="363"/>
                  </a:cubicBezTo>
                  <a:cubicBezTo>
                    <a:pt x="106" y="363"/>
                    <a:pt x="105" y="364"/>
                    <a:pt x="106" y="364"/>
                  </a:cubicBezTo>
                  <a:cubicBezTo>
                    <a:pt x="106" y="364"/>
                    <a:pt x="107" y="365"/>
                    <a:pt x="107" y="366"/>
                  </a:cubicBezTo>
                  <a:cubicBezTo>
                    <a:pt x="107" y="366"/>
                    <a:pt x="107" y="367"/>
                    <a:pt x="107" y="367"/>
                  </a:cubicBezTo>
                  <a:cubicBezTo>
                    <a:pt x="108" y="367"/>
                    <a:pt x="109" y="367"/>
                    <a:pt x="109" y="368"/>
                  </a:cubicBezTo>
                  <a:cubicBezTo>
                    <a:pt x="109" y="368"/>
                    <a:pt x="110" y="369"/>
                    <a:pt x="110" y="369"/>
                  </a:cubicBezTo>
                  <a:cubicBezTo>
                    <a:pt x="110" y="369"/>
                    <a:pt x="110" y="370"/>
                    <a:pt x="111" y="370"/>
                  </a:cubicBezTo>
                  <a:cubicBezTo>
                    <a:pt x="111" y="370"/>
                    <a:pt x="112" y="371"/>
                    <a:pt x="112" y="371"/>
                  </a:cubicBezTo>
                  <a:cubicBezTo>
                    <a:pt x="112" y="371"/>
                    <a:pt x="113" y="371"/>
                    <a:pt x="113" y="372"/>
                  </a:cubicBezTo>
                  <a:cubicBezTo>
                    <a:pt x="113" y="372"/>
                    <a:pt x="114" y="372"/>
                    <a:pt x="114" y="372"/>
                  </a:cubicBezTo>
                  <a:cubicBezTo>
                    <a:pt x="114" y="373"/>
                    <a:pt x="115" y="373"/>
                    <a:pt x="115" y="374"/>
                  </a:cubicBezTo>
                  <a:cubicBezTo>
                    <a:pt x="116" y="374"/>
                    <a:pt x="118" y="374"/>
                    <a:pt x="118" y="374"/>
                  </a:cubicBezTo>
                  <a:cubicBezTo>
                    <a:pt x="118" y="374"/>
                    <a:pt x="119" y="374"/>
                    <a:pt x="119" y="374"/>
                  </a:cubicBezTo>
                  <a:cubicBezTo>
                    <a:pt x="120" y="374"/>
                    <a:pt x="121" y="374"/>
                    <a:pt x="121" y="374"/>
                  </a:cubicBezTo>
                  <a:cubicBezTo>
                    <a:pt x="121" y="375"/>
                    <a:pt x="121" y="375"/>
                    <a:pt x="121" y="376"/>
                  </a:cubicBezTo>
                  <a:cubicBezTo>
                    <a:pt x="121" y="376"/>
                    <a:pt x="121" y="380"/>
                    <a:pt x="121" y="380"/>
                  </a:cubicBezTo>
                  <a:cubicBezTo>
                    <a:pt x="121" y="381"/>
                    <a:pt x="120" y="381"/>
                    <a:pt x="120" y="381"/>
                  </a:cubicBezTo>
                  <a:cubicBezTo>
                    <a:pt x="120" y="382"/>
                    <a:pt x="119" y="382"/>
                    <a:pt x="119" y="382"/>
                  </a:cubicBezTo>
                  <a:cubicBezTo>
                    <a:pt x="118" y="383"/>
                    <a:pt x="117" y="384"/>
                    <a:pt x="117" y="384"/>
                  </a:cubicBezTo>
                  <a:cubicBezTo>
                    <a:pt x="117" y="384"/>
                    <a:pt x="116" y="384"/>
                    <a:pt x="117" y="385"/>
                  </a:cubicBezTo>
                  <a:cubicBezTo>
                    <a:pt x="117" y="386"/>
                    <a:pt x="118" y="386"/>
                    <a:pt x="118" y="387"/>
                  </a:cubicBezTo>
                  <a:cubicBezTo>
                    <a:pt x="118" y="387"/>
                    <a:pt x="119" y="388"/>
                    <a:pt x="119" y="388"/>
                  </a:cubicBezTo>
                  <a:cubicBezTo>
                    <a:pt x="119" y="388"/>
                    <a:pt x="119" y="389"/>
                    <a:pt x="118" y="389"/>
                  </a:cubicBezTo>
                  <a:cubicBezTo>
                    <a:pt x="118" y="389"/>
                    <a:pt x="118" y="390"/>
                    <a:pt x="118" y="390"/>
                  </a:cubicBezTo>
                  <a:cubicBezTo>
                    <a:pt x="128" y="390"/>
                    <a:pt x="128" y="390"/>
                    <a:pt x="128" y="390"/>
                  </a:cubicBezTo>
                  <a:cubicBezTo>
                    <a:pt x="128" y="390"/>
                    <a:pt x="129" y="389"/>
                    <a:pt x="129" y="389"/>
                  </a:cubicBezTo>
                  <a:cubicBezTo>
                    <a:pt x="129" y="388"/>
                    <a:pt x="129" y="389"/>
                    <a:pt x="129" y="388"/>
                  </a:cubicBezTo>
                  <a:cubicBezTo>
                    <a:pt x="129" y="387"/>
                    <a:pt x="129" y="387"/>
                    <a:pt x="129" y="386"/>
                  </a:cubicBezTo>
                  <a:cubicBezTo>
                    <a:pt x="129" y="385"/>
                    <a:pt x="128" y="386"/>
                    <a:pt x="128" y="385"/>
                  </a:cubicBezTo>
                  <a:cubicBezTo>
                    <a:pt x="128" y="384"/>
                    <a:pt x="129" y="384"/>
                    <a:pt x="129" y="383"/>
                  </a:cubicBezTo>
                  <a:cubicBezTo>
                    <a:pt x="129" y="383"/>
                    <a:pt x="130" y="383"/>
                    <a:pt x="129" y="383"/>
                  </a:cubicBezTo>
                  <a:cubicBezTo>
                    <a:pt x="129" y="382"/>
                    <a:pt x="129" y="381"/>
                    <a:pt x="128" y="381"/>
                  </a:cubicBezTo>
                  <a:cubicBezTo>
                    <a:pt x="128" y="381"/>
                    <a:pt x="128" y="381"/>
                    <a:pt x="128" y="381"/>
                  </a:cubicBezTo>
                  <a:cubicBezTo>
                    <a:pt x="127" y="381"/>
                    <a:pt x="127" y="380"/>
                    <a:pt x="128" y="380"/>
                  </a:cubicBezTo>
                  <a:cubicBezTo>
                    <a:pt x="128" y="379"/>
                    <a:pt x="128" y="379"/>
                    <a:pt x="128" y="378"/>
                  </a:cubicBezTo>
                  <a:cubicBezTo>
                    <a:pt x="128" y="377"/>
                    <a:pt x="127" y="377"/>
                    <a:pt x="128" y="377"/>
                  </a:cubicBezTo>
                  <a:cubicBezTo>
                    <a:pt x="128" y="376"/>
                    <a:pt x="129" y="376"/>
                    <a:pt x="129" y="376"/>
                  </a:cubicBezTo>
                  <a:cubicBezTo>
                    <a:pt x="129" y="375"/>
                    <a:pt x="130" y="375"/>
                    <a:pt x="129" y="374"/>
                  </a:cubicBezTo>
                  <a:cubicBezTo>
                    <a:pt x="129" y="374"/>
                    <a:pt x="128" y="373"/>
                    <a:pt x="128" y="373"/>
                  </a:cubicBezTo>
                  <a:cubicBezTo>
                    <a:pt x="128" y="372"/>
                    <a:pt x="128" y="371"/>
                    <a:pt x="128" y="370"/>
                  </a:cubicBezTo>
                  <a:cubicBezTo>
                    <a:pt x="128" y="370"/>
                    <a:pt x="128" y="369"/>
                    <a:pt x="128" y="369"/>
                  </a:cubicBezTo>
                  <a:cubicBezTo>
                    <a:pt x="127" y="368"/>
                    <a:pt x="127" y="368"/>
                    <a:pt x="127" y="367"/>
                  </a:cubicBezTo>
                  <a:cubicBezTo>
                    <a:pt x="127" y="367"/>
                    <a:pt x="126" y="366"/>
                    <a:pt x="126" y="366"/>
                  </a:cubicBezTo>
                  <a:cubicBezTo>
                    <a:pt x="125" y="366"/>
                    <a:pt x="125" y="365"/>
                    <a:pt x="125" y="365"/>
                  </a:cubicBezTo>
                  <a:cubicBezTo>
                    <a:pt x="125" y="365"/>
                    <a:pt x="122" y="364"/>
                    <a:pt x="122" y="364"/>
                  </a:cubicBezTo>
                  <a:cubicBezTo>
                    <a:pt x="122" y="364"/>
                    <a:pt x="121" y="361"/>
                    <a:pt x="121" y="361"/>
                  </a:cubicBezTo>
                  <a:cubicBezTo>
                    <a:pt x="121" y="360"/>
                    <a:pt x="123" y="358"/>
                    <a:pt x="123" y="358"/>
                  </a:cubicBezTo>
                  <a:cubicBezTo>
                    <a:pt x="123" y="358"/>
                    <a:pt x="125" y="357"/>
                    <a:pt x="125" y="357"/>
                  </a:cubicBezTo>
                  <a:cubicBezTo>
                    <a:pt x="125" y="357"/>
                    <a:pt x="126" y="357"/>
                    <a:pt x="126" y="356"/>
                  </a:cubicBezTo>
                  <a:cubicBezTo>
                    <a:pt x="126" y="356"/>
                    <a:pt x="126" y="354"/>
                    <a:pt x="126" y="354"/>
                  </a:cubicBezTo>
                  <a:cubicBezTo>
                    <a:pt x="126" y="353"/>
                    <a:pt x="126" y="353"/>
                    <a:pt x="127" y="352"/>
                  </a:cubicBezTo>
                  <a:cubicBezTo>
                    <a:pt x="127" y="352"/>
                    <a:pt x="127" y="352"/>
                    <a:pt x="128" y="351"/>
                  </a:cubicBezTo>
                  <a:cubicBezTo>
                    <a:pt x="128" y="351"/>
                    <a:pt x="128" y="352"/>
                    <a:pt x="128" y="351"/>
                  </a:cubicBezTo>
                  <a:cubicBezTo>
                    <a:pt x="128" y="350"/>
                    <a:pt x="128" y="350"/>
                    <a:pt x="127" y="350"/>
                  </a:cubicBezTo>
                  <a:cubicBezTo>
                    <a:pt x="127" y="349"/>
                    <a:pt x="127" y="349"/>
                    <a:pt x="127" y="349"/>
                  </a:cubicBezTo>
                  <a:cubicBezTo>
                    <a:pt x="127" y="348"/>
                    <a:pt x="128" y="345"/>
                    <a:pt x="128" y="345"/>
                  </a:cubicBezTo>
                  <a:cubicBezTo>
                    <a:pt x="133" y="340"/>
                    <a:pt x="133" y="340"/>
                    <a:pt x="133" y="340"/>
                  </a:cubicBezTo>
                  <a:cubicBezTo>
                    <a:pt x="133" y="340"/>
                    <a:pt x="133" y="339"/>
                    <a:pt x="134" y="339"/>
                  </a:cubicBezTo>
                  <a:cubicBezTo>
                    <a:pt x="134" y="339"/>
                    <a:pt x="134" y="338"/>
                    <a:pt x="135" y="338"/>
                  </a:cubicBezTo>
                  <a:cubicBezTo>
                    <a:pt x="136" y="339"/>
                    <a:pt x="137" y="339"/>
                    <a:pt x="138" y="339"/>
                  </a:cubicBezTo>
                  <a:cubicBezTo>
                    <a:pt x="138" y="339"/>
                    <a:pt x="138" y="340"/>
                    <a:pt x="139" y="340"/>
                  </a:cubicBezTo>
                  <a:cubicBezTo>
                    <a:pt x="139" y="341"/>
                    <a:pt x="138" y="341"/>
                    <a:pt x="139" y="341"/>
                  </a:cubicBezTo>
                  <a:cubicBezTo>
                    <a:pt x="140" y="341"/>
                    <a:pt x="140" y="341"/>
                    <a:pt x="141" y="341"/>
                  </a:cubicBezTo>
                  <a:cubicBezTo>
                    <a:pt x="141" y="340"/>
                    <a:pt x="141" y="340"/>
                    <a:pt x="141" y="340"/>
                  </a:cubicBezTo>
                  <a:cubicBezTo>
                    <a:pt x="141" y="340"/>
                    <a:pt x="141" y="339"/>
                    <a:pt x="141" y="339"/>
                  </a:cubicBezTo>
                  <a:cubicBezTo>
                    <a:pt x="142" y="339"/>
                    <a:pt x="143" y="339"/>
                    <a:pt x="144" y="339"/>
                  </a:cubicBezTo>
                  <a:cubicBezTo>
                    <a:pt x="144" y="339"/>
                    <a:pt x="145" y="339"/>
                    <a:pt x="145" y="338"/>
                  </a:cubicBezTo>
                  <a:cubicBezTo>
                    <a:pt x="145" y="338"/>
                    <a:pt x="146" y="338"/>
                    <a:pt x="147" y="338"/>
                  </a:cubicBezTo>
                  <a:cubicBezTo>
                    <a:pt x="148" y="338"/>
                    <a:pt x="148" y="338"/>
                    <a:pt x="148" y="338"/>
                  </a:cubicBezTo>
                  <a:cubicBezTo>
                    <a:pt x="149" y="338"/>
                    <a:pt x="149" y="338"/>
                    <a:pt x="150" y="337"/>
                  </a:cubicBezTo>
                  <a:cubicBezTo>
                    <a:pt x="150" y="337"/>
                    <a:pt x="151" y="337"/>
                    <a:pt x="151" y="336"/>
                  </a:cubicBezTo>
                  <a:cubicBezTo>
                    <a:pt x="152" y="336"/>
                    <a:pt x="153" y="335"/>
                    <a:pt x="153" y="335"/>
                  </a:cubicBezTo>
                  <a:cubicBezTo>
                    <a:pt x="153" y="335"/>
                    <a:pt x="153" y="334"/>
                    <a:pt x="153" y="334"/>
                  </a:cubicBezTo>
                  <a:cubicBezTo>
                    <a:pt x="153" y="334"/>
                    <a:pt x="153" y="334"/>
                    <a:pt x="154" y="333"/>
                  </a:cubicBezTo>
                  <a:cubicBezTo>
                    <a:pt x="154" y="332"/>
                    <a:pt x="154" y="332"/>
                    <a:pt x="154" y="332"/>
                  </a:cubicBezTo>
                  <a:cubicBezTo>
                    <a:pt x="153" y="331"/>
                    <a:pt x="154" y="330"/>
                    <a:pt x="154" y="330"/>
                  </a:cubicBezTo>
                  <a:cubicBezTo>
                    <a:pt x="154" y="329"/>
                    <a:pt x="155" y="327"/>
                    <a:pt x="155" y="327"/>
                  </a:cubicBezTo>
                  <a:cubicBezTo>
                    <a:pt x="157" y="303"/>
                    <a:pt x="157" y="303"/>
                    <a:pt x="157" y="303"/>
                  </a:cubicBezTo>
                  <a:cubicBezTo>
                    <a:pt x="153" y="290"/>
                    <a:pt x="153" y="290"/>
                    <a:pt x="153" y="290"/>
                  </a:cubicBezTo>
                  <a:cubicBezTo>
                    <a:pt x="159" y="276"/>
                    <a:pt x="159" y="276"/>
                    <a:pt x="159" y="276"/>
                  </a:cubicBezTo>
                  <a:cubicBezTo>
                    <a:pt x="157" y="276"/>
                    <a:pt x="157" y="276"/>
                    <a:pt x="157" y="276"/>
                  </a:cubicBezTo>
                  <a:cubicBezTo>
                    <a:pt x="157" y="264"/>
                    <a:pt x="157" y="264"/>
                    <a:pt x="157" y="264"/>
                  </a:cubicBezTo>
                  <a:cubicBezTo>
                    <a:pt x="153" y="261"/>
                    <a:pt x="153" y="261"/>
                    <a:pt x="153" y="261"/>
                  </a:cubicBezTo>
                  <a:cubicBezTo>
                    <a:pt x="146" y="251"/>
                    <a:pt x="146" y="251"/>
                    <a:pt x="146" y="251"/>
                  </a:cubicBezTo>
                  <a:cubicBezTo>
                    <a:pt x="140" y="244"/>
                    <a:pt x="140" y="244"/>
                    <a:pt x="140" y="244"/>
                  </a:cubicBezTo>
                  <a:cubicBezTo>
                    <a:pt x="138" y="239"/>
                    <a:pt x="138" y="239"/>
                    <a:pt x="138" y="239"/>
                  </a:cubicBezTo>
                  <a:cubicBezTo>
                    <a:pt x="125" y="224"/>
                    <a:pt x="125" y="224"/>
                    <a:pt x="125" y="224"/>
                  </a:cubicBezTo>
                  <a:cubicBezTo>
                    <a:pt x="119" y="216"/>
                    <a:pt x="119" y="216"/>
                    <a:pt x="119" y="216"/>
                  </a:cubicBezTo>
                  <a:cubicBezTo>
                    <a:pt x="109" y="207"/>
                    <a:pt x="109" y="207"/>
                    <a:pt x="109" y="207"/>
                  </a:cubicBezTo>
                  <a:cubicBezTo>
                    <a:pt x="106" y="206"/>
                    <a:pt x="106" y="206"/>
                    <a:pt x="106" y="206"/>
                  </a:cubicBezTo>
                  <a:cubicBezTo>
                    <a:pt x="97" y="206"/>
                    <a:pt x="97" y="206"/>
                    <a:pt x="97" y="206"/>
                  </a:cubicBezTo>
                  <a:cubicBezTo>
                    <a:pt x="96" y="203"/>
                    <a:pt x="96" y="203"/>
                    <a:pt x="96" y="203"/>
                  </a:cubicBezTo>
                  <a:cubicBezTo>
                    <a:pt x="96" y="203"/>
                    <a:pt x="93" y="200"/>
                    <a:pt x="93" y="199"/>
                  </a:cubicBezTo>
                  <a:cubicBezTo>
                    <a:pt x="93" y="199"/>
                    <a:pt x="93" y="198"/>
                    <a:pt x="93" y="197"/>
                  </a:cubicBezTo>
                  <a:cubicBezTo>
                    <a:pt x="93" y="197"/>
                    <a:pt x="93" y="191"/>
                    <a:pt x="93" y="191"/>
                  </a:cubicBezTo>
                  <a:cubicBezTo>
                    <a:pt x="93" y="185"/>
                    <a:pt x="93" y="185"/>
                    <a:pt x="93" y="185"/>
                  </a:cubicBezTo>
                  <a:cubicBezTo>
                    <a:pt x="93" y="185"/>
                    <a:pt x="91" y="179"/>
                    <a:pt x="92" y="179"/>
                  </a:cubicBezTo>
                  <a:cubicBezTo>
                    <a:pt x="92" y="178"/>
                    <a:pt x="92" y="174"/>
                    <a:pt x="91" y="172"/>
                  </a:cubicBezTo>
                  <a:cubicBezTo>
                    <a:pt x="91" y="170"/>
                    <a:pt x="91" y="167"/>
                    <a:pt x="91" y="166"/>
                  </a:cubicBezTo>
                  <a:cubicBezTo>
                    <a:pt x="90" y="165"/>
                    <a:pt x="90" y="162"/>
                    <a:pt x="89" y="160"/>
                  </a:cubicBezTo>
                  <a:cubicBezTo>
                    <a:pt x="88" y="159"/>
                    <a:pt x="87" y="157"/>
                    <a:pt x="87" y="156"/>
                  </a:cubicBezTo>
                  <a:cubicBezTo>
                    <a:pt x="87" y="155"/>
                    <a:pt x="86" y="150"/>
                    <a:pt x="85" y="150"/>
                  </a:cubicBezTo>
                  <a:cubicBezTo>
                    <a:pt x="85" y="149"/>
                    <a:pt x="85" y="147"/>
                    <a:pt x="85" y="147"/>
                  </a:cubicBezTo>
                  <a:cubicBezTo>
                    <a:pt x="85" y="146"/>
                    <a:pt x="85" y="145"/>
                    <a:pt x="85" y="145"/>
                  </a:cubicBezTo>
                  <a:cubicBezTo>
                    <a:pt x="84" y="144"/>
                    <a:pt x="84" y="144"/>
                    <a:pt x="83" y="143"/>
                  </a:cubicBezTo>
                  <a:cubicBezTo>
                    <a:pt x="83" y="142"/>
                    <a:pt x="83" y="142"/>
                    <a:pt x="83" y="141"/>
                  </a:cubicBezTo>
                  <a:cubicBezTo>
                    <a:pt x="83" y="140"/>
                    <a:pt x="84" y="139"/>
                    <a:pt x="84" y="138"/>
                  </a:cubicBezTo>
                  <a:cubicBezTo>
                    <a:pt x="84" y="137"/>
                    <a:pt x="86" y="133"/>
                    <a:pt x="86" y="132"/>
                  </a:cubicBezTo>
                  <a:cubicBezTo>
                    <a:pt x="87" y="132"/>
                    <a:pt x="89" y="128"/>
                    <a:pt x="90" y="127"/>
                  </a:cubicBezTo>
                  <a:cubicBezTo>
                    <a:pt x="91" y="126"/>
                    <a:pt x="93" y="124"/>
                    <a:pt x="93" y="123"/>
                  </a:cubicBezTo>
                  <a:cubicBezTo>
                    <a:pt x="94" y="122"/>
                    <a:pt x="94" y="122"/>
                    <a:pt x="94" y="120"/>
                  </a:cubicBezTo>
                  <a:cubicBezTo>
                    <a:pt x="95" y="119"/>
                    <a:pt x="96" y="119"/>
                    <a:pt x="96" y="117"/>
                  </a:cubicBezTo>
                  <a:cubicBezTo>
                    <a:pt x="96" y="116"/>
                    <a:pt x="96" y="115"/>
                    <a:pt x="96" y="114"/>
                  </a:cubicBezTo>
                  <a:cubicBezTo>
                    <a:pt x="96" y="114"/>
                    <a:pt x="96" y="111"/>
                    <a:pt x="96" y="110"/>
                  </a:cubicBezTo>
                  <a:cubicBezTo>
                    <a:pt x="96" y="110"/>
                    <a:pt x="96" y="110"/>
                    <a:pt x="96" y="109"/>
                  </a:cubicBezTo>
                  <a:cubicBezTo>
                    <a:pt x="97" y="109"/>
                    <a:pt x="99" y="109"/>
                    <a:pt x="99" y="109"/>
                  </a:cubicBezTo>
                  <a:lnTo>
                    <a:pt x="112" y="11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 name="Freeform 100"/>
            <p:cNvSpPr>
              <a:spLocks/>
            </p:cNvSpPr>
            <p:nvPr/>
          </p:nvSpPr>
          <p:spPr bwMode="auto">
            <a:xfrm>
              <a:off x="8972550" y="4178301"/>
              <a:ext cx="804863" cy="700088"/>
            </a:xfrm>
            <a:custGeom>
              <a:avLst/>
              <a:gdLst>
                <a:gd name="T0" fmla="*/ 514 w 571"/>
                <a:gd name="T1" fmla="*/ 51 h 496"/>
                <a:gd name="T2" fmla="*/ 485 w 571"/>
                <a:gd name="T3" fmla="*/ 38 h 496"/>
                <a:gd name="T4" fmla="*/ 467 w 571"/>
                <a:gd name="T5" fmla="*/ 24 h 496"/>
                <a:gd name="T6" fmla="*/ 443 w 571"/>
                <a:gd name="T7" fmla="*/ 21 h 496"/>
                <a:gd name="T8" fmla="*/ 328 w 571"/>
                <a:gd name="T9" fmla="*/ 40 h 496"/>
                <a:gd name="T10" fmla="*/ 319 w 571"/>
                <a:gd name="T11" fmla="*/ 63 h 496"/>
                <a:gd name="T12" fmla="*/ 323 w 571"/>
                <a:gd name="T13" fmla="*/ 73 h 496"/>
                <a:gd name="T14" fmla="*/ 324 w 571"/>
                <a:gd name="T15" fmla="*/ 93 h 496"/>
                <a:gd name="T16" fmla="*/ 326 w 571"/>
                <a:gd name="T17" fmla="*/ 118 h 496"/>
                <a:gd name="T18" fmla="*/ 318 w 571"/>
                <a:gd name="T19" fmla="*/ 137 h 496"/>
                <a:gd name="T20" fmla="*/ 314 w 571"/>
                <a:gd name="T21" fmla="*/ 159 h 496"/>
                <a:gd name="T22" fmla="*/ 315 w 571"/>
                <a:gd name="T23" fmla="*/ 180 h 496"/>
                <a:gd name="T24" fmla="*/ 334 w 571"/>
                <a:gd name="T25" fmla="*/ 195 h 496"/>
                <a:gd name="T26" fmla="*/ 359 w 571"/>
                <a:gd name="T27" fmla="*/ 210 h 496"/>
                <a:gd name="T28" fmla="*/ 376 w 571"/>
                <a:gd name="T29" fmla="*/ 200 h 496"/>
                <a:gd name="T30" fmla="*/ 374 w 571"/>
                <a:gd name="T31" fmla="*/ 254 h 496"/>
                <a:gd name="T32" fmla="*/ 351 w 571"/>
                <a:gd name="T33" fmla="*/ 260 h 496"/>
                <a:gd name="T34" fmla="*/ 333 w 571"/>
                <a:gd name="T35" fmla="*/ 244 h 496"/>
                <a:gd name="T36" fmla="*/ 319 w 571"/>
                <a:gd name="T37" fmla="*/ 230 h 496"/>
                <a:gd name="T38" fmla="*/ 307 w 571"/>
                <a:gd name="T39" fmla="*/ 210 h 496"/>
                <a:gd name="T40" fmla="*/ 287 w 571"/>
                <a:gd name="T41" fmla="*/ 201 h 496"/>
                <a:gd name="T42" fmla="*/ 267 w 571"/>
                <a:gd name="T43" fmla="*/ 192 h 496"/>
                <a:gd name="T44" fmla="*/ 253 w 571"/>
                <a:gd name="T45" fmla="*/ 167 h 496"/>
                <a:gd name="T46" fmla="*/ 244 w 571"/>
                <a:gd name="T47" fmla="*/ 181 h 496"/>
                <a:gd name="T48" fmla="*/ 225 w 571"/>
                <a:gd name="T49" fmla="*/ 188 h 496"/>
                <a:gd name="T50" fmla="*/ 195 w 571"/>
                <a:gd name="T51" fmla="*/ 185 h 496"/>
                <a:gd name="T52" fmla="*/ 174 w 571"/>
                <a:gd name="T53" fmla="*/ 177 h 496"/>
                <a:gd name="T54" fmla="*/ 161 w 571"/>
                <a:gd name="T55" fmla="*/ 161 h 496"/>
                <a:gd name="T56" fmla="*/ 147 w 571"/>
                <a:gd name="T57" fmla="*/ 151 h 496"/>
                <a:gd name="T58" fmla="*/ 121 w 571"/>
                <a:gd name="T59" fmla="*/ 162 h 496"/>
                <a:gd name="T60" fmla="*/ 114 w 571"/>
                <a:gd name="T61" fmla="*/ 141 h 496"/>
                <a:gd name="T62" fmla="*/ 99 w 571"/>
                <a:gd name="T63" fmla="*/ 153 h 496"/>
                <a:gd name="T64" fmla="*/ 94 w 571"/>
                <a:gd name="T65" fmla="*/ 217 h 496"/>
                <a:gd name="T66" fmla="*/ 6 w 571"/>
                <a:gd name="T67" fmla="*/ 410 h 496"/>
                <a:gd name="T68" fmla="*/ 70 w 571"/>
                <a:gd name="T69" fmla="*/ 474 h 496"/>
                <a:gd name="T70" fmla="*/ 132 w 571"/>
                <a:gd name="T71" fmla="*/ 467 h 496"/>
                <a:gd name="T72" fmla="*/ 148 w 571"/>
                <a:gd name="T73" fmla="*/ 472 h 496"/>
                <a:gd name="T74" fmla="*/ 163 w 571"/>
                <a:gd name="T75" fmla="*/ 484 h 496"/>
                <a:gd name="T76" fmla="*/ 188 w 571"/>
                <a:gd name="T77" fmla="*/ 489 h 496"/>
                <a:gd name="T78" fmla="*/ 209 w 571"/>
                <a:gd name="T79" fmla="*/ 489 h 496"/>
                <a:gd name="T80" fmla="*/ 235 w 571"/>
                <a:gd name="T81" fmla="*/ 494 h 496"/>
                <a:gd name="T82" fmla="*/ 270 w 571"/>
                <a:gd name="T83" fmla="*/ 464 h 496"/>
                <a:gd name="T84" fmla="*/ 333 w 571"/>
                <a:gd name="T85" fmla="*/ 406 h 496"/>
                <a:gd name="T86" fmla="*/ 357 w 571"/>
                <a:gd name="T87" fmla="*/ 377 h 496"/>
                <a:gd name="T88" fmla="*/ 400 w 571"/>
                <a:gd name="T89" fmla="*/ 372 h 496"/>
                <a:gd name="T90" fmla="*/ 409 w 571"/>
                <a:gd name="T91" fmla="*/ 359 h 496"/>
                <a:gd name="T92" fmla="*/ 402 w 571"/>
                <a:gd name="T93" fmla="*/ 344 h 496"/>
                <a:gd name="T94" fmla="*/ 466 w 571"/>
                <a:gd name="T95" fmla="*/ 319 h 496"/>
                <a:gd name="T96" fmla="*/ 548 w 571"/>
                <a:gd name="T97" fmla="*/ 289 h 496"/>
                <a:gd name="T98" fmla="*/ 535 w 571"/>
                <a:gd name="T99" fmla="*/ 283 h 496"/>
                <a:gd name="T100" fmla="*/ 526 w 571"/>
                <a:gd name="T101" fmla="*/ 266 h 496"/>
                <a:gd name="T102" fmla="*/ 538 w 571"/>
                <a:gd name="T103" fmla="*/ 236 h 496"/>
                <a:gd name="T104" fmla="*/ 550 w 571"/>
                <a:gd name="T105" fmla="*/ 216 h 496"/>
                <a:gd name="T106" fmla="*/ 559 w 571"/>
                <a:gd name="T107" fmla="*/ 206 h 496"/>
                <a:gd name="T108" fmla="*/ 553 w 571"/>
                <a:gd name="T109" fmla="*/ 170 h 496"/>
                <a:gd name="T110" fmla="*/ 558 w 571"/>
                <a:gd name="T111" fmla="*/ 147 h 496"/>
                <a:gd name="T112" fmla="*/ 559 w 571"/>
                <a:gd name="T113" fmla="*/ 129 h 496"/>
                <a:gd name="T114" fmla="*/ 570 w 571"/>
                <a:gd name="T115" fmla="*/ 115 h 496"/>
                <a:gd name="T116" fmla="*/ 553 w 571"/>
                <a:gd name="T117" fmla="*/ 92 h 496"/>
                <a:gd name="T118" fmla="*/ 545 w 571"/>
                <a:gd name="T119" fmla="*/ 69 h 496"/>
                <a:gd name="T120" fmla="*/ 535 w 571"/>
                <a:gd name="T121" fmla="*/ 6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1" h="496">
                  <a:moveTo>
                    <a:pt x="535" y="60"/>
                  </a:moveTo>
                  <a:cubicBezTo>
                    <a:pt x="535" y="60"/>
                    <a:pt x="534" y="60"/>
                    <a:pt x="534" y="60"/>
                  </a:cubicBezTo>
                  <a:cubicBezTo>
                    <a:pt x="533" y="60"/>
                    <a:pt x="533" y="59"/>
                    <a:pt x="534" y="59"/>
                  </a:cubicBezTo>
                  <a:cubicBezTo>
                    <a:pt x="534" y="58"/>
                    <a:pt x="533" y="59"/>
                    <a:pt x="533" y="59"/>
                  </a:cubicBezTo>
                  <a:cubicBezTo>
                    <a:pt x="532" y="59"/>
                    <a:pt x="532" y="58"/>
                    <a:pt x="532" y="58"/>
                  </a:cubicBezTo>
                  <a:cubicBezTo>
                    <a:pt x="532" y="58"/>
                    <a:pt x="532" y="58"/>
                    <a:pt x="532" y="58"/>
                  </a:cubicBezTo>
                  <a:cubicBezTo>
                    <a:pt x="532" y="58"/>
                    <a:pt x="531" y="58"/>
                    <a:pt x="531" y="58"/>
                  </a:cubicBezTo>
                  <a:cubicBezTo>
                    <a:pt x="531" y="58"/>
                    <a:pt x="531" y="58"/>
                    <a:pt x="531" y="58"/>
                  </a:cubicBezTo>
                  <a:cubicBezTo>
                    <a:pt x="531" y="58"/>
                    <a:pt x="530" y="58"/>
                    <a:pt x="529" y="58"/>
                  </a:cubicBezTo>
                  <a:cubicBezTo>
                    <a:pt x="529" y="58"/>
                    <a:pt x="529" y="57"/>
                    <a:pt x="528" y="57"/>
                  </a:cubicBezTo>
                  <a:cubicBezTo>
                    <a:pt x="528" y="56"/>
                    <a:pt x="528" y="56"/>
                    <a:pt x="528" y="56"/>
                  </a:cubicBezTo>
                  <a:cubicBezTo>
                    <a:pt x="527" y="56"/>
                    <a:pt x="527" y="56"/>
                    <a:pt x="527" y="56"/>
                  </a:cubicBezTo>
                  <a:cubicBezTo>
                    <a:pt x="526" y="56"/>
                    <a:pt x="526" y="55"/>
                    <a:pt x="526" y="55"/>
                  </a:cubicBezTo>
                  <a:cubicBezTo>
                    <a:pt x="526" y="55"/>
                    <a:pt x="525" y="54"/>
                    <a:pt x="525" y="54"/>
                  </a:cubicBezTo>
                  <a:cubicBezTo>
                    <a:pt x="524" y="54"/>
                    <a:pt x="523" y="54"/>
                    <a:pt x="522" y="54"/>
                  </a:cubicBezTo>
                  <a:cubicBezTo>
                    <a:pt x="522" y="54"/>
                    <a:pt x="520" y="54"/>
                    <a:pt x="519" y="53"/>
                  </a:cubicBezTo>
                  <a:cubicBezTo>
                    <a:pt x="518" y="52"/>
                    <a:pt x="517" y="52"/>
                    <a:pt x="517" y="52"/>
                  </a:cubicBezTo>
                  <a:cubicBezTo>
                    <a:pt x="517" y="52"/>
                    <a:pt x="516" y="52"/>
                    <a:pt x="515" y="52"/>
                  </a:cubicBezTo>
                  <a:cubicBezTo>
                    <a:pt x="515" y="52"/>
                    <a:pt x="515" y="52"/>
                    <a:pt x="514" y="51"/>
                  </a:cubicBezTo>
                  <a:cubicBezTo>
                    <a:pt x="514" y="50"/>
                    <a:pt x="514" y="50"/>
                    <a:pt x="513" y="50"/>
                  </a:cubicBezTo>
                  <a:cubicBezTo>
                    <a:pt x="512" y="50"/>
                    <a:pt x="512" y="49"/>
                    <a:pt x="512" y="48"/>
                  </a:cubicBezTo>
                  <a:cubicBezTo>
                    <a:pt x="512" y="48"/>
                    <a:pt x="513" y="47"/>
                    <a:pt x="513" y="47"/>
                  </a:cubicBezTo>
                  <a:cubicBezTo>
                    <a:pt x="513" y="47"/>
                    <a:pt x="511" y="46"/>
                    <a:pt x="510" y="46"/>
                  </a:cubicBezTo>
                  <a:cubicBezTo>
                    <a:pt x="510" y="45"/>
                    <a:pt x="509" y="46"/>
                    <a:pt x="509" y="46"/>
                  </a:cubicBezTo>
                  <a:cubicBezTo>
                    <a:pt x="509" y="46"/>
                    <a:pt x="505" y="46"/>
                    <a:pt x="504" y="46"/>
                  </a:cubicBezTo>
                  <a:cubicBezTo>
                    <a:pt x="503" y="46"/>
                    <a:pt x="501" y="46"/>
                    <a:pt x="501" y="46"/>
                  </a:cubicBezTo>
                  <a:cubicBezTo>
                    <a:pt x="500" y="46"/>
                    <a:pt x="499" y="45"/>
                    <a:pt x="499" y="45"/>
                  </a:cubicBezTo>
                  <a:cubicBezTo>
                    <a:pt x="498" y="45"/>
                    <a:pt x="498" y="45"/>
                    <a:pt x="498" y="45"/>
                  </a:cubicBezTo>
                  <a:cubicBezTo>
                    <a:pt x="498" y="45"/>
                    <a:pt x="496" y="43"/>
                    <a:pt x="497" y="43"/>
                  </a:cubicBezTo>
                  <a:cubicBezTo>
                    <a:pt x="497" y="42"/>
                    <a:pt x="496" y="43"/>
                    <a:pt x="496" y="43"/>
                  </a:cubicBezTo>
                  <a:cubicBezTo>
                    <a:pt x="496" y="43"/>
                    <a:pt x="496" y="43"/>
                    <a:pt x="495" y="43"/>
                  </a:cubicBezTo>
                  <a:cubicBezTo>
                    <a:pt x="494" y="42"/>
                    <a:pt x="494" y="42"/>
                    <a:pt x="493" y="42"/>
                  </a:cubicBezTo>
                  <a:cubicBezTo>
                    <a:pt x="492" y="42"/>
                    <a:pt x="492" y="42"/>
                    <a:pt x="491" y="42"/>
                  </a:cubicBezTo>
                  <a:cubicBezTo>
                    <a:pt x="491" y="42"/>
                    <a:pt x="490" y="42"/>
                    <a:pt x="489" y="43"/>
                  </a:cubicBezTo>
                  <a:cubicBezTo>
                    <a:pt x="488" y="43"/>
                    <a:pt x="488" y="43"/>
                    <a:pt x="488" y="43"/>
                  </a:cubicBezTo>
                  <a:cubicBezTo>
                    <a:pt x="487" y="43"/>
                    <a:pt x="487" y="42"/>
                    <a:pt x="486" y="42"/>
                  </a:cubicBezTo>
                  <a:cubicBezTo>
                    <a:pt x="486" y="42"/>
                    <a:pt x="485" y="41"/>
                    <a:pt x="485" y="40"/>
                  </a:cubicBezTo>
                  <a:cubicBezTo>
                    <a:pt x="484" y="40"/>
                    <a:pt x="485" y="39"/>
                    <a:pt x="485" y="38"/>
                  </a:cubicBezTo>
                  <a:cubicBezTo>
                    <a:pt x="486" y="38"/>
                    <a:pt x="486" y="37"/>
                    <a:pt x="486" y="37"/>
                  </a:cubicBezTo>
                  <a:cubicBezTo>
                    <a:pt x="485" y="36"/>
                    <a:pt x="485" y="36"/>
                    <a:pt x="485" y="36"/>
                  </a:cubicBezTo>
                  <a:cubicBezTo>
                    <a:pt x="485" y="36"/>
                    <a:pt x="483" y="35"/>
                    <a:pt x="483" y="35"/>
                  </a:cubicBezTo>
                  <a:cubicBezTo>
                    <a:pt x="482" y="35"/>
                    <a:pt x="481" y="35"/>
                    <a:pt x="481" y="35"/>
                  </a:cubicBezTo>
                  <a:cubicBezTo>
                    <a:pt x="480" y="35"/>
                    <a:pt x="479" y="34"/>
                    <a:pt x="478" y="34"/>
                  </a:cubicBezTo>
                  <a:cubicBezTo>
                    <a:pt x="478" y="34"/>
                    <a:pt x="478" y="35"/>
                    <a:pt x="478" y="35"/>
                  </a:cubicBezTo>
                  <a:cubicBezTo>
                    <a:pt x="478" y="35"/>
                    <a:pt x="477" y="35"/>
                    <a:pt x="477" y="36"/>
                  </a:cubicBezTo>
                  <a:cubicBezTo>
                    <a:pt x="477" y="36"/>
                    <a:pt x="476" y="36"/>
                    <a:pt x="476" y="36"/>
                  </a:cubicBezTo>
                  <a:cubicBezTo>
                    <a:pt x="475" y="36"/>
                    <a:pt x="475" y="36"/>
                    <a:pt x="475" y="36"/>
                  </a:cubicBezTo>
                  <a:cubicBezTo>
                    <a:pt x="473" y="35"/>
                    <a:pt x="473" y="35"/>
                    <a:pt x="473" y="35"/>
                  </a:cubicBezTo>
                  <a:cubicBezTo>
                    <a:pt x="472" y="35"/>
                    <a:pt x="472" y="35"/>
                    <a:pt x="472" y="35"/>
                  </a:cubicBezTo>
                  <a:cubicBezTo>
                    <a:pt x="472" y="35"/>
                    <a:pt x="472" y="34"/>
                    <a:pt x="472" y="34"/>
                  </a:cubicBezTo>
                  <a:cubicBezTo>
                    <a:pt x="471" y="33"/>
                    <a:pt x="471" y="33"/>
                    <a:pt x="470" y="33"/>
                  </a:cubicBezTo>
                  <a:cubicBezTo>
                    <a:pt x="469" y="32"/>
                    <a:pt x="468" y="32"/>
                    <a:pt x="468" y="32"/>
                  </a:cubicBezTo>
                  <a:cubicBezTo>
                    <a:pt x="467" y="31"/>
                    <a:pt x="468" y="31"/>
                    <a:pt x="468" y="31"/>
                  </a:cubicBezTo>
                  <a:cubicBezTo>
                    <a:pt x="468" y="31"/>
                    <a:pt x="468" y="30"/>
                    <a:pt x="468" y="30"/>
                  </a:cubicBezTo>
                  <a:cubicBezTo>
                    <a:pt x="467" y="29"/>
                    <a:pt x="467" y="29"/>
                    <a:pt x="467" y="28"/>
                  </a:cubicBezTo>
                  <a:cubicBezTo>
                    <a:pt x="467" y="27"/>
                    <a:pt x="468" y="26"/>
                    <a:pt x="468" y="26"/>
                  </a:cubicBezTo>
                  <a:cubicBezTo>
                    <a:pt x="469" y="25"/>
                    <a:pt x="468" y="25"/>
                    <a:pt x="467" y="24"/>
                  </a:cubicBezTo>
                  <a:cubicBezTo>
                    <a:pt x="466" y="23"/>
                    <a:pt x="466" y="24"/>
                    <a:pt x="465" y="24"/>
                  </a:cubicBezTo>
                  <a:cubicBezTo>
                    <a:pt x="464" y="24"/>
                    <a:pt x="463" y="24"/>
                    <a:pt x="463" y="23"/>
                  </a:cubicBezTo>
                  <a:cubicBezTo>
                    <a:pt x="463" y="22"/>
                    <a:pt x="462" y="22"/>
                    <a:pt x="461" y="22"/>
                  </a:cubicBezTo>
                  <a:cubicBezTo>
                    <a:pt x="459" y="21"/>
                    <a:pt x="459" y="21"/>
                    <a:pt x="459" y="21"/>
                  </a:cubicBezTo>
                  <a:cubicBezTo>
                    <a:pt x="459" y="21"/>
                    <a:pt x="459" y="21"/>
                    <a:pt x="458" y="20"/>
                  </a:cubicBezTo>
                  <a:cubicBezTo>
                    <a:pt x="458" y="20"/>
                    <a:pt x="458" y="19"/>
                    <a:pt x="458" y="19"/>
                  </a:cubicBezTo>
                  <a:cubicBezTo>
                    <a:pt x="456" y="21"/>
                    <a:pt x="456" y="21"/>
                    <a:pt x="456" y="21"/>
                  </a:cubicBezTo>
                  <a:cubicBezTo>
                    <a:pt x="455" y="20"/>
                    <a:pt x="455" y="20"/>
                    <a:pt x="455" y="20"/>
                  </a:cubicBezTo>
                  <a:cubicBezTo>
                    <a:pt x="455" y="20"/>
                    <a:pt x="454" y="21"/>
                    <a:pt x="454" y="21"/>
                  </a:cubicBezTo>
                  <a:cubicBezTo>
                    <a:pt x="454" y="22"/>
                    <a:pt x="453" y="21"/>
                    <a:pt x="453" y="21"/>
                  </a:cubicBezTo>
                  <a:cubicBezTo>
                    <a:pt x="453" y="21"/>
                    <a:pt x="452" y="21"/>
                    <a:pt x="452" y="21"/>
                  </a:cubicBezTo>
                  <a:cubicBezTo>
                    <a:pt x="452" y="20"/>
                    <a:pt x="451" y="20"/>
                    <a:pt x="451" y="20"/>
                  </a:cubicBezTo>
                  <a:cubicBezTo>
                    <a:pt x="451" y="20"/>
                    <a:pt x="451" y="20"/>
                    <a:pt x="451" y="20"/>
                  </a:cubicBezTo>
                  <a:cubicBezTo>
                    <a:pt x="451" y="20"/>
                    <a:pt x="450" y="20"/>
                    <a:pt x="450" y="19"/>
                  </a:cubicBezTo>
                  <a:cubicBezTo>
                    <a:pt x="450" y="19"/>
                    <a:pt x="449" y="19"/>
                    <a:pt x="449" y="19"/>
                  </a:cubicBezTo>
                  <a:cubicBezTo>
                    <a:pt x="448" y="20"/>
                    <a:pt x="448" y="20"/>
                    <a:pt x="448" y="20"/>
                  </a:cubicBezTo>
                  <a:cubicBezTo>
                    <a:pt x="448" y="20"/>
                    <a:pt x="448" y="21"/>
                    <a:pt x="447" y="21"/>
                  </a:cubicBezTo>
                  <a:cubicBezTo>
                    <a:pt x="447" y="22"/>
                    <a:pt x="446" y="21"/>
                    <a:pt x="445" y="21"/>
                  </a:cubicBezTo>
                  <a:cubicBezTo>
                    <a:pt x="445" y="21"/>
                    <a:pt x="444" y="21"/>
                    <a:pt x="443" y="21"/>
                  </a:cubicBezTo>
                  <a:cubicBezTo>
                    <a:pt x="443" y="21"/>
                    <a:pt x="443" y="21"/>
                    <a:pt x="442" y="20"/>
                  </a:cubicBezTo>
                  <a:cubicBezTo>
                    <a:pt x="442" y="20"/>
                    <a:pt x="440" y="19"/>
                    <a:pt x="440" y="18"/>
                  </a:cubicBezTo>
                  <a:cubicBezTo>
                    <a:pt x="439" y="17"/>
                    <a:pt x="438" y="17"/>
                    <a:pt x="438" y="16"/>
                  </a:cubicBezTo>
                  <a:cubicBezTo>
                    <a:pt x="438" y="16"/>
                    <a:pt x="436" y="13"/>
                    <a:pt x="435" y="12"/>
                  </a:cubicBezTo>
                  <a:cubicBezTo>
                    <a:pt x="435" y="12"/>
                    <a:pt x="433" y="10"/>
                    <a:pt x="433" y="10"/>
                  </a:cubicBezTo>
                  <a:cubicBezTo>
                    <a:pt x="431" y="7"/>
                    <a:pt x="431" y="7"/>
                    <a:pt x="431" y="7"/>
                  </a:cubicBezTo>
                  <a:cubicBezTo>
                    <a:pt x="430" y="5"/>
                    <a:pt x="430" y="5"/>
                    <a:pt x="430" y="5"/>
                  </a:cubicBezTo>
                  <a:cubicBezTo>
                    <a:pt x="428" y="0"/>
                    <a:pt x="428" y="0"/>
                    <a:pt x="428" y="0"/>
                  </a:cubicBezTo>
                  <a:cubicBezTo>
                    <a:pt x="337" y="14"/>
                    <a:pt x="337" y="14"/>
                    <a:pt x="337" y="14"/>
                  </a:cubicBezTo>
                  <a:cubicBezTo>
                    <a:pt x="337" y="14"/>
                    <a:pt x="337" y="16"/>
                    <a:pt x="338" y="16"/>
                  </a:cubicBezTo>
                  <a:cubicBezTo>
                    <a:pt x="338" y="17"/>
                    <a:pt x="338" y="17"/>
                    <a:pt x="339" y="18"/>
                  </a:cubicBezTo>
                  <a:cubicBezTo>
                    <a:pt x="339" y="18"/>
                    <a:pt x="339" y="19"/>
                    <a:pt x="340" y="20"/>
                  </a:cubicBezTo>
                  <a:cubicBezTo>
                    <a:pt x="340" y="21"/>
                    <a:pt x="340" y="21"/>
                    <a:pt x="340" y="22"/>
                  </a:cubicBezTo>
                  <a:cubicBezTo>
                    <a:pt x="340" y="23"/>
                    <a:pt x="339" y="24"/>
                    <a:pt x="339" y="24"/>
                  </a:cubicBezTo>
                  <a:cubicBezTo>
                    <a:pt x="339" y="24"/>
                    <a:pt x="337" y="27"/>
                    <a:pt x="337" y="28"/>
                  </a:cubicBezTo>
                  <a:cubicBezTo>
                    <a:pt x="337" y="29"/>
                    <a:pt x="336" y="30"/>
                    <a:pt x="336" y="31"/>
                  </a:cubicBezTo>
                  <a:cubicBezTo>
                    <a:pt x="336" y="31"/>
                    <a:pt x="334" y="34"/>
                    <a:pt x="333" y="35"/>
                  </a:cubicBezTo>
                  <a:cubicBezTo>
                    <a:pt x="331" y="37"/>
                    <a:pt x="331" y="37"/>
                    <a:pt x="330" y="38"/>
                  </a:cubicBezTo>
                  <a:cubicBezTo>
                    <a:pt x="330" y="39"/>
                    <a:pt x="329" y="39"/>
                    <a:pt x="328" y="40"/>
                  </a:cubicBezTo>
                  <a:cubicBezTo>
                    <a:pt x="327" y="41"/>
                    <a:pt x="327" y="41"/>
                    <a:pt x="326" y="42"/>
                  </a:cubicBezTo>
                  <a:cubicBezTo>
                    <a:pt x="325" y="43"/>
                    <a:pt x="324" y="44"/>
                    <a:pt x="323" y="45"/>
                  </a:cubicBezTo>
                  <a:cubicBezTo>
                    <a:pt x="322" y="45"/>
                    <a:pt x="321" y="46"/>
                    <a:pt x="319" y="47"/>
                  </a:cubicBezTo>
                  <a:cubicBezTo>
                    <a:pt x="318" y="48"/>
                    <a:pt x="317" y="48"/>
                    <a:pt x="316" y="49"/>
                  </a:cubicBezTo>
                  <a:cubicBezTo>
                    <a:pt x="314" y="50"/>
                    <a:pt x="314" y="50"/>
                    <a:pt x="314" y="50"/>
                  </a:cubicBezTo>
                  <a:cubicBezTo>
                    <a:pt x="313" y="51"/>
                    <a:pt x="312" y="52"/>
                    <a:pt x="312" y="52"/>
                  </a:cubicBezTo>
                  <a:cubicBezTo>
                    <a:pt x="312" y="52"/>
                    <a:pt x="312" y="53"/>
                    <a:pt x="313" y="53"/>
                  </a:cubicBezTo>
                  <a:cubicBezTo>
                    <a:pt x="313" y="53"/>
                    <a:pt x="315" y="55"/>
                    <a:pt x="315" y="55"/>
                  </a:cubicBezTo>
                  <a:cubicBezTo>
                    <a:pt x="316" y="55"/>
                    <a:pt x="316" y="56"/>
                    <a:pt x="316" y="56"/>
                  </a:cubicBezTo>
                  <a:cubicBezTo>
                    <a:pt x="317" y="56"/>
                    <a:pt x="317" y="56"/>
                    <a:pt x="318" y="57"/>
                  </a:cubicBezTo>
                  <a:cubicBezTo>
                    <a:pt x="318" y="57"/>
                    <a:pt x="318" y="57"/>
                    <a:pt x="318" y="57"/>
                  </a:cubicBezTo>
                  <a:cubicBezTo>
                    <a:pt x="319" y="58"/>
                    <a:pt x="319" y="58"/>
                    <a:pt x="319" y="58"/>
                  </a:cubicBezTo>
                  <a:cubicBezTo>
                    <a:pt x="319" y="58"/>
                    <a:pt x="319" y="59"/>
                    <a:pt x="319" y="59"/>
                  </a:cubicBezTo>
                  <a:cubicBezTo>
                    <a:pt x="319" y="59"/>
                    <a:pt x="319" y="59"/>
                    <a:pt x="319" y="60"/>
                  </a:cubicBezTo>
                  <a:cubicBezTo>
                    <a:pt x="318" y="60"/>
                    <a:pt x="318" y="61"/>
                    <a:pt x="318" y="61"/>
                  </a:cubicBezTo>
                  <a:cubicBezTo>
                    <a:pt x="318" y="62"/>
                    <a:pt x="318" y="62"/>
                    <a:pt x="318" y="62"/>
                  </a:cubicBezTo>
                  <a:cubicBezTo>
                    <a:pt x="318" y="62"/>
                    <a:pt x="318" y="62"/>
                    <a:pt x="318" y="62"/>
                  </a:cubicBezTo>
                  <a:cubicBezTo>
                    <a:pt x="319" y="63"/>
                    <a:pt x="319" y="63"/>
                    <a:pt x="319" y="63"/>
                  </a:cubicBezTo>
                  <a:cubicBezTo>
                    <a:pt x="319" y="63"/>
                    <a:pt x="319" y="63"/>
                    <a:pt x="319" y="63"/>
                  </a:cubicBezTo>
                  <a:cubicBezTo>
                    <a:pt x="319" y="63"/>
                    <a:pt x="319" y="63"/>
                    <a:pt x="319" y="63"/>
                  </a:cubicBezTo>
                  <a:cubicBezTo>
                    <a:pt x="320" y="63"/>
                    <a:pt x="320" y="63"/>
                    <a:pt x="320" y="63"/>
                  </a:cubicBezTo>
                  <a:cubicBezTo>
                    <a:pt x="320" y="64"/>
                    <a:pt x="320" y="64"/>
                    <a:pt x="320" y="64"/>
                  </a:cubicBezTo>
                  <a:cubicBezTo>
                    <a:pt x="320" y="64"/>
                    <a:pt x="321" y="64"/>
                    <a:pt x="321" y="65"/>
                  </a:cubicBezTo>
                  <a:cubicBezTo>
                    <a:pt x="321" y="65"/>
                    <a:pt x="321" y="65"/>
                    <a:pt x="320" y="66"/>
                  </a:cubicBezTo>
                  <a:cubicBezTo>
                    <a:pt x="320" y="66"/>
                    <a:pt x="320" y="66"/>
                    <a:pt x="320" y="66"/>
                  </a:cubicBezTo>
                  <a:cubicBezTo>
                    <a:pt x="320" y="67"/>
                    <a:pt x="321" y="67"/>
                    <a:pt x="321" y="67"/>
                  </a:cubicBezTo>
                  <a:cubicBezTo>
                    <a:pt x="321" y="67"/>
                    <a:pt x="321" y="67"/>
                    <a:pt x="322" y="66"/>
                  </a:cubicBezTo>
                  <a:cubicBezTo>
                    <a:pt x="323" y="66"/>
                    <a:pt x="323" y="66"/>
                    <a:pt x="323" y="66"/>
                  </a:cubicBezTo>
                  <a:cubicBezTo>
                    <a:pt x="323" y="67"/>
                    <a:pt x="323" y="67"/>
                    <a:pt x="323" y="67"/>
                  </a:cubicBezTo>
                  <a:cubicBezTo>
                    <a:pt x="323" y="67"/>
                    <a:pt x="323" y="67"/>
                    <a:pt x="322" y="67"/>
                  </a:cubicBezTo>
                  <a:cubicBezTo>
                    <a:pt x="322" y="67"/>
                    <a:pt x="322" y="68"/>
                    <a:pt x="322" y="68"/>
                  </a:cubicBezTo>
                  <a:cubicBezTo>
                    <a:pt x="321" y="68"/>
                    <a:pt x="322" y="68"/>
                    <a:pt x="322" y="68"/>
                  </a:cubicBezTo>
                  <a:cubicBezTo>
                    <a:pt x="322" y="68"/>
                    <a:pt x="322" y="68"/>
                    <a:pt x="322" y="68"/>
                  </a:cubicBezTo>
                  <a:cubicBezTo>
                    <a:pt x="323" y="69"/>
                    <a:pt x="323" y="69"/>
                    <a:pt x="323" y="69"/>
                  </a:cubicBezTo>
                  <a:cubicBezTo>
                    <a:pt x="323" y="69"/>
                    <a:pt x="323" y="69"/>
                    <a:pt x="323" y="70"/>
                  </a:cubicBezTo>
                  <a:cubicBezTo>
                    <a:pt x="322" y="70"/>
                    <a:pt x="322" y="70"/>
                    <a:pt x="323" y="71"/>
                  </a:cubicBezTo>
                  <a:cubicBezTo>
                    <a:pt x="323" y="71"/>
                    <a:pt x="323" y="71"/>
                    <a:pt x="323" y="72"/>
                  </a:cubicBezTo>
                  <a:cubicBezTo>
                    <a:pt x="323" y="72"/>
                    <a:pt x="323" y="72"/>
                    <a:pt x="323" y="73"/>
                  </a:cubicBezTo>
                  <a:cubicBezTo>
                    <a:pt x="323" y="74"/>
                    <a:pt x="323" y="75"/>
                    <a:pt x="323" y="75"/>
                  </a:cubicBezTo>
                  <a:cubicBezTo>
                    <a:pt x="323" y="76"/>
                    <a:pt x="323" y="76"/>
                    <a:pt x="324" y="76"/>
                  </a:cubicBezTo>
                  <a:cubicBezTo>
                    <a:pt x="325" y="76"/>
                    <a:pt x="324" y="76"/>
                    <a:pt x="325" y="76"/>
                  </a:cubicBezTo>
                  <a:cubicBezTo>
                    <a:pt x="325" y="76"/>
                    <a:pt x="326" y="76"/>
                    <a:pt x="326" y="76"/>
                  </a:cubicBezTo>
                  <a:cubicBezTo>
                    <a:pt x="326" y="77"/>
                    <a:pt x="326" y="78"/>
                    <a:pt x="326" y="78"/>
                  </a:cubicBezTo>
                  <a:cubicBezTo>
                    <a:pt x="326" y="78"/>
                    <a:pt x="326" y="78"/>
                    <a:pt x="326" y="78"/>
                  </a:cubicBezTo>
                  <a:cubicBezTo>
                    <a:pt x="327" y="79"/>
                    <a:pt x="327" y="79"/>
                    <a:pt x="327" y="79"/>
                  </a:cubicBezTo>
                  <a:cubicBezTo>
                    <a:pt x="327" y="79"/>
                    <a:pt x="326" y="79"/>
                    <a:pt x="326" y="80"/>
                  </a:cubicBezTo>
                  <a:cubicBezTo>
                    <a:pt x="326" y="80"/>
                    <a:pt x="326" y="80"/>
                    <a:pt x="326" y="81"/>
                  </a:cubicBezTo>
                  <a:cubicBezTo>
                    <a:pt x="326" y="82"/>
                    <a:pt x="326" y="82"/>
                    <a:pt x="326" y="83"/>
                  </a:cubicBezTo>
                  <a:cubicBezTo>
                    <a:pt x="326" y="84"/>
                    <a:pt x="325" y="83"/>
                    <a:pt x="325" y="84"/>
                  </a:cubicBezTo>
                  <a:cubicBezTo>
                    <a:pt x="324" y="85"/>
                    <a:pt x="324" y="85"/>
                    <a:pt x="324" y="86"/>
                  </a:cubicBezTo>
                  <a:cubicBezTo>
                    <a:pt x="324" y="87"/>
                    <a:pt x="324" y="87"/>
                    <a:pt x="324" y="87"/>
                  </a:cubicBezTo>
                  <a:cubicBezTo>
                    <a:pt x="324" y="88"/>
                    <a:pt x="324" y="87"/>
                    <a:pt x="323" y="88"/>
                  </a:cubicBezTo>
                  <a:cubicBezTo>
                    <a:pt x="323" y="89"/>
                    <a:pt x="323" y="89"/>
                    <a:pt x="324" y="89"/>
                  </a:cubicBezTo>
                  <a:cubicBezTo>
                    <a:pt x="324" y="89"/>
                    <a:pt x="324" y="90"/>
                    <a:pt x="325" y="90"/>
                  </a:cubicBezTo>
                  <a:cubicBezTo>
                    <a:pt x="325" y="91"/>
                    <a:pt x="325" y="91"/>
                    <a:pt x="325" y="91"/>
                  </a:cubicBezTo>
                  <a:cubicBezTo>
                    <a:pt x="325" y="92"/>
                    <a:pt x="324" y="92"/>
                    <a:pt x="324" y="92"/>
                  </a:cubicBezTo>
                  <a:cubicBezTo>
                    <a:pt x="323" y="92"/>
                    <a:pt x="324" y="92"/>
                    <a:pt x="324" y="93"/>
                  </a:cubicBezTo>
                  <a:cubicBezTo>
                    <a:pt x="324" y="95"/>
                    <a:pt x="324" y="96"/>
                    <a:pt x="324" y="97"/>
                  </a:cubicBezTo>
                  <a:cubicBezTo>
                    <a:pt x="324" y="99"/>
                    <a:pt x="323" y="98"/>
                    <a:pt x="323" y="98"/>
                  </a:cubicBezTo>
                  <a:cubicBezTo>
                    <a:pt x="323" y="98"/>
                    <a:pt x="323" y="98"/>
                    <a:pt x="322" y="98"/>
                  </a:cubicBezTo>
                  <a:cubicBezTo>
                    <a:pt x="322" y="99"/>
                    <a:pt x="321" y="100"/>
                    <a:pt x="322" y="101"/>
                  </a:cubicBezTo>
                  <a:cubicBezTo>
                    <a:pt x="322" y="102"/>
                    <a:pt x="322" y="101"/>
                    <a:pt x="323" y="102"/>
                  </a:cubicBezTo>
                  <a:cubicBezTo>
                    <a:pt x="323" y="103"/>
                    <a:pt x="323" y="102"/>
                    <a:pt x="323" y="103"/>
                  </a:cubicBezTo>
                  <a:cubicBezTo>
                    <a:pt x="324" y="103"/>
                    <a:pt x="324" y="103"/>
                    <a:pt x="324" y="104"/>
                  </a:cubicBezTo>
                  <a:cubicBezTo>
                    <a:pt x="324" y="106"/>
                    <a:pt x="324" y="105"/>
                    <a:pt x="323" y="106"/>
                  </a:cubicBezTo>
                  <a:cubicBezTo>
                    <a:pt x="323" y="107"/>
                    <a:pt x="323" y="107"/>
                    <a:pt x="323" y="107"/>
                  </a:cubicBezTo>
                  <a:cubicBezTo>
                    <a:pt x="323" y="108"/>
                    <a:pt x="323" y="108"/>
                    <a:pt x="324" y="109"/>
                  </a:cubicBezTo>
                  <a:cubicBezTo>
                    <a:pt x="324" y="109"/>
                    <a:pt x="325" y="109"/>
                    <a:pt x="325" y="109"/>
                  </a:cubicBezTo>
                  <a:cubicBezTo>
                    <a:pt x="325" y="109"/>
                    <a:pt x="325" y="110"/>
                    <a:pt x="325" y="111"/>
                  </a:cubicBezTo>
                  <a:cubicBezTo>
                    <a:pt x="324" y="111"/>
                    <a:pt x="324" y="111"/>
                    <a:pt x="324" y="112"/>
                  </a:cubicBezTo>
                  <a:cubicBezTo>
                    <a:pt x="324" y="113"/>
                    <a:pt x="325" y="113"/>
                    <a:pt x="325" y="113"/>
                  </a:cubicBezTo>
                  <a:cubicBezTo>
                    <a:pt x="324" y="114"/>
                    <a:pt x="325" y="114"/>
                    <a:pt x="325" y="114"/>
                  </a:cubicBezTo>
                  <a:cubicBezTo>
                    <a:pt x="325" y="115"/>
                    <a:pt x="325" y="115"/>
                    <a:pt x="325" y="115"/>
                  </a:cubicBezTo>
                  <a:cubicBezTo>
                    <a:pt x="325" y="115"/>
                    <a:pt x="325" y="116"/>
                    <a:pt x="326" y="116"/>
                  </a:cubicBezTo>
                  <a:cubicBezTo>
                    <a:pt x="326" y="117"/>
                    <a:pt x="326" y="117"/>
                    <a:pt x="326" y="117"/>
                  </a:cubicBezTo>
                  <a:cubicBezTo>
                    <a:pt x="326" y="118"/>
                    <a:pt x="326" y="117"/>
                    <a:pt x="326" y="118"/>
                  </a:cubicBezTo>
                  <a:cubicBezTo>
                    <a:pt x="326" y="118"/>
                    <a:pt x="325" y="119"/>
                    <a:pt x="325" y="119"/>
                  </a:cubicBezTo>
                  <a:cubicBezTo>
                    <a:pt x="325" y="120"/>
                    <a:pt x="325" y="120"/>
                    <a:pt x="326" y="120"/>
                  </a:cubicBezTo>
                  <a:cubicBezTo>
                    <a:pt x="326" y="120"/>
                    <a:pt x="326" y="120"/>
                    <a:pt x="327" y="121"/>
                  </a:cubicBezTo>
                  <a:cubicBezTo>
                    <a:pt x="327" y="121"/>
                    <a:pt x="328" y="122"/>
                    <a:pt x="327" y="122"/>
                  </a:cubicBezTo>
                  <a:cubicBezTo>
                    <a:pt x="327" y="123"/>
                    <a:pt x="326" y="123"/>
                    <a:pt x="326" y="123"/>
                  </a:cubicBezTo>
                  <a:cubicBezTo>
                    <a:pt x="325" y="123"/>
                    <a:pt x="325" y="124"/>
                    <a:pt x="325" y="124"/>
                  </a:cubicBezTo>
                  <a:cubicBezTo>
                    <a:pt x="325" y="125"/>
                    <a:pt x="325" y="125"/>
                    <a:pt x="325" y="125"/>
                  </a:cubicBezTo>
                  <a:cubicBezTo>
                    <a:pt x="325" y="125"/>
                    <a:pt x="324" y="124"/>
                    <a:pt x="324" y="124"/>
                  </a:cubicBezTo>
                  <a:cubicBezTo>
                    <a:pt x="324" y="124"/>
                    <a:pt x="324" y="124"/>
                    <a:pt x="323" y="125"/>
                  </a:cubicBezTo>
                  <a:cubicBezTo>
                    <a:pt x="323" y="125"/>
                    <a:pt x="323" y="125"/>
                    <a:pt x="323" y="126"/>
                  </a:cubicBezTo>
                  <a:cubicBezTo>
                    <a:pt x="323" y="127"/>
                    <a:pt x="323" y="127"/>
                    <a:pt x="322" y="127"/>
                  </a:cubicBezTo>
                  <a:cubicBezTo>
                    <a:pt x="321" y="128"/>
                    <a:pt x="322" y="128"/>
                    <a:pt x="322" y="128"/>
                  </a:cubicBezTo>
                  <a:cubicBezTo>
                    <a:pt x="322" y="128"/>
                    <a:pt x="322" y="129"/>
                    <a:pt x="322" y="129"/>
                  </a:cubicBezTo>
                  <a:cubicBezTo>
                    <a:pt x="321" y="129"/>
                    <a:pt x="321" y="129"/>
                    <a:pt x="320" y="130"/>
                  </a:cubicBezTo>
                  <a:cubicBezTo>
                    <a:pt x="320" y="131"/>
                    <a:pt x="320" y="131"/>
                    <a:pt x="320" y="131"/>
                  </a:cubicBezTo>
                  <a:cubicBezTo>
                    <a:pt x="319" y="131"/>
                    <a:pt x="319" y="131"/>
                    <a:pt x="319" y="132"/>
                  </a:cubicBezTo>
                  <a:cubicBezTo>
                    <a:pt x="319" y="133"/>
                    <a:pt x="319" y="133"/>
                    <a:pt x="319" y="134"/>
                  </a:cubicBezTo>
                  <a:cubicBezTo>
                    <a:pt x="319" y="136"/>
                    <a:pt x="319" y="136"/>
                    <a:pt x="319" y="136"/>
                  </a:cubicBezTo>
                  <a:cubicBezTo>
                    <a:pt x="319" y="137"/>
                    <a:pt x="318" y="137"/>
                    <a:pt x="318" y="137"/>
                  </a:cubicBezTo>
                  <a:cubicBezTo>
                    <a:pt x="317" y="137"/>
                    <a:pt x="318" y="138"/>
                    <a:pt x="318" y="138"/>
                  </a:cubicBezTo>
                  <a:cubicBezTo>
                    <a:pt x="318" y="138"/>
                    <a:pt x="318" y="139"/>
                    <a:pt x="318" y="140"/>
                  </a:cubicBezTo>
                  <a:cubicBezTo>
                    <a:pt x="318" y="140"/>
                    <a:pt x="318" y="140"/>
                    <a:pt x="318" y="141"/>
                  </a:cubicBezTo>
                  <a:cubicBezTo>
                    <a:pt x="318" y="142"/>
                    <a:pt x="318" y="142"/>
                    <a:pt x="318" y="142"/>
                  </a:cubicBezTo>
                  <a:cubicBezTo>
                    <a:pt x="317" y="142"/>
                    <a:pt x="317" y="143"/>
                    <a:pt x="316" y="143"/>
                  </a:cubicBezTo>
                  <a:cubicBezTo>
                    <a:pt x="316" y="144"/>
                    <a:pt x="317" y="144"/>
                    <a:pt x="317" y="145"/>
                  </a:cubicBezTo>
                  <a:cubicBezTo>
                    <a:pt x="317" y="146"/>
                    <a:pt x="317" y="146"/>
                    <a:pt x="318" y="147"/>
                  </a:cubicBezTo>
                  <a:cubicBezTo>
                    <a:pt x="318" y="147"/>
                    <a:pt x="317" y="147"/>
                    <a:pt x="317" y="148"/>
                  </a:cubicBezTo>
                  <a:cubicBezTo>
                    <a:pt x="317" y="149"/>
                    <a:pt x="317" y="148"/>
                    <a:pt x="317" y="149"/>
                  </a:cubicBezTo>
                  <a:cubicBezTo>
                    <a:pt x="317" y="149"/>
                    <a:pt x="316" y="150"/>
                    <a:pt x="316" y="150"/>
                  </a:cubicBezTo>
                  <a:cubicBezTo>
                    <a:pt x="316" y="151"/>
                    <a:pt x="316" y="151"/>
                    <a:pt x="316" y="152"/>
                  </a:cubicBezTo>
                  <a:cubicBezTo>
                    <a:pt x="317" y="152"/>
                    <a:pt x="316" y="152"/>
                    <a:pt x="316" y="153"/>
                  </a:cubicBezTo>
                  <a:cubicBezTo>
                    <a:pt x="317" y="153"/>
                    <a:pt x="316" y="153"/>
                    <a:pt x="315" y="154"/>
                  </a:cubicBezTo>
                  <a:cubicBezTo>
                    <a:pt x="315" y="154"/>
                    <a:pt x="315" y="154"/>
                    <a:pt x="315" y="155"/>
                  </a:cubicBezTo>
                  <a:cubicBezTo>
                    <a:pt x="315" y="155"/>
                    <a:pt x="315" y="155"/>
                    <a:pt x="315" y="156"/>
                  </a:cubicBezTo>
                  <a:cubicBezTo>
                    <a:pt x="316" y="156"/>
                    <a:pt x="315" y="156"/>
                    <a:pt x="315" y="157"/>
                  </a:cubicBezTo>
                  <a:cubicBezTo>
                    <a:pt x="315" y="158"/>
                    <a:pt x="315" y="157"/>
                    <a:pt x="315" y="158"/>
                  </a:cubicBezTo>
                  <a:cubicBezTo>
                    <a:pt x="314" y="158"/>
                    <a:pt x="314" y="158"/>
                    <a:pt x="314" y="159"/>
                  </a:cubicBezTo>
                  <a:cubicBezTo>
                    <a:pt x="313" y="159"/>
                    <a:pt x="314" y="159"/>
                    <a:pt x="314" y="159"/>
                  </a:cubicBezTo>
                  <a:cubicBezTo>
                    <a:pt x="314" y="160"/>
                    <a:pt x="314" y="160"/>
                    <a:pt x="314" y="161"/>
                  </a:cubicBezTo>
                  <a:cubicBezTo>
                    <a:pt x="314" y="161"/>
                    <a:pt x="314" y="161"/>
                    <a:pt x="313" y="161"/>
                  </a:cubicBezTo>
                  <a:cubicBezTo>
                    <a:pt x="312" y="162"/>
                    <a:pt x="313" y="162"/>
                    <a:pt x="312" y="162"/>
                  </a:cubicBezTo>
                  <a:cubicBezTo>
                    <a:pt x="312" y="163"/>
                    <a:pt x="312" y="163"/>
                    <a:pt x="312" y="163"/>
                  </a:cubicBezTo>
                  <a:cubicBezTo>
                    <a:pt x="312" y="164"/>
                    <a:pt x="312" y="164"/>
                    <a:pt x="312" y="165"/>
                  </a:cubicBezTo>
                  <a:cubicBezTo>
                    <a:pt x="313" y="166"/>
                    <a:pt x="312" y="165"/>
                    <a:pt x="312" y="166"/>
                  </a:cubicBezTo>
                  <a:cubicBezTo>
                    <a:pt x="312" y="167"/>
                    <a:pt x="312" y="167"/>
                    <a:pt x="312" y="167"/>
                  </a:cubicBezTo>
                  <a:cubicBezTo>
                    <a:pt x="312" y="168"/>
                    <a:pt x="312" y="168"/>
                    <a:pt x="312" y="169"/>
                  </a:cubicBezTo>
                  <a:cubicBezTo>
                    <a:pt x="313" y="169"/>
                    <a:pt x="313" y="169"/>
                    <a:pt x="314" y="170"/>
                  </a:cubicBezTo>
                  <a:cubicBezTo>
                    <a:pt x="314" y="170"/>
                    <a:pt x="314" y="171"/>
                    <a:pt x="314" y="172"/>
                  </a:cubicBezTo>
                  <a:cubicBezTo>
                    <a:pt x="313" y="173"/>
                    <a:pt x="313" y="172"/>
                    <a:pt x="314" y="173"/>
                  </a:cubicBezTo>
                  <a:cubicBezTo>
                    <a:pt x="314" y="173"/>
                    <a:pt x="314" y="173"/>
                    <a:pt x="314" y="173"/>
                  </a:cubicBezTo>
                  <a:cubicBezTo>
                    <a:pt x="315" y="174"/>
                    <a:pt x="314" y="174"/>
                    <a:pt x="315" y="174"/>
                  </a:cubicBezTo>
                  <a:cubicBezTo>
                    <a:pt x="315" y="175"/>
                    <a:pt x="314" y="175"/>
                    <a:pt x="314" y="175"/>
                  </a:cubicBezTo>
                  <a:cubicBezTo>
                    <a:pt x="314" y="176"/>
                    <a:pt x="314" y="176"/>
                    <a:pt x="314" y="176"/>
                  </a:cubicBezTo>
                  <a:cubicBezTo>
                    <a:pt x="314" y="177"/>
                    <a:pt x="315" y="176"/>
                    <a:pt x="315" y="177"/>
                  </a:cubicBezTo>
                  <a:cubicBezTo>
                    <a:pt x="316" y="177"/>
                    <a:pt x="315" y="177"/>
                    <a:pt x="315" y="178"/>
                  </a:cubicBezTo>
                  <a:cubicBezTo>
                    <a:pt x="315" y="179"/>
                    <a:pt x="315" y="179"/>
                    <a:pt x="315" y="180"/>
                  </a:cubicBezTo>
                  <a:cubicBezTo>
                    <a:pt x="315" y="181"/>
                    <a:pt x="314" y="180"/>
                    <a:pt x="315" y="180"/>
                  </a:cubicBezTo>
                  <a:cubicBezTo>
                    <a:pt x="315" y="181"/>
                    <a:pt x="315" y="181"/>
                    <a:pt x="316" y="180"/>
                  </a:cubicBezTo>
                  <a:cubicBezTo>
                    <a:pt x="316" y="180"/>
                    <a:pt x="317" y="180"/>
                    <a:pt x="317" y="180"/>
                  </a:cubicBezTo>
                  <a:cubicBezTo>
                    <a:pt x="317" y="180"/>
                    <a:pt x="317" y="181"/>
                    <a:pt x="317" y="182"/>
                  </a:cubicBezTo>
                  <a:cubicBezTo>
                    <a:pt x="317" y="183"/>
                    <a:pt x="317" y="182"/>
                    <a:pt x="317" y="183"/>
                  </a:cubicBezTo>
                  <a:cubicBezTo>
                    <a:pt x="317" y="183"/>
                    <a:pt x="318" y="182"/>
                    <a:pt x="318" y="183"/>
                  </a:cubicBezTo>
                  <a:cubicBezTo>
                    <a:pt x="318" y="183"/>
                    <a:pt x="318" y="183"/>
                    <a:pt x="319" y="183"/>
                  </a:cubicBezTo>
                  <a:cubicBezTo>
                    <a:pt x="319" y="184"/>
                    <a:pt x="321" y="184"/>
                    <a:pt x="323" y="184"/>
                  </a:cubicBezTo>
                  <a:cubicBezTo>
                    <a:pt x="324" y="184"/>
                    <a:pt x="324" y="185"/>
                    <a:pt x="324" y="185"/>
                  </a:cubicBezTo>
                  <a:cubicBezTo>
                    <a:pt x="325" y="186"/>
                    <a:pt x="325" y="186"/>
                    <a:pt x="325" y="186"/>
                  </a:cubicBezTo>
                  <a:cubicBezTo>
                    <a:pt x="325" y="187"/>
                    <a:pt x="326" y="187"/>
                    <a:pt x="326" y="187"/>
                  </a:cubicBezTo>
                  <a:cubicBezTo>
                    <a:pt x="327" y="188"/>
                    <a:pt x="328" y="188"/>
                    <a:pt x="328" y="188"/>
                  </a:cubicBezTo>
                  <a:cubicBezTo>
                    <a:pt x="328" y="188"/>
                    <a:pt x="329" y="188"/>
                    <a:pt x="329" y="188"/>
                  </a:cubicBezTo>
                  <a:cubicBezTo>
                    <a:pt x="329" y="188"/>
                    <a:pt x="329" y="188"/>
                    <a:pt x="329" y="188"/>
                  </a:cubicBezTo>
                  <a:cubicBezTo>
                    <a:pt x="329" y="187"/>
                    <a:pt x="329" y="187"/>
                    <a:pt x="330" y="187"/>
                  </a:cubicBezTo>
                  <a:cubicBezTo>
                    <a:pt x="330" y="187"/>
                    <a:pt x="330" y="188"/>
                    <a:pt x="330" y="188"/>
                  </a:cubicBezTo>
                  <a:cubicBezTo>
                    <a:pt x="331" y="189"/>
                    <a:pt x="331" y="189"/>
                    <a:pt x="331" y="189"/>
                  </a:cubicBezTo>
                  <a:cubicBezTo>
                    <a:pt x="331" y="189"/>
                    <a:pt x="331" y="191"/>
                    <a:pt x="331" y="192"/>
                  </a:cubicBezTo>
                  <a:cubicBezTo>
                    <a:pt x="332" y="193"/>
                    <a:pt x="332" y="192"/>
                    <a:pt x="333" y="193"/>
                  </a:cubicBezTo>
                  <a:cubicBezTo>
                    <a:pt x="333" y="193"/>
                    <a:pt x="333" y="194"/>
                    <a:pt x="334" y="195"/>
                  </a:cubicBezTo>
                  <a:cubicBezTo>
                    <a:pt x="335" y="195"/>
                    <a:pt x="335" y="195"/>
                    <a:pt x="336" y="196"/>
                  </a:cubicBezTo>
                  <a:cubicBezTo>
                    <a:pt x="337" y="198"/>
                    <a:pt x="337" y="197"/>
                    <a:pt x="338" y="198"/>
                  </a:cubicBezTo>
                  <a:cubicBezTo>
                    <a:pt x="339" y="199"/>
                    <a:pt x="339" y="200"/>
                    <a:pt x="340" y="201"/>
                  </a:cubicBezTo>
                  <a:cubicBezTo>
                    <a:pt x="341" y="202"/>
                    <a:pt x="340" y="202"/>
                    <a:pt x="341" y="203"/>
                  </a:cubicBezTo>
                  <a:cubicBezTo>
                    <a:pt x="341" y="203"/>
                    <a:pt x="341" y="203"/>
                    <a:pt x="343" y="205"/>
                  </a:cubicBezTo>
                  <a:cubicBezTo>
                    <a:pt x="344" y="206"/>
                    <a:pt x="343" y="206"/>
                    <a:pt x="343" y="206"/>
                  </a:cubicBezTo>
                  <a:cubicBezTo>
                    <a:pt x="344" y="207"/>
                    <a:pt x="343" y="207"/>
                    <a:pt x="344" y="207"/>
                  </a:cubicBezTo>
                  <a:cubicBezTo>
                    <a:pt x="344" y="208"/>
                    <a:pt x="344" y="208"/>
                    <a:pt x="346" y="208"/>
                  </a:cubicBezTo>
                  <a:cubicBezTo>
                    <a:pt x="347" y="208"/>
                    <a:pt x="346" y="208"/>
                    <a:pt x="346" y="208"/>
                  </a:cubicBezTo>
                  <a:cubicBezTo>
                    <a:pt x="346" y="208"/>
                    <a:pt x="346" y="208"/>
                    <a:pt x="347" y="209"/>
                  </a:cubicBezTo>
                  <a:cubicBezTo>
                    <a:pt x="347" y="209"/>
                    <a:pt x="348" y="208"/>
                    <a:pt x="349" y="208"/>
                  </a:cubicBezTo>
                  <a:cubicBezTo>
                    <a:pt x="349" y="208"/>
                    <a:pt x="350" y="208"/>
                    <a:pt x="351" y="208"/>
                  </a:cubicBezTo>
                  <a:cubicBezTo>
                    <a:pt x="351" y="208"/>
                    <a:pt x="351" y="208"/>
                    <a:pt x="352" y="208"/>
                  </a:cubicBezTo>
                  <a:cubicBezTo>
                    <a:pt x="353" y="208"/>
                    <a:pt x="353" y="208"/>
                    <a:pt x="354" y="208"/>
                  </a:cubicBezTo>
                  <a:cubicBezTo>
                    <a:pt x="354" y="207"/>
                    <a:pt x="353" y="207"/>
                    <a:pt x="354" y="207"/>
                  </a:cubicBezTo>
                  <a:cubicBezTo>
                    <a:pt x="355" y="207"/>
                    <a:pt x="355" y="207"/>
                    <a:pt x="356" y="208"/>
                  </a:cubicBezTo>
                  <a:cubicBezTo>
                    <a:pt x="357" y="208"/>
                    <a:pt x="356" y="208"/>
                    <a:pt x="356" y="209"/>
                  </a:cubicBezTo>
                  <a:cubicBezTo>
                    <a:pt x="356" y="210"/>
                    <a:pt x="357" y="209"/>
                    <a:pt x="358" y="210"/>
                  </a:cubicBezTo>
                  <a:cubicBezTo>
                    <a:pt x="359" y="210"/>
                    <a:pt x="359" y="210"/>
                    <a:pt x="359" y="210"/>
                  </a:cubicBezTo>
                  <a:cubicBezTo>
                    <a:pt x="360" y="210"/>
                    <a:pt x="360" y="210"/>
                    <a:pt x="360" y="210"/>
                  </a:cubicBezTo>
                  <a:cubicBezTo>
                    <a:pt x="360" y="210"/>
                    <a:pt x="361" y="210"/>
                    <a:pt x="362" y="210"/>
                  </a:cubicBezTo>
                  <a:cubicBezTo>
                    <a:pt x="363" y="211"/>
                    <a:pt x="363" y="211"/>
                    <a:pt x="364" y="212"/>
                  </a:cubicBezTo>
                  <a:cubicBezTo>
                    <a:pt x="365" y="212"/>
                    <a:pt x="365" y="211"/>
                    <a:pt x="367" y="210"/>
                  </a:cubicBezTo>
                  <a:cubicBezTo>
                    <a:pt x="368" y="210"/>
                    <a:pt x="367" y="210"/>
                    <a:pt x="367" y="210"/>
                  </a:cubicBezTo>
                  <a:cubicBezTo>
                    <a:pt x="367" y="210"/>
                    <a:pt x="368" y="209"/>
                    <a:pt x="368" y="209"/>
                  </a:cubicBezTo>
                  <a:cubicBezTo>
                    <a:pt x="369" y="208"/>
                    <a:pt x="368" y="209"/>
                    <a:pt x="367" y="209"/>
                  </a:cubicBezTo>
                  <a:cubicBezTo>
                    <a:pt x="366" y="209"/>
                    <a:pt x="366" y="208"/>
                    <a:pt x="365" y="208"/>
                  </a:cubicBezTo>
                  <a:cubicBezTo>
                    <a:pt x="364" y="207"/>
                    <a:pt x="364" y="206"/>
                    <a:pt x="364" y="205"/>
                  </a:cubicBezTo>
                  <a:cubicBezTo>
                    <a:pt x="364" y="204"/>
                    <a:pt x="364" y="203"/>
                    <a:pt x="365" y="202"/>
                  </a:cubicBezTo>
                  <a:cubicBezTo>
                    <a:pt x="365" y="201"/>
                    <a:pt x="365" y="201"/>
                    <a:pt x="366" y="201"/>
                  </a:cubicBezTo>
                  <a:cubicBezTo>
                    <a:pt x="366" y="200"/>
                    <a:pt x="367" y="200"/>
                    <a:pt x="367" y="200"/>
                  </a:cubicBezTo>
                  <a:cubicBezTo>
                    <a:pt x="368" y="200"/>
                    <a:pt x="369" y="199"/>
                    <a:pt x="369" y="199"/>
                  </a:cubicBezTo>
                  <a:cubicBezTo>
                    <a:pt x="370" y="198"/>
                    <a:pt x="370" y="198"/>
                    <a:pt x="370" y="198"/>
                  </a:cubicBezTo>
                  <a:cubicBezTo>
                    <a:pt x="370" y="198"/>
                    <a:pt x="371" y="199"/>
                    <a:pt x="372" y="199"/>
                  </a:cubicBezTo>
                  <a:cubicBezTo>
                    <a:pt x="372" y="199"/>
                    <a:pt x="372" y="199"/>
                    <a:pt x="372" y="199"/>
                  </a:cubicBezTo>
                  <a:cubicBezTo>
                    <a:pt x="372" y="200"/>
                    <a:pt x="373" y="200"/>
                    <a:pt x="373" y="200"/>
                  </a:cubicBezTo>
                  <a:cubicBezTo>
                    <a:pt x="373" y="200"/>
                    <a:pt x="373" y="200"/>
                    <a:pt x="374" y="200"/>
                  </a:cubicBezTo>
                  <a:cubicBezTo>
                    <a:pt x="375" y="200"/>
                    <a:pt x="375" y="200"/>
                    <a:pt x="376" y="200"/>
                  </a:cubicBezTo>
                  <a:cubicBezTo>
                    <a:pt x="377" y="200"/>
                    <a:pt x="377" y="199"/>
                    <a:pt x="377" y="199"/>
                  </a:cubicBezTo>
                  <a:cubicBezTo>
                    <a:pt x="377" y="199"/>
                    <a:pt x="378" y="199"/>
                    <a:pt x="378" y="199"/>
                  </a:cubicBezTo>
                  <a:cubicBezTo>
                    <a:pt x="379" y="199"/>
                    <a:pt x="378" y="199"/>
                    <a:pt x="377" y="198"/>
                  </a:cubicBezTo>
                  <a:cubicBezTo>
                    <a:pt x="377" y="198"/>
                    <a:pt x="378" y="198"/>
                    <a:pt x="378" y="198"/>
                  </a:cubicBezTo>
                  <a:cubicBezTo>
                    <a:pt x="379" y="197"/>
                    <a:pt x="379" y="196"/>
                    <a:pt x="380" y="196"/>
                  </a:cubicBezTo>
                  <a:cubicBezTo>
                    <a:pt x="380" y="196"/>
                    <a:pt x="382" y="196"/>
                    <a:pt x="382" y="196"/>
                  </a:cubicBezTo>
                  <a:cubicBezTo>
                    <a:pt x="382" y="261"/>
                    <a:pt x="382" y="261"/>
                    <a:pt x="382" y="261"/>
                  </a:cubicBezTo>
                  <a:cubicBezTo>
                    <a:pt x="382" y="261"/>
                    <a:pt x="380" y="261"/>
                    <a:pt x="380" y="261"/>
                  </a:cubicBezTo>
                  <a:cubicBezTo>
                    <a:pt x="379" y="261"/>
                    <a:pt x="378" y="262"/>
                    <a:pt x="378" y="262"/>
                  </a:cubicBezTo>
                  <a:cubicBezTo>
                    <a:pt x="377" y="262"/>
                    <a:pt x="376" y="261"/>
                    <a:pt x="376" y="261"/>
                  </a:cubicBezTo>
                  <a:cubicBezTo>
                    <a:pt x="375" y="261"/>
                    <a:pt x="375" y="261"/>
                    <a:pt x="375" y="261"/>
                  </a:cubicBezTo>
                  <a:cubicBezTo>
                    <a:pt x="375" y="260"/>
                    <a:pt x="374" y="260"/>
                    <a:pt x="374" y="260"/>
                  </a:cubicBezTo>
                  <a:cubicBezTo>
                    <a:pt x="373" y="260"/>
                    <a:pt x="373" y="260"/>
                    <a:pt x="372" y="260"/>
                  </a:cubicBezTo>
                  <a:cubicBezTo>
                    <a:pt x="372" y="259"/>
                    <a:pt x="373" y="259"/>
                    <a:pt x="372" y="258"/>
                  </a:cubicBezTo>
                  <a:cubicBezTo>
                    <a:pt x="372" y="258"/>
                    <a:pt x="372" y="258"/>
                    <a:pt x="371" y="257"/>
                  </a:cubicBezTo>
                  <a:cubicBezTo>
                    <a:pt x="371" y="257"/>
                    <a:pt x="372" y="257"/>
                    <a:pt x="373" y="257"/>
                  </a:cubicBezTo>
                  <a:cubicBezTo>
                    <a:pt x="373" y="256"/>
                    <a:pt x="373" y="256"/>
                    <a:pt x="374" y="256"/>
                  </a:cubicBezTo>
                  <a:cubicBezTo>
                    <a:pt x="375" y="256"/>
                    <a:pt x="374" y="256"/>
                    <a:pt x="374" y="255"/>
                  </a:cubicBezTo>
                  <a:cubicBezTo>
                    <a:pt x="374" y="255"/>
                    <a:pt x="374" y="254"/>
                    <a:pt x="374" y="254"/>
                  </a:cubicBezTo>
                  <a:cubicBezTo>
                    <a:pt x="374" y="254"/>
                    <a:pt x="374" y="253"/>
                    <a:pt x="374" y="253"/>
                  </a:cubicBezTo>
                  <a:cubicBezTo>
                    <a:pt x="375" y="253"/>
                    <a:pt x="374" y="252"/>
                    <a:pt x="375" y="252"/>
                  </a:cubicBezTo>
                  <a:cubicBezTo>
                    <a:pt x="375" y="251"/>
                    <a:pt x="376" y="250"/>
                    <a:pt x="375" y="250"/>
                  </a:cubicBezTo>
                  <a:cubicBezTo>
                    <a:pt x="374" y="250"/>
                    <a:pt x="374" y="250"/>
                    <a:pt x="373" y="250"/>
                  </a:cubicBezTo>
                  <a:cubicBezTo>
                    <a:pt x="371" y="250"/>
                    <a:pt x="371" y="250"/>
                    <a:pt x="371" y="250"/>
                  </a:cubicBezTo>
                  <a:cubicBezTo>
                    <a:pt x="371" y="250"/>
                    <a:pt x="371" y="250"/>
                    <a:pt x="371" y="249"/>
                  </a:cubicBezTo>
                  <a:cubicBezTo>
                    <a:pt x="371" y="249"/>
                    <a:pt x="370" y="249"/>
                    <a:pt x="369" y="250"/>
                  </a:cubicBezTo>
                  <a:cubicBezTo>
                    <a:pt x="368" y="250"/>
                    <a:pt x="369" y="250"/>
                    <a:pt x="368" y="250"/>
                  </a:cubicBezTo>
                  <a:cubicBezTo>
                    <a:pt x="367" y="251"/>
                    <a:pt x="367" y="251"/>
                    <a:pt x="367" y="251"/>
                  </a:cubicBezTo>
                  <a:cubicBezTo>
                    <a:pt x="367" y="251"/>
                    <a:pt x="366" y="251"/>
                    <a:pt x="363" y="254"/>
                  </a:cubicBezTo>
                  <a:cubicBezTo>
                    <a:pt x="360" y="256"/>
                    <a:pt x="362" y="254"/>
                    <a:pt x="362" y="254"/>
                  </a:cubicBezTo>
                  <a:cubicBezTo>
                    <a:pt x="361" y="255"/>
                    <a:pt x="360" y="255"/>
                    <a:pt x="359" y="255"/>
                  </a:cubicBezTo>
                  <a:cubicBezTo>
                    <a:pt x="358" y="255"/>
                    <a:pt x="359" y="256"/>
                    <a:pt x="359" y="256"/>
                  </a:cubicBezTo>
                  <a:cubicBezTo>
                    <a:pt x="359" y="256"/>
                    <a:pt x="359" y="256"/>
                    <a:pt x="358" y="256"/>
                  </a:cubicBezTo>
                  <a:cubicBezTo>
                    <a:pt x="358" y="256"/>
                    <a:pt x="358" y="256"/>
                    <a:pt x="357" y="257"/>
                  </a:cubicBezTo>
                  <a:cubicBezTo>
                    <a:pt x="357" y="257"/>
                    <a:pt x="357" y="257"/>
                    <a:pt x="356" y="258"/>
                  </a:cubicBezTo>
                  <a:cubicBezTo>
                    <a:pt x="356" y="259"/>
                    <a:pt x="356" y="258"/>
                    <a:pt x="355" y="258"/>
                  </a:cubicBezTo>
                  <a:cubicBezTo>
                    <a:pt x="355" y="259"/>
                    <a:pt x="351" y="261"/>
                    <a:pt x="351" y="261"/>
                  </a:cubicBezTo>
                  <a:cubicBezTo>
                    <a:pt x="351" y="261"/>
                    <a:pt x="351" y="260"/>
                    <a:pt x="351" y="260"/>
                  </a:cubicBezTo>
                  <a:cubicBezTo>
                    <a:pt x="351" y="260"/>
                    <a:pt x="350" y="259"/>
                    <a:pt x="349" y="259"/>
                  </a:cubicBezTo>
                  <a:cubicBezTo>
                    <a:pt x="349" y="258"/>
                    <a:pt x="349" y="258"/>
                    <a:pt x="348" y="258"/>
                  </a:cubicBezTo>
                  <a:cubicBezTo>
                    <a:pt x="348" y="257"/>
                    <a:pt x="347" y="258"/>
                    <a:pt x="347" y="258"/>
                  </a:cubicBezTo>
                  <a:cubicBezTo>
                    <a:pt x="346" y="258"/>
                    <a:pt x="346" y="258"/>
                    <a:pt x="345" y="259"/>
                  </a:cubicBezTo>
                  <a:cubicBezTo>
                    <a:pt x="344" y="259"/>
                    <a:pt x="343" y="259"/>
                    <a:pt x="343" y="260"/>
                  </a:cubicBezTo>
                  <a:cubicBezTo>
                    <a:pt x="342" y="260"/>
                    <a:pt x="342" y="259"/>
                    <a:pt x="341" y="259"/>
                  </a:cubicBezTo>
                  <a:cubicBezTo>
                    <a:pt x="341" y="259"/>
                    <a:pt x="341" y="259"/>
                    <a:pt x="342" y="258"/>
                  </a:cubicBezTo>
                  <a:cubicBezTo>
                    <a:pt x="343" y="258"/>
                    <a:pt x="342" y="257"/>
                    <a:pt x="342" y="257"/>
                  </a:cubicBezTo>
                  <a:cubicBezTo>
                    <a:pt x="342" y="257"/>
                    <a:pt x="341" y="258"/>
                    <a:pt x="340" y="258"/>
                  </a:cubicBezTo>
                  <a:cubicBezTo>
                    <a:pt x="339" y="258"/>
                    <a:pt x="340" y="257"/>
                    <a:pt x="340" y="256"/>
                  </a:cubicBezTo>
                  <a:cubicBezTo>
                    <a:pt x="339" y="255"/>
                    <a:pt x="339" y="255"/>
                    <a:pt x="339" y="254"/>
                  </a:cubicBezTo>
                  <a:cubicBezTo>
                    <a:pt x="339" y="254"/>
                    <a:pt x="339" y="254"/>
                    <a:pt x="339" y="254"/>
                  </a:cubicBezTo>
                  <a:cubicBezTo>
                    <a:pt x="339" y="254"/>
                    <a:pt x="338" y="253"/>
                    <a:pt x="338" y="252"/>
                  </a:cubicBezTo>
                  <a:cubicBezTo>
                    <a:pt x="338" y="251"/>
                    <a:pt x="338" y="251"/>
                    <a:pt x="338" y="249"/>
                  </a:cubicBezTo>
                  <a:cubicBezTo>
                    <a:pt x="338" y="248"/>
                    <a:pt x="338" y="249"/>
                    <a:pt x="338" y="248"/>
                  </a:cubicBezTo>
                  <a:cubicBezTo>
                    <a:pt x="338" y="247"/>
                    <a:pt x="337" y="247"/>
                    <a:pt x="337" y="247"/>
                  </a:cubicBezTo>
                  <a:cubicBezTo>
                    <a:pt x="336" y="247"/>
                    <a:pt x="336" y="247"/>
                    <a:pt x="334" y="246"/>
                  </a:cubicBezTo>
                  <a:cubicBezTo>
                    <a:pt x="333" y="246"/>
                    <a:pt x="334" y="246"/>
                    <a:pt x="334" y="246"/>
                  </a:cubicBezTo>
                  <a:cubicBezTo>
                    <a:pt x="334" y="245"/>
                    <a:pt x="334" y="245"/>
                    <a:pt x="333" y="244"/>
                  </a:cubicBezTo>
                  <a:cubicBezTo>
                    <a:pt x="333" y="243"/>
                    <a:pt x="333" y="244"/>
                    <a:pt x="333" y="243"/>
                  </a:cubicBezTo>
                  <a:cubicBezTo>
                    <a:pt x="333" y="242"/>
                    <a:pt x="333" y="242"/>
                    <a:pt x="333" y="242"/>
                  </a:cubicBezTo>
                  <a:cubicBezTo>
                    <a:pt x="333" y="241"/>
                    <a:pt x="333" y="241"/>
                    <a:pt x="333" y="241"/>
                  </a:cubicBezTo>
                  <a:cubicBezTo>
                    <a:pt x="334" y="240"/>
                    <a:pt x="333" y="240"/>
                    <a:pt x="333" y="239"/>
                  </a:cubicBezTo>
                  <a:cubicBezTo>
                    <a:pt x="333" y="239"/>
                    <a:pt x="333" y="239"/>
                    <a:pt x="332" y="238"/>
                  </a:cubicBezTo>
                  <a:cubicBezTo>
                    <a:pt x="331" y="237"/>
                    <a:pt x="332" y="238"/>
                    <a:pt x="332" y="237"/>
                  </a:cubicBezTo>
                  <a:cubicBezTo>
                    <a:pt x="332" y="236"/>
                    <a:pt x="332" y="236"/>
                    <a:pt x="331" y="236"/>
                  </a:cubicBezTo>
                  <a:cubicBezTo>
                    <a:pt x="331" y="236"/>
                    <a:pt x="330" y="235"/>
                    <a:pt x="330" y="235"/>
                  </a:cubicBezTo>
                  <a:cubicBezTo>
                    <a:pt x="330" y="235"/>
                    <a:pt x="329" y="234"/>
                    <a:pt x="329" y="233"/>
                  </a:cubicBezTo>
                  <a:cubicBezTo>
                    <a:pt x="329" y="233"/>
                    <a:pt x="328" y="232"/>
                    <a:pt x="327" y="232"/>
                  </a:cubicBezTo>
                  <a:cubicBezTo>
                    <a:pt x="327" y="231"/>
                    <a:pt x="326" y="232"/>
                    <a:pt x="326" y="231"/>
                  </a:cubicBezTo>
                  <a:cubicBezTo>
                    <a:pt x="325" y="231"/>
                    <a:pt x="325" y="231"/>
                    <a:pt x="324" y="230"/>
                  </a:cubicBezTo>
                  <a:cubicBezTo>
                    <a:pt x="324" y="230"/>
                    <a:pt x="323" y="230"/>
                    <a:pt x="323" y="230"/>
                  </a:cubicBezTo>
                  <a:cubicBezTo>
                    <a:pt x="323" y="230"/>
                    <a:pt x="323" y="230"/>
                    <a:pt x="323" y="231"/>
                  </a:cubicBezTo>
                  <a:cubicBezTo>
                    <a:pt x="322" y="232"/>
                    <a:pt x="322" y="232"/>
                    <a:pt x="322" y="233"/>
                  </a:cubicBezTo>
                  <a:cubicBezTo>
                    <a:pt x="322" y="234"/>
                    <a:pt x="321" y="235"/>
                    <a:pt x="321" y="235"/>
                  </a:cubicBezTo>
                  <a:cubicBezTo>
                    <a:pt x="321" y="235"/>
                    <a:pt x="321" y="235"/>
                    <a:pt x="320" y="234"/>
                  </a:cubicBezTo>
                  <a:cubicBezTo>
                    <a:pt x="320" y="232"/>
                    <a:pt x="320" y="233"/>
                    <a:pt x="320" y="231"/>
                  </a:cubicBezTo>
                  <a:cubicBezTo>
                    <a:pt x="320" y="230"/>
                    <a:pt x="319" y="230"/>
                    <a:pt x="319" y="230"/>
                  </a:cubicBezTo>
                  <a:cubicBezTo>
                    <a:pt x="319" y="229"/>
                    <a:pt x="319" y="229"/>
                    <a:pt x="319" y="229"/>
                  </a:cubicBezTo>
                  <a:cubicBezTo>
                    <a:pt x="319" y="229"/>
                    <a:pt x="317" y="227"/>
                    <a:pt x="317" y="226"/>
                  </a:cubicBezTo>
                  <a:cubicBezTo>
                    <a:pt x="316" y="226"/>
                    <a:pt x="316" y="226"/>
                    <a:pt x="316" y="225"/>
                  </a:cubicBezTo>
                  <a:cubicBezTo>
                    <a:pt x="316" y="225"/>
                    <a:pt x="315" y="224"/>
                    <a:pt x="315" y="224"/>
                  </a:cubicBezTo>
                  <a:cubicBezTo>
                    <a:pt x="315" y="223"/>
                    <a:pt x="316" y="224"/>
                    <a:pt x="317" y="223"/>
                  </a:cubicBezTo>
                  <a:cubicBezTo>
                    <a:pt x="318" y="223"/>
                    <a:pt x="318" y="223"/>
                    <a:pt x="319" y="222"/>
                  </a:cubicBezTo>
                  <a:cubicBezTo>
                    <a:pt x="319" y="222"/>
                    <a:pt x="319" y="221"/>
                    <a:pt x="319" y="221"/>
                  </a:cubicBezTo>
                  <a:cubicBezTo>
                    <a:pt x="319" y="220"/>
                    <a:pt x="319" y="221"/>
                    <a:pt x="319" y="220"/>
                  </a:cubicBezTo>
                  <a:cubicBezTo>
                    <a:pt x="319" y="220"/>
                    <a:pt x="319" y="220"/>
                    <a:pt x="319" y="220"/>
                  </a:cubicBezTo>
                  <a:cubicBezTo>
                    <a:pt x="319" y="220"/>
                    <a:pt x="317" y="218"/>
                    <a:pt x="317" y="218"/>
                  </a:cubicBezTo>
                  <a:cubicBezTo>
                    <a:pt x="317" y="218"/>
                    <a:pt x="314" y="217"/>
                    <a:pt x="314" y="216"/>
                  </a:cubicBezTo>
                  <a:cubicBezTo>
                    <a:pt x="314" y="215"/>
                    <a:pt x="315" y="215"/>
                    <a:pt x="315" y="215"/>
                  </a:cubicBezTo>
                  <a:cubicBezTo>
                    <a:pt x="315" y="215"/>
                    <a:pt x="314" y="214"/>
                    <a:pt x="314" y="214"/>
                  </a:cubicBezTo>
                  <a:cubicBezTo>
                    <a:pt x="313" y="214"/>
                    <a:pt x="312" y="212"/>
                    <a:pt x="312" y="212"/>
                  </a:cubicBezTo>
                  <a:cubicBezTo>
                    <a:pt x="312" y="212"/>
                    <a:pt x="311" y="212"/>
                    <a:pt x="311" y="212"/>
                  </a:cubicBezTo>
                  <a:cubicBezTo>
                    <a:pt x="310" y="212"/>
                    <a:pt x="310" y="211"/>
                    <a:pt x="310" y="211"/>
                  </a:cubicBezTo>
                  <a:cubicBezTo>
                    <a:pt x="309" y="211"/>
                    <a:pt x="309" y="211"/>
                    <a:pt x="309" y="210"/>
                  </a:cubicBezTo>
                  <a:cubicBezTo>
                    <a:pt x="309" y="210"/>
                    <a:pt x="308" y="210"/>
                    <a:pt x="308" y="210"/>
                  </a:cubicBezTo>
                  <a:cubicBezTo>
                    <a:pt x="307" y="210"/>
                    <a:pt x="307" y="210"/>
                    <a:pt x="307" y="210"/>
                  </a:cubicBezTo>
                  <a:cubicBezTo>
                    <a:pt x="306" y="210"/>
                    <a:pt x="306" y="210"/>
                    <a:pt x="305" y="209"/>
                  </a:cubicBezTo>
                  <a:cubicBezTo>
                    <a:pt x="305" y="209"/>
                    <a:pt x="303" y="209"/>
                    <a:pt x="303" y="209"/>
                  </a:cubicBezTo>
                  <a:cubicBezTo>
                    <a:pt x="303" y="209"/>
                    <a:pt x="303" y="209"/>
                    <a:pt x="303" y="208"/>
                  </a:cubicBezTo>
                  <a:cubicBezTo>
                    <a:pt x="302" y="208"/>
                    <a:pt x="301" y="208"/>
                    <a:pt x="301" y="208"/>
                  </a:cubicBezTo>
                  <a:cubicBezTo>
                    <a:pt x="301" y="208"/>
                    <a:pt x="301" y="208"/>
                    <a:pt x="301" y="209"/>
                  </a:cubicBezTo>
                  <a:cubicBezTo>
                    <a:pt x="301" y="209"/>
                    <a:pt x="300" y="209"/>
                    <a:pt x="300" y="210"/>
                  </a:cubicBezTo>
                  <a:cubicBezTo>
                    <a:pt x="299" y="210"/>
                    <a:pt x="300" y="210"/>
                    <a:pt x="299" y="210"/>
                  </a:cubicBezTo>
                  <a:cubicBezTo>
                    <a:pt x="299" y="210"/>
                    <a:pt x="299" y="210"/>
                    <a:pt x="298" y="210"/>
                  </a:cubicBezTo>
                  <a:cubicBezTo>
                    <a:pt x="298" y="210"/>
                    <a:pt x="297" y="209"/>
                    <a:pt x="297" y="209"/>
                  </a:cubicBezTo>
                  <a:cubicBezTo>
                    <a:pt x="297" y="208"/>
                    <a:pt x="297" y="208"/>
                    <a:pt x="297" y="207"/>
                  </a:cubicBezTo>
                  <a:cubicBezTo>
                    <a:pt x="297" y="207"/>
                    <a:pt x="296" y="207"/>
                    <a:pt x="296" y="207"/>
                  </a:cubicBezTo>
                  <a:cubicBezTo>
                    <a:pt x="296" y="207"/>
                    <a:pt x="296" y="207"/>
                    <a:pt x="295" y="206"/>
                  </a:cubicBezTo>
                  <a:cubicBezTo>
                    <a:pt x="295" y="206"/>
                    <a:pt x="294" y="206"/>
                    <a:pt x="293" y="206"/>
                  </a:cubicBezTo>
                  <a:cubicBezTo>
                    <a:pt x="292" y="205"/>
                    <a:pt x="292" y="205"/>
                    <a:pt x="292" y="205"/>
                  </a:cubicBezTo>
                  <a:cubicBezTo>
                    <a:pt x="291" y="204"/>
                    <a:pt x="291" y="204"/>
                    <a:pt x="291" y="203"/>
                  </a:cubicBezTo>
                  <a:cubicBezTo>
                    <a:pt x="290" y="203"/>
                    <a:pt x="289" y="202"/>
                    <a:pt x="289" y="202"/>
                  </a:cubicBezTo>
                  <a:cubicBezTo>
                    <a:pt x="289" y="202"/>
                    <a:pt x="290" y="201"/>
                    <a:pt x="290" y="201"/>
                  </a:cubicBezTo>
                  <a:cubicBezTo>
                    <a:pt x="290" y="201"/>
                    <a:pt x="289" y="201"/>
                    <a:pt x="289" y="201"/>
                  </a:cubicBezTo>
                  <a:cubicBezTo>
                    <a:pt x="288" y="201"/>
                    <a:pt x="288" y="201"/>
                    <a:pt x="287" y="201"/>
                  </a:cubicBezTo>
                  <a:cubicBezTo>
                    <a:pt x="286" y="201"/>
                    <a:pt x="286" y="201"/>
                    <a:pt x="285" y="201"/>
                  </a:cubicBezTo>
                  <a:cubicBezTo>
                    <a:pt x="284" y="200"/>
                    <a:pt x="284" y="200"/>
                    <a:pt x="283" y="200"/>
                  </a:cubicBezTo>
                  <a:cubicBezTo>
                    <a:pt x="283" y="200"/>
                    <a:pt x="284" y="201"/>
                    <a:pt x="284" y="201"/>
                  </a:cubicBezTo>
                  <a:cubicBezTo>
                    <a:pt x="285" y="202"/>
                    <a:pt x="284" y="202"/>
                    <a:pt x="284" y="202"/>
                  </a:cubicBezTo>
                  <a:cubicBezTo>
                    <a:pt x="284" y="202"/>
                    <a:pt x="283" y="202"/>
                    <a:pt x="282" y="202"/>
                  </a:cubicBezTo>
                  <a:cubicBezTo>
                    <a:pt x="281" y="202"/>
                    <a:pt x="282" y="202"/>
                    <a:pt x="282" y="203"/>
                  </a:cubicBezTo>
                  <a:cubicBezTo>
                    <a:pt x="282" y="203"/>
                    <a:pt x="281" y="203"/>
                    <a:pt x="280" y="203"/>
                  </a:cubicBezTo>
                  <a:cubicBezTo>
                    <a:pt x="280" y="202"/>
                    <a:pt x="280" y="203"/>
                    <a:pt x="279" y="203"/>
                  </a:cubicBezTo>
                  <a:cubicBezTo>
                    <a:pt x="278" y="203"/>
                    <a:pt x="278" y="203"/>
                    <a:pt x="278" y="203"/>
                  </a:cubicBezTo>
                  <a:cubicBezTo>
                    <a:pt x="277" y="203"/>
                    <a:pt x="277" y="203"/>
                    <a:pt x="276" y="203"/>
                  </a:cubicBezTo>
                  <a:cubicBezTo>
                    <a:pt x="275" y="202"/>
                    <a:pt x="276" y="202"/>
                    <a:pt x="275" y="202"/>
                  </a:cubicBezTo>
                  <a:cubicBezTo>
                    <a:pt x="275" y="201"/>
                    <a:pt x="274" y="201"/>
                    <a:pt x="274" y="201"/>
                  </a:cubicBezTo>
                  <a:cubicBezTo>
                    <a:pt x="274" y="200"/>
                    <a:pt x="274" y="200"/>
                    <a:pt x="274" y="200"/>
                  </a:cubicBezTo>
                  <a:cubicBezTo>
                    <a:pt x="273" y="199"/>
                    <a:pt x="273" y="199"/>
                    <a:pt x="273" y="199"/>
                  </a:cubicBezTo>
                  <a:cubicBezTo>
                    <a:pt x="273" y="199"/>
                    <a:pt x="272" y="199"/>
                    <a:pt x="271" y="199"/>
                  </a:cubicBezTo>
                  <a:cubicBezTo>
                    <a:pt x="271" y="199"/>
                    <a:pt x="270" y="198"/>
                    <a:pt x="270" y="197"/>
                  </a:cubicBezTo>
                  <a:cubicBezTo>
                    <a:pt x="270" y="197"/>
                    <a:pt x="269" y="196"/>
                    <a:pt x="269" y="196"/>
                  </a:cubicBezTo>
                  <a:cubicBezTo>
                    <a:pt x="269" y="195"/>
                    <a:pt x="269" y="193"/>
                    <a:pt x="269" y="192"/>
                  </a:cubicBezTo>
                  <a:cubicBezTo>
                    <a:pt x="269" y="191"/>
                    <a:pt x="268" y="192"/>
                    <a:pt x="267" y="192"/>
                  </a:cubicBezTo>
                  <a:cubicBezTo>
                    <a:pt x="266" y="191"/>
                    <a:pt x="267" y="191"/>
                    <a:pt x="267" y="190"/>
                  </a:cubicBezTo>
                  <a:cubicBezTo>
                    <a:pt x="267" y="189"/>
                    <a:pt x="267" y="189"/>
                    <a:pt x="267" y="189"/>
                  </a:cubicBezTo>
                  <a:cubicBezTo>
                    <a:pt x="267" y="188"/>
                    <a:pt x="267" y="188"/>
                    <a:pt x="267" y="187"/>
                  </a:cubicBezTo>
                  <a:cubicBezTo>
                    <a:pt x="267" y="186"/>
                    <a:pt x="267" y="185"/>
                    <a:pt x="267" y="185"/>
                  </a:cubicBezTo>
                  <a:cubicBezTo>
                    <a:pt x="267" y="185"/>
                    <a:pt x="266" y="185"/>
                    <a:pt x="266" y="184"/>
                  </a:cubicBezTo>
                  <a:cubicBezTo>
                    <a:pt x="265" y="184"/>
                    <a:pt x="265" y="184"/>
                    <a:pt x="265" y="184"/>
                  </a:cubicBezTo>
                  <a:cubicBezTo>
                    <a:pt x="265" y="184"/>
                    <a:pt x="265" y="183"/>
                    <a:pt x="264" y="183"/>
                  </a:cubicBezTo>
                  <a:cubicBezTo>
                    <a:pt x="264" y="183"/>
                    <a:pt x="263" y="183"/>
                    <a:pt x="263" y="182"/>
                  </a:cubicBezTo>
                  <a:cubicBezTo>
                    <a:pt x="262" y="182"/>
                    <a:pt x="262" y="182"/>
                    <a:pt x="260" y="181"/>
                  </a:cubicBezTo>
                  <a:cubicBezTo>
                    <a:pt x="259" y="180"/>
                    <a:pt x="259" y="180"/>
                    <a:pt x="258" y="180"/>
                  </a:cubicBezTo>
                  <a:cubicBezTo>
                    <a:pt x="258" y="179"/>
                    <a:pt x="257" y="179"/>
                    <a:pt x="257" y="179"/>
                  </a:cubicBezTo>
                  <a:cubicBezTo>
                    <a:pt x="257" y="178"/>
                    <a:pt x="257" y="178"/>
                    <a:pt x="256" y="178"/>
                  </a:cubicBezTo>
                  <a:cubicBezTo>
                    <a:pt x="256" y="178"/>
                    <a:pt x="256" y="177"/>
                    <a:pt x="256" y="177"/>
                  </a:cubicBezTo>
                  <a:cubicBezTo>
                    <a:pt x="256" y="177"/>
                    <a:pt x="256" y="176"/>
                    <a:pt x="256" y="176"/>
                  </a:cubicBezTo>
                  <a:cubicBezTo>
                    <a:pt x="256" y="175"/>
                    <a:pt x="256" y="174"/>
                    <a:pt x="256" y="173"/>
                  </a:cubicBezTo>
                  <a:cubicBezTo>
                    <a:pt x="255" y="172"/>
                    <a:pt x="255" y="172"/>
                    <a:pt x="255" y="172"/>
                  </a:cubicBezTo>
                  <a:cubicBezTo>
                    <a:pt x="254" y="171"/>
                    <a:pt x="254" y="170"/>
                    <a:pt x="254" y="170"/>
                  </a:cubicBezTo>
                  <a:cubicBezTo>
                    <a:pt x="254" y="169"/>
                    <a:pt x="255" y="169"/>
                    <a:pt x="254" y="168"/>
                  </a:cubicBezTo>
                  <a:cubicBezTo>
                    <a:pt x="254" y="167"/>
                    <a:pt x="254" y="168"/>
                    <a:pt x="253" y="167"/>
                  </a:cubicBezTo>
                  <a:cubicBezTo>
                    <a:pt x="253" y="167"/>
                    <a:pt x="253" y="168"/>
                    <a:pt x="252" y="168"/>
                  </a:cubicBezTo>
                  <a:cubicBezTo>
                    <a:pt x="252" y="169"/>
                    <a:pt x="251" y="168"/>
                    <a:pt x="251" y="168"/>
                  </a:cubicBezTo>
                  <a:cubicBezTo>
                    <a:pt x="250" y="168"/>
                    <a:pt x="250" y="168"/>
                    <a:pt x="249" y="169"/>
                  </a:cubicBezTo>
                  <a:cubicBezTo>
                    <a:pt x="248" y="169"/>
                    <a:pt x="249" y="169"/>
                    <a:pt x="248" y="169"/>
                  </a:cubicBezTo>
                  <a:cubicBezTo>
                    <a:pt x="248" y="168"/>
                    <a:pt x="248" y="168"/>
                    <a:pt x="247" y="169"/>
                  </a:cubicBezTo>
                  <a:cubicBezTo>
                    <a:pt x="247" y="169"/>
                    <a:pt x="246" y="169"/>
                    <a:pt x="246" y="170"/>
                  </a:cubicBezTo>
                  <a:cubicBezTo>
                    <a:pt x="245" y="170"/>
                    <a:pt x="246" y="170"/>
                    <a:pt x="245" y="170"/>
                  </a:cubicBezTo>
                  <a:cubicBezTo>
                    <a:pt x="245" y="171"/>
                    <a:pt x="245" y="171"/>
                    <a:pt x="246" y="172"/>
                  </a:cubicBezTo>
                  <a:cubicBezTo>
                    <a:pt x="246" y="172"/>
                    <a:pt x="246" y="172"/>
                    <a:pt x="246" y="172"/>
                  </a:cubicBezTo>
                  <a:cubicBezTo>
                    <a:pt x="246" y="173"/>
                    <a:pt x="247" y="173"/>
                    <a:pt x="247" y="173"/>
                  </a:cubicBezTo>
                  <a:cubicBezTo>
                    <a:pt x="247" y="174"/>
                    <a:pt x="246" y="174"/>
                    <a:pt x="246" y="175"/>
                  </a:cubicBezTo>
                  <a:cubicBezTo>
                    <a:pt x="245" y="176"/>
                    <a:pt x="246" y="175"/>
                    <a:pt x="246" y="175"/>
                  </a:cubicBezTo>
                  <a:cubicBezTo>
                    <a:pt x="246" y="176"/>
                    <a:pt x="245" y="176"/>
                    <a:pt x="245" y="176"/>
                  </a:cubicBezTo>
                  <a:cubicBezTo>
                    <a:pt x="245" y="176"/>
                    <a:pt x="245" y="176"/>
                    <a:pt x="245" y="177"/>
                  </a:cubicBezTo>
                  <a:cubicBezTo>
                    <a:pt x="244" y="177"/>
                    <a:pt x="244" y="177"/>
                    <a:pt x="245" y="178"/>
                  </a:cubicBezTo>
                  <a:cubicBezTo>
                    <a:pt x="245" y="179"/>
                    <a:pt x="245" y="179"/>
                    <a:pt x="245" y="179"/>
                  </a:cubicBezTo>
                  <a:cubicBezTo>
                    <a:pt x="245" y="179"/>
                    <a:pt x="245" y="179"/>
                    <a:pt x="244" y="180"/>
                  </a:cubicBezTo>
                  <a:cubicBezTo>
                    <a:pt x="243" y="180"/>
                    <a:pt x="244" y="180"/>
                    <a:pt x="244" y="180"/>
                  </a:cubicBezTo>
                  <a:cubicBezTo>
                    <a:pt x="244" y="181"/>
                    <a:pt x="244" y="180"/>
                    <a:pt x="244" y="181"/>
                  </a:cubicBezTo>
                  <a:cubicBezTo>
                    <a:pt x="245" y="181"/>
                    <a:pt x="244" y="181"/>
                    <a:pt x="243" y="182"/>
                  </a:cubicBezTo>
                  <a:cubicBezTo>
                    <a:pt x="242" y="183"/>
                    <a:pt x="243" y="183"/>
                    <a:pt x="243" y="183"/>
                  </a:cubicBezTo>
                  <a:cubicBezTo>
                    <a:pt x="243" y="183"/>
                    <a:pt x="243" y="183"/>
                    <a:pt x="242" y="184"/>
                  </a:cubicBezTo>
                  <a:cubicBezTo>
                    <a:pt x="241" y="184"/>
                    <a:pt x="241" y="184"/>
                    <a:pt x="242" y="185"/>
                  </a:cubicBezTo>
                  <a:cubicBezTo>
                    <a:pt x="242" y="185"/>
                    <a:pt x="242" y="185"/>
                    <a:pt x="241" y="185"/>
                  </a:cubicBezTo>
                  <a:cubicBezTo>
                    <a:pt x="241" y="185"/>
                    <a:pt x="240" y="186"/>
                    <a:pt x="240" y="186"/>
                  </a:cubicBezTo>
                  <a:cubicBezTo>
                    <a:pt x="240" y="186"/>
                    <a:pt x="240" y="187"/>
                    <a:pt x="239" y="187"/>
                  </a:cubicBezTo>
                  <a:cubicBezTo>
                    <a:pt x="239" y="188"/>
                    <a:pt x="239" y="187"/>
                    <a:pt x="239" y="187"/>
                  </a:cubicBezTo>
                  <a:cubicBezTo>
                    <a:pt x="238" y="187"/>
                    <a:pt x="237" y="188"/>
                    <a:pt x="236" y="188"/>
                  </a:cubicBezTo>
                  <a:cubicBezTo>
                    <a:pt x="235" y="188"/>
                    <a:pt x="235" y="188"/>
                    <a:pt x="235" y="188"/>
                  </a:cubicBezTo>
                  <a:cubicBezTo>
                    <a:pt x="234" y="187"/>
                    <a:pt x="235" y="188"/>
                    <a:pt x="234" y="187"/>
                  </a:cubicBezTo>
                  <a:cubicBezTo>
                    <a:pt x="234" y="187"/>
                    <a:pt x="233" y="187"/>
                    <a:pt x="233" y="187"/>
                  </a:cubicBezTo>
                  <a:cubicBezTo>
                    <a:pt x="232" y="187"/>
                    <a:pt x="231" y="187"/>
                    <a:pt x="231" y="188"/>
                  </a:cubicBezTo>
                  <a:cubicBezTo>
                    <a:pt x="231" y="188"/>
                    <a:pt x="231" y="188"/>
                    <a:pt x="230" y="189"/>
                  </a:cubicBezTo>
                  <a:cubicBezTo>
                    <a:pt x="230" y="189"/>
                    <a:pt x="229" y="188"/>
                    <a:pt x="229" y="188"/>
                  </a:cubicBezTo>
                  <a:cubicBezTo>
                    <a:pt x="228" y="188"/>
                    <a:pt x="228" y="188"/>
                    <a:pt x="228" y="188"/>
                  </a:cubicBezTo>
                  <a:cubicBezTo>
                    <a:pt x="227" y="189"/>
                    <a:pt x="227" y="188"/>
                    <a:pt x="227" y="188"/>
                  </a:cubicBezTo>
                  <a:cubicBezTo>
                    <a:pt x="227" y="188"/>
                    <a:pt x="226" y="187"/>
                    <a:pt x="225" y="187"/>
                  </a:cubicBezTo>
                  <a:cubicBezTo>
                    <a:pt x="225" y="187"/>
                    <a:pt x="225" y="188"/>
                    <a:pt x="225" y="188"/>
                  </a:cubicBezTo>
                  <a:cubicBezTo>
                    <a:pt x="225" y="188"/>
                    <a:pt x="224" y="188"/>
                    <a:pt x="223" y="187"/>
                  </a:cubicBezTo>
                  <a:cubicBezTo>
                    <a:pt x="222" y="187"/>
                    <a:pt x="223" y="187"/>
                    <a:pt x="222" y="187"/>
                  </a:cubicBezTo>
                  <a:cubicBezTo>
                    <a:pt x="222" y="187"/>
                    <a:pt x="219" y="186"/>
                    <a:pt x="219" y="186"/>
                  </a:cubicBezTo>
                  <a:cubicBezTo>
                    <a:pt x="219" y="186"/>
                    <a:pt x="219" y="185"/>
                    <a:pt x="219" y="185"/>
                  </a:cubicBezTo>
                  <a:cubicBezTo>
                    <a:pt x="219" y="185"/>
                    <a:pt x="218" y="185"/>
                    <a:pt x="217" y="184"/>
                  </a:cubicBezTo>
                  <a:cubicBezTo>
                    <a:pt x="217" y="184"/>
                    <a:pt x="217" y="184"/>
                    <a:pt x="217" y="184"/>
                  </a:cubicBezTo>
                  <a:cubicBezTo>
                    <a:pt x="217" y="184"/>
                    <a:pt x="216" y="185"/>
                    <a:pt x="214" y="185"/>
                  </a:cubicBezTo>
                  <a:cubicBezTo>
                    <a:pt x="213" y="186"/>
                    <a:pt x="213" y="186"/>
                    <a:pt x="213" y="186"/>
                  </a:cubicBezTo>
                  <a:cubicBezTo>
                    <a:pt x="212" y="187"/>
                    <a:pt x="211" y="186"/>
                    <a:pt x="210" y="186"/>
                  </a:cubicBezTo>
                  <a:cubicBezTo>
                    <a:pt x="210" y="186"/>
                    <a:pt x="210" y="186"/>
                    <a:pt x="209" y="186"/>
                  </a:cubicBezTo>
                  <a:cubicBezTo>
                    <a:pt x="209" y="186"/>
                    <a:pt x="209" y="186"/>
                    <a:pt x="208" y="186"/>
                  </a:cubicBezTo>
                  <a:cubicBezTo>
                    <a:pt x="208" y="186"/>
                    <a:pt x="207" y="185"/>
                    <a:pt x="207" y="185"/>
                  </a:cubicBezTo>
                  <a:cubicBezTo>
                    <a:pt x="207" y="185"/>
                    <a:pt x="206" y="185"/>
                    <a:pt x="206" y="185"/>
                  </a:cubicBezTo>
                  <a:cubicBezTo>
                    <a:pt x="205" y="185"/>
                    <a:pt x="206" y="185"/>
                    <a:pt x="206" y="185"/>
                  </a:cubicBezTo>
                  <a:cubicBezTo>
                    <a:pt x="206" y="185"/>
                    <a:pt x="204" y="186"/>
                    <a:pt x="204" y="186"/>
                  </a:cubicBezTo>
                  <a:cubicBezTo>
                    <a:pt x="203" y="186"/>
                    <a:pt x="202" y="186"/>
                    <a:pt x="202" y="186"/>
                  </a:cubicBezTo>
                  <a:cubicBezTo>
                    <a:pt x="201" y="186"/>
                    <a:pt x="201" y="186"/>
                    <a:pt x="198" y="185"/>
                  </a:cubicBezTo>
                  <a:cubicBezTo>
                    <a:pt x="194" y="185"/>
                    <a:pt x="197" y="186"/>
                    <a:pt x="196" y="186"/>
                  </a:cubicBezTo>
                  <a:cubicBezTo>
                    <a:pt x="195" y="186"/>
                    <a:pt x="195" y="185"/>
                    <a:pt x="195" y="185"/>
                  </a:cubicBezTo>
                  <a:cubicBezTo>
                    <a:pt x="195" y="185"/>
                    <a:pt x="195" y="184"/>
                    <a:pt x="195" y="184"/>
                  </a:cubicBezTo>
                  <a:cubicBezTo>
                    <a:pt x="195" y="184"/>
                    <a:pt x="195" y="183"/>
                    <a:pt x="194" y="183"/>
                  </a:cubicBezTo>
                  <a:cubicBezTo>
                    <a:pt x="192" y="183"/>
                    <a:pt x="193" y="183"/>
                    <a:pt x="192" y="183"/>
                  </a:cubicBezTo>
                  <a:cubicBezTo>
                    <a:pt x="192" y="182"/>
                    <a:pt x="192" y="182"/>
                    <a:pt x="191" y="182"/>
                  </a:cubicBezTo>
                  <a:cubicBezTo>
                    <a:pt x="190" y="182"/>
                    <a:pt x="190" y="182"/>
                    <a:pt x="190" y="182"/>
                  </a:cubicBezTo>
                  <a:cubicBezTo>
                    <a:pt x="190" y="182"/>
                    <a:pt x="190" y="181"/>
                    <a:pt x="190" y="180"/>
                  </a:cubicBezTo>
                  <a:cubicBezTo>
                    <a:pt x="190" y="180"/>
                    <a:pt x="190" y="179"/>
                    <a:pt x="190" y="179"/>
                  </a:cubicBezTo>
                  <a:cubicBezTo>
                    <a:pt x="190" y="178"/>
                    <a:pt x="189" y="179"/>
                    <a:pt x="189" y="180"/>
                  </a:cubicBezTo>
                  <a:cubicBezTo>
                    <a:pt x="188" y="181"/>
                    <a:pt x="188" y="180"/>
                    <a:pt x="187" y="180"/>
                  </a:cubicBezTo>
                  <a:cubicBezTo>
                    <a:pt x="186" y="180"/>
                    <a:pt x="186" y="180"/>
                    <a:pt x="185" y="180"/>
                  </a:cubicBezTo>
                  <a:cubicBezTo>
                    <a:pt x="183" y="180"/>
                    <a:pt x="184" y="180"/>
                    <a:pt x="183" y="180"/>
                  </a:cubicBezTo>
                  <a:cubicBezTo>
                    <a:pt x="183" y="180"/>
                    <a:pt x="183" y="180"/>
                    <a:pt x="182" y="180"/>
                  </a:cubicBezTo>
                  <a:cubicBezTo>
                    <a:pt x="181" y="179"/>
                    <a:pt x="181" y="179"/>
                    <a:pt x="180" y="178"/>
                  </a:cubicBezTo>
                  <a:cubicBezTo>
                    <a:pt x="180" y="178"/>
                    <a:pt x="180" y="178"/>
                    <a:pt x="179" y="178"/>
                  </a:cubicBezTo>
                  <a:cubicBezTo>
                    <a:pt x="179" y="177"/>
                    <a:pt x="179" y="177"/>
                    <a:pt x="179" y="177"/>
                  </a:cubicBezTo>
                  <a:cubicBezTo>
                    <a:pt x="179" y="176"/>
                    <a:pt x="179" y="176"/>
                    <a:pt x="178" y="175"/>
                  </a:cubicBezTo>
                  <a:cubicBezTo>
                    <a:pt x="178" y="175"/>
                    <a:pt x="177" y="175"/>
                    <a:pt x="176" y="175"/>
                  </a:cubicBezTo>
                  <a:cubicBezTo>
                    <a:pt x="176" y="175"/>
                    <a:pt x="175" y="176"/>
                    <a:pt x="174" y="176"/>
                  </a:cubicBezTo>
                  <a:cubicBezTo>
                    <a:pt x="173" y="176"/>
                    <a:pt x="174" y="176"/>
                    <a:pt x="174" y="177"/>
                  </a:cubicBezTo>
                  <a:cubicBezTo>
                    <a:pt x="173" y="177"/>
                    <a:pt x="173" y="177"/>
                    <a:pt x="173" y="178"/>
                  </a:cubicBezTo>
                  <a:cubicBezTo>
                    <a:pt x="172" y="178"/>
                    <a:pt x="172" y="178"/>
                    <a:pt x="172" y="178"/>
                  </a:cubicBezTo>
                  <a:cubicBezTo>
                    <a:pt x="172" y="178"/>
                    <a:pt x="171" y="178"/>
                    <a:pt x="171" y="177"/>
                  </a:cubicBezTo>
                  <a:cubicBezTo>
                    <a:pt x="171" y="177"/>
                    <a:pt x="171" y="177"/>
                    <a:pt x="171" y="177"/>
                  </a:cubicBezTo>
                  <a:cubicBezTo>
                    <a:pt x="171" y="177"/>
                    <a:pt x="171" y="175"/>
                    <a:pt x="171" y="175"/>
                  </a:cubicBezTo>
                  <a:cubicBezTo>
                    <a:pt x="171" y="174"/>
                    <a:pt x="170" y="174"/>
                    <a:pt x="170" y="173"/>
                  </a:cubicBezTo>
                  <a:cubicBezTo>
                    <a:pt x="169" y="173"/>
                    <a:pt x="169" y="173"/>
                    <a:pt x="169" y="172"/>
                  </a:cubicBezTo>
                  <a:cubicBezTo>
                    <a:pt x="168" y="172"/>
                    <a:pt x="168" y="173"/>
                    <a:pt x="167" y="173"/>
                  </a:cubicBezTo>
                  <a:cubicBezTo>
                    <a:pt x="166" y="172"/>
                    <a:pt x="167" y="172"/>
                    <a:pt x="166" y="172"/>
                  </a:cubicBezTo>
                  <a:cubicBezTo>
                    <a:pt x="166" y="171"/>
                    <a:pt x="165" y="171"/>
                    <a:pt x="165" y="171"/>
                  </a:cubicBezTo>
                  <a:cubicBezTo>
                    <a:pt x="164" y="171"/>
                    <a:pt x="163" y="170"/>
                    <a:pt x="162" y="169"/>
                  </a:cubicBezTo>
                  <a:cubicBezTo>
                    <a:pt x="162" y="167"/>
                    <a:pt x="162" y="168"/>
                    <a:pt x="162" y="168"/>
                  </a:cubicBezTo>
                  <a:cubicBezTo>
                    <a:pt x="161" y="167"/>
                    <a:pt x="162" y="167"/>
                    <a:pt x="162" y="167"/>
                  </a:cubicBezTo>
                  <a:cubicBezTo>
                    <a:pt x="161" y="166"/>
                    <a:pt x="161" y="166"/>
                    <a:pt x="161" y="166"/>
                  </a:cubicBezTo>
                  <a:cubicBezTo>
                    <a:pt x="161" y="166"/>
                    <a:pt x="160" y="165"/>
                    <a:pt x="161" y="165"/>
                  </a:cubicBezTo>
                  <a:cubicBezTo>
                    <a:pt x="161" y="165"/>
                    <a:pt x="162" y="165"/>
                    <a:pt x="162" y="165"/>
                  </a:cubicBezTo>
                  <a:cubicBezTo>
                    <a:pt x="162" y="165"/>
                    <a:pt x="162" y="164"/>
                    <a:pt x="162" y="163"/>
                  </a:cubicBezTo>
                  <a:cubicBezTo>
                    <a:pt x="161" y="162"/>
                    <a:pt x="161" y="163"/>
                    <a:pt x="161" y="162"/>
                  </a:cubicBezTo>
                  <a:cubicBezTo>
                    <a:pt x="161" y="161"/>
                    <a:pt x="161" y="161"/>
                    <a:pt x="161" y="161"/>
                  </a:cubicBezTo>
                  <a:cubicBezTo>
                    <a:pt x="161" y="161"/>
                    <a:pt x="161" y="161"/>
                    <a:pt x="161" y="160"/>
                  </a:cubicBezTo>
                  <a:cubicBezTo>
                    <a:pt x="161" y="159"/>
                    <a:pt x="161" y="159"/>
                    <a:pt x="161" y="159"/>
                  </a:cubicBezTo>
                  <a:cubicBezTo>
                    <a:pt x="160" y="158"/>
                    <a:pt x="160" y="157"/>
                    <a:pt x="160" y="156"/>
                  </a:cubicBezTo>
                  <a:cubicBezTo>
                    <a:pt x="161" y="156"/>
                    <a:pt x="161" y="156"/>
                    <a:pt x="161" y="156"/>
                  </a:cubicBezTo>
                  <a:cubicBezTo>
                    <a:pt x="161" y="156"/>
                    <a:pt x="161" y="155"/>
                    <a:pt x="161" y="155"/>
                  </a:cubicBezTo>
                  <a:cubicBezTo>
                    <a:pt x="161" y="154"/>
                    <a:pt x="161" y="154"/>
                    <a:pt x="161" y="154"/>
                  </a:cubicBezTo>
                  <a:cubicBezTo>
                    <a:pt x="160" y="153"/>
                    <a:pt x="161" y="154"/>
                    <a:pt x="161" y="154"/>
                  </a:cubicBezTo>
                  <a:cubicBezTo>
                    <a:pt x="162" y="154"/>
                    <a:pt x="162" y="153"/>
                    <a:pt x="163" y="153"/>
                  </a:cubicBezTo>
                  <a:cubicBezTo>
                    <a:pt x="163" y="153"/>
                    <a:pt x="161" y="152"/>
                    <a:pt x="162" y="151"/>
                  </a:cubicBezTo>
                  <a:cubicBezTo>
                    <a:pt x="162" y="151"/>
                    <a:pt x="162" y="150"/>
                    <a:pt x="163" y="150"/>
                  </a:cubicBezTo>
                  <a:cubicBezTo>
                    <a:pt x="163" y="149"/>
                    <a:pt x="164" y="149"/>
                    <a:pt x="164" y="148"/>
                  </a:cubicBezTo>
                  <a:cubicBezTo>
                    <a:pt x="164" y="148"/>
                    <a:pt x="160" y="149"/>
                    <a:pt x="159" y="149"/>
                  </a:cubicBezTo>
                  <a:cubicBezTo>
                    <a:pt x="158" y="149"/>
                    <a:pt x="158" y="149"/>
                    <a:pt x="157" y="150"/>
                  </a:cubicBezTo>
                  <a:cubicBezTo>
                    <a:pt x="156" y="151"/>
                    <a:pt x="156" y="151"/>
                    <a:pt x="155" y="151"/>
                  </a:cubicBezTo>
                  <a:cubicBezTo>
                    <a:pt x="154" y="151"/>
                    <a:pt x="155" y="151"/>
                    <a:pt x="154" y="151"/>
                  </a:cubicBezTo>
                  <a:cubicBezTo>
                    <a:pt x="153" y="151"/>
                    <a:pt x="153" y="151"/>
                    <a:pt x="152" y="152"/>
                  </a:cubicBezTo>
                  <a:cubicBezTo>
                    <a:pt x="151" y="152"/>
                    <a:pt x="151" y="152"/>
                    <a:pt x="150" y="151"/>
                  </a:cubicBezTo>
                  <a:cubicBezTo>
                    <a:pt x="149" y="151"/>
                    <a:pt x="149" y="151"/>
                    <a:pt x="148" y="151"/>
                  </a:cubicBezTo>
                  <a:cubicBezTo>
                    <a:pt x="148" y="151"/>
                    <a:pt x="148" y="151"/>
                    <a:pt x="147" y="151"/>
                  </a:cubicBezTo>
                  <a:cubicBezTo>
                    <a:pt x="145" y="152"/>
                    <a:pt x="145" y="152"/>
                    <a:pt x="144" y="152"/>
                  </a:cubicBezTo>
                  <a:cubicBezTo>
                    <a:pt x="143" y="152"/>
                    <a:pt x="143" y="152"/>
                    <a:pt x="143" y="152"/>
                  </a:cubicBezTo>
                  <a:cubicBezTo>
                    <a:pt x="142" y="152"/>
                    <a:pt x="142" y="152"/>
                    <a:pt x="141" y="152"/>
                  </a:cubicBezTo>
                  <a:cubicBezTo>
                    <a:pt x="140" y="152"/>
                    <a:pt x="141" y="152"/>
                    <a:pt x="141" y="152"/>
                  </a:cubicBezTo>
                  <a:cubicBezTo>
                    <a:pt x="141" y="152"/>
                    <a:pt x="138" y="154"/>
                    <a:pt x="137" y="154"/>
                  </a:cubicBezTo>
                  <a:cubicBezTo>
                    <a:pt x="137" y="154"/>
                    <a:pt x="137" y="153"/>
                    <a:pt x="136" y="153"/>
                  </a:cubicBezTo>
                  <a:cubicBezTo>
                    <a:pt x="134" y="153"/>
                    <a:pt x="135" y="153"/>
                    <a:pt x="134" y="154"/>
                  </a:cubicBezTo>
                  <a:cubicBezTo>
                    <a:pt x="133" y="154"/>
                    <a:pt x="133" y="155"/>
                    <a:pt x="133" y="155"/>
                  </a:cubicBezTo>
                  <a:cubicBezTo>
                    <a:pt x="133" y="155"/>
                    <a:pt x="133" y="155"/>
                    <a:pt x="132" y="155"/>
                  </a:cubicBezTo>
                  <a:cubicBezTo>
                    <a:pt x="131" y="156"/>
                    <a:pt x="131" y="156"/>
                    <a:pt x="131" y="156"/>
                  </a:cubicBezTo>
                  <a:cubicBezTo>
                    <a:pt x="130" y="157"/>
                    <a:pt x="130" y="157"/>
                    <a:pt x="130" y="158"/>
                  </a:cubicBezTo>
                  <a:cubicBezTo>
                    <a:pt x="130" y="158"/>
                    <a:pt x="130" y="158"/>
                    <a:pt x="129" y="159"/>
                  </a:cubicBezTo>
                  <a:cubicBezTo>
                    <a:pt x="128" y="159"/>
                    <a:pt x="128" y="159"/>
                    <a:pt x="127" y="159"/>
                  </a:cubicBezTo>
                  <a:cubicBezTo>
                    <a:pt x="127" y="159"/>
                    <a:pt x="127" y="159"/>
                    <a:pt x="126" y="160"/>
                  </a:cubicBezTo>
                  <a:cubicBezTo>
                    <a:pt x="126" y="161"/>
                    <a:pt x="126" y="161"/>
                    <a:pt x="126" y="161"/>
                  </a:cubicBezTo>
                  <a:cubicBezTo>
                    <a:pt x="126" y="162"/>
                    <a:pt x="125" y="161"/>
                    <a:pt x="125" y="161"/>
                  </a:cubicBezTo>
                  <a:cubicBezTo>
                    <a:pt x="125" y="162"/>
                    <a:pt x="125" y="162"/>
                    <a:pt x="125" y="162"/>
                  </a:cubicBezTo>
                  <a:cubicBezTo>
                    <a:pt x="125" y="162"/>
                    <a:pt x="124" y="162"/>
                    <a:pt x="123" y="162"/>
                  </a:cubicBezTo>
                  <a:cubicBezTo>
                    <a:pt x="122" y="162"/>
                    <a:pt x="121" y="162"/>
                    <a:pt x="121" y="162"/>
                  </a:cubicBezTo>
                  <a:cubicBezTo>
                    <a:pt x="120" y="162"/>
                    <a:pt x="120" y="162"/>
                    <a:pt x="120" y="162"/>
                  </a:cubicBezTo>
                  <a:cubicBezTo>
                    <a:pt x="120" y="161"/>
                    <a:pt x="119" y="161"/>
                    <a:pt x="118" y="161"/>
                  </a:cubicBezTo>
                  <a:cubicBezTo>
                    <a:pt x="118" y="160"/>
                    <a:pt x="117" y="160"/>
                    <a:pt x="117" y="160"/>
                  </a:cubicBezTo>
                  <a:cubicBezTo>
                    <a:pt x="117" y="160"/>
                    <a:pt x="116" y="159"/>
                    <a:pt x="116" y="159"/>
                  </a:cubicBezTo>
                  <a:cubicBezTo>
                    <a:pt x="115" y="159"/>
                    <a:pt x="115" y="159"/>
                    <a:pt x="115" y="159"/>
                  </a:cubicBezTo>
                  <a:cubicBezTo>
                    <a:pt x="114" y="159"/>
                    <a:pt x="114" y="159"/>
                    <a:pt x="113" y="159"/>
                  </a:cubicBezTo>
                  <a:cubicBezTo>
                    <a:pt x="112" y="159"/>
                    <a:pt x="112" y="159"/>
                    <a:pt x="112" y="158"/>
                  </a:cubicBezTo>
                  <a:cubicBezTo>
                    <a:pt x="111" y="157"/>
                    <a:pt x="113" y="157"/>
                    <a:pt x="114" y="157"/>
                  </a:cubicBezTo>
                  <a:cubicBezTo>
                    <a:pt x="114" y="157"/>
                    <a:pt x="115" y="157"/>
                    <a:pt x="115" y="156"/>
                  </a:cubicBezTo>
                  <a:cubicBezTo>
                    <a:pt x="115" y="156"/>
                    <a:pt x="116" y="155"/>
                    <a:pt x="117" y="155"/>
                  </a:cubicBezTo>
                  <a:cubicBezTo>
                    <a:pt x="118" y="154"/>
                    <a:pt x="117" y="153"/>
                    <a:pt x="116" y="153"/>
                  </a:cubicBezTo>
                  <a:cubicBezTo>
                    <a:pt x="116" y="152"/>
                    <a:pt x="117" y="152"/>
                    <a:pt x="117" y="152"/>
                  </a:cubicBezTo>
                  <a:cubicBezTo>
                    <a:pt x="118" y="151"/>
                    <a:pt x="117" y="151"/>
                    <a:pt x="117" y="151"/>
                  </a:cubicBezTo>
                  <a:cubicBezTo>
                    <a:pt x="117" y="151"/>
                    <a:pt x="117" y="150"/>
                    <a:pt x="116" y="149"/>
                  </a:cubicBezTo>
                  <a:cubicBezTo>
                    <a:pt x="116" y="149"/>
                    <a:pt x="116" y="148"/>
                    <a:pt x="116" y="147"/>
                  </a:cubicBezTo>
                  <a:cubicBezTo>
                    <a:pt x="116" y="146"/>
                    <a:pt x="116" y="146"/>
                    <a:pt x="117" y="145"/>
                  </a:cubicBezTo>
                  <a:cubicBezTo>
                    <a:pt x="117" y="145"/>
                    <a:pt x="117" y="144"/>
                    <a:pt x="117" y="144"/>
                  </a:cubicBezTo>
                  <a:cubicBezTo>
                    <a:pt x="117" y="144"/>
                    <a:pt x="116" y="143"/>
                    <a:pt x="115" y="143"/>
                  </a:cubicBezTo>
                  <a:cubicBezTo>
                    <a:pt x="114" y="142"/>
                    <a:pt x="114" y="142"/>
                    <a:pt x="114" y="141"/>
                  </a:cubicBezTo>
                  <a:cubicBezTo>
                    <a:pt x="114" y="141"/>
                    <a:pt x="113" y="141"/>
                    <a:pt x="112" y="141"/>
                  </a:cubicBezTo>
                  <a:cubicBezTo>
                    <a:pt x="111" y="141"/>
                    <a:pt x="110" y="141"/>
                    <a:pt x="110" y="141"/>
                  </a:cubicBezTo>
                  <a:cubicBezTo>
                    <a:pt x="110" y="141"/>
                    <a:pt x="109" y="141"/>
                    <a:pt x="108" y="140"/>
                  </a:cubicBezTo>
                  <a:cubicBezTo>
                    <a:pt x="107" y="139"/>
                    <a:pt x="107" y="140"/>
                    <a:pt x="106" y="140"/>
                  </a:cubicBezTo>
                  <a:cubicBezTo>
                    <a:pt x="106" y="140"/>
                    <a:pt x="106" y="141"/>
                    <a:pt x="105" y="141"/>
                  </a:cubicBezTo>
                  <a:cubicBezTo>
                    <a:pt x="105" y="141"/>
                    <a:pt x="104" y="140"/>
                    <a:pt x="104" y="140"/>
                  </a:cubicBezTo>
                  <a:cubicBezTo>
                    <a:pt x="104" y="140"/>
                    <a:pt x="104" y="139"/>
                    <a:pt x="104" y="138"/>
                  </a:cubicBezTo>
                  <a:cubicBezTo>
                    <a:pt x="104" y="138"/>
                    <a:pt x="104" y="137"/>
                    <a:pt x="104" y="137"/>
                  </a:cubicBezTo>
                  <a:cubicBezTo>
                    <a:pt x="103" y="136"/>
                    <a:pt x="103" y="136"/>
                    <a:pt x="103" y="136"/>
                  </a:cubicBezTo>
                  <a:cubicBezTo>
                    <a:pt x="103" y="136"/>
                    <a:pt x="104" y="136"/>
                    <a:pt x="104" y="136"/>
                  </a:cubicBezTo>
                  <a:cubicBezTo>
                    <a:pt x="104" y="135"/>
                    <a:pt x="102" y="135"/>
                    <a:pt x="102" y="135"/>
                  </a:cubicBezTo>
                  <a:cubicBezTo>
                    <a:pt x="102" y="134"/>
                    <a:pt x="101" y="134"/>
                    <a:pt x="101" y="133"/>
                  </a:cubicBezTo>
                  <a:cubicBezTo>
                    <a:pt x="100" y="133"/>
                    <a:pt x="98" y="134"/>
                    <a:pt x="98" y="134"/>
                  </a:cubicBezTo>
                  <a:cubicBezTo>
                    <a:pt x="97" y="134"/>
                    <a:pt x="97" y="134"/>
                    <a:pt x="97" y="134"/>
                  </a:cubicBezTo>
                  <a:cubicBezTo>
                    <a:pt x="97" y="135"/>
                    <a:pt x="97" y="135"/>
                    <a:pt x="97" y="135"/>
                  </a:cubicBezTo>
                  <a:cubicBezTo>
                    <a:pt x="98" y="137"/>
                    <a:pt x="98" y="137"/>
                    <a:pt x="98" y="137"/>
                  </a:cubicBezTo>
                  <a:cubicBezTo>
                    <a:pt x="98" y="145"/>
                    <a:pt x="98" y="145"/>
                    <a:pt x="98" y="145"/>
                  </a:cubicBezTo>
                  <a:cubicBezTo>
                    <a:pt x="99" y="145"/>
                    <a:pt x="99" y="145"/>
                    <a:pt x="99" y="145"/>
                  </a:cubicBezTo>
                  <a:cubicBezTo>
                    <a:pt x="99" y="153"/>
                    <a:pt x="99" y="153"/>
                    <a:pt x="99" y="153"/>
                  </a:cubicBezTo>
                  <a:cubicBezTo>
                    <a:pt x="101" y="160"/>
                    <a:pt x="101" y="160"/>
                    <a:pt x="101" y="160"/>
                  </a:cubicBezTo>
                  <a:cubicBezTo>
                    <a:pt x="101" y="160"/>
                    <a:pt x="99" y="162"/>
                    <a:pt x="99" y="162"/>
                  </a:cubicBezTo>
                  <a:cubicBezTo>
                    <a:pt x="99" y="162"/>
                    <a:pt x="99" y="165"/>
                    <a:pt x="99" y="166"/>
                  </a:cubicBezTo>
                  <a:cubicBezTo>
                    <a:pt x="99" y="167"/>
                    <a:pt x="98" y="166"/>
                    <a:pt x="98" y="167"/>
                  </a:cubicBezTo>
                  <a:cubicBezTo>
                    <a:pt x="97" y="167"/>
                    <a:pt x="97" y="168"/>
                    <a:pt x="97" y="169"/>
                  </a:cubicBezTo>
                  <a:cubicBezTo>
                    <a:pt x="96" y="169"/>
                    <a:pt x="96" y="172"/>
                    <a:pt x="96" y="172"/>
                  </a:cubicBezTo>
                  <a:cubicBezTo>
                    <a:pt x="97" y="175"/>
                    <a:pt x="97" y="175"/>
                    <a:pt x="97" y="175"/>
                  </a:cubicBezTo>
                  <a:cubicBezTo>
                    <a:pt x="97" y="178"/>
                    <a:pt x="97" y="178"/>
                    <a:pt x="97" y="178"/>
                  </a:cubicBezTo>
                  <a:cubicBezTo>
                    <a:pt x="98" y="180"/>
                    <a:pt x="98" y="180"/>
                    <a:pt x="98" y="180"/>
                  </a:cubicBezTo>
                  <a:cubicBezTo>
                    <a:pt x="98" y="180"/>
                    <a:pt x="98" y="181"/>
                    <a:pt x="98" y="181"/>
                  </a:cubicBezTo>
                  <a:cubicBezTo>
                    <a:pt x="97" y="182"/>
                    <a:pt x="97" y="183"/>
                    <a:pt x="97" y="183"/>
                  </a:cubicBezTo>
                  <a:cubicBezTo>
                    <a:pt x="96" y="199"/>
                    <a:pt x="96" y="199"/>
                    <a:pt x="96" y="199"/>
                  </a:cubicBezTo>
                  <a:cubicBezTo>
                    <a:pt x="96" y="199"/>
                    <a:pt x="98" y="200"/>
                    <a:pt x="98" y="201"/>
                  </a:cubicBezTo>
                  <a:cubicBezTo>
                    <a:pt x="99" y="202"/>
                    <a:pt x="99" y="202"/>
                    <a:pt x="99" y="202"/>
                  </a:cubicBezTo>
                  <a:cubicBezTo>
                    <a:pt x="100" y="203"/>
                    <a:pt x="99" y="203"/>
                    <a:pt x="99" y="204"/>
                  </a:cubicBezTo>
                  <a:cubicBezTo>
                    <a:pt x="99" y="205"/>
                    <a:pt x="99" y="206"/>
                    <a:pt x="100" y="206"/>
                  </a:cubicBezTo>
                  <a:cubicBezTo>
                    <a:pt x="100" y="207"/>
                    <a:pt x="100" y="208"/>
                    <a:pt x="100" y="208"/>
                  </a:cubicBezTo>
                  <a:cubicBezTo>
                    <a:pt x="100" y="208"/>
                    <a:pt x="96" y="214"/>
                    <a:pt x="95" y="215"/>
                  </a:cubicBezTo>
                  <a:cubicBezTo>
                    <a:pt x="95" y="216"/>
                    <a:pt x="94" y="217"/>
                    <a:pt x="94" y="217"/>
                  </a:cubicBezTo>
                  <a:cubicBezTo>
                    <a:pt x="94" y="218"/>
                    <a:pt x="95" y="220"/>
                    <a:pt x="94" y="220"/>
                  </a:cubicBezTo>
                  <a:cubicBezTo>
                    <a:pt x="93" y="221"/>
                    <a:pt x="93" y="222"/>
                    <a:pt x="93" y="223"/>
                  </a:cubicBezTo>
                  <a:cubicBezTo>
                    <a:pt x="93" y="223"/>
                    <a:pt x="93" y="225"/>
                    <a:pt x="93" y="225"/>
                  </a:cubicBezTo>
                  <a:cubicBezTo>
                    <a:pt x="93" y="225"/>
                    <a:pt x="93" y="225"/>
                    <a:pt x="93" y="226"/>
                  </a:cubicBezTo>
                  <a:cubicBezTo>
                    <a:pt x="92" y="227"/>
                    <a:pt x="93" y="227"/>
                    <a:pt x="93" y="227"/>
                  </a:cubicBezTo>
                  <a:cubicBezTo>
                    <a:pt x="93" y="227"/>
                    <a:pt x="92" y="228"/>
                    <a:pt x="92" y="229"/>
                  </a:cubicBezTo>
                  <a:cubicBezTo>
                    <a:pt x="92" y="230"/>
                    <a:pt x="92" y="230"/>
                    <a:pt x="93" y="231"/>
                  </a:cubicBezTo>
                  <a:cubicBezTo>
                    <a:pt x="93" y="232"/>
                    <a:pt x="93" y="232"/>
                    <a:pt x="94" y="232"/>
                  </a:cubicBezTo>
                  <a:cubicBezTo>
                    <a:pt x="95" y="233"/>
                    <a:pt x="96" y="234"/>
                    <a:pt x="96" y="235"/>
                  </a:cubicBezTo>
                  <a:cubicBezTo>
                    <a:pt x="97" y="235"/>
                    <a:pt x="97" y="236"/>
                    <a:pt x="97" y="236"/>
                  </a:cubicBezTo>
                  <a:cubicBezTo>
                    <a:pt x="98" y="239"/>
                    <a:pt x="98" y="239"/>
                    <a:pt x="98" y="239"/>
                  </a:cubicBezTo>
                  <a:cubicBezTo>
                    <a:pt x="0" y="239"/>
                    <a:pt x="0" y="239"/>
                    <a:pt x="0" y="239"/>
                  </a:cubicBezTo>
                  <a:cubicBezTo>
                    <a:pt x="0" y="399"/>
                    <a:pt x="0" y="399"/>
                    <a:pt x="0" y="399"/>
                  </a:cubicBezTo>
                  <a:cubicBezTo>
                    <a:pt x="0" y="399"/>
                    <a:pt x="3" y="402"/>
                    <a:pt x="3" y="402"/>
                  </a:cubicBezTo>
                  <a:cubicBezTo>
                    <a:pt x="3" y="402"/>
                    <a:pt x="3" y="402"/>
                    <a:pt x="3" y="403"/>
                  </a:cubicBezTo>
                  <a:cubicBezTo>
                    <a:pt x="3" y="404"/>
                    <a:pt x="3" y="404"/>
                    <a:pt x="3" y="405"/>
                  </a:cubicBezTo>
                  <a:cubicBezTo>
                    <a:pt x="4" y="405"/>
                    <a:pt x="4" y="405"/>
                    <a:pt x="5" y="406"/>
                  </a:cubicBezTo>
                  <a:cubicBezTo>
                    <a:pt x="5" y="407"/>
                    <a:pt x="5" y="407"/>
                    <a:pt x="6" y="408"/>
                  </a:cubicBezTo>
                  <a:cubicBezTo>
                    <a:pt x="6" y="409"/>
                    <a:pt x="6" y="409"/>
                    <a:pt x="6" y="410"/>
                  </a:cubicBezTo>
                  <a:cubicBezTo>
                    <a:pt x="6" y="411"/>
                    <a:pt x="6" y="412"/>
                    <a:pt x="6" y="413"/>
                  </a:cubicBezTo>
                  <a:cubicBezTo>
                    <a:pt x="6" y="414"/>
                    <a:pt x="6" y="414"/>
                    <a:pt x="6" y="415"/>
                  </a:cubicBezTo>
                  <a:cubicBezTo>
                    <a:pt x="6" y="415"/>
                    <a:pt x="6" y="415"/>
                    <a:pt x="7" y="416"/>
                  </a:cubicBezTo>
                  <a:cubicBezTo>
                    <a:pt x="7" y="416"/>
                    <a:pt x="8" y="416"/>
                    <a:pt x="8" y="416"/>
                  </a:cubicBezTo>
                  <a:cubicBezTo>
                    <a:pt x="8" y="416"/>
                    <a:pt x="8" y="417"/>
                    <a:pt x="8" y="417"/>
                  </a:cubicBezTo>
                  <a:cubicBezTo>
                    <a:pt x="8" y="418"/>
                    <a:pt x="8" y="418"/>
                    <a:pt x="9" y="418"/>
                  </a:cubicBezTo>
                  <a:cubicBezTo>
                    <a:pt x="10" y="419"/>
                    <a:pt x="9" y="418"/>
                    <a:pt x="10" y="418"/>
                  </a:cubicBezTo>
                  <a:cubicBezTo>
                    <a:pt x="10" y="418"/>
                    <a:pt x="10" y="418"/>
                    <a:pt x="10" y="419"/>
                  </a:cubicBezTo>
                  <a:cubicBezTo>
                    <a:pt x="10" y="419"/>
                    <a:pt x="11" y="419"/>
                    <a:pt x="11" y="419"/>
                  </a:cubicBezTo>
                  <a:cubicBezTo>
                    <a:pt x="11" y="419"/>
                    <a:pt x="12" y="419"/>
                    <a:pt x="12" y="419"/>
                  </a:cubicBezTo>
                  <a:cubicBezTo>
                    <a:pt x="13" y="419"/>
                    <a:pt x="12" y="420"/>
                    <a:pt x="13" y="420"/>
                  </a:cubicBezTo>
                  <a:cubicBezTo>
                    <a:pt x="13" y="421"/>
                    <a:pt x="13" y="421"/>
                    <a:pt x="13" y="421"/>
                  </a:cubicBezTo>
                  <a:cubicBezTo>
                    <a:pt x="13" y="421"/>
                    <a:pt x="14" y="421"/>
                    <a:pt x="14" y="421"/>
                  </a:cubicBezTo>
                  <a:cubicBezTo>
                    <a:pt x="25" y="431"/>
                    <a:pt x="25" y="431"/>
                    <a:pt x="25" y="431"/>
                  </a:cubicBezTo>
                  <a:cubicBezTo>
                    <a:pt x="36" y="444"/>
                    <a:pt x="36" y="444"/>
                    <a:pt x="36" y="444"/>
                  </a:cubicBezTo>
                  <a:cubicBezTo>
                    <a:pt x="51" y="458"/>
                    <a:pt x="51" y="458"/>
                    <a:pt x="51" y="458"/>
                  </a:cubicBezTo>
                  <a:cubicBezTo>
                    <a:pt x="58" y="466"/>
                    <a:pt x="58" y="466"/>
                    <a:pt x="58" y="466"/>
                  </a:cubicBezTo>
                  <a:cubicBezTo>
                    <a:pt x="70" y="472"/>
                    <a:pt x="70" y="472"/>
                    <a:pt x="70" y="472"/>
                  </a:cubicBezTo>
                  <a:cubicBezTo>
                    <a:pt x="70" y="474"/>
                    <a:pt x="70" y="474"/>
                    <a:pt x="70" y="474"/>
                  </a:cubicBezTo>
                  <a:cubicBezTo>
                    <a:pt x="110" y="465"/>
                    <a:pt x="110" y="465"/>
                    <a:pt x="110" y="465"/>
                  </a:cubicBezTo>
                  <a:cubicBezTo>
                    <a:pt x="110" y="467"/>
                    <a:pt x="110" y="467"/>
                    <a:pt x="110" y="467"/>
                  </a:cubicBezTo>
                  <a:cubicBezTo>
                    <a:pt x="110" y="467"/>
                    <a:pt x="111" y="466"/>
                    <a:pt x="112" y="466"/>
                  </a:cubicBezTo>
                  <a:cubicBezTo>
                    <a:pt x="112" y="466"/>
                    <a:pt x="113" y="466"/>
                    <a:pt x="113" y="466"/>
                  </a:cubicBezTo>
                  <a:cubicBezTo>
                    <a:pt x="113" y="466"/>
                    <a:pt x="114" y="466"/>
                    <a:pt x="114" y="466"/>
                  </a:cubicBezTo>
                  <a:cubicBezTo>
                    <a:pt x="115" y="466"/>
                    <a:pt x="116" y="466"/>
                    <a:pt x="116" y="465"/>
                  </a:cubicBezTo>
                  <a:cubicBezTo>
                    <a:pt x="117" y="465"/>
                    <a:pt x="117" y="465"/>
                    <a:pt x="118" y="465"/>
                  </a:cubicBezTo>
                  <a:cubicBezTo>
                    <a:pt x="119" y="466"/>
                    <a:pt x="120" y="466"/>
                    <a:pt x="120" y="466"/>
                  </a:cubicBezTo>
                  <a:cubicBezTo>
                    <a:pt x="120" y="466"/>
                    <a:pt x="121" y="466"/>
                    <a:pt x="121" y="467"/>
                  </a:cubicBezTo>
                  <a:cubicBezTo>
                    <a:pt x="122" y="467"/>
                    <a:pt x="122" y="467"/>
                    <a:pt x="122" y="467"/>
                  </a:cubicBezTo>
                  <a:cubicBezTo>
                    <a:pt x="123" y="467"/>
                    <a:pt x="123" y="467"/>
                    <a:pt x="123" y="467"/>
                  </a:cubicBezTo>
                  <a:cubicBezTo>
                    <a:pt x="124" y="467"/>
                    <a:pt x="125" y="468"/>
                    <a:pt x="125" y="468"/>
                  </a:cubicBezTo>
                  <a:cubicBezTo>
                    <a:pt x="125" y="468"/>
                    <a:pt x="124" y="468"/>
                    <a:pt x="125" y="468"/>
                  </a:cubicBezTo>
                  <a:cubicBezTo>
                    <a:pt x="125" y="469"/>
                    <a:pt x="126" y="468"/>
                    <a:pt x="126" y="468"/>
                  </a:cubicBezTo>
                  <a:cubicBezTo>
                    <a:pt x="127" y="469"/>
                    <a:pt x="127" y="468"/>
                    <a:pt x="127" y="468"/>
                  </a:cubicBezTo>
                  <a:cubicBezTo>
                    <a:pt x="128" y="468"/>
                    <a:pt x="128" y="468"/>
                    <a:pt x="128" y="468"/>
                  </a:cubicBezTo>
                  <a:cubicBezTo>
                    <a:pt x="128" y="468"/>
                    <a:pt x="129" y="468"/>
                    <a:pt x="129" y="468"/>
                  </a:cubicBezTo>
                  <a:cubicBezTo>
                    <a:pt x="129" y="467"/>
                    <a:pt x="128" y="467"/>
                    <a:pt x="129" y="467"/>
                  </a:cubicBezTo>
                  <a:cubicBezTo>
                    <a:pt x="130" y="466"/>
                    <a:pt x="131" y="466"/>
                    <a:pt x="132" y="467"/>
                  </a:cubicBezTo>
                  <a:cubicBezTo>
                    <a:pt x="132" y="467"/>
                    <a:pt x="133" y="467"/>
                    <a:pt x="133" y="467"/>
                  </a:cubicBezTo>
                  <a:cubicBezTo>
                    <a:pt x="134" y="467"/>
                    <a:pt x="134" y="467"/>
                    <a:pt x="134" y="467"/>
                  </a:cubicBezTo>
                  <a:cubicBezTo>
                    <a:pt x="135" y="468"/>
                    <a:pt x="135" y="467"/>
                    <a:pt x="135" y="467"/>
                  </a:cubicBezTo>
                  <a:cubicBezTo>
                    <a:pt x="135" y="467"/>
                    <a:pt x="136" y="468"/>
                    <a:pt x="136" y="468"/>
                  </a:cubicBezTo>
                  <a:cubicBezTo>
                    <a:pt x="136" y="468"/>
                    <a:pt x="136" y="469"/>
                    <a:pt x="136" y="469"/>
                  </a:cubicBezTo>
                  <a:cubicBezTo>
                    <a:pt x="137" y="469"/>
                    <a:pt x="137" y="468"/>
                    <a:pt x="137" y="468"/>
                  </a:cubicBezTo>
                  <a:cubicBezTo>
                    <a:pt x="138" y="468"/>
                    <a:pt x="138" y="467"/>
                    <a:pt x="138" y="468"/>
                  </a:cubicBezTo>
                  <a:cubicBezTo>
                    <a:pt x="139" y="468"/>
                    <a:pt x="139" y="468"/>
                    <a:pt x="139" y="468"/>
                  </a:cubicBezTo>
                  <a:cubicBezTo>
                    <a:pt x="140" y="469"/>
                    <a:pt x="140" y="468"/>
                    <a:pt x="140" y="468"/>
                  </a:cubicBezTo>
                  <a:cubicBezTo>
                    <a:pt x="141" y="468"/>
                    <a:pt x="141" y="469"/>
                    <a:pt x="141" y="469"/>
                  </a:cubicBezTo>
                  <a:cubicBezTo>
                    <a:pt x="141" y="469"/>
                    <a:pt x="143" y="470"/>
                    <a:pt x="143" y="470"/>
                  </a:cubicBezTo>
                  <a:cubicBezTo>
                    <a:pt x="143" y="469"/>
                    <a:pt x="143" y="469"/>
                    <a:pt x="144" y="470"/>
                  </a:cubicBezTo>
                  <a:cubicBezTo>
                    <a:pt x="144" y="470"/>
                    <a:pt x="144" y="470"/>
                    <a:pt x="144" y="470"/>
                  </a:cubicBezTo>
                  <a:cubicBezTo>
                    <a:pt x="144" y="470"/>
                    <a:pt x="144" y="470"/>
                    <a:pt x="145" y="470"/>
                  </a:cubicBezTo>
                  <a:cubicBezTo>
                    <a:pt x="145" y="470"/>
                    <a:pt x="145" y="470"/>
                    <a:pt x="145" y="470"/>
                  </a:cubicBezTo>
                  <a:cubicBezTo>
                    <a:pt x="146" y="471"/>
                    <a:pt x="145" y="471"/>
                    <a:pt x="146" y="471"/>
                  </a:cubicBezTo>
                  <a:cubicBezTo>
                    <a:pt x="147" y="472"/>
                    <a:pt x="147" y="471"/>
                    <a:pt x="147" y="471"/>
                  </a:cubicBezTo>
                  <a:cubicBezTo>
                    <a:pt x="148" y="471"/>
                    <a:pt x="148" y="471"/>
                    <a:pt x="148" y="471"/>
                  </a:cubicBezTo>
                  <a:cubicBezTo>
                    <a:pt x="148" y="472"/>
                    <a:pt x="148" y="472"/>
                    <a:pt x="148" y="472"/>
                  </a:cubicBezTo>
                  <a:cubicBezTo>
                    <a:pt x="148" y="473"/>
                    <a:pt x="149" y="473"/>
                    <a:pt x="149" y="473"/>
                  </a:cubicBezTo>
                  <a:cubicBezTo>
                    <a:pt x="149" y="473"/>
                    <a:pt x="149" y="473"/>
                    <a:pt x="149" y="473"/>
                  </a:cubicBezTo>
                  <a:cubicBezTo>
                    <a:pt x="150" y="473"/>
                    <a:pt x="150" y="473"/>
                    <a:pt x="150" y="474"/>
                  </a:cubicBezTo>
                  <a:cubicBezTo>
                    <a:pt x="150" y="474"/>
                    <a:pt x="150" y="475"/>
                    <a:pt x="151" y="475"/>
                  </a:cubicBezTo>
                  <a:cubicBezTo>
                    <a:pt x="151" y="475"/>
                    <a:pt x="151" y="475"/>
                    <a:pt x="151" y="475"/>
                  </a:cubicBezTo>
                  <a:cubicBezTo>
                    <a:pt x="151" y="476"/>
                    <a:pt x="151" y="476"/>
                    <a:pt x="151" y="476"/>
                  </a:cubicBezTo>
                  <a:cubicBezTo>
                    <a:pt x="151" y="477"/>
                    <a:pt x="151" y="477"/>
                    <a:pt x="151" y="477"/>
                  </a:cubicBezTo>
                  <a:cubicBezTo>
                    <a:pt x="151" y="477"/>
                    <a:pt x="152" y="477"/>
                    <a:pt x="152" y="477"/>
                  </a:cubicBezTo>
                  <a:cubicBezTo>
                    <a:pt x="152" y="477"/>
                    <a:pt x="153" y="477"/>
                    <a:pt x="153" y="477"/>
                  </a:cubicBezTo>
                  <a:cubicBezTo>
                    <a:pt x="153" y="477"/>
                    <a:pt x="153" y="477"/>
                    <a:pt x="153" y="478"/>
                  </a:cubicBezTo>
                  <a:cubicBezTo>
                    <a:pt x="153" y="478"/>
                    <a:pt x="153" y="477"/>
                    <a:pt x="154" y="478"/>
                  </a:cubicBezTo>
                  <a:cubicBezTo>
                    <a:pt x="154" y="478"/>
                    <a:pt x="154" y="479"/>
                    <a:pt x="154" y="479"/>
                  </a:cubicBezTo>
                  <a:cubicBezTo>
                    <a:pt x="154" y="479"/>
                    <a:pt x="154" y="479"/>
                    <a:pt x="154" y="479"/>
                  </a:cubicBezTo>
                  <a:cubicBezTo>
                    <a:pt x="154" y="480"/>
                    <a:pt x="155" y="480"/>
                    <a:pt x="155" y="480"/>
                  </a:cubicBezTo>
                  <a:cubicBezTo>
                    <a:pt x="155" y="480"/>
                    <a:pt x="156" y="481"/>
                    <a:pt x="157" y="481"/>
                  </a:cubicBezTo>
                  <a:cubicBezTo>
                    <a:pt x="157" y="480"/>
                    <a:pt x="158" y="481"/>
                    <a:pt x="158" y="481"/>
                  </a:cubicBezTo>
                  <a:cubicBezTo>
                    <a:pt x="158" y="481"/>
                    <a:pt x="159" y="482"/>
                    <a:pt x="159" y="482"/>
                  </a:cubicBezTo>
                  <a:cubicBezTo>
                    <a:pt x="159" y="482"/>
                    <a:pt x="160" y="483"/>
                    <a:pt x="161" y="483"/>
                  </a:cubicBezTo>
                  <a:cubicBezTo>
                    <a:pt x="161" y="483"/>
                    <a:pt x="163" y="484"/>
                    <a:pt x="163" y="484"/>
                  </a:cubicBezTo>
                  <a:cubicBezTo>
                    <a:pt x="163" y="484"/>
                    <a:pt x="164" y="484"/>
                    <a:pt x="164" y="484"/>
                  </a:cubicBezTo>
                  <a:cubicBezTo>
                    <a:pt x="165" y="484"/>
                    <a:pt x="165" y="484"/>
                    <a:pt x="166" y="485"/>
                  </a:cubicBezTo>
                  <a:cubicBezTo>
                    <a:pt x="166" y="485"/>
                    <a:pt x="167" y="485"/>
                    <a:pt x="167" y="485"/>
                  </a:cubicBezTo>
                  <a:cubicBezTo>
                    <a:pt x="167" y="485"/>
                    <a:pt x="169" y="485"/>
                    <a:pt x="169" y="485"/>
                  </a:cubicBezTo>
                  <a:cubicBezTo>
                    <a:pt x="169" y="485"/>
                    <a:pt x="170" y="485"/>
                    <a:pt x="170" y="485"/>
                  </a:cubicBezTo>
                  <a:cubicBezTo>
                    <a:pt x="170" y="485"/>
                    <a:pt x="171" y="486"/>
                    <a:pt x="171" y="486"/>
                  </a:cubicBezTo>
                  <a:cubicBezTo>
                    <a:pt x="171" y="486"/>
                    <a:pt x="172" y="486"/>
                    <a:pt x="172" y="485"/>
                  </a:cubicBezTo>
                  <a:cubicBezTo>
                    <a:pt x="173" y="485"/>
                    <a:pt x="172" y="484"/>
                    <a:pt x="173" y="484"/>
                  </a:cubicBezTo>
                  <a:cubicBezTo>
                    <a:pt x="174" y="484"/>
                    <a:pt x="175" y="485"/>
                    <a:pt x="176" y="485"/>
                  </a:cubicBezTo>
                  <a:cubicBezTo>
                    <a:pt x="176" y="485"/>
                    <a:pt x="177" y="485"/>
                    <a:pt x="177" y="484"/>
                  </a:cubicBezTo>
                  <a:cubicBezTo>
                    <a:pt x="178" y="484"/>
                    <a:pt x="178" y="484"/>
                    <a:pt x="179" y="483"/>
                  </a:cubicBezTo>
                  <a:cubicBezTo>
                    <a:pt x="180" y="483"/>
                    <a:pt x="181" y="483"/>
                    <a:pt x="181" y="483"/>
                  </a:cubicBezTo>
                  <a:cubicBezTo>
                    <a:pt x="181" y="484"/>
                    <a:pt x="181" y="484"/>
                    <a:pt x="181" y="485"/>
                  </a:cubicBezTo>
                  <a:cubicBezTo>
                    <a:pt x="181" y="485"/>
                    <a:pt x="181" y="485"/>
                    <a:pt x="182" y="485"/>
                  </a:cubicBezTo>
                  <a:cubicBezTo>
                    <a:pt x="183" y="485"/>
                    <a:pt x="183" y="484"/>
                    <a:pt x="184" y="485"/>
                  </a:cubicBezTo>
                  <a:cubicBezTo>
                    <a:pt x="184" y="485"/>
                    <a:pt x="185" y="486"/>
                    <a:pt x="185" y="486"/>
                  </a:cubicBezTo>
                  <a:cubicBezTo>
                    <a:pt x="185" y="487"/>
                    <a:pt x="186" y="488"/>
                    <a:pt x="186" y="488"/>
                  </a:cubicBezTo>
                  <a:cubicBezTo>
                    <a:pt x="187" y="488"/>
                    <a:pt x="187" y="487"/>
                    <a:pt x="187" y="487"/>
                  </a:cubicBezTo>
                  <a:cubicBezTo>
                    <a:pt x="188" y="488"/>
                    <a:pt x="188" y="488"/>
                    <a:pt x="188" y="489"/>
                  </a:cubicBezTo>
                  <a:cubicBezTo>
                    <a:pt x="188" y="489"/>
                    <a:pt x="187" y="488"/>
                    <a:pt x="188" y="489"/>
                  </a:cubicBezTo>
                  <a:cubicBezTo>
                    <a:pt x="188" y="490"/>
                    <a:pt x="189" y="491"/>
                    <a:pt x="190" y="491"/>
                  </a:cubicBezTo>
                  <a:cubicBezTo>
                    <a:pt x="190" y="491"/>
                    <a:pt x="191" y="492"/>
                    <a:pt x="192" y="492"/>
                  </a:cubicBezTo>
                  <a:cubicBezTo>
                    <a:pt x="193" y="492"/>
                    <a:pt x="193" y="492"/>
                    <a:pt x="194" y="492"/>
                  </a:cubicBezTo>
                  <a:cubicBezTo>
                    <a:pt x="194" y="493"/>
                    <a:pt x="195" y="492"/>
                    <a:pt x="195" y="492"/>
                  </a:cubicBezTo>
                  <a:cubicBezTo>
                    <a:pt x="195" y="491"/>
                    <a:pt x="196" y="491"/>
                    <a:pt x="197" y="492"/>
                  </a:cubicBezTo>
                  <a:cubicBezTo>
                    <a:pt x="197" y="492"/>
                    <a:pt x="197" y="491"/>
                    <a:pt x="198" y="491"/>
                  </a:cubicBezTo>
                  <a:cubicBezTo>
                    <a:pt x="198" y="491"/>
                    <a:pt x="198" y="491"/>
                    <a:pt x="198" y="492"/>
                  </a:cubicBezTo>
                  <a:cubicBezTo>
                    <a:pt x="198" y="492"/>
                    <a:pt x="199" y="492"/>
                    <a:pt x="199" y="492"/>
                  </a:cubicBezTo>
                  <a:cubicBezTo>
                    <a:pt x="200" y="492"/>
                    <a:pt x="200" y="492"/>
                    <a:pt x="200" y="492"/>
                  </a:cubicBezTo>
                  <a:cubicBezTo>
                    <a:pt x="200" y="491"/>
                    <a:pt x="200" y="490"/>
                    <a:pt x="200" y="490"/>
                  </a:cubicBezTo>
                  <a:cubicBezTo>
                    <a:pt x="200" y="490"/>
                    <a:pt x="199" y="490"/>
                    <a:pt x="199" y="490"/>
                  </a:cubicBezTo>
                  <a:cubicBezTo>
                    <a:pt x="199" y="489"/>
                    <a:pt x="199" y="489"/>
                    <a:pt x="200" y="489"/>
                  </a:cubicBezTo>
                  <a:cubicBezTo>
                    <a:pt x="201" y="488"/>
                    <a:pt x="201" y="488"/>
                    <a:pt x="202" y="488"/>
                  </a:cubicBezTo>
                  <a:cubicBezTo>
                    <a:pt x="203" y="488"/>
                    <a:pt x="204" y="488"/>
                    <a:pt x="204" y="488"/>
                  </a:cubicBezTo>
                  <a:cubicBezTo>
                    <a:pt x="204" y="488"/>
                    <a:pt x="205" y="487"/>
                    <a:pt x="205" y="487"/>
                  </a:cubicBezTo>
                  <a:cubicBezTo>
                    <a:pt x="205" y="487"/>
                    <a:pt x="206" y="486"/>
                    <a:pt x="206" y="487"/>
                  </a:cubicBezTo>
                  <a:cubicBezTo>
                    <a:pt x="206" y="487"/>
                    <a:pt x="206" y="488"/>
                    <a:pt x="207" y="488"/>
                  </a:cubicBezTo>
                  <a:cubicBezTo>
                    <a:pt x="208" y="488"/>
                    <a:pt x="208" y="489"/>
                    <a:pt x="209" y="489"/>
                  </a:cubicBezTo>
                  <a:cubicBezTo>
                    <a:pt x="210" y="489"/>
                    <a:pt x="211" y="489"/>
                    <a:pt x="211" y="489"/>
                  </a:cubicBezTo>
                  <a:cubicBezTo>
                    <a:pt x="211" y="489"/>
                    <a:pt x="211" y="490"/>
                    <a:pt x="211" y="490"/>
                  </a:cubicBezTo>
                  <a:cubicBezTo>
                    <a:pt x="212" y="489"/>
                    <a:pt x="212" y="489"/>
                    <a:pt x="213" y="489"/>
                  </a:cubicBezTo>
                  <a:cubicBezTo>
                    <a:pt x="214" y="489"/>
                    <a:pt x="214" y="489"/>
                    <a:pt x="215" y="489"/>
                  </a:cubicBezTo>
                  <a:cubicBezTo>
                    <a:pt x="216" y="490"/>
                    <a:pt x="218" y="491"/>
                    <a:pt x="218" y="491"/>
                  </a:cubicBezTo>
                  <a:cubicBezTo>
                    <a:pt x="218" y="491"/>
                    <a:pt x="218" y="491"/>
                    <a:pt x="219" y="492"/>
                  </a:cubicBezTo>
                  <a:cubicBezTo>
                    <a:pt x="219" y="492"/>
                    <a:pt x="219" y="492"/>
                    <a:pt x="220" y="492"/>
                  </a:cubicBezTo>
                  <a:cubicBezTo>
                    <a:pt x="220" y="492"/>
                    <a:pt x="221" y="492"/>
                    <a:pt x="222" y="492"/>
                  </a:cubicBezTo>
                  <a:cubicBezTo>
                    <a:pt x="222" y="492"/>
                    <a:pt x="223" y="492"/>
                    <a:pt x="223" y="493"/>
                  </a:cubicBezTo>
                  <a:cubicBezTo>
                    <a:pt x="223" y="493"/>
                    <a:pt x="224" y="492"/>
                    <a:pt x="224" y="493"/>
                  </a:cubicBezTo>
                  <a:cubicBezTo>
                    <a:pt x="224" y="494"/>
                    <a:pt x="224" y="494"/>
                    <a:pt x="224" y="494"/>
                  </a:cubicBezTo>
                  <a:cubicBezTo>
                    <a:pt x="224" y="495"/>
                    <a:pt x="224" y="495"/>
                    <a:pt x="224" y="495"/>
                  </a:cubicBezTo>
                  <a:cubicBezTo>
                    <a:pt x="225" y="495"/>
                    <a:pt x="225" y="495"/>
                    <a:pt x="226" y="495"/>
                  </a:cubicBezTo>
                  <a:cubicBezTo>
                    <a:pt x="227" y="495"/>
                    <a:pt x="228" y="495"/>
                    <a:pt x="228" y="496"/>
                  </a:cubicBezTo>
                  <a:cubicBezTo>
                    <a:pt x="228" y="496"/>
                    <a:pt x="229" y="496"/>
                    <a:pt x="229" y="496"/>
                  </a:cubicBezTo>
                  <a:cubicBezTo>
                    <a:pt x="229" y="496"/>
                    <a:pt x="230" y="495"/>
                    <a:pt x="230" y="495"/>
                  </a:cubicBezTo>
                  <a:cubicBezTo>
                    <a:pt x="230" y="494"/>
                    <a:pt x="231" y="494"/>
                    <a:pt x="232" y="494"/>
                  </a:cubicBezTo>
                  <a:cubicBezTo>
                    <a:pt x="233" y="494"/>
                    <a:pt x="232" y="494"/>
                    <a:pt x="233" y="494"/>
                  </a:cubicBezTo>
                  <a:cubicBezTo>
                    <a:pt x="234" y="494"/>
                    <a:pt x="234" y="494"/>
                    <a:pt x="235" y="494"/>
                  </a:cubicBezTo>
                  <a:cubicBezTo>
                    <a:pt x="235" y="494"/>
                    <a:pt x="235" y="493"/>
                    <a:pt x="235" y="493"/>
                  </a:cubicBezTo>
                  <a:cubicBezTo>
                    <a:pt x="236" y="493"/>
                    <a:pt x="236" y="493"/>
                    <a:pt x="236" y="493"/>
                  </a:cubicBezTo>
                  <a:cubicBezTo>
                    <a:pt x="236" y="493"/>
                    <a:pt x="236" y="492"/>
                    <a:pt x="236" y="492"/>
                  </a:cubicBezTo>
                  <a:cubicBezTo>
                    <a:pt x="236" y="492"/>
                    <a:pt x="236" y="492"/>
                    <a:pt x="237" y="492"/>
                  </a:cubicBezTo>
                  <a:cubicBezTo>
                    <a:pt x="238" y="492"/>
                    <a:pt x="238" y="491"/>
                    <a:pt x="239" y="492"/>
                  </a:cubicBezTo>
                  <a:cubicBezTo>
                    <a:pt x="239" y="492"/>
                    <a:pt x="241" y="492"/>
                    <a:pt x="241" y="492"/>
                  </a:cubicBezTo>
                  <a:cubicBezTo>
                    <a:pt x="242" y="491"/>
                    <a:pt x="242" y="491"/>
                    <a:pt x="242" y="491"/>
                  </a:cubicBezTo>
                  <a:cubicBezTo>
                    <a:pt x="242" y="491"/>
                    <a:pt x="243" y="491"/>
                    <a:pt x="243" y="491"/>
                  </a:cubicBezTo>
                  <a:cubicBezTo>
                    <a:pt x="243" y="491"/>
                    <a:pt x="244" y="490"/>
                    <a:pt x="244" y="490"/>
                  </a:cubicBezTo>
                  <a:cubicBezTo>
                    <a:pt x="244" y="490"/>
                    <a:pt x="245" y="490"/>
                    <a:pt x="245" y="490"/>
                  </a:cubicBezTo>
                  <a:cubicBezTo>
                    <a:pt x="245" y="490"/>
                    <a:pt x="246" y="491"/>
                    <a:pt x="246" y="491"/>
                  </a:cubicBezTo>
                  <a:cubicBezTo>
                    <a:pt x="246" y="491"/>
                    <a:pt x="248" y="489"/>
                    <a:pt x="248" y="488"/>
                  </a:cubicBezTo>
                  <a:cubicBezTo>
                    <a:pt x="248" y="487"/>
                    <a:pt x="250" y="486"/>
                    <a:pt x="250" y="485"/>
                  </a:cubicBezTo>
                  <a:cubicBezTo>
                    <a:pt x="251" y="485"/>
                    <a:pt x="252" y="484"/>
                    <a:pt x="252" y="484"/>
                  </a:cubicBezTo>
                  <a:cubicBezTo>
                    <a:pt x="252" y="484"/>
                    <a:pt x="251" y="483"/>
                    <a:pt x="251" y="482"/>
                  </a:cubicBezTo>
                  <a:cubicBezTo>
                    <a:pt x="251" y="482"/>
                    <a:pt x="252" y="481"/>
                    <a:pt x="252" y="481"/>
                  </a:cubicBezTo>
                  <a:cubicBezTo>
                    <a:pt x="258" y="474"/>
                    <a:pt x="258" y="474"/>
                    <a:pt x="258" y="474"/>
                  </a:cubicBezTo>
                  <a:cubicBezTo>
                    <a:pt x="259" y="472"/>
                    <a:pt x="259" y="472"/>
                    <a:pt x="259" y="472"/>
                  </a:cubicBezTo>
                  <a:cubicBezTo>
                    <a:pt x="270" y="464"/>
                    <a:pt x="270" y="464"/>
                    <a:pt x="270" y="464"/>
                  </a:cubicBezTo>
                  <a:cubicBezTo>
                    <a:pt x="274" y="459"/>
                    <a:pt x="274" y="459"/>
                    <a:pt x="274" y="459"/>
                  </a:cubicBezTo>
                  <a:cubicBezTo>
                    <a:pt x="275" y="454"/>
                    <a:pt x="275" y="454"/>
                    <a:pt x="275" y="454"/>
                  </a:cubicBezTo>
                  <a:cubicBezTo>
                    <a:pt x="278" y="449"/>
                    <a:pt x="278" y="449"/>
                    <a:pt x="278" y="449"/>
                  </a:cubicBezTo>
                  <a:cubicBezTo>
                    <a:pt x="282" y="443"/>
                    <a:pt x="282" y="443"/>
                    <a:pt x="282" y="443"/>
                  </a:cubicBezTo>
                  <a:cubicBezTo>
                    <a:pt x="285" y="439"/>
                    <a:pt x="285" y="439"/>
                    <a:pt x="285" y="439"/>
                  </a:cubicBezTo>
                  <a:cubicBezTo>
                    <a:pt x="285" y="439"/>
                    <a:pt x="290" y="437"/>
                    <a:pt x="290" y="437"/>
                  </a:cubicBezTo>
                  <a:cubicBezTo>
                    <a:pt x="291" y="437"/>
                    <a:pt x="300" y="432"/>
                    <a:pt x="300" y="432"/>
                  </a:cubicBezTo>
                  <a:cubicBezTo>
                    <a:pt x="305" y="427"/>
                    <a:pt x="305" y="427"/>
                    <a:pt x="305" y="427"/>
                  </a:cubicBezTo>
                  <a:cubicBezTo>
                    <a:pt x="324" y="419"/>
                    <a:pt x="324" y="419"/>
                    <a:pt x="324" y="419"/>
                  </a:cubicBezTo>
                  <a:cubicBezTo>
                    <a:pt x="329" y="418"/>
                    <a:pt x="329" y="418"/>
                    <a:pt x="329" y="418"/>
                  </a:cubicBezTo>
                  <a:cubicBezTo>
                    <a:pt x="333" y="415"/>
                    <a:pt x="333" y="415"/>
                    <a:pt x="333" y="415"/>
                  </a:cubicBezTo>
                  <a:cubicBezTo>
                    <a:pt x="333" y="415"/>
                    <a:pt x="333" y="413"/>
                    <a:pt x="333" y="412"/>
                  </a:cubicBezTo>
                  <a:cubicBezTo>
                    <a:pt x="333" y="412"/>
                    <a:pt x="333" y="411"/>
                    <a:pt x="334" y="411"/>
                  </a:cubicBezTo>
                  <a:cubicBezTo>
                    <a:pt x="334" y="411"/>
                    <a:pt x="334" y="410"/>
                    <a:pt x="334" y="410"/>
                  </a:cubicBezTo>
                  <a:cubicBezTo>
                    <a:pt x="335" y="410"/>
                    <a:pt x="335" y="409"/>
                    <a:pt x="334" y="409"/>
                  </a:cubicBezTo>
                  <a:cubicBezTo>
                    <a:pt x="334" y="409"/>
                    <a:pt x="334" y="409"/>
                    <a:pt x="334" y="408"/>
                  </a:cubicBezTo>
                  <a:cubicBezTo>
                    <a:pt x="334" y="408"/>
                    <a:pt x="334" y="408"/>
                    <a:pt x="334" y="408"/>
                  </a:cubicBezTo>
                  <a:cubicBezTo>
                    <a:pt x="334" y="407"/>
                    <a:pt x="334" y="407"/>
                    <a:pt x="334" y="407"/>
                  </a:cubicBezTo>
                  <a:cubicBezTo>
                    <a:pt x="334" y="407"/>
                    <a:pt x="333" y="407"/>
                    <a:pt x="333" y="406"/>
                  </a:cubicBezTo>
                  <a:cubicBezTo>
                    <a:pt x="333" y="406"/>
                    <a:pt x="333" y="406"/>
                    <a:pt x="334" y="405"/>
                  </a:cubicBezTo>
                  <a:cubicBezTo>
                    <a:pt x="334" y="404"/>
                    <a:pt x="335" y="403"/>
                    <a:pt x="335" y="403"/>
                  </a:cubicBezTo>
                  <a:cubicBezTo>
                    <a:pt x="335" y="403"/>
                    <a:pt x="334" y="403"/>
                    <a:pt x="334" y="402"/>
                  </a:cubicBezTo>
                  <a:cubicBezTo>
                    <a:pt x="334" y="401"/>
                    <a:pt x="334" y="401"/>
                    <a:pt x="334" y="401"/>
                  </a:cubicBezTo>
                  <a:cubicBezTo>
                    <a:pt x="334" y="400"/>
                    <a:pt x="334" y="399"/>
                    <a:pt x="334" y="399"/>
                  </a:cubicBezTo>
                  <a:cubicBezTo>
                    <a:pt x="334" y="398"/>
                    <a:pt x="335" y="397"/>
                    <a:pt x="335" y="397"/>
                  </a:cubicBezTo>
                  <a:cubicBezTo>
                    <a:pt x="335" y="397"/>
                    <a:pt x="336" y="396"/>
                    <a:pt x="335" y="396"/>
                  </a:cubicBezTo>
                  <a:cubicBezTo>
                    <a:pt x="335" y="395"/>
                    <a:pt x="334" y="394"/>
                    <a:pt x="334" y="393"/>
                  </a:cubicBezTo>
                  <a:cubicBezTo>
                    <a:pt x="335" y="392"/>
                    <a:pt x="338" y="388"/>
                    <a:pt x="338" y="388"/>
                  </a:cubicBezTo>
                  <a:cubicBezTo>
                    <a:pt x="338" y="388"/>
                    <a:pt x="339" y="387"/>
                    <a:pt x="340" y="387"/>
                  </a:cubicBezTo>
                  <a:cubicBezTo>
                    <a:pt x="341" y="387"/>
                    <a:pt x="341" y="387"/>
                    <a:pt x="342" y="387"/>
                  </a:cubicBezTo>
                  <a:cubicBezTo>
                    <a:pt x="342" y="387"/>
                    <a:pt x="342" y="388"/>
                    <a:pt x="343" y="387"/>
                  </a:cubicBezTo>
                  <a:cubicBezTo>
                    <a:pt x="343" y="387"/>
                    <a:pt x="344" y="385"/>
                    <a:pt x="344" y="385"/>
                  </a:cubicBezTo>
                  <a:cubicBezTo>
                    <a:pt x="344" y="385"/>
                    <a:pt x="344" y="385"/>
                    <a:pt x="345" y="384"/>
                  </a:cubicBezTo>
                  <a:cubicBezTo>
                    <a:pt x="346" y="384"/>
                    <a:pt x="346" y="384"/>
                    <a:pt x="347" y="384"/>
                  </a:cubicBezTo>
                  <a:cubicBezTo>
                    <a:pt x="347" y="383"/>
                    <a:pt x="350" y="382"/>
                    <a:pt x="350" y="381"/>
                  </a:cubicBezTo>
                  <a:cubicBezTo>
                    <a:pt x="351" y="381"/>
                    <a:pt x="352" y="379"/>
                    <a:pt x="352" y="379"/>
                  </a:cubicBezTo>
                  <a:cubicBezTo>
                    <a:pt x="353" y="379"/>
                    <a:pt x="354" y="378"/>
                    <a:pt x="355" y="378"/>
                  </a:cubicBezTo>
                  <a:cubicBezTo>
                    <a:pt x="355" y="378"/>
                    <a:pt x="356" y="378"/>
                    <a:pt x="357" y="377"/>
                  </a:cubicBezTo>
                  <a:cubicBezTo>
                    <a:pt x="357" y="377"/>
                    <a:pt x="362" y="375"/>
                    <a:pt x="362" y="375"/>
                  </a:cubicBezTo>
                  <a:cubicBezTo>
                    <a:pt x="362" y="375"/>
                    <a:pt x="363" y="375"/>
                    <a:pt x="364" y="375"/>
                  </a:cubicBezTo>
                  <a:cubicBezTo>
                    <a:pt x="365" y="375"/>
                    <a:pt x="366" y="375"/>
                    <a:pt x="366" y="374"/>
                  </a:cubicBezTo>
                  <a:cubicBezTo>
                    <a:pt x="367" y="374"/>
                    <a:pt x="368" y="374"/>
                    <a:pt x="368" y="373"/>
                  </a:cubicBezTo>
                  <a:cubicBezTo>
                    <a:pt x="368" y="373"/>
                    <a:pt x="369" y="372"/>
                    <a:pt x="369" y="372"/>
                  </a:cubicBezTo>
                  <a:cubicBezTo>
                    <a:pt x="370" y="372"/>
                    <a:pt x="370" y="372"/>
                    <a:pt x="371" y="372"/>
                  </a:cubicBezTo>
                  <a:cubicBezTo>
                    <a:pt x="371" y="373"/>
                    <a:pt x="371" y="373"/>
                    <a:pt x="372" y="373"/>
                  </a:cubicBezTo>
                  <a:cubicBezTo>
                    <a:pt x="372" y="373"/>
                    <a:pt x="376" y="372"/>
                    <a:pt x="376" y="372"/>
                  </a:cubicBezTo>
                  <a:cubicBezTo>
                    <a:pt x="376" y="372"/>
                    <a:pt x="378" y="371"/>
                    <a:pt x="379" y="371"/>
                  </a:cubicBezTo>
                  <a:cubicBezTo>
                    <a:pt x="380" y="371"/>
                    <a:pt x="381" y="370"/>
                    <a:pt x="381" y="370"/>
                  </a:cubicBezTo>
                  <a:cubicBezTo>
                    <a:pt x="382" y="371"/>
                    <a:pt x="383" y="371"/>
                    <a:pt x="384" y="371"/>
                  </a:cubicBezTo>
                  <a:cubicBezTo>
                    <a:pt x="384" y="371"/>
                    <a:pt x="385" y="371"/>
                    <a:pt x="385" y="371"/>
                  </a:cubicBezTo>
                  <a:cubicBezTo>
                    <a:pt x="385" y="371"/>
                    <a:pt x="385" y="371"/>
                    <a:pt x="386" y="371"/>
                  </a:cubicBezTo>
                  <a:cubicBezTo>
                    <a:pt x="387" y="371"/>
                    <a:pt x="387" y="371"/>
                    <a:pt x="388" y="371"/>
                  </a:cubicBezTo>
                  <a:cubicBezTo>
                    <a:pt x="388" y="372"/>
                    <a:pt x="388" y="372"/>
                    <a:pt x="389" y="372"/>
                  </a:cubicBezTo>
                  <a:cubicBezTo>
                    <a:pt x="389" y="372"/>
                    <a:pt x="391" y="372"/>
                    <a:pt x="392" y="372"/>
                  </a:cubicBezTo>
                  <a:cubicBezTo>
                    <a:pt x="393" y="371"/>
                    <a:pt x="397" y="371"/>
                    <a:pt x="398" y="371"/>
                  </a:cubicBezTo>
                  <a:cubicBezTo>
                    <a:pt x="399" y="371"/>
                    <a:pt x="399" y="371"/>
                    <a:pt x="399" y="371"/>
                  </a:cubicBezTo>
                  <a:cubicBezTo>
                    <a:pt x="399" y="371"/>
                    <a:pt x="400" y="372"/>
                    <a:pt x="400" y="372"/>
                  </a:cubicBezTo>
                  <a:cubicBezTo>
                    <a:pt x="400" y="373"/>
                    <a:pt x="400" y="373"/>
                    <a:pt x="401" y="373"/>
                  </a:cubicBezTo>
                  <a:cubicBezTo>
                    <a:pt x="401" y="373"/>
                    <a:pt x="402" y="372"/>
                    <a:pt x="402" y="372"/>
                  </a:cubicBezTo>
                  <a:cubicBezTo>
                    <a:pt x="403" y="372"/>
                    <a:pt x="403" y="371"/>
                    <a:pt x="404" y="372"/>
                  </a:cubicBezTo>
                  <a:cubicBezTo>
                    <a:pt x="404" y="372"/>
                    <a:pt x="405" y="373"/>
                    <a:pt x="406" y="373"/>
                  </a:cubicBezTo>
                  <a:cubicBezTo>
                    <a:pt x="406" y="373"/>
                    <a:pt x="407" y="373"/>
                    <a:pt x="407" y="373"/>
                  </a:cubicBezTo>
                  <a:cubicBezTo>
                    <a:pt x="408" y="373"/>
                    <a:pt x="409" y="372"/>
                    <a:pt x="409" y="372"/>
                  </a:cubicBezTo>
                  <a:cubicBezTo>
                    <a:pt x="409" y="372"/>
                    <a:pt x="410" y="372"/>
                    <a:pt x="410" y="372"/>
                  </a:cubicBezTo>
                  <a:cubicBezTo>
                    <a:pt x="411" y="371"/>
                    <a:pt x="411" y="371"/>
                    <a:pt x="411" y="371"/>
                  </a:cubicBezTo>
                  <a:cubicBezTo>
                    <a:pt x="411" y="371"/>
                    <a:pt x="411" y="371"/>
                    <a:pt x="411" y="371"/>
                  </a:cubicBezTo>
                  <a:cubicBezTo>
                    <a:pt x="411" y="371"/>
                    <a:pt x="410" y="371"/>
                    <a:pt x="410" y="370"/>
                  </a:cubicBezTo>
                  <a:cubicBezTo>
                    <a:pt x="410" y="370"/>
                    <a:pt x="411" y="370"/>
                    <a:pt x="410" y="370"/>
                  </a:cubicBezTo>
                  <a:cubicBezTo>
                    <a:pt x="410" y="369"/>
                    <a:pt x="410" y="369"/>
                    <a:pt x="409" y="369"/>
                  </a:cubicBezTo>
                  <a:cubicBezTo>
                    <a:pt x="409" y="368"/>
                    <a:pt x="408" y="368"/>
                    <a:pt x="408" y="367"/>
                  </a:cubicBezTo>
                  <a:cubicBezTo>
                    <a:pt x="408" y="367"/>
                    <a:pt x="409" y="366"/>
                    <a:pt x="409" y="366"/>
                  </a:cubicBezTo>
                  <a:cubicBezTo>
                    <a:pt x="409" y="365"/>
                    <a:pt x="410" y="365"/>
                    <a:pt x="410" y="364"/>
                  </a:cubicBezTo>
                  <a:cubicBezTo>
                    <a:pt x="410" y="364"/>
                    <a:pt x="410" y="363"/>
                    <a:pt x="410" y="363"/>
                  </a:cubicBezTo>
                  <a:cubicBezTo>
                    <a:pt x="410" y="363"/>
                    <a:pt x="409" y="364"/>
                    <a:pt x="409" y="363"/>
                  </a:cubicBezTo>
                  <a:cubicBezTo>
                    <a:pt x="409" y="362"/>
                    <a:pt x="409" y="360"/>
                    <a:pt x="409" y="360"/>
                  </a:cubicBezTo>
                  <a:cubicBezTo>
                    <a:pt x="409" y="359"/>
                    <a:pt x="409" y="359"/>
                    <a:pt x="409" y="359"/>
                  </a:cubicBezTo>
                  <a:cubicBezTo>
                    <a:pt x="409" y="359"/>
                    <a:pt x="409" y="358"/>
                    <a:pt x="409" y="358"/>
                  </a:cubicBezTo>
                  <a:cubicBezTo>
                    <a:pt x="409" y="358"/>
                    <a:pt x="409" y="358"/>
                    <a:pt x="409" y="358"/>
                  </a:cubicBezTo>
                  <a:cubicBezTo>
                    <a:pt x="409" y="358"/>
                    <a:pt x="409" y="357"/>
                    <a:pt x="409" y="357"/>
                  </a:cubicBezTo>
                  <a:cubicBezTo>
                    <a:pt x="408" y="357"/>
                    <a:pt x="408" y="357"/>
                    <a:pt x="408" y="356"/>
                  </a:cubicBezTo>
                  <a:cubicBezTo>
                    <a:pt x="408" y="356"/>
                    <a:pt x="408" y="356"/>
                    <a:pt x="408" y="356"/>
                  </a:cubicBezTo>
                  <a:cubicBezTo>
                    <a:pt x="407" y="356"/>
                    <a:pt x="407" y="356"/>
                    <a:pt x="407" y="355"/>
                  </a:cubicBezTo>
                  <a:cubicBezTo>
                    <a:pt x="407" y="355"/>
                    <a:pt x="407" y="355"/>
                    <a:pt x="407" y="355"/>
                  </a:cubicBezTo>
                  <a:cubicBezTo>
                    <a:pt x="406" y="355"/>
                    <a:pt x="406" y="355"/>
                    <a:pt x="406" y="354"/>
                  </a:cubicBezTo>
                  <a:cubicBezTo>
                    <a:pt x="406" y="354"/>
                    <a:pt x="406" y="354"/>
                    <a:pt x="406" y="354"/>
                  </a:cubicBezTo>
                  <a:cubicBezTo>
                    <a:pt x="405" y="353"/>
                    <a:pt x="405" y="353"/>
                    <a:pt x="405" y="352"/>
                  </a:cubicBezTo>
                  <a:cubicBezTo>
                    <a:pt x="405" y="352"/>
                    <a:pt x="405" y="352"/>
                    <a:pt x="404" y="352"/>
                  </a:cubicBezTo>
                  <a:cubicBezTo>
                    <a:pt x="404" y="352"/>
                    <a:pt x="404" y="351"/>
                    <a:pt x="404" y="351"/>
                  </a:cubicBezTo>
                  <a:cubicBezTo>
                    <a:pt x="403" y="351"/>
                    <a:pt x="403" y="351"/>
                    <a:pt x="403" y="351"/>
                  </a:cubicBezTo>
                  <a:cubicBezTo>
                    <a:pt x="404" y="350"/>
                    <a:pt x="404" y="349"/>
                    <a:pt x="404" y="349"/>
                  </a:cubicBezTo>
                  <a:cubicBezTo>
                    <a:pt x="404" y="348"/>
                    <a:pt x="403" y="348"/>
                    <a:pt x="403" y="348"/>
                  </a:cubicBezTo>
                  <a:cubicBezTo>
                    <a:pt x="403" y="347"/>
                    <a:pt x="403" y="347"/>
                    <a:pt x="402" y="347"/>
                  </a:cubicBezTo>
                  <a:cubicBezTo>
                    <a:pt x="402" y="346"/>
                    <a:pt x="402" y="347"/>
                    <a:pt x="402" y="346"/>
                  </a:cubicBezTo>
                  <a:cubicBezTo>
                    <a:pt x="402" y="346"/>
                    <a:pt x="402" y="345"/>
                    <a:pt x="402" y="345"/>
                  </a:cubicBezTo>
                  <a:cubicBezTo>
                    <a:pt x="402" y="344"/>
                    <a:pt x="402" y="344"/>
                    <a:pt x="402" y="344"/>
                  </a:cubicBezTo>
                  <a:cubicBezTo>
                    <a:pt x="401" y="344"/>
                    <a:pt x="401" y="344"/>
                    <a:pt x="401" y="344"/>
                  </a:cubicBezTo>
                  <a:cubicBezTo>
                    <a:pt x="401" y="343"/>
                    <a:pt x="401" y="343"/>
                    <a:pt x="401" y="343"/>
                  </a:cubicBezTo>
                  <a:cubicBezTo>
                    <a:pt x="402" y="343"/>
                    <a:pt x="402" y="343"/>
                    <a:pt x="402" y="343"/>
                  </a:cubicBezTo>
                  <a:cubicBezTo>
                    <a:pt x="402" y="342"/>
                    <a:pt x="402" y="342"/>
                    <a:pt x="402" y="342"/>
                  </a:cubicBezTo>
                  <a:cubicBezTo>
                    <a:pt x="402" y="341"/>
                    <a:pt x="402" y="341"/>
                    <a:pt x="402" y="341"/>
                  </a:cubicBezTo>
                  <a:cubicBezTo>
                    <a:pt x="402" y="340"/>
                    <a:pt x="402" y="340"/>
                    <a:pt x="402" y="340"/>
                  </a:cubicBezTo>
                  <a:cubicBezTo>
                    <a:pt x="402" y="340"/>
                    <a:pt x="401" y="340"/>
                    <a:pt x="401" y="340"/>
                  </a:cubicBezTo>
                  <a:cubicBezTo>
                    <a:pt x="401" y="339"/>
                    <a:pt x="402" y="339"/>
                    <a:pt x="403" y="339"/>
                  </a:cubicBezTo>
                  <a:cubicBezTo>
                    <a:pt x="404" y="339"/>
                    <a:pt x="408" y="338"/>
                    <a:pt x="408" y="338"/>
                  </a:cubicBezTo>
                  <a:cubicBezTo>
                    <a:pt x="409" y="337"/>
                    <a:pt x="414" y="336"/>
                    <a:pt x="415" y="335"/>
                  </a:cubicBezTo>
                  <a:cubicBezTo>
                    <a:pt x="416" y="334"/>
                    <a:pt x="420" y="333"/>
                    <a:pt x="422" y="332"/>
                  </a:cubicBezTo>
                  <a:cubicBezTo>
                    <a:pt x="424" y="331"/>
                    <a:pt x="426" y="331"/>
                    <a:pt x="427" y="330"/>
                  </a:cubicBezTo>
                  <a:cubicBezTo>
                    <a:pt x="428" y="330"/>
                    <a:pt x="431" y="329"/>
                    <a:pt x="433" y="328"/>
                  </a:cubicBezTo>
                  <a:cubicBezTo>
                    <a:pt x="434" y="328"/>
                    <a:pt x="437" y="327"/>
                    <a:pt x="439" y="327"/>
                  </a:cubicBezTo>
                  <a:cubicBezTo>
                    <a:pt x="442" y="326"/>
                    <a:pt x="445" y="325"/>
                    <a:pt x="446" y="325"/>
                  </a:cubicBezTo>
                  <a:cubicBezTo>
                    <a:pt x="447" y="324"/>
                    <a:pt x="449" y="324"/>
                    <a:pt x="451" y="323"/>
                  </a:cubicBezTo>
                  <a:cubicBezTo>
                    <a:pt x="453" y="323"/>
                    <a:pt x="456" y="322"/>
                    <a:pt x="458" y="322"/>
                  </a:cubicBezTo>
                  <a:cubicBezTo>
                    <a:pt x="459" y="322"/>
                    <a:pt x="461" y="321"/>
                    <a:pt x="462" y="321"/>
                  </a:cubicBezTo>
                  <a:cubicBezTo>
                    <a:pt x="463" y="320"/>
                    <a:pt x="465" y="319"/>
                    <a:pt x="466" y="319"/>
                  </a:cubicBezTo>
                  <a:cubicBezTo>
                    <a:pt x="467" y="318"/>
                    <a:pt x="470" y="317"/>
                    <a:pt x="471" y="316"/>
                  </a:cubicBezTo>
                  <a:cubicBezTo>
                    <a:pt x="472" y="316"/>
                    <a:pt x="473" y="315"/>
                    <a:pt x="474" y="315"/>
                  </a:cubicBezTo>
                  <a:cubicBezTo>
                    <a:pt x="475" y="315"/>
                    <a:pt x="477" y="314"/>
                    <a:pt x="478" y="314"/>
                  </a:cubicBezTo>
                  <a:cubicBezTo>
                    <a:pt x="479" y="314"/>
                    <a:pt x="481" y="313"/>
                    <a:pt x="482" y="313"/>
                  </a:cubicBezTo>
                  <a:cubicBezTo>
                    <a:pt x="482" y="312"/>
                    <a:pt x="485" y="311"/>
                    <a:pt x="486" y="310"/>
                  </a:cubicBezTo>
                  <a:cubicBezTo>
                    <a:pt x="486" y="310"/>
                    <a:pt x="487" y="310"/>
                    <a:pt x="487" y="310"/>
                  </a:cubicBezTo>
                  <a:cubicBezTo>
                    <a:pt x="488" y="310"/>
                    <a:pt x="491" y="309"/>
                    <a:pt x="492" y="308"/>
                  </a:cubicBezTo>
                  <a:cubicBezTo>
                    <a:pt x="493" y="308"/>
                    <a:pt x="495" y="307"/>
                    <a:pt x="496" y="307"/>
                  </a:cubicBezTo>
                  <a:cubicBezTo>
                    <a:pt x="498" y="306"/>
                    <a:pt x="500" y="306"/>
                    <a:pt x="501" y="305"/>
                  </a:cubicBezTo>
                  <a:cubicBezTo>
                    <a:pt x="502" y="305"/>
                    <a:pt x="503" y="305"/>
                    <a:pt x="504" y="305"/>
                  </a:cubicBezTo>
                  <a:cubicBezTo>
                    <a:pt x="506" y="304"/>
                    <a:pt x="508" y="304"/>
                    <a:pt x="509" y="303"/>
                  </a:cubicBezTo>
                  <a:cubicBezTo>
                    <a:pt x="511" y="303"/>
                    <a:pt x="514" y="302"/>
                    <a:pt x="515" y="301"/>
                  </a:cubicBezTo>
                  <a:cubicBezTo>
                    <a:pt x="517" y="301"/>
                    <a:pt x="521" y="299"/>
                    <a:pt x="522" y="298"/>
                  </a:cubicBezTo>
                  <a:cubicBezTo>
                    <a:pt x="523" y="298"/>
                    <a:pt x="530" y="296"/>
                    <a:pt x="531" y="296"/>
                  </a:cubicBezTo>
                  <a:cubicBezTo>
                    <a:pt x="531" y="295"/>
                    <a:pt x="539" y="293"/>
                    <a:pt x="539" y="293"/>
                  </a:cubicBezTo>
                  <a:cubicBezTo>
                    <a:pt x="544" y="291"/>
                    <a:pt x="544" y="291"/>
                    <a:pt x="544" y="291"/>
                  </a:cubicBezTo>
                  <a:cubicBezTo>
                    <a:pt x="548" y="290"/>
                    <a:pt x="548" y="290"/>
                    <a:pt x="548" y="290"/>
                  </a:cubicBezTo>
                  <a:cubicBezTo>
                    <a:pt x="549" y="289"/>
                    <a:pt x="549" y="289"/>
                    <a:pt x="549" y="289"/>
                  </a:cubicBezTo>
                  <a:cubicBezTo>
                    <a:pt x="548" y="289"/>
                    <a:pt x="548" y="289"/>
                    <a:pt x="548" y="289"/>
                  </a:cubicBezTo>
                  <a:cubicBezTo>
                    <a:pt x="548" y="289"/>
                    <a:pt x="547" y="288"/>
                    <a:pt x="547" y="288"/>
                  </a:cubicBezTo>
                  <a:cubicBezTo>
                    <a:pt x="546" y="287"/>
                    <a:pt x="547" y="288"/>
                    <a:pt x="546" y="287"/>
                  </a:cubicBezTo>
                  <a:cubicBezTo>
                    <a:pt x="546" y="287"/>
                    <a:pt x="546" y="287"/>
                    <a:pt x="545" y="287"/>
                  </a:cubicBezTo>
                  <a:cubicBezTo>
                    <a:pt x="545" y="286"/>
                    <a:pt x="545" y="286"/>
                    <a:pt x="545" y="286"/>
                  </a:cubicBezTo>
                  <a:cubicBezTo>
                    <a:pt x="545" y="286"/>
                    <a:pt x="545" y="285"/>
                    <a:pt x="545" y="286"/>
                  </a:cubicBezTo>
                  <a:cubicBezTo>
                    <a:pt x="544" y="287"/>
                    <a:pt x="545" y="287"/>
                    <a:pt x="544" y="287"/>
                  </a:cubicBezTo>
                  <a:cubicBezTo>
                    <a:pt x="544" y="288"/>
                    <a:pt x="543" y="288"/>
                    <a:pt x="542" y="288"/>
                  </a:cubicBezTo>
                  <a:cubicBezTo>
                    <a:pt x="542" y="288"/>
                    <a:pt x="541" y="288"/>
                    <a:pt x="541" y="288"/>
                  </a:cubicBezTo>
                  <a:cubicBezTo>
                    <a:pt x="541" y="289"/>
                    <a:pt x="541" y="289"/>
                    <a:pt x="540" y="290"/>
                  </a:cubicBezTo>
                  <a:cubicBezTo>
                    <a:pt x="540" y="291"/>
                    <a:pt x="540" y="291"/>
                    <a:pt x="540" y="292"/>
                  </a:cubicBezTo>
                  <a:cubicBezTo>
                    <a:pt x="539" y="292"/>
                    <a:pt x="539" y="292"/>
                    <a:pt x="538" y="292"/>
                  </a:cubicBezTo>
                  <a:cubicBezTo>
                    <a:pt x="538" y="292"/>
                    <a:pt x="538" y="291"/>
                    <a:pt x="538" y="291"/>
                  </a:cubicBezTo>
                  <a:cubicBezTo>
                    <a:pt x="537" y="290"/>
                    <a:pt x="537" y="290"/>
                    <a:pt x="537" y="289"/>
                  </a:cubicBezTo>
                  <a:cubicBezTo>
                    <a:pt x="537" y="289"/>
                    <a:pt x="537" y="289"/>
                    <a:pt x="537" y="288"/>
                  </a:cubicBezTo>
                  <a:cubicBezTo>
                    <a:pt x="538" y="287"/>
                    <a:pt x="538" y="286"/>
                    <a:pt x="538" y="286"/>
                  </a:cubicBezTo>
                  <a:cubicBezTo>
                    <a:pt x="538" y="286"/>
                    <a:pt x="537" y="286"/>
                    <a:pt x="536" y="286"/>
                  </a:cubicBezTo>
                  <a:cubicBezTo>
                    <a:pt x="536" y="286"/>
                    <a:pt x="535" y="286"/>
                    <a:pt x="535" y="286"/>
                  </a:cubicBezTo>
                  <a:cubicBezTo>
                    <a:pt x="535" y="286"/>
                    <a:pt x="535" y="285"/>
                    <a:pt x="535" y="284"/>
                  </a:cubicBezTo>
                  <a:cubicBezTo>
                    <a:pt x="535" y="284"/>
                    <a:pt x="535" y="284"/>
                    <a:pt x="535" y="283"/>
                  </a:cubicBezTo>
                  <a:cubicBezTo>
                    <a:pt x="534" y="283"/>
                    <a:pt x="533" y="282"/>
                    <a:pt x="533" y="282"/>
                  </a:cubicBezTo>
                  <a:cubicBezTo>
                    <a:pt x="533" y="281"/>
                    <a:pt x="532" y="281"/>
                    <a:pt x="532" y="281"/>
                  </a:cubicBezTo>
                  <a:cubicBezTo>
                    <a:pt x="532" y="280"/>
                    <a:pt x="533" y="280"/>
                    <a:pt x="532" y="280"/>
                  </a:cubicBezTo>
                  <a:cubicBezTo>
                    <a:pt x="532" y="280"/>
                    <a:pt x="530" y="279"/>
                    <a:pt x="530" y="279"/>
                  </a:cubicBezTo>
                  <a:cubicBezTo>
                    <a:pt x="528" y="278"/>
                    <a:pt x="528" y="278"/>
                    <a:pt x="528" y="278"/>
                  </a:cubicBezTo>
                  <a:cubicBezTo>
                    <a:pt x="528" y="279"/>
                    <a:pt x="528" y="279"/>
                    <a:pt x="528" y="279"/>
                  </a:cubicBezTo>
                  <a:cubicBezTo>
                    <a:pt x="528" y="279"/>
                    <a:pt x="528" y="279"/>
                    <a:pt x="527" y="279"/>
                  </a:cubicBezTo>
                  <a:cubicBezTo>
                    <a:pt x="527" y="278"/>
                    <a:pt x="526" y="278"/>
                    <a:pt x="526" y="278"/>
                  </a:cubicBezTo>
                  <a:cubicBezTo>
                    <a:pt x="526" y="277"/>
                    <a:pt x="526" y="277"/>
                    <a:pt x="526" y="276"/>
                  </a:cubicBezTo>
                  <a:cubicBezTo>
                    <a:pt x="527" y="276"/>
                    <a:pt x="529" y="275"/>
                    <a:pt x="529" y="275"/>
                  </a:cubicBezTo>
                  <a:cubicBezTo>
                    <a:pt x="527" y="271"/>
                    <a:pt x="527" y="271"/>
                    <a:pt x="527" y="271"/>
                  </a:cubicBezTo>
                  <a:cubicBezTo>
                    <a:pt x="527" y="271"/>
                    <a:pt x="526" y="271"/>
                    <a:pt x="526" y="271"/>
                  </a:cubicBezTo>
                  <a:cubicBezTo>
                    <a:pt x="525" y="271"/>
                    <a:pt x="523" y="271"/>
                    <a:pt x="523" y="271"/>
                  </a:cubicBezTo>
                  <a:cubicBezTo>
                    <a:pt x="523" y="271"/>
                    <a:pt x="522" y="270"/>
                    <a:pt x="522" y="270"/>
                  </a:cubicBezTo>
                  <a:cubicBezTo>
                    <a:pt x="521" y="269"/>
                    <a:pt x="522" y="268"/>
                    <a:pt x="522" y="268"/>
                  </a:cubicBezTo>
                  <a:cubicBezTo>
                    <a:pt x="522" y="268"/>
                    <a:pt x="522" y="267"/>
                    <a:pt x="523" y="267"/>
                  </a:cubicBezTo>
                  <a:cubicBezTo>
                    <a:pt x="523" y="267"/>
                    <a:pt x="523" y="268"/>
                    <a:pt x="524" y="268"/>
                  </a:cubicBezTo>
                  <a:cubicBezTo>
                    <a:pt x="524" y="268"/>
                    <a:pt x="525" y="268"/>
                    <a:pt x="525" y="267"/>
                  </a:cubicBezTo>
                  <a:cubicBezTo>
                    <a:pt x="526" y="267"/>
                    <a:pt x="525" y="266"/>
                    <a:pt x="526" y="266"/>
                  </a:cubicBezTo>
                  <a:cubicBezTo>
                    <a:pt x="526" y="266"/>
                    <a:pt x="527" y="266"/>
                    <a:pt x="528" y="266"/>
                  </a:cubicBezTo>
                  <a:cubicBezTo>
                    <a:pt x="528" y="266"/>
                    <a:pt x="528" y="266"/>
                    <a:pt x="529" y="266"/>
                  </a:cubicBezTo>
                  <a:cubicBezTo>
                    <a:pt x="529" y="265"/>
                    <a:pt x="529" y="265"/>
                    <a:pt x="529" y="265"/>
                  </a:cubicBezTo>
                  <a:cubicBezTo>
                    <a:pt x="529" y="264"/>
                    <a:pt x="529" y="263"/>
                    <a:pt x="529" y="263"/>
                  </a:cubicBezTo>
                  <a:cubicBezTo>
                    <a:pt x="529" y="262"/>
                    <a:pt x="529" y="262"/>
                    <a:pt x="530" y="262"/>
                  </a:cubicBezTo>
                  <a:cubicBezTo>
                    <a:pt x="531" y="262"/>
                    <a:pt x="532" y="261"/>
                    <a:pt x="532" y="261"/>
                  </a:cubicBezTo>
                  <a:cubicBezTo>
                    <a:pt x="532" y="260"/>
                    <a:pt x="533" y="260"/>
                    <a:pt x="533" y="259"/>
                  </a:cubicBezTo>
                  <a:cubicBezTo>
                    <a:pt x="533" y="259"/>
                    <a:pt x="533" y="259"/>
                    <a:pt x="533" y="258"/>
                  </a:cubicBezTo>
                  <a:cubicBezTo>
                    <a:pt x="533" y="258"/>
                    <a:pt x="534" y="258"/>
                    <a:pt x="533" y="257"/>
                  </a:cubicBezTo>
                  <a:cubicBezTo>
                    <a:pt x="533" y="257"/>
                    <a:pt x="533" y="256"/>
                    <a:pt x="533" y="256"/>
                  </a:cubicBezTo>
                  <a:cubicBezTo>
                    <a:pt x="534" y="255"/>
                    <a:pt x="534" y="254"/>
                    <a:pt x="534" y="254"/>
                  </a:cubicBezTo>
                  <a:cubicBezTo>
                    <a:pt x="534" y="253"/>
                    <a:pt x="534" y="253"/>
                    <a:pt x="534" y="253"/>
                  </a:cubicBezTo>
                  <a:cubicBezTo>
                    <a:pt x="535" y="252"/>
                    <a:pt x="536" y="252"/>
                    <a:pt x="536" y="252"/>
                  </a:cubicBezTo>
                  <a:cubicBezTo>
                    <a:pt x="536" y="251"/>
                    <a:pt x="536" y="251"/>
                    <a:pt x="537" y="250"/>
                  </a:cubicBezTo>
                  <a:cubicBezTo>
                    <a:pt x="537" y="250"/>
                    <a:pt x="538" y="250"/>
                    <a:pt x="538" y="250"/>
                  </a:cubicBezTo>
                  <a:cubicBezTo>
                    <a:pt x="538" y="249"/>
                    <a:pt x="539" y="249"/>
                    <a:pt x="538" y="249"/>
                  </a:cubicBezTo>
                  <a:cubicBezTo>
                    <a:pt x="538" y="248"/>
                    <a:pt x="537" y="247"/>
                    <a:pt x="537" y="246"/>
                  </a:cubicBezTo>
                  <a:cubicBezTo>
                    <a:pt x="536" y="245"/>
                    <a:pt x="537" y="243"/>
                    <a:pt x="537" y="242"/>
                  </a:cubicBezTo>
                  <a:cubicBezTo>
                    <a:pt x="537" y="241"/>
                    <a:pt x="538" y="237"/>
                    <a:pt x="538" y="236"/>
                  </a:cubicBezTo>
                  <a:cubicBezTo>
                    <a:pt x="539" y="235"/>
                    <a:pt x="539" y="236"/>
                    <a:pt x="539" y="235"/>
                  </a:cubicBezTo>
                  <a:cubicBezTo>
                    <a:pt x="539" y="233"/>
                    <a:pt x="538" y="232"/>
                    <a:pt x="538" y="232"/>
                  </a:cubicBezTo>
                  <a:cubicBezTo>
                    <a:pt x="536" y="232"/>
                    <a:pt x="536" y="232"/>
                    <a:pt x="536" y="232"/>
                  </a:cubicBezTo>
                  <a:cubicBezTo>
                    <a:pt x="536" y="232"/>
                    <a:pt x="536" y="227"/>
                    <a:pt x="536" y="227"/>
                  </a:cubicBezTo>
                  <a:cubicBezTo>
                    <a:pt x="535" y="227"/>
                    <a:pt x="535" y="226"/>
                    <a:pt x="536" y="226"/>
                  </a:cubicBezTo>
                  <a:cubicBezTo>
                    <a:pt x="536" y="226"/>
                    <a:pt x="537" y="225"/>
                    <a:pt x="537" y="224"/>
                  </a:cubicBezTo>
                  <a:cubicBezTo>
                    <a:pt x="538" y="224"/>
                    <a:pt x="538" y="222"/>
                    <a:pt x="539" y="221"/>
                  </a:cubicBezTo>
                  <a:cubicBezTo>
                    <a:pt x="539" y="221"/>
                    <a:pt x="540" y="219"/>
                    <a:pt x="540" y="219"/>
                  </a:cubicBezTo>
                  <a:cubicBezTo>
                    <a:pt x="540" y="219"/>
                    <a:pt x="541" y="218"/>
                    <a:pt x="541" y="218"/>
                  </a:cubicBezTo>
                  <a:cubicBezTo>
                    <a:pt x="541" y="218"/>
                    <a:pt x="542" y="219"/>
                    <a:pt x="542" y="219"/>
                  </a:cubicBezTo>
                  <a:cubicBezTo>
                    <a:pt x="542" y="219"/>
                    <a:pt x="542" y="219"/>
                    <a:pt x="543" y="218"/>
                  </a:cubicBezTo>
                  <a:cubicBezTo>
                    <a:pt x="543" y="218"/>
                    <a:pt x="543" y="218"/>
                    <a:pt x="544" y="218"/>
                  </a:cubicBezTo>
                  <a:cubicBezTo>
                    <a:pt x="544" y="218"/>
                    <a:pt x="545" y="218"/>
                    <a:pt x="545" y="218"/>
                  </a:cubicBezTo>
                  <a:cubicBezTo>
                    <a:pt x="545" y="219"/>
                    <a:pt x="546" y="220"/>
                    <a:pt x="546" y="220"/>
                  </a:cubicBezTo>
                  <a:cubicBezTo>
                    <a:pt x="546" y="220"/>
                    <a:pt x="547" y="220"/>
                    <a:pt x="547" y="220"/>
                  </a:cubicBezTo>
                  <a:cubicBezTo>
                    <a:pt x="547" y="219"/>
                    <a:pt x="547" y="219"/>
                    <a:pt x="547" y="218"/>
                  </a:cubicBezTo>
                  <a:cubicBezTo>
                    <a:pt x="547" y="218"/>
                    <a:pt x="548" y="218"/>
                    <a:pt x="548" y="218"/>
                  </a:cubicBezTo>
                  <a:cubicBezTo>
                    <a:pt x="549" y="218"/>
                    <a:pt x="549" y="218"/>
                    <a:pt x="549" y="218"/>
                  </a:cubicBezTo>
                  <a:cubicBezTo>
                    <a:pt x="549" y="217"/>
                    <a:pt x="549" y="217"/>
                    <a:pt x="550" y="216"/>
                  </a:cubicBezTo>
                  <a:cubicBezTo>
                    <a:pt x="550" y="216"/>
                    <a:pt x="551" y="216"/>
                    <a:pt x="551" y="215"/>
                  </a:cubicBezTo>
                  <a:cubicBezTo>
                    <a:pt x="552" y="215"/>
                    <a:pt x="552" y="215"/>
                    <a:pt x="553" y="215"/>
                  </a:cubicBezTo>
                  <a:cubicBezTo>
                    <a:pt x="554" y="215"/>
                    <a:pt x="554" y="215"/>
                    <a:pt x="554" y="215"/>
                  </a:cubicBezTo>
                  <a:cubicBezTo>
                    <a:pt x="554" y="216"/>
                    <a:pt x="554" y="216"/>
                    <a:pt x="555" y="216"/>
                  </a:cubicBezTo>
                  <a:cubicBezTo>
                    <a:pt x="555" y="216"/>
                    <a:pt x="557" y="215"/>
                    <a:pt x="557" y="214"/>
                  </a:cubicBezTo>
                  <a:cubicBezTo>
                    <a:pt x="557" y="214"/>
                    <a:pt x="557" y="214"/>
                    <a:pt x="558" y="213"/>
                  </a:cubicBezTo>
                  <a:cubicBezTo>
                    <a:pt x="558" y="213"/>
                    <a:pt x="559" y="212"/>
                    <a:pt x="559" y="212"/>
                  </a:cubicBezTo>
                  <a:cubicBezTo>
                    <a:pt x="560" y="212"/>
                    <a:pt x="560" y="211"/>
                    <a:pt x="560" y="211"/>
                  </a:cubicBezTo>
                  <a:cubicBezTo>
                    <a:pt x="560" y="211"/>
                    <a:pt x="561" y="211"/>
                    <a:pt x="561" y="210"/>
                  </a:cubicBezTo>
                  <a:cubicBezTo>
                    <a:pt x="560" y="210"/>
                    <a:pt x="560" y="210"/>
                    <a:pt x="560" y="209"/>
                  </a:cubicBezTo>
                  <a:cubicBezTo>
                    <a:pt x="561" y="209"/>
                    <a:pt x="562" y="209"/>
                    <a:pt x="562" y="209"/>
                  </a:cubicBezTo>
                  <a:cubicBezTo>
                    <a:pt x="562" y="209"/>
                    <a:pt x="562" y="208"/>
                    <a:pt x="562" y="208"/>
                  </a:cubicBezTo>
                  <a:cubicBezTo>
                    <a:pt x="562" y="208"/>
                    <a:pt x="562" y="208"/>
                    <a:pt x="563" y="208"/>
                  </a:cubicBezTo>
                  <a:cubicBezTo>
                    <a:pt x="564" y="207"/>
                    <a:pt x="564" y="207"/>
                    <a:pt x="564" y="206"/>
                  </a:cubicBezTo>
                  <a:cubicBezTo>
                    <a:pt x="564" y="206"/>
                    <a:pt x="564" y="205"/>
                    <a:pt x="564" y="205"/>
                  </a:cubicBezTo>
                  <a:cubicBezTo>
                    <a:pt x="563" y="205"/>
                    <a:pt x="563" y="206"/>
                    <a:pt x="563" y="206"/>
                  </a:cubicBezTo>
                  <a:cubicBezTo>
                    <a:pt x="562" y="205"/>
                    <a:pt x="562" y="205"/>
                    <a:pt x="562" y="205"/>
                  </a:cubicBezTo>
                  <a:cubicBezTo>
                    <a:pt x="561" y="205"/>
                    <a:pt x="561" y="205"/>
                    <a:pt x="561" y="205"/>
                  </a:cubicBezTo>
                  <a:cubicBezTo>
                    <a:pt x="560" y="205"/>
                    <a:pt x="559" y="206"/>
                    <a:pt x="559" y="206"/>
                  </a:cubicBezTo>
                  <a:cubicBezTo>
                    <a:pt x="559" y="206"/>
                    <a:pt x="558" y="206"/>
                    <a:pt x="558" y="206"/>
                  </a:cubicBezTo>
                  <a:cubicBezTo>
                    <a:pt x="557" y="206"/>
                    <a:pt x="556" y="206"/>
                    <a:pt x="556" y="206"/>
                  </a:cubicBezTo>
                  <a:cubicBezTo>
                    <a:pt x="556" y="206"/>
                    <a:pt x="556" y="206"/>
                    <a:pt x="556" y="206"/>
                  </a:cubicBezTo>
                  <a:cubicBezTo>
                    <a:pt x="556" y="206"/>
                    <a:pt x="555" y="205"/>
                    <a:pt x="555" y="205"/>
                  </a:cubicBezTo>
                  <a:cubicBezTo>
                    <a:pt x="555" y="205"/>
                    <a:pt x="554" y="204"/>
                    <a:pt x="554" y="204"/>
                  </a:cubicBezTo>
                  <a:cubicBezTo>
                    <a:pt x="554" y="204"/>
                    <a:pt x="554" y="202"/>
                    <a:pt x="554" y="202"/>
                  </a:cubicBezTo>
                  <a:cubicBezTo>
                    <a:pt x="553" y="201"/>
                    <a:pt x="553" y="201"/>
                    <a:pt x="553" y="201"/>
                  </a:cubicBezTo>
                  <a:cubicBezTo>
                    <a:pt x="553" y="199"/>
                    <a:pt x="553" y="199"/>
                    <a:pt x="553" y="199"/>
                  </a:cubicBezTo>
                  <a:cubicBezTo>
                    <a:pt x="550" y="196"/>
                    <a:pt x="550" y="196"/>
                    <a:pt x="550" y="196"/>
                  </a:cubicBezTo>
                  <a:cubicBezTo>
                    <a:pt x="551" y="192"/>
                    <a:pt x="551" y="192"/>
                    <a:pt x="551" y="192"/>
                  </a:cubicBezTo>
                  <a:cubicBezTo>
                    <a:pt x="551" y="192"/>
                    <a:pt x="552" y="190"/>
                    <a:pt x="552" y="190"/>
                  </a:cubicBezTo>
                  <a:cubicBezTo>
                    <a:pt x="552" y="189"/>
                    <a:pt x="553" y="188"/>
                    <a:pt x="553" y="187"/>
                  </a:cubicBezTo>
                  <a:cubicBezTo>
                    <a:pt x="553" y="187"/>
                    <a:pt x="553" y="185"/>
                    <a:pt x="553" y="184"/>
                  </a:cubicBezTo>
                  <a:cubicBezTo>
                    <a:pt x="553" y="184"/>
                    <a:pt x="554" y="184"/>
                    <a:pt x="553" y="183"/>
                  </a:cubicBezTo>
                  <a:cubicBezTo>
                    <a:pt x="553" y="183"/>
                    <a:pt x="553" y="183"/>
                    <a:pt x="553" y="182"/>
                  </a:cubicBezTo>
                  <a:cubicBezTo>
                    <a:pt x="553" y="181"/>
                    <a:pt x="553" y="181"/>
                    <a:pt x="553" y="181"/>
                  </a:cubicBezTo>
                  <a:cubicBezTo>
                    <a:pt x="553" y="180"/>
                    <a:pt x="553" y="178"/>
                    <a:pt x="553" y="178"/>
                  </a:cubicBezTo>
                  <a:cubicBezTo>
                    <a:pt x="553" y="178"/>
                    <a:pt x="554" y="173"/>
                    <a:pt x="553" y="173"/>
                  </a:cubicBezTo>
                  <a:cubicBezTo>
                    <a:pt x="553" y="172"/>
                    <a:pt x="553" y="170"/>
                    <a:pt x="553" y="170"/>
                  </a:cubicBezTo>
                  <a:cubicBezTo>
                    <a:pt x="553" y="169"/>
                    <a:pt x="553" y="169"/>
                    <a:pt x="553" y="168"/>
                  </a:cubicBezTo>
                  <a:cubicBezTo>
                    <a:pt x="552" y="168"/>
                    <a:pt x="551" y="167"/>
                    <a:pt x="551" y="167"/>
                  </a:cubicBezTo>
                  <a:cubicBezTo>
                    <a:pt x="551" y="167"/>
                    <a:pt x="551" y="167"/>
                    <a:pt x="551" y="167"/>
                  </a:cubicBezTo>
                  <a:cubicBezTo>
                    <a:pt x="551" y="167"/>
                    <a:pt x="549" y="168"/>
                    <a:pt x="549" y="168"/>
                  </a:cubicBezTo>
                  <a:cubicBezTo>
                    <a:pt x="548" y="167"/>
                    <a:pt x="548" y="167"/>
                    <a:pt x="549" y="166"/>
                  </a:cubicBezTo>
                  <a:cubicBezTo>
                    <a:pt x="549" y="165"/>
                    <a:pt x="550" y="165"/>
                    <a:pt x="550" y="165"/>
                  </a:cubicBezTo>
                  <a:cubicBezTo>
                    <a:pt x="550" y="164"/>
                    <a:pt x="550" y="162"/>
                    <a:pt x="550" y="161"/>
                  </a:cubicBezTo>
                  <a:cubicBezTo>
                    <a:pt x="550" y="161"/>
                    <a:pt x="549" y="159"/>
                    <a:pt x="549" y="159"/>
                  </a:cubicBezTo>
                  <a:cubicBezTo>
                    <a:pt x="549" y="159"/>
                    <a:pt x="550" y="159"/>
                    <a:pt x="550" y="159"/>
                  </a:cubicBezTo>
                  <a:cubicBezTo>
                    <a:pt x="550" y="159"/>
                    <a:pt x="550" y="160"/>
                    <a:pt x="551" y="160"/>
                  </a:cubicBezTo>
                  <a:cubicBezTo>
                    <a:pt x="551" y="160"/>
                    <a:pt x="551" y="160"/>
                    <a:pt x="552" y="159"/>
                  </a:cubicBezTo>
                  <a:cubicBezTo>
                    <a:pt x="552" y="159"/>
                    <a:pt x="551" y="158"/>
                    <a:pt x="551" y="158"/>
                  </a:cubicBezTo>
                  <a:cubicBezTo>
                    <a:pt x="552" y="157"/>
                    <a:pt x="552" y="157"/>
                    <a:pt x="552" y="156"/>
                  </a:cubicBezTo>
                  <a:cubicBezTo>
                    <a:pt x="553" y="156"/>
                    <a:pt x="553" y="156"/>
                    <a:pt x="553" y="156"/>
                  </a:cubicBezTo>
                  <a:cubicBezTo>
                    <a:pt x="553" y="156"/>
                    <a:pt x="552" y="156"/>
                    <a:pt x="553" y="155"/>
                  </a:cubicBezTo>
                  <a:cubicBezTo>
                    <a:pt x="553" y="155"/>
                    <a:pt x="553" y="154"/>
                    <a:pt x="553" y="154"/>
                  </a:cubicBezTo>
                  <a:cubicBezTo>
                    <a:pt x="554" y="153"/>
                    <a:pt x="556" y="150"/>
                    <a:pt x="556" y="150"/>
                  </a:cubicBezTo>
                  <a:cubicBezTo>
                    <a:pt x="556" y="150"/>
                    <a:pt x="557" y="150"/>
                    <a:pt x="557" y="149"/>
                  </a:cubicBezTo>
                  <a:cubicBezTo>
                    <a:pt x="557" y="148"/>
                    <a:pt x="557" y="147"/>
                    <a:pt x="558" y="147"/>
                  </a:cubicBezTo>
                  <a:cubicBezTo>
                    <a:pt x="558" y="147"/>
                    <a:pt x="557" y="146"/>
                    <a:pt x="557" y="146"/>
                  </a:cubicBezTo>
                  <a:cubicBezTo>
                    <a:pt x="556" y="145"/>
                    <a:pt x="556" y="144"/>
                    <a:pt x="555" y="144"/>
                  </a:cubicBezTo>
                  <a:cubicBezTo>
                    <a:pt x="555" y="143"/>
                    <a:pt x="555" y="143"/>
                    <a:pt x="555" y="143"/>
                  </a:cubicBezTo>
                  <a:cubicBezTo>
                    <a:pt x="554" y="142"/>
                    <a:pt x="553" y="140"/>
                    <a:pt x="553" y="140"/>
                  </a:cubicBezTo>
                  <a:cubicBezTo>
                    <a:pt x="552" y="139"/>
                    <a:pt x="552" y="138"/>
                    <a:pt x="552" y="137"/>
                  </a:cubicBezTo>
                  <a:cubicBezTo>
                    <a:pt x="552" y="136"/>
                    <a:pt x="552" y="135"/>
                    <a:pt x="552" y="135"/>
                  </a:cubicBezTo>
                  <a:cubicBezTo>
                    <a:pt x="552" y="135"/>
                    <a:pt x="552" y="134"/>
                    <a:pt x="552" y="134"/>
                  </a:cubicBezTo>
                  <a:cubicBezTo>
                    <a:pt x="551" y="134"/>
                    <a:pt x="550" y="134"/>
                    <a:pt x="550" y="134"/>
                  </a:cubicBezTo>
                  <a:cubicBezTo>
                    <a:pt x="550" y="134"/>
                    <a:pt x="550" y="134"/>
                    <a:pt x="549" y="134"/>
                  </a:cubicBezTo>
                  <a:cubicBezTo>
                    <a:pt x="549" y="133"/>
                    <a:pt x="550" y="133"/>
                    <a:pt x="550" y="133"/>
                  </a:cubicBezTo>
                  <a:cubicBezTo>
                    <a:pt x="550" y="132"/>
                    <a:pt x="551" y="131"/>
                    <a:pt x="551" y="132"/>
                  </a:cubicBezTo>
                  <a:cubicBezTo>
                    <a:pt x="552" y="132"/>
                    <a:pt x="552" y="132"/>
                    <a:pt x="552" y="132"/>
                  </a:cubicBezTo>
                  <a:cubicBezTo>
                    <a:pt x="552" y="132"/>
                    <a:pt x="552" y="132"/>
                    <a:pt x="552" y="132"/>
                  </a:cubicBezTo>
                  <a:cubicBezTo>
                    <a:pt x="553" y="131"/>
                    <a:pt x="553" y="130"/>
                    <a:pt x="553" y="130"/>
                  </a:cubicBezTo>
                  <a:cubicBezTo>
                    <a:pt x="554" y="130"/>
                    <a:pt x="553" y="130"/>
                    <a:pt x="554" y="130"/>
                  </a:cubicBezTo>
                  <a:cubicBezTo>
                    <a:pt x="555" y="130"/>
                    <a:pt x="556" y="130"/>
                    <a:pt x="556" y="130"/>
                  </a:cubicBezTo>
                  <a:cubicBezTo>
                    <a:pt x="556" y="130"/>
                    <a:pt x="556" y="129"/>
                    <a:pt x="556" y="129"/>
                  </a:cubicBezTo>
                  <a:cubicBezTo>
                    <a:pt x="557" y="129"/>
                    <a:pt x="557" y="129"/>
                    <a:pt x="558" y="129"/>
                  </a:cubicBezTo>
                  <a:cubicBezTo>
                    <a:pt x="558" y="129"/>
                    <a:pt x="558" y="129"/>
                    <a:pt x="559" y="129"/>
                  </a:cubicBezTo>
                  <a:cubicBezTo>
                    <a:pt x="559" y="129"/>
                    <a:pt x="559" y="129"/>
                    <a:pt x="559" y="129"/>
                  </a:cubicBezTo>
                  <a:cubicBezTo>
                    <a:pt x="560" y="129"/>
                    <a:pt x="560" y="129"/>
                    <a:pt x="560" y="129"/>
                  </a:cubicBezTo>
                  <a:cubicBezTo>
                    <a:pt x="561" y="128"/>
                    <a:pt x="561" y="128"/>
                    <a:pt x="561" y="128"/>
                  </a:cubicBezTo>
                  <a:cubicBezTo>
                    <a:pt x="561" y="128"/>
                    <a:pt x="562" y="128"/>
                    <a:pt x="562" y="128"/>
                  </a:cubicBezTo>
                  <a:cubicBezTo>
                    <a:pt x="562" y="128"/>
                    <a:pt x="563" y="127"/>
                    <a:pt x="563" y="127"/>
                  </a:cubicBezTo>
                  <a:cubicBezTo>
                    <a:pt x="563" y="126"/>
                    <a:pt x="564" y="126"/>
                    <a:pt x="564" y="126"/>
                  </a:cubicBezTo>
                  <a:cubicBezTo>
                    <a:pt x="564" y="125"/>
                    <a:pt x="563" y="125"/>
                    <a:pt x="564" y="125"/>
                  </a:cubicBezTo>
                  <a:cubicBezTo>
                    <a:pt x="564" y="124"/>
                    <a:pt x="566" y="123"/>
                    <a:pt x="566" y="123"/>
                  </a:cubicBezTo>
                  <a:cubicBezTo>
                    <a:pt x="566" y="123"/>
                    <a:pt x="566" y="122"/>
                    <a:pt x="567" y="122"/>
                  </a:cubicBezTo>
                  <a:cubicBezTo>
                    <a:pt x="567" y="122"/>
                    <a:pt x="567" y="122"/>
                    <a:pt x="567" y="122"/>
                  </a:cubicBezTo>
                  <a:cubicBezTo>
                    <a:pt x="568" y="121"/>
                    <a:pt x="568" y="122"/>
                    <a:pt x="568" y="121"/>
                  </a:cubicBezTo>
                  <a:cubicBezTo>
                    <a:pt x="568" y="121"/>
                    <a:pt x="568" y="121"/>
                    <a:pt x="568" y="121"/>
                  </a:cubicBezTo>
                  <a:cubicBezTo>
                    <a:pt x="568" y="120"/>
                    <a:pt x="569" y="120"/>
                    <a:pt x="570" y="120"/>
                  </a:cubicBezTo>
                  <a:cubicBezTo>
                    <a:pt x="570" y="119"/>
                    <a:pt x="570" y="119"/>
                    <a:pt x="571" y="118"/>
                  </a:cubicBezTo>
                  <a:cubicBezTo>
                    <a:pt x="571" y="118"/>
                    <a:pt x="571" y="118"/>
                    <a:pt x="571" y="118"/>
                  </a:cubicBezTo>
                  <a:cubicBezTo>
                    <a:pt x="571" y="117"/>
                    <a:pt x="571" y="117"/>
                    <a:pt x="571" y="117"/>
                  </a:cubicBezTo>
                  <a:cubicBezTo>
                    <a:pt x="571" y="117"/>
                    <a:pt x="571" y="117"/>
                    <a:pt x="571" y="116"/>
                  </a:cubicBezTo>
                  <a:cubicBezTo>
                    <a:pt x="571" y="116"/>
                    <a:pt x="571" y="115"/>
                    <a:pt x="571" y="115"/>
                  </a:cubicBezTo>
                  <a:cubicBezTo>
                    <a:pt x="571" y="115"/>
                    <a:pt x="570" y="115"/>
                    <a:pt x="570" y="115"/>
                  </a:cubicBezTo>
                  <a:cubicBezTo>
                    <a:pt x="570" y="115"/>
                    <a:pt x="570" y="115"/>
                    <a:pt x="569" y="114"/>
                  </a:cubicBezTo>
                  <a:cubicBezTo>
                    <a:pt x="569" y="114"/>
                    <a:pt x="569" y="114"/>
                    <a:pt x="569" y="114"/>
                  </a:cubicBezTo>
                  <a:cubicBezTo>
                    <a:pt x="568" y="113"/>
                    <a:pt x="568" y="112"/>
                    <a:pt x="567" y="111"/>
                  </a:cubicBezTo>
                  <a:cubicBezTo>
                    <a:pt x="567" y="111"/>
                    <a:pt x="566" y="110"/>
                    <a:pt x="566" y="109"/>
                  </a:cubicBezTo>
                  <a:cubicBezTo>
                    <a:pt x="566" y="109"/>
                    <a:pt x="565" y="108"/>
                    <a:pt x="565" y="108"/>
                  </a:cubicBezTo>
                  <a:cubicBezTo>
                    <a:pt x="564" y="107"/>
                    <a:pt x="564" y="107"/>
                    <a:pt x="564" y="106"/>
                  </a:cubicBezTo>
                  <a:cubicBezTo>
                    <a:pt x="564" y="105"/>
                    <a:pt x="564" y="105"/>
                    <a:pt x="564" y="104"/>
                  </a:cubicBezTo>
                  <a:cubicBezTo>
                    <a:pt x="564" y="104"/>
                    <a:pt x="565" y="102"/>
                    <a:pt x="565" y="101"/>
                  </a:cubicBezTo>
                  <a:cubicBezTo>
                    <a:pt x="565" y="101"/>
                    <a:pt x="565" y="101"/>
                    <a:pt x="564" y="100"/>
                  </a:cubicBezTo>
                  <a:cubicBezTo>
                    <a:pt x="564" y="100"/>
                    <a:pt x="563" y="100"/>
                    <a:pt x="563" y="99"/>
                  </a:cubicBezTo>
                  <a:cubicBezTo>
                    <a:pt x="562" y="99"/>
                    <a:pt x="562" y="98"/>
                    <a:pt x="562" y="98"/>
                  </a:cubicBezTo>
                  <a:cubicBezTo>
                    <a:pt x="561" y="98"/>
                    <a:pt x="561" y="98"/>
                    <a:pt x="560" y="98"/>
                  </a:cubicBezTo>
                  <a:cubicBezTo>
                    <a:pt x="560" y="98"/>
                    <a:pt x="560" y="98"/>
                    <a:pt x="560" y="97"/>
                  </a:cubicBezTo>
                  <a:cubicBezTo>
                    <a:pt x="559" y="96"/>
                    <a:pt x="559" y="96"/>
                    <a:pt x="559" y="96"/>
                  </a:cubicBezTo>
                  <a:cubicBezTo>
                    <a:pt x="558" y="95"/>
                    <a:pt x="559" y="95"/>
                    <a:pt x="558" y="95"/>
                  </a:cubicBezTo>
                  <a:cubicBezTo>
                    <a:pt x="557" y="94"/>
                    <a:pt x="556" y="94"/>
                    <a:pt x="556" y="94"/>
                  </a:cubicBezTo>
                  <a:cubicBezTo>
                    <a:pt x="555" y="94"/>
                    <a:pt x="555" y="94"/>
                    <a:pt x="555" y="94"/>
                  </a:cubicBezTo>
                  <a:cubicBezTo>
                    <a:pt x="554" y="93"/>
                    <a:pt x="554" y="93"/>
                    <a:pt x="553" y="93"/>
                  </a:cubicBezTo>
                  <a:cubicBezTo>
                    <a:pt x="553" y="92"/>
                    <a:pt x="553" y="93"/>
                    <a:pt x="553" y="92"/>
                  </a:cubicBezTo>
                  <a:cubicBezTo>
                    <a:pt x="553" y="90"/>
                    <a:pt x="553" y="90"/>
                    <a:pt x="553" y="89"/>
                  </a:cubicBezTo>
                  <a:cubicBezTo>
                    <a:pt x="554" y="89"/>
                    <a:pt x="554" y="88"/>
                    <a:pt x="554" y="87"/>
                  </a:cubicBezTo>
                  <a:cubicBezTo>
                    <a:pt x="555" y="87"/>
                    <a:pt x="555" y="87"/>
                    <a:pt x="555" y="86"/>
                  </a:cubicBezTo>
                  <a:cubicBezTo>
                    <a:pt x="555" y="86"/>
                    <a:pt x="556" y="86"/>
                    <a:pt x="556" y="85"/>
                  </a:cubicBezTo>
                  <a:cubicBezTo>
                    <a:pt x="556" y="85"/>
                    <a:pt x="557" y="84"/>
                    <a:pt x="556" y="84"/>
                  </a:cubicBezTo>
                  <a:cubicBezTo>
                    <a:pt x="556" y="84"/>
                    <a:pt x="555" y="81"/>
                    <a:pt x="555" y="81"/>
                  </a:cubicBezTo>
                  <a:cubicBezTo>
                    <a:pt x="555" y="81"/>
                    <a:pt x="555" y="80"/>
                    <a:pt x="555" y="80"/>
                  </a:cubicBezTo>
                  <a:cubicBezTo>
                    <a:pt x="554" y="80"/>
                    <a:pt x="553" y="80"/>
                    <a:pt x="553" y="79"/>
                  </a:cubicBezTo>
                  <a:cubicBezTo>
                    <a:pt x="552" y="79"/>
                    <a:pt x="552" y="79"/>
                    <a:pt x="552" y="79"/>
                  </a:cubicBezTo>
                  <a:cubicBezTo>
                    <a:pt x="551" y="78"/>
                    <a:pt x="551" y="77"/>
                    <a:pt x="551" y="76"/>
                  </a:cubicBezTo>
                  <a:cubicBezTo>
                    <a:pt x="550" y="76"/>
                    <a:pt x="550" y="76"/>
                    <a:pt x="549" y="76"/>
                  </a:cubicBezTo>
                  <a:cubicBezTo>
                    <a:pt x="548" y="75"/>
                    <a:pt x="548" y="75"/>
                    <a:pt x="548" y="74"/>
                  </a:cubicBezTo>
                  <a:cubicBezTo>
                    <a:pt x="548" y="74"/>
                    <a:pt x="548" y="73"/>
                    <a:pt x="548" y="73"/>
                  </a:cubicBezTo>
                  <a:cubicBezTo>
                    <a:pt x="549" y="73"/>
                    <a:pt x="549" y="72"/>
                    <a:pt x="549" y="72"/>
                  </a:cubicBezTo>
                  <a:cubicBezTo>
                    <a:pt x="548" y="71"/>
                    <a:pt x="548" y="71"/>
                    <a:pt x="548" y="71"/>
                  </a:cubicBezTo>
                  <a:cubicBezTo>
                    <a:pt x="548" y="70"/>
                    <a:pt x="548" y="69"/>
                    <a:pt x="548" y="69"/>
                  </a:cubicBezTo>
                  <a:cubicBezTo>
                    <a:pt x="547" y="70"/>
                    <a:pt x="547" y="70"/>
                    <a:pt x="547" y="70"/>
                  </a:cubicBezTo>
                  <a:cubicBezTo>
                    <a:pt x="546" y="70"/>
                    <a:pt x="546" y="69"/>
                    <a:pt x="546" y="69"/>
                  </a:cubicBezTo>
                  <a:cubicBezTo>
                    <a:pt x="545" y="69"/>
                    <a:pt x="546" y="69"/>
                    <a:pt x="545" y="69"/>
                  </a:cubicBezTo>
                  <a:cubicBezTo>
                    <a:pt x="545" y="69"/>
                    <a:pt x="544" y="69"/>
                    <a:pt x="544" y="69"/>
                  </a:cubicBezTo>
                  <a:cubicBezTo>
                    <a:pt x="544" y="69"/>
                    <a:pt x="543" y="68"/>
                    <a:pt x="543" y="68"/>
                  </a:cubicBezTo>
                  <a:cubicBezTo>
                    <a:pt x="543" y="69"/>
                    <a:pt x="543" y="69"/>
                    <a:pt x="543" y="70"/>
                  </a:cubicBezTo>
                  <a:cubicBezTo>
                    <a:pt x="543" y="70"/>
                    <a:pt x="543" y="70"/>
                    <a:pt x="542" y="71"/>
                  </a:cubicBezTo>
                  <a:cubicBezTo>
                    <a:pt x="542" y="72"/>
                    <a:pt x="542" y="72"/>
                    <a:pt x="542" y="72"/>
                  </a:cubicBezTo>
                  <a:cubicBezTo>
                    <a:pt x="542" y="72"/>
                    <a:pt x="542" y="73"/>
                    <a:pt x="542" y="72"/>
                  </a:cubicBezTo>
                  <a:cubicBezTo>
                    <a:pt x="541" y="72"/>
                    <a:pt x="541" y="71"/>
                    <a:pt x="541" y="71"/>
                  </a:cubicBezTo>
                  <a:cubicBezTo>
                    <a:pt x="541" y="71"/>
                    <a:pt x="540" y="70"/>
                    <a:pt x="540" y="70"/>
                  </a:cubicBezTo>
                  <a:cubicBezTo>
                    <a:pt x="540" y="70"/>
                    <a:pt x="539" y="70"/>
                    <a:pt x="539" y="70"/>
                  </a:cubicBezTo>
                  <a:cubicBezTo>
                    <a:pt x="539" y="71"/>
                    <a:pt x="539" y="71"/>
                    <a:pt x="538" y="71"/>
                  </a:cubicBezTo>
                  <a:cubicBezTo>
                    <a:pt x="538" y="71"/>
                    <a:pt x="537" y="70"/>
                    <a:pt x="537" y="70"/>
                  </a:cubicBezTo>
                  <a:cubicBezTo>
                    <a:pt x="537" y="69"/>
                    <a:pt x="537" y="69"/>
                    <a:pt x="537" y="68"/>
                  </a:cubicBezTo>
                  <a:cubicBezTo>
                    <a:pt x="537" y="67"/>
                    <a:pt x="537" y="67"/>
                    <a:pt x="537" y="67"/>
                  </a:cubicBezTo>
                  <a:cubicBezTo>
                    <a:pt x="538" y="66"/>
                    <a:pt x="538" y="66"/>
                    <a:pt x="538" y="65"/>
                  </a:cubicBezTo>
                  <a:cubicBezTo>
                    <a:pt x="538" y="65"/>
                    <a:pt x="538" y="65"/>
                    <a:pt x="538" y="64"/>
                  </a:cubicBezTo>
                  <a:cubicBezTo>
                    <a:pt x="538" y="64"/>
                    <a:pt x="537" y="64"/>
                    <a:pt x="537" y="64"/>
                  </a:cubicBezTo>
                  <a:cubicBezTo>
                    <a:pt x="536" y="64"/>
                    <a:pt x="536" y="64"/>
                    <a:pt x="536" y="64"/>
                  </a:cubicBezTo>
                  <a:cubicBezTo>
                    <a:pt x="536" y="64"/>
                    <a:pt x="536" y="64"/>
                    <a:pt x="536" y="64"/>
                  </a:cubicBezTo>
                  <a:cubicBezTo>
                    <a:pt x="536" y="64"/>
                    <a:pt x="535" y="64"/>
                    <a:pt x="535" y="64"/>
                  </a:cubicBezTo>
                  <a:cubicBezTo>
                    <a:pt x="535" y="64"/>
                    <a:pt x="535" y="64"/>
                    <a:pt x="535" y="63"/>
                  </a:cubicBezTo>
                  <a:cubicBezTo>
                    <a:pt x="535" y="63"/>
                    <a:pt x="534" y="61"/>
                    <a:pt x="534" y="61"/>
                  </a:cubicBezTo>
                  <a:cubicBezTo>
                    <a:pt x="534" y="61"/>
                    <a:pt x="535" y="60"/>
                    <a:pt x="535" y="6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 name="Freeform 101"/>
            <p:cNvSpPr>
              <a:spLocks/>
            </p:cNvSpPr>
            <p:nvPr/>
          </p:nvSpPr>
          <p:spPr bwMode="auto">
            <a:xfrm>
              <a:off x="9478963" y="3679826"/>
              <a:ext cx="763588" cy="747713"/>
            </a:xfrm>
            <a:custGeom>
              <a:avLst/>
              <a:gdLst>
                <a:gd name="T0" fmla="*/ 407 w 542"/>
                <a:gd name="T1" fmla="*/ 116 h 531"/>
                <a:gd name="T2" fmla="*/ 64 w 542"/>
                <a:gd name="T3" fmla="*/ 4 h 531"/>
                <a:gd name="T4" fmla="*/ 59 w 542"/>
                <a:gd name="T5" fmla="*/ 14 h 531"/>
                <a:gd name="T6" fmla="*/ 72 w 542"/>
                <a:gd name="T7" fmla="*/ 34 h 531"/>
                <a:gd name="T8" fmla="*/ 68 w 542"/>
                <a:gd name="T9" fmla="*/ 69 h 531"/>
                <a:gd name="T10" fmla="*/ 55 w 542"/>
                <a:gd name="T11" fmla="*/ 76 h 531"/>
                <a:gd name="T12" fmla="*/ 54 w 542"/>
                <a:gd name="T13" fmla="*/ 86 h 531"/>
                <a:gd name="T14" fmla="*/ 61 w 542"/>
                <a:gd name="T15" fmla="*/ 95 h 531"/>
                <a:gd name="T16" fmla="*/ 73 w 542"/>
                <a:gd name="T17" fmla="*/ 103 h 531"/>
                <a:gd name="T18" fmla="*/ 64 w 542"/>
                <a:gd name="T19" fmla="*/ 114 h 531"/>
                <a:gd name="T20" fmla="*/ 53 w 542"/>
                <a:gd name="T21" fmla="*/ 129 h 531"/>
                <a:gd name="T22" fmla="*/ 46 w 542"/>
                <a:gd name="T23" fmla="*/ 141 h 531"/>
                <a:gd name="T24" fmla="*/ 37 w 542"/>
                <a:gd name="T25" fmla="*/ 154 h 531"/>
                <a:gd name="T26" fmla="*/ 28 w 542"/>
                <a:gd name="T27" fmla="*/ 164 h 531"/>
                <a:gd name="T28" fmla="*/ 18 w 542"/>
                <a:gd name="T29" fmla="*/ 170 h 531"/>
                <a:gd name="T30" fmla="*/ 13 w 542"/>
                <a:gd name="T31" fmla="*/ 232 h 531"/>
                <a:gd name="T32" fmla="*/ 46 w 542"/>
                <a:gd name="T33" fmla="*/ 300 h 531"/>
                <a:gd name="T34" fmla="*/ 88 w 542"/>
                <a:gd name="T35" fmla="*/ 375 h 531"/>
                <a:gd name="T36" fmla="*/ 109 w 542"/>
                <a:gd name="T37" fmla="*/ 380 h 531"/>
                <a:gd name="T38" fmla="*/ 126 w 542"/>
                <a:gd name="T39" fmla="*/ 392 h 531"/>
                <a:gd name="T40" fmla="*/ 154 w 542"/>
                <a:gd name="T41" fmla="*/ 404 h 531"/>
                <a:gd name="T42" fmla="*/ 175 w 542"/>
                <a:gd name="T43" fmla="*/ 414 h 531"/>
                <a:gd name="T44" fmla="*/ 200 w 542"/>
                <a:gd name="T45" fmla="*/ 424 h 531"/>
                <a:gd name="T46" fmla="*/ 225 w 542"/>
                <a:gd name="T47" fmla="*/ 426 h 531"/>
                <a:gd name="T48" fmla="*/ 254 w 542"/>
                <a:gd name="T49" fmla="*/ 448 h 531"/>
                <a:gd name="T50" fmla="*/ 259 w 542"/>
                <a:gd name="T51" fmla="*/ 476 h 531"/>
                <a:gd name="T52" fmla="*/ 265 w 542"/>
                <a:gd name="T53" fmla="*/ 506 h 531"/>
                <a:gd name="T54" fmla="*/ 299 w 542"/>
                <a:gd name="T55" fmla="*/ 522 h 531"/>
                <a:gd name="T56" fmla="*/ 312 w 542"/>
                <a:gd name="T57" fmla="*/ 517 h 531"/>
                <a:gd name="T58" fmla="*/ 327 w 542"/>
                <a:gd name="T59" fmla="*/ 518 h 531"/>
                <a:gd name="T60" fmla="*/ 337 w 542"/>
                <a:gd name="T61" fmla="*/ 528 h 531"/>
                <a:gd name="T62" fmla="*/ 351 w 542"/>
                <a:gd name="T63" fmla="*/ 530 h 531"/>
                <a:gd name="T64" fmla="*/ 370 w 542"/>
                <a:gd name="T65" fmla="*/ 523 h 531"/>
                <a:gd name="T66" fmla="*/ 395 w 542"/>
                <a:gd name="T67" fmla="*/ 527 h 531"/>
                <a:gd name="T68" fmla="*/ 415 w 542"/>
                <a:gd name="T69" fmla="*/ 508 h 531"/>
                <a:gd name="T70" fmla="*/ 438 w 542"/>
                <a:gd name="T71" fmla="*/ 509 h 531"/>
                <a:gd name="T72" fmla="*/ 464 w 542"/>
                <a:gd name="T73" fmla="*/ 503 h 531"/>
                <a:gd name="T74" fmla="*/ 495 w 542"/>
                <a:gd name="T75" fmla="*/ 495 h 531"/>
                <a:gd name="T76" fmla="*/ 524 w 542"/>
                <a:gd name="T77" fmla="*/ 480 h 531"/>
                <a:gd name="T78" fmla="*/ 541 w 542"/>
                <a:gd name="T79" fmla="*/ 465 h 531"/>
                <a:gd name="T80" fmla="*/ 539 w 542"/>
                <a:gd name="T81" fmla="*/ 457 h 531"/>
                <a:gd name="T82" fmla="*/ 532 w 542"/>
                <a:gd name="T83" fmla="*/ 454 h 531"/>
                <a:gd name="T84" fmla="*/ 525 w 542"/>
                <a:gd name="T85" fmla="*/ 451 h 531"/>
                <a:gd name="T86" fmla="*/ 508 w 542"/>
                <a:gd name="T87" fmla="*/ 440 h 531"/>
                <a:gd name="T88" fmla="*/ 506 w 542"/>
                <a:gd name="T89" fmla="*/ 419 h 531"/>
                <a:gd name="T90" fmla="*/ 504 w 542"/>
                <a:gd name="T91" fmla="*/ 410 h 531"/>
                <a:gd name="T92" fmla="*/ 499 w 542"/>
                <a:gd name="T93" fmla="*/ 395 h 531"/>
                <a:gd name="T94" fmla="*/ 498 w 542"/>
                <a:gd name="T95" fmla="*/ 389 h 531"/>
                <a:gd name="T96" fmla="*/ 489 w 542"/>
                <a:gd name="T97" fmla="*/ 374 h 531"/>
                <a:gd name="T98" fmla="*/ 488 w 542"/>
                <a:gd name="T99" fmla="*/ 357 h 531"/>
                <a:gd name="T100" fmla="*/ 493 w 542"/>
                <a:gd name="T101" fmla="*/ 335 h 531"/>
                <a:gd name="T102" fmla="*/ 486 w 542"/>
                <a:gd name="T103" fmla="*/ 337 h 531"/>
                <a:gd name="T104" fmla="*/ 485 w 542"/>
                <a:gd name="T105" fmla="*/ 334 h 531"/>
                <a:gd name="T106" fmla="*/ 489 w 542"/>
                <a:gd name="T107" fmla="*/ 314 h 531"/>
                <a:gd name="T108" fmla="*/ 497 w 542"/>
                <a:gd name="T109" fmla="*/ 302 h 531"/>
                <a:gd name="T110" fmla="*/ 491 w 542"/>
                <a:gd name="T111" fmla="*/ 288 h 531"/>
                <a:gd name="T112" fmla="*/ 478 w 542"/>
                <a:gd name="T113" fmla="*/ 274 h 531"/>
                <a:gd name="T114" fmla="*/ 468 w 542"/>
                <a:gd name="T115" fmla="*/ 268 h 531"/>
                <a:gd name="T116" fmla="*/ 461 w 542"/>
                <a:gd name="T117" fmla="*/ 248 h 531"/>
                <a:gd name="T118" fmla="*/ 472 w 542"/>
                <a:gd name="T119" fmla="*/ 219 h 531"/>
                <a:gd name="T120" fmla="*/ 478 w 542"/>
                <a:gd name="T121" fmla="*/ 201 h 531"/>
                <a:gd name="T122" fmla="*/ 478 w 542"/>
                <a:gd name="T123" fmla="*/ 194 h 531"/>
                <a:gd name="T124" fmla="*/ 481 w 542"/>
                <a:gd name="T125" fmla="*/ 18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2" h="531">
                  <a:moveTo>
                    <a:pt x="482" y="181"/>
                  </a:moveTo>
                  <a:cubicBezTo>
                    <a:pt x="412" y="132"/>
                    <a:pt x="412" y="132"/>
                    <a:pt x="412" y="132"/>
                  </a:cubicBezTo>
                  <a:cubicBezTo>
                    <a:pt x="412" y="130"/>
                    <a:pt x="412" y="130"/>
                    <a:pt x="412" y="130"/>
                  </a:cubicBezTo>
                  <a:cubicBezTo>
                    <a:pt x="411" y="128"/>
                    <a:pt x="411" y="128"/>
                    <a:pt x="411" y="128"/>
                  </a:cubicBezTo>
                  <a:cubicBezTo>
                    <a:pt x="411" y="128"/>
                    <a:pt x="410" y="126"/>
                    <a:pt x="410" y="125"/>
                  </a:cubicBezTo>
                  <a:cubicBezTo>
                    <a:pt x="410" y="125"/>
                    <a:pt x="409" y="125"/>
                    <a:pt x="409" y="125"/>
                  </a:cubicBezTo>
                  <a:cubicBezTo>
                    <a:pt x="408" y="125"/>
                    <a:pt x="407" y="124"/>
                    <a:pt x="407" y="124"/>
                  </a:cubicBezTo>
                  <a:cubicBezTo>
                    <a:pt x="407" y="124"/>
                    <a:pt x="407" y="124"/>
                    <a:pt x="407" y="124"/>
                  </a:cubicBezTo>
                  <a:cubicBezTo>
                    <a:pt x="407" y="124"/>
                    <a:pt x="406" y="124"/>
                    <a:pt x="405" y="124"/>
                  </a:cubicBezTo>
                  <a:cubicBezTo>
                    <a:pt x="405" y="124"/>
                    <a:pt x="404" y="124"/>
                    <a:pt x="404" y="124"/>
                  </a:cubicBezTo>
                  <a:cubicBezTo>
                    <a:pt x="404" y="124"/>
                    <a:pt x="404" y="125"/>
                    <a:pt x="404" y="124"/>
                  </a:cubicBezTo>
                  <a:cubicBezTo>
                    <a:pt x="403" y="124"/>
                    <a:pt x="404" y="123"/>
                    <a:pt x="404" y="123"/>
                  </a:cubicBezTo>
                  <a:cubicBezTo>
                    <a:pt x="404" y="123"/>
                    <a:pt x="405" y="122"/>
                    <a:pt x="405" y="122"/>
                  </a:cubicBezTo>
                  <a:cubicBezTo>
                    <a:pt x="405" y="121"/>
                    <a:pt x="404" y="122"/>
                    <a:pt x="404" y="121"/>
                  </a:cubicBezTo>
                  <a:cubicBezTo>
                    <a:pt x="403" y="121"/>
                    <a:pt x="403" y="121"/>
                    <a:pt x="403" y="121"/>
                  </a:cubicBezTo>
                  <a:cubicBezTo>
                    <a:pt x="403" y="120"/>
                    <a:pt x="403" y="120"/>
                    <a:pt x="403" y="120"/>
                  </a:cubicBezTo>
                  <a:cubicBezTo>
                    <a:pt x="403" y="120"/>
                    <a:pt x="406" y="117"/>
                    <a:pt x="406" y="116"/>
                  </a:cubicBezTo>
                  <a:cubicBezTo>
                    <a:pt x="407" y="116"/>
                    <a:pt x="407" y="116"/>
                    <a:pt x="407" y="116"/>
                  </a:cubicBezTo>
                  <a:cubicBezTo>
                    <a:pt x="407" y="114"/>
                    <a:pt x="407" y="114"/>
                    <a:pt x="407" y="114"/>
                  </a:cubicBezTo>
                  <a:cubicBezTo>
                    <a:pt x="409" y="114"/>
                    <a:pt x="409" y="114"/>
                    <a:pt x="409" y="114"/>
                  </a:cubicBezTo>
                  <a:cubicBezTo>
                    <a:pt x="407" y="102"/>
                    <a:pt x="407" y="102"/>
                    <a:pt x="407" y="102"/>
                  </a:cubicBezTo>
                  <a:cubicBezTo>
                    <a:pt x="398" y="96"/>
                    <a:pt x="398" y="96"/>
                    <a:pt x="398" y="96"/>
                  </a:cubicBezTo>
                  <a:cubicBezTo>
                    <a:pt x="373" y="82"/>
                    <a:pt x="373" y="82"/>
                    <a:pt x="373" y="82"/>
                  </a:cubicBezTo>
                  <a:cubicBezTo>
                    <a:pt x="231" y="2"/>
                    <a:pt x="231" y="2"/>
                    <a:pt x="231" y="2"/>
                  </a:cubicBezTo>
                  <a:cubicBezTo>
                    <a:pt x="231" y="2"/>
                    <a:pt x="230" y="2"/>
                    <a:pt x="230" y="3"/>
                  </a:cubicBezTo>
                  <a:cubicBezTo>
                    <a:pt x="230" y="3"/>
                    <a:pt x="229" y="3"/>
                    <a:pt x="229" y="3"/>
                  </a:cubicBezTo>
                  <a:cubicBezTo>
                    <a:pt x="228" y="4"/>
                    <a:pt x="228" y="3"/>
                    <a:pt x="228" y="3"/>
                  </a:cubicBezTo>
                  <a:cubicBezTo>
                    <a:pt x="229" y="1"/>
                    <a:pt x="229" y="1"/>
                    <a:pt x="229" y="1"/>
                  </a:cubicBezTo>
                  <a:cubicBezTo>
                    <a:pt x="228" y="1"/>
                    <a:pt x="228" y="1"/>
                    <a:pt x="228" y="1"/>
                  </a:cubicBezTo>
                  <a:cubicBezTo>
                    <a:pt x="224" y="1"/>
                    <a:pt x="224" y="1"/>
                    <a:pt x="224" y="1"/>
                  </a:cubicBezTo>
                  <a:cubicBezTo>
                    <a:pt x="70" y="1"/>
                    <a:pt x="70" y="1"/>
                    <a:pt x="70" y="1"/>
                  </a:cubicBezTo>
                  <a:cubicBezTo>
                    <a:pt x="69" y="0"/>
                    <a:pt x="69" y="0"/>
                    <a:pt x="69" y="0"/>
                  </a:cubicBezTo>
                  <a:cubicBezTo>
                    <a:pt x="67" y="1"/>
                    <a:pt x="67" y="1"/>
                    <a:pt x="67" y="1"/>
                  </a:cubicBezTo>
                  <a:cubicBezTo>
                    <a:pt x="67" y="1"/>
                    <a:pt x="67" y="1"/>
                    <a:pt x="66" y="1"/>
                  </a:cubicBezTo>
                  <a:cubicBezTo>
                    <a:pt x="65" y="2"/>
                    <a:pt x="65" y="3"/>
                    <a:pt x="65" y="3"/>
                  </a:cubicBezTo>
                  <a:cubicBezTo>
                    <a:pt x="64" y="3"/>
                    <a:pt x="64" y="4"/>
                    <a:pt x="64" y="4"/>
                  </a:cubicBezTo>
                  <a:cubicBezTo>
                    <a:pt x="63" y="4"/>
                    <a:pt x="63" y="4"/>
                    <a:pt x="62" y="4"/>
                  </a:cubicBezTo>
                  <a:cubicBezTo>
                    <a:pt x="62" y="4"/>
                    <a:pt x="62" y="4"/>
                    <a:pt x="61" y="4"/>
                  </a:cubicBezTo>
                  <a:cubicBezTo>
                    <a:pt x="59" y="4"/>
                    <a:pt x="59" y="4"/>
                    <a:pt x="59" y="4"/>
                  </a:cubicBezTo>
                  <a:cubicBezTo>
                    <a:pt x="58" y="4"/>
                    <a:pt x="58" y="4"/>
                    <a:pt x="57" y="4"/>
                  </a:cubicBezTo>
                  <a:cubicBezTo>
                    <a:pt x="56" y="4"/>
                    <a:pt x="56" y="4"/>
                    <a:pt x="56" y="4"/>
                  </a:cubicBezTo>
                  <a:cubicBezTo>
                    <a:pt x="55" y="4"/>
                    <a:pt x="55" y="4"/>
                    <a:pt x="55" y="4"/>
                  </a:cubicBezTo>
                  <a:cubicBezTo>
                    <a:pt x="54" y="5"/>
                    <a:pt x="54" y="5"/>
                    <a:pt x="54" y="5"/>
                  </a:cubicBezTo>
                  <a:cubicBezTo>
                    <a:pt x="54" y="5"/>
                    <a:pt x="54" y="5"/>
                    <a:pt x="54" y="5"/>
                  </a:cubicBezTo>
                  <a:cubicBezTo>
                    <a:pt x="54" y="6"/>
                    <a:pt x="54" y="6"/>
                    <a:pt x="54" y="6"/>
                  </a:cubicBezTo>
                  <a:cubicBezTo>
                    <a:pt x="55" y="7"/>
                    <a:pt x="55" y="7"/>
                    <a:pt x="55" y="7"/>
                  </a:cubicBezTo>
                  <a:cubicBezTo>
                    <a:pt x="55" y="8"/>
                    <a:pt x="55" y="8"/>
                    <a:pt x="55" y="8"/>
                  </a:cubicBezTo>
                  <a:cubicBezTo>
                    <a:pt x="55" y="8"/>
                    <a:pt x="54" y="8"/>
                    <a:pt x="54" y="8"/>
                  </a:cubicBezTo>
                  <a:cubicBezTo>
                    <a:pt x="55" y="9"/>
                    <a:pt x="55" y="9"/>
                    <a:pt x="55" y="9"/>
                  </a:cubicBezTo>
                  <a:cubicBezTo>
                    <a:pt x="57" y="10"/>
                    <a:pt x="57" y="10"/>
                    <a:pt x="57" y="10"/>
                  </a:cubicBezTo>
                  <a:cubicBezTo>
                    <a:pt x="57" y="10"/>
                    <a:pt x="57" y="10"/>
                    <a:pt x="57" y="11"/>
                  </a:cubicBezTo>
                  <a:cubicBezTo>
                    <a:pt x="57" y="11"/>
                    <a:pt x="58" y="12"/>
                    <a:pt x="58" y="12"/>
                  </a:cubicBezTo>
                  <a:cubicBezTo>
                    <a:pt x="58" y="12"/>
                    <a:pt x="58" y="12"/>
                    <a:pt x="58" y="13"/>
                  </a:cubicBezTo>
                  <a:cubicBezTo>
                    <a:pt x="59" y="13"/>
                    <a:pt x="59" y="14"/>
                    <a:pt x="59" y="14"/>
                  </a:cubicBezTo>
                  <a:cubicBezTo>
                    <a:pt x="59" y="15"/>
                    <a:pt x="59" y="15"/>
                    <a:pt x="59" y="15"/>
                  </a:cubicBezTo>
                  <a:cubicBezTo>
                    <a:pt x="59" y="15"/>
                    <a:pt x="59" y="16"/>
                    <a:pt x="59" y="16"/>
                  </a:cubicBezTo>
                  <a:cubicBezTo>
                    <a:pt x="59" y="16"/>
                    <a:pt x="58" y="17"/>
                    <a:pt x="59" y="17"/>
                  </a:cubicBezTo>
                  <a:cubicBezTo>
                    <a:pt x="59" y="17"/>
                    <a:pt x="61" y="18"/>
                    <a:pt x="61" y="18"/>
                  </a:cubicBezTo>
                  <a:cubicBezTo>
                    <a:pt x="62" y="19"/>
                    <a:pt x="62" y="19"/>
                    <a:pt x="62" y="19"/>
                  </a:cubicBezTo>
                  <a:cubicBezTo>
                    <a:pt x="62" y="19"/>
                    <a:pt x="62" y="19"/>
                    <a:pt x="62" y="19"/>
                  </a:cubicBezTo>
                  <a:cubicBezTo>
                    <a:pt x="62" y="19"/>
                    <a:pt x="63" y="19"/>
                    <a:pt x="64" y="19"/>
                  </a:cubicBezTo>
                  <a:cubicBezTo>
                    <a:pt x="64" y="20"/>
                    <a:pt x="65" y="20"/>
                    <a:pt x="65" y="20"/>
                  </a:cubicBezTo>
                  <a:cubicBezTo>
                    <a:pt x="66" y="21"/>
                    <a:pt x="66" y="21"/>
                    <a:pt x="66" y="21"/>
                  </a:cubicBezTo>
                  <a:cubicBezTo>
                    <a:pt x="67" y="22"/>
                    <a:pt x="67" y="22"/>
                    <a:pt x="67" y="22"/>
                  </a:cubicBezTo>
                  <a:cubicBezTo>
                    <a:pt x="68" y="22"/>
                    <a:pt x="68" y="22"/>
                    <a:pt x="68" y="22"/>
                  </a:cubicBezTo>
                  <a:cubicBezTo>
                    <a:pt x="68" y="22"/>
                    <a:pt x="68" y="23"/>
                    <a:pt x="68" y="23"/>
                  </a:cubicBezTo>
                  <a:cubicBezTo>
                    <a:pt x="68" y="24"/>
                    <a:pt x="68" y="25"/>
                    <a:pt x="68" y="25"/>
                  </a:cubicBezTo>
                  <a:cubicBezTo>
                    <a:pt x="68" y="26"/>
                    <a:pt x="68" y="26"/>
                    <a:pt x="68" y="26"/>
                  </a:cubicBezTo>
                  <a:cubicBezTo>
                    <a:pt x="69" y="27"/>
                    <a:pt x="69" y="27"/>
                    <a:pt x="70" y="28"/>
                  </a:cubicBezTo>
                  <a:cubicBezTo>
                    <a:pt x="70" y="28"/>
                    <a:pt x="71" y="30"/>
                    <a:pt x="71" y="30"/>
                  </a:cubicBezTo>
                  <a:cubicBezTo>
                    <a:pt x="71" y="30"/>
                    <a:pt x="73" y="32"/>
                    <a:pt x="73" y="33"/>
                  </a:cubicBezTo>
                  <a:cubicBezTo>
                    <a:pt x="72" y="33"/>
                    <a:pt x="72" y="34"/>
                    <a:pt x="72" y="34"/>
                  </a:cubicBezTo>
                  <a:cubicBezTo>
                    <a:pt x="72" y="34"/>
                    <a:pt x="71" y="35"/>
                    <a:pt x="72" y="36"/>
                  </a:cubicBezTo>
                  <a:cubicBezTo>
                    <a:pt x="72" y="36"/>
                    <a:pt x="72" y="35"/>
                    <a:pt x="72" y="37"/>
                  </a:cubicBezTo>
                  <a:cubicBezTo>
                    <a:pt x="72" y="40"/>
                    <a:pt x="72" y="41"/>
                    <a:pt x="72" y="43"/>
                  </a:cubicBezTo>
                  <a:cubicBezTo>
                    <a:pt x="72" y="44"/>
                    <a:pt x="72" y="45"/>
                    <a:pt x="72" y="45"/>
                  </a:cubicBezTo>
                  <a:cubicBezTo>
                    <a:pt x="71" y="46"/>
                    <a:pt x="71" y="46"/>
                    <a:pt x="71" y="47"/>
                  </a:cubicBezTo>
                  <a:cubicBezTo>
                    <a:pt x="71" y="47"/>
                    <a:pt x="75" y="53"/>
                    <a:pt x="75" y="53"/>
                  </a:cubicBezTo>
                  <a:cubicBezTo>
                    <a:pt x="75" y="53"/>
                    <a:pt x="75" y="55"/>
                    <a:pt x="75" y="55"/>
                  </a:cubicBezTo>
                  <a:cubicBezTo>
                    <a:pt x="74" y="55"/>
                    <a:pt x="75" y="56"/>
                    <a:pt x="74" y="56"/>
                  </a:cubicBezTo>
                  <a:cubicBezTo>
                    <a:pt x="74" y="57"/>
                    <a:pt x="75" y="58"/>
                    <a:pt x="74" y="58"/>
                  </a:cubicBezTo>
                  <a:cubicBezTo>
                    <a:pt x="73" y="59"/>
                    <a:pt x="73" y="59"/>
                    <a:pt x="73" y="60"/>
                  </a:cubicBezTo>
                  <a:cubicBezTo>
                    <a:pt x="73" y="61"/>
                    <a:pt x="73" y="63"/>
                    <a:pt x="73" y="63"/>
                  </a:cubicBezTo>
                  <a:cubicBezTo>
                    <a:pt x="73" y="63"/>
                    <a:pt x="73" y="64"/>
                    <a:pt x="73" y="64"/>
                  </a:cubicBezTo>
                  <a:cubicBezTo>
                    <a:pt x="73" y="65"/>
                    <a:pt x="73" y="65"/>
                    <a:pt x="73" y="65"/>
                  </a:cubicBezTo>
                  <a:cubicBezTo>
                    <a:pt x="73" y="66"/>
                    <a:pt x="73" y="67"/>
                    <a:pt x="73" y="67"/>
                  </a:cubicBezTo>
                  <a:cubicBezTo>
                    <a:pt x="72" y="68"/>
                    <a:pt x="72" y="68"/>
                    <a:pt x="72" y="68"/>
                  </a:cubicBezTo>
                  <a:cubicBezTo>
                    <a:pt x="72" y="68"/>
                    <a:pt x="71" y="69"/>
                    <a:pt x="71" y="69"/>
                  </a:cubicBezTo>
                  <a:cubicBezTo>
                    <a:pt x="70" y="68"/>
                    <a:pt x="70" y="69"/>
                    <a:pt x="69" y="69"/>
                  </a:cubicBezTo>
                  <a:cubicBezTo>
                    <a:pt x="69" y="69"/>
                    <a:pt x="69" y="69"/>
                    <a:pt x="68" y="69"/>
                  </a:cubicBezTo>
                  <a:cubicBezTo>
                    <a:pt x="68" y="68"/>
                    <a:pt x="68" y="68"/>
                    <a:pt x="68" y="68"/>
                  </a:cubicBezTo>
                  <a:cubicBezTo>
                    <a:pt x="67" y="68"/>
                    <a:pt x="67" y="67"/>
                    <a:pt x="67" y="67"/>
                  </a:cubicBezTo>
                  <a:cubicBezTo>
                    <a:pt x="66" y="67"/>
                    <a:pt x="66" y="67"/>
                    <a:pt x="66" y="67"/>
                  </a:cubicBezTo>
                  <a:cubicBezTo>
                    <a:pt x="66" y="67"/>
                    <a:pt x="65" y="68"/>
                    <a:pt x="65" y="68"/>
                  </a:cubicBezTo>
                  <a:cubicBezTo>
                    <a:pt x="65" y="69"/>
                    <a:pt x="64" y="69"/>
                    <a:pt x="64" y="69"/>
                  </a:cubicBezTo>
                  <a:cubicBezTo>
                    <a:pt x="64" y="69"/>
                    <a:pt x="63" y="70"/>
                    <a:pt x="63" y="70"/>
                  </a:cubicBezTo>
                  <a:cubicBezTo>
                    <a:pt x="62" y="70"/>
                    <a:pt x="62" y="69"/>
                    <a:pt x="62" y="69"/>
                  </a:cubicBezTo>
                  <a:cubicBezTo>
                    <a:pt x="61" y="69"/>
                    <a:pt x="61" y="69"/>
                    <a:pt x="61" y="69"/>
                  </a:cubicBezTo>
                  <a:cubicBezTo>
                    <a:pt x="59" y="70"/>
                    <a:pt x="59" y="70"/>
                    <a:pt x="59" y="70"/>
                  </a:cubicBezTo>
                  <a:cubicBezTo>
                    <a:pt x="58" y="70"/>
                    <a:pt x="58" y="70"/>
                    <a:pt x="58" y="70"/>
                  </a:cubicBezTo>
                  <a:cubicBezTo>
                    <a:pt x="58" y="71"/>
                    <a:pt x="58" y="71"/>
                    <a:pt x="58" y="71"/>
                  </a:cubicBezTo>
                  <a:cubicBezTo>
                    <a:pt x="58" y="71"/>
                    <a:pt x="57" y="72"/>
                    <a:pt x="57" y="73"/>
                  </a:cubicBezTo>
                  <a:cubicBezTo>
                    <a:pt x="57" y="73"/>
                    <a:pt x="57" y="74"/>
                    <a:pt x="57" y="74"/>
                  </a:cubicBezTo>
                  <a:cubicBezTo>
                    <a:pt x="57" y="74"/>
                    <a:pt x="57" y="74"/>
                    <a:pt x="57" y="74"/>
                  </a:cubicBezTo>
                  <a:cubicBezTo>
                    <a:pt x="56" y="74"/>
                    <a:pt x="56" y="74"/>
                    <a:pt x="56" y="74"/>
                  </a:cubicBezTo>
                  <a:cubicBezTo>
                    <a:pt x="56" y="74"/>
                    <a:pt x="57" y="75"/>
                    <a:pt x="56" y="75"/>
                  </a:cubicBezTo>
                  <a:cubicBezTo>
                    <a:pt x="56" y="75"/>
                    <a:pt x="55" y="75"/>
                    <a:pt x="55" y="75"/>
                  </a:cubicBezTo>
                  <a:cubicBezTo>
                    <a:pt x="55" y="76"/>
                    <a:pt x="55" y="76"/>
                    <a:pt x="55" y="76"/>
                  </a:cubicBezTo>
                  <a:cubicBezTo>
                    <a:pt x="55" y="76"/>
                    <a:pt x="56" y="77"/>
                    <a:pt x="55" y="77"/>
                  </a:cubicBezTo>
                  <a:cubicBezTo>
                    <a:pt x="55" y="77"/>
                    <a:pt x="55" y="78"/>
                    <a:pt x="54" y="79"/>
                  </a:cubicBezTo>
                  <a:cubicBezTo>
                    <a:pt x="53" y="80"/>
                    <a:pt x="53" y="81"/>
                    <a:pt x="53" y="81"/>
                  </a:cubicBezTo>
                  <a:cubicBezTo>
                    <a:pt x="53" y="81"/>
                    <a:pt x="52" y="82"/>
                    <a:pt x="52" y="82"/>
                  </a:cubicBezTo>
                  <a:cubicBezTo>
                    <a:pt x="52" y="82"/>
                    <a:pt x="52" y="83"/>
                    <a:pt x="52" y="83"/>
                  </a:cubicBezTo>
                  <a:cubicBezTo>
                    <a:pt x="52" y="83"/>
                    <a:pt x="53" y="83"/>
                    <a:pt x="53" y="83"/>
                  </a:cubicBezTo>
                  <a:cubicBezTo>
                    <a:pt x="53" y="83"/>
                    <a:pt x="54" y="83"/>
                    <a:pt x="54" y="83"/>
                  </a:cubicBezTo>
                  <a:cubicBezTo>
                    <a:pt x="54" y="83"/>
                    <a:pt x="54" y="83"/>
                    <a:pt x="54" y="83"/>
                  </a:cubicBezTo>
                  <a:cubicBezTo>
                    <a:pt x="55" y="83"/>
                    <a:pt x="56" y="82"/>
                    <a:pt x="56" y="82"/>
                  </a:cubicBezTo>
                  <a:cubicBezTo>
                    <a:pt x="56" y="82"/>
                    <a:pt x="57" y="82"/>
                    <a:pt x="57" y="82"/>
                  </a:cubicBezTo>
                  <a:cubicBezTo>
                    <a:pt x="57" y="82"/>
                    <a:pt x="58" y="82"/>
                    <a:pt x="58" y="82"/>
                  </a:cubicBezTo>
                  <a:cubicBezTo>
                    <a:pt x="58" y="83"/>
                    <a:pt x="57" y="83"/>
                    <a:pt x="57" y="83"/>
                  </a:cubicBezTo>
                  <a:cubicBezTo>
                    <a:pt x="57" y="83"/>
                    <a:pt x="57" y="83"/>
                    <a:pt x="57" y="84"/>
                  </a:cubicBezTo>
                  <a:cubicBezTo>
                    <a:pt x="56" y="84"/>
                    <a:pt x="56" y="84"/>
                    <a:pt x="56" y="84"/>
                  </a:cubicBezTo>
                  <a:cubicBezTo>
                    <a:pt x="56" y="85"/>
                    <a:pt x="56" y="85"/>
                    <a:pt x="55" y="85"/>
                  </a:cubicBezTo>
                  <a:cubicBezTo>
                    <a:pt x="55" y="85"/>
                    <a:pt x="55" y="84"/>
                    <a:pt x="54" y="85"/>
                  </a:cubicBezTo>
                  <a:cubicBezTo>
                    <a:pt x="54" y="85"/>
                    <a:pt x="54" y="85"/>
                    <a:pt x="54" y="86"/>
                  </a:cubicBezTo>
                  <a:cubicBezTo>
                    <a:pt x="54" y="86"/>
                    <a:pt x="54" y="86"/>
                    <a:pt x="54" y="86"/>
                  </a:cubicBezTo>
                  <a:cubicBezTo>
                    <a:pt x="53" y="86"/>
                    <a:pt x="54" y="86"/>
                    <a:pt x="53" y="86"/>
                  </a:cubicBezTo>
                  <a:cubicBezTo>
                    <a:pt x="53" y="87"/>
                    <a:pt x="53" y="88"/>
                    <a:pt x="53" y="88"/>
                  </a:cubicBezTo>
                  <a:cubicBezTo>
                    <a:pt x="53" y="88"/>
                    <a:pt x="54" y="88"/>
                    <a:pt x="53" y="88"/>
                  </a:cubicBezTo>
                  <a:cubicBezTo>
                    <a:pt x="53" y="89"/>
                    <a:pt x="53" y="89"/>
                    <a:pt x="53" y="89"/>
                  </a:cubicBezTo>
                  <a:cubicBezTo>
                    <a:pt x="53" y="90"/>
                    <a:pt x="53" y="90"/>
                    <a:pt x="52" y="91"/>
                  </a:cubicBezTo>
                  <a:cubicBezTo>
                    <a:pt x="52" y="91"/>
                    <a:pt x="52" y="91"/>
                    <a:pt x="52" y="92"/>
                  </a:cubicBezTo>
                  <a:cubicBezTo>
                    <a:pt x="52" y="92"/>
                    <a:pt x="52" y="92"/>
                    <a:pt x="52" y="92"/>
                  </a:cubicBezTo>
                  <a:cubicBezTo>
                    <a:pt x="52" y="92"/>
                    <a:pt x="53" y="93"/>
                    <a:pt x="53" y="93"/>
                  </a:cubicBezTo>
                  <a:cubicBezTo>
                    <a:pt x="53" y="93"/>
                    <a:pt x="53" y="94"/>
                    <a:pt x="53" y="94"/>
                  </a:cubicBezTo>
                  <a:cubicBezTo>
                    <a:pt x="53" y="94"/>
                    <a:pt x="53" y="95"/>
                    <a:pt x="54" y="95"/>
                  </a:cubicBezTo>
                  <a:cubicBezTo>
                    <a:pt x="54" y="95"/>
                    <a:pt x="55" y="94"/>
                    <a:pt x="55" y="95"/>
                  </a:cubicBezTo>
                  <a:cubicBezTo>
                    <a:pt x="55" y="95"/>
                    <a:pt x="55" y="96"/>
                    <a:pt x="55" y="96"/>
                  </a:cubicBezTo>
                  <a:cubicBezTo>
                    <a:pt x="55" y="96"/>
                    <a:pt x="56" y="96"/>
                    <a:pt x="56" y="96"/>
                  </a:cubicBezTo>
                  <a:cubicBezTo>
                    <a:pt x="56" y="96"/>
                    <a:pt x="56" y="96"/>
                    <a:pt x="56" y="96"/>
                  </a:cubicBezTo>
                  <a:cubicBezTo>
                    <a:pt x="57" y="96"/>
                    <a:pt x="56" y="96"/>
                    <a:pt x="57" y="96"/>
                  </a:cubicBezTo>
                  <a:cubicBezTo>
                    <a:pt x="58" y="95"/>
                    <a:pt x="57" y="96"/>
                    <a:pt x="58" y="95"/>
                  </a:cubicBezTo>
                  <a:cubicBezTo>
                    <a:pt x="59" y="94"/>
                    <a:pt x="59" y="94"/>
                    <a:pt x="59" y="94"/>
                  </a:cubicBezTo>
                  <a:cubicBezTo>
                    <a:pt x="59" y="94"/>
                    <a:pt x="60" y="94"/>
                    <a:pt x="61" y="95"/>
                  </a:cubicBezTo>
                  <a:cubicBezTo>
                    <a:pt x="61" y="95"/>
                    <a:pt x="62" y="95"/>
                    <a:pt x="62" y="95"/>
                  </a:cubicBezTo>
                  <a:cubicBezTo>
                    <a:pt x="62" y="95"/>
                    <a:pt x="62" y="96"/>
                    <a:pt x="63" y="96"/>
                  </a:cubicBezTo>
                  <a:cubicBezTo>
                    <a:pt x="63" y="96"/>
                    <a:pt x="63" y="96"/>
                    <a:pt x="63" y="96"/>
                  </a:cubicBezTo>
                  <a:cubicBezTo>
                    <a:pt x="63" y="97"/>
                    <a:pt x="63" y="97"/>
                    <a:pt x="63" y="97"/>
                  </a:cubicBezTo>
                  <a:cubicBezTo>
                    <a:pt x="64" y="98"/>
                    <a:pt x="64" y="98"/>
                    <a:pt x="64" y="98"/>
                  </a:cubicBezTo>
                  <a:cubicBezTo>
                    <a:pt x="64" y="98"/>
                    <a:pt x="65" y="98"/>
                    <a:pt x="65" y="98"/>
                  </a:cubicBezTo>
                  <a:cubicBezTo>
                    <a:pt x="65" y="98"/>
                    <a:pt x="66" y="97"/>
                    <a:pt x="66" y="97"/>
                  </a:cubicBezTo>
                  <a:cubicBezTo>
                    <a:pt x="67" y="97"/>
                    <a:pt x="67" y="97"/>
                    <a:pt x="67" y="98"/>
                  </a:cubicBezTo>
                  <a:cubicBezTo>
                    <a:pt x="67" y="98"/>
                    <a:pt x="67" y="98"/>
                    <a:pt x="68" y="98"/>
                  </a:cubicBezTo>
                  <a:cubicBezTo>
                    <a:pt x="69" y="99"/>
                    <a:pt x="69" y="99"/>
                    <a:pt x="70" y="99"/>
                  </a:cubicBezTo>
                  <a:cubicBezTo>
                    <a:pt x="71" y="99"/>
                    <a:pt x="70" y="99"/>
                    <a:pt x="71" y="99"/>
                  </a:cubicBezTo>
                  <a:cubicBezTo>
                    <a:pt x="72" y="99"/>
                    <a:pt x="73" y="98"/>
                    <a:pt x="73" y="98"/>
                  </a:cubicBezTo>
                  <a:cubicBezTo>
                    <a:pt x="73" y="98"/>
                    <a:pt x="74" y="98"/>
                    <a:pt x="73" y="98"/>
                  </a:cubicBezTo>
                  <a:cubicBezTo>
                    <a:pt x="73" y="99"/>
                    <a:pt x="72" y="99"/>
                    <a:pt x="72" y="100"/>
                  </a:cubicBezTo>
                  <a:cubicBezTo>
                    <a:pt x="72" y="100"/>
                    <a:pt x="71" y="101"/>
                    <a:pt x="71" y="101"/>
                  </a:cubicBezTo>
                  <a:cubicBezTo>
                    <a:pt x="71" y="102"/>
                    <a:pt x="71" y="102"/>
                    <a:pt x="71" y="102"/>
                  </a:cubicBezTo>
                  <a:cubicBezTo>
                    <a:pt x="71" y="102"/>
                    <a:pt x="72" y="102"/>
                    <a:pt x="72" y="103"/>
                  </a:cubicBezTo>
                  <a:cubicBezTo>
                    <a:pt x="73" y="103"/>
                    <a:pt x="73" y="103"/>
                    <a:pt x="73" y="103"/>
                  </a:cubicBezTo>
                  <a:cubicBezTo>
                    <a:pt x="73" y="104"/>
                    <a:pt x="73" y="104"/>
                    <a:pt x="73" y="104"/>
                  </a:cubicBezTo>
                  <a:cubicBezTo>
                    <a:pt x="73" y="105"/>
                    <a:pt x="73" y="105"/>
                    <a:pt x="73" y="105"/>
                  </a:cubicBezTo>
                  <a:cubicBezTo>
                    <a:pt x="72" y="106"/>
                    <a:pt x="72" y="105"/>
                    <a:pt x="72" y="106"/>
                  </a:cubicBezTo>
                  <a:cubicBezTo>
                    <a:pt x="73" y="107"/>
                    <a:pt x="73" y="108"/>
                    <a:pt x="73" y="108"/>
                  </a:cubicBezTo>
                  <a:cubicBezTo>
                    <a:pt x="73" y="108"/>
                    <a:pt x="72" y="107"/>
                    <a:pt x="73" y="108"/>
                  </a:cubicBezTo>
                  <a:cubicBezTo>
                    <a:pt x="73" y="109"/>
                    <a:pt x="73" y="109"/>
                    <a:pt x="73" y="109"/>
                  </a:cubicBezTo>
                  <a:cubicBezTo>
                    <a:pt x="72" y="109"/>
                    <a:pt x="71" y="110"/>
                    <a:pt x="71" y="110"/>
                  </a:cubicBezTo>
                  <a:cubicBezTo>
                    <a:pt x="71" y="110"/>
                    <a:pt x="71" y="110"/>
                    <a:pt x="72" y="110"/>
                  </a:cubicBezTo>
                  <a:cubicBezTo>
                    <a:pt x="72" y="111"/>
                    <a:pt x="72" y="111"/>
                    <a:pt x="72" y="111"/>
                  </a:cubicBezTo>
                  <a:cubicBezTo>
                    <a:pt x="72" y="111"/>
                    <a:pt x="72" y="112"/>
                    <a:pt x="71" y="112"/>
                  </a:cubicBezTo>
                  <a:cubicBezTo>
                    <a:pt x="71" y="112"/>
                    <a:pt x="71" y="112"/>
                    <a:pt x="70" y="112"/>
                  </a:cubicBezTo>
                  <a:cubicBezTo>
                    <a:pt x="70" y="112"/>
                    <a:pt x="70" y="113"/>
                    <a:pt x="69" y="113"/>
                  </a:cubicBezTo>
                  <a:cubicBezTo>
                    <a:pt x="68" y="113"/>
                    <a:pt x="68" y="113"/>
                    <a:pt x="68" y="113"/>
                  </a:cubicBezTo>
                  <a:cubicBezTo>
                    <a:pt x="68" y="112"/>
                    <a:pt x="68" y="112"/>
                    <a:pt x="68" y="112"/>
                  </a:cubicBezTo>
                  <a:cubicBezTo>
                    <a:pt x="68" y="112"/>
                    <a:pt x="68" y="111"/>
                    <a:pt x="68" y="112"/>
                  </a:cubicBezTo>
                  <a:cubicBezTo>
                    <a:pt x="67" y="113"/>
                    <a:pt x="67" y="113"/>
                    <a:pt x="66" y="113"/>
                  </a:cubicBezTo>
                  <a:cubicBezTo>
                    <a:pt x="66" y="114"/>
                    <a:pt x="66" y="114"/>
                    <a:pt x="66" y="114"/>
                  </a:cubicBezTo>
                  <a:cubicBezTo>
                    <a:pt x="65" y="114"/>
                    <a:pt x="64" y="114"/>
                    <a:pt x="64" y="114"/>
                  </a:cubicBezTo>
                  <a:cubicBezTo>
                    <a:pt x="64" y="114"/>
                    <a:pt x="62" y="116"/>
                    <a:pt x="62" y="116"/>
                  </a:cubicBezTo>
                  <a:cubicBezTo>
                    <a:pt x="63" y="117"/>
                    <a:pt x="62" y="117"/>
                    <a:pt x="63" y="117"/>
                  </a:cubicBezTo>
                  <a:cubicBezTo>
                    <a:pt x="63" y="118"/>
                    <a:pt x="64" y="117"/>
                    <a:pt x="64" y="118"/>
                  </a:cubicBezTo>
                  <a:cubicBezTo>
                    <a:pt x="64" y="118"/>
                    <a:pt x="64" y="118"/>
                    <a:pt x="64" y="118"/>
                  </a:cubicBezTo>
                  <a:cubicBezTo>
                    <a:pt x="64" y="119"/>
                    <a:pt x="64" y="120"/>
                    <a:pt x="63" y="120"/>
                  </a:cubicBezTo>
                  <a:cubicBezTo>
                    <a:pt x="63" y="120"/>
                    <a:pt x="63" y="121"/>
                    <a:pt x="63" y="121"/>
                  </a:cubicBezTo>
                  <a:cubicBezTo>
                    <a:pt x="62" y="121"/>
                    <a:pt x="62" y="121"/>
                    <a:pt x="61" y="122"/>
                  </a:cubicBezTo>
                  <a:cubicBezTo>
                    <a:pt x="61" y="122"/>
                    <a:pt x="60" y="122"/>
                    <a:pt x="59" y="123"/>
                  </a:cubicBezTo>
                  <a:cubicBezTo>
                    <a:pt x="59" y="123"/>
                    <a:pt x="59" y="123"/>
                    <a:pt x="58" y="123"/>
                  </a:cubicBezTo>
                  <a:cubicBezTo>
                    <a:pt x="58" y="123"/>
                    <a:pt x="58" y="124"/>
                    <a:pt x="57" y="124"/>
                  </a:cubicBezTo>
                  <a:cubicBezTo>
                    <a:pt x="57" y="124"/>
                    <a:pt x="57" y="125"/>
                    <a:pt x="57" y="124"/>
                  </a:cubicBezTo>
                  <a:cubicBezTo>
                    <a:pt x="56" y="124"/>
                    <a:pt x="56" y="124"/>
                    <a:pt x="56" y="124"/>
                  </a:cubicBezTo>
                  <a:cubicBezTo>
                    <a:pt x="55" y="124"/>
                    <a:pt x="55" y="124"/>
                    <a:pt x="55" y="124"/>
                  </a:cubicBezTo>
                  <a:cubicBezTo>
                    <a:pt x="55" y="125"/>
                    <a:pt x="55" y="125"/>
                    <a:pt x="54" y="126"/>
                  </a:cubicBezTo>
                  <a:cubicBezTo>
                    <a:pt x="54" y="126"/>
                    <a:pt x="54" y="126"/>
                    <a:pt x="54" y="127"/>
                  </a:cubicBezTo>
                  <a:cubicBezTo>
                    <a:pt x="54" y="127"/>
                    <a:pt x="54" y="127"/>
                    <a:pt x="54" y="127"/>
                  </a:cubicBezTo>
                  <a:cubicBezTo>
                    <a:pt x="54" y="127"/>
                    <a:pt x="55" y="128"/>
                    <a:pt x="54" y="128"/>
                  </a:cubicBezTo>
                  <a:cubicBezTo>
                    <a:pt x="54" y="128"/>
                    <a:pt x="53" y="129"/>
                    <a:pt x="53" y="129"/>
                  </a:cubicBezTo>
                  <a:cubicBezTo>
                    <a:pt x="53" y="129"/>
                    <a:pt x="53" y="129"/>
                    <a:pt x="53" y="129"/>
                  </a:cubicBezTo>
                  <a:cubicBezTo>
                    <a:pt x="52" y="130"/>
                    <a:pt x="53" y="130"/>
                    <a:pt x="52" y="130"/>
                  </a:cubicBezTo>
                  <a:cubicBezTo>
                    <a:pt x="52" y="131"/>
                    <a:pt x="52" y="131"/>
                    <a:pt x="52" y="131"/>
                  </a:cubicBezTo>
                  <a:cubicBezTo>
                    <a:pt x="51" y="131"/>
                    <a:pt x="51" y="131"/>
                    <a:pt x="51" y="132"/>
                  </a:cubicBezTo>
                  <a:cubicBezTo>
                    <a:pt x="51" y="132"/>
                    <a:pt x="51" y="132"/>
                    <a:pt x="51" y="132"/>
                  </a:cubicBezTo>
                  <a:cubicBezTo>
                    <a:pt x="51" y="133"/>
                    <a:pt x="51" y="133"/>
                    <a:pt x="51" y="133"/>
                  </a:cubicBezTo>
                  <a:cubicBezTo>
                    <a:pt x="51" y="133"/>
                    <a:pt x="51" y="134"/>
                    <a:pt x="51" y="134"/>
                  </a:cubicBezTo>
                  <a:cubicBezTo>
                    <a:pt x="50" y="134"/>
                    <a:pt x="50" y="134"/>
                    <a:pt x="51" y="134"/>
                  </a:cubicBezTo>
                  <a:cubicBezTo>
                    <a:pt x="51" y="135"/>
                    <a:pt x="51" y="135"/>
                    <a:pt x="51" y="135"/>
                  </a:cubicBezTo>
                  <a:cubicBezTo>
                    <a:pt x="51" y="135"/>
                    <a:pt x="52" y="136"/>
                    <a:pt x="51" y="136"/>
                  </a:cubicBezTo>
                  <a:cubicBezTo>
                    <a:pt x="51" y="136"/>
                    <a:pt x="52" y="137"/>
                    <a:pt x="51" y="137"/>
                  </a:cubicBezTo>
                  <a:cubicBezTo>
                    <a:pt x="51" y="138"/>
                    <a:pt x="51" y="138"/>
                    <a:pt x="51" y="138"/>
                  </a:cubicBezTo>
                  <a:cubicBezTo>
                    <a:pt x="50" y="137"/>
                    <a:pt x="51" y="137"/>
                    <a:pt x="50" y="137"/>
                  </a:cubicBezTo>
                  <a:cubicBezTo>
                    <a:pt x="50" y="137"/>
                    <a:pt x="50" y="137"/>
                    <a:pt x="49" y="137"/>
                  </a:cubicBezTo>
                  <a:cubicBezTo>
                    <a:pt x="48" y="137"/>
                    <a:pt x="48" y="137"/>
                    <a:pt x="48" y="138"/>
                  </a:cubicBezTo>
                  <a:cubicBezTo>
                    <a:pt x="47" y="138"/>
                    <a:pt x="48" y="138"/>
                    <a:pt x="47" y="139"/>
                  </a:cubicBezTo>
                  <a:cubicBezTo>
                    <a:pt x="47" y="139"/>
                    <a:pt x="47" y="139"/>
                    <a:pt x="47" y="140"/>
                  </a:cubicBezTo>
                  <a:cubicBezTo>
                    <a:pt x="46" y="140"/>
                    <a:pt x="46" y="140"/>
                    <a:pt x="46" y="141"/>
                  </a:cubicBezTo>
                  <a:cubicBezTo>
                    <a:pt x="46" y="141"/>
                    <a:pt x="45" y="141"/>
                    <a:pt x="45" y="141"/>
                  </a:cubicBezTo>
                  <a:cubicBezTo>
                    <a:pt x="44" y="142"/>
                    <a:pt x="45" y="142"/>
                    <a:pt x="44" y="142"/>
                  </a:cubicBezTo>
                  <a:cubicBezTo>
                    <a:pt x="44" y="143"/>
                    <a:pt x="43" y="143"/>
                    <a:pt x="43" y="143"/>
                  </a:cubicBezTo>
                  <a:cubicBezTo>
                    <a:pt x="43" y="144"/>
                    <a:pt x="43" y="144"/>
                    <a:pt x="43" y="145"/>
                  </a:cubicBezTo>
                  <a:cubicBezTo>
                    <a:pt x="43" y="145"/>
                    <a:pt x="43" y="146"/>
                    <a:pt x="43" y="146"/>
                  </a:cubicBezTo>
                  <a:cubicBezTo>
                    <a:pt x="42" y="146"/>
                    <a:pt x="42" y="146"/>
                    <a:pt x="42" y="147"/>
                  </a:cubicBezTo>
                  <a:cubicBezTo>
                    <a:pt x="42" y="147"/>
                    <a:pt x="42" y="147"/>
                    <a:pt x="42" y="147"/>
                  </a:cubicBezTo>
                  <a:cubicBezTo>
                    <a:pt x="42" y="148"/>
                    <a:pt x="43" y="148"/>
                    <a:pt x="43" y="148"/>
                  </a:cubicBezTo>
                  <a:cubicBezTo>
                    <a:pt x="43" y="148"/>
                    <a:pt x="43" y="148"/>
                    <a:pt x="43" y="149"/>
                  </a:cubicBezTo>
                  <a:cubicBezTo>
                    <a:pt x="42" y="149"/>
                    <a:pt x="43" y="150"/>
                    <a:pt x="43" y="150"/>
                  </a:cubicBezTo>
                  <a:cubicBezTo>
                    <a:pt x="43" y="150"/>
                    <a:pt x="42" y="150"/>
                    <a:pt x="42" y="150"/>
                  </a:cubicBezTo>
                  <a:cubicBezTo>
                    <a:pt x="41" y="150"/>
                    <a:pt x="41" y="149"/>
                    <a:pt x="41" y="150"/>
                  </a:cubicBezTo>
                  <a:cubicBezTo>
                    <a:pt x="41" y="151"/>
                    <a:pt x="41" y="151"/>
                    <a:pt x="41" y="151"/>
                  </a:cubicBezTo>
                  <a:cubicBezTo>
                    <a:pt x="41" y="152"/>
                    <a:pt x="41" y="152"/>
                    <a:pt x="41" y="152"/>
                  </a:cubicBezTo>
                  <a:cubicBezTo>
                    <a:pt x="41" y="152"/>
                    <a:pt x="41" y="152"/>
                    <a:pt x="41" y="152"/>
                  </a:cubicBezTo>
                  <a:cubicBezTo>
                    <a:pt x="40" y="153"/>
                    <a:pt x="39" y="153"/>
                    <a:pt x="39" y="153"/>
                  </a:cubicBezTo>
                  <a:cubicBezTo>
                    <a:pt x="38" y="154"/>
                    <a:pt x="38" y="155"/>
                    <a:pt x="38" y="154"/>
                  </a:cubicBezTo>
                  <a:cubicBezTo>
                    <a:pt x="38" y="154"/>
                    <a:pt x="37" y="154"/>
                    <a:pt x="37" y="154"/>
                  </a:cubicBezTo>
                  <a:cubicBezTo>
                    <a:pt x="37" y="155"/>
                    <a:pt x="37" y="155"/>
                    <a:pt x="37" y="155"/>
                  </a:cubicBezTo>
                  <a:cubicBezTo>
                    <a:pt x="36" y="155"/>
                    <a:pt x="36" y="156"/>
                    <a:pt x="36" y="156"/>
                  </a:cubicBezTo>
                  <a:cubicBezTo>
                    <a:pt x="36" y="156"/>
                    <a:pt x="36" y="155"/>
                    <a:pt x="36" y="156"/>
                  </a:cubicBezTo>
                  <a:cubicBezTo>
                    <a:pt x="35" y="156"/>
                    <a:pt x="36" y="156"/>
                    <a:pt x="35" y="157"/>
                  </a:cubicBezTo>
                  <a:cubicBezTo>
                    <a:pt x="35" y="158"/>
                    <a:pt x="35" y="158"/>
                    <a:pt x="35" y="158"/>
                  </a:cubicBezTo>
                  <a:cubicBezTo>
                    <a:pt x="34" y="158"/>
                    <a:pt x="35" y="158"/>
                    <a:pt x="35" y="159"/>
                  </a:cubicBezTo>
                  <a:cubicBezTo>
                    <a:pt x="34" y="159"/>
                    <a:pt x="34" y="159"/>
                    <a:pt x="34" y="160"/>
                  </a:cubicBezTo>
                  <a:cubicBezTo>
                    <a:pt x="34" y="160"/>
                    <a:pt x="34" y="161"/>
                    <a:pt x="34" y="161"/>
                  </a:cubicBezTo>
                  <a:cubicBezTo>
                    <a:pt x="34" y="161"/>
                    <a:pt x="34" y="161"/>
                    <a:pt x="34" y="161"/>
                  </a:cubicBezTo>
                  <a:cubicBezTo>
                    <a:pt x="34" y="161"/>
                    <a:pt x="33" y="161"/>
                    <a:pt x="33" y="161"/>
                  </a:cubicBezTo>
                  <a:cubicBezTo>
                    <a:pt x="33" y="161"/>
                    <a:pt x="33" y="161"/>
                    <a:pt x="33" y="161"/>
                  </a:cubicBezTo>
                  <a:cubicBezTo>
                    <a:pt x="32" y="162"/>
                    <a:pt x="32" y="161"/>
                    <a:pt x="32" y="161"/>
                  </a:cubicBezTo>
                  <a:cubicBezTo>
                    <a:pt x="32" y="161"/>
                    <a:pt x="32" y="162"/>
                    <a:pt x="32" y="162"/>
                  </a:cubicBezTo>
                  <a:cubicBezTo>
                    <a:pt x="31" y="162"/>
                    <a:pt x="31" y="162"/>
                    <a:pt x="31" y="162"/>
                  </a:cubicBezTo>
                  <a:cubicBezTo>
                    <a:pt x="31" y="162"/>
                    <a:pt x="30" y="162"/>
                    <a:pt x="30" y="163"/>
                  </a:cubicBezTo>
                  <a:cubicBezTo>
                    <a:pt x="30" y="163"/>
                    <a:pt x="30" y="163"/>
                    <a:pt x="30" y="163"/>
                  </a:cubicBezTo>
                  <a:cubicBezTo>
                    <a:pt x="29" y="164"/>
                    <a:pt x="30" y="164"/>
                    <a:pt x="29" y="164"/>
                  </a:cubicBezTo>
                  <a:cubicBezTo>
                    <a:pt x="29" y="164"/>
                    <a:pt x="28" y="164"/>
                    <a:pt x="28" y="164"/>
                  </a:cubicBezTo>
                  <a:cubicBezTo>
                    <a:pt x="28" y="165"/>
                    <a:pt x="28" y="165"/>
                    <a:pt x="27" y="165"/>
                  </a:cubicBezTo>
                  <a:cubicBezTo>
                    <a:pt x="27" y="165"/>
                    <a:pt x="27" y="165"/>
                    <a:pt x="26" y="165"/>
                  </a:cubicBezTo>
                  <a:cubicBezTo>
                    <a:pt x="26" y="165"/>
                    <a:pt x="26" y="165"/>
                    <a:pt x="26" y="165"/>
                  </a:cubicBezTo>
                  <a:cubicBezTo>
                    <a:pt x="26" y="165"/>
                    <a:pt x="25" y="166"/>
                    <a:pt x="25" y="166"/>
                  </a:cubicBezTo>
                  <a:cubicBezTo>
                    <a:pt x="25" y="166"/>
                    <a:pt x="26" y="167"/>
                    <a:pt x="25" y="167"/>
                  </a:cubicBezTo>
                  <a:cubicBezTo>
                    <a:pt x="24" y="166"/>
                    <a:pt x="24" y="166"/>
                    <a:pt x="24" y="166"/>
                  </a:cubicBezTo>
                  <a:cubicBezTo>
                    <a:pt x="24" y="166"/>
                    <a:pt x="24" y="165"/>
                    <a:pt x="23" y="165"/>
                  </a:cubicBezTo>
                  <a:cubicBezTo>
                    <a:pt x="23" y="165"/>
                    <a:pt x="23" y="165"/>
                    <a:pt x="22" y="165"/>
                  </a:cubicBezTo>
                  <a:cubicBezTo>
                    <a:pt x="22" y="166"/>
                    <a:pt x="22" y="166"/>
                    <a:pt x="22" y="166"/>
                  </a:cubicBezTo>
                  <a:cubicBezTo>
                    <a:pt x="22" y="167"/>
                    <a:pt x="22" y="167"/>
                    <a:pt x="21" y="167"/>
                  </a:cubicBezTo>
                  <a:cubicBezTo>
                    <a:pt x="21" y="167"/>
                    <a:pt x="21" y="168"/>
                    <a:pt x="21" y="168"/>
                  </a:cubicBezTo>
                  <a:cubicBezTo>
                    <a:pt x="21" y="168"/>
                    <a:pt x="20" y="168"/>
                    <a:pt x="20" y="168"/>
                  </a:cubicBezTo>
                  <a:cubicBezTo>
                    <a:pt x="20" y="169"/>
                    <a:pt x="20" y="168"/>
                    <a:pt x="20" y="169"/>
                  </a:cubicBezTo>
                  <a:cubicBezTo>
                    <a:pt x="20" y="170"/>
                    <a:pt x="20" y="170"/>
                    <a:pt x="20" y="170"/>
                  </a:cubicBezTo>
                  <a:cubicBezTo>
                    <a:pt x="20" y="170"/>
                    <a:pt x="20" y="171"/>
                    <a:pt x="19" y="171"/>
                  </a:cubicBezTo>
                  <a:cubicBezTo>
                    <a:pt x="19" y="171"/>
                    <a:pt x="20" y="171"/>
                    <a:pt x="19" y="171"/>
                  </a:cubicBezTo>
                  <a:cubicBezTo>
                    <a:pt x="19" y="170"/>
                    <a:pt x="19" y="170"/>
                    <a:pt x="18" y="170"/>
                  </a:cubicBezTo>
                  <a:cubicBezTo>
                    <a:pt x="18" y="170"/>
                    <a:pt x="19" y="170"/>
                    <a:pt x="18" y="170"/>
                  </a:cubicBezTo>
                  <a:cubicBezTo>
                    <a:pt x="17" y="170"/>
                    <a:pt x="17" y="170"/>
                    <a:pt x="17" y="170"/>
                  </a:cubicBezTo>
                  <a:cubicBezTo>
                    <a:pt x="17" y="170"/>
                    <a:pt x="17" y="170"/>
                    <a:pt x="17" y="170"/>
                  </a:cubicBezTo>
                  <a:cubicBezTo>
                    <a:pt x="17" y="170"/>
                    <a:pt x="17" y="170"/>
                    <a:pt x="17" y="170"/>
                  </a:cubicBezTo>
                  <a:cubicBezTo>
                    <a:pt x="16" y="170"/>
                    <a:pt x="16" y="170"/>
                    <a:pt x="16" y="170"/>
                  </a:cubicBezTo>
                  <a:cubicBezTo>
                    <a:pt x="15" y="170"/>
                    <a:pt x="3" y="170"/>
                    <a:pt x="3" y="170"/>
                  </a:cubicBezTo>
                  <a:cubicBezTo>
                    <a:pt x="3" y="170"/>
                    <a:pt x="4" y="174"/>
                    <a:pt x="4" y="174"/>
                  </a:cubicBezTo>
                  <a:cubicBezTo>
                    <a:pt x="4" y="175"/>
                    <a:pt x="1" y="182"/>
                    <a:pt x="1" y="183"/>
                  </a:cubicBezTo>
                  <a:cubicBezTo>
                    <a:pt x="0" y="184"/>
                    <a:pt x="0" y="184"/>
                    <a:pt x="0" y="186"/>
                  </a:cubicBezTo>
                  <a:cubicBezTo>
                    <a:pt x="0" y="187"/>
                    <a:pt x="0" y="189"/>
                    <a:pt x="0" y="191"/>
                  </a:cubicBezTo>
                  <a:cubicBezTo>
                    <a:pt x="0" y="194"/>
                    <a:pt x="0" y="194"/>
                    <a:pt x="0" y="195"/>
                  </a:cubicBezTo>
                  <a:cubicBezTo>
                    <a:pt x="0" y="196"/>
                    <a:pt x="2" y="198"/>
                    <a:pt x="3" y="201"/>
                  </a:cubicBezTo>
                  <a:cubicBezTo>
                    <a:pt x="4" y="203"/>
                    <a:pt x="4" y="204"/>
                    <a:pt x="5" y="204"/>
                  </a:cubicBezTo>
                  <a:cubicBezTo>
                    <a:pt x="5" y="205"/>
                    <a:pt x="5" y="206"/>
                    <a:pt x="6" y="207"/>
                  </a:cubicBezTo>
                  <a:cubicBezTo>
                    <a:pt x="6" y="209"/>
                    <a:pt x="7" y="212"/>
                    <a:pt x="7" y="214"/>
                  </a:cubicBezTo>
                  <a:cubicBezTo>
                    <a:pt x="7" y="215"/>
                    <a:pt x="10" y="220"/>
                    <a:pt x="11" y="222"/>
                  </a:cubicBezTo>
                  <a:cubicBezTo>
                    <a:pt x="11" y="223"/>
                    <a:pt x="11" y="224"/>
                    <a:pt x="12" y="225"/>
                  </a:cubicBezTo>
                  <a:cubicBezTo>
                    <a:pt x="13" y="227"/>
                    <a:pt x="12" y="228"/>
                    <a:pt x="13" y="229"/>
                  </a:cubicBezTo>
                  <a:cubicBezTo>
                    <a:pt x="13" y="231"/>
                    <a:pt x="13" y="231"/>
                    <a:pt x="13" y="232"/>
                  </a:cubicBezTo>
                  <a:cubicBezTo>
                    <a:pt x="13" y="234"/>
                    <a:pt x="13" y="234"/>
                    <a:pt x="12" y="236"/>
                  </a:cubicBezTo>
                  <a:cubicBezTo>
                    <a:pt x="12" y="237"/>
                    <a:pt x="11" y="237"/>
                    <a:pt x="10" y="239"/>
                  </a:cubicBezTo>
                  <a:cubicBezTo>
                    <a:pt x="9" y="240"/>
                    <a:pt x="9" y="241"/>
                    <a:pt x="8" y="242"/>
                  </a:cubicBezTo>
                  <a:cubicBezTo>
                    <a:pt x="7" y="243"/>
                    <a:pt x="7" y="244"/>
                    <a:pt x="7" y="245"/>
                  </a:cubicBezTo>
                  <a:cubicBezTo>
                    <a:pt x="7" y="246"/>
                    <a:pt x="7" y="250"/>
                    <a:pt x="8" y="252"/>
                  </a:cubicBezTo>
                  <a:cubicBezTo>
                    <a:pt x="9" y="254"/>
                    <a:pt x="9" y="254"/>
                    <a:pt x="10" y="255"/>
                  </a:cubicBezTo>
                  <a:cubicBezTo>
                    <a:pt x="10" y="256"/>
                    <a:pt x="10" y="259"/>
                    <a:pt x="10" y="261"/>
                  </a:cubicBezTo>
                  <a:cubicBezTo>
                    <a:pt x="11" y="262"/>
                    <a:pt x="11" y="262"/>
                    <a:pt x="11" y="263"/>
                  </a:cubicBezTo>
                  <a:cubicBezTo>
                    <a:pt x="12" y="265"/>
                    <a:pt x="13" y="266"/>
                    <a:pt x="14" y="266"/>
                  </a:cubicBezTo>
                  <a:cubicBezTo>
                    <a:pt x="14" y="267"/>
                    <a:pt x="15" y="269"/>
                    <a:pt x="15" y="270"/>
                  </a:cubicBezTo>
                  <a:cubicBezTo>
                    <a:pt x="15" y="271"/>
                    <a:pt x="16" y="273"/>
                    <a:pt x="17" y="274"/>
                  </a:cubicBezTo>
                  <a:cubicBezTo>
                    <a:pt x="17" y="274"/>
                    <a:pt x="18" y="275"/>
                    <a:pt x="19" y="276"/>
                  </a:cubicBezTo>
                  <a:cubicBezTo>
                    <a:pt x="20" y="277"/>
                    <a:pt x="23" y="280"/>
                    <a:pt x="24" y="281"/>
                  </a:cubicBezTo>
                  <a:cubicBezTo>
                    <a:pt x="25" y="281"/>
                    <a:pt x="26" y="282"/>
                    <a:pt x="26" y="283"/>
                  </a:cubicBezTo>
                  <a:cubicBezTo>
                    <a:pt x="27" y="283"/>
                    <a:pt x="31" y="284"/>
                    <a:pt x="32" y="285"/>
                  </a:cubicBezTo>
                  <a:cubicBezTo>
                    <a:pt x="34" y="286"/>
                    <a:pt x="35" y="287"/>
                    <a:pt x="37" y="289"/>
                  </a:cubicBezTo>
                  <a:cubicBezTo>
                    <a:pt x="39" y="291"/>
                    <a:pt x="39" y="291"/>
                    <a:pt x="40" y="293"/>
                  </a:cubicBezTo>
                  <a:cubicBezTo>
                    <a:pt x="41" y="294"/>
                    <a:pt x="44" y="298"/>
                    <a:pt x="46" y="300"/>
                  </a:cubicBezTo>
                  <a:cubicBezTo>
                    <a:pt x="47" y="302"/>
                    <a:pt x="49" y="306"/>
                    <a:pt x="50" y="307"/>
                  </a:cubicBezTo>
                  <a:cubicBezTo>
                    <a:pt x="50" y="309"/>
                    <a:pt x="51" y="310"/>
                    <a:pt x="51" y="312"/>
                  </a:cubicBezTo>
                  <a:cubicBezTo>
                    <a:pt x="52" y="313"/>
                    <a:pt x="53" y="318"/>
                    <a:pt x="53" y="319"/>
                  </a:cubicBezTo>
                  <a:cubicBezTo>
                    <a:pt x="53" y="319"/>
                    <a:pt x="54" y="324"/>
                    <a:pt x="54" y="324"/>
                  </a:cubicBezTo>
                  <a:cubicBezTo>
                    <a:pt x="54" y="324"/>
                    <a:pt x="62" y="338"/>
                    <a:pt x="63" y="338"/>
                  </a:cubicBezTo>
                  <a:cubicBezTo>
                    <a:pt x="65" y="339"/>
                    <a:pt x="65" y="341"/>
                    <a:pt x="66" y="342"/>
                  </a:cubicBezTo>
                  <a:cubicBezTo>
                    <a:pt x="67" y="344"/>
                    <a:pt x="67" y="348"/>
                    <a:pt x="68" y="349"/>
                  </a:cubicBezTo>
                  <a:cubicBezTo>
                    <a:pt x="68" y="350"/>
                    <a:pt x="69" y="354"/>
                    <a:pt x="69" y="354"/>
                  </a:cubicBezTo>
                  <a:cubicBezTo>
                    <a:pt x="71" y="359"/>
                    <a:pt x="71" y="359"/>
                    <a:pt x="71" y="359"/>
                  </a:cubicBezTo>
                  <a:cubicBezTo>
                    <a:pt x="72" y="361"/>
                    <a:pt x="72" y="361"/>
                    <a:pt x="72" y="361"/>
                  </a:cubicBezTo>
                  <a:cubicBezTo>
                    <a:pt x="74" y="364"/>
                    <a:pt x="74" y="364"/>
                    <a:pt x="74" y="364"/>
                  </a:cubicBezTo>
                  <a:cubicBezTo>
                    <a:pt x="74" y="364"/>
                    <a:pt x="76" y="366"/>
                    <a:pt x="76" y="366"/>
                  </a:cubicBezTo>
                  <a:cubicBezTo>
                    <a:pt x="77" y="367"/>
                    <a:pt x="79" y="370"/>
                    <a:pt x="79" y="370"/>
                  </a:cubicBezTo>
                  <a:cubicBezTo>
                    <a:pt x="79" y="371"/>
                    <a:pt x="80" y="371"/>
                    <a:pt x="81" y="372"/>
                  </a:cubicBezTo>
                  <a:cubicBezTo>
                    <a:pt x="81" y="373"/>
                    <a:pt x="83" y="374"/>
                    <a:pt x="83" y="374"/>
                  </a:cubicBezTo>
                  <a:cubicBezTo>
                    <a:pt x="84" y="375"/>
                    <a:pt x="84" y="375"/>
                    <a:pt x="84" y="375"/>
                  </a:cubicBezTo>
                  <a:cubicBezTo>
                    <a:pt x="85" y="375"/>
                    <a:pt x="86" y="375"/>
                    <a:pt x="86" y="375"/>
                  </a:cubicBezTo>
                  <a:cubicBezTo>
                    <a:pt x="87" y="375"/>
                    <a:pt x="88" y="376"/>
                    <a:pt x="88" y="375"/>
                  </a:cubicBezTo>
                  <a:cubicBezTo>
                    <a:pt x="89" y="375"/>
                    <a:pt x="89" y="374"/>
                    <a:pt x="89" y="374"/>
                  </a:cubicBezTo>
                  <a:cubicBezTo>
                    <a:pt x="90" y="373"/>
                    <a:pt x="90" y="373"/>
                    <a:pt x="90" y="373"/>
                  </a:cubicBezTo>
                  <a:cubicBezTo>
                    <a:pt x="90" y="373"/>
                    <a:pt x="91" y="373"/>
                    <a:pt x="91" y="373"/>
                  </a:cubicBezTo>
                  <a:cubicBezTo>
                    <a:pt x="91" y="374"/>
                    <a:pt x="92" y="374"/>
                    <a:pt x="92" y="374"/>
                  </a:cubicBezTo>
                  <a:cubicBezTo>
                    <a:pt x="92" y="374"/>
                    <a:pt x="92" y="374"/>
                    <a:pt x="92" y="374"/>
                  </a:cubicBezTo>
                  <a:cubicBezTo>
                    <a:pt x="92" y="374"/>
                    <a:pt x="93" y="374"/>
                    <a:pt x="93" y="375"/>
                  </a:cubicBezTo>
                  <a:cubicBezTo>
                    <a:pt x="93" y="375"/>
                    <a:pt x="94" y="375"/>
                    <a:pt x="94" y="375"/>
                  </a:cubicBezTo>
                  <a:cubicBezTo>
                    <a:pt x="94" y="375"/>
                    <a:pt x="95" y="376"/>
                    <a:pt x="95" y="375"/>
                  </a:cubicBezTo>
                  <a:cubicBezTo>
                    <a:pt x="95" y="375"/>
                    <a:pt x="96" y="374"/>
                    <a:pt x="96" y="374"/>
                  </a:cubicBezTo>
                  <a:cubicBezTo>
                    <a:pt x="97" y="375"/>
                    <a:pt x="97" y="375"/>
                    <a:pt x="97" y="375"/>
                  </a:cubicBezTo>
                  <a:cubicBezTo>
                    <a:pt x="99" y="373"/>
                    <a:pt x="99" y="373"/>
                    <a:pt x="99" y="373"/>
                  </a:cubicBezTo>
                  <a:cubicBezTo>
                    <a:pt x="99" y="373"/>
                    <a:pt x="99" y="374"/>
                    <a:pt x="99" y="374"/>
                  </a:cubicBezTo>
                  <a:cubicBezTo>
                    <a:pt x="100" y="375"/>
                    <a:pt x="100" y="375"/>
                    <a:pt x="100" y="375"/>
                  </a:cubicBezTo>
                  <a:cubicBezTo>
                    <a:pt x="100" y="375"/>
                    <a:pt x="100" y="375"/>
                    <a:pt x="102" y="376"/>
                  </a:cubicBezTo>
                  <a:cubicBezTo>
                    <a:pt x="103" y="376"/>
                    <a:pt x="104" y="376"/>
                    <a:pt x="104" y="377"/>
                  </a:cubicBezTo>
                  <a:cubicBezTo>
                    <a:pt x="104" y="378"/>
                    <a:pt x="105" y="378"/>
                    <a:pt x="106" y="378"/>
                  </a:cubicBezTo>
                  <a:cubicBezTo>
                    <a:pt x="107" y="378"/>
                    <a:pt x="107" y="377"/>
                    <a:pt x="108" y="378"/>
                  </a:cubicBezTo>
                  <a:cubicBezTo>
                    <a:pt x="109" y="379"/>
                    <a:pt x="110" y="379"/>
                    <a:pt x="109" y="380"/>
                  </a:cubicBezTo>
                  <a:cubicBezTo>
                    <a:pt x="109" y="380"/>
                    <a:pt x="108" y="381"/>
                    <a:pt x="108" y="382"/>
                  </a:cubicBezTo>
                  <a:cubicBezTo>
                    <a:pt x="108" y="383"/>
                    <a:pt x="108" y="383"/>
                    <a:pt x="109" y="384"/>
                  </a:cubicBezTo>
                  <a:cubicBezTo>
                    <a:pt x="109" y="384"/>
                    <a:pt x="109" y="385"/>
                    <a:pt x="109" y="385"/>
                  </a:cubicBezTo>
                  <a:cubicBezTo>
                    <a:pt x="109" y="385"/>
                    <a:pt x="108" y="385"/>
                    <a:pt x="109" y="386"/>
                  </a:cubicBezTo>
                  <a:cubicBezTo>
                    <a:pt x="109" y="386"/>
                    <a:pt x="110" y="386"/>
                    <a:pt x="111" y="387"/>
                  </a:cubicBezTo>
                  <a:cubicBezTo>
                    <a:pt x="112" y="387"/>
                    <a:pt x="112" y="387"/>
                    <a:pt x="113" y="388"/>
                  </a:cubicBezTo>
                  <a:cubicBezTo>
                    <a:pt x="113" y="388"/>
                    <a:pt x="113" y="389"/>
                    <a:pt x="113" y="389"/>
                  </a:cubicBezTo>
                  <a:cubicBezTo>
                    <a:pt x="114" y="389"/>
                    <a:pt x="114" y="389"/>
                    <a:pt x="114" y="389"/>
                  </a:cubicBezTo>
                  <a:cubicBezTo>
                    <a:pt x="116" y="390"/>
                    <a:pt x="116" y="390"/>
                    <a:pt x="116" y="390"/>
                  </a:cubicBezTo>
                  <a:cubicBezTo>
                    <a:pt x="117" y="390"/>
                    <a:pt x="117" y="390"/>
                    <a:pt x="117" y="390"/>
                  </a:cubicBezTo>
                  <a:cubicBezTo>
                    <a:pt x="117" y="390"/>
                    <a:pt x="118" y="390"/>
                    <a:pt x="118" y="390"/>
                  </a:cubicBezTo>
                  <a:cubicBezTo>
                    <a:pt x="118" y="389"/>
                    <a:pt x="119" y="389"/>
                    <a:pt x="119" y="389"/>
                  </a:cubicBezTo>
                  <a:cubicBezTo>
                    <a:pt x="119" y="389"/>
                    <a:pt x="119" y="388"/>
                    <a:pt x="119" y="388"/>
                  </a:cubicBezTo>
                  <a:cubicBezTo>
                    <a:pt x="120" y="388"/>
                    <a:pt x="121" y="389"/>
                    <a:pt x="122" y="389"/>
                  </a:cubicBezTo>
                  <a:cubicBezTo>
                    <a:pt x="122" y="389"/>
                    <a:pt x="123" y="389"/>
                    <a:pt x="124" y="389"/>
                  </a:cubicBezTo>
                  <a:cubicBezTo>
                    <a:pt x="124" y="389"/>
                    <a:pt x="126" y="390"/>
                    <a:pt x="126" y="390"/>
                  </a:cubicBezTo>
                  <a:cubicBezTo>
                    <a:pt x="127" y="391"/>
                    <a:pt x="127" y="391"/>
                    <a:pt x="127" y="391"/>
                  </a:cubicBezTo>
                  <a:cubicBezTo>
                    <a:pt x="127" y="391"/>
                    <a:pt x="127" y="392"/>
                    <a:pt x="126" y="392"/>
                  </a:cubicBezTo>
                  <a:cubicBezTo>
                    <a:pt x="126" y="393"/>
                    <a:pt x="125" y="394"/>
                    <a:pt x="126" y="394"/>
                  </a:cubicBezTo>
                  <a:cubicBezTo>
                    <a:pt x="126" y="395"/>
                    <a:pt x="127" y="396"/>
                    <a:pt x="127" y="396"/>
                  </a:cubicBezTo>
                  <a:cubicBezTo>
                    <a:pt x="128" y="396"/>
                    <a:pt x="128" y="397"/>
                    <a:pt x="129" y="397"/>
                  </a:cubicBezTo>
                  <a:cubicBezTo>
                    <a:pt x="129" y="397"/>
                    <a:pt x="129" y="397"/>
                    <a:pt x="130" y="397"/>
                  </a:cubicBezTo>
                  <a:cubicBezTo>
                    <a:pt x="131" y="396"/>
                    <a:pt x="132" y="396"/>
                    <a:pt x="132" y="396"/>
                  </a:cubicBezTo>
                  <a:cubicBezTo>
                    <a:pt x="133" y="396"/>
                    <a:pt x="133" y="396"/>
                    <a:pt x="134" y="396"/>
                  </a:cubicBezTo>
                  <a:cubicBezTo>
                    <a:pt x="135" y="396"/>
                    <a:pt x="135" y="396"/>
                    <a:pt x="136" y="397"/>
                  </a:cubicBezTo>
                  <a:cubicBezTo>
                    <a:pt x="137" y="397"/>
                    <a:pt x="137" y="397"/>
                    <a:pt x="137" y="397"/>
                  </a:cubicBezTo>
                  <a:cubicBezTo>
                    <a:pt x="137" y="397"/>
                    <a:pt x="138" y="396"/>
                    <a:pt x="138" y="397"/>
                  </a:cubicBezTo>
                  <a:cubicBezTo>
                    <a:pt x="137" y="397"/>
                    <a:pt x="139" y="399"/>
                    <a:pt x="139" y="399"/>
                  </a:cubicBezTo>
                  <a:cubicBezTo>
                    <a:pt x="140" y="399"/>
                    <a:pt x="140" y="399"/>
                    <a:pt x="140" y="399"/>
                  </a:cubicBezTo>
                  <a:cubicBezTo>
                    <a:pt x="140" y="399"/>
                    <a:pt x="141" y="400"/>
                    <a:pt x="142" y="400"/>
                  </a:cubicBezTo>
                  <a:cubicBezTo>
                    <a:pt x="142" y="400"/>
                    <a:pt x="144" y="400"/>
                    <a:pt x="145" y="400"/>
                  </a:cubicBezTo>
                  <a:cubicBezTo>
                    <a:pt x="146" y="400"/>
                    <a:pt x="150" y="400"/>
                    <a:pt x="150" y="400"/>
                  </a:cubicBezTo>
                  <a:cubicBezTo>
                    <a:pt x="150" y="400"/>
                    <a:pt x="151" y="399"/>
                    <a:pt x="151" y="400"/>
                  </a:cubicBezTo>
                  <a:cubicBezTo>
                    <a:pt x="152" y="400"/>
                    <a:pt x="154" y="401"/>
                    <a:pt x="154" y="401"/>
                  </a:cubicBezTo>
                  <a:cubicBezTo>
                    <a:pt x="154" y="401"/>
                    <a:pt x="153" y="402"/>
                    <a:pt x="153" y="402"/>
                  </a:cubicBezTo>
                  <a:cubicBezTo>
                    <a:pt x="153" y="403"/>
                    <a:pt x="153" y="404"/>
                    <a:pt x="154" y="404"/>
                  </a:cubicBezTo>
                  <a:cubicBezTo>
                    <a:pt x="155" y="404"/>
                    <a:pt x="155" y="404"/>
                    <a:pt x="155" y="405"/>
                  </a:cubicBezTo>
                  <a:cubicBezTo>
                    <a:pt x="156" y="406"/>
                    <a:pt x="156" y="406"/>
                    <a:pt x="156" y="406"/>
                  </a:cubicBezTo>
                  <a:cubicBezTo>
                    <a:pt x="157" y="406"/>
                    <a:pt x="158" y="406"/>
                    <a:pt x="158" y="406"/>
                  </a:cubicBezTo>
                  <a:cubicBezTo>
                    <a:pt x="158" y="406"/>
                    <a:pt x="159" y="406"/>
                    <a:pt x="160" y="407"/>
                  </a:cubicBezTo>
                  <a:cubicBezTo>
                    <a:pt x="161" y="408"/>
                    <a:pt x="163" y="408"/>
                    <a:pt x="163" y="408"/>
                  </a:cubicBezTo>
                  <a:cubicBezTo>
                    <a:pt x="164" y="408"/>
                    <a:pt x="165" y="408"/>
                    <a:pt x="166" y="408"/>
                  </a:cubicBezTo>
                  <a:cubicBezTo>
                    <a:pt x="166" y="408"/>
                    <a:pt x="167" y="409"/>
                    <a:pt x="167" y="409"/>
                  </a:cubicBezTo>
                  <a:cubicBezTo>
                    <a:pt x="167" y="409"/>
                    <a:pt x="167" y="410"/>
                    <a:pt x="168" y="410"/>
                  </a:cubicBezTo>
                  <a:cubicBezTo>
                    <a:pt x="168" y="410"/>
                    <a:pt x="168" y="410"/>
                    <a:pt x="169" y="410"/>
                  </a:cubicBezTo>
                  <a:cubicBezTo>
                    <a:pt x="169" y="410"/>
                    <a:pt x="169" y="410"/>
                    <a:pt x="169" y="411"/>
                  </a:cubicBezTo>
                  <a:cubicBezTo>
                    <a:pt x="170" y="411"/>
                    <a:pt x="170" y="412"/>
                    <a:pt x="170" y="412"/>
                  </a:cubicBezTo>
                  <a:cubicBezTo>
                    <a:pt x="171" y="412"/>
                    <a:pt x="172" y="412"/>
                    <a:pt x="172" y="412"/>
                  </a:cubicBezTo>
                  <a:cubicBezTo>
                    <a:pt x="172" y="412"/>
                    <a:pt x="172" y="412"/>
                    <a:pt x="172" y="412"/>
                  </a:cubicBezTo>
                  <a:cubicBezTo>
                    <a:pt x="172" y="412"/>
                    <a:pt x="173" y="412"/>
                    <a:pt x="173" y="412"/>
                  </a:cubicBezTo>
                  <a:cubicBezTo>
                    <a:pt x="173" y="412"/>
                    <a:pt x="173" y="412"/>
                    <a:pt x="173" y="412"/>
                  </a:cubicBezTo>
                  <a:cubicBezTo>
                    <a:pt x="173" y="412"/>
                    <a:pt x="173" y="413"/>
                    <a:pt x="174" y="413"/>
                  </a:cubicBezTo>
                  <a:cubicBezTo>
                    <a:pt x="174" y="413"/>
                    <a:pt x="175" y="412"/>
                    <a:pt x="175" y="413"/>
                  </a:cubicBezTo>
                  <a:cubicBezTo>
                    <a:pt x="174" y="413"/>
                    <a:pt x="174" y="414"/>
                    <a:pt x="175" y="414"/>
                  </a:cubicBezTo>
                  <a:cubicBezTo>
                    <a:pt x="175" y="414"/>
                    <a:pt x="176" y="414"/>
                    <a:pt x="176" y="414"/>
                  </a:cubicBezTo>
                  <a:cubicBezTo>
                    <a:pt x="178" y="412"/>
                    <a:pt x="178" y="412"/>
                    <a:pt x="178" y="412"/>
                  </a:cubicBezTo>
                  <a:cubicBezTo>
                    <a:pt x="178" y="412"/>
                    <a:pt x="178" y="412"/>
                    <a:pt x="178" y="412"/>
                  </a:cubicBezTo>
                  <a:cubicBezTo>
                    <a:pt x="178" y="412"/>
                    <a:pt x="179" y="413"/>
                    <a:pt x="179" y="413"/>
                  </a:cubicBezTo>
                  <a:cubicBezTo>
                    <a:pt x="180" y="414"/>
                    <a:pt x="180" y="414"/>
                    <a:pt x="180" y="414"/>
                  </a:cubicBezTo>
                  <a:cubicBezTo>
                    <a:pt x="180" y="415"/>
                    <a:pt x="182" y="415"/>
                    <a:pt x="183" y="416"/>
                  </a:cubicBezTo>
                  <a:cubicBezTo>
                    <a:pt x="183" y="416"/>
                    <a:pt x="184" y="416"/>
                    <a:pt x="184" y="417"/>
                  </a:cubicBezTo>
                  <a:cubicBezTo>
                    <a:pt x="184" y="417"/>
                    <a:pt x="184" y="417"/>
                    <a:pt x="185" y="418"/>
                  </a:cubicBezTo>
                  <a:cubicBezTo>
                    <a:pt x="186" y="418"/>
                    <a:pt x="186" y="418"/>
                    <a:pt x="188" y="418"/>
                  </a:cubicBezTo>
                  <a:cubicBezTo>
                    <a:pt x="189" y="418"/>
                    <a:pt x="190" y="418"/>
                    <a:pt x="191" y="418"/>
                  </a:cubicBezTo>
                  <a:cubicBezTo>
                    <a:pt x="192" y="418"/>
                    <a:pt x="193" y="418"/>
                    <a:pt x="193" y="418"/>
                  </a:cubicBezTo>
                  <a:cubicBezTo>
                    <a:pt x="193" y="418"/>
                    <a:pt x="193" y="418"/>
                    <a:pt x="194" y="418"/>
                  </a:cubicBezTo>
                  <a:cubicBezTo>
                    <a:pt x="194" y="418"/>
                    <a:pt x="195" y="418"/>
                    <a:pt x="195" y="418"/>
                  </a:cubicBezTo>
                  <a:cubicBezTo>
                    <a:pt x="195" y="418"/>
                    <a:pt x="196" y="418"/>
                    <a:pt x="196" y="419"/>
                  </a:cubicBezTo>
                  <a:cubicBezTo>
                    <a:pt x="197" y="420"/>
                    <a:pt x="197" y="420"/>
                    <a:pt x="198" y="420"/>
                  </a:cubicBezTo>
                  <a:cubicBezTo>
                    <a:pt x="198" y="420"/>
                    <a:pt x="199" y="420"/>
                    <a:pt x="199" y="421"/>
                  </a:cubicBezTo>
                  <a:cubicBezTo>
                    <a:pt x="199" y="422"/>
                    <a:pt x="198" y="422"/>
                    <a:pt x="199" y="423"/>
                  </a:cubicBezTo>
                  <a:cubicBezTo>
                    <a:pt x="200" y="423"/>
                    <a:pt x="200" y="423"/>
                    <a:pt x="200" y="424"/>
                  </a:cubicBezTo>
                  <a:cubicBezTo>
                    <a:pt x="201" y="424"/>
                    <a:pt x="201" y="424"/>
                    <a:pt x="202" y="424"/>
                  </a:cubicBezTo>
                  <a:cubicBezTo>
                    <a:pt x="203" y="424"/>
                    <a:pt x="204" y="424"/>
                    <a:pt x="204" y="424"/>
                  </a:cubicBezTo>
                  <a:cubicBezTo>
                    <a:pt x="205" y="424"/>
                    <a:pt x="205" y="424"/>
                    <a:pt x="205" y="423"/>
                  </a:cubicBezTo>
                  <a:cubicBezTo>
                    <a:pt x="206" y="423"/>
                    <a:pt x="208" y="423"/>
                    <a:pt x="208" y="423"/>
                  </a:cubicBezTo>
                  <a:cubicBezTo>
                    <a:pt x="209" y="423"/>
                    <a:pt x="209" y="423"/>
                    <a:pt x="209" y="423"/>
                  </a:cubicBezTo>
                  <a:cubicBezTo>
                    <a:pt x="209" y="424"/>
                    <a:pt x="210" y="424"/>
                    <a:pt x="211" y="424"/>
                  </a:cubicBezTo>
                  <a:cubicBezTo>
                    <a:pt x="212" y="424"/>
                    <a:pt x="213" y="424"/>
                    <a:pt x="213" y="424"/>
                  </a:cubicBezTo>
                  <a:cubicBezTo>
                    <a:pt x="214" y="423"/>
                    <a:pt x="214" y="423"/>
                    <a:pt x="214" y="423"/>
                  </a:cubicBezTo>
                  <a:cubicBezTo>
                    <a:pt x="215" y="423"/>
                    <a:pt x="215" y="422"/>
                    <a:pt x="216" y="423"/>
                  </a:cubicBezTo>
                  <a:cubicBezTo>
                    <a:pt x="216" y="423"/>
                    <a:pt x="217" y="423"/>
                    <a:pt x="217" y="424"/>
                  </a:cubicBezTo>
                  <a:cubicBezTo>
                    <a:pt x="218" y="424"/>
                    <a:pt x="218" y="424"/>
                    <a:pt x="218" y="425"/>
                  </a:cubicBezTo>
                  <a:cubicBezTo>
                    <a:pt x="219" y="425"/>
                    <a:pt x="219" y="425"/>
                    <a:pt x="219" y="425"/>
                  </a:cubicBezTo>
                  <a:cubicBezTo>
                    <a:pt x="220" y="426"/>
                    <a:pt x="219" y="426"/>
                    <a:pt x="221" y="426"/>
                  </a:cubicBezTo>
                  <a:cubicBezTo>
                    <a:pt x="222" y="427"/>
                    <a:pt x="222" y="427"/>
                    <a:pt x="222" y="427"/>
                  </a:cubicBezTo>
                  <a:cubicBezTo>
                    <a:pt x="222" y="428"/>
                    <a:pt x="223" y="428"/>
                    <a:pt x="223" y="428"/>
                  </a:cubicBezTo>
                  <a:cubicBezTo>
                    <a:pt x="223" y="429"/>
                    <a:pt x="223" y="429"/>
                    <a:pt x="223" y="429"/>
                  </a:cubicBezTo>
                  <a:cubicBezTo>
                    <a:pt x="223" y="429"/>
                    <a:pt x="224" y="429"/>
                    <a:pt x="224" y="428"/>
                  </a:cubicBezTo>
                  <a:cubicBezTo>
                    <a:pt x="224" y="426"/>
                    <a:pt x="224" y="426"/>
                    <a:pt x="225" y="426"/>
                  </a:cubicBezTo>
                  <a:cubicBezTo>
                    <a:pt x="225" y="425"/>
                    <a:pt x="225" y="425"/>
                    <a:pt x="225" y="425"/>
                  </a:cubicBezTo>
                  <a:cubicBezTo>
                    <a:pt x="225" y="424"/>
                    <a:pt x="225" y="425"/>
                    <a:pt x="225" y="424"/>
                  </a:cubicBezTo>
                  <a:cubicBezTo>
                    <a:pt x="225" y="423"/>
                    <a:pt x="225" y="423"/>
                    <a:pt x="225" y="423"/>
                  </a:cubicBezTo>
                  <a:cubicBezTo>
                    <a:pt x="225" y="422"/>
                    <a:pt x="224" y="423"/>
                    <a:pt x="225" y="421"/>
                  </a:cubicBezTo>
                  <a:cubicBezTo>
                    <a:pt x="226" y="420"/>
                    <a:pt x="226" y="420"/>
                    <a:pt x="227" y="419"/>
                  </a:cubicBezTo>
                  <a:cubicBezTo>
                    <a:pt x="227" y="419"/>
                    <a:pt x="228" y="418"/>
                    <a:pt x="229" y="418"/>
                  </a:cubicBezTo>
                  <a:cubicBezTo>
                    <a:pt x="229" y="418"/>
                    <a:pt x="229" y="419"/>
                    <a:pt x="230" y="419"/>
                  </a:cubicBezTo>
                  <a:cubicBezTo>
                    <a:pt x="230" y="420"/>
                    <a:pt x="233" y="422"/>
                    <a:pt x="234" y="422"/>
                  </a:cubicBezTo>
                  <a:cubicBezTo>
                    <a:pt x="234" y="423"/>
                    <a:pt x="236" y="424"/>
                    <a:pt x="236" y="425"/>
                  </a:cubicBezTo>
                  <a:cubicBezTo>
                    <a:pt x="237" y="425"/>
                    <a:pt x="237" y="426"/>
                    <a:pt x="239" y="427"/>
                  </a:cubicBezTo>
                  <a:cubicBezTo>
                    <a:pt x="240" y="428"/>
                    <a:pt x="241" y="429"/>
                    <a:pt x="242" y="430"/>
                  </a:cubicBezTo>
                  <a:cubicBezTo>
                    <a:pt x="243" y="431"/>
                    <a:pt x="245" y="432"/>
                    <a:pt x="245" y="433"/>
                  </a:cubicBezTo>
                  <a:cubicBezTo>
                    <a:pt x="245" y="434"/>
                    <a:pt x="246" y="436"/>
                    <a:pt x="246" y="436"/>
                  </a:cubicBezTo>
                  <a:cubicBezTo>
                    <a:pt x="247" y="437"/>
                    <a:pt x="247" y="437"/>
                    <a:pt x="249" y="439"/>
                  </a:cubicBezTo>
                  <a:cubicBezTo>
                    <a:pt x="250" y="441"/>
                    <a:pt x="251" y="442"/>
                    <a:pt x="251" y="442"/>
                  </a:cubicBezTo>
                  <a:cubicBezTo>
                    <a:pt x="252" y="443"/>
                    <a:pt x="252" y="442"/>
                    <a:pt x="252" y="444"/>
                  </a:cubicBezTo>
                  <a:cubicBezTo>
                    <a:pt x="253" y="445"/>
                    <a:pt x="253" y="446"/>
                    <a:pt x="254" y="447"/>
                  </a:cubicBezTo>
                  <a:cubicBezTo>
                    <a:pt x="254" y="447"/>
                    <a:pt x="254" y="447"/>
                    <a:pt x="254" y="448"/>
                  </a:cubicBezTo>
                  <a:cubicBezTo>
                    <a:pt x="254" y="448"/>
                    <a:pt x="253" y="448"/>
                    <a:pt x="253" y="449"/>
                  </a:cubicBezTo>
                  <a:cubicBezTo>
                    <a:pt x="253" y="450"/>
                    <a:pt x="253" y="450"/>
                    <a:pt x="254" y="451"/>
                  </a:cubicBezTo>
                  <a:cubicBezTo>
                    <a:pt x="254" y="452"/>
                    <a:pt x="254" y="452"/>
                    <a:pt x="255" y="453"/>
                  </a:cubicBezTo>
                  <a:cubicBezTo>
                    <a:pt x="255" y="454"/>
                    <a:pt x="255" y="454"/>
                    <a:pt x="255" y="454"/>
                  </a:cubicBezTo>
                  <a:cubicBezTo>
                    <a:pt x="255" y="455"/>
                    <a:pt x="254" y="455"/>
                    <a:pt x="255" y="456"/>
                  </a:cubicBezTo>
                  <a:cubicBezTo>
                    <a:pt x="255" y="456"/>
                    <a:pt x="255" y="457"/>
                    <a:pt x="255" y="458"/>
                  </a:cubicBezTo>
                  <a:cubicBezTo>
                    <a:pt x="256" y="458"/>
                    <a:pt x="256" y="458"/>
                    <a:pt x="255" y="459"/>
                  </a:cubicBezTo>
                  <a:cubicBezTo>
                    <a:pt x="255" y="460"/>
                    <a:pt x="255" y="461"/>
                    <a:pt x="255" y="462"/>
                  </a:cubicBezTo>
                  <a:cubicBezTo>
                    <a:pt x="255" y="463"/>
                    <a:pt x="254" y="463"/>
                    <a:pt x="254" y="464"/>
                  </a:cubicBezTo>
                  <a:cubicBezTo>
                    <a:pt x="254" y="465"/>
                    <a:pt x="255" y="466"/>
                    <a:pt x="255" y="466"/>
                  </a:cubicBezTo>
                  <a:cubicBezTo>
                    <a:pt x="255" y="466"/>
                    <a:pt x="256" y="466"/>
                    <a:pt x="256" y="466"/>
                  </a:cubicBezTo>
                  <a:cubicBezTo>
                    <a:pt x="256" y="467"/>
                    <a:pt x="256" y="467"/>
                    <a:pt x="256" y="468"/>
                  </a:cubicBezTo>
                  <a:cubicBezTo>
                    <a:pt x="256" y="469"/>
                    <a:pt x="255" y="469"/>
                    <a:pt x="255" y="469"/>
                  </a:cubicBezTo>
                  <a:cubicBezTo>
                    <a:pt x="255" y="470"/>
                    <a:pt x="255" y="471"/>
                    <a:pt x="256" y="472"/>
                  </a:cubicBezTo>
                  <a:cubicBezTo>
                    <a:pt x="256" y="472"/>
                    <a:pt x="257" y="473"/>
                    <a:pt x="257" y="473"/>
                  </a:cubicBezTo>
                  <a:cubicBezTo>
                    <a:pt x="257" y="473"/>
                    <a:pt x="258" y="473"/>
                    <a:pt x="258" y="473"/>
                  </a:cubicBezTo>
                  <a:cubicBezTo>
                    <a:pt x="258" y="474"/>
                    <a:pt x="258" y="475"/>
                    <a:pt x="258" y="475"/>
                  </a:cubicBezTo>
                  <a:cubicBezTo>
                    <a:pt x="258" y="475"/>
                    <a:pt x="259" y="475"/>
                    <a:pt x="259" y="476"/>
                  </a:cubicBezTo>
                  <a:cubicBezTo>
                    <a:pt x="259" y="476"/>
                    <a:pt x="258" y="476"/>
                    <a:pt x="259" y="477"/>
                  </a:cubicBezTo>
                  <a:cubicBezTo>
                    <a:pt x="259" y="478"/>
                    <a:pt x="260" y="480"/>
                    <a:pt x="260" y="480"/>
                  </a:cubicBezTo>
                  <a:cubicBezTo>
                    <a:pt x="260" y="480"/>
                    <a:pt x="259" y="480"/>
                    <a:pt x="260" y="481"/>
                  </a:cubicBezTo>
                  <a:cubicBezTo>
                    <a:pt x="260" y="482"/>
                    <a:pt x="261" y="482"/>
                    <a:pt x="261" y="483"/>
                  </a:cubicBezTo>
                  <a:cubicBezTo>
                    <a:pt x="261" y="484"/>
                    <a:pt x="260" y="486"/>
                    <a:pt x="260" y="487"/>
                  </a:cubicBezTo>
                  <a:cubicBezTo>
                    <a:pt x="260" y="488"/>
                    <a:pt x="260" y="488"/>
                    <a:pt x="260" y="489"/>
                  </a:cubicBezTo>
                  <a:cubicBezTo>
                    <a:pt x="260" y="490"/>
                    <a:pt x="260" y="490"/>
                    <a:pt x="260" y="490"/>
                  </a:cubicBezTo>
                  <a:cubicBezTo>
                    <a:pt x="260" y="490"/>
                    <a:pt x="259" y="492"/>
                    <a:pt x="259" y="492"/>
                  </a:cubicBezTo>
                  <a:cubicBezTo>
                    <a:pt x="258" y="493"/>
                    <a:pt x="257" y="495"/>
                    <a:pt x="257" y="495"/>
                  </a:cubicBezTo>
                  <a:cubicBezTo>
                    <a:pt x="257" y="495"/>
                    <a:pt x="258" y="496"/>
                    <a:pt x="258" y="496"/>
                  </a:cubicBezTo>
                  <a:cubicBezTo>
                    <a:pt x="258" y="497"/>
                    <a:pt x="258" y="497"/>
                    <a:pt x="258" y="497"/>
                  </a:cubicBezTo>
                  <a:cubicBezTo>
                    <a:pt x="258" y="498"/>
                    <a:pt x="258" y="498"/>
                    <a:pt x="259" y="499"/>
                  </a:cubicBezTo>
                  <a:cubicBezTo>
                    <a:pt x="259" y="499"/>
                    <a:pt x="259" y="500"/>
                    <a:pt x="260" y="500"/>
                  </a:cubicBezTo>
                  <a:cubicBezTo>
                    <a:pt x="261" y="500"/>
                    <a:pt x="262" y="501"/>
                    <a:pt x="262" y="501"/>
                  </a:cubicBezTo>
                  <a:cubicBezTo>
                    <a:pt x="261" y="502"/>
                    <a:pt x="261" y="501"/>
                    <a:pt x="262" y="502"/>
                  </a:cubicBezTo>
                  <a:cubicBezTo>
                    <a:pt x="262" y="503"/>
                    <a:pt x="264" y="503"/>
                    <a:pt x="264" y="503"/>
                  </a:cubicBezTo>
                  <a:cubicBezTo>
                    <a:pt x="264" y="504"/>
                    <a:pt x="264" y="504"/>
                    <a:pt x="265" y="505"/>
                  </a:cubicBezTo>
                  <a:cubicBezTo>
                    <a:pt x="265" y="506"/>
                    <a:pt x="265" y="506"/>
                    <a:pt x="265" y="506"/>
                  </a:cubicBezTo>
                  <a:cubicBezTo>
                    <a:pt x="266" y="506"/>
                    <a:pt x="267" y="506"/>
                    <a:pt x="266" y="507"/>
                  </a:cubicBezTo>
                  <a:cubicBezTo>
                    <a:pt x="266" y="507"/>
                    <a:pt x="265" y="506"/>
                    <a:pt x="265" y="508"/>
                  </a:cubicBezTo>
                  <a:cubicBezTo>
                    <a:pt x="266" y="509"/>
                    <a:pt x="266" y="509"/>
                    <a:pt x="266" y="509"/>
                  </a:cubicBezTo>
                  <a:cubicBezTo>
                    <a:pt x="267" y="510"/>
                    <a:pt x="269" y="510"/>
                    <a:pt x="269" y="510"/>
                  </a:cubicBezTo>
                  <a:cubicBezTo>
                    <a:pt x="269" y="510"/>
                    <a:pt x="271" y="512"/>
                    <a:pt x="272" y="512"/>
                  </a:cubicBezTo>
                  <a:cubicBezTo>
                    <a:pt x="272" y="513"/>
                    <a:pt x="273" y="512"/>
                    <a:pt x="273" y="513"/>
                  </a:cubicBezTo>
                  <a:cubicBezTo>
                    <a:pt x="273" y="514"/>
                    <a:pt x="273" y="514"/>
                    <a:pt x="272" y="515"/>
                  </a:cubicBezTo>
                  <a:cubicBezTo>
                    <a:pt x="272" y="516"/>
                    <a:pt x="273" y="516"/>
                    <a:pt x="273" y="517"/>
                  </a:cubicBezTo>
                  <a:cubicBezTo>
                    <a:pt x="274" y="518"/>
                    <a:pt x="274" y="518"/>
                    <a:pt x="274" y="518"/>
                  </a:cubicBezTo>
                  <a:cubicBezTo>
                    <a:pt x="274" y="519"/>
                    <a:pt x="274" y="522"/>
                    <a:pt x="274" y="522"/>
                  </a:cubicBezTo>
                  <a:cubicBezTo>
                    <a:pt x="294" y="521"/>
                    <a:pt x="294" y="521"/>
                    <a:pt x="294" y="521"/>
                  </a:cubicBezTo>
                  <a:cubicBezTo>
                    <a:pt x="294" y="521"/>
                    <a:pt x="294" y="522"/>
                    <a:pt x="295" y="522"/>
                  </a:cubicBezTo>
                  <a:cubicBezTo>
                    <a:pt x="295" y="522"/>
                    <a:pt x="295" y="522"/>
                    <a:pt x="296" y="522"/>
                  </a:cubicBezTo>
                  <a:cubicBezTo>
                    <a:pt x="296" y="522"/>
                    <a:pt x="296" y="521"/>
                    <a:pt x="296" y="521"/>
                  </a:cubicBezTo>
                  <a:cubicBezTo>
                    <a:pt x="297" y="522"/>
                    <a:pt x="297" y="522"/>
                    <a:pt x="297" y="522"/>
                  </a:cubicBezTo>
                  <a:cubicBezTo>
                    <a:pt x="297" y="522"/>
                    <a:pt x="296" y="522"/>
                    <a:pt x="297" y="522"/>
                  </a:cubicBezTo>
                  <a:cubicBezTo>
                    <a:pt x="298" y="522"/>
                    <a:pt x="298" y="521"/>
                    <a:pt x="298" y="521"/>
                  </a:cubicBezTo>
                  <a:cubicBezTo>
                    <a:pt x="299" y="522"/>
                    <a:pt x="299" y="522"/>
                    <a:pt x="299" y="522"/>
                  </a:cubicBezTo>
                  <a:cubicBezTo>
                    <a:pt x="300" y="522"/>
                    <a:pt x="299" y="521"/>
                    <a:pt x="299" y="521"/>
                  </a:cubicBezTo>
                  <a:cubicBezTo>
                    <a:pt x="301" y="521"/>
                    <a:pt x="301" y="521"/>
                    <a:pt x="301" y="521"/>
                  </a:cubicBezTo>
                  <a:cubicBezTo>
                    <a:pt x="301" y="522"/>
                    <a:pt x="301" y="522"/>
                    <a:pt x="301" y="522"/>
                  </a:cubicBezTo>
                  <a:cubicBezTo>
                    <a:pt x="301" y="522"/>
                    <a:pt x="302" y="523"/>
                    <a:pt x="302" y="522"/>
                  </a:cubicBezTo>
                  <a:cubicBezTo>
                    <a:pt x="302" y="522"/>
                    <a:pt x="302" y="521"/>
                    <a:pt x="302" y="521"/>
                  </a:cubicBezTo>
                  <a:cubicBezTo>
                    <a:pt x="302" y="521"/>
                    <a:pt x="302" y="520"/>
                    <a:pt x="302" y="521"/>
                  </a:cubicBezTo>
                  <a:cubicBezTo>
                    <a:pt x="303" y="521"/>
                    <a:pt x="304" y="522"/>
                    <a:pt x="304" y="522"/>
                  </a:cubicBezTo>
                  <a:cubicBezTo>
                    <a:pt x="304" y="521"/>
                    <a:pt x="304" y="521"/>
                    <a:pt x="304" y="521"/>
                  </a:cubicBezTo>
                  <a:cubicBezTo>
                    <a:pt x="304" y="521"/>
                    <a:pt x="304" y="520"/>
                    <a:pt x="304" y="521"/>
                  </a:cubicBezTo>
                  <a:cubicBezTo>
                    <a:pt x="305" y="521"/>
                    <a:pt x="306" y="521"/>
                    <a:pt x="306" y="521"/>
                  </a:cubicBezTo>
                  <a:cubicBezTo>
                    <a:pt x="306" y="521"/>
                    <a:pt x="306" y="521"/>
                    <a:pt x="306" y="521"/>
                  </a:cubicBezTo>
                  <a:cubicBezTo>
                    <a:pt x="307" y="521"/>
                    <a:pt x="308" y="521"/>
                    <a:pt x="308" y="521"/>
                  </a:cubicBezTo>
                  <a:cubicBezTo>
                    <a:pt x="308" y="520"/>
                    <a:pt x="308" y="520"/>
                    <a:pt x="309" y="520"/>
                  </a:cubicBezTo>
                  <a:cubicBezTo>
                    <a:pt x="309" y="519"/>
                    <a:pt x="310" y="519"/>
                    <a:pt x="310" y="519"/>
                  </a:cubicBezTo>
                  <a:cubicBezTo>
                    <a:pt x="310" y="519"/>
                    <a:pt x="310" y="518"/>
                    <a:pt x="310" y="518"/>
                  </a:cubicBezTo>
                  <a:cubicBezTo>
                    <a:pt x="310" y="517"/>
                    <a:pt x="310" y="517"/>
                    <a:pt x="310" y="517"/>
                  </a:cubicBezTo>
                  <a:cubicBezTo>
                    <a:pt x="310" y="517"/>
                    <a:pt x="311" y="517"/>
                    <a:pt x="311" y="517"/>
                  </a:cubicBezTo>
                  <a:cubicBezTo>
                    <a:pt x="311" y="516"/>
                    <a:pt x="312" y="517"/>
                    <a:pt x="312" y="517"/>
                  </a:cubicBezTo>
                  <a:cubicBezTo>
                    <a:pt x="312" y="517"/>
                    <a:pt x="313" y="517"/>
                    <a:pt x="313" y="517"/>
                  </a:cubicBezTo>
                  <a:cubicBezTo>
                    <a:pt x="313" y="516"/>
                    <a:pt x="313" y="516"/>
                    <a:pt x="313" y="516"/>
                  </a:cubicBezTo>
                  <a:cubicBezTo>
                    <a:pt x="314" y="516"/>
                    <a:pt x="314" y="516"/>
                    <a:pt x="314" y="516"/>
                  </a:cubicBezTo>
                  <a:cubicBezTo>
                    <a:pt x="314" y="516"/>
                    <a:pt x="313" y="516"/>
                    <a:pt x="314" y="516"/>
                  </a:cubicBezTo>
                  <a:cubicBezTo>
                    <a:pt x="314" y="515"/>
                    <a:pt x="314" y="514"/>
                    <a:pt x="314" y="515"/>
                  </a:cubicBezTo>
                  <a:cubicBezTo>
                    <a:pt x="315" y="515"/>
                    <a:pt x="315" y="515"/>
                    <a:pt x="315" y="515"/>
                  </a:cubicBezTo>
                  <a:cubicBezTo>
                    <a:pt x="315" y="515"/>
                    <a:pt x="315" y="514"/>
                    <a:pt x="316" y="514"/>
                  </a:cubicBezTo>
                  <a:cubicBezTo>
                    <a:pt x="316" y="514"/>
                    <a:pt x="317" y="514"/>
                    <a:pt x="317" y="514"/>
                  </a:cubicBezTo>
                  <a:cubicBezTo>
                    <a:pt x="317" y="514"/>
                    <a:pt x="317" y="515"/>
                    <a:pt x="318" y="514"/>
                  </a:cubicBezTo>
                  <a:cubicBezTo>
                    <a:pt x="319" y="514"/>
                    <a:pt x="320" y="514"/>
                    <a:pt x="320" y="514"/>
                  </a:cubicBezTo>
                  <a:cubicBezTo>
                    <a:pt x="321" y="514"/>
                    <a:pt x="320" y="515"/>
                    <a:pt x="321" y="515"/>
                  </a:cubicBezTo>
                  <a:cubicBezTo>
                    <a:pt x="321" y="515"/>
                    <a:pt x="322" y="515"/>
                    <a:pt x="322" y="514"/>
                  </a:cubicBezTo>
                  <a:cubicBezTo>
                    <a:pt x="322" y="514"/>
                    <a:pt x="322" y="513"/>
                    <a:pt x="322" y="514"/>
                  </a:cubicBezTo>
                  <a:cubicBezTo>
                    <a:pt x="322" y="515"/>
                    <a:pt x="322" y="516"/>
                    <a:pt x="323" y="516"/>
                  </a:cubicBezTo>
                  <a:cubicBezTo>
                    <a:pt x="323" y="516"/>
                    <a:pt x="324" y="516"/>
                    <a:pt x="324" y="516"/>
                  </a:cubicBezTo>
                  <a:cubicBezTo>
                    <a:pt x="325" y="516"/>
                    <a:pt x="325" y="517"/>
                    <a:pt x="325" y="517"/>
                  </a:cubicBezTo>
                  <a:cubicBezTo>
                    <a:pt x="325" y="517"/>
                    <a:pt x="325" y="517"/>
                    <a:pt x="326" y="517"/>
                  </a:cubicBezTo>
                  <a:cubicBezTo>
                    <a:pt x="326" y="518"/>
                    <a:pt x="327" y="517"/>
                    <a:pt x="327" y="518"/>
                  </a:cubicBezTo>
                  <a:cubicBezTo>
                    <a:pt x="327" y="518"/>
                    <a:pt x="327" y="518"/>
                    <a:pt x="327" y="519"/>
                  </a:cubicBezTo>
                  <a:cubicBezTo>
                    <a:pt x="327" y="519"/>
                    <a:pt x="328" y="520"/>
                    <a:pt x="328" y="520"/>
                  </a:cubicBezTo>
                  <a:cubicBezTo>
                    <a:pt x="329" y="520"/>
                    <a:pt x="330" y="520"/>
                    <a:pt x="330" y="520"/>
                  </a:cubicBezTo>
                  <a:cubicBezTo>
                    <a:pt x="330" y="519"/>
                    <a:pt x="330" y="519"/>
                    <a:pt x="330" y="519"/>
                  </a:cubicBezTo>
                  <a:cubicBezTo>
                    <a:pt x="330" y="519"/>
                    <a:pt x="331" y="518"/>
                    <a:pt x="331" y="519"/>
                  </a:cubicBezTo>
                  <a:cubicBezTo>
                    <a:pt x="331" y="519"/>
                    <a:pt x="332" y="519"/>
                    <a:pt x="332" y="520"/>
                  </a:cubicBezTo>
                  <a:cubicBezTo>
                    <a:pt x="332" y="520"/>
                    <a:pt x="331" y="521"/>
                    <a:pt x="332" y="521"/>
                  </a:cubicBezTo>
                  <a:cubicBezTo>
                    <a:pt x="333" y="521"/>
                    <a:pt x="333" y="522"/>
                    <a:pt x="333" y="521"/>
                  </a:cubicBezTo>
                  <a:cubicBezTo>
                    <a:pt x="334" y="521"/>
                    <a:pt x="334" y="520"/>
                    <a:pt x="334" y="520"/>
                  </a:cubicBezTo>
                  <a:cubicBezTo>
                    <a:pt x="335" y="521"/>
                    <a:pt x="335" y="521"/>
                    <a:pt x="335" y="521"/>
                  </a:cubicBezTo>
                  <a:cubicBezTo>
                    <a:pt x="335" y="521"/>
                    <a:pt x="334" y="522"/>
                    <a:pt x="334" y="522"/>
                  </a:cubicBezTo>
                  <a:cubicBezTo>
                    <a:pt x="335" y="522"/>
                    <a:pt x="336" y="523"/>
                    <a:pt x="335" y="523"/>
                  </a:cubicBezTo>
                  <a:cubicBezTo>
                    <a:pt x="335" y="524"/>
                    <a:pt x="335" y="524"/>
                    <a:pt x="335" y="524"/>
                  </a:cubicBezTo>
                  <a:cubicBezTo>
                    <a:pt x="335" y="524"/>
                    <a:pt x="335" y="524"/>
                    <a:pt x="334" y="525"/>
                  </a:cubicBezTo>
                  <a:cubicBezTo>
                    <a:pt x="334" y="526"/>
                    <a:pt x="334" y="526"/>
                    <a:pt x="334" y="527"/>
                  </a:cubicBezTo>
                  <a:cubicBezTo>
                    <a:pt x="334" y="527"/>
                    <a:pt x="334" y="528"/>
                    <a:pt x="335" y="528"/>
                  </a:cubicBezTo>
                  <a:cubicBezTo>
                    <a:pt x="335" y="528"/>
                    <a:pt x="336" y="528"/>
                    <a:pt x="336" y="528"/>
                  </a:cubicBezTo>
                  <a:cubicBezTo>
                    <a:pt x="336" y="528"/>
                    <a:pt x="336" y="528"/>
                    <a:pt x="337" y="528"/>
                  </a:cubicBezTo>
                  <a:cubicBezTo>
                    <a:pt x="337" y="528"/>
                    <a:pt x="338" y="528"/>
                    <a:pt x="338" y="528"/>
                  </a:cubicBezTo>
                  <a:cubicBezTo>
                    <a:pt x="338" y="528"/>
                    <a:pt x="338" y="529"/>
                    <a:pt x="339" y="529"/>
                  </a:cubicBezTo>
                  <a:cubicBezTo>
                    <a:pt x="339" y="529"/>
                    <a:pt x="339" y="530"/>
                    <a:pt x="340" y="529"/>
                  </a:cubicBezTo>
                  <a:cubicBezTo>
                    <a:pt x="340" y="529"/>
                    <a:pt x="341" y="528"/>
                    <a:pt x="341" y="528"/>
                  </a:cubicBezTo>
                  <a:cubicBezTo>
                    <a:pt x="342" y="528"/>
                    <a:pt x="342" y="528"/>
                    <a:pt x="342" y="528"/>
                  </a:cubicBezTo>
                  <a:cubicBezTo>
                    <a:pt x="342" y="528"/>
                    <a:pt x="343" y="529"/>
                    <a:pt x="343" y="528"/>
                  </a:cubicBezTo>
                  <a:cubicBezTo>
                    <a:pt x="343" y="527"/>
                    <a:pt x="342" y="527"/>
                    <a:pt x="343" y="527"/>
                  </a:cubicBezTo>
                  <a:cubicBezTo>
                    <a:pt x="343" y="527"/>
                    <a:pt x="344" y="527"/>
                    <a:pt x="344" y="527"/>
                  </a:cubicBezTo>
                  <a:cubicBezTo>
                    <a:pt x="345" y="527"/>
                    <a:pt x="345" y="527"/>
                    <a:pt x="345" y="527"/>
                  </a:cubicBezTo>
                  <a:cubicBezTo>
                    <a:pt x="345" y="527"/>
                    <a:pt x="346" y="527"/>
                    <a:pt x="347" y="527"/>
                  </a:cubicBezTo>
                  <a:cubicBezTo>
                    <a:pt x="347" y="527"/>
                    <a:pt x="347" y="527"/>
                    <a:pt x="348" y="527"/>
                  </a:cubicBezTo>
                  <a:cubicBezTo>
                    <a:pt x="348" y="527"/>
                    <a:pt x="348" y="527"/>
                    <a:pt x="349" y="527"/>
                  </a:cubicBezTo>
                  <a:cubicBezTo>
                    <a:pt x="349" y="528"/>
                    <a:pt x="350" y="528"/>
                    <a:pt x="350" y="528"/>
                  </a:cubicBezTo>
                  <a:cubicBezTo>
                    <a:pt x="350" y="528"/>
                    <a:pt x="350" y="529"/>
                    <a:pt x="350" y="529"/>
                  </a:cubicBezTo>
                  <a:cubicBezTo>
                    <a:pt x="350" y="529"/>
                    <a:pt x="350" y="530"/>
                    <a:pt x="350" y="530"/>
                  </a:cubicBezTo>
                  <a:cubicBezTo>
                    <a:pt x="350" y="530"/>
                    <a:pt x="349" y="530"/>
                    <a:pt x="350" y="531"/>
                  </a:cubicBezTo>
                  <a:cubicBezTo>
                    <a:pt x="350" y="531"/>
                    <a:pt x="351" y="531"/>
                    <a:pt x="351" y="531"/>
                  </a:cubicBezTo>
                  <a:cubicBezTo>
                    <a:pt x="351" y="531"/>
                    <a:pt x="351" y="530"/>
                    <a:pt x="351" y="530"/>
                  </a:cubicBezTo>
                  <a:cubicBezTo>
                    <a:pt x="352" y="529"/>
                    <a:pt x="352" y="528"/>
                    <a:pt x="352" y="528"/>
                  </a:cubicBezTo>
                  <a:cubicBezTo>
                    <a:pt x="353" y="528"/>
                    <a:pt x="353" y="528"/>
                    <a:pt x="353" y="528"/>
                  </a:cubicBezTo>
                  <a:cubicBezTo>
                    <a:pt x="354" y="529"/>
                    <a:pt x="354" y="529"/>
                    <a:pt x="354" y="529"/>
                  </a:cubicBezTo>
                  <a:cubicBezTo>
                    <a:pt x="354" y="529"/>
                    <a:pt x="354" y="529"/>
                    <a:pt x="355" y="529"/>
                  </a:cubicBezTo>
                  <a:cubicBezTo>
                    <a:pt x="355" y="530"/>
                    <a:pt x="355" y="530"/>
                    <a:pt x="356" y="530"/>
                  </a:cubicBezTo>
                  <a:cubicBezTo>
                    <a:pt x="357" y="529"/>
                    <a:pt x="359" y="528"/>
                    <a:pt x="359" y="528"/>
                  </a:cubicBezTo>
                  <a:cubicBezTo>
                    <a:pt x="359" y="528"/>
                    <a:pt x="359" y="527"/>
                    <a:pt x="359" y="527"/>
                  </a:cubicBezTo>
                  <a:cubicBezTo>
                    <a:pt x="360" y="526"/>
                    <a:pt x="361" y="526"/>
                    <a:pt x="361" y="526"/>
                  </a:cubicBezTo>
                  <a:cubicBezTo>
                    <a:pt x="361" y="526"/>
                    <a:pt x="362" y="525"/>
                    <a:pt x="363" y="525"/>
                  </a:cubicBezTo>
                  <a:cubicBezTo>
                    <a:pt x="363" y="524"/>
                    <a:pt x="363" y="525"/>
                    <a:pt x="364" y="524"/>
                  </a:cubicBezTo>
                  <a:cubicBezTo>
                    <a:pt x="364" y="523"/>
                    <a:pt x="364" y="522"/>
                    <a:pt x="364" y="521"/>
                  </a:cubicBezTo>
                  <a:cubicBezTo>
                    <a:pt x="364" y="521"/>
                    <a:pt x="365" y="520"/>
                    <a:pt x="365" y="520"/>
                  </a:cubicBezTo>
                  <a:cubicBezTo>
                    <a:pt x="365" y="520"/>
                    <a:pt x="365" y="521"/>
                    <a:pt x="365" y="522"/>
                  </a:cubicBezTo>
                  <a:cubicBezTo>
                    <a:pt x="366" y="522"/>
                    <a:pt x="366" y="523"/>
                    <a:pt x="367" y="523"/>
                  </a:cubicBezTo>
                  <a:cubicBezTo>
                    <a:pt x="367" y="522"/>
                    <a:pt x="368" y="522"/>
                    <a:pt x="368" y="522"/>
                  </a:cubicBezTo>
                  <a:cubicBezTo>
                    <a:pt x="369" y="522"/>
                    <a:pt x="369" y="522"/>
                    <a:pt x="369" y="522"/>
                  </a:cubicBezTo>
                  <a:cubicBezTo>
                    <a:pt x="369" y="522"/>
                    <a:pt x="369" y="523"/>
                    <a:pt x="370" y="523"/>
                  </a:cubicBezTo>
                  <a:cubicBezTo>
                    <a:pt x="370" y="523"/>
                    <a:pt x="370" y="523"/>
                    <a:pt x="370" y="523"/>
                  </a:cubicBezTo>
                  <a:cubicBezTo>
                    <a:pt x="372" y="522"/>
                    <a:pt x="372" y="522"/>
                    <a:pt x="372" y="522"/>
                  </a:cubicBezTo>
                  <a:cubicBezTo>
                    <a:pt x="373" y="522"/>
                    <a:pt x="373" y="522"/>
                    <a:pt x="373" y="522"/>
                  </a:cubicBezTo>
                  <a:cubicBezTo>
                    <a:pt x="374" y="522"/>
                    <a:pt x="374" y="522"/>
                    <a:pt x="374" y="522"/>
                  </a:cubicBezTo>
                  <a:cubicBezTo>
                    <a:pt x="374" y="522"/>
                    <a:pt x="374" y="522"/>
                    <a:pt x="374" y="522"/>
                  </a:cubicBezTo>
                  <a:cubicBezTo>
                    <a:pt x="374" y="522"/>
                    <a:pt x="375" y="522"/>
                    <a:pt x="375" y="522"/>
                  </a:cubicBezTo>
                  <a:cubicBezTo>
                    <a:pt x="375" y="523"/>
                    <a:pt x="376" y="523"/>
                    <a:pt x="376" y="523"/>
                  </a:cubicBezTo>
                  <a:cubicBezTo>
                    <a:pt x="377" y="524"/>
                    <a:pt x="378" y="524"/>
                    <a:pt x="378" y="524"/>
                  </a:cubicBezTo>
                  <a:cubicBezTo>
                    <a:pt x="379" y="524"/>
                    <a:pt x="379" y="524"/>
                    <a:pt x="380" y="524"/>
                  </a:cubicBezTo>
                  <a:cubicBezTo>
                    <a:pt x="381" y="525"/>
                    <a:pt x="382" y="524"/>
                    <a:pt x="382" y="525"/>
                  </a:cubicBezTo>
                  <a:cubicBezTo>
                    <a:pt x="383" y="525"/>
                    <a:pt x="383" y="525"/>
                    <a:pt x="384" y="525"/>
                  </a:cubicBezTo>
                  <a:cubicBezTo>
                    <a:pt x="384" y="525"/>
                    <a:pt x="384" y="526"/>
                    <a:pt x="385" y="525"/>
                  </a:cubicBezTo>
                  <a:cubicBezTo>
                    <a:pt x="386" y="525"/>
                    <a:pt x="387" y="524"/>
                    <a:pt x="387" y="524"/>
                  </a:cubicBezTo>
                  <a:cubicBezTo>
                    <a:pt x="389" y="525"/>
                    <a:pt x="389" y="525"/>
                    <a:pt x="389" y="525"/>
                  </a:cubicBezTo>
                  <a:cubicBezTo>
                    <a:pt x="389" y="525"/>
                    <a:pt x="388" y="525"/>
                    <a:pt x="389" y="526"/>
                  </a:cubicBezTo>
                  <a:cubicBezTo>
                    <a:pt x="389" y="526"/>
                    <a:pt x="389" y="526"/>
                    <a:pt x="390" y="526"/>
                  </a:cubicBezTo>
                  <a:cubicBezTo>
                    <a:pt x="390" y="527"/>
                    <a:pt x="390" y="527"/>
                    <a:pt x="391" y="527"/>
                  </a:cubicBezTo>
                  <a:cubicBezTo>
                    <a:pt x="391" y="527"/>
                    <a:pt x="392" y="527"/>
                    <a:pt x="393" y="527"/>
                  </a:cubicBezTo>
                  <a:cubicBezTo>
                    <a:pt x="394" y="527"/>
                    <a:pt x="395" y="527"/>
                    <a:pt x="395" y="527"/>
                  </a:cubicBezTo>
                  <a:cubicBezTo>
                    <a:pt x="395" y="526"/>
                    <a:pt x="394" y="526"/>
                    <a:pt x="396" y="525"/>
                  </a:cubicBezTo>
                  <a:cubicBezTo>
                    <a:pt x="397" y="525"/>
                    <a:pt x="398" y="524"/>
                    <a:pt x="398" y="524"/>
                  </a:cubicBezTo>
                  <a:cubicBezTo>
                    <a:pt x="399" y="524"/>
                    <a:pt x="400" y="524"/>
                    <a:pt x="401" y="524"/>
                  </a:cubicBezTo>
                  <a:cubicBezTo>
                    <a:pt x="402" y="524"/>
                    <a:pt x="403" y="524"/>
                    <a:pt x="403" y="524"/>
                  </a:cubicBezTo>
                  <a:cubicBezTo>
                    <a:pt x="403" y="523"/>
                    <a:pt x="405" y="522"/>
                    <a:pt x="405" y="522"/>
                  </a:cubicBezTo>
                  <a:cubicBezTo>
                    <a:pt x="406" y="522"/>
                    <a:pt x="405" y="522"/>
                    <a:pt x="406" y="521"/>
                  </a:cubicBezTo>
                  <a:cubicBezTo>
                    <a:pt x="407" y="521"/>
                    <a:pt x="408" y="521"/>
                    <a:pt x="408" y="521"/>
                  </a:cubicBezTo>
                  <a:cubicBezTo>
                    <a:pt x="409" y="520"/>
                    <a:pt x="410" y="520"/>
                    <a:pt x="410" y="520"/>
                  </a:cubicBezTo>
                  <a:cubicBezTo>
                    <a:pt x="410" y="520"/>
                    <a:pt x="411" y="520"/>
                    <a:pt x="411" y="519"/>
                  </a:cubicBezTo>
                  <a:cubicBezTo>
                    <a:pt x="411" y="519"/>
                    <a:pt x="412" y="519"/>
                    <a:pt x="412" y="518"/>
                  </a:cubicBezTo>
                  <a:cubicBezTo>
                    <a:pt x="412" y="518"/>
                    <a:pt x="412" y="518"/>
                    <a:pt x="412" y="517"/>
                  </a:cubicBezTo>
                  <a:cubicBezTo>
                    <a:pt x="412" y="516"/>
                    <a:pt x="412" y="515"/>
                    <a:pt x="412" y="515"/>
                  </a:cubicBezTo>
                  <a:cubicBezTo>
                    <a:pt x="412" y="515"/>
                    <a:pt x="413" y="514"/>
                    <a:pt x="413" y="514"/>
                  </a:cubicBezTo>
                  <a:cubicBezTo>
                    <a:pt x="413" y="514"/>
                    <a:pt x="413" y="513"/>
                    <a:pt x="413" y="513"/>
                  </a:cubicBezTo>
                  <a:cubicBezTo>
                    <a:pt x="413" y="512"/>
                    <a:pt x="414" y="512"/>
                    <a:pt x="414" y="512"/>
                  </a:cubicBezTo>
                  <a:cubicBezTo>
                    <a:pt x="415" y="511"/>
                    <a:pt x="415" y="510"/>
                    <a:pt x="415" y="510"/>
                  </a:cubicBezTo>
                  <a:cubicBezTo>
                    <a:pt x="415" y="510"/>
                    <a:pt x="414" y="509"/>
                    <a:pt x="415" y="508"/>
                  </a:cubicBezTo>
                  <a:cubicBezTo>
                    <a:pt x="415" y="508"/>
                    <a:pt x="415" y="507"/>
                    <a:pt x="415" y="508"/>
                  </a:cubicBezTo>
                  <a:cubicBezTo>
                    <a:pt x="416" y="508"/>
                    <a:pt x="415" y="508"/>
                    <a:pt x="416" y="508"/>
                  </a:cubicBezTo>
                  <a:cubicBezTo>
                    <a:pt x="417" y="507"/>
                    <a:pt x="416" y="507"/>
                    <a:pt x="417" y="506"/>
                  </a:cubicBezTo>
                  <a:cubicBezTo>
                    <a:pt x="417" y="506"/>
                    <a:pt x="418" y="507"/>
                    <a:pt x="418" y="506"/>
                  </a:cubicBezTo>
                  <a:cubicBezTo>
                    <a:pt x="419" y="506"/>
                    <a:pt x="419" y="505"/>
                    <a:pt x="419" y="506"/>
                  </a:cubicBezTo>
                  <a:cubicBezTo>
                    <a:pt x="420" y="506"/>
                    <a:pt x="419" y="506"/>
                    <a:pt x="420" y="506"/>
                  </a:cubicBezTo>
                  <a:cubicBezTo>
                    <a:pt x="421" y="506"/>
                    <a:pt x="423" y="506"/>
                    <a:pt x="423" y="506"/>
                  </a:cubicBezTo>
                  <a:cubicBezTo>
                    <a:pt x="423" y="506"/>
                    <a:pt x="423" y="506"/>
                    <a:pt x="423" y="506"/>
                  </a:cubicBezTo>
                  <a:cubicBezTo>
                    <a:pt x="423" y="507"/>
                    <a:pt x="425" y="506"/>
                    <a:pt x="425" y="506"/>
                  </a:cubicBezTo>
                  <a:cubicBezTo>
                    <a:pt x="425" y="506"/>
                    <a:pt x="424" y="507"/>
                    <a:pt x="426" y="507"/>
                  </a:cubicBezTo>
                  <a:cubicBezTo>
                    <a:pt x="427" y="506"/>
                    <a:pt x="426" y="506"/>
                    <a:pt x="427" y="506"/>
                  </a:cubicBezTo>
                  <a:cubicBezTo>
                    <a:pt x="428" y="507"/>
                    <a:pt x="429" y="507"/>
                    <a:pt x="429" y="507"/>
                  </a:cubicBezTo>
                  <a:cubicBezTo>
                    <a:pt x="430" y="507"/>
                    <a:pt x="430" y="506"/>
                    <a:pt x="430" y="506"/>
                  </a:cubicBezTo>
                  <a:cubicBezTo>
                    <a:pt x="430" y="506"/>
                    <a:pt x="431" y="507"/>
                    <a:pt x="432" y="507"/>
                  </a:cubicBezTo>
                  <a:cubicBezTo>
                    <a:pt x="433" y="507"/>
                    <a:pt x="433" y="507"/>
                    <a:pt x="433" y="507"/>
                  </a:cubicBezTo>
                  <a:cubicBezTo>
                    <a:pt x="433" y="507"/>
                    <a:pt x="434" y="507"/>
                    <a:pt x="434" y="507"/>
                  </a:cubicBezTo>
                  <a:cubicBezTo>
                    <a:pt x="434" y="507"/>
                    <a:pt x="436" y="506"/>
                    <a:pt x="436" y="508"/>
                  </a:cubicBezTo>
                  <a:cubicBezTo>
                    <a:pt x="436" y="509"/>
                    <a:pt x="436" y="510"/>
                    <a:pt x="436" y="510"/>
                  </a:cubicBezTo>
                  <a:cubicBezTo>
                    <a:pt x="436" y="510"/>
                    <a:pt x="436" y="509"/>
                    <a:pt x="438" y="509"/>
                  </a:cubicBezTo>
                  <a:cubicBezTo>
                    <a:pt x="439" y="509"/>
                    <a:pt x="439" y="509"/>
                    <a:pt x="440" y="510"/>
                  </a:cubicBezTo>
                  <a:cubicBezTo>
                    <a:pt x="440" y="510"/>
                    <a:pt x="440" y="511"/>
                    <a:pt x="440" y="511"/>
                  </a:cubicBezTo>
                  <a:cubicBezTo>
                    <a:pt x="440" y="511"/>
                    <a:pt x="440" y="512"/>
                    <a:pt x="441" y="512"/>
                  </a:cubicBezTo>
                  <a:cubicBezTo>
                    <a:pt x="442" y="512"/>
                    <a:pt x="442" y="513"/>
                    <a:pt x="443" y="513"/>
                  </a:cubicBezTo>
                  <a:cubicBezTo>
                    <a:pt x="444" y="513"/>
                    <a:pt x="444" y="513"/>
                    <a:pt x="445" y="513"/>
                  </a:cubicBezTo>
                  <a:cubicBezTo>
                    <a:pt x="446" y="514"/>
                    <a:pt x="446" y="514"/>
                    <a:pt x="447" y="514"/>
                  </a:cubicBezTo>
                  <a:cubicBezTo>
                    <a:pt x="447" y="513"/>
                    <a:pt x="448" y="513"/>
                    <a:pt x="448" y="513"/>
                  </a:cubicBezTo>
                  <a:cubicBezTo>
                    <a:pt x="449" y="512"/>
                    <a:pt x="448" y="512"/>
                    <a:pt x="449" y="511"/>
                  </a:cubicBezTo>
                  <a:cubicBezTo>
                    <a:pt x="451" y="511"/>
                    <a:pt x="451" y="511"/>
                    <a:pt x="451" y="511"/>
                  </a:cubicBezTo>
                  <a:cubicBezTo>
                    <a:pt x="452" y="510"/>
                    <a:pt x="452" y="510"/>
                    <a:pt x="452" y="509"/>
                  </a:cubicBezTo>
                  <a:cubicBezTo>
                    <a:pt x="453" y="509"/>
                    <a:pt x="452" y="509"/>
                    <a:pt x="453" y="508"/>
                  </a:cubicBezTo>
                  <a:cubicBezTo>
                    <a:pt x="454" y="508"/>
                    <a:pt x="455" y="506"/>
                    <a:pt x="456" y="506"/>
                  </a:cubicBezTo>
                  <a:cubicBezTo>
                    <a:pt x="457" y="506"/>
                    <a:pt x="457" y="507"/>
                    <a:pt x="458" y="506"/>
                  </a:cubicBezTo>
                  <a:cubicBezTo>
                    <a:pt x="458" y="506"/>
                    <a:pt x="459" y="506"/>
                    <a:pt x="459" y="506"/>
                  </a:cubicBezTo>
                  <a:cubicBezTo>
                    <a:pt x="459" y="506"/>
                    <a:pt x="459" y="507"/>
                    <a:pt x="459" y="506"/>
                  </a:cubicBezTo>
                  <a:cubicBezTo>
                    <a:pt x="460" y="506"/>
                    <a:pt x="460" y="506"/>
                    <a:pt x="461" y="505"/>
                  </a:cubicBezTo>
                  <a:cubicBezTo>
                    <a:pt x="462" y="504"/>
                    <a:pt x="461" y="504"/>
                    <a:pt x="462" y="504"/>
                  </a:cubicBezTo>
                  <a:cubicBezTo>
                    <a:pt x="463" y="504"/>
                    <a:pt x="463" y="504"/>
                    <a:pt x="464" y="503"/>
                  </a:cubicBezTo>
                  <a:cubicBezTo>
                    <a:pt x="465" y="503"/>
                    <a:pt x="463" y="503"/>
                    <a:pt x="465" y="502"/>
                  </a:cubicBezTo>
                  <a:cubicBezTo>
                    <a:pt x="467" y="502"/>
                    <a:pt x="469" y="501"/>
                    <a:pt x="469" y="501"/>
                  </a:cubicBezTo>
                  <a:cubicBezTo>
                    <a:pt x="469" y="501"/>
                    <a:pt x="469" y="502"/>
                    <a:pt x="470" y="502"/>
                  </a:cubicBezTo>
                  <a:cubicBezTo>
                    <a:pt x="470" y="502"/>
                    <a:pt x="472" y="501"/>
                    <a:pt x="472" y="501"/>
                  </a:cubicBezTo>
                  <a:cubicBezTo>
                    <a:pt x="472" y="501"/>
                    <a:pt x="473" y="501"/>
                    <a:pt x="473" y="501"/>
                  </a:cubicBezTo>
                  <a:cubicBezTo>
                    <a:pt x="474" y="501"/>
                    <a:pt x="474" y="501"/>
                    <a:pt x="474" y="501"/>
                  </a:cubicBezTo>
                  <a:cubicBezTo>
                    <a:pt x="474" y="501"/>
                    <a:pt x="475" y="501"/>
                    <a:pt x="475" y="501"/>
                  </a:cubicBezTo>
                  <a:cubicBezTo>
                    <a:pt x="476" y="501"/>
                    <a:pt x="477" y="500"/>
                    <a:pt x="478" y="500"/>
                  </a:cubicBezTo>
                  <a:cubicBezTo>
                    <a:pt x="480" y="500"/>
                    <a:pt x="480" y="500"/>
                    <a:pt x="481" y="500"/>
                  </a:cubicBezTo>
                  <a:cubicBezTo>
                    <a:pt x="481" y="501"/>
                    <a:pt x="481" y="501"/>
                    <a:pt x="481" y="501"/>
                  </a:cubicBezTo>
                  <a:cubicBezTo>
                    <a:pt x="481" y="501"/>
                    <a:pt x="481" y="501"/>
                    <a:pt x="482" y="501"/>
                  </a:cubicBezTo>
                  <a:cubicBezTo>
                    <a:pt x="483" y="501"/>
                    <a:pt x="484" y="501"/>
                    <a:pt x="484" y="501"/>
                  </a:cubicBezTo>
                  <a:cubicBezTo>
                    <a:pt x="485" y="501"/>
                    <a:pt x="485" y="501"/>
                    <a:pt x="485" y="501"/>
                  </a:cubicBezTo>
                  <a:cubicBezTo>
                    <a:pt x="485" y="501"/>
                    <a:pt x="485" y="501"/>
                    <a:pt x="486" y="500"/>
                  </a:cubicBezTo>
                  <a:cubicBezTo>
                    <a:pt x="487" y="499"/>
                    <a:pt x="488" y="498"/>
                    <a:pt x="488" y="498"/>
                  </a:cubicBezTo>
                  <a:cubicBezTo>
                    <a:pt x="489" y="497"/>
                    <a:pt x="489" y="498"/>
                    <a:pt x="490" y="497"/>
                  </a:cubicBezTo>
                  <a:cubicBezTo>
                    <a:pt x="490" y="497"/>
                    <a:pt x="491" y="496"/>
                    <a:pt x="492" y="496"/>
                  </a:cubicBezTo>
                  <a:cubicBezTo>
                    <a:pt x="492" y="496"/>
                    <a:pt x="494" y="495"/>
                    <a:pt x="495" y="495"/>
                  </a:cubicBezTo>
                  <a:cubicBezTo>
                    <a:pt x="495" y="494"/>
                    <a:pt x="495" y="494"/>
                    <a:pt x="495" y="494"/>
                  </a:cubicBezTo>
                  <a:cubicBezTo>
                    <a:pt x="496" y="493"/>
                    <a:pt x="495" y="493"/>
                    <a:pt x="497" y="492"/>
                  </a:cubicBezTo>
                  <a:cubicBezTo>
                    <a:pt x="499" y="492"/>
                    <a:pt x="499" y="491"/>
                    <a:pt x="499" y="491"/>
                  </a:cubicBezTo>
                  <a:cubicBezTo>
                    <a:pt x="500" y="491"/>
                    <a:pt x="500" y="491"/>
                    <a:pt x="500" y="491"/>
                  </a:cubicBezTo>
                  <a:cubicBezTo>
                    <a:pt x="500" y="491"/>
                    <a:pt x="500" y="491"/>
                    <a:pt x="501" y="491"/>
                  </a:cubicBezTo>
                  <a:cubicBezTo>
                    <a:pt x="502" y="490"/>
                    <a:pt x="503" y="490"/>
                    <a:pt x="503" y="490"/>
                  </a:cubicBezTo>
                  <a:cubicBezTo>
                    <a:pt x="503" y="490"/>
                    <a:pt x="505" y="490"/>
                    <a:pt x="506" y="490"/>
                  </a:cubicBezTo>
                  <a:cubicBezTo>
                    <a:pt x="507" y="489"/>
                    <a:pt x="508" y="488"/>
                    <a:pt x="509" y="488"/>
                  </a:cubicBezTo>
                  <a:cubicBezTo>
                    <a:pt x="510" y="488"/>
                    <a:pt x="511" y="487"/>
                    <a:pt x="511" y="487"/>
                  </a:cubicBezTo>
                  <a:cubicBezTo>
                    <a:pt x="511" y="487"/>
                    <a:pt x="513" y="486"/>
                    <a:pt x="513" y="486"/>
                  </a:cubicBezTo>
                  <a:cubicBezTo>
                    <a:pt x="513" y="486"/>
                    <a:pt x="515" y="485"/>
                    <a:pt x="515" y="485"/>
                  </a:cubicBezTo>
                  <a:cubicBezTo>
                    <a:pt x="515" y="485"/>
                    <a:pt x="515" y="484"/>
                    <a:pt x="516" y="484"/>
                  </a:cubicBezTo>
                  <a:cubicBezTo>
                    <a:pt x="516" y="484"/>
                    <a:pt x="516" y="484"/>
                    <a:pt x="517" y="484"/>
                  </a:cubicBezTo>
                  <a:cubicBezTo>
                    <a:pt x="517" y="484"/>
                    <a:pt x="517" y="484"/>
                    <a:pt x="518" y="484"/>
                  </a:cubicBezTo>
                  <a:cubicBezTo>
                    <a:pt x="520" y="483"/>
                    <a:pt x="521" y="483"/>
                    <a:pt x="521" y="483"/>
                  </a:cubicBezTo>
                  <a:cubicBezTo>
                    <a:pt x="521" y="482"/>
                    <a:pt x="522" y="482"/>
                    <a:pt x="522" y="482"/>
                  </a:cubicBezTo>
                  <a:cubicBezTo>
                    <a:pt x="522" y="481"/>
                    <a:pt x="523" y="481"/>
                    <a:pt x="523" y="481"/>
                  </a:cubicBezTo>
                  <a:cubicBezTo>
                    <a:pt x="523" y="481"/>
                    <a:pt x="523" y="480"/>
                    <a:pt x="524" y="480"/>
                  </a:cubicBezTo>
                  <a:cubicBezTo>
                    <a:pt x="524" y="480"/>
                    <a:pt x="524" y="481"/>
                    <a:pt x="524" y="480"/>
                  </a:cubicBezTo>
                  <a:cubicBezTo>
                    <a:pt x="525" y="479"/>
                    <a:pt x="525" y="479"/>
                    <a:pt x="525" y="479"/>
                  </a:cubicBezTo>
                  <a:cubicBezTo>
                    <a:pt x="526" y="478"/>
                    <a:pt x="525" y="478"/>
                    <a:pt x="526" y="477"/>
                  </a:cubicBezTo>
                  <a:cubicBezTo>
                    <a:pt x="527" y="477"/>
                    <a:pt x="529" y="476"/>
                    <a:pt x="529" y="476"/>
                  </a:cubicBezTo>
                  <a:cubicBezTo>
                    <a:pt x="529" y="476"/>
                    <a:pt x="530" y="476"/>
                    <a:pt x="530" y="476"/>
                  </a:cubicBezTo>
                  <a:cubicBezTo>
                    <a:pt x="530" y="475"/>
                    <a:pt x="530" y="475"/>
                    <a:pt x="531" y="475"/>
                  </a:cubicBezTo>
                  <a:cubicBezTo>
                    <a:pt x="531" y="474"/>
                    <a:pt x="531" y="473"/>
                    <a:pt x="532" y="473"/>
                  </a:cubicBezTo>
                  <a:cubicBezTo>
                    <a:pt x="532" y="473"/>
                    <a:pt x="533" y="472"/>
                    <a:pt x="533" y="472"/>
                  </a:cubicBezTo>
                  <a:cubicBezTo>
                    <a:pt x="534" y="472"/>
                    <a:pt x="534" y="472"/>
                    <a:pt x="534" y="472"/>
                  </a:cubicBezTo>
                  <a:cubicBezTo>
                    <a:pt x="535" y="472"/>
                    <a:pt x="535" y="472"/>
                    <a:pt x="535" y="472"/>
                  </a:cubicBezTo>
                  <a:cubicBezTo>
                    <a:pt x="536" y="472"/>
                    <a:pt x="536" y="472"/>
                    <a:pt x="536" y="472"/>
                  </a:cubicBezTo>
                  <a:cubicBezTo>
                    <a:pt x="536" y="472"/>
                    <a:pt x="537" y="472"/>
                    <a:pt x="538" y="472"/>
                  </a:cubicBezTo>
                  <a:cubicBezTo>
                    <a:pt x="538" y="471"/>
                    <a:pt x="539" y="469"/>
                    <a:pt x="539" y="469"/>
                  </a:cubicBezTo>
                  <a:cubicBezTo>
                    <a:pt x="540" y="468"/>
                    <a:pt x="540" y="468"/>
                    <a:pt x="540" y="468"/>
                  </a:cubicBezTo>
                  <a:cubicBezTo>
                    <a:pt x="541" y="467"/>
                    <a:pt x="541" y="467"/>
                    <a:pt x="541" y="467"/>
                  </a:cubicBezTo>
                  <a:cubicBezTo>
                    <a:pt x="541" y="466"/>
                    <a:pt x="541" y="466"/>
                    <a:pt x="541" y="466"/>
                  </a:cubicBezTo>
                  <a:cubicBezTo>
                    <a:pt x="541" y="465"/>
                    <a:pt x="541" y="465"/>
                    <a:pt x="541" y="465"/>
                  </a:cubicBezTo>
                  <a:cubicBezTo>
                    <a:pt x="541" y="465"/>
                    <a:pt x="541" y="465"/>
                    <a:pt x="541" y="465"/>
                  </a:cubicBezTo>
                  <a:cubicBezTo>
                    <a:pt x="541" y="465"/>
                    <a:pt x="541" y="464"/>
                    <a:pt x="541" y="464"/>
                  </a:cubicBezTo>
                  <a:cubicBezTo>
                    <a:pt x="541" y="464"/>
                    <a:pt x="542" y="464"/>
                    <a:pt x="541" y="463"/>
                  </a:cubicBezTo>
                  <a:cubicBezTo>
                    <a:pt x="541" y="463"/>
                    <a:pt x="541" y="462"/>
                    <a:pt x="541" y="462"/>
                  </a:cubicBezTo>
                  <a:cubicBezTo>
                    <a:pt x="541" y="462"/>
                    <a:pt x="541" y="463"/>
                    <a:pt x="541" y="463"/>
                  </a:cubicBezTo>
                  <a:cubicBezTo>
                    <a:pt x="540" y="463"/>
                    <a:pt x="540" y="463"/>
                    <a:pt x="540" y="463"/>
                  </a:cubicBezTo>
                  <a:cubicBezTo>
                    <a:pt x="539" y="463"/>
                    <a:pt x="540" y="464"/>
                    <a:pt x="539" y="464"/>
                  </a:cubicBezTo>
                  <a:cubicBezTo>
                    <a:pt x="539" y="464"/>
                    <a:pt x="539" y="465"/>
                    <a:pt x="539" y="464"/>
                  </a:cubicBezTo>
                  <a:cubicBezTo>
                    <a:pt x="539" y="463"/>
                    <a:pt x="539" y="463"/>
                    <a:pt x="539" y="463"/>
                  </a:cubicBezTo>
                  <a:cubicBezTo>
                    <a:pt x="539" y="463"/>
                    <a:pt x="539" y="462"/>
                    <a:pt x="539" y="462"/>
                  </a:cubicBezTo>
                  <a:cubicBezTo>
                    <a:pt x="540" y="462"/>
                    <a:pt x="540" y="462"/>
                    <a:pt x="540" y="462"/>
                  </a:cubicBezTo>
                  <a:cubicBezTo>
                    <a:pt x="540" y="462"/>
                    <a:pt x="540" y="462"/>
                    <a:pt x="541" y="462"/>
                  </a:cubicBezTo>
                  <a:cubicBezTo>
                    <a:pt x="541" y="461"/>
                    <a:pt x="542" y="461"/>
                    <a:pt x="542" y="461"/>
                  </a:cubicBezTo>
                  <a:cubicBezTo>
                    <a:pt x="542" y="461"/>
                    <a:pt x="542" y="461"/>
                    <a:pt x="542" y="461"/>
                  </a:cubicBezTo>
                  <a:cubicBezTo>
                    <a:pt x="542" y="460"/>
                    <a:pt x="542" y="460"/>
                    <a:pt x="542" y="459"/>
                  </a:cubicBezTo>
                  <a:cubicBezTo>
                    <a:pt x="541" y="459"/>
                    <a:pt x="541" y="459"/>
                    <a:pt x="541" y="459"/>
                  </a:cubicBezTo>
                  <a:cubicBezTo>
                    <a:pt x="541" y="458"/>
                    <a:pt x="541" y="458"/>
                    <a:pt x="540" y="458"/>
                  </a:cubicBezTo>
                  <a:cubicBezTo>
                    <a:pt x="540" y="457"/>
                    <a:pt x="540" y="457"/>
                    <a:pt x="539" y="457"/>
                  </a:cubicBezTo>
                  <a:cubicBezTo>
                    <a:pt x="539" y="457"/>
                    <a:pt x="539" y="457"/>
                    <a:pt x="539" y="457"/>
                  </a:cubicBezTo>
                  <a:cubicBezTo>
                    <a:pt x="538" y="457"/>
                    <a:pt x="538" y="457"/>
                    <a:pt x="538" y="457"/>
                  </a:cubicBezTo>
                  <a:cubicBezTo>
                    <a:pt x="538" y="458"/>
                    <a:pt x="538" y="458"/>
                    <a:pt x="538" y="458"/>
                  </a:cubicBezTo>
                  <a:cubicBezTo>
                    <a:pt x="538" y="458"/>
                    <a:pt x="539" y="459"/>
                    <a:pt x="539" y="459"/>
                  </a:cubicBezTo>
                  <a:cubicBezTo>
                    <a:pt x="539" y="459"/>
                    <a:pt x="539" y="459"/>
                    <a:pt x="539" y="459"/>
                  </a:cubicBezTo>
                  <a:cubicBezTo>
                    <a:pt x="540" y="459"/>
                    <a:pt x="540" y="460"/>
                    <a:pt x="540" y="460"/>
                  </a:cubicBezTo>
                  <a:cubicBezTo>
                    <a:pt x="540" y="460"/>
                    <a:pt x="541" y="461"/>
                    <a:pt x="541" y="461"/>
                  </a:cubicBezTo>
                  <a:cubicBezTo>
                    <a:pt x="540" y="461"/>
                    <a:pt x="540" y="461"/>
                    <a:pt x="539" y="461"/>
                  </a:cubicBezTo>
                  <a:cubicBezTo>
                    <a:pt x="539" y="461"/>
                    <a:pt x="538" y="461"/>
                    <a:pt x="538" y="461"/>
                  </a:cubicBezTo>
                  <a:cubicBezTo>
                    <a:pt x="537" y="461"/>
                    <a:pt x="538" y="461"/>
                    <a:pt x="537" y="461"/>
                  </a:cubicBezTo>
                  <a:cubicBezTo>
                    <a:pt x="537" y="461"/>
                    <a:pt x="537" y="461"/>
                    <a:pt x="536" y="461"/>
                  </a:cubicBezTo>
                  <a:cubicBezTo>
                    <a:pt x="536" y="460"/>
                    <a:pt x="536" y="460"/>
                    <a:pt x="535" y="459"/>
                  </a:cubicBezTo>
                  <a:cubicBezTo>
                    <a:pt x="535" y="459"/>
                    <a:pt x="536" y="459"/>
                    <a:pt x="535" y="458"/>
                  </a:cubicBezTo>
                  <a:cubicBezTo>
                    <a:pt x="535" y="458"/>
                    <a:pt x="535" y="457"/>
                    <a:pt x="535" y="457"/>
                  </a:cubicBezTo>
                  <a:cubicBezTo>
                    <a:pt x="535" y="457"/>
                    <a:pt x="535" y="456"/>
                    <a:pt x="535" y="456"/>
                  </a:cubicBezTo>
                  <a:cubicBezTo>
                    <a:pt x="535" y="456"/>
                    <a:pt x="535" y="456"/>
                    <a:pt x="534" y="456"/>
                  </a:cubicBezTo>
                  <a:cubicBezTo>
                    <a:pt x="533" y="456"/>
                    <a:pt x="534" y="457"/>
                    <a:pt x="533" y="456"/>
                  </a:cubicBezTo>
                  <a:cubicBezTo>
                    <a:pt x="533" y="455"/>
                    <a:pt x="533" y="455"/>
                    <a:pt x="532" y="455"/>
                  </a:cubicBezTo>
                  <a:cubicBezTo>
                    <a:pt x="532" y="454"/>
                    <a:pt x="532" y="454"/>
                    <a:pt x="532" y="454"/>
                  </a:cubicBezTo>
                  <a:cubicBezTo>
                    <a:pt x="532" y="453"/>
                    <a:pt x="532" y="452"/>
                    <a:pt x="531" y="453"/>
                  </a:cubicBezTo>
                  <a:cubicBezTo>
                    <a:pt x="531" y="454"/>
                    <a:pt x="531" y="454"/>
                    <a:pt x="531" y="454"/>
                  </a:cubicBezTo>
                  <a:cubicBezTo>
                    <a:pt x="531" y="455"/>
                    <a:pt x="531" y="456"/>
                    <a:pt x="530" y="456"/>
                  </a:cubicBezTo>
                  <a:cubicBezTo>
                    <a:pt x="530" y="456"/>
                    <a:pt x="529" y="456"/>
                    <a:pt x="529" y="456"/>
                  </a:cubicBezTo>
                  <a:cubicBezTo>
                    <a:pt x="529" y="456"/>
                    <a:pt x="529" y="456"/>
                    <a:pt x="529" y="456"/>
                  </a:cubicBezTo>
                  <a:cubicBezTo>
                    <a:pt x="528" y="456"/>
                    <a:pt x="528" y="457"/>
                    <a:pt x="528" y="457"/>
                  </a:cubicBezTo>
                  <a:cubicBezTo>
                    <a:pt x="528" y="457"/>
                    <a:pt x="528" y="457"/>
                    <a:pt x="528" y="458"/>
                  </a:cubicBezTo>
                  <a:cubicBezTo>
                    <a:pt x="528" y="458"/>
                    <a:pt x="528" y="458"/>
                    <a:pt x="527" y="458"/>
                  </a:cubicBezTo>
                  <a:cubicBezTo>
                    <a:pt x="527" y="457"/>
                    <a:pt x="527" y="457"/>
                    <a:pt x="527" y="457"/>
                  </a:cubicBezTo>
                  <a:cubicBezTo>
                    <a:pt x="526" y="457"/>
                    <a:pt x="526" y="457"/>
                    <a:pt x="526" y="457"/>
                  </a:cubicBezTo>
                  <a:cubicBezTo>
                    <a:pt x="525" y="457"/>
                    <a:pt x="525" y="457"/>
                    <a:pt x="525" y="456"/>
                  </a:cubicBezTo>
                  <a:cubicBezTo>
                    <a:pt x="525" y="456"/>
                    <a:pt x="525" y="456"/>
                    <a:pt x="526" y="456"/>
                  </a:cubicBezTo>
                  <a:cubicBezTo>
                    <a:pt x="526" y="455"/>
                    <a:pt x="526" y="456"/>
                    <a:pt x="526" y="455"/>
                  </a:cubicBezTo>
                  <a:cubicBezTo>
                    <a:pt x="526" y="455"/>
                    <a:pt x="526" y="454"/>
                    <a:pt x="526" y="454"/>
                  </a:cubicBezTo>
                  <a:cubicBezTo>
                    <a:pt x="526" y="454"/>
                    <a:pt x="526" y="453"/>
                    <a:pt x="526" y="453"/>
                  </a:cubicBezTo>
                  <a:cubicBezTo>
                    <a:pt x="527" y="453"/>
                    <a:pt x="527" y="453"/>
                    <a:pt x="527" y="453"/>
                  </a:cubicBezTo>
                  <a:cubicBezTo>
                    <a:pt x="527" y="452"/>
                    <a:pt x="527" y="452"/>
                    <a:pt x="526" y="452"/>
                  </a:cubicBezTo>
                  <a:cubicBezTo>
                    <a:pt x="526" y="452"/>
                    <a:pt x="527" y="452"/>
                    <a:pt x="525" y="451"/>
                  </a:cubicBezTo>
                  <a:cubicBezTo>
                    <a:pt x="524" y="451"/>
                    <a:pt x="523" y="451"/>
                    <a:pt x="523" y="451"/>
                  </a:cubicBezTo>
                  <a:cubicBezTo>
                    <a:pt x="523" y="451"/>
                    <a:pt x="523" y="451"/>
                    <a:pt x="522" y="450"/>
                  </a:cubicBezTo>
                  <a:cubicBezTo>
                    <a:pt x="521" y="450"/>
                    <a:pt x="520" y="449"/>
                    <a:pt x="519" y="450"/>
                  </a:cubicBezTo>
                  <a:cubicBezTo>
                    <a:pt x="518" y="450"/>
                    <a:pt x="518" y="450"/>
                    <a:pt x="518" y="450"/>
                  </a:cubicBezTo>
                  <a:cubicBezTo>
                    <a:pt x="518" y="449"/>
                    <a:pt x="518" y="449"/>
                    <a:pt x="518" y="448"/>
                  </a:cubicBezTo>
                  <a:cubicBezTo>
                    <a:pt x="517" y="448"/>
                    <a:pt x="517" y="448"/>
                    <a:pt x="517" y="447"/>
                  </a:cubicBezTo>
                  <a:cubicBezTo>
                    <a:pt x="517" y="447"/>
                    <a:pt x="516" y="446"/>
                    <a:pt x="516" y="446"/>
                  </a:cubicBezTo>
                  <a:cubicBezTo>
                    <a:pt x="516" y="446"/>
                    <a:pt x="516" y="446"/>
                    <a:pt x="516" y="446"/>
                  </a:cubicBezTo>
                  <a:cubicBezTo>
                    <a:pt x="515" y="445"/>
                    <a:pt x="515" y="445"/>
                    <a:pt x="515" y="445"/>
                  </a:cubicBezTo>
                  <a:cubicBezTo>
                    <a:pt x="514" y="445"/>
                    <a:pt x="514" y="444"/>
                    <a:pt x="514" y="444"/>
                  </a:cubicBezTo>
                  <a:cubicBezTo>
                    <a:pt x="512" y="444"/>
                    <a:pt x="512" y="444"/>
                    <a:pt x="512" y="444"/>
                  </a:cubicBezTo>
                  <a:cubicBezTo>
                    <a:pt x="512" y="444"/>
                    <a:pt x="512" y="444"/>
                    <a:pt x="512" y="443"/>
                  </a:cubicBezTo>
                  <a:cubicBezTo>
                    <a:pt x="511" y="443"/>
                    <a:pt x="512" y="443"/>
                    <a:pt x="511" y="442"/>
                  </a:cubicBezTo>
                  <a:cubicBezTo>
                    <a:pt x="510" y="442"/>
                    <a:pt x="510" y="441"/>
                    <a:pt x="509" y="441"/>
                  </a:cubicBezTo>
                  <a:cubicBezTo>
                    <a:pt x="509" y="441"/>
                    <a:pt x="508" y="442"/>
                    <a:pt x="508" y="442"/>
                  </a:cubicBezTo>
                  <a:cubicBezTo>
                    <a:pt x="508" y="442"/>
                    <a:pt x="507" y="443"/>
                    <a:pt x="507" y="442"/>
                  </a:cubicBezTo>
                  <a:cubicBezTo>
                    <a:pt x="507" y="441"/>
                    <a:pt x="507" y="441"/>
                    <a:pt x="507" y="441"/>
                  </a:cubicBezTo>
                  <a:cubicBezTo>
                    <a:pt x="508" y="441"/>
                    <a:pt x="508" y="441"/>
                    <a:pt x="508" y="440"/>
                  </a:cubicBezTo>
                  <a:cubicBezTo>
                    <a:pt x="509" y="440"/>
                    <a:pt x="509" y="440"/>
                    <a:pt x="509" y="439"/>
                  </a:cubicBezTo>
                  <a:cubicBezTo>
                    <a:pt x="510" y="439"/>
                    <a:pt x="510" y="437"/>
                    <a:pt x="510" y="437"/>
                  </a:cubicBezTo>
                  <a:cubicBezTo>
                    <a:pt x="510" y="437"/>
                    <a:pt x="511" y="437"/>
                    <a:pt x="510" y="436"/>
                  </a:cubicBezTo>
                  <a:cubicBezTo>
                    <a:pt x="510" y="436"/>
                    <a:pt x="511" y="435"/>
                    <a:pt x="510" y="434"/>
                  </a:cubicBezTo>
                  <a:cubicBezTo>
                    <a:pt x="509" y="433"/>
                    <a:pt x="510" y="434"/>
                    <a:pt x="509" y="433"/>
                  </a:cubicBezTo>
                  <a:cubicBezTo>
                    <a:pt x="509" y="432"/>
                    <a:pt x="508" y="432"/>
                    <a:pt x="508" y="432"/>
                  </a:cubicBezTo>
                  <a:cubicBezTo>
                    <a:pt x="508" y="431"/>
                    <a:pt x="509" y="431"/>
                    <a:pt x="508" y="431"/>
                  </a:cubicBezTo>
                  <a:cubicBezTo>
                    <a:pt x="507" y="430"/>
                    <a:pt x="506" y="431"/>
                    <a:pt x="506" y="430"/>
                  </a:cubicBezTo>
                  <a:cubicBezTo>
                    <a:pt x="506" y="430"/>
                    <a:pt x="506" y="430"/>
                    <a:pt x="506" y="429"/>
                  </a:cubicBezTo>
                  <a:cubicBezTo>
                    <a:pt x="507" y="429"/>
                    <a:pt x="507" y="429"/>
                    <a:pt x="507" y="428"/>
                  </a:cubicBezTo>
                  <a:cubicBezTo>
                    <a:pt x="508" y="428"/>
                    <a:pt x="508" y="428"/>
                    <a:pt x="508" y="427"/>
                  </a:cubicBezTo>
                  <a:cubicBezTo>
                    <a:pt x="507" y="427"/>
                    <a:pt x="507" y="427"/>
                    <a:pt x="507" y="426"/>
                  </a:cubicBezTo>
                  <a:cubicBezTo>
                    <a:pt x="508" y="426"/>
                    <a:pt x="508" y="426"/>
                    <a:pt x="507" y="425"/>
                  </a:cubicBezTo>
                  <a:cubicBezTo>
                    <a:pt x="507" y="425"/>
                    <a:pt x="507" y="427"/>
                    <a:pt x="507" y="425"/>
                  </a:cubicBezTo>
                  <a:cubicBezTo>
                    <a:pt x="507" y="423"/>
                    <a:pt x="507" y="423"/>
                    <a:pt x="507" y="423"/>
                  </a:cubicBezTo>
                  <a:cubicBezTo>
                    <a:pt x="507" y="422"/>
                    <a:pt x="507" y="422"/>
                    <a:pt x="506" y="422"/>
                  </a:cubicBezTo>
                  <a:cubicBezTo>
                    <a:pt x="506" y="421"/>
                    <a:pt x="506" y="421"/>
                    <a:pt x="506" y="421"/>
                  </a:cubicBezTo>
                  <a:cubicBezTo>
                    <a:pt x="506" y="421"/>
                    <a:pt x="506" y="420"/>
                    <a:pt x="506" y="419"/>
                  </a:cubicBezTo>
                  <a:cubicBezTo>
                    <a:pt x="506" y="419"/>
                    <a:pt x="506" y="419"/>
                    <a:pt x="506" y="419"/>
                  </a:cubicBezTo>
                  <a:cubicBezTo>
                    <a:pt x="506" y="419"/>
                    <a:pt x="505" y="417"/>
                    <a:pt x="505" y="418"/>
                  </a:cubicBezTo>
                  <a:cubicBezTo>
                    <a:pt x="504" y="418"/>
                    <a:pt x="504" y="419"/>
                    <a:pt x="504" y="418"/>
                  </a:cubicBezTo>
                  <a:cubicBezTo>
                    <a:pt x="504" y="417"/>
                    <a:pt x="504" y="416"/>
                    <a:pt x="503" y="416"/>
                  </a:cubicBezTo>
                  <a:cubicBezTo>
                    <a:pt x="503" y="416"/>
                    <a:pt x="504" y="416"/>
                    <a:pt x="503" y="415"/>
                  </a:cubicBezTo>
                  <a:cubicBezTo>
                    <a:pt x="503" y="415"/>
                    <a:pt x="503" y="415"/>
                    <a:pt x="503" y="415"/>
                  </a:cubicBezTo>
                  <a:cubicBezTo>
                    <a:pt x="502" y="415"/>
                    <a:pt x="501" y="415"/>
                    <a:pt x="501" y="415"/>
                  </a:cubicBezTo>
                  <a:cubicBezTo>
                    <a:pt x="501" y="415"/>
                    <a:pt x="500" y="415"/>
                    <a:pt x="500" y="415"/>
                  </a:cubicBezTo>
                  <a:cubicBezTo>
                    <a:pt x="500" y="415"/>
                    <a:pt x="500" y="415"/>
                    <a:pt x="499" y="415"/>
                  </a:cubicBezTo>
                  <a:cubicBezTo>
                    <a:pt x="499" y="415"/>
                    <a:pt x="499" y="414"/>
                    <a:pt x="499" y="414"/>
                  </a:cubicBezTo>
                  <a:cubicBezTo>
                    <a:pt x="499" y="414"/>
                    <a:pt x="499" y="414"/>
                    <a:pt x="499" y="413"/>
                  </a:cubicBezTo>
                  <a:cubicBezTo>
                    <a:pt x="499" y="412"/>
                    <a:pt x="500" y="413"/>
                    <a:pt x="500" y="414"/>
                  </a:cubicBezTo>
                  <a:cubicBezTo>
                    <a:pt x="500" y="414"/>
                    <a:pt x="500" y="414"/>
                    <a:pt x="501" y="414"/>
                  </a:cubicBezTo>
                  <a:cubicBezTo>
                    <a:pt x="501" y="414"/>
                    <a:pt x="501" y="414"/>
                    <a:pt x="501" y="414"/>
                  </a:cubicBezTo>
                  <a:cubicBezTo>
                    <a:pt x="501" y="413"/>
                    <a:pt x="501" y="413"/>
                    <a:pt x="502" y="412"/>
                  </a:cubicBezTo>
                  <a:cubicBezTo>
                    <a:pt x="502" y="412"/>
                    <a:pt x="502" y="412"/>
                    <a:pt x="503" y="412"/>
                  </a:cubicBezTo>
                  <a:cubicBezTo>
                    <a:pt x="504" y="412"/>
                    <a:pt x="504" y="413"/>
                    <a:pt x="504" y="412"/>
                  </a:cubicBezTo>
                  <a:cubicBezTo>
                    <a:pt x="504" y="411"/>
                    <a:pt x="504" y="411"/>
                    <a:pt x="504" y="410"/>
                  </a:cubicBezTo>
                  <a:cubicBezTo>
                    <a:pt x="504" y="409"/>
                    <a:pt x="503" y="409"/>
                    <a:pt x="503" y="408"/>
                  </a:cubicBezTo>
                  <a:cubicBezTo>
                    <a:pt x="503" y="407"/>
                    <a:pt x="503" y="407"/>
                    <a:pt x="503" y="407"/>
                  </a:cubicBezTo>
                  <a:cubicBezTo>
                    <a:pt x="503" y="407"/>
                    <a:pt x="503" y="407"/>
                    <a:pt x="502" y="407"/>
                  </a:cubicBezTo>
                  <a:cubicBezTo>
                    <a:pt x="502" y="407"/>
                    <a:pt x="502" y="406"/>
                    <a:pt x="502" y="406"/>
                  </a:cubicBezTo>
                  <a:cubicBezTo>
                    <a:pt x="502" y="406"/>
                    <a:pt x="503" y="406"/>
                    <a:pt x="503" y="406"/>
                  </a:cubicBezTo>
                  <a:cubicBezTo>
                    <a:pt x="503" y="405"/>
                    <a:pt x="503" y="405"/>
                    <a:pt x="503" y="404"/>
                  </a:cubicBezTo>
                  <a:cubicBezTo>
                    <a:pt x="503" y="404"/>
                    <a:pt x="503" y="403"/>
                    <a:pt x="503" y="403"/>
                  </a:cubicBezTo>
                  <a:cubicBezTo>
                    <a:pt x="502" y="402"/>
                    <a:pt x="502" y="402"/>
                    <a:pt x="502" y="402"/>
                  </a:cubicBezTo>
                  <a:cubicBezTo>
                    <a:pt x="501" y="401"/>
                    <a:pt x="501" y="401"/>
                    <a:pt x="501" y="401"/>
                  </a:cubicBezTo>
                  <a:cubicBezTo>
                    <a:pt x="501" y="401"/>
                    <a:pt x="501" y="400"/>
                    <a:pt x="501" y="400"/>
                  </a:cubicBezTo>
                  <a:cubicBezTo>
                    <a:pt x="501" y="399"/>
                    <a:pt x="501" y="400"/>
                    <a:pt x="501" y="399"/>
                  </a:cubicBezTo>
                  <a:cubicBezTo>
                    <a:pt x="502" y="398"/>
                    <a:pt x="502" y="398"/>
                    <a:pt x="502" y="398"/>
                  </a:cubicBezTo>
                  <a:cubicBezTo>
                    <a:pt x="502" y="397"/>
                    <a:pt x="502" y="397"/>
                    <a:pt x="502" y="397"/>
                  </a:cubicBezTo>
                  <a:cubicBezTo>
                    <a:pt x="502" y="397"/>
                    <a:pt x="501" y="396"/>
                    <a:pt x="501" y="396"/>
                  </a:cubicBezTo>
                  <a:cubicBezTo>
                    <a:pt x="501" y="396"/>
                    <a:pt x="501" y="397"/>
                    <a:pt x="501" y="396"/>
                  </a:cubicBezTo>
                  <a:cubicBezTo>
                    <a:pt x="500" y="396"/>
                    <a:pt x="501" y="396"/>
                    <a:pt x="500" y="396"/>
                  </a:cubicBezTo>
                  <a:cubicBezTo>
                    <a:pt x="500" y="395"/>
                    <a:pt x="499" y="396"/>
                    <a:pt x="499" y="395"/>
                  </a:cubicBezTo>
                  <a:cubicBezTo>
                    <a:pt x="499" y="395"/>
                    <a:pt x="499" y="395"/>
                    <a:pt x="499" y="395"/>
                  </a:cubicBezTo>
                  <a:cubicBezTo>
                    <a:pt x="498" y="395"/>
                    <a:pt x="498" y="394"/>
                    <a:pt x="498" y="394"/>
                  </a:cubicBezTo>
                  <a:cubicBezTo>
                    <a:pt x="498" y="394"/>
                    <a:pt x="498" y="395"/>
                    <a:pt x="498" y="394"/>
                  </a:cubicBezTo>
                  <a:cubicBezTo>
                    <a:pt x="498" y="393"/>
                    <a:pt x="498" y="393"/>
                    <a:pt x="498" y="393"/>
                  </a:cubicBezTo>
                  <a:cubicBezTo>
                    <a:pt x="498" y="392"/>
                    <a:pt x="497" y="392"/>
                    <a:pt x="498" y="392"/>
                  </a:cubicBezTo>
                  <a:cubicBezTo>
                    <a:pt x="498" y="392"/>
                    <a:pt x="498" y="392"/>
                    <a:pt x="498" y="392"/>
                  </a:cubicBezTo>
                  <a:cubicBezTo>
                    <a:pt x="498" y="391"/>
                    <a:pt x="499" y="391"/>
                    <a:pt x="498" y="391"/>
                  </a:cubicBezTo>
                  <a:cubicBezTo>
                    <a:pt x="498" y="391"/>
                    <a:pt x="498" y="390"/>
                    <a:pt x="498" y="390"/>
                  </a:cubicBezTo>
                  <a:cubicBezTo>
                    <a:pt x="498" y="390"/>
                    <a:pt x="498" y="390"/>
                    <a:pt x="499" y="390"/>
                  </a:cubicBezTo>
                  <a:cubicBezTo>
                    <a:pt x="499" y="390"/>
                    <a:pt x="498" y="390"/>
                    <a:pt x="499" y="390"/>
                  </a:cubicBezTo>
                  <a:cubicBezTo>
                    <a:pt x="500" y="390"/>
                    <a:pt x="500" y="390"/>
                    <a:pt x="500" y="390"/>
                  </a:cubicBezTo>
                  <a:cubicBezTo>
                    <a:pt x="501" y="390"/>
                    <a:pt x="501" y="390"/>
                    <a:pt x="501" y="390"/>
                  </a:cubicBezTo>
                  <a:cubicBezTo>
                    <a:pt x="501" y="389"/>
                    <a:pt x="501" y="390"/>
                    <a:pt x="501" y="389"/>
                  </a:cubicBezTo>
                  <a:cubicBezTo>
                    <a:pt x="501" y="389"/>
                    <a:pt x="501" y="389"/>
                    <a:pt x="501" y="388"/>
                  </a:cubicBezTo>
                  <a:cubicBezTo>
                    <a:pt x="501" y="388"/>
                    <a:pt x="501" y="387"/>
                    <a:pt x="501" y="388"/>
                  </a:cubicBezTo>
                  <a:cubicBezTo>
                    <a:pt x="501" y="388"/>
                    <a:pt x="501" y="389"/>
                    <a:pt x="501" y="389"/>
                  </a:cubicBezTo>
                  <a:cubicBezTo>
                    <a:pt x="500" y="389"/>
                    <a:pt x="500" y="389"/>
                    <a:pt x="500" y="389"/>
                  </a:cubicBezTo>
                  <a:cubicBezTo>
                    <a:pt x="499" y="389"/>
                    <a:pt x="499" y="389"/>
                    <a:pt x="499" y="389"/>
                  </a:cubicBezTo>
                  <a:cubicBezTo>
                    <a:pt x="499" y="389"/>
                    <a:pt x="498" y="390"/>
                    <a:pt x="498" y="389"/>
                  </a:cubicBezTo>
                  <a:cubicBezTo>
                    <a:pt x="497" y="389"/>
                    <a:pt x="497" y="389"/>
                    <a:pt x="497" y="389"/>
                  </a:cubicBezTo>
                  <a:cubicBezTo>
                    <a:pt x="497" y="389"/>
                    <a:pt x="496" y="388"/>
                    <a:pt x="496" y="388"/>
                  </a:cubicBezTo>
                  <a:cubicBezTo>
                    <a:pt x="496" y="387"/>
                    <a:pt x="496" y="387"/>
                    <a:pt x="496" y="387"/>
                  </a:cubicBezTo>
                  <a:cubicBezTo>
                    <a:pt x="496" y="386"/>
                    <a:pt x="496" y="386"/>
                    <a:pt x="496" y="385"/>
                  </a:cubicBezTo>
                  <a:cubicBezTo>
                    <a:pt x="496" y="385"/>
                    <a:pt x="496" y="384"/>
                    <a:pt x="496" y="384"/>
                  </a:cubicBezTo>
                  <a:cubicBezTo>
                    <a:pt x="496" y="385"/>
                    <a:pt x="495" y="385"/>
                    <a:pt x="495" y="385"/>
                  </a:cubicBezTo>
                  <a:cubicBezTo>
                    <a:pt x="495" y="385"/>
                    <a:pt x="495" y="386"/>
                    <a:pt x="494" y="385"/>
                  </a:cubicBezTo>
                  <a:cubicBezTo>
                    <a:pt x="494" y="384"/>
                    <a:pt x="494" y="384"/>
                    <a:pt x="494" y="383"/>
                  </a:cubicBezTo>
                  <a:cubicBezTo>
                    <a:pt x="493" y="383"/>
                    <a:pt x="493" y="382"/>
                    <a:pt x="493" y="382"/>
                  </a:cubicBezTo>
                  <a:cubicBezTo>
                    <a:pt x="493" y="381"/>
                    <a:pt x="493" y="381"/>
                    <a:pt x="493" y="381"/>
                  </a:cubicBezTo>
                  <a:cubicBezTo>
                    <a:pt x="492" y="381"/>
                    <a:pt x="492" y="381"/>
                    <a:pt x="491" y="381"/>
                  </a:cubicBezTo>
                  <a:cubicBezTo>
                    <a:pt x="491" y="380"/>
                    <a:pt x="491" y="380"/>
                    <a:pt x="491" y="380"/>
                  </a:cubicBezTo>
                  <a:cubicBezTo>
                    <a:pt x="490" y="380"/>
                    <a:pt x="490" y="380"/>
                    <a:pt x="490" y="379"/>
                  </a:cubicBezTo>
                  <a:cubicBezTo>
                    <a:pt x="490" y="379"/>
                    <a:pt x="489" y="379"/>
                    <a:pt x="489" y="379"/>
                  </a:cubicBezTo>
                  <a:cubicBezTo>
                    <a:pt x="489" y="378"/>
                    <a:pt x="489" y="378"/>
                    <a:pt x="489" y="377"/>
                  </a:cubicBezTo>
                  <a:cubicBezTo>
                    <a:pt x="489" y="377"/>
                    <a:pt x="489" y="377"/>
                    <a:pt x="489" y="376"/>
                  </a:cubicBezTo>
                  <a:cubicBezTo>
                    <a:pt x="489" y="375"/>
                    <a:pt x="489" y="375"/>
                    <a:pt x="489" y="375"/>
                  </a:cubicBezTo>
                  <a:cubicBezTo>
                    <a:pt x="489" y="374"/>
                    <a:pt x="490" y="375"/>
                    <a:pt x="489" y="374"/>
                  </a:cubicBezTo>
                  <a:cubicBezTo>
                    <a:pt x="488" y="373"/>
                    <a:pt x="488" y="373"/>
                    <a:pt x="488" y="372"/>
                  </a:cubicBezTo>
                  <a:cubicBezTo>
                    <a:pt x="488" y="371"/>
                    <a:pt x="488" y="371"/>
                    <a:pt x="488" y="371"/>
                  </a:cubicBezTo>
                  <a:cubicBezTo>
                    <a:pt x="487" y="370"/>
                    <a:pt x="487" y="370"/>
                    <a:pt x="487" y="370"/>
                  </a:cubicBezTo>
                  <a:cubicBezTo>
                    <a:pt x="486" y="370"/>
                    <a:pt x="486" y="369"/>
                    <a:pt x="486" y="369"/>
                  </a:cubicBezTo>
                  <a:cubicBezTo>
                    <a:pt x="486" y="369"/>
                    <a:pt x="486" y="369"/>
                    <a:pt x="486" y="368"/>
                  </a:cubicBezTo>
                  <a:cubicBezTo>
                    <a:pt x="486" y="368"/>
                    <a:pt x="486" y="368"/>
                    <a:pt x="486" y="367"/>
                  </a:cubicBezTo>
                  <a:cubicBezTo>
                    <a:pt x="485" y="367"/>
                    <a:pt x="485" y="367"/>
                    <a:pt x="485" y="366"/>
                  </a:cubicBezTo>
                  <a:cubicBezTo>
                    <a:pt x="486" y="365"/>
                    <a:pt x="486" y="365"/>
                    <a:pt x="486" y="364"/>
                  </a:cubicBezTo>
                  <a:cubicBezTo>
                    <a:pt x="486" y="364"/>
                    <a:pt x="486" y="364"/>
                    <a:pt x="486" y="363"/>
                  </a:cubicBezTo>
                  <a:cubicBezTo>
                    <a:pt x="486" y="363"/>
                    <a:pt x="486" y="363"/>
                    <a:pt x="486" y="362"/>
                  </a:cubicBezTo>
                  <a:cubicBezTo>
                    <a:pt x="486" y="362"/>
                    <a:pt x="486" y="362"/>
                    <a:pt x="485" y="361"/>
                  </a:cubicBezTo>
                  <a:cubicBezTo>
                    <a:pt x="485" y="361"/>
                    <a:pt x="485" y="361"/>
                    <a:pt x="485" y="360"/>
                  </a:cubicBezTo>
                  <a:cubicBezTo>
                    <a:pt x="485" y="360"/>
                    <a:pt x="485" y="360"/>
                    <a:pt x="485" y="360"/>
                  </a:cubicBezTo>
                  <a:cubicBezTo>
                    <a:pt x="486" y="359"/>
                    <a:pt x="486" y="359"/>
                    <a:pt x="487" y="359"/>
                  </a:cubicBezTo>
                  <a:cubicBezTo>
                    <a:pt x="487" y="359"/>
                    <a:pt x="488" y="359"/>
                    <a:pt x="488" y="359"/>
                  </a:cubicBezTo>
                  <a:cubicBezTo>
                    <a:pt x="488" y="358"/>
                    <a:pt x="488" y="358"/>
                    <a:pt x="488" y="358"/>
                  </a:cubicBezTo>
                  <a:cubicBezTo>
                    <a:pt x="488" y="358"/>
                    <a:pt x="488" y="359"/>
                    <a:pt x="489" y="358"/>
                  </a:cubicBezTo>
                  <a:cubicBezTo>
                    <a:pt x="489" y="358"/>
                    <a:pt x="489" y="358"/>
                    <a:pt x="488" y="357"/>
                  </a:cubicBezTo>
                  <a:cubicBezTo>
                    <a:pt x="488" y="357"/>
                    <a:pt x="488" y="358"/>
                    <a:pt x="488" y="357"/>
                  </a:cubicBezTo>
                  <a:cubicBezTo>
                    <a:pt x="488" y="356"/>
                    <a:pt x="489" y="357"/>
                    <a:pt x="489" y="356"/>
                  </a:cubicBezTo>
                  <a:cubicBezTo>
                    <a:pt x="488" y="355"/>
                    <a:pt x="488" y="356"/>
                    <a:pt x="488" y="355"/>
                  </a:cubicBezTo>
                  <a:cubicBezTo>
                    <a:pt x="489" y="354"/>
                    <a:pt x="489" y="354"/>
                    <a:pt x="489" y="354"/>
                  </a:cubicBezTo>
                  <a:cubicBezTo>
                    <a:pt x="490" y="353"/>
                    <a:pt x="490" y="353"/>
                    <a:pt x="490" y="353"/>
                  </a:cubicBezTo>
                  <a:cubicBezTo>
                    <a:pt x="490" y="352"/>
                    <a:pt x="490" y="352"/>
                    <a:pt x="490" y="352"/>
                  </a:cubicBezTo>
                  <a:cubicBezTo>
                    <a:pt x="490" y="351"/>
                    <a:pt x="491" y="350"/>
                    <a:pt x="491" y="350"/>
                  </a:cubicBezTo>
                  <a:cubicBezTo>
                    <a:pt x="491" y="350"/>
                    <a:pt x="491" y="350"/>
                    <a:pt x="491" y="349"/>
                  </a:cubicBezTo>
                  <a:cubicBezTo>
                    <a:pt x="492" y="349"/>
                    <a:pt x="492" y="349"/>
                    <a:pt x="492" y="348"/>
                  </a:cubicBezTo>
                  <a:cubicBezTo>
                    <a:pt x="492" y="347"/>
                    <a:pt x="492" y="347"/>
                    <a:pt x="492" y="347"/>
                  </a:cubicBezTo>
                  <a:cubicBezTo>
                    <a:pt x="492" y="346"/>
                    <a:pt x="493" y="346"/>
                    <a:pt x="493" y="345"/>
                  </a:cubicBezTo>
                  <a:cubicBezTo>
                    <a:pt x="493" y="344"/>
                    <a:pt x="494" y="344"/>
                    <a:pt x="493" y="343"/>
                  </a:cubicBezTo>
                  <a:cubicBezTo>
                    <a:pt x="493" y="343"/>
                    <a:pt x="493" y="343"/>
                    <a:pt x="493" y="343"/>
                  </a:cubicBezTo>
                  <a:cubicBezTo>
                    <a:pt x="492" y="342"/>
                    <a:pt x="492" y="340"/>
                    <a:pt x="492" y="340"/>
                  </a:cubicBezTo>
                  <a:cubicBezTo>
                    <a:pt x="492" y="340"/>
                    <a:pt x="491" y="340"/>
                    <a:pt x="492" y="339"/>
                  </a:cubicBezTo>
                  <a:cubicBezTo>
                    <a:pt x="492" y="338"/>
                    <a:pt x="492" y="339"/>
                    <a:pt x="493" y="338"/>
                  </a:cubicBezTo>
                  <a:cubicBezTo>
                    <a:pt x="493" y="337"/>
                    <a:pt x="493" y="337"/>
                    <a:pt x="493" y="336"/>
                  </a:cubicBezTo>
                  <a:cubicBezTo>
                    <a:pt x="493" y="336"/>
                    <a:pt x="493" y="336"/>
                    <a:pt x="493" y="335"/>
                  </a:cubicBezTo>
                  <a:cubicBezTo>
                    <a:pt x="493" y="335"/>
                    <a:pt x="493" y="335"/>
                    <a:pt x="493" y="335"/>
                  </a:cubicBezTo>
                  <a:cubicBezTo>
                    <a:pt x="492" y="334"/>
                    <a:pt x="492" y="335"/>
                    <a:pt x="492" y="334"/>
                  </a:cubicBezTo>
                  <a:cubicBezTo>
                    <a:pt x="491" y="334"/>
                    <a:pt x="491" y="334"/>
                    <a:pt x="491" y="334"/>
                  </a:cubicBezTo>
                  <a:cubicBezTo>
                    <a:pt x="491" y="334"/>
                    <a:pt x="490" y="333"/>
                    <a:pt x="490" y="333"/>
                  </a:cubicBezTo>
                  <a:cubicBezTo>
                    <a:pt x="489" y="333"/>
                    <a:pt x="489" y="333"/>
                    <a:pt x="489" y="333"/>
                  </a:cubicBezTo>
                  <a:cubicBezTo>
                    <a:pt x="489" y="333"/>
                    <a:pt x="491" y="334"/>
                    <a:pt x="490" y="334"/>
                  </a:cubicBezTo>
                  <a:cubicBezTo>
                    <a:pt x="490" y="335"/>
                    <a:pt x="490" y="335"/>
                    <a:pt x="490" y="335"/>
                  </a:cubicBezTo>
                  <a:cubicBezTo>
                    <a:pt x="489" y="335"/>
                    <a:pt x="488" y="335"/>
                    <a:pt x="488" y="335"/>
                  </a:cubicBezTo>
                  <a:cubicBezTo>
                    <a:pt x="488" y="336"/>
                    <a:pt x="488" y="337"/>
                    <a:pt x="488" y="337"/>
                  </a:cubicBezTo>
                  <a:cubicBezTo>
                    <a:pt x="488" y="335"/>
                    <a:pt x="488" y="335"/>
                    <a:pt x="488" y="335"/>
                  </a:cubicBezTo>
                  <a:cubicBezTo>
                    <a:pt x="488" y="335"/>
                    <a:pt x="488" y="335"/>
                    <a:pt x="488" y="335"/>
                  </a:cubicBezTo>
                  <a:cubicBezTo>
                    <a:pt x="489" y="335"/>
                    <a:pt x="489" y="334"/>
                    <a:pt x="489" y="334"/>
                  </a:cubicBezTo>
                  <a:cubicBezTo>
                    <a:pt x="489" y="334"/>
                    <a:pt x="490" y="334"/>
                    <a:pt x="490" y="334"/>
                  </a:cubicBezTo>
                  <a:cubicBezTo>
                    <a:pt x="489" y="334"/>
                    <a:pt x="489" y="334"/>
                    <a:pt x="489" y="334"/>
                  </a:cubicBezTo>
                  <a:cubicBezTo>
                    <a:pt x="489" y="334"/>
                    <a:pt x="488" y="333"/>
                    <a:pt x="488" y="334"/>
                  </a:cubicBezTo>
                  <a:cubicBezTo>
                    <a:pt x="488" y="334"/>
                    <a:pt x="488" y="335"/>
                    <a:pt x="487" y="335"/>
                  </a:cubicBezTo>
                  <a:cubicBezTo>
                    <a:pt x="487" y="335"/>
                    <a:pt x="487" y="335"/>
                    <a:pt x="487" y="336"/>
                  </a:cubicBezTo>
                  <a:cubicBezTo>
                    <a:pt x="486" y="336"/>
                    <a:pt x="486" y="337"/>
                    <a:pt x="486" y="337"/>
                  </a:cubicBezTo>
                  <a:cubicBezTo>
                    <a:pt x="486" y="337"/>
                    <a:pt x="485" y="337"/>
                    <a:pt x="485" y="337"/>
                  </a:cubicBezTo>
                  <a:cubicBezTo>
                    <a:pt x="486" y="336"/>
                    <a:pt x="487" y="335"/>
                    <a:pt x="487" y="335"/>
                  </a:cubicBezTo>
                  <a:cubicBezTo>
                    <a:pt x="487" y="334"/>
                    <a:pt x="487" y="334"/>
                    <a:pt x="487" y="334"/>
                  </a:cubicBezTo>
                  <a:cubicBezTo>
                    <a:pt x="487" y="334"/>
                    <a:pt x="487" y="333"/>
                    <a:pt x="488" y="333"/>
                  </a:cubicBezTo>
                  <a:cubicBezTo>
                    <a:pt x="488" y="333"/>
                    <a:pt x="488" y="333"/>
                    <a:pt x="488" y="333"/>
                  </a:cubicBezTo>
                  <a:cubicBezTo>
                    <a:pt x="488" y="333"/>
                    <a:pt x="489" y="333"/>
                    <a:pt x="489" y="333"/>
                  </a:cubicBezTo>
                  <a:cubicBezTo>
                    <a:pt x="488" y="332"/>
                    <a:pt x="489" y="332"/>
                    <a:pt x="488" y="332"/>
                  </a:cubicBezTo>
                  <a:cubicBezTo>
                    <a:pt x="488" y="331"/>
                    <a:pt x="488" y="331"/>
                    <a:pt x="488" y="331"/>
                  </a:cubicBezTo>
                  <a:cubicBezTo>
                    <a:pt x="488" y="331"/>
                    <a:pt x="487" y="331"/>
                    <a:pt x="487" y="332"/>
                  </a:cubicBezTo>
                  <a:cubicBezTo>
                    <a:pt x="487" y="332"/>
                    <a:pt x="487" y="332"/>
                    <a:pt x="487" y="333"/>
                  </a:cubicBezTo>
                  <a:cubicBezTo>
                    <a:pt x="486" y="333"/>
                    <a:pt x="486" y="333"/>
                    <a:pt x="486" y="334"/>
                  </a:cubicBezTo>
                  <a:cubicBezTo>
                    <a:pt x="486" y="334"/>
                    <a:pt x="486" y="334"/>
                    <a:pt x="486" y="334"/>
                  </a:cubicBezTo>
                  <a:cubicBezTo>
                    <a:pt x="486" y="334"/>
                    <a:pt x="485" y="335"/>
                    <a:pt x="485" y="335"/>
                  </a:cubicBezTo>
                  <a:cubicBezTo>
                    <a:pt x="485" y="335"/>
                    <a:pt x="485" y="336"/>
                    <a:pt x="484" y="336"/>
                  </a:cubicBezTo>
                  <a:cubicBezTo>
                    <a:pt x="484" y="336"/>
                    <a:pt x="484" y="336"/>
                    <a:pt x="484" y="336"/>
                  </a:cubicBezTo>
                  <a:cubicBezTo>
                    <a:pt x="484" y="336"/>
                    <a:pt x="483" y="335"/>
                    <a:pt x="483" y="335"/>
                  </a:cubicBezTo>
                  <a:cubicBezTo>
                    <a:pt x="484" y="335"/>
                    <a:pt x="484" y="335"/>
                    <a:pt x="484" y="335"/>
                  </a:cubicBezTo>
                  <a:cubicBezTo>
                    <a:pt x="485" y="334"/>
                    <a:pt x="485" y="334"/>
                    <a:pt x="485" y="334"/>
                  </a:cubicBezTo>
                  <a:cubicBezTo>
                    <a:pt x="485" y="334"/>
                    <a:pt x="485" y="334"/>
                    <a:pt x="485" y="334"/>
                  </a:cubicBezTo>
                  <a:cubicBezTo>
                    <a:pt x="485" y="333"/>
                    <a:pt x="485" y="333"/>
                    <a:pt x="485" y="333"/>
                  </a:cubicBezTo>
                  <a:cubicBezTo>
                    <a:pt x="486" y="332"/>
                    <a:pt x="486" y="332"/>
                    <a:pt x="486" y="332"/>
                  </a:cubicBezTo>
                  <a:cubicBezTo>
                    <a:pt x="486" y="332"/>
                    <a:pt x="486" y="332"/>
                    <a:pt x="486" y="332"/>
                  </a:cubicBezTo>
                  <a:cubicBezTo>
                    <a:pt x="486" y="331"/>
                    <a:pt x="487" y="332"/>
                    <a:pt x="486" y="331"/>
                  </a:cubicBezTo>
                  <a:cubicBezTo>
                    <a:pt x="486" y="331"/>
                    <a:pt x="486" y="331"/>
                    <a:pt x="486" y="330"/>
                  </a:cubicBezTo>
                  <a:cubicBezTo>
                    <a:pt x="486" y="330"/>
                    <a:pt x="485" y="330"/>
                    <a:pt x="486" y="330"/>
                  </a:cubicBezTo>
                  <a:cubicBezTo>
                    <a:pt x="486" y="329"/>
                    <a:pt x="486" y="329"/>
                    <a:pt x="486" y="329"/>
                  </a:cubicBezTo>
                  <a:cubicBezTo>
                    <a:pt x="486" y="328"/>
                    <a:pt x="486" y="328"/>
                    <a:pt x="486" y="328"/>
                  </a:cubicBezTo>
                  <a:cubicBezTo>
                    <a:pt x="486" y="327"/>
                    <a:pt x="486" y="328"/>
                    <a:pt x="485" y="327"/>
                  </a:cubicBezTo>
                  <a:cubicBezTo>
                    <a:pt x="485" y="326"/>
                    <a:pt x="485" y="326"/>
                    <a:pt x="485" y="325"/>
                  </a:cubicBezTo>
                  <a:cubicBezTo>
                    <a:pt x="485" y="325"/>
                    <a:pt x="485" y="323"/>
                    <a:pt x="485" y="323"/>
                  </a:cubicBezTo>
                  <a:cubicBezTo>
                    <a:pt x="486" y="322"/>
                    <a:pt x="485" y="322"/>
                    <a:pt x="486" y="321"/>
                  </a:cubicBezTo>
                  <a:cubicBezTo>
                    <a:pt x="486" y="320"/>
                    <a:pt x="486" y="321"/>
                    <a:pt x="486" y="320"/>
                  </a:cubicBezTo>
                  <a:cubicBezTo>
                    <a:pt x="487" y="318"/>
                    <a:pt x="487" y="318"/>
                    <a:pt x="487" y="318"/>
                  </a:cubicBezTo>
                  <a:cubicBezTo>
                    <a:pt x="487" y="317"/>
                    <a:pt x="487" y="317"/>
                    <a:pt x="487" y="316"/>
                  </a:cubicBezTo>
                  <a:cubicBezTo>
                    <a:pt x="488" y="316"/>
                    <a:pt x="488" y="315"/>
                    <a:pt x="488" y="315"/>
                  </a:cubicBezTo>
                  <a:cubicBezTo>
                    <a:pt x="488" y="314"/>
                    <a:pt x="489" y="314"/>
                    <a:pt x="489" y="314"/>
                  </a:cubicBezTo>
                  <a:cubicBezTo>
                    <a:pt x="489" y="313"/>
                    <a:pt x="489" y="313"/>
                    <a:pt x="489" y="313"/>
                  </a:cubicBezTo>
                  <a:cubicBezTo>
                    <a:pt x="489" y="312"/>
                    <a:pt x="489" y="312"/>
                    <a:pt x="489" y="312"/>
                  </a:cubicBezTo>
                  <a:cubicBezTo>
                    <a:pt x="489" y="311"/>
                    <a:pt x="489" y="311"/>
                    <a:pt x="489" y="310"/>
                  </a:cubicBezTo>
                  <a:cubicBezTo>
                    <a:pt x="489" y="310"/>
                    <a:pt x="489" y="310"/>
                    <a:pt x="489" y="310"/>
                  </a:cubicBezTo>
                  <a:cubicBezTo>
                    <a:pt x="490" y="310"/>
                    <a:pt x="490" y="310"/>
                    <a:pt x="490" y="309"/>
                  </a:cubicBezTo>
                  <a:cubicBezTo>
                    <a:pt x="491" y="309"/>
                    <a:pt x="490" y="309"/>
                    <a:pt x="491" y="309"/>
                  </a:cubicBezTo>
                  <a:cubicBezTo>
                    <a:pt x="491" y="308"/>
                    <a:pt x="492" y="307"/>
                    <a:pt x="492" y="307"/>
                  </a:cubicBezTo>
                  <a:cubicBezTo>
                    <a:pt x="492" y="307"/>
                    <a:pt x="492" y="306"/>
                    <a:pt x="492" y="306"/>
                  </a:cubicBezTo>
                  <a:cubicBezTo>
                    <a:pt x="493" y="305"/>
                    <a:pt x="493" y="305"/>
                    <a:pt x="493" y="304"/>
                  </a:cubicBezTo>
                  <a:cubicBezTo>
                    <a:pt x="494" y="304"/>
                    <a:pt x="494" y="303"/>
                    <a:pt x="495" y="303"/>
                  </a:cubicBezTo>
                  <a:cubicBezTo>
                    <a:pt x="495" y="303"/>
                    <a:pt x="495" y="303"/>
                    <a:pt x="495" y="303"/>
                  </a:cubicBezTo>
                  <a:cubicBezTo>
                    <a:pt x="496" y="303"/>
                    <a:pt x="496" y="303"/>
                    <a:pt x="496" y="304"/>
                  </a:cubicBezTo>
                  <a:cubicBezTo>
                    <a:pt x="496" y="304"/>
                    <a:pt x="496" y="304"/>
                    <a:pt x="496" y="304"/>
                  </a:cubicBezTo>
                  <a:cubicBezTo>
                    <a:pt x="497" y="304"/>
                    <a:pt x="497" y="304"/>
                    <a:pt x="497" y="304"/>
                  </a:cubicBezTo>
                  <a:cubicBezTo>
                    <a:pt x="497" y="304"/>
                    <a:pt x="497" y="304"/>
                    <a:pt x="497" y="303"/>
                  </a:cubicBezTo>
                  <a:cubicBezTo>
                    <a:pt x="497" y="303"/>
                    <a:pt x="497" y="303"/>
                    <a:pt x="497" y="303"/>
                  </a:cubicBezTo>
                  <a:cubicBezTo>
                    <a:pt x="497" y="303"/>
                    <a:pt x="497" y="303"/>
                    <a:pt x="497" y="302"/>
                  </a:cubicBezTo>
                  <a:cubicBezTo>
                    <a:pt x="497" y="302"/>
                    <a:pt x="497" y="302"/>
                    <a:pt x="497" y="302"/>
                  </a:cubicBezTo>
                  <a:cubicBezTo>
                    <a:pt x="497" y="301"/>
                    <a:pt x="497" y="301"/>
                    <a:pt x="498" y="301"/>
                  </a:cubicBezTo>
                  <a:cubicBezTo>
                    <a:pt x="498" y="301"/>
                    <a:pt x="499" y="301"/>
                    <a:pt x="499" y="301"/>
                  </a:cubicBezTo>
                  <a:cubicBezTo>
                    <a:pt x="499" y="301"/>
                    <a:pt x="499" y="301"/>
                    <a:pt x="499" y="300"/>
                  </a:cubicBezTo>
                  <a:cubicBezTo>
                    <a:pt x="498" y="300"/>
                    <a:pt x="498" y="300"/>
                    <a:pt x="498" y="300"/>
                  </a:cubicBezTo>
                  <a:cubicBezTo>
                    <a:pt x="498" y="299"/>
                    <a:pt x="498" y="299"/>
                    <a:pt x="498" y="299"/>
                  </a:cubicBezTo>
                  <a:cubicBezTo>
                    <a:pt x="498" y="299"/>
                    <a:pt x="498" y="298"/>
                    <a:pt x="498" y="298"/>
                  </a:cubicBezTo>
                  <a:cubicBezTo>
                    <a:pt x="499" y="298"/>
                    <a:pt x="499" y="298"/>
                    <a:pt x="499" y="297"/>
                  </a:cubicBezTo>
                  <a:cubicBezTo>
                    <a:pt x="499" y="296"/>
                    <a:pt x="499" y="296"/>
                    <a:pt x="499" y="296"/>
                  </a:cubicBezTo>
                  <a:cubicBezTo>
                    <a:pt x="499" y="295"/>
                    <a:pt x="499" y="295"/>
                    <a:pt x="498" y="295"/>
                  </a:cubicBezTo>
                  <a:cubicBezTo>
                    <a:pt x="498" y="294"/>
                    <a:pt x="498" y="294"/>
                    <a:pt x="498" y="294"/>
                  </a:cubicBezTo>
                  <a:cubicBezTo>
                    <a:pt x="497" y="294"/>
                    <a:pt x="497" y="293"/>
                    <a:pt x="497" y="293"/>
                  </a:cubicBezTo>
                  <a:cubicBezTo>
                    <a:pt x="497" y="293"/>
                    <a:pt x="496" y="292"/>
                    <a:pt x="496" y="291"/>
                  </a:cubicBezTo>
                  <a:cubicBezTo>
                    <a:pt x="496" y="291"/>
                    <a:pt x="496" y="290"/>
                    <a:pt x="496" y="290"/>
                  </a:cubicBezTo>
                  <a:cubicBezTo>
                    <a:pt x="496" y="290"/>
                    <a:pt x="496" y="289"/>
                    <a:pt x="496" y="289"/>
                  </a:cubicBezTo>
                  <a:cubicBezTo>
                    <a:pt x="495" y="289"/>
                    <a:pt x="495" y="288"/>
                    <a:pt x="495" y="288"/>
                  </a:cubicBezTo>
                  <a:cubicBezTo>
                    <a:pt x="495" y="288"/>
                    <a:pt x="495" y="289"/>
                    <a:pt x="494" y="289"/>
                  </a:cubicBezTo>
                  <a:cubicBezTo>
                    <a:pt x="494" y="289"/>
                    <a:pt x="493" y="288"/>
                    <a:pt x="492" y="288"/>
                  </a:cubicBezTo>
                  <a:cubicBezTo>
                    <a:pt x="492" y="288"/>
                    <a:pt x="492" y="288"/>
                    <a:pt x="491" y="288"/>
                  </a:cubicBezTo>
                  <a:cubicBezTo>
                    <a:pt x="490" y="287"/>
                    <a:pt x="491" y="288"/>
                    <a:pt x="490" y="287"/>
                  </a:cubicBezTo>
                  <a:cubicBezTo>
                    <a:pt x="489" y="287"/>
                    <a:pt x="489" y="288"/>
                    <a:pt x="489" y="287"/>
                  </a:cubicBezTo>
                  <a:cubicBezTo>
                    <a:pt x="488" y="287"/>
                    <a:pt x="489" y="287"/>
                    <a:pt x="488" y="287"/>
                  </a:cubicBezTo>
                  <a:cubicBezTo>
                    <a:pt x="488" y="286"/>
                    <a:pt x="488" y="286"/>
                    <a:pt x="487" y="286"/>
                  </a:cubicBezTo>
                  <a:cubicBezTo>
                    <a:pt x="487" y="286"/>
                    <a:pt x="486" y="285"/>
                    <a:pt x="486" y="286"/>
                  </a:cubicBezTo>
                  <a:cubicBezTo>
                    <a:pt x="486" y="286"/>
                    <a:pt x="486" y="287"/>
                    <a:pt x="486" y="287"/>
                  </a:cubicBezTo>
                  <a:cubicBezTo>
                    <a:pt x="486" y="287"/>
                    <a:pt x="486" y="286"/>
                    <a:pt x="486" y="285"/>
                  </a:cubicBezTo>
                  <a:cubicBezTo>
                    <a:pt x="485" y="285"/>
                    <a:pt x="486" y="284"/>
                    <a:pt x="485" y="284"/>
                  </a:cubicBezTo>
                  <a:cubicBezTo>
                    <a:pt x="485" y="283"/>
                    <a:pt x="486" y="283"/>
                    <a:pt x="485" y="283"/>
                  </a:cubicBezTo>
                  <a:cubicBezTo>
                    <a:pt x="485" y="282"/>
                    <a:pt x="484" y="283"/>
                    <a:pt x="484" y="282"/>
                  </a:cubicBezTo>
                  <a:cubicBezTo>
                    <a:pt x="483" y="281"/>
                    <a:pt x="483" y="281"/>
                    <a:pt x="483" y="281"/>
                  </a:cubicBezTo>
                  <a:cubicBezTo>
                    <a:pt x="482" y="280"/>
                    <a:pt x="483" y="280"/>
                    <a:pt x="483" y="280"/>
                  </a:cubicBezTo>
                  <a:cubicBezTo>
                    <a:pt x="482" y="279"/>
                    <a:pt x="482" y="279"/>
                    <a:pt x="482" y="278"/>
                  </a:cubicBezTo>
                  <a:cubicBezTo>
                    <a:pt x="482" y="278"/>
                    <a:pt x="481" y="278"/>
                    <a:pt x="481" y="277"/>
                  </a:cubicBezTo>
                  <a:cubicBezTo>
                    <a:pt x="481" y="277"/>
                    <a:pt x="482" y="276"/>
                    <a:pt x="481" y="276"/>
                  </a:cubicBezTo>
                  <a:cubicBezTo>
                    <a:pt x="480" y="275"/>
                    <a:pt x="480" y="276"/>
                    <a:pt x="480" y="275"/>
                  </a:cubicBezTo>
                  <a:cubicBezTo>
                    <a:pt x="479" y="275"/>
                    <a:pt x="479" y="275"/>
                    <a:pt x="479" y="274"/>
                  </a:cubicBezTo>
                  <a:cubicBezTo>
                    <a:pt x="478" y="274"/>
                    <a:pt x="479" y="274"/>
                    <a:pt x="478" y="274"/>
                  </a:cubicBezTo>
                  <a:cubicBezTo>
                    <a:pt x="477" y="273"/>
                    <a:pt x="477" y="273"/>
                    <a:pt x="476" y="272"/>
                  </a:cubicBezTo>
                  <a:cubicBezTo>
                    <a:pt x="476" y="271"/>
                    <a:pt x="476" y="271"/>
                    <a:pt x="475" y="271"/>
                  </a:cubicBezTo>
                  <a:cubicBezTo>
                    <a:pt x="475" y="271"/>
                    <a:pt x="474" y="270"/>
                    <a:pt x="474" y="270"/>
                  </a:cubicBezTo>
                  <a:cubicBezTo>
                    <a:pt x="474" y="270"/>
                    <a:pt x="473" y="269"/>
                    <a:pt x="473" y="269"/>
                  </a:cubicBezTo>
                  <a:cubicBezTo>
                    <a:pt x="473" y="270"/>
                    <a:pt x="473" y="270"/>
                    <a:pt x="473" y="270"/>
                  </a:cubicBezTo>
                  <a:cubicBezTo>
                    <a:pt x="473" y="270"/>
                    <a:pt x="474" y="270"/>
                    <a:pt x="473" y="270"/>
                  </a:cubicBezTo>
                  <a:cubicBezTo>
                    <a:pt x="473" y="270"/>
                    <a:pt x="473" y="270"/>
                    <a:pt x="473" y="270"/>
                  </a:cubicBezTo>
                  <a:cubicBezTo>
                    <a:pt x="472" y="270"/>
                    <a:pt x="472" y="270"/>
                    <a:pt x="472" y="270"/>
                  </a:cubicBezTo>
                  <a:cubicBezTo>
                    <a:pt x="472" y="270"/>
                    <a:pt x="472" y="270"/>
                    <a:pt x="472" y="270"/>
                  </a:cubicBezTo>
                  <a:cubicBezTo>
                    <a:pt x="472" y="269"/>
                    <a:pt x="472" y="270"/>
                    <a:pt x="472" y="269"/>
                  </a:cubicBezTo>
                  <a:cubicBezTo>
                    <a:pt x="472" y="268"/>
                    <a:pt x="473" y="268"/>
                    <a:pt x="472" y="268"/>
                  </a:cubicBezTo>
                  <a:cubicBezTo>
                    <a:pt x="472" y="268"/>
                    <a:pt x="471" y="268"/>
                    <a:pt x="471" y="268"/>
                  </a:cubicBezTo>
                  <a:cubicBezTo>
                    <a:pt x="471" y="268"/>
                    <a:pt x="472" y="269"/>
                    <a:pt x="472" y="269"/>
                  </a:cubicBezTo>
                  <a:cubicBezTo>
                    <a:pt x="471" y="269"/>
                    <a:pt x="472" y="270"/>
                    <a:pt x="472" y="270"/>
                  </a:cubicBezTo>
                  <a:cubicBezTo>
                    <a:pt x="471" y="270"/>
                    <a:pt x="471" y="270"/>
                    <a:pt x="471" y="270"/>
                  </a:cubicBezTo>
                  <a:cubicBezTo>
                    <a:pt x="470" y="270"/>
                    <a:pt x="470" y="270"/>
                    <a:pt x="470" y="269"/>
                  </a:cubicBezTo>
                  <a:cubicBezTo>
                    <a:pt x="470" y="269"/>
                    <a:pt x="469" y="269"/>
                    <a:pt x="469" y="269"/>
                  </a:cubicBezTo>
                  <a:cubicBezTo>
                    <a:pt x="468" y="268"/>
                    <a:pt x="468" y="268"/>
                    <a:pt x="468" y="268"/>
                  </a:cubicBezTo>
                  <a:cubicBezTo>
                    <a:pt x="468" y="268"/>
                    <a:pt x="468" y="268"/>
                    <a:pt x="467" y="268"/>
                  </a:cubicBezTo>
                  <a:cubicBezTo>
                    <a:pt x="467" y="268"/>
                    <a:pt x="468" y="268"/>
                    <a:pt x="467" y="268"/>
                  </a:cubicBezTo>
                  <a:cubicBezTo>
                    <a:pt x="467" y="267"/>
                    <a:pt x="467" y="268"/>
                    <a:pt x="466" y="267"/>
                  </a:cubicBezTo>
                  <a:cubicBezTo>
                    <a:pt x="466" y="266"/>
                    <a:pt x="466" y="267"/>
                    <a:pt x="466" y="266"/>
                  </a:cubicBezTo>
                  <a:cubicBezTo>
                    <a:pt x="465" y="265"/>
                    <a:pt x="465" y="265"/>
                    <a:pt x="465" y="265"/>
                  </a:cubicBezTo>
                  <a:cubicBezTo>
                    <a:pt x="465" y="265"/>
                    <a:pt x="465" y="266"/>
                    <a:pt x="465" y="265"/>
                  </a:cubicBezTo>
                  <a:cubicBezTo>
                    <a:pt x="464" y="263"/>
                    <a:pt x="464" y="264"/>
                    <a:pt x="464" y="263"/>
                  </a:cubicBezTo>
                  <a:cubicBezTo>
                    <a:pt x="464" y="262"/>
                    <a:pt x="464" y="263"/>
                    <a:pt x="464" y="262"/>
                  </a:cubicBezTo>
                  <a:cubicBezTo>
                    <a:pt x="464" y="261"/>
                    <a:pt x="463" y="262"/>
                    <a:pt x="463" y="261"/>
                  </a:cubicBezTo>
                  <a:cubicBezTo>
                    <a:pt x="464" y="260"/>
                    <a:pt x="464" y="260"/>
                    <a:pt x="464" y="259"/>
                  </a:cubicBezTo>
                  <a:cubicBezTo>
                    <a:pt x="464" y="258"/>
                    <a:pt x="464" y="258"/>
                    <a:pt x="465" y="257"/>
                  </a:cubicBezTo>
                  <a:cubicBezTo>
                    <a:pt x="465" y="257"/>
                    <a:pt x="465" y="256"/>
                    <a:pt x="465" y="256"/>
                  </a:cubicBezTo>
                  <a:cubicBezTo>
                    <a:pt x="465" y="255"/>
                    <a:pt x="465" y="255"/>
                    <a:pt x="465" y="255"/>
                  </a:cubicBezTo>
                  <a:cubicBezTo>
                    <a:pt x="464" y="254"/>
                    <a:pt x="465" y="254"/>
                    <a:pt x="464" y="254"/>
                  </a:cubicBezTo>
                  <a:cubicBezTo>
                    <a:pt x="464" y="253"/>
                    <a:pt x="463" y="253"/>
                    <a:pt x="463" y="252"/>
                  </a:cubicBezTo>
                  <a:cubicBezTo>
                    <a:pt x="463" y="252"/>
                    <a:pt x="462" y="252"/>
                    <a:pt x="462" y="251"/>
                  </a:cubicBezTo>
                  <a:cubicBezTo>
                    <a:pt x="461" y="250"/>
                    <a:pt x="461" y="250"/>
                    <a:pt x="461" y="249"/>
                  </a:cubicBezTo>
                  <a:cubicBezTo>
                    <a:pt x="461" y="248"/>
                    <a:pt x="461" y="248"/>
                    <a:pt x="461" y="248"/>
                  </a:cubicBezTo>
                  <a:cubicBezTo>
                    <a:pt x="461" y="247"/>
                    <a:pt x="461" y="246"/>
                    <a:pt x="461" y="246"/>
                  </a:cubicBezTo>
                  <a:cubicBezTo>
                    <a:pt x="461" y="246"/>
                    <a:pt x="462" y="245"/>
                    <a:pt x="462" y="244"/>
                  </a:cubicBezTo>
                  <a:cubicBezTo>
                    <a:pt x="462" y="244"/>
                    <a:pt x="462" y="244"/>
                    <a:pt x="462" y="243"/>
                  </a:cubicBezTo>
                  <a:cubicBezTo>
                    <a:pt x="463" y="243"/>
                    <a:pt x="463" y="243"/>
                    <a:pt x="463" y="242"/>
                  </a:cubicBezTo>
                  <a:cubicBezTo>
                    <a:pt x="463" y="241"/>
                    <a:pt x="463" y="242"/>
                    <a:pt x="463" y="240"/>
                  </a:cubicBezTo>
                  <a:cubicBezTo>
                    <a:pt x="463" y="239"/>
                    <a:pt x="463" y="237"/>
                    <a:pt x="463" y="237"/>
                  </a:cubicBezTo>
                  <a:cubicBezTo>
                    <a:pt x="463" y="236"/>
                    <a:pt x="463" y="237"/>
                    <a:pt x="464" y="235"/>
                  </a:cubicBezTo>
                  <a:cubicBezTo>
                    <a:pt x="465" y="234"/>
                    <a:pt x="465" y="234"/>
                    <a:pt x="466" y="233"/>
                  </a:cubicBezTo>
                  <a:cubicBezTo>
                    <a:pt x="466" y="232"/>
                    <a:pt x="467" y="232"/>
                    <a:pt x="467" y="231"/>
                  </a:cubicBezTo>
                  <a:cubicBezTo>
                    <a:pt x="467" y="230"/>
                    <a:pt x="467" y="231"/>
                    <a:pt x="467" y="230"/>
                  </a:cubicBezTo>
                  <a:cubicBezTo>
                    <a:pt x="467" y="230"/>
                    <a:pt x="467" y="230"/>
                    <a:pt x="467" y="229"/>
                  </a:cubicBezTo>
                  <a:cubicBezTo>
                    <a:pt x="467" y="229"/>
                    <a:pt x="467" y="229"/>
                    <a:pt x="468" y="228"/>
                  </a:cubicBezTo>
                  <a:cubicBezTo>
                    <a:pt x="468" y="227"/>
                    <a:pt x="468" y="227"/>
                    <a:pt x="468" y="227"/>
                  </a:cubicBezTo>
                  <a:cubicBezTo>
                    <a:pt x="468" y="226"/>
                    <a:pt x="469" y="226"/>
                    <a:pt x="469" y="226"/>
                  </a:cubicBezTo>
                  <a:cubicBezTo>
                    <a:pt x="469" y="225"/>
                    <a:pt x="471" y="224"/>
                    <a:pt x="470" y="224"/>
                  </a:cubicBezTo>
                  <a:cubicBezTo>
                    <a:pt x="470" y="224"/>
                    <a:pt x="470" y="223"/>
                    <a:pt x="470" y="222"/>
                  </a:cubicBezTo>
                  <a:cubicBezTo>
                    <a:pt x="471" y="222"/>
                    <a:pt x="471" y="222"/>
                    <a:pt x="471" y="221"/>
                  </a:cubicBezTo>
                  <a:cubicBezTo>
                    <a:pt x="471" y="221"/>
                    <a:pt x="472" y="220"/>
                    <a:pt x="472" y="219"/>
                  </a:cubicBezTo>
                  <a:cubicBezTo>
                    <a:pt x="472" y="219"/>
                    <a:pt x="471" y="219"/>
                    <a:pt x="471" y="218"/>
                  </a:cubicBezTo>
                  <a:cubicBezTo>
                    <a:pt x="471" y="218"/>
                    <a:pt x="470" y="218"/>
                    <a:pt x="471" y="217"/>
                  </a:cubicBezTo>
                  <a:cubicBezTo>
                    <a:pt x="471" y="217"/>
                    <a:pt x="471" y="217"/>
                    <a:pt x="472" y="216"/>
                  </a:cubicBezTo>
                  <a:cubicBezTo>
                    <a:pt x="472" y="216"/>
                    <a:pt x="472" y="216"/>
                    <a:pt x="472" y="216"/>
                  </a:cubicBezTo>
                  <a:cubicBezTo>
                    <a:pt x="473" y="216"/>
                    <a:pt x="473" y="216"/>
                    <a:pt x="473" y="216"/>
                  </a:cubicBezTo>
                  <a:cubicBezTo>
                    <a:pt x="473" y="215"/>
                    <a:pt x="474" y="215"/>
                    <a:pt x="474" y="214"/>
                  </a:cubicBezTo>
                  <a:cubicBezTo>
                    <a:pt x="474" y="213"/>
                    <a:pt x="474" y="214"/>
                    <a:pt x="474" y="212"/>
                  </a:cubicBezTo>
                  <a:cubicBezTo>
                    <a:pt x="475" y="211"/>
                    <a:pt x="475" y="211"/>
                    <a:pt x="475" y="210"/>
                  </a:cubicBezTo>
                  <a:cubicBezTo>
                    <a:pt x="475" y="209"/>
                    <a:pt x="476" y="208"/>
                    <a:pt x="476" y="208"/>
                  </a:cubicBezTo>
                  <a:cubicBezTo>
                    <a:pt x="476" y="208"/>
                    <a:pt x="476" y="208"/>
                    <a:pt x="476" y="208"/>
                  </a:cubicBezTo>
                  <a:cubicBezTo>
                    <a:pt x="475" y="207"/>
                    <a:pt x="475" y="208"/>
                    <a:pt x="475" y="207"/>
                  </a:cubicBezTo>
                  <a:cubicBezTo>
                    <a:pt x="476" y="206"/>
                    <a:pt x="476" y="206"/>
                    <a:pt x="476" y="206"/>
                  </a:cubicBezTo>
                  <a:cubicBezTo>
                    <a:pt x="477" y="206"/>
                    <a:pt x="477" y="205"/>
                    <a:pt x="477" y="205"/>
                  </a:cubicBezTo>
                  <a:cubicBezTo>
                    <a:pt x="477" y="205"/>
                    <a:pt x="477" y="205"/>
                    <a:pt x="477" y="205"/>
                  </a:cubicBezTo>
                  <a:cubicBezTo>
                    <a:pt x="477" y="204"/>
                    <a:pt x="477" y="205"/>
                    <a:pt x="477" y="204"/>
                  </a:cubicBezTo>
                  <a:cubicBezTo>
                    <a:pt x="477" y="204"/>
                    <a:pt x="477" y="203"/>
                    <a:pt x="477" y="203"/>
                  </a:cubicBezTo>
                  <a:cubicBezTo>
                    <a:pt x="478" y="202"/>
                    <a:pt x="478" y="202"/>
                    <a:pt x="478" y="202"/>
                  </a:cubicBezTo>
                  <a:cubicBezTo>
                    <a:pt x="478" y="202"/>
                    <a:pt x="478" y="202"/>
                    <a:pt x="478" y="201"/>
                  </a:cubicBezTo>
                  <a:cubicBezTo>
                    <a:pt x="478" y="201"/>
                    <a:pt x="478" y="201"/>
                    <a:pt x="478" y="201"/>
                  </a:cubicBezTo>
                  <a:cubicBezTo>
                    <a:pt x="478" y="201"/>
                    <a:pt x="478" y="200"/>
                    <a:pt x="478" y="200"/>
                  </a:cubicBezTo>
                  <a:cubicBezTo>
                    <a:pt x="479" y="200"/>
                    <a:pt x="479" y="200"/>
                    <a:pt x="479" y="200"/>
                  </a:cubicBezTo>
                  <a:cubicBezTo>
                    <a:pt x="479" y="199"/>
                    <a:pt x="479" y="199"/>
                    <a:pt x="479" y="199"/>
                  </a:cubicBezTo>
                  <a:cubicBezTo>
                    <a:pt x="479" y="199"/>
                    <a:pt x="480" y="199"/>
                    <a:pt x="480" y="199"/>
                  </a:cubicBezTo>
                  <a:cubicBezTo>
                    <a:pt x="479" y="198"/>
                    <a:pt x="479" y="198"/>
                    <a:pt x="479" y="198"/>
                  </a:cubicBezTo>
                  <a:cubicBezTo>
                    <a:pt x="478" y="197"/>
                    <a:pt x="477" y="196"/>
                    <a:pt x="477" y="196"/>
                  </a:cubicBezTo>
                  <a:cubicBezTo>
                    <a:pt x="477" y="196"/>
                    <a:pt x="478" y="196"/>
                    <a:pt x="478" y="196"/>
                  </a:cubicBezTo>
                  <a:cubicBezTo>
                    <a:pt x="478" y="196"/>
                    <a:pt x="478" y="196"/>
                    <a:pt x="478" y="196"/>
                  </a:cubicBezTo>
                  <a:cubicBezTo>
                    <a:pt x="479" y="196"/>
                    <a:pt x="479" y="196"/>
                    <a:pt x="479" y="196"/>
                  </a:cubicBezTo>
                  <a:cubicBezTo>
                    <a:pt x="479" y="196"/>
                    <a:pt x="479" y="197"/>
                    <a:pt x="479" y="197"/>
                  </a:cubicBezTo>
                  <a:cubicBezTo>
                    <a:pt x="479" y="197"/>
                    <a:pt x="480" y="197"/>
                    <a:pt x="480" y="196"/>
                  </a:cubicBezTo>
                  <a:cubicBezTo>
                    <a:pt x="480" y="196"/>
                    <a:pt x="480" y="196"/>
                    <a:pt x="480" y="196"/>
                  </a:cubicBezTo>
                  <a:cubicBezTo>
                    <a:pt x="480" y="195"/>
                    <a:pt x="480" y="195"/>
                    <a:pt x="480" y="195"/>
                  </a:cubicBezTo>
                  <a:cubicBezTo>
                    <a:pt x="480" y="195"/>
                    <a:pt x="481" y="194"/>
                    <a:pt x="480" y="194"/>
                  </a:cubicBezTo>
                  <a:cubicBezTo>
                    <a:pt x="479" y="194"/>
                    <a:pt x="479" y="195"/>
                    <a:pt x="479" y="194"/>
                  </a:cubicBezTo>
                  <a:cubicBezTo>
                    <a:pt x="479" y="194"/>
                    <a:pt x="478" y="194"/>
                    <a:pt x="478" y="194"/>
                  </a:cubicBezTo>
                  <a:cubicBezTo>
                    <a:pt x="478" y="194"/>
                    <a:pt x="478" y="194"/>
                    <a:pt x="478" y="194"/>
                  </a:cubicBezTo>
                  <a:cubicBezTo>
                    <a:pt x="478" y="193"/>
                    <a:pt x="477" y="193"/>
                    <a:pt x="477" y="193"/>
                  </a:cubicBezTo>
                  <a:cubicBezTo>
                    <a:pt x="477" y="193"/>
                    <a:pt x="478" y="192"/>
                    <a:pt x="478" y="192"/>
                  </a:cubicBezTo>
                  <a:cubicBezTo>
                    <a:pt x="478" y="192"/>
                    <a:pt x="479" y="191"/>
                    <a:pt x="479" y="191"/>
                  </a:cubicBezTo>
                  <a:cubicBezTo>
                    <a:pt x="479" y="190"/>
                    <a:pt x="479" y="190"/>
                    <a:pt x="479" y="190"/>
                  </a:cubicBezTo>
                  <a:cubicBezTo>
                    <a:pt x="479" y="190"/>
                    <a:pt x="480" y="189"/>
                    <a:pt x="480" y="190"/>
                  </a:cubicBezTo>
                  <a:cubicBezTo>
                    <a:pt x="480" y="191"/>
                    <a:pt x="479" y="191"/>
                    <a:pt x="479" y="192"/>
                  </a:cubicBezTo>
                  <a:cubicBezTo>
                    <a:pt x="479" y="192"/>
                    <a:pt x="479" y="192"/>
                    <a:pt x="479" y="193"/>
                  </a:cubicBezTo>
                  <a:cubicBezTo>
                    <a:pt x="479" y="193"/>
                    <a:pt x="479" y="193"/>
                    <a:pt x="479" y="193"/>
                  </a:cubicBezTo>
                  <a:cubicBezTo>
                    <a:pt x="480" y="194"/>
                    <a:pt x="480" y="194"/>
                    <a:pt x="480" y="193"/>
                  </a:cubicBezTo>
                  <a:cubicBezTo>
                    <a:pt x="480" y="193"/>
                    <a:pt x="481" y="193"/>
                    <a:pt x="481" y="192"/>
                  </a:cubicBezTo>
                  <a:cubicBezTo>
                    <a:pt x="481" y="192"/>
                    <a:pt x="481" y="192"/>
                    <a:pt x="481" y="192"/>
                  </a:cubicBezTo>
                  <a:cubicBezTo>
                    <a:pt x="481" y="191"/>
                    <a:pt x="481" y="192"/>
                    <a:pt x="481" y="191"/>
                  </a:cubicBezTo>
                  <a:cubicBezTo>
                    <a:pt x="482" y="190"/>
                    <a:pt x="482" y="190"/>
                    <a:pt x="482" y="190"/>
                  </a:cubicBezTo>
                  <a:cubicBezTo>
                    <a:pt x="482" y="189"/>
                    <a:pt x="482" y="189"/>
                    <a:pt x="482" y="189"/>
                  </a:cubicBezTo>
                  <a:cubicBezTo>
                    <a:pt x="482" y="188"/>
                    <a:pt x="482" y="189"/>
                    <a:pt x="482" y="188"/>
                  </a:cubicBezTo>
                  <a:cubicBezTo>
                    <a:pt x="482" y="188"/>
                    <a:pt x="482" y="188"/>
                    <a:pt x="482" y="188"/>
                  </a:cubicBezTo>
                  <a:cubicBezTo>
                    <a:pt x="482" y="188"/>
                    <a:pt x="482" y="187"/>
                    <a:pt x="482" y="187"/>
                  </a:cubicBezTo>
                  <a:cubicBezTo>
                    <a:pt x="482" y="187"/>
                    <a:pt x="481" y="187"/>
                    <a:pt x="481" y="186"/>
                  </a:cubicBezTo>
                  <a:cubicBezTo>
                    <a:pt x="481" y="186"/>
                    <a:pt x="482" y="185"/>
                    <a:pt x="482" y="185"/>
                  </a:cubicBezTo>
                  <a:cubicBezTo>
                    <a:pt x="482" y="185"/>
                    <a:pt x="482" y="185"/>
                    <a:pt x="482" y="184"/>
                  </a:cubicBezTo>
                  <a:cubicBezTo>
                    <a:pt x="482" y="183"/>
                    <a:pt x="482" y="184"/>
                    <a:pt x="482" y="183"/>
                  </a:cubicBezTo>
                  <a:cubicBezTo>
                    <a:pt x="482" y="183"/>
                    <a:pt x="482" y="182"/>
                    <a:pt x="482" y="182"/>
                  </a:cubicBezTo>
                  <a:lnTo>
                    <a:pt x="482" y="18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 name="Freeform 102"/>
            <p:cNvSpPr>
              <a:spLocks/>
            </p:cNvSpPr>
            <p:nvPr/>
          </p:nvSpPr>
          <p:spPr bwMode="auto">
            <a:xfrm>
              <a:off x="10186988" y="3948113"/>
              <a:ext cx="17463" cy="41275"/>
            </a:xfrm>
            <a:custGeom>
              <a:avLst/>
              <a:gdLst>
                <a:gd name="T0" fmla="*/ 3 w 13"/>
                <a:gd name="T1" fmla="*/ 6 h 30"/>
                <a:gd name="T2" fmla="*/ 4 w 13"/>
                <a:gd name="T3" fmla="*/ 5 h 30"/>
                <a:gd name="T4" fmla="*/ 3 w 13"/>
                <a:gd name="T5" fmla="*/ 3 h 30"/>
                <a:gd name="T6" fmla="*/ 3 w 13"/>
                <a:gd name="T7" fmla="*/ 1 h 30"/>
                <a:gd name="T8" fmla="*/ 4 w 13"/>
                <a:gd name="T9" fmla="*/ 2 h 30"/>
                <a:gd name="T10" fmla="*/ 6 w 13"/>
                <a:gd name="T11" fmla="*/ 2 h 30"/>
                <a:gd name="T12" fmla="*/ 8 w 13"/>
                <a:gd name="T13" fmla="*/ 4 h 30"/>
                <a:gd name="T14" fmla="*/ 10 w 13"/>
                <a:gd name="T15" fmla="*/ 6 h 30"/>
                <a:gd name="T16" fmla="*/ 9 w 13"/>
                <a:gd name="T17" fmla="*/ 4 h 30"/>
                <a:gd name="T18" fmla="*/ 10 w 13"/>
                <a:gd name="T19" fmla="*/ 3 h 30"/>
                <a:gd name="T20" fmla="*/ 11 w 13"/>
                <a:gd name="T21" fmla="*/ 2 h 30"/>
                <a:gd name="T22" fmla="*/ 12 w 13"/>
                <a:gd name="T23" fmla="*/ 3 h 30"/>
                <a:gd name="T24" fmla="*/ 12 w 13"/>
                <a:gd name="T25" fmla="*/ 6 h 30"/>
                <a:gd name="T26" fmla="*/ 12 w 13"/>
                <a:gd name="T27" fmla="*/ 8 h 30"/>
                <a:gd name="T28" fmla="*/ 10 w 13"/>
                <a:gd name="T29" fmla="*/ 8 h 30"/>
                <a:gd name="T30" fmla="*/ 12 w 13"/>
                <a:gd name="T31" fmla="*/ 10 h 30"/>
                <a:gd name="T32" fmla="*/ 12 w 13"/>
                <a:gd name="T33" fmla="*/ 12 h 30"/>
                <a:gd name="T34" fmla="*/ 11 w 13"/>
                <a:gd name="T35" fmla="*/ 15 h 30"/>
                <a:gd name="T36" fmla="*/ 11 w 13"/>
                <a:gd name="T37" fmla="*/ 18 h 30"/>
                <a:gd name="T38" fmla="*/ 10 w 13"/>
                <a:gd name="T39" fmla="*/ 22 h 30"/>
                <a:gd name="T40" fmla="*/ 9 w 13"/>
                <a:gd name="T41" fmla="*/ 24 h 30"/>
                <a:gd name="T42" fmla="*/ 8 w 13"/>
                <a:gd name="T43" fmla="*/ 26 h 30"/>
                <a:gd name="T44" fmla="*/ 6 w 13"/>
                <a:gd name="T45" fmla="*/ 29 h 30"/>
                <a:gd name="T46" fmla="*/ 5 w 13"/>
                <a:gd name="T47" fmla="*/ 30 h 30"/>
                <a:gd name="T48" fmla="*/ 5 w 13"/>
                <a:gd name="T49" fmla="*/ 28 h 30"/>
                <a:gd name="T50" fmla="*/ 3 w 13"/>
                <a:gd name="T51" fmla="*/ 28 h 30"/>
                <a:gd name="T52" fmla="*/ 1 w 13"/>
                <a:gd name="T53" fmla="*/ 28 h 30"/>
                <a:gd name="T54" fmla="*/ 1 w 13"/>
                <a:gd name="T55" fmla="*/ 25 h 30"/>
                <a:gd name="T56" fmla="*/ 1 w 13"/>
                <a:gd name="T57" fmla="*/ 23 h 30"/>
                <a:gd name="T58" fmla="*/ 2 w 13"/>
                <a:gd name="T59" fmla="*/ 23 h 30"/>
                <a:gd name="T60" fmla="*/ 2 w 13"/>
                <a:gd name="T61" fmla="*/ 20 h 30"/>
                <a:gd name="T62" fmla="*/ 3 w 13"/>
                <a:gd name="T63" fmla="*/ 21 h 30"/>
                <a:gd name="T64" fmla="*/ 3 w 13"/>
                <a:gd name="T65" fmla="*/ 19 h 30"/>
                <a:gd name="T66" fmla="*/ 6 w 13"/>
                <a:gd name="T67" fmla="*/ 19 h 30"/>
                <a:gd name="T68" fmla="*/ 4 w 13"/>
                <a:gd name="T69" fmla="*/ 17 h 30"/>
                <a:gd name="T70" fmla="*/ 2 w 13"/>
                <a:gd name="T71" fmla="*/ 17 h 30"/>
                <a:gd name="T72" fmla="*/ 5 w 13"/>
                <a:gd name="T73" fmla="*/ 17 h 30"/>
                <a:gd name="T74" fmla="*/ 6 w 13"/>
                <a:gd name="T75" fmla="*/ 16 h 30"/>
                <a:gd name="T76" fmla="*/ 6 w 13"/>
                <a:gd name="T77" fmla="*/ 15 h 30"/>
                <a:gd name="T78" fmla="*/ 4 w 13"/>
                <a:gd name="T79" fmla="*/ 15 h 30"/>
                <a:gd name="T80" fmla="*/ 3 w 13"/>
                <a:gd name="T81" fmla="*/ 13 h 30"/>
                <a:gd name="T82" fmla="*/ 4 w 13"/>
                <a:gd name="T83" fmla="*/ 12 h 30"/>
                <a:gd name="T84" fmla="*/ 3 w 13"/>
                <a:gd name="T85" fmla="*/ 11 h 30"/>
                <a:gd name="T86" fmla="*/ 3 w 13"/>
                <a:gd name="T87" fmla="*/ 9 h 30"/>
                <a:gd name="T88" fmla="*/ 3 w 13"/>
                <a:gd name="T89" fmla="*/ 8 h 30"/>
                <a:gd name="T90" fmla="*/ 3 w 13"/>
                <a:gd name="T9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30">
                  <a:moveTo>
                    <a:pt x="3" y="7"/>
                  </a:moveTo>
                  <a:cubicBezTo>
                    <a:pt x="3" y="6"/>
                    <a:pt x="3" y="6"/>
                    <a:pt x="3" y="6"/>
                  </a:cubicBezTo>
                  <a:cubicBezTo>
                    <a:pt x="3" y="6"/>
                    <a:pt x="4" y="6"/>
                    <a:pt x="4" y="6"/>
                  </a:cubicBezTo>
                  <a:cubicBezTo>
                    <a:pt x="4" y="5"/>
                    <a:pt x="4" y="5"/>
                    <a:pt x="4" y="5"/>
                  </a:cubicBezTo>
                  <a:cubicBezTo>
                    <a:pt x="4" y="5"/>
                    <a:pt x="3" y="5"/>
                    <a:pt x="3" y="4"/>
                  </a:cubicBezTo>
                  <a:cubicBezTo>
                    <a:pt x="3" y="4"/>
                    <a:pt x="3" y="3"/>
                    <a:pt x="3" y="3"/>
                  </a:cubicBezTo>
                  <a:cubicBezTo>
                    <a:pt x="3" y="2"/>
                    <a:pt x="3" y="2"/>
                    <a:pt x="3" y="2"/>
                  </a:cubicBezTo>
                  <a:cubicBezTo>
                    <a:pt x="3" y="1"/>
                    <a:pt x="2" y="1"/>
                    <a:pt x="3" y="1"/>
                  </a:cubicBezTo>
                  <a:cubicBezTo>
                    <a:pt x="3" y="1"/>
                    <a:pt x="3" y="0"/>
                    <a:pt x="3" y="1"/>
                  </a:cubicBezTo>
                  <a:cubicBezTo>
                    <a:pt x="3" y="1"/>
                    <a:pt x="4" y="2"/>
                    <a:pt x="4" y="2"/>
                  </a:cubicBezTo>
                  <a:cubicBezTo>
                    <a:pt x="4" y="2"/>
                    <a:pt x="5" y="2"/>
                    <a:pt x="5" y="2"/>
                  </a:cubicBezTo>
                  <a:cubicBezTo>
                    <a:pt x="6" y="2"/>
                    <a:pt x="6" y="2"/>
                    <a:pt x="6" y="2"/>
                  </a:cubicBezTo>
                  <a:cubicBezTo>
                    <a:pt x="7" y="3"/>
                    <a:pt x="7" y="3"/>
                    <a:pt x="7" y="3"/>
                  </a:cubicBezTo>
                  <a:cubicBezTo>
                    <a:pt x="7" y="3"/>
                    <a:pt x="8" y="3"/>
                    <a:pt x="8" y="4"/>
                  </a:cubicBezTo>
                  <a:cubicBezTo>
                    <a:pt x="8" y="4"/>
                    <a:pt x="9" y="6"/>
                    <a:pt x="9" y="6"/>
                  </a:cubicBezTo>
                  <a:cubicBezTo>
                    <a:pt x="9" y="6"/>
                    <a:pt x="10" y="7"/>
                    <a:pt x="10" y="6"/>
                  </a:cubicBezTo>
                  <a:cubicBezTo>
                    <a:pt x="10" y="6"/>
                    <a:pt x="9" y="6"/>
                    <a:pt x="10" y="5"/>
                  </a:cubicBezTo>
                  <a:cubicBezTo>
                    <a:pt x="10" y="5"/>
                    <a:pt x="9" y="4"/>
                    <a:pt x="9" y="4"/>
                  </a:cubicBezTo>
                  <a:cubicBezTo>
                    <a:pt x="9" y="4"/>
                    <a:pt x="9" y="2"/>
                    <a:pt x="10" y="3"/>
                  </a:cubicBezTo>
                  <a:cubicBezTo>
                    <a:pt x="10" y="4"/>
                    <a:pt x="10" y="3"/>
                    <a:pt x="10" y="3"/>
                  </a:cubicBezTo>
                  <a:cubicBezTo>
                    <a:pt x="11" y="3"/>
                    <a:pt x="11" y="3"/>
                    <a:pt x="11" y="3"/>
                  </a:cubicBezTo>
                  <a:cubicBezTo>
                    <a:pt x="11" y="2"/>
                    <a:pt x="11" y="2"/>
                    <a:pt x="11" y="2"/>
                  </a:cubicBezTo>
                  <a:cubicBezTo>
                    <a:pt x="11" y="2"/>
                    <a:pt x="12" y="1"/>
                    <a:pt x="12" y="2"/>
                  </a:cubicBezTo>
                  <a:cubicBezTo>
                    <a:pt x="12" y="2"/>
                    <a:pt x="13" y="2"/>
                    <a:pt x="12" y="3"/>
                  </a:cubicBezTo>
                  <a:cubicBezTo>
                    <a:pt x="12" y="3"/>
                    <a:pt x="12" y="3"/>
                    <a:pt x="12" y="4"/>
                  </a:cubicBezTo>
                  <a:cubicBezTo>
                    <a:pt x="12" y="5"/>
                    <a:pt x="12" y="5"/>
                    <a:pt x="12" y="6"/>
                  </a:cubicBezTo>
                  <a:cubicBezTo>
                    <a:pt x="12" y="6"/>
                    <a:pt x="12" y="7"/>
                    <a:pt x="12" y="7"/>
                  </a:cubicBezTo>
                  <a:cubicBezTo>
                    <a:pt x="12" y="8"/>
                    <a:pt x="13" y="8"/>
                    <a:pt x="12" y="8"/>
                  </a:cubicBezTo>
                  <a:cubicBezTo>
                    <a:pt x="11" y="8"/>
                    <a:pt x="10" y="7"/>
                    <a:pt x="10" y="7"/>
                  </a:cubicBezTo>
                  <a:cubicBezTo>
                    <a:pt x="10" y="8"/>
                    <a:pt x="9" y="8"/>
                    <a:pt x="10" y="8"/>
                  </a:cubicBezTo>
                  <a:cubicBezTo>
                    <a:pt x="10" y="8"/>
                    <a:pt x="11" y="9"/>
                    <a:pt x="11" y="9"/>
                  </a:cubicBezTo>
                  <a:cubicBezTo>
                    <a:pt x="11" y="9"/>
                    <a:pt x="12" y="9"/>
                    <a:pt x="12" y="10"/>
                  </a:cubicBezTo>
                  <a:cubicBezTo>
                    <a:pt x="12" y="10"/>
                    <a:pt x="12" y="10"/>
                    <a:pt x="11" y="11"/>
                  </a:cubicBezTo>
                  <a:cubicBezTo>
                    <a:pt x="11" y="11"/>
                    <a:pt x="12" y="12"/>
                    <a:pt x="12" y="12"/>
                  </a:cubicBezTo>
                  <a:cubicBezTo>
                    <a:pt x="12" y="12"/>
                    <a:pt x="12" y="12"/>
                    <a:pt x="12" y="13"/>
                  </a:cubicBezTo>
                  <a:cubicBezTo>
                    <a:pt x="11" y="14"/>
                    <a:pt x="11" y="15"/>
                    <a:pt x="11" y="15"/>
                  </a:cubicBezTo>
                  <a:cubicBezTo>
                    <a:pt x="11" y="15"/>
                    <a:pt x="12" y="15"/>
                    <a:pt x="11" y="16"/>
                  </a:cubicBezTo>
                  <a:cubicBezTo>
                    <a:pt x="11" y="17"/>
                    <a:pt x="11" y="18"/>
                    <a:pt x="11" y="18"/>
                  </a:cubicBezTo>
                  <a:cubicBezTo>
                    <a:pt x="10" y="19"/>
                    <a:pt x="10" y="19"/>
                    <a:pt x="10" y="20"/>
                  </a:cubicBezTo>
                  <a:cubicBezTo>
                    <a:pt x="10" y="20"/>
                    <a:pt x="10" y="22"/>
                    <a:pt x="10" y="22"/>
                  </a:cubicBezTo>
                  <a:cubicBezTo>
                    <a:pt x="10" y="22"/>
                    <a:pt x="11" y="22"/>
                    <a:pt x="10" y="23"/>
                  </a:cubicBezTo>
                  <a:cubicBezTo>
                    <a:pt x="9" y="23"/>
                    <a:pt x="9" y="24"/>
                    <a:pt x="9" y="24"/>
                  </a:cubicBezTo>
                  <a:cubicBezTo>
                    <a:pt x="9" y="25"/>
                    <a:pt x="9" y="25"/>
                    <a:pt x="9" y="25"/>
                  </a:cubicBezTo>
                  <a:cubicBezTo>
                    <a:pt x="9" y="25"/>
                    <a:pt x="9" y="25"/>
                    <a:pt x="8" y="26"/>
                  </a:cubicBezTo>
                  <a:cubicBezTo>
                    <a:pt x="8" y="26"/>
                    <a:pt x="8" y="26"/>
                    <a:pt x="7" y="27"/>
                  </a:cubicBezTo>
                  <a:cubicBezTo>
                    <a:pt x="7" y="28"/>
                    <a:pt x="6" y="29"/>
                    <a:pt x="6" y="29"/>
                  </a:cubicBezTo>
                  <a:cubicBezTo>
                    <a:pt x="6" y="29"/>
                    <a:pt x="6" y="29"/>
                    <a:pt x="5" y="29"/>
                  </a:cubicBezTo>
                  <a:cubicBezTo>
                    <a:pt x="5" y="29"/>
                    <a:pt x="5" y="30"/>
                    <a:pt x="5" y="30"/>
                  </a:cubicBezTo>
                  <a:cubicBezTo>
                    <a:pt x="5" y="29"/>
                    <a:pt x="4" y="29"/>
                    <a:pt x="4" y="29"/>
                  </a:cubicBezTo>
                  <a:cubicBezTo>
                    <a:pt x="4" y="29"/>
                    <a:pt x="5" y="28"/>
                    <a:pt x="5" y="28"/>
                  </a:cubicBezTo>
                  <a:cubicBezTo>
                    <a:pt x="4" y="28"/>
                    <a:pt x="4" y="28"/>
                    <a:pt x="4" y="28"/>
                  </a:cubicBezTo>
                  <a:cubicBezTo>
                    <a:pt x="4" y="28"/>
                    <a:pt x="4" y="28"/>
                    <a:pt x="3" y="28"/>
                  </a:cubicBezTo>
                  <a:cubicBezTo>
                    <a:pt x="1" y="28"/>
                    <a:pt x="1" y="28"/>
                    <a:pt x="1" y="28"/>
                  </a:cubicBezTo>
                  <a:cubicBezTo>
                    <a:pt x="1" y="28"/>
                    <a:pt x="1" y="29"/>
                    <a:pt x="1" y="28"/>
                  </a:cubicBezTo>
                  <a:cubicBezTo>
                    <a:pt x="0" y="26"/>
                    <a:pt x="1" y="26"/>
                    <a:pt x="0" y="26"/>
                  </a:cubicBezTo>
                  <a:cubicBezTo>
                    <a:pt x="0" y="26"/>
                    <a:pt x="1" y="25"/>
                    <a:pt x="1" y="25"/>
                  </a:cubicBezTo>
                  <a:cubicBezTo>
                    <a:pt x="1" y="25"/>
                    <a:pt x="2" y="26"/>
                    <a:pt x="1" y="25"/>
                  </a:cubicBezTo>
                  <a:cubicBezTo>
                    <a:pt x="1" y="24"/>
                    <a:pt x="1" y="23"/>
                    <a:pt x="1" y="23"/>
                  </a:cubicBezTo>
                  <a:cubicBezTo>
                    <a:pt x="1" y="23"/>
                    <a:pt x="1" y="23"/>
                    <a:pt x="1" y="23"/>
                  </a:cubicBezTo>
                  <a:cubicBezTo>
                    <a:pt x="1" y="23"/>
                    <a:pt x="2" y="24"/>
                    <a:pt x="2" y="23"/>
                  </a:cubicBezTo>
                  <a:cubicBezTo>
                    <a:pt x="2" y="22"/>
                    <a:pt x="2" y="22"/>
                    <a:pt x="1" y="21"/>
                  </a:cubicBezTo>
                  <a:cubicBezTo>
                    <a:pt x="1" y="21"/>
                    <a:pt x="1" y="20"/>
                    <a:pt x="2" y="20"/>
                  </a:cubicBezTo>
                  <a:cubicBezTo>
                    <a:pt x="2" y="20"/>
                    <a:pt x="3" y="20"/>
                    <a:pt x="3" y="20"/>
                  </a:cubicBezTo>
                  <a:cubicBezTo>
                    <a:pt x="3" y="20"/>
                    <a:pt x="3" y="21"/>
                    <a:pt x="3" y="21"/>
                  </a:cubicBezTo>
                  <a:cubicBezTo>
                    <a:pt x="3" y="20"/>
                    <a:pt x="3" y="20"/>
                    <a:pt x="3" y="20"/>
                  </a:cubicBezTo>
                  <a:cubicBezTo>
                    <a:pt x="3" y="19"/>
                    <a:pt x="3" y="19"/>
                    <a:pt x="3" y="19"/>
                  </a:cubicBezTo>
                  <a:cubicBezTo>
                    <a:pt x="4" y="19"/>
                    <a:pt x="5" y="19"/>
                    <a:pt x="5" y="19"/>
                  </a:cubicBezTo>
                  <a:cubicBezTo>
                    <a:pt x="5" y="19"/>
                    <a:pt x="5" y="19"/>
                    <a:pt x="6" y="19"/>
                  </a:cubicBezTo>
                  <a:cubicBezTo>
                    <a:pt x="6" y="19"/>
                    <a:pt x="7" y="19"/>
                    <a:pt x="6" y="18"/>
                  </a:cubicBezTo>
                  <a:cubicBezTo>
                    <a:pt x="5" y="18"/>
                    <a:pt x="4" y="17"/>
                    <a:pt x="4" y="17"/>
                  </a:cubicBezTo>
                  <a:cubicBezTo>
                    <a:pt x="4" y="17"/>
                    <a:pt x="4" y="17"/>
                    <a:pt x="3" y="17"/>
                  </a:cubicBezTo>
                  <a:cubicBezTo>
                    <a:pt x="2" y="17"/>
                    <a:pt x="2" y="17"/>
                    <a:pt x="2" y="17"/>
                  </a:cubicBezTo>
                  <a:cubicBezTo>
                    <a:pt x="3" y="17"/>
                    <a:pt x="4" y="17"/>
                    <a:pt x="4" y="17"/>
                  </a:cubicBezTo>
                  <a:cubicBezTo>
                    <a:pt x="5" y="17"/>
                    <a:pt x="5" y="17"/>
                    <a:pt x="5" y="17"/>
                  </a:cubicBezTo>
                  <a:cubicBezTo>
                    <a:pt x="6" y="17"/>
                    <a:pt x="6" y="17"/>
                    <a:pt x="6" y="17"/>
                  </a:cubicBezTo>
                  <a:cubicBezTo>
                    <a:pt x="6" y="16"/>
                    <a:pt x="6" y="16"/>
                    <a:pt x="6" y="16"/>
                  </a:cubicBezTo>
                  <a:cubicBezTo>
                    <a:pt x="6" y="16"/>
                    <a:pt x="6" y="16"/>
                    <a:pt x="6" y="16"/>
                  </a:cubicBezTo>
                  <a:cubicBezTo>
                    <a:pt x="6" y="15"/>
                    <a:pt x="6" y="15"/>
                    <a:pt x="6" y="15"/>
                  </a:cubicBezTo>
                  <a:cubicBezTo>
                    <a:pt x="6" y="15"/>
                    <a:pt x="6" y="14"/>
                    <a:pt x="5" y="14"/>
                  </a:cubicBezTo>
                  <a:cubicBezTo>
                    <a:pt x="5" y="15"/>
                    <a:pt x="4" y="15"/>
                    <a:pt x="4" y="15"/>
                  </a:cubicBezTo>
                  <a:cubicBezTo>
                    <a:pt x="4" y="15"/>
                    <a:pt x="5" y="15"/>
                    <a:pt x="4" y="14"/>
                  </a:cubicBezTo>
                  <a:cubicBezTo>
                    <a:pt x="4" y="14"/>
                    <a:pt x="4" y="14"/>
                    <a:pt x="3" y="13"/>
                  </a:cubicBezTo>
                  <a:cubicBezTo>
                    <a:pt x="3" y="13"/>
                    <a:pt x="3" y="13"/>
                    <a:pt x="3" y="13"/>
                  </a:cubicBezTo>
                  <a:cubicBezTo>
                    <a:pt x="3" y="12"/>
                    <a:pt x="4" y="12"/>
                    <a:pt x="4" y="12"/>
                  </a:cubicBezTo>
                  <a:cubicBezTo>
                    <a:pt x="3" y="11"/>
                    <a:pt x="3" y="11"/>
                    <a:pt x="3" y="11"/>
                  </a:cubicBezTo>
                  <a:cubicBezTo>
                    <a:pt x="3" y="11"/>
                    <a:pt x="3" y="11"/>
                    <a:pt x="3" y="11"/>
                  </a:cubicBezTo>
                  <a:cubicBezTo>
                    <a:pt x="3" y="10"/>
                    <a:pt x="3" y="11"/>
                    <a:pt x="3" y="10"/>
                  </a:cubicBezTo>
                  <a:cubicBezTo>
                    <a:pt x="3" y="10"/>
                    <a:pt x="4" y="10"/>
                    <a:pt x="3" y="9"/>
                  </a:cubicBezTo>
                  <a:cubicBezTo>
                    <a:pt x="3" y="9"/>
                    <a:pt x="3" y="9"/>
                    <a:pt x="3" y="9"/>
                  </a:cubicBezTo>
                  <a:cubicBezTo>
                    <a:pt x="3" y="9"/>
                    <a:pt x="2" y="9"/>
                    <a:pt x="3" y="8"/>
                  </a:cubicBezTo>
                  <a:cubicBezTo>
                    <a:pt x="3" y="8"/>
                    <a:pt x="3" y="8"/>
                    <a:pt x="3" y="8"/>
                  </a:cubicBezTo>
                  <a:lnTo>
                    <a:pt x="3" y="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 name="Freeform 103"/>
            <p:cNvSpPr>
              <a:spLocks/>
            </p:cNvSpPr>
            <p:nvPr/>
          </p:nvSpPr>
          <p:spPr bwMode="auto">
            <a:xfrm>
              <a:off x="10182225" y="3984626"/>
              <a:ext cx="7938" cy="6350"/>
            </a:xfrm>
            <a:custGeom>
              <a:avLst/>
              <a:gdLst>
                <a:gd name="T0" fmla="*/ 2 w 6"/>
                <a:gd name="T1" fmla="*/ 3 h 5"/>
                <a:gd name="T2" fmla="*/ 2 w 6"/>
                <a:gd name="T3" fmla="*/ 2 h 5"/>
                <a:gd name="T4" fmla="*/ 1 w 6"/>
                <a:gd name="T5" fmla="*/ 2 h 5"/>
                <a:gd name="T6" fmla="*/ 0 w 6"/>
                <a:gd name="T7" fmla="*/ 0 h 5"/>
                <a:gd name="T8" fmla="*/ 2 w 6"/>
                <a:gd name="T9" fmla="*/ 1 h 5"/>
                <a:gd name="T10" fmla="*/ 2 w 6"/>
                <a:gd name="T11" fmla="*/ 1 h 5"/>
                <a:gd name="T12" fmla="*/ 2 w 6"/>
                <a:gd name="T13" fmla="*/ 2 h 5"/>
                <a:gd name="T14" fmla="*/ 3 w 6"/>
                <a:gd name="T15" fmla="*/ 2 h 5"/>
                <a:gd name="T16" fmla="*/ 3 w 6"/>
                <a:gd name="T17" fmla="*/ 3 h 5"/>
                <a:gd name="T18" fmla="*/ 4 w 6"/>
                <a:gd name="T19" fmla="*/ 3 h 5"/>
                <a:gd name="T20" fmla="*/ 4 w 6"/>
                <a:gd name="T21" fmla="*/ 3 h 5"/>
                <a:gd name="T22" fmla="*/ 5 w 6"/>
                <a:gd name="T23" fmla="*/ 3 h 5"/>
                <a:gd name="T24" fmla="*/ 5 w 6"/>
                <a:gd name="T25" fmla="*/ 3 h 5"/>
                <a:gd name="T26" fmla="*/ 4 w 6"/>
                <a:gd name="T27" fmla="*/ 3 h 5"/>
                <a:gd name="T28" fmla="*/ 4 w 6"/>
                <a:gd name="T29" fmla="*/ 4 h 5"/>
                <a:gd name="T30" fmla="*/ 4 w 6"/>
                <a:gd name="T31" fmla="*/ 4 h 5"/>
                <a:gd name="T32" fmla="*/ 3 w 6"/>
                <a:gd name="T33" fmla="*/ 4 h 5"/>
                <a:gd name="T34" fmla="*/ 3 w 6"/>
                <a:gd name="T35" fmla="*/ 3 h 5"/>
                <a:gd name="T36" fmla="*/ 2 w 6"/>
                <a:gd name="T37" fmla="*/ 3 h 5"/>
                <a:gd name="T38" fmla="*/ 2 w 6"/>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2" y="3"/>
                  </a:moveTo>
                  <a:cubicBezTo>
                    <a:pt x="2" y="3"/>
                    <a:pt x="2" y="2"/>
                    <a:pt x="2" y="2"/>
                  </a:cubicBezTo>
                  <a:cubicBezTo>
                    <a:pt x="1" y="2"/>
                    <a:pt x="1" y="2"/>
                    <a:pt x="1" y="2"/>
                  </a:cubicBezTo>
                  <a:cubicBezTo>
                    <a:pt x="1" y="1"/>
                    <a:pt x="0" y="1"/>
                    <a:pt x="0" y="0"/>
                  </a:cubicBezTo>
                  <a:cubicBezTo>
                    <a:pt x="1" y="0"/>
                    <a:pt x="1" y="0"/>
                    <a:pt x="2" y="1"/>
                  </a:cubicBezTo>
                  <a:cubicBezTo>
                    <a:pt x="2" y="1"/>
                    <a:pt x="2" y="1"/>
                    <a:pt x="2" y="1"/>
                  </a:cubicBezTo>
                  <a:cubicBezTo>
                    <a:pt x="2" y="2"/>
                    <a:pt x="2" y="2"/>
                    <a:pt x="2" y="2"/>
                  </a:cubicBezTo>
                  <a:cubicBezTo>
                    <a:pt x="2" y="2"/>
                    <a:pt x="2" y="2"/>
                    <a:pt x="3" y="2"/>
                  </a:cubicBezTo>
                  <a:cubicBezTo>
                    <a:pt x="3" y="3"/>
                    <a:pt x="3" y="3"/>
                    <a:pt x="3" y="3"/>
                  </a:cubicBezTo>
                  <a:cubicBezTo>
                    <a:pt x="3" y="3"/>
                    <a:pt x="3" y="3"/>
                    <a:pt x="4" y="3"/>
                  </a:cubicBezTo>
                  <a:cubicBezTo>
                    <a:pt x="4" y="3"/>
                    <a:pt x="4" y="3"/>
                    <a:pt x="4" y="3"/>
                  </a:cubicBezTo>
                  <a:cubicBezTo>
                    <a:pt x="5" y="3"/>
                    <a:pt x="5" y="3"/>
                    <a:pt x="5" y="3"/>
                  </a:cubicBezTo>
                  <a:cubicBezTo>
                    <a:pt x="5" y="3"/>
                    <a:pt x="6" y="3"/>
                    <a:pt x="5" y="3"/>
                  </a:cubicBezTo>
                  <a:cubicBezTo>
                    <a:pt x="4" y="4"/>
                    <a:pt x="4" y="3"/>
                    <a:pt x="4" y="3"/>
                  </a:cubicBezTo>
                  <a:cubicBezTo>
                    <a:pt x="4" y="4"/>
                    <a:pt x="4" y="4"/>
                    <a:pt x="4" y="4"/>
                  </a:cubicBezTo>
                  <a:cubicBezTo>
                    <a:pt x="4" y="4"/>
                    <a:pt x="4" y="4"/>
                    <a:pt x="4" y="4"/>
                  </a:cubicBezTo>
                  <a:cubicBezTo>
                    <a:pt x="3" y="4"/>
                    <a:pt x="4" y="5"/>
                    <a:pt x="3" y="4"/>
                  </a:cubicBezTo>
                  <a:cubicBezTo>
                    <a:pt x="3" y="4"/>
                    <a:pt x="3" y="4"/>
                    <a:pt x="3" y="3"/>
                  </a:cubicBezTo>
                  <a:cubicBezTo>
                    <a:pt x="2" y="3"/>
                    <a:pt x="2" y="3"/>
                    <a:pt x="2" y="3"/>
                  </a:cubicBezTo>
                  <a:cubicBezTo>
                    <a:pt x="2" y="3"/>
                    <a:pt x="2" y="3"/>
                    <a:pt x="2"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 name="Freeform 104"/>
            <p:cNvSpPr>
              <a:spLocks/>
            </p:cNvSpPr>
            <p:nvPr/>
          </p:nvSpPr>
          <p:spPr bwMode="auto">
            <a:xfrm>
              <a:off x="10185400" y="3981451"/>
              <a:ext cx="1588" cy="3175"/>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0"/>
                    <a:pt x="1" y="0"/>
                    <a:pt x="1" y="1"/>
                  </a:cubicBezTo>
                  <a:cubicBezTo>
                    <a:pt x="1" y="1"/>
                    <a:pt x="1" y="1"/>
                    <a:pt x="1" y="1"/>
                  </a:cubicBezTo>
                  <a:cubicBezTo>
                    <a:pt x="1" y="1"/>
                    <a:pt x="1"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 name="Freeform 105"/>
            <p:cNvSpPr>
              <a:spLocks/>
            </p:cNvSpPr>
            <p:nvPr/>
          </p:nvSpPr>
          <p:spPr bwMode="auto">
            <a:xfrm>
              <a:off x="10186988" y="3957638"/>
              <a:ext cx="3175" cy="6350"/>
            </a:xfrm>
            <a:custGeom>
              <a:avLst/>
              <a:gdLst>
                <a:gd name="T0" fmla="*/ 0 w 2"/>
                <a:gd name="T1" fmla="*/ 4 h 5"/>
                <a:gd name="T2" fmla="*/ 1 w 2"/>
                <a:gd name="T3" fmla="*/ 3 h 5"/>
                <a:gd name="T4" fmla="*/ 1 w 2"/>
                <a:gd name="T5" fmla="*/ 2 h 5"/>
                <a:gd name="T6" fmla="*/ 1 w 2"/>
                <a:gd name="T7" fmla="*/ 0 h 5"/>
                <a:gd name="T8" fmla="*/ 2 w 2"/>
                <a:gd name="T9" fmla="*/ 1 h 5"/>
                <a:gd name="T10" fmla="*/ 1 w 2"/>
                <a:gd name="T11" fmla="*/ 2 h 5"/>
                <a:gd name="T12" fmla="*/ 1 w 2"/>
                <a:gd name="T13" fmla="*/ 3 h 5"/>
                <a:gd name="T14" fmla="*/ 1 w 2"/>
                <a:gd name="T15" fmla="*/ 4 h 5"/>
                <a:gd name="T16" fmla="*/ 1 w 2"/>
                <a:gd name="T17" fmla="*/ 5 h 5"/>
                <a:gd name="T18" fmla="*/ 0 w 2"/>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0" y="4"/>
                  </a:moveTo>
                  <a:cubicBezTo>
                    <a:pt x="0" y="3"/>
                    <a:pt x="1" y="3"/>
                    <a:pt x="1" y="3"/>
                  </a:cubicBezTo>
                  <a:cubicBezTo>
                    <a:pt x="1" y="2"/>
                    <a:pt x="1" y="3"/>
                    <a:pt x="1" y="2"/>
                  </a:cubicBezTo>
                  <a:cubicBezTo>
                    <a:pt x="1" y="1"/>
                    <a:pt x="1" y="0"/>
                    <a:pt x="1" y="0"/>
                  </a:cubicBezTo>
                  <a:cubicBezTo>
                    <a:pt x="2" y="0"/>
                    <a:pt x="2" y="1"/>
                    <a:pt x="2" y="1"/>
                  </a:cubicBezTo>
                  <a:cubicBezTo>
                    <a:pt x="2" y="2"/>
                    <a:pt x="2" y="2"/>
                    <a:pt x="1" y="2"/>
                  </a:cubicBezTo>
                  <a:cubicBezTo>
                    <a:pt x="1" y="3"/>
                    <a:pt x="2" y="3"/>
                    <a:pt x="1" y="3"/>
                  </a:cubicBezTo>
                  <a:cubicBezTo>
                    <a:pt x="1" y="3"/>
                    <a:pt x="1" y="4"/>
                    <a:pt x="1" y="4"/>
                  </a:cubicBezTo>
                  <a:cubicBezTo>
                    <a:pt x="1" y="4"/>
                    <a:pt x="1" y="5"/>
                    <a:pt x="1" y="5"/>
                  </a:cubicBezTo>
                  <a:cubicBezTo>
                    <a:pt x="0" y="5"/>
                    <a:pt x="0" y="5"/>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9" name="Freeform 106"/>
            <p:cNvSpPr>
              <a:spLocks/>
            </p:cNvSpPr>
            <p:nvPr/>
          </p:nvSpPr>
          <p:spPr bwMode="auto">
            <a:xfrm>
              <a:off x="10188575" y="3954463"/>
              <a:ext cx="1588" cy="158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1"/>
                    <a:pt x="0" y="1"/>
                  </a:cubicBezTo>
                  <a:cubicBezTo>
                    <a:pt x="0" y="1"/>
                    <a:pt x="0" y="1"/>
                    <a:pt x="0" y="1"/>
                  </a:cubicBezTo>
                  <a:cubicBezTo>
                    <a:pt x="0" y="1"/>
                    <a:pt x="1" y="1"/>
                    <a:pt x="1" y="1"/>
                  </a:cubicBezTo>
                  <a:cubicBezTo>
                    <a:pt x="1" y="1"/>
                    <a:pt x="1" y="1"/>
                    <a:pt x="1" y="1"/>
                  </a:cubicBezTo>
                  <a:cubicBezTo>
                    <a:pt x="1"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 name="Freeform 107"/>
            <p:cNvSpPr>
              <a:spLocks/>
            </p:cNvSpPr>
            <p:nvPr/>
          </p:nvSpPr>
          <p:spPr bwMode="auto">
            <a:xfrm>
              <a:off x="10155238" y="4005263"/>
              <a:ext cx="30163" cy="53975"/>
            </a:xfrm>
            <a:custGeom>
              <a:avLst/>
              <a:gdLst>
                <a:gd name="T0" fmla="*/ 2 w 21"/>
                <a:gd name="T1" fmla="*/ 21 h 38"/>
                <a:gd name="T2" fmla="*/ 2 w 21"/>
                <a:gd name="T3" fmla="*/ 17 h 38"/>
                <a:gd name="T4" fmla="*/ 0 w 21"/>
                <a:gd name="T5" fmla="*/ 14 h 38"/>
                <a:gd name="T6" fmla="*/ 0 w 21"/>
                <a:gd name="T7" fmla="*/ 11 h 38"/>
                <a:gd name="T8" fmla="*/ 1 w 21"/>
                <a:gd name="T9" fmla="*/ 10 h 38"/>
                <a:gd name="T10" fmla="*/ 1 w 21"/>
                <a:gd name="T11" fmla="*/ 11 h 38"/>
                <a:gd name="T12" fmla="*/ 2 w 21"/>
                <a:gd name="T13" fmla="*/ 11 h 38"/>
                <a:gd name="T14" fmla="*/ 3 w 21"/>
                <a:gd name="T15" fmla="*/ 9 h 38"/>
                <a:gd name="T16" fmla="*/ 6 w 21"/>
                <a:gd name="T17" fmla="*/ 6 h 38"/>
                <a:gd name="T18" fmla="*/ 5 w 21"/>
                <a:gd name="T19" fmla="*/ 1 h 38"/>
                <a:gd name="T20" fmla="*/ 7 w 21"/>
                <a:gd name="T21" fmla="*/ 2 h 38"/>
                <a:gd name="T22" fmla="*/ 9 w 21"/>
                <a:gd name="T23" fmla="*/ 5 h 38"/>
                <a:gd name="T24" fmla="*/ 9 w 21"/>
                <a:gd name="T25" fmla="*/ 9 h 38"/>
                <a:gd name="T26" fmla="*/ 10 w 21"/>
                <a:gd name="T27" fmla="*/ 14 h 38"/>
                <a:gd name="T28" fmla="*/ 12 w 21"/>
                <a:gd name="T29" fmla="*/ 17 h 38"/>
                <a:gd name="T30" fmla="*/ 12 w 21"/>
                <a:gd name="T31" fmla="*/ 21 h 38"/>
                <a:gd name="T32" fmla="*/ 13 w 21"/>
                <a:gd name="T33" fmla="*/ 24 h 38"/>
                <a:gd name="T34" fmla="*/ 15 w 21"/>
                <a:gd name="T35" fmla="*/ 24 h 38"/>
                <a:gd name="T36" fmla="*/ 16 w 21"/>
                <a:gd name="T37" fmla="*/ 24 h 38"/>
                <a:gd name="T38" fmla="*/ 16 w 21"/>
                <a:gd name="T39" fmla="*/ 22 h 38"/>
                <a:gd name="T40" fmla="*/ 16 w 21"/>
                <a:gd name="T41" fmla="*/ 21 h 38"/>
                <a:gd name="T42" fmla="*/ 17 w 21"/>
                <a:gd name="T43" fmla="*/ 23 h 38"/>
                <a:gd name="T44" fmla="*/ 17 w 21"/>
                <a:gd name="T45" fmla="*/ 26 h 38"/>
                <a:gd name="T46" fmla="*/ 18 w 21"/>
                <a:gd name="T47" fmla="*/ 29 h 38"/>
                <a:gd name="T48" fmla="*/ 19 w 21"/>
                <a:gd name="T49" fmla="*/ 32 h 38"/>
                <a:gd name="T50" fmla="*/ 20 w 21"/>
                <a:gd name="T51" fmla="*/ 34 h 38"/>
                <a:gd name="T52" fmla="*/ 19 w 21"/>
                <a:gd name="T53" fmla="*/ 37 h 38"/>
                <a:gd name="T54" fmla="*/ 16 w 21"/>
                <a:gd name="T55" fmla="*/ 38 h 38"/>
                <a:gd name="T56" fmla="*/ 14 w 21"/>
                <a:gd name="T57" fmla="*/ 37 h 38"/>
                <a:gd name="T58" fmla="*/ 13 w 21"/>
                <a:gd name="T59" fmla="*/ 35 h 38"/>
                <a:gd name="T60" fmla="*/ 12 w 21"/>
                <a:gd name="T61" fmla="*/ 32 h 38"/>
                <a:gd name="T62" fmla="*/ 11 w 21"/>
                <a:gd name="T63" fmla="*/ 30 h 38"/>
                <a:gd name="T64" fmla="*/ 12 w 21"/>
                <a:gd name="T65" fmla="*/ 32 h 38"/>
                <a:gd name="T66" fmla="*/ 12 w 21"/>
                <a:gd name="T67" fmla="*/ 34 h 38"/>
                <a:gd name="T68" fmla="*/ 11 w 21"/>
                <a:gd name="T69" fmla="*/ 34 h 38"/>
                <a:gd name="T70" fmla="*/ 10 w 21"/>
                <a:gd name="T71" fmla="*/ 31 h 38"/>
                <a:gd name="T72" fmla="*/ 8 w 21"/>
                <a:gd name="T73" fmla="*/ 30 h 38"/>
                <a:gd name="T74" fmla="*/ 8 w 21"/>
                <a:gd name="T75" fmla="*/ 28 h 38"/>
                <a:gd name="T76" fmla="*/ 5 w 21"/>
                <a:gd name="T77" fmla="*/ 27 h 38"/>
                <a:gd name="T78" fmla="*/ 5 w 21"/>
                <a:gd name="T79" fmla="*/ 28 h 38"/>
                <a:gd name="T80" fmla="*/ 6 w 21"/>
                <a:gd name="T81" fmla="*/ 30 h 38"/>
                <a:gd name="T82" fmla="*/ 4 w 21"/>
                <a:gd name="T83" fmla="*/ 30 h 38"/>
                <a:gd name="T84" fmla="*/ 3 w 21"/>
                <a:gd name="T85" fmla="*/ 28 h 38"/>
                <a:gd name="T86" fmla="*/ 1 w 21"/>
                <a:gd name="T87" fmla="*/ 25 h 38"/>
                <a:gd name="T88" fmla="*/ 1 w 21"/>
                <a:gd name="T8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38">
                  <a:moveTo>
                    <a:pt x="1" y="23"/>
                  </a:moveTo>
                  <a:cubicBezTo>
                    <a:pt x="1" y="22"/>
                    <a:pt x="2" y="21"/>
                    <a:pt x="2" y="21"/>
                  </a:cubicBezTo>
                  <a:cubicBezTo>
                    <a:pt x="2" y="20"/>
                    <a:pt x="2" y="19"/>
                    <a:pt x="2" y="19"/>
                  </a:cubicBezTo>
                  <a:cubicBezTo>
                    <a:pt x="2" y="18"/>
                    <a:pt x="2" y="18"/>
                    <a:pt x="2" y="17"/>
                  </a:cubicBezTo>
                  <a:cubicBezTo>
                    <a:pt x="1" y="16"/>
                    <a:pt x="1" y="16"/>
                    <a:pt x="1" y="15"/>
                  </a:cubicBezTo>
                  <a:cubicBezTo>
                    <a:pt x="0" y="15"/>
                    <a:pt x="1" y="15"/>
                    <a:pt x="0" y="14"/>
                  </a:cubicBezTo>
                  <a:cubicBezTo>
                    <a:pt x="0" y="13"/>
                    <a:pt x="0" y="14"/>
                    <a:pt x="0" y="13"/>
                  </a:cubicBezTo>
                  <a:cubicBezTo>
                    <a:pt x="0" y="12"/>
                    <a:pt x="0" y="11"/>
                    <a:pt x="0" y="11"/>
                  </a:cubicBezTo>
                  <a:cubicBezTo>
                    <a:pt x="0" y="11"/>
                    <a:pt x="0" y="10"/>
                    <a:pt x="1" y="10"/>
                  </a:cubicBezTo>
                  <a:cubicBezTo>
                    <a:pt x="1" y="10"/>
                    <a:pt x="1" y="9"/>
                    <a:pt x="1" y="10"/>
                  </a:cubicBezTo>
                  <a:cubicBezTo>
                    <a:pt x="1" y="10"/>
                    <a:pt x="1" y="11"/>
                    <a:pt x="1" y="11"/>
                  </a:cubicBezTo>
                  <a:cubicBezTo>
                    <a:pt x="1" y="11"/>
                    <a:pt x="1" y="11"/>
                    <a:pt x="1" y="11"/>
                  </a:cubicBezTo>
                  <a:cubicBezTo>
                    <a:pt x="2" y="12"/>
                    <a:pt x="2" y="12"/>
                    <a:pt x="2" y="12"/>
                  </a:cubicBezTo>
                  <a:cubicBezTo>
                    <a:pt x="2" y="12"/>
                    <a:pt x="2" y="11"/>
                    <a:pt x="2" y="11"/>
                  </a:cubicBezTo>
                  <a:cubicBezTo>
                    <a:pt x="2" y="10"/>
                    <a:pt x="2" y="10"/>
                    <a:pt x="3" y="10"/>
                  </a:cubicBezTo>
                  <a:cubicBezTo>
                    <a:pt x="3" y="9"/>
                    <a:pt x="3" y="9"/>
                    <a:pt x="3" y="9"/>
                  </a:cubicBezTo>
                  <a:cubicBezTo>
                    <a:pt x="4" y="9"/>
                    <a:pt x="5" y="8"/>
                    <a:pt x="5" y="7"/>
                  </a:cubicBezTo>
                  <a:cubicBezTo>
                    <a:pt x="6" y="6"/>
                    <a:pt x="6" y="7"/>
                    <a:pt x="6" y="6"/>
                  </a:cubicBezTo>
                  <a:cubicBezTo>
                    <a:pt x="6" y="4"/>
                    <a:pt x="6" y="3"/>
                    <a:pt x="6" y="3"/>
                  </a:cubicBezTo>
                  <a:cubicBezTo>
                    <a:pt x="5" y="2"/>
                    <a:pt x="5" y="1"/>
                    <a:pt x="5" y="1"/>
                  </a:cubicBezTo>
                  <a:cubicBezTo>
                    <a:pt x="5" y="1"/>
                    <a:pt x="5" y="0"/>
                    <a:pt x="6" y="1"/>
                  </a:cubicBezTo>
                  <a:cubicBezTo>
                    <a:pt x="7" y="1"/>
                    <a:pt x="7" y="1"/>
                    <a:pt x="7" y="2"/>
                  </a:cubicBezTo>
                  <a:cubicBezTo>
                    <a:pt x="7" y="2"/>
                    <a:pt x="8" y="3"/>
                    <a:pt x="8" y="3"/>
                  </a:cubicBezTo>
                  <a:cubicBezTo>
                    <a:pt x="8" y="4"/>
                    <a:pt x="8" y="4"/>
                    <a:pt x="9" y="5"/>
                  </a:cubicBezTo>
                  <a:cubicBezTo>
                    <a:pt x="9" y="5"/>
                    <a:pt x="9" y="6"/>
                    <a:pt x="9" y="7"/>
                  </a:cubicBezTo>
                  <a:cubicBezTo>
                    <a:pt x="9" y="8"/>
                    <a:pt x="9" y="8"/>
                    <a:pt x="9" y="9"/>
                  </a:cubicBezTo>
                  <a:cubicBezTo>
                    <a:pt x="9" y="10"/>
                    <a:pt x="9" y="11"/>
                    <a:pt x="9" y="11"/>
                  </a:cubicBezTo>
                  <a:cubicBezTo>
                    <a:pt x="9" y="12"/>
                    <a:pt x="10" y="13"/>
                    <a:pt x="10" y="14"/>
                  </a:cubicBezTo>
                  <a:cubicBezTo>
                    <a:pt x="10" y="14"/>
                    <a:pt x="10" y="15"/>
                    <a:pt x="11" y="16"/>
                  </a:cubicBezTo>
                  <a:cubicBezTo>
                    <a:pt x="11" y="16"/>
                    <a:pt x="12" y="17"/>
                    <a:pt x="12" y="17"/>
                  </a:cubicBezTo>
                  <a:cubicBezTo>
                    <a:pt x="13" y="17"/>
                    <a:pt x="13" y="19"/>
                    <a:pt x="13" y="19"/>
                  </a:cubicBezTo>
                  <a:cubicBezTo>
                    <a:pt x="13" y="20"/>
                    <a:pt x="12" y="21"/>
                    <a:pt x="12" y="21"/>
                  </a:cubicBezTo>
                  <a:cubicBezTo>
                    <a:pt x="12" y="22"/>
                    <a:pt x="12" y="22"/>
                    <a:pt x="12" y="23"/>
                  </a:cubicBezTo>
                  <a:cubicBezTo>
                    <a:pt x="13" y="23"/>
                    <a:pt x="13" y="24"/>
                    <a:pt x="13" y="24"/>
                  </a:cubicBezTo>
                  <a:cubicBezTo>
                    <a:pt x="13" y="24"/>
                    <a:pt x="13" y="24"/>
                    <a:pt x="14" y="24"/>
                  </a:cubicBezTo>
                  <a:cubicBezTo>
                    <a:pt x="14" y="24"/>
                    <a:pt x="15" y="24"/>
                    <a:pt x="15" y="24"/>
                  </a:cubicBezTo>
                  <a:cubicBezTo>
                    <a:pt x="15" y="24"/>
                    <a:pt x="16" y="24"/>
                    <a:pt x="16" y="24"/>
                  </a:cubicBezTo>
                  <a:cubicBezTo>
                    <a:pt x="16" y="24"/>
                    <a:pt x="16" y="25"/>
                    <a:pt x="16" y="24"/>
                  </a:cubicBezTo>
                  <a:cubicBezTo>
                    <a:pt x="16" y="23"/>
                    <a:pt x="17" y="23"/>
                    <a:pt x="16" y="23"/>
                  </a:cubicBezTo>
                  <a:cubicBezTo>
                    <a:pt x="16" y="22"/>
                    <a:pt x="16" y="22"/>
                    <a:pt x="16" y="22"/>
                  </a:cubicBezTo>
                  <a:cubicBezTo>
                    <a:pt x="16" y="22"/>
                    <a:pt x="15" y="21"/>
                    <a:pt x="15" y="21"/>
                  </a:cubicBezTo>
                  <a:cubicBezTo>
                    <a:pt x="15" y="21"/>
                    <a:pt x="16" y="21"/>
                    <a:pt x="16" y="21"/>
                  </a:cubicBezTo>
                  <a:cubicBezTo>
                    <a:pt x="16" y="22"/>
                    <a:pt x="17" y="22"/>
                    <a:pt x="17" y="22"/>
                  </a:cubicBezTo>
                  <a:cubicBezTo>
                    <a:pt x="17" y="22"/>
                    <a:pt x="17" y="22"/>
                    <a:pt x="17" y="23"/>
                  </a:cubicBezTo>
                  <a:cubicBezTo>
                    <a:pt x="17" y="23"/>
                    <a:pt x="17" y="24"/>
                    <a:pt x="17" y="24"/>
                  </a:cubicBezTo>
                  <a:cubicBezTo>
                    <a:pt x="17" y="25"/>
                    <a:pt x="17" y="25"/>
                    <a:pt x="17" y="26"/>
                  </a:cubicBezTo>
                  <a:cubicBezTo>
                    <a:pt x="18" y="27"/>
                    <a:pt x="18" y="27"/>
                    <a:pt x="18" y="28"/>
                  </a:cubicBezTo>
                  <a:cubicBezTo>
                    <a:pt x="18" y="29"/>
                    <a:pt x="18" y="28"/>
                    <a:pt x="18" y="29"/>
                  </a:cubicBezTo>
                  <a:cubicBezTo>
                    <a:pt x="18" y="30"/>
                    <a:pt x="18" y="29"/>
                    <a:pt x="18" y="30"/>
                  </a:cubicBezTo>
                  <a:cubicBezTo>
                    <a:pt x="19" y="31"/>
                    <a:pt x="19" y="32"/>
                    <a:pt x="19" y="32"/>
                  </a:cubicBezTo>
                  <a:cubicBezTo>
                    <a:pt x="19" y="32"/>
                    <a:pt x="19" y="32"/>
                    <a:pt x="19" y="33"/>
                  </a:cubicBezTo>
                  <a:cubicBezTo>
                    <a:pt x="20" y="33"/>
                    <a:pt x="20" y="33"/>
                    <a:pt x="20" y="34"/>
                  </a:cubicBezTo>
                  <a:cubicBezTo>
                    <a:pt x="20" y="34"/>
                    <a:pt x="21" y="34"/>
                    <a:pt x="20" y="35"/>
                  </a:cubicBezTo>
                  <a:cubicBezTo>
                    <a:pt x="19" y="36"/>
                    <a:pt x="20" y="35"/>
                    <a:pt x="19" y="37"/>
                  </a:cubicBezTo>
                  <a:cubicBezTo>
                    <a:pt x="18" y="38"/>
                    <a:pt x="18" y="38"/>
                    <a:pt x="18" y="38"/>
                  </a:cubicBezTo>
                  <a:cubicBezTo>
                    <a:pt x="17" y="38"/>
                    <a:pt x="16" y="38"/>
                    <a:pt x="16" y="38"/>
                  </a:cubicBezTo>
                  <a:cubicBezTo>
                    <a:pt x="15" y="38"/>
                    <a:pt x="15" y="37"/>
                    <a:pt x="15" y="37"/>
                  </a:cubicBezTo>
                  <a:cubicBezTo>
                    <a:pt x="15" y="37"/>
                    <a:pt x="15" y="37"/>
                    <a:pt x="14" y="37"/>
                  </a:cubicBezTo>
                  <a:cubicBezTo>
                    <a:pt x="14" y="36"/>
                    <a:pt x="13" y="36"/>
                    <a:pt x="13" y="36"/>
                  </a:cubicBezTo>
                  <a:cubicBezTo>
                    <a:pt x="13" y="35"/>
                    <a:pt x="13" y="35"/>
                    <a:pt x="13" y="35"/>
                  </a:cubicBezTo>
                  <a:cubicBezTo>
                    <a:pt x="13" y="34"/>
                    <a:pt x="13" y="34"/>
                    <a:pt x="13" y="34"/>
                  </a:cubicBezTo>
                  <a:cubicBezTo>
                    <a:pt x="13" y="33"/>
                    <a:pt x="13" y="33"/>
                    <a:pt x="12" y="32"/>
                  </a:cubicBezTo>
                  <a:cubicBezTo>
                    <a:pt x="12" y="31"/>
                    <a:pt x="13" y="31"/>
                    <a:pt x="12" y="31"/>
                  </a:cubicBezTo>
                  <a:cubicBezTo>
                    <a:pt x="12" y="30"/>
                    <a:pt x="11" y="30"/>
                    <a:pt x="11" y="30"/>
                  </a:cubicBezTo>
                  <a:cubicBezTo>
                    <a:pt x="11" y="31"/>
                    <a:pt x="11" y="31"/>
                    <a:pt x="11" y="31"/>
                  </a:cubicBezTo>
                  <a:cubicBezTo>
                    <a:pt x="11" y="32"/>
                    <a:pt x="12" y="32"/>
                    <a:pt x="12" y="32"/>
                  </a:cubicBezTo>
                  <a:cubicBezTo>
                    <a:pt x="12" y="33"/>
                    <a:pt x="12" y="33"/>
                    <a:pt x="12" y="33"/>
                  </a:cubicBezTo>
                  <a:cubicBezTo>
                    <a:pt x="12" y="34"/>
                    <a:pt x="12" y="34"/>
                    <a:pt x="12" y="34"/>
                  </a:cubicBezTo>
                  <a:cubicBezTo>
                    <a:pt x="12" y="35"/>
                    <a:pt x="12" y="35"/>
                    <a:pt x="12" y="35"/>
                  </a:cubicBezTo>
                  <a:cubicBezTo>
                    <a:pt x="11" y="35"/>
                    <a:pt x="11" y="34"/>
                    <a:pt x="11" y="34"/>
                  </a:cubicBezTo>
                  <a:cubicBezTo>
                    <a:pt x="10" y="33"/>
                    <a:pt x="10" y="32"/>
                    <a:pt x="10" y="32"/>
                  </a:cubicBezTo>
                  <a:cubicBezTo>
                    <a:pt x="10" y="31"/>
                    <a:pt x="10" y="32"/>
                    <a:pt x="10" y="31"/>
                  </a:cubicBezTo>
                  <a:cubicBezTo>
                    <a:pt x="9" y="30"/>
                    <a:pt x="9" y="30"/>
                    <a:pt x="9" y="30"/>
                  </a:cubicBezTo>
                  <a:cubicBezTo>
                    <a:pt x="8" y="30"/>
                    <a:pt x="8" y="30"/>
                    <a:pt x="8" y="30"/>
                  </a:cubicBezTo>
                  <a:cubicBezTo>
                    <a:pt x="8" y="29"/>
                    <a:pt x="8" y="29"/>
                    <a:pt x="8" y="29"/>
                  </a:cubicBezTo>
                  <a:cubicBezTo>
                    <a:pt x="8" y="28"/>
                    <a:pt x="8" y="28"/>
                    <a:pt x="8" y="28"/>
                  </a:cubicBezTo>
                  <a:cubicBezTo>
                    <a:pt x="7" y="27"/>
                    <a:pt x="6" y="26"/>
                    <a:pt x="6" y="26"/>
                  </a:cubicBezTo>
                  <a:cubicBezTo>
                    <a:pt x="6" y="26"/>
                    <a:pt x="6" y="26"/>
                    <a:pt x="5" y="27"/>
                  </a:cubicBezTo>
                  <a:cubicBezTo>
                    <a:pt x="5" y="27"/>
                    <a:pt x="5" y="27"/>
                    <a:pt x="5" y="28"/>
                  </a:cubicBezTo>
                  <a:cubicBezTo>
                    <a:pt x="5" y="28"/>
                    <a:pt x="5" y="28"/>
                    <a:pt x="5" y="28"/>
                  </a:cubicBezTo>
                  <a:cubicBezTo>
                    <a:pt x="6" y="29"/>
                    <a:pt x="6" y="30"/>
                    <a:pt x="6" y="30"/>
                  </a:cubicBezTo>
                  <a:cubicBezTo>
                    <a:pt x="6" y="30"/>
                    <a:pt x="6" y="30"/>
                    <a:pt x="6" y="30"/>
                  </a:cubicBezTo>
                  <a:cubicBezTo>
                    <a:pt x="6" y="30"/>
                    <a:pt x="5" y="31"/>
                    <a:pt x="5" y="31"/>
                  </a:cubicBezTo>
                  <a:cubicBezTo>
                    <a:pt x="5" y="30"/>
                    <a:pt x="4" y="30"/>
                    <a:pt x="4" y="30"/>
                  </a:cubicBezTo>
                  <a:cubicBezTo>
                    <a:pt x="4" y="29"/>
                    <a:pt x="4" y="28"/>
                    <a:pt x="3" y="28"/>
                  </a:cubicBezTo>
                  <a:cubicBezTo>
                    <a:pt x="3" y="28"/>
                    <a:pt x="3" y="28"/>
                    <a:pt x="3" y="28"/>
                  </a:cubicBezTo>
                  <a:cubicBezTo>
                    <a:pt x="2" y="27"/>
                    <a:pt x="2" y="27"/>
                    <a:pt x="1" y="27"/>
                  </a:cubicBezTo>
                  <a:cubicBezTo>
                    <a:pt x="1" y="26"/>
                    <a:pt x="1" y="26"/>
                    <a:pt x="1" y="25"/>
                  </a:cubicBezTo>
                  <a:cubicBezTo>
                    <a:pt x="1" y="25"/>
                    <a:pt x="1" y="25"/>
                    <a:pt x="1" y="24"/>
                  </a:cubicBezTo>
                  <a:cubicBezTo>
                    <a:pt x="1" y="24"/>
                    <a:pt x="1" y="23"/>
                    <a:pt x="1" y="2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1" name="Freeform 108"/>
            <p:cNvSpPr>
              <a:spLocks/>
            </p:cNvSpPr>
            <p:nvPr/>
          </p:nvSpPr>
          <p:spPr bwMode="auto">
            <a:xfrm>
              <a:off x="10150475" y="4038601"/>
              <a:ext cx="1588" cy="1588"/>
            </a:xfrm>
            <a:custGeom>
              <a:avLst/>
              <a:gdLst>
                <a:gd name="T0" fmla="*/ 1 w 2"/>
                <a:gd name="T1" fmla="*/ 1 h 2"/>
                <a:gd name="T2" fmla="*/ 1 w 2"/>
                <a:gd name="T3" fmla="*/ 0 h 2"/>
                <a:gd name="T4" fmla="*/ 2 w 2"/>
                <a:gd name="T5" fmla="*/ 1 h 2"/>
                <a:gd name="T6" fmla="*/ 2 w 2"/>
                <a:gd name="T7" fmla="*/ 1 h 2"/>
                <a:gd name="T8" fmla="*/ 1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1" y="0"/>
                    <a:pt x="1" y="0"/>
                  </a:cubicBezTo>
                  <a:cubicBezTo>
                    <a:pt x="1" y="0"/>
                    <a:pt x="2" y="0"/>
                    <a:pt x="2" y="1"/>
                  </a:cubicBezTo>
                  <a:cubicBezTo>
                    <a:pt x="2" y="1"/>
                    <a:pt x="2" y="1"/>
                    <a:pt x="2" y="1"/>
                  </a:cubicBezTo>
                  <a:cubicBezTo>
                    <a:pt x="2" y="2"/>
                    <a:pt x="2" y="2"/>
                    <a:pt x="1" y="2"/>
                  </a:cubicBezTo>
                  <a:cubicBezTo>
                    <a:pt x="1"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 name="Freeform 109"/>
            <p:cNvSpPr>
              <a:spLocks/>
            </p:cNvSpPr>
            <p:nvPr/>
          </p:nvSpPr>
          <p:spPr bwMode="auto">
            <a:xfrm>
              <a:off x="10152063" y="4040188"/>
              <a:ext cx="1588" cy="3175"/>
            </a:xfrm>
            <a:custGeom>
              <a:avLst/>
              <a:gdLst>
                <a:gd name="T0" fmla="*/ 0 w 2"/>
                <a:gd name="T1" fmla="*/ 1 h 2"/>
                <a:gd name="T2" fmla="*/ 1 w 2"/>
                <a:gd name="T3" fmla="*/ 0 h 2"/>
                <a:gd name="T4" fmla="*/ 1 w 2"/>
                <a:gd name="T5" fmla="*/ 0 h 2"/>
                <a:gd name="T6" fmla="*/ 1 w 2"/>
                <a:gd name="T7" fmla="*/ 2 h 2"/>
                <a:gd name="T8" fmla="*/ 0 w 2"/>
                <a:gd name="T9" fmla="*/ 2 h 2"/>
                <a:gd name="T10" fmla="*/ 0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1"/>
                    <a:pt x="1" y="1"/>
                    <a:pt x="1" y="0"/>
                  </a:cubicBezTo>
                  <a:cubicBezTo>
                    <a:pt x="1" y="0"/>
                    <a:pt x="1" y="0"/>
                    <a:pt x="1" y="0"/>
                  </a:cubicBezTo>
                  <a:cubicBezTo>
                    <a:pt x="2" y="1"/>
                    <a:pt x="1" y="2"/>
                    <a:pt x="1" y="2"/>
                  </a:cubicBezTo>
                  <a:cubicBezTo>
                    <a:pt x="1" y="2"/>
                    <a:pt x="1" y="2"/>
                    <a:pt x="0" y="2"/>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 name="Freeform 110"/>
            <p:cNvSpPr>
              <a:spLocks/>
            </p:cNvSpPr>
            <p:nvPr/>
          </p:nvSpPr>
          <p:spPr bwMode="auto">
            <a:xfrm>
              <a:off x="10158413" y="4010026"/>
              <a:ext cx="3175" cy="6350"/>
            </a:xfrm>
            <a:custGeom>
              <a:avLst/>
              <a:gdLst>
                <a:gd name="T0" fmla="*/ 0 w 2"/>
                <a:gd name="T1" fmla="*/ 4 h 5"/>
                <a:gd name="T2" fmla="*/ 0 w 2"/>
                <a:gd name="T3" fmla="*/ 2 h 5"/>
                <a:gd name="T4" fmla="*/ 0 w 2"/>
                <a:gd name="T5" fmla="*/ 1 h 5"/>
                <a:gd name="T6" fmla="*/ 0 w 2"/>
                <a:gd name="T7" fmla="*/ 0 h 5"/>
                <a:gd name="T8" fmla="*/ 1 w 2"/>
                <a:gd name="T9" fmla="*/ 1 h 5"/>
                <a:gd name="T10" fmla="*/ 1 w 2"/>
                <a:gd name="T11" fmla="*/ 2 h 5"/>
                <a:gd name="T12" fmla="*/ 1 w 2"/>
                <a:gd name="T13" fmla="*/ 2 h 5"/>
                <a:gd name="T14" fmla="*/ 1 w 2"/>
                <a:gd name="T15" fmla="*/ 3 h 5"/>
                <a:gd name="T16" fmla="*/ 1 w 2"/>
                <a:gd name="T17" fmla="*/ 4 h 5"/>
                <a:gd name="T18" fmla="*/ 1 w 2"/>
                <a:gd name="T19" fmla="*/ 4 h 5"/>
                <a:gd name="T20" fmla="*/ 1 w 2"/>
                <a:gd name="T21" fmla="*/ 5 h 5"/>
                <a:gd name="T22" fmla="*/ 0 w 2"/>
                <a:gd name="T23" fmla="*/ 5 h 5"/>
                <a:gd name="T24" fmla="*/ 0 w 2"/>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4"/>
                  </a:moveTo>
                  <a:cubicBezTo>
                    <a:pt x="0" y="3"/>
                    <a:pt x="0" y="3"/>
                    <a:pt x="0" y="2"/>
                  </a:cubicBezTo>
                  <a:cubicBezTo>
                    <a:pt x="0" y="1"/>
                    <a:pt x="0" y="2"/>
                    <a:pt x="0" y="1"/>
                  </a:cubicBezTo>
                  <a:cubicBezTo>
                    <a:pt x="0" y="0"/>
                    <a:pt x="0" y="0"/>
                    <a:pt x="0" y="0"/>
                  </a:cubicBezTo>
                  <a:cubicBezTo>
                    <a:pt x="0" y="0"/>
                    <a:pt x="1" y="0"/>
                    <a:pt x="1" y="1"/>
                  </a:cubicBezTo>
                  <a:cubicBezTo>
                    <a:pt x="1" y="1"/>
                    <a:pt x="1" y="2"/>
                    <a:pt x="1" y="2"/>
                  </a:cubicBezTo>
                  <a:cubicBezTo>
                    <a:pt x="1" y="2"/>
                    <a:pt x="1" y="2"/>
                    <a:pt x="1" y="2"/>
                  </a:cubicBezTo>
                  <a:cubicBezTo>
                    <a:pt x="1" y="2"/>
                    <a:pt x="2" y="2"/>
                    <a:pt x="1" y="3"/>
                  </a:cubicBezTo>
                  <a:cubicBezTo>
                    <a:pt x="1" y="3"/>
                    <a:pt x="1" y="4"/>
                    <a:pt x="1" y="4"/>
                  </a:cubicBezTo>
                  <a:cubicBezTo>
                    <a:pt x="1" y="4"/>
                    <a:pt x="1" y="4"/>
                    <a:pt x="1" y="4"/>
                  </a:cubicBezTo>
                  <a:cubicBezTo>
                    <a:pt x="1" y="4"/>
                    <a:pt x="1" y="4"/>
                    <a:pt x="1" y="5"/>
                  </a:cubicBezTo>
                  <a:cubicBezTo>
                    <a:pt x="0" y="5"/>
                    <a:pt x="0" y="5"/>
                    <a:pt x="0"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 name="Freeform 111"/>
            <p:cNvSpPr>
              <a:spLocks/>
            </p:cNvSpPr>
            <p:nvPr/>
          </p:nvSpPr>
          <p:spPr bwMode="auto">
            <a:xfrm>
              <a:off x="10175875" y="4113213"/>
              <a:ext cx="3175" cy="0"/>
            </a:xfrm>
            <a:custGeom>
              <a:avLst/>
              <a:gdLst>
                <a:gd name="T0" fmla="*/ 0 w 3"/>
                <a:gd name="T1" fmla="*/ 1 h 1"/>
                <a:gd name="T2" fmla="*/ 1 w 3"/>
                <a:gd name="T3" fmla="*/ 0 h 1"/>
                <a:gd name="T4" fmla="*/ 2 w 3"/>
                <a:gd name="T5" fmla="*/ 0 h 1"/>
                <a:gd name="T6" fmla="*/ 2 w 3"/>
                <a:gd name="T7" fmla="*/ 1 h 1"/>
                <a:gd name="T8" fmla="*/ 1 w 3"/>
                <a:gd name="T9" fmla="*/ 1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1" y="0"/>
                    <a:pt x="1" y="0"/>
                    <a:pt x="1" y="0"/>
                  </a:cubicBezTo>
                  <a:cubicBezTo>
                    <a:pt x="2" y="0"/>
                    <a:pt x="2" y="0"/>
                    <a:pt x="2" y="0"/>
                  </a:cubicBezTo>
                  <a:cubicBezTo>
                    <a:pt x="2" y="0"/>
                    <a:pt x="3" y="1"/>
                    <a:pt x="2"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5" name="Freeform 112"/>
            <p:cNvSpPr>
              <a:spLocks/>
            </p:cNvSpPr>
            <p:nvPr/>
          </p:nvSpPr>
          <p:spPr bwMode="auto">
            <a:xfrm>
              <a:off x="10177463" y="4113213"/>
              <a:ext cx="1588" cy="3175"/>
            </a:xfrm>
            <a:custGeom>
              <a:avLst/>
              <a:gdLst>
                <a:gd name="T0" fmla="*/ 0 w 2"/>
                <a:gd name="T1" fmla="*/ 1 h 2"/>
                <a:gd name="T2" fmla="*/ 1 w 2"/>
                <a:gd name="T3" fmla="*/ 1 h 2"/>
                <a:gd name="T4" fmla="*/ 2 w 2"/>
                <a:gd name="T5" fmla="*/ 1 h 2"/>
                <a:gd name="T6" fmla="*/ 1 w 2"/>
                <a:gd name="T7" fmla="*/ 2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1" y="0"/>
                    <a:pt x="1" y="1"/>
                  </a:cubicBezTo>
                  <a:cubicBezTo>
                    <a:pt x="2" y="1"/>
                    <a:pt x="2" y="1"/>
                    <a:pt x="2" y="1"/>
                  </a:cubicBezTo>
                  <a:cubicBezTo>
                    <a:pt x="2" y="2"/>
                    <a:pt x="2" y="2"/>
                    <a:pt x="1" y="2"/>
                  </a:cubicBezTo>
                  <a:cubicBezTo>
                    <a:pt x="1"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 name="Freeform 113"/>
            <p:cNvSpPr>
              <a:spLocks/>
            </p:cNvSpPr>
            <p:nvPr/>
          </p:nvSpPr>
          <p:spPr bwMode="auto">
            <a:xfrm>
              <a:off x="10169525" y="4122738"/>
              <a:ext cx="3175" cy="3175"/>
            </a:xfrm>
            <a:custGeom>
              <a:avLst/>
              <a:gdLst>
                <a:gd name="T0" fmla="*/ 0 w 2"/>
                <a:gd name="T1" fmla="*/ 1 h 2"/>
                <a:gd name="T2" fmla="*/ 1 w 2"/>
                <a:gd name="T3" fmla="*/ 0 h 2"/>
                <a:gd name="T4" fmla="*/ 2 w 2"/>
                <a:gd name="T5" fmla="*/ 0 h 2"/>
                <a:gd name="T6" fmla="*/ 2 w 2"/>
                <a:gd name="T7" fmla="*/ 1 h 2"/>
                <a:gd name="T8" fmla="*/ 2 w 2"/>
                <a:gd name="T9" fmla="*/ 2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1" y="0"/>
                    <a:pt x="1" y="0"/>
                  </a:cubicBezTo>
                  <a:cubicBezTo>
                    <a:pt x="1" y="0"/>
                    <a:pt x="2" y="0"/>
                    <a:pt x="2" y="0"/>
                  </a:cubicBezTo>
                  <a:cubicBezTo>
                    <a:pt x="2" y="1"/>
                    <a:pt x="2" y="1"/>
                    <a:pt x="2" y="1"/>
                  </a:cubicBezTo>
                  <a:cubicBezTo>
                    <a:pt x="2" y="1"/>
                    <a:pt x="2" y="2"/>
                    <a:pt x="2" y="2"/>
                  </a:cubicBezTo>
                  <a:cubicBezTo>
                    <a:pt x="1" y="2"/>
                    <a:pt x="2" y="2"/>
                    <a:pt x="1" y="2"/>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7" name="Freeform 114"/>
            <p:cNvSpPr>
              <a:spLocks/>
            </p:cNvSpPr>
            <p:nvPr/>
          </p:nvSpPr>
          <p:spPr bwMode="auto">
            <a:xfrm>
              <a:off x="10190163" y="4137026"/>
              <a:ext cx="1588" cy="3175"/>
            </a:xfrm>
            <a:custGeom>
              <a:avLst/>
              <a:gdLst>
                <a:gd name="T0" fmla="*/ 0 w 2"/>
                <a:gd name="T1" fmla="*/ 1 h 3"/>
                <a:gd name="T2" fmla="*/ 1 w 2"/>
                <a:gd name="T3" fmla="*/ 0 h 3"/>
                <a:gd name="T4" fmla="*/ 2 w 2"/>
                <a:gd name="T5" fmla="*/ 1 h 3"/>
                <a:gd name="T6" fmla="*/ 1 w 2"/>
                <a:gd name="T7" fmla="*/ 3 h 3"/>
                <a:gd name="T8" fmla="*/ 1 w 2"/>
                <a:gd name="T9" fmla="*/ 2 h 3"/>
                <a:gd name="T10" fmla="*/ 0 w 2"/>
                <a:gd name="T11" fmla="*/ 2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1" y="0"/>
                    <a:pt x="1" y="0"/>
                    <a:pt x="1" y="0"/>
                  </a:cubicBezTo>
                  <a:cubicBezTo>
                    <a:pt x="1" y="0"/>
                    <a:pt x="2" y="1"/>
                    <a:pt x="2" y="1"/>
                  </a:cubicBezTo>
                  <a:cubicBezTo>
                    <a:pt x="2" y="1"/>
                    <a:pt x="2" y="3"/>
                    <a:pt x="1" y="3"/>
                  </a:cubicBezTo>
                  <a:cubicBezTo>
                    <a:pt x="1" y="3"/>
                    <a:pt x="1" y="3"/>
                    <a:pt x="1" y="2"/>
                  </a:cubicBezTo>
                  <a:cubicBezTo>
                    <a:pt x="0" y="2"/>
                    <a:pt x="0" y="2"/>
                    <a:pt x="0" y="2"/>
                  </a:cubicBezTo>
                  <a:cubicBezTo>
                    <a:pt x="0" y="2"/>
                    <a:pt x="0" y="0"/>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 name="Freeform 115"/>
            <p:cNvSpPr>
              <a:spLocks/>
            </p:cNvSpPr>
            <p:nvPr/>
          </p:nvSpPr>
          <p:spPr bwMode="auto">
            <a:xfrm>
              <a:off x="10177463" y="4159251"/>
              <a:ext cx="4763" cy="4763"/>
            </a:xfrm>
            <a:custGeom>
              <a:avLst/>
              <a:gdLst>
                <a:gd name="T0" fmla="*/ 0 w 3"/>
                <a:gd name="T1" fmla="*/ 2 h 3"/>
                <a:gd name="T2" fmla="*/ 0 w 3"/>
                <a:gd name="T3" fmla="*/ 1 h 3"/>
                <a:gd name="T4" fmla="*/ 2 w 3"/>
                <a:gd name="T5" fmla="*/ 0 h 3"/>
                <a:gd name="T6" fmla="*/ 3 w 3"/>
                <a:gd name="T7" fmla="*/ 1 h 3"/>
                <a:gd name="T8" fmla="*/ 2 w 3"/>
                <a:gd name="T9" fmla="*/ 2 h 3"/>
                <a:gd name="T10" fmla="*/ 2 w 3"/>
                <a:gd name="T11" fmla="*/ 3 h 3"/>
                <a:gd name="T12" fmla="*/ 1 w 3"/>
                <a:gd name="T13" fmla="*/ 3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cubicBezTo>
                    <a:pt x="1" y="1"/>
                    <a:pt x="0" y="1"/>
                    <a:pt x="0" y="1"/>
                  </a:cubicBezTo>
                  <a:cubicBezTo>
                    <a:pt x="1" y="0"/>
                    <a:pt x="1" y="0"/>
                    <a:pt x="2" y="0"/>
                  </a:cubicBezTo>
                  <a:cubicBezTo>
                    <a:pt x="2" y="1"/>
                    <a:pt x="3" y="0"/>
                    <a:pt x="3" y="1"/>
                  </a:cubicBezTo>
                  <a:cubicBezTo>
                    <a:pt x="3" y="2"/>
                    <a:pt x="2" y="2"/>
                    <a:pt x="2" y="2"/>
                  </a:cubicBezTo>
                  <a:cubicBezTo>
                    <a:pt x="2" y="2"/>
                    <a:pt x="2" y="3"/>
                    <a:pt x="2" y="3"/>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 name="Freeform 116"/>
            <p:cNvSpPr>
              <a:spLocks/>
            </p:cNvSpPr>
            <p:nvPr/>
          </p:nvSpPr>
          <p:spPr bwMode="auto">
            <a:xfrm>
              <a:off x="10182225" y="4181476"/>
              <a:ext cx="4763" cy="3175"/>
            </a:xfrm>
            <a:custGeom>
              <a:avLst/>
              <a:gdLst>
                <a:gd name="T0" fmla="*/ 0 w 3"/>
                <a:gd name="T1" fmla="*/ 1 h 2"/>
                <a:gd name="T2" fmla="*/ 0 w 3"/>
                <a:gd name="T3" fmla="*/ 0 h 2"/>
                <a:gd name="T4" fmla="*/ 1 w 3"/>
                <a:gd name="T5" fmla="*/ 0 h 2"/>
                <a:gd name="T6" fmla="*/ 2 w 3"/>
                <a:gd name="T7" fmla="*/ 1 h 2"/>
                <a:gd name="T8" fmla="*/ 2 w 3"/>
                <a:gd name="T9" fmla="*/ 2 h 2"/>
                <a:gd name="T10" fmla="*/ 2 w 3"/>
                <a:gd name="T11" fmla="*/ 2 h 2"/>
                <a:gd name="T12" fmla="*/ 1 w 3"/>
                <a:gd name="T13" fmla="*/ 2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0" y="1"/>
                    <a:pt x="0" y="0"/>
                    <a:pt x="0" y="0"/>
                  </a:cubicBezTo>
                  <a:cubicBezTo>
                    <a:pt x="0" y="0"/>
                    <a:pt x="1" y="0"/>
                    <a:pt x="1" y="0"/>
                  </a:cubicBezTo>
                  <a:cubicBezTo>
                    <a:pt x="2" y="1"/>
                    <a:pt x="2" y="1"/>
                    <a:pt x="2" y="1"/>
                  </a:cubicBezTo>
                  <a:cubicBezTo>
                    <a:pt x="2" y="1"/>
                    <a:pt x="3" y="2"/>
                    <a:pt x="2" y="2"/>
                  </a:cubicBezTo>
                  <a:cubicBezTo>
                    <a:pt x="2" y="2"/>
                    <a:pt x="2" y="2"/>
                    <a:pt x="2" y="2"/>
                  </a:cubicBezTo>
                  <a:cubicBezTo>
                    <a:pt x="1" y="2"/>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 name="Freeform 117"/>
            <p:cNvSpPr>
              <a:spLocks/>
            </p:cNvSpPr>
            <p:nvPr/>
          </p:nvSpPr>
          <p:spPr bwMode="auto">
            <a:xfrm>
              <a:off x="10177463" y="4198938"/>
              <a:ext cx="3175" cy="4763"/>
            </a:xfrm>
            <a:custGeom>
              <a:avLst/>
              <a:gdLst>
                <a:gd name="T0" fmla="*/ 0 w 3"/>
                <a:gd name="T1" fmla="*/ 2 h 4"/>
                <a:gd name="T2" fmla="*/ 0 w 3"/>
                <a:gd name="T3" fmla="*/ 2 h 4"/>
                <a:gd name="T4" fmla="*/ 0 w 3"/>
                <a:gd name="T5" fmla="*/ 1 h 4"/>
                <a:gd name="T6" fmla="*/ 1 w 3"/>
                <a:gd name="T7" fmla="*/ 1 h 4"/>
                <a:gd name="T8" fmla="*/ 1 w 3"/>
                <a:gd name="T9" fmla="*/ 2 h 4"/>
                <a:gd name="T10" fmla="*/ 1 w 3"/>
                <a:gd name="T11" fmla="*/ 2 h 4"/>
                <a:gd name="T12" fmla="*/ 2 w 3"/>
                <a:gd name="T13" fmla="*/ 2 h 4"/>
                <a:gd name="T14" fmla="*/ 3 w 3"/>
                <a:gd name="T15" fmla="*/ 2 h 4"/>
                <a:gd name="T16" fmla="*/ 2 w 3"/>
                <a:gd name="T17" fmla="*/ 4 h 4"/>
                <a:gd name="T18" fmla="*/ 1 w 3"/>
                <a:gd name="T19" fmla="*/ 3 h 4"/>
                <a:gd name="T20" fmla="*/ 1 w 3"/>
                <a:gd name="T21" fmla="*/ 3 h 4"/>
                <a:gd name="T22" fmla="*/ 0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2"/>
                  </a:moveTo>
                  <a:cubicBezTo>
                    <a:pt x="0" y="2"/>
                    <a:pt x="0" y="2"/>
                    <a:pt x="0" y="2"/>
                  </a:cubicBezTo>
                  <a:cubicBezTo>
                    <a:pt x="0" y="1"/>
                    <a:pt x="0" y="1"/>
                    <a:pt x="0" y="1"/>
                  </a:cubicBezTo>
                  <a:cubicBezTo>
                    <a:pt x="0" y="1"/>
                    <a:pt x="1" y="0"/>
                    <a:pt x="1" y="1"/>
                  </a:cubicBezTo>
                  <a:cubicBezTo>
                    <a:pt x="1" y="1"/>
                    <a:pt x="1" y="2"/>
                    <a:pt x="1" y="2"/>
                  </a:cubicBezTo>
                  <a:cubicBezTo>
                    <a:pt x="1" y="2"/>
                    <a:pt x="1" y="2"/>
                    <a:pt x="1" y="2"/>
                  </a:cubicBezTo>
                  <a:cubicBezTo>
                    <a:pt x="2" y="2"/>
                    <a:pt x="2" y="2"/>
                    <a:pt x="2" y="2"/>
                  </a:cubicBezTo>
                  <a:cubicBezTo>
                    <a:pt x="2" y="2"/>
                    <a:pt x="2" y="1"/>
                    <a:pt x="3" y="2"/>
                  </a:cubicBezTo>
                  <a:cubicBezTo>
                    <a:pt x="3" y="3"/>
                    <a:pt x="3" y="4"/>
                    <a:pt x="2" y="4"/>
                  </a:cubicBezTo>
                  <a:cubicBezTo>
                    <a:pt x="2" y="4"/>
                    <a:pt x="2" y="4"/>
                    <a:pt x="1" y="3"/>
                  </a:cubicBezTo>
                  <a:cubicBezTo>
                    <a:pt x="1" y="3"/>
                    <a:pt x="1" y="3"/>
                    <a:pt x="1"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 name="Freeform 118"/>
            <p:cNvSpPr>
              <a:spLocks/>
            </p:cNvSpPr>
            <p:nvPr/>
          </p:nvSpPr>
          <p:spPr bwMode="auto">
            <a:xfrm>
              <a:off x="10174288" y="4208463"/>
              <a:ext cx="3175" cy="3175"/>
            </a:xfrm>
            <a:custGeom>
              <a:avLst/>
              <a:gdLst>
                <a:gd name="T0" fmla="*/ 0 w 2"/>
                <a:gd name="T1" fmla="*/ 1 h 2"/>
                <a:gd name="T2" fmla="*/ 1 w 2"/>
                <a:gd name="T3" fmla="*/ 0 h 2"/>
                <a:gd name="T4" fmla="*/ 2 w 2"/>
                <a:gd name="T5" fmla="*/ 1 h 2"/>
                <a:gd name="T6" fmla="*/ 1 w 2"/>
                <a:gd name="T7" fmla="*/ 2 h 2"/>
                <a:gd name="T8" fmla="*/ 0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1" y="0"/>
                    <a:pt x="1" y="0"/>
                    <a:pt x="1" y="0"/>
                  </a:cubicBezTo>
                  <a:cubicBezTo>
                    <a:pt x="1" y="1"/>
                    <a:pt x="2" y="1"/>
                    <a:pt x="2" y="1"/>
                  </a:cubicBezTo>
                  <a:cubicBezTo>
                    <a:pt x="2" y="1"/>
                    <a:pt x="2"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 name="Freeform 119"/>
            <p:cNvSpPr>
              <a:spLocks/>
            </p:cNvSpPr>
            <p:nvPr/>
          </p:nvSpPr>
          <p:spPr bwMode="auto">
            <a:xfrm>
              <a:off x="10183813" y="4138613"/>
              <a:ext cx="23813" cy="25400"/>
            </a:xfrm>
            <a:custGeom>
              <a:avLst/>
              <a:gdLst>
                <a:gd name="T0" fmla="*/ 1 w 17"/>
                <a:gd name="T1" fmla="*/ 18 h 19"/>
                <a:gd name="T2" fmla="*/ 1 w 17"/>
                <a:gd name="T3" fmla="*/ 17 h 19"/>
                <a:gd name="T4" fmla="*/ 0 w 17"/>
                <a:gd name="T5" fmla="*/ 17 h 19"/>
                <a:gd name="T6" fmla="*/ 2 w 17"/>
                <a:gd name="T7" fmla="*/ 16 h 19"/>
                <a:gd name="T8" fmla="*/ 2 w 17"/>
                <a:gd name="T9" fmla="*/ 16 h 19"/>
                <a:gd name="T10" fmla="*/ 3 w 17"/>
                <a:gd name="T11" fmla="*/ 14 h 19"/>
                <a:gd name="T12" fmla="*/ 5 w 17"/>
                <a:gd name="T13" fmla="*/ 14 h 19"/>
                <a:gd name="T14" fmla="*/ 5 w 17"/>
                <a:gd name="T15" fmla="*/ 13 h 19"/>
                <a:gd name="T16" fmla="*/ 6 w 17"/>
                <a:gd name="T17" fmla="*/ 12 h 19"/>
                <a:gd name="T18" fmla="*/ 6 w 17"/>
                <a:gd name="T19" fmla="*/ 10 h 19"/>
                <a:gd name="T20" fmla="*/ 7 w 17"/>
                <a:gd name="T21" fmla="*/ 10 h 19"/>
                <a:gd name="T22" fmla="*/ 9 w 17"/>
                <a:gd name="T23" fmla="*/ 10 h 19"/>
                <a:gd name="T24" fmla="*/ 9 w 17"/>
                <a:gd name="T25" fmla="*/ 9 h 19"/>
                <a:gd name="T26" fmla="*/ 10 w 17"/>
                <a:gd name="T27" fmla="*/ 9 h 19"/>
                <a:gd name="T28" fmla="*/ 10 w 17"/>
                <a:gd name="T29" fmla="*/ 8 h 19"/>
                <a:gd name="T30" fmla="*/ 11 w 17"/>
                <a:gd name="T31" fmla="*/ 7 h 19"/>
                <a:gd name="T32" fmla="*/ 12 w 17"/>
                <a:gd name="T33" fmla="*/ 6 h 19"/>
                <a:gd name="T34" fmla="*/ 14 w 17"/>
                <a:gd name="T35" fmla="*/ 4 h 19"/>
                <a:gd name="T36" fmla="*/ 14 w 17"/>
                <a:gd name="T37" fmla="*/ 2 h 19"/>
                <a:gd name="T38" fmla="*/ 16 w 17"/>
                <a:gd name="T39" fmla="*/ 1 h 19"/>
                <a:gd name="T40" fmla="*/ 16 w 17"/>
                <a:gd name="T41" fmla="*/ 2 h 19"/>
                <a:gd name="T42" fmla="*/ 16 w 17"/>
                <a:gd name="T43" fmla="*/ 4 h 19"/>
                <a:gd name="T44" fmla="*/ 16 w 17"/>
                <a:gd name="T45" fmla="*/ 7 h 19"/>
                <a:gd name="T46" fmla="*/ 14 w 17"/>
                <a:gd name="T47" fmla="*/ 10 h 19"/>
                <a:gd name="T48" fmla="*/ 13 w 17"/>
                <a:gd name="T49" fmla="*/ 12 h 19"/>
                <a:gd name="T50" fmla="*/ 13 w 17"/>
                <a:gd name="T51" fmla="*/ 12 h 19"/>
                <a:gd name="T52" fmla="*/ 13 w 17"/>
                <a:gd name="T53" fmla="*/ 13 h 19"/>
                <a:gd name="T54" fmla="*/ 13 w 17"/>
                <a:gd name="T55" fmla="*/ 14 h 19"/>
                <a:gd name="T56" fmla="*/ 12 w 17"/>
                <a:gd name="T57" fmla="*/ 15 h 19"/>
                <a:gd name="T58" fmla="*/ 10 w 17"/>
                <a:gd name="T59" fmla="*/ 15 h 19"/>
                <a:gd name="T60" fmla="*/ 9 w 17"/>
                <a:gd name="T61" fmla="*/ 15 h 19"/>
                <a:gd name="T62" fmla="*/ 8 w 17"/>
                <a:gd name="T63" fmla="*/ 15 h 19"/>
                <a:gd name="T64" fmla="*/ 7 w 17"/>
                <a:gd name="T65" fmla="*/ 15 h 19"/>
                <a:gd name="T66" fmla="*/ 7 w 17"/>
                <a:gd name="T67" fmla="*/ 16 h 19"/>
                <a:gd name="T68" fmla="*/ 8 w 17"/>
                <a:gd name="T69" fmla="*/ 18 h 19"/>
                <a:gd name="T70" fmla="*/ 8 w 17"/>
                <a:gd name="T71" fmla="*/ 18 h 19"/>
                <a:gd name="T72" fmla="*/ 7 w 17"/>
                <a:gd name="T73" fmla="*/ 18 h 19"/>
                <a:gd name="T74" fmla="*/ 6 w 17"/>
                <a:gd name="T75" fmla="*/ 19 h 19"/>
                <a:gd name="T76" fmla="*/ 4 w 17"/>
                <a:gd name="T77" fmla="*/ 19 h 19"/>
                <a:gd name="T78" fmla="*/ 3 w 17"/>
                <a:gd name="T79" fmla="*/ 19 h 19"/>
                <a:gd name="T80" fmla="*/ 1 w 17"/>
                <a:gd name="T8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9">
                  <a:moveTo>
                    <a:pt x="1" y="18"/>
                  </a:moveTo>
                  <a:cubicBezTo>
                    <a:pt x="1" y="17"/>
                    <a:pt x="1" y="17"/>
                    <a:pt x="1" y="17"/>
                  </a:cubicBezTo>
                  <a:cubicBezTo>
                    <a:pt x="1" y="17"/>
                    <a:pt x="0" y="17"/>
                    <a:pt x="0" y="17"/>
                  </a:cubicBezTo>
                  <a:cubicBezTo>
                    <a:pt x="1" y="16"/>
                    <a:pt x="1" y="16"/>
                    <a:pt x="2" y="16"/>
                  </a:cubicBezTo>
                  <a:cubicBezTo>
                    <a:pt x="2" y="16"/>
                    <a:pt x="2" y="16"/>
                    <a:pt x="2" y="16"/>
                  </a:cubicBezTo>
                  <a:cubicBezTo>
                    <a:pt x="3" y="15"/>
                    <a:pt x="3" y="15"/>
                    <a:pt x="3" y="14"/>
                  </a:cubicBezTo>
                  <a:cubicBezTo>
                    <a:pt x="4" y="14"/>
                    <a:pt x="5" y="14"/>
                    <a:pt x="5" y="14"/>
                  </a:cubicBezTo>
                  <a:cubicBezTo>
                    <a:pt x="5" y="13"/>
                    <a:pt x="5" y="13"/>
                    <a:pt x="5" y="13"/>
                  </a:cubicBezTo>
                  <a:cubicBezTo>
                    <a:pt x="6" y="13"/>
                    <a:pt x="6" y="12"/>
                    <a:pt x="6" y="12"/>
                  </a:cubicBezTo>
                  <a:cubicBezTo>
                    <a:pt x="6" y="12"/>
                    <a:pt x="5" y="11"/>
                    <a:pt x="6" y="10"/>
                  </a:cubicBezTo>
                  <a:cubicBezTo>
                    <a:pt x="6" y="10"/>
                    <a:pt x="6" y="10"/>
                    <a:pt x="7" y="10"/>
                  </a:cubicBezTo>
                  <a:cubicBezTo>
                    <a:pt x="8" y="10"/>
                    <a:pt x="8" y="10"/>
                    <a:pt x="9" y="10"/>
                  </a:cubicBezTo>
                  <a:cubicBezTo>
                    <a:pt x="9" y="10"/>
                    <a:pt x="8" y="10"/>
                    <a:pt x="9" y="9"/>
                  </a:cubicBezTo>
                  <a:cubicBezTo>
                    <a:pt x="10" y="9"/>
                    <a:pt x="10" y="9"/>
                    <a:pt x="10" y="9"/>
                  </a:cubicBezTo>
                  <a:cubicBezTo>
                    <a:pt x="10" y="9"/>
                    <a:pt x="9" y="8"/>
                    <a:pt x="10" y="8"/>
                  </a:cubicBezTo>
                  <a:cubicBezTo>
                    <a:pt x="10" y="8"/>
                    <a:pt x="11" y="8"/>
                    <a:pt x="11" y="7"/>
                  </a:cubicBezTo>
                  <a:cubicBezTo>
                    <a:pt x="11" y="7"/>
                    <a:pt x="12" y="7"/>
                    <a:pt x="12" y="6"/>
                  </a:cubicBezTo>
                  <a:cubicBezTo>
                    <a:pt x="13" y="5"/>
                    <a:pt x="14" y="4"/>
                    <a:pt x="14" y="4"/>
                  </a:cubicBezTo>
                  <a:cubicBezTo>
                    <a:pt x="14" y="3"/>
                    <a:pt x="14" y="3"/>
                    <a:pt x="14" y="2"/>
                  </a:cubicBezTo>
                  <a:cubicBezTo>
                    <a:pt x="15" y="1"/>
                    <a:pt x="16" y="1"/>
                    <a:pt x="16" y="1"/>
                  </a:cubicBezTo>
                  <a:cubicBezTo>
                    <a:pt x="16" y="1"/>
                    <a:pt x="17" y="0"/>
                    <a:pt x="16" y="2"/>
                  </a:cubicBezTo>
                  <a:cubicBezTo>
                    <a:pt x="16" y="3"/>
                    <a:pt x="16" y="4"/>
                    <a:pt x="16" y="4"/>
                  </a:cubicBezTo>
                  <a:cubicBezTo>
                    <a:pt x="16" y="5"/>
                    <a:pt x="16" y="6"/>
                    <a:pt x="16" y="7"/>
                  </a:cubicBezTo>
                  <a:cubicBezTo>
                    <a:pt x="15" y="7"/>
                    <a:pt x="15" y="9"/>
                    <a:pt x="14" y="10"/>
                  </a:cubicBezTo>
                  <a:cubicBezTo>
                    <a:pt x="14" y="11"/>
                    <a:pt x="13" y="12"/>
                    <a:pt x="13" y="12"/>
                  </a:cubicBezTo>
                  <a:cubicBezTo>
                    <a:pt x="13" y="12"/>
                    <a:pt x="13" y="12"/>
                    <a:pt x="13" y="12"/>
                  </a:cubicBezTo>
                  <a:cubicBezTo>
                    <a:pt x="13" y="13"/>
                    <a:pt x="13" y="13"/>
                    <a:pt x="13" y="13"/>
                  </a:cubicBezTo>
                  <a:cubicBezTo>
                    <a:pt x="13" y="14"/>
                    <a:pt x="13" y="14"/>
                    <a:pt x="13" y="14"/>
                  </a:cubicBezTo>
                  <a:cubicBezTo>
                    <a:pt x="13" y="14"/>
                    <a:pt x="12" y="15"/>
                    <a:pt x="12" y="15"/>
                  </a:cubicBezTo>
                  <a:cubicBezTo>
                    <a:pt x="11" y="15"/>
                    <a:pt x="11" y="15"/>
                    <a:pt x="10" y="15"/>
                  </a:cubicBezTo>
                  <a:cubicBezTo>
                    <a:pt x="10" y="15"/>
                    <a:pt x="9" y="15"/>
                    <a:pt x="9" y="15"/>
                  </a:cubicBezTo>
                  <a:cubicBezTo>
                    <a:pt x="8" y="15"/>
                    <a:pt x="8" y="15"/>
                    <a:pt x="8" y="15"/>
                  </a:cubicBezTo>
                  <a:cubicBezTo>
                    <a:pt x="7" y="15"/>
                    <a:pt x="7" y="15"/>
                    <a:pt x="7" y="15"/>
                  </a:cubicBezTo>
                  <a:cubicBezTo>
                    <a:pt x="7" y="15"/>
                    <a:pt x="8" y="16"/>
                    <a:pt x="7" y="16"/>
                  </a:cubicBezTo>
                  <a:cubicBezTo>
                    <a:pt x="7" y="17"/>
                    <a:pt x="8" y="18"/>
                    <a:pt x="8" y="18"/>
                  </a:cubicBezTo>
                  <a:cubicBezTo>
                    <a:pt x="8" y="18"/>
                    <a:pt x="8" y="18"/>
                    <a:pt x="8" y="18"/>
                  </a:cubicBezTo>
                  <a:cubicBezTo>
                    <a:pt x="8" y="19"/>
                    <a:pt x="7" y="18"/>
                    <a:pt x="7" y="18"/>
                  </a:cubicBezTo>
                  <a:cubicBezTo>
                    <a:pt x="7" y="19"/>
                    <a:pt x="6" y="19"/>
                    <a:pt x="6" y="19"/>
                  </a:cubicBezTo>
                  <a:cubicBezTo>
                    <a:pt x="5" y="19"/>
                    <a:pt x="5" y="19"/>
                    <a:pt x="4" y="19"/>
                  </a:cubicBezTo>
                  <a:cubicBezTo>
                    <a:pt x="3" y="19"/>
                    <a:pt x="3" y="19"/>
                    <a:pt x="3" y="19"/>
                  </a:cubicBezTo>
                  <a:cubicBezTo>
                    <a:pt x="2" y="19"/>
                    <a:pt x="1" y="18"/>
                    <a:pt x="1" y="1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 name="Freeform 120"/>
            <p:cNvSpPr>
              <a:spLocks/>
            </p:cNvSpPr>
            <p:nvPr/>
          </p:nvSpPr>
          <p:spPr bwMode="auto">
            <a:xfrm>
              <a:off x="10194925" y="4164013"/>
              <a:ext cx="4763" cy="3175"/>
            </a:xfrm>
            <a:custGeom>
              <a:avLst/>
              <a:gdLst>
                <a:gd name="T0" fmla="*/ 1 w 3"/>
                <a:gd name="T1" fmla="*/ 1 h 3"/>
                <a:gd name="T2" fmla="*/ 1 w 3"/>
                <a:gd name="T3" fmla="*/ 1 h 3"/>
                <a:gd name="T4" fmla="*/ 1 w 3"/>
                <a:gd name="T5" fmla="*/ 0 h 3"/>
                <a:gd name="T6" fmla="*/ 2 w 3"/>
                <a:gd name="T7" fmla="*/ 1 h 3"/>
                <a:gd name="T8" fmla="*/ 2 w 3"/>
                <a:gd name="T9" fmla="*/ 0 h 3"/>
                <a:gd name="T10" fmla="*/ 3 w 3"/>
                <a:gd name="T11" fmla="*/ 0 h 3"/>
                <a:gd name="T12" fmla="*/ 3 w 3"/>
                <a:gd name="T13" fmla="*/ 0 h 3"/>
                <a:gd name="T14" fmla="*/ 2 w 3"/>
                <a:gd name="T15" fmla="*/ 2 h 3"/>
                <a:gd name="T16" fmla="*/ 2 w 3"/>
                <a:gd name="T17" fmla="*/ 2 h 3"/>
                <a:gd name="T18" fmla="*/ 1 w 3"/>
                <a:gd name="T19" fmla="*/ 3 h 3"/>
                <a:gd name="T20" fmla="*/ 0 w 3"/>
                <a:gd name="T21" fmla="*/ 3 h 3"/>
                <a:gd name="T22" fmla="*/ 1 w 3"/>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1"/>
                  </a:moveTo>
                  <a:cubicBezTo>
                    <a:pt x="1" y="1"/>
                    <a:pt x="0" y="1"/>
                    <a:pt x="1" y="1"/>
                  </a:cubicBezTo>
                  <a:cubicBezTo>
                    <a:pt x="1" y="0"/>
                    <a:pt x="1" y="0"/>
                    <a:pt x="1" y="0"/>
                  </a:cubicBezTo>
                  <a:cubicBezTo>
                    <a:pt x="2" y="1"/>
                    <a:pt x="2" y="1"/>
                    <a:pt x="2" y="1"/>
                  </a:cubicBezTo>
                  <a:cubicBezTo>
                    <a:pt x="2" y="1"/>
                    <a:pt x="2" y="1"/>
                    <a:pt x="2" y="0"/>
                  </a:cubicBezTo>
                  <a:cubicBezTo>
                    <a:pt x="3" y="0"/>
                    <a:pt x="3" y="0"/>
                    <a:pt x="3" y="0"/>
                  </a:cubicBezTo>
                  <a:cubicBezTo>
                    <a:pt x="3" y="0"/>
                    <a:pt x="3" y="0"/>
                    <a:pt x="3" y="0"/>
                  </a:cubicBezTo>
                  <a:cubicBezTo>
                    <a:pt x="3" y="1"/>
                    <a:pt x="2" y="2"/>
                    <a:pt x="2" y="2"/>
                  </a:cubicBezTo>
                  <a:cubicBezTo>
                    <a:pt x="2" y="2"/>
                    <a:pt x="2" y="2"/>
                    <a:pt x="2" y="2"/>
                  </a:cubicBezTo>
                  <a:cubicBezTo>
                    <a:pt x="2" y="2"/>
                    <a:pt x="2" y="3"/>
                    <a:pt x="1" y="3"/>
                  </a:cubicBezTo>
                  <a:cubicBezTo>
                    <a:pt x="0" y="3"/>
                    <a:pt x="0" y="3"/>
                    <a:pt x="0" y="3"/>
                  </a:cubicBezTo>
                  <a:cubicBezTo>
                    <a:pt x="0" y="2"/>
                    <a:pt x="0"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 name="Freeform 121"/>
            <p:cNvSpPr>
              <a:spLocks/>
            </p:cNvSpPr>
            <p:nvPr/>
          </p:nvSpPr>
          <p:spPr bwMode="auto">
            <a:xfrm>
              <a:off x="10190163" y="4167188"/>
              <a:ext cx="4763" cy="3175"/>
            </a:xfrm>
            <a:custGeom>
              <a:avLst/>
              <a:gdLst>
                <a:gd name="T0" fmla="*/ 1 w 3"/>
                <a:gd name="T1" fmla="*/ 1 h 2"/>
                <a:gd name="T2" fmla="*/ 1 w 3"/>
                <a:gd name="T3" fmla="*/ 0 h 2"/>
                <a:gd name="T4" fmla="*/ 2 w 3"/>
                <a:gd name="T5" fmla="*/ 1 h 2"/>
                <a:gd name="T6" fmla="*/ 2 w 3"/>
                <a:gd name="T7" fmla="*/ 2 h 2"/>
                <a:gd name="T8" fmla="*/ 1 w 3"/>
                <a:gd name="T9" fmla="*/ 2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1" y="1"/>
                    <a:pt x="0" y="0"/>
                    <a:pt x="1" y="0"/>
                  </a:cubicBezTo>
                  <a:cubicBezTo>
                    <a:pt x="2" y="1"/>
                    <a:pt x="2" y="1"/>
                    <a:pt x="2" y="1"/>
                  </a:cubicBezTo>
                  <a:cubicBezTo>
                    <a:pt x="2" y="1"/>
                    <a:pt x="3" y="1"/>
                    <a:pt x="2" y="2"/>
                  </a:cubicBezTo>
                  <a:cubicBezTo>
                    <a:pt x="2"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 name="Freeform 122"/>
            <p:cNvSpPr>
              <a:spLocks/>
            </p:cNvSpPr>
            <p:nvPr/>
          </p:nvSpPr>
          <p:spPr bwMode="auto">
            <a:xfrm>
              <a:off x="9455150" y="3770313"/>
              <a:ext cx="128588" cy="150813"/>
            </a:xfrm>
            <a:custGeom>
              <a:avLst/>
              <a:gdLst>
                <a:gd name="T0" fmla="*/ 12 w 91"/>
                <a:gd name="T1" fmla="*/ 80 h 107"/>
                <a:gd name="T2" fmla="*/ 11 w 91"/>
                <a:gd name="T3" fmla="*/ 53 h 107"/>
                <a:gd name="T4" fmla="*/ 11 w 91"/>
                <a:gd name="T5" fmla="*/ 43 h 107"/>
                <a:gd name="T6" fmla="*/ 11 w 91"/>
                <a:gd name="T7" fmla="*/ 36 h 107"/>
                <a:gd name="T8" fmla="*/ 8 w 91"/>
                <a:gd name="T9" fmla="*/ 33 h 107"/>
                <a:gd name="T10" fmla="*/ 4 w 91"/>
                <a:gd name="T11" fmla="*/ 28 h 107"/>
                <a:gd name="T12" fmla="*/ 2 w 91"/>
                <a:gd name="T13" fmla="*/ 23 h 107"/>
                <a:gd name="T14" fmla="*/ 2 w 91"/>
                <a:gd name="T15" fmla="*/ 18 h 107"/>
                <a:gd name="T16" fmla="*/ 5 w 91"/>
                <a:gd name="T17" fmla="*/ 15 h 107"/>
                <a:gd name="T18" fmla="*/ 10 w 91"/>
                <a:gd name="T19" fmla="*/ 17 h 107"/>
                <a:gd name="T20" fmla="*/ 16 w 91"/>
                <a:gd name="T21" fmla="*/ 18 h 107"/>
                <a:gd name="T22" fmla="*/ 16 w 91"/>
                <a:gd name="T23" fmla="*/ 23 h 107"/>
                <a:gd name="T24" fmla="*/ 18 w 91"/>
                <a:gd name="T25" fmla="*/ 27 h 107"/>
                <a:gd name="T26" fmla="*/ 22 w 91"/>
                <a:gd name="T27" fmla="*/ 25 h 107"/>
                <a:gd name="T28" fmla="*/ 28 w 91"/>
                <a:gd name="T29" fmla="*/ 25 h 107"/>
                <a:gd name="T30" fmla="*/ 34 w 91"/>
                <a:gd name="T31" fmla="*/ 26 h 107"/>
                <a:gd name="T32" fmla="*/ 38 w 91"/>
                <a:gd name="T33" fmla="*/ 23 h 107"/>
                <a:gd name="T34" fmla="*/ 42 w 91"/>
                <a:gd name="T35" fmla="*/ 23 h 107"/>
                <a:gd name="T36" fmla="*/ 45 w 91"/>
                <a:gd name="T37" fmla="*/ 18 h 107"/>
                <a:gd name="T38" fmla="*/ 46 w 91"/>
                <a:gd name="T39" fmla="*/ 12 h 107"/>
                <a:gd name="T40" fmla="*/ 46 w 91"/>
                <a:gd name="T41" fmla="*/ 4 h 107"/>
                <a:gd name="T42" fmla="*/ 52 w 91"/>
                <a:gd name="T43" fmla="*/ 5 h 107"/>
                <a:gd name="T44" fmla="*/ 58 w 91"/>
                <a:gd name="T45" fmla="*/ 6 h 107"/>
                <a:gd name="T46" fmla="*/ 65 w 91"/>
                <a:gd name="T47" fmla="*/ 3 h 107"/>
                <a:gd name="T48" fmla="*/ 69 w 91"/>
                <a:gd name="T49" fmla="*/ 2 h 107"/>
                <a:gd name="T50" fmla="*/ 73 w 91"/>
                <a:gd name="T51" fmla="*/ 5 h 107"/>
                <a:gd name="T52" fmla="*/ 74 w 91"/>
                <a:gd name="T53" fmla="*/ 10 h 107"/>
                <a:gd name="T54" fmla="*/ 71 w 91"/>
                <a:gd name="T55" fmla="*/ 15 h 107"/>
                <a:gd name="T56" fmla="*/ 71 w 91"/>
                <a:gd name="T57" fmla="*/ 19 h 107"/>
                <a:gd name="T58" fmla="*/ 73 w 91"/>
                <a:gd name="T59" fmla="*/ 20 h 107"/>
                <a:gd name="T60" fmla="*/ 70 w 91"/>
                <a:gd name="T61" fmla="*/ 24 h 107"/>
                <a:gd name="T62" fmla="*/ 70 w 91"/>
                <a:gd name="T63" fmla="*/ 29 h 107"/>
                <a:gd name="T64" fmla="*/ 73 w 91"/>
                <a:gd name="T65" fmla="*/ 32 h 107"/>
                <a:gd name="T66" fmla="*/ 80 w 91"/>
                <a:gd name="T67" fmla="*/ 32 h 107"/>
                <a:gd name="T68" fmla="*/ 84 w 91"/>
                <a:gd name="T69" fmla="*/ 34 h 107"/>
                <a:gd name="T70" fmla="*/ 89 w 91"/>
                <a:gd name="T71" fmla="*/ 36 h 107"/>
                <a:gd name="T72" fmla="*/ 90 w 91"/>
                <a:gd name="T73" fmla="*/ 41 h 107"/>
                <a:gd name="T74" fmla="*/ 89 w 91"/>
                <a:gd name="T75" fmla="*/ 46 h 107"/>
                <a:gd name="T76" fmla="*/ 85 w 91"/>
                <a:gd name="T77" fmla="*/ 48 h 107"/>
                <a:gd name="T78" fmla="*/ 80 w 91"/>
                <a:gd name="T79" fmla="*/ 53 h 107"/>
                <a:gd name="T80" fmla="*/ 76 w 91"/>
                <a:gd name="T81" fmla="*/ 59 h 107"/>
                <a:gd name="T82" fmla="*/ 71 w 91"/>
                <a:gd name="T83" fmla="*/ 62 h 107"/>
                <a:gd name="T84" fmla="*/ 69 w 91"/>
                <a:gd name="T85" fmla="*/ 66 h 107"/>
                <a:gd name="T86" fmla="*/ 68 w 91"/>
                <a:gd name="T87" fmla="*/ 70 h 107"/>
                <a:gd name="T88" fmla="*/ 66 w 91"/>
                <a:gd name="T89" fmla="*/ 73 h 107"/>
                <a:gd name="T90" fmla="*/ 61 w 91"/>
                <a:gd name="T91" fmla="*/ 78 h 107"/>
                <a:gd name="T92" fmla="*/ 60 w 91"/>
                <a:gd name="T93" fmla="*/ 84 h 107"/>
                <a:gd name="T94" fmla="*/ 58 w 91"/>
                <a:gd name="T95" fmla="*/ 88 h 107"/>
                <a:gd name="T96" fmla="*/ 53 w 91"/>
                <a:gd name="T97" fmla="*/ 92 h 107"/>
                <a:gd name="T98" fmla="*/ 51 w 91"/>
                <a:gd name="T99" fmla="*/ 97 h 107"/>
                <a:gd name="T100" fmla="*/ 48 w 91"/>
                <a:gd name="T101" fmla="*/ 98 h 107"/>
                <a:gd name="T102" fmla="*/ 43 w 91"/>
                <a:gd name="T103" fmla="*/ 101 h 107"/>
                <a:gd name="T104" fmla="*/ 39 w 91"/>
                <a:gd name="T105" fmla="*/ 101 h 107"/>
                <a:gd name="T106" fmla="*/ 37 w 91"/>
                <a:gd name="T107" fmla="*/ 106 h 107"/>
                <a:gd name="T108" fmla="*/ 34 w 91"/>
                <a:gd name="T109"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 h="107">
                  <a:moveTo>
                    <a:pt x="20" y="106"/>
                  </a:moveTo>
                  <a:cubicBezTo>
                    <a:pt x="20" y="106"/>
                    <a:pt x="19" y="98"/>
                    <a:pt x="19" y="97"/>
                  </a:cubicBezTo>
                  <a:cubicBezTo>
                    <a:pt x="19" y="95"/>
                    <a:pt x="19" y="93"/>
                    <a:pt x="19" y="92"/>
                  </a:cubicBezTo>
                  <a:cubicBezTo>
                    <a:pt x="18" y="91"/>
                    <a:pt x="17" y="88"/>
                    <a:pt x="17" y="87"/>
                  </a:cubicBezTo>
                  <a:cubicBezTo>
                    <a:pt x="16" y="87"/>
                    <a:pt x="15" y="84"/>
                    <a:pt x="15" y="83"/>
                  </a:cubicBezTo>
                  <a:cubicBezTo>
                    <a:pt x="14" y="83"/>
                    <a:pt x="12" y="82"/>
                    <a:pt x="12" y="80"/>
                  </a:cubicBezTo>
                  <a:cubicBezTo>
                    <a:pt x="12" y="78"/>
                    <a:pt x="11" y="76"/>
                    <a:pt x="11" y="76"/>
                  </a:cubicBezTo>
                  <a:cubicBezTo>
                    <a:pt x="11" y="75"/>
                    <a:pt x="12" y="71"/>
                    <a:pt x="12" y="70"/>
                  </a:cubicBezTo>
                  <a:cubicBezTo>
                    <a:pt x="12" y="69"/>
                    <a:pt x="11" y="66"/>
                    <a:pt x="11" y="65"/>
                  </a:cubicBezTo>
                  <a:cubicBezTo>
                    <a:pt x="11" y="64"/>
                    <a:pt x="12" y="62"/>
                    <a:pt x="12" y="60"/>
                  </a:cubicBezTo>
                  <a:cubicBezTo>
                    <a:pt x="11" y="59"/>
                    <a:pt x="11" y="57"/>
                    <a:pt x="11" y="56"/>
                  </a:cubicBezTo>
                  <a:cubicBezTo>
                    <a:pt x="11" y="56"/>
                    <a:pt x="11" y="53"/>
                    <a:pt x="11" y="53"/>
                  </a:cubicBezTo>
                  <a:cubicBezTo>
                    <a:pt x="11" y="52"/>
                    <a:pt x="10" y="50"/>
                    <a:pt x="10" y="50"/>
                  </a:cubicBezTo>
                  <a:cubicBezTo>
                    <a:pt x="10" y="50"/>
                    <a:pt x="11" y="49"/>
                    <a:pt x="11" y="48"/>
                  </a:cubicBezTo>
                  <a:cubicBezTo>
                    <a:pt x="11" y="48"/>
                    <a:pt x="12" y="48"/>
                    <a:pt x="11" y="47"/>
                  </a:cubicBezTo>
                  <a:cubicBezTo>
                    <a:pt x="11" y="46"/>
                    <a:pt x="10" y="46"/>
                    <a:pt x="10" y="45"/>
                  </a:cubicBezTo>
                  <a:cubicBezTo>
                    <a:pt x="11" y="44"/>
                    <a:pt x="11" y="45"/>
                    <a:pt x="11" y="44"/>
                  </a:cubicBezTo>
                  <a:cubicBezTo>
                    <a:pt x="11" y="44"/>
                    <a:pt x="10" y="43"/>
                    <a:pt x="11" y="43"/>
                  </a:cubicBezTo>
                  <a:cubicBezTo>
                    <a:pt x="11" y="42"/>
                    <a:pt x="11" y="43"/>
                    <a:pt x="12" y="42"/>
                  </a:cubicBezTo>
                  <a:cubicBezTo>
                    <a:pt x="12" y="41"/>
                    <a:pt x="11" y="41"/>
                    <a:pt x="12" y="41"/>
                  </a:cubicBezTo>
                  <a:cubicBezTo>
                    <a:pt x="12" y="40"/>
                    <a:pt x="13" y="40"/>
                    <a:pt x="13" y="40"/>
                  </a:cubicBezTo>
                  <a:cubicBezTo>
                    <a:pt x="13" y="39"/>
                    <a:pt x="13" y="40"/>
                    <a:pt x="12" y="39"/>
                  </a:cubicBezTo>
                  <a:cubicBezTo>
                    <a:pt x="12" y="38"/>
                    <a:pt x="13" y="39"/>
                    <a:pt x="12" y="37"/>
                  </a:cubicBezTo>
                  <a:cubicBezTo>
                    <a:pt x="12" y="36"/>
                    <a:pt x="11" y="36"/>
                    <a:pt x="11" y="36"/>
                  </a:cubicBezTo>
                  <a:cubicBezTo>
                    <a:pt x="10" y="36"/>
                    <a:pt x="10" y="36"/>
                    <a:pt x="10" y="36"/>
                  </a:cubicBezTo>
                  <a:cubicBezTo>
                    <a:pt x="10" y="36"/>
                    <a:pt x="10" y="36"/>
                    <a:pt x="10" y="36"/>
                  </a:cubicBezTo>
                  <a:cubicBezTo>
                    <a:pt x="9" y="35"/>
                    <a:pt x="9" y="35"/>
                    <a:pt x="9" y="35"/>
                  </a:cubicBezTo>
                  <a:cubicBezTo>
                    <a:pt x="9" y="34"/>
                    <a:pt x="8" y="34"/>
                    <a:pt x="8" y="34"/>
                  </a:cubicBezTo>
                  <a:cubicBezTo>
                    <a:pt x="8" y="34"/>
                    <a:pt x="8" y="35"/>
                    <a:pt x="8" y="34"/>
                  </a:cubicBezTo>
                  <a:cubicBezTo>
                    <a:pt x="8" y="33"/>
                    <a:pt x="9" y="33"/>
                    <a:pt x="8" y="33"/>
                  </a:cubicBezTo>
                  <a:cubicBezTo>
                    <a:pt x="8" y="32"/>
                    <a:pt x="7" y="32"/>
                    <a:pt x="7" y="32"/>
                  </a:cubicBezTo>
                  <a:cubicBezTo>
                    <a:pt x="7" y="32"/>
                    <a:pt x="7" y="32"/>
                    <a:pt x="7" y="31"/>
                  </a:cubicBezTo>
                  <a:cubicBezTo>
                    <a:pt x="6" y="31"/>
                    <a:pt x="6" y="31"/>
                    <a:pt x="6" y="30"/>
                  </a:cubicBezTo>
                  <a:cubicBezTo>
                    <a:pt x="6" y="30"/>
                    <a:pt x="6" y="30"/>
                    <a:pt x="6" y="29"/>
                  </a:cubicBezTo>
                  <a:cubicBezTo>
                    <a:pt x="5" y="28"/>
                    <a:pt x="5" y="28"/>
                    <a:pt x="5" y="28"/>
                  </a:cubicBezTo>
                  <a:cubicBezTo>
                    <a:pt x="4" y="28"/>
                    <a:pt x="4" y="29"/>
                    <a:pt x="4" y="28"/>
                  </a:cubicBezTo>
                  <a:cubicBezTo>
                    <a:pt x="4" y="28"/>
                    <a:pt x="4" y="28"/>
                    <a:pt x="3" y="27"/>
                  </a:cubicBezTo>
                  <a:cubicBezTo>
                    <a:pt x="3" y="26"/>
                    <a:pt x="2" y="26"/>
                    <a:pt x="2" y="26"/>
                  </a:cubicBezTo>
                  <a:cubicBezTo>
                    <a:pt x="2" y="26"/>
                    <a:pt x="1" y="26"/>
                    <a:pt x="1" y="26"/>
                  </a:cubicBezTo>
                  <a:cubicBezTo>
                    <a:pt x="0" y="25"/>
                    <a:pt x="0" y="26"/>
                    <a:pt x="0" y="25"/>
                  </a:cubicBezTo>
                  <a:cubicBezTo>
                    <a:pt x="0" y="23"/>
                    <a:pt x="0" y="24"/>
                    <a:pt x="1" y="23"/>
                  </a:cubicBezTo>
                  <a:cubicBezTo>
                    <a:pt x="1" y="23"/>
                    <a:pt x="1" y="23"/>
                    <a:pt x="2" y="23"/>
                  </a:cubicBezTo>
                  <a:cubicBezTo>
                    <a:pt x="2" y="22"/>
                    <a:pt x="2" y="22"/>
                    <a:pt x="2" y="22"/>
                  </a:cubicBezTo>
                  <a:cubicBezTo>
                    <a:pt x="2" y="21"/>
                    <a:pt x="2" y="21"/>
                    <a:pt x="2" y="21"/>
                  </a:cubicBezTo>
                  <a:cubicBezTo>
                    <a:pt x="2" y="20"/>
                    <a:pt x="2" y="20"/>
                    <a:pt x="2" y="20"/>
                  </a:cubicBezTo>
                  <a:cubicBezTo>
                    <a:pt x="2" y="20"/>
                    <a:pt x="2" y="20"/>
                    <a:pt x="2" y="20"/>
                  </a:cubicBezTo>
                  <a:cubicBezTo>
                    <a:pt x="2" y="19"/>
                    <a:pt x="3" y="19"/>
                    <a:pt x="3" y="19"/>
                  </a:cubicBezTo>
                  <a:cubicBezTo>
                    <a:pt x="3" y="19"/>
                    <a:pt x="2" y="19"/>
                    <a:pt x="2" y="18"/>
                  </a:cubicBezTo>
                  <a:cubicBezTo>
                    <a:pt x="1" y="18"/>
                    <a:pt x="2" y="18"/>
                    <a:pt x="2" y="18"/>
                  </a:cubicBezTo>
                  <a:cubicBezTo>
                    <a:pt x="3" y="18"/>
                    <a:pt x="3" y="17"/>
                    <a:pt x="3" y="17"/>
                  </a:cubicBezTo>
                  <a:cubicBezTo>
                    <a:pt x="3" y="17"/>
                    <a:pt x="2" y="17"/>
                    <a:pt x="2" y="17"/>
                  </a:cubicBezTo>
                  <a:cubicBezTo>
                    <a:pt x="2" y="17"/>
                    <a:pt x="2" y="16"/>
                    <a:pt x="2" y="16"/>
                  </a:cubicBezTo>
                  <a:cubicBezTo>
                    <a:pt x="2" y="16"/>
                    <a:pt x="3" y="15"/>
                    <a:pt x="4" y="15"/>
                  </a:cubicBezTo>
                  <a:cubicBezTo>
                    <a:pt x="4" y="15"/>
                    <a:pt x="5" y="15"/>
                    <a:pt x="5" y="15"/>
                  </a:cubicBezTo>
                  <a:cubicBezTo>
                    <a:pt x="5" y="15"/>
                    <a:pt x="6" y="15"/>
                    <a:pt x="6" y="15"/>
                  </a:cubicBezTo>
                  <a:cubicBezTo>
                    <a:pt x="6" y="15"/>
                    <a:pt x="6" y="15"/>
                    <a:pt x="7" y="16"/>
                  </a:cubicBezTo>
                  <a:cubicBezTo>
                    <a:pt x="8" y="16"/>
                    <a:pt x="8" y="16"/>
                    <a:pt x="8" y="16"/>
                  </a:cubicBezTo>
                  <a:cubicBezTo>
                    <a:pt x="8" y="16"/>
                    <a:pt x="9" y="16"/>
                    <a:pt x="9" y="16"/>
                  </a:cubicBezTo>
                  <a:cubicBezTo>
                    <a:pt x="10" y="16"/>
                    <a:pt x="9" y="16"/>
                    <a:pt x="9" y="16"/>
                  </a:cubicBezTo>
                  <a:cubicBezTo>
                    <a:pt x="9" y="16"/>
                    <a:pt x="10" y="17"/>
                    <a:pt x="10" y="17"/>
                  </a:cubicBezTo>
                  <a:cubicBezTo>
                    <a:pt x="11" y="17"/>
                    <a:pt x="12" y="16"/>
                    <a:pt x="12" y="16"/>
                  </a:cubicBezTo>
                  <a:cubicBezTo>
                    <a:pt x="12" y="16"/>
                    <a:pt x="12" y="16"/>
                    <a:pt x="12" y="16"/>
                  </a:cubicBezTo>
                  <a:cubicBezTo>
                    <a:pt x="13" y="16"/>
                    <a:pt x="13" y="16"/>
                    <a:pt x="13" y="16"/>
                  </a:cubicBezTo>
                  <a:cubicBezTo>
                    <a:pt x="14" y="16"/>
                    <a:pt x="13" y="16"/>
                    <a:pt x="14" y="16"/>
                  </a:cubicBezTo>
                  <a:cubicBezTo>
                    <a:pt x="14" y="16"/>
                    <a:pt x="14" y="17"/>
                    <a:pt x="15" y="17"/>
                  </a:cubicBezTo>
                  <a:cubicBezTo>
                    <a:pt x="15" y="18"/>
                    <a:pt x="15" y="18"/>
                    <a:pt x="16" y="18"/>
                  </a:cubicBezTo>
                  <a:cubicBezTo>
                    <a:pt x="16" y="18"/>
                    <a:pt x="16" y="18"/>
                    <a:pt x="16" y="19"/>
                  </a:cubicBezTo>
                  <a:cubicBezTo>
                    <a:pt x="15" y="20"/>
                    <a:pt x="16" y="19"/>
                    <a:pt x="16" y="20"/>
                  </a:cubicBezTo>
                  <a:cubicBezTo>
                    <a:pt x="16" y="21"/>
                    <a:pt x="16" y="20"/>
                    <a:pt x="16" y="21"/>
                  </a:cubicBezTo>
                  <a:cubicBezTo>
                    <a:pt x="17" y="21"/>
                    <a:pt x="17" y="21"/>
                    <a:pt x="17" y="21"/>
                  </a:cubicBezTo>
                  <a:cubicBezTo>
                    <a:pt x="17" y="22"/>
                    <a:pt x="17" y="22"/>
                    <a:pt x="17" y="22"/>
                  </a:cubicBezTo>
                  <a:cubicBezTo>
                    <a:pt x="16" y="22"/>
                    <a:pt x="16" y="22"/>
                    <a:pt x="16" y="23"/>
                  </a:cubicBezTo>
                  <a:cubicBezTo>
                    <a:pt x="15" y="23"/>
                    <a:pt x="16" y="23"/>
                    <a:pt x="16" y="23"/>
                  </a:cubicBezTo>
                  <a:cubicBezTo>
                    <a:pt x="17" y="23"/>
                    <a:pt x="17" y="23"/>
                    <a:pt x="17" y="24"/>
                  </a:cubicBezTo>
                  <a:cubicBezTo>
                    <a:pt x="17" y="25"/>
                    <a:pt x="17" y="24"/>
                    <a:pt x="17" y="25"/>
                  </a:cubicBezTo>
                  <a:cubicBezTo>
                    <a:pt x="18" y="26"/>
                    <a:pt x="17" y="25"/>
                    <a:pt x="17" y="26"/>
                  </a:cubicBezTo>
                  <a:cubicBezTo>
                    <a:pt x="17" y="26"/>
                    <a:pt x="17" y="26"/>
                    <a:pt x="18" y="27"/>
                  </a:cubicBezTo>
                  <a:cubicBezTo>
                    <a:pt x="18" y="27"/>
                    <a:pt x="18" y="27"/>
                    <a:pt x="18" y="27"/>
                  </a:cubicBezTo>
                  <a:cubicBezTo>
                    <a:pt x="19" y="27"/>
                    <a:pt x="18" y="26"/>
                    <a:pt x="18" y="26"/>
                  </a:cubicBezTo>
                  <a:cubicBezTo>
                    <a:pt x="18" y="26"/>
                    <a:pt x="19" y="26"/>
                    <a:pt x="19" y="26"/>
                  </a:cubicBezTo>
                  <a:cubicBezTo>
                    <a:pt x="20" y="26"/>
                    <a:pt x="20" y="26"/>
                    <a:pt x="20" y="26"/>
                  </a:cubicBezTo>
                  <a:cubicBezTo>
                    <a:pt x="20" y="26"/>
                    <a:pt x="20" y="25"/>
                    <a:pt x="21" y="25"/>
                  </a:cubicBezTo>
                  <a:cubicBezTo>
                    <a:pt x="21" y="24"/>
                    <a:pt x="21" y="25"/>
                    <a:pt x="21" y="25"/>
                  </a:cubicBezTo>
                  <a:cubicBezTo>
                    <a:pt x="21" y="25"/>
                    <a:pt x="21" y="25"/>
                    <a:pt x="22" y="25"/>
                  </a:cubicBezTo>
                  <a:cubicBezTo>
                    <a:pt x="23" y="25"/>
                    <a:pt x="22" y="25"/>
                    <a:pt x="23" y="25"/>
                  </a:cubicBezTo>
                  <a:cubicBezTo>
                    <a:pt x="23" y="25"/>
                    <a:pt x="25" y="26"/>
                    <a:pt x="25" y="26"/>
                  </a:cubicBezTo>
                  <a:cubicBezTo>
                    <a:pt x="25" y="26"/>
                    <a:pt x="25" y="26"/>
                    <a:pt x="25" y="26"/>
                  </a:cubicBezTo>
                  <a:cubicBezTo>
                    <a:pt x="26" y="26"/>
                    <a:pt x="25" y="26"/>
                    <a:pt x="26" y="26"/>
                  </a:cubicBezTo>
                  <a:cubicBezTo>
                    <a:pt x="26" y="26"/>
                    <a:pt x="26" y="26"/>
                    <a:pt x="27" y="26"/>
                  </a:cubicBezTo>
                  <a:cubicBezTo>
                    <a:pt x="27" y="26"/>
                    <a:pt x="27" y="25"/>
                    <a:pt x="28" y="25"/>
                  </a:cubicBezTo>
                  <a:cubicBezTo>
                    <a:pt x="28" y="25"/>
                    <a:pt x="29" y="25"/>
                    <a:pt x="29" y="26"/>
                  </a:cubicBezTo>
                  <a:cubicBezTo>
                    <a:pt x="30" y="26"/>
                    <a:pt x="29" y="25"/>
                    <a:pt x="30" y="26"/>
                  </a:cubicBezTo>
                  <a:cubicBezTo>
                    <a:pt x="30" y="26"/>
                    <a:pt x="30" y="25"/>
                    <a:pt x="31" y="25"/>
                  </a:cubicBezTo>
                  <a:cubicBezTo>
                    <a:pt x="31" y="24"/>
                    <a:pt x="31" y="24"/>
                    <a:pt x="31" y="24"/>
                  </a:cubicBezTo>
                  <a:cubicBezTo>
                    <a:pt x="32" y="24"/>
                    <a:pt x="32" y="24"/>
                    <a:pt x="32" y="25"/>
                  </a:cubicBezTo>
                  <a:cubicBezTo>
                    <a:pt x="33" y="26"/>
                    <a:pt x="33" y="25"/>
                    <a:pt x="34" y="26"/>
                  </a:cubicBezTo>
                  <a:cubicBezTo>
                    <a:pt x="34" y="26"/>
                    <a:pt x="34" y="26"/>
                    <a:pt x="35" y="26"/>
                  </a:cubicBezTo>
                  <a:cubicBezTo>
                    <a:pt x="35" y="26"/>
                    <a:pt x="35" y="26"/>
                    <a:pt x="35" y="26"/>
                  </a:cubicBezTo>
                  <a:cubicBezTo>
                    <a:pt x="36" y="25"/>
                    <a:pt x="36" y="25"/>
                    <a:pt x="36" y="25"/>
                  </a:cubicBezTo>
                  <a:cubicBezTo>
                    <a:pt x="37" y="25"/>
                    <a:pt x="37" y="25"/>
                    <a:pt x="37" y="25"/>
                  </a:cubicBezTo>
                  <a:cubicBezTo>
                    <a:pt x="37" y="25"/>
                    <a:pt x="37" y="25"/>
                    <a:pt x="37" y="24"/>
                  </a:cubicBezTo>
                  <a:cubicBezTo>
                    <a:pt x="37" y="24"/>
                    <a:pt x="38" y="23"/>
                    <a:pt x="38" y="23"/>
                  </a:cubicBezTo>
                  <a:cubicBezTo>
                    <a:pt x="38" y="23"/>
                    <a:pt x="38" y="23"/>
                    <a:pt x="38" y="23"/>
                  </a:cubicBezTo>
                  <a:cubicBezTo>
                    <a:pt x="39" y="23"/>
                    <a:pt x="39" y="23"/>
                    <a:pt x="39" y="23"/>
                  </a:cubicBezTo>
                  <a:cubicBezTo>
                    <a:pt x="39" y="23"/>
                    <a:pt x="39" y="24"/>
                    <a:pt x="40" y="24"/>
                  </a:cubicBezTo>
                  <a:cubicBezTo>
                    <a:pt x="40" y="24"/>
                    <a:pt x="40" y="24"/>
                    <a:pt x="40" y="24"/>
                  </a:cubicBezTo>
                  <a:cubicBezTo>
                    <a:pt x="40" y="24"/>
                    <a:pt x="41" y="23"/>
                    <a:pt x="41" y="23"/>
                  </a:cubicBezTo>
                  <a:cubicBezTo>
                    <a:pt x="41" y="23"/>
                    <a:pt x="41" y="23"/>
                    <a:pt x="42" y="23"/>
                  </a:cubicBezTo>
                  <a:cubicBezTo>
                    <a:pt x="43" y="23"/>
                    <a:pt x="43" y="23"/>
                    <a:pt x="43" y="23"/>
                  </a:cubicBezTo>
                  <a:cubicBezTo>
                    <a:pt x="43" y="22"/>
                    <a:pt x="43" y="22"/>
                    <a:pt x="44" y="22"/>
                  </a:cubicBezTo>
                  <a:cubicBezTo>
                    <a:pt x="44" y="22"/>
                    <a:pt x="44" y="21"/>
                    <a:pt x="45" y="21"/>
                  </a:cubicBezTo>
                  <a:cubicBezTo>
                    <a:pt x="45" y="20"/>
                    <a:pt x="45" y="20"/>
                    <a:pt x="45" y="20"/>
                  </a:cubicBezTo>
                  <a:cubicBezTo>
                    <a:pt x="45" y="20"/>
                    <a:pt x="45" y="19"/>
                    <a:pt x="45" y="19"/>
                  </a:cubicBezTo>
                  <a:cubicBezTo>
                    <a:pt x="45" y="18"/>
                    <a:pt x="45" y="18"/>
                    <a:pt x="45" y="18"/>
                  </a:cubicBezTo>
                  <a:cubicBezTo>
                    <a:pt x="46" y="18"/>
                    <a:pt x="46" y="17"/>
                    <a:pt x="46" y="17"/>
                  </a:cubicBezTo>
                  <a:cubicBezTo>
                    <a:pt x="46" y="17"/>
                    <a:pt x="45" y="17"/>
                    <a:pt x="45" y="16"/>
                  </a:cubicBezTo>
                  <a:cubicBezTo>
                    <a:pt x="45" y="16"/>
                    <a:pt x="45" y="16"/>
                    <a:pt x="45" y="15"/>
                  </a:cubicBezTo>
                  <a:cubicBezTo>
                    <a:pt x="45" y="15"/>
                    <a:pt x="45" y="15"/>
                    <a:pt x="45" y="14"/>
                  </a:cubicBezTo>
                  <a:cubicBezTo>
                    <a:pt x="45" y="13"/>
                    <a:pt x="45" y="14"/>
                    <a:pt x="45" y="13"/>
                  </a:cubicBezTo>
                  <a:cubicBezTo>
                    <a:pt x="44" y="13"/>
                    <a:pt x="45" y="12"/>
                    <a:pt x="46" y="12"/>
                  </a:cubicBezTo>
                  <a:cubicBezTo>
                    <a:pt x="46" y="11"/>
                    <a:pt x="46" y="11"/>
                    <a:pt x="46" y="11"/>
                  </a:cubicBezTo>
                  <a:cubicBezTo>
                    <a:pt x="46" y="10"/>
                    <a:pt x="46" y="10"/>
                    <a:pt x="46" y="10"/>
                  </a:cubicBezTo>
                  <a:cubicBezTo>
                    <a:pt x="46" y="9"/>
                    <a:pt x="47" y="10"/>
                    <a:pt x="47" y="9"/>
                  </a:cubicBezTo>
                  <a:cubicBezTo>
                    <a:pt x="47" y="9"/>
                    <a:pt x="47" y="8"/>
                    <a:pt x="47" y="7"/>
                  </a:cubicBezTo>
                  <a:cubicBezTo>
                    <a:pt x="47" y="6"/>
                    <a:pt x="47" y="6"/>
                    <a:pt x="47" y="5"/>
                  </a:cubicBezTo>
                  <a:cubicBezTo>
                    <a:pt x="46" y="5"/>
                    <a:pt x="46" y="5"/>
                    <a:pt x="46" y="4"/>
                  </a:cubicBezTo>
                  <a:cubicBezTo>
                    <a:pt x="45" y="4"/>
                    <a:pt x="46" y="4"/>
                    <a:pt x="46" y="3"/>
                  </a:cubicBezTo>
                  <a:cubicBezTo>
                    <a:pt x="46" y="3"/>
                    <a:pt x="46" y="3"/>
                    <a:pt x="47" y="2"/>
                  </a:cubicBezTo>
                  <a:cubicBezTo>
                    <a:pt x="47" y="2"/>
                    <a:pt x="47" y="2"/>
                    <a:pt x="47" y="2"/>
                  </a:cubicBezTo>
                  <a:cubicBezTo>
                    <a:pt x="47" y="2"/>
                    <a:pt x="48" y="2"/>
                    <a:pt x="49" y="3"/>
                  </a:cubicBezTo>
                  <a:cubicBezTo>
                    <a:pt x="50" y="3"/>
                    <a:pt x="50" y="3"/>
                    <a:pt x="50" y="3"/>
                  </a:cubicBezTo>
                  <a:cubicBezTo>
                    <a:pt x="50" y="3"/>
                    <a:pt x="52" y="5"/>
                    <a:pt x="52" y="5"/>
                  </a:cubicBezTo>
                  <a:cubicBezTo>
                    <a:pt x="52" y="5"/>
                    <a:pt x="52" y="5"/>
                    <a:pt x="52" y="5"/>
                  </a:cubicBezTo>
                  <a:cubicBezTo>
                    <a:pt x="52" y="5"/>
                    <a:pt x="53" y="6"/>
                    <a:pt x="54" y="6"/>
                  </a:cubicBezTo>
                  <a:cubicBezTo>
                    <a:pt x="54" y="7"/>
                    <a:pt x="55" y="7"/>
                    <a:pt x="56" y="7"/>
                  </a:cubicBezTo>
                  <a:cubicBezTo>
                    <a:pt x="57" y="7"/>
                    <a:pt x="56" y="7"/>
                    <a:pt x="57" y="7"/>
                  </a:cubicBezTo>
                  <a:cubicBezTo>
                    <a:pt x="58" y="7"/>
                    <a:pt x="58" y="6"/>
                    <a:pt x="58" y="6"/>
                  </a:cubicBezTo>
                  <a:cubicBezTo>
                    <a:pt x="58" y="6"/>
                    <a:pt x="58" y="6"/>
                    <a:pt x="58" y="6"/>
                  </a:cubicBezTo>
                  <a:cubicBezTo>
                    <a:pt x="59" y="5"/>
                    <a:pt x="58" y="5"/>
                    <a:pt x="59" y="4"/>
                  </a:cubicBezTo>
                  <a:cubicBezTo>
                    <a:pt x="60" y="3"/>
                    <a:pt x="60" y="3"/>
                    <a:pt x="60" y="3"/>
                  </a:cubicBezTo>
                  <a:cubicBezTo>
                    <a:pt x="60" y="3"/>
                    <a:pt x="60" y="4"/>
                    <a:pt x="61" y="4"/>
                  </a:cubicBezTo>
                  <a:cubicBezTo>
                    <a:pt x="61" y="4"/>
                    <a:pt x="62" y="4"/>
                    <a:pt x="62" y="4"/>
                  </a:cubicBezTo>
                  <a:cubicBezTo>
                    <a:pt x="62" y="4"/>
                    <a:pt x="62" y="4"/>
                    <a:pt x="63" y="3"/>
                  </a:cubicBezTo>
                  <a:cubicBezTo>
                    <a:pt x="65" y="3"/>
                    <a:pt x="64" y="3"/>
                    <a:pt x="65" y="3"/>
                  </a:cubicBezTo>
                  <a:cubicBezTo>
                    <a:pt x="66" y="3"/>
                    <a:pt x="65" y="3"/>
                    <a:pt x="66" y="3"/>
                  </a:cubicBezTo>
                  <a:cubicBezTo>
                    <a:pt x="67" y="3"/>
                    <a:pt x="67" y="3"/>
                    <a:pt x="67" y="2"/>
                  </a:cubicBezTo>
                  <a:cubicBezTo>
                    <a:pt x="67" y="2"/>
                    <a:pt x="67" y="2"/>
                    <a:pt x="67" y="1"/>
                  </a:cubicBezTo>
                  <a:cubicBezTo>
                    <a:pt x="67" y="0"/>
                    <a:pt x="67" y="1"/>
                    <a:pt x="68" y="1"/>
                  </a:cubicBezTo>
                  <a:cubicBezTo>
                    <a:pt x="69" y="1"/>
                    <a:pt x="68" y="1"/>
                    <a:pt x="69" y="1"/>
                  </a:cubicBezTo>
                  <a:cubicBezTo>
                    <a:pt x="69" y="2"/>
                    <a:pt x="69" y="2"/>
                    <a:pt x="69" y="2"/>
                  </a:cubicBezTo>
                  <a:cubicBezTo>
                    <a:pt x="71" y="1"/>
                    <a:pt x="71" y="1"/>
                    <a:pt x="71" y="1"/>
                  </a:cubicBezTo>
                  <a:cubicBezTo>
                    <a:pt x="71" y="2"/>
                    <a:pt x="71" y="2"/>
                    <a:pt x="71" y="2"/>
                  </a:cubicBezTo>
                  <a:cubicBezTo>
                    <a:pt x="71" y="3"/>
                    <a:pt x="71" y="3"/>
                    <a:pt x="71" y="3"/>
                  </a:cubicBezTo>
                  <a:cubicBezTo>
                    <a:pt x="71" y="3"/>
                    <a:pt x="71" y="3"/>
                    <a:pt x="72" y="3"/>
                  </a:cubicBezTo>
                  <a:cubicBezTo>
                    <a:pt x="73" y="4"/>
                    <a:pt x="72" y="3"/>
                    <a:pt x="72" y="4"/>
                  </a:cubicBezTo>
                  <a:cubicBezTo>
                    <a:pt x="73" y="5"/>
                    <a:pt x="73" y="4"/>
                    <a:pt x="73" y="5"/>
                  </a:cubicBezTo>
                  <a:cubicBezTo>
                    <a:pt x="74" y="5"/>
                    <a:pt x="74" y="5"/>
                    <a:pt x="74" y="6"/>
                  </a:cubicBezTo>
                  <a:cubicBezTo>
                    <a:pt x="75" y="6"/>
                    <a:pt x="75" y="6"/>
                    <a:pt x="75" y="6"/>
                  </a:cubicBezTo>
                  <a:cubicBezTo>
                    <a:pt x="75" y="7"/>
                    <a:pt x="75" y="7"/>
                    <a:pt x="75" y="7"/>
                  </a:cubicBezTo>
                  <a:cubicBezTo>
                    <a:pt x="75" y="7"/>
                    <a:pt x="74" y="8"/>
                    <a:pt x="74" y="9"/>
                  </a:cubicBezTo>
                  <a:cubicBezTo>
                    <a:pt x="74" y="9"/>
                    <a:pt x="74" y="10"/>
                    <a:pt x="74" y="10"/>
                  </a:cubicBezTo>
                  <a:cubicBezTo>
                    <a:pt x="74" y="10"/>
                    <a:pt x="74" y="10"/>
                    <a:pt x="74" y="10"/>
                  </a:cubicBezTo>
                  <a:cubicBezTo>
                    <a:pt x="73" y="10"/>
                    <a:pt x="73" y="10"/>
                    <a:pt x="73" y="10"/>
                  </a:cubicBezTo>
                  <a:cubicBezTo>
                    <a:pt x="73" y="10"/>
                    <a:pt x="74" y="11"/>
                    <a:pt x="73" y="11"/>
                  </a:cubicBezTo>
                  <a:cubicBezTo>
                    <a:pt x="73" y="11"/>
                    <a:pt x="72" y="11"/>
                    <a:pt x="72" y="11"/>
                  </a:cubicBezTo>
                  <a:cubicBezTo>
                    <a:pt x="72" y="12"/>
                    <a:pt x="72" y="12"/>
                    <a:pt x="72" y="12"/>
                  </a:cubicBezTo>
                  <a:cubicBezTo>
                    <a:pt x="72" y="12"/>
                    <a:pt x="73" y="13"/>
                    <a:pt x="72" y="13"/>
                  </a:cubicBezTo>
                  <a:cubicBezTo>
                    <a:pt x="72" y="13"/>
                    <a:pt x="72" y="14"/>
                    <a:pt x="71" y="15"/>
                  </a:cubicBezTo>
                  <a:cubicBezTo>
                    <a:pt x="70" y="16"/>
                    <a:pt x="70" y="17"/>
                    <a:pt x="70" y="17"/>
                  </a:cubicBezTo>
                  <a:cubicBezTo>
                    <a:pt x="70" y="17"/>
                    <a:pt x="69" y="18"/>
                    <a:pt x="69" y="18"/>
                  </a:cubicBezTo>
                  <a:cubicBezTo>
                    <a:pt x="69" y="18"/>
                    <a:pt x="69" y="19"/>
                    <a:pt x="69" y="19"/>
                  </a:cubicBezTo>
                  <a:cubicBezTo>
                    <a:pt x="69" y="19"/>
                    <a:pt x="70" y="19"/>
                    <a:pt x="70" y="19"/>
                  </a:cubicBezTo>
                  <a:cubicBezTo>
                    <a:pt x="70" y="19"/>
                    <a:pt x="71" y="19"/>
                    <a:pt x="71" y="19"/>
                  </a:cubicBezTo>
                  <a:cubicBezTo>
                    <a:pt x="71" y="19"/>
                    <a:pt x="71" y="19"/>
                    <a:pt x="71" y="19"/>
                  </a:cubicBezTo>
                  <a:cubicBezTo>
                    <a:pt x="72" y="19"/>
                    <a:pt x="73" y="18"/>
                    <a:pt x="73" y="18"/>
                  </a:cubicBezTo>
                  <a:cubicBezTo>
                    <a:pt x="73" y="18"/>
                    <a:pt x="74" y="18"/>
                    <a:pt x="74" y="18"/>
                  </a:cubicBezTo>
                  <a:cubicBezTo>
                    <a:pt x="74" y="18"/>
                    <a:pt x="75" y="18"/>
                    <a:pt x="75" y="18"/>
                  </a:cubicBezTo>
                  <a:cubicBezTo>
                    <a:pt x="75" y="19"/>
                    <a:pt x="74" y="19"/>
                    <a:pt x="74" y="19"/>
                  </a:cubicBezTo>
                  <a:cubicBezTo>
                    <a:pt x="74" y="19"/>
                    <a:pt x="74" y="19"/>
                    <a:pt x="74" y="20"/>
                  </a:cubicBezTo>
                  <a:cubicBezTo>
                    <a:pt x="73" y="20"/>
                    <a:pt x="73" y="20"/>
                    <a:pt x="73" y="20"/>
                  </a:cubicBezTo>
                  <a:cubicBezTo>
                    <a:pt x="73" y="21"/>
                    <a:pt x="73" y="21"/>
                    <a:pt x="72" y="21"/>
                  </a:cubicBezTo>
                  <a:cubicBezTo>
                    <a:pt x="72" y="21"/>
                    <a:pt x="72" y="20"/>
                    <a:pt x="71" y="21"/>
                  </a:cubicBezTo>
                  <a:cubicBezTo>
                    <a:pt x="71" y="21"/>
                    <a:pt x="71" y="21"/>
                    <a:pt x="71" y="22"/>
                  </a:cubicBezTo>
                  <a:cubicBezTo>
                    <a:pt x="71" y="22"/>
                    <a:pt x="71" y="22"/>
                    <a:pt x="71" y="22"/>
                  </a:cubicBezTo>
                  <a:cubicBezTo>
                    <a:pt x="70" y="22"/>
                    <a:pt x="71" y="22"/>
                    <a:pt x="70" y="22"/>
                  </a:cubicBezTo>
                  <a:cubicBezTo>
                    <a:pt x="70" y="23"/>
                    <a:pt x="70" y="24"/>
                    <a:pt x="70" y="24"/>
                  </a:cubicBezTo>
                  <a:cubicBezTo>
                    <a:pt x="70" y="24"/>
                    <a:pt x="71" y="24"/>
                    <a:pt x="70" y="24"/>
                  </a:cubicBezTo>
                  <a:cubicBezTo>
                    <a:pt x="70" y="25"/>
                    <a:pt x="70" y="25"/>
                    <a:pt x="70" y="25"/>
                  </a:cubicBezTo>
                  <a:cubicBezTo>
                    <a:pt x="70" y="26"/>
                    <a:pt x="70" y="26"/>
                    <a:pt x="69" y="27"/>
                  </a:cubicBezTo>
                  <a:cubicBezTo>
                    <a:pt x="69" y="27"/>
                    <a:pt x="69" y="27"/>
                    <a:pt x="69" y="28"/>
                  </a:cubicBezTo>
                  <a:cubicBezTo>
                    <a:pt x="69" y="28"/>
                    <a:pt x="69" y="28"/>
                    <a:pt x="69" y="28"/>
                  </a:cubicBezTo>
                  <a:cubicBezTo>
                    <a:pt x="69" y="28"/>
                    <a:pt x="70" y="29"/>
                    <a:pt x="70" y="29"/>
                  </a:cubicBezTo>
                  <a:cubicBezTo>
                    <a:pt x="70" y="29"/>
                    <a:pt x="70" y="30"/>
                    <a:pt x="70" y="30"/>
                  </a:cubicBezTo>
                  <a:cubicBezTo>
                    <a:pt x="70" y="30"/>
                    <a:pt x="70" y="31"/>
                    <a:pt x="71" y="31"/>
                  </a:cubicBezTo>
                  <a:cubicBezTo>
                    <a:pt x="71" y="31"/>
                    <a:pt x="72" y="30"/>
                    <a:pt x="72" y="31"/>
                  </a:cubicBezTo>
                  <a:cubicBezTo>
                    <a:pt x="72" y="31"/>
                    <a:pt x="72" y="32"/>
                    <a:pt x="72" y="32"/>
                  </a:cubicBezTo>
                  <a:cubicBezTo>
                    <a:pt x="72" y="32"/>
                    <a:pt x="73" y="32"/>
                    <a:pt x="73" y="32"/>
                  </a:cubicBezTo>
                  <a:cubicBezTo>
                    <a:pt x="73" y="32"/>
                    <a:pt x="73" y="32"/>
                    <a:pt x="73" y="32"/>
                  </a:cubicBezTo>
                  <a:cubicBezTo>
                    <a:pt x="74" y="32"/>
                    <a:pt x="73" y="32"/>
                    <a:pt x="74" y="32"/>
                  </a:cubicBezTo>
                  <a:cubicBezTo>
                    <a:pt x="75" y="31"/>
                    <a:pt x="74" y="32"/>
                    <a:pt x="75" y="31"/>
                  </a:cubicBezTo>
                  <a:cubicBezTo>
                    <a:pt x="76" y="30"/>
                    <a:pt x="76" y="30"/>
                    <a:pt x="76" y="30"/>
                  </a:cubicBezTo>
                  <a:cubicBezTo>
                    <a:pt x="76" y="30"/>
                    <a:pt x="77" y="30"/>
                    <a:pt x="78" y="31"/>
                  </a:cubicBezTo>
                  <a:cubicBezTo>
                    <a:pt x="78" y="31"/>
                    <a:pt x="79" y="31"/>
                    <a:pt x="79" y="31"/>
                  </a:cubicBezTo>
                  <a:cubicBezTo>
                    <a:pt x="79" y="31"/>
                    <a:pt x="79" y="32"/>
                    <a:pt x="80" y="32"/>
                  </a:cubicBezTo>
                  <a:cubicBezTo>
                    <a:pt x="80" y="32"/>
                    <a:pt x="80" y="32"/>
                    <a:pt x="80" y="32"/>
                  </a:cubicBezTo>
                  <a:cubicBezTo>
                    <a:pt x="80" y="33"/>
                    <a:pt x="80" y="33"/>
                    <a:pt x="80" y="33"/>
                  </a:cubicBezTo>
                  <a:cubicBezTo>
                    <a:pt x="81" y="34"/>
                    <a:pt x="81" y="34"/>
                    <a:pt x="81" y="34"/>
                  </a:cubicBezTo>
                  <a:cubicBezTo>
                    <a:pt x="81" y="34"/>
                    <a:pt x="82" y="34"/>
                    <a:pt x="82" y="34"/>
                  </a:cubicBezTo>
                  <a:cubicBezTo>
                    <a:pt x="82" y="34"/>
                    <a:pt x="83" y="33"/>
                    <a:pt x="83" y="33"/>
                  </a:cubicBezTo>
                  <a:cubicBezTo>
                    <a:pt x="84" y="33"/>
                    <a:pt x="84" y="33"/>
                    <a:pt x="84" y="34"/>
                  </a:cubicBezTo>
                  <a:cubicBezTo>
                    <a:pt x="84" y="34"/>
                    <a:pt x="84" y="34"/>
                    <a:pt x="85" y="34"/>
                  </a:cubicBezTo>
                  <a:cubicBezTo>
                    <a:pt x="86" y="35"/>
                    <a:pt x="86" y="35"/>
                    <a:pt x="87" y="35"/>
                  </a:cubicBezTo>
                  <a:cubicBezTo>
                    <a:pt x="88" y="35"/>
                    <a:pt x="87" y="35"/>
                    <a:pt x="88" y="35"/>
                  </a:cubicBezTo>
                  <a:cubicBezTo>
                    <a:pt x="89" y="35"/>
                    <a:pt x="90" y="34"/>
                    <a:pt x="90" y="34"/>
                  </a:cubicBezTo>
                  <a:cubicBezTo>
                    <a:pt x="90" y="34"/>
                    <a:pt x="91" y="34"/>
                    <a:pt x="90" y="34"/>
                  </a:cubicBezTo>
                  <a:cubicBezTo>
                    <a:pt x="90" y="35"/>
                    <a:pt x="89" y="35"/>
                    <a:pt x="89" y="36"/>
                  </a:cubicBezTo>
                  <a:cubicBezTo>
                    <a:pt x="89" y="36"/>
                    <a:pt x="88" y="37"/>
                    <a:pt x="88" y="37"/>
                  </a:cubicBezTo>
                  <a:cubicBezTo>
                    <a:pt x="88" y="38"/>
                    <a:pt x="88" y="38"/>
                    <a:pt x="88" y="38"/>
                  </a:cubicBezTo>
                  <a:cubicBezTo>
                    <a:pt x="88" y="38"/>
                    <a:pt x="89" y="38"/>
                    <a:pt x="89" y="39"/>
                  </a:cubicBezTo>
                  <a:cubicBezTo>
                    <a:pt x="90" y="39"/>
                    <a:pt x="90" y="39"/>
                    <a:pt x="90" y="39"/>
                  </a:cubicBezTo>
                  <a:cubicBezTo>
                    <a:pt x="90" y="40"/>
                    <a:pt x="90" y="40"/>
                    <a:pt x="90" y="40"/>
                  </a:cubicBezTo>
                  <a:cubicBezTo>
                    <a:pt x="90" y="41"/>
                    <a:pt x="90" y="41"/>
                    <a:pt x="90" y="41"/>
                  </a:cubicBezTo>
                  <a:cubicBezTo>
                    <a:pt x="89" y="42"/>
                    <a:pt x="89" y="41"/>
                    <a:pt x="89" y="42"/>
                  </a:cubicBezTo>
                  <a:cubicBezTo>
                    <a:pt x="90" y="43"/>
                    <a:pt x="90" y="44"/>
                    <a:pt x="90" y="44"/>
                  </a:cubicBezTo>
                  <a:cubicBezTo>
                    <a:pt x="90" y="44"/>
                    <a:pt x="89" y="43"/>
                    <a:pt x="90" y="44"/>
                  </a:cubicBezTo>
                  <a:cubicBezTo>
                    <a:pt x="90" y="45"/>
                    <a:pt x="90" y="45"/>
                    <a:pt x="90" y="45"/>
                  </a:cubicBezTo>
                  <a:cubicBezTo>
                    <a:pt x="89" y="45"/>
                    <a:pt x="88" y="46"/>
                    <a:pt x="88" y="46"/>
                  </a:cubicBezTo>
                  <a:cubicBezTo>
                    <a:pt x="88" y="46"/>
                    <a:pt x="88" y="46"/>
                    <a:pt x="89" y="46"/>
                  </a:cubicBezTo>
                  <a:cubicBezTo>
                    <a:pt x="89" y="47"/>
                    <a:pt x="89" y="47"/>
                    <a:pt x="89" y="47"/>
                  </a:cubicBezTo>
                  <a:cubicBezTo>
                    <a:pt x="89" y="47"/>
                    <a:pt x="89" y="48"/>
                    <a:pt x="88" y="48"/>
                  </a:cubicBezTo>
                  <a:cubicBezTo>
                    <a:pt x="88" y="48"/>
                    <a:pt x="88" y="48"/>
                    <a:pt x="87" y="48"/>
                  </a:cubicBezTo>
                  <a:cubicBezTo>
                    <a:pt x="87" y="48"/>
                    <a:pt x="87" y="49"/>
                    <a:pt x="86" y="49"/>
                  </a:cubicBezTo>
                  <a:cubicBezTo>
                    <a:pt x="85" y="49"/>
                    <a:pt x="85" y="49"/>
                    <a:pt x="85" y="49"/>
                  </a:cubicBezTo>
                  <a:cubicBezTo>
                    <a:pt x="85" y="48"/>
                    <a:pt x="85" y="48"/>
                    <a:pt x="85" y="48"/>
                  </a:cubicBezTo>
                  <a:cubicBezTo>
                    <a:pt x="85" y="48"/>
                    <a:pt x="85" y="47"/>
                    <a:pt x="85" y="48"/>
                  </a:cubicBezTo>
                  <a:cubicBezTo>
                    <a:pt x="84" y="49"/>
                    <a:pt x="84" y="49"/>
                    <a:pt x="83" y="49"/>
                  </a:cubicBezTo>
                  <a:cubicBezTo>
                    <a:pt x="83" y="50"/>
                    <a:pt x="83" y="50"/>
                    <a:pt x="83" y="50"/>
                  </a:cubicBezTo>
                  <a:cubicBezTo>
                    <a:pt x="82" y="50"/>
                    <a:pt x="81" y="50"/>
                    <a:pt x="81" y="50"/>
                  </a:cubicBezTo>
                  <a:cubicBezTo>
                    <a:pt x="81" y="50"/>
                    <a:pt x="79" y="52"/>
                    <a:pt x="79" y="52"/>
                  </a:cubicBezTo>
                  <a:cubicBezTo>
                    <a:pt x="80" y="53"/>
                    <a:pt x="79" y="53"/>
                    <a:pt x="80" y="53"/>
                  </a:cubicBezTo>
                  <a:cubicBezTo>
                    <a:pt x="80" y="54"/>
                    <a:pt x="81" y="53"/>
                    <a:pt x="81" y="54"/>
                  </a:cubicBezTo>
                  <a:cubicBezTo>
                    <a:pt x="81" y="54"/>
                    <a:pt x="81" y="54"/>
                    <a:pt x="81" y="54"/>
                  </a:cubicBezTo>
                  <a:cubicBezTo>
                    <a:pt x="81" y="55"/>
                    <a:pt x="81" y="56"/>
                    <a:pt x="80" y="56"/>
                  </a:cubicBezTo>
                  <a:cubicBezTo>
                    <a:pt x="80" y="56"/>
                    <a:pt x="80" y="57"/>
                    <a:pt x="80" y="57"/>
                  </a:cubicBezTo>
                  <a:cubicBezTo>
                    <a:pt x="79" y="57"/>
                    <a:pt x="79" y="57"/>
                    <a:pt x="78" y="58"/>
                  </a:cubicBezTo>
                  <a:cubicBezTo>
                    <a:pt x="78" y="58"/>
                    <a:pt x="77" y="58"/>
                    <a:pt x="76" y="59"/>
                  </a:cubicBezTo>
                  <a:cubicBezTo>
                    <a:pt x="76" y="59"/>
                    <a:pt x="76" y="59"/>
                    <a:pt x="75" y="59"/>
                  </a:cubicBezTo>
                  <a:cubicBezTo>
                    <a:pt x="75" y="59"/>
                    <a:pt x="75" y="60"/>
                    <a:pt x="74" y="60"/>
                  </a:cubicBezTo>
                  <a:cubicBezTo>
                    <a:pt x="74" y="60"/>
                    <a:pt x="74" y="61"/>
                    <a:pt x="74" y="60"/>
                  </a:cubicBezTo>
                  <a:cubicBezTo>
                    <a:pt x="73" y="60"/>
                    <a:pt x="73" y="60"/>
                    <a:pt x="73" y="60"/>
                  </a:cubicBezTo>
                  <a:cubicBezTo>
                    <a:pt x="72" y="60"/>
                    <a:pt x="72" y="60"/>
                    <a:pt x="72" y="60"/>
                  </a:cubicBezTo>
                  <a:cubicBezTo>
                    <a:pt x="72" y="61"/>
                    <a:pt x="72" y="61"/>
                    <a:pt x="71" y="62"/>
                  </a:cubicBezTo>
                  <a:cubicBezTo>
                    <a:pt x="71" y="62"/>
                    <a:pt x="71" y="62"/>
                    <a:pt x="71" y="63"/>
                  </a:cubicBezTo>
                  <a:cubicBezTo>
                    <a:pt x="71" y="63"/>
                    <a:pt x="71" y="63"/>
                    <a:pt x="71" y="63"/>
                  </a:cubicBezTo>
                  <a:cubicBezTo>
                    <a:pt x="71" y="63"/>
                    <a:pt x="72" y="64"/>
                    <a:pt x="71" y="64"/>
                  </a:cubicBezTo>
                  <a:cubicBezTo>
                    <a:pt x="71" y="64"/>
                    <a:pt x="70" y="65"/>
                    <a:pt x="70" y="65"/>
                  </a:cubicBezTo>
                  <a:cubicBezTo>
                    <a:pt x="70" y="65"/>
                    <a:pt x="70" y="65"/>
                    <a:pt x="70" y="65"/>
                  </a:cubicBezTo>
                  <a:cubicBezTo>
                    <a:pt x="69" y="66"/>
                    <a:pt x="70" y="66"/>
                    <a:pt x="69" y="66"/>
                  </a:cubicBezTo>
                  <a:cubicBezTo>
                    <a:pt x="69" y="67"/>
                    <a:pt x="69" y="67"/>
                    <a:pt x="69" y="67"/>
                  </a:cubicBezTo>
                  <a:cubicBezTo>
                    <a:pt x="68" y="67"/>
                    <a:pt x="68" y="67"/>
                    <a:pt x="68" y="68"/>
                  </a:cubicBezTo>
                  <a:cubicBezTo>
                    <a:pt x="68" y="68"/>
                    <a:pt x="68" y="68"/>
                    <a:pt x="68" y="68"/>
                  </a:cubicBezTo>
                  <a:cubicBezTo>
                    <a:pt x="68" y="69"/>
                    <a:pt x="68" y="69"/>
                    <a:pt x="68" y="69"/>
                  </a:cubicBezTo>
                  <a:cubicBezTo>
                    <a:pt x="68" y="69"/>
                    <a:pt x="68" y="70"/>
                    <a:pt x="68" y="70"/>
                  </a:cubicBezTo>
                  <a:cubicBezTo>
                    <a:pt x="67" y="70"/>
                    <a:pt x="67" y="70"/>
                    <a:pt x="68" y="70"/>
                  </a:cubicBezTo>
                  <a:cubicBezTo>
                    <a:pt x="68" y="71"/>
                    <a:pt x="68" y="71"/>
                    <a:pt x="68" y="71"/>
                  </a:cubicBezTo>
                  <a:cubicBezTo>
                    <a:pt x="68" y="71"/>
                    <a:pt x="69" y="72"/>
                    <a:pt x="68" y="72"/>
                  </a:cubicBezTo>
                  <a:cubicBezTo>
                    <a:pt x="68" y="72"/>
                    <a:pt x="69" y="73"/>
                    <a:pt x="68" y="73"/>
                  </a:cubicBezTo>
                  <a:cubicBezTo>
                    <a:pt x="68" y="74"/>
                    <a:pt x="68" y="74"/>
                    <a:pt x="68" y="74"/>
                  </a:cubicBezTo>
                  <a:cubicBezTo>
                    <a:pt x="67" y="73"/>
                    <a:pt x="68" y="73"/>
                    <a:pt x="67" y="73"/>
                  </a:cubicBezTo>
                  <a:cubicBezTo>
                    <a:pt x="67" y="73"/>
                    <a:pt x="67" y="73"/>
                    <a:pt x="66" y="73"/>
                  </a:cubicBezTo>
                  <a:cubicBezTo>
                    <a:pt x="65" y="73"/>
                    <a:pt x="65" y="73"/>
                    <a:pt x="65" y="74"/>
                  </a:cubicBezTo>
                  <a:cubicBezTo>
                    <a:pt x="64" y="74"/>
                    <a:pt x="65" y="74"/>
                    <a:pt x="64" y="75"/>
                  </a:cubicBezTo>
                  <a:cubicBezTo>
                    <a:pt x="64" y="75"/>
                    <a:pt x="64" y="75"/>
                    <a:pt x="64" y="76"/>
                  </a:cubicBezTo>
                  <a:cubicBezTo>
                    <a:pt x="63" y="76"/>
                    <a:pt x="63" y="76"/>
                    <a:pt x="63" y="77"/>
                  </a:cubicBezTo>
                  <a:cubicBezTo>
                    <a:pt x="63" y="77"/>
                    <a:pt x="62" y="77"/>
                    <a:pt x="62" y="77"/>
                  </a:cubicBezTo>
                  <a:cubicBezTo>
                    <a:pt x="61" y="78"/>
                    <a:pt x="62" y="78"/>
                    <a:pt x="61" y="78"/>
                  </a:cubicBezTo>
                  <a:cubicBezTo>
                    <a:pt x="61" y="79"/>
                    <a:pt x="60" y="79"/>
                    <a:pt x="60" y="79"/>
                  </a:cubicBezTo>
                  <a:cubicBezTo>
                    <a:pt x="60" y="80"/>
                    <a:pt x="60" y="80"/>
                    <a:pt x="60" y="81"/>
                  </a:cubicBezTo>
                  <a:cubicBezTo>
                    <a:pt x="60" y="81"/>
                    <a:pt x="60" y="82"/>
                    <a:pt x="60" y="82"/>
                  </a:cubicBezTo>
                  <a:cubicBezTo>
                    <a:pt x="59" y="82"/>
                    <a:pt x="59" y="82"/>
                    <a:pt x="59" y="83"/>
                  </a:cubicBezTo>
                  <a:cubicBezTo>
                    <a:pt x="59" y="83"/>
                    <a:pt x="59" y="83"/>
                    <a:pt x="59" y="83"/>
                  </a:cubicBezTo>
                  <a:cubicBezTo>
                    <a:pt x="59" y="84"/>
                    <a:pt x="60" y="84"/>
                    <a:pt x="60" y="84"/>
                  </a:cubicBezTo>
                  <a:cubicBezTo>
                    <a:pt x="60" y="84"/>
                    <a:pt x="60" y="84"/>
                    <a:pt x="60" y="85"/>
                  </a:cubicBezTo>
                  <a:cubicBezTo>
                    <a:pt x="59" y="85"/>
                    <a:pt x="60" y="86"/>
                    <a:pt x="60" y="86"/>
                  </a:cubicBezTo>
                  <a:cubicBezTo>
                    <a:pt x="60" y="86"/>
                    <a:pt x="59" y="86"/>
                    <a:pt x="59" y="86"/>
                  </a:cubicBezTo>
                  <a:cubicBezTo>
                    <a:pt x="58" y="86"/>
                    <a:pt x="58" y="85"/>
                    <a:pt x="58" y="86"/>
                  </a:cubicBezTo>
                  <a:cubicBezTo>
                    <a:pt x="58" y="87"/>
                    <a:pt x="58" y="87"/>
                    <a:pt x="58" y="87"/>
                  </a:cubicBezTo>
                  <a:cubicBezTo>
                    <a:pt x="58" y="88"/>
                    <a:pt x="58" y="88"/>
                    <a:pt x="58" y="88"/>
                  </a:cubicBezTo>
                  <a:cubicBezTo>
                    <a:pt x="58" y="88"/>
                    <a:pt x="58" y="88"/>
                    <a:pt x="58" y="88"/>
                  </a:cubicBezTo>
                  <a:cubicBezTo>
                    <a:pt x="57" y="89"/>
                    <a:pt x="56" y="89"/>
                    <a:pt x="56" y="89"/>
                  </a:cubicBezTo>
                  <a:cubicBezTo>
                    <a:pt x="55" y="90"/>
                    <a:pt x="55" y="91"/>
                    <a:pt x="55" y="90"/>
                  </a:cubicBezTo>
                  <a:cubicBezTo>
                    <a:pt x="55" y="90"/>
                    <a:pt x="54" y="90"/>
                    <a:pt x="54" y="90"/>
                  </a:cubicBezTo>
                  <a:cubicBezTo>
                    <a:pt x="54" y="91"/>
                    <a:pt x="54" y="91"/>
                    <a:pt x="54" y="91"/>
                  </a:cubicBezTo>
                  <a:cubicBezTo>
                    <a:pt x="53" y="91"/>
                    <a:pt x="53" y="92"/>
                    <a:pt x="53" y="92"/>
                  </a:cubicBezTo>
                  <a:cubicBezTo>
                    <a:pt x="53" y="92"/>
                    <a:pt x="53" y="91"/>
                    <a:pt x="53" y="92"/>
                  </a:cubicBezTo>
                  <a:cubicBezTo>
                    <a:pt x="52" y="92"/>
                    <a:pt x="53" y="92"/>
                    <a:pt x="52" y="93"/>
                  </a:cubicBezTo>
                  <a:cubicBezTo>
                    <a:pt x="52" y="94"/>
                    <a:pt x="52" y="94"/>
                    <a:pt x="52" y="94"/>
                  </a:cubicBezTo>
                  <a:cubicBezTo>
                    <a:pt x="51" y="94"/>
                    <a:pt x="52" y="94"/>
                    <a:pt x="52" y="95"/>
                  </a:cubicBezTo>
                  <a:cubicBezTo>
                    <a:pt x="51" y="95"/>
                    <a:pt x="51" y="95"/>
                    <a:pt x="51" y="96"/>
                  </a:cubicBezTo>
                  <a:cubicBezTo>
                    <a:pt x="51" y="96"/>
                    <a:pt x="51" y="97"/>
                    <a:pt x="51" y="97"/>
                  </a:cubicBezTo>
                  <a:cubicBezTo>
                    <a:pt x="51" y="97"/>
                    <a:pt x="51" y="97"/>
                    <a:pt x="51" y="97"/>
                  </a:cubicBezTo>
                  <a:cubicBezTo>
                    <a:pt x="51" y="97"/>
                    <a:pt x="50" y="97"/>
                    <a:pt x="50" y="97"/>
                  </a:cubicBezTo>
                  <a:cubicBezTo>
                    <a:pt x="50" y="97"/>
                    <a:pt x="50" y="97"/>
                    <a:pt x="50" y="97"/>
                  </a:cubicBezTo>
                  <a:cubicBezTo>
                    <a:pt x="49" y="98"/>
                    <a:pt x="49" y="97"/>
                    <a:pt x="49" y="97"/>
                  </a:cubicBezTo>
                  <a:cubicBezTo>
                    <a:pt x="49" y="97"/>
                    <a:pt x="49" y="98"/>
                    <a:pt x="49" y="98"/>
                  </a:cubicBezTo>
                  <a:cubicBezTo>
                    <a:pt x="48" y="98"/>
                    <a:pt x="48" y="98"/>
                    <a:pt x="48" y="98"/>
                  </a:cubicBezTo>
                  <a:cubicBezTo>
                    <a:pt x="48" y="98"/>
                    <a:pt x="47" y="98"/>
                    <a:pt x="47" y="99"/>
                  </a:cubicBezTo>
                  <a:cubicBezTo>
                    <a:pt x="47" y="99"/>
                    <a:pt x="47" y="99"/>
                    <a:pt x="47" y="99"/>
                  </a:cubicBezTo>
                  <a:cubicBezTo>
                    <a:pt x="46" y="100"/>
                    <a:pt x="47" y="100"/>
                    <a:pt x="46" y="100"/>
                  </a:cubicBezTo>
                  <a:cubicBezTo>
                    <a:pt x="46" y="100"/>
                    <a:pt x="45" y="100"/>
                    <a:pt x="45" y="100"/>
                  </a:cubicBezTo>
                  <a:cubicBezTo>
                    <a:pt x="45" y="101"/>
                    <a:pt x="45" y="101"/>
                    <a:pt x="44" y="101"/>
                  </a:cubicBezTo>
                  <a:cubicBezTo>
                    <a:pt x="44" y="101"/>
                    <a:pt x="44" y="101"/>
                    <a:pt x="43" y="101"/>
                  </a:cubicBezTo>
                  <a:cubicBezTo>
                    <a:pt x="43" y="101"/>
                    <a:pt x="43" y="101"/>
                    <a:pt x="43" y="101"/>
                  </a:cubicBezTo>
                  <a:cubicBezTo>
                    <a:pt x="43" y="101"/>
                    <a:pt x="42" y="102"/>
                    <a:pt x="42" y="102"/>
                  </a:cubicBezTo>
                  <a:cubicBezTo>
                    <a:pt x="42" y="102"/>
                    <a:pt x="43" y="103"/>
                    <a:pt x="42" y="103"/>
                  </a:cubicBezTo>
                  <a:cubicBezTo>
                    <a:pt x="41" y="102"/>
                    <a:pt x="41" y="102"/>
                    <a:pt x="41" y="102"/>
                  </a:cubicBezTo>
                  <a:cubicBezTo>
                    <a:pt x="41" y="102"/>
                    <a:pt x="41" y="101"/>
                    <a:pt x="40" y="101"/>
                  </a:cubicBezTo>
                  <a:cubicBezTo>
                    <a:pt x="40" y="101"/>
                    <a:pt x="40" y="101"/>
                    <a:pt x="39" y="101"/>
                  </a:cubicBezTo>
                  <a:cubicBezTo>
                    <a:pt x="39" y="102"/>
                    <a:pt x="39" y="102"/>
                    <a:pt x="39" y="102"/>
                  </a:cubicBezTo>
                  <a:cubicBezTo>
                    <a:pt x="39" y="103"/>
                    <a:pt x="39" y="103"/>
                    <a:pt x="38" y="103"/>
                  </a:cubicBezTo>
                  <a:cubicBezTo>
                    <a:pt x="38" y="103"/>
                    <a:pt x="38" y="104"/>
                    <a:pt x="38" y="104"/>
                  </a:cubicBezTo>
                  <a:cubicBezTo>
                    <a:pt x="38" y="104"/>
                    <a:pt x="37" y="104"/>
                    <a:pt x="37" y="104"/>
                  </a:cubicBezTo>
                  <a:cubicBezTo>
                    <a:pt x="37" y="105"/>
                    <a:pt x="37" y="104"/>
                    <a:pt x="37" y="105"/>
                  </a:cubicBezTo>
                  <a:cubicBezTo>
                    <a:pt x="37" y="106"/>
                    <a:pt x="37" y="106"/>
                    <a:pt x="37" y="106"/>
                  </a:cubicBezTo>
                  <a:cubicBezTo>
                    <a:pt x="37" y="106"/>
                    <a:pt x="37" y="107"/>
                    <a:pt x="36" y="107"/>
                  </a:cubicBezTo>
                  <a:cubicBezTo>
                    <a:pt x="36" y="107"/>
                    <a:pt x="37" y="107"/>
                    <a:pt x="36" y="107"/>
                  </a:cubicBezTo>
                  <a:cubicBezTo>
                    <a:pt x="36" y="106"/>
                    <a:pt x="36" y="106"/>
                    <a:pt x="35" y="106"/>
                  </a:cubicBezTo>
                  <a:cubicBezTo>
                    <a:pt x="35" y="106"/>
                    <a:pt x="36" y="106"/>
                    <a:pt x="35" y="106"/>
                  </a:cubicBezTo>
                  <a:cubicBezTo>
                    <a:pt x="34" y="106"/>
                    <a:pt x="34" y="106"/>
                    <a:pt x="34" y="106"/>
                  </a:cubicBezTo>
                  <a:cubicBezTo>
                    <a:pt x="34" y="106"/>
                    <a:pt x="34" y="106"/>
                    <a:pt x="34" y="106"/>
                  </a:cubicBezTo>
                  <a:cubicBezTo>
                    <a:pt x="34" y="106"/>
                    <a:pt x="34" y="106"/>
                    <a:pt x="34" y="106"/>
                  </a:cubicBezTo>
                  <a:cubicBezTo>
                    <a:pt x="33" y="106"/>
                    <a:pt x="33" y="106"/>
                    <a:pt x="33" y="106"/>
                  </a:cubicBezTo>
                  <a:cubicBezTo>
                    <a:pt x="32" y="106"/>
                    <a:pt x="20" y="106"/>
                    <a:pt x="20" y="10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 name="Freeform 123"/>
            <p:cNvSpPr>
              <a:spLocks/>
            </p:cNvSpPr>
            <p:nvPr/>
          </p:nvSpPr>
          <p:spPr bwMode="auto">
            <a:xfrm>
              <a:off x="9445625" y="3684588"/>
              <a:ext cx="139700" cy="123825"/>
            </a:xfrm>
            <a:custGeom>
              <a:avLst/>
              <a:gdLst>
                <a:gd name="T0" fmla="*/ 5 w 99"/>
                <a:gd name="T1" fmla="*/ 81 h 88"/>
                <a:gd name="T2" fmla="*/ 2 w 99"/>
                <a:gd name="T3" fmla="*/ 77 h 88"/>
                <a:gd name="T4" fmla="*/ 1 w 99"/>
                <a:gd name="T5" fmla="*/ 72 h 88"/>
                <a:gd name="T6" fmla="*/ 1 w 99"/>
                <a:gd name="T7" fmla="*/ 67 h 88"/>
                <a:gd name="T8" fmla="*/ 6 w 99"/>
                <a:gd name="T9" fmla="*/ 63 h 88"/>
                <a:gd name="T10" fmla="*/ 13 w 99"/>
                <a:gd name="T11" fmla="*/ 60 h 88"/>
                <a:gd name="T12" fmla="*/ 16 w 99"/>
                <a:gd name="T13" fmla="*/ 52 h 88"/>
                <a:gd name="T14" fmla="*/ 13 w 99"/>
                <a:gd name="T15" fmla="*/ 44 h 88"/>
                <a:gd name="T16" fmla="*/ 18 w 99"/>
                <a:gd name="T17" fmla="*/ 34 h 88"/>
                <a:gd name="T18" fmla="*/ 22 w 99"/>
                <a:gd name="T19" fmla="*/ 27 h 88"/>
                <a:gd name="T20" fmla="*/ 27 w 99"/>
                <a:gd name="T21" fmla="*/ 23 h 88"/>
                <a:gd name="T22" fmla="*/ 34 w 99"/>
                <a:gd name="T23" fmla="*/ 17 h 88"/>
                <a:gd name="T24" fmla="*/ 41 w 99"/>
                <a:gd name="T25" fmla="*/ 15 h 88"/>
                <a:gd name="T26" fmla="*/ 47 w 99"/>
                <a:gd name="T27" fmla="*/ 13 h 88"/>
                <a:gd name="T28" fmla="*/ 50 w 99"/>
                <a:gd name="T29" fmla="*/ 19 h 88"/>
                <a:gd name="T30" fmla="*/ 54 w 99"/>
                <a:gd name="T31" fmla="*/ 20 h 88"/>
                <a:gd name="T32" fmla="*/ 58 w 99"/>
                <a:gd name="T33" fmla="*/ 18 h 88"/>
                <a:gd name="T34" fmla="*/ 62 w 99"/>
                <a:gd name="T35" fmla="*/ 15 h 88"/>
                <a:gd name="T36" fmla="*/ 63 w 99"/>
                <a:gd name="T37" fmla="*/ 11 h 88"/>
                <a:gd name="T38" fmla="*/ 70 w 99"/>
                <a:gd name="T39" fmla="*/ 7 h 88"/>
                <a:gd name="T40" fmla="*/ 73 w 99"/>
                <a:gd name="T41" fmla="*/ 1 h 88"/>
                <a:gd name="T42" fmla="*/ 79 w 99"/>
                <a:gd name="T43" fmla="*/ 1 h 88"/>
                <a:gd name="T44" fmla="*/ 79 w 99"/>
                <a:gd name="T45" fmla="*/ 5 h 88"/>
                <a:gd name="T46" fmla="*/ 82 w 99"/>
                <a:gd name="T47" fmla="*/ 9 h 88"/>
                <a:gd name="T48" fmla="*/ 83 w 99"/>
                <a:gd name="T49" fmla="*/ 14 h 88"/>
                <a:gd name="T50" fmla="*/ 89 w 99"/>
                <a:gd name="T51" fmla="*/ 17 h 88"/>
                <a:gd name="T52" fmla="*/ 92 w 99"/>
                <a:gd name="T53" fmla="*/ 22 h 88"/>
                <a:gd name="T54" fmla="*/ 96 w 99"/>
                <a:gd name="T55" fmla="*/ 31 h 88"/>
                <a:gd name="T56" fmla="*/ 95 w 99"/>
                <a:gd name="T57" fmla="*/ 44 h 88"/>
                <a:gd name="T58" fmla="*/ 97 w 99"/>
                <a:gd name="T59" fmla="*/ 57 h 88"/>
                <a:gd name="T60" fmla="*/ 96 w 99"/>
                <a:gd name="T61" fmla="*/ 65 h 88"/>
                <a:gd name="T62" fmla="*/ 91 w 99"/>
                <a:gd name="T63" fmla="*/ 64 h 88"/>
                <a:gd name="T64" fmla="*/ 86 w 99"/>
                <a:gd name="T65" fmla="*/ 66 h 88"/>
                <a:gd name="T66" fmla="*/ 80 w 99"/>
                <a:gd name="T67" fmla="*/ 66 h 88"/>
                <a:gd name="T68" fmla="*/ 78 w 99"/>
                <a:gd name="T69" fmla="*/ 62 h 88"/>
                <a:gd name="T70" fmla="*/ 74 w 99"/>
                <a:gd name="T71" fmla="*/ 63 h 88"/>
                <a:gd name="T72" fmla="*/ 68 w 99"/>
                <a:gd name="T73" fmla="*/ 65 h 88"/>
                <a:gd name="T74" fmla="*/ 64 w 99"/>
                <a:gd name="T75" fmla="*/ 68 h 88"/>
                <a:gd name="T76" fmla="*/ 57 w 99"/>
                <a:gd name="T77" fmla="*/ 64 h 88"/>
                <a:gd name="T78" fmla="*/ 53 w 99"/>
                <a:gd name="T79" fmla="*/ 65 h 88"/>
                <a:gd name="T80" fmla="*/ 53 w 99"/>
                <a:gd name="T81" fmla="*/ 72 h 88"/>
                <a:gd name="T82" fmla="*/ 52 w 99"/>
                <a:gd name="T83" fmla="*/ 77 h 88"/>
                <a:gd name="T84" fmla="*/ 52 w 99"/>
                <a:gd name="T85" fmla="*/ 82 h 88"/>
                <a:gd name="T86" fmla="*/ 47 w 99"/>
                <a:gd name="T87" fmla="*/ 85 h 88"/>
                <a:gd name="T88" fmla="*/ 44 w 99"/>
                <a:gd name="T89" fmla="*/ 85 h 88"/>
                <a:gd name="T90" fmla="*/ 41 w 99"/>
                <a:gd name="T91" fmla="*/ 87 h 88"/>
                <a:gd name="T92" fmla="*/ 36 w 99"/>
                <a:gd name="T93" fmla="*/ 87 h 88"/>
                <a:gd name="T94" fmla="*/ 32 w 99"/>
                <a:gd name="T95" fmla="*/ 87 h 88"/>
                <a:gd name="T96" fmla="*/ 27 w 99"/>
                <a:gd name="T97" fmla="*/ 87 h 88"/>
                <a:gd name="T98" fmla="*/ 24 w 99"/>
                <a:gd name="T99" fmla="*/ 87 h 88"/>
                <a:gd name="T100" fmla="*/ 24 w 99"/>
                <a:gd name="T101" fmla="*/ 83 h 88"/>
                <a:gd name="T102" fmla="*/ 23 w 99"/>
                <a:gd name="T103" fmla="*/ 79 h 88"/>
                <a:gd name="T104" fmla="*/ 19 w 99"/>
                <a:gd name="T105" fmla="*/ 77 h 88"/>
                <a:gd name="T106" fmla="*/ 14 w 99"/>
                <a:gd name="T107" fmla="*/ 77 h 88"/>
                <a:gd name="T108" fmla="*/ 9 w 99"/>
                <a:gd name="T109" fmla="*/ 78 h 88"/>
                <a:gd name="T110" fmla="*/ 9 w 99"/>
                <a:gd name="T111"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88">
                  <a:moveTo>
                    <a:pt x="9" y="83"/>
                  </a:moveTo>
                  <a:cubicBezTo>
                    <a:pt x="9" y="83"/>
                    <a:pt x="8" y="82"/>
                    <a:pt x="8" y="82"/>
                  </a:cubicBezTo>
                  <a:cubicBezTo>
                    <a:pt x="8" y="82"/>
                    <a:pt x="8" y="82"/>
                    <a:pt x="7" y="81"/>
                  </a:cubicBezTo>
                  <a:cubicBezTo>
                    <a:pt x="7" y="81"/>
                    <a:pt x="7" y="81"/>
                    <a:pt x="7" y="81"/>
                  </a:cubicBezTo>
                  <a:cubicBezTo>
                    <a:pt x="7" y="81"/>
                    <a:pt x="5" y="81"/>
                    <a:pt x="5" y="81"/>
                  </a:cubicBezTo>
                  <a:cubicBezTo>
                    <a:pt x="4" y="81"/>
                    <a:pt x="4" y="80"/>
                    <a:pt x="3" y="80"/>
                  </a:cubicBezTo>
                  <a:cubicBezTo>
                    <a:pt x="3" y="80"/>
                    <a:pt x="3" y="80"/>
                    <a:pt x="3" y="80"/>
                  </a:cubicBezTo>
                  <a:cubicBezTo>
                    <a:pt x="3" y="80"/>
                    <a:pt x="2" y="79"/>
                    <a:pt x="2" y="79"/>
                  </a:cubicBezTo>
                  <a:cubicBezTo>
                    <a:pt x="2" y="79"/>
                    <a:pt x="2" y="79"/>
                    <a:pt x="2" y="78"/>
                  </a:cubicBezTo>
                  <a:cubicBezTo>
                    <a:pt x="2" y="78"/>
                    <a:pt x="2" y="78"/>
                    <a:pt x="2" y="77"/>
                  </a:cubicBezTo>
                  <a:cubicBezTo>
                    <a:pt x="2" y="77"/>
                    <a:pt x="2" y="77"/>
                    <a:pt x="2" y="76"/>
                  </a:cubicBezTo>
                  <a:cubicBezTo>
                    <a:pt x="2" y="75"/>
                    <a:pt x="2" y="74"/>
                    <a:pt x="1" y="74"/>
                  </a:cubicBezTo>
                  <a:cubicBezTo>
                    <a:pt x="1" y="74"/>
                    <a:pt x="0" y="74"/>
                    <a:pt x="0" y="73"/>
                  </a:cubicBezTo>
                  <a:cubicBezTo>
                    <a:pt x="0" y="73"/>
                    <a:pt x="0" y="73"/>
                    <a:pt x="0" y="73"/>
                  </a:cubicBezTo>
                  <a:cubicBezTo>
                    <a:pt x="0" y="72"/>
                    <a:pt x="1" y="72"/>
                    <a:pt x="1" y="72"/>
                  </a:cubicBezTo>
                  <a:cubicBezTo>
                    <a:pt x="2" y="71"/>
                    <a:pt x="2" y="71"/>
                    <a:pt x="2" y="71"/>
                  </a:cubicBezTo>
                  <a:cubicBezTo>
                    <a:pt x="1" y="70"/>
                    <a:pt x="1" y="70"/>
                    <a:pt x="1" y="70"/>
                  </a:cubicBezTo>
                  <a:cubicBezTo>
                    <a:pt x="1" y="69"/>
                    <a:pt x="1" y="70"/>
                    <a:pt x="1" y="69"/>
                  </a:cubicBezTo>
                  <a:cubicBezTo>
                    <a:pt x="0" y="68"/>
                    <a:pt x="1" y="68"/>
                    <a:pt x="1" y="68"/>
                  </a:cubicBezTo>
                  <a:cubicBezTo>
                    <a:pt x="0" y="68"/>
                    <a:pt x="0" y="68"/>
                    <a:pt x="1" y="67"/>
                  </a:cubicBezTo>
                  <a:cubicBezTo>
                    <a:pt x="1" y="66"/>
                    <a:pt x="2" y="66"/>
                    <a:pt x="2" y="66"/>
                  </a:cubicBezTo>
                  <a:cubicBezTo>
                    <a:pt x="2" y="65"/>
                    <a:pt x="2" y="65"/>
                    <a:pt x="3" y="65"/>
                  </a:cubicBezTo>
                  <a:cubicBezTo>
                    <a:pt x="4" y="65"/>
                    <a:pt x="4" y="64"/>
                    <a:pt x="4" y="64"/>
                  </a:cubicBezTo>
                  <a:cubicBezTo>
                    <a:pt x="4" y="65"/>
                    <a:pt x="5" y="66"/>
                    <a:pt x="5" y="64"/>
                  </a:cubicBezTo>
                  <a:cubicBezTo>
                    <a:pt x="6" y="63"/>
                    <a:pt x="6" y="63"/>
                    <a:pt x="6" y="63"/>
                  </a:cubicBezTo>
                  <a:cubicBezTo>
                    <a:pt x="7" y="62"/>
                    <a:pt x="7" y="62"/>
                    <a:pt x="7" y="62"/>
                  </a:cubicBezTo>
                  <a:cubicBezTo>
                    <a:pt x="7" y="61"/>
                    <a:pt x="7" y="61"/>
                    <a:pt x="8" y="61"/>
                  </a:cubicBezTo>
                  <a:cubicBezTo>
                    <a:pt x="8" y="61"/>
                    <a:pt x="8" y="61"/>
                    <a:pt x="8" y="61"/>
                  </a:cubicBezTo>
                  <a:cubicBezTo>
                    <a:pt x="9" y="61"/>
                    <a:pt x="6" y="61"/>
                    <a:pt x="9" y="60"/>
                  </a:cubicBezTo>
                  <a:cubicBezTo>
                    <a:pt x="12" y="60"/>
                    <a:pt x="13" y="60"/>
                    <a:pt x="13" y="60"/>
                  </a:cubicBezTo>
                  <a:cubicBezTo>
                    <a:pt x="13" y="60"/>
                    <a:pt x="13" y="59"/>
                    <a:pt x="13" y="59"/>
                  </a:cubicBezTo>
                  <a:cubicBezTo>
                    <a:pt x="13" y="58"/>
                    <a:pt x="13" y="58"/>
                    <a:pt x="13" y="57"/>
                  </a:cubicBezTo>
                  <a:cubicBezTo>
                    <a:pt x="14" y="56"/>
                    <a:pt x="14" y="55"/>
                    <a:pt x="14" y="55"/>
                  </a:cubicBezTo>
                  <a:cubicBezTo>
                    <a:pt x="15" y="54"/>
                    <a:pt x="15" y="54"/>
                    <a:pt x="15" y="53"/>
                  </a:cubicBezTo>
                  <a:cubicBezTo>
                    <a:pt x="15" y="53"/>
                    <a:pt x="16" y="52"/>
                    <a:pt x="16" y="52"/>
                  </a:cubicBezTo>
                  <a:cubicBezTo>
                    <a:pt x="16" y="52"/>
                    <a:pt x="15" y="51"/>
                    <a:pt x="15" y="51"/>
                  </a:cubicBezTo>
                  <a:cubicBezTo>
                    <a:pt x="15" y="50"/>
                    <a:pt x="16" y="50"/>
                    <a:pt x="15" y="49"/>
                  </a:cubicBezTo>
                  <a:cubicBezTo>
                    <a:pt x="15" y="48"/>
                    <a:pt x="15" y="47"/>
                    <a:pt x="14" y="47"/>
                  </a:cubicBezTo>
                  <a:cubicBezTo>
                    <a:pt x="14" y="46"/>
                    <a:pt x="14" y="46"/>
                    <a:pt x="14" y="45"/>
                  </a:cubicBezTo>
                  <a:cubicBezTo>
                    <a:pt x="14" y="45"/>
                    <a:pt x="13" y="45"/>
                    <a:pt x="13" y="44"/>
                  </a:cubicBezTo>
                  <a:cubicBezTo>
                    <a:pt x="13" y="42"/>
                    <a:pt x="13" y="43"/>
                    <a:pt x="13" y="42"/>
                  </a:cubicBezTo>
                  <a:cubicBezTo>
                    <a:pt x="14" y="41"/>
                    <a:pt x="14" y="40"/>
                    <a:pt x="14" y="40"/>
                  </a:cubicBezTo>
                  <a:cubicBezTo>
                    <a:pt x="14" y="39"/>
                    <a:pt x="14" y="39"/>
                    <a:pt x="15" y="38"/>
                  </a:cubicBezTo>
                  <a:cubicBezTo>
                    <a:pt x="16" y="37"/>
                    <a:pt x="16" y="36"/>
                    <a:pt x="16" y="35"/>
                  </a:cubicBezTo>
                  <a:cubicBezTo>
                    <a:pt x="17" y="35"/>
                    <a:pt x="17" y="35"/>
                    <a:pt x="18" y="34"/>
                  </a:cubicBezTo>
                  <a:cubicBezTo>
                    <a:pt x="18" y="34"/>
                    <a:pt x="18" y="33"/>
                    <a:pt x="19" y="33"/>
                  </a:cubicBezTo>
                  <a:cubicBezTo>
                    <a:pt x="19" y="32"/>
                    <a:pt x="19" y="32"/>
                    <a:pt x="19" y="31"/>
                  </a:cubicBezTo>
                  <a:cubicBezTo>
                    <a:pt x="19" y="30"/>
                    <a:pt x="19" y="31"/>
                    <a:pt x="19" y="30"/>
                  </a:cubicBezTo>
                  <a:cubicBezTo>
                    <a:pt x="20" y="29"/>
                    <a:pt x="20" y="29"/>
                    <a:pt x="20" y="28"/>
                  </a:cubicBezTo>
                  <a:cubicBezTo>
                    <a:pt x="21" y="28"/>
                    <a:pt x="21" y="28"/>
                    <a:pt x="22" y="27"/>
                  </a:cubicBezTo>
                  <a:cubicBezTo>
                    <a:pt x="22" y="27"/>
                    <a:pt x="23" y="27"/>
                    <a:pt x="23" y="26"/>
                  </a:cubicBezTo>
                  <a:cubicBezTo>
                    <a:pt x="23" y="25"/>
                    <a:pt x="23" y="25"/>
                    <a:pt x="24" y="24"/>
                  </a:cubicBezTo>
                  <a:cubicBezTo>
                    <a:pt x="24" y="24"/>
                    <a:pt x="24" y="23"/>
                    <a:pt x="24" y="23"/>
                  </a:cubicBezTo>
                  <a:cubicBezTo>
                    <a:pt x="25" y="23"/>
                    <a:pt x="25" y="23"/>
                    <a:pt x="25" y="23"/>
                  </a:cubicBezTo>
                  <a:cubicBezTo>
                    <a:pt x="26" y="23"/>
                    <a:pt x="26" y="23"/>
                    <a:pt x="27" y="23"/>
                  </a:cubicBezTo>
                  <a:cubicBezTo>
                    <a:pt x="28" y="23"/>
                    <a:pt x="30" y="22"/>
                    <a:pt x="30" y="22"/>
                  </a:cubicBezTo>
                  <a:cubicBezTo>
                    <a:pt x="31" y="20"/>
                    <a:pt x="31" y="20"/>
                    <a:pt x="31" y="20"/>
                  </a:cubicBezTo>
                  <a:cubicBezTo>
                    <a:pt x="31" y="20"/>
                    <a:pt x="31" y="20"/>
                    <a:pt x="31" y="20"/>
                  </a:cubicBezTo>
                  <a:cubicBezTo>
                    <a:pt x="32" y="19"/>
                    <a:pt x="33" y="18"/>
                    <a:pt x="33" y="18"/>
                  </a:cubicBezTo>
                  <a:cubicBezTo>
                    <a:pt x="33" y="18"/>
                    <a:pt x="34" y="17"/>
                    <a:pt x="34" y="17"/>
                  </a:cubicBezTo>
                  <a:cubicBezTo>
                    <a:pt x="36" y="16"/>
                    <a:pt x="36" y="16"/>
                    <a:pt x="36" y="16"/>
                  </a:cubicBezTo>
                  <a:cubicBezTo>
                    <a:pt x="38" y="17"/>
                    <a:pt x="38" y="17"/>
                    <a:pt x="38" y="17"/>
                  </a:cubicBezTo>
                  <a:cubicBezTo>
                    <a:pt x="40" y="17"/>
                    <a:pt x="40" y="17"/>
                    <a:pt x="40" y="17"/>
                  </a:cubicBezTo>
                  <a:cubicBezTo>
                    <a:pt x="40" y="16"/>
                    <a:pt x="40" y="16"/>
                    <a:pt x="40" y="16"/>
                  </a:cubicBezTo>
                  <a:cubicBezTo>
                    <a:pt x="40" y="16"/>
                    <a:pt x="41" y="15"/>
                    <a:pt x="41" y="15"/>
                  </a:cubicBezTo>
                  <a:cubicBezTo>
                    <a:pt x="42" y="15"/>
                    <a:pt x="43" y="14"/>
                    <a:pt x="43" y="14"/>
                  </a:cubicBezTo>
                  <a:cubicBezTo>
                    <a:pt x="44" y="14"/>
                    <a:pt x="44" y="14"/>
                    <a:pt x="44" y="14"/>
                  </a:cubicBezTo>
                  <a:cubicBezTo>
                    <a:pt x="45" y="15"/>
                    <a:pt x="45" y="15"/>
                    <a:pt x="45" y="15"/>
                  </a:cubicBezTo>
                  <a:cubicBezTo>
                    <a:pt x="46" y="15"/>
                    <a:pt x="46" y="15"/>
                    <a:pt x="46" y="15"/>
                  </a:cubicBezTo>
                  <a:cubicBezTo>
                    <a:pt x="46" y="15"/>
                    <a:pt x="47" y="14"/>
                    <a:pt x="47" y="13"/>
                  </a:cubicBezTo>
                  <a:cubicBezTo>
                    <a:pt x="47" y="13"/>
                    <a:pt x="48" y="13"/>
                    <a:pt x="48" y="13"/>
                  </a:cubicBezTo>
                  <a:cubicBezTo>
                    <a:pt x="48" y="14"/>
                    <a:pt x="48" y="14"/>
                    <a:pt x="48" y="15"/>
                  </a:cubicBezTo>
                  <a:cubicBezTo>
                    <a:pt x="49" y="15"/>
                    <a:pt x="49" y="16"/>
                    <a:pt x="50" y="16"/>
                  </a:cubicBezTo>
                  <a:cubicBezTo>
                    <a:pt x="50" y="17"/>
                    <a:pt x="50" y="17"/>
                    <a:pt x="50" y="18"/>
                  </a:cubicBezTo>
                  <a:cubicBezTo>
                    <a:pt x="50" y="19"/>
                    <a:pt x="50" y="18"/>
                    <a:pt x="50" y="19"/>
                  </a:cubicBezTo>
                  <a:cubicBezTo>
                    <a:pt x="50" y="19"/>
                    <a:pt x="50" y="20"/>
                    <a:pt x="50" y="20"/>
                  </a:cubicBezTo>
                  <a:cubicBezTo>
                    <a:pt x="51" y="21"/>
                    <a:pt x="50" y="21"/>
                    <a:pt x="51" y="22"/>
                  </a:cubicBezTo>
                  <a:cubicBezTo>
                    <a:pt x="52" y="23"/>
                    <a:pt x="52" y="22"/>
                    <a:pt x="52" y="22"/>
                  </a:cubicBezTo>
                  <a:cubicBezTo>
                    <a:pt x="53" y="21"/>
                    <a:pt x="53" y="21"/>
                    <a:pt x="53" y="21"/>
                  </a:cubicBezTo>
                  <a:cubicBezTo>
                    <a:pt x="53" y="21"/>
                    <a:pt x="53" y="20"/>
                    <a:pt x="54" y="20"/>
                  </a:cubicBezTo>
                  <a:cubicBezTo>
                    <a:pt x="54" y="20"/>
                    <a:pt x="56" y="19"/>
                    <a:pt x="56" y="19"/>
                  </a:cubicBezTo>
                  <a:cubicBezTo>
                    <a:pt x="57" y="18"/>
                    <a:pt x="57" y="18"/>
                    <a:pt x="57" y="18"/>
                  </a:cubicBezTo>
                  <a:cubicBezTo>
                    <a:pt x="59" y="19"/>
                    <a:pt x="59" y="19"/>
                    <a:pt x="59" y="19"/>
                  </a:cubicBezTo>
                  <a:cubicBezTo>
                    <a:pt x="58" y="18"/>
                    <a:pt x="58" y="18"/>
                    <a:pt x="58" y="18"/>
                  </a:cubicBezTo>
                  <a:cubicBezTo>
                    <a:pt x="58" y="18"/>
                    <a:pt x="58" y="18"/>
                    <a:pt x="58" y="18"/>
                  </a:cubicBezTo>
                  <a:cubicBezTo>
                    <a:pt x="60" y="16"/>
                    <a:pt x="60" y="16"/>
                    <a:pt x="60" y="16"/>
                  </a:cubicBezTo>
                  <a:cubicBezTo>
                    <a:pt x="60" y="16"/>
                    <a:pt x="60" y="16"/>
                    <a:pt x="60" y="16"/>
                  </a:cubicBezTo>
                  <a:cubicBezTo>
                    <a:pt x="61" y="16"/>
                    <a:pt x="61" y="16"/>
                    <a:pt x="61" y="17"/>
                  </a:cubicBezTo>
                  <a:cubicBezTo>
                    <a:pt x="62" y="17"/>
                    <a:pt x="61" y="17"/>
                    <a:pt x="62" y="16"/>
                  </a:cubicBezTo>
                  <a:cubicBezTo>
                    <a:pt x="62" y="16"/>
                    <a:pt x="62" y="15"/>
                    <a:pt x="62" y="15"/>
                  </a:cubicBezTo>
                  <a:cubicBezTo>
                    <a:pt x="62" y="15"/>
                    <a:pt x="63" y="15"/>
                    <a:pt x="64" y="15"/>
                  </a:cubicBezTo>
                  <a:cubicBezTo>
                    <a:pt x="65" y="15"/>
                    <a:pt x="64" y="15"/>
                    <a:pt x="64" y="14"/>
                  </a:cubicBezTo>
                  <a:cubicBezTo>
                    <a:pt x="64" y="14"/>
                    <a:pt x="64" y="13"/>
                    <a:pt x="64" y="13"/>
                  </a:cubicBezTo>
                  <a:cubicBezTo>
                    <a:pt x="64" y="12"/>
                    <a:pt x="64" y="12"/>
                    <a:pt x="64" y="12"/>
                  </a:cubicBezTo>
                  <a:cubicBezTo>
                    <a:pt x="64" y="12"/>
                    <a:pt x="63" y="12"/>
                    <a:pt x="63" y="11"/>
                  </a:cubicBezTo>
                  <a:cubicBezTo>
                    <a:pt x="63" y="11"/>
                    <a:pt x="64" y="11"/>
                    <a:pt x="65" y="11"/>
                  </a:cubicBezTo>
                  <a:cubicBezTo>
                    <a:pt x="65" y="11"/>
                    <a:pt x="66" y="11"/>
                    <a:pt x="66" y="11"/>
                  </a:cubicBezTo>
                  <a:cubicBezTo>
                    <a:pt x="66" y="10"/>
                    <a:pt x="67" y="10"/>
                    <a:pt x="67" y="9"/>
                  </a:cubicBezTo>
                  <a:cubicBezTo>
                    <a:pt x="68" y="9"/>
                    <a:pt x="68" y="9"/>
                    <a:pt x="69" y="8"/>
                  </a:cubicBezTo>
                  <a:cubicBezTo>
                    <a:pt x="69" y="7"/>
                    <a:pt x="70" y="7"/>
                    <a:pt x="70" y="7"/>
                  </a:cubicBezTo>
                  <a:cubicBezTo>
                    <a:pt x="70" y="6"/>
                    <a:pt x="70" y="6"/>
                    <a:pt x="71" y="5"/>
                  </a:cubicBezTo>
                  <a:cubicBezTo>
                    <a:pt x="71" y="5"/>
                    <a:pt x="72" y="5"/>
                    <a:pt x="72" y="5"/>
                  </a:cubicBezTo>
                  <a:cubicBezTo>
                    <a:pt x="72" y="5"/>
                    <a:pt x="73" y="4"/>
                    <a:pt x="73" y="4"/>
                  </a:cubicBezTo>
                  <a:cubicBezTo>
                    <a:pt x="73" y="3"/>
                    <a:pt x="72" y="3"/>
                    <a:pt x="72" y="2"/>
                  </a:cubicBezTo>
                  <a:cubicBezTo>
                    <a:pt x="72" y="2"/>
                    <a:pt x="73" y="2"/>
                    <a:pt x="73" y="1"/>
                  </a:cubicBezTo>
                  <a:cubicBezTo>
                    <a:pt x="73" y="1"/>
                    <a:pt x="74" y="1"/>
                    <a:pt x="74" y="1"/>
                  </a:cubicBezTo>
                  <a:cubicBezTo>
                    <a:pt x="74" y="1"/>
                    <a:pt x="75" y="1"/>
                    <a:pt x="76" y="1"/>
                  </a:cubicBezTo>
                  <a:cubicBezTo>
                    <a:pt x="76" y="1"/>
                    <a:pt x="76" y="1"/>
                    <a:pt x="76" y="1"/>
                  </a:cubicBezTo>
                  <a:cubicBezTo>
                    <a:pt x="77" y="1"/>
                    <a:pt x="78" y="0"/>
                    <a:pt x="78" y="0"/>
                  </a:cubicBezTo>
                  <a:cubicBezTo>
                    <a:pt x="79" y="1"/>
                    <a:pt x="79" y="1"/>
                    <a:pt x="79" y="1"/>
                  </a:cubicBezTo>
                  <a:cubicBezTo>
                    <a:pt x="78" y="2"/>
                    <a:pt x="78" y="2"/>
                    <a:pt x="78" y="2"/>
                  </a:cubicBezTo>
                  <a:cubicBezTo>
                    <a:pt x="78" y="2"/>
                    <a:pt x="78" y="2"/>
                    <a:pt x="78" y="2"/>
                  </a:cubicBezTo>
                  <a:cubicBezTo>
                    <a:pt x="78" y="3"/>
                    <a:pt x="78" y="3"/>
                    <a:pt x="78" y="3"/>
                  </a:cubicBezTo>
                  <a:cubicBezTo>
                    <a:pt x="79" y="4"/>
                    <a:pt x="79" y="4"/>
                    <a:pt x="79" y="4"/>
                  </a:cubicBezTo>
                  <a:cubicBezTo>
                    <a:pt x="79" y="5"/>
                    <a:pt x="79" y="5"/>
                    <a:pt x="79" y="5"/>
                  </a:cubicBezTo>
                  <a:cubicBezTo>
                    <a:pt x="79" y="5"/>
                    <a:pt x="78" y="5"/>
                    <a:pt x="78" y="5"/>
                  </a:cubicBezTo>
                  <a:cubicBezTo>
                    <a:pt x="79" y="6"/>
                    <a:pt x="79" y="6"/>
                    <a:pt x="79" y="6"/>
                  </a:cubicBezTo>
                  <a:cubicBezTo>
                    <a:pt x="81" y="7"/>
                    <a:pt x="81" y="7"/>
                    <a:pt x="81" y="7"/>
                  </a:cubicBezTo>
                  <a:cubicBezTo>
                    <a:pt x="81" y="7"/>
                    <a:pt x="81" y="7"/>
                    <a:pt x="81" y="8"/>
                  </a:cubicBezTo>
                  <a:cubicBezTo>
                    <a:pt x="81" y="8"/>
                    <a:pt x="82" y="9"/>
                    <a:pt x="82" y="9"/>
                  </a:cubicBezTo>
                  <a:cubicBezTo>
                    <a:pt x="82" y="9"/>
                    <a:pt x="82" y="9"/>
                    <a:pt x="82" y="10"/>
                  </a:cubicBezTo>
                  <a:cubicBezTo>
                    <a:pt x="83" y="10"/>
                    <a:pt x="83" y="11"/>
                    <a:pt x="83" y="11"/>
                  </a:cubicBezTo>
                  <a:cubicBezTo>
                    <a:pt x="83" y="12"/>
                    <a:pt x="83" y="12"/>
                    <a:pt x="83" y="12"/>
                  </a:cubicBezTo>
                  <a:cubicBezTo>
                    <a:pt x="83" y="12"/>
                    <a:pt x="83" y="13"/>
                    <a:pt x="83" y="13"/>
                  </a:cubicBezTo>
                  <a:cubicBezTo>
                    <a:pt x="83" y="13"/>
                    <a:pt x="82" y="14"/>
                    <a:pt x="83" y="14"/>
                  </a:cubicBezTo>
                  <a:cubicBezTo>
                    <a:pt x="83" y="14"/>
                    <a:pt x="85" y="15"/>
                    <a:pt x="85" y="15"/>
                  </a:cubicBezTo>
                  <a:cubicBezTo>
                    <a:pt x="86" y="16"/>
                    <a:pt x="86" y="16"/>
                    <a:pt x="86" y="16"/>
                  </a:cubicBezTo>
                  <a:cubicBezTo>
                    <a:pt x="86" y="16"/>
                    <a:pt x="86" y="16"/>
                    <a:pt x="86" y="16"/>
                  </a:cubicBezTo>
                  <a:cubicBezTo>
                    <a:pt x="86" y="16"/>
                    <a:pt x="87" y="16"/>
                    <a:pt x="88" y="16"/>
                  </a:cubicBezTo>
                  <a:cubicBezTo>
                    <a:pt x="88" y="17"/>
                    <a:pt x="89" y="17"/>
                    <a:pt x="89" y="17"/>
                  </a:cubicBezTo>
                  <a:cubicBezTo>
                    <a:pt x="90" y="18"/>
                    <a:pt x="90" y="18"/>
                    <a:pt x="90" y="18"/>
                  </a:cubicBezTo>
                  <a:cubicBezTo>
                    <a:pt x="91" y="19"/>
                    <a:pt x="91" y="19"/>
                    <a:pt x="91" y="19"/>
                  </a:cubicBezTo>
                  <a:cubicBezTo>
                    <a:pt x="92" y="19"/>
                    <a:pt x="92" y="19"/>
                    <a:pt x="92" y="19"/>
                  </a:cubicBezTo>
                  <a:cubicBezTo>
                    <a:pt x="92" y="19"/>
                    <a:pt x="92" y="20"/>
                    <a:pt x="92" y="20"/>
                  </a:cubicBezTo>
                  <a:cubicBezTo>
                    <a:pt x="92" y="21"/>
                    <a:pt x="92" y="22"/>
                    <a:pt x="92" y="22"/>
                  </a:cubicBezTo>
                  <a:cubicBezTo>
                    <a:pt x="92" y="23"/>
                    <a:pt x="92" y="23"/>
                    <a:pt x="92" y="23"/>
                  </a:cubicBezTo>
                  <a:cubicBezTo>
                    <a:pt x="93" y="24"/>
                    <a:pt x="93" y="24"/>
                    <a:pt x="94" y="25"/>
                  </a:cubicBezTo>
                  <a:cubicBezTo>
                    <a:pt x="94" y="25"/>
                    <a:pt x="95" y="27"/>
                    <a:pt x="95" y="27"/>
                  </a:cubicBezTo>
                  <a:cubicBezTo>
                    <a:pt x="95" y="27"/>
                    <a:pt x="97" y="29"/>
                    <a:pt x="97" y="30"/>
                  </a:cubicBezTo>
                  <a:cubicBezTo>
                    <a:pt x="96" y="30"/>
                    <a:pt x="96" y="31"/>
                    <a:pt x="96" y="31"/>
                  </a:cubicBezTo>
                  <a:cubicBezTo>
                    <a:pt x="96" y="31"/>
                    <a:pt x="95" y="32"/>
                    <a:pt x="96" y="33"/>
                  </a:cubicBezTo>
                  <a:cubicBezTo>
                    <a:pt x="96" y="33"/>
                    <a:pt x="96" y="32"/>
                    <a:pt x="96" y="34"/>
                  </a:cubicBezTo>
                  <a:cubicBezTo>
                    <a:pt x="96" y="37"/>
                    <a:pt x="96" y="38"/>
                    <a:pt x="96" y="40"/>
                  </a:cubicBezTo>
                  <a:cubicBezTo>
                    <a:pt x="96" y="41"/>
                    <a:pt x="96" y="42"/>
                    <a:pt x="96" y="42"/>
                  </a:cubicBezTo>
                  <a:cubicBezTo>
                    <a:pt x="95" y="43"/>
                    <a:pt x="95" y="43"/>
                    <a:pt x="95" y="44"/>
                  </a:cubicBezTo>
                  <a:cubicBezTo>
                    <a:pt x="95" y="44"/>
                    <a:pt x="99" y="50"/>
                    <a:pt x="99" y="50"/>
                  </a:cubicBezTo>
                  <a:cubicBezTo>
                    <a:pt x="99" y="50"/>
                    <a:pt x="99" y="52"/>
                    <a:pt x="99" y="52"/>
                  </a:cubicBezTo>
                  <a:cubicBezTo>
                    <a:pt x="98" y="52"/>
                    <a:pt x="99" y="53"/>
                    <a:pt x="98" y="53"/>
                  </a:cubicBezTo>
                  <a:cubicBezTo>
                    <a:pt x="98" y="54"/>
                    <a:pt x="99" y="55"/>
                    <a:pt x="98" y="55"/>
                  </a:cubicBezTo>
                  <a:cubicBezTo>
                    <a:pt x="97" y="56"/>
                    <a:pt x="97" y="56"/>
                    <a:pt x="97" y="57"/>
                  </a:cubicBezTo>
                  <a:cubicBezTo>
                    <a:pt x="97" y="58"/>
                    <a:pt x="97" y="60"/>
                    <a:pt x="97" y="60"/>
                  </a:cubicBezTo>
                  <a:cubicBezTo>
                    <a:pt x="97" y="60"/>
                    <a:pt x="97" y="61"/>
                    <a:pt x="97" y="61"/>
                  </a:cubicBezTo>
                  <a:cubicBezTo>
                    <a:pt x="97" y="62"/>
                    <a:pt x="97" y="62"/>
                    <a:pt x="97" y="62"/>
                  </a:cubicBezTo>
                  <a:cubicBezTo>
                    <a:pt x="97" y="63"/>
                    <a:pt x="97" y="64"/>
                    <a:pt x="97" y="64"/>
                  </a:cubicBezTo>
                  <a:cubicBezTo>
                    <a:pt x="96" y="65"/>
                    <a:pt x="96" y="65"/>
                    <a:pt x="96" y="65"/>
                  </a:cubicBezTo>
                  <a:cubicBezTo>
                    <a:pt x="96" y="65"/>
                    <a:pt x="95" y="66"/>
                    <a:pt x="95" y="66"/>
                  </a:cubicBezTo>
                  <a:cubicBezTo>
                    <a:pt x="94" y="65"/>
                    <a:pt x="94" y="66"/>
                    <a:pt x="93" y="66"/>
                  </a:cubicBezTo>
                  <a:cubicBezTo>
                    <a:pt x="93" y="66"/>
                    <a:pt x="93" y="66"/>
                    <a:pt x="92" y="66"/>
                  </a:cubicBezTo>
                  <a:cubicBezTo>
                    <a:pt x="92" y="65"/>
                    <a:pt x="92" y="65"/>
                    <a:pt x="92" y="65"/>
                  </a:cubicBezTo>
                  <a:cubicBezTo>
                    <a:pt x="91" y="65"/>
                    <a:pt x="91" y="64"/>
                    <a:pt x="91" y="64"/>
                  </a:cubicBezTo>
                  <a:cubicBezTo>
                    <a:pt x="90" y="64"/>
                    <a:pt x="90" y="64"/>
                    <a:pt x="90" y="64"/>
                  </a:cubicBezTo>
                  <a:cubicBezTo>
                    <a:pt x="90" y="64"/>
                    <a:pt x="89" y="65"/>
                    <a:pt x="89" y="65"/>
                  </a:cubicBezTo>
                  <a:cubicBezTo>
                    <a:pt x="89" y="66"/>
                    <a:pt x="88" y="66"/>
                    <a:pt x="88" y="66"/>
                  </a:cubicBezTo>
                  <a:cubicBezTo>
                    <a:pt x="88" y="66"/>
                    <a:pt x="87" y="67"/>
                    <a:pt x="87" y="67"/>
                  </a:cubicBezTo>
                  <a:cubicBezTo>
                    <a:pt x="86" y="67"/>
                    <a:pt x="86" y="66"/>
                    <a:pt x="86" y="66"/>
                  </a:cubicBezTo>
                  <a:cubicBezTo>
                    <a:pt x="85" y="66"/>
                    <a:pt x="85" y="66"/>
                    <a:pt x="85" y="66"/>
                  </a:cubicBezTo>
                  <a:cubicBezTo>
                    <a:pt x="83" y="67"/>
                    <a:pt x="83" y="67"/>
                    <a:pt x="83" y="67"/>
                  </a:cubicBezTo>
                  <a:cubicBezTo>
                    <a:pt x="82" y="67"/>
                    <a:pt x="82" y="67"/>
                    <a:pt x="82" y="67"/>
                  </a:cubicBezTo>
                  <a:cubicBezTo>
                    <a:pt x="82" y="67"/>
                    <a:pt x="82" y="67"/>
                    <a:pt x="81" y="67"/>
                  </a:cubicBezTo>
                  <a:cubicBezTo>
                    <a:pt x="81" y="66"/>
                    <a:pt x="81" y="66"/>
                    <a:pt x="80" y="66"/>
                  </a:cubicBezTo>
                  <a:cubicBezTo>
                    <a:pt x="80" y="65"/>
                    <a:pt x="80" y="66"/>
                    <a:pt x="79" y="65"/>
                  </a:cubicBezTo>
                  <a:cubicBezTo>
                    <a:pt x="79" y="64"/>
                    <a:pt x="80" y="65"/>
                    <a:pt x="79" y="64"/>
                  </a:cubicBezTo>
                  <a:cubicBezTo>
                    <a:pt x="78" y="64"/>
                    <a:pt x="78" y="64"/>
                    <a:pt x="78" y="64"/>
                  </a:cubicBezTo>
                  <a:cubicBezTo>
                    <a:pt x="78" y="63"/>
                    <a:pt x="78" y="63"/>
                    <a:pt x="78" y="63"/>
                  </a:cubicBezTo>
                  <a:cubicBezTo>
                    <a:pt x="78" y="62"/>
                    <a:pt x="78" y="62"/>
                    <a:pt x="78" y="62"/>
                  </a:cubicBezTo>
                  <a:cubicBezTo>
                    <a:pt x="76" y="63"/>
                    <a:pt x="76" y="63"/>
                    <a:pt x="76" y="63"/>
                  </a:cubicBezTo>
                  <a:cubicBezTo>
                    <a:pt x="76" y="63"/>
                    <a:pt x="76" y="63"/>
                    <a:pt x="76" y="62"/>
                  </a:cubicBezTo>
                  <a:cubicBezTo>
                    <a:pt x="75" y="62"/>
                    <a:pt x="76" y="62"/>
                    <a:pt x="75" y="62"/>
                  </a:cubicBezTo>
                  <a:cubicBezTo>
                    <a:pt x="74" y="62"/>
                    <a:pt x="74" y="61"/>
                    <a:pt x="74" y="62"/>
                  </a:cubicBezTo>
                  <a:cubicBezTo>
                    <a:pt x="74" y="63"/>
                    <a:pt x="74" y="63"/>
                    <a:pt x="74" y="63"/>
                  </a:cubicBezTo>
                  <a:cubicBezTo>
                    <a:pt x="74" y="64"/>
                    <a:pt x="74" y="64"/>
                    <a:pt x="73" y="64"/>
                  </a:cubicBezTo>
                  <a:cubicBezTo>
                    <a:pt x="72" y="64"/>
                    <a:pt x="73" y="64"/>
                    <a:pt x="72" y="64"/>
                  </a:cubicBezTo>
                  <a:cubicBezTo>
                    <a:pt x="71" y="64"/>
                    <a:pt x="72" y="64"/>
                    <a:pt x="70" y="64"/>
                  </a:cubicBezTo>
                  <a:cubicBezTo>
                    <a:pt x="69" y="65"/>
                    <a:pt x="69" y="65"/>
                    <a:pt x="69" y="65"/>
                  </a:cubicBezTo>
                  <a:cubicBezTo>
                    <a:pt x="69" y="65"/>
                    <a:pt x="68" y="65"/>
                    <a:pt x="68" y="65"/>
                  </a:cubicBezTo>
                  <a:cubicBezTo>
                    <a:pt x="67" y="65"/>
                    <a:pt x="67" y="64"/>
                    <a:pt x="67" y="64"/>
                  </a:cubicBezTo>
                  <a:cubicBezTo>
                    <a:pt x="67" y="64"/>
                    <a:pt x="67" y="64"/>
                    <a:pt x="66" y="65"/>
                  </a:cubicBezTo>
                  <a:cubicBezTo>
                    <a:pt x="65" y="66"/>
                    <a:pt x="66" y="66"/>
                    <a:pt x="65" y="67"/>
                  </a:cubicBezTo>
                  <a:cubicBezTo>
                    <a:pt x="65" y="67"/>
                    <a:pt x="65" y="67"/>
                    <a:pt x="65" y="67"/>
                  </a:cubicBezTo>
                  <a:cubicBezTo>
                    <a:pt x="65" y="67"/>
                    <a:pt x="65" y="68"/>
                    <a:pt x="64" y="68"/>
                  </a:cubicBezTo>
                  <a:cubicBezTo>
                    <a:pt x="63" y="68"/>
                    <a:pt x="64" y="68"/>
                    <a:pt x="63" y="68"/>
                  </a:cubicBezTo>
                  <a:cubicBezTo>
                    <a:pt x="62" y="68"/>
                    <a:pt x="61" y="68"/>
                    <a:pt x="61" y="67"/>
                  </a:cubicBezTo>
                  <a:cubicBezTo>
                    <a:pt x="60" y="67"/>
                    <a:pt x="59" y="66"/>
                    <a:pt x="59" y="66"/>
                  </a:cubicBezTo>
                  <a:cubicBezTo>
                    <a:pt x="59" y="66"/>
                    <a:pt x="59" y="66"/>
                    <a:pt x="59" y="66"/>
                  </a:cubicBezTo>
                  <a:cubicBezTo>
                    <a:pt x="59" y="66"/>
                    <a:pt x="57" y="64"/>
                    <a:pt x="57" y="64"/>
                  </a:cubicBezTo>
                  <a:cubicBezTo>
                    <a:pt x="57" y="64"/>
                    <a:pt x="57" y="64"/>
                    <a:pt x="56" y="64"/>
                  </a:cubicBezTo>
                  <a:cubicBezTo>
                    <a:pt x="55" y="63"/>
                    <a:pt x="54" y="63"/>
                    <a:pt x="54" y="63"/>
                  </a:cubicBezTo>
                  <a:cubicBezTo>
                    <a:pt x="54" y="63"/>
                    <a:pt x="54" y="63"/>
                    <a:pt x="54" y="63"/>
                  </a:cubicBezTo>
                  <a:cubicBezTo>
                    <a:pt x="53" y="64"/>
                    <a:pt x="53" y="64"/>
                    <a:pt x="53" y="64"/>
                  </a:cubicBezTo>
                  <a:cubicBezTo>
                    <a:pt x="53" y="65"/>
                    <a:pt x="52" y="65"/>
                    <a:pt x="53" y="65"/>
                  </a:cubicBezTo>
                  <a:cubicBezTo>
                    <a:pt x="53" y="66"/>
                    <a:pt x="53" y="66"/>
                    <a:pt x="54" y="66"/>
                  </a:cubicBezTo>
                  <a:cubicBezTo>
                    <a:pt x="54" y="67"/>
                    <a:pt x="54" y="67"/>
                    <a:pt x="54" y="68"/>
                  </a:cubicBezTo>
                  <a:cubicBezTo>
                    <a:pt x="54" y="69"/>
                    <a:pt x="54" y="70"/>
                    <a:pt x="54" y="70"/>
                  </a:cubicBezTo>
                  <a:cubicBezTo>
                    <a:pt x="54" y="71"/>
                    <a:pt x="53" y="70"/>
                    <a:pt x="53" y="71"/>
                  </a:cubicBezTo>
                  <a:cubicBezTo>
                    <a:pt x="53" y="71"/>
                    <a:pt x="53" y="71"/>
                    <a:pt x="53" y="72"/>
                  </a:cubicBezTo>
                  <a:cubicBezTo>
                    <a:pt x="53" y="72"/>
                    <a:pt x="53" y="72"/>
                    <a:pt x="53" y="73"/>
                  </a:cubicBezTo>
                  <a:cubicBezTo>
                    <a:pt x="52" y="73"/>
                    <a:pt x="51" y="74"/>
                    <a:pt x="52" y="74"/>
                  </a:cubicBezTo>
                  <a:cubicBezTo>
                    <a:pt x="52" y="75"/>
                    <a:pt x="52" y="74"/>
                    <a:pt x="52" y="75"/>
                  </a:cubicBezTo>
                  <a:cubicBezTo>
                    <a:pt x="52" y="76"/>
                    <a:pt x="52" y="76"/>
                    <a:pt x="52" y="76"/>
                  </a:cubicBezTo>
                  <a:cubicBezTo>
                    <a:pt x="52" y="77"/>
                    <a:pt x="52" y="77"/>
                    <a:pt x="52" y="77"/>
                  </a:cubicBezTo>
                  <a:cubicBezTo>
                    <a:pt x="52" y="78"/>
                    <a:pt x="53" y="78"/>
                    <a:pt x="53" y="78"/>
                  </a:cubicBezTo>
                  <a:cubicBezTo>
                    <a:pt x="53" y="78"/>
                    <a:pt x="53" y="79"/>
                    <a:pt x="52" y="79"/>
                  </a:cubicBezTo>
                  <a:cubicBezTo>
                    <a:pt x="52" y="79"/>
                    <a:pt x="52" y="79"/>
                    <a:pt x="52" y="80"/>
                  </a:cubicBezTo>
                  <a:cubicBezTo>
                    <a:pt x="52" y="80"/>
                    <a:pt x="52" y="81"/>
                    <a:pt x="52" y="81"/>
                  </a:cubicBezTo>
                  <a:cubicBezTo>
                    <a:pt x="52" y="81"/>
                    <a:pt x="52" y="81"/>
                    <a:pt x="52" y="82"/>
                  </a:cubicBezTo>
                  <a:cubicBezTo>
                    <a:pt x="51" y="82"/>
                    <a:pt x="51" y="83"/>
                    <a:pt x="51" y="83"/>
                  </a:cubicBezTo>
                  <a:cubicBezTo>
                    <a:pt x="50" y="83"/>
                    <a:pt x="50" y="83"/>
                    <a:pt x="50" y="84"/>
                  </a:cubicBezTo>
                  <a:cubicBezTo>
                    <a:pt x="50" y="84"/>
                    <a:pt x="50" y="84"/>
                    <a:pt x="49" y="84"/>
                  </a:cubicBezTo>
                  <a:cubicBezTo>
                    <a:pt x="48" y="84"/>
                    <a:pt x="48" y="84"/>
                    <a:pt x="48" y="84"/>
                  </a:cubicBezTo>
                  <a:cubicBezTo>
                    <a:pt x="48" y="84"/>
                    <a:pt x="47" y="85"/>
                    <a:pt x="47" y="85"/>
                  </a:cubicBezTo>
                  <a:cubicBezTo>
                    <a:pt x="47" y="85"/>
                    <a:pt x="47" y="85"/>
                    <a:pt x="47" y="85"/>
                  </a:cubicBezTo>
                  <a:cubicBezTo>
                    <a:pt x="46" y="85"/>
                    <a:pt x="46" y="84"/>
                    <a:pt x="46" y="84"/>
                  </a:cubicBezTo>
                  <a:cubicBezTo>
                    <a:pt x="45" y="84"/>
                    <a:pt x="45" y="84"/>
                    <a:pt x="45" y="84"/>
                  </a:cubicBezTo>
                  <a:cubicBezTo>
                    <a:pt x="45" y="84"/>
                    <a:pt x="45" y="84"/>
                    <a:pt x="45" y="84"/>
                  </a:cubicBezTo>
                  <a:cubicBezTo>
                    <a:pt x="45" y="84"/>
                    <a:pt x="44" y="85"/>
                    <a:pt x="44" y="85"/>
                  </a:cubicBezTo>
                  <a:cubicBezTo>
                    <a:pt x="44" y="86"/>
                    <a:pt x="44" y="86"/>
                    <a:pt x="44" y="86"/>
                  </a:cubicBezTo>
                  <a:cubicBezTo>
                    <a:pt x="44" y="86"/>
                    <a:pt x="44" y="86"/>
                    <a:pt x="43" y="86"/>
                  </a:cubicBezTo>
                  <a:cubicBezTo>
                    <a:pt x="43" y="86"/>
                    <a:pt x="43" y="86"/>
                    <a:pt x="42" y="87"/>
                  </a:cubicBezTo>
                  <a:cubicBezTo>
                    <a:pt x="42" y="87"/>
                    <a:pt x="42" y="87"/>
                    <a:pt x="42" y="87"/>
                  </a:cubicBezTo>
                  <a:cubicBezTo>
                    <a:pt x="41" y="87"/>
                    <a:pt x="41" y="87"/>
                    <a:pt x="41" y="87"/>
                  </a:cubicBezTo>
                  <a:cubicBezTo>
                    <a:pt x="40" y="86"/>
                    <a:pt x="40" y="87"/>
                    <a:pt x="39" y="86"/>
                  </a:cubicBezTo>
                  <a:cubicBezTo>
                    <a:pt x="39" y="85"/>
                    <a:pt x="39" y="85"/>
                    <a:pt x="38" y="85"/>
                  </a:cubicBezTo>
                  <a:cubicBezTo>
                    <a:pt x="38" y="85"/>
                    <a:pt x="38" y="85"/>
                    <a:pt x="38" y="86"/>
                  </a:cubicBezTo>
                  <a:cubicBezTo>
                    <a:pt x="37" y="86"/>
                    <a:pt x="37" y="87"/>
                    <a:pt x="37" y="87"/>
                  </a:cubicBezTo>
                  <a:cubicBezTo>
                    <a:pt x="36" y="86"/>
                    <a:pt x="37" y="87"/>
                    <a:pt x="36" y="87"/>
                  </a:cubicBezTo>
                  <a:cubicBezTo>
                    <a:pt x="36" y="86"/>
                    <a:pt x="35" y="86"/>
                    <a:pt x="35" y="86"/>
                  </a:cubicBezTo>
                  <a:cubicBezTo>
                    <a:pt x="34" y="86"/>
                    <a:pt x="34" y="87"/>
                    <a:pt x="34" y="87"/>
                  </a:cubicBezTo>
                  <a:cubicBezTo>
                    <a:pt x="33" y="87"/>
                    <a:pt x="33" y="87"/>
                    <a:pt x="33" y="87"/>
                  </a:cubicBezTo>
                  <a:cubicBezTo>
                    <a:pt x="32" y="87"/>
                    <a:pt x="33" y="87"/>
                    <a:pt x="32" y="87"/>
                  </a:cubicBezTo>
                  <a:cubicBezTo>
                    <a:pt x="32" y="87"/>
                    <a:pt x="32" y="87"/>
                    <a:pt x="32" y="87"/>
                  </a:cubicBezTo>
                  <a:cubicBezTo>
                    <a:pt x="32" y="87"/>
                    <a:pt x="30" y="86"/>
                    <a:pt x="30" y="86"/>
                  </a:cubicBezTo>
                  <a:cubicBezTo>
                    <a:pt x="29" y="86"/>
                    <a:pt x="30" y="86"/>
                    <a:pt x="29" y="86"/>
                  </a:cubicBezTo>
                  <a:cubicBezTo>
                    <a:pt x="28" y="86"/>
                    <a:pt x="28" y="86"/>
                    <a:pt x="28" y="86"/>
                  </a:cubicBezTo>
                  <a:cubicBezTo>
                    <a:pt x="28" y="86"/>
                    <a:pt x="28" y="85"/>
                    <a:pt x="28" y="86"/>
                  </a:cubicBezTo>
                  <a:cubicBezTo>
                    <a:pt x="27" y="86"/>
                    <a:pt x="27" y="87"/>
                    <a:pt x="27" y="87"/>
                  </a:cubicBezTo>
                  <a:cubicBezTo>
                    <a:pt x="27" y="87"/>
                    <a:pt x="27" y="87"/>
                    <a:pt x="26" y="87"/>
                  </a:cubicBezTo>
                  <a:cubicBezTo>
                    <a:pt x="26" y="87"/>
                    <a:pt x="25" y="87"/>
                    <a:pt x="25" y="87"/>
                  </a:cubicBezTo>
                  <a:cubicBezTo>
                    <a:pt x="25" y="87"/>
                    <a:pt x="26" y="88"/>
                    <a:pt x="25" y="88"/>
                  </a:cubicBezTo>
                  <a:cubicBezTo>
                    <a:pt x="25" y="88"/>
                    <a:pt x="25" y="88"/>
                    <a:pt x="25" y="88"/>
                  </a:cubicBezTo>
                  <a:cubicBezTo>
                    <a:pt x="24" y="87"/>
                    <a:pt x="24" y="87"/>
                    <a:pt x="24" y="87"/>
                  </a:cubicBezTo>
                  <a:cubicBezTo>
                    <a:pt x="24" y="86"/>
                    <a:pt x="25" y="87"/>
                    <a:pt x="24" y="86"/>
                  </a:cubicBezTo>
                  <a:cubicBezTo>
                    <a:pt x="24" y="85"/>
                    <a:pt x="24" y="86"/>
                    <a:pt x="24" y="85"/>
                  </a:cubicBezTo>
                  <a:cubicBezTo>
                    <a:pt x="24" y="84"/>
                    <a:pt x="24" y="84"/>
                    <a:pt x="23" y="84"/>
                  </a:cubicBezTo>
                  <a:cubicBezTo>
                    <a:pt x="23" y="84"/>
                    <a:pt x="22" y="84"/>
                    <a:pt x="23" y="84"/>
                  </a:cubicBezTo>
                  <a:cubicBezTo>
                    <a:pt x="23" y="83"/>
                    <a:pt x="23" y="83"/>
                    <a:pt x="24" y="83"/>
                  </a:cubicBezTo>
                  <a:cubicBezTo>
                    <a:pt x="24" y="83"/>
                    <a:pt x="24" y="83"/>
                    <a:pt x="24" y="82"/>
                  </a:cubicBezTo>
                  <a:cubicBezTo>
                    <a:pt x="24" y="82"/>
                    <a:pt x="24" y="82"/>
                    <a:pt x="23" y="82"/>
                  </a:cubicBezTo>
                  <a:cubicBezTo>
                    <a:pt x="23" y="81"/>
                    <a:pt x="23" y="82"/>
                    <a:pt x="23" y="81"/>
                  </a:cubicBezTo>
                  <a:cubicBezTo>
                    <a:pt x="23" y="80"/>
                    <a:pt x="22" y="81"/>
                    <a:pt x="23" y="80"/>
                  </a:cubicBezTo>
                  <a:cubicBezTo>
                    <a:pt x="23" y="79"/>
                    <a:pt x="23" y="79"/>
                    <a:pt x="23" y="79"/>
                  </a:cubicBezTo>
                  <a:cubicBezTo>
                    <a:pt x="22" y="79"/>
                    <a:pt x="22" y="79"/>
                    <a:pt x="22" y="78"/>
                  </a:cubicBezTo>
                  <a:cubicBezTo>
                    <a:pt x="21" y="78"/>
                    <a:pt x="21" y="77"/>
                    <a:pt x="21" y="77"/>
                  </a:cubicBezTo>
                  <a:cubicBezTo>
                    <a:pt x="20" y="77"/>
                    <a:pt x="21" y="77"/>
                    <a:pt x="20" y="77"/>
                  </a:cubicBezTo>
                  <a:cubicBezTo>
                    <a:pt x="20" y="77"/>
                    <a:pt x="20" y="77"/>
                    <a:pt x="19" y="77"/>
                  </a:cubicBezTo>
                  <a:cubicBezTo>
                    <a:pt x="19" y="77"/>
                    <a:pt x="19" y="77"/>
                    <a:pt x="19" y="77"/>
                  </a:cubicBezTo>
                  <a:cubicBezTo>
                    <a:pt x="19" y="77"/>
                    <a:pt x="18" y="78"/>
                    <a:pt x="17" y="78"/>
                  </a:cubicBezTo>
                  <a:cubicBezTo>
                    <a:pt x="17" y="78"/>
                    <a:pt x="16" y="77"/>
                    <a:pt x="16" y="77"/>
                  </a:cubicBezTo>
                  <a:cubicBezTo>
                    <a:pt x="16" y="77"/>
                    <a:pt x="17" y="77"/>
                    <a:pt x="16" y="77"/>
                  </a:cubicBezTo>
                  <a:cubicBezTo>
                    <a:pt x="16" y="77"/>
                    <a:pt x="15" y="77"/>
                    <a:pt x="15" y="77"/>
                  </a:cubicBezTo>
                  <a:cubicBezTo>
                    <a:pt x="15" y="77"/>
                    <a:pt x="15" y="77"/>
                    <a:pt x="14" y="77"/>
                  </a:cubicBezTo>
                  <a:cubicBezTo>
                    <a:pt x="13" y="76"/>
                    <a:pt x="13" y="76"/>
                    <a:pt x="13" y="76"/>
                  </a:cubicBezTo>
                  <a:cubicBezTo>
                    <a:pt x="13" y="76"/>
                    <a:pt x="12" y="76"/>
                    <a:pt x="12" y="76"/>
                  </a:cubicBezTo>
                  <a:cubicBezTo>
                    <a:pt x="12" y="76"/>
                    <a:pt x="11" y="76"/>
                    <a:pt x="11" y="76"/>
                  </a:cubicBezTo>
                  <a:cubicBezTo>
                    <a:pt x="10" y="76"/>
                    <a:pt x="9" y="77"/>
                    <a:pt x="9" y="77"/>
                  </a:cubicBezTo>
                  <a:cubicBezTo>
                    <a:pt x="9" y="77"/>
                    <a:pt x="9" y="78"/>
                    <a:pt x="9" y="78"/>
                  </a:cubicBezTo>
                  <a:cubicBezTo>
                    <a:pt x="9" y="78"/>
                    <a:pt x="10" y="78"/>
                    <a:pt x="10" y="78"/>
                  </a:cubicBezTo>
                  <a:cubicBezTo>
                    <a:pt x="10" y="78"/>
                    <a:pt x="10" y="79"/>
                    <a:pt x="9" y="79"/>
                  </a:cubicBezTo>
                  <a:cubicBezTo>
                    <a:pt x="9" y="79"/>
                    <a:pt x="8" y="79"/>
                    <a:pt x="9" y="79"/>
                  </a:cubicBezTo>
                  <a:cubicBezTo>
                    <a:pt x="9" y="80"/>
                    <a:pt x="10" y="80"/>
                    <a:pt x="10" y="80"/>
                  </a:cubicBezTo>
                  <a:cubicBezTo>
                    <a:pt x="10" y="80"/>
                    <a:pt x="9" y="80"/>
                    <a:pt x="9" y="81"/>
                  </a:cubicBezTo>
                  <a:cubicBezTo>
                    <a:pt x="9" y="81"/>
                    <a:pt x="9" y="81"/>
                    <a:pt x="9" y="81"/>
                  </a:cubicBezTo>
                  <a:cubicBezTo>
                    <a:pt x="9" y="82"/>
                    <a:pt x="9" y="82"/>
                    <a:pt x="9" y="82"/>
                  </a:cubicBezTo>
                  <a:lnTo>
                    <a:pt x="9" y="83"/>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 name="Freeform 124"/>
            <p:cNvSpPr>
              <a:spLocks/>
            </p:cNvSpPr>
            <p:nvPr/>
          </p:nvSpPr>
          <p:spPr bwMode="auto">
            <a:xfrm>
              <a:off x="9793288" y="3263901"/>
              <a:ext cx="550863" cy="671513"/>
            </a:xfrm>
            <a:custGeom>
              <a:avLst/>
              <a:gdLst>
                <a:gd name="T0" fmla="*/ 387 w 391"/>
                <a:gd name="T1" fmla="*/ 54 h 476"/>
                <a:gd name="T2" fmla="*/ 379 w 391"/>
                <a:gd name="T3" fmla="*/ 53 h 476"/>
                <a:gd name="T4" fmla="*/ 367 w 391"/>
                <a:gd name="T5" fmla="*/ 53 h 476"/>
                <a:gd name="T6" fmla="*/ 358 w 391"/>
                <a:gd name="T7" fmla="*/ 54 h 476"/>
                <a:gd name="T8" fmla="*/ 348 w 391"/>
                <a:gd name="T9" fmla="*/ 48 h 476"/>
                <a:gd name="T10" fmla="*/ 339 w 391"/>
                <a:gd name="T11" fmla="*/ 39 h 476"/>
                <a:gd name="T12" fmla="*/ 286 w 391"/>
                <a:gd name="T13" fmla="*/ 67 h 476"/>
                <a:gd name="T14" fmla="*/ 265 w 391"/>
                <a:gd name="T15" fmla="*/ 75 h 476"/>
                <a:gd name="T16" fmla="*/ 249 w 391"/>
                <a:gd name="T17" fmla="*/ 74 h 476"/>
                <a:gd name="T18" fmla="*/ 232 w 391"/>
                <a:gd name="T19" fmla="*/ 71 h 476"/>
                <a:gd name="T20" fmla="*/ 202 w 391"/>
                <a:gd name="T21" fmla="*/ 67 h 476"/>
                <a:gd name="T22" fmla="*/ 134 w 391"/>
                <a:gd name="T23" fmla="*/ 29 h 476"/>
                <a:gd name="T24" fmla="*/ 91 w 391"/>
                <a:gd name="T25" fmla="*/ 21 h 476"/>
                <a:gd name="T26" fmla="*/ 73 w 391"/>
                <a:gd name="T27" fmla="*/ 0 h 476"/>
                <a:gd name="T28" fmla="*/ 7 w 391"/>
                <a:gd name="T29" fmla="*/ 45 h 476"/>
                <a:gd name="T30" fmla="*/ 10 w 391"/>
                <a:gd name="T31" fmla="*/ 57 h 476"/>
                <a:gd name="T32" fmla="*/ 14 w 391"/>
                <a:gd name="T33" fmla="*/ 63 h 476"/>
                <a:gd name="T34" fmla="*/ 20 w 391"/>
                <a:gd name="T35" fmla="*/ 66 h 476"/>
                <a:gd name="T36" fmla="*/ 23 w 391"/>
                <a:gd name="T37" fmla="*/ 76 h 476"/>
                <a:gd name="T38" fmla="*/ 28 w 391"/>
                <a:gd name="T39" fmla="*/ 92 h 476"/>
                <a:gd name="T40" fmla="*/ 34 w 391"/>
                <a:gd name="T41" fmla="*/ 104 h 476"/>
                <a:gd name="T42" fmla="*/ 42 w 391"/>
                <a:gd name="T43" fmla="*/ 109 h 476"/>
                <a:gd name="T44" fmla="*/ 48 w 391"/>
                <a:gd name="T45" fmla="*/ 120 h 476"/>
                <a:gd name="T46" fmla="*/ 52 w 391"/>
                <a:gd name="T47" fmla="*/ 150 h 476"/>
                <a:gd name="T48" fmla="*/ 46 w 391"/>
                <a:gd name="T49" fmla="*/ 177 h 476"/>
                <a:gd name="T50" fmla="*/ 43 w 391"/>
                <a:gd name="T51" fmla="*/ 187 h 476"/>
                <a:gd name="T52" fmla="*/ 27 w 391"/>
                <a:gd name="T53" fmla="*/ 202 h 476"/>
                <a:gd name="T54" fmla="*/ 18 w 391"/>
                <a:gd name="T55" fmla="*/ 215 h 476"/>
                <a:gd name="T56" fmla="*/ 9 w 391"/>
                <a:gd name="T57" fmla="*/ 225 h 476"/>
                <a:gd name="T58" fmla="*/ 3 w 391"/>
                <a:gd name="T59" fmla="*/ 253 h 476"/>
                <a:gd name="T60" fmla="*/ 175 w 391"/>
                <a:gd name="T61" fmla="*/ 391 h 476"/>
                <a:gd name="T62" fmla="*/ 181 w 391"/>
                <a:gd name="T63" fmla="*/ 418 h 476"/>
                <a:gd name="T64" fmla="*/ 189 w 391"/>
                <a:gd name="T65" fmla="*/ 427 h 476"/>
                <a:gd name="T66" fmla="*/ 262 w 391"/>
                <a:gd name="T67" fmla="*/ 471 h 476"/>
                <a:gd name="T68" fmla="*/ 265 w 391"/>
                <a:gd name="T69" fmla="*/ 474 h 476"/>
                <a:gd name="T70" fmla="*/ 268 w 391"/>
                <a:gd name="T71" fmla="*/ 470 h 476"/>
                <a:gd name="T72" fmla="*/ 270 w 391"/>
                <a:gd name="T73" fmla="*/ 471 h 476"/>
                <a:gd name="T74" fmla="*/ 274 w 391"/>
                <a:gd name="T75" fmla="*/ 463 h 476"/>
                <a:gd name="T76" fmla="*/ 277 w 391"/>
                <a:gd name="T77" fmla="*/ 455 h 476"/>
                <a:gd name="T78" fmla="*/ 281 w 391"/>
                <a:gd name="T79" fmla="*/ 447 h 476"/>
                <a:gd name="T80" fmla="*/ 278 w 391"/>
                <a:gd name="T81" fmla="*/ 442 h 476"/>
                <a:gd name="T82" fmla="*/ 283 w 391"/>
                <a:gd name="T83" fmla="*/ 445 h 476"/>
                <a:gd name="T84" fmla="*/ 290 w 391"/>
                <a:gd name="T85" fmla="*/ 431 h 476"/>
                <a:gd name="T86" fmla="*/ 298 w 391"/>
                <a:gd name="T87" fmla="*/ 412 h 476"/>
                <a:gd name="T88" fmla="*/ 307 w 391"/>
                <a:gd name="T89" fmla="*/ 396 h 476"/>
                <a:gd name="T90" fmla="*/ 305 w 391"/>
                <a:gd name="T91" fmla="*/ 394 h 476"/>
                <a:gd name="T92" fmla="*/ 307 w 391"/>
                <a:gd name="T93" fmla="*/ 383 h 476"/>
                <a:gd name="T94" fmla="*/ 323 w 391"/>
                <a:gd name="T95" fmla="*/ 371 h 476"/>
                <a:gd name="T96" fmla="*/ 335 w 391"/>
                <a:gd name="T97" fmla="*/ 367 h 476"/>
                <a:gd name="T98" fmla="*/ 333 w 391"/>
                <a:gd name="T99" fmla="*/ 360 h 476"/>
                <a:gd name="T100" fmla="*/ 336 w 391"/>
                <a:gd name="T101" fmla="*/ 360 h 476"/>
                <a:gd name="T102" fmla="*/ 338 w 391"/>
                <a:gd name="T103" fmla="*/ 359 h 476"/>
                <a:gd name="T104" fmla="*/ 341 w 391"/>
                <a:gd name="T105" fmla="*/ 357 h 476"/>
                <a:gd name="T106" fmla="*/ 345 w 391"/>
                <a:gd name="T107" fmla="*/ 356 h 476"/>
                <a:gd name="T108" fmla="*/ 342 w 391"/>
                <a:gd name="T109" fmla="*/ 346 h 476"/>
                <a:gd name="T110" fmla="*/ 342 w 391"/>
                <a:gd name="T111" fmla="*/ 344 h 476"/>
                <a:gd name="T112" fmla="*/ 344 w 391"/>
                <a:gd name="T113" fmla="*/ 345 h 476"/>
                <a:gd name="T114" fmla="*/ 348 w 391"/>
                <a:gd name="T115" fmla="*/ 346 h 476"/>
                <a:gd name="T116" fmla="*/ 355 w 391"/>
                <a:gd name="T117" fmla="*/ 344 h 476"/>
                <a:gd name="T118" fmla="*/ 359 w 391"/>
                <a:gd name="T119" fmla="*/ 342 h 476"/>
                <a:gd name="T120" fmla="*/ 359 w 391"/>
                <a:gd name="T121" fmla="*/ 346 h 476"/>
                <a:gd name="T122" fmla="*/ 367 w 391"/>
                <a:gd name="T123" fmla="*/ 33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476">
                  <a:moveTo>
                    <a:pt x="373" y="328"/>
                  </a:moveTo>
                  <a:cubicBezTo>
                    <a:pt x="373" y="325"/>
                    <a:pt x="373" y="325"/>
                    <a:pt x="373" y="325"/>
                  </a:cubicBezTo>
                  <a:cubicBezTo>
                    <a:pt x="346" y="288"/>
                    <a:pt x="346" y="288"/>
                    <a:pt x="346" y="288"/>
                  </a:cubicBezTo>
                  <a:cubicBezTo>
                    <a:pt x="346" y="109"/>
                    <a:pt x="346" y="109"/>
                    <a:pt x="346" y="109"/>
                  </a:cubicBezTo>
                  <a:cubicBezTo>
                    <a:pt x="362" y="93"/>
                    <a:pt x="362" y="93"/>
                    <a:pt x="362" y="93"/>
                  </a:cubicBezTo>
                  <a:cubicBezTo>
                    <a:pt x="387" y="57"/>
                    <a:pt x="387" y="57"/>
                    <a:pt x="387" y="57"/>
                  </a:cubicBezTo>
                  <a:cubicBezTo>
                    <a:pt x="391" y="51"/>
                    <a:pt x="391" y="51"/>
                    <a:pt x="391" y="51"/>
                  </a:cubicBezTo>
                  <a:cubicBezTo>
                    <a:pt x="388" y="53"/>
                    <a:pt x="388" y="53"/>
                    <a:pt x="388" y="53"/>
                  </a:cubicBezTo>
                  <a:cubicBezTo>
                    <a:pt x="387" y="53"/>
                    <a:pt x="387" y="53"/>
                    <a:pt x="387" y="53"/>
                  </a:cubicBezTo>
                  <a:cubicBezTo>
                    <a:pt x="387" y="54"/>
                    <a:pt x="387" y="54"/>
                    <a:pt x="387" y="54"/>
                  </a:cubicBezTo>
                  <a:cubicBezTo>
                    <a:pt x="386" y="53"/>
                    <a:pt x="386" y="53"/>
                    <a:pt x="386" y="53"/>
                  </a:cubicBezTo>
                  <a:cubicBezTo>
                    <a:pt x="385" y="54"/>
                    <a:pt x="385" y="54"/>
                    <a:pt x="385" y="54"/>
                  </a:cubicBezTo>
                  <a:cubicBezTo>
                    <a:pt x="385" y="52"/>
                    <a:pt x="385" y="52"/>
                    <a:pt x="385" y="52"/>
                  </a:cubicBezTo>
                  <a:cubicBezTo>
                    <a:pt x="383" y="53"/>
                    <a:pt x="383" y="53"/>
                    <a:pt x="383" y="53"/>
                  </a:cubicBezTo>
                  <a:cubicBezTo>
                    <a:pt x="382" y="52"/>
                    <a:pt x="382" y="52"/>
                    <a:pt x="382" y="52"/>
                  </a:cubicBezTo>
                  <a:cubicBezTo>
                    <a:pt x="381" y="52"/>
                    <a:pt x="381" y="52"/>
                    <a:pt x="381" y="52"/>
                  </a:cubicBezTo>
                  <a:cubicBezTo>
                    <a:pt x="381" y="51"/>
                    <a:pt x="381" y="51"/>
                    <a:pt x="381" y="51"/>
                  </a:cubicBezTo>
                  <a:cubicBezTo>
                    <a:pt x="381" y="51"/>
                    <a:pt x="381" y="52"/>
                    <a:pt x="381" y="52"/>
                  </a:cubicBezTo>
                  <a:cubicBezTo>
                    <a:pt x="380" y="52"/>
                    <a:pt x="380" y="53"/>
                    <a:pt x="380" y="53"/>
                  </a:cubicBezTo>
                  <a:cubicBezTo>
                    <a:pt x="380" y="53"/>
                    <a:pt x="379" y="54"/>
                    <a:pt x="379" y="53"/>
                  </a:cubicBezTo>
                  <a:cubicBezTo>
                    <a:pt x="378" y="53"/>
                    <a:pt x="378" y="52"/>
                    <a:pt x="378" y="52"/>
                  </a:cubicBezTo>
                  <a:cubicBezTo>
                    <a:pt x="377" y="52"/>
                    <a:pt x="377" y="52"/>
                    <a:pt x="377" y="52"/>
                  </a:cubicBezTo>
                  <a:cubicBezTo>
                    <a:pt x="376" y="53"/>
                    <a:pt x="376" y="53"/>
                    <a:pt x="376" y="53"/>
                  </a:cubicBezTo>
                  <a:cubicBezTo>
                    <a:pt x="375" y="53"/>
                    <a:pt x="375" y="53"/>
                    <a:pt x="375" y="53"/>
                  </a:cubicBezTo>
                  <a:cubicBezTo>
                    <a:pt x="373" y="52"/>
                    <a:pt x="373" y="52"/>
                    <a:pt x="373" y="52"/>
                  </a:cubicBezTo>
                  <a:cubicBezTo>
                    <a:pt x="372" y="53"/>
                    <a:pt x="372" y="53"/>
                    <a:pt x="372" y="53"/>
                  </a:cubicBezTo>
                  <a:cubicBezTo>
                    <a:pt x="370" y="53"/>
                    <a:pt x="370" y="53"/>
                    <a:pt x="370" y="53"/>
                  </a:cubicBezTo>
                  <a:cubicBezTo>
                    <a:pt x="370" y="54"/>
                    <a:pt x="370" y="54"/>
                    <a:pt x="370" y="54"/>
                  </a:cubicBezTo>
                  <a:cubicBezTo>
                    <a:pt x="368" y="53"/>
                    <a:pt x="368" y="53"/>
                    <a:pt x="368" y="53"/>
                  </a:cubicBezTo>
                  <a:cubicBezTo>
                    <a:pt x="368" y="53"/>
                    <a:pt x="367" y="53"/>
                    <a:pt x="367" y="53"/>
                  </a:cubicBezTo>
                  <a:cubicBezTo>
                    <a:pt x="367" y="54"/>
                    <a:pt x="366" y="54"/>
                    <a:pt x="366" y="54"/>
                  </a:cubicBezTo>
                  <a:cubicBezTo>
                    <a:pt x="365" y="53"/>
                    <a:pt x="365" y="53"/>
                    <a:pt x="365" y="53"/>
                  </a:cubicBezTo>
                  <a:cubicBezTo>
                    <a:pt x="365" y="54"/>
                    <a:pt x="365" y="54"/>
                    <a:pt x="365" y="54"/>
                  </a:cubicBezTo>
                  <a:cubicBezTo>
                    <a:pt x="364" y="53"/>
                    <a:pt x="364" y="53"/>
                    <a:pt x="364" y="53"/>
                  </a:cubicBezTo>
                  <a:cubicBezTo>
                    <a:pt x="363" y="54"/>
                    <a:pt x="363" y="54"/>
                    <a:pt x="363" y="54"/>
                  </a:cubicBezTo>
                  <a:cubicBezTo>
                    <a:pt x="361" y="53"/>
                    <a:pt x="361" y="53"/>
                    <a:pt x="361" y="53"/>
                  </a:cubicBezTo>
                  <a:cubicBezTo>
                    <a:pt x="361" y="53"/>
                    <a:pt x="361" y="54"/>
                    <a:pt x="360" y="54"/>
                  </a:cubicBezTo>
                  <a:cubicBezTo>
                    <a:pt x="360" y="54"/>
                    <a:pt x="359" y="53"/>
                    <a:pt x="359" y="53"/>
                  </a:cubicBezTo>
                  <a:cubicBezTo>
                    <a:pt x="358" y="53"/>
                    <a:pt x="358" y="53"/>
                    <a:pt x="358" y="53"/>
                  </a:cubicBezTo>
                  <a:cubicBezTo>
                    <a:pt x="358" y="54"/>
                    <a:pt x="358" y="54"/>
                    <a:pt x="358" y="54"/>
                  </a:cubicBezTo>
                  <a:cubicBezTo>
                    <a:pt x="357" y="53"/>
                    <a:pt x="357" y="53"/>
                    <a:pt x="357" y="53"/>
                  </a:cubicBezTo>
                  <a:cubicBezTo>
                    <a:pt x="356" y="54"/>
                    <a:pt x="356" y="54"/>
                    <a:pt x="356" y="54"/>
                  </a:cubicBezTo>
                  <a:cubicBezTo>
                    <a:pt x="354" y="54"/>
                    <a:pt x="354" y="54"/>
                    <a:pt x="354" y="54"/>
                  </a:cubicBezTo>
                  <a:cubicBezTo>
                    <a:pt x="353" y="52"/>
                    <a:pt x="353" y="52"/>
                    <a:pt x="353" y="52"/>
                  </a:cubicBezTo>
                  <a:cubicBezTo>
                    <a:pt x="352" y="52"/>
                    <a:pt x="352" y="52"/>
                    <a:pt x="352" y="52"/>
                  </a:cubicBezTo>
                  <a:cubicBezTo>
                    <a:pt x="352" y="52"/>
                    <a:pt x="353" y="52"/>
                    <a:pt x="352" y="52"/>
                  </a:cubicBezTo>
                  <a:cubicBezTo>
                    <a:pt x="352" y="52"/>
                    <a:pt x="351" y="52"/>
                    <a:pt x="351" y="52"/>
                  </a:cubicBezTo>
                  <a:cubicBezTo>
                    <a:pt x="351" y="51"/>
                    <a:pt x="351" y="51"/>
                    <a:pt x="351" y="51"/>
                  </a:cubicBezTo>
                  <a:cubicBezTo>
                    <a:pt x="349" y="50"/>
                    <a:pt x="349" y="50"/>
                    <a:pt x="349" y="50"/>
                  </a:cubicBezTo>
                  <a:cubicBezTo>
                    <a:pt x="348" y="48"/>
                    <a:pt x="348" y="48"/>
                    <a:pt x="348" y="48"/>
                  </a:cubicBezTo>
                  <a:cubicBezTo>
                    <a:pt x="347" y="47"/>
                    <a:pt x="347" y="47"/>
                    <a:pt x="347" y="47"/>
                  </a:cubicBezTo>
                  <a:cubicBezTo>
                    <a:pt x="344" y="45"/>
                    <a:pt x="344" y="45"/>
                    <a:pt x="344" y="45"/>
                  </a:cubicBezTo>
                  <a:cubicBezTo>
                    <a:pt x="342" y="44"/>
                    <a:pt x="342" y="44"/>
                    <a:pt x="342" y="44"/>
                  </a:cubicBezTo>
                  <a:cubicBezTo>
                    <a:pt x="341" y="43"/>
                    <a:pt x="341" y="43"/>
                    <a:pt x="341" y="43"/>
                  </a:cubicBezTo>
                  <a:cubicBezTo>
                    <a:pt x="341" y="42"/>
                    <a:pt x="341" y="42"/>
                    <a:pt x="341" y="42"/>
                  </a:cubicBezTo>
                  <a:cubicBezTo>
                    <a:pt x="341" y="42"/>
                    <a:pt x="341" y="42"/>
                    <a:pt x="341" y="42"/>
                  </a:cubicBezTo>
                  <a:cubicBezTo>
                    <a:pt x="341" y="41"/>
                    <a:pt x="341" y="41"/>
                    <a:pt x="341" y="41"/>
                  </a:cubicBezTo>
                  <a:cubicBezTo>
                    <a:pt x="340" y="40"/>
                    <a:pt x="340" y="40"/>
                    <a:pt x="340" y="40"/>
                  </a:cubicBezTo>
                  <a:cubicBezTo>
                    <a:pt x="340" y="40"/>
                    <a:pt x="338" y="41"/>
                    <a:pt x="338" y="40"/>
                  </a:cubicBezTo>
                  <a:cubicBezTo>
                    <a:pt x="339" y="40"/>
                    <a:pt x="339" y="39"/>
                    <a:pt x="339" y="39"/>
                  </a:cubicBezTo>
                  <a:cubicBezTo>
                    <a:pt x="338" y="39"/>
                    <a:pt x="338" y="39"/>
                    <a:pt x="338" y="39"/>
                  </a:cubicBezTo>
                  <a:cubicBezTo>
                    <a:pt x="336" y="38"/>
                    <a:pt x="336" y="38"/>
                    <a:pt x="336" y="38"/>
                  </a:cubicBezTo>
                  <a:cubicBezTo>
                    <a:pt x="335" y="37"/>
                    <a:pt x="335" y="37"/>
                    <a:pt x="335" y="37"/>
                  </a:cubicBezTo>
                  <a:cubicBezTo>
                    <a:pt x="333" y="39"/>
                    <a:pt x="333" y="39"/>
                    <a:pt x="333" y="39"/>
                  </a:cubicBezTo>
                  <a:cubicBezTo>
                    <a:pt x="331" y="39"/>
                    <a:pt x="331" y="39"/>
                    <a:pt x="331" y="39"/>
                  </a:cubicBezTo>
                  <a:cubicBezTo>
                    <a:pt x="307" y="49"/>
                    <a:pt x="307" y="49"/>
                    <a:pt x="307" y="49"/>
                  </a:cubicBezTo>
                  <a:cubicBezTo>
                    <a:pt x="306" y="49"/>
                    <a:pt x="306" y="49"/>
                    <a:pt x="306" y="49"/>
                  </a:cubicBezTo>
                  <a:cubicBezTo>
                    <a:pt x="307" y="50"/>
                    <a:pt x="307" y="50"/>
                    <a:pt x="307" y="50"/>
                  </a:cubicBezTo>
                  <a:cubicBezTo>
                    <a:pt x="291" y="58"/>
                    <a:pt x="291" y="58"/>
                    <a:pt x="291" y="58"/>
                  </a:cubicBezTo>
                  <a:cubicBezTo>
                    <a:pt x="286" y="67"/>
                    <a:pt x="286" y="67"/>
                    <a:pt x="286" y="67"/>
                  </a:cubicBezTo>
                  <a:cubicBezTo>
                    <a:pt x="277" y="76"/>
                    <a:pt x="277" y="76"/>
                    <a:pt x="277" y="76"/>
                  </a:cubicBezTo>
                  <a:cubicBezTo>
                    <a:pt x="276" y="80"/>
                    <a:pt x="276" y="80"/>
                    <a:pt x="276" y="80"/>
                  </a:cubicBezTo>
                  <a:cubicBezTo>
                    <a:pt x="273" y="80"/>
                    <a:pt x="273" y="80"/>
                    <a:pt x="273" y="80"/>
                  </a:cubicBezTo>
                  <a:cubicBezTo>
                    <a:pt x="273" y="77"/>
                    <a:pt x="273" y="77"/>
                    <a:pt x="273" y="77"/>
                  </a:cubicBezTo>
                  <a:cubicBezTo>
                    <a:pt x="273" y="77"/>
                    <a:pt x="272" y="78"/>
                    <a:pt x="271" y="78"/>
                  </a:cubicBezTo>
                  <a:cubicBezTo>
                    <a:pt x="271" y="78"/>
                    <a:pt x="269" y="78"/>
                    <a:pt x="269" y="78"/>
                  </a:cubicBezTo>
                  <a:cubicBezTo>
                    <a:pt x="269" y="78"/>
                    <a:pt x="269" y="78"/>
                    <a:pt x="269" y="77"/>
                  </a:cubicBezTo>
                  <a:cubicBezTo>
                    <a:pt x="268" y="77"/>
                    <a:pt x="267" y="77"/>
                    <a:pt x="267" y="77"/>
                  </a:cubicBezTo>
                  <a:cubicBezTo>
                    <a:pt x="266" y="77"/>
                    <a:pt x="265" y="77"/>
                    <a:pt x="265" y="77"/>
                  </a:cubicBezTo>
                  <a:cubicBezTo>
                    <a:pt x="265" y="75"/>
                    <a:pt x="265" y="75"/>
                    <a:pt x="265" y="75"/>
                  </a:cubicBezTo>
                  <a:cubicBezTo>
                    <a:pt x="263" y="77"/>
                    <a:pt x="263" y="77"/>
                    <a:pt x="263" y="77"/>
                  </a:cubicBezTo>
                  <a:cubicBezTo>
                    <a:pt x="258" y="76"/>
                    <a:pt x="258" y="76"/>
                    <a:pt x="258" y="76"/>
                  </a:cubicBezTo>
                  <a:cubicBezTo>
                    <a:pt x="258" y="76"/>
                    <a:pt x="258" y="76"/>
                    <a:pt x="258" y="76"/>
                  </a:cubicBezTo>
                  <a:cubicBezTo>
                    <a:pt x="256" y="76"/>
                    <a:pt x="256" y="76"/>
                    <a:pt x="256" y="76"/>
                  </a:cubicBezTo>
                  <a:cubicBezTo>
                    <a:pt x="256" y="75"/>
                    <a:pt x="256" y="75"/>
                    <a:pt x="256" y="75"/>
                  </a:cubicBezTo>
                  <a:cubicBezTo>
                    <a:pt x="254" y="74"/>
                    <a:pt x="254" y="74"/>
                    <a:pt x="254" y="74"/>
                  </a:cubicBezTo>
                  <a:cubicBezTo>
                    <a:pt x="252" y="74"/>
                    <a:pt x="252" y="74"/>
                    <a:pt x="252" y="74"/>
                  </a:cubicBezTo>
                  <a:cubicBezTo>
                    <a:pt x="252" y="74"/>
                    <a:pt x="252" y="74"/>
                    <a:pt x="252" y="74"/>
                  </a:cubicBezTo>
                  <a:cubicBezTo>
                    <a:pt x="251" y="75"/>
                    <a:pt x="250" y="75"/>
                    <a:pt x="250" y="75"/>
                  </a:cubicBezTo>
                  <a:cubicBezTo>
                    <a:pt x="249" y="74"/>
                    <a:pt x="249" y="74"/>
                    <a:pt x="249" y="74"/>
                  </a:cubicBezTo>
                  <a:cubicBezTo>
                    <a:pt x="249" y="75"/>
                    <a:pt x="249" y="75"/>
                    <a:pt x="249" y="75"/>
                  </a:cubicBezTo>
                  <a:cubicBezTo>
                    <a:pt x="249" y="74"/>
                    <a:pt x="249" y="74"/>
                    <a:pt x="249" y="74"/>
                  </a:cubicBezTo>
                  <a:cubicBezTo>
                    <a:pt x="248" y="75"/>
                    <a:pt x="248" y="75"/>
                    <a:pt x="248" y="75"/>
                  </a:cubicBezTo>
                  <a:cubicBezTo>
                    <a:pt x="247" y="74"/>
                    <a:pt x="247" y="74"/>
                    <a:pt x="247" y="74"/>
                  </a:cubicBezTo>
                  <a:cubicBezTo>
                    <a:pt x="246" y="75"/>
                    <a:pt x="246" y="75"/>
                    <a:pt x="246" y="75"/>
                  </a:cubicBezTo>
                  <a:cubicBezTo>
                    <a:pt x="244" y="75"/>
                    <a:pt x="244" y="75"/>
                    <a:pt x="244" y="75"/>
                  </a:cubicBezTo>
                  <a:cubicBezTo>
                    <a:pt x="234" y="72"/>
                    <a:pt x="234" y="72"/>
                    <a:pt x="234" y="72"/>
                  </a:cubicBezTo>
                  <a:cubicBezTo>
                    <a:pt x="233" y="70"/>
                    <a:pt x="233" y="70"/>
                    <a:pt x="233" y="70"/>
                  </a:cubicBezTo>
                  <a:cubicBezTo>
                    <a:pt x="232" y="69"/>
                    <a:pt x="232" y="69"/>
                    <a:pt x="232" y="69"/>
                  </a:cubicBezTo>
                  <a:cubicBezTo>
                    <a:pt x="232" y="71"/>
                    <a:pt x="232" y="71"/>
                    <a:pt x="232" y="71"/>
                  </a:cubicBezTo>
                  <a:cubicBezTo>
                    <a:pt x="230" y="71"/>
                    <a:pt x="230" y="71"/>
                    <a:pt x="230" y="71"/>
                  </a:cubicBezTo>
                  <a:cubicBezTo>
                    <a:pt x="229" y="70"/>
                    <a:pt x="229" y="70"/>
                    <a:pt x="229" y="70"/>
                  </a:cubicBezTo>
                  <a:cubicBezTo>
                    <a:pt x="227" y="70"/>
                    <a:pt x="227" y="70"/>
                    <a:pt x="227" y="70"/>
                  </a:cubicBezTo>
                  <a:cubicBezTo>
                    <a:pt x="226" y="68"/>
                    <a:pt x="226" y="68"/>
                    <a:pt x="226" y="68"/>
                  </a:cubicBezTo>
                  <a:cubicBezTo>
                    <a:pt x="224" y="68"/>
                    <a:pt x="224" y="68"/>
                    <a:pt x="224" y="68"/>
                  </a:cubicBezTo>
                  <a:cubicBezTo>
                    <a:pt x="224" y="69"/>
                    <a:pt x="224" y="69"/>
                    <a:pt x="224" y="69"/>
                  </a:cubicBezTo>
                  <a:cubicBezTo>
                    <a:pt x="221" y="71"/>
                    <a:pt x="221" y="71"/>
                    <a:pt x="221" y="71"/>
                  </a:cubicBezTo>
                  <a:cubicBezTo>
                    <a:pt x="208" y="70"/>
                    <a:pt x="208" y="70"/>
                    <a:pt x="208" y="70"/>
                  </a:cubicBezTo>
                  <a:cubicBezTo>
                    <a:pt x="206" y="70"/>
                    <a:pt x="206" y="70"/>
                    <a:pt x="206" y="70"/>
                  </a:cubicBezTo>
                  <a:cubicBezTo>
                    <a:pt x="202" y="67"/>
                    <a:pt x="202" y="67"/>
                    <a:pt x="202" y="67"/>
                  </a:cubicBezTo>
                  <a:cubicBezTo>
                    <a:pt x="200" y="65"/>
                    <a:pt x="200" y="65"/>
                    <a:pt x="200" y="65"/>
                  </a:cubicBezTo>
                  <a:cubicBezTo>
                    <a:pt x="157" y="37"/>
                    <a:pt x="157" y="37"/>
                    <a:pt x="157" y="37"/>
                  </a:cubicBezTo>
                  <a:cubicBezTo>
                    <a:pt x="155" y="34"/>
                    <a:pt x="155" y="34"/>
                    <a:pt x="155" y="34"/>
                  </a:cubicBezTo>
                  <a:cubicBezTo>
                    <a:pt x="153" y="34"/>
                    <a:pt x="153" y="34"/>
                    <a:pt x="153" y="34"/>
                  </a:cubicBezTo>
                  <a:cubicBezTo>
                    <a:pt x="153" y="33"/>
                    <a:pt x="153" y="33"/>
                    <a:pt x="153" y="33"/>
                  </a:cubicBezTo>
                  <a:cubicBezTo>
                    <a:pt x="152" y="33"/>
                    <a:pt x="152" y="33"/>
                    <a:pt x="152" y="33"/>
                  </a:cubicBezTo>
                  <a:cubicBezTo>
                    <a:pt x="150" y="32"/>
                    <a:pt x="150" y="32"/>
                    <a:pt x="150" y="32"/>
                  </a:cubicBezTo>
                  <a:cubicBezTo>
                    <a:pt x="148" y="32"/>
                    <a:pt x="148" y="32"/>
                    <a:pt x="148" y="32"/>
                  </a:cubicBezTo>
                  <a:cubicBezTo>
                    <a:pt x="143" y="29"/>
                    <a:pt x="143" y="29"/>
                    <a:pt x="143" y="29"/>
                  </a:cubicBezTo>
                  <a:cubicBezTo>
                    <a:pt x="134" y="29"/>
                    <a:pt x="134" y="29"/>
                    <a:pt x="134" y="29"/>
                  </a:cubicBezTo>
                  <a:cubicBezTo>
                    <a:pt x="134" y="29"/>
                    <a:pt x="134" y="29"/>
                    <a:pt x="134" y="29"/>
                  </a:cubicBezTo>
                  <a:cubicBezTo>
                    <a:pt x="131" y="29"/>
                    <a:pt x="131" y="29"/>
                    <a:pt x="131" y="29"/>
                  </a:cubicBezTo>
                  <a:cubicBezTo>
                    <a:pt x="130" y="29"/>
                    <a:pt x="130" y="29"/>
                    <a:pt x="130" y="29"/>
                  </a:cubicBezTo>
                  <a:cubicBezTo>
                    <a:pt x="104" y="29"/>
                    <a:pt x="104" y="29"/>
                    <a:pt x="104" y="29"/>
                  </a:cubicBezTo>
                  <a:cubicBezTo>
                    <a:pt x="99" y="24"/>
                    <a:pt x="99" y="24"/>
                    <a:pt x="99" y="24"/>
                  </a:cubicBezTo>
                  <a:cubicBezTo>
                    <a:pt x="100" y="24"/>
                    <a:pt x="100" y="24"/>
                    <a:pt x="100" y="24"/>
                  </a:cubicBezTo>
                  <a:cubicBezTo>
                    <a:pt x="100" y="24"/>
                    <a:pt x="101" y="23"/>
                    <a:pt x="100" y="23"/>
                  </a:cubicBezTo>
                  <a:cubicBezTo>
                    <a:pt x="100" y="23"/>
                    <a:pt x="99" y="23"/>
                    <a:pt x="99" y="23"/>
                  </a:cubicBezTo>
                  <a:cubicBezTo>
                    <a:pt x="99" y="21"/>
                    <a:pt x="99" y="21"/>
                    <a:pt x="99" y="21"/>
                  </a:cubicBezTo>
                  <a:cubicBezTo>
                    <a:pt x="91" y="21"/>
                    <a:pt x="91" y="21"/>
                    <a:pt x="91" y="21"/>
                  </a:cubicBezTo>
                  <a:cubicBezTo>
                    <a:pt x="91" y="18"/>
                    <a:pt x="91" y="18"/>
                    <a:pt x="91" y="18"/>
                  </a:cubicBezTo>
                  <a:cubicBezTo>
                    <a:pt x="87" y="19"/>
                    <a:pt x="87" y="19"/>
                    <a:pt x="87" y="19"/>
                  </a:cubicBezTo>
                  <a:cubicBezTo>
                    <a:pt x="87" y="22"/>
                    <a:pt x="87" y="22"/>
                    <a:pt x="87" y="22"/>
                  </a:cubicBezTo>
                  <a:cubicBezTo>
                    <a:pt x="83" y="21"/>
                    <a:pt x="83" y="21"/>
                    <a:pt x="83" y="21"/>
                  </a:cubicBezTo>
                  <a:cubicBezTo>
                    <a:pt x="78" y="13"/>
                    <a:pt x="78" y="13"/>
                    <a:pt x="78" y="13"/>
                  </a:cubicBezTo>
                  <a:cubicBezTo>
                    <a:pt x="81" y="6"/>
                    <a:pt x="81" y="6"/>
                    <a:pt x="81" y="6"/>
                  </a:cubicBezTo>
                  <a:cubicBezTo>
                    <a:pt x="76" y="6"/>
                    <a:pt x="76" y="6"/>
                    <a:pt x="76" y="6"/>
                  </a:cubicBezTo>
                  <a:cubicBezTo>
                    <a:pt x="72" y="6"/>
                    <a:pt x="72" y="6"/>
                    <a:pt x="72" y="6"/>
                  </a:cubicBezTo>
                  <a:cubicBezTo>
                    <a:pt x="73" y="2"/>
                    <a:pt x="73" y="2"/>
                    <a:pt x="73" y="2"/>
                  </a:cubicBezTo>
                  <a:cubicBezTo>
                    <a:pt x="73" y="0"/>
                    <a:pt x="73" y="0"/>
                    <a:pt x="73" y="0"/>
                  </a:cubicBezTo>
                  <a:cubicBezTo>
                    <a:pt x="67" y="4"/>
                    <a:pt x="67" y="4"/>
                    <a:pt x="67" y="4"/>
                  </a:cubicBezTo>
                  <a:cubicBezTo>
                    <a:pt x="65" y="3"/>
                    <a:pt x="65" y="3"/>
                    <a:pt x="65" y="3"/>
                  </a:cubicBezTo>
                  <a:cubicBezTo>
                    <a:pt x="36" y="13"/>
                    <a:pt x="36" y="13"/>
                    <a:pt x="36" y="13"/>
                  </a:cubicBezTo>
                  <a:cubicBezTo>
                    <a:pt x="25" y="20"/>
                    <a:pt x="25" y="20"/>
                    <a:pt x="25" y="20"/>
                  </a:cubicBezTo>
                  <a:cubicBezTo>
                    <a:pt x="23" y="21"/>
                    <a:pt x="23" y="21"/>
                    <a:pt x="23" y="21"/>
                  </a:cubicBezTo>
                  <a:cubicBezTo>
                    <a:pt x="3" y="41"/>
                    <a:pt x="3" y="41"/>
                    <a:pt x="3" y="41"/>
                  </a:cubicBezTo>
                  <a:cubicBezTo>
                    <a:pt x="5" y="42"/>
                    <a:pt x="5" y="42"/>
                    <a:pt x="5" y="42"/>
                  </a:cubicBezTo>
                  <a:cubicBezTo>
                    <a:pt x="5" y="42"/>
                    <a:pt x="6" y="43"/>
                    <a:pt x="7" y="43"/>
                  </a:cubicBezTo>
                  <a:cubicBezTo>
                    <a:pt x="7" y="43"/>
                    <a:pt x="7" y="44"/>
                    <a:pt x="7" y="45"/>
                  </a:cubicBezTo>
                  <a:cubicBezTo>
                    <a:pt x="7" y="45"/>
                    <a:pt x="7" y="45"/>
                    <a:pt x="7" y="45"/>
                  </a:cubicBezTo>
                  <a:cubicBezTo>
                    <a:pt x="7" y="45"/>
                    <a:pt x="7" y="46"/>
                    <a:pt x="7" y="47"/>
                  </a:cubicBezTo>
                  <a:cubicBezTo>
                    <a:pt x="8" y="48"/>
                    <a:pt x="8" y="48"/>
                    <a:pt x="8" y="48"/>
                  </a:cubicBezTo>
                  <a:cubicBezTo>
                    <a:pt x="8" y="49"/>
                    <a:pt x="9" y="49"/>
                    <a:pt x="9" y="50"/>
                  </a:cubicBezTo>
                  <a:cubicBezTo>
                    <a:pt x="9" y="50"/>
                    <a:pt x="9" y="50"/>
                    <a:pt x="8" y="51"/>
                  </a:cubicBezTo>
                  <a:cubicBezTo>
                    <a:pt x="7" y="51"/>
                    <a:pt x="7" y="51"/>
                    <a:pt x="7" y="51"/>
                  </a:cubicBezTo>
                  <a:cubicBezTo>
                    <a:pt x="8" y="52"/>
                    <a:pt x="8" y="52"/>
                    <a:pt x="9" y="52"/>
                  </a:cubicBezTo>
                  <a:cubicBezTo>
                    <a:pt x="9" y="52"/>
                    <a:pt x="9" y="52"/>
                    <a:pt x="10" y="52"/>
                  </a:cubicBezTo>
                  <a:cubicBezTo>
                    <a:pt x="10" y="53"/>
                    <a:pt x="11" y="53"/>
                    <a:pt x="11" y="53"/>
                  </a:cubicBezTo>
                  <a:cubicBezTo>
                    <a:pt x="11" y="54"/>
                    <a:pt x="10" y="55"/>
                    <a:pt x="10" y="55"/>
                  </a:cubicBezTo>
                  <a:cubicBezTo>
                    <a:pt x="10" y="56"/>
                    <a:pt x="11" y="56"/>
                    <a:pt x="10" y="57"/>
                  </a:cubicBezTo>
                  <a:cubicBezTo>
                    <a:pt x="9" y="57"/>
                    <a:pt x="9" y="58"/>
                    <a:pt x="9" y="58"/>
                  </a:cubicBezTo>
                  <a:cubicBezTo>
                    <a:pt x="9" y="58"/>
                    <a:pt x="11" y="57"/>
                    <a:pt x="12" y="58"/>
                  </a:cubicBezTo>
                  <a:cubicBezTo>
                    <a:pt x="13" y="58"/>
                    <a:pt x="15" y="57"/>
                    <a:pt x="15" y="57"/>
                  </a:cubicBezTo>
                  <a:cubicBezTo>
                    <a:pt x="15" y="57"/>
                    <a:pt x="15" y="58"/>
                    <a:pt x="15" y="59"/>
                  </a:cubicBezTo>
                  <a:cubicBezTo>
                    <a:pt x="15" y="59"/>
                    <a:pt x="13" y="60"/>
                    <a:pt x="13" y="60"/>
                  </a:cubicBezTo>
                  <a:cubicBezTo>
                    <a:pt x="13" y="60"/>
                    <a:pt x="12" y="59"/>
                    <a:pt x="12" y="60"/>
                  </a:cubicBezTo>
                  <a:cubicBezTo>
                    <a:pt x="12" y="61"/>
                    <a:pt x="12" y="61"/>
                    <a:pt x="12" y="61"/>
                  </a:cubicBezTo>
                  <a:cubicBezTo>
                    <a:pt x="13" y="61"/>
                    <a:pt x="14" y="61"/>
                    <a:pt x="14" y="62"/>
                  </a:cubicBezTo>
                  <a:cubicBezTo>
                    <a:pt x="13" y="62"/>
                    <a:pt x="13" y="63"/>
                    <a:pt x="13" y="63"/>
                  </a:cubicBezTo>
                  <a:cubicBezTo>
                    <a:pt x="14" y="63"/>
                    <a:pt x="14" y="63"/>
                    <a:pt x="14" y="63"/>
                  </a:cubicBezTo>
                  <a:cubicBezTo>
                    <a:pt x="14" y="62"/>
                    <a:pt x="14" y="62"/>
                    <a:pt x="14" y="62"/>
                  </a:cubicBezTo>
                  <a:cubicBezTo>
                    <a:pt x="15" y="63"/>
                    <a:pt x="15" y="63"/>
                    <a:pt x="15" y="63"/>
                  </a:cubicBezTo>
                  <a:cubicBezTo>
                    <a:pt x="16" y="62"/>
                    <a:pt x="16" y="62"/>
                    <a:pt x="16" y="62"/>
                  </a:cubicBezTo>
                  <a:cubicBezTo>
                    <a:pt x="16" y="62"/>
                    <a:pt x="16" y="62"/>
                    <a:pt x="17" y="63"/>
                  </a:cubicBezTo>
                  <a:cubicBezTo>
                    <a:pt x="17" y="63"/>
                    <a:pt x="17" y="64"/>
                    <a:pt x="17" y="64"/>
                  </a:cubicBezTo>
                  <a:cubicBezTo>
                    <a:pt x="18" y="64"/>
                    <a:pt x="18" y="64"/>
                    <a:pt x="18" y="64"/>
                  </a:cubicBezTo>
                  <a:cubicBezTo>
                    <a:pt x="18" y="64"/>
                    <a:pt x="19" y="65"/>
                    <a:pt x="19" y="65"/>
                  </a:cubicBezTo>
                  <a:cubicBezTo>
                    <a:pt x="19" y="66"/>
                    <a:pt x="19" y="66"/>
                    <a:pt x="19" y="66"/>
                  </a:cubicBezTo>
                  <a:cubicBezTo>
                    <a:pt x="19" y="67"/>
                    <a:pt x="19" y="67"/>
                    <a:pt x="19" y="67"/>
                  </a:cubicBezTo>
                  <a:cubicBezTo>
                    <a:pt x="19" y="67"/>
                    <a:pt x="20" y="66"/>
                    <a:pt x="20" y="66"/>
                  </a:cubicBezTo>
                  <a:cubicBezTo>
                    <a:pt x="20" y="65"/>
                    <a:pt x="19" y="65"/>
                    <a:pt x="20" y="65"/>
                  </a:cubicBezTo>
                  <a:cubicBezTo>
                    <a:pt x="21" y="65"/>
                    <a:pt x="22" y="64"/>
                    <a:pt x="22" y="64"/>
                  </a:cubicBezTo>
                  <a:cubicBezTo>
                    <a:pt x="22" y="64"/>
                    <a:pt x="22" y="65"/>
                    <a:pt x="23" y="66"/>
                  </a:cubicBezTo>
                  <a:cubicBezTo>
                    <a:pt x="23" y="66"/>
                    <a:pt x="23" y="66"/>
                    <a:pt x="24" y="66"/>
                  </a:cubicBezTo>
                  <a:cubicBezTo>
                    <a:pt x="25" y="67"/>
                    <a:pt x="26" y="67"/>
                    <a:pt x="26" y="67"/>
                  </a:cubicBezTo>
                  <a:cubicBezTo>
                    <a:pt x="26" y="67"/>
                    <a:pt x="27" y="67"/>
                    <a:pt x="27" y="68"/>
                  </a:cubicBezTo>
                  <a:cubicBezTo>
                    <a:pt x="27" y="69"/>
                    <a:pt x="26" y="75"/>
                    <a:pt x="26" y="75"/>
                  </a:cubicBezTo>
                  <a:cubicBezTo>
                    <a:pt x="26" y="75"/>
                    <a:pt x="26" y="76"/>
                    <a:pt x="26" y="76"/>
                  </a:cubicBezTo>
                  <a:cubicBezTo>
                    <a:pt x="24" y="77"/>
                    <a:pt x="24" y="77"/>
                    <a:pt x="24" y="77"/>
                  </a:cubicBezTo>
                  <a:cubicBezTo>
                    <a:pt x="23" y="76"/>
                    <a:pt x="23" y="76"/>
                    <a:pt x="23" y="76"/>
                  </a:cubicBezTo>
                  <a:cubicBezTo>
                    <a:pt x="24" y="78"/>
                    <a:pt x="24" y="78"/>
                    <a:pt x="24" y="78"/>
                  </a:cubicBezTo>
                  <a:cubicBezTo>
                    <a:pt x="24" y="80"/>
                    <a:pt x="24" y="80"/>
                    <a:pt x="24" y="80"/>
                  </a:cubicBezTo>
                  <a:cubicBezTo>
                    <a:pt x="24" y="80"/>
                    <a:pt x="24" y="80"/>
                    <a:pt x="24" y="80"/>
                  </a:cubicBezTo>
                  <a:cubicBezTo>
                    <a:pt x="24" y="82"/>
                    <a:pt x="24" y="82"/>
                    <a:pt x="24" y="82"/>
                  </a:cubicBezTo>
                  <a:cubicBezTo>
                    <a:pt x="25" y="83"/>
                    <a:pt x="25" y="83"/>
                    <a:pt x="25" y="83"/>
                  </a:cubicBezTo>
                  <a:cubicBezTo>
                    <a:pt x="25" y="83"/>
                    <a:pt x="26" y="84"/>
                    <a:pt x="26" y="85"/>
                  </a:cubicBezTo>
                  <a:cubicBezTo>
                    <a:pt x="26" y="86"/>
                    <a:pt x="26" y="87"/>
                    <a:pt x="26" y="88"/>
                  </a:cubicBezTo>
                  <a:cubicBezTo>
                    <a:pt x="26" y="88"/>
                    <a:pt x="26" y="89"/>
                    <a:pt x="26" y="90"/>
                  </a:cubicBezTo>
                  <a:cubicBezTo>
                    <a:pt x="26" y="91"/>
                    <a:pt x="26" y="92"/>
                    <a:pt x="27" y="92"/>
                  </a:cubicBezTo>
                  <a:cubicBezTo>
                    <a:pt x="27" y="92"/>
                    <a:pt x="28" y="92"/>
                    <a:pt x="28" y="92"/>
                  </a:cubicBezTo>
                  <a:cubicBezTo>
                    <a:pt x="28" y="93"/>
                    <a:pt x="27" y="94"/>
                    <a:pt x="28" y="94"/>
                  </a:cubicBezTo>
                  <a:cubicBezTo>
                    <a:pt x="29" y="93"/>
                    <a:pt x="29" y="93"/>
                    <a:pt x="30" y="93"/>
                  </a:cubicBezTo>
                  <a:cubicBezTo>
                    <a:pt x="31" y="94"/>
                    <a:pt x="31" y="93"/>
                    <a:pt x="31" y="94"/>
                  </a:cubicBezTo>
                  <a:cubicBezTo>
                    <a:pt x="32" y="95"/>
                    <a:pt x="32" y="95"/>
                    <a:pt x="32" y="95"/>
                  </a:cubicBezTo>
                  <a:cubicBezTo>
                    <a:pt x="32" y="96"/>
                    <a:pt x="32" y="96"/>
                    <a:pt x="32" y="97"/>
                  </a:cubicBezTo>
                  <a:cubicBezTo>
                    <a:pt x="32" y="98"/>
                    <a:pt x="33" y="99"/>
                    <a:pt x="32" y="100"/>
                  </a:cubicBezTo>
                  <a:cubicBezTo>
                    <a:pt x="32" y="100"/>
                    <a:pt x="33" y="100"/>
                    <a:pt x="33" y="100"/>
                  </a:cubicBezTo>
                  <a:cubicBezTo>
                    <a:pt x="33" y="101"/>
                    <a:pt x="33" y="101"/>
                    <a:pt x="33" y="102"/>
                  </a:cubicBezTo>
                  <a:cubicBezTo>
                    <a:pt x="33" y="103"/>
                    <a:pt x="33" y="104"/>
                    <a:pt x="33" y="104"/>
                  </a:cubicBezTo>
                  <a:cubicBezTo>
                    <a:pt x="34" y="104"/>
                    <a:pt x="34" y="104"/>
                    <a:pt x="34" y="104"/>
                  </a:cubicBezTo>
                  <a:cubicBezTo>
                    <a:pt x="34" y="104"/>
                    <a:pt x="35" y="104"/>
                    <a:pt x="35" y="104"/>
                  </a:cubicBezTo>
                  <a:cubicBezTo>
                    <a:pt x="35" y="105"/>
                    <a:pt x="35" y="105"/>
                    <a:pt x="36" y="106"/>
                  </a:cubicBezTo>
                  <a:cubicBezTo>
                    <a:pt x="36" y="107"/>
                    <a:pt x="35" y="107"/>
                    <a:pt x="36" y="107"/>
                  </a:cubicBezTo>
                  <a:cubicBezTo>
                    <a:pt x="37" y="107"/>
                    <a:pt x="37" y="107"/>
                    <a:pt x="37" y="107"/>
                  </a:cubicBezTo>
                  <a:cubicBezTo>
                    <a:pt x="38" y="107"/>
                    <a:pt x="38" y="107"/>
                    <a:pt x="38" y="107"/>
                  </a:cubicBezTo>
                  <a:cubicBezTo>
                    <a:pt x="39" y="106"/>
                    <a:pt x="39" y="106"/>
                    <a:pt x="39" y="106"/>
                  </a:cubicBezTo>
                  <a:cubicBezTo>
                    <a:pt x="40" y="107"/>
                    <a:pt x="40" y="107"/>
                    <a:pt x="40" y="107"/>
                  </a:cubicBezTo>
                  <a:cubicBezTo>
                    <a:pt x="40" y="107"/>
                    <a:pt x="40" y="108"/>
                    <a:pt x="40" y="108"/>
                  </a:cubicBezTo>
                  <a:cubicBezTo>
                    <a:pt x="40" y="109"/>
                    <a:pt x="40" y="109"/>
                    <a:pt x="41" y="109"/>
                  </a:cubicBezTo>
                  <a:cubicBezTo>
                    <a:pt x="41" y="109"/>
                    <a:pt x="41" y="108"/>
                    <a:pt x="42" y="109"/>
                  </a:cubicBezTo>
                  <a:cubicBezTo>
                    <a:pt x="42" y="110"/>
                    <a:pt x="42" y="110"/>
                    <a:pt x="42" y="110"/>
                  </a:cubicBezTo>
                  <a:cubicBezTo>
                    <a:pt x="42" y="111"/>
                    <a:pt x="42" y="112"/>
                    <a:pt x="42" y="113"/>
                  </a:cubicBezTo>
                  <a:cubicBezTo>
                    <a:pt x="43" y="113"/>
                    <a:pt x="43" y="113"/>
                    <a:pt x="43" y="114"/>
                  </a:cubicBezTo>
                  <a:cubicBezTo>
                    <a:pt x="42" y="115"/>
                    <a:pt x="41" y="115"/>
                    <a:pt x="42" y="115"/>
                  </a:cubicBezTo>
                  <a:cubicBezTo>
                    <a:pt x="43" y="116"/>
                    <a:pt x="43" y="117"/>
                    <a:pt x="44" y="118"/>
                  </a:cubicBezTo>
                  <a:cubicBezTo>
                    <a:pt x="44" y="118"/>
                    <a:pt x="45" y="120"/>
                    <a:pt x="45" y="120"/>
                  </a:cubicBezTo>
                  <a:cubicBezTo>
                    <a:pt x="45" y="120"/>
                    <a:pt x="46" y="121"/>
                    <a:pt x="46" y="121"/>
                  </a:cubicBezTo>
                  <a:cubicBezTo>
                    <a:pt x="46" y="121"/>
                    <a:pt x="47" y="121"/>
                    <a:pt x="47" y="121"/>
                  </a:cubicBezTo>
                  <a:cubicBezTo>
                    <a:pt x="47" y="121"/>
                    <a:pt x="47" y="121"/>
                    <a:pt x="47" y="121"/>
                  </a:cubicBezTo>
                  <a:cubicBezTo>
                    <a:pt x="48" y="120"/>
                    <a:pt x="48" y="120"/>
                    <a:pt x="48" y="120"/>
                  </a:cubicBezTo>
                  <a:cubicBezTo>
                    <a:pt x="48" y="120"/>
                    <a:pt x="48" y="121"/>
                    <a:pt x="48" y="121"/>
                  </a:cubicBezTo>
                  <a:cubicBezTo>
                    <a:pt x="48" y="122"/>
                    <a:pt x="48" y="123"/>
                    <a:pt x="48" y="123"/>
                  </a:cubicBezTo>
                  <a:cubicBezTo>
                    <a:pt x="48" y="123"/>
                    <a:pt x="49" y="124"/>
                    <a:pt x="49" y="124"/>
                  </a:cubicBezTo>
                  <a:cubicBezTo>
                    <a:pt x="49" y="124"/>
                    <a:pt x="50" y="125"/>
                    <a:pt x="50" y="125"/>
                  </a:cubicBezTo>
                  <a:cubicBezTo>
                    <a:pt x="51" y="126"/>
                    <a:pt x="51" y="127"/>
                    <a:pt x="51" y="127"/>
                  </a:cubicBezTo>
                  <a:cubicBezTo>
                    <a:pt x="50" y="128"/>
                    <a:pt x="50" y="128"/>
                    <a:pt x="50" y="128"/>
                  </a:cubicBezTo>
                  <a:cubicBezTo>
                    <a:pt x="50" y="128"/>
                    <a:pt x="50" y="128"/>
                    <a:pt x="50" y="128"/>
                  </a:cubicBezTo>
                  <a:cubicBezTo>
                    <a:pt x="49" y="129"/>
                    <a:pt x="49" y="129"/>
                    <a:pt x="49" y="129"/>
                  </a:cubicBezTo>
                  <a:cubicBezTo>
                    <a:pt x="52" y="146"/>
                    <a:pt x="52" y="146"/>
                    <a:pt x="52" y="146"/>
                  </a:cubicBezTo>
                  <a:cubicBezTo>
                    <a:pt x="52" y="150"/>
                    <a:pt x="52" y="150"/>
                    <a:pt x="52" y="150"/>
                  </a:cubicBezTo>
                  <a:cubicBezTo>
                    <a:pt x="55" y="153"/>
                    <a:pt x="55" y="153"/>
                    <a:pt x="55" y="153"/>
                  </a:cubicBezTo>
                  <a:cubicBezTo>
                    <a:pt x="53" y="165"/>
                    <a:pt x="53" y="165"/>
                    <a:pt x="53" y="165"/>
                  </a:cubicBezTo>
                  <a:cubicBezTo>
                    <a:pt x="50" y="170"/>
                    <a:pt x="50" y="170"/>
                    <a:pt x="50" y="170"/>
                  </a:cubicBezTo>
                  <a:cubicBezTo>
                    <a:pt x="48" y="171"/>
                    <a:pt x="48" y="171"/>
                    <a:pt x="48" y="171"/>
                  </a:cubicBezTo>
                  <a:cubicBezTo>
                    <a:pt x="48" y="171"/>
                    <a:pt x="48" y="171"/>
                    <a:pt x="48" y="171"/>
                  </a:cubicBezTo>
                  <a:cubicBezTo>
                    <a:pt x="48" y="171"/>
                    <a:pt x="48" y="171"/>
                    <a:pt x="47" y="172"/>
                  </a:cubicBezTo>
                  <a:cubicBezTo>
                    <a:pt x="47" y="172"/>
                    <a:pt x="46" y="172"/>
                    <a:pt x="46" y="173"/>
                  </a:cubicBezTo>
                  <a:cubicBezTo>
                    <a:pt x="46" y="174"/>
                    <a:pt x="46" y="175"/>
                    <a:pt x="46" y="175"/>
                  </a:cubicBezTo>
                  <a:cubicBezTo>
                    <a:pt x="46" y="176"/>
                    <a:pt x="45" y="176"/>
                    <a:pt x="45" y="176"/>
                  </a:cubicBezTo>
                  <a:cubicBezTo>
                    <a:pt x="45" y="177"/>
                    <a:pt x="46" y="177"/>
                    <a:pt x="46" y="177"/>
                  </a:cubicBezTo>
                  <a:cubicBezTo>
                    <a:pt x="45" y="177"/>
                    <a:pt x="44" y="177"/>
                    <a:pt x="44" y="177"/>
                  </a:cubicBezTo>
                  <a:cubicBezTo>
                    <a:pt x="43" y="177"/>
                    <a:pt x="42" y="177"/>
                    <a:pt x="42" y="177"/>
                  </a:cubicBezTo>
                  <a:cubicBezTo>
                    <a:pt x="42" y="177"/>
                    <a:pt x="42" y="177"/>
                    <a:pt x="42" y="178"/>
                  </a:cubicBezTo>
                  <a:cubicBezTo>
                    <a:pt x="42" y="178"/>
                    <a:pt x="43" y="178"/>
                    <a:pt x="43" y="179"/>
                  </a:cubicBezTo>
                  <a:cubicBezTo>
                    <a:pt x="42" y="180"/>
                    <a:pt x="42" y="180"/>
                    <a:pt x="43" y="180"/>
                  </a:cubicBezTo>
                  <a:cubicBezTo>
                    <a:pt x="43" y="181"/>
                    <a:pt x="43" y="181"/>
                    <a:pt x="43" y="181"/>
                  </a:cubicBezTo>
                  <a:cubicBezTo>
                    <a:pt x="43" y="181"/>
                    <a:pt x="44" y="182"/>
                    <a:pt x="44" y="182"/>
                  </a:cubicBezTo>
                  <a:cubicBezTo>
                    <a:pt x="44" y="183"/>
                    <a:pt x="45" y="183"/>
                    <a:pt x="45" y="184"/>
                  </a:cubicBezTo>
                  <a:cubicBezTo>
                    <a:pt x="45" y="185"/>
                    <a:pt x="45" y="185"/>
                    <a:pt x="45" y="186"/>
                  </a:cubicBezTo>
                  <a:cubicBezTo>
                    <a:pt x="44" y="187"/>
                    <a:pt x="44" y="187"/>
                    <a:pt x="43" y="187"/>
                  </a:cubicBezTo>
                  <a:cubicBezTo>
                    <a:pt x="43" y="188"/>
                    <a:pt x="44" y="188"/>
                    <a:pt x="42" y="188"/>
                  </a:cubicBezTo>
                  <a:cubicBezTo>
                    <a:pt x="39" y="188"/>
                    <a:pt x="38" y="188"/>
                    <a:pt x="38" y="188"/>
                  </a:cubicBezTo>
                  <a:cubicBezTo>
                    <a:pt x="37" y="188"/>
                    <a:pt x="36" y="189"/>
                    <a:pt x="36" y="189"/>
                  </a:cubicBezTo>
                  <a:cubicBezTo>
                    <a:pt x="32" y="191"/>
                    <a:pt x="32" y="191"/>
                    <a:pt x="32" y="191"/>
                  </a:cubicBezTo>
                  <a:cubicBezTo>
                    <a:pt x="32" y="193"/>
                    <a:pt x="32" y="193"/>
                    <a:pt x="32" y="193"/>
                  </a:cubicBezTo>
                  <a:cubicBezTo>
                    <a:pt x="29" y="193"/>
                    <a:pt x="29" y="193"/>
                    <a:pt x="29" y="193"/>
                  </a:cubicBezTo>
                  <a:cubicBezTo>
                    <a:pt x="29" y="196"/>
                    <a:pt x="29" y="196"/>
                    <a:pt x="29" y="196"/>
                  </a:cubicBezTo>
                  <a:cubicBezTo>
                    <a:pt x="29" y="196"/>
                    <a:pt x="28" y="196"/>
                    <a:pt x="28" y="198"/>
                  </a:cubicBezTo>
                  <a:cubicBezTo>
                    <a:pt x="28" y="199"/>
                    <a:pt x="28" y="199"/>
                    <a:pt x="28" y="200"/>
                  </a:cubicBezTo>
                  <a:cubicBezTo>
                    <a:pt x="27" y="201"/>
                    <a:pt x="27" y="202"/>
                    <a:pt x="27" y="202"/>
                  </a:cubicBezTo>
                  <a:cubicBezTo>
                    <a:pt x="26" y="203"/>
                    <a:pt x="26" y="203"/>
                    <a:pt x="26" y="204"/>
                  </a:cubicBezTo>
                  <a:cubicBezTo>
                    <a:pt x="26" y="205"/>
                    <a:pt x="26" y="205"/>
                    <a:pt x="26" y="205"/>
                  </a:cubicBezTo>
                  <a:cubicBezTo>
                    <a:pt x="25" y="206"/>
                    <a:pt x="25" y="206"/>
                    <a:pt x="24" y="207"/>
                  </a:cubicBezTo>
                  <a:cubicBezTo>
                    <a:pt x="23" y="208"/>
                    <a:pt x="24" y="208"/>
                    <a:pt x="23" y="208"/>
                  </a:cubicBezTo>
                  <a:cubicBezTo>
                    <a:pt x="23" y="209"/>
                    <a:pt x="23" y="208"/>
                    <a:pt x="22" y="209"/>
                  </a:cubicBezTo>
                  <a:cubicBezTo>
                    <a:pt x="21" y="210"/>
                    <a:pt x="21" y="210"/>
                    <a:pt x="20" y="210"/>
                  </a:cubicBezTo>
                  <a:cubicBezTo>
                    <a:pt x="20" y="210"/>
                    <a:pt x="19" y="211"/>
                    <a:pt x="19" y="211"/>
                  </a:cubicBezTo>
                  <a:cubicBezTo>
                    <a:pt x="19" y="212"/>
                    <a:pt x="20" y="213"/>
                    <a:pt x="20" y="213"/>
                  </a:cubicBezTo>
                  <a:cubicBezTo>
                    <a:pt x="18" y="214"/>
                    <a:pt x="18" y="214"/>
                    <a:pt x="18" y="214"/>
                  </a:cubicBezTo>
                  <a:cubicBezTo>
                    <a:pt x="18" y="214"/>
                    <a:pt x="18" y="214"/>
                    <a:pt x="18" y="215"/>
                  </a:cubicBezTo>
                  <a:cubicBezTo>
                    <a:pt x="18" y="215"/>
                    <a:pt x="18" y="215"/>
                    <a:pt x="18" y="216"/>
                  </a:cubicBezTo>
                  <a:cubicBezTo>
                    <a:pt x="17" y="216"/>
                    <a:pt x="17" y="216"/>
                    <a:pt x="16" y="216"/>
                  </a:cubicBezTo>
                  <a:cubicBezTo>
                    <a:pt x="15" y="216"/>
                    <a:pt x="14" y="216"/>
                    <a:pt x="14" y="216"/>
                  </a:cubicBezTo>
                  <a:cubicBezTo>
                    <a:pt x="14" y="216"/>
                    <a:pt x="14" y="217"/>
                    <a:pt x="13" y="218"/>
                  </a:cubicBezTo>
                  <a:cubicBezTo>
                    <a:pt x="13" y="218"/>
                    <a:pt x="13" y="217"/>
                    <a:pt x="12" y="218"/>
                  </a:cubicBezTo>
                  <a:cubicBezTo>
                    <a:pt x="11" y="218"/>
                    <a:pt x="11" y="219"/>
                    <a:pt x="11" y="220"/>
                  </a:cubicBezTo>
                  <a:cubicBezTo>
                    <a:pt x="11" y="220"/>
                    <a:pt x="9" y="221"/>
                    <a:pt x="10" y="222"/>
                  </a:cubicBezTo>
                  <a:cubicBezTo>
                    <a:pt x="10" y="222"/>
                    <a:pt x="10" y="222"/>
                    <a:pt x="10" y="223"/>
                  </a:cubicBezTo>
                  <a:cubicBezTo>
                    <a:pt x="10" y="224"/>
                    <a:pt x="10" y="224"/>
                    <a:pt x="9" y="224"/>
                  </a:cubicBezTo>
                  <a:cubicBezTo>
                    <a:pt x="9" y="224"/>
                    <a:pt x="9" y="224"/>
                    <a:pt x="9" y="225"/>
                  </a:cubicBezTo>
                  <a:cubicBezTo>
                    <a:pt x="9" y="225"/>
                    <a:pt x="8" y="226"/>
                    <a:pt x="9" y="226"/>
                  </a:cubicBezTo>
                  <a:cubicBezTo>
                    <a:pt x="9" y="227"/>
                    <a:pt x="9" y="227"/>
                    <a:pt x="9" y="228"/>
                  </a:cubicBezTo>
                  <a:cubicBezTo>
                    <a:pt x="9" y="228"/>
                    <a:pt x="9" y="228"/>
                    <a:pt x="9" y="229"/>
                  </a:cubicBezTo>
                  <a:cubicBezTo>
                    <a:pt x="8" y="230"/>
                    <a:pt x="9" y="231"/>
                    <a:pt x="8" y="231"/>
                  </a:cubicBezTo>
                  <a:cubicBezTo>
                    <a:pt x="8" y="231"/>
                    <a:pt x="7" y="231"/>
                    <a:pt x="7" y="231"/>
                  </a:cubicBezTo>
                  <a:cubicBezTo>
                    <a:pt x="7" y="233"/>
                    <a:pt x="7" y="233"/>
                    <a:pt x="7" y="233"/>
                  </a:cubicBezTo>
                  <a:cubicBezTo>
                    <a:pt x="6" y="234"/>
                    <a:pt x="6" y="234"/>
                    <a:pt x="6" y="234"/>
                  </a:cubicBezTo>
                  <a:cubicBezTo>
                    <a:pt x="5" y="234"/>
                    <a:pt x="5" y="234"/>
                    <a:pt x="5" y="234"/>
                  </a:cubicBezTo>
                  <a:cubicBezTo>
                    <a:pt x="5" y="234"/>
                    <a:pt x="0" y="241"/>
                    <a:pt x="0" y="242"/>
                  </a:cubicBezTo>
                  <a:cubicBezTo>
                    <a:pt x="0" y="242"/>
                    <a:pt x="3" y="253"/>
                    <a:pt x="3" y="253"/>
                  </a:cubicBezTo>
                  <a:cubicBezTo>
                    <a:pt x="1" y="268"/>
                    <a:pt x="1" y="268"/>
                    <a:pt x="1" y="268"/>
                  </a:cubicBezTo>
                  <a:cubicBezTo>
                    <a:pt x="1" y="296"/>
                    <a:pt x="1" y="296"/>
                    <a:pt x="1" y="296"/>
                  </a:cubicBezTo>
                  <a:cubicBezTo>
                    <a:pt x="5" y="296"/>
                    <a:pt x="5" y="296"/>
                    <a:pt x="5" y="296"/>
                  </a:cubicBezTo>
                  <a:cubicBezTo>
                    <a:pt x="6" y="296"/>
                    <a:pt x="6" y="296"/>
                    <a:pt x="6" y="296"/>
                  </a:cubicBezTo>
                  <a:cubicBezTo>
                    <a:pt x="5" y="298"/>
                    <a:pt x="5" y="298"/>
                    <a:pt x="5" y="298"/>
                  </a:cubicBezTo>
                  <a:cubicBezTo>
                    <a:pt x="5" y="298"/>
                    <a:pt x="5" y="299"/>
                    <a:pt x="6" y="298"/>
                  </a:cubicBezTo>
                  <a:cubicBezTo>
                    <a:pt x="6" y="298"/>
                    <a:pt x="7" y="298"/>
                    <a:pt x="7" y="298"/>
                  </a:cubicBezTo>
                  <a:cubicBezTo>
                    <a:pt x="7" y="297"/>
                    <a:pt x="8" y="297"/>
                    <a:pt x="8" y="297"/>
                  </a:cubicBezTo>
                  <a:cubicBezTo>
                    <a:pt x="150" y="377"/>
                    <a:pt x="150" y="377"/>
                    <a:pt x="150" y="377"/>
                  </a:cubicBezTo>
                  <a:cubicBezTo>
                    <a:pt x="175" y="391"/>
                    <a:pt x="175" y="391"/>
                    <a:pt x="175" y="391"/>
                  </a:cubicBezTo>
                  <a:cubicBezTo>
                    <a:pt x="184" y="397"/>
                    <a:pt x="184" y="397"/>
                    <a:pt x="184" y="397"/>
                  </a:cubicBezTo>
                  <a:cubicBezTo>
                    <a:pt x="186" y="409"/>
                    <a:pt x="186" y="409"/>
                    <a:pt x="186" y="409"/>
                  </a:cubicBezTo>
                  <a:cubicBezTo>
                    <a:pt x="184" y="409"/>
                    <a:pt x="184" y="409"/>
                    <a:pt x="184" y="409"/>
                  </a:cubicBezTo>
                  <a:cubicBezTo>
                    <a:pt x="184" y="411"/>
                    <a:pt x="184" y="411"/>
                    <a:pt x="184" y="411"/>
                  </a:cubicBezTo>
                  <a:cubicBezTo>
                    <a:pt x="184" y="411"/>
                    <a:pt x="184" y="411"/>
                    <a:pt x="183" y="411"/>
                  </a:cubicBezTo>
                  <a:cubicBezTo>
                    <a:pt x="183" y="412"/>
                    <a:pt x="180" y="415"/>
                    <a:pt x="180" y="415"/>
                  </a:cubicBezTo>
                  <a:cubicBezTo>
                    <a:pt x="180" y="416"/>
                    <a:pt x="180" y="416"/>
                    <a:pt x="180" y="416"/>
                  </a:cubicBezTo>
                  <a:cubicBezTo>
                    <a:pt x="180" y="416"/>
                    <a:pt x="180" y="416"/>
                    <a:pt x="181" y="416"/>
                  </a:cubicBezTo>
                  <a:cubicBezTo>
                    <a:pt x="181" y="417"/>
                    <a:pt x="182" y="416"/>
                    <a:pt x="182" y="417"/>
                  </a:cubicBezTo>
                  <a:cubicBezTo>
                    <a:pt x="182" y="417"/>
                    <a:pt x="181" y="418"/>
                    <a:pt x="181" y="418"/>
                  </a:cubicBezTo>
                  <a:cubicBezTo>
                    <a:pt x="181" y="418"/>
                    <a:pt x="180" y="419"/>
                    <a:pt x="181" y="419"/>
                  </a:cubicBezTo>
                  <a:cubicBezTo>
                    <a:pt x="181" y="420"/>
                    <a:pt x="181" y="419"/>
                    <a:pt x="181" y="419"/>
                  </a:cubicBezTo>
                  <a:cubicBezTo>
                    <a:pt x="181" y="419"/>
                    <a:pt x="182" y="419"/>
                    <a:pt x="182" y="419"/>
                  </a:cubicBezTo>
                  <a:cubicBezTo>
                    <a:pt x="183" y="419"/>
                    <a:pt x="184" y="419"/>
                    <a:pt x="184" y="419"/>
                  </a:cubicBezTo>
                  <a:cubicBezTo>
                    <a:pt x="184" y="419"/>
                    <a:pt x="184" y="419"/>
                    <a:pt x="184" y="419"/>
                  </a:cubicBezTo>
                  <a:cubicBezTo>
                    <a:pt x="184" y="419"/>
                    <a:pt x="185" y="420"/>
                    <a:pt x="186" y="420"/>
                  </a:cubicBezTo>
                  <a:cubicBezTo>
                    <a:pt x="186" y="420"/>
                    <a:pt x="187" y="420"/>
                    <a:pt x="187" y="420"/>
                  </a:cubicBezTo>
                  <a:cubicBezTo>
                    <a:pt x="187" y="421"/>
                    <a:pt x="188" y="423"/>
                    <a:pt x="188" y="423"/>
                  </a:cubicBezTo>
                  <a:cubicBezTo>
                    <a:pt x="189" y="425"/>
                    <a:pt x="189" y="425"/>
                    <a:pt x="189" y="425"/>
                  </a:cubicBezTo>
                  <a:cubicBezTo>
                    <a:pt x="189" y="427"/>
                    <a:pt x="189" y="427"/>
                    <a:pt x="189" y="427"/>
                  </a:cubicBezTo>
                  <a:cubicBezTo>
                    <a:pt x="259" y="476"/>
                    <a:pt x="259" y="476"/>
                    <a:pt x="259" y="476"/>
                  </a:cubicBezTo>
                  <a:cubicBezTo>
                    <a:pt x="259" y="476"/>
                    <a:pt x="259" y="476"/>
                    <a:pt x="259" y="476"/>
                  </a:cubicBezTo>
                  <a:cubicBezTo>
                    <a:pt x="260" y="475"/>
                    <a:pt x="260" y="475"/>
                    <a:pt x="260" y="475"/>
                  </a:cubicBezTo>
                  <a:cubicBezTo>
                    <a:pt x="260" y="475"/>
                    <a:pt x="259" y="475"/>
                    <a:pt x="260" y="474"/>
                  </a:cubicBezTo>
                  <a:cubicBezTo>
                    <a:pt x="260" y="474"/>
                    <a:pt x="261" y="474"/>
                    <a:pt x="261" y="474"/>
                  </a:cubicBezTo>
                  <a:cubicBezTo>
                    <a:pt x="261" y="474"/>
                    <a:pt x="261" y="474"/>
                    <a:pt x="261" y="474"/>
                  </a:cubicBezTo>
                  <a:cubicBezTo>
                    <a:pt x="261" y="473"/>
                    <a:pt x="261" y="473"/>
                    <a:pt x="261" y="473"/>
                  </a:cubicBezTo>
                  <a:cubicBezTo>
                    <a:pt x="262" y="473"/>
                    <a:pt x="262" y="473"/>
                    <a:pt x="262" y="473"/>
                  </a:cubicBezTo>
                  <a:cubicBezTo>
                    <a:pt x="262" y="472"/>
                    <a:pt x="262" y="472"/>
                    <a:pt x="262" y="472"/>
                  </a:cubicBezTo>
                  <a:cubicBezTo>
                    <a:pt x="262" y="471"/>
                    <a:pt x="262" y="471"/>
                    <a:pt x="262" y="471"/>
                  </a:cubicBezTo>
                  <a:cubicBezTo>
                    <a:pt x="262" y="471"/>
                    <a:pt x="263" y="472"/>
                    <a:pt x="263" y="472"/>
                  </a:cubicBezTo>
                  <a:cubicBezTo>
                    <a:pt x="263" y="472"/>
                    <a:pt x="263" y="472"/>
                    <a:pt x="263" y="472"/>
                  </a:cubicBezTo>
                  <a:cubicBezTo>
                    <a:pt x="263" y="472"/>
                    <a:pt x="263" y="473"/>
                    <a:pt x="263" y="472"/>
                  </a:cubicBezTo>
                  <a:cubicBezTo>
                    <a:pt x="263" y="472"/>
                    <a:pt x="263" y="471"/>
                    <a:pt x="264" y="471"/>
                  </a:cubicBezTo>
                  <a:cubicBezTo>
                    <a:pt x="264" y="471"/>
                    <a:pt x="264" y="471"/>
                    <a:pt x="264" y="471"/>
                  </a:cubicBezTo>
                  <a:cubicBezTo>
                    <a:pt x="264" y="471"/>
                    <a:pt x="264" y="472"/>
                    <a:pt x="264" y="472"/>
                  </a:cubicBezTo>
                  <a:cubicBezTo>
                    <a:pt x="263" y="473"/>
                    <a:pt x="263" y="473"/>
                    <a:pt x="263" y="473"/>
                  </a:cubicBezTo>
                  <a:cubicBezTo>
                    <a:pt x="263" y="473"/>
                    <a:pt x="263" y="473"/>
                    <a:pt x="263" y="474"/>
                  </a:cubicBezTo>
                  <a:cubicBezTo>
                    <a:pt x="264" y="474"/>
                    <a:pt x="264" y="474"/>
                    <a:pt x="264" y="474"/>
                  </a:cubicBezTo>
                  <a:cubicBezTo>
                    <a:pt x="264" y="474"/>
                    <a:pt x="264" y="475"/>
                    <a:pt x="265" y="474"/>
                  </a:cubicBezTo>
                  <a:cubicBezTo>
                    <a:pt x="265" y="474"/>
                    <a:pt x="265" y="474"/>
                    <a:pt x="266" y="474"/>
                  </a:cubicBezTo>
                  <a:cubicBezTo>
                    <a:pt x="266" y="474"/>
                    <a:pt x="266" y="474"/>
                    <a:pt x="266" y="474"/>
                  </a:cubicBezTo>
                  <a:cubicBezTo>
                    <a:pt x="267" y="474"/>
                    <a:pt x="267" y="475"/>
                    <a:pt x="267" y="474"/>
                  </a:cubicBezTo>
                  <a:cubicBezTo>
                    <a:pt x="268" y="474"/>
                    <a:pt x="268" y="475"/>
                    <a:pt x="268" y="474"/>
                  </a:cubicBezTo>
                  <a:cubicBezTo>
                    <a:pt x="268" y="474"/>
                    <a:pt x="269" y="474"/>
                    <a:pt x="268" y="474"/>
                  </a:cubicBezTo>
                  <a:cubicBezTo>
                    <a:pt x="268" y="473"/>
                    <a:pt x="269" y="474"/>
                    <a:pt x="268" y="473"/>
                  </a:cubicBezTo>
                  <a:cubicBezTo>
                    <a:pt x="268" y="472"/>
                    <a:pt x="268" y="473"/>
                    <a:pt x="268" y="472"/>
                  </a:cubicBezTo>
                  <a:cubicBezTo>
                    <a:pt x="268" y="472"/>
                    <a:pt x="268" y="472"/>
                    <a:pt x="268" y="471"/>
                  </a:cubicBezTo>
                  <a:cubicBezTo>
                    <a:pt x="268" y="470"/>
                    <a:pt x="268" y="470"/>
                    <a:pt x="268" y="470"/>
                  </a:cubicBezTo>
                  <a:cubicBezTo>
                    <a:pt x="268" y="470"/>
                    <a:pt x="268" y="470"/>
                    <a:pt x="268" y="470"/>
                  </a:cubicBezTo>
                  <a:cubicBezTo>
                    <a:pt x="268" y="471"/>
                    <a:pt x="269" y="471"/>
                    <a:pt x="269" y="471"/>
                  </a:cubicBezTo>
                  <a:cubicBezTo>
                    <a:pt x="269" y="471"/>
                    <a:pt x="269" y="471"/>
                    <a:pt x="269" y="470"/>
                  </a:cubicBezTo>
                  <a:cubicBezTo>
                    <a:pt x="269" y="470"/>
                    <a:pt x="268" y="470"/>
                    <a:pt x="269" y="470"/>
                  </a:cubicBezTo>
                  <a:cubicBezTo>
                    <a:pt x="269" y="469"/>
                    <a:pt x="270" y="469"/>
                    <a:pt x="270" y="469"/>
                  </a:cubicBezTo>
                  <a:cubicBezTo>
                    <a:pt x="270" y="469"/>
                    <a:pt x="270" y="469"/>
                    <a:pt x="270" y="469"/>
                  </a:cubicBezTo>
                  <a:cubicBezTo>
                    <a:pt x="270" y="469"/>
                    <a:pt x="270" y="469"/>
                    <a:pt x="270" y="469"/>
                  </a:cubicBezTo>
                  <a:cubicBezTo>
                    <a:pt x="271" y="469"/>
                    <a:pt x="271" y="469"/>
                    <a:pt x="271" y="469"/>
                  </a:cubicBezTo>
                  <a:cubicBezTo>
                    <a:pt x="270" y="470"/>
                    <a:pt x="270" y="470"/>
                    <a:pt x="270" y="470"/>
                  </a:cubicBezTo>
                  <a:cubicBezTo>
                    <a:pt x="270" y="470"/>
                    <a:pt x="270" y="470"/>
                    <a:pt x="269" y="470"/>
                  </a:cubicBezTo>
                  <a:cubicBezTo>
                    <a:pt x="269" y="471"/>
                    <a:pt x="270" y="471"/>
                    <a:pt x="270" y="471"/>
                  </a:cubicBezTo>
                  <a:cubicBezTo>
                    <a:pt x="270" y="471"/>
                    <a:pt x="271" y="471"/>
                    <a:pt x="271" y="471"/>
                  </a:cubicBezTo>
                  <a:cubicBezTo>
                    <a:pt x="271" y="471"/>
                    <a:pt x="271" y="471"/>
                    <a:pt x="271" y="470"/>
                  </a:cubicBezTo>
                  <a:cubicBezTo>
                    <a:pt x="271" y="470"/>
                    <a:pt x="271" y="470"/>
                    <a:pt x="271" y="469"/>
                  </a:cubicBezTo>
                  <a:cubicBezTo>
                    <a:pt x="271" y="469"/>
                    <a:pt x="272" y="468"/>
                    <a:pt x="272" y="468"/>
                  </a:cubicBezTo>
                  <a:cubicBezTo>
                    <a:pt x="272" y="467"/>
                    <a:pt x="271" y="467"/>
                    <a:pt x="272" y="467"/>
                  </a:cubicBezTo>
                  <a:cubicBezTo>
                    <a:pt x="272" y="467"/>
                    <a:pt x="272" y="467"/>
                    <a:pt x="272" y="466"/>
                  </a:cubicBezTo>
                  <a:cubicBezTo>
                    <a:pt x="273" y="466"/>
                    <a:pt x="273" y="466"/>
                    <a:pt x="273" y="466"/>
                  </a:cubicBezTo>
                  <a:cubicBezTo>
                    <a:pt x="273" y="465"/>
                    <a:pt x="273" y="465"/>
                    <a:pt x="273" y="465"/>
                  </a:cubicBezTo>
                  <a:cubicBezTo>
                    <a:pt x="273" y="464"/>
                    <a:pt x="273" y="464"/>
                    <a:pt x="273" y="464"/>
                  </a:cubicBezTo>
                  <a:cubicBezTo>
                    <a:pt x="274" y="464"/>
                    <a:pt x="274" y="463"/>
                    <a:pt x="274" y="463"/>
                  </a:cubicBezTo>
                  <a:cubicBezTo>
                    <a:pt x="275" y="464"/>
                    <a:pt x="275" y="464"/>
                    <a:pt x="275" y="464"/>
                  </a:cubicBezTo>
                  <a:cubicBezTo>
                    <a:pt x="275" y="464"/>
                    <a:pt x="275" y="464"/>
                    <a:pt x="275" y="463"/>
                  </a:cubicBezTo>
                  <a:cubicBezTo>
                    <a:pt x="275" y="463"/>
                    <a:pt x="276" y="462"/>
                    <a:pt x="276" y="461"/>
                  </a:cubicBezTo>
                  <a:cubicBezTo>
                    <a:pt x="276" y="461"/>
                    <a:pt x="276" y="462"/>
                    <a:pt x="276" y="461"/>
                  </a:cubicBezTo>
                  <a:cubicBezTo>
                    <a:pt x="276" y="460"/>
                    <a:pt x="276" y="460"/>
                    <a:pt x="276" y="459"/>
                  </a:cubicBezTo>
                  <a:cubicBezTo>
                    <a:pt x="277" y="459"/>
                    <a:pt x="276" y="459"/>
                    <a:pt x="277" y="458"/>
                  </a:cubicBezTo>
                  <a:cubicBezTo>
                    <a:pt x="277" y="458"/>
                    <a:pt x="277" y="458"/>
                    <a:pt x="277" y="458"/>
                  </a:cubicBezTo>
                  <a:cubicBezTo>
                    <a:pt x="277" y="457"/>
                    <a:pt x="278" y="457"/>
                    <a:pt x="278" y="456"/>
                  </a:cubicBezTo>
                  <a:cubicBezTo>
                    <a:pt x="278" y="456"/>
                    <a:pt x="278" y="456"/>
                    <a:pt x="278" y="455"/>
                  </a:cubicBezTo>
                  <a:cubicBezTo>
                    <a:pt x="277" y="455"/>
                    <a:pt x="277" y="455"/>
                    <a:pt x="277" y="455"/>
                  </a:cubicBezTo>
                  <a:cubicBezTo>
                    <a:pt x="277" y="455"/>
                    <a:pt x="277" y="456"/>
                    <a:pt x="278" y="455"/>
                  </a:cubicBezTo>
                  <a:cubicBezTo>
                    <a:pt x="279" y="454"/>
                    <a:pt x="278" y="454"/>
                    <a:pt x="279" y="454"/>
                  </a:cubicBezTo>
                  <a:cubicBezTo>
                    <a:pt x="279" y="453"/>
                    <a:pt x="279" y="454"/>
                    <a:pt x="279" y="453"/>
                  </a:cubicBezTo>
                  <a:cubicBezTo>
                    <a:pt x="279" y="452"/>
                    <a:pt x="279" y="451"/>
                    <a:pt x="279" y="451"/>
                  </a:cubicBezTo>
                  <a:cubicBezTo>
                    <a:pt x="280" y="451"/>
                    <a:pt x="280" y="451"/>
                    <a:pt x="280" y="450"/>
                  </a:cubicBezTo>
                  <a:cubicBezTo>
                    <a:pt x="280" y="450"/>
                    <a:pt x="280" y="449"/>
                    <a:pt x="280" y="449"/>
                  </a:cubicBezTo>
                  <a:cubicBezTo>
                    <a:pt x="281" y="449"/>
                    <a:pt x="281" y="449"/>
                    <a:pt x="281" y="448"/>
                  </a:cubicBezTo>
                  <a:cubicBezTo>
                    <a:pt x="281" y="448"/>
                    <a:pt x="281" y="448"/>
                    <a:pt x="281" y="448"/>
                  </a:cubicBezTo>
                  <a:cubicBezTo>
                    <a:pt x="281" y="447"/>
                    <a:pt x="281" y="447"/>
                    <a:pt x="281" y="447"/>
                  </a:cubicBezTo>
                  <a:cubicBezTo>
                    <a:pt x="281" y="447"/>
                    <a:pt x="281" y="447"/>
                    <a:pt x="281" y="447"/>
                  </a:cubicBezTo>
                  <a:cubicBezTo>
                    <a:pt x="280" y="446"/>
                    <a:pt x="280" y="446"/>
                    <a:pt x="280" y="446"/>
                  </a:cubicBezTo>
                  <a:cubicBezTo>
                    <a:pt x="279" y="445"/>
                    <a:pt x="279" y="445"/>
                    <a:pt x="279" y="445"/>
                  </a:cubicBezTo>
                  <a:cubicBezTo>
                    <a:pt x="278" y="446"/>
                    <a:pt x="278" y="446"/>
                    <a:pt x="278" y="446"/>
                  </a:cubicBezTo>
                  <a:cubicBezTo>
                    <a:pt x="278" y="446"/>
                    <a:pt x="278" y="446"/>
                    <a:pt x="278" y="446"/>
                  </a:cubicBezTo>
                  <a:cubicBezTo>
                    <a:pt x="277" y="446"/>
                    <a:pt x="277" y="446"/>
                    <a:pt x="277" y="446"/>
                  </a:cubicBezTo>
                  <a:cubicBezTo>
                    <a:pt x="277" y="446"/>
                    <a:pt x="277" y="446"/>
                    <a:pt x="277" y="446"/>
                  </a:cubicBezTo>
                  <a:cubicBezTo>
                    <a:pt x="277" y="445"/>
                    <a:pt x="276" y="445"/>
                    <a:pt x="276" y="445"/>
                  </a:cubicBezTo>
                  <a:cubicBezTo>
                    <a:pt x="277" y="444"/>
                    <a:pt x="277" y="444"/>
                    <a:pt x="277" y="444"/>
                  </a:cubicBezTo>
                  <a:cubicBezTo>
                    <a:pt x="278" y="443"/>
                    <a:pt x="278" y="443"/>
                    <a:pt x="278" y="443"/>
                  </a:cubicBezTo>
                  <a:cubicBezTo>
                    <a:pt x="278" y="443"/>
                    <a:pt x="278" y="443"/>
                    <a:pt x="278" y="442"/>
                  </a:cubicBezTo>
                  <a:cubicBezTo>
                    <a:pt x="279" y="442"/>
                    <a:pt x="280" y="442"/>
                    <a:pt x="280" y="442"/>
                  </a:cubicBezTo>
                  <a:cubicBezTo>
                    <a:pt x="281" y="443"/>
                    <a:pt x="281" y="443"/>
                    <a:pt x="281" y="443"/>
                  </a:cubicBezTo>
                  <a:cubicBezTo>
                    <a:pt x="281" y="443"/>
                    <a:pt x="281" y="443"/>
                    <a:pt x="281" y="443"/>
                  </a:cubicBezTo>
                  <a:cubicBezTo>
                    <a:pt x="281" y="444"/>
                    <a:pt x="280" y="444"/>
                    <a:pt x="280" y="444"/>
                  </a:cubicBezTo>
                  <a:cubicBezTo>
                    <a:pt x="281" y="445"/>
                    <a:pt x="280" y="445"/>
                    <a:pt x="280" y="445"/>
                  </a:cubicBezTo>
                  <a:cubicBezTo>
                    <a:pt x="280" y="445"/>
                    <a:pt x="280" y="446"/>
                    <a:pt x="280" y="446"/>
                  </a:cubicBezTo>
                  <a:cubicBezTo>
                    <a:pt x="281" y="446"/>
                    <a:pt x="281" y="446"/>
                    <a:pt x="281" y="446"/>
                  </a:cubicBezTo>
                  <a:cubicBezTo>
                    <a:pt x="281" y="446"/>
                    <a:pt x="281" y="446"/>
                    <a:pt x="282" y="446"/>
                  </a:cubicBezTo>
                  <a:cubicBezTo>
                    <a:pt x="282" y="446"/>
                    <a:pt x="282" y="446"/>
                    <a:pt x="282" y="446"/>
                  </a:cubicBezTo>
                  <a:cubicBezTo>
                    <a:pt x="283" y="446"/>
                    <a:pt x="283" y="446"/>
                    <a:pt x="283" y="445"/>
                  </a:cubicBezTo>
                  <a:cubicBezTo>
                    <a:pt x="283" y="445"/>
                    <a:pt x="283" y="444"/>
                    <a:pt x="284" y="444"/>
                  </a:cubicBezTo>
                  <a:cubicBezTo>
                    <a:pt x="284" y="444"/>
                    <a:pt x="284" y="444"/>
                    <a:pt x="284" y="443"/>
                  </a:cubicBezTo>
                  <a:cubicBezTo>
                    <a:pt x="285" y="442"/>
                    <a:pt x="285" y="443"/>
                    <a:pt x="285" y="442"/>
                  </a:cubicBezTo>
                  <a:cubicBezTo>
                    <a:pt x="285" y="441"/>
                    <a:pt x="285" y="441"/>
                    <a:pt x="286" y="441"/>
                  </a:cubicBezTo>
                  <a:cubicBezTo>
                    <a:pt x="286" y="440"/>
                    <a:pt x="286" y="440"/>
                    <a:pt x="286" y="440"/>
                  </a:cubicBezTo>
                  <a:cubicBezTo>
                    <a:pt x="286" y="440"/>
                    <a:pt x="287" y="439"/>
                    <a:pt x="288" y="438"/>
                  </a:cubicBezTo>
                  <a:cubicBezTo>
                    <a:pt x="288" y="437"/>
                    <a:pt x="288" y="437"/>
                    <a:pt x="289" y="436"/>
                  </a:cubicBezTo>
                  <a:cubicBezTo>
                    <a:pt x="289" y="435"/>
                    <a:pt x="289" y="434"/>
                    <a:pt x="289" y="434"/>
                  </a:cubicBezTo>
                  <a:cubicBezTo>
                    <a:pt x="290" y="433"/>
                    <a:pt x="290" y="432"/>
                    <a:pt x="290" y="432"/>
                  </a:cubicBezTo>
                  <a:cubicBezTo>
                    <a:pt x="290" y="432"/>
                    <a:pt x="290" y="432"/>
                    <a:pt x="290" y="431"/>
                  </a:cubicBezTo>
                  <a:cubicBezTo>
                    <a:pt x="291" y="430"/>
                    <a:pt x="291" y="430"/>
                    <a:pt x="291" y="429"/>
                  </a:cubicBezTo>
                  <a:cubicBezTo>
                    <a:pt x="291" y="428"/>
                    <a:pt x="292" y="428"/>
                    <a:pt x="291" y="427"/>
                  </a:cubicBezTo>
                  <a:cubicBezTo>
                    <a:pt x="291" y="426"/>
                    <a:pt x="291" y="426"/>
                    <a:pt x="291" y="425"/>
                  </a:cubicBezTo>
                  <a:cubicBezTo>
                    <a:pt x="291" y="424"/>
                    <a:pt x="291" y="425"/>
                    <a:pt x="291" y="424"/>
                  </a:cubicBezTo>
                  <a:cubicBezTo>
                    <a:pt x="292" y="423"/>
                    <a:pt x="292" y="423"/>
                    <a:pt x="293" y="422"/>
                  </a:cubicBezTo>
                  <a:cubicBezTo>
                    <a:pt x="293" y="421"/>
                    <a:pt x="293" y="419"/>
                    <a:pt x="294" y="418"/>
                  </a:cubicBezTo>
                  <a:cubicBezTo>
                    <a:pt x="294" y="417"/>
                    <a:pt x="294" y="417"/>
                    <a:pt x="295" y="416"/>
                  </a:cubicBezTo>
                  <a:cubicBezTo>
                    <a:pt x="295" y="415"/>
                    <a:pt x="295" y="415"/>
                    <a:pt x="295" y="414"/>
                  </a:cubicBezTo>
                  <a:cubicBezTo>
                    <a:pt x="296" y="414"/>
                    <a:pt x="296" y="414"/>
                    <a:pt x="296" y="413"/>
                  </a:cubicBezTo>
                  <a:cubicBezTo>
                    <a:pt x="297" y="412"/>
                    <a:pt x="295" y="413"/>
                    <a:pt x="298" y="412"/>
                  </a:cubicBezTo>
                  <a:cubicBezTo>
                    <a:pt x="300" y="411"/>
                    <a:pt x="301" y="410"/>
                    <a:pt x="301" y="410"/>
                  </a:cubicBezTo>
                  <a:cubicBezTo>
                    <a:pt x="301" y="410"/>
                    <a:pt x="303" y="408"/>
                    <a:pt x="304" y="408"/>
                  </a:cubicBezTo>
                  <a:cubicBezTo>
                    <a:pt x="304" y="407"/>
                    <a:pt x="304" y="407"/>
                    <a:pt x="304" y="406"/>
                  </a:cubicBezTo>
                  <a:cubicBezTo>
                    <a:pt x="304" y="406"/>
                    <a:pt x="304" y="406"/>
                    <a:pt x="304" y="405"/>
                  </a:cubicBezTo>
                  <a:cubicBezTo>
                    <a:pt x="304" y="404"/>
                    <a:pt x="303" y="404"/>
                    <a:pt x="303" y="403"/>
                  </a:cubicBezTo>
                  <a:cubicBezTo>
                    <a:pt x="303" y="402"/>
                    <a:pt x="303" y="402"/>
                    <a:pt x="304" y="401"/>
                  </a:cubicBezTo>
                  <a:cubicBezTo>
                    <a:pt x="305" y="400"/>
                    <a:pt x="305" y="400"/>
                    <a:pt x="305" y="400"/>
                  </a:cubicBezTo>
                  <a:cubicBezTo>
                    <a:pt x="305" y="399"/>
                    <a:pt x="305" y="398"/>
                    <a:pt x="305" y="398"/>
                  </a:cubicBezTo>
                  <a:cubicBezTo>
                    <a:pt x="305" y="398"/>
                    <a:pt x="305" y="398"/>
                    <a:pt x="306" y="397"/>
                  </a:cubicBezTo>
                  <a:cubicBezTo>
                    <a:pt x="306" y="396"/>
                    <a:pt x="306" y="396"/>
                    <a:pt x="307" y="396"/>
                  </a:cubicBezTo>
                  <a:cubicBezTo>
                    <a:pt x="307" y="396"/>
                    <a:pt x="306" y="396"/>
                    <a:pt x="307" y="395"/>
                  </a:cubicBezTo>
                  <a:cubicBezTo>
                    <a:pt x="307" y="395"/>
                    <a:pt x="307" y="394"/>
                    <a:pt x="307" y="394"/>
                  </a:cubicBezTo>
                  <a:cubicBezTo>
                    <a:pt x="308" y="394"/>
                    <a:pt x="308" y="394"/>
                    <a:pt x="308" y="394"/>
                  </a:cubicBezTo>
                  <a:cubicBezTo>
                    <a:pt x="309" y="393"/>
                    <a:pt x="309" y="393"/>
                    <a:pt x="309" y="393"/>
                  </a:cubicBezTo>
                  <a:cubicBezTo>
                    <a:pt x="310" y="393"/>
                    <a:pt x="310" y="393"/>
                    <a:pt x="310" y="393"/>
                  </a:cubicBezTo>
                  <a:cubicBezTo>
                    <a:pt x="310" y="393"/>
                    <a:pt x="310" y="392"/>
                    <a:pt x="309" y="392"/>
                  </a:cubicBezTo>
                  <a:cubicBezTo>
                    <a:pt x="309" y="392"/>
                    <a:pt x="308" y="393"/>
                    <a:pt x="308" y="393"/>
                  </a:cubicBezTo>
                  <a:cubicBezTo>
                    <a:pt x="308" y="393"/>
                    <a:pt x="306" y="393"/>
                    <a:pt x="306" y="393"/>
                  </a:cubicBezTo>
                  <a:cubicBezTo>
                    <a:pt x="306" y="394"/>
                    <a:pt x="306" y="394"/>
                    <a:pt x="306" y="394"/>
                  </a:cubicBezTo>
                  <a:cubicBezTo>
                    <a:pt x="306" y="394"/>
                    <a:pt x="306" y="394"/>
                    <a:pt x="305" y="394"/>
                  </a:cubicBezTo>
                  <a:cubicBezTo>
                    <a:pt x="305" y="394"/>
                    <a:pt x="306" y="392"/>
                    <a:pt x="306" y="392"/>
                  </a:cubicBezTo>
                  <a:cubicBezTo>
                    <a:pt x="306" y="392"/>
                    <a:pt x="306" y="393"/>
                    <a:pt x="306" y="391"/>
                  </a:cubicBezTo>
                  <a:cubicBezTo>
                    <a:pt x="306" y="390"/>
                    <a:pt x="306" y="389"/>
                    <a:pt x="306" y="389"/>
                  </a:cubicBezTo>
                  <a:cubicBezTo>
                    <a:pt x="306" y="389"/>
                    <a:pt x="306" y="389"/>
                    <a:pt x="306" y="389"/>
                  </a:cubicBezTo>
                  <a:cubicBezTo>
                    <a:pt x="305" y="389"/>
                    <a:pt x="304" y="389"/>
                    <a:pt x="304" y="389"/>
                  </a:cubicBezTo>
                  <a:cubicBezTo>
                    <a:pt x="304" y="389"/>
                    <a:pt x="305" y="389"/>
                    <a:pt x="305" y="388"/>
                  </a:cubicBezTo>
                  <a:cubicBezTo>
                    <a:pt x="306" y="387"/>
                    <a:pt x="306" y="386"/>
                    <a:pt x="306" y="386"/>
                  </a:cubicBezTo>
                  <a:cubicBezTo>
                    <a:pt x="306" y="385"/>
                    <a:pt x="306" y="385"/>
                    <a:pt x="307" y="385"/>
                  </a:cubicBezTo>
                  <a:cubicBezTo>
                    <a:pt x="307" y="384"/>
                    <a:pt x="306" y="383"/>
                    <a:pt x="306" y="383"/>
                  </a:cubicBezTo>
                  <a:cubicBezTo>
                    <a:pt x="306" y="383"/>
                    <a:pt x="307" y="383"/>
                    <a:pt x="307" y="383"/>
                  </a:cubicBezTo>
                  <a:cubicBezTo>
                    <a:pt x="306" y="382"/>
                    <a:pt x="308" y="380"/>
                    <a:pt x="308" y="380"/>
                  </a:cubicBezTo>
                  <a:cubicBezTo>
                    <a:pt x="308" y="380"/>
                    <a:pt x="308" y="380"/>
                    <a:pt x="308" y="380"/>
                  </a:cubicBezTo>
                  <a:cubicBezTo>
                    <a:pt x="308" y="379"/>
                    <a:pt x="309" y="379"/>
                    <a:pt x="309" y="378"/>
                  </a:cubicBezTo>
                  <a:cubicBezTo>
                    <a:pt x="309" y="378"/>
                    <a:pt x="310" y="377"/>
                    <a:pt x="311" y="376"/>
                  </a:cubicBezTo>
                  <a:cubicBezTo>
                    <a:pt x="312" y="375"/>
                    <a:pt x="311" y="376"/>
                    <a:pt x="312" y="375"/>
                  </a:cubicBezTo>
                  <a:cubicBezTo>
                    <a:pt x="313" y="374"/>
                    <a:pt x="313" y="374"/>
                    <a:pt x="314" y="374"/>
                  </a:cubicBezTo>
                  <a:cubicBezTo>
                    <a:pt x="315" y="373"/>
                    <a:pt x="315" y="373"/>
                    <a:pt x="316" y="372"/>
                  </a:cubicBezTo>
                  <a:cubicBezTo>
                    <a:pt x="318" y="372"/>
                    <a:pt x="318" y="372"/>
                    <a:pt x="319" y="372"/>
                  </a:cubicBezTo>
                  <a:cubicBezTo>
                    <a:pt x="320" y="371"/>
                    <a:pt x="321" y="370"/>
                    <a:pt x="322" y="371"/>
                  </a:cubicBezTo>
                  <a:cubicBezTo>
                    <a:pt x="322" y="371"/>
                    <a:pt x="323" y="370"/>
                    <a:pt x="323" y="371"/>
                  </a:cubicBezTo>
                  <a:cubicBezTo>
                    <a:pt x="324" y="371"/>
                    <a:pt x="324" y="371"/>
                    <a:pt x="324" y="371"/>
                  </a:cubicBezTo>
                  <a:cubicBezTo>
                    <a:pt x="325" y="371"/>
                    <a:pt x="325" y="371"/>
                    <a:pt x="326" y="371"/>
                  </a:cubicBezTo>
                  <a:cubicBezTo>
                    <a:pt x="326" y="372"/>
                    <a:pt x="326" y="372"/>
                    <a:pt x="327" y="372"/>
                  </a:cubicBezTo>
                  <a:cubicBezTo>
                    <a:pt x="327" y="372"/>
                    <a:pt x="327" y="372"/>
                    <a:pt x="328" y="372"/>
                  </a:cubicBezTo>
                  <a:cubicBezTo>
                    <a:pt x="329" y="371"/>
                    <a:pt x="330" y="371"/>
                    <a:pt x="330" y="371"/>
                  </a:cubicBezTo>
                  <a:cubicBezTo>
                    <a:pt x="330" y="370"/>
                    <a:pt x="330" y="371"/>
                    <a:pt x="330" y="370"/>
                  </a:cubicBezTo>
                  <a:cubicBezTo>
                    <a:pt x="331" y="369"/>
                    <a:pt x="331" y="369"/>
                    <a:pt x="332" y="368"/>
                  </a:cubicBezTo>
                  <a:cubicBezTo>
                    <a:pt x="333" y="368"/>
                    <a:pt x="333" y="368"/>
                    <a:pt x="333" y="367"/>
                  </a:cubicBezTo>
                  <a:cubicBezTo>
                    <a:pt x="334" y="367"/>
                    <a:pt x="334" y="367"/>
                    <a:pt x="334" y="367"/>
                  </a:cubicBezTo>
                  <a:cubicBezTo>
                    <a:pt x="335" y="367"/>
                    <a:pt x="335" y="367"/>
                    <a:pt x="335" y="367"/>
                  </a:cubicBezTo>
                  <a:cubicBezTo>
                    <a:pt x="336" y="366"/>
                    <a:pt x="335" y="366"/>
                    <a:pt x="336" y="366"/>
                  </a:cubicBezTo>
                  <a:cubicBezTo>
                    <a:pt x="336" y="365"/>
                    <a:pt x="336" y="365"/>
                    <a:pt x="337" y="365"/>
                  </a:cubicBezTo>
                  <a:cubicBezTo>
                    <a:pt x="337" y="365"/>
                    <a:pt x="338" y="363"/>
                    <a:pt x="338" y="363"/>
                  </a:cubicBezTo>
                  <a:cubicBezTo>
                    <a:pt x="338" y="362"/>
                    <a:pt x="338" y="362"/>
                    <a:pt x="338" y="362"/>
                  </a:cubicBezTo>
                  <a:cubicBezTo>
                    <a:pt x="337" y="362"/>
                    <a:pt x="337" y="362"/>
                    <a:pt x="337" y="362"/>
                  </a:cubicBezTo>
                  <a:cubicBezTo>
                    <a:pt x="337" y="362"/>
                    <a:pt x="337" y="362"/>
                    <a:pt x="337" y="362"/>
                  </a:cubicBezTo>
                  <a:cubicBezTo>
                    <a:pt x="336" y="362"/>
                    <a:pt x="336" y="361"/>
                    <a:pt x="336" y="361"/>
                  </a:cubicBezTo>
                  <a:cubicBezTo>
                    <a:pt x="335" y="361"/>
                    <a:pt x="336" y="361"/>
                    <a:pt x="335" y="361"/>
                  </a:cubicBezTo>
                  <a:cubicBezTo>
                    <a:pt x="334" y="360"/>
                    <a:pt x="334" y="360"/>
                    <a:pt x="334" y="360"/>
                  </a:cubicBezTo>
                  <a:cubicBezTo>
                    <a:pt x="334" y="360"/>
                    <a:pt x="333" y="360"/>
                    <a:pt x="333" y="360"/>
                  </a:cubicBezTo>
                  <a:cubicBezTo>
                    <a:pt x="334" y="359"/>
                    <a:pt x="334" y="359"/>
                    <a:pt x="334" y="360"/>
                  </a:cubicBezTo>
                  <a:cubicBezTo>
                    <a:pt x="335" y="360"/>
                    <a:pt x="335" y="360"/>
                    <a:pt x="335" y="360"/>
                  </a:cubicBezTo>
                  <a:cubicBezTo>
                    <a:pt x="336" y="360"/>
                    <a:pt x="336" y="360"/>
                    <a:pt x="336" y="360"/>
                  </a:cubicBezTo>
                  <a:cubicBezTo>
                    <a:pt x="336" y="360"/>
                    <a:pt x="336" y="360"/>
                    <a:pt x="336" y="360"/>
                  </a:cubicBezTo>
                  <a:cubicBezTo>
                    <a:pt x="336" y="359"/>
                    <a:pt x="335" y="359"/>
                    <a:pt x="335" y="358"/>
                  </a:cubicBezTo>
                  <a:cubicBezTo>
                    <a:pt x="335" y="358"/>
                    <a:pt x="335" y="357"/>
                    <a:pt x="335" y="357"/>
                  </a:cubicBezTo>
                  <a:cubicBezTo>
                    <a:pt x="335" y="357"/>
                    <a:pt x="335" y="357"/>
                    <a:pt x="335" y="357"/>
                  </a:cubicBezTo>
                  <a:cubicBezTo>
                    <a:pt x="336" y="358"/>
                    <a:pt x="336" y="358"/>
                    <a:pt x="336" y="358"/>
                  </a:cubicBezTo>
                  <a:cubicBezTo>
                    <a:pt x="336" y="358"/>
                    <a:pt x="336" y="358"/>
                    <a:pt x="336" y="359"/>
                  </a:cubicBezTo>
                  <a:cubicBezTo>
                    <a:pt x="336" y="359"/>
                    <a:pt x="336" y="360"/>
                    <a:pt x="336" y="360"/>
                  </a:cubicBezTo>
                  <a:cubicBezTo>
                    <a:pt x="336" y="359"/>
                    <a:pt x="336" y="359"/>
                    <a:pt x="337" y="359"/>
                  </a:cubicBezTo>
                  <a:cubicBezTo>
                    <a:pt x="337" y="358"/>
                    <a:pt x="336" y="359"/>
                    <a:pt x="337" y="358"/>
                  </a:cubicBezTo>
                  <a:cubicBezTo>
                    <a:pt x="337" y="357"/>
                    <a:pt x="337" y="357"/>
                    <a:pt x="337" y="357"/>
                  </a:cubicBezTo>
                  <a:cubicBezTo>
                    <a:pt x="337" y="357"/>
                    <a:pt x="338" y="357"/>
                    <a:pt x="338" y="357"/>
                  </a:cubicBezTo>
                  <a:cubicBezTo>
                    <a:pt x="338" y="358"/>
                    <a:pt x="338" y="358"/>
                    <a:pt x="338" y="358"/>
                  </a:cubicBezTo>
                  <a:cubicBezTo>
                    <a:pt x="338" y="358"/>
                    <a:pt x="337" y="358"/>
                    <a:pt x="337" y="358"/>
                  </a:cubicBezTo>
                  <a:cubicBezTo>
                    <a:pt x="338" y="358"/>
                    <a:pt x="338" y="358"/>
                    <a:pt x="338" y="358"/>
                  </a:cubicBezTo>
                  <a:cubicBezTo>
                    <a:pt x="339" y="358"/>
                    <a:pt x="339" y="357"/>
                    <a:pt x="339" y="357"/>
                  </a:cubicBezTo>
                  <a:cubicBezTo>
                    <a:pt x="339" y="358"/>
                    <a:pt x="338" y="358"/>
                    <a:pt x="338" y="358"/>
                  </a:cubicBezTo>
                  <a:cubicBezTo>
                    <a:pt x="338" y="358"/>
                    <a:pt x="338" y="359"/>
                    <a:pt x="338" y="359"/>
                  </a:cubicBezTo>
                  <a:cubicBezTo>
                    <a:pt x="337" y="359"/>
                    <a:pt x="337" y="359"/>
                    <a:pt x="337" y="359"/>
                  </a:cubicBezTo>
                  <a:cubicBezTo>
                    <a:pt x="337" y="359"/>
                    <a:pt x="337" y="359"/>
                    <a:pt x="337" y="360"/>
                  </a:cubicBezTo>
                  <a:cubicBezTo>
                    <a:pt x="337" y="360"/>
                    <a:pt x="337" y="361"/>
                    <a:pt x="337" y="361"/>
                  </a:cubicBezTo>
                  <a:cubicBezTo>
                    <a:pt x="338" y="361"/>
                    <a:pt x="338" y="361"/>
                    <a:pt x="338" y="360"/>
                  </a:cubicBezTo>
                  <a:cubicBezTo>
                    <a:pt x="339" y="360"/>
                    <a:pt x="339" y="360"/>
                    <a:pt x="340" y="360"/>
                  </a:cubicBezTo>
                  <a:cubicBezTo>
                    <a:pt x="340" y="360"/>
                    <a:pt x="341" y="360"/>
                    <a:pt x="341" y="360"/>
                  </a:cubicBezTo>
                  <a:cubicBezTo>
                    <a:pt x="341" y="360"/>
                    <a:pt x="341" y="360"/>
                    <a:pt x="341" y="360"/>
                  </a:cubicBezTo>
                  <a:cubicBezTo>
                    <a:pt x="341" y="360"/>
                    <a:pt x="341" y="359"/>
                    <a:pt x="341" y="359"/>
                  </a:cubicBezTo>
                  <a:cubicBezTo>
                    <a:pt x="341" y="359"/>
                    <a:pt x="342" y="358"/>
                    <a:pt x="341" y="358"/>
                  </a:cubicBezTo>
                  <a:cubicBezTo>
                    <a:pt x="341" y="358"/>
                    <a:pt x="341" y="357"/>
                    <a:pt x="341" y="357"/>
                  </a:cubicBezTo>
                  <a:cubicBezTo>
                    <a:pt x="342" y="357"/>
                    <a:pt x="342" y="358"/>
                    <a:pt x="342" y="358"/>
                  </a:cubicBezTo>
                  <a:cubicBezTo>
                    <a:pt x="342" y="358"/>
                    <a:pt x="342" y="359"/>
                    <a:pt x="342" y="359"/>
                  </a:cubicBezTo>
                  <a:cubicBezTo>
                    <a:pt x="342" y="359"/>
                    <a:pt x="343" y="359"/>
                    <a:pt x="342" y="360"/>
                  </a:cubicBezTo>
                  <a:cubicBezTo>
                    <a:pt x="342" y="360"/>
                    <a:pt x="342" y="360"/>
                    <a:pt x="342" y="360"/>
                  </a:cubicBezTo>
                  <a:cubicBezTo>
                    <a:pt x="342" y="360"/>
                    <a:pt x="342" y="360"/>
                    <a:pt x="342" y="360"/>
                  </a:cubicBezTo>
                  <a:cubicBezTo>
                    <a:pt x="343" y="360"/>
                    <a:pt x="343" y="360"/>
                    <a:pt x="343" y="360"/>
                  </a:cubicBezTo>
                  <a:cubicBezTo>
                    <a:pt x="344" y="360"/>
                    <a:pt x="344" y="360"/>
                    <a:pt x="344" y="360"/>
                  </a:cubicBezTo>
                  <a:cubicBezTo>
                    <a:pt x="344" y="359"/>
                    <a:pt x="345" y="359"/>
                    <a:pt x="345" y="359"/>
                  </a:cubicBezTo>
                  <a:cubicBezTo>
                    <a:pt x="345" y="359"/>
                    <a:pt x="345" y="358"/>
                    <a:pt x="345" y="357"/>
                  </a:cubicBezTo>
                  <a:cubicBezTo>
                    <a:pt x="346" y="357"/>
                    <a:pt x="346" y="357"/>
                    <a:pt x="345" y="356"/>
                  </a:cubicBezTo>
                  <a:cubicBezTo>
                    <a:pt x="345" y="356"/>
                    <a:pt x="345" y="356"/>
                    <a:pt x="345" y="356"/>
                  </a:cubicBezTo>
                  <a:cubicBezTo>
                    <a:pt x="345" y="355"/>
                    <a:pt x="345" y="355"/>
                    <a:pt x="345" y="355"/>
                  </a:cubicBezTo>
                  <a:cubicBezTo>
                    <a:pt x="344" y="355"/>
                    <a:pt x="344" y="355"/>
                    <a:pt x="344" y="355"/>
                  </a:cubicBezTo>
                  <a:cubicBezTo>
                    <a:pt x="343" y="355"/>
                    <a:pt x="344" y="355"/>
                    <a:pt x="343" y="355"/>
                  </a:cubicBezTo>
                  <a:cubicBezTo>
                    <a:pt x="343" y="354"/>
                    <a:pt x="343" y="355"/>
                    <a:pt x="343" y="354"/>
                  </a:cubicBezTo>
                  <a:cubicBezTo>
                    <a:pt x="342" y="354"/>
                    <a:pt x="343" y="354"/>
                    <a:pt x="342" y="353"/>
                  </a:cubicBezTo>
                  <a:cubicBezTo>
                    <a:pt x="342" y="352"/>
                    <a:pt x="343" y="350"/>
                    <a:pt x="343" y="349"/>
                  </a:cubicBezTo>
                  <a:cubicBezTo>
                    <a:pt x="342" y="349"/>
                    <a:pt x="342" y="349"/>
                    <a:pt x="342" y="349"/>
                  </a:cubicBezTo>
                  <a:cubicBezTo>
                    <a:pt x="342" y="348"/>
                    <a:pt x="342" y="348"/>
                    <a:pt x="342" y="347"/>
                  </a:cubicBezTo>
                  <a:cubicBezTo>
                    <a:pt x="342" y="347"/>
                    <a:pt x="342" y="347"/>
                    <a:pt x="342" y="346"/>
                  </a:cubicBezTo>
                  <a:cubicBezTo>
                    <a:pt x="341" y="346"/>
                    <a:pt x="342" y="346"/>
                    <a:pt x="341" y="346"/>
                  </a:cubicBezTo>
                  <a:cubicBezTo>
                    <a:pt x="341" y="345"/>
                    <a:pt x="341" y="345"/>
                    <a:pt x="341" y="345"/>
                  </a:cubicBezTo>
                  <a:cubicBezTo>
                    <a:pt x="340" y="345"/>
                    <a:pt x="340" y="345"/>
                    <a:pt x="340" y="345"/>
                  </a:cubicBezTo>
                  <a:cubicBezTo>
                    <a:pt x="339" y="345"/>
                    <a:pt x="339" y="345"/>
                    <a:pt x="339" y="345"/>
                  </a:cubicBezTo>
                  <a:cubicBezTo>
                    <a:pt x="339" y="345"/>
                    <a:pt x="339" y="344"/>
                    <a:pt x="338" y="344"/>
                  </a:cubicBezTo>
                  <a:cubicBezTo>
                    <a:pt x="338" y="343"/>
                    <a:pt x="338" y="343"/>
                    <a:pt x="338" y="343"/>
                  </a:cubicBezTo>
                  <a:cubicBezTo>
                    <a:pt x="339" y="343"/>
                    <a:pt x="340" y="343"/>
                    <a:pt x="340" y="343"/>
                  </a:cubicBezTo>
                  <a:cubicBezTo>
                    <a:pt x="339" y="343"/>
                    <a:pt x="339" y="344"/>
                    <a:pt x="340" y="344"/>
                  </a:cubicBezTo>
                  <a:cubicBezTo>
                    <a:pt x="340" y="344"/>
                    <a:pt x="340" y="344"/>
                    <a:pt x="341" y="344"/>
                  </a:cubicBezTo>
                  <a:cubicBezTo>
                    <a:pt x="341" y="344"/>
                    <a:pt x="341" y="344"/>
                    <a:pt x="342" y="344"/>
                  </a:cubicBezTo>
                  <a:cubicBezTo>
                    <a:pt x="342" y="344"/>
                    <a:pt x="342" y="344"/>
                    <a:pt x="342" y="345"/>
                  </a:cubicBezTo>
                  <a:cubicBezTo>
                    <a:pt x="342" y="345"/>
                    <a:pt x="343" y="345"/>
                    <a:pt x="342" y="346"/>
                  </a:cubicBezTo>
                  <a:cubicBezTo>
                    <a:pt x="342" y="346"/>
                    <a:pt x="342" y="346"/>
                    <a:pt x="342" y="346"/>
                  </a:cubicBezTo>
                  <a:cubicBezTo>
                    <a:pt x="342" y="347"/>
                    <a:pt x="343" y="347"/>
                    <a:pt x="343" y="347"/>
                  </a:cubicBezTo>
                  <a:cubicBezTo>
                    <a:pt x="343" y="348"/>
                    <a:pt x="343" y="348"/>
                    <a:pt x="343" y="348"/>
                  </a:cubicBezTo>
                  <a:cubicBezTo>
                    <a:pt x="343" y="348"/>
                    <a:pt x="343" y="348"/>
                    <a:pt x="343" y="349"/>
                  </a:cubicBezTo>
                  <a:cubicBezTo>
                    <a:pt x="343" y="349"/>
                    <a:pt x="344" y="349"/>
                    <a:pt x="344" y="349"/>
                  </a:cubicBezTo>
                  <a:cubicBezTo>
                    <a:pt x="344" y="349"/>
                    <a:pt x="345" y="348"/>
                    <a:pt x="345" y="348"/>
                  </a:cubicBezTo>
                  <a:cubicBezTo>
                    <a:pt x="345" y="348"/>
                    <a:pt x="345" y="348"/>
                    <a:pt x="345" y="347"/>
                  </a:cubicBezTo>
                  <a:cubicBezTo>
                    <a:pt x="344" y="346"/>
                    <a:pt x="344" y="346"/>
                    <a:pt x="344" y="345"/>
                  </a:cubicBezTo>
                  <a:cubicBezTo>
                    <a:pt x="344" y="345"/>
                    <a:pt x="343" y="345"/>
                    <a:pt x="344" y="345"/>
                  </a:cubicBezTo>
                  <a:cubicBezTo>
                    <a:pt x="344" y="344"/>
                    <a:pt x="344" y="344"/>
                    <a:pt x="344" y="344"/>
                  </a:cubicBezTo>
                  <a:cubicBezTo>
                    <a:pt x="344" y="344"/>
                    <a:pt x="345" y="343"/>
                    <a:pt x="345" y="343"/>
                  </a:cubicBezTo>
                  <a:cubicBezTo>
                    <a:pt x="345" y="343"/>
                    <a:pt x="346" y="343"/>
                    <a:pt x="345" y="343"/>
                  </a:cubicBezTo>
                  <a:cubicBezTo>
                    <a:pt x="345" y="344"/>
                    <a:pt x="346" y="344"/>
                    <a:pt x="345" y="345"/>
                  </a:cubicBezTo>
                  <a:cubicBezTo>
                    <a:pt x="345" y="345"/>
                    <a:pt x="346" y="345"/>
                    <a:pt x="346" y="346"/>
                  </a:cubicBezTo>
                  <a:cubicBezTo>
                    <a:pt x="346" y="347"/>
                    <a:pt x="345" y="347"/>
                    <a:pt x="346" y="347"/>
                  </a:cubicBezTo>
                  <a:cubicBezTo>
                    <a:pt x="346" y="347"/>
                    <a:pt x="347" y="347"/>
                    <a:pt x="347" y="347"/>
                  </a:cubicBezTo>
                  <a:cubicBezTo>
                    <a:pt x="347" y="347"/>
                    <a:pt x="347" y="347"/>
                    <a:pt x="348" y="347"/>
                  </a:cubicBezTo>
                  <a:cubicBezTo>
                    <a:pt x="348" y="346"/>
                    <a:pt x="348" y="346"/>
                    <a:pt x="348" y="346"/>
                  </a:cubicBezTo>
                  <a:cubicBezTo>
                    <a:pt x="348" y="345"/>
                    <a:pt x="349" y="346"/>
                    <a:pt x="349" y="345"/>
                  </a:cubicBezTo>
                  <a:cubicBezTo>
                    <a:pt x="349" y="345"/>
                    <a:pt x="350" y="345"/>
                    <a:pt x="350" y="345"/>
                  </a:cubicBezTo>
                  <a:cubicBezTo>
                    <a:pt x="350" y="344"/>
                    <a:pt x="350" y="344"/>
                    <a:pt x="350" y="344"/>
                  </a:cubicBezTo>
                  <a:cubicBezTo>
                    <a:pt x="350" y="344"/>
                    <a:pt x="350" y="344"/>
                    <a:pt x="351" y="344"/>
                  </a:cubicBezTo>
                  <a:cubicBezTo>
                    <a:pt x="351" y="344"/>
                    <a:pt x="351" y="344"/>
                    <a:pt x="351" y="344"/>
                  </a:cubicBezTo>
                  <a:cubicBezTo>
                    <a:pt x="351" y="344"/>
                    <a:pt x="351" y="343"/>
                    <a:pt x="352" y="343"/>
                  </a:cubicBezTo>
                  <a:cubicBezTo>
                    <a:pt x="352" y="343"/>
                    <a:pt x="352" y="343"/>
                    <a:pt x="353" y="344"/>
                  </a:cubicBezTo>
                  <a:cubicBezTo>
                    <a:pt x="353" y="344"/>
                    <a:pt x="352" y="343"/>
                    <a:pt x="353" y="344"/>
                  </a:cubicBezTo>
                  <a:cubicBezTo>
                    <a:pt x="354" y="345"/>
                    <a:pt x="354" y="345"/>
                    <a:pt x="354" y="345"/>
                  </a:cubicBezTo>
                  <a:cubicBezTo>
                    <a:pt x="355" y="344"/>
                    <a:pt x="355" y="344"/>
                    <a:pt x="355" y="344"/>
                  </a:cubicBezTo>
                  <a:cubicBezTo>
                    <a:pt x="354" y="343"/>
                    <a:pt x="354" y="342"/>
                    <a:pt x="354" y="342"/>
                  </a:cubicBezTo>
                  <a:cubicBezTo>
                    <a:pt x="354" y="342"/>
                    <a:pt x="354" y="342"/>
                    <a:pt x="355" y="341"/>
                  </a:cubicBezTo>
                  <a:cubicBezTo>
                    <a:pt x="355" y="341"/>
                    <a:pt x="355" y="341"/>
                    <a:pt x="355" y="341"/>
                  </a:cubicBezTo>
                  <a:cubicBezTo>
                    <a:pt x="356" y="341"/>
                    <a:pt x="355" y="341"/>
                    <a:pt x="356" y="340"/>
                  </a:cubicBezTo>
                  <a:cubicBezTo>
                    <a:pt x="356" y="340"/>
                    <a:pt x="357" y="340"/>
                    <a:pt x="357" y="340"/>
                  </a:cubicBezTo>
                  <a:cubicBezTo>
                    <a:pt x="357" y="341"/>
                    <a:pt x="358" y="340"/>
                    <a:pt x="358" y="340"/>
                  </a:cubicBezTo>
                  <a:cubicBezTo>
                    <a:pt x="358" y="340"/>
                    <a:pt x="359" y="341"/>
                    <a:pt x="359" y="341"/>
                  </a:cubicBezTo>
                  <a:cubicBezTo>
                    <a:pt x="358" y="342"/>
                    <a:pt x="358" y="342"/>
                    <a:pt x="358" y="343"/>
                  </a:cubicBezTo>
                  <a:cubicBezTo>
                    <a:pt x="358" y="343"/>
                    <a:pt x="358" y="343"/>
                    <a:pt x="359" y="343"/>
                  </a:cubicBezTo>
                  <a:cubicBezTo>
                    <a:pt x="359" y="342"/>
                    <a:pt x="359" y="342"/>
                    <a:pt x="359" y="342"/>
                  </a:cubicBezTo>
                  <a:cubicBezTo>
                    <a:pt x="359" y="341"/>
                    <a:pt x="360" y="341"/>
                    <a:pt x="360" y="341"/>
                  </a:cubicBezTo>
                  <a:cubicBezTo>
                    <a:pt x="360" y="341"/>
                    <a:pt x="361" y="342"/>
                    <a:pt x="360" y="342"/>
                  </a:cubicBezTo>
                  <a:cubicBezTo>
                    <a:pt x="360" y="343"/>
                    <a:pt x="360" y="343"/>
                    <a:pt x="360" y="343"/>
                  </a:cubicBezTo>
                  <a:cubicBezTo>
                    <a:pt x="359" y="343"/>
                    <a:pt x="359" y="343"/>
                    <a:pt x="359" y="343"/>
                  </a:cubicBezTo>
                  <a:cubicBezTo>
                    <a:pt x="360" y="344"/>
                    <a:pt x="360" y="344"/>
                    <a:pt x="360" y="344"/>
                  </a:cubicBezTo>
                  <a:cubicBezTo>
                    <a:pt x="360" y="344"/>
                    <a:pt x="360" y="344"/>
                    <a:pt x="360" y="344"/>
                  </a:cubicBezTo>
                  <a:cubicBezTo>
                    <a:pt x="360" y="344"/>
                    <a:pt x="360" y="344"/>
                    <a:pt x="359" y="344"/>
                  </a:cubicBezTo>
                  <a:cubicBezTo>
                    <a:pt x="359" y="344"/>
                    <a:pt x="359" y="344"/>
                    <a:pt x="359" y="344"/>
                  </a:cubicBezTo>
                  <a:cubicBezTo>
                    <a:pt x="359" y="344"/>
                    <a:pt x="359" y="345"/>
                    <a:pt x="359" y="345"/>
                  </a:cubicBezTo>
                  <a:cubicBezTo>
                    <a:pt x="359" y="345"/>
                    <a:pt x="359" y="346"/>
                    <a:pt x="359" y="346"/>
                  </a:cubicBezTo>
                  <a:cubicBezTo>
                    <a:pt x="359" y="346"/>
                    <a:pt x="359" y="346"/>
                    <a:pt x="360" y="345"/>
                  </a:cubicBezTo>
                  <a:cubicBezTo>
                    <a:pt x="360" y="345"/>
                    <a:pt x="360" y="345"/>
                    <a:pt x="360" y="344"/>
                  </a:cubicBezTo>
                  <a:cubicBezTo>
                    <a:pt x="361" y="343"/>
                    <a:pt x="361" y="343"/>
                    <a:pt x="361" y="343"/>
                  </a:cubicBezTo>
                  <a:cubicBezTo>
                    <a:pt x="361" y="343"/>
                    <a:pt x="361" y="343"/>
                    <a:pt x="362" y="343"/>
                  </a:cubicBezTo>
                  <a:cubicBezTo>
                    <a:pt x="362" y="342"/>
                    <a:pt x="362" y="342"/>
                    <a:pt x="362" y="342"/>
                  </a:cubicBezTo>
                  <a:cubicBezTo>
                    <a:pt x="363" y="342"/>
                    <a:pt x="363" y="342"/>
                    <a:pt x="363" y="342"/>
                  </a:cubicBezTo>
                  <a:cubicBezTo>
                    <a:pt x="363" y="341"/>
                    <a:pt x="363" y="341"/>
                    <a:pt x="364" y="340"/>
                  </a:cubicBezTo>
                  <a:cubicBezTo>
                    <a:pt x="364" y="340"/>
                    <a:pt x="364" y="340"/>
                    <a:pt x="364" y="339"/>
                  </a:cubicBezTo>
                  <a:cubicBezTo>
                    <a:pt x="365" y="338"/>
                    <a:pt x="365" y="339"/>
                    <a:pt x="366" y="338"/>
                  </a:cubicBezTo>
                  <a:cubicBezTo>
                    <a:pt x="366" y="337"/>
                    <a:pt x="366" y="337"/>
                    <a:pt x="367" y="337"/>
                  </a:cubicBezTo>
                  <a:cubicBezTo>
                    <a:pt x="367" y="336"/>
                    <a:pt x="367" y="336"/>
                    <a:pt x="367" y="336"/>
                  </a:cubicBezTo>
                  <a:cubicBezTo>
                    <a:pt x="368" y="335"/>
                    <a:pt x="368" y="335"/>
                    <a:pt x="368" y="334"/>
                  </a:cubicBezTo>
                  <a:cubicBezTo>
                    <a:pt x="369" y="333"/>
                    <a:pt x="370" y="333"/>
                    <a:pt x="370" y="333"/>
                  </a:cubicBezTo>
                  <a:cubicBezTo>
                    <a:pt x="370" y="332"/>
                    <a:pt x="370" y="332"/>
                    <a:pt x="370" y="332"/>
                  </a:cubicBezTo>
                  <a:cubicBezTo>
                    <a:pt x="371" y="331"/>
                    <a:pt x="372" y="329"/>
                    <a:pt x="372" y="329"/>
                  </a:cubicBezTo>
                  <a:lnTo>
                    <a:pt x="373" y="328"/>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 name="Freeform 125"/>
            <p:cNvSpPr>
              <a:spLocks/>
            </p:cNvSpPr>
            <p:nvPr/>
          </p:nvSpPr>
          <p:spPr bwMode="auto">
            <a:xfrm>
              <a:off x="10313988" y="3733801"/>
              <a:ext cx="1588" cy="3175"/>
            </a:xfrm>
            <a:custGeom>
              <a:avLst/>
              <a:gdLst>
                <a:gd name="T0" fmla="*/ 0 w 1"/>
                <a:gd name="T1" fmla="*/ 2 h 2"/>
                <a:gd name="T2" fmla="*/ 0 w 1"/>
                <a:gd name="T3" fmla="*/ 1 h 2"/>
                <a:gd name="T4" fmla="*/ 1 w 1"/>
                <a:gd name="T5" fmla="*/ 0 h 2"/>
                <a:gd name="T6" fmla="*/ 1 w 1"/>
                <a:gd name="T7" fmla="*/ 2 h 2"/>
                <a:gd name="T8" fmla="*/ 0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1" y="1"/>
                    <a:pt x="1" y="0"/>
                    <a:pt x="1" y="0"/>
                  </a:cubicBezTo>
                  <a:cubicBezTo>
                    <a:pt x="1" y="1"/>
                    <a:pt x="1" y="2"/>
                    <a:pt x="1" y="2"/>
                  </a:cubicBezTo>
                  <a:cubicBezTo>
                    <a:pt x="0" y="2"/>
                    <a:pt x="0" y="2"/>
                    <a:pt x="0" y="2"/>
                  </a:cubicBezTo>
                  <a:cubicBezTo>
                    <a:pt x="0"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 name="Freeform 126"/>
            <p:cNvSpPr>
              <a:spLocks/>
            </p:cNvSpPr>
            <p:nvPr/>
          </p:nvSpPr>
          <p:spPr bwMode="auto">
            <a:xfrm>
              <a:off x="10315575" y="3732213"/>
              <a:ext cx="1588" cy="1588"/>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1" y="0"/>
                    <a:pt x="1" y="1"/>
                  </a:cubicBezTo>
                  <a:cubicBezTo>
                    <a:pt x="0" y="1"/>
                    <a:pt x="0" y="1"/>
                    <a:pt x="0" y="1"/>
                  </a:cubicBezTo>
                  <a:cubicBezTo>
                    <a:pt x="0" y="1"/>
                    <a:pt x="0" y="1"/>
                    <a:pt x="0" y="1"/>
                  </a:cubicBezTo>
                  <a:cubicBezTo>
                    <a:pt x="0" y="1"/>
                    <a:pt x="0" y="1"/>
                    <a:pt x="0" y="1"/>
                  </a:cubicBezTo>
                  <a:cubicBezTo>
                    <a:pt x="0" y="1"/>
                    <a:pt x="0"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 name="Freeform 127"/>
            <p:cNvSpPr>
              <a:spLocks/>
            </p:cNvSpPr>
            <p:nvPr/>
          </p:nvSpPr>
          <p:spPr bwMode="auto">
            <a:xfrm>
              <a:off x="10309225" y="3738563"/>
              <a:ext cx="1588" cy="3175"/>
            </a:xfrm>
            <a:custGeom>
              <a:avLst/>
              <a:gdLst>
                <a:gd name="T0" fmla="*/ 1 w 1"/>
                <a:gd name="T1" fmla="*/ 0 h 2"/>
                <a:gd name="T2" fmla="*/ 0 w 1"/>
                <a:gd name="T3" fmla="*/ 1 h 2"/>
                <a:gd name="T4" fmla="*/ 0 w 1"/>
                <a:gd name="T5" fmla="*/ 2 h 2"/>
                <a:gd name="T6" fmla="*/ 0 w 1"/>
                <a:gd name="T7" fmla="*/ 2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cubicBezTo>
                    <a:pt x="1" y="0"/>
                    <a:pt x="1" y="1"/>
                    <a:pt x="0" y="1"/>
                  </a:cubicBezTo>
                  <a:cubicBezTo>
                    <a:pt x="0" y="1"/>
                    <a:pt x="0" y="2"/>
                    <a:pt x="0" y="2"/>
                  </a:cubicBezTo>
                  <a:cubicBezTo>
                    <a:pt x="0" y="2"/>
                    <a:pt x="0" y="2"/>
                    <a:pt x="0" y="2"/>
                  </a:cubicBezTo>
                  <a:cubicBezTo>
                    <a:pt x="1" y="1"/>
                    <a:pt x="1" y="1"/>
                    <a:pt x="1" y="1"/>
                  </a:cubicBezTo>
                  <a:cubicBezTo>
                    <a:pt x="1"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 name="Freeform 128"/>
            <p:cNvSpPr>
              <a:spLocks/>
            </p:cNvSpPr>
            <p:nvPr/>
          </p:nvSpPr>
          <p:spPr bwMode="auto">
            <a:xfrm>
              <a:off x="10277475" y="3752851"/>
              <a:ext cx="15875" cy="11113"/>
            </a:xfrm>
            <a:custGeom>
              <a:avLst/>
              <a:gdLst>
                <a:gd name="T0" fmla="*/ 2 w 11"/>
                <a:gd name="T1" fmla="*/ 7 h 8"/>
                <a:gd name="T2" fmla="*/ 1 w 11"/>
                <a:gd name="T3" fmla="*/ 6 h 8"/>
                <a:gd name="T4" fmla="*/ 1 w 11"/>
                <a:gd name="T5" fmla="*/ 6 h 8"/>
                <a:gd name="T6" fmla="*/ 0 w 11"/>
                <a:gd name="T7" fmla="*/ 5 h 8"/>
                <a:gd name="T8" fmla="*/ 1 w 11"/>
                <a:gd name="T9" fmla="*/ 5 h 8"/>
                <a:gd name="T10" fmla="*/ 1 w 11"/>
                <a:gd name="T11" fmla="*/ 4 h 8"/>
                <a:gd name="T12" fmla="*/ 1 w 11"/>
                <a:gd name="T13" fmla="*/ 3 h 8"/>
                <a:gd name="T14" fmla="*/ 2 w 11"/>
                <a:gd name="T15" fmla="*/ 3 h 8"/>
                <a:gd name="T16" fmla="*/ 4 w 11"/>
                <a:gd name="T17" fmla="*/ 2 h 8"/>
                <a:gd name="T18" fmla="*/ 4 w 11"/>
                <a:gd name="T19" fmla="*/ 2 h 8"/>
                <a:gd name="T20" fmla="*/ 5 w 11"/>
                <a:gd name="T21" fmla="*/ 0 h 8"/>
                <a:gd name="T22" fmla="*/ 6 w 11"/>
                <a:gd name="T23" fmla="*/ 0 h 8"/>
                <a:gd name="T24" fmla="*/ 7 w 11"/>
                <a:gd name="T25" fmla="*/ 0 h 8"/>
                <a:gd name="T26" fmla="*/ 8 w 11"/>
                <a:gd name="T27" fmla="*/ 0 h 8"/>
                <a:gd name="T28" fmla="*/ 9 w 11"/>
                <a:gd name="T29" fmla="*/ 0 h 8"/>
                <a:gd name="T30" fmla="*/ 10 w 11"/>
                <a:gd name="T31" fmla="*/ 1 h 8"/>
                <a:gd name="T32" fmla="*/ 10 w 11"/>
                <a:gd name="T33" fmla="*/ 1 h 8"/>
                <a:gd name="T34" fmla="*/ 11 w 11"/>
                <a:gd name="T35" fmla="*/ 2 h 8"/>
                <a:gd name="T36" fmla="*/ 11 w 11"/>
                <a:gd name="T37" fmla="*/ 2 h 8"/>
                <a:gd name="T38" fmla="*/ 10 w 11"/>
                <a:gd name="T39" fmla="*/ 2 h 8"/>
                <a:gd name="T40" fmla="*/ 10 w 11"/>
                <a:gd name="T41" fmla="*/ 3 h 8"/>
                <a:gd name="T42" fmla="*/ 10 w 11"/>
                <a:gd name="T43" fmla="*/ 3 h 8"/>
                <a:gd name="T44" fmla="*/ 10 w 11"/>
                <a:gd name="T45" fmla="*/ 4 h 8"/>
                <a:gd name="T46" fmla="*/ 9 w 11"/>
                <a:gd name="T47" fmla="*/ 4 h 8"/>
                <a:gd name="T48" fmla="*/ 8 w 11"/>
                <a:gd name="T49" fmla="*/ 3 h 8"/>
                <a:gd name="T50" fmla="*/ 8 w 11"/>
                <a:gd name="T51" fmla="*/ 2 h 8"/>
                <a:gd name="T52" fmla="*/ 8 w 11"/>
                <a:gd name="T53" fmla="*/ 3 h 8"/>
                <a:gd name="T54" fmla="*/ 8 w 11"/>
                <a:gd name="T55" fmla="*/ 4 h 8"/>
                <a:gd name="T56" fmla="*/ 7 w 11"/>
                <a:gd name="T57" fmla="*/ 4 h 8"/>
                <a:gd name="T58" fmla="*/ 7 w 11"/>
                <a:gd name="T59" fmla="*/ 4 h 8"/>
                <a:gd name="T60" fmla="*/ 6 w 11"/>
                <a:gd name="T61" fmla="*/ 3 h 8"/>
                <a:gd name="T62" fmla="*/ 6 w 11"/>
                <a:gd name="T63" fmla="*/ 4 h 8"/>
                <a:gd name="T64" fmla="*/ 5 w 11"/>
                <a:gd name="T65" fmla="*/ 4 h 8"/>
                <a:gd name="T66" fmla="*/ 4 w 11"/>
                <a:gd name="T67" fmla="*/ 4 h 8"/>
                <a:gd name="T68" fmla="*/ 4 w 11"/>
                <a:gd name="T69" fmla="*/ 4 h 8"/>
                <a:gd name="T70" fmla="*/ 3 w 11"/>
                <a:gd name="T71" fmla="*/ 4 h 8"/>
                <a:gd name="T72" fmla="*/ 3 w 11"/>
                <a:gd name="T73" fmla="*/ 5 h 8"/>
                <a:gd name="T74" fmla="*/ 2 w 11"/>
                <a:gd name="T75" fmla="*/ 5 h 8"/>
                <a:gd name="T76" fmla="*/ 2 w 11"/>
                <a:gd name="T77" fmla="*/ 6 h 8"/>
                <a:gd name="T78" fmla="*/ 3 w 11"/>
                <a:gd name="T79" fmla="*/ 6 h 8"/>
                <a:gd name="T80" fmla="*/ 3 w 11"/>
                <a:gd name="T81" fmla="*/ 7 h 8"/>
                <a:gd name="T82" fmla="*/ 3 w 11"/>
                <a:gd name="T83" fmla="*/ 7 h 8"/>
                <a:gd name="T84" fmla="*/ 3 w 11"/>
                <a:gd name="T85" fmla="*/ 8 h 8"/>
                <a:gd name="T86" fmla="*/ 2 w 11"/>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8">
                  <a:moveTo>
                    <a:pt x="2" y="7"/>
                  </a:moveTo>
                  <a:cubicBezTo>
                    <a:pt x="2" y="7"/>
                    <a:pt x="2" y="7"/>
                    <a:pt x="1" y="6"/>
                  </a:cubicBezTo>
                  <a:cubicBezTo>
                    <a:pt x="1" y="6"/>
                    <a:pt x="1" y="6"/>
                    <a:pt x="1" y="6"/>
                  </a:cubicBezTo>
                  <a:cubicBezTo>
                    <a:pt x="0" y="6"/>
                    <a:pt x="0" y="5"/>
                    <a:pt x="0" y="5"/>
                  </a:cubicBezTo>
                  <a:cubicBezTo>
                    <a:pt x="0" y="5"/>
                    <a:pt x="1" y="5"/>
                    <a:pt x="1" y="5"/>
                  </a:cubicBezTo>
                  <a:cubicBezTo>
                    <a:pt x="1" y="4"/>
                    <a:pt x="1" y="4"/>
                    <a:pt x="1" y="4"/>
                  </a:cubicBezTo>
                  <a:cubicBezTo>
                    <a:pt x="1" y="3"/>
                    <a:pt x="1" y="4"/>
                    <a:pt x="1" y="3"/>
                  </a:cubicBezTo>
                  <a:cubicBezTo>
                    <a:pt x="2" y="3"/>
                    <a:pt x="2" y="3"/>
                    <a:pt x="2" y="3"/>
                  </a:cubicBezTo>
                  <a:cubicBezTo>
                    <a:pt x="3" y="2"/>
                    <a:pt x="3" y="2"/>
                    <a:pt x="4" y="2"/>
                  </a:cubicBezTo>
                  <a:cubicBezTo>
                    <a:pt x="4" y="2"/>
                    <a:pt x="4" y="2"/>
                    <a:pt x="4" y="2"/>
                  </a:cubicBezTo>
                  <a:cubicBezTo>
                    <a:pt x="5" y="1"/>
                    <a:pt x="5" y="1"/>
                    <a:pt x="5" y="0"/>
                  </a:cubicBezTo>
                  <a:cubicBezTo>
                    <a:pt x="6" y="0"/>
                    <a:pt x="6" y="0"/>
                    <a:pt x="6" y="0"/>
                  </a:cubicBezTo>
                  <a:cubicBezTo>
                    <a:pt x="7" y="0"/>
                    <a:pt x="7" y="0"/>
                    <a:pt x="7" y="0"/>
                  </a:cubicBezTo>
                  <a:cubicBezTo>
                    <a:pt x="7" y="0"/>
                    <a:pt x="8" y="0"/>
                    <a:pt x="8" y="0"/>
                  </a:cubicBezTo>
                  <a:cubicBezTo>
                    <a:pt x="8" y="0"/>
                    <a:pt x="8" y="0"/>
                    <a:pt x="9" y="0"/>
                  </a:cubicBezTo>
                  <a:cubicBezTo>
                    <a:pt x="9" y="0"/>
                    <a:pt x="10" y="0"/>
                    <a:pt x="10" y="1"/>
                  </a:cubicBezTo>
                  <a:cubicBezTo>
                    <a:pt x="10" y="1"/>
                    <a:pt x="10" y="1"/>
                    <a:pt x="10" y="1"/>
                  </a:cubicBezTo>
                  <a:cubicBezTo>
                    <a:pt x="10" y="1"/>
                    <a:pt x="10" y="1"/>
                    <a:pt x="11" y="2"/>
                  </a:cubicBezTo>
                  <a:cubicBezTo>
                    <a:pt x="11" y="2"/>
                    <a:pt x="11" y="2"/>
                    <a:pt x="11" y="2"/>
                  </a:cubicBezTo>
                  <a:cubicBezTo>
                    <a:pt x="10" y="2"/>
                    <a:pt x="10" y="2"/>
                    <a:pt x="10" y="2"/>
                  </a:cubicBezTo>
                  <a:cubicBezTo>
                    <a:pt x="10" y="3"/>
                    <a:pt x="10" y="3"/>
                    <a:pt x="10" y="3"/>
                  </a:cubicBezTo>
                  <a:cubicBezTo>
                    <a:pt x="10" y="3"/>
                    <a:pt x="10" y="3"/>
                    <a:pt x="10" y="3"/>
                  </a:cubicBezTo>
                  <a:cubicBezTo>
                    <a:pt x="10" y="4"/>
                    <a:pt x="10" y="4"/>
                    <a:pt x="10" y="4"/>
                  </a:cubicBezTo>
                  <a:cubicBezTo>
                    <a:pt x="10" y="4"/>
                    <a:pt x="10" y="4"/>
                    <a:pt x="9" y="4"/>
                  </a:cubicBezTo>
                  <a:cubicBezTo>
                    <a:pt x="9" y="4"/>
                    <a:pt x="8" y="3"/>
                    <a:pt x="8" y="3"/>
                  </a:cubicBezTo>
                  <a:cubicBezTo>
                    <a:pt x="8" y="2"/>
                    <a:pt x="8" y="2"/>
                    <a:pt x="8" y="2"/>
                  </a:cubicBezTo>
                  <a:cubicBezTo>
                    <a:pt x="8" y="2"/>
                    <a:pt x="8" y="2"/>
                    <a:pt x="8" y="3"/>
                  </a:cubicBezTo>
                  <a:cubicBezTo>
                    <a:pt x="8" y="3"/>
                    <a:pt x="8" y="4"/>
                    <a:pt x="8" y="4"/>
                  </a:cubicBezTo>
                  <a:cubicBezTo>
                    <a:pt x="8" y="4"/>
                    <a:pt x="7" y="4"/>
                    <a:pt x="7" y="4"/>
                  </a:cubicBezTo>
                  <a:cubicBezTo>
                    <a:pt x="7" y="5"/>
                    <a:pt x="7" y="5"/>
                    <a:pt x="7" y="4"/>
                  </a:cubicBezTo>
                  <a:cubicBezTo>
                    <a:pt x="7" y="4"/>
                    <a:pt x="6" y="3"/>
                    <a:pt x="6" y="3"/>
                  </a:cubicBezTo>
                  <a:cubicBezTo>
                    <a:pt x="6" y="4"/>
                    <a:pt x="6" y="4"/>
                    <a:pt x="6" y="4"/>
                  </a:cubicBezTo>
                  <a:cubicBezTo>
                    <a:pt x="6" y="4"/>
                    <a:pt x="5" y="4"/>
                    <a:pt x="5" y="4"/>
                  </a:cubicBezTo>
                  <a:cubicBezTo>
                    <a:pt x="4" y="4"/>
                    <a:pt x="4" y="4"/>
                    <a:pt x="4" y="4"/>
                  </a:cubicBezTo>
                  <a:cubicBezTo>
                    <a:pt x="4" y="4"/>
                    <a:pt x="4" y="4"/>
                    <a:pt x="4" y="4"/>
                  </a:cubicBezTo>
                  <a:cubicBezTo>
                    <a:pt x="4" y="4"/>
                    <a:pt x="3" y="4"/>
                    <a:pt x="3" y="4"/>
                  </a:cubicBezTo>
                  <a:cubicBezTo>
                    <a:pt x="3" y="4"/>
                    <a:pt x="3" y="5"/>
                    <a:pt x="3" y="5"/>
                  </a:cubicBezTo>
                  <a:cubicBezTo>
                    <a:pt x="3" y="5"/>
                    <a:pt x="3" y="5"/>
                    <a:pt x="2" y="5"/>
                  </a:cubicBezTo>
                  <a:cubicBezTo>
                    <a:pt x="2" y="5"/>
                    <a:pt x="2" y="6"/>
                    <a:pt x="2" y="6"/>
                  </a:cubicBezTo>
                  <a:cubicBezTo>
                    <a:pt x="3" y="6"/>
                    <a:pt x="3" y="6"/>
                    <a:pt x="3" y="6"/>
                  </a:cubicBezTo>
                  <a:cubicBezTo>
                    <a:pt x="3" y="6"/>
                    <a:pt x="3" y="7"/>
                    <a:pt x="3" y="7"/>
                  </a:cubicBezTo>
                  <a:cubicBezTo>
                    <a:pt x="3" y="7"/>
                    <a:pt x="3" y="7"/>
                    <a:pt x="3" y="7"/>
                  </a:cubicBezTo>
                  <a:cubicBezTo>
                    <a:pt x="3" y="8"/>
                    <a:pt x="3" y="8"/>
                    <a:pt x="3" y="8"/>
                  </a:cubicBezTo>
                  <a:cubicBezTo>
                    <a:pt x="3" y="8"/>
                    <a:pt x="2" y="8"/>
                    <a:pt x="2"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 name="Freeform 129"/>
            <p:cNvSpPr>
              <a:spLocks/>
            </p:cNvSpPr>
            <p:nvPr/>
          </p:nvSpPr>
          <p:spPr bwMode="auto">
            <a:xfrm>
              <a:off x="10283825" y="3760788"/>
              <a:ext cx="1588" cy="1588"/>
            </a:xfrm>
            <a:custGeom>
              <a:avLst/>
              <a:gdLst>
                <a:gd name="T0" fmla="*/ 1 w 1"/>
                <a:gd name="T1" fmla="*/ 0 h 1"/>
                <a:gd name="T2" fmla="*/ 0 w 1"/>
                <a:gd name="T3" fmla="*/ 0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1"/>
                    <a:pt x="0" y="1"/>
                    <a:pt x="0" y="1"/>
                  </a:cubicBezTo>
                  <a:cubicBezTo>
                    <a:pt x="1" y="1"/>
                    <a:pt x="1" y="1"/>
                    <a:pt x="1" y="1"/>
                  </a:cubicBezTo>
                  <a:cubicBezTo>
                    <a:pt x="1" y="1"/>
                    <a:pt x="1" y="1"/>
                    <a:pt x="1" y="1"/>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 name="Freeform 130"/>
            <p:cNvSpPr>
              <a:spLocks/>
            </p:cNvSpPr>
            <p:nvPr/>
          </p:nvSpPr>
          <p:spPr bwMode="auto">
            <a:xfrm>
              <a:off x="10290175" y="3751263"/>
              <a:ext cx="1588"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0"/>
                    <a:pt x="1" y="1"/>
                  </a:cubicBezTo>
                  <a:cubicBezTo>
                    <a:pt x="1" y="1"/>
                    <a:pt x="1" y="1"/>
                    <a:pt x="1" y="1"/>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 name="Freeform 131"/>
            <p:cNvSpPr>
              <a:spLocks/>
            </p:cNvSpPr>
            <p:nvPr/>
          </p:nvSpPr>
          <p:spPr bwMode="auto">
            <a:xfrm>
              <a:off x="10183813" y="3887788"/>
              <a:ext cx="3175" cy="3175"/>
            </a:xfrm>
            <a:custGeom>
              <a:avLst/>
              <a:gdLst>
                <a:gd name="T0" fmla="*/ 0 w 2"/>
                <a:gd name="T1" fmla="*/ 1 h 2"/>
                <a:gd name="T2" fmla="*/ 1 w 2"/>
                <a:gd name="T3" fmla="*/ 0 h 2"/>
                <a:gd name="T4" fmla="*/ 2 w 2"/>
                <a:gd name="T5" fmla="*/ 0 h 2"/>
                <a:gd name="T6" fmla="*/ 2 w 2"/>
                <a:gd name="T7" fmla="*/ 1 h 2"/>
                <a:gd name="T8" fmla="*/ 2 w 2"/>
                <a:gd name="T9" fmla="*/ 2 h 2"/>
                <a:gd name="T10" fmla="*/ 2 w 2"/>
                <a:gd name="T11" fmla="*/ 2 h 2"/>
                <a:gd name="T12" fmla="*/ 1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1" y="1"/>
                    <a:pt x="1" y="0"/>
                  </a:cubicBezTo>
                  <a:cubicBezTo>
                    <a:pt x="1" y="0"/>
                    <a:pt x="2" y="0"/>
                    <a:pt x="2" y="0"/>
                  </a:cubicBezTo>
                  <a:cubicBezTo>
                    <a:pt x="2" y="0"/>
                    <a:pt x="2" y="1"/>
                    <a:pt x="2" y="1"/>
                  </a:cubicBezTo>
                  <a:cubicBezTo>
                    <a:pt x="2" y="1"/>
                    <a:pt x="2" y="2"/>
                    <a:pt x="2" y="2"/>
                  </a:cubicBezTo>
                  <a:cubicBezTo>
                    <a:pt x="2" y="2"/>
                    <a:pt x="2" y="2"/>
                    <a:pt x="2" y="2"/>
                  </a:cubicBezTo>
                  <a:cubicBezTo>
                    <a:pt x="2"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 name="Freeform 132"/>
            <p:cNvSpPr>
              <a:spLocks/>
            </p:cNvSpPr>
            <p:nvPr/>
          </p:nvSpPr>
          <p:spPr bwMode="auto">
            <a:xfrm>
              <a:off x="10166350" y="3933826"/>
              <a:ext cx="6350" cy="1588"/>
            </a:xfrm>
            <a:custGeom>
              <a:avLst/>
              <a:gdLst>
                <a:gd name="T0" fmla="*/ 1 w 4"/>
                <a:gd name="T1" fmla="*/ 1 h 1"/>
                <a:gd name="T2" fmla="*/ 1 w 4"/>
                <a:gd name="T3" fmla="*/ 0 h 1"/>
                <a:gd name="T4" fmla="*/ 2 w 4"/>
                <a:gd name="T5" fmla="*/ 0 h 1"/>
                <a:gd name="T6" fmla="*/ 3 w 4"/>
                <a:gd name="T7" fmla="*/ 0 h 1"/>
                <a:gd name="T8" fmla="*/ 3 w 4"/>
                <a:gd name="T9" fmla="*/ 0 h 1"/>
                <a:gd name="T10" fmla="*/ 3 w 4"/>
                <a:gd name="T11" fmla="*/ 1 h 1"/>
                <a:gd name="T12" fmla="*/ 2 w 4"/>
                <a:gd name="T13" fmla="*/ 1 h 1"/>
                <a:gd name="T14" fmla="*/ 2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0"/>
                    <a:pt x="1" y="0"/>
                    <a:pt x="1" y="0"/>
                  </a:cubicBezTo>
                  <a:cubicBezTo>
                    <a:pt x="2" y="0"/>
                    <a:pt x="2" y="0"/>
                    <a:pt x="2" y="0"/>
                  </a:cubicBezTo>
                  <a:cubicBezTo>
                    <a:pt x="3" y="0"/>
                    <a:pt x="3" y="0"/>
                    <a:pt x="3" y="0"/>
                  </a:cubicBezTo>
                  <a:cubicBezTo>
                    <a:pt x="3" y="0"/>
                    <a:pt x="4" y="0"/>
                    <a:pt x="3" y="0"/>
                  </a:cubicBezTo>
                  <a:cubicBezTo>
                    <a:pt x="3" y="1"/>
                    <a:pt x="3" y="1"/>
                    <a:pt x="3" y="1"/>
                  </a:cubicBezTo>
                  <a:cubicBezTo>
                    <a:pt x="2" y="1"/>
                    <a:pt x="2" y="1"/>
                    <a:pt x="2" y="1"/>
                  </a:cubicBezTo>
                  <a:cubicBezTo>
                    <a:pt x="2" y="1"/>
                    <a:pt x="2" y="1"/>
                    <a:pt x="2" y="1"/>
                  </a:cubicBezTo>
                  <a:cubicBezTo>
                    <a:pt x="1" y="1"/>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 name="Freeform 133"/>
            <p:cNvSpPr>
              <a:spLocks/>
            </p:cNvSpPr>
            <p:nvPr/>
          </p:nvSpPr>
          <p:spPr bwMode="auto">
            <a:xfrm>
              <a:off x="10161588" y="3932238"/>
              <a:ext cx="3175" cy="3175"/>
            </a:xfrm>
            <a:custGeom>
              <a:avLst/>
              <a:gdLst>
                <a:gd name="T0" fmla="*/ 0 w 2"/>
                <a:gd name="T1" fmla="*/ 1 h 2"/>
                <a:gd name="T2" fmla="*/ 1 w 2"/>
                <a:gd name="T3" fmla="*/ 0 h 2"/>
                <a:gd name="T4" fmla="*/ 1 w 2"/>
                <a:gd name="T5" fmla="*/ 1 h 2"/>
                <a:gd name="T6" fmla="*/ 1 w 2"/>
                <a:gd name="T7" fmla="*/ 1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1" y="1"/>
                    <a:pt x="1" y="0"/>
                    <a:pt x="1" y="1"/>
                  </a:cubicBezTo>
                  <a:cubicBezTo>
                    <a:pt x="2" y="1"/>
                    <a:pt x="2" y="1"/>
                    <a:pt x="1" y="1"/>
                  </a:cubicBezTo>
                  <a:cubicBezTo>
                    <a:pt x="1" y="1"/>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 name="Freeform 134"/>
            <p:cNvSpPr>
              <a:spLocks/>
            </p:cNvSpPr>
            <p:nvPr/>
          </p:nvSpPr>
          <p:spPr bwMode="auto">
            <a:xfrm>
              <a:off x="9493250" y="3322638"/>
              <a:ext cx="377825" cy="393700"/>
            </a:xfrm>
            <a:custGeom>
              <a:avLst/>
              <a:gdLst>
                <a:gd name="T0" fmla="*/ 1 w 268"/>
                <a:gd name="T1" fmla="*/ 265 h 280"/>
                <a:gd name="T2" fmla="*/ 2 w 268"/>
                <a:gd name="T3" fmla="*/ 254 h 280"/>
                <a:gd name="T4" fmla="*/ 4 w 268"/>
                <a:gd name="T5" fmla="*/ 247 h 280"/>
                <a:gd name="T6" fmla="*/ 5 w 268"/>
                <a:gd name="T7" fmla="*/ 235 h 280"/>
                <a:gd name="T8" fmla="*/ 8 w 268"/>
                <a:gd name="T9" fmla="*/ 210 h 280"/>
                <a:gd name="T10" fmla="*/ 9 w 268"/>
                <a:gd name="T11" fmla="*/ 201 h 280"/>
                <a:gd name="T12" fmla="*/ 15 w 268"/>
                <a:gd name="T13" fmla="*/ 189 h 280"/>
                <a:gd name="T14" fmla="*/ 20 w 268"/>
                <a:gd name="T15" fmla="*/ 177 h 280"/>
                <a:gd name="T16" fmla="*/ 22 w 268"/>
                <a:gd name="T17" fmla="*/ 164 h 280"/>
                <a:gd name="T18" fmla="*/ 29 w 268"/>
                <a:gd name="T19" fmla="*/ 162 h 280"/>
                <a:gd name="T20" fmla="*/ 33 w 268"/>
                <a:gd name="T21" fmla="*/ 157 h 280"/>
                <a:gd name="T22" fmla="*/ 37 w 268"/>
                <a:gd name="T23" fmla="*/ 149 h 280"/>
                <a:gd name="T24" fmla="*/ 56 w 268"/>
                <a:gd name="T25" fmla="*/ 133 h 280"/>
                <a:gd name="T26" fmla="*/ 77 w 268"/>
                <a:gd name="T27" fmla="*/ 94 h 280"/>
                <a:gd name="T28" fmla="*/ 72 w 268"/>
                <a:gd name="T29" fmla="*/ 89 h 280"/>
                <a:gd name="T30" fmla="*/ 62 w 268"/>
                <a:gd name="T31" fmla="*/ 88 h 280"/>
                <a:gd name="T32" fmla="*/ 58 w 268"/>
                <a:gd name="T33" fmla="*/ 84 h 280"/>
                <a:gd name="T34" fmla="*/ 62 w 268"/>
                <a:gd name="T35" fmla="*/ 74 h 280"/>
                <a:gd name="T36" fmla="*/ 65 w 268"/>
                <a:gd name="T37" fmla="*/ 66 h 280"/>
                <a:gd name="T38" fmla="*/ 60 w 268"/>
                <a:gd name="T39" fmla="*/ 58 h 280"/>
                <a:gd name="T40" fmla="*/ 62 w 268"/>
                <a:gd name="T41" fmla="*/ 48 h 280"/>
                <a:gd name="T42" fmla="*/ 65 w 268"/>
                <a:gd name="T43" fmla="*/ 43 h 280"/>
                <a:gd name="T44" fmla="*/ 65 w 268"/>
                <a:gd name="T45" fmla="*/ 36 h 280"/>
                <a:gd name="T46" fmla="*/ 68 w 268"/>
                <a:gd name="T47" fmla="*/ 27 h 280"/>
                <a:gd name="T48" fmla="*/ 79 w 268"/>
                <a:gd name="T49" fmla="*/ 21 h 280"/>
                <a:gd name="T50" fmla="*/ 105 w 268"/>
                <a:gd name="T51" fmla="*/ 24 h 280"/>
                <a:gd name="T52" fmla="*/ 113 w 268"/>
                <a:gd name="T53" fmla="*/ 22 h 280"/>
                <a:gd name="T54" fmla="*/ 129 w 268"/>
                <a:gd name="T55" fmla="*/ 34 h 280"/>
                <a:gd name="T56" fmla="*/ 177 w 268"/>
                <a:gd name="T57" fmla="*/ 21 h 280"/>
                <a:gd name="T58" fmla="*/ 221 w 268"/>
                <a:gd name="T59" fmla="*/ 7 h 280"/>
                <a:gd name="T60" fmla="*/ 223 w 268"/>
                <a:gd name="T61" fmla="*/ 16 h 280"/>
                <a:gd name="T62" fmla="*/ 227 w 268"/>
                <a:gd name="T63" fmla="*/ 21 h 280"/>
                <a:gd name="T64" fmla="*/ 231 w 268"/>
                <a:gd name="T65" fmla="*/ 23 h 280"/>
                <a:gd name="T66" fmla="*/ 237 w 268"/>
                <a:gd name="T67" fmla="*/ 25 h 280"/>
                <a:gd name="T68" fmla="*/ 237 w 268"/>
                <a:gd name="T69" fmla="*/ 39 h 280"/>
                <a:gd name="T70" fmla="*/ 241 w 268"/>
                <a:gd name="T71" fmla="*/ 51 h 280"/>
                <a:gd name="T72" fmla="*/ 246 w 268"/>
                <a:gd name="T73" fmla="*/ 61 h 280"/>
                <a:gd name="T74" fmla="*/ 252 w 268"/>
                <a:gd name="T75" fmla="*/ 65 h 280"/>
                <a:gd name="T76" fmla="*/ 255 w 268"/>
                <a:gd name="T77" fmla="*/ 74 h 280"/>
                <a:gd name="T78" fmla="*/ 261 w 268"/>
                <a:gd name="T79" fmla="*/ 82 h 280"/>
                <a:gd name="T80" fmla="*/ 265 w 268"/>
                <a:gd name="T81" fmla="*/ 109 h 280"/>
                <a:gd name="T82" fmla="*/ 259 w 268"/>
                <a:gd name="T83" fmla="*/ 134 h 280"/>
                <a:gd name="T84" fmla="*/ 256 w 268"/>
                <a:gd name="T85" fmla="*/ 140 h 280"/>
                <a:gd name="T86" fmla="*/ 245 w 268"/>
                <a:gd name="T87" fmla="*/ 150 h 280"/>
                <a:gd name="T88" fmla="*/ 239 w 268"/>
                <a:gd name="T89" fmla="*/ 164 h 280"/>
                <a:gd name="T90" fmla="*/ 231 w 268"/>
                <a:gd name="T91" fmla="*/ 174 h 280"/>
                <a:gd name="T92" fmla="*/ 223 w 268"/>
                <a:gd name="T93" fmla="*/ 182 h 280"/>
                <a:gd name="T94" fmla="*/ 220 w 268"/>
                <a:gd name="T95" fmla="*/ 192 h 280"/>
                <a:gd name="T96" fmla="*/ 59 w 268"/>
                <a:gd name="T97" fmla="*/ 254 h 280"/>
                <a:gd name="T98" fmla="*/ 47 w 268"/>
                <a:gd name="T99" fmla="*/ 258 h 280"/>
                <a:gd name="T100" fmla="*/ 38 w 268"/>
                <a:gd name="T101" fmla="*/ 259 h 280"/>
                <a:gd name="T102" fmla="*/ 31 w 268"/>
                <a:gd name="T103" fmla="*/ 268 h 280"/>
                <a:gd name="T104" fmla="*/ 27 w 268"/>
                <a:gd name="T105" fmla="*/ 274 h 280"/>
                <a:gd name="T106" fmla="*/ 20 w 268"/>
                <a:gd name="T107" fmla="*/ 277 h 280"/>
                <a:gd name="T108" fmla="*/ 14 w 268"/>
                <a:gd name="T109" fmla="*/ 272 h 280"/>
                <a:gd name="T110" fmla="*/ 6 w 268"/>
                <a:gd name="T111" fmla="*/ 27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80">
                  <a:moveTo>
                    <a:pt x="2" y="273"/>
                  </a:moveTo>
                  <a:cubicBezTo>
                    <a:pt x="2" y="272"/>
                    <a:pt x="2" y="272"/>
                    <a:pt x="2" y="272"/>
                  </a:cubicBezTo>
                  <a:cubicBezTo>
                    <a:pt x="2" y="270"/>
                    <a:pt x="2" y="270"/>
                    <a:pt x="2" y="270"/>
                  </a:cubicBezTo>
                  <a:cubicBezTo>
                    <a:pt x="2" y="270"/>
                    <a:pt x="2" y="269"/>
                    <a:pt x="2" y="269"/>
                  </a:cubicBezTo>
                  <a:cubicBezTo>
                    <a:pt x="2" y="268"/>
                    <a:pt x="2" y="268"/>
                    <a:pt x="2" y="267"/>
                  </a:cubicBezTo>
                  <a:cubicBezTo>
                    <a:pt x="2" y="267"/>
                    <a:pt x="2" y="267"/>
                    <a:pt x="2" y="266"/>
                  </a:cubicBezTo>
                  <a:cubicBezTo>
                    <a:pt x="3" y="265"/>
                    <a:pt x="4" y="265"/>
                    <a:pt x="3" y="265"/>
                  </a:cubicBezTo>
                  <a:cubicBezTo>
                    <a:pt x="2" y="265"/>
                    <a:pt x="2" y="265"/>
                    <a:pt x="1" y="265"/>
                  </a:cubicBezTo>
                  <a:cubicBezTo>
                    <a:pt x="1" y="264"/>
                    <a:pt x="1" y="264"/>
                    <a:pt x="1" y="263"/>
                  </a:cubicBezTo>
                  <a:cubicBezTo>
                    <a:pt x="1" y="263"/>
                    <a:pt x="1" y="262"/>
                    <a:pt x="1" y="262"/>
                  </a:cubicBezTo>
                  <a:cubicBezTo>
                    <a:pt x="1" y="261"/>
                    <a:pt x="0" y="261"/>
                    <a:pt x="1" y="261"/>
                  </a:cubicBezTo>
                  <a:cubicBezTo>
                    <a:pt x="1" y="260"/>
                    <a:pt x="2" y="259"/>
                    <a:pt x="2" y="259"/>
                  </a:cubicBezTo>
                  <a:cubicBezTo>
                    <a:pt x="2" y="259"/>
                    <a:pt x="2" y="259"/>
                    <a:pt x="2" y="258"/>
                  </a:cubicBezTo>
                  <a:cubicBezTo>
                    <a:pt x="2" y="257"/>
                    <a:pt x="2" y="258"/>
                    <a:pt x="2" y="257"/>
                  </a:cubicBezTo>
                  <a:cubicBezTo>
                    <a:pt x="2" y="255"/>
                    <a:pt x="2" y="255"/>
                    <a:pt x="2" y="255"/>
                  </a:cubicBezTo>
                  <a:cubicBezTo>
                    <a:pt x="2" y="254"/>
                    <a:pt x="2" y="255"/>
                    <a:pt x="2" y="254"/>
                  </a:cubicBezTo>
                  <a:cubicBezTo>
                    <a:pt x="2" y="253"/>
                    <a:pt x="2" y="253"/>
                    <a:pt x="2" y="252"/>
                  </a:cubicBezTo>
                  <a:cubicBezTo>
                    <a:pt x="2" y="252"/>
                    <a:pt x="2" y="251"/>
                    <a:pt x="2" y="251"/>
                  </a:cubicBezTo>
                  <a:cubicBezTo>
                    <a:pt x="2" y="250"/>
                    <a:pt x="2" y="251"/>
                    <a:pt x="2" y="250"/>
                  </a:cubicBezTo>
                  <a:cubicBezTo>
                    <a:pt x="3" y="250"/>
                    <a:pt x="4" y="250"/>
                    <a:pt x="4" y="250"/>
                  </a:cubicBezTo>
                  <a:cubicBezTo>
                    <a:pt x="4" y="250"/>
                    <a:pt x="4" y="250"/>
                    <a:pt x="4" y="249"/>
                  </a:cubicBezTo>
                  <a:cubicBezTo>
                    <a:pt x="3" y="249"/>
                    <a:pt x="3" y="249"/>
                    <a:pt x="3" y="248"/>
                  </a:cubicBezTo>
                  <a:cubicBezTo>
                    <a:pt x="3" y="248"/>
                    <a:pt x="4" y="248"/>
                    <a:pt x="4" y="247"/>
                  </a:cubicBezTo>
                  <a:cubicBezTo>
                    <a:pt x="4" y="247"/>
                    <a:pt x="3" y="247"/>
                    <a:pt x="4" y="247"/>
                  </a:cubicBezTo>
                  <a:cubicBezTo>
                    <a:pt x="4" y="246"/>
                    <a:pt x="4" y="247"/>
                    <a:pt x="4" y="246"/>
                  </a:cubicBezTo>
                  <a:cubicBezTo>
                    <a:pt x="4" y="245"/>
                    <a:pt x="3" y="243"/>
                    <a:pt x="3" y="243"/>
                  </a:cubicBezTo>
                  <a:cubicBezTo>
                    <a:pt x="3" y="243"/>
                    <a:pt x="3" y="242"/>
                    <a:pt x="3" y="241"/>
                  </a:cubicBezTo>
                  <a:cubicBezTo>
                    <a:pt x="3" y="240"/>
                    <a:pt x="3" y="241"/>
                    <a:pt x="3" y="240"/>
                  </a:cubicBezTo>
                  <a:cubicBezTo>
                    <a:pt x="4" y="239"/>
                    <a:pt x="5" y="239"/>
                    <a:pt x="5" y="238"/>
                  </a:cubicBezTo>
                  <a:cubicBezTo>
                    <a:pt x="5" y="237"/>
                    <a:pt x="5" y="236"/>
                    <a:pt x="5" y="236"/>
                  </a:cubicBezTo>
                  <a:cubicBezTo>
                    <a:pt x="5" y="236"/>
                    <a:pt x="5" y="236"/>
                    <a:pt x="5" y="236"/>
                  </a:cubicBezTo>
                  <a:cubicBezTo>
                    <a:pt x="5" y="236"/>
                    <a:pt x="4" y="235"/>
                    <a:pt x="5" y="235"/>
                  </a:cubicBezTo>
                  <a:cubicBezTo>
                    <a:pt x="5" y="235"/>
                    <a:pt x="6" y="234"/>
                    <a:pt x="6" y="234"/>
                  </a:cubicBezTo>
                  <a:cubicBezTo>
                    <a:pt x="6" y="234"/>
                    <a:pt x="7" y="233"/>
                    <a:pt x="6" y="233"/>
                  </a:cubicBezTo>
                  <a:cubicBezTo>
                    <a:pt x="6" y="232"/>
                    <a:pt x="6" y="232"/>
                    <a:pt x="6" y="232"/>
                  </a:cubicBezTo>
                  <a:cubicBezTo>
                    <a:pt x="6" y="232"/>
                    <a:pt x="6" y="232"/>
                    <a:pt x="6" y="231"/>
                  </a:cubicBezTo>
                  <a:cubicBezTo>
                    <a:pt x="6" y="230"/>
                    <a:pt x="7" y="230"/>
                    <a:pt x="6" y="230"/>
                  </a:cubicBezTo>
                  <a:cubicBezTo>
                    <a:pt x="5" y="229"/>
                    <a:pt x="6" y="230"/>
                    <a:pt x="5" y="229"/>
                  </a:cubicBezTo>
                  <a:cubicBezTo>
                    <a:pt x="5" y="229"/>
                    <a:pt x="5" y="227"/>
                    <a:pt x="5" y="226"/>
                  </a:cubicBezTo>
                  <a:cubicBezTo>
                    <a:pt x="5" y="225"/>
                    <a:pt x="8" y="210"/>
                    <a:pt x="8" y="210"/>
                  </a:cubicBezTo>
                  <a:cubicBezTo>
                    <a:pt x="8" y="210"/>
                    <a:pt x="8" y="209"/>
                    <a:pt x="8" y="209"/>
                  </a:cubicBezTo>
                  <a:cubicBezTo>
                    <a:pt x="8" y="209"/>
                    <a:pt x="8" y="208"/>
                    <a:pt x="8" y="208"/>
                  </a:cubicBezTo>
                  <a:cubicBezTo>
                    <a:pt x="9" y="208"/>
                    <a:pt x="9" y="208"/>
                    <a:pt x="9" y="208"/>
                  </a:cubicBezTo>
                  <a:cubicBezTo>
                    <a:pt x="9" y="207"/>
                    <a:pt x="10" y="207"/>
                    <a:pt x="9" y="207"/>
                  </a:cubicBezTo>
                  <a:cubicBezTo>
                    <a:pt x="9" y="206"/>
                    <a:pt x="8" y="207"/>
                    <a:pt x="8" y="206"/>
                  </a:cubicBezTo>
                  <a:cubicBezTo>
                    <a:pt x="8" y="205"/>
                    <a:pt x="8" y="205"/>
                    <a:pt x="8" y="204"/>
                  </a:cubicBezTo>
                  <a:cubicBezTo>
                    <a:pt x="8" y="204"/>
                    <a:pt x="8" y="202"/>
                    <a:pt x="8" y="202"/>
                  </a:cubicBezTo>
                  <a:cubicBezTo>
                    <a:pt x="8" y="202"/>
                    <a:pt x="8" y="202"/>
                    <a:pt x="9" y="201"/>
                  </a:cubicBezTo>
                  <a:cubicBezTo>
                    <a:pt x="9" y="200"/>
                    <a:pt x="9" y="201"/>
                    <a:pt x="9" y="200"/>
                  </a:cubicBezTo>
                  <a:cubicBezTo>
                    <a:pt x="9" y="199"/>
                    <a:pt x="8" y="200"/>
                    <a:pt x="9" y="199"/>
                  </a:cubicBezTo>
                  <a:cubicBezTo>
                    <a:pt x="10" y="198"/>
                    <a:pt x="10" y="198"/>
                    <a:pt x="11" y="198"/>
                  </a:cubicBezTo>
                  <a:cubicBezTo>
                    <a:pt x="11" y="198"/>
                    <a:pt x="11" y="198"/>
                    <a:pt x="12" y="198"/>
                  </a:cubicBezTo>
                  <a:cubicBezTo>
                    <a:pt x="12" y="198"/>
                    <a:pt x="13" y="198"/>
                    <a:pt x="13" y="196"/>
                  </a:cubicBezTo>
                  <a:cubicBezTo>
                    <a:pt x="14" y="193"/>
                    <a:pt x="14" y="194"/>
                    <a:pt x="14" y="192"/>
                  </a:cubicBezTo>
                  <a:cubicBezTo>
                    <a:pt x="15" y="191"/>
                    <a:pt x="15" y="191"/>
                    <a:pt x="15" y="190"/>
                  </a:cubicBezTo>
                  <a:cubicBezTo>
                    <a:pt x="15" y="189"/>
                    <a:pt x="14" y="191"/>
                    <a:pt x="15" y="189"/>
                  </a:cubicBezTo>
                  <a:cubicBezTo>
                    <a:pt x="16" y="186"/>
                    <a:pt x="16" y="186"/>
                    <a:pt x="17" y="186"/>
                  </a:cubicBezTo>
                  <a:cubicBezTo>
                    <a:pt x="17" y="185"/>
                    <a:pt x="17" y="185"/>
                    <a:pt x="18" y="184"/>
                  </a:cubicBezTo>
                  <a:cubicBezTo>
                    <a:pt x="19" y="183"/>
                    <a:pt x="19" y="183"/>
                    <a:pt x="19" y="183"/>
                  </a:cubicBezTo>
                  <a:cubicBezTo>
                    <a:pt x="20" y="182"/>
                    <a:pt x="20" y="181"/>
                    <a:pt x="20" y="181"/>
                  </a:cubicBezTo>
                  <a:cubicBezTo>
                    <a:pt x="20" y="180"/>
                    <a:pt x="21" y="180"/>
                    <a:pt x="21" y="179"/>
                  </a:cubicBezTo>
                  <a:cubicBezTo>
                    <a:pt x="21" y="179"/>
                    <a:pt x="21" y="178"/>
                    <a:pt x="21" y="178"/>
                  </a:cubicBezTo>
                  <a:cubicBezTo>
                    <a:pt x="21" y="178"/>
                    <a:pt x="20" y="178"/>
                    <a:pt x="20" y="178"/>
                  </a:cubicBezTo>
                  <a:cubicBezTo>
                    <a:pt x="20" y="177"/>
                    <a:pt x="20" y="177"/>
                    <a:pt x="20" y="177"/>
                  </a:cubicBezTo>
                  <a:cubicBezTo>
                    <a:pt x="20" y="177"/>
                    <a:pt x="20" y="177"/>
                    <a:pt x="20" y="176"/>
                  </a:cubicBezTo>
                  <a:cubicBezTo>
                    <a:pt x="19" y="175"/>
                    <a:pt x="19" y="174"/>
                    <a:pt x="19" y="174"/>
                  </a:cubicBezTo>
                  <a:cubicBezTo>
                    <a:pt x="19" y="173"/>
                    <a:pt x="20" y="173"/>
                    <a:pt x="20" y="172"/>
                  </a:cubicBezTo>
                  <a:cubicBezTo>
                    <a:pt x="21" y="171"/>
                    <a:pt x="20" y="171"/>
                    <a:pt x="20" y="170"/>
                  </a:cubicBezTo>
                  <a:cubicBezTo>
                    <a:pt x="20" y="169"/>
                    <a:pt x="20" y="169"/>
                    <a:pt x="20" y="168"/>
                  </a:cubicBezTo>
                  <a:cubicBezTo>
                    <a:pt x="21" y="167"/>
                    <a:pt x="20" y="167"/>
                    <a:pt x="20" y="167"/>
                  </a:cubicBezTo>
                  <a:cubicBezTo>
                    <a:pt x="20" y="166"/>
                    <a:pt x="20" y="166"/>
                    <a:pt x="21" y="165"/>
                  </a:cubicBezTo>
                  <a:cubicBezTo>
                    <a:pt x="22" y="164"/>
                    <a:pt x="21" y="164"/>
                    <a:pt x="22" y="164"/>
                  </a:cubicBezTo>
                  <a:cubicBezTo>
                    <a:pt x="23" y="164"/>
                    <a:pt x="23" y="164"/>
                    <a:pt x="23" y="164"/>
                  </a:cubicBezTo>
                  <a:cubicBezTo>
                    <a:pt x="24" y="163"/>
                    <a:pt x="25" y="163"/>
                    <a:pt x="25" y="163"/>
                  </a:cubicBezTo>
                  <a:cubicBezTo>
                    <a:pt x="25" y="163"/>
                    <a:pt x="25" y="163"/>
                    <a:pt x="26" y="163"/>
                  </a:cubicBezTo>
                  <a:cubicBezTo>
                    <a:pt x="26" y="163"/>
                    <a:pt x="25" y="162"/>
                    <a:pt x="26" y="162"/>
                  </a:cubicBezTo>
                  <a:cubicBezTo>
                    <a:pt x="27" y="163"/>
                    <a:pt x="27" y="163"/>
                    <a:pt x="27" y="163"/>
                  </a:cubicBezTo>
                  <a:cubicBezTo>
                    <a:pt x="28" y="162"/>
                    <a:pt x="27" y="162"/>
                    <a:pt x="28" y="162"/>
                  </a:cubicBezTo>
                  <a:cubicBezTo>
                    <a:pt x="28" y="163"/>
                    <a:pt x="29" y="162"/>
                    <a:pt x="29" y="162"/>
                  </a:cubicBezTo>
                  <a:cubicBezTo>
                    <a:pt x="29" y="162"/>
                    <a:pt x="29" y="162"/>
                    <a:pt x="29" y="162"/>
                  </a:cubicBezTo>
                  <a:cubicBezTo>
                    <a:pt x="29" y="162"/>
                    <a:pt x="30" y="161"/>
                    <a:pt x="30" y="161"/>
                  </a:cubicBezTo>
                  <a:cubicBezTo>
                    <a:pt x="31" y="160"/>
                    <a:pt x="31" y="160"/>
                    <a:pt x="31" y="160"/>
                  </a:cubicBezTo>
                  <a:cubicBezTo>
                    <a:pt x="31" y="160"/>
                    <a:pt x="30" y="160"/>
                    <a:pt x="30" y="160"/>
                  </a:cubicBezTo>
                  <a:cubicBezTo>
                    <a:pt x="31" y="159"/>
                    <a:pt x="31" y="159"/>
                    <a:pt x="31" y="159"/>
                  </a:cubicBezTo>
                  <a:cubicBezTo>
                    <a:pt x="31" y="159"/>
                    <a:pt x="32" y="159"/>
                    <a:pt x="31" y="159"/>
                  </a:cubicBezTo>
                  <a:cubicBezTo>
                    <a:pt x="31" y="159"/>
                    <a:pt x="31" y="158"/>
                    <a:pt x="31" y="158"/>
                  </a:cubicBezTo>
                  <a:cubicBezTo>
                    <a:pt x="32" y="158"/>
                    <a:pt x="32" y="158"/>
                    <a:pt x="32" y="158"/>
                  </a:cubicBezTo>
                  <a:cubicBezTo>
                    <a:pt x="32" y="158"/>
                    <a:pt x="33" y="157"/>
                    <a:pt x="33" y="157"/>
                  </a:cubicBezTo>
                  <a:cubicBezTo>
                    <a:pt x="33" y="156"/>
                    <a:pt x="34" y="156"/>
                    <a:pt x="33" y="156"/>
                  </a:cubicBezTo>
                  <a:cubicBezTo>
                    <a:pt x="33" y="155"/>
                    <a:pt x="33" y="155"/>
                    <a:pt x="33" y="154"/>
                  </a:cubicBezTo>
                  <a:cubicBezTo>
                    <a:pt x="33" y="153"/>
                    <a:pt x="33" y="154"/>
                    <a:pt x="33" y="153"/>
                  </a:cubicBezTo>
                  <a:cubicBezTo>
                    <a:pt x="33" y="153"/>
                    <a:pt x="33" y="153"/>
                    <a:pt x="33" y="152"/>
                  </a:cubicBezTo>
                  <a:cubicBezTo>
                    <a:pt x="34" y="151"/>
                    <a:pt x="33" y="151"/>
                    <a:pt x="34" y="150"/>
                  </a:cubicBezTo>
                  <a:cubicBezTo>
                    <a:pt x="35" y="150"/>
                    <a:pt x="35" y="150"/>
                    <a:pt x="35" y="150"/>
                  </a:cubicBezTo>
                  <a:cubicBezTo>
                    <a:pt x="36" y="149"/>
                    <a:pt x="36" y="149"/>
                    <a:pt x="36" y="149"/>
                  </a:cubicBezTo>
                  <a:cubicBezTo>
                    <a:pt x="36" y="149"/>
                    <a:pt x="37" y="148"/>
                    <a:pt x="37" y="149"/>
                  </a:cubicBezTo>
                  <a:cubicBezTo>
                    <a:pt x="37" y="149"/>
                    <a:pt x="37" y="149"/>
                    <a:pt x="38" y="149"/>
                  </a:cubicBezTo>
                  <a:cubicBezTo>
                    <a:pt x="38" y="150"/>
                    <a:pt x="38" y="150"/>
                    <a:pt x="38" y="150"/>
                  </a:cubicBezTo>
                  <a:cubicBezTo>
                    <a:pt x="38" y="150"/>
                    <a:pt x="38" y="149"/>
                    <a:pt x="38" y="149"/>
                  </a:cubicBezTo>
                  <a:cubicBezTo>
                    <a:pt x="38" y="148"/>
                    <a:pt x="38" y="148"/>
                    <a:pt x="38" y="148"/>
                  </a:cubicBezTo>
                  <a:cubicBezTo>
                    <a:pt x="39" y="148"/>
                    <a:pt x="39" y="147"/>
                    <a:pt x="39" y="148"/>
                  </a:cubicBezTo>
                  <a:cubicBezTo>
                    <a:pt x="40" y="148"/>
                    <a:pt x="40" y="148"/>
                    <a:pt x="40" y="148"/>
                  </a:cubicBezTo>
                  <a:cubicBezTo>
                    <a:pt x="45" y="146"/>
                    <a:pt x="45" y="146"/>
                    <a:pt x="45" y="146"/>
                  </a:cubicBezTo>
                  <a:cubicBezTo>
                    <a:pt x="56" y="133"/>
                    <a:pt x="56" y="133"/>
                    <a:pt x="56" y="133"/>
                  </a:cubicBezTo>
                  <a:cubicBezTo>
                    <a:pt x="72" y="120"/>
                    <a:pt x="72" y="120"/>
                    <a:pt x="72" y="120"/>
                  </a:cubicBezTo>
                  <a:cubicBezTo>
                    <a:pt x="84" y="106"/>
                    <a:pt x="84" y="106"/>
                    <a:pt x="84" y="106"/>
                  </a:cubicBezTo>
                  <a:cubicBezTo>
                    <a:pt x="85" y="104"/>
                    <a:pt x="85" y="104"/>
                    <a:pt x="85" y="104"/>
                  </a:cubicBezTo>
                  <a:cubicBezTo>
                    <a:pt x="86" y="101"/>
                    <a:pt x="86" y="101"/>
                    <a:pt x="86" y="101"/>
                  </a:cubicBezTo>
                  <a:cubicBezTo>
                    <a:pt x="80" y="98"/>
                    <a:pt x="80" y="98"/>
                    <a:pt x="80" y="98"/>
                  </a:cubicBezTo>
                  <a:cubicBezTo>
                    <a:pt x="80" y="94"/>
                    <a:pt x="80" y="94"/>
                    <a:pt x="80" y="94"/>
                  </a:cubicBezTo>
                  <a:cubicBezTo>
                    <a:pt x="80" y="94"/>
                    <a:pt x="79" y="95"/>
                    <a:pt x="79" y="95"/>
                  </a:cubicBezTo>
                  <a:cubicBezTo>
                    <a:pt x="78" y="95"/>
                    <a:pt x="77" y="94"/>
                    <a:pt x="77" y="94"/>
                  </a:cubicBezTo>
                  <a:cubicBezTo>
                    <a:pt x="77" y="95"/>
                    <a:pt x="77" y="95"/>
                    <a:pt x="77" y="95"/>
                  </a:cubicBezTo>
                  <a:cubicBezTo>
                    <a:pt x="76" y="95"/>
                    <a:pt x="76" y="95"/>
                    <a:pt x="76" y="95"/>
                  </a:cubicBezTo>
                  <a:cubicBezTo>
                    <a:pt x="76" y="94"/>
                    <a:pt x="76" y="94"/>
                    <a:pt x="76" y="94"/>
                  </a:cubicBezTo>
                  <a:cubicBezTo>
                    <a:pt x="74" y="93"/>
                    <a:pt x="74" y="93"/>
                    <a:pt x="74" y="93"/>
                  </a:cubicBezTo>
                  <a:cubicBezTo>
                    <a:pt x="74" y="93"/>
                    <a:pt x="75" y="93"/>
                    <a:pt x="75" y="92"/>
                  </a:cubicBezTo>
                  <a:cubicBezTo>
                    <a:pt x="75" y="92"/>
                    <a:pt x="75" y="92"/>
                    <a:pt x="74" y="91"/>
                  </a:cubicBezTo>
                  <a:cubicBezTo>
                    <a:pt x="74" y="91"/>
                    <a:pt x="74" y="91"/>
                    <a:pt x="73" y="90"/>
                  </a:cubicBezTo>
                  <a:cubicBezTo>
                    <a:pt x="72" y="90"/>
                    <a:pt x="72" y="89"/>
                    <a:pt x="72" y="89"/>
                  </a:cubicBezTo>
                  <a:cubicBezTo>
                    <a:pt x="71" y="89"/>
                    <a:pt x="69" y="89"/>
                    <a:pt x="69" y="89"/>
                  </a:cubicBezTo>
                  <a:cubicBezTo>
                    <a:pt x="69" y="89"/>
                    <a:pt x="67" y="90"/>
                    <a:pt x="67" y="91"/>
                  </a:cubicBezTo>
                  <a:cubicBezTo>
                    <a:pt x="67" y="91"/>
                    <a:pt x="67" y="92"/>
                    <a:pt x="66" y="92"/>
                  </a:cubicBezTo>
                  <a:cubicBezTo>
                    <a:pt x="66" y="92"/>
                    <a:pt x="65" y="92"/>
                    <a:pt x="65" y="92"/>
                  </a:cubicBezTo>
                  <a:cubicBezTo>
                    <a:pt x="65" y="92"/>
                    <a:pt x="65" y="92"/>
                    <a:pt x="65" y="91"/>
                  </a:cubicBezTo>
                  <a:cubicBezTo>
                    <a:pt x="64" y="91"/>
                    <a:pt x="63" y="90"/>
                    <a:pt x="63" y="90"/>
                  </a:cubicBezTo>
                  <a:cubicBezTo>
                    <a:pt x="63" y="90"/>
                    <a:pt x="63" y="89"/>
                    <a:pt x="63" y="89"/>
                  </a:cubicBezTo>
                  <a:cubicBezTo>
                    <a:pt x="62" y="89"/>
                    <a:pt x="62" y="88"/>
                    <a:pt x="62" y="88"/>
                  </a:cubicBezTo>
                  <a:cubicBezTo>
                    <a:pt x="62" y="88"/>
                    <a:pt x="62" y="87"/>
                    <a:pt x="62" y="87"/>
                  </a:cubicBezTo>
                  <a:cubicBezTo>
                    <a:pt x="62" y="87"/>
                    <a:pt x="60" y="87"/>
                    <a:pt x="60" y="87"/>
                  </a:cubicBezTo>
                  <a:cubicBezTo>
                    <a:pt x="59" y="87"/>
                    <a:pt x="59" y="87"/>
                    <a:pt x="59" y="87"/>
                  </a:cubicBezTo>
                  <a:cubicBezTo>
                    <a:pt x="59" y="88"/>
                    <a:pt x="59" y="88"/>
                    <a:pt x="59" y="88"/>
                  </a:cubicBezTo>
                  <a:cubicBezTo>
                    <a:pt x="59" y="88"/>
                    <a:pt x="58" y="88"/>
                    <a:pt x="58" y="87"/>
                  </a:cubicBezTo>
                  <a:cubicBezTo>
                    <a:pt x="58" y="87"/>
                    <a:pt x="58" y="86"/>
                    <a:pt x="58" y="86"/>
                  </a:cubicBezTo>
                  <a:cubicBezTo>
                    <a:pt x="58" y="85"/>
                    <a:pt x="58" y="85"/>
                    <a:pt x="58" y="85"/>
                  </a:cubicBezTo>
                  <a:cubicBezTo>
                    <a:pt x="58" y="84"/>
                    <a:pt x="58" y="84"/>
                    <a:pt x="58" y="84"/>
                  </a:cubicBezTo>
                  <a:cubicBezTo>
                    <a:pt x="58" y="84"/>
                    <a:pt x="59" y="83"/>
                    <a:pt x="59" y="83"/>
                  </a:cubicBezTo>
                  <a:cubicBezTo>
                    <a:pt x="59" y="83"/>
                    <a:pt x="59" y="83"/>
                    <a:pt x="59" y="82"/>
                  </a:cubicBezTo>
                  <a:cubicBezTo>
                    <a:pt x="59" y="81"/>
                    <a:pt x="59" y="80"/>
                    <a:pt x="59" y="80"/>
                  </a:cubicBezTo>
                  <a:cubicBezTo>
                    <a:pt x="59" y="80"/>
                    <a:pt x="58" y="80"/>
                    <a:pt x="59" y="79"/>
                  </a:cubicBezTo>
                  <a:cubicBezTo>
                    <a:pt x="60" y="79"/>
                    <a:pt x="60" y="78"/>
                    <a:pt x="60" y="78"/>
                  </a:cubicBezTo>
                  <a:cubicBezTo>
                    <a:pt x="60" y="77"/>
                    <a:pt x="60" y="77"/>
                    <a:pt x="60" y="76"/>
                  </a:cubicBezTo>
                  <a:cubicBezTo>
                    <a:pt x="61" y="75"/>
                    <a:pt x="61" y="76"/>
                    <a:pt x="61" y="75"/>
                  </a:cubicBezTo>
                  <a:cubicBezTo>
                    <a:pt x="61" y="75"/>
                    <a:pt x="62" y="75"/>
                    <a:pt x="62" y="74"/>
                  </a:cubicBezTo>
                  <a:cubicBezTo>
                    <a:pt x="61" y="74"/>
                    <a:pt x="61" y="74"/>
                    <a:pt x="61" y="74"/>
                  </a:cubicBezTo>
                  <a:cubicBezTo>
                    <a:pt x="62" y="73"/>
                    <a:pt x="61" y="73"/>
                    <a:pt x="62" y="73"/>
                  </a:cubicBezTo>
                  <a:cubicBezTo>
                    <a:pt x="62" y="72"/>
                    <a:pt x="63" y="72"/>
                    <a:pt x="62" y="72"/>
                  </a:cubicBezTo>
                  <a:cubicBezTo>
                    <a:pt x="62" y="72"/>
                    <a:pt x="62" y="72"/>
                    <a:pt x="62" y="71"/>
                  </a:cubicBezTo>
                  <a:cubicBezTo>
                    <a:pt x="63" y="71"/>
                    <a:pt x="63" y="71"/>
                    <a:pt x="63" y="70"/>
                  </a:cubicBezTo>
                  <a:cubicBezTo>
                    <a:pt x="64" y="70"/>
                    <a:pt x="64" y="70"/>
                    <a:pt x="64" y="70"/>
                  </a:cubicBezTo>
                  <a:cubicBezTo>
                    <a:pt x="65" y="69"/>
                    <a:pt x="65" y="70"/>
                    <a:pt x="65" y="68"/>
                  </a:cubicBezTo>
                  <a:cubicBezTo>
                    <a:pt x="65" y="67"/>
                    <a:pt x="65" y="67"/>
                    <a:pt x="65" y="66"/>
                  </a:cubicBezTo>
                  <a:cubicBezTo>
                    <a:pt x="65" y="66"/>
                    <a:pt x="65" y="65"/>
                    <a:pt x="65" y="65"/>
                  </a:cubicBezTo>
                  <a:cubicBezTo>
                    <a:pt x="64" y="64"/>
                    <a:pt x="64" y="64"/>
                    <a:pt x="64" y="63"/>
                  </a:cubicBezTo>
                  <a:cubicBezTo>
                    <a:pt x="64" y="63"/>
                    <a:pt x="63" y="62"/>
                    <a:pt x="63" y="62"/>
                  </a:cubicBezTo>
                  <a:cubicBezTo>
                    <a:pt x="64" y="61"/>
                    <a:pt x="63" y="61"/>
                    <a:pt x="63" y="61"/>
                  </a:cubicBezTo>
                  <a:cubicBezTo>
                    <a:pt x="63" y="61"/>
                    <a:pt x="62" y="60"/>
                    <a:pt x="62" y="59"/>
                  </a:cubicBezTo>
                  <a:cubicBezTo>
                    <a:pt x="62" y="59"/>
                    <a:pt x="61" y="59"/>
                    <a:pt x="61" y="59"/>
                  </a:cubicBezTo>
                  <a:cubicBezTo>
                    <a:pt x="61" y="59"/>
                    <a:pt x="60" y="59"/>
                    <a:pt x="60" y="59"/>
                  </a:cubicBezTo>
                  <a:cubicBezTo>
                    <a:pt x="60" y="59"/>
                    <a:pt x="60" y="58"/>
                    <a:pt x="60" y="58"/>
                  </a:cubicBezTo>
                  <a:cubicBezTo>
                    <a:pt x="60" y="58"/>
                    <a:pt x="59" y="57"/>
                    <a:pt x="59" y="57"/>
                  </a:cubicBezTo>
                  <a:cubicBezTo>
                    <a:pt x="60" y="56"/>
                    <a:pt x="60" y="57"/>
                    <a:pt x="60" y="56"/>
                  </a:cubicBezTo>
                  <a:cubicBezTo>
                    <a:pt x="61" y="55"/>
                    <a:pt x="61" y="54"/>
                    <a:pt x="61" y="54"/>
                  </a:cubicBezTo>
                  <a:cubicBezTo>
                    <a:pt x="61" y="54"/>
                    <a:pt x="61" y="54"/>
                    <a:pt x="61" y="53"/>
                  </a:cubicBezTo>
                  <a:cubicBezTo>
                    <a:pt x="61" y="52"/>
                    <a:pt x="61" y="52"/>
                    <a:pt x="61" y="52"/>
                  </a:cubicBezTo>
                  <a:cubicBezTo>
                    <a:pt x="62" y="51"/>
                    <a:pt x="62" y="51"/>
                    <a:pt x="62" y="50"/>
                  </a:cubicBezTo>
                  <a:cubicBezTo>
                    <a:pt x="62" y="49"/>
                    <a:pt x="63" y="49"/>
                    <a:pt x="62" y="49"/>
                  </a:cubicBezTo>
                  <a:cubicBezTo>
                    <a:pt x="62" y="49"/>
                    <a:pt x="61" y="48"/>
                    <a:pt x="62" y="48"/>
                  </a:cubicBezTo>
                  <a:cubicBezTo>
                    <a:pt x="63" y="48"/>
                    <a:pt x="63" y="48"/>
                    <a:pt x="63" y="48"/>
                  </a:cubicBezTo>
                  <a:cubicBezTo>
                    <a:pt x="63" y="47"/>
                    <a:pt x="63" y="47"/>
                    <a:pt x="63" y="47"/>
                  </a:cubicBezTo>
                  <a:cubicBezTo>
                    <a:pt x="63" y="46"/>
                    <a:pt x="63" y="46"/>
                    <a:pt x="63" y="46"/>
                  </a:cubicBezTo>
                  <a:cubicBezTo>
                    <a:pt x="64" y="46"/>
                    <a:pt x="64" y="46"/>
                    <a:pt x="64" y="46"/>
                  </a:cubicBezTo>
                  <a:cubicBezTo>
                    <a:pt x="64" y="46"/>
                    <a:pt x="64" y="46"/>
                    <a:pt x="65" y="46"/>
                  </a:cubicBezTo>
                  <a:cubicBezTo>
                    <a:pt x="65" y="45"/>
                    <a:pt x="65" y="45"/>
                    <a:pt x="65" y="44"/>
                  </a:cubicBezTo>
                  <a:cubicBezTo>
                    <a:pt x="65" y="44"/>
                    <a:pt x="65" y="44"/>
                    <a:pt x="65" y="43"/>
                  </a:cubicBezTo>
                  <a:cubicBezTo>
                    <a:pt x="65" y="43"/>
                    <a:pt x="65" y="43"/>
                    <a:pt x="65" y="43"/>
                  </a:cubicBezTo>
                  <a:cubicBezTo>
                    <a:pt x="66" y="42"/>
                    <a:pt x="66" y="42"/>
                    <a:pt x="66" y="42"/>
                  </a:cubicBezTo>
                  <a:cubicBezTo>
                    <a:pt x="66" y="42"/>
                    <a:pt x="66" y="41"/>
                    <a:pt x="66" y="41"/>
                  </a:cubicBezTo>
                  <a:cubicBezTo>
                    <a:pt x="66" y="41"/>
                    <a:pt x="66" y="40"/>
                    <a:pt x="67" y="40"/>
                  </a:cubicBezTo>
                  <a:cubicBezTo>
                    <a:pt x="67" y="40"/>
                    <a:pt x="67" y="40"/>
                    <a:pt x="67" y="39"/>
                  </a:cubicBezTo>
                  <a:cubicBezTo>
                    <a:pt x="67" y="39"/>
                    <a:pt x="68" y="35"/>
                    <a:pt x="68" y="35"/>
                  </a:cubicBezTo>
                  <a:cubicBezTo>
                    <a:pt x="68" y="35"/>
                    <a:pt x="67" y="35"/>
                    <a:pt x="67" y="34"/>
                  </a:cubicBezTo>
                  <a:cubicBezTo>
                    <a:pt x="67" y="34"/>
                    <a:pt x="66" y="35"/>
                    <a:pt x="65" y="35"/>
                  </a:cubicBezTo>
                  <a:cubicBezTo>
                    <a:pt x="65" y="35"/>
                    <a:pt x="65" y="35"/>
                    <a:pt x="65" y="36"/>
                  </a:cubicBezTo>
                  <a:cubicBezTo>
                    <a:pt x="64" y="36"/>
                    <a:pt x="63" y="36"/>
                    <a:pt x="63" y="36"/>
                  </a:cubicBezTo>
                  <a:cubicBezTo>
                    <a:pt x="64" y="35"/>
                    <a:pt x="64" y="35"/>
                    <a:pt x="64" y="35"/>
                  </a:cubicBezTo>
                  <a:cubicBezTo>
                    <a:pt x="64" y="35"/>
                    <a:pt x="64" y="34"/>
                    <a:pt x="65" y="33"/>
                  </a:cubicBezTo>
                  <a:cubicBezTo>
                    <a:pt x="65" y="32"/>
                    <a:pt x="65" y="32"/>
                    <a:pt x="65" y="32"/>
                  </a:cubicBezTo>
                  <a:cubicBezTo>
                    <a:pt x="65" y="31"/>
                    <a:pt x="65" y="30"/>
                    <a:pt x="66" y="30"/>
                  </a:cubicBezTo>
                  <a:cubicBezTo>
                    <a:pt x="66" y="29"/>
                    <a:pt x="66" y="29"/>
                    <a:pt x="67" y="29"/>
                  </a:cubicBezTo>
                  <a:cubicBezTo>
                    <a:pt x="69" y="28"/>
                    <a:pt x="68" y="28"/>
                    <a:pt x="68" y="28"/>
                  </a:cubicBezTo>
                  <a:cubicBezTo>
                    <a:pt x="68" y="27"/>
                    <a:pt x="68" y="27"/>
                    <a:pt x="68" y="27"/>
                  </a:cubicBezTo>
                  <a:cubicBezTo>
                    <a:pt x="68" y="26"/>
                    <a:pt x="69" y="25"/>
                    <a:pt x="69" y="25"/>
                  </a:cubicBezTo>
                  <a:cubicBezTo>
                    <a:pt x="70" y="25"/>
                    <a:pt x="70" y="25"/>
                    <a:pt x="71" y="25"/>
                  </a:cubicBezTo>
                  <a:cubicBezTo>
                    <a:pt x="72" y="25"/>
                    <a:pt x="72" y="24"/>
                    <a:pt x="73" y="24"/>
                  </a:cubicBezTo>
                  <a:cubicBezTo>
                    <a:pt x="74" y="24"/>
                    <a:pt x="73" y="23"/>
                    <a:pt x="74" y="23"/>
                  </a:cubicBezTo>
                  <a:cubicBezTo>
                    <a:pt x="74" y="22"/>
                    <a:pt x="74" y="23"/>
                    <a:pt x="75" y="23"/>
                  </a:cubicBezTo>
                  <a:cubicBezTo>
                    <a:pt x="75" y="23"/>
                    <a:pt x="76" y="23"/>
                    <a:pt x="76" y="23"/>
                  </a:cubicBezTo>
                  <a:cubicBezTo>
                    <a:pt x="76" y="23"/>
                    <a:pt x="77" y="22"/>
                    <a:pt x="78" y="21"/>
                  </a:cubicBezTo>
                  <a:cubicBezTo>
                    <a:pt x="78" y="20"/>
                    <a:pt x="78" y="21"/>
                    <a:pt x="79" y="21"/>
                  </a:cubicBezTo>
                  <a:cubicBezTo>
                    <a:pt x="79" y="21"/>
                    <a:pt x="81" y="20"/>
                    <a:pt x="82" y="21"/>
                  </a:cubicBezTo>
                  <a:cubicBezTo>
                    <a:pt x="83" y="21"/>
                    <a:pt x="85" y="21"/>
                    <a:pt x="85" y="21"/>
                  </a:cubicBezTo>
                  <a:cubicBezTo>
                    <a:pt x="85" y="21"/>
                    <a:pt x="97" y="27"/>
                    <a:pt x="97" y="27"/>
                  </a:cubicBezTo>
                  <a:cubicBezTo>
                    <a:pt x="97" y="27"/>
                    <a:pt x="99" y="25"/>
                    <a:pt x="99" y="25"/>
                  </a:cubicBezTo>
                  <a:cubicBezTo>
                    <a:pt x="100" y="24"/>
                    <a:pt x="101" y="24"/>
                    <a:pt x="102" y="24"/>
                  </a:cubicBezTo>
                  <a:cubicBezTo>
                    <a:pt x="103" y="24"/>
                    <a:pt x="103" y="23"/>
                    <a:pt x="103" y="23"/>
                  </a:cubicBezTo>
                  <a:cubicBezTo>
                    <a:pt x="103" y="23"/>
                    <a:pt x="103" y="24"/>
                    <a:pt x="104" y="24"/>
                  </a:cubicBezTo>
                  <a:cubicBezTo>
                    <a:pt x="104" y="25"/>
                    <a:pt x="104" y="24"/>
                    <a:pt x="105" y="24"/>
                  </a:cubicBezTo>
                  <a:cubicBezTo>
                    <a:pt x="105" y="24"/>
                    <a:pt x="105" y="24"/>
                    <a:pt x="106" y="23"/>
                  </a:cubicBezTo>
                  <a:cubicBezTo>
                    <a:pt x="106" y="23"/>
                    <a:pt x="106" y="23"/>
                    <a:pt x="106" y="22"/>
                  </a:cubicBezTo>
                  <a:cubicBezTo>
                    <a:pt x="106" y="22"/>
                    <a:pt x="107" y="22"/>
                    <a:pt x="107" y="22"/>
                  </a:cubicBezTo>
                  <a:cubicBezTo>
                    <a:pt x="107" y="22"/>
                    <a:pt x="108" y="21"/>
                    <a:pt x="109" y="21"/>
                  </a:cubicBezTo>
                  <a:cubicBezTo>
                    <a:pt x="109" y="20"/>
                    <a:pt x="110" y="20"/>
                    <a:pt x="110" y="20"/>
                  </a:cubicBezTo>
                  <a:cubicBezTo>
                    <a:pt x="110" y="19"/>
                    <a:pt x="110" y="19"/>
                    <a:pt x="110" y="19"/>
                  </a:cubicBezTo>
                  <a:cubicBezTo>
                    <a:pt x="110" y="19"/>
                    <a:pt x="111" y="19"/>
                    <a:pt x="111" y="19"/>
                  </a:cubicBezTo>
                  <a:cubicBezTo>
                    <a:pt x="111" y="20"/>
                    <a:pt x="112" y="20"/>
                    <a:pt x="113" y="22"/>
                  </a:cubicBezTo>
                  <a:cubicBezTo>
                    <a:pt x="114" y="23"/>
                    <a:pt x="116" y="26"/>
                    <a:pt x="116" y="26"/>
                  </a:cubicBezTo>
                  <a:cubicBezTo>
                    <a:pt x="117" y="27"/>
                    <a:pt x="117" y="30"/>
                    <a:pt x="117" y="30"/>
                  </a:cubicBezTo>
                  <a:cubicBezTo>
                    <a:pt x="122" y="30"/>
                    <a:pt x="122" y="30"/>
                    <a:pt x="122" y="30"/>
                  </a:cubicBezTo>
                  <a:cubicBezTo>
                    <a:pt x="122" y="31"/>
                    <a:pt x="122" y="31"/>
                    <a:pt x="122" y="31"/>
                  </a:cubicBezTo>
                  <a:cubicBezTo>
                    <a:pt x="124" y="32"/>
                    <a:pt x="124" y="32"/>
                    <a:pt x="124" y="32"/>
                  </a:cubicBezTo>
                  <a:cubicBezTo>
                    <a:pt x="124" y="32"/>
                    <a:pt x="124" y="33"/>
                    <a:pt x="124" y="33"/>
                  </a:cubicBezTo>
                  <a:cubicBezTo>
                    <a:pt x="124" y="34"/>
                    <a:pt x="129" y="35"/>
                    <a:pt x="129" y="35"/>
                  </a:cubicBezTo>
                  <a:cubicBezTo>
                    <a:pt x="129" y="35"/>
                    <a:pt x="129" y="34"/>
                    <a:pt x="129" y="34"/>
                  </a:cubicBezTo>
                  <a:cubicBezTo>
                    <a:pt x="129" y="33"/>
                    <a:pt x="129" y="33"/>
                    <a:pt x="129" y="33"/>
                  </a:cubicBezTo>
                  <a:cubicBezTo>
                    <a:pt x="130" y="31"/>
                    <a:pt x="130" y="31"/>
                    <a:pt x="130" y="31"/>
                  </a:cubicBezTo>
                  <a:cubicBezTo>
                    <a:pt x="129" y="30"/>
                    <a:pt x="129" y="30"/>
                    <a:pt x="129" y="30"/>
                  </a:cubicBezTo>
                  <a:cubicBezTo>
                    <a:pt x="139" y="23"/>
                    <a:pt x="139" y="23"/>
                    <a:pt x="139" y="23"/>
                  </a:cubicBezTo>
                  <a:cubicBezTo>
                    <a:pt x="155" y="22"/>
                    <a:pt x="155" y="22"/>
                    <a:pt x="155" y="22"/>
                  </a:cubicBezTo>
                  <a:cubicBezTo>
                    <a:pt x="164" y="19"/>
                    <a:pt x="164" y="19"/>
                    <a:pt x="164" y="19"/>
                  </a:cubicBezTo>
                  <a:cubicBezTo>
                    <a:pt x="170" y="16"/>
                    <a:pt x="170" y="16"/>
                    <a:pt x="170" y="16"/>
                  </a:cubicBezTo>
                  <a:cubicBezTo>
                    <a:pt x="177" y="21"/>
                    <a:pt x="177" y="21"/>
                    <a:pt x="177" y="21"/>
                  </a:cubicBezTo>
                  <a:cubicBezTo>
                    <a:pt x="193" y="22"/>
                    <a:pt x="193" y="22"/>
                    <a:pt x="193" y="22"/>
                  </a:cubicBezTo>
                  <a:cubicBezTo>
                    <a:pt x="216" y="0"/>
                    <a:pt x="216" y="0"/>
                    <a:pt x="216" y="0"/>
                  </a:cubicBezTo>
                  <a:cubicBezTo>
                    <a:pt x="218" y="1"/>
                    <a:pt x="218" y="1"/>
                    <a:pt x="218" y="1"/>
                  </a:cubicBezTo>
                  <a:cubicBezTo>
                    <a:pt x="218" y="1"/>
                    <a:pt x="219" y="2"/>
                    <a:pt x="220" y="2"/>
                  </a:cubicBezTo>
                  <a:cubicBezTo>
                    <a:pt x="220" y="2"/>
                    <a:pt x="220" y="3"/>
                    <a:pt x="220" y="4"/>
                  </a:cubicBezTo>
                  <a:cubicBezTo>
                    <a:pt x="220" y="4"/>
                    <a:pt x="220" y="4"/>
                    <a:pt x="220" y="4"/>
                  </a:cubicBezTo>
                  <a:cubicBezTo>
                    <a:pt x="220" y="4"/>
                    <a:pt x="220" y="5"/>
                    <a:pt x="220" y="6"/>
                  </a:cubicBezTo>
                  <a:cubicBezTo>
                    <a:pt x="221" y="7"/>
                    <a:pt x="221" y="7"/>
                    <a:pt x="221" y="7"/>
                  </a:cubicBezTo>
                  <a:cubicBezTo>
                    <a:pt x="221" y="8"/>
                    <a:pt x="222" y="8"/>
                    <a:pt x="222" y="9"/>
                  </a:cubicBezTo>
                  <a:cubicBezTo>
                    <a:pt x="222" y="9"/>
                    <a:pt x="222" y="9"/>
                    <a:pt x="221" y="10"/>
                  </a:cubicBezTo>
                  <a:cubicBezTo>
                    <a:pt x="220" y="10"/>
                    <a:pt x="220" y="10"/>
                    <a:pt x="220" y="10"/>
                  </a:cubicBezTo>
                  <a:cubicBezTo>
                    <a:pt x="221" y="11"/>
                    <a:pt x="221" y="11"/>
                    <a:pt x="222" y="11"/>
                  </a:cubicBezTo>
                  <a:cubicBezTo>
                    <a:pt x="222" y="11"/>
                    <a:pt x="222" y="11"/>
                    <a:pt x="223" y="11"/>
                  </a:cubicBezTo>
                  <a:cubicBezTo>
                    <a:pt x="223" y="12"/>
                    <a:pt x="224" y="12"/>
                    <a:pt x="224" y="12"/>
                  </a:cubicBezTo>
                  <a:cubicBezTo>
                    <a:pt x="224" y="13"/>
                    <a:pt x="223" y="14"/>
                    <a:pt x="223" y="14"/>
                  </a:cubicBezTo>
                  <a:cubicBezTo>
                    <a:pt x="223" y="15"/>
                    <a:pt x="224" y="15"/>
                    <a:pt x="223" y="16"/>
                  </a:cubicBezTo>
                  <a:cubicBezTo>
                    <a:pt x="222" y="16"/>
                    <a:pt x="222" y="17"/>
                    <a:pt x="222" y="17"/>
                  </a:cubicBezTo>
                  <a:cubicBezTo>
                    <a:pt x="222" y="17"/>
                    <a:pt x="224" y="16"/>
                    <a:pt x="225" y="17"/>
                  </a:cubicBezTo>
                  <a:cubicBezTo>
                    <a:pt x="226" y="17"/>
                    <a:pt x="228" y="16"/>
                    <a:pt x="228" y="16"/>
                  </a:cubicBezTo>
                  <a:cubicBezTo>
                    <a:pt x="228" y="16"/>
                    <a:pt x="228" y="17"/>
                    <a:pt x="228" y="18"/>
                  </a:cubicBezTo>
                  <a:cubicBezTo>
                    <a:pt x="228" y="18"/>
                    <a:pt x="226" y="19"/>
                    <a:pt x="226" y="19"/>
                  </a:cubicBezTo>
                  <a:cubicBezTo>
                    <a:pt x="226" y="19"/>
                    <a:pt x="225" y="18"/>
                    <a:pt x="225" y="19"/>
                  </a:cubicBezTo>
                  <a:cubicBezTo>
                    <a:pt x="225" y="20"/>
                    <a:pt x="225" y="20"/>
                    <a:pt x="225" y="20"/>
                  </a:cubicBezTo>
                  <a:cubicBezTo>
                    <a:pt x="226" y="20"/>
                    <a:pt x="227" y="20"/>
                    <a:pt x="227" y="21"/>
                  </a:cubicBezTo>
                  <a:cubicBezTo>
                    <a:pt x="226" y="21"/>
                    <a:pt x="226" y="22"/>
                    <a:pt x="226" y="22"/>
                  </a:cubicBezTo>
                  <a:cubicBezTo>
                    <a:pt x="227" y="22"/>
                    <a:pt x="227" y="22"/>
                    <a:pt x="227" y="22"/>
                  </a:cubicBezTo>
                  <a:cubicBezTo>
                    <a:pt x="227" y="21"/>
                    <a:pt x="227" y="21"/>
                    <a:pt x="227" y="21"/>
                  </a:cubicBezTo>
                  <a:cubicBezTo>
                    <a:pt x="228" y="22"/>
                    <a:pt x="228" y="22"/>
                    <a:pt x="228" y="22"/>
                  </a:cubicBezTo>
                  <a:cubicBezTo>
                    <a:pt x="229" y="21"/>
                    <a:pt x="229" y="21"/>
                    <a:pt x="229" y="21"/>
                  </a:cubicBezTo>
                  <a:cubicBezTo>
                    <a:pt x="229" y="21"/>
                    <a:pt x="229" y="21"/>
                    <a:pt x="230" y="22"/>
                  </a:cubicBezTo>
                  <a:cubicBezTo>
                    <a:pt x="230" y="22"/>
                    <a:pt x="230" y="23"/>
                    <a:pt x="230" y="23"/>
                  </a:cubicBezTo>
                  <a:cubicBezTo>
                    <a:pt x="231" y="23"/>
                    <a:pt x="231" y="23"/>
                    <a:pt x="231" y="23"/>
                  </a:cubicBezTo>
                  <a:cubicBezTo>
                    <a:pt x="231" y="23"/>
                    <a:pt x="232" y="24"/>
                    <a:pt x="232" y="24"/>
                  </a:cubicBezTo>
                  <a:cubicBezTo>
                    <a:pt x="232" y="25"/>
                    <a:pt x="232" y="25"/>
                    <a:pt x="232" y="25"/>
                  </a:cubicBezTo>
                  <a:cubicBezTo>
                    <a:pt x="232" y="26"/>
                    <a:pt x="232" y="26"/>
                    <a:pt x="232" y="26"/>
                  </a:cubicBezTo>
                  <a:cubicBezTo>
                    <a:pt x="232" y="26"/>
                    <a:pt x="233" y="25"/>
                    <a:pt x="233" y="25"/>
                  </a:cubicBezTo>
                  <a:cubicBezTo>
                    <a:pt x="233" y="24"/>
                    <a:pt x="232" y="24"/>
                    <a:pt x="233" y="24"/>
                  </a:cubicBezTo>
                  <a:cubicBezTo>
                    <a:pt x="234" y="24"/>
                    <a:pt x="235" y="23"/>
                    <a:pt x="235" y="23"/>
                  </a:cubicBezTo>
                  <a:cubicBezTo>
                    <a:pt x="235" y="23"/>
                    <a:pt x="235" y="24"/>
                    <a:pt x="236" y="25"/>
                  </a:cubicBezTo>
                  <a:cubicBezTo>
                    <a:pt x="236" y="25"/>
                    <a:pt x="236" y="25"/>
                    <a:pt x="237" y="25"/>
                  </a:cubicBezTo>
                  <a:cubicBezTo>
                    <a:pt x="238" y="26"/>
                    <a:pt x="239" y="26"/>
                    <a:pt x="239" y="26"/>
                  </a:cubicBezTo>
                  <a:cubicBezTo>
                    <a:pt x="239" y="26"/>
                    <a:pt x="240" y="26"/>
                    <a:pt x="240" y="27"/>
                  </a:cubicBezTo>
                  <a:cubicBezTo>
                    <a:pt x="240" y="28"/>
                    <a:pt x="239" y="34"/>
                    <a:pt x="239" y="34"/>
                  </a:cubicBezTo>
                  <a:cubicBezTo>
                    <a:pt x="239" y="34"/>
                    <a:pt x="239" y="35"/>
                    <a:pt x="239" y="35"/>
                  </a:cubicBezTo>
                  <a:cubicBezTo>
                    <a:pt x="237" y="36"/>
                    <a:pt x="237" y="36"/>
                    <a:pt x="237" y="36"/>
                  </a:cubicBezTo>
                  <a:cubicBezTo>
                    <a:pt x="236" y="35"/>
                    <a:pt x="236" y="35"/>
                    <a:pt x="236" y="35"/>
                  </a:cubicBezTo>
                  <a:cubicBezTo>
                    <a:pt x="237" y="37"/>
                    <a:pt x="237" y="37"/>
                    <a:pt x="237" y="37"/>
                  </a:cubicBezTo>
                  <a:cubicBezTo>
                    <a:pt x="237" y="39"/>
                    <a:pt x="237" y="39"/>
                    <a:pt x="237" y="39"/>
                  </a:cubicBezTo>
                  <a:cubicBezTo>
                    <a:pt x="237" y="39"/>
                    <a:pt x="237" y="39"/>
                    <a:pt x="237" y="39"/>
                  </a:cubicBezTo>
                  <a:cubicBezTo>
                    <a:pt x="237" y="41"/>
                    <a:pt x="237" y="41"/>
                    <a:pt x="237" y="41"/>
                  </a:cubicBezTo>
                  <a:cubicBezTo>
                    <a:pt x="238" y="42"/>
                    <a:pt x="238" y="42"/>
                    <a:pt x="238" y="42"/>
                  </a:cubicBezTo>
                  <a:cubicBezTo>
                    <a:pt x="238" y="42"/>
                    <a:pt x="239" y="43"/>
                    <a:pt x="239" y="44"/>
                  </a:cubicBezTo>
                  <a:cubicBezTo>
                    <a:pt x="239" y="45"/>
                    <a:pt x="239" y="46"/>
                    <a:pt x="239" y="47"/>
                  </a:cubicBezTo>
                  <a:cubicBezTo>
                    <a:pt x="239" y="47"/>
                    <a:pt x="239" y="48"/>
                    <a:pt x="239" y="49"/>
                  </a:cubicBezTo>
                  <a:cubicBezTo>
                    <a:pt x="239" y="50"/>
                    <a:pt x="239" y="51"/>
                    <a:pt x="240" y="51"/>
                  </a:cubicBezTo>
                  <a:cubicBezTo>
                    <a:pt x="240" y="51"/>
                    <a:pt x="241" y="51"/>
                    <a:pt x="241" y="51"/>
                  </a:cubicBezTo>
                  <a:cubicBezTo>
                    <a:pt x="241" y="52"/>
                    <a:pt x="240" y="53"/>
                    <a:pt x="241" y="53"/>
                  </a:cubicBezTo>
                  <a:cubicBezTo>
                    <a:pt x="242" y="52"/>
                    <a:pt x="242" y="52"/>
                    <a:pt x="243" y="52"/>
                  </a:cubicBezTo>
                  <a:cubicBezTo>
                    <a:pt x="244" y="53"/>
                    <a:pt x="244" y="52"/>
                    <a:pt x="244" y="53"/>
                  </a:cubicBezTo>
                  <a:cubicBezTo>
                    <a:pt x="245" y="54"/>
                    <a:pt x="245" y="54"/>
                    <a:pt x="245" y="54"/>
                  </a:cubicBezTo>
                  <a:cubicBezTo>
                    <a:pt x="245" y="55"/>
                    <a:pt x="245" y="55"/>
                    <a:pt x="245" y="56"/>
                  </a:cubicBezTo>
                  <a:cubicBezTo>
                    <a:pt x="245" y="57"/>
                    <a:pt x="246" y="58"/>
                    <a:pt x="245" y="59"/>
                  </a:cubicBezTo>
                  <a:cubicBezTo>
                    <a:pt x="245" y="59"/>
                    <a:pt x="246" y="59"/>
                    <a:pt x="246" y="59"/>
                  </a:cubicBezTo>
                  <a:cubicBezTo>
                    <a:pt x="246" y="60"/>
                    <a:pt x="246" y="60"/>
                    <a:pt x="246" y="61"/>
                  </a:cubicBezTo>
                  <a:cubicBezTo>
                    <a:pt x="246" y="62"/>
                    <a:pt x="246" y="63"/>
                    <a:pt x="246" y="63"/>
                  </a:cubicBezTo>
                  <a:cubicBezTo>
                    <a:pt x="247" y="63"/>
                    <a:pt x="247" y="63"/>
                    <a:pt x="247" y="63"/>
                  </a:cubicBezTo>
                  <a:cubicBezTo>
                    <a:pt x="247" y="63"/>
                    <a:pt x="248" y="63"/>
                    <a:pt x="248" y="63"/>
                  </a:cubicBezTo>
                  <a:cubicBezTo>
                    <a:pt x="248" y="64"/>
                    <a:pt x="248" y="64"/>
                    <a:pt x="249" y="65"/>
                  </a:cubicBezTo>
                  <a:cubicBezTo>
                    <a:pt x="249" y="66"/>
                    <a:pt x="248" y="66"/>
                    <a:pt x="249" y="66"/>
                  </a:cubicBezTo>
                  <a:cubicBezTo>
                    <a:pt x="250" y="66"/>
                    <a:pt x="250" y="66"/>
                    <a:pt x="250" y="66"/>
                  </a:cubicBezTo>
                  <a:cubicBezTo>
                    <a:pt x="251" y="66"/>
                    <a:pt x="251" y="66"/>
                    <a:pt x="251" y="66"/>
                  </a:cubicBezTo>
                  <a:cubicBezTo>
                    <a:pt x="252" y="65"/>
                    <a:pt x="252" y="65"/>
                    <a:pt x="252" y="65"/>
                  </a:cubicBezTo>
                  <a:cubicBezTo>
                    <a:pt x="253" y="66"/>
                    <a:pt x="253" y="66"/>
                    <a:pt x="253" y="66"/>
                  </a:cubicBezTo>
                  <a:cubicBezTo>
                    <a:pt x="253" y="66"/>
                    <a:pt x="253" y="67"/>
                    <a:pt x="253" y="67"/>
                  </a:cubicBezTo>
                  <a:cubicBezTo>
                    <a:pt x="253" y="68"/>
                    <a:pt x="253" y="68"/>
                    <a:pt x="254" y="68"/>
                  </a:cubicBezTo>
                  <a:cubicBezTo>
                    <a:pt x="254" y="68"/>
                    <a:pt x="254" y="67"/>
                    <a:pt x="255" y="68"/>
                  </a:cubicBezTo>
                  <a:cubicBezTo>
                    <a:pt x="255" y="69"/>
                    <a:pt x="255" y="69"/>
                    <a:pt x="255" y="69"/>
                  </a:cubicBezTo>
                  <a:cubicBezTo>
                    <a:pt x="255" y="70"/>
                    <a:pt x="255" y="71"/>
                    <a:pt x="255" y="72"/>
                  </a:cubicBezTo>
                  <a:cubicBezTo>
                    <a:pt x="256" y="72"/>
                    <a:pt x="256" y="72"/>
                    <a:pt x="256" y="73"/>
                  </a:cubicBezTo>
                  <a:cubicBezTo>
                    <a:pt x="255" y="74"/>
                    <a:pt x="254" y="74"/>
                    <a:pt x="255" y="74"/>
                  </a:cubicBezTo>
                  <a:cubicBezTo>
                    <a:pt x="256" y="75"/>
                    <a:pt x="256" y="76"/>
                    <a:pt x="257" y="77"/>
                  </a:cubicBezTo>
                  <a:cubicBezTo>
                    <a:pt x="257" y="77"/>
                    <a:pt x="258" y="79"/>
                    <a:pt x="258" y="79"/>
                  </a:cubicBezTo>
                  <a:cubicBezTo>
                    <a:pt x="258" y="79"/>
                    <a:pt x="259" y="80"/>
                    <a:pt x="259" y="80"/>
                  </a:cubicBezTo>
                  <a:cubicBezTo>
                    <a:pt x="259" y="80"/>
                    <a:pt x="260" y="80"/>
                    <a:pt x="260" y="80"/>
                  </a:cubicBezTo>
                  <a:cubicBezTo>
                    <a:pt x="260" y="80"/>
                    <a:pt x="260" y="80"/>
                    <a:pt x="260" y="80"/>
                  </a:cubicBezTo>
                  <a:cubicBezTo>
                    <a:pt x="261" y="79"/>
                    <a:pt x="261" y="79"/>
                    <a:pt x="261" y="79"/>
                  </a:cubicBezTo>
                  <a:cubicBezTo>
                    <a:pt x="261" y="79"/>
                    <a:pt x="261" y="80"/>
                    <a:pt x="261" y="80"/>
                  </a:cubicBezTo>
                  <a:cubicBezTo>
                    <a:pt x="261" y="81"/>
                    <a:pt x="261" y="82"/>
                    <a:pt x="261" y="82"/>
                  </a:cubicBezTo>
                  <a:cubicBezTo>
                    <a:pt x="261" y="82"/>
                    <a:pt x="262" y="83"/>
                    <a:pt x="262" y="83"/>
                  </a:cubicBezTo>
                  <a:cubicBezTo>
                    <a:pt x="262" y="83"/>
                    <a:pt x="263" y="84"/>
                    <a:pt x="263" y="84"/>
                  </a:cubicBezTo>
                  <a:cubicBezTo>
                    <a:pt x="264" y="85"/>
                    <a:pt x="264" y="86"/>
                    <a:pt x="264" y="86"/>
                  </a:cubicBezTo>
                  <a:cubicBezTo>
                    <a:pt x="263" y="87"/>
                    <a:pt x="263" y="87"/>
                    <a:pt x="263" y="87"/>
                  </a:cubicBezTo>
                  <a:cubicBezTo>
                    <a:pt x="263" y="87"/>
                    <a:pt x="263" y="87"/>
                    <a:pt x="263" y="87"/>
                  </a:cubicBezTo>
                  <a:cubicBezTo>
                    <a:pt x="262" y="88"/>
                    <a:pt x="262" y="88"/>
                    <a:pt x="262" y="88"/>
                  </a:cubicBezTo>
                  <a:cubicBezTo>
                    <a:pt x="265" y="105"/>
                    <a:pt x="265" y="105"/>
                    <a:pt x="265" y="105"/>
                  </a:cubicBezTo>
                  <a:cubicBezTo>
                    <a:pt x="265" y="109"/>
                    <a:pt x="265" y="109"/>
                    <a:pt x="265" y="109"/>
                  </a:cubicBezTo>
                  <a:cubicBezTo>
                    <a:pt x="268" y="112"/>
                    <a:pt x="268" y="112"/>
                    <a:pt x="268" y="112"/>
                  </a:cubicBezTo>
                  <a:cubicBezTo>
                    <a:pt x="266" y="124"/>
                    <a:pt x="266" y="124"/>
                    <a:pt x="266" y="124"/>
                  </a:cubicBezTo>
                  <a:cubicBezTo>
                    <a:pt x="263" y="129"/>
                    <a:pt x="263" y="129"/>
                    <a:pt x="263" y="129"/>
                  </a:cubicBezTo>
                  <a:cubicBezTo>
                    <a:pt x="261" y="130"/>
                    <a:pt x="261" y="130"/>
                    <a:pt x="261" y="130"/>
                  </a:cubicBezTo>
                  <a:cubicBezTo>
                    <a:pt x="261" y="130"/>
                    <a:pt x="261" y="130"/>
                    <a:pt x="261" y="130"/>
                  </a:cubicBezTo>
                  <a:cubicBezTo>
                    <a:pt x="261" y="130"/>
                    <a:pt x="261" y="130"/>
                    <a:pt x="260" y="131"/>
                  </a:cubicBezTo>
                  <a:cubicBezTo>
                    <a:pt x="260" y="131"/>
                    <a:pt x="259" y="131"/>
                    <a:pt x="259" y="132"/>
                  </a:cubicBezTo>
                  <a:cubicBezTo>
                    <a:pt x="259" y="133"/>
                    <a:pt x="259" y="134"/>
                    <a:pt x="259" y="134"/>
                  </a:cubicBezTo>
                  <a:cubicBezTo>
                    <a:pt x="259" y="135"/>
                    <a:pt x="258" y="135"/>
                    <a:pt x="258" y="135"/>
                  </a:cubicBezTo>
                  <a:cubicBezTo>
                    <a:pt x="258" y="136"/>
                    <a:pt x="259" y="136"/>
                    <a:pt x="259" y="136"/>
                  </a:cubicBezTo>
                  <a:cubicBezTo>
                    <a:pt x="258" y="136"/>
                    <a:pt x="257" y="136"/>
                    <a:pt x="257" y="136"/>
                  </a:cubicBezTo>
                  <a:cubicBezTo>
                    <a:pt x="256" y="136"/>
                    <a:pt x="255" y="136"/>
                    <a:pt x="255" y="136"/>
                  </a:cubicBezTo>
                  <a:cubicBezTo>
                    <a:pt x="255" y="136"/>
                    <a:pt x="255" y="136"/>
                    <a:pt x="255" y="137"/>
                  </a:cubicBezTo>
                  <a:cubicBezTo>
                    <a:pt x="255" y="137"/>
                    <a:pt x="256" y="137"/>
                    <a:pt x="256" y="138"/>
                  </a:cubicBezTo>
                  <a:cubicBezTo>
                    <a:pt x="255" y="139"/>
                    <a:pt x="255" y="139"/>
                    <a:pt x="256" y="139"/>
                  </a:cubicBezTo>
                  <a:cubicBezTo>
                    <a:pt x="256" y="140"/>
                    <a:pt x="256" y="140"/>
                    <a:pt x="256" y="140"/>
                  </a:cubicBezTo>
                  <a:cubicBezTo>
                    <a:pt x="256" y="140"/>
                    <a:pt x="257" y="141"/>
                    <a:pt x="257" y="141"/>
                  </a:cubicBezTo>
                  <a:cubicBezTo>
                    <a:pt x="257" y="142"/>
                    <a:pt x="258" y="142"/>
                    <a:pt x="258" y="143"/>
                  </a:cubicBezTo>
                  <a:cubicBezTo>
                    <a:pt x="258" y="144"/>
                    <a:pt x="258" y="144"/>
                    <a:pt x="258" y="145"/>
                  </a:cubicBezTo>
                  <a:cubicBezTo>
                    <a:pt x="257" y="146"/>
                    <a:pt x="257" y="146"/>
                    <a:pt x="256" y="146"/>
                  </a:cubicBezTo>
                  <a:cubicBezTo>
                    <a:pt x="256" y="147"/>
                    <a:pt x="257" y="147"/>
                    <a:pt x="255" y="147"/>
                  </a:cubicBezTo>
                  <a:cubicBezTo>
                    <a:pt x="252" y="147"/>
                    <a:pt x="251" y="147"/>
                    <a:pt x="251" y="147"/>
                  </a:cubicBezTo>
                  <a:cubicBezTo>
                    <a:pt x="250" y="147"/>
                    <a:pt x="249" y="148"/>
                    <a:pt x="249" y="148"/>
                  </a:cubicBezTo>
                  <a:cubicBezTo>
                    <a:pt x="245" y="150"/>
                    <a:pt x="245" y="150"/>
                    <a:pt x="245" y="150"/>
                  </a:cubicBezTo>
                  <a:cubicBezTo>
                    <a:pt x="245" y="152"/>
                    <a:pt x="245" y="152"/>
                    <a:pt x="245" y="152"/>
                  </a:cubicBezTo>
                  <a:cubicBezTo>
                    <a:pt x="242" y="152"/>
                    <a:pt x="242" y="152"/>
                    <a:pt x="242" y="152"/>
                  </a:cubicBezTo>
                  <a:cubicBezTo>
                    <a:pt x="242" y="155"/>
                    <a:pt x="242" y="155"/>
                    <a:pt x="242" y="155"/>
                  </a:cubicBezTo>
                  <a:cubicBezTo>
                    <a:pt x="242" y="155"/>
                    <a:pt x="241" y="155"/>
                    <a:pt x="241" y="157"/>
                  </a:cubicBezTo>
                  <a:cubicBezTo>
                    <a:pt x="241" y="158"/>
                    <a:pt x="241" y="158"/>
                    <a:pt x="241" y="159"/>
                  </a:cubicBezTo>
                  <a:cubicBezTo>
                    <a:pt x="240" y="160"/>
                    <a:pt x="240" y="161"/>
                    <a:pt x="240" y="161"/>
                  </a:cubicBezTo>
                  <a:cubicBezTo>
                    <a:pt x="239" y="162"/>
                    <a:pt x="239" y="162"/>
                    <a:pt x="239" y="163"/>
                  </a:cubicBezTo>
                  <a:cubicBezTo>
                    <a:pt x="239" y="164"/>
                    <a:pt x="239" y="164"/>
                    <a:pt x="239" y="164"/>
                  </a:cubicBezTo>
                  <a:cubicBezTo>
                    <a:pt x="238" y="165"/>
                    <a:pt x="238" y="165"/>
                    <a:pt x="237" y="166"/>
                  </a:cubicBezTo>
                  <a:cubicBezTo>
                    <a:pt x="236" y="167"/>
                    <a:pt x="237" y="167"/>
                    <a:pt x="236" y="167"/>
                  </a:cubicBezTo>
                  <a:cubicBezTo>
                    <a:pt x="236" y="168"/>
                    <a:pt x="236" y="167"/>
                    <a:pt x="235" y="168"/>
                  </a:cubicBezTo>
                  <a:cubicBezTo>
                    <a:pt x="234" y="169"/>
                    <a:pt x="234" y="169"/>
                    <a:pt x="233" y="169"/>
                  </a:cubicBezTo>
                  <a:cubicBezTo>
                    <a:pt x="233" y="169"/>
                    <a:pt x="232" y="170"/>
                    <a:pt x="232" y="170"/>
                  </a:cubicBezTo>
                  <a:cubicBezTo>
                    <a:pt x="232" y="171"/>
                    <a:pt x="233" y="172"/>
                    <a:pt x="233" y="172"/>
                  </a:cubicBezTo>
                  <a:cubicBezTo>
                    <a:pt x="231" y="173"/>
                    <a:pt x="231" y="173"/>
                    <a:pt x="231" y="173"/>
                  </a:cubicBezTo>
                  <a:cubicBezTo>
                    <a:pt x="231" y="173"/>
                    <a:pt x="231" y="173"/>
                    <a:pt x="231" y="174"/>
                  </a:cubicBezTo>
                  <a:cubicBezTo>
                    <a:pt x="231" y="174"/>
                    <a:pt x="231" y="174"/>
                    <a:pt x="231" y="175"/>
                  </a:cubicBezTo>
                  <a:cubicBezTo>
                    <a:pt x="230" y="175"/>
                    <a:pt x="230" y="175"/>
                    <a:pt x="229" y="175"/>
                  </a:cubicBezTo>
                  <a:cubicBezTo>
                    <a:pt x="228" y="175"/>
                    <a:pt x="227" y="175"/>
                    <a:pt x="227" y="175"/>
                  </a:cubicBezTo>
                  <a:cubicBezTo>
                    <a:pt x="227" y="175"/>
                    <a:pt x="227" y="176"/>
                    <a:pt x="226" y="177"/>
                  </a:cubicBezTo>
                  <a:cubicBezTo>
                    <a:pt x="226" y="177"/>
                    <a:pt x="226" y="176"/>
                    <a:pt x="225" y="177"/>
                  </a:cubicBezTo>
                  <a:cubicBezTo>
                    <a:pt x="224" y="177"/>
                    <a:pt x="224" y="178"/>
                    <a:pt x="224" y="179"/>
                  </a:cubicBezTo>
                  <a:cubicBezTo>
                    <a:pt x="224" y="179"/>
                    <a:pt x="222" y="180"/>
                    <a:pt x="223" y="181"/>
                  </a:cubicBezTo>
                  <a:cubicBezTo>
                    <a:pt x="223" y="181"/>
                    <a:pt x="223" y="181"/>
                    <a:pt x="223" y="182"/>
                  </a:cubicBezTo>
                  <a:cubicBezTo>
                    <a:pt x="223" y="183"/>
                    <a:pt x="223" y="183"/>
                    <a:pt x="222" y="183"/>
                  </a:cubicBezTo>
                  <a:cubicBezTo>
                    <a:pt x="222" y="183"/>
                    <a:pt x="222" y="183"/>
                    <a:pt x="222" y="184"/>
                  </a:cubicBezTo>
                  <a:cubicBezTo>
                    <a:pt x="222" y="184"/>
                    <a:pt x="221" y="185"/>
                    <a:pt x="222" y="185"/>
                  </a:cubicBezTo>
                  <a:cubicBezTo>
                    <a:pt x="222" y="186"/>
                    <a:pt x="222" y="186"/>
                    <a:pt x="222" y="187"/>
                  </a:cubicBezTo>
                  <a:cubicBezTo>
                    <a:pt x="222" y="187"/>
                    <a:pt x="222" y="187"/>
                    <a:pt x="222" y="188"/>
                  </a:cubicBezTo>
                  <a:cubicBezTo>
                    <a:pt x="221" y="189"/>
                    <a:pt x="222" y="190"/>
                    <a:pt x="221" y="190"/>
                  </a:cubicBezTo>
                  <a:cubicBezTo>
                    <a:pt x="221" y="190"/>
                    <a:pt x="220" y="190"/>
                    <a:pt x="220" y="190"/>
                  </a:cubicBezTo>
                  <a:cubicBezTo>
                    <a:pt x="220" y="192"/>
                    <a:pt x="220" y="192"/>
                    <a:pt x="220" y="192"/>
                  </a:cubicBezTo>
                  <a:cubicBezTo>
                    <a:pt x="219" y="193"/>
                    <a:pt x="219" y="193"/>
                    <a:pt x="219" y="193"/>
                  </a:cubicBezTo>
                  <a:cubicBezTo>
                    <a:pt x="218" y="193"/>
                    <a:pt x="218" y="193"/>
                    <a:pt x="218" y="193"/>
                  </a:cubicBezTo>
                  <a:cubicBezTo>
                    <a:pt x="218" y="193"/>
                    <a:pt x="213" y="200"/>
                    <a:pt x="213" y="201"/>
                  </a:cubicBezTo>
                  <a:cubicBezTo>
                    <a:pt x="213" y="201"/>
                    <a:pt x="216" y="212"/>
                    <a:pt x="216" y="212"/>
                  </a:cubicBezTo>
                  <a:cubicBezTo>
                    <a:pt x="214" y="227"/>
                    <a:pt x="214" y="227"/>
                    <a:pt x="214" y="227"/>
                  </a:cubicBezTo>
                  <a:cubicBezTo>
                    <a:pt x="214" y="255"/>
                    <a:pt x="214" y="255"/>
                    <a:pt x="214" y="255"/>
                  </a:cubicBezTo>
                  <a:cubicBezTo>
                    <a:pt x="60" y="255"/>
                    <a:pt x="60" y="255"/>
                    <a:pt x="60" y="255"/>
                  </a:cubicBezTo>
                  <a:cubicBezTo>
                    <a:pt x="59" y="254"/>
                    <a:pt x="59" y="254"/>
                    <a:pt x="59" y="254"/>
                  </a:cubicBezTo>
                  <a:cubicBezTo>
                    <a:pt x="57" y="255"/>
                    <a:pt x="57" y="255"/>
                    <a:pt x="57" y="255"/>
                  </a:cubicBezTo>
                  <a:cubicBezTo>
                    <a:pt x="57" y="255"/>
                    <a:pt x="57" y="255"/>
                    <a:pt x="56" y="255"/>
                  </a:cubicBezTo>
                  <a:cubicBezTo>
                    <a:pt x="55" y="256"/>
                    <a:pt x="55" y="257"/>
                    <a:pt x="55" y="257"/>
                  </a:cubicBezTo>
                  <a:cubicBezTo>
                    <a:pt x="54" y="257"/>
                    <a:pt x="54" y="258"/>
                    <a:pt x="54" y="258"/>
                  </a:cubicBezTo>
                  <a:cubicBezTo>
                    <a:pt x="53" y="258"/>
                    <a:pt x="53" y="258"/>
                    <a:pt x="52" y="258"/>
                  </a:cubicBezTo>
                  <a:cubicBezTo>
                    <a:pt x="52" y="258"/>
                    <a:pt x="52" y="258"/>
                    <a:pt x="51" y="258"/>
                  </a:cubicBezTo>
                  <a:cubicBezTo>
                    <a:pt x="49" y="258"/>
                    <a:pt x="49" y="258"/>
                    <a:pt x="49" y="258"/>
                  </a:cubicBezTo>
                  <a:cubicBezTo>
                    <a:pt x="48" y="258"/>
                    <a:pt x="48" y="258"/>
                    <a:pt x="47" y="258"/>
                  </a:cubicBezTo>
                  <a:cubicBezTo>
                    <a:pt x="46" y="258"/>
                    <a:pt x="46" y="258"/>
                    <a:pt x="46" y="258"/>
                  </a:cubicBezTo>
                  <a:cubicBezTo>
                    <a:pt x="45" y="258"/>
                    <a:pt x="45" y="258"/>
                    <a:pt x="45" y="258"/>
                  </a:cubicBezTo>
                  <a:cubicBezTo>
                    <a:pt x="44" y="257"/>
                    <a:pt x="44" y="257"/>
                    <a:pt x="44" y="257"/>
                  </a:cubicBezTo>
                  <a:cubicBezTo>
                    <a:pt x="44" y="257"/>
                    <a:pt x="43" y="258"/>
                    <a:pt x="42" y="258"/>
                  </a:cubicBezTo>
                  <a:cubicBezTo>
                    <a:pt x="42" y="258"/>
                    <a:pt x="42" y="258"/>
                    <a:pt x="42" y="258"/>
                  </a:cubicBezTo>
                  <a:cubicBezTo>
                    <a:pt x="41" y="258"/>
                    <a:pt x="40" y="258"/>
                    <a:pt x="40" y="258"/>
                  </a:cubicBezTo>
                  <a:cubicBezTo>
                    <a:pt x="40" y="258"/>
                    <a:pt x="39" y="258"/>
                    <a:pt x="39" y="258"/>
                  </a:cubicBezTo>
                  <a:cubicBezTo>
                    <a:pt x="39" y="259"/>
                    <a:pt x="38" y="259"/>
                    <a:pt x="38" y="259"/>
                  </a:cubicBezTo>
                  <a:cubicBezTo>
                    <a:pt x="38" y="260"/>
                    <a:pt x="39" y="260"/>
                    <a:pt x="39" y="261"/>
                  </a:cubicBezTo>
                  <a:cubicBezTo>
                    <a:pt x="39" y="261"/>
                    <a:pt x="38" y="262"/>
                    <a:pt x="38" y="262"/>
                  </a:cubicBezTo>
                  <a:cubicBezTo>
                    <a:pt x="38" y="262"/>
                    <a:pt x="37" y="262"/>
                    <a:pt x="37" y="262"/>
                  </a:cubicBezTo>
                  <a:cubicBezTo>
                    <a:pt x="36" y="263"/>
                    <a:pt x="36" y="263"/>
                    <a:pt x="36" y="264"/>
                  </a:cubicBezTo>
                  <a:cubicBezTo>
                    <a:pt x="36" y="264"/>
                    <a:pt x="35" y="264"/>
                    <a:pt x="35" y="265"/>
                  </a:cubicBezTo>
                  <a:cubicBezTo>
                    <a:pt x="34" y="266"/>
                    <a:pt x="34" y="266"/>
                    <a:pt x="33" y="266"/>
                  </a:cubicBezTo>
                  <a:cubicBezTo>
                    <a:pt x="33" y="267"/>
                    <a:pt x="32" y="267"/>
                    <a:pt x="32" y="268"/>
                  </a:cubicBezTo>
                  <a:cubicBezTo>
                    <a:pt x="32" y="268"/>
                    <a:pt x="31" y="268"/>
                    <a:pt x="31" y="268"/>
                  </a:cubicBezTo>
                  <a:cubicBezTo>
                    <a:pt x="30" y="268"/>
                    <a:pt x="29" y="268"/>
                    <a:pt x="29" y="268"/>
                  </a:cubicBezTo>
                  <a:cubicBezTo>
                    <a:pt x="29" y="269"/>
                    <a:pt x="30" y="269"/>
                    <a:pt x="30" y="269"/>
                  </a:cubicBezTo>
                  <a:cubicBezTo>
                    <a:pt x="30" y="270"/>
                    <a:pt x="30" y="270"/>
                    <a:pt x="30" y="270"/>
                  </a:cubicBezTo>
                  <a:cubicBezTo>
                    <a:pt x="30" y="270"/>
                    <a:pt x="30" y="271"/>
                    <a:pt x="30" y="271"/>
                  </a:cubicBezTo>
                  <a:cubicBezTo>
                    <a:pt x="30" y="272"/>
                    <a:pt x="31" y="272"/>
                    <a:pt x="30" y="272"/>
                  </a:cubicBezTo>
                  <a:cubicBezTo>
                    <a:pt x="29" y="272"/>
                    <a:pt x="28" y="272"/>
                    <a:pt x="28" y="272"/>
                  </a:cubicBezTo>
                  <a:cubicBezTo>
                    <a:pt x="28" y="272"/>
                    <a:pt x="28" y="273"/>
                    <a:pt x="28" y="273"/>
                  </a:cubicBezTo>
                  <a:cubicBezTo>
                    <a:pt x="27" y="274"/>
                    <a:pt x="28" y="274"/>
                    <a:pt x="27" y="274"/>
                  </a:cubicBezTo>
                  <a:cubicBezTo>
                    <a:pt x="27" y="273"/>
                    <a:pt x="27" y="273"/>
                    <a:pt x="26" y="273"/>
                  </a:cubicBezTo>
                  <a:cubicBezTo>
                    <a:pt x="26" y="273"/>
                    <a:pt x="26" y="273"/>
                    <a:pt x="26" y="273"/>
                  </a:cubicBezTo>
                  <a:cubicBezTo>
                    <a:pt x="24" y="275"/>
                    <a:pt x="24" y="275"/>
                    <a:pt x="24" y="275"/>
                  </a:cubicBezTo>
                  <a:cubicBezTo>
                    <a:pt x="24" y="275"/>
                    <a:pt x="24" y="275"/>
                    <a:pt x="24" y="275"/>
                  </a:cubicBezTo>
                  <a:cubicBezTo>
                    <a:pt x="25" y="276"/>
                    <a:pt x="25" y="276"/>
                    <a:pt x="25" y="276"/>
                  </a:cubicBezTo>
                  <a:cubicBezTo>
                    <a:pt x="23" y="275"/>
                    <a:pt x="23" y="275"/>
                    <a:pt x="23" y="275"/>
                  </a:cubicBezTo>
                  <a:cubicBezTo>
                    <a:pt x="22" y="276"/>
                    <a:pt x="22" y="276"/>
                    <a:pt x="22" y="276"/>
                  </a:cubicBezTo>
                  <a:cubicBezTo>
                    <a:pt x="22" y="276"/>
                    <a:pt x="20" y="277"/>
                    <a:pt x="20" y="277"/>
                  </a:cubicBezTo>
                  <a:cubicBezTo>
                    <a:pt x="19" y="277"/>
                    <a:pt x="19" y="278"/>
                    <a:pt x="19" y="278"/>
                  </a:cubicBezTo>
                  <a:cubicBezTo>
                    <a:pt x="18" y="279"/>
                    <a:pt x="18" y="279"/>
                    <a:pt x="18" y="279"/>
                  </a:cubicBezTo>
                  <a:cubicBezTo>
                    <a:pt x="18" y="279"/>
                    <a:pt x="18" y="280"/>
                    <a:pt x="17" y="279"/>
                  </a:cubicBezTo>
                  <a:cubicBezTo>
                    <a:pt x="16" y="278"/>
                    <a:pt x="17" y="278"/>
                    <a:pt x="16" y="277"/>
                  </a:cubicBezTo>
                  <a:cubicBezTo>
                    <a:pt x="16" y="277"/>
                    <a:pt x="16" y="276"/>
                    <a:pt x="16" y="276"/>
                  </a:cubicBezTo>
                  <a:cubicBezTo>
                    <a:pt x="16" y="275"/>
                    <a:pt x="16" y="276"/>
                    <a:pt x="16" y="275"/>
                  </a:cubicBezTo>
                  <a:cubicBezTo>
                    <a:pt x="16" y="274"/>
                    <a:pt x="16" y="274"/>
                    <a:pt x="16" y="273"/>
                  </a:cubicBezTo>
                  <a:cubicBezTo>
                    <a:pt x="15" y="273"/>
                    <a:pt x="15" y="272"/>
                    <a:pt x="14" y="272"/>
                  </a:cubicBezTo>
                  <a:cubicBezTo>
                    <a:pt x="14" y="271"/>
                    <a:pt x="14" y="271"/>
                    <a:pt x="14" y="270"/>
                  </a:cubicBezTo>
                  <a:cubicBezTo>
                    <a:pt x="14" y="270"/>
                    <a:pt x="13" y="270"/>
                    <a:pt x="13" y="270"/>
                  </a:cubicBezTo>
                  <a:cubicBezTo>
                    <a:pt x="13" y="271"/>
                    <a:pt x="12" y="272"/>
                    <a:pt x="12" y="272"/>
                  </a:cubicBezTo>
                  <a:cubicBezTo>
                    <a:pt x="11" y="272"/>
                    <a:pt x="11" y="272"/>
                    <a:pt x="11" y="272"/>
                  </a:cubicBezTo>
                  <a:cubicBezTo>
                    <a:pt x="10" y="271"/>
                    <a:pt x="10" y="271"/>
                    <a:pt x="10" y="271"/>
                  </a:cubicBezTo>
                  <a:cubicBezTo>
                    <a:pt x="9" y="271"/>
                    <a:pt x="9" y="271"/>
                    <a:pt x="9" y="271"/>
                  </a:cubicBezTo>
                  <a:cubicBezTo>
                    <a:pt x="9" y="271"/>
                    <a:pt x="8" y="272"/>
                    <a:pt x="7" y="272"/>
                  </a:cubicBezTo>
                  <a:cubicBezTo>
                    <a:pt x="7" y="272"/>
                    <a:pt x="6" y="273"/>
                    <a:pt x="6" y="273"/>
                  </a:cubicBezTo>
                  <a:cubicBezTo>
                    <a:pt x="6" y="274"/>
                    <a:pt x="6" y="274"/>
                    <a:pt x="6" y="274"/>
                  </a:cubicBezTo>
                  <a:cubicBezTo>
                    <a:pt x="4" y="274"/>
                    <a:pt x="4" y="274"/>
                    <a:pt x="4" y="274"/>
                  </a:cubicBezTo>
                  <a:lnTo>
                    <a:pt x="2" y="27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 name="Freeform 135"/>
            <p:cNvSpPr>
              <a:spLocks/>
            </p:cNvSpPr>
            <p:nvPr/>
          </p:nvSpPr>
          <p:spPr bwMode="auto">
            <a:xfrm>
              <a:off x="10280650" y="2779713"/>
              <a:ext cx="717550" cy="946150"/>
            </a:xfrm>
            <a:custGeom>
              <a:avLst/>
              <a:gdLst>
                <a:gd name="T0" fmla="*/ 52 w 509"/>
                <a:gd name="T1" fmla="*/ 388 h 672"/>
                <a:gd name="T2" fmla="*/ 293 w 509"/>
                <a:gd name="T3" fmla="*/ 199 h 672"/>
                <a:gd name="T4" fmla="*/ 111 w 509"/>
                <a:gd name="T5" fmla="*/ 108 h 672"/>
                <a:gd name="T6" fmla="*/ 91 w 509"/>
                <a:gd name="T7" fmla="*/ 89 h 672"/>
                <a:gd name="T8" fmla="*/ 87 w 509"/>
                <a:gd name="T9" fmla="*/ 63 h 672"/>
                <a:gd name="T10" fmla="*/ 113 w 509"/>
                <a:gd name="T11" fmla="*/ 26 h 672"/>
                <a:gd name="T12" fmla="*/ 120 w 509"/>
                <a:gd name="T13" fmla="*/ 31 h 672"/>
                <a:gd name="T14" fmla="*/ 126 w 509"/>
                <a:gd name="T15" fmla="*/ 43 h 672"/>
                <a:gd name="T16" fmla="*/ 150 w 509"/>
                <a:gd name="T17" fmla="*/ 69 h 672"/>
                <a:gd name="T18" fmla="*/ 172 w 509"/>
                <a:gd name="T19" fmla="*/ 80 h 672"/>
                <a:gd name="T20" fmla="*/ 196 w 509"/>
                <a:gd name="T21" fmla="*/ 78 h 672"/>
                <a:gd name="T22" fmla="*/ 210 w 509"/>
                <a:gd name="T23" fmla="*/ 68 h 672"/>
                <a:gd name="T24" fmla="*/ 224 w 509"/>
                <a:gd name="T25" fmla="*/ 62 h 672"/>
                <a:gd name="T26" fmla="*/ 237 w 509"/>
                <a:gd name="T27" fmla="*/ 58 h 672"/>
                <a:gd name="T28" fmla="*/ 247 w 509"/>
                <a:gd name="T29" fmla="*/ 62 h 672"/>
                <a:gd name="T30" fmla="*/ 269 w 509"/>
                <a:gd name="T31" fmla="*/ 65 h 672"/>
                <a:gd name="T32" fmla="*/ 291 w 509"/>
                <a:gd name="T33" fmla="*/ 54 h 672"/>
                <a:gd name="T34" fmla="*/ 301 w 509"/>
                <a:gd name="T35" fmla="*/ 47 h 672"/>
                <a:gd name="T36" fmla="*/ 318 w 509"/>
                <a:gd name="T37" fmla="*/ 41 h 672"/>
                <a:gd name="T38" fmla="*/ 337 w 509"/>
                <a:gd name="T39" fmla="*/ 44 h 672"/>
                <a:gd name="T40" fmla="*/ 352 w 509"/>
                <a:gd name="T41" fmla="*/ 42 h 672"/>
                <a:gd name="T42" fmla="*/ 370 w 509"/>
                <a:gd name="T43" fmla="*/ 34 h 672"/>
                <a:gd name="T44" fmla="*/ 389 w 509"/>
                <a:gd name="T45" fmla="*/ 37 h 672"/>
                <a:gd name="T46" fmla="*/ 407 w 509"/>
                <a:gd name="T47" fmla="*/ 34 h 672"/>
                <a:gd name="T48" fmla="*/ 420 w 509"/>
                <a:gd name="T49" fmla="*/ 27 h 672"/>
                <a:gd name="T50" fmla="*/ 438 w 509"/>
                <a:gd name="T51" fmla="*/ 25 h 672"/>
                <a:gd name="T52" fmla="*/ 462 w 509"/>
                <a:gd name="T53" fmla="*/ 15 h 672"/>
                <a:gd name="T54" fmla="*/ 473 w 509"/>
                <a:gd name="T55" fmla="*/ 3 h 672"/>
                <a:gd name="T56" fmla="*/ 494 w 509"/>
                <a:gd name="T57" fmla="*/ 7 h 672"/>
                <a:gd name="T58" fmla="*/ 501 w 509"/>
                <a:gd name="T59" fmla="*/ 15 h 672"/>
                <a:gd name="T60" fmla="*/ 493 w 509"/>
                <a:gd name="T61" fmla="*/ 34 h 672"/>
                <a:gd name="T62" fmla="*/ 494 w 509"/>
                <a:gd name="T63" fmla="*/ 55 h 672"/>
                <a:gd name="T64" fmla="*/ 494 w 509"/>
                <a:gd name="T65" fmla="*/ 74 h 672"/>
                <a:gd name="T66" fmla="*/ 499 w 509"/>
                <a:gd name="T67" fmla="*/ 77 h 672"/>
                <a:gd name="T68" fmla="*/ 508 w 509"/>
                <a:gd name="T69" fmla="*/ 78 h 672"/>
                <a:gd name="T70" fmla="*/ 500 w 509"/>
                <a:gd name="T71" fmla="*/ 79 h 672"/>
                <a:gd name="T72" fmla="*/ 484 w 509"/>
                <a:gd name="T73" fmla="*/ 88 h 672"/>
                <a:gd name="T74" fmla="*/ 481 w 509"/>
                <a:gd name="T75" fmla="*/ 110 h 672"/>
                <a:gd name="T76" fmla="*/ 477 w 509"/>
                <a:gd name="T77" fmla="*/ 134 h 672"/>
                <a:gd name="T78" fmla="*/ 461 w 509"/>
                <a:gd name="T79" fmla="*/ 156 h 672"/>
                <a:gd name="T80" fmla="*/ 451 w 509"/>
                <a:gd name="T81" fmla="*/ 177 h 672"/>
                <a:gd name="T82" fmla="*/ 440 w 509"/>
                <a:gd name="T83" fmla="*/ 194 h 672"/>
                <a:gd name="T84" fmla="*/ 431 w 509"/>
                <a:gd name="T85" fmla="*/ 213 h 672"/>
                <a:gd name="T86" fmla="*/ 414 w 509"/>
                <a:gd name="T87" fmla="*/ 240 h 672"/>
                <a:gd name="T88" fmla="*/ 395 w 509"/>
                <a:gd name="T89" fmla="*/ 281 h 672"/>
                <a:gd name="T90" fmla="*/ 375 w 509"/>
                <a:gd name="T91" fmla="*/ 320 h 672"/>
                <a:gd name="T92" fmla="*/ 346 w 509"/>
                <a:gd name="T93" fmla="*/ 363 h 672"/>
                <a:gd name="T94" fmla="*/ 315 w 509"/>
                <a:gd name="T95" fmla="*/ 400 h 672"/>
                <a:gd name="T96" fmla="*/ 279 w 509"/>
                <a:gd name="T97" fmla="*/ 440 h 672"/>
                <a:gd name="T98" fmla="*/ 254 w 509"/>
                <a:gd name="T99" fmla="*/ 462 h 672"/>
                <a:gd name="T100" fmla="*/ 193 w 509"/>
                <a:gd name="T101" fmla="*/ 502 h 672"/>
                <a:gd name="T102" fmla="*/ 158 w 509"/>
                <a:gd name="T103" fmla="*/ 528 h 672"/>
                <a:gd name="T104" fmla="*/ 134 w 509"/>
                <a:gd name="T105" fmla="*/ 549 h 672"/>
                <a:gd name="T106" fmla="*/ 83 w 509"/>
                <a:gd name="T107" fmla="*/ 600 h 672"/>
                <a:gd name="T108" fmla="*/ 69 w 509"/>
                <a:gd name="T109" fmla="*/ 616 h 672"/>
                <a:gd name="T110" fmla="*/ 54 w 509"/>
                <a:gd name="T111" fmla="*/ 632 h 672"/>
                <a:gd name="T112" fmla="*/ 49 w 509"/>
                <a:gd name="T113" fmla="*/ 630 h 672"/>
                <a:gd name="T114" fmla="*/ 51 w 509"/>
                <a:gd name="T115" fmla="*/ 632 h 672"/>
                <a:gd name="T116" fmla="*/ 50 w 509"/>
                <a:gd name="T117" fmla="*/ 639 h 672"/>
                <a:gd name="T118" fmla="*/ 47 w 509"/>
                <a:gd name="T119" fmla="*/ 635 h 672"/>
                <a:gd name="T120" fmla="*/ 44 w 509"/>
                <a:gd name="T121" fmla="*/ 648 h 672"/>
                <a:gd name="T122" fmla="*/ 39 w 509"/>
                <a:gd name="T123" fmla="*/ 648 h 672"/>
                <a:gd name="T124" fmla="*/ 32 w 509"/>
                <a:gd name="T125" fmla="*/ 66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9" h="672">
                  <a:moveTo>
                    <a:pt x="45" y="395"/>
                  </a:moveTo>
                  <a:cubicBezTo>
                    <a:pt x="47" y="395"/>
                    <a:pt x="47" y="395"/>
                    <a:pt x="47" y="395"/>
                  </a:cubicBezTo>
                  <a:cubicBezTo>
                    <a:pt x="46" y="393"/>
                    <a:pt x="46" y="393"/>
                    <a:pt x="46" y="393"/>
                  </a:cubicBezTo>
                  <a:cubicBezTo>
                    <a:pt x="46" y="393"/>
                    <a:pt x="47" y="392"/>
                    <a:pt x="47" y="392"/>
                  </a:cubicBezTo>
                  <a:cubicBezTo>
                    <a:pt x="47" y="391"/>
                    <a:pt x="48" y="391"/>
                    <a:pt x="48" y="391"/>
                  </a:cubicBezTo>
                  <a:cubicBezTo>
                    <a:pt x="48" y="390"/>
                    <a:pt x="48" y="390"/>
                    <a:pt x="48" y="390"/>
                  </a:cubicBezTo>
                  <a:cubicBezTo>
                    <a:pt x="49" y="391"/>
                    <a:pt x="49" y="391"/>
                    <a:pt x="49" y="391"/>
                  </a:cubicBezTo>
                  <a:cubicBezTo>
                    <a:pt x="49" y="390"/>
                    <a:pt x="49" y="390"/>
                    <a:pt x="49" y="390"/>
                  </a:cubicBezTo>
                  <a:cubicBezTo>
                    <a:pt x="50" y="390"/>
                    <a:pt x="50" y="390"/>
                    <a:pt x="50" y="390"/>
                  </a:cubicBezTo>
                  <a:cubicBezTo>
                    <a:pt x="51" y="389"/>
                    <a:pt x="51" y="389"/>
                    <a:pt x="51" y="389"/>
                  </a:cubicBezTo>
                  <a:cubicBezTo>
                    <a:pt x="52" y="388"/>
                    <a:pt x="52" y="388"/>
                    <a:pt x="52" y="388"/>
                  </a:cubicBezTo>
                  <a:cubicBezTo>
                    <a:pt x="52" y="388"/>
                    <a:pt x="52" y="386"/>
                    <a:pt x="54" y="386"/>
                  </a:cubicBezTo>
                  <a:cubicBezTo>
                    <a:pt x="56" y="387"/>
                    <a:pt x="76" y="385"/>
                    <a:pt x="76" y="385"/>
                  </a:cubicBezTo>
                  <a:cubicBezTo>
                    <a:pt x="77" y="385"/>
                    <a:pt x="83" y="383"/>
                    <a:pt x="86" y="382"/>
                  </a:cubicBezTo>
                  <a:cubicBezTo>
                    <a:pt x="88" y="382"/>
                    <a:pt x="92" y="381"/>
                    <a:pt x="93" y="379"/>
                  </a:cubicBezTo>
                  <a:cubicBezTo>
                    <a:pt x="95" y="377"/>
                    <a:pt x="95" y="379"/>
                    <a:pt x="98" y="372"/>
                  </a:cubicBezTo>
                  <a:cubicBezTo>
                    <a:pt x="101" y="365"/>
                    <a:pt x="103" y="365"/>
                    <a:pt x="106" y="364"/>
                  </a:cubicBezTo>
                  <a:cubicBezTo>
                    <a:pt x="109" y="362"/>
                    <a:pt x="119" y="357"/>
                    <a:pt x="119" y="357"/>
                  </a:cubicBezTo>
                  <a:cubicBezTo>
                    <a:pt x="148" y="348"/>
                    <a:pt x="148" y="348"/>
                    <a:pt x="148" y="348"/>
                  </a:cubicBezTo>
                  <a:cubicBezTo>
                    <a:pt x="194" y="351"/>
                    <a:pt x="194" y="351"/>
                    <a:pt x="194" y="351"/>
                  </a:cubicBezTo>
                  <a:cubicBezTo>
                    <a:pt x="342" y="199"/>
                    <a:pt x="342" y="199"/>
                    <a:pt x="342" y="199"/>
                  </a:cubicBezTo>
                  <a:cubicBezTo>
                    <a:pt x="293" y="199"/>
                    <a:pt x="293" y="199"/>
                    <a:pt x="293" y="199"/>
                  </a:cubicBezTo>
                  <a:cubicBezTo>
                    <a:pt x="147" y="149"/>
                    <a:pt x="147" y="149"/>
                    <a:pt x="147" y="149"/>
                  </a:cubicBezTo>
                  <a:cubicBezTo>
                    <a:pt x="129" y="131"/>
                    <a:pt x="129" y="131"/>
                    <a:pt x="129" y="131"/>
                  </a:cubicBezTo>
                  <a:cubicBezTo>
                    <a:pt x="129" y="131"/>
                    <a:pt x="124" y="131"/>
                    <a:pt x="123" y="131"/>
                  </a:cubicBezTo>
                  <a:cubicBezTo>
                    <a:pt x="122" y="130"/>
                    <a:pt x="122" y="129"/>
                    <a:pt x="121" y="129"/>
                  </a:cubicBezTo>
                  <a:cubicBezTo>
                    <a:pt x="121" y="129"/>
                    <a:pt x="119" y="126"/>
                    <a:pt x="119" y="126"/>
                  </a:cubicBezTo>
                  <a:cubicBezTo>
                    <a:pt x="118" y="122"/>
                    <a:pt x="118" y="122"/>
                    <a:pt x="118" y="122"/>
                  </a:cubicBezTo>
                  <a:cubicBezTo>
                    <a:pt x="117" y="121"/>
                    <a:pt x="117" y="121"/>
                    <a:pt x="117" y="121"/>
                  </a:cubicBezTo>
                  <a:cubicBezTo>
                    <a:pt x="117" y="121"/>
                    <a:pt x="114" y="120"/>
                    <a:pt x="114" y="120"/>
                  </a:cubicBezTo>
                  <a:cubicBezTo>
                    <a:pt x="114" y="120"/>
                    <a:pt x="112" y="119"/>
                    <a:pt x="112" y="119"/>
                  </a:cubicBezTo>
                  <a:cubicBezTo>
                    <a:pt x="111" y="111"/>
                    <a:pt x="111" y="111"/>
                    <a:pt x="111" y="111"/>
                  </a:cubicBezTo>
                  <a:cubicBezTo>
                    <a:pt x="111" y="111"/>
                    <a:pt x="111" y="109"/>
                    <a:pt x="111" y="108"/>
                  </a:cubicBezTo>
                  <a:cubicBezTo>
                    <a:pt x="110" y="107"/>
                    <a:pt x="110" y="107"/>
                    <a:pt x="110" y="107"/>
                  </a:cubicBezTo>
                  <a:cubicBezTo>
                    <a:pt x="110" y="107"/>
                    <a:pt x="107" y="105"/>
                    <a:pt x="106" y="105"/>
                  </a:cubicBezTo>
                  <a:cubicBezTo>
                    <a:pt x="106" y="105"/>
                    <a:pt x="105" y="105"/>
                    <a:pt x="105" y="105"/>
                  </a:cubicBezTo>
                  <a:cubicBezTo>
                    <a:pt x="105" y="105"/>
                    <a:pt x="104" y="105"/>
                    <a:pt x="103" y="105"/>
                  </a:cubicBezTo>
                  <a:cubicBezTo>
                    <a:pt x="103" y="105"/>
                    <a:pt x="102" y="105"/>
                    <a:pt x="102" y="105"/>
                  </a:cubicBezTo>
                  <a:cubicBezTo>
                    <a:pt x="98" y="95"/>
                    <a:pt x="98" y="95"/>
                    <a:pt x="98" y="95"/>
                  </a:cubicBezTo>
                  <a:cubicBezTo>
                    <a:pt x="95" y="93"/>
                    <a:pt x="95" y="93"/>
                    <a:pt x="95" y="93"/>
                  </a:cubicBezTo>
                  <a:cubicBezTo>
                    <a:pt x="94" y="91"/>
                    <a:pt x="94" y="91"/>
                    <a:pt x="94" y="91"/>
                  </a:cubicBezTo>
                  <a:cubicBezTo>
                    <a:pt x="93" y="91"/>
                    <a:pt x="93" y="91"/>
                    <a:pt x="93" y="91"/>
                  </a:cubicBezTo>
                  <a:cubicBezTo>
                    <a:pt x="92" y="89"/>
                    <a:pt x="92" y="89"/>
                    <a:pt x="92" y="89"/>
                  </a:cubicBezTo>
                  <a:cubicBezTo>
                    <a:pt x="91" y="89"/>
                    <a:pt x="91" y="89"/>
                    <a:pt x="91" y="89"/>
                  </a:cubicBezTo>
                  <a:cubicBezTo>
                    <a:pt x="91" y="88"/>
                    <a:pt x="91" y="88"/>
                    <a:pt x="91" y="88"/>
                  </a:cubicBezTo>
                  <a:cubicBezTo>
                    <a:pt x="89" y="83"/>
                    <a:pt x="89" y="83"/>
                    <a:pt x="89" y="83"/>
                  </a:cubicBezTo>
                  <a:cubicBezTo>
                    <a:pt x="88" y="83"/>
                    <a:pt x="88" y="83"/>
                    <a:pt x="88" y="83"/>
                  </a:cubicBezTo>
                  <a:cubicBezTo>
                    <a:pt x="88" y="76"/>
                    <a:pt x="88" y="76"/>
                    <a:pt x="88" y="76"/>
                  </a:cubicBezTo>
                  <a:cubicBezTo>
                    <a:pt x="85" y="75"/>
                    <a:pt x="85" y="75"/>
                    <a:pt x="85" y="75"/>
                  </a:cubicBezTo>
                  <a:cubicBezTo>
                    <a:pt x="85" y="74"/>
                    <a:pt x="85" y="74"/>
                    <a:pt x="85" y="74"/>
                  </a:cubicBezTo>
                  <a:cubicBezTo>
                    <a:pt x="83" y="73"/>
                    <a:pt x="83" y="73"/>
                    <a:pt x="83" y="73"/>
                  </a:cubicBezTo>
                  <a:cubicBezTo>
                    <a:pt x="83" y="71"/>
                    <a:pt x="83" y="71"/>
                    <a:pt x="83" y="71"/>
                  </a:cubicBezTo>
                  <a:cubicBezTo>
                    <a:pt x="82" y="69"/>
                    <a:pt x="82" y="69"/>
                    <a:pt x="82" y="69"/>
                  </a:cubicBezTo>
                  <a:cubicBezTo>
                    <a:pt x="84" y="68"/>
                    <a:pt x="84" y="68"/>
                    <a:pt x="84" y="68"/>
                  </a:cubicBezTo>
                  <a:cubicBezTo>
                    <a:pt x="87" y="63"/>
                    <a:pt x="87" y="63"/>
                    <a:pt x="87" y="63"/>
                  </a:cubicBezTo>
                  <a:cubicBezTo>
                    <a:pt x="89" y="61"/>
                    <a:pt x="89" y="61"/>
                    <a:pt x="89" y="61"/>
                  </a:cubicBezTo>
                  <a:cubicBezTo>
                    <a:pt x="91" y="58"/>
                    <a:pt x="91" y="58"/>
                    <a:pt x="91" y="58"/>
                  </a:cubicBezTo>
                  <a:cubicBezTo>
                    <a:pt x="93" y="57"/>
                    <a:pt x="93" y="57"/>
                    <a:pt x="93" y="57"/>
                  </a:cubicBezTo>
                  <a:cubicBezTo>
                    <a:pt x="95" y="54"/>
                    <a:pt x="95" y="54"/>
                    <a:pt x="95" y="54"/>
                  </a:cubicBezTo>
                  <a:cubicBezTo>
                    <a:pt x="94" y="53"/>
                    <a:pt x="94" y="53"/>
                    <a:pt x="94" y="53"/>
                  </a:cubicBezTo>
                  <a:cubicBezTo>
                    <a:pt x="96" y="50"/>
                    <a:pt x="96" y="50"/>
                    <a:pt x="96" y="50"/>
                  </a:cubicBezTo>
                  <a:cubicBezTo>
                    <a:pt x="111" y="27"/>
                    <a:pt x="111" y="27"/>
                    <a:pt x="111" y="27"/>
                  </a:cubicBezTo>
                  <a:cubicBezTo>
                    <a:pt x="111" y="27"/>
                    <a:pt x="111" y="27"/>
                    <a:pt x="111" y="27"/>
                  </a:cubicBezTo>
                  <a:cubicBezTo>
                    <a:pt x="112" y="27"/>
                    <a:pt x="112" y="27"/>
                    <a:pt x="112" y="27"/>
                  </a:cubicBezTo>
                  <a:cubicBezTo>
                    <a:pt x="112" y="27"/>
                    <a:pt x="113" y="28"/>
                    <a:pt x="113" y="27"/>
                  </a:cubicBezTo>
                  <a:cubicBezTo>
                    <a:pt x="113" y="27"/>
                    <a:pt x="113" y="26"/>
                    <a:pt x="113" y="26"/>
                  </a:cubicBezTo>
                  <a:cubicBezTo>
                    <a:pt x="112" y="26"/>
                    <a:pt x="112" y="26"/>
                    <a:pt x="112" y="26"/>
                  </a:cubicBezTo>
                  <a:cubicBezTo>
                    <a:pt x="112" y="26"/>
                    <a:pt x="112" y="25"/>
                    <a:pt x="113" y="26"/>
                  </a:cubicBezTo>
                  <a:cubicBezTo>
                    <a:pt x="113" y="26"/>
                    <a:pt x="113" y="26"/>
                    <a:pt x="114" y="27"/>
                  </a:cubicBezTo>
                  <a:cubicBezTo>
                    <a:pt x="114" y="27"/>
                    <a:pt x="114" y="28"/>
                    <a:pt x="114" y="28"/>
                  </a:cubicBezTo>
                  <a:cubicBezTo>
                    <a:pt x="114" y="28"/>
                    <a:pt x="114" y="28"/>
                    <a:pt x="114" y="28"/>
                  </a:cubicBezTo>
                  <a:cubicBezTo>
                    <a:pt x="115" y="29"/>
                    <a:pt x="115" y="29"/>
                    <a:pt x="115" y="29"/>
                  </a:cubicBezTo>
                  <a:cubicBezTo>
                    <a:pt x="115" y="29"/>
                    <a:pt x="115" y="29"/>
                    <a:pt x="116" y="30"/>
                  </a:cubicBezTo>
                  <a:cubicBezTo>
                    <a:pt x="116" y="30"/>
                    <a:pt x="116" y="30"/>
                    <a:pt x="116" y="30"/>
                  </a:cubicBezTo>
                  <a:cubicBezTo>
                    <a:pt x="117" y="31"/>
                    <a:pt x="117" y="31"/>
                    <a:pt x="118" y="31"/>
                  </a:cubicBezTo>
                  <a:cubicBezTo>
                    <a:pt x="118" y="31"/>
                    <a:pt x="118" y="31"/>
                    <a:pt x="119" y="31"/>
                  </a:cubicBezTo>
                  <a:cubicBezTo>
                    <a:pt x="119" y="31"/>
                    <a:pt x="120" y="31"/>
                    <a:pt x="120" y="31"/>
                  </a:cubicBezTo>
                  <a:cubicBezTo>
                    <a:pt x="120" y="31"/>
                    <a:pt x="120" y="32"/>
                    <a:pt x="121" y="32"/>
                  </a:cubicBezTo>
                  <a:cubicBezTo>
                    <a:pt x="121" y="32"/>
                    <a:pt x="122" y="32"/>
                    <a:pt x="122" y="32"/>
                  </a:cubicBezTo>
                  <a:cubicBezTo>
                    <a:pt x="122" y="32"/>
                    <a:pt x="123" y="32"/>
                    <a:pt x="122" y="32"/>
                  </a:cubicBezTo>
                  <a:cubicBezTo>
                    <a:pt x="122" y="32"/>
                    <a:pt x="121" y="32"/>
                    <a:pt x="121" y="33"/>
                  </a:cubicBezTo>
                  <a:cubicBezTo>
                    <a:pt x="121" y="33"/>
                    <a:pt x="121" y="33"/>
                    <a:pt x="121" y="33"/>
                  </a:cubicBezTo>
                  <a:cubicBezTo>
                    <a:pt x="121" y="34"/>
                    <a:pt x="122" y="35"/>
                    <a:pt x="122" y="35"/>
                  </a:cubicBezTo>
                  <a:cubicBezTo>
                    <a:pt x="122" y="35"/>
                    <a:pt x="122" y="36"/>
                    <a:pt x="122" y="36"/>
                  </a:cubicBezTo>
                  <a:cubicBezTo>
                    <a:pt x="122" y="37"/>
                    <a:pt x="122" y="37"/>
                    <a:pt x="122" y="38"/>
                  </a:cubicBezTo>
                  <a:cubicBezTo>
                    <a:pt x="123" y="39"/>
                    <a:pt x="122" y="39"/>
                    <a:pt x="123" y="40"/>
                  </a:cubicBezTo>
                  <a:cubicBezTo>
                    <a:pt x="124" y="40"/>
                    <a:pt x="124" y="40"/>
                    <a:pt x="125" y="41"/>
                  </a:cubicBezTo>
                  <a:cubicBezTo>
                    <a:pt x="126" y="42"/>
                    <a:pt x="126" y="42"/>
                    <a:pt x="126" y="43"/>
                  </a:cubicBezTo>
                  <a:cubicBezTo>
                    <a:pt x="126" y="43"/>
                    <a:pt x="126" y="43"/>
                    <a:pt x="126" y="45"/>
                  </a:cubicBezTo>
                  <a:cubicBezTo>
                    <a:pt x="127" y="46"/>
                    <a:pt x="128" y="48"/>
                    <a:pt x="128" y="48"/>
                  </a:cubicBezTo>
                  <a:cubicBezTo>
                    <a:pt x="129" y="49"/>
                    <a:pt x="130" y="50"/>
                    <a:pt x="130" y="51"/>
                  </a:cubicBezTo>
                  <a:cubicBezTo>
                    <a:pt x="131" y="52"/>
                    <a:pt x="131" y="53"/>
                    <a:pt x="132" y="54"/>
                  </a:cubicBezTo>
                  <a:cubicBezTo>
                    <a:pt x="133" y="54"/>
                    <a:pt x="131" y="53"/>
                    <a:pt x="133" y="55"/>
                  </a:cubicBezTo>
                  <a:cubicBezTo>
                    <a:pt x="136" y="57"/>
                    <a:pt x="134" y="56"/>
                    <a:pt x="136" y="58"/>
                  </a:cubicBezTo>
                  <a:cubicBezTo>
                    <a:pt x="138" y="60"/>
                    <a:pt x="136" y="57"/>
                    <a:pt x="139" y="61"/>
                  </a:cubicBezTo>
                  <a:cubicBezTo>
                    <a:pt x="142" y="64"/>
                    <a:pt x="141" y="63"/>
                    <a:pt x="143" y="64"/>
                  </a:cubicBezTo>
                  <a:cubicBezTo>
                    <a:pt x="144" y="66"/>
                    <a:pt x="145" y="66"/>
                    <a:pt x="147" y="67"/>
                  </a:cubicBezTo>
                  <a:cubicBezTo>
                    <a:pt x="148" y="69"/>
                    <a:pt x="147" y="69"/>
                    <a:pt x="148" y="69"/>
                  </a:cubicBezTo>
                  <a:cubicBezTo>
                    <a:pt x="149" y="69"/>
                    <a:pt x="149" y="68"/>
                    <a:pt x="150" y="69"/>
                  </a:cubicBezTo>
                  <a:cubicBezTo>
                    <a:pt x="150" y="70"/>
                    <a:pt x="151" y="71"/>
                    <a:pt x="151" y="71"/>
                  </a:cubicBezTo>
                  <a:cubicBezTo>
                    <a:pt x="151" y="71"/>
                    <a:pt x="152" y="72"/>
                    <a:pt x="153" y="72"/>
                  </a:cubicBezTo>
                  <a:cubicBezTo>
                    <a:pt x="153" y="72"/>
                    <a:pt x="154" y="72"/>
                    <a:pt x="154" y="73"/>
                  </a:cubicBezTo>
                  <a:cubicBezTo>
                    <a:pt x="155" y="73"/>
                    <a:pt x="154" y="72"/>
                    <a:pt x="155" y="73"/>
                  </a:cubicBezTo>
                  <a:cubicBezTo>
                    <a:pt x="157" y="75"/>
                    <a:pt x="157" y="75"/>
                    <a:pt x="158" y="76"/>
                  </a:cubicBezTo>
                  <a:cubicBezTo>
                    <a:pt x="159" y="76"/>
                    <a:pt x="159" y="77"/>
                    <a:pt x="160" y="77"/>
                  </a:cubicBezTo>
                  <a:cubicBezTo>
                    <a:pt x="160" y="78"/>
                    <a:pt x="160" y="79"/>
                    <a:pt x="161" y="79"/>
                  </a:cubicBezTo>
                  <a:cubicBezTo>
                    <a:pt x="162" y="79"/>
                    <a:pt x="163" y="79"/>
                    <a:pt x="165" y="80"/>
                  </a:cubicBezTo>
                  <a:cubicBezTo>
                    <a:pt x="166" y="81"/>
                    <a:pt x="166" y="80"/>
                    <a:pt x="166" y="80"/>
                  </a:cubicBezTo>
                  <a:cubicBezTo>
                    <a:pt x="166" y="80"/>
                    <a:pt x="168" y="80"/>
                    <a:pt x="169" y="80"/>
                  </a:cubicBezTo>
                  <a:cubicBezTo>
                    <a:pt x="171" y="80"/>
                    <a:pt x="171" y="80"/>
                    <a:pt x="172" y="80"/>
                  </a:cubicBezTo>
                  <a:cubicBezTo>
                    <a:pt x="173" y="80"/>
                    <a:pt x="173" y="81"/>
                    <a:pt x="174" y="81"/>
                  </a:cubicBezTo>
                  <a:cubicBezTo>
                    <a:pt x="174" y="81"/>
                    <a:pt x="174" y="81"/>
                    <a:pt x="176" y="81"/>
                  </a:cubicBezTo>
                  <a:cubicBezTo>
                    <a:pt x="178" y="80"/>
                    <a:pt x="178" y="81"/>
                    <a:pt x="179" y="80"/>
                  </a:cubicBezTo>
                  <a:cubicBezTo>
                    <a:pt x="181" y="80"/>
                    <a:pt x="180" y="80"/>
                    <a:pt x="181" y="80"/>
                  </a:cubicBezTo>
                  <a:cubicBezTo>
                    <a:pt x="182" y="79"/>
                    <a:pt x="181" y="79"/>
                    <a:pt x="183" y="79"/>
                  </a:cubicBezTo>
                  <a:cubicBezTo>
                    <a:pt x="185" y="79"/>
                    <a:pt x="185" y="78"/>
                    <a:pt x="186" y="79"/>
                  </a:cubicBezTo>
                  <a:cubicBezTo>
                    <a:pt x="187" y="79"/>
                    <a:pt x="188" y="79"/>
                    <a:pt x="189" y="79"/>
                  </a:cubicBezTo>
                  <a:cubicBezTo>
                    <a:pt x="190" y="79"/>
                    <a:pt x="191" y="79"/>
                    <a:pt x="191" y="79"/>
                  </a:cubicBezTo>
                  <a:cubicBezTo>
                    <a:pt x="192" y="79"/>
                    <a:pt x="192" y="79"/>
                    <a:pt x="192" y="79"/>
                  </a:cubicBezTo>
                  <a:cubicBezTo>
                    <a:pt x="193" y="79"/>
                    <a:pt x="194" y="79"/>
                    <a:pt x="195" y="79"/>
                  </a:cubicBezTo>
                  <a:cubicBezTo>
                    <a:pt x="195" y="78"/>
                    <a:pt x="196" y="78"/>
                    <a:pt x="196" y="78"/>
                  </a:cubicBezTo>
                  <a:cubicBezTo>
                    <a:pt x="196" y="78"/>
                    <a:pt x="197" y="78"/>
                    <a:pt x="196" y="77"/>
                  </a:cubicBezTo>
                  <a:cubicBezTo>
                    <a:pt x="196" y="77"/>
                    <a:pt x="195" y="77"/>
                    <a:pt x="195" y="77"/>
                  </a:cubicBezTo>
                  <a:cubicBezTo>
                    <a:pt x="195" y="77"/>
                    <a:pt x="195" y="77"/>
                    <a:pt x="196" y="77"/>
                  </a:cubicBezTo>
                  <a:cubicBezTo>
                    <a:pt x="196" y="76"/>
                    <a:pt x="198" y="75"/>
                    <a:pt x="198" y="75"/>
                  </a:cubicBezTo>
                  <a:cubicBezTo>
                    <a:pt x="199" y="75"/>
                    <a:pt x="199" y="75"/>
                    <a:pt x="200" y="75"/>
                  </a:cubicBezTo>
                  <a:cubicBezTo>
                    <a:pt x="201" y="74"/>
                    <a:pt x="202" y="75"/>
                    <a:pt x="202" y="74"/>
                  </a:cubicBezTo>
                  <a:cubicBezTo>
                    <a:pt x="203" y="73"/>
                    <a:pt x="204" y="73"/>
                    <a:pt x="204" y="73"/>
                  </a:cubicBezTo>
                  <a:cubicBezTo>
                    <a:pt x="205" y="72"/>
                    <a:pt x="205" y="73"/>
                    <a:pt x="206" y="72"/>
                  </a:cubicBezTo>
                  <a:cubicBezTo>
                    <a:pt x="206" y="72"/>
                    <a:pt x="206" y="72"/>
                    <a:pt x="207" y="71"/>
                  </a:cubicBezTo>
                  <a:cubicBezTo>
                    <a:pt x="207" y="70"/>
                    <a:pt x="207" y="70"/>
                    <a:pt x="208" y="70"/>
                  </a:cubicBezTo>
                  <a:cubicBezTo>
                    <a:pt x="208" y="69"/>
                    <a:pt x="209" y="69"/>
                    <a:pt x="210" y="68"/>
                  </a:cubicBezTo>
                  <a:cubicBezTo>
                    <a:pt x="210" y="68"/>
                    <a:pt x="211" y="67"/>
                    <a:pt x="211" y="67"/>
                  </a:cubicBezTo>
                  <a:cubicBezTo>
                    <a:pt x="211" y="67"/>
                    <a:pt x="211" y="67"/>
                    <a:pt x="212" y="67"/>
                  </a:cubicBezTo>
                  <a:cubicBezTo>
                    <a:pt x="214" y="67"/>
                    <a:pt x="214" y="67"/>
                    <a:pt x="214" y="67"/>
                  </a:cubicBezTo>
                  <a:cubicBezTo>
                    <a:pt x="215" y="67"/>
                    <a:pt x="216" y="67"/>
                    <a:pt x="217" y="67"/>
                  </a:cubicBezTo>
                  <a:cubicBezTo>
                    <a:pt x="218" y="67"/>
                    <a:pt x="218" y="67"/>
                    <a:pt x="218" y="66"/>
                  </a:cubicBezTo>
                  <a:cubicBezTo>
                    <a:pt x="219" y="66"/>
                    <a:pt x="219" y="66"/>
                    <a:pt x="219" y="66"/>
                  </a:cubicBezTo>
                  <a:cubicBezTo>
                    <a:pt x="220" y="65"/>
                    <a:pt x="220" y="65"/>
                    <a:pt x="220" y="65"/>
                  </a:cubicBezTo>
                  <a:cubicBezTo>
                    <a:pt x="221" y="65"/>
                    <a:pt x="221" y="65"/>
                    <a:pt x="221" y="65"/>
                  </a:cubicBezTo>
                  <a:cubicBezTo>
                    <a:pt x="222" y="64"/>
                    <a:pt x="222" y="64"/>
                    <a:pt x="223" y="64"/>
                  </a:cubicBezTo>
                  <a:cubicBezTo>
                    <a:pt x="223" y="64"/>
                    <a:pt x="224" y="64"/>
                    <a:pt x="224" y="63"/>
                  </a:cubicBezTo>
                  <a:cubicBezTo>
                    <a:pt x="224" y="63"/>
                    <a:pt x="223" y="63"/>
                    <a:pt x="224" y="62"/>
                  </a:cubicBezTo>
                  <a:cubicBezTo>
                    <a:pt x="225" y="62"/>
                    <a:pt x="225" y="61"/>
                    <a:pt x="226" y="61"/>
                  </a:cubicBezTo>
                  <a:cubicBezTo>
                    <a:pt x="226" y="61"/>
                    <a:pt x="227" y="61"/>
                    <a:pt x="227" y="61"/>
                  </a:cubicBezTo>
                  <a:cubicBezTo>
                    <a:pt x="228" y="61"/>
                    <a:pt x="226" y="62"/>
                    <a:pt x="228" y="61"/>
                  </a:cubicBezTo>
                  <a:cubicBezTo>
                    <a:pt x="229" y="60"/>
                    <a:pt x="229" y="60"/>
                    <a:pt x="230" y="60"/>
                  </a:cubicBezTo>
                  <a:cubicBezTo>
                    <a:pt x="231" y="59"/>
                    <a:pt x="231" y="59"/>
                    <a:pt x="231" y="59"/>
                  </a:cubicBezTo>
                  <a:cubicBezTo>
                    <a:pt x="232" y="58"/>
                    <a:pt x="232" y="58"/>
                    <a:pt x="232" y="58"/>
                  </a:cubicBezTo>
                  <a:cubicBezTo>
                    <a:pt x="232" y="58"/>
                    <a:pt x="233" y="58"/>
                    <a:pt x="233" y="58"/>
                  </a:cubicBezTo>
                  <a:cubicBezTo>
                    <a:pt x="233" y="57"/>
                    <a:pt x="234" y="57"/>
                    <a:pt x="234" y="57"/>
                  </a:cubicBezTo>
                  <a:cubicBezTo>
                    <a:pt x="234" y="57"/>
                    <a:pt x="235" y="57"/>
                    <a:pt x="235" y="57"/>
                  </a:cubicBezTo>
                  <a:cubicBezTo>
                    <a:pt x="236" y="57"/>
                    <a:pt x="236" y="57"/>
                    <a:pt x="236" y="57"/>
                  </a:cubicBezTo>
                  <a:cubicBezTo>
                    <a:pt x="237" y="58"/>
                    <a:pt x="237" y="58"/>
                    <a:pt x="237" y="58"/>
                  </a:cubicBezTo>
                  <a:cubicBezTo>
                    <a:pt x="237" y="58"/>
                    <a:pt x="237" y="59"/>
                    <a:pt x="238" y="59"/>
                  </a:cubicBezTo>
                  <a:cubicBezTo>
                    <a:pt x="238" y="59"/>
                    <a:pt x="239" y="59"/>
                    <a:pt x="239" y="59"/>
                  </a:cubicBezTo>
                  <a:cubicBezTo>
                    <a:pt x="239" y="59"/>
                    <a:pt x="239" y="59"/>
                    <a:pt x="239" y="59"/>
                  </a:cubicBezTo>
                  <a:cubicBezTo>
                    <a:pt x="239" y="58"/>
                    <a:pt x="238" y="58"/>
                    <a:pt x="238" y="58"/>
                  </a:cubicBezTo>
                  <a:cubicBezTo>
                    <a:pt x="239" y="58"/>
                    <a:pt x="239" y="58"/>
                    <a:pt x="239" y="58"/>
                  </a:cubicBezTo>
                  <a:cubicBezTo>
                    <a:pt x="239" y="58"/>
                    <a:pt x="239" y="58"/>
                    <a:pt x="240" y="59"/>
                  </a:cubicBezTo>
                  <a:cubicBezTo>
                    <a:pt x="241" y="59"/>
                    <a:pt x="242" y="60"/>
                    <a:pt x="242" y="60"/>
                  </a:cubicBezTo>
                  <a:cubicBezTo>
                    <a:pt x="242" y="60"/>
                    <a:pt x="242" y="60"/>
                    <a:pt x="242" y="60"/>
                  </a:cubicBezTo>
                  <a:cubicBezTo>
                    <a:pt x="243" y="60"/>
                    <a:pt x="244" y="61"/>
                    <a:pt x="244" y="61"/>
                  </a:cubicBezTo>
                  <a:cubicBezTo>
                    <a:pt x="244" y="61"/>
                    <a:pt x="245" y="61"/>
                    <a:pt x="246" y="61"/>
                  </a:cubicBezTo>
                  <a:cubicBezTo>
                    <a:pt x="246" y="62"/>
                    <a:pt x="247" y="62"/>
                    <a:pt x="247" y="62"/>
                  </a:cubicBezTo>
                  <a:cubicBezTo>
                    <a:pt x="248" y="62"/>
                    <a:pt x="249" y="61"/>
                    <a:pt x="251" y="61"/>
                  </a:cubicBezTo>
                  <a:cubicBezTo>
                    <a:pt x="252" y="61"/>
                    <a:pt x="254" y="61"/>
                    <a:pt x="254" y="61"/>
                  </a:cubicBezTo>
                  <a:cubicBezTo>
                    <a:pt x="254" y="61"/>
                    <a:pt x="255" y="61"/>
                    <a:pt x="256" y="61"/>
                  </a:cubicBezTo>
                  <a:cubicBezTo>
                    <a:pt x="256" y="61"/>
                    <a:pt x="256" y="61"/>
                    <a:pt x="257" y="61"/>
                  </a:cubicBezTo>
                  <a:cubicBezTo>
                    <a:pt x="258" y="62"/>
                    <a:pt x="258" y="62"/>
                    <a:pt x="259" y="63"/>
                  </a:cubicBezTo>
                  <a:cubicBezTo>
                    <a:pt x="259" y="63"/>
                    <a:pt x="260" y="64"/>
                    <a:pt x="260" y="64"/>
                  </a:cubicBezTo>
                  <a:cubicBezTo>
                    <a:pt x="261" y="65"/>
                    <a:pt x="261" y="65"/>
                    <a:pt x="261" y="65"/>
                  </a:cubicBezTo>
                  <a:cubicBezTo>
                    <a:pt x="262" y="65"/>
                    <a:pt x="262" y="66"/>
                    <a:pt x="263" y="66"/>
                  </a:cubicBezTo>
                  <a:cubicBezTo>
                    <a:pt x="265" y="66"/>
                    <a:pt x="264" y="66"/>
                    <a:pt x="265" y="66"/>
                  </a:cubicBezTo>
                  <a:cubicBezTo>
                    <a:pt x="266" y="65"/>
                    <a:pt x="266" y="66"/>
                    <a:pt x="267" y="65"/>
                  </a:cubicBezTo>
                  <a:cubicBezTo>
                    <a:pt x="268" y="65"/>
                    <a:pt x="268" y="65"/>
                    <a:pt x="269" y="65"/>
                  </a:cubicBezTo>
                  <a:cubicBezTo>
                    <a:pt x="271" y="64"/>
                    <a:pt x="271" y="63"/>
                    <a:pt x="273" y="63"/>
                  </a:cubicBezTo>
                  <a:cubicBezTo>
                    <a:pt x="275" y="63"/>
                    <a:pt x="274" y="64"/>
                    <a:pt x="275" y="63"/>
                  </a:cubicBezTo>
                  <a:cubicBezTo>
                    <a:pt x="276" y="63"/>
                    <a:pt x="277" y="63"/>
                    <a:pt x="278" y="62"/>
                  </a:cubicBezTo>
                  <a:cubicBezTo>
                    <a:pt x="278" y="62"/>
                    <a:pt x="278" y="62"/>
                    <a:pt x="279" y="61"/>
                  </a:cubicBezTo>
                  <a:cubicBezTo>
                    <a:pt x="281" y="60"/>
                    <a:pt x="281" y="60"/>
                    <a:pt x="282" y="59"/>
                  </a:cubicBezTo>
                  <a:cubicBezTo>
                    <a:pt x="283" y="59"/>
                    <a:pt x="283" y="59"/>
                    <a:pt x="284" y="58"/>
                  </a:cubicBezTo>
                  <a:cubicBezTo>
                    <a:pt x="285" y="58"/>
                    <a:pt x="286" y="57"/>
                    <a:pt x="286" y="57"/>
                  </a:cubicBezTo>
                  <a:cubicBezTo>
                    <a:pt x="287" y="57"/>
                    <a:pt x="288" y="56"/>
                    <a:pt x="288" y="56"/>
                  </a:cubicBezTo>
                  <a:cubicBezTo>
                    <a:pt x="288" y="56"/>
                    <a:pt x="288" y="56"/>
                    <a:pt x="289" y="55"/>
                  </a:cubicBezTo>
                  <a:cubicBezTo>
                    <a:pt x="290" y="55"/>
                    <a:pt x="290" y="55"/>
                    <a:pt x="290" y="55"/>
                  </a:cubicBezTo>
                  <a:cubicBezTo>
                    <a:pt x="291" y="55"/>
                    <a:pt x="290" y="54"/>
                    <a:pt x="291" y="54"/>
                  </a:cubicBezTo>
                  <a:cubicBezTo>
                    <a:pt x="292" y="54"/>
                    <a:pt x="293" y="54"/>
                    <a:pt x="293" y="54"/>
                  </a:cubicBezTo>
                  <a:cubicBezTo>
                    <a:pt x="294" y="52"/>
                    <a:pt x="294" y="52"/>
                    <a:pt x="294" y="52"/>
                  </a:cubicBezTo>
                  <a:cubicBezTo>
                    <a:pt x="294" y="52"/>
                    <a:pt x="294" y="52"/>
                    <a:pt x="294" y="52"/>
                  </a:cubicBezTo>
                  <a:cubicBezTo>
                    <a:pt x="294" y="52"/>
                    <a:pt x="295" y="51"/>
                    <a:pt x="296" y="51"/>
                  </a:cubicBezTo>
                  <a:cubicBezTo>
                    <a:pt x="296" y="51"/>
                    <a:pt x="296" y="51"/>
                    <a:pt x="296" y="51"/>
                  </a:cubicBezTo>
                  <a:cubicBezTo>
                    <a:pt x="297" y="51"/>
                    <a:pt x="297" y="51"/>
                    <a:pt x="297" y="51"/>
                  </a:cubicBezTo>
                  <a:cubicBezTo>
                    <a:pt x="298" y="51"/>
                    <a:pt x="298" y="51"/>
                    <a:pt x="298" y="50"/>
                  </a:cubicBezTo>
                  <a:cubicBezTo>
                    <a:pt x="298" y="50"/>
                    <a:pt x="299" y="49"/>
                    <a:pt x="299" y="49"/>
                  </a:cubicBezTo>
                  <a:cubicBezTo>
                    <a:pt x="299" y="49"/>
                    <a:pt x="299" y="49"/>
                    <a:pt x="300" y="48"/>
                  </a:cubicBezTo>
                  <a:cubicBezTo>
                    <a:pt x="300" y="48"/>
                    <a:pt x="300" y="48"/>
                    <a:pt x="300" y="48"/>
                  </a:cubicBezTo>
                  <a:cubicBezTo>
                    <a:pt x="300" y="47"/>
                    <a:pt x="300" y="47"/>
                    <a:pt x="301" y="47"/>
                  </a:cubicBezTo>
                  <a:cubicBezTo>
                    <a:pt x="301" y="46"/>
                    <a:pt x="301" y="46"/>
                    <a:pt x="302" y="46"/>
                  </a:cubicBezTo>
                  <a:cubicBezTo>
                    <a:pt x="302" y="46"/>
                    <a:pt x="302" y="46"/>
                    <a:pt x="303" y="46"/>
                  </a:cubicBezTo>
                  <a:cubicBezTo>
                    <a:pt x="304" y="45"/>
                    <a:pt x="304" y="46"/>
                    <a:pt x="305" y="46"/>
                  </a:cubicBezTo>
                  <a:cubicBezTo>
                    <a:pt x="305" y="45"/>
                    <a:pt x="306" y="45"/>
                    <a:pt x="306" y="45"/>
                  </a:cubicBezTo>
                  <a:cubicBezTo>
                    <a:pt x="306" y="44"/>
                    <a:pt x="306" y="44"/>
                    <a:pt x="307" y="44"/>
                  </a:cubicBezTo>
                  <a:cubicBezTo>
                    <a:pt x="308" y="44"/>
                    <a:pt x="308" y="44"/>
                    <a:pt x="309" y="43"/>
                  </a:cubicBezTo>
                  <a:cubicBezTo>
                    <a:pt x="310" y="43"/>
                    <a:pt x="310" y="42"/>
                    <a:pt x="311" y="42"/>
                  </a:cubicBezTo>
                  <a:cubicBezTo>
                    <a:pt x="312" y="42"/>
                    <a:pt x="312" y="42"/>
                    <a:pt x="312" y="41"/>
                  </a:cubicBezTo>
                  <a:cubicBezTo>
                    <a:pt x="313" y="41"/>
                    <a:pt x="313" y="41"/>
                    <a:pt x="314" y="41"/>
                  </a:cubicBezTo>
                  <a:cubicBezTo>
                    <a:pt x="315" y="41"/>
                    <a:pt x="315" y="41"/>
                    <a:pt x="316" y="41"/>
                  </a:cubicBezTo>
                  <a:cubicBezTo>
                    <a:pt x="317" y="41"/>
                    <a:pt x="317" y="41"/>
                    <a:pt x="318" y="41"/>
                  </a:cubicBezTo>
                  <a:cubicBezTo>
                    <a:pt x="318" y="41"/>
                    <a:pt x="319" y="41"/>
                    <a:pt x="319" y="41"/>
                  </a:cubicBezTo>
                  <a:cubicBezTo>
                    <a:pt x="319" y="41"/>
                    <a:pt x="320" y="41"/>
                    <a:pt x="320" y="41"/>
                  </a:cubicBezTo>
                  <a:cubicBezTo>
                    <a:pt x="320" y="41"/>
                    <a:pt x="321" y="41"/>
                    <a:pt x="322" y="42"/>
                  </a:cubicBezTo>
                  <a:cubicBezTo>
                    <a:pt x="322" y="43"/>
                    <a:pt x="322" y="43"/>
                    <a:pt x="323" y="43"/>
                  </a:cubicBezTo>
                  <a:cubicBezTo>
                    <a:pt x="324" y="44"/>
                    <a:pt x="324" y="44"/>
                    <a:pt x="325" y="44"/>
                  </a:cubicBezTo>
                  <a:cubicBezTo>
                    <a:pt x="325" y="45"/>
                    <a:pt x="325" y="45"/>
                    <a:pt x="326" y="45"/>
                  </a:cubicBezTo>
                  <a:cubicBezTo>
                    <a:pt x="328" y="45"/>
                    <a:pt x="328" y="46"/>
                    <a:pt x="329" y="46"/>
                  </a:cubicBezTo>
                  <a:cubicBezTo>
                    <a:pt x="330" y="45"/>
                    <a:pt x="329" y="44"/>
                    <a:pt x="330" y="44"/>
                  </a:cubicBezTo>
                  <a:cubicBezTo>
                    <a:pt x="332" y="44"/>
                    <a:pt x="332" y="44"/>
                    <a:pt x="333" y="44"/>
                  </a:cubicBezTo>
                  <a:cubicBezTo>
                    <a:pt x="333" y="44"/>
                    <a:pt x="333" y="44"/>
                    <a:pt x="334" y="44"/>
                  </a:cubicBezTo>
                  <a:cubicBezTo>
                    <a:pt x="335" y="44"/>
                    <a:pt x="336" y="44"/>
                    <a:pt x="337" y="44"/>
                  </a:cubicBezTo>
                  <a:cubicBezTo>
                    <a:pt x="338" y="44"/>
                    <a:pt x="338" y="44"/>
                    <a:pt x="338" y="44"/>
                  </a:cubicBezTo>
                  <a:cubicBezTo>
                    <a:pt x="339" y="44"/>
                    <a:pt x="338" y="43"/>
                    <a:pt x="339" y="44"/>
                  </a:cubicBezTo>
                  <a:cubicBezTo>
                    <a:pt x="340" y="44"/>
                    <a:pt x="340" y="44"/>
                    <a:pt x="341" y="44"/>
                  </a:cubicBezTo>
                  <a:cubicBezTo>
                    <a:pt x="342" y="44"/>
                    <a:pt x="342" y="44"/>
                    <a:pt x="343" y="44"/>
                  </a:cubicBezTo>
                  <a:cubicBezTo>
                    <a:pt x="344" y="44"/>
                    <a:pt x="344" y="44"/>
                    <a:pt x="344" y="44"/>
                  </a:cubicBezTo>
                  <a:cubicBezTo>
                    <a:pt x="346" y="43"/>
                    <a:pt x="346" y="43"/>
                    <a:pt x="346" y="43"/>
                  </a:cubicBezTo>
                  <a:cubicBezTo>
                    <a:pt x="347" y="43"/>
                    <a:pt x="347" y="43"/>
                    <a:pt x="347" y="43"/>
                  </a:cubicBezTo>
                  <a:cubicBezTo>
                    <a:pt x="347" y="43"/>
                    <a:pt x="347" y="43"/>
                    <a:pt x="348" y="43"/>
                  </a:cubicBezTo>
                  <a:cubicBezTo>
                    <a:pt x="349" y="43"/>
                    <a:pt x="348" y="43"/>
                    <a:pt x="349" y="43"/>
                  </a:cubicBezTo>
                  <a:cubicBezTo>
                    <a:pt x="350" y="43"/>
                    <a:pt x="349" y="43"/>
                    <a:pt x="350" y="43"/>
                  </a:cubicBezTo>
                  <a:cubicBezTo>
                    <a:pt x="351" y="43"/>
                    <a:pt x="352" y="42"/>
                    <a:pt x="352" y="42"/>
                  </a:cubicBezTo>
                  <a:cubicBezTo>
                    <a:pt x="352" y="42"/>
                    <a:pt x="352" y="41"/>
                    <a:pt x="353" y="41"/>
                  </a:cubicBezTo>
                  <a:cubicBezTo>
                    <a:pt x="354" y="40"/>
                    <a:pt x="353" y="40"/>
                    <a:pt x="354" y="40"/>
                  </a:cubicBezTo>
                  <a:cubicBezTo>
                    <a:pt x="355" y="39"/>
                    <a:pt x="354" y="40"/>
                    <a:pt x="355" y="39"/>
                  </a:cubicBezTo>
                  <a:cubicBezTo>
                    <a:pt x="356" y="39"/>
                    <a:pt x="358" y="39"/>
                    <a:pt x="358" y="38"/>
                  </a:cubicBezTo>
                  <a:cubicBezTo>
                    <a:pt x="358" y="38"/>
                    <a:pt x="358" y="38"/>
                    <a:pt x="359" y="37"/>
                  </a:cubicBezTo>
                  <a:cubicBezTo>
                    <a:pt x="359" y="37"/>
                    <a:pt x="360" y="36"/>
                    <a:pt x="360" y="36"/>
                  </a:cubicBezTo>
                  <a:cubicBezTo>
                    <a:pt x="361" y="36"/>
                    <a:pt x="361" y="36"/>
                    <a:pt x="362" y="36"/>
                  </a:cubicBezTo>
                  <a:cubicBezTo>
                    <a:pt x="362" y="36"/>
                    <a:pt x="363" y="36"/>
                    <a:pt x="363" y="36"/>
                  </a:cubicBezTo>
                  <a:cubicBezTo>
                    <a:pt x="364" y="36"/>
                    <a:pt x="365" y="36"/>
                    <a:pt x="365" y="36"/>
                  </a:cubicBezTo>
                  <a:cubicBezTo>
                    <a:pt x="365" y="36"/>
                    <a:pt x="367" y="35"/>
                    <a:pt x="368" y="35"/>
                  </a:cubicBezTo>
                  <a:cubicBezTo>
                    <a:pt x="368" y="35"/>
                    <a:pt x="370" y="34"/>
                    <a:pt x="370" y="34"/>
                  </a:cubicBezTo>
                  <a:cubicBezTo>
                    <a:pt x="371" y="34"/>
                    <a:pt x="371" y="34"/>
                    <a:pt x="371" y="34"/>
                  </a:cubicBezTo>
                  <a:cubicBezTo>
                    <a:pt x="371" y="34"/>
                    <a:pt x="371" y="35"/>
                    <a:pt x="372" y="34"/>
                  </a:cubicBezTo>
                  <a:cubicBezTo>
                    <a:pt x="373" y="34"/>
                    <a:pt x="372" y="34"/>
                    <a:pt x="373" y="34"/>
                  </a:cubicBezTo>
                  <a:cubicBezTo>
                    <a:pt x="374" y="34"/>
                    <a:pt x="375" y="34"/>
                    <a:pt x="375" y="34"/>
                  </a:cubicBezTo>
                  <a:cubicBezTo>
                    <a:pt x="375" y="34"/>
                    <a:pt x="375" y="35"/>
                    <a:pt x="376" y="35"/>
                  </a:cubicBezTo>
                  <a:cubicBezTo>
                    <a:pt x="377" y="35"/>
                    <a:pt x="380" y="35"/>
                    <a:pt x="380" y="36"/>
                  </a:cubicBezTo>
                  <a:cubicBezTo>
                    <a:pt x="381" y="36"/>
                    <a:pt x="381" y="36"/>
                    <a:pt x="382" y="36"/>
                  </a:cubicBezTo>
                  <a:cubicBezTo>
                    <a:pt x="383" y="36"/>
                    <a:pt x="384" y="36"/>
                    <a:pt x="384" y="36"/>
                  </a:cubicBezTo>
                  <a:cubicBezTo>
                    <a:pt x="384" y="36"/>
                    <a:pt x="384" y="37"/>
                    <a:pt x="385" y="37"/>
                  </a:cubicBezTo>
                  <a:cubicBezTo>
                    <a:pt x="385" y="37"/>
                    <a:pt x="386" y="37"/>
                    <a:pt x="387" y="37"/>
                  </a:cubicBezTo>
                  <a:cubicBezTo>
                    <a:pt x="387" y="38"/>
                    <a:pt x="388" y="37"/>
                    <a:pt x="389" y="37"/>
                  </a:cubicBezTo>
                  <a:cubicBezTo>
                    <a:pt x="390" y="38"/>
                    <a:pt x="390" y="37"/>
                    <a:pt x="391" y="37"/>
                  </a:cubicBezTo>
                  <a:cubicBezTo>
                    <a:pt x="391" y="37"/>
                    <a:pt x="392" y="37"/>
                    <a:pt x="392" y="37"/>
                  </a:cubicBezTo>
                  <a:cubicBezTo>
                    <a:pt x="392" y="38"/>
                    <a:pt x="392" y="37"/>
                    <a:pt x="393" y="37"/>
                  </a:cubicBezTo>
                  <a:cubicBezTo>
                    <a:pt x="395" y="36"/>
                    <a:pt x="395" y="36"/>
                    <a:pt x="396" y="36"/>
                  </a:cubicBezTo>
                  <a:cubicBezTo>
                    <a:pt x="396" y="36"/>
                    <a:pt x="398" y="36"/>
                    <a:pt x="399" y="36"/>
                  </a:cubicBezTo>
                  <a:cubicBezTo>
                    <a:pt x="399" y="36"/>
                    <a:pt x="399" y="36"/>
                    <a:pt x="400" y="36"/>
                  </a:cubicBezTo>
                  <a:cubicBezTo>
                    <a:pt x="401" y="35"/>
                    <a:pt x="401" y="36"/>
                    <a:pt x="402" y="35"/>
                  </a:cubicBezTo>
                  <a:cubicBezTo>
                    <a:pt x="403" y="35"/>
                    <a:pt x="403" y="35"/>
                    <a:pt x="403" y="35"/>
                  </a:cubicBezTo>
                  <a:cubicBezTo>
                    <a:pt x="404" y="35"/>
                    <a:pt x="404" y="35"/>
                    <a:pt x="404" y="35"/>
                  </a:cubicBezTo>
                  <a:cubicBezTo>
                    <a:pt x="405" y="34"/>
                    <a:pt x="405" y="34"/>
                    <a:pt x="405" y="34"/>
                  </a:cubicBezTo>
                  <a:cubicBezTo>
                    <a:pt x="407" y="34"/>
                    <a:pt x="407" y="34"/>
                    <a:pt x="407" y="34"/>
                  </a:cubicBezTo>
                  <a:cubicBezTo>
                    <a:pt x="409" y="33"/>
                    <a:pt x="409" y="33"/>
                    <a:pt x="409" y="33"/>
                  </a:cubicBezTo>
                  <a:cubicBezTo>
                    <a:pt x="411" y="33"/>
                    <a:pt x="411" y="33"/>
                    <a:pt x="411" y="33"/>
                  </a:cubicBezTo>
                  <a:cubicBezTo>
                    <a:pt x="411" y="33"/>
                    <a:pt x="411" y="34"/>
                    <a:pt x="412" y="33"/>
                  </a:cubicBezTo>
                  <a:cubicBezTo>
                    <a:pt x="412" y="33"/>
                    <a:pt x="412" y="33"/>
                    <a:pt x="413" y="33"/>
                  </a:cubicBezTo>
                  <a:cubicBezTo>
                    <a:pt x="413" y="33"/>
                    <a:pt x="413" y="33"/>
                    <a:pt x="414" y="32"/>
                  </a:cubicBezTo>
                  <a:cubicBezTo>
                    <a:pt x="414" y="32"/>
                    <a:pt x="415" y="31"/>
                    <a:pt x="415" y="31"/>
                  </a:cubicBezTo>
                  <a:cubicBezTo>
                    <a:pt x="415" y="31"/>
                    <a:pt x="415" y="31"/>
                    <a:pt x="416" y="31"/>
                  </a:cubicBezTo>
                  <a:cubicBezTo>
                    <a:pt x="416" y="30"/>
                    <a:pt x="416" y="30"/>
                    <a:pt x="417" y="30"/>
                  </a:cubicBezTo>
                  <a:cubicBezTo>
                    <a:pt x="418" y="29"/>
                    <a:pt x="418" y="29"/>
                    <a:pt x="418" y="28"/>
                  </a:cubicBezTo>
                  <a:cubicBezTo>
                    <a:pt x="418" y="28"/>
                    <a:pt x="418" y="28"/>
                    <a:pt x="418" y="28"/>
                  </a:cubicBezTo>
                  <a:cubicBezTo>
                    <a:pt x="419" y="27"/>
                    <a:pt x="419" y="27"/>
                    <a:pt x="420" y="27"/>
                  </a:cubicBezTo>
                  <a:cubicBezTo>
                    <a:pt x="420" y="27"/>
                    <a:pt x="421" y="27"/>
                    <a:pt x="422" y="27"/>
                  </a:cubicBezTo>
                  <a:cubicBezTo>
                    <a:pt x="423" y="27"/>
                    <a:pt x="423" y="27"/>
                    <a:pt x="424" y="27"/>
                  </a:cubicBezTo>
                  <a:cubicBezTo>
                    <a:pt x="425" y="26"/>
                    <a:pt x="425" y="26"/>
                    <a:pt x="425" y="26"/>
                  </a:cubicBezTo>
                  <a:cubicBezTo>
                    <a:pt x="425" y="26"/>
                    <a:pt x="425" y="25"/>
                    <a:pt x="426" y="26"/>
                  </a:cubicBezTo>
                  <a:cubicBezTo>
                    <a:pt x="427" y="26"/>
                    <a:pt x="427" y="26"/>
                    <a:pt x="427" y="26"/>
                  </a:cubicBezTo>
                  <a:cubicBezTo>
                    <a:pt x="428" y="27"/>
                    <a:pt x="429" y="27"/>
                    <a:pt x="429" y="27"/>
                  </a:cubicBezTo>
                  <a:cubicBezTo>
                    <a:pt x="430" y="27"/>
                    <a:pt x="431" y="27"/>
                    <a:pt x="431" y="27"/>
                  </a:cubicBezTo>
                  <a:cubicBezTo>
                    <a:pt x="431" y="27"/>
                    <a:pt x="432" y="27"/>
                    <a:pt x="432" y="27"/>
                  </a:cubicBezTo>
                  <a:cubicBezTo>
                    <a:pt x="433" y="26"/>
                    <a:pt x="434" y="26"/>
                    <a:pt x="434" y="26"/>
                  </a:cubicBezTo>
                  <a:cubicBezTo>
                    <a:pt x="435" y="26"/>
                    <a:pt x="435" y="25"/>
                    <a:pt x="436" y="25"/>
                  </a:cubicBezTo>
                  <a:cubicBezTo>
                    <a:pt x="437" y="25"/>
                    <a:pt x="435" y="24"/>
                    <a:pt x="438" y="25"/>
                  </a:cubicBezTo>
                  <a:cubicBezTo>
                    <a:pt x="441" y="25"/>
                    <a:pt x="442" y="25"/>
                    <a:pt x="442" y="25"/>
                  </a:cubicBezTo>
                  <a:cubicBezTo>
                    <a:pt x="442" y="25"/>
                    <a:pt x="443" y="25"/>
                    <a:pt x="444" y="24"/>
                  </a:cubicBezTo>
                  <a:cubicBezTo>
                    <a:pt x="445" y="24"/>
                    <a:pt x="445" y="24"/>
                    <a:pt x="446" y="23"/>
                  </a:cubicBezTo>
                  <a:cubicBezTo>
                    <a:pt x="446" y="23"/>
                    <a:pt x="446" y="24"/>
                    <a:pt x="447" y="23"/>
                  </a:cubicBezTo>
                  <a:cubicBezTo>
                    <a:pt x="449" y="22"/>
                    <a:pt x="452" y="21"/>
                    <a:pt x="452" y="21"/>
                  </a:cubicBezTo>
                  <a:cubicBezTo>
                    <a:pt x="452" y="21"/>
                    <a:pt x="453" y="21"/>
                    <a:pt x="453" y="21"/>
                  </a:cubicBezTo>
                  <a:cubicBezTo>
                    <a:pt x="454" y="20"/>
                    <a:pt x="454" y="19"/>
                    <a:pt x="455" y="19"/>
                  </a:cubicBezTo>
                  <a:cubicBezTo>
                    <a:pt x="455" y="19"/>
                    <a:pt x="454" y="19"/>
                    <a:pt x="455" y="19"/>
                  </a:cubicBezTo>
                  <a:cubicBezTo>
                    <a:pt x="457" y="19"/>
                    <a:pt x="456" y="19"/>
                    <a:pt x="457" y="19"/>
                  </a:cubicBezTo>
                  <a:cubicBezTo>
                    <a:pt x="458" y="18"/>
                    <a:pt x="459" y="18"/>
                    <a:pt x="460" y="17"/>
                  </a:cubicBezTo>
                  <a:cubicBezTo>
                    <a:pt x="461" y="16"/>
                    <a:pt x="461" y="16"/>
                    <a:pt x="462" y="15"/>
                  </a:cubicBezTo>
                  <a:cubicBezTo>
                    <a:pt x="463" y="14"/>
                    <a:pt x="464" y="14"/>
                    <a:pt x="464" y="13"/>
                  </a:cubicBezTo>
                  <a:cubicBezTo>
                    <a:pt x="464" y="13"/>
                    <a:pt x="466" y="11"/>
                    <a:pt x="466" y="11"/>
                  </a:cubicBezTo>
                  <a:cubicBezTo>
                    <a:pt x="466" y="11"/>
                    <a:pt x="465" y="11"/>
                    <a:pt x="465" y="10"/>
                  </a:cubicBezTo>
                  <a:cubicBezTo>
                    <a:pt x="465" y="9"/>
                    <a:pt x="466" y="9"/>
                    <a:pt x="466" y="8"/>
                  </a:cubicBezTo>
                  <a:cubicBezTo>
                    <a:pt x="466" y="8"/>
                    <a:pt x="466" y="8"/>
                    <a:pt x="466" y="7"/>
                  </a:cubicBezTo>
                  <a:cubicBezTo>
                    <a:pt x="466" y="7"/>
                    <a:pt x="466" y="7"/>
                    <a:pt x="467" y="6"/>
                  </a:cubicBezTo>
                  <a:cubicBezTo>
                    <a:pt x="467" y="5"/>
                    <a:pt x="467" y="5"/>
                    <a:pt x="468" y="5"/>
                  </a:cubicBezTo>
                  <a:cubicBezTo>
                    <a:pt x="468" y="5"/>
                    <a:pt x="468" y="4"/>
                    <a:pt x="469" y="4"/>
                  </a:cubicBezTo>
                  <a:cubicBezTo>
                    <a:pt x="470" y="4"/>
                    <a:pt x="471" y="4"/>
                    <a:pt x="471" y="3"/>
                  </a:cubicBezTo>
                  <a:cubicBezTo>
                    <a:pt x="472" y="3"/>
                    <a:pt x="472" y="3"/>
                    <a:pt x="472" y="3"/>
                  </a:cubicBezTo>
                  <a:cubicBezTo>
                    <a:pt x="473" y="3"/>
                    <a:pt x="472" y="4"/>
                    <a:pt x="473" y="3"/>
                  </a:cubicBezTo>
                  <a:cubicBezTo>
                    <a:pt x="475" y="2"/>
                    <a:pt x="475" y="2"/>
                    <a:pt x="476" y="2"/>
                  </a:cubicBezTo>
                  <a:cubicBezTo>
                    <a:pt x="476" y="2"/>
                    <a:pt x="476" y="2"/>
                    <a:pt x="477" y="1"/>
                  </a:cubicBezTo>
                  <a:cubicBezTo>
                    <a:pt x="477" y="1"/>
                    <a:pt x="478" y="0"/>
                    <a:pt x="478" y="0"/>
                  </a:cubicBezTo>
                  <a:cubicBezTo>
                    <a:pt x="478" y="0"/>
                    <a:pt x="478" y="0"/>
                    <a:pt x="479" y="1"/>
                  </a:cubicBezTo>
                  <a:cubicBezTo>
                    <a:pt x="479" y="1"/>
                    <a:pt x="480" y="1"/>
                    <a:pt x="480" y="2"/>
                  </a:cubicBezTo>
                  <a:cubicBezTo>
                    <a:pt x="481" y="2"/>
                    <a:pt x="481" y="2"/>
                    <a:pt x="483" y="3"/>
                  </a:cubicBezTo>
                  <a:cubicBezTo>
                    <a:pt x="484" y="3"/>
                    <a:pt x="484" y="3"/>
                    <a:pt x="485" y="3"/>
                  </a:cubicBezTo>
                  <a:cubicBezTo>
                    <a:pt x="486" y="3"/>
                    <a:pt x="486" y="3"/>
                    <a:pt x="487" y="4"/>
                  </a:cubicBezTo>
                  <a:cubicBezTo>
                    <a:pt x="488" y="5"/>
                    <a:pt x="489" y="5"/>
                    <a:pt x="489" y="5"/>
                  </a:cubicBezTo>
                  <a:cubicBezTo>
                    <a:pt x="490" y="6"/>
                    <a:pt x="492" y="7"/>
                    <a:pt x="492" y="7"/>
                  </a:cubicBezTo>
                  <a:cubicBezTo>
                    <a:pt x="492" y="7"/>
                    <a:pt x="493" y="7"/>
                    <a:pt x="494" y="7"/>
                  </a:cubicBezTo>
                  <a:cubicBezTo>
                    <a:pt x="494" y="7"/>
                    <a:pt x="495" y="6"/>
                    <a:pt x="496" y="7"/>
                  </a:cubicBezTo>
                  <a:cubicBezTo>
                    <a:pt x="496" y="7"/>
                    <a:pt x="498" y="7"/>
                    <a:pt x="499" y="7"/>
                  </a:cubicBezTo>
                  <a:cubicBezTo>
                    <a:pt x="499" y="7"/>
                    <a:pt x="500" y="8"/>
                    <a:pt x="500" y="8"/>
                  </a:cubicBezTo>
                  <a:cubicBezTo>
                    <a:pt x="500" y="8"/>
                    <a:pt x="500" y="8"/>
                    <a:pt x="501" y="8"/>
                  </a:cubicBezTo>
                  <a:cubicBezTo>
                    <a:pt x="502" y="8"/>
                    <a:pt x="502" y="8"/>
                    <a:pt x="502" y="8"/>
                  </a:cubicBezTo>
                  <a:cubicBezTo>
                    <a:pt x="503" y="8"/>
                    <a:pt x="503" y="8"/>
                    <a:pt x="503" y="8"/>
                  </a:cubicBezTo>
                  <a:cubicBezTo>
                    <a:pt x="503" y="9"/>
                    <a:pt x="503" y="9"/>
                    <a:pt x="503" y="10"/>
                  </a:cubicBezTo>
                  <a:cubicBezTo>
                    <a:pt x="503" y="10"/>
                    <a:pt x="503" y="11"/>
                    <a:pt x="503" y="11"/>
                  </a:cubicBezTo>
                  <a:cubicBezTo>
                    <a:pt x="502" y="11"/>
                    <a:pt x="502" y="11"/>
                    <a:pt x="502" y="12"/>
                  </a:cubicBezTo>
                  <a:cubicBezTo>
                    <a:pt x="502" y="13"/>
                    <a:pt x="502" y="13"/>
                    <a:pt x="502" y="14"/>
                  </a:cubicBezTo>
                  <a:cubicBezTo>
                    <a:pt x="502" y="15"/>
                    <a:pt x="502" y="14"/>
                    <a:pt x="501" y="15"/>
                  </a:cubicBezTo>
                  <a:cubicBezTo>
                    <a:pt x="501" y="16"/>
                    <a:pt x="501" y="16"/>
                    <a:pt x="501" y="17"/>
                  </a:cubicBezTo>
                  <a:cubicBezTo>
                    <a:pt x="501" y="17"/>
                    <a:pt x="501" y="17"/>
                    <a:pt x="501" y="18"/>
                  </a:cubicBezTo>
                  <a:cubicBezTo>
                    <a:pt x="500" y="18"/>
                    <a:pt x="501" y="18"/>
                    <a:pt x="500" y="19"/>
                  </a:cubicBezTo>
                  <a:cubicBezTo>
                    <a:pt x="499" y="20"/>
                    <a:pt x="499" y="20"/>
                    <a:pt x="498" y="21"/>
                  </a:cubicBezTo>
                  <a:cubicBezTo>
                    <a:pt x="498" y="22"/>
                    <a:pt x="497" y="23"/>
                    <a:pt x="497" y="23"/>
                  </a:cubicBezTo>
                  <a:cubicBezTo>
                    <a:pt x="496" y="23"/>
                    <a:pt x="496" y="24"/>
                    <a:pt x="495" y="25"/>
                  </a:cubicBezTo>
                  <a:cubicBezTo>
                    <a:pt x="495" y="25"/>
                    <a:pt x="495" y="25"/>
                    <a:pt x="495" y="26"/>
                  </a:cubicBezTo>
                  <a:cubicBezTo>
                    <a:pt x="495" y="26"/>
                    <a:pt x="495" y="26"/>
                    <a:pt x="495" y="27"/>
                  </a:cubicBezTo>
                  <a:cubicBezTo>
                    <a:pt x="495" y="28"/>
                    <a:pt x="495" y="28"/>
                    <a:pt x="495" y="29"/>
                  </a:cubicBezTo>
                  <a:cubicBezTo>
                    <a:pt x="494" y="30"/>
                    <a:pt x="494" y="30"/>
                    <a:pt x="494" y="30"/>
                  </a:cubicBezTo>
                  <a:cubicBezTo>
                    <a:pt x="494" y="31"/>
                    <a:pt x="494" y="33"/>
                    <a:pt x="493" y="34"/>
                  </a:cubicBezTo>
                  <a:cubicBezTo>
                    <a:pt x="493" y="34"/>
                    <a:pt x="493" y="35"/>
                    <a:pt x="493" y="36"/>
                  </a:cubicBezTo>
                  <a:cubicBezTo>
                    <a:pt x="493" y="37"/>
                    <a:pt x="493" y="37"/>
                    <a:pt x="493" y="38"/>
                  </a:cubicBezTo>
                  <a:cubicBezTo>
                    <a:pt x="493" y="39"/>
                    <a:pt x="493" y="41"/>
                    <a:pt x="493" y="41"/>
                  </a:cubicBezTo>
                  <a:cubicBezTo>
                    <a:pt x="494" y="42"/>
                    <a:pt x="494" y="42"/>
                    <a:pt x="494" y="42"/>
                  </a:cubicBezTo>
                  <a:cubicBezTo>
                    <a:pt x="495" y="42"/>
                    <a:pt x="495" y="42"/>
                    <a:pt x="496" y="43"/>
                  </a:cubicBezTo>
                  <a:cubicBezTo>
                    <a:pt x="496" y="43"/>
                    <a:pt x="497" y="42"/>
                    <a:pt x="497" y="43"/>
                  </a:cubicBezTo>
                  <a:cubicBezTo>
                    <a:pt x="497" y="43"/>
                    <a:pt x="497" y="42"/>
                    <a:pt x="497" y="43"/>
                  </a:cubicBezTo>
                  <a:cubicBezTo>
                    <a:pt x="497" y="45"/>
                    <a:pt x="498" y="44"/>
                    <a:pt x="497" y="46"/>
                  </a:cubicBezTo>
                  <a:cubicBezTo>
                    <a:pt x="496" y="47"/>
                    <a:pt x="496" y="48"/>
                    <a:pt x="496" y="49"/>
                  </a:cubicBezTo>
                  <a:cubicBezTo>
                    <a:pt x="495" y="50"/>
                    <a:pt x="495" y="50"/>
                    <a:pt x="495" y="52"/>
                  </a:cubicBezTo>
                  <a:cubicBezTo>
                    <a:pt x="495" y="53"/>
                    <a:pt x="494" y="53"/>
                    <a:pt x="494" y="55"/>
                  </a:cubicBezTo>
                  <a:cubicBezTo>
                    <a:pt x="495" y="57"/>
                    <a:pt x="495" y="58"/>
                    <a:pt x="495" y="59"/>
                  </a:cubicBezTo>
                  <a:cubicBezTo>
                    <a:pt x="495" y="60"/>
                    <a:pt x="495" y="60"/>
                    <a:pt x="495" y="61"/>
                  </a:cubicBezTo>
                  <a:cubicBezTo>
                    <a:pt x="495" y="62"/>
                    <a:pt x="495" y="62"/>
                    <a:pt x="495" y="63"/>
                  </a:cubicBezTo>
                  <a:cubicBezTo>
                    <a:pt x="495" y="64"/>
                    <a:pt x="495" y="67"/>
                    <a:pt x="495" y="67"/>
                  </a:cubicBezTo>
                  <a:cubicBezTo>
                    <a:pt x="495" y="67"/>
                    <a:pt x="496" y="67"/>
                    <a:pt x="496" y="68"/>
                  </a:cubicBezTo>
                  <a:cubicBezTo>
                    <a:pt x="496" y="68"/>
                    <a:pt x="497" y="68"/>
                    <a:pt x="497" y="69"/>
                  </a:cubicBezTo>
                  <a:cubicBezTo>
                    <a:pt x="497" y="70"/>
                    <a:pt x="497" y="71"/>
                    <a:pt x="497" y="71"/>
                  </a:cubicBezTo>
                  <a:cubicBezTo>
                    <a:pt x="498" y="71"/>
                    <a:pt x="499" y="72"/>
                    <a:pt x="498" y="72"/>
                  </a:cubicBezTo>
                  <a:cubicBezTo>
                    <a:pt x="497" y="72"/>
                    <a:pt x="497" y="72"/>
                    <a:pt x="496" y="72"/>
                  </a:cubicBezTo>
                  <a:cubicBezTo>
                    <a:pt x="495" y="72"/>
                    <a:pt x="495" y="72"/>
                    <a:pt x="495" y="72"/>
                  </a:cubicBezTo>
                  <a:cubicBezTo>
                    <a:pt x="495" y="72"/>
                    <a:pt x="494" y="73"/>
                    <a:pt x="494" y="74"/>
                  </a:cubicBezTo>
                  <a:cubicBezTo>
                    <a:pt x="495" y="75"/>
                    <a:pt x="494" y="76"/>
                    <a:pt x="494" y="76"/>
                  </a:cubicBezTo>
                  <a:cubicBezTo>
                    <a:pt x="494" y="76"/>
                    <a:pt x="494" y="77"/>
                    <a:pt x="494" y="77"/>
                  </a:cubicBezTo>
                  <a:cubicBezTo>
                    <a:pt x="493" y="77"/>
                    <a:pt x="492" y="77"/>
                    <a:pt x="492" y="77"/>
                  </a:cubicBezTo>
                  <a:cubicBezTo>
                    <a:pt x="492" y="77"/>
                    <a:pt x="492" y="77"/>
                    <a:pt x="491" y="77"/>
                  </a:cubicBezTo>
                  <a:cubicBezTo>
                    <a:pt x="491" y="77"/>
                    <a:pt x="491" y="78"/>
                    <a:pt x="492" y="78"/>
                  </a:cubicBezTo>
                  <a:cubicBezTo>
                    <a:pt x="492" y="78"/>
                    <a:pt x="492" y="78"/>
                    <a:pt x="493" y="78"/>
                  </a:cubicBezTo>
                  <a:cubicBezTo>
                    <a:pt x="494" y="78"/>
                    <a:pt x="494" y="79"/>
                    <a:pt x="495" y="79"/>
                  </a:cubicBezTo>
                  <a:cubicBezTo>
                    <a:pt x="497" y="78"/>
                    <a:pt x="497" y="78"/>
                    <a:pt x="498" y="78"/>
                  </a:cubicBezTo>
                  <a:cubicBezTo>
                    <a:pt x="499" y="78"/>
                    <a:pt x="500" y="78"/>
                    <a:pt x="500" y="78"/>
                  </a:cubicBezTo>
                  <a:cubicBezTo>
                    <a:pt x="500" y="78"/>
                    <a:pt x="501" y="78"/>
                    <a:pt x="500" y="77"/>
                  </a:cubicBezTo>
                  <a:cubicBezTo>
                    <a:pt x="499" y="77"/>
                    <a:pt x="499" y="77"/>
                    <a:pt x="499" y="77"/>
                  </a:cubicBezTo>
                  <a:cubicBezTo>
                    <a:pt x="499" y="76"/>
                    <a:pt x="498" y="76"/>
                    <a:pt x="498" y="75"/>
                  </a:cubicBezTo>
                  <a:cubicBezTo>
                    <a:pt x="499" y="74"/>
                    <a:pt x="498" y="74"/>
                    <a:pt x="498" y="74"/>
                  </a:cubicBezTo>
                  <a:cubicBezTo>
                    <a:pt x="498" y="73"/>
                    <a:pt x="498" y="73"/>
                    <a:pt x="498" y="73"/>
                  </a:cubicBezTo>
                  <a:cubicBezTo>
                    <a:pt x="498" y="73"/>
                    <a:pt x="499" y="72"/>
                    <a:pt x="500" y="73"/>
                  </a:cubicBezTo>
                  <a:cubicBezTo>
                    <a:pt x="500" y="74"/>
                    <a:pt x="500" y="74"/>
                    <a:pt x="501" y="74"/>
                  </a:cubicBezTo>
                  <a:cubicBezTo>
                    <a:pt x="502" y="75"/>
                    <a:pt x="501" y="75"/>
                    <a:pt x="502" y="75"/>
                  </a:cubicBezTo>
                  <a:cubicBezTo>
                    <a:pt x="504" y="75"/>
                    <a:pt x="504" y="76"/>
                    <a:pt x="504" y="76"/>
                  </a:cubicBezTo>
                  <a:cubicBezTo>
                    <a:pt x="506" y="76"/>
                    <a:pt x="506" y="76"/>
                    <a:pt x="506" y="76"/>
                  </a:cubicBezTo>
                  <a:cubicBezTo>
                    <a:pt x="506" y="76"/>
                    <a:pt x="507" y="75"/>
                    <a:pt x="507" y="76"/>
                  </a:cubicBezTo>
                  <a:cubicBezTo>
                    <a:pt x="508" y="76"/>
                    <a:pt x="509" y="76"/>
                    <a:pt x="508" y="77"/>
                  </a:cubicBezTo>
                  <a:cubicBezTo>
                    <a:pt x="508" y="77"/>
                    <a:pt x="508" y="78"/>
                    <a:pt x="508" y="78"/>
                  </a:cubicBezTo>
                  <a:cubicBezTo>
                    <a:pt x="509" y="78"/>
                    <a:pt x="509" y="78"/>
                    <a:pt x="509" y="79"/>
                  </a:cubicBezTo>
                  <a:cubicBezTo>
                    <a:pt x="509" y="79"/>
                    <a:pt x="508" y="79"/>
                    <a:pt x="508" y="80"/>
                  </a:cubicBezTo>
                  <a:cubicBezTo>
                    <a:pt x="508" y="80"/>
                    <a:pt x="507" y="81"/>
                    <a:pt x="507" y="81"/>
                  </a:cubicBezTo>
                  <a:cubicBezTo>
                    <a:pt x="507" y="81"/>
                    <a:pt x="508" y="81"/>
                    <a:pt x="507" y="81"/>
                  </a:cubicBezTo>
                  <a:cubicBezTo>
                    <a:pt x="507" y="82"/>
                    <a:pt x="507" y="82"/>
                    <a:pt x="506" y="81"/>
                  </a:cubicBezTo>
                  <a:cubicBezTo>
                    <a:pt x="506" y="81"/>
                    <a:pt x="505" y="81"/>
                    <a:pt x="505" y="81"/>
                  </a:cubicBezTo>
                  <a:cubicBezTo>
                    <a:pt x="505" y="81"/>
                    <a:pt x="505" y="81"/>
                    <a:pt x="504" y="81"/>
                  </a:cubicBezTo>
                  <a:cubicBezTo>
                    <a:pt x="503" y="81"/>
                    <a:pt x="503" y="81"/>
                    <a:pt x="502" y="81"/>
                  </a:cubicBezTo>
                  <a:cubicBezTo>
                    <a:pt x="502" y="81"/>
                    <a:pt x="501" y="81"/>
                    <a:pt x="501" y="81"/>
                  </a:cubicBezTo>
                  <a:cubicBezTo>
                    <a:pt x="501" y="80"/>
                    <a:pt x="502" y="79"/>
                    <a:pt x="501" y="79"/>
                  </a:cubicBezTo>
                  <a:cubicBezTo>
                    <a:pt x="501" y="79"/>
                    <a:pt x="501" y="79"/>
                    <a:pt x="500" y="79"/>
                  </a:cubicBezTo>
                  <a:cubicBezTo>
                    <a:pt x="500" y="79"/>
                    <a:pt x="499" y="79"/>
                    <a:pt x="498" y="79"/>
                  </a:cubicBezTo>
                  <a:cubicBezTo>
                    <a:pt x="498" y="79"/>
                    <a:pt x="497" y="79"/>
                    <a:pt x="497" y="79"/>
                  </a:cubicBezTo>
                  <a:cubicBezTo>
                    <a:pt x="497" y="79"/>
                    <a:pt x="496" y="79"/>
                    <a:pt x="495" y="79"/>
                  </a:cubicBezTo>
                  <a:cubicBezTo>
                    <a:pt x="494" y="79"/>
                    <a:pt x="494" y="79"/>
                    <a:pt x="493" y="80"/>
                  </a:cubicBezTo>
                  <a:cubicBezTo>
                    <a:pt x="492" y="80"/>
                    <a:pt x="492" y="80"/>
                    <a:pt x="491" y="80"/>
                  </a:cubicBezTo>
                  <a:cubicBezTo>
                    <a:pt x="491" y="80"/>
                    <a:pt x="491" y="80"/>
                    <a:pt x="490" y="80"/>
                  </a:cubicBezTo>
                  <a:cubicBezTo>
                    <a:pt x="489" y="81"/>
                    <a:pt x="489" y="81"/>
                    <a:pt x="488" y="81"/>
                  </a:cubicBezTo>
                  <a:cubicBezTo>
                    <a:pt x="487" y="82"/>
                    <a:pt x="487" y="82"/>
                    <a:pt x="486" y="83"/>
                  </a:cubicBezTo>
                  <a:cubicBezTo>
                    <a:pt x="485" y="83"/>
                    <a:pt x="485" y="83"/>
                    <a:pt x="484" y="84"/>
                  </a:cubicBezTo>
                  <a:cubicBezTo>
                    <a:pt x="484" y="85"/>
                    <a:pt x="484" y="85"/>
                    <a:pt x="484" y="86"/>
                  </a:cubicBezTo>
                  <a:cubicBezTo>
                    <a:pt x="484" y="86"/>
                    <a:pt x="484" y="87"/>
                    <a:pt x="484" y="88"/>
                  </a:cubicBezTo>
                  <a:cubicBezTo>
                    <a:pt x="484" y="89"/>
                    <a:pt x="485" y="88"/>
                    <a:pt x="485" y="90"/>
                  </a:cubicBezTo>
                  <a:cubicBezTo>
                    <a:pt x="485" y="91"/>
                    <a:pt x="485" y="90"/>
                    <a:pt x="484" y="92"/>
                  </a:cubicBezTo>
                  <a:cubicBezTo>
                    <a:pt x="484" y="93"/>
                    <a:pt x="483" y="93"/>
                    <a:pt x="483" y="94"/>
                  </a:cubicBezTo>
                  <a:cubicBezTo>
                    <a:pt x="483" y="96"/>
                    <a:pt x="483" y="96"/>
                    <a:pt x="483" y="97"/>
                  </a:cubicBezTo>
                  <a:cubicBezTo>
                    <a:pt x="483" y="97"/>
                    <a:pt x="483" y="97"/>
                    <a:pt x="484" y="98"/>
                  </a:cubicBezTo>
                  <a:cubicBezTo>
                    <a:pt x="484" y="99"/>
                    <a:pt x="484" y="99"/>
                    <a:pt x="484" y="100"/>
                  </a:cubicBezTo>
                  <a:cubicBezTo>
                    <a:pt x="484" y="101"/>
                    <a:pt x="483" y="101"/>
                    <a:pt x="483" y="102"/>
                  </a:cubicBezTo>
                  <a:cubicBezTo>
                    <a:pt x="483" y="102"/>
                    <a:pt x="483" y="103"/>
                    <a:pt x="483" y="104"/>
                  </a:cubicBezTo>
                  <a:cubicBezTo>
                    <a:pt x="483" y="105"/>
                    <a:pt x="483" y="105"/>
                    <a:pt x="482" y="106"/>
                  </a:cubicBezTo>
                  <a:cubicBezTo>
                    <a:pt x="482" y="107"/>
                    <a:pt x="482" y="107"/>
                    <a:pt x="482" y="108"/>
                  </a:cubicBezTo>
                  <a:cubicBezTo>
                    <a:pt x="481" y="109"/>
                    <a:pt x="481" y="109"/>
                    <a:pt x="481" y="110"/>
                  </a:cubicBezTo>
                  <a:cubicBezTo>
                    <a:pt x="481" y="111"/>
                    <a:pt x="480" y="112"/>
                    <a:pt x="480" y="113"/>
                  </a:cubicBezTo>
                  <a:cubicBezTo>
                    <a:pt x="481" y="115"/>
                    <a:pt x="481" y="115"/>
                    <a:pt x="480" y="116"/>
                  </a:cubicBezTo>
                  <a:cubicBezTo>
                    <a:pt x="480" y="118"/>
                    <a:pt x="480" y="119"/>
                    <a:pt x="480" y="119"/>
                  </a:cubicBezTo>
                  <a:cubicBezTo>
                    <a:pt x="480" y="120"/>
                    <a:pt x="479" y="120"/>
                    <a:pt x="479" y="121"/>
                  </a:cubicBezTo>
                  <a:cubicBezTo>
                    <a:pt x="479" y="123"/>
                    <a:pt x="479" y="123"/>
                    <a:pt x="480" y="124"/>
                  </a:cubicBezTo>
                  <a:cubicBezTo>
                    <a:pt x="480" y="124"/>
                    <a:pt x="481" y="125"/>
                    <a:pt x="481" y="125"/>
                  </a:cubicBezTo>
                  <a:cubicBezTo>
                    <a:pt x="481" y="126"/>
                    <a:pt x="481" y="126"/>
                    <a:pt x="481" y="126"/>
                  </a:cubicBezTo>
                  <a:cubicBezTo>
                    <a:pt x="481" y="127"/>
                    <a:pt x="482" y="125"/>
                    <a:pt x="481" y="127"/>
                  </a:cubicBezTo>
                  <a:cubicBezTo>
                    <a:pt x="480" y="129"/>
                    <a:pt x="480" y="130"/>
                    <a:pt x="479" y="130"/>
                  </a:cubicBezTo>
                  <a:cubicBezTo>
                    <a:pt x="479" y="131"/>
                    <a:pt x="479" y="131"/>
                    <a:pt x="479" y="132"/>
                  </a:cubicBezTo>
                  <a:cubicBezTo>
                    <a:pt x="478" y="133"/>
                    <a:pt x="478" y="134"/>
                    <a:pt x="477" y="134"/>
                  </a:cubicBezTo>
                  <a:cubicBezTo>
                    <a:pt x="477" y="135"/>
                    <a:pt x="477" y="134"/>
                    <a:pt x="476" y="135"/>
                  </a:cubicBezTo>
                  <a:cubicBezTo>
                    <a:pt x="475" y="136"/>
                    <a:pt x="474" y="136"/>
                    <a:pt x="474" y="137"/>
                  </a:cubicBezTo>
                  <a:cubicBezTo>
                    <a:pt x="473" y="137"/>
                    <a:pt x="473" y="137"/>
                    <a:pt x="473" y="138"/>
                  </a:cubicBezTo>
                  <a:cubicBezTo>
                    <a:pt x="472" y="140"/>
                    <a:pt x="472" y="140"/>
                    <a:pt x="472" y="141"/>
                  </a:cubicBezTo>
                  <a:cubicBezTo>
                    <a:pt x="472" y="142"/>
                    <a:pt x="472" y="142"/>
                    <a:pt x="472" y="143"/>
                  </a:cubicBezTo>
                  <a:cubicBezTo>
                    <a:pt x="472" y="144"/>
                    <a:pt x="473" y="144"/>
                    <a:pt x="472" y="144"/>
                  </a:cubicBezTo>
                  <a:cubicBezTo>
                    <a:pt x="472" y="145"/>
                    <a:pt x="472" y="145"/>
                    <a:pt x="471" y="146"/>
                  </a:cubicBezTo>
                  <a:cubicBezTo>
                    <a:pt x="470" y="147"/>
                    <a:pt x="468" y="149"/>
                    <a:pt x="467" y="149"/>
                  </a:cubicBezTo>
                  <a:cubicBezTo>
                    <a:pt x="467" y="150"/>
                    <a:pt x="468" y="149"/>
                    <a:pt x="466" y="150"/>
                  </a:cubicBezTo>
                  <a:cubicBezTo>
                    <a:pt x="464" y="152"/>
                    <a:pt x="463" y="153"/>
                    <a:pt x="463" y="154"/>
                  </a:cubicBezTo>
                  <a:cubicBezTo>
                    <a:pt x="463" y="154"/>
                    <a:pt x="462" y="155"/>
                    <a:pt x="461" y="156"/>
                  </a:cubicBezTo>
                  <a:cubicBezTo>
                    <a:pt x="461" y="156"/>
                    <a:pt x="461" y="156"/>
                    <a:pt x="460" y="157"/>
                  </a:cubicBezTo>
                  <a:cubicBezTo>
                    <a:pt x="460" y="159"/>
                    <a:pt x="460" y="159"/>
                    <a:pt x="460" y="160"/>
                  </a:cubicBezTo>
                  <a:cubicBezTo>
                    <a:pt x="459" y="161"/>
                    <a:pt x="460" y="162"/>
                    <a:pt x="459" y="163"/>
                  </a:cubicBezTo>
                  <a:cubicBezTo>
                    <a:pt x="459" y="163"/>
                    <a:pt x="459" y="163"/>
                    <a:pt x="459" y="164"/>
                  </a:cubicBezTo>
                  <a:cubicBezTo>
                    <a:pt x="459" y="165"/>
                    <a:pt x="459" y="165"/>
                    <a:pt x="458" y="166"/>
                  </a:cubicBezTo>
                  <a:cubicBezTo>
                    <a:pt x="457" y="166"/>
                    <a:pt x="457" y="166"/>
                    <a:pt x="457" y="167"/>
                  </a:cubicBezTo>
                  <a:cubicBezTo>
                    <a:pt x="456" y="169"/>
                    <a:pt x="456" y="169"/>
                    <a:pt x="456" y="170"/>
                  </a:cubicBezTo>
                  <a:cubicBezTo>
                    <a:pt x="456" y="171"/>
                    <a:pt x="457" y="170"/>
                    <a:pt x="456" y="171"/>
                  </a:cubicBezTo>
                  <a:cubicBezTo>
                    <a:pt x="456" y="172"/>
                    <a:pt x="456" y="172"/>
                    <a:pt x="455" y="173"/>
                  </a:cubicBezTo>
                  <a:cubicBezTo>
                    <a:pt x="455" y="174"/>
                    <a:pt x="455" y="174"/>
                    <a:pt x="454" y="175"/>
                  </a:cubicBezTo>
                  <a:cubicBezTo>
                    <a:pt x="453" y="176"/>
                    <a:pt x="452" y="177"/>
                    <a:pt x="451" y="177"/>
                  </a:cubicBezTo>
                  <a:cubicBezTo>
                    <a:pt x="451" y="178"/>
                    <a:pt x="451" y="177"/>
                    <a:pt x="450" y="178"/>
                  </a:cubicBezTo>
                  <a:cubicBezTo>
                    <a:pt x="450" y="180"/>
                    <a:pt x="450" y="180"/>
                    <a:pt x="450" y="180"/>
                  </a:cubicBezTo>
                  <a:cubicBezTo>
                    <a:pt x="449" y="181"/>
                    <a:pt x="449" y="181"/>
                    <a:pt x="449" y="182"/>
                  </a:cubicBezTo>
                  <a:cubicBezTo>
                    <a:pt x="448" y="182"/>
                    <a:pt x="449" y="182"/>
                    <a:pt x="448" y="183"/>
                  </a:cubicBezTo>
                  <a:cubicBezTo>
                    <a:pt x="448" y="184"/>
                    <a:pt x="447" y="184"/>
                    <a:pt x="447" y="185"/>
                  </a:cubicBezTo>
                  <a:cubicBezTo>
                    <a:pt x="447" y="186"/>
                    <a:pt x="447" y="185"/>
                    <a:pt x="447" y="186"/>
                  </a:cubicBezTo>
                  <a:cubicBezTo>
                    <a:pt x="447" y="188"/>
                    <a:pt x="447" y="187"/>
                    <a:pt x="447" y="188"/>
                  </a:cubicBezTo>
                  <a:cubicBezTo>
                    <a:pt x="446" y="190"/>
                    <a:pt x="447" y="190"/>
                    <a:pt x="446" y="190"/>
                  </a:cubicBezTo>
                  <a:cubicBezTo>
                    <a:pt x="444" y="191"/>
                    <a:pt x="444" y="191"/>
                    <a:pt x="443" y="192"/>
                  </a:cubicBezTo>
                  <a:cubicBezTo>
                    <a:pt x="442" y="192"/>
                    <a:pt x="442" y="193"/>
                    <a:pt x="441" y="193"/>
                  </a:cubicBezTo>
                  <a:cubicBezTo>
                    <a:pt x="441" y="193"/>
                    <a:pt x="441" y="193"/>
                    <a:pt x="440" y="194"/>
                  </a:cubicBezTo>
                  <a:cubicBezTo>
                    <a:pt x="439" y="194"/>
                    <a:pt x="439" y="194"/>
                    <a:pt x="438" y="195"/>
                  </a:cubicBezTo>
                  <a:cubicBezTo>
                    <a:pt x="437" y="196"/>
                    <a:pt x="437" y="196"/>
                    <a:pt x="436" y="197"/>
                  </a:cubicBezTo>
                  <a:cubicBezTo>
                    <a:pt x="435" y="199"/>
                    <a:pt x="435" y="199"/>
                    <a:pt x="434" y="200"/>
                  </a:cubicBezTo>
                  <a:cubicBezTo>
                    <a:pt x="433" y="200"/>
                    <a:pt x="434" y="200"/>
                    <a:pt x="433" y="201"/>
                  </a:cubicBezTo>
                  <a:cubicBezTo>
                    <a:pt x="432" y="202"/>
                    <a:pt x="432" y="201"/>
                    <a:pt x="431" y="203"/>
                  </a:cubicBezTo>
                  <a:cubicBezTo>
                    <a:pt x="430" y="205"/>
                    <a:pt x="430" y="205"/>
                    <a:pt x="430" y="206"/>
                  </a:cubicBezTo>
                  <a:cubicBezTo>
                    <a:pt x="430" y="208"/>
                    <a:pt x="430" y="208"/>
                    <a:pt x="431" y="208"/>
                  </a:cubicBezTo>
                  <a:cubicBezTo>
                    <a:pt x="431" y="209"/>
                    <a:pt x="432" y="209"/>
                    <a:pt x="432" y="209"/>
                  </a:cubicBezTo>
                  <a:cubicBezTo>
                    <a:pt x="432" y="210"/>
                    <a:pt x="431" y="210"/>
                    <a:pt x="431" y="211"/>
                  </a:cubicBezTo>
                  <a:cubicBezTo>
                    <a:pt x="431" y="211"/>
                    <a:pt x="431" y="211"/>
                    <a:pt x="431" y="212"/>
                  </a:cubicBezTo>
                  <a:cubicBezTo>
                    <a:pt x="431" y="213"/>
                    <a:pt x="431" y="213"/>
                    <a:pt x="431" y="213"/>
                  </a:cubicBezTo>
                  <a:cubicBezTo>
                    <a:pt x="430" y="213"/>
                    <a:pt x="430" y="214"/>
                    <a:pt x="429" y="214"/>
                  </a:cubicBezTo>
                  <a:cubicBezTo>
                    <a:pt x="429" y="215"/>
                    <a:pt x="429" y="215"/>
                    <a:pt x="429" y="215"/>
                  </a:cubicBezTo>
                  <a:cubicBezTo>
                    <a:pt x="429" y="216"/>
                    <a:pt x="428" y="216"/>
                    <a:pt x="428" y="217"/>
                  </a:cubicBezTo>
                  <a:cubicBezTo>
                    <a:pt x="428" y="217"/>
                    <a:pt x="428" y="217"/>
                    <a:pt x="428" y="218"/>
                  </a:cubicBezTo>
                  <a:cubicBezTo>
                    <a:pt x="427" y="219"/>
                    <a:pt x="427" y="219"/>
                    <a:pt x="427" y="220"/>
                  </a:cubicBezTo>
                  <a:cubicBezTo>
                    <a:pt x="426" y="221"/>
                    <a:pt x="427" y="221"/>
                    <a:pt x="426" y="222"/>
                  </a:cubicBezTo>
                  <a:cubicBezTo>
                    <a:pt x="425" y="224"/>
                    <a:pt x="425" y="224"/>
                    <a:pt x="424" y="225"/>
                  </a:cubicBezTo>
                  <a:cubicBezTo>
                    <a:pt x="424" y="226"/>
                    <a:pt x="424" y="227"/>
                    <a:pt x="424" y="227"/>
                  </a:cubicBezTo>
                  <a:cubicBezTo>
                    <a:pt x="423" y="227"/>
                    <a:pt x="423" y="227"/>
                    <a:pt x="423" y="228"/>
                  </a:cubicBezTo>
                  <a:cubicBezTo>
                    <a:pt x="422" y="229"/>
                    <a:pt x="420" y="233"/>
                    <a:pt x="419" y="234"/>
                  </a:cubicBezTo>
                  <a:cubicBezTo>
                    <a:pt x="418" y="235"/>
                    <a:pt x="415" y="239"/>
                    <a:pt x="414" y="240"/>
                  </a:cubicBezTo>
                  <a:cubicBezTo>
                    <a:pt x="413" y="242"/>
                    <a:pt x="413" y="242"/>
                    <a:pt x="411" y="244"/>
                  </a:cubicBezTo>
                  <a:cubicBezTo>
                    <a:pt x="410" y="247"/>
                    <a:pt x="409" y="246"/>
                    <a:pt x="409" y="247"/>
                  </a:cubicBezTo>
                  <a:cubicBezTo>
                    <a:pt x="409" y="248"/>
                    <a:pt x="409" y="249"/>
                    <a:pt x="408" y="250"/>
                  </a:cubicBezTo>
                  <a:cubicBezTo>
                    <a:pt x="407" y="251"/>
                    <a:pt x="406" y="251"/>
                    <a:pt x="406" y="253"/>
                  </a:cubicBezTo>
                  <a:cubicBezTo>
                    <a:pt x="405" y="254"/>
                    <a:pt x="404" y="256"/>
                    <a:pt x="403" y="257"/>
                  </a:cubicBezTo>
                  <a:cubicBezTo>
                    <a:pt x="402" y="259"/>
                    <a:pt x="402" y="260"/>
                    <a:pt x="401" y="262"/>
                  </a:cubicBezTo>
                  <a:cubicBezTo>
                    <a:pt x="400" y="264"/>
                    <a:pt x="400" y="265"/>
                    <a:pt x="400" y="266"/>
                  </a:cubicBezTo>
                  <a:cubicBezTo>
                    <a:pt x="399" y="267"/>
                    <a:pt x="399" y="266"/>
                    <a:pt x="399" y="269"/>
                  </a:cubicBezTo>
                  <a:cubicBezTo>
                    <a:pt x="398" y="271"/>
                    <a:pt x="398" y="271"/>
                    <a:pt x="397" y="273"/>
                  </a:cubicBezTo>
                  <a:cubicBezTo>
                    <a:pt x="396" y="275"/>
                    <a:pt x="396" y="275"/>
                    <a:pt x="395" y="277"/>
                  </a:cubicBezTo>
                  <a:cubicBezTo>
                    <a:pt x="395" y="279"/>
                    <a:pt x="395" y="280"/>
                    <a:pt x="395" y="281"/>
                  </a:cubicBezTo>
                  <a:cubicBezTo>
                    <a:pt x="395" y="282"/>
                    <a:pt x="395" y="284"/>
                    <a:pt x="394" y="284"/>
                  </a:cubicBezTo>
                  <a:cubicBezTo>
                    <a:pt x="394" y="285"/>
                    <a:pt x="394" y="286"/>
                    <a:pt x="393" y="288"/>
                  </a:cubicBezTo>
                  <a:cubicBezTo>
                    <a:pt x="393" y="289"/>
                    <a:pt x="393" y="290"/>
                    <a:pt x="392" y="291"/>
                  </a:cubicBezTo>
                  <a:cubicBezTo>
                    <a:pt x="391" y="293"/>
                    <a:pt x="391" y="293"/>
                    <a:pt x="390" y="295"/>
                  </a:cubicBezTo>
                  <a:cubicBezTo>
                    <a:pt x="389" y="297"/>
                    <a:pt x="389" y="297"/>
                    <a:pt x="388" y="299"/>
                  </a:cubicBezTo>
                  <a:cubicBezTo>
                    <a:pt x="387" y="301"/>
                    <a:pt x="387" y="302"/>
                    <a:pt x="385" y="304"/>
                  </a:cubicBezTo>
                  <a:cubicBezTo>
                    <a:pt x="384" y="305"/>
                    <a:pt x="383" y="306"/>
                    <a:pt x="382" y="308"/>
                  </a:cubicBezTo>
                  <a:cubicBezTo>
                    <a:pt x="382" y="310"/>
                    <a:pt x="381" y="309"/>
                    <a:pt x="381" y="311"/>
                  </a:cubicBezTo>
                  <a:cubicBezTo>
                    <a:pt x="380" y="313"/>
                    <a:pt x="380" y="313"/>
                    <a:pt x="379" y="314"/>
                  </a:cubicBezTo>
                  <a:cubicBezTo>
                    <a:pt x="378" y="315"/>
                    <a:pt x="378" y="315"/>
                    <a:pt x="377" y="317"/>
                  </a:cubicBezTo>
                  <a:cubicBezTo>
                    <a:pt x="376" y="318"/>
                    <a:pt x="377" y="318"/>
                    <a:pt x="375" y="320"/>
                  </a:cubicBezTo>
                  <a:cubicBezTo>
                    <a:pt x="374" y="322"/>
                    <a:pt x="374" y="323"/>
                    <a:pt x="373" y="324"/>
                  </a:cubicBezTo>
                  <a:cubicBezTo>
                    <a:pt x="371" y="326"/>
                    <a:pt x="370" y="326"/>
                    <a:pt x="370" y="327"/>
                  </a:cubicBezTo>
                  <a:cubicBezTo>
                    <a:pt x="369" y="329"/>
                    <a:pt x="368" y="329"/>
                    <a:pt x="367" y="330"/>
                  </a:cubicBezTo>
                  <a:cubicBezTo>
                    <a:pt x="367" y="331"/>
                    <a:pt x="363" y="335"/>
                    <a:pt x="363" y="335"/>
                  </a:cubicBezTo>
                  <a:cubicBezTo>
                    <a:pt x="363" y="335"/>
                    <a:pt x="362" y="337"/>
                    <a:pt x="361" y="338"/>
                  </a:cubicBezTo>
                  <a:cubicBezTo>
                    <a:pt x="360" y="340"/>
                    <a:pt x="359" y="342"/>
                    <a:pt x="358" y="343"/>
                  </a:cubicBezTo>
                  <a:cubicBezTo>
                    <a:pt x="357" y="344"/>
                    <a:pt x="358" y="344"/>
                    <a:pt x="356" y="346"/>
                  </a:cubicBezTo>
                  <a:cubicBezTo>
                    <a:pt x="354" y="348"/>
                    <a:pt x="354" y="347"/>
                    <a:pt x="353" y="350"/>
                  </a:cubicBezTo>
                  <a:cubicBezTo>
                    <a:pt x="351" y="352"/>
                    <a:pt x="352" y="351"/>
                    <a:pt x="350" y="355"/>
                  </a:cubicBezTo>
                  <a:cubicBezTo>
                    <a:pt x="348" y="360"/>
                    <a:pt x="349" y="360"/>
                    <a:pt x="348" y="361"/>
                  </a:cubicBezTo>
                  <a:cubicBezTo>
                    <a:pt x="347" y="362"/>
                    <a:pt x="348" y="360"/>
                    <a:pt x="346" y="363"/>
                  </a:cubicBezTo>
                  <a:cubicBezTo>
                    <a:pt x="344" y="365"/>
                    <a:pt x="342" y="369"/>
                    <a:pt x="341" y="370"/>
                  </a:cubicBezTo>
                  <a:cubicBezTo>
                    <a:pt x="341" y="372"/>
                    <a:pt x="341" y="373"/>
                    <a:pt x="340" y="374"/>
                  </a:cubicBezTo>
                  <a:cubicBezTo>
                    <a:pt x="338" y="374"/>
                    <a:pt x="338" y="375"/>
                    <a:pt x="337" y="376"/>
                  </a:cubicBezTo>
                  <a:cubicBezTo>
                    <a:pt x="336" y="377"/>
                    <a:pt x="335" y="378"/>
                    <a:pt x="334" y="379"/>
                  </a:cubicBezTo>
                  <a:cubicBezTo>
                    <a:pt x="332" y="381"/>
                    <a:pt x="330" y="384"/>
                    <a:pt x="330" y="384"/>
                  </a:cubicBezTo>
                  <a:cubicBezTo>
                    <a:pt x="329" y="385"/>
                    <a:pt x="330" y="385"/>
                    <a:pt x="328" y="386"/>
                  </a:cubicBezTo>
                  <a:cubicBezTo>
                    <a:pt x="327" y="388"/>
                    <a:pt x="326" y="389"/>
                    <a:pt x="324" y="390"/>
                  </a:cubicBezTo>
                  <a:cubicBezTo>
                    <a:pt x="323" y="391"/>
                    <a:pt x="322" y="392"/>
                    <a:pt x="321" y="394"/>
                  </a:cubicBezTo>
                  <a:cubicBezTo>
                    <a:pt x="319" y="395"/>
                    <a:pt x="318" y="396"/>
                    <a:pt x="318" y="397"/>
                  </a:cubicBezTo>
                  <a:cubicBezTo>
                    <a:pt x="317" y="398"/>
                    <a:pt x="316" y="399"/>
                    <a:pt x="316" y="399"/>
                  </a:cubicBezTo>
                  <a:cubicBezTo>
                    <a:pt x="316" y="399"/>
                    <a:pt x="317" y="399"/>
                    <a:pt x="315" y="400"/>
                  </a:cubicBezTo>
                  <a:cubicBezTo>
                    <a:pt x="313" y="402"/>
                    <a:pt x="314" y="402"/>
                    <a:pt x="313" y="403"/>
                  </a:cubicBezTo>
                  <a:cubicBezTo>
                    <a:pt x="311" y="404"/>
                    <a:pt x="311" y="405"/>
                    <a:pt x="310" y="406"/>
                  </a:cubicBezTo>
                  <a:cubicBezTo>
                    <a:pt x="309" y="406"/>
                    <a:pt x="309" y="406"/>
                    <a:pt x="309" y="407"/>
                  </a:cubicBezTo>
                  <a:cubicBezTo>
                    <a:pt x="308" y="408"/>
                    <a:pt x="307" y="409"/>
                    <a:pt x="305" y="411"/>
                  </a:cubicBezTo>
                  <a:cubicBezTo>
                    <a:pt x="304" y="413"/>
                    <a:pt x="304" y="413"/>
                    <a:pt x="301" y="416"/>
                  </a:cubicBezTo>
                  <a:cubicBezTo>
                    <a:pt x="298" y="418"/>
                    <a:pt x="297" y="419"/>
                    <a:pt x="296" y="421"/>
                  </a:cubicBezTo>
                  <a:cubicBezTo>
                    <a:pt x="295" y="422"/>
                    <a:pt x="295" y="422"/>
                    <a:pt x="293" y="424"/>
                  </a:cubicBezTo>
                  <a:cubicBezTo>
                    <a:pt x="292" y="425"/>
                    <a:pt x="290" y="426"/>
                    <a:pt x="289" y="427"/>
                  </a:cubicBezTo>
                  <a:cubicBezTo>
                    <a:pt x="288" y="428"/>
                    <a:pt x="289" y="428"/>
                    <a:pt x="287" y="431"/>
                  </a:cubicBezTo>
                  <a:cubicBezTo>
                    <a:pt x="284" y="433"/>
                    <a:pt x="283" y="435"/>
                    <a:pt x="282" y="436"/>
                  </a:cubicBezTo>
                  <a:cubicBezTo>
                    <a:pt x="281" y="437"/>
                    <a:pt x="280" y="438"/>
                    <a:pt x="279" y="440"/>
                  </a:cubicBezTo>
                  <a:cubicBezTo>
                    <a:pt x="277" y="441"/>
                    <a:pt x="276" y="442"/>
                    <a:pt x="275" y="443"/>
                  </a:cubicBezTo>
                  <a:cubicBezTo>
                    <a:pt x="274" y="445"/>
                    <a:pt x="273" y="445"/>
                    <a:pt x="271" y="446"/>
                  </a:cubicBezTo>
                  <a:cubicBezTo>
                    <a:pt x="270" y="447"/>
                    <a:pt x="268" y="449"/>
                    <a:pt x="268" y="449"/>
                  </a:cubicBezTo>
                  <a:cubicBezTo>
                    <a:pt x="267" y="450"/>
                    <a:pt x="267" y="449"/>
                    <a:pt x="265" y="451"/>
                  </a:cubicBezTo>
                  <a:cubicBezTo>
                    <a:pt x="264" y="453"/>
                    <a:pt x="263" y="454"/>
                    <a:pt x="263" y="454"/>
                  </a:cubicBezTo>
                  <a:cubicBezTo>
                    <a:pt x="263" y="454"/>
                    <a:pt x="261" y="454"/>
                    <a:pt x="261" y="455"/>
                  </a:cubicBezTo>
                  <a:cubicBezTo>
                    <a:pt x="260" y="456"/>
                    <a:pt x="260" y="457"/>
                    <a:pt x="260" y="457"/>
                  </a:cubicBezTo>
                  <a:cubicBezTo>
                    <a:pt x="260" y="457"/>
                    <a:pt x="259" y="457"/>
                    <a:pt x="259" y="458"/>
                  </a:cubicBezTo>
                  <a:cubicBezTo>
                    <a:pt x="259" y="458"/>
                    <a:pt x="260" y="459"/>
                    <a:pt x="259" y="459"/>
                  </a:cubicBezTo>
                  <a:cubicBezTo>
                    <a:pt x="258" y="459"/>
                    <a:pt x="258" y="460"/>
                    <a:pt x="257" y="460"/>
                  </a:cubicBezTo>
                  <a:cubicBezTo>
                    <a:pt x="256" y="461"/>
                    <a:pt x="256" y="459"/>
                    <a:pt x="254" y="462"/>
                  </a:cubicBezTo>
                  <a:cubicBezTo>
                    <a:pt x="252" y="465"/>
                    <a:pt x="252" y="464"/>
                    <a:pt x="251" y="465"/>
                  </a:cubicBezTo>
                  <a:cubicBezTo>
                    <a:pt x="250" y="467"/>
                    <a:pt x="251" y="467"/>
                    <a:pt x="249" y="468"/>
                  </a:cubicBezTo>
                  <a:cubicBezTo>
                    <a:pt x="248" y="469"/>
                    <a:pt x="248" y="469"/>
                    <a:pt x="246" y="471"/>
                  </a:cubicBezTo>
                  <a:cubicBezTo>
                    <a:pt x="245" y="472"/>
                    <a:pt x="245" y="473"/>
                    <a:pt x="243" y="474"/>
                  </a:cubicBezTo>
                  <a:cubicBezTo>
                    <a:pt x="242" y="475"/>
                    <a:pt x="239" y="476"/>
                    <a:pt x="238" y="477"/>
                  </a:cubicBezTo>
                  <a:cubicBezTo>
                    <a:pt x="237" y="477"/>
                    <a:pt x="234" y="479"/>
                    <a:pt x="230" y="482"/>
                  </a:cubicBezTo>
                  <a:cubicBezTo>
                    <a:pt x="226" y="484"/>
                    <a:pt x="223" y="487"/>
                    <a:pt x="219" y="488"/>
                  </a:cubicBezTo>
                  <a:cubicBezTo>
                    <a:pt x="215" y="490"/>
                    <a:pt x="208" y="494"/>
                    <a:pt x="208" y="494"/>
                  </a:cubicBezTo>
                  <a:cubicBezTo>
                    <a:pt x="207" y="494"/>
                    <a:pt x="206" y="494"/>
                    <a:pt x="204" y="495"/>
                  </a:cubicBezTo>
                  <a:cubicBezTo>
                    <a:pt x="201" y="497"/>
                    <a:pt x="197" y="499"/>
                    <a:pt x="197" y="500"/>
                  </a:cubicBezTo>
                  <a:cubicBezTo>
                    <a:pt x="196" y="500"/>
                    <a:pt x="194" y="501"/>
                    <a:pt x="193" y="502"/>
                  </a:cubicBezTo>
                  <a:cubicBezTo>
                    <a:pt x="191" y="503"/>
                    <a:pt x="191" y="503"/>
                    <a:pt x="189" y="504"/>
                  </a:cubicBezTo>
                  <a:cubicBezTo>
                    <a:pt x="188" y="505"/>
                    <a:pt x="187" y="506"/>
                    <a:pt x="185" y="507"/>
                  </a:cubicBezTo>
                  <a:cubicBezTo>
                    <a:pt x="184" y="508"/>
                    <a:pt x="183" y="509"/>
                    <a:pt x="181" y="510"/>
                  </a:cubicBezTo>
                  <a:cubicBezTo>
                    <a:pt x="180" y="511"/>
                    <a:pt x="177" y="512"/>
                    <a:pt x="176" y="513"/>
                  </a:cubicBezTo>
                  <a:cubicBezTo>
                    <a:pt x="175" y="514"/>
                    <a:pt x="175" y="514"/>
                    <a:pt x="174" y="515"/>
                  </a:cubicBezTo>
                  <a:cubicBezTo>
                    <a:pt x="174" y="515"/>
                    <a:pt x="174" y="515"/>
                    <a:pt x="173" y="516"/>
                  </a:cubicBezTo>
                  <a:cubicBezTo>
                    <a:pt x="171" y="517"/>
                    <a:pt x="171" y="517"/>
                    <a:pt x="170" y="517"/>
                  </a:cubicBezTo>
                  <a:cubicBezTo>
                    <a:pt x="169" y="518"/>
                    <a:pt x="165" y="521"/>
                    <a:pt x="165" y="522"/>
                  </a:cubicBezTo>
                  <a:cubicBezTo>
                    <a:pt x="164" y="523"/>
                    <a:pt x="163" y="524"/>
                    <a:pt x="162" y="524"/>
                  </a:cubicBezTo>
                  <a:cubicBezTo>
                    <a:pt x="161" y="525"/>
                    <a:pt x="161" y="525"/>
                    <a:pt x="160" y="526"/>
                  </a:cubicBezTo>
                  <a:cubicBezTo>
                    <a:pt x="159" y="527"/>
                    <a:pt x="159" y="527"/>
                    <a:pt x="158" y="528"/>
                  </a:cubicBezTo>
                  <a:cubicBezTo>
                    <a:pt x="156" y="529"/>
                    <a:pt x="155" y="530"/>
                    <a:pt x="155" y="530"/>
                  </a:cubicBezTo>
                  <a:cubicBezTo>
                    <a:pt x="154" y="531"/>
                    <a:pt x="155" y="531"/>
                    <a:pt x="154" y="532"/>
                  </a:cubicBezTo>
                  <a:cubicBezTo>
                    <a:pt x="152" y="533"/>
                    <a:pt x="152" y="534"/>
                    <a:pt x="151" y="534"/>
                  </a:cubicBezTo>
                  <a:cubicBezTo>
                    <a:pt x="151" y="534"/>
                    <a:pt x="151" y="534"/>
                    <a:pt x="150" y="535"/>
                  </a:cubicBezTo>
                  <a:cubicBezTo>
                    <a:pt x="150" y="535"/>
                    <a:pt x="149" y="535"/>
                    <a:pt x="149" y="536"/>
                  </a:cubicBezTo>
                  <a:cubicBezTo>
                    <a:pt x="148" y="537"/>
                    <a:pt x="148" y="537"/>
                    <a:pt x="148" y="537"/>
                  </a:cubicBezTo>
                  <a:cubicBezTo>
                    <a:pt x="148" y="537"/>
                    <a:pt x="148" y="538"/>
                    <a:pt x="147" y="538"/>
                  </a:cubicBezTo>
                  <a:cubicBezTo>
                    <a:pt x="146" y="539"/>
                    <a:pt x="144" y="540"/>
                    <a:pt x="143" y="541"/>
                  </a:cubicBezTo>
                  <a:cubicBezTo>
                    <a:pt x="143" y="541"/>
                    <a:pt x="142" y="543"/>
                    <a:pt x="140" y="544"/>
                  </a:cubicBezTo>
                  <a:cubicBezTo>
                    <a:pt x="138" y="545"/>
                    <a:pt x="137" y="546"/>
                    <a:pt x="136" y="546"/>
                  </a:cubicBezTo>
                  <a:cubicBezTo>
                    <a:pt x="135" y="547"/>
                    <a:pt x="134" y="549"/>
                    <a:pt x="134" y="549"/>
                  </a:cubicBezTo>
                  <a:cubicBezTo>
                    <a:pt x="134" y="549"/>
                    <a:pt x="132" y="550"/>
                    <a:pt x="131" y="551"/>
                  </a:cubicBezTo>
                  <a:cubicBezTo>
                    <a:pt x="130" y="552"/>
                    <a:pt x="129" y="553"/>
                    <a:pt x="128" y="553"/>
                  </a:cubicBezTo>
                  <a:cubicBezTo>
                    <a:pt x="127" y="554"/>
                    <a:pt x="127" y="554"/>
                    <a:pt x="125" y="556"/>
                  </a:cubicBezTo>
                  <a:cubicBezTo>
                    <a:pt x="123" y="557"/>
                    <a:pt x="122" y="557"/>
                    <a:pt x="121" y="559"/>
                  </a:cubicBezTo>
                  <a:cubicBezTo>
                    <a:pt x="120" y="560"/>
                    <a:pt x="119" y="561"/>
                    <a:pt x="118" y="563"/>
                  </a:cubicBezTo>
                  <a:cubicBezTo>
                    <a:pt x="116" y="565"/>
                    <a:pt x="114" y="567"/>
                    <a:pt x="112" y="569"/>
                  </a:cubicBezTo>
                  <a:cubicBezTo>
                    <a:pt x="111" y="571"/>
                    <a:pt x="108" y="573"/>
                    <a:pt x="107" y="575"/>
                  </a:cubicBezTo>
                  <a:cubicBezTo>
                    <a:pt x="106" y="577"/>
                    <a:pt x="101" y="582"/>
                    <a:pt x="100" y="583"/>
                  </a:cubicBezTo>
                  <a:cubicBezTo>
                    <a:pt x="99" y="585"/>
                    <a:pt x="97" y="586"/>
                    <a:pt x="96" y="587"/>
                  </a:cubicBezTo>
                  <a:cubicBezTo>
                    <a:pt x="95" y="589"/>
                    <a:pt x="92" y="592"/>
                    <a:pt x="91" y="592"/>
                  </a:cubicBezTo>
                  <a:cubicBezTo>
                    <a:pt x="91" y="593"/>
                    <a:pt x="84" y="600"/>
                    <a:pt x="83" y="600"/>
                  </a:cubicBezTo>
                  <a:cubicBezTo>
                    <a:pt x="83" y="601"/>
                    <a:pt x="82" y="602"/>
                    <a:pt x="80" y="604"/>
                  </a:cubicBezTo>
                  <a:cubicBezTo>
                    <a:pt x="78" y="605"/>
                    <a:pt x="78" y="606"/>
                    <a:pt x="77" y="607"/>
                  </a:cubicBezTo>
                  <a:cubicBezTo>
                    <a:pt x="76" y="608"/>
                    <a:pt x="76" y="608"/>
                    <a:pt x="76" y="609"/>
                  </a:cubicBezTo>
                  <a:cubicBezTo>
                    <a:pt x="75" y="610"/>
                    <a:pt x="75" y="610"/>
                    <a:pt x="74" y="610"/>
                  </a:cubicBezTo>
                  <a:cubicBezTo>
                    <a:pt x="74" y="611"/>
                    <a:pt x="72" y="612"/>
                    <a:pt x="72" y="612"/>
                  </a:cubicBezTo>
                  <a:cubicBezTo>
                    <a:pt x="72" y="612"/>
                    <a:pt x="73" y="613"/>
                    <a:pt x="73" y="613"/>
                  </a:cubicBezTo>
                  <a:cubicBezTo>
                    <a:pt x="73" y="613"/>
                    <a:pt x="73" y="614"/>
                    <a:pt x="72" y="614"/>
                  </a:cubicBezTo>
                  <a:cubicBezTo>
                    <a:pt x="72" y="614"/>
                    <a:pt x="72" y="614"/>
                    <a:pt x="72" y="614"/>
                  </a:cubicBezTo>
                  <a:cubicBezTo>
                    <a:pt x="72" y="614"/>
                    <a:pt x="72" y="613"/>
                    <a:pt x="71" y="613"/>
                  </a:cubicBezTo>
                  <a:cubicBezTo>
                    <a:pt x="71" y="614"/>
                    <a:pt x="71" y="614"/>
                    <a:pt x="71" y="614"/>
                  </a:cubicBezTo>
                  <a:cubicBezTo>
                    <a:pt x="70" y="615"/>
                    <a:pt x="70" y="616"/>
                    <a:pt x="69" y="616"/>
                  </a:cubicBezTo>
                  <a:cubicBezTo>
                    <a:pt x="68" y="617"/>
                    <a:pt x="68" y="617"/>
                    <a:pt x="67" y="618"/>
                  </a:cubicBezTo>
                  <a:cubicBezTo>
                    <a:pt x="67" y="619"/>
                    <a:pt x="66" y="619"/>
                    <a:pt x="66" y="620"/>
                  </a:cubicBezTo>
                  <a:cubicBezTo>
                    <a:pt x="65" y="620"/>
                    <a:pt x="65" y="621"/>
                    <a:pt x="65" y="621"/>
                  </a:cubicBezTo>
                  <a:cubicBezTo>
                    <a:pt x="65" y="621"/>
                    <a:pt x="65" y="621"/>
                    <a:pt x="64" y="622"/>
                  </a:cubicBezTo>
                  <a:cubicBezTo>
                    <a:pt x="63" y="623"/>
                    <a:pt x="63" y="623"/>
                    <a:pt x="62" y="625"/>
                  </a:cubicBezTo>
                  <a:cubicBezTo>
                    <a:pt x="61" y="627"/>
                    <a:pt x="60" y="627"/>
                    <a:pt x="60" y="627"/>
                  </a:cubicBezTo>
                  <a:cubicBezTo>
                    <a:pt x="60" y="627"/>
                    <a:pt x="60" y="628"/>
                    <a:pt x="59" y="629"/>
                  </a:cubicBezTo>
                  <a:cubicBezTo>
                    <a:pt x="59" y="629"/>
                    <a:pt x="58" y="630"/>
                    <a:pt x="58" y="630"/>
                  </a:cubicBezTo>
                  <a:cubicBezTo>
                    <a:pt x="58" y="630"/>
                    <a:pt x="57" y="631"/>
                    <a:pt x="57" y="631"/>
                  </a:cubicBezTo>
                  <a:cubicBezTo>
                    <a:pt x="56" y="631"/>
                    <a:pt x="55" y="632"/>
                    <a:pt x="55" y="632"/>
                  </a:cubicBezTo>
                  <a:cubicBezTo>
                    <a:pt x="54" y="632"/>
                    <a:pt x="54" y="632"/>
                    <a:pt x="54" y="632"/>
                  </a:cubicBezTo>
                  <a:cubicBezTo>
                    <a:pt x="54" y="632"/>
                    <a:pt x="54" y="632"/>
                    <a:pt x="53" y="632"/>
                  </a:cubicBezTo>
                  <a:cubicBezTo>
                    <a:pt x="53" y="632"/>
                    <a:pt x="53" y="632"/>
                    <a:pt x="53" y="632"/>
                  </a:cubicBezTo>
                  <a:cubicBezTo>
                    <a:pt x="53" y="632"/>
                    <a:pt x="52" y="632"/>
                    <a:pt x="52" y="632"/>
                  </a:cubicBezTo>
                  <a:cubicBezTo>
                    <a:pt x="52" y="632"/>
                    <a:pt x="52" y="633"/>
                    <a:pt x="52" y="632"/>
                  </a:cubicBezTo>
                  <a:cubicBezTo>
                    <a:pt x="52" y="632"/>
                    <a:pt x="51" y="631"/>
                    <a:pt x="52" y="631"/>
                  </a:cubicBezTo>
                  <a:cubicBezTo>
                    <a:pt x="52" y="631"/>
                    <a:pt x="52" y="629"/>
                    <a:pt x="53" y="629"/>
                  </a:cubicBezTo>
                  <a:cubicBezTo>
                    <a:pt x="53" y="628"/>
                    <a:pt x="53" y="628"/>
                    <a:pt x="53" y="628"/>
                  </a:cubicBezTo>
                  <a:cubicBezTo>
                    <a:pt x="53" y="628"/>
                    <a:pt x="52" y="628"/>
                    <a:pt x="52" y="628"/>
                  </a:cubicBezTo>
                  <a:cubicBezTo>
                    <a:pt x="52" y="629"/>
                    <a:pt x="51" y="629"/>
                    <a:pt x="51" y="629"/>
                  </a:cubicBezTo>
                  <a:cubicBezTo>
                    <a:pt x="51" y="629"/>
                    <a:pt x="52" y="630"/>
                    <a:pt x="51" y="630"/>
                  </a:cubicBezTo>
                  <a:cubicBezTo>
                    <a:pt x="49" y="630"/>
                    <a:pt x="49" y="630"/>
                    <a:pt x="49" y="630"/>
                  </a:cubicBezTo>
                  <a:cubicBezTo>
                    <a:pt x="49" y="630"/>
                    <a:pt x="50" y="629"/>
                    <a:pt x="49" y="629"/>
                  </a:cubicBezTo>
                  <a:cubicBezTo>
                    <a:pt x="49" y="628"/>
                    <a:pt x="49" y="627"/>
                    <a:pt x="49" y="627"/>
                  </a:cubicBezTo>
                  <a:cubicBezTo>
                    <a:pt x="49" y="627"/>
                    <a:pt x="49" y="627"/>
                    <a:pt x="49" y="627"/>
                  </a:cubicBezTo>
                  <a:cubicBezTo>
                    <a:pt x="48" y="629"/>
                    <a:pt x="48" y="629"/>
                    <a:pt x="48" y="629"/>
                  </a:cubicBezTo>
                  <a:cubicBezTo>
                    <a:pt x="48" y="630"/>
                    <a:pt x="48" y="630"/>
                    <a:pt x="48" y="630"/>
                  </a:cubicBezTo>
                  <a:cubicBezTo>
                    <a:pt x="49" y="630"/>
                    <a:pt x="49" y="630"/>
                    <a:pt x="49" y="630"/>
                  </a:cubicBezTo>
                  <a:cubicBezTo>
                    <a:pt x="49" y="630"/>
                    <a:pt x="49" y="630"/>
                    <a:pt x="49" y="631"/>
                  </a:cubicBezTo>
                  <a:cubicBezTo>
                    <a:pt x="50" y="631"/>
                    <a:pt x="51" y="631"/>
                    <a:pt x="51" y="631"/>
                  </a:cubicBezTo>
                  <a:cubicBezTo>
                    <a:pt x="51" y="631"/>
                    <a:pt x="51" y="631"/>
                    <a:pt x="51" y="631"/>
                  </a:cubicBezTo>
                  <a:cubicBezTo>
                    <a:pt x="51" y="631"/>
                    <a:pt x="50" y="632"/>
                    <a:pt x="50" y="632"/>
                  </a:cubicBezTo>
                  <a:cubicBezTo>
                    <a:pt x="51" y="632"/>
                    <a:pt x="51" y="632"/>
                    <a:pt x="51" y="632"/>
                  </a:cubicBezTo>
                  <a:cubicBezTo>
                    <a:pt x="52" y="633"/>
                    <a:pt x="52" y="633"/>
                    <a:pt x="52" y="633"/>
                  </a:cubicBezTo>
                  <a:cubicBezTo>
                    <a:pt x="53" y="633"/>
                    <a:pt x="53" y="633"/>
                    <a:pt x="53" y="633"/>
                  </a:cubicBezTo>
                  <a:cubicBezTo>
                    <a:pt x="53" y="633"/>
                    <a:pt x="53" y="633"/>
                    <a:pt x="53" y="633"/>
                  </a:cubicBezTo>
                  <a:cubicBezTo>
                    <a:pt x="53" y="633"/>
                    <a:pt x="55" y="633"/>
                    <a:pt x="54" y="633"/>
                  </a:cubicBezTo>
                  <a:cubicBezTo>
                    <a:pt x="54" y="633"/>
                    <a:pt x="54" y="634"/>
                    <a:pt x="54" y="634"/>
                  </a:cubicBezTo>
                  <a:cubicBezTo>
                    <a:pt x="54" y="634"/>
                    <a:pt x="53" y="634"/>
                    <a:pt x="53" y="634"/>
                  </a:cubicBezTo>
                  <a:cubicBezTo>
                    <a:pt x="53" y="635"/>
                    <a:pt x="53" y="635"/>
                    <a:pt x="52" y="635"/>
                  </a:cubicBezTo>
                  <a:cubicBezTo>
                    <a:pt x="52" y="636"/>
                    <a:pt x="52" y="636"/>
                    <a:pt x="52" y="636"/>
                  </a:cubicBezTo>
                  <a:cubicBezTo>
                    <a:pt x="52" y="636"/>
                    <a:pt x="51" y="637"/>
                    <a:pt x="51" y="637"/>
                  </a:cubicBezTo>
                  <a:cubicBezTo>
                    <a:pt x="51" y="638"/>
                    <a:pt x="50" y="638"/>
                    <a:pt x="50" y="638"/>
                  </a:cubicBezTo>
                  <a:cubicBezTo>
                    <a:pt x="50" y="638"/>
                    <a:pt x="51" y="639"/>
                    <a:pt x="50" y="639"/>
                  </a:cubicBezTo>
                  <a:cubicBezTo>
                    <a:pt x="50" y="639"/>
                    <a:pt x="49" y="639"/>
                    <a:pt x="49" y="639"/>
                  </a:cubicBezTo>
                  <a:cubicBezTo>
                    <a:pt x="49" y="640"/>
                    <a:pt x="49" y="640"/>
                    <a:pt x="49" y="640"/>
                  </a:cubicBezTo>
                  <a:cubicBezTo>
                    <a:pt x="49" y="640"/>
                    <a:pt x="49" y="641"/>
                    <a:pt x="48" y="640"/>
                  </a:cubicBezTo>
                  <a:cubicBezTo>
                    <a:pt x="48" y="640"/>
                    <a:pt x="48" y="640"/>
                    <a:pt x="48" y="639"/>
                  </a:cubicBezTo>
                  <a:cubicBezTo>
                    <a:pt x="48" y="639"/>
                    <a:pt x="48" y="639"/>
                    <a:pt x="48" y="639"/>
                  </a:cubicBezTo>
                  <a:cubicBezTo>
                    <a:pt x="48" y="639"/>
                    <a:pt x="48" y="638"/>
                    <a:pt x="48" y="638"/>
                  </a:cubicBezTo>
                  <a:cubicBezTo>
                    <a:pt x="48" y="638"/>
                    <a:pt x="48" y="638"/>
                    <a:pt x="48" y="637"/>
                  </a:cubicBezTo>
                  <a:cubicBezTo>
                    <a:pt x="48" y="637"/>
                    <a:pt x="48" y="636"/>
                    <a:pt x="48" y="636"/>
                  </a:cubicBezTo>
                  <a:cubicBezTo>
                    <a:pt x="48" y="635"/>
                    <a:pt x="48" y="636"/>
                    <a:pt x="47" y="635"/>
                  </a:cubicBezTo>
                  <a:cubicBezTo>
                    <a:pt x="47" y="635"/>
                    <a:pt x="47" y="634"/>
                    <a:pt x="47" y="634"/>
                  </a:cubicBezTo>
                  <a:cubicBezTo>
                    <a:pt x="47" y="634"/>
                    <a:pt x="47" y="635"/>
                    <a:pt x="47" y="635"/>
                  </a:cubicBezTo>
                  <a:cubicBezTo>
                    <a:pt x="47" y="636"/>
                    <a:pt x="47" y="637"/>
                    <a:pt x="47" y="637"/>
                  </a:cubicBezTo>
                  <a:cubicBezTo>
                    <a:pt x="47" y="637"/>
                    <a:pt x="47" y="638"/>
                    <a:pt x="47" y="638"/>
                  </a:cubicBezTo>
                  <a:cubicBezTo>
                    <a:pt x="47" y="638"/>
                    <a:pt x="47" y="638"/>
                    <a:pt x="47" y="639"/>
                  </a:cubicBezTo>
                  <a:cubicBezTo>
                    <a:pt x="47" y="639"/>
                    <a:pt x="47" y="640"/>
                    <a:pt x="47" y="640"/>
                  </a:cubicBezTo>
                  <a:cubicBezTo>
                    <a:pt x="47" y="640"/>
                    <a:pt x="48" y="640"/>
                    <a:pt x="48" y="641"/>
                  </a:cubicBezTo>
                  <a:cubicBezTo>
                    <a:pt x="48" y="641"/>
                    <a:pt x="48" y="641"/>
                    <a:pt x="48" y="641"/>
                  </a:cubicBezTo>
                  <a:cubicBezTo>
                    <a:pt x="48" y="642"/>
                    <a:pt x="47" y="643"/>
                    <a:pt x="47" y="643"/>
                  </a:cubicBezTo>
                  <a:cubicBezTo>
                    <a:pt x="47" y="643"/>
                    <a:pt x="47" y="643"/>
                    <a:pt x="46" y="644"/>
                  </a:cubicBezTo>
                  <a:cubicBezTo>
                    <a:pt x="46" y="644"/>
                    <a:pt x="46" y="645"/>
                    <a:pt x="45" y="645"/>
                  </a:cubicBezTo>
                  <a:cubicBezTo>
                    <a:pt x="45" y="646"/>
                    <a:pt x="45" y="646"/>
                    <a:pt x="45" y="646"/>
                  </a:cubicBezTo>
                  <a:cubicBezTo>
                    <a:pt x="44" y="647"/>
                    <a:pt x="44" y="647"/>
                    <a:pt x="44" y="648"/>
                  </a:cubicBezTo>
                  <a:cubicBezTo>
                    <a:pt x="44" y="648"/>
                    <a:pt x="44" y="648"/>
                    <a:pt x="43" y="649"/>
                  </a:cubicBezTo>
                  <a:cubicBezTo>
                    <a:pt x="43" y="649"/>
                    <a:pt x="44" y="650"/>
                    <a:pt x="44" y="650"/>
                  </a:cubicBezTo>
                  <a:cubicBezTo>
                    <a:pt x="44" y="649"/>
                    <a:pt x="44" y="649"/>
                    <a:pt x="44" y="649"/>
                  </a:cubicBezTo>
                  <a:cubicBezTo>
                    <a:pt x="44" y="649"/>
                    <a:pt x="45" y="649"/>
                    <a:pt x="45" y="649"/>
                  </a:cubicBezTo>
                  <a:cubicBezTo>
                    <a:pt x="44" y="650"/>
                    <a:pt x="43" y="651"/>
                    <a:pt x="43" y="651"/>
                  </a:cubicBezTo>
                  <a:cubicBezTo>
                    <a:pt x="43" y="651"/>
                    <a:pt x="43" y="651"/>
                    <a:pt x="43" y="651"/>
                  </a:cubicBezTo>
                  <a:cubicBezTo>
                    <a:pt x="43" y="651"/>
                    <a:pt x="43" y="651"/>
                    <a:pt x="42" y="651"/>
                  </a:cubicBezTo>
                  <a:cubicBezTo>
                    <a:pt x="42" y="651"/>
                    <a:pt x="42" y="651"/>
                    <a:pt x="42" y="650"/>
                  </a:cubicBezTo>
                  <a:cubicBezTo>
                    <a:pt x="41" y="650"/>
                    <a:pt x="41" y="649"/>
                    <a:pt x="41" y="649"/>
                  </a:cubicBezTo>
                  <a:cubicBezTo>
                    <a:pt x="41" y="649"/>
                    <a:pt x="42" y="649"/>
                    <a:pt x="41" y="649"/>
                  </a:cubicBezTo>
                  <a:cubicBezTo>
                    <a:pt x="40" y="648"/>
                    <a:pt x="39" y="648"/>
                    <a:pt x="39" y="648"/>
                  </a:cubicBezTo>
                  <a:cubicBezTo>
                    <a:pt x="39" y="648"/>
                    <a:pt x="39" y="648"/>
                    <a:pt x="39" y="648"/>
                  </a:cubicBezTo>
                  <a:cubicBezTo>
                    <a:pt x="40" y="650"/>
                    <a:pt x="40" y="650"/>
                    <a:pt x="40" y="650"/>
                  </a:cubicBezTo>
                  <a:cubicBezTo>
                    <a:pt x="40" y="650"/>
                    <a:pt x="41" y="650"/>
                    <a:pt x="41" y="650"/>
                  </a:cubicBezTo>
                  <a:cubicBezTo>
                    <a:pt x="41" y="651"/>
                    <a:pt x="41" y="651"/>
                    <a:pt x="41" y="652"/>
                  </a:cubicBezTo>
                  <a:cubicBezTo>
                    <a:pt x="40" y="652"/>
                    <a:pt x="41" y="652"/>
                    <a:pt x="40" y="653"/>
                  </a:cubicBezTo>
                  <a:cubicBezTo>
                    <a:pt x="39" y="654"/>
                    <a:pt x="40" y="655"/>
                    <a:pt x="39" y="656"/>
                  </a:cubicBezTo>
                  <a:cubicBezTo>
                    <a:pt x="38" y="657"/>
                    <a:pt x="39" y="656"/>
                    <a:pt x="38" y="657"/>
                  </a:cubicBezTo>
                  <a:cubicBezTo>
                    <a:pt x="37" y="659"/>
                    <a:pt x="38" y="659"/>
                    <a:pt x="36" y="660"/>
                  </a:cubicBezTo>
                  <a:cubicBezTo>
                    <a:pt x="35" y="661"/>
                    <a:pt x="35" y="660"/>
                    <a:pt x="34" y="662"/>
                  </a:cubicBezTo>
                  <a:cubicBezTo>
                    <a:pt x="33" y="663"/>
                    <a:pt x="34" y="663"/>
                    <a:pt x="33" y="664"/>
                  </a:cubicBezTo>
                  <a:cubicBezTo>
                    <a:pt x="32" y="665"/>
                    <a:pt x="32" y="665"/>
                    <a:pt x="32" y="666"/>
                  </a:cubicBezTo>
                  <a:cubicBezTo>
                    <a:pt x="31" y="667"/>
                    <a:pt x="31" y="667"/>
                    <a:pt x="30" y="668"/>
                  </a:cubicBezTo>
                  <a:cubicBezTo>
                    <a:pt x="30" y="669"/>
                    <a:pt x="30" y="669"/>
                    <a:pt x="29" y="670"/>
                  </a:cubicBezTo>
                  <a:cubicBezTo>
                    <a:pt x="29" y="670"/>
                    <a:pt x="29" y="670"/>
                    <a:pt x="29" y="671"/>
                  </a:cubicBezTo>
                  <a:cubicBezTo>
                    <a:pt x="28" y="672"/>
                    <a:pt x="27" y="672"/>
                    <a:pt x="27" y="672"/>
                  </a:cubicBezTo>
                  <a:cubicBezTo>
                    <a:pt x="27" y="669"/>
                    <a:pt x="27" y="669"/>
                    <a:pt x="27" y="669"/>
                  </a:cubicBezTo>
                  <a:cubicBezTo>
                    <a:pt x="0" y="632"/>
                    <a:pt x="0" y="632"/>
                    <a:pt x="0" y="632"/>
                  </a:cubicBezTo>
                  <a:cubicBezTo>
                    <a:pt x="0" y="453"/>
                    <a:pt x="0" y="453"/>
                    <a:pt x="0" y="453"/>
                  </a:cubicBezTo>
                  <a:cubicBezTo>
                    <a:pt x="16" y="437"/>
                    <a:pt x="16" y="437"/>
                    <a:pt x="16" y="437"/>
                  </a:cubicBezTo>
                  <a:cubicBezTo>
                    <a:pt x="41" y="401"/>
                    <a:pt x="41" y="401"/>
                    <a:pt x="41" y="401"/>
                  </a:cubicBezTo>
                  <a:lnTo>
                    <a:pt x="45" y="39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 name="Freeform 136"/>
            <p:cNvSpPr>
              <a:spLocks/>
            </p:cNvSpPr>
            <p:nvPr/>
          </p:nvSpPr>
          <p:spPr bwMode="auto">
            <a:xfrm>
              <a:off x="10333038" y="2730501"/>
              <a:ext cx="115888" cy="123825"/>
            </a:xfrm>
            <a:custGeom>
              <a:avLst/>
              <a:gdLst>
                <a:gd name="T0" fmla="*/ 57 w 82"/>
                <a:gd name="T1" fmla="*/ 85 h 88"/>
                <a:gd name="T2" fmla="*/ 52 w 82"/>
                <a:gd name="T3" fmla="*/ 86 h 88"/>
                <a:gd name="T4" fmla="*/ 49 w 82"/>
                <a:gd name="T5" fmla="*/ 81 h 88"/>
                <a:gd name="T6" fmla="*/ 43 w 82"/>
                <a:gd name="T7" fmla="*/ 80 h 88"/>
                <a:gd name="T8" fmla="*/ 34 w 82"/>
                <a:gd name="T9" fmla="*/ 84 h 88"/>
                <a:gd name="T10" fmla="*/ 28 w 82"/>
                <a:gd name="T11" fmla="*/ 85 h 88"/>
                <a:gd name="T12" fmla="*/ 23 w 82"/>
                <a:gd name="T13" fmla="*/ 86 h 88"/>
                <a:gd name="T14" fmla="*/ 18 w 82"/>
                <a:gd name="T15" fmla="*/ 85 h 88"/>
                <a:gd name="T16" fmla="*/ 15 w 82"/>
                <a:gd name="T17" fmla="*/ 87 h 88"/>
                <a:gd name="T18" fmla="*/ 11 w 82"/>
                <a:gd name="T19" fmla="*/ 88 h 88"/>
                <a:gd name="T20" fmla="*/ 8 w 82"/>
                <a:gd name="T21" fmla="*/ 87 h 88"/>
                <a:gd name="T22" fmla="*/ 2 w 82"/>
                <a:gd name="T23" fmla="*/ 86 h 88"/>
                <a:gd name="T24" fmla="*/ 2 w 82"/>
                <a:gd name="T25" fmla="*/ 81 h 88"/>
                <a:gd name="T26" fmla="*/ 1 w 82"/>
                <a:gd name="T27" fmla="*/ 62 h 88"/>
                <a:gd name="T28" fmla="*/ 2 w 82"/>
                <a:gd name="T29" fmla="*/ 55 h 88"/>
                <a:gd name="T30" fmla="*/ 7 w 82"/>
                <a:gd name="T31" fmla="*/ 46 h 88"/>
                <a:gd name="T32" fmla="*/ 12 w 82"/>
                <a:gd name="T33" fmla="*/ 41 h 88"/>
                <a:gd name="T34" fmla="*/ 20 w 82"/>
                <a:gd name="T35" fmla="*/ 30 h 88"/>
                <a:gd name="T36" fmla="*/ 25 w 82"/>
                <a:gd name="T37" fmla="*/ 21 h 88"/>
                <a:gd name="T38" fmla="*/ 29 w 82"/>
                <a:gd name="T39" fmla="*/ 15 h 88"/>
                <a:gd name="T40" fmla="*/ 38 w 82"/>
                <a:gd name="T41" fmla="*/ 10 h 88"/>
                <a:gd name="T42" fmla="*/ 47 w 82"/>
                <a:gd name="T43" fmla="*/ 16 h 88"/>
                <a:gd name="T44" fmla="*/ 49 w 82"/>
                <a:gd name="T45" fmla="*/ 16 h 88"/>
                <a:gd name="T46" fmla="*/ 50 w 82"/>
                <a:gd name="T47" fmla="*/ 15 h 88"/>
                <a:gd name="T48" fmla="*/ 52 w 82"/>
                <a:gd name="T49" fmla="*/ 12 h 88"/>
                <a:gd name="T50" fmla="*/ 52 w 82"/>
                <a:gd name="T51" fmla="*/ 8 h 88"/>
                <a:gd name="T52" fmla="*/ 54 w 82"/>
                <a:gd name="T53" fmla="*/ 6 h 88"/>
                <a:gd name="T54" fmla="*/ 56 w 82"/>
                <a:gd name="T55" fmla="*/ 5 h 88"/>
                <a:gd name="T56" fmla="*/ 58 w 82"/>
                <a:gd name="T57" fmla="*/ 4 h 88"/>
                <a:gd name="T58" fmla="*/ 66 w 82"/>
                <a:gd name="T59" fmla="*/ 0 h 88"/>
                <a:gd name="T60" fmla="*/ 69 w 82"/>
                <a:gd name="T61" fmla="*/ 3 h 88"/>
                <a:gd name="T62" fmla="*/ 72 w 82"/>
                <a:gd name="T63" fmla="*/ 6 h 88"/>
                <a:gd name="T64" fmla="*/ 74 w 82"/>
                <a:gd name="T65" fmla="*/ 10 h 88"/>
                <a:gd name="T66" fmla="*/ 76 w 82"/>
                <a:gd name="T67" fmla="*/ 12 h 88"/>
                <a:gd name="T68" fmla="*/ 77 w 82"/>
                <a:gd name="T69" fmla="*/ 13 h 88"/>
                <a:gd name="T70" fmla="*/ 79 w 82"/>
                <a:gd name="T71" fmla="*/ 18 h 88"/>
                <a:gd name="T72" fmla="*/ 80 w 82"/>
                <a:gd name="T73" fmla="*/ 22 h 88"/>
                <a:gd name="T74" fmla="*/ 81 w 82"/>
                <a:gd name="T75" fmla="*/ 27 h 88"/>
                <a:gd name="T76" fmla="*/ 81 w 82"/>
                <a:gd name="T77" fmla="*/ 32 h 88"/>
                <a:gd name="T78" fmla="*/ 79 w 82"/>
                <a:gd name="T79" fmla="*/ 36 h 88"/>
                <a:gd name="T80" fmla="*/ 76 w 82"/>
                <a:gd name="T81" fmla="*/ 36 h 88"/>
                <a:gd name="T82" fmla="*/ 73 w 82"/>
                <a:gd name="T83" fmla="*/ 37 h 88"/>
                <a:gd name="T84" fmla="*/ 69 w 82"/>
                <a:gd name="T85" fmla="*/ 39 h 88"/>
                <a:gd name="T86" fmla="*/ 64 w 82"/>
                <a:gd name="T87" fmla="*/ 44 h 88"/>
                <a:gd name="T88" fmla="*/ 61 w 82"/>
                <a:gd name="T89" fmla="*/ 45 h 88"/>
                <a:gd name="T90" fmla="*/ 58 w 82"/>
                <a:gd name="T91" fmla="*/ 47 h 88"/>
                <a:gd name="T92" fmla="*/ 53 w 82"/>
                <a:gd name="T93" fmla="*/ 47 h 88"/>
                <a:gd name="T94" fmla="*/ 50 w 82"/>
                <a:gd name="T95" fmla="*/ 48 h 88"/>
                <a:gd name="T96" fmla="*/ 47 w 82"/>
                <a:gd name="T97" fmla="*/ 53 h 88"/>
                <a:gd name="T98" fmla="*/ 46 w 82"/>
                <a:gd name="T99" fmla="*/ 56 h 88"/>
                <a:gd name="T100" fmla="*/ 47 w 82"/>
                <a:gd name="T101" fmla="*/ 58 h 88"/>
                <a:gd name="T102" fmla="*/ 49 w 82"/>
                <a:gd name="T103" fmla="*/ 57 h 88"/>
                <a:gd name="T104" fmla="*/ 51 w 82"/>
                <a:gd name="T105" fmla="*/ 56 h 88"/>
                <a:gd name="T106" fmla="*/ 53 w 82"/>
                <a:gd name="T107" fmla="*/ 56 h 88"/>
                <a:gd name="T108" fmla="*/ 56 w 82"/>
                <a:gd name="T109" fmla="*/ 56 h 88"/>
                <a:gd name="T110" fmla="*/ 59 w 82"/>
                <a:gd name="T111" fmla="*/ 55 h 88"/>
                <a:gd name="T112" fmla="*/ 63 w 82"/>
                <a:gd name="T113" fmla="*/ 56 h 88"/>
                <a:gd name="T114" fmla="*/ 67 w 82"/>
                <a:gd name="T115" fmla="*/ 56 h 88"/>
                <a:gd name="T116" fmla="*/ 69 w 82"/>
                <a:gd name="T117" fmla="*/ 56 h 88"/>
                <a:gd name="T118" fmla="*/ 70 w 82"/>
                <a:gd name="T119" fmla="*/ 59 h 88"/>
                <a:gd name="T120" fmla="*/ 73 w 82"/>
                <a:gd name="T121" fmla="*/ 61 h 88"/>
                <a:gd name="T122" fmla="*/ 59 w 82"/>
                <a:gd name="T123"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8">
                  <a:moveTo>
                    <a:pt x="59" y="85"/>
                  </a:moveTo>
                  <a:cubicBezTo>
                    <a:pt x="59" y="85"/>
                    <a:pt x="59" y="85"/>
                    <a:pt x="59" y="85"/>
                  </a:cubicBezTo>
                  <a:cubicBezTo>
                    <a:pt x="58" y="85"/>
                    <a:pt x="57" y="85"/>
                    <a:pt x="57" y="85"/>
                  </a:cubicBezTo>
                  <a:cubicBezTo>
                    <a:pt x="56" y="86"/>
                    <a:pt x="56" y="86"/>
                    <a:pt x="56" y="86"/>
                  </a:cubicBezTo>
                  <a:cubicBezTo>
                    <a:pt x="56" y="86"/>
                    <a:pt x="55" y="86"/>
                    <a:pt x="55" y="85"/>
                  </a:cubicBezTo>
                  <a:cubicBezTo>
                    <a:pt x="54" y="85"/>
                    <a:pt x="53" y="86"/>
                    <a:pt x="52" y="86"/>
                  </a:cubicBezTo>
                  <a:cubicBezTo>
                    <a:pt x="52" y="86"/>
                    <a:pt x="51" y="85"/>
                    <a:pt x="51" y="85"/>
                  </a:cubicBezTo>
                  <a:cubicBezTo>
                    <a:pt x="51" y="85"/>
                    <a:pt x="49" y="83"/>
                    <a:pt x="49" y="82"/>
                  </a:cubicBezTo>
                  <a:cubicBezTo>
                    <a:pt x="49" y="81"/>
                    <a:pt x="49" y="81"/>
                    <a:pt x="49" y="81"/>
                  </a:cubicBezTo>
                  <a:cubicBezTo>
                    <a:pt x="47" y="82"/>
                    <a:pt x="47" y="82"/>
                    <a:pt x="47" y="82"/>
                  </a:cubicBezTo>
                  <a:cubicBezTo>
                    <a:pt x="46" y="81"/>
                    <a:pt x="46" y="81"/>
                    <a:pt x="46" y="81"/>
                  </a:cubicBezTo>
                  <a:cubicBezTo>
                    <a:pt x="43" y="80"/>
                    <a:pt x="43" y="80"/>
                    <a:pt x="43" y="80"/>
                  </a:cubicBezTo>
                  <a:cubicBezTo>
                    <a:pt x="43" y="80"/>
                    <a:pt x="40" y="81"/>
                    <a:pt x="38" y="81"/>
                  </a:cubicBezTo>
                  <a:cubicBezTo>
                    <a:pt x="37" y="81"/>
                    <a:pt x="37" y="82"/>
                    <a:pt x="36" y="82"/>
                  </a:cubicBezTo>
                  <a:cubicBezTo>
                    <a:pt x="35" y="83"/>
                    <a:pt x="34" y="84"/>
                    <a:pt x="34" y="84"/>
                  </a:cubicBezTo>
                  <a:cubicBezTo>
                    <a:pt x="32" y="85"/>
                    <a:pt x="32" y="85"/>
                    <a:pt x="32" y="85"/>
                  </a:cubicBezTo>
                  <a:cubicBezTo>
                    <a:pt x="30" y="84"/>
                    <a:pt x="30" y="84"/>
                    <a:pt x="30" y="84"/>
                  </a:cubicBezTo>
                  <a:cubicBezTo>
                    <a:pt x="30" y="84"/>
                    <a:pt x="28" y="85"/>
                    <a:pt x="28" y="85"/>
                  </a:cubicBezTo>
                  <a:cubicBezTo>
                    <a:pt x="27" y="84"/>
                    <a:pt x="27" y="85"/>
                    <a:pt x="27" y="85"/>
                  </a:cubicBezTo>
                  <a:cubicBezTo>
                    <a:pt x="24" y="85"/>
                    <a:pt x="24" y="85"/>
                    <a:pt x="24" y="85"/>
                  </a:cubicBezTo>
                  <a:cubicBezTo>
                    <a:pt x="24" y="85"/>
                    <a:pt x="23" y="86"/>
                    <a:pt x="23" y="86"/>
                  </a:cubicBezTo>
                  <a:cubicBezTo>
                    <a:pt x="22" y="86"/>
                    <a:pt x="21" y="85"/>
                    <a:pt x="21" y="85"/>
                  </a:cubicBezTo>
                  <a:cubicBezTo>
                    <a:pt x="20" y="85"/>
                    <a:pt x="20" y="85"/>
                    <a:pt x="20" y="85"/>
                  </a:cubicBezTo>
                  <a:cubicBezTo>
                    <a:pt x="18" y="85"/>
                    <a:pt x="18" y="85"/>
                    <a:pt x="18" y="85"/>
                  </a:cubicBezTo>
                  <a:cubicBezTo>
                    <a:pt x="17" y="86"/>
                    <a:pt x="17" y="86"/>
                    <a:pt x="17" y="86"/>
                  </a:cubicBezTo>
                  <a:cubicBezTo>
                    <a:pt x="16" y="86"/>
                    <a:pt x="16" y="86"/>
                    <a:pt x="16" y="86"/>
                  </a:cubicBezTo>
                  <a:cubicBezTo>
                    <a:pt x="15" y="87"/>
                    <a:pt x="15" y="87"/>
                    <a:pt x="15" y="87"/>
                  </a:cubicBezTo>
                  <a:cubicBezTo>
                    <a:pt x="14" y="87"/>
                    <a:pt x="14" y="87"/>
                    <a:pt x="14" y="87"/>
                  </a:cubicBezTo>
                  <a:cubicBezTo>
                    <a:pt x="13" y="88"/>
                    <a:pt x="13" y="88"/>
                    <a:pt x="13" y="88"/>
                  </a:cubicBezTo>
                  <a:cubicBezTo>
                    <a:pt x="11" y="88"/>
                    <a:pt x="11" y="88"/>
                    <a:pt x="11" y="88"/>
                  </a:cubicBezTo>
                  <a:cubicBezTo>
                    <a:pt x="10" y="88"/>
                    <a:pt x="10" y="88"/>
                    <a:pt x="10" y="88"/>
                  </a:cubicBezTo>
                  <a:cubicBezTo>
                    <a:pt x="9" y="88"/>
                    <a:pt x="9" y="88"/>
                    <a:pt x="9" y="88"/>
                  </a:cubicBezTo>
                  <a:cubicBezTo>
                    <a:pt x="9" y="88"/>
                    <a:pt x="9" y="88"/>
                    <a:pt x="8" y="87"/>
                  </a:cubicBezTo>
                  <a:cubicBezTo>
                    <a:pt x="8" y="87"/>
                    <a:pt x="3" y="86"/>
                    <a:pt x="3" y="86"/>
                  </a:cubicBezTo>
                  <a:cubicBezTo>
                    <a:pt x="3" y="86"/>
                    <a:pt x="3" y="86"/>
                    <a:pt x="3" y="86"/>
                  </a:cubicBezTo>
                  <a:cubicBezTo>
                    <a:pt x="2" y="86"/>
                    <a:pt x="2" y="86"/>
                    <a:pt x="2" y="86"/>
                  </a:cubicBezTo>
                  <a:cubicBezTo>
                    <a:pt x="1" y="85"/>
                    <a:pt x="1" y="85"/>
                    <a:pt x="1" y="85"/>
                  </a:cubicBezTo>
                  <a:cubicBezTo>
                    <a:pt x="2" y="84"/>
                    <a:pt x="2" y="84"/>
                    <a:pt x="2" y="84"/>
                  </a:cubicBezTo>
                  <a:cubicBezTo>
                    <a:pt x="2" y="84"/>
                    <a:pt x="2" y="83"/>
                    <a:pt x="2" y="81"/>
                  </a:cubicBezTo>
                  <a:cubicBezTo>
                    <a:pt x="3" y="80"/>
                    <a:pt x="2" y="76"/>
                    <a:pt x="3" y="74"/>
                  </a:cubicBezTo>
                  <a:cubicBezTo>
                    <a:pt x="3" y="72"/>
                    <a:pt x="3" y="71"/>
                    <a:pt x="3" y="70"/>
                  </a:cubicBezTo>
                  <a:cubicBezTo>
                    <a:pt x="3" y="69"/>
                    <a:pt x="1" y="62"/>
                    <a:pt x="1" y="62"/>
                  </a:cubicBezTo>
                  <a:cubicBezTo>
                    <a:pt x="0" y="59"/>
                    <a:pt x="0" y="59"/>
                    <a:pt x="0" y="59"/>
                  </a:cubicBezTo>
                  <a:cubicBezTo>
                    <a:pt x="2" y="55"/>
                    <a:pt x="2" y="55"/>
                    <a:pt x="2" y="55"/>
                  </a:cubicBezTo>
                  <a:cubicBezTo>
                    <a:pt x="2" y="55"/>
                    <a:pt x="2" y="55"/>
                    <a:pt x="2" y="55"/>
                  </a:cubicBezTo>
                  <a:cubicBezTo>
                    <a:pt x="2" y="53"/>
                    <a:pt x="2" y="53"/>
                    <a:pt x="2" y="53"/>
                  </a:cubicBezTo>
                  <a:cubicBezTo>
                    <a:pt x="4" y="48"/>
                    <a:pt x="4" y="48"/>
                    <a:pt x="4" y="48"/>
                  </a:cubicBezTo>
                  <a:cubicBezTo>
                    <a:pt x="7" y="46"/>
                    <a:pt x="7" y="46"/>
                    <a:pt x="7" y="46"/>
                  </a:cubicBezTo>
                  <a:cubicBezTo>
                    <a:pt x="7" y="45"/>
                    <a:pt x="7" y="45"/>
                    <a:pt x="7" y="45"/>
                  </a:cubicBezTo>
                  <a:cubicBezTo>
                    <a:pt x="7" y="45"/>
                    <a:pt x="10" y="44"/>
                    <a:pt x="10" y="44"/>
                  </a:cubicBezTo>
                  <a:cubicBezTo>
                    <a:pt x="10" y="43"/>
                    <a:pt x="12" y="41"/>
                    <a:pt x="12" y="41"/>
                  </a:cubicBezTo>
                  <a:cubicBezTo>
                    <a:pt x="14" y="38"/>
                    <a:pt x="14" y="38"/>
                    <a:pt x="14" y="38"/>
                  </a:cubicBezTo>
                  <a:cubicBezTo>
                    <a:pt x="18" y="31"/>
                    <a:pt x="18" y="31"/>
                    <a:pt x="18" y="31"/>
                  </a:cubicBezTo>
                  <a:cubicBezTo>
                    <a:pt x="20" y="30"/>
                    <a:pt x="20" y="30"/>
                    <a:pt x="20" y="30"/>
                  </a:cubicBezTo>
                  <a:cubicBezTo>
                    <a:pt x="20" y="28"/>
                    <a:pt x="20" y="28"/>
                    <a:pt x="20" y="28"/>
                  </a:cubicBezTo>
                  <a:cubicBezTo>
                    <a:pt x="24" y="23"/>
                    <a:pt x="24" y="23"/>
                    <a:pt x="24" y="23"/>
                  </a:cubicBezTo>
                  <a:cubicBezTo>
                    <a:pt x="25" y="21"/>
                    <a:pt x="25" y="21"/>
                    <a:pt x="25" y="21"/>
                  </a:cubicBezTo>
                  <a:cubicBezTo>
                    <a:pt x="27" y="19"/>
                    <a:pt x="27" y="19"/>
                    <a:pt x="27" y="19"/>
                  </a:cubicBezTo>
                  <a:cubicBezTo>
                    <a:pt x="27" y="19"/>
                    <a:pt x="28" y="17"/>
                    <a:pt x="28" y="17"/>
                  </a:cubicBezTo>
                  <a:cubicBezTo>
                    <a:pt x="28" y="17"/>
                    <a:pt x="29" y="15"/>
                    <a:pt x="29" y="15"/>
                  </a:cubicBezTo>
                  <a:cubicBezTo>
                    <a:pt x="31" y="12"/>
                    <a:pt x="31" y="12"/>
                    <a:pt x="31" y="12"/>
                  </a:cubicBezTo>
                  <a:cubicBezTo>
                    <a:pt x="34" y="9"/>
                    <a:pt x="34" y="9"/>
                    <a:pt x="34" y="9"/>
                  </a:cubicBezTo>
                  <a:cubicBezTo>
                    <a:pt x="34" y="9"/>
                    <a:pt x="38" y="10"/>
                    <a:pt x="38" y="10"/>
                  </a:cubicBezTo>
                  <a:cubicBezTo>
                    <a:pt x="39" y="10"/>
                    <a:pt x="46" y="17"/>
                    <a:pt x="46" y="17"/>
                  </a:cubicBezTo>
                  <a:cubicBezTo>
                    <a:pt x="46" y="17"/>
                    <a:pt x="46" y="17"/>
                    <a:pt x="46" y="17"/>
                  </a:cubicBezTo>
                  <a:cubicBezTo>
                    <a:pt x="46" y="17"/>
                    <a:pt x="47" y="16"/>
                    <a:pt x="47" y="16"/>
                  </a:cubicBezTo>
                  <a:cubicBezTo>
                    <a:pt x="48" y="16"/>
                    <a:pt x="48" y="16"/>
                    <a:pt x="48" y="16"/>
                  </a:cubicBezTo>
                  <a:cubicBezTo>
                    <a:pt x="49" y="16"/>
                    <a:pt x="48" y="16"/>
                    <a:pt x="48" y="16"/>
                  </a:cubicBezTo>
                  <a:cubicBezTo>
                    <a:pt x="48" y="15"/>
                    <a:pt x="48" y="16"/>
                    <a:pt x="49" y="16"/>
                  </a:cubicBezTo>
                  <a:cubicBezTo>
                    <a:pt x="49" y="16"/>
                    <a:pt x="49" y="15"/>
                    <a:pt x="49" y="15"/>
                  </a:cubicBezTo>
                  <a:cubicBezTo>
                    <a:pt x="49" y="15"/>
                    <a:pt x="49" y="15"/>
                    <a:pt x="49" y="15"/>
                  </a:cubicBezTo>
                  <a:cubicBezTo>
                    <a:pt x="49" y="15"/>
                    <a:pt x="50" y="15"/>
                    <a:pt x="50" y="15"/>
                  </a:cubicBezTo>
                  <a:cubicBezTo>
                    <a:pt x="51" y="15"/>
                    <a:pt x="52" y="14"/>
                    <a:pt x="52" y="13"/>
                  </a:cubicBezTo>
                  <a:cubicBezTo>
                    <a:pt x="52" y="13"/>
                    <a:pt x="52" y="13"/>
                    <a:pt x="52" y="13"/>
                  </a:cubicBezTo>
                  <a:cubicBezTo>
                    <a:pt x="52" y="13"/>
                    <a:pt x="52" y="12"/>
                    <a:pt x="52" y="12"/>
                  </a:cubicBezTo>
                  <a:cubicBezTo>
                    <a:pt x="51" y="11"/>
                    <a:pt x="51" y="11"/>
                    <a:pt x="51" y="11"/>
                  </a:cubicBezTo>
                  <a:cubicBezTo>
                    <a:pt x="51" y="10"/>
                    <a:pt x="51" y="10"/>
                    <a:pt x="52" y="9"/>
                  </a:cubicBezTo>
                  <a:cubicBezTo>
                    <a:pt x="52" y="8"/>
                    <a:pt x="52" y="8"/>
                    <a:pt x="52" y="8"/>
                  </a:cubicBezTo>
                  <a:cubicBezTo>
                    <a:pt x="53" y="8"/>
                    <a:pt x="54" y="8"/>
                    <a:pt x="54" y="8"/>
                  </a:cubicBezTo>
                  <a:cubicBezTo>
                    <a:pt x="55" y="8"/>
                    <a:pt x="54" y="7"/>
                    <a:pt x="54" y="7"/>
                  </a:cubicBezTo>
                  <a:cubicBezTo>
                    <a:pt x="54" y="7"/>
                    <a:pt x="54" y="6"/>
                    <a:pt x="54" y="6"/>
                  </a:cubicBezTo>
                  <a:cubicBezTo>
                    <a:pt x="54" y="6"/>
                    <a:pt x="55" y="6"/>
                    <a:pt x="55" y="5"/>
                  </a:cubicBezTo>
                  <a:cubicBezTo>
                    <a:pt x="55" y="5"/>
                    <a:pt x="55" y="5"/>
                    <a:pt x="55" y="4"/>
                  </a:cubicBezTo>
                  <a:cubicBezTo>
                    <a:pt x="56" y="4"/>
                    <a:pt x="56" y="4"/>
                    <a:pt x="56" y="5"/>
                  </a:cubicBezTo>
                  <a:cubicBezTo>
                    <a:pt x="57" y="5"/>
                    <a:pt x="57" y="4"/>
                    <a:pt x="57" y="4"/>
                  </a:cubicBezTo>
                  <a:cubicBezTo>
                    <a:pt x="57" y="4"/>
                    <a:pt x="57" y="4"/>
                    <a:pt x="58" y="4"/>
                  </a:cubicBezTo>
                  <a:cubicBezTo>
                    <a:pt x="58" y="4"/>
                    <a:pt x="58" y="4"/>
                    <a:pt x="58" y="4"/>
                  </a:cubicBezTo>
                  <a:cubicBezTo>
                    <a:pt x="59" y="4"/>
                    <a:pt x="59" y="3"/>
                    <a:pt x="59" y="3"/>
                  </a:cubicBezTo>
                  <a:cubicBezTo>
                    <a:pt x="59" y="3"/>
                    <a:pt x="61" y="2"/>
                    <a:pt x="61" y="2"/>
                  </a:cubicBezTo>
                  <a:cubicBezTo>
                    <a:pt x="62" y="2"/>
                    <a:pt x="66" y="0"/>
                    <a:pt x="66" y="0"/>
                  </a:cubicBezTo>
                  <a:cubicBezTo>
                    <a:pt x="67" y="0"/>
                    <a:pt x="67" y="0"/>
                    <a:pt x="67" y="0"/>
                  </a:cubicBezTo>
                  <a:cubicBezTo>
                    <a:pt x="67" y="0"/>
                    <a:pt x="68" y="1"/>
                    <a:pt x="68" y="1"/>
                  </a:cubicBezTo>
                  <a:cubicBezTo>
                    <a:pt x="68" y="2"/>
                    <a:pt x="69" y="2"/>
                    <a:pt x="69" y="3"/>
                  </a:cubicBezTo>
                  <a:cubicBezTo>
                    <a:pt x="69" y="4"/>
                    <a:pt x="69" y="2"/>
                    <a:pt x="70" y="4"/>
                  </a:cubicBezTo>
                  <a:cubicBezTo>
                    <a:pt x="70" y="6"/>
                    <a:pt x="71" y="6"/>
                    <a:pt x="71" y="6"/>
                  </a:cubicBezTo>
                  <a:cubicBezTo>
                    <a:pt x="72" y="6"/>
                    <a:pt x="72" y="6"/>
                    <a:pt x="72" y="6"/>
                  </a:cubicBezTo>
                  <a:cubicBezTo>
                    <a:pt x="72" y="7"/>
                    <a:pt x="72" y="7"/>
                    <a:pt x="72" y="7"/>
                  </a:cubicBezTo>
                  <a:cubicBezTo>
                    <a:pt x="72" y="7"/>
                    <a:pt x="73" y="8"/>
                    <a:pt x="73" y="9"/>
                  </a:cubicBezTo>
                  <a:cubicBezTo>
                    <a:pt x="73" y="9"/>
                    <a:pt x="73" y="10"/>
                    <a:pt x="74" y="10"/>
                  </a:cubicBezTo>
                  <a:cubicBezTo>
                    <a:pt x="74" y="10"/>
                    <a:pt x="75" y="11"/>
                    <a:pt x="75" y="11"/>
                  </a:cubicBezTo>
                  <a:cubicBezTo>
                    <a:pt x="75" y="11"/>
                    <a:pt x="75" y="12"/>
                    <a:pt x="75" y="12"/>
                  </a:cubicBezTo>
                  <a:cubicBezTo>
                    <a:pt x="76" y="12"/>
                    <a:pt x="76" y="12"/>
                    <a:pt x="76" y="12"/>
                  </a:cubicBezTo>
                  <a:cubicBezTo>
                    <a:pt x="76" y="11"/>
                    <a:pt x="76" y="11"/>
                    <a:pt x="76" y="11"/>
                  </a:cubicBezTo>
                  <a:cubicBezTo>
                    <a:pt x="76" y="11"/>
                    <a:pt x="77" y="11"/>
                    <a:pt x="77" y="12"/>
                  </a:cubicBezTo>
                  <a:cubicBezTo>
                    <a:pt x="77" y="12"/>
                    <a:pt x="77" y="13"/>
                    <a:pt x="77" y="13"/>
                  </a:cubicBezTo>
                  <a:cubicBezTo>
                    <a:pt x="77" y="14"/>
                    <a:pt x="77" y="14"/>
                    <a:pt x="77" y="15"/>
                  </a:cubicBezTo>
                  <a:cubicBezTo>
                    <a:pt x="77" y="16"/>
                    <a:pt x="78" y="16"/>
                    <a:pt x="78" y="16"/>
                  </a:cubicBezTo>
                  <a:cubicBezTo>
                    <a:pt x="78" y="17"/>
                    <a:pt x="79" y="18"/>
                    <a:pt x="79" y="18"/>
                  </a:cubicBezTo>
                  <a:cubicBezTo>
                    <a:pt x="79" y="19"/>
                    <a:pt x="79" y="20"/>
                    <a:pt x="79" y="20"/>
                  </a:cubicBezTo>
                  <a:cubicBezTo>
                    <a:pt x="79" y="20"/>
                    <a:pt x="79" y="20"/>
                    <a:pt x="79" y="21"/>
                  </a:cubicBezTo>
                  <a:cubicBezTo>
                    <a:pt x="80" y="22"/>
                    <a:pt x="80" y="22"/>
                    <a:pt x="80" y="22"/>
                  </a:cubicBezTo>
                  <a:cubicBezTo>
                    <a:pt x="80" y="22"/>
                    <a:pt x="81" y="24"/>
                    <a:pt x="81" y="24"/>
                  </a:cubicBezTo>
                  <a:cubicBezTo>
                    <a:pt x="81" y="24"/>
                    <a:pt x="81" y="24"/>
                    <a:pt x="81" y="25"/>
                  </a:cubicBezTo>
                  <a:cubicBezTo>
                    <a:pt x="81" y="26"/>
                    <a:pt x="81" y="26"/>
                    <a:pt x="81" y="27"/>
                  </a:cubicBezTo>
                  <a:cubicBezTo>
                    <a:pt x="81" y="27"/>
                    <a:pt x="82" y="27"/>
                    <a:pt x="82" y="28"/>
                  </a:cubicBezTo>
                  <a:cubicBezTo>
                    <a:pt x="82" y="29"/>
                    <a:pt x="82" y="29"/>
                    <a:pt x="81" y="30"/>
                  </a:cubicBezTo>
                  <a:cubicBezTo>
                    <a:pt x="81" y="30"/>
                    <a:pt x="81" y="31"/>
                    <a:pt x="81" y="32"/>
                  </a:cubicBezTo>
                  <a:cubicBezTo>
                    <a:pt x="81" y="32"/>
                    <a:pt x="81" y="32"/>
                    <a:pt x="81" y="33"/>
                  </a:cubicBezTo>
                  <a:cubicBezTo>
                    <a:pt x="80" y="34"/>
                    <a:pt x="80" y="35"/>
                    <a:pt x="80" y="35"/>
                  </a:cubicBezTo>
                  <a:cubicBezTo>
                    <a:pt x="80" y="35"/>
                    <a:pt x="80" y="35"/>
                    <a:pt x="79" y="36"/>
                  </a:cubicBezTo>
                  <a:cubicBezTo>
                    <a:pt x="79" y="36"/>
                    <a:pt x="79" y="36"/>
                    <a:pt x="78" y="36"/>
                  </a:cubicBezTo>
                  <a:cubicBezTo>
                    <a:pt x="77" y="36"/>
                    <a:pt x="77" y="37"/>
                    <a:pt x="77" y="36"/>
                  </a:cubicBezTo>
                  <a:cubicBezTo>
                    <a:pt x="76" y="36"/>
                    <a:pt x="76" y="36"/>
                    <a:pt x="76" y="36"/>
                  </a:cubicBezTo>
                  <a:cubicBezTo>
                    <a:pt x="75" y="37"/>
                    <a:pt x="76" y="37"/>
                    <a:pt x="75" y="37"/>
                  </a:cubicBezTo>
                  <a:cubicBezTo>
                    <a:pt x="75" y="37"/>
                    <a:pt x="75" y="37"/>
                    <a:pt x="74" y="37"/>
                  </a:cubicBezTo>
                  <a:cubicBezTo>
                    <a:pt x="74" y="37"/>
                    <a:pt x="74" y="37"/>
                    <a:pt x="73" y="37"/>
                  </a:cubicBezTo>
                  <a:cubicBezTo>
                    <a:pt x="73" y="37"/>
                    <a:pt x="73" y="37"/>
                    <a:pt x="72" y="37"/>
                  </a:cubicBezTo>
                  <a:cubicBezTo>
                    <a:pt x="71" y="37"/>
                    <a:pt x="71" y="37"/>
                    <a:pt x="70" y="38"/>
                  </a:cubicBezTo>
                  <a:cubicBezTo>
                    <a:pt x="69" y="38"/>
                    <a:pt x="69" y="38"/>
                    <a:pt x="69" y="39"/>
                  </a:cubicBezTo>
                  <a:cubicBezTo>
                    <a:pt x="68" y="39"/>
                    <a:pt x="68" y="40"/>
                    <a:pt x="67" y="40"/>
                  </a:cubicBezTo>
                  <a:cubicBezTo>
                    <a:pt x="67" y="41"/>
                    <a:pt x="66" y="41"/>
                    <a:pt x="66" y="42"/>
                  </a:cubicBezTo>
                  <a:cubicBezTo>
                    <a:pt x="65" y="42"/>
                    <a:pt x="64" y="44"/>
                    <a:pt x="64" y="44"/>
                  </a:cubicBezTo>
                  <a:cubicBezTo>
                    <a:pt x="64" y="44"/>
                    <a:pt x="63" y="45"/>
                    <a:pt x="63" y="45"/>
                  </a:cubicBezTo>
                  <a:cubicBezTo>
                    <a:pt x="63" y="45"/>
                    <a:pt x="63" y="45"/>
                    <a:pt x="62" y="45"/>
                  </a:cubicBezTo>
                  <a:cubicBezTo>
                    <a:pt x="62" y="45"/>
                    <a:pt x="61" y="45"/>
                    <a:pt x="61" y="45"/>
                  </a:cubicBezTo>
                  <a:cubicBezTo>
                    <a:pt x="60" y="45"/>
                    <a:pt x="60" y="45"/>
                    <a:pt x="60" y="45"/>
                  </a:cubicBezTo>
                  <a:cubicBezTo>
                    <a:pt x="60" y="45"/>
                    <a:pt x="59" y="46"/>
                    <a:pt x="59" y="46"/>
                  </a:cubicBezTo>
                  <a:cubicBezTo>
                    <a:pt x="58" y="47"/>
                    <a:pt x="59" y="47"/>
                    <a:pt x="58" y="47"/>
                  </a:cubicBezTo>
                  <a:cubicBezTo>
                    <a:pt x="57" y="47"/>
                    <a:pt x="58" y="46"/>
                    <a:pt x="57" y="46"/>
                  </a:cubicBezTo>
                  <a:cubicBezTo>
                    <a:pt x="56" y="46"/>
                    <a:pt x="55" y="46"/>
                    <a:pt x="54" y="46"/>
                  </a:cubicBezTo>
                  <a:cubicBezTo>
                    <a:pt x="54" y="46"/>
                    <a:pt x="53" y="47"/>
                    <a:pt x="53" y="47"/>
                  </a:cubicBezTo>
                  <a:cubicBezTo>
                    <a:pt x="53" y="47"/>
                    <a:pt x="53" y="47"/>
                    <a:pt x="52" y="47"/>
                  </a:cubicBezTo>
                  <a:cubicBezTo>
                    <a:pt x="52" y="48"/>
                    <a:pt x="51" y="48"/>
                    <a:pt x="51" y="48"/>
                  </a:cubicBezTo>
                  <a:cubicBezTo>
                    <a:pt x="51" y="48"/>
                    <a:pt x="50" y="47"/>
                    <a:pt x="50" y="48"/>
                  </a:cubicBezTo>
                  <a:cubicBezTo>
                    <a:pt x="49" y="49"/>
                    <a:pt x="50" y="50"/>
                    <a:pt x="49" y="50"/>
                  </a:cubicBezTo>
                  <a:cubicBezTo>
                    <a:pt x="49" y="51"/>
                    <a:pt x="49" y="52"/>
                    <a:pt x="48" y="52"/>
                  </a:cubicBezTo>
                  <a:cubicBezTo>
                    <a:pt x="48" y="52"/>
                    <a:pt x="47" y="53"/>
                    <a:pt x="47" y="53"/>
                  </a:cubicBezTo>
                  <a:cubicBezTo>
                    <a:pt x="47" y="53"/>
                    <a:pt x="46" y="53"/>
                    <a:pt x="46" y="54"/>
                  </a:cubicBezTo>
                  <a:cubicBezTo>
                    <a:pt x="46" y="54"/>
                    <a:pt x="46" y="54"/>
                    <a:pt x="46" y="55"/>
                  </a:cubicBezTo>
                  <a:cubicBezTo>
                    <a:pt x="46" y="55"/>
                    <a:pt x="46" y="56"/>
                    <a:pt x="46" y="56"/>
                  </a:cubicBezTo>
                  <a:cubicBezTo>
                    <a:pt x="45" y="57"/>
                    <a:pt x="45" y="57"/>
                    <a:pt x="45" y="57"/>
                  </a:cubicBezTo>
                  <a:cubicBezTo>
                    <a:pt x="46" y="58"/>
                    <a:pt x="46" y="58"/>
                    <a:pt x="46" y="58"/>
                  </a:cubicBezTo>
                  <a:cubicBezTo>
                    <a:pt x="46" y="58"/>
                    <a:pt x="47" y="58"/>
                    <a:pt x="47" y="58"/>
                  </a:cubicBezTo>
                  <a:cubicBezTo>
                    <a:pt x="47" y="58"/>
                    <a:pt x="47" y="58"/>
                    <a:pt x="48" y="58"/>
                  </a:cubicBezTo>
                  <a:cubicBezTo>
                    <a:pt x="48" y="58"/>
                    <a:pt x="49" y="57"/>
                    <a:pt x="49" y="57"/>
                  </a:cubicBezTo>
                  <a:cubicBezTo>
                    <a:pt x="49" y="57"/>
                    <a:pt x="49" y="57"/>
                    <a:pt x="49" y="57"/>
                  </a:cubicBezTo>
                  <a:cubicBezTo>
                    <a:pt x="49" y="57"/>
                    <a:pt x="49" y="57"/>
                    <a:pt x="50" y="57"/>
                  </a:cubicBezTo>
                  <a:cubicBezTo>
                    <a:pt x="50" y="57"/>
                    <a:pt x="50" y="57"/>
                    <a:pt x="50" y="57"/>
                  </a:cubicBezTo>
                  <a:cubicBezTo>
                    <a:pt x="51" y="57"/>
                    <a:pt x="51" y="56"/>
                    <a:pt x="51" y="56"/>
                  </a:cubicBezTo>
                  <a:cubicBezTo>
                    <a:pt x="51" y="56"/>
                    <a:pt x="51" y="56"/>
                    <a:pt x="51" y="56"/>
                  </a:cubicBezTo>
                  <a:cubicBezTo>
                    <a:pt x="52" y="56"/>
                    <a:pt x="52" y="56"/>
                    <a:pt x="53" y="56"/>
                  </a:cubicBezTo>
                  <a:cubicBezTo>
                    <a:pt x="53" y="56"/>
                    <a:pt x="53" y="56"/>
                    <a:pt x="53" y="56"/>
                  </a:cubicBezTo>
                  <a:cubicBezTo>
                    <a:pt x="54" y="56"/>
                    <a:pt x="54" y="55"/>
                    <a:pt x="54" y="56"/>
                  </a:cubicBezTo>
                  <a:cubicBezTo>
                    <a:pt x="54" y="56"/>
                    <a:pt x="54" y="56"/>
                    <a:pt x="55" y="56"/>
                  </a:cubicBezTo>
                  <a:cubicBezTo>
                    <a:pt x="56" y="56"/>
                    <a:pt x="55" y="56"/>
                    <a:pt x="56" y="56"/>
                  </a:cubicBezTo>
                  <a:cubicBezTo>
                    <a:pt x="57" y="55"/>
                    <a:pt x="57" y="56"/>
                    <a:pt x="57" y="56"/>
                  </a:cubicBezTo>
                  <a:cubicBezTo>
                    <a:pt x="58" y="55"/>
                    <a:pt x="58" y="55"/>
                    <a:pt x="58" y="55"/>
                  </a:cubicBezTo>
                  <a:cubicBezTo>
                    <a:pt x="59" y="55"/>
                    <a:pt x="59" y="55"/>
                    <a:pt x="59" y="55"/>
                  </a:cubicBezTo>
                  <a:cubicBezTo>
                    <a:pt x="60" y="55"/>
                    <a:pt x="60" y="55"/>
                    <a:pt x="61" y="56"/>
                  </a:cubicBezTo>
                  <a:cubicBezTo>
                    <a:pt x="61" y="56"/>
                    <a:pt x="61" y="56"/>
                    <a:pt x="62" y="56"/>
                  </a:cubicBezTo>
                  <a:cubicBezTo>
                    <a:pt x="62" y="55"/>
                    <a:pt x="62" y="55"/>
                    <a:pt x="63" y="56"/>
                  </a:cubicBezTo>
                  <a:cubicBezTo>
                    <a:pt x="63" y="56"/>
                    <a:pt x="64" y="56"/>
                    <a:pt x="64" y="56"/>
                  </a:cubicBezTo>
                  <a:cubicBezTo>
                    <a:pt x="65" y="55"/>
                    <a:pt x="64" y="55"/>
                    <a:pt x="65" y="56"/>
                  </a:cubicBezTo>
                  <a:cubicBezTo>
                    <a:pt x="66" y="56"/>
                    <a:pt x="66" y="56"/>
                    <a:pt x="67" y="56"/>
                  </a:cubicBezTo>
                  <a:cubicBezTo>
                    <a:pt x="67" y="56"/>
                    <a:pt x="67" y="56"/>
                    <a:pt x="67" y="56"/>
                  </a:cubicBezTo>
                  <a:cubicBezTo>
                    <a:pt x="67" y="56"/>
                    <a:pt x="68" y="55"/>
                    <a:pt x="68" y="55"/>
                  </a:cubicBezTo>
                  <a:cubicBezTo>
                    <a:pt x="68" y="56"/>
                    <a:pt x="69" y="55"/>
                    <a:pt x="69" y="56"/>
                  </a:cubicBezTo>
                  <a:cubicBezTo>
                    <a:pt x="69" y="56"/>
                    <a:pt x="69" y="56"/>
                    <a:pt x="69" y="57"/>
                  </a:cubicBezTo>
                  <a:cubicBezTo>
                    <a:pt x="69" y="57"/>
                    <a:pt x="70" y="57"/>
                    <a:pt x="70" y="58"/>
                  </a:cubicBezTo>
                  <a:cubicBezTo>
                    <a:pt x="70" y="58"/>
                    <a:pt x="70" y="58"/>
                    <a:pt x="70" y="59"/>
                  </a:cubicBezTo>
                  <a:cubicBezTo>
                    <a:pt x="70" y="59"/>
                    <a:pt x="70" y="59"/>
                    <a:pt x="71" y="59"/>
                  </a:cubicBezTo>
                  <a:cubicBezTo>
                    <a:pt x="71" y="60"/>
                    <a:pt x="71" y="59"/>
                    <a:pt x="72" y="60"/>
                  </a:cubicBezTo>
                  <a:cubicBezTo>
                    <a:pt x="72" y="61"/>
                    <a:pt x="72" y="61"/>
                    <a:pt x="73" y="61"/>
                  </a:cubicBezTo>
                  <a:cubicBezTo>
                    <a:pt x="73" y="61"/>
                    <a:pt x="74" y="62"/>
                    <a:pt x="74" y="62"/>
                  </a:cubicBezTo>
                  <a:cubicBezTo>
                    <a:pt x="74" y="62"/>
                    <a:pt x="74" y="62"/>
                    <a:pt x="74" y="62"/>
                  </a:cubicBezTo>
                  <a:lnTo>
                    <a:pt x="59" y="8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 name="Freeform 137"/>
            <p:cNvSpPr>
              <a:spLocks/>
            </p:cNvSpPr>
            <p:nvPr/>
          </p:nvSpPr>
          <p:spPr bwMode="auto">
            <a:xfrm>
              <a:off x="9729788" y="2574926"/>
              <a:ext cx="1033463" cy="801688"/>
            </a:xfrm>
            <a:custGeom>
              <a:avLst/>
              <a:gdLst>
                <a:gd name="T0" fmla="*/ 63 w 733"/>
                <a:gd name="T1" fmla="*/ 217 h 569"/>
                <a:gd name="T2" fmla="*/ 97 w 733"/>
                <a:gd name="T3" fmla="*/ 201 h 569"/>
                <a:gd name="T4" fmla="*/ 101 w 733"/>
                <a:gd name="T5" fmla="*/ 171 h 569"/>
                <a:gd name="T6" fmla="*/ 147 w 733"/>
                <a:gd name="T7" fmla="*/ 109 h 569"/>
                <a:gd name="T8" fmla="*/ 170 w 733"/>
                <a:gd name="T9" fmla="*/ 56 h 569"/>
                <a:gd name="T10" fmla="*/ 182 w 733"/>
                <a:gd name="T11" fmla="*/ 29 h 569"/>
                <a:gd name="T12" fmla="*/ 199 w 733"/>
                <a:gd name="T13" fmla="*/ 31 h 569"/>
                <a:gd name="T14" fmla="*/ 211 w 733"/>
                <a:gd name="T15" fmla="*/ 23 h 569"/>
                <a:gd name="T16" fmla="*/ 219 w 733"/>
                <a:gd name="T17" fmla="*/ 33 h 569"/>
                <a:gd name="T18" fmla="*/ 244 w 733"/>
                <a:gd name="T19" fmla="*/ 5 h 569"/>
                <a:gd name="T20" fmla="*/ 256 w 733"/>
                <a:gd name="T21" fmla="*/ 10 h 569"/>
                <a:gd name="T22" fmla="*/ 262 w 733"/>
                <a:gd name="T23" fmla="*/ 20 h 569"/>
                <a:gd name="T24" fmla="*/ 275 w 733"/>
                <a:gd name="T25" fmla="*/ 23 h 569"/>
                <a:gd name="T26" fmla="*/ 290 w 733"/>
                <a:gd name="T27" fmla="*/ 18 h 569"/>
                <a:gd name="T28" fmla="*/ 302 w 733"/>
                <a:gd name="T29" fmla="*/ 12 h 569"/>
                <a:gd name="T30" fmla="*/ 308 w 733"/>
                <a:gd name="T31" fmla="*/ 22 h 569"/>
                <a:gd name="T32" fmla="*/ 318 w 733"/>
                <a:gd name="T33" fmla="*/ 20 h 569"/>
                <a:gd name="T34" fmla="*/ 325 w 733"/>
                <a:gd name="T35" fmla="*/ 15 h 569"/>
                <a:gd name="T36" fmla="*/ 341 w 733"/>
                <a:gd name="T37" fmla="*/ 23 h 569"/>
                <a:gd name="T38" fmla="*/ 364 w 733"/>
                <a:gd name="T39" fmla="*/ 29 h 569"/>
                <a:gd name="T40" fmla="*/ 423 w 733"/>
                <a:gd name="T41" fmla="*/ 76 h 569"/>
                <a:gd name="T42" fmla="*/ 457 w 733"/>
                <a:gd name="T43" fmla="*/ 125 h 569"/>
                <a:gd name="T44" fmla="*/ 430 w 733"/>
                <a:gd name="T45" fmla="*/ 163 h 569"/>
                <a:gd name="T46" fmla="*/ 437 w 733"/>
                <a:gd name="T47" fmla="*/ 198 h 569"/>
                <a:gd name="T48" fmla="*/ 456 w 733"/>
                <a:gd name="T49" fmla="*/ 195 h 569"/>
                <a:gd name="T50" fmla="*/ 484 w 733"/>
                <a:gd name="T51" fmla="*/ 196 h 569"/>
                <a:gd name="T52" fmla="*/ 476 w 733"/>
                <a:gd name="T53" fmla="*/ 219 h 569"/>
                <a:gd name="T54" fmla="*/ 496 w 733"/>
                <a:gd name="T55" fmla="*/ 250 h 569"/>
                <a:gd name="T56" fmla="*/ 684 w 733"/>
                <a:gd name="T57" fmla="*/ 344 h 569"/>
                <a:gd name="T58" fmla="*/ 440 w 733"/>
                <a:gd name="T59" fmla="*/ 535 h 569"/>
                <a:gd name="T60" fmla="*/ 428 w 733"/>
                <a:gd name="T61" fmla="*/ 542 h 569"/>
                <a:gd name="T62" fmla="*/ 415 w 733"/>
                <a:gd name="T63" fmla="*/ 543 h 569"/>
                <a:gd name="T64" fmla="*/ 401 w 733"/>
                <a:gd name="T65" fmla="*/ 543 h 569"/>
                <a:gd name="T66" fmla="*/ 386 w 733"/>
                <a:gd name="T67" fmla="*/ 531 h 569"/>
                <a:gd name="T68" fmla="*/ 331 w 733"/>
                <a:gd name="T69" fmla="*/ 556 h 569"/>
                <a:gd name="T70" fmla="*/ 301 w 733"/>
                <a:gd name="T71" fmla="*/ 565 h 569"/>
                <a:gd name="T72" fmla="*/ 278 w 733"/>
                <a:gd name="T73" fmla="*/ 559 h 569"/>
                <a:gd name="T74" fmla="*/ 202 w 733"/>
                <a:gd name="T75" fmla="*/ 526 h 569"/>
                <a:gd name="T76" fmla="*/ 145 w 733"/>
                <a:gd name="T77" fmla="*/ 513 h 569"/>
                <a:gd name="T78" fmla="*/ 140 w 733"/>
                <a:gd name="T79" fmla="*/ 476 h 569"/>
                <a:gd name="T80" fmla="*/ 128 w 733"/>
                <a:gd name="T81" fmla="*/ 472 h 569"/>
                <a:gd name="T82" fmla="*/ 98 w 733"/>
                <a:gd name="T83" fmla="*/ 445 h 569"/>
                <a:gd name="T84" fmla="*/ 97 w 733"/>
                <a:gd name="T85" fmla="*/ 425 h 569"/>
                <a:gd name="T86" fmla="*/ 92 w 733"/>
                <a:gd name="T87" fmla="*/ 412 h 569"/>
                <a:gd name="T88" fmla="*/ 78 w 733"/>
                <a:gd name="T89" fmla="*/ 406 h 569"/>
                <a:gd name="T90" fmla="*/ 72 w 733"/>
                <a:gd name="T91" fmla="*/ 398 h 569"/>
                <a:gd name="T92" fmla="*/ 64 w 733"/>
                <a:gd name="T93" fmla="*/ 396 h 569"/>
                <a:gd name="T94" fmla="*/ 58 w 733"/>
                <a:gd name="T95" fmla="*/ 389 h 569"/>
                <a:gd name="T96" fmla="*/ 50 w 733"/>
                <a:gd name="T97" fmla="*/ 381 h 569"/>
                <a:gd name="T98" fmla="*/ 45 w 733"/>
                <a:gd name="T99" fmla="*/ 370 h 569"/>
                <a:gd name="T100" fmla="*/ 35 w 733"/>
                <a:gd name="T101" fmla="*/ 360 h 569"/>
                <a:gd name="T102" fmla="*/ 19 w 733"/>
                <a:gd name="T103" fmla="*/ 356 h 569"/>
                <a:gd name="T104" fmla="*/ 9 w 733"/>
                <a:gd name="T105" fmla="*/ 354 h 569"/>
                <a:gd name="T106" fmla="*/ 0 w 733"/>
                <a:gd name="T107" fmla="*/ 348 h 569"/>
                <a:gd name="T108" fmla="*/ 7 w 733"/>
                <a:gd name="T109" fmla="*/ 338 h 569"/>
                <a:gd name="T110" fmla="*/ 11 w 733"/>
                <a:gd name="T111" fmla="*/ 326 h 569"/>
                <a:gd name="T112" fmla="*/ 21 w 733"/>
                <a:gd name="T113" fmla="*/ 323 h 569"/>
                <a:gd name="T114" fmla="*/ 33 w 733"/>
                <a:gd name="T115" fmla="*/ 322 h 569"/>
                <a:gd name="T116" fmla="*/ 47 w 733"/>
                <a:gd name="T117" fmla="*/ 31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3" h="569">
                  <a:moveTo>
                    <a:pt x="54" y="269"/>
                  </a:moveTo>
                  <a:cubicBezTo>
                    <a:pt x="54" y="266"/>
                    <a:pt x="54" y="266"/>
                    <a:pt x="54" y="266"/>
                  </a:cubicBezTo>
                  <a:cubicBezTo>
                    <a:pt x="57" y="256"/>
                    <a:pt x="57" y="256"/>
                    <a:pt x="57" y="256"/>
                  </a:cubicBezTo>
                  <a:cubicBezTo>
                    <a:pt x="60" y="251"/>
                    <a:pt x="60" y="251"/>
                    <a:pt x="60" y="251"/>
                  </a:cubicBezTo>
                  <a:cubicBezTo>
                    <a:pt x="59" y="250"/>
                    <a:pt x="59" y="250"/>
                    <a:pt x="59" y="250"/>
                  </a:cubicBezTo>
                  <a:cubicBezTo>
                    <a:pt x="61" y="243"/>
                    <a:pt x="61" y="243"/>
                    <a:pt x="61" y="243"/>
                  </a:cubicBezTo>
                  <a:cubicBezTo>
                    <a:pt x="61" y="242"/>
                    <a:pt x="61" y="242"/>
                    <a:pt x="61" y="242"/>
                  </a:cubicBezTo>
                  <a:cubicBezTo>
                    <a:pt x="65" y="239"/>
                    <a:pt x="65" y="239"/>
                    <a:pt x="65" y="239"/>
                  </a:cubicBezTo>
                  <a:cubicBezTo>
                    <a:pt x="65" y="238"/>
                    <a:pt x="65" y="238"/>
                    <a:pt x="65" y="238"/>
                  </a:cubicBezTo>
                  <a:cubicBezTo>
                    <a:pt x="66" y="232"/>
                    <a:pt x="66" y="232"/>
                    <a:pt x="66" y="232"/>
                  </a:cubicBezTo>
                  <a:cubicBezTo>
                    <a:pt x="64" y="225"/>
                    <a:pt x="64" y="225"/>
                    <a:pt x="64" y="225"/>
                  </a:cubicBezTo>
                  <a:cubicBezTo>
                    <a:pt x="64" y="222"/>
                    <a:pt x="64" y="222"/>
                    <a:pt x="64" y="222"/>
                  </a:cubicBezTo>
                  <a:cubicBezTo>
                    <a:pt x="63" y="218"/>
                    <a:pt x="63" y="218"/>
                    <a:pt x="63" y="218"/>
                  </a:cubicBezTo>
                  <a:cubicBezTo>
                    <a:pt x="63" y="217"/>
                    <a:pt x="63" y="217"/>
                    <a:pt x="63" y="217"/>
                  </a:cubicBezTo>
                  <a:cubicBezTo>
                    <a:pt x="64" y="215"/>
                    <a:pt x="64" y="215"/>
                    <a:pt x="64" y="215"/>
                  </a:cubicBezTo>
                  <a:cubicBezTo>
                    <a:pt x="68" y="211"/>
                    <a:pt x="68" y="211"/>
                    <a:pt x="68" y="211"/>
                  </a:cubicBezTo>
                  <a:cubicBezTo>
                    <a:pt x="72" y="204"/>
                    <a:pt x="72" y="204"/>
                    <a:pt x="72" y="204"/>
                  </a:cubicBezTo>
                  <a:cubicBezTo>
                    <a:pt x="79" y="200"/>
                    <a:pt x="79" y="200"/>
                    <a:pt x="79" y="200"/>
                  </a:cubicBezTo>
                  <a:cubicBezTo>
                    <a:pt x="87" y="207"/>
                    <a:pt x="87" y="207"/>
                    <a:pt x="87" y="207"/>
                  </a:cubicBezTo>
                  <a:cubicBezTo>
                    <a:pt x="88" y="207"/>
                    <a:pt x="88" y="207"/>
                    <a:pt x="88" y="207"/>
                  </a:cubicBezTo>
                  <a:cubicBezTo>
                    <a:pt x="87" y="210"/>
                    <a:pt x="87" y="210"/>
                    <a:pt x="87" y="210"/>
                  </a:cubicBezTo>
                  <a:cubicBezTo>
                    <a:pt x="88" y="210"/>
                    <a:pt x="88" y="210"/>
                    <a:pt x="88" y="210"/>
                  </a:cubicBezTo>
                  <a:cubicBezTo>
                    <a:pt x="89" y="209"/>
                    <a:pt x="89" y="209"/>
                    <a:pt x="89" y="209"/>
                  </a:cubicBezTo>
                  <a:cubicBezTo>
                    <a:pt x="91" y="209"/>
                    <a:pt x="91" y="209"/>
                    <a:pt x="91" y="209"/>
                  </a:cubicBezTo>
                  <a:cubicBezTo>
                    <a:pt x="92" y="208"/>
                    <a:pt x="92" y="208"/>
                    <a:pt x="92" y="208"/>
                  </a:cubicBezTo>
                  <a:cubicBezTo>
                    <a:pt x="91" y="207"/>
                    <a:pt x="91" y="207"/>
                    <a:pt x="91" y="207"/>
                  </a:cubicBezTo>
                  <a:cubicBezTo>
                    <a:pt x="92" y="205"/>
                    <a:pt x="92" y="205"/>
                    <a:pt x="92" y="205"/>
                  </a:cubicBezTo>
                  <a:cubicBezTo>
                    <a:pt x="97" y="201"/>
                    <a:pt x="97" y="201"/>
                    <a:pt x="97" y="201"/>
                  </a:cubicBezTo>
                  <a:cubicBezTo>
                    <a:pt x="98" y="200"/>
                    <a:pt x="98" y="200"/>
                    <a:pt x="98" y="200"/>
                  </a:cubicBezTo>
                  <a:cubicBezTo>
                    <a:pt x="96" y="199"/>
                    <a:pt x="96" y="199"/>
                    <a:pt x="96" y="199"/>
                  </a:cubicBezTo>
                  <a:cubicBezTo>
                    <a:pt x="96" y="198"/>
                    <a:pt x="96" y="198"/>
                    <a:pt x="96" y="198"/>
                  </a:cubicBezTo>
                  <a:cubicBezTo>
                    <a:pt x="96" y="197"/>
                    <a:pt x="96" y="197"/>
                    <a:pt x="96" y="197"/>
                  </a:cubicBezTo>
                  <a:cubicBezTo>
                    <a:pt x="98" y="186"/>
                    <a:pt x="98" y="186"/>
                    <a:pt x="98" y="186"/>
                  </a:cubicBezTo>
                  <a:cubicBezTo>
                    <a:pt x="97" y="185"/>
                    <a:pt x="97" y="185"/>
                    <a:pt x="97" y="185"/>
                  </a:cubicBezTo>
                  <a:cubicBezTo>
                    <a:pt x="96" y="184"/>
                    <a:pt x="96" y="184"/>
                    <a:pt x="96" y="184"/>
                  </a:cubicBezTo>
                  <a:cubicBezTo>
                    <a:pt x="95" y="183"/>
                    <a:pt x="95" y="183"/>
                    <a:pt x="95" y="183"/>
                  </a:cubicBezTo>
                  <a:cubicBezTo>
                    <a:pt x="95" y="183"/>
                    <a:pt x="95" y="182"/>
                    <a:pt x="95" y="182"/>
                  </a:cubicBezTo>
                  <a:cubicBezTo>
                    <a:pt x="96" y="182"/>
                    <a:pt x="96" y="181"/>
                    <a:pt x="96" y="181"/>
                  </a:cubicBezTo>
                  <a:cubicBezTo>
                    <a:pt x="96" y="181"/>
                    <a:pt x="96" y="181"/>
                    <a:pt x="96" y="181"/>
                  </a:cubicBezTo>
                  <a:cubicBezTo>
                    <a:pt x="97" y="179"/>
                    <a:pt x="97" y="179"/>
                    <a:pt x="97" y="179"/>
                  </a:cubicBezTo>
                  <a:cubicBezTo>
                    <a:pt x="101" y="174"/>
                    <a:pt x="101" y="174"/>
                    <a:pt x="101" y="174"/>
                  </a:cubicBezTo>
                  <a:cubicBezTo>
                    <a:pt x="101" y="171"/>
                    <a:pt x="101" y="171"/>
                    <a:pt x="101" y="171"/>
                  </a:cubicBezTo>
                  <a:cubicBezTo>
                    <a:pt x="102" y="168"/>
                    <a:pt x="102" y="168"/>
                    <a:pt x="102" y="168"/>
                  </a:cubicBezTo>
                  <a:cubicBezTo>
                    <a:pt x="102" y="163"/>
                    <a:pt x="102" y="163"/>
                    <a:pt x="102" y="163"/>
                  </a:cubicBezTo>
                  <a:cubicBezTo>
                    <a:pt x="100" y="158"/>
                    <a:pt x="100" y="158"/>
                    <a:pt x="100" y="158"/>
                  </a:cubicBezTo>
                  <a:cubicBezTo>
                    <a:pt x="102" y="154"/>
                    <a:pt x="102" y="154"/>
                    <a:pt x="102" y="154"/>
                  </a:cubicBezTo>
                  <a:cubicBezTo>
                    <a:pt x="111" y="148"/>
                    <a:pt x="111" y="148"/>
                    <a:pt x="111" y="148"/>
                  </a:cubicBezTo>
                  <a:cubicBezTo>
                    <a:pt x="113" y="143"/>
                    <a:pt x="113" y="143"/>
                    <a:pt x="113" y="143"/>
                  </a:cubicBezTo>
                  <a:cubicBezTo>
                    <a:pt x="114" y="141"/>
                    <a:pt x="114" y="141"/>
                    <a:pt x="114" y="141"/>
                  </a:cubicBezTo>
                  <a:cubicBezTo>
                    <a:pt x="131" y="113"/>
                    <a:pt x="131" y="113"/>
                    <a:pt x="131" y="113"/>
                  </a:cubicBezTo>
                  <a:cubicBezTo>
                    <a:pt x="132" y="112"/>
                    <a:pt x="132" y="112"/>
                    <a:pt x="132" y="112"/>
                  </a:cubicBezTo>
                  <a:cubicBezTo>
                    <a:pt x="134" y="112"/>
                    <a:pt x="134" y="112"/>
                    <a:pt x="134" y="112"/>
                  </a:cubicBezTo>
                  <a:cubicBezTo>
                    <a:pt x="134" y="113"/>
                    <a:pt x="134" y="113"/>
                    <a:pt x="134" y="113"/>
                  </a:cubicBezTo>
                  <a:cubicBezTo>
                    <a:pt x="135" y="111"/>
                    <a:pt x="135" y="111"/>
                    <a:pt x="135" y="111"/>
                  </a:cubicBezTo>
                  <a:cubicBezTo>
                    <a:pt x="136" y="112"/>
                    <a:pt x="136" y="112"/>
                    <a:pt x="136" y="112"/>
                  </a:cubicBezTo>
                  <a:cubicBezTo>
                    <a:pt x="147" y="109"/>
                    <a:pt x="147" y="109"/>
                    <a:pt x="147" y="109"/>
                  </a:cubicBezTo>
                  <a:cubicBezTo>
                    <a:pt x="151" y="110"/>
                    <a:pt x="151" y="110"/>
                    <a:pt x="151" y="110"/>
                  </a:cubicBezTo>
                  <a:cubicBezTo>
                    <a:pt x="152" y="111"/>
                    <a:pt x="152" y="111"/>
                    <a:pt x="152" y="111"/>
                  </a:cubicBezTo>
                  <a:cubicBezTo>
                    <a:pt x="154" y="110"/>
                    <a:pt x="154" y="110"/>
                    <a:pt x="154" y="110"/>
                  </a:cubicBezTo>
                  <a:cubicBezTo>
                    <a:pt x="155" y="101"/>
                    <a:pt x="155" y="101"/>
                    <a:pt x="155" y="101"/>
                  </a:cubicBezTo>
                  <a:cubicBezTo>
                    <a:pt x="155" y="101"/>
                    <a:pt x="155" y="99"/>
                    <a:pt x="154" y="99"/>
                  </a:cubicBezTo>
                  <a:cubicBezTo>
                    <a:pt x="154" y="99"/>
                    <a:pt x="154" y="97"/>
                    <a:pt x="154" y="97"/>
                  </a:cubicBezTo>
                  <a:cubicBezTo>
                    <a:pt x="155" y="96"/>
                    <a:pt x="155" y="96"/>
                    <a:pt x="155" y="96"/>
                  </a:cubicBezTo>
                  <a:cubicBezTo>
                    <a:pt x="154" y="94"/>
                    <a:pt x="154" y="94"/>
                    <a:pt x="154" y="94"/>
                  </a:cubicBezTo>
                  <a:cubicBezTo>
                    <a:pt x="156" y="93"/>
                    <a:pt x="156" y="93"/>
                    <a:pt x="156" y="93"/>
                  </a:cubicBezTo>
                  <a:cubicBezTo>
                    <a:pt x="160" y="77"/>
                    <a:pt x="160" y="77"/>
                    <a:pt x="160" y="77"/>
                  </a:cubicBezTo>
                  <a:cubicBezTo>
                    <a:pt x="166" y="68"/>
                    <a:pt x="166" y="68"/>
                    <a:pt x="166" y="68"/>
                  </a:cubicBezTo>
                  <a:cubicBezTo>
                    <a:pt x="167" y="62"/>
                    <a:pt x="167" y="62"/>
                    <a:pt x="167" y="62"/>
                  </a:cubicBezTo>
                  <a:cubicBezTo>
                    <a:pt x="169" y="56"/>
                    <a:pt x="169" y="56"/>
                    <a:pt x="169" y="56"/>
                  </a:cubicBezTo>
                  <a:cubicBezTo>
                    <a:pt x="170" y="56"/>
                    <a:pt x="170" y="56"/>
                    <a:pt x="170" y="56"/>
                  </a:cubicBezTo>
                  <a:cubicBezTo>
                    <a:pt x="170" y="56"/>
                    <a:pt x="170" y="55"/>
                    <a:pt x="170" y="54"/>
                  </a:cubicBezTo>
                  <a:cubicBezTo>
                    <a:pt x="170" y="54"/>
                    <a:pt x="171" y="53"/>
                    <a:pt x="171" y="53"/>
                  </a:cubicBezTo>
                  <a:cubicBezTo>
                    <a:pt x="170" y="46"/>
                    <a:pt x="170" y="46"/>
                    <a:pt x="170" y="46"/>
                  </a:cubicBezTo>
                  <a:cubicBezTo>
                    <a:pt x="174" y="32"/>
                    <a:pt x="174" y="32"/>
                    <a:pt x="174" y="32"/>
                  </a:cubicBezTo>
                  <a:cubicBezTo>
                    <a:pt x="175" y="32"/>
                    <a:pt x="175" y="32"/>
                    <a:pt x="175" y="32"/>
                  </a:cubicBezTo>
                  <a:cubicBezTo>
                    <a:pt x="174" y="30"/>
                    <a:pt x="174" y="30"/>
                    <a:pt x="174" y="30"/>
                  </a:cubicBezTo>
                  <a:cubicBezTo>
                    <a:pt x="174" y="30"/>
                    <a:pt x="175" y="30"/>
                    <a:pt x="176" y="30"/>
                  </a:cubicBezTo>
                  <a:cubicBezTo>
                    <a:pt x="176" y="30"/>
                    <a:pt x="177" y="30"/>
                    <a:pt x="177" y="30"/>
                  </a:cubicBezTo>
                  <a:cubicBezTo>
                    <a:pt x="178" y="30"/>
                    <a:pt x="177" y="29"/>
                    <a:pt x="177" y="29"/>
                  </a:cubicBezTo>
                  <a:cubicBezTo>
                    <a:pt x="177" y="29"/>
                    <a:pt x="179" y="29"/>
                    <a:pt x="179" y="29"/>
                  </a:cubicBezTo>
                  <a:cubicBezTo>
                    <a:pt x="179" y="29"/>
                    <a:pt x="179" y="29"/>
                    <a:pt x="180" y="29"/>
                  </a:cubicBezTo>
                  <a:cubicBezTo>
                    <a:pt x="181" y="29"/>
                    <a:pt x="181" y="29"/>
                    <a:pt x="181" y="29"/>
                  </a:cubicBezTo>
                  <a:cubicBezTo>
                    <a:pt x="182" y="29"/>
                    <a:pt x="182" y="29"/>
                    <a:pt x="182" y="29"/>
                  </a:cubicBezTo>
                  <a:cubicBezTo>
                    <a:pt x="182" y="29"/>
                    <a:pt x="182" y="29"/>
                    <a:pt x="182" y="29"/>
                  </a:cubicBezTo>
                  <a:cubicBezTo>
                    <a:pt x="182" y="29"/>
                    <a:pt x="182" y="28"/>
                    <a:pt x="183" y="28"/>
                  </a:cubicBezTo>
                  <a:cubicBezTo>
                    <a:pt x="183" y="28"/>
                    <a:pt x="184" y="28"/>
                    <a:pt x="185" y="28"/>
                  </a:cubicBezTo>
                  <a:cubicBezTo>
                    <a:pt x="185" y="28"/>
                    <a:pt x="186" y="29"/>
                    <a:pt x="186" y="29"/>
                  </a:cubicBezTo>
                  <a:cubicBezTo>
                    <a:pt x="186" y="29"/>
                    <a:pt x="187" y="30"/>
                    <a:pt x="187" y="30"/>
                  </a:cubicBezTo>
                  <a:cubicBezTo>
                    <a:pt x="188" y="30"/>
                    <a:pt x="188" y="29"/>
                    <a:pt x="188" y="29"/>
                  </a:cubicBezTo>
                  <a:cubicBezTo>
                    <a:pt x="188" y="28"/>
                    <a:pt x="190" y="29"/>
                    <a:pt x="190" y="29"/>
                  </a:cubicBezTo>
                  <a:cubicBezTo>
                    <a:pt x="190" y="29"/>
                    <a:pt x="191" y="29"/>
                    <a:pt x="192" y="30"/>
                  </a:cubicBezTo>
                  <a:cubicBezTo>
                    <a:pt x="192" y="30"/>
                    <a:pt x="192" y="30"/>
                    <a:pt x="193" y="30"/>
                  </a:cubicBezTo>
                  <a:cubicBezTo>
                    <a:pt x="193" y="30"/>
                    <a:pt x="194" y="30"/>
                    <a:pt x="195" y="30"/>
                  </a:cubicBezTo>
                  <a:cubicBezTo>
                    <a:pt x="195" y="31"/>
                    <a:pt x="195" y="31"/>
                    <a:pt x="196" y="32"/>
                  </a:cubicBezTo>
                  <a:cubicBezTo>
                    <a:pt x="197" y="33"/>
                    <a:pt x="196" y="32"/>
                    <a:pt x="197" y="32"/>
                  </a:cubicBezTo>
                  <a:cubicBezTo>
                    <a:pt x="197" y="32"/>
                    <a:pt x="197" y="32"/>
                    <a:pt x="198" y="31"/>
                  </a:cubicBezTo>
                  <a:cubicBezTo>
                    <a:pt x="198" y="31"/>
                    <a:pt x="198" y="31"/>
                    <a:pt x="198" y="31"/>
                  </a:cubicBezTo>
                  <a:cubicBezTo>
                    <a:pt x="198" y="32"/>
                    <a:pt x="198" y="31"/>
                    <a:pt x="199" y="31"/>
                  </a:cubicBezTo>
                  <a:cubicBezTo>
                    <a:pt x="199" y="31"/>
                    <a:pt x="200" y="31"/>
                    <a:pt x="200" y="31"/>
                  </a:cubicBezTo>
                  <a:cubicBezTo>
                    <a:pt x="200" y="31"/>
                    <a:pt x="200" y="31"/>
                    <a:pt x="201" y="30"/>
                  </a:cubicBezTo>
                  <a:cubicBezTo>
                    <a:pt x="202" y="29"/>
                    <a:pt x="201" y="29"/>
                    <a:pt x="201" y="29"/>
                  </a:cubicBezTo>
                  <a:cubicBezTo>
                    <a:pt x="201" y="28"/>
                    <a:pt x="200" y="28"/>
                    <a:pt x="200" y="28"/>
                  </a:cubicBezTo>
                  <a:cubicBezTo>
                    <a:pt x="200" y="28"/>
                    <a:pt x="201" y="27"/>
                    <a:pt x="201" y="26"/>
                  </a:cubicBezTo>
                  <a:cubicBezTo>
                    <a:pt x="202" y="25"/>
                    <a:pt x="202" y="25"/>
                    <a:pt x="202" y="25"/>
                  </a:cubicBezTo>
                  <a:cubicBezTo>
                    <a:pt x="202" y="25"/>
                    <a:pt x="203" y="23"/>
                    <a:pt x="203" y="23"/>
                  </a:cubicBezTo>
                  <a:cubicBezTo>
                    <a:pt x="204" y="23"/>
                    <a:pt x="204" y="24"/>
                    <a:pt x="204" y="24"/>
                  </a:cubicBezTo>
                  <a:cubicBezTo>
                    <a:pt x="204" y="24"/>
                    <a:pt x="206" y="23"/>
                    <a:pt x="206" y="22"/>
                  </a:cubicBezTo>
                  <a:cubicBezTo>
                    <a:pt x="207" y="22"/>
                    <a:pt x="207" y="22"/>
                    <a:pt x="207" y="22"/>
                  </a:cubicBezTo>
                  <a:cubicBezTo>
                    <a:pt x="207" y="23"/>
                    <a:pt x="208" y="23"/>
                    <a:pt x="208" y="23"/>
                  </a:cubicBezTo>
                  <a:cubicBezTo>
                    <a:pt x="208" y="23"/>
                    <a:pt x="208" y="23"/>
                    <a:pt x="209" y="22"/>
                  </a:cubicBezTo>
                  <a:cubicBezTo>
                    <a:pt x="209" y="22"/>
                    <a:pt x="209" y="22"/>
                    <a:pt x="210" y="22"/>
                  </a:cubicBezTo>
                  <a:cubicBezTo>
                    <a:pt x="211" y="22"/>
                    <a:pt x="211" y="22"/>
                    <a:pt x="211" y="23"/>
                  </a:cubicBezTo>
                  <a:cubicBezTo>
                    <a:pt x="211" y="23"/>
                    <a:pt x="211" y="23"/>
                    <a:pt x="212" y="23"/>
                  </a:cubicBezTo>
                  <a:cubicBezTo>
                    <a:pt x="213" y="24"/>
                    <a:pt x="213" y="24"/>
                    <a:pt x="213" y="24"/>
                  </a:cubicBezTo>
                  <a:cubicBezTo>
                    <a:pt x="213" y="25"/>
                    <a:pt x="213" y="25"/>
                    <a:pt x="214" y="25"/>
                  </a:cubicBezTo>
                  <a:cubicBezTo>
                    <a:pt x="214" y="26"/>
                    <a:pt x="214" y="25"/>
                    <a:pt x="214" y="25"/>
                  </a:cubicBezTo>
                  <a:cubicBezTo>
                    <a:pt x="214" y="26"/>
                    <a:pt x="215" y="26"/>
                    <a:pt x="215" y="26"/>
                  </a:cubicBezTo>
                  <a:cubicBezTo>
                    <a:pt x="215" y="27"/>
                    <a:pt x="215" y="27"/>
                    <a:pt x="215" y="27"/>
                  </a:cubicBezTo>
                  <a:cubicBezTo>
                    <a:pt x="215" y="27"/>
                    <a:pt x="215" y="27"/>
                    <a:pt x="215" y="27"/>
                  </a:cubicBezTo>
                  <a:cubicBezTo>
                    <a:pt x="215" y="27"/>
                    <a:pt x="216" y="28"/>
                    <a:pt x="216" y="28"/>
                  </a:cubicBezTo>
                  <a:cubicBezTo>
                    <a:pt x="217" y="29"/>
                    <a:pt x="216" y="29"/>
                    <a:pt x="216" y="29"/>
                  </a:cubicBezTo>
                  <a:cubicBezTo>
                    <a:pt x="216" y="30"/>
                    <a:pt x="215" y="29"/>
                    <a:pt x="216" y="30"/>
                  </a:cubicBezTo>
                  <a:cubicBezTo>
                    <a:pt x="216" y="30"/>
                    <a:pt x="216" y="30"/>
                    <a:pt x="216" y="30"/>
                  </a:cubicBezTo>
                  <a:cubicBezTo>
                    <a:pt x="217" y="31"/>
                    <a:pt x="217" y="31"/>
                    <a:pt x="217" y="32"/>
                  </a:cubicBezTo>
                  <a:cubicBezTo>
                    <a:pt x="217" y="32"/>
                    <a:pt x="217" y="32"/>
                    <a:pt x="218" y="32"/>
                  </a:cubicBezTo>
                  <a:cubicBezTo>
                    <a:pt x="219" y="32"/>
                    <a:pt x="219" y="32"/>
                    <a:pt x="219" y="33"/>
                  </a:cubicBezTo>
                  <a:cubicBezTo>
                    <a:pt x="220" y="33"/>
                    <a:pt x="219" y="33"/>
                    <a:pt x="219" y="34"/>
                  </a:cubicBezTo>
                  <a:cubicBezTo>
                    <a:pt x="219" y="34"/>
                    <a:pt x="219" y="34"/>
                    <a:pt x="219" y="34"/>
                  </a:cubicBezTo>
                  <a:cubicBezTo>
                    <a:pt x="220" y="35"/>
                    <a:pt x="220" y="35"/>
                    <a:pt x="220" y="35"/>
                  </a:cubicBezTo>
                  <a:cubicBezTo>
                    <a:pt x="220" y="35"/>
                    <a:pt x="220" y="35"/>
                    <a:pt x="220" y="36"/>
                  </a:cubicBezTo>
                  <a:cubicBezTo>
                    <a:pt x="220" y="36"/>
                    <a:pt x="221" y="35"/>
                    <a:pt x="221" y="35"/>
                  </a:cubicBezTo>
                  <a:cubicBezTo>
                    <a:pt x="240" y="0"/>
                    <a:pt x="240" y="0"/>
                    <a:pt x="240" y="0"/>
                  </a:cubicBezTo>
                  <a:cubicBezTo>
                    <a:pt x="240" y="0"/>
                    <a:pt x="241" y="0"/>
                    <a:pt x="241" y="0"/>
                  </a:cubicBezTo>
                  <a:cubicBezTo>
                    <a:pt x="242" y="0"/>
                    <a:pt x="242" y="0"/>
                    <a:pt x="241" y="1"/>
                  </a:cubicBezTo>
                  <a:cubicBezTo>
                    <a:pt x="241" y="1"/>
                    <a:pt x="242" y="1"/>
                    <a:pt x="242" y="2"/>
                  </a:cubicBezTo>
                  <a:cubicBezTo>
                    <a:pt x="242" y="2"/>
                    <a:pt x="242" y="3"/>
                    <a:pt x="242" y="3"/>
                  </a:cubicBezTo>
                  <a:cubicBezTo>
                    <a:pt x="242" y="3"/>
                    <a:pt x="242" y="3"/>
                    <a:pt x="242" y="3"/>
                  </a:cubicBezTo>
                  <a:cubicBezTo>
                    <a:pt x="242" y="4"/>
                    <a:pt x="242" y="4"/>
                    <a:pt x="243" y="4"/>
                  </a:cubicBezTo>
                  <a:cubicBezTo>
                    <a:pt x="243" y="5"/>
                    <a:pt x="244" y="4"/>
                    <a:pt x="244" y="4"/>
                  </a:cubicBezTo>
                  <a:cubicBezTo>
                    <a:pt x="244" y="4"/>
                    <a:pt x="244" y="4"/>
                    <a:pt x="244" y="5"/>
                  </a:cubicBezTo>
                  <a:cubicBezTo>
                    <a:pt x="244" y="5"/>
                    <a:pt x="244" y="5"/>
                    <a:pt x="244" y="6"/>
                  </a:cubicBezTo>
                  <a:cubicBezTo>
                    <a:pt x="244" y="6"/>
                    <a:pt x="244" y="6"/>
                    <a:pt x="245" y="6"/>
                  </a:cubicBezTo>
                  <a:cubicBezTo>
                    <a:pt x="246" y="7"/>
                    <a:pt x="246" y="6"/>
                    <a:pt x="246" y="7"/>
                  </a:cubicBezTo>
                  <a:cubicBezTo>
                    <a:pt x="246" y="7"/>
                    <a:pt x="245" y="7"/>
                    <a:pt x="245" y="8"/>
                  </a:cubicBezTo>
                  <a:cubicBezTo>
                    <a:pt x="245" y="8"/>
                    <a:pt x="246" y="8"/>
                    <a:pt x="247" y="8"/>
                  </a:cubicBezTo>
                  <a:cubicBezTo>
                    <a:pt x="247" y="9"/>
                    <a:pt x="248" y="8"/>
                    <a:pt x="249" y="8"/>
                  </a:cubicBezTo>
                  <a:cubicBezTo>
                    <a:pt x="250" y="9"/>
                    <a:pt x="250" y="10"/>
                    <a:pt x="250" y="10"/>
                  </a:cubicBezTo>
                  <a:cubicBezTo>
                    <a:pt x="250" y="10"/>
                    <a:pt x="250" y="10"/>
                    <a:pt x="251" y="10"/>
                  </a:cubicBezTo>
                  <a:cubicBezTo>
                    <a:pt x="251" y="10"/>
                    <a:pt x="251" y="10"/>
                    <a:pt x="251" y="11"/>
                  </a:cubicBezTo>
                  <a:cubicBezTo>
                    <a:pt x="252" y="11"/>
                    <a:pt x="252" y="11"/>
                    <a:pt x="252" y="11"/>
                  </a:cubicBezTo>
                  <a:cubicBezTo>
                    <a:pt x="252" y="11"/>
                    <a:pt x="253" y="11"/>
                    <a:pt x="253" y="11"/>
                  </a:cubicBezTo>
                  <a:cubicBezTo>
                    <a:pt x="254" y="10"/>
                    <a:pt x="254" y="10"/>
                    <a:pt x="254" y="10"/>
                  </a:cubicBezTo>
                  <a:cubicBezTo>
                    <a:pt x="254" y="10"/>
                    <a:pt x="254" y="10"/>
                    <a:pt x="255" y="10"/>
                  </a:cubicBezTo>
                  <a:cubicBezTo>
                    <a:pt x="255" y="9"/>
                    <a:pt x="255" y="10"/>
                    <a:pt x="256" y="10"/>
                  </a:cubicBezTo>
                  <a:cubicBezTo>
                    <a:pt x="257" y="10"/>
                    <a:pt x="257" y="11"/>
                    <a:pt x="257" y="11"/>
                  </a:cubicBezTo>
                  <a:cubicBezTo>
                    <a:pt x="257" y="11"/>
                    <a:pt x="257" y="11"/>
                    <a:pt x="258" y="12"/>
                  </a:cubicBezTo>
                  <a:cubicBezTo>
                    <a:pt x="258" y="13"/>
                    <a:pt x="258" y="12"/>
                    <a:pt x="258" y="13"/>
                  </a:cubicBezTo>
                  <a:cubicBezTo>
                    <a:pt x="258" y="13"/>
                    <a:pt x="258" y="13"/>
                    <a:pt x="258" y="14"/>
                  </a:cubicBezTo>
                  <a:cubicBezTo>
                    <a:pt x="258" y="14"/>
                    <a:pt x="258" y="13"/>
                    <a:pt x="258" y="14"/>
                  </a:cubicBezTo>
                  <a:cubicBezTo>
                    <a:pt x="258" y="14"/>
                    <a:pt x="259" y="14"/>
                    <a:pt x="259" y="15"/>
                  </a:cubicBezTo>
                  <a:cubicBezTo>
                    <a:pt x="260" y="15"/>
                    <a:pt x="259" y="15"/>
                    <a:pt x="260" y="15"/>
                  </a:cubicBezTo>
                  <a:cubicBezTo>
                    <a:pt x="260" y="16"/>
                    <a:pt x="260" y="16"/>
                    <a:pt x="260" y="16"/>
                  </a:cubicBezTo>
                  <a:cubicBezTo>
                    <a:pt x="260" y="16"/>
                    <a:pt x="260" y="16"/>
                    <a:pt x="260" y="17"/>
                  </a:cubicBezTo>
                  <a:cubicBezTo>
                    <a:pt x="260" y="17"/>
                    <a:pt x="260" y="17"/>
                    <a:pt x="261" y="17"/>
                  </a:cubicBezTo>
                  <a:cubicBezTo>
                    <a:pt x="261" y="17"/>
                    <a:pt x="261" y="17"/>
                    <a:pt x="261" y="18"/>
                  </a:cubicBezTo>
                  <a:cubicBezTo>
                    <a:pt x="261" y="18"/>
                    <a:pt x="261" y="19"/>
                    <a:pt x="261" y="19"/>
                  </a:cubicBezTo>
                  <a:cubicBezTo>
                    <a:pt x="261" y="19"/>
                    <a:pt x="262" y="19"/>
                    <a:pt x="262" y="19"/>
                  </a:cubicBezTo>
                  <a:cubicBezTo>
                    <a:pt x="263" y="19"/>
                    <a:pt x="262" y="19"/>
                    <a:pt x="262" y="20"/>
                  </a:cubicBezTo>
                  <a:cubicBezTo>
                    <a:pt x="262" y="20"/>
                    <a:pt x="263" y="20"/>
                    <a:pt x="263" y="20"/>
                  </a:cubicBezTo>
                  <a:cubicBezTo>
                    <a:pt x="264" y="20"/>
                    <a:pt x="264" y="20"/>
                    <a:pt x="264" y="21"/>
                  </a:cubicBezTo>
                  <a:cubicBezTo>
                    <a:pt x="264" y="21"/>
                    <a:pt x="265" y="21"/>
                    <a:pt x="265" y="21"/>
                  </a:cubicBezTo>
                  <a:cubicBezTo>
                    <a:pt x="265" y="21"/>
                    <a:pt x="265" y="22"/>
                    <a:pt x="266" y="22"/>
                  </a:cubicBezTo>
                  <a:cubicBezTo>
                    <a:pt x="266" y="22"/>
                    <a:pt x="266" y="23"/>
                    <a:pt x="266" y="23"/>
                  </a:cubicBezTo>
                  <a:cubicBezTo>
                    <a:pt x="267" y="23"/>
                    <a:pt x="266" y="23"/>
                    <a:pt x="267" y="24"/>
                  </a:cubicBezTo>
                  <a:cubicBezTo>
                    <a:pt x="267" y="24"/>
                    <a:pt x="267" y="24"/>
                    <a:pt x="267" y="24"/>
                  </a:cubicBezTo>
                  <a:cubicBezTo>
                    <a:pt x="268" y="24"/>
                    <a:pt x="268" y="23"/>
                    <a:pt x="269" y="24"/>
                  </a:cubicBezTo>
                  <a:cubicBezTo>
                    <a:pt x="269" y="24"/>
                    <a:pt x="269" y="24"/>
                    <a:pt x="270" y="24"/>
                  </a:cubicBezTo>
                  <a:cubicBezTo>
                    <a:pt x="270" y="24"/>
                    <a:pt x="270" y="24"/>
                    <a:pt x="271" y="24"/>
                  </a:cubicBezTo>
                  <a:cubicBezTo>
                    <a:pt x="271" y="24"/>
                    <a:pt x="271" y="24"/>
                    <a:pt x="272" y="24"/>
                  </a:cubicBezTo>
                  <a:cubicBezTo>
                    <a:pt x="272" y="23"/>
                    <a:pt x="272" y="23"/>
                    <a:pt x="273" y="23"/>
                  </a:cubicBezTo>
                  <a:cubicBezTo>
                    <a:pt x="274" y="22"/>
                    <a:pt x="274" y="23"/>
                    <a:pt x="274" y="23"/>
                  </a:cubicBezTo>
                  <a:cubicBezTo>
                    <a:pt x="275" y="23"/>
                    <a:pt x="274" y="23"/>
                    <a:pt x="275" y="23"/>
                  </a:cubicBezTo>
                  <a:cubicBezTo>
                    <a:pt x="275" y="23"/>
                    <a:pt x="275" y="23"/>
                    <a:pt x="275" y="22"/>
                  </a:cubicBezTo>
                  <a:cubicBezTo>
                    <a:pt x="276" y="22"/>
                    <a:pt x="276" y="22"/>
                    <a:pt x="276" y="22"/>
                  </a:cubicBezTo>
                  <a:cubicBezTo>
                    <a:pt x="277" y="22"/>
                    <a:pt x="277" y="22"/>
                    <a:pt x="277" y="22"/>
                  </a:cubicBezTo>
                  <a:cubicBezTo>
                    <a:pt x="278" y="22"/>
                    <a:pt x="278" y="22"/>
                    <a:pt x="278" y="22"/>
                  </a:cubicBezTo>
                  <a:cubicBezTo>
                    <a:pt x="278" y="22"/>
                    <a:pt x="279" y="22"/>
                    <a:pt x="279" y="21"/>
                  </a:cubicBezTo>
                  <a:cubicBezTo>
                    <a:pt x="280" y="21"/>
                    <a:pt x="280" y="22"/>
                    <a:pt x="281" y="22"/>
                  </a:cubicBezTo>
                  <a:cubicBezTo>
                    <a:pt x="281" y="22"/>
                    <a:pt x="281" y="21"/>
                    <a:pt x="282" y="21"/>
                  </a:cubicBezTo>
                  <a:cubicBezTo>
                    <a:pt x="283" y="20"/>
                    <a:pt x="283" y="21"/>
                    <a:pt x="284" y="21"/>
                  </a:cubicBezTo>
                  <a:cubicBezTo>
                    <a:pt x="285" y="21"/>
                    <a:pt x="285" y="21"/>
                    <a:pt x="285" y="21"/>
                  </a:cubicBezTo>
                  <a:cubicBezTo>
                    <a:pt x="285" y="21"/>
                    <a:pt x="285" y="20"/>
                    <a:pt x="285" y="20"/>
                  </a:cubicBezTo>
                  <a:cubicBezTo>
                    <a:pt x="286" y="20"/>
                    <a:pt x="286" y="20"/>
                    <a:pt x="287" y="20"/>
                  </a:cubicBezTo>
                  <a:cubicBezTo>
                    <a:pt x="287" y="20"/>
                    <a:pt x="288" y="19"/>
                    <a:pt x="288" y="19"/>
                  </a:cubicBezTo>
                  <a:cubicBezTo>
                    <a:pt x="288" y="19"/>
                    <a:pt x="289" y="19"/>
                    <a:pt x="289" y="19"/>
                  </a:cubicBezTo>
                  <a:cubicBezTo>
                    <a:pt x="290" y="19"/>
                    <a:pt x="290" y="18"/>
                    <a:pt x="290" y="18"/>
                  </a:cubicBezTo>
                  <a:cubicBezTo>
                    <a:pt x="290" y="18"/>
                    <a:pt x="291" y="18"/>
                    <a:pt x="291" y="18"/>
                  </a:cubicBezTo>
                  <a:cubicBezTo>
                    <a:pt x="292" y="18"/>
                    <a:pt x="291" y="18"/>
                    <a:pt x="292" y="17"/>
                  </a:cubicBezTo>
                  <a:cubicBezTo>
                    <a:pt x="293" y="17"/>
                    <a:pt x="292" y="17"/>
                    <a:pt x="293" y="17"/>
                  </a:cubicBezTo>
                  <a:cubicBezTo>
                    <a:pt x="293" y="16"/>
                    <a:pt x="293" y="16"/>
                    <a:pt x="293" y="15"/>
                  </a:cubicBezTo>
                  <a:cubicBezTo>
                    <a:pt x="293" y="15"/>
                    <a:pt x="294" y="15"/>
                    <a:pt x="294" y="15"/>
                  </a:cubicBezTo>
                  <a:cubicBezTo>
                    <a:pt x="295" y="15"/>
                    <a:pt x="294" y="15"/>
                    <a:pt x="295" y="14"/>
                  </a:cubicBezTo>
                  <a:cubicBezTo>
                    <a:pt x="295" y="14"/>
                    <a:pt x="294" y="13"/>
                    <a:pt x="294" y="13"/>
                  </a:cubicBezTo>
                  <a:cubicBezTo>
                    <a:pt x="294" y="13"/>
                    <a:pt x="295" y="12"/>
                    <a:pt x="296" y="12"/>
                  </a:cubicBezTo>
                  <a:cubicBezTo>
                    <a:pt x="297" y="12"/>
                    <a:pt x="297" y="13"/>
                    <a:pt x="297" y="13"/>
                  </a:cubicBezTo>
                  <a:cubicBezTo>
                    <a:pt x="297" y="13"/>
                    <a:pt x="298" y="13"/>
                    <a:pt x="298" y="12"/>
                  </a:cubicBezTo>
                  <a:cubicBezTo>
                    <a:pt x="299" y="12"/>
                    <a:pt x="298" y="12"/>
                    <a:pt x="299" y="13"/>
                  </a:cubicBezTo>
                  <a:cubicBezTo>
                    <a:pt x="300" y="13"/>
                    <a:pt x="300" y="12"/>
                    <a:pt x="300" y="12"/>
                  </a:cubicBezTo>
                  <a:cubicBezTo>
                    <a:pt x="300" y="12"/>
                    <a:pt x="300" y="12"/>
                    <a:pt x="301" y="12"/>
                  </a:cubicBezTo>
                  <a:cubicBezTo>
                    <a:pt x="302" y="12"/>
                    <a:pt x="302" y="12"/>
                    <a:pt x="302" y="12"/>
                  </a:cubicBezTo>
                  <a:cubicBezTo>
                    <a:pt x="302" y="13"/>
                    <a:pt x="301" y="13"/>
                    <a:pt x="302" y="14"/>
                  </a:cubicBezTo>
                  <a:cubicBezTo>
                    <a:pt x="302" y="14"/>
                    <a:pt x="302" y="14"/>
                    <a:pt x="302" y="15"/>
                  </a:cubicBezTo>
                  <a:cubicBezTo>
                    <a:pt x="303" y="16"/>
                    <a:pt x="303" y="16"/>
                    <a:pt x="303" y="16"/>
                  </a:cubicBezTo>
                  <a:cubicBezTo>
                    <a:pt x="303" y="16"/>
                    <a:pt x="303" y="16"/>
                    <a:pt x="304" y="16"/>
                  </a:cubicBezTo>
                  <a:cubicBezTo>
                    <a:pt x="305" y="16"/>
                    <a:pt x="305" y="16"/>
                    <a:pt x="305" y="16"/>
                  </a:cubicBezTo>
                  <a:cubicBezTo>
                    <a:pt x="305" y="17"/>
                    <a:pt x="305" y="17"/>
                    <a:pt x="306" y="18"/>
                  </a:cubicBezTo>
                  <a:cubicBezTo>
                    <a:pt x="306" y="18"/>
                    <a:pt x="306" y="18"/>
                    <a:pt x="306" y="19"/>
                  </a:cubicBezTo>
                  <a:cubicBezTo>
                    <a:pt x="306" y="19"/>
                    <a:pt x="306" y="20"/>
                    <a:pt x="306" y="20"/>
                  </a:cubicBezTo>
                  <a:cubicBezTo>
                    <a:pt x="306" y="21"/>
                    <a:pt x="306" y="21"/>
                    <a:pt x="305" y="21"/>
                  </a:cubicBezTo>
                  <a:cubicBezTo>
                    <a:pt x="304" y="22"/>
                    <a:pt x="304" y="22"/>
                    <a:pt x="305" y="22"/>
                  </a:cubicBezTo>
                  <a:cubicBezTo>
                    <a:pt x="305" y="23"/>
                    <a:pt x="304" y="23"/>
                    <a:pt x="304" y="24"/>
                  </a:cubicBezTo>
                  <a:cubicBezTo>
                    <a:pt x="304" y="24"/>
                    <a:pt x="305" y="24"/>
                    <a:pt x="307" y="24"/>
                  </a:cubicBezTo>
                  <a:cubicBezTo>
                    <a:pt x="308" y="23"/>
                    <a:pt x="307" y="23"/>
                    <a:pt x="307" y="22"/>
                  </a:cubicBezTo>
                  <a:cubicBezTo>
                    <a:pt x="308" y="22"/>
                    <a:pt x="307" y="22"/>
                    <a:pt x="308" y="22"/>
                  </a:cubicBezTo>
                  <a:cubicBezTo>
                    <a:pt x="309" y="21"/>
                    <a:pt x="308" y="21"/>
                    <a:pt x="309" y="21"/>
                  </a:cubicBezTo>
                  <a:cubicBezTo>
                    <a:pt x="309" y="21"/>
                    <a:pt x="309" y="21"/>
                    <a:pt x="310" y="21"/>
                  </a:cubicBezTo>
                  <a:cubicBezTo>
                    <a:pt x="310" y="21"/>
                    <a:pt x="309" y="20"/>
                    <a:pt x="309" y="20"/>
                  </a:cubicBezTo>
                  <a:cubicBezTo>
                    <a:pt x="309" y="20"/>
                    <a:pt x="310" y="20"/>
                    <a:pt x="310" y="20"/>
                  </a:cubicBezTo>
                  <a:cubicBezTo>
                    <a:pt x="311" y="21"/>
                    <a:pt x="312" y="20"/>
                    <a:pt x="312" y="20"/>
                  </a:cubicBezTo>
                  <a:cubicBezTo>
                    <a:pt x="312" y="19"/>
                    <a:pt x="311" y="19"/>
                    <a:pt x="311" y="19"/>
                  </a:cubicBezTo>
                  <a:cubicBezTo>
                    <a:pt x="311" y="18"/>
                    <a:pt x="311" y="18"/>
                    <a:pt x="312" y="18"/>
                  </a:cubicBezTo>
                  <a:cubicBezTo>
                    <a:pt x="312" y="17"/>
                    <a:pt x="312" y="18"/>
                    <a:pt x="313" y="18"/>
                  </a:cubicBezTo>
                  <a:cubicBezTo>
                    <a:pt x="314" y="18"/>
                    <a:pt x="313" y="18"/>
                    <a:pt x="313" y="18"/>
                  </a:cubicBezTo>
                  <a:cubicBezTo>
                    <a:pt x="314" y="18"/>
                    <a:pt x="314" y="19"/>
                    <a:pt x="314" y="19"/>
                  </a:cubicBezTo>
                  <a:cubicBezTo>
                    <a:pt x="314" y="19"/>
                    <a:pt x="315" y="19"/>
                    <a:pt x="315" y="19"/>
                  </a:cubicBezTo>
                  <a:cubicBezTo>
                    <a:pt x="316" y="19"/>
                    <a:pt x="316" y="19"/>
                    <a:pt x="316" y="19"/>
                  </a:cubicBezTo>
                  <a:cubicBezTo>
                    <a:pt x="317" y="19"/>
                    <a:pt x="317" y="19"/>
                    <a:pt x="317" y="19"/>
                  </a:cubicBezTo>
                  <a:cubicBezTo>
                    <a:pt x="317" y="19"/>
                    <a:pt x="317" y="20"/>
                    <a:pt x="318" y="20"/>
                  </a:cubicBezTo>
                  <a:cubicBezTo>
                    <a:pt x="318" y="20"/>
                    <a:pt x="318" y="20"/>
                    <a:pt x="319" y="20"/>
                  </a:cubicBezTo>
                  <a:cubicBezTo>
                    <a:pt x="320" y="20"/>
                    <a:pt x="320" y="20"/>
                    <a:pt x="320" y="19"/>
                  </a:cubicBezTo>
                  <a:cubicBezTo>
                    <a:pt x="319" y="18"/>
                    <a:pt x="319" y="19"/>
                    <a:pt x="318" y="19"/>
                  </a:cubicBezTo>
                  <a:cubicBezTo>
                    <a:pt x="318" y="18"/>
                    <a:pt x="318" y="18"/>
                    <a:pt x="318" y="18"/>
                  </a:cubicBezTo>
                  <a:cubicBezTo>
                    <a:pt x="318" y="17"/>
                    <a:pt x="318" y="17"/>
                    <a:pt x="318" y="17"/>
                  </a:cubicBezTo>
                  <a:cubicBezTo>
                    <a:pt x="318" y="17"/>
                    <a:pt x="319" y="17"/>
                    <a:pt x="319" y="17"/>
                  </a:cubicBezTo>
                  <a:cubicBezTo>
                    <a:pt x="319" y="16"/>
                    <a:pt x="319" y="16"/>
                    <a:pt x="319" y="16"/>
                  </a:cubicBezTo>
                  <a:cubicBezTo>
                    <a:pt x="319" y="15"/>
                    <a:pt x="319" y="15"/>
                    <a:pt x="319" y="15"/>
                  </a:cubicBezTo>
                  <a:cubicBezTo>
                    <a:pt x="319" y="15"/>
                    <a:pt x="320" y="15"/>
                    <a:pt x="320" y="14"/>
                  </a:cubicBezTo>
                  <a:cubicBezTo>
                    <a:pt x="321" y="14"/>
                    <a:pt x="321" y="14"/>
                    <a:pt x="322" y="14"/>
                  </a:cubicBezTo>
                  <a:cubicBezTo>
                    <a:pt x="323" y="14"/>
                    <a:pt x="322" y="14"/>
                    <a:pt x="323" y="14"/>
                  </a:cubicBezTo>
                  <a:cubicBezTo>
                    <a:pt x="323" y="14"/>
                    <a:pt x="324" y="14"/>
                    <a:pt x="324" y="14"/>
                  </a:cubicBezTo>
                  <a:cubicBezTo>
                    <a:pt x="324" y="14"/>
                    <a:pt x="324" y="14"/>
                    <a:pt x="325" y="14"/>
                  </a:cubicBezTo>
                  <a:cubicBezTo>
                    <a:pt x="325" y="14"/>
                    <a:pt x="325" y="15"/>
                    <a:pt x="325" y="15"/>
                  </a:cubicBezTo>
                  <a:cubicBezTo>
                    <a:pt x="326" y="15"/>
                    <a:pt x="326" y="15"/>
                    <a:pt x="327" y="15"/>
                  </a:cubicBezTo>
                  <a:cubicBezTo>
                    <a:pt x="327" y="15"/>
                    <a:pt x="327" y="15"/>
                    <a:pt x="327" y="16"/>
                  </a:cubicBezTo>
                  <a:cubicBezTo>
                    <a:pt x="328" y="17"/>
                    <a:pt x="328" y="16"/>
                    <a:pt x="328" y="17"/>
                  </a:cubicBezTo>
                  <a:cubicBezTo>
                    <a:pt x="329" y="17"/>
                    <a:pt x="329" y="17"/>
                    <a:pt x="330" y="17"/>
                  </a:cubicBezTo>
                  <a:cubicBezTo>
                    <a:pt x="331" y="17"/>
                    <a:pt x="331" y="17"/>
                    <a:pt x="331" y="18"/>
                  </a:cubicBezTo>
                  <a:cubicBezTo>
                    <a:pt x="331" y="18"/>
                    <a:pt x="331" y="18"/>
                    <a:pt x="332" y="18"/>
                  </a:cubicBezTo>
                  <a:cubicBezTo>
                    <a:pt x="332" y="19"/>
                    <a:pt x="332" y="19"/>
                    <a:pt x="333" y="20"/>
                  </a:cubicBezTo>
                  <a:cubicBezTo>
                    <a:pt x="333" y="20"/>
                    <a:pt x="333" y="20"/>
                    <a:pt x="334" y="20"/>
                  </a:cubicBezTo>
                  <a:cubicBezTo>
                    <a:pt x="334" y="20"/>
                    <a:pt x="335" y="20"/>
                    <a:pt x="335" y="21"/>
                  </a:cubicBezTo>
                  <a:cubicBezTo>
                    <a:pt x="336" y="21"/>
                    <a:pt x="335" y="21"/>
                    <a:pt x="336" y="22"/>
                  </a:cubicBezTo>
                  <a:cubicBezTo>
                    <a:pt x="337" y="23"/>
                    <a:pt x="337" y="23"/>
                    <a:pt x="338" y="23"/>
                  </a:cubicBezTo>
                  <a:cubicBezTo>
                    <a:pt x="338" y="23"/>
                    <a:pt x="338" y="23"/>
                    <a:pt x="339" y="24"/>
                  </a:cubicBezTo>
                  <a:cubicBezTo>
                    <a:pt x="339" y="24"/>
                    <a:pt x="340" y="24"/>
                    <a:pt x="340" y="23"/>
                  </a:cubicBezTo>
                  <a:cubicBezTo>
                    <a:pt x="341" y="23"/>
                    <a:pt x="341" y="23"/>
                    <a:pt x="341" y="23"/>
                  </a:cubicBezTo>
                  <a:cubicBezTo>
                    <a:pt x="341" y="23"/>
                    <a:pt x="341" y="22"/>
                    <a:pt x="342" y="22"/>
                  </a:cubicBezTo>
                  <a:cubicBezTo>
                    <a:pt x="342" y="22"/>
                    <a:pt x="342" y="22"/>
                    <a:pt x="343" y="22"/>
                  </a:cubicBezTo>
                  <a:cubicBezTo>
                    <a:pt x="343" y="22"/>
                    <a:pt x="343" y="22"/>
                    <a:pt x="343" y="22"/>
                  </a:cubicBezTo>
                  <a:cubicBezTo>
                    <a:pt x="343" y="21"/>
                    <a:pt x="343" y="21"/>
                    <a:pt x="343" y="21"/>
                  </a:cubicBezTo>
                  <a:cubicBezTo>
                    <a:pt x="343" y="20"/>
                    <a:pt x="343" y="21"/>
                    <a:pt x="345" y="20"/>
                  </a:cubicBezTo>
                  <a:cubicBezTo>
                    <a:pt x="346" y="20"/>
                    <a:pt x="345" y="20"/>
                    <a:pt x="345" y="19"/>
                  </a:cubicBezTo>
                  <a:cubicBezTo>
                    <a:pt x="344" y="19"/>
                    <a:pt x="344" y="19"/>
                    <a:pt x="345" y="18"/>
                  </a:cubicBezTo>
                  <a:cubicBezTo>
                    <a:pt x="345" y="18"/>
                    <a:pt x="345" y="18"/>
                    <a:pt x="346" y="17"/>
                  </a:cubicBezTo>
                  <a:cubicBezTo>
                    <a:pt x="346" y="17"/>
                    <a:pt x="347" y="17"/>
                    <a:pt x="347" y="17"/>
                  </a:cubicBezTo>
                  <a:cubicBezTo>
                    <a:pt x="348" y="17"/>
                    <a:pt x="349" y="17"/>
                    <a:pt x="350" y="17"/>
                  </a:cubicBezTo>
                  <a:cubicBezTo>
                    <a:pt x="350" y="17"/>
                    <a:pt x="352" y="25"/>
                    <a:pt x="353" y="25"/>
                  </a:cubicBezTo>
                  <a:cubicBezTo>
                    <a:pt x="353" y="26"/>
                    <a:pt x="355" y="24"/>
                    <a:pt x="355" y="24"/>
                  </a:cubicBezTo>
                  <a:cubicBezTo>
                    <a:pt x="355" y="24"/>
                    <a:pt x="359" y="26"/>
                    <a:pt x="360" y="26"/>
                  </a:cubicBezTo>
                  <a:cubicBezTo>
                    <a:pt x="361" y="27"/>
                    <a:pt x="363" y="29"/>
                    <a:pt x="364" y="29"/>
                  </a:cubicBezTo>
                  <a:cubicBezTo>
                    <a:pt x="366" y="30"/>
                    <a:pt x="368" y="31"/>
                    <a:pt x="369" y="31"/>
                  </a:cubicBezTo>
                  <a:cubicBezTo>
                    <a:pt x="370" y="31"/>
                    <a:pt x="373" y="32"/>
                    <a:pt x="374" y="33"/>
                  </a:cubicBezTo>
                  <a:cubicBezTo>
                    <a:pt x="375" y="33"/>
                    <a:pt x="379" y="35"/>
                    <a:pt x="379" y="35"/>
                  </a:cubicBezTo>
                  <a:cubicBezTo>
                    <a:pt x="380" y="36"/>
                    <a:pt x="382" y="37"/>
                    <a:pt x="383" y="37"/>
                  </a:cubicBezTo>
                  <a:cubicBezTo>
                    <a:pt x="384" y="38"/>
                    <a:pt x="385" y="38"/>
                    <a:pt x="386" y="39"/>
                  </a:cubicBezTo>
                  <a:cubicBezTo>
                    <a:pt x="387" y="39"/>
                    <a:pt x="388" y="40"/>
                    <a:pt x="389" y="41"/>
                  </a:cubicBezTo>
                  <a:cubicBezTo>
                    <a:pt x="389" y="42"/>
                    <a:pt x="393" y="48"/>
                    <a:pt x="393" y="48"/>
                  </a:cubicBezTo>
                  <a:cubicBezTo>
                    <a:pt x="393" y="49"/>
                    <a:pt x="402" y="61"/>
                    <a:pt x="402" y="61"/>
                  </a:cubicBezTo>
                  <a:cubicBezTo>
                    <a:pt x="402" y="61"/>
                    <a:pt x="404" y="64"/>
                    <a:pt x="404" y="65"/>
                  </a:cubicBezTo>
                  <a:cubicBezTo>
                    <a:pt x="404" y="65"/>
                    <a:pt x="404" y="65"/>
                    <a:pt x="404" y="65"/>
                  </a:cubicBezTo>
                  <a:cubicBezTo>
                    <a:pt x="409" y="69"/>
                    <a:pt x="409" y="69"/>
                    <a:pt x="409" y="69"/>
                  </a:cubicBezTo>
                  <a:cubicBezTo>
                    <a:pt x="413" y="71"/>
                    <a:pt x="413" y="71"/>
                    <a:pt x="413" y="71"/>
                  </a:cubicBezTo>
                  <a:cubicBezTo>
                    <a:pt x="418" y="73"/>
                    <a:pt x="418" y="73"/>
                    <a:pt x="418" y="73"/>
                  </a:cubicBezTo>
                  <a:cubicBezTo>
                    <a:pt x="423" y="76"/>
                    <a:pt x="423" y="76"/>
                    <a:pt x="423" y="76"/>
                  </a:cubicBezTo>
                  <a:cubicBezTo>
                    <a:pt x="424" y="79"/>
                    <a:pt x="424" y="79"/>
                    <a:pt x="424" y="79"/>
                  </a:cubicBezTo>
                  <a:cubicBezTo>
                    <a:pt x="424" y="79"/>
                    <a:pt x="427" y="81"/>
                    <a:pt x="427" y="82"/>
                  </a:cubicBezTo>
                  <a:cubicBezTo>
                    <a:pt x="427" y="82"/>
                    <a:pt x="427" y="83"/>
                    <a:pt x="427" y="83"/>
                  </a:cubicBezTo>
                  <a:cubicBezTo>
                    <a:pt x="427" y="83"/>
                    <a:pt x="432" y="88"/>
                    <a:pt x="432" y="88"/>
                  </a:cubicBezTo>
                  <a:cubicBezTo>
                    <a:pt x="432" y="88"/>
                    <a:pt x="435" y="92"/>
                    <a:pt x="435" y="92"/>
                  </a:cubicBezTo>
                  <a:cubicBezTo>
                    <a:pt x="438" y="99"/>
                    <a:pt x="438" y="99"/>
                    <a:pt x="438" y="99"/>
                  </a:cubicBezTo>
                  <a:cubicBezTo>
                    <a:pt x="441" y="102"/>
                    <a:pt x="441" y="102"/>
                    <a:pt x="441" y="102"/>
                  </a:cubicBezTo>
                  <a:cubicBezTo>
                    <a:pt x="443" y="105"/>
                    <a:pt x="443" y="105"/>
                    <a:pt x="443" y="105"/>
                  </a:cubicBezTo>
                  <a:cubicBezTo>
                    <a:pt x="447" y="106"/>
                    <a:pt x="447" y="106"/>
                    <a:pt x="447" y="106"/>
                  </a:cubicBezTo>
                  <a:cubicBezTo>
                    <a:pt x="447" y="106"/>
                    <a:pt x="450" y="107"/>
                    <a:pt x="451" y="107"/>
                  </a:cubicBezTo>
                  <a:cubicBezTo>
                    <a:pt x="451" y="107"/>
                    <a:pt x="453" y="113"/>
                    <a:pt x="454" y="113"/>
                  </a:cubicBezTo>
                  <a:cubicBezTo>
                    <a:pt x="454" y="114"/>
                    <a:pt x="455" y="115"/>
                    <a:pt x="455" y="115"/>
                  </a:cubicBezTo>
                  <a:cubicBezTo>
                    <a:pt x="459" y="122"/>
                    <a:pt x="459" y="122"/>
                    <a:pt x="459" y="122"/>
                  </a:cubicBezTo>
                  <a:cubicBezTo>
                    <a:pt x="457" y="125"/>
                    <a:pt x="457" y="125"/>
                    <a:pt x="457" y="125"/>
                  </a:cubicBezTo>
                  <a:cubicBezTo>
                    <a:pt x="457" y="125"/>
                    <a:pt x="456" y="127"/>
                    <a:pt x="456" y="127"/>
                  </a:cubicBezTo>
                  <a:cubicBezTo>
                    <a:pt x="456" y="127"/>
                    <a:pt x="455" y="129"/>
                    <a:pt x="455" y="129"/>
                  </a:cubicBezTo>
                  <a:cubicBezTo>
                    <a:pt x="453" y="131"/>
                    <a:pt x="453" y="131"/>
                    <a:pt x="453" y="131"/>
                  </a:cubicBezTo>
                  <a:cubicBezTo>
                    <a:pt x="452" y="133"/>
                    <a:pt x="452" y="133"/>
                    <a:pt x="452" y="133"/>
                  </a:cubicBezTo>
                  <a:cubicBezTo>
                    <a:pt x="448" y="138"/>
                    <a:pt x="448" y="138"/>
                    <a:pt x="448" y="138"/>
                  </a:cubicBezTo>
                  <a:cubicBezTo>
                    <a:pt x="448" y="140"/>
                    <a:pt x="448" y="140"/>
                    <a:pt x="448" y="140"/>
                  </a:cubicBezTo>
                  <a:cubicBezTo>
                    <a:pt x="446" y="141"/>
                    <a:pt x="446" y="141"/>
                    <a:pt x="446" y="141"/>
                  </a:cubicBezTo>
                  <a:cubicBezTo>
                    <a:pt x="442" y="148"/>
                    <a:pt x="442" y="148"/>
                    <a:pt x="442" y="148"/>
                  </a:cubicBezTo>
                  <a:cubicBezTo>
                    <a:pt x="440" y="151"/>
                    <a:pt x="440" y="151"/>
                    <a:pt x="440" y="151"/>
                  </a:cubicBezTo>
                  <a:cubicBezTo>
                    <a:pt x="440" y="151"/>
                    <a:pt x="438" y="153"/>
                    <a:pt x="438" y="154"/>
                  </a:cubicBezTo>
                  <a:cubicBezTo>
                    <a:pt x="438" y="154"/>
                    <a:pt x="435" y="155"/>
                    <a:pt x="435" y="155"/>
                  </a:cubicBezTo>
                  <a:cubicBezTo>
                    <a:pt x="435" y="156"/>
                    <a:pt x="435" y="156"/>
                    <a:pt x="435" y="156"/>
                  </a:cubicBezTo>
                  <a:cubicBezTo>
                    <a:pt x="432" y="158"/>
                    <a:pt x="432" y="158"/>
                    <a:pt x="432" y="158"/>
                  </a:cubicBezTo>
                  <a:cubicBezTo>
                    <a:pt x="430" y="163"/>
                    <a:pt x="430" y="163"/>
                    <a:pt x="430" y="163"/>
                  </a:cubicBezTo>
                  <a:cubicBezTo>
                    <a:pt x="430" y="165"/>
                    <a:pt x="430" y="165"/>
                    <a:pt x="430" y="165"/>
                  </a:cubicBezTo>
                  <a:cubicBezTo>
                    <a:pt x="430" y="165"/>
                    <a:pt x="430" y="165"/>
                    <a:pt x="430" y="165"/>
                  </a:cubicBezTo>
                  <a:cubicBezTo>
                    <a:pt x="428" y="169"/>
                    <a:pt x="428" y="169"/>
                    <a:pt x="428" y="169"/>
                  </a:cubicBezTo>
                  <a:cubicBezTo>
                    <a:pt x="429" y="172"/>
                    <a:pt x="429" y="172"/>
                    <a:pt x="429" y="172"/>
                  </a:cubicBezTo>
                  <a:cubicBezTo>
                    <a:pt x="429" y="172"/>
                    <a:pt x="431" y="179"/>
                    <a:pt x="431" y="180"/>
                  </a:cubicBezTo>
                  <a:cubicBezTo>
                    <a:pt x="431" y="181"/>
                    <a:pt x="431" y="182"/>
                    <a:pt x="431" y="184"/>
                  </a:cubicBezTo>
                  <a:cubicBezTo>
                    <a:pt x="430" y="186"/>
                    <a:pt x="431" y="190"/>
                    <a:pt x="430" y="191"/>
                  </a:cubicBezTo>
                  <a:cubicBezTo>
                    <a:pt x="430" y="193"/>
                    <a:pt x="430" y="194"/>
                    <a:pt x="430" y="194"/>
                  </a:cubicBezTo>
                  <a:cubicBezTo>
                    <a:pt x="429" y="195"/>
                    <a:pt x="429" y="195"/>
                    <a:pt x="429" y="195"/>
                  </a:cubicBezTo>
                  <a:cubicBezTo>
                    <a:pt x="430" y="196"/>
                    <a:pt x="430" y="196"/>
                    <a:pt x="430" y="196"/>
                  </a:cubicBezTo>
                  <a:cubicBezTo>
                    <a:pt x="431" y="196"/>
                    <a:pt x="431" y="196"/>
                    <a:pt x="431" y="196"/>
                  </a:cubicBezTo>
                  <a:cubicBezTo>
                    <a:pt x="431" y="196"/>
                    <a:pt x="431" y="196"/>
                    <a:pt x="431" y="196"/>
                  </a:cubicBezTo>
                  <a:cubicBezTo>
                    <a:pt x="431" y="196"/>
                    <a:pt x="436" y="197"/>
                    <a:pt x="436" y="197"/>
                  </a:cubicBezTo>
                  <a:cubicBezTo>
                    <a:pt x="437" y="198"/>
                    <a:pt x="437" y="198"/>
                    <a:pt x="437" y="198"/>
                  </a:cubicBezTo>
                  <a:cubicBezTo>
                    <a:pt x="438" y="198"/>
                    <a:pt x="438" y="198"/>
                    <a:pt x="438" y="198"/>
                  </a:cubicBezTo>
                  <a:cubicBezTo>
                    <a:pt x="439" y="198"/>
                    <a:pt x="439" y="198"/>
                    <a:pt x="439" y="198"/>
                  </a:cubicBezTo>
                  <a:cubicBezTo>
                    <a:pt x="441" y="198"/>
                    <a:pt x="441" y="198"/>
                    <a:pt x="441" y="198"/>
                  </a:cubicBezTo>
                  <a:cubicBezTo>
                    <a:pt x="442" y="197"/>
                    <a:pt x="442" y="197"/>
                    <a:pt x="442" y="197"/>
                  </a:cubicBezTo>
                  <a:cubicBezTo>
                    <a:pt x="443" y="197"/>
                    <a:pt x="443" y="197"/>
                    <a:pt x="443" y="197"/>
                  </a:cubicBezTo>
                  <a:cubicBezTo>
                    <a:pt x="444" y="196"/>
                    <a:pt x="444" y="196"/>
                    <a:pt x="444" y="196"/>
                  </a:cubicBezTo>
                  <a:cubicBezTo>
                    <a:pt x="445" y="196"/>
                    <a:pt x="445" y="196"/>
                    <a:pt x="445" y="196"/>
                  </a:cubicBezTo>
                  <a:cubicBezTo>
                    <a:pt x="446" y="195"/>
                    <a:pt x="446" y="195"/>
                    <a:pt x="446" y="195"/>
                  </a:cubicBezTo>
                  <a:cubicBezTo>
                    <a:pt x="448" y="195"/>
                    <a:pt x="448" y="195"/>
                    <a:pt x="448" y="195"/>
                  </a:cubicBezTo>
                  <a:cubicBezTo>
                    <a:pt x="449" y="195"/>
                    <a:pt x="449" y="195"/>
                    <a:pt x="449" y="195"/>
                  </a:cubicBezTo>
                  <a:cubicBezTo>
                    <a:pt x="449" y="195"/>
                    <a:pt x="450" y="196"/>
                    <a:pt x="451" y="196"/>
                  </a:cubicBezTo>
                  <a:cubicBezTo>
                    <a:pt x="451" y="196"/>
                    <a:pt x="452" y="195"/>
                    <a:pt x="452" y="195"/>
                  </a:cubicBezTo>
                  <a:cubicBezTo>
                    <a:pt x="455" y="195"/>
                    <a:pt x="455" y="195"/>
                    <a:pt x="455" y="195"/>
                  </a:cubicBezTo>
                  <a:cubicBezTo>
                    <a:pt x="455" y="195"/>
                    <a:pt x="455" y="194"/>
                    <a:pt x="456" y="195"/>
                  </a:cubicBezTo>
                  <a:cubicBezTo>
                    <a:pt x="456" y="195"/>
                    <a:pt x="458" y="194"/>
                    <a:pt x="458" y="194"/>
                  </a:cubicBezTo>
                  <a:cubicBezTo>
                    <a:pt x="460" y="195"/>
                    <a:pt x="460" y="195"/>
                    <a:pt x="460" y="195"/>
                  </a:cubicBezTo>
                  <a:cubicBezTo>
                    <a:pt x="462" y="194"/>
                    <a:pt x="462" y="194"/>
                    <a:pt x="462" y="194"/>
                  </a:cubicBezTo>
                  <a:cubicBezTo>
                    <a:pt x="462" y="194"/>
                    <a:pt x="463" y="193"/>
                    <a:pt x="464" y="192"/>
                  </a:cubicBezTo>
                  <a:cubicBezTo>
                    <a:pt x="465" y="192"/>
                    <a:pt x="465" y="191"/>
                    <a:pt x="466" y="191"/>
                  </a:cubicBezTo>
                  <a:cubicBezTo>
                    <a:pt x="468" y="191"/>
                    <a:pt x="471" y="190"/>
                    <a:pt x="471" y="190"/>
                  </a:cubicBezTo>
                  <a:cubicBezTo>
                    <a:pt x="474" y="191"/>
                    <a:pt x="474" y="191"/>
                    <a:pt x="474" y="191"/>
                  </a:cubicBezTo>
                  <a:cubicBezTo>
                    <a:pt x="475" y="192"/>
                    <a:pt x="475" y="192"/>
                    <a:pt x="475" y="192"/>
                  </a:cubicBezTo>
                  <a:cubicBezTo>
                    <a:pt x="477" y="191"/>
                    <a:pt x="477" y="191"/>
                    <a:pt x="477" y="191"/>
                  </a:cubicBezTo>
                  <a:cubicBezTo>
                    <a:pt x="477" y="191"/>
                    <a:pt x="477" y="191"/>
                    <a:pt x="477" y="192"/>
                  </a:cubicBezTo>
                  <a:cubicBezTo>
                    <a:pt x="477" y="193"/>
                    <a:pt x="479" y="195"/>
                    <a:pt x="479" y="195"/>
                  </a:cubicBezTo>
                  <a:cubicBezTo>
                    <a:pt x="479" y="195"/>
                    <a:pt x="480" y="196"/>
                    <a:pt x="480" y="196"/>
                  </a:cubicBezTo>
                  <a:cubicBezTo>
                    <a:pt x="481" y="196"/>
                    <a:pt x="482" y="195"/>
                    <a:pt x="483" y="195"/>
                  </a:cubicBezTo>
                  <a:cubicBezTo>
                    <a:pt x="483" y="196"/>
                    <a:pt x="484" y="196"/>
                    <a:pt x="484" y="196"/>
                  </a:cubicBezTo>
                  <a:cubicBezTo>
                    <a:pt x="485" y="195"/>
                    <a:pt x="485" y="195"/>
                    <a:pt x="485" y="195"/>
                  </a:cubicBezTo>
                  <a:cubicBezTo>
                    <a:pt x="485" y="195"/>
                    <a:pt x="486" y="195"/>
                    <a:pt x="487" y="195"/>
                  </a:cubicBezTo>
                  <a:cubicBezTo>
                    <a:pt x="487" y="195"/>
                    <a:pt x="487" y="195"/>
                    <a:pt x="487" y="195"/>
                  </a:cubicBezTo>
                  <a:cubicBezTo>
                    <a:pt x="485" y="198"/>
                    <a:pt x="485" y="198"/>
                    <a:pt x="485" y="198"/>
                  </a:cubicBezTo>
                  <a:cubicBezTo>
                    <a:pt x="486" y="199"/>
                    <a:pt x="486" y="199"/>
                    <a:pt x="486" y="199"/>
                  </a:cubicBezTo>
                  <a:cubicBezTo>
                    <a:pt x="484" y="202"/>
                    <a:pt x="484" y="202"/>
                    <a:pt x="484" y="202"/>
                  </a:cubicBezTo>
                  <a:cubicBezTo>
                    <a:pt x="482" y="203"/>
                    <a:pt x="482" y="203"/>
                    <a:pt x="482" y="203"/>
                  </a:cubicBezTo>
                  <a:cubicBezTo>
                    <a:pt x="480" y="206"/>
                    <a:pt x="480" y="206"/>
                    <a:pt x="480" y="206"/>
                  </a:cubicBezTo>
                  <a:cubicBezTo>
                    <a:pt x="478" y="208"/>
                    <a:pt x="478" y="208"/>
                    <a:pt x="478" y="208"/>
                  </a:cubicBezTo>
                  <a:cubicBezTo>
                    <a:pt x="475" y="213"/>
                    <a:pt x="475" y="213"/>
                    <a:pt x="475" y="213"/>
                  </a:cubicBezTo>
                  <a:cubicBezTo>
                    <a:pt x="473" y="214"/>
                    <a:pt x="473" y="214"/>
                    <a:pt x="473" y="214"/>
                  </a:cubicBezTo>
                  <a:cubicBezTo>
                    <a:pt x="474" y="216"/>
                    <a:pt x="474" y="216"/>
                    <a:pt x="474" y="216"/>
                  </a:cubicBezTo>
                  <a:cubicBezTo>
                    <a:pt x="474" y="218"/>
                    <a:pt x="474" y="218"/>
                    <a:pt x="474" y="218"/>
                  </a:cubicBezTo>
                  <a:cubicBezTo>
                    <a:pt x="476" y="219"/>
                    <a:pt x="476" y="219"/>
                    <a:pt x="476" y="219"/>
                  </a:cubicBezTo>
                  <a:cubicBezTo>
                    <a:pt x="476" y="220"/>
                    <a:pt x="476" y="220"/>
                    <a:pt x="476" y="220"/>
                  </a:cubicBezTo>
                  <a:cubicBezTo>
                    <a:pt x="479" y="221"/>
                    <a:pt x="479" y="221"/>
                    <a:pt x="479" y="221"/>
                  </a:cubicBezTo>
                  <a:cubicBezTo>
                    <a:pt x="479" y="228"/>
                    <a:pt x="479" y="228"/>
                    <a:pt x="479" y="228"/>
                  </a:cubicBezTo>
                  <a:cubicBezTo>
                    <a:pt x="480" y="228"/>
                    <a:pt x="480" y="228"/>
                    <a:pt x="480" y="228"/>
                  </a:cubicBezTo>
                  <a:cubicBezTo>
                    <a:pt x="482" y="233"/>
                    <a:pt x="482" y="233"/>
                    <a:pt x="482" y="233"/>
                  </a:cubicBezTo>
                  <a:cubicBezTo>
                    <a:pt x="482" y="234"/>
                    <a:pt x="482" y="234"/>
                    <a:pt x="482" y="234"/>
                  </a:cubicBezTo>
                  <a:cubicBezTo>
                    <a:pt x="483" y="234"/>
                    <a:pt x="483" y="234"/>
                    <a:pt x="483" y="234"/>
                  </a:cubicBezTo>
                  <a:cubicBezTo>
                    <a:pt x="484" y="236"/>
                    <a:pt x="484" y="236"/>
                    <a:pt x="484" y="236"/>
                  </a:cubicBezTo>
                  <a:cubicBezTo>
                    <a:pt x="485" y="236"/>
                    <a:pt x="485" y="236"/>
                    <a:pt x="485" y="236"/>
                  </a:cubicBezTo>
                  <a:cubicBezTo>
                    <a:pt x="486" y="238"/>
                    <a:pt x="486" y="238"/>
                    <a:pt x="486" y="238"/>
                  </a:cubicBezTo>
                  <a:cubicBezTo>
                    <a:pt x="489" y="240"/>
                    <a:pt x="489" y="240"/>
                    <a:pt x="489" y="240"/>
                  </a:cubicBezTo>
                  <a:cubicBezTo>
                    <a:pt x="493" y="250"/>
                    <a:pt x="493" y="250"/>
                    <a:pt x="493" y="250"/>
                  </a:cubicBezTo>
                  <a:cubicBezTo>
                    <a:pt x="493" y="250"/>
                    <a:pt x="494" y="250"/>
                    <a:pt x="494" y="250"/>
                  </a:cubicBezTo>
                  <a:cubicBezTo>
                    <a:pt x="495" y="250"/>
                    <a:pt x="496" y="250"/>
                    <a:pt x="496" y="250"/>
                  </a:cubicBezTo>
                  <a:cubicBezTo>
                    <a:pt x="496" y="250"/>
                    <a:pt x="497" y="250"/>
                    <a:pt x="497" y="250"/>
                  </a:cubicBezTo>
                  <a:cubicBezTo>
                    <a:pt x="498" y="250"/>
                    <a:pt x="501" y="252"/>
                    <a:pt x="501" y="252"/>
                  </a:cubicBezTo>
                  <a:cubicBezTo>
                    <a:pt x="501" y="252"/>
                    <a:pt x="501" y="252"/>
                    <a:pt x="502" y="253"/>
                  </a:cubicBezTo>
                  <a:cubicBezTo>
                    <a:pt x="502" y="254"/>
                    <a:pt x="502" y="256"/>
                    <a:pt x="502" y="256"/>
                  </a:cubicBezTo>
                  <a:cubicBezTo>
                    <a:pt x="503" y="264"/>
                    <a:pt x="503" y="264"/>
                    <a:pt x="503" y="264"/>
                  </a:cubicBezTo>
                  <a:cubicBezTo>
                    <a:pt x="503" y="264"/>
                    <a:pt x="505" y="265"/>
                    <a:pt x="505" y="265"/>
                  </a:cubicBezTo>
                  <a:cubicBezTo>
                    <a:pt x="505" y="265"/>
                    <a:pt x="508" y="266"/>
                    <a:pt x="508" y="266"/>
                  </a:cubicBezTo>
                  <a:cubicBezTo>
                    <a:pt x="509" y="267"/>
                    <a:pt x="509" y="267"/>
                    <a:pt x="509" y="267"/>
                  </a:cubicBezTo>
                  <a:cubicBezTo>
                    <a:pt x="510" y="271"/>
                    <a:pt x="510" y="271"/>
                    <a:pt x="510" y="271"/>
                  </a:cubicBezTo>
                  <a:cubicBezTo>
                    <a:pt x="510" y="271"/>
                    <a:pt x="512" y="274"/>
                    <a:pt x="512" y="274"/>
                  </a:cubicBezTo>
                  <a:cubicBezTo>
                    <a:pt x="513" y="274"/>
                    <a:pt x="513" y="275"/>
                    <a:pt x="514" y="276"/>
                  </a:cubicBezTo>
                  <a:cubicBezTo>
                    <a:pt x="515" y="276"/>
                    <a:pt x="520" y="276"/>
                    <a:pt x="520" y="276"/>
                  </a:cubicBezTo>
                  <a:cubicBezTo>
                    <a:pt x="538" y="294"/>
                    <a:pt x="538" y="294"/>
                    <a:pt x="538" y="294"/>
                  </a:cubicBezTo>
                  <a:cubicBezTo>
                    <a:pt x="684" y="344"/>
                    <a:pt x="684" y="344"/>
                    <a:pt x="684" y="344"/>
                  </a:cubicBezTo>
                  <a:cubicBezTo>
                    <a:pt x="733" y="344"/>
                    <a:pt x="733" y="344"/>
                    <a:pt x="733" y="344"/>
                  </a:cubicBezTo>
                  <a:cubicBezTo>
                    <a:pt x="585" y="496"/>
                    <a:pt x="585" y="496"/>
                    <a:pt x="585" y="496"/>
                  </a:cubicBezTo>
                  <a:cubicBezTo>
                    <a:pt x="539" y="493"/>
                    <a:pt x="539" y="493"/>
                    <a:pt x="539" y="493"/>
                  </a:cubicBezTo>
                  <a:cubicBezTo>
                    <a:pt x="510" y="502"/>
                    <a:pt x="510" y="502"/>
                    <a:pt x="510" y="502"/>
                  </a:cubicBezTo>
                  <a:cubicBezTo>
                    <a:pt x="510" y="502"/>
                    <a:pt x="500" y="507"/>
                    <a:pt x="497" y="509"/>
                  </a:cubicBezTo>
                  <a:cubicBezTo>
                    <a:pt x="494" y="510"/>
                    <a:pt x="492" y="510"/>
                    <a:pt x="489" y="517"/>
                  </a:cubicBezTo>
                  <a:cubicBezTo>
                    <a:pt x="486" y="524"/>
                    <a:pt x="486" y="522"/>
                    <a:pt x="484" y="524"/>
                  </a:cubicBezTo>
                  <a:cubicBezTo>
                    <a:pt x="483" y="526"/>
                    <a:pt x="479" y="527"/>
                    <a:pt x="477" y="527"/>
                  </a:cubicBezTo>
                  <a:cubicBezTo>
                    <a:pt x="474" y="528"/>
                    <a:pt x="468" y="530"/>
                    <a:pt x="467" y="530"/>
                  </a:cubicBezTo>
                  <a:cubicBezTo>
                    <a:pt x="467" y="530"/>
                    <a:pt x="447" y="532"/>
                    <a:pt x="445" y="531"/>
                  </a:cubicBezTo>
                  <a:cubicBezTo>
                    <a:pt x="443" y="531"/>
                    <a:pt x="443" y="533"/>
                    <a:pt x="443" y="533"/>
                  </a:cubicBezTo>
                  <a:cubicBezTo>
                    <a:pt x="442" y="534"/>
                    <a:pt x="442" y="534"/>
                    <a:pt x="442" y="534"/>
                  </a:cubicBezTo>
                  <a:cubicBezTo>
                    <a:pt x="441" y="535"/>
                    <a:pt x="441" y="535"/>
                    <a:pt x="441" y="535"/>
                  </a:cubicBezTo>
                  <a:cubicBezTo>
                    <a:pt x="440" y="535"/>
                    <a:pt x="440" y="535"/>
                    <a:pt x="440" y="535"/>
                  </a:cubicBezTo>
                  <a:cubicBezTo>
                    <a:pt x="440" y="536"/>
                    <a:pt x="440" y="536"/>
                    <a:pt x="440" y="536"/>
                  </a:cubicBezTo>
                  <a:cubicBezTo>
                    <a:pt x="439" y="535"/>
                    <a:pt x="439" y="535"/>
                    <a:pt x="439" y="535"/>
                  </a:cubicBezTo>
                  <a:cubicBezTo>
                    <a:pt x="439" y="536"/>
                    <a:pt x="439" y="536"/>
                    <a:pt x="439" y="536"/>
                  </a:cubicBezTo>
                  <a:cubicBezTo>
                    <a:pt x="439" y="536"/>
                    <a:pt x="438" y="536"/>
                    <a:pt x="438" y="537"/>
                  </a:cubicBezTo>
                  <a:cubicBezTo>
                    <a:pt x="438" y="537"/>
                    <a:pt x="437" y="538"/>
                    <a:pt x="437" y="538"/>
                  </a:cubicBezTo>
                  <a:cubicBezTo>
                    <a:pt x="438" y="540"/>
                    <a:pt x="438" y="540"/>
                    <a:pt x="438" y="540"/>
                  </a:cubicBezTo>
                  <a:cubicBezTo>
                    <a:pt x="436" y="540"/>
                    <a:pt x="436" y="540"/>
                    <a:pt x="436" y="540"/>
                  </a:cubicBezTo>
                  <a:cubicBezTo>
                    <a:pt x="433" y="542"/>
                    <a:pt x="433" y="542"/>
                    <a:pt x="433" y="542"/>
                  </a:cubicBezTo>
                  <a:cubicBezTo>
                    <a:pt x="432" y="542"/>
                    <a:pt x="432" y="542"/>
                    <a:pt x="432" y="542"/>
                  </a:cubicBezTo>
                  <a:cubicBezTo>
                    <a:pt x="432" y="543"/>
                    <a:pt x="432" y="543"/>
                    <a:pt x="432" y="543"/>
                  </a:cubicBezTo>
                  <a:cubicBezTo>
                    <a:pt x="431" y="542"/>
                    <a:pt x="431" y="542"/>
                    <a:pt x="431" y="542"/>
                  </a:cubicBezTo>
                  <a:cubicBezTo>
                    <a:pt x="430" y="543"/>
                    <a:pt x="430" y="543"/>
                    <a:pt x="430" y="543"/>
                  </a:cubicBezTo>
                  <a:cubicBezTo>
                    <a:pt x="430" y="541"/>
                    <a:pt x="430" y="541"/>
                    <a:pt x="430" y="541"/>
                  </a:cubicBezTo>
                  <a:cubicBezTo>
                    <a:pt x="428" y="542"/>
                    <a:pt x="428" y="542"/>
                    <a:pt x="428" y="542"/>
                  </a:cubicBezTo>
                  <a:cubicBezTo>
                    <a:pt x="427" y="541"/>
                    <a:pt x="427" y="541"/>
                    <a:pt x="427" y="541"/>
                  </a:cubicBezTo>
                  <a:cubicBezTo>
                    <a:pt x="426" y="541"/>
                    <a:pt x="426" y="541"/>
                    <a:pt x="426" y="541"/>
                  </a:cubicBezTo>
                  <a:cubicBezTo>
                    <a:pt x="426" y="540"/>
                    <a:pt x="426" y="540"/>
                    <a:pt x="426" y="540"/>
                  </a:cubicBezTo>
                  <a:cubicBezTo>
                    <a:pt x="426" y="540"/>
                    <a:pt x="426" y="541"/>
                    <a:pt x="426" y="541"/>
                  </a:cubicBezTo>
                  <a:cubicBezTo>
                    <a:pt x="425" y="541"/>
                    <a:pt x="425" y="542"/>
                    <a:pt x="425" y="542"/>
                  </a:cubicBezTo>
                  <a:cubicBezTo>
                    <a:pt x="425" y="542"/>
                    <a:pt x="424" y="543"/>
                    <a:pt x="424" y="542"/>
                  </a:cubicBezTo>
                  <a:cubicBezTo>
                    <a:pt x="423" y="542"/>
                    <a:pt x="423" y="541"/>
                    <a:pt x="423" y="541"/>
                  </a:cubicBezTo>
                  <a:cubicBezTo>
                    <a:pt x="422" y="541"/>
                    <a:pt x="422" y="541"/>
                    <a:pt x="422" y="541"/>
                  </a:cubicBezTo>
                  <a:cubicBezTo>
                    <a:pt x="421" y="542"/>
                    <a:pt x="421" y="542"/>
                    <a:pt x="421" y="542"/>
                  </a:cubicBezTo>
                  <a:cubicBezTo>
                    <a:pt x="420" y="542"/>
                    <a:pt x="420" y="542"/>
                    <a:pt x="420" y="542"/>
                  </a:cubicBezTo>
                  <a:cubicBezTo>
                    <a:pt x="418" y="541"/>
                    <a:pt x="418" y="541"/>
                    <a:pt x="418" y="541"/>
                  </a:cubicBezTo>
                  <a:cubicBezTo>
                    <a:pt x="417" y="542"/>
                    <a:pt x="417" y="542"/>
                    <a:pt x="417" y="542"/>
                  </a:cubicBezTo>
                  <a:cubicBezTo>
                    <a:pt x="415" y="542"/>
                    <a:pt x="415" y="542"/>
                    <a:pt x="415" y="542"/>
                  </a:cubicBezTo>
                  <a:cubicBezTo>
                    <a:pt x="415" y="543"/>
                    <a:pt x="415" y="543"/>
                    <a:pt x="415" y="543"/>
                  </a:cubicBezTo>
                  <a:cubicBezTo>
                    <a:pt x="413" y="542"/>
                    <a:pt x="413" y="542"/>
                    <a:pt x="413" y="542"/>
                  </a:cubicBezTo>
                  <a:cubicBezTo>
                    <a:pt x="413" y="542"/>
                    <a:pt x="412" y="542"/>
                    <a:pt x="412" y="542"/>
                  </a:cubicBezTo>
                  <a:cubicBezTo>
                    <a:pt x="412" y="543"/>
                    <a:pt x="411" y="543"/>
                    <a:pt x="411" y="543"/>
                  </a:cubicBezTo>
                  <a:cubicBezTo>
                    <a:pt x="410" y="542"/>
                    <a:pt x="410" y="542"/>
                    <a:pt x="410" y="542"/>
                  </a:cubicBezTo>
                  <a:cubicBezTo>
                    <a:pt x="410" y="543"/>
                    <a:pt x="410" y="543"/>
                    <a:pt x="410" y="543"/>
                  </a:cubicBezTo>
                  <a:cubicBezTo>
                    <a:pt x="409" y="542"/>
                    <a:pt x="409" y="542"/>
                    <a:pt x="409" y="542"/>
                  </a:cubicBezTo>
                  <a:cubicBezTo>
                    <a:pt x="408" y="543"/>
                    <a:pt x="408" y="543"/>
                    <a:pt x="408" y="543"/>
                  </a:cubicBezTo>
                  <a:cubicBezTo>
                    <a:pt x="406" y="542"/>
                    <a:pt x="406" y="542"/>
                    <a:pt x="406" y="542"/>
                  </a:cubicBezTo>
                  <a:cubicBezTo>
                    <a:pt x="406" y="542"/>
                    <a:pt x="406" y="543"/>
                    <a:pt x="405" y="543"/>
                  </a:cubicBezTo>
                  <a:cubicBezTo>
                    <a:pt x="405" y="543"/>
                    <a:pt x="404" y="542"/>
                    <a:pt x="404" y="542"/>
                  </a:cubicBezTo>
                  <a:cubicBezTo>
                    <a:pt x="403" y="542"/>
                    <a:pt x="403" y="542"/>
                    <a:pt x="403" y="542"/>
                  </a:cubicBezTo>
                  <a:cubicBezTo>
                    <a:pt x="403" y="543"/>
                    <a:pt x="403" y="543"/>
                    <a:pt x="403" y="543"/>
                  </a:cubicBezTo>
                  <a:cubicBezTo>
                    <a:pt x="402" y="542"/>
                    <a:pt x="402" y="542"/>
                    <a:pt x="402" y="542"/>
                  </a:cubicBezTo>
                  <a:cubicBezTo>
                    <a:pt x="401" y="543"/>
                    <a:pt x="401" y="543"/>
                    <a:pt x="401" y="543"/>
                  </a:cubicBezTo>
                  <a:cubicBezTo>
                    <a:pt x="399" y="543"/>
                    <a:pt x="399" y="543"/>
                    <a:pt x="399" y="543"/>
                  </a:cubicBezTo>
                  <a:cubicBezTo>
                    <a:pt x="398" y="541"/>
                    <a:pt x="398" y="541"/>
                    <a:pt x="398" y="541"/>
                  </a:cubicBezTo>
                  <a:cubicBezTo>
                    <a:pt x="397" y="541"/>
                    <a:pt x="397" y="541"/>
                    <a:pt x="397" y="541"/>
                  </a:cubicBezTo>
                  <a:cubicBezTo>
                    <a:pt x="397" y="541"/>
                    <a:pt x="398" y="541"/>
                    <a:pt x="397" y="541"/>
                  </a:cubicBezTo>
                  <a:cubicBezTo>
                    <a:pt x="397" y="541"/>
                    <a:pt x="396" y="541"/>
                    <a:pt x="396" y="541"/>
                  </a:cubicBezTo>
                  <a:cubicBezTo>
                    <a:pt x="396" y="540"/>
                    <a:pt x="396" y="540"/>
                    <a:pt x="396" y="540"/>
                  </a:cubicBezTo>
                  <a:cubicBezTo>
                    <a:pt x="394" y="539"/>
                    <a:pt x="394" y="539"/>
                    <a:pt x="394" y="539"/>
                  </a:cubicBezTo>
                  <a:cubicBezTo>
                    <a:pt x="393" y="537"/>
                    <a:pt x="393" y="537"/>
                    <a:pt x="393" y="537"/>
                  </a:cubicBezTo>
                  <a:cubicBezTo>
                    <a:pt x="392" y="536"/>
                    <a:pt x="392" y="536"/>
                    <a:pt x="392" y="536"/>
                  </a:cubicBezTo>
                  <a:cubicBezTo>
                    <a:pt x="389" y="534"/>
                    <a:pt x="389" y="534"/>
                    <a:pt x="389" y="534"/>
                  </a:cubicBezTo>
                  <a:cubicBezTo>
                    <a:pt x="387" y="533"/>
                    <a:pt x="387" y="533"/>
                    <a:pt x="387" y="533"/>
                  </a:cubicBezTo>
                  <a:cubicBezTo>
                    <a:pt x="386" y="532"/>
                    <a:pt x="386" y="532"/>
                    <a:pt x="386" y="532"/>
                  </a:cubicBezTo>
                  <a:cubicBezTo>
                    <a:pt x="386" y="531"/>
                    <a:pt x="386" y="531"/>
                    <a:pt x="386" y="531"/>
                  </a:cubicBezTo>
                  <a:cubicBezTo>
                    <a:pt x="386" y="531"/>
                    <a:pt x="386" y="531"/>
                    <a:pt x="386" y="531"/>
                  </a:cubicBezTo>
                  <a:cubicBezTo>
                    <a:pt x="386" y="530"/>
                    <a:pt x="386" y="530"/>
                    <a:pt x="386" y="530"/>
                  </a:cubicBezTo>
                  <a:cubicBezTo>
                    <a:pt x="385" y="529"/>
                    <a:pt x="385" y="529"/>
                    <a:pt x="385" y="529"/>
                  </a:cubicBezTo>
                  <a:cubicBezTo>
                    <a:pt x="385" y="529"/>
                    <a:pt x="383" y="530"/>
                    <a:pt x="383" y="529"/>
                  </a:cubicBezTo>
                  <a:cubicBezTo>
                    <a:pt x="384" y="529"/>
                    <a:pt x="384" y="528"/>
                    <a:pt x="384" y="528"/>
                  </a:cubicBezTo>
                  <a:cubicBezTo>
                    <a:pt x="383" y="528"/>
                    <a:pt x="383" y="528"/>
                    <a:pt x="383" y="528"/>
                  </a:cubicBezTo>
                  <a:cubicBezTo>
                    <a:pt x="381" y="527"/>
                    <a:pt x="381" y="527"/>
                    <a:pt x="381" y="527"/>
                  </a:cubicBezTo>
                  <a:cubicBezTo>
                    <a:pt x="380" y="526"/>
                    <a:pt x="380" y="526"/>
                    <a:pt x="380" y="526"/>
                  </a:cubicBezTo>
                  <a:cubicBezTo>
                    <a:pt x="378" y="528"/>
                    <a:pt x="378" y="528"/>
                    <a:pt x="378" y="528"/>
                  </a:cubicBezTo>
                  <a:cubicBezTo>
                    <a:pt x="376" y="528"/>
                    <a:pt x="376" y="528"/>
                    <a:pt x="376" y="528"/>
                  </a:cubicBezTo>
                  <a:cubicBezTo>
                    <a:pt x="352" y="538"/>
                    <a:pt x="352" y="538"/>
                    <a:pt x="352" y="538"/>
                  </a:cubicBezTo>
                  <a:cubicBezTo>
                    <a:pt x="351" y="538"/>
                    <a:pt x="351" y="538"/>
                    <a:pt x="351" y="538"/>
                  </a:cubicBezTo>
                  <a:cubicBezTo>
                    <a:pt x="352" y="539"/>
                    <a:pt x="352" y="539"/>
                    <a:pt x="352" y="539"/>
                  </a:cubicBezTo>
                  <a:cubicBezTo>
                    <a:pt x="336" y="547"/>
                    <a:pt x="336" y="547"/>
                    <a:pt x="336" y="547"/>
                  </a:cubicBezTo>
                  <a:cubicBezTo>
                    <a:pt x="331" y="556"/>
                    <a:pt x="331" y="556"/>
                    <a:pt x="331" y="556"/>
                  </a:cubicBezTo>
                  <a:cubicBezTo>
                    <a:pt x="322" y="565"/>
                    <a:pt x="322" y="565"/>
                    <a:pt x="322" y="565"/>
                  </a:cubicBezTo>
                  <a:cubicBezTo>
                    <a:pt x="321" y="569"/>
                    <a:pt x="321" y="569"/>
                    <a:pt x="321" y="569"/>
                  </a:cubicBezTo>
                  <a:cubicBezTo>
                    <a:pt x="318" y="569"/>
                    <a:pt x="318" y="569"/>
                    <a:pt x="318" y="569"/>
                  </a:cubicBezTo>
                  <a:cubicBezTo>
                    <a:pt x="318" y="566"/>
                    <a:pt x="318" y="566"/>
                    <a:pt x="318" y="566"/>
                  </a:cubicBezTo>
                  <a:cubicBezTo>
                    <a:pt x="318" y="566"/>
                    <a:pt x="317" y="567"/>
                    <a:pt x="316" y="567"/>
                  </a:cubicBezTo>
                  <a:cubicBezTo>
                    <a:pt x="316" y="567"/>
                    <a:pt x="314" y="567"/>
                    <a:pt x="314" y="567"/>
                  </a:cubicBezTo>
                  <a:cubicBezTo>
                    <a:pt x="314" y="567"/>
                    <a:pt x="314" y="567"/>
                    <a:pt x="314" y="566"/>
                  </a:cubicBezTo>
                  <a:cubicBezTo>
                    <a:pt x="313" y="566"/>
                    <a:pt x="312" y="566"/>
                    <a:pt x="312" y="566"/>
                  </a:cubicBezTo>
                  <a:cubicBezTo>
                    <a:pt x="311" y="566"/>
                    <a:pt x="310" y="566"/>
                    <a:pt x="310" y="566"/>
                  </a:cubicBezTo>
                  <a:cubicBezTo>
                    <a:pt x="310" y="564"/>
                    <a:pt x="310" y="564"/>
                    <a:pt x="310" y="564"/>
                  </a:cubicBezTo>
                  <a:cubicBezTo>
                    <a:pt x="308" y="566"/>
                    <a:pt x="308" y="566"/>
                    <a:pt x="308" y="566"/>
                  </a:cubicBezTo>
                  <a:cubicBezTo>
                    <a:pt x="303" y="565"/>
                    <a:pt x="303" y="565"/>
                    <a:pt x="303" y="565"/>
                  </a:cubicBezTo>
                  <a:cubicBezTo>
                    <a:pt x="303" y="565"/>
                    <a:pt x="303" y="565"/>
                    <a:pt x="303" y="565"/>
                  </a:cubicBezTo>
                  <a:cubicBezTo>
                    <a:pt x="301" y="565"/>
                    <a:pt x="301" y="565"/>
                    <a:pt x="301" y="565"/>
                  </a:cubicBezTo>
                  <a:cubicBezTo>
                    <a:pt x="301" y="564"/>
                    <a:pt x="301" y="564"/>
                    <a:pt x="301" y="564"/>
                  </a:cubicBezTo>
                  <a:cubicBezTo>
                    <a:pt x="299" y="563"/>
                    <a:pt x="299" y="563"/>
                    <a:pt x="299" y="563"/>
                  </a:cubicBezTo>
                  <a:cubicBezTo>
                    <a:pt x="297" y="563"/>
                    <a:pt x="297" y="563"/>
                    <a:pt x="297" y="563"/>
                  </a:cubicBezTo>
                  <a:cubicBezTo>
                    <a:pt x="297" y="563"/>
                    <a:pt x="297" y="563"/>
                    <a:pt x="297" y="563"/>
                  </a:cubicBezTo>
                  <a:cubicBezTo>
                    <a:pt x="296" y="564"/>
                    <a:pt x="295" y="564"/>
                    <a:pt x="295" y="564"/>
                  </a:cubicBezTo>
                  <a:cubicBezTo>
                    <a:pt x="294" y="563"/>
                    <a:pt x="294" y="563"/>
                    <a:pt x="294" y="563"/>
                  </a:cubicBezTo>
                  <a:cubicBezTo>
                    <a:pt x="294" y="564"/>
                    <a:pt x="294" y="564"/>
                    <a:pt x="294" y="564"/>
                  </a:cubicBezTo>
                  <a:cubicBezTo>
                    <a:pt x="294" y="563"/>
                    <a:pt x="294" y="563"/>
                    <a:pt x="294" y="563"/>
                  </a:cubicBezTo>
                  <a:cubicBezTo>
                    <a:pt x="293" y="564"/>
                    <a:pt x="293" y="564"/>
                    <a:pt x="293" y="564"/>
                  </a:cubicBezTo>
                  <a:cubicBezTo>
                    <a:pt x="292" y="563"/>
                    <a:pt x="292" y="563"/>
                    <a:pt x="292" y="563"/>
                  </a:cubicBezTo>
                  <a:cubicBezTo>
                    <a:pt x="291" y="564"/>
                    <a:pt x="291" y="564"/>
                    <a:pt x="291" y="564"/>
                  </a:cubicBezTo>
                  <a:cubicBezTo>
                    <a:pt x="289" y="564"/>
                    <a:pt x="289" y="564"/>
                    <a:pt x="289" y="564"/>
                  </a:cubicBezTo>
                  <a:cubicBezTo>
                    <a:pt x="279" y="561"/>
                    <a:pt x="279" y="561"/>
                    <a:pt x="279" y="561"/>
                  </a:cubicBezTo>
                  <a:cubicBezTo>
                    <a:pt x="278" y="559"/>
                    <a:pt x="278" y="559"/>
                    <a:pt x="278" y="559"/>
                  </a:cubicBezTo>
                  <a:cubicBezTo>
                    <a:pt x="277" y="558"/>
                    <a:pt x="277" y="558"/>
                    <a:pt x="277" y="558"/>
                  </a:cubicBezTo>
                  <a:cubicBezTo>
                    <a:pt x="277" y="560"/>
                    <a:pt x="277" y="560"/>
                    <a:pt x="277" y="560"/>
                  </a:cubicBezTo>
                  <a:cubicBezTo>
                    <a:pt x="275" y="560"/>
                    <a:pt x="275" y="560"/>
                    <a:pt x="275" y="560"/>
                  </a:cubicBezTo>
                  <a:cubicBezTo>
                    <a:pt x="274" y="559"/>
                    <a:pt x="274" y="559"/>
                    <a:pt x="274" y="559"/>
                  </a:cubicBezTo>
                  <a:cubicBezTo>
                    <a:pt x="272" y="559"/>
                    <a:pt x="272" y="559"/>
                    <a:pt x="272" y="559"/>
                  </a:cubicBezTo>
                  <a:cubicBezTo>
                    <a:pt x="271" y="557"/>
                    <a:pt x="271" y="557"/>
                    <a:pt x="271" y="557"/>
                  </a:cubicBezTo>
                  <a:cubicBezTo>
                    <a:pt x="269" y="557"/>
                    <a:pt x="269" y="557"/>
                    <a:pt x="269" y="557"/>
                  </a:cubicBezTo>
                  <a:cubicBezTo>
                    <a:pt x="269" y="558"/>
                    <a:pt x="269" y="558"/>
                    <a:pt x="269" y="558"/>
                  </a:cubicBezTo>
                  <a:cubicBezTo>
                    <a:pt x="266" y="560"/>
                    <a:pt x="266" y="560"/>
                    <a:pt x="266" y="560"/>
                  </a:cubicBezTo>
                  <a:cubicBezTo>
                    <a:pt x="253" y="559"/>
                    <a:pt x="253" y="559"/>
                    <a:pt x="253" y="559"/>
                  </a:cubicBezTo>
                  <a:cubicBezTo>
                    <a:pt x="251" y="559"/>
                    <a:pt x="251" y="559"/>
                    <a:pt x="251" y="559"/>
                  </a:cubicBezTo>
                  <a:cubicBezTo>
                    <a:pt x="247" y="556"/>
                    <a:pt x="247" y="556"/>
                    <a:pt x="247" y="556"/>
                  </a:cubicBezTo>
                  <a:cubicBezTo>
                    <a:pt x="245" y="554"/>
                    <a:pt x="245" y="554"/>
                    <a:pt x="245" y="554"/>
                  </a:cubicBezTo>
                  <a:cubicBezTo>
                    <a:pt x="202" y="526"/>
                    <a:pt x="202" y="526"/>
                    <a:pt x="202" y="526"/>
                  </a:cubicBezTo>
                  <a:cubicBezTo>
                    <a:pt x="200" y="523"/>
                    <a:pt x="200" y="523"/>
                    <a:pt x="200" y="523"/>
                  </a:cubicBezTo>
                  <a:cubicBezTo>
                    <a:pt x="198" y="523"/>
                    <a:pt x="198" y="523"/>
                    <a:pt x="198" y="523"/>
                  </a:cubicBezTo>
                  <a:cubicBezTo>
                    <a:pt x="198" y="522"/>
                    <a:pt x="198" y="522"/>
                    <a:pt x="198" y="522"/>
                  </a:cubicBezTo>
                  <a:cubicBezTo>
                    <a:pt x="197" y="522"/>
                    <a:pt x="197" y="522"/>
                    <a:pt x="197" y="522"/>
                  </a:cubicBezTo>
                  <a:cubicBezTo>
                    <a:pt x="195" y="521"/>
                    <a:pt x="195" y="521"/>
                    <a:pt x="195" y="521"/>
                  </a:cubicBezTo>
                  <a:cubicBezTo>
                    <a:pt x="193" y="521"/>
                    <a:pt x="193" y="521"/>
                    <a:pt x="193" y="521"/>
                  </a:cubicBezTo>
                  <a:cubicBezTo>
                    <a:pt x="188" y="518"/>
                    <a:pt x="188" y="518"/>
                    <a:pt x="188" y="518"/>
                  </a:cubicBezTo>
                  <a:cubicBezTo>
                    <a:pt x="179" y="518"/>
                    <a:pt x="179" y="518"/>
                    <a:pt x="179" y="518"/>
                  </a:cubicBezTo>
                  <a:cubicBezTo>
                    <a:pt x="179" y="518"/>
                    <a:pt x="179" y="518"/>
                    <a:pt x="179" y="518"/>
                  </a:cubicBezTo>
                  <a:cubicBezTo>
                    <a:pt x="176" y="518"/>
                    <a:pt x="176" y="518"/>
                    <a:pt x="176" y="518"/>
                  </a:cubicBezTo>
                  <a:cubicBezTo>
                    <a:pt x="175" y="518"/>
                    <a:pt x="175" y="518"/>
                    <a:pt x="175" y="518"/>
                  </a:cubicBezTo>
                  <a:cubicBezTo>
                    <a:pt x="149" y="518"/>
                    <a:pt x="149" y="518"/>
                    <a:pt x="149" y="518"/>
                  </a:cubicBezTo>
                  <a:cubicBezTo>
                    <a:pt x="144" y="513"/>
                    <a:pt x="144" y="513"/>
                    <a:pt x="144" y="513"/>
                  </a:cubicBezTo>
                  <a:cubicBezTo>
                    <a:pt x="145" y="513"/>
                    <a:pt x="145" y="513"/>
                    <a:pt x="145" y="513"/>
                  </a:cubicBezTo>
                  <a:cubicBezTo>
                    <a:pt x="145" y="513"/>
                    <a:pt x="146" y="512"/>
                    <a:pt x="145" y="512"/>
                  </a:cubicBezTo>
                  <a:cubicBezTo>
                    <a:pt x="145" y="512"/>
                    <a:pt x="144" y="512"/>
                    <a:pt x="144" y="512"/>
                  </a:cubicBezTo>
                  <a:cubicBezTo>
                    <a:pt x="144" y="510"/>
                    <a:pt x="144" y="510"/>
                    <a:pt x="144" y="510"/>
                  </a:cubicBezTo>
                  <a:cubicBezTo>
                    <a:pt x="144" y="509"/>
                    <a:pt x="144" y="509"/>
                    <a:pt x="144" y="509"/>
                  </a:cubicBezTo>
                  <a:cubicBezTo>
                    <a:pt x="138" y="502"/>
                    <a:pt x="138" y="502"/>
                    <a:pt x="138" y="502"/>
                  </a:cubicBezTo>
                  <a:cubicBezTo>
                    <a:pt x="138" y="486"/>
                    <a:pt x="138" y="486"/>
                    <a:pt x="138" y="486"/>
                  </a:cubicBezTo>
                  <a:cubicBezTo>
                    <a:pt x="140" y="483"/>
                    <a:pt x="140" y="483"/>
                    <a:pt x="140" y="483"/>
                  </a:cubicBezTo>
                  <a:cubicBezTo>
                    <a:pt x="140" y="483"/>
                    <a:pt x="140" y="482"/>
                    <a:pt x="140" y="482"/>
                  </a:cubicBezTo>
                  <a:cubicBezTo>
                    <a:pt x="140" y="481"/>
                    <a:pt x="139" y="480"/>
                    <a:pt x="139" y="480"/>
                  </a:cubicBezTo>
                  <a:cubicBezTo>
                    <a:pt x="138" y="479"/>
                    <a:pt x="138" y="479"/>
                    <a:pt x="138" y="479"/>
                  </a:cubicBezTo>
                  <a:cubicBezTo>
                    <a:pt x="138" y="479"/>
                    <a:pt x="138" y="479"/>
                    <a:pt x="139" y="478"/>
                  </a:cubicBezTo>
                  <a:cubicBezTo>
                    <a:pt x="140" y="477"/>
                    <a:pt x="140" y="477"/>
                    <a:pt x="140" y="477"/>
                  </a:cubicBezTo>
                  <a:cubicBezTo>
                    <a:pt x="140" y="476"/>
                    <a:pt x="140" y="476"/>
                    <a:pt x="140" y="476"/>
                  </a:cubicBezTo>
                  <a:cubicBezTo>
                    <a:pt x="140" y="476"/>
                    <a:pt x="140" y="476"/>
                    <a:pt x="140" y="476"/>
                  </a:cubicBezTo>
                  <a:cubicBezTo>
                    <a:pt x="139" y="476"/>
                    <a:pt x="139" y="476"/>
                    <a:pt x="139" y="476"/>
                  </a:cubicBezTo>
                  <a:cubicBezTo>
                    <a:pt x="139" y="475"/>
                    <a:pt x="139" y="475"/>
                    <a:pt x="139" y="475"/>
                  </a:cubicBezTo>
                  <a:cubicBezTo>
                    <a:pt x="138" y="475"/>
                    <a:pt x="138" y="475"/>
                    <a:pt x="138" y="475"/>
                  </a:cubicBezTo>
                  <a:cubicBezTo>
                    <a:pt x="137" y="474"/>
                    <a:pt x="137" y="474"/>
                    <a:pt x="137" y="474"/>
                  </a:cubicBezTo>
                  <a:cubicBezTo>
                    <a:pt x="136" y="474"/>
                    <a:pt x="136" y="474"/>
                    <a:pt x="136" y="474"/>
                  </a:cubicBezTo>
                  <a:cubicBezTo>
                    <a:pt x="135" y="474"/>
                    <a:pt x="135" y="474"/>
                    <a:pt x="135" y="474"/>
                  </a:cubicBezTo>
                  <a:cubicBezTo>
                    <a:pt x="135" y="474"/>
                    <a:pt x="135" y="474"/>
                    <a:pt x="135" y="474"/>
                  </a:cubicBezTo>
                  <a:cubicBezTo>
                    <a:pt x="135" y="472"/>
                    <a:pt x="135" y="472"/>
                    <a:pt x="135" y="472"/>
                  </a:cubicBezTo>
                  <a:cubicBezTo>
                    <a:pt x="134" y="473"/>
                    <a:pt x="134" y="473"/>
                    <a:pt x="134" y="473"/>
                  </a:cubicBezTo>
                  <a:cubicBezTo>
                    <a:pt x="133" y="472"/>
                    <a:pt x="133" y="472"/>
                    <a:pt x="133" y="472"/>
                  </a:cubicBezTo>
                  <a:cubicBezTo>
                    <a:pt x="132" y="472"/>
                    <a:pt x="132" y="472"/>
                    <a:pt x="132" y="472"/>
                  </a:cubicBezTo>
                  <a:cubicBezTo>
                    <a:pt x="130" y="472"/>
                    <a:pt x="130" y="472"/>
                    <a:pt x="130" y="472"/>
                  </a:cubicBezTo>
                  <a:cubicBezTo>
                    <a:pt x="130" y="472"/>
                    <a:pt x="130" y="472"/>
                    <a:pt x="130" y="472"/>
                  </a:cubicBezTo>
                  <a:cubicBezTo>
                    <a:pt x="128" y="472"/>
                    <a:pt x="128" y="472"/>
                    <a:pt x="128" y="472"/>
                  </a:cubicBezTo>
                  <a:cubicBezTo>
                    <a:pt x="128" y="471"/>
                    <a:pt x="128" y="471"/>
                    <a:pt x="128" y="471"/>
                  </a:cubicBezTo>
                  <a:cubicBezTo>
                    <a:pt x="126" y="471"/>
                    <a:pt x="126" y="471"/>
                    <a:pt x="126" y="471"/>
                  </a:cubicBezTo>
                  <a:cubicBezTo>
                    <a:pt x="125" y="471"/>
                    <a:pt x="125" y="471"/>
                    <a:pt x="125" y="471"/>
                  </a:cubicBezTo>
                  <a:cubicBezTo>
                    <a:pt x="124" y="471"/>
                    <a:pt x="124" y="471"/>
                    <a:pt x="124" y="471"/>
                  </a:cubicBezTo>
                  <a:cubicBezTo>
                    <a:pt x="122" y="471"/>
                    <a:pt x="122" y="471"/>
                    <a:pt x="122" y="471"/>
                  </a:cubicBezTo>
                  <a:cubicBezTo>
                    <a:pt x="118" y="474"/>
                    <a:pt x="118" y="474"/>
                    <a:pt x="118" y="474"/>
                  </a:cubicBezTo>
                  <a:cubicBezTo>
                    <a:pt x="114" y="475"/>
                    <a:pt x="114" y="475"/>
                    <a:pt x="114" y="475"/>
                  </a:cubicBezTo>
                  <a:cubicBezTo>
                    <a:pt x="112" y="473"/>
                    <a:pt x="112" y="473"/>
                    <a:pt x="112" y="473"/>
                  </a:cubicBezTo>
                  <a:cubicBezTo>
                    <a:pt x="113" y="467"/>
                    <a:pt x="113" y="467"/>
                    <a:pt x="113" y="467"/>
                  </a:cubicBezTo>
                  <a:cubicBezTo>
                    <a:pt x="104" y="461"/>
                    <a:pt x="104" y="461"/>
                    <a:pt x="104" y="461"/>
                  </a:cubicBezTo>
                  <a:cubicBezTo>
                    <a:pt x="104" y="457"/>
                    <a:pt x="104" y="457"/>
                    <a:pt x="104" y="457"/>
                  </a:cubicBezTo>
                  <a:cubicBezTo>
                    <a:pt x="98" y="447"/>
                    <a:pt x="98" y="447"/>
                    <a:pt x="98" y="447"/>
                  </a:cubicBezTo>
                  <a:cubicBezTo>
                    <a:pt x="98" y="447"/>
                    <a:pt x="98" y="447"/>
                    <a:pt x="98" y="447"/>
                  </a:cubicBezTo>
                  <a:cubicBezTo>
                    <a:pt x="98" y="445"/>
                    <a:pt x="98" y="445"/>
                    <a:pt x="98" y="445"/>
                  </a:cubicBezTo>
                  <a:cubicBezTo>
                    <a:pt x="98" y="445"/>
                    <a:pt x="98" y="443"/>
                    <a:pt x="98" y="442"/>
                  </a:cubicBezTo>
                  <a:cubicBezTo>
                    <a:pt x="98" y="442"/>
                    <a:pt x="98" y="441"/>
                    <a:pt x="98" y="440"/>
                  </a:cubicBezTo>
                  <a:cubicBezTo>
                    <a:pt x="97" y="440"/>
                    <a:pt x="98" y="438"/>
                    <a:pt x="98" y="438"/>
                  </a:cubicBezTo>
                  <a:cubicBezTo>
                    <a:pt x="96" y="438"/>
                    <a:pt x="96" y="438"/>
                    <a:pt x="96" y="438"/>
                  </a:cubicBezTo>
                  <a:cubicBezTo>
                    <a:pt x="96" y="436"/>
                    <a:pt x="96" y="436"/>
                    <a:pt x="96" y="436"/>
                  </a:cubicBezTo>
                  <a:cubicBezTo>
                    <a:pt x="96" y="436"/>
                    <a:pt x="95" y="436"/>
                    <a:pt x="96" y="436"/>
                  </a:cubicBezTo>
                  <a:cubicBezTo>
                    <a:pt x="96" y="435"/>
                    <a:pt x="97" y="434"/>
                    <a:pt x="97" y="434"/>
                  </a:cubicBezTo>
                  <a:cubicBezTo>
                    <a:pt x="97" y="433"/>
                    <a:pt x="97" y="432"/>
                    <a:pt x="97" y="431"/>
                  </a:cubicBezTo>
                  <a:cubicBezTo>
                    <a:pt x="96" y="431"/>
                    <a:pt x="96" y="431"/>
                    <a:pt x="96" y="431"/>
                  </a:cubicBezTo>
                  <a:cubicBezTo>
                    <a:pt x="96" y="430"/>
                    <a:pt x="96" y="430"/>
                    <a:pt x="96" y="430"/>
                  </a:cubicBezTo>
                  <a:cubicBezTo>
                    <a:pt x="96" y="429"/>
                    <a:pt x="96" y="429"/>
                    <a:pt x="96" y="429"/>
                  </a:cubicBezTo>
                  <a:cubicBezTo>
                    <a:pt x="96" y="429"/>
                    <a:pt x="96" y="429"/>
                    <a:pt x="96" y="428"/>
                  </a:cubicBezTo>
                  <a:cubicBezTo>
                    <a:pt x="96" y="428"/>
                    <a:pt x="97" y="427"/>
                    <a:pt x="97" y="427"/>
                  </a:cubicBezTo>
                  <a:cubicBezTo>
                    <a:pt x="98" y="427"/>
                    <a:pt x="97" y="426"/>
                    <a:pt x="97" y="425"/>
                  </a:cubicBezTo>
                  <a:cubicBezTo>
                    <a:pt x="97" y="425"/>
                    <a:pt x="98" y="425"/>
                    <a:pt x="98" y="424"/>
                  </a:cubicBezTo>
                  <a:cubicBezTo>
                    <a:pt x="98" y="424"/>
                    <a:pt x="97" y="423"/>
                    <a:pt x="98" y="423"/>
                  </a:cubicBezTo>
                  <a:cubicBezTo>
                    <a:pt x="98" y="422"/>
                    <a:pt x="98" y="422"/>
                    <a:pt x="98" y="422"/>
                  </a:cubicBezTo>
                  <a:cubicBezTo>
                    <a:pt x="99" y="421"/>
                    <a:pt x="99" y="421"/>
                    <a:pt x="99" y="421"/>
                  </a:cubicBezTo>
                  <a:cubicBezTo>
                    <a:pt x="99" y="420"/>
                    <a:pt x="99" y="420"/>
                    <a:pt x="99" y="419"/>
                  </a:cubicBezTo>
                  <a:cubicBezTo>
                    <a:pt x="99" y="418"/>
                    <a:pt x="99" y="418"/>
                    <a:pt x="98" y="418"/>
                  </a:cubicBezTo>
                  <a:cubicBezTo>
                    <a:pt x="98" y="418"/>
                    <a:pt x="97" y="419"/>
                    <a:pt x="97" y="418"/>
                  </a:cubicBezTo>
                  <a:cubicBezTo>
                    <a:pt x="97" y="418"/>
                    <a:pt x="97" y="416"/>
                    <a:pt x="96" y="416"/>
                  </a:cubicBezTo>
                  <a:cubicBezTo>
                    <a:pt x="96" y="416"/>
                    <a:pt x="95" y="417"/>
                    <a:pt x="95" y="417"/>
                  </a:cubicBezTo>
                  <a:cubicBezTo>
                    <a:pt x="95" y="417"/>
                    <a:pt x="95" y="416"/>
                    <a:pt x="95" y="415"/>
                  </a:cubicBezTo>
                  <a:cubicBezTo>
                    <a:pt x="95" y="415"/>
                    <a:pt x="94" y="415"/>
                    <a:pt x="94" y="415"/>
                  </a:cubicBezTo>
                  <a:cubicBezTo>
                    <a:pt x="94" y="414"/>
                    <a:pt x="94" y="414"/>
                    <a:pt x="94" y="414"/>
                  </a:cubicBezTo>
                  <a:cubicBezTo>
                    <a:pt x="92" y="414"/>
                    <a:pt x="92" y="414"/>
                    <a:pt x="92" y="414"/>
                  </a:cubicBezTo>
                  <a:cubicBezTo>
                    <a:pt x="92" y="412"/>
                    <a:pt x="92" y="412"/>
                    <a:pt x="92" y="412"/>
                  </a:cubicBezTo>
                  <a:cubicBezTo>
                    <a:pt x="91" y="412"/>
                    <a:pt x="91" y="412"/>
                    <a:pt x="91" y="412"/>
                  </a:cubicBezTo>
                  <a:cubicBezTo>
                    <a:pt x="91" y="412"/>
                    <a:pt x="91" y="413"/>
                    <a:pt x="90" y="413"/>
                  </a:cubicBezTo>
                  <a:cubicBezTo>
                    <a:pt x="90" y="413"/>
                    <a:pt x="89" y="413"/>
                    <a:pt x="89" y="413"/>
                  </a:cubicBezTo>
                  <a:cubicBezTo>
                    <a:pt x="88" y="413"/>
                    <a:pt x="88" y="413"/>
                    <a:pt x="88" y="413"/>
                  </a:cubicBezTo>
                  <a:cubicBezTo>
                    <a:pt x="87" y="413"/>
                    <a:pt x="87" y="413"/>
                    <a:pt x="87" y="413"/>
                  </a:cubicBezTo>
                  <a:cubicBezTo>
                    <a:pt x="86" y="411"/>
                    <a:pt x="86" y="411"/>
                    <a:pt x="86" y="411"/>
                  </a:cubicBezTo>
                  <a:cubicBezTo>
                    <a:pt x="85" y="411"/>
                    <a:pt x="85" y="411"/>
                    <a:pt x="85" y="411"/>
                  </a:cubicBezTo>
                  <a:cubicBezTo>
                    <a:pt x="85" y="411"/>
                    <a:pt x="84" y="409"/>
                    <a:pt x="84" y="409"/>
                  </a:cubicBezTo>
                  <a:cubicBezTo>
                    <a:pt x="84" y="409"/>
                    <a:pt x="84" y="408"/>
                    <a:pt x="84" y="408"/>
                  </a:cubicBezTo>
                  <a:cubicBezTo>
                    <a:pt x="83" y="408"/>
                    <a:pt x="83" y="408"/>
                    <a:pt x="83" y="408"/>
                  </a:cubicBezTo>
                  <a:cubicBezTo>
                    <a:pt x="82" y="407"/>
                    <a:pt x="82" y="407"/>
                    <a:pt x="81" y="406"/>
                  </a:cubicBezTo>
                  <a:cubicBezTo>
                    <a:pt x="81" y="406"/>
                    <a:pt x="81" y="406"/>
                    <a:pt x="81" y="406"/>
                  </a:cubicBezTo>
                  <a:cubicBezTo>
                    <a:pt x="80" y="406"/>
                    <a:pt x="79" y="406"/>
                    <a:pt x="79" y="407"/>
                  </a:cubicBezTo>
                  <a:cubicBezTo>
                    <a:pt x="79" y="407"/>
                    <a:pt x="78" y="406"/>
                    <a:pt x="78" y="406"/>
                  </a:cubicBezTo>
                  <a:cubicBezTo>
                    <a:pt x="77" y="406"/>
                    <a:pt x="77" y="406"/>
                    <a:pt x="77" y="406"/>
                  </a:cubicBezTo>
                  <a:cubicBezTo>
                    <a:pt x="77" y="406"/>
                    <a:pt x="77" y="406"/>
                    <a:pt x="77" y="406"/>
                  </a:cubicBezTo>
                  <a:cubicBezTo>
                    <a:pt x="75" y="406"/>
                    <a:pt x="75" y="406"/>
                    <a:pt x="75" y="406"/>
                  </a:cubicBezTo>
                  <a:cubicBezTo>
                    <a:pt x="76" y="404"/>
                    <a:pt x="76" y="404"/>
                    <a:pt x="76" y="404"/>
                  </a:cubicBezTo>
                  <a:cubicBezTo>
                    <a:pt x="75" y="403"/>
                    <a:pt x="75" y="403"/>
                    <a:pt x="75" y="403"/>
                  </a:cubicBezTo>
                  <a:cubicBezTo>
                    <a:pt x="76" y="403"/>
                    <a:pt x="76" y="403"/>
                    <a:pt x="76" y="403"/>
                  </a:cubicBezTo>
                  <a:cubicBezTo>
                    <a:pt x="76" y="403"/>
                    <a:pt x="75" y="403"/>
                    <a:pt x="75" y="402"/>
                  </a:cubicBezTo>
                  <a:cubicBezTo>
                    <a:pt x="75" y="402"/>
                    <a:pt x="75" y="402"/>
                    <a:pt x="75" y="402"/>
                  </a:cubicBezTo>
                  <a:cubicBezTo>
                    <a:pt x="75" y="401"/>
                    <a:pt x="75" y="401"/>
                    <a:pt x="75" y="401"/>
                  </a:cubicBezTo>
                  <a:cubicBezTo>
                    <a:pt x="75" y="401"/>
                    <a:pt x="74" y="401"/>
                    <a:pt x="74" y="400"/>
                  </a:cubicBezTo>
                  <a:cubicBezTo>
                    <a:pt x="74" y="400"/>
                    <a:pt x="74" y="399"/>
                    <a:pt x="74" y="399"/>
                  </a:cubicBezTo>
                  <a:cubicBezTo>
                    <a:pt x="74" y="399"/>
                    <a:pt x="74" y="399"/>
                    <a:pt x="74" y="399"/>
                  </a:cubicBezTo>
                  <a:cubicBezTo>
                    <a:pt x="74" y="399"/>
                    <a:pt x="75" y="399"/>
                    <a:pt x="74" y="399"/>
                  </a:cubicBezTo>
                  <a:cubicBezTo>
                    <a:pt x="73" y="398"/>
                    <a:pt x="72" y="398"/>
                    <a:pt x="72" y="398"/>
                  </a:cubicBezTo>
                  <a:cubicBezTo>
                    <a:pt x="72" y="398"/>
                    <a:pt x="72" y="398"/>
                    <a:pt x="72" y="398"/>
                  </a:cubicBezTo>
                  <a:cubicBezTo>
                    <a:pt x="72" y="397"/>
                    <a:pt x="72" y="397"/>
                    <a:pt x="72" y="397"/>
                  </a:cubicBezTo>
                  <a:cubicBezTo>
                    <a:pt x="71" y="397"/>
                    <a:pt x="71" y="397"/>
                    <a:pt x="71" y="397"/>
                  </a:cubicBezTo>
                  <a:cubicBezTo>
                    <a:pt x="71" y="397"/>
                    <a:pt x="71" y="396"/>
                    <a:pt x="70" y="397"/>
                  </a:cubicBezTo>
                  <a:cubicBezTo>
                    <a:pt x="70" y="397"/>
                    <a:pt x="70" y="397"/>
                    <a:pt x="70" y="397"/>
                  </a:cubicBezTo>
                  <a:cubicBezTo>
                    <a:pt x="70" y="397"/>
                    <a:pt x="70" y="397"/>
                    <a:pt x="69" y="397"/>
                  </a:cubicBezTo>
                  <a:cubicBezTo>
                    <a:pt x="69" y="397"/>
                    <a:pt x="69" y="397"/>
                    <a:pt x="69" y="397"/>
                  </a:cubicBezTo>
                  <a:cubicBezTo>
                    <a:pt x="68" y="397"/>
                    <a:pt x="68" y="397"/>
                    <a:pt x="68" y="397"/>
                  </a:cubicBezTo>
                  <a:cubicBezTo>
                    <a:pt x="68" y="397"/>
                    <a:pt x="68" y="396"/>
                    <a:pt x="67" y="397"/>
                  </a:cubicBezTo>
                  <a:cubicBezTo>
                    <a:pt x="67" y="397"/>
                    <a:pt x="67" y="398"/>
                    <a:pt x="67" y="398"/>
                  </a:cubicBezTo>
                  <a:cubicBezTo>
                    <a:pt x="66" y="397"/>
                    <a:pt x="66" y="396"/>
                    <a:pt x="66" y="396"/>
                  </a:cubicBezTo>
                  <a:cubicBezTo>
                    <a:pt x="66" y="397"/>
                    <a:pt x="65" y="396"/>
                    <a:pt x="65" y="396"/>
                  </a:cubicBezTo>
                  <a:cubicBezTo>
                    <a:pt x="65" y="396"/>
                    <a:pt x="66" y="395"/>
                    <a:pt x="65" y="396"/>
                  </a:cubicBezTo>
                  <a:cubicBezTo>
                    <a:pt x="64" y="396"/>
                    <a:pt x="64" y="396"/>
                    <a:pt x="64" y="396"/>
                  </a:cubicBezTo>
                  <a:cubicBezTo>
                    <a:pt x="64" y="396"/>
                    <a:pt x="63" y="396"/>
                    <a:pt x="63" y="395"/>
                  </a:cubicBezTo>
                  <a:cubicBezTo>
                    <a:pt x="63" y="395"/>
                    <a:pt x="64" y="395"/>
                    <a:pt x="64" y="395"/>
                  </a:cubicBezTo>
                  <a:cubicBezTo>
                    <a:pt x="64" y="395"/>
                    <a:pt x="64" y="394"/>
                    <a:pt x="63" y="394"/>
                  </a:cubicBezTo>
                  <a:cubicBezTo>
                    <a:pt x="63" y="394"/>
                    <a:pt x="63" y="393"/>
                    <a:pt x="63" y="393"/>
                  </a:cubicBezTo>
                  <a:cubicBezTo>
                    <a:pt x="62" y="393"/>
                    <a:pt x="62" y="393"/>
                    <a:pt x="62" y="393"/>
                  </a:cubicBezTo>
                  <a:cubicBezTo>
                    <a:pt x="62" y="393"/>
                    <a:pt x="62" y="393"/>
                    <a:pt x="62" y="393"/>
                  </a:cubicBezTo>
                  <a:cubicBezTo>
                    <a:pt x="61" y="393"/>
                    <a:pt x="61" y="393"/>
                    <a:pt x="61" y="393"/>
                  </a:cubicBezTo>
                  <a:cubicBezTo>
                    <a:pt x="60" y="392"/>
                    <a:pt x="60" y="392"/>
                    <a:pt x="60" y="392"/>
                  </a:cubicBezTo>
                  <a:cubicBezTo>
                    <a:pt x="60" y="392"/>
                    <a:pt x="60" y="392"/>
                    <a:pt x="60" y="392"/>
                  </a:cubicBezTo>
                  <a:cubicBezTo>
                    <a:pt x="59" y="392"/>
                    <a:pt x="59" y="391"/>
                    <a:pt x="59" y="391"/>
                  </a:cubicBezTo>
                  <a:cubicBezTo>
                    <a:pt x="59" y="391"/>
                    <a:pt x="60" y="391"/>
                    <a:pt x="59" y="391"/>
                  </a:cubicBezTo>
                  <a:cubicBezTo>
                    <a:pt x="59" y="390"/>
                    <a:pt x="58" y="391"/>
                    <a:pt x="58" y="390"/>
                  </a:cubicBezTo>
                  <a:cubicBezTo>
                    <a:pt x="58" y="390"/>
                    <a:pt x="59" y="389"/>
                    <a:pt x="59" y="389"/>
                  </a:cubicBezTo>
                  <a:cubicBezTo>
                    <a:pt x="59" y="389"/>
                    <a:pt x="58" y="389"/>
                    <a:pt x="58" y="389"/>
                  </a:cubicBezTo>
                  <a:cubicBezTo>
                    <a:pt x="58" y="388"/>
                    <a:pt x="59" y="389"/>
                    <a:pt x="59" y="388"/>
                  </a:cubicBezTo>
                  <a:cubicBezTo>
                    <a:pt x="58" y="387"/>
                    <a:pt x="58" y="387"/>
                    <a:pt x="58" y="387"/>
                  </a:cubicBezTo>
                  <a:cubicBezTo>
                    <a:pt x="58" y="386"/>
                    <a:pt x="58" y="386"/>
                    <a:pt x="58" y="386"/>
                  </a:cubicBezTo>
                  <a:cubicBezTo>
                    <a:pt x="58" y="386"/>
                    <a:pt x="58" y="385"/>
                    <a:pt x="57" y="385"/>
                  </a:cubicBezTo>
                  <a:cubicBezTo>
                    <a:pt x="56" y="385"/>
                    <a:pt x="56" y="385"/>
                    <a:pt x="56" y="385"/>
                  </a:cubicBezTo>
                  <a:cubicBezTo>
                    <a:pt x="56" y="385"/>
                    <a:pt x="56" y="385"/>
                    <a:pt x="56" y="385"/>
                  </a:cubicBezTo>
                  <a:cubicBezTo>
                    <a:pt x="55" y="385"/>
                    <a:pt x="55" y="385"/>
                    <a:pt x="55" y="385"/>
                  </a:cubicBezTo>
                  <a:cubicBezTo>
                    <a:pt x="54" y="384"/>
                    <a:pt x="54" y="384"/>
                    <a:pt x="54" y="384"/>
                  </a:cubicBezTo>
                  <a:cubicBezTo>
                    <a:pt x="54" y="384"/>
                    <a:pt x="55" y="384"/>
                    <a:pt x="54" y="383"/>
                  </a:cubicBezTo>
                  <a:cubicBezTo>
                    <a:pt x="54" y="383"/>
                    <a:pt x="52" y="382"/>
                    <a:pt x="52" y="382"/>
                  </a:cubicBezTo>
                  <a:cubicBezTo>
                    <a:pt x="52" y="382"/>
                    <a:pt x="52" y="382"/>
                    <a:pt x="51" y="382"/>
                  </a:cubicBezTo>
                  <a:cubicBezTo>
                    <a:pt x="50" y="382"/>
                    <a:pt x="50" y="382"/>
                    <a:pt x="50" y="382"/>
                  </a:cubicBezTo>
                  <a:cubicBezTo>
                    <a:pt x="50" y="381"/>
                    <a:pt x="51" y="381"/>
                    <a:pt x="51" y="381"/>
                  </a:cubicBezTo>
                  <a:cubicBezTo>
                    <a:pt x="51" y="381"/>
                    <a:pt x="49" y="381"/>
                    <a:pt x="50" y="381"/>
                  </a:cubicBezTo>
                  <a:cubicBezTo>
                    <a:pt x="50" y="380"/>
                    <a:pt x="49" y="380"/>
                    <a:pt x="50" y="380"/>
                  </a:cubicBezTo>
                  <a:cubicBezTo>
                    <a:pt x="50" y="380"/>
                    <a:pt x="51" y="380"/>
                    <a:pt x="51" y="380"/>
                  </a:cubicBezTo>
                  <a:cubicBezTo>
                    <a:pt x="51" y="380"/>
                    <a:pt x="50" y="378"/>
                    <a:pt x="50" y="378"/>
                  </a:cubicBezTo>
                  <a:cubicBezTo>
                    <a:pt x="50" y="377"/>
                    <a:pt x="51" y="376"/>
                    <a:pt x="51" y="376"/>
                  </a:cubicBezTo>
                  <a:cubicBezTo>
                    <a:pt x="51" y="376"/>
                    <a:pt x="51" y="375"/>
                    <a:pt x="51" y="375"/>
                  </a:cubicBezTo>
                  <a:cubicBezTo>
                    <a:pt x="51" y="375"/>
                    <a:pt x="51" y="375"/>
                    <a:pt x="50" y="375"/>
                  </a:cubicBezTo>
                  <a:cubicBezTo>
                    <a:pt x="50" y="374"/>
                    <a:pt x="50" y="374"/>
                    <a:pt x="50" y="374"/>
                  </a:cubicBezTo>
                  <a:cubicBezTo>
                    <a:pt x="50" y="374"/>
                    <a:pt x="50" y="374"/>
                    <a:pt x="50" y="373"/>
                  </a:cubicBezTo>
                  <a:cubicBezTo>
                    <a:pt x="50" y="373"/>
                    <a:pt x="50" y="373"/>
                    <a:pt x="49" y="372"/>
                  </a:cubicBezTo>
                  <a:cubicBezTo>
                    <a:pt x="49" y="372"/>
                    <a:pt x="49" y="371"/>
                    <a:pt x="48" y="371"/>
                  </a:cubicBezTo>
                  <a:cubicBezTo>
                    <a:pt x="48" y="371"/>
                    <a:pt x="47" y="371"/>
                    <a:pt x="47" y="371"/>
                  </a:cubicBezTo>
                  <a:cubicBezTo>
                    <a:pt x="47" y="371"/>
                    <a:pt x="46" y="370"/>
                    <a:pt x="47" y="370"/>
                  </a:cubicBezTo>
                  <a:cubicBezTo>
                    <a:pt x="47" y="370"/>
                    <a:pt x="47" y="369"/>
                    <a:pt x="47" y="370"/>
                  </a:cubicBezTo>
                  <a:cubicBezTo>
                    <a:pt x="46" y="370"/>
                    <a:pt x="46" y="370"/>
                    <a:pt x="45" y="370"/>
                  </a:cubicBezTo>
                  <a:cubicBezTo>
                    <a:pt x="45" y="369"/>
                    <a:pt x="45" y="369"/>
                    <a:pt x="45" y="369"/>
                  </a:cubicBezTo>
                  <a:cubicBezTo>
                    <a:pt x="45" y="368"/>
                    <a:pt x="45" y="368"/>
                    <a:pt x="44" y="368"/>
                  </a:cubicBezTo>
                  <a:cubicBezTo>
                    <a:pt x="44" y="367"/>
                    <a:pt x="44" y="367"/>
                    <a:pt x="44" y="367"/>
                  </a:cubicBezTo>
                  <a:cubicBezTo>
                    <a:pt x="44" y="367"/>
                    <a:pt x="45" y="366"/>
                    <a:pt x="44" y="366"/>
                  </a:cubicBezTo>
                  <a:cubicBezTo>
                    <a:pt x="43" y="366"/>
                    <a:pt x="43" y="365"/>
                    <a:pt x="43" y="365"/>
                  </a:cubicBezTo>
                  <a:cubicBezTo>
                    <a:pt x="43" y="365"/>
                    <a:pt x="41" y="365"/>
                    <a:pt x="41" y="365"/>
                  </a:cubicBezTo>
                  <a:cubicBezTo>
                    <a:pt x="40" y="365"/>
                    <a:pt x="40" y="365"/>
                    <a:pt x="40" y="365"/>
                  </a:cubicBezTo>
                  <a:cubicBezTo>
                    <a:pt x="39" y="365"/>
                    <a:pt x="38" y="365"/>
                    <a:pt x="38" y="364"/>
                  </a:cubicBezTo>
                  <a:cubicBezTo>
                    <a:pt x="38" y="363"/>
                    <a:pt x="38" y="363"/>
                    <a:pt x="38" y="363"/>
                  </a:cubicBezTo>
                  <a:cubicBezTo>
                    <a:pt x="37" y="363"/>
                    <a:pt x="37" y="363"/>
                    <a:pt x="37" y="363"/>
                  </a:cubicBezTo>
                  <a:cubicBezTo>
                    <a:pt x="37" y="362"/>
                    <a:pt x="37" y="362"/>
                    <a:pt x="37" y="362"/>
                  </a:cubicBezTo>
                  <a:cubicBezTo>
                    <a:pt x="36" y="362"/>
                    <a:pt x="36" y="362"/>
                    <a:pt x="36" y="362"/>
                  </a:cubicBezTo>
                  <a:cubicBezTo>
                    <a:pt x="36" y="361"/>
                    <a:pt x="36" y="361"/>
                    <a:pt x="36" y="361"/>
                  </a:cubicBezTo>
                  <a:cubicBezTo>
                    <a:pt x="36" y="361"/>
                    <a:pt x="36" y="360"/>
                    <a:pt x="35" y="360"/>
                  </a:cubicBezTo>
                  <a:cubicBezTo>
                    <a:pt x="35" y="360"/>
                    <a:pt x="34" y="360"/>
                    <a:pt x="34" y="360"/>
                  </a:cubicBezTo>
                  <a:cubicBezTo>
                    <a:pt x="33" y="360"/>
                    <a:pt x="33" y="360"/>
                    <a:pt x="33" y="359"/>
                  </a:cubicBezTo>
                  <a:cubicBezTo>
                    <a:pt x="32" y="359"/>
                    <a:pt x="32" y="359"/>
                    <a:pt x="31" y="359"/>
                  </a:cubicBezTo>
                  <a:cubicBezTo>
                    <a:pt x="31" y="359"/>
                    <a:pt x="31" y="359"/>
                    <a:pt x="30" y="359"/>
                  </a:cubicBezTo>
                  <a:cubicBezTo>
                    <a:pt x="29" y="359"/>
                    <a:pt x="29" y="359"/>
                    <a:pt x="28" y="359"/>
                  </a:cubicBezTo>
                  <a:cubicBezTo>
                    <a:pt x="28" y="359"/>
                    <a:pt x="27" y="359"/>
                    <a:pt x="27" y="359"/>
                  </a:cubicBezTo>
                  <a:cubicBezTo>
                    <a:pt x="27" y="358"/>
                    <a:pt x="28" y="358"/>
                    <a:pt x="27" y="358"/>
                  </a:cubicBezTo>
                  <a:cubicBezTo>
                    <a:pt x="26" y="358"/>
                    <a:pt x="26" y="357"/>
                    <a:pt x="25" y="357"/>
                  </a:cubicBezTo>
                  <a:cubicBezTo>
                    <a:pt x="25" y="357"/>
                    <a:pt x="25" y="357"/>
                    <a:pt x="24" y="357"/>
                  </a:cubicBezTo>
                  <a:cubicBezTo>
                    <a:pt x="24" y="357"/>
                    <a:pt x="24" y="356"/>
                    <a:pt x="24" y="356"/>
                  </a:cubicBezTo>
                  <a:cubicBezTo>
                    <a:pt x="24" y="356"/>
                    <a:pt x="22" y="356"/>
                    <a:pt x="22" y="356"/>
                  </a:cubicBezTo>
                  <a:cubicBezTo>
                    <a:pt x="22" y="356"/>
                    <a:pt x="22" y="357"/>
                    <a:pt x="22" y="356"/>
                  </a:cubicBezTo>
                  <a:cubicBezTo>
                    <a:pt x="21" y="356"/>
                    <a:pt x="21" y="355"/>
                    <a:pt x="21" y="356"/>
                  </a:cubicBezTo>
                  <a:cubicBezTo>
                    <a:pt x="20" y="356"/>
                    <a:pt x="20" y="357"/>
                    <a:pt x="19" y="356"/>
                  </a:cubicBezTo>
                  <a:cubicBezTo>
                    <a:pt x="19" y="356"/>
                    <a:pt x="19" y="356"/>
                    <a:pt x="19" y="356"/>
                  </a:cubicBezTo>
                  <a:cubicBezTo>
                    <a:pt x="18" y="357"/>
                    <a:pt x="18" y="357"/>
                    <a:pt x="18" y="357"/>
                  </a:cubicBezTo>
                  <a:cubicBezTo>
                    <a:pt x="18" y="357"/>
                    <a:pt x="18" y="357"/>
                    <a:pt x="18" y="357"/>
                  </a:cubicBezTo>
                  <a:cubicBezTo>
                    <a:pt x="17" y="358"/>
                    <a:pt x="17" y="358"/>
                    <a:pt x="17" y="358"/>
                  </a:cubicBezTo>
                  <a:cubicBezTo>
                    <a:pt x="17" y="358"/>
                    <a:pt x="17" y="358"/>
                    <a:pt x="16" y="358"/>
                  </a:cubicBezTo>
                  <a:cubicBezTo>
                    <a:pt x="16" y="357"/>
                    <a:pt x="16" y="357"/>
                    <a:pt x="15" y="357"/>
                  </a:cubicBezTo>
                  <a:cubicBezTo>
                    <a:pt x="15" y="357"/>
                    <a:pt x="15" y="356"/>
                    <a:pt x="15" y="356"/>
                  </a:cubicBezTo>
                  <a:cubicBezTo>
                    <a:pt x="15" y="356"/>
                    <a:pt x="14" y="356"/>
                    <a:pt x="14" y="356"/>
                  </a:cubicBezTo>
                  <a:cubicBezTo>
                    <a:pt x="13" y="355"/>
                    <a:pt x="13" y="355"/>
                    <a:pt x="13" y="355"/>
                  </a:cubicBezTo>
                  <a:cubicBezTo>
                    <a:pt x="13" y="355"/>
                    <a:pt x="13" y="355"/>
                    <a:pt x="13" y="355"/>
                  </a:cubicBezTo>
                  <a:cubicBezTo>
                    <a:pt x="12" y="355"/>
                    <a:pt x="12" y="355"/>
                    <a:pt x="12" y="355"/>
                  </a:cubicBezTo>
                  <a:cubicBezTo>
                    <a:pt x="11" y="355"/>
                    <a:pt x="11" y="355"/>
                    <a:pt x="11" y="355"/>
                  </a:cubicBezTo>
                  <a:cubicBezTo>
                    <a:pt x="11" y="355"/>
                    <a:pt x="10" y="354"/>
                    <a:pt x="10" y="354"/>
                  </a:cubicBezTo>
                  <a:cubicBezTo>
                    <a:pt x="9" y="354"/>
                    <a:pt x="9" y="354"/>
                    <a:pt x="9" y="354"/>
                  </a:cubicBezTo>
                  <a:cubicBezTo>
                    <a:pt x="9" y="354"/>
                    <a:pt x="9" y="354"/>
                    <a:pt x="9" y="354"/>
                  </a:cubicBezTo>
                  <a:cubicBezTo>
                    <a:pt x="8" y="354"/>
                    <a:pt x="8" y="353"/>
                    <a:pt x="8" y="353"/>
                  </a:cubicBezTo>
                  <a:cubicBezTo>
                    <a:pt x="7" y="354"/>
                    <a:pt x="7" y="354"/>
                    <a:pt x="7" y="354"/>
                  </a:cubicBezTo>
                  <a:cubicBezTo>
                    <a:pt x="7" y="354"/>
                    <a:pt x="8" y="354"/>
                    <a:pt x="6" y="354"/>
                  </a:cubicBezTo>
                  <a:cubicBezTo>
                    <a:pt x="5" y="354"/>
                    <a:pt x="5" y="354"/>
                    <a:pt x="5" y="354"/>
                  </a:cubicBezTo>
                  <a:cubicBezTo>
                    <a:pt x="5" y="354"/>
                    <a:pt x="6" y="353"/>
                    <a:pt x="5" y="353"/>
                  </a:cubicBezTo>
                  <a:cubicBezTo>
                    <a:pt x="4" y="354"/>
                    <a:pt x="4" y="354"/>
                    <a:pt x="4" y="354"/>
                  </a:cubicBezTo>
                  <a:cubicBezTo>
                    <a:pt x="4" y="354"/>
                    <a:pt x="3" y="354"/>
                    <a:pt x="3" y="354"/>
                  </a:cubicBezTo>
                  <a:cubicBezTo>
                    <a:pt x="2" y="353"/>
                    <a:pt x="2" y="353"/>
                    <a:pt x="2" y="353"/>
                  </a:cubicBezTo>
                  <a:cubicBezTo>
                    <a:pt x="1" y="352"/>
                    <a:pt x="1" y="352"/>
                    <a:pt x="1" y="352"/>
                  </a:cubicBezTo>
                  <a:cubicBezTo>
                    <a:pt x="1" y="352"/>
                    <a:pt x="2" y="352"/>
                    <a:pt x="1" y="351"/>
                  </a:cubicBezTo>
                  <a:cubicBezTo>
                    <a:pt x="0" y="350"/>
                    <a:pt x="0" y="350"/>
                    <a:pt x="0" y="350"/>
                  </a:cubicBezTo>
                  <a:cubicBezTo>
                    <a:pt x="0" y="349"/>
                    <a:pt x="1" y="349"/>
                    <a:pt x="1" y="349"/>
                  </a:cubicBezTo>
                  <a:cubicBezTo>
                    <a:pt x="1" y="349"/>
                    <a:pt x="0" y="348"/>
                    <a:pt x="0" y="348"/>
                  </a:cubicBezTo>
                  <a:cubicBezTo>
                    <a:pt x="0" y="347"/>
                    <a:pt x="0" y="347"/>
                    <a:pt x="0" y="347"/>
                  </a:cubicBezTo>
                  <a:cubicBezTo>
                    <a:pt x="0" y="346"/>
                    <a:pt x="0" y="346"/>
                    <a:pt x="0" y="346"/>
                  </a:cubicBezTo>
                  <a:cubicBezTo>
                    <a:pt x="0" y="346"/>
                    <a:pt x="1" y="345"/>
                    <a:pt x="1" y="345"/>
                  </a:cubicBezTo>
                  <a:cubicBezTo>
                    <a:pt x="1" y="345"/>
                    <a:pt x="2" y="345"/>
                    <a:pt x="2" y="345"/>
                  </a:cubicBezTo>
                  <a:cubicBezTo>
                    <a:pt x="2" y="344"/>
                    <a:pt x="2" y="344"/>
                    <a:pt x="2" y="344"/>
                  </a:cubicBezTo>
                  <a:cubicBezTo>
                    <a:pt x="2" y="343"/>
                    <a:pt x="2" y="343"/>
                    <a:pt x="3" y="343"/>
                  </a:cubicBezTo>
                  <a:cubicBezTo>
                    <a:pt x="3" y="343"/>
                    <a:pt x="3" y="343"/>
                    <a:pt x="3" y="343"/>
                  </a:cubicBezTo>
                  <a:cubicBezTo>
                    <a:pt x="4" y="342"/>
                    <a:pt x="4" y="343"/>
                    <a:pt x="4" y="342"/>
                  </a:cubicBezTo>
                  <a:cubicBezTo>
                    <a:pt x="4" y="341"/>
                    <a:pt x="4" y="339"/>
                    <a:pt x="4" y="340"/>
                  </a:cubicBezTo>
                  <a:cubicBezTo>
                    <a:pt x="5" y="340"/>
                    <a:pt x="5" y="340"/>
                    <a:pt x="5" y="340"/>
                  </a:cubicBezTo>
                  <a:cubicBezTo>
                    <a:pt x="6" y="341"/>
                    <a:pt x="6" y="342"/>
                    <a:pt x="6" y="341"/>
                  </a:cubicBezTo>
                  <a:cubicBezTo>
                    <a:pt x="6" y="340"/>
                    <a:pt x="6" y="339"/>
                    <a:pt x="6" y="339"/>
                  </a:cubicBezTo>
                  <a:cubicBezTo>
                    <a:pt x="6" y="338"/>
                    <a:pt x="6" y="338"/>
                    <a:pt x="7" y="338"/>
                  </a:cubicBezTo>
                  <a:cubicBezTo>
                    <a:pt x="7" y="338"/>
                    <a:pt x="7" y="338"/>
                    <a:pt x="7" y="338"/>
                  </a:cubicBezTo>
                  <a:cubicBezTo>
                    <a:pt x="8" y="338"/>
                    <a:pt x="7" y="337"/>
                    <a:pt x="8" y="337"/>
                  </a:cubicBezTo>
                  <a:cubicBezTo>
                    <a:pt x="9" y="337"/>
                    <a:pt x="10" y="337"/>
                    <a:pt x="10" y="337"/>
                  </a:cubicBezTo>
                  <a:cubicBezTo>
                    <a:pt x="9" y="337"/>
                    <a:pt x="9" y="337"/>
                    <a:pt x="9" y="336"/>
                  </a:cubicBezTo>
                  <a:cubicBezTo>
                    <a:pt x="9" y="335"/>
                    <a:pt x="9" y="334"/>
                    <a:pt x="8" y="334"/>
                  </a:cubicBezTo>
                  <a:cubicBezTo>
                    <a:pt x="8" y="333"/>
                    <a:pt x="9" y="333"/>
                    <a:pt x="9" y="333"/>
                  </a:cubicBezTo>
                  <a:cubicBezTo>
                    <a:pt x="9" y="332"/>
                    <a:pt x="11" y="332"/>
                    <a:pt x="10" y="332"/>
                  </a:cubicBezTo>
                  <a:cubicBezTo>
                    <a:pt x="10" y="332"/>
                    <a:pt x="10" y="331"/>
                    <a:pt x="9" y="331"/>
                  </a:cubicBezTo>
                  <a:cubicBezTo>
                    <a:pt x="9" y="330"/>
                    <a:pt x="8" y="331"/>
                    <a:pt x="8" y="330"/>
                  </a:cubicBezTo>
                  <a:cubicBezTo>
                    <a:pt x="9" y="329"/>
                    <a:pt x="9" y="329"/>
                    <a:pt x="9" y="329"/>
                  </a:cubicBezTo>
                  <a:cubicBezTo>
                    <a:pt x="10" y="329"/>
                    <a:pt x="10" y="329"/>
                    <a:pt x="10" y="329"/>
                  </a:cubicBezTo>
                  <a:cubicBezTo>
                    <a:pt x="10" y="329"/>
                    <a:pt x="10" y="329"/>
                    <a:pt x="10" y="329"/>
                  </a:cubicBezTo>
                  <a:cubicBezTo>
                    <a:pt x="10" y="328"/>
                    <a:pt x="9" y="328"/>
                    <a:pt x="10" y="328"/>
                  </a:cubicBezTo>
                  <a:cubicBezTo>
                    <a:pt x="10" y="327"/>
                    <a:pt x="10" y="328"/>
                    <a:pt x="11" y="327"/>
                  </a:cubicBezTo>
                  <a:cubicBezTo>
                    <a:pt x="11" y="327"/>
                    <a:pt x="12" y="327"/>
                    <a:pt x="11" y="326"/>
                  </a:cubicBezTo>
                  <a:cubicBezTo>
                    <a:pt x="11" y="326"/>
                    <a:pt x="11" y="326"/>
                    <a:pt x="11" y="326"/>
                  </a:cubicBezTo>
                  <a:cubicBezTo>
                    <a:pt x="10" y="326"/>
                    <a:pt x="10" y="326"/>
                    <a:pt x="10" y="326"/>
                  </a:cubicBezTo>
                  <a:cubicBezTo>
                    <a:pt x="9" y="325"/>
                    <a:pt x="9" y="325"/>
                    <a:pt x="10" y="324"/>
                  </a:cubicBezTo>
                  <a:cubicBezTo>
                    <a:pt x="10" y="324"/>
                    <a:pt x="11" y="323"/>
                    <a:pt x="11" y="323"/>
                  </a:cubicBezTo>
                  <a:cubicBezTo>
                    <a:pt x="11" y="323"/>
                    <a:pt x="11" y="323"/>
                    <a:pt x="11" y="323"/>
                  </a:cubicBezTo>
                  <a:cubicBezTo>
                    <a:pt x="11" y="322"/>
                    <a:pt x="11" y="321"/>
                    <a:pt x="11" y="322"/>
                  </a:cubicBezTo>
                  <a:cubicBezTo>
                    <a:pt x="12" y="322"/>
                    <a:pt x="12" y="323"/>
                    <a:pt x="12" y="322"/>
                  </a:cubicBezTo>
                  <a:cubicBezTo>
                    <a:pt x="13" y="321"/>
                    <a:pt x="13" y="321"/>
                    <a:pt x="13" y="321"/>
                  </a:cubicBezTo>
                  <a:cubicBezTo>
                    <a:pt x="13" y="321"/>
                    <a:pt x="14" y="320"/>
                    <a:pt x="14" y="321"/>
                  </a:cubicBezTo>
                  <a:cubicBezTo>
                    <a:pt x="14" y="322"/>
                    <a:pt x="15" y="322"/>
                    <a:pt x="15" y="322"/>
                  </a:cubicBezTo>
                  <a:cubicBezTo>
                    <a:pt x="15" y="322"/>
                    <a:pt x="16" y="320"/>
                    <a:pt x="16" y="321"/>
                  </a:cubicBezTo>
                  <a:cubicBezTo>
                    <a:pt x="17" y="321"/>
                    <a:pt x="17" y="322"/>
                    <a:pt x="17" y="322"/>
                  </a:cubicBezTo>
                  <a:cubicBezTo>
                    <a:pt x="18" y="322"/>
                    <a:pt x="19" y="322"/>
                    <a:pt x="19" y="322"/>
                  </a:cubicBezTo>
                  <a:cubicBezTo>
                    <a:pt x="20" y="322"/>
                    <a:pt x="21" y="323"/>
                    <a:pt x="21" y="323"/>
                  </a:cubicBezTo>
                  <a:cubicBezTo>
                    <a:pt x="21" y="323"/>
                    <a:pt x="21" y="323"/>
                    <a:pt x="21" y="322"/>
                  </a:cubicBezTo>
                  <a:cubicBezTo>
                    <a:pt x="21" y="322"/>
                    <a:pt x="21" y="321"/>
                    <a:pt x="21" y="321"/>
                  </a:cubicBezTo>
                  <a:cubicBezTo>
                    <a:pt x="23" y="322"/>
                    <a:pt x="23" y="322"/>
                    <a:pt x="23" y="322"/>
                  </a:cubicBezTo>
                  <a:cubicBezTo>
                    <a:pt x="23" y="322"/>
                    <a:pt x="24" y="322"/>
                    <a:pt x="24" y="321"/>
                  </a:cubicBezTo>
                  <a:cubicBezTo>
                    <a:pt x="24" y="321"/>
                    <a:pt x="25" y="320"/>
                    <a:pt x="25" y="320"/>
                  </a:cubicBezTo>
                  <a:cubicBezTo>
                    <a:pt x="25" y="320"/>
                    <a:pt x="25" y="320"/>
                    <a:pt x="25" y="320"/>
                  </a:cubicBezTo>
                  <a:cubicBezTo>
                    <a:pt x="26" y="321"/>
                    <a:pt x="26" y="321"/>
                    <a:pt x="26" y="321"/>
                  </a:cubicBezTo>
                  <a:cubicBezTo>
                    <a:pt x="26" y="321"/>
                    <a:pt x="27" y="320"/>
                    <a:pt x="27" y="320"/>
                  </a:cubicBezTo>
                  <a:cubicBezTo>
                    <a:pt x="28" y="321"/>
                    <a:pt x="28" y="320"/>
                    <a:pt x="28" y="321"/>
                  </a:cubicBezTo>
                  <a:cubicBezTo>
                    <a:pt x="28" y="322"/>
                    <a:pt x="29" y="322"/>
                    <a:pt x="29" y="322"/>
                  </a:cubicBezTo>
                  <a:cubicBezTo>
                    <a:pt x="30" y="321"/>
                    <a:pt x="30" y="321"/>
                    <a:pt x="30" y="321"/>
                  </a:cubicBezTo>
                  <a:cubicBezTo>
                    <a:pt x="30" y="321"/>
                    <a:pt x="30" y="320"/>
                    <a:pt x="31" y="320"/>
                  </a:cubicBezTo>
                  <a:cubicBezTo>
                    <a:pt x="32" y="321"/>
                    <a:pt x="33" y="321"/>
                    <a:pt x="33" y="322"/>
                  </a:cubicBezTo>
                  <a:cubicBezTo>
                    <a:pt x="33" y="322"/>
                    <a:pt x="33" y="321"/>
                    <a:pt x="33" y="322"/>
                  </a:cubicBezTo>
                  <a:cubicBezTo>
                    <a:pt x="33" y="323"/>
                    <a:pt x="33" y="323"/>
                    <a:pt x="33" y="323"/>
                  </a:cubicBezTo>
                  <a:cubicBezTo>
                    <a:pt x="33" y="323"/>
                    <a:pt x="34" y="323"/>
                    <a:pt x="34" y="324"/>
                  </a:cubicBezTo>
                  <a:cubicBezTo>
                    <a:pt x="34" y="324"/>
                    <a:pt x="34" y="324"/>
                    <a:pt x="35" y="325"/>
                  </a:cubicBezTo>
                  <a:cubicBezTo>
                    <a:pt x="36" y="325"/>
                    <a:pt x="37" y="326"/>
                    <a:pt x="37" y="326"/>
                  </a:cubicBezTo>
                  <a:cubicBezTo>
                    <a:pt x="37" y="326"/>
                    <a:pt x="37" y="326"/>
                    <a:pt x="37" y="326"/>
                  </a:cubicBezTo>
                  <a:cubicBezTo>
                    <a:pt x="38" y="325"/>
                    <a:pt x="38" y="325"/>
                    <a:pt x="39" y="325"/>
                  </a:cubicBezTo>
                  <a:cubicBezTo>
                    <a:pt x="39" y="324"/>
                    <a:pt x="39" y="323"/>
                    <a:pt x="40" y="323"/>
                  </a:cubicBezTo>
                  <a:cubicBezTo>
                    <a:pt x="41" y="323"/>
                    <a:pt x="42" y="324"/>
                    <a:pt x="43" y="323"/>
                  </a:cubicBezTo>
                  <a:cubicBezTo>
                    <a:pt x="43" y="323"/>
                    <a:pt x="44" y="323"/>
                    <a:pt x="44" y="323"/>
                  </a:cubicBezTo>
                  <a:cubicBezTo>
                    <a:pt x="44" y="322"/>
                    <a:pt x="43" y="322"/>
                    <a:pt x="43" y="321"/>
                  </a:cubicBezTo>
                  <a:cubicBezTo>
                    <a:pt x="43" y="321"/>
                    <a:pt x="43" y="321"/>
                    <a:pt x="44" y="320"/>
                  </a:cubicBezTo>
                  <a:cubicBezTo>
                    <a:pt x="44" y="320"/>
                    <a:pt x="44" y="320"/>
                    <a:pt x="45" y="320"/>
                  </a:cubicBezTo>
                  <a:cubicBezTo>
                    <a:pt x="46" y="319"/>
                    <a:pt x="45" y="319"/>
                    <a:pt x="46" y="319"/>
                  </a:cubicBezTo>
                  <a:cubicBezTo>
                    <a:pt x="46" y="319"/>
                    <a:pt x="47" y="319"/>
                    <a:pt x="47" y="319"/>
                  </a:cubicBezTo>
                  <a:cubicBezTo>
                    <a:pt x="48" y="319"/>
                    <a:pt x="48" y="319"/>
                    <a:pt x="49" y="319"/>
                  </a:cubicBezTo>
                  <a:cubicBezTo>
                    <a:pt x="49" y="319"/>
                    <a:pt x="50" y="319"/>
                    <a:pt x="50" y="319"/>
                  </a:cubicBezTo>
                  <a:cubicBezTo>
                    <a:pt x="50" y="319"/>
                    <a:pt x="50" y="320"/>
                    <a:pt x="50" y="319"/>
                  </a:cubicBezTo>
                  <a:cubicBezTo>
                    <a:pt x="51" y="318"/>
                    <a:pt x="50" y="318"/>
                    <a:pt x="51" y="318"/>
                  </a:cubicBezTo>
                  <a:cubicBezTo>
                    <a:pt x="52" y="317"/>
                    <a:pt x="52" y="317"/>
                    <a:pt x="53" y="317"/>
                  </a:cubicBezTo>
                  <a:cubicBezTo>
                    <a:pt x="54" y="316"/>
                    <a:pt x="54" y="316"/>
                    <a:pt x="54" y="316"/>
                  </a:cubicBezTo>
                  <a:cubicBezTo>
                    <a:pt x="55" y="316"/>
                    <a:pt x="55" y="315"/>
                    <a:pt x="55" y="315"/>
                  </a:cubicBezTo>
                  <a:cubicBezTo>
                    <a:pt x="56" y="314"/>
                    <a:pt x="56" y="314"/>
                    <a:pt x="56" y="314"/>
                  </a:cubicBezTo>
                  <a:cubicBezTo>
                    <a:pt x="56" y="293"/>
                    <a:pt x="56" y="293"/>
                    <a:pt x="56" y="293"/>
                  </a:cubicBezTo>
                  <a:lnTo>
                    <a:pt x="54" y="269"/>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 name="Freeform 138"/>
            <p:cNvSpPr>
              <a:spLocks/>
            </p:cNvSpPr>
            <p:nvPr/>
          </p:nvSpPr>
          <p:spPr bwMode="auto">
            <a:xfrm>
              <a:off x="9966325" y="2349501"/>
              <a:ext cx="461963" cy="404813"/>
            </a:xfrm>
            <a:custGeom>
              <a:avLst/>
              <a:gdLst>
                <a:gd name="T0" fmla="*/ 24 w 327"/>
                <a:gd name="T1" fmla="*/ 91 h 287"/>
                <a:gd name="T2" fmla="*/ 21 w 327"/>
                <a:gd name="T3" fmla="*/ 77 h 287"/>
                <a:gd name="T4" fmla="*/ 28 w 327"/>
                <a:gd name="T5" fmla="*/ 64 h 287"/>
                <a:gd name="T6" fmla="*/ 28 w 327"/>
                <a:gd name="T7" fmla="*/ 49 h 287"/>
                <a:gd name="T8" fmla="*/ 47 w 327"/>
                <a:gd name="T9" fmla="*/ 49 h 287"/>
                <a:gd name="T10" fmla="*/ 53 w 327"/>
                <a:gd name="T11" fmla="*/ 35 h 287"/>
                <a:gd name="T12" fmla="*/ 75 w 327"/>
                <a:gd name="T13" fmla="*/ 26 h 287"/>
                <a:gd name="T14" fmla="*/ 87 w 327"/>
                <a:gd name="T15" fmla="*/ 24 h 287"/>
                <a:gd name="T16" fmla="*/ 105 w 327"/>
                <a:gd name="T17" fmla="*/ 2 h 287"/>
                <a:gd name="T18" fmla="*/ 113 w 327"/>
                <a:gd name="T19" fmla="*/ 16 h 287"/>
                <a:gd name="T20" fmla="*/ 121 w 327"/>
                <a:gd name="T21" fmla="*/ 29 h 287"/>
                <a:gd name="T22" fmla="*/ 126 w 327"/>
                <a:gd name="T23" fmla="*/ 47 h 287"/>
                <a:gd name="T24" fmla="*/ 133 w 327"/>
                <a:gd name="T25" fmla="*/ 70 h 287"/>
                <a:gd name="T26" fmla="*/ 135 w 327"/>
                <a:gd name="T27" fmla="*/ 83 h 287"/>
                <a:gd name="T28" fmla="*/ 137 w 327"/>
                <a:gd name="T29" fmla="*/ 99 h 287"/>
                <a:gd name="T30" fmla="*/ 139 w 327"/>
                <a:gd name="T31" fmla="*/ 106 h 287"/>
                <a:gd name="T32" fmla="*/ 146 w 327"/>
                <a:gd name="T33" fmla="*/ 116 h 287"/>
                <a:gd name="T34" fmla="*/ 154 w 327"/>
                <a:gd name="T35" fmla="*/ 128 h 287"/>
                <a:gd name="T36" fmla="*/ 160 w 327"/>
                <a:gd name="T37" fmla="*/ 149 h 287"/>
                <a:gd name="T38" fmla="*/ 164 w 327"/>
                <a:gd name="T39" fmla="*/ 141 h 287"/>
                <a:gd name="T40" fmla="*/ 167 w 327"/>
                <a:gd name="T41" fmla="*/ 131 h 287"/>
                <a:gd name="T42" fmla="*/ 178 w 327"/>
                <a:gd name="T43" fmla="*/ 138 h 287"/>
                <a:gd name="T44" fmla="*/ 179 w 327"/>
                <a:gd name="T45" fmla="*/ 150 h 287"/>
                <a:gd name="T46" fmla="*/ 188 w 327"/>
                <a:gd name="T47" fmla="*/ 159 h 287"/>
                <a:gd name="T48" fmla="*/ 197 w 327"/>
                <a:gd name="T49" fmla="*/ 155 h 287"/>
                <a:gd name="T50" fmla="*/ 204 w 327"/>
                <a:gd name="T51" fmla="*/ 157 h 287"/>
                <a:gd name="T52" fmla="*/ 210 w 327"/>
                <a:gd name="T53" fmla="*/ 163 h 287"/>
                <a:gd name="T54" fmla="*/ 219 w 327"/>
                <a:gd name="T55" fmla="*/ 169 h 287"/>
                <a:gd name="T56" fmla="*/ 235 w 327"/>
                <a:gd name="T57" fmla="*/ 177 h 287"/>
                <a:gd name="T58" fmla="*/ 245 w 327"/>
                <a:gd name="T59" fmla="*/ 190 h 287"/>
                <a:gd name="T60" fmla="*/ 259 w 327"/>
                <a:gd name="T61" fmla="*/ 208 h 287"/>
                <a:gd name="T62" fmla="*/ 273 w 327"/>
                <a:gd name="T63" fmla="*/ 215 h 287"/>
                <a:gd name="T64" fmla="*/ 283 w 327"/>
                <a:gd name="T65" fmla="*/ 227 h 287"/>
                <a:gd name="T66" fmla="*/ 284 w 327"/>
                <a:gd name="T67" fmla="*/ 224 h 287"/>
                <a:gd name="T68" fmla="*/ 290 w 327"/>
                <a:gd name="T69" fmla="*/ 240 h 287"/>
                <a:gd name="T70" fmla="*/ 301 w 327"/>
                <a:gd name="T71" fmla="*/ 247 h 287"/>
                <a:gd name="T72" fmla="*/ 310 w 327"/>
                <a:gd name="T73" fmla="*/ 260 h 287"/>
                <a:gd name="T74" fmla="*/ 319 w 327"/>
                <a:gd name="T75" fmla="*/ 265 h 287"/>
                <a:gd name="T76" fmla="*/ 321 w 327"/>
                <a:gd name="T77" fmla="*/ 261 h 287"/>
                <a:gd name="T78" fmla="*/ 321 w 327"/>
                <a:gd name="T79" fmla="*/ 272 h 287"/>
                <a:gd name="T80" fmla="*/ 311 w 327"/>
                <a:gd name="T81" fmla="*/ 281 h 287"/>
                <a:gd name="T82" fmla="*/ 298 w 327"/>
                <a:gd name="T83" fmla="*/ 280 h 287"/>
                <a:gd name="T84" fmla="*/ 259 w 327"/>
                <a:gd name="T85" fmla="*/ 242 h 287"/>
                <a:gd name="T86" fmla="*/ 211 w 327"/>
                <a:gd name="T87" fmla="*/ 195 h 287"/>
                <a:gd name="T88" fmla="*/ 175 w 327"/>
                <a:gd name="T89" fmla="*/ 181 h 287"/>
                <a:gd name="T90" fmla="*/ 163 w 327"/>
                <a:gd name="T91" fmla="*/ 178 h 287"/>
                <a:gd name="T92" fmla="*/ 151 w 327"/>
                <a:gd name="T93" fmla="*/ 177 h 287"/>
                <a:gd name="T94" fmla="*/ 144 w 327"/>
                <a:gd name="T95" fmla="*/ 178 h 287"/>
                <a:gd name="T96" fmla="*/ 138 w 327"/>
                <a:gd name="T97" fmla="*/ 180 h 287"/>
                <a:gd name="T98" fmla="*/ 129 w 327"/>
                <a:gd name="T99" fmla="*/ 173 h 287"/>
                <a:gd name="T100" fmla="*/ 117 w 327"/>
                <a:gd name="T101" fmla="*/ 180 h 287"/>
                <a:gd name="T102" fmla="*/ 104 w 327"/>
                <a:gd name="T103" fmla="*/ 184 h 287"/>
                <a:gd name="T104" fmla="*/ 93 w 327"/>
                <a:gd name="T105" fmla="*/ 179 h 287"/>
                <a:gd name="T106" fmla="*/ 87 w 327"/>
                <a:gd name="T107" fmla="*/ 170 h 287"/>
                <a:gd name="T108" fmla="*/ 76 w 327"/>
                <a:gd name="T109" fmla="*/ 165 h 287"/>
                <a:gd name="T110" fmla="*/ 51 w 327"/>
                <a:gd name="T111" fmla="*/ 194 h 287"/>
                <a:gd name="T112" fmla="*/ 45 w 327"/>
                <a:gd name="T113" fmla="*/ 184 h 287"/>
                <a:gd name="T114" fmla="*/ 33 w 327"/>
                <a:gd name="T115" fmla="*/ 189 h 287"/>
                <a:gd name="T116" fmla="*/ 19 w 327"/>
                <a:gd name="T117" fmla="*/ 190 h 287"/>
                <a:gd name="T118" fmla="*/ 7 w 327"/>
                <a:gd name="T119" fmla="*/ 19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87">
                  <a:moveTo>
                    <a:pt x="6" y="192"/>
                  </a:moveTo>
                  <a:cubicBezTo>
                    <a:pt x="5" y="192"/>
                    <a:pt x="5" y="192"/>
                    <a:pt x="5" y="192"/>
                  </a:cubicBezTo>
                  <a:cubicBezTo>
                    <a:pt x="4" y="188"/>
                    <a:pt x="4" y="188"/>
                    <a:pt x="4" y="188"/>
                  </a:cubicBezTo>
                  <a:cubicBezTo>
                    <a:pt x="4" y="180"/>
                    <a:pt x="4" y="180"/>
                    <a:pt x="4" y="180"/>
                  </a:cubicBezTo>
                  <a:cubicBezTo>
                    <a:pt x="0" y="146"/>
                    <a:pt x="0" y="146"/>
                    <a:pt x="0" y="146"/>
                  </a:cubicBezTo>
                  <a:cubicBezTo>
                    <a:pt x="3" y="143"/>
                    <a:pt x="3" y="143"/>
                    <a:pt x="3" y="143"/>
                  </a:cubicBezTo>
                  <a:cubicBezTo>
                    <a:pt x="5" y="143"/>
                    <a:pt x="5" y="143"/>
                    <a:pt x="5" y="143"/>
                  </a:cubicBezTo>
                  <a:cubicBezTo>
                    <a:pt x="10" y="130"/>
                    <a:pt x="10" y="130"/>
                    <a:pt x="10" y="130"/>
                  </a:cubicBezTo>
                  <a:cubicBezTo>
                    <a:pt x="10" y="128"/>
                    <a:pt x="10" y="128"/>
                    <a:pt x="10" y="128"/>
                  </a:cubicBezTo>
                  <a:cubicBezTo>
                    <a:pt x="13" y="117"/>
                    <a:pt x="13" y="117"/>
                    <a:pt x="13" y="117"/>
                  </a:cubicBezTo>
                  <a:cubicBezTo>
                    <a:pt x="16" y="112"/>
                    <a:pt x="16" y="112"/>
                    <a:pt x="16" y="112"/>
                  </a:cubicBezTo>
                  <a:cubicBezTo>
                    <a:pt x="23" y="92"/>
                    <a:pt x="23" y="92"/>
                    <a:pt x="23" y="92"/>
                  </a:cubicBezTo>
                  <a:cubicBezTo>
                    <a:pt x="23" y="92"/>
                    <a:pt x="24" y="92"/>
                    <a:pt x="24" y="91"/>
                  </a:cubicBezTo>
                  <a:cubicBezTo>
                    <a:pt x="24" y="91"/>
                    <a:pt x="24" y="90"/>
                    <a:pt x="24" y="90"/>
                  </a:cubicBezTo>
                  <a:cubicBezTo>
                    <a:pt x="25" y="89"/>
                    <a:pt x="25" y="89"/>
                    <a:pt x="25" y="89"/>
                  </a:cubicBezTo>
                  <a:cubicBezTo>
                    <a:pt x="25" y="89"/>
                    <a:pt x="25" y="88"/>
                    <a:pt x="25" y="88"/>
                  </a:cubicBezTo>
                  <a:cubicBezTo>
                    <a:pt x="25" y="88"/>
                    <a:pt x="25" y="87"/>
                    <a:pt x="25" y="87"/>
                  </a:cubicBezTo>
                  <a:cubicBezTo>
                    <a:pt x="24" y="85"/>
                    <a:pt x="24" y="85"/>
                    <a:pt x="24" y="85"/>
                  </a:cubicBezTo>
                  <a:cubicBezTo>
                    <a:pt x="24" y="85"/>
                    <a:pt x="25" y="85"/>
                    <a:pt x="26" y="85"/>
                  </a:cubicBezTo>
                  <a:cubicBezTo>
                    <a:pt x="27" y="85"/>
                    <a:pt x="26" y="84"/>
                    <a:pt x="26" y="83"/>
                  </a:cubicBezTo>
                  <a:cubicBezTo>
                    <a:pt x="26" y="83"/>
                    <a:pt x="26" y="82"/>
                    <a:pt x="26" y="82"/>
                  </a:cubicBezTo>
                  <a:cubicBezTo>
                    <a:pt x="26" y="82"/>
                    <a:pt x="25" y="82"/>
                    <a:pt x="24" y="81"/>
                  </a:cubicBezTo>
                  <a:cubicBezTo>
                    <a:pt x="24" y="81"/>
                    <a:pt x="24" y="81"/>
                    <a:pt x="24" y="81"/>
                  </a:cubicBezTo>
                  <a:cubicBezTo>
                    <a:pt x="24" y="81"/>
                    <a:pt x="22" y="81"/>
                    <a:pt x="22" y="80"/>
                  </a:cubicBezTo>
                  <a:cubicBezTo>
                    <a:pt x="22" y="79"/>
                    <a:pt x="22" y="79"/>
                    <a:pt x="22" y="78"/>
                  </a:cubicBezTo>
                  <a:cubicBezTo>
                    <a:pt x="22" y="77"/>
                    <a:pt x="22" y="78"/>
                    <a:pt x="21" y="77"/>
                  </a:cubicBezTo>
                  <a:cubicBezTo>
                    <a:pt x="20" y="76"/>
                    <a:pt x="20" y="76"/>
                    <a:pt x="21" y="76"/>
                  </a:cubicBezTo>
                  <a:cubicBezTo>
                    <a:pt x="21" y="76"/>
                    <a:pt x="22" y="75"/>
                    <a:pt x="22" y="74"/>
                  </a:cubicBezTo>
                  <a:cubicBezTo>
                    <a:pt x="22" y="74"/>
                    <a:pt x="22" y="73"/>
                    <a:pt x="22" y="73"/>
                  </a:cubicBezTo>
                  <a:cubicBezTo>
                    <a:pt x="22" y="72"/>
                    <a:pt x="22" y="72"/>
                    <a:pt x="23" y="71"/>
                  </a:cubicBezTo>
                  <a:cubicBezTo>
                    <a:pt x="24" y="70"/>
                    <a:pt x="23" y="70"/>
                    <a:pt x="23" y="69"/>
                  </a:cubicBezTo>
                  <a:cubicBezTo>
                    <a:pt x="23" y="69"/>
                    <a:pt x="24" y="69"/>
                    <a:pt x="24" y="69"/>
                  </a:cubicBezTo>
                  <a:cubicBezTo>
                    <a:pt x="24" y="68"/>
                    <a:pt x="24" y="68"/>
                    <a:pt x="24" y="68"/>
                  </a:cubicBezTo>
                  <a:cubicBezTo>
                    <a:pt x="24" y="68"/>
                    <a:pt x="24" y="68"/>
                    <a:pt x="25" y="67"/>
                  </a:cubicBezTo>
                  <a:cubicBezTo>
                    <a:pt x="26" y="66"/>
                    <a:pt x="25" y="67"/>
                    <a:pt x="26" y="67"/>
                  </a:cubicBezTo>
                  <a:cubicBezTo>
                    <a:pt x="27" y="67"/>
                    <a:pt x="26" y="67"/>
                    <a:pt x="27" y="66"/>
                  </a:cubicBezTo>
                  <a:cubicBezTo>
                    <a:pt x="27" y="66"/>
                    <a:pt x="27" y="66"/>
                    <a:pt x="28" y="66"/>
                  </a:cubicBezTo>
                  <a:cubicBezTo>
                    <a:pt x="28" y="66"/>
                    <a:pt x="28" y="65"/>
                    <a:pt x="28" y="65"/>
                  </a:cubicBezTo>
                  <a:cubicBezTo>
                    <a:pt x="28" y="65"/>
                    <a:pt x="27" y="65"/>
                    <a:pt x="28" y="64"/>
                  </a:cubicBezTo>
                  <a:cubicBezTo>
                    <a:pt x="29" y="64"/>
                    <a:pt x="28" y="64"/>
                    <a:pt x="28" y="63"/>
                  </a:cubicBezTo>
                  <a:cubicBezTo>
                    <a:pt x="28" y="62"/>
                    <a:pt x="28" y="63"/>
                    <a:pt x="28" y="62"/>
                  </a:cubicBezTo>
                  <a:cubicBezTo>
                    <a:pt x="28" y="62"/>
                    <a:pt x="28" y="61"/>
                    <a:pt x="28" y="61"/>
                  </a:cubicBezTo>
                  <a:cubicBezTo>
                    <a:pt x="28" y="61"/>
                    <a:pt x="28" y="61"/>
                    <a:pt x="28" y="60"/>
                  </a:cubicBezTo>
                  <a:cubicBezTo>
                    <a:pt x="28" y="60"/>
                    <a:pt x="27" y="60"/>
                    <a:pt x="27" y="59"/>
                  </a:cubicBezTo>
                  <a:cubicBezTo>
                    <a:pt x="27" y="59"/>
                    <a:pt x="28" y="59"/>
                    <a:pt x="28" y="59"/>
                  </a:cubicBezTo>
                  <a:cubicBezTo>
                    <a:pt x="28" y="59"/>
                    <a:pt x="28" y="58"/>
                    <a:pt x="28" y="58"/>
                  </a:cubicBezTo>
                  <a:cubicBezTo>
                    <a:pt x="28" y="57"/>
                    <a:pt x="27" y="57"/>
                    <a:pt x="28" y="57"/>
                  </a:cubicBezTo>
                  <a:cubicBezTo>
                    <a:pt x="29" y="56"/>
                    <a:pt x="28" y="56"/>
                    <a:pt x="28" y="56"/>
                  </a:cubicBezTo>
                  <a:cubicBezTo>
                    <a:pt x="28" y="56"/>
                    <a:pt x="28" y="55"/>
                    <a:pt x="27" y="53"/>
                  </a:cubicBezTo>
                  <a:cubicBezTo>
                    <a:pt x="27" y="51"/>
                    <a:pt x="28" y="52"/>
                    <a:pt x="28" y="52"/>
                  </a:cubicBezTo>
                  <a:cubicBezTo>
                    <a:pt x="28" y="52"/>
                    <a:pt x="29" y="51"/>
                    <a:pt x="28" y="51"/>
                  </a:cubicBezTo>
                  <a:cubicBezTo>
                    <a:pt x="28" y="50"/>
                    <a:pt x="28" y="49"/>
                    <a:pt x="28" y="49"/>
                  </a:cubicBezTo>
                  <a:cubicBezTo>
                    <a:pt x="28" y="49"/>
                    <a:pt x="28" y="48"/>
                    <a:pt x="28" y="47"/>
                  </a:cubicBezTo>
                  <a:cubicBezTo>
                    <a:pt x="29" y="46"/>
                    <a:pt x="29" y="47"/>
                    <a:pt x="30" y="47"/>
                  </a:cubicBezTo>
                  <a:cubicBezTo>
                    <a:pt x="30" y="48"/>
                    <a:pt x="30" y="48"/>
                    <a:pt x="31" y="48"/>
                  </a:cubicBezTo>
                  <a:cubicBezTo>
                    <a:pt x="32" y="49"/>
                    <a:pt x="32" y="49"/>
                    <a:pt x="32" y="49"/>
                  </a:cubicBezTo>
                  <a:cubicBezTo>
                    <a:pt x="32" y="49"/>
                    <a:pt x="33" y="48"/>
                    <a:pt x="33" y="48"/>
                  </a:cubicBezTo>
                  <a:cubicBezTo>
                    <a:pt x="33" y="47"/>
                    <a:pt x="35" y="48"/>
                    <a:pt x="35" y="48"/>
                  </a:cubicBezTo>
                  <a:cubicBezTo>
                    <a:pt x="35" y="48"/>
                    <a:pt x="36" y="49"/>
                    <a:pt x="36" y="49"/>
                  </a:cubicBezTo>
                  <a:cubicBezTo>
                    <a:pt x="37" y="50"/>
                    <a:pt x="37" y="49"/>
                    <a:pt x="37" y="49"/>
                  </a:cubicBezTo>
                  <a:cubicBezTo>
                    <a:pt x="38" y="48"/>
                    <a:pt x="39" y="49"/>
                    <a:pt x="40" y="48"/>
                  </a:cubicBezTo>
                  <a:cubicBezTo>
                    <a:pt x="41" y="48"/>
                    <a:pt x="41" y="48"/>
                    <a:pt x="42" y="48"/>
                  </a:cubicBezTo>
                  <a:cubicBezTo>
                    <a:pt x="43" y="48"/>
                    <a:pt x="43" y="48"/>
                    <a:pt x="43" y="48"/>
                  </a:cubicBezTo>
                  <a:cubicBezTo>
                    <a:pt x="43" y="48"/>
                    <a:pt x="45" y="49"/>
                    <a:pt x="45" y="49"/>
                  </a:cubicBezTo>
                  <a:cubicBezTo>
                    <a:pt x="45" y="49"/>
                    <a:pt x="46" y="49"/>
                    <a:pt x="47" y="49"/>
                  </a:cubicBezTo>
                  <a:cubicBezTo>
                    <a:pt x="47" y="49"/>
                    <a:pt x="47" y="49"/>
                    <a:pt x="48" y="48"/>
                  </a:cubicBezTo>
                  <a:cubicBezTo>
                    <a:pt x="49" y="47"/>
                    <a:pt x="48" y="48"/>
                    <a:pt x="48" y="48"/>
                  </a:cubicBezTo>
                  <a:cubicBezTo>
                    <a:pt x="49" y="47"/>
                    <a:pt x="50" y="47"/>
                    <a:pt x="50" y="47"/>
                  </a:cubicBezTo>
                  <a:cubicBezTo>
                    <a:pt x="50" y="47"/>
                    <a:pt x="50" y="46"/>
                    <a:pt x="50" y="46"/>
                  </a:cubicBezTo>
                  <a:cubicBezTo>
                    <a:pt x="50" y="46"/>
                    <a:pt x="50" y="46"/>
                    <a:pt x="51" y="45"/>
                  </a:cubicBezTo>
                  <a:cubicBezTo>
                    <a:pt x="51" y="44"/>
                    <a:pt x="51" y="44"/>
                    <a:pt x="51" y="43"/>
                  </a:cubicBezTo>
                  <a:cubicBezTo>
                    <a:pt x="51" y="42"/>
                    <a:pt x="52" y="43"/>
                    <a:pt x="52" y="43"/>
                  </a:cubicBezTo>
                  <a:cubicBezTo>
                    <a:pt x="53" y="42"/>
                    <a:pt x="52" y="42"/>
                    <a:pt x="52" y="41"/>
                  </a:cubicBezTo>
                  <a:cubicBezTo>
                    <a:pt x="52" y="41"/>
                    <a:pt x="52" y="40"/>
                    <a:pt x="52" y="40"/>
                  </a:cubicBezTo>
                  <a:cubicBezTo>
                    <a:pt x="52" y="39"/>
                    <a:pt x="53" y="39"/>
                    <a:pt x="53" y="39"/>
                  </a:cubicBezTo>
                  <a:cubicBezTo>
                    <a:pt x="53" y="39"/>
                    <a:pt x="53" y="39"/>
                    <a:pt x="53" y="39"/>
                  </a:cubicBezTo>
                  <a:cubicBezTo>
                    <a:pt x="53" y="39"/>
                    <a:pt x="52" y="38"/>
                    <a:pt x="52" y="37"/>
                  </a:cubicBezTo>
                  <a:cubicBezTo>
                    <a:pt x="52" y="36"/>
                    <a:pt x="53" y="35"/>
                    <a:pt x="53" y="35"/>
                  </a:cubicBezTo>
                  <a:cubicBezTo>
                    <a:pt x="53" y="35"/>
                    <a:pt x="54" y="35"/>
                    <a:pt x="55" y="34"/>
                  </a:cubicBezTo>
                  <a:cubicBezTo>
                    <a:pt x="55" y="34"/>
                    <a:pt x="57" y="33"/>
                    <a:pt x="57" y="33"/>
                  </a:cubicBezTo>
                  <a:cubicBezTo>
                    <a:pt x="57" y="33"/>
                    <a:pt x="64" y="33"/>
                    <a:pt x="65" y="32"/>
                  </a:cubicBezTo>
                  <a:cubicBezTo>
                    <a:pt x="65" y="32"/>
                    <a:pt x="65" y="30"/>
                    <a:pt x="66" y="29"/>
                  </a:cubicBezTo>
                  <a:cubicBezTo>
                    <a:pt x="66" y="28"/>
                    <a:pt x="66" y="29"/>
                    <a:pt x="66" y="28"/>
                  </a:cubicBezTo>
                  <a:cubicBezTo>
                    <a:pt x="65" y="28"/>
                    <a:pt x="65" y="27"/>
                    <a:pt x="66" y="27"/>
                  </a:cubicBezTo>
                  <a:cubicBezTo>
                    <a:pt x="66" y="27"/>
                    <a:pt x="67" y="27"/>
                    <a:pt x="68" y="27"/>
                  </a:cubicBezTo>
                  <a:cubicBezTo>
                    <a:pt x="70" y="27"/>
                    <a:pt x="69" y="27"/>
                    <a:pt x="69" y="28"/>
                  </a:cubicBezTo>
                  <a:cubicBezTo>
                    <a:pt x="70" y="29"/>
                    <a:pt x="70" y="29"/>
                    <a:pt x="70" y="29"/>
                  </a:cubicBezTo>
                  <a:cubicBezTo>
                    <a:pt x="71" y="29"/>
                    <a:pt x="71" y="29"/>
                    <a:pt x="72" y="29"/>
                  </a:cubicBezTo>
                  <a:cubicBezTo>
                    <a:pt x="72" y="28"/>
                    <a:pt x="73" y="29"/>
                    <a:pt x="74" y="28"/>
                  </a:cubicBezTo>
                  <a:cubicBezTo>
                    <a:pt x="75" y="28"/>
                    <a:pt x="75" y="28"/>
                    <a:pt x="75" y="27"/>
                  </a:cubicBezTo>
                  <a:cubicBezTo>
                    <a:pt x="76" y="27"/>
                    <a:pt x="75" y="26"/>
                    <a:pt x="75" y="26"/>
                  </a:cubicBezTo>
                  <a:cubicBezTo>
                    <a:pt x="75" y="25"/>
                    <a:pt x="76" y="25"/>
                    <a:pt x="76" y="24"/>
                  </a:cubicBezTo>
                  <a:cubicBezTo>
                    <a:pt x="77" y="24"/>
                    <a:pt x="77" y="24"/>
                    <a:pt x="77" y="25"/>
                  </a:cubicBezTo>
                  <a:cubicBezTo>
                    <a:pt x="78" y="25"/>
                    <a:pt x="78" y="25"/>
                    <a:pt x="78" y="25"/>
                  </a:cubicBezTo>
                  <a:cubicBezTo>
                    <a:pt x="78" y="24"/>
                    <a:pt x="79" y="24"/>
                    <a:pt x="79" y="23"/>
                  </a:cubicBezTo>
                  <a:cubicBezTo>
                    <a:pt x="80" y="23"/>
                    <a:pt x="80" y="24"/>
                    <a:pt x="80" y="25"/>
                  </a:cubicBezTo>
                  <a:cubicBezTo>
                    <a:pt x="81" y="26"/>
                    <a:pt x="80" y="25"/>
                    <a:pt x="81" y="26"/>
                  </a:cubicBezTo>
                  <a:cubicBezTo>
                    <a:pt x="81" y="27"/>
                    <a:pt x="82" y="26"/>
                    <a:pt x="82" y="25"/>
                  </a:cubicBezTo>
                  <a:cubicBezTo>
                    <a:pt x="82" y="25"/>
                    <a:pt x="81" y="24"/>
                    <a:pt x="82" y="24"/>
                  </a:cubicBezTo>
                  <a:cubicBezTo>
                    <a:pt x="82" y="23"/>
                    <a:pt x="83" y="23"/>
                    <a:pt x="83" y="23"/>
                  </a:cubicBezTo>
                  <a:cubicBezTo>
                    <a:pt x="83" y="23"/>
                    <a:pt x="83" y="23"/>
                    <a:pt x="83" y="23"/>
                  </a:cubicBezTo>
                  <a:cubicBezTo>
                    <a:pt x="83" y="22"/>
                    <a:pt x="85" y="23"/>
                    <a:pt x="85" y="23"/>
                  </a:cubicBezTo>
                  <a:cubicBezTo>
                    <a:pt x="85" y="23"/>
                    <a:pt x="85" y="24"/>
                    <a:pt x="85" y="24"/>
                  </a:cubicBezTo>
                  <a:cubicBezTo>
                    <a:pt x="85" y="24"/>
                    <a:pt x="86" y="24"/>
                    <a:pt x="87" y="24"/>
                  </a:cubicBezTo>
                  <a:cubicBezTo>
                    <a:pt x="87" y="23"/>
                    <a:pt x="87" y="24"/>
                    <a:pt x="87" y="24"/>
                  </a:cubicBezTo>
                  <a:cubicBezTo>
                    <a:pt x="87" y="24"/>
                    <a:pt x="88" y="24"/>
                    <a:pt x="88" y="24"/>
                  </a:cubicBezTo>
                  <a:cubicBezTo>
                    <a:pt x="89" y="24"/>
                    <a:pt x="89" y="24"/>
                    <a:pt x="89" y="23"/>
                  </a:cubicBezTo>
                  <a:cubicBezTo>
                    <a:pt x="89" y="23"/>
                    <a:pt x="89" y="22"/>
                    <a:pt x="89" y="22"/>
                  </a:cubicBezTo>
                  <a:cubicBezTo>
                    <a:pt x="89" y="21"/>
                    <a:pt x="90" y="21"/>
                    <a:pt x="90" y="21"/>
                  </a:cubicBezTo>
                  <a:cubicBezTo>
                    <a:pt x="90" y="20"/>
                    <a:pt x="90" y="20"/>
                    <a:pt x="90" y="20"/>
                  </a:cubicBezTo>
                  <a:cubicBezTo>
                    <a:pt x="94" y="19"/>
                    <a:pt x="94" y="19"/>
                    <a:pt x="94" y="19"/>
                  </a:cubicBezTo>
                  <a:cubicBezTo>
                    <a:pt x="96" y="15"/>
                    <a:pt x="96" y="15"/>
                    <a:pt x="96" y="15"/>
                  </a:cubicBezTo>
                  <a:cubicBezTo>
                    <a:pt x="95" y="14"/>
                    <a:pt x="95" y="14"/>
                    <a:pt x="95" y="14"/>
                  </a:cubicBezTo>
                  <a:cubicBezTo>
                    <a:pt x="99" y="7"/>
                    <a:pt x="99" y="7"/>
                    <a:pt x="99" y="7"/>
                  </a:cubicBezTo>
                  <a:cubicBezTo>
                    <a:pt x="104" y="2"/>
                    <a:pt x="104" y="2"/>
                    <a:pt x="104" y="2"/>
                  </a:cubicBezTo>
                  <a:cubicBezTo>
                    <a:pt x="105" y="0"/>
                    <a:pt x="105" y="0"/>
                    <a:pt x="105" y="0"/>
                  </a:cubicBezTo>
                  <a:cubicBezTo>
                    <a:pt x="105" y="2"/>
                    <a:pt x="105" y="2"/>
                    <a:pt x="105" y="2"/>
                  </a:cubicBezTo>
                  <a:cubicBezTo>
                    <a:pt x="105" y="3"/>
                    <a:pt x="105" y="3"/>
                    <a:pt x="105" y="3"/>
                  </a:cubicBezTo>
                  <a:cubicBezTo>
                    <a:pt x="105" y="3"/>
                    <a:pt x="105" y="3"/>
                    <a:pt x="106" y="3"/>
                  </a:cubicBezTo>
                  <a:cubicBezTo>
                    <a:pt x="106" y="4"/>
                    <a:pt x="107" y="4"/>
                    <a:pt x="106" y="4"/>
                  </a:cubicBezTo>
                  <a:cubicBezTo>
                    <a:pt x="106" y="5"/>
                    <a:pt x="106" y="5"/>
                    <a:pt x="106" y="5"/>
                  </a:cubicBezTo>
                  <a:cubicBezTo>
                    <a:pt x="107" y="5"/>
                    <a:pt x="107" y="6"/>
                    <a:pt x="107" y="6"/>
                  </a:cubicBezTo>
                  <a:cubicBezTo>
                    <a:pt x="107" y="6"/>
                    <a:pt x="108" y="6"/>
                    <a:pt x="108" y="6"/>
                  </a:cubicBezTo>
                  <a:cubicBezTo>
                    <a:pt x="108" y="7"/>
                    <a:pt x="109" y="8"/>
                    <a:pt x="109" y="8"/>
                  </a:cubicBezTo>
                  <a:cubicBezTo>
                    <a:pt x="109" y="8"/>
                    <a:pt x="108" y="7"/>
                    <a:pt x="109" y="8"/>
                  </a:cubicBezTo>
                  <a:cubicBezTo>
                    <a:pt x="109" y="10"/>
                    <a:pt x="110" y="10"/>
                    <a:pt x="110" y="10"/>
                  </a:cubicBezTo>
                  <a:cubicBezTo>
                    <a:pt x="110" y="11"/>
                    <a:pt x="110" y="12"/>
                    <a:pt x="110" y="12"/>
                  </a:cubicBezTo>
                  <a:cubicBezTo>
                    <a:pt x="111" y="12"/>
                    <a:pt x="111" y="12"/>
                    <a:pt x="111" y="13"/>
                  </a:cubicBezTo>
                  <a:cubicBezTo>
                    <a:pt x="111" y="13"/>
                    <a:pt x="112" y="13"/>
                    <a:pt x="112" y="14"/>
                  </a:cubicBezTo>
                  <a:cubicBezTo>
                    <a:pt x="112" y="14"/>
                    <a:pt x="113" y="16"/>
                    <a:pt x="113" y="16"/>
                  </a:cubicBezTo>
                  <a:cubicBezTo>
                    <a:pt x="113" y="16"/>
                    <a:pt x="113" y="16"/>
                    <a:pt x="113" y="16"/>
                  </a:cubicBezTo>
                  <a:cubicBezTo>
                    <a:pt x="114" y="17"/>
                    <a:pt x="114" y="17"/>
                    <a:pt x="114" y="17"/>
                  </a:cubicBezTo>
                  <a:cubicBezTo>
                    <a:pt x="114" y="17"/>
                    <a:pt x="114" y="17"/>
                    <a:pt x="115" y="18"/>
                  </a:cubicBezTo>
                  <a:cubicBezTo>
                    <a:pt x="115" y="19"/>
                    <a:pt x="116" y="19"/>
                    <a:pt x="116" y="19"/>
                  </a:cubicBezTo>
                  <a:cubicBezTo>
                    <a:pt x="116" y="21"/>
                    <a:pt x="116" y="21"/>
                    <a:pt x="116" y="21"/>
                  </a:cubicBezTo>
                  <a:cubicBezTo>
                    <a:pt x="117" y="21"/>
                    <a:pt x="117" y="22"/>
                    <a:pt x="117" y="22"/>
                  </a:cubicBezTo>
                  <a:cubicBezTo>
                    <a:pt x="117" y="22"/>
                    <a:pt x="117" y="21"/>
                    <a:pt x="117" y="22"/>
                  </a:cubicBezTo>
                  <a:cubicBezTo>
                    <a:pt x="118" y="23"/>
                    <a:pt x="118" y="24"/>
                    <a:pt x="118" y="24"/>
                  </a:cubicBezTo>
                  <a:cubicBezTo>
                    <a:pt x="118" y="24"/>
                    <a:pt x="118" y="25"/>
                    <a:pt x="118" y="25"/>
                  </a:cubicBezTo>
                  <a:cubicBezTo>
                    <a:pt x="118" y="26"/>
                    <a:pt x="118" y="25"/>
                    <a:pt x="119" y="26"/>
                  </a:cubicBezTo>
                  <a:cubicBezTo>
                    <a:pt x="119" y="27"/>
                    <a:pt x="119" y="27"/>
                    <a:pt x="119" y="27"/>
                  </a:cubicBezTo>
                  <a:cubicBezTo>
                    <a:pt x="119" y="27"/>
                    <a:pt x="120" y="28"/>
                    <a:pt x="120" y="28"/>
                  </a:cubicBezTo>
                  <a:cubicBezTo>
                    <a:pt x="120" y="28"/>
                    <a:pt x="121" y="28"/>
                    <a:pt x="121" y="29"/>
                  </a:cubicBezTo>
                  <a:cubicBezTo>
                    <a:pt x="121" y="30"/>
                    <a:pt x="121" y="30"/>
                    <a:pt x="121" y="31"/>
                  </a:cubicBezTo>
                  <a:cubicBezTo>
                    <a:pt x="122" y="32"/>
                    <a:pt x="123" y="32"/>
                    <a:pt x="123" y="33"/>
                  </a:cubicBezTo>
                  <a:cubicBezTo>
                    <a:pt x="123" y="34"/>
                    <a:pt x="123" y="34"/>
                    <a:pt x="123" y="35"/>
                  </a:cubicBezTo>
                  <a:cubicBezTo>
                    <a:pt x="123" y="35"/>
                    <a:pt x="122" y="37"/>
                    <a:pt x="123" y="37"/>
                  </a:cubicBezTo>
                  <a:cubicBezTo>
                    <a:pt x="123" y="37"/>
                    <a:pt x="123" y="37"/>
                    <a:pt x="123" y="37"/>
                  </a:cubicBezTo>
                  <a:cubicBezTo>
                    <a:pt x="123" y="37"/>
                    <a:pt x="124" y="38"/>
                    <a:pt x="124" y="38"/>
                  </a:cubicBezTo>
                  <a:cubicBezTo>
                    <a:pt x="124" y="39"/>
                    <a:pt x="123" y="40"/>
                    <a:pt x="124" y="40"/>
                  </a:cubicBezTo>
                  <a:cubicBezTo>
                    <a:pt x="124" y="41"/>
                    <a:pt x="124" y="41"/>
                    <a:pt x="124" y="41"/>
                  </a:cubicBezTo>
                  <a:cubicBezTo>
                    <a:pt x="124" y="42"/>
                    <a:pt x="125" y="43"/>
                    <a:pt x="125" y="43"/>
                  </a:cubicBezTo>
                  <a:cubicBezTo>
                    <a:pt x="125" y="43"/>
                    <a:pt x="126" y="43"/>
                    <a:pt x="126" y="43"/>
                  </a:cubicBezTo>
                  <a:cubicBezTo>
                    <a:pt x="125" y="44"/>
                    <a:pt x="126" y="45"/>
                    <a:pt x="126" y="45"/>
                  </a:cubicBezTo>
                  <a:cubicBezTo>
                    <a:pt x="126" y="45"/>
                    <a:pt x="125" y="46"/>
                    <a:pt x="126" y="46"/>
                  </a:cubicBezTo>
                  <a:cubicBezTo>
                    <a:pt x="126" y="47"/>
                    <a:pt x="126" y="47"/>
                    <a:pt x="126" y="47"/>
                  </a:cubicBezTo>
                  <a:cubicBezTo>
                    <a:pt x="126" y="48"/>
                    <a:pt x="126" y="49"/>
                    <a:pt x="127" y="50"/>
                  </a:cubicBezTo>
                  <a:cubicBezTo>
                    <a:pt x="127" y="51"/>
                    <a:pt x="127" y="51"/>
                    <a:pt x="127" y="52"/>
                  </a:cubicBezTo>
                  <a:cubicBezTo>
                    <a:pt x="128" y="53"/>
                    <a:pt x="128" y="53"/>
                    <a:pt x="128" y="54"/>
                  </a:cubicBezTo>
                  <a:cubicBezTo>
                    <a:pt x="128" y="54"/>
                    <a:pt x="127" y="54"/>
                    <a:pt x="128" y="55"/>
                  </a:cubicBezTo>
                  <a:cubicBezTo>
                    <a:pt x="128" y="57"/>
                    <a:pt x="129" y="57"/>
                    <a:pt x="129" y="58"/>
                  </a:cubicBezTo>
                  <a:cubicBezTo>
                    <a:pt x="129" y="58"/>
                    <a:pt x="129" y="58"/>
                    <a:pt x="129" y="58"/>
                  </a:cubicBezTo>
                  <a:cubicBezTo>
                    <a:pt x="129" y="59"/>
                    <a:pt x="129" y="60"/>
                    <a:pt x="129" y="60"/>
                  </a:cubicBezTo>
                  <a:cubicBezTo>
                    <a:pt x="130" y="60"/>
                    <a:pt x="130" y="61"/>
                    <a:pt x="130" y="61"/>
                  </a:cubicBezTo>
                  <a:cubicBezTo>
                    <a:pt x="130" y="62"/>
                    <a:pt x="131" y="63"/>
                    <a:pt x="131" y="63"/>
                  </a:cubicBezTo>
                  <a:cubicBezTo>
                    <a:pt x="131" y="63"/>
                    <a:pt x="131" y="64"/>
                    <a:pt x="131" y="64"/>
                  </a:cubicBezTo>
                  <a:cubicBezTo>
                    <a:pt x="131" y="64"/>
                    <a:pt x="132" y="64"/>
                    <a:pt x="132" y="65"/>
                  </a:cubicBezTo>
                  <a:cubicBezTo>
                    <a:pt x="132" y="66"/>
                    <a:pt x="133" y="68"/>
                    <a:pt x="133" y="69"/>
                  </a:cubicBezTo>
                  <a:cubicBezTo>
                    <a:pt x="133" y="69"/>
                    <a:pt x="133" y="69"/>
                    <a:pt x="133" y="70"/>
                  </a:cubicBezTo>
                  <a:cubicBezTo>
                    <a:pt x="132" y="70"/>
                    <a:pt x="132" y="70"/>
                    <a:pt x="132" y="71"/>
                  </a:cubicBezTo>
                  <a:cubicBezTo>
                    <a:pt x="132" y="72"/>
                    <a:pt x="133" y="72"/>
                    <a:pt x="133" y="73"/>
                  </a:cubicBezTo>
                  <a:cubicBezTo>
                    <a:pt x="133" y="73"/>
                    <a:pt x="132" y="73"/>
                    <a:pt x="133" y="74"/>
                  </a:cubicBezTo>
                  <a:cubicBezTo>
                    <a:pt x="133" y="74"/>
                    <a:pt x="134" y="74"/>
                    <a:pt x="134" y="75"/>
                  </a:cubicBezTo>
                  <a:cubicBezTo>
                    <a:pt x="133" y="75"/>
                    <a:pt x="133" y="76"/>
                    <a:pt x="133" y="76"/>
                  </a:cubicBezTo>
                  <a:cubicBezTo>
                    <a:pt x="133" y="76"/>
                    <a:pt x="133" y="76"/>
                    <a:pt x="133" y="77"/>
                  </a:cubicBezTo>
                  <a:cubicBezTo>
                    <a:pt x="133" y="77"/>
                    <a:pt x="134" y="78"/>
                    <a:pt x="134" y="78"/>
                  </a:cubicBezTo>
                  <a:cubicBezTo>
                    <a:pt x="134" y="78"/>
                    <a:pt x="134" y="78"/>
                    <a:pt x="134" y="78"/>
                  </a:cubicBezTo>
                  <a:cubicBezTo>
                    <a:pt x="134" y="78"/>
                    <a:pt x="134" y="79"/>
                    <a:pt x="134" y="79"/>
                  </a:cubicBezTo>
                  <a:cubicBezTo>
                    <a:pt x="134" y="80"/>
                    <a:pt x="134" y="79"/>
                    <a:pt x="134" y="80"/>
                  </a:cubicBezTo>
                  <a:cubicBezTo>
                    <a:pt x="135" y="80"/>
                    <a:pt x="134" y="80"/>
                    <a:pt x="135" y="81"/>
                  </a:cubicBezTo>
                  <a:cubicBezTo>
                    <a:pt x="135" y="82"/>
                    <a:pt x="135" y="81"/>
                    <a:pt x="135" y="82"/>
                  </a:cubicBezTo>
                  <a:cubicBezTo>
                    <a:pt x="135" y="82"/>
                    <a:pt x="135" y="83"/>
                    <a:pt x="135" y="83"/>
                  </a:cubicBezTo>
                  <a:cubicBezTo>
                    <a:pt x="135" y="83"/>
                    <a:pt x="135" y="84"/>
                    <a:pt x="135" y="84"/>
                  </a:cubicBezTo>
                  <a:cubicBezTo>
                    <a:pt x="135" y="85"/>
                    <a:pt x="135" y="85"/>
                    <a:pt x="135" y="86"/>
                  </a:cubicBezTo>
                  <a:cubicBezTo>
                    <a:pt x="136" y="86"/>
                    <a:pt x="136" y="87"/>
                    <a:pt x="136" y="87"/>
                  </a:cubicBezTo>
                  <a:cubicBezTo>
                    <a:pt x="136" y="87"/>
                    <a:pt x="135" y="88"/>
                    <a:pt x="135" y="88"/>
                  </a:cubicBezTo>
                  <a:cubicBezTo>
                    <a:pt x="135" y="88"/>
                    <a:pt x="135" y="88"/>
                    <a:pt x="135" y="89"/>
                  </a:cubicBezTo>
                  <a:cubicBezTo>
                    <a:pt x="135" y="89"/>
                    <a:pt x="136" y="90"/>
                    <a:pt x="136" y="90"/>
                  </a:cubicBezTo>
                  <a:cubicBezTo>
                    <a:pt x="136" y="90"/>
                    <a:pt x="136" y="90"/>
                    <a:pt x="136" y="90"/>
                  </a:cubicBezTo>
                  <a:cubicBezTo>
                    <a:pt x="136" y="91"/>
                    <a:pt x="135" y="91"/>
                    <a:pt x="135" y="91"/>
                  </a:cubicBezTo>
                  <a:cubicBezTo>
                    <a:pt x="136" y="92"/>
                    <a:pt x="136" y="93"/>
                    <a:pt x="136" y="93"/>
                  </a:cubicBezTo>
                  <a:cubicBezTo>
                    <a:pt x="136" y="94"/>
                    <a:pt x="136" y="94"/>
                    <a:pt x="136" y="95"/>
                  </a:cubicBezTo>
                  <a:cubicBezTo>
                    <a:pt x="136" y="95"/>
                    <a:pt x="136" y="96"/>
                    <a:pt x="137" y="97"/>
                  </a:cubicBezTo>
                  <a:cubicBezTo>
                    <a:pt x="137" y="97"/>
                    <a:pt x="137" y="98"/>
                    <a:pt x="137" y="98"/>
                  </a:cubicBezTo>
                  <a:cubicBezTo>
                    <a:pt x="137" y="99"/>
                    <a:pt x="137" y="99"/>
                    <a:pt x="137" y="99"/>
                  </a:cubicBezTo>
                  <a:cubicBezTo>
                    <a:pt x="137" y="100"/>
                    <a:pt x="137" y="100"/>
                    <a:pt x="138" y="101"/>
                  </a:cubicBezTo>
                  <a:cubicBezTo>
                    <a:pt x="138" y="101"/>
                    <a:pt x="139" y="101"/>
                    <a:pt x="139" y="102"/>
                  </a:cubicBezTo>
                  <a:cubicBezTo>
                    <a:pt x="139" y="102"/>
                    <a:pt x="139" y="103"/>
                    <a:pt x="138" y="103"/>
                  </a:cubicBezTo>
                  <a:cubicBezTo>
                    <a:pt x="138" y="102"/>
                    <a:pt x="138" y="101"/>
                    <a:pt x="138" y="102"/>
                  </a:cubicBezTo>
                  <a:cubicBezTo>
                    <a:pt x="138" y="103"/>
                    <a:pt x="138" y="103"/>
                    <a:pt x="138" y="104"/>
                  </a:cubicBezTo>
                  <a:cubicBezTo>
                    <a:pt x="138" y="105"/>
                    <a:pt x="138" y="105"/>
                    <a:pt x="138" y="105"/>
                  </a:cubicBezTo>
                  <a:cubicBezTo>
                    <a:pt x="139" y="105"/>
                    <a:pt x="139" y="106"/>
                    <a:pt x="139" y="106"/>
                  </a:cubicBezTo>
                  <a:cubicBezTo>
                    <a:pt x="139" y="107"/>
                    <a:pt x="139" y="107"/>
                    <a:pt x="139" y="108"/>
                  </a:cubicBezTo>
                  <a:cubicBezTo>
                    <a:pt x="139" y="108"/>
                    <a:pt x="140" y="109"/>
                    <a:pt x="140" y="109"/>
                  </a:cubicBezTo>
                  <a:cubicBezTo>
                    <a:pt x="141" y="109"/>
                    <a:pt x="141" y="109"/>
                    <a:pt x="141" y="109"/>
                  </a:cubicBezTo>
                  <a:cubicBezTo>
                    <a:pt x="141" y="109"/>
                    <a:pt x="140" y="109"/>
                    <a:pt x="140" y="109"/>
                  </a:cubicBezTo>
                  <a:cubicBezTo>
                    <a:pt x="140" y="108"/>
                    <a:pt x="140" y="108"/>
                    <a:pt x="140" y="107"/>
                  </a:cubicBezTo>
                  <a:cubicBezTo>
                    <a:pt x="140" y="107"/>
                    <a:pt x="139" y="106"/>
                    <a:pt x="139" y="106"/>
                  </a:cubicBezTo>
                  <a:cubicBezTo>
                    <a:pt x="139" y="105"/>
                    <a:pt x="140" y="106"/>
                    <a:pt x="140" y="106"/>
                  </a:cubicBezTo>
                  <a:cubicBezTo>
                    <a:pt x="140" y="106"/>
                    <a:pt x="140" y="107"/>
                    <a:pt x="140" y="108"/>
                  </a:cubicBezTo>
                  <a:cubicBezTo>
                    <a:pt x="140" y="108"/>
                    <a:pt x="141" y="109"/>
                    <a:pt x="141" y="109"/>
                  </a:cubicBezTo>
                  <a:cubicBezTo>
                    <a:pt x="141" y="109"/>
                    <a:pt x="142" y="109"/>
                    <a:pt x="142" y="109"/>
                  </a:cubicBezTo>
                  <a:cubicBezTo>
                    <a:pt x="142" y="110"/>
                    <a:pt x="142" y="110"/>
                    <a:pt x="142" y="110"/>
                  </a:cubicBezTo>
                  <a:cubicBezTo>
                    <a:pt x="142" y="111"/>
                    <a:pt x="143" y="111"/>
                    <a:pt x="143" y="111"/>
                  </a:cubicBezTo>
                  <a:cubicBezTo>
                    <a:pt x="143" y="111"/>
                    <a:pt x="143" y="111"/>
                    <a:pt x="143" y="111"/>
                  </a:cubicBezTo>
                  <a:cubicBezTo>
                    <a:pt x="144" y="112"/>
                    <a:pt x="144" y="112"/>
                    <a:pt x="144" y="112"/>
                  </a:cubicBezTo>
                  <a:cubicBezTo>
                    <a:pt x="145" y="112"/>
                    <a:pt x="145" y="112"/>
                    <a:pt x="146" y="113"/>
                  </a:cubicBezTo>
                  <a:cubicBezTo>
                    <a:pt x="146" y="113"/>
                    <a:pt x="147" y="113"/>
                    <a:pt x="147" y="113"/>
                  </a:cubicBezTo>
                  <a:cubicBezTo>
                    <a:pt x="147" y="114"/>
                    <a:pt x="147" y="114"/>
                    <a:pt x="147" y="115"/>
                  </a:cubicBezTo>
                  <a:cubicBezTo>
                    <a:pt x="147" y="115"/>
                    <a:pt x="147" y="115"/>
                    <a:pt x="147" y="115"/>
                  </a:cubicBezTo>
                  <a:cubicBezTo>
                    <a:pt x="146" y="116"/>
                    <a:pt x="146" y="116"/>
                    <a:pt x="146" y="116"/>
                  </a:cubicBezTo>
                  <a:cubicBezTo>
                    <a:pt x="147" y="117"/>
                    <a:pt x="147" y="118"/>
                    <a:pt x="147" y="118"/>
                  </a:cubicBezTo>
                  <a:cubicBezTo>
                    <a:pt x="147" y="119"/>
                    <a:pt x="147" y="119"/>
                    <a:pt x="147" y="120"/>
                  </a:cubicBezTo>
                  <a:cubicBezTo>
                    <a:pt x="147" y="120"/>
                    <a:pt x="148" y="121"/>
                    <a:pt x="148" y="121"/>
                  </a:cubicBezTo>
                  <a:cubicBezTo>
                    <a:pt x="148" y="121"/>
                    <a:pt x="148" y="122"/>
                    <a:pt x="148" y="122"/>
                  </a:cubicBezTo>
                  <a:cubicBezTo>
                    <a:pt x="148" y="123"/>
                    <a:pt x="148" y="123"/>
                    <a:pt x="148" y="123"/>
                  </a:cubicBezTo>
                  <a:cubicBezTo>
                    <a:pt x="148" y="124"/>
                    <a:pt x="147" y="124"/>
                    <a:pt x="147" y="124"/>
                  </a:cubicBezTo>
                  <a:cubicBezTo>
                    <a:pt x="147" y="125"/>
                    <a:pt x="148" y="125"/>
                    <a:pt x="148" y="126"/>
                  </a:cubicBezTo>
                  <a:cubicBezTo>
                    <a:pt x="148" y="126"/>
                    <a:pt x="148" y="126"/>
                    <a:pt x="148" y="127"/>
                  </a:cubicBezTo>
                  <a:cubicBezTo>
                    <a:pt x="148" y="127"/>
                    <a:pt x="148" y="127"/>
                    <a:pt x="148" y="128"/>
                  </a:cubicBezTo>
                  <a:cubicBezTo>
                    <a:pt x="149" y="128"/>
                    <a:pt x="149" y="128"/>
                    <a:pt x="150" y="128"/>
                  </a:cubicBezTo>
                  <a:cubicBezTo>
                    <a:pt x="150" y="128"/>
                    <a:pt x="151" y="128"/>
                    <a:pt x="152" y="128"/>
                  </a:cubicBezTo>
                  <a:cubicBezTo>
                    <a:pt x="152" y="127"/>
                    <a:pt x="153" y="127"/>
                    <a:pt x="153" y="127"/>
                  </a:cubicBezTo>
                  <a:cubicBezTo>
                    <a:pt x="154" y="127"/>
                    <a:pt x="154" y="128"/>
                    <a:pt x="154" y="128"/>
                  </a:cubicBezTo>
                  <a:cubicBezTo>
                    <a:pt x="155" y="128"/>
                    <a:pt x="156" y="129"/>
                    <a:pt x="156" y="129"/>
                  </a:cubicBezTo>
                  <a:cubicBezTo>
                    <a:pt x="156" y="129"/>
                    <a:pt x="156" y="130"/>
                    <a:pt x="156" y="131"/>
                  </a:cubicBezTo>
                  <a:cubicBezTo>
                    <a:pt x="156" y="131"/>
                    <a:pt x="156" y="131"/>
                    <a:pt x="156" y="133"/>
                  </a:cubicBezTo>
                  <a:cubicBezTo>
                    <a:pt x="157" y="134"/>
                    <a:pt x="157" y="134"/>
                    <a:pt x="157" y="135"/>
                  </a:cubicBezTo>
                  <a:cubicBezTo>
                    <a:pt x="157" y="135"/>
                    <a:pt x="157" y="136"/>
                    <a:pt x="157" y="137"/>
                  </a:cubicBezTo>
                  <a:cubicBezTo>
                    <a:pt x="157" y="137"/>
                    <a:pt x="158" y="137"/>
                    <a:pt x="158" y="138"/>
                  </a:cubicBezTo>
                  <a:cubicBezTo>
                    <a:pt x="158" y="138"/>
                    <a:pt x="159" y="138"/>
                    <a:pt x="159" y="139"/>
                  </a:cubicBezTo>
                  <a:cubicBezTo>
                    <a:pt x="159" y="139"/>
                    <a:pt x="160" y="140"/>
                    <a:pt x="160" y="141"/>
                  </a:cubicBezTo>
                  <a:cubicBezTo>
                    <a:pt x="160" y="142"/>
                    <a:pt x="161" y="142"/>
                    <a:pt x="160" y="142"/>
                  </a:cubicBezTo>
                  <a:cubicBezTo>
                    <a:pt x="160" y="143"/>
                    <a:pt x="161" y="143"/>
                    <a:pt x="160" y="144"/>
                  </a:cubicBezTo>
                  <a:cubicBezTo>
                    <a:pt x="160" y="145"/>
                    <a:pt x="160" y="145"/>
                    <a:pt x="160" y="145"/>
                  </a:cubicBezTo>
                  <a:cubicBezTo>
                    <a:pt x="159" y="146"/>
                    <a:pt x="160" y="146"/>
                    <a:pt x="160" y="148"/>
                  </a:cubicBezTo>
                  <a:cubicBezTo>
                    <a:pt x="159" y="149"/>
                    <a:pt x="159" y="149"/>
                    <a:pt x="160" y="149"/>
                  </a:cubicBezTo>
                  <a:cubicBezTo>
                    <a:pt x="160" y="150"/>
                    <a:pt x="160" y="150"/>
                    <a:pt x="161" y="150"/>
                  </a:cubicBezTo>
                  <a:cubicBezTo>
                    <a:pt x="161" y="150"/>
                    <a:pt x="162" y="150"/>
                    <a:pt x="162" y="150"/>
                  </a:cubicBezTo>
                  <a:cubicBezTo>
                    <a:pt x="163" y="150"/>
                    <a:pt x="163" y="150"/>
                    <a:pt x="163" y="150"/>
                  </a:cubicBezTo>
                  <a:cubicBezTo>
                    <a:pt x="164" y="151"/>
                    <a:pt x="164" y="151"/>
                    <a:pt x="164" y="151"/>
                  </a:cubicBezTo>
                  <a:cubicBezTo>
                    <a:pt x="165" y="150"/>
                    <a:pt x="165" y="151"/>
                    <a:pt x="165" y="150"/>
                  </a:cubicBezTo>
                  <a:cubicBezTo>
                    <a:pt x="166" y="150"/>
                    <a:pt x="166" y="150"/>
                    <a:pt x="166" y="149"/>
                  </a:cubicBezTo>
                  <a:cubicBezTo>
                    <a:pt x="167" y="148"/>
                    <a:pt x="167" y="148"/>
                    <a:pt x="167" y="147"/>
                  </a:cubicBezTo>
                  <a:cubicBezTo>
                    <a:pt x="167" y="146"/>
                    <a:pt x="167" y="146"/>
                    <a:pt x="167" y="146"/>
                  </a:cubicBezTo>
                  <a:cubicBezTo>
                    <a:pt x="167" y="145"/>
                    <a:pt x="167" y="145"/>
                    <a:pt x="167" y="144"/>
                  </a:cubicBezTo>
                  <a:cubicBezTo>
                    <a:pt x="166" y="143"/>
                    <a:pt x="166" y="142"/>
                    <a:pt x="166" y="142"/>
                  </a:cubicBezTo>
                  <a:cubicBezTo>
                    <a:pt x="165" y="141"/>
                    <a:pt x="165" y="140"/>
                    <a:pt x="165" y="141"/>
                  </a:cubicBezTo>
                  <a:cubicBezTo>
                    <a:pt x="165" y="141"/>
                    <a:pt x="165" y="142"/>
                    <a:pt x="164" y="141"/>
                  </a:cubicBezTo>
                  <a:cubicBezTo>
                    <a:pt x="164" y="141"/>
                    <a:pt x="164" y="141"/>
                    <a:pt x="164" y="141"/>
                  </a:cubicBezTo>
                  <a:cubicBezTo>
                    <a:pt x="164" y="140"/>
                    <a:pt x="164" y="140"/>
                    <a:pt x="164" y="140"/>
                  </a:cubicBezTo>
                  <a:cubicBezTo>
                    <a:pt x="164" y="139"/>
                    <a:pt x="163" y="140"/>
                    <a:pt x="163" y="139"/>
                  </a:cubicBezTo>
                  <a:cubicBezTo>
                    <a:pt x="163" y="138"/>
                    <a:pt x="164" y="137"/>
                    <a:pt x="164" y="136"/>
                  </a:cubicBezTo>
                  <a:cubicBezTo>
                    <a:pt x="164" y="136"/>
                    <a:pt x="164" y="136"/>
                    <a:pt x="164" y="136"/>
                  </a:cubicBezTo>
                  <a:cubicBezTo>
                    <a:pt x="164" y="135"/>
                    <a:pt x="163" y="135"/>
                    <a:pt x="164" y="135"/>
                  </a:cubicBezTo>
                  <a:cubicBezTo>
                    <a:pt x="164" y="134"/>
                    <a:pt x="164" y="134"/>
                    <a:pt x="164" y="134"/>
                  </a:cubicBezTo>
                  <a:cubicBezTo>
                    <a:pt x="165" y="133"/>
                    <a:pt x="165" y="134"/>
                    <a:pt x="165" y="133"/>
                  </a:cubicBezTo>
                  <a:cubicBezTo>
                    <a:pt x="165" y="132"/>
                    <a:pt x="165" y="131"/>
                    <a:pt x="165" y="131"/>
                  </a:cubicBezTo>
                  <a:cubicBezTo>
                    <a:pt x="165" y="132"/>
                    <a:pt x="166" y="132"/>
                    <a:pt x="166" y="133"/>
                  </a:cubicBezTo>
                  <a:cubicBezTo>
                    <a:pt x="166" y="133"/>
                    <a:pt x="166" y="133"/>
                    <a:pt x="166" y="132"/>
                  </a:cubicBezTo>
                  <a:cubicBezTo>
                    <a:pt x="166" y="132"/>
                    <a:pt x="166" y="131"/>
                    <a:pt x="166" y="130"/>
                  </a:cubicBezTo>
                  <a:cubicBezTo>
                    <a:pt x="167" y="130"/>
                    <a:pt x="167" y="130"/>
                    <a:pt x="167" y="131"/>
                  </a:cubicBezTo>
                  <a:cubicBezTo>
                    <a:pt x="167" y="131"/>
                    <a:pt x="167" y="131"/>
                    <a:pt x="167" y="131"/>
                  </a:cubicBezTo>
                  <a:cubicBezTo>
                    <a:pt x="167" y="130"/>
                    <a:pt x="167" y="130"/>
                    <a:pt x="168" y="130"/>
                  </a:cubicBezTo>
                  <a:cubicBezTo>
                    <a:pt x="168" y="129"/>
                    <a:pt x="168" y="129"/>
                    <a:pt x="168" y="129"/>
                  </a:cubicBezTo>
                  <a:cubicBezTo>
                    <a:pt x="168" y="129"/>
                    <a:pt x="169" y="129"/>
                    <a:pt x="169" y="129"/>
                  </a:cubicBezTo>
                  <a:cubicBezTo>
                    <a:pt x="169" y="129"/>
                    <a:pt x="169" y="129"/>
                    <a:pt x="169" y="130"/>
                  </a:cubicBezTo>
                  <a:cubicBezTo>
                    <a:pt x="169" y="131"/>
                    <a:pt x="169" y="131"/>
                    <a:pt x="170" y="131"/>
                  </a:cubicBezTo>
                  <a:cubicBezTo>
                    <a:pt x="170" y="132"/>
                    <a:pt x="171" y="132"/>
                    <a:pt x="171" y="133"/>
                  </a:cubicBezTo>
                  <a:cubicBezTo>
                    <a:pt x="172" y="133"/>
                    <a:pt x="172" y="133"/>
                    <a:pt x="172" y="133"/>
                  </a:cubicBezTo>
                  <a:cubicBezTo>
                    <a:pt x="172" y="133"/>
                    <a:pt x="172" y="133"/>
                    <a:pt x="173" y="133"/>
                  </a:cubicBezTo>
                  <a:cubicBezTo>
                    <a:pt x="173" y="134"/>
                    <a:pt x="174" y="133"/>
                    <a:pt x="174" y="134"/>
                  </a:cubicBezTo>
                  <a:cubicBezTo>
                    <a:pt x="174" y="135"/>
                    <a:pt x="174" y="135"/>
                    <a:pt x="175" y="135"/>
                  </a:cubicBezTo>
                  <a:cubicBezTo>
                    <a:pt x="177" y="136"/>
                    <a:pt x="177" y="135"/>
                    <a:pt x="177" y="136"/>
                  </a:cubicBezTo>
                  <a:cubicBezTo>
                    <a:pt x="178" y="136"/>
                    <a:pt x="178" y="136"/>
                    <a:pt x="178" y="137"/>
                  </a:cubicBezTo>
                  <a:cubicBezTo>
                    <a:pt x="178" y="137"/>
                    <a:pt x="178" y="137"/>
                    <a:pt x="178" y="138"/>
                  </a:cubicBezTo>
                  <a:cubicBezTo>
                    <a:pt x="179" y="138"/>
                    <a:pt x="179" y="138"/>
                    <a:pt x="179" y="139"/>
                  </a:cubicBezTo>
                  <a:cubicBezTo>
                    <a:pt x="178" y="139"/>
                    <a:pt x="178" y="140"/>
                    <a:pt x="178" y="140"/>
                  </a:cubicBezTo>
                  <a:cubicBezTo>
                    <a:pt x="178" y="140"/>
                    <a:pt x="177" y="141"/>
                    <a:pt x="177" y="141"/>
                  </a:cubicBezTo>
                  <a:cubicBezTo>
                    <a:pt x="177" y="141"/>
                    <a:pt x="177" y="141"/>
                    <a:pt x="177" y="141"/>
                  </a:cubicBezTo>
                  <a:cubicBezTo>
                    <a:pt x="176" y="142"/>
                    <a:pt x="176" y="142"/>
                    <a:pt x="176" y="142"/>
                  </a:cubicBezTo>
                  <a:cubicBezTo>
                    <a:pt x="177" y="143"/>
                    <a:pt x="177" y="143"/>
                    <a:pt x="177" y="143"/>
                  </a:cubicBezTo>
                  <a:cubicBezTo>
                    <a:pt x="177" y="143"/>
                    <a:pt x="177" y="144"/>
                    <a:pt x="177" y="144"/>
                  </a:cubicBezTo>
                  <a:cubicBezTo>
                    <a:pt x="176" y="144"/>
                    <a:pt x="177" y="144"/>
                    <a:pt x="177" y="145"/>
                  </a:cubicBezTo>
                  <a:cubicBezTo>
                    <a:pt x="177" y="145"/>
                    <a:pt x="178" y="144"/>
                    <a:pt x="178" y="145"/>
                  </a:cubicBezTo>
                  <a:cubicBezTo>
                    <a:pt x="178" y="146"/>
                    <a:pt x="177" y="146"/>
                    <a:pt x="178" y="146"/>
                  </a:cubicBezTo>
                  <a:cubicBezTo>
                    <a:pt x="178" y="147"/>
                    <a:pt x="179" y="147"/>
                    <a:pt x="179" y="148"/>
                  </a:cubicBezTo>
                  <a:cubicBezTo>
                    <a:pt x="179" y="148"/>
                    <a:pt x="179" y="148"/>
                    <a:pt x="179" y="149"/>
                  </a:cubicBezTo>
                  <a:cubicBezTo>
                    <a:pt x="179" y="149"/>
                    <a:pt x="179" y="150"/>
                    <a:pt x="179" y="150"/>
                  </a:cubicBezTo>
                  <a:cubicBezTo>
                    <a:pt x="179" y="150"/>
                    <a:pt x="179" y="150"/>
                    <a:pt x="179" y="151"/>
                  </a:cubicBezTo>
                  <a:cubicBezTo>
                    <a:pt x="180" y="151"/>
                    <a:pt x="180" y="151"/>
                    <a:pt x="180" y="151"/>
                  </a:cubicBezTo>
                  <a:cubicBezTo>
                    <a:pt x="181" y="151"/>
                    <a:pt x="181" y="152"/>
                    <a:pt x="181" y="152"/>
                  </a:cubicBezTo>
                  <a:cubicBezTo>
                    <a:pt x="181" y="152"/>
                    <a:pt x="181" y="151"/>
                    <a:pt x="181" y="152"/>
                  </a:cubicBezTo>
                  <a:cubicBezTo>
                    <a:pt x="182" y="152"/>
                    <a:pt x="182" y="153"/>
                    <a:pt x="182" y="153"/>
                  </a:cubicBezTo>
                  <a:cubicBezTo>
                    <a:pt x="182" y="153"/>
                    <a:pt x="181" y="155"/>
                    <a:pt x="182" y="155"/>
                  </a:cubicBezTo>
                  <a:cubicBezTo>
                    <a:pt x="182" y="155"/>
                    <a:pt x="183" y="155"/>
                    <a:pt x="183" y="155"/>
                  </a:cubicBezTo>
                  <a:cubicBezTo>
                    <a:pt x="184" y="156"/>
                    <a:pt x="184" y="156"/>
                    <a:pt x="185" y="156"/>
                  </a:cubicBezTo>
                  <a:cubicBezTo>
                    <a:pt x="185" y="156"/>
                    <a:pt x="185" y="157"/>
                    <a:pt x="185" y="157"/>
                  </a:cubicBezTo>
                  <a:cubicBezTo>
                    <a:pt x="185" y="157"/>
                    <a:pt x="186" y="157"/>
                    <a:pt x="186" y="157"/>
                  </a:cubicBezTo>
                  <a:cubicBezTo>
                    <a:pt x="187" y="157"/>
                    <a:pt x="187" y="157"/>
                    <a:pt x="187" y="157"/>
                  </a:cubicBezTo>
                  <a:cubicBezTo>
                    <a:pt x="188" y="158"/>
                    <a:pt x="188" y="158"/>
                    <a:pt x="188" y="158"/>
                  </a:cubicBezTo>
                  <a:cubicBezTo>
                    <a:pt x="188" y="159"/>
                    <a:pt x="188" y="159"/>
                    <a:pt x="188" y="159"/>
                  </a:cubicBezTo>
                  <a:cubicBezTo>
                    <a:pt x="189" y="159"/>
                    <a:pt x="189" y="160"/>
                    <a:pt x="189" y="159"/>
                  </a:cubicBezTo>
                  <a:cubicBezTo>
                    <a:pt x="189" y="159"/>
                    <a:pt x="190" y="159"/>
                    <a:pt x="190" y="158"/>
                  </a:cubicBezTo>
                  <a:cubicBezTo>
                    <a:pt x="190" y="158"/>
                    <a:pt x="191" y="157"/>
                    <a:pt x="191" y="157"/>
                  </a:cubicBezTo>
                  <a:cubicBezTo>
                    <a:pt x="191" y="158"/>
                    <a:pt x="191" y="159"/>
                    <a:pt x="191" y="158"/>
                  </a:cubicBezTo>
                  <a:cubicBezTo>
                    <a:pt x="191" y="157"/>
                    <a:pt x="191" y="157"/>
                    <a:pt x="192" y="156"/>
                  </a:cubicBezTo>
                  <a:cubicBezTo>
                    <a:pt x="192" y="156"/>
                    <a:pt x="193" y="155"/>
                    <a:pt x="193" y="155"/>
                  </a:cubicBezTo>
                  <a:cubicBezTo>
                    <a:pt x="193" y="155"/>
                    <a:pt x="194" y="155"/>
                    <a:pt x="193" y="155"/>
                  </a:cubicBezTo>
                  <a:cubicBezTo>
                    <a:pt x="193" y="156"/>
                    <a:pt x="193" y="156"/>
                    <a:pt x="193" y="156"/>
                  </a:cubicBezTo>
                  <a:cubicBezTo>
                    <a:pt x="193" y="156"/>
                    <a:pt x="194" y="157"/>
                    <a:pt x="194" y="156"/>
                  </a:cubicBezTo>
                  <a:cubicBezTo>
                    <a:pt x="195" y="156"/>
                    <a:pt x="195" y="156"/>
                    <a:pt x="195" y="156"/>
                  </a:cubicBezTo>
                  <a:cubicBezTo>
                    <a:pt x="195" y="155"/>
                    <a:pt x="194" y="155"/>
                    <a:pt x="195" y="155"/>
                  </a:cubicBezTo>
                  <a:cubicBezTo>
                    <a:pt x="195" y="154"/>
                    <a:pt x="197" y="154"/>
                    <a:pt x="197" y="154"/>
                  </a:cubicBezTo>
                  <a:cubicBezTo>
                    <a:pt x="198" y="154"/>
                    <a:pt x="197" y="154"/>
                    <a:pt x="197" y="155"/>
                  </a:cubicBezTo>
                  <a:cubicBezTo>
                    <a:pt x="196" y="155"/>
                    <a:pt x="196" y="155"/>
                    <a:pt x="196" y="155"/>
                  </a:cubicBezTo>
                  <a:cubicBezTo>
                    <a:pt x="196" y="155"/>
                    <a:pt x="197" y="156"/>
                    <a:pt x="198" y="156"/>
                  </a:cubicBezTo>
                  <a:cubicBezTo>
                    <a:pt x="198" y="156"/>
                    <a:pt x="199" y="156"/>
                    <a:pt x="199" y="156"/>
                  </a:cubicBezTo>
                  <a:cubicBezTo>
                    <a:pt x="199" y="156"/>
                    <a:pt x="199" y="157"/>
                    <a:pt x="199" y="157"/>
                  </a:cubicBezTo>
                  <a:cubicBezTo>
                    <a:pt x="199" y="157"/>
                    <a:pt x="200" y="156"/>
                    <a:pt x="200" y="156"/>
                  </a:cubicBezTo>
                  <a:cubicBezTo>
                    <a:pt x="200" y="156"/>
                    <a:pt x="201" y="155"/>
                    <a:pt x="201" y="155"/>
                  </a:cubicBezTo>
                  <a:cubicBezTo>
                    <a:pt x="201" y="155"/>
                    <a:pt x="201" y="155"/>
                    <a:pt x="201" y="155"/>
                  </a:cubicBezTo>
                  <a:cubicBezTo>
                    <a:pt x="200" y="154"/>
                    <a:pt x="200" y="153"/>
                    <a:pt x="200" y="153"/>
                  </a:cubicBezTo>
                  <a:cubicBezTo>
                    <a:pt x="200" y="153"/>
                    <a:pt x="201" y="153"/>
                    <a:pt x="201" y="153"/>
                  </a:cubicBezTo>
                  <a:cubicBezTo>
                    <a:pt x="202" y="154"/>
                    <a:pt x="203" y="154"/>
                    <a:pt x="202" y="155"/>
                  </a:cubicBezTo>
                  <a:cubicBezTo>
                    <a:pt x="202" y="156"/>
                    <a:pt x="202" y="155"/>
                    <a:pt x="202" y="156"/>
                  </a:cubicBezTo>
                  <a:cubicBezTo>
                    <a:pt x="202" y="156"/>
                    <a:pt x="203" y="157"/>
                    <a:pt x="203" y="157"/>
                  </a:cubicBezTo>
                  <a:cubicBezTo>
                    <a:pt x="203" y="157"/>
                    <a:pt x="204" y="158"/>
                    <a:pt x="204" y="157"/>
                  </a:cubicBezTo>
                  <a:cubicBezTo>
                    <a:pt x="204" y="157"/>
                    <a:pt x="204" y="157"/>
                    <a:pt x="205" y="157"/>
                  </a:cubicBezTo>
                  <a:cubicBezTo>
                    <a:pt x="205" y="157"/>
                    <a:pt x="206" y="157"/>
                    <a:pt x="206" y="157"/>
                  </a:cubicBezTo>
                  <a:cubicBezTo>
                    <a:pt x="206" y="157"/>
                    <a:pt x="205" y="157"/>
                    <a:pt x="206" y="157"/>
                  </a:cubicBezTo>
                  <a:cubicBezTo>
                    <a:pt x="206" y="158"/>
                    <a:pt x="206" y="158"/>
                    <a:pt x="206" y="158"/>
                  </a:cubicBezTo>
                  <a:cubicBezTo>
                    <a:pt x="205" y="158"/>
                    <a:pt x="206" y="159"/>
                    <a:pt x="205" y="159"/>
                  </a:cubicBezTo>
                  <a:cubicBezTo>
                    <a:pt x="205" y="160"/>
                    <a:pt x="204" y="160"/>
                    <a:pt x="205" y="160"/>
                  </a:cubicBezTo>
                  <a:cubicBezTo>
                    <a:pt x="206" y="160"/>
                    <a:pt x="206" y="160"/>
                    <a:pt x="206" y="160"/>
                  </a:cubicBezTo>
                  <a:cubicBezTo>
                    <a:pt x="207" y="160"/>
                    <a:pt x="206" y="160"/>
                    <a:pt x="207" y="160"/>
                  </a:cubicBezTo>
                  <a:cubicBezTo>
                    <a:pt x="207" y="160"/>
                    <a:pt x="208" y="159"/>
                    <a:pt x="208" y="160"/>
                  </a:cubicBezTo>
                  <a:cubicBezTo>
                    <a:pt x="208" y="160"/>
                    <a:pt x="208" y="161"/>
                    <a:pt x="209" y="161"/>
                  </a:cubicBezTo>
                  <a:cubicBezTo>
                    <a:pt x="210" y="161"/>
                    <a:pt x="210" y="161"/>
                    <a:pt x="210" y="162"/>
                  </a:cubicBezTo>
                  <a:cubicBezTo>
                    <a:pt x="211" y="162"/>
                    <a:pt x="211" y="162"/>
                    <a:pt x="211" y="162"/>
                  </a:cubicBezTo>
                  <a:cubicBezTo>
                    <a:pt x="211" y="163"/>
                    <a:pt x="210" y="163"/>
                    <a:pt x="210" y="163"/>
                  </a:cubicBezTo>
                  <a:cubicBezTo>
                    <a:pt x="210" y="164"/>
                    <a:pt x="212" y="164"/>
                    <a:pt x="211" y="165"/>
                  </a:cubicBezTo>
                  <a:cubicBezTo>
                    <a:pt x="210" y="165"/>
                    <a:pt x="210" y="166"/>
                    <a:pt x="210" y="167"/>
                  </a:cubicBezTo>
                  <a:cubicBezTo>
                    <a:pt x="211" y="167"/>
                    <a:pt x="210" y="167"/>
                    <a:pt x="211" y="167"/>
                  </a:cubicBezTo>
                  <a:cubicBezTo>
                    <a:pt x="212" y="168"/>
                    <a:pt x="212" y="168"/>
                    <a:pt x="212" y="168"/>
                  </a:cubicBezTo>
                  <a:cubicBezTo>
                    <a:pt x="212" y="168"/>
                    <a:pt x="212" y="168"/>
                    <a:pt x="212" y="168"/>
                  </a:cubicBezTo>
                  <a:cubicBezTo>
                    <a:pt x="213" y="168"/>
                    <a:pt x="212" y="169"/>
                    <a:pt x="212" y="169"/>
                  </a:cubicBezTo>
                  <a:cubicBezTo>
                    <a:pt x="212" y="169"/>
                    <a:pt x="211" y="169"/>
                    <a:pt x="212" y="169"/>
                  </a:cubicBezTo>
                  <a:cubicBezTo>
                    <a:pt x="213" y="170"/>
                    <a:pt x="214" y="170"/>
                    <a:pt x="214" y="169"/>
                  </a:cubicBezTo>
                  <a:cubicBezTo>
                    <a:pt x="214" y="169"/>
                    <a:pt x="214" y="168"/>
                    <a:pt x="215" y="168"/>
                  </a:cubicBezTo>
                  <a:cubicBezTo>
                    <a:pt x="215" y="168"/>
                    <a:pt x="215" y="168"/>
                    <a:pt x="215" y="168"/>
                  </a:cubicBezTo>
                  <a:cubicBezTo>
                    <a:pt x="216" y="168"/>
                    <a:pt x="217" y="169"/>
                    <a:pt x="217" y="168"/>
                  </a:cubicBezTo>
                  <a:cubicBezTo>
                    <a:pt x="218" y="168"/>
                    <a:pt x="218" y="169"/>
                    <a:pt x="218" y="168"/>
                  </a:cubicBezTo>
                  <a:cubicBezTo>
                    <a:pt x="219" y="168"/>
                    <a:pt x="219" y="168"/>
                    <a:pt x="219" y="169"/>
                  </a:cubicBezTo>
                  <a:cubicBezTo>
                    <a:pt x="220" y="169"/>
                    <a:pt x="219" y="169"/>
                    <a:pt x="220" y="169"/>
                  </a:cubicBezTo>
                  <a:cubicBezTo>
                    <a:pt x="221" y="170"/>
                    <a:pt x="221" y="170"/>
                    <a:pt x="221" y="170"/>
                  </a:cubicBezTo>
                  <a:cubicBezTo>
                    <a:pt x="221" y="170"/>
                    <a:pt x="221" y="170"/>
                    <a:pt x="221" y="170"/>
                  </a:cubicBezTo>
                  <a:cubicBezTo>
                    <a:pt x="221" y="171"/>
                    <a:pt x="221" y="171"/>
                    <a:pt x="222" y="171"/>
                  </a:cubicBezTo>
                  <a:cubicBezTo>
                    <a:pt x="222" y="171"/>
                    <a:pt x="222" y="171"/>
                    <a:pt x="223" y="171"/>
                  </a:cubicBezTo>
                  <a:cubicBezTo>
                    <a:pt x="224" y="170"/>
                    <a:pt x="225" y="171"/>
                    <a:pt x="225" y="171"/>
                  </a:cubicBezTo>
                  <a:cubicBezTo>
                    <a:pt x="225" y="171"/>
                    <a:pt x="226" y="170"/>
                    <a:pt x="227" y="171"/>
                  </a:cubicBezTo>
                  <a:cubicBezTo>
                    <a:pt x="227" y="171"/>
                    <a:pt x="230" y="172"/>
                    <a:pt x="230" y="172"/>
                  </a:cubicBezTo>
                  <a:cubicBezTo>
                    <a:pt x="231" y="172"/>
                    <a:pt x="231" y="173"/>
                    <a:pt x="232" y="173"/>
                  </a:cubicBezTo>
                  <a:cubicBezTo>
                    <a:pt x="232" y="173"/>
                    <a:pt x="232" y="173"/>
                    <a:pt x="232" y="174"/>
                  </a:cubicBezTo>
                  <a:cubicBezTo>
                    <a:pt x="232" y="174"/>
                    <a:pt x="232" y="174"/>
                    <a:pt x="233" y="175"/>
                  </a:cubicBezTo>
                  <a:cubicBezTo>
                    <a:pt x="233" y="175"/>
                    <a:pt x="234" y="175"/>
                    <a:pt x="234" y="175"/>
                  </a:cubicBezTo>
                  <a:cubicBezTo>
                    <a:pt x="234" y="176"/>
                    <a:pt x="234" y="176"/>
                    <a:pt x="235" y="177"/>
                  </a:cubicBezTo>
                  <a:cubicBezTo>
                    <a:pt x="235" y="177"/>
                    <a:pt x="236" y="177"/>
                    <a:pt x="237" y="177"/>
                  </a:cubicBezTo>
                  <a:cubicBezTo>
                    <a:pt x="237" y="178"/>
                    <a:pt x="237" y="178"/>
                    <a:pt x="238" y="179"/>
                  </a:cubicBezTo>
                  <a:cubicBezTo>
                    <a:pt x="238" y="179"/>
                    <a:pt x="238" y="179"/>
                    <a:pt x="239" y="180"/>
                  </a:cubicBezTo>
                  <a:cubicBezTo>
                    <a:pt x="239" y="180"/>
                    <a:pt x="239" y="180"/>
                    <a:pt x="239" y="181"/>
                  </a:cubicBezTo>
                  <a:cubicBezTo>
                    <a:pt x="239" y="182"/>
                    <a:pt x="239" y="182"/>
                    <a:pt x="240" y="183"/>
                  </a:cubicBezTo>
                  <a:cubicBezTo>
                    <a:pt x="240" y="183"/>
                    <a:pt x="240" y="184"/>
                    <a:pt x="240" y="184"/>
                  </a:cubicBezTo>
                  <a:cubicBezTo>
                    <a:pt x="240" y="185"/>
                    <a:pt x="240" y="185"/>
                    <a:pt x="241" y="185"/>
                  </a:cubicBezTo>
                  <a:cubicBezTo>
                    <a:pt x="242" y="185"/>
                    <a:pt x="242" y="186"/>
                    <a:pt x="242" y="186"/>
                  </a:cubicBezTo>
                  <a:cubicBezTo>
                    <a:pt x="242" y="186"/>
                    <a:pt x="243" y="187"/>
                    <a:pt x="243" y="187"/>
                  </a:cubicBezTo>
                  <a:cubicBezTo>
                    <a:pt x="243" y="187"/>
                    <a:pt x="243" y="187"/>
                    <a:pt x="243" y="188"/>
                  </a:cubicBezTo>
                  <a:cubicBezTo>
                    <a:pt x="243" y="188"/>
                    <a:pt x="243" y="189"/>
                    <a:pt x="243" y="189"/>
                  </a:cubicBezTo>
                  <a:cubicBezTo>
                    <a:pt x="244" y="189"/>
                    <a:pt x="244" y="190"/>
                    <a:pt x="244" y="190"/>
                  </a:cubicBezTo>
                  <a:cubicBezTo>
                    <a:pt x="244" y="190"/>
                    <a:pt x="245" y="190"/>
                    <a:pt x="245" y="190"/>
                  </a:cubicBezTo>
                  <a:cubicBezTo>
                    <a:pt x="246" y="191"/>
                    <a:pt x="246" y="191"/>
                    <a:pt x="246" y="191"/>
                  </a:cubicBezTo>
                  <a:cubicBezTo>
                    <a:pt x="246" y="192"/>
                    <a:pt x="248" y="193"/>
                    <a:pt x="248" y="193"/>
                  </a:cubicBezTo>
                  <a:cubicBezTo>
                    <a:pt x="248" y="194"/>
                    <a:pt x="248" y="194"/>
                    <a:pt x="248" y="195"/>
                  </a:cubicBezTo>
                  <a:cubicBezTo>
                    <a:pt x="249" y="195"/>
                    <a:pt x="250" y="196"/>
                    <a:pt x="250" y="196"/>
                  </a:cubicBezTo>
                  <a:cubicBezTo>
                    <a:pt x="250" y="197"/>
                    <a:pt x="250" y="198"/>
                    <a:pt x="251" y="198"/>
                  </a:cubicBezTo>
                  <a:cubicBezTo>
                    <a:pt x="251" y="198"/>
                    <a:pt x="251" y="199"/>
                    <a:pt x="252" y="199"/>
                  </a:cubicBezTo>
                  <a:cubicBezTo>
                    <a:pt x="252" y="200"/>
                    <a:pt x="252" y="199"/>
                    <a:pt x="253" y="201"/>
                  </a:cubicBezTo>
                  <a:cubicBezTo>
                    <a:pt x="255" y="202"/>
                    <a:pt x="255" y="203"/>
                    <a:pt x="255" y="203"/>
                  </a:cubicBezTo>
                  <a:cubicBezTo>
                    <a:pt x="255" y="204"/>
                    <a:pt x="255" y="204"/>
                    <a:pt x="255" y="204"/>
                  </a:cubicBezTo>
                  <a:cubicBezTo>
                    <a:pt x="256" y="205"/>
                    <a:pt x="256" y="206"/>
                    <a:pt x="256" y="206"/>
                  </a:cubicBezTo>
                  <a:cubicBezTo>
                    <a:pt x="256" y="206"/>
                    <a:pt x="256" y="207"/>
                    <a:pt x="257" y="207"/>
                  </a:cubicBezTo>
                  <a:cubicBezTo>
                    <a:pt x="257" y="207"/>
                    <a:pt x="257" y="208"/>
                    <a:pt x="258" y="208"/>
                  </a:cubicBezTo>
                  <a:cubicBezTo>
                    <a:pt x="258" y="208"/>
                    <a:pt x="259" y="208"/>
                    <a:pt x="259" y="208"/>
                  </a:cubicBezTo>
                  <a:cubicBezTo>
                    <a:pt x="259" y="208"/>
                    <a:pt x="259" y="209"/>
                    <a:pt x="259" y="209"/>
                  </a:cubicBezTo>
                  <a:cubicBezTo>
                    <a:pt x="260" y="209"/>
                    <a:pt x="261" y="209"/>
                    <a:pt x="261" y="209"/>
                  </a:cubicBezTo>
                  <a:cubicBezTo>
                    <a:pt x="262" y="209"/>
                    <a:pt x="263" y="209"/>
                    <a:pt x="263" y="209"/>
                  </a:cubicBezTo>
                  <a:cubicBezTo>
                    <a:pt x="263" y="209"/>
                    <a:pt x="263" y="209"/>
                    <a:pt x="263" y="209"/>
                  </a:cubicBezTo>
                  <a:cubicBezTo>
                    <a:pt x="264" y="209"/>
                    <a:pt x="264" y="210"/>
                    <a:pt x="264" y="210"/>
                  </a:cubicBezTo>
                  <a:cubicBezTo>
                    <a:pt x="265" y="210"/>
                    <a:pt x="265" y="211"/>
                    <a:pt x="265" y="211"/>
                  </a:cubicBezTo>
                  <a:cubicBezTo>
                    <a:pt x="266" y="211"/>
                    <a:pt x="266" y="212"/>
                    <a:pt x="267" y="212"/>
                  </a:cubicBezTo>
                  <a:cubicBezTo>
                    <a:pt x="267" y="212"/>
                    <a:pt x="268" y="212"/>
                    <a:pt x="268" y="212"/>
                  </a:cubicBezTo>
                  <a:cubicBezTo>
                    <a:pt x="268" y="212"/>
                    <a:pt x="268" y="212"/>
                    <a:pt x="269" y="212"/>
                  </a:cubicBezTo>
                  <a:cubicBezTo>
                    <a:pt x="269" y="212"/>
                    <a:pt x="270" y="212"/>
                    <a:pt x="270" y="212"/>
                  </a:cubicBezTo>
                  <a:cubicBezTo>
                    <a:pt x="271" y="213"/>
                    <a:pt x="271" y="213"/>
                    <a:pt x="271" y="213"/>
                  </a:cubicBezTo>
                  <a:cubicBezTo>
                    <a:pt x="271" y="213"/>
                    <a:pt x="271" y="213"/>
                    <a:pt x="272" y="213"/>
                  </a:cubicBezTo>
                  <a:cubicBezTo>
                    <a:pt x="272" y="214"/>
                    <a:pt x="273" y="214"/>
                    <a:pt x="273" y="215"/>
                  </a:cubicBezTo>
                  <a:cubicBezTo>
                    <a:pt x="273" y="215"/>
                    <a:pt x="273" y="215"/>
                    <a:pt x="273" y="216"/>
                  </a:cubicBezTo>
                  <a:cubicBezTo>
                    <a:pt x="273" y="217"/>
                    <a:pt x="273" y="216"/>
                    <a:pt x="274" y="217"/>
                  </a:cubicBezTo>
                  <a:cubicBezTo>
                    <a:pt x="275" y="218"/>
                    <a:pt x="274" y="219"/>
                    <a:pt x="275" y="219"/>
                  </a:cubicBezTo>
                  <a:cubicBezTo>
                    <a:pt x="275" y="219"/>
                    <a:pt x="276" y="219"/>
                    <a:pt x="276" y="219"/>
                  </a:cubicBezTo>
                  <a:cubicBezTo>
                    <a:pt x="276" y="219"/>
                    <a:pt x="276" y="219"/>
                    <a:pt x="276" y="220"/>
                  </a:cubicBezTo>
                  <a:cubicBezTo>
                    <a:pt x="276" y="221"/>
                    <a:pt x="277" y="221"/>
                    <a:pt x="277" y="222"/>
                  </a:cubicBezTo>
                  <a:cubicBezTo>
                    <a:pt x="277" y="222"/>
                    <a:pt x="277" y="223"/>
                    <a:pt x="277" y="223"/>
                  </a:cubicBezTo>
                  <a:cubicBezTo>
                    <a:pt x="278" y="223"/>
                    <a:pt x="278" y="223"/>
                    <a:pt x="278" y="223"/>
                  </a:cubicBezTo>
                  <a:cubicBezTo>
                    <a:pt x="279" y="223"/>
                    <a:pt x="279" y="223"/>
                    <a:pt x="280" y="223"/>
                  </a:cubicBezTo>
                  <a:cubicBezTo>
                    <a:pt x="280" y="223"/>
                    <a:pt x="281" y="224"/>
                    <a:pt x="281" y="224"/>
                  </a:cubicBezTo>
                  <a:cubicBezTo>
                    <a:pt x="281" y="225"/>
                    <a:pt x="281" y="225"/>
                    <a:pt x="281" y="225"/>
                  </a:cubicBezTo>
                  <a:cubicBezTo>
                    <a:pt x="282" y="226"/>
                    <a:pt x="282" y="226"/>
                    <a:pt x="282" y="226"/>
                  </a:cubicBezTo>
                  <a:cubicBezTo>
                    <a:pt x="283" y="227"/>
                    <a:pt x="282" y="227"/>
                    <a:pt x="283" y="227"/>
                  </a:cubicBezTo>
                  <a:cubicBezTo>
                    <a:pt x="284" y="227"/>
                    <a:pt x="285" y="228"/>
                    <a:pt x="284" y="228"/>
                  </a:cubicBezTo>
                  <a:cubicBezTo>
                    <a:pt x="284" y="227"/>
                    <a:pt x="284" y="227"/>
                    <a:pt x="283" y="226"/>
                  </a:cubicBezTo>
                  <a:cubicBezTo>
                    <a:pt x="283" y="226"/>
                    <a:pt x="283" y="226"/>
                    <a:pt x="283" y="226"/>
                  </a:cubicBezTo>
                  <a:cubicBezTo>
                    <a:pt x="282" y="226"/>
                    <a:pt x="283" y="226"/>
                    <a:pt x="283" y="225"/>
                  </a:cubicBezTo>
                  <a:cubicBezTo>
                    <a:pt x="282" y="225"/>
                    <a:pt x="283" y="224"/>
                    <a:pt x="283" y="224"/>
                  </a:cubicBezTo>
                  <a:cubicBezTo>
                    <a:pt x="283" y="224"/>
                    <a:pt x="283" y="223"/>
                    <a:pt x="283" y="223"/>
                  </a:cubicBezTo>
                  <a:cubicBezTo>
                    <a:pt x="282" y="223"/>
                    <a:pt x="283" y="223"/>
                    <a:pt x="282" y="223"/>
                  </a:cubicBezTo>
                  <a:cubicBezTo>
                    <a:pt x="282" y="223"/>
                    <a:pt x="282" y="223"/>
                    <a:pt x="281" y="223"/>
                  </a:cubicBezTo>
                  <a:cubicBezTo>
                    <a:pt x="281" y="223"/>
                    <a:pt x="279" y="222"/>
                    <a:pt x="280" y="222"/>
                  </a:cubicBezTo>
                  <a:cubicBezTo>
                    <a:pt x="280" y="222"/>
                    <a:pt x="280" y="222"/>
                    <a:pt x="281" y="222"/>
                  </a:cubicBezTo>
                  <a:cubicBezTo>
                    <a:pt x="281" y="222"/>
                    <a:pt x="282" y="222"/>
                    <a:pt x="282" y="222"/>
                  </a:cubicBezTo>
                  <a:cubicBezTo>
                    <a:pt x="282" y="222"/>
                    <a:pt x="282" y="222"/>
                    <a:pt x="283" y="223"/>
                  </a:cubicBezTo>
                  <a:cubicBezTo>
                    <a:pt x="284" y="223"/>
                    <a:pt x="284" y="224"/>
                    <a:pt x="284" y="224"/>
                  </a:cubicBezTo>
                  <a:cubicBezTo>
                    <a:pt x="284" y="224"/>
                    <a:pt x="284" y="225"/>
                    <a:pt x="284" y="225"/>
                  </a:cubicBezTo>
                  <a:cubicBezTo>
                    <a:pt x="285" y="225"/>
                    <a:pt x="284" y="225"/>
                    <a:pt x="285" y="225"/>
                  </a:cubicBezTo>
                  <a:cubicBezTo>
                    <a:pt x="286" y="226"/>
                    <a:pt x="286" y="226"/>
                    <a:pt x="286" y="226"/>
                  </a:cubicBezTo>
                  <a:cubicBezTo>
                    <a:pt x="286" y="227"/>
                    <a:pt x="286" y="227"/>
                    <a:pt x="287" y="227"/>
                  </a:cubicBezTo>
                  <a:cubicBezTo>
                    <a:pt x="287" y="228"/>
                    <a:pt x="287" y="228"/>
                    <a:pt x="287" y="229"/>
                  </a:cubicBezTo>
                  <a:cubicBezTo>
                    <a:pt x="287" y="229"/>
                    <a:pt x="287" y="229"/>
                    <a:pt x="287" y="230"/>
                  </a:cubicBezTo>
                  <a:cubicBezTo>
                    <a:pt x="287" y="231"/>
                    <a:pt x="287" y="230"/>
                    <a:pt x="288" y="231"/>
                  </a:cubicBezTo>
                  <a:cubicBezTo>
                    <a:pt x="288" y="231"/>
                    <a:pt x="288" y="231"/>
                    <a:pt x="288" y="232"/>
                  </a:cubicBezTo>
                  <a:cubicBezTo>
                    <a:pt x="288" y="232"/>
                    <a:pt x="289" y="233"/>
                    <a:pt x="289" y="233"/>
                  </a:cubicBezTo>
                  <a:cubicBezTo>
                    <a:pt x="289" y="234"/>
                    <a:pt x="289" y="235"/>
                    <a:pt x="290" y="235"/>
                  </a:cubicBezTo>
                  <a:cubicBezTo>
                    <a:pt x="290" y="236"/>
                    <a:pt x="290" y="236"/>
                    <a:pt x="290" y="237"/>
                  </a:cubicBezTo>
                  <a:cubicBezTo>
                    <a:pt x="290" y="237"/>
                    <a:pt x="290" y="237"/>
                    <a:pt x="290" y="238"/>
                  </a:cubicBezTo>
                  <a:cubicBezTo>
                    <a:pt x="290" y="239"/>
                    <a:pt x="290" y="239"/>
                    <a:pt x="290" y="240"/>
                  </a:cubicBezTo>
                  <a:cubicBezTo>
                    <a:pt x="290" y="240"/>
                    <a:pt x="290" y="240"/>
                    <a:pt x="290" y="241"/>
                  </a:cubicBezTo>
                  <a:cubicBezTo>
                    <a:pt x="290" y="242"/>
                    <a:pt x="291" y="243"/>
                    <a:pt x="291" y="243"/>
                  </a:cubicBezTo>
                  <a:cubicBezTo>
                    <a:pt x="291" y="243"/>
                    <a:pt x="290" y="244"/>
                    <a:pt x="291" y="244"/>
                  </a:cubicBezTo>
                  <a:cubicBezTo>
                    <a:pt x="291" y="245"/>
                    <a:pt x="292" y="244"/>
                    <a:pt x="292" y="245"/>
                  </a:cubicBezTo>
                  <a:cubicBezTo>
                    <a:pt x="293" y="245"/>
                    <a:pt x="294" y="246"/>
                    <a:pt x="294" y="246"/>
                  </a:cubicBezTo>
                  <a:cubicBezTo>
                    <a:pt x="295" y="246"/>
                    <a:pt x="297" y="246"/>
                    <a:pt x="297" y="246"/>
                  </a:cubicBezTo>
                  <a:cubicBezTo>
                    <a:pt x="297" y="246"/>
                    <a:pt x="297" y="245"/>
                    <a:pt x="298" y="245"/>
                  </a:cubicBezTo>
                  <a:cubicBezTo>
                    <a:pt x="298" y="245"/>
                    <a:pt x="298" y="244"/>
                    <a:pt x="298" y="244"/>
                  </a:cubicBezTo>
                  <a:cubicBezTo>
                    <a:pt x="298" y="244"/>
                    <a:pt x="299" y="243"/>
                    <a:pt x="299" y="244"/>
                  </a:cubicBezTo>
                  <a:cubicBezTo>
                    <a:pt x="299" y="244"/>
                    <a:pt x="299" y="244"/>
                    <a:pt x="299" y="245"/>
                  </a:cubicBezTo>
                  <a:cubicBezTo>
                    <a:pt x="299" y="245"/>
                    <a:pt x="299" y="246"/>
                    <a:pt x="299" y="246"/>
                  </a:cubicBezTo>
                  <a:cubicBezTo>
                    <a:pt x="300" y="246"/>
                    <a:pt x="300" y="245"/>
                    <a:pt x="300" y="246"/>
                  </a:cubicBezTo>
                  <a:cubicBezTo>
                    <a:pt x="300" y="247"/>
                    <a:pt x="300" y="247"/>
                    <a:pt x="301" y="247"/>
                  </a:cubicBezTo>
                  <a:cubicBezTo>
                    <a:pt x="301" y="248"/>
                    <a:pt x="301" y="248"/>
                    <a:pt x="302" y="248"/>
                  </a:cubicBezTo>
                  <a:cubicBezTo>
                    <a:pt x="302" y="249"/>
                    <a:pt x="302" y="249"/>
                    <a:pt x="303" y="250"/>
                  </a:cubicBezTo>
                  <a:cubicBezTo>
                    <a:pt x="303" y="250"/>
                    <a:pt x="303" y="251"/>
                    <a:pt x="303" y="251"/>
                  </a:cubicBezTo>
                  <a:cubicBezTo>
                    <a:pt x="304" y="251"/>
                    <a:pt x="305" y="251"/>
                    <a:pt x="305" y="251"/>
                  </a:cubicBezTo>
                  <a:cubicBezTo>
                    <a:pt x="305" y="252"/>
                    <a:pt x="305" y="252"/>
                    <a:pt x="305" y="252"/>
                  </a:cubicBezTo>
                  <a:cubicBezTo>
                    <a:pt x="306" y="252"/>
                    <a:pt x="306" y="253"/>
                    <a:pt x="306" y="253"/>
                  </a:cubicBezTo>
                  <a:cubicBezTo>
                    <a:pt x="307" y="253"/>
                    <a:pt x="308" y="253"/>
                    <a:pt x="308" y="253"/>
                  </a:cubicBezTo>
                  <a:cubicBezTo>
                    <a:pt x="308" y="253"/>
                    <a:pt x="309" y="254"/>
                    <a:pt x="309" y="254"/>
                  </a:cubicBezTo>
                  <a:cubicBezTo>
                    <a:pt x="309" y="254"/>
                    <a:pt x="309" y="254"/>
                    <a:pt x="309" y="255"/>
                  </a:cubicBezTo>
                  <a:cubicBezTo>
                    <a:pt x="308" y="255"/>
                    <a:pt x="309" y="257"/>
                    <a:pt x="309" y="257"/>
                  </a:cubicBezTo>
                  <a:cubicBezTo>
                    <a:pt x="309" y="257"/>
                    <a:pt x="310" y="257"/>
                    <a:pt x="310" y="257"/>
                  </a:cubicBezTo>
                  <a:cubicBezTo>
                    <a:pt x="310" y="258"/>
                    <a:pt x="309" y="259"/>
                    <a:pt x="309" y="259"/>
                  </a:cubicBezTo>
                  <a:cubicBezTo>
                    <a:pt x="310" y="260"/>
                    <a:pt x="310" y="260"/>
                    <a:pt x="310" y="260"/>
                  </a:cubicBezTo>
                  <a:cubicBezTo>
                    <a:pt x="310" y="260"/>
                    <a:pt x="310" y="260"/>
                    <a:pt x="310" y="261"/>
                  </a:cubicBezTo>
                  <a:cubicBezTo>
                    <a:pt x="310" y="261"/>
                    <a:pt x="309" y="261"/>
                    <a:pt x="309" y="262"/>
                  </a:cubicBezTo>
                  <a:cubicBezTo>
                    <a:pt x="310" y="262"/>
                    <a:pt x="310" y="262"/>
                    <a:pt x="310" y="262"/>
                  </a:cubicBezTo>
                  <a:cubicBezTo>
                    <a:pt x="311" y="263"/>
                    <a:pt x="311" y="263"/>
                    <a:pt x="311" y="263"/>
                  </a:cubicBezTo>
                  <a:cubicBezTo>
                    <a:pt x="311" y="263"/>
                    <a:pt x="311" y="263"/>
                    <a:pt x="312" y="262"/>
                  </a:cubicBezTo>
                  <a:cubicBezTo>
                    <a:pt x="312" y="262"/>
                    <a:pt x="313" y="262"/>
                    <a:pt x="313" y="262"/>
                  </a:cubicBezTo>
                  <a:cubicBezTo>
                    <a:pt x="313" y="262"/>
                    <a:pt x="314" y="263"/>
                    <a:pt x="314" y="263"/>
                  </a:cubicBezTo>
                  <a:cubicBezTo>
                    <a:pt x="314" y="263"/>
                    <a:pt x="314" y="264"/>
                    <a:pt x="314" y="264"/>
                  </a:cubicBezTo>
                  <a:cubicBezTo>
                    <a:pt x="314" y="264"/>
                    <a:pt x="316" y="264"/>
                    <a:pt x="316" y="265"/>
                  </a:cubicBezTo>
                  <a:cubicBezTo>
                    <a:pt x="317" y="265"/>
                    <a:pt x="317" y="265"/>
                    <a:pt x="317" y="265"/>
                  </a:cubicBezTo>
                  <a:cubicBezTo>
                    <a:pt x="317" y="265"/>
                    <a:pt x="317" y="265"/>
                    <a:pt x="317" y="265"/>
                  </a:cubicBezTo>
                  <a:cubicBezTo>
                    <a:pt x="318" y="265"/>
                    <a:pt x="318" y="265"/>
                    <a:pt x="318" y="265"/>
                  </a:cubicBezTo>
                  <a:cubicBezTo>
                    <a:pt x="318" y="265"/>
                    <a:pt x="319" y="266"/>
                    <a:pt x="319" y="265"/>
                  </a:cubicBezTo>
                  <a:cubicBezTo>
                    <a:pt x="319" y="265"/>
                    <a:pt x="320" y="265"/>
                    <a:pt x="320" y="265"/>
                  </a:cubicBezTo>
                  <a:cubicBezTo>
                    <a:pt x="320" y="264"/>
                    <a:pt x="320" y="264"/>
                    <a:pt x="320" y="264"/>
                  </a:cubicBezTo>
                  <a:cubicBezTo>
                    <a:pt x="320" y="264"/>
                    <a:pt x="320" y="264"/>
                    <a:pt x="320" y="264"/>
                  </a:cubicBezTo>
                  <a:cubicBezTo>
                    <a:pt x="320" y="263"/>
                    <a:pt x="320" y="263"/>
                    <a:pt x="320" y="263"/>
                  </a:cubicBezTo>
                  <a:cubicBezTo>
                    <a:pt x="320" y="262"/>
                    <a:pt x="320" y="262"/>
                    <a:pt x="320" y="262"/>
                  </a:cubicBezTo>
                  <a:cubicBezTo>
                    <a:pt x="320" y="262"/>
                    <a:pt x="321" y="262"/>
                    <a:pt x="320" y="262"/>
                  </a:cubicBezTo>
                  <a:cubicBezTo>
                    <a:pt x="320" y="261"/>
                    <a:pt x="320" y="261"/>
                    <a:pt x="320" y="261"/>
                  </a:cubicBezTo>
                  <a:cubicBezTo>
                    <a:pt x="320" y="261"/>
                    <a:pt x="321" y="261"/>
                    <a:pt x="321" y="260"/>
                  </a:cubicBezTo>
                  <a:cubicBezTo>
                    <a:pt x="321" y="260"/>
                    <a:pt x="321" y="260"/>
                    <a:pt x="320" y="259"/>
                  </a:cubicBezTo>
                  <a:cubicBezTo>
                    <a:pt x="320" y="259"/>
                    <a:pt x="319" y="258"/>
                    <a:pt x="319" y="258"/>
                  </a:cubicBezTo>
                  <a:cubicBezTo>
                    <a:pt x="320" y="258"/>
                    <a:pt x="320" y="258"/>
                    <a:pt x="320" y="258"/>
                  </a:cubicBezTo>
                  <a:cubicBezTo>
                    <a:pt x="320" y="258"/>
                    <a:pt x="321" y="259"/>
                    <a:pt x="321" y="259"/>
                  </a:cubicBezTo>
                  <a:cubicBezTo>
                    <a:pt x="321" y="260"/>
                    <a:pt x="321" y="260"/>
                    <a:pt x="321" y="261"/>
                  </a:cubicBezTo>
                  <a:cubicBezTo>
                    <a:pt x="321" y="261"/>
                    <a:pt x="321" y="261"/>
                    <a:pt x="321" y="262"/>
                  </a:cubicBezTo>
                  <a:cubicBezTo>
                    <a:pt x="322" y="262"/>
                    <a:pt x="322" y="262"/>
                    <a:pt x="323" y="262"/>
                  </a:cubicBezTo>
                  <a:cubicBezTo>
                    <a:pt x="323" y="263"/>
                    <a:pt x="323" y="263"/>
                    <a:pt x="323" y="263"/>
                  </a:cubicBezTo>
                  <a:cubicBezTo>
                    <a:pt x="323" y="264"/>
                    <a:pt x="323" y="264"/>
                    <a:pt x="324" y="264"/>
                  </a:cubicBezTo>
                  <a:cubicBezTo>
                    <a:pt x="324" y="264"/>
                    <a:pt x="324" y="263"/>
                    <a:pt x="325" y="264"/>
                  </a:cubicBezTo>
                  <a:cubicBezTo>
                    <a:pt x="325" y="264"/>
                    <a:pt x="325" y="264"/>
                    <a:pt x="325" y="264"/>
                  </a:cubicBezTo>
                  <a:cubicBezTo>
                    <a:pt x="325" y="265"/>
                    <a:pt x="325" y="266"/>
                    <a:pt x="325" y="266"/>
                  </a:cubicBezTo>
                  <a:cubicBezTo>
                    <a:pt x="325" y="266"/>
                    <a:pt x="326" y="267"/>
                    <a:pt x="326" y="267"/>
                  </a:cubicBezTo>
                  <a:cubicBezTo>
                    <a:pt x="326" y="267"/>
                    <a:pt x="326" y="268"/>
                    <a:pt x="326" y="268"/>
                  </a:cubicBezTo>
                  <a:cubicBezTo>
                    <a:pt x="326" y="268"/>
                    <a:pt x="327" y="269"/>
                    <a:pt x="327" y="269"/>
                  </a:cubicBezTo>
                  <a:cubicBezTo>
                    <a:pt x="327" y="269"/>
                    <a:pt x="327" y="270"/>
                    <a:pt x="327" y="270"/>
                  </a:cubicBezTo>
                  <a:cubicBezTo>
                    <a:pt x="326" y="270"/>
                    <a:pt x="326" y="270"/>
                    <a:pt x="326" y="270"/>
                  </a:cubicBezTo>
                  <a:cubicBezTo>
                    <a:pt x="326" y="270"/>
                    <a:pt x="322" y="272"/>
                    <a:pt x="321" y="272"/>
                  </a:cubicBezTo>
                  <a:cubicBezTo>
                    <a:pt x="321" y="272"/>
                    <a:pt x="319" y="273"/>
                    <a:pt x="319" y="273"/>
                  </a:cubicBezTo>
                  <a:cubicBezTo>
                    <a:pt x="319" y="273"/>
                    <a:pt x="319" y="274"/>
                    <a:pt x="318" y="274"/>
                  </a:cubicBezTo>
                  <a:cubicBezTo>
                    <a:pt x="318" y="274"/>
                    <a:pt x="318" y="274"/>
                    <a:pt x="318" y="274"/>
                  </a:cubicBezTo>
                  <a:cubicBezTo>
                    <a:pt x="317" y="274"/>
                    <a:pt x="317" y="274"/>
                    <a:pt x="317" y="274"/>
                  </a:cubicBezTo>
                  <a:cubicBezTo>
                    <a:pt x="317" y="274"/>
                    <a:pt x="317" y="275"/>
                    <a:pt x="316" y="275"/>
                  </a:cubicBezTo>
                  <a:cubicBezTo>
                    <a:pt x="316" y="274"/>
                    <a:pt x="316" y="274"/>
                    <a:pt x="315" y="274"/>
                  </a:cubicBezTo>
                  <a:cubicBezTo>
                    <a:pt x="315" y="275"/>
                    <a:pt x="315" y="275"/>
                    <a:pt x="315" y="275"/>
                  </a:cubicBezTo>
                  <a:cubicBezTo>
                    <a:pt x="315" y="276"/>
                    <a:pt x="314" y="276"/>
                    <a:pt x="314" y="276"/>
                  </a:cubicBezTo>
                  <a:cubicBezTo>
                    <a:pt x="314" y="276"/>
                    <a:pt x="314" y="277"/>
                    <a:pt x="314" y="277"/>
                  </a:cubicBezTo>
                  <a:cubicBezTo>
                    <a:pt x="314" y="277"/>
                    <a:pt x="315" y="278"/>
                    <a:pt x="314" y="278"/>
                  </a:cubicBezTo>
                  <a:cubicBezTo>
                    <a:pt x="314" y="278"/>
                    <a:pt x="313" y="278"/>
                    <a:pt x="312" y="278"/>
                  </a:cubicBezTo>
                  <a:cubicBezTo>
                    <a:pt x="312" y="278"/>
                    <a:pt x="312" y="278"/>
                    <a:pt x="312" y="279"/>
                  </a:cubicBezTo>
                  <a:cubicBezTo>
                    <a:pt x="311" y="280"/>
                    <a:pt x="311" y="280"/>
                    <a:pt x="311" y="281"/>
                  </a:cubicBezTo>
                  <a:cubicBezTo>
                    <a:pt x="311" y="281"/>
                    <a:pt x="311" y="281"/>
                    <a:pt x="312" y="282"/>
                  </a:cubicBezTo>
                  <a:cubicBezTo>
                    <a:pt x="312" y="282"/>
                    <a:pt x="312" y="283"/>
                    <a:pt x="312" y="283"/>
                  </a:cubicBezTo>
                  <a:cubicBezTo>
                    <a:pt x="312" y="283"/>
                    <a:pt x="312" y="283"/>
                    <a:pt x="312" y="283"/>
                  </a:cubicBezTo>
                  <a:cubicBezTo>
                    <a:pt x="312" y="284"/>
                    <a:pt x="311" y="285"/>
                    <a:pt x="310" y="285"/>
                  </a:cubicBezTo>
                  <a:cubicBezTo>
                    <a:pt x="310" y="285"/>
                    <a:pt x="309" y="285"/>
                    <a:pt x="309" y="285"/>
                  </a:cubicBezTo>
                  <a:cubicBezTo>
                    <a:pt x="309" y="285"/>
                    <a:pt x="309" y="285"/>
                    <a:pt x="309" y="285"/>
                  </a:cubicBezTo>
                  <a:cubicBezTo>
                    <a:pt x="309" y="285"/>
                    <a:pt x="309" y="286"/>
                    <a:pt x="309" y="286"/>
                  </a:cubicBezTo>
                  <a:cubicBezTo>
                    <a:pt x="308" y="286"/>
                    <a:pt x="308" y="285"/>
                    <a:pt x="308" y="286"/>
                  </a:cubicBezTo>
                  <a:cubicBezTo>
                    <a:pt x="308" y="286"/>
                    <a:pt x="309" y="286"/>
                    <a:pt x="308" y="286"/>
                  </a:cubicBezTo>
                  <a:cubicBezTo>
                    <a:pt x="308" y="286"/>
                    <a:pt x="308" y="286"/>
                    <a:pt x="307" y="286"/>
                  </a:cubicBezTo>
                  <a:cubicBezTo>
                    <a:pt x="307" y="286"/>
                    <a:pt x="306" y="287"/>
                    <a:pt x="306" y="287"/>
                  </a:cubicBezTo>
                  <a:cubicBezTo>
                    <a:pt x="306" y="287"/>
                    <a:pt x="306" y="287"/>
                    <a:pt x="306" y="287"/>
                  </a:cubicBezTo>
                  <a:cubicBezTo>
                    <a:pt x="306" y="287"/>
                    <a:pt x="299" y="280"/>
                    <a:pt x="298" y="280"/>
                  </a:cubicBezTo>
                  <a:cubicBezTo>
                    <a:pt x="298" y="280"/>
                    <a:pt x="294" y="279"/>
                    <a:pt x="294" y="279"/>
                  </a:cubicBezTo>
                  <a:cubicBezTo>
                    <a:pt x="291" y="282"/>
                    <a:pt x="291" y="282"/>
                    <a:pt x="291" y="282"/>
                  </a:cubicBezTo>
                  <a:cubicBezTo>
                    <a:pt x="287" y="275"/>
                    <a:pt x="287" y="275"/>
                    <a:pt x="287" y="275"/>
                  </a:cubicBezTo>
                  <a:cubicBezTo>
                    <a:pt x="287" y="275"/>
                    <a:pt x="286" y="274"/>
                    <a:pt x="286" y="273"/>
                  </a:cubicBezTo>
                  <a:cubicBezTo>
                    <a:pt x="285" y="273"/>
                    <a:pt x="283" y="267"/>
                    <a:pt x="283" y="267"/>
                  </a:cubicBezTo>
                  <a:cubicBezTo>
                    <a:pt x="282" y="267"/>
                    <a:pt x="279" y="266"/>
                    <a:pt x="279" y="266"/>
                  </a:cubicBezTo>
                  <a:cubicBezTo>
                    <a:pt x="275" y="265"/>
                    <a:pt x="275" y="265"/>
                    <a:pt x="275" y="265"/>
                  </a:cubicBezTo>
                  <a:cubicBezTo>
                    <a:pt x="273" y="262"/>
                    <a:pt x="273" y="262"/>
                    <a:pt x="273" y="262"/>
                  </a:cubicBezTo>
                  <a:cubicBezTo>
                    <a:pt x="270" y="259"/>
                    <a:pt x="270" y="259"/>
                    <a:pt x="270" y="259"/>
                  </a:cubicBezTo>
                  <a:cubicBezTo>
                    <a:pt x="267" y="252"/>
                    <a:pt x="267" y="252"/>
                    <a:pt x="267" y="252"/>
                  </a:cubicBezTo>
                  <a:cubicBezTo>
                    <a:pt x="267" y="252"/>
                    <a:pt x="264" y="248"/>
                    <a:pt x="264" y="248"/>
                  </a:cubicBezTo>
                  <a:cubicBezTo>
                    <a:pt x="264" y="248"/>
                    <a:pt x="259" y="243"/>
                    <a:pt x="259" y="243"/>
                  </a:cubicBezTo>
                  <a:cubicBezTo>
                    <a:pt x="259" y="243"/>
                    <a:pt x="259" y="242"/>
                    <a:pt x="259" y="242"/>
                  </a:cubicBezTo>
                  <a:cubicBezTo>
                    <a:pt x="259" y="241"/>
                    <a:pt x="256" y="239"/>
                    <a:pt x="256" y="239"/>
                  </a:cubicBezTo>
                  <a:cubicBezTo>
                    <a:pt x="255" y="236"/>
                    <a:pt x="255" y="236"/>
                    <a:pt x="255" y="236"/>
                  </a:cubicBezTo>
                  <a:cubicBezTo>
                    <a:pt x="250" y="233"/>
                    <a:pt x="250" y="233"/>
                    <a:pt x="250" y="233"/>
                  </a:cubicBezTo>
                  <a:cubicBezTo>
                    <a:pt x="245" y="231"/>
                    <a:pt x="245" y="231"/>
                    <a:pt x="245" y="231"/>
                  </a:cubicBezTo>
                  <a:cubicBezTo>
                    <a:pt x="241" y="229"/>
                    <a:pt x="241" y="229"/>
                    <a:pt x="241" y="229"/>
                  </a:cubicBezTo>
                  <a:cubicBezTo>
                    <a:pt x="236" y="225"/>
                    <a:pt x="236" y="225"/>
                    <a:pt x="236" y="225"/>
                  </a:cubicBezTo>
                  <a:cubicBezTo>
                    <a:pt x="236" y="225"/>
                    <a:pt x="236" y="225"/>
                    <a:pt x="236" y="225"/>
                  </a:cubicBezTo>
                  <a:cubicBezTo>
                    <a:pt x="236" y="224"/>
                    <a:pt x="234" y="221"/>
                    <a:pt x="234" y="221"/>
                  </a:cubicBezTo>
                  <a:cubicBezTo>
                    <a:pt x="234" y="221"/>
                    <a:pt x="225" y="209"/>
                    <a:pt x="225" y="208"/>
                  </a:cubicBezTo>
                  <a:cubicBezTo>
                    <a:pt x="225" y="208"/>
                    <a:pt x="221" y="202"/>
                    <a:pt x="221" y="201"/>
                  </a:cubicBezTo>
                  <a:cubicBezTo>
                    <a:pt x="220" y="200"/>
                    <a:pt x="219" y="199"/>
                    <a:pt x="218" y="199"/>
                  </a:cubicBezTo>
                  <a:cubicBezTo>
                    <a:pt x="217" y="198"/>
                    <a:pt x="216" y="198"/>
                    <a:pt x="215" y="197"/>
                  </a:cubicBezTo>
                  <a:cubicBezTo>
                    <a:pt x="214" y="197"/>
                    <a:pt x="212" y="196"/>
                    <a:pt x="211" y="195"/>
                  </a:cubicBezTo>
                  <a:cubicBezTo>
                    <a:pt x="211" y="195"/>
                    <a:pt x="207" y="193"/>
                    <a:pt x="206" y="193"/>
                  </a:cubicBezTo>
                  <a:cubicBezTo>
                    <a:pt x="205" y="192"/>
                    <a:pt x="202" y="191"/>
                    <a:pt x="201" y="191"/>
                  </a:cubicBezTo>
                  <a:cubicBezTo>
                    <a:pt x="200" y="191"/>
                    <a:pt x="198" y="190"/>
                    <a:pt x="196" y="189"/>
                  </a:cubicBezTo>
                  <a:cubicBezTo>
                    <a:pt x="195" y="189"/>
                    <a:pt x="193" y="187"/>
                    <a:pt x="192" y="186"/>
                  </a:cubicBezTo>
                  <a:cubicBezTo>
                    <a:pt x="191" y="186"/>
                    <a:pt x="187" y="184"/>
                    <a:pt x="187" y="184"/>
                  </a:cubicBezTo>
                  <a:cubicBezTo>
                    <a:pt x="187" y="184"/>
                    <a:pt x="185" y="186"/>
                    <a:pt x="185" y="185"/>
                  </a:cubicBezTo>
                  <a:cubicBezTo>
                    <a:pt x="184" y="185"/>
                    <a:pt x="182" y="177"/>
                    <a:pt x="182" y="177"/>
                  </a:cubicBezTo>
                  <a:cubicBezTo>
                    <a:pt x="181" y="177"/>
                    <a:pt x="180" y="177"/>
                    <a:pt x="179" y="177"/>
                  </a:cubicBezTo>
                  <a:cubicBezTo>
                    <a:pt x="179" y="177"/>
                    <a:pt x="178" y="177"/>
                    <a:pt x="178" y="177"/>
                  </a:cubicBezTo>
                  <a:cubicBezTo>
                    <a:pt x="177" y="178"/>
                    <a:pt x="177" y="178"/>
                    <a:pt x="177" y="178"/>
                  </a:cubicBezTo>
                  <a:cubicBezTo>
                    <a:pt x="176" y="179"/>
                    <a:pt x="176" y="179"/>
                    <a:pt x="177" y="179"/>
                  </a:cubicBezTo>
                  <a:cubicBezTo>
                    <a:pt x="177" y="180"/>
                    <a:pt x="178" y="180"/>
                    <a:pt x="177" y="180"/>
                  </a:cubicBezTo>
                  <a:cubicBezTo>
                    <a:pt x="175" y="181"/>
                    <a:pt x="175" y="180"/>
                    <a:pt x="175" y="181"/>
                  </a:cubicBezTo>
                  <a:cubicBezTo>
                    <a:pt x="175" y="181"/>
                    <a:pt x="175" y="181"/>
                    <a:pt x="175" y="182"/>
                  </a:cubicBezTo>
                  <a:cubicBezTo>
                    <a:pt x="175" y="182"/>
                    <a:pt x="175" y="182"/>
                    <a:pt x="175" y="182"/>
                  </a:cubicBezTo>
                  <a:cubicBezTo>
                    <a:pt x="174" y="182"/>
                    <a:pt x="174" y="182"/>
                    <a:pt x="174" y="182"/>
                  </a:cubicBezTo>
                  <a:cubicBezTo>
                    <a:pt x="173" y="182"/>
                    <a:pt x="173" y="183"/>
                    <a:pt x="173" y="183"/>
                  </a:cubicBezTo>
                  <a:cubicBezTo>
                    <a:pt x="173" y="183"/>
                    <a:pt x="173" y="183"/>
                    <a:pt x="172" y="183"/>
                  </a:cubicBezTo>
                  <a:cubicBezTo>
                    <a:pt x="172" y="184"/>
                    <a:pt x="171" y="184"/>
                    <a:pt x="171" y="184"/>
                  </a:cubicBezTo>
                  <a:cubicBezTo>
                    <a:pt x="170" y="183"/>
                    <a:pt x="170" y="183"/>
                    <a:pt x="170" y="183"/>
                  </a:cubicBezTo>
                  <a:cubicBezTo>
                    <a:pt x="169" y="183"/>
                    <a:pt x="169" y="183"/>
                    <a:pt x="168" y="182"/>
                  </a:cubicBezTo>
                  <a:cubicBezTo>
                    <a:pt x="167" y="181"/>
                    <a:pt x="168" y="181"/>
                    <a:pt x="167" y="181"/>
                  </a:cubicBezTo>
                  <a:cubicBezTo>
                    <a:pt x="167" y="180"/>
                    <a:pt x="166" y="180"/>
                    <a:pt x="166" y="180"/>
                  </a:cubicBezTo>
                  <a:cubicBezTo>
                    <a:pt x="165" y="180"/>
                    <a:pt x="165" y="180"/>
                    <a:pt x="165" y="180"/>
                  </a:cubicBezTo>
                  <a:cubicBezTo>
                    <a:pt x="164" y="179"/>
                    <a:pt x="164" y="179"/>
                    <a:pt x="164" y="178"/>
                  </a:cubicBezTo>
                  <a:cubicBezTo>
                    <a:pt x="163" y="178"/>
                    <a:pt x="163" y="178"/>
                    <a:pt x="163" y="178"/>
                  </a:cubicBezTo>
                  <a:cubicBezTo>
                    <a:pt x="163" y="177"/>
                    <a:pt x="163" y="177"/>
                    <a:pt x="162" y="177"/>
                  </a:cubicBezTo>
                  <a:cubicBezTo>
                    <a:pt x="161" y="177"/>
                    <a:pt x="161" y="177"/>
                    <a:pt x="160" y="177"/>
                  </a:cubicBezTo>
                  <a:cubicBezTo>
                    <a:pt x="160" y="176"/>
                    <a:pt x="160" y="177"/>
                    <a:pt x="159" y="176"/>
                  </a:cubicBezTo>
                  <a:cubicBezTo>
                    <a:pt x="159" y="175"/>
                    <a:pt x="159" y="175"/>
                    <a:pt x="159" y="175"/>
                  </a:cubicBezTo>
                  <a:cubicBezTo>
                    <a:pt x="158" y="175"/>
                    <a:pt x="158" y="175"/>
                    <a:pt x="157" y="175"/>
                  </a:cubicBezTo>
                  <a:cubicBezTo>
                    <a:pt x="157" y="175"/>
                    <a:pt x="157" y="174"/>
                    <a:pt x="157" y="174"/>
                  </a:cubicBezTo>
                  <a:cubicBezTo>
                    <a:pt x="156" y="174"/>
                    <a:pt x="156" y="174"/>
                    <a:pt x="156" y="174"/>
                  </a:cubicBezTo>
                  <a:cubicBezTo>
                    <a:pt x="156" y="174"/>
                    <a:pt x="155" y="174"/>
                    <a:pt x="155" y="174"/>
                  </a:cubicBezTo>
                  <a:cubicBezTo>
                    <a:pt x="154" y="174"/>
                    <a:pt x="155" y="174"/>
                    <a:pt x="154" y="174"/>
                  </a:cubicBezTo>
                  <a:cubicBezTo>
                    <a:pt x="153" y="174"/>
                    <a:pt x="153" y="174"/>
                    <a:pt x="152" y="174"/>
                  </a:cubicBezTo>
                  <a:cubicBezTo>
                    <a:pt x="152" y="175"/>
                    <a:pt x="151" y="175"/>
                    <a:pt x="151" y="175"/>
                  </a:cubicBezTo>
                  <a:cubicBezTo>
                    <a:pt x="151" y="176"/>
                    <a:pt x="151" y="176"/>
                    <a:pt x="151" y="176"/>
                  </a:cubicBezTo>
                  <a:cubicBezTo>
                    <a:pt x="151" y="176"/>
                    <a:pt x="151" y="176"/>
                    <a:pt x="151" y="177"/>
                  </a:cubicBezTo>
                  <a:cubicBezTo>
                    <a:pt x="151" y="177"/>
                    <a:pt x="150" y="177"/>
                    <a:pt x="150" y="177"/>
                  </a:cubicBezTo>
                  <a:cubicBezTo>
                    <a:pt x="150" y="177"/>
                    <a:pt x="150" y="177"/>
                    <a:pt x="150" y="178"/>
                  </a:cubicBezTo>
                  <a:cubicBezTo>
                    <a:pt x="150" y="178"/>
                    <a:pt x="150" y="178"/>
                    <a:pt x="150" y="179"/>
                  </a:cubicBezTo>
                  <a:cubicBezTo>
                    <a:pt x="151" y="179"/>
                    <a:pt x="151" y="178"/>
                    <a:pt x="152" y="179"/>
                  </a:cubicBezTo>
                  <a:cubicBezTo>
                    <a:pt x="152" y="180"/>
                    <a:pt x="152" y="180"/>
                    <a:pt x="151" y="180"/>
                  </a:cubicBezTo>
                  <a:cubicBezTo>
                    <a:pt x="150" y="180"/>
                    <a:pt x="150" y="180"/>
                    <a:pt x="150" y="180"/>
                  </a:cubicBezTo>
                  <a:cubicBezTo>
                    <a:pt x="149" y="180"/>
                    <a:pt x="149" y="179"/>
                    <a:pt x="149" y="179"/>
                  </a:cubicBezTo>
                  <a:cubicBezTo>
                    <a:pt x="148" y="179"/>
                    <a:pt x="148" y="179"/>
                    <a:pt x="148" y="179"/>
                  </a:cubicBezTo>
                  <a:cubicBezTo>
                    <a:pt x="147" y="179"/>
                    <a:pt x="147" y="179"/>
                    <a:pt x="147" y="179"/>
                  </a:cubicBezTo>
                  <a:cubicBezTo>
                    <a:pt x="147" y="179"/>
                    <a:pt x="146" y="179"/>
                    <a:pt x="146" y="179"/>
                  </a:cubicBezTo>
                  <a:cubicBezTo>
                    <a:pt x="146" y="179"/>
                    <a:pt x="146" y="178"/>
                    <a:pt x="145" y="178"/>
                  </a:cubicBezTo>
                  <a:cubicBezTo>
                    <a:pt x="145" y="178"/>
                    <a:pt x="146" y="178"/>
                    <a:pt x="145" y="178"/>
                  </a:cubicBezTo>
                  <a:cubicBezTo>
                    <a:pt x="144" y="178"/>
                    <a:pt x="144" y="177"/>
                    <a:pt x="144" y="178"/>
                  </a:cubicBezTo>
                  <a:cubicBezTo>
                    <a:pt x="143" y="178"/>
                    <a:pt x="143" y="178"/>
                    <a:pt x="143" y="179"/>
                  </a:cubicBezTo>
                  <a:cubicBezTo>
                    <a:pt x="143" y="179"/>
                    <a:pt x="144" y="179"/>
                    <a:pt x="144" y="180"/>
                  </a:cubicBezTo>
                  <a:cubicBezTo>
                    <a:pt x="144" y="180"/>
                    <a:pt x="143" y="181"/>
                    <a:pt x="142" y="180"/>
                  </a:cubicBezTo>
                  <a:cubicBezTo>
                    <a:pt x="142" y="180"/>
                    <a:pt x="141" y="180"/>
                    <a:pt x="141" y="180"/>
                  </a:cubicBezTo>
                  <a:cubicBezTo>
                    <a:pt x="141" y="180"/>
                    <a:pt x="142" y="181"/>
                    <a:pt x="142" y="181"/>
                  </a:cubicBezTo>
                  <a:cubicBezTo>
                    <a:pt x="141" y="181"/>
                    <a:pt x="141" y="181"/>
                    <a:pt x="141" y="181"/>
                  </a:cubicBezTo>
                  <a:cubicBezTo>
                    <a:pt x="140" y="181"/>
                    <a:pt x="141" y="181"/>
                    <a:pt x="140" y="182"/>
                  </a:cubicBezTo>
                  <a:cubicBezTo>
                    <a:pt x="139" y="182"/>
                    <a:pt x="140" y="182"/>
                    <a:pt x="139" y="182"/>
                  </a:cubicBezTo>
                  <a:cubicBezTo>
                    <a:pt x="139" y="183"/>
                    <a:pt x="140" y="183"/>
                    <a:pt x="139" y="184"/>
                  </a:cubicBezTo>
                  <a:cubicBezTo>
                    <a:pt x="137" y="184"/>
                    <a:pt x="136" y="184"/>
                    <a:pt x="136" y="184"/>
                  </a:cubicBezTo>
                  <a:cubicBezTo>
                    <a:pt x="136" y="183"/>
                    <a:pt x="137" y="183"/>
                    <a:pt x="137" y="182"/>
                  </a:cubicBezTo>
                  <a:cubicBezTo>
                    <a:pt x="136" y="182"/>
                    <a:pt x="136" y="182"/>
                    <a:pt x="137" y="181"/>
                  </a:cubicBezTo>
                  <a:cubicBezTo>
                    <a:pt x="138" y="181"/>
                    <a:pt x="138" y="181"/>
                    <a:pt x="138" y="180"/>
                  </a:cubicBezTo>
                  <a:cubicBezTo>
                    <a:pt x="138" y="180"/>
                    <a:pt x="138" y="179"/>
                    <a:pt x="138" y="179"/>
                  </a:cubicBezTo>
                  <a:cubicBezTo>
                    <a:pt x="138" y="178"/>
                    <a:pt x="138" y="178"/>
                    <a:pt x="138" y="178"/>
                  </a:cubicBezTo>
                  <a:cubicBezTo>
                    <a:pt x="137" y="177"/>
                    <a:pt x="137" y="177"/>
                    <a:pt x="137" y="176"/>
                  </a:cubicBezTo>
                  <a:cubicBezTo>
                    <a:pt x="137" y="176"/>
                    <a:pt x="137" y="176"/>
                    <a:pt x="136" y="176"/>
                  </a:cubicBezTo>
                  <a:cubicBezTo>
                    <a:pt x="135" y="176"/>
                    <a:pt x="135" y="176"/>
                    <a:pt x="135" y="176"/>
                  </a:cubicBezTo>
                  <a:cubicBezTo>
                    <a:pt x="135" y="176"/>
                    <a:pt x="135" y="176"/>
                    <a:pt x="134" y="175"/>
                  </a:cubicBezTo>
                  <a:cubicBezTo>
                    <a:pt x="134" y="174"/>
                    <a:pt x="134" y="174"/>
                    <a:pt x="134" y="174"/>
                  </a:cubicBezTo>
                  <a:cubicBezTo>
                    <a:pt x="133" y="173"/>
                    <a:pt x="134" y="173"/>
                    <a:pt x="134" y="172"/>
                  </a:cubicBezTo>
                  <a:cubicBezTo>
                    <a:pt x="134" y="172"/>
                    <a:pt x="134" y="172"/>
                    <a:pt x="133" y="172"/>
                  </a:cubicBezTo>
                  <a:cubicBezTo>
                    <a:pt x="132" y="172"/>
                    <a:pt x="132" y="172"/>
                    <a:pt x="132" y="172"/>
                  </a:cubicBezTo>
                  <a:cubicBezTo>
                    <a:pt x="132" y="172"/>
                    <a:pt x="132" y="173"/>
                    <a:pt x="131" y="173"/>
                  </a:cubicBezTo>
                  <a:cubicBezTo>
                    <a:pt x="130" y="172"/>
                    <a:pt x="131" y="172"/>
                    <a:pt x="130" y="172"/>
                  </a:cubicBezTo>
                  <a:cubicBezTo>
                    <a:pt x="130" y="173"/>
                    <a:pt x="129" y="173"/>
                    <a:pt x="129" y="173"/>
                  </a:cubicBezTo>
                  <a:cubicBezTo>
                    <a:pt x="129" y="173"/>
                    <a:pt x="129" y="172"/>
                    <a:pt x="128" y="172"/>
                  </a:cubicBezTo>
                  <a:cubicBezTo>
                    <a:pt x="127" y="172"/>
                    <a:pt x="126" y="173"/>
                    <a:pt x="126" y="173"/>
                  </a:cubicBezTo>
                  <a:cubicBezTo>
                    <a:pt x="126" y="173"/>
                    <a:pt x="127" y="174"/>
                    <a:pt x="127" y="174"/>
                  </a:cubicBezTo>
                  <a:cubicBezTo>
                    <a:pt x="126" y="175"/>
                    <a:pt x="127" y="175"/>
                    <a:pt x="126" y="175"/>
                  </a:cubicBezTo>
                  <a:cubicBezTo>
                    <a:pt x="126" y="175"/>
                    <a:pt x="125" y="175"/>
                    <a:pt x="125" y="175"/>
                  </a:cubicBezTo>
                  <a:cubicBezTo>
                    <a:pt x="125" y="176"/>
                    <a:pt x="125" y="176"/>
                    <a:pt x="125" y="177"/>
                  </a:cubicBezTo>
                  <a:cubicBezTo>
                    <a:pt x="124" y="177"/>
                    <a:pt x="125" y="177"/>
                    <a:pt x="124" y="177"/>
                  </a:cubicBezTo>
                  <a:cubicBezTo>
                    <a:pt x="123" y="178"/>
                    <a:pt x="124" y="178"/>
                    <a:pt x="123" y="178"/>
                  </a:cubicBezTo>
                  <a:cubicBezTo>
                    <a:pt x="123" y="178"/>
                    <a:pt x="122" y="178"/>
                    <a:pt x="122" y="178"/>
                  </a:cubicBezTo>
                  <a:cubicBezTo>
                    <a:pt x="122" y="178"/>
                    <a:pt x="122" y="179"/>
                    <a:pt x="121" y="179"/>
                  </a:cubicBezTo>
                  <a:cubicBezTo>
                    <a:pt x="121" y="179"/>
                    <a:pt x="120" y="179"/>
                    <a:pt x="120" y="179"/>
                  </a:cubicBezTo>
                  <a:cubicBezTo>
                    <a:pt x="120" y="179"/>
                    <a:pt x="119" y="180"/>
                    <a:pt x="119" y="180"/>
                  </a:cubicBezTo>
                  <a:cubicBezTo>
                    <a:pt x="118" y="180"/>
                    <a:pt x="118" y="180"/>
                    <a:pt x="117" y="180"/>
                  </a:cubicBezTo>
                  <a:cubicBezTo>
                    <a:pt x="117" y="180"/>
                    <a:pt x="117" y="181"/>
                    <a:pt x="117" y="181"/>
                  </a:cubicBezTo>
                  <a:cubicBezTo>
                    <a:pt x="117" y="181"/>
                    <a:pt x="117" y="181"/>
                    <a:pt x="116" y="181"/>
                  </a:cubicBezTo>
                  <a:cubicBezTo>
                    <a:pt x="115" y="181"/>
                    <a:pt x="115" y="180"/>
                    <a:pt x="114" y="181"/>
                  </a:cubicBezTo>
                  <a:cubicBezTo>
                    <a:pt x="113" y="181"/>
                    <a:pt x="113" y="182"/>
                    <a:pt x="113" y="182"/>
                  </a:cubicBezTo>
                  <a:cubicBezTo>
                    <a:pt x="112" y="182"/>
                    <a:pt x="112" y="181"/>
                    <a:pt x="111" y="181"/>
                  </a:cubicBezTo>
                  <a:cubicBezTo>
                    <a:pt x="111" y="182"/>
                    <a:pt x="110" y="182"/>
                    <a:pt x="110" y="182"/>
                  </a:cubicBezTo>
                  <a:cubicBezTo>
                    <a:pt x="110" y="182"/>
                    <a:pt x="110" y="182"/>
                    <a:pt x="109" y="182"/>
                  </a:cubicBezTo>
                  <a:cubicBezTo>
                    <a:pt x="109" y="182"/>
                    <a:pt x="109" y="182"/>
                    <a:pt x="108" y="182"/>
                  </a:cubicBezTo>
                  <a:cubicBezTo>
                    <a:pt x="108" y="182"/>
                    <a:pt x="108" y="182"/>
                    <a:pt x="107" y="182"/>
                  </a:cubicBezTo>
                  <a:cubicBezTo>
                    <a:pt x="107" y="183"/>
                    <a:pt x="107" y="183"/>
                    <a:pt x="107" y="183"/>
                  </a:cubicBezTo>
                  <a:cubicBezTo>
                    <a:pt x="106" y="183"/>
                    <a:pt x="107" y="183"/>
                    <a:pt x="106" y="183"/>
                  </a:cubicBezTo>
                  <a:cubicBezTo>
                    <a:pt x="106" y="183"/>
                    <a:pt x="106" y="182"/>
                    <a:pt x="105" y="183"/>
                  </a:cubicBezTo>
                  <a:cubicBezTo>
                    <a:pt x="104" y="183"/>
                    <a:pt x="104" y="183"/>
                    <a:pt x="104" y="184"/>
                  </a:cubicBezTo>
                  <a:cubicBezTo>
                    <a:pt x="103" y="184"/>
                    <a:pt x="103" y="184"/>
                    <a:pt x="103" y="184"/>
                  </a:cubicBezTo>
                  <a:cubicBezTo>
                    <a:pt x="102" y="184"/>
                    <a:pt x="102" y="184"/>
                    <a:pt x="102" y="184"/>
                  </a:cubicBezTo>
                  <a:cubicBezTo>
                    <a:pt x="101" y="184"/>
                    <a:pt x="101" y="184"/>
                    <a:pt x="101" y="184"/>
                  </a:cubicBezTo>
                  <a:cubicBezTo>
                    <a:pt x="100" y="183"/>
                    <a:pt x="100" y="184"/>
                    <a:pt x="99" y="184"/>
                  </a:cubicBezTo>
                  <a:cubicBezTo>
                    <a:pt x="99" y="184"/>
                    <a:pt x="99" y="184"/>
                    <a:pt x="99" y="184"/>
                  </a:cubicBezTo>
                  <a:cubicBezTo>
                    <a:pt x="98" y="183"/>
                    <a:pt x="99" y="183"/>
                    <a:pt x="98" y="183"/>
                  </a:cubicBezTo>
                  <a:cubicBezTo>
                    <a:pt x="98" y="183"/>
                    <a:pt x="98" y="182"/>
                    <a:pt x="98" y="182"/>
                  </a:cubicBezTo>
                  <a:cubicBezTo>
                    <a:pt x="97" y="182"/>
                    <a:pt x="97" y="181"/>
                    <a:pt x="97" y="181"/>
                  </a:cubicBezTo>
                  <a:cubicBezTo>
                    <a:pt x="97" y="181"/>
                    <a:pt x="96" y="181"/>
                    <a:pt x="96" y="181"/>
                  </a:cubicBezTo>
                  <a:cubicBezTo>
                    <a:pt x="96" y="180"/>
                    <a:pt x="96" y="180"/>
                    <a:pt x="95" y="180"/>
                  </a:cubicBezTo>
                  <a:cubicBezTo>
                    <a:pt x="95" y="180"/>
                    <a:pt x="94" y="180"/>
                    <a:pt x="94" y="180"/>
                  </a:cubicBezTo>
                  <a:cubicBezTo>
                    <a:pt x="94" y="179"/>
                    <a:pt x="95" y="179"/>
                    <a:pt x="94" y="179"/>
                  </a:cubicBezTo>
                  <a:cubicBezTo>
                    <a:pt x="94" y="179"/>
                    <a:pt x="93" y="179"/>
                    <a:pt x="93" y="179"/>
                  </a:cubicBezTo>
                  <a:cubicBezTo>
                    <a:pt x="93" y="179"/>
                    <a:pt x="93" y="178"/>
                    <a:pt x="93" y="178"/>
                  </a:cubicBezTo>
                  <a:cubicBezTo>
                    <a:pt x="93" y="177"/>
                    <a:pt x="93" y="177"/>
                    <a:pt x="93" y="177"/>
                  </a:cubicBezTo>
                  <a:cubicBezTo>
                    <a:pt x="92" y="177"/>
                    <a:pt x="92" y="177"/>
                    <a:pt x="92" y="177"/>
                  </a:cubicBezTo>
                  <a:cubicBezTo>
                    <a:pt x="92" y="176"/>
                    <a:pt x="92" y="176"/>
                    <a:pt x="92" y="176"/>
                  </a:cubicBezTo>
                  <a:cubicBezTo>
                    <a:pt x="92" y="176"/>
                    <a:pt x="92" y="176"/>
                    <a:pt x="92" y="175"/>
                  </a:cubicBezTo>
                  <a:cubicBezTo>
                    <a:pt x="91" y="175"/>
                    <a:pt x="92" y="175"/>
                    <a:pt x="91" y="175"/>
                  </a:cubicBezTo>
                  <a:cubicBezTo>
                    <a:pt x="91" y="174"/>
                    <a:pt x="90" y="174"/>
                    <a:pt x="90" y="174"/>
                  </a:cubicBezTo>
                  <a:cubicBezTo>
                    <a:pt x="90" y="173"/>
                    <a:pt x="90" y="174"/>
                    <a:pt x="90" y="174"/>
                  </a:cubicBezTo>
                  <a:cubicBezTo>
                    <a:pt x="90" y="173"/>
                    <a:pt x="90" y="173"/>
                    <a:pt x="90" y="173"/>
                  </a:cubicBezTo>
                  <a:cubicBezTo>
                    <a:pt x="90" y="172"/>
                    <a:pt x="90" y="173"/>
                    <a:pt x="90" y="172"/>
                  </a:cubicBezTo>
                  <a:cubicBezTo>
                    <a:pt x="89" y="171"/>
                    <a:pt x="89" y="171"/>
                    <a:pt x="89" y="171"/>
                  </a:cubicBezTo>
                  <a:cubicBezTo>
                    <a:pt x="89" y="171"/>
                    <a:pt x="89" y="170"/>
                    <a:pt x="88" y="170"/>
                  </a:cubicBezTo>
                  <a:cubicBezTo>
                    <a:pt x="87" y="170"/>
                    <a:pt x="87" y="169"/>
                    <a:pt x="87" y="170"/>
                  </a:cubicBezTo>
                  <a:cubicBezTo>
                    <a:pt x="86" y="170"/>
                    <a:pt x="86" y="170"/>
                    <a:pt x="86" y="170"/>
                  </a:cubicBezTo>
                  <a:cubicBezTo>
                    <a:pt x="85" y="171"/>
                    <a:pt x="85" y="171"/>
                    <a:pt x="85" y="171"/>
                  </a:cubicBezTo>
                  <a:cubicBezTo>
                    <a:pt x="85" y="171"/>
                    <a:pt x="84" y="171"/>
                    <a:pt x="84" y="171"/>
                  </a:cubicBezTo>
                  <a:cubicBezTo>
                    <a:pt x="84" y="171"/>
                    <a:pt x="84" y="171"/>
                    <a:pt x="83" y="171"/>
                  </a:cubicBezTo>
                  <a:cubicBezTo>
                    <a:pt x="83" y="170"/>
                    <a:pt x="83" y="170"/>
                    <a:pt x="83" y="170"/>
                  </a:cubicBezTo>
                  <a:cubicBezTo>
                    <a:pt x="82" y="170"/>
                    <a:pt x="82" y="170"/>
                    <a:pt x="82" y="170"/>
                  </a:cubicBezTo>
                  <a:cubicBezTo>
                    <a:pt x="82" y="170"/>
                    <a:pt x="82" y="169"/>
                    <a:pt x="81" y="168"/>
                  </a:cubicBezTo>
                  <a:cubicBezTo>
                    <a:pt x="80" y="168"/>
                    <a:pt x="79" y="169"/>
                    <a:pt x="79" y="168"/>
                  </a:cubicBezTo>
                  <a:cubicBezTo>
                    <a:pt x="78" y="168"/>
                    <a:pt x="77" y="168"/>
                    <a:pt x="77" y="168"/>
                  </a:cubicBezTo>
                  <a:cubicBezTo>
                    <a:pt x="77" y="167"/>
                    <a:pt x="78" y="167"/>
                    <a:pt x="78" y="167"/>
                  </a:cubicBezTo>
                  <a:cubicBezTo>
                    <a:pt x="78" y="166"/>
                    <a:pt x="78" y="167"/>
                    <a:pt x="77" y="166"/>
                  </a:cubicBezTo>
                  <a:cubicBezTo>
                    <a:pt x="76" y="166"/>
                    <a:pt x="76" y="166"/>
                    <a:pt x="76" y="166"/>
                  </a:cubicBezTo>
                  <a:cubicBezTo>
                    <a:pt x="76" y="165"/>
                    <a:pt x="76" y="165"/>
                    <a:pt x="76" y="165"/>
                  </a:cubicBezTo>
                  <a:cubicBezTo>
                    <a:pt x="76" y="164"/>
                    <a:pt x="76" y="164"/>
                    <a:pt x="76" y="164"/>
                  </a:cubicBezTo>
                  <a:cubicBezTo>
                    <a:pt x="76" y="164"/>
                    <a:pt x="75" y="165"/>
                    <a:pt x="75" y="164"/>
                  </a:cubicBezTo>
                  <a:cubicBezTo>
                    <a:pt x="74" y="164"/>
                    <a:pt x="74" y="164"/>
                    <a:pt x="74" y="163"/>
                  </a:cubicBezTo>
                  <a:cubicBezTo>
                    <a:pt x="74" y="163"/>
                    <a:pt x="74" y="163"/>
                    <a:pt x="74" y="163"/>
                  </a:cubicBezTo>
                  <a:cubicBezTo>
                    <a:pt x="74" y="163"/>
                    <a:pt x="74" y="162"/>
                    <a:pt x="74" y="162"/>
                  </a:cubicBezTo>
                  <a:cubicBezTo>
                    <a:pt x="74" y="161"/>
                    <a:pt x="73" y="161"/>
                    <a:pt x="73" y="161"/>
                  </a:cubicBezTo>
                  <a:cubicBezTo>
                    <a:pt x="74" y="160"/>
                    <a:pt x="74" y="160"/>
                    <a:pt x="73" y="160"/>
                  </a:cubicBezTo>
                  <a:cubicBezTo>
                    <a:pt x="73" y="160"/>
                    <a:pt x="72" y="160"/>
                    <a:pt x="72" y="160"/>
                  </a:cubicBezTo>
                  <a:cubicBezTo>
                    <a:pt x="53" y="195"/>
                    <a:pt x="53" y="195"/>
                    <a:pt x="53" y="195"/>
                  </a:cubicBezTo>
                  <a:cubicBezTo>
                    <a:pt x="53" y="195"/>
                    <a:pt x="52" y="196"/>
                    <a:pt x="52" y="196"/>
                  </a:cubicBezTo>
                  <a:cubicBezTo>
                    <a:pt x="52" y="195"/>
                    <a:pt x="52" y="195"/>
                    <a:pt x="52" y="195"/>
                  </a:cubicBezTo>
                  <a:cubicBezTo>
                    <a:pt x="51" y="194"/>
                    <a:pt x="51" y="194"/>
                    <a:pt x="51" y="194"/>
                  </a:cubicBezTo>
                  <a:cubicBezTo>
                    <a:pt x="51" y="194"/>
                    <a:pt x="51" y="194"/>
                    <a:pt x="51" y="194"/>
                  </a:cubicBezTo>
                  <a:cubicBezTo>
                    <a:pt x="51" y="193"/>
                    <a:pt x="52" y="193"/>
                    <a:pt x="51" y="193"/>
                  </a:cubicBezTo>
                  <a:cubicBezTo>
                    <a:pt x="51" y="192"/>
                    <a:pt x="51" y="192"/>
                    <a:pt x="50" y="192"/>
                  </a:cubicBezTo>
                  <a:cubicBezTo>
                    <a:pt x="49" y="192"/>
                    <a:pt x="49" y="192"/>
                    <a:pt x="49" y="192"/>
                  </a:cubicBezTo>
                  <a:cubicBezTo>
                    <a:pt x="49" y="191"/>
                    <a:pt x="49" y="191"/>
                    <a:pt x="48" y="190"/>
                  </a:cubicBezTo>
                  <a:cubicBezTo>
                    <a:pt x="48" y="190"/>
                    <a:pt x="48" y="190"/>
                    <a:pt x="48" y="190"/>
                  </a:cubicBezTo>
                  <a:cubicBezTo>
                    <a:pt x="47" y="189"/>
                    <a:pt x="48" y="190"/>
                    <a:pt x="48" y="189"/>
                  </a:cubicBezTo>
                  <a:cubicBezTo>
                    <a:pt x="48" y="189"/>
                    <a:pt x="49" y="189"/>
                    <a:pt x="48" y="188"/>
                  </a:cubicBezTo>
                  <a:cubicBezTo>
                    <a:pt x="48" y="188"/>
                    <a:pt x="47" y="187"/>
                    <a:pt x="47" y="187"/>
                  </a:cubicBezTo>
                  <a:cubicBezTo>
                    <a:pt x="47" y="187"/>
                    <a:pt x="47" y="187"/>
                    <a:pt x="47" y="187"/>
                  </a:cubicBezTo>
                  <a:cubicBezTo>
                    <a:pt x="47" y="187"/>
                    <a:pt x="47" y="187"/>
                    <a:pt x="47" y="186"/>
                  </a:cubicBezTo>
                  <a:cubicBezTo>
                    <a:pt x="47" y="186"/>
                    <a:pt x="46" y="186"/>
                    <a:pt x="46" y="185"/>
                  </a:cubicBezTo>
                  <a:cubicBezTo>
                    <a:pt x="46" y="185"/>
                    <a:pt x="46" y="186"/>
                    <a:pt x="46" y="185"/>
                  </a:cubicBezTo>
                  <a:cubicBezTo>
                    <a:pt x="45" y="185"/>
                    <a:pt x="45" y="185"/>
                    <a:pt x="45" y="184"/>
                  </a:cubicBezTo>
                  <a:cubicBezTo>
                    <a:pt x="45" y="184"/>
                    <a:pt x="45" y="184"/>
                    <a:pt x="44" y="183"/>
                  </a:cubicBezTo>
                  <a:cubicBezTo>
                    <a:pt x="43" y="183"/>
                    <a:pt x="43" y="183"/>
                    <a:pt x="43" y="183"/>
                  </a:cubicBezTo>
                  <a:cubicBezTo>
                    <a:pt x="43" y="182"/>
                    <a:pt x="43" y="182"/>
                    <a:pt x="42" y="182"/>
                  </a:cubicBezTo>
                  <a:cubicBezTo>
                    <a:pt x="41" y="182"/>
                    <a:pt x="41" y="182"/>
                    <a:pt x="41" y="182"/>
                  </a:cubicBezTo>
                  <a:cubicBezTo>
                    <a:pt x="40" y="183"/>
                    <a:pt x="40" y="183"/>
                    <a:pt x="40" y="183"/>
                  </a:cubicBezTo>
                  <a:cubicBezTo>
                    <a:pt x="40" y="183"/>
                    <a:pt x="39" y="183"/>
                    <a:pt x="39" y="182"/>
                  </a:cubicBezTo>
                  <a:cubicBezTo>
                    <a:pt x="39" y="182"/>
                    <a:pt x="39" y="182"/>
                    <a:pt x="38" y="182"/>
                  </a:cubicBezTo>
                  <a:cubicBezTo>
                    <a:pt x="38" y="183"/>
                    <a:pt x="36" y="184"/>
                    <a:pt x="36" y="184"/>
                  </a:cubicBezTo>
                  <a:cubicBezTo>
                    <a:pt x="36" y="184"/>
                    <a:pt x="36" y="183"/>
                    <a:pt x="35" y="183"/>
                  </a:cubicBezTo>
                  <a:cubicBezTo>
                    <a:pt x="35" y="183"/>
                    <a:pt x="34" y="185"/>
                    <a:pt x="34" y="185"/>
                  </a:cubicBezTo>
                  <a:cubicBezTo>
                    <a:pt x="34" y="185"/>
                    <a:pt x="34" y="185"/>
                    <a:pt x="33" y="186"/>
                  </a:cubicBezTo>
                  <a:cubicBezTo>
                    <a:pt x="33" y="187"/>
                    <a:pt x="32" y="188"/>
                    <a:pt x="32" y="188"/>
                  </a:cubicBezTo>
                  <a:cubicBezTo>
                    <a:pt x="32" y="188"/>
                    <a:pt x="33" y="188"/>
                    <a:pt x="33" y="189"/>
                  </a:cubicBezTo>
                  <a:cubicBezTo>
                    <a:pt x="33" y="189"/>
                    <a:pt x="34" y="189"/>
                    <a:pt x="33" y="190"/>
                  </a:cubicBezTo>
                  <a:cubicBezTo>
                    <a:pt x="32" y="191"/>
                    <a:pt x="32" y="191"/>
                    <a:pt x="32" y="191"/>
                  </a:cubicBezTo>
                  <a:cubicBezTo>
                    <a:pt x="32" y="191"/>
                    <a:pt x="31" y="191"/>
                    <a:pt x="31" y="191"/>
                  </a:cubicBezTo>
                  <a:cubicBezTo>
                    <a:pt x="30" y="191"/>
                    <a:pt x="30" y="192"/>
                    <a:pt x="30" y="191"/>
                  </a:cubicBezTo>
                  <a:cubicBezTo>
                    <a:pt x="30" y="191"/>
                    <a:pt x="30" y="191"/>
                    <a:pt x="30" y="191"/>
                  </a:cubicBezTo>
                  <a:cubicBezTo>
                    <a:pt x="29" y="192"/>
                    <a:pt x="29" y="192"/>
                    <a:pt x="29" y="192"/>
                  </a:cubicBezTo>
                  <a:cubicBezTo>
                    <a:pt x="28" y="192"/>
                    <a:pt x="29" y="193"/>
                    <a:pt x="28" y="192"/>
                  </a:cubicBezTo>
                  <a:cubicBezTo>
                    <a:pt x="27" y="191"/>
                    <a:pt x="27" y="191"/>
                    <a:pt x="27" y="190"/>
                  </a:cubicBezTo>
                  <a:cubicBezTo>
                    <a:pt x="26" y="190"/>
                    <a:pt x="25" y="190"/>
                    <a:pt x="25" y="190"/>
                  </a:cubicBezTo>
                  <a:cubicBezTo>
                    <a:pt x="24" y="190"/>
                    <a:pt x="24" y="190"/>
                    <a:pt x="24" y="190"/>
                  </a:cubicBezTo>
                  <a:cubicBezTo>
                    <a:pt x="23" y="189"/>
                    <a:pt x="22" y="189"/>
                    <a:pt x="22" y="189"/>
                  </a:cubicBezTo>
                  <a:cubicBezTo>
                    <a:pt x="22" y="189"/>
                    <a:pt x="20" y="188"/>
                    <a:pt x="20" y="189"/>
                  </a:cubicBezTo>
                  <a:cubicBezTo>
                    <a:pt x="20" y="189"/>
                    <a:pt x="20" y="190"/>
                    <a:pt x="19" y="190"/>
                  </a:cubicBezTo>
                  <a:cubicBezTo>
                    <a:pt x="19" y="190"/>
                    <a:pt x="18" y="189"/>
                    <a:pt x="18" y="189"/>
                  </a:cubicBezTo>
                  <a:cubicBezTo>
                    <a:pt x="18" y="189"/>
                    <a:pt x="17" y="188"/>
                    <a:pt x="17" y="188"/>
                  </a:cubicBezTo>
                  <a:cubicBezTo>
                    <a:pt x="16" y="188"/>
                    <a:pt x="15" y="188"/>
                    <a:pt x="15" y="188"/>
                  </a:cubicBezTo>
                  <a:cubicBezTo>
                    <a:pt x="14" y="188"/>
                    <a:pt x="14" y="189"/>
                    <a:pt x="14" y="189"/>
                  </a:cubicBezTo>
                  <a:cubicBezTo>
                    <a:pt x="14" y="189"/>
                    <a:pt x="14" y="189"/>
                    <a:pt x="14" y="189"/>
                  </a:cubicBezTo>
                  <a:cubicBezTo>
                    <a:pt x="14" y="189"/>
                    <a:pt x="14" y="189"/>
                    <a:pt x="13" y="189"/>
                  </a:cubicBezTo>
                  <a:cubicBezTo>
                    <a:pt x="13" y="189"/>
                    <a:pt x="13" y="189"/>
                    <a:pt x="12" y="189"/>
                  </a:cubicBezTo>
                  <a:cubicBezTo>
                    <a:pt x="11" y="189"/>
                    <a:pt x="11" y="189"/>
                    <a:pt x="11" y="189"/>
                  </a:cubicBezTo>
                  <a:cubicBezTo>
                    <a:pt x="11" y="189"/>
                    <a:pt x="9" y="189"/>
                    <a:pt x="9" y="189"/>
                  </a:cubicBezTo>
                  <a:cubicBezTo>
                    <a:pt x="9" y="189"/>
                    <a:pt x="10" y="190"/>
                    <a:pt x="9" y="190"/>
                  </a:cubicBezTo>
                  <a:cubicBezTo>
                    <a:pt x="9" y="190"/>
                    <a:pt x="8" y="190"/>
                    <a:pt x="8" y="190"/>
                  </a:cubicBezTo>
                  <a:cubicBezTo>
                    <a:pt x="7" y="190"/>
                    <a:pt x="6" y="190"/>
                    <a:pt x="6" y="190"/>
                  </a:cubicBezTo>
                  <a:cubicBezTo>
                    <a:pt x="7" y="192"/>
                    <a:pt x="7" y="192"/>
                    <a:pt x="7" y="192"/>
                  </a:cubicBezTo>
                  <a:lnTo>
                    <a:pt x="6" y="19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 name="Freeform 139"/>
            <p:cNvSpPr>
              <a:spLocks/>
            </p:cNvSpPr>
            <p:nvPr/>
          </p:nvSpPr>
          <p:spPr bwMode="auto">
            <a:xfrm>
              <a:off x="10172700" y="2482851"/>
              <a:ext cx="4763" cy="11113"/>
            </a:xfrm>
            <a:custGeom>
              <a:avLst/>
              <a:gdLst>
                <a:gd name="T0" fmla="*/ 1 w 3"/>
                <a:gd name="T1" fmla="*/ 2 h 7"/>
                <a:gd name="T2" fmla="*/ 1 w 3"/>
                <a:gd name="T3" fmla="*/ 1 h 7"/>
                <a:gd name="T4" fmla="*/ 0 w 3"/>
                <a:gd name="T5" fmla="*/ 0 h 7"/>
                <a:gd name="T6" fmla="*/ 1 w 3"/>
                <a:gd name="T7" fmla="*/ 1 h 7"/>
                <a:gd name="T8" fmla="*/ 2 w 3"/>
                <a:gd name="T9" fmla="*/ 2 h 7"/>
                <a:gd name="T10" fmla="*/ 2 w 3"/>
                <a:gd name="T11" fmla="*/ 3 h 7"/>
                <a:gd name="T12" fmla="*/ 3 w 3"/>
                <a:gd name="T13" fmla="*/ 4 h 7"/>
                <a:gd name="T14" fmla="*/ 3 w 3"/>
                <a:gd name="T15" fmla="*/ 5 h 7"/>
                <a:gd name="T16" fmla="*/ 3 w 3"/>
                <a:gd name="T17" fmla="*/ 6 h 7"/>
                <a:gd name="T18" fmla="*/ 3 w 3"/>
                <a:gd name="T19" fmla="*/ 7 h 7"/>
                <a:gd name="T20" fmla="*/ 2 w 3"/>
                <a:gd name="T21" fmla="*/ 7 h 7"/>
                <a:gd name="T22" fmla="*/ 2 w 3"/>
                <a:gd name="T23" fmla="*/ 6 h 7"/>
                <a:gd name="T24" fmla="*/ 2 w 3"/>
                <a:gd name="T25" fmla="*/ 5 h 7"/>
                <a:gd name="T26" fmla="*/ 2 w 3"/>
                <a:gd name="T27" fmla="*/ 3 h 7"/>
                <a:gd name="T28" fmla="*/ 1 w 3"/>
                <a:gd name="T2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7">
                  <a:moveTo>
                    <a:pt x="1" y="2"/>
                  </a:moveTo>
                  <a:cubicBezTo>
                    <a:pt x="1" y="1"/>
                    <a:pt x="1" y="1"/>
                    <a:pt x="1" y="1"/>
                  </a:cubicBezTo>
                  <a:cubicBezTo>
                    <a:pt x="0" y="0"/>
                    <a:pt x="0" y="0"/>
                    <a:pt x="0" y="0"/>
                  </a:cubicBezTo>
                  <a:cubicBezTo>
                    <a:pt x="0" y="0"/>
                    <a:pt x="1" y="1"/>
                    <a:pt x="1" y="1"/>
                  </a:cubicBezTo>
                  <a:cubicBezTo>
                    <a:pt x="2" y="1"/>
                    <a:pt x="2" y="1"/>
                    <a:pt x="2" y="2"/>
                  </a:cubicBezTo>
                  <a:cubicBezTo>
                    <a:pt x="2" y="2"/>
                    <a:pt x="2" y="3"/>
                    <a:pt x="2" y="3"/>
                  </a:cubicBezTo>
                  <a:cubicBezTo>
                    <a:pt x="2" y="3"/>
                    <a:pt x="3" y="3"/>
                    <a:pt x="3" y="4"/>
                  </a:cubicBezTo>
                  <a:cubicBezTo>
                    <a:pt x="3" y="4"/>
                    <a:pt x="3" y="5"/>
                    <a:pt x="3" y="5"/>
                  </a:cubicBezTo>
                  <a:cubicBezTo>
                    <a:pt x="3" y="5"/>
                    <a:pt x="3" y="5"/>
                    <a:pt x="3" y="6"/>
                  </a:cubicBezTo>
                  <a:cubicBezTo>
                    <a:pt x="3" y="6"/>
                    <a:pt x="3" y="6"/>
                    <a:pt x="3" y="7"/>
                  </a:cubicBezTo>
                  <a:cubicBezTo>
                    <a:pt x="2" y="7"/>
                    <a:pt x="2" y="7"/>
                    <a:pt x="2" y="7"/>
                  </a:cubicBezTo>
                  <a:cubicBezTo>
                    <a:pt x="2" y="6"/>
                    <a:pt x="2" y="6"/>
                    <a:pt x="2" y="6"/>
                  </a:cubicBezTo>
                  <a:cubicBezTo>
                    <a:pt x="2" y="5"/>
                    <a:pt x="2" y="6"/>
                    <a:pt x="2" y="5"/>
                  </a:cubicBezTo>
                  <a:cubicBezTo>
                    <a:pt x="2" y="4"/>
                    <a:pt x="2" y="4"/>
                    <a:pt x="2" y="3"/>
                  </a:cubicBezTo>
                  <a:cubicBezTo>
                    <a:pt x="2" y="3"/>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 name="Freeform 140"/>
            <p:cNvSpPr>
              <a:spLocks/>
            </p:cNvSpPr>
            <p:nvPr/>
          </p:nvSpPr>
          <p:spPr bwMode="auto">
            <a:xfrm>
              <a:off x="10183813" y="2497138"/>
              <a:ext cx="3175" cy="3175"/>
            </a:xfrm>
            <a:custGeom>
              <a:avLst/>
              <a:gdLst>
                <a:gd name="T0" fmla="*/ 1 w 2"/>
                <a:gd name="T1" fmla="*/ 1 h 2"/>
                <a:gd name="T2" fmla="*/ 1 w 2"/>
                <a:gd name="T3" fmla="*/ 1 h 2"/>
                <a:gd name="T4" fmla="*/ 1 w 2"/>
                <a:gd name="T5" fmla="*/ 2 h 2"/>
                <a:gd name="T6" fmla="*/ 2 w 2"/>
                <a:gd name="T7" fmla="*/ 2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1" y="1"/>
                  </a:cubicBezTo>
                  <a:cubicBezTo>
                    <a:pt x="1" y="2"/>
                    <a:pt x="1" y="2"/>
                    <a:pt x="1" y="2"/>
                  </a:cubicBezTo>
                  <a:cubicBezTo>
                    <a:pt x="2" y="2"/>
                    <a:pt x="2" y="2"/>
                    <a:pt x="2" y="2"/>
                  </a:cubicBezTo>
                  <a:cubicBezTo>
                    <a:pt x="2" y="2"/>
                    <a:pt x="2" y="1"/>
                    <a:pt x="2" y="1"/>
                  </a:cubicBezTo>
                  <a:cubicBezTo>
                    <a:pt x="1" y="1"/>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 name="Freeform 141"/>
            <p:cNvSpPr>
              <a:spLocks/>
            </p:cNvSpPr>
            <p:nvPr/>
          </p:nvSpPr>
          <p:spPr bwMode="auto">
            <a:xfrm>
              <a:off x="10185400" y="2500313"/>
              <a:ext cx="4763" cy="3175"/>
            </a:xfrm>
            <a:custGeom>
              <a:avLst/>
              <a:gdLst>
                <a:gd name="T0" fmla="*/ 1 w 3"/>
                <a:gd name="T1" fmla="*/ 1 h 2"/>
                <a:gd name="T2" fmla="*/ 2 w 3"/>
                <a:gd name="T3" fmla="*/ 0 h 2"/>
                <a:gd name="T4" fmla="*/ 2 w 3"/>
                <a:gd name="T5" fmla="*/ 1 h 2"/>
                <a:gd name="T6" fmla="*/ 3 w 3"/>
                <a:gd name="T7" fmla="*/ 2 h 2"/>
                <a:gd name="T8" fmla="*/ 2 w 3"/>
                <a:gd name="T9" fmla="*/ 2 h 2"/>
                <a:gd name="T10" fmla="*/ 1 w 3"/>
                <a:gd name="T11" fmla="*/ 2 h 2"/>
                <a:gd name="T12" fmla="*/ 0 w 3"/>
                <a:gd name="T13" fmla="*/ 2 h 2"/>
                <a:gd name="T14" fmla="*/ 0 w 3"/>
                <a:gd name="T15" fmla="*/ 1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cubicBezTo>
                    <a:pt x="2" y="0"/>
                    <a:pt x="2" y="0"/>
                    <a:pt x="2" y="0"/>
                  </a:cubicBezTo>
                  <a:cubicBezTo>
                    <a:pt x="2" y="0"/>
                    <a:pt x="2" y="0"/>
                    <a:pt x="2" y="1"/>
                  </a:cubicBezTo>
                  <a:cubicBezTo>
                    <a:pt x="3" y="2"/>
                    <a:pt x="3" y="2"/>
                    <a:pt x="3" y="2"/>
                  </a:cubicBezTo>
                  <a:cubicBezTo>
                    <a:pt x="3" y="2"/>
                    <a:pt x="3" y="2"/>
                    <a:pt x="2" y="2"/>
                  </a:cubicBezTo>
                  <a:cubicBezTo>
                    <a:pt x="2" y="2"/>
                    <a:pt x="2" y="2"/>
                    <a:pt x="1" y="2"/>
                  </a:cubicBezTo>
                  <a:cubicBezTo>
                    <a:pt x="1" y="2"/>
                    <a:pt x="1" y="2"/>
                    <a:pt x="0" y="2"/>
                  </a:cubicBezTo>
                  <a:cubicBezTo>
                    <a:pt x="0" y="2"/>
                    <a:pt x="0" y="2"/>
                    <a:pt x="0" y="1"/>
                  </a:cubicBezTo>
                  <a:cubicBezTo>
                    <a:pt x="0"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 name="Freeform 142"/>
            <p:cNvSpPr>
              <a:spLocks/>
            </p:cNvSpPr>
            <p:nvPr/>
          </p:nvSpPr>
          <p:spPr bwMode="auto">
            <a:xfrm>
              <a:off x="10193338" y="2532063"/>
              <a:ext cx="3175" cy="4763"/>
            </a:xfrm>
            <a:custGeom>
              <a:avLst/>
              <a:gdLst>
                <a:gd name="T0" fmla="*/ 1 w 2"/>
                <a:gd name="T1" fmla="*/ 3 h 4"/>
                <a:gd name="T2" fmla="*/ 0 w 2"/>
                <a:gd name="T3" fmla="*/ 2 h 4"/>
                <a:gd name="T4" fmla="*/ 0 w 2"/>
                <a:gd name="T5" fmla="*/ 1 h 4"/>
                <a:gd name="T6" fmla="*/ 1 w 2"/>
                <a:gd name="T7" fmla="*/ 0 h 4"/>
                <a:gd name="T8" fmla="*/ 1 w 2"/>
                <a:gd name="T9" fmla="*/ 2 h 4"/>
                <a:gd name="T10" fmla="*/ 2 w 2"/>
                <a:gd name="T11" fmla="*/ 2 h 4"/>
                <a:gd name="T12" fmla="*/ 2 w 2"/>
                <a:gd name="T13" fmla="*/ 3 h 4"/>
                <a:gd name="T14" fmla="*/ 2 w 2"/>
                <a:gd name="T15" fmla="*/ 4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cubicBezTo>
                    <a:pt x="0" y="3"/>
                    <a:pt x="0" y="3"/>
                    <a:pt x="0" y="2"/>
                  </a:cubicBezTo>
                  <a:cubicBezTo>
                    <a:pt x="0" y="1"/>
                    <a:pt x="0" y="1"/>
                    <a:pt x="0" y="1"/>
                  </a:cubicBezTo>
                  <a:cubicBezTo>
                    <a:pt x="1" y="0"/>
                    <a:pt x="1" y="0"/>
                    <a:pt x="1" y="0"/>
                  </a:cubicBezTo>
                  <a:cubicBezTo>
                    <a:pt x="1" y="2"/>
                    <a:pt x="1" y="2"/>
                    <a:pt x="1" y="2"/>
                  </a:cubicBezTo>
                  <a:cubicBezTo>
                    <a:pt x="2" y="2"/>
                    <a:pt x="2" y="2"/>
                    <a:pt x="2" y="2"/>
                  </a:cubicBezTo>
                  <a:cubicBezTo>
                    <a:pt x="2" y="2"/>
                    <a:pt x="2" y="3"/>
                    <a:pt x="2" y="3"/>
                  </a:cubicBezTo>
                  <a:cubicBezTo>
                    <a:pt x="2" y="3"/>
                    <a:pt x="2" y="4"/>
                    <a:pt x="2" y="4"/>
                  </a:cubicBezTo>
                  <a:cubicBezTo>
                    <a:pt x="2"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 name="Freeform 143"/>
            <p:cNvSpPr>
              <a:spLocks/>
            </p:cNvSpPr>
            <p:nvPr/>
          </p:nvSpPr>
          <p:spPr bwMode="auto">
            <a:xfrm>
              <a:off x="10228263" y="2547938"/>
              <a:ext cx="3175" cy="4763"/>
            </a:xfrm>
            <a:custGeom>
              <a:avLst/>
              <a:gdLst>
                <a:gd name="T0" fmla="*/ 0 w 3"/>
                <a:gd name="T1" fmla="*/ 1 h 3"/>
                <a:gd name="T2" fmla="*/ 1 w 3"/>
                <a:gd name="T3" fmla="*/ 0 h 3"/>
                <a:gd name="T4" fmla="*/ 3 w 3"/>
                <a:gd name="T5" fmla="*/ 1 h 3"/>
                <a:gd name="T6" fmla="*/ 3 w 3"/>
                <a:gd name="T7" fmla="*/ 2 h 3"/>
                <a:gd name="T8" fmla="*/ 1 w 3"/>
                <a:gd name="T9" fmla="*/ 3 h 3"/>
                <a:gd name="T10" fmla="*/ 1 w 3"/>
                <a:gd name="T11" fmla="*/ 3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0" y="1"/>
                    <a:pt x="1" y="0"/>
                    <a:pt x="1" y="0"/>
                  </a:cubicBezTo>
                  <a:cubicBezTo>
                    <a:pt x="1" y="0"/>
                    <a:pt x="3" y="1"/>
                    <a:pt x="3" y="1"/>
                  </a:cubicBezTo>
                  <a:cubicBezTo>
                    <a:pt x="3" y="1"/>
                    <a:pt x="3" y="2"/>
                    <a:pt x="3" y="2"/>
                  </a:cubicBezTo>
                  <a:cubicBezTo>
                    <a:pt x="2" y="2"/>
                    <a:pt x="2" y="2"/>
                    <a:pt x="1" y="3"/>
                  </a:cubicBezTo>
                  <a:cubicBezTo>
                    <a:pt x="1" y="3"/>
                    <a:pt x="1" y="3"/>
                    <a:pt x="1" y="3"/>
                  </a:cubicBezTo>
                  <a:cubicBezTo>
                    <a:pt x="1" y="3"/>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 name="Freeform 144"/>
            <p:cNvSpPr>
              <a:spLocks/>
            </p:cNvSpPr>
            <p:nvPr/>
          </p:nvSpPr>
          <p:spPr bwMode="auto">
            <a:xfrm>
              <a:off x="10228263" y="2552701"/>
              <a:ext cx="4763" cy="6350"/>
            </a:xfrm>
            <a:custGeom>
              <a:avLst/>
              <a:gdLst>
                <a:gd name="T0" fmla="*/ 1 w 4"/>
                <a:gd name="T1" fmla="*/ 1 h 5"/>
                <a:gd name="T2" fmla="*/ 2 w 4"/>
                <a:gd name="T3" fmla="*/ 0 h 5"/>
                <a:gd name="T4" fmla="*/ 3 w 4"/>
                <a:gd name="T5" fmla="*/ 0 h 5"/>
                <a:gd name="T6" fmla="*/ 4 w 4"/>
                <a:gd name="T7" fmla="*/ 1 h 5"/>
                <a:gd name="T8" fmla="*/ 3 w 4"/>
                <a:gd name="T9" fmla="*/ 2 h 5"/>
                <a:gd name="T10" fmla="*/ 3 w 4"/>
                <a:gd name="T11" fmla="*/ 3 h 5"/>
                <a:gd name="T12" fmla="*/ 3 w 4"/>
                <a:gd name="T13" fmla="*/ 4 h 5"/>
                <a:gd name="T14" fmla="*/ 3 w 4"/>
                <a:gd name="T15" fmla="*/ 5 h 5"/>
                <a:gd name="T16" fmla="*/ 1 w 4"/>
                <a:gd name="T17" fmla="*/ 5 h 5"/>
                <a:gd name="T18" fmla="*/ 0 w 4"/>
                <a:gd name="T19" fmla="*/ 4 h 5"/>
                <a:gd name="T20" fmla="*/ 0 w 4"/>
                <a:gd name="T21" fmla="*/ 3 h 5"/>
                <a:gd name="T22" fmla="*/ 1 w 4"/>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1" y="1"/>
                  </a:moveTo>
                  <a:cubicBezTo>
                    <a:pt x="1" y="1"/>
                    <a:pt x="2" y="0"/>
                    <a:pt x="2" y="0"/>
                  </a:cubicBezTo>
                  <a:cubicBezTo>
                    <a:pt x="3" y="0"/>
                    <a:pt x="3" y="0"/>
                    <a:pt x="3" y="0"/>
                  </a:cubicBezTo>
                  <a:cubicBezTo>
                    <a:pt x="4" y="0"/>
                    <a:pt x="4" y="0"/>
                    <a:pt x="4" y="1"/>
                  </a:cubicBezTo>
                  <a:cubicBezTo>
                    <a:pt x="3" y="1"/>
                    <a:pt x="3" y="2"/>
                    <a:pt x="3" y="2"/>
                  </a:cubicBezTo>
                  <a:cubicBezTo>
                    <a:pt x="3" y="3"/>
                    <a:pt x="3" y="3"/>
                    <a:pt x="3" y="3"/>
                  </a:cubicBezTo>
                  <a:cubicBezTo>
                    <a:pt x="3" y="3"/>
                    <a:pt x="3" y="4"/>
                    <a:pt x="3" y="4"/>
                  </a:cubicBezTo>
                  <a:cubicBezTo>
                    <a:pt x="3" y="4"/>
                    <a:pt x="4" y="5"/>
                    <a:pt x="3" y="5"/>
                  </a:cubicBezTo>
                  <a:cubicBezTo>
                    <a:pt x="2" y="5"/>
                    <a:pt x="2" y="5"/>
                    <a:pt x="1" y="5"/>
                  </a:cubicBezTo>
                  <a:cubicBezTo>
                    <a:pt x="1" y="5"/>
                    <a:pt x="0" y="5"/>
                    <a:pt x="0" y="4"/>
                  </a:cubicBezTo>
                  <a:cubicBezTo>
                    <a:pt x="1" y="3"/>
                    <a:pt x="0" y="3"/>
                    <a:pt x="0" y="3"/>
                  </a:cubicBezTo>
                  <a:cubicBezTo>
                    <a:pt x="0" y="3"/>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 name="Freeform 145"/>
            <p:cNvSpPr>
              <a:spLocks/>
            </p:cNvSpPr>
            <p:nvPr/>
          </p:nvSpPr>
          <p:spPr bwMode="auto">
            <a:xfrm>
              <a:off x="10233025" y="2555876"/>
              <a:ext cx="3175" cy="3175"/>
            </a:xfrm>
            <a:custGeom>
              <a:avLst/>
              <a:gdLst>
                <a:gd name="T0" fmla="*/ 0 w 2"/>
                <a:gd name="T1" fmla="*/ 2 h 3"/>
                <a:gd name="T2" fmla="*/ 1 w 2"/>
                <a:gd name="T3" fmla="*/ 1 h 3"/>
                <a:gd name="T4" fmla="*/ 2 w 2"/>
                <a:gd name="T5" fmla="*/ 0 h 3"/>
                <a:gd name="T6" fmla="*/ 2 w 2"/>
                <a:gd name="T7" fmla="*/ 2 h 3"/>
                <a:gd name="T8" fmla="*/ 1 w 2"/>
                <a:gd name="T9" fmla="*/ 2 h 3"/>
                <a:gd name="T10" fmla="*/ 1 w 2"/>
                <a:gd name="T11" fmla="*/ 3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cubicBezTo>
                    <a:pt x="1" y="1"/>
                    <a:pt x="1" y="1"/>
                    <a:pt x="1" y="1"/>
                  </a:cubicBezTo>
                  <a:cubicBezTo>
                    <a:pt x="2" y="0"/>
                    <a:pt x="2" y="0"/>
                    <a:pt x="2" y="0"/>
                  </a:cubicBezTo>
                  <a:cubicBezTo>
                    <a:pt x="2" y="2"/>
                    <a:pt x="2" y="2"/>
                    <a:pt x="2" y="2"/>
                  </a:cubicBezTo>
                  <a:cubicBezTo>
                    <a:pt x="1" y="2"/>
                    <a:pt x="1" y="2"/>
                    <a:pt x="1" y="2"/>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 name="Freeform 146"/>
            <p:cNvSpPr>
              <a:spLocks/>
            </p:cNvSpPr>
            <p:nvPr/>
          </p:nvSpPr>
          <p:spPr bwMode="auto">
            <a:xfrm>
              <a:off x="10228263" y="2562226"/>
              <a:ext cx="9525" cy="7938"/>
            </a:xfrm>
            <a:custGeom>
              <a:avLst/>
              <a:gdLst>
                <a:gd name="T0" fmla="*/ 2 w 6"/>
                <a:gd name="T1" fmla="*/ 1 h 5"/>
                <a:gd name="T2" fmla="*/ 4 w 6"/>
                <a:gd name="T3" fmla="*/ 1 h 5"/>
                <a:gd name="T4" fmla="*/ 4 w 6"/>
                <a:gd name="T5" fmla="*/ 1 h 5"/>
                <a:gd name="T6" fmla="*/ 5 w 6"/>
                <a:gd name="T7" fmla="*/ 2 h 5"/>
                <a:gd name="T8" fmla="*/ 6 w 6"/>
                <a:gd name="T9" fmla="*/ 2 h 5"/>
                <a:gd name="T10" fmla="*/ 5 w 6"/>
                <a:gd name="T11" fmla="*/ 3 h 5"/>
                <a:gd name="T12" fmla="*/ 4 w 6"/>
                <a:gd name="T13" fmla="*/ 4 h 5"/>
                <a:gd name="T14" fmla="*/ 3 w 6"/>
                <a:gd name="T15" fmla="*/ 4 h 5"/>
                <a:gd name="T16" fmla="*/ 2 w 6"/>
                <a:gd name="T17" fmla="*/ 4 h 5"/>
                <a:gd name="T18" fmla="*/ 1 w 6"/>
                <a:gd name="T19" fmla="*/ 4 h 5"/>
                <a:gd name="T20" fmla="*/ 2 w 6"/>
                <a:gd name="T21" fmla="*/ 2 h 5"/>
                <a:gd name="T22" fmla="*/ 2 w 6"/>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2" y="1"/>
                  </a:moveTo>
                  <a:cubicBezTo>
                    <a:pt x="2" y="1"/>
                    <a:pt x="3" y="1"/>
                    <a:pt x="4" y="1"/>
                  </a:cubicBezTo>
                  <a:cubicBezTo>
                    <a:pt x="4" y="1"/>
                    <a:pt x="4" y="0"/>
                    <a:pt x="4" y="1"/>
                  </a:cubicBezTo>
                  <a:cubicBezTo>
                    <a:pt x="5" y="1"/>
                    <a:pt x="5" y="1"/>
                    <a:pt x="5" y="2"/>
                  </a:cubicBezTo>
                  <a:cubicBezTo>
                    <a:pt x="5" y="2"/>
                    <a:pt x="6" y="2"/>
                    <a:pt x="6" y="2"/>
                  </a:cubicBezTo>
                  <a:cubicBezTo>
                    <a:pt x="5" y="3"/>
                    <a:pt x="5" y="3"/>
                    <a:pt x="5" y="3"/>
                  </a:cubicBezTo>
                  <a:cubicBezTo>
                    <a:pt x="5" y="3"/>
                    <a:pt x="5" y="3"/>
                    <a:pt x="4" y="4"/>
                  </a:cubicBezTo>
                  <a:cubicBezTo>
                    <a:pt x="4" y="4"/>
                    <a:pt x="3" y="4"/>
                    <a:pt x="3" y="4"/>
                  </a:cubicBezTo>
                  <a:cubicBezTo>
                    <a:pt x="3" y="5"/>
                    <a:pt x="2" y="4"/>
                    <a:pt x="2" y="4"/>
                  </a:cubicBezTo>
                  <a:cubicBezTo>
                    <a:pt x="1" y="4"/>
                    <a:pt x="0" y="5"/>
                    <a:pt x="1" y="4"/>
                  </a:cubicBezTo>
                  <a:cubicBezTo>
                    <a:pt x="1" y="3"/>
                    <a:pt x="2" y="2"/>
                    <a:pt x="2" y="2"/>
                  </a:cubicBezTo>
                  <a:lnTo>
                    <a:pt x="2"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 name="Freeform 147"/>
            <p:cNvSpPr>
              <a:spLocks/>
            </p:cNvSpPr>
            <p:nvPr/>
          </p:nvSpPr>
          <p:spPr bwMode="auto">
            <a:xfrm>
              <a:off x="10239375" y="2563813"/>
              <a:ext cx="1588" cy="1588"/>
            </a:xfrm>
            <a:custGeom>
              <a:avLst/>
              <a:gdLst>
                <a:gd name="T0" fmla="*/ 1 w 2"/>
                <a:gd name="T1" fmla="*/ 0 h 1"/>
                <a:gd name="T2" fmla="*/ 2 w 2"/>
                <a:gd name="T3" fmla="*/ 0 h 1"/>
                <a:gd name="T4" fmla="*/ 2 w 2"/>
                <a:gd name="T5" fmla="*/ 1 h 1"/>
                <a:gd name="T6" fmla="*/ 1 w 2"/>
                <a:gd name="T7" fmla="*/ 1 h 1"/>
                <a:gd name="T8" fmla="*/ 0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2" y="0"/>
                    <a:pt x="2" y="0"/>
                  </a:cubicBezTo>
                  <a:cubicBezTo>
                    <a:pt x="2" y="0"/>
                    <a:pt x="2" y="1"/>
                    <a:pt x="2" y="1"/>
                  </a:cubicBezTo>
                  <a:cubicBezTo>
                    <a:pt x="2" y="1"/>
                    <a:pt x="1" y="1"/>
                    <a:pt x="1" y="1"/>
                  </a:cubicBezTo>
                  <a:cubicBezTo>
                    <a:pt x="0" y="1"/>
                    <a:pt x="0" y="1"/>
                    <a:pt x="0" y="1"/>
                  </a:cubicBezTo>
                  <a:cubicBezTo>
                    <a:pt x="0"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 name="Freeform 148"/>
            <p:cNvSpPr>
              <a:spLocks/>
            </p:cNvSpPr>
            <p:nvPr/>
          </p:nvSpPr>
          <p:spPr bwMode="auto">
            <a:xfrm>
              <a:off x="10244138" y="2560638"/>
              <a:ext cx="3175" cy="3175"/>
            </a:xfrm>
            <a:custGeom>
              <a:avLst/>
              <a:gdLst>
                <a:gd name="T0" fmla="*/ 0 w 2"/>
                <a:gd name="T1" fmla="*/ 1 h 2"/>
                <a:gd name="T2" fmla="*/ 1 w 2"/>
                <a:gd name="T3" fmla="*/ 0 h 2"/>
                <a:gd name="T4" fmla="*/ 2 w 2"/>
                <a:gd name="T5" fmla="*/ 0 h 2"/>
                <a:gd name="T6" fmla="*/ 2 w 2"/>
                <a:gd name="T7" fmla="*/ 1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2" y="0"/>
                    <a:pt x="2" y="0"/>
                    <a:pt x="2" y="0"/>
                  </a:cubicBezTo>
                  <a:cubicBezTo>
                    <a:pt x="2" y="1"/>
                    <a:pt x="2" y="1"/>
                    <a:pt x="2" y="1"/>
                  </a:cubicBezTo>
                  <a:cubicBezTo>
                    <a:pt x="2" y="1"/>
                    <a:pt x="2"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 name="Freeform 149"/>
            <p:cNvSpPr>
              <a:spLocks/>
            </p:cNvSpPr>
            <p:nvPr/>
          </p:nvSpPr>
          <p:spPr bwMode="auto">
            <a:xfrm>
              <a:off x="10258425" y="2573338"/>
              <a:ext cx="4763" cy="1588"/>
            </a:xfrm>
            <a:custGeom>
              <a:avLst/>
              <a:gdLst>
                <a:gd name="T0" fmla="*/ 2 w 3"/>
                <a:gd name="T1" fmla="*/ 0 h 1"/>
                <a:gd name="T2" fmla="*/ 3 w 3"/>
                <a:gd name="T3" fmla="*/ 0 h 1"/>
                <a:gd name="T4" fmla="*/ 2 w 3"/>
                <a:gd name="T5" fmla="*/ 1 h 1"/>
                <a:gd name="T6" fmla="*/ 1 w 3"/>
                <a:gd name="T7" fmla="*/ 0 h 1"/>
                <a:gd name="T8" fmla="*/ 0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cubicBezTo>
                    <a:pt x="2" y="0"/>
                    <a:pt x="3" y="0"/>
                    <a:pt x="3" y="0"/>
                  </a:cubicBezTo>
                  <a:cubicBezTo>
                    <a:pt x="3" y="0"/>
                    <a:pt x="3" y="1"/>
                    <a:pt x="2" y="1"/>
                  </a:cubicBezTo>
                  <a:cubicBezTo>
                    <a:pt x="2" y="1"/>
                    <a:pt x="1" y="0"/>
                    <a:pt x="1" y="0"/>
                  </a:cubicBezTo>
                  <a:cubicBezTo>
                    <a:pt x="0" y="0"/>
                    <a:pt x="0" y="0"/>
                    <a:pt x="0" y="0"/>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 name="Freeform 150"/>
            <p:cNvSpPr>
              <a:spLocks/>
            </p:cNvSpPr>
            <p:nvPr/>
          </p:nvSpPr>
          <p:spPr bwMode="auto">
            <a:xfrm>
              <a:off x="10223500" y="2563813"/>
              <a:ext cx="3175" cy="3175"/>
            </a:xfrm>
            <a:custGeom>
              <a:avLst/>
              <a:gdLst>
                <a:gd name="T0" fmla="*/ 1 w 2"/>
                <a:gd name="T1" fmla="*/ 0 h 2"/>
                <a:gd name="T2" fmla="*/ 1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1" y="1"/>
                  </a:cubicBezTo>
                  <a:cubicBezTo>
                    <a:pt x="1" y="1"/>
                    <a:pt x="2" y="2"/>
                    <a:pt x="2" y="2"/>
                  </a:cubicBezTo>
                  <a:cubicBezTo>
                    <a:pt x="2" y="2"/>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 name="Freeform 151"/>
            <p:cNvSpPr>
              <a:spLocks/>
            </p:cNvSpPr>
            <p:nvPr/>
          </p:nvSpPr>
          <p:spPr bwMode="auto">
            <a:xfrm>
              <a:off x="10206038" y="2503488"/>
              <a:ext cx="34925" cy="25400"/>
            </a:xfrm>
            <a:custGeom>
              <a:avLst/>
              <a:gdLst>
                <a:gd name="T0" fmla="*/ 4 w 25"/>
                <a:gd name="T1" fmla="*/ 5 h 18"/>
                <a:gd name="T2" fmla="*/ 6 w 25"/>
                <a:gd name="T3" fmla="*/ 4 h 18"/>
                <a:gd name="T4" fmla="*/ 6 w 25"/>
                <a:gd name="T5" fmla="*/ 3 h 18"/>
                <a:gd name="T6" fmla="*/ 4 w 25"/>
                <a:gd name="T7" fmla="*/ 2 h 18"/>
                <a:gd name="T8" fmla="*/ 2 w 25"/>
                <a:gd name="T9" fmla="*/ 1 h 18"/>
                <a:gd name="T10" fmla="*/ 6 w 25"/>
                <a:gd name="T11" fmla="*/ 1 h 18"/>
                <a:gd name="T12" fmla="*/ 9 w 25"/>
                <a:gd name="T13" fmla="*/ 3 h 18"/>
                <a:gd name="T14" fmla="*/ 8 w 25"/>
                <a:gd name="T15" fmla="*/ 5 h 18"/>
                <a:gd name="T16" fmla="*/ 10 w 25"/>
                <a:gd name="T17" fmla="*/ 6 h 18"/>
                <a:gd name="T18" fmla="*/ 11 w 25"/>
                <a:gd name="T19" fmla="*/ 9 h 18"/>
                <a:gd name="T20" fmla="*/ 12 w 25"/>
                <a:gd name="T21" fmla="*/ 13 h 18"/>
                <a:gd name="T22" fmla="*/ 14 w 25"/>
                <a:gd name="T23" fmla="*/ 14 h 18"/>
                <a:gd name="T24" fmla="*/ 16 w 25"/>
                <a:gd name="T25" fmla="*/ 14 h 18"/>
                <a:gd name="T26" fmla="*/ 17 w 25"/>
                <a:gd name="T27" fmla="*/ 13 h 18"/>
                <a:gd name="T28" fmla="*/ 18 w 25"/>
                <a:gd name="T29" fmla="*/ 12 h 18"/>
                <a:gd name="T30" fmla="*/ 15 w 25"/>
                <a:gd name="T31" fmla="*/ 11 h 18"/>
                <a:gd name="T32" fmla="*/ 17 w 25"/>
                <a:gd name="T33" fmla="*/ 10 h 18"/>
                <a:gd name="T34" fmla="*/ 20 w 25"/>
                <a:gd name="T35" fmla="*/ 11 h 18"/>
                <a:gd name="T36" fmla="*/ 21 w 25"/>
                <a:gd name="T37" fmla="*/ 13 h 18"/>
                <a:gd name="T38" fmla="*/ 22 w 25"/>
                <a:gd name="T39" fmla="*/ 13 h 18"/>
                <a:gd name="T40" fmla="*/ 22 w 25"/>
                <a:gd name="T41" fmla="*/ 14 h 18"/>
                <a:gd name="T42" fmla="*/ 25 w 25"/>
                <a:gd name="T43" fmla="*/ 14 h 18"/>
                <a:gd name="T44" fmla="*/ 25 w 25"/>
                <a:gd name="T45" fmla="*/ 17 h 18"/>
                <a:gd name="T46" fmla="*/ 20 w 25"/>
                <a:gd name="T47" fmla="*/ 17 h 18"/>
                <a:gd name="T48" fmla="*/ 16 w 25"/>
                <a:gd name="T49" fmla="*/ 16 h 18"/>
                <a:gd name="T50" fmla="*/ 13 w 25"/>
                <a:gd name="T51" fmla="*/ 16 h 18"/>
                <a:gd name="T52" fmla="*/ 9 w 25"/>
                <a:gd name="T53" fmla="*/ 15 h 18"/>
                <a:gd name="T54" fmla="*/ 7 w 25"/>
                <a:gd name="T55" fmla="*/ 16 h 18"/>
                <a:gd name="T56" fmla="*/ 4 w 25"/>
                <a:gd name="T57" fmla="*/ 15 h 18"/>
                <a:gd name="T58" fmla="*/ 2 w 25"/>
                <a:gd name="T59" fmla="*/ 13 h 18"/>
                <a:gd name="T60" fmla="*/ 1 w 25"/>
                <a:gd name="T61" fmla="*/ 11 h 18"/>
                <a:gd name="T62" fmla="*/ 2 w 25"/>
                <a:gd name="T63" fmla="*/ 9 h 18"/>
                <a:gd name="T64" fmla="*/ 3 w 25"/>
                <a:gd name="T65" fmla="*/ 12 h 18"/>
                <a:gd name="T66" fmla="*/ 4 w 25"/>
                <a:gd name="T67" fmla="*/ 13 h 18"/>
                <a:gd name="T68" fmla="*/ 6 w 25"/>
                <a:gd name="T69" fmla="*/ 14 h 18"/>
                <a:gd name="T70" fmla="*/ 8 w 25"/>
                <a:gd name="T71" fmla="*/ 13 h 18"/>
                <a:gd name="T72" fmla="*/ 6 w 25"/>
                <a:gd name="T73" fmla="*/ 10 h 18"/>
                <a:gd name="T74" fmla="*/ 4 w 25"/>
                <a:gd name="T75" fmla="*/ 8 h 18"/>
                <a:gd name="T76" fmla="*/ 1 w 25"/>
                <a:gd name="T77" fmla="*/ 8 h 18"/>
                <a:gd name="T78" fmla="*/ 0 w 25"/>
                <a:gd name="T79" fmla="*/ 7 h 18"/>
                <a:gd name="T80" fmla="*/ 1 w 25"/>
                <a:gd name="T81" fmla="*/ 6 h 18"/>
                <a:gd name="T82" fmla="*/ 5 w 25"/>
                <a:gd name="T8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8">
                  <a:moveTo>
                    <a:pt x="4" y="6"/>
                  </a:moveTo>
                  <a:cubicBezTo>
                    <a:pt x="4" y="5"/>
                    <a:pt x="4" y="5"/>
                    <a:pt x="4" y="5"/>
                  </a:cubicBezTo>
                  <a:cubicBezTo>
                    <a:pt x="4" y="4"/>
                    <a:pt x="4" y="4"/>
                    <a:pt x="5" y="4"/>
                  </a:cubicBezTo>
                  <a:cubicBezTo>
                    <a:pt x="5" y="4"/>
                    <a:pt x="6" y="4"/>
                    <a:pt x="6" y="4"/>
                  </a:cubicBezTo>
                  <a:cubicBezTo>
                    <a:pt x="6" y="4"/>
                    <a:pt x="6" y="5"/>
                    <a:pt x="6" y="4"/>
                  </a:cubicBezTo>
                  <a:cubicBezTo>
                    <a:pt x="6" y="3"/>
                    <a:pt x="7" y="3"/>
                    <a:pt x="6" y="3"/>
                  </a:cubicBezTo>
                  <a:cubicBezTo>
                    <a:pt x="5" y="2"/>
                    <a:pt x="5" y="2"/>
                    <a:pt x="5" y="2"/>
                  </a:cubicBezTo>
                  <a:cubicBezTo>
                    <a:pt x="5" y="2"/>
                    <a:pt x="4" y="2"/>
                    <a:pt x="4" y="2"/>
                  </a:cubicBezTo>
                  <a:cubicBezTo>
                    <a:pt x="3" y="2"/>
                    <a:pt x="3" y="2"/>
                    <a:pt x="2" y="1"/>
                  </a:cubicBezTo>
                  <a:cubicBezTo>
                    <a:pt x="2" y="1"/>
                    <a:pt x="2" y="1"/>
                    <a:pt x="2" y="1"/>
                  </a:cubicBezTo>
                  <a:cubicBezTo>
                    <a:pt x="2" y="1"/>
                    <a:pt x="4" y="0"/>
                    <a:pt x="4" y="1"/>
                  </a:cubicBezTo>
                  <a:cubicBezTo>
                    <a:pt x="5" y="1"/>
                    <a:pt x="5" y="1"/>
                    <a:pt x="6" y="1"/>
                  </a:cubicBezTo>
                  <a:cubicBezTo>
                    <a:pt x="6" y="1"/>
                    <a:pt x="7" y="1"/>
                    <a:pt x="8" y="2"/>
                  </a:cubicBezTo>
                  <a:cubicBezTo>
                    <a:pt x="9" y="3"/>
                    <a:pt x="9" y="2"/>
                    <a:pt x="9" y="3"/>
                  </a:cubicBezTo>
                  <a:cubicBezTo>
                    <a:pt x="9" y="3"/>
                    <a:pt x="9" y="4"/>
                    <a:pt x="9" y="4"/>
                  </a:cubicBezTo>
                  <a:cubicBezTo>
                    <a:pt x="9" y="4"/>
                    <a:pt x="9" y="5"/>
                    <a:pt x="8" y="5"/>
                  </a:cubicBezTo>
                  <a:cubicBezTo>
                    <a:pt x="8" y="5"/>
                    <a:pt x="8" y="6"/>
                    <a:pt x="9" y="6"/>
                  </a:cubicBezTo>
                  <a:cubicBezTo>
                    <a:pt x="9" y="6"/>
                    <a:pt x="9" y="6"/>
                    <a:pt x="10" y="6"/>
                  </a:cubicBezTo>
                  <a:cubicBezTo>
                    <a:pt x="10" y="6"/>
                    <a:pt x="11" y="6"/>
                    <a:pt x="11" y="7"/>
                  </a:cubicBezTo>
                  <a:cubicBezTo>
                    <a:pt x="11" y="8"/>
                    <a:pt x="11" y="8"/>
                    <a:pt x="11" y="9"/>
                  </a:cubicBezTo>
                  <a:cubicBezTo>
                    <a:pt x="11" y="10"/>
                    <a:pt x="11" y="11"/>
                    <a:pt x="11" y="11"/>
                  </a:cubicBezTo>
                  <a:cubicBezTo>
                    <a:pt x="11" y="12"/>
                    <a:pt x="12" y="12"/>
                    <a:pt x="12" y="13"/>
                  </a:cubicBezTo>
                  <a:cubicBezTo>
                    <a:pt x="12" y="13"/>
                    <a:pt x="12" y="13"/>
                    <a:pt x="12" y="14"/>
                  </a:cubicBezTo>
                  <a:cubicBezTo>
                    <a:pt x="13" y="14"/>
                    <a:pt x="13" y="14"/>
                    <a:pt x="14" y="14"/>
                  </a:cubicBezTo>
                  <a:cubicBezTo>
                    <a:pt x="15" y="14"/>
                    <a:pt x="14" y="14"/>
                    <a:pt x="15" y="14"/>
                  </a:cubicBezTo>
                  <a:cubicBezTo>
                    <a:pt x="16" y="14"/>
                    <a:pt x="16" y="14"/>
                    <a:pt x="16" y="14"/>
                  </a:cubicBezTo>
                  <a:cubicBezTo>
                    <a:pt x="16" y="14"/>
                    <a:pt x="17" y="14"/>
                    <a:pt x="17" y="14"/>
                  </a:cubicBezTo>
                  <a:cubicBezTo>
                    <a:pt x="17" y="13"/>
                    <a:pt x="17" y="13"/>
                    <a:pt x="17" y="13"/>
                  </a:cubicBezTo>
                  <a:cubicBezTo>
                    <a:pt x="17" y="13"/>
                    <a:pt x="18" y="13"/>
                    <a:pt x="18" y="13"/>
                  </a:cubicBezTo>
                  <a:cubicBezTo>
                    <a:pt x="18" y="13"/>
                    <a:pt x="18" y="12"/>
                    <a:pt x="18" y="12"/>
                  </a:cubicBezTo>
                  <a:cubicBezTo>
                    <a:pt x="18" y="12"/>
                    <a:pt x="17" y="11"/>
                    <a:pt x="16" y="11"/>
                  </a:cubicBezTo>
                  <a:cubicBezTo>
                    <a:pt x="15" y="12"/>
                    <a:pt x="15" y="12"/>
                    <a:pt x="15" y="11"/>
                  </a:cubicBezTo>
                  <a:cubicBezTo>
                    <a:pt x="15" y="11"/>
                    <a:pt x="15" y="10"/>
                    <a:pt x="16" y="10"/>
                  </a:cubicBezTo>
                  <a:cubicBezTo>
                    <a:pt x="16" y="10"/>
                    <a:pt x="16" y="10"/>
                    <a:pt x="17" y="10"/>
                  </a:cubicBezTo>
                  <a:cubicBezTo>
                    <a:pt x="18" y="11"/>
                    <a:pt x="18" y="11"/>
                    <a:pt x="19" y="11"/>
                  </a:cubicBezTo>
                  <a:cubicBezTo>
                    <a:pt x="19" y="11"/>
                    <a:pt x="20" y="11"/>
                    <a:pt x="20" y="11"/>
                  </a:cubicBezTo>
                  <a:cubicBezTo>
                    <a:pt x="20" y="11"/>
                    <a:pt x="21" y="11"/>
                    <a:pt x="21" y="12"/>
                  </a:cubicBezTo>
                  <a:cubicBezTo>
                    <a:pt x="21" y="12"/>
                    <a:pt x="21" y="13"/>
                    <a:pt x="21" y="13"/>
                  </a:cubicBezTo>
                  <a:cubicBezTo>
                    <a:pt x="22" y="13"/>
                    <a:pt x="22" y="13"/>
                    <a:pt x="22" y="13"/>
                  </a:cubicBezTo>
                  <a:cubicBezTo>
                    <a:pt x="22" y="13"/>
                    <a:pt x="23" y="13"/>
                    <a:pt x="22" y="13"/>
                  </a:cubicBezTo>
                  <a:cubicBezTo>
                    <a:pt x="22" y="14"/>
                    <a:pt x="21" y="14"/>
                    <a:pt x="21" y="14"/>
                  </a:cubicBezTo>
                  <a:cubicBezTo>
                    <a:pt x="21" y="14"/>
                    <a:pt x="22" y="14"/>
                    <a:pt x="22" y="14"/>
                  </a:cubicBezTo>
                  <a:cubicBezTo>
                    <a:pt x="23" y="14"/>
                    <a:pt x="24" y="13"/>
                    <a:pt x="24" y="13"/>
                  </a:cubicBezTo>
                  <a:cubicBezTo>
                    <a:pt x="24" y="13"/>
                    <a:pt x="25" y="13"/>
                    <a:pt x="25" y="14"/>
                  </a:cubicBezTo>
                  <a:cubicBezTo>
                    <a:pt x="25" y="15"/>
                    <a:pt x="25" y="15"/>
                    <a:pt x="25" y="16"/>
                  </a:cubicBezTo>
                  <a:cubicBezTo>
                    <a:pt x="24" y="17"/>
                    <a:pt x="25" y="17"/>
                    <a:pt x="25" y="17"/>
                  </a:cubicBezTo>
                  <a:cubicBezTo>
                    <a:pt x="24" y="17"/>
                    <a:pt x="24" y="17"/>
                    <a:pt x="23" y="17"/>
                  </a:cubicBezTo>
                  <a:cubicBezTo>
                    <a:pt x="21" y="17"/>
                    <a:pt x="22" y="16"/>
                    <a:pt x="20" y="17"/>
                  </a:cubicBezTo>
                  <a:cubicBezTo>
                    <a:pt x="19" y="17"/>
                    <a:pt x="19" y="18"/>
                    <a:pt x="18" y="17"/>
                  </a:cubicBezTo>
                  <a:cubicBezTo>
                    <a:pt x="18" y="16"/>
                    <a:pt x="17" y="16"/>
                    <a:pt x="16" y="16"/>
                  </a:cubicBezTo>
                  <a:cubicBezTo>
                    <a:pt x="16" y="16"/>
                    <a:pt x="15" y="16"/>
                    <a:pt x="15" y="16"/>
                  </a:cubicBezTo>
                  <a:cubicBezTo>
                    <a:pt x="14" y="16"/>
                    <a:pt x="14" y="16"/>
                    <a:pt x="13" y="16"/>
                  </a:cubicBezTo>
                  <a:cubicBezTo>
                    <a:pt x="12" y="16"/>
                    <a:pt x="12" y="16"/>
                    <a:pt x="11" y="16"/>
                  </a:cubicBezTo>
                  <a:cubicBezTo>
                    <a:pt x="11" y="16"/>
                    <a:pt x="10" y="15"/>
                    <a:pt x="9" y="15"/>
                  </a:cubicBezTo>
                  <a:cubicBezTo>
                    <a:pt x="8" y="15"/>
                    <a:pt x="8" y="15"/>
                    <a:pt x="8" y="15"/>
                  </a:cubicBezTo>
                  <a:cubicBezTo>
                    <a:pt x="8" y="15"/>
                    <a:pt x="9" y="16"/>
                    <a:pt x="7" y="16"/>
                  </a:cubicBezTo>
                  <a:cubicBezTo>
                    <a:pt x="6" y="16"/>
                    <a:pt x="5" y="16"/>
                    <a:pt x="5" y="16"/>
                  </a:cubicBezTo>
                  <a:cubicBezTo>
                    <a:pt x="5" y="16"/>
                    <a:pt x="5" y="16"/>
                    <a:pt x="4" y="15"/>
                  </a:cubicBezTo>
                  <a:cubicBezTo>
                    <a:pt x="3" y="15"/>
                    <a:pt x="3" y="14"/>
                    <a:pt x="3" y="14"/>
                  </a:cubicBezTo>
                  <a:cubicBezTo>
                    <a:pt x="2" y="13"/>
                    <a:pt x="2" y="13"/>
                    <a:pt x="2" y="13"/>
                  </a:cubicBezTo>
                  <a:cubicBezTo>
                    <a:pt x="2" y="13"/>
                    <a:pt x="2" y="13"/>
                    <a:pt x="2" y="12"/>
                  </a:cubicBezTo>
                  <a:cubicBezTo>
                    <a:pt x="2" y="12"/>
                    <a:pt x="1" y="12"/>
                    <a:pt x="1" y="11"/>
                  </a:cubicBezTo>
                  <a:cubicBezTo>
                    <a:pt x="1" y="11"/>
                    <a:pt x="0" y="10"/>
                    <a:pt x="0" y="10"/>
                  </a:cubicBezTo>
                  <a:cubicBezTo>
                    <a:pt x="0" y="10"/>
                    <a:pt x="2" y="9"/>
                    <a:pt x="2" y="9"/>
                  </a:cubicBezTo>
                  <a:cubicBezTo>
                    <a:pt x="2" y="10"/>
                    <a:pt x="2" y="10"/>
                    <a:pt x="2" y="11"/>
                  </a:cubicBezTo>
                  <a:cubicBezTo>
                    <a:pt x="3" y="11"/>
                    <a:pt x="3" y="11"/>
                    <a:pt x="3" y="12"/>
                  </a:cubicBezTo>
                  <a:cubicBezTo>
                    <a:pt x="3" y="13"/>
                    <a:pt x="3" y="13"/>
                    <a:pt x="3" y="13"/>
                  </a:cubicBezTo>
                  <a:cubicBezTo>
                    <a:pt x="4" y="13"/>
                    <a:pt x="4" y="13"/>
                    <a:pt x="4" y="13"/>
                  </a:cubicBezTo>
                  <a:cubicBezTo>
                    <a:pt x="4" y="13"/>
                    <a:pt x="5" y="13"/>
                    <a:pt x="5" y="14"/>
                  </a:cubicBezTo>
                  <a:cubicBezTo>
                    <a:pt x="5" y="14"/>
                    <a:pt x="5" y="14"/>
                    <a:pt x="6" y="14"/>
                  </a:cubicBezTo>
                  <a:cubicBezTo>
                    <a:pt x="7" y="14"/>
                    <a:pt x="7" y="14"/>
                    <a:pt x="8" y="13"/>
                  </a:cubicBezTo>
                  <a:cubicBezTo>
                    <a:pt x="8" y="13"/>
                    <a:pt x="8" y="13"/>
                    <a:pt x="8" y="13"/>
                  </a:cubicBezTo>
                  <a:cubicBezTo>
                    <a:pt x="8" y="12"/>
                    <a:pt x="8" y="12"/>
                    <a:pt x="8" y="12"/>
                  </a:cubicBezTo>
                  <a:cubicBezTo>
                    <a:pt x="7" y="11"/>
                    <a:pt x="6" y="10"/>
                    <a:pt x="6" y="10"/>
                  </a:cubicBezTo>
                  <a:cubicBezTo>
                    <a:pt x="6" y="10"/>
                    <a:pt x="6" y="10"/>
                    <a:pt x="5" y="9"/>
                  </a:cubicBezTo>
                  <a:cubicBezTo>
                    <a:pt x="4" y="9"/>
                    <a:pt x="5" y="8"/>
                    <a:pt x="4" y="8"/>
                  </a:cubicBezTo>
                  <a:cubicBezTo>
                    <a:pt x="4" y="8"/>
                    <a:pt x="3" y="8"/>
                    <a:pt x="3" y="8"/>
                  </a:cubicBezTo>
                  <a:cubicBezTo>
                    <a:pt x="1" y="8"/>
                    <a:pt x="1" y="8"/>
                    <a:pt x="1" y="8"/>
                  </a:cubicBezTo>
                  <a:cubicBezTo>
                    <a:pt x="1" y="8"/>
                    <a:pt x="1" y="8"/>
                    <a:pt x="1" y="8"/>
                  </a:cubicBezTo>
                  <a:cubicBezTo>
                    <a:pt x="1" y="8"/>
                    <a:pt x="0" y="7"/>
                    <a:pt x="0" y="7"/>
                  </a:cubicBezTo>
                  <a:cubicBezTo>
                    <a:pt x="1" y="7"/>
                    <a:pt x="1" y="6"/>
                    <a:pt x="1" y="6"/>
                  </a:cubicBezTo>
                  <a:cubicBezTo>
                    <a:pt x="1" y="6"/>
                    <a:pt x="0" y="5"/>
                    <a:pt x="1" y="6"/>
                  </a:cubicBezTo>
                  <a:cubicBezTo>
                    <a:pt x="2" y="6"/>
                    <a:pt x="3" y="7"/>
                    <a:pt x="3" y="7"/>
                  </a:cubicBezTo>
                  <a:cubicBezTo>
                    <a:pt x="5" y="7"/>
                    <a:pt x="5" y="7"/>
                    <a:pt x="5" y="7"/>
                  </a:cubicBezTo>
                  <a:cubicBezTo>
                    <a:pt x="5" y="7"/>
                    <a:pt x="4" y="6"/>
                    <a:pt x="4" y="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 name="Freeform 152"/>
            <p:cNvSpPr>
              <a:spLocks/>
            </p:cNvSpPr>
            <p:nvPr/>
          </p:nvSpPr>
          <p:spPr bwMode="auto">
            <a:xfrm>
              <a:off x="10220325" y="2508251"/>
              <a:ext cx="3175" cy="3175"/>
            </a:xfrm>
            <a:custGeom>
              <a:avLst/>
              <a:gdLst>
                <a:gd name="T0" fmla="*/ 0 w 2"/>
                <a:gd name="T1" fmla="*/ 1 h 2"/>
                <a:gd name="T2" fmla="*/ 1 w 2"/>
                <a:gd name="T3" fmla="*/ 0 h 2"/>
                <a:gd name="T4" fmla="*/ 1 w 2"/>
                <a:gd name="T5" fmla="*/ 1 h 2"/>
                <a:gd name="T6" fmla="*/ 1 w 2"/>
                <a:gd name="T7" fmla="*/ 2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1" y="0"/>
                    <a:pt x="1" y="1"/>
                    <a:pt x="1" y="1"/>
                  </a:cubicBezTo>
                  <a:cubicBezTo>
                    <a:pt x="1" y="1"/>
                    <a:pt x="2" y="1"/>
                    <a:pt x="1" y="2"/>
                  </a:cubicBezTo>
                  <a:cubicBezTo>
                    <a:pt x="1" y="2"/>
                    <a:pt x="1" y="2"/>
                    <a:pt x="1"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 name="Freeform 153"/>
            <p:cNvSpPr>
              <a:spLocks/>
            </p:cNvSpPr>
            <p:nvPr/>
          </p:nvSpPr>
          <p:spPr bwMode="auto">
            <a:xfrm>
              <a:off x="10223500" y="2514601"/>
              <a:ext cx="4763" cy="6350"/>
            </a:xfrm>
            <a:custGeom>
              <a:avLst/>
              <a:gdLst>
                <a:gd name="T0" fmla="*/ 1 w 3"/>
                <a:gd name="T1" fmla="*/ 0 h 4"/>
                <a:gd name="T2" fmla="*/ 1 w 3"/>
                <a:gd name="T3" fmla="*/ 2 h 4"/>
                <a:gd name="T4" fmla="*/ 0 w 3"/>
                <a:gd name="T5" fmla="*/ 3 h 4"/>
                <a:gd name="T6" fmla="*/ 0 w 3"/>
                <a:gd name="T7" fmla="*/ 3 h 4"/>
                <a:gd name="T8" fmla="*/ 1 w 3"/>
                <a:gd name="T9" fmla="*/ 4 h 4"/>
                <a:gd name="T10" fmla="*/ 2 w 3"/>
                <a:gd name="T11" fmla="*/ 3 h 4"/>
                <a:gd name="T12" fmla="*/ 2 w 3"/>
                <a:gd name="T13" fmla="*/ 2 h 4"/>
                <a:gd name="T14" fmla="*/ 3 w 3"/>
                <a:gd name="T15" fmla="*/ 1 h 4"/>
                <a:gd name="T16" fmla="*/ 2 w 3"/>
                <a:gd name="T17" fmla="*/ 0 h 4"/>
                <a:gd name="T18" fmla="*/ 1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1" y="0"/>
                  </a:moveTo>
                  <a:cubicBezTo>
                    <a:pt x="1" y="0"/>
                    <a:pt x="1" y="1"/>
                    <a:pt x="1" y="2"/>
                  </a:cubicBezTo>
                  <a:cubicBezTo>
                    <a:pt x="1" y="2"/>
                    <a:pt x="0" y="3"/>
                    <a:pt x="0" y="3"/>
                  </a:cubicBezTo>
                  <a:cubicBezTo>
                    <a:pt x="0" y="3"/>
                    <a:pt x="0" y="3"/>
                    <a:pt x="0" y="3"/>
                  </a:cubicBezTo>
                  <a:cubicBezTo>
                    <a:pt x="1" y="4"/>
                    <a:pt x="1" y="4"/>
                    <a:pt x="1" y="4"/>
                  </a:cubicBezTo>
                  <a:cubicBezTo>
                    <a:pt x="2" y="3"/>
                    <a:pt x="2" y="3"/>
                    <a:pt x="2" y="3"/>
                  </a:cubicBezTo>
                  <a:cubicBezTo>
                    <a:pt x="2" y="3"/>
                    <a:pt x="2" y="2"/>
                    <a:pt x="2" y="2"/>
                  </a:cubicBezTo>
                  <a:cubicBezTo>
                    <a:pt x="3" y="1"/>
                    <a:pt x="3" y="1"/>
                    <a:pt x="3" y="1"/>
                  </a:cubicBezTo>
                  <a:cubicBezTo>
                    <a:pt x="3" y="1"/>
                    <a:pt x="3" y="0"/>
                    <a:pt x="2" y="0"/>
                  </a:cubicBezTo>
                  <a:cubicBezTo>
                    <a:pt x="2"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 name="Freeform 154"/>
            <p:cNvSpPr>
              <a:spLocks/>
            </p:cNvSpPr>
            <p:nvPr/>
          </p:nvSpPr>
          <p:spPr bwMode="auto">
            <a:xfrm>
              <a:off x="10210800" y="2487613"/>
              <a:ext cx="9525" cy="7938"/>
            </a:xfrm>
            <a:custGeom>
              <a:avLst/>
              <a:gdLst>
                <a:gd name="T0" fmla="*/ 1 w 7"/>
                <a:gd name="T1" fmla="*/ 5 h 6"/>
                <a:gd name="T2" fmla="*/ 1 w 7"/>
                <a:gd name="T3" fmla="*/ 3 h 6"/>
                <a:gd name="T4" fmla="*/ 1 w 7"/>
                <a:gd name="T5" fmla="*/ 3 h 6"/>
                <a:gd name="T6" fmla="*/ 4 w 7"/>
                <a:gd name="T7" fmla="*/ 3 h 6"/>
                <a:gd name="T8" fmla="*/ 4 w 7"/>
                <a:gd name="T9" fmla="*/ 2 h 6"/>
                <a:gd name="T10" fmla="*/ 4 w 7"/>
                <a:gd name="T11" fmla="*/ 1 h 6"/>
                <a:gd name="T12" fmla="*/ 3 w 7"/>
                <a:gd name="T13" fmla="*/ 0 h 6"/>
                <a:gd name="T14" fmla="*/ 5 w 7"/>
                <a:gd name="T15" fmla="*/ 0 h 6"/>
                <a:gd name="T16" fmla="*/ 6 w 7"/>
                <a:gd name="T17" fmla="*/ 1 h 6"/>
                <a:gd name="T18" fmla="*/ 6 w 7"/>
                <a:gd name="T19" fmla="*/ 1 h 6"/>
                <a:gd name="T20" fmla="*/ 7 w 7"/>
                <a:gd name="T21" fmla="*/ 3 h 6"/>
                <a:gd name="T22" fmla="*/ 5 w 7"/>
                <a:gd name="T23" fmla="*/ 4 h 6"/>
                <a:gd name="T24" fmla="*/ 6 w 7"/>
                <a:gd name="T25" fmla="*/ 5 h 6"/>
                <a:gd name="T26" fmla="*/ 7 w 7"/>
                <a:gd name="T27" fmla="*/ 6 h 6"/>
                <a:gd name="T28" fmla="*/ 5 w 7"/>
                <a:gd name="T29" fmla="*/ 6 h 6"/>
                <a:gd name="T30" fmla="*/ 4 w 7"/>
                <a:gd name="T31" fmla="*/ 6 h 6"/>
                <a:gd name="T32" fmla="*/ 4 w 7"/>
                <a:gd name="T33" fmla="*/ 5 h 6"/>
                <a:gd name="T34" fmla="*/ 2 w 7"/>
                <a:gd name="T35" fmla="*/ 6 h 6"/>
                <a:gd name="T36" fmla="*/ 1 w 7"/>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1" y="5"/>
                  </a:moveTo>
                  <a:cubicBezTo>
                    <a:pt x="1" y="4"/>
                    <a:pt x="1" y="3"/>
                    <a:pt x="1" y="3"/>
                  </a:cubicBezTo>
                  <a:cubicBezTo>
                    <a:pt x="1" y="3"/>
                    <a:pt x="0" y="3"/>
                    <a:pt x="1" y="3"/>
                  </a:cubicBezTo>
                  <a:cubicBezTo>
                    <a:pt x="2" y="3"/>
                    <a:pt x="4" y="3"/>
                    <a:pt x="4" y="3"/>
                  </a:cubicBezTo>
                  <a:cubicBezTo>
                    <a:pt x="4" y="3"/>
                    <a:pt x="4" y="3"/>
                    <a:pt x="4" y="2"/>
                  </a:cubicBezTo>
                  <a:cubicBezTo>
                    <a:pt x="4" y="2"/>
                    <a:pt x="4" y="2"/>
                    <a:pt x="4" y="1"/>
                  </a:cubicBezTo>
                  <a:cubicBezTo>
                    <a:pt x="3" y="1"/>
                    <a:pt x="2" y="0"/>
                    <a:pt x="3" y="0"/>
                  </a:cubicBezTo>
                  <a:cubicBezTo>
                    <a:pt x="4" y="0"/>
                    <a:pt x="5" y="0"/>
                    <a:pt x="5" y="0"/>
                  </a:cubicBezTo>
                  <a:cubicBezTo>
                    <a:pt x="5" y="1"/>
                    <a:pt x="6" y="1"/>
                    <a:pt x="6" y="1"/>
                  </a:cubicBezTo>
                  <a:cubicBezTo>
                    <a:pt x="6" y="1"/>
                    <a:pt x="6" y="1"/>
                    <a:pt x="6" y="1"/>
                  </a:cubicBezTo>
                  <a:cubicBezTo>
                    <a:pt x="7" y="2"/>
                    <a:pt x="7" y="3"/>
                    <a:pt x="7" y="3"/>
                  </a:cubicBezTo>
                  <a:cubicBezTo>
                    <a:pt x="7" y="3"/>
                    <a:pt x="5" y="4"/>
                    <a:pt x="5" y="4"/>
                  </a:cubicBezTo>
                  <a:cubicBezTo>
                    <a:pt x="5" y="4"/>
                    <a:pt x="5" y="5"/>
                    <a:pt x="6" y="5"/>
                  </a:cubicBezTo>
                  <a:cubicBezTo>
                    <a:pt x="6" y="5"/>
                    <a:pt x="7" y="6"/>
                    <a:pt x="7" y="6"/>
                  </a:cubicBezTo>
                  <a:cubicBezTo>
                    <a:pt x="6" y="6"/>
                    <a:pt x="6" y="6"/>
                    <a:pt x="5" y="6"/>
                  </a:cubicBezTo>
                  <a:cubicBezTo>
                    <a:pt x="5" y="6"/>
                    <a:pt x="4" y="6"/>
                    <a:pt x="4" y="6"/>
                  </a:cubicBezTo>
                  <a:cubicBezTo>
                    <a:pt x="4" y="6"/>
                    <a:pt x="4" y="5"/>
                    <a:pt x="4" y="5"/>
                  </a:cubicBezTo>
                  <a:cubicBezTo>
                    <a:pt x="3" y="5"/>
                    <a:pt x="2" y="6"/>
                    <a:pt x="2" y="6"/>
                  </a:cubicBezTo>
                  <a:cubicBezTo>
                    <a:pt x="2" y="6"/>
                    <a:pt x="0" y="6"/>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 name="Freeform 155"/>
            <p:cNvSpPr>
              <a:spLocks/>
            </p:cNvSpPr>
            <p:nvPr/>
          </p:nvSpPr>
          <p:spPr bwMode="auto">
            <a:xfrm>
              <a:off x="10220325" y="2484438"/>
              <a:ext cx="3175" cy="4763"/>
            </a:xfrm>
            <a:custGeom>
              <a:avLst/>
              <a:gdLst>
                <a:gd name="T0" fmla="*/ 0 w 2"/>
                <a:gd name="T1" fmla="*/ 2 h 3"/>
                <a:gd name="T2" fmla="*/ 1 w 2"/>
                <a:gd name="T3" fmla="*/ 1 h 3"/>
                <a:gd name="T4" fmla="*/ 2 w 2"/>
                <a:gd name="T5" fmla="*/ 1 h 3"/>
                <a:gd name="T6" fmla="*/ 2 w 2"/>
                <a:gd name="T7" fmla="*/ 1 h 3"/>
                <a:gd name="T8" fmla="*/ 2 w 2"/>
                <a:gd name="T9" fmla="*/ 3 h 3"/>
                <a:gd name="T10" fmla="*/ 1 w 2"/>
                <a:gd name="T11" fmla="*/ 3 h 3"/>
                <a:gd name="T12" fmla="*/ 1 w 2"/>
                <a:gd name="T13" fmla="*/ 3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cubicBezTo>
                    <a:pt x="0" y="1"/>
                    <a:pt x="0" y="1"/>
                    <a:pt x="1" y="1"/>
                  </a:cubicBezTo>
                  <a:cubicBezTo>
                    <a:pt x="1" y="1"/>
                    <a:pt x="2" y="1"/>
                    <a:pt x="2" y="1"/>
                  </a:cubicBezTo>
                  <a:cubicBezTo>
                    <a:pt x="2" y="1"/>
                    <a:pt x="2" y="0"/>
                    <a:pt x="2" y="1"/>
                  </a:cubicBezTo>
                  <a:cubicBezTo>
                    <a:pt x="2" y="2"/>
                    <a:pt x="2" y="3"/>
                    <a:pt x="2" y="3"/>
                  </a:cubicBezTo>
                  <a:cubicBezTo>
                    <a:pt x="2" y="3"/>
                    <a:pt x="2" y="3"/>
                    <a:pt x="1" y="3"/>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 name="Freeform 156"/>
            <p:cNvSpPr>
              <a:spLocks/>
            </p:cNvSpPr>
            <p:nvPr/>
          </p:nvSpPr>
          <p:spPr bwMode="auto">
            <a:xfrm>
              <a:off x="10220325" y="2490788"/>
              <a:ext cx="6350" cy="4763"/>
            </a:xfrm>
            <a:custGeom>
              <a:avLst/>
              <a:gdLst>
                <a:gd name="T0" fmla="*/ 1 w 4"/>
                <a:gd name="T1" fmla="*/ 1 h 3"/>
                <a:gd name="T2" fmla="*/ 2 w 4"/>
                <a:gd name="T3" fmla="*/ 0 h 3"/>
                <a:gd name="T4" fmla="*/ 3 w 4"/>
                <a:gd name="T5" fmla="*/ 1 h 3"/>
                <a:gd name="T6" fmla="*/ 4 w 4"/>
                <a:gd name="T7" fmla="*/ 1 h 3"/>
                <a:gd name="T8" fmla="*/ 4 w 4"/>
                <a:gd name="T9" fmla="*/ 1 h 3"/>
                <a:gd name="T10" fmla="*/ 3 w 4"/>
                <a:gd name="T11" fmla="*/ 2 h 3"/>
                <a:gd name="T12" fmla="*/ 2 w 4"/>
                <a:gd name="T13" fmla="*/ 2 h 3"/>
                <a:gd name="T14" fmla="*/ 2 w 4"/>
                <a:gd name="T15" fmla="*/ 2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cubicBezTo>
                    <a:pt x="1" y="1"/>
                    <a:pt x="1" y="0"/>
                    <a:pt x="2" y="0"/>
                  </a:cubicBezTo>
                  <a:cubicBezTo>
                    <a:pt x="2" y="0"/>
                    <a:pt x="3" y="1"/>
                    <a:pt x="3" y="1"/>
                  </a:cubicBezTo>
                  <a:cubicBezTo>
                    <a:pt x="4" y="1"/>
                    <a:pt x="4" y="1"/>
                    <a:pt x="4" y="1"/>
                  </a:cubicBezTo>
                  <a:cubicBezTo>
                    <a:pt x="4" y="1"/>
                    <a:pt x="4" y="0"/>
                    <a:pt x="4" y="1"/>
                  </a:cubicBezTo>
                  <a:cubicBezTo>
                    <a:pt x="3" y="2"/>
                    <a:pt x="4" y="3"/>
                    <a:pt x="3" y="2"/>
                  </a:cubicBezTo>
                  <a:cubicBezTo>
                    <a:pt x="3" y="2"/>
                    <a:pt x="3" y="2"/>
                    <a:pt x="2" y="2"/>
                  </a:cubicBezTo>
                  <a:cubicBezTo>
                    <a:pt x="2" y="2"/>
                    <a:pt x="2" y="2"/>
                    <a:pt x="2" y="2"/>
                  </a:cubicBezTo>
                  <a:cubicBezTo>
                    <a:pt x="2"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 name="Freeform 157"/>
            <p:cNvSpPr>
              <a:spLocks/>
            </p:cNvSpPr>
            <p:nvPr/>
          </p:nvSpPr>
          <p:spPr bwMode="auto">
            <a:xfrm>
              <a:off x="10223500" y="2482851"/>
              <a:ext cx="4763" cy="1588"/>
            </a:xfrm>
            <a:custGeom>
              <a:avLst/>
              <a:gdLst>
                <a:gd name="T0" fmla="*/ 0 w 3"/>
                <a:gd name="T1" fmla="*/ 1 h 2"/>
                <a:gd name="T2" fmla="*/ 0 w 3"/>
                <a:gd name="T3" fmla="*/ 0 h 2"/>
                <a:gd name="T4" fmla="*/ 3 w 3"/>
                <a:gd name="T5" fmla="*/ 1 h 2"/>
                <a:gd name="T6" fmla="*/ 3 w 3"/>
                <a:gd name="T7" fmla="*/ 2 h 2"/>
                <a:gd name="T8" fmla="*/ 2 w 3"/>
                <a:gd name="T9" fmla="*/ 2 h 2"/>
                <a:gd name="T10" fmla="*/ 1 w 3"/>
                <a:gd name="T11" fmla="*/ 2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cubicBezTo>
                    <a:pt x="0" y="0"/>
                    <a:pt x="0" y="0"/>
                    <a:pt x="0" y="0"/>
                  </a:cubicBezTo>
                  <a:cubicBezTo>
                    <a:pt x="1" y="0"/>
                    <a:pt x="2" y="0"/>
                    <a:pt x="3" y="1"/>
                  </a:cubicBezTo>
                  <a:cubicBezTo>
                    <a:pt x="3" y="1"/>
                    <a:pt x="3" y="1"/>
                    <a:pt x="3" y="2"/>
                  </a:cubicBezTo>
                  <a:cubicBezTo>
                    <a:pt x="2" y="2"/>
                    <a:pt x="2" y="2"/>
                    <a:pt x="2" y="2"/>
                  </a:cubicBezTo>
                  <a:cubicBezTo>
                    <a:pt x="2"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 name="Freeform 158"/>
            <p:cNvSpPr>
              <a:spLocks/>
            </p:cNvSpPr>
            <p:nvPr/>
          </p:nvSpPr>
          <p:spPr bwMode="auto">
            <a:xfrm>
              <a:off x="10199688" y="2470151"/>
              <a:ext cx="7938" cy="3175"/>
            </a:xfrm>
            <a:custGeom>
              <a:avLst/>
              <a:gdLst>
                <a:gd name="T0" fmla="*/ 2 w 6"/>
                <a:gd name="T1" fmla="*/ 2 h 3"/>
                <a:gd name="T2" fmla="*/ 2 w 6"/>
                <a:gd name="T3" fmla="*/ 1 h 3"/>
                <a:gd name="T4" fmla="*/ 5 w 6"/>
                <a:gd name="T5" fmla="*/ 1 h 3"/>
                <a:gd name="T6" fmla="*/ 6 w 6"/>
                <a:gd name="T7" fmla="*/ 2 h 3"/>
                <a:gd name="T8" fmla="*/ 6 w 6"/>
                <a:gd name="T9" fmla="*/ 2 h 3"/>
                <a:gd name="T10" fmla="*/ 5 w 6"/>
                <a:gd name="T11" fmla="*/ 3 h 3"/>
                <a:gd name="T12" fmla="*/ 4 w 6"/>
                <a:gd name="T13" fmla="*/ 3 h 3"/>
                <a:gd name="T14" fmla="*/ 3 w 6"/>
                <a:gd name="T15" fmla="*/ 2 h 3"/>
                <a:gd name="T16" fmla="*/ 2 w 6"/>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2" y="2"/>
                  </a:moveTo>
                  <a:cubicBezTo>
                    <a:pt x="2" y="2"/>
                    <a:pt x="0" y="2"/>
                    <a:pt x="2" y="1"/>
                  </a:cubicBezTo>
                  <a:cubicBezTo>
                    <a:pt x="4" y="1"/>
                    <a:pt x="4" y="0"/>
                    <a:pt x="5" y="1"/>
                  </a:cubicBezTo>
                  <a:cubicBezTo>
                    <a:pt x="5" y="1"/>
                    <a:pt x="6" y="2"/>
                    <a:pt x="6" y="2"/>
                  </a:cubicBezTo>
                  <a:cubicBezTo>
                    <a:pt x="6" y="2"/>
                    <a:pt x="6" y="2"/>
                    <a:pt x="6" y="2"/>
                  </a:cubicBezTo>
                  <a:cubicBezTo>
                    <a:pt x="6" y="3"/>
                    <a:pt x="5" y="3"/>
                    <a:pt x="5" y="3"/>
                  </a:cubicBezTo>
                  <a:cubicBezTo>
                    <a:pt x="5" y="3"/>
                    <a:pt x="4" y="3"/>
                    <a:pt x="4" y="3"/>
                  </a:cubicBezTo>
                  <a:cubicBezTo>
                    <a:pt x="3" y="2"/>
                    <a:pt x="3" y="2"/>
                    <a:pt x="3" y="2"/>
                  </a:cubicBezTo>
                  <a:lnTo>
                    <a:pt x="2"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 name="Freeform 159"/>
            <p:cNvSpPr>
              <a:spLocks/>
            </p:cNvSpPr>
            <p:nvPr/>
          </p:nvSpPr>
          <p:spPr bwMode="auto">
            <a:xfrm>
              <a:off x="10220325" y="2457451"/>
              <a:ext cx="6350" cy="3175"/>
            </a:xfrm>
            <a:custGeom>
              <a:avLst/>
              <a:gdLst>
                <a:gd name="T0" fmla="*/ 1 w 4"/>
                <a:gd name="T1" fmla="*/ 1 h 3"/>
                <a:gd name="T2" fmla="*/ 1 w 4"/>
                <a:gd name="T3" fmla="*/ 0 h 3"/>
                <a:gd name="T4" fmla="*/ 2 w 4"/>
                <a:gd name="T5" fmla="*/ 0 h 3"/>
                <a:gd name="T6" fmla="*/ 2 w 4"/>
                <a:gd name="T7" fmla="*/ 0 h 3"/>
                <a:gd name="T8" fmla="*/ 3 w 4"/>
                <a:gd name="T9" fmla="*/ 1 h 3"/>
                <a:gd name="T10" fmla="*/ 4 w 4"/>
                <a:gd name="T11" fmla="*/ 1 h 3"/>
                <a:gd name="T12" fmla="*/ 3 w 4"/>
                <a:gd name="T13" fmla="*/ 2 h 3"/>
                <a:gd name="T14" fmla="*/ 3 w 4"/>
                <a:gd name="T15" fmla="*/ 3 h 3"/>
                <a:gd name="T16" fmla="*/ 2 w 4"/>
                <a:gd name="T17" fmla="*/ 3 h 3"/>
                <a:gd name="T18" fmla="*/ 0 w 4"/>
                <a:gd name="T19" fmla="*/ 3 h 3"/>
                <a:gd name="T20" fmla="*/ 1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1" y="1"/>
                  </a:moveTo>
                  <a:cubicBezTo>
                    <a:pt x="1" y="1"/>
                    <a:pt x="0" y="1"/>
                    <a:pt x="1" y="0"/>
                  </a:cubicBezTo>
                  <a:cubicBezTo>
                    <a:pt x="1" y="0"/>
                    <a:pt x="2" y="0"/>
                    <a:pt x="2" y="0"/>
                  </a:cubicBezTo>
                  <a:cubicBezTo>
                    <a:pt x="2" y="0"/>
                    <a:pt x="2" y="0"/>
                    <a:pt x="2" y="0"/>
                  </a:cubicBezTo>
                  <a:cubicBezTo>
                    <a:pt x="3" y="0"/>
                    <a:pt x="3" y="1"/>
                    <a:pt x="3" y="1"/>
                  </a:cubicBezTo>
                  <a:cubicBezTo>
                    <a:pt x="3" y="1"/>
                    <a:pt x="4" y="0"/>
                    <a:pt x="4" y="1"/>
                  </a:cubicBezTo>
                  <a:cubicBezTo>
                    <a:pt x="3" y="2"/>
                    <a:pt x="3" y="2"/>
                    <a:pt x="3" y="2"/>
                  </a:cubicBezTo>
                  <a:cubicBezTo>
                    <a:pt x="3" y="2"/>
                    <a:pt x="4" y="3"/>
                    <a:pt x="3" y="3"/>
                  </a:cubicBezTo>
                  <a:cubicBezTo>
                    <a:pt x="2" y="3"/>
                    <a:pt x="2" y="2"/>
                    <a:pt x="2" y="3"/>
                  </a:cubicBezTo>
                  <a:cubicBezTo>
                    <a:pt x="1" y="3"/>
                    <a:pt x="0" y="3"/>
                    <a:pt x="0" y="3"/>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 name="Freeform 160"/>
            <p:cNvSpPr>
              <a:spLocks/>
            </p:cNvSpPr>
            <p:nvPr/>
          </p:nvSpPr>
          <p:spPr bwMode="auto">
            <a:xfrm>
              <a:off x="10226675" y="2474913"/>
              <a:ext cx="3175" cy="4763"/>
            </a:xfrm>
            <a:custGeom>
              <a:avLst/>
              <a:gdLst>
                <a:gd name="T0" fmla="*/ 0 w 3"/>
                <a:gd name="T1" fmla="*/ 2 h 3"/>
                <a:gd name="T2" fmla="*/ 1 w 3"/>
                <a:gd name="T3" fmla="*/ 1 h 3"/>
                <a:gd name="T4" fmla="*/ 1 w 3"/>
                <a:gd name="T5" fmla="*/ 0 h 3"/>
                <a:gd name="T6" fmla="*/ 2 w 3"/>
                <a:gd name="T7" fmla="*/ 1 h 3"/>
                <a:gd name="T8" fmla="*/ 2 w 3"/>
                <a:gd name="T9" fmla="*/ 2 h 3"/>
                <a:gd name="T10" fmla="*/ 2 w 3"/>
                <a:gd name="T11" fmla="*/ 3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1" y="1"/>
                    <a:pt x="1" y="1"/>
                    <a:pt x="1" y="1"/>
                  </a:cubicBezTo>
                  <a:cubicBezTo>
                    <a:pt x="1" y="0"/>
                    <a:pt x="1" y="0"/>
                    <a:pt x="1" y="0"/>
                  </a:cubicBezTo>
                  <a:cubicBezTo>
                    <a:pt x="1" y="0"/>
                    <a:pt x="2" y="1"/>
                    <a:pt x="2" y="1"/>
                  </a:cubicBezTo>
                  <a:cubicBezTo>
                    <a:pt x="2" y="2"/>
                    <a:pt x="2" y="2"/>
                    <a:pt x="2" y="2"/>
                  </a:cubicBezTo>
                  <a:cubicBezTo>
                    <a:pt x="2" y="3"/>
                    <a:pt x="3" y="3"/>
                    <a:pt x="2"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4" name="Freeform 161"/>
            <p:cNvSpPr>
              <a:spLocks/>
            </p:cNvSpPr>
            <p:nvPr/>
          </p:nvSpPr>
          <p:spPr bwMode="auto">
            <a:xfrm>
              <a:off x="10266363" y="2530476"/>
              <a:ext cx="3175" cy="3175"/>
            </a:xfrm>
            <a:custGeom>
              <a:avLst/>
              <a:gdLst>
                <a:gd name="T0" fmla="*/ 0 w 3"/>
                <a:gd name="T1" fmla="*/ 0 h 2"/>
                <a:gd name="T2" fmla="*/ 2 w 3"/>
                <a:gd name="T3" fmla="*/ 0 h 2"/>
                <a:gd name="T4" fmla="*/ 3 w 3"/>
                <a:gd name="T5" fmla="*/ 0 h 2"/>
                <a:gd name="T6" fmla="*/ 2 w 3"/>
                <a:gd name="T7" fmla="*/ 2 h 2"/>
                <a:gd name="T8" fmla="*/ 1 w 3"/>
                <a:gd name="T9" fmla="*/ 2 h 2"/>
                <a:gd name="T10" fmla="*/ 0 w 3"/>
                <a:gd name="T11" fmla="*/ 2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cubicBezTo>
                    <a:pt x="0" y="0"/>
                    <a:pt x="1" y="0"/>
                    <a:pt x="2" y="0"/>
                  </a:cubicBezTo>
                  <a:cubicBezTo>
                    <a:pt x="2" y="0"/>
                    <a:pt x="3" y="0"/>
                    <a:pt x="3" y="0"/>
                  </a:cubicBezTo>
                  <a:cubicBezTo>
                    <a:pt x="3" y="1"/>
                    <a:pt x="3" y="1"/>
                    <a:pt x="2" y="2"/>
                  </a:cubicBezTo>
                  <a:cubicBezTo>
                    <a:pt x="1" y="2"/>
                    <a:pt x="1" y="2"/>
                    <a:pt x="1" y="2"/>
                  </a:cubicBezTo>
                  <a:cubicBezTo>
                    <a:pt x="1" y="2"/>
                    <a:pt x="0" y="2"/>
                    <a:pt x="0" y="2"/>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5" name="Freeform 162"/>
            <p:cNvSpPr>
              <a:spLocks/>
            </p:cNvSpPr>
            <p:nvPr/>
          </p:nvSpPr>
          <p:spPr bwMode="auto">
            <a:xfrm>
              <a:off x="10250488" y="2527301"/>
              <a:ext cx="3175" cy="1588"/>
            </a:xfrm>
            <a:custGeom>
              <a:avLst/>
              <a:gdLst>
                <a:gd name="T0" fmla="*/ 1 w 2"/>
                <a:gd name="T1" fmla="*/ 1 h 1"/>
                <a:gd name="T2" fmla="*/ 0 w 2"/>
                <a:gd name="T3" fmla="*/ 0 h 1"/>
                <a:gd name="T4" fmla="*/ 1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0" y="0"/>
                    <a:pt x="0" y="0"/>
                    <a:pt x="0" y="0"/>
                  </a:cubicBezTo>
                  <a:cubicBezTo>
                    <a:pt x="1" y="0"/>
                    <a:pt x="1" y="0"/>
                    <a:pt x="1" y="0"/>
                  </a:cubicBezTo>
                  <a:cubicBezTo>
                    <a:pt x="1" y="0"/>
                    <a:pt x="1" y="0"/>
                    <a:pt x="2" y="0"/>
                  </a:cubicBezTo>
                  <a:cubicBezTo>
                    <a:pt x="2" y="0"/>
                    <a:pt x="2" y="1"/>
                    <a:pt x="2"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6" name="Freeform 163"/>
            <p:cNvSpPr>
              <a:spLocks/>
            </p:cNvSpPr>
            <p:nvPr/>
          </p:nvSpPr>
          <p:spPr bwMode="auto">
            <a:xfrm>
              <a:off x="10261600" y="2532063"/>
              <a:ext cx="3175" cy="1588"/>
            </a:xfrm>
            <a:custGeom>
              <a:avLst/>
              <a:gdLst>
                <a:gd name="T0" fmla="*/ 1 w 2"/>
                <a:gd name="T1" fmla="*/ 1 h 1"/>
                <a:gd name="T2" fmla="*/ 1 w 2"/>
                <a:gd name="T3" fmla="*/ 0 h 1"/>
                <a:gd name="T4" fmla="*/ 2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0" y="1"/>
                    <a:pt x="1" y="0"/>
                  </a:cubicBezTo>
                  <a:cubicBezTo>
                    <a:pt x="1" y="0"/>
                    <a:pt x="2" y="0"/>
                    <a:pt x="2" y="0"/>
                  </a:cubicBezTo>
                  <a:cubicBezTo>
                    <a:pt x="2" y="0"/>
                    <a:pt x="2" y="0"/>
                    <a:pt x="2" y="0"/>
                  </a:cubicBezTo>
                  <a:cubicBezTo>
                    <a:pt x="2" y="1"/>
                    <a:pt x="2" y="1"/>
                    <a:pt x="2"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7" name="Freeform 164"/>
            <p:cNvSpPr>
              <a:spLocks/>
            </p:cNvSpPr>
            <p:nvPr/>
          </p:nvSpPr>
          <p:spPr bwMode="auto">
            <a:xfrm>
              <a:off x="10213975" y="2498726"/>
              <a:ext cx="1588" cy="1588"/>
            </a:xfrm>
            <a:custGeom>
              <a:avLst/>
              <a:gdLst>
                <a:gd name="T0" fmla="*/ 0 w 2"/>
                <a:gd name="T1" fmla="*/ 1 h 1"/>
                <a:gd name="T2" fmla="*/ 0 w 2"/>
                <a:gd name="T3" fmla="*/ 0 h 1"/>
                <a:gd name="T4" fmla="*/ 1 w 2"/>
                <a:gd name="T5" fmla="*/ 0 h 1"/>
                <a:gd name="T6" fmla="*/ 2 w 2"/>
                <a:gd name="T7" fmla="*/ 0 h 1"/>
                <a:gd name="T8" fmla="*/ 2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0"/>
                    <a:pt x="0" y="0"/>
                    <a:pt x="0" y="0"/>
                  </a:cubicBezTo>
                  <a:cubicBezTo>
                    <a:pt x="1" y="0"/>
                    <a:pt x="1" y="0"/>
                    <a:pt x="1" y="0"/>
                  </a:cubicBezTo>
                  <a:cubicBezTo>
                    <a:pt x="2" y="0"/>
                    <a:pt x="2" y="0"/>
                    <a:pt x="2" y="0"/>
                  </a:cubicBezTo>
                  <a:cubicBezTo>
                    <a:pt x="2" y="0"/>
                    <a:pt x="2" y="1"/>
                    <a:pt x="2" y="1"/>
                  </a:cubicBezTo>
                  <a:cubicBezTo>
                    <a:pt x="1" y="1"/>
                    <a:pt x="1" y="1"/>
                    <a:pt x="1"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8" name="Freeform 165"/>
            <p:cNvSpPr>
              <a:spLocks/>
            </p:cNvSpPr>
            <p:nvPr/>
          </p:nvSpPr>
          <p:spPr bwMode="auto">
            <a:xfrm>
              <a:off x="10179050" y="2470151"/>
              <a:ext cx="3175" cy="0"/>
            </a:xfrm>
            <a:custGeom>
              <a:avLst/>
              <a:gdLst>
                <a:gd name="T0" fmla="*/ 0 w 2"/>
                <a:gd name="T1" fmla="*/ 1 h 1"/>
                <a:gd name="T2" fmla="*/ 1 w 2"/>
                <a:gd name="T3" fmla="*/ 1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2" y="0"/>
                    <a:pt x="2"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9" name="Freeform 166"/>
            <p:cNvSpPr>
              <a:spLocks/>
            </p:cNvSpPr>
            <p:nvPr/>
          </p:nvSpPr>
          <p:spPr bwMode="auto">
            <a:xfrm>
              <a:off x="10212388" y="2479676"/>
              <a:ext cx="1588" cy="3175"/>
            </a:xfrm>
            <a:custGeom>
              <a:avLst/>
              <a:gdLst>
                <a:gd name="T0" fmla="*/ 0 w 1"/>
                <a:gd name="T1" fmla="*/ 2 h 2"/>
                <a:gd name="T2" fmla="*/ 1 w 1"/>
                <a:gd name="T3" fmla="*/ 0 h 2"/>
                <a:gd name="T4" fmla="*/ 1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0"/>
                  </a:lnTo>
                  <a:lnTo>
                    <a:pt x="1" y="0"/>
                  </a:lnTo>
                  <a:lnTo>
                    <a:pt x="1" y="1"/>
                  </a:ln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0" name="Freeform 167"/>
            <p:cNvSpPr>
              <a:spLocks/>
            </p:cNvSpPr>
            <p:nvPr/>
          </p:nvSpPr>
          <p:spPr bwMode="auto">
            <a:xfrm>
              <a:off x="10215563" y="2482851"/>
              <a:ext cx="1588" cy="0"/>
            </a:xfrm>
            <a:custGeom>
              <a:avLst/>
              <a:gdLst>
                <a:gd name="T0" fmla="*/ 0 w 1"/>
                <a:gd name="T1" fmla="*/ 0 h 1"/>
                <a:gd name="T2" fmla="*/ 1 w 1"/>
                <a:gd name="T3" fmla="*/ 0 h 1"/>
                <a:gd name="T4" fmla="*/ 1 w 1"/>
                <a:gd name="T5" fmla="*/ 0 h 1"/>
                <a:gd name="T6" fmla="*/ 1 w 1"/>
                <a:gd name="T7" fmla="*/ 0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1" y="0"/>
                    <a:pt x="1" y="0"/>
                    <a:pt x="1" y="0"/>
                  </a:cubicBezTo>
                  <a:cubicBezTo>
                    <a:pt x="1" y="0"/>
                    <a:pt x="1" y="0"/>
                    <a:pt x="1" y="0"/>
                  </a:cubicBezTo>
                  <a:cubicBezTo>
                    <a:pt x="1" y="0"/>
                    <a:pt x="1" y="0"/>
                    <a:pt x="1" y="0"/>
                  </a:cubicBezTo>
                  <a:cubicBezTo>
                    <a:pt x="1"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1" name="Freeform 168"/>
            <p:cNvSpPr>
              <a:spLocks/>
            </p:cNvSpPr>
            <p:nvPr/>
          </p:nvSpPr>
          <p:spPr bwMode="auto">
            <a:xfrm>
              <a:off x="10231438" y="2495551"/>
              <a:ext cx="1588" cy="1588"/>
            </a:xfrm>
            <a:custGeom>
              <a:avLst/>
              <a:gdLst>
                <a:gd name="T0" fmla="*/ 0 w 1"/>
                <a:gd name="T1" fmla="*/ 1 h 2"/>
                <a:gd name="T2" fmla="*/ 0 w 1"/>
                <a:gd name="T3" fmla="*/ 0 h 2"/>
                <a:gd name="T4" fmla="*/ 1 w 1"/>
                <a:gd name="T5" fmla="*/ 1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0"/>
                    <a:pt x="0" y="0"/>
                  </a:cubicBezTo>
                  <a:cubicBezTo>
                    <a:pt x="0" y="0"/>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2" name="Freeform 169"/>
            <p:cNvSpPr>
              <a:spLocks/>
            </p:cNvSpPr>
            <p:nvPr/>
          </p:nvSpPr>
          <p:spPr bwMode="auto">
            <a:xfrm>
              <a:off x="10218738" y="2505076"/>
              <a:ext cx="4763" cy="1588"/>
            </a:xfrm>
            <a:custGeom>
              <a:avLst/>
              <a:gdLst>
                <a:gd name="T0" fmla="*/ 0 w 3"/>
                <a:gd name="T1" fmla="*/ 1 h 1"/>
                <a:gd name="T2" fmla="*/ 0 w 3"/>
                <a:gd name="T3" fmla="*/ 0 h 1"/>
                <a:gd name="T4" fmla="*/ 1 w 3"/>
                <a:gd name="T5" fmla="*/ 0 h 1"/>
                <a:gd name="T6" fmla="*/ 2 w 3"/>
                <a:gd name="T7" fmla="*/ 0 h 1"/>
                <a:gd name="T8" fmla="*/ 2 w 3"/>
                <a:gd name="T9" fmla="*/ 1 h 1"/>
                <a:gd name="T10" fmla="*/ 1 w 3"/>
                <a:gd name="T11" fmla="*/ 1 h 1"/>
                <a:gd name="T12" fmla="*/ 0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1"/>
                  </a:moveTo>
                  <a:cubicBezTo>
                    <a:pt x="0" y="0"/>
                    <a:pt x="0" y="0"/>
                    <a:pt x="0" y="0"/>
                  </a:cubicBezTo>
                  <a:cubicBezTo>
                    <a:pt x="1" y="0"/>
                    <a:pt x="1" y="0"/>
                    <a:pt x="1" y="0"/>
                  </a:cubicBezTo>
                  <a:cubicBezTo>
                    <a:pt x="1" y="0"/>
                    <a:pt x="2" y="0"/>
                    <a:pt x="2" y="0"/>
                  </a:cubicBezTo>
                  <a:cubicBezTo>
                    <a:pt x="2" y="1"/>
                    <a:pt x="3" y="1"/>
                    <a:pt x="2" y="1"/>
                  </a:cubicBezTo>
                  <a:cubicBezTo>
                    <a:pt x="1"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3" name="Freeform 170"/>
            <p:cNvSpPr>
              <a:spLocks/>
            </p:cNvSpPr>
            <p:nvPr/>
          </p:nvSpPr>
          <p:spPr bwMode="auto">
            <a:xfrm>
              <a:off x="10221913" y="2497138"/>
              <a:ext cx="1588" cy="3175"/>
            </a:xfrm>
            <a:custGeom>
              <a:avLst/>
              <a:gdLst>
                <a:gd name="T0" fmla="*/ 0 w 1"/>
                <a:gd name="T1" fmla="*/ 2 h 2"/>
                <a:gd name="T2" fmla="*/ 0 w 1"/>
                <a:gd name="T3" fmla="*/ 0 h 2"/>
                <a:gd name="T4" fmla="*/ 1 w 1"/>
                <a:gd name="T5" fmla="*/ 1 h 2"/>
                <a:gd name="T6" fmla="*/ 1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0"/>
                    <a:pt x="0" y="0"/>
                  </a:cubicBezTo>
                  <a:cubicBezTo>
                    <a:pt x="0" y="0"/>
                    <a:pt x="1" y="0"/>
                    <a:pt x="1" y="1"/>
                  </a:cubicBezTo>
                  <a:cubicBezTo>
                    <a:pt x="1" y="1"/>
                    <a:pt x="1" y="1"/>
                    <a:pt x="1" y="2"/>
                  </a:cubicBezTo>
                  <a:cubicBezTo>
                    <a:pt x="1" y="2"/>
                    <a:pt x="1"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 name="Freeform 171"/>
            <p:cNvSpPr>
              <a:spLocks/>
            </p:cNvSpPr>
            <p:nvPr/>
          </p:nvSpPr>
          <p:spPr bwMode="auto">
            <a:xfrm>
              <a:off x="10223500" y="2501901"/>
              <a:ext cx="3175" cy="1588"/>
            </a:xfrm>
            <a:custGeom>
              <a:avLst/>
              <a:gdLst>
                <a:gd name="T0" fmla="*/ 0 w 2"/>
                <a:gd name="T1" fmla="*/ 1 h 1"/>
                <a:gd name="T2" fmla="*/ 1 w 2"/>
                <a:gd name="T3" fmla="*/ 0 h 1"/>
                <a:gd name="T4" fmla="*/ 2 w 2"/>
                <a:gd name="T5" fmla="*/ 0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1" y="0"/>
                  </a:lnTo>
                  <a:lnTo>
                    <a:pt x="2" y="0"/>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5" name="Freeform 172"/>
            <p:cNvSpPr>
              <a:spLocks/>
            </p:cNvSpPr>
            <p:nvPr/>
          </p:nvSpPr>
          <p:spPr bwMode="auto">
            <a:xfrm>
              <a:off x="10263188" y="2513013"/>
              <a:ext cx="3175" cy="1588"/>
            </a:xfrm>
            <a:custGeom>
              <a:avLst/>
              <a:gdLst>
                <a:gd name="T0" fmla="*/ 0 w 2"/>
                <a:gd name="T1" fmla="*/ 1 h 1"/>
                <a:gd name="T2" fmla="*/ 1 w 2"/>
                <a:gd name="T3" fmla="*/ 0 h 1"/>
                <a:gd name="T4" fmla="*/ 2 w 2"/>
                <a:gd name="T5" fmla="*/ 0 h 1"/>
                <a:gd name="T6" fmla="*/ 2 w 2"/>
                <a:gd name="T7" fmla="*/ 1 h 1"/>
                <a:gd name="T8" fmla="*/ 2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1" y="0"/>
                  </a:cubicBezTo>
                  <a:cubicBezTo>
                    <a:pt x="1" y="0"/>
                    <a:pt x="2" y="0"/>
                    <a:pt x="2" y="0"/>
                  </a:cubicBezTo>
                  <a:cubicBezTo>
                    <a:pt x="2" y="0"/>
                    <a:pt x="2" y="0"/>
                    <a:pt x="2" y="1"/>
                  </a:cubicBezTo>
                  <a:cubicBezTo>
                    <a:pt x="2" y="1"/>
                    <a:pt x="2" y="1"/>
                    <a:pt x="2" y="1"/>
                  </a:cubicBezTo>
                  <a:cubicBezTo>
                    <a:pt x="2" y="1"/>
                    <a:pt x="2"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 name="Freeform 173"/>
            <p:cNvSpPr>
              <a:spLocks/>
            </p:cNvSpPr>
            <p:nvPr/>
          </p:nvSpPr>
          <p:spPr bwMode="auto">
            <a:xfrm>
              <a:off x="10266363" y="2520951"/>
              <a:ext cx="1588" cy="1588"/>
            </a:xfrm>
            <a:custGeom>
              <a:avLst/>
              <a:gdLst>
                <a:gd name="T0" fmla="*/ 0 w 2"/>
                <a:gd name="T1" fmla="*/ 0 h 1"/>
                <a:gd name="T2" fmla="*/ 1 w 2"/>
                <a:gd name="T3" fmla="*/ 0 h 1"/>
                <a:gd name="T4" fmla="*/ 2 w 2"/>
                <a:gd name="T5" fmla="*/ 0 h 1"/>
                <a:gd name="T6" fmla="*/ 2 w 2"/>
                <a:gd name="T7" fmla="*/ 1 h 1"/>
                <a:gd name="T8" fmla="*/ 1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1" y="0"/>
                  </a:cubicBezTo>
                  <a:cubicBezTo>
                    <a:pt x="1" y="0"/>
                    <a:pt x="1" y="0"/>
                    <a:pt x="2" y="0"/>
                  </a:cubicBezTo>
                  <a:cubicBezTo>
                    <a:pt x="2" y="0"/>
                    <a:pt x="2" y="1"/>
                    <a:pt x="2"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 name="Freeform 174"/>
            <p:cNvSpPr>
              <a:spLocks/>
            </p:cNvSpPr>
            <p:nvPr/>
          </p:nvSpPr>
          <p:spPr bwMode="auto">
            <a:xfrm>
              <a:off x="10266363" y="2525713"/>
              <a:ext cx="1588" cy="1588"/>
            </a:xfrm>
            <a:custGeom>
              <a:avLst/>
              <a:gdLst>
                <a:gd name="T0" fmla="*/ 0 w 1"/>
                <a:gd name="T1" fmla="*/ 1 h 1"/>
                <a:gd name="T2" fmla="*/ 0 w 1"/>
                <a:gd name="T3" fmla="*/ 0 h 1"/>
                <a:gd name="T4" fmla="*/ 1 w 1"/>
                <a:gd name="T5" fmla="*/ 0 h 1"/>
                <a:gd name="T6" fmla="*/ 1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 name="Freeform 175"/>
            <p:cNvSpPr>
              <a:spLocks/>
            </p:cNvSpPr>
            <p:nvPr/>
          </p:nvSpPr>
          <p:spPr bwMode="auto">
            <a:xfrm>
              <a:off x="10261600" y="2520951"/>
              <a:ext cx="1588" cy="1588"/>
            </a:xfrm>
            <a:custGeom>
              <a:avLst/>
              <a:gdLst>
                <a:gd name="T0" fmla="*/ 0 w 1"/>
                <a:gd name="T1" fmla="*/ 1 h 2"/>
                <a:gd name="T2" fmla="*/ 0 w 1"/>
                <a:gd name="T3" fmla="*/ 0 h 2"/>
                <a:gd name="T4" fmla="*/ 1 w 1"/>
                <a:gd name="T5" fmla="*/ 1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0"/>
                    <a:pt x="0" y="0"/>
                  </a:cubicBezTo>
                  <a:cubicBezTo>
                    <a:pt x="0" y="0"/>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 name="Freeform 176"/>
            <p:cNvSpPr>
              <a:spLocks/>
            </p:cNvSpPr>
            <p:nvPr/>
          </p:nvSpPr>
          <p:spPr bwMode="auto">
            <a:xfrm>
              <a:off x="10253663" y="2503488"/>
              <a:ext cx="1588" cy="1588"/>
            </a:xfrm>
            <a:custGeom>
              <a:avLst/>
              <a:gdLst>
                <a:gd name="T0" fmla="*/ 0 w 2"/>
                <a:gd name="T1" fmla="*/ 1 h 1"/>
                <a:gd name="T2" fmla="*/ 0 w 2"/>
                <a:gd name="T3" fmla="*/ 0 h 1"/>
                <a:gd name="T4" fmla="*/ 1 w 2"/>
                <a:gd name="T5" fmla="*/ 0 h 1"/>
                <a:gd name="T6" fmla="*/ 1 w 2"/>
                <a:gd name="T7" fmla="*/ 1 h 1"/>
                <a:gd name="T8" fmla="*/ 1 w 2"/>
                <a:gd name="T9" fmla="*/ 1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0"/>
                    <a:pt x="0" y="0"/>
                    <a:pt x="0" y="0"/>
                  </a:cubicBezTo>
                  <a:cubicBezTo>
                    <a:pt x="1" y="0"/>
                    <a:pt x="1" y="0"/>
                    <a:pt x="1" y="0"/>
                  </a:cubicBezTo>
                  <a:cubicBezTo>
                    <a:pt x="1" y="0"/>
                    <a:pt x="1" y="1"/>
                    <a:pt x="1"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 name="Freeform 177"/>
            <p:cNvSpPr>
              <a:spLocks/>
            </p:cNvSpPr>
            <p:nvPr/>
          </p:nvSpPr>
          <p:spPr bwMode="auto">
            <a:xfrm>
              <a:off x="10234613" y="2532063"/>
              <a:ext cx="4763" cy="1588"/>
            </a:xfrm>
            <a:custGeom>
              <a:avLst/>
              <a:gdLst>
                <a:gd name="T0" fmla="*/ 0 w 3"/>
                <a:gd name="T1" fmla="*/ 1 h 2"/>
                <a:gd name="T2" fmla="*/ 2 w 3"/>
                <a:gd name="T3" fmla="*/ 0 h 2"/>
                <a:gd name="T4" fmla="*/ 3 w 3"/>
                <a:gd name="T5" fmla="*/ 1 h 2"/>
                <a:gd name="T6" fmla="*/ 3 w 3"/>
                <a:gd name="T7" fmla="*/ 2 h 2"/>
                <a:gd name="T8" fmla="*/ 2 w 3"/>
                <a:gd name="T9" fmla="*/ 2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1" y="1"/>
                    <a:pt x="2" y="0"/>
                    <a:pt x="2" y="0"/>
                  </a:cubicBezTo>
                  <a:cubicBezTo>
                    <a:pt x="2" y="0"/>
                    <a:pt x="3" y="0"/>
                    <a:pt x="3" y="1"/>
                  </a:cubicBezTo>
                  <a:cubicBezTo>
                    <a:pt x="3" y="1"/>
                    <a:pt x="3" y="2"/>
                    <a:pt x="3" y="2"/>
                  </a:cubicBezTo>
                  <a:cubicBezTo>
                    <a:pt x="2" y="2"/>
                    <a:pt x="2" y="2"/>
                    <a:pt x="2" y="2"/>
                  </a:cubicBezTo>
                  <a:cubicBezTo>
                    <a:pt x="2"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 name="Rectangle 178"/>
            <p:cNvSpPr>
              <a:spLocks noChangeArrowheads="1"/>
            </p:cNvSpPr>
            <p:nvPr/>
          </p:nvSpPr>
          <p:spPr bwMode="auto">
            <a:xfrm>
              <a:off x="10279063" y="2525713"/>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 name="Freeform 179"/>
            <p:cNvSpPr>
              <a:spLocks/>
            </p:cNvSpPr>
            <p:nvPr/>
          </p:nvSpPr>
          <p:spPr bwMode="auto">
            <a:xfrm>
              <a:off x="10228263" y="2508251"/>
              <a:ext cx="3175" cy="0"/>
            </a:xfrm>
            <a:custGeom>
              <a:avLst/>
              <a:gdLst>
                <a:gd name="T0" fmla="*/ 1 w 2"/>
                <a:gd name="T1" fmla="*/ 0 h 1"/>
                <a:gd name="T2" fmla="*/ 0 w 2"/>
                <a:gd name="T3" fmla="*/ 1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1" y="1"/>
                  </a:cubicBezTo>
                  <a:cubicBezTo>
                    <a:pt x="2" y="1"/>
                    <a:pt x="2" y="1"/>
                    <a:pt x="2" y="1"/>
                  </a:cubicBezTo>
                  <a:cubicBezTo>
                    <a:pt x="2" y="1"/>
                    <a:pt x="2"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 name="Freeform 180"/>
            <p:cNvSpPr>
              <a:spLocks/>
            </p:cNvSpPr>
            <p:nvPr/>
          </p:nvSpPr>
          <p:spPr bwMode="auto">
            <a:xfrm>
              <a:off x="10236200" y="2501901"/>
              <a:ext cx="1588" cy="3175"/>
            </a:xfrm>
            <a:custGeom>
              <a:avLst/>
              <a:gdLst>
                <a:gd name="T0" fmla="*/ 0 w 1"/>
                <a:gd name="T1" fmla="*/ 1 h 2"/>
                <a:gd name="T2" fmla="*/ 1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4" name="Rectangle 181"/>
            <p:cNvSpPr>
              <a:spLocks noChangeArrowheads="1"/>
            </p:cNvSpPr>
            <p:nvPr/>
          </p:nvSpPr>
          <p:spPr bwMode="auto">
            <a:xfrm>
              <a:off x="10236200" y="2508251"/>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 name="Freeform 182"/>
            <p:cNvSpPr>
              <a:spLocks/>
            </p:cNvSpPr>
            <p:nvPr/>
          </p:nvSpPr>
          <p:spPr bwMode="auto">
            <a:xfrm>
              <a:off x="10245725" y="2506663"/>
              <a:ext cx="1588" cy="1588"/>
            </a:xfrm>
            <a:custGeom>
              <a:avLst/>
              <a:gdLst>
                <a:gd name="T0" fmla="*/ 0 w 1"/>
                <a:gd name="T1" fmla="*/ 0 h 1"/>
                <a:gd name="T2" fmla="*/ 1 w 1"/>
                <a:gd name="T3" fmla="*/ 0 h 1"/>
                <a:gd name="T4" fmla="*/ 1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1" y="0"/>
                  </a:lnTo>
                  <a:lnTo>
                    <a:pt x="1"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 name="Freeform 183"/>
            <p:cNvSpPr>
              <a:spLocks/>
            </p:cNvSpPr>
            <p:nvPr/>
          </p:nvSpPr>
          <p:spPr bwMode="auto">
            <a:xfrm>
              <a:off x="10250488" y="2508251"/>
              <a:ext cx="3175" cy="0"/>
            </a:xfrm>
            <a:custGeom>
              <a:avLst/>
              <a:gdLst>
                <a:gd name="T0" fmla="*/ 1 w 2"/>
                <a:gd name="T1" fmla="*/ 2 w 2"/>
                <a:gd name="T2" fmla="*/ 2 w 2"/>
                <a:gd name="T3" fmla="*/ 0 w 2"/>
                <a:gd name="T4" fmla="*/ 1 w 2"/>
              </a:gdLst>
              <a:ahLst/>
              <a:cxnLst>
                <a:cxn ang="0">
                  <a:pos x="T0" y="0"/>
                </a:cxn>
                <a:cxn ang="0">
                  <a:pos x="T1" y="0"/>
                </a:cxn>
                <a:cxn ang="0">
                  <a:pos x="T2" y="0"/>
                </a:cxn>
                <a:cxn ang="0">
                  <a:pos x="T3" y="0"/>
                </a:cxn>
                <a:cxn ang="0">
                  <a:pos x="T4" y="0"/>
                </a:cxn>
              </a:cxnLst>
              <a:rect l="0" t="0" r="r" b="b"/>
              <a:pathLst>
                <a:path w="2">
                  <a:moveTo>
                    <a:pt x="1" y="0"/>
                  </a:moveTo>
                  <a:lnTo>
                    <a:pt x="2" y="0"/>
                  </a:lnTo>
                  <a:lnTo>
                    <a:pt x="2" y="0"/>
                  </a:lnTo>
                  <a:lnTo>
                    <a:pt x="0" y="0"/>
                  </a:ln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 name="Freeform 184"/>
            <p:cNvSpPr>
              <a:spLocks/>
            </p:cNvSpPr>
            <p:nvPr/>
          </p:nvSpPr>
          <p:spPr bwMode="auto">
            <a:xfrm>
              <a:off x="10260013" y="2508251"/>
              <a:ext cx="1588" cy="1588"/>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 name="Freeform 185"/>
            <p:cNvSpPr>
              <a:spLocks/>
            </p:cNvSpPr>
            <p:nvPr/>
          </p:nvSpPr>
          <p:spPr bwMode="auto">
            <a:xfrm>
              <a:off x="10256838" y="2514601"/>
              <a:ext cx="1588" cy="3175"/>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lnTo>
                    <a:pt x="1" y="0"/>
                  </a:lnTo>
                  <a:lnTo>
                    <a:pt x="0" y="2"/>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 name="Freeform 186"/>
            <p:cNvSpPr>
              <a:spLocks/>
            </p:cNvSpPr>
            <p:nvPr/>
          </p:nvSpPr>
          <p:spPr bwMode="auto">
            <a:xfrm>
              <a:off x="10209213" y="2482851"/>
              <a:ext cx="1588" cy="1588"/>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2"/>
                    <a:pt x="0" y="2"/>
                  </a:cubicBezTo>
                  <a:cubicBezTo>
                    <a:pt x="1" y="2"/>
                    <a:pt x="1" y="1"/>
                    <a:pt x="1" y="1"/>
                  </a:cubicBezTo>
                  <a:cubicBezTo>
                    <a:pt x="1"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 name="Freeform 187"/>
            <p:cNvSpPr>
              <a:spLocks/>
            </p:cNvSpPr>
            <p:nvPr/>
          </p:nvSpPr>
          <p:spPr bwMode="auto">
            <a:xfrm>
              <a:off x="10164763" y="2451101"/>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 name="Freeform 188"/>
            <p:cNvSpPr>
              <a:spLocks/>
            </p:cNvSpPr>
            <p:nvPr/>
          </p:nvSpPr>
          <p:spPr bwMode="auto">
            <a:xfrm>
              <a:off x="10217150" y="2547938"/>
              <a:ext cx="1588" cy="1588"/>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1" y="0"/>
                    <a:pt x="1" y="0"/>
                  </a:cubicBezTo>
                  <a:cubicBezTo>
                    <a:pt x="1" y="0"/>
                    <a:pt x="1" y="1"/>
                    <a:pt x="1"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 name="Freeform 189"/>
            <p:cNvSpPr>
              <a:spLocks/>
            </p:cNvSpPr>
            <p:nvPr/>
          </p:nvSpPr>
          <p:spPr bwMode="auto">
            <a:xfrm>
              <a:off x="10223500" y="2546351"/>
              <a:ext cx="1588" cy="1588"/>
            </a:xfrm>
            <a:custGeom>
              <a:avLst/>
              <a:gdLst>
                <a:gd name="T0" fmla="*/ 0 w 1"/>
                <a:gd name="T1" fmla="*/ 1 h 1"/>
                <a:gd name="T2" fmla="*/ 0 w 1"/>
                <a:gd name="T3" fmla="*/ 0 h 1"/>
                <a:gd name="T4" fmla="*/ 1 w 1"/>
                <a:gd name="T5" fmla="*/ 0 h 1"/>
                <a:gd name="T6" fmla="*/ 1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0"/>
                    <a:pt x="0" y="0"/>
                  </a:cubicBezTo>
                  <a:cubicBezTo>
                    <a:pt x="0" y="0"/>
                    <a:pt x="1" y="0"/>
                    <a:pt x="1" y="0"/>
                  </a:cubicBezTo>
                  <a:cubicBezTo>
                    <a:pt x="1" y="1"/>
                    <a:pt x="1" y="1"/>
                    <a:pt x="1"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 name="Freeform 190"/>
            <p:cNvSpPr>
              <a:spLocks/>
            </p:cNvSpPr>
            <p:nvPr/>
          </p:nvSpPr>
          <p:spPr bwMode="auto">
            <a:xfrm>
              <a:off x="10217150" y="2552701"/>
              <a:ext cx="3175" cy="1588"/>
            </a:xfrm>
            <a:custGeom>
              <a:avLst/>
              <a:gdLst>
                <a:gd name="T0" fmla="*/ 0 w 2"/>
                <a:gd name="T1" fmla="*/ 0 h 1"/>
                <a:gd name="T2" fmla="*/ 0 w 2"/>
                <a:gd name="T3" fmla="*/ 0 h 1"/>
                <a:gd name="T4" fmla="*/ 1 w 2"/>
                <a:gd name="T5" fmla="*/ 0 h 1"/>
                <a:gd name="T6" fmla="*/ 1 w 2"/>
                <a:gd name="T7" fmla="*/ 0 h 1"/>
                <a:gd name="T8" fmla="*/ 1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0"/>
                    <a:pt x="0" y="0"/>
                  </a:cubicBezTo>
                  <a:cubicBezTo>
                    <a:pt x="1" y="0"/>
                    <a:pt x="1" y="0"/>
                    <a:pt x="1" y="0"/>
                  </a:cubicBezTo>
                  <a:cubicBezTo>
                    <a:pt x="1" y="0"/>
                    <a:pt x="2" y="0"/>
                    <a:pt x="1" y="0"/>
                  </a:cubicBezTo>
                  <a:cubicBezTo>
                    <a:pt x="1" y="1"/>
                    <a:pt x="1" y="1"/>
                    <a:pt x="1" y="1"/>
                  </a:cubicBezTo>
                  <a:cubicBezTo>
                    <a:pt x="1" y="1"/>
                    <a:pt x="1" y="1"/>
                    <a:pt x="1" y="1"/>
                  </a:cubicBezTo>
                  <a:cubicBezTo>
                    <a:pt x="1" y="1"/>
                    <a:pt x="0"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 name="Freeform 191"/>
            <p:cNvSpPr>
              <a:spLocks/>
            </p:cNvSpPr>
            <p:nvPr/>
          </p:nvSpPr>
          <p:spPr bwMode="auto">
            <a:xfrm>
              <a:off x="10223500" y="2554288"/>
              <a:ext cx="1588"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0"/>
                    <a:pt x="1" y="0"/>
                  </a:cubicBezTo>
                  <a:cubicBezTo>
                    <a:pt x="1" y="0"/>
                    <a:pt x="1" y="0"/>
                    <a:pt x="1" y="0"/>
                  </a:cubicBezTo>
                  <a:cubicBezTo>
                    <a:pt x="1" y="1"/>
                    <a:pt x="1" y="1"/>
                    <a:pt x="1"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 name="Rectangle 192"/>
            <p:cNvSpPr>
              <a:spLocks noChangeArrowheads="1"/>
            </p:cNvSpPr>
            <p:nvPr/>
          </p:nvSpPr>
          <p:spPr bwMode="auto">
            <a:xfrm>
              <a:off x="10234613" y="2560638"/>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 name="Freeform 193"/>
            <p:cNvSpPr>
              <a:spLocks/>
            </p:cNvSpPr>
            <p:nvPr/>
          </p:nvSpPr>
          <p:spPr bwMode="auto">
            <a:xfrm>
              <a:off x="10264775" y="2576513"/>
              <a:ext cx="1588" cy="1588"/>
            </a:xfrm>
            <a:custGeom>
              <a:avLst/>
              <a:gdLst>
                <a:gd name="T0" fmla="*/ 0 w 1"/>
                <a:gd name="T1" fmla="*/ 1 h 1"/>
                <a:gd name="T2" fmla="*/ 0 w 1"/>
                <a:gd name="T3" fmla="*/ 0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1"/>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 name="Freeform 194"/>
            <p:cNvSpPr>
              <a:spLocks/>
            </p:cNvSpPr>
            <p:nvPr/>
          </p:nvSpPr>
          <p:spPr bwMode="auto">
            <a:xfrm>
              <a:off x="10266363" y="2582863"/>
              <a:ext cx="1588" cy="0"/>
            </a:xfrm>
            <a:custGeom>
              <a:avLst/>
              <a:gdLst>
                <a:gd name="T0" fmla="*/ 0 w 1"/>
                <a:gd name="T1" fmla="*/ 1 h 1"/>
                <a:gd name="T2" fmla="*/ 0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0" y="0"/>
                  </a:cubicBezTo>
                  <a:cubicBezTo>
                    <a:pt x="0" y="0"/>
                    <a:pt x="1" y="0"/>
                    <a:pt x="1" y="0"/>
                  </a:cubicBezTo>
                  <a:cubicBezTo>
                    <a:pt x="1" y="0"/>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 name="Freeform 195"/>
            <p:cNvSpPr>
              <a:spLocks/>
            </p:cNvSpPr>
            <p:nvPr/>
          </p:nvSpPr>
          <p:spPr bwMode="auto">
            <a:xfrm>
              <a:off x="10347325" y="2646363"/>
              <a:ext cx="3175" cy="0"/>
            </a:xfrm>
            <a:custGeom>
              <a:avLst/>
              <a:gdLst>
                <a:gd name="T0" fmla="*/ 1 w 2"/>
                <a:gd name="T1" fmla="*/ 0 h 1"/>
                <a:gd name="T2" fmla="*/ 2 w 2"/>
                <a:gd name="T3" fmla="*/ 0 h 1"/>
                <a:gd name="T4" fmla="*/ 2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2" y="0"/>
                    <a:pt x="2" y="1"/>
                    <a:pt x="2" y="1"/>
                  </a:cubicBezTo>
                  <a:cubicBezTo>
                    <a:pt x="1" y="1"/>
                    <a:pt x="1" y="1"/>
                    <a:pt x="1" y="1"/>
                  </a:cubicBezTo>
                  <a:cubicBezTo>
                    <a:pt x="1" y="1"/>
                    <a:pt x="0" y="1"/>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 name="Freeform 196"/>
            <p:cNvSpPr>
              <a:spLocks/>
            </p:cNvSpPr>
            <p:nvPr/>
          </p:nvSpPr>
          <p:spPr bwMode="auto">
            <a:xfrm>
              <a:off x="10344150" y="2646363"/>
              <a:ext cx="1588" cy="0"/>
            </a:xfrm>
            <a:custGeom>
              <a:avLst/>
              <a:gdLst>
                <a:gd name="T0" fmla="*/ 1 w 1"/>
                <a:gd name="T1" fmla="*/ 1 h 1"/>
                <a:gd name="T2" fmla="*/ 1 w 1"/>
                <a:gd name="T3" fmla="*/ 0 h 1"/>
                <a:gd name="T4" fmla="*/ 1 w 1"/>
                <a:gd name="T5" fmla="*/ 1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1" y="0"/>
                    <a:pt x="1" y="1"/>
                    <a:pt x="1" y="1"/>
                  </a:cubicBezTo>
                  <a:cubicBezTo>
                    <a:pt x="1" y="1"/>
                    <a:pt x="1" y="1"/>
                    <a:pt x="1" y="1"/>
                  </a:cubicBezTo>
                  <a:cubicBezTo>
                    <a:pt x="0" y="1"/>
                    <a:pt x="0" y="1"/>
                    <a:pt x="0" y="1"/>
                  </a:cubicBezTo>
                  <a:lnTo>
                    <a:pt x="1"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 name="Freeform 197"/>
            <p:cNvSpPr>
              <a:spLocks/>
            </p:cNvSpPr>
            <p:nvPr/>
          </p:nvSpPr>
          <p:spPr bwMode="auto">
            <a:xfrm>
              <a:off x="10402888" y="2708276"/>
              <a:ext cx="3175" cy="3175"/>
            </a:xfrm>
            <a:custGeom>
              <a:avLst/>
              <a:gdLst>
                <a:gd name="T0" fmla="*/ 1 w 3"/>
                <a:gd name="T1" fmla="*/ 1 h 2"/>
                <a:gd name="T2" fmla="*/ 1 w 3"/>
                <a:gd name="T3" fmla="*/ 0 h 2"/>
                <a:gd name="T4" fmla="*/ 3 w 3"/>
                <a:gd name="T5" fmla="*/ 1 h 2"/>
                <a:gd name="T6" fmla="*/ 3 w 3"/>
                <a:gd name="T7" fmla="*/ 2 h 2"/>
                <a:gd name="T8" fmla="*/ 3 w 3"/>
                <a:gd name="T9" fmla="*/ 2 h 2"/>
                <a:gd name="T10" fmla="*/ 2 w 3"/>
                <a:gd name="T11" fmla="*/ 2 h 2"/>
                <a:gd name="T12" fmla="*/ 1 w 3"/>
                <a:gd name="T13" fmla="*/ 2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1"/>
                    <a:pt x="1" y="0"/>
                    <a:pt x="1" y="0"/>
                  </a:cubicBezTo>
                  <a:cubicBezTo>
                    <a:pt x="2" y="0"/>
                    <a:pt x="2" y="0"/>
                    <a:pt x="3" y="1"/>
                  </a:cubicBezTo>
                  <a:cubicBezTo>
                    <a:pt x="3" y="1"/>
                    <a:pt x="3" y="1"/>
                    <a:pt x="3" y="2"/>
                  </a:cubicBezTo>
                  <a:cubicBezTo>
                    <a:pt x="3" y="2"/>
                    <a:pt x="3" y="2"/>
                    <a:pt x="3" y="2"/>
                  </a:cubicBezTo>
                  <a:cubicBezTo>
                    <a:pt x="3" y="2"/>
                    <a:pt x="3" y="2"/>
                    <a:pt x="2" y="2"/>
                  </a:cubicBezTo>
                  <a:cubicBezTo>
                    <a:pt x="2" y="2"/>
                    <a:pt x="1" y="2"/>
                    <a:pt x="1" y="2"/>
                  </a:cubicBezTo>
                  <a:cubicBezTo>
                    <a:pt x="1"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 name="Freeform 198"/>
            <p:cNvSpPr>
              <a:spLocks/>
            </p:cNvSpPr>
            <p:nvPr/>
          </p:nvSpPr>
          <p:spPr bwMode="auto">
            <a:xfrm>
              <a:off x="10407650" y="2708276"/>
              <a:ext cx="1588" cy="4763"/>
            </a:xfrm>
            <a:custGeom>
              <a:avLst/>
              <a:gdLst>
                <a:gd name="T0" fmla="*/ 0 w 1"/>
                <a:gd name="T1" fmla="*/ 1 h 3"/>
                <a:gd name="T2" fmla="*/ 0 w 1"/>
                <a:gd name="T3" fmla="*/ 1 h 3"/>
                <a:gd name="T4" fmla="*/ 1 w 1"/>
                <a:gd name="T5" fmla="*/ 2 h 3"/>
                <a:gd name="T6" fmla="*/ 1 w 1"/>
                <a:gd name="T7" fmla="*/ 2 h 3"/>
                <a:gd name="T8" fmla="*/ 1 w 1"/>
                <a:gd name="T9" fmla="*/ 3 h 3"/>
                <a:gd name="T10" fmla="*/ 0 w 1"/>
                <a:gd name="T11" fmla="*/ 3 h 3"/>
                <a:gd name="T12" fmla="*/ 0 w 1"/>
                <a:gd name="T13" fmla="*/ 2 h 3"/>
                <a:gd name="T14" fmla="*/ 0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1"/>
                  </a:moveTo>
                  <a:cubicBezTo>
                    <a:pt x="0" y="1"/>
                    <a:pt x="0" y="0"/>
                    <a:pt x="0" y="1"/>
                  </a:cubicBezTo>
                  <a:cubicBezTo>
                    <a:pt x="1" y="1"/>
                    <a:pt x="0" y="1"/>
                    <a:pt x="1" y="2"/>
                  </a:cubicBezTo>
                  <a:cubicBezTo>
                    <a:pt x="1" y="2"/>
                    <a:pt x="1" y="2"/>
                    <a:pt x="1" y="2"/>
                  </a:cubicBezTo>
                  <a:cubicBezTo>
                    <a:pt x="1" y="2"/>
                    <a:pt x="1" y="3"/>
                    <a:pt x="1" y="3"/>
                  </a:cubicBezTo>
                  <a:cubicBezTo>
                    <a:pt x="1" y="3"/>
                    <a:pt x="1" y="3"/>
                    <a:pt x="0" y="3"/>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 name="Freeform 199"/>
            <p:cNvSpPr>
              <a:spLocks/>
            </p:cNvSpPr>
            <p:nvPr/>
          </p:nvSpPr>
          <p:spPr bwMode="auto">
            <a:xfrm>
              <a:off x="10406063" y="2706688"/>
              <a:ext cx="4763" cy="1588"/>
            </a:xfrm>
            <a:custGeom>
              <a:avLst/>
              <a:gdLst>
                <a:gd name="T0" fmla="*/ 1 w 3"/>
                <a:gd name="T1" fmla="*/ 1 h 2"/>
                <a:gd name="T2" fmla="*/ 1 w 3"/>
                <a:gd name="T3" fmla="*/ 0 h 2"/>
                <a:gd name="T4" fmla="*/ 2 w 3"/>
                <a:gd name="T5" fmla="*/ 0 h 2"/>
                <a:gd name="T6" fmla="*/ 2 w 3"/>
                <a:gd name="T7" fmla="*/ 0 h 2"/>
                <a:gd name="T8" fmla="*/ 2 w 3"/>
                <a:gd name="T9" fmla="*/ 1 h 2"/>
                <a:gd name="T10" fmla="*/ 2 w 3"/>
                <a:gd name="T11" fmla="*/ 1 h 2"/>
                <a:gd name="T12" fmla="*/ 3 w 3"/>
                <a:gd name="T13" fmla="*/ 2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0"/>
                    <a:pt x="0" y="0"/>
                    <a:pt x="1" y="0"/>
                  </a:cubicBezTo>
                  <a:cubicBezTo>
                    <a:pt x="1" y="0"/>
                    <a:pt x="2" y="0"/>
                    <a:pt x="2" y="0"/>
                  </a:cubicBezTo>
                  <a:cubicBezTo>
                    <a:pt x="2" y="0"/>
                    <a:pt x="3" y="0"/>
                    <a:pt x="2" y="0"/>
                  </a:cubicBezTo>
                  <a:cubicBezTo>
                    <a:pt x="2" y="1"/>
                    <a:pt x="2" y="1"/>
                    <a:pt x="2" y="1"/>
                  </a:cubicBezTo>
                  <a:cubicBezTo>
                    <a:pt x="2" y="1"/>
                    <a:pt x="2" y="1"/>
                    <a:pt x="2" y="1"/>
                  </a:cubicBezTo>
                  <a:cubicBezTo>
                    <a:pt x="2" y="1"/>
                    <a:pt x="3" y="2"/>
                    <a:pt x="3" y="2"/>
                  </a:cubicBezTo>
                  <a:cubicBezTo>
                    <a:pt x="2"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 name="Freeform 200"/>
            <p:cNvSpPr>
              <a:spLocks/>
            </p:cNvSpPr>
            <p:nvPr/>
          </p:nvSpPr>
          <p:spPr bwMode="auto">
            <a:xfrm>
              <a:off x="10414000" y="2708276"/>
              <a:ext cx="1588" cy="1588"/>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1"/>
                    <a:pt x="1" y="1"/>
                    <a:pt x="1" y="1"/>
                  </a:cubicBezTo>
                  <a:cubicBezTo>
                    <a:pt x="1" y="1"/>
                    <a:pt x="1" y="1"/>
                    <a:pt x="0" y="1"/>
                  </a:cubicBezTo>
                  <a:cubicBezTo>
                    <a:pt x="0" y="1"/>
                    <a:pt x="0" y="1"/>
                    <a:pt x="0"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 name="Freeform 201"/>
            <p:cNvSpPr>
              <a:spLocks/>
            </p:cNvSpPr>
            <p:nvPr/>
          </p:nvSpPr>
          <p:spPr bwMode="auto">
            <a:xfrm>
              <a:off x="10414000" y="2720976"/>
              <a:ext cx="3175" cy="0"/>
            </a:xfrm>
            <a:custGeom>
              <a:avLst/>
              <a:gdLst>
                <a:gd name="T0" fmla="*/ 0 w 2"/>
                <a:gd name="T1" fmla="*/ 0 h 1"/>
                <a:gd name="T2" fmla="*/ 1 w 2"/>
                <a:gd name="T3" fmla="*/ 0 h 1"/>
                <a:gd name="T4" fmla="*/ 2 w 2"/>
                <a:gd name="T5" fmla="*/ 0 h 1"/>
                <a:gd name="T6" fmla="*/ 2 w 2"/>
                <a:gd name="T7" fmla="*/ 1 h 1"/>
                <a:gd name="T8" fmla="*/ 2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1" y="0"/>
                    <a:pt x="1" y="0"/>
                    <a:pt x="1" y="0"/>
                  </a:cubicBezTo>
                  <a:cubicBezTo>
                    <a:pt x="2" y="0"/>
                    <a:pt x="2" y="0"/>
                    <a:pt x="2" y="0"/>
                  </a:cubicBezTo>
                  <a:cubicBezTo>
                    <a:pt x="2" y="0"/>
                    <a:pt x="2" y="1"/>
                    <a:pt x="2" y="1"/>
                  </a:cubicBezTo>
                  <a:cubicBezTo>
                    <a:pt x="2" y="1"/>
                    <a:pt x="2" y="1"/>
                    <a:pt x="2"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 name="Freeform 202"/>
            <p:cNvSpPr>
              <a:spLocks/>
            </p:cNvSpPr>
            <p:nvPr/>
          </p:nvSpPr>
          <p:spPr bwMode="auto">
            <a:xfrm>
              <a:off x="10404475" y="2717801"/>
              <a:ext cx="1588" cy="1588"/>
            </a:xfrm>
            <a:custGeom>
              <a:avLst/>
              <a:gdLst>
                <a:gd name="T0" fmla="*/ 1 w 2"/>
                <a:gd name="T1" fmla="*/ 0 h 1"/>
                <a:gd name="T2" fmla="*/ 0 w 2"/>
                <a:gd name="T3" fmla="*/ 0 h 1"/>
                <a:gd name="T4" fmla="*/ 1 w 2"/>
                <a:gd name="T5" fmla="*/ 1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0" y="0"/>
                    <a:pt x="0" y="0"/>
                    <a:pt x="0" y="0"/>
                  </a:cubicBezTo>
                  <a:cubicBezTo>
                    <a:pt x="1" y="1"/>
                    <a:pt x="1" y="1"/>
                    <a:pt x="1" y="1"/>
                  </a:cubicBezTo>
                  <a:cubicBezTo>
                    <a:pt x="1" y="1"/>
                    <a:pt x="2" y="1"/>
                    <a:pt x="2" y="1"/>
                  </a:cubicBezTo>
                  <a:cubicBezTo>
                    <a:pt x="2" y="1"/>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 name="Freeform 203"/>
            <p:cNvSpPr>
              <a:spLocks/>
            </p:cNvSpPr>
            <p:nvPr/>
          </p:nvSpPr>
          <p:spPr bwMode="auto">
            <a:xfrm>
              <a:off x="10410825" y="2711451"/>
              <a:ext cx="6350" cy="4763"/>
            </a:xfrm>
            <a:custGeom>
              <a:avLst/>
              <a:gdLst>
                <a:gd name="T0" fmla="*/ 3 w 4"/>
                <a:gd name="T1" fmla="*/ 1 h 3"/>
                <a:gd name="T2" fmla="*/ 2 w 4"/>
                <a:gd name="T3" fmla="*/ 1 h 3"/>
                <a:gd name="T4" fmla="*/ 1 w 4"/>
                <a:gd name="T5" fmla="*/ 0 h 3"/>
                <a:gd name="T6" fmla="*/ 1 w 4"/>
                <a:gd name="T7" fmla="*/ 1 h 3"/>
                <a:gd name="T8" fmla="*/ 1 w 4"/>
                <a:gd name="T9" fmla="*/ 1 h 3"/>
                <a:gd name="T10" fmla="*/ 1 w 4"/>
                <a:gd name="T11" fmla="*/ 2 h 3"/>
                <a:gd name="T12" fmla="*/ 2 w 4"/>
                <a:gd name="T13" fmla="*/ 2 h 3"/>
                <a:gd name="T14" fmla="*/ 3 w 4"/>
                <a:gd name="T15" fmla="*/ 2 h 3"/>
                <a:gd name="T16" fmla="*/ 3 w 4"/>
                <a:gd name="T17" fmla="*/ 3 h 3"/>
                <a:gd name="T18" fmla="*/ 3 w 4"/>
                <a:gd name="T19" fmla="*/ 3 h 3"/>
                <a:gd name="T20" fmla="*/ 4 w 4"/>
                <a:gd name="T21" fmla="*/ 3 h 3"/>
                <a:gd name="T22" fmla="*/ 4 w 4"/>
                <a:gd name="T23" fmla="*/ 2 h 3"/>
                <a:gd name="T24" fmla="*/ 3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3" y="1"/>
                  </a:moveTo>
                  <a:cubicBezTo>
                    <a:pt x="3" y="1"/>
                    <a:pt x="3" y="1"/>
                    <a:pt x="2" y="1"/>
                  </a:cubicBezTo>
                  <a:cubicBezTo>
                    <a:pt x="2" y="1"/>
                    <a:pt x="1" y="0"/>
                    <a:pt x="1" y="0"/>
                  </a:cubicBezTo>
                  <a:cubicBezTo>
                    <a:pt x="1" y="1"/>
                    <a:pt x="2" y="1"/>
                    <a:pt x="1" y="1"/>
                  </a:cubicBezTo>
                  <a:cubicBezTo>
                    <a:pt x="1" y="1"/>
                    <a:pt x="0" y="1"/>
                    <a:pt x="1" y="1"/>
                  </a:cubicBezTo>
                  <a:cubicBezTo>
                    <a:pt x="1" y="1"/>
                    <a:pt x="1" y="2"/>
                    <a:pt x="1" y="2"/>
                  </a:cubicBezTo>
                  <a:cubicBezTo>
                    <a:pt x="2" y="2"/>
                    <a:pt x="2" y="2"/>
                    <a:pt x="2" y="2"/>
                  </a:cubicBezTo>
                  <a:cubicBezTo>
                    <a:pt x="2" y="2"/>
                    <a:pt x="3" y="2"/>
                    <a:pt x="3" y="2"/>
                  </a:cubicBezTo>
                  <a:cubicBezTo>
                    <a:pt x="3" y="2"/>
                    <a:pt x="3" y="3"/>
                    <a:pt x="3" y="3"/>
                  </a:cubicBezTo>
                  <a:cubicBezTo>
                    <a:pt x="3" y="3"/>
                    <a:pt x="3" y="3"/>
                    <a:pt x="3" y="3"/>
                  </a:cubicBezTo>
                  <a:cubicBezTo>
                    <a:pt x="3" y="3"/>
                    <a:pt x="4" y="3"/>
                    <a:pt x="4" y="3"/>
                  </a:cubicBezTo>
                  <a:cubicBezTo>
                    <a:pt x="4" y="3"/>
                    <a:pt x="4" y="3"/>
                    <a:pt x="4" y="2"/>
                  </a:cubicBezTo>
                  <a:cubicBezTo>
                    <a:pt x="4" y="2"/>
                    <a:pt x="3" y="2"/>
                    <a:pt x="3"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 name="Freeform 204"/>
            <p:cNvSpPr>
              <a:spLocks/>
            </p:cNvSpPr>
            <p:nvPr/>
          </p:nvSpPr>
          <p:spPr bwMode="auto">
            <a:xfrm>
              <a:off x="8101013" y="3449638"/>
              <a:ext cx="138113" cy="100013"/>
            </a:xfrm>
            <a:custGeom>
              <a:avLst/>
              <a:gdLst>
                <a:gd name="T0" fmla="*/ 24 w 98"/>
                <a:gd name="T1" fmla="*/ 4 h 70"/>
                <a:gd name="T2" fmla="*/ 27 w 98"/>
                <a:gd name="T3" fmla="*/ 7 h 70"/>
                <a:gd name="T4" fmla="*/ 28 w 98"/>
                <a:gd name="T5" fmla="*/ 7 h 70"/>
                <a:gd name="T6" fmla="*/ 31 w 98"/>
                <a:gd name="T7" fmla="*/ 8 h 70"/>
                <a:gd name="T8" fmla="*/ 97 w 98"/>
                <a:gd name="T9" fmla="*/ 9 h 70"/>
                <a:gd name="T10" fmla="*/ 97 w 98"/>
                <a:gd name="T11" fmla="*/ 66 h 70"/>
                <a:gd name="T12" fmla="*/ 32 w 98"/>
                <a:gd name="T13" fmla="*/ 67 h 70"/>
                <a:gd name="T14" fmla="*/ 32 w 98"/>
                <a:gd name="T15" fmla="*/ 69 h 70"/>
                <a:gd name="T16" fmla="*/ 30 w 98"/>
                <a:gd name="T17" fmla="*/ 70 h 70"/>
                <a:gd name="T18" fmla="*/ 28 w 98"/>
                <a:gd name="T19" fmla="*/ 69 h 70"/>
                <a:gd name="T20" fmla="*/ 27 w 98"/>
                <a:gd name="T21" fmla="*/ 67 h 70"/>
                <a:gd name="T22" fmla="*/ 25 w 98"/>
                <a:gd name="T23" fmla="*/ 66 h 70"/>
                <a:gd name="T24" fmla="*/ 22 w 98"/>
                <a:gd name="T25" fmla="*/ 66 h 70"/>
                <a:gd name="T26" fmla="*/ 21 w 98"/>
                <a:gd name="T27" fmla="*/ 64 h 70"/>
                <a:gd name="T28" fmla="*/ 19 w 98"/>
                <a:gd name="T29" fmla="*/ 62 h 70"/>
                <a:gd name="T30" fmla="*/ 17 w 98"/>
                <a:gd name="T31" fmla="*/ 63 h 70"/>
                <a:gd name="T32" fmla="*/ 14 w 98"/>
                <a:gd name="T33" fmla="*/ 64 h 70"/>
                <a:gd name="T34" fmla="*/ 12 w 98"/>
                <a:gd name="T35" fmla="*/ 64 h 70"/>
                <a:gd name="T36" fmla="*/ 10 w 98"/>
                <a:gd name="T37" fmla="*/ 61 h 70"/>
                <a:gd name="T38" fmla="*/ 9 w 98"/>
                <a:gd name="T39" fmla="*/ 60 h 70"/>
                <a:gd name="T40" fmla="*/ 7 w 98"/>
                <a:gd name="T41" fmla="*/ 60 h 70"/>
                <a:gd name="T42" fmla="*/ 5 w 98"/>
                <a:gd name="T43" fmla="*/ 61 h 70"/>
                <a:gd name="T44" fmla="*/ 3 w 98"/>
                <a:gd name="T45" fmla="*/ 61 h 70"/>
                <a:gd name="T46" fmla="*/ 2 w 98"/>
                <a:gd name="T47" fmla="*/ 60 h 70"/>
                <a:gd name="T48" fmla="*/ 1 w 98"/>
                <a:gd name="T49" fmla="*/ 59 h 70"/>
                <a:gd name="T50" fmla="*/ 0 w 98"/>
                <a:gd name="T51" fmla="*/ 57 h 70"/>
                <a:gd name="T52" fmla="*/ 3 w 98"/>
                <a:gd name="T53" fmla="*/ 54 h 70"/>
                <a:gd name="T54" fmla="*/ 4 w 98"/>
                <a:gd name="T55" fmla="*/ 52 h 70"/>
                <a:gd name="T56" fmla="*/ 5 w 98"/>
                <a:gd name="T57" fmla="*/ 51 h 70"/>
                <a:gd name="T58" fmla="*/ 6 w 98"/>
                <a:gd name="T59" fmla="*/ 49 h 70"/>
                <a:gd name="T60" fmla="*/ 6 w 98"/>
                <a:gd name="T61" fmla="*/ 46 h 70"/>
                <a:gd name="T62" fmla="*/ 9 w 98"/>
                <a:gd name="T63" fmla="*/ 44 h 70"/>
                <a:gd name="T64" fmla="*/ 10 w 98"/>
                <a:gd name="T65" fmla="*/ 43 h 70"/>
                <a:gd name="T66" fmla="*/ 12 w 98"/>
                <a:gd name="T67" fmla="*/ 41 h 70"/>
                <a:gd name="T68" fmla="*/ 13 w 98"/>
                <a:gd name="T69" fmla="*/ 39 h 70"/>
                <a:gd name="T70" fmla="*/ 14 w 98"/>
                <a:gd name="T71" fmla="*/ 38 h 70"/>
                <a:gd name="T72" fmla="*/ 16 w 98"/>
                <a:gd name="T73" fmla="*/ 39 h 70"/>
                <a:gd name="T74" fmla="*/ 19 w 98"/>
                <a:gd name="T75" fmla="*/ 38 h 70"/>
                <a:gd name="T76" fmla="*/ 17 w 98"/>
                <a:gd name="T77" fmla="*/ 38 h 70"/>
                <a:gd name="T78" fmla="*/ 15 w 98"/>
                <a:gd name="T79" fmla="*/ 38 h 70"/>
                <a:gd name="T80" fmla="*/ 13 w 98"/>
                <a:gd name="T81" fmla="*/ 36 h 70"/>
                <a:gd name="T82" fmla="*/ 13 w 98"/>
                <a:gd name="T83" fmla="*/ 34 h 70"/>
                <a:gd name="T84" fmla="*/ 16 w 98"/>
                <a:gd name="T85" fmla="*/ 31 h 70"/>
                <a:gd name="T86" fmla="*/ 17 w 98"/>
                <a:gd name="T87" fmla="*/ 30 h 70"/>
                <a:gd name="T88" fmla="*/ 19 w 98"/>
                <a:gd name="T89" fmla="*/ 28 h 70"/>
                <a:gd name="T90" fmla="*/ 20 w 98"/>
                <a:gd name="T91" fmla="*/ 26 h 70"/>
                <a:gd name="T92" fmla="*/ 21 w 98"/>
                <a:gd name="T93" fmla="*/ 23 h 70"/>
                <a:gd name="T94" fmla="*/ 23 w 98"/>
                <a:gd name="T95" fmla="*/ 22 h 70"/>
                <a:gd name="T96" fmla="*/ 23 w 98"/>
                <a:gd name="T97" fmla="*/ 19 h 70"/>
                <a:gd name="T98" fmla="*/ 22 w 98"/>
                <a:gd name="T99" fmla="*/ 16 h 70"/>
                <a:gd name="T100" fmla="*/ 21 w 98"/>
                <a:gd name="T101" fmla="*/ 13 h 70"/>
                <a:gd name="T102" fmla="*/ 23 w 98"/>
                <a:gd name="T103" fmla="*/ 10 h 70"/>
                <a:gd name="T104" fmla="*/ 22 w 98"/>
                <a:gd name="T105" fmla="*/ 7 h 70"/>
                <a:gd name="T106" fmla="*/ 22 w 98"/>
                <a:gd name="T107" fmla="*/ 4 h 70"/>
                <a:gd name="T108" fmla="*/ 21 w 98"/>
                <a:gd name="T109" fmla="*/ 2 h 70"/>
                <a:gd name="T110" fmla="*/ 23 w 98"/>
                <a:gd name="T111" fmla="*/ 1 h 70"/>
                <a:gd name="T112" fmla="*/ 24 w 98"/>
                <a:gd name="T11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 h="70">
                  <a:moveTo>
                    <a:pt x="24" y="2"/>
                  </a:moveTo>
                  <a:cubicBezTo>
                    <a:pt x="24" y="4"/>
                    <a:pt x="24" y="4"/>
                    <a:pt x="24" y="4"/>
                  </a:cubicBezTo>
                  <a:cubicBezTo>
                    <a:pt x="25" y="5"/>
                    <a:pt x="25" y="5"/>
                    <a:pt x="25" y="5"/>
                  </a:cubicBezTo>
                  <a:cubicBezTo>
                    <a:pt x="27" y="7"/>
                    <a:pt x="27" y="7"/>
                    <a:pt x="27" y="7"/>
                  </a:cubicBezTo>
                  <a:cubicBezTo>
                    <a:pt x="27" y="7"/>
                    <a:pt x="27" y="7"/>
                    <a:pt x="27" y="7"/>
                  </a:cubicBezTo>
                  <a:cubicBezTo>
                    <a:pt x="27" y="7"/>
                    <a:pt x="28" y="7"/>
                    <a:pt x="28" y="7"/>
                  </a:cubicBezTo>
                  <a:cubicBezTo>
                    <a:pt x="29" y="7"/>
                    <a:pt x="29" y="8"/>
                    <a:pt x="29" y="8"/>
                  </a:cubicBezTo>
                  <a:cubicBezTo>
                    <a:pt x="29" y="8"/>
                    <a:pt x="31" y="8"/>
                    <a:pt x="31" y="8"/>
                  </a:cubicBezTo>
                  <a:cubicBezTo>
                    <a:pt x="32" y="8"/>
                    <a:pt x="32" y="9"/>
                    <a:pt x="32" y="9"/>
                  </a:cubicBezTo>
                  <a:cubicBezTo>
                    <a:pt x="97" y="9"/>
                    <a:pt x="97" y="9"/>
                    <a:pt x="97" y="9"/>
                  </a:cubicBezTo>
                  <a:cubicBezTo>
                    <a:pt x="98" y="10"/>
                    <a:pt x="98" y="10"/>
                    <a:pt x="98" y="10"/>
                  </a:cubicBezTo>
                  <a:cubicBezTo>
                    <a:pt x="97" y="66"/>
                    <a:pt x="97" y="66"/>
                    <a:pt x="97" y="66"/>
                  </a:cubicBezTo>
                  <a:cubicBezTo>
                    <a:pt x="32" y="66"/>
                    <a:pt x="32" y="66"/>
                    <a:pt x="32" y="66"/>
                  </a:cubicBezTo>
                  <a:cubicBezTo>
                    <a:pt x="32" y="66"/>
                    <a:pt x="32" y="66"/>
                    <a:pt x="32" y="67"/>
                  </a:cubicBezTo>
                  <a:cubicBezTo>
                    <a:pt x="32" y="67"/>
                    <a:pt x="31" y="68"/>
                    <a:pt x="32" y="68"/>
                  </a:cubicBezTo>
                  <a:cubicBezTo>
                    <a:pt x="32" y="68"/>
                    <a:pt x="32" y="69"/>
                    <a:pt x="32" y="69"/>
                  </a:cubicBezTo>
                  <a:cubicBezTo>
                    <a:pt x="32" y="69"/>
                    <a:pt x="32" y="69"/>
                    <a:pt x="31" y="69"/>
                  </a:cubicBezTo>
                  <a:cubicBezTo>
                    <a:pt x="31" y="70"/>
                    <a:pt x="30" y="70"/>
                    <a:pt x="30" y="70"/>
                  </a:cubicBezTo>
                  <a:cubicBezTo>
                    <a:pt x="30" y="70"/>
                    <a:pt x="29" y="70"/>
                    <a:pt x="29" y="69"/>
                  </a:cubicBezTo>
                  <a:cubicBezTo>
                    <a:pt x="28" y="69"/>
                    <a:pt x="29" y="69"/>
                    <a:pt x="28" y="69"/>
                  </a:cubicBezTo>
                  <a:cubicBezTo>
                    <a:pt x="27" y="69"/>
                    <a:pt x="27" y="69"/>
                    <a:pt x="27" y="68"/>
                  </a:cubicBezTo>
                  <a:cubicBezTo>
                    <a:pt x="27" y="68"/>
                    <a:pt x="27" y="67"/>
                    <a:pt x="27" y="67"/>
                  </a:cubicBezTo>
                  <a:cubicBezTo>
                    <a:pt x="27" y="67"/>
                    <a:pt x="26" y="66"/>
                    <a:pt x="26" y="66"/>
                  </a:cubicBezTo>
                  <a:cubicBezTo>
                    <a:pt x="25" y="66"/>
                    <a:pt x="25" y="66"/>
                    <a:pt x="25" y="66"/>
                  </a:cubicBezTo>
                  <a:cubicBezTo>
                    <a:pt x="25" y="66"/>
                    <a:pt x="25" y="66"/>
                    <a:pt x="24" y="66"/>
                  </a:cubicBezTo>
                  <a:cubicBezTo>
                    <a:pt x="23" y="66"/>
                    <a:pt x="23" y="66"/>
                    <a:pt x="22" y="66"/>
                  </a:cubicBezTo>
                  <a:cubicBezTo>
                    <a:pt x="22" y="66"/>
                    <a:pt x="22" y="66"/>
                    <a:pt x="21" y="65"/>
                  </a:cubicBezTo>
                  <a:cubicBezTo>
                    <a:pt x="21" y="64"/>
                    <a:pt x="21" y="64"/>
                    <a:pt x="21" y="64"/>
                  </a:cubicBezTo>
                  <a:cubicBezTo>
                    <a:pt x="20" y="62"/>
                    <a:pt x="20" y="62"/>
                    <a:pt x="20" y="62"/>
                  </a:cubicBezTo>
                  <a:cubicBezTo>
                    <a:pt x="20" y="62"/>
                    <a:pt x="19" y="62"/>
                    <a:pt x="19" y="62"/>
                  </a:cubicBezTo>
                  <a:cubicBezTo>
                    <a:pt x="19" y="63"/>
                    <a:pt x="18" y="63"/>
                    <a:pt x="18" y="63"/>
                  </a:cubicBezTo>
                  <a:cubicBezTo>
                    <a:pt x="18" y="63"/>
                    <a:pt x="17" y="63"/>
                    <a:pt x="17" y="63"/>
                  </a:cubicBezTo>
                  <a:cubicBezTo>
                    <a:pt x="16" y="63"/>
                    <a:pt x="16" y="63"/>
                    <a:pt x="16" y="63"/>
                  </a:cubicBezTo>
                  <a:cubicBezTo>
                    <a:pt x="16" y="63"/>
                    <a:pt x="15" y="64"/>
                    <a:pt x="14" y="64"/>
                  </a:cubicBezTo>
                  <a:cubicBezTo>
                    <a:pt x="13" y="65"/>
                    <a:pt x="13" y="65"/>
                    <a:pt x="12" y="65"/>
                  </a:cubicBezTo>
                  <a:cubicBezTo>
                    <a:pt x="12" y="65"/>
                    <a:pt x="12" y="64"/>
                    <a:pt x="12" y="64"/>
                  </a:cubicBezTo>
                  <a:cubicBezTo>
                    <a:pt x="12" y="64"/>
                    <a:pt x="11" y="64"/>
                    <a:pt x="11" y="63"/>
                  </a:cubicBezTo>
                  <a:cubicBezTo>
                    <a:pt x="11" y="62"/>
                    <a:pt x="10" y="62"/>
                    <a:pt x="10" y="61"/>
                  </a:cubicBezTo>
                  <a:cubicBezTo>
                    <a:pt x="11" y="61"/>
                    <a:pt x="11" y="60"/>
                    <a:pt x="10" y="60"/>
                  </a:cubicBezTo>
                  <a:cubicBezTo>
                    <a:pt x="9" y="60"/>
                    <a:pt x="9" y="60"/>
                    <a:pt x="9" y="60"/>
                  </a:cubicBezTo>
                  <a:cubicBezTo>
                    <a:pt x="9" y="60"/>
                    <a:pt x="9" y="59"/>
                    <a:pt x="8" y="59"/>
                  </a:cubicBezTo>
                  <a:cubicBezTo>
                    <a:pt x="7" y="60"/>
                    <a:pt x="7" y="60"/>
                    <a:pt x="7" y="60"/>
                  </a:cubicBezTo>
                  <a:cubicBezTo>
                    <a:pt x="7" y="60"/>
                    <a:pt x="5" y="60"/>
                    <a:pt x="5" y="60"/>
                  </a:cubicBezTo>
                  <a:cubicBezTo>
                    <a:pt x="5" y="61"/>
                    <a:pt x="5" y="61"/>
                    <a:pt x="5" y="61"/>
                  </a:cubicBezTo>
                  <a:cubicBezTo>
                    <a:pt x="4" y="61"/>
                    <a:pt x="4" y="61"/>
                    <a:pt x="4" y="61"/>
                  </a:cubicBezTo>
                  <a:cubicBezTo>
                    <a:pt x="4" y="61"/>
                    <a:pt x="3" y="61"/>
                    <a:pt x="3" y="61"/>
                  </a:cubicBezTo>
                  <a:cubicBezTo>
                    <a:pt x="2" y="61"/>
                    <a:pt x="2" y="61"/>
                    <a:pt x="2" y="61"/>
                  </a:cubicBezTo>
                  <a:cubicBezTo>
                    <a:pt x="2" y="60"/>
                    <a:pt x="3" y="60"/>
                    <a:pt x="2" y="60"/>
                  </a:cubicBezTo>
                  <a:cubicBezTo>
                    <a:pt x="2" y="60"/>
                    <a:pt x="2" y="60"/>
                    <a:pt x="1" y="59"/>
                  </a:cubicBezTo>
                  <a:cubicBezTo>
                    <a:pt x="1" y="59"/>
                    <a:pt x="1" y="60"/>
                    <a:pt x="1" y="59"/>
                  </a:cubicBezTo>
                  <a:cubicBezTo>
                    <a:pt x="1" y="59"/>
                    <a:pt x="1" y="58"/>
                    <a:pt x="1" y="58"/>
                  </a:cubicBezTo>
                  <a:cubicBezTo>
                    <a:pt x="0" y="57"/>
                    <a:pt x="0" y="57"/>
                    <a:pt x="0" y="57"/>
                  </a:cubicBezTo>
                  <a:cubicBezTo>
                    <a:pt x="0" y="57"/>
                    <a:pt x="2" y="56"/>
                    <a:pt x="2" y="56"/>
                  </a:cubicBezTo>
                  <a:cubicBezTo>
                    <a:pt x="2" y="56"/>
                    <a:pt x="3" y="54"/>
                    <a:pt x="3" y="54"/>
                  </a:cubicBezTo>
                  <a:cubicBezTo>
                    <a:pt x="3" y="53"/>
                    <a:pt x="3" y="53"/>
                    <a:pt x="3" y="53"/>
                  </a:cubicBezTo>
                  <a:cubicBezTo>
                    <a:pt x="3" y="53"/>
                    <a:pt x="3" y="52"/>
                    <a:pt x="4" y="52"/>
                  </a:cubicBezTo>
                  <a:cubicBezTo>
                    <a:pt x="4" y="52"/>
                    <a:pt x="4" y="52"/>
                    <a:pt x="5" y="52"/>
                  </a:cubicBezTo>
                  <a:cubicBezTo>
                    <a:pt x="5" y="51"/>
                    <a:pt x="5" y="52"/>
                    <a:pt x="5" y="51"/>
                  </a:cubicBezTo>
                  <a:cubicBezTo>
                    <a:pt x="6" y="50"/>
                    <a:pt x="6" y="50"/>
                    <a:pt x="6" y="50"/>
                  </a:cubicBezTo>
                  <a:cubicBezTo>
                    <a:pt x="6" y="49"/>
                    <a:pt x="6" y="50"/>
                    <a:pt x="6" y="49"/>
                  </a:cubicBezTo>
                  <a:cubicBezTo>
                    <a:pt x="6" y="48"/>
                    <a:pt x="6" y="47"/>
                    <a:pt x="6" y="47"/>
                  </a:cubicBezTo>
                  <a:cubicBezTo>
                    <a:pt x="6" y="46"/>
                    <a:pt x="5" y="47"/>
                    <a:pt x="6" y="46"/>
                  </a:cubicBezTo>
                  <a:cubicBezTo>
                    <a:pt x="8" y="45"/>
                    <a:pt x="8" y="45"/>
                    <a:pt x="8" y="45"/>
                  </a:cubicBezTo>
                  <a:cubicBezTo>
                    <a:pt x="8" y="45"/>
                    <a:pt x="8" y="45"/>
                    <a:pt x="9" y="44"/>
                  </a:cubicBezTo>
                  <a:cubicBezTo>
                    <a:pt x="9" y="44"/>
                    <a:pt x="10" y="43"/>
                    <a:pt x="10" y="43"/>
                  </a:cubicBezTo>
                  <a:cubicBezTo>
                    <a:pt x="10" y="43"/>
                    <a:pt x="9" y="43"/>
                    <a:pt x="10" y="43"/>
                  </a:cubicBezTo>
                  <a:cubicBezTo>
                    <a:pt x="11" y="42"/>
                    <a:pt x="11" y="43"/>
                    <a:pt x="11" y="42"/>
                  </a:cubicBezTo>
                  <a:cubicBezTo>
                    <a:pt x="11" y="42"/>
                    <a:pt x="12" y="42"/>
                    <a:pt x="12" y="41"/>
                  </a:cubicBezTo>
                  <a:cubicBezTo>
                    <a:pt x="12" y="41"/>
                    <a:pt x="11" y="41"/>
                    <a:pt x="12" y="40"/>
                  </a:cubicBezTo>
                  <a:cubicBezTo>
                    <a:pt x="12" y="39"/>
                    <a:pt x="13" y="39"/>
                    <a:pt x="13" y="39"/>
                  </a:cubicBezTo>
                  <a:cubicBezTo>
                    <a:pt x="13" y="38"/>
                    <a:pt x="13" y="38"/>
                    <a:pt x="13" y="38"/>
                  </a:cubicBezTo>
                  <a:cubicBezTo>
                    <a:pt x="13" y="38"/>
                    <a:pt x="13" y="37"/>
                    <a:pt x="14" y="38"/>
                  </a:cubicBezTo>
                  <a:cubicBezTo>
                    <a:pt x="14" y="38"/>
                    <a:pt x="14" y="38"/>
                    <a:pt x="15" y="39"/>
                  </a:cubicBezTo>
                  <a:cubicBezTo>
                    <a:pt x="15" y="39"/>
                    <a:pt x="16" y="39"/>
                    <a:pt x="16" y="39"/>
                  </a:cubicBezTo>
                  <a:cubicBezTo>
                    <a:pt x="17" y="39"/>
                    <a:pt x="18" y="38"/>
                    <a:pt x="18" y="38"/>
                  </a:cubicBezTo>
                  <a:cubicBezTo>
                    <a:pt x="19" y="38"/>
                    <a:pt x="19" y="38"/>
                    <a:pt x="19" y="38"/>
                  </a:cubicBezTo>
                  <a:cubicBezTo>
                    <a:pt x="19" y="38"/>
                    <a:pt x="20" y="37"/>
                    <a:pt x="19" y="37"/>
                  </a:cubicBezTo>
                  <a:cubicBezTo>
                    <a:pt x="18" y="38"/>
                    <a:pt x="18" y="38"/>
                    <a:pt x="17" y="38"/>
                  </a:cubicBezTo>
                  <a:cubicBezTo>
                    <a:pt x="17" y="38"/>
                    <a:pt x="17" y="38"/>
                    <a:pt x="16" y="38"/>
                  </a:cubicBezTo>
                  <a:cubicBezTo>
                    <a:pt x="16" y="38"/>
                    <a:pt x="15" y="38"/>
                    <a:pt x="15" y="38"/>
                  </a:cubicBezTo>
                  <a:cubicBezTo>
                    <a:pt x="15" y="38"/>
                    <a:pt x="15" y="38"/>
                    <a:pt x="14" y="37"/>
                  </a:cubicBezTo>
                  <a:cubicBezTo>
                    <a:pt x="14" y="36"/>
                    <a:pt x="13" y="36"/>
                    <a:pt x="13" y="36"/>
                  </a:cubicBezTo>
                  <a:cubicBezTo>
                    <a:pt x="13" y="35"/>
                    <a:pt x="13" y="35"/>
                    <a:pt x="13" y="35"/>
                  </a:cubicBezTo>
                  <a:cubicBezTo>
                    <a:pt x="13" y="34"/>
                    <a:pt x="13" y="34"/>
                    <a:pt x="13" y="34"/>
                  </a:cubicBezTo>
                  <a:cubicBezTo>
                    <a:pt x="13" y="33"/>
                    <a:pt x="13" y="33"/>
                    <a:pt x="14" y="33"/>
                  </a:cubicBezTo>
                  <a:cubicBezTo>
                    <a:pt x="15" y="32"/>
                    <a:pt x="16" y="31"/>
                    <a:pt x="16" y="31"/>
                  </a:cubicBezTo>
                  <a:cubicBezTo>
                    <a:pt x="16" y="31"/>
                    <a:pt x="16" y="30"/>
                    <a:pt x="16" y="30"/>
                  </a:cubicBezTo>
                  <a:cubicBezTo>
                    <a:pt x="17" y="30"/>
                    <a:pt x="17" y="30"/>
                    <a:pt x="17" y="30"/>
                  </a:cubicBezTo>
                  <a:cubicBezTo>
                    <a:pt x="17" y="30"/>
                    <a:pt x="18" y="29"/>
                    <a:pt x="18" y="29"/>
                  </a:cubicBezTo>
                  <a:cubicBezTo>
                    <a:pt x="18" y="28"/>
                    <a:pt x="19" y="28"/>
                    <a:pt x="19" y="28"/>
                  </a:cubicBezTo>
                  <a:cubicBezTo>
                    <a:pt x="19" y="27"/>
                    <a:pt x="20" y="27"/>
                    <a:pt x="20" y="27"/>
                  </a:cubicBezTo>
                  <a:cubicBezTo>
                    <a:pt x="20" y="26"/>
                    <a:pt x="20" y="26"/>
                    <a:pt x="20" y="26"/>
                  </a:cubicBezTo>
                  <a:cubicBezTo>
                    <a:pt x="20" y="25"/>
                    <a:pt x="19" y="25"/>
                    <a:pt x="20" y="25"/>
                  </a:cubicBezTo>
                  <a:cubicBezTo>
                    <a:pt x="20" y="24"/>
                    <a:pt x="20" y="24"/>
                    <a:pt x="21" y="23"/>
                  </a:cubicBezTo>
                  <a:cubicBezTo>
                    <a:pt x="21" y="23"/>
                    <a:pt x="21" y="23"/>
                    <a:pt x="21" y="22"/>
                  </a:cubicBezTo>
                  <a:cubicBezTo>
                    <a:pt x="22" y="22"/>
                    <a:pt x="22" y="22"/>
                    <a:pt x="23" y="22"/>
                  </a:cubicBezTo>
                  <a:cubicBezTo>
                    <a:pt x="23" y="21"/>
                    <a:pt x="23" y="20"/>
                    <a:pt x="23" y="20"/>
                  </a:cubicBezTo>
                  <a:cubicBezTo>
                    <a:pt x="23" y="20"/>
                    <a:pt x="23" y="20"/>
                    <a:pt x="23" y="19"/>
                  </a:cubicBezTo>
                  <a:cubicBezTo>
                    <a:pt x="23" y="18"/>
                    <a:pt x="23" y="17"/>
                    <a:pt x="22" y="17"/>
                  </a:cubicBezTo>
                  <a:cubicBezTo>
                    <a:pt x="22" y="16"/>
                    <a:pt x="22" y="16"/>
                    <a:pt x="22" y="16"/>
                  </a:cubicBezTo>
                  <a:cubicBezTo>
                    <a:pt x="21" y="14"/>
                    <a:pt x="21" y="14"/>
                    <a:pt x="21" y="14"/>
                  </a:cubicBezTo>
                  <a:cubicBezTo>
                    <a:pt x="21" y="13"/>
                    <a:pt x="21" y="13"/>
                    <a:pt x="21" y="13"/>
                  </a:cubicBezTo>
                  <a:cubicBezTo>
                    <a:pt x="21" y="13"/>
                    <a:pt x="21" y="12"/>
                    <a:pt x="21" y="12"/>
                  </a:cubicBezTo>
                  <a:cubicBezTo>
                    <a:pt x="22" y="12"/>
                    <a:pt x="22" y="10"/>
                    <a:pt x="23" y="10"/>
                  </a:cubicBezTo>
                  <a:cubicBezTo>
                    <a:pt x="23" y="9"/>
                    <a:pt x="23" y="8"/>
                    <a:pt x="23" y="8"/>
                  </a:cubicBezTo>
                  <a:cubicBezTo>
                    <a:pt x="22" y="7"/>
                    <a:pt x="22" y="7"/>
                    <a:pt x="22" y="7"/>
                  </a:cubicBezTo>
                  <a:cubicBezTo>
                    <a:pt x="22" y="6"/>
                    <a:pt x="22" y="5"/>
                    <a:pt x="22" y="5"/>
                  </a:cubicBezTo>
                  <a:cubicBezTo>
                    <a:pt x="22" y="5"/>
                    <a:pt x="22" y="4"/>
                    <a:pt x="22" y="4"/>
                  </a:cubicBezTo>
                  <a:cubicBezTo>
                    <a:pt x="22" y="4"/>
                    <a:pt x="22" y="3"/>
                    <a:pt x="22" y="3"/>
                  </a:cubicBezTo>
                  <a:cubicBezTo>
                    <a:pt x="22" y="3"/>
                    <a:pt x="21" y="2"/>
                    <a:pt x="21" y="2"/>
                  </a:cubicBezTo>
                  <a:cubicBezTo>
                    <a:pt x="22" y="1"/>
                    <a:pt x="22" y="1"/>
                    <a:pt x="22" y="1"/>
                  </a:cubicBezTo>
                  <a:cubicBezTo>
                    <a:pt x="23" y="1"/>
                    <a:pt x="23" y="1"/>
                    <a:pt x="23" y="1"/>
                  </a:cubicBezTo>
                  <a:cubicBezTo>
                    <a:pt x="24" y="0"/>
                    <a:pt x="24" y="0"/>
                    <a:pt x="24" y="0"/>
                  </a:cubicBezTo>
                  <a:cubicBezTo>
                    <a:pt x="24" y="1"/>
                    <a:pt x="24" y="1"/>
                    <a:pt x="24" y="1"/>
                  </a:cubicBezTo>
                  <a:lnTo>
                    <a:pt x="24"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 name="Freeform 206"/>
            <p:cNvSpPr>
              <a:spLocks/>
            </p:cNvSpPr>
            <p:nvPr/>
          </p:nvSpPr>
          <p:spPr bwMode="auto">
            <a:xfrm>
              <a:off x="8037513" y="3349625"/>
              <a:ext cx="36513" cy="41275"/>
            </a:xfrm>
            <a:custGeom>
              <a:avLst/>
              <a:gdLst>
                <a:gd name="T0" fmla="*/ 0 w 26"/>
                <a:gd name="T1" fmla="*/ 24 h 29"/>
                <a:gd name="T2" fmla="*/ 0 w 26"/>
                <a:gd name="T3" fmla="*/ 22 h 29"/>
                <a:gd name="T4" fmla="*/ 0 w 26"/>
                <a:gd name="T5" fmla="*/ 20 h 29"/>
                <a:gd name="T6" fmla="*/ 2 w 26"/>
                <a:gd name="T7" fmla="*/ 17 h 29"/>
                <a:gd name="T8" fmla="*/ 2 w 26"/>
                <a:gd name="T9" fmla="*/ 16 h 29"/>
                <a:gd name="T10" fmla="*/ 4 w 26"/>
                <a:gd name="T11" fmla="*/ 16 h 29"/>
                <a:gd name="T12" fmla="*/ 6 w 26"/>
                <a:gd name="T13" fmla="*/ 17 h 29"/>
                <a:gd name="T14" fmla="*/ 6 w 26"/>
                <a:gd name="T15" fmla="*/ 17 h 29"/>
                <a:gd name="T16" fmla="*/ 7 w 26"/>
                <a:gd name="T17" fmla="*/ 17 h 29"/>
                <a:gd name="T18" fmla="*/ 8 w 26"/>
                <a:gd name="T19" fmla="*/ 16 h 29"/>
                <a:gd name="T20" fmla="*/ 8 w 26"/>
                <a:gd name="T21" fmla="*/ 15 h 29"/>
                <a:gd name="T22" fmla="*/ 7 w 26"/>
                <a:gd name="T23" fmla="*/ 13 h 29"/>
                <a:gd name="T24" fmla="*/ 6 w 26"/>
                <a:gd name="T25" fmla="*/ 10 h 29"/>
                <a:gd name="T26" fmla="*/ 6 w 26"/>
                <a:gd name="T27" fmla="*/ 8 h 29"/>
                <a:gd name="T28" fmla="*/ 11 w 26"/>
                <a:gd name="T29" fmla="*/ 2 h 29"/>
                <a:gd name="T30" fmla="*/ 12 w 26"/>
                <a:gd name="T31" fmla="*/ 3 h 29"/>
                <a:gd name="T32" fmla="*/ 13 w 26"/>
                <a:gd name="T33" fmla="*/ 2 h 29"/>
                <a:gd name="T34" fmla="*/ 14 w 26"/>
                <a:gd name="T35" fmla="*/ 1 h 29"/>
                <a:gd name="T36" fmla="*/ 15 w 26"/>
                <a:gd name="T37" fmla="*/ 1 h 29"/>
                <a:gd name="T38" fmla="*/ 15 w 26"/>
                <a:gd name="T39" fmla="*/ 2 h 29"/>
                <a:gd name="T40" fmla="*/ 17 w 26"/>
                <a:gd name="T41" fmla="*/ 2 h 29"/>
                <a:gd name="T42" fmla="*/ 18 w 26"/>
                <a:gd name="T43" fmla="*/ 2 h 29"/>
                <a:gd name="T44" fmla="*/ 19 w 26"/>
                <a:gd name="T45" fmla="*/ 2 h 29"/>
                <a:gd name="T46" fmla="*/ 21 w 26"/>
                <a:gd name="T47" fmla="*/ 2 h 29"/>
                <a:gd name="T48" fmla="*/ 24 w 26"/>
                <a:gd name="T49" fmla="*/ 2 h 29"/>
                <a:gd name="T50" fmla="*/ 25 w 26"/>
                <a:gd name="T51" fmla="*/ 3 h 29"/>
                <a:gd name="T52" fmla="*/ 25 w 26"/>
                <a:gd name="T53" fmla="*/ 5 h 29"/>
                <a:gd name="T54" fmla="*/ 26 w 26"/>
                <a:gd name="T55" fmla="*/ 6 h 29"/>
                <a:gd name="T56" fmla="*/ 25 w 26"/>
                <a:gd name="T57" fmla="*/ 8 h 29"/>
                <a:gd name="T58" fmla="*/ 24 w 26"/>
                <a:gd name="T59" fmla="*/ 9 h 29"/>
                <a:gd name="T60" fmla="*/ 23 w 26"/>
                <a:gd name="T61" fmla="*/ 10 h 29"/>
                <a:gd name="T62" fmla="*/ 23 w 26"/>
                <a:gd name="T63" fmla="*/ 12 h 29"/>
                <a:gd name="T64" fmla="*/ 22 w 26"/>
                <a:gd name="T65" fmla="*/ 12 h 29"/>
                <a:gd name="T66" fmla="*/ 21 w 26"/>
                <a:gd name="T67" fmla="*/ 12 h 29"/>
                <a:gd name="T68" fmla="*/ 20 w 26"/>
                <a:gd name="T69" fmla="*/ 12 h 29"/>
                <a:gd name="T70" fmla="*/ 21 w 26"/>
                <a:gd name="T71" fmla="*/ 13 h 29"/>
                <a:gd name="T72" fmla="*/ 21 w 26"/>
                <a:gd name="T73" fmla="*/ 14 h 29"/>
                <a:gd name="T74" fmla="*/ 21 w 26"/>
                <a:gd name="T75" fmla="*/ 15 h 29"/>
                <a:gd name="T76" fmla="*/ 20 w 26"/>
                <a:gd name="T77" fmla="*/ 16 h 29"/>
                <a:gd name="T78" fmla="*/ 20 w 26"/>
                <a:gd name="T79" fmla="*/ 17 h 29"/>
                <a:gd name="T80" fmla="*/ 19 w 26"/>
                <a:gd name="T81" fmla="*/ 18 h 29"/>
                <a:gd name="T82" fmla="*/ 19 w 26"/>
                <a:gd name="T83" fmla="*/ 19 h 29"/>
                <a:gd name="T84" fmla="*/ 17 w 26"/>
                <a:gd name="T85" fmla="*/ 20 h 29"/>
                <a:gd name="T86" fmla="*/ 17 w 26"/>
                <a:gd name="T87" fmla="*/ 21 h 29"/>
                <a:gd name="T88" fmla="*/ 17 w 26"/>
                <a:gd name="T89" fmla="*/ 23 h 29"/>
                <a:gd name="T90" fmla="*/ 17 w 26"/>
                <a:gd name="T91" fmla="*/ 25 h 29"/>
                <a:gd name="T92" fmla="*/ 16 w 26"/>
                <a:gd name="T93" fmla="*/ 26 h 29"/>
                <a:gd name="T94" fmla="*/ 14 w 26"/>
                <a:gd name="T95" fmla="*/ 27 h 29"/>
                <a:gd name="T96" fmla="*/ 13 w 26"/>
                <a:gd name="T97" fmla="*/ 28 h 29"/>
                <a:gd name="T98" fmla="*/ 12 w 26"/>
                <a:gd name="T99" fmla="*/ 29 h 29"/>
                <a:gd name="T100" fmla="*/ 10 w 26"/>
                <a:gd name="T101" fmla="*/ 28 h 29"/>
                <a:gd name="T102" fmla="*/ 8 w 26"/>
                <a:gd name="T103" fmla="*/ 27 h 29"/>
                <a:gd name="T104" fmla="*/ 7 w 26"/>
                <a:gd name="T105" fmla="*/ 27 h 29"/>
                <a:gd name="T106" fmla="*/ 6 w 26"/>
                <a:gd name="T107" fmla="*/ 27 h 29"/>
                <a:gd name="T108" fmla="*/ 4 w 26"/>
                <a:gd name="T109" fmla="*/ 27 h 29"/>
                <a:gd name="T110" fmla="*/ 3 w 26"/>
                <a:gd name="T111" fmla="*/ 26 h 29"/>
                <a:gd name="T112" fmla="*/ 1 w 26"/>
                <a:gd name="T113" fmla="*/ 26 h 29"/>
                <a:gd name="T114" fmla="*/ 0 w 26"/>
                <a:gd name="T11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29">
                  <a:moveTo>
                    <a:pt x="0" y="24"/>
                  </a:moveTo>
                  <a:cubicBezTo>
                    <a:pt x="0" y="23"/>
                    <a:pt x="1" y="23"/>
                    <a:pt x="0" y="22"/>
                  </a:cubicBezTo>
                  <a:cubicBezTo>
                    <a:pt x="0" y="21"/>
                    <a:pt x="0" y="21"/>
                    <a:pt x="0" y="20"/>
                  </a:cubicBezTo>
                  <a:cubicBezTo>
                    <a:pt x="0" y="19"/>
                    <a:pt x="2" y="17"/>
                    <a:pt x="2" y="17"/>
                  </a:cubicBezTo>
                  <a:cubicBezTo>
                    <a:pt x="2" y="16"/>
                    <a:pt x="1" y="16"/>
                    <a:pt x="2" y="16"/>
                  </a:cubicBezTo>
                  <a:cubicBezTo>
                    <a:pt x="3" y="15"/>
                    <a:pt x="4" y="15"/>
                    <a:pt x="4" y="16"/>
                  </a:cubicBezTo>
                  <a:cubicBezTo>
                    <a:pt x="5" y="17"/>
                    <a:pt x="5" y="17"/>
                    <a:pt x="6" y="17"/>
                  </a:cubicBezTo>
                  <a:cubicBezTo>
                    <a:pt x="6" y="17"/>
                    <a:pt x="6" y="17"/>
                    <a:pt x="6" y="17"/>
                  </a:cubicBezTo>
                  <a:cubicBezTo>
                    <a:pt x="7" y="17"/>
                    <a:pt x="7" y="17"/>
                    <a:pt x="7" y="17"/>
                  </a:cubicBezTo>
                  <a:cubicBezTo>
                    <a:pt x="8" y="16"/>
                    <a:pt x="8" y="16"/>
                    <a:pt x="8" y="16"/>
                  </a:cubicBezTo>
                  <a:cubicBezTo>
                    <a:pt x="8" y="15"/>
                    <a:pt x="8" y="16"/>
                    <a:pt x="8" y="15"/>
                  </a:cubicBezTo>
                  <a:cubicBezTo>
                    <a:pt x="7" y="13"/>
                    <a:pt x="7" y="13"/>
                    <a:pt x="7" y="13"/>
                  </a:cubicBezTo>
                  <a:cubicBezTo>
                    <a:pt x="7" y="12"/>
                    <a:pt x="6" y="11"/>
                    <a:pt x="6" y="10"/>
                  </a:cubicBezTo>
                  <a:cubicBezTo>
                    <a:pt x="6" y="9"/>
                    <a:pt x="6" y="8"/>
                    <a:pt x="6" y="8"/>
                  </a:cubicBezTo>
                  <a:cubicBezTo>
                    <a:pt x="7" y="8"/>
                    <a:pt x="11" y="2"/>
                    <a:pt x="11" y="2"/>
                  </a:cubicBezTo>
                  <a:cubicBezTo>
                    <a:pt x="12" y="3"/>
                    <a:pt x="12" y="3"/>
                    <a:pt x="12" y="3"/>
                  </a:cubicBezTo>
                  <a:cubicBezTo>
                    <a:pt x="12" y="3"/>
                    <a:pt x="12" y="3"/>
                    <a:pt x="13" y="2"/>
                  </a:cubicBezTo>
                  <a:cubicBezTo>
                    <a:pt x="13" y="1"/>
                    <a:pt x="14" y="1"/>
                    <a:pt x="14" y="1"/>
                  </a:cubicBezTo>
                  <a:cubicBezTo>
                    <a:pt x="14" y="1"/>
                    <a:pt x="15" y="0"/>
                    <a:pt x="15" y="1"/>
                  </a:cubicBezTo>
                  <a:cubicBezTo>
                    <a:pt x="15" y="1"/>
                    <a:pt x="15" y="2"/>
                    <a:pt x="15" y="2"/>
                  </a:cubicBezTo>
                  <a:cubicBezTo>
                    <a:pt x="16" y="2"/>
                    <a:pt x="16" y="2"/>
                    <a:pt x="17" y="2"/>
                  </a:cubicBezTo>
                  <a:cubicBezTo>
                    <a:pt x="17" y="2"/>
                    <a:pt x="17" y="2"/>
                    <a:pt x="18" y="2"/>
                  </a:cubicBezTo>
                  <a:cubicBezTo>
                    <a:pt x="18" y="2"/>
                    <a:pt x="18" y="2"/>
                    <a:pt x="19" y="2"/>
                  </a:cubicBezTo>
                  <a:cubicBezTo>
                    <a:pt x="19" y="2"/>
                    <a:pt x="21" y="2"/>
                    <a:pt x="21" y="2"/>
                  </a:cubicBezTo>
                  <a:cubicBezTo>
                    <a:pt x="21" y="2"/>
                    <a:pt x="24" y="2"/>
                    <a:pt x="24" y="2"/>
                  </a:cubicBezTo>
                  <a:cubicBezTo>
                    <a:pt x="24" y="2"/>
                    <a:pt x="24" y="2"/>
                    <a:pt x="25" y="3"/>
                  </a:cubicBezTo>
                  <a:cubicBezTo>
                    <a:pt x="25" y="4"/>
                    <a:pt x="25" y="4"/>
                    <a:pt x="25" y="5"/>
                  </a:cubicBezTo>
                  <a:cubicBezTo>
                    <a:pt x="25" y="5"/>
                    <a:pt x="26" y="6"/>
                    <a:pt x="26" y="6"/>
                  </a:cubicBezTo>
                  <a:cubicBezTo>
                    <a:pt x="25" y="7"/>
                    <a:pt x="25" y="8"/>
                    <a:pt x="25" y="8"/>
                  </a:cubicBezTo>
                  <a:cubicBezTo>
                    <a:pt x="24" y="8"/>
                    <a:pt x="25" y="9"/>
                    <a:pt x="24" y="9"/>
                  </a:cubicBezTo>
                  <a:cubicBezTo>
                    <a:pt x="24" y="10"/>
                    <a:pt x="24" y="10"/>
                    <a:pt x="23" y="10"/>
                  </a:cubicBezTo>
                  <a:cubicBezTo>
                    <a:pt x="23" y="11"/>
                    <a:pt x="23" y="12"/>
                    <a:pt x="23" y="12"/>
                  </a:cubicBezTo>
                  <a:cubicBezTo>
                    <a:pt x="23" y="12"/>
                    <a:pt x="23" y="12"/>
                    <a:pt x="22" y="12"/>
                  </a:cubicBezTo>
                  <a:cubicBezTo>
                    <a:pt x="22" y="12"/>
                    <a:pt x="21" y="12"/>
                    <a:pt x="21" y="12"/>
                  </a:cubicBezTo>
                  <a:cubicBezTo>
                    <a:pt x="21" y="12"/>
                    <a:pt x="20" y="11"/>
                    <a:pt x="20" y="12"/>
                  </a:cubicBezTo>
                  <a:cubicBezTo>
                    <a:pt x="20" y="12"/>
                    <a:pt x="21" y="13"/>
                    <a:pt x="21" y="13"/>
                  </a:cubicBezTo>
                  <a:cubicBezTo>
                    <a:pt x="21" y="13"/>
                    <a:pt x="21" y="14"/>
                    <a:pt x="21" y="14"/>
                  </a:cubicBezTo>
                  <a:cubicBezTo>
                    <a:pt x="21" y="14"/>
                    <a:pt x="21" y="15"/>
                    <a:pt x="21" y="15"/>
                  </a:cubicBezTo>
                  <a:cubicBezTo>
                    <a:pt x="20" y="15"/>
                    <a:pt x="20" y="15"/>
                    <a:pt x="20" y="16"/>
                  </a:cubicBezTo>
                  <a:cubicBezTo>
                    <a:pt x="20" y="16"/>
                    <a:pt x="20" y="16"/>
                    <a:pt x="20" y="17"/>
                  </a:cubicBezTo>
                  <a:cubicBezTo>
                    <a:pt x="20" y="17"/>
                    <a:pt x="19" y="17"/>
                    <a:pt x="19" y="18"/>
                  </a:cubicBezTo>
                  <a:cubicBezTo>
                    <a:pt x="19" y="19"/>
                    <a:pt x="19" y="19"/>
                    <a:pt x="19" y="19"/>
                  </a:cubicBezTo>
                  <a:cubicBezTo>
                    <a:pt x="18" y="20"/>
                    <a:pt x="17" y="19"/>
                    <a:pt x="17" y="20"/>
                  </a:cubicBezTo>
                  <a:cubicBezTo>
                    <a:pt x="17" y="20"/>
                    <a:pt x="17" y="20"/>
                    <a:pt x="17" y="21"/>
                  </a:cubicBezTo>
                  <a:cubicBezTo>
                    <a:pt x="17" y="22"/>
                    <a:pt x="18" y="22"/>
                    <a:pt x="17" y="23"/>
                  </a:cubicBezTo>
                  <a:cubicBezTo>
                    <a:pt x="17" y="24"/>
                    <a:pt x="17" y="24"/>
                    <a:pt x="17" y="25"/>
                  </a:cubicBezTo>
                  <a:cubicBezTo>
                    <a:pt x="16" y="25"/>
                    <a:pt x="17" y="25"/>
                    <a:pt x="16" y="26"/>
                  </a:cubicBezTo>
                  <a:cubicBezTo>
                    <a:pt x="15" y="27"/>
                    <a:pt x="15" y="27"/>
                    <a:pt x="14" y="27"/>
                  </a:cubicBezTo>
                  <a:cubicBezTo>
                    <a:pt x="14" y="28"/>
                    <a:pt x="14" y="28"/>
                    <a:pt x="13" y="28"/>
                  </a:cubicBezTo>
                  <a:cubicBezTo>
                    <a:pt x="13" y="29"/>
                    <a:pt x="13" y="29"/>
                    <a:pt x="12" y="29"/>
                  </a:cubicBezTo>
                  <a:cubicBezTo>
                    <a:pt x="12" y="29"/>
                    <a:pt x="11" y="28"/>
                    <a:pt x="10" y="28"/>
                  </a:cubicBezTo>
                  <a:cubicBezTo>
                    <a:pt x="9" y="28"/>
                    <a:pt x="9" y="28"/>
                    <a:pt x="8" y="27"/>
                  </a:cubicBezTo>
                  <a:cubicBezTo>
                    <a:pt x="7" y="27"/>
                    <a:pt x="7" y="27"/>
                    <a:pt x="7" y="27"/>
                  </a:cubicBezTo>
                  <a:cubicBezTo>
                    <a:pt x="6" y="28"/>
                    <a:pt x="7" y="27"/>
                    <a:pt x="6" y="27"/>
                  </a:cubicBezTo>
                  <a:cubicBezTo>
                    <a:pt x="5" y="27"/>
                    <a:pt x="5" y="27"/>
                    <a:pt x="4" y="27"/>
                  </a:cubicBezTo>
                  <a:cubicBezTo>
                    <a:pt x="4" y="27"/>
                    <a:pt x="3" y="26"/>
                    <a:pt x="3" y="26"/>
                  </a:cubicBezTo>
                  <a:cubicBezTo>
                    <a:pt x="2" y="26"/>
                    <a:pt x="2" y="26"/>
                    <a:pt x="1" y="26"/>
                  </a:cubicBezTo>
                  <a:cubicBezTo>
                    <a:pt x="1" y="25"/>
                    <a:pt x="0" y="24"/>
                    <a:pt x="0" y="2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 name="Freeform 207"/>
            <p:cNvSpPr>
              <a:spLocks/>
            </p:cNvSpPr>
            <p:nvPr/>
          </p:nvSpPr>
          <p:spPr bwMode="auto">
            <a:xfrm>
              <a:off x="8097838" y="3548063"/>
              <a:ext cx="3175" cy="3175"/>
            </a:xfrm>
            <a:custGeom>
              <a:avLst/>
              <a:gdLst>
                <a:gd name="T0" fmla="*/ 0 w 2"/>
                <a:gd name="T1" fmla="*/ 0 h 3"/>
                <a:gd name="T2" fmla="*/ 0 w 2"/>
                <a:gd name="T3" fmla="*/ 2 h 3"/>
                <a:gd name="T4" fmla="*/ 0 w 2"/>
                <a:gd name="T5" fmla="*/ 2 h 3"/>
                <a:gd name="T6" fmla="*/ 1 w 2"/>
                <a:gd name="T7" fmla="*/ 3 h 3"/>
                <a:gd name="T8" fmla="*/ 1 w 2"/>
                <a:gd name="T9" fmla="*/ 3 h 3"/>
                <a:gd name="T10" fmla="*/ 2 w 2"/>
                <a:gd name="T11" fmla="*/ 2 h 3"/>
                <a:gd name="T12" fmla="*/ 2 w 2"/>
                <a:gd name="T13" fmla="*/ 2 h 3"/>
                <a:gd name="T14" fmla="*/ 2 w 2"/>
                <a:gd name="T15" fmla="*/ 1 h 3"/>
                <a:gd name="T16" fmla="*/ 2 w 2"/>
                <a:gd name="T17" fmla="*/ 1 h 3"/>
                <a:gd name="T18" fmla="*/ 0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0"/>
                  </a:moveTo>
                  <a:cubicBezTo>
                    <a:pt x="0" y="1"/>
                    <a:pt x="0" y="2"/>
                    <a:pt x="0" y="2"/>
                  </a:cubicBezTo>
                  <a:cubicBezTo>
                    <a:pt x="0" y="2"/>
                    <a:pt x="0" y="2"/>
                    <a:pt x="0" y="2"/>
                  </a:cubicBezTo>
                  <a:cubicBezTo>
                    <a:pt x="0" y="2"/>
                    <a:pt x="1" y="3"/>
                    <a:pt x="1" y="3"/>
                  </a:cubicBezTo>
                  <a:cubicBezTo>
                    <a:pt x="1" y="3"/>
                    <a:pt x="1" y="3"/>
                    <a:pt x="1" y="3"/>
                  </a:cubicBezTo>
                  <a:cubicBezTo>
                    <a:pt x="2" y="3"/>
                    <a:pt x="2" y="2"/>
                    <a:pt x="2" y="2"/>
                  </a:cubicBezTo>
                  <a:cubicBezTo>
                    <a:pt x="2" y="2"/>
                    <a:pt x="2" y="2"/>
                    <a:pt x="2" y="2"/>
                  </a:cubicBezTo>
                  <a:cubicBezTo>
                    <a:pt x="2" y="2"/>
                    <a:pt x="2" y="1"/>
                    <a:pt x="2" y="1"/>
                  </a:cubicBezTo>
                  <a:cubicBezTo>
                    <a:pt x="2" y="1"/>
                    <a:pt x="2" y="1"/>
                    <a:pt x="2" y="1"/>
                  </a:cubicBezTo>
                  <a:cubicBezTo>
                    <a:pt x="2" y="1"/>
                    <a:pt x="1"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 name="Freeform 208"/>
            <p:cNvSpPr>
              <a:spLocks/>
            </p:cNvSpPr>
            <p:nvPr/>
          </p:nvSpPr>
          <p:spPr bwMode="auto">
            <a:xfrm>
              <a:off x="8110538" y="3543300"/>
              <a:ext cx="3175" cy="3175"/>
            </a:xfrm>
            <a:custGeom>
              <a:avLst/>
              <a:gdLst>
                <a:gd name="T0" fmla="*/ 2 w 2"/>
                <a:gd name="T1" fmla="*/ 0 h 2"/>
                <a:gd name="T2" fmla="*/ 1 w 2"/>
                <a:gd name="T3" fmla="*/ 0 h 2"/>
                <a:gd name="T4" fmla="*/ 0 w 2"/>
                <a:gd name="T5" fmla="*/ 2 h 2"/>
                <a:gd name="T6" fmla="*/ 1 w 2"/>
                <a:gd name="T7" fmla="*/ 2 h 2"/>
                <a:gd name="T8" fmla="*/ 2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1" y="0"/>
                    <a:pt x="1" y="0"/>
                  </a:cubicBezTo>
                  <a:cubicBezTo>
                    <a:pt x="1" y="1"/>
                    <a:pt x="0" y="1"/>
                    <a:pt x="0" y="2"/>
                  </a:cubicBezTo>
                  <a:cubicBezTo>
                    <a:pt x="1" y="2"/>
                    <a:pt x="1" y="2"/>
                    <a:pt x="1" y="2"/>
                  </a:cubicBezTo>
                  <a:cubicBezTo>
                    <a:pt x="2" y="2"/>
                    <a:pt x="2" y="2"/>
                    <a:pt x="2" y="2"/>
                  </a:cubicBezTo>
                  <a:cubicBezTo>
                    <a:pt x="2" y="1"/>
                    <a:pt x="2" y="1"/>
                    <a:pt x="2" y="1"/>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 name="Freeform 209"/>
            <p:cNvSpPr>
              <a:spLocks/>
            </p:cNvSpPr>
            <p:nvPr/>
          </p:nvSpPr>
          <p:spPr bwMode="auto">
            <a:xfrm>
              <a:off x="8042275" y="2703513"/>
              <a:ext cx="530225" cy="798513"/>
            </a:xfrm>
            <a:custGeom>
              <a:avLst/>
              <a:gdLst>
                <a:gd name="T0" fmla="*/ 9 w 376"/>
                <a:gd name="T1" fmla="*/ 426 h 567"/>
                <a:gd name="T2" fmla="*/ 20 w 376"/>
                <a:gd name="T3" fmla="*/ 436 h 567"/>
                <a:gd name="T4" fmla="*/ 38 w 376"/>
                <a:gd name="T5" fmla="*/ 451 h 567"/>
                <a:gd name="T6" fmla="*/ 54 w 376"/>
                <a:gd name="T7" fmla="*/ 449 h 567"/>
                <a:gd name="T8" fmla="*/ 56 w 376"/>
                <a:gd name="T9" fmla="*/ 471 h 567"/>
                <a:gd name="T10" fmla="*/ 71 w 376"/>
                <a:gd name="T11" fmla="*/ 497 h 567"/>
                <a:gd name="T12" fmla="*/ 65 w 376"/>
                <a:gd name="T13" fmla="*/ 532 h 567"/>
                <a:gd name="T14" fmla="*/ 142 w 376"/>
                <a:gd name="T15" fmla="*/ 533 h 567"/>
                <a:gd name="T16" fmla="*/ 165 w 376"/>
                <a:gd name="T17" fmla="*/ 533 h 567"/>
                <a:gd name="T18" fmla="*/ 196 w 376"/>
                <a:gd name="T19" fmla="*/ 534 h 567"/>
                <a:gd name="T20" fmla="*/ 218 w 376"/>
                <a:gd name="T21" fmla="*/ 535 h 567"/>
                <a:gd name="T22" fmla="*/ 235 w 376"/>
                <a:gd name="T23" fmla="*/ 539 h 567"/>
                <a:gd name="T24" fmla="*/ 301 w 376"/>
                <a:gd name="T25" fmla="*/ 539 h 567"/>
                <a:gd name="T26" fmla="*/ 313 w 376"/>
                <a:gd name="T27" fmla="*/ 545 h 567"/>
                <a:gd name="T28" fmla="*/ 332 w 376"/>
                <a:gd name="T29" fmla="*/ 548 h 567"/>
                <a:gd name="T30" fmla="*/ 358 w 376"/>
                <a:gd name="T31" fmla="*/ 555 h 567"/>
                <a:gd name="T32" fmla="*/ 372 w 376"/>
                <a:gd name="T33" fmla="*/ 555 h 567"/>
                <a:gd name="T34" fmla="*/ 374 w 376"/>
                <a:gd name="T35" fmla="*/ 531 h 567"/>
                <a:gd name="T36" fmla="*/ 367 w 376"/>
                <a:gd name="T37" fmla="*/ 498 h 567"/>
                <a:gd name="T38" fmla="*/ 323 w 376"/>
                <a:gd name="T39" fmla="*/ 442 h 567"/>
                <a:gd name="T40" fmla="*/ 305 w 376"/>
                <a:gd name="T41" fmla="*/ 419 h 567"/>
                <a:gd name="T42" fmla="*/ 296 w 376"/>
                <a:gd name="T43" fmla="*/ 383 h 567"/>
                <a:gd name="T44" fmla="*/ 293 w 376"/>
                <a:gd name="T45" fmla="*/ 345 h 567"/>
                <a:gd name="T46" fmla="*/ 324 w 376"/>
                <a:gd name="T47" fmla="*/ 300 h 567"/>
                <a:gd name="T48" fmla="*/ 343 w 376"/>
                <a:gd name="T49" fmla="*/ 274 h 567"/>
                <a:gd name="T50" fmla="*/ 323 w 376"/>
                <a:gd name="T51" fmla="*/ 220 h 567"/>
                <a:gd name="T52" fmla="*/ 287 w 376"/>
                <a:gd name="T53" fmla="*/ 191 h 567"/>
                <a:gd name="T54" fmla="*/ 272 w 376"/>
                <a:gd name="T55" fmla="*/ 165 h 567"/>
                <a:gd name="T56" fmla="*/ 350 w 376"/>
                <a:gd name="T57" fmla="*/ 153 h 567"/>
                <a:gd name="T58" fmla="*/ 323 w 376"/>
                <a:gd name="T59" fmla="*/ 116 h 567"/>
                <a:gd name="T60" fmla="*/ 321 w 376"/>
                <a:gd name="T61" fmla="*/ 87 h 567"/>
                <a:gd name="T62" fmla="*/ 321 w 376"/>
                <a:gd name="T63" fmla="*/ 61 h 567"/>
                <a:gd name="T64" fmla="*/ 313 w 376"/>
                <a:gd name="T65" fmla="*/ 44 h 567"/>
                <a:gd name="T66" fmla="*/ 306 w 376"/>
                <a:gd name="T67" fmla="*/ 21 h 567"/>
                <a:gd name="T68" fmla="*/ 295 w 376"/>
                <a:gd name="T69" fmla="*/ 9 h 567"/>
                <a:gd name="T70" fmla="*/ 285 w 376"/>
                <a:gd name="T71" fmla="*/ 36 h 567"/>
                <a:gd name="T72" fmla="*/ 296 w 376"/>
                <a:gd name="T73" fmla="*/ 42 h 567"/>
                <a:gd name="T74" fmla="*/ 299 w 376"/>
                <a:gd name="T75" fmla="*/ 53 h 567"/>
                <a:gd name="T76" fmla="*/ 298 w 376"/>
                <a:gd name="T77" fmla="*/ 69 h 567"/>
                <a:gd name="T78" fmla="*/ 277 w 376"/>
                <a:gd name="T79" fmla="*/ 92 h 567"/>
                <a:gd name="T80" fmla="*/ 260 w 376"/>
                <a:gd name="T81" fmla="*/ 101 h 567"/>
                <a:gd name="T82" fmla="*/ 251 w 376"/>
                <a:gd name="T83" fmla="*/ 117 h 567"/>
                <a:gd name="T84" fmla="*/ 246 w 376"/>
                <a:gd name="T85" fmla="*/ 132 h 567"/>
                <a:gd name="T86" fmla="*/ 236 w 376"/>
                <a:gd name="T87" fmla="*/ 148 h 567"/>
                <a:gd name="T88" fmla="*/ 232 w 376"/>
                <a:gd name="T89" fmla="*/ 168 h 567"/>
                <a:gd name="T90" fmla="*/ 214 w 376"/>
                <a:gd name="T91" fmla="*/ 185 h 567"/>
                <a:gd name="T92" fmla="*/ 211 w 376"/>
                <a:gd name="T93" fmla="*/ 206 h 567"/>
                <a:gd name="T94" fmla="*/ 203 w 376"/>
                <a:gd name="T95" fmla="*/ 221 h 567"/>
                <a:gd name="T96" fmla="*/ 190 w 376"/>
                <a:gd name="T97" fmla="*/ 229 h 567"/>
                <a:gd name="T98" fmla="*/ 180 w 376"/>
                <a:gd name="T99" fmla="*/ 255 h 567"/>
                <a:gd name="T100" fmla="*/ 167 w 376"/>
                <a:gd name="T101" fmla="*/ 279 h 567"/>
                <a:gd name="T102" fmla="*/ 163 w 376"/>
                <a:gd name="T103" fmla="*/ 298 h 567"/>
                <a:gd name="T104" fmla="*/ 150 w 376"/>
                <a:gd name="T105" fmla="*/ 312 h 567"/>
                <a:gd name="T106" fmla="*/ 139 w 376"/>
                <a:gd name="T107" fmla="*/ 326 h 567"/>
                <a:gd name="T108" fmla="*/ 124 w 376"/>
                <a:gd name="T109" fmla="*/ 316 h 567"/>
                <a:gd name="T110" fmla="*/ 114 w 376"/>
                <a:gd name="T111" fmla="*/ 304 h 567"/>
                <a:gd name="T112" fmla="*/ 101 w 376"/>
                <a:gd name="T113" fmla="*/ 301 h 567"/>
                <a:gd name="T114" fmla="*/ 69 w 376"/>
                <a:gd name="T115" fmla="*/ 312 h 567"/>
                <a:gd name="T116" fmla="*/ 52 w 376"/>
                <a:gd name="T117" fmla="*/ 329 h 567"/>
                <a:gd name="T118" fmla="*/ 19 w 376"/>
                <a:gd name="T119" fmla="*/ 357 h 567"/>
                <a:gd name="T120" fmla="*/ 17 w 376"/>
                <a:gd name="T121" fmla="*/ 383 h 567"/>
                <a:gd name="T122" fmla="*/ 3 w 376"/>
                <a:gd name="T123" fmla="*/ 409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567">
                  <a:moveTo>
                    <a:pt x="1" y="417"/>
                  </a:moveTo>
                  <a:cubicBezTo>
                    <a:pt x="1" y="418"/>
                    <a:pt x="1" y="417"/>
                    <a:pt x="1" y="418"/>
                  </a:cubicBezTo>
                  <a:cubicBezTo>
                    <a:pt x="1" y="418"/>
                    <a:pt x="0" y="419"/>
                    <a:pt x="0" y="420"/>
                  </a:cubicBezTo>
                  <a:cubicBezTo>
                    <a:pt x="0" y="421"/>
                    <a:pt x="1" y="420"/>
                    <a:pt x="1" y="420"/>
                  </a:cubicBezTo>
                  <a:cubicBezTo>
                    <a:pt x="1" y="420"/>
                    <a:pt x="2" y="420"/>
                    <a:pt x="2" y="420"/>
                  </a:cubicBezTo>
                  <a:cubicBezTo>
                    <a:pt x="3" y="420"/>
                    <a:pt x="4" y="420"/>
                    <a:pt x="4" y="420"/>
                  </a:cubicBezTo>
                  <a:cubicBezTo>
                    <a:pt x="4" y="420"/>
                    <a:pt x="3" y="421"/>
                    <a:pt x="3" y="421"/>
                  </a:cubicBezTo>
                  <a:cubicBezTo>
                    <a:pt x="3" y="422"/>
                    <a:pt x="2" y="422"/>
                    <a:pt x="1" y="422"/>
                  </a:cubicBezTo>
                  <a:cubicBezTo>
                    <a:pt x="0" y="422"/>
                    <a:pt x="0" y="423"/>
                    <a:pt x="0" y="424"/>
                  </a:cubicBezTo>
                  <a:cubicBezTo>
                    <a:pt x="0" y="424"/>
                    <a:pt x="0" y="425"/>
                    <a:pt x="0" y="425"/>
                  </a:cubicBezTo>
                  <a:cubicBezTo>
                    <a:pt x="0" y="425"/>
                    <a:pt x="1" y="425"/>
                    <a:pt x="1" y="425"/>
                  </a:cubicBezTo>
                  <a:cubicBezTo>
                    <a:pt x="2" y="425"/>
                    <a:pt x="2" y="425"/>
                    <a:pt x="2" y="425"/>
                  </a:cubicBezTo>
                  <a:cubicBezTo>
                    <a:pt x="3" y="425"/>
                    <a:pt x="3" y="425"/>
                    <a:pt x="3" y="425"/>
                  </a:cubicBezTo>
                  <a:cubicBezTo>
                    <a:pt x="3" y="425"/>
                    <a:pt x="4" y="425"/>
                    <a:pt x="5" y="425"/>
                  </a:cubicBezTo>
                  <a:cubicBezTo>
                    <a:pt x="6" y="426"/>
                    <a:pt x="5" y="426"/>
                    <a:pt x="5" y="426"/>
                  </a:cubicBezTo>
                  <a:cubicBezTo>
                    <a:pt x="5" y="426"/>
                    <a:pt x="8" y="426"/>
                    <a:pt x="9" y="426"/>
                  </a:cubicBezTo>
                  <a:cubicBezTo>
                    <a:pt x="10" y="426"/>
                    <a:pt x="10" y="426"/>
                    <a:pt x="11" y="426"/>
                  </a:cubicBezTo>
                  <a:cubicBezTo>
                    <a:pt x="12" y="426"/>
                    <a:pt x="12" y="425"/>
                    <a:pt x="11" y="425"/>
                  </a:cubicBezTo>
                  <a:cubicBezTo>
                    <a:pt x="11" y="425"/>
                    <a:pt x="11" y="424"/>
                    <a:pt x="10" y="424"/>
                  </a:cubicBezTo>
                  <a:cubicBezTo>
                    <a:pt x="8" y="424"/>
                    <a:pt x="10" y="424"/>
                    <a:pt x="12" y="423"/>
                  </a:cubicBezTo>
                  <a:cubicBezTo>
                    <a:pt x="14" y="422"/>
                    <a:pt x="13" y="423"/>
                    <a:pt x="13" y="423"/>
                  </a:cubicBezTo>
                  <a:cubicBezTo>
                    <a:pt x="13" y="423"/>
                    <a:pt x="13" y="423"/>
                    <a:pt x="14" y="422"/>
                  </a:cubicBezTo>
                  <a:cubicBezTo>
                    <a:pt x="15" y="422"/>
                    <a:pt x="15" y="422"/>
                    <a:pt x="16" y="422"/>
                  </a:cubicBezTo>
                  <a:cubicBezTo>
                    <a:pt x="17" y="423"/>
                    <a:pt x="16" y="423"/>
                    <a:pt x="17" y="424"/>
                  </a:cubicBezTo>
                  <a:cubicBezTo>
                    <a:pt x="17" y="424"/>
                    <a:pt x="17" y="424"/>
                    <a:pt x="18" y="425"/>
                  </a:cubicBezTo>
                  <a:cubicBezTo>
                    <a:pt x="19" y="426"/>
                    <a:pt x="18" y="426"/>
                    <a:pt x="19" y="426"/>
                  </a:cubicBezTo>
                  <a:cubicBezTo>
                    <a:pt x="19" y="427"/>
                    <a:pt x="19" y="427"/>
                    <a:pt x="19" y="428"/>
                  </a:cubicBezTo>
                  <a:cubicBezTo>
                    <a:pt x="19" y="429"/>
                    <a:pt x="18" y="429"/>
                    <a:pt x="18" y="430"/>
                  </a:cubicBezTo>
                  <a:cubicBezTo>
                    <a:pt x="18" y="431"/>
                    <a:pt x="19" y="431"/>
                    <a:pt x="19" y="431"/>
                  </a:cubicBezTo>
                  <a:cubicBezTo>
                    <a:pt x="20" y="432"/>
                    <a:pt x="20" y="431"/>
                    <a:pt x="21" y="432"/>
                  </a:cubicBezTo>
                  <a:cubicBezTo>
                    <a:pt x="22" y="433"/>
                    <a:pt x="21" y="433"/>
                    <a:pt x="21" y="433"/>
                  </a:cubicBezTo>
                  <a:cubicBezTo>
                    <a:pt x="20" y="434"/>
                    <a:pt x="20" y="435"/>
                    <a:pt x="20" y="436"/>
                  </a:cubicBezTo>
                  <a:cubicBezTo>
                    <a:pt x="20" y="437"/>
                    <a:pt x="20" y="437"/>
                    <a:pt x="20" y="438"/>
                  </a:cubicBezTo>
                  <a:cubicBezTo>
                    <a:pt x="21" y="439"/>
                    <a:pt x="21" y="438"/>
                    <a:pt x="22" y="439"/>
                  </a:cubicBezTo>
                  <a:cubicBezTo>
                    <a:pt x="24" y="439"/>
                    <a:pt x="23" y="439"/>
                    <a:pt x="24" y="440"/>
                  </a:cubicBezTo>
                  <a:cubicBezTo>
                    <a:pt x="24" y="441"/>
                    <a:pt x="24" y="441"/>
                    <a:pt x="24" y="442"/>
                  </a:cubicBezTo>
                  <a:cubicBezTo>
                    <a:pt x="24" y="442"/>
                    <a:pt x="23" y="443"/>
                    <a:pt x="23" y="444"/>
                  </a:cubicBezTo>
                  <a:cubicBezTo>
                    <a:pt x="22" y="445"/>
                    <a:pt x="23" y="445"/>
                    <a:pt x="24" y="445"/>
                  </a:cubicBezTo>
                  <a:cubicBezTo>
                    <a:pt x="26" y="446"/>
                    <a:pt x="26" y="446"/>
                    <a:pt x="28" y="447"/>
                  </a:cubicBezTo>
                  <a:cubicBezTo>
                    <a:pt x="29" y="448"/>
                    <a:pt x="28" y="448"/>
                    <a:pt x="28" y="448"/>
                  </a:cubicBezTo>
                  <a:cubicBezTo>
                    <a:pt x="28" y="448"/>
                    <a:pt x="29" y="448"/>
                    <a:pt x="30" y="449"/>
                  </a:cubicBezTo>
                  <a:cubicBezTo>
                    <a:pt x="30" y="449"/>
                    <a:pt x="30" y="449"/>
                    <a:pt x="32" y="449"/>
                  </a:cubicBezTo>
                  <a:cubicBezTo>
                    <a:pt x="33" y="448"/>
                    <a:pt x="33" y="448"/>
                    <a:pt x="34" y="448"/>
                  </a:cubicBezTo>
                  <a:cubicBezTo>
                    <a:pt x="35" y="448"/>
                    <a:pt x="34" y="449"/>
                    <a:pt x="34" y="450"/>
                  </a:cubicBezTo>
                  <a:cubicBezTo>
                    <a:pt x="34" y="450"/>
                    <a:pt x="34" y="450"/>
                    <a:pt x="35" y="451"/>
                  </a:cubicBezTo>
                  <a:cubicBezTo>
                    <a:pt x="35" y="452"/>
                    <a:pt x="35" y="452"/>
                    <a:pt x="36" y="452"/>
                  </a:cubicBezTo>
                  <a:cubicBezTo>
                    <a:pt x="36" y="452"/>
                    <a:pt x="36" y="452"/>
                    <a:pt x="37" y="451"/>
                  </a:cubicBezTo>
                  <a:cubicBezTo>
                    <a:pt x="38" y="451"/>
                    <a:pt x="37" y="451"/>
                    <a:pt x="38" y="451"/>
                  </a:cubicBezTo>
                  <a:cubicBezTo>
                    <a:pt x="39" y="451"/>
                    <a:pt x="39" y="450"/>
                    <a:pt x="39" y="450"/>
                  </a:cubicBezTo>
                  <a:cubicBezTo>
                    <a:pt x="40" y="450"/>
                    <a:pt x="39" y="450"/>
                    <a:pt x="40" y="451"/>
                  </a:cubicBezTo>
                  <a:cubicBezTo>
                    <a:pt x="40" y="451"/>
                    <a:pt x="39" y="451"/>
                    <a:pt x="40" y="452"/>
                  </a:cubicBezTo>
                  <a:cubicBezTo>
                    <a:pt x="40" y="453"/>
                    <a:pt x="40" y="452"/>
                    <a:pt x="40" y="453"/>
                  </a:cubicBezTo>
                  <a:cubicBezTo>
                    <a:pt x="41" y="453"/>
                    <a:pt x="41" y="453"/>
                    <a:pt x="42" y="454"/>
                  </a:cubicBezTo>
                  <a:cubicBezTo>
                    <a:pt x="43" y="454"/>
                    <a:pt x="43" y="454"/>
                    <a:pt x="44" y="454"/>
                  </a:cubicBezTo>
                  <a:cubicBezTo>
                    <a:pt x="44" y="454"/>
                    <a:pt x="45" y="454"/>
                    <a:pt x="46" y="454"/>
                  </a:cubicBezTo>
                  <a:cubicBezTo>
                    <a:pt x="46" y="454"/>
                    <a:pt x="47" y="453"/>
                    <a:pt x="47" y="453"/>
                  </a:cubicBezTo>
                  <a:cubicBezTo>
                    <a:pt x="47" y="453"/>
                    <a:pt x="47" y="453"/>
                    <a:pt x="46" y="453"/>
                  </a:cubicBezTo>
                  <a:cubicBezTo>
                    <a:pt x="45" y="453"/>
                    <a:pt x="46" y="452"/>
                    <a:pt x="46" y="451"/>
                  </a:cubicBezTo>
                  <a:cubicBezTo>
                    <a:pt x="46" y="451"/>
                    <a:pt x="46" y="451"/>
                    <a:pt x="46" y="450"/>
                  </a:cubicBezTo>
                  <a:cubicBezTo>
                    <a:pt x="46" y="449"/>
                    <a:pt x="47" y="450"/>
                    <a:pt x="47" y="450"/>
                  </a:cubicBezTo>
                  <a:cubicBezTo>
                    <a:pt x="48" y="451"/>
                    <a:pt x="48" y="451"/>
                    <a:pt x="49" y="452"/>
                  </a:cubicBezTo>
                  <a:cubicBezTo>
                    <a:pt x="50" y="451"/>
                    <a:pt x="50" y="451"/>
                    <a:pt x="50" y="451"/>
                  </a:cubicBezTo>
                  <a:cubicBezTo>
                    <a:pt x="50" y="451"/>
                    <a:pt x="51" y="450"/>
                    <a:pt x="52" y="449"/>
                  </a:cubicBezTo>
                  <a:cubicBezTo>
                    <a:pt x="53" y="449"/>
                    <a:pt x="54" y="449"/>
                    <a:pt x="54" y="449"/>
                  </a:cubicBezTo>
                  <a:cubicBezTo>
                    <a:pt x="55" y="448"/>
                    <a:pt x="56" y="448"/>
                    <a:pt x="56" y="447"/>
                  </a:cubicBezTo>
                  <a:cubicBezTo>
                    <a:pt x="57" y="447"/>
                    <a:pt x="58" y="447"/>
                    <a:pt x="58" y="447"/>
                  </a:cubicBezTo>
                  <a:cubicBezTo>
                    <a:pt x="58" y="447"/>
                    <a:pt x="58" y="447"/>
                    <a:pt x="58" y="448"/>
                  </a:cubicBezTo>
                  <a:cubicBezTo>
                    <a:pt x="58" y="449"/>
                    <a:pt x="57" y="449"/>
                    <a:pt x="57" y="450"/>
                  </a:cubicBezTo>
                  <a:cubicBezTo>
                    <a:pt x="56" y="451"/>
                    <a:pt x="56" y="451"/>
                    <a:pt x="56" y="452"/>
                  </a:cubicBezTo>
                  <a:cubicBezTo>
                    <a:pt x="56" y="453"/>
                    <a:pt x="56" y="453"/>
                    <a:pt x="56" y="454"/>
                  </a:cubicBezTo>
                  <a:cubicBezTo>
                    <a:pt x="56" y="455"/>
                    <a:pt x="55" y="454"/>
                    <a:pt x="54" y="455"/>
                  </a:cubicBezTo>
                  <a:cubicBezTo>
                    <a:pt x="53" y="455"/>
                    <a:pt x="54" y="455"/>
                    <a:pt x="54" y="456"/>
                  </a:cubicBezTo>
                  <a:cubicBezTo>
                    <a:pt x="54" y="456"/>
                    <a:pt x="54" y="458"/>
                    <a:pt x="53" y="459"/>
                  </a:cubicBezTo>
                  <a:cubicBezTo>
                    <a:pt x="53" y="460"/>
                    <a:pt x="52" y="459"/>
                    <a:pt x="52" y="458"/>
                  </a:cubicBezTo>
                  <a:cubicBezTo>
                    <a:pt x="51" y="458"/>
                    <a:pt x="52" y="460"/>
                    <a:pt x="52" y="460"/>
                  </a:cubicBezTo>
                  <a:cubicBezTo>
                    <a:pt x="52" y="460"/>
                    <a:pt x="53" y="462"/>
                    <a:pt x="54" y="462"/>
                  </a:cubicBezTo>
                  <a:cubicBezTo>
                    <a:pt x="55" y="463"/>
                    <a:pt x="55" y="465"/>
                    <a:pt x="55" y="466"/>
                  </a:cubicBezTo>
                  <a:cubicBezTo>
                    <a:pt x="55" y="467"/>
                    <a:pt x="55" y="467"/>
                    <a:pt x="55" y="468"/>
                  </a:cubicBezTo>
                  <a:cubicBezTo>
                    <a:pt x="55" y="468"/>
                    <a:pt x="55" y="469"/>
                    <a:pt x="55" y="470"/>
                  </a:cubicBezTo>
                  <a:cubicBezTo>
                    <a:pt x="55" y="471"/>
                    <a:pt x="55" y="471"/>
                    <a:pt x="56" y="471"/>
                  </a:cubicBezTo>
                  <a:cubicBezTo>
                    <a:pt x="56" y="471"/>
                    <a:pt x="58" y="471"/>
                    <a:pt x="58" y="471"/>
                  </a:cubicBezTo>
                  <a:cubicBezTo>
                    <a:pt x="57" y="472"/>
                    <a:pt x="57" y="472"/>
                    <a:pt x="57" y="472"/>
                  </a:cubicBezTo>
                  <a:cubicBezTo>
                    <a:pt x="57" y="474"/>
                    <a:pt x="57" y="474"/>
                    <a:pt x="57" y="474"/>
                  </a:cubicBezTo>
                  <a:cubicBezTo>
                    <a:pt x="57" y="474"/>
                    <a:pt x="58" y="474"/>
                    <a:pt x="59" y="475"/>
                  </a:cubicBezTo>
                  <a:cubicBezTo>
                    <a:pt x="60" y="475"/>
                    <a:pt x="59" y="475"/>
                    <a:pt x="60" y="475"/>
                  </a:cubicBezTo>
                  <a:cubicBezTo>
                    <a:pt x="61" y="476"/>
                    <a:pt x="61" y="476"/>
                    <a:pt x="63" y="477"/>
                  </a:cubicBezTo>
                  <a:cubicBezTo>
                    <a:pt x="65" y="478"/>
                    <a:pt x="64" y="478"/>
                    <a:pt x="65" y="479"/>
                  </a:cubicBezTo>
                  <a:cubicBezTo>
                    <a:pt x="66" y="480"/>
                    <a:pt x="65" y="480"/>
                    <a:pt x="66" y="480"/>
                  </a:cubicBezTo>
                  <a:cubicBezTo>
                    <a:pt x="66" y="481"/>
                    <a:pt x="67" y="482"/>
                    <a:pt x="68" y="483"/>
                  </a:cubicBezTo>
                  <a:cubicBezTo>
                    <a:pt x="68" y="484"/>
                    <a:pt x="69" y="485"/>
                    <a:pt x="69" y="485"/>
                  </a:cubicBezTo>
                  <a:cubicBezTo>
                    <a:pt x="70" y="486"/>
                    <a:pt x="70" y="486"/>
                    <a:pt x="70" y="486"/>
                  </a:cubicBezTo>
                  <a:cubicBezTo>
                    <a:pt x="70" y="486"/>
                    <a:pt x="69" y="486"/>
                    <a:pt x="69" y="487"/>
                  </a:cubicBezTo>
                  <a:cubicBezTo>
                    <a:pt x="70" y="488"/>
                    <a:pt x="70" y="489"/>
                    <a:pt x="70" y="490"/>
                  </a:cubicBezTo>
                  <a:cubicBezTo>
                    <a:pt x="71" y="491"/>
                    <a:pt x="71" y="491"/>
                    <a:pt x="71" y="493"/>
                  </a:cubicBezTo>
                  <a:cubicBezTo>
                    <a:pt x="72" y="494"/>
                    <a:pt x="71" y="493"/>
                    <a:pt x="72" y="495"/>
                  </a:cubicBezTo>
                  <a:cubicBezTo>
                    <a:pt x="72" y="496"/>
                    <a:pt x="71" y="496"/>
                    <a:pt x="71" y="497"/>
                  </a:cubicBezTo>
                  <a:cubicBezTo>
                    <a:pt x="71" y="499"/>
                    <a:pt x="70" y="498"/>
                    <a:pt x="69" y="500"/>
                  </a:cubicBezTo>
                  <a:cubicBezTo>
                    <a:pt x="69" y="502"/>
                    <a:pt x="69" y="501"/>
                    <a:pt x="68" y="502"/>
                  </a:cubicBezTo>
                  <a:cubicBezTo>
                    <a:pt x="68" y="504"/>
                    <a:pt x="68" y="504"/>
                    <a:pt x="68" y="505"/>
                  </a:cubicBezTo>
                  <a:cubicBezTo>
                    <a:pt x="67" y="507"/>
                    <a:pt x="67" y="506"/>
                    <a:pt x="68" y="507"/>
                  </a:cubicBezTo>
                  <a:cubicBezTo>
                    <a:pt x="68" y="508"/>
                    <a:pt x="68" y="508"/>
                    <a:pt x="68" y="509"/>
                  </a:cubicBezTo>
                  <a:cubicBezTo>
                    <a:pt x="67" y="510"/>
                    <a:pt x="67" y="510"/>
                    <a:pt x="67" y="511"/>
                  </a:cubicBezTo>
                  <a:cubicBezTo>
                    <a:pt x="67" y="511"/>
                    <a:pt x="67" y="512"/>
                    <a:pt x="66" y="513"/>
                  </a:cubicBezTo>
                  <a:cubicBezTo>
                    <a:pt x="66" y="515"/>
                    <a:pt x="66" y="515"/>
                    <a:pt x="66" y="516"/>
                  </a:cubicBezTo>
                  <a:cubicBezTo>
                    <a:pt x="66" y="517"/>
                    <a:pt x="65" y="517"/>
                    <a:pt x="65" y="518"/>
                  </a:cubicBezTo>
                  <a:cubicBezTo>
                    <a:pt x="65" y="519"/>
                    <a:pt x="65" y="520"/>
                    <a:pt x="64" y="521"/>
                  </a:cubicBezTo>
                  <a:cubicBezTo>
                    <a:pt x="64" y="522"/>
                    <a:pt x="64" y="522"/>
                    <a:pt x="64" y="523"/>
                  </a:cubicBezTo>
                  <a:cubicBezTo>
                    <a:pt x="64" y="524"/>
                    <a:pt x="65" y="524"/>
                    <a:pt x="65" y="525"/>
                  </a:cubicBezTo>
                  <a:cubicBezTo>
                    <a:pt x="66" y="526"/>
                    <a:pt x="65" y="526"/>
                    <a:pt x="65" y="526"/>
                  </a:cubicBezTo>
                  <a:cubicBezTo>
                    <a:pt x="64" y="527"/>
                    <a:pt x="64" y="527"/>
                    <a:pt x="64" y="527"/>
                  </a:cubicBezTo>
                  <a:cubicBezTo>
                    <a:pt x="65" y="530"/>
                    <a:pt x="65" y="530"/>
                    <a:pt x="65" y="530"/>
                  </a:cubicBezTo>
                  <a:cubicBezTo>
                    <a:pt x="65" y="532"/>
                    <a:pt x="65" y="532"/>
                    <a:pt x="65" y="532"/>
                  </a:cubicBezTo>
                  <a:cubicBezTo>
                    <a:pt x="65" y="534"/>
                    <a:pt x="65" y="534"/>
                    <a:pt x="65" y="534"/>
                  </a:cubicBezTo>
                  <a:cubicBezTo>
                    <a:pt x="66" y="535"/>
                    <a:pt x="66" y="535"/>
                    <a:pt x="66" y="535"/>
                  </a:cubicBezTo>
                  <a:cubicBezTo>
                    <a:pt x="68" y="537"/>
                    <a:pt x="68" y="537"/>
                    <a:pt x="68" y="537"/>
                  </a:cubicBezTo>
                  <a:cubicBezTo>
                    <a:pt x="68" y="537"/>
                    <a:pt x="68" y="537"/>
                    <a:pt x="68" y="537"/>
                  </a:cubicBezTo>
                  <a:cubicBezTo>
                    <a:pt x="68" y="537"/>
                    <a:pt x="69" y="537"/>
                    <a:pt x="69" y="537"/>
                  </a:cubicBezTo>
                  <a:cubicBezTo>
                    <a:pt x="70" y="537"/>
                    <a:pt x="70" y="538"/>
                    <a:pt x="70" y="538"/>
                  </a:cubicBezTo>
                  <a:cubicBezTo>
                    <a:pt x="70" y="538"/>
                    <a:pt x="72" y="538"/>
                    <a:pt x="72" y="538"/>
                  </a:cubicBezTo>
                  <a:cubicBezTo>
                    <a:pt x="73" y="538"/>
                    <a:pt x="73" y="539"/>
                    <a:pt x="73" y="539"/>
                  </a:cubicBezTo>
                  <a:cubicBezTo>
                    <a:pt x="138" y="539"/>
                    <a:pt x="138" y="539"/>
                    <a:pt x="138" y="539"/>
                  </a:cubicBezTo>
                  <a:cubicBezTo>
                    <a:pt x="138" y="538"/>
                    <a:pt x="138" y="538"/>
                    <a:pt x="138" y="538"/>
                  </a:cubicBezTo>
                  <a:cubicBezTo>
                    <a:pt x="139" y="537"/>
                    <a:pt x="139" y="537"/>
                    <a:pt x="139" y="537"/>
                  </a:cubicBezTo>
                  <a:cubicBezTo>
                    <a:pt x="139" y="535"/>
                    <a:pt x="139" y="535"/>
                    <a:pt x="139" y="535"/>
                  </a:cubicBezTo>
                  <a:cubicBezTo>
                    <a:pt x="139" y="535"/>
                    <a:pt x="140" y="535"/>
                    <a:pt x="140" y="534"/>
                  </a:cubicBezTo>
                  <a:cubicBezTo>
                    <a:pt x="140" y="533"/>
                    <a:pt x="139" y="533"/>
                    <a:pt x="139" y="533"/>
                  </a:cubicBezTo>
                  <a:cubicBezTo>
                    <a:pt x="139" y="533"/>
                    <a:pt x="139" y="533"/>
                    <a:pt x="141" y="533"/>
                  </a:cubicBezTo>
                  <a:cubicBezTo>
                    <a:pt x="142" y="533"/>
                    <a:pt x="142" y="533"/>
                    <a:pt x="142" y="533"/>
                  </a:cubicBezTo>
                  <a:cubicBezTo>
                    <a:pt x="143" y="533"/>
                    <a:pt x="143" y="533"/>
                    <a:pt x="144" y="533"/>
                  </a:cubicBezTo>
                  <a:cubicBezTo>
                    <a:pt x="145" y="533"/>
                    <a:pt x="145" y="533"/>
                    <a:pt x="145" y="533"/>
                  </a:cubicBezTo>
                  <a:cubicBezTo>
                    <a:pt x="146" y="533"/>
                    <a:pt x="146" y="533"/>
                    <a:pt x="146" y="532"/>
                  </a:cubicBezTo>
                  <a:cubicBezTo>
                    <a:pt x="147" y="532"/>
                    <a:pt x="148" y="532"/>
                    <a:pt x="149" y="533"/>
                  </a:cubicBezTo>
                  <a:cubicBezTo>
                    <a:pt x="149" y="533"/>
                    <a:pt x="149" y="532"/>
                    <a:pt x="150" y="532"/>
                  </a:cubicBezTo>
                  <a:cubicBezTo>
                    <a:pt x="150" y="532"/>
                    <a:pt x="152" y="532"/>
                    <a:pt x="152" y="532"/>
                  </a:cubicBezTo>
                  <a:cubicBezTo>
                    <a:pt x="152" y="532"/>
                    <a:pt x="153" y="532"/>
                    <a:pt x="153" y="531"/>
                  </a:cubicBezTo>
                  <a:cubicBezTo>
                    <a:pt x="154" y="531"/>
                    <a:pt x="154" y="531"/>
                    <a:pt x="155" y="531"/>
                  </a:cubicBezTo>
                  <a:cubicBezTo>
                    <a:pt x="156" y="531"/>
                    <a:pt x="157" y="532"/>
                    <a:pt x="157" y="532"/>
                  </a:cubicBezTo>
                  <a:cubicBezTo>
                    <a:pt x="158" y="532"/>
                    <a:pt x="158" y="532"/>
                    <a:pt x="158" y="532"/>
                  </a:cubicBezTo>
                  <a:cubicBezTo>
                    <a:pt x="158" y="532"/>
                    <a:pt x="158" y="533"/>
                    <a:pt x="159" y="533"/>
                  </a:cubicBezTo>
                  <a:cubicBezTo>
                    <a:pt x="159" y="534"/>
                    <a:pt x="159" y="533"/>
                    <a:pt x="160" y="533"/>
                  </a:cubicBezTo>
                  <a:cubicBezTo>
                    <a:pt x="161" y="533"/>
                    <a:pt x="160" y="534"/>
                    <a:pt x="160" y="534"/>
                  </a:cubicBezTo>
                  <a:cubicBezTo>
                    <a:pt x="160" y="534"/>
                    <a:pt x="161" y="534"/>
                    <a:pt x="162" y="533"/>
                  </a:cubicBezTo>
                  <a:cubicBezTo>
                    <a:pt x="163" y="533"/>
                    <a:pt x="163" y="534"/>
                    <a:pt x="163" y="534"/>
                  </a:cubicBezTo>
                  <a:cubicBezTo>
                    <a:pt x="163" y="534"/>
                    <a:pt x="164" y="534"/>
                    <a:pt x="165" y="533"/>
                  </a:cubicBezTo>
                  <a:cubicBezTo>
                    <a:pt x="167" y="533"/>
                    <a:pt x="166" y="533"/>
                    <a:pt x="167" y="533"/>
                  </a:cubicBezTo>
                  <a:cubicBezTo>
                    <a:pt x="168" y="533"/>
                    <a:pt x="170" y="533"/>
                    <a:pt x="170" y="533"/>
                  </a:cubicBezTo>
                  <a:cubicBezTo>
                    <a:pt x="170" y="533"/>
                    <a:pt x="171" y="533"/>
                    <a:pt x="172" y="533"/>
                  </a:cubicBezTo>
                  <a:cubicBezTo>
                    <a:pt x="174" y="533"/>
                    <a:pt x="173" y="533"/>
                    <a:pt x="174" y="533"/>
                  </a:cubicBezTo>
                  <a:cubicBezTo>
                    <a:pt x="175" y="533"/>
                    <a:pt x="175" y="533"/>
                    <a:pt x="175" y="533"/>
                  </a:cubicBezTo>
                  <a:cubicBezTo>
                    <a:pt x="176" y="533"/>
                    <a:pt x="176" y="533"/>
                    <a:pt x="176" y="533"/>
                  </a:cubicBezTo>
                  <a:cubicBezTo>
                    <a:pt x="179" y="533"/>
                    <a:pt x="179" y="533"/>
                    <a:pt x="179" y="533"/>
                  </a:cubicBezTo>
                  <a:cubicBezTo>
                    <a:pt x="179" y="533"/>
                    <a:pt x="180" y="533"/>
                    <a:pt x="181" y="533"/>
                  </a:cubicBezTo>
                  <a:cubicBezTo>
                    <a:pt x="182" y="533"/>
                    <a:pt x="181" y="534"/>
                    <a:pt x="182" y="534"/>
                  </a:cubicBezTo>
                  <a:cubicBezTo>
                    <a:pt x="183" y="535"/>
                    <a:pt x="183" y="535"/>
                    <a:pt x="183" y="535"/>
                  </a:cubicBezTo>
                  <a:cubicBezTo>
                    <a:pt x="183" y="535"/>
                    <a:pt x="184" y="534"/>
                    <a:pt x="185" y="534"/>
                  </a:cubicBezTo>
                  <a:cubicBezTo>
                    <a:pt x="185" y="534"/>
                    <a:pt x="185" y="533"/>
                    <a:pt x="186" y="533"/>
                  </a:cubicBezTo>
                  <a:cubicBezTo>
                    <a:pt x="187" y="533"/>
                    <a:pt x="189" y="534"/>
                    <a:pt x="189" y="534"/>
                  </a:cubicBezTo>
                  <a:cubicBezTo>
                    <a:pt x="190" y="534"/>
                    <a:pt x="191" y="534"/>
                    <a:pt x="192" y="534"/>
                  </a:cubicBezTo>
                  <a:cubicBezTo>
                    <a:pt x="194" y="534"/>
                    <a:pt x="193" y="534"/>
                    <a:pt x="194" y="534"/>
                  </a:cubicBezTo>
                  <a:cubicBezTo>
                    <a:pt x="195" y="535"/>
                    <a:pt x="195" y="534"/>
                    <a:pt x="196" y="534"/>
                  </a:cubicBezTo>
                  <a:cubicBezTo>
                    <a:pt x="197" y="534"/>
                    <a:pt x="199" y="534"/>
                    <a:pt x="199" y="534"/>
                  </a:cubicBezTo>
                  <a:cubicBezTo>
                    <a:pt x="199" y="534"/>
                    <a:pt x="199" y="534"/>
                    <a:pt x="200" y="534"/>
                  </a:cubicBezTo>
                  <a:cubicBezTo>
                    <a:pt x="201" y="534"/>
                    <a:pt x="201" y="534"/>
                    <a:pt x="202" y="535"/>
                  </a:cubicBezTo>
                  <a:cubicBezTo>
                    <a:pt x="203" y="536"/>
                    <a:pt x="203" y="535"/>
                    <a:pt x="204" y="535"/>
                  </a:cubicBezTo>
                  <a:cubicBezTo>
                    <a:pt x="206" y="535"/>
                    <a:pt x="205" y="536"/>
                    <a:pt x="206" y="536"/>
                  </a:cubicBezTo>
                  <a:cubicBezTo>
                    <a:pt x="207" y="536"/>
                    <a:pt x="207" y="536"/>
                    <a:pt x="208" y="536"/>
                  </a:cubicBezTo>
                  <a:cubicBezTo>
                    <a:pt x="209" y="536"/>
                    <a:pt x="208" y="536"/>
                    <a:pt x="209" y="536"/>
                  </a:cubicBezTo>
                  <a:cubicBezTo>
                    <a:pt x="210" y="536"/>
                    <a:pt x="210" y="535"/>
                    <a:pt x="210" y="535"/>
                  </a:cubicBezTo>
                  <a:cubicBezTo>
                    <a:pt x="210" y="535"/>
                    <a:pt x="210" y="534"/>
                    <a:pt x="211" y="534"/>
                  </a:cubicBezTo>
                  <a:cubicBezTo>
                    <a:pt x="212" y="534"/>
                    <a:pt x="211" y="535"/>
                    <a:pt x="212" y="535"/>
                  </a:cubicBezTo>
                  <a:cubicBezTo>
                    <a:pt x="212" y="535"/>
                    <a:pt x="212" y="535"/>
                    <a:pt x="213" y="536"/>
                  </a:cubicBezTo>
                  <a:cubicBezTo>
                    <a:pt x="213" y="537"/>
                    <a:pt x="214" y="536"/>
                    <a:pt x="214" y="536"/>
                  </a:cubicBezTo>
                  <a:cubicBezTo>
                    <a:pt x="214" y="535"/>
                    <a:pt x="214" y="535"/>
                    <a:pt x="214" y="535"/>
                  </a:cubicBezTo>
                  <a:cubicBezTo>
                    <a:pt x="215" y="535"/>
                    <a:pt x="215" y="535"/>
                    <a:pt x="215" y="535"/>
                  </a:cubicBezTo>
                  <a:cubicBezTo>
                    <a:pt x="215" y="535"/>
                    <a:pt x="216" y="535"/>
                    <a:pt x="216" y="535"/>
                  </a:cubicBezTo>
                  <a:cubicBezTo>
                    <a:pt x="218" y="535"/>
                    <a:pt x="218" y="535"/>
                    <a:pt x="218" y="535"/>
                  </a:cubicBezTo>
                  <a:cubicBezTo>
                    <a:pt x="218" y="535"/>
                    <a:pt x="218" y="534"/>
                    <a:pt x="219" y="534"/>
                  </a:cubicBezTo>
                  <a:cubicBezTo>
                    <a:pt x="220" y="535"/>
                    <a:pt x="220" y="535"/>
                    <a:pt x="220" y="535"/>
                  </a:cubicBezTo>
                  <a:cubicBezTo>
                    <a:pt x="222" y="536"/>
                    <a:pt x="222" y="536"/>
                    <a:pt x="222" y="536"/>
                  </a:cubicBezTo>
                  <a:cubicBezTo>
                    <a:pt x="224" y="536"/>
                    <a:pt x="224" y="536"/>
                    <a:pt x="224" y="536"/>
                  </a:cubicBezTo>
                  <a:cubicBezTo>
                    <a:pt x="224" y="536"/>
                    <a:pt x="224" y="534"/>
                    <a:pt x="225" y="534"/>
                  </a:cubicBezTo>
                  <a:cubicBezTo>
                    <a:pt x="226" y="534"/>
                    <a:pt x="226" y="534"/>
                    <a:pt x="226" y="534"/>
                  </a:cubicBezTo>
                  <a:cubicBezTo>
                    <a:pt x="226" y="534"/>
                    <a:pt x="227" y="533"/>
                    <a:pt x="228" y="534"/>
                  </a:cubicBezTo>
                  <a:cubicBezTo>
                    <a:pt x="228" y="534"/>
                    <a:pt x="228" y="534"/>
                    <a:pt x="229" y="534"/>
                  </a:cubicBezTo>
                  <a:cubicBezTo>
                    <a:pt x="230" y="533"/>
                    <a:pt x="230" y="534"/>
                    <a:pt x="230" y="534"/>
                  </a:cubicBezTo>
                  <a:cubicBezTo>
                    <a:pt x="230" y="534"/>
                    <a:pt x="231" y="534"/>
                    <a:pt x="232" y="533"/>
                  </a:cubicBezTo>
                  <a:cubicBezTo>
                    <a:pt x="233" y="533"/>
                    <a:pt x="233" y="534"/>
                    <a:pt x="233" y="534"/>
                  </a:cubicBezTo>
                  <a:cubicBezTo>
                    <a:pt x="233" y="534"/>
                    <a:pt x="233" y="534"/>
                    <a:pt x="234" y="534"/>
                  </a:cubicBezTo>
                  <a:cubicBezTo>
                    <a:pt x="235" y="533"/>
                    <a:pt x="234" y="535"/>
                    <a:pt x="234" y="535"/>
                  </a:cubicBezTo>
                  <a:cubicBezTo>
                    <a:pt x="234" y="536"/>
                    <a:pt x="235" y="537"/>
                    <a:pt x="235" y="537"/>
                  </a:cubicBezTo>
                  <a:cubicBezTo>
                    <a:pt x="235" y="538"/>
                    <a:pt x="234" y="538"/>
                    <a:pt x="234" y="538"/>
                  </a:cubicBezTo>
                  <a:cubicBezTo>
                    <a:pt x="235" y="539"/>
                    <a:pt x="235" y="539"/>
                    <a:pt x="235" y="539"/>
                  </a:cubicBezTo>
                  <a:cubicBezTo>
                    <a:pt x="284" y="539"/>
                    <a:pt x="284" y="539"/>
                    <a:pt x="284" y="539"/>
                  </a:cubicBezTo>
                  <a:cubicBezTo>
                    <a:pt x="285" y="538"/>
                    <a:pt x="285" y="538"/>
                    <a:pt x="285" y="538"/>
                  </a:cubicBezTo>
                  <a:cubicBezTo>
                    <a:pt x="287" y="538"/>
                    <a:pt x="287" y="538"/>
                    <a:pt x="287" y="538"/>
                  </a:cubicBezTo>
                  <a:cubicBezTo>
                    <a:pt x="287" y="538"/>
                    <a:pt x="288" y="538"/>
                    <a:pt x="290" y="539"/>
                  </a:cubicBezTo>
                  <a:cubicBezTo>
                    <a:pt x="291" y="539"/>
                    <a:pt x="290" y="540"/>
                    <a:pt x="290" y="540"/>
                  </a:cubicBezTo>
                  <a:cubicBezTo>
                    <a:pt x="290" y="541"/>
                    <a:pt x="290" y="541"/>
                    <a:pt x="291" y="541"/>
                  </a:cubicBezTo>
                  <a:cubicBezTo>
                    <a:pt x="292" y="541"/>
                    <a:pt x="291" y="540"/>
                    <a:pt x="291" y="540"/>
                  </a:cubicBezTo>
                  <a:cubicBezTo>
                    <a:pt x="291" y="540"/>
                    <a:pt x="292" y="540"/>
                    <a:pt x="292" y="540"/>
                  </a:cubicBezTo>
                  <a:cubicBezTo>
                    <a:pt x="293" y="539"/>
                    <a:pt x="293" y="540"/>
                    <a:pt x="294" y="539"/>
                  </a:cubicBezTo>
                  <a:cubicBezTo>
                    <a:pt x="295" y="539"/>
                    <a:pt x="294" y="539"/>
                    <a:pt x="295" y="538"/>
                  </a:cubicBezTo>
                  <a:cubicBezTo>
                    <a:pt x="295" y="538"/>
                    <a:pt x="296" y="538"/>
                    <a:pt x="296" y="538"/>
                  </a:cubicBezTo>
                  <a:cubicBezTo>
                    <a:pt x="297" y="538"/>
                    <a:pt x="297" y="538"/>
                    <a:pt x="297" y="538"/>
                  </a:cubicBezTo>
                  <a:cubicBezTo>
                    <a:pt x="298" y="537"/>
                    <a:pt x="298" y="537"/>
                    <a:pt x="298" y="537"/>
                  </a:cubicBezTo>
                  <a:cubicBezTo>
                    <a:pt x="298" y="537"/>
                    <a:pt x="299" y="538"/>
                    <a:pt x="299" y="538"/>
                  </a:cubicBezTo>
                  <a:cubicBezTo>
                    <a:pt x="300" y="539"/>
                    <a:pt x="300" y="540"/>
                    <a:pt x="300" y="540"/>
                  </a:cubicBezTo>
                  <a:cubicBezTo>
                    <a:pt x="300" y="540"/>
                    <a:pt x="300" y="539"/>
                    <a:pt x="301" y="539"/>
                  </a:cubicBezTo>
                  <a:cubicBezTo>
                    <a:pt x="302" y="539"/>
                    <a:pt x="302" y="541"/>
                    <a:pt x="302" y="541"/>
                  </a:cubicBezTo>
                  <a:cubicBezTo>
                    <a:pt x="303" y="541"/>
                    <a:pt x="303" y="541"/>
                    <a:pt x="303" y="541"/>
                  </a:cubicBezTo>
                  <a:cubicBezTo>
                    <a:pt x="305" y="541"/>
                    <a:pt x="305" y="541"/>
                    <a:pt x="305" y="541"/>
                  </a:cubicBezTo>
                  <a:cubicBezTo>
                    <a:pt x="305" y="542"/>
                    <a:pt x="305" y="542"/>
                    <a:pt x="305" y="542"/>
                  </a:cubicBezTo>
                  <a:cubicBezTo>
                    <a:pt x="305" y="542"/>
                    <a:pt x="306" y="542"/>
                    <a:pt x="306" y="542"/>
                  </a:cubicBezTo>
                  <a:cubicBezTo>
                    <a:pt x="307" y="542"/>
                    <a:pt x="307" y="542"/>
                    <a:pt x="307" y="543"/>
                  </a:cubicBezTo>
                  <a:cubicBezTo>
                    <a:pt x="307" y="544"/>
                    <a:pt x="307" y="545"/>
                    <a:pt x="307" y="545"/>
                  </a:cubicBezTo>
                  <a:cubicBezTo>
                    <a:pt x="308" y="544"/>
                    <a:pt x="308" y="544"/>
                    <a:pt x="308" y="544"/>
                  </a:cubicBezTo>
                  <a:cubicBezTo>
                    <a:pt x="309" y="544"/>
                    <a:pt x="309" y="544"/>
                    <a:pt x="309" y="544"/>
                  </a:cubicBezTo>
                  <a:cubicBezTo>
                    <a:pt x="309" y="544"/>
                    <a:pt x="310" y="543"/>
                    <a:pt x="310" y="542"/>
                  </a:cubicBezTo>
                  <a:cubicBezTo>
                    <a:pt x="310" y="542"/>
                    <a:pt x="310" y="542"/>
                    <a:pt x="311" y="541"/>
                  </a:cubicBezTo>
                  <a:cubicBezTo>
                    <a:pt x="312" y="540"/>
                    <a:pt x="312" y="541"/>
                    <a:pt x="312" y="541"/>
                  </a:cubicBezTo>
                  <a:cubicBezTo>
                    <a:pt x="312" y="543"/>
                    <a:pt x="312" y="543"/>
                    <a:pt x="312" y="543"/>
                  </a:cubicBezTo>
                  <a:cubicBezTo>
                    <a:pt x="312" y="543"/>
                    <a:pt x="312" y="543"/>
                    <a:pt x="313" y="543"/>
                  </a:cubicBezTo>
                  <a:cubicBezTo>
                    <a:pt x="314" y="543"/>
                    <a:pt x="314" y="544"/>
                    <a:pt x="314" y="544"/>
                  </a:cubicBezTo>
                  <a:cubicBezTo>
                    <a:pt x="314" y="545"/>
                    <a:pt x="313" y="545"/>
                    <a:pt x="313" y="545"/>
                  </a:cubicBezTo>
                  <a:cubicBezTo>
                    <a:pt x="313" y="545"/>
                    <a:pt x="312" y="546"/>
                    <a:pt x="313" y="547"/>
                  </a:cubicBezTo>
                  <a:cubicBezTo>
                    <a:pt x="314" y="548"/>
                    <a:pt x="314" y="547"/>
                    <a:pt x="315" y="547"/>
                  </a:cubicBezTo>
                  <a:cubicBezTo>
                    <a:pt x="316" y="547"/>
                    <a:pt x="316" y="546"/>
                    <a:pt x="316" y="545"/>
                  </a:cubicBezTo>
                  <a:cubicBezTo>
                    <a:pt x="317" y="545"/>
                    <a:pt x="317" y="545"/>
                    <a:pt x="317" y="545"/>
                  </a:cubicBezTo>
                  <a:cubicBezTo>
                    <a:pt x="318" y="546"/>
                    <a:pt x="318" y="546"/>
                    <a:pt x="318" y="547"/>
                  </a:cubicBezTo>
                  <a:cubicBezTo>
                    <a:pt x="319" y="547"/>
                    <a:pt x="319" y="548"/>
                    <a:pt x="320" y="548"/>
                  </a:cubicBezTo>
                  <a:cubicBezTo>
                    <a:pt x="321" y="547"/>
                    <a:pt x="320" y="547"/>
                    <a:pt x="320" y="547"/>
                  </a:cubicBezTo>
                  <a:cubicBezTo>
                    <a:pt x="321" y="548"/>
                    <a:pt x="321" y="548"/>
                    <a:pt x="321" y="548"/>
                  </a:cubicBezTo>
                  <a:cubicBezTo>
                    <a:pt x="321" y="548"/>
                    <a:pt x="321" y="548"/>
                    <a:pt x="322" y="548"/>
                  </a:cubicBezTo>
                  <a:cubicBezTo>
                    <a:pt x="323" y="548"/>
                    <a:pt x="323" y="548"/>
                    <a:pt x="323" y="548"/>
                  </a:cubicBezTo>
                  <a:cubicBezTo>
                    <a:pt x="324" y="547"/>
                    <a:pt x="324" y="547"/>
                    <a:pt x="324" y="547"/>
                  </a:cubicBezTo>
                  <a:cubicBezTo>
                    <a:pt x="324" y="547"/>
                    <a:pt x="325" y="546"/>
                    <a:pt x="326" y="545"/>
                  </a:cubicBezTo>
                  <a:cubicBezTo>
                    <a:pt x="327" y="545"/>
                    <a:pt x="326" y="545"/>
                    <a:pt x="328" y="545"/>
                  </a:cubicBezTo>
                  <a:cubicBezTo>
                    <a:pt x="330" y="546"/>
                    <a:pt x="328" y="546"/>
                    <a:pt x="328" y="546"/>
                  </a:cubicBezTo>
                  <a:cubicBezTo>
                    <a:pt x="328" y="546"/>
                    <a:pt x="330" y="546"/>
                    <a:pt x="331" y="547"/>
                  </a:cubicBezTo>
                  <a:cubicBezTo>
                    <a:pt x="332" y="547"/>
                    <a:pt x="332" y="548"/>
                    <a:pt x="332" y="548"/>
                  </a:cubicBezTo>
                  <a:cubicBezTo>
                    <a:pt x="333" y="550"/>
                    <a:pt x="333" y="550"/>
                    <a:pt x="333" y="550"/>
                  </a:cubicBezTo>
                  <a:cubicBezTo>
                    <a:pt x="334" y="550"/>
                    <a:pt x="334" y="550"/>
                    <a:pt x="334" y="550"/>
                  </a:cubicBezTo>
                  <a:cubicBezTo>
                    <a:pt x="334" y="550"/>
                    <a:pt x="334" y="551"/>
                    <a:pt x="335" y="551"/>
                  </a:cubicBezTo>
                  <a:cubicBezTo>
                    <a:pt x="335" y="551"/>
                    <a:pt x="337" y="550"/>
                    <a:pt x="338" y="549"/>
                  </a:cubicBezTo>
                  <a:cubicBezTo>
                    <a:pt x="338" y="549"/>
                    <a:pt x="339" y="549"/>
                    <a:pt x="339" y="548"/>
                  </a:cubicBezTo>
                  <a:cubicBezTo>
                    <a:pt x="340" y="547"/>
                    <a:pt x="341" y="548"/>
                    <a:pt x="341" y="548"/>
                  </a:cubicBezTo>
                  <a:cubicBezTo>
                    <a:pt x="341" y="548"/>
                    <a:pt x="342" y="548"/>
                    <a:pt x="343" y="549"/>
                  </a:cubicBezTo>
                  <a:cubicBezTo>
                    <a:pt x="344" y="549"/>
                    <a:pt x="344" y="549"/>
                    <a:pt x="345" y="549"/>
                  </a:cubicBezTo>
                  <a:cubicBezTo>
                    <a:pt x="346" y="550"/>
                    <a:pt x="345" y="549"/>
                    <a:pt x="346" y="550"/>
                  </a:cubicBezTo>
                  <a:cubicBezTo>
                    <a:pt x="347" y="551"/>
                    <a:pt x="348" y="550"/>
                    <a:pt x="349" y="550"/>
                  </a:cubicBezTo>
                  <a:cubicBezTo>
                    <a:pt x="350" y="550"/>
                    <a:pt x="350" y="550"/>
                    <a:pt x="350" y="551"/>
                  </a:cubicBezTo>
                  <a:cubicBezTo>
                    <a:pt x="351" y="551"/>
                    <a:pt x="351" y="551"/>
                    <a:pt x="352" y="551"/>
                  </a:cubicBezTo>
                  <a:cubicBezTo>
                    <a:pt x="352" y="551"/>
                    <a:pt x="353" y="551"/>
                    <a:pt x="353" y="551"/>
                  </a:cubicBezTo>
                  <a:cubicBezTo>
                    <a:pt x="354" y="551"/>
                    <a:pt x="354" y="551"/>
                    <a:pt x="355" y="552"/>
                  </a:cubicBezTo>
                  <a:cubicBezTo>
                    <a:pt x="356" y="553"/>
                    <a:pt x="355" y="553"/>
                    <a:pt x="357" y="553"/>
                  </a:cubicBezTo>
                  <a:cubicBezTo>
                    <a:pt x="358" y="553"/>
                    <a:pt x="357" y="554"/>
                    <a:pt x="358" y="555"/>
                  </a:cubicBezTo>
                  <a:cubicBezTo>
                    <a:pt x="359" y="556"/>
                    <a:pt x="359" y="556"/>
                    <a:pt x="360" y="556"/>
                  </a:cubicBezTo>
                  <a:cubicBezTo>
                    <a:pt x="361" y="556"/>
                    <a:pt x="360" y="557"/>
                    <a:pt x="361" y="557"/>
                  </a:cubicBezTo>
                  <a:cubicBezTo>
                    <a:pt x="362" y="558"/>
                    <a:pt x="361" y="557"/>
                    <a:pt x="362" y="557"/>
                  </a:cubicBezTo>
                  <a:cubicBezTo>
                    <a:pt x="363" y="557"/>
                    <a:pt x="362" y="558"/>
                    <a:pt x="363" y="558"/>
                  </a:cubicBezTo>
                  <a:cubicBezTo>
                    <a:pt x="363" y="559"/>
                    <a:pt x="363" y="559"/>
                    <a:pt x="364" y="559"/>
                  </a:cubicBezTo>
                  <a:cubicBezTo>
                    <a:pt x="365" y="559"/>
                    <a:pt x="365" y="559"/>
                    <a:pt x="367" y="559"/>
                  </a:cubicBezTo>
                  <a:cubicBezTo>
                    <a:pt x="368" y="558"/>
                    <a:pt x="368" y="559"/>
                    <a:pt x="368" y="559"/>
                  </a:cubicBezTo>
                  <a:cubicBezTo>
                    <a:pt x="368" y="559"/>
                    <a:pt x="367" y="561"/>
                    <a:pt x="368" y="562"/>
                  </a:cubicBezTo>
                  <a:cubicBezTo>
                    <a:pt x="368" y="562"/>
                    <a:pt x="368" y="562"/>
                    <a:pt x="367" y="565"/>
                  </a:cubicBezTo>
                  <a:cubicBezTo>
                    <a:pt x="367" y="567"/>
                    <a:pt x="368" y="565"/>
                    <a:pt x="369" y="565"/>
                  </a:cubicBezTo>
                  <a:cubicBezTo>
                    <a:pt x="370" y="565"/>
                    <a:pt x="370" y="564"/>
                    <a:pt x="370" y="564"/>
                  </a:cubicBezTo>
                  <a:cubicBezTo>
                    <a:pt x="370" y="564"/>
                    <a:pt x="370" y="563"/>
                    <a:pt x="371" y="562"/>
                  </a:cubicBezTo>
                  <a:cubicBezTo>
                    <a:pt x="372" y="561"/>
                    <a:pt x="373" y="562"/>
                    <a:pt x="373" y="562"/>
                  </a:cubicBezTo>
                  <a:cubicBezTo>
                    <a:pt x="373" y="561"/>
                    <a:pt x="374" y="560"/>
                    <a:pt x="373" y="559"/>
                  </a:cubicBezTo>
                  <a:cubicBezTo>
                    <a:pt x="373" y="558"/>
                    <a:pt x="373" y="558"/>
                    <a:pt x="373" y="557"/>
                  </a:cubicBezTo>
                  <a:cubicBezTo>
                    <a:pt x="373" y="556"/>
                    <a:pt x="372" y="555"/>
                    <a:pt x="372" y="555"/>
                  </a:cubicBezTo>
                  <a:cubicBezTo>
                    <a:pt x="372" y="554"/>
                    <a:pt x="372" y="553"/>
                    <a:pt x="371" y="553"/>
                  </a:cubicBezTo>
                  <a:cubicBezTo>
                    <a:pt x="371" y="553"/>
                    <a:pt x="371" y="552"/>
                    <a:pt x="371" y="551"/>
                  </a:cubicBezTo>
                  <a:cubicBezTo>
                    <a:pt x="371" y="550"/>
                    <a:pt x="371" y="550"/>
                    <a:pt x="370" y="549"/>
                  </a:cubicBezTo>
                  <a:cubicBezTo>
                    <a:pt x="369" y="549"/>
                    <a:pt x="369" y="549"/>
                    <a:pt x="369" y="547"/>
                  </a:cubicBezTo>
                  <a:cubicBezTo>
                    <a:pt x="370" y="546"/>
                    <a:pt x="370" y="547"/>
                    <a:pt x="371" y="546"/>
                  </a:cubicBezTo>
                  <a:cubicBezTo>
                    <a:pt x="371" y="545"/>
                    <a:pt x="370" y="545"/>
                    <a:pt x="369" y="544"/>
                  </a:cubicBezTo>
                  <a:cubicBezTo>
                    <a:pt x="369" y="543"/>
                    <a:pt x="370" y="543"/>
                    <a:pt x="370" y="542"/>
                  </a:cubicBezTo>
                  <a:cubicBezTo>
                    <a:pt x="370" y="541"/>
                    <a:pt x="370" y="541"/>
                    <a:pt x="370" y="540"/>
                  </a:cubicBezTo>
                  <a:cubicBezTo>
                    <a:pt x="370" y="538"/>
                    <a:pt x="370" y="538"/>
                    <a:pt x="370" y="537"/>
                  </a:cubicBezTo>
                  <a:cubicBezTo>
                    <a:pt x="370" y="536"/>
                    <a:pt x="372" y="537"/>
                    <a:pt x="373" y="537"/>
                  </a:cubicBezTo>
                  <a:cubicBezTo>
                    <a:pt x="374" y="538"/>
                    <a:pt x="374" y="538"/>
                    <a:pt x="374" y="538"/>
                  </a:cubicBezTo>
                  <a:cubicBezTo>
                    <a:pt x="375" y="537"/>
                    <a:pt x="375" y="537"/>
                    <a:pt x="375" y="537"/>
                  </a:cubicBezTo>
                  <a:cubicBezTo>
                    <a:pt x="376" y="536"/>
                    <a:pt x="376" y="536"/>
                    <a:pt x="376" y="536"/>
                  </a:cubicBezTo>
                  <a:cubicBezTo>
                    <a:pt x="376" y="536"/>
                    <a:pt x="375" y="535"/>
                    <a:pt x="375" y="535"/>
                  </a:cubicBezTo>
                  <a:cubicBezTo>
                    <a:pt x="375" y="534"/>
                    <a:pt x="375" y="534"/>
                    <a:pt x="374" y="533"/>
                  </a:cubicBezTo>
                  <a:cubicBezTo>
                    <a:pt x="374" y="531"/>
                    <a:pt x="374" y="532"/>
                    <a:pt x="374" y="531"/>
                  </a:cubicBezTo>
                  <a:cubicBezTo>
                    <a:pt x="374" y="531"/>
                    <a:pt x="374" y="530"/>
                    <a:pt x="374" y="529"/>
                  </a:cubicBezTo>
                  <a:cubicBezTo>
                    <a:pt x="373" y="528"/>
                    <a:pt x="372" y="528"/>
                    <a:pt x="372" y="527"/>
                  </a:cubicBezTo>
                  <a:cubicBezTo>
                    <a:pt x="372" y="526"/>
                    <a:pt x="370" y="526"/>
                    <a:pt x="370" y="525"/>
                  </a:cubicBezTo>
                  <a:cubicBezTo>
                    <a:pt x="369" y="524"/>
                    <a:pt x="370" y="523"/>
                    <a:pt x="370" y="523"/>
                  </a:cubicBezTo>
                  <a:cubicBezTo>
                    <a:pt x="370" y="523"/>
                    <a:pt x="370" y="522"/>
                    <a:pt x="370" y="522"/>
                  </a:cubicBezTo>
                  <a:cubicBezTo>
                    <a:pt x="369" y="521"/>
                    <a:pt x="370" y="521"/>
                    <a:pt x="370" y="520"/>
                  </a:cubicBezTo>
                  <a:cubicBezTo>
                    <a:pt x="371" y="519"/>
                    <a:pt x="370" y="519"/>
                    <a:pt x="370" y="518"/>
                  </a:cubicBezTo>
                  <a:cubicBezTo>
                    <a:pt x="369" y="517"/>
                    <a:pt x="370" y="516"/>
                    <a:pt x="370" y="516"/>
                  </a:cubicBezTo>
                  <a:cubicBezTo>
                    <a:pt x="370" y="516"/>
                    <a:pt x="371" y="513"/>
                    <a:pt x="371" y="513"/>
                  </a:cubicBezTo>
                  <a:cubicBezTo>
                    <a:pt x="370" y="512"/>
                    <a:pt x="370" y="512"/>
                    <a:pt x="370" y="511"/>
                  </a:cubicBezTo>
                  <a:cubicBezTo>
                    <a:pt x="369" y="510"/>
                    <a:pt x="368" y="509"/>
                    <a:pt x="368" y="509"/>
                  </a:cubicBezTo>
                  <a:cubicBezTo>
                    <a:pt x="368" y="508"/>
                    <a:pt x="370" y="508"/>
                    <a:pt x="370" y="507"/>
                  </a:cubicBezTo>
                  <a:cubicBezTo>
                    <a:pt x="371" y="506"/>
                    <a:pt x="370" y="506"/>
                    <a:pt x="370" y="505"/>
                  </a:cubicBezTo>
                  <a:cubicBezTo>
                    <a:pt x="369" y="505"/>
                    <a:pt x="370" y="503"/>
                    <a:pt x="370" y="502"/>
                  </a:cubicBezTo>
                  <a:cubicBezTo>
                    <a:pt x="370" y="502"/>
                    <a:pt x="369" y="502"/>
                    <a:pt x="369" y="501"/>
                  </a:cubicBezTo>
                  <a:cubicBezTo>
                    <a:pt x="369" y="501"/>
                    <a:pt x="367" y="499"/>
                    <a:pt x="367" y="498"/>
                  </a:cubicBezTo>
                  <a:cubicBezTo>
                    <a:pt x="367" y="497"/>
                    <a:pt x="367" y="498"/>
                    <a:pt x="366" y="498"/>
                  </a:cubicBezTo>
                  <a:cubicBezTo>
                    <a:pt x="366" y="498"/>
                    <a:pt x="365" y="498"/>
                    <a:pt x="364" y="497"/>
                  </a:cubicBezTo>
                  <a:cubicBezTo>
                    <a:pt x="362" y="496"/>
                    <a:pt x="363" y="495"/>
                    <a:pt x="362" y="494"/>
                  </a:cubicBezTo>
                  <a:cubicBezTo>
                    <a:pt x="362" y="493"/>
                    <a:pt x="361" y="494"/>
                    <a:pt x="360" y="493"/>
                  </a:cubicBezTo>
                  <a:cubicBezTo>
                    <a:pt x="360" y="493"/>
                    <a:pt x="359" y="493"/>
                    <a:pt x="358" y="493"/>
                  </a:cubicBezTo>
                  <a:cubicBezTo>
                    <a:pt x="357" y="493"/>
                    <a:pt x="357" y="493"/>
                    <a:pt x="357" y="493"/>
                  </a:cubicBezTo>
                  <a:cubicBezTo>
                    <a:pt x="356" y="493"/>
                    <a:pt x="356" y="493"/>
                    <a:pt x="356" y="493"/>
                  </a:cubicBezTo>
                  <a:cubicBezTo>
                    <a:pt x="341" y="475"/>
                    <a:pt x="341" y="475"/>
                    <a:pt x="341" y="475"/>
                  </a:cubicBezTo>
                  <a:cubicBezTo>
                    <a:pt x="329" y="463"/>
                    <a:pt x="329" y="463"/>
                    <a:pt x="329" y="463"/>
                  </a:cubicBezTo>
                  <a:cubicBezTo>
                    <a:pt x="323" y="452"/>
                    <a:pt x="323" y="452"/>
                    <a:pt x="323" y="452"/>
                  </a:cubicBezTo>
                  <a:cubicBezTo>
                    <a:pt x="323" y="452"/>
                    <a:pt x="322" y="450"/>
                    <a:pt x="322" y="450"/>
                  </a:cubicBezTo>
                  <a:cubicBezTo>
                    <a:pt x="322" y="449"/>
                    <a:pt x="323" y="448"/>
                    <a:pt x="323" y="448"/>
                  </a:cubicBezTo>
                  <a:cubicBezTo>
                    <a:pt x="324" y="448"/>
                    <a:pt x="327" y="447"/>
                    <a:pt x="327" y="447"/>
                  </a:cubicBezTo>
                  <a:cubicBezTo>
                    <a:pt x="327" y="447"/>
                    <a:pt x="326" y="446"/>
                    <a:pt x="326" y="445"/>
                  </a:cubicBezTo>
                  <a:cubicBezTo>
                    <a:pt x="325" y="444"/>
                    <a:pt x="325" y="444"/>
                    <a:pt x="324" y="444"/>
                  </a:cubicBezTo>
                  <a:cubicBezTo>
                    <a:pt x="324" y="443"/>
                    <a:pt x="323" y="443"/>
                    <a:pt x="323" y="442"/>
                  </a:cubicBezTo>
                  <a:cubicBezTo>
                    <a:pt x="323" y="441"/>
                    <a:pt x="323" y="442"/>
                    <a:pt x="323" y="440"/>
                  </a:cubicBezTo>
                  <a:cubicBezTo>
                    <a:pt x="322" y="439"/>
                    <a:pt x="323" y="440"/>
                    <a:pt x="323" y="439"/>
                  </a:cubicBezTo>
                  <a:cubicBezTo>
                    <a:pt x="323" y="439"/>
                    <a:pt x="322" y="438"/>
                    <a:pt x="322" y="438"/>
                  </a:cubicBezTo>
                  <a:cubicBezTo>
                    <a:pt x="322" y="437"/>
                    <a:pt x="321" y="436"/>
                    <a:pt x="321" y="436"/>
                  </a:cubicBezTo>
                  <a:cubicBezTo>
                    <a:pt x="321" y="436"/>
                    <a:pt x="320" y="434"/>
                    <a:pt x="320" y="433"/>
                  </a:cubicBezTo>
                  <a:cubicBezTo>
                    <a:pt x="320" y="432"/>
                    <a:pt x="320" y="433"/>
                    <a:pt x="320" y="432"/>
                  </a:cubicBezTo>
                  <a:cubicBezTo>
                    <a:pt x="319" y="431"/>
                    <a:pt x="320" y="431"/>
                    <a:pt x="319" y="430"/>
                  </a:cubicBezTo>
                  <a:cubicBezTo>
                    <a:pt x="319" y="430"/>
                    <a:pt x="318" y="430"/>
                    <a:pt x="318" y="429"/>
                  </a:cubicBezTo>
                  <a:cubicBezTo>
                    <a:pt x="318" y="429"/>
                    <a:pt x="318" y="429"/>
                    <a:pt x="317" y="429"/>
                  </a:cubicBezTo>
                  <a:cubicBezTo>
                    <a:pt x="316" y="429"/>
                    <a:pt x="317" y="428"/>
                    <a:pt x="316" y="428"/>
                  </a:cubicBezTo>
                  <a:cubicBezTo>
                    <a:pt x="316" y="427"/>
                    <a:pt x="315" y="428"/>
                    <a:pt x="314" y="427"/>
                  </a:cubicBezTo>
                  <a:cubicBezTo>
                    <a:pt x="313" y="426"/>
                    <a:pt x="313" y="427"/>
                    <a:pt x="313" y="426"/>
                  </a:cubicBezTo>
                  <a:cubicBezTo>
                    <a:pt x="312" y="425"/>
                    <a:pt x="312" y="425"/>
                    <a:pt x="311" y="425"/>
                  </a:cubicBezTo>
                  <a:cubicBezTo>
                    <a:pt x="310" y="425"/>
                    <a:pt x="311" y="424"/>
                    <a:pt x="310" y="423"/>
                  </a:cubicBezTo>
                  <a:cubicBezTo>
                    <a:pt x="310" y="422"/>
                    <a:pt x="309" y="423"/>
                    <a:pt x="307" y="422"/>
                  </a:cubicBezTo>
                  <a:cubicBezTo>
                    <a:pt x="305" y="421"/>
                    <a:pt x="305" y="420"/>
                    <a:pt x="305" y="419"/>
                  </a:cubicBezTo>
                  <a:cubicBezTo>
                    <a:pt x="304" y="418"/>
                    <a:pt x="304" y="417"/>
                    <a:pt x="303" y="416"/>
                  </a:cubicBezTo>
                  <a:cubicBezTo>
                    <a:pt x="303" y="415"/>
                    <a:pt x="304" y="414"/>
                    <a:pt x="304" y="413"/>
                  </a:cubicBezTo>
                  <a:cubicBezTo>
                    <a:pt x="304" y="412"/>
                    <a:pt x="303" y="412"/>
                    <a:pt x="303" y="411"/>
                  </a:cubicBezTo>
                  <a:cubicBezTo>
                    <a:pt x="303" y="410"/>
                    <a:pt x="303" y="410"/>
                    <a:pt x="304" y="409"/>
                  </a:cubicBezTo>
                  <a:cubicBezTo>
                    <a:pt x="304" y="407"/>
                    <a:pt x="303" y="407"/>
                    <a:pt x="303" y="406"/>
                  </a:cubicBezTo>
                  <a:cubicBezTo>
                    <a:pt x="302" y="406"/>
                    <a:pt x="303" y="405"/>
                    <a:pt x="302" y="404"/>
                  </a:cubicBezTo>
                  <a:cubicBezTo>
                    <a:pt x="302" y="403"/>
                    <a:pt x="302" y="404"/>
                    <a:pt x="302" y="402"/>
                  </a:cubicBezTo>
                  <a:cubicBezTo>
                    <a:pt x="302" y="401"/>
                    <a:pt x="302" y="401"/>
                    <a:pt x="302" y="400"/>
                  </a:cubicBezTo>
                  <a:cubicBezTo>
                    <a:pt x="302" y="400"/>
                    <a:pt x="302" y="400"/>
                    <a:pt x="302" y="398"/>
                  </a:cubicBezTo>
                  <a:cubicBezTo>
                    <a:pt x="303" y="397"/>
                    <a:pt x="302" y="397"/>
                    <a:pt x="302" y="396"/>
                  </a:cubicBezTo>
                  <a:cubicBezTo>
                    <a:pt x="302" y="395"/>
                    <a:pt x="302" y="395"/>
                    <a:pt x="302" y="395"/>
                  </a:cubicBezTo>
                  <a:cubicBezTo>
                    <a:pt x="303" y="394"/>
                    <a:pt x="301" y="391"/>
                    <a:pt x="301" y="391"/>
                  </a:cubicBezTo>
                  <a:cubicBezTo>
                    <a:pt x="301" y="390"/>
                    <a:pt x="299" y="389"/>
                    <a:pt x="298" y="389"/>
                  </a:cubicBezTo>
                  <a:cubicBezTo>
                    <a:pt x="297" y="388"/>
                    <a:pt x="296" y="387"/>
                    <a:pt x="296" y="386"/>
                  </a:cubicBezTo>
                  <a:cubicBezTo>
                    <a:pt x="296" y="385"/>
                    <a:pt x="296" y="386"/>
                    <a:pt x="297" y="384"/>
                  </a:cubicBezTo>
                  <a:cubicBezTo>
                    <a:pt x="297" y="383"/>
                    <a:pt x="296" y="384"/>
                    <a:pt x="296" y="383"/>
                  </a:cubicBezTo>
                  <a:cubicBezTo>
                    <a:pt x="296" y="382"/>
                    <a:pt x="297" y="382"/>
                    <a:pt x="298" y="382"/>
                  </a:cubicBezTo>
                  <a:cubicBezTo>
                    <a:pt x="299" y="381"/>
                    <a:pt x="298" y="381"/>
                    <a:pt x="297" y="380"/>
                  </a:cubicBezTo>
                  <a:cubicBezTo>
                    <a:pt x="297" y="379"/>
                    <a:pt x="297" y="379"/>
                    <a:pt x="298" y="378"/>
                  </a:cubicBezTo>
                  <a:cubicBezTo>
                    <a:pt x="299" y="377"/>
                    <a:pt x="300" y="376"/>
                    <a:pt x="299" y="374"/>
                  </a:cubicBezTo>
                  <a:cubicBezTo>
                    <a:pt x="299" y="372"/>
                    <a:pt x="298" y="373"/>
                    <a:pt x="297" y="371"/>
                  </a:cubicBezTo>
                  <a:cubicBezTo>
                    <a:pt x="296" y="370"/>
                    <a:pt x="298" y="368"/>
                    <a:pt x="299" y="367"/>
                  </a:cubicBezTo>
                  <a:cubicBezTo>
                    <a:pt x="300" y="365"/>
                    <a:pt x="299" y="364"/>
                    <a:pt x="299" y="363"/>
                  </a:cubicBezTo>
                  <a:cubicBezTo>
                    <a:pt x="299" y="361"/>
                    <a:pt x="299" y="360"/>
                    <a:pt x="299" y="359"/>
                  </a:cubicBezTo>
                  <a:cubicBezTo>
                    <a:pt x="300" y="357"/>
                    <a:pt x="299" y="357"/>
                    <a:pt x="298" y="355"/>
                  </a:cubicBezTo>
                  <a:cubicBezTo>
                    <a:pt x="297" y="353"/>
                    <a:pt x="297" y="356"/>
                    <a:pt x="295" y="356"/>
                  </a:cubicBezTo>
                  <a:cubicBezTo>
                    <a:pt x="294" y="357"/>
                    <a:pt x="294" y="357"/>
                    <a:pt x="294" y="356"/>
                  </a:cubicBezTo>
                  <a:cubicBezTo>
                    <a:pt x="293" y="356"/>
                    <a:pt x="292" y="355"/>
                    <a:pt x="292" y="353"/>
                  </a:cubicBezTo>
                  <a:cubicBezTo>
                    <a:pt x="291" y="350"/>
                    <a:pt x="291" y="352"/>
                    <a:pt x="291" y="351"/>
                  </a:cubicBezTo>
                  <a:cubicBezTo>
                    <a:pt x="290" y="350"/>
                    <a:pt x="289" y="349"/>
                    <a:pt x="289" y="348"/>
                  </a:cubicBezTo>
                  <a:cubicBezTo>
                    <a:pt x="288" y="347"/>
                    <a:pt x="290" y="347"/>
                    <a:pt x="291" y="347"/>
                  </a:cubicBezTo>
                  <a:cubicBezTo>
                    <a:pt x="293" y="346"/>
                    <a:pt x="292" y="346"/>
                    <a:pt x="293" y="345"/>
                  </a:cubicBezTo>
                  <a:cubicBezTo>
                    <a:pt x="294" y="345"/>
                    <a:pt x="294" y="344"/>
                    <a:pt x="295" y="342"/>
                  </a:cubicBezTo>
                  <a:cubicBezTo>
                    <a:pt x="295" y="340"/>
                    <a:pt x="296" y="342"/>
                    <a:pt x="297" y="342"/>
                  </a:cubicBezTo>
                  <a:cubicBezTo>
                    <a:pt x="299" y="341"/>
                    <a:pt x="301" y="340"/>
                    <a:pt x="303" y="340"/>
                  </a:cubicBezTo>
                  <a:cubicBezTo>
                    <a:pt x="305" y="339"/>
                    <a:pt x="305" y="339"/>
                    <a:pt x="306" y="338"/>
                  </a:cubicBezTo>
                  <a:cubicBezTo>
                    <a:pt x="307" y="337"/>
                    <a:pt x="308" y="335"/>
                    <a:pt x="308" y="333"/>
                  </a:cubicBezTo>
                  <a:cubicBezTo>
                    <a:pt x="308" y="332"/>
                    <a:pt x="308" y="332"/>
                    <a:pt x="308" y="331"/>
                  </a:cubicBezTo>
                  <a:cubicBezTo>
                    <a:pt x="309" y="330"/>
                    <a:pt x="310" y="327"/>
                    <a:pt x="310" y="327"/>
                  </a:cubicBezTo>
                  <a:cubicBezTo>
                    <a:pt x="310" y="327"/>
                    <a:pt x="310" y="327"/>
                    <a:pt x="311" y="326"/>
                  </a:cubicBezTo>
                  <a:cubicBezTo>
                    <a:pt x="312" y="325"/>
                    <a:pt x="315" y="318"/>
                    <a:pt x="315" y="318"/>
                  </a:cubicBezTo>
                  <a:cubicBezTo>
                    <a:pt x="315" y="318"/>
                    <a:pt x="315" y="315"/>
                    <a:pt x="316" y="314"/>
                  </a:cubicBezTo>
                  <a:cubicBezTo>
                    <a:pt x="317" y="313"/>
                    <a:pt x="317" y="314"/>
                    <a:pt x="319" y="314"/>
                  </a:cubicBezTo>
                  <a:cubicBezTo>
                    <a:pt x="321" y="314"/>
                    <a:pt x="321" y="313"/>
                    <a:pt x="321" y="312"/>
                  </a:cubicBezTo>
                  <a:cubicBezTo>
                    <a:pt x="322" y="312"/>
                    <a:pt x="322" y="311"/>
                    <a:pt x="322" y="309"/>
                  </a:cubicBezTo>
                  <a:cubicBezTo>
                    <a:pt x="323" y="307"/>
                    <a:pt x="323" y="307"/>
                    <a:pt x="324" y="307"/>
                  </a:cubicBezTo>
                  <a:cubicBezTo>
                    <a:pt x="325" y="306"/>
                    <a:pt x="325" y="305"/>
                    <a:pt x="325" y="304"/>
                  </a:cubicBezTo>
                  <a:cubicBezTo>
                    <a:pt x="324" y="304"/>
                    <a:pt x="324" y="302"/>
                    <a:pt x="324" y="300"/>
                  </a:cubicBezTo>
                  <a:cubicBezTo>
                    <a:pt x="324" y="298"/>
                    <a:pt x="326" y="299"/>
                    <a:pt x="326" y="299"/>
                  </a:cubicBezTo>
                  <a:cubicBezTo>
                    <a:pt x="326" y="299"/>
                    <a:pt x="327" y="298"/>
                    <a:pt x="328" y="297"/>
                  </a:cubicBezTo>
                  <a:cubicBezTo>
                    <a:pt x="328" y="296"/>
                    <a:pt x="328" y="296"/>
                    <a:pt x="328" y="295"/>
                  </a:cubicBezTo>
                  <a:cubicBezTo>
                    <a:pt x="329" y="294"/>
                    <a:pt x="328" y="294"/>
                    <a:pt x="328" y="294"/>
                  </a:cubicBezTo>
                  <a:cubicBezTo>
                    <a:pt x="328" y="293"/>
                    <a:pt x="328" y="293"/>
                    <a:pt x="329" y="292"/>
                  </a:cubicBezTo>
                  <a:cubicBezTo>
                    <a:pt x="330" y="292"/>
                    <a:pt x="329" y="291"/>
                    <a:pt x="329" y="291"/>
                  </a:cubicBezTo>
                  <a:cubicBezTo>
                    <a:pt x="328" y="290"/>
                    <a:pt x="328" y="290"/>
                    <a:pt x="328" y="290"/>
                  </a:cubicBezTo>
                  <a:cubicBezTo>
                    <a:pt x="329" y="289"/>
                    <a:pt x="330" y="288"/>
                    <a:pt x="330" y="288"/>
                  </a:cubicBezTo>
                  <a:cubicBezTo>
                    <a:pt x="330" y="288"/>
                    <a:pt x="334" y="285"/>
                    <a:pt x="335" y="284"/>
                  </a:cubicBezTo>
                  <a:cubicBezTo>
                    <a:pt x="336" y="283"/>
                    <a:pt x="337" y="282"/>
                    <a:pt x="338" y="282"/>
                  </a:cubicBezTo>
                  <a:cubicBezTo>
                    <a:pt x="338" y="281"/>
                    <a:pt x="338" y="281"/>
                    <a:pt x="339" y="280"/>
                  </a:cubicBezTo>
                  <a:cubicBezTo>
                    <a:pt x="339" y="280"/>
                    <a:pt x="339" y="279"/>
                    <a:pt x="339" y="279"/>
                  </a:cubicBezTo>
                  <a:cubicBezTo>
                    <a:pt x="339" y="279"/>
                    <a:pt x="340" y="278"/>
                    <a:pt x="341" y="278"/>
                  </a:cubicBezTo>
                  <a:cubicBezTo>
                    <a:pt x="341" y="277"/>
                    <a:pt x="342" y="277"/>
                    <a:pt x="342" y="277"/>
                  </a:cubicBezTo>
                  <a:cubicBezTo>
                    <a:pt x="342" y="277"/>
                    <a:pt x="342" y="276"/>
                    <a:pt x="342" y="276"/>
                  </a:cubicBezTo>
                  <a:cubicBezTo>
                    <a:pt x="343" y="275"/>
                    <a:pt x="343" y="274"/>
                    <a:pt x="343" y="274"/>
                  </a:cubicBezTo>
                  <a:cubicBezTo>
                    <a:pt x="344" y="273"/>
                    <a:pt x="345" y="273"/>
                    <a:pt x="345" y="273"/>
                  </a:cubicBezTo>
                  <a:cubicBezTo>
                    <a:pt x="345" y="272"/>
                    <a:pt x="345" y="271"/>
                    <a:pt x="345" y="271"/>
                  </a:cubicBezTo>
                  <a:cubicBezTo>
                    <a:pt x="346" y="271"/>
                    <a:pt x="346" y="269"/>
                    <a:pt x="346" y="269"/>
                  </a:cubicBezTo>
                  <a:cubicBezTo>
                    <a:pt x="346" y="268"/>
                    <a:pt x="346" y="267"/>
                    <a:pt x="346" y="265"/>
                  </a:cubicBezTo>
                  <a:cubicBezTo>
                    <a:pt x="346" y="264"/>
                    <a:pt x="345" y="263"/>
                    <a:pt x="345" y="263"/>
                  </a:cubicBezTo>
                  <a:cubicBezTo>
                    <a:pt x="345" y="263"/>
                    <a:pt x="343" y="263"/>
                    <a:pt x="342" y="262"/>
                  </a:cubicBezTo>
                  <a:cubicBezTo>
                    <a:pt x="341" y="262"/>
                    <a:pt x="340" y="260"/>
                    <a:pt x="340" y="258"/>
                  </a:cubicBezTo>
                  <a:cubicBezTo>
                    <a:pt x="340" y="255"/>
                    <a:pt x="338" y="255"/>
                    <a:pt x="337" y="253"/>
                  </a:cubicBezTo>
                  <a:cubicBezTo>
                    <a:pt x="336" y="251"/>
                    <a:pt x="337" y="251"/>
                    <a:pt x="337" y="250"/>
                  </a:cubicBezTo>
                  <a:cubicBezTo>
                    <a:pt x="337" y="249"/>
                    <a:pt x="337" y="248"/>
                    <a:pt x="337" y="248"/>
                  </a:cubicBezTo>
                  <a:cubicBezTo>
                    <a:pt x="337" y="248"/>
                    <a:pt x="330" y="234"/>
                    <a:pt x="330" y="233"/>
                  </a:cubicBezTo>
                  <a:cubicBezTo>
                    <a:pt x="330" y="233"/>
                    <a:pt x="328" y="229"/>
                    <a:pt x="328" y="228"/>
                  </a:cubicBezTo>
                  <a:cubicBezTo>
                    <a:pt x="328" y="227"/>
                    <a:pt x="326" y="226"/>
                    <a:pt x="326" y="226"/>
                  </a:cubicBezTo>
                  <a:cubicBezTo>
                    <a:pt x="326" y="225"/>
                    <a:pt x="326" y="223"/>
                    <a:pt x="326" y="222"/>
                  </a:cubicBezTo>
                  <a:cubicBezTo>
                    <a:pt x="325" y="222"/>
                    <a:pt x="323" y="222"/>
                    <a:pt x="323" y="222"/>
                  </a:cubicBezTo>
                  <a:cubicBezTo>
                    <a:pt x="323" y="222"/>
                    <a:pt x="323" y="221"/>
                    <a:pt x="323" y="220"/>
                  </a:cubicBezTo>
                  <a:cubicBezTo>
                    <a:pt x="322" y="220"/>
                    <a:pt x="321" y="219"/>
                    <a:pt x="320" y="219"/>
                  </a:cubicBezTo>
                  <a:cubicBezTo>
                    <a:pt x="319" y="219"/>
                    <a:pt x="318" y="219"/>
                    <a:pt x="317" y="219"/>
                  </a:cubicBezTo>
                  <a:cubicBezTo>
                    <a:pt x="316" y="219"/>
                    <a:pt x="316" y="218"/>
                    <a:pt x="317" y="217"/>
                  </a:cubicBezTo>
                  <a:cubicBezTo>
                    <a:pt x="317" y="216"/>
                    <a:pt x="316" y="216"/>
                    <a:pt x="316" y="216"/>
                  </a:cubicBezTo>
                  <a:cubicBezTo>
                    <a:pt x="316" y="216"/>
                    <a:pt x="315" y="215"/>
                    <a:pt x="314" y="215"/>
                  </a:cubicBezTo>
                  <a:cubicBezTo>
                    <a:pt x="314" y="215"/>
                    <a:pt x="313" y="215"/>
                    <a:pt x="313" y="214"/>
                  </a:cubicBezTo>
                  <a:cubicBezTo>
                    <a:pt x="313" y="214"/>
                    <a:pt x="313" y="214"/>
                    <a:pt x="313" y="213"/>
                  </a:cubicBezTo>
                  <a:cubicBezTo>
                    <a:pt x="313" y="212"/>
                    <a:pt x="312" y="212"/>
                    <a:pt x="312" y="212"/>
                  </a:cubicBezTo>
                  <a:cubicBezTo>
                    <a:pt x="311" y="212"/>
                    <a:pt x="310" y="212"/>
                    <a:pt x="309" y="212"/>
                  </a:cubicBezTo>
                  <a:cubicBezTo>
                    <a:pt x="309" y="212"/>
                    <a:pt x="301" y="206"/>
                    <a:pt x="301" y="206"/>
                  </a:cubicBezTo>
                  <a:cubicBezTo>
                    <a:pt x="301" y="206"/>
                    <a:pt x="295" y="202"/>
                    <a:pt x="294" y="201"/>
                  </a:cubicBezTo>
                  <a:cubicBezTo>
                    <a:pt x="293" y="200"/>
                    <a:pt x="292" y="200"/>
                    <a:pt x="292" y="199"/>
                  </a:cubicBezTo>
                  <a:cubicBezTo>
                    <a:pt x="291" y="197"/>
                    <a:pt x="291" y="198"/>
                    <a:pt x="291" y="197"/>
                  </a:cubicBezTo>
                  <a:cubicBezTo>
                    <a:pt x="290" y="196"/>
                    <a:pt x="289" y="196"/>
                    <a:pt x="288" y="196"/>
                  </a:cubicBezTo>
                  <a:cubicBezTo>
                    <a:pt x="288" y="196"/>
                    <a:pt x="287" y="195"/>
                    <a:pt x="286" y="193"/>
                  </a:cubicBezTo>
                  <a:cubicBezTo>
                    <a:pt x="286" y="192"/>
                    <a:pt x="287" y="192"/>
                    <a:pt x="287" y="191"/>
                  </a:cubicBezTo>
                  <a:cubicBezTo>
                    <a:pt x="288" y="189"/>
                    <a:pt x="287" y="188"/>
                    <a:pt x="287" y="188"/>
                  </a:cubicBezTo>
                  <a:cubicBezTo>
                    <a:pt x="286" y="187"/>
                    <a:pt x="286" y="187"/>
                    <a:pt x="285" y="187"/>
                  </a:cubicBezTo>
                  <a:cubicBezTo>
                    <a:pt x="285" y="186"/>
                    <a:pt x="284" y="185"/>
                    <a:pt x="284" y="185"/>
                  </a:cubicBezTo>
                  <a:cubicBezTo>
                    <a:pt x="283" y="185"/>
                    <a:pt x="282" y="185"/>
                    <a:pt x="281" y="185"/>
                  </a:cubicBezTo>
                  <a:cubicBezTo>
                    <a:pt x="281" y="184"/>
                    <a:pt x="280" y="183"/>
                    <a:pt x="280" y="182"/>
                  </a:cubicBezTo>
                  <a:cubicBezTo>
                    <a:pt x="280" y="181"/>
                    <a:pt x="279" y="181"/>
                    <a:pt x="279" y="181"/>
                  </a:cubicBezTo>
                  <a:cubicBezTo>
                    <a:pt x="277" y="180"/>
                    <a:pt x="277" y="180"/>
                    <a:pt x="277" y="180"/>
                  </a:cubicBezTo>
                  <a:cubicBezTo>
                    <a:pt x="277" y="180"/>
                    <a:pt x="276" y="178"/>
                    <a:pt x="276" y="178"/>
                  </a:cubicBezTo>
                  <a:cubicBezTo>
                    <a:pt x="275" y="178"/>
                    <a:pt x="274" y="178"/>
                    <a:pt x="274" y="177"/>
                  </a:cubicBezTo>
                  <a:cubicBezTo>
                    <a:pt x="274" y="177"/>
                    <a:pt x="273" y="176"/>
                    <a:pt x="273" y="176"/>
                  </a:cubicBezTo>
                  <a:cubicBezTo>
                    <a:pt x="272" y="175"/>
                    <a:pt x="272" y="175"/>
                    <a:pt x="272" y="175"/>
                  </a:cubicBezTo>
                  <a:cubicBezTo>
                    <a:pt x="272" y="175"/>
                    <a:pt x="271" y="173"/>
                    <a:pt x="270" y="173"/>
                  </a:cubicBezTo>
                  <a:cubicBezTo>
                    <a:pt x="270" y="172"/>
                    <a:pt x="269" y="172"/>
                    <a:pt x="268" y="172"/>
                  </a:cubicBezTo>
                  <a:cubicBezTo>
                    <a:pt x="267" y="171"/>
                    <a:pt x="268" y="171"/>
                    <a:pt x="269" y="170"/>
                  </a:cubicBezTo>
                  <a:cubicBezTo>
                    <a:pt x="269" y="170"/>
                    <a:pt x="269" y="168"/>
                    <a:pt x="270" y="167"/>
                  </a:cubicBezTo>
                  <a:cubicBezTo>
                    <a:pt x="270" y="167"/>
                    <a:pt x="271" y="166"/>
                    <a:pt x="272" y="165"/>
                  </a:cubicBezTo>
                  <a:cubicBezTo>
                    <a:pt x="273" y="164"/>
                    <a:pt x="275" y="162"/>
                    <a:pt x="275" y="162"/>
                  </a:cubicBezTo>
                  <a:cubicBezTo>
                    <a:pt x="279" y="153"/>
                    <a:pt x="279" y="153"/>
                    <a:pt x="279" y="153"/>
                  </a:cubicBezTo>
                  <a:cubicBezTo>
                    <a:pt x="292" y="153"/>
                    <a:pt x="292" y="153"/>
                    <a:pt x="292" y="153"/>
                  </a:cubicBezTo>
                  <a:cubicBezTo>
                    <a:pt x="308" y="157"/>
                    <a:pt x="308" y="157"/>
                    <a:pt x="308" y="157"/>
                  </a:cubicBezTo>
                  <a:cubicBezTo>
                    <a:pt x="308" y="157"/>
                    <a:pt x="315" y="155"/>
                    <a:pt x="316" y="155"/>
                  </a:cubicBezTo>
                  <a:cubicBezTo>
                    <a:pt x="317" y="155"/>
                    <a:pt x="318" y="155"/>
                    <a:pt x="319" y="155"/>
                  </a:cubicBezTo>
                  <a:cubicBezTo>
                    <a:pt x="320" y="156"/>
                    <a:pt x="320" y="156"/>
                    <a:pt x="321" y="156"/>
                  </a:cubicBezTo>
                  <a:cubicBezTo>
                    <a:pt x="322" y="156"/>
                    <a:pt x="322" y="156"/>
                    <a:pt x="323" y="155"/>
                  </a:cubicBezTo>
                  <a:cubicBezTo>
                    <a:pt x="324" y="155"/>
                    <a:pt x="323" y="154"/>
                    <a:pt x="323" y="154"/>
                  </a:cubicBezTo>
                  <a:cubicBezTo>
                    <a:pt x="323" y="154"/>
                    <a:pt x="325" y="153"/>
                    <a:pt x="327" y="154"/>
                  </a:cubicBezTo>
                  <a:cubicBezTo>
                    <a:pt x="328" y="155"/>
                    <a:pt x="330" y="155"/>
                    <a:pt x="332" y="155"/>
                  </a:cubicBezTo>
                  <a:cubicBezTo>
                    <a:pt x="334" y="155"/>
                    <a:pt x="334" y="155"/>
                    <a:pt x="335" y="156"/>
                  </a:cubicBezTo>
                  <a:cubicBezTo>
                    <a:pt x="337" y="157"/>
                    <a:pt x="337" y="157"/>
                    <a:pt x="338" y="157"/>
                  </a:cubicBezTo>
                  <a:cubicBezTo>
                    <a:pt x="339" y="157"/>
                    <a:pt x="347" y="154"/>
                    <a:pt x="349" y="154"/>
                  </a:cubicBezTo>
                  <a:cubicBezTo>
                    <a:pt x="350" y="154"/>
                    <a:pt x="351" y="154"/>
                    <a:pt x="351" y="154"/>
                  </a:cubicBezTo>
                  <a:cubicBezTo>
                    <a:pt x="351" y="154"/>
                    <a:pt x="350" y="153"/>
                    <a:pt x="350" y="153"/>
                  </a:cubicBezTo>
                  <a:cubicBezTo>
                    <a:pt x="350" y="152"/>
                    <a:pt x="348" y="152"/>
                    <a:pt x="348" y="152"/>
                  </a:cubicBezTo>
                  <a:cubicBezTo>
                    <a:pt x="347" y="151"/>
                    <a:pt x="346" y="151"/>
                    <a:pt x="345" y="150"/>
                  </a:cubicBezTo>
                  <a:cubicBezTo>
                    <a:pt x="344" y="150"/>
                    <a:pt x="344" y="150"/>
                    <a:pt x="343" y="149"/>
                  </a:cubicBezTo>
                  <a:cubicBezTo>
                    <a:pt x="342" y="148"/>
                    <a:pt x="342" y="147"/>
                    <a:pt x="342" y="146"/>
                  </a:cubicBezTo>
                  <a:cubicBezTo>
                    <a:pt x="342" y="144"/>
                    <a:pt x="340" y="145"/>
                    <a:pt x="338" y="143"/>
                  </a:cubicBezTo>
                  <a:cubicBezTo>
                    <a:pt x="337" y="142"/>
                    <a:pt x="338" y="141"/>
                    <a:pt x="337" y="140"/>
                  </a:cubicBezTo>
                  <a:cubicBezTo>
                    <a:pt x="337" y="139"/>
                    <a:pt x="336" y="140"/>
                    <a:pt x="334" y="140"/>
                  </a:cubicBezTo>
                  <a:cubicBezTo>
                    <a:pt x="333" y="139"/>
                    <a:pt x="333" y="138"/>
                    <a:pt x="332" y="136"/>
                  </a:cubicBezTo>
                  <a:cubicBezTo>
                    <a:pt x="331" y="134"/>
                    <a:pt x="332" y="135"/>
                    <a:pt x="332" y="135"/>
                  </a:cubicBezTo>
                  <a:cubicBezTo>
                    <a:pt x="332" y="135"/>
                    <a:pt x="331" y="133"/>
                    <a:pt x="330" y="131"/>
                  </a:cubicBezTo>
                  <a:cubicBezTo>
                    <a:pt x="330" y="129"/>
                    <a:pt x="329" y="130"/>
                    <a:pt x="328" y="129"/>
                  </a:cubicBezTo>
                  <a:cubicBezTo>
                    <a:pt x="327" y="128"/>
                    <a:pt x="326" y="128"/>
                    <a:pt x="325" y="127"/>
                  </a:cubicBezTo>
                  <a:cubicBezTo>
                    <a:pt x="324" y="126"/>
                    <a:pt x="324" y="126"/>
                    <a:pt x="324" y="124"/>
                  </a:cubicBezTo>
                  <a:cubicBezTo>
                    <a:pt x="323" y="122"/>
                    <a:pt x="324" y="123"/>
                    <a:pt x="325" y="121"/>
                  </a:cubicBezTo>
                  <a:cubicBezTo>
                    <a:pt x="326" y="120"/>
                    <a:pt x="325" y="120"/>
                    <a:pt x="324" y="119"/>
                  </a:cubicBezTo>
                  <a:cubicBezTo>
                    <a:pt x="324" y="118"/>
                    <a:pt x="323" y="118"/>
                    <a:pt x="323" y="116"/>
                  </a:cubicBezTo>
                  <a:cubicBezTo>
                    <a:pt x="323" y="115"/>
                    <a:pt x="321" y="115"/>
                    <a:pt x="321" y="114"/>
                  </a:cubicBezTo>
                  <a:cubicBezTo>
                    <a:pt x="320" y="113"/>
                    <a:pt x="321" y="113"/>
                    <a:pt x="321" y="112"/>
                  </a:cubicBezTo>
                  <a:cubicBezTo>
                    <a:pt x="322" y="111"/>
                    <a:pt x="322" y="109"/>
                    <a:pt x="322" y="108"/>
                  </a:cubicBezTo>
                  <a:cubicBezTo>
                    <a:pt x="322" y="107"/>
                    <a:pt x="322" y="106"/>
                    <a:pt x="321" y="106"/>
                  </a:cubicBezTo>
                  <a:cubicBezTo>
                    <a:pt x="320" y="105"/>
                    <a:pt x="320" y="105"/>
                    <a:pt x="320" y="104"/>
                  </a:cubicBezTo>
                  <a:cubicBezTo>
                    <a:pt x="320" y="102"/>
                    <a:pt x="321" y="103"/>
                    <a:pt x="322" y="103"/>
                  </a:cubicBezTo>
                  <a:cubicBezTo>
                    <a:pt x="323" y="103"/>
                    <a:pt x="322" y="103"/>
                    <a:pt x="323" y="102"/>
                  </a:cubicBezTo>
                  <a:cubicBezTo>
                    <a:pt x="323" y="101"/>
                    <a:pt x="323" y="101"/>
                    <a:pt x="323" y="101"/>
                  </a:cubicBezTo>
                  <a:cubicBezTo>
                    <a:pt x="323" y="101"/>
                    <a:pt x="323" y="100"/>
                    <a:pt x="323" y="99"/>
                  </a:cubicBezTo>
                  <a:cubicBezTo>
                    <a:pt x="322" y="98"/>
                    <a:pt x="323" y="98"/>
                    <a:pt x="323" y="97"/>
                  </a:cubicBezTo>
                  <a:cubicBezTo>
                    <a:pt x="323" y="96"/>
                    <a:pt x="322" y="96"/>
                    <a:pt x="322" y="95"/>
                  </a:cubicBezTo>
                  <a:cubicBezTo>
                    <a:pt x="322" y="95"/>
                    <a:pt x="322" y="95"/>
                    <a:pt x="321" y="94"/>
                  </a:cubicBezTo>
                  <a:cubicBezTo>
                    <a:pt x="321" y="93"/>
                    <a:pt x="321" y="93"/>
                    <a:pt x="321" y="92"/>
                  </a:cubicBezTo>
                  <a:cubicBezTo>
                    <a:pt x="321" y="92"/>
                    <a:pt x="320" y="91"/>
                    <a:pt x="321" y="90"/>
                  </a:cubicBezTo>
                  <a:cubicBezTo>
                    <a:pt x="322" y="88"/>
                    <a:pt x="321" y="89"/>
                    <a:pt x="321" y="89"/>
                  </a:cubicBezTo>
                  <a:cubicBezTo>
                    <a:pt x="321" y="89"/>
                    <a:pt x="320" y="88"/>
                    <a:pt x="321" y="87"/>
                  </a:cubicBezTo>
                  <a:cubicBezTo>
                    <a:pt x="321" y="87"/>
                    <a:pt x="321" y="86"/>
                    <a:pt x="321" y="84"/>
                  </a:cubicBezTo>
                  <a:cubicBezTo>
                    <a:pt x="321" y="83"/>
                    <a:pt x="321" y="84"/>
                    <a:pt x="321" y="83"/>
                  </a:cubicBezTo>
                  <a:cubicBezTo>
                    <a:pt x="322" y="82"/>
                    <a:pt x="322" y="82"/>
                    <a:pt x="322" y="81"/>
                  </a:cubicBezTo>
                  <a:cubicBezTo>
                    <a:pt x="321" y="80"/>
                    <a:pt x="322" y="80"/>
                    <a:pt x="323" y="79"/>
                  </a:cubicBezTo>
                  <a:cubicBezTo>
                    <a:pt x="324" y="78"/>
                    <a:pt x="323" y="78"/>
                    <a:pt x="325" y="77"/>
                  </a:cubicBezTo>
                  <a:cubicBezTo>
                    <a:pt x="326" y="77"/>
                    <a:pt x="325" y="76"/>
                    <a:pt x="324" y="75"/>
                  </a:cubicBezTo>
                  <a:cubicBezTo>
                    <a:pt x="324" y="74"/>
                    <a:pt x="323" y="74"/>
                    <a:pt x="323" y="73"/>
                  </a:cubicBezTo>
                  <a:cubicBezTo>
                    <a:pt x="322" y="73"/>
                    <a:pt x="322" y="73"/>
                    <a:pt x="322" y="72"/>
                  </a:cubicBezTo>
                  <a:cubicBezTo>
                    <a:pt x="322" y="72"/>
                    <a:pt x="322" y="71"/>
                    <a:pt x="322" y="71"/>
                  </a:cubicBezTo>
                  <a:cubicBezTo>
                    <a:pt x="321" y="70"/>
                    <a:pt x="321" y="70"/>
                    <a:pt x="321" y="69"/>
                  </a:cubicBezTo>
                  <a:cubicBezTo>
                    <a:pt x="322" y="68"/>
                    <a:pt x="322" y="68"/>
                    <a:pt x="322" y="68"/>
                  </a:cubicBezTo>
                  <a:cubicBezTo>
                    <a:pt x="322" y="68"/>
                    <a:pt x="322" y="68"/>
                    <a:pt x="321" y="67"/>
                  </a:cubicBezTo>
                  <a:cubicBezTo>
                    <a:pt x="321" y="66"/>
                    <a:pt x="321" y="66"/>
                    <a:pt x="322" y="66"/>
                  </a:cubicBezTo>
                  <a:cubicBezTo>
                    <a:pt x="323" y="65"/>
                    <a:pt x="324" y="65"/>
                    <a:pt x="324" y="65"/>
                  </a:cubicBezTo>
                  <a:cubicBezTo>
                    <a:pt x="324" y="64"/>
                    <a:pt x="323" y="64"/>
                    <a:pt x="323" y="63"/>
                  </a:cubicBezTo>
                  <a:cubicBezTo>
                    <a:pt x="322" y="62"/>
                    <a:pt x="322" y="62"/>
                    <a:pt x="321" y="61"/>
                  </a:cubicBezTo>
                  <a:cubicBezTo>
                    <a:pt x="321" y="61"/>
                    <a:pt x="321" y="61"/>
                    <a:pt x="320" y="61"/>
                  </a:cubicBezTo>
                  <a:cubicBezTo>
                    <a:pt x="320" y="60"/>
                    <a:pt x="320" y="60"/>
                    <a:pt x="320" y="59"/>
                  </a:cubicBezTo>
                  <a:cubicBezTo>
                    <a:pt x="319" y="58"/>
                    <a:pt x="320" y="58"/>
                    <a:pt x="320" y="58"/>
                  </a:cubicBezTo>
                  <a:cubicBezTo>
                    <a:pt x="321" y="57"/>
                    <a:pt x="320" y="57"/>
                    <a:pt x="320" y="57"/>
                  </a:cubicBezTo>
                  <a:cubicBezTo>
                    <a:pt x="320" y="56"/>
                    <a:pt x="321" y="56"/>
                    <a:pt x="321" y="56"/>
                  </a:cubicBezTo>
                  <a:cubicBezTo>
                    <a:pt x="321" y="56"/>
                    <a:pt x="322" y="56"/>
                    <a:pt x="323" y="55"/>
                  </a:cubicBezTo>
                  <a:cubicBezTo>
                    <a:pt x="323" y="54"/>
                    <a:pt x="322" y="55"/>
                    <a:pt x="321" y="54"/>
                  </a:cubicBezTo>
                  <a:cubicBezTo>
                    <a:pt x="320" y="54"/>
                    <a:pt x="320" y="54"/>
                    <a:pt x="319" y="53"/>
                  </a:cubicBezTo>
                  <a:cubicBezTo>
                    <a:pt x="319" y="52"/>
                    <a:pt x="319" y="53"/>
                    <a:pt x="320" y="53"/>
                  </a:cubicBezTo>
                  <a:cubicBezTo>
                    <a:pt x="321" y="52"/>
                    <a:pt x="320" y="52"/>
                    <a:pt x="320" y="51"/>
                  </a:cubicBezTo>
                  <a:cubicBezTo>
                    <a:pt x="319" y="50"/>
                    <a:pt x="320" y="50"/>
                    <a:pt x="320" y="50"/>
                  </a:cubicBezTo>
                  <a:cubicBezTo>
                    <a:pt x="321" y="49"/>
                    <a:pt x="319" y="49"/>
                    <a:pt x="318" y="49"/>
                  </a:cubicBezTo>
                  <a:cubicBezTo>
                    <a:pt x="317" y="49"/>
                    <a:pt x="317" y="49"/>
                    <a:pt x="316" y="49"/>
                  </a:cubicBezTo>
                  <a:cubicBezTo>
                    <a:pt x="314" y="49"/>
                    <a:pt x="315" y="48"/>
                    <a:pt x="314" y="47"/>
                  </a:cubicBezTo>
                  <a:cubicBezTo>
                    <a:pt x="313" y="46"/>
                    <a:pt x="313" y="47"/>
                    <a:pt x="313" y="46"/>
                  </a:cubicBezTo>
                  <a:cubicBezTo>
                    <a:pt x="312" y="45"/>
                    <a:pt x="313" y="45"/>
                    <a:pt x="313" y="44"/>
                  </a:cubicBezTo>
                  <a:cubicBezTo>
                    <a:pt x="312" y="44"/>
                    <a:pt x="312" y="44"/>
                    <a:pt x="313" y="43"/>
                  </a:cubicBezTo>
                  <a:cubicBezTo>
                    <a:pt x="313" y="42"/>
                    <a:pt x="313" y="42"/>
                    <a:pt x="313" y="41"/>
                  </a:cubicBezTo>
                  <a:cubicBezTo>
                    <a:pt x="313" y="41"/>
                    <a:pt x="312" y="40"/>
                    <a:pt x="312" y="40"/>
                  </a:cubicBezTo>
                  <a:cubicBezTo>
                    <a:pt x="312" y="39"/>
                    <a:pt x="313" y="39"/>
                    <a:pt x="313" y="38"/>
                  </a:cubicBezTo>
                  <a:cubicBezTo>
                    <a:pt x="313" y="37"/>
                    <a:pt x="313" y="37"/>
                    <a:pt x="313" y="37"/>
                  </a:cubicBezTo>
                  <a:cubicBezTo>
                    <a:pt x="313" y="36"/>
                    <a:pt x="313" y="36"/>
                    <a:pt x="313" y="35"/>
                  </a:cubicBezTo>
                  <a:cubicBezTo>
                    <a:pt x="313" y="34"/>
                    <a:pt x="312" y="35"/>
                    <a:pt x="312" y="34"/>
                  </a:cubicBezTo>
                  <a:cubicBezTo>
                    <a:pt x="311" y="33"/>
                    <a:pt x="312" y="32"/>
                    <a:pt x="312" y="31"/>
                  </a:cubicBezTo>
                  <a:cubicBezTo>
                    <a:pt x="312" y="31"/>
                    <a:pt x="312" y="31"/>
                    <a:pt x="311" y="32"/>
                  </a:cubicBezTo>
                  <a:cubicBezTo>
                    <a:pt x="310" y="32"/>
                    <a:pt x="310" y="32"/>
                    <a:pt x="310" y="31"/>
                  </a:cubicBezTo>
                  <a:cubicBezTo>
                    <a:pt x="309" y="30"/>
                    <a:pt x="310" y="30"/>
                    <a:pt x="310" y="29"/>
                  </a:cubicBezTo>
                  <a:cubicBezTo>
                    <a:pt x="310" y="29"/>
                    <a:pt x="310" y="28"/>
                    <a:pt x="310" y="27"/>
                  </a:cubicBezTo>
                  <a:cubicBezTo>
                    <a:pt x="310" y="26"/>
                    <a:pt x="310" y="25"/>
                    <a:pt x="310" y="24"/>
                  </a:cubicBezTo>
                  <a:cubicBezTo>
                    <a:pt x="310" y="23"/>
                    <a:pt x="310" y="22"/>
                    <a:pt x="309" y="22"/>
                  </a:cubicBezTo>
                  <a:cubicBezTo>
                    <a:pt x="309" y="21"/>
                    <a:pt x="308" y="22"/>
                    <a:pt x="307" y="22"/>
                  </a:cubicBezTo>
                  <a:cubicBezTo>
                    <a:pt x="306" y="22"/>
                    <a:pt x="306" y="22"/>
                    <a:pt x="306" y="21"/>
                  </a:cubicBezTo>
                  <a:cubicBezTo>
                    <a:pt x="306" y="21"/>
                    <a:pt x="307" y="20"/>
                    <a:pt x="306" y="20"/>
                  </a:cubicBezTo>
                  <a:cubicBezTo>
                    <a:pt x="305" y="20"/>
                    <a:pt x="306" y="20"/>
                    <a:pt x="305" y="21"/>
                  </a:cubicBezTo>
                  <a:cubicBezTo>
                    <a:pt x="304" y="22"/>
                    <a:pt x="304" y="21"/>
                    <a:pt x="303" y="21"/>
                  </a:cubicBezTo>
                  <a:cubicBezTo>
                    <a:pt x="303" y="20"/>
                    <a:pt x="304" y="20"/>
                    <a:pt x="304" y="19"/>
                  </a:cubicBezTo>
                  <a:cubicBezTo>
                    <a:pt x="305" y="18"/>
                    <a:pt x="304" y="18"/>
                    <a:pt x="303" y="18"/>
                  </a:cubicBezTo>
                  <a:cubicBezTo>
                    <a:pt x="303" y="17"/>
                    <a:pt x="302" y="17"/>
                    <a:pt x="301" y="17"/>
                  </a:cubicBezTo>
                  <a:cubicBezTo>
                    <a:pt x="300" y="17"/>
                    <a:pt x="300" y="17"/>
                    <a:pt x="300" y="17"/>
                  </a:cubicBezTo>
                  <a:cubicBezTo>
                    <a:pt x="300" y="17"/>
                    <a:pt x="300" y="16"/>
                    <a:pt x="300" y="15"/>
                  </a:cubicBezTo>
                  <a:cubicBezTo>
                    <a:pt x="300" y="15"/>
                    <a:pt x="299" y="16"/>
                    <a:pt x="299" y="16"/>
                  </a:cubicBezTo>
                  <a:cubicBezTo>
                    <a:pt x="298" y="17"/>
                    <a:pt x="298" y="16"/>
                    <a:pt x="297" y="16"/>
                  </a:cubicBezTo>
                  <a:cubicBezTo>
                    <a:pt x="296" y="16"/>
                    <a:pt x="297" y="15"/>
                    <a:pt x="297" y="15"/>
                  </a:cubicBezTo>
                  <a:cubicBezTo>
                    <a:pt x="297" y="15"/>
                    <a:pt x="296" y="15"/>
                    <a:pt x="296" y="15"/>
                  </a:cubicBezTo>
                  <a:cubicBezTo>
                    <a:pt x="295" y="16"/>
                    <a:pt x="296" y="15"/>
                    <a:pt x="296" y="14"/>
                  </a:cubicBezTo>
                  <a:cubicBezTo>
                    <a:pt x="296" y="13"/>
                    <a:pt x="296" y="13"/>
                    <a:pt x="297" y="12"/>
                  </a:cubicBezTo>
                  <a:cubicBezTo>
                    <a:pt x="297" y="11"/>
                    <a:pt x="296" y="11"/>
                    <a:pt x="295" y="11"/>
                  </a:cubicBezTo>
                  <a:cubicBezTo>
                    <a:pt x="294" y="11"/>
                    <a:pt x="295" y="10"/>
                    <a:pt x="295" y="9"/>
                  </a:cubicBezTo>
                  <a:cubicBezTo>
                    <a:pt x="295" y="8"/>
                    <a:pt x="295" y="7"/>
                    <a:pt x="295" y="7"/>
                  </a:cubicBezTo>
                  <a:cubicBezTo>
                    <a:pt x="292" y="0"/>
                    <a:pt x="292" y="0"/>
                    <a:pt x="292" y="0"/>
                  </a:cubicBezTo>
                  <a:cubicBezTo>
                    <a:pt x="273" y="0"/>
                    <a:pt x="273" y="0"/>
                    <a:pt x="273" y="0"/>
                  </a:cubicBezTo>
                  <a:cubicBezTo>
                    <a:pt x="279" y="26"/>
                    <a:pt x="279" y="26"/>
                    <a:pt x="279" y="26"/>
                  </a:cubicBezTo>
                  <a:cubicBezTo>
                    <a:pt x="279" y="29"/>
                    <a:pt x="279" y="29"/>
                    <a:pt x="279" y="29"/>
                  </a:cubicBezTo>
                  <a:cubicBezTo>
                    <a:pt x="277" y="30"/>
                    <a:pt x="277" y="30"/>
                    <a:pt x="277" y="30"/>
                  </a:cubicBezTo>
                  <a:cubicBezTo>
                    <a:pt x="277" y="31"/>
                    <a:pt x="277" y="31"/>
                    <a:pt x="277" y="31"/>
                  </a:cubicBezTo>
                  <a:cubicBezTo>
                    <a:pt x="278" y="32"/>
                    <a:pt x="278" y="32"/>
                    <a:pt x="278" y="32"/>
                  </a:cubicBezTo>
                  <a:cubicBezTo>
                    <a:pt x="278" y="32"/>
                    <a:pt x="279" y="32"/>
                    <a:pt x="278" y="32"/>
                  </a:cubicBezTo>
                  <a:cubicBezTo>
                    <a:pt x="278" y="33"/>
                    <a:pt x="278" y="33"/>
                    <a:pt x="278" y="33"/>
                  </a:cubicBezTo>
                  <a:cubicBezTo>
                    <a:pt x="278" y="34"/>
                    <a:pt x="278" y="34"/>
                    <a:pt x="278" y="34"/>
                  </a:cubicBezTo>
                  <a:cubicBezTo>
                    <a:pt x="278" y="34"/>
                    <a:pt x="279" y="35"/>
                    <a:pt x="280" y="35"/>
                  </a:cubicBezTo>
                  <a:cubicBezTo>
                    <a:pt x="281" y="35"/>
                    <a:pt x="282" y="36"/>
                    <a:pt x="282" y="36"/>
                  </a:cubicBezTo>
                  <a:cubicBezTo>
                    <a:pt x="283" y="36"/>
                    <a:pt x="283" y="35"/>
                    <a:pt x="283" y="36"/>
                  </a:cubicBezTo>
                  <a:cubicBezTo>
                    <a:pt x="284" y="37"/>
                    <a:pt x="284" y="37"/>
                    <a:pt x="284" y="36"/>
                  </a:cubicBezTo>
                  <a:cubicBezTo>
                    <a:pt x="284" y="36"/>
                    <a:pt x="284" y="36"/>
                    <a:pt x="285" y="36"/>
                  </a:cubicBezTo>
                  <a:cubicBezTo>
                    <a:pt x="285" y="36"/>
                    <a:pt x="286" y="35"/>
                    <a:pt x="286" y="35"/>
                  </a:cubicBezTo>
                  <a:cubicBezTo>
                    <a:pt x="286" y="36"/>
                    <a:pt x="287" y="36"/>
                    <a:pt x="287" y="36"/>
                  </a:cubicBezTo>
                  <a:cubicBezTo>
                    <a:pt x="288" y="36"/>
                    <a:pt x="287" y="36"/>
                    <a:pt x="288" y="36"/>
                  </a:cubicBezTo>
                  <a:cubicBezTo>
                    <a:pt x="289" y="36"/>
                    <a:pt x="288" y="35"/>
                    <a:pt x="289" y="36"/>
                  </a:cubicBezTo>
                  <a:cubicBezTo>
                    <a:pt x="290" y="36"/>
                    <a:pt x="289" y="36"/>
                    <a:pt x="290" y="36"/>
                  </a:cubicBezTo>
                  <a:cubicBezTo>
                    <a:pt x="290" y="36"/>
                    <a:pt x="291" y="36"/>
                    <a:pt x="291" y="36"/>
                  </a:cubicBezTo>
                  <a:cubicBezTo>
                    <a:pt x="291" y="37"/>
                    <a:pt x="291" y="37"/>
                    <a:pt x="291" y="37"/>
                  </a:cubicBezTo>
                  <a:cubicBezTo>
                    <a:pt x="292" y="36"/>
                    <a:pt x="292" y="36"/>
                    <a:pt x="292" y="36"/>
                  </a:cubicBezTo>
                  <a:cubicBezTo>
                    <a:pt x="292" y="36"/>
                    <a:pt x="292" y="37"/>
                    <a:pt x="293" y="37"/>
                  </a:cubicBezTo>
                  <a:cubicBezTo>
                    <a:pt x="293" y="38"/>
                    <a:pt x="294" y="38"/>
                    <a:pt x="294" y="38"/>
                  </a:cubicBezTo>
                  <a:cubicBezTo>
                    <a:pt x="294" y="38"/>
                    <a:pt x="295" y="37"/>
                    <a:pt x="294" y="38"/>
                  </a:cubicBezTo>
                  <a:cubicBezTo>
                    <a:pt x="294" y="39"/>
                    <a:pt x="294" y="39"/>
                    <a:pt x="294" y="39"/>
                  </a:cubicBezTo>
                  <a:cubicBezTo>
                    <a:pt x="294" y="39"/>
                    <a:pt x="294" y="40"/>
                    <a:pt x="295" y="40"/>
                  </a:cubicBezTo>
                  <a:cubicBezTo>
                    <a:pt x="295" y="40"/>
                    <a:pt x="296" y="40"/>
                    <a:pt x="296" y="40"/>
                  </a:cubicBezTo>
                  <a:cubicBezTo>
                    <a:pt x="296" y="40"/>
                    <a:pt x="296" y="41"/>
                    <a:pt x="296" y="41"/>
                  </a:cubicBezTo>
                  <a:cubicBezTo>
                    <a:pt x="296" y="41"/>
                    <a:pt x="295" y="41"/>
                    <a:pt x="296" y="42"/>
                  </a:cubicBezTo>
                  <a:cubicBezTo>
                    <a:pt x="296" y="42"/>
                    <a:pt x="296" y="41"/>
                    <a:pt x="296" y="42"/>
                  </a:cubicBezTo>
                  <a:cubicBezTo>
                    <a:pt x="296" y="42"/>
                    <a:pt x="296" y="43"/>
                    <a:pt x="296" y="43"/>
                  </a:cubicBezTo>
                  <a:cubicBezTo>
                    <a:pt x="296" y="43"/>
                    <a:pt x="297" y="43"/>
                    <a:pt x="297" y="43"/>
                  </a:cubicBezTo>
                  <a:cubicBezTo>
                    <a:pt x="297" y="43"/>
                    <a:pt x="298" y="43"/>
                    <a:pt x="298" y="43"/>
                  </a:cubicBezTo>
                  <a:cubicBezTo>
                    <a:pt x="298" y="43"/>
                    <a:pt x="298" y="43"/>
                    <a:pt x="298" y="44"/>
                  </a:cubicBezTo>
                  <a:cubicBezTo>
                    <a:pt x="298" y="44"/>
                    <a:pt x="298" y="45"/>
                    <a:pt x="299" y="45"/>
                  </a:cubicBezTo>
                  <a:cubicBezTo>
                    <a:pt x="299" y="45"/>
                    <a:pt x="299" y="45"/>
                    <a:pt x="299" y="45"/>
                  </a:cubicBezTo>
                  <a:cubicBezTo>
                    <a:pt x="300" y="45"/>
                    <a:pt x="300" y="44"/>
                    <a:pt x="301" y="44"/>
                  </a:cubicBezTo>
                  <a:cubicBezTo>
                    <a:pt x="301" y="45"/>
                    <a:pt x="302" y="46"/>
                    <a:pt x="302" y="46"/>
                  </a:cubicBezTo>
                  <a:cubicBezTo>
                    <a:pt x="302" y="47"/>
                    <a:pt x="301" y="47"/>
                    <a:pt x="301" y="47"/>
                  </a:cubicBezTo>
                  <a:cubicBezTo>
                    <a:pt x="301" y="47"/>
                    <a:pt x="301" y="47"/>
                    <a:pt x="301" y="48"/>
                  </a:cubicBezTo>
                  <a:cubicBezTo>
                    <a:pt x="301" y="48"/>
                    <a:pt x="302" y="48"/>
                    <a:pt x="301" y="49"/>
                  </a:cubicBezTo>
                  <a:cubicBezTo>
                    <a:pt x="300" y="50"/>
                    <a:pt x="300" y="49"/>
                    <a:pt x="300" y="50"/>
                  </a:cubicBezTo>
                  <a:cubicBezTo>
                    <a:pt x="300" y="51"/>
                    <a:pt x="300" y="51"/>
                    <a:pt x="300" y="51"/>
                  </a:cubicBezTo>
                  <a:cubicBezTo>
                    <a:pt x="299" y="52"/>
                    <a:pt x="299" y="52"/>
                    <a:pt x="299" y="52"/>
                  </a:cubicBezTo>
                  <a:cubicBezTo>
                    <a:pt x="299" y="52"/>
                    <a:pt x="299" y="52"/>
                    <a:pt x="299" y="53"/>
                  </a:cubicBezTo>
                  <a:cubicBezTo>
                    <a:pt x="300" y="53"/>
                    <a:pt x="300" y="54"/>
                    <a:pt x="300" y="54"/>
                  </a:cubicBezTo>
                  <a:cubicBezTo>
                    <a:pt x="300" y="55"/>
                    <a:pt x="301" y="55"/>
                    <a:pt x="301" y="56"/>
                  </a:cubicBezTo>
                  <a:cubicBezTo>
                    <a:pt x="301" y="56"/>
                    <a:pt x="301" y="56"/>
                    <a:pt x="301" y="57"/>
                  </a:cubicBezTo>
                  <a:cubicBezTo>
                    <a:pt x="300" y="57"/>
                    <a:pt x="300" y="57"/>
                    <a:pt x="300" y="57"/>
                  </a:cubicBezTo>
                  <a:cubicBezTo>
                    <a:pt x="300" y="58"/>
                    <a:pt x="301" y="58"/>
                    <a:pt x="300" y="58"/>
                  </a:cubicBezTo>
                  <a:cubicBezTo>
                    <a:pt x="300" y="59"/>
                    <a:pt x="300" y="59"/>
                    <a:pt x="299" y="60"/>
                  </a:cubicBezTo>
                  <a:cubicBezTo>
                    <a:pt x="299" y="60"/>
                    <a:pt x="298" y="61"/>
                    <a:pt x="298" y="61"/>
                  </a:cubicBezTo>
                  <a:cubicBezTo>
                    <a:pt x="298" y="61"/>
                    <a:pt x="298" y="61"/>
                    <a:pt x="298" y="61"/>
                  </a:cubicBezTo>
                  <a:cubicBezTo>
                    <a:pt x="298" y="61"/>
                    <a:pt x="298" y="62"/>
                    <a:pt x="298" y="62"/>
                  </a:cubicBezTo>
                  <a:cubicBezTo>
                    <a:pt x="298" y="62"/>
                    <a:pt x="298" y="63"/>
                    <a:pt x="298" y="63"/>
                  </a:cubicBezTo>
                  <a:cubicBezTo>
                    <a:pt x="298" y="64"/>
                    <a:pt x="298" y="65"/>
                    <a:pt x="298" y="65"/>
                  </a:cubicBezTo>
                  <a:cubicBezTo>
                    <a:pt x="298" y="65"/>
                    <a:pt x="299" y="65"/>
                    <a:pt x="298" y="65"/>
                  </a:cubicBezTo>
                  <a:cubicBezTo>
                    <a:pt x="298" y="66"/>
                    <a:pt x="297" y="66"/>
                    <a:pt x="297" y="67"/>
                  </a:cubicBezTo>
                  <a:cubicBezTo>
                    <a:pt x="296" y="67"/>
                    <a:pt x="296" y="67"/>
                    <a:pt x="296" y="68"/>
                  </a:cubicBezTo>
                  <a:cubicBezTo>
                    <a:pt x="296" y="69"/>
                    <a:pt x="296" y="69"/>
                    <a:pt x="297" y="69"/>
                  </a:cubicBezTo>
                  <a:cubicBezTo>
                    <a:pt x="297" y="69"/>
                    <a:pt x="297" y="69"/>
                    <a:pt x="298" y="69"/>
                  </a:cubicBezTo>
                  <a:cubicBezTo>
                    <a:pt x="299" y="70"/>
                    <a:pt x="298" y="69"/>
                    <a:pt x="299" y="70"/>
                  </a:cubicBezTo>
                  <a:cubicBezTo>
                    <a:pt x="299" y="71"/>
                    <a:pt x="299" y="71"/>
                    <a:pt x="300" y="71"/>
                  </a:cubicBezTo>
                  <a:cubicBezTo>
                    <a:pt x="301" y="72"/>
                    <a:pt x="302" y="71"/>
                    <a:pt x="301" y="72"/>
                  </a:cubicBezTo>
                  <a:cubicBezTo>
                    <a:pt x="301" y="74"/>
                    <a:pt x="300" y="73"/>
                    <a:pt x="300" y="75"/>
                  </a:cubicBezTo>
                  <a:cubicBezTo>
                    <a:pt x="300" y="76"/>
                    <a:pt x="300" y="75"/>
                    <a:pt x="300" y="76"/>
                  </a:cubicBezTo>
                  <a:cubicBezTo>
                    <a:pt x="300" y="77"/>
                    <a:pt x="299" y="78"/>
                    <a:pt x="298" y="79"/>
                  </a:cubicBezTo>
                  <a:cubicBezTo>
                    <a:pt x="297" y="80"/>
                    <a:pt x="296" y="80"/>
                    <a:pt x="295" y="80"/>
                  </a:cubicBezTo>
                  <a:cubicBezTo>
                    <a:pt x="295" y="80"/>
                    <a:pt x="294" y="79"/>
                    <a:pt x="294" y="80"/>
                  </a:cubicBezTo>
                  <a:cubicBezTo>
                    <a:pt x="293" y="81"/>
                    <a:pt x="293" y="82"/>
                    <a:pt x="293" y="82"/>
                  </a:cubicBezTo>
                  <a:cubicBezTo>
                    <a:pt x="292" y="83"/>
                    <a:pt x="292" y="83"/>
                    <a:pt x="291" y="83"/>
                  </a:cubicBezTo>
                  <a:cubicBezTo>
                    <a:pt x="291" y="83"/>
                    <a:pt x="290" y="82"/>
                    <a:pt x="290" y="83"/>
                  </a:cubicBezTo>
                  <a:cubicBezTo>
                    <a:pt x="289" y="84"/>
                    <a:pt x="287" y="86"/>
                    <a:pt x="286" y="86"/>
                  </a:cubicBezTo>
                  <a:cubicBezTo>
                    <a:pt x="286" y="87"/>
                    <a:pt x="286" y="87"/>
                    <a:pt x="284" y="87"/>
                  </a:cubicBezTo>
                  <a:cubicBezTo>
                    <a:pt x="283" y="88"/>
                    <a:pt x="282" y="88"/>
                    <a:pt x="281" y="89"/>
                  </a:cubicBezTo>
                  <a:cubicBezTo>
                    <a:pt x="281" y="89"/>
                    <a:pt x="281" y="89"/>
                    <a:pt x="280" y="90"/>
                  </a:cubicBezTo>
                  <a:cubicBezTo>
                    <a:pt x="278" y="91"/>
                    <a:pt x="278" y="93"/>
                    <a:pt x="277" y="92"/>
                  </a:cubicBezTo>
                  <a:cubicBezTo>
                    <a:pt x="276" y="92"/>
                    <a:pt x="275" y="92"/>
                    <a:pt x="274" y="91"/>
                  </a:cubicBezTo>
                  <a:cubicBezTo>
                    <a:pt x="274" y="91"/>
                    <a:pt x="273" y="90"/>
                    <a:pt x="273" y="90"/>
                  </a:cubicBezTo>
                  <a:cubicBezTo>
                    <a:pt x="273" y="90"/>
                    <a:pt x="272" y="91"/>
                    <a:pt x="272" y="91"/>
                  </a:cubicBezTo>
                  <a:cubicBezTo>
                    <a:pt x="272" y="91"/>
                    <a:pt x="271" y="90"/>
                    <a:pt x="271" y="90"/>
                  </a:cubicBezTo>
                  <a:cubicBezTo>
                    <a:pt x="270" y="89"/>
                    <a:pt x="269" y="89"/>
                    <a:pt x="269" y="89"/>
                  </a:cubicBezTo>
                  <a:cubicBezTo>
                    <a:pt x="268" y="88"/>
                    <a:pt x="268" y="88"/>
                    <a:pt x="267" y="88"/>
                  </a:cubicBezTo>
                  <a:cubicBezTo>
                    <a:pt x="267" y="89"/>
                    <a:pt x="267" y="89"/>
                    <a:pt x="267" y="90"/>
                  </a:cubicBezTo>
                  <a:cubicBezTo>
                    <a:pt x="267" y="91"/>
                    <a:pt x="267" y="91"/>
                    <a:pt x="266" y="92"/>
                  </a:cubicBezTo>
                  <a:cubicBezTo>
                    <a:pt x="266" y="93"/>
                    <a:pt x="265" y="93"/>
                    <a:pt x="265" y="94"/>
                  </a:cubicBezTo>
                  <a:cubicBezTo>
                    <a:pt x="264" y="94"/>
                    <a:pt x="263" y="95"/>
                    <a:pt x="264" y="95"/>
                  </a:cubicBezTo>
                  <a:cubicBezTo>
                    <a:pt x="264" y="95"/>
                    <a:pt x="265" y="96"/>
                    <a:pt x="264" y="96"/>
                  </a:cubicBezTo>
                  <a:cubicBezTo>
                    <a:pt x="263" y="96"/>
                    <a:pt x="263" y="96"/>
                    <a:pt x="263" y="97"/>
                  </a:cubicBezTo>
                  <a:cubicBezTo>
                    <a:pt x="263" y="97"/>
                    <a:pt x="263" y="97"/>
                    <a:pt x="263" y="98"/>
                  </a:cubicBezTo>
                  <a:cubicBezTo>
                    <a:pt x="263" y="98"/>
                    <a:pt x="262" y="98"/>
                    <a:pt x="262" y="99"/>
                  </a:cubicBezTo>
                  <a:cubicBezTo>
                    <a:pt x="261" y="99"/>
                    <a:pt x="262" y="99"/>
                    <a:pt x="261" y="100"/>
                  </a:cubicBezTo>
                  <a:cubicBezTo>
                    <a:pt x="261" y="101"/>
                    <a:pt x="260" y="100"/>
                    <a:pt x="260" y="101"/>
                  </a:cubicBezTo>
                  <a:cubicBezTo>
                    <a:pt x="260" y="101"/>
                    <a:pt x="260" y="101"/>
                    <a:pt x="259" y="102"/>
                  </a:cubicBezTo>
                  <a:cubicBezTo>
                    <a:pt x="259" y="102"/>
                    <a:pt x="260" y="103"/>
                    <a:pt x="259" y="103"/>
                  </a:cubicBezTo>
                  <a:cubicBezTo>
                    <a:pt x="258" y="104"/>
                    <a:pt x="258" y="104"/>
                    <a:pt x="257" y="104"/>
                  </a:cubicBezTo>
                  <a:cubicBezTo>
                    <a:pt x="256" y="104"/>
                    <a:pt x="255" y="104"/>
                    <a:pt x="255" y="104"/>
                  </a:cubicBezTo>
                  <a:cubicBezTo>
                    <a:pt x="255" y="105"/>
                    <a:pt x="255" y="106"/>
                    <a:pt x="255" y="106"/>
                  </a:cubicBezTo>
                  <a:cubicBezTo>
                    <a:pt x="255" y="106"/>
                    <a:pt x="254" y="106"/>
                    <a:pt x="255" y="106"/>
                  </a:cubicBezTo>
                  <a:cubicBezTo>
                    <a:pt x="255" y="107"/>
                    <a:pt x="255" y="108"/>
                    <a:pt x="256" y="108"/>
                  </a:cubicBezTo>
                  <a:cubicBezTo>
                    <a:pt x="256" y="109"/>
                    <a:pt x="256" y="109"/>
                    <a:pt x="255" y="110"/>
                  </a:cubicBezTo>
                  <a:cubicBezTo>
                    <a:pt x="255" y="111"/>
                    <a:pt x="255" y="111"/>
                    <a:pt x="254" y="111"/>
                  </a:cubicBezTo>
                  <a:cubicBezTo>
                    <a:pt x="254" y="112"/>
                    <a:pt x="253" y="112"/>
                    <a:pt x="253" y="112"/>
                  </a:cubicBezTo>
                  <a:cubicBezTo>
                    <a:pt x="253" y="112"/>
                    <a:pt x="253" y="113"/>
                    <a:pt x="253" y="113"/>
                  </a:cubicBezTo>
                  <a:cubicBezTo>
                    <a:pt x="252" y="113"/>
                    <a:pt x="252" y="113"/>
                    <a:pt x="252" y="113"/>
                  </a:cubicBezTo>
                  <a:cubicBezTo>
                    <a:pt x="252" y="113"/>
                    <a:pt x="251" y="114"/>
                    <a:pt x="251" y="114"/>
                  </a:cubicBezTo>
                  <a:cubicBezTo>
                    <a:pt x="252" y="115"/>
                    <a:pt x="252" y="114"/>
                    <a:pt x="252" y="115"/>
                  </a:cubicBezTo>
                  <a:cubicBezTo>
                    <a:pt x="252" y="116"/>
                    <a:pt x="252" y="115"/>
                    <a:pt x="251" y="116"/>
                  </a:cubicBezTo>
                  <a:cubicBezTo>
                    <a:pt x="251" y="116"/>
                    <a:pt x="251" y="117"/>
                    <a:pt x="251" y="117"/>
                  </a:cubicBezTo>
                  <a:cubicBezTo>
                    <a:pt x="251" y="117"/>
                    <a:pt x="250" y="117"/>
                    <a:pt x="250" y="117"/>
                  </a:cubicBezTo>
                  <a:cubicBezTo>
                    <a:pt x="250" y="118"/>
                    <a:pt x="250" y="118"/>
                    <a:pt x="250" y="118"/>
                  </a:cubicBezTo>
                  <a:cubicBezTo>
                    <a:pt x="250" y="119"/>
                    <a:pt x="250" y="118"/>
                    <a:pt x="249" y="119"/>
                  </a:cubicBezTo>
                  <a:cubicBezTo>
                    <a:pt x="249" y="120"/>
                    <a:pt x="248" y="120"/>
                    <a:pt x="248" y="120"/>
                  </a:cubicBezTo>
                  <a:cubicBezTo>
                    <a:pt x="248" y="121"/>
                    <a:pt x="249" y="120"/>
                    <a:pt x="248" y="121"/>
                  </a:cubicBezTo>
                  <a:cubicBezTo>
                    <a:pt x="248" y="122"/>
                    <a:pt x="248" y="122"/>
                    <a:pt x="248" y="122"/>
                  </a:cubicBezTo>
                  <a:cubicBezTo>
                    <a:pt x="248" y="123"/>
                    <a:pt x="248" y="123"/>
                    <a:pt x="248" y="123"/>
                  </a:cubicBezTo>
                  <a:cubicBezTo>
                    <a:pt x="248" y="123"/>
                    <a:pt x="248" y="123"/>
                    <a:pt x="248" y="124"/>
                  </a:cubicBezTo>
                  <a:cubicBezTo>
                    <a:pt x="248" y="125"/>
                    <a:pt x="248" y="124"/>
                    <a:pt x="248" y="125"/>
                  </a:cubicBezTo>
                  <a:cubicBezTo>
                    <a:pt x="248" y="126"/>
                    <a:pt x="248" y="126"/>
                    <a:pt x="248" y="126"/>
                  </a:cubicBezTo>
                  <a:cubicBezTo>
                    <a:pt x="249" y="127"/>
                    <a:pt x="249" y="126"/>
                    <a:pt x="249" y="127"/>
                  </a:cubicBezTo>
                  <a:cubicBezTo>
                    <a:pt x="249" y="129"/>
                    <a:pt x="249" y="129"/>
                    <a:pt x="248" y="129"/>
                  </a:cubicBezTo>
                  <a:cubicBezTo>
                    <a:pt x="247" y="129"/>
                    <a:pt x="247" y="128"/>
                    <a:pt x="247" y="129"/>
                  </a:cubicBezTo>
                  <a:cubicBezTo>
                    <a:pt x="246" y="129"/>
                    <a:pt x="246" y="129"/>
                    <a:pt x="246" y="130"/>
                  </a:cubicBezTo>
                  <a:cubicBezTo>
                    <a:pt x="246" y="130"/>
                    <a:pt x="246" y="130"/>
                    <a:pt x="246" y="130"/>
                  </a:cubicBezTo>
                  <a:cubicBezTo>
                    <a:pt x="246" y="131"/>
                    <a:pt x="245" y="131"/>
                    <a:pt x="246" y="132"/>
                  </a:cubicBezTo>
                  <a:cubicBezTo>
                    <a:pt x="246" y="133"/>
                    <a:pt x="246" y="133"/>
                    <a:pt x="246" y="134"/>
                  </a:cubicBezTo>
                  <a:cubicBezTo>
                    <a:pt x="246" y="135"/>
                    <a:pt x="246" y="135"/>
                    <a:pt x="246" y="136"/>
                  </a:cubicBezTo>
                  <a:cubicBezTo>
                    <a:pt x="246" y="137"/>
                    <a:pt x="246" y="137"/>
                    <a:pt x="246" y="138"/>
                  </a:cubicBezTo>
                  <a:cubicBezTo>
                    <a:pt x="246" y="139"/>
                    <a:pt x="246" y="138"/>
                    <a:pt x="245" y="140"/>
                  </a:cubicBezTo>
                  <a:cubicBezTo>
                    <a:pt x="245" y="141"/>
                    <a:pt x="245" y="141"/>
                    <a:pt x="245" y="141"/>
                  </a:cubicBezTo>
                  <a:cubicBezTo>
                    <a:pt x="245" y="142"/>
                    <a:pt x="245" y="141"/>
                    <a:pt x="244" y="142"/>
                  </a:cubicBezTo>
                  <a:cubicBezTo>
                    <a:pt x="244" y="143"/>
                    <a:pt x="245" y="143"/>
                    <a:pt x="244" y="144"/>
                  </a:cubicBezTo>
                  <a:cubicBezTo>
                    <a:pt x="243" y="144"/>
                    <a:pt x="243" y="144"/>
                    <a:pt x="243" y="144"/>
                  </a:cubicBezTo>
                  <a:cubicBezTo>
                    <a:pt x="242" y="145"/>
                    <a:pt x="243" y="145"/>
                    <a:pt x="242" y="145"/>
                  </a:cubicBezTo>
                  <a:cubicBezTo>
                    <a:pt x="242" y="146"/>
                    <a:pt x="242" y="146"/>
                    <a:pt x="241" y="146"/>
                  </a:cubicBezTo>
                  <a:cubicBezTo>
                    <a:pt x="241" y="146"/>
                    <a:pt x="241" y="146"/>
                    <a:pt x="241" y="147"/>
                  </a:cubicBezTo>
                  <a:cubicBezTo>
                    <a:pt x="241" y="148"/>
                    <a:pt x="240" y="149"/>
                    <a:pt x="240" y="148"/>
                  </a:cubicBezTo>
                  <a:cubicBezTo>
                    <a:pt x="239" y="147"/>
                    <a:pt x="239" y="147"/>
                    <a:pt x="239" y="147"/>
                  </a:cubicBezTo>
                  <a:cubicBezTo>
                    <a:pt x="239" y="147"/>
                    <a:pt x="239" y="148"/>
                    <a:pt x="238" y="148"/>
                  </a:cubicBezTo>
                  <a:cubicBezTo>
                    <a:pt x="238" y="148"/>
                    <a:pt x="238" y="148"/>
                    <a:pt x="237" y="148"/>
                  </a:cubicBezTo>
                  <a:cubicBezTo>
                    <a:pt x="237" y="148"/>
                    <a:pt x="236" y="148"/>
                    <a:pt x="236" y="148"/>
                  </a:cubicBezTo>
                  <a:cubicBezTo>
                    <a:pt x="236" y="148"/>
                    <a:pt x="236" y="148"/>
                    <a:pt x="235" y="149"/>
                  </a:cubicBezTo>
                  <a:cubicBezTo>
                    <a:pt x="235" y="149"/>
                    <a:pt x="234" y="149"/>
                    <a:pt x="235" y="150"/>
                  </a:cubicBezTo>
                  <a:cubicBezTo>
                    <a:pt x="235" y="151"/>
                    <a:pt x="235" y="150"/>
                    <a:pt x="234" y="151"/>
                  </a:cubicBezTo>
                  <a:cubicBezTo>
                    <a:pt x="234" y="152"/>
                    <a:pt x="233" y="151"/>
                    <a:pt x="232" y="152"/>
                  </a:cubicBezTo>
                  <a:cubicBezTo>
                    <a:pt x="232" y="153"/>
                    <a:pt x="231" y="153"/>
                    <a:pt x="232" y="153"/>
                  </a:cubicBezTo>
                  <a:cubicBezTo>
                    <a:pt x="232" y="154"/>
                    <a:pt x="232" y="154"/>
                    <a:pt x="233" y="154"/>
                  </a:cubicBezTo>
                  <a:cubicBezTo>
                    <a:pt x="233" y="154"/>
                    <a:pt x="234" y="154"/>
                    <a:pt x="234" y="155"/>
                  </a:cubicBezTo>
                  <a:cubicBezTo>
                    <a:pt x="234" y="155"/>
                    <a:pt x="234" y="155"/>
                    <a:pt x="234" y="156"/>
                  </a:cubicBezTo>
                  <a:cubicBezTo>
                    <a:pt x="234" y="156"/>
                    <a:pt x="234" y="157"/>
                    <a:pt x="233" y="157"/>
                  </a:cubicBezTo>
                  <a:cubicBezTo>
                    <a:pt x="232" y="158"/>
                    <a:pt x="232" y="157"/>
                    <a:pt x="232" y="158"/>
                  </a:cubicBezTo>
                  <a:cubicBezTo>
                    <a:pt x="232" y="159"/>
                    <a:pt x="232" y="160"/>
                    <a:pt x="232" y="160"/>
                  </a:cubicBezTo>
                  <a:cubicBezTo>
                    <a:pt x="233" y="161"/>
                    <a:pt x="233" y="161"/>
                    <a:pt x="234" y="162"/>
                  </a:cubicBezTo>
                  <a:cubicBezTo>
                    <a:pt x="234" y="162"/>
                    <a:pt x="235" y="163"/>
                    <a:pt x="235" y="163"/>
                  </a:cubicBezTo>
                  <a:cubicBezTo>
                    <a:pt x="234" y="164"/>
                    <a:pt x="234" y="163"/>
                    <a:pt x="233" y="164"/>
                  </a:cubicBezTo>
                  <a:cubicBezTo>
                    <a:pt x="233" y="165"/>
                    <a:pt x="233" y="165"/>
                    <a:pt x="232" y="166"/>
                  </a:cubicBezTo>
                  <a:cubicBezTo>
                    <a:pt x="232" y="167"/>
                    <a:pt x="233" y="167"/>
                    <a:pt x="232" y="168"/>
                  </a:cubicBezTo>
                  <a:cubicBezTo>
                    <a:pt x="231" y="169"/>
                    <a:pt x="231" y="169"/>
                    <a:pt x="231" y="170"/>
                  </a:cubicBezTo>
                  <a:cubicBezTo>
                    <a:pt x="232" y="170"/>
                    <a:pt x="232" y="170"/>
                    <a:pt x="232" y="171"/>
                  </a:cubicBezTo>
                  <a:cubicBezTo>
                    <a:pt x="231" y="172"/>
                    <a:pt x="231" y="172"/>
                    <a:pt x="231" y="173"/>
                  </a:cubicBezTo>
                  <a:cubicBezTo>
                    <a:pt x="231" y="173"/>
                    <a:pt x="232" y="173"/>
                    <a:pt x="231" y="174"/>
                  </a:cubicBezTo>
                  <a:cubicBezTo>
                    <a:pt x="230" y="174"/>
                    <a:pt x="231" y="173"/>
                    <a:pt x="230" y="174"/>
                  </a:cubicBezTo>
                  <a:cubicBezTo>
                    <a:pt x="230" y="175"/>
                    <a:pt x="230" y="175"/>
                    <a:pt x="229" y="176"/>
                  </a:cubicBezTo>
                  <a:cubicBezTo>
                    <a:pt x="229" y="176"/>
                    <a:pt x="229" y="175"/>
                    <a:pt x="228" y="176"/>
                  </a:cubicBezTo>
                  <a:cubicBezTo>
                    <a:pt x="227" y="177"/>
                    <a:pt x="227" y="177"/>
                    <a:pt x="226" y="177"/>
                  </a:cubicBezTo>
                  <a:cubicBezTo>
                    <a:pt x="225" y="178"/>
                    <a:pt x="226" y="177"/>
                    <a:pt x="224" y="178"/>
                  </a:cubicBezTo>
                  <a:cubicBezTo>
                    <a:pt x="222" y="178"/>
                    <a:pt x="222" y="178"/>
                    <a:pt x="221" y="178"/>
                  </a:cubicBezTo>
                  <a:cubicBezTo>
                    <a:pt x="221" y="178"/>
                    <a:pt x="221" y="178"/>
                    <a:pt x="220" y="179"/>
                  </a:cubicBezTo>
                  <a:cubicBezTo>
                    <a:pt x="220" y="180"/>
                    <a:pt x="220" y="179"/>
                    <a:pt x="219" y="180"/>
                  </a:cubicBezTo>
                  <a:cubicBezTo>
                    <a:pt x="219" y="181"/>
                    <a:pt x="218" y="180"/>
                    <a:pt x="218" y="181"/>
                  </a:cubicBezTo>
                  <a:cubicBezTo>
                    <a:pt x="217" y="182"/>
                    <a:pt x="218" y="182"/>
                    <a:pt x="217" y="182"/>
                  </a:cubicBezTo>
                  <a:cubicBezTo>
                    <a:pt x="216" y="183"/>
                    <a:pt x="215" y="183"/>
                    <a:pt x="215" y="184"/>
                  </a:cubicBezTo>
                  <a:cubicBezTo>
                    <a:pt x="214" y="184"/>
                    <a:pt x="214" y="185"/>
                    <a:pt x="214" y="185"/>
                  </a:cubicBezTo>
                  <a:cubicBezTo>
                    <a:pt x="213" y="185"/>
                    <a:pt x="213" y="185"/>
                    <a:pt x="213" y="185"/>
                  </a:cubicBezTo>
                  <a:cubicBezTo>
                    <a:pt x="213" y="185"/>
                    <a:pt x="213" y="186"/>
                    <a:pt x="213" y="186"/>
                  </a:cubicBezTo>
                  <a:cubicBezTo>
                    <a:pt x="214" y="186"/>
                    <a:pt x="214" y="186"/>
                    <a:pt x="215" y="186"/>
                  </a:cubicBezTo>
                  <a:cubicBezTo>
                    <a:pt x="215" y="186"/>
                    <a:pt x="215" y="185"/>
                    <a:pt x="215" y="186"/>
                  </a:cubicBezTo>
                  <a:cubicBezTo>
                    <a:pt x="216" y="186"/>
                    <a:pt x="216" y="186"/>
                    <a:pt x="216" y="187"/>
                  </a:cubicBezTo>
                  <a:cubicBezTo>
                    <a:pt x="215" y="188"/>
                    <a:pt x="216" y="188"/>
                    <a:pt x="216" y="189"/>
                  </a:cubicBezTo>
                  <a:cubicBezTo>
                    <a:pt x="216" y="190"/>
                    <a:pt x="216" y="190"/>
                    <a:pt x="216" y="191"/>
                  </a:cubicBezTo>
                  <a:cubicBezTo>
                    <a:pt x="215" y="192"/>
                    <a:pt x="215" y="192"/>
                    <a:pt x="214" y="193"/>
                  </a:cubicBezTo>
                  <a:cubicBezTo>
                    <a:pt x="214" y="194"/>
                    <a:pt x="214" y="193"/>
                    <a:pt x="214" y="194"/>
                  </a:cubicBezTo>
                  <a:cubicBezTo>
                    <a:pt x="215" y="195"/>
                    <a:pt x="214" y="195"/>
                    <a:pt x="214" y="196"/>
                  </a:cubicBezTo>
                  <a:cubicBezTo>
                    <a:pt x="214" y="197"/>
                    <a:pt x="214" y="198"/>
                    <a:pt x="214" y="198"/>
                  </a:cubicBezTo>
                  <a:cubicBezTo>
                    <a:pt x="214" y="198"/>
                    <a:pt x="214" y="199"/>
                    <a:pt x="214" y="200"/>
                  </a:cubicBezTo>
                  <a:cubicBezTo>
                    <a:pt x="214" y="200"/>
                    <a:pt x="215" y="200"/>
                    <a:pt x="214" y="201"/>
                  </a:cubicBezTo>
                  <a:cubicBezTo>
                    <a:pt x="214" y="202"/>
                    <a:pt x="213" y="202"/>
                    <a:pt x="213" y="203"/>
                  </a:cubicBezTo>
                  <a:cubicBezTo>
                    <a:pt x="212" y="203"/>
                    <a:pt x="212" y="203"/>
                    <a:pt x="211" y="204"/>
                  </a:cubicBezTo>
                  <a:cubicBezTo>
                    <a:pt x="211" y="205"/>
                    <a:pt x="211" y="205"/>
                    <a:pt x="211" y="206"/>
                  </a:cubicBezTo>
                  <a:cubicBezTo>
                    <a:pt x="211" y="207"/>
                    <a:pt x="211" y="207"/>
                    <a:pt x="211" y="208"/>
                  </a:cubicBezTo>
                  <a:cubicBezTo>
                    <a:pt x="211" y="208"/>
                    <a:pt x="212" y="208"/>
                    <a:pt x="211" y="209"/>
                  </a:cubicBezTo>
                  <a:cubicBezTo>
                    <a:pt x="211" y="210"/>
                    <a:pt x="210" y="210"/>
                    <a:pt x="210" y="210"/>
                  </a:cubicBezTo>
                  <a:cubicBezTo>
                    <a:pt x="210" y="210"/>
                    <a:pt x="211" y="210"/>
                    <a:pt x="211" y="211"/>
                  </a:cubicBezTo>
                  <a:cubicBezTo>
                    <a:pt x="210" y="212"/>
                    <a:pt x="210" y="212"/>
                    <a:pt x="210" y="212"/>
                  </a:cubicBezTo>
                  <a:cubicBezTo>
                    <a:pt x="210" y="212"/>
                    <a:pt x="211" y="212"/>
                    <a:pt x="211" y="213"/>
                  </a:cubicBezTo>
                  <a:cubicBezTo>
                    <a:pt x="210" y="213"/>
                    <a:pt x="210" y="213"/>
                    <a:pt x="210" y="214"/>
                  </a:cubicBezTo>
                  <a:cubicBezTo>
                    <a:pt x="210" y="215"/>
                    <a:pt x="210" y="214"/>
                    <a:pt x="210" y="215"/>
                  </a:cubicBezTo>
                  <a:cubicBezTo>
                    <a:pt x="210" y="216"/>
                    <a:pt x="210" y="216"/>
                    <a:pt x="209" y="216"/>
                  </a:cubicBezTo>
                  <a:cubicBezTo>
                    <a:pt x="208" y="216"/>
                    <a:pt x="208" y="215"/>
                    <a:pt x="208" y="215"/>
                  </a:cubicBezTo>
                  <a:cubicBezTo>
                    <a:pt x="207" y="215"/>
                    <a:pt x="206" y="214"/>
                    <a:pt x="206" y="215"/>
                  </a:cubicBezTo>
                  <a:cubicBezTo>
                    <a:pt x="205" y="216"/>
                    <a:pt x="205" y="216"/>
                    <a:pt x="206" y="217"/>
                  </a:cubicBezTo>
                  <a:cubicBezTo>
                    <a:pt x="206" y="218"/>
                    <a:pt x="206" y="217"/>
                    <a:pt x="206" y="219"/>
                  </a:cubicBezTo>
                  <a:cubicBezTo>
                    <a:pt x="205" y="220"/>
                    <a:pt x="205" y="220"/>
                    <a:pt x="205" y="220"/>
                  </a:cubicBezTo>
                  <a:cubicBezTo>
                    <a:pt x="204" y="221"/>
                    <a:pt x="204" y="221"/>
                    <a:pt x="204" y="221"/>
                  </a:cubicBezTo>
                  <a:cubicBezTo>
                    <a:pt x="204" y="220"/>
                    <a:pt x="203" y="220"/>
                    <a:pt x="203" y="221"/>
                  </a:cubicBezTo>
                  <a:cubicBezTo>
                    <a:pt x="202" y="221"/>
                    <a:pt x="201" y="221"/>
                    <a:pt x="201" y="221"/>
                  </a:cubicBezTo>
                  <a:cubicBezTo>
                    <a:pt x="201" y="221"/>
                    <a:pt x="201" y="221"/>
                    <a:pt x="200" y="222"/>
                  </a:cubicBezTo>
                  <a:cubicBezTo>
                    <a:pt x="200" y="223"/>
                    <a:pt x="200" y="223"/>
                    <a:pt x="200" y="223"/>
                  </a:cubicBezTo>
                  <a:cubicBezTo>
                    <a:pt x="201" y="223"/>
                    <a:pt x="201" y="224"/>
                    <a:pt x="200" y="224"/>
                  </a:cubicBezTo>
                  <a:cubicBezTo>
                    <a:pt x="200" y="224"/>
                    <a:pt x="199" y="224"/>
                    <a:pt x="199" y="224"/>
                  </a:cubicBezTo>
                  <a:cubicBezTo>
                    <a:pt x="198" y="223"/>
                    <a:pt x="198" y="222"/>
                    <a:pt x="198" y="222"/>
                  </a:cubicBezTo>
                  <a:cubicBezTo>
                    <a:pt x="197" y="222"/>
                    <a:pt x="198" y="222"/>
                    <a:pt x="197" y="221"/>
                  </a:cubicBezTo>
                  <a:cubicBezTo>
                    <a:pt x="196" y="221"/>
                    <a:pt x="195" y="220"/>
                    <a:pt x="194" y="221"/>
                  </a:cubicBezTo>
                  <a:cubicBezTo>
                    <a:pt x="194" y="221"/>
                    <a:pt x="194" y="222"/>
                    <a:pt x="193" y="222"/>
                  </a:cubicBezTo>
                  <a:cubicBezTo>
                    <a:pt x="193" y="223"/>
                    <a:pt x="192" y="221"/>
                    <a:pt x="192" y="222"/>
                  </a:cubicBezTo>
                  <a:cubicBezTo>
                    <a:pt x="192" y="224"/>
                    <a:pt x="192" y="224"/>
                    <a:pt x="193" y="224"/>
                  </a:cubicBezTo>
                  <a:cubicBezTo>
                    <a:pt x="193" y="225"/>
                    <a:pt x="193" y="225"/>
                    <a:pt x="193" y="225"/>
                  </a:cubicBezTo>
                  <a:cubicBezTo>
                    <a:pt x="193" y="226"/>
                    <a:pt x="194" y="225"/>
                    <a:pt x="193" y="226"/>
                  </a:cubicBezTo>
                  <a:cubicBezTo>
                    <a:pt x="193" y="227"/>
                    <a:pt x="192" y="227"/>
                    <a:pt x="192" y="228"/>
                  </a:cubicBezTo>
                  <a:cubicBezTo>
                    <a:pt x="191" y="228"/>
                    <a:pt x="191" y="228"/>
                    <a:pt x="190" y="228"/>
                  </a:cubicBezTo>
                  <a:cubicBezTo>
                    <a:pt x="190" y="229"/>
                    <a:pt x="190" y="229"/>
                    <a:pt x="190" y="229"/>
                  </a:cubicBezTo>
                  <a:cubicBezTo>
                    <a:pt x="190" y="230"/>
                    <a:pt x="190" y="229"/>
                    <a:pt x="189" y="229"/>
                  </a:cubicBezTo>
                  <a:cubicBezTo>
                    <a:pt x="188" y="229"/>
                    <a:pt x="188" y="230"/>
                    <a:pt x="188" y="230"/>
                  </a:cubicBezTo>
                  <a:cubicBezTo>
                    <a:pt x="188" y="230"/>
                    <a:pt x="187" y="230"/>
                    <a:pt x="188" y="231"/>
                  </a:cubicBezTo>
                  <a:cubicBezTo>
                    <a:pt x="188" y="231"/>
                    <a:pt x="189" y="231"/>
                    <a:pt x="188" y="232"/>
                  </a:cubicBezTo>
                  <a:cubicBezTo>
                    <a:pt x="187" y="232"/>
                    <a:pt x="187" y="232"/>
                    <a:pt x="187" y="232"/>
                  </a:cubicBezTo>
                  <a:cubicBezTo>
                    <a:pt x="186" y="232"/>
                    <a:pt x="186" y="231"/>
                    <a:pt x="186" y="231"/>
                  </a:cubicBezTo>
                  <a:cubicBezTo>
                    <a:pt x="185" y="231"/>
                    <a:pt x="184" y="231"/>
                    <a:pt x="184" y="231"/>
                  </a:cubicBezTo>
                  <a:cubicBezTo>
                    <a:pt x="184" y="231"/>
                    <a:pt x="184" y="231"/>
                    <a:pt x="184" y="232"/>
                  </a:cubicBezTo>
                  <a:cubicBezTo>
                    <a:pt x="183" y="234"/>
                    <a:pt x="183" y="233"/>
                    <a:pt x="183" y="235"/>
                  </a:cubicBezTo>
                  <a:cubicBezTo>
                    <a:pt x="183" y="237"/>
                    <a:pt x="183" y="236"/>
                    <a:pt x="183" y="238"/>
                  </a:cubicBezTo>
                  <a:cubicBezTo>
                    <a:pt x="183" y="241"/>
                    <a:pt x="183" y="240"/>
                    <a:pt x="183" y="242"/>
                  </a:cubicBezTo>
                  <a:cubicBezTo>
                    <a:pt x="183" y="244"/>
                    <a:pt x="183" y="244"/>
                    <a:pt x="182" y="245"/>
                  </a:cubicBezTo>
                  <a:cubicBezTo>
                    <a:pt x="182" y="246"/>
                    <a:pt x="181" y="246"/>
                    <a:pt x="181" y="247"/>
                  </a:cubicBezTo>
                  <a:cubicBezTo>
                    <a:pt x="180" y="248"/>
                    <a:pt x="181" y="247"/>
                    <a:pt x="181" y="249"/>
                  </a:cubicBezTo>
                  <a:cubicBezTo>
                    <a:pt x="181" y="250"/>
                    <a:pt x="181" y="251"/>
                    <a:pt x="181" y="252"/>
                  </a:cubicBezTo>
                  <a:cubicBezTo>
                    <a:pt x="181" y="254"/>
                    <a:pt x="180" y="255"/>
                    <a:pt x="180" y="255"/>
                  </a:cubicBezTo>
                  <a:cubicBezTo>
                    <a:pt x="180" y="256"/>
                    <a:pt x="180" y="256"/>
                    <a:pt x="180" y="256"/>
                  </a:cubicBezTo>
                  <a:cubicBezTo>
                    <a:pt x="180" y="256"/>
                    <a:pt x="180" y="256"/>
                    <a:pt x="179" y="257"/>
                  </a:cubicBezTo>
                  <a:cubicBezTo>
                    <a:pt x="178" y="258"/>
                    <a:pt x="178" y="259"/>
                    <a:pt x="178" y="259"/>
                  </a:cubicBezTo>
                  <a:cubicBezTo>
                    <a:pt x="177" y="260"/>
                    <a:pt x="177" y="260"/>
                    <a:pt x="177" y="261"/>
                  </a:cubicBezTo>
                  <a:cubicBezTo>
                    <a:pt x="176" y="262"/>
                    <a:pt x="174" y="263"/>
                    <a:pt x="174" y="264"/>
                  </a:cubicBezTo>
                  <a:cubicBezTo>
                    <a:pt x="174" y="264"/>
                    <a:pt x="174" y="265"/>
                    <a:pt x="174" y="265"/>
                  </a:cubicBezTo>
                  <a:cubicBezTo>
                    <a:pt x="173" y="266"/>
                    <a:pt x="172" y="265"/>
                    <a:pt x="173" y="267"/>
                  </a:cubicBezTo>
                  <a:cubicBezTo>
                    <a:pt x="173" y="268"/>
                    <a:pt x="173" y="268"/>
                    <a:pt x="172" y="268"/>
                  </a:cubicBezTo>
                  <a:cubicBezTo>
                    <a:pt x="171" y="269"/>
                    <a:pt x="170" y="268"/>
                    <a:pt x="171" y="269"/>
                  </a:cubicBezTo>
                  <a:cubicBezTo>
                    <a:pt x="171" y="270"/>
                    <a:pt x="172" y="271"/>
                    <a:pt x="172" y="272"/>
                  </a:cubicBezTo>
                  <a:cubicBezTo>
                    <a:pt x="172" y="272"/>
                    <a:pt x="171" y="272"/>
                    <a:pt x="171" y="273"/>
                  </a:cubicBezTo>
                  <a:cubicBezTo>
                    <a:pt x="171" y="274"/>
                    <a:pt x="172" y="274"/>
                    <a:pt x="172" y="275"/>
                  </a:cubicBezTo>
                  <a:cubicBezTo>
                    <a:pt x="172" y="276"/>
                    <a:pt x="173" y="276"/>
                    <a:pt x="172" y="276"/>
                  </a:cubicBezTo>
                  <a:cubicBezTo>
                    <a:pt x="172" y="277"/>
                    <a:pt x="171" y="276"/>
                    <a:pt x="170" y="277"/>
                  </a:cubicBezTo>
                  <a:cubicBezTo>
                    <a:pt x="169" y="277"/>
                    <a:pt x="170" y="278"/>
                    <a:pt x="169" y="278"/>
                  </a:cubicBezTo>
                  <a:cubicBezTo>
                    <a:pt x="168" y="278"/>
                    <a:pt x="168" y="278"/>
                    <a:pt x="167" y="279"/>
                  </a:cubicBezTo>
                  <a:cubicBezTo>
                    <a:pt x="167" y="279"/>
                    <a:pt x="167" y="279"/>
                    <a:pt x="167" y="280"/>
                  </a:cubicBezTo>
                  <a:cubicBezTo>
                    <a:pt x="167" y="281"/>
                    <a:pt x="168" y="280"/>
                    <a:pt x="168" y="281"/>
                  </a:cubicBezTo>
                  <a:cubicBezTo>
                    <a:pt x="167" y="283"/>
                    <a:pt x="167" y="282"/>
                    <a:pt x="167" y="283"/>
                  </a:cubicBezTo>
                  <a:cubicBezTo>
                    <a:pt x="167" y="283"/>
                    <a:pt x="167" y="283"/>
                    <a:pt x="166" y="283"/>
                  </a:cubicBezTo>
                  <a:cubicBezTo>
                    <a:pt x="166" y="284"/>
                    <a:pt x="165" y="284"/>
                    <a:pt x="165" y="285"/>
                  </a:cubicBezTo>
                  <a:cubicBezTo>
                    <a:pt x="165" y="286"/>
                    <a:pt x="165" y="286"/>
                    <a:pt x="165" y="287"/>
                  </a:cubicBezTo>
                  <a:cubicBezTo>
                    <a:pt x="164" y="288"/>
                    <a:pt x="163" y="288"/>
                    <a:pt x="163" y="289"/>
                  </a:cubicBezTo>
                  <a:cubicBezTo>
                    <a:pt x="164" y="289"/>
                    <a:pt x="163" y="289"/>
                    <a:pt x="164" y="289"/>
                  </a:cubicBezTo>
                  <a:cubicBezTo>
                    <a:pt x="165" y="290"/>
                    <a:pt x="166" y="289"/>
                    <a:pt x="165" y="290"/>
                  </a:cubicBezTo>
                  <a:cubicBezTo>
                    <a:pt x="164" y="291"/>
                    <a:pt x="164" y="291"/>
                    <a:pt x="164" y="291"/>
                  </a:cubicBezTo>
                  <a:cubicBezTo>
                    <a:pt x="164" y="292"/>
                    <a:pt x="164" y="291"/>
                    <a:pt x="164" y="292"/>
                  </a:cubicBezTo>
                  <a:cubicBezTo>
                    <a:pt x="164" y="293"/>
                    <a:pt x="164" y="292"/>
                    <a:pt x="164" y="293"/>
                  </a:cubicBezTo>
                  <a:cubicBezTo>
                    <a:pt x="164" y="294"/>
                    <a:pt x="164" y="294"/>
                    <a:pt x="164" y="294"/>
                  </a:cubicBezTo>
                  <a:cubicBezTo>
                    <a:pt x="165" y="295"/>
                    <a:pt x="165" y="295"/>
                    <a:pt x="165" y="296"/>
                  </a:cubicBezTo>
                  <a:cubicBezTo>
                    <a:pt x="165" y="297"/>
                    <a:pt x="166" y="296"/>
                    <a:pt x="165" y="297"/>
                  </a:cubicBezTo>
                  <a:cubicBezTo>
                    <a:pt x="164" y="298"/>
                    <a:pt x="163" y="298"/>
                    <a:pt x="163" y="298"/>
                  </a:cubicBezTo>
                  <a:cubicBezTo>
                    <a:pt x="162" y="298"/>
                    <a:pt x="163" y="298"/>
                    <a:pt x="162" y="298"/>
                  </a:cubicBezTo>
                  <a:cubicBezTo>
                    <a:pt x="162" y="299"/>
                    <a:pt x="162" y="298"/>
                    <a:pt x="161" y="298"/>
                  </a:cubicBezTo>
                  <a:cubicBezTo>
                    <a:pt x="161" y="298"/>
                    <a:pt x="161" y="297"/>
                    <a:pt x="160" y="298"/>
                  </a:cubicBezTo>
                  <a:cubicBezTo>
                    <a:pt x="160" y="300"/>
                    <a:pt x="159" y="300"/>
                    <a:pt x="159" y="300"/>
                  </a:cubicBezTo>
                  <a:cubicBezTo>
                    <a:pt x="158" y="300"/>
                    <a:pt x="158" y="299"/>
                    <a:pt x="157" y="300"/>
                  </a:cubicBezTo>
                  <a:cubicBezTo>
                    <a:pt x="157" y="300"/>
                    <a:pt x="157" y="300"/>
                    <a:pt x="156" y="300"/>
                  </a:cubicBezTo>
                  <a:cubicBezTo>
                    <a:pt x="156" y="301"/>
                    <a:pt x="156" y="301"/>
                    <a:pt x="155" y="301"/>
                  </a:cubicBezTo>
                  <a:cubicBezTo>
                    <a:pt x="155" y="302"/>
                    <a:pt x="154" y="302"/>
                    <a:pt x="154" y="302"/>
                  </a:cubicBezTo>
                  <a:cubicBezTo>
                    <a:pt x="153" y="303"/>
                    <a:pt x="152" y="302"/>
                    <a:pt x="152" y="303"/>
                  </a:cubicBezTo>
                  <a:cubicBezTo>
                    <a:pt x="152" y="304"/>
                    <a:pt x="153" y="305"/>
                    <a:pt x="152" y="305"/>
                  </a:cubicBezTo>
                  <a:cubicBezTo>
                    <a:pt x="152" y="306"/>
                    <a:pt x="151" y="305"/>
                    <a:pt x="151" y="306"/>
                  </a:cubicBezTo>
                  <a:cubicBezTo>
                    <a:pt x="151" y="307"/>
                    <a:pt x="151" y="307"/>
                    <a:pt x="151" y="307"/>
                  </a:cubicBezTo>
                  <a:cubicBezTo>
                    <a:pt x="150" y="307"/>
                    <a:pt x="150" y="307"/>
                    <a:pt x="149" y="308"/>
                  </a:cubicBezTo>
                  <a:cubicBezTo>
                    <a:pt x="149" y="309"/>
                    <a:pt x="149" y="309"/>
                    <a:pt x="150" y="310"/>
                  </a:cubicBezTo>
                  <a:cubicBezTo>
                    <a:pt x="150" y="310"/>
                    <a:pt x="150" y="309"/>
                    <a:pt x="150" y="310"/>
                  </a:cubicBezTo>
                  <a:cubicBezTo>
                    <a:pt x="151" y="311"/>
                    <a:pt x="151" y="311"/>
                    <a:pt x="150" y="312"/>
                  </a:cubicBezTo>
                  <a:cubicBezTo>
                    <a:pt x="150" y="312"/>
                    <a:pt x="151" y="312"/>
                    <a:pt x="151" y="312"/>
                  </a:cubicBezTo>
                  <a:cubicBezTo>
                    <a:pt x="151" y="313"/>
                    <a:pt x="151" y="312"/>
                    <a:pt x="150" y="313"/>
                  </a:cubicBezTo>
                  <a:cubicBezTo>
                    <a:pt x="150" y="314"/>
                    <a:pt x="150" y="314"/>
                    <a:pt x="150" y="315"/>
                  </a:cubicBezTo>
                  <a:cubicBezTo>
                    <a:pt x="151" y="315"/>
                    <a:pt x="151" y="316"/>
                    <a:pt x="150" y="316"/>
                  </a:cubicBezTo>
                  <a:cubicBezTo>
                    <a:pt x="150" y="316"/>
                    <a:pt x="150" y="315"/>
                    <a:pt x="149" y="316"/>
                  </a:cubicBezTo>
                  <a:cubicBezTo>
                    <a:pt x="149" y="316"/>
                    <a:pt x="149" y="317"/>
                    <a:pt x="149" y="317"/>
                  </a:cubicBezTo>
                  <a:cubicBezTo>
                    <a:pt x="149" y="318"/>
                    <a:pt x="149" y="318"/>
                    <a:pt x="149" y="318"/>
                  </a:cubicBezTo>
                  <a:cubicBezTo>
                    <a:pt x="148" y="319"/>
                    <a:pt x="148" y="319"/>
                    <a:pt x="148" y="320"/>
                  </a:cubicBezTo>
                  <a:cubicBezTo>
                    <a:pt x="147" y="320"/>
                    <a:pt x="148" y="320"/>
                    <a:pt x="147" y="321"/>
                  </a:cubicBezTo>
                  <a:cubicBezTo>
                    <a:pt x="147" y="322"/>
                    <a:pt x="147" y="322"/>
                    <a:pt x="146" y="322"/>
                  </a:cubicBezTo>
                  <a:cubicBezTo>
                    <a:pt x="145" y="321"/>
                    <a:pt x="146" y="321"/>
                    <a:pt x="145" y="322"/>
                  </a:cubicBezTo>
                  <a:cubicBezTo>
                    <a:pt x="144" y="322"/>
                    <a:pt x="143" y="322"/>
                    <a:pt x="143" y="323"/>
                  </a:cubicBezTo>
                  <a:cubicBezTo>
                    <a:pt x="142" y="323"/>
                    <a:pt x="143" y="324"/>
                    <a:pt x="143" y="324"/>
                  </a:cubicBezTo>
                  <a:cubicBezTo>
                    <a:pt x="143" y="325"/>
                    <a:pt x="143" y="325"/>
                    <a:pt x="142" y="325"/>
                  </a:cubicBezTo>
                  <a:cubicBezTo>
                    <a:pt x="141" y="325"/>
                    <a:pt x="141" y="325"/>
                    <a:pt x="141" y="325"/>
                  </a:cubicBezTo>
                  <a:cubicBezTo>
                    <a:pt x="140" y="326"/>
                    <a:pt x="140" y="325"/>
                    <a:pt x="139" y="326"/>
                  </a:cubicBezTo>
                  <a:cubicBezTo>
                    <a:pt x="139" y="327"/>
                    <a:pt x="139" y="327"/>
                    <a:pt x="138" y="327"/>
                  </a:cubicBezTo>
                  <a:cubicBezTo>
                    <a:pt x="138" y="327"/>
                    <a:pt x="137" y="327"/>
                    <a:pt x="137" y="326"/>
                  </a:cubicBezTo>
                  <a:cubicBezTo>
                    <a:pt x="137" y="326"/>
                    <a:pt x="136" y="325"/>
                    <a:pt x="136" y="325"/>
                  </a:cubicBezTo>
                  <a:cubicBezTo>
                    <a:pt x="136" y="325"/>
                    <a:pt x="134" y="326"/>
                    <a:pt x="134" y="326"/>
                  </a:cubicBezTo>
                  <a:cubicBezTo>
                    <a:pt x="134" y="326"/>
                    <a:pt x="134" y="325"/>
                    <a:pt x="133" y="325"/>
                  </a:cubicBezTo>
                  <a:cubicBezTo>
                    <a:pt x="133" y="325"/>
                    <a:pt x="132" y="324"/>
                    <a:pt x="132" y="325"/>
                  </a:cubicBezTo>
                  <a:cubicBezTo>
                    <a:pt x="131" y="326"/>
                    <a:pt x="132" y="325"/>
                    <a:pt x="131" y="326"/>
                  </a:cubicBezTo>
                  <a:cubicBezTo>
                    <a:pt x="130" y="327"/>
                    <a:pt x="129" y="327"/>
                    <a:pt x="129" y="327"/>
                  </a:cubicBezTo>
                  <a:cubicBezTo>
                    <a:pt x="129" y="326"/>
                    <a:pt x="129" y="326"/>
                    <a:pt x="129" y="326"/>
                  </a:cubicBezTo>
                  <a:cubicBezTo>
                    <a:pt x="129" y="326"/>
                    <a:pt x="127" y="326"/>
                    <a:pt x="127" y="326"/>
                  </a:cubicBezTo>
                  <a:cubicBezTo>
                    <a:pt x="127" y="325"/>
                    <a:pt x="127" y="325"/>
                    <a:pt x="127" y="324"/>
                  </a:cubicBezTo>
                  <a:cubicBezTo>
                    <a:pt x="126" y="323"/>
                    <a:pt x="126" y="322"/>
                    <a:pt x="126" y="322"/>
                  </a:cubicBezTo>
                  <a:cubicBezTo>
                    <a:pt x="126" y="321"/>
                    <a:pt x="126" y="320"/>
                    <a:pt x="126" y="319"/>
                  </a:cubicBezTo>
                  <a:cubicBezTo>
                    <a:pt x="127" y="318"/>
                    <a:pt x="127" y="319"/>
                    <a:pt x="127" y="318"/>
                  </a:cubicBezTo>
                  <a:cubicBezTo>
                    <a:pt x="126" y="317"/>
                    <a:pt x="126" y="317"/>
                    <a:pt x="126" y="317"/>
                  </a:cubicBezTo>
                  <a:cubicBezTo>
                    <a:pt x="125" y="316"/>
                    <a:pt x="125" y="315"/>
                    <a:pt x="124" y="316"/>
                  </a:cubicBezTo>
                  <a:cubicBezTo>
                    <a:pt x="124" y="316"/>
                    <a:pt x="123" y="316"/>
                    <a:pt x="123" y="316"/>
                  </a:cubicBezTo>
                  <a:cubicBezTo>
                    <a:pt x="123" y="316"/>
                    <a:pt x="124" y="315"/>
                    <a:pt x="123" y="316"/>
                  </a:cubicBezTo>
                  <a:cubicBezTo>
                    <a:pt x="122" y="317"/>
                    <a:pt x="122" y="318"/>
                    <a:pt x="121" y="318"/>
                  </a:cubicBezTo>
                  <a:cubicBezTo>
                    <a:pt x="121" y="317"/>
                    <a:pt x="121" y="317"/>
                    <a:pt x="120" y="317"/>
                  </a:cubicBezTo>
                  <a:cubicBezTo>
                    <a:pt x="119" y="317"/>
                    <a:pt x="119" y="318"/>
                    <a:pt x="119" y="317"/>
                  </a:cubicBezTo>
                  <a:cubicBezTo>
                    <a:pt x="118" y="317"/>
                    <a:pt x="118" y="316"/>
                    <a:pt x="118" y="315"/>
                  </a:cubicBezTo>
                  <a:cubicBezTo>
                    <a:pt x="118" y="315"/>
                    <a:pt x="118" y="314"/>
                    <a:pt x="118" y="314"/>
                  </a:cubicBezTo>
                  <a:cubicBezTo>
                    <a:pt x="118" y="314"/>
                    <a:pt x="118" y="313"/>
                    <a:pt x="117" y="313"/>
                  </a:cubicBezTo>
                  <a:cubicBezTo>
                    <a:pt x="117" y="314"/>
                    <a:pt x="117" y="314"/>
                    <a:pt x="117" y="313"/>
                  </a:cubicBezTo>
                  <a:cubicBezTo>
                    <a:pt x="117" y="313"/>
                    <a:pt x="116" y="312"/>
                    <a:pt x="116" y="312"/>
                  </a:cubicBezTo>
                  <a:cubicBezTo>
                    <a:pt x="116" y="312"/>
                    <a:pt x="116" y="312"/>
                    <a:pt x="115" y="312"/>
                  </a:cubicBezTo>
                  <a:cubicBezTo>
                    <a:pt x="115" y="312"/>
                    <a:pt x="115" y="312"/>
                    <a:pt x="114" y="311"/>
                  </a:cubicBezTo>
                  <a:cubicBezTo>
                    <a:pt x="114" y="310"/>
                    <a:pt x="114" y="310"/>
                    <a:pt x="113" y="310"/>
                  </a:cubicBezTo>
                  <a:cubicBezTo>
                    <a:pt x="113" y="309"/>
                    <a:pt x="113" y="308"/>
                    <a:pt x="113" y="308"/>
                  </a:cubicBezTo>
                  <a:cubicBezTo>
                    <a:pt x="114" y="307"/>
                    <a:pt x="114" y="307"/>
                    <a:pt x="114" y="306"/>
                  </a:cubicBezTo>
                  <a:cubicBezTo>
                    <a:pt x="114" y="305"/>
                    <a:pt x="115" y="305"/>
                    <a:pt x="114" y="304"/>
                  </a:cubicBezTo>
                  <a:cubicBezTo>
                    <a:pt x="113" y="304"/>
                    <a:pt x="113" y="304"/>
                    <a:pt x="112" y="304"/>
                  </a:cubicBezTo>
                  <a:cubicBezTo>
                    <a:pt x="112" y="303"/>
                    <a:pt x="112" y="303"/>
                    <a:pt x="111" y="304"/>
                  </a:cubicBezTo>
                  <a:cubicBezTo>
                    <a:pt x="110" y="304"/>
                    <a:pt x="110" y="305"/>
                    <a:pt x="110" y="304"/>
                  </a:cubicBezTo>
                  <a:cubicBezTo>
                    <a:pt x="109" y="304"/>
                    <a:pt x="109" y="303"/>
                    <a:pt x="109" y="303"/>
                  </a:cubicBezTo>
                  <a:cubicBezTo>
                    <a:pt x="108" y="302"/>
                    <a:pt x="108" y="303"/>
                    <a:pt x="107" y="302"/>
                  </a:cubicBezTo>
                  <a:cubicBezTo>
                    <a:pt x="107" y="301"/>
                    <a:pt x="107" y="302"/>
                    <a:pt x="107" y="301"/>
                  </a:cubicBezTo>
                  <a:cubicBezTo>
                    <a:pt x="106" y="300"/>
                    <a:pt x="106" y="300"/>
                    <a:pt x="106" y="300"/>
                  </a:cubicBezTo>
                  <a:cubicBezTo>
                    <a:pt x="105" y="300"/>
                    <a:pt x="105" y="300"/>
                    <a:pt x="105" y="300"/>
                  </a:cubicBezTo>
                  <a:cubicBezTo>
                    <a:pt x="104" y="300"/>
                    <a:pt x="104" y="300"/>
                    <a:pt x="104" y="300"/>
                  </a:cubicBezTo>
                  <a:cubicBezTo>
                    <a:pt x="103" y="299"/>
                    <a:pt x="102" y="300"/>
                    <a:pt x="102" y="299"/>
                  </a:cubicBezTo>
                  <a:cubicBezTo>
                    <a:pt x="102" y="298"/>
                    <a:pt x="103" y="298"/>
                    <a:pt x="103" y="297"/>
                  </a:cubicBezTo>
                  <a:cubicBezTo>
                    <a:pt x="103" y="296"/>
                    <a:pt x="104" y="296"/>
                    <a:pt x="103" y="295"/>
                  </a:cubicBezTo>
                  <a:cubicBezTo>
                    <a:pt x="102" y="295"/>
                    <a:pt x="102" y="294"/>
                    <a:pt x="102" y="294"/>
                  </a:cubicBezTo>
                  <a:cubicBezTo>
                    <a:pt x="102" y="294"/>
                    <a:pt x="102" y="292"/>
                    <a:pt x="101" y="294"/>
                  </a:cubicBezTo>
                  <a:cubicBezTo>
                    <a:pt x="101" y="296"/>
                    <a:pt x="100" y="297"/>
                    <a:pt x="101" y="298"/>
                  </a:cubicBezTo>
                  <a:cubicBezTo>
                    <a:pt x="101" y="300"/>
                    <a:pt x="101" y="299"/>
                    <a:pt x="101" y="301"/>
                  </a:cubicBezTo>
                  <a:cubicBezTo>
                    <a:pt x="100" y="303"/>
                    <a:pt x="101" y="303"/>
                    <a:pt x="100" y="304"/>
                  </a:cubicBezTo>
                  <a:cubicBezTo>
                    <a:pt x="99" y="305"/>
                    <a:pt x="99" y="305"/>
                    <a:pt x="98" y="305"/>
                  </a:cubicBezTo>
                  <a:cubicBezTo>
                    <a:pt x="97" y="306"/>
                    <a:pt x="97" y="305"/>
                    <a:pt x="97" y="306"/>
                  </a:cubicBezTo>
                  <a:cubicBezTo>
                    <a:pt x="97" y="307"/>
                    <a:pt x="98" y="308"/>
                    <a:pt x="97" y="307"/>
                  </a:cubicBezTo>
                  <a:cubicBezTo>
                    <a:pt x="96" y="307"/>
                    <a:pt x="96" y="306"/>
                    <a:pt x="95" y="306"/>
                  </a:cubicBezTo>
                  <a:cubicBezTo>
                    <a:pt x="95" y="306"/>
                    <a:pt x="94" y="306"/>
                    <a:pt x="94" y="306"/>
                  </a:cubicBezTo>
                  <a:cubicBezTo>
                    <a:pt x="93" y="306"/>
                    <a:pt x="93" y="306"/>
                    <a:pt x="91" y="307"/>
                  </a:cubicBezTo>
                  <a:cubicBezTo>
                    <a:pt x="90" y="307"/>
                    <a:pt x="90" y="307"/>
                    <a:pt x="88" y="307"/>
                  </a:cubicBezTo>
                  <a:cubicBezTo>
                    <a:pt x="87" y="307"/>
                    <a:pt x="86" y="308"/>
                    <a:pt x="85" y="308"/>
                  </a:cubicBezTo>
                  <a:cubicBezTo>
                    <a:pt x="84" y="307"/>
                    <a:pt x="84" y="308"/>
                    <a:pt x="84" y="307"/>
                  </a:cubicBezTo>
                  <a:cubicBezTo>
                    <a:pt x="83" y="306"/>
                    <a:pt x="82" y="306"/>
                    <a:pt x="82" y="305"/>
                  </a:cubicBezTo>
                  <a:cubicBezTo>
                    <a:pt x="82" y="305"/>
                    <a:pt x="82" y="304"/>
                    <a:pt x="82" y="304"/>
                  </a:cubicBezTo>
                  <a:cubicBezTo>
                    <a:pt x="82" y="303"/>
                    <a:pt x="82" y="302"/>
                    <a:pt x="82" y="302"/>
                  </a:cubicBezTo>
                  <a:cubicBezTo>
                    <a:pt x="82" y="302"/>
                    <a:pt x="82" y="302"/>
                    <a:pt x="82" y="302"/>
                  </a:cubicBezTo>
                  <a:cubicBezTo>
                    <a:pt x="82" y="301"/>
                    <a:pt x="82" y="299"/>
                    <a:pt x="81" y="300"/>
                  </a:cubicBezTo>
                  <a:cubicBezTo>
                    <a:pt x="80" y="300"/>
                    <a:pt x="69" y="311"/>
                    <a:pt x="69" y="312"/>
                  </a:cubicBezTo>
                  <a:cubicBezTo>
                    <a:pt x="69" y="312"/>
                    <a:pt x="67" y="312"/>
                    <a:pt x="66" y="312"/>
                  </a:cubicBezTo>
                  <a:cubicBezTo>
                    <a:pt x="65" y="313"/>
                    <a:pt x="64" y="312"/>
                    <a:pt x="64" y="312"/>
                  </a:cubicBezTo>
                  <a:cubicBezTo>
                    <a:pt x="63" y="312"/>
                    <a:pt x="63" y="311"/>
                    <a:pt x="63" y="312"/>
                  </a:cubicBezTo>
                  <a:cubicBezTo>
                    <a:pt x="63" y="313"/>
                    <a:pt x="62" y="314"/>
                    <a:pt x="62" y="315"/>
                  </a:cubicBezTo>
                  <a:cubicBezTo>
                    <a:pt x="62" y="316"/>
                    <a:pt x="61" y="317"/>
                    <a:pt x="62" y="317"/>
                  </a:cubicBezTo>
                  <a:cubicBezTo>
                    <a:pt x="62" y="317"/>
                    <a:pt x="63" y="317"/>
                    <a:pt x="62" y="317"/>
                  </a:cubicBezTo>
                  <a:cubicBezTo>
                    <a:pt x="62" y="318"/>
                    <a:pt x="61" y="318"/>
                    <a:pt x="61" y="318"/>
                  </a:cubicBezTo>
                  <a:cubicBezTo>
                    <a:pt x="61" y="319"/>
                    <a:pt x="61" y="319"/>
                    <a:pt x="61" y="320"/>
                  </a:cubicBezTo>
                  <a:cubicBezTo>
                    <a:pt x="61" y="321"/>
                    <a:pt x="61" y="321"/>
                    <a:pt x="60" y="322"/>
                  </a:cubicBezTo>
                  <a:cubicBezTo>
                    <a:pt x="59" y="324"/>
                    <a:pt x="59" y="324"/>
                    <a:pt x="59" y="325"/>
                  </a:cubicBezTo>
                  <a:cubicBezTo>
                    <a:pt x="58" y="326"/>
                    <a:pt x="60" y="327"/>
                    <a:pt x="58" y="326"/>
                  </a:cubicBezTo>
                  <a:cubicBezTo>
                    <a:pt x="56" y="326"/>
                    <a:pt x="57" y="325"/>
                    <a:pt x="56" y="325"/>
                  </a:cubicBezTo>
                  <a:cubicBezTo>
                    <a:pt x="55" y="325"/>
                    <a:pt x="55" y="326"/>
                    <a:pt x="55" y="326"/>
                  </a:cubicBezTo>
                  <a:cubicBezTo>
                    <a:pt x="54" y="326"/>
                    <a:pt x="53" y="325"/>
                    <a:pt x="53" y="325"/>
                  </a:cubicBezTo>
                  <a:cubicBezTo>
                    <a:pt x="53" y="326"/>
                    <a:pt x="53" y="326"/>
                    <a:pt x="53" y="327"/>
                  </a:cubicBezTo>
                  <a:cubicBezTo>
                    <a:pt x="52" y="328"/>
                    <a:pt x="53" y="328"/>
                    <a:pt x="52" y="329"/>
                  </a:cubicBezTo>
                  <a:cubicBezTo>
                    <a:pt x="51" y="329"/>
                    <a:pt x="51" y="329"/>
                    <a:pt x="50" y="329"/>
                  </a:cubicBezTo>
                  <a:cubicBezTo>
                    <a:pt x="49" y="329"/>
                    <a:pt x="48" y="328"/>
                    <a:pt x="47" y="329"/>
                  </a:cubicBezTo>
                  <a:cubicBezTo>
                    <a:pt x="47" y="331"/>
                    <a:pt x="47" y="331"/>
                    <a:pt x="46" y="333"/>
                  </a:cubicBezTo>
                  <a:cubicBezTo>
                    <a:pt x="46" y="335"/>
                    <a:pt x="46" y="335"/>
                    <a:pt x="46" y="335"/>
                  </a:cubicBezTo>
                  <a:cubicBezTo>
                    <a:pt x="45" y="336"/>
                    <a:pt x="45" y="335"/>
                    <a:pt x="44" y="335"/>
                  </a:cubicBezTo>
                  <a:cubicBezTo>
                    <a:pt x="43" y="334"/>
                    <a:pt x="42" y="333"/>
                    <a:pt x="42" y="334"/>
                  </a:cubicBezTo>
                  <a:cubicBezTo>
                    <a:pt x="41" y="335"/>
                    <a:pt x="41" y="335"/>
                    <a:pt x="41" y="336"/>
                  </a:cubicBezTo>
                  <a:cubicBezTo>
                    <a:pt x="41" y="337"/>
                    <a:pt x="40" y="337"/>
                    <a:pt x="40" y="338"/>
                  </a:cubicBezTo>
                  <a:cubicBezTo>
                    <a:pt x="39" y="339"/>
                    <a:pt x="38" y="342"/>
                    <a:pt x="37" y="342"/>
                  </a:cubicBezTo>
                  <a:cubicBezTo>
                    <a:pt x="37" y="342"/>
                    <a:pt x="38" y="344"/>
                    <a:pt x="36" y="343"/>
                  </a:cubicBezTo>
                  <a:cubicBezTo>
                    <a:pt x="35" y="342"/>
                    <a:pt x="35" y="342"/>
                    <a:pt x="34" y="343"/>
                  </a:cubicBezTo>
                  <a:cubicBezTo>
                    <a:pt x="33" y="344"/>
                    <a:pt x="32" y="344"/>
                    <a:pt x="32" y="345"/>
                  </a:cubicBezTo>
                  <a:cubicBezTo>
                    <a:pt x="32" y="346"/>
                    <a:pt x="32" y="347"/>
                    <a:pt x="31" y="347"/>
                  </a:cubicBezTo>
                  <a:cubicBezTo>
                    <a:pt x="30" y="348"/>
                    <a:pt x="28" y="349"/>
                    <a:pt x="27" y="350"/>
                  </a:cubicBezTo>
                  <a:cubicBezTo>
                    <a:pt x="26" y="351"/>
                    <a:pt x="24" y="353"/>
                    <a:pt x="22" y="355"/>
                  </a:cubicBezTo>
                  <a:cubicBezTo>
                    <a:pt x="21" y="356"/>
                    <a:pt x="19" y="356"/>
                    <a:pt x="19" y="357"/>
                  </a:cubicBezTo>
                  <a:cubicBezTo>
                    <a:pt x="19" y="358"/>
                    <a:pt x="20" y="358"/>
                    <a:pt x="19" y="358"/>
                  </a:cubicBezTo>
                  <a:cubicBezTo>
                    <a:pt x="18" y="359"/>
                    <a:pt x="17" y="358"/>
                    <a:pt x="17" y="359"/>
                  </a:cubicBezTo>
                  <a:cubicBezTo>
                    <a:pt x="17" y="360"/>
                    <a:pt x="19" y="362"/>
                    <a:pt x="19" y="362"/>
                  </a:cubicBezTo>
                  <a:cubicBezTo>
                    <a:pt x="19" y="362"/>
                    <a:pt x="19" y="362"/>
                    <a:pt x="18" y="363"/>
                  </a:cubicBezTo>
                  <a:cubicBezTo>
                    <a:pt x="18" y="364"/>
                    <a:pt x="19" y="363"/>
                    <a:pt x="18" y="364"/>
                  </a:cubicBezTo>
                  <a:cubicBezTo>
                    <a:pt x="17" y="365"/>
                    <a:pt x="17" y="365"/>
                    <a:pt x="17" y="366"/>
                  </a:cubicBezTo>
                  <a:cubicBezTo>
                    <a:pt x="17" y="366"/>
                    <a:pt x="16" y="366"/>
                    <a:pt x="17" y="366"/>
                  </a:cubicBezTo>
                  <a:cubicBezTo>
                    <a:pt x="17" y="367"/>
                    <a:pt x="18" y="369"/>
                    <a:pt x="18" y="369"/>
                  </a:cubicBezTo>
                  <a:cubicBezTo>
                    <a:pt x="19" y="369"/>
                    <a:pt x="19" y="370"/>
                    <a:pt x="19" y="370"/>
                  </a:cubicBezTo>
                  <a:cubicBezTo>
                    <a:pt x="20" y="371"/>
                    <a:pt x="20" y="372"/>
                    <a:pt x="20" y="372"/>
                  </a:cubicBezTo>
                  <a:cubicBezTo>
                    <a:pt x="20" y="373"/>
                    <a:pt x="19" y="374"/>
                    <a:pt x="19" y="375"/>
                  </a:cubicBezTo>
                  <a:cubicBezTo>
                    <a:pt x="18" y="376"/>
                    <a:pt x="17" y="376"/>
                    <a:pt x="17" y="377"/>
                  </a:cubicBezTo>
                  <a:cubicBezTo>
                    <a:pt x="17" y="378"/>
                    <a:pt x="18" y="378"/>
                    <a:pt x="17" y="379"/>
                  </a:cubicBezTo>
                  <a:cubicBezTo>
                    <a:pt x="16" y="379"/>
                    <a:pt x="16" y="379"/>
                    <a:pt x="16" y="380"/>
                  </a:cubicBezTo>
                  <a:cubicBezTo>
                    <a:pt x="16" y="381"/>
                    <a:pt x="17" y="381"/>
                    <a:pt x="17" y="381"/>
                  </a:cubicBezTo>
                  <a:cubicBezTo>
                    <a:pt x="17" y="382"/>
                    <a:pt x="17" y="382"/>
                    <a:pt x="17" y="383"/>
                  </a:cubicBezTo>
                  <a:cubicBezTo>
                    <a:pt x="16" y="384"/>
                    <a:pt x="17" y="385"/>
                    <a:pt x="16" y="386"/>
                  </a:cubicBezTo>
                  <a:cubicBezTo>
                    <a:pt x="16" y="388"/>
                    <a:pt x="14" y="388"/>
                    <a:pt x="15" y="389"/>
                  </a:cubicBezTo>
                  <a:cubicBezTo>
                    <a:pt x="16" y="391"/>
                    <a:pt x="16" y="391"/>
                    <a:pt x="16" y="392"/>
                  </a:cubicBezTo>
                  <a:cubicBezTo>
                    <a:pt x="15" y="393"/>
                    <a:pt x="15" y="393"/>
                    <a:pt x="14" y="394"/>
                  </a:cubicBezTo>
                  <a:cubicBezTo>
                    <a:pt x="13" y="395"/>
                    <a:pt x="12" y="395"/>
                    <a:pt x="12" y="396"/>
                  </a:cubicBezTo>
                  <a:cubicBezTo>
                    <a:pt x="11" y="396"/>
                    <a:pt x="12" y="396"/>
                    <a:pt x="11" y="397"/>
                  </a:cubicBezTo>
                  <a:cubicBezTo>
                    <a:pt x="10" y="398"/>
                    <a:pt x="9" y="399"/>
                    <a:pt x="9" y="399"/>
                  </a:cubicBezTo>
                  <a:cubicBezTo>
                    <a:pt x="9" y="400"/>
                    <a:pt x="10" y="401"/>
                    <a:pt x="10" y="401"/>
                  </a:cubicBezTo>
                  <a:cubicBezTo>
                    <a:pt x="9" y="402"/>
                    <a:pt x="8" y="401"/>
                    <a:pt x="8" y="402"/>
                  </a:cubicBezTo>
                  <a:cubicBezTo>
                    <a:pt x="8" y="403"/>
                    <a:pt x="8" y="402"/>
                    <a:pt x="8" y="403"/>
                  </a:cubicBezTo>
                  <a:cubicBezTo>
                    <a:pt x="8" y="404"/>
                    <a:pt x="7" y="403"/>
                    <a:pt x="7" y="404"/>
                  </a:cubicBezTo>
                  <a:cubicBezTo>
                    <a:pt x="6" y="405"/>
                    <a:pt x="8" y="405"/>
                    <a:pt x="6" y="406"/>
                  </a:cubicBezTo>
                  <a:cubicBezTo>
                    <a:pt x="5" y="406"/>
                    <a:pt x="5" y="406"/>
                    <a:pt x="5" y="407"/>
                  </a:cubicBezTo>
                  <a:cubicBezTo>
                    <a:pt x="6" y="408"/>
                    <a:pt x="6" y="409"/>
                    <a:pt x="6" y="409"/>
                  </a:cubicBezTo>
                  <a:cubicBezTo>
                    <a:pt x="6" y="409"/>
                    <a:pt x="6" y="409"/>
                    <a:pt x="6" y="409"/>
                  </a:cubicBezTo>
                  <a:cubicBezTo>
                    <a:pt x="5" y="410"/>
                    <a:pt x="4" y="409"/>
                    <a:pt x="3" y="409"/>
                  </a:cubicBezTo>
                  <a:cubicBezTo>
                    <a:pt x="3" y="409"/>
                    <a:pt x="3" y="409"/>
                    <a:pt x="2" y="410"/>
                  </a:cubicBezTo>
                  <a:cubicBezTo>
                    <a:pt x="2" y="411"/>
                    <a:pt x="1" y="411"/>
                    <a:pt x="2" y="412"/>
                  </a:cubicBezTo>
                  <a:cubicBezTo>
                    <a:pt x="2" y="412"/>
                    <a:pt x="2" y="412"/>
                    <a:pt x="2" y="413"/>
                  </a:cubicBezTo>
                  <a:cubicBezTo>
                    <a:pt x="2" y="413"/>
                    <a:pt x="2" y="414"/>
                    <a:pt x="1" y="414"/>
                  </a:cubicBezTo>
                  <a:cubicBezTo>
                    <a:pt x="1" y="415"/>
                    <a:pt x="2" y="416"/>
                    <a:pt x="1" y="417"/>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 name="Freeform 210"/>
            <p:cNvSpPr>
              <a:spLocks/>
            </p:cNvSpPr>
            <p:nvPr/>
          </p:nvSpPr>
          <p:spPr bwMode="auto">
            <a:xfrm>
              <a:off x="8382000" y="1951038"/>
              <a:ext cx="727075" cy="1147763"/>
            </a:xfrm>
            <a:custGeom>
              <a:avLst/>
              <a:gdLst>
                <a:gd name="T0" fmla="*/ 101 w 516"/>
                <a:gd name="T1" fmla="*/ 131 h 815"/>
                <a:gd name="T2" fmla="*/ 107 w 516"/>
                <a:gd name="T3" fmla="*/ 153 h 815"/>
                <a:gd name="T4" fmla="*/ 63 w 516"/>
                <a:gd name="T5" fmla="*/ 384 h 815"/>
                <a:gd name="T6" fmla="*/ 16 w 516"/>
                <a:gd name="T7" fmla="*/ 453 h 815"/>
                <a:gd name="T8" fmla="*/ 2 w 516"/>
                <a:gd name="T9" fmla="*/ 468 h 815"/>
                <a:gd name="T10" fmla="*/ 56 w 516"/>
                <a:gd name="T11" fmla="*/ 550 h 815"/>
                <a:gd name="T12" fmla="*/ 66 w 516"/>
                <a:gd name="T13" fmla="*/ 556 h 815"/>
                <a:gd name="T14" fmla="*/ 72 w 516"/>
                <a:gd name="T15" fmla="*/ 572 h 815"/>
                <a:gd name="T16" fmla="*/ 79 w 516"/>
                <a:gd name="T17" fmla="*/ 587 h 815"/>
                <a:gd name="T18" fmla="*/ 83 w 516"/>
                <a:gd name="T19" fmla="*/ 599 h 815"/>
                <a:gd name="T20" fmla="*/ 81 w 516"/>
                <a:gd name="T21" fmla="*/ 615 h 815"/>
                <a:gd name="T22" fmla="*/ 82 w 516"/>
                <a:gd name="T23" fmla="*/ 635 h 815"/>
                <a:gd name="T24" fmla="*/ 83 w 516"/>
                <a:gd name="T25" fmla="*/ 658 h 815"/>
                <a:gd name="T26" fmla="*/ 104 w 516"/>
                <a:gd name="T27" fmla="*/ 684 h 815"/>
                <a:gd name="T28" fmla="*/ 80 w 516"/>
                <a:gd name="T29" fmla="*/ 690 h 815"/>
                <a:gd name="T30" fmla="*/ 29 w 516"/>
                <a:gd name="T31" fmla="*/ 707 h 815"/>
                <a:gd name="T32" fmla="*/ 46 w 516"/>
                <a:gd name="T33" fmla="*/ 722 h 815"/>
                <a:gd name="T34" fmla="*/ 72 w 516"/>
                <a:gd name="T35" fmla="*/ 748 h 815"/>
                <a:gd name="T36" fmla="*/ 89 w 516"/>
                <a:gd name="T37" fmla="*/ 767 h 815"/>
                <a:gd name="T38" fmla="*/ 102 w 516"/>
                <a:gd name="T39" fmla="*/ 808 h 815"/>
                <a:gd name="T40" fmla="*/ 127 w 516"/>
                <a:gd name="T41" fmla="*/ 809 h 815"/>
                <a:gd name="T42" fmla="*/ 145 w 516"/>
                <a:gd name="T43" fmla="*/ 803 h 815"/>
                <a:gd name="T44" fmla="*/ 154 w 516"/>
                <a:gd name="T45" fmla="*/ 793 h 815"/>
                <a:gd name="T46" fmla="*/ 160 w 516"/>
                <a:gd name="T47" fmla="*/ 805 h 815"/>
                <a:gd name="T48" fmla="*/ 172 w 516"/>
                <a:gd name="T49" fmla="*/ 804 h 815"/>
                <a:gd name="T50" fmla="*/ 185 w 516"/>
                <a:gd name="T51" fmla="*/ 800 h 815"/>
                <a:gd name="T52" fmla="*/ 196 w 516"/>
                <a:gd name="T53" fmla="*/ 793 h 815"/>
                <a:gd name="T54" fmla="*/ 210 w 516"/>
                <a:gd name="T55" fmla="*/ 788 h 815"/>
                <a:gd name="T56" fmla="*/ 261 w 516"/>
                <a:gd name="T57" fmla="*/ 774 h 815"/>
                <a:gd name="T58" fmla="*/ 272 w 516"/>
                <a:gd name="T59" fmla="*/ 761 h 815"/>
                <a:gd name="T60" fmla="*/ 269 w 516"/>
                <a:gd name="T61" fmla="*/ 747 h 815"/>
                <a:gd name="T62" fmla="*/ 276 w 516"/>
                <a:gd name="T63" fmla="*/ 737 h 815"/>
                <a:gd name="T64" fmla="*/ 297 w 516"/>
                <a:gd name="T65" fmla="*/ 737 h 815"/>
                <a:gd name="T66" fmla="*/ 320 w 516"/>
                <a:gd name="T67" fmla="*/ 732 h 815"/>
                <a:gd name="T68" fmla="*/ 339 w 516"/>
                <a:gd name="T69" fmla="*/ 731 h 815"/>
                <a:gd name="T70" fmla="*/ 353 w 516"/>
                <a:gd name="T71" fmla="*/ 722 h 815"/>
                <a:gd name="T72" fmla="*/ 368 w 516"/>
                <a:gd name="T73" fmla="*/ 709 h 815"/>
                <a:gd name="T74" fmla="*/ 370 w 516"/>
                <a:gd name="T75" fmla="*/ 701 h 815"/>
                <a:gd name="T76" fmla="*/ 381 w 516"/>
                <a:gd name="T77" fmla="*/ 689 h 815"/>
                <a:gd name="T78" fmla="*/ 393 w 516"/>
                <a:gd name="T79" fmla="*/ 682 h 815"/>
                <a:gd name="T80" fmla="*/ 406 w 516"/>
                <a:gd name="T81" fmla="*/ 672 h 815"/>
                <a:gd name="T82" fmla="*/ 405 w 516"/>
                <a:gd name="T83" fmla="*/ 660 h 815"/>
                <a:gd name="T84" fmla="*/ 412 w 516"/>
                <a:gd name="T85" fmla="*/ 645 h 815"/>
                <a:gd name="T86" fmla="*/ 432 w 516"/>
                <a:gd name="T87" fmla="*/ 641 h 815"/>
                <a:gd name="T88" fmla="*/ 451 w 516"/>
                <a:gd name="T89" fmla="*/ 639 h 815"/>
                <a:gd name="T90" fmla="*/ 461 w 516"/>
                <a:gd name="T91" fmla="*/ 617 h 815"/>
                <a:gd name="T92" fmla="*/ 449 w 516"/>
                <a:gd name="T93" fmla="*/ 585 h 815"/>
                <a:gd name="T94" fmla="*/ 441 w 516"/>
                <a:gd name="T95" fmla="*/ 573 h 815"/>
                <a:gd name="T96" fmla="*/ 440 w 516"/>
                <a:gd name="T97" fmla="*/ 558 h 815"/>
                <a:gd name="T98" fmla="*/ 415 w 516"/>
                <a:gd name="T99" fmla="*/ 555 h 815"/>
                <a:gd name="T100" fmla="*/ 414 w 516"/>
                <a:gd name="T101" fmla="*/ 538 h 815"/>
                <a:gd name="T102" fmla="*/ 430 w 516"/>
                <a:gd name="T103" fmla="*/ 525 h 815"/>
                <a:gd name="T104" fmla="*/ 425 w 516"/>
                <a:gd name="T105" fmla="*/ 504 h 815"/>
                <a:gd name="T106" fmla="*/ 437 w 516"/>
                <a:gd name="T107" fmla="*/ 486 h 815"/>
                <a:gd name="T108" fmla="*/ 442 w 516"/>
                <a:gd name="T109" fmla="*/ 475 h 815"/>
                <a:gd name="T110" fmla="*/ 440 w 516"/>
                <a:gd name="T111" fmla="*/ 456 h 815"/>
                <a:gd name="T112" fmla="*/ 457 w 516"/>
                <a:gd name="T113" fmla="*/ 438 h 815"/>
                <a:gd name="T114" fmla="*/ 467 w 516"/>
                <a:gd name="T115" fmla="*/ 422 h 815"/>
                <a:gd name="T116" fmla="*/ 471 w 516"/>
                <a:gd name="T117" fmla="*/ 404 h 815"/>
                <a:gd name="T118" fmla="*/ 502 w 516"/>
                <a:gd name="T119" fmla="*/ 399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815">
                  <a:moveTo>
                    <a:pt x="516" y="207"/>
                  </a:moveTo>
                  <a:cubicBezTo>
                    <a:pt x="516" y="207"/>
                    <a:pt x="479" y="186"/>
                    <a:pt x="423" y="156"/>
                  </a:cubicBezTo>
                  <a:cubicBezTo>
                    <a:pt x="386" y="136"/>
                    <a:pt x="342" y="111"/>
                    <a:pt x="300" y="89"/>
                  </a:cubicBezTo>
                  <a:cubicBezTo>
                    <a:pt x="212" y="42"/>
                    <a:pt x="128" y="1"/>
                    <a:pt x="127" y="0"/>
                  </a:cubicBezTo>
                  <a:cubicBezTo>
                    <a:pt x="126" y="0"/>
                    <a:pt x="125" y="0"/>
                    <a:pt x="125" y="0"/>
                  </a:cubicBezTo>
                  <a:cubicBezTo>
                    <a:pt x="125" y="0"/>
                    <a:pt x="57" y="33"/>
                    <a:pt x="76" y="23"/>
                  </a:cubicBezTo>
                  <a:cubicBezTo>
                    <a:pt x="78" y="29"/>
                    <a:pt x="86" y="76"/>
                    <a:pt x="86" y="76"/>
                  </a:cubicBezTo>
                  <a:cubicBezTo>
                    <a:pt x="86" y="103"/>
                    <a:pt x="86" y="103"/>
                    <a:pt x="86" y="103"/>
                  </a:cubicBezTo>
                  <a:cubicBezTo>
                    <a:pt x="90" y="105"/>
                    <a:pt x="90" y="105"/>
                    <a:pt x="90" y="105"/>
                  </a:cubicBezTo>
                  <a:cubicBezTo>
                    <a:pt x="90" y="105"/>
                    <a:pt x="100" y="129"/>
                    <a:pt x="101" y="130"/>
                  </a:cubicBezTo>
                  <a:cubicBezTo>
                    <a:pt x="101" y="130"/>
                    <a:pt x="101" y="131"/>
                    <a:pt x="101" y="131"/>
                  </a:cubicBezTo>
                  <a:cubicBezTo>
                    <a:pt x="100" y="133"/>
                    <a:pt x="100" y="133"/>
                    <a:pt x="100" y="133"/>
                  </a:cubicBezTo>
                  <a:cubicBezTo>
                    <a:pt x="100" y="133"/>
                    <a:pt x="100" y="134"/>
                    <a:pt x="99" y="135"/>
                  </a:cubicBezTo>
                  <a:cubicBezTo>
                    <a:pt x="98" y="136"/>
                    <a:pt x="97" y="136"/>
                    <a:pt x="97" y="137"/>
                  </a:cubicBezTo>
                  <a:cubicBezTo>
                    <a:pt x="96" y="138"/>
                    <a:pt x="97" y="138"/>
                    <a:pt x="97" y="139"/>
                  </a:cubicBezTo>
                  <a:cubicBezTo>
                    <a:pt x="97" y="140"/>
                    <a:pt x="98" y="141"/>
                    <a:pt x="99" y="141"/>
                  </a:cubicBezTo>
                  <a:cubicBezTo>
                    <a:pt x="99" y="141"/>
                    <a:pt x="101" y="142"/>
                    <a:pt x="102" y="142"/>
                  </a:cubicBezTo>
                  <a:cubicBezTo>
                    <a:pt x="103" y="143"/>
                    <a:pt x="102" y="144"/>
                    <a:pt x="102" y="145"/>
                  </a:cubicBezTo>
                  <a:cubicBezTo>
                    <a:pt x="103" y="146"/>
                    <a:pt x="104" y="146"/>
                    <a:pt x="104" y="146"/>
                  </a:cubicBezTo>
                  <a:cubicBezTo>
                    <a:pt x="104" y="146"/>
                    <a:pt x="106" y="149"/>
                    <a:pt x="106" y="150"/>
                  </a:cubicBezTo>
                  <a:cubicBezTo>
                    <a:pt x="107" y="150"/>
                    <a:pt x="106" y="151"/>
                    <a:pt x="106" y="151"/>
                  </a:cubicBezTo>
                  <a:cubicBezTo>
                    <a:pt x="105" y="152"/>
                    <a:pt x="107" y="153"/>
                    <a:pt x="107" y="153"/>
                  </a:cubicBezTo>
                  <a:cubicBezTo>
                    <a:pt x="108" y="154"/>
                    <a:pt x="109" y="154"/>
                    <a:pt x="110" y="154"/>
                  </a:cubicBezTo>
                  <a:cubicBezTo>
                    <a:pt x="111" y="153"/>
                    <a:pt x="111" y="155"/>
                    <a:pt x="112" y="155"/>
                  </a:cubicBezTo>
                  <a:cubicBezTo>
                    <a:pt x="112" y="155"/>
                    <a:pt x="112" y="156"/>
                    <a:pt x="112" y="157"/>
                  </a:cubicBezTo>
                  <a:cubicBezTo>
                    <a:pt x="113" y="158"/>
                    <a:pt x="113" y="157"/>
                    <a:pt x="113" y="157"/>
                  </a:cubicBezTo>
                  <a:cubicBezTo>
                    <a:pt x="114" y="157"/>
                    <a:pt x="115" y="158"/>
                    <a:pt x="115" y="158"/>
                  </a:cubicBezTo>
                  <a:cubicBezTo>
                    <a:pt x="125" y="163"/>
                    <a:pt x="125" y="163"/>
                    <a:pt x="125" y="163"/>
                  </a:cubicBezTo>
                  <a:cubicBezTo>
                    <a:pt x="113" y="184"/>
                    <a:pt x="113" y="184"/>
                    <a:pt x="113" y="184"/>
                  </a:cubicBezTo>
                  <a:cubicBezTo>
                    <a:pt x="113" y="184"/>
                    <a:pt x="107" y="232"/>
                    <a:pt x="107" y="233"/>
                  </a:cubicBezTo>
                  <a:cubicBezTo>
                    <a:pt x="107" y="235"/>
                    <a:pt x="105" y="247"/>
                    <a:pt x="105" y="247"/>
                  </a:cubicBezTo>
                  <a:cubicBezTo>
                    <a:pt x="103" y="349"/>
                    <a:pt x="103" y="349"/>
                    <a:pt x="103" y="349"/>
                  </a:cubicBezTo>
                  <a:cubicBezTo>
                    <a:pt x="103" y="349"/>
                    <a:pt x="64" y="383"/>
                    <a:pt x="63" y="384"/>
                  </a:cubicBezTo>
                  <a:cubicBezTo>
                    <a:pt x="61" y="385"/>
                    <a:pt x="57" y="389"/>
                    <a:pt x="57" y="389"/>
                  </a:cubicBezTo>
                  <a:cubicBezTo>
                    <a:pt x="47" y="400"/>
                    <a:pt x="47" y="400"/>
                    <a:pt x="47" y="400"/>
                  </a:cubicBezTo>
                  <a:cubicBezTo>
                    <a:pt x="47" y="400"/>
                    <a:pt x="24" y="432"/>
                    <a:pt x="23" y="433"/>
                  </a:cubicBezTo>
                  <a:cubicBezTo>
                    <a:pt x="22" y="434"/>
                    <a:pt x="22" y="435"/>
                    <a:pt x="21" y="436"/>
                  </a:cubicBezTo>
                  <a:cubicBezTo>
                    <a:pt x="20" y="437"/>
                    <a:pt x="20" y="439"/>
                    <a:pt x="19" y="440"/>
                  </a:cubicBezTo>
                  <a:cubicBezTo>
                    <a:pt x="19" y="441"/>
                    <a:pt x="18" y="442"/>
                    <a:pt x="18" y="443"/>
                  </a:cubicBezTo>
                  <a:cubicBezTo>
                    <a:pt x="18" y="445"/>
                    <a:pt x="18" y="445"/>
                    <a:pt x="18" y="446"/>
                  </a:cubicBezTo>
                  <a:cubicBezTo>
                    <a:pt x="18" y="447"/>
                    <a:pt x="18" y="449"/>
                    <a:pt x="18" y="449"/>
                  </a:cubicBezTo>
                  <a:cubicBezTo>
                    <a:pt x="18" y="449"/>
                    <a:pt x="18" y="451"/>
                    <a:pt x="18" y="451"/>
                  </a:cubicBezTo>
                  <a:cubicBezTo>
                    <a:pt x="18" y="452"/>
                    <a:pt x="18" y="452"/>
                    <a:pt x="18" y="453"/>
                  </a:cubicBezTo>
                  <a:cubicBezTo>
                    <a:pt x="18" y="453"/>
                    <a:pt x="17" y="453"/>
                    <a:pt x="16" y="453"/>
                  </a:cubicBezTo>
                  <a:cubicBezTo>
                    <a:pt x="15" y="453"/>
                    <a:pt x="15" y="454"/>
                    <a:pt x="14" y="454"/>
                  </a:cubicBezTo>
                  <a:cubicBezTo>
                    <a:pt x="14" y="454"/>
                    <a:pt x="12" y="456"/>
                    <a:pt x="12" y="456"/>
                  </a:cubicBezTo>
                  <a:cubicBezTo>
                    <a:pt x="12" y="456"/>
                    <a:pt x="12" y="456"/>
                    <a:pt x="13" y="456"/>
                  </a:cubicBezTo>
                  <a:cubicBezTo>
                    <a:pt x="14" y="457"/>
                    <a:pt x="13" y="457"/>
                    <a:pt x="13" y="458"/>
                  </a:cubicBezTo>
                  <a:cubicBezTo>
                    <a:pt x="13" y="459"/>
                    <a:pt x="12" y="459"/>
                    <a:pt x="12" y="460"/>
                  </a:cubicBezTo>
                  <a:cubicBezTo>
                    <a:pt x="12" y="460"/>
                    <a:pt x="12" y="460"/>
                    <a:pt x="11" y="461"/>
                  </a:cubicBezTo>
                  <a:cubicBezTo>
                    <a:pt x="11" y="462"/>
                    <a:pt x="11" y="462"/>
                    <a:pt x="10" y="462"/>
                  </a:cubicBezTo>
                  <a:cubicBezTo>
                    <a:pt x="9" y="462"/>
                    <a:pt x="9" y="462"/>
                    <a:pt x="7" y="462"/>
                  </a:cubicBezTo>
                  <a:cubicBezTo>
                    <a:pt x="6" y="463"/>
                    <a:pt x="6" y="463"/>
                    <a:pt x="5" y="463"/>
                  </a:cubicBezTo>
                  <a:cubicBezTo>
                    <a:pt x="4" y="463"/>
                    <a:pt x="3" y="463"/>
                    <a:pt x="2" y="464"/>
                  </a:cubicBezTo>
                  <a:cubicBezTo>
                    <a:pt x="0" y="466"/>
                    <a:pt x="2" y="468"/>
                    <a:pt x="2" y="468"/>
                  </a:cubicBezTo>
                  <a:cubicBezTo>
                    <a:pt x="10" y="503"/>
                    <a:pt x="10" y="503"/>
                    <a:pt x="10" y="503"/>
                  </a:cubicBezTo>
                  <a:cubicBezTo>
                    <a:pt x="32" y="534"/>
                    <a:pt x="32" y="534"/>
                    <a:pt x="32" y="534"/>
                  </a:cubicBezTo>
                  <a:cubicBezTo>
                    <a:pt x="51" y="534"/>
                    <a:pt x="51" y="534"/>
                    <a:pt x="51" y="534"/>
                  </a:cubicBezTo>
                  <a:cubicBezTo>
                    <a:pt x="54" y="541"/>
                    <a:pt x="54" y="541"/>
                    <a:pt x="54" y="541"/>
                  </a:cubicBezTo>
                  <a:cubicBezTo>
                    <a:pt x="54" y="541"/>
                    <a:pt x="54" y="542"/>
                    <a:pt x="54" y="543"/>
                  </a:cubicBezTo>
                  <a:cubicBezTo>
                    <a:pt x="54" y="544"/>
                    <a:pt x="53" y="545"/>
                    <a:pt x="54" y="545"/>
                  </a:cubicBezTo>
                  <a:cubicBezTo>
                    <a:pt x="55" y="545"/>
                    <a:pt x="56" y="545"/>
                    <a:pt x="56" y="546"/>
                  </a:cubicBezTo>
                  <a:cubicBezTo>
                    <a:pt x="55" y="547"/>
                    <a:pt x="55" y="547"/>
                    <a:pt x="55" y="548"/>
                  </a:cubicBezTo>
                  <a:cubicBezTo>
                    <a:pt x="55" y="549"/>
                    <a:pt x="54" y="550"/>
                    <a:pt x="55" y="549"/>
                  </a:cubicBezTo>
                  <a:cubicBezTo>
                    <a:pt x="55" y="549"/>
                    <a:pt x="56" y="549"/>
                    <a:pt x="56" y="549"/>
                  </a:cubicBezTo>
                  <a:cubicBezTo>
                    <a:pt x="56" y="549"/>
                    <a:pt x="55" y="550"/>
                    <a:pt x="56" y="550"/>
                  </a:cubicBezTo>
                  <a:cubicBezTo>
                    <a:pt x="57" y="550"/>
                    <a:pt x="57" y="551"/>
                    <a:pt x="58" y="550"/>
                  </a:cubicBezTo>
                  <a:cubicBezTo>
                    <a:pt x="58" y="550"/>
                    <a:pt x="59" y="549"/>
                    <a:pt x="59" y="549"/>
                  </a:cubicBezTo>
                  <a:cubicBezTo>
                    <a:pt x="59" y="550"/>
                    <a:pt x="59" y="551"/>
                    <a:pt x="59" y="551"/>
                  </a:cubicBezTo>
                  <a:cubicBezTo>
                    <a:pt x="59" y="551"/>
                    <a:pt x="59" y="551"/>
                    <a:pt x="60" y="551"/>
                  </a:cubicBezTo>
                  <a:cubicBezTo>
                    <a:pt x="61" y="551"/>
                    <a:pt x="62" y="551"/>
                    <a:pt x="62" y="552"/>
                  </a:cubicBezTo>
                  <a:cubicBezTo>
                    <a:pt x="63" y="552"/>
                    <a:pt x="64" y="552"/>
                    <a:pt x="63" y="553"/>
                  </a:cubicBezTo>
                  <a:cubicBezTo>
                    <a:pt x="63" y="554"/>
                    <a:pt x="62" y="554"/>
                    <a:pt x="62" y="555"/>
                  </a:cubicBezTo>
                  <a:cubicBezTo>
                    <a:pt x="63" y="555"/>
                    <a:pt x="63" y="556"/>
                    <a:pt x="64" y="555"/>
                  </a:cubicBezTo>
                  <a:cubicBezTo>
                    <a:pt x="65" y="554"/>
                    <a:pt x="64" y="554"/>
                    <a:pt x="65" y="554"/>
                  </a:cubicBezTo>
                  <a:cubicBezTo>
                    <a:pt x="66" y="554"/>
                    <a:pt x="65" y="555"/>
                    <a:pt x="65" y="555"/>
                  </a:cubicBezTo>
                  <a:cubicBezTo>
                    <a:pt x="65" y="556"/>
                    <a:pt x="65" y="556"/>
                    <a:pt x="66" y="556"/>
                  </a:cubicBezTo>
                  <a:cubicBezTo>
                    <a:pt x="67" y="556"/>
                    <a:pt x="68" y="555"/>
                    <a:pt x="68" y="556"/>
                  </a:cubicBezTo>
                  <a:cubicBezTo>
                    <a:pt x="69" y="556"/>
                    <a:pt x="69" y="557"/>
                    <a:pt x="69" y="558"/>
                  </a:cubicBezTo>
                  <a:cubicBezTo>
                    <a:pt x="69" y="559"/>
                    <a:pt x="69" y="560"/>
                    <a:pt x="69" y="561"/>
                  </a:cubicBezTo>
                  <a:cubicBezTo>
                    <a:pt x="69" y="562"/>
                    <a:pt x="69" y="563"/>
                    <a:pt x="69" y="563"/>
                  </a:cubicBezTo>
                  <a:cubicBezTo>
                    <a:pt x="69" y="564"/>
                    <a:pt x="68" y="564"/>
                    <a:pt x="69" y="565"/>
                  </a:cubicBezTo>
                  <a:cubicBezTo>
                    <a:pt x="69" y="566"/>
                    <a:pt x="69" y="566"/>
                    <a:pt x="70" y="566"/>
                  </a:cubicBezTo>
                  <a:cubicBezTo>
                    <a:pt x="71" y="565"/>
                    <a:pt x="71" y="565"/>
                    <a:pt x="71" y="565"/>
                  </a:cubicBezTo>
                  <a:cubicBezTo>
                    <a:pt x="71" y="566"/>
                    <a:pt x="70" y="567"/>
                    <a:pt x="71" y="568"/>
                  </a:cubicBezTo>
                  <a:cubicBezTo>
                    <a:pt x="71" y="569"/>
                    <a:pt x="72" y="568"/>
                    <a:pt x="72" y="569"/>
                  </a:cubicBezTo>
                  <a:cubicBezTo>
                    <a:pt x="72" y="570"/>
                    <a:pt x="72" y="570"/>
                    <a:pt x="72" y="571"/>
                  </a:cubicBezTo>
                  <a:cubicBezTo>
                    <a:pt x="72" y="571"/>
                    <a:pt x="72" y="571"/>
                    <a:pt x="72" y="572"/>
                  </a:cubicBezTo>
                  <a:cubicBezTo>
                    <a:pt x="72" y="573"/>
                    <a:pt x="71" y="573"/>
                    <a:pt x="71" y="574"/>
                  </a:cubicBezTo>
                  <a:cubicBezTo>
                    <a:pt x="71" y="574"/>
                    <a:pt x="72" y="575"/>
                    <a:pt x="72" y="575"/>
                  </a:cubicBezTo>
                  <a:cubicBezTo>
                    <a:pt x="72" y="576"/>
                    <a:pt x="72" y="576"/>
                    <a:pt x="72" y="577"/>
                  </a:cubicBezTo>
                  <a:cubicBezTo>
                    <a:pt x="71" y="578"/>
                    <a:pt x="71" y="578"/>
                    <a:pt x="72" y="578"/>
                  </a:cubicBezTo>
                  <a:cubicBezTo>
                    <a:pt x="72" y="579"/>
                    <a:pt x="71" y="579"/>
                    <a:pt x="72" y="580"/>
                  </a:cubicBezTo>
                  <a:cubicBezTo>
                    <a:pt x="72" y="581"/>
                    <a:pt x="72" y="580"/>
                    <a:pt x="73" y="581"/>
                  </a:cubicBezTo>
                  <a:cubicBezTo>
                    <a:pt x="74" y="582"/>
                    <a:pt x="73" y="583"/>
                    <a:pt x="75" y="583"/>
                  </a:cubicBezTo>
                  <a:cubicBezTo>
                    <a:pt x="76" y="583"/>
                    <a:pt x="76" y="583"/>
                    <a:pt x="77" y="583"/>
                  </a:cubicBezTo>
                  <a:cubicBezTo>
                    <a:pt x="78" y="583"/>
                    <a:pt x="80" y="583"/>
                    <a:pt x="79" y="584"/>
                  </a:cubicBezTo>
                  <a:cubicBezTo>
                    <a:pt x="79" y="584"/>
                    <a:pt x="78" y="584"/>
                    <a:pt x="79" y="585"/>
                  </a:cubicBezTo>
                  <a:cubicBezTo>
                    <a:pt x="79" y="586"/>
                    <a:pt x="80" y="586"/>
                    <a:pt x="79" y="587"/>
                  </a:cubicBezTo>
                  <a:cubicBezTo>
                    <a:pt x="78" y="587"/>
                    <a:pt x="78" y="586"/>
                    <a:pt x="78" y="587"/>
                  </a:cubicBezTo>
                  <a:cubicBezTo>
                    <a:pt x="79" y="588"/>
                    <a:pt x="79" y="588"/>
                    <a:pt x="80" y="588"/>
                  </a:cubicBezTo>
                  <a:cubicBezTo>
                    <a:pt x="81" y="589"/>
                    <a:pt x="82" y="588"/>
                    <a:pt x="82" y="589"/>
                  </a:cubicBezTo>
                  <a:cubicBezTo>
                    <a:pt x="81" y="590"/>
                    <a:pt x="80" y="590"/>
                    <a:pt x="80" y="590"/>
                  </a:cubicBezTo>
                  <a:cubicBezTo>
                    <a:pt x="80" y="590"/>
                    <a:pt x="79" y="590"/>
                    <a:pt x="79" y="591"/>
                  </a:cubicBezTo>
                  <a:cubicBezTo>
                    <a:pt x="79" y="591"/>
                    <a:pt x="80" y="591"/>
                    <a:pt x="79" y="592"/>
                  </a:cubicBezTo>
                  <a:cubicBezTo>
                    <a:pt x="79" y="592"/>
                    <a:pt x="78" y="592"/>
                    <a:pt x="79" y="593"/>
                  </a:cubicBezTo>
                  <a:cubicBezTo>
                    <a:pt x="79" y="594"/>
                    <a:pt x="79" y="594"/>
                    <a:pt x="79" y="595"/>
                  </a:cubicBezTo>
                  <a:cubicBezTo>
                    <a:pt x="80" y="595"/>
                    <a:pt x="80" y="595"/>
                    <a:pt x="80" y="595"/>
                  </a:cubicBezTo>
                  <a:cubicBezTo>
                    <a:pt x="81" y="596"/>
                    <a:pt x="81" y="596"/>
                    <a:pt x="82" y="597"/>
                  </a:cubicBezTo>
                  <a:cubicBezTo>
                    <a:pt x="82" y="598"/>
                    <a:pt x="83" y="598"/>
                    <a:pt x="83" y="599"/>
                  </a:cubicBezTo>
                  <a:cubicBezTo>
                    <a:pt x="83" y="599"/>
                    <a:pt x="82" y="599"/>
                    <a:pt x="81" y="600"/>
                  </a:cubicBezTo>
                  <a:cubicBezTo>
                    <a:pt x="80" y="600"/>
                    <a:pt x="80" y="600"/>
                    <a:pt x="80" y="601"/>
                  </a:cubicBezTo>
                  <a:cubicBezTo>
                    <a:pt x="81" y="602"/>
                    <a:pt x="81" y="602"/>
                    <a:pt x="81" y="602"/>
                  </a:cubicBezTo>
                  <a:cubicBezTo>
                    <a:pt x="81" y="602"/>
                    <a:pt x="81" y="602"/>
                    <a:pt x="80" y="603"/>
                  </a:cubicBezTo>
                  <a:cubicBezTo>
                    <a:pt x="80" y="604"/>
                    <a:pt x="80" y="604"/>
                    <a:pt x="81" y="605"/>
                  </a:cubicBezTo>
                  <a:cubicBezTo>
                    <a:pt x="81" y="605"/>
                    <a:pt x="81" y="606"/>
                    <a:pt x="81" y="606"/>
                  </a:cubicBezTo>
                  <a:cubicBezTo>
                    <a:pt x="81" y="607"/>
                    <a:pt x="81" y="607"/>
                    <a:pt x="82" y="607"/>
                  </a:cubicBezTo>
                  <a:cubicBezTo>
                    <a:pt x="82" y="608"/>
                    <a:pt x="83" y="608"/>
                    <a:pt x="83" y="609"/>
                  </a:cubicBezTo>
                  <a:cubicBezTo>
                    <a:pt x="84" y="610"/>
                    <a:pt x="85" y="611"/>
                    <a:pt x="84" y="611"/>
                  </a:cubicBezTo>
                  <a:cubicBezTo>
                    <a:pt x="82" y="612"/>
                    <a:pt x="83" y="612"/>
                    <a:pt x="82" y="613"/>
                  </a:cubicBezTo>
                  <a:cubicBezTo>
                    <a:pt x="81" y="614"/>
                    <a:pt x="80" y="614"/>
                    <a:pt x="81" y="615"/>
                  </a:cubicBezTo>
                  <a:cubicBezTo>
                    <a:pt x="81" y="616"/>
                    <a:pt x="81" y="616"/>
                    <a:pt x="80" y="617"/>
                  </a:cubicBezTo>
                  <a:cubicBezTo>
                    <a:pt x="80" y="618"/>
                    <a:pt x="80" y="617"/>
                    <a:pt x="80" y="618"/>
                  </a:cubicBezTo>
                  <a:cubicBezTo>
                    <a:pt x="80" y="620"/>
                    <a:pt x="80" y="621"/>
                    <a:pt x="80" y="621"/>
                  </a:cubicBezTo>
                  <a:cubicBezTo>
                    <a:pt x="79" y="622"/>
                    <a:pt x="80" y="623"/>
                    <a:pt x="80" y="623"/>
                  </a:cubicBezTo>
                  <a:cubicBezTo>
                    <a:pt x="80" y="623"/>
                    <a:pt x="81" y="622"/>
                    <a:pt x="80" y="624"/>
                  </a:cubicBezTo>
                  <a:cubicBezTo>
                    <a:pt x="79" y="625"/>
                    <a:pt x="80" y="626"/>
                    <a:pt x="80" y="626"/>
                  </a:cubicBezTo>
                  <a:cubicBezTo>
                    <a:pt x="80" y="627"/>
                    <a:pt x="80" y="627"/>
                    <a:pt x="80" y="628"/>
                  </a:cubicBezTo>
                  <a:cubicBezTo>
                    <a:pt x="81" y="629"/>
                    <a:pt x="81" y="629"/>
                    <a:pt x="81" y="629"/>
                  </a:cubicBezTo>
                  <a:cubicBezTo>
                    <a:pt x="81" y="630"/>
                    <a:pt x="82" y="630"/>
                    <a:pt x="82" y="631"/>
                  </a:cubicBezTo>
                  <a:cubicBezTo>
                    <a:pt x="82" y="632"/>
                    <a:pt x="81" y="632"/>
                    <a:pt x="82" y="633"/>
                  </a:cubicBezTo>
                  <a:cubicBezTo>
                    <a:pt x="82" y="634"/>
                    <a:pt x="82" y="635"/>
                    <a:pt x="82" y="635"/>
                  </a:cubicBezTo>
                  <a:cubicBezTo>
                    <a:pt x="82" y="635"/>
                    <a:pt x="82" y="635"/>
                    <a:pt x="82" y="636"/>
                  </a:cubicBezTo>
                  <a:cubicBezTo>
                    <a:pt x="81" y="637"/>
                    <a:pt x="82" y="637"/>
                    <a:pt x="81" y="637"/>
                  </a:cubicBezTo>
                  <a:cubicBezTo>
                    <a:pt x="80" y="637"/>
                    <a:pt x="79" y="636"/>
                    <a:pt x="79" y="638"/>
                  </a:cubicBezTo>
                  <a:cubicBezTo>
                    <a:pt x="79" y="639"/>
                    <a:pt x="79" y="639"/>
                    <a:pt x="80" y="640"/>
                  </a:cubicBezTo>
                  <a:cubicBezTo>
                    <a:pt x="81" y="640"/>
                    <a:pt x="81" y="641"/>
                    <a:pt x="81" y="642"/>
                  </a:cubicBezTo>
                  <a:cubicBezTo>
                    <a:pt x="81" y="643"/>
                    <a:pt x="81" y="645"/>
                    <a:pt x="80" y="646"/>
                  </a:cubicBezTo>
                  <a:cubicBezTo>
                    <a:pt x="80" y="647"/>
                    <a:pt x="79" y="647"/>
                    <a:pt x="80" y="648"/>
                  </a:cubicBezTo>
                  <a:cubicBezTo>
                    <a:pt x="80" y="649"/>
                    <a:pt x="82" y="649"/>
                    <a:pt x="82" y="650"/>
                  </a:cubicBezTo>
                  <a:cubicBezTo>
                    <a:pt x="82" y="652"/>
                    <a:pt x="83" y="652"/>
                    <a:pt x="83" y="653"/>
                  </a:cubicBezTo>
                  <a:cubicBezTo>
                    <a:pt x="84" y="654"/>
                    <a:pt x="85" y="654"/>
                    <a:pt x="84" y="655"/>
                  </a:cubicBezTo>
                  <a:cubicBezTo>
                    <a:pt x="83" y="657"/>
                    <a:pt x="82" y="656"/>
                    <a:pt x="83" y="658"/>
                  </a:cubicBezTo>
                  <a:cubicBezTo>
                    <a:pt x="83" y="660"/>
                    <a:pt x="83" y="660"/>
                    <a:pt x="84" y="661"/>
                  </a:cubicBezTo>
                  <a:cubicBezTo>
                    <a:pt x="85" y="662"/>
                    <a:pt x="86" y="662"/>
                    <a:pt x="87" y="663"/>
                  </a:cubicBezTo>
                  <a:cubicBezTo>
                    <a:pt x="88" y="664"/>
                    <a:pt x="89" y="663"/>
                    <a:pt x="89" y="665"/>
                  </a:cubicBezTo>
                  <a:cubicBezTo>
                    <a:pt x="90" y="667"/>
                    <a:pt x="91" y="669"/>
                    <a:pt x="91" y="669"/>
                  </a:cubicBezTo>
                  <a:cubicBezTo>
                    <a:pt x="91" y="669"/>
                    <a:pt x="90" y="668"/>
                    <a:pt x="91" y="670"/>
                  </a:cubicBezTo>
                  <a:cubicBezTo>
                    <a:pt x="92" y="672"/>
                    <a:pt x="92" y="673"/>
                    <a:pt x="93" y="674"/>
                  </a:cubicBezTo>
                  <a:cubicBezTo>
                    <a:pt x="95" y="674"/>
                    <a:pt x="96" y="673"/>
                    <a:pt x="96" y="674"/>
                  </a:cubicBezTo>
                  <a:cubicBezTo>
                    <a:pt x="97" y="675"/>
                    <a:pt x="96" y="676"/>
                    <a:pt x="97" y="677"/>
                  </a:cubicBezTo>
                  <a:cubicBezTo>
                    <a:pt x="99" y="679"/>
                    <a:pt x="101" y="678"/>
                    <a:pt x="101" y="680"/>
                  </a:cubicBezTo>
                  <a:cubicBezTo>
                    <a:pt x="101" y="681"/>
                    <a:pt x="101" y="682"/>
                    <a:pt x="102" y="683"/>
                  </a:cubicBezTo>
                  <a:cubicBezTo>
                    <a:pt x="103" y="684"/>
                    <a:pt x="103" y="684"/>
                    <a:pt x="104" y="684"/>
                  </a:cubicBezTo>
                  <a:cubicBezTo>
                    <a:pt x="105" y="685"/>
                    <a:pt x="106" y="685"/>
                    <a:pt x="107" y="686"/>
                  </a:cubicBezTo>
                  <a:cubicBezTo>
                    <a:pt x="107" y="686"/>
                    <a:pt x="109" y="686"/>
                    <a:pt x="109" y="687"/>
                  </a:cubicBezTo>
                  <a:cubicBezTo>
                    <a:pt x="109" y="687"/>
                    <a:pt x="110" y="688"/>
                    <a:pt x="110" y="688"/>
                  </a:cubicBezTo>
                  <a:cubicBezTo>
                    <a:pt x="110" y="688"/>
                    <a:pt x="109" y="688"/>
                    <a:pt x="108" y="688"/>
                  </a:cubicBezTo>
                  <a:cubicBezTo>
                    <a:pt x="106" y="688"/>
                    <a:pt x="98" y="691"/>
                    <a:pt x="97" y="691"/>
                  </a:cubicBezTo>
                  <a:cubicBezTo>
                    <a:pt x="96" y="691"/>
                    <a:pt x="96" y="691"/>
                    <a:pt x="94" y="690"/>
                  </a:cubicBezTo>
                  <a:cubicBezTo>
                    <a:pt x="93" y="689"/>
                    <a:pt x="93" y="689"/>
                    <a:pt x="91" y="689"/>
                  </a:cubicBezTo>
                  <a:cubicBezTo>
                    <a:pt x="89" y="689"/>
                    <a:pt x="87" y="689"/>
                    <a:pt x="86" y="688"/>
                  </a:cubicBezTo>
                  <a:cubicBezTo>
                    <a:pt x="84" y="687"/>
                    <a:pt x="82" y="688"/>
                    <a:pt x="82" y="688"/>
                  </a:cubicBezTo>
                  <a:cubicBezTo>
                    <a:pt x="82" y="688"/>
                    <a:pt x="83" y="689"/>
                    <a:pt x="82" y="689"/>
                  </a:cubicBezTo>
                  <a:cubicBezTo>
                    <a:pt x="81" y="690"/>
                    <a:pt x="81" y="690"/>
                    <a:pt x="80" y="690"/>
                  </a:cubicBezTo>
                  <a:cubicBezTo>
                    <a:pt x="79" y="690"/>
                    <a:pt x="79" y="690"/>
                    <a:pt x="78" y="689"/>
                  </a:cubicBezTo>
                  <a:cubicBezTo>
                    <a:pt x="77" y="689"/>
                    <a:pt x="76" y="689"/>
                    <a:pt x="75" y="689"/>
                  </a:cubicBezTo>
                  <a:cubicBezTo>
                    <a:pt x="74" y="689"/>
                    <a:pt x="67" y="691"/>
                    <a:pt x="67" y="691"/>
                  </a:cubicBezTo>
                  <a:cubicBezTo>
                    <a:pt x="51" y="687"/>
                    <a:pt x="51" y="687"/>
                    <a:pt x="51" y="687"/>
                  </a:cubicBezTo>
                  <a:cubicBezTo>
                    <a:pt x="38" y="687"/>
                    <a:pt x="38" y="687"/>
                    <a:pt x="38" y="687"/>
                  </a:cubicBezTo>
                  <a:cubicBezTo>
                    <a:pt x="34" y="696"/>
                    <a:pt x="34" y="696"/>
                    <a:pt x="34" y="696"/>
                  </a:cubicBezTo>
                  <a:cubicBezTo>
                    <a:pt x="34" y="696"/>
                    <a:pt x="32" y="698"/>
                    <a:pt x="31" y="699"/>
                  </a:cubicBezTo>
                  <a:cubicBezTo>
                    <a:pt x="30" y="700"/>
                    <a:pt x="29" y="701"/>
                    <a:pt x="29" y="701"/>
                  </a:cubicBezTo>
                  <a:cubicBezTo>
                    <a:pt x="28" y="702"/>
                    <a:pt x="28" y="704"/>
                    <a:pt x="28" y="704"/>
                  </a:cubicBezTo>
                  <a:cubicBezTo>
                    <a:pt x="27" y="705"/>
                    <a:pt x="26" y="705"/>
                    <a:pt x="27" y="706"/>
                  </a:cubicBezTo>
                  <a:cubicBezTo>
                    <a:pt x="28" y="706"/>
                    <a:pt x="29" y="706"/>
                    <a:pt x="29" y="707"/>
                  </a:cubicBezTo>
                  <a:cubicBezTo>
                    <a:pt x="30" y="707"/>
                    <a:pt x="31" y="709"/>
                    <a:pt x="31" y="709"/>
                  </a:cubicBezTo>
                  <a:cubicBezTo>
                    <a:pt x="32" y="710"/>
                    <a:pt x="32" y="710"/>
                    <a:pt x="32" y="710"/>
                  </a:cubicBezTo>
                  <a:cubicBezTo>
                    <a:pt x="32" y="710"/>
                    <a:pt x="33" y="711"/>
                    <a:pt x="33" y="711"/>
                  </a:cubicBezTo>
                  <a:cubicBezTo>
                    <a:pt x="33" y="712"/>
                    <a:pt x="34" y="712"/>
                    <a:pt x="35" y="712"/>
                  </a:cubicBezTo>
                  <a:cubicBezTo>
                    <a:pt x="35" y="712"/>
                    <a:pt x="36" y="714"/>
                    <a:pt x="36" y="714"/>
                  </a:cubicBezTo>
                  <a:cubicBezTo>
                    <a:pt x="38" y="715"/>
                    <a:pt x="38" y="715"/>
                    <a:pt x="38" y="715"/>
                  </a:cubicBezTo>
                  <a:cubicBezTo>
                    <a:pt x="38" y="715"/>
                    <a:pt x="39" y="715"/>
                    <a:pt x="39" y="716"/>
                  </a:cubicBezTo>
                  <a:cubicBezTo>
                    <a:pt x="39" y="717"/>
                    <a:pt x="40" y="718"/>
                    <a:pt x="40" y="719"/>
                  </a:cubicBezTo>
                  <a:cubicBezTo>
                    <a:pt x="41" y="719"/>
                    <a:pt x="42" y="719"/>
                    <a:pt x="43" y="719"/>
                  </a:cubicBezTo>
                  <a:cubicBezTo>
                    <a:pt x="43" y="719"/>
                    <a:pt x="44" y="720"/>
                    <a:pt x="44" y="721"/>
                  </a:cubicBezTo>
                  <a:cubicBezTo>
                    <a:pt x="45" y="721"/>
                    <a:pt x="45" y="721"/>
                    <a:pt x="46" y="722"/>
                  </a:cubicBezTo>
                  <a:cubicBezTo>
                    <a:pt x="46" y="722"/>
                    <a:pt x="47" y="723"/>
                    <a:pt x="46" y="725"/>
                  </a:cubicBezTo>
                  <a:cubicBezTo>
                    <a:pt x="46" y="726"/>
                    <a:pt x="45" y="726"/>
                    <a:pt x="45" y="727"/>
                  </a:cubicBezTo>
                  <a:cubicBezTo>
                    <a:pt x="46" y="729"/>
                    <a:pt x="47" y="730"/>
                    <a:pt x="47" y="730"/>
                  </a:cubicBezTo>
                  <a:cubicBezTo>
                    <a:pt x="48" y="730"/>
                    <a:pt x="49" y="730"/>
                    <a:pt x="50" y="731"/>
                  </a:cubicBezTo>
                  <a:cubicBezTo>
                    <a:pt x="50" y="732"/>
                    <a:pt x="50" y="731"/>
                    <a:pt x="51" y="733"/>
                  </a:cubicBezTo>
                  <a:cubicBezTo>
                    <a:pt x="51" y="734"/>
                    <a:pt x="52" y="734"/>
                    <a:pt x="53" y="735"/>
                  </a:cubicBezTo>
                  <a:cubicBezTo>
                    <a:pt x="54" y="736"/>
                    <a:pt x="60" y="740"/>
                    <a:pt x="60" y="740"/>
                  </a:cubicBezTo>
                  <a:cubicBezTo>
                    <a:pt x="60" y="740"/>
                    <a:pt x="68" y="746"/>
                    <a:pt x="68" y="746"/>
                  </a:cubicBezTo>
                  <a:cubicBezTo>
                    <a:pt x="69" y="746"/>
                    <a:pt x="70" y="746"/>
                    <a:pt x="71" y="746"/>
                  </a:cubicBezTo>
                  <a:cubicBezTo>
                    <a:pt x="71" y="746"/>
                    <a:pt x="72" y="746"/>
                    <a:pt x="72" y="747"/>
                  </a:cubicBezTo>
                  <a:cubicBezTo>
                    <a:pt x="72" y="748"/>
                    <a:pt x="72" y="748"/>
                    <a:pt x="72" y="748"/>
                  </a:cubicBezTo>
                  <a:cubicBezTo>
                    <a:pt x="72" y="749"/>
                    <a:pt x="73" y="749"/>
                    <a:pt x="73" y="749"/>
                  </a:cubicBezTo>
                  <a:cubicBezTo>
                    <a:pt x="74" y="749"/>
                    <a:pt x="75" y="750"/>
                    <a:pt x="75" y="750"/>
                  </a:cubicBezTo>
                  <a:cubicBezTo>
                    <a:pt x="75" y="750"/>
                    <a:pt x="76" y="750"/>
                    <a:pt x="76" y="751"/>
                  </a:cubicBezTo>
                  <a:cubicBezTo>
                    <a:pt x="75" y="752"/>
                    <a:pt x="75" y="753"/>
                    <a:pt x="76" y="753"/>
                  </a:cubicBezTo>
                  <a:cubicBezTo>
                    <a:pt x="77" y="753"/>
                    <a:pt x="78" y="753"/>
                    <a:pt x="79" y="753"/>
                  </a:cubicBezTo>
                  <a:cubicBezTo>
                    <a:pt x="80" y="753"/>
                    <a:pt x="81" y="754"/>
                    <a:pt x="82" y="754"/>
                  </a:cubicBezTo>
                  <a:cubicBezTo>
                    <a:pt x="82" y="755"/>
                    <a:pt x="82" y="756"/>
                    <a:pt x="82" y="756"/>
                  </a:cubicBezTo>
                  <a:cubicBezTo>
                    <a:pt x="82" y="756"/>
                    <a:pt x="84" y="756"/>
                    <a:pt x="85" y="756"/>
                  </a:cubicBezTo>
                  <a:cubicBezTo>
                    <a:pt x="85" y="757"/>
                    <a:pt x="85" y="759"/>
                    <a:pt x="85" y="760"/>
                  </a:cubicBezTo>
                  <a:cubicBezTo>
                    <a:pt x="85" y="760"/>
                    <a:pt x="87" y="761"/>
                    <a:pt x="87" y="762"/>
                  </a:cubicBezTo>
                  <a:cubicBezTo>
                    <a:pt x="87" y="763"/>
                    <a:pt x="89" y="767"/>
                    <a:pt x="89" y="767"/>
                  </a:cubicBezTo>
                  <a:cubicBezTo>
                    <a:pt x="89" y="768"/>
                    <a:pt x="96" y="782"/>
                    <a:pt x="96" y="782"/>
                  </a:cubicBezTo>
                  <a:cubicBezTo>
                    <a:pt x="96" y="782"/>
                    <a:pt x="96" y="783"/>
                    <a:pt x="96" y="784"/>
                  </a:cubicBezTo>
                  <a:cubicBezTo>
                    <a:pt x="96" y="785"/>
                    <a:pt x="95" y="785"/>
                    <a:pt x="96" y="787"/>
                  </a:cubicBezTo>
                  <a:cubicBezTo>
                    <a:pt x="97" y="789"/>
                    <a:pt x="99" y="789"/>
                    <a:pt x="99" y="792"/>
                  </a:cubicBezTo>
                  <a:cubicBezTo>
                    <a:pt x="99" y="794"/>
                    <a:pt x="100" y="796"/>
                    <a:pt x="101" y="796"/>
                  </a:cubicBezTo>
                  <a:cubicBezTo>
                    <a:pt x="102" y="797"/>
                    <a:pt x="104" y="797"/>
                    <a:pt x="104" y="797"/>
                  </a:cubicBezTo>
                  <a:cubicBezTo>
                    <a:pt x="104" y="797"/>
                    <a:pt x="105" y="798"/>
                    <a:pt x="105" y="799"/>
                  </a:cubicBezTo>
                  <a:cubicBezTo>
                    <a:pt x="105" y="801"/>
                    <a:pt x="105" y="802"/>
                    <a:pt x="105" y="803"/>
                  </a:cubicBezTo>
                  <a:cubicBezTo>
                    <a:pt x="105" y="803"/>
                    <a:pt x="105" y="805"/>
                    <a:pt x="104" y="805"/>
                  </a:cubicBezTo>
                  <a:cubicBezTo>
                    <a:pt x="104" y="805"/>
                    <a:pt x="104" y="806"/>
                    <a:pt x="104" y="807"/>
                  </a:cubicBezTo>
                  <a:cubicBezTo>
                    <a:pt x="104" y="807"/>
                    <a:pt x="103" y="807"/>
                    <a:pt x="102" y="808"/>
                  </a:cubicBezTo>
                  <a:cubicBezTo>
                    <a:pt x="102" y="808"/>
                    <a:pt x="102" y="809"/>
                    <a:pt x="101" y="810"/>
                  </a:cubicBezTo>
                  <a:cubicBezTo>
                    <a:pt x="101" y="810"/>
                    <a:pt x="102" y="811"/>
                    <a:pt x="104" y="811"/>
                  </a:cubicBezTo>
                  <a:cubicBezTo>
                    <a:pt x="105" y="811"/>
                    <a:pt x="108" y="811"/>
                    <a:pt x="109" y="811"/>
                  </a:cubicBezTo>
                  <a:cubicBezTo>
                    <a:pt x="109" y="811"/>
                    <a:pt x="111" y="811"/>
                    <a:pt x="111" y="811"/>
                  </a:cubicBezTo>
                  <a:cubicBezTo>
                    <a:pt x="112" y="811"/>
                    <a:pt x="112" y="811"/>
                    <a:pt x="113" y="812"/>
                  </a:cubicBezTo>
                  <a:cubicBezTo>
                    <a:pt x="113" y="813"/>
                    <a:pt x="114" y="813"/>
                    <a:pt x="115" y="814"/>
                  </a:cubicBezTo>
                  <a:cubicBezTo>
                    <a:pt x="115" y="814"/>
                    <a:pt x="115" y="814"/>
                    <a:pt x="116" y="814"/>
                  </a:cubicBezTo>
                  <a:cubicBezTo>
                    <a:pt x="116" y="815"/>
                    <a:pt x="117" y="815"/>
                    <a:pt x="118" y="814"/>
                  </a:cubicBezTo>
                  <a:cubicBezTo>
                    <a:pt x="119" y="814"/>
                    <a:pt x="123" y="813"/>
                    <a:pt x="123" y="813"/>
                  </a:cubicBezTo>
                  <a:cubicBezTo>
                    <a:pt x="124" y="812"/>
                    <a:pt x="127" y="811"/>
                    <a:pt x="127" y="810"/>
                  </a:cubicBezTo>
                  <a:cubicBezTo>
                    <a:pt x="127" y="810"/>
                    <a:pt x="126" y="809"/>
                    <a:pt x="127" y="809"/>
                  </a:cubicBezTo>
                  <a:cubicBezTo>
                    <a:pt x="128" y="808"/>
                    <a:pt x="128" y="808"/>
                    <a:pt x="128" y="808"/>
                  </a:cubicBezTo>
                  <a:cubicBezTo>
                    <a:pt x="129" y="808"/>
                    <a:pt x="130" y="806"/>
                    <a:pt x="130" y="806"/>
                  </a:cubicBezTo>
                  <a:cubicBezTo>
                    <a:pt x="131" y="807"/>
                    <a:pt x="131" y="807"/>
                    <a:pt x="132" y="807"/>
                  </a:cubicBezTo>
                  <a:cubicBezTo>
                    <a:pt x="132" y="807"/>
                    <a:pt x="133" y="807"/>
                    <a:pt x="134" y="806"/>
                  </a:cubicBezTo>
                  <a:cubicBezTo>
                    <a:pt x="135" y="806"/>
                    <a:pt x="134" y="805"/>
                    <a:pt x="136" y="805"/>
                  </a:cubicBezTo>
                  <a:cubicBezTo>
                    <a:pt x="137" y="806"/>
                    <a:pt x="137" y="806"/>
                    <a:pt x="137" y="806"/>
                  </a:cubicBezTo>
                  <a:cubicBezTo>
                    <a:pt x="138" y="806"/>
                    <a:pt x="138" y="806"/>
                    <a:pt x="138" y="805"/>
                  </a:cubicBezTo>
                  <a:cubicBezTo>
                    <a:pt x="139" y="805"/>
                    <a:pt x="139" y="804"/>
                    <a:pt x="140" y="804"/>
                  </a:cubicBezTo>
                  <a:cubicBezTo>
                    <a:pt x="141" y="804"/>
                    <a:pt x="141" y="804"/>
                    <a:pt x="141" y="803"/>
                  </a:cubicBezTo>
                  <a:cubicBezTo>
                    <a:pt x="142" y="803"/>
                    <a:pt x="143" y="803"/>
                    <a:pt x="143" y="803"/>
                  </a:cubicBezTo>
                  <a:cubicBezTo>
                    <a:pt x="144" y="803"/>
                    <a:pt x="144" y="803"/>
                    <a:pt x="145" y="803"/>
                  </a:cubicBezTo>
                  <a:cubicBezTo>
                    <a:pt x="146" y="802"/>
                    <a:pt x="147" y="802"/>
                    <a:pt x="146" y="801"/>
                  </a:cubicBezTo>
                  <a:cubicBezTo>
                    <a:pt x="146" y="800"/>
                    <a:pt x="146" y="800"/>
                    <a:pt x="145" y="799"/>
                  </a:cubicBezTo>
                  <a:cubicBezTo>
                    <a:pt x="145" y="798"/>
                    <a:pt x="146" y="798"/>
                    <a:pt x="146" y="798"/>
                  </a:cubicBezTo>
                  <a:cubicBezTo>
                    <a:pt x="146" y="797"/>
                    <a:pt x="146" y="797"/>
                    <a:pt x="146" y="797"/>
                  </a:cubicBezTo>
                  <a:cubicBezTo>
                    <a:pt x="146" y="797"/>
                    <a:pt x="147" y="795"/>
                    <a:pt x="147" y="796"/>
                  </a:cubicBezTo>
                  <a:cubicBezTo>
                    <a:pt x="148" y="796"/>
                    <a:pt x="147" y="797"/>
                    <a:pt x="148" y="797"/>
                  </a:cubicBezTo>
                  <a:cubicBezTo>
                    <a:pt x="148" y="797"/>
                    <a:pt x="149" y="798"/>
                    <a:pt x="149" y="797"/>
                  </a:cubicBezTo>
                  <a:cubicBezTo>
                    <a:pt x="150" y="796"/>
                    <a:pt x="150" y="796"/>
                    <a:pt x="150" y="795"/>
                  </a:cubicBezTo>
                  <a:cubicBezTo>
                    <a:pt x="151" y="794"/>
                    <a:pt x="150" y="794"/>
                    <a:pt x="151" y="794"/>
                  </a:cubicBezTo>
                  <a:cubicBezTo>
                    <a:pt x="152" y="794"/>
                    <a:pt x="152" y="794"/>
                    <a:pt x="153" y="794"/>
                  </a:cubicBezTo>
                  <a:cubicBezTo>
                    <a:pt x="154" y="793"/>
                    <a:pt x="154" y="792"/>
                    <a:pt x="154" y="793"/>
                  </a:cubicBezTo>
                  <a:cubicBezTo>
                    <a:pt x="154" y="793"/>
                    <a:pt x="154" y="794"/>
                    <a:pt x="154" y="795"/>
                  </a:cubicBezTo>
                  <a:cubicBezTo>
                    <a:pt x="154" y="795"/>
                    <a:pt x="153" y="795"/>
                    <a:pt x="154" y="796"/>
                  </a:cubicBezTo>
                  <a:cubicBezTo>
                    <a:pt x="155" y="797"/>
                    <a:pt x="155" y="797"/>
                    <a:pt x="155" y="798"/>
                  </a:cubicBezTo>
                  <a:cubicBezTo>
                    <a:pt x="155" y="798"/>
                    <a:pt x="155" y="799"/>
                    <a:pt x="155" y="799"/>
                  </a:cubicBezTo>
                  <a:cubicBezTo>
                    <a:pt x="156" y="799"/>
                    <a:pt x="157" y="799"/>
                    <a:pt x="157" y="799"/>
                  </a:cubicBezTo>
                  <a:cubicBezTo>
                    <a:pt x="157" y="801"/>
                    <a:pt x="157" y="801"/>
                    <a:pt x="157" y="801"/>
                  </a:cubicBezTo>
                  <a:cubicBezTo>
                    <a:pt x="158" y="802"/>
                    <a:pt x="158" y="802"/>
                    <a:pt x="158" y="802"/>
                  </a:cubicBezTo>
                  <a:cubicBezTo>
                    <a:pt x="158" y="803"/>
                    <a:pt x="158" y="803"/>
                    <a:pt x="158" y="803"/>
                  </a:cubicBezTo>
                  <a:cubicBezTo>
                    <a:pt x="158" y="803"/>
                    <a:pt x="158" y="803"/>
                    <a:pt x="159" y="804"/>
                  </a:cubicBezTo>
                  <a:cubicBezTo>
                    <a:pt x="159" y="805"/>
                    <a:pt x="159" y="805"/>
                    <a:pt x="159" y="805"/>
                  </a:cubicBezTo>
                  <a:cubicBezTo>
                    <a:pt x="160" y="805"/>
                    <a:pt x="160" y="805"/>
                    <a:pt x="160" y="805"/>
                  </a:cubicBezTo>
                  <a:cubicBezTo>
                    <a:pt x="161" y="805"/>
                    <a:pt x="163" y="805"/>
                    <a:pt x="163" y="806"/>
                  </a:cubicBezTo>
                  <a:cubicBezTo>
                    <a:pt x="163" y="807"/>
                    <a:pt x="164" y="807"/>
                    <a:pt x="164" y="808"/>
                  </a:cubicBezTo>
                  <a:cubicBezTo>
                    <a:pt x="164" y="809"/>
                    <a:pt x="165" y="809"/>
                    <a:pt x="166" y="809"/>
                  </a:cubicBezTo>
                  <a:cubicBezTo>
                    <a:pt x="167" y="809"/>
                    <a:pt x="168" y="809"/>
                    <a:pt x="168" y="809"/>
                  </a:cubicBezTo>
                  <a:cubicBezTo>
                    <a:pt x="169" y="809"/>
                    <a:pt x="169" y="809"/>
                    <a:pt x="169" y="809"/>
                  </a:cubicBezTo>
                  <a:cubicBezTo>
                    <a:pt x="169" y="809"/>
                    <a:pt x="170" y="810"/>
                    <a:pt x="170" y="809"/>
                  </a:cubicBezTo>
                  <a:cubicBezTo>
                    <a:pt x="170" y="808"/>
                    <a:pt x="170" y="807"/>
                    <a:pt x="170" y="807"/>
                  </a:cubicBezTo>
                  <a:cubicBezTo>
                    <a:pt x="169" y="807"/>
                    <a:pt x="169" y="807"/>
                    <a:pt x="169" y="806"/>
                  </a:cubicBezTo>
                  <a:cubicBezTo>
                    <a:pt x="169" y="806"/>
                    <a:pt x="169" y="805"/>
                    <a:pt x="170" y="805"/>
                  </a:cubicBezTo>
                  <a:cubicBezTo>
                    <a:pt x="171" y="805"/>
                    <a:pt x="171" y="806"/>
                    <a:pt x="171" y="805"/>
                  </a:cubicBezTo>
                  <a:cubicBezTo>
                    <a:pt x="172" y="805"/>
                    <a:pt x="172" y="804"/>
                    <a:pt x="172" y="804"/>
                  </a:cubicBezTo>
                  <a:cubicBezTo>
                    <a:pt x="173" y="804"/>
                    <a:pt x="174" y="805"/>
                    <a:pt x="174" y="805"/>
                  </a:cubicBezTo>
                  <a:cubicBezTo>
                    <a:pt x="174" y="805"/>
                    <a:pt x="176" y="804"/>
                    <a:pt x="176" y="804"/>
                  </a:cubicBezTo>
                  <a:cubicBezTo>
                    <a:pt x="176" y="804"/>
                    <a:pt x="176" y="803"/>
                    <a:pt x="177" y="803"/>
                  </a:cubicBezTo>
                  <a:cubicBezTo>
                    <a:pt x="177" y="803"/>
                    <a:pt x="178" y="803"/>
                    <a:pt x="178" y="803"/>
                  </a:cubicBezTo>
                  <a:cubicBezTo>
                    <a:pt x="179" y="802"/>
                    <a:pt x="179" y="802"/>
                    <a:pt x="179" y="802"/>
                  </a:cubicBezTo>
                  <a:cubicBezTo>
                    <a:pt x="180" y="802"/>
                    <a:pt x="180" y="802"/>
                    <a:pt x="180" y="802"/>
                  </a:cubicBezTo>
                  <a:cubicBezTo>
                    <a:pt x="180" y="803"/>
                    <a:pt x="180" y="803"/>
                    <a:pt x="180" y="803"/>
                  </a:cubicBezTo>
                  <a:cubicBezTo>
                    <a:pt x="180" y="803"/>
                    <a:pt x="181" y="803"/>
                    <a:pt x="181" y="802"/>
                  </a:cubicBezTo>
                  <a:cubicBezTo>
                    <a:pt x="182" y="801"/>
                    <a:pt x="182" y="801"/>
                    <a:pt x="182" y="801"/>
                  </a:cubicBezTo>
                  <a:cubicBezTo>
                    <a:pt x="183" y="800"/>
                    <a:pt x="183" y="801"/>
                    <a:pt x="184" y="801"/>
                  </a:cubicBezTo>
                  <a:cubicBezTo>
                    <a:pt x="184" y="800"/>
                    <a:pt x="184" y="801"/>
                    <a:pt x="185" y="800"/>
                  </a:cubicBezTo>
                  <a:cubicBezTo>
                    <a:pt x="185" y="799"/>
                    <a:pt x="186" y="798"/>
                    <a:pt x="186" y="798"/>
                  </a:cubicBezTo>
                  <a:cubicBezTo>
                    <a:pt x="187" y="799"/>
                    <a:pt x="187" y="799"/>
                    <a:pt x="187" y="799"/>
                  </a:cubicBezTo>
                  <a:cubicBezTo>
                    <a:pt x="187" y="798"/>
                    <a:pt x="188" y="797"/>
                    <a:pt x="188" y="797"/>
                  </a:cubicBezTo>
                  <a:cubicBezTo>
                    <a:pt x="188" y="796"/>
                    <a:pt x="188" y="796"/>
                    <a:pt x="188" y="796"/>
                  </a:cubicBezTo>
                  <a:cubicBezTo>
                    <a:pt x="189" y="795"/>
                    <a:pt x="189" y="795"/>
                    <a:pt x="189" y="795"/>
                  </a:cubicBezTo>
                  <a:cubicBezTo>
                    <a:pt x="190" y="794"/>
                    <a:pt x="190" y="794"/>
                    <a:pt x="191" y="794"/>
                  </a:cubicBezTo>
                  <a:cubicBezTo>
                    <a:pt x="191" y="794"/>
                    <a:pt x="192" y="795"/>
                    <a:pt x="192" y="794"/>
                  </a:cubicBezTo>
                  <a:cubicBezTo>
                    <a:pt x="192" y="794"/>
                    <a:pt x="192" y="793"/>
                    <a:pt x="193" y="793"/>
                  </a:cubicBezTo>
                  <a:cubicBezTo>
                    <a:pt x="194" y="794"/>
                    <a:pt x="195" y="794"/>
                    <a:pt x="195" y="794"/>
                  </a:cubicBezTo>
                  <a:cubicBezTo>
                    <a:pt x="195" y="793"/>
                    <a:pt x="195" y="793"/>
                    <a:pt x="195" y="793"/>
                  </a:cubicBezTo>
                  <a:cubicBezTo>
                    <a:pt x="195" y="793"/>
                    <a:pt x="195" y="793"/>
                    <a:pt x="196" y="793"/>
                  </a:cubicBezTo>
                  <a:cubicBezTo>
                    <a:pt x="196" y="793"/>
                    <a:pt x="197" y="792"/>
                    <a:pt x="197" y="792"/>
                  </a:cubicBezTo>
                  <a:cubicBezTo>
                    <a:pt x="198" y="792"/>
                    <a:pt x="198" y="792"/>
                    <a:pt x="198" y="792"/>
                  </a:cubicBezTo>
                  <a:cubicBezTo>
                    <a:pt x="199" y="792"/>
                    <a:pt x="199" y="792"/>
                    <a:pt x="199" y="792"/>
                  </a:cubicBezTo>
                  <a:cubicBezTo>
                    <a:pt x="199" y="792"/>
                    <a:pt x="200" y="792"/>
                    <a:pt x="200" y="792"/>
                  </a:cubicBezTo>
                  <a:cubicBezTo>
                    <a:pt x="200" y="792"/>
                    <a:pt x="200" y="791"/>
                    <a:pt x="201" y="790"/>
                  </a:cubicBezTo>
                  <a:cubicBezTo>
                    <a:pt x="202" y="790"/>
                    <a:pt x="203" y="790"/>
                    <a:pt x="203" y="790"/>
                  </a:cubicBezTo>
                  <a:cubicBezTo>
                    <a:pt x="204" y="790"/>
                    <a:pt x="204" y="790"/>
                    <a:pt x="204" y="790"/>
                  </a:cubicBezTo>
                  <a:cubicBezTo>
                    <a:pt x="204" y="790"/>
                    <a:pt x="204" y="790"/>
                    <a:pt x="205" y="789"/>
                  </a:cubicBezTo>
                  <a:cubicBezTo>
                    <a:pt x="206" y="789"/>
                    <a:pt x="207" y="788"/>
                    <a:pt x="207" y="788"/>
                  </a:cubicBezTo>
                  <a:cubicBezTo>
                    <a:pt x="207" y="788"/>
                    <a:pt x="208" y="787"/>
                    <a:pt x="209" y="788"/>
                  </a:cubicBezTo>
                  <a:cubicBezTo>
                    <a:pt x="209" y="788"/>
                    <a:pt x="209" y="789"/>
                    <a:pt x="210" y="788"/>
                  </a:cubicBezTo>
                  <a:cubicBezTo>
                    <a:pt x="211" y="788"/>
                    <a:pt x="212" y="787"/>
                    <a:pt x="213" y="788"/>
                  </a:cubicBezTo>
                  <a:cubicBezTo>
                    <a:pt x="213" y="788"/>
                    <a:pt x="219" y="789"/>
                    <a:pt x="219" y="789"/>
                  </a:cubicBezTo>
                  <a:cubicBezTo>
                    <a:pt x="225" y="786"/>
                    <a:pt x="225" y="786"/>
                    <a:pt x="225" y="786"/>
                  </a:cubicBezTo>
                  <a:cubicBezTo>
                    <a:pt x="252" y="784"/>
                    <a:pt x="252" y="784"/>
                    <a:pt x="252" y="784"/>
                  </a:cubicBezTo>
                  <a:cubicBezTo>
                    <a:pt x="254" y="784"/>
                    <a:pt x="254" y="784"/>
                    <a:pt x="254" y="784"/>
                  </a:cubicBezTo>
                  <a:cubicBezTo>
                    <a:pt x="254" y="784"/>
                    <a:pt x="253" y="784"/>
                    <a:pt x="254" y="783"/>
                  </a:cubicBezTo>
                  <a:cubicBezTo>
                    <a:pt x="254" y="782"/>
                    <a:pt x="254" y="782"/>
                    <a:pt x="254" y="781"/>
                  </a:cubicBezTo>
                  <a:cubicBezTo>
                    <a:pt x="254" y="780"/>
                    <a:pt x="254" y="781"/>
                    <a:pt x="254" y="780"/>
                  </a:cubicBezTo>
                  <a:cubicBezTo>
                    <a:pt x="255" y="779"/>
                    <a:pt x="255" y="779"/>
                    <a:pt x="256" y="778"/>
                  </a:cubicBezTo>
                  <a:cubicBezTo>
                    <a:pt x="256" y="777"/>
                    <a:pt x="256" y="776"/>
                    <a:pt x="257" y="776"/>
                  </a:cubicBezTo>
                  <a:cubicBezTo>
                    <a:pt x="258" y="775"/>
                    <a:pt x="259" y="774"/>
                    <a:pt x="261" y="774"/>
                  </a:cubicBezTo>
                  <a:cubicBezTo>
                    <a:pt x="262" y="774"/>
                    <a:pt x="263" y="774"/>
                    <a:pt x="264" y="773"/>
                  </a:cubicBezTo>
                  <a:cubicBezTo>
                    <a:pt x="264" y="772"/>
                    <a:pt x="264" y="771"/>
                    <a:pt x="264" y="771"/>
                  </a:cubicBezTo>
                  <a:cubicBezTo>
                    <a:pt x="264" y="771"/>
                    <a:pt x="263" y="771"/>
                    <a:pt x="264" y="770"/>
                  </a:cubicBezTo>
                  <a:cubicBezTo>
                    <a:pt x="266" y="769"/>
                    <a:pt x="266" y="769"/>
                    <a:pt x="266" y="769"/>
                  </a:cubicBezTo>
                  <a:cubicBezTo>
                    <a:pt x="267" y="768"/>
                    <a:pt x="267" y="768"/>
                    <a:pt x="267" y="768"/>
                  </a:cubicBezTo>
                  <a:cubicBezTo>
                    <a:pt x="267" y="768"/>
                    <a:pt x="267" y="767"/>
                    <a:pt x="268" y="766"/>
                  </a:cubicBezTo>
                  <a:cubicBezTo>
                    <a:pt x="269" y="766"/>
                    <a:pt x="269" y="766"/>
                    <a:pt x="269" y="766"/>
                  </a:cubicBezTo>
                  <a:cubicBezTo>
                    <a:pt x="269" y="765"/>
                    <a:pt x="269" y="765"/>
                    <a:pt x="269" y="764"/>
                  </a:cubicBezTo>
                  <a:cubicBezTo>
                    <a:pt x="270" y="763"/>
                    <a:pt x="271" y="763"/>
                    <a:pt x="271" y="763"/>
                  </a:cubicBezTo>
                  <a:cubicBezTo>
                    <a:pt x="272" y="762"/>
                    <a:pt x="272" y="762"/>
                    <a:pt x="272" y="762"/>
                  </a:cubicBezTo>
                  <a:cubicBezTo>
                    <a:pt x="272" y="761"/>
                    <a:pt x="272" y="761"/>
                    <a:pt x="272" y="761"/>
                  </a:cubicBezTo>
                  <a:cubicBezTo>
                    <a:pt x="273" y="760"/>
                    <a:pt x="273" y="760"/>
                    <a:pt x="273" y="760"/>
                  </a:cubicBezTo>
                  <a:cubicBezTo>
                    <a:pt x="273" y="760"/>
                    <a:pt x="273" y="760"/>
                    <a:pt x="273" y="759"/>
                  </a:cubicBezTo>
                  <a:cubicBezTo>
                    <a:pt x="273" y="758"/>
                    <a:pt x="273" y="759"/>
                    <a:pt x="274" y="758"/>
                  </a:cubicBezTo>
                  <a:cubicBezTo>
                    <a:pt x="274" y="756"/>
                    <a:pt x="274" y="757"/>
                    <a:pt x="275" y="756"/>
                  </a:cubicBezTo>
                  <a:cubicBezTo>
                    <a:pt x="276" y="756"/>
                    <a:pt x="276" y="755"/>
                    <a:pt x="277" y="755"/>
                  </a:cubicBezTo>
                  <a:cubicBezTo>
                    <a:pt x="277" y="754"/>
                    <a:pt x="278" y="754"/>
                    <a:pt x="278" y="754"/>
                  </a:cubicBezTo>
                  <a:cubicBezTo>
                    <a:pt x="277" y="752"/>
                    <a:pt x="277" y="752"/>
                    <a:pt x="277" y="752"/>
                  </a:cubicBezTo>
                  <a:cubicBezTo>
                    <a:pt x="277" y="752"/>
                    <a:pt x="276" y="751"/>
                    <a:pt x="275" y="751"/>
                  </a:cubicBezTo>
                  <a:cubicBezTo>
                    <a:pt x="274" y="751"/>
                    <a:pt x="274" y="751"/>
                    <a:pt x="273" y="751"/>
                  </a:cubicBezTo>
                  <a:cubicBezTo>
                    <a:pt x="272" y="750"/>
                    <a:pt x="271" y="749"/>
                    <a:pt x="271" y="749"/>
                  </a:cubicBezTo>
                  <a:cubicBezTo>
                    <a:pt x="270" y="748"/>
                    <a:pt x="270" y="748"/>
                    <a:pt x="269" y="747"/>
                  </a:cubicBezTo>
                  <a:cubicBezTo>
                    <a:pt x="268" y="747"/>
                    <a:pt x="269" y="746"/>
                    <a:pt x="268" y="746"/>
                  </a:cubicBezTo>
                  <a:cubicBezTo>
                    <a:pt x="267" y="746"/>
                    <a:pt x="267" y="745"/>
                    <a:pt x="267" y="745"/>
                  </a:cubicBezTo>
                  <a:cubicBezTo>
                    <a:pt x="267" y="745"/>
                    <a:pt x="267" y="745"/>
                    <a:pt x="266" y="744"/>
                  </a:cubicBezTo>
                  <a:cubicBezTo>
                    <a:pt x="265" y="744"/>
                    <a:pt x="265" y="744"/>
                    <a:pt x="265" y="743"/>
                  </a:cubicBezTo>
                  <a:cubicBezTo>
                    <a:pt x="266" y="743"/>
                    <a:pt x="266" y="743"/>
                    <a:pt x="267" y="742"/>
                  </a:cubicBezTo>
                  <a:cubicBezTo>
                    <a:pt x="267" y="741"/>
                    <a:pt x="267" y="741"/>
                    <a:pt x="268" y="741"/>
                  </a:cubicBezTo>
                  <a:cubicBezTo>
                    <a:pt x="269" y="741"/>
                    <a:pt x="269" y="742"/>
                    <a:pt x="270" y="741"/>
                  </a:cubicBezTo>
                  <a:cubicBezTo>
                    <a:pt x="270" y="740"/>
                    <a:pt x="269" y="740"/>
                    <a:pt x="270" y="740"/>
                  </a:cubicBezTo>
                  <a:cubicBezTo>
                    <a:pt x="271" y="740"/>
                    <a:pt x="273" y="740"/>
                    <a:pt x="273" y="739"/>
                  </a:cubicBezTo>
                  <a:cubicBezTo>
                    <a:pt x="273" y="738"/>
                    <a:pt x="272" y="739"/>
                    <a:pt x="273" y="738"/>
                  </a:cubicBezTo>
                  <a:cubicBezTo>
                    <a:pt x="274" y="737"/>
                    <a:pt x="275" y="737"/>
                    <a:pt x="276" y="737"/>
                  </a:cubicBezTo>
                  <a:cubicBezTo>
                    <a:pt x="277" y="737"/>
                    <a:pt x="278" y="736"/>
                    <a:pt x="278" y="736"/>
                  </a:cubicBezTo>
                  <a:cubicBezTo>
                    <a:pt x="278" y="736"/>
                    <a:pt x="279" y="737"/>
                    <a:pt x="279" y="737"/>
                  </a:cubicBezTo>
                  <a:cubicBezTo>
                    <a:pt x="280" y="737"/>
                    <a:pt x="282" y="736"/>
                    <a:pt x="282" y="736"/>
                  </a:cubicBezTo>
                  <a:cubicBezTo>
                    <a:pt x="284" y="737"/>
                    <a:pt x="284" y="737"/>
                    <a:pt x="284" y="737"/>
                  </a:cubicBezTo>
                  <a:cubicBezTo>
                    <a:pt x="284" y="737"/>
                    <a:pt x="284" y="737"/>
                    <a:pt x="285" y="737"/>
                  </a:cubicBezTo>
                  <a:cubicBezTo>
                    <a:pt x="286" y="737"/>
                    <a:pt x="286" y="737"/>
                    <a:pt x="287" y="737"/>
                  </a:cubicBezTo>
                  <a:cubicBezTo>
                    <a:pt x="288" y="737"/>
                    <a:pt x="289" y="737"/>
                    <a:pt x="289" y="737"/>
                  </a:cubicBezTo>
                  <a:cubicBezTo>
                    <a:pt x="289" y="737"/>
                    <a:pt x="290" y="736"/>
                    <a:pt x="291" y="736"/>
                  </a:cubicBezTo>
                  <a:cubicBezTo>
                    <a:pt x="292" y="736"/>
                    <a:pt x="292" y="736"/>
                    <a:pt x="293" y="736"/>
                  </a:cubicBezTo>
                  <a:cubicBezTo>
                    <a:pt x="294" y="736"/>
                    <a:pt x="294" y="736"/>
                    <a:pt x="294" y="736"/>
                  </a:cubicBezTo>
                  <a:cubicBezTo>
                    <a:pt x="295" y="736"/>
                    <a:pt x="296" y="737"/>
                    <a:pt x="297" y="737"/>
                  </a:cubicBezTo>
                  <a:cubicBezTo>
                    <a:pt x="297" y="736"/>
                    <a:pt x="298" y="736"/>
                    <a:pt x="299" y="736"/>
                  </a:cubicBezTo>
                  <a:cubicBezTo>
                    <a:pt x="299" y="736"/>
                    <a:pt x="299" y="736"/>
                    <a:pt x="301" y="736"/>
                  </a:cubicBezTo>
                  <a:cubicBezTo>
                    <a:pt x="302" y="736"/>
                    <a:pt x="303" y="736"/>
                    <a:pt x="303" y="736"/>
                  </a:cubicBezTo>
                  <a:cubicBezTo>
                    <a:pt x="304" y="736"/>
                    <a:pt x="304" y="736"/>
                    <a:pt x="304" y="736"/>
                  </a:cubicBezTo>
                  <a:cubicBezTo>
                    <a:pt x="305" y="736"/>
                    <a:pt x="307" y="736"/>
                    <a:pt x="307" y="736"/>
                  </a:cubicBezTo>
                  <a:cubicBezTo>
                    <a:pt x="307" y="736"/>
                    <a:pt x="307" y="734"/>
                    <a:pt x="309" y="734"/>
                  </a:cubicBezTo>
                  <a:cubicBezTo>
                    <a:pt x="311" y="734"/>
                    <a:pt x="310" y="735"/>
                    <a:pt x="312" y="734"/>
                  </a:cubicBezTo>
                  <a:cubicBezTo>
                    <a:pt x="313" y="734"/>
                    <a:pt x="313" y="733"/>
                    <a:pt x="314" y="734"/>
                  </a:cubicBezTo>
                  <a:cubicBezTo>
                    <a:pt x="315" y="734"/>
                    <a:pt x="315" y="734"/>
                    <a:pt x="316" y="734"/>
                  </a:cubicBezTo>
                  <a:cubicBezTo>
                    <a:pt x="317" y="734"/>
                    <a:pt x="318" y="734"/>
                    <a:pt x="318" y="733"/>
                  </a:cubicBezTo>
                  <a:cubicBezTo>
                    <a:pt x="319" y="733"/>
                    <a:pt x="319" y="733"/>
                    <a:pt x="320" y="732"/>
                  </a:cubicBezTo>
                  <a:cubicBezTo>
                    <a:pt x="321" y="732"/>
                    <a:pt x="323" y="731"/>
                    <a:pt x="323" y="731"/>
                  </a:cubicBezTo>
                  <a:cubicBezTo>
                    <a:pt x="324" y="730"/>
                    <a:pt x="324" y="730"/>
                    <a:pt x="324" y="730"/>
                  </a:cubicBezTo>
                  <a:cubicBezTo>
                    <a:pt x="324" y="730"/>
                    <a:pt x="325" y="730"/>
                    <a:pt x="325" y="730"/>
                  </a:cubicBezTo>
                  <a:cubicBezTo>
                    <a:pt x="326" y="730"/>
                    <a:pt x="325" y="729"/>
                    <a:pt x="326" y="730"/>
                  </a:cubicBezTo>
                  <a:cubicBezTo>
                    <a:pt x="327" y="730"/>
                    <a:pt x="327" y="730"/>
                    <a:pt x="328" y="730"/>
                  </a:cubicBezTo>
                  <a:cubicBezTo>
                    <a:pt x="328" y="730"/>
                    <a:pt x="328" y="730"/>
                    <a:pt x="329" y="730"/>
                  </a:cubicBezTo>
                  <a:cubicBezTo>
                    <a:pt x="329" y="730"/>
                    <a:pt x="332" y="729"/>
                    <a:pt x="332" y="729"/>
                  </a:cubicBezTo>
                  <a:cubicBezTo>
                    <a:pt x="332" y="729"/>
                    <a:pt x="332" y="730"/>
                    <a:pt x="333" y="731"/>
                  </a:cubicBezTo>
                  <a:cubicBezTo>
                    <a:pt x="334" y="731"/>
                    <a:pt x="335" y="731"/>
                    <a:pt x="335" y="731"/>
                  </a:cubicBezTo>
                  <a:cubicBezTo>
                    <a:pt x="336" y="731"/>
                    <a:pt x="338" y="732"/>
                    <a:pt x="338" y="732"/>
                  </a:cubicBezTo>
                  <a:cubicBezTo>
                    <a:pt x="339" y="731"/>
                    <a:pt x="339" y="731"/>
                    <a:pt x="339" y="731"/>
                  </a:cubicBezTo>
                  <a:cubicBezTo>
                    <a:pt x="339" y="731"/>
                    <a:pt x="339" y="730"/>
                    <a:pt x="340" y="730"/>
                  </a:cubicBezTo>
                  <a:cubicBezTo>
                    <a:pt x="341" y="730"/>
                    <a:pt x="342" y="730"/>
                    <a:pt x="342" y="729"/>
                  </a:cubicBezTo>
                  <a:cubicBezTo>
                    <a:pt x="343" y="729"/>
                    <a:pt x="343" y="728"/>
                    <a:pt x="343" y="727"/>
                  </a:cubicBezTo>
                  <a:cubicBezTo>
                    <a:pt x="344" y="727"/>
                    <a:pt x="345" y="726"/>
                    <a:pt x="346" y="726"/>
                  </a:cubicBezTo>
                  <a:cubicBezTo>
                    <a:pt x="347" y="726"/>
                    <a:pt x="345" y="723"/>
                    <a:pt x="345" y="723"/>
                  </a:cubicBezTo>
                  <a:cubicBezTo>
                    <a:pt x="345" y="723"/>
                    <a:pt x="345" y="722"/>
                    <a:pt x="346" y="722"/>
                  </a:cubicBezTo>
                  <a:cubicBezTo>
                    <a:pt x="346" y="722"/>
                    <a:pt x="347" y="723"/>
                    <a:pt x="347" y="722"/>
                  </a:cubicBezTo>
                  <a:cubicBezTo>
                    <a:pt x="347" y="721"/>
                    <a:pt x="347" y="719"/>
                    <a:pt x="348" y="720"/>
                  </a:cubicBezTo>
                  <a:cubicBezTo>
                    <a:pt x="348" y="720"/>
                    <a:pt x="349" y="720"/>
                    <a:pt x="349" y="720"/>
                  </a:cubicBezTo>
                  <a:cubicBezTo>
                    <a:pt x="349" y="720"/>
                    <a:pt x="349" y="720"/>
                    <a:pt x="350" y="721"/>
                  </a:cubicBezTo>
                  <a:cubicBezTo>
                    <a:pt x="351" y="722"/>
                    <a:pt x="353" y="722"/>
                    <a:pt x="353" y="722"/>
                  </a:cubicBezTo>
                  <a:cubicBezTo>
                    <a:pt x="353" y="722"/>
                    <a:pt x="353" y="721"/>
                    <a:pt x="353" y="720"/>
                  </a:cubicBezTo>
                  <a:cubicBezTo>
                    <a:pt x="353" y="719"/>
                    <a:pt x="354" y="716"/>
                    <a:pt x="354" y="716"/>
                  </a:cubicBezTo>
                  <a:cubicBezTo>
                    <a:pt x="354" y="716"/>
                    <a:pt x="354" y="717"/>
                    <a:pt x="356" y="717"/>
                  </a:cubicBezTo>
                  <a:cubicBezTo>
                    <a:pt x="358" y="718"/>
                    <a:pt x="359" y="717"/>
                    <a:pt x="359" y="717"/>
                  </a:cubicBezTo>
                  <a:cubicBezTo>
                    <a:pt x="359" y="716"/>
                    <a:pt x="359" y="716"/>
                    <a:pt x="359" y="716"/>
                  </a:cubicBezTo>
                  <a:cubicBezTo>
                    <a:pt x="360" y="716"/>
                    <a:pt x="361" y="716"/>
                    <a:pt x="361" y="716"/>
                  </a:cubicBezTo>
                  <a:cubicBezTo>
                    <a:pt x="362" y="714"/>
                    <a:pt x="362" y="714"/>
                    <a:pt x="362" y="714"/>
                  </a:cubicBezTo>
                  <a:cubicBezTo>
                    <a:pt x="362" y="714"/>
                    <a:pt x="364" y="714"/>
                    <a:pt x="364" y="714"/>
                  </a:cubicBezTo>
                  <a:cubicBezTo>
                    <a:pt x="364" y="713"/>
                    <a:pt x="364" y="712"/>
                    <a:pt x="364" y="712"/>
                  </a:cubicBezTo>
                  <a:cubicBezTo>
                    <a:pt x="367" y="710"/>
                    <a:pt x="367" y="710"/>
                    <a:pt x="367" y="710"/>
                  </a:cubicBezTo>
                  <a:cubicBezTo>
                    <a:pt x="367" y="710"/>
                    <a:pt x="368" y="710"/>
                    <a:pt x="368" y="709"/>
                  </a:cubicBezTo>
                  <a:cubicBezTo>
                    <a:pt x="368" y="708"/>
                    <a:pt x="368" y="707"/>
                    <a:pt x="368" y="707"/>
                  </a:cubicBezTo>
                  <a:cubicBezTo>
                    <a:pt x="369" y="706"/>
                    <a:pt x="369" y="706"/>
                    <a:pt x="369" y="706"/>
                  </a:cubicBezTo>
                  <a:cubicBezTo>
                    <a:pt x="370" y="705"/>
                    <a:pt x="370" y="705"/>
                    <a:pt x="370" y="705"/>
                  </a:cubicBezTo>
                  <a:cubicBezTo>
                    <a:pt x="369" y="705"/>
                    <a:pt x="369" y="705"/>
                    <a:pt x="369" y="705"/>
                  </a:cubicBezTo>
                  <a:cubicBezTo>
                    <a:pt x="370" y="704"/>
                    <a:pt x="370" y="704"/>
                    <a:pt x="370" y="704"/>
                  </a:cubicBezTo>
                  <a:cubicBezTo>
                    <a:pt x="370" y="704"/>
                    <a:pt x="371" y="704"/>
                    <a:pt x="370" y="704"/>
                  </a:cubicBezTo>
                  <a:cubicBezTo>
                    <a:pt x="369" y="703"/>
                    <a:pt x="369" y="703"/>
                    <a:pt x="369" y="703"/>
                  </a:cubicBezTo>
                  <a:cubicBezTo>
                    <a:pt x="369" y="703"/>
                    <a:pt x="367" y="702"/>
                    <a:pt x="368" y="702"/>
                  </a:cubicBezTo>
                  <a:cubicBezTo>
                    <a:pt x="369" y="702"/>
                    <a:pt x="370" y="702"/>
                    <a:pt x="370" y="702"/>
                  </a:cubicBezTo>
                  <a:cubicBezTo>
                    <a:pt x="370" y="701"/>
                    <a:pt x="370" y="701"/>
                    <a:pt x="370" y="701"/>
                  </a:cubicBezTo>
                  <a:cubicBezTo>
                    <a:pt x="370" y="701"/>
                    <a:pt x="370" y="701"/>
                    <a:pt x="370" y="701"/>
                  </a:cubicBezTo>
                  <a:cubicBezTo>
                    <a:pt x="371" y="701"/>
                    <a:pt x="372" y="701"/>
                    <a:pt x="372" y="701"/>
                  </a:cubicBezTo>
                  <a:cubicBezTo>
                    <a:pt x="372" y="701"/>
                    <a:pt x="372" y="700"/>
                    <a:pt x="372" y="700"/>
                  </a:cubicBezTo>
                  <a:cubicBezTo>
                    <a:pt x="372" y="699"/>
                    <a:pt x="373" y="699"/>
                    <a:pt x="373" y="699"/>
                  </a:cubicBezTo>
                  <a:cubicBezTo>
                    <a:pt x="373" y="699"/>
                    <a:pt x="375" y="699"/>
                    <a:pt x="375" y="699"/>
                  </a:cubicBezTo>
                  <a:cubicBezTo>
                    <a:pt x="375" y="699"/>
                    <a:pt x="375" y="699"/>
                    <a:pt x="375" y="698"/>
                  </a:cubicBezTo>
                  <a:cubicBezTo>
                    <a:pt x="375" y="697"/>
                    <a:pt x="375" y="697"/>
                    <a:pt x="375" y="696"/>
                  </a:cubicBezTo>
                  <a:cubicBezTo>
                    <a:pt x="375" y="696"/>
                    <a:pt x="374" y="696"/>
                    <a:pt x="376" y="695"/>
                  </a:cubicBezTo>
                  <a:cubicBezTo>
                    <a:pt x="377" y="694"/>
                    <a:pt x="378" y="694"/>
                    <a:pt x="378" y="694"/>
                  </a:cubicBezTo>
                  <a:cubicBezTo>
                    <a:pt x="380" y="693"/>
                    <a:pt x="380" y="693"/>
                    <a:pt x="380" y="693"/>
                  </a:cubicBezTo>
                  <a:cubicBezTo>
                    <a:pt x="380" y="693"/>
                    <a:pt x="380" y="692"/>
                    <a:pt x="380" y="691"/>
                  </a:cubicBezTo>
                  <a:cubicBezTo>
                    <a:pt x="380" y="690"/>
                    <a:pt x="380" y="689"/>
                    <a:pt x="381" y="689"/>
                  </a:cubicBezTo>
                  <a:cubicBezTo>
                    <a:pt x="381" y="689"/>
                    <a:pt x="382" y="690"/>
                    <a:pt x="382" y="689"/>
                  </a:cubicBezTo>
                  <a:cubicBezTo>
                    <a:pt x="383" y="688"/>
                    <a:pt x="382" y="688"/>
                    <a:pt x="383" y="688"/>
                  </a:cubicBezTo>
                  <a:cubicBezTo>
                    <a:pt x="384" y="688"/>
                    <a:pt x="384" y="688"/>
                    <a:pt x="384" y="688"/>
                  </a:cubicBezTo>
                  <a:cubicBezTo>
                    <a:pt x="385" y="689"/>
                    <a:pt x="385" y="689"/>
                    <a:pt x="385" y="689"/>
                  </a:cubicBezTo>
                  <a:cubicBezTo>
                    <a:pt x="385" y="689"/>
                    <a:pt x="385" y="689"/>
                    <a:pt x="386" y="689"/>
                  </a:cubicBezTo>
                  <a:cubicBezTo>
                    <a:pt x="387" y="689"/>
                    <a:pt x="387" y="689"/>
                    <a:pt x="388" y="689"/>
                  </a:cubicBezTo>
                  <a:cubicBezTo>
                    <a:pt x="388" y="688"/>
                    <a:pt x="388" y="688"/>
                    <a:pt x="388" y="688"/>
                  </a:cubicBezTo>
                  <a:cubicBezTo>
                    <a:pt x="388" y="688"/>
                    <a:pt x="388" y="688"/>
                    <a:pt x="389" y="687"/>
                  </a:cubicBezTo>
                  <a:cubicBezTo>
                    <a:pt x="390" y="685"/>
                    <a:pt x="390" y="686"/>
                    <a:pt x="391" y="685"/>
                  </a:cubicBezTo>
                  <a:cubicBezTo>
                    <a:pt x="391" y="684"/>
                    <a:pt x="389" y="685"/>
                    <a:pt x="391" y="683"/>
                  </a:cubicBezTo>
                  <a:cubicBezTo>
                    <a:pt x="393" y="682"/>
                    <a:pt x="393" y="682"/>
                    <a:pt x="393" y="682"/>
                  </a:cubicBezTo>
                  <a:cubicBezTo>
                    <a:pt x="393" y="682"/>
                    <a:pt x="393" y="681"/>
                    <a:pt x="393" y="680"/>
                  </a:cubicBezTo>
                  <a:cubicBezTo>
                    <a:pt x="393" y="680"/>
                    <a:pt x="393" y="680"/>
                    <a:pt x="394" y="679"/>
                  </a:cubicBezTo>
                  <a:cubicBezTo>
                    <a:pt x="394" y="679"/>
                    <a:pt x="394" y="678"/>
                    <a:pt x="394" y="678"/>
                  </a:cubicBezTo>
                  <a:cubicBezTo>
                    <a:pt x="395" y="678"/>
                    <a:pt x="394" y="678"/>
                    <a:pt x="395" y="678"/>
                  </a:cubicBezTo>
                  <a:cubicBezTo>
                    <a:pt x="397" y="678"/>
                    <a:pt x="398" y="677"/>
                    <a:pt x="398" y="677"/>
                  </a:cubicBezTo>
                  <a:cubicBezTo>
                    <a:pt x="399" y="676"/>
                    <a:pt x="400" y="676"/>
                    <a:pt x="400" y="676"/>
                  </a:cubicBezTo>
                  <a:cubicBezTo>
                    <a:pt x="400" y="676"/>
                    <a:pt x="400" y="677"/>
                    <a:pt x="402" y="676"/>
                  </a:cubicBezTo>
                  <a:cubicBezTo>
                    <a:pt x="403" y="676"/>
                    <a:pt x="403" y="675"/>
                    <a:pt x="403" y="675"/>
                  </a:cubicBezTo>
                  <a:cubicBezTo>
                    <a:pt x="403" y="674"/>
                    <a:pt x="403" y="674"/>
                    <a:pt x="403" y="674"/>
                  </a:cubicBezTo>
                  <a:cubicBezTo>
                    <a:pt x="404" y="674"/>
                    <a:pt x="404" y="673"/>
                    <a:pt x="405" y="673"/>
                  </a:cubicBezTo>
                  <a:cubicBezTo>
                    <a:pt x="405" y="673"/>
                    <a:pt x="406" y="672"/>
                    <a:pt x="406" y="672"/>
                  </a:cubicBezTo>
                  <a:cubicBezTo>
                    <a:pt x="406" y="671"/>
                    <a:pt x="407" y="672"/>
                    <a:pt x="406" y="671"/>
                  </a:cubicBezTo>
                  <a:cubicBezTo>
                    <a:pt x="406" y="671"/>
                    <a:pt x="405" y="671"/>
                    <a:pt x="405" y="670"/>
                  </a:cubicBezTo>
                  <a:cubicBezTo>
                    <a:pt x="406" y="669"/>
                    <a:pt x="406" y="669"/>
                    <a:pt x="406" y="669"/>
                  </a:cubicBezTo>
                  <a:cubicBezTo>
                    <a:pt x="406" y="668"/>
                    <a:pt x="406" y="668"/>
                    <a:pt x="406" y="668"/>
                  </a:cubicBezTo>
                  <a:cubicBezTo>
                    <a:pt x="408" y="667"/>
                    <a:pt x="408" y="667"/>
                    <a:pt x="408" y="667"/>
                  </a:cubicBezTo>
                  <a:cubicBezTo>
                    <a:pt x="407" y="666"/>
                    <a:pt x="406" y="666"/>
                    <a:pt x="406" y="665"/>
                  </a:cubicBezTo>
                  <a:cubicBezTo>
                    <a:pt x="406" y="665"/>
                    <a:pt x="406" y="664"/>
                    <a:pt x="406" y="664"/>
                  </a:cubicBezTo>
                  <a:cubicBezTo>
                    <a:pt x="406" y="664"/>
                    <a:pt x="406" y="664"/>
                    <a:pt x="405" y="663"/>
                  </a:cubicBezTo>
                  <a:cubicBezTo>
                    <a:pt x="405" y="663"/>
                    <a:pt x="404" y="663"/>
                    <a:pt x="404" y="662"/>
                  </a:cubicBezTo>
                  <a:cubicBezTo>
                    <a:pt x="404" y="662"/>
                    <a:pt x="404" y="662"/>
                    <a:pt x="404" y="661"/>
                  </a:cubicBezTo>
                  <a:cubicBezTo>
                    <a:pt x="405" y="661"/>
                    <a:pt x="405" y="661"/>
                    <a:pt x="405" y="660"/>
                  </a:cubicBezTo>
                  <a:cubicBezTo>
                    <a:pt x="405" y="659"/>
                    <a:pt x="405" y="661"/>
                    <a:pt x="405" y="659"/>
                  </a:cubicBezTo>
                  <a:cubicBezTo>
                    <a:pt x="405" y="657"/>
                    <a:pt x="406" y="658"/>
                    <a:pt x="406" y="657"/>
                  </a:cubicBezTo>
                  <a:cubicBezTo>
                    <a:pt x="406" y="656"/>
                    <a:pt x="406" y="654"/>
                    <a:pt x="406" y="654"/>
                  </a:cubicBezTo>
                  <a:cubicBezTo>
                    <a:pt x="407" y="654"/>
                    <a:pt x="407" y="655"/>
                    <a:pt x="408" y="655"/>
                  </a:cubicBezTo>
                  <a:cubicBezTo>
                    <a:pt x="409" y="655"/>
                    <a:pt x="409" y="654"/>
                    <a:pt x="409" y="654"/>
                  </a:cubicBezTo>
                  <a:cubicBezTo>
                    <a:pt x="409" y="653"/>
                    <a:pt x="410" y="654"/>
                    <a:pt x="409" y="653"/>
                  </a:cubicBezTo>
                  <a:cubicBezTo>
                    <a:pt x="408" y="652"/>
                    <a:pt x="408" y="652"/>
                    <a:pt x="408" y="651"/>
                  </a:cubicBezTo>
                  <a:cubicBezTo>
                    <a:pt x="408" y="649"/>
                    <a:pt x="408" y="649"/>
                    <a:pt x="408" y="649"/>
                  </a:cubicBezTo>
                  <a:cubicBezTo>
                    <a:pt x="408" y="648"/>
                    <a:pt x="408" y="647"/>
                    <a:pt x="409" y="647"/>
                  </a:cubicBezTo>
                  <a:cubicBezTo>
                    <a:pt x="410" y="647"/>
                    <a:pt x="410" y="647"/>
                    <a:pt x="410" y="646"/>
                  </a:cubicBezTo>
                  <a:cubicBezTo>
                    <a:pt x="411" y="646"/>
                    <a:pt x="412" y="645"/>
                    <a:pt x="412" y="645"/>
                  </a:cubicBezTo>
                  <a:cubicBezTo>
                    <a:pt x="412" y="645"/>
                    <a:pt x="412" y="646"/>
                    <a:pt x="413" y="645"/>
                  </a:cubicBezTo>
                  <a:cubicBezTo>
                    <a:pt x="414" y="644"/>
                    <a:pt x="416" y="644"/>
                    <a:pt x="416" y="644"/>
                  </a:cubicBezTo>
                  <a:cubicBezTo>
                    <a:pt x="416" y="644"/>
                    <a:pt x="415" y="644"/>
                    <a:pt x="416" y="643"/>
                  </a:cubicBezTo>
                  <a:cubicBezTo>
                    <a:pt x="417" y="643"/>
                    <a:pt x="418" y="642"/>
                    <a:pt x="418" y="642"/>
                  </a:cubicBezTo>
                  <a:cubicBezTo>
                    <a:pt x="421" y="641"/>
                    <a:pt x="421" y="641"/>
                    <a:pt x="421" y="641"/>
                  </a:cubicBezTo>
                  <a:cubicBezTo>
                    <a:pt x="422" y="642"/>
                    <a:pt x="422" y="642"/>
                    <a:pt x="422" y="642"/>
                  </a:cubicBezTo>
                  <a:cubicBezTo>
                    <a:pt x="424" y="642"/>
                    <a:pt x="424" y="642"/>
                    <a:pt x="424" y="642"/>
                  </a:cubicBezTo>
                  <a:cubicBezTo>
                    <a:pt x="424" y="642"/>
                    <a:pt x="425" y="642"/>
                    <a:pt x="426" y="642"/>
                  </a:cubicBezTo>
                  <a:cubicBezTo>
                    <a:pt x="427" y="642"/>
                    <a:pt x="427" y="643"/>
                    <a:pt x="428" y="643"/>
                  </a:cubicBezTo>
                  <a:cubicBezTo>
                    <a:pt x="429" y="642"/>
                    <a:pt x="430" y="641"/>
                    <a:pt x="430" y="641"/>
                  </a:cubicBezTo>
                  <a:cubicBezTo>
                    <a:pt x="430" y="641"/>
                    <a:pt x="431" y="641"/>
                    <a:pt x="432" y="641"/>
                  </a:cubicBezTo>
                  <a:cubicBezTo>
                    <a:pt x="433" y="641"/>
                    <a:pt x="433" y="641"/>
                    <a:pt x="434" y="641"/>
                  </a:cubicBezTo>
                  <a:cubicBezTo>
                    <a:pt x="435" y="641"/>
                    <a:pt x="435" y="640"/>
                    <a:pt x="436" y="640"/>
                  </a:cubicBezTo>
                  <a:cubicBezTo>
                    <a:pt x="437" y="640"/>
                    <a:pt x="438" y="640"/>
                    <a:pt x="438" y="640"/>
                  </a:cubicBezTo>
                  <a:cubicBezTo>
                    <a:pt x="439" y="640"/>
                    <a:pt x="440" y="639"/>
                    <a:pt x="440" y="639"/>
                  </a:cubicBezTo>
                  <a:cubicBezTo>
                    <a:pt x="441" y="639"/>
                    <a:pt x="441" y="639"/>
                    <a:pt x="441" y="639"/>
                  </a:cubicBezTo>
                  <a:cubicBezTo>
                    <a:pt x="441" y="639"/>
                    <a:pt x="442" y="638"/>
                    <a:pt x="443" y="638"/>
                  </a:cubicBezTo>
                  <a:cubicBezTo>
                    <a:pt x="443" y="638"/>
                    <a:pt x="444" y="638"/>
                    <a:pt x="444" y="638"/>
                  </a:cubicBezTo>
                  <a:cubicBezTo>
                    <a:pt x="445" y="638"/>
                    <a:pt x="445" y="638"/>
                    <a:pt x="445" y="638"/>
                  </a:cubicBezTo>
                  <a:cubicBezTo>
                    <a:pt x="446" y="638"/>
                    <a:pt x="446" y="638"/>
                    <a:pt x="447" y="638"/>
                  </a:cubicBezTo>
                  <a:cubicBezTo>
                    <a:pt x="448" y="637"/>
                    <a:pt x="448" y="637"/>
                    <a:pt x="449" y="638"/>
                  </a:cubicBezTo>
                  <a:cubicBezTo>
                    <a:pt x="449" y="638"/>
                    <a:pt x="451" y="639"/>
                    <a:pt x="451" y="639"/>
                  </a:cubicBezTo>
                  <a:cubicBezTo>
                    <a:pt x="451" y="639"/>
                    <a:pt x="453" y="640"/>
                    <a:pt x="453" y="639"/>
                  </a:cubicBezTo>
                  <a:cubicBezTo>
                    <a:pt x="454" y="639"/>
                    <a:pt x="453" y="639"/>
                    <a:pt x="454" y="639"/>
                  </a:cubicBezTo>
                  <a:cubicBezTo>
                    <a:pt x="455" y="639"/>
                    <a:pt x="456" y="640"/>
                    <a:pt x="456" y="640"/>
                  </a:cubicBezTo>
                  <a:cubicBezTo>
                    <a:pt x="458" y="640"/>
                    <a:pt x="458" y="640"/>
                    <a:pt x="458" y="640"/>
                  </a:cubicBezTo>
                  <a:cubicBezTo>
                    <a:pt x="460" y="641"/>
                    <a:pt x="460" y="641"/>
                    <a:pt x="460" y="641"/>
                  </a:cubicBezTo>
                  <a:cubicBezTo>
                    <a:pt x="461" y="641"/>
                    <a:pt x="461" y="641"/>
                    <a:pt x="461" y="641"/>
                  </a:cubicBezTo>
                  <a:cubicBezTo>
                    <a:pt x="467" y="627"/>
                    <a:pt x="467" y="627"/>
                    <a:pt x="467" y="627"/>
                  </a:cubicBezTo>
                  <a:cubicBezTo>
                    <a:pt x="466" y="623"/>
                    <a:pt x="466" y="623"/>
                    <a:pt x="466" y="623"/>
                  </a:cubicBezTo>
                  <a:cubicBezTo>
                    <a:pt x="466" y="623"/>
                    <a:pt x="465" y="623"/>
                    <a:pt x="465" y="622"/>
                  </a:cubicBezTo>
                  <a:cubicBezTo>
                    <a:pt x="465" y="621"/>
                    <a:pt x="465" y="617"/>
                    <a:pt x="465" y="617"/>
                  </a:cubicBezTo>
                  <a:cubicBezTo>
                    <a:pt x="461" y="617"/>
                    <a:pt x="461" y="617"/>
                    <a:pt x="461" y="617"/>
                  </a:cubicBezTo>
                  <a:cubicBezTo>
                    <a:pt x="458" y="617"/>
                    <a:pt x="458" y="617"/>
                    <a:pt x="458" y="617"/>
                  </a:cubicBezTo>
                  <a:cubicBezTo>
                    <a:pt x="457" y="617"/>
                    <a:pt x="457" y="617"/>
                    <a:pt x="457" y="617"/>
                  </a:cubicBezTo>
                  <a:cubicBezTo>
                    <a:pt x="457" y="617"/>
                    <a:pt x="458" y="616"/>
                    <a:pt x="457" y="616"/>
                  </a:cubicBezTo>
                  <a:cubicBezTo>
                    <a:pt x="457" y="615"/>
                    <a:pt x="454" y="613"/>
                    <a:pt x="454" y="613"/>
                  </a:cubicBezTo>
                  <a:cubicBezTo>
                    <a:pt x="451" y="613"/>
                    <a:pt x="451" y="613"/>
                    <a:pt x="451" y="613"/>
                  </a:cubicBezTo>
                  <a:cubicBezTo>
                    <a:pt x="446" y="606"/>
                    <a:pt x="446" y="606"/>
                    <a:pt x="446" y="606"/>
                  </a:cubicBezTo>
                  <a:cubicBezTo>
                    <a:pt x="446" y="605"/>
                    <a:pt x="446" y="605"/>
                    <a:pt x="446" y="605"/>
                  </a:cubicBezTo>
                  <a:cubicBezTo>
                    <a:pt x="446" y="605"/>
                    <a:pt x="445" y="604"/>
                    <a:pt x="446" y="602"/>
                  </a:cubicBezTo>
                  <a:cubicBezTo>
                    <a:pt x="446" y="599"/>
                    <a:pt x="446" y="599"/>
                    <a:pt x="447" y="597"/>
                  </a:cubicBezTo>
                  <a:cubicBezTo>
                    <a:pt x="448" y="595"/>
                    <a:pt x="450" y="585"/>
                    <a:pt x="450" y="585"/>
                  </a:cubicBezTo>
                  <a:cubicBezTo>
                    <a:pt x="450" y="585"/>
                    <a:pt x="450" y="585"/>
                    <a:pt x="449" y="585"/>
                  </a:cubicBezTo>
                  <a:cubicBezTo>
                    <a:pt x="448" y="585"/>
                    <a:pt x="448" y="584"/>
                    <a:pt x="447" y="585"/>
                  </a:cubicBezTo>
                  <a:cubicBezTo>
                    <a:pt x="447" y="585"/>
                    <a:pt x="446" y="585"/>
                    <a:pt x="446" y="585"/>
                  </a:cubicBezTo>
                  <a:cubicBezTo>
                    <a:pt x="445" y="585"/>
                    <a:pt x="445" y="585"/>
                    <a:pt x="445" y="585"/>
                  </a:cubicBezTo>
                  <a:cubicBezTo>
                    <a:pt x="445" y="585"/>
                    <a:pt x="444" y="586"/>
                    <a:pt x="444" y="586"/>
                  </a:cubicBezTo>
                  <a:cubicBezTo>
                    <a:pt x="443" y="586"/>
                    <a:pt x="443" y="587"/>
                    <a:pt x="443" y="586"/>
                  </a:cubicBezTo>
                  <a:cubicBezTo>
                    <a:pt x="443" y="585"/>
                    <a:pt x="442" y="585"/>
                    <a:pt x="442" y="584"/>
                  </a:cubicBezTo>
                  <a:cubicBezTo>
                    <a:pt x="442" y="583"/>
                    <a:pt x="443" y="582"/>
                    <a:pt x="443" y="581"/>
                  </a:cubicBezTo>
                  <a:cubicBezTo>
                    <a:pt x="443" y="580"/>
                    <a:pt x="442" y="580"/>
                    <a:pt x="442" y="579"/>
                  </a:cubicBezTo>
                  <a:cubicBezTo>
                    <a:pt x="442" y="578"/>
                    <a:pt x="443" y="578"/>
                    <a:pt x="442" y="577"/>
                  </a:cubicBezTo>
                  <a:cubicBezTo>
                    <a:pt x="442" y="575"/>
                    <a:pt x="441" y="574"/>
                    <a:pt x="441" y="574"/>
                  </a:cubicBezTo>
                  <a:cubicBezTo>
                    <a:pt x="441" y="574"/>
                    <a:pt x="442" y="574"/>
                    <a:pt x="441" y="573"/>
                  </a:cubicBezTo>
                  <a:cubicBezTo>
                    <a:pt x="441" y="573"/>
                    <a:pt x="440" y="573"/>
                    <a:pt x="440" y="573"/>
                  </a:cubicBezTo>
                  <a:cubicBezTo>
                    <a:pt x="440" y="571"/>
                    <a:pt x="440" y="571"/>
                    <a:pt x="440" y="571"/>
                  </a:cubicBezTo>
                  <a:cubicBezTo>
                    <a:pt x="440" y="571"/>
                    <a:pt x="440" y="571"/>
                    <a:pt x="440" y="570"/>
                  </a:cubicBezTo>
                  <a:cubicBezTo>
                    <a:pt x="440" y="569"/>
                    <a:pt x="440" y="569"/>
                    <a:pt x="439" y="569"/>
                  </a:cubicBezTo>
                  <a:cubicBezTo>
                    <a:pt x="439" y="568"/>
                    <a:pt x="438" y="568"/>
                    <a:pt x="438" y="567"/>
                  </a:cubicBezTo>
                  <a:cubicBezTo>
                    <a:pt x="438" y="567"/>
                    <a:pt x="439" y="567"/>
                    <a:pt x="438" y="566"/>
                  </a:cubicBezTo>
                  <a:cubicBezTo>
                    <a:pt x="437" y="566"/>
                    <a:pt x="436" y="565"/>
                    <a:pt x="436" y="565"/>
                  </a:cubicBezTo>
                  <a:cubicBezTo>
                    <a:pt x="436" y="565"/>
                    <a:pt x="438" y="564"/>
                    <a:pt x="438" y="564"/>
                  </a:cubicBezTo>
                  <a:cubicBezTo>
                    <a:pt x="439" y="563"/>
                    <a:pt x="439" y="562"/>
                    <a:pt x="439" y="562"/>
                  </a:cubicBezTo>
                  <a:cubicBezTo>
                    <a:pt x="441" y="561"/>
                    <a:pt x="441" y="561"/>
                    <a:pt x="441" y="561"/>
                  </a:cubicBezTo>
                  <a:cubicBezTo>
                    <a:pt x="440" y="558"/>
                    <a:pt x="440" y="558"/>
                    <a:pt x="440" y="558"/>
                  </a:cubicBezTo>
                  <a:cubicBezTo>
                    <a:pt x="442" y="556"/>
                    <a:pt x="442" y="556"/>
                    <a:pt x="442" y="556"/>
                  </a:cubicBezTo>
                  <a:cubicBezTo>
                    <a:pt x="433" y="553"/>
                    <a:pt x="433" y="553"/>
                    <a:pt x="433" y="553"/>
                  </a:cubicBezTo>
                  <a:cubicBezTo>
                    <a:pt x="430" y="550"/>
                    <a:pt x="430" y="550"/>
                    <a:pt x="430" y="550"/>
                  </a:cubicBezTo>
                  <a:cubicBezTo>
                    <a:pt x="430" y="550"/>
                    <a:pt x="429" y="548"/>
                    <a:pt x="429" y="550"/>
                  </a:cubicBezTo>
                  <a:cubicBezTo>
                    <a:pt x="429" y="551"/>
                    <a:pt x="429" y="553"/>
                    <a:pt x="429" y="553"/>
                  </a:cubicBezTo>
                  <a:cubicBezTo>
                    <a:pt x="429" y="553"/>
                    <a:pt x="428" y="554"/>
                    <a:pt x="427" y="554"/>
                  </a:cubicBezTo>
                  <a:cubicBezTo>
                    <a:pt x="426" y="554"/>
                    <a:pt x="426" y="554"/>
                    <a:pt x="425" y="555"/>
                  </a:cubicBezTo>
                  <a:cubicBezTo>
                    <a:pt x="425" y="555"/>
                    <a:pt x="424" y="554"/>
                    <a:pt x="423" y="555"/>
                  </a:cubicBezTo>
                  <a:cubicBezTo>
                    <a:pt x="422" y="556"/>
                    <a:pt x="420" y="556"/>
                    <a:pt x="419" y="556"/>
                  </a:cubicBezTo>
                  <a:cubicBezTo>
                    <a:pt x="418" y="556"/>
                    <a:pt x="416" y="556"/>
                    <a:pt x="416" y="556"/>
                  </a:cubicBezTo>
                  <a:cubicBezTo>
                    <a:pt x="415" y="555"/>
                    <a:pt x="415" y="555"/>
                    <a:pt x="415" y="555"/>
                  </a:cubicBezTo>
                  <a:cubicBezTo>
                    <a:pt x="414" y="554"/>
                    <a:pt x="414" y="554"/>
                    <a:pt x="414" y="554"/>
                  </a:cubicBezTo>
                  <a:cubicBezTo>
                    <a:pt x="413" y="553"/>
                    <a:pt x="413" y="553"/>
                    <a:pt x="413" y="553"/>
                  </a:cubicBezTo>
                  <a:cubicBezTo>
                    <a:pt x="412" y="552"/>
                    <a:pt x="412" y="552"/>
                    <a:pt x="412" y="552"/>
                  </a:cubicBezTo>
                  <a:cubicBezTo>
                    <a:pt x="412" y="550"/>
                    <a:pt x="412" y="550"/>
                    <a:pt x="412" y="550"/>
                  </a:cubicBezTo>
                  <a:cubicBezTo>
                    <a:pt x="412" y="550"/>
                    <a:pt x="412" y="550"/>
                    <a:pt x="411" y="549"/>
                  </a:cubicBezTo>
                  <a:cubicBezTo>
                    <a:pt x="411" y="549"/>
                    <a:pt x="410" y="549"/>
                    <a:pt x="410" y="549"/>
                  </a:cubicBezTo>
                  <a:cubicBezTo>
                    <a:pt x="410" y="548"/>
                    <a:pt x="409" y="548"/>
                    <a:pt x="409" y="547"/>
                  </a:cubicBezTo>
                  <a:cubicBezTo>
                    <a:pt x="410" y="547"/>
                    <a:pt x="411" y="547"/>
                    <a:pt x="411" y="545"/>
                  </a:cubicBezTo>
                  <a:cubicBezTo>
                    <a:pt x="412" y="543"/>
                    <a:pt x="412" y="542"/>
                    <a:pt x="412" y="541"/>
                  </a:cubicBezTo>
                  <a:cubicBezTo>
                    <a:pt x="412" y="541"/>
                    <a:pt x="412" y="541"/>
                    <a:pt x="412" y="541"/>
                  </a:cubicBezTo>
                  <a:cubicBezTo>
                    <a:pt x="412" y="541"/>
                    <a:pt x="414" y="539"/>
                    <a:pt x="414" y="538"/>
                  </a:cubicBezTo>
                  <a:cubicBezTo>
                    <a:pt x="415" y="537"/>
                    <a:pt x="416" y="537"/>
                    <a:pt x="416" y="536"/>
                  </a:cubicBezTo>
                  <a:cubicBezTo>
                    <a:pt x="416" y="535"/>
                    <a:pt x="416" y="534"/>
                    <a:pt x="416" y="534"/>
                  </a:cubicBezTo>
                  <a:cubicBezTo>
                    <a:pt x="416" y="534"/>
                    <a:pt x="417" y="534"/>
                    <a:pt x="417" y="534"/>
                  </a:cubicBezTo>
                  <a:cubicBezTo>
                    <a:pt x="418" y="534"/>
                    <a:pt x="418" y="534"/>
                    <a:pt x="418" y="533"/>
                  </a:cubicBezTo>
                  <a:cubicBezTo>
                    <a:pt x="418" y="532"/>
                    <a:pt x="418" y="533"/>
                    <a:pt x="419" y="532"/>
                  </a:cubicBezTo>
                  <a:cubicBezTo>
                    <a:pt x="420" y="531"/>
                    <a:pt x="422" y="531"/>
                    <a:pt x="422" y="531"/>
                  </a:cubicBezTo>
                  <a:cubicBezTo>
                    <a:pt x="422" y="531"/>
                    <a:pt x="422" y="531"/>
                    <a:pt x="423" y="530"/>
                  </a:cubicBezTo>
                  <a:cubicBezTo>
                    <a:pt x="424" y="530"/>
                    <a:pt x="425" y="530"/>
                    <a:pt x="426" y="529"/>
                  </a:cubicBezTo>
                  <a:cubicBezTo>
                    <a:pt x="426" y="529"/>
                    <a:pt x="426" y="529"/>
                    <a:pt x="427" y="528"/>
                  </a:cubicBezTo>
                  <a:cubicBezTo>
                    <a:pt x="427" y="527"/>
                    <a:pt x="427" y="527"/>
                    <a:pt x="428" y="526"/>
                  </a:cubicBezTo>
                  <a:cubicBezTo>
                    <a:pt x="428" y="526"/>
                    <a:pt x="429" y="525"/>
                    <a:pt x="430" y="525"/>
                  </a:cubicBezTo>
                  <a:cubicBezTo>
                    <a:pt x="431" y="524"/>
                    <a:pt x="431" y="524"/>
                    <a:pt x="431" y="523"/>
                  </a:cubicBezTo>
                  <a:cubicBezTo>
                    <a:pt x="431" y="522"/>
                    <a:pt x="431" y="523"/>
                    <a:pt x="432" y="522"/>
                  </a:cubicBezTo>
                  <a:cubicBezTo>
                    <a:pt x="432" y="520"/>
                    <a:pt x="433" y="520"/>
                    <a:pt x="432" y="519"/>
                  </a:cubicBezTo>
                  <a:cubicBezTo>
                    <a:pt x="432" y="519"/>
                    <a:pt x="433" y="518"/>
                    <a:pt x="432" y="518"/>
                  </a:cubicBezTo>
                  <a:cubicBezTo>
                    <a:pt x="431" y="517"/>
                    <a:pt x="431" y="516"/>
                    <a:pt x="431" y="515"/>
                  </a:cubicBezTo>
                  <a:cubicBezTo>
                    <a:pt x="430" y="514"/>
                    <a:pt x="430" y="515"/>
                    <a:pt x="429" y="514"/>
                  </a:cubicBezTo>
                  <a:cubicBezTo>
                    <a:pt x="429" y="513"/>
                    <a:pt x="430" y="512"/>
                    <a:pt x="430" y="511"/>
                  </a:cubicBezTo>
                  <a:cubicBezTo>
                    <a:pt x="430" y="510"/>
                    <a:pt x="431" y="510"/>
                    <a:pt x="429" y="510"/>
                  </a:cubicBezTo>
                  <a:cubicBezTo>
                    <a:pt x="428" y="509"/>
                    <a:pt x="428" y="508"/>
                    <a:pt x="427" y="507"/>
                  </a:cubicBezTo>
                  <a:cubicBezTo>
                    <a:pt x="426" y="506"/>
                    <a:pt x="426" y="506"/>
                    <a:pt x="425" y="505"/>
                  </a:cubicBezTo>
                  <a:cubicBezTo>
                    <a:pt x="425" y="504"/>
                    <a:pt x="425" y="504"/>
                    <a:pt x="425" y="504"/>
                  </a:cubicBezTo>
                  <a:cubicBezTo>
                    <a:pt x="424" y="503"/>
                    <a:pt x="424" y="503"/>
                    <a:pt x="424" y="502"/>
                  </a:cubicBezTo>
                  <a:cubicBezTo>
                    <a:pt x="424" y="502"/>
                    <a:pt x="425" y="501"/>
                    <a:pt x="425" y="501"/>
                  </a:cubicBezTo>
                  <a:cubicBezTo>
                    <a:pt x="425" y="501"/>
                    <a:pt x="424" y="500"/>
                    <a:pt x="424" y="500"/>
                  </a:cubicBezTo>
                  <a:cubicBezTo>
                    <a:pt x="423" y="499"/>
                    <a:pt x="422" y="499"/>
                    <a:pt x="422" y="499"/>
                  </a:cubicBezTo>
                  <a:cubicBezTo>
                    <a:pt x="425" y="497"/>
                    <a:pt x="425" y="497"/>
                    <a:pt x="425" y="497"/>
                  </a:cubicBezTo>
                  <a:cubicBezTo>
                    <a:pt x="430" y="491"/>
                    <a:pt x="430" y="491"/>
                    <a:pt x="430" y="491"/>
                  </a:cubicBezTo>
                  <a:cubicBezTo>
                    <a:pt x="430" y="489"/>
                    <a:pt x="430" y="489"/>
                    <a:pt x="430" y="489"/>
                  </a:cubicBezTo>
                  <a:cubicBezTo>
                    <a:pt x="432" y="489"/>
                    <a:pt x="432" y="489"/>
                    <a:pt x="432" y="489"/>
                  </a:cubicBezTo>
                  <a:cubicBezTo>
                    <a:pt x="432" y="489"/>
                    <a:pt x="433" y="488"/>
                    <a:pt x="433" y="487"/>
                  </a:cubicBezTo>
                  <a:cubicBezTo>
                    <a:pt x="434" y="487"/>
                    <a:pt x="434" y="487"/>
                    <a:pt x="435" y="487"/>
                  </a:cubicBezTo>
                  <a:cubicBezTo>
                    <a:pt x="435" y="487"/>
                    <a:pt x="436" y="487"/>
                    <a:pt x="437" y="486"/>
                  </a:cubicBezTo>
                  <a:cubicBezTo>
                    <a:pt x="438" y="486"/>
                    <a:pt x="439" y="486"/>
                    <a:pt x="439" y="485"/>
                  </a:cubicBezTo>
                  <a:cubicBezTo>
                    <a:pt x="440" y="485"/>
                    <a:pt x="439" y="485"/>
                    <a:pt x="440" y="485"/>
                  </a:cubicBezTo>
                  <a:cubicBezTo>
                    <a:pt x="441" y="484"/>
                    <a:pt x="442" y="485"/>
                    <a:pt x="442" y="484"/>
                  </a:cubicBezTo>
                  <a:cubicBezTo>
                    <a:pt x="443" y="483"/>
                    <a:pt x="443" y="483"/>
                    <a:pt x="443" y="483"/>
                  </a:cubicBezTo>
                  <a:cubicBezTo>
                    <a:pt x="444" y="482"/>
                    <a:pt x="444" y="482"/>
                    <a:pt x="445" y="482"/>
                  </a:cubicBezTo>
                  <a:cubicBezTo>
                    <a:pt x="445" y="481"/>
                    <a:pt x="445" y="481"/>
                    <a:pt x="446" y="480"/>
                  </a:cubicBezTo>
                  <a:cubicBezTo>
                    <a:pt x="446" y="480"/>
                    <a:pt x="446" y="479"/>
                    <a:pt x="446" y="478"/>
                  </a:cubicBezTo>
                  <a:cubicBezTo>
                    <a:pt x="446" y="477"/>
                    <a:pt x="446" y="477"/>
                    <a:pt x="446" y="477"/>
                  </a:cubicBezTo>
                  <a:cubicBezTo>
                    <a:pt x="445" y="476"/>
                    <a:pt x="445" y="476"/>
                    <a:pt x="445" y="476"/>
                  </a:cubicBezTo>
                  <a:cubicBezTo>
                    <a:pt x="445" y="476"/>
                    <a:pt x="445" y="476"/>
                    <a:pt x="444" y="475"/>
                  </a:cubicBezTo>
                  <a:cubicBezTo>
                    <a:pt x="444" y="475"/>
                    <a:pt x="443" y="475"/>
                    <a:pt x="442" y="475"/>
                  </a:cubicBezTo>
                  <a:cubicBezTo>
                    <a:pt x="442" y="475"/>
                    <a:pt x="440" y="473"/>
                    <a:pt x="440" y="473"/>
                  </a:cubicBezTo>
                  <a:cubicBezTo>
                    <a:pt x="440" y="473"/>
                    <a:pt x="439" y="472"/>
                    <a:pt x="440" y="472"/>
                  </a:cubicBezTo>
                  <a:cubicBezTo>
                    <a:pt x="441" y="471"/>
                    <a:pt x="441" y="471"/>
                    <a:pt x="441" y="471"/>
                  </a:cubicBezTo>
                  <a:cubicBezTo>
                    <a:pt x="441" y="470"/>
                    <a:pt x="441" y="470"/>
                    <a:pt x="441" y="470"/>
                  </a:cubicBezTo>
                  <a:cubicBezTo>
                    <a:pt x="441" y="470"/>
                    <a:pt x="441" y="470"/>
                    <a:pt x="440" y="469"/>
                  </a:cubicBezTo>
                  <a:cubicBezTo>
                    <a:pt x="440" y="469"/>
                    <a:pt x="441" y="469"/>
                    <a:pt x="441" y="468"/>
                  </a:cubicBezTo>
                  <a:cubicBezTo>
                    <a:pt x="441" y="467"/>
                    <a:pt x="440" y="464"/>
                    <a:pt x="440" y="464"/>
                  </a:cubicBezTo>
                  <a:cubicBezTo>
                    <a:pt x="440" y="464"/>
                    <a:pt x="438" y="462"/>
                    <a:pt x="438" y="461"/>
                  </a:cubicBezTo>
                  <a:cubicBezTo>
                    <a:pt x="438" y="461"/>
                    <a:pt x="438" y="458"/>
                    <a:pt x="438" y="458"/>
                  </a:cubicBezTo>
                  <a:cubicBezTo>
                    <a:pt x="438" y="458"/>
                    <a:pt x="439" y="457"/>
                    <a:pt x="439" y="457"/>
                  </a:cubicBezTo>
                  <a:cubicBezTo>
                    <a:pt x="440" y="457"/>
                    <a:pt x="440" y="457"/>
                    <a:pt x="440" y="456"/>
                  </a:cubicBezTo>
                  <a:cubicBezTo>
                    <a:pt x="441" y="456"/>
                    <a:pt x="441" y="455"/>
                    <a:pt x="442" y="456"/>
                  </a:cubicBezTo>
                  <a:cubicBezTo>
                    <a:pt x="443" y="456"/>
                    <a:pt x="442" y="457"/>
                    <a:pt x="444" y="456"/>
                  </a:cubicBezTo>
                  <a:cubicBezTo>
                    <a:pt x="446" y="455"/>
                    <a:pt x="448" y="454"/>
                    <a:pt x="449" y="454"/>
                  </a:cubicBezTo>
                  <a:cubicBezTo>
                    <a:pt x="449" y="454"/>
                    <a:pt x="449" y="454"/>
                    <a:pt x="450" y="453"/>
                  </a:cubicBezTo>
                  <a:cubicBezTo>
                    <a:pt x="451" y="453"/>
                    <a:pt x="454" y="452"/>
                    <a:pt x="454" y="452"/>
                  </a:cubicBezTo>
                  <a:cubicBezTo>
                    <a:pt x="454" y="452"/>
                    <a:pt x="451" y="445"/>
                    <a:pt x="451" y="445"/>
                  </a:cubicBezTo>
                  <a:cubicBezTo>
                    <a:pt x="452" y="444"/>
                    <a:pt x="453" y="442"/>
                    <a:pt x="453" y="442"/>
                  </a:cubicBezTo>
                  <a:cubicBezTo>
                    <a:pt x="453" y="442"/>
                    <a:pt x="454" y="442"/>
                    <a:pt x="454" y="442"/>
                  </a:cubicBezTo>
                  <a:cubicBezTo>
                    <a:pt x="455" y="442"/>
                    <a:pt x="455" y="442"/>
                    <a:pt x="455" y="442"/>
                  </a:cubicBezTo>
                  <a:cubicBezTo>
                    <a:pt x="456" y="439"/>
                    <a:pt x="456" y="439"/>
                    <a:pt x="456" y="439"/>
                  </a:cubicBezTo>
                  <a:cubicBezTo>
                    <a:pt x="457" y="438"/>
                    <a:pt x="457" y="438"/>
                    <a:pt x="457" y="438"/>
                  </a:cubicBezTo>
                  <a:cubicBezTo>
                    <a:pt x="457" y="438"/>
                    <a:pt x="458" y="437"/>
                    <a:pt x="459" y="436"/>
                  </a:cubicBezTo>
                  <a:cubicBezTo>
                    <a:pt x="459" y="435"/>
                    <a:pt x="460" y="435"/>
                    <a:pt x="460" y="435"/>
                  </a:cubicBezTo>
                  <a:cubicBezTo>
                    <a:pt x="461" y="434"/>
                    <a:pt x="462" y="435"/>
                    <a:pt x="462" y="434"/>
                  </a:cubicBezTo>
                  <a:cubicBezTo>
                    <a:pt x="462" y="433"/>
                    <a:pt x="461" y="433"/>
                    <a:pt x="462" y="433"/>
                  </a:cubicBezTo>
                  <a:cubicBezTo>
                    <a:pt x="463" y="433"/>
                    <a:pt x="464" y="432"/>
                    <a:pt x="464" y="432"/>
                  </a:cubicBezTo>
                  <a:cubicBezTo>
                    <a:pt x="464" y="432"/>
                    <a:pt x="465" y="433"/>
                    <a:pt x="465" y="432"/>
                  </a:cubicBezTo>
                  <a:cubicBezTo>
                    <a:pt x="465" y="431"/>
                    <a:pt x="464" y="430"/>
                    <a:pt x="464" y="429"/>
                  </a:cubicBezTo>
                  <a:cubicBezTo>
                    <a:pt x="464" y="428"/>
                    <a:pt x="464" y="428"/>
                    <a:pt x="465" y="428"/>
                  </a:cubicBezTo>
                  <a:cubicBezTo>
                    <a:pt x="466" y="427"/>
                    <a:pt x="467" y="427"/>
                    <a:pt x="467" y="427"/>
                  </a:cubicBezTo>
                  <a:cubicBezTo>
                    <a:pt x="467" y="424"/>
                    <a:pt x="467" y="424"/>
                    <a:pt x="467" y="424"/>
                  </a:cubicBezTo>
                  <a:cubicBezTo>
                    <a:pt x="467" y="424"/>
                    <a:pt x="467" y="424"/>
                    <a:pt x="467" y="422"/>
                  </a:cubicBezTo>
                  <a:cubicBezTo>
                    <a:pt x="467" y="421"/>
                    <a:pt x="468" y="421"/>
                    <a:pt x="468" y="421"/>
                  </a:cubicBezTo>
                  <a:cubicBezTo>
                    <a:pt x="468" y="420"/>
                    <a:pt x="467" y="420"/>
                    <a:pt x="467" y="419"/>
                  </a:cubicBezTo>
                  <a:cubicBezTo>
                    <a:pt x="467" y="419"/>
                    <a:pt x="467" y="419"/>
                    <a:pt x="467" y="418"/>
                  </a:cubicBezTo>
                  <a:cubicBezTo>
                    <a:pt x="467" y="417"/>
                    <a:pt x="467" y="416"/>
                    <a:pt x="467" y="416"/>
                  </a:cubicBezTo>
                  <a:cubicBezTo>
                    <a:pt x="467" y="416"/>
                    <a:pt x="466" y="415"/>
                    <a:pt x="466" y="415"/>
                  </a:cubicBezTo>
                  <a:cubicBezTo>
                    <a:pt x="465" y="414"/>
                    <a:pt x="464" y="413"/>
                    <a:pt x="464" y="413"/>
                  </a:cubicBezTo>
                  <a:cubicBezTo>
                    <a:pt x="464" y="412"/>
                    <a:pt x="465" y="410"/>
                    <a:pt x="465" y="410"/>
                  </a:cubicBezTo>
                  <a:cubicBezTo>
                    <a:pt x="465" y="410"/>
                    <a:pt x="464" y="408"/>
                    <a:pt x="465" y="408"/>
                  </a:cubicBezTo>
                  <a:cubicBezTo>
                    <a:pt x="466" y="408"/>
                    <a:pt x="468" y="408"/>
                    <a:pt x="468" y="407"/>
                  </a:cubicBezTo>
                  <a:cubicBezTo>
                    <a:pt x="469" y="406"/>
                    <a:pt x="470" y="406"/>
                    <a:pt x="470" y="406"/>
                  </a:cubicBezTo>
                  <a:cubicBezTo>
                    <a:pt x="470" y="405"/>
                    <a:pt x="470" y="404"/>
                    <a:pt x="471" y="404"/>
                  </a:cubicBezTo>
                  <a:cubicBezTo>
                    <a:pt x="471" y="404"/>
                    <a:pt x="472" y="403"/>
                    <a:pt x="472" y="402"/>
                  </a:cubicBezTo>
                  <a:cubicBezTo>
                    <a:pt x="473" y="401"/>
                    <a:pt x="473" y="401"/>
                    <a:pt x="473" y="401"/>
                  </a:cubicBezTo>
                  <a:cubicBezTo>
                    <a:pt x="474" y="401"/>
                    <a:pt x="477" y="401"/>
                    <a:pt x="478" y="401"/>
                  </a:cubicBezTo>
                  <a:cubicBezTo>
                    <a:pt x="479" y="401"/>
                    <a:pt x="479" y="401"/>
                    <a:pt x="480" y="402"/>
                  </a:cubicBezTo>
                  <a:cubicBezTo>
                    <a:pt x="482" y="402"/>
                    <a:pt x="482" y="402"/>
                    <a:pt x="483" y="402"/>
                  </a:cubicBezTo>
                  <a:cubicBezTo>
                    <a:pt x="484" y="402"/>
                    <a:pt x="484" y="402"/>
                    <a:pt x="485" y="402"/>
                  </a:cubicBezTo>
                  <a:cubicBezTo>
                    <a:pt x="486" y="402"/>
                    <a:pt x="485" y="402"/>
                    <a:pt x="487" y="402"/>
                  </a:cubicBezTo>
                  <a:cubicBezTo>
                    <a:pt x="488" y="401"/>
                    <a:pt x="492" y="399"/>
                    <a:pt x="492" y="399"/>
                  </a:cubicBezTo>
                  <a:cubicBezTo>
                    <a:pt x="492" y="399"/>
                    <a:pt x="493" y="398"/>
                    <a:pt x="495" y="399"/>
                  </a:cubicBezTo>
                  <a:cubicBezTo>
                    <a:pt x="497" y="399"/>
                    <a:pt x="497" y="398"/>
                    <a:pt x="498" y="399"/>
                  </a:cubicBezTo>
                  <a:cubicBezTo>
                    <a:pt x="500" y="399"/>
                    <a:pt x="500" y="399"/>
                    <a:pt x="502" y="399"/>
                  </a:cubicBezTo>
                  <a:cubicBezTo>
                    <a:pt x="504" y="399"/>
                    <a:pt x="506" y="399"/>
                    <a:pt x="507" y="399"/>
                  </a:cubicBezTo>
                  <a:cubicBezTo>
                    <a:pt x="508" y="400"/>
                    <a:pt x="509" y="400"/>
                    <a:pt x="509" y="400"/>
                  </a:cubicBezTo>
                  <a:cubicBezTo>
                    <a:pt x="509" y="400"/>
                    <a:pt x="511" y="400"/>
                    <a:pt x="512" y="400"/>
                  </a:cubicBezTo>
                  <a:cubicBezTo>
                    <a:pt x="512" y="400"/>
                    <a:pt x="515" y="401"/>
                    <a:pt x="515" y="401"/>
                  </a:cubicBezTo>
                  <a:cubicBezTo>
                    <a:pt x="516" y="402"/>
                    <a:pt x="516" y="402"/>
                    <a:pt x="516" y="402"/>
                  </a:cubicBezTo>
                  <a:lnTo>
                    <a:pt x="516" y="207"/>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 name="Freeform 211"/>
            <p:cNvSpPr>
              <a:spLocks/>
            </p:cNvSpPr>
            <p:nvPr/>
          </p:nvSpPr>
          <p:spPr bwMode="auto">
            <a:xfrm>
              <a:off x="7640638" y="2646363"/>
              <a:ext cx="827088" cy="673100"/>
            </a:xfrm>
            <a:custGeom>
              <a:avLst/>
              <a:gdLst>
                <a:gd name="T0" fmla="*/ 4 w 587"/>
                <a:gd name="T1" fmla="*/ 336 h 477"/>
                <a:gd name="T2" fmla="*/ 2 w 587"/>
                <a:gd name="T3" fmla="*/ 290 h 477"/>
                <a:gd name="T4" fmla="*/ 3 w 587"/>
                <a:gd name="T5" fmla="*/ 259 h 477"/>
                <a:gd name="T6" fmla="*/ 15 w 587"/>
                <a:gd name="T7" fmla="*/ 240 h 477"/>
                <a:gd name="T8" fmla="*/ 35 w 587"/>
                <a:gd name="T9" fmla="*/ 202 h 477"/>
                <a:gd name="T10" fmla="*/ 56 w 587"/>
                <a:gd name="T11" fmla="*/ 171 h 477"/>
                <a:gd name="T12" fmla="*/ 43 w 587"/>
                <a:gd name="T13" fmla="*/ 113 h 477"/>
                <a:gd name="T14" fmla="*/ 49 w 587"/>
                <a:gd name="T15" fmla="*/ 67 h 477"/>
                <a:gd name="T16" fmla="*/ 128 w 587"/>
                <a:gd name="T17" fmla="*/ 6 h 477"/>
                <a:gd name="T18" fmla="*/ 211 w 587"/>
                <a:gd name="T19" fmla="*/ 44 h 477"/>
                <a:gd name="T20" fmla="*/ 292 w 587"/>
                <a:gd name="T21" fmla="*/ 46 h 477"/>
                <a:gd name="T22" fmla="*/ 386 w 587"/>
                <a:gd name="T23" fmla="*/ 28 h 477"/>
                <a:gd name="T24" fmla="*/ 473 w 587"/>
                <a:gd name="T25" fmla="*/ 41 h 477"/>
                <a:gd name="T26" fmla="*/ 490 w 587"/>
                <a:gd name="T27" fmla="*/ 28 h 477"/>
                <a:gd name="T28" fmla="*/ 506 w 587"/>
                <a:gd name="T29" fmla="*/ 18 h 477"/>
                <a:gd name="T30" fmla="*/ 521 w 587"/>
                <a:gd name="T31" fmla="*/ 8 h 477"/>
                <a:gd name="T32" fmla="*/ 573 w 587"/>
                <a:gd name="T33" fmla="*/ 76 h 477"/>
                <a:gd name="T34" fmla="*/ 584 w 587"/>
                <a:gd name="T35" fmla="*/ 85 h 477"/>
                <a:gd name="T36" fmla="*/ 583 w 587"/>
                <a:gd name="T37" fmla="*/ 102 h 477"/>
                <a:gd name="T38" fmla="*/ 571 w 587"/>
                <a:gd name="T39" fmla="*/ 126 h 477"/>
                <a:gd name="T40" fmla="*/ 546 w 587"/>
                <a:gd name="T41" fmla="*/ 140 h 477"/>
                <a:gd name="T42" fmla="*/ 535 w 587"/>
                <a:gd name="T43" fmla="*/ 158 h 477"/>
                <a:gd name="T44" fmla="*/ 530 w 587"/>
                <a:gd name="T45" fmla="*/ 181 h 477"/>
                <a:gd name="T46" fmla="*/ 519 w 587"/>
                <a:gd name="T47" fmla="*/ 196 h 477"/>
                <a:gd name="T48" fmla="*/ 505 w 587"/>
                <a:gd name="T49" fmla="*/ 219 h 477"/>
                <a:gd name="T50" fmla="*/ 498 w 587"/>
                <a:gd name="T51" fmla="*/ 243 h 477"/>
                <a:gd name="T52" fmla="*/ 486 w 587"/>
                <a:gd name="T53" fmla="*/ 261 h 477"/>
                <a:gd name="T54" fmla="*/ 473 w 587"/>
                <a:gd name="T55" fmla="*/ 272 h 477"/>
                <a:gd name="T56" fmla="*/ 458 w 587"/>
                <a:gd name="T57" fmla="*/ 307 h 477"/>
                <a:gd name="T58" fmla="*/ 449 w 587"/>
                <a:gd name="T59" fmla="*/ 331 h 477"/>
                <a:gd name="T60" fmla="*/ 434 w 587"/>
                <a:gd name="T61" fmla="*/ 348 h 477"/>
                <a:gd name="T62" fmla="*/ 424 w 587"/>
                <a:gd name="T63" fmla="*/ 366 h 477"/>
                <a:gd name="T64" fmla="*/ 406 w 587"/>
                <a:gd name="T65" fmla="*/ 358 h 477"/>
                <a:gd name="T66" fmla="*/ 392 w 587"/>
                <a:gd name="T67" fmla="*/ 341 h 477"/>
                <a:gd name="T68" fmla="*/ 370 w 587"/>
                <a:gd name="T69" fmla="*/ 348 h 477"/>
                <a:gd name="T70" fmla="*/ 341 w 587"/>
                <a:gd name="T71" fmla="*/ 365 h 477"/>
                <a:gd name="T72" fmla="*/ 307 w 587"/>
                <a:gd name="T73" fmla="*/ 395 h 477"/>
                <a:gd name="T74" fmla="*/ 300 w 587"/>
                <a:gd name="T75" fmla="*/ 429 h 477"/>
                <a:gd name="T76" fmla="*/ 285 w 587"/>
                <a:gd name="T77" fmla="*/ 456 h 477"/>
                <a:gd name="T78" fmla="*/ 270 w 587"/>
                <a:gd name="T79" fmla="*/ 442 h 477"/>
                <a:gd name="T80" fmla="*/ 273 w 587"/>
                <a:gd name="T81" fmla="*/ 461 h 477"/>
                <a:gd name="T82" fmla="*/ 228 w 587"/>
                <a:gd name="T83" fmla="*/ 467 h 477"/>
                <a:gd name="T84" fmla="*/ 217 w 587"/>
                <a:gd name="T85" fmla="*/ 454 h 477"/>
                <a:gd name="T86" fmla="*/ 213 w 587"/>
                <a:gd name="T87" fmla="*/ 460 h 477"/>
                <a:gd name="T88" fmla="*/ 209 w 587"/>
                <a:gd name="T89" fmla="*/ 471 h 477"/>
                <a:gd name="T90" fmla="*/ 204 w 587"/>
                <a:gd name="T91" fmla="*/ 469 h 477"/>
                <a:gd name="T92" fmla="*/ 195 w 587"/>
                <a:gd name="T93" fmla="*/ 473 h 477"/>
                <a:gd name="T94" fmla="*/ 181 w 587"/>
                <a:gd name="T95" fmla="*/ 475 h 477"/>
                <a:gd name="T96" fmla="*/ 167 w 587"/>
                <a:gd name="T97" fmla="*/ 476 h 477"/>
                <a:gd name="T98" fmla="*/ 151 w 587"/>
                <a:gd name="T99" fmla="*/ 466 h 477"/>
                <a:gd name="T100" fmla="*/ 132 w 587"/>
                <a:gd name="T101" fmla="*/ 433 h 477"/>
                <a:gd name="T102" fmla="*/ 143 w 587"/>
                <a:gd name="T103" fmla="*/ 414 h 477"/>
                <a:gd name="T104" fmla="*/ 122 w 587"/>
                <a:gd name="T105" fmla="*/ 414 h 477"/>
                <a:gd name="T106" fmla="*/ 121 w 587"/>
                <a:gd name="T107" fmla="*/ 410 h 477"/>
                <a:gd name="T108" fmla="*/ 123 w 587"/>
                <a:gd name="T109" fmla="*/ 398 h 477"/>
                <a:gd name="T110" fmla="*/ 71 w 587"/>
                <a:gd name="T111" fmla="*/ 371 h 477"/>
                <a:gd name="T112" fmla="*/ 42 w 587"/>
                <a:gd name="T113" fmla="*/ 368 h 477"/>
                <a:gd name="T114" fmla="*/ 70 w 587"/>
                <a:gd name="T115" fmla="*/ 366 h 477"/>
                <a:gd name="T116" fmla="*/ 73 w 587"/>
                <a:gd name="T117" fmla="*/ 366 h 477"/>
                <a:gd name="T118" fmla="*/ 51 w 587"/>
                <a:gd name="T119" fmla="*/ 360 h 477"/>
                <a:gd name="T120" fmla="*/ 27 w 587"/>
                <a:gd name="T121" fmla="*/ 37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477">
                  <a:moveTo>
                    <a:pt x="3" y="373"/>
                  </a:moveTo>
                  <a:cubicBezTo>
                    <a:pt x="3" y="373"/>
                    <a:pt x="2" y="372"/>
                    <a:pt x="2" y="371"/>
                  </a:cubicBezTo>
                  <a:cubicBezTo>
                    <a:pt x="2" y="370"/>
                    <a:pt x="3" y="370"/>
                    <a:pt x="3" y="369"/>
                  </a:cubicBezTo>
                  <a:cubicBezTo>
                    <a:pt x="4" y="368"/>
                    <a:pt x="3" y="368"/>
                    <a:pt x="3" y="368"/>
                  </a:cubicBezTo>
                  <a:cubicBezTo>
                    <a:pt x="3" y="367"/>
                    <a:pt x="3" y="367"/>
                    <a:pt x="4" y="366"/>
                  </a:cubicBezTo>
                  <a:cubicBezTo>
                    <a:pt x="4" y="365"/>
                    <a:pt x="4" y="365"/>
                    <a:pt x="5" y="364"/>
                  </a:cubicBezTo>
                  <a:cubicBezTo>
                    <a:pt x="5" y="363"/>
                    <a:pt x="4" y="363"/>
                    <a:pt x="4" y="362"/>
                  </a:cubicBezTo>
                  <a:cubicBezTo>
                    <a:pt x="4" y="360"/>
                    <a:pt x="4" y="360"/>
                    <a:pt x="4" y="359"/>
                  </a:cubicBezTo>
                  <a:cubicBezTo>
                    <a:pt x="4" y="358"/>
                    <a:pt x="5" y="358"/>
                    <a:pt x="5" y="358"/>
                  </a:cubicBezTo>
                  <a:cubicBezTo>
                    <a:pt x="6" y="357"/>
                    <a:pt x="6" y="356"/>
                    <a:pt x="6" y="355"/>
                  </a:cubicBezTo>
                  <a:cubicBezTo>
                    <a:pt x="6" y="353"/>
                    <a:pt x="5" y="355"/>
                    <a:pt x="5" y="355"/>
                  </a:cubicBezTo>
                  <a:cubicBezTo>
                    <a:pt x="5" y="355"/>
                    <a:pt x="4" y="354"/>
                    <a:pt x="4" y="353"/>
                  </a:cubicBezTo>
                  <a:cubicBezTo>
                    <a:pt x="3" y="352"/>
                    <a:pt x="3" y="351"/>
                    <a:pt x="3" y="349"/>
                  </a:cubicBezTo>
                  <a:cubicBezTo>
                    <a:pt x="4" y="347"/>
                    <a:pt x="4" y="347"/>
                    <a:pt x="4" y="346"/>
                  </a:cubicBezTo>
                  <a:cubicBezTo>
                    <a:pt x="3" y="345"/>
                    <a:pt x="3" y="345"/>
                    <a:pt x="3" y="344"/>
                  </a:cubicBezTo>
                  <a:cubicBezTo>
                    <a:pt x="3" y="344"/>
                    <a:pt x="3" y="343"/>
                    <a:pt x="3" y="342"/>
                  </a:cubicBezTo>
                  <a:cubicBezTo>
                    <a:pt x="3" y="341"/>
                    <a:pt x="4" y="340"/>
                    <a:pt x="4" y="340"/>
                  </a:cubicBezTo>
                  <a:cubicBezTo>
                    <a:pt x="5" y="339"/>
                    <a:pt x="4" y="338"/>
                    <a:pt x="4" y="338"/>
                  </a:cubicBezTo>
                  <a:cubicBezTo>
                    <a:pt x="4" y="337"/>
                    <a:pt x="3" y="337"/>
                    <a:pt x="4" y="336"/>
                  </a:cubicBezTo>
                  <a:cubicBezTo>
                    <a:pt x="5" y="335"/>
                    <a:pt x="4" y="334"/>
                    <a:pt x="4" y="333"/>
                  </a:cubicBezTo>
                  <a:cubicBezTo>
                    <a:pt x="5" y="332"/>
                    <a:pt x="4" y="332"/>
                    <a:pt x="4" y="331"/>
                  </a:cubicBezTo>
                  <a:cubicBezTo>
                    <a:pt x="4" y="331"/>
                    <a:pt x="4" y="331"/>
                    <a:pt x="3" y="329"/>
                  </a:cubicBezTo>
                  <a:cubicBezTo>
                    <a:pt x="3" y="327"/>
                    <a:pt x="3" y="327"/>
                    <a:pt x="4" y="325"/>
                  </a:cubicBezTo>
                  <a:cubicBezTo>
                    <a:pt x="4" y="323"/>
                    <a:pt x="5" y="323"/>
                    <a:pt x="5" y="322"/>
                  </a:cubicBezTo>
                  <a:cubicBezTo>
                    <a:pt x="6" y="321"/>
                    <a:pt x="6" y="321"/>
                    <a:pt x="7" y="320"/>
                  </a:cubicBezTo>
                  <a:cubicBezTo>
                    <a:pt x="7" y="318"/>
                    <a:pt x="7" y="319"/>
                    <a:pt x="7" y="318"/>
                  </a:cubicBezTo>
                  <a:cubicBezTo>
                    <a:pt x="6" y="317"/>
                    <a:pt x="5" y="317"/>
                    <a:pt x="5" y="316"/>
                  </a:cubicBezTo>
                  <a:cubicBezTo>
                    <a:pt x="4" y="316"/>
                    <a:pt x="3" y="316"/>
                    <a:pt x="3" y="315"/>
                  </a:cubicBezTo>
                  <a:cubicBezTo>
                    <a:pt x="3" y="313"/>
                    <a:pt x="3" y="314"/>
                    <a:pt x="3" y="313"/>
                  </a:cubicBezTo>
                  <a:cubicBezTo>
                    <a:pt x="2" y="312"/>
                    <a:pt x="2" y="312"/>
                    <a:pt x="3" y="311"/>
                  </a:cubicBezTo>
                  <a:cubicBezTo>
                    <a:pt x="3" y="309"/>
                    <a:pt x="3" y="309"/>
                    <a:pt x="3" y="307"/>
                  </a:cubicBezTo>
                  <a:cubicBezTo>
                    <a:pt x="3" y="305"/>
                    <a:pt x="3" y="306"/>
                    <a:pt x="3" y="305"/>
                  </a:cubicBezTo>
                  <a:cubicBezTo>
                    <a:pt x="3" y="304"/>
                    <a:pt x="3" y="303"/>
                    <a:pt x="3" y="302"/>
                  </a:cubicBezTo>
                  <a:cubicBezTo>
                    <a:pt x="3" y="302"/>
                    <a:pt x="2" y="301"/>
                    <a:pt x="2" y="300"/>
                  </a:cubicBezTo>
                  <a:cubicBezTo>
                    <a:pt x="2" y="299"/>
                    <a:pt x="2" y="299"/>
                    <a:pt x="1" y="299"/>
                  </a:cubicBezTo>
                  <a:cubicBezTo>
                    <a:pt x="1" y="298"/>
                    <a:pt x="1" y="298"/>
                    <a:pt x="1" y="297"/>
                  </a:cubicBezTo>
                  <a:cubicBezTo>
                    <a:pt x="1" y="296"/>
                    <a:pt x="1" y="296"/>
                    <a:pt x="1" y="295"/>
                  </a:cubicBezTo>
                  <a:cubicBezTo>
                    <a:pt x="1" y="293"/>
                    <a:pt x="1" y="293"/>
                    <a:pt x="2" y="290"/>
                  </a:cubicBezTo>
                  <a:cubicBezTo>
                    <a:pt x="3" y="288"/>
                    <a:pt x="2" y="288"/>
                    <a:pt x="2" y="287"/>
                  </a:cubicBezTo>
                  <a:cubicBezTo>
                    <a:pt x="3" y="286"/>
                    <a:pt x="3" y="286"/>
                    <a:pt x="4" y="285"/>
                  </a:cubicBezTo>
                  <a:cubicBezTo>
                    <a:pt x="4" y="284"/>
                    <a:pt x="5" y="284"/>
                    <a:pt x="5" y="283"/>
                  </a:cubicBezTo>
                  <a:cubicBezTo>
                    <a:pt x="5" y="282"/>
                    <a:pt x="4" y="282"/>
                    <a:pt x="4" y="281"/>
                  </a:cubicBezTo>
                  <a:cubicBezTo>
                    <a:pt x="3" y="280"/>
                    <a:pt x="2" y="279"/>
                    <a:pt x="1" y="279"/>
                  </a:cubicBezTo>
                  <a:cubicBezTo>
                    <a:pt x="1" y="278"/>
                    <a:pt x="1" y="278"/>
                    <a:pt x="1" y="276"/>
                  </a:cubicBezTo>
                  <a:cubicBezTo>
                    <a:pt x="0" y="275"/>
                    <a:pt x="1" y="275"/>
                    <a:pt x="1" y="274"/>
                  </a:cubicBezTo>
                  <a:cubicBezTo>
                    <a:pt x="1" y="273"/>
                    <a:pt x="1" y="273"/>
                    <a:pt x="1" y="272"/>
                  </a:cubicBezTo>
                  <a:cubicBezTo>
                    <a:pt x="2" y="272"/>
                    <a:pt x="2" y="272"/>
                    <a:pt x="3" y="271"/>
                  </a:cubicBezTo>
                  <a:cubicBezTo>
                    <a:pt x="3" y="271"/>
                    <a:pt x="3" y="271"/>
                    <a:pt x="4" y="270"/>
                  </a:cubicBezTo>
                  <a:cubicBezTo>
                    <a:pt x="4" y="269"/>
                    <a:pt x="4" y="269"/>
                    <a:pt x="4" y="268"/>
                  </a:cubicBezTo>
                  <a:cubicBezTo>
                    <a:pt x="4" y="267"/>
                    <a:pt x="4" y="267"/>
                    <a:pt x="4" y="267"/>
                  </a:cubicBezTo>
                  <a:cubicBezTo>
                    <a:pt x="5" y="266"/>
                    <a:pt x="4" y="265"/>
                    <a:pt x="4" y="265"/>
                  </a:cubicBezTo>
                  <a:cubicBezTo>
                    <a:pt x="4" y="263"/>
                    <a:pt x="4" y="263"/>
                    <a:pt x="4" y="263"/>
                  </a:cubicBezTo>
                  <a:cubicBezTo>
                    <a:pt x="4" y="262"/>
                    <a:pt x="4" y="262"/>
                    <a:pt x="4" y="262"/>
                  </a:cubicBezTo>
                  <a:cubicBezTo>
                    <a:pt x="3" y="261"/>
                    <a:pt x="3" y="261"/>
                    <a:pt x="3" y="261"/>
                  </a:cubicBezTo>
                  <a:cubicBezTo>
                    <a:pt x="3" y="261"/>
                    <a:pt x="3" y="261"/>
                    <a:pt x="4" y="260"/>
                  </a:cubicBezTo>
                  <a:cubicBezTo>
                    <a:pt x="4" y="260"/>
                    <a:pt x="4" y="259"/>
                    <a:pt x="4" y="259"/>
                  </a:cubicBezTo>
                  <a:cubicBezTo>
                    <a:pt x="3" y="259"/>
                    <a:pt x="3" y="259"/>
                    <a:pt x="3" y="259"/>
                  </a:cubicBezTo>
                  <a:cubicBezTo>
                    <a:pt x="4" y="258"/>
                    <a:pt x="4" y="258"/>
                    <a:pt x="4" y="258"/>
                  </a:cubicBezTo>
                  <a:cubicBezTo>
                    <a:pt x="4" y="258"/>
                    <a:pt x="4" y="257"/>
                    <a:pt x="4" y="257"/>
                  </a:cubicBezTo>
                  <a:cubicBezTo>
                    <a:pt x="4" y="256"/>
                    <a:pt x="4" y="256"/>
                    <a:pt x="4" y="256"/>
                  </a:cubicBezTo>
                  <a:cubicBezTo>
                    <a:pt x="4" y="255"/>
                    <a:pt x="4" y="255"/>
                    <a:pt x="4" y="255"/>
                  </a:cubicBezTo>
                  <a:cubicBezTo>
                    <a:pt x="4" y="255"/>
                    <a:pt x="3" y="254"/>
                    <a:pt x="4" y="253"/>
                  </a:cubicBezTo>
                  <a:cubicBezTo>
                    <a:pt x="4" y="253"/>
                    <a:pt x="4" y="253"/>
                    <a:pt x="5" y="253"/>
                  </a:cubicBezTo>
                  <a:cubicBezTo>
                    <a:pt x="5" y="252"/>
                    <a:pt x="4" y="252"/>
                    <a:pt x="4" y="252"/>
                  </a:cubicBezTo>
                  <a:cubicBezTo>
                    <a:pt x="4" y="252"/>
                    <a:pt x="4" y="251"/>
                    <a:pt x="5" y="251"/>
                  </a:cubicBezTo>
                  <a:cubicBezTo>
                    <a:pt x="6" y="251"/>
                    <a:pt x="4" y="250"/>
                    <a:pt x="4" y="250"/>
                  </a:cubicBezTo>
                  <a:cubicBezTo>
                    <a:pt x="5" y="249"/>
                    <a:pt x="5" y="249"/>
                    <a:pt x="5" y="249"/>
                  </a:cubicBezTo>
                  <a:cubicBezTo>
                    <a:pt x="5" y="249"/>
                    <a:pt x="5" y="248"/>
                    <a:pt x="6" y="248"/>
                  </a:cubicBezTo>
                  <a:cubicBezTo>
                    <a:pt x="6" y="247"/>
                    <a:pt x="5" y="247"/>
                    <a:pt x="5" y="247"/>
                  </a:cubicBezTo>
                  <a:cubicBezTo>
                    <a:pt x="6" y="246"/>
                    <a:pt x="6" y="246"/>
                    <a:pt x="6" y="246"/>
                  </a:cubicBezTo>
                  <a:cubicBezTo>
                    <a:pt x="6" y="246"/>
                    <a:pt x="5" y="245"/>
                    <a:pt x="4" y="244"/>
                  </a:cubicBezTo>
                  <a:cubicBezTo>
                    <a:pt x="4" y="244"/>
                    <a:pt x="5" y="243"/>
                    <a:pt x="5" y="243"/>
                  </a:cubicBezTo>
                  <a:cubicBezTo>
                    <a:pt x="6" y="242"/>
                    <a:pt x="5" y="242"/>
                    <a:pt x="5" y="241"/>
                  </a:cubicBezTo>
                  <a:cubicBezTo>
                    <a:pt x="5" y="240"/>
                    <a:pt x="6" y="240"/>
                    <a:pt x="7" y="240"/>
                  </a:cubicBezTo>
                  <a:cubicBezTo>
                    <a:pt x="8" y="240"/>
                    <a:pt x="9" y="241"/>
                    <a:pt x="11" y="241"/>
                  </a:cubicBezTo>
                  <a:cubicBezTo>
                    <a:pt x="13" y="241"/>
                    <a:pt x="14" y="240"/>
                    <a:pt x="15" y="240"/>
                  </a:cubicBezTo>
                  <a:cubicBezTo>
                    <a:pt x="17" y="240"/>
                    <a:pt x="18" y="239"/>
                    <a:pt x="20" y="239"/>
                  </a:cubicBezTo>
                  <a:cubicBezTo>
                    <a:pt x="22" y="238"/>
                    <a:pt x="20" y="238"/>
                    <a:pt x="21" y="237"/>
                  </a:cubicBezTo>
                  <a:cubicBezTo>
                    <a:pt x="21" y="236"/>
                    <a:pt x="21" y="236"/>
                    <a:pt x="22" y="235"/>
                  </a:cubicBezTo>
                  <a:cubicBezTo>
                    <a:pt x="22" y="234"/>
                    <a:pt x="21" y="233"/>
                    <a:pt x="22" y="232"/>
                  </a:cubicBezTo>
                  <a:cubicBezTo>
                    <a:pt x="22" y="231"/>
                    <a:pt x="23" y="230"/>
                    <a:pt x="23" y="230"/>
                  </a:cubicBezTo>
                  <a:cubicBezTo>
                    <a:pt x="23" y="230"/>
                    <a:pt x="24" y="228"/>
                    <a:pt x="24" y="227"/>
                  </a:cubicBezTo>
                  <a:cubicBezTo>
                    <a:pt x="24" y="226"/>
                    <a:pt x="23" y="225"/>
                    <a:pt x="23" y="224"/>
                  </a:cubicBezTo>
                  <a:cubicBezTo>
                    <a:pt x="23" y="224"/>
                    <a:pt x="23" y="223"/>
                    <a:pt x="23" y="221"/>
                  </a:cubicBezTo>
                  <a:cubicBezTo>
                    <a:pt x="23" y="220"/>
                    <a:pt x="23" y="220"/>
                    <a:pt x="24" y="219"/>
                  </a:cubicBezTo>
                  <a:cubicBezTo>
                    <a:pt x="24" y="218"/>
                    <a:pt x="25" y="219"/>
                    <a:pt x="25" y="218"/>
                  </a:cubicBezTo>
                  <a:cubicBezTo>
                    <a:pt x="26" y="217"/>
                    <a:pt x="26" y="217"/>
                    <a:pt x="27" y="215"/>
                  </a:cubicBezTo>
                  <a:cubicBezTo>
                    <a:pt x="29" y="214"/>
                    <a:pt x="28" y="214"/>
                    <a:pt x="29" y="212"/>
                  </a:cubicBezTo>
                  <a:cubicBezTo>
                    <a:pt x="29" y="211"/>
                    <a:pt x="29" y="211"/>
                    <a:pt x="30" y="211"/>
                  </a:cubicBezTo>
                  <a:cubicBezTo>
                    <a:pt x="30" y="210"/>
                    <a:pt x="31" y="211"/>
                    <a:pt x="31" y="211"/>
                  </a:cubicBezTo>
                  <a:cubicBezTo>
                    <a:pt x="32" y="211"/>
                    <a:pt x="33" y="210"/>
                    <a:pt x="34" y="209"/>
                  </a:cubicBezTo>
                  <a:cubicBezTo>
                    <a:pt x="35" y="208"/>
                    <a:pt x="33" y="208"/>
                    <a:pt x="33" y="208"/>
                  </a:cubicBezTo>
                  <a:cubicBezTo>
                    <a:pt x="33" y="207"/>
                    <a:pt x="32" y="207"/>
                    <a:pt x="32" y="206"/>
                  </a:cubicBezTo>
                  <a:cubicBezTo>
                    <a:pt x="32" y="205"/>
                    <a:pt x="32" y="204"/>
                    <a:pt x="33" y="203"/>
                  </a:cubicBezTo>
                  <a:cubicBezTo>
                    <a:pt x="33" y="202"/>
                    <a:pt x="34" y="202"/>
                    <a:pt x="35" y="202"/>
                  </a:cubicBezTo>
                  <a:cubicBezTo>
                    <a:pt x="36" y="201"/>
                    <a:pt x="38" y="201"/>
                    <a:pt x="39" y="201"/>
                  </a:cubicBezTo>
                  <a:cubicBezTo>
                    <a:pt x="40" y="201"/>
                    <a:pt x="40" y="201"/>
                    <a:pt x="41" y="201"/>
                  </a:cubicBezTo>
                  <a:cubicBezTo>
                    <a:pt x="41" y="200"/>
                    <a:pt x="42" y="200"/>
                    <a:pt x="43" y="199"/>
                  </a:cubicBezTo>
                  <a:cubicBezTo>
                    <a:pt x="45" y="198"/>
                    <a:pt x="43" y="198"/>
                    <a:pt x="44" y="197"/>
                  </a:cubicBezTo>
                  <a:cubicBezTo>
                    <a:pt x="45" y="197"/>
                    <a:pt x="46" y="195"/>
                    <a:pt x="46" y="195"/>
                  </a:cubicBezTo>
                  <a:cubicBezTo>
                    <a:pt x="47" y="194"/>
                    <a:pt x="46" y="193"/>
                    <a:pt x="46" y="191"/>
                  </a:cubicBezTo>
                  <a:cubicBezTo>
                    <a:pt x="46" y="189"/>
                    <a:pt x="46" y="190"/>
                    <a:pt x="47" y="190"/>
                  </a:cubicBezTo>
                  <a:cubicBezTo>
                    <a:pt x="47" y="189"/>
                    <a:pt x="49" y="188"/>
                    <a:pt x="49" y="187"/>
                  </a:cubicBezTo>
                  <a:cubicBezTo>
                    <a:pt x="50" y="186"/>
                    <a:pt x="49" y="186"/>
                    <a:pt x="49" y="185"/>
                  </a:cubicBezTo>
                  <a:cubicBezTo>
                    <a:pt x="49" y="184"/>
                    <a:pt x="47" y="184"/>
                    <a:pt x="47" y="184"/>
                  </a:cubicBezTo>
                  <a:cubicBezTo>
                    <a:pt x="46" y="184"/>
                    <a:pt x="46" y="182"/>
                    <a:pt x="45" y="182"/>
                  </a:cubicBezTo>
                  <a:cubicBezTo>
                    <a:pt x="45" y="181"/>
                    <a:pt x="45" y="180"/>
                    <a:pt x="45" y="179"/>
                  </a:cubicBezTo>
                  <a:cubicBezTo>
                    <a:pt x="45" y="178"/>
                    <a:pt x="45" y="177"/>
                    <a:pt x="46" y="176"/>
                  </a:cubicBezTo>
                  <a:cubicBezTo>
                    <a:pt x="47" y="174"/>
                    <a:pt x="47" y="174"/>
                    <a:pt x="47" y="174"/>
                  </a:cubicBezTo>
                  <a:cubicBezTo>
                    <a:pt x="47" y="173"/>
                    <a:pt x="47" y="173"/>
                    <a:pt x="47" y="172"/>
                  </a:cubicBezTo>
                  <a:cubicBezTo>
                    <a:pt x="48" y="171"/>
                    <a:pt x="49" y="171"/>
                    <a:pt x="49" y="171"/>
                  </a:cubicBezTo>
                  <a:cubicBezTo>
                    <a:pt x="50" y="171"/>
                    <a:pt x="51" y="173"/>
                    <a:pt x="52" y="173"/>
                  </a:cubicBezTo>
                  <a:cubicBezTo>
                    <a:pt x="53" y="174"/>
                    <a:pt x="53" y="174"/>
                    <a:pt x="55" y="174"/>
                  </a:cubicBezTo>
                  <a:cubicBezTo>
                    <a:pt x="56" y="174"/>
                    <a:pt x="56" y="173"/>
                    <a:pt x="56" y="171"/>
                  </a:cubicBezTo>
                  <a:cubicBezTo>
                    <a:pt x="56" y="170"/>
                    <a:pt x="56" y="169"/>
                    <a:pt x="56" y="168"/>
                  </a:cubicBezTo>
                  <a:cubicBezTo>
                    <a:pt x="56" y="167"/>
                    <a:pt x="56" y="167"/>
                    <a:pt x="57" y="165"/>
                  </a:cubicBezTo>
                  <a:cubicBezTo>
                    <a:pt x="58" y="164"/>
                    <a:pt x="57" y="164"/>
                    <a:pt x="57" y="163"/>
                  </a:cubicBezTo>
                  <a:cubicBezTo>
                    <a:pt x="57" y="162"/>
                    <a:pt x="58" y="160"/>
                    <a:pt x="58" y="159"/>
                  </a:cubicBezTo>
                  <a:cubicBezTo>
                    <a:pt x="57" y="158"/>
                    <a:pt x="56" y="158"/>
                    <a:pt x="56" y="158"/>
                  </a:cubicBezTo>
                  <a:cubicBezTo>
                    <a:pt x="55" y="158"/>
                    <a:pt x="54" y="157"/>
                    <a:pt x="54" y="156"/>
                  </a:cubicBezTo>
                  <a:cubicBezTo>
                    <a:pt x="54" y="156"/>
                    <a:pt x="53" y="155"/>
                    <a:pt x="53" y="155"/>
                  </a:cubicBezTo>
                  <a:cubicBezTo>
                    <a:pt x="53" y="155"/>
                    <a:pt x="52" y="154"/>
                    <a:pt x="52" y="153"/>
                  </a:cubicBezTo>
                  <a:cubicBezTo>
                    <a:pt x="52" y="152"/>
                    <a:pt x="53" y="151"/>
                    <a:pt x="54" y="149"/>
                  </a:cubicBezTo>
                  <a:cubicBezTo>
                    <a:pt x="54" y="148"/>
                    <a:pt x="54" y="148"/>
                    <a:pt x="54" y="148"/>
                  </a:cubicBezTo>
                  <a:cubicBezTo>
                    <a:pt x="54" y="147"/>
                    <a:pt x="54" y="146"/>
                    <a:pt x="54" y="146"/>
                  </a:cubicBezTo>
                  <a:cubicBezTo>
                    <a:pt x="54" y="145"/>
                    <a:pt x="52" y="143"/>
                    <a:pt x="52" y="143"/>
                  </a:cubicBezTo>
                  <a:cubicBezTo>
                    <a:pt x="51" y="143"/>
                    <a:pt x="51" y="143"/>
                    <a:pt x="51" y="143"/>
                  </a:cubicBezTo>
                  <a:cubicBezTo>
                    <a:pt x="52" y="140"/>
                    <a:pt x="52" y="140"/>
                    <a:pt x="52" y="140"/>
                  </a:cubicBezTo>
                  <a:cubicBezTo>
                    <a:pt x="51" y="137"/>
                    <a:pt x="51" y="137"/>
                    <a:pt x="51" y="137"/>
                  </a:cubicBezTo>
                  <a:cubicBezTo>
                    <a:pt x="40" y="130"/>
                    <a:pt x="40" y="130"/>
                    <a:pt x="40" y="130"/>
                  </a:cubicBezTo>
                  <a:cubicBezTo>
                    <a:pt x="40" y="130"/>
                    <a:pt x="41" y="129"/>
                    <a:pt x="41" y="127"/>
                  </a:cubicBezTo>
                  <a:cubicBezTo>
                    <a:pt x="41" y="125"/>
                    <a:pt x="42" y="119"/>
                    <a:pt x="42" y="118"/>
                  </a:cubicBezTo>
                  <a:cubicBezTo>
                    <a:pt x="43" y="117"/>
                    <a:pt x="43" y="113"/>
                    <a:pt x="43" y="113"/>
                  </a:cubicBezTo>
                  <a:cubicBezTo>
                    <a:pt x="45" y="109"/>
                    <a:pt x="45" y="109"/>
                    <a:pt x="45" y="109"/>
                  </a:cubicBezTo>
                  <a:cubicBezTo>
                    <a:pt x="46" y="110"/>
                    <a:pt x="46" y="110"/>
                    <a:pt x="46" y="110"/>
                  </a:cubicBezTo>
                  <a:cubicBezTo>
                    <a:pt x="48" y="108"/>
                    <a:pt x="48" y="108"/>
                    <a:pt x="48" y="108"/>
                  </a:cubicBezTo>
                  <a:cubicBezTo>
                    <a:pt x="48" y="108"/>
                    <a:pt x="50" y="108"/>
                    <a:pt x="49" y="107"/>
                  </a:cubicBezTo>
                  <a:cubicBezTo>
                    <a:pt x="49" y="106"/>
                    <a:pt x="49" y="106"/>
                    <a:pt x="49" y="105"/>
                  </a:cubicBezTo>
                  <a:cubicBezTo>
                    <a:pt x="49" y="105"/>
                    <a:pt x="50" y="104"/>
                    <a:pt x="49" y="104"/>
                  </a:cubicBezTo>
                  <a:cubicBezTo>
                    <a:pt x="48" y="103"/>
                    <a:pt x="47" y="104"/>
                    <a:pt x="47" y="103"/>
                  </a:cubicBezTo>
                  <a:cubicBezTo>
                    <a:pt x="47" y="102"/>
                    <a:pt x="47" y="102"/>
                    <a:pt x="47" y="101"/>
                  </a:cubicBezTo>
                  <a:cubicBezTo>
                    <a:pt x="46" y="100"/>
                    <a:pt x="46" y="100"/>
                    <a:pt x="47" y="99"/>
                  </a:cubicBezTo>
                  <a:cubicBezTo>
                    <a:pt x="47" y="98"/>
                    <a:pt x="46" y="98"/>
                    <a:pt x="47" y="97"/>
                  </a:cubicBezTo>
                  <a:cubicBezTo>
                    <a:pt x="49" y="96"/>
                    <a:pt x="50" y="96"/>
                    <a:pt x="50" y="95"/>
                  </a:cubicBezTo>
                  <a:cubicBezTo>
                    <a:pt x="50" y="95"/>
                    <a:pt x="49" y="94"/>
                    <a:pt x="49" y="93"/>
                  </a:cubicBezTo>
                  <a:cubicBezTo>
                    <a:pt x="49" y="93"/>
                    <a:pt x="49" y="91"/>
                    <a:pt x="48" y="90"/>
                  </a:cubicBezTo>
                  <a:cubicBezTo>
                    <a:pt x="47" y="89"/>
                    <a:pt x="47" y="89"/>
                    <a:pt x="47" y="88"/>
                  </a:cubicBezTo>
                  <a:cubicBezTo>
                    <a:pt x="47" y="86"/>
                    <a:pt x="48" y="86"/>
                    <a:pt x="48" y="85"/>
                  </a:cubicBezTo>
                  <a:cubicBezTo>
                    <a:pt x="48" y="83"/>
                    <a:pt x="49" y="82"/>
                    <a:pt x="49" y="81"/>
                  </a:cubicBezTo>
                  <a:cubicBezTo>
                    <a:pt x="49" y="80"/>
                    <a:pt x="49" y="77"/>
                    <a:pt x="49" y="76"/>
                  </a:cubicBezTo>
                  <a:cubicBezTo>
                    <a:pt x="48" y="75"/>
                    <a:pt x="48" y="73"/>
                    <a:pt x="48" y="71"/>
                  </a:cubicBezTo>
                  <a:cubicBezTo>
                    <a:pt x="49" y="69"/>
                    <a:pt x="48" y="68"/>
                    <a:pt x="49" y="67"/>
                  </a:cubicBezTo>
                  <a:cubicBezTo>
                    <a:pt x="51" y="66"/>
                    <a:pt x="54" y="63"/>
                    <a:pt x="55" y="62"/>
                  </a:cubicBezTo>
                  <a:cubicBezTo>
                    <a:pt x="57" y="61"/>
                    <a:pt x="57" y="60"/>
                    <a:pt x="59" y="59"/>
                  </a:cubicBezTo>
                  <a:cubicBezTo>
                    <a:pt x="60" y="58"/>
                    <a:pt x="62" y="57"/>
                    <a:pt x="62" y="56"/>
                  </a:cubicBezTo>
                  <a:cubicBezTo>
                    <a:pt x="63" y="56"/>
                    <a:pt x="66" y="52"/>
                    <a:pt x="67" y="50"/>
                  </a:cubicBezTo>
                  <a:cubicBezTo>
                    <a:pt x="68" y="48"/>
                    <a:pt x="69" y="48"/>
                    <a:pt x="70" y="47"/>
                  </a:cubicBezTo>
                  <a:cubicBezTo>
                    <a:pt x="70" y="45"/>
                    <a:pt x="71" y="45"/>
                    <a:pt x="71" y="42"/>
                  </a:cubicBezTo>
                  <a:cubicBezTo>
                    <a:pt x="71" y="39"/>
                    <a:pt x="72" y="37"/>
                    <a:pt x="72" y="35"/>
                  </a:cubicBezTo>
                  <a:cubicBezTo>
                    <a:pt x="72" y="33"/>
                    <a:pt x="72" y="31"/>
                    <a:pt x="72" y="29"/>
                  </a:cubicBezTo>
                  <a:cubicBezTo>
                    <a:pt x="72" y="26"/>
                    <a:pt x="72" y="26"/>
                    <a:pt x="72" y="24"/>
                  </a:cubicBezTo>
                  <a:cubicBezTo>
                    <a:pt x="72" y="22"/>
                    <a:pt x="72" y="20"/>
                    <a:pt x="72" y="20"/>
                  </a:cubicBezTo>
                  <a:cubicBezTo>
                    <a:pt x="77" y="20"/>
                    <a:pt x="77" y="20"/>
                    <a:pt x="77" y="20"/>
                  </a:cubicBezTo>
                  <a:cubicBezTo>
                    <a:pt x="88" y="10"/>
                    <a:pt x="88" y="10"/>
                    <a:pt x="88" y="10"/>
                  </a:cubicBezTo>
                  <a:cubicBezTo>
                    <a:pt x="107" y="5"/>
                    <a:pt x="107" y="5"/>
                    <a:pt x="107" y="5"/>
                  </a:cubicBezTo>
                  <a:cubicBezTo>
                    <a:pt x="107" y="5"/>
                    <a:pt x="108" y="6"/>
                    <a:pt x="109" y="7"/>
                  </a:cubicBezTo>
                  <a:cubicBezTo>
                    <a:pt x="110" y="7"/>
                    <a:pt x="112" y="8"/>
                    <a:pt x="113" y="8"/>
                  </a:cubicBezTo>
                  <a:cubicBezTo>
                    <a:pt x="114" y="8"/>
                    <a:pt x="114" y="8"/>
                    <a:pt x="116" y="7"/>
                  </a:cubicBezTo>
                  <a:cubicBezTo>
                    <a:pt x="118" y="7"/>
                    <a:pt x="118" y="6"/>
                    <a:pt x="119" y="7"/>
                  </a:cubicBezTo>
                  <a:cubicBezTo>
                    <a:pt x="120" y="7"/>
                    <a:pt x="122" y="7"/>
                    <a:pt x="123" y="7"/>
                  </a:cubicBezTo>
                  <a:cubicBezTo>
                    <a:pt x="124" y="7"/>
                    <a:pt x="126" y="8"/>
                    <a:pt x="128" y="6"/>
                  </a:cubicBezTo>
                  <a:cubicBezTo>
                    <a:pt x="129" y="5"/>
                    <a:pt x="130" y="4"/>
                    <a:pt x="131" y="3"/>
                  </a:cubicBezTo>
                  <a:cubicBezTo>
                    <a:pt x="131" y="3"/>
                    <a:pt x="132" y="2"/>
                    <a:pt x="134" y="2"/>
                  </a:cubicBezTo>
                  <a:cubicBezTo>
                    <a:pt x="136" y="1"/>
                    <a:pt x="139" y="0"/>
                    <a:pt x="139" y="0"/>
                  </a:cubicBezTo>
                  <a:cubicBezTo>
                    <a:pt x="140" y="0"/>
                    <a:pt x="157" y="7"/>
                    <a:pt x="157" y="7"/>
                  </a:cubicBezTo>
                  <a:cubicBezTo>
                    <a:pt x="157" y="7"/>
                    <a:pt x="160" y="8"/>
                    <a:pt x="162" y="9"/>
                  </a:cubicBezTo>
                  <a:cubicBezTo>
                    <a:pt x="165" y="9"/>
                    <a:pt x="167" y="10"/>
                    <a:pt x="168" y="10"/>
                  </a:cubicBezTo>
                  <a:cubicBezTo>
                    <a:pt x="169" y="11"/>
                    <a:pt x="170" y="12"/>
                    <a:pt x="171" y="12"/>
                  </a:cubicBezTo>
                  <a:cubicBezTo>
                    <a:pt x="171" y="12"/>
                    <a:pt x="173" y="11"/>
                    <a:pt x="173" y="11"/>
                  </a:cubicBezTo>
                  <a:cubicBezTo>
                    <a:pt x="174" y="11"/>
                    <a:pt x="176" y="10"/>
                    <a:pt x="177" y="11"/>
                  </a:cubicBezTo>
                  <a:cubicBezTo>
                    <a:pt x="179" y="12"/>
                    <a:pt x="180" y="12"/>
                    <a:pt x="181" y="13"/>
                  </a:cubicBezTo>
                  <a:cubicBezTo>
                    <a:pt x="182" y="13"/>
                    <a:pt x="183" y="12"/>
                    <a:pt x="184" y="14"/>
                  </a:cubicBezTo>
                  <a:cubicBezTo>
                    <a:pt x="186" y="16"/>
                    <a:pt x="187" y="17"/>
                    <a:pt x="188" y="18"/>
                  </a:cubicBezTo>
                  <a:cubicBezTo>
                    <a:pt x="190" y="20"/>
                    <a:pt x="192" y="22"/>
                    <a:pt x="193" y="23"/>
                  </a:cubicBezTo>
                  <a:cubicBezTo>
                    <a:pt x="194" y="25"/>
                    <a:pt x="195" y="25"/>
                    <a:pt x="196" y="27"/>
                  </a:cubicBezTo>
                  <a:cubicBezTo>
                    <a:pt x="197" y="28"/>
                    <a:pt x="198" y="28"/>
                    <a:pt x="199" y="30"/>
                  </a:cubicBezTo>
                  <a:cubicBezTo>
                    <a:pt x="200" y="32"/>
                    <a:pt x="200" y="32"/>
                    <a:pt x="201" y="35"/>
                  </a:cubicBezTo>
                  <a:cubicBezTo>
                    <a:pt x="203" y="37"/>
                    <a:pt x="203" y="37"/>
                    <a:pt x="204" y="39"/>
                  </a:cubicBezTo>
                  <a:cubicBezTo>
                    <a:pt x="205" y="40"/>
                    <a:pt x="206" y="41"/>
                    <a:pt x="207" y="42"/>
                  </a:cubicBezTo>
                  <a:cubicBezTo>
                    <a:pt x="208" y="44"/>
                    <a:pt x="210" y="44"/>
                    <a:pt x="211" y="44"/>
                  </a:cubicBezTo>
                  <a:cubicBezTo>
                    <a:pt x="212" y="44"/>
                    <a:pt x="214" y="44"/>
                    <a:pt x="215" y="44"/>
                  </a:cubicBezTo>
                  <a:cubicBezTo>
                    <a:pt x="216" y="44"/>
                    <a:pt x="219" y="43"/>
                    <a:pt x="220" y="42"/>
                  </a:cubicBezTo>
                  <a:cubicBezTo>
                    <a:pt x="220" y="41"/>
                    <a:pt x="221" y="40"/>
                    <a:pt x="222" y="39"/>
                  </a:cubicBezTo>
                  <a:cubicBezTo>
                    <a:pt x="222" y="39"/>
                    <a:pt x="224" y="38"/>
                    <a:pt x="225" y="38"/>
                  </a:cubicBezTo>
                  <a:cubicBezTo>
                    <a:pt x="227" y="38"/>
                    <a:pt x="227" y="39"/>
                    <a:pt x="229" y="39"/>
                  </a:cubicBezTo>
                  <a:cubicBezTo>
                    <a:pt x="231" y="39"/>
                    <a:pt x="232" y="40"/>
                    <a:pt x="234" y="39"/>
                  </a:cubicBezTo>
                  <a:cubicBezTo>
                    <a:pt x="235" y="38"/>
                    <a:pt x="236" y="36"/>
                    <a:pt x="239" y="35"/>
                  </a:cubicBezTo>
                  <a:cubicBezTo>
                    <a:pt x="242" y="33"/>
                    <a:pt x="245" y="32"/>
                    <a:pt x="248" y="30"/>
                  </a:cubicBezTo>
                  <a:cubicBezTo>
                    <a:pt x="250" y="28"/>
                    <a:pt x="252" y="27"/>
                    <a:pt x="253" y="27"/>
                  </a:cubicBezTo>
                  <a:cubicBezTo>
                    <a:pt x="255" y="27"/>
                    <a:pt x="256" y="28"/>
                    <a:pt x="258" y="28"/>
                  </a:cubicBezTo>
                  <a:cubicBezTo>
                    <a:pt x="261" y="28"/>
                    <a:pt x="262" y="28"/>
                    <a:pt x="264" y="28"/>
                  </a:cubicBezTo>
                  <a:cubicBezTo>
                    <a:pt x="266" y="29"/>
                    <a:pt x="265" y="29"/>
                    <a:pt x="267" y="31"/>
                  </a:cubicBezTo>
                  <a:cubicBezTo>
                    <a:pt x="270" y="32"/>
                    <a:pt x="270" y="32"/>
                    <a:pt x="273" y="34"/>
                  </a:cubicBezTo>
                  <a:cubicBezTo>
                    <a:pt x="276" y="35"/>
                    <a:pt x="276" y="34"/>
                    <a:pt x="277" y="36"/>
                  </a:cubicBezTo>
                  <a:cubicBezTo>
                    <a:pt x="278" y="38"/>
                    <a:pt x="277" y="38"/>
                    <a:pt x="279" y="39"/>
                  </a:cubicBezTo>
                  <a:cubicBezTo>
                    <a:pt x="282" y="41"/>
                    <a:pt x="281" y="41"/>
                    <a:pt x="282" y="41"/>
                  </a:cubicBezTo>
                  <a:cubicBezTo>
                    <a:pt x="284" y="41"/>
                    <a:pt x="282" y="40"/>
                    <a:pt x="285" y="41"/>
                  </a:cubicBezTo>
                  <a:cubicBezTo>
                    <a:pt x="287" y="42"/>
                    <a:pt x="289" y="41"/>
                    <a:pt x="290" y="43"/>
                  </a:cubicBezTo>
                  <a:cubicBezTo>
                    <a:pt x="291" y="44"/>
                    <a:pt x="290" y="44"/>
                    <a:pt x="292" y="46"/>
                  </a:cubicBezTo>
                  <a:cubicBezTo>
                    <a:pt x="293" y="47"/>
                    <a:pt x="293" y="48"/>
                    <a:pt x="295" y="49"/>
                  </a:cubicBezTo>
                  <a:cubicBezTo>
                    <a:pt x="298" y="49"/>
                    <a:pt x="298" y="49"/>
                    <a:pt x="301" y="51"/>
                  </a:cubicBezTo>
                  <a:cubicBezTo>
                    <a:pt x="304" y="52"/>
                    <a:pt x="305" y="52"/>
                    <a:pt x="308" y="52"/>
                  </a:cubicBezTo>
                  <a:cubicBezTo>
                    <a:pt x="310" y="53"/>
                    <a:pt x="306" y="52"/>
                    <a:pt x="311" y="53"/>
                  </a:cubicBezTo>
                  <a:cubicBezTo>
                    <a:pt x="317" y="53"/>
                    <a:pt x="315" y="53"/>
                    <a:pt x="317" y="53"/>
                  </a:cubicBezTo>
                  <a:cubicBezTo>
                    <a:pt x="320" y="53"/>
                    <a:pt x="318" y="53"/>
                    <a:pt x="323" y="53"/>
                  </a:cubicBezTo>
                  <a:cubicBezTo>
                    <a:pt x="328" y="53"/>
                    <a:pt x="327" y="54"/>
                    <a:pt x="329" y="54"/>
                  </a:cubicBezTo>
                  <a:cubicBezTo>
                    <a:pt x="332" y="53"/>
                    <a:pt x="333" y="53"/>
                    <a:pt x="335" y="54"/>
                  </a:cubicBezTo>
                  <a:cubicBezTo>
                    <a:pt x="337" y="54"/>
                    <a:pt x="339" y="54"/>
                    <a:pt x="340" y="54"/>
                  </a:cubicBezTo>
                  <a:cubicBezTo>
                    <a:pt x="341" y="54"/>
                    <a:pt x="342" y="54"/>
                    <a:pt x="343" y="53"/>
                  </a:cubicBezTo>
                  <a:cubicBezTo>
                    <a:pt x="344" y="52"/>
                    <a:pt x="347" y="48"/>
                    <a:pt x="347" y="48"/>
                  </a:cubicBezTo>
                  <a:cubicBezTo>
                    <a:pt x="347" y="48"/>
                    <a:pt x="347" y="46"/>
                    <a:pt x="349" y="44"/>
                  </a:cubicBezTo>
                  <a:cubicBezTo>
                    <a:pt x="351" y="43"/>
                    <a:pt x="350" y="44"/>
                    <a:pt x="353" y="42"/>
                  </a:cubicBezTo>
                  <a:cubicBezTo>
                    <a:pt x="355" y="41"/>
                    <a:pt x="354" y="40"/>
                    <a:pt x="357" y="38"/>
                  </a:cubicBezTo>
                  <a:cubicBezTo>
                    <a:pt x="359" y="36"/>
                    <a:pt x="358" y="36"/>
                    <a:pt x="360" y="35"/>
                  </a:cubicBezTo>
                  <a:cubicBezTo>
                    <a:pt x="362" y="34"/>
                    <a:pt x="362" y="34"/>
                    <a:pt x="365" y="33"/>
                  </a:cubicBezTo>
                  <a:cubicBezTo>
                    <a:pt x="368" y="31"/>
                    <a:pt x="366" y="31"/>
                    <a:pt x="371" y="31"/>
                  </a:cubicBezTo>
                  <a:cubicBezTo>
                    <a:pt x="376" y="30"/>
                    <a:pt x="374" y="30"/>
                    <a:pt x="378" y="30"/>
                  </a:cubicBezTo>
                  <a:cubicBezTo>
                    <a:pt x="381" y="29"/>
                    <a:pt x="384" y="28"/>
                    <a:pt x="386" y="28"/>
                  </a:cubicBezTo>
                  <a:cubicBezTo>
                    <a:pt x="388" y="27"/>
                    <a:pt x="390" y="25"/>
                    <a:pt x="391" y="26"/>
                  </a:cubicBezTo>
                  <a:cubicBezTo>
                    <a:pt x="391" y="26"/>
                    <a:pt x="430" y="25"/>
                    <a:pt x="430" y="25"/>
                  </a:cubicBezTo>
                  <a:cubicBezTo>
                    <a:pt x="430" y="25"/>
                    <a:pt x="432" y="26"/>
                    <a:pt x="433" y="26"/>
                  </a:cubicBezTo>
                  <a:cubicBezTo>
                    <a:pt x="434" y="27"/>
                    <a:pt x="435" y="26"/>
                    <a:pt x="436" y="27"/>
                  </a:cubicBezTo>
                  <a:cubicBezTo>
                    <a:pt x="437" y="28"/>
                    <a:pt x="438" y="28"/>
                    <a:pt x="439" y="29"/>
                  </a:cubicBezTo>
                  <a:cubicBezTo>
                    <a:pt x="440" y="29"/>
                    <a:pt x="440" y="29"/>
                    <a:pt x="443" y="29"/>
                  </a:cubicBezTo>
                  <a:cubicBezTo>
                    <a:pt x="445" y="30"/>
                    <a:pt x="447" y="30"/>
                    <a:pt x="449" y="31"/>
                  </a:cubicBezTo>
                  <a:cubicBezTo>
                    <a:pt x="450" y="31"/>
                    <a:pt x="452" y="31"/>
                    <a:pt x="452" y="32"/>
                  </a:cubicBezTo>
                  <a:cubicBezTo>
                    <a:pt x="453" y="33"/>
                    <a:pt x="454" y="34"/>
                    <a:pt x="455" y="35"/>
                  </a:cubicBezTo>
                  <a:cubicBezTo>
                    <a:pt x="457" y="36"/>
                    <a:pt x="456" y="37"/>
                    <a:pt x="458" y="37"/>
                  </a:cubicBezTo>
                  <a:cubicBezTo>
                    <a:pt x="460" y="38"/>
                    <a:pt x="461" y="38"/>
                    <a:pt x="462" y="38"/>
                  </a:cubicBezTo>
                  <a:cubicBezTo>
                    <a:pt x="463" y="39"/>
                    <a:pt x="463" y="40"/>
                    <a:pt x="464" y="39"/>
                  </a:cubicBezTo>
                  <a:cubicBezTo>
                    <a:pt x="465" y="39"/>
                    <a:pt x="464" y="38"/>
                    <a:pt x="465" y="38"/>
                  </a:cubicBezTo>
                  <a:cubicBezTo>
                    <a:pt x="466" y="38"/>
                    <a:pt x="465" y="37"/>
                    <a:pt x="466" y="38"/>
                  </a:cubicBezTo>
                  <a:cubicBezTo>
                    <a:pt x="467" y="39"/>
                    <a:pt x="467" y="39"/>
                    <a:pt x="468" y="39"/>
                  </a:cubicBezTo>
                  <a:cubicBezTo>
                    <a:pt x="469" y="39"/>
                    <a:pt x="469" y="38"/>
                    <a:pt x="469" y="38"/>
                  </a:cubicBezTo>
                  <a:cubicBezTo>
                    <a:pt x="470" y="39"/>
                    <a:pt x="469" y="40"/>
                    <a:pt x="470" y="40"/>
                  </a:cubicBezTo>
                  <a:cubicBezTo>
                    <a:pt x="470" y="41"/>
                    <a:pt x="471" y="40"/>
                    <a:pt x="472" y="40"/>
                  </a:cubicBezTo>
                  <a:cubicBezTo>
                    <a:pt x="473" y="40"/>
                    <a:pt x="472" y="41"/>
                    <a:pt x="473" y="41"/>
                  </a:cubicBezTo>
                  <a:cubicBezTo>
                    <a:pt x="474" y="41"/>
                    <a:pt x="475" y="40"/>
                    <a:pt x="476" y="40"/>
                  </a:cubicBezTo>
                  <a:cubicBezTo>
                    <a:pt x="477" y="40"/>
                    <a:pt x="477" y="40"/>
                    <a:pt x="477" y="40"/>
                  </a:cubicBezTo>
                  <a:cubicBezTo>
                    <a:pt x="478" y="41"/>
                    <a:pt x="479" y="41"/>
                    <a:pt x="479" y="41"/>
                  </a:cubicBezTo>
                  <a:cubicBezTo>
                    <a:pt x="479" y="41"/>
                    <a:pt x="480" y="41"/>
                    <a:pt x="480" y="40"/>
                  </a:cubicBezTo>
                  <a:cubicBezTo>
                    <a:pt x="480" y="39"/>
                    <a:pt x="479" y="39"/>
                    <a:pt x="480" y="38"/>
                  </a:cubicBezTo>
                  <a:cubicBezTo>
                    <a:pt x="481" y="37"/>
                    <a:pt x="481" y="37"/>
                    <a:pt x="481" y="37"/>
                  </a:cubicBezTo>
                  <a:cubicBezTo>
                    <a:pt x="482" y="37"/>
                    <a:pt x="483" y="38"/>
                    <a:pt x="482" y="37"/>
                  </a:cubicBezTo>
                  <a:cubicBezTo>
                    <a:pt x="482" y="36"/>
                    <a:pt x="481" y="36"/>
                    <a:pt x="481" y="35"/>
                  </a:cubicBezTo>
                  <a:cubicBezTo>
                    <a:pt x="482" y="35"/>
                    <a:pt x="482" y="35"/>
                    <a:pt x="482" y="35"/>
                  </a:cubicBezTo>
                  <a:cubicBezTo>
                    <a:pt x="482" y="34"/>
                    <a:pt x="482" y="34"/>
                    <a:pt x="482" y="33"/>
                  </a:cubicBezTo>
                  <a:cubicBezTo>
                    <a:pt x="483" y="32"/>
                    <a:pt x="483" y="32"/>
                    <a:pt x="484" y="32"/>
                  </a:cubicBezTo>
                  <a:cubicBezTo>
                    <a:pt x="484" y="32"/>
                    <a:pt x="485" y="32"/>
                    <a:pt x="485" y="32"/>
                  </a:cubicBezTo>
                  <a:cubicBezTo>
                    <a:pt x="485" y="31"/>
                    <a:pt x="484" y="31"/>
                    <a:pt x="485" y="31"/>
                  </a:cubicBezTo>
                  <a:cubicBezTo>
                    <a:pt x="486" y="30"/>
                    <a:pt x="486" y="30"/>
                    <a:pt x="487" y="30"/>
                  </a:cubicBezTo>
                  <a:cubicBezTo>
                    <a:pt x="487" y="30"/>
                    <a:pt x="488" y="29"/>
                    <a:pt x="488" y="29"/>
                  </a:cubicBezTo>
                  <a:cubicBezTo>
                    <a:pt x="488" y="29"/>
                    <a:pt x="488" y="29"/>
                    <a:pt x="488" y="30"/>
                  </a:cubicBezTo>
                  <a:cubicBezTo>
                    <a:pt x="489" y="30"/>
                    <a:pt x="488" y="31"/>
                    <a:pt x="489" y="30"/>
                  </a:cubicBezTo>
                  <a:cubicBezTo>
                    <a:pt x="489" y="30"/>
                    <a:pt x="489" y="30"/>
                    <a:pt x="489" y="29"/>
                  </a:cubicBezTo>
                  <a:cubicBezTo>
                    <a:pt x="490" y="29"/>
                    <a:pt x="490" y="28"/>
                    <a:pt x="490" y="28"/>
                  </a:cubicBezTo>
                  <a:cubicBezTo>
                    <a:pt x="490" y="28"/>
                    <a:pt x="491" y="28"/>
                    <a:pt x="491" y="28"/>
                  </a:cubicBezTo>
                  <a:cubicBezTo>
                    <a:pt x="492" y="28"/>
                    <a:pt x="492" y="28"/>
                    <a:pt x="492" y="28"/>
                  </a:cubicBezTo>
                  <a:cubicBezTo>
                    <a:pt x="492" y="27"/>
                    <a:pt x="492" y="27"/>
                    <a:pt x="492" y="27"/>
                  </a:cubicBezTo>
                  <a:cubicBezTo>
                    <a:pt x="493" y="26"/>
                    <a:pt x="493" y="26"/>
                    <a:pt x="493" y="26"/>
                  </a:cubicBezTo>
                  <a:cubicBezTo>
                    <a:pt x="493" y="25"/>
                    <a:pt x="493" y="25"/>
                    <a:pt x="493" y="25"/>
                  </a:cubicBezTo>
                  <a:cubicBezTo>
                    <a:pt x="493" y="25"/>
                    <a:pt x="493" y="24"/>
                    <a:pt x="494" y="25"/>
                  </a:cubicBezTo>
                  <a:cubicBezTo>
                    <a:pt x="495" y="25"/>
                    <a:pt x="495" y="25"/>
                    <a:pt x="495" y="25"/>
                  </a:cubicBezTo>
                  <a:cubicBezTo>
                    <a:pt x="495" y="25"/>
                    <a:pt x="495" y="24"/>
                    <a:pt x="495" y="24"/>
                  </a:cubicBezTo>
                  <a:cubicBezTo>
                    <a:pt x="496" y="24"/>
                    <a:pt x="496" y="23"/>
                    <a:pt x="496" y="23"/>
                  </a:cubicBezTo>
                  <a:cubicBezTo>
                    <a:pt x="496" y="23"/>
                    <a:pt x="496" y="23"/>
                    <a:pt x="496" y="22"/>
                  </a:cubicBezTo>
                  <a:cubicBezTo>
                    <a:pt x="497" y="22"/>
                    <a:pt x="497" y="21"/>
                    <a:pt x="497" y="21"/>
                  </a:cubicBezTo>
                  <a:cubicBezTo>
                    <a:pt x="497" y="21"/>
                    <a:pt x="497" y="20"/>
                    <a:pt x="497" y="20"/>
                  </a:cubicBezTo>
                  <a:cubicBezTo>
                    <a:pt x="498" y="20"/>
                    <a:pt x="498" y="19"/>
                    <a:pt x="499" y="20"/>
                  </a:cubicBezTo>
                  <a:cubicBezTo>
                    <a:pt x="499" y="20"/>
                    <a:pt x="500" y="20"/>
                    <a:pt x="500" y="20"/>
                  </a:cubicBezTo>
                  <a:cubicBezTo>
                    <a:pt x="500" y="20"/>
                    <a:pt x="500" y="19"/>
                    <a:pt x="501" y="19"/>
                  </a:cubicBezTo>
                  <a:cubicBezTo>
                    <a:pt x="502" y="19"/>
                    <a:pt x="502" y="19"/>
                    <a:pt x="502" y="19"/>
                  </a:cubicBezTo>
                  <a:cubicBezTo>
                    <a:pt x="503" y="19"/>
                    <a:pt x="503" y="19"/>
                    <a:pt x="503" y="18"/>
                  </a:cubicBezTo>
                  <a:cubicBezTo>
                    <a:pt x="504" y="18"/>
                    <a:pt x="504" y="18"/>
                    <a:pt x="505" y="18"/>
                  </a:cubicBezTo>
                  <a:cubicBezTo>
                    <a:pt x="505" y="18"/>
                    <a:pt x="505" y="18"/>
                    <a:pt x="506" y="18"/>
                  </a:cubicBezTo>
                  <a:cubicBezTo>
                    <a:pt x="507" y="19"/>
                    <a:pt x="507" y="19"/>
                    <a:pt x="507" y="18"/>
                  </a:cubicBezTo>
                  <a:cubicBezTo>
                    <a:pt x="508" y="17"/>
                    <a:pt x="507" y="17"/>
                    <a:pt x="508" y="17"/>
                  </a:cubicBezTo>
                  <a:cubicBezTo>
                    <a:pt x="509" y="17"/>
                    <a:pt x="509" y="17"/>
                    <a:pt x="509" y="18"/>
                  </a:cubicBezTo>
                  <a:cubicBezTo>
                    <a:pt x="510" y="18"/>
                    <a:pt x="510" y="18"/>
                    <a:pt x="510" y="18"/>
                  </a:cubicBezTo>
                  <a:cubicBezTo>
                    <a:pt x="511" y="18"/>
                    <a:pt x="511" y="18"/>
                    <a:pt x="512" y="18"/>
                  </a:cubicBezTo>
                  <a:cubicBezTo>
                    <a:pt x="513" y="18"/>
                    <a:pt x="513" y="17"/>
                    <a:pt x="514" y="18"/>
                  </a:cubicBezTo>
                  <a:cubicBezTo>
                    <a:pt x="514" y="18"/>
                    <a:pt x="514" y="18"/>
                    <a:pt x="514" y="18"/>
                  </a:cubicBezTo>
                  <a:cubicBezTo>
                    <a:pt x="515" y="18"/>
                    <a:pt x="515" y="19"/>
                    <a:pt x="515" y="18"/>
                  </a:cubicBezTo>
                  <a:cubicBezTo>
                    <a:pt x="516" y="17"/>
                    <a:pt x="515" y="17"/>
                    <a:pt x="516" y="16"/>
                  </a:cubicBezTo>
                  <a:cubicBezTo>
                    <a:pt x="517" y="16"/>
                    <a:pt x="518" y="16"/>
                    <a:pt x="517" y="15"/>
                  </a:cubicBezTo>
                  <a:cubicBezTo>
                    <a:pt x="516" y="15"/>
                    <a:pt x="516" y="14"/>
                    <a:pt x="516" y="14"/>
                  </a:cubicBezTo>
                  <a:cubicBezTo>
                    <a:pt x="516" y="14"/>
                    <a:pt x="517" y="14"/>
                    <a:pt x="517" y="14"/>
                  </a:cubicBezTo>
                  <a:cubicBezTo>
                    <a:pt x="518" y="14"/>
                    <a:pt x="518" y="14"/>
                    <a:pt x="518" y="13"/>
                  </a:cubicBezTo>
                  <a:cubicBezTo>
                    <a:pt x="518" y="13"/>
                    <a:pt x="517" y="13"/>
                    <a:pt x="518" y="13"/>
                  </a:cubicBezTo>
                  <a:cubicBezTo>
                    <a:pt x="519" y="12"/>
                    <a:pt x="520" y="12"/>
                    <a:pt x="520" y="12"/>
                  </a:cubicBezTo>
                  <a:cubicBezTo>
                    <a:pt x="520" y="11"/>
                    <a:pt x="519" y="11"/>
                    <a:pt x="520" y="11"/>
                  </a:cubicBezTo>
                  <a:cubicBezTo>
                    <a:pt x="520" y="10"/>
                    <a:pt x="520" y="10"/>
                    <a:pt x="520" y="10"/>
                  </a:cubicBezTo>
                  <a:cubicBezTo>
                    <a:pt x="520" y="10"/>
                    <a:pt x="520" y="9"/>
                    <a:pt x="521" y="9"/>
                  </a:cubicBezTo>
                  <a:cubicBezTo>
                    <a:pt x="521" y="9"/>
                    <a:pt x="521" y="8"/>
                    <a:pt x="521" y="8"/>
                  </a:cubicBezTo>
                  <a:cubicBezTo>
                    <a:pt x="521" y="8"/>
                    <a:pt x="522" y="9"/>
                    <a:pt x="522" y="9"/>
                  </a:cubicBezTo>
                  <a:cubicBezTo>
                    <a:pt x="523" y="9"/>
                    <a:pt x="536" y="9"/>
                    <a:pt x="536" y="9"/>
                  </a:cubicBezTo>
                  <a:cubicBezTo>
                    <a:pt x="558" y="40"/>
                    <a:pt x="558" y="40"/>
                    <a:pt x="558" y="40"/>
                  </a:cubicBezTo>
                  <a:cubicBezTo>
                    <a:pt x="564" y="66"/>
                    <a:pt x="564" y="66"/>
                    <a:pt x="564" y="66"/>
                  </a:cubicBezTo>
                  <a:cubicBezTo>
                    <a:pt x="564" y="69"/>
                    <a:pt x="564" y="69"/>
                    <a:pt x="564" y="69"/>
                  </a:cubicBezTo>
                  <a:cubicBezTo>
                    <a:pt x="562" y="70"/>
                    <a:pt x="562" y="70"/>
                    <a:pt x="562" y="70"/>
                  </a:cubicBezTo>
                  <a:cubicBezTo>
                    <a:pt x="562" y="71"/>
                    <a:pt x="562" y="71"/>
                    <a:pt x="562" y="71"/>
                  </a:cubicBezTo>
                  <a:cubicBezTo>
                    <a:pt x="563" y="72"/>
                    <a:pt x="563" y="72"/>
                    <a:pt x="563" y="72"/>
                  </a:cubicBezTo>
                  <a:cubicBezTo>
                    <a:pt x="563" y="72"/>
                    <a:pt x="564" y="72"/>
                    <a:pt x="563" y="72"/>
                  </a:cubicBezTo>
                  <a:cubicBezTo>
                    <a:pt x="563" y="73"/>
                    <a:pt x="563" y="73"/>
                    <a:pt x="563" y="73"/>
                  </a:cubicBezTo>
                  <a:cubicBezTo>
                    <a:pt x="563" y="74"/>
                    <a:pt x="563" y="74"/>
                    <a:pt x="563" y="74"/>
                  </a:cubicBezTo>
                  <a:cubicBezTo>
                    <a:pt x="563" y="74"/>
                    <a:pt x="564" y="75"/>
                    <a:pt x="565" y="75"/>
                  </a:cubicBezTo>
                  <a:cubicBezTo>
                    <a:pt x="566" y="75"/>
                    <a:pt x="567" y="76"/>
                    <a:pt x="567" y="76"/>
                  </a:cubicBezTo>
                  <a:cubicBezTo>
                    <a:pt x="568" y="76"/>
                    <a:pt x="568" y="75"/>
                    <a:pt x="568" y="76"/>
                  </a:cubicBezTo>
                  <a:cubicBezTo>
                    <a:pt x="569" y="77"/>
                    <a:pt x="569" y="77"/>
                    <a:pt x="569" y="76"/>
                  </a:cubicBezTo>
                  <a:cubicBezTo>
                    <a:pt x="569" y="76"/>
                    <a:pt x="569" y="76"/>
                    <a:pt x="570" y="76"/>
                  </a:cubicBezTo>
                  <a:cubicBezTo>
                    <a:pt x="570" y="76"/>
                    <a:pt x="571" y="75"/>
                    <a:pt x="571" y="75"/>
                  </a:cubicBezTo>
                  <a:cubicBezTo>
                    <a:pt x="571" y="76"/>
                    <a:pt x="572" y="76"/>
                    <a:pt x="572" y="76"/>
                  </a:cubicBezTo>
                  <a:cubicBezTo>
                    <a:pt x="573" y="76"/>
                    <a:pt x="572" y="76"/>
                    <a:pt x="573" y="76"/>
                  </a:cubicBezTo>
                  <a:cubicBezTo>
                    <a:pt x="574" y="76"/>
                    <a:pt x="573" y="75"/>
                    <a:pt x="574" y="76"/>
                  </a:cubicBezTo>
                  <a:cubicBezTo>
                    <a:pt x="575" y="76"/>
                    <a:pt x="574" y="76"/>
                    <a:pt x="575" y="76"/>
                  </a:cubicBezTo>
                  <a:cubicBezTo>
                    <a:pt x="575" y="76"/>
                    <a:pt x="576" y="76"/>
                    <a:pt x="576" y="76"/>
                  </a:cubicBezTo>
                  <a:cubicBezTo>
                    <a:pt x="576" y="77"/>
                    <a:pt x="576" y="77"/>
                    <a:pt x="576" y="77"/>
                  </a:cubicBezTo>
                  <a:cubicBezTo>
                    <a:pt x="577" y="76"/>
                    <a:pt x="577" y="76"/>
                    <a:pt x="577" y="76"/>
                  </a:cubicBezTo>
                  <a:cubicBezTo>
                    <a:pt x="577" y="76"/>
                    <a:pt x="577" y="77"/>
                    <a:pt x="578" y="77"/>
                  </a:cubicBezTo>
                  <a:cubicBezTo>
                    <a:pt x="578" y="78"/>
                    <a:pt x="579" y="78"/>
                    <a:pt x="579" y="78"/>
                  </a:cubicBezTo>
                  <a:cubicBezTo>
                    <a:pt x="579" y="78"/>
                    <a:pt x="580" y="77"/>
                    <a:pt x="579" y="78"/>
                  </a:cubicBezTo>
                  <a:cubicBezTo>
                    <a:pt x="579" y="79"/>
                    <a:pt x="579" y="79"/>
                    <a:pt x="579" y="79"/>
                  </a:cubicBezTo>
                  <a:cubicBezTo>
                    <a:pt x="579" y="79"/>
                    <a:pt x="579" y="80"/>
                    <a:pt x="580" y="80"/>
                  </a:cubicBezTo>
                  <a:cubicBezTo>
                    <a:pt x="580" y="80"/>
                    <a:pt x="581" y="80"/>
                    <a:pt x="581" y="80"/>
                  </a:cubicBezTo>
                  <a:cubicBezTo>
                    <a:pt x="581" y="80"/>
                    <a:pt x="581" y="81"/>
                    <a:pt x="581" y="81"/>
                  </a:cubicBezTo>
                  <a:cubicBezTo>
                    <a:pt x="581" y="81"/>
                    <a:pt x="580" y="81"/>
                    <a:pt x="581" y="82"/>
                  </a:cubicBezTo>
                  <a:cubicBezTo>
                    <a:pt x="581" y="82"/>
                    <a:pt x="581" y="81"/>
                    <a:pt x="581" y="82"/>
                  </a:cubicBezTo>
                  <a:cubicBezTo>
                    <a:pt x="581" y="82"/>
                    <a:pt x="581" y="83"/>
                    <a:pt x="581" y="83"/>
                  </a:cubicBezTo>
                  <a:cubicBezTo>
                    <a:pt x="581" y="83"/>
                    <a:pt x="582" y="83"/>
                    <a:pt x="582" y="83"/>
                  </a:cubicBezTo>
                  <a:cubicBezTo>
                    <a:pt x="582" y="83"/>
                    <a:pt x="583" y="83"/>
                    <a:pt x="583" y="83"/>
                  </a:cubicBezTo>
                  <a:cubicBezTo>
                    <a:pt x="583" y="83"/>
                    <a:pt x="583" y="83"/>
                    <a:pt x="583" y="84"/>
                  </a:cubicBezTo>
                  <a:cubicBezTo>
                    <a:pt x="583" y="84"/>
                    <a:pt x="583" y="85"/>
                    <a:pt x="584" y="85"/>
                  </a:cubicBezTo>
                  <a:cubicBezTo>
                    <a:pt x="584" y="85"/>
                    <a:pt x="584" y="85"/>
                    <a:pt x="584" y="85"/>
                  </a:cubicBezTo>
                  <a:cubicBezTo>
                    <a:pt x="585" y="85"/>
                    <a:pt x="585" y="84"/>
                    <a:pt x="586" y="84"/>
                  </a:cubicBezTo>
                  <a:cubicBezTo>
                    <a:pt x="586" y="85"/>
                    <a:pt x="587" y="86"/>
                    <a:pt x="587" y="86"/>
                  </a:cubicBezTo>
                  <a:cubicBezTo>
                    <a:pt x="587" y="87"/>
                    <a:pt x="586" y="87"/>
                    <a:pt x="586" y="87"/>
                  </a:cubicBezTo>
                  <a:cubicBezTo>
                    <a:pt x="586" y="87"/>
                    <a:pt x="586" y="87"/>
                    <a:pt x="586" y="88"/>
                  </a:cubicBezTo>
                  <a:cubicBezTo>
                    <a:pt x="586" y="88"/>
                    <a:pt x="587" y="88"/>
                    <a:pt x="586" y="89"/>
                  </a:cubicBezTo>
                  <a:cubicBezTo>
                    <a:pt x="585" y="90"/>
                    <a:pt x="585" y="89"/>
                    <a:pt x="585" y="90"/>
                  </a:cubicBezTo>
                  <a:cubicBezTo>
                    <a:pt x="585" y="91"/>
                    <a:pt x="585" y="91"/>
                    <a:pt x="585" y="91"/>
                  </a:cubicBezTo>
                  <a:cubicBezTo>
                    <a:pt x="584" y="92"/>
                    <a:pt x="584" y="92"/>
                    <a:pt x="584" y="92"/>
                  </a:cubicBezTo>
                  <a:cubicBezTo>
                    <a:pt x="584" y="92"/>
                    <a:pt x="584" y="92"/>
                    <a:pt x="584" y="93"/>
                  </a:cubicBezTo>
                  <a:cubicBezTo>
                    <a:pt x="585" y="93"/>
                    <a:pt x="585" y="94"/>
                    <a:pt x="585" y="94"/>
                  </a:cubicBezTo>
                  <a:cubicBezTo>
                    <a:pt x="585" y="95"/>
                    <a:pt x="586" y="95"/>
                    <a:pt x="586" y="96"/>
                  </a:cubicBezTo>
                  <a:cubicBezTo>
                    <a:pt x="586" y="96"/>
                    <a:pt x="586" y="96"/>
                    <a:pt x="586" y="97"/>
                  </a:cubicBezTo>
                  <a:cubicBezTo>
                    <a:pt x="585" y="97"/>
                    <a:pt x="585" y="97"/>
                    <a:pt x="585" y="97"/>
                  </a:cubicBezTo>
                  <a:cubicBezTo>
                    <a:pt x="585" y="98"/>
                    <a:pt x="586" y="98"/>
                    <a:pt x="585" y="98"/>
                  </a:cubicBezTo>
                  <a:cubicBezTo>
                    <a:pt x="585" y="99"/>
                    <a:pt x="585" y="99"/>
                    <a:pt x="584" y="100"/>
                  </a:cubicBezTo>
                  <a:cubicBezTo>
                    <a:pt x="584" y="100"/>
                    <a:pt x="583" y="101"/>
                    <a:pt x="583" y="101"/>
                  </a:cubicBezTo>
                  <a:cubicBezTo>
                    <a:pt x="583" y="101"/>
                    <a:pt x="583" y="101"/>
                    <a:pt x="583" y="101"/>
                  </a:cubicBezTo>
                  <a:cubicBezTo>
                    <a:pt x="583" y="101"/>
                    <a:pt x="583" y="102"/>
                    <a:pt x="583" y="102"/>
                  </a:cubicBezTo>
                  <a:cubicBezTo>
                    <a:pt x="583" y="102"/>
                    <a:pt x="583" y="103"/>
                    <a:pt x="583" y="103"/>
                  </a:cubicBezTo>
                  <a:cubicBezTo>
                    <a:pt x="583" y="104"/>
                    <a:pt x="583" y="105"/>
                    <a:pt x="583" y="105"/>
                  </a:cubicBezTo>
                  <a:cubicBezTo>
                    <a:pt x="583" y="105"/>
                    <a:pt x="584" y="105"/>
                    <a:pt x="583" y="105"/>
                  </a:cubicBezTo>
                  <a:cubicBezTo>
                    <a:pt x="583" y="106"/>
                    <a:pt x="582" y="106"/>
                    <a:pt x="582" y="107"/>
                  </a:cubicBezTo>
                  <a:cubicBezTo>
                    <a:pt x="581" y="107"/>
                    <a:pt x="581" y="107"/>
                    <a:pt x="581" y="108"/>
                  </a:cubicBezTo>
                  <a:cubicBezTo>
                    <a:pt x="581" y="109"/>
                    <a:pt x="581" y="109"/>
                    <a:pt x="582" y="109"/>
                  </a:cubicBezTo>
                  <a:cubicBezTo>
                    <a:pt x="582" y="109"/>
                    <a:pt x="582" y="109"/>
                    <a:pt x="583" y="109"/>
                  </a:cubicBezTo>
                  <a:cubicBezTo>
                    <a:pt x="584" y="110"/>
                    <a:pt x="583" y="109"/>
                    <a:pt x="584" y="110"/>
                  </a:cubicBezTo>
                  <a:cubicBezTo>
                    <a:pt x="584" y="111"/>
                    <a:pt x="584" y="111"/>
                    <a:pt x="585" y="111"/>
                  </a:cubicBezTo>
                  <a:cubicBezTo>
                    <a:pt x="586" y="112"/>
                    <a:pt x="587" y="111"/>
                    <a:pt x="586" y="112"/>
                  </a:cubicBezTo>
                  <a:cubicBezTo>
                    <a:pt x="586" y="114"/>
                    <a:pt x="585" y="113"/>
                    <a:pt x="585" y="115"/>
                  </a:cubicBezTo>
                  <a:cubicBezTo>
                    <a:pt x="585" y="116"/>
                    <a:pt x="585" y="115"/>
                    <a:pt x="585" y="116"/>
                  </a:cubicBezTo>
                  <a:cubicBezTo>
                    <a:pt x="585" y="117"/>
                    <a:pt x="584" y="118"/>
                    <a:pt x="583" y="119"/>
                  </a:cubicBezTo>
                  <a:cubicBezTo>
                    <a:pt x="582" y="120"/>
                    <a:pt x="581" y="120"/>
                    <a:pt x="580" y="120"/>
                  </a:cubicBezTo>
                  <a:cubicBezTo>
                    <a:pt x="580" y="120"/>
                    <a:pt x="579" y="119"/>
                    <a:pt x="579" y="120"/>
                  </a:cubicBezTo>
                  <a:cubicBezTo>
                    <a:pt x="578" y="121"/>
                    <a:pt x="578" y="122"/>
                    <a:pt x="578" y="122"/>
                  </a:cubicBezTo>
                  <a:cubicBezTo>
                    <a:pt x="577" y="123"/>
                    <a:pt x="577" y="123"/>
                    <a:pt x="576" y="123"/>
                  </a:cubicBezTo>
                  <a:cubicBezTo>
                    <a:pt x="576" y="123"/>
                    <a:pt x="575" y="122"/>
                    <a:pt x="575" y="123"/>
                  </a:cubicBezTo>
                  <a:cubicBezTo>
                    <a:pt x="574" y="124"/>
                    <a:pt x="572" y="126"/>
                    <a:pt x="571" y="126"/>
                  </a:cubicBezTo>
                  <a:cubicBezTo>
                    <a:pt x="571" y="127"/>
                    <a:pt x="571" y="127"/>
                    <a:pt x="569" y="127"/>
                  </a:cubicBezTo>
                  <a:cubicBezTo>
                    <a:pt x="568" y="128"/>
                    <a:pt x="567" y="128"/>
                    <a:pt x="566" y="129"/>
                  </a:cubicBezTo>
                  <a:cubicBezTo>
                    <a:pt x="566" y="129"/>
                    <a:pt x="566" y="129"/>
                    <a:pt x="565" y="130"/>
                  </a:cubicBezTo>
                  <a:cubicBezTo>
                    <a:pt x="563" y="131"/>
                    <a:pt x="563" y="133"/>
                    <a:pt x="562" y="132"/>
                  </a:cubicBezTo>
                  <a:cubicBezTo>
                    <a:pt x="561" y="132"/>
                    <a:pt x="560" y="132"/>
                    <a:pt x="559" y="131"/>
                  </a:cubicBezTo>
                  <a:cubicBezTo>
                    <a:pt x="559" y="131"/>
                    <a:pt x="558" y="130"/>
                    <a:pt x="558" y="130"/>
                  </a:cubicBezTo>
                  <a:cubicBezTo>
                    <a:pt x="558" y="130"/>
                    <a:pt x="557" y="131"/>
                    <a:pt x="557" y="131"/>
                  </a:cubicBezTo>
                  <a:cubicBezTo>
                    <a:pt x="557" y="131"/>
                    <a:pt x="556" y="130"/>
                    <a:pt x="556" y="130"/>
                  </a:cubicBezTo>
                  <a:cubicBezTo>
                    <a:pt x="555" y="129"/>
                    <a:pt x="554" y="129"/>
                    <a:pt x="554" y="129"/>
                  </a:cubicBezTo>
                  <a:cubicBezTo>
                    <a:pt x="553" y="128"/>
                    <a:pt x="553" y="128"/>
                    <a:pt x="552" y="128"/>
                  </a:cubicBezTo>
                  <a:cubicBezTo>
                    <a:pt x="552" y="129"/>
                    <a:pt x="552" y="129"/>
                    <a:pt x="552" y="130"/>
                  </a:cubicBezTo>
                  <a:cubicBezTo>
                    <a:pt x="552" y="131"/>
                    <a:pt x="552" y="131"/>
                    <a:pt x="551" y="132"/>
                  </a:cubicBezTo>
                  <a:cubicBezTo>
                    <a:pt x="551" y="133"/>
                    <a:pt x="550" y="133"/>
                    <a:pt x="550" y="134"/>
                  </a:cubicBezTo>
                  <a:cubicBezTo>
                    <a:pt x="549" y="134"/>
                    <a:pt x="548" y="135"/>
                    <a:pt x="549" y="135"/>
                  </a:cubicBezTo>
                  <a:cubicBezTo>
                    <a:pt x="549" y="135"/>
                    <a:pt x="550" y="136"/>
                    <a:pt x="549" y="136"/>
                  </a:cubicBezTo>
                  <a:cubicBezTo>
                    <a:pt x="548" y="136"/>
                    <a:pt x="548" y="136"/>
                    <a:pt x="548" y="137"/>
                  </a:cubicBezTo>
                  <a:cubicBezTo>
                    <a:pt x="548" y="137"/>
                    <a:pt x="548" y="137"/>
                    <a:pt x="548" y="138"/>
                  </a:cubicBezTo>
                  <a:cubicBezTo>
                    <a:pt x="548" y="138"/>
                    <a:pt x="547" y="138"/>
                    <a:pt x="547" y="139"/>
                  </a:cubicBezTo>
                  <a:cubicBezTo>
                    <a:pt x="546" y="139"/>
                    <a:pt x="547" y="139"/>
                    <a:pt x="546" y="140"/>
                  </a:cubicBezTo>
                  <a:cubicBezTo>
                    <a:pt x="546" y="141"/>
                    <a:pt x="545" y="140"/>
                    <a:pt x="545" y="141"/>
                  </a:cubicBezTo>
                  <a:cubicBezTo>
                    <a:pt x="545" y="141"/>
                    <a:pt x="545" y="141"/>
                    <a:pt x="544" y="142"/>
                  </a:cubicBezTo>
                  <a:cubicBezTo>
                    <a:pt x="544" y="142"/>
                    <a:pt x="545" y="143"/>
                    <a:pt x="544" y="143"/>
                  </a:cubicBezTo>
                  <a:cubicBezTo>
                    <a:pt x="543" y="144"/>
                    <a:pt x="543" y="144"/>
                    <a:pt x="542" y="144"/>
                  </a:cubicBezTo>
                  <a:cubicBezTo>
                    <a:pt x="541" y="144"/>
                    <a:pt x="540" y="144"/>
                    <a:pt x="540" y="144"/>
                  </a:cubicBezTo>
                  <a:cubicBezTo>
                    <a:pt x="540" y="145"/>
                    <a:pt x="540" y="146"/>
                    <a:pt x="540" y="146"/>
                  </a:cubicBezTo>
                  <a:cubicBezTo>
                    <a:pt x="540" y="146"/>
                    <a:pt x="539" y="146"/>
                    <a:pt x="540" y="146"/>
                  </a:cubicBezTo>
                  <a:cubicBezTo>
                    <a:pt x="540" y="147"/>
                    <a:pt x="540" y="148"/>
                    <a:pt x="541" y="148"/>
                  </a:cubicBezTo>
                  <a:cubicBezTo>
                    <a:pt x="541" y="149"/>
                    <a:pt x="541" y="149"/>
                    <a:pt x="540" y="150"/>
                  </a:cubicBezTo>
                  <a:cubicBezTo>
                    <a:pt x="540" y="151"/>
                    <a:pt x="540" y="151"/>
                    <a:pt x="539" y="151"/>
                  </a:cubicBezTo>
                  <a:cubicBezTo>
                    <a:pt x="539" y="152"/>
                    <a:pt x="538" y="152"/>
                    <a:pt x="538" y="152"/>
                  </a:cubicBezTo>
                  <a:cubicBezTo>
                    <a:pt x="538" y="152"/>
                    <a:pt x="538" y="153"/>
                    <a:pt x="538" y="153"/>
                  </a:cubicBezTo>
                  <a:cubicBezTo>
                    <a:pt x="537" y="153"/>
                    <a:pt x="537" y="153"/>
                    <a:pt x="537" y="153"/>
                  </a:cubicBezTo>
                  <a:cubicBezTo>
                    <a:pt x="537" y="153"/>
                    <a:pt x="536" y="154"/>
                    <a:pt x="536" y="154"/>
                  </a:cubicBezTo>
                  <a:cubicBezTo>
                    <a:pt x="537" y="155"/>
                    <a:pt x="537" y="154"/>
                    <a:pt x="537" y="155"/>
                  </a:cubicBezTo>
                  <a:cubicBezTo>
                    <a:pt x="537" y="156"/>
                    <a:pt x="537" y="155"/>
                    <a:pt x="536" y="156"/>
                  </a:cubicBezTo>
                  <a:cubicBezTo>
                    <a:pt x="536" y="156"/>
                    <a:pt x="536" y="157"/>
                    <a:pt x="536" y="157"/>
                  </a:cubicBezTo>
                  <a:cubicBezTo>
                    <a:pt x="536" y="157"/>
                    <a:pt x="535" y="157"/>
                    <a:pt x="535" y="157"/>
                  </a:cubicBezTo>
                  <a:cubicBezTo>
                    <a:pt x="535" y="158"/>
                    <a:pt x="535" y="158"/>
                    <a:pt x="535" y="158"/>
                  </a:cubicBezTo>
                  <a:cubicBezTo>
                    <a:pt x="535" y="159"/>
                    <a:pt x="535" y="158"/>
                    <a:pt x="534" y="159"/>
                  </a:cubicBezTo>
                  <a:cubicBezTo>
                    <a:pt x="534" y="160"/>
                    <a:pt x="533" y="160"/>
                    <a:pt x="533" y="160"/>
                  </a:cubicBezTo>
                  <a:cubicBezTo>
                    <a:pt x="533" y="161"/>
                    <a:pt x="534" y="160"/>
                    <a:pt x="533" y="161"/>
                  </a:cubicBezTo>
                  <a:cubicBezTo>
                    <a:pt x="533" y="162"/>
                    <a:pt x="533" y="162"/>
                    <a:pt x="533" y="162"/>
                  </a:cubicBezTo>
                  <a:cubicBezTo>
                    <a:pt x="533" y="163"/>
                    <a:pt x="533" y="163"/>
                    <a:pt x="533" y="163"/>
                  </a:cubicBezTo>
                  <a:cubicBezTo>
                    <a:pt x="533" y="163"/>
                    <a:pt x="533" y="163"/>
                    <a:pt x="533" y="164"/>
                  </a:cubicBezTo>
                  <a:cubicBezTo>
                    <a:pt x="533" y="165"/>
                    <a:pt x="533" y="164"/>
                    <a:pt x="533" y="165"/>
                  </a:cubicBezTo>
                  <a:cubicBezTo>
                    <a:pt x="533" y="166"/>
                    <a:pt x="533" y="166"/>
                    <a:pt x="533" y="166"/>
                  </a:cubicBezTo>
                  <a:cubicBezTo>
                    <a:pt x="534" y="167"/>
                    <a:pt x="534" y="166"/>
                    <a:pt x="534" y="167"/>
                  </a:cubicBezTo>
                  <a:cubicBezTo>
                    <a:pt x="534" y="169"/>
                    <a:pt x="534" y="169"/>
                    <a:pt x="533" y="169"/>
                  </a:cubicBezTo>
                  <a:cubicBezTo>
                    <a:pt x="532" y="169"/>
                    <a:pt x="532" y="168"/>
                    <a:pt x="532" y="169"/>
                  </a:cubicBezTo>
                  <a:cubicBezTo>
                    <a:pt x="531" y="169"/>
                    <a:pt x="531" y="169"/>
                    <a:pt x="531" y="170"/>
                  </a:cubicBezTo>
                  <a:cubicBezTo>
                    <a:pt x="531" y="170"/>
                    <a:pt x="531" y="170"/>
                    <a:pt x="531" y="170"/>
                  </a:cubicBezTo>
                  <a:cubicBezTo>
                    <a:pt x="531" y="171"/>
                    <a:pt x="530" y="171"/>
                    <a:pt x="531" y="172"/>
                  </a:cubicBezTo>
                  <a:cubicBezTo>
                    <a:pt x="531" y="173"/>
                    <a:pt x="531" y="173"/>
                    <a:pt x="531" y="174"/>
                  </a:cubicBezTo>
                  <a:cubicBezTo>
                    <a:pt x="531" y="175"/>
                    <a:pt x="531" y="175"/>
                    <a:pt x="531" y="176"/>
                  </a:cubicBezTo>
                  <a:cubicBezTo>
                    <a:pt x="531" y="177"/>
                    <a:pt x="531" y="177"/>
                    <a:pt x="531" y="178"/>
                  </a:cubicBezTo>
                  <a:cubicBezTo>
                    <a:pt x="531" y="179"/>
                    <a:pt x="531" y="178"/>
                    <a:pt x="530" y="180"/>
                  </a:cubicBezTo>
                  <a:cubicBezTo>
                    <a:pt x="530" y="181"/>
                    <a:pt x="530" y="181"/>
                    <a:pt x="530" y="181"/>
                  </a:cubicBezTo>
                  <a:cubicBezTo>
                    <a:pt x="530" y="182"/>
                    <a:pt x="530" y="181"/>
                    <a:pt x="529" y="182"/>
                  </a:cubicBezTo>
                  <a:cubicBezTo>
                    <a:pt x="529" y="183"/>
                    <a:pt x="530" y="183"/>
                    <a:pt x="529" y="184"/>
                  </a:cubicBezTo>
                  <a:cubicBezTo>
                    <a:pt x="528" y="184"/>
                    <a:pt x="528" y="184"/>
                    <a:pt x="528" y="184"/>
                  </a:cubicBezTo>
                  <a:cubicBezTo>
                    <a:pt x="527" y="185"/>
                    <a:pt x="528" y="185"/>
                    <a:pt x="527" y="185"/>
                  </a:cubicBezTo>
                  <a:cubicBezTo>
                    <a:pt x="527" y="186"/>
                    <a:pt x="527" y="186"/>
                    <a:pt x="526" y="186"/>
                  </a:cubicBezTo>
                  <a:cubicBezTo>
                    <a:pt x="526" y="186"/>
                    <a:pt x="526" y="186"/>
                    <a:pt x="526" y="187"/>
                  </a:cubicBezTo>
                  <a:cubicBezTo>
                    <a:pt x="526" y="188"/>
                    <a:pt x="525" y="189"/>
                    <a:pt x="525" y="188"/>
                  </a:cubicBezTo>
                  <a:cubicBezTo>
                    <a:pt x="524" y="187"/>
                    <a:pt x="524" y="187"/>
                    <a:pt x="524" y="187"/>
                  </a:cubicBezTo>
                  <a:cubicBezTo>
                    <a:pt x="524" y="187"/>
                    <a:pt x="524" y="188"/>
                    <a:pt x="523" y="188"/>
                  </a:cubicBezTo>
                  <a:cubicBezTo>
                    <a:pt x="523" y="188"/>
                    <a:pt x="523" y="188"/>
                    <a:pt x="522" y="188"/>
                  </a:cubicBezTo>
                  <a:cubicBezTo>
                    <a:pt x="522" y="188"/>
                    <a:pt x="521" y="188"/>
                    <a:pt x="521" y="188"/>
                  </a:cubicBezTo>
                  <a:cubicBezTo>
                    <a:pt x="521" y="188"/>
                    <a:pt x="521" y="188"/>
                    <a:pt x="520" y="189"/>
                  </a:cubicBezTo>
                  <a:cubicBezTo>
                    <a:pt x="520" y="189"/>
                    <a:pt x="519" y="189"/>
                    <a:pt x="520" y="190"/>
                  </a:cubicBezTo>
                  <a:cubicBezTo>
                    <a:pt x="520" y="191"/>
                    <a:pt x="520" y="190"/>
                    <a:pt x="519" y="191"/>
                  </a:cubicBezTo>
                  <a:cubicBezTo>
                    <a:pt x="519" y="192"/>
                    <a:pt x="518" y="191"/>
                    <a:pt x="517" y="192"/>
                  </a:cubicBezTo>
                  <a:cubicBezTo>
                    <a:pt x="517" y="193"/>
                    <a:pt x="516" y="193"/>
                    <a:pt x="517" y="193"/>
                  </a:cubicBezTo>
                  <a:cubicBezTo>
                    <a:pt x="517" y="194"/>
                    <a:pt x="517" y="194"/>
                    <a:pt x="518" y="194"/>
                  </a:cubicBezTo>
                  <a:cubicBezTo>
                    <a:pt x="518" y="194"/>
                    <a:pt x="519" y="194"/>
                    <a:pt x="519" y="195"/>
                  </a:cubicBezTo>
                  <a:cubicBezTo>
                    <a:pt x="519" y="195"/>
                    <a:pt x="519" y="195"/>
                    <a:pt x="519" y="196"/>
                  </a:cubicBezTo>
                  <a:cubicBezTo>
                    <a:pt x="519" y="196"/>
                    <a:pt x="519" y="197"/>
                    <a:pt x="518" y="197"/>
                  </a:cubicBezTo>
                  <a:cubicBezTo>
                    <a:pt x="517" y="198"/>
                    <a:pt x="517" y="197"/>
                    <a:pt x="517" y="198"/>
                  </a:cubicBezTo>
                  <a:cubicBezTo>
                    <a:pt x="517" y="199"/>
                    <a:pt x="517" y="200"/>
                    <a:pt x="517" y="200"/>
                  </a:cubicBezTo>
                  <a:cubicBezTo>
                    <a:pt x="518" y="201"/>
                    <a:pt x="518" y="201"/>
                    <a:pt x="519" y="202"/>
                  </a:cubicBezTo>
                  <a:cubicBezTo>
                    <a:pt x="519" y="202"/>
                    <a:pt x="520" y="203"/>
                    <a:pt x="520" y="203"/>
                  </a:cubicBezTo>
                  <a:cubicBezTo>
                    <a:pt x="519" y="204"/>
                    <a:pt x="519" y="203"/>
                    <a:pt x="518" y="204"/>
                  </a:cubicBezTo>
                  <a:cubicBezTo>
                    <a:pt x="518" y="205"/>
                    <a:pt x="518" y="205"/>
                    <a:pt x="517" y="206"/>
                  </a:cubicBezTo>
                  <a:cubicBezTo>
                    <a:pt x="517" y="207"/>
                    <a:pt x="518" y="207"/>
                    <a:pt x="517" y="208"/>
                  </a:cubicBezTo>
                  <a:cubicBezTo>
                    <a:pt x="516" y="209"/>
                    <a:pt x="516" y="209"/>
                    <a:pt x="516" y="210"/>
                  </a:cubicBezTo>
                  <a:cubicBezTo>
                    <a:pt x="517" y="210"/>
                    <a:pt x="517" y="210"/>
                    <a:pt x="517" y="211"/>
                  </a:cubicBezTo>
                  <a:cubicBezTo>
                    <a:pt x="516" y="212"/>
                    <a:pt x="516" y="212"/>
                    <a:pt x="516" y="213"/>
                  </a:cubicBezTo>
                  <a:cubicBezTo>
                    <a:pt x="516" y="213"/>
                    <a:pt x="517" y="213"/>
                    <a:pt x="516" y="214"/>
                  </a:cubicBezTo>
                  <a:cubicBezTo>
                    <a:pt x="515" y="214"/>
                    <a:pt x="516" y="213"/>
                    <a:pt x="515" y="214"/>
                  </a:cubicBezTo>
                  <a:cubicBezTo>
                    <a:pt x="515" y="215"/>
                    <a:pt x="515" y="215"/>
                    <a:pt x="514" y="216"/>
                  </a:cubicBezTo>
                  <a:cubicBezTo>
                    <a:pt x="514" y="216"/>
                    <a:pt x="514" y="215"/>
                    <a:pt x="513" y="216"/>
                  </a:cubicBezTo>
                  <a:cubicBezTo>
                    <a:pt x="512" y="217"/>
                    <a:pt x="512" y="217"/>
                    <a:pt x="511" y="217"/>
                  </a:cubicBezTo>
                  <a:cubicBezTo>
                    <a:pt x="510" y="218"/>
                    <a:pt x="511" y="217"/>
                    <a:pt x="509" y="218"/>
                  </a:cubicBezTo>
                  <a:cubicBezTo>
                    <a:pt x="507" y="218"/>
                    <a:pt x="507" y="218"/>
                    <a:pt x="506" y="218"/>
                  </a:cubicBezTo>
                  <a:cubicBezTo>
                    <a:pt x="506" y="218"/>
                    <a:pt x="506" y="218"/>
                    <a:pt x="505" y="219"/>
                  </a:cubicBezTo>
                  <a:cubicBezTo>
                    <a:pt x="505" y="220"/>
                    <a:pt x="505" y="219"/>
                    <a:pt x="504" y="220"/>
                  </a:cubicBezTo>
                  <a:cubicBezTo>
                    <a:pt x="504" y="221"/>
                    <a:pt x="503" y="220"/>
                    <a:pt x="503" y="221"/>
                  </a:cubicBezTo>
                  <a:cubicBezTo>
                    <a:pt x="502" y="222"/>
                    <a:pt x="503" y="222"/>
                    <a:pt x="502" y="222"/>
                  </a:cubicBezTo>
                  <a:cubicBezTo>
                    <a:pt x="501" y="223"/>
                    <a:pt x="500" y="223"/>
                    <a:pt x="500" y="224"/>
                  </a:cubicBezTo>
                  <a:cubicBezTo>
                    <a:pt x="499" y="224"/>
                    <a:pt x="499" y="225"/>
                    <a:pt x="499" y="225"/>
                  </a:cubicBezTo>
                  <a:cubicBezTo>
                    <a:pt x="498" y="225"/>
                    <a:pt x="498" y="225"/>
                    <a:pt x="498" y="225"/>
                  </a:cubicBezTo>
                  <a:cubicBezTo>
                    <a:pt x="498" y="225"/>
                    <a:pt x="498" y="226"/>
                    <a:pt x="498" y="226"/>
                  </a:cubicBezTo>
                  <a:cubicBezTo>
                    <a:pt x="499" y="226"/>
                    <a:pt x="499" y="226"/>
                    <a:pt x="500" y="226"/>
                  </a:cubicBezTo>
                  <a:cubicBezTo>
                    <a:pt x="500" y="226"/>
                    <a:pt x="500" y="225"/>
                    <a:pt x="500" y="226"/>
                  </a:cubicBezTo>
                  <a:cubicBezTo>
                    <a:pt x="501" y="226"/>
                    <a:pt x="501" y="226"/>
                    <a:pt x="501" y="227"/>
                  </a:cubicBezTo>
                  <a:cubicBezTo>
                    <a:pt x="500" y="228"/>
                    <a:pt x="501" y="228"/>
                    <a:pt x="501" y="229"/>
                  </a:cubicBezTo>
                  <a:cubicBezTo>
                    <a:pt x="501" y="230"/>
                    <a:pt x="501" y="230"/>
                    <a:pt x="501" y="231"/>
                  </a:cubicBezTo>
                  <a:cubicBezTo>
                    <a:pt x="500" y="232"/>
                    <a:pt x="500" y="232"/>
                    <a:pt x="499" y="233"/>
                  </a:cubicBezTo>
                  <a:cubicBezTo>
                    <a:pt x="499" y="234"/>
                    <a:pt x="499" y="233"/>
                    <a:pt x="499" y="234"/>
                  </a:cubicBezTo>
                  <a:cubicBezTo>
                    <a:pt x="500" y="235"/>
                    <a:pt x="499" y="235"/>
                    <a:pt x="499" y="236"/>
                  </a:cubicBezTo>
                  <a:cubicBezTo>
                    <a:pt x="499" y="237"/>
                    <a:pt x="499" y="238"/>
                    <a:pt x="499" y="238"/>
                  </a:cubicBezTo>
                  <a:cubicBezTo>
                    <a:pt x="499" y="238"/>
                    <a:pt x="499" y="239"/>
                    <a:pt x="499" y="240"/>
                  </a:cubicBezTo>
                  <a:cubicBezTo>
                    <a:pt x="499" y="240"/>
                    <a:pt x="500" y="240"/>
                    <a:pt x="499" y="241"/>
                  </a:cubicBezTo>
                  <a:cubicBezTo>
                    <a:pt x="499" y="242"/>
                    <a:pt x="498" y="242"/>
                    <a:pt x="498" y="243"/>
                  </a:cubicBezTo>
                  <a:cubicBezTo>
                    <a:pt x="497" y="243"/>
                    <a:pt x="497" y="243"/>
                    <a:pt x="496" y="244"/>
                  </a:cubicBezTo>
                  <a:cubicBezTo>
                    <a:pt x="496" y="245"/>
                    <a:pt x="496" y="245"/>
                    <a:pt x="496" y="246"/>
                  </a:cubicBezTo>
                  <a:cubicBezTo>
                    <a:pt x="496" y="247"/>
                    <a:pt x="496" y="247"/>
                    <a:pt x="496" y="248"/>
                  </a:cubicBezTo>
                  <a:cubicBezTo>
                    <a:pt x="496" y="248"/>
                    <a:pt x="497" y="248"/>
                    <a:pt x="496" y="249"/>
                  </a:cubicBezTo>
                  <a:cubicBezTo>
                    <a:pt x="496" y="250"/>
                    <a:pt x="495" y="250"/>
                    <a:pt x="495" y="250"/>
                  </a:cubicBezTo>
                  <a:cubicBezTo>
                    <a:pt x="495" y="250"/>
                    <a:pt x="496" y="250"/>
                    <a:pt x="496" y="251"/>
                  </a:cubicBezTo>
                  <a:cubicBezTo>
                    <a:pt x="495" y="252"/>
                    <a:pt x="495" y="252"/>
                    <a:pt x="495" y="252"/>
                  </a:cubicBezTo>
                  <a:cubicBezTo>
                    <a:pt x="495" y="252"/>
                    <a:pt x="496" y="252"/>
                    <a:pt x="496" y="253"/>
                  </a:cubicBezTo>
                  <a:cubicBezTo>
                    <a:pt x="495" y="253"/>
                    <a:pt x="495" y="253"/>
                    <a:pt x="495" y="254"/>
                  </a:cubicBezTo>
                  <a:cubicBezTo>
                    <a:pt x="495" y="255"/>
                    <a:pt x="495" y="254"/>
                    <a:pt x="495" y="255"/>
                  </a:cubicBezTo>
                  <a:cubicBezTo>
                    <a:pt x="495" y="256"/>
                    <a:pt x="495" y="256"/>
                    <a:pt x="494" y="256"/>
                  </a:cubicBezTo>
                  <a:cubicBezTo>
                    <a:pt x="493" y="256"/>
                    <a:pt x="493" y="255"/>
                    <a:pt x="493" y="255"/>
                  </a:cubicBezTo>
                  <a:cubicBezTo>
                    <a:pt x="492" y="255"/>
                    <a:pt x="491" y="254"/>
                    <a:pt x="491" y="255"/>
                  </a:cubicBezTo>
                  <a:cubicBezTo>
                    <a:pt x="490" y="256"/>
                    <a:pt x="490" y="256"/>
                    <a:pt x="491" y="257"/>
                  </a:cubicBezTo>
                  <a:cubicBezTo>
                    <a:pt x="491" y="258"/>
                    <a:pt x="491" y="257"/>
                    <a:pt x="491" y="259"/>
                  </a:cubicBezTo>
                  <a:cubicBezTo>
                    <a:pt x="490" y="260"/>
                    <a:pt x="490" y="260"/>
                    <a:pt x="490" y="260"/>
                  </a:cubicBezTo>
                  <a:cubicBezTo>
                    <a:pt x="489" y="261"/>
                    <a:pt x="489" y="261"/>
                    <a:pt x="489" y="261"/>
                  </a:cubicBezTo>
                  <a:cubicBezTo>
                    <a:pt x="489" y="260"/>
                    <a:pt x="488" y="260"/>
                    <a:pt x="488" y="261"/>
                  </a:cubicBezTo>
                  <a:cubicBezTo>
                    <a:pt x="487" y="261"/>
                    <a:pt x="486" y="261"/>
                    <a:pt x="486" y="261"/>
                  </a:cubicBezTo>
                  <a:cubicBezTo>
                    <a:pt x="486" y="261"/>
                    <a:pt x="486" y="261"/>
                    <a:pt x="485" y="262"/>
                  </a:cubicBezTo>
                  <a:cubicBezTo>
                    <a:pt x="485" y="263"/>
                    <a:pt x="485" y="263"/>
                    <a:pt x="485" y="263"/>
                  </a:cubicBezTo>
                  <a:cubicBezTo>
                    <a:pt x="486" y="263"/>
                    <a:pt x="486" y="264"/>
                    <a:pt x="485" y="264"/>
                  </a:cubicBezTo>
                  <a:cubicBezTo>
                    <a:pt x="485" y="264"/>
                    <a:pt x="484" y="264"/>
                    <a:pt x="484" y="264"/>
                  </a:cubicBezTo>
                  <a:cubicBezTo>
                    <a:pt x="483" y="263"/>
                    <a:pt x="483" y="262"/>
                    <a:pt x="483" y="262"/>
                  </a:cubicBezTo>
                  <a:cubicBezTo>
                    <a:pt x="482" y="262"/>
                    <a:pt x="483" y="262"/>
                    <a:pt x="482" y="261"/>
                  </a:cubicBezTo>
                  <a:cubicBezTo>
                    <a:pt x="481" y="261"/>
                    <a:pt x="480" y="260"/>
                    <a:pt x="479" y="261"/>
                  </a:cubicBezTo>
                  <a:cubicBezTo>
                    <a:pt x="479" y="261"/>
                    <a:pt x="479" y="262"/>
                    <a:pt x="478" y="262"/>
                  </a:cubicBezTo>
                  <a:cubicBezTo>
                    <a:pt x="478" y="263"/>
                    <a:pt x="477" y="261"/>
                    <a:pt x="477" y="262"/>
                  </a:cubicBezTo>
                  <a:cubicBezTo>
                    <a:pt x="477" y="264"/>
                    <a:pt x="477" y="264"/>
                    <a:pt x="478" y="264"/>
                  </a:cubicBezTo>
                  <a:cubicBezTo>
                    <a:pt x="478" y="265"/>
                    <a:pt x="478" y="265"/>
                    <a:pt x="478" y="265"/>
                  </a:cubicBezTo>
                  <a:cubicBezTo>
                    <a:pt x="478" y="266"/>
                    <a:pt x="479" y="265"/>
                    <a:pt x="478" y="266"/>
                  </a:cubicBezTo>
                  <a:cubicBezTo>
                    <a:pt x="478" y="267"/>
                    <a:pt x="477" y="267"/>
                    <a:pt x="477" y="268"/>
                  </a:cubicBezTo>
                  <a:cubicBezTo>
                    <a:pt x="476" y="268"/>
                    <a:pt x="476" y="268"/>
                    <a:pt x="475" y="268"/>
                  </a:cubicBezTo>
                  <a:cubicBezTo>
                    <a:pt x="475" y="269"/>
                    <a:pt x="475" y="269"/>
                    <a:pt x="475" y="269"/>
                  </a:cubicBezTo>
                  <a:cubicBezTo>
                    <a:pt x="475" y="270"/>
                    <a:pt x="475" y="269"/>
                    <a:pt x="474" y="269"/>
                  </a:cubicBezTo>
                  <a:cubicBezTo>
                    <a:pt x="473" y="269"/>
                    <a:pt x="473" y="270"/>
                    <a:pt x="473" y="270"/>
                  </a:cubicBezTo>
                  <a:cubicBezTo>
                    <a:pt x="473" y="270"/>
                    <a:pt x="472" y="270"/>
                    <a:pt x="473" y="271"/>
                  </a:cubicBezTo>
                  <a:cubicBezTo>
                    <a:pt x="473" y="271"/>
                    <a:pt x="474" y="271"/>
                    <a:pt x="473" y="272"/>
                  </a:cubicBezTo>
                  <a:cubicBezTo>
                    <a:pt x="472" y="272"/>
                    <a:pt x="472" y="272"/>
                    <a:pt x="472" y="272"/>
                  </a:cubicBezTo>
                  <a:cubicBezTo>
                    <a:pt x="471" y="272"/>
                    <a:pt x="471" y="271"/>
                    <a:pt x="471" y="271"/>
                  </a:cubicBezTo>
                  <a:cubicBezTo>
                    <a:pt x="470" y="271"/>
                    <a:pt x="469" y="271"/>
                    <a:pt x="469" y="271"/>
                  </a:cubicBezTo>
                  <a:cubicBezTo>
                    <a:pt x="469" y="271"/>
                    <a:pt x="469" y="271"/>
                    <a:pt x="469" y="272"/>
                  </a:cubicBezTo>
                  <a:cubicBezTo>
                    <a:pt x="468" y="274"/>
                    <a:pt x="468" y="273"/>
                    <a:pt x="468" y="275"/>
                  </a:cubicBezTo>
                  <a:cubicBezTo>
                    <a:pt x="468" y="277"/>
                    <a:pt x="468" y="276"/>
                    <a:pt x="468" y="278"/>
                  </a:cubicBezTo>
                  <a:cubicBezTo>
                    <a:pt x="468" y="281"/>
                    <a:pt x="468" y="280"/>
                    <a:pt x="468" y="282"/>
                  </a:cubicBezTo>
                  <a:cubicBezTo>
                    <a:pt x="468" y="284"/>
                    <a:pt x="468" y="284"/>
                    <a:pt x="467" y="285"/>
                  </a:cubicBezTo>
                  <a:cubicBezTo>
                    <a:pt x="467" y="286"/>
                    <a:pt x="466" y="286"/>
                    <a:pt x="466" y="287"/>
                  </a:cubicBezTo>
                  <a:cubicBezTo>
                    <a:pt x="465" y="288"/>
                    <a:pt x="466" y="287"/>
                    <a:pt x="466" y="289"/>
                  </a:cubicBezTo>
                  <a:cubicBezTo>
                    <a:pt x="466" y="290"/>
                    <a:pt x="466" y="291"/>
                    <a:pt x="466" y="292"/>
                  </a:cubicBezTo>
                  <a:cubicBezTo>
                    <a:pt x="466" y="294"/>
                    <a:pt x="465" y="295"/>
                    <a:pt x="465" y="295"/>
                  </a:cubicBezTo>
                  <a:cubicBezTo>
                    <a:pt x="465" y="296"/>
                    <a:pt x="465" y="296"/>
                    <a:pt x="465" y="296"/>
                  </a:cubicBezTo>
                  <a:cubicBezTo>
                    <a:pt x="465" y="296"/>
                    <a:pt x="465" y="296"/>
                    <a:pt x="464" y="297"/>
                  </a:cubicBezTo>
                  <a:cubicBezTo>
                    <a:pt x="463" y="298"/>
                    <a:pt x="463" y="299"/>
                    <a:pt x="463" y="299"/>
                  </a:cubicBezTo>
                  <a:cubicBezTo>
                    <a:pt x="462" y="300"/>
                    <a:pt x="462" y="300"/>
                    <a:pt x="462" y="301"/>
                  </a:cubicBezTo>
                  <a:cubicBezTo>
                    <a:pt x="461" y="302"/>
                    <a:pt x="459" y="303"/>
                    <a:pt x="459" y="304"/>
                  </a:cubicBezTo>
                  <a:cubicBezTo>
                    <a:pt x="459" y="304"/>
                    <a:pt x="459" y="305"/>
                    <a:pt x="459" y="305"/>
                  </a:cubicBezTo>
                  <a:cubicBezTo>
                    <a:pt x="458" y="306"/>
                    <a:pt x="457" y="305"/>
                    <a:pt x="458" y="307"/>
                  </a:cubicBezTo>
                  <a:cubicBezTo>
                    <a:pt x="458" y="308"/>
                    <a:pt x="458" y="308"/>
                    <a:pt x="457" y="308"/>
                  </a:cubicBezTo>
                  <a:cubicBezTo>
                    <a:pt x="456" y="309"/>
                    <a:pt x="455" y="308"/>
                    <a:pt x="456" y="309"/>
                  </a:cubicBezTo>
                  <a:cubicBezTo>
                    <a:pt x="456" y="310"/>
                    <a:pt x="457" y="311"/>
                    <a:pt x="457" y="312"/>
                  </a:cubicBezTo>
                  <a:cubicBezTo>
                    <a:pt x="457" y="312"/>
                    <a:pt x="456" y="312"/>
                    <a:pt x="456" y="313"/>
                  </a:cubicBezTo>
                  <a:cubicBezTo>
                    <a:pt x="456" y="314"/>
                    <a:pt x="457" y="314"/>
                    <a:pt x="457" y="315"/>
                  </a:cubicBezTo>
                  <a:cubicBezTo>
                    <a:pt x="457" y="316"/>
                    <a:pt x="458" y="316"/>
                    <a:pt x="457" y="316"/>
                  </a:cubicBezTo>
                  <a:cubicBezTo>
                    <a:pt x="457" y="317"/>
                    <a:pt x="456" y="316"/>
                    <a:pt x="455" y="317"/>
                  </a:cubicBezTo>
                  <a:cubicBezTo>
                    <a:pt x="454" y="317"/>
                    <a:pt x="455" y="318"/>
                    <a:pt x="454" y="318"/>
                  </a:cubicBezTo>
                  <a:cubicBezTo>
                    <a:pt x="453" y="318"/>
                    <a:pt x="453" y="318"/>
                    <a:pt x="452" y="319"/>
                  </a:cubicBezTo>
                  <a:cubicBezTo>
                    <a:pt x="452" y="319"/>
                    <a:pt x="452" y="319"/>
                    <a:pt x="452" y="320"/>
                  </a:cubicBezTo>
                  <a:cubicBezTo>
                    <a:pt x="452" y="321"/>
                    <a:pt x="453" y="320"/>
                    <a:pt x="453" y="321"/>
                  </a:cubicBezTo>
                  <a:cubicBezTo>
                    <a:pt x="452" y="323"/>
                    <a:pt x="452" y="322"/>
                    <a:pt x="452" y="323"/>
                  </a:cubicBezTo>
                  <a:cubicBezTo>
                    <a:pt x="452" y="323"/>
                    <a:pt x="452" y="323"/>
                    <a:pt x="451" y="323"/>
                  </a:cubicBezTo>
                  <a:cubicBezTo>
                    <a:pt x="451" y="324"/>
                    <a:pt x="450" y="324"/>
                    <a:pt x="450" y="325"/>
                  </a:cubicBezTo>
                  <a:cubicBezTo>
                    <a:pt x="450" y="326"/>
                    <a:pt x="450" y="326"/>
                    <a:pt x="450" y="327"/>
                  </a:cubicBezTo>
                  <a:cubicBezTo>
                    <a:pt x="449" y="328"/>
                    <a:pt x="448" y="328"/>
                    <a:pt x="448" y="329"/>
                  </a:cubicBezTo>
                  <a:cubicBezTo>
                    <a:pt x="449" y="329"/>
                    <a:pt x="448" y="329"/>
                    <a:pt x="449" y="329"/>
                  </a:cubicBezTo>
                  <a:cubicBezTo>
                    <a:pt x="450" y="330"/>
                    <a:pt x="451" y="329"/>
                    <a:pt x="450" y="330"/>
                  </a:cubicBezTo>
                  <a:cubicBezTo>
                    <a:pt x="449" y="331"/>
                    <a:pt x="449" y="331"/>
                    <a:pt x="449" y="331"/>
                  </a:cubicBezTo>
                  <a:cubicBezTo>
                    <a:pt x="449" y="332"/>
                    <a:pt x="449" y="331"/>
                    <a:pt x="449" y="332"/>
                  </a:cubicBezTo>
                  <a:cubicBezTo>
                    <a:pt x="449" y="333"/>
                    <a:pt x="449" y="332"/>
                    <a:pt x="449" y="333"/>
                  </a:cubicBezTo>
                  <a:cubicBezTo>
                    <a:pt x="449" y="334"/>
                    <a:pt x="449" y="334"/>
                    <a:pt x="449" y="334"/>
                  </a:cubicBezTo>
                  <a:cubicBezTo>
                    <a:pt x="450" y="335"/>
                    <a:pt x="450" y="335"/>
                    <a:pt x="450" y="336"/>
                  </a:cubicBezTo>
                  <a:cubicBezTo>
                    <a:pt x="450" y="337"/>
                    <a:pt x="451" y="336"/>
                    <a:pt x="450" y="337"/>
                  </a:cubicBezTo>
                  <a:cubicBezTo>
                    <a:pt x="449" y="338"/>
                    <a:pt x="448" y="338"/>
                    <a:pt x="448" y="338"/>
                  </a:cubicBezTo>
                  <a:cubicBezTo>
                    <a:pt x="447" y="338"/>
                    <a:pt x="448" y="338"/>
                    <a:pt x="447" y="338"/>
                  </a:cubicBezTo>
                  <a:cubicBezTo>
                    <a:pt x="447" y="339"/>
                    <a:pt x="447" y="338"/>
                    <a:pt x="446" y="338"/>
                  </a:cubicBezTo>
                  <a:cubicBezTo>
                    <a:pt x="446" y="338"/>
                    <a:pt x="446" y="337"/>
                    <a:pt x="445" y="338"/>
                  </a:cubicBezTo>
                  <a:cubicBezTo>
                    <a:pt x="445" y="340"/>
                    <a:pt x="444" y="340"/>
                    <a:pt x="444" y="340"/>
                  </a:cubicBezTo>
                  <a:cubicBezTo>
                    <a:pt x="443" y="340"/>
                    <a:pt x="443" y="339"/>
                    <a:pt x="442" y="340"/>
                  </a:cubicBezTo>
                  <a:cubicBezTo>
                    <a:pt x="442" y="340"/>
                    <a:pt x="442" y="340"/>
                    <a:pt x="441" y="340"/>
                  </a:cubicBezTo>
                  <a:cubicBezTo>
                    <a:pt x="441" y="341"/>
                    <a:pt x="441" y="341"/>
                    <a:pt x="440" y="341"/>
                  </a:cubicBezTo>
                  <a:cubicBezTo>
                    <a:pt x="440" y="342"/>
                    <a:pt x="439" y="342"/>
                    <a:pt x="439" y="342"/>
                  </a:cubicBezTo>
                  <a:cubicBezTo>
                    <a:pt x="438" y="343"/>
                    <a:pt x="437" y="342"/>
                    <a:pt x="437" y="343"/>
                  </a:cubicBezTo>
                  <a:cubicBezTo>
                    <a:pt x="437" y="344"/>
                    <a:pt x="438" y="345"/>
                    <a:pt x="437" y="345"/>
                  </a:cubicBezTo>
                  <a:cubicBezTo>
                    <a:pt x="437" y="346"/>
                    <a:pt x="436" y="345"/>
                    <a:pt x="436" y="346"/>
                  </a:cubicBezTo>
                  <a:cubicBezTo>
                    <a:pt x="436" y="347"/>
                    <a:pt x="436" y="347"/>
                    <a:pt x="436" y="347"/>
                  </a:cubicBezTo>
                  <a:cubicBezTo>
                    <a:pt x="435" y="347"/>
                    <a:pt x="435" y="347"/>
                    <a:pt x="434" y="348"/>
                  </a:cubicBezTo>
                  <a:cubicBezTo>
                    <a:pt x="434" y="349"/>
                    <a:pt x="434" y="349"/>
                    <a:pt x="435" y="350"/>
                  </a:cubicBezTo>
                  <a:cubicBezTo>
                    <a:pt x="435" y="350"/>
                    <a:pt x="435" y="349"/>
                    <a:pt x="435" y="350"/>
                  </a:cubicBezTo>
                  <a:cubicBezTo>
                    <a:pt x="436" y="351"/>
                    <a:pt x="436" y="351"/>
                    <a:pt x="435" y="352"/>
                  </a:cubicBezTo>
                  <a:cubicBezTo>
                    <a:pt x="435" y="352"/>
                    <a:pt x="436" y="352"/>
                    <a:pt x="436" y="352"/>
                  </a:cubicBezTo>
                  <a:cubicBezTo>
                    <a:pt x="436" y="353"/>
                    <a:pt x="436" y="352"/>
                    <a:pt x="435" y="353"/>
                  </a:cubicBezTo>
                  <a:cubicBezTo>
                    <a:pt x="435" y="354"/>
                    <a:pt x="435" y="354"/>
                    <a:pt x="435" y="355"/>
                  </a:cubicBezTo>
                  <a:cubicBezTo>
                    <a:pt x="436" y="355"/>
                    <a:pt x="436" y="356"/>
                    <a:pt x="435" y="356"/>
                  </a:cubicBezTo>
                  <a:cubicBezTo>
                    <a:pt x="435" y="356"/>
                    <a:pt x="435" y="355"/>
                    <a:pt x="434" y="356"/>
                  </a:cubicBezTo>
                  <a:cubicBezTo>
                    <a:pt x="434" y="356"/>
                    <a:pt x="434" y="357"/>
                    <a:pt x="434" y="357"/>
                  </a:cubicBezTo>
                  <a:cubicBezTo>
                    <a:pt x="434" y="358"/>
                    <a:pt x="434" y="358"/>
                    <a:pt x="434" y="358"/>
                  </a:cubicBezTo>
                  <a:cubicBezTo>
                    <a:pt x="433" y="359"/>
                    <a:pt x="433" y="359"/>
                    <a:pt x="433" y="360"/>
                  </a:cubicBezTo>
                  <a:cubicBezTo>
                    <a:pt x="432" y="360"/>
                    <a:pt x="433" y="360"/>
                    <a:pt x="432" y="361"/>
                  </a:cubicBezTo>
                  <a:cubicBezTo>
                    <a:pt x="432" y="362"/>
                    <a:pt x="432" y="362"/>
                    <a:pt x="431" y="362"/>
                  </a:cubicBezTo>
                  <a:cubicBezTo>
                    <a:pt x="430" y="361"/>
                    <a:pt x="431" y="361"/>
                    <a:pt x="430" y="362"/>
                  </a:cubicBezTo>
                  <a:cubicBezTo>
                    <a:pt x="429" y="362"/>
                    <a:pt x="428" y="362"/>
                    <a:pt x="428" y="363"/>
                  </a:cubicBezTo>
                  <a:cubicBezTo>
                    <a:pt x="427" y="363"/>
                    <a:pt x="428" y="364"/>
                    <a:pt x="428" y="364"/>
                  </a:cubicBezTo>
                  <a:cubicBezTo>
                    <a:pt x="428" y="365"/>
                    <a:pt x="428" y="365"/>
                    <a:pt x="427" y="365"/>
                  </a:cubicBezTo>
                  <a:cubicBezTo>
                    <a:pt x="426" y="365"/>
                    <a:pt x="426" y="365"/>
                    <a:pt x="426" y="365"/>
                  </a:cubicBezTo>
                  <a:cubicBezTo>
                    <a:pt x="425" y="366"/>
                    <a:pt x="425" y="365"/>
                    <a:pt x="424" y="366"/>
                  </a:cubicBezTo>
                  <a:cubicBezTo>
                    <a:pt x="424" y="367"/>
                    <a:pt x="424" y="367"/>
                    <a:pt x="423" y="367"/>
                  </a:cubicBezTo>
                  <a:cubicBezTo>
                    <a:pt x="423" y="367"/>
                    <a:pt x="422" y="367"/>
                    <a:pt x="422" y="366"/>
                  </a:cubicBezTo>
                  <a:cubicBezTo>
                    <a:pt x="422" y="366"/>
                    <a:pt x="421" y="365"/>
                    <a:pt x="421" y="365"/>
                  </a:cubicBezTo>
                  <a:cubicBezTo>
                    <a:pt x="421" y="365"/>
                    <a:pt x="419" y="366"/>
                    <a:pt x="419" y="366"/>
                  </a:cubicBezTo>
                  <a:cubicBezTo>
                    <a:pt x="419" y="366"/>
                    <a:pt x="419" y="365"/>
                    <a:pt x="418" y="365"/>
                  </a:cubicBezTo>
                  <a:cubicBezTo>
                    <a:pt x="418" y="365"/>
                    <a:pt x="417" y="364"/>
                    <a:pt x="417" y="365"/>
                  </a:cubicBezTo>
                  <a:cubicBezTo>
                    <a:pt x="416" y="366"/>
                    <a:pt x="417" y="365"/>
                    <a:pt x="416" y="366"/>
                  </a:cubicBezTo>
                  <a:cubicBezTo>
                    <a:pt x="415" y="367"/>
                    <a:pt x="414" y="367"/>
                    <a:pt x="414" y="367"/>
                  </a:cubicBezTo>
                  <a:cubicBezTo>
                    <a:pt x="414" y="366"/>
                    <a:pt x="414" y="366"/>
                    <a:pt x="414" y="366"/>
                  </a:cubicBezTo>
                  <a:cubicBezTo>
                    <a:pt x="414" y="366"/>
                    <a:pt x="412" y="366"/>
                    <a:pt x="412" y="366"/>
                  </a:cubicBezTo>
                  <a:cubicBezTo>
                    <a:pt x="412" y="365"/>
                    <a:pt x="412" y="365"/>
                    <a:pt x="412" y="364"/>
                  </a:cubicBezTo>
                  <a:cubicBezTo>
                    <a:pt x="411" y="363"/>
                    <a:pt x="411" y="362"/>
                    <a:pt x="411" y="362"/>
                  </a:cubicBezTo>
                  <a:cubicBezTo>
                    <a:pt x="411" y="361"/>
                    <a:pt x="411" y="360"/>
                    <a:pt x="411" y="359"/>
                  </a:cubicBezTo>
                  <a:cubicBezTo>
                    <a:pt x="412" y="358"/>
                    <a:pt x="412" y="359"/>
                    <a:pt x="412" y="358"/>
                  </a:cubicBezTo>
                  <a:cubicBezTo>
                    <a:pt x="411" y="357"/>
                    <a:pt x="411" y="357"/>
                    <a:pt x="411" y="357"/>
                  </a:cubicBezTo>
                  <a:cubicBezTo>
                    <a:pt x="410" y="356"/>
                    <a:pt x="410" y="355"/>
                    <a:pt x="409" y="356"/>
                  </a:cubicBezTo>
                  <a:cubicBezTo>
                    <a:pt x="409" y="356"/>
                    <a:pt x="408" y="356"/>
                    <a:pt x="408" y="356"/>
                  </a:cubicBezTo>
                  <a:cubicBezTo>
                    <a:pt x="408" y="356"/>
                    <a:pt x="409" y="355"/>
                    <a:pt x="408" y="356"/>
                  </a:cubicBezTo>
                  <a:cubicBezTo>
                    <a:pt x="407" y="357"/>
                    <a:pt x="407" y="358"/>
                    <a:pt x="406" y="358"/>
                  </a:cubicBezTo>
                  <a:cubicBezTo>
                    <a:pt x="406" y="357"/>
                    <a:pt x="406" y="357"/>
                    <a:pt x="405" y="357"/>
                  </a:cubicBezTo>
                  <a:cubicBezTo>
                    <a:pt x="404" y="357"/>
                    <a:pt x="404" y="358"/>
                    <a:pt x="404" y="357"/>
                  </a:cubicBezTo>
                  <a:cubicBezTo>
                    <a:pt x="403" y="357"/>
                    <a:pt x="403" y="356"/>
                    <a:pt x="403" y="355"/>
                  </a:cubicBezTo>
                  <a:cubicBezTo>
                    <a:pt x="403" y="355"/>
                    <a:pt x="403" y="354"/>
                    <a:pt x="403" y="354"/>
                  </a:cubicBezTo>
                  <a:cubicBezTo>
                    <a:pt x="403" y="354"/>
                    <a:pt x="403" y="353"/>
                    <a:pt x="402" y="353"/>
                  </a:cubicBezTo>
                  <a:cubicBezTo>
                    <a:pt x="402" y="354"/>
                    <a:pt x="402" y="354"/>
                    <a:pt x="402" y="353"/>
                  </a:cubicBezTo>
                  <a:cubicBezTo>
                    <a:pt x="402" y="353"/>
                    <a:pt x="401" y="352"/>
                    <a:pt x="401" y="352"/>
                  </a:cubicBezTo>
                  <a:cubicBezTo>
                    <a:pt x="401" y="352"/>
                    <a:pt x="401" y="352"/>
                    <a:pt x="400" y="352"/>
                  </a:cubicBezTo>
                  <a:cubicBezTo>
                    <a:pt x="400" y="352"/>
                    <a:pt x="400" y="352"/>
                    <a:pt x="399" y="351"/>
                  </a:cubicBezTo>
                  <a:cubicBezTo>
                    <a:pt x="399" y="350"/>
                    <a:pt x="399" y="350"/>
                    <a:pt x="398" y="350"/>
                  </a:cubicBezTo>
                  <a:cubicBezTo>
                    <a:pt x="398" y="349"/>
                    <a:pt x="398" y="348"/>
                    <a:pt x="398" y="348"/>
                  </a:cubicBezTo>
                  <a:cubicBezTo>
                    <a:pt x="399" y="347"/>
                    <a:pt x="399" y="347"/>
                    <a:pt x="399" y="346"/>
                  </a:cubicBezTo>
                  <a:cubicBezTo>
                    <a:pt x="399" y="345"/>
                    <a:pt x="400" y="345"/>
                    <a:pt x="399" y="344"/>
                  </a:cubicBezTo>
                  <a:cubicBezTo>
                    <a:pt x="398" y="344"/>
                    <a:pt x="398" y="344"/>
                    <a:pt x="397" y="344"/>
                  </a:cubicBezTo>
                  <a:cubicBezTo>
                    <a:pt x="397" y="343"/>
                    <a:pt x="397" y="343"/>
                    <a:pt x="396" y="344"/>
                  </a:cubicBezTo>
                  <a:cubicBezTo>
                    <a:pt x="395" y="344"/>
                    <a:pt x="395" y="345"/>
                    <a:pt x="395" y="344"/>
                  </a:cubicBezTo>
                  <a:cubicBezTo>
                    <a:pt x="394" y="344"/>
                    <a:pt x="394" y="343"/>
                    <a:pt x="394" y="343"/>
                  </a:cubicBezTo>
                  <a:cubicBezTo>
                    <a:pt x="393" y="342"/>
                    <a:pt x="393" y="343"/>
                    <a:pt x="392" y="342"/>
                  </a:cubicBezTo>
                  <a:cubicBezTo>
                    <a:pt x="392" y="341"/>
                    <a:pt x="392" y="342"/>
                    <a:pt x="392" y="341"/>
                  </a:cubicBezTo>
                  <a:cubicBezTo>
                    <a:pt x="391" y="340"/>
                    <a:pt x="391" y="340"/>
                    <a:pt x="391" y="340"/>
                  </a:cubicBezTo>
                  <a:cubicBezTo>
                    <a:pt x="390" y="340"/>
                    <a:pt x="390" y="340"/>
                    <a:pt x="390" y="340"/>
                  </a:cubicBezTo>
                  <a:cubicBezTo>
                    <a:pt x="389" y="340"/>
                    <a:pt x="389" y="340"/>
                    <a:pt x="389" y="340"/>
                  </a:cubicBezTo>
                  <a:cubicBezTo>
                    <a:pt x="388" y="339"/>
                    <a:pt x="387" y="340"/>
                    <a:pt x="387" y="339"/>
                  </a:cubicBezTo>
                  <a:cubicBezTo>
                    <a:pt x="387" y="338"/>
                    <a:pt x="388" y="338"/>
                    <a:pt x="388" y="337"/>
                  </a:cubicBezTo>
                  <a:cubicBezTo>
                    <a:pt x="388" y="336"/>
                    <a:pt x="389" y="336"/>
                    <a:pt x="388" y="335"/>
                  </a:cubicBezTo>
                  <a:cubicBezTo>
                    <a:pt x="387" y="335"/>
                    <a:pt x="387" y="334"/>
                    <a:pt x="387" y="334"/>
                  </a:cubicBezTo>
                  <a:cubicBezTo>
                    <a:pt x="387" y="334"/>
                    <a:pt x="387" y="332"/>
                    <a:pt x="386" y="334"/>
                  </a:cubicBezTo>
                  <a:cubicBezTo>
                    <a:pt x="386" y="336"/>
                    <a:pt x="385" y="337"/>
                    <a:pt x="386" y="338"/>
                  </a:cubicBezTo>
                  <a:cubicBezTo>
                    <a:pt x="386" y="340"/>
                    <a:pt x="386" y="339"/>
                    <a:pt x="386" y="341"/>
                  </a:cubicBezTo>
                  <a:cubicBezTo>
                    <a:pt x="385" y="343"/>
                    <a:pt x="386" y="343"/>
                    <a:pt x="385" y="344"/>
                  </a:cubicBezTo>
                  <a:cubicBezTo>
                    <a:pt x="384" y="345"/>
                    <a:pt x="384" y="345"/>
                    <a:pt x="383" y="345"/>
                  </a:cubicBezTo>
                  <a:cubicBezTo>
                    <a:pt x="382" y="346"/>
                    <a:pt x="382" y="345"/>
                    <a:pt x="382" y="346"/>
                  </a:cubicBezTo>
                  <a:cubicBezTo>
                    <a:pt x="382" y="347"/>
                    <a:pt x="383" y="348"/>
                    <a:pt x="382" y="347"/>
                  </a:cubicBezTo>
                  <a:cubicBezTo>
                    <a:pt x="381" y="347"/>
                    <a:pt x="381" y="346"/>
                    <a:pt x="380" y="346"/>
                  </a:cubicBezTo>
                  <a:cubicBezTo>
                    <a:pt x="380" y="346"/>
                    <a:pt x="379" y="346"/>
                    <a:pt x="379" y="346"/>
                  </a:cubicBezTo>
                  <a:cubicBezTo>
                    <a:pt x="378" y="346"/>
                    <a:pt x="378" y="346"/>
                    <a:pt x="376" y="347"/>
                  </a:cubicBezTo>
                  <a:cubicBezTo>
                    <a:pt x="375" y="347"/>
                    <a:pt x="375" y="347"/>
                    <a:pt x="373" y="347"/>
                  </a:cubicBezTo>
                  <a:cubicBezTo>
                    <a:pt x="372" y="347"/>
                    <a:pt x="371" y="348"/>
                    <a:pt x="370" y="348"/>
                  </a:cubicBezTo>
                  <a:cubicBezTo>
                    <a:pt x="369" y="347"/>
                    <a:pt x="369" y="348"/>
                    <a:pt x="369" y="347"/>
                  </a:cubicBezTo>
                  <a:cubicBezTo>
                    <a:pt x="368" y="346"/>
                    <a:pt x="367" y="346"/>
                    <a:pt x="367" y="345"/>
                  </a:cubicBezTo>
                  <a:cubicBezTo>
                    <a:pt x="367" y="345"/>
                    <a:pt x="367" y="344"/>
                    <a:pt x="367" y="344"/>
                  </a:cubicBezTo>
                  <a:cubicBezTo>
                    <a:pt x="367" y="343"/>
                    <a:pt x="367" y="342"/>
                    <a:pt x="367" y="342"/>
                  </a:cubicBezTo>
                  <a:cubicBezTo>
                    <a:pt x="367" y="342"/>
                    <a:pt x="367" y="342"/>
                    <a:pt x="367" y="342"/>
                  </a:cubicBezTo>
                  <a:cubicBezTo>
                    <a:pt x="367" y="341"/>
                    <a:pt x="367" y="339"/>
                    <a:pt x="366" y="340"/>
                  </a:cubicBezTo>
                  <a:cubicBezTo>
                    <a:pt x="365" y="340"/>
                    <a:pt x="354" y="351"/>
                    <a:pt x="354" y="352"/>
                  </a:cubicBezTo>
                  <a:cubicBezTo>
                    <a:pt x="354" y="352"/>
                    <a:pt x="352" y="352"/>
                    <a:pt x="351" y="352"/>
                  </a:cubicBezTo>
                  <a:cubicBezTo>
                    <a:pt x="350" y="353"/>
                    <a:pt x="349" y="352"/>
                    <a:pt x="349" y="352"/>
                  </a:cubicBezTo>
                  <a:cubicBezTo>
                    <a:pt x="348" y="352"/>
                    <a:pt x="348" y="351"/>
                    <a:pt x="348" y="352"/>
                  </a:cubicBezTo>
                  <a:cubicBezTo>
                    <a:pt x="348" y="353"/>
                    <a:pt x="347" y="354"/>
                    <a:pt x="347" y="355"/>
                  </a:cubicBezTo>
                  <a:cubicBezTo>
                    <a:pt x="347" y="356"/>
                    <a:pt x="346" y="357"/>
                    <a:pt x="347" y="357"/>
                  </a:cubicBezTo>
                  <a:cubicBezTo>
                    <a:pt x="347" y="357"/>
                    <a:pt x="348" y="357"/>
                    <a:pt x="347" y="357"/>
                  </a:cubicBezTo>
                  <a:cubicBezTo>
                    <a:pt x="347" y="358"/>
                    <a:pt x="346" y="358"/>
                    <a:pt x="346" y="358"/>
                  </a:cubicBezTo>
                  <a:cubicBezTo>
                    <a:pt x="346" y="359"/>
                    <a:pt x="346" y="359"/>
                    <a:pt x="346" y="360"/>
                  </a:cubicBezTo>
                  <a:cubicBezTo>
                    <a:pt x="346" y="361"/>
                    <a:pt x="346" y="361"/>
                    <a:pt x="345" y="362"/>
                  </a:cubicBezTo>
                  <a:cubicBezTo>
                    <a:pt x="344" y="364"/>
                    <a:pt x="344" y="364"/>
                    <a:pt x="344" y="365"/>
                  </a:cubicBezTo>
                  <a:cubicBezTo>
                    <a:pt x="343" y="366"/>
                    <a:pt x="345" y="367"/>
                    <a:pt x="343" y="366"/>
                  </a:cubicBezTo>
                  <a:cubicBezTo>
                    <a:pt x="341" y="366"/>
                    <a:pt x="342" y="365"/>
                    <a:pt x="341" y="365"/>
                  </a:cubicBezTo>
                  <a:cubicBezTo>
                    <a:pt x="340" y="365"/>
                    <a:pt x="340" y="366"/>
                    <a:pt x="340" y="366"/>
                  </a:cubicBezTo>
                  <a:cubicBezTo>
                    <a:pt x="339" y="366"/>
                    <a:pt x="338" y="365"/>
                    <a:pt x="338" y="365"/>
                  </a:cubicBezTo>
                  <a:cubicBezTo>
                    <a:pt x="338" y="366"/>
                    <a:pt x="338" y="366"/>
                    <a:pt x="338" y="367"/>
                  </a:cubicBezTo>
                  <a:cubicBezTo>
                    <a:pt x="337" y="368"/>
                    <a:pt x="338" y="368"/>
                    <a:pt x="337" y="369"/>
                  </a:cubicBezTo>
                  <a:cubicBezTo>
                    <a:pt x="336" y="369"/>
                    <a:pt x="336" y="369"/>
                    <a:pt x="335" y="369"/>
                  </a:cubicBezTo>
                  <a:cubicBezTo>
                    <a:pt x="334" y="369"/>
                    <a:pt x="333" y="368"/>
                    <a:pt x="332" y="369"/>
                  </a:cubicBezTo>
                  <a:cubicBezTo>
                    <a:pt x="332" y="371"/>
                    <a:pt x="332" y="371"/>
                    <a:pt x="331" y="373"/>
                  </a:cubicBezTo>
                  <a:cubicBezTo>
                    <a:pt x="331" y="375"/>
                    <a:pt x="331" y="375"/>
                    <a:pt x="331" y="375"/>
                  </a:cubicBezTo>
                  <a:cubicBezTo>
                    <a:pt x="330" y="376"/>
                    <a:pt x="330" y="375"/>
                    <a:pt x="329" y="375"/>
                  </a:cubicBezTo>
                  <a:cubicBezTo>
                    <a:pt x="328" y="374"/>
                    <a:pt x="327" y="373"/>
                    <a:pt x="327" y="374"/>
                  </a:cubicBezTo>
                  <a:cubicBezTo>
                    <a:pt x="326" y="375"/>
                    <a:pt x="326" y="375"/>
                    <a:pt x="326" y="376"/>
                  </a:cubicBezTo>
                  <a:cubicBezTo>
                    <a:pt x="326" y="377"/>
                    <a:pt x="325" y="377"/>
                    <a:pt x="325" y="378"/>
                  </a:cubicBezTo>
                  <a:cubicBezTo>
                    <a:pt x="324" y="379"/>
                    <a:pt x="323" y="382"/>
                    <a:pt x="322" y="382"/>
                  </a:cubicBezTo>
                  <a:cubicBezTo>
                    <a:pt x="322" y="382"/>
                    <a:pt x="323" y="384"/>
                    <a:pt x="321" y="383"/>
                  </a:cubicBezTo>
                  <a:cubicBezTo>
                    <a:pt x="320" y="382"/>
                    <a:pt x="320" y="382"/>
                    <a:pt x="319" y="383"/>
                  </a:cubicBezTo>
                  <a:cubicBezTo>
                    <a:pt x="318" y="384"/>
                    <a:pt x="317" y="384"/>
                    <a:pt x="317" y="385"/>
                  </a:cubicBezTo>
                  <a:cubicBezTo>
                    <a:pt x="317" y="386"/>
                    <a:pt x="317" y="387"/>
                    <a:pt x="316" y="387"/>
                  </a:cubicBezTo>
                  <a:cubicBezTo>
                    <a:pt x="315" y="388"/>
                    <a:pt x="313" y="389"/>
                    <a:pt x="312" y="390"/>
                  </a:cubicBezTo>
                  <a:cubicBezTo>
                    <a:pt x="311" y="391"/>
                    <a:pt x="309" y="393"/>
                    <a:pt x="307" y="395"/>
                  </a:cubicBezTo>
                  <a:cubicBezTo>
                    <a:pt x="306" y="396"/>
                    <a:pt x="304" y="396"/>
                    <a:pt x="304" y="397"/>
                  </a:cubicBezTo>
                  <a:cubicBezTo>
                    <a:pt x="304" y="398"/>
                    <a:pt x="305" y="398"/>
                    <a:pt x="304" y="398"/>
                  </a:cubicBezTo>
                  <a:cubicBezTo>
                    <a:pt x="303" y="399"/>
                    <a:pt x="302" y="398"/>
                    <a:pt x="302" y="399"/>
                  </a:cubicBezTo>
                  <a:cubicBezTo>
                    <a:pt x="302" y="400"/>
                    <a:pt x="304" y="402"/>
                    <a:pt x="304" y="402"/>
                  </a:cubicBezTo>
                  <a:cubicBezTo>
                    <a:pt x="304" y="402"/>
                    <a:pt x="304" y="402"/>
                    <a:pt x="303" y="403"/>
                  </a:cubicBezTo>
                  <a:cubicBezTo>
                    <a:pt x="303" y="404"/>
                    <a:pt x="304" y="403"/>
                    <a:pt x="303" y="404"/>
                  </a:cubicBezTo>
                  <a:cubicBezTo>
                    <a:pt x="302" y="405"/>
                    <a:pt x="302" y="405"/>
                    <a:pt x="302" y="406"/>
                  </a:cubicBezTo>
                  <a:cubicBezTo>
                    <a:pt x="302" y="406"/>
                    <a:pt x="301" y="406"/>
                    <a:pt x="302" y="406"/>
                  </a:cubicBezTo>
                  <a:cubicBezTo>
                    <a:pt x="302" y="407"/>
                    <a:pt x="303" y="409"/>
                    <a:pt x="303" y="409"/>
                  </a:cubicBezTo>
                  <a:cubicBezTo>
                    <a:pt x="304" y="409"/>
                    <a:pt x="304" y="410"/>
                    <a:pt x="304" y="410"/>
                  </a:cubicBezTo>
                  <a:cubicBezTo>
                    <a:pt x="305" y="411"/>
                    <a:pt x="305" y="412"/>
                    <a:pt x="305" y="412"/>
                  </a:cubicBezTo>
                  <a:cubicBezTo>
                    <a:pt x="305" y="413"/>
                    <a:pt x="304" y="414"/>
                    <a:pt x="304" y="415"/>
                  </a:cubicBezTo>
                  <a:cubicBezTo>
                    <a:pt x="303" y="416"/>
                    <a:pt x="302" y="416"/>
                    <a:pt x="302" y="417"/>
                  </a:cubicBezTo>
                  <a:cubicBezTo>
                    <a:pt x="302" y="418"/>
                    <a:pt x="303" y="418"/>
                    <a:pt x="302" y="419"/>
                  </a:cubicBezTo>
                  <a:cubicBezTo>
                    <a:pt x="301" y="419"/>
                    <a:pt x="301" y="419"/>
                    <a:pt x="301" y="420"/>
                  </a:cubicBezTo>
                  <a:cubicBezTo>
                    <a:pt x="301" y="421"/>
                    <a:pt x="302" y="421"/>
                    <a:pt x="302" y="421"/>
                  </a:cubicBezTo>
                  <a:cubicBezTo>
                    <a:pt x="302" y="422"/>
                    <a:pt x="302" y="422"/>
                    <a:pt x="302" y="423"/>
                  </a:cubicBezTo>
                  <a:cubicBezTo>
                    <a:pt x="301" y="424"/>
                    <a:pt x="302" y="425"/>
                    <a:pt x="301" y="426"/>
                  </a:cubicBezTo>
                  <a:cubicBezTo>
                    <a:pt x="301" y="428"/>
                    <a:pt x="299" y="428"/>
                    <a:pt x="300" y="429"/>
                  </a:cubicBezTo>
                  <a:cubicBezTo>
                    <a:pt x="301" y="431"/>
                    <a:pt x="301" y="431"/>
                    <a:pt x="301" y="432"/>
                  </a:cubicBezTo>
                  <a:cubicBezTo>
                    <a:pt x="300" y="433"/>
                    <a:pt x="300" y="433"/>
                    <a:pt x="299" y="434"/>
                  </a:cubicBezTo>
                  <a:cubicBezTo>
                    <a:pt x="298" y="435"/>
                    <a:pt x="297" y="435"/>
                    <a:pt x="297" y="436"/>
                  </a:cubicBezTo>
                  <a:cubicBezTo>
                    <a:pt x="296" y="436"/>
                    <a:pt x="297" y="436"/>
                    <a:pt x="296" y="437"/>
                  </a:cubicBezTo>
                  <a:cubicBezTo>
                    <a:pt x="295" y="438"/>
                    <a:pt x="294" y="439"/>
                    <a:pt x="294" y="439"/>
                  </a:cubicBezTo>
                  <a:cubicBezTo>
                    <a:pt x="294" y="440"/>
                    <a:pt x="295" y="441"/>
                    <a:pt x="295" y="441"/>
                  </a:cubicBezTo>
                  <a:cubicBezTo>
                    <a:pt x="294" y="442"/>
                    <a:pt x="293" y="441"/>
                    <a:pt x="293" y="442"/>
                  </a:cubicBezTo>
                  <a:cubicBezTo>
                    <a:pt x="293" y="443"/>
                    <a:pt x="293" y="442"/>
                    <a:pt x="293" y="443"/>
                  </a:cubicBezTo>
                  <a:cubicBezTo>
                    <a:pt x="293" y="444"/>
                    <a:pt x="292" y="443"/>
                    <a:pt x="292" y="444"/>
                  </a:cubicBezTo>
                  <a:cubicBezTo>
                    <a:pt x="291" y="445"/>
                    <a:pt x="293" y="445"/>
                    <a:pt x="291" y="446"/>
                  </a:cubicBezTo>
                  <a:cubicBezTo>
                    <a:pt x="290" y="446"/>
                    <a:pt x="290" y="446"/>
                    <a:pt x="290" y="447"/>
                  </a:cubicBezTo>
                  <a:cubicBezTo>
                    <a:pt x="291" y="448"/>
                    <a:pt x="291" y="449"/>
                    <a:pt x="291" y="449"/>
                  </a:cubicBezTo>
                  <a:cubicBezTo>
                    <a:pt x="291" y="449"/>
                    <a:pt x="291" y="449"/>
                    <a:pt x="291" y="449"/>
                  </a:cubicBezTo>
                  <a:cubicBezTo>
                    <a:pt x="290" y="450"/>
                    <a:pt x="289" y="449"/>
                    <a:pt x="288" y="449"/>
                  </a:cubicBezTo>
                  <a:cubicBezTo>
                    <a:pt x="288" y="449"/>
                    <a:pt x="288" y="449"/>
                    <a:pt x="287" y="450"/>
                  </a:cubicBezTo>
                  <a:cubicBezTo>
                    <a:pt x="287" y="451"/>
                    <a:pt x="286" y="451"/>
                    <a:pt x="287" y="452"/>
                  </a:cubicBezTo>
                  <a:cubicBezTo>
                    <a:pt x="287" y="452"/>
                    <a:pt x="287" y="452"/>
                    <a:pt x="287" y="453"/>
                  </a:cubicBezTo>
                  <a:cubicBezTo>
                    <a:pt x="287" y="453"/>
                    <a:pt x="287" y="454"/>
                    <a:pt x="286" y="454"/>
                  </a:cubicBezTo>
                  <a:cubicBezTo>
                    <a:pt x="286" y="455"/>
                    <a:pt x="286" y="456"/>
                    <a:pt x="285" y="456"/>
                  </a:cubicBezTo>
                  <a:cubicBezTo>
                    <a:pt x="284" y="456"/>
                    <a:pt x="284" y="456"/>
                    <a:pt x="283" y="455"/>
                  </a:cubicBezTo>
                  <a:cubicBezTo>
                    <a:pt x="283" y="455"/>
                    <a:pt x="283" y="455"/>
                    <a:pt x="283" y="454"/>
                  </a:cubicBezTo>
                  <a:cubicBezTo>
                    <a:pt x="283" y="453"/>
                    <a:pt x="284" y="452"/>
                    <a:pt x="284" y="452"/>
                  </a:cubicBezTo>
                  <a:cubicBezTo>
                    <a:pt x="284" y="452"/>
                    <a:pt x="283" y="453"/>
                    <a:pt x="282" y="453"/>
                  </a:cubicBezTo>
                  <a:cubicBezTo>
                    <a:pt x="281" y="454"/>
                    <a:pt x="281" y="454"/>
                    <a:pt x="281" y="454"/>
                  </a:cubicBezTo>
                  <a:cubicBezTo>
                    <a:pt x="281" y="454"/>
                    <a:pt x="280" y="454"/>
                    <a:pt x="280" y="453"/>
                  </a:cubicBezTo>
                  <a:cubicBezTo>
                    <a:pt x="280" y="452"/>
                    <a:pt x="280" y="451"/>
                    <a:pt x="280" y="451"/>
                  </a:cubicBezTo>
                  <a:cubicBezTo>
                    <a:pt x="280" y="451"/>
                    <a:pt x="279" y="452"/>
                    <a:pt x="279" y="451"/>
                  </a:cubicBezTo>
                  <a:cubicBezTo>
                    <a:pt x="278" y="451"/>
                    <a:pt x="278" y="451"/>
                    <a:pt x="277" y="450"/>
                  </a:cubicBezTo>
                  <a:cubicBezTo>
                    <a:pt x="277" y="450"/>
                    <a:pt x="277" y="450"/>
                    <a:pt x="277" y="449"/>
                  </a:cubicBezTo>
                  <a:cubicBezTo>
                    <a:pt x="277" y="449"/>
                    <a:pt x="278" y="449"/>
                    <a:pt x="277" y="449"/>
                  </a:cubicBezTo>
                  <a:cubicBezTo>
                    <a:pt x="275" y="448"/>
                    <a:pt x="275" y="450"/>
                    <a:pt x="275" y="448"/>
                  </a:cubicBezTo>
                  <a:cubicBezTo>
                    <a:pt x="274" y="446"/>
                    <a:pt x="274" y="446"/>
                    <a:pt x="274" y="445"/>
                  </a:cubicBezTo>
                  <a:cubicBezTo>
                    <a:pt x="274" y="445"/>
                    <a:pt x="275" y="443"/>
                    <a:pt x="275" y="444"/>
                  </a:cubicBezTo>
                  <a:cubicBezTo>
                    <a:pt x="274" y="444"/>
                    <a:pt x="275" y="443"/>
                    <a:pt x="275" y="443"/>
                  </a:cubicBezTo>
                  <a:cubicBezTo>
                    <a:pt x="276" y="443"/>
                    <a:pt x="276" y="441"/>
                    <a:pt x="276" y="441"/>
                  </a:cubicBezTo>
                  <a:cubicBezTo>
                    <a:pt x="276" y="442"/>
                    <a:pt x="273" y="445"/>
                    <a:pt x="273" y="445"/>
                  </a:cubicBezTo>
                  <a:cubicBezTo>
                    <a:pt x="273" y="445"/>
                    <a:pt x="273" y="443"/>
                    <a:pt x="272" y="443"/>
                  </a:cubicBezTo>
                  <a:cubicBezTo>
                    <a:pt x="271" y="442"/>
                    <a:pt x="270" y="442"/>
                    <a:pt x="270" y="442"/>
                  </a:cubicBezTo>
                  <a:cubicBezTo>
                    <a:pt x="270" y="442"/>
                    <a:pt x="270" y="442"/>
                    <a:pt x="270" y="443"/>
                  </a:cubicBezTo>
                  <a:cubicBezTo>
                    <a:pt x="271" y="444"/>
                    <a:pt x="271" y="443"/>
                    <a:pt x="272" y="444"/>
                  </a:cubicBezTo>
                  <a:cubicBezTo>
                    <a:pt x="272" y="445"/>
                    <a:pt x="273" y="446"/>
                    <a:pt x="273" y="446"/>
                  </a:cubicBezTo>
                  <a:cubicBezTo>
                    <a:pt x="273" y="446"/>
                    <a:pt x="273" y="446"/>
                    <a:pt x="273" y="447"/>
                  </a:cubicBezTo>
                  <a:cubicBezTo>
                    <a:pt x="273" y="447"/>
                    <a:pt x="274" y="447"/>
                    <a:pt x="273" y="448"/>
                  </a:cubicBezTo>
                  <a:cubicBezTo>
                    <a:pt x="273" y="448"/>
                    <a:pt x="273" y="448"/>
                    <a:pt x="273" y="449"/>
                  </a:cubicBezTo>
                  <a:cubicBezTo>
                    <a:pt x="272" y="449"/>
                    <a:pt x="272" y="450"/>
                    <a:pt x="273" y="450"/>
                  </a:cubicBezTo>
                  <a:cubicBezTo>
                    <a:pt x="274" y="450"/>
                    <a:pt x="274" y="450"/>
                    <a:pt x="275" y="450"/>
                  </a:cubicBezTo>
                  <a:cubicBezTo>
                    <a:pt x="276" y="451"/>
                    <a:pt x="276" y="451"/>
                    <a:pt x="276" y="452"/>
                  </a:cubicBezTo>
                  <a:cubicBezTo>
                    <a:pt x="276" y="453"/>
                    <a:pt x="276" y="453"/>
                    <a:pt x="276" y="454"/>
                  </a:cubicBezTo>
                  <a:cubicBezTo>
                    <a:pt x="276" y="454"/>
                    <a:pt x="276" y="454"/>
                    <a:pt x="276" y="454"/>
                  </a:cubicBezTo>
                  <a:cubicBezTo>
                    <a:pt x="276" y="455"/>
                    <a:pt x="276" y="456"/>
                    <a:pt x="276" y="456"/>
                  </a:cubicBezTo>
                  <a:cubicBezTo>
                    <a:pt x="276" y="457"/>
                    <a:pt x="276" y="456"/>
                    <a:pt x="277" y="457"/>
                  </a:cubicBezTo>
                  <a:cubicBezTo>
                    <a:pt x="277" y="458"/>
                    <a:pt x="277" y="457"/>
                    <a:pt x="277" y="458"/>
                  </a:cubicBezTo>
                  <a:cubicBezTo>
                    <a:pt x="277" y="459"/>
                    <a:pt x="278" y="459"/>
                    <a:pt x="277" y="460"/>
                  </a:cubicBezTo>
                  <a:cubicBezTo>
                    <a:pt x="276" y="460"/>
                    <a:pt x="276" y="460"/>
                    <a:pt x="276" y="460"/>
                  </a:cubicBezTo>
                  <a:cubicBezTo>
                    <a:pt x="276" y="460"/>
                    <a:pt x="276" y="460"/>
                    <a:pt x="275" y="460"/>
                  </a:cubicBezTo>
                  <a:cubicBezTo>
                    <a:pt x="274" y="461"/>
                    <a:pt x="274" y="461"/>
                    <a:pt x="274" y="461"/>
                  </a:cubicBezTo>
                  <a:cubicBezTo>
                    <a:pt x="274" y="461"/>
                    <a:pt x="273" y="460"/>
                    <a:pt x="273" y="461"/>
                  </a:cubicBezTo>
                  <a:cubicBezTo>
                    <a:pt x="273" y="462"/>
                    <a:pt x="274" y="462"/>
                    <a:pt x="274" y="463"/>
                  </a:cubicBezTo>
                  <a:cubicBezTo>
                    <a:pt x="274" y="463"/>
                    <a:pt x="275" y="464"/>
                    <a:pt x="273" y="463"/>
                  </a:cubicBezTo>
                  <a:cubicBezTo>
                    <a:pt x="272" y="463"/>
                    <a:pt x="270" y="463"/>
                    <a:pt x="268" y="463"/>
                  </a:cubicBezTo>
                  <a:cubicBezTo>
                    <a:pt x="267" y="462"/>
                    <a:pt x="267" y="462"/>
                    <a:pt x="265" y="462"/>
                  </a:cubicBezTo>
                  <a:cubicBezTo>
                    <a:pt x="262" y="463"/>
                    <a:pt x="261" y="463"/>
                    <a:pt x="259" y="463"/>
                  </a:cubicBezTo>
                  <a:cubicBezTo>
                    <a:pt x="258" y="463"/>
                    <a:pt x="259" y="462"/>
                    <a:pt x="257" y="463"/>
                  </a:cubicBezTo>
                  <a:cubicBezTo>
                    <a:pt x="255" y="464"/>
                    <a:pt x="254" y="464"/>
                    <a:pt x="253" y="464"/>
                  </a:cubicBezTo>
                  <a:cubicBezTo>
                    <a:pt x="251" y="464"/>
                    <a:pt x="251" y="464"/>
                    <a:pt x="249" y="465"/>
                  </a:cubicBezTo>
                  <a:cubicBezTo>
                    <a:pt x="248" y="465"/>
                    <a:pt x="247" y="465"/>
                    <a:pt x="246" y="465"/>
                  </a:cubicBezTo>
                  <a:cubicBezTo>
                    <a:pt x="244" y="465"/>
                    <a:pt x="244" y="465"/>
                    <a:pt x="244" y="465"/>
                  </a:cubicBezTo>
                  <a:cubicBezTo>
                    <a:pt x="244" y="465"/>
                    <a:pt x="243" y="465"/>
                    <a:pt x="243" y="465"/>
                  </a:cubicBezTo>
                  <a:cubicBezTo>
                    <a:pt x="243" y="466"/>
                    <a:pt x="242" y="466"/>
                    <a:pt x="242" y="466"/>
                  </a:cubicBezTo>
                  <a:cubicBezTo>
                    <a:pt x="242" y="466"/>
                    <a:pt x="242" y="467"/>
                    <a:pt x="241" y="467"/>
                  </a:cubicBezTo>
                  <a:cubicBezTo>
                    <a:pt x="240" y="467"/>
                    <a:pt x="240" y="467"/>
                    <a:pt x="239" y="467"/>
                  </a:cubicBezTo>
                  <a:cubicBezTo>
                    <a:pt x="237" y="467"/>
                    <a:pt x="237" y="466"/>
                    <a:pt x="237" y="466"/>
                  </a:cubicBezTo>
                  <a:cubicBezTo>
                    <a:pt x="236" y="467"/>
                    <a:pt x="236" y="467"/>
                    <a:pt x="235" y="467"/>
                  </a:cubicBezTo>
                  <a:cubicBezTo>
                    <a:pt x="234" y="468"/>
                    <a:pt x="234" y="468"/>
                    <a:pt x="232" y="468"/>
                  </a:cubicBezTo>
                  <a:cubicBezTo>
                    <a:pt x="230" y="468"/>
                    <a:pt x="229" y="468"/>
                    <a:pt x="229" y="468"/>
                  </a:cubicBezTo>
                  <a:cubicBezTo>
                    <a:pt x="228" y="467"/>
                    <a:pt x="228" y="467"/>
                    <a:pt x="228" y="467"/>
                  </a:cubicBezTo>
                  <a:cubicBezTo>
                    <a:pt x="228" y="467"/>
                    <a:pt x="228" y="467"/>
                    <a:pt x="229" y="466"/>
                  </a:cubicBezTo>
                  <a:cubicBezTo>
                    <a:pt x="229" y="465"/>
                    <a:pt x="231" y="464"/>
                    <a:pt x="230" y="464"/>
                  </a:cubicBezTo>
                  <a:cubicBezTo>
                    <a:pt x="230" y="464"/>
                    <a:pt x="229" y="464"/>
                    <a:pt x="229" y="464"/>
                  </a:cubicBezTo>
                  <a:cubicBezTo>
                    <a:pt x="229" y="464"/>
                    <a:pt x="229" y="464"/>
                    <a:pt x="229" y="464"/>
                  </a:cubicBezTo>
                  <a:cubicBezTo>
                    <a:pt x="228" y="463"/>
                    <a:pt x="228" y="463"/>
                    <a:pt x="228" y="463"/>
                  </a:cubicBezTo>
                  <a:cubicBezTo>
                    <a:pt x="228" y="464"/>
                    <a:pt x="228" y="465"/>
                    <a:pt x="227" y="465"/>
                  </a:cubicBezTo>
                  <a:cubicBezTo>
                    <a:pt x="227" y="465"/>
                    <a:pt x="227" y="465"/>
                    <a:pt x="226" y="464"/>
                  </a:cubicBezTo>
                  <a:cubicBezTo>
                    <a:pt x="224" y="464"/>
                    <a:pt x="225" y="465"/>
                    <a:pt x="224" y="464"/>
                  </a:cubicBezTo>
                  <a:cubicBezTo>
                    <a:pt x="224" y="463"/>
                    <a:pt x="223" y="463"/>
                    <a:pt x="223" y="462"/>
                  </a:cubicBezTo>
                  <a:cubicBezTo>
                    <a:pt x="223" y="462"/>
                    <a:pt x="223" y="462"/>
                    <a:pt x="223" y="461"/>
                  </a:cubicBezTo>
                  <a:cubicBezTo>
                    <a:pt x="222" y="461"/>
                    <a:pt x="221" y="460"/>
                    <a:pt x="221" y="459"/>
                  </a:cubicBezTo>
                  <a:cubicBezTo>
                    <a:pt x="221" y="459"/>
                    <a:pt x="220" y="459"/>
                    <a:pt x="220" y="458"/>
                  </a:cubicBezTo>
                  <a:cubicBezTo>
                    <a:pt x="220" y="458"/>
                    <a:pt x="219" y="457"/>
                    <a:pt x="219" y="457"/>
                  </a:cubicBezTo>
                  <a:cubicBezTo>
                    <a:pt x="220" y="456"/>
                    <a:pt x="220" y="455"/>
                    <a:pt x="220" y="455"/>
                  </a:cubicBezTo>
                  <a:cubicBezTo>
                    <a:pt x="220" y="455"/>
                    <a:pt x="219" y="454"/>
                    <a:pt x="219" y="455"/>
                  </a:cubicBezTo>
                  <a:cubicBezTo>
                    <a:pt x="219" y="456"/>
                    <a:pt x="218" y="456"/>
                    <a:pt x="218" y="456"/>
                  </a:cubicBezTo>
                  <a:cubicBezTo>
                    <a:pt x="218" y="456"/>
                    <a:pt x="218" y="456"/>
                    <a:pt x="217" y="456"/>
                  </a:cubicBezTo>
                  <a:cubicBezTo>
                    <a:pt x="217" y="456"/>
                    <a:pt x="216" y="456"/>
                    <a:pt x="216" y="456"/>
                  </a:cubicBezTo>
                  <a:cubicBezTo>
                    <a:pt x="217" y="455"/>
                    <a:pt x="217" y="454"/>
                    <a:pt x="217" y="454"/>
                  </a:cubicBezTo>
                  <a:cubicBezTo>
                    <a:pt x="217" y="453"/>
                    <a:pt x="216" y="453"/>
                    <a:pt x="216" y="453"/>
                  </a:cubicBezTo>
                  <a:cubicBezTo>
                    <a:pt x="216" y="453"/>
                    <a:pt x="215" y="454"/>
                    <a:pt x="215" y="455"/>
                  </a:cubicBezTo>
                  <a:cubicBezTo>
                    <a:pt x="215" y="455"/>
                    <a:pt x="216" y="455"/>
                    <a:pt x="216" y="456"/>
                  </a:cubicBezTo>
                  <a:cubicBezTo>
                    <a:pt x="216" y="457"/>
                    <a:pt x="216" y="457"/>
                    <a:pt x="217" y="457"/>
                  </a:cubicBezTo>
                  <a:cubicBezTo>
                    <a:pt x="217" y="457"/>
                    <a:pt x="218" y="458"/>
                    <a:pt x="218" y="458"/>
                  </a:cubicBezTo>
                  <a:cubicBezTo>
                    <a:pt x="218" y="458"/>
                    <a:pt x="218" y="458"/>
                    <a:pt x="219" y="458"/>
                  </a:cubicBezTo>
                  <a:cubicBezTo>
                    <a:pt x="219" y="459"/>
                    <a:pt x="219" y="458"/>
                    <a:pt x="219" y="460"/>
                  </a:cubicBezTo>
                  <a:cubicBezTo>
                    <a:pt x="220" y="461"/>
                    <a:pt x="220" y="461"/>
                    <a:pt x="220" y="462"/>
                  </a:cubicBezTo>
                  <a:cubicBezTo>
                    <a:pt x="220" y="463"/>
                    <a:pt x="220" y="463"/>
                    <a:pt x="220" y="464"/>
                  </a:cubicBezTo>
                  <a:cubicBezTo>
                    <a:pt x="220" y="465"/>
                    <a:pt x="220" y="465"/>
                    <a:pt x="219" y="466"/>
                  </a:cubicBezTo>
                  <a:cubicBezTo>
                    <a:pt x="218" y="466"/>
                    <a:pt x="217" y="466"/>
                    <a:pt x="217" y="466"/>
                  </a:cubicBezTo>
                  <a:cubicBezTo>
                    <a:pt x="217" y="466"/>
                    <a:pt x="217" y="466"/>
                    <a:pt x="216" y="466"/>
                  </a:cubicBezTo>
                  <a:cubicBezTo>
                    <a:pt x="216" y="466"/>
                    <a:pt x="215" y="466"/>
                    <a:pt x="215" y="466"/>
                  </a:cubicBezTo>
                  <a:cubicBezTo>
                    <a:pt x="215" y="466"/>
                    <a:pt x="215" y="466"/>
                    <a:pt x="215" y="465"/>
                  </a:cubicBezTo>
                  <a:cubicBezTo>
                    <a:pt x="215" y="465"/>
                    <a:pt x="215" y="465"/>
                    <a:pt x="215" y="464"/>
                  </a:cubicBezTo>
                  <a:cubicBezTo>
                    <a:pt x="215" y="464"/>
                    <a:pt x="215" y="464"/>
                    <a:pt x="215" y="463"/>
                  </a:cubicBezTo>
                  <a:cubicBezTo>
                    <a:pt x="214" y="463"/>
                    <a:pt x="215" y="463"/>
                    <a:pt x="214" y="462"/>
                  </a:cubicBezTo>
                  <a:cubicBezTo>
                    <a:pt x="214" y="461"/>
                    <a:pt x="214" y="461"/>
                    <a:pt x="214" y="461"/>
                  </a:cubicBezTo>
                  <a:cubicBezTo>
                    <a:pt x="213" y="460"/>
                    <a:pt x="214" y="460"/>
                    <a:pt x="213" y="460"/>
                  </a:cubicBezTo>
                  <a:cubicBezTo>
                    <a:pt x="212" y="460"/>
                    <a:pt x="212" y="460"/>
                    <a:pt x="212" y="460"/>
                  </a:cubicBezTo>
                  <a:cubicBezTo>
                    <a:pt x="211" y="459"/>
                    <a:pt x="211" y="460"/>
                    <a:pt x="211" y="459"/>
                  </a:cubicBezTo>
                  <a:cubicBezTo>
                    <a:pt x="211" y="459"/>
                    <a:pt x="211" y="457"/>
                    <a:pt x="211" y="457"/>
                  </a:cubicBezTo>
                  <a:cubicBezTo>
                    <a:pt x="210" y="459"/>
                    <a:pt x="210" y="459"/>
                    <a:pt x="210" y="459"/>
                  </a:cubicBezTo>
                  <a:cubicBezTo>
                    <a:pt x="210" y="459"/>
                    <a:pt x="209" y="460"/>
                    <a:pt x="209" y="460"/>
                  </a:cubicBezTo>
                  <a:cubicBezTo>
                    <a:pt x="208" y="460"/>
                    <a:pt x="208" y="459"/>
                    <a:pt x="208" y="460"/>
                  </a:cubicBezTo>
                  <a:cubicBezTo>
                    <a:pt x="208" y="460"/>
                    <a:pt x="207" y="461"/>
                    <a:pt x="208" y="461"/>
                  </a:cubicBezTo>
                  <a:cubicBezTo>
                    <a:pt x="208" y="461"/>
                    <a:pt x="208" y="461"/>
                    <a:pt x="208" y="461"/>
                  </a:cubicBezTo>
                  <a:cubicBezTo>
                    <a:pt x="208" y="462"/>
                    <a:pt x="209" y="462"/>
                    <a:pt x="209" y="462"/>
                  </a:cubicBezTo>
                  <a:cubicBezTo>
                    <a:pt x="210" y="463"/>
                    <a:pt x="210" y="462"/>
                    <a:pt x="210" y="463"/>
                  </a:cubicBezTo>
                  <a:cubicBezTo>
                    <a:pt x="210" y="464"/>
                    <a:pt x="210" y="465"/>
                    <a:pt x="211" y="466"/>
                  </a:cubicBezTo>
                  <a:cubicBezTo>
                    <a:pt x="211" y="467"/>
                    <a:pt x="211" y="466"/>
                    <a:pt x="211" y="467"/>
                  </a:cubicBezTo>
                  <a:cubicBezTo>
                    <a:pt x="212" y="468"/>
                    <a:pt x="212" y="468"/>
                    <a:pt x="212" y="469"/>
                  </a:cubicBezTo>
                  <a:cubicBezTo>
                    <a:pt x="212" y="469"/>
                    <a:pt x="213" y="470"/>
                    <a:pt x="213" y="470"/>
                  </a:cubicBezTo>
                  <a:cubicBezTo>
                    <a:pt x="213" y="470"/>
                    <a:pt x="214" y="470"/>
                    <a:pt x="213" y="471"/>
                  </a:cubicBezTo>
                  <a:cubicBezTo>
                    <a:pt x="212" y="471"/>
                    <a:pt x="212" y="471"/>
                    <a:pt x="211" y="471"/>
                  </a:cubicBezTo>
                  <a:cubicBezTo>
                    <a:pt x="211" y="471"/>
                    <a:pt x="210" y="470"/>
                    <a:pt x="210" y="469"/>
                  </a:cubicBezTo>
                  <a:cubicBezTo>
                    <a:pt x="210" y="469"/>
                    <a:pt x="210" y="468"/>
                    <a:pt x="209" y="469"/>
                  </a:cubicBezTo>
                  <a:cubicBezTo>
                    <a:pt x="209" y="470"/>
                    <a:pt x="210" y="471"/>
                    <a:pt x="209" y="471"/>
                  </a:cubicBezTo>
                  <a:cubicBezTo>
                    <a:pt x="208" y="471"/>
                    <a:pt x="208" y="470"/>
                    <a:pt x="207" y="470"/>
                  </a:cubicBezTo>
                  <a:cubicBezTo>
                    <a:pt x="207" y="470"/>
                    <a:pt x="206" y="470"/>
                    <a:pt x="206" y="470"/>
                  </a:cubicBezTo>
                  <a:cubicBezTo>
                    <a:pt x="206" y="470"/>
                    <a:pt x="206" y="470"/>
                    <a:pt x="205" y="469"/>
                  </a:cubicBezTo>
                  <a:cubicBezTo>
                    <a:pt x="205" y="469"/>
                    <a:pt x="204" y="468"/>
                    <a:pt x="204" y="468"/>
                  </a:cubicBezTo>
                  <a:cubicBezTo>
                    <a:pt x="205" y="468"/>
                    <a:pt x="205" y="468"/>
                    <a:pt x="205" y="468"/>
                  </a:cubicBezTo>
                  <a:cubicBezTo>
                    <a:pt x="205" y="468"/>
                    <a:pt x="203" y="464"/>
                    <a:pt x="203" y="463"/>
                  </a:cubicBezTo>
                  <a:cubicBezTo>
                    <a:pt x="203" y="463"/>
                    <a:pt x="202" y="462"/>
                    <a:pt x="202" y="462"/>
                  </a:cubicBezTo>
                  <a:cubicBezTo>
                    <a:pt x="202" y="462"/>
                    <a:pt x="202" y="462"/>
                    <a:pt x="203" y="461"/>
                  </a:cubicBezTo>
                  <a:cubicBezTo>
                    <a:pt x="203" y="461"/>
                    <a:pt x="204" y="460"/>
                    <a:pt x="204" y="460"/>
                  </a:cubicBezTo>
                  <a:cubicBezTo>
                    <a:pt x="204" y="460"/>
                    <a:pt x="204" y="460"/>
                    <a:pt x="204" y="460"/>
                  </a:cubicBezTo>
                  <a:cubicBezTo>
                    <a:pt x="204" y="459"/>
                    <a:pt x="203" y="458"/>
                    <a:pt x="203" y="458"/>
                  </a:cubicBezTo>
                  <a:cubicBezTo>
                    <a:pt x="202" y="458"/>
                    <a:pt x="202" y="458"/>
                    <a:pt x="202" y="458"/>
                  </a:cubicBezTo>
                  <a:cubicBezTo>
                    <a:pt x="201" y="457"/>
                    <a:pt x="202" y="458"/>
                    <a:pt x="202" y="458"/>
                  </a:cubicBezTo>
                  <a:cubicBezTo>
                    <a:pt x="202" y="459"/>
                    <a:pt x="202" y="460"/>
                    <a:pt x="202" y="460"/>
                  </a:cubicBezTo>
                  <a:cubicBezTo>
                    <a:pt x="201" y="462"/>
                    <a:pt x="201" y="462"/>
                    <a:pt x="201" y="462"/>
                  </a:cubicBezTo>
                  <a:cubicBezTo>
                    <a:pt x="201" y="462"/>
                    <a:pt x="201" y="462"/>
                    <a:pt x="201" y="463"/>
                  </a:cubicBezTo>
                  <a:cubicBezTo>
                    <a:pt x="202" y="464"/>
                    <a:pt x="202" y="464"/>
                    <a:pt x="202" y="465"/>
                  </a:cubicBezTo>
                  <a:cubicBezTo>
                    <a:pt x="203" y="466"/>
                    <a:pt x="203" y="467"/>
                    <a:pt x="203" y="468"/>
                  </a:cubicBezTo>
                  <a:cubicBezTo>
                    <a:pt x="203" y="468"/>
                    <a:pt x="203" y="469"/>
                    <a:pt x="204" y="469"/>
                  </a:cubicBezTo>
                  <a:cubicBezTo>
                    <a:pt x="204" y="470"/>
                    <a:pt x="204" y="470"/>
                    <a:pt x="204" y="471"/>
                  </a:cubicBezTo>
                  <a:cubicBezTo>
                    <a:pt x="205" y="471"/>
                    <a:pt x="206" y="471"/>
                    <a:pt x="205" y="471"/>
                  </a:cubicBezTo>
                  <a:cubicBezTo>
                    <a:pt x="204" y="472"/>
                    <a:pt x="204" y="472"/>
                    <a:pt x="202" y="472"/>
                  </a:cubicBezTo>
                  <a:cubicBezTo>
                    <a:pt x="200" y="472"/>
                    <a:pt x="200" y="472"/>
                    <a:pt x="200" y="472"/>
                  </a:cubicBezTo>
                  <a:cubicBezTo>
                    <a:pt x="199" y="472"/>
                    <a:pt x="198" y="472"/>
                    <a:pt x="198" y="472"/>
                  </a:cubicBezTo>
                  <a:cubicBezTo>
                    <a:pt x="198" y="471"/>
                    <a:pt x="198" y="471"/>
                    <a:pt x="198" y="470"/>
                  </a:cubicBezTo>
                  <a:cubicBezTo>
                    <a:pt x="198" y="469"/>
                    <a:pt x="198" y="469"/>
                    <a:pt x="198" y="468"/>
                  </a:cubicBezTo>
                  <a:cubicBezTo>
                    <a:pt x="198" y="468"/>
                    <a:pt x="198" y="467"/>
                    <a:pt x="198" y="467"/>
                  </a:cubicBezTo>
                  <a:cubicBezTo>
                    <a:pt x="197" y="466"/>
                    <a:pt x="197" y="465"/>
                    <a:pt x="197" y="465"/>
                  </a:cubicBezTo>
                  <a:cubicBezTo>
                    <a:pt x="197" y="465"/>
                    <a:pt x="197" y="467"/>
                    <a:pt x="197" y="468"/>
                  </a:cubicBezTo>
                  <a:cubicBezTo>
                    <a:pt x="197" y="468"/>
                    <a:pt x="197" y="469"/>
                    <a:pt x="196" y="468"/>
                  </a:cubicBezTo>
                  <a:cubicBezTo>
                    <a:pt x="196" y="467"/>
                    <a:pt x="196" y="467"/>
                    <a:pt x="196" y="466"/>
                  </a:cubicBezTo>
                  <a:cubicBezTo>
                    <a:pt x="196" y="466"/>
                    <a:pt x="195" y="464"/>
                    <a:pt x="195" y="464"/>
                  </a:cubicBezTo>
                  <a:cubicBezTo>
                    <a:pt x="195" y="464"/>
                    <a:pt x="194" y="465"/>
                    <a:pt x="195" y="466"/>
                  </a:cubicBezTo>
                  <a:cubicBezTo>
                    <a:pt x="195" y="467"/>
                    <a:pt x="195" y="468"/>
                    <a:pt x="195" y="469"/>
                  </a:cubicBezTo>
                  <a:cubicBezTo>
                    <a:pt x="196" y="469"/>
                    <a:pt x="196" y="469"/>
                    <a:pt x="196" y="470"/>
                  </a:cubicBezTo>
                  <a:cubicBezTo>
                    <a:pt x="197" y="470"/>
                    <a:pt x="197" y="471"/>
                    <a:pt x="197" y="472"/>
                  </a:cubicBezTo>
                  <a:cubicBezTo>
                    <a:pt x="197" y="472"/>
                    <a:pt x="197" y="473"/>
                    <a:pt x="197" y="473"/>
                  </a:cubicBezTo>
                  <a:cubicBezTo>
                    <a:pt x="196" y="473"/>
                    <a:pt x="195" y="473"/>
                    <a:pt x="195" y="473"/>
                  </a:cubicBezTo>
                  <a:cubicBezTo>
                    <a:pt x="195" y="473"/>
                    <a:pt x="195" y="474"/>
                    <a:pt x="194" y="474"/>
                  </a:cubicBezTo>
                  <a:cubicBezTo>
                    <a:pt x="193" y="474"/>
                    <a:pt x="193" y="473"/>
                    <a:pt x="193" y="473"/>
                  </a:cubicBezTo>
                  <a:cubicBezTo>
                    <a:pt x="192" y="473"/>
                    <a:pt x="192" y="472"/>
                    <a:pt x="192" y="472"/>
                  </a:cubicBezTo>
                  <a:cubicBezTo>
                    <a:pt x="192" y="471"/>
                    <a:pt x="192" y="470"/>
                    <a:pt x="192" y="469"/>
                  </a:cubicBezTo>
                  <a:cubicBezTo>
                    <a:pt x="192" y="469"/>
                    <a:pt x="192" y="468"/>
                    <a:pt x="192" y="469"/>
                  </a:cubicBezTo>
                  <a:cubicBezTo>
                    <a:pt x="192" y="470"/>
                    <a:pt x="191" y="472"/>
                    <a:pt x="191" y="472"/>
                  </a:cubicBezTo>
                  <a:cubicBezTo>
                    <a:pt x="191" y="472"/>
                    <a:pt x="191" y="472"/>
                    <a:pt x="191" y="473"/>
                  </a:cubicBezTo>
                  <a:cubicBezTo>
                    <a:pt x="191" y="473"/>
                    <a:pt x="191" y="473"/>
                    <a:pt x="191" y="473"/>
                  </a:cubicBezTo>
                  <a:cubicBezTo>
                    <a:pt x="190" y="474"/>
                    <a:pt x="188" y="474"/>
                    <a:pt x="187" y="474"/>
                  </a:cubicBezTo>
                  <a:cubicBezTo>
                    <a:pt x="187" y="474"/>
                    <a:pt x="186" y="474"/>
                    <a:pt x="185" y="474"/>
                  </a:cubicBezTo>
                  <a:cubicBezTo>
                    <a:pt x="184" y="474"/>
                    <a:pt x="184" y="474"/>
                    <a:pt x="184" y="473"/>
                  </a:cubicBezTo>
                  <a:cubicBezTo>
                    <a:pt x="184" y="473"/>
                    <a:pt x="185" y="472"/>
                    <a:pt x="185" y="472"/>
                  </a:cubicBezTo>
                  <a:cubicBezTo>
                    <a:pt x="184" y="471"/>
                    <a:pt x="184" y="471"/>
                    <a:pt x="184" y="471"/>
                  </a:cubicBezTo>
                  <a:cubicBezTo>
                    <a:pt x="183" y="472"/>
                    <a:pt x="183" y="472"/>
                    <a:pt x="183" y="472"/>
                  </a:cubicBezTo>
                  <a:cubicBezTo>
                    <a:pt x="183" y="473"/>
                    <a:pt x="183" y="473"/>
                    <a:pt x="183" y="473"/>
                  </a:cubicBezTo>
                  <a:cubicBezTo>
                    <a:pt x="182" y="473"/>
                    <a:pt x="182" y="473"/>
                    <a:pt x="182" y="473"/>
                  </a:cubicBezTo>
                  <a:cubicBezTo>
                    <a:pt x="183" y="474"/>
                    <a:pt x="183" y="474"/>
                    <a:pt x="183" y="474"/>
                  </a:cubicBezTo>
                  <a:cubicBezTo>
                    <a:pt x="183" y="475"/>
                    <a:pt x="183" y="475"/>
                    <a:pt x="183" y="475"/>
                  </a:cubicBezTo>
                  <a:cubicBezTo>
                    <a:pt x="183" y="475"/>
                    <a:pt x="182" y="475"/>
                    <a:pt x="181" y="475"/>
                  </a:cubicBezTo>
                  <a:cubicBezTo>
                    <a:pt x="180" y="475"/>
                    <a:pt x="178" y="475"/>
                    <a:pt x="177" y="475"/>
                  </a:cubicBezTo>
                  <a:cubicBezTo>
                    <a:pt x="176" y="475"/>
                    <a:pt x="174" y="475"/>
                    <a:pt x="174" y="475"/>
                  </a:cubicBezTo>
                  <a:cubicBezTo>
                    <a:pt x="174" y="474"/>
                    <a:pt x="174" y="474"/>
                    <a:pt x="174" y="473"/>
                  </a:cubicBezTo>
                  <a:cubicBezTo>
                    <a:pt x="175" y="473"/>
                    <a:pt x="175" y="472"/>
                    <a:pt x="176" y="471"/>
                  </a:cubicBezTo>
                  <a:cubicBezTo>
                    <a:pt x="176" y="471"/>
                    <a:pt x="177" y="470"/>
                    <a:pt x="178" y="470"/>
                  </a:cubicBezTo>
                  <a:cubicBezTo>
                    <a:pt x="178" y="469"/>
                    <a:pt x="179" y="468"/>
                    <a:pt x="178" y="469"/>
                  </a:cubicBezTo>
                  <a:cubicBezTo>
                    <a:pt x="177" y="469"/>
                    <a:pt x="176" y="470"/>
                    <a:pt x="176" y="470"/>
                  </a:cubicBezTo>
                  <a:cubicBezTo>
                    <a:pt x="175" y="470"/>
                    <a:pt x="175" y="470"/>
                    <a:pt x="175" y="469"/>
                  </a:cubicBezTo>
                  <a:cubicBezTo>
                    <a:pt x="175" y="468"/>
                    <a:pt x="175" y="467"/>
                    <a:pt x="175" y="467"/>
                  </a:cubicBezTo>
                  <a:cubicBezTo>
                    <a:pt x="175" y="466"/>
                    <a:pt x="174" y="465"/>
                    <a:pt x="174" y="465"/>
                  </a:cubicBezTo>
                  <a:cubicBezTo>
                    <a:pt x="174" y="465"/>
                    <a:pt x="174" y="467"/>
                    <a:pt x="174" y="468"/>
                  </a:cubicBezTo>
                  <a:cubicBezTo>
                    <a:pt x="174" y="468"/>
                    <a:pt x="175" y="469"/>
                    <a:pt x="175" y="470"/>
                  </a:cubicBezTo>
                  <a:cubicBezTo>
                    <a:pt x="175" y="471"/>
                    <a:pt x="175" y="471"/>
                    <a:pt x="174" y="472"/>
                  </a:cubicBezTo>
                  <a:cubicBezTo>
                    <a:pt x="173" y="472"/>
                    <a:pt x="173" y="473"/>
                    <a:pt x="173" y="473"/>
                  </a:cubicBezTo>
                  <a:cubicBezTo>
                    <a:pt x="173" y="473"/>
                    <a:pt x="173" y="474"/>
                    <a:pt x="173" y="474"/>
                  </a:cubicBezTo>
                  <a:cubicBezTo>
                    <a:pt x="174" y="475"/>
                    <a:pt x="174" y="475"/>
                    <a:pt x="174" y="475"/>
                  </a:cubicBezTo>
                  <a:cubicBezTo>
                    <a:pt x="173" y="475"/>
                    <a:pt x="173" y="475"/>
                    <a:pt x="171" y="476"/>
                  </a:cubicBezTo>
                  <a:cubicBezTo>
                    <a:pt x="169" y="476"/>
                    <a:pt x="169" y="476"/>
                    <a:pt x="168" y="476"/>
                  </a:cubicBezTo>
                  <a:cubicBezTo>
                    <a:pt x="168" y="476"/>
                    <a:pt x="168" y="477"/>
                    <a:pt x="167" y="476"/>
                  </a:cubicBezTo>
                  <a:cubicBezTo>
                    <a:pt x="167" y="476"/>
                    <a:pt x="167" y="475"/>
                    <a:pt x="167" y="474"/>
                  </a:cubicBezTo>
                  <a:cubicBezTo>
                    <a:pt x="167" y="473"/>
                    <a:pt x="166" y="472"/>
                    <a:pt x="166" y="472"/>
                  </a:cubicBezTo>
                  <a:cubicBezTo>
                    <a:pt x="166" y="471"/>
                    <a:pt x="166" y="471"/>
                    <a:pt x="166" y="472"/>
                  </a:cubicBezTo>
                  <a:cubicBezTo>
                    <a:pt x="166" y="472"/>
                    <a:pt x="166" y="475"/>
                    <a:pt x="166" y="475"/>
                  </a:cubicBezTo>
                  <a:cubicBezTo>
                    <a:pt x="166" y="476"/>
                    <a:pt x="167" y="476"/>
                    <a:pt x="166" y="476"/>
                  </a:cubicBezTo>
                  <a:cubicBezTo>
                    <a:pt x="165" y="476"/>
                    <a:pt x="164" y="475"/>
                    <a:pt x="164" y="475"/>
                  </a:cubicBezTo>
                  <a:cubicBezTo>
                    <a:pt x="163" y="475"/>
                    <a:pt x="163" y="475"/>
                    <a:pt x="163" y="475"/>
                  </a:cubicBezTo>
                  <a:cubicBezTo>
                    <a:pt x="162" y="474"/>
                    <a:pt x="162" y="474"/>
                    <a:pt x="162" y="474"/>
                  </a:cubicBezTo>
                  <a:cubicBezTo>
                    <a:pt x="162" y="474"/>
                    <a:pt x="162" y="473"/>
                    <a:pt x="162" y="472"/>
                  </a:cubicBezTo>
                  <a:cubicBezTo>
                    <a:pt x="162" y="472"/>
                    <a:pt x="162" y="471"/>
                    <a:pt x="162" y="471"/>
                  </a:cubicBezTo>
                  <a:cubicBezTo>
                    <a:pt x="161" y="470"/>
                    <a:pt x="161" y="469"/>
                    <a:pt x="161" y="469"/>
                  </a:cubicBezTo>
                  <a:cubicBezTo>
                    <a:pt x="161" y="469"/>
                    <a:pt x="161" y="470"/>
                    <a:pt x="161" y="471"/>
                  </a:cubicBezTo>
                  <a:cubicBezTo>
                    <a:pt x="161" y="472"/>
                    <a:pt x="162" y="472"/>
                    <a:pt x="161" y="473"/>
                  </a:cubicBezTo>
                  <a:cubicBezTo>
                    <a:pt x="161" y="473"/>
                    <a:pt x="162" y="473"/>
                    <a:pt x="161" y="473"/>
                  </a:cubicBezTo>
                  <a:cubicBezTo>
                    <a:pt x="161" y="473"/>
                    <a:pt x="160" y="473"/>
                    <a:pt x="160" y="472"/>
                  </a:cubicBezTo>
                  <a:cubicBezTo>
                    <a:pt x="159" y="472"/>
                    <a:pt x="157" y="471"/>
                    <a:pt x="156" y="470"/>
                  </a:cubicBezTo>
                  <a:cubicBezTo>
                    <a:pt x="156" y="470"/>
                    <a:pt x="156" y="470"/>
                    <a:pt x="154" y="469"/>
                  </a:cubicBezTo>
                  <a:cubicBezTo>
                    <a:pt x="153" y="468"/>
                    <a:pt x="153" y="468"/>
                    <a:pt x="152" y="467"/>
                  </a:cubicBezTo>
                  <a:cubicBezTo>
                    <a:pt x="151" y="467"/>
                    <a:pt x="151" y="467"/>
                    <a:pt x="151" y="466"/>
                  </a:cubicBezTo>
                  <a:cubicBezTo>
                    <a:pt x="150" y="465"/>
                    <a:pt x="151" y="465"/>
                    <a:pt x="150" y="465"/>
                  </a:cubicBezTo>
                  <a:cubicBezTo>
                    <a:pt x="149" y="464"/>
                    <a:pt x="148" y="464"/>
                    <a:pt x="147" y="463"/>
                  </a:cubicBezTo>
                  <a:cubicBezTo>
                    <a:pt x="146" y="461"/>
                    <a:pt x="146" y="461"/>
                    <a:pt x="145" y="460"/>
                  </a:cubicBezTo>
                  <a:cubicBezTo>
                    <a:pt x="144" y="458"/>
                    <a:pt x="143" y="458"/>
                    <a:pt x="143" y="457"/>
                  </a:cubicBezTo>
                  <a:cubicBezTo>
                    <a:pt x="142" y="456"/>
                    <a:pt x="141" y="454"/>
                    <a:pt x="141" y="454"/>
                  </a:cubicBezTo>
                  <a:cubicBezTo>
                    <a:pt x="141" y="454"/>
                    <a:pt x="141" y="453"/>
                    <a:pt x="140" y="451"/>
                  </a:cubicBezTo>
                  <a:cubicBezTo>
                    <a:pt x="139" y="450"/>
                    <a:pt x="138" y="449"/>
                    <a:pt x="137" y="448"/>
                  </a:cubicBezTo>
                  <a:cubicBezTo>
                    <a:pt x="136" y="447"/>
                    <a:pt x="136" y="447"/>
                    <a:pt x="136" y="445"/>
                  </a:cubicBezTo>
                  <a:cubicBezTo>
                    <a:pt x="136" y="444"/>
                    <a:pt x="136" y="443"/>
                    <a:pt x="136" y="443"/>
                  </a:cubicBezTo>
                  <a:cubicBezTo>
                    <a:pt x="136" y="442"/>
                    <a:pt x="136" y="442"/>
                    <a:pt x="135" y="441"/>
                  </a:cubicBezTo>
                  <a:cubicBezTo>
                    <a:pt x="135" y="439"/>
                    <a:pt x="134" y="439"/>
                    <a:pt x="134" y="438"/>
                  </a:cubicBezTo>
                  <a:cubicBezTo>
                    <a:pt x="133" y="437"/>
                    <a:pt x="133" y="436"/>
                    <a:pt x="132" y="435"/>
                  </a:cubicBezTo>
                  <a:cubicBezTo>
                    <a:pt x="132" y="435"/>
                    <a:pt x="131" y="435"/>
                    <a:pt x="132" y="435"/>
                  </a:cubicBezTo>
                  <a:cubicBezTo>
                    <a:pt x="133" y="434"/>
                    <a:pt x="134" y="434"/>
                    <a:pt x="134" y="434"/>
                  </a:cubicBezTo>
                  <a:cubicBezTo>
                    <a:pt x="135" y="434"/>
                    <a:pt x="135" y="434"/>
                    <a:pt x="136" y="434"/>
                  </a:cubicBezTo>
                  <a:cubicBezTo>
                    <a:pt x="136" y="433"/>
                    <a:pt x="136" y="433"/>
                    <a:pt x="136" y="433"/>
                  </a:cubicBezTo>
                  <a:cubicBezTo>
                    <a:pt x="136" y="433"/>
                    <a:pt x="136" y="433"/>
                    <a:pt x="135" y="433"/>
                  </a:cubicBezTo>
                  <a:cubicBezTo>
                    <a:pt x="135" y="433"/>
                    <a:pt x="134" y="433"/>
                    <a:pt x="133" y="433"/>
                  </a:cubicBezTo>
                  <a:cubicBezTo>
                    <a:pt x="132" y="434"/>
                    <a:pt x="132" y="434"/>
                    <a:pt x="132" y="433"/>
                  </a:cubicBezTo>
                  <a:cubicBezTo>
                    <a:pt x="131" y="433"/>
                    <a:pt x="131" y="433"/>
                    <a:pt x="131" y="432"/>
                  </a:cubicBezTo>
                  <a:cubicBezTo>
                    <a:pt x="131" y="432"/>
                    <a:pt x="131" y="432"/>
                    <a:pt x="131" y="431"/>
                  </a:cubicBezTo>
                  <a:cubicBezTo>
                    <a:pt x="131" y="431"/>
                    <a:pt x="131" y="430"/>
                    <a:pt x="131" y="429"/>
                  </a:cubicBezTo>
                  <a:cubicBezTo>
                    <a:pt x="131" y="429"/>
                    <a:pt x="131" y="428"/>
                    <a:pt x="130" y="427"/>
                  </a:cubicBezTo>
                  <a:cubicBezTo>
                    <a:pt x="130" y="425"/>
                    <a:pt x="130" y="425"/>
                    <a:pt x="130" y="424"/>
                  </a:cubicBezTo>
                  <a:cubicBezTo>
                    <a:pt x="130" y="423"/>
                    <a:pt x="129" y="423"/>
                    <a:pt x="130" y="423"/>
                  </a:cubicBezTo>
                  <a:cubicBezTo>
                    <a:pt x="130" y="423"/>
                    <a:pt x="131" y="423"/>
                    <a:pt x="132" y="422"/>
                  </a:cubicBezTo>
                  <a:cubicBezTo>
                    <a:pt x="133" y="422"/>
                    <a:pt x="134" y="422"/>
                    <a:pt x="135" y="422"/>
                  </a:cubicBezTo>
                  <a:cubicBezTo>
                    <a:pt x="135" y="422"/>
                    <a:pt x="135" y="422"/>
                    <a:pt x="136" y="422"/>
                  </a:cubicBezTo>
                  <a:cubicBezTo>
                    <a:pt x="136" y="423"/>
                    <a:pt x="136" y="424"/>
                    <a:pt x="136" y="423"/>
                  </a:cubicBezTo>
                  <a:cubicBezTo>
                    <a:pt x="137" y="423"/>
                    <a:pt x="137" y="422"/>
                    <a:pt x="137" y="422"/>
                  </a:cubicBezTo>
                  <a:cubicBezTo>
                    <a:pt x="139" y="421"/>
                    <a:pt x="139" y="421"/>
                    <a:pt x="139" y="421"/>
                  </a:cubicBezTo>
                  <a:cubicBezTo>
                    <a:pt x="139" y="421"/>
                    <a:pt x="139" y="421"/>
                    <a:pt x="139" y="421"/>
                  </a:cubicBezTo>
                  <a:cubicBezTo>
                    <a:pt x="139" y="420"/>
                    <a:pt x="139" y="420"/>
                    <a:pt x="139" y="420"/>
                  </a:cubicBezTo>
                  <a:cubicBezTo>
                    <a:pt x="139" y="419"/>
                    <a:pt x="139" y="418"/>
                    <a:pt x="139" y="418"/>
                  </a:cubicBezTo>
                  <a:cubicBezTo>
                    <a:pt x="139" y="417"/>
                    <a:pt x="139" y="416"/>
                    <a:pt x="140" y="416"/>
                  </a:cubicBezTo>
                  <a:cubicBezTo>
                    <a:pt x="140" y="416"/>
                    <a:pt x="140" y="416"/>
                    <a:pt x="141" y="416"/>
                  </a:cubicBezTo>
                  <a:cubicBezTo>
                    <a:pt x="142" y="416"/>
                    <a:pt x="142" y="416"/>
                    <a:pt x="143" y="416"/>
                  </a:cubicBezTo>
                  <a:cubicBezTo>
                    <a:pt x="143" y="415"/>
                    <a:pt x="143" y="415"/>
                    <a:pt x="143" y="414"/>
                  </a:cubicBezTo>
                  <a:cubicBezTo>
                    <a:pt x="144" y="414"/>
                    <a:pt x="144" y="413"/>
                    <a:pt x="144" y="414"/>
                  </a:cubicBezTo>
                  <a:cubicBezTo>
                    <a:pt x="145" y="414"/>
                    <a:pt x="145" y="414"/>
                    <a:pt x="145" y="414"/>
                  </a:cubicBezTo>
                  <a:cubicBezTo>
                    <a:pt x="145" y="413"/>
                    <a:pt x="145" y="412"/>
                    <a:pt x="144" y="413"/>
                  </a:cubicBezTo>
                  <a:cubicBezTo>
                    <a:pt x="144" y="413"/>
                    <a:pt x="143" y="414"/>
                    <a:pt x="143" y="414"/>
                  </a:cubicBezTo>
                  <a:cubicBezTo>
                    <a:pt x="143" y="414"/>
                    <a:pt x="143" y="414"/>
                    <a:pt x="142" y="414"/>
                  </a:cubicBezTo>
                  <a:cubicBezTo>
                    <a:pt x="141" y="415"/>
                    <a:pt x="141" y="415"/>
                    <a:pt x="141" y="415"/>
                  </a:cubicBezTo>
                  <a:cubicBezTo>
                    <a:pt x="140" y="415"/>
                    <a:pt x="140" y="414"/>
                    <a:pt x="140" y="415"/>
                  </a:cubicBezTo>
                  <a:cubicBezTo>
                    <a:pt x="139" y="415"/>
                    <a:pt x="139" y="416"/>
                    <a:pt x="139" y="416"/>
                  </a:cubicBezTo>
                  <a:cubicBezTo>
                    <a:pt x="139" y="417"/>
                    <a:pt x="138" y="417"/>
                    <a:pt x="138" y="418"/>
                  </a:cubicBezTo>
                  <a:cubicBezTo>
                    <a:pt x="138" y="419"/>
                    <a:pt x="138" y="420"/>
                    <a:pt x="138" y="420"/>
                  </a:cubicBezTo>
                  <a:cubicBezTo>
                    <a:pt x="137" y="421"/>
                    <a:pt x="137" y="420"/>
                    <a:pt x="136" y="420"/>
                  </a:cubicBezTo>
                  <a:cubicBezTo>
                    <a:pt x="135" y="420"/>
                    <a:pt x="134" y="419"/>
                    <a:pt x="135" y="420"/>
                  </a:cubicBezTo>
                  <a:cubicBezTo>
                    <a:pt x="135" y="420"/>
                    <a:pt x="135" y="421"/>
                    <a:pt x="135" y="421"/>
                  </a:cubicBezTo>
                  <a:cubicBezTo>
                    <a:pt x="134" y="421"/>
                    <a:pt x="133" y="421"/>
                    <a:pt x="132" y="421"/>
                  </a:cubicBezTo>
                  <a:cubicBezTo>
                    <a:pt x="131" y="421"/>
                    <a:pt x="131" y="421"/>
                    <a:pt x="130" y="420"/>
                  </a:cubicBezTo>
                  <a:cubicBezTo>
                    <a:pt x="129" y="420"/>
                    <a:pt x="128" y="419"/>
                    <a:pt x="127" y="419"/>
                  </a:cubicBezTo>
                  <a:cubicBezTo>
                    <a:pt x="126" y="419"/>
                    <a:pt x="126" y="419"/>
                    <a:pt x="125" y="418"/>
                  </a:cubicBezTo>
                  <a:cubicBezTo>
                    <a:pt x="124" y="417"/>
                    <a:pt x="124" y="417"/>
                    <a:pt x="123" y="416"/>
                  </a:cubicBezTo>
                  <a:cubicBezTo>
                    <a:pt x="123" y="415"/>
                    <a:pt x="123" y="415"/>
                    <a:pt x="122" y="414"/>
                  </a:cubicBezTo>
                  <a:cubicBezTo>
                    <a:pt x="122" y="414"/>
                    <a:pt x="121" y="414"/>
                    <a:pt x="122" y="413"/>
                  </a:cubicBezTo>
                  <a:cubicBezTo>
                    <a:pt x="122" y="413"/>
                    <a:pt x="123" y="412"/>
                    <a:pt x="124" y="412"/>
                  </a:cubicBezTo>
                  <a:cubicBezTo>
                    <a:pt x="124" y="411"/>
                    <a:pt x="123" y="411"/>
                    <a:pt x="125" y="411"/>
                  </a:cubicBezTo>
                  <a:cubicBezTo>
                    <a:pt x="126" y="411"/>
                    <a:pt x="126" y="411"/>
                    <a:pt x="127" y="411"/>
                  </a:cubicBezTo>
                  <a:cubicBezTo>
                    <a:pt x="129" y="411"/>
                    <a:pt x="129" y="411"/>
                    <a:pt x="130" y="411"/>
                  </a:cubicBezTo>
                  <a:cubicBezTo>
                    <a:pt x="131" y="411"/>
                    <a:pt x="131" y="411"/>
                    <a:pt x="131" y="411"/>
                  </a:cubicBezTo>
                  <a:cubicBezTo>
                    <a:pt x="132" y="412"/>
                    <a:pt x="132" y="412"/>
                    <a:pt x="133" y="412"/>
                  </a:cubicBezTo>
                  <a:cubicBezTo>
                    <a:pt x="133" y="412"/>
                    <a:pt x="133" y="411"/>
                    <a:pt x="133" y="411"/>
                  </a:cubicBezTo>
                  <a:cubicBezTo>
                    <a:pt x="133" y="410"/>
                    <a:pt x="133" y="410"/>
                    <a:pt x="133" y="410"/>
                  </a:cubicBezTo>
                  <a:cubicBezTo>
                    <a:pt x="133" y="410"/>
                    <a:pt x="133" y="410"/>
                    <a:pt x="132" y="410"/>
                  </a:cubicBezTo>
                  <a:cubicBezTo>
                    <a:pt x="132" y="411"/>
                    <a:pt x="133" y="411"/>
                    <a:pt x="131" y="411"/>
                  </a:cubicBezTo>
                  <a:cubicBezTo>
                    <a:pt x="130" y="410"/>
                    <a:pt x="130" y="410"/>
                    <a:pt x="130" y="410"/>
                  </a:cubicBezTo>
                  <a:cubicBezTo>
                    <a:pt x="130" y="410"/>
                    <a:pt x="129" y="409"/>
                    <a:pt x="129" y="409"/>
                  </a:cubicBezTo>
                  <a:cubicBezTo>
                    <a:pt x="128" y="410"/>
                    <a:pt x="128" y="410"/>
                    <a:pt x="128" y="410"/>
                  </a:cubicBezTo>
                  <a:cubicBezTo>
                    <a:pt x="127" y="410"/>
                    <a:pt x="127" y="410"/>
                    <a:pt x="127" y="410"/>
                  </a:cubicBezTo>
                  <a:cubicBezTo>
                    <a:pt x="126" y="410"/>
                    <a:pt x="125" y="410"/>
                    <a:pt x="125" y="410"/>
                  </a:cubicBezTo>
                  <a:cubicBezTo>
                    <a:pt x="125" y="410"/>
                    <a:pt x="126" y="410"/>
                    <a:pt x="124" y="410"/>
                  </a:cubicBezTo>
                  <a:cubicBezTo>
                    <a:pt x="123" y="411"/>
                    <a:pt x="123" y="411"/>
                    <a:pt x="122" y="411"/>
                  </a:cubicBezTo>
                  <a:cubicBezTo>
                    <a:pt x="122" y="411"/>
                    <a:pt x="122" y="411"/>
                    <a:pt x="121" y="410"/>
                  </a:cubicBezTo>
                  <a:cubicBezTo>
                    <a:pt x="120" y="408"/>
                    <a:pt x="119" y="408"/>
                    <a:pt x="119" y="407"/>
                  </a:cubicBezTo>
                  <a:cubicBezTo>
                    <a:pt x="118" y="406"/>
                    <a:pt x="118" y="405"/>
                    <a:pt x="118" y="404"/>
                  </a:cubicBezTo>
                  <a:cubicBezTo>
                    <a:pt x="118" y="404"/>
                    <a:pt x="118" y="403"/>
                    <a:pt x="118" y="403"/>
                  </a:cubicBezTo>
                  <a:cubicBezTo>
                    <a:pt x="118" y="402"/>
                    <a:pt x="117" y="402"/>
                    <a:pt x="118" y="402"/>
                  </a:cubicBezTo>
                  <a:cubicBezTo>
                    <a:pt x="119" y="401"/>
                    <a:pt x="119" y="401"/>
                    <a:pt x="120" y="401"/>
                  </a:cubicBezTo>
                  <a:cubicBezTo>
                    <a:pt x="121" y="400"/>
                    <a:pt x="121" y="400"/>
                    <a:pt x="122" y="400"/>
                  </a:cubicBezTo>
                  <a:cubicBezTo>
                    <a:pt x="122" y="399"/>
                    <a:pt x="122" y="399"/>
                    <a:pt x="123" y="399"/>
                  </a:cubicBezTo>
                  <a:cubicBezTo>
                    <a:pt x="124" y="398"/>
                    <a:pt x="124" y="398"/>
                    <a:pt x="125" y="398"/>
                  </a:cubicBezTo>
                  <a:cubicBezTo>
                    <a:pt x="125" y="398"/>
                    <a:pt x="126" y="397"/>
                    <a:pt x="127" y="397"/>
                  </a:cubicBezTo>
                  <a:cubicBezTo>
                    <a:pt x="127" y="397"/>
                    <a:pt x="127" y="397"/>
                    <a:pt x="127" y="396"/>
                  </a:cubicBezTo>
                  <a:cubicBezTo>
                    <a:pt x="128" y="396"/>
                    <a:pt x="128" y="396"/>
                    <a:pt x="128" y="396"/>
                  </a:cubicBezTo>
                  <a:cubicBezTo>
                    <a:pt x="129" y="396"/>
                    <a:pt x="128" y="395"/>
                    <a:pt x="129" y="395"/>
                  </a:cubicBezTo>
                  <a:cubicBezTo>
                    <a:pt x="130" y="394"/>
                    <a:pt x="132" y="393"/>
                    <a:pt x="132" y="393"/>
                  </a:cubicBezTo>
                  <a:cubicBezTo>
                    <a:pt x="132" y="392"/>
                    <a:pt x="132" y="392"/>
                    <a:pt x="132" y="392"/>
                  </a:cubicBezTo>
                  <a:cubicBezTo>
                    <a:pt x="132" y="392"/>
                    <a:pt x="130" y="393"/>
                    <a:pt x="130" y="393"/>
                  </a:cubicBezTo>
                  <a:cubicBezTo>
                    <a:pt x="129" y="394"/>
                    <a:pt x="129" y="394"/>
                    <a:pt x="128" y="395"/>
                  </a:cubicBezTo>
                  <a:cubicBezTo>
                    <a:pt x="127" y="395"/>
                    <a:pt x="126" y="396"/>
                    <a:pt x="126" y="396"/>
                  </a:cubicBezTo>
                  <a:cubicBezTo>
                    <a:pt x="126" y="396"/>
                    <a:pt x="125" y="397"/>
                    <a:pt x="125" y="397"/>
                  </a:cubicBezTo>
                  <a:cubicBezTo>
                    <a:pt x="124" y="397"/>
                    <a:pt x="124" y="397"/>
                    <a:pt x="123" y="398"/>
                  </a:cubicBezTo>
                  <a:cubicBezTo>
                    <a:pt x="123" y="398"/>
                    <a:pt x="123" y="398"/>
                    <a:pt x="122" y="398"/>
                  </a:cubicBezTo>
                  <a:cubicBezTo>
                    <a:pt x="121" y="399"/>
                    <a:pt x="120" y="399"/>
                    <a:pt x="120" y="399"/>
                  </a:cubicBezTo>
                  <a:cubicBezTo>
                    <a:pt x="120" y="399"/>
                    <a:pt x="120" y="399"/>
                    <a:pt x="119" y="400"/>
                  </a:cubicBezTo>
                  <a:cubicBezTo>
                    <a:pt x="118" y="400"/>
                    <a:pt x="119" y="400"/>
                    <a:pt x="118" y="401"/>
                  </a:cubicBezTo>
                  <a:cubicBezTo>
                    <a:pt x="117" y="402"/>
                    <a:pt x="118" y="402"/>
                    <a:pt x="117" y="402"/>
                  </a:cubicBezTo>
                  <a:cubicBezTo>
                    <a:pt x="117" y="403"/>
                    <a:pt x="117" y="403"/>
                    <a:pt x="116" y="403"/>
                  </a:cubicBezTo>
                  <a:cubicBezTo>
                    <a:pt x="115" y="402"/>
                    <a:pt x="115" y="402"/>
                    <a:pt x="115" y="401"/>
                  </a:cubicBezTo>
                  <a:cubicBezTo>
                    <a:pt x="114" y="400"/>
                    <a:pt x="114" y="400"/>
                    <a:pt x="114" y="399"/>
                  </a:cubicBezTo>
                  <a:cubicBezTo>
                    <a:pt x="113" y="398"/>
                    <a:pt x="114" y="398"/>
                    <a:pt x="113" y="397"/>
                  </a:cubicBezTo>
                  <a:cubicBezTo>
                    <a:pt x="112" y="396"/>
                    <a:pt x="110" y="393"/>
                    <a:pt x="109" y="392"/>
                  </a:cubicBezTo>
                  <a:cubicBezTo>
                    <a:pt x="107" y="391"/>
                    <a:pt x="106" y="389"/>
                    <a:pt x="105" y="389"/>
                  </a:cubicBezTo>
                  <a:cubicBezTo>
                    <a:pt x="104" y="388"/>
                    <a:pt x="102" y="386"/>
                    <a:pt x="100" y="385"/>
                  </a:cubicBezTo>
                  <a:cubicBezTo>
                    <a:pt x="99" y="384"/>
                    <a:pt x="98" y="382"/>
                    <a:pt x="97" y="381"/>
                  </a:cubicBezTo>
                  <a:cubicBezTo>
                    <a:pt x="96" y="380"/>
                    <a:pt x="95" y="379"/>
                    <a:pt x="94" y="378"/>
                  </a:cubicBezTo>
                  <a:cubicBezTo>
                    <a:pt x="92" y="378"/>
                    <a:pt x="91" y="376"/>
                    <a:pt x="91" y="376"/>
                  </a:cubicBezTo>
                  <a:cubicBezTo>
                    <a:pt x="90" y="376"/>
                    <a:pt x="88" y="375"/>
                    <a:pt x="87" y="375"/>
                  </a:cubicBezTo>
                  <a:cubicBezTo>
                    <a:pt x="85" y="374"/>
                    <a:pt x="83" y="375"/>
                    <a:pt x="81" y="374"/>
                  </a:cubicBezTo>
                  <a:cubicBezTo>
                    <a:pt x="79" y="373"/>
                    <a:pt x="78" y="373"/>
                    <a:pt x="76" y="372"/>
                  </a:cubicBezTo>
                  <a:cubicBezTo>
                    <a:pt x="74" y="372"/>
                    <a:pt x="73" y="372"/>
                    <a:pt x="71" y="371"/>
                  </a:cubicBezTo>
                  <a:cubicBezTo>
                    <a:pt x="70" y="371"/>
                    <a:pt x="68" y="371"/>
                    <a:pt x="67" y="370"/>
                  </a:cubicBezTo>
                  <a:cubicBezTo>
                    <a:pt x="66" y="370"/>
                    <a:pt x="64" y="370"/>
                    <a:pt x="62" y="370"/>
                  </a:cubicBezTo>
                  <a:cubicBezTo>
                    <a:pt x="60" y="370"/>
                    <a:pt x="59" y="370"/>
                    <a:pt x="58" y="370"/>
                  </a:cubicBezTo>
                  <a:cubicBezTo>
                    <a:pt x="57" y="370"/>
                    <a:pt x="57" y="369"/>
                    <a:pt x="55" y="370"/>
                  </a:cubicBezTo>
                  <a:cubicBezTo>
                    <a:pt x="53" y="370"/>
                    <a:pt x="52" y="370"/>
                    <a:pt x="51" y="370"/>
                  </a:cubicBezTo>
                  <a:cubicBezTo>
                    <a:pt x="50" y="370"/>
                    <a:pt x="51" y="370"/>
                    <a:pt x="48" y="370"/>
                  </a:cubicBezTo>
                  <a:cubicBezTo>
                    <a:pt x="45" y="370"/>
                    <a:pt x="43" y="371"/>
                    <a:pt x="42" y="371"/>
                  </a:cubicBezTo>
                  <a:cubicBezTo>
                    <a:pt x="42" y="371"/>
                    <a:pt x="41" y="371"/>
                    <a:pt x="41" y="371"/>
                  </a:cubicBezTo>
                  <a:cubicBezTo>
                    <a:pt x="40" y="371"/>
                    <a:pt x="40" y="371"/>
                    <a:pt x="40" y="371"/>
                  </a:cubicBezTo>
                  <a:cubicBezTo>
                    <a:pt x="40" y="371"/>
                    <a:pt x="39" y="371"/>
                    <a:pt x="38" y="371"/>
                  </a:cubicBezTo>
                  <a:cubicBezTo>
                    <a:pt x="38" y="371"/>
                    <a:pt x="37" y="371"/>
                    <a:pt x="37" y="371"/>
                  </a:cubicBezTo>
                  <a:cubicBezTo>
                    <a:pt x="36" y="370"/>
                    <a:pt x="36" y="370"/>
                    <a:pt x="36" y="370"/>
                  </a:cubicBezTo>
                  <a:cubicBezTo>
                    <a:pt x="36" y="369"/>
                    <a:pt x="36" y="369"/>
                    <a:pt x="36" y="369"/>
                  </a:cubicBezTo>
                  <a:cubicBezTo>
                    <a:pt x="37" y="368"/>
                    <a:pt x="37" y="368"/>
                    <a:pt x="37" y="368"/>
                  </a:cubicBezTo>
                  <a:cubicBezTo>
                    <a:pt x="38" y="368"/>
                    <a:pt x="40" y="367"/>
                    <a:pt x="39" y="368"/>
                  </a:cubicBezTo>
                  <a:cubicBezTo>
                    <a:pt x="39" y="369"/>
                    <a:pt x="39" y="369"/>
                    <a:pt x="39" y="369"/>
                  </a:cubicBezTo>
                  <a:cubicBezTo>
                    <a:pt x="39" y="369"/>
                    <a:pt x="40" y="369"/>
                    <a:pt x="40" y="369"/>
                  </a:cubicBezTo>
                  <a:cubicBezTo>
                    <a:pt x="40" y="369"/>
                    <a:pt x="40" y="368"/>
                    <a:pt x="41" y="369"/>
                  </a:cubicBezTo>
                  <a:cubicBezTo>
                    <a:pt x="41" y="369"/>
                    <a:pt x="41" y="368"/>
                    <a:pt x="42" y="368"/>
                  </a:cubicBezTo>
                  <a:cubicBezTo>
                    <a:pt x="42" y="368"/>
                    <a:pt x="43" y="368"/>
                    <a:pt x="43" y="368"/>
                  </a:cubicBezTo>
                  <a:cubicBezTo>
                    <a:pt x="43" y="368"/>
                    <a:pt x="44" y="368"/>
                    <a:pt x="44" y="367"/>
                  </a:cubicBezTo>
                  <a:cubicBezTo>
                    <a:pt x="44" y="367"/>
                    <a:pt x="44" y="366"/>
                    <a:pt x="44" y="366"/>
                  </a:cubicBezTo>
                  <a:cubicBezTo>
                    <a:pt x="45" y="366"/>
                    <a:pt x="45" y="365"/>
                    <a:pt x="46" y="366"/>
                  </a:cubicBezTo>
                  <a:cubicBezTo>
                    <a:pt x="46" y="366"/>
                    <a:pt x="46" y="366"/>
                    <a:pt x="47" y="366"/>
                  </a:cubicBezTo>
                  <a:cubicBezTo>
                    <a:pt x="47" y="366"/>
                    <a:pt x="48" y="366"/>
                    <a:pt x="48" y="366"/>
                  </a:cubicBezTo>
                  <a:cubicBezTo>
                    <a:pt x="48" y="366"/>
                    <a:pt x="48" y="365"/>
                    <a:pt x="49" y="365"/>
                  </a:cubicBezTo>
                  <a:cubicBezTo>
                    <a:pt x="50" y="366"/>
                    <a:pt x="50" y="365"/>
                    <a:pt x="50" y="365"/>
                  </a:cubicBezTo>
                  <a:cubicBezTo>
                    <a:pt x="51" y="365"/>
                    <a:pt x="51" y="365"/>
                    <a:pt x="52" y="365"/>
                  </a:cubicBezTo>
                  <a:cubicBezTo>
                    <a:pt x="52" y="365"/>
                    <a:pt x="52" y="365"/>
                    <a:pt x="53" y="364"/>
                  </a:cubicBezTo>
                  <a:cubicBezTo>
                    <a:pt x="53" y="364"/>
                    <a:pt x="52" y="363"/>
                    <a:pt x="53" y="363"/>
                  </a:cubicBezTo>
                  <a:cubicBezTo>
                    <a:pt x="54" y="362"/>
                    <a:pt x="53" y="362"/>
                    <a:pt x="55" y="362"/>
                  </a:cubicBezTo>
                  <a:cubicBezTo>
                    <a:pt x="57" y="361"/>
                    <a:pt x="58" y="361"/>
                    <a:pt x="59" y="361"/>
                  </a:cubicBezTo>
                  <a:cubicBezTo>
                    <a:pt x="59" y="361"/>
                    <a:pt x="60" y="362"/>
                    <a:pt x="61" y="362"/>
                  </a:cubicBezTo>
                  <a:cubicBezTo>
                    <a:pt x="62" y="362"/>
                    <a:pt x="65" y="363"/>
                    <a:pt x="65" y="363"/>
                  </a:cubicBezTo>
                  <a:cubicBezTo>
                    <a:pt x="65" y="363"/>
                    <a:pt x="66" y="363"/>
                    <a:pt x="66" y="364"/>
                  </a:cubicBezTo>
                  <a:cubicBezTo>
                    <a:pt x="66" y="364"/>
                    <a:pt x="66" y="365"/>
                    <a:pt x="67" y="365"/>
                  </a:cubicBezTo>
                  <a:cubicBezTo>
                    <a:pt x="69" y="365"/>
                    <a:pt x="69" y="364"/>
                    <a:pt x="69" y="365"/>
                  </a:cubicBezTo>
                  <a:cubicBezTo>
                    <a:pt x="70" y="365"/>
                    <a:pt x="70" y="365"/>
                    <a:pt x="70" y="366"/>
                  </a:cubicBezTo>
                  <a:cubicBezTo>
                    <a:pt x="70" y="366"/>
                    <a:pt x="70" y="366"/>
                    <a:pt x="69" y="366"/>
                  </a:cubicBezTo>
                  <a:cubicBezTo>
                    <a:pt x="68" y="366"/>
                    <a:pt x="68" y="366"/>
                    <a:pt x="67" y="366"/>
                  </a:cubicBezTo>
                  <a:cubicBezTo>
                    <a:pt x="66" y="366"/>
                    <a:pt x="67" y="366"/>
                    <a:pt x="66" y="366"/>
                  </a:cubicBezTo>
                  <a:cubicBezTo>
                    <a:pt x="65" y="366"/>
                    <a:pt x="64" y="365"/>
                    <a:pt x="63" y="365"/>
                  </a:cubicBezTo>
                  <a:cubicBezTo>
                    <a:pt x="61" y="365"/>
                    <a:pt x="60" y="365"/>
                    <a:pt x="60" y="366"/>
                  </a:cubicBezTo>
                  <a:cubicBezTo>
                    <a:pt x="60" y="366"/>
                    <a:pt x="60" y="366"/>
                    <a:pt x="62" y="366"/>
                  </a:cubicBezTo>
                  <a:cubicBezTo>
                    <a:pt x="63" y="367"/>
                    <a:pt x="63" y="367"/>
                    <a:pt x="64" y="367"/>
                  </a:cubicBezTo>
                  <a:cubicBezTo>
                    <a:pt x="65" y="367"/>
                    <a:pt x="66" y="367"/>
                    <a:pt x="66" y="367"/>
                  </a:cubicBezTo>
                  <a:cubicBezTo>
                    <a:pt x="66" y="368"/>
                    <a:pt x="67" y="368"/>
                    <a:pt x="67" y="369"/>
                  </a:cubicBezTo>
                  <a:cubicBezTo>
                    <a:pt x="68" y="369"/>
                    <a:pt x="67" y="369"/>
                    <a:pt x="69" y="369"/>
                  </a:cubicBezTo>
                  <a:cubicBezTo>
                    <a:pt x="70" y="369"/>
                    <a:pt x="70" y="369"/>
                    <a:pt x="70" y="369"/>
                  </a:cubicBezTo>
                  <a:cubicBezTo>
                    <a:pt x="71" y="370"/>
                    <a:pt x="71" y="370"/>
                    <a:pt x="71" y="370"/>
                  </a:cubicBezTo>
                  <a:cubicBezTo>
                    <a:pt x="72" y="370"/>
                    <a:pt x="72" y="370"/>
                    <a:pt x="73" y="370"/>
                  </a:cubicBezTo>
                  <a:cubicBezTo>
                    <a:pt x="73" y="370"/>
                    <a:pt x="73" y="370"/>
                    <a:pt x="74" y="370"/>
                  </a:cubicBezTo>
                  <a:cubicBezTo>
                    <a:pt x="74" y="370"/>
                    <a:pt x="74" y="370"/>
                    <a:pt x="75" y="370"/>
                  </a:cubicBezTo>
                  <a:cubicBezTo>
                    <a:pt x="76" y="370"/>
                    <a:pt x="77" y="370"/>
                    <a:pt x="76" y="369"/>
                  </a:cubicBezTo>
                  <a:cubicBezTo>
                    <a:pt x="76" y="369"/>
                    <a:pt x="75" y="368"/>
                    <a:pt x="74" y="368"/>
                  </a:cubicBezTo>
                  <a:cubicBezTo>
                    <a:pt x="74" y="367"/>
                    <a:pt x="73" y="367"/>
                    <a:pt x="73" y="367"/>
                  </a:cubicBezTo>
                  <a:cubicBezTo>
                    <a:pt x="73" y="366"/>
                    <a:pt x="72" y="366"/>
                    <a:pt x="73" y="366"/>
                  </a:cubicBezTo>
                  <a:cubicBezTo>
                    <a:pt x="75" y="365"/>
                    <a:pt x="74" y="365"/>
                    <a:pt x="75" y="365"/>
                  </a:cubicBezTo>
                  <a:cubicBezTo>
                    <a:pt x="76" y="365"/>
                    <a:pt x="77" y="366"/>
                    <a:pt x="77" y="365"/>
                  </a:cubicBezTo>
                  <a:cubicBezTo>
                    <a:pt x="76" y="364"/>
                    <a:pt x="76" y="364"/>
                    <a:pt x="76" y="364"/>
                  </a:cubicBezTo>
                  <a:cubicBezTo>
                    <a:pt x="75" y="363"/>
                    <a:pt x="75" y="363"/>
                    <a:pt x="75" y="363"/>
                  </a:cubicBezTo>
                  <a:cubicBezTo>
                    <a:pt x="75" y="362"/>
                    <a:pt x="76" y="362"/>
                    <a:pt x="74" y="362"/>
                  </a:cubicBezTo>
                  <a:cubicBezTo>
                    <a:pt x="73" y="362"/>
                    <a:pt x="73" y="362"/>
                    <a:pt x="72" y="363"/>
                  </a:cubicBezTo>
                  <a:cubicBezTo>
                    <a:pt x="71" y="363"/>
                    <a:pt x="72" y="363"/>
                    <a:pt x="71" y="363"/>
                  </a:cubicBezTo>
                  <a:cubicBezTo>
                    <a:pt x="70" y="364"/>
                    <a:pt x="70" y="364"/>
                    <a:pt x="69" y="363"/>
                  </a:cubicBezTo>
                  <a:cubicBezTo>
                    <a:pt x="68" y="363"/>
                    <a:pt x="69" y="363"/>
                    <a:pt x="67" y="363"/>
                  </a:cubicBezTo>
                  <a:cubicBezTo>
                    <a:pt x="66" y="363"/>
                    <a:pt x="66" y="364"/>
                    <a:pt x="66" y="363"/>
                  </a:cubicBezTo>
                  <a:cubicBezTo>
                    <a:pt x="66" y="363"/>
                    <a:pt x="66" y="363"/>
                    <a:pt x="65" y="362"/>
                  </a:cubicBezTo>
                  <a:cubicBezTo>
                    <a:pt x="63" y="362"/>
                    <a:pt x="64" y="361"/>
                    <a:pt x="62" y="361"/>
                  </a:cubicBezTo>
                  <a:cubicBezTo>
                    <a:pt x="61" y="361"/>
                    <a:pt x="60" y="361"/>
                    <a:pt x="60" y="361"/>
                  </a:cubicBezTo>
                  <a:cubicBezTo>
                    <a:pt x="60" y="361"/>
                    <a:pt x="59" y="360"/>
                    <a:pt x="59" y="360"/>
                  </a:cubicBezTo>
                  <a:cubicBezTo>
                    <a:pt x="58" y="360"/>
                    <a:pt x="57" y="360"/>
                    <a:pt x="57" y="360"/>
                  </a:cubicBezTo>
                  <a:cubicBezTo>
                    <a:pt x="57" y="360"/>
                    <a:pt x="56" y="361"/>
                    <a:pt x="55" y="361"/>
                  </a:cubicBezTo>
                  <a:cubicBezTo>
                    <a:pt x="54" y="361"/>
                    <a:pt x="54" y="361"/>
                    <a:pt x="54" y="361"/>
                  </a:cubicBezTo>
                  <a:cubicBezTo>
                    <a:pt x="53" y="361"/>
                    <a:pt x="53" y="361"/>
                    <a:pt x="52" y="361"/>
                  </a:cubicBezTo>
                  <a:cubicBezTo>
                    <a:pt x="52" y="361"/>
                    <a:pt x="52" y="360"/>
                    <a:pt x="51" y="360"/>
                  </a:cubicBezTo>
                  <a:cubicBezTo>
                    <a:pt x="51" y="361"/>
                    <a:pt x="51" y="362"/>
                    <a:pt x="50" y="362"/>
                  </a:cubicBezTo>
                  <a:cubicBezTo>
                    <a:pt x="49" y="363"/>
                    <a:pt x="48" y="363"/>
                    <a:pt x="48" y="363"/>
                  </a:cubicBezTo>
                  <a:cubicBezTo>
                    <a:pt x="47" y="364"/>
                    <a:pt x="47" y="364"/>
                    <a:pt x="47" y="364"/>
                  </a:cubicBezTo>
                  <a:cubicBezTo>
                    <a:pt x="46" y="364"/>
                    <a:pt x="46" y="363"/>
                    <a:pt x="45" y="363"/>
                  </a:cubicBezTo>
                  <a:cubicBezTo>
                    <a:pt x="45" y="364"/>
                    <a:pt x="45" y="364"/>
                    <a:pt x="45" y="364"/>
                  </a:cubicBezTo>
                  <a:cubicBezTo>
                    <a:pt x="45" y="364"/>
                    <a:pt x="45" y="365"/>
                    <a:pt x="44" y="365"/>
                  </a:cubicBezTo>
                  <a:cubicBezTo>
                    <a:pt x="43" y="365"/>
                    <a:pt x="42" y="365"/>
                    <a:pt x="42" y="365"/>
                  </a:cubicBezTo>
                  <a:cubicBezTo>
                    <a:pt x="41" y="365"/>
                    <a:pt x="40" y="365"/>
                    <a:pt x="40" y="365"/>
                  </a:cubicBezTo>
                  <a:cubicBezTo>
                    <a:pt x="40" y="364"/>
                    <a:pt x="40" y="363"/>
                    <a:pt x="40" y="362"/>
                  </a:cubicBezTo>
                  <a:cubicBezTo>
                    <a:pt x="40" y="362"/>
                    <a:pt x="40" y="361"/>
                    <a:pt x="39" y="361"/>
                  </a:cubicBezTo>
                  <a:cubicBezTo>
                    <a:pt x="38" y="362"/>
                    <a:pt x="38" y="363"/>
                    <a:pt x="38" y="363"/>
                  </a:cubicBezTo>
                  <a:cubicBezTo>
                    <a:pt x="37" y="364"/>
                    <a:pt x="36" y="364"/>
                    <a:pt x="36" y="365"/>
                  </a:cubicBezTo>
                  <a:cubicBezTo>
                    <a:pt x="36" y="366"/>
                    <a:pt x="36" y="366"/>
                    <a:pt x="36" y="367"/>
                  </a:cubicBezTo>
                  <a:cubicBezTo>
                    <a:pt x="36" y="367"/>
                    <a:pt x="36" y="368"/>
                    <a:pt x="36" y="368"/>
                  </a:cubicBezTo>
                  <a:cubicBezTo>
                    <a:pt x="36" y="369"/>
                    <a:pt x="35" y="370"/>
                    <a:pt x="35" y="370"/>
                  </a:cubicBezTo>
                  <a:cubicBezTo>
                    <a:pt x="35" y="370"/>
                    <a:pt x="35" y="370"/>
                    <a:pt x="35" y="371"/>
                  </a:cubicBezTo>
                  <a:cubicBezTo>
                    <a:pt x="34" y="371"/>
                    <a:pt x="33" y="371"/>
                    <a:pt x="33" y="371"/>
                  </a:cubicBezTo>
                  <a:cubicBezTo>
                    <a:pt x="32" y="371"/>
                    <a:pt x="31" y="371"/>
                    <a:pt x="29" y="371"/>
                  </a:cubicBezTo>
                  <a:cubicBezTo>
                    <a:pt x="28" y="371"/>
                    <a:pt x="28" y="371"/>
                    <a:pt x="27" y="371"/>
                  </a:cubicBezTo>
                  <a:cubicBezTo>
                    <a:pt x="26" y="371"/>
                    <a:pt x="26" y="371"/>
                    <a:pt x="25" y="371"/>
                  </a:cubicBezTo>
                  <a:cubicBezTo>
                    <a:pt x="24" y="371"/>
                    <a:pt x="25" y="371"/>
                    <a:pt x="24" y="371"/>
                  </a:cubicBezTo>
                  <a:cubicBezTo>
                    <a:pt x="23" y="370"/>
                    <a:pt x="23" y="370"/>
                    <a:pt x="22" y="370"/>
                  </a:cubicBezTo>
                  <a:cubicBezTo>
                    <a:pt x="21" y="371"/>
                    <a:pt x="22" y="371"/>
                    <a:pt x="21" y="371"/>
                  </a:cubicBezTo>
                  <a:cubicBezTo>
                    <a:pt x="20" y="371"/>
                    <a:pt x="20" y="371"/>
                    <a:pt x="19" y="371"/>
                  </a:cubicBezTo>
                  <a:cubicBezTo>
                    <a:pt x="18" y="371"/>
                    <a:pt x="17" y="371"/>
                    <a:pt x="16" y="371"/>
                  </a:cubicBezTo>
                  <a:cubicBezTo>
                    <a:pt x="15" y="372"/>
                    <a:pt x="15" y="371"/>
                    <a:pt x="15" y="371"/>
                  </a:cubicBezTo>
                  <a:cubicBezTo>
                    <a:pt x="15" y="371"/>
                    <a:pt x="15" y="371"/>
                    <a:pt x="14" y="371"/>
                  </a:cubicBezTo>
                  <a:cubicBezTo>
                    <a:pt x="13" y="371"/>
                    <a:pt x="13" y="371"/>
                    <a:pt x="12" y="371"/>
                  </a:cubicBezTo>
                  <a:cubicBezTo>
                    <a:pt x="12" y="372"/>
                    <a:pt x="11" y="371"/>
                    <a:pt x="11" y="371"/>
                  </a:cubicBezTo>
                  <a:cubicBezTo>
                    <a:pt x="10" y="372"/>
                    <a:pt x="8" y="373"/>
                    <a:pt x="8" y="373"/>
                  </a:cubicBezTo>
                  <a:cubicBezTo>
                    <a:pt x="8" y="373"/>
                    <a:pt x="7" y="372"/>
                    <a:pt x="7" y="373"/>
                  </a:cubicBezTo>
                  <a:cubicBezTo>
                    <a:pt x="6" y="373"/>
                    <a:pt x="4" y="373"/>
                    <a:pt x="4" y="373"/>
                  </a:cubicBezTo>
                  <a:lnTo>
                    <a:pt x="3" y="37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Freeform 212"/>
            <p:cNvSpPr>
              <a:spLocks/>
            </p:cNvSpPr>
            <p:nvPr/>
          </p:nvSpPr>
          <p:spPr bwMode="auto">
            <a:xfrm>
              <a:off x="7948613" y="3298825"/>
              <a:ext cx="14288" cy="11113"/>
            </a:xfrm>
            <a:custGeom>
              <a:avLst/>
              <a:gdLst>
                <a:gd name="T0" fmla="*/ 0 w 10"/>
                <a:gd name="T1" fmla="*/ 7 h 8"/>
                <a:gd name="T2" fmla="*/ 1 w 10"/>
                <a:gd name="T3" fmla="*/ 6 h 8"/>
                <a:gd name="T4" fmla="*/ 2 w 10"/>
                <a:gd name="T5" fmla="*/ 4 h 8"/>
                <a:gd name="T6" fmla="*/ 3 w 10"/>
                <a:gd name="T7" fmla="*/ 3 h 8"/>
                <a:gd name="T8" fmla="*/ 4 w 10"/>
                <a:gd name="T9" fmla="*/ 2 h 8"/>
                <a:gd name="T10" fmla="*/ 4 w 10"/>
                <a:gd name="T11" fmla="*/ 1 h 8"/>
                <a:gd name="T12" fmla="*/ 5 w 10"/>
                <a:gd name="T13" fmla="*/ 0 h 8"/>
                <a:gd name="T14" fmla="*/ 6 w 10"/>
                <a:gd name="T15" fmla="*/ 2 h 8"/>
                <a:gd name="T16" fmla="*/ 7 w 10"/>
                <a:gd name="T17" fmla="*/ 2 h 8"/>
                <a:gd name="T18" fmla="*/ 9 w 10"/>
                <a:gd name="T19" fmla="*/ 2 h 8"/>
                <a:gd name="T20" fmla="*/ 9 w 10"/>
                <a:gd name="T21" fmla="*/ 2 h 8"/>
                <a:gd name="T22" fmla="*/ 10 w 10"/>
                <a:gd name="T23" fmla="*/ 3 h 8"/>
                <a:gd name="T24" fmla="*/ 9 w 10"/>
                <a:gd name="T25" fmla="*/ 5 h 8"/>
                <a:gd name="T26" fmla="*/ 9 w 10"/>
                <a:gd name="T27" fmla="*/ 6 h 8"/>
                <a:gd name="T28" fmla="*/ 9 w 10"/>
                <a:gd name="T29" fmla="*/ 6 h 8"/>
                <a:gd name="T30" fmla="*/ 6 w 10"/>
                <a:gd name="T31" fmla="*/ 7 h 8"/>
                <a:gd name="T32" fmla="*/ 3 w 10"/>
                <a:gd name="T33" fmla="*/ 8 h 8"/>
                <a:gd name="T34" fmla="*/ 1 w 10"/>
                <a:gd name="T35" fmla="*/ 8 h 8"/>
                <a:gd name="T36" fmla="*/ 0 w 10"/>
                <a:gd name="T37" fmla="*/ 8 h 8"/>
                <a:gd name="T38" fmla="*/ 0 w 10"/>
                <a:gd name="T3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8">
                  <a:moveTo>
                    <a:pt x="0" y="7"/>
                  </a:moveTo>
                  <a:cubicBezTo>
                    <a:pt x="0" y="7"/>
                    <a:pt x="0" y="6"/>
                    <a:pt x="1" y="6"/>
                  </a:cubicBezTo>
                  <a:cubicBezTo>
                    <a:pt x="1" y="5"/>
                    <a:pt x="1" y="4"/>
                    <a:pt x="2" y="4"/>
                  </a:cubicBezTo>
                  <a:cubicBezTo>
                    <a:pt x="2" y="4"/>
                    <a:pt x="2" y="4"/>
                    <a:pt x="3" y="3"/>
                  </a:cubicBezTo>
                  <a:cubicBezTo>
                    <a:pt x="3" y="2"/>
                    <a:pt x="3" y="3"/>
                    <a:pt x="4" y="2"/>
                  </a:cubicBezTo>
                  <a:cubicBezTo>
                    <a:pt x="4" y="2"/>
                    <a:pt x="4" y="1"/>
                    <a:pt x="4" y="1"/>
                  </a:cubicBezTo>
                  <a:cubicBezTo>
                    <a:pt x="4" y="1"/>
                    <a:pt x="5" y="0"/>
                    <a:pt x="5" y="0"/>
                  </a:cubicBezTo>
                  <a:cubicBezTo>
                    <a:pt x="6" y="1"/>
                    <a:pt x="6" y="1"/>
                    <a:pt x="6" y="2"/>
                  </a:cubicBezTo>
                  <a:cubicBezTo>
                    <a:pt x="6" y="2"/>
                    <a:pt x="6" y="2"/>
                    <a:pt x="7" y="2"/>
                  </a:cubicBezTo>
                  <a:cubicBezTo>
                    <a:pt x="8" y="2"/>
                    <a:pt x="8" y="2"/>
                    <a:pt x="9" y="2"/>
                  </a:cubicBezTo>
                  <a:cubicBezTo>
                    <a:pt x="9" y="2"/>
                    <a:pt x="9" y="2"/>
                    <a:pt x="9" y="2"/>
                  </a:cubicBezTo>
                  <a:cubicBezTo>
                    <a:pt x="10" y="3"/>
                    <a:pt x="10" y="3"/>
                    <a:pt x="10" y="3"/>
                  </a:cubicBezTo>
                  <a:cubicBezTo>
                    <a:pt x="9" y="4"/>
                    <a:pt x="9" y="4"/>
                    <a:pt x="9" y="5"/>
                  </a:cubicBezTo>
                  <a:cubicBezTo>
                    <a:pt x="9" y="5"/>
                    <a:pt x="9" y="5"/>
                    <a:pt x="9" y="6"/>
                  </a:cubicBezTo>
                  <a:cubicBezTo>
                    <a:pt x="10" y="6"/>
                    <a:pt x="10" y="6"/>
                    <a:pt x="9" y="6"/>
                  </a:cubicBezTo>
                  <a:cubicBezTo>
                    <a:pt x="8" y="6"/>
                    <a:pt x="8" y="6"/>
                    <a:pt x="6" y="7"/>
                  </a:cubicBezTo>
                  <a:cubicBezTo>
                    <a:pt x="4" y="8"/>
                    <a:pt x="4" y="8"/>
                    <a:pt x="3" y="8"/>
                  </a:cubicBezTo>
                  <a:cubicBezTo>
                    <a:pt x="2" y="8"/>
                    <a:pt x="2" y="8"/>
                    <a:pt x="1" y="8"/>
                  </a:cubicBezTo>
                  <a:cubicBezTo>
                    <a:pt x="1" y="8"/>
                    <a:pt x="0" y="8"/>
                    <a:pt x="0" y="8"/>
                  </a:cubicBezTo>
                  <a:lnTo>
                    <a:pt x="0" y="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 name="Freeform 213"/>
            <p:cNvSpPr>
              <a:spLocks/>
            </p:cNvSpPr>
            <p:nvPr/>
          </p:nvSpPr>
          <p:spPr bwMode="auto">
            <a:xfrm>
              <a:off x="7939088" y="3294063"/>
              <a:ext cx="4763" cy="12700"/>
            </a:xfrm>
            <a:custGeom>
              <a:avLst/>
              <a:gdLst>
                <a:gd name="T0" fmla="*/ 4 w 4"/>
                <a:gd name="T1" fmla="*/ 8 h 9"/>
                <a:gd name="T2" fmla="*/ 3 w 4"/>
                <a:gd name="T3" fmla="*/ 7 h 9"/>
                <a:gd name="T4" fmla="*/ 3 w 4"/>
                <a:gd name="T5" fmla="*/ 6 h 9"/>
                <a:gd name="T6" fmla="*/ 4 w 4"/>
                <a:gd name="T7" fmla="*/ 5 h 9"/>
                <a:gd name="T8" fmla="*/ 3 w 4"/>
                <a:gd name="T9" fmla="*/ 3 h 9"/>
                <a:gd name="T10" fmla="*/ 2 w 4"/>
                <a:gd name="T11" fmla="*/ 2 h 9"/>
                <a:gd name="T12" fmla="*/ 1 w 4"/>
                <a:gd name="T13" fmla="*/ 2 h 9"/>
                <a:gd name="T14" fmla="*/ 0 w 4"/>
                <a:gd name="T15" fmla="*/ 1 h 9"/>
                <a:gd name="T16" fmla="*/ 1 w 4"/>
                <a:gd name="T17" fmla="*/ 3 h 9"/>
                <a:gd name="T18" fmla="*/ 1 w 4"/>
                <a:gd name="T19" fmla="*/ 5 h 9"/>
                <a:gd name="T20" fmla="*/ 1 w 4"/>
                <a:gd name="T21" fmla="*/ 7 h 9"/>
                <a:gd name="T22" fmla="*/ 2 w 4"/>
                <a:gd name="T23" fmla="*/ 9 h 9"/>
                <a:gd name="T24" fmla="*/ 3 w 4"/>
                <a:gd name="T25" fmla="*/ 9 h 9"/>
                <a:gd name="T26" fmla="*/ 4 w 4"/>
                <a:gd name="T2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4" y="8"/>
                  </a:moveTo>
                  <a:cubicBezTo>
                    <a:pt x="4" y="8"/>
                    <a:pt x="3" y="7"/>
                    <a:pt x="3" y="7"/>
                  </a:cubicBezTo>
                  <a:cubicBezTo>
                    <a:pt x="3" y="6"/>
                    <a:pt x="3" y="6"/>
                    <a:pt x="3" y="6"/>
                  </a:cubicBezTo>
                  <a:cubicBezTo>
                    <a:pt x="3" y="5"/>
                    <a:pt x="4" y="5"/>
                    <a:pt x="4" y="5"/>
                  </a:cubicBezTo>
                  <a:cubicBezTo>
                    <a:pt x="3" y="4"/>
                    <a:pt x="3" y="4"/>
                    <a:pt x="3" y="3"/>
                  </a:cubicBezTo>
                  <a:cubicBezTo>
                    <a:pt x="3" y="3"/>
                    <a:pt x="2" y="2"/>
                    <a:pt x="2" y="2"/>
                  </a:cubicBezTo>
                  <a:cubicBezTo>
                    <a:pt x="2" y="2"/>
                    <a:pt x="1" y="2"/>
                    <a:pt x="1" y="2"/>
                  </a:cubicBezTo>
                  <a:cubicBezTo>
                    <a:pt x="1" y="1"/>
                    <a:pt x="0" y="0"/>
                    <a:pt x="0" y="1"/>
                  </a:cubicBezTo>
                  <a:cubicBezTo>
                    <a:pt x="0" y="2"/>
                    <a:pt x="1" y="3"/>
                    <a:pt x="1" y="3"/>
                  </a:cubicBezTo>
                  <a:cubicBezTo>
                    <a:pt x="1" y="4"/>
                    <a:pt x="2" y="5"/>
                    <a:pt x="1" y="5"/>
                  </a:cubicBezTo>
                  <a:cubicBezTo>
                    <a:pt x="1" y="6"/>
                    <a:pt x="1" y="6"/>
                    <a:pt x="1" y="7"/>
                  </a:cubicBezTo>
                  <a:cubicBezTo>
                    <a:pt x="2" y="8"/>
                    <a:pt x="2" y="8"/>
                    <a:pt x="2" y="9"/>
                  </a:cubicBezTo>
                  <a:cubicBezTo>
                    <a:pt x="2" y="9"/>
                    <a:pt x="3" y="9"/>
                    <a:pt x="3" y="9"/>
                  </a:cubicBezTo>
                  <a:cubicBezTo>
                    <a:pt x="3" y="9"/>
                    <a:pt x="4" y="9"/>
                    <a:pt x="4"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Freeform 214"/>
            <p:cNvSpPr>
              <a:spLocks/>
            </p:cNvSpPr>
            <p:nvPr/>
          </p:nvSpPr>
          <p:spPr bwMode="auto">
            <a:xfrm>
              <a:off x="7934325" y="3295650"/>
              <a:ext cx="4763" cy="4763"/>
            </a:xfrm>
            <a:custGeom>
              <a:avLst/>
              <a:gdLst>
                <a:gd name="T0" fmla="*/ 3 w 3"/>
                <a:gd name="T1" fmla="*/ 0 h 4"/>
                <a:gd name="T2" fmla="*/ 1 w 3"/>
                <a:gd name="T3" fmla="*/ 0 h 4"/>
                <a:gd name="T4" fmla="*/ 0 w 3"/>
                <a:gd name="T5" fmla="*/ 0 h 4"/>
                <a:gd name="T6" fmla="*/ 1 w 3"/>
                <a:gd name="T7" fmla="*/ 1 h 4"/>
                <a:gd name="T8" fmla="*/ 2 w 3"/>
                <a:gd name="T9" fmla="*/ 2 h 4"/>
                <a:gd name="T10" fmla="*/ 2 w 3"/>
                <a:gd name="T11" fmla="*/ 3 h 4"/>
                <a:gd name="T12" fmla="*/ 3 w 3"/>
                <a:gd name="T13" fmla="*/ 4 h 4"/>
                <a:gd name="T14" fmla="*/ 3 w 3"/>
                <a:gd name="T15" fmla="*/ 2 h 4"/>
                <a:gd name="T16" fmla="*/ 3 w 3"/>
                <a:gd name="T17" fmla="*/ 1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cubicBezTo>
                    <a:pt x="2" y="0"/>
                    <a:pt x="1" y="0"/>
                    <a:pt x="1" y="0"/>
                  </a:cubicBezTo>
                  <a:cubicBezTo>
                    <a:pt x="1" y="0"/>
                    <a:pt x="0" y="0"/>
                    <a:pt x="0" y="0"/>
                  </a:cubicBezTo>
                  <a:cubicBezTo>
                    <a:pt x="0" y="1"/>
                    <a:pt x="1" y="1"/>
                    <a:pt x="1" y="1"/>
                  </a:cubicBezTo>
                  <a:cubicBezTo>
                    <a:pt x="2" y="2"/>
                    <a:pt x="2" y="2"/>
                    <a:pt x="2" y="2"/>
                  </a:cubicBezTo>
                  <a:cubicBezTo>
                    <a:pt x="2" y="3"/>
                    <a:pt x="2" y="3"/>
                    <a:pt x="2" y="3"/>
                  </a:cubicBezTo>
                  <a:cubicBezTo>
                    <a:pt x="3" y="4"/>
                    <a:pt x="3" y="4"/>
                    <a:pt x="3" y="4"/>
                  </a:cubicBezTo>
                  <a:cubicBezTo>
                    <a:pt x="3" y="4"/>
                    <a:pt x="3" y="2"/>
                    <a:pt x="3" y="2"/>
                  </a:cubicBezTo>
                  <a:cubicBezTo>
                    <a:pt x="3" y="2"/>
                    <a:pt x="3" y="1"/>
                    <a:pt x="3" y="1"/>
                  </a:cubicBezTo>
                  <a:cubicBezTo>
                    <a:pt x="3" y="1"/>
                    <a:pt x="3" y="1"/>
                    <a:pt x="3"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Freeform 215"/>
            <p:cNvSpPr>
              <a:spLocks/>
            </p:cNvSpPr>
            <p:nvPr/>
          </p:nvSpPr>
          <p:spPr bwMode="auto">
            <a:xfrm>
              <a:off x="8027988" y="3278188"/>
              <a:ext cx="1588" cy="3175"/>
            </a:xfrm>
            <a:custGeom>
              <a:avLst/>
              <a:gdLst>
                <a:gd name="T0" fmla="*/ 0 w 1"/>
                <a:gd name="T1" fmla="*/ 0 h 2"/>
                <a:gd name="T2" fmla="*/ 0 w 1"/>
                <a:gd name="T3" fmla="*/ 1 h 2"/>
                <a:gd name="T4" fmla="*/ 0 w 1"/>
                <a:gd name="T5" fmla="*/ 2 h 2"/>
                <a:gd name="T6" fmla="*/ 0 w 1"/>
                <a:gd name="T7" fmla="*/ 2 h 2"/>
                <a:gd name="T8" fmla="*/ 1 w 1"/>
                <a:gd name="T9" fmla="*/ 2 h 2"/>
                <a:gd name="T10" fmla="*/ 1 w 1"/>
                <a:gd name="T11" fmla="*/ 2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1"/>
                  </a:lnTo>
                  <a:lnTo>
                    <a:pt x="0" y="2"/>
                  </a:lnTo>
                  <a:lnTo>
                    <a:pt x="0" y="2"/>
                  </a:lnTo>
                  <a:lnTo>
                    <a:pt x="1" y="2"/>
                  </a:lnTo>
                  <a:lnTo>
                    <a:pt x="1" y="2"/>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Freeform 216"/>
            <p:cNvSpPr>
              <a:spLocks/>
            </p:cNvSpPr>
            <p:nvPr/>
          </p:nvSpPr>
          <p:spPr bwMode="auto">
            <a:xfrm>
              <a:off x="7510463" y="2751138"/>
              <a:ext cx="212725" cy="431800"/>
            </a:xfrm>
            <a:custGeom>
              <a:avLst/>
              <a:gdLst>
                <a:gd name="T0" fmla="*/ 48 w 151"/>
                <a:gd name="T1" fmla="*/ 296 h 306"/>
                <a:gd name="T2" fmla="*/ 43 w 151"/>
                <a:gd name="T3" fmla="*/ 289 h 306"/>
                <a:gd name="T4" fmla="*/ 42 w 151"/>
                <a:gd name="T5" fmla="*/ 281 h 306"/>
                <a:gd name="T6" fmla="*/ 40 w 151"/>
                <a:gd name="T7" fmla="*/ 273 h 306"/>
                <a:gd name="T8" fmla="*/ 44 w 151"/>
                <a:gd name="T9" fmla="*/ 242 h 306"/>
                <a:gd name="T10" fmla="*/ 42 w 151"/>
                <a:gd name="T11" fmla="*/ 198 h 306"/>
                <a:gd name="T12" fmla="*/ 42 w 151"/>
                <a:gd name="T13" fmla="*/ 171 h 306"/>
                <a:gd name="T14" fmla="*/ 31 w 151"/>
                <a:gd name="T15" fmla="*/ 146 h 306"/>
                <a:gd name="T16" fmla="*/ 29 w 151"/>
                <a:gd name="T17" fmla="*/ 132 h 306"/>
                <a:gd name="T18" fmla="*/ 1 w 151"/>
                <a:gd name="T19" fmla="*/ 102 h 306"/>
                <a:gd name="T20" fmla="*/ 6 w 151"/>
                <a:gd name="T21" fmla="*/ 79 h 306"/>
                <a:gd name="T22" fmla="*/ 8 w 151"/>
                <a:gd name="T23" fmla="*/ 70 h 306"/>
                <a:gd name="T24" fmla="*/ 15 w 151"/>
                <a:gd name="T25" fmla="*/ 67 h 306"/>
                <a:gd name="T26" fmla="*/ 14 w 151"/>
                <a:gd name="T27" fmla="*/ 63 h 306"/>
                <a:gd name="T28" fmla="*/ 18 w 151"/>
                <a:gd name="T29" fmla="*/ 59 h 306"/>
                <a:gd name="T30" fmla="*/ 23 w 151"/>
                <a:gd name="T31" fmla="*/ 57 h 306"/>
                <a:gd name="T32" fmla="*/ 27 w 151"/>
                <a:gd name="T33" fmla="*/ 55 h 306"/>
                <a:gd name="T34" fmla="*/ 31 w 151"/>
                <a:gd name="T35" fmla="*/ 50 h 306"/>
                <a:gd name="T36" fmla="*/ 35 w 151"/>
                <a:gd name="T37" fmla="*/ 47 h 306"/>
                <a:gd name="T38" fmla="*/ 39 w 151"/>
                <a:gd name="T39" fmla="*/ 47 h 306"/>
                <a:gd name="T40" fmla="*/ 44 w 151"/>
                <a:gd name="T41" fmla="*/ 50 h 306"/>
                <a:gd name="T42" fmla="*/ 50 w 151"/>
                <a:gd name="T43" fmla="*/ 49 h 306"/>
                <a:gd name="T44" fmla="*/ 58 w 151"/>
                <a:gd name="T45" fmla="*/ 49 h 306"/>
                <a:gd name="T46" fmla="*/ 76 w 151"/>
                <a:gd name="T47" fmla="*/ 36 h 306"/>
                <a:gd name="T48" fmla="*/ 79 w 151"/>
                <a:gd name="T49" fmla="*/ 28 h 306"/>
                <a:gd name="T50" fmla="*/ 82 w 151"/>
                <a:gd name="T51" fmla="*/ 22 h 306"/>
                <a:gd name="T52" fmla="*/ 80 w 151"/>
                <a:gd name="T53" fmla="*/ 16 h 306"/>
                <a:gd name="T54" fmla="*/ 79 w 151"/>
                <a:gd name="T55" fmla="*/ 9 h 306"/>
                <a:gd name="T56" fmla="*/ 89 w 151"/>
                <a:gd name="T57" fmla="*/ 6 h 306"/>
                <a:gd name="T58" fmla="*/ 98 w 151"/>
                <a:gd name="T59" fmla="*/ 3 h 306"/>
                <a:gd name="T60" fmla="*/ 111 w 151"/>
                <a:gd name="T61" fmla="*/ 9 h 306"/>
                <a:gd name="T62" fmla="*/ 121 w 151"/>
                <a:gd name="T63" fmla="*/ 18 h 306"/>
                <a:gd name="T64" fmla="*/ 131 w 151"/>
                <a:gd name="T65" fmla="*/ 27 h 306"/>
                <a:gd name="T66" fmla="*/ 136 w 151"/>
                <a:gd name="T67" fmla="*/ 39 h 306"/>
                <a:gd name="T68" fmla="*/ 147 w 151"/>
                <a:gd name="T69" fmla="*/ 72 h 306"/>
                <a:gd name="T70" fmla="*/ 150 w 151"/>
                <a:gd name="T71" fmla="*/ 89 h 306"/>
                <a:gd name="T72" fmla="*/ 140 w 151"/>
                <a:gd name="T73" fmla="*/ 100 h 306"/>
                <a:gd name="T74" fmla="*/ 139 w 151"/>
                <a:gd name="T75" fmla="*/ 117 h 306"/>
                <a:gd name="T76" fmla="*/ 125 w 151"/>
                <a:gd name="T77" fmla="*/ 132 h 306"/>
                <a:gd name="T78" fmla="*/ 117 w 151"/>
                <a:gd name="T79" fmla="*/ 145 h 306"/>
                <a:gd name="T80" fmla="*/ 113 w 151"/>
                <a:gd name="T81" fmla="*/ 165 h 306"/>
                <a:gd name="T82" fmla="*/ 98 w 151"/>
                <a:gd name="T83" fmla="*/ 173 h 306"/>
                <a:gd name="T84" fmla="*/ 97 w 151"/>
                <a:gd name="T85" fmla="*/ 181 h 306"/>
                <a:gd name="T86" fmla="*/ 97 w 151"/>
                <a:gd name="T87" fmla="*/ 188 h 306"/>
                <a:gd name="T88" fmla="*/ 94 w 151"/>
                <a:gd name="T89" fmla="*/ 200 h 306"/>
                <a:gd name="T90" fmla="*/ 94 w 151"/>
                <a:gd name="T91" fmla="*/ 221 h 306"/>
                <a:gd name="T92" fmla="*/ 96 w 151"/>
                <a:gd name="T93" fmla="*/ 239 h 306"/>
                <a:gd name="T94" fmla="*/ 97 w 151"/>
                <a:gd name="T95" fmla="*/ 257 h 306"/>
                <a:gd name="T96" fmla="*/ 96 w 151"/>
                <a:gd name="T97" fmla="*/ 275 h 306"/>
                <a:gd name="T98" fmla="*/ 97 w 151"/>
                <a:gd name="T99" fmla="*/ 292 h 306"/>
                <a:gd name="T100" fmla="*/ 86 w 151"/>
                <a:gd name="T101" fmla="*/ 300 h 306"/>
                <a:gd name="T102" fmla="*/ 84 w 151"/>
                <a:gd name="T103" fmla="*/ 297 h 306"/>
                <a:gd name="T104" fmla="*/ 82 w 151"/>
                <a:gd name="T105" fmla="*/ 293 h 306"/>
                <a:gd name="T106" fmla="*/ 80 w 151"/>
                <a:gd name="T107" fmla="*/ 298 h 306"/>
                <a:gd name="T108" fmla="*/ 69 w 151"/>
                <a:gd name="T109" fmla="*/ 301 h 306"/>
                <a:gd name="T110" fmla="*/ 46 w 151"/>
                <a:gd name="T111" fmla="*/ 30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 h="306">
                  <a:moveTo>
                    <a:pt x="47" y="304"/>
                  </a:moveTo>
                  <a:cubicBezTo>
                    <a:pt x="48" y="303"/>
                    <a:pt x="49" y="303"/>
                    <a:pt x="49" y="303"/>
                  </a:cubicBezTo>
                  <a:cubicBezTo>
                    <a:pt x="50" y="303"/>
                    <a:pt x="50" y="302"/>
                    <a:pt x="50" y="302"/>
                  </a:cubicBezTo>
                  <a:cubicBezTo>
                    <a:pt x="50" y="302"/>
                    <a:pt x="50" y="301"/>
                    <a:pt x="50" y="301"/>
                  </a:cubicBezTo>
                  <a:cubicBezTo>
                    <a:pt x="50" y="301"/>
                    <a:pt x="50" y="301"/>
                    <a:pt x="50" y="300"/>
                  </a:cubicBezTo>
                  <a:cubicBezTo>
                    <a:pt x="49" y="299"/>
                    <a:pt x="49" y="299"/>
                    <a:pt x="49" y="298"/>
                  </a:cubicBezTo>
                  <a:cubicBezTo>
                    <a:pt x="49" y="297"/>
                    <a:pt x="49" y="298"/>
                    <a:pt x="49" y="297"/>
                  </a:cubicBezTo>
                  <a:cubicBezTo>
                    <a:pt x="49" y="296"/>
                    <a:pt x="49" y="297"/>
                    <a:pt x="48" y="296"/>
                  </a:cubicBezTo>
                  <a:cubicBezTo>
                    <a:pt x="47" y="295"/>
                    <a:pt x="48" y="295"/>
                    <a:pt x="48" y="294"/>
                  </a:cubicBezTo>
                  <a:cubicBezTo>
                    <a:pt x="47" y="293"/>
                    <a:pt x="47" y="294"/>
                    <a:pt x="47" y="293"/>
                  </a:cubicBezTo>
                  <a:cubicBezTo>
                    <a:pt x="47" y="293"/>
                    <a:pt x="46" y="293"/>
                    <a:pt x="46" y="292"/>
                  </a:cubicBezTo>
                  <a:cubicBezTo>
                    <a:pt x="46" y="292"/>
                    <a:pt x="46" y="292"/>
                    <a:pt x="46" y="291"/>
                  </a:cubicBezTo>
                  <a:cubicBezTo>
                    <a:pt x="46" y="290"/>
                    <a:pt x="45" y="290"/>
                    <a:pt x="45" y="290"/>
                  </a:cubicBezTo>
                  <a:cubicBezTo>
                    <a:pt x="44" y="290"/>
                    <a:pt x="44" y="290"/>
                    <a:pt x="44" y="289"/>
                  </a:cubicBezTo>
                  <a:cubicBezTo>
                    <a:pt x="44" y="288"/>
                    <a:pt x="44" y="289"/>
                    <a:pt x="44" y="289"/>
                  </a:cubicBezTo>
                  <a:cubicBezTo>
                    <a:pt x="43" y="289"/>
                    <a:pt x="43" y="289"/>
                    <a:pt x="43" y="289"/>
                  </a:cubicBezTo>
                  <a:cubicBezTo>
                    <a:pt x="43" y="288"/>
                    <a:pt x="43" y="288"/>
                    <a:pt x="42" y="288"/>
                  </a:cubicBezTo>
                  <a:cubicBezTo>
                    <a:pt x="42" y="288"/>
                    <a:pt x="42" y="288"/>
                    <a:pt x="42" y="288"/>
                  </a:cubicBezTo>
                  <a:cubicBezTo>
                    <a:pt x="41" y="287"/>
                    <a:pt x="42" y="286"/>
                    <a:pt x="42" y="286"/>
                  </a:cubicBezTo>
                  <a:cubicBezTo>
                    <a:pt x="42" y="285"/>
                    <a:pt x="42" y="285"/>
                    <a:pt x="41" y="285"/>
                  </a:cubicBezTo>
                  <a:cubicBezTo>
                    <a:pt x="41" y="285"/>
                    <a:pt x="40" y="285"/>
                    <a:pt x="40" y="284"/>
                  </a:cubicBezTo>
                  <a:cubicBezTo>
                    <a:pt x="39" y="283"/>
                    <a:pt x="40" y="284"/>
                    <a:pt x="40" y="284"/>
                  </a:cubicBezTo>
                  <a:cubicBezTo>
                    <a:pt x="41" y="283"/>
                    <a:pt x="40" y="282"/>
                    <a:pt x="40" y="282"/>
                  </a:cubicBezTo>
                  <a:cubicBezTo>
                    <a:pt x="40" y="281"/>
                    <a:pt x="41" y="281"/>
                    <a:pt x="42" y="281"/>
                  </a:cubicBezTo>
                  <a:cubicBezTo>
                    <a:pt x="42" y="281"/>
                    <a:pt x="42" y="281"/>
                    <a:pt x="42" y="280"/>
                  </a:cubicBezTo>
                  <a:cubicBezTo>
                    <a:pt x="43" y="279"/>
                    <a:pt x="42" y="279"/>
                    <a:pt x="42" y="278"/>
                  </a:cubicBezTo>
                  <a:cubicBezTo>
                    <a:pt x="41" y="278"/>
                    <a:pt x="41" y="278"/>
                    <a:pt x="41" y="278"/>
                  </a:cubicBezTo>
                  <a:cubicBezTo>
                    <a:pt x="40" y="277"/>
                    <a:pt x="41" y="278"/>
                    <a:pt x="41" y="277"/>
                  </a:cubicBezTo>
                  <a:cubicBezTo>
                    <a:pt x="42" y="277"/>
                    <a:pt x="41" y="277"/>
                    <a:pt x="41" y="277"/>
                  </a:cubicBezTo>
                  <a:cubicBezTo>
                    <a:pt x="41" y="276"/>
                    <a:pt x="41" y="276"/>
                    <a:pt x="41" y="275"/>
                  </a:cubicBezTo>
                  <a:cubicBezTo>
                    <a:pt x="42" y="275"/>
                    <a:pt x="41" y="274"/>
                    <a:pt x="41" y="273"/>
                  </a:cubicBezTo>
                  <a:cubicBezTo>
                    <a:pt x="41" y="272"/>
                    <a:pt x="41" y="273"/>
                    <a:pt x="40" y="273"/>
                  </a:cubicBezTo>
                  <a:cubicBezTo>
                    <a:pt x="40" y="273"/>
                    <a:pt x="40" y="271"/>
                    <a:pt x="39" y="271"/>
                  </a:cubicBezTo>
                  <a:cubicBezTo>
                    <a:pt x="39" y="270"/>
                    <a:pt x="38" y="269"/>
                    <a:pt x="38" y="268"/>
                  </a:cubicBezTo>
                  <a:cubicBezTo>
                    <a:pt x="38" y="268"/>
                    <a:pt x="40" y="269"/>
                    <a:pt x="41" y="269"/>
                  </a:cubicBezTo>
                  <a:cubicBezTo>
                    <a:pt x="41" y="269"/>
                    <a:pt x="42" y="268"/>
                    <a:pt x="42" y="268"/>
                  </a:cubicBezTo>
                  <a:cubicBezTo>
                    <a:pt x="43" y="266"/>
                    <a:pt x="43" y="266"/>
                    <a:pt x="43" y="266"/>
                  </a:cubicBezTo>
                  <a:cubicBezTo>
                    <a:pt x="43" y="266"/>
                    <a:pt x="43" y="247"/>
                    <a:pt x="43" y="246"/>
                  </a:cubicBezTo>
                  <a:cubicBezTo>
                    <a:pt x="43" y="245"/>
                    <a:pt x="43" y="245"/>
                    <a:pt x="43" y="244"/>
                  </a:cubicBezTo>
                  <a:cubicBezTo>
                    <a:pt x="43" y="244"/>
                    <a:pt x="44" y="243"/>
                    <a:pt x="44" y="242"/>
                  </a:cubicBezTo>
                  <a:cubicBezTo>
                    <a:pt x="44" y="242"/>
                    <a:pt x="44" y="241"/>
                    <a:pt x="44" y="241"/>
                  </a:cubicBezTo>
                  <a:cubicBezTo>
                    <a:pt x="44" y="240"/>
                    <a:pt x="43" y="237"/>
                    <a:pt x="43" y="237"/>
                  </a:cubicBezTo>
                  <a:cubicBezTo>
                    <a:pt x="43" y="228"/>
                    <a:pt x="43" y="228"/>
                    <a:pt x="43" y="228"/>
                  </a:cubicBezTo>
                  <a:cubicBezTo>
                    <a:pt x="43" y="213"/>
                    <a:pt x="43" y="213"/>
                    <a:pt x="43" y="213"/>
                  </a:cubicBezTo>
                  <a:cubicBezTo>
                    <a:pt x="43" y="201"/>
                    <a:pt x="43" y="201"/>
                    <a:pt x="43" y="201"/>
                  </a:cubicBezTo>
                  <a:cubicBezTo>
                    <a:pt x="42" y="201"/>
                    <a:pt x="42" y="201"/>
                    <a:pt x="42" y="201"/>
                  </a:cubicBezTo>
                  <a:cubicBezTo>
                    <a:pt x="42" y="201"/>
                    <a:pt x="42" y="200"/>
                    <a:pt x="42" y="199"/>
                  </a:cubicBezTo>
                  <a:cubicBezTo>
                    <a:pt x="42" y="199"/>
                    <a:pt x="42" y="198"/>
                    <a:pt x="42" y="198"/>
                  </a:cubicBezTo>
                  <a:cubicBezTo>
                    <a:pt x="42" y="197"/>
                    <a:pt x="42" y="196"/>
                    <a:pt x="42" y="196"/>
                  </a:cubicBezTo>
                  <a:cubicBezTo>
                    <a:pt x="42" y="196"/>
                    <a:pt x="43" y="196"/>
                    <a:pt x="44" y="195"/>
                  </a:cubicBezTo>
                  <a:cubicBezTo>
                    <a:pt x="44" y="194"/>
                    <a:pt x="44" y="194"/>
                    <a:pt x="44" y="194"/>
                  </a:cubicBezTo>
                  <a:cubicBezTo>
                    <a:pt x="42" y="191"/>
                    <a:pt x="42" y="191"/>
                    <a:pt x="42" y="191"/>
                  </a:cubicBezTo>
                  <a:cubicBezTo>
                    <a:pt x="42" y="183"/>
                    <a:pt x="42" y="183"/>
                    <a:pt x="42" y="183"/>
                  </a:cubicBezTo>
                  <a:cubicBezTo>
                    <a:pt x="42" y="183"/>
                    <a:pt x="42" y="175"/>
                    <a:pt x="42" y="175"/>
                  </a:cubicBezTo>
                  <a:cubicBezTo>
                    <a:pt x="42" y="175"/>
                    <a:pt x="42" y="174"/>
                    <a:pt x="42" y="174"/>
                  </a:cubicBezTo>
                  <a:cubicBezTo>
                    <a:pt x="42" y="173"/>
                    <a:pt x="42" y="171"/>
                    <a:pt x="42" y="171"/>
                  </a:cubicBezTo>
                  <a:cubicBezTo>
                    <a:pt x="42" y="171"/>
                    <a:pt x="41" y="167"/>
                    <a:pt x="42" y="167"/>
                  </a:cubicBezTo>
                  <a:cubicBezTo>
                    <a:pt x="42" y="167"/>
                    <a:pt x="41" y="165"/>
                    <a:pt x="41" y="164"/>
                  </a:cubicBezTo>
                  <a:cubicBezTo>
                    <a:pt x="41" y="164"/>
                    <a:pt x="40" y="162"/>
                    <a:pt x="40" y="162"/>
                  </a:cubicBezTo>
                  <a:cubicBezTo>
                    <a:pt x="39" y="161"/>
                    <a:pt x="34" y="156"/>
                    <a:pt x="34" y="156"/>
                  </a:cubicBezTo>
                  <a:cubicBezTo>
                    <a:pt x="34" y="156"/>
                    <a:pt x="33" y="155"/>
                    <a:pt x="33" y="154"/>
                  </a:cubicBezTo>
                  <a:cubicBezTo>
                    <a:pt x="32" y="154"/>
                    <a:pt x="32" y="153"/>
                    <a:pt x="32" y="152"/>
                  </a:cubicBezTo>
                  <a:cubicBezTo>
                    <a:pt x="31" y="152"/>
                    <a:pt x="31" y="150"/>
                    <a:pt x="31" y="150"/>
                  </a:cubicBezTo>
                  <a:cubicBezTo>
                    <a:pt x="31" y="149"/>
                    <a:pt x="31" y="147"/>
                    <a:pt x="31" y="146"/>
                  </a:cubicBezTo>
                  <a:cubicBezTo>
                    <a:pt x="31" y="146"/>
                    <a:pt x="30" y="145"/>
                    <a:pt x="30" y="145"/>
                  </a:cubicBezTo>
                  <a:cubicBezTo>
                    <a:pt x="30" y="145"/>
                    <a:pt x="29" y="145"/>
                    <a:pt x="29" y="145"/>
                  </a:cubicBezTo>
                  <a:cubicBezTo>
                    <a:pt x="29" y="145"/>
                    <a:pt x="29" y="144"/>
                    <a:pt x="28" y="143"/>
                  </a:cubicBezTo>
                  <a:cubicBezTo>
                    <a:pt x="28" y="142"/>
                    <a:pt x="28" y="142"/>
                    <a:pt x="28" y="142"/>
                  </a:cubicBezTo>
                  <a:cubicBezTo>
                    <a:pt x="28" y="142"/>
                    <a:pt x="29" y="141"/>
                    <a:pt x="29" y="140"/>
                  </a:cubicBezTo>
                  <a:cubicBezTo>
                    <a:pt x="30" y="140"/>
                    <a:pt x="30" y="138"/>
                    <a:pt x="30" y="137"/>
                  </a:cubicBezTo>
                  <a:cubicBezTo>
                    <a:pt x="30" y="137"/>
                    <a:pt x="29" y="136"/>
                    <a:pt x="29" y="135"/>
                  </a:cubicBezTo>
                  <a:cubicBezTo>
                    <a:pt x="29" y="135"/>
                    <a:pt x="29" y="134"/>
                    <a:pt x="29" y="132"/>
                  </a:cubicBezTo>
                  <a:cubicBezTo>
                    <a:pt x="30" y="131"/>
                    <a:pt x="29" y="131"/>
                    <a:pt x="29" y="131"/>
                  </a:cubicBezTo>
                  <a:cubicBezTo>
                    <a:pt x="29" y="130"/>
                    <a:pt x="30" y="130"/>
                    <a:pt x="30" y="129"/>
                  </a:cubicBezTo>
                  <a:cubicBezTo>
                    <a:pt x="30" y="128"/>
                    <a:pt x="30" y="129"/>
                    <a:pt x="29" y="128"/>
                  </a:cubicBezTo>
                  <a:cubicBezTo>
                    <a:pt x="29" y="128"/>
                    <a:pt x="29" y="125"/>
                    <a:pt x="29" y="125"/>
                  </a:cubicBezTo>
                  <a:cubicBezTo>
                    <a:pt x="29" y="120"/>
                    <a:pt x="29" y="120"/>
                    <a:pt x="29" y="120"/>
                  </a:cubicBezTo>
                  <a:cubicBezTo>
                    <a:pt x="20" y="114"/>
                    <a:pt x="20" y="114"/>
                    <a:pt x="20" y="114"/>
                  </a:cubicBezTo>
                  <a:cubicBezTo>
                    <a:pt x="9" y="107"/>
                    <a:pt x="9" y="107"/>
                    <a:pt x="9" y="107"/>
                  </a:cubicBezTo>
                  <a:cubicBezTo>
                    <a:pt x="9" y="107"/>
                    <a:pt x="1" y="102"/>
                    <a:pt x="1" y="102"/>
                  </a:cubicBezTo>
                  <a:cubicBezTo>
                    <a:pt x="1" y="102"/>
                    <a:pt x="0" y="101"/>
                    <a:pt x="0" y="101"/>
                  </a:cubicBezTo>
                  <a:cubicBezTo>
                    <a:pt x="1" y="98"/>
                    <a:pt x="1" y="98"/>
                    <a:pt x="1" y="98"/>
                  </a:cubicBezTo>
                  <a:cubicBezTo>
                    <a:pt x="1" y="98"/>
                    <a:pt x="1" y="94"/>
                    <a:pt x="1" y="94"/>
                  </a:cubicBezTo>
                  <a:cubicBezTo>
                    <a:pt x="1" y="94"/>
                    <a:pt x="2" y="93"/>
                    <a:pt x="2" y="92"/>
                  </a:cubicBezTo>
                  <a:cubicBezTo>
                    <a:pt x="3" y="91"/>
                    <a:pt x="2" y="90"/>
                    <a:pt x="2" y="90"/>
                  </a:cubicBezTo>
                  <a:cubicBezTo>
                    <a:pt x="2" y="90"/>
                    <a:pt x="2" y="86"/>
                    <a:pt x="2" y="85"/>
                  </a:cubicBezTo>
                  <a:cubicBezTo>
                    <a:pt x="2" y="85"/>
                    <a:pt x="2" y="84"/>
                    <a:pt x="2" y="84"/>
                  </a:cubicBezTo>
                  <a:cubicBezTo>
                    <a:pt x="2" y="84"/>
                    <a:pt x="5" y="80"/>
                    <a:pt x="6" y="79"/>
                  </a:cubicBezTo>
                  <a:cubicBezTo>
                    <a:pt x="6" y="79"/>
                    <a:pt x="6" y="79"/>
                    <a:pt x="6" y="78"/>
                  </a:cubicBezTo>
                  <a:cubicBezTo>
                    <a:pt x="6" y="78"/>
                    <a:pt x="6" y="78"/>
                    <a:pt x="7" y="77"/>
                  </a:cubicBezTo>
                  <a:cubicBezTo>
                    <a:pt x="7" y="76"/>
                    <a:pt x="7" y="77"/>
                    <a:pt x="7" y="76"/>
                  </a:cubicBezTo>
                  <a:cubicBezTo>
                    <a:pt x="6" y="76"/>
                    <a:pt x="6" y="76"/>
                    <a:pt x="6" y="75"/>
                  </a:cubicBezTo>
                  <a:cubicBezTo>
                    <a:pt x="6" y="75"/>
                    <a:pt x="6" y="75"/>
                    <a:pt x="6" y="74"/>
                  </a:cubicBezTo>
                  <a:cubicBezTo>
                    <a:pt x="6" y="73"/>
                    <a:pt x="7" y="73"/>
                    <a:pt x="7" y="73"/>
                  </a:cubicBezTo>
                  <a:cubicBezTo>
                    <a:pt x="7" y="72"/>
                    <a:pt x="7" y="71"/>
                    <a:pt x="7" y="71"/>
                  </a:cubicBezTo>
                  <a:cubicBezTo>
                    <a:pt x="8" y="70"/>
                    <a:pt x="8" y="70"/>
                    <a:pt x="8" y="70"/>
                  </a:cubicBezTo>
                  <a:cubicBezTo>
                    <a:pt x="9" y="68"/>
                    <a:pt x="9" y="68"/>
                    <a:pt x="9" y="68"/>
                  </a:cubicBezTo>
                  <a:cubicBezTo>
                    <a:pt x="10" y="67"/>
                    <a:pt x="10" y="67"/>
                    <a:pt x="10" y="67"/>
                  </a:cubicBezTo>
                  <a:cubicBezTo>
                    <a:pt x="10" y="67"/>
                    <a:pt x="10" y="67"/>
                    <a:pt x="10" y="66"/>
                  </a:cubicBezTo>
                  <a:cubicBezTo>
                    <a:pt x="11" y="65"/>
                    <a:pt x="11" y="66"/>
                    <a:pt x="11" y="66"/>
                  </a:cubicBezTo>
                  <a:cubicBezTo>
                    <a:pt x="12" y="66"/>
                    <a:pt x="12" y="67"/>
                    <a:pt x="12" y="67"/>
                  </a:cubicBezTo>
                  <a:cubicBezTo>
                    <a:pt x="12" y="67"/>
                    <a:pt x="13" y="67"/>
                    <a:pt x="13" y="67"/>
                  </a:cubicBezTo>
                  <a:cubicBezTo>
                    <a:pt x="14" y="67"/>
                    <a:pt x="14" y="67"/>
                    <a:pt x="14" y="67"/>
                  </a:cubicBezTo>
                  <a:cubicBezTo>
                    <a:pt x="15" y="67"/>
                    <a:pt x="15" y="67"/>
                    <a:pt x="15" y="67"/>
                  </a:cubicBezTo>
                  <a:cubicBezTo>
                    <a:pt x="16" y="67"/>
                    <a:pt x="16" y="68"/>
                    <a:pt x="17" y="68"/>
                  </a:cubicBezTo>
                  <a:cubicBezTo>
                    <a:pt x="17" y="68"/>
                    <a:pt x="17" y="68"/>
                    <a:pt x="17" y="67"/>
                  </a:cubicBezTo>
                  <a:cubicBezTo>
                    <a:pt x="17" y="67"/>
                    <a:pt x="17" y="67"/>
                    <a:pt x="17" y="66"/>
                  </a:cubicBezTo>
                  <a:cubicBezTo>
                    <a:pt x="16" y="65"/>
                    <a:pt x="17" y="66"/>
                    <a:pt x="16" y="66"/>
                  </a:cubicBezTo>
                  <a:cubicBezTo>
                    <a:pt x="16" y="65"/>
                    <a:pt x="16" y="65"/>
                    <a:pt x="16" y="65"/>
                  </a:cubicBezTo>
                  <a:cubicBezTo>
                    <a:pt x="16" y="65"/>
                    <a:pt x="16" y="64"/>
                    <a:pt x="16" y="64"/>
                  </a:cubicBezTo>
                  <a:cubicBezTo>
                    <a:pt x="15" y="63"/>
                    <a:pt x="15" y="64"/>
                    <a:pt x="15" y="64"/>
                  </a:cubicBezTo>
                  <a:cubicBezTo>
                    <a:pt x="14" y="64"/>
                    <a:pt x="14" y="64"/>
                    <a:pt x="14" y="63"/>
                  </a:cubicBezTo>
                  <a:cubicBezTo>
                    <a:pt x="14" y="62"/>
                    <a:pt x="15" y="63"/>
                    <a:pt x="15" y="63"/>
                  </a:cubicBezTo>
                  <a:cubicBezTo>
                    <a:pt x="16" y="62"/>
                    <a:pt x="16" y="63"/>
                    <a:pt x="17" y="62"/>
                  </a:cubicBezTo>
                  <a:cubicBezTo>
                    <a:pt x="18" y="62"/>
                    <a:pt x="17" y="62"/>
                    <a:pt x="17" y="61"/>
                  </a:cubicBezTo>
                  <a:cubicBezTo>
                    <a:pt x="18" y="61"/>
                    <a:pt x="18" y="61"/>
                    <a:pt x="18" y="61"/>
                  </a:cubicBezTo>
                  <a:cubicBezTo>
                    <a:pt x="19" y="62"/>
                    <a:pt x="19" y="62"/>
                    <a:pt x="20" y="62"/>
                  </a:cubicBezTo>
                  <a:cubicBezTo>
                    <a:pt x="20" y="62"/>
                    <a:pt x="19" y="61"/>
                    <a:pt x="19" y="61"/>
                  </a:cubicBezTo>
                  <a:cubicBezTo>
                    <a:pt x="19" y="60"/>
                    <a:pt x="19" y="60"/>
                    <a:pt x="19" y="60"/>
                  </a:cubicBezTo>
                  <a:cubicBezTo>
                    <a:pt x="19" y="59"/>
                    <a:pt x="18" y="59"/>
                    <a:pt x="18" y="59"/>
                  </a:cubicBezTo>
                  <a:cubicBezTo>
                    <a:pt x="18" y="59"/>
                    <a:pt x="19" y="59"/>
                    <a:pt x="19" y="59"/>
                  </a:cubicBezTo>
                  <a:cubicBezTo>
                    <a:pt x="20" y="58"/>
                    <a:pt x="19" y="58"/>
                    <a:pt x="19" y="58"/>
                  </a:cubicBezTo>
                  <a:cubicBezTo>
                    <a:pt x="18" y="58"/>
                    <a:pt x="18" y="57"/>
                    <a:pt x="18" y="57"/>
                  </a:cubicBezTo>
                  <a:cubicBezTo>
                    <a:pt x="18" y="56"/>
                    <a:pt x="18" y="56"/>
                    <a:pt x="19" y="56"/>
                  </a:cubicBezTo>
                  <a:cubicBezTo>
                    <a:pt x="20" y="56"/>
                    <a:pt x="20" y="56"/>
                    <a:pt x="20" y="56"/>
                  </a:cubicBezTo>
                  <a:cubicBezTo>
                    <a:pt x="20" y="56"/>
                    <a:pt x="20" y="56"/>
                    <a:pt x="21" y="57"/>
                  </a:cubicBezTo>
                  <a:cubicBezTo>
                    <a:pt x="21" y="57"/>
                    <a:pt x="21" y="57"/>
                    <a:pt x="22" y="57"/>
                  </a:cubicBezTo>
                  <a:cubicBezTo>
                    <a:pt x="23" y="56"/>
                    <a:pt x="22" y="57"/>
                    <a:pt x="23" y="57"/>
                  </a:cubicBezTo>
                  <a:cubicBezTo>
                    <a:pt x="24" y="58"/>
                    <a:pt x="24" y="57"/>
                    <a:pt x="24" y="57"/>
                  </a:cubicBezTo>
                  <a:cubicBezTo>
                    <a:pt x="24" y="57"/>
                    <a:pt x="25" y="57"/>
                    <a:pt x="25" y="57"/>
                  </a:cubicBezTo>
                  <a:cubicBezTo>
                    <a:pt x="25" y="56"/>
                    <a:pt x="25" y="56"/>
                    <a:pt x="25" y="56"/>
                  </a:cubicBezTo>
                  <a:cubicBezTo>
                    <a:pt x="26" y="55"/>
                    <a:pt x="25" y="55"/>
                    <a:pt x="24" y="55"/>
                  </a:cubicBezTo>
                  <a:cubicBezTo>
                    <a:pt x="24" y="55"/>
                    <a:pt x="24" y="54"/>
                    <a:pt x="24" y="54"/>
                  </a:cubicBezTo>
                  <a:cubicBezTo>
                    <a:pt x="25" y="54"/>
                    <a:pt x="25" y="54"/>
                    <a:pt x="25" y="54"/>
                  </a:cubicBezTo>
                  <a:cubicBezTo>
                    <a:pt x="25" y="54"/>
                    <a:pt x="26" y="55"/>
                    <a:pt x="26" y="55"/>
                  </a:cubicBezTo>
                  <a:cubicBezTo>
                    <a:pt x="26" y="55"/>
                    <a:pt x="27" y="55"/>
                    <a:pt x="27" y="55"/>
                  </a:cubicBezTo>
                  <a:cubicBezTo>
                    <a:pt x="27" y="55"/>
                    <a:pt x="28" y="55"/>
                    <a:pt x="28" y="55"/>
                  </a:cubicBezTo>
                  <a:cubicBezTo>
                    <a:pt x="28" y="55"/>
                    <a:pt x="28" y="54"/>
                    <a:pt x="28" y="53"/>
                  </a:cubicBezTo>
                  <a:cubicBezTo>
                    <a:pt x="28" y="53"/>
                    <a:pt x="28" y="53"/>
                    <a:pt x="28" y="53"/>
                  </a:cubicBezTo>
                  <a:cubicBezTo>
                    <a:pt x="28" y="52"/>
                    <a:pt x="28" y="52"/>
                    <a:pt x="28" y="52"/>
                  </a:cubicBezTo>
                  <a:cubicBezTo>
                    <a:pt x="28" y="52"/>
                    <a:pt x="28" y="52"/>
                    <a:pt x="28" y="51"/>
                  </a:cubicBezTo>
                  <a:cubicBezTo>
                    <a:pt x="27" y="51"/>
                    <a:pt x="28" y="51"/>
                    <a:pt x="28" y="51"/>
                  </a:cubicBezTo>
                  <a:cubicBezTo>
                    <a:pt x="29" y="51"/>
                    <a:pt x="29" y="51"/>
                    <a:pt x="30" y="50"/>
                  </a:cubicBezTo>
                  <a:cubicBezTo>
                    <a:pt x="30" y="49"/>
                    <a:pt x="30" y="50"/>
                    <a:pt x="31" y="50"/>
                  </a:cubicBezTo>
                  <a:cubicBezTo>
                    <a:pt x="32" y="50"/>
                    <a:pt x="31" y="49"/>
                    <a:pt x="31" y="49"/>
                  </a:cubicBezTo>
                  <a:cubicBezTo>
                    <a:pt x="30" y="48"/>
                    <a:pt x="31" y="49"/>
                    <a:pt x="31" y="48"/>
                  </a:cubicBezTo>
                  <a:cubicBezTo>
                    <a:pt x="31" y="48"/>
                    <a:pt x="31" y="48"/>
                    <a:pt x="31" y="48"/>
                  </a:cubicBezTo>
                  <a:cubicBezTo>
                    <a:pt x="31" y="47"/>
                    <a:pt x="31" y="47"/>
                    <a:pt x="32" y="48"/>
                  </a:cubicBezTo>
                  <a:cubicBezTo>
                    <a:pt x="33" y="48"/>
                    <a:pt x="32" y="47"/>
                    <a:pt x="32" y="47"/>
                  </a:cubicBezTo>
                  <a:cubicBezTo>
                    <a:pt x="32" y="46"/>
                    <a:pt x="33" y="46"/>
                    <a:pt x="33" y="46"/>
                  </a:cubicBezTo>
                  <a:cubicBezTo>
                    <a:pt x="33" y="46"/>
                    <a:pt x="34" y="47"/>
                    <a:pt x="34" y="47"/>
                  </a:cubicBezTo>
                  <a:cubicBezTo>
                    <a:pt x="34" y="48"/>
                    <a:pt x="34" y="47"/>
                    <a:pt x="35" y="47"/>
                  </a:cubicBezTo>
                  <a:cubicBezTo>
                    <a:pt x="35" y="47"/>
                    <a:pt x="35" y="47"/>
                    <a:pt x="36" y="47"/>
                  </a:cubicBezTo>
                  <a:cubicBezTo>
                    <a:pt x="36" y="46"/>
                    <a:pt x="36" y="46"/>
                    <a:pt x="36" y="46"/>
                  </a:cubicBezTo>
                  <a:cubicBezTo>
                    <a:pt x="37" y="46"/>
                    <a:pt x="37" y="46"/>
                    <a:pt x="37" y="46"/>
                  </a:cubicBezTo>
                  <a:cubicBezTo>
                    <a:pt x="37" y="46"/>
                    <a:pt x="36" y="47"/>
                    <a:pt x="36" y="48"/>
                  </a:cubicBezTo>
                  <a:cubicBezTo>
                    <a:pt x="36" y="48"/>
                    <a:pt x="36" y="48"/>
                    <a:pt x="37" y="48"/>
                  </a:cubicBezTo>
                  <a:cubicBezTo>
                    <a:pt x="38" y="47"/>
                    <a:pt x="38" y="47"/>
                    <a:pt x="38" y="47"/>
                  </a:cubicBezTo>
                  <a:cubicBezTo>
                    <a:pt x="39" y="47"/>
                    <a:pt x="39" y="46"/>
                    <a:pt x="39" y="46"/>
                  </a:cubicBezTo>
                  <a:cubicBezTo>
                    <a:pt x="39" y="47"/>
                    <a:pt x="39" y="47"/>
                    <a:pt x="39" y="47"/>
                  </a:cubicBezTo>
                  <a:cubicBezTo>
                    <a:pt x="39" y="48"/>
                    <a:pt x="39" y="48"/>
                    <a:pt x="39" y="48"/>
                  </a:cubicBezTo>
                  <a:cubicBezTo>
                    <a:pt x="39" y="48"/>
                    <a:pt x="40" y="48"/>
                    <a:pt x="40" y="48"/>
                  </a:cubicBezTo>
                  <a:cubicBezTo>
                    <a:pt x="41" y="49"/>
                    <a:pt x="40" y="49"/>
                    <a:pt x="40" y="49"/>
                  </a:cubicBezTo>
                  <a:cubicBezTo>
                    <a:pt x="40" y="50"/>
                    <a:pt x="40" y="50"/>
                    <a:pt x="40" y="50"/>
                  </a:cubicBezTo>
                  <a:cubicBezTo>
                    <a:pt x="41" y="50"/>
                    <a:pt x="41" y="50"/>
                    <a:pt x="41" y="50"/>
                  </a:cubicBezTo>
                  <a:cubicBezTo>
                    <a:pt x="42" y="50"/>
                    <a:pt x="42" y="50"/>
                    <a:pt x="42" y="50"/>
                  </a:cubicBezTo>
                  <a:cubicBezTo>
                    <a:pt x="43" y="50"/>
                    <a:pt x="42" y="50"/>
                    <a:pt x="43" y="50"/>
                  </a:cubicBezTo>
                  <a:cubicBezTo>
                    <a:pt x="43" y="50"/>
                    <a:pt x="43" y="50"/>
                    <a:pt x="44" y="50"/>
                  </a:cubicBezTo>
                  <a:cubicBezTo>
                    <a:pt x="44" y="50"/>
                    <a:pt x="44" y="49"/>
                    <a:pt x="44" y="49"/>
                  </a:cubicBezTo>
                  <a:cubicBezTo>
                    <a:pt x="44" y="49"/>
                    <a:pt x="45" y="50"/>
                    <a:pt x="45" y="50"/>
                  </a:cubicBezTo>
                  <a:cubicBezTo>
                    <a:pt x="46" y="50"/>
                    <a:pt x="45" y="49"/>
                    <a:pt x="46" y="49"/>
                  </a:cubicBezTo>
                  <a:cubicBezTo>
                    <a:pt x="46" y="48"/>
                    <a:pt x="46" y="49"/>
                    <a:pt x="47" y="49"/>
                  </a:cubicBezTo>
                  <a:cubicBezTo>
                    <a:pt x="47" y="49"/>
                    <a:pt x="47" y="49"/>
                    <a:pt x="47" y="49"/>
                  </a:cubicBezTo>
                  <a:cubicBezTo>
                    <a:pt x="48" y="50"/>
                    <a:pt x="48" y="49"/>
                    <a:pt x="48" y="49"/>
                  </a:cubicBezTo>
                  <a:cubicBezTo>
                    <a:pt x="48" y="49"/>
                    <a:pt x="48" y="49"/>
                    <a:pt x="49" y="49"/>
                  </a:cubicBezTo>
                  <a:cubicBezTo>
                    <a:pt x="49" y="49"/>
                    <a:pt x="50" y="49"/>
                    <a:pt x="50" y="49"/>
                  </a:cubicBezTo>
                  <a:cubicBezTo>
                    <a:pt x="50" y="48"/>
                    <a:pt x="50" y="48"/>
                    <a:pt x="51" y="48"/>
                  </a:cubicBezTo>
                  <a:cubicBezTo>
                    <a:pt x="51" y="48"/>
                    <a:pt x="52" y="48"/>
                    <a:pt x="52" y="48"/>
                  </a:cubicBezTo>
                  <a:cubicBezTo>
                    <a:pt x="53" y="48"/>
                    <a:pt x="54" y="48"/>
                    <a:pt x="54" y="48"/>
                  </a:cubicBezTo>
                  <a:cubicBezTo>
                    <a:pt x="55" y="49"/>
                    <a:pt x="55" y="49"/>
                    <a:pt x="55" y="49"/>
                  </a:cubicBezTo>
                  <a:cubicBezTo>
                    <a:pt x="55" y="49"/>
                    <a:pt x="55" y="49"/>
                    <a:pt x="56" y="49"/>
                  </a:cubicBezTo>
                  <a:cubicBezTo>
                    <a:pt x="57" y="49"/>
                    <a:pt x="57" y="49"/>
                    <a:pt x="57" y="49"/>
                  </a:cubicBezTo>
                  <a:cubicBezTo>
                    <a:pt x="57" y="49"/>
                    <a:pt x="57" y="49"/>
                    <a:pt x="58" y="49"/>
                  </a:cubicBezTo>
                  <a:cubicBezTo>
                    <a:pt x="59" y="49"/>
                    <a:pt x="58" y="49"/>
                    <a:pt x="58" y="49"/>
                  </a:cubicBezTo>
                  <a:cubicBezTo>
                    <a:pt x="58" y="49"/>
                    <a:pt x="60" y="49"/>
                    <a:pt x="61" y="49"/>
                  </a:cubicBezTo>
                  <a:cubicBezTo>
                    <a:pt x="61" y="49"/>
                    <a:pt x="61" y="49"/>
                    <a:pt x="61" y="49"/>
                  </a:cubicBezTo>
                  <a:cubicBezTo>
                    <a:pt x="61" y="49"/>
                    <a:pt x="68" y="42"/>
                    <a:pt x="69" y="41"/>
                  </a:cubicBezTo>
                  <a:cubicBezTo>
                    <a:pt x="69" y="41"/>
                    <a:pt x="69" y="41"/>
                    <a:pt x="70" y="40"/>
                  </a:cubicBezTo>
                  <a:cubicBezTo>
                    <a:pt x="71" y="39"/>
                    <a:pt x="71" y="40"/>
                    <a:pt x="71" y="40"/>
                  </a:cubicBezTo>
                  <a:cubicBezTo>
                    <a:pt x="72" y="39"/>
                    <a:pt x="72" y="39"/>
                    <a:pt x="72" y="39"/>
                  </a:cubicBezTo>
                  <a:cubicBezTo>
                    <a:pt x="72" y="39"/>
                    <a:pt x="73" y="39"/>
                    <a:pt x="74" y="38"/>
                  </a:cubicBezTo>
                  <a:cubicBezTo>
                    <a:pt x="75" y="38"/>
                    <a:pt x="76" y="37"/>
                    <a:pt x="76" y="36"/>
                  </a:cubicBezTo>
                  <a:cubicBezTo>
                    <a:pt x="76" y="36"/>
                    <a:pt x="76" y="35"/>
                    <a:pt x="75" y="34"/>
                  </a:cubicBezTo>
                  <a:cubicBezTo>
                    <a:pt x="75" y="33"/>
                    <a:pt x="76" y="33"/>
                    <a:pt x="76" y="33"/>
                  </a:cubicBezTo>
                  <a:cubicBezTo>
                    <a:pt x="76" y="33"/>
                    <a:pt x="76" y="32"/>
                    <a:pt x="77" y="31"/>
                  </a:cubicBezTo>
                  <a:cubicBezTo>
                    <a:pt x="78" y="31"/>
                    <a:pt x="78" y="31"/>
                    <a:pt x="79" y="31"/>
                  </a:cubicBezTo>
                  <a:cubicBezTo>
                    <a:pt x="80" y="31"/>
                    <a:pt x="79" y="30"/>
                    <a:pt x="79" y="30"/>
                  </a:cubicBezTo>
                  <a:cubicBezTo>
                    <a:pt x="79" y="30"/>
                    <a:pt x="78" y="30"/>
                    <a:pt x="78" y="30"/>
                  </a:cubicBezTo>
                  <a:cubicBezTo>
                    <a:pt x="78" y="29"/>
                    <a:pt x="79" y="29"/>
                    <a:pt x="79" y="29"/>
                  </a:cubicBezTo>
                  <a:cubicBezTo>
                    <a:pt x="79" y="29"/>
                    <a:pt x="79" y="29"/>
                    <a:pt x="79" y="28"/>
                  </a:cubicBezTo>
                  <a:cubicBezTo>
                    <a:pt x="79" y="28"/>
                    <a:pt x="79" y="28"/>
                    <a:pt x="79" y="27"/>
                  </a:cubicBezTo>
                  <a:cubicBezTo>
                    <a:pt x="79" y="27"/>
                    <a:pt x="79" y="27"/>
                    <a:pt x="79" y="27"/>
                  </a:cubicBezTo>
                  <a:cubicBezTo>
                    <a:pt x="80" y="27"/>
                    <a:pt x="80" y="27"/>
                    <a:pt x="80" y="27"/>
                  </a:cubicBezTo>
                  <a:cubicBezTo>
                    <a:pt x="79" y="26"/>
                    <a:pt x="79" y="26"/>
                    <a:pt x="79" y="26"/>
                  </a:cubicBezTo>
                  <a:cubicBezTo>
                    <a:pt x="79" y="26"/>
                    <a:pt x="81" y="24"/>
                    <a:pt x="80" y="24"/>
                  </a:cubicBezTo>
                  <a:cubicBezTo>
                    <a:pt x="80" y="24"/>
                    <a:pt x="80" y="24"/>
                    <a:pt x="80" y="23"/>
                  </a:cubicBezTo>
                  <a:cubicBezTo>
                    <a:pt x="80" y="23"/>
                    <a:pt x="81" y="23"/>
                    <a:pt x="81" y="23"/>
                  </a:cubicBezTo>
                  <a:cubicBezTo>
                    <a:pt x="81" y="23"/>
                    <a:pt x="82" y="22"/>
                    <a:pt x="82" y="22"/>
                  </a:cubicBezTo>
                  <a:cubicBezTo>
                    <a:pt x="82" y="22"/>
                    <a:pt x="82" y="21"/>
                    <a:pt x="82" y="21"/>
                  </a:cubicBezTo>
                  <a:cubicBezTo>
                    <a:pt x="83" y="21"/>
                    <a:pt x="84" y="22"/>
                    <a:pt x="83" y="21"/>
                  </a:cubicBezTo>
                  <a:cubicBezTo>
                    <a:pt x="83" y="21"/>
                    <a:pt x="83" y="20"/>
                    <a:pt x="82" y="19"/>
                  </a:cubicBezTo>
                  <a:cubicBezTo>
                    <a:pt x="81" y="19"/>
                    <a:pt x="81" y="19"/>
                    <a:pt x="81" y="19"/>
                  </a:cubicBezTo>
                  <a:cubicBezTo>
                    <a:pt x="81" y="18"/>
                    <a:pt x="82" y="19"/>
                    <a:pt x="81" y="18"/>
                  </a:cubicBezTo>
                  <a:cubicBezTo>
                    <a:pt x="81" y="17"/>
                    <a:pt x="80" y="18"/>
                    <a:pt x="80" y="17"/>
                  </a:cubicBezTo>
                  <a:cubicBezTo>
                    <a:pt x="80" y="17"/>
                    <a:pt x="81" y="17"/>
                    <a:pt x="80" y="16"/>
                  </a:cubicBezTo>
                  <a:cubicBezTo>
                    <a:pt x="80" y="16"/>
                    <a:pt x="80" y="17"/>
                    <a:pt x="80" y="16"/>
                  </a:cubicBezTo>
                  <a:cubicBezTo>
                    <a:pt x="80" y="15"/>
                    <a:pt x="80" y="15"/>
                    <a:pt x="80" y="14"/>
                  </a:cubicBezTo>
                  <a:cubicBezTo>
                    <a:pt x="80" y="14"/>
                    <a:pt x="80" y="14"/>
                    <a:pt x="80" y="14"/>
                  </a:cubicBezTo>
                  <a:cubicBezTo>
                    <a:pt x="79" y="13"/>
                    <a:pt x="80" y="13"/>
                    <a:pt x="80" y="13"/>
                  </a:cubicBezTo>
                  <a:cubicBezTo>
                    <a:pt x="80" y="13"/>
                    <a:pt x="79" y="12"/>
                    <a:pt x="79" y="12"/>
                  </a:cubicBezTo>
                  <a:cubicBezTo>
                    <a:pt x="79" y="12"/>
                    <a:pt x="79" y="12"/>
                    <a:pt x="79" y="12"/>
                  </a:cubicBezTo>
                  <a:cubicBezTo>
                    <a:pt x="79" y="11"/>
                    <a:pt x="79" y="10"/>
                    <a:pt x="79" y="10"/>
                  </a:cubicBezTo>
                  <a:cubicBezTo>
                    <a:pt x="79" y="10"/>
                    <a:pt x="79" y="10"/>
                    <a:pt x="79" y="10"/>
                  </a:cubicBezTo>
                  <a:cubicBezTo>
                    <a:pt x="79" y="9"/>
                    <a:pt x="79" y="9"/>
                    <a:pt x="79" y="9"/>
                  </a:cubicBezTo>
                  <a:cubicBezTo>
                    <a:pt x="79" y="9"/>
                    <a:pt x="79" y="8"/>
                    <a:pt x="80" y="8"/>
                  </a:cubicBezTo>
                  <a:cubicBezTo>
                    <a:pt x="80" y="8"/>
                    <a:pt x="81" y="8"/>
                    <a:pt x="81" y="8"/>
                  </a:cubicBezTo>
                  <a:cubicBezTo>
                    <a:pt x="82" y="7"/>
                    <a:pt x="82" y="7"/>
                    <a:pt x="83" y="7"/>
                  </a:cubicBezTo>
                  <a:cubicBezTo>
                    <a:pt x="83" y="7"/>
                    <a:pt x="84" y="7"/>
                    <a:pt x="84" y="7"/>
                  </a:cubicBezTo>
                  <a:cubicBezTo>
                    <a:pt x="84" y="7"/>
                    <a:pt x="85" y="7"/>
                    <a:pt x="85" y="6"/>
                  </a:cubicBezTo>
                  <a:cubicBezTo>
                    <a:pt x="85" y="6"/>
                    <a:pt x="84" y="5"/>
                    <a:pt x="86" y="6"/>
                  </a:cubicBezTo>
                  <a:cubicBezTo>
                    <a:pt x="87" y="6"/>
                    <a:pt x="86" y="8"/>
                    <a:pt x="87" y="7"/>
                  </a:cubicBezTo>
                  <a:cubicBezTo>
                    <a:pt x="89" y="6"/>
                    <a:pt x="88" y="6"/>
                    <a:pt x="89" y="6"/>
                  </a:cubicBezTo>
                  <a:cubicBezTo>
                    <a:pt x="89" y="6"/>
                    <a:pt x="90" y="5"/>
                    <a:pt x="90" y="5"/>
                  </a:cubicBezTo>
                  <a:cubicBezTo>
                    <a:pt x="91" y="6"/>
                    <a:pt x="92" y="6"/>
                    <a:pt x="92" y="6"/>
                  </a:cubicBezTo>
                  <a:cubicBezTo>
                    <a:pt x="93" y="5"/>
                    <a:pt x="93" y="5"/>
                    <a:pt x="93" y="5"/>
                  </a:cubicBezTo>
                  <a:cubicBezTo>
                    <a:pt x="94" y="6"/>
                    <a:pt x="94" y="6"/>
                    <a:pt x="94" y="6"/>
                  </a:cubicBezTo>
                  <a:cubicBezTo>
                    <a:pt x="94" y="6"/>
                    <a:pt x="95" y="6"/>
                    <a:pt x="95" y="5"/>
                  </a:cubicBezTo>
                  <a:cubicBezTo>
                    <a:pt x="95" y="4"/>
                    <a:pt x="96" y="2"/>
                    <a:pt x="96" y="2"/>
                  </a:cubicBezTo>
                  <a:cubicBezTo>
                    <a:pt x="96" y="2"/>
                    <a:pt x="97" y="2"/>
                    <a:pt x="97" y="3"/>
                  </a:cubicBezTo>
                  <a:cubicBezTo>
                    <a:pt x="97" y="3"/>
                    <a:pt x="97" y="3"/>
                    <a:pt x="98" y="3"/>
                  </a:cubicBezTo>
                  <a:cubicBezTo>
                    <a:pt x="99" y="2"/>
                    <a:pt x="99" y="2"/>
                    <a:pt x="100" y="1"/>
                  </a:cubicBezTo>
                  <a:cubicBezTo>
                    <a:pt x="100" y="1"/>
                    <a:pt x="100" y="1"/>
                    <a:pt x="101" y="1"/>
                  </a:cubicBezTo>
                  <a:cubicBezTo>
                    <a:pt x="102" y="0"/>
                    <a:pt x="102" y="1"/>
                    <a:pt x="103" y="1"/>
                  </a:cubicBezTo>
                  <a:cubicBezTo>
                    <a:pt x="103" y="1"/>
                    <a:pt x="104" y="2"/>
                    <a:pt x="104" y="2"/>
                  </a:cubicBezTo>
                  <a:cubicBezTo>
                    <a:pt x="105" y="3"/>
                    <a:pt x="105" y="4"/>
                    <a:pt x="105" y="4"/>
                  </a:cubicBezTo>
                  <a:cubicBezTo>
                    <a:pt x="106" y="4"/>
                    <a:pt x="107" y="5"/>
                    <a:pt x="107" y="6"/>
                  </a:cubicBezTo>
                  <a:cubicBezTo>
                    <a:pt x="108" y="6"/>
                    <a:pt x="109" y="6"/>
                    <a:pt x="109" y="7"/>
                  </a:cubicBezTo>
                  <a:cubicBezTo>
                    <a:pt x="110" y="8"/>
                    <a:pt x="111" y="8"/>
                    <a:pt x="111" y="9"/>
                  </a:cubicBezTo>
                  <a:cubicBezTo>
                    <a:pt x="111" y="9"/>
                    <a:pt x="110" y="10"/>
                    <a:pt x="112" y="10"/>
                  </a:cubicBezTo>
                  <a:cubicBezTo>
                    <a:pt x="113" y="10"/>
                    <a:pt x="113" y="10"/>
                    <a:pt x="114" y="11"/>
                  </a:cubicBezTo>
                  <a:cubicBezTo>
                    <a:pt x="114" y="12"/>
                    <a:pt x="114" y="12"/>
                    <a:pt x="115" y="12"/>
                  </a:cubicBezTo>
                  <a:cubicBezTo>
                    <a:pt x="115" y="13"/>
                    <a:pt x="116" y="13"/>
                    <a:pt x="116" y="14"/>
                  </a:cubicBezTo>
                  <a:cubicBezTo>
                    <a:pt x="116" y="14"/>
                    <a:pt x="116" y="15"/>
                    <a:pt x="117" y="15"/>
                  </a:cubicBezTo>
                  <a:cubicBezTo>
                    <a:pt x="118" y="16"/>
                    <a:pt x="118" y="15"/>
                    <a:pt x="119" y="16"/>
                  </a:cubicBezTo>
                  <a:cubicBezTo>
                    <a:pt x="119" y="17"/>
                    <a:pt x="120" y="17"/>
                    <a:pt x="120" y="17"/>
                  </a:cubicBezTo>
                  <a:cubicBezTo>
                    <a:pt x="120" y="18"/>
                    <a:pt x="120" y="18"/>
                    <a:pt x="121" y="18"/>
                  </a:cubicBezTo>
                  <a:cubicBezTo>
                    <a:pt x="121" y="19"/>
                    <a:pt x="122" y="18"/>
                    <a:pt x="122" y="19"/>
                  </a:cubicBezTo>
                  <a:cubicBezTo>
                    <a:pt x="122" y="20"/>
                    <a:pt x="121" y="20"/>
                    <a:pt x="122" y="21"/>
                  </a:cubicBezTo>
                  <a:cubicBezTo>
                    <a:pt x="122" y="22"/>
                    <a:pt x="122" y="21"/>
                    <a:pt x="123" y="22"/>
                  </a:cubicBezTo>
                  <a:cubicBezTo>
                    <a:pt x="123" y="23"/>
                    <a:pt x="123" y="24"/>
                    <a:pt x="123" y="24"/>
                  </a:cubicBezTo>
                  <a:cubicBezTo>
                    <a:pt x="124" y="25"/>
                    <a:pt x="124" y="25"/>
                    <a:pt x="125" y="26"/>
                  </a:cubicBezTo>
                  <a:cubicBezTo>
                    <a:pt x="125" y="26"/>
                    <a:pt x="126" y="27"/>
                    <a:pt x="126" y="27"/>
                  </a:cubicBezTo>
                  <a:cubicBezTo>
                    <a:pt x="127" y="27"/>
                    <a:pt x="128" y="26"/>
                    <a:pt x="128" y="27"/>
                  </a:cubicBezTo>
                  <a:cubicBezTo>
                    <a:pt x="129" y="27"/>
                    <a:pt x="130" y="26"/>
                    <a:pt x="131" y="27"/>
                  </a:cubicBezTo>
                  <a:cubicBezTo>
                    <a:pt x="131" y="27"/>
                    <a:pt x="130" y="27"/>
                    <a:pt x="131" y="27"/>
                  </a:cubicBezTo>
                  <a:cubicBezTo>
                    <a:pt x="133" y="28"/>
                    <a:pt x="133" y="28"/>
                    <a:pt x="134" y="28"/>
                  </a:cubicBezTo>
                  <a:cubicBezTo>
                    <a:pt x="135" y="29"/>
                    <a:pt x="135" y="29"/>
                    <a:pt x="135" y="31"/>
                  </a:cubicBezTo>
                  <a:cubicBezTo>
                    <a:pt x="135" y="32"/>
                    <a:pt x="136" y="32"/>
                    <a:pt x="136" y="32"/>
                  </a:cubicBezTo>
                  <a:cubicBezTo>
                    <a:pt x="137" y="32"/>
                    <a:pt x="137" y="32"/>
                    <a:pt x="137" y="33"/>
                  </a:cubicBezTo>
                  <a:cubicBezTo>
                    <a:pt x="136" y="33"/>
                    <a:pt x="136" y="34"/>
                    <a:pt x="137" y="34"/>
                  </a:cubicBezTo>
                  <a:cubicBezTo>
                    <a:pt x="137" y="34"/>
                    <a:pt x="138" y="35"/>
                    <a:pt x="138" y="35"/>
                  </a:cubicBezTo>
                  <a:cubicBezTo>
                    <a:pt x="136" y="39"/>
                    <a:pt x="136" y="39"/>
                    <a:pt x="136" y="39"/>
                  </a:cubicBezTo>
                  <a:cubicBezTo>
                    <a:pt x="136" y="39"/>
                    <a:pt x="136" y="43"/>
                    <a:pt x="135" y="44"/>
                  </a:cubicBezTo>
                  <a:cubicBezTo>
                    <a:pt x="135" y="45"/>
                    <a:pt x="134" y="51"/>
                    <a:pt x="134" y="53"/>
                  </a:cubicBezTo>
                  <a:cubicBezTo>
                    <a:pt x="134" y="55"/>
                    <a:pt x="133" y="56"/>
                    <a:pt x="133" y="56"/>
                  </a:cubicBezTo>
                  <a:cubicBezTo>
                    <a:pt x="144" y="63"/>
                    <a:pt x="144" y="63"/>
                    <a:pt x="144" y="63"/>
                  </a:cubicBezTo>
                  <a:cubicBezTo>
                    <a:pt x="145" y="66"/>
                    <a:pt x="145" y="66"/>
                    <a:pt x="145" y="66"/>
                  </a:cubicBezTo>
                  <a:cubicBezTo>
                    <a:pt x="144" y="69"/>
                    <a:pt x="144" y="69"/>
                    <a:pt x="144" y="69"/>
                  </a:cubicBezTo>
                  <a:cubicBezTo>
                    <a:pt x="145" y="69"/>
                    <a:pt x="145" y="69"/>
                    <a:pt x="145" y="69"/>
                  </a:cubicBezTo>
                  <a:cubicBezTo>
                    <a:pt x="145" y="69"/>
                    <a:pt x="147" y="71"/>
                    <a:pt x="147" y="72"/>
                  </a:cubicBezTo>
                  <a:cubicBezTo>
                    <a:pt x="147" y="72"/>
                    <a:pt x="147" y="73"/>
                    <a:pt x="147" y="74"/>
                  </a:cubicBezTo>
                  <a:cubicBezTo>
                    <a:pt x="147" y="74"/>
                    <a:pt x="147" y="74"/>
                    <a:pt x="147" y="75"/>
                  </a:cubicBezTo>
                  <a:cubicBezTo>
                    <a:pt x="146" y="77"/>
                    <a:pt x="145" y="78"/>
                    <a:pt x="145" y="79"/>
                  </a:cubicBezTo>
                  <a:cubicBezTo>
                    <a:pt x="145" y="80"/>
                    <a:pt x="146" y="81"/>
                    <a:pt x="146" y="81"/>
                  </a:cubicBezTo>
                  <a:cubicBezTo>
                    <a:pt x="146" y="81"/>
                    <a:pt x="147" y="82"/>
                    <a:pt x="147" y="82"/>
                  </a:cubicBezTo>
                  <a:cubicBezTo>
                    <a:pt x="147" y="83"/>
                    <a:pt x="148" y="84"/>
                    <a:pt x="149" y="84"/>
                  </a:cubicBezTo>
                  <a:cubicBezTo>
                    <a:pt x="149" y="84"/>
                    <a:pt x="150" y="84"/>
                    <a:pt x="151" y="85"/>
                  </a:cubicBezTo>
                  <a:cubicBezTo>
                    <a:pt x="151" y="86"/>
                    <a:pt x="150" y="88"/>
                    <a:pt x="150" y="89"/>
                  </a:cubicBezTo>
                  <a:cubicBezTo>
                    <a:pt x="150" y="90"/>
                    <a:pt x="151" y="90"/>
                    <a:pt x="150" y="91"/>
                  </a:cubicBezTo>
                  <a:cubicBezTo>
                    <a:pt x="149" y="93"/>
                    <a:pt x="149" y="93"/>
                    <a:pt x="149" y="94"/>
                  </a:cubicBezTo>
                  <a:cubicBezTo>
                    <a:pt x="149" y="95"/>
                    <a:pt x="149" y="96"/>
                    <a:pt x="149" y="97"/>
                  </a:cubicBezTo>
                  <a:cubicBezTo>
                    <a:pt x="149" y="99"/>
                    <a:pt x="149" y="100"/>
                    <a:pt x="148" y="100"/>
                  </a:cubicBezTo>
                  <a:cubicBezTo>
                    <a:pt x="146" y="100"/>
                    <a:pt x="146" y="100"/>
                    <a:pt x="145" y="99"/>
                  </a:cubicBezTo>
                  <a:cubicBezTo>
                    <a:pt x="144" y="99"/>
                    <a:pt x="143" y="97"/>
                    <a:pt x="142" y="97"/>
                  </a:cubicBezTo>
                  <a:cubicBezTo>
                    <a:pt x="142" y="97"/>
                    <a:pt x="141" y="97"/>
                    <a:pt x="140" y="98"/>
                  </a:cubicBezTo>
                  <a:cubicBezTo>
                    <a:pt x="140" y="99"/>
                    <a:pt x="140" y="99"/>
                    <a:pt x="140" y="100"/>
                  </a:cubicBezTo>
                  <a:cubicBezTo>
                    <a:pt x="140" y="100"/>
                    <a:pt x="140" y="100"/>
                    <a:pt x="139" y="102"/>
                  </a:cubicBezTo>
                  <a:cubicBezTo>
                    <a:pt x="138" y="103"/>
                    <a:pt x="138" y="104"/>
                    <a:pt x="138" y="105"/>
                  </a:cubicBezTo>
                  <a:cubicBezTo>
                    <a:pt x="138" y="106"/>
                    <a:pt x="138" y="107"/>
                    <a:pt x="138" y="108"/>
                  </a:cubicBezTo>
                  <a:cubicBezTo>
                    <a:pt x="139" y="108"/>
                    <a:pt x="139" y="110"/>
                    <a:pt x="140" y="110"/>
                  </a:cubicBezTo>
                  <a:cubicBezTo>
                    <a:pt x="140" y="110"/>
                    <a:pt x="142" y="110"/>
                    <a:pt x="142" y="111"/>
                  </a:cubicBezTo>
                  <a:cubicBezTo>
                    <a:pt x="142" y="112"/>
                    <a:pt x="143" y="112"/>
                    <a:pt x="142" y="113"/>
                  </a:cubicBezTo>
                  <a:cubicBezTo>
                    <a:pt x="142" y="114"/>
                    <a:pt x="140" y="115"/>
                    <a:pt x="140" y="116"/>
                  </a:cubicBezTo>
                  <a:cubicBezTo>
                    <a:pt x="139" y="116"/>
                    <a:pt x="139" y="115"/>
                    <a:pt x="139" y="117"/>
                  </a:cubicBezTo>
                  <a:cubicBezTo>
                    <a:pt x="139" y="119"/>
                    <a:pt x="140" y="120"/>
                    <a:pt x="139" y="121"/>
                  </a:cubicBezTo>
                  <a:cubicBezTo>
                    <a:pt x="139" y="121"/>
                    <a:pt x="138" y="123"/>
                    <a:pt x="137" y="123"/>
                  </a:cubicBezTo>
                  <a:cubicBezTo>
                    <a:pt x="136" y="124"/>
                    <a:pt x="138" y="124"/>
                    <a:pt x="136" y="125"/>
                  </a:cubicBezTo>
                  <a:cubicBezTo>
                    <a:pt x="135" y="126"/>
                    <a:pt x="134" y="126"/>
                    <a:pt x="134" y="127"/>
                  </a:cubicBezTo>
                  <a:cubicBezTo>
                    <a:pt x="133" y="127"/>
                    <a:pt x="133" y="127"/>
                    <a:pt x="132" y="127"/>
                  </a:cubicBezTo>
                  <a:cubicBezTo>
                    <a:pt x="131" y="127"/>
                    <a:pt x="129" y="127"/>
                    <a:pt x="128" y="128"/>
                  </a:cubicBezTo>
                  <a:cubicBezTo>
                    <a:pt x="127" y="128"/>
                    <a:pt x="126" y="128"/>
                    <a:pt x="126" y="129"/>
                  </a:cubicBezTo>
                  <a:cubicBezTo>
                    <a:pt x="125" y="130"/>
                    <a:pt x="125" y="131"/>
                    <a:pt x="125" y="132"/>
                  </a:cubicBezTo>
                  <a:cubicBezTo>
                    <a:pt x="125" y="133"/>
                    <a:pt x="126" y="133"/>
                    <a:pt x="126" y="134"/>
                  </a:cubicBezTo>
                  <a:cubicBezTo>
                    <a:pt x="126" y="134"/>
                    <a:pt x="128" y="134"/>
                    <a:pt x="127" y="135"/>
                  </a:cubicBezTo>
                  <a:cubicBezTo>
                    <a:pt x="126" y="136"/>
                    <a:pt x="125" y="137"/>
                    <a:pt x="124" y="137"/>
                  </a:cubicBezTo>
                  <a:cubicBezTo>
                    <a:pt x="124" y="137"/>
                    <a:pt x="123" y="136"/>
                    <a:pt x="123" y="137"/>
                  </a:cubicBezTo>
                  <a:cubicBezTo>
                    <a:pt x="122" y="137"/>
                    <a:pt x="122" y="137"/>
                    <a:pt x="122" y="138"/>
                  </a:cubicBezTo>
                  <a:cubicBezTo>
                    <a:pt x="121" y="140"/>
                    <a:pt x="122" y="140"/>
                    <a:pt x="120" y="141"/>
                  </a:cubicBezTo>
                  <a:cubicBezTo>
                    <a:pt x="119" y="143"/>
                    <a:pt x="119" y="143"/>
                    <a:pt x="118" y="144"/>
                  </a:cubicBezTo>
                  <a:cubicBezTo>
                    <a:pt x="118" y="145"/>
                    <a:pt x="117" y="144"/>
                    <a:pt x="117" y="145"/>
                  </a:cubicBezTo>
                  <a:cubicBezTo>
                    <a:pt x="116" y="146"/>
                    <a:pt x="116" y="146"/>
                    <a:pt x="116" y="147"/>
                  </a:cubicBezTo>
                  <a:cubicBezTo>
                    <a:pt x="116" y="149"/>
                    <a:pt x="116" y="150"/>
                    <a:pt x="116" y="150"/>
                  </a:cubicBezTo>
                  <a:cubicBezTo>
                    <a:pt x="116" y="151"/>
                    <a:pt x="117" y="152"/>
                    <a:pt x="117" y="153"/>
                  </a:cubicBezTo>
                  <a:cubicBezTo>
                    <a:pt x="117" y="154"/>
                    <a:pt x="116" y="156"/>
                    <a:pt x="116" y="156"/>
                  </a:cubicBezTo>
                  <a:cubicBezTo>
                    <a:pt x="116" y="156"/>
                    <a:pt x="115" y="157"/>
                    <a:pt x="115" y="158"/>
                  </a:cubicBezTo>
                  <a:cubicBezTo>
                    <a:pt x="114" y="159"/>
                    <a:pt x="115" y="160"/>
                    <a:pt x="115" y="161"/>
                  </a:cubicBezTo>
                  <a:cubicBezTo>
                    <a:pt x="114" y="162"/>
                    <a:pt x="114" y="162"/>
                    <a:pt x="114" y="163"/>
                  </a:cubicBezTo>
                  <a:cubicBezTo>
                    <a:pt x="113" y="164"/>
                    <a:pt x="115" y="164"/>
                    <a:pt x="113" y="165"/>
                  </a:cubicBezTo>
                  <a:cubicBezTo>
                    <a:pt x="111" y="165"/>
                    <a:pt x="110" y="166"/>
                    <a:pt x="108" y="166"/>
                  </a:cubicBezTo>
                  <a:cubicBezTo>
                    <a:pt x="107" y="166"/>
                    <a:pt x="106" y="167"/>
                    <a:pt x="104" y="167"/>
                  </a:cubicBezTo>
                  <a:cubicBezTo>
                    <a:pt x="102" y="167"/>
                    <a:pt x="101" y="166"/>
                    <a:pt x="100" y="166"/>
                  </a:cubicBezTo>
                  <a:cubicBezTo>
                    <a:pt x="99" y="166"/>
                    <a:pt x="98" y="166"/>
                    <a:pt x="98" y="167"/>
                  </a:cubicBezTo>
                  <a:cubicBezTo>
                    <a:pt x="98" y="168"/>
                    <a:pt x="99" y="168"/>
                    <a:pt x="98" y="169"/>
                  </a:cubicBezTo>
                  <a:cubicBezTo>
                    <a:pt x="98" y="169"/>
                    <a:pt x="97" y="170"/>
                    <a:pt x="97" y="170"/>
                  </a:cubicBezTo>
                  <a:cubicBezTo>
                    <a:pt x="98" y="171"/>
                    <a:pt x="99" y="172"/>
                    <a:pt x="99" y="172"/>
                  </a:cubicBezTo>
                  <a:cubicBezTo>
                    <a:pt x="98" y="173"/>
                    <a:pt x="98" y="173"/>
                    <a:pt x="98" y="173"/>
                  </a:cubicBezTo>
                  <a:cubicBezTo>
                    <a:pt x="98" y="173"/>
                    <a:pt x="99" y="173"/>
                    <a:pt x="99" y="174"/>
                  </a:cubicBezTo>
                  <a:cubicBezTo>
                    <a:pt x="98" y="174"/>
                    <a:pt x="98" y="175"/>
                    <a:pt x="98" y="175"/>
                  </a:cubicBezTo>
                  <a:cubicBezTo>
                    <a:pt x="97" y="176"/>
                    <a:pt x="97" y="176"/>
                    <a:pt x="97" y="176"/>
                  </a:cubicBezTo>
                  <a:cubicBezTo>
                    <a:pt x="97" y="176"/>
                    <a:pt x="99" y="177"/>
                    <a:pt x="98" y="177"/>
                  </a:cubicBezTo>
                  <a:cubicBezTo>
                    <a:pt x="97" y="177"/>
                    <a:pt x="97" y="178"/>
                    <a:pt x="97" y="178"/>
                  </a:cubicBezTo>
                  <a:cubicBezTo>
                    <a:pt x="97" y="178"/>
                    <a:pt x="98" y="178"/>
                    <a:pt x="98" y="179"/>
                  </a:cubicBezTo>
                  <a:cubicBezTo>
                    <a:pt x="97" y="179"/>
                    <a:pt x="97" y="179"/>
                    <a:pt x="97" y="179"/>
                  </a:cubicBezTo>
                  <a:cubicBezTo>
                    <a:pt x="96" y="180"/>
                    <a:pt x="97" y="181"/>
                    <a:pt x="97" y="181"/>
                  </a:cubicBezTo>
                  <a:cubicBezTo>
                    <a:pt x="97" y="182"/>
                    <a:pt x="97" y="182"/>
                    <a:pt x="97" y="182"/>
                  </a:cubicBezTo>
                  <a:cubicBezTo>
                    <a:pt x="97" y="182"/>
                    <a:pt x="97" y="182"/>
                    <a:pt x="97" y="183"/>
                  </a:cubicBezTo>
                  <a:cubicBezTo>
                    <a:pt x="97" y="183"/>
                    <a:pt x="97" y="184"/>
                    <a:pt x="97" y="184"/>
                  </a:cubicBezTo>
                  <a:cubicBezTo>
                    <a:pt x="96" y="185"/>
                    <a:pt x="96" y="185"/>
                    <a:pt x="96" y="185"/>
                  </a:cubicBezTo>
                  <a:cubicBezTo>
                    <a:pt x="97" y="185"/>
                    <a:pt x="97" y="185"/>
                    <a:pt x="97" y="185"/>
                  </a:cubicBezTo>
                  <a:cubicBezTo>
                    <a:pt x="97" y="185"/>
                    <a:pt x="97" y="186"/>
                    <a:pt x="97" y="186"/>
                  </a:cubicBezTo>
                  <a:cubicBezTo>
                    <a:pt x="96" y="187"/>
                    <a:pt x="96" y="187"/>
                    <a:pt x="96" y="187"/>
                  </a:cubicBezTo>
                  <a:cubicBezTo>
                    <a:pt x="97" y="188"/>
                    <a:pt x="97" y="188"/>
                    <a:pt x="97" y="188"/>
                  </a:cubicBezTo>
                  <a:cubicBezTo>
                    <a:pt x="97" y="189"/>
                    <a:pt x="97" y="189"/>
                    <a:pt x="97" y="189"/>
                  </a:cubicBezTo>
                  <a:cubicBezTo>
                    <a:pt x="97" y="191"/>
                    <a:pt x="97" y="191"/>
                    <a:pt x="97" y="191"/>
                  </a:cubicBezTo>
                  <a:cubicBezTo>
                    <a:pt x="97" y="191"/>
                    <a:pt x="98" y="192"/>
                    <a:pt x="97" y="193"/>
                  </a:cubicBezTo>
                  <a:cubicBezTo>
                    <a:pt x="97" y="193"/>
                    <a:pt x="97" y="193"/>
                    <a:pt x="97" y="194"/>
                  </a:cubicBezTo>
                  <a:cubicBezTo>
                    <a:pt x="97" y="195"/>
                    <a:pt x="97" y="195"/>
                    <a:pt x="97" y="196"/>
                  </a:cubicBezTo>
                  <a:cubicBezTo>
                    <a:pt x="96" y="197"/>
                    <a:pt x="96" y="197"/>
                    <a:pt x="96" y="197"/>
                  </a:cubicBezTo>
                  <a:cubicBezTo>
                    <a:pt x="95" y="198"/>
                    <a:pt x="95" y="198"/>
                    <a:pt x="94" y="198"/>
                  </a:cubicBezTo>
                  <a:cubicBezTo>
                    <a:pt x="94" y="199"/>
                    <a:pt x="94" y="199"/>
                    <a:pt x="94" y="200"/>
                  </a:cubicBezTo>
                  <a:cubicBezTo>
                    <a:pt x="94" y="201"/>
                    <a:pt x="93" y="201"/>
                    <a:pt x="94" y="202"/>
                  </a:cubicBezTo>
                  <a:cubicBezTo>
                    <a:pt x="94" y="204"/>
                    <a:pt x="94" y="204"/>
                    <a:pt x="94" y="205"/>
                  </a:cubicBezTo>
                  <a:cubicBezTo>
                    <a:pt x="95" y="205"/>
                    <a:pt x="96" y="206"/>
                    <a:pt x="97" y="207"/>
                  </a:cubicBezTo>
                  <a:cubicBezTo>
                    <a:pt x="97" y="208"/>
                    <a:pt x="98" y="208"/>
                    <a:pt x="98" y="209"/>
                  </a:cubicBezTo>
                  <a:cubicBezTo>
                    <a:pt x="98" y="210"/>
                    <a:pt x="97" y="210"/>
                    <a:pt x="97" y="211"/>
                  </a:cubicBezTo>
                  <a:cubicBezTo>
                    <a:pt x="96" y="212"/>
                    <a:pt x="96" y="212"/>
                    <a:pt x="95" y="213"/>
                  </a:cubicBezTo>
                  <a:cubicBezTo>
                    <a:pt x="95" y="214"/>
                    <a:pt x="96" y="214"/>
                    <a:pt x="95" y="216"/>
                  </a:cubicBezTo>
                  <a:cubicBezTo>
                    <a:pt x="94" y="219"/>
                    <a:pt x="94" y="219"/>
                    <a:pt x="94" y="221"/>
                  </a:cubicBezTo>
                  <a:cubicBezTo>
                    <a:pt x="94" y="222"/>
                    <a:pt x="94" y="222"/>
                    <a:pt x="94" y="223"/>
                  </a:cubicBezTo>
                  <a:cubicBezTo>
                    <a:pt x="94" y="224"/>
                    <a:pt x="94" y="224"/>
                    <a:pt x="94" y="225"/>
                  </a:cubicBezTo>
                  <a:cubicBezTo>
                    <a:pt x="95" y="225"/>
                    <a:pt x="95" y="225"/>
                    <a:pt x="95" y="226"/>
                  </a:cubicBezTo>
                  <a:cubicBezTo>
                    <a:pt x="95" y="227"/>
                    <a:pt x="96" y="228"/>
                    <a:pt x="96" y="228"/>
                  </a:cubicBezTo>
                  <a:cubicBezTo>
                    <a:pt x="96" y="229"/>
                    <a:pt x="96" y="230"/>
                    <a:pt x="96" y="231"/>
                  </a:cubicBezTo>
                  <a:cubicBezTo>
                    <a:pt x="96" y="232"/>
                    <a:pt x="96" y="231"/>
                    <a:pt x="96" y="233"/>
                  </a:cubicBezTo>
                  <a:cubicBezTo>
                    <a:pt x="96" y="235"/>
                    <a:pt x="96" y="235"/>
                    <a:pt x="96" y="237"/>
                  </a:cubicBezTo>
                  <a:cubicBezTo>
                    <a:pt x="95" y="238"/>
                    <a:pt x="95" y="238"/>
                    <a:pt x="96" y="239"/>
                  </a:cubicBezTo>
                  <a:cubicBezTo>
                    <a:pt x="96" y="240"/>
                    <a:pt x="96" y="239"/>
                    <a:pt x="96" y="241"/>
                  </a:cubicBezTo>
                  <a:cubicBezTo>
                    <a:pt x="96" y="242"/>
                    <a:pt x="97" y="242"/>
                    <a:pt x="98" y="242"/>
                  </a:cubicBezTo>
                  <a:cubicBezTo>
                    <a:pt x="98" y="243"/>
                    <a:pt x="99" y="243"/>
                    <a:pt x="100" y="244"/>
                  </a:cubicBezTo>
                  <a:cubicBezTo>
                    <a:pt x="100" y="245"/>
                    <a:pt x="100" y="244"/>
                    <a:pt x="100" y="246"/>
                  </a:cubicBezTo>
                  <a:cubicBezTo>
                    <a:pt x="99" y="247"/>
                    <a:pt x="99" y="247"/>
                    <a:pt x="98" y="248"/>
                  </a:cubicBezTo>
                  <a:cubicBezTo>
                    <a:pt x="98" y="249"/>
                    <a:pt x="97" y="249"/>
                    <a:pt x="97" y="251"/>
                  </a:cubicBezTo>
                  <a:cubicBezTo>
                    <a:pt x="96" y="253"/>
                    <a:pt x="96" y="253"/>
                    <a:pt x="96" y="255"/>
                  </a:cubicBezTo>
                  <a:cubicBezTo>
                    <a:pt x="97" y="257"/>
                    <a:pt x="97" y="257"/>
                    <a:pt x="97" y="257"/>
                  </a:cubicBezTo>
                  <a:cubicBezTo>
                    <a:pt x="97" y="258"/>
                    <a:pt x="98" y="258"/>
                    <a:pt x="97" y="259"/>
                  </a:cubicBezTo>
                  <a:cubicBezTo>
                    <a:pt x="97" y="260"/>
                    <a:pt x="98" y="261"/>
                    <a:pt x="97" y="262"/>
                  </a:cubicBezTo>
                  <a:cubicBezTo>
                    <a:pt x="96" y="263"/>
                    <a:pt x="97" y="263"/>
                    <a:pt x="97" y="264"/>
                  </a:cubicBezTo>
                  <a:cubicBezTo>
                    <a:pt x="97" y="264"/>
                    <a:pt x="98" y="265"/>
                    <a:pt x="97" y="266"/>
                  </a:cubicBezTo>
                  <a:cubicBezTo>
                    <a:pt x="97" y="266"/>
                    <a:pt x="96" y="267"/>
                    <a:pt x="96" y="268"/>
                  </a:cubicBezTo>
                  <a:cubicBezTo>
                    <a:pt x="96" y="269"/>
                    <a:pt x="96" y="270"/>
                    <a:pt x="96" y="270"/>
                  </a:cubicBezTo>
                  <a:cubicBezTo>
                    <a:pt x="96" y="271"/>
                    <a:pt x="96" y="271"/>
                    <a:pt x="97" y="272"/>
                  </a:cubicBezTo>
                  <a:cubicBezTo>
                    <a:pt x="97" y="273"/>
                    <a:pt x="97" y="273"/>
                    <a:pt x="96" y="275"/>
                  </a:cubicBezTo>
                  <a:cubicBezTo>
                    <a:pt x="96" y="277"/>
                    <a:pt x="96" y="278"/>
                    <a:pt x="97" y="279"/>
                  </a:cubicBezTo>
                  <a:cubicBezTo>
                    <a:pt x="97" y="280"/>
                    <a:pt x="98" y="281"/>
                    <a:pt x="98" y="281"/>
                  </a:cubicBezTo>
                  <a:cubicBezTo>
                    <a:pt x="98" y="281"/>
                    <a:pt x="99" y="279"/>
                    <a:pt x="99" y="281"/>
                  </a:cubicBezTo>
                  <a:cubicBezTo>
                    <a:pt x="99" y="282"/>
                    <a:pt x="99" y="283"/>
                    <a:pt x="98" y="284"/>
                  </a:cubicBezTo>
                  <a:cubicBezTo>
                    <a:pt x="98" y="284"/>
                    <a:pt x="97" y="284"/>
                    <a:pt x="97" y="285"/>
                  </a:cubicBezTo>
                  <a:cubicBezTo>
                    <a:pt x="97" y="286"/>
                    <a:pt x="97" y="286"/>
                    <a:pt x="97" y="288"/>
                  </a:cubicBezTo>
                  <a:cubicBezTo>
                    <a:pt x="97" y="289"/>
                    <a:pt x="98" y="289"/>
                    <a:pt x="98" y="290"/>
                  </a:cubicBezTo>
                  <a:cubicBezTo>
                    <a:pt x="97" y="291"/>
                    <a:pt x="97" y="291"/>
                    <a:pt x="97" y="292"/>
                  </a:cubicBezTo>
                  <a:cubicBezTo>
                    <a:pt x="96" y="293"/>
                    <a:pt x="96" y="293"/>
                    <a:pt x="96" y="294"/>
                  </a:cubicBezTo>
                  <a:cubicBezTo>
                    <a:pt x="96" y="294"/>
                    <a:pt x="97" y="294"/>
                    <a:pt x="96" y="295"/>
                  </a:cubicBezTo>
                  <a:cubicBezTo>
                    <a:pt x="96" y="296"/>
                    <a:pt x="95" y="296"/>
                    <a:pt x="95" y="297"/>
                  </a:cubicBezTo>
                  <a:cubicBezTo>
                    <a:pt x="95" y="298"/>
                    <a:pt x="96" y="299"/>
                    <a:pt x="96" y="299"/>
                  </a:cubicBezTo>
                  <a:cubicBezTo>
                    <a:pt x="96" y="299"/>
                    <a:pt x="94" y="299"/>
                    <a:pt x="94" y="299"/>
                  </a:cubicBezTo>
                  <a:cubicBezTo>
                    <a:pt x="94" y="299"/>
                    <a:pt x="92" y="299"/>
                    <a:pt x="91" y="299"/>
                  </a:cubicBezTo>
                  <a:cubicBezTo>
                    <a:pt x="91" y="299"/>
                    <a:pt x="92" y="299"/>
                    <a:pt x="90" y="299"/>
                  </a:cubicBezTo>
                  <a:cubicBezTo>
                    <a:pt x="88" y="299"/>
                    <a:pt x="86" y="300"/>
                    <a:pt x="86" y="300"/>
                  </a:cubicBezTo>
                  <a:cubicBezTo>
                    <a:pt x="84" y="300"/>
                    <a:pt x="84" y="300"/>
                    <a:pt x="84" y="300"/>
                  </a:cubicBezTo>
                  <a:cubicBezTo>
                    <a:pt x="83" y="300"/>
                    <a:pt x="83" y="300"/>
                    <a:pt x="83" y="300"/>
                  </a:cubicBezTo>
                  <a:cubicBezTo>
                    <a:pt x="83" y="300"/>
                    <a:pt x="82" y="300"/>
                    <a:pt x="82" y="299"/>
                  </a:cubicBezTo>
                  <a:cubicBezTo>
                    <a:pt x="82" y="299"/>
                    <a:pt x="82" y="298"/>
                    <a:pt x="82" y="298"/>
                  </a:cubicBezTo>
                  <a:cubicBezTo>
                    <a:pt x="82" y="298"/>
                    <a:pt x="83" y="298"/>
                    <a:pt x="83" y="298"/>
                  </a:cubicBezTo>
                  <a:cubicBezTo>
                    <a:pt x="83" y="298"/>
                    <a:pt x="84" y="298"/>
                    <a:pt x="84" y="298"/>
                  </a:cubicBezTo>
                  <a:cubicBezTo>
                    <a:pt x="85" y="298"/>
                    <a:pt x="85" y="298"/>
                    <a:pt x="85" y="298"/>
                  </a:cubicBezTo>
                  <a:cubicBezTo>
                    <a:pt x="85" y="298"/>
                    <a:pt x="84" y="297"/>
                    <a:pt x="84" y="297"/>
                  </a:cubicBezTo>
                  <a:cubicBezTo>
                    <a:pt x="84" y="297"/>
                    <a:pt x="85" y="297"/>
                    <a:pt x="86" y="297"/>
                  </a:cubicBezTo>
                  <a:cubicBezTo>
                    <a:pt x="86" y="297"/>
                    <a:pt x="87" y="298"/>
                    <a:pt x="87" y="297"/>
                  </a:cubicBezTo>
                  <a:cubicBezTo>
                    <a:pt x="87" y="297"/>
                    <a:pt x="88" y="297"/>
                    <a:pt x="87" y="297"/>
                  </a:cubicBezTo>
                  <a:cubicBezTo>
                    <a:pt x="87" y="297"/>
                    <a:pt x="87" y="296"/>
                    <a:pt x="87" y="296"/>
                  </a:cubicBezTo>
                  <a:cubicBezTo>
                    <a:pt x="86" y="296"/>
                    <a:pt x="86" y="296"/>
                    <a:pt x="85" y="295"/>
                  </a:cubicBezTo>
                  <a:cubicBezTo>
                    <a:pt x="85" y="294"/>
                    <a:pt x="85" y="294"/>
                    <a:pt x="84" y="293"/>
                  </a:cubicBezTo>
                  <a:cubicBezTo>
                    <a:pt x="84" y="293"/>
                    <a:pt x="83" y="293"/>
                    <a:pt x="83" y="293"/>
                  </a:cubicBezTo>
                  <a:cubicBezTo>
                    <a:pt x="82" y="293"/>
                    <a:pt x="82" y="293"/>
                    <a:pt x="82" y="293"/>
                  </a:cubicBezTo>
                  <a:cubicBezTo>
                    <a:pt x="81" y="294"/>
                    <a:pt x="81" y="295"/>
                    <a:pt x="80" y="295"/>
                  </a:cubicBezTo>
                  <a:cubicBezTo>
                    <a:pt x="80" y="295"/>
                    <a:pt x="80" y="294"/>
                    <a:pt x="80" y="294"/>
                  </a:cubicBezTo>
                  <a:cubicBezTo>
                    <a:pt x="79" y="294"/>
                    <a:pt x="79" y="294"/>
                    <a:pt x="78" y="294"/>
                  </a:cubicBezTo>
                  <a:cubicBezTo>
                    <a:pt x="78" y="294"/>
                    <a:pt x="79" y="295"/>
                    <a:pt x="78" y="295"/>
                  </a:cubicBezTo>
                  <a:cubicBezTo>
                    <a:pt x="78" y="295"/>
                    <a:pt x="78" y="295"/>
                    <a:pt x="78" y="296"/>
                  </a:cubicBezTo>
                  <a:cubicBezTo>
                    <a:pt x="77" y="296"/>
                    <a:pt x="77" y="296"/>
                    <a:pt x="77" y="297"/>
                  </a:cubicBezTo>
                  <a:cubicBezTo>
                    <a:pt x="77" y="298"/>
                    <a:pt x="77" y="298"/>
                    <a:pt x="78" y="298"/>
                  </a:cubicBezTo>
                  <a:cubicBezTo>
                    <a:pt x="79" y="298"/>
                    <a:pt x="80" y="298"/>
                    <a:pt x="80" y="298"/>
                  </a:cubicBezTo>
                  <a:cubicBezTo>
                    <a:pt x="80" y="298"/>
                    <a:pt x="80" y="297"/>
                    <a:pt x="80" y="298"/>
                  </a:cubicBezTo>
                  <a:cubicBezTo>
                    <a:pt x="81" y="298"/>
                    <a:pt x="81" y="298"/>
                    <a:pt x="81" y="298"/>
                  </a:cubicBezTo>
                  <a:cubicBezTo>
                    <a:pt x="81" y="299"/>
                    <a:pt x="82" y="300"/>
                    <a:pt x="82" y="300"/>
                  </a:cubicBezTo>
                  <a:cubicBezTo>
                    <a:pt x="82" y="300"/>
                    <a:pt x="82" y="300"/>
                    <a:pt x="82" y="300"/>
                  </a:cubicBezTo>
                  <a:cubicBezTo>
                    <a:pt x="81" y="300"/>
                    <a:pt x="80" y="300"/>
                    <a:pt x="80" y="300"/>
                  </a:cubicBezTo>
                  <a:cubicBezTo>
                    <a:pt x="79" y="300"/>
                    <a:pt x="78" y="300"/>
                    <a:pt x="77" y="300"/>
                  </a:cubicBezTo>
                  <a:cubicBezTo>
                    <a:pt x="76" y="300"/>
                    <a:pt x="75" y="300"/>
                    <a:pt x="73" y="300"/>
                  </a:cubicBezTo>
                  <a:cubicBezTo>
                    <a:pt x="71" y="300"/>
                    <a:pt x="71" y="300"/>
                    <a:pt x="69" y="301"/>
                  </a:cubicBezTo>
                  <a:cubicBezTo>
                    <a:pt x="68" y="301"/>
                    <a:pt x="66" y="301"/>
                    <a:pt x="65" y="301"/>
                  </a:cubicBezTo>
                  <a:cubicBezTo>
                    <a:pt x="64" y="301"/>
                    <a:pt x="64" y="301"/>
                    <a:pt x="62" y="302"/>
                  </a:cubicBezTo>
                  <a:cubicBezTo>
                    <a:pt x="60" y="302"/>
                    <a:pt x="60" y="302"/>
                    <a:pt x="58" y="302"/>
                  </a:cubicBezTo>
                  <a:cubicBezTo>
                    <a:pt x="56" y="303"/>
                    <a:pt x="56" y="303"/>
                    <a:pt x="54" y="303"/>
                  </a:cubicBezTo>
                  <a:cubicBezTo>
                    <a:pt x="53" y="303"/>
                    <a:pt x="53" y="304"/>
                    <a:pt x="52" y="304"/>
                  </a:cubicBezTo>
                  <a:cubicBezTo>
                    <a:pt x="51" y="304"/>
                    <a:pt x="50" y="304"/>
                    <a:pt x="49" y="304"/>
                  </a:cubicBezTo>
                  <a:cubicBezTo>
                    <a:pt x="49" y="304"/>
                    <a:pt x="48" y="305"/>
                    <a:pt x="47" y="305"/>
                  </a:cubicBezTo>
                  <a:cubicBezTo>
                    <a:pt x="47" y="305"/>
                    <a:pt x="47" y="305"/>
                    <a:pt x="46" y="305"/>
                  </a:cubicBezTo>
                  <a:cubicBezTo>
                    <a:pt x="45" y="305"/>
                    <a:pt x="44" y="306"/>
                    <a:pt x="43" y="306"/>
                  </a:cubicBezTo>
                  <a:cubicBezTo>
                    <a:pt x="43" y="306"/>
                    <a:pt x="42" y="306"/>
                    <a:pt x="42" y="306"/>
                  </a:cubicBezTo>
                  <a:cubicBezTo>
                    <a:pt x="42" y="306"/>
                    <a:pt x="42" y="305"/>
                    <a:pt x="43" y="305"/>
                  </a:cubicBezTo>
                  <a:cubicBezTo>
                    <a:pt x="44" y="305"/>
                    <a:pt x="46" y="304"/>
                    <a:pt x="46" y="304"/>
                  </a:cubicBezTo>
                  <a:cubicBezTo>
                    <a:pt x="46" y="304"/>
                    <a:pt x="47" y="304"/>
                    <a:pt x="47" y="30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Freeform 217"/>
            <p:cNvSpPr>
              <a:spLocks/>
            </p:cNvSpPr>
            <p:nvPr/>
          </p:nvSpPr>
          <p:spPr bwMode="auto">
            <a:xfrm>
              <a:off x="7448550" y="2840038"/>
              <a:ext cx="131763" cy="350838"/>
            </a:xfrm>
            <a:custGeom>
              <a:avLst/>
              <a:gdLst>
                <a:gd name="T0" fmla="*/ 59 w 94"/>
                <a:gd name="T1" fmla="*/ 244 h 249"/>
                <a:gd name="T2" fmla="*/ 50 w 94"/>
                <a:gd name="T3" fmla="*/ 237 h 249"/>
                <a:gd name="T4" fmla="*/ 43 w 94"/>
                <a:gd name="T5" fmla="*/ 230 h 249"/>
                <a:gd name="T6" fmla="*/ 39 w 94"/>
                <a:gd name="T7" fmla="*/ 223 h 249"/>
                <a:gd name="T8" fmla="*/ 34 w 94"/>
                <a:gd name="T9" fmla="*/ 214 h 249"/>
                <a:gd name="T10" fmla="*/ 34 w 94"/>
                <a:gd name="T11" fmla="*/ 206 h 249"/>
                <a:gd name="T12" fmla="*/ 37 w 94"/>
                <a:gd name="T13" fmla="*/ 197 h 249"/>
                <a:gd name="T14" fmla="*/ 37 w 94"/>
                <a:gd name="T15" fmla="*/ 186 h 249"/>
                <a:gd name="T16" fmla="*/ 32 w 94"/>
                <a:gd name="T17" fmla="*/ 177 h 249"/>
                <a:gd name="T18" fmla="*/ 37 w 94"/>
                <a:gd name="T19" fmla="*/ 169 h 249"/>
                <a:gd name="T20" fmla="*/ 37 w 94"/>
                <a:gd name="T21" fmla="*/ 162 h 249"/>
                <a:gd name="T22" fmla="*/ 35 w 94"/>
                <a:gd name="T23" fmla="*/ 149 h 249"/>
                <a:gd name="T24" fmla="*/ 39 w 94"/>
                <a:gd name="T25" fmla="*/ 143 h 249"/>
                <a:gd name="T26" fmla="*/ 39 w 94"/>
                <a:gd name="T27" fmla="*/ 135 h 249"/>
                <a:gd name="T28" fmla="*/ 35 w 94"/>
                <a:gd name="T29" fmla="*/ 129 h 249"/>
                <a:gd name="T30" fmla="*/ 27 w 94"/>
                <a:gd name="T31" fmla="*/ 124 h 249"/>
                <a:gd name="T32" fmla="*/ 28 w 94"/>
                <a:gd name="T33" fmla="*/ 116 h 249"/>
                <a:gd name="T34" fmla="*/ 32 w 94"/>
                <a:gd name="T35" fmla="*/ 110 h 249"/>
                <a:gd name="T36" fmla="*/ 30 w 94"/>
                <a:gd name="T37" fmla="*/ 102 h 249"/>
                <a:gd name="T38" fmla="*/ 32 w 94"/>
                <a:gd name="T39" fmla="*/ 92 h 249"/>
                <a:gd name="T40" fmla="*/ 33 w 94"/>
                <a:gd name="T41" fmla="*/ 85 h 249"/>
                <a:gd name="T42" fmla="*/ 25 w 94"/>
                <a:gd name="T43" fmla="*/ 82 h 249"/>
                <a:gd name="T44" fmla="*/ 18 w 94"/>
                <a:gd name="T45" fmla="*/ 83 h 249"/>
                <a:gd name="T46" fmla="*/ 18 w 94"/>
                <a:gd name="T47" fmla="*/ 78 h 249"/>
                <a:gd name="T48" fmla="*/ 26 w 94"/>
                <a:gd name="T49" fmla="*/ 74 h 249"/>
                <a:gd name="T50" fmla="*/ 24 w 94"/>
                <a:gd name="T51" fmla="*/ 66 h 249"/>
                <a:gd name="T52" fmla="*/ 24 w 94"/>
                <a:gd name="T53" fmla="*/ 58 h 249"/>
                <a:gd name="T54" fmla="*/ 24 w 94"/>
                <a:gd name="T55" fmla="*/ 52 h 249"/>
                <a:gd name="T56" fmla="*/ 25 w 94"/>
                <a:gd name="T57" fmla="*/ 44 h 249"/>
                <a:gd name="T58" fmla="*/ 22 w 94"/>
                <a:gd name="T59" fmla="*/ 39 h 249"/>
                <a:gd name="T60" fmla="*/ 17 w 94"/>
                <a:gd name="T61" fmla="*/ 36 h 249"/>
                <a:gd name="T62" fmla="*/ 14 w 94"/>
                <a:gd name="T63" fmla="*/ 30 h 249"/>
                <a:gd name="T64" fmla="*/ 7 w 94"/>
                <a:gd name="T65" fmla="*/ 26 h 249"/>
                <a:gd name="T66" fmla="*/ 3 w 94"/>
                <a:gd name="T67" fmla="*/ 20 h 249"/>
                <a:gd name="T68" fmla="*/ 6 w 94"/>
                <a:gd name="T69" fmla="*/ 9 h 249"/>
                <a:gd name="T70" fmla="*/ 7 w 94"/>
                <a:gd name="T71" fmla="*/ 2 h 249"/>
                <a:gd name="T72" fmla="*/ 2 w 94"/>
                <a:gd name="T73" fmla="*/ 3 h 249"/>
                <a:gd name="T74" fmla="*/ 31 w 94"/>
                <a:gd name="T75" fmla="*/ 7 h 249"/>
                <a:gd name="T76" fmla="*/ 39 w 94"/>
                <a:gd name="T77" fmla="*/ 7 h 249"/>
                <a:gd name="T78" fmla="*/ 51 w 94"/>
                <a:gd name="T79" fmla="*/ 13 h 249"/>
                <a:gd name="T80" fmla="*/ 46 w 94"/>
                <a:gd name="T81" fmla="*/ 27 h 249"/>
                <a:gd name="T82" fmla="*/ 53 w 94"/>
                <a:gd name="T83" fmla="*/ 44 h 249"/>
                <a:gd name="T84" fmla="*/ 73 w 94"/>
                <a:gd name="T85" fmla="*/ 68 h 249"/>
                <a:gd name="T86" fmla="*/ 72 w 94"/>
                <a:gd name="T87" fmla="*/ 80 h 249"/>
                <a:gd name="T88" fmla="*/ 77 w 94"/>
                <a:gd name="T89" fmla="*/ 91 h 249"/>
                <a:gd name="T90" fmla="*/ 86 w 94"/>
                <a:gd name="T91" fmla="*/ 111 h 249"/>
                <a:gd name="T92" fmla="*/ 86 w 94"/>
                <a:gd name="T93" fmla="*/ 133 h 249"/>
                <a:gd name="T94" fmla="*/ 87 w 94"/>
                <a:gd name="T95" fmla="*/ 165 h 249"/>
                <a:gd name="T96" fmla="*/ 87 w 94"/>
                <a:gd name="T97" fmla="*/ 203 h 249"/>
                <a:gd name="T98" fmla="*/ 85 w 94"/>
                <a:gd name="T99" fmla="*/ 210 h 249"/>
                <a:gd name="T100" fmla="*/ 86 w 94"/>
                <a:gd name="T101" fmla="*/ 217 h 249"/>
                <a:gd name="T102" fmla="*/ 86 w 94"/>
                <a:gd name="T103" fmla="*/ 223 h 249"/>
                <a:gd name="T104" fmla="*/ 89 w 94"/>
                <a:gd name="T105" fmla="*/ 227 h 249"/>
                <a:gd name="T106" fmla="*/ 93 w 94"/>
                <a:gd name="T107" fmla="*/ 234 h 249"/>
                <a:gd name="T108" fmla="*/ 91 w 94"/>
                <a:gd name="T109" fmla="*/ 241 h 249"/>
                <a:gd name="T110" fmla="*/ 82 w 94"/>
                <a:gd name="T111" fmla="*/ 244 h 249"/>
                <a:gd name="T112" fmla="*/ 66 w 94"/>
                <a:gd name="T113" fmla="*/ 24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249">
                  <a:moveTo>
                    <a:pt x="65" y="248"/>
                  </a:moveTo>
                  <a:cubicBezTo>
                    <a:pt x="65" y="247"/>
                    <a:pt x="65" y="247"/>
                    <a:pt x="65" y="247"/>
                  </a:cubicBezTo>
                  <a:cubicBezTo>
                    <a:pt x="64" y="246"/>
                    <a:pt x="64" y="246"/>
                    <a:pt x="64" y="246"/>
                  </a:cubicBezTo>
                  <a:cubicBezTo>
                    <a:pt x="64" y="246"/>
                    <a:pt x="63" y="246"/>
                    <a:pt x="63" y="246"/>
                  </a:cubicBezTo>
                  <a:cubicBezTo>
                    <a:pt x="62" y="246"/>
                    <a:pt x="61" y="246"/>
                    <a:pt x="61" y="245"/>
                  </a:cubicBezTo>
                  <a:cubicBezTo>
                    <a:pt x="60" y="245"/>
                    <a:pt x="60" y="245"/>
                    <a:pt x="59" y="244"/>
                  </a:cubicBezTo>
                  <a:cubicBezTo>
                    <a:pt x="59" y="243"/>
                    <a:pt x="59" y="243"/>
                    <a:pt x="58" y="243"/>
                  </a:cubicBezTo>
                  <a:cubicBezTo>
                    <a:pt x="57" y="242"/>
                    <a:pt x="57" y="242"/>
                    <a:pt x="57" y="241"/>
                  </a:cubicBezTo>
                  <a:cubicBezTo>
                    <a:pt x="56" y="240"/>
                    <a:pt x="56" y="240"/>
                    <a:pt x="56" y="239"/>
                  </a:cubicBezTo>
                  <a:cubicBezTo>
                    <a:pt x="56" y="237"/>
                    <a:pt x="55" y="238"/>
                    <a:pt x="55" y="238"/>
                  </a:cubicBezTo>
                  <a:cubicBezTo>
                    <a:pt x="55" y="238"/>
                    <a:pt x="52" y="238"/>
                    <a:pt x="51" y="238"/>
                  </a:cubicBezTo>
                  <a:cubicBezTo>
                    <a:pt x="50" y="238"/>
                    <a:pt x="50" y="238"/>
                    <a:pt x="50" y="237"/>
                  </a:cubicBezTo>
                  <a:cubicBezTo>
                    <a:pt x="49" y="236"/>
                    <a:pt x="49" y="236"/>
                    <a:pt x="49" y="236"/>
                  </a:cubicBezTo>
                  <a:cubicBezTo>
                    <a:pt x="48" y="236"/>
                    <a:pt x="47" y="236"/>
                    <a:pt x="47" y="235"/>
                  </a:cubicBezTo>
                  <a:cubicBezTo>
                    <a:pt x="47" y="235"/>
                    <a:pt x="46" y="235"/>
                    <a:pt x="46" y="234"/>
                  </a:cubicBezTo>
                  <a:cubicBezTo>
                    <a:pt x="45" y="233"/>
                    <a:pt x="44" y="234"/>
                    <a:pt x="44" y="233"/>
                  </a:cubicBezTo>
                  <a:cubicBezTo>
                    <a:pt x="43" y="233"/>
                    <a:pt x="44" y="232"/>
                    <a:pt x="43" y="231"/>
                  </a:cubicBezTo>
                  <a:cubicBezTo>
                    <a:pt x="43" y="230"/>
                    <a:pt x="43" y="230"/>
                    <a:pt x="43" y="230"/>
                  </a:cubicBezTo>
                  <a:cubicBezTo>
                    <a:pt x="43" y="229"/>
                    <a:pt x="42" y="229"/>
                    <a:pt x="43" y="228"/>
                  </a:cubicBezTo>
                  <a:cubicBezTo>
                    <a:pt x="43" y="227"/>
                    <a:pt x="43" y="226"/>
                    <a:pt x="42" y="225"/>
                  </a:cubicBezTo>
                  <a:cubicBezTo>
                    <a:pt x="42" y="225"/>
                    <a:pt x="41" y="225"/>
                    <a:pt x="40" y="225"/>
                  </a:cubicBezTo>
                  <a:cubicBezTo>
                    <a:pt x="40" y="225"/>
                    <a:pt x="40" y="225"/>
                    <a:pt x="40" y="225"/>
                  </a:cubicBezTo>
                  <a:cubicBezTo>
                    <a:pt x="40" y="225"/>
                    <a:pt x="39" y="224"/>
                    <a:pt x="38" y="224"/>
                  </a:cubicBezTo>
                  <a:cubicBezTo>
                    <a:pt x="37" y="224"/>
                    <a:pt x="38" y="224"/>
                    <a:pt x="39" y="223"/>
                  </a:cubicBezTo>
                  <a:cubicBezTo>
                    <a:pt x="39" y="222"/>
                    <a:pt x="38" y="222"/>
                    <a:pt x="38" y="221"/>
                  </a:cubicBezTo>
                  <a:cubicBezTo>
                    <a:pt x="38" y="219"/>
                    <a:pt x="38" y="219"/>
                    <a:pt x="38" y="218"/>
                  </a:cubicBezTo>
                  <a:cubicBezTo>
                    <a:pt x="38" y="217"/>
                    <a:pt x="38" y="218"/>
                    <a:pt x="37" y="218"/>
                  </a:cubicBezTo>
                  <a:cubicBezTo>
                    <a:pt x="36" y="217"/>
                    <a:pt x="36" y="218"/>
                    <a:pt x="35" y="218"/>
                  </a:cubicBezTo>
                  <a:cubicBezTo>
                    <a:pt x="34" y="217"/>
                    <a:pt x="35" y="216"/>
                    <a:pt x="35" y="215"/>
                  </a:cubicBezTo>
                  <a:cubicBezTo>
                    <a:pt x="35" y="215"/>
                    <a:pt x="34" y="214"/>
                    <a:pt x="34" y="214"/>
                  </a:cubicBezTo>
                  <a:cubicBezTo>
                    <a:pt x="34" y="214"/>
                    <a:pt x="33" y="214"/>
                    <a:pt x="33" y="212"/>
                  </a:cubicBezTo>
                  <a:cubicBezTo>
                    <a:pt x="33" y="211"/>
                    <a:pt x="33" y="212"/>
                    <a:pt x="34" y="211"/>
                  </a:cubicBezTo>
                  <a:cubicBezTo>
                    <a:pt x="35" y="211"/>
                    <a:pt x="35" y="210"/>
                    <a:pt x="35" y="209"/>
                  </a:cubicBezTo>
                  <a:cubicBezTo>
                    <a:pt x="34" y="208"/>
                    <a:pt x="34" y="209"/>
                    <a:pt x="33" y="209"/>
                  </a:cubicBezTo>
                  <a:cubicBezTo>
                    <a:pt x="32" y="208"/>
                    <a:pt x="32" y="208"/>
                    <a:pt x="32" y="207"/>
                  </a:cubicBezTo>
                  <a:cubicBezTo>
                    <a:pt x="33" y="206"/>
                    <a:pt x="33" y="206"/>
                    <a:pt x="34" y="206"/>
                  </a:cubicBezTo>
                  <a:cubicBezTo>
                    <a:pt x="35" y="206"/>
                    <a:pt x="35" y="205"/>
                    <a:pt x="36" y="205"/>
                  </a:cubicBezTo>
                  <a:cubicBezTo>
                    <a:pt x="37" y="204"/>
                    <a:pt x="36" y="204"/>
                    <a:pt x="36" y="203"/>
                  </a:cubicBezTo>
                  <a:cubicBezTo>
                    <a:pt x="36" y="203"/>
                    <a:pt x="36" y="202"/>
                    <a:pt x="36" y="201"/>
                  </a:cubicBezTo>
                  <a:cubicBezTo>
                    <a:pt x="37" y="200"/>
                    <a:pt x="36" y="201"/>
                    <a:pt x="36" y="200"/>
                  </a:cubicBezTo>
                  <a:cubicBezTo>
                    <a:pt x="36" y="199"/>
                    <a:pt x="36" y="199"/>
                    <a:pt x="36" y="199"/>
                  </a:cubicBezTo>
                  <a:cubicBezTo>
                    <a:pt x="36" y="198"/>
                    <a:pt x="37" y="197"/>
                    <a:pt x="37" y="197"/>
                  </a:cubicBezTo>
                  <a:cubicBezTo>
                    <a:pt x="38" y="196"/>
                    <a:pt x="37" y="196"/>
                    <a:pt x="37" y="195"/>
                  </a:cubicBezTo>
                  <a:cubicBezTo>
                    <a:pt x="37" y="193"/>
                    <a:pt x="37" y="194"/>
                    <a:pt x="38" y="192"/>
                  </a:cubicBezTo>
                  <a:cubicBezTo>
                    <a:pt x="39" y="191"/>
                    <a:pt x="38" y="192"/>
                    <a:pt x="38" y="191"/>
                  </a:cubicBezTo>
                  <a:cubicBezTo>
                    <a:pt x="38" y="190"/>
                    <a:pt x="38" y="190"/>
                    <a:pt x="38" y="189"/>
                  </a:cubicBezTo>
                  <a:cubicBezTo>
                    <a:pt x="38" y="188"/>
                    <a:pt x="38" y="188"/>
                    <a:pt x="39" y="187"/>
                  </a:cubicBezTo>
                  <a:cubicBezTo>
                    <a:pt x="39" y="186"/>
                    <a:pt x="38" y="186"/>
                    <a:pt x="37" y="186"/>
                  </a:cubicBezTo>
                  <a:cubicBezTo>
                    <a:pt x="37" y="185"/>
                    <a:pt x="37" y="186"/>
                    <a:pt x="36" y="186"/>
                  </a:cubicBezTo>
                  <a:cubicBezTo>
                    <a:pt x="36" y="186"/>
                    <a:pt x="34" y="185"/>
                    <a:pt x="34" y="185"/>
                  </a:cubicBezTo>
                  <a:cubicBezTo>
                    <a:pt x="34" y="184"/>
                    <a:pt x="32" y="183"/>
                    <a:pt x="32" y="182"/>
                  </a:cubicBezTo>
                  <a:cubicBezTo>
                    <a:pt x="32" y="182"/>
                    <a:pt x="32" y="182"/>
                    <a:pt x="32" y="181"/>
                  </a:cubicBezTo>
                  <a:cubicBezTo>
                    <a:pt x="32" y="181"/>
                    <a:pt x="32" y="180"/>
                    <a:pt x="32" y="178"/>
                  </a:cubicBezTo>
                  <a:cubicBezTo>
                    <a:pt x="32" y="177"/>
                    <a:pt x="32" y="178"/>
                    <a:pt x="32" y="177"/>
                  </a:cubicBezTo>
                  <a:cubicBezTo>
                    <a:pt x="32" y="176"/>
                    <a:pt x="32" y="176"/>
                    <a:pt x="33" y="175"/>
                  </a:cubicBezTo>
                  <a:cubicBezTo>
                    <a:pt x="34" y="175"/>
                    <a:pt x="34" y="174"/>
                    <a:pt x="35" y="174"/>
                  </a:cubicBezTo>
                  <a:cubicBezTo>
                    <a:pt x="35" y="173"/>
                    <a:pt x="35" y="173"/>
                    <a:pt x="35" y="172"/>
                  </a:cubicBezTo>
                  <a:cubicBezTo>
                    <a:pt x="36" y="171"/>
                    <a:pt x="35" y="171"/>
                    <a:pt x="36" y="171"/>
                  </a:cubicBezTo>
                  <a:cubicBezTo>
                    <a:pt x="36" y="170"/>
                    <a:pt x="36" y="170"/>
                    <a:pt x="37" y="170"/>
                  </a:cubicBezTo>
                  <a:cubicBezTo>
                    <a:pt x="38" y="170"/>
                    <a:pt x="37" y="170"/>
                    <a:pt x="37" y="169"/>
                  </a:cubicBezTo>
                  <a:cubicBezTo>
                    <a:pt x="37" y="168"/>
                    <a:pt x="36" y="168"/>
                    <a:pt x="36" y="168"/>
                  </a:cubicBezTo>
                  <a:cubicBezTo>
                    <a:pt x="36" y="167"/>
                    <a:pt x="37" y="167"/>
                    <a:pt x="37" y="167"/>
                  </a:cubicBezTo>
                  <a:cubicBezTo>
                    <a:pt x="38" y="167"/>
                    <a:pt x="37" y="166"/>
                    <a:pt x="37" y="166"/>
                  </a:cubicBezTo>
                  <a:cubicBezTo>
                    <a:pt x="37" y="166"/>
                    <a:pt x="37" y="165"/>
                    <a:pt x="37" y="165"/>
                  </a:cubicBezTo>
                  <a:cubicBezTo>
                    <a:pt x="37" y="164"/>
                    <a:pt x="37" y="164"/>
                    <a:pt x="37" y="163"/>
                  </a:cubicBezTo>
                  <a:cubicBezTo>
                    <a:pt x="38" y="162"/>
                    <a:pt x="37" y="162"/>
                    <a:pt x="37" y="162"/>
                  </a:cubicBezTo>
                  <a:cubicBezTo>
                    <a:pt x="37" y="162"/>
                    <a:pt x="36" y="159"/>
                    <a:pt x="36" y="158"/>
                  </a:cubicBezTo>
                  <a:cubicBezTo>
                    <a:pt x="36" y="158"/>
                    <a:pt x="35" y="157"/>
                    <a:pt x="35" y="156"/>
                  </a:cubicBezTo>
                  <a:cubicBezTo>
                    <a:pt x="36" y="156"/>
                    <a:pt x="35" y="156"/>
                    <a:pt x="35" y="155"/>
                  </a:cubicBezTo>
                  <a:cubicBezTo>
                    <a:pt x="35" y="154"/>
                    <a:pt x="35" y="154"/>
                    <a:pt x="35" y="153"/>
                  </a:cubicBezTo>
                  <a:cubicBezTo>
                    <a:pt x="35" y="153"/>
                    <a:pt x="35" y="152"/>
                    <a:pt x="35" y="151"/>
                  </a:cubicBezTo>
                  <a:cubicBezTo>
                    <a:pt x="35" y="150"/>
                    <a:pt x="35" y="150"/>
                    <a:pt x="35" y="149"/>
                  </a:cubicBezTo>
                  <a:cubicBezTo>
                    <a:pt x="36" y="148"/>
                    <a:pt x="36" y="148"/>
                    <a:pt x="36" y="147"/>
                  </a:cubicBezTo>
                  <a:cubicBezTo>
                    <a:pt x="36" y="147"/>
                    <a:pt x="36" y="146"/>
                    <a:pt x="36" y="146"/>
                  </a:cubicBezTo>
                  <a:cubicBezTo>
                    <a:pt x="35" y="145"/>
                    <a:pt x="35" y="145"/>
                    <a:pt x="35" y="145"/>
                  </a:cubicBezTo>
                  <a:cubicBezTo>
                    <a:pt x="35" y="145"/>
                    <a:pt x="37" y="145"/>
                    <a:pt x="37" y="144"/>
                  </a:cubicBezTo>
                  <a:cubicBezTo>
                    <a:pt x="37" y="143"/>
                    <a:pt x="37" y="144"/>
                    <a:pt x="38" y="143"/>
                  </a:cubicBezTo>
                  <a:cubicBezTo>
                    <a:pt x="39" y="143"/>
                    <a:pt x="39" y="143"/>
                    <a:pt x="39" y="143"/>
                  </a:cubicBezTo>
                  <a:cubicBezTo>
                    <a:pt x="39" y="143"/>
                    <a:pt x="40" y="142"/>
                    <a:pt x="41" y="142"/>
                  </a:cubicBezTo>
                  <a:cubicBezTo>
                    <a:pt x="41" y="141"/>
                    <a:pt x="42" y="141"/>
                    <a:pt x="42" y="140"/>
                  </a:cubicBezTo>
                  <a:cubicBezTo>
                    <a:pt x="43" y="140"/>
                    <a:pt x="42" y="140"/>
                    <a:pt x="42" y="139"/>
                  </a:cubicBezTo>
                  <a:cubicBezTo>
                    <a:pt x="42" y="138"/>
                    <a:pt x="41" y="138"/>
                    <a:pt x="42" y="138"/>
                  </a:cubicBezTo>
                  <a:cubicBezTo>
                    <a:pt x="42" y="137"/>
                    <a:pt x="42" y="137"/>
                    <a:pt x="41" y="136"/>
                  </a:cubicBezTo>
                  <a:cubicBezTo>
                    <a:pt x="40" y="136"/>
                    <a:pt x="40" y="136"/>
                    <a:pt x="39" y="135"/>
                  </a:cubicBezTo>
                  <a:cubicBezTo>
                    <a:pt x="39" y="135"/>
                    <a:pt x="38" y="134"/>
                    <a:pt x="38" y="134"/>
                  </a:cubicBezTo>
                  <a:cubicBezTo>
                    <a:pt x="38" y="132"/>
                    <a:pt x="38" y="132"/>
                    <a:pt x="38" y="132"/>
                  </a:cubicBezTo>
                  <a:cubicBezTo>
                    <a:pt x="37" y="131"/>
                    <a:pt x="37" y="131"/>
                    <a:pt x="37" y="131"/>
                  </a:cubicBezTo>
                  <a:cubicBezTo>
                    <a:pt x="37" y="130"/>
                    <a:pt x="37" y="130"/>
                    <a:pt x="37" y="130"/>
                  </a:cubicBezTo>
                  <a:cubicBezTo>
                    <a:pt x="35" y="130"/>
                    <a:pt x="35" y="130"/>
                    <a:pt x="35" y="130"/>
                  </a:cubicBezTo>
                  <a:cubicBezTo>
                    <a:pt x="35" y="130"/>
                    <a:pt x="35" y="129"/>
                    <a:pt x="35" y="129"/>
                  </a:cubicBezTo>
                  <a:cubicBezTo>
                    <a:pt x="34" y="128"/>
                    <a:pt x="34" y="129"/>
                    <a:pt x="33" y="128"/>
                  </a:cubicBezTo>
                  <a:cubicBezTo>
                    <a:pt x="33" y="128"/>
                    <a:pt x="32" y="128"/>
                    <a:pt x="32" y="128"/>
                  </a:cubicBezTo>
                  <a:cubicBezTo>
                    <a:pt x="32" y="128"/>
                    <a:pt x="32" y="127"/>
                    <a:pt x="31" y="127"/>
                  </a:cubicBezTo>
                  <a:cubicBezTo>
                    <a:pt x="30" y="126"/>
                    <a:pt x="30" y="126"/>
                    <a:pt x="29" y="126"/>
                  </a:cubicBezTo>
                  <a:cubicBezTo>
                    <a:pt x="29" y="126"/>
                    <a:pt x="29" y="125"/>
                    <a:pt x="29" y="125"/>
                  </a:cubicBezTo>
                  <a:cubicBezTo>
                    <a:pt x="29" y="124"/>
                    <a:pt x="28" y="124"/>
                    <a:pt x="27" y="124"/>
                  </a:cubicBezTo>
                  <a:cubicBezTo>
                    <a:pt x="27" y="123"/>
                    <a:pt x="26" y="123"/>
                    <a:pt x="26" y="121"/>
                  </a:cubicBezTo>
                  <a:cubicBezTo>
                    <a:pt x="26" y="120"/>
                    <a:pt x="26" y="121"/>
                    <a:pt x="26" y="120"/>
                  </a:cubicBezTo>
                  <a:cubicBezTo>
                    <a:pt x="26" y="119"/>
                    <a:pt x="25" y="119"/>
                    <a:pt x="25" y="118"/>
                  </a:cubicBezTo>
                  <a:cubicBezTo>
                    <a:pt x="25" y="118"/>
                    <a:pt x="25" y="117"/>
                    <a:pt x="26" y="117"/>
                  </a:cubicBezTo>
                  <a:cubicBezTo>
                    <a:pt x="27" y="117"/>
                    <a:pt x="28" y="117"/>
                    <a:pt x="28" y="117"/>
                  </a:cubicBezTo>
                  <a:cubicBezTo>
                    <a:pt x="28" y="117"/>
                    <a:pt x="27" y="116"/>
                    <a:pt x="28" y="116"/>
                  </a:cubicBezTo>
                  <a:cubicBezTo>
                    <a:pt x="29" y="116"/>
                    <a:pt x="29" y="116"/>
                    <a:pt x="29" y="116"/>
                  </a:cubicBezTo>
                  <a:cubicBezTo>
                    <a:pt x="30" y="117"/>
                    <a:pt x="30" y="116"/>
                    <a:pt x="31" y="116"/>
                  </a:cubicBezTo>
                  <a:cubicBezTo>
                    <a:pt x="31" y="116"/>
                    <a:pt x="31" y="115"/>
                    <a:pt x="31" y="114"/>
                  </a:cubicBezTo>
                  <a:cubicBezTo>
                    <a:pt x="31" y="113"/>
                    <a:pt x="32" y="113"/>
                    <a:pt x="32" y="113"/>
                  </a:cubicBezTo>
                  <a:cubicBezTo>
                    <a:pt x="33" y="112"/>
                    <a:pt x="32" y="112"/>
                    <a:pt x="31" y="112"/>
                  </a:cubicBezTo>
                  <a:cubicBezTo>
                    <a:pt x="31" y="111"/>
                    <a:pt x="32" y="111"/>
                    <a:pt x="32" y="110"/>
                  </a:cubicBezTo>
                  <a:cubicBezTo>
                    <a:pt x="32" y="109"/>
                    <a:pt x="32" y="109"/>
                    <a:pt x="32" y="109"/>
                  </a:cubicBezTo>
                  <a:cubicBezTo>
                    <a:pt x="31" y="108"/>
                    <a:pt x="31" y="108"/>
                    <a:pt x="31" y="107"/>
                  </a:cubicBezTo>
                  <a:cubicBezTo>
                    <a:pt x="30" y="106"/>
                    <a:pt x="30" y="107"/>
                    <a:pt x="30" y="106"/>
                  </a:cubicBezTo>
                  <a:cubicBezTo>
                    <a:pt x="29" y="105"/>
                    <a:pt x="29" y="105"/>
                    <a:pt x="29" y="104"/>
                  </a:cubicBezTo>
                  <a:cubicBezTo>
                    <a:pt x="28" y="103"/>
                    <a:pt x="29" y="103"/>
                    <a:pt x="29" y="103"/>
                  </a:cubicBezTo>
                  <a:cubicBezTo>
                    <a:pt x="30" y="102"/>
                    <a:pt x="30" y="102"/>
                    <a:pt x="30" y="102"/>
                  </a:cubicBezTo>
                  <a:cubicBezTo>
                    <a:pt x="30" y="102"/>
                    <a:pt x="29" y="100"/>
                    <a:pt x="29" y="99"/>
                  </a:cubicBezTo>
                  <a:cubicBezTo>
                    <a:pt x="30" y="99"/>
                    <a:pt x="30" y="99"/>
                    <a:pt x="30" y="99"/>
                  </a:cubicBezTo>
                  <a:cubicBezTo>
                    <a:pt x="30" y="99"/>
                    <a:pt x="31" y="98"/>
                    <a:pt x="32" y="98"/>
                  </a:cubicBezTo>
                  <a:cubicBezTo>
                    <a:pt x="33" y="98"/>
                    <a:pt x="33" y="97"/>
                    <a:pt x="33" y="96"/>
                  </a:cubicBezTo>
                  <a:cubicBezTo>
                    <a:pt x="33" y="96"/>
                    <a:pt x="32" y="95"/>
                    <a:pt x="32" y="94"/>
                  </a:cubicBezTo>
                  <a:cubicBezTo>
                    <a:pt x="32" y="93"/>
                    <a:pt x="32" y="93"/>
                    <a:pt x="32" y="92"/>
                  </a:cubicBezTo>
                  <a:cubicBezTo>
                    <a:pt x="32" y="92"/>
                    <a:pt x="32" y="92"/>
                    <a:pt x="33" y="91"/>
                  </a:cubicBezTo>
                  <a:cubicBezTo>
                    <a:pt x="33" y="91"/>
                    <a:pt x="34" y="91"/>
                    <a:pt x="34" y="91"/>
                  </a:cubicBezTo>
                  <a:cubicBezTo>
                    <a:pt x="34" y="91"/>
                    <a:pt x="33" y="90"/>
                    <a:pt x="33" y="89"/>
                  </a:cubicBezTo>
                  <a:cubicBezTo>
                    <a:pt x="34" y="89"/>
                    <a:pt x="34" y="88"/>
                    <a:pt x="34" y="87"/>
                  </a:cubicBezTo>
                  <a:cubicBezTo>
                    <a:pt x="34" y="86"/>
                    <a:pt x="34" y="87"/>
                    <a:pt x="34" y="86"/>
                  </a:cubicBezTo>
                  <a:cubicBezTo>
                    <a:pt x="34" y="85"/>
                    <a:pt x="34" y="85"/>
                    <a:pt x="33" y="85"/>
                  </a:cubicBezTo>
                  <a:cubicBezTo>
                    <a:pt x="32" y="84"/>
                    <a:pt x="32" y="85"/>
                    <a:pt x="32" y="85"/>
                  </a:cubicBezTo>
                  <a:cubicBezTo>
                    <a:pt x="31" y="85"/>
                    <a:pt x="31" y="85"/>
                    <a:pt x="31" y="84"/>
                  </a:cubicBezTo>
                  <a:cubicBezTo>
                    <a:pt x="32" y="84"/>
                    <a:pt x="32" y="83"/>
                    <a:pt x="31" y="83"/>
                  </a:cubicBezTo>
                  <a:cubicBezTo>
                    <a:pt x="31" y="82"/>
                    <a:pt x="30" y="82"/>
                    <a:pt x="29" y="81"/>
                  </a:cubicBezTo>
                  <a:cubicBezTo>
                    <a:pt x="29" y="81"/>
                    <a:pt x="28" y="81"/>
                    <a:pt x="26" y="81"/>
                  </a:cubicBezTo>
                  <a:cubicBezTo>
                    <a:pt x="25" y="81"/>
                    <a:pt x="26" y="82"/>
                    <a:pt x="25" y="82"/>
                  </a:cubicBezTo>
                  <a:cubicBezTo>
                    <a:pt x="24" y="82"/>
                    <a:pt x="24" y="81"/>
                    <a:pt x="24" y="82"/>
                  </a:cubicBezTo>
                  <a:cubicBezTo>
                    <a:pt x="23" y="82"/>
                    <a:pt x="23" y="82"/>
                    <a:pt x="23" y="83"/>
                  </a:cubicBezTo>
                  <a:cubicBezTo>
                    <a:pt x="23" y="84"/>
                    <a:pt x="23" y="84"/>
                    <a:pt x="22" y="84"/>
                  </a:cubicBezTo>
                  <a:cubicBezTo>
                    <a:pt x="22" y="85"/>
                    <a:pt x="22" y="85"/>
                    <a:pt x="21" y="85"/>
                  </a:cubicBezTo>
                  <a:cubicBezTo>
                    <a:pt x="20" y="85"/>
                    <a:pt x="20" y="85"/>
                    <a:pt x="19" y="85"/>
                  </a:cubicBezTo>
                  <a:cubicBezTo>
                    <a:pt x="18" y="85"/>
                    <a:pt x="18" y="84"/>
                    <a:pt x="18" y="83"/>
                  </a:cubicBezTo>
                  <a:cubicBezTo>
                    <a:pt x="18" y="82"/>
                    <a:pt x="18" y="83"/>
                    <a:pt x="19" y="83"/>
                  </a:cubicBezTo>
                  <a:cubicBezTo>
                    <a:pt x="20" y="82"/>
                    <a:pt x="20" y="83"/>
                    <a:pt x="21" y="83"/>
                  </a:cubicBezTo>
                  <a:cubicBezTo>
                    <a:pt x="22" y="82"/>
                    <a:pt x="21" y="82"/>
                    <a:pt x="21" y="81"/>
                  </a:cubicBezTo>
                  <a:cubicBezTo>
                    <a:pt x="21" y="80"/>
                    <a:pt x="21" y="80"/>
                    <a:pt x="20" y="80"/>
                  </a:cubicBezTo>
                  <a:cubicBezTo>
                    <a:pt x="20" y="80"/>
                    <a:pt x="19" y="80"/>
                    <a:pt x="18" y="80"/>
                  </a:cubicBezTo>
                  <a:cubicBezTo>
                    <a:pt x="17" y="80"/>
                    <a:pt x="18" y="79"/>
                    <a:pt x="18" y="78"/>
                  </a:cubicBezTo>
                  <a:cubicBezTo>
                    <a:pt x="19" y="77"/>
                    <a:pt x="18" y="78"/>
                    <a:pt x="20" y="78"/>
                  </a:cubicBezTo>
                  <a:cubicBezTo>
                    <a:pt x="21" y="78"/>
                    <a:pt x="20" y="78"/>
                    <a:pt x="21" y="77"/>
                  </a:cubicBezTo>
                  <a:cubicBezTo>
                    <a:pt x="22" y="77"/>
                    <a:pt x="22" y="78"/>
                    <a:pt x="23" y="78"/>
                  </a:cubicBezTo>
                  <a:cubicBezTo>
                    <a:pt x="24" y="78"/>
                    <a:pt x="24" y="78"/>
                    <a:pt x="25" y="78"/>
                  </a:cubicBezTo>
                  <a:cubicBezTo>
                    <a:pt x="26" y="77"/>
                    <a:pt x="25" y="77"/>
                    <a:pt x="25" y="76"/>
                  </a:cubicBezTo>
                  <a:cubicBezTo>
                    <a:pt x="25" y="75"/>
                    <a:pt x="25" y="75"/>
                    <a:pt x="26" y="74"/>
                  </a:cubicBezTo>
                  <a:cubicBezTo>
                    <a:pt x="26" y="74"/>
                    <a:pt x="25" y="74"/>
                    <a:pt x="25" y="74"/>
                  </a:cubicBezTo>
                  <a:cubicBezTo>
                    <a:pt x="25" y="74"/>
                    <a:pt x="24" y="73"/>
                    <a:pt x="24" y="72"/>
                  </a:cubicBezTo>
                  <a:cubicBezTo>
                    <a:pt x="24" y="72"/>
                    <a:pt x="24" y="72"/>
                    <a:pt x="23" y="71"/>
                  </a:cubicBezTo>
                  <a:cubicBezTo>
                    <a:pt x="22" y="70"/>
                    <a:pt x="22" y="70"/>
                    <a:pt x="22" y="70"/>
                  </a:cubicBezTo>
                  <a:cubicBezTo>
                    <a:pt x="23" y="69"/>
                    <a:pt x="23" y="69"/>
                    <a:pt x="23" y="68"/>
                  </a:cubicBezTo>
                  <a:cubicBezTo>
                    <a:pt x="23" y="67"/>
                    <a:pt x="23" y="67"/>
                    <a:pt x="24" y="66"/>
                  </a:cubicBezTo>
                  <a:cubicBezTo>
                    <a:pt x="24" y="65"/>
                    <a:pt x="24" y="65"/>
                    <a:pt x="24" y="65"/>
                  </a:cubicBezTo>
                  <a:cubicBezTo>
                    <a:pt x="24" y="64"/>
                    <a:pt x="24" y="63"/>
                    <a:pt x="24" y="62"/>
                  </a:cubicBezTo>
                  <a:cubicBezTo>
                    <a:pt x="24" y="62"/>
                    <a:pt x="24" y="61"/>
                    <a:pt x="24" y="61"/>
                  </a:cubicBezTo>
                  <a:cubicBezTo>
                    <a:pt x="24" y="60"/>
                    <a:pt x="25" y="60"/>
                    <a:pt x="25" y="60"/>
                  </a:cubicBezTo>
                  <a:cubicBezTo>
                    <a:pt x="25" y="59"/>
                    <a:pt x="25" y="59"/>
                    <a:pt x="25" y="58"/>
                  </a:cubicBezTo>
                  <a:cubicBezTo>
                    <a:pt x="24" y="58"/>
                    <a:pt x="24" y="58"/>
                    <a:pt x="24" y="58"/>
                  </a:cubicBezTo>
                  <a:cubicBezTo>
                    <a:pt x="24" y="58"/>
                    <a:pt x="24" y="56"/>
                    <a:pt x="24" y="55"/>
                  </a:cubicBezTo>
                  <a:cubicBezTo>
                    <a:pt x="25" y="55"/>
                    <a:pt x="25" y="55"/>
                    <a:pt x="26" y="56"/>
                  </a:cubicBezTo>
                  <a:cubicBezTo>
                    <a:pt x="27" y="56"/>
                    <a:pt x="27" y="56"/>
                    <a:pt x="27" y="55"/>
                  </a:cubicBezTo>
                  <a:cubicBezTo>
                    <a:pt x="27" y="54"/>
                    <a:pt x="27" y="54"/>
                    <a:pt x="26" y="53"/>
                  </a:cubicBezTo>
                  <a:cubicBezTo>
                    <a:pt x="26" y="53"/>
                    <a:pt x="25" y="52"/>
                    <a:pt x="25" y="52"/>
                  </a:cubicBezTo>
                  <a:cubicBezTo>
                    <a:pt x="25" y="52"/>
                    <a:pt x="25" y="52"/>
                    <a:pt x="24" y="52"/>
                  </a:cubicBezTo>
                  <a:cubicBezTo>
                    <a:pt x="24" y="52"/>
                    <a:pt x="24" y="51"/>
                    <a:pt x="24" y="51"/>
                  </a:cubicBezTo>
                  <a:cubicBezTo>
                    <a:pt x="25" y="50"/>
                    <a:pt x="24" y="49"/>
                    <a:pt x="24" y="49"/>
                  </a:cubicBezTo>
                  <a:cubicBezTo>
                    <a:pt x="24" y="49"/>
                    <a:pt x="24" y="49"/>
                    <a:pt x="24" y="48"/>
                  </a:cubicBezTo>
                  <a:cubicBezTo>
                    <a:pt x="24" y="48"/>
                    <a:pt x="24" y="47"/>
                    <a:pt x="24" y="46"/>
                  </a:cubicBezTo>
                  <a:cubicBezTo>
                    <a:pt x="24" y="45"/>
                    <a:pt x="24" y="45"/>
                    <a:pt x="24" y="44"/>
                  </a:cubicBezTo>
                  <a:cubicBezTo>
                    <a:pt x="25" y="44"/>
                    <a:pt x="25" y="44"/>
                    <a:pt x="25" y="44"/>
                  </a:cubicBezTo>
                  <a:cubicBezTo>
                    <a:pt x="26" y="42"/>
                    <a:pt x="26" y="42"/>
                    <a:pt x="26" y="42"/>
                  </a:cubicBezTo>
                  <a:cubicBezTo>
                    <a:pt x="26" y="42"/>
                    <a:pt x="24" y="42"/>
                    <a:pt x="24" y="42"/>
                  </a:cubicBezTo>
                  <a:cubicBezTo>
                    <a:pt x="24" y="42"/>
                    <a:pt x="23" y="41"/>
                    <a:pt x="23" y="41"/>
                  </a:cubicBezTo>
                  <a:cubicBezTo>
                    <a:pt x="22" y="41"/>
                    <a:pt x="22" y="41"/>
                    <a:pt x="22" y="41"/>
                  </a:cubicBezTo>
                  <a:cubicBezTo>
                    <a:pt x="22" y="40"/>
                    <a:pt x="22" y="40"/>
                    <a:pt x="22" y="40"/>
                  </a:cubicBezTo>
                  <a:cubicBezTo>
                    <a:pt x="22" y="40"/>
                    <a:pt x="22" y="39"/>
                    <a:pt x="22" y="39"/>
                  </a:cubicBezTo>
                  <a:cubicBezTo>
                    <a:pt x="22" y="38"/>
                    <a:pt x="21" y="38"/>
                    <a:pt x="21" y="38"/>
                  </a:cubicBezTo>
                  <a:cubicBezTo>
                    <a:pt x="21" y="37"/>
                    <a:pt x="21" y="37"/>
                    <a:pt x="21" y="37"/>
                  </a:cubicBezTo>
                  <a:cubicBezTo>
                    <a:pt x="21" y="37"/>
                    <a:pt x="22" y="36"/>
                    <a:pt x="21" y="36"/>
                  </a:cubicBezTo>
                  <a:cubicBezTo>
                    <a:pt x="21" y="35"/>
                    <a:pt x="21" y="36"/>
                    <a:pt x="20" y="36"/>
                  </a:cubicBezTo>
                  <a:cubicBezTo>
                    <a:pt x="19" y="36"/>
                    <a:pt x="19" y="36"/>
                    <a:pt x="19" y="36"/>
                  </a:cubicBezTo>
                  <a:cubicBezTo>
                    <a:pt x="18" y="35"/>
                    <a:pt x="17" y="36"/>
                    <a:pt x="17" y="36"/>
                  </a:cubicBezTo>
                  <a:cubicBezTo>
                    <a:pt x="16" y="37"/>
                    <a:pt x="16" y="37"/>
                    <a:pt x="16" y="37"/>
                  </a:cubicBezTo>
                  <a:cubicBezTo>
                    <a:pt x="15" y="36"/>
                    <a:pt x="15" y="36"/>
                    <a:pt x="15" y="36"/>
                  </a:cubicBezTo>
                  <a:cubicBezTo>
                    <a:pt x="15" y="36"/>
                    <a:pt x="15" y="36"/>
                    <a:pt x="15" y="36"/>
                  </a:cubicBezTo>
                  <a:cubicBezTo>
                    <a:pt x="15" y="36"/>
                    <a:pt x="14" y="34"/>
                    <a:pt x="14" y="34"/>
                  </a:cubicBezTo>
                  <a:cubicBezTo>
                    <a:pt x="14" y="34"/>
                    <a:pt x="14" y="33"/>
                    <a:pt x="14" y="32"/>
                  </a:cubicBezTo>
                  <a:cubicBezTo>
                    <a:pt x="14" y="32"/>
                    <a:pt x="14" y="31"/>
                    <a:pt x="14" y="30"/>
                  </a:cubicBezTo>
                  <a:cubicBezTo>
                    <a:pt x="14" y="30"/>
                    <a:pt x="13" y="30"/>
                    <a:pt x="12" y="30"/>
                  </a:cubicBezTo>
                  <a:cubicBezTo>
                    <a:pt x="11" y="30"/>
                    <a:pt x="10" y="30"/>
                    <a:pt x="10" y="30"/>
                  </a:cubicBezTo>
                  <a:cubicBezTo>
                    <a:pt x="10" y="30"/>
                    <a:pt x="10" y="29"/>
                    <a:pt x="10" y="28"/>
                  </a:cubicBezTo>
                  <a:cubicBezTo>
                    <a:pt x="10" y="28"/>
                    <a:pt x="9" y="28"/>
                    <a:pt x="9" y="28"/>
                  </a:cubicBezTo>
                  <a:cubicBezTo>
                    <a:pt x="9" y="28"/>
                    <a:pt x="9" y="27"/>
                    <a:pt x="8" y="26"/>
                  </a:cubicBezTo>
                  <a:cubicBezTo>
                    <a:pt x="8" y="26"/>
                    <a:pt x="7" y="27"/>
                    <a:pt x="7" y="26"/>
                  </a:cubicBezTo>
                  <a:cubicBezTo>
                    <a:pt x="6" y="26"/>
                    <a:pt x="6" y="26"/>
                    <a:pt x="6" y="26"/>
                  </a:cubicBezTo>
                  <a:cubicBezTo>
                    <a:pt x="5" y="25"/>
                    <a:pt x="5" y="26"/>
                    <a:pt x="4" y="25"/>
                  </a:cubicBezTo>
                  <a:cubicBezTo>
                    <a:pt x="3" y="25"/>
                    <a:pt x="4" y="25"/>
                    <a:pt x="3" y="24"/>
                  </a:cubicBezTo>
                  <a:cubicBezTo>
                    <a:pt x="3" y="23"/>
                    <a:pt x="2" y="23"/>
                    <a:pt x="2" y="22"/>
                  </a:cubicBezTo>
                  <a:cubicBezTo>
                    <a:pt x="1" y="22"/>
                    <a:pt x="2" y="22"/>
                    <a:pt x="3" y="21"/>
                  </a:cubicBezTo>
                  <a:cubicBezTo>
                    <a:pt x="4" y="21"/>
                    <a:pt x="3" y="21"/>
                    <a:pt x="3" y="20"/>
                  </a:cubicBezTo>
                  <a:cubicBezTo>
                    <a:pt x="2" y="20"/>
                    <a:pt x="2" y="19"/>
                    <a:pt x="3" y="19"/>
                  </a:cubicBezTo>
                  <a:cubicBezTo>
                    <a:pt x="4" y="18"/>
                    <a:pt x="4" y="18"/>
                    <a:pt x="5" y="17"/>
                  </a:cubicBezTo>
                  <a:cubicBezTo>
                    <a:pt x="6" y="16"/>
                    <a:pt x="6" y="16"/>
                    <a:pt x="6" y="16"/>
                  </a:cubicBezTo>
                  <a:cubicBezTo>
                    <a:pt x="6" y="15"/>
                    <a:pt x="6" y="15"/>
                    <a:pt x="6" y="14"/>
                  </a:cubicBezTo>
                  <a:cubicBezTo>
                    <a:pt x="6" y="14"/>
                    <a:pt x="6" y="12"/>
                    <a:pt x="6" y="11"/>
                  </a:cubicBezTo>
                  <a:cubicBezTo>
                    <a:pt x="6" y="11"/>
                    <a:pt x="6" y="10"/>
                    <a:pt x="6" y="9"/>
                  </a:cubicBezTo>
                  <a:cubicBezTo>
                    <a:pt x="6" y="9"/>
                    <a:pt x="7" y="9"/>
                    <a:pt x="7" y="9"/>
                  </a:cubicBezTo>
                  <a:cubicBezTo>
                    <a:pt x="8" y="8"/>
                    <a:pt x="8" y="8"/>
                    <a:pt x="8" y="7"/>
                  </a:cubicBezTo>
                  <a:cubicBezTo>
                    <a:pt x="8" y="6"/>
                    <a:pt x="8" y="6"/>
                    <a:pt x="8" y="5"/>
                  </a:cubicBezTo>
                  <a:cubicBezTo>
                    <a:pt x="8" y="4"/>
                    <a:pt x="8" y="4"/>
                    <a:pt x="8" y="4"/>
                  </a:cubicBezTo>
                  <a:cubicBezTo>
                    <a:pt x="8" y="3"/>
                    <a:pt x="7" y="4"/>
                    <a:pt x="7" y="3"/>
                  </a:cubicBezTo>
                  <a:cubicBezTo>
                    <a:pt x="7" y="3"/>
                    <a:pt x="7" y="2"/>
                    <a:pt x="7" y="2"/>
                  </a:cubicBezTo>
                  <a:cubicBezTo>
                    <a:pt x="7" y="2"/>
                    <a:pt x="6" y="2"/>
                    <a:pt x="6" y="2"/>
                  </a:cubicBezTo>
                  <a:cubicBezTo>
                    <a:pt x="6" y="2"/>
                    <a:pt x="5" y="2"/>
                    <a:pt x="5" y="2"/>
                  </a:cubicBezTo>
                  <a:cubicBezTo>
                    <a:pt x="5" y="2"/>
                    <a:pt x="4" y="2"/>
                    <a:pt x="4" y="2"/>
                  </a:cubicBezTo>
                  <a:cubicBezTo>
                    <a:pt x="4" y="2"/>
                    <a:pt x="4" y="2"/>
                    <a:pt x="3" y="3"/>
                  </a:cubicBezTo>
                  <a:cubicBezTo>
                    <a:pt x="3" y="3"/>
                    <a:pt x="3" y="3"/>
                    <a:pt x="2" y="3"/>
                  </a:cubicBezTo>
                  <a:cubicBezTo>
                    <a:pt x="2" y="3"/>
                    <a:pt x="2" y="3"/>
                    <a:pt x="2" y="3"/>
                  </a:cubicBezTo>
                  <a:cubicBezTo>
                    <a:pt x="2" y="2"/>
                    <a:pt x="2" y="3"/>
                    <a:pt x="1" y="3"/>
                  </a:cubicBezTo>
                  <a:cubicBezTo>
                    <a:pt x="0" y="3"/>
                    <a:pt x="1" y="2"/>
                    <a:pt x="0" y="2"/>
                  </a:cubicBezTo>
                  <a:cubicBezTo>
                    <a:pt x="0" y="1"/>
                    <a:pt x="0" y="1"/>
                    <a:pt x="0" y="1"/>
                  </a:cubicBezTo>
                  <a:cubicBezTo>
                    <a:pt x="0" y="1"/>
                    <a:pt x="0" y="0"/>
                    <a:pt x="0" y="0"/>
                  </a:cubicBezTo>
                  <a:cubicBezTo>
                    <a:pt x="6" y="1"/>
                    <a:pt x="6" y="1"/>
                    <a:pt x="6" y="1"/>
                  </a:cubicBezTo>
                  <a:cubicBezTo>
                    <a:pt x="31" y="7"/>
                    <a:pt x="31" y="7"/>
                    <a:pt x="31" y="7"/>
                  </a:cubicBezTo>
                  <a:cubicBezTo>
                    <a:pt x="31" y="7"/>
                    <a:pt x="31" y="7"/>
                    <a:pt x="31" y="7"/>
                  </a:cubicBezTo>
                  <a:cubicBezTo>
                    <a:pt x="32" y="8"/>
                    <a:pt x="32" y="8"/>
                    <a:pt x="32" y="8"/>
                  </a:cubicBezTo>
                  <a:cubicBezTo>
                    <a:pt x="32" y="8"/>
                    <a:pt x="32" y="8"/>
                    <a:pt x="32" y="8"/>
                  </a:cubicBezTo>
                  <a:cubicBezTo>
                    <a:pt x="32" y="9"/>
                    <a:pt x="32" y="9"/>
                    <a:pt x="32" y="9"/>
                  </a:cubicBezTo>
                  <a:cubicBezTo>
                    <a:pt x="32" y="10"/>
                    <a:pt x="31" y="11"/>
                    <a:pt x="31" y="11"/>
                  </a:cubicBezTo>
                  <a:cubicBezTo>
                    <a:pt x="39" y="7"/>
                    <a:pt x="39" y="7"/>
                    <a:pt x="39" y="7"/>
                  </a:cubicBezTo>
                  <a:cubicBezTo>
                    <a:pt x="52" y="7"/>
                    <a:pt x="52" y="7"/>
                    <a:pt x="52" y="7"/>
                  </a:cubicBezTo>
                  <a:cubicBezTo>
                    <a:pt x="51" y="8"/>
                    <a:pt x="51" y="8"/>
                    <a:pt x="51" y="8"/>
                  </a:cubicBezTo>
                  <a:cubicBezTo>
                    <a:pt x="51" y="8"/>
                    <a:pt x="51" y="9"/>
                    <a:pt x="51" y="10"/>
                  </a:cubicBezTo>
                  <a:cubicBezTo>
                    <a:pt x="51" y="10"/>
                    <a:pt x="50" y="10"/>
                    <a:pt x="50" y="11"/>
                  </a:cubicBezTo>
                  <a:cubicBezTo>
                    <a:pt x="50" y="12"/>
                    <a:pt x="50" y="12"/>
                    <a:pt x="50" y="12"/>
                  </a:cubicBezTo>
                  <a:cubicBezTo>
                    <a:pt x="50" y="13"/>
                    <a:pt x="50" y="13"/>
                    <a:pt x="51" y="13"/>
                  </a:cubicBezTo>
                  <a:cubicBezTo>
                    <a:pt x="51" y="14"/>
                    <a:pt x="51" y="13"/>
                    <a:pt x="51" y="14"/>
                  </a:cubicBezTo>
                  <a:cubicBezTo>
                    <a:pt x="50" y="15"/>
                    <a:pt x="50" y="15"/>
                    <a:pt x="50" y="15"/>
                  </a:cubicBezTo>
                  <a:cubicBezTo>
                    <a:pt x="50" y="16"/>
                    <a:pt x="50" y="16"/>
                    <a:pt x="50" y="16"/>
                  </a:cubicBezTo>
                  <a:cubicBezTo>
                    <a:pt x="49" y="17"/>
                    <a:pt x="46" y="21"/>
                    <a:pt x="46" y="21"/>
                  </a:cubicBezTo>
                  <a:cubicBezTo>
                    <a:pt x="46" y="21"/>
                    <a:pt x="46" y="22"/>
                    <a:pt x="46" y="22"/>
                  </a:cubicBezTo>
                  <a:cubicBezTo>
                    <a:pt x="46" y="23"/>
                    <a:pt x="46" y="27"/>
                    <a:pt x="46" y="27"/>
                  </a:cubicBezTo>
                  <a:cubicBezTo>
                    <a:pt x="46" y="27"/>
                    <a:pt x="47" y="28"/>
                    <a:pt x="46" y="29"/>
                  </a:cubicBezTo>
                  <a:cubicBezTo>
                    <a:pt x="46" y="30"/>
                    <a:pt x="45" y="31"/>
                    <a:pt x="45" y="31"/>
                  </a:cubicBezTo>
                  <a:cubicBezTo>
                    <a:pt x="45" y="31"/>
                    <a:pt x="45" y="35"/>
                    <a:pt x="45" y="35"/>
                  </a:cubicBezTo>
                  <a:cubicBezTo>
                    <a:pt x="44" y="38"/>
                    <a:pt x="44" y="38"/>
                    <a:pt x="44" y="38"/>
                  </a:cubicBezTo>
                  <a:cubicBezTo>
                    <a:pt x="44" y="38"/>
                    <a:pt x="45" y="39"/>
                    <a:pt x="45" y="39"/>
                  </a:cubicBezTo>
                  <a:cubicBezTo>
                    <a:pt x="45" y="39"/>
                    <a:pt x="53" y="44"/>
                    <a:pt x="53" y="44"/>
                  </a:cubicBezTo>
                  <a:cubicBezTo>
                    <a:pt x="64" y="51"/>
                    <a:pt x="64" y="51"/>
                    <a:pt x="64" y="51"/>
                  </a:cubicBezTo>
                  <a:cubicBezTo>
                    <a:pt x="73" y="57"/>
                    <a:pt x="73" y="57"/>
                    <a:pt x="73" y="57"/>
                  </a:cubicBezTo>
                  <a:cubicBezTo>
                    <a:pt x="73" y="62"/>
                    <a:pt x="73" y="62"/>
                    <a:pt x="73" y="62"/>
                  </a:cubicBezTo>
                  <a:cubicBezTo>
                    <a:pt x="73" y="62"/>
                    <a:pt x="73" y="65"/>
                    <a:pt x="73" y="65"/>
                  </a:cubicBezTo>
                  <a:cubicBezTo>
                    <a:pt x="74" y="66"/>
                    <a:pt x="74" y="65"/>
                    <a:pt x="74" y="66"/>
                  </a:cubicBezTo>
                  <a:cubicBezTo>
                    <a:pt x="74" y="67"/>
                    <a:pt x="73" y="67"/>
                    <a:pt x="73" y="68"/>
                  </a:cubicBezTo>
                  <a:cubicBezTo>
                    <a:pt x="73" y="68"/>
                    <a:pt x="74" y="68"/>
                    <a:pt x="73" y="69"/>
                  </a:cubicBezTo>
                  <a:cubicBezTo>
                    <a:pt x="73" y="71"/>
                    <a:pt x="73" y="72"/>
                    <a:pt x="73" y="72"/>
                  </a:cubicBezTo>
                  <a:cubicBezTo>
                    <a:pt x="73" y="73"/>
                    <a:pt x="74" y="74"/>
                    <a:pt x="74" y="74"/>
                  </a:cubicBezTo>
                  <a:cubicBezTo>
                    <a:pt x="74" y="75"/>
                    <a:pt x="74" y="77"/>
                    <a:pt x="73" y="77"/>
                  </a:cubicBezTo>
                  <a:cubicBezTo>
                    <a:pt x="73" y="78"/>
                    <a:pt x="72" y="79"/>
                    <a:pt x="72" y="79"/>
                  </a:cubicBezTo>
                  <a:cubicBezTo>
                    <a:pt x="72" y="79"/>
                    <a:pt x="72" y="79"/>
                    <a:pt x="72" y="80"/>
                  </a:cubicBezTo>
                  <a:cubicBezTo>
                    <a:pt x="73" y="81"/>
                    <a:pt x="73" y="82"/>
                    <a:pt x="73" y="82"/>
                  </a:cubicBezTo>
                  <a:cubicBezTo>
                    <a:pt x="73" y="82"/>
                    <a:pt x="74" y="82"/>
                    <a:pt x="74" y="82"/>
                  </a:cubicBezTo>
                  <a:cubicBezTo>
                    <a:pt x="74" y="82"/>
                    <a:pt x="75" y="83"/>
                    <a:pt x="75" y="83"/>
                  </a:cubicBezTo>
                  <a:cubicBezTo>
                    <a:pt x="75" y="84"/>
                    <a:pt x="75" y="86"/>
                    <a:pt x="75" y="87"/>
                  </a:cubicBezTo>
                  <a:cubicBezTo>
                    <a:pt x="75" y="87"/>
                    <a:pt x="75" y="89"/>
                    <a:pt x="76" y="89"/>
                  </a:cubicBezTo>
                  <a:cubicBezTo>
                    <a:pt x="76" y="90"/>
                    <a:pt x="76" y="91"/>
                    <a:pt x="77" y="91"/>
                  </a:cubicBezTo>
                  <a:cubicBezTo>
                    <a:pt x="77" y="92"/>
                    <a:pt x="78" y="93"/>
                    <a:pt x="78" y="93"/>
                  </a:cubicBezTo>
                  <a:cubicBezTo>
                    <a:pt x="78" y="93"/>
                    <a:pt x="83" y="98"/>
                    <a:pt x="84" y="99"/>
                  </a:cubicBezTo>
                  <a:cubicBezTo>
                    <a:pt x="84" y="99"/>
                    <a:pt x="85" y="101"/>
                    <a:pt x="85" y="101"/>
                  </a:cubicBezTo>
                  <a:cubicBezTo>
                    <a:pt x="85" y="102"/>
                    <a:pt x="86" y="104"/>
                    <a:pt x="86" y="104"/>
                  </a:cubicBezTo>
                  <a:cubicBezTo>
                    <a:pt x="85" y="104"/>
                    <a:pt x="86" y="108"/>
                    <a:pt x="86" y="108"/>
                  </a:cubicBezTo>
                  <a:cubicBezTo>
                    <a:pt x="86" y="108"/>
                    <a:pt x="86" y="110"/>
                    <a:pt x="86" y="111"/>
                  </a:cubicBezTo>
                  <a:cubicBezTo>
                    <a:pt x="86" y="111"/>
                    <a:pt x="86" y="112"/>
                    <a:pt x="86" y="112"/>
                  </a:cubicBezTo>
                  <a:cubicBezTo>
                    <a:pt x="86" y="112"/>
                    <a:pt x="86" y="120"/>
                    <a:pt x="86" y="120"/>
                  </a:cubicBezTo>
                  <a:cubicBezTo>
                    <a:pt x="86" y="128"/>
                    <a:pt x="86" y="128"/>
                    <a:pt x="86" y="128"/>
                  </a:cubicBezTo>
                  <a:cubicBezTo>
                    <a:pt x="88" y="131"/>
                    <a:pt x="88" y="131"/>
                    <a:pt x="88" y="131"/>
                  </a:cubicBezTo>
                  <a:cubicBezTo>
                    <a:pt x="88" y="131"/>
                    <a:pt x="88" y="131"/>
                    <a:pt x="88" y="132"/>
                  </a:cubicBezTo>
                  <a:cubicBezTo>
                    <a:pt x="87" y="133"/>
                    <a:pt x="86" y="133"/>
                    <a:pt x="86" y="133"/>
                  </a:cubicBezTo>
                  <a:cubicBezTo>
                    <a:pt x="86" y="133"/>
                    <a:pt x="86" y="134"/>
                    <a:pt x="86" y="135"/>
                  </a:cubicBezTo>
                  <a:cubicBezTo>
                    <a:pt x="86" y="135"/>
                    <a:pt x="86" y="136"/>
                    <a:pt x="86" y="136"/>
                  </a:cubicBezTo>
                  <a:cubicBezTo>
                    <a:pt x="86" y="137"/>
                    <a:pt x="86" y="138"/>
                    <a:pt x="86" y="138"/>
                  </a:cubicBezTo>
                  <a:cubicBezTo>
                    <a:pt x="87" y="138"/>
                    <a:pt x="87" y="138"/>
                    <a:pt x="87" y="138"/>
                  </a:cubicBezTo>
                  <a:cubicBezTo>
                    <a:pt x="87" y="150"/>
                    <a:pt x="87" y="150"/>
                    <a:pt x="87" y="150"/>
                  </a:cubicBezTo>
                  <a:cubicBezTo>
                    <a:pt x="87" y="165"/>
                    <a:pt x="87" y="165"/>
                    <a:pt x="87" y="165"/>
                  </a:cubicBezTo>
                  <a:cubicBezTo>
                    <a:pt x="87" y="174"/>
                    <a:pt x="87" y="174"/>
                    <a:pt x="87" y="174"/>
                  </a:cubicBezTo>
                  <a:cubicBezTo>
                    <a:pt x="87" y="174"/>
                    <a:pt x="88" y="177"/>
                    <a:pt x="88" y="178"/>
                  </a:cubicBezTo>
                  <a:cubicBezTo>
                    <a:pt x="88" y="178"/>
                    <a:pt x="88" y="179"/>
                    <a:pt x="88" y="179"/>
                  </a:cubicBezTo>
                  <a:cubicBezTo>
                    <a:pt x="88" y="180"/>
                    <a:pt x="87" y="181"/>
                    <a:pt x="87" y="181"/>
                  </a:cubicBezTo>
                  <a:cubicBezTo>
                    <a:pt x="87" y="182"/>
                    <a:pt x="87" y="182"/>
                    <a:pt x="87" y="183"/>
                  </a:cubicBezTo>
                  <a:cubicBezTo>
                    <a:pt x="87" y="184"/>
                    <a:pt x="87" y="203"/>
                    <a:pt x="87" y="203"/>
                  </a:cubicBezTo>
                  <a:cubicBezTo>
                    <a:pt x="86" y="205"/>
                    <a:pt x="86" y="205"/>
                    <a:pt x="86" y="205"/>
                  </a:cubicBezTo>
                  <a:cubicBezTo>
                    <a:pt x="86" y="205"/>
                    <a:pt x="85" y="206"/>
                    <a:pt x="85" y="206"/>
                  </a:cubicBezTo>
                  <a:cubicBezTo>
                    <a:pt x="84" y="206"/>
                    <a:pt x="82" y="205"/>
                    <a:pt x="82" y="205"/>
                  </a:cubicBezTo>
                  <a:cubicBezTo>
                    <a:pt x="82" y="206"/>
                    <a:pt x="83" y="207"/>
                    <a:pt x="83" y="208"/>
                  </a:cubicBezTo>
                  <a:cubicBezTo>
                    <a:pt x="84" y="208"/>
                    <a:pt x="84" y="210"/>
                    <a:pt x="84" y="210"/>
                  </a:cubicBezTo>
                  <a:cubicBezTo>
                    <a:pt x="85" y="210"/>
                    <a:pt x="85" y="209"/>
                    <a:pt x="85" y="210"/>
                  </a:cubicBezTo>
                  <a:cubicBezTo>
                    <a:pt x="85" y="211"/>
                    <a:pt x="86" y="212"/>
                    <a:pt x="85" y="212"/>
                  </a:cubicBezTo>
                  <a:cubicBezTo>
                    <a:pt x="85" y="213"/>
                    <a:pt x="85" y="213"/>
                    <a:pt x="85" y="214"/>
                  </a:cubicBezTo>
                  <a:cubicBezTo>
                    <a:pt x="85" y="214"/>
                    <a:pt x="86" y="214"/>
                    <a:pt x="85" y="214"/>
                  </a:cubicBezTo>
                  <a:cubicBezTo>
                    <a:pt x="85" y="215"/>
                    <a:pt x="84" y="214"/>
                    <a:pt x="85" y="215"/>
                  </a:cubicBezTo>
                  <a:cubicBezTo>
                    <a:pt x="85" y="215"/>
                    <a:pt x="85" y="215"/>
                    <a:pt x="86" y="215"/>
                  </a:cubicBezTo>
                  <a:cubicBezTo>
                    <a:pt x="86" y="216"/>
                    <a:pt x="87" y="216"/>
                    <a:pt x="86" y="217"/>
                  </a:cubicBezTo>
                  <a:cubicBezTo>
                    <a:pt x="86" y="218"/>
                    <a:pt x="86" y="218"/>
                    <a:pt x="86" y="218"/>
                  </a:cubicBezTo>
                  <a:cubicBezTo>
                    <a:pt x="85" y="218"/>
                    <a:pt x="84" y="218"/>
                    <a:pt x="84" y="219"/>
                  </a:cubicBezTo>
                  <a:cubicBezTo>
                    <a:pt x="84" y="219"/>
                    <a:pt x="85" y="220"/>
                    <a:pt x="84" y="221"/>
                  </a:cubicBezTo>
                  <a:cubicBezTo>
                    <a:pt x="84" y="221"/>
                    <a:pt x="83" y="220"/>
                    <a:pt x="84" y="221"/>
                  </a:cubicBezTo>
                  <a:cubicBezTo>
                    <a:pt x="84" y="222"/>
                    <a:pt x="85" y="222"/>
                    <a:pt x="85" y="222"/>
                  </a:cubicBezTo>
                  <a:cubicBezTo>
                    <a:pt x="86" y="222"/>
                    <a:pt x="86" y="222"/>
                    <a:pt x="86" y="223"/>
                  </a:cubicBezTo>
                  <a:cubicBezTo>
                    <a:pt x="86" y="223"/>
                    <a:pt x="85" y="224"/>
                    <a:pt x="86" y="225"/>
                  </a:cubicBezTo>
                  <a:cubicBezTo>
                    <a:pt x="86" y="225"/>
                    <a:pt x="86" y="225"/>
                    <a:pt x="86" y="225"/>
                  </a:cubicBezTo>
                  <a:cubicBezTo>
                    <a:pt x="87" y="225"/>
                    <a:pt x="87" y="225"/>
                    <a:pt x="87" y="226"/>
                  </a:cubicBezTo>
                  <a:cubicBezTo>
                    <a:pt x="87" y="226"/>
                    <a:pt x="87" y="226"/>
                    <a:pt x="88" y="226"/>
                  </a:cubicBezTo>
                  <a:cubicBezTo>
                    <a:pt x="88" y="226"/>
                    <a:pt x="88" y="225"/>
                    <a:pt x="88" y="226"/>
                  </a:cubicBezTo>
                  <a:cubicBezTo>
                    <a:pt x="88" y="227"/>
                    <a:pt x="88" y="227"/>
                    <a:pt x="89" y="227"/>
                  </a:cubicBezTo>
                  <a:cubicBezTo>
                    <a:pt x="89" y="227"/>
                    <a:pt x="90" y="227"/>
                    <a:pt x="90" y="228"/>
                  </a:cubicBezTo>
                  <a:cubicBezTo>
                    <a:pt x="90" y="229"/>
                    <a:pt x="90" y="229"/>
                    <a:pt x="90" y="229"/>
                  </a:cubicBezTo>
                  <a:cubicBezTo>
                    <a:pt x="90" y="230"/>
                    <a:pt x="91" y="230"/>
                    <a:pt x="91" y="230"/>
                  </a:cubicBezTo>
                  <a:cubicBezTo>
                    <a:pt x="91" y="231"/>
                    <a:pt x="91" y="230"/>
                    <a:pt x="92" y="231"/>
                  </a:cubicBezTo>
                  <a:cubicBezTo>
                    <a:pt x="92" y="232"/>
                    <a:pt x="91" y="232"/>
                    <a:pt x="92" y="233"/>
                  </a:cubicBezTo>
                  <a:cubicBezTo>
                    <a:pt x="93" y="234"/>
                    <a:pt x="93" y="233"/>
                    <a:pt x="93" y="234"/>
                  </a:cubicBezTo>
                  <a:cubicBezTo>
                    <a:pt x="93" y="235"/>
                    <a:pt x="93" y="234"/>
                    <a:pt x="93" y="235"/>
                  </a:cubicBezTo>
                  <a:cubicBezTo>
                    <a:pt x="93" y="236"/>
                    <a:pt x="93" y="236"/>
                    <a:pt x="94" y="237"/>
                  </a:cubicBezTo>
                  <a:cubicBezTo>
                    <a:pt x="94" y="238"/>
                    <a:pt x="94" y="238"/>
                    <a:pt x="94" y="238"/>
                  </a:cubicBezTo>
                  <a:cubicBezTo>
                    <a:pt x="94" y="238"/>
                    <a:pt x="94" y="239"/>
                    <a:pt x="94" y="239"/>
                  </a:cubicBezTo>
                  <a:cubicBezTo>
                    <a:pt x="94" y="239"/>
                    <a:pt x="94" y="240"/>
                    <a:pt x="93" y="240"/>
                  </a:cubicBezTo>
                  <a:cubicBezTo>
                    <a:pt x="93" y="240"/>
                    <a:pt x="92" y="240"/>
                    <a:pt x="91" y="241"/>
                  </a:cubicBezTo>
                  <a:cubicBezTo>
                    <a:pt x="91" y="241"/>
                    <a:pt x="90" y="241"/>
                    <a:pt x="90" y="241"/>
                  </a:cubicBezTo>
                  <a:cubicBezTo>
                    <a:pt x="89" y="242"/>
                    <a:pt x="88" y="242"/>
                    <a:pt x="88" y="242"/>
                  </a:cubicBezTo>
                  <a:cubicBezTo>
                    <a:pt x="87" y="242"/>
                    <a:pt x="87" y="242"/>
                    <a:pt x="86" y="242"/>
                  </a:cubicBezTo>
                  <a:cubicBezTo>
                    <a:pt x="86" y="243"/>
                    <a:pt x="86" y="243"/>
                    <a:pt x="86" y="243"/>
                  </a:cubicBezTo>
                  <a:cubicBezTo>
                    <a:pt x="86" y="243"/>
                    <a:pt x="85" y="243"/>
                    <a:pt x="85" y="243"/>
                  </a:cubicBezTo>
                  <a:cubicBezTo>
                    <a:pt x="85" y="243"/>
                    <a:pt x="82" y="244"/>
                    <a:pt x="82" y="244"/>
                  </a:cubicBezTo>
                  <a:cubicBezTo>
                    <a:pt x="81" y="244"/>
                    <a:pt x="80" y="244"/>
                    <a:pt x="79" y="244"/>
                  </a:cubicBezTo>
                  <a:cubicBezTo>
                    <a:pt x="78" y="245"/>
                    <a:pt x="76" y="245"/>
                    <a:pt x="76" y="245"/>
                  </a:cubicBezTo>
                  <a:cubicBezTo>
                    <a:pt x="75" y="245"/>
                    <a:pt x="75" y="245"/>
                    <a:pt x="74" y="246"/>
                  </a:cubicBezTo>
                  <a:cubicBezTo>
                    <a:pt x="73" y="246"/>
                    <a:pt x="71" y="247"/>
                    <a:pt x="71" y="247"/>
                  </a:cubicBezTo>
                  <a:cubicBezTo>
                    <a:pt x="70" y="247"/>
                    <a:pt x="69" y="247"/>
                    <a:pt x="69" y="248"/>
                  </a:cubicBezTo>
                  <a:cubicBezTo>
                    <a:pt x="68" y="248"/>
                    <a:pt x="67" y="248"/>
                    <a:pt x="66" y="248"/>
                  </a:cubicBezTo>
                  <a:cubicBezTo>
                    <a:pt x="66" y="249"/>
                    <a:pt x="65" y="249"/>
                    <a:pt x="65" y="249"/>
                  </a:cubicBezTo>
                  <a:lnTo>
                    <a:pt x="65" y="248"/>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 name="Freeform 218"/>
            <p:cNvSpPr>
              <a:spLocks/>
            </p:cNvSpPr>
            <p:nvPr/>
          </p:nvSpPr>
          <p:spPr bwMode="auto">
            <a:xfrm>
              <a:off x="7234238" y="2838450"/>
              <a:ext cx="304800" cy="447675"/>
            </a:xfrm>
            <a:custGeom>
              <a:avLst/>
              <a:gdLst>
                <a:gd name="T0" fmla="*/ 34 w 217"/>
                <a:gd name="T1" fmla="*/ 305 h 318"/>
                <a:gd name="T2" fmla="*/ 52 w 217"/>
                <a:gd name="T3" fmla="*/ 313 h 318"/>
                <a:gd name="T4" fmla="*/ 62 w 217"/>
                <a:gd name="T5" fmla="*/ 315 h 318"/>
                <a:gd name="T6" fmla="*/ 73 w 217"/>
                <a:gd name="T7" fmla="*/ 308 h 318"/>
                <a:gd name="T8" fmla="*/ 86 w 217"/>
                <a:gd name="T9" fmla="*/ 302 h 318"/>
                <a:gd name="T10" fmla="*/ 109 w 217"/>
                <a:gd name="T11" fmla="*/ 295 h 318"/>
                <a:gd name="T12" fmla="*/ 128 w 217"/>
                <a:gd name="T13" fmla="*/ 288 h 318"/>
                <a:gd name="T14" fmla="*/ 142 w 217"/>
                <a:gd name="T15" fmla="*/ 280 h 318"/>
                <a:gd name="T16" fmla="*/ 164 w 217"/>
                <a:gd name="T17" fmla="*/ 270 h 318"/>
                <a:gd name="T18" fmla="*/ 179 w 217"/>
                <a:gd name="T19" fmla="*/ 266 h 318"/>
                <a:gd name="T20" fmla="*/ 184 w 217"/>
                <a:gd name="T21" fmla="*/ 263 h 318"/>
                <a:gd name="T22" fmla="*/ 190 w 217"/>
                <a:gd name="T23" fmla="*/ 266 h 318"/>
                <a:gd name="T24" fmla="*/ 191 w 217"/>
                <a:gd name="T25" fmla="*/ 266 h 318"/>
                <a:gd name="T26" fmla="*/ 206 w 217"/>
                <a:gd name="T27" fmla="*/ 263 h 318"/>
                <a:gd name="T28" fmla="*/ 213 w 217"/>
                <a:gd name="T29" fmla="*/ 252 h 318"/>
                <a:gd name="T30" fmla="*/ 210 w 217"/>
                <a:gd name="T31" fmla="*/ 244 h 318"/>
                <a:gd name="T32" fmla="*/ 196 w 217"/>
                <a:gd name="T33" fmla="*/ 234 h 318"/>
                <a:gd name="T34" fmla="*/ 190 w 217"/>
                <a:gd name="T35" fmla="*/ 222 h 318"/>
                <a:gd name="T36" fmla="*/ 185 w 217"/>
                <a:gd name="T37" fmla="*/ 210 h 318"/>
                <a:gd name="T38" fmla="*/ 189 w 217"/>
                <a:gd name="T39" fmla="*/ 196 h 318"/>
                <a:gd name="T40" fmla="*/ 184 w 217"/>
                <a:gd name="T41" fmla="*/ 182 h 318"/>
                <a:gd name="T42" fmla="*/ 188 w 217"/>
                <a:gd name="T43" fmla="*/ 169 h 318"/>
                <a:gd name="T44" fmla="*/ 187 w 217"/>
                <a:gd name="T45" fmla="*/ 154 h 318"/>
                <a:gd name="T46" fmla="*/ 193 w 217"/>
                <a:gd name="T47" fmla="*/ 143 h 318"/>
                <a:gd name="T48" fmla="*/ 189 w 217"/>
                <a:gd name="T49" fmla="*/ 131 h 318"/>
                <a:gd name="T50" fmla="*/ 178 w 217"/>
                <a:gd name="T51" fmla="*/ 122 h 318"/>
                <a:gd name="T52" fmla="*/ 184 w 217"/>
                <a:gd name="T53" fmla="*/ 114 h 318"/>
                <a:gd name="T54" fmla="*/ 181 w 217"/>
                <a:gd name="T55" fmla="*/ 100 h 318"/>
                <a:gd name="T56" fmla="*/ 186 w 217"/>
                <a:gd name="T57" fmla="*/ 88 h 318"/>
                <a:gd name="T58" fmla="*/ 176 w 217"/>
                <a:gd name="T59" fmla="*/ 83 h 318"/>
                <a:gd name="T60" fmla="*/ 172 w 217"/>
                <a:gd name="T61" fmla="*/ 81 h 318"/>
                <a:gd name="T62" fmla="*/ 177 w 217"/>
                <a:gd name="T63" fmla="*/ 75 h 318"/>
                <a:gd name="T64" fmla="*/ 177 w 217"/>
                <a:gd name="T65" fmla="*/ 61 h 318"/>
                <a:gd name="T66" fmla="*/ 176 w 217"/>
                <a:gd name="T67" fmla="*/ 52 h 318"/>
                <a:gd name="T68" fmla="*/ 174 w 217"/>
                <a:gd name="T69" fmla="*/ 42 h 318"/>
                <a:gd name="T70" fmla="*/ 168 w 217"/>
                <a:gd name="T71" fmla="*/ 38 h 318"/>
                <a:gd name="T72" fmla="*/ 161 w 217"/>
                <a:gd name="T73" fmla="*/ 29 h 318"/>
                <a:gd name="T74" fmla="*/ 155 w 217"/>
                <a:gd name="T75" fmla="*/ 20 h 318"/>
                <a:gd name="T76" fmla="*/ 160 w 217"/>
                <a:gd name="T77" fmla="*/ 5 h 318"/>
                <a:gd name="T78" fmla="*/ 153 w 217"/>
                <a:gd name="T79" fmla="*/ 4 h 318"/>
                <a:gd name="T80" fmla="*/ 142 w 217"/>
                <a:gd name="T81" fmla="*/ 4 h 318"/>
                <a:gd name="T82" fmla="*/ 130 w 217"/>
                <a:gd name="T83" fmla="*/ 9 h 318"/>
                <a:gd name="T84" fmla="*/ 120 w 217"/>
                <a:gd name="T85" fmla="*/ 8 h 318"/>
                <a:gd name="T86" fmla="*/ 115 w 217"/>
                <a:gd name="T87" fmla="*/ 8 h 318"/>
                <a:gd name="T88" fmla="*/ 25 w 217"/>
                <a:gd name="T89" fmla="*/ 9 h 318"/>
                <a:gd name="T90" fmla="*/ 19 w 217"/>
                <a:gd name="T91" fmla="*/ 17 h 318"/>
                <a:gd name="T92" fmla="*/ 17 w 217"/>
                <a:gd name="T93" fmla="*/ 30 h 318"/>
                <a:gd name="T94" fmla="*/ 21 w 217"/>
                <a:gd name="T95" fmla="*/ 43 h 318"/>
                <a:gd name="T96" fmla="*/ 23 w 217"/>
                <a:gd name="T97" fmla="*/ 56 h 318"/>
                <a:gd name="T98" fmla="*/ 23 w 217"/>
                <a:gd name="T99" fmla="*/ 74 h 318"/>
                <a:gd name="T100" fmla="*/ 28 w 217"/>
                <a:gd name="T101" fmla="*/ 88 h 318"/>
                <a:gd name="T102" fmla="*/ 23 w 217"/>
                <a:gd name="T103" fmla="*/ 102 h 318"/>
                <a:gd name="T104" fmla="*/ 30 w 217"/>
                <a:gd name="T105" fmla="*/ 118 h 318"/>
                <a:gd name="T106" fmla="*/ 32 w 217"/>
                <a:gd name="T107" fmla="*/ 154 h 318"/>
                <a:gd name="T108" fmla="*/ 20 w 217"/>
                <a:gd name="T109" fmla="*/ 165 h 318"/>
                <a:gd name="T110" fmla="*/ 13 w 217"/>
                <a:gd name="T111" fmla="*/ 191 h 318"/>
                <a:gd name="T112" fmla="*/ 1 w 217"/>
                <a:gd name="T113" fmla="*/ 215 h 318"/>
                <a:gd name="T114" fmla="*/ 3 w 217"/>
                <a:gd name="T115" fmla="*/ 239 h 318"/>
                <a:gd name="T116" fmla="*/ 10 w 217"/>
                <a:gd name="T117" fmla="*/ 269 h 318"/>
                <a:gd name="T118" fmla="*/ 23 w 217"/>
                <a:gd name="T119" fmla="*/ 276 h 318"/>
                <a:gd name="T120" fmla="*/ 24 w 217"/>
                <a:gd name="T121" fmla="*/ 293 h 318"/>
                <a:gd name="T122" fmla="*/ 17 w 217"/>
                <a:gd name="T123" fmla="*/ 298 h 318"/>
                <a:gd name="T124" fmla="*/ 9 w 217"/>
                <a:gd name="T125" fmla="*/ 29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318">
                  <a:moveTo>
                    <a:pt x="7" y="300"/>
                  </a:moveTo>
                  <a:cubicBezTo>
                    <a:pt x="8" y="300"/>
                    <a:pt x="8" y="300"/>
                    <a:pt x="8" y="300"/>
                  </a:cubicBezTo>
                  <a:cubicBezTo>
                    <a:pt x="8" y="300"/>
                    <a:pt x="9" y="300"/>
                    <a:pt x="10" y="301"/>
                  </a:cubicBezTo>
                  <a:cubicBezTo>
                    <a:pt x="11" y="301"/>
                    <a:pt x="11" y="301"/>
                    <a:pt x="13" y="301"/>
                  </a:cubicBezTo>
                  <a:cubicBezTo>
                    <a:pt x="15" y="301"/>
                    <a:pt x="14" y="301"/>
                    <a:pt x="16" y="302"/>
                  </a:cubicBezTo>
                  <a:cubicBezTo>
                    <a:pt x="18" y="302"/>
                    <a:pt x="18" y="302"/>
                    <a:pt x="19" y="302"/>
                  </a:cubicBezTo>
                  <a:cubicBezTo>
                    <a:pt x="21" y="303"/>
                    <a:pt x="24" y="303"/>
                    <a:pt x="25" y="303"/>
                  </a:cubicBezTo>
                  <a:cubicBezTo>
                    <a:pt x="26" y="303"/>
                    <a:pt x="28" y="304"/>
                    <a:pt x="31" y="304"/>
                  </a:cubicBezTo>
                  <a:cubicBezTo>
                    <a:pt x="33" y="305"/>
                    <a:pt x="33" y="305"/>
                    <a:pt x="34" y="305"/>
                  </a:cubicBezTo>
                  <a:cubicBezTo>
                    <a:pt x="36" y="306"/>
                    <a:pt x="38" y="306"/>
                    <a:pt x="38" y="306"/>
                  </a:cubicBezTo>
                  <a:cubicBezTo>
                    <a:pt x="39" y="306"/>
                    <a:pt x="39" y="307"/>
                    <a:pt x="42" y="307"/>
                  </a:cubicBezTo>
                  <a:cubicBezTo>
                    <a:pt x="46" y="308"/>
                    <a:pt x="43" y="307"/>
                    <a:pt x="44" y="308"/>
                  </a:cubicBezTo>
                  <a:cubicBezTo>
                    <a:pt x="46" y="309"/>
                    <a:pt x="45" y="309"/>
                    <a:pt x="46" y="309"/>
                  </a:cubicBezTo>
                  <a:cubicBezTo>
                    <a:pt x="48" y="310"/>
                    <a:pt x="47" y="310"/>
                    <a:pt x="48" y="310"/>
                  </a:cubicBezTo>
                  <a:cubicBezTo>
                    <a:pt x="48" y="311"/>
                    <a:pt x="49" y="310"/>
                    <a:pt x="49" y="311"/>
                  </a:cubicBezTo>
                  <a:cubicBezTo>
                    <a:pt x="49" y="311"/>
                    <a:pt x="49" y="311"/>
                    <a:pt x="50" y="311"/>
                  </a:cubicBezTo>
                  <a:cubicBezTo>
                    <a:pt x="50" y="312"/>
                    <a:pt x="50" y="312"/>
                    <a:pt x="50" y="313"/>
                  </a:cubicBezTo>
                  <a:cubicBezTo>
                    <a:pt x="51" y="313"/>
                    <a:pt x="52" y="313"/>
                    <a:pt x="52" y="313"/>
                  </a:cubicBezTo>
                  <a:cubicBezTo>
                    <a:pt x="52" y="314"/>
                    <a:pt x="52" y="314"/>
                    <a:pt x="53" y="314"/>
                  </a:cubicBezTo>
                  <a:cubicBezTo>
                    <a:pt x="53" y="314"/>
                    <a:pt x="53" y="315"/>
                    <a:pt x="54" y="314"/>
                  </a:cubicBezTo>
                  <a:cubicBezTo>
                    <a:pt x="55" y="314"/>
                    <a:pt x="55" y="315"/>
                    <a:pt x="56" y="315"/>
                  </a:cubicBezTo>
                  <a:cubicBezTo>
                    <a:pt x="56" y="315"/>
                    <a:pt x="56" y="315"/>
                    <a:pt x="56" y="316"/>
                  </a:cubicBezTo>
                  <a:cubicBezTo>
                    <a:pt x="56" y="317"/>
                    <a:pt x="56" y="317"/>
                    <a:pt x="57" y="317"/>
                  </a:cubicBezTo>
                  <a:cubicBezTo>
                    <a:pt x="57" y="318"/>
                    <a:pt x="57" y="317"/>
                    <a:pt x="58" y="317"/>
                  </a:cubicBezTo>
                  <a:cubicBezTo>
                    <a:pt x="59" y="316"/>
                    <a:pt x="59" y="317"/>
                    <a:pt x="60" y="317"/>
                  </a:cubicBezTo>
                  <a:cubicBezTo>
                    <a:pt x="61" y="316"/>
                    <a:pt x="61" y="316"/>
                    <a:pt x="62" y="316"/>
                  </a:cubicBezTo>
                  <a:cubicBezTo>
                    <a:pt x="62" y="316"/>
                    <a:pt x="62" y="316"/>
                    <a:pt x="62" y="315"/>
                  </a:cubicBezTo>
                  <a:cubicBezTo>
                    <a:pt x="62" y="315"/>
                    <a:pt x="63" y="315"/>
                    <a:pt x="63" y="315"/>
                  </a:cubicBezTo>
                  <a:cubicBezTo>
                    <a:pt x="63" y="314"/>
                    <a:pt x="63" y="314"/>
                    <a:pt x="64" y="314"/>
                  </a:cubicBezTo>
                  <a:cubicBezTo>
                    <a:pt x="65" y="313"/>
                    <a:pt x="65" y="313"/>
                    <a:pt x="65" y="313"/>
                  </a:cubicBezTo>
                  <a:cubicBezTo>
                    <a:pt x="65" y="313"/>
                    <a:pt x="65" y="313"/>
                    <a:pt x="66" y="312"/>
                  </a:cubicBezTo>
                  <a:cubicBezTo>
                    <a:pt x="67" y="312"/>
                    <a:pt x="67" y="312"/>
                    <a:pt x="68" y="312"/>
                  </a:cubicBezTo>
                  <a:cubicBezTo>
                    <a:pt x="68" y="312"/>
                    <a:pt x="68" y="312"/>
                    <a:pt x="69" y="311"/>
                  </a:cubicBezTo>
                  <a:cubicBezTo>
                    <a:pt x="70" y="310"/>
                    <a:pt x="70" y="311"/>
                    <a:pt x="71" y="311"/>
                  </a:cubicBezTo>
                  <a:cubicBezTo>
                    <a:pt x="72" y="310"/>
                    <a:pt x="72" y="311"/>
                    <a:pt x="73" y="310"/>
                  </a:cubicBezTo>
                  <a:cubicBezTo>
                    <a:pt x="74" y="309"/>
                    <a:pt x="73" y="309"/>
                    <a:pt x="73" y="308"/>
                  </a:cubicBezTo>
                  <a:cubicBezTo>
                    <a:pt x="73" y="308"/>
                    <a:pt x="73" y="308"/>
                    <a:pt x="74" y="308"/>
                  </a:cubicBezTo>
                  <a:cubicBezTo>
                    <a:pt x="74" y="308"/>
                    <a:pt x="75" y="307"/>
                    <a:pt x="75" y="307"/>
                  </a:cubicBezTo>
                  <a:cubicBezTo>
                    <a:pt x="76" y="306"/>
                    <a:pt x="75" y="306"/>
                    <a:pt x="76" y="306"/>
                  </a:cubicBezTo>
                  <a:cubicBezTo>
                    <a:pt x="77" y="306"/>
                    <a:pt x="77" y="306"/>
                    <a:pt x="78" y="306"/>
                  </a:cubicBezTo>
                  <a:cubicBezTo>
                    <a:pt x="79" y="305"/>
                    <a:pt x="79" y="305"/>
                    <a:pt x="79" y="304"/>
                  </a:cubicBezTo>
                  <a:cubicBezTo>
                    <a:pt x="79" y="303"/>
                    <a:pt x="80" y="303"/>
                    <a:pt x="80" y="303"/>
                  </a:cubicBezTo>
                  <a:cubicBezTo>
                    <a:pt x="80" y="302"/>
                    <a:pt x="81" y="303"/>
                    <a:pt x="82" y="303"/>
                  </a:cubicBezTo>
                  <a:cubicBezTo>
                    <a:pt x="83" y="303"/>
                    <a:pt x="83" y="303"/>
                    <a:pt x="84" y="302"/>
                  </a:cubicBezTo>
                  <a:cubicBezTo>
                    <a:pt x="85" y="302"/>
                    <a:pt x="85" y="302"/>
                    <a:pt x="86" y="302"/>
                  </a:cubicBezTo>
                  <a:cubicBezTo>
                    <a:pt x="86" y="302"/>
                    <a:pt x="89" y="302"/>
                    <a:pt x="89" y="302"/>
                  </a:cubicBezTo>
                  <a:cubicBezTo>
                    <a:pt x="89" y="302"/>
                    <a:pt x="90" y="301"/>
                    <a:pt x="91" y="301"/>
                  </a:cubicBezTo>
                  <a:cubicBezTo>
                    <a:pt x="92" y="300"/>
                    <a:pt x="92" y="301"/>
                    <a:pt x="94" y="300"/>
                  </a:cubicBezTo>
                  <a:cubicBezTo>
                    <a:pt x="96" y="300"/>
                    <a:pt x="96" y="300"/>
                    <a:pt x="97" y="299"/>
                  </a:cubicBezTo>
                  <a:cubicBezTo>
                    <a:pt x="99" y="299"/>
                    <a:pt x="98" y="299"/>
                    <a:pt x="99" y="299"/>
                  </a:cubicBezTo>
                  <a:cubicBezTo>
                    <a:pt x="101" y="298"/>
                    <a:pt x="100" y="298"/>
                    <a:pt x="102" y="297"/>
                  </a:cubicBezTo>
                  <a:cubicBezTo>
                    <a:pt x="103" y="297"/>
                    <a:pt x="102" y="297"/>
                    <a:pt x="104" y="296"/>
                  </a:cubicBezTo>
                  <a:cubicBezTo>
                    <a:pt x="106" y="295"/>
                    <a:pt x="105" y="295"/>
                    <a:pt x="107" y="295"/>
                  </a:cubicBezTo>
                  <a:cubicBezTo>
                    <a:pt x="108" y="294"/>
                    <a:pt x="108" y="295"/>
                    <a:pt x="109" y="295"/>
                  </a:cubicBezTo>
                  <a:cubicBezTo>
                    <a:pt x="111" y="295"/>
                    <a:pt x="110" y="295"/>
                    <a:pt x="112" y="295"/>
                  </a:cubicBezTo>
                  <a:cubicBezTo>
                    <a:pt x="114" y="294"/>
                    <a:pt x="114" y="295"/>
                    <a:pt x="116" y="295"/>
                  </a:cubicBezTo>
                  <a:cubicBezTo>
                    <a:pt x="119" y="294"/>
                    <a:pt x="118" y="294"/>
                    <a:pt x="119" y="293"/>
                  </a:cubicBezTo>
                  <a:cubicBezTo>
                    <a:pt x="120" y="293"/>
                    <a:pt x="121" y="293"/>
                    <a:pt x="122" y="292"/>
                  </a:cubicBezTo>
                  <a:cubicBezTo>
                    <a:pt x="123" y="291"/>
                    <a:pt x="122" y="291"/>
                    <a:pt x="123" y="291"/>
                  </a:cubicBezTo>
                  <a:cubicBezTo>
                    <a:pt x="123" y="290"/>
                    <a:pt x="123" y="290"/>
                    <a:pt x="124" y="290"/>
                  </a:cubicBezTo>
                  <a:cubicBezTo>
                    <a:pt x="125" y="290"/>
                    <a:pt x="124" y="290"/>
                    <a:pt x="125" y="289"/>
                  </a:cubicBezTo>
                  <a:cubicBezTo>
                    <a:pt x="126" y="288"/>
                    <a:pt x="126" y="289"/>
                    <a:pt x="127" y="288"/>
                  </a:cubicBezTo>
                  <a:cubicBezTo>
                    <a:pt x="128" y="288"/>
                    <a:pt x="128" y="288"/>
                    <a:pt x="128" y="288"/>
                  </a:cubicBezTo>
                  <a:cubicBezTo>
                    <a:pt x="128" y="288"/>
                    <a:pt x="130" y="287"/>
                    <a:pt x="131" y="287"/>
                  </a:cubicBezTo>
                  <a:cubicBezTo>
                    <a:pt x="132" y="287"/>
                    <a:pt x="133" y="287"/>
                    <a:pt x="134" y="287"/>
                  </a:cubicBezTo>
                  <a:cubicBezTo>
                    <a:pt x="135" y="287"/>
                    <a:pt x="134" y="287"/>
                    <a:pt x="134" y="286"/>
                  </a:cubicBezTo>
                  <a:cubicBezTo>
                    <a:pt x="134" y="286"/>
                    <a:pt x="134" y="286"/>
                    <a:pt x="136" y="285"/>
                  </a:cubicBezTo>
                  <a:cubicBezTo>
                    <a:pt x="137" y="284"/>
                    <a:pt x="135" y="284"/>
                    <a:pt x="135" y="284"/>
                  </a:cubicBezTo>
                  <a:cubicBezTo>
                    <a:pt x="135" y="283"/>
                    <a:pt x="136" y="283"/>
                    <a:pt x="137" y="283"/>
                  </a:cubicBezTo>
                  <a:cubicBezTo>
                    <a:pt x="139" y="282"/>
                    <a:pt x="138" y="282"/>
                    <a:pt x="138" y="281"/>
                  </a:cubicBezTo>
                  <a:cubicBezTo>
                    <a:pt x="139" y="281"/>
                    <a:pt x="139" y="281"/>
                    <a:pt x="140" y="281"/>
                  </a:cubicBezTo>
                  <a:cubicBezTo>
                    <a:pt x="140" y="281"/>
                    <a:pt x="141" y="280"/>
                    <a:pt x="142" y="280"/>
                  </a:cubicBezTo>
                  <a:cubicBezTo>
                    <a:pt x="143" y="280"/>
                    <a:pt x="143" y="280"/>
                    <a:pt x="145" y="280"/>
                  </a:cubicBezTo>
                  <a:cubicBezTo>
                    <a:pt x="147" y="279"/>
                    <a:pt x="147" y="279"/>
                    <a:pt x="148" y="278"/>
                  </a:cubicBezTo>
                  <a:cubicBezTo>
                    <a:pt x="150" y="278"/>
                    <a:pt x="151" y="277"/>
                    <a:pt x="153" y="277"/>
                  </a:cubicBezTo>
                  <a:cubicBezTo>
                    <a:pt x="155" y="277"/>
                    <a:pt x="154" y="276"/>
                    <a:pt x="155" y="275"/>
                  </a:cubicBezTo>
                  <a:cubicBezTo>
                    <a:pt x="156" y="274"/>
                    <a:pt x="156" y="275"/>
                    <a:pt x="157" y="274"/>
                  </a:cubicBezTo>
                  <a:cubicBezTo>
                    <a:pt x="158" y="274"/>
                    <a:pt x="158" y="274"/>
                    <a:pt x="160" y="273"/>
                  </a:cubicBezTo>
                  <a:cubicBezTo>
                    <a:pt x="161" y="272"/>
                    <a:pt x="160" y="272"/>
                    <a:pt x="161" y="271"/>
                  </a:cubicBezTo>
                  <a:cubicBezTo>
                    <a:pt x="162" y="270"/>
                    <a:pt x="161" y="271"/>
                    <a:pt x="162" y="270"/>
                  </a:cubicBezTo>
                  <a:cubicBezTo>
                    <a:pt x="163" y="270"/>
                    <a:pt x="163" y="270"/>
                    <a:pt x="164" y="270"/>
                  </a:cubicBezTo>
                  <a:cubicBezTo>
                    <a:pt x="164" y="269"/>
                    <a:pt x="165" y="269"/>
                    <a:pt x="165" y="269"/>
                  </a:cubicBezTo>
                  <a:cubicBezTo>
                    <a:pt x="165" y="269"/>
                    <a:pt x="166" y="269"/>
                    <a:pt x="167" y="268"/>
                  </a:cubicBezTo>
                  <a:cubicBezTo>
                    <a:pt x="168" y="268"/>
                    <a:pt x="168" y="268"/>
                    <a:pt x="169" y="268"/>
                  </a:cubicBezTo>
                  <a:cubicBezTo>
                    <a:pt x="170" y="267"/>
                    <a:pt x="170" y="267"/>
                    <a:pt x="171" y="267"/>
                  </a:cubicBezTo>
                  <a:cubicBezTo>
                    <a:pt x="172" y="267"/>
                    <a:pt x="172" y="267"/>
                    <a:pt x="172" y="267"/>
                  </a:cubicBezTo>
                  <a:cubicBezTo>
                    <a:pt x="173" y="266"/>
                    <a:pt x="173" y="266"/>
                    <a:pt x="174" y="266"/>
                  </a:cubicBezTo>
                  <a:cubicBezTo>
                    <a:pt x="175" y="266"/>
                    <a:pt x="175" y="266"/>
                    <a:pt x="176" y="266"/>
                  </a:cubicBezTo>
                  <a:cubicBezTo>
                    <a:pt x="176" y="266"/>
                    <a:pt x="177" y="266"/>
                    <a:pt x="178" y="266"/>
                  </a:cubicBezTo>
                  <a:cubicBezTo>
                    <a:pt x="179" y="266"/>
                    <a:pt x="179" y="266"/>
                    <a:pt x="179" y="266"/>
                  </a:cubicBezTo>
                  <a:cubicBezTo>
                    <a:pt x="180" y="266"/>
                    <a:pt x="180" y="266"/>
                    <a:pt x="180" y="266"/>
                  </a:cubicBezTo>
                  <a:cubicBezTo>
                    <a:pt x="180" y="266"/>
                    <a:pt x="180" y="266"/>
                    <a:pt x="180" y="265"/>
                  </a:cubicBezTo>
                  <a:cubicBezTo>
                    <a:pt x="180" y="264"/>
                    <a:pt x="180" y="265"/>
                    <a:pt x="179" y="265"/>
                  </a:cubicBezTo>
                  <a:cubicBezTo>
                    <a:pt x="178" y="265"/>
                    <a:pt x="178" y="264"/>
                    <a:pt x="177" y="264"/>
                  </a:cubicBezTo>
                  <a:cubicBezTo>
                    <a:pt x="177" y="263"/>
                    <a:pt x="179" y="263"/>
                    <a:pt x="179" y="263"/>
                  </a:cubicBezTo>
                  <a:cubicBezTo>
                    <a:pt x="180" y="263"/>
                    <a:pt x="181" y="263"/>
                    <a:pt x="181" y="263"/>
                  </a:cubicBezTo>
                  <a:cubicBezTo>
                    <a:pt x="182" y="263"/>
                    <a:pt x="183" y="263"/>
                    <a:pt x="183" y="263"/>
                  </a:cubicBezTo>
                  <a:cubicBezTo>
                    <a:pt x="183" y="263"/>
                    <a:pt x="183" y="263"/>
                    <a:pt x="184" y="263"/>
                  </a:cubicBezTo>
                  <a:cubicBezTo>
                    <a:pt x="184" y="263"/>
                    <a:pt x="184" y="263"/>
                    <a:pt x="184" y="263"/>
                  </a:cubicBezTo>
                  <a:cubicBezTo>
                    <a:pt x="184" y="264"/>
                    <a:pt x="184" y="264"/>
                    <a:pt x="184" y="264"/>
                  </a:cubicBezTo>
                  <a:cubicBezTo>
                    <a:pt x="184" y="264"/>
                    <a:pt x="184" y="264"/>
                    <a:pt x="184" y="265"/>
                  </a:cubicBezTo>
                  <a:cubicBezTo>
                    <a:pt x="184" y="265"/>
                    <a:pt x="184" y="265"/>
                    <a:pt x="184" y="265"/>
                  </a:cubicBezTo>
                  <a:cubicBezTo>
                    <a:pt x="185" y="265"/>
                    <a:pt x="184" y="266"/>
                    <a:pt x="185" y="266"/>
                  </a:cubicBezTo>
                  <a:cubicBezTo>
                    <a:pt x="185" y="266"/>
                    <a:pt x="185" y="266"/>
                    <a:pt x="186" y="266"/>
                  </a:cubicBezTo>
                  <a:cubicBezTo>
                    <a:pt x="186" y="266"/>
                    <a:pt x="187" y="266"/>
                    <a:pt x="188" y="266"/>
                  </a:cubicBezTo>
                  <a:cubicBezTo>
                    <a:pt x="188" y="266"/>
                    <a:pt x="189" y="266"/>
                    <a:pt x="189" y="267"/>
                  </a:cubicBezTo>
                  <a:cubicBezTo>
                    <a:pt x="190" y="267"/>
                    <a:pt x="190" y="267"/>
                    <a:pt x="191" y="266"/>
                  </a:cubicBezTo>
                  <a:cubicBezTo>
                    <a:pt x="191" y="266"/>
                    <a:pt x="190" y="266"/>
                    <a:pt x="190" y="266"/>
                  </a:cubicBezTo>
                  <a:cubicBezTo>
                    <a:pt x="190" y="265"/>
                    <a:pt x="190" y="265"/>
                    <a:pt x="190" y="265"/>
                  </a:cubicBezTo>
                  <a:cubicBezTo>
                    <a:pt x="190" y="264"/>
                    <a:pt x="190" y="264"/>
                    <a:pt x="189" y="264"/>
                  </a:cubicBezTo>
                  <a:cubicBezTo>
                    <a:pt x="189" y="265"/>
                    <a:pt x="189" y="264"/>
                    <a:pt x="189" y="264"/>
                  </a:cubicBezTo>
                  <a:cubicBezTo>
                    <a:pt x="188" y="263"/>
                    <a:pt x="189" y="263"/>
                    <a:pt x="189" y="263"/>
                  </a:cubicBezTo>
                  <a:cubicBezTo>
                    <a:pt x="190" y="262"/>
                    <a:pt x="190" y="261"/>
                    <a:pt x="190" y="260"/>
                  </a:cubicBezTo>
                  <a:cubicBezTo>
                    <a:pt x="191" y="259"/>
                    <a:pt x="190" y="261"/>
                    <a:pt x="190" y="261"/>
                  </a:cubicBezTo>
                  <a:cubicBezTo>
                    <a:pt x="190" y="261"/>
                    <a:pt x="190" y="262"/>
                    <a:pt x="190" y="263"/>
                  </a:cubicBezTo>
                  <a:cubicBezTo>
                    <a:pt x="190" y="264"/>
                    <a:pt x="190" y="263"/>
                    <a:pt x="191" y="264"/>
                  </a:cubicBezTo>
                  <a:cubicBezTo>
                    <a:pt x="191" y="265"/>
                    <a:pt x="191" y="265"/>
                    <a:pt x="191" y="266"/>
                  </a:cubicBezTo>
                  <a:cubicBezTo>
                    <a:pt x="192" y="266"/>
                    <a:pt x="192" y="266"/>
                    <a:pt x="193" y="266"/>
                  </a:cubicBezTo>
                  <a:cubicBezTo>
                    <a:pt x="193" y="267"/>
                    <a:pt x="193" y="267"/>
                    <a:pt x="194" y="267"/>
                  </a:cubicBezTo>
                  <a:cubicBezTo>
                    <a:pt x="195" y="267"/>
                    <a:pt x="195" y="267"/>
                    <a:pt x="195" y="267"/>
                  </a:cubicBezTo>
                  <a:cubicBezTo>
                    <a:pt x="195" y="267"/>
                    <a:pt x="195" y="267"/>
                    <a:pt x="196" y="267"/>
                  </a:cubicBezTo>
                  <a:cubicBezTo>
                    <a:pt x="197" y="267"/>
                    <a:pt x="198" y="266"/>
                    <a:pt x="199" y="266"/>
                  </a:cubicBezTo>
                  <a:cubicBezTo>
                    <a:pt x="200" y="266"/>
                    <a:pt x="201" y="266"/>
                    <a:pt x="202" y="266"/>
                  </a:cubicBezTo>
                  <a:cubicBezTo>
                    <a:pt x="202" y="266"/>
                    <a:pt x="203" y="266"/>
                    <a:pt x="203" y="266"/>
                  </a:cubicBezTo>
                  <a:cubicBezTo>
                    <a:pt x="204" y="266"/>
                    <a:pt x="204" y="266"/>
                    <a:pt x="205" y="265"/>
                  </a:cubicBezTo>
                  <a:cubicBezTo>
                    <a:pt x="206" y="264"/>
                    <a:pt x="206" y="264"/>
                    <a:pt x="206" y="263"/>
                  </a:cubicBezTo>
                  <a:cubicBezTo>
                    <a:pt x="207" y="263"/>
                    <a:pt x="207" y="263"/>
                    <a:pt x="207" y="262"/>
                  </a:cubicBezTo>
                  <a:cubicBezTo>
                    <a:pt x="208" y="261"/>
                    <a:pt x="207" y="261"/>
                    <a:pt x="207" y="260"/>
                  </a:cubicBezTo>
                  <a:cubicBezTo>
                    <a:pt x="207" y="259"/>
                    <a:pt x="207" y="260"/>
                    <a:pt x="208" y="259"/>
                  </a:cubicBezTo>
                  <a:cubicBezTo>
                    <a:pt x="208" y="258"/>
                    <a:pt x="208" y="258"/>
                    <a:pt x="209" y="257"/>
                  </a:cubicBezTo>
                  <a:cubicBezTo>
                    <a:pt x="210" y="256"/>
                    <a:pt x="209" y="256"/>
                    <a:pt x="210" y="256"/>
                  </a:cubicBezTo>
                  <a:cubicBezTo>
                    <a:pt x="210" y="255"/>
                    <a:pt x="210" y="255"/>
                    <a:pt x="210" y="255"/>
                  </a:cubicBezTo>
                  <a:cubicBezTo>
                    <a:pt x="211" y="254"/>
                    <a:pt x="211" y="254"/>
                    <a:pt x="211" y="253"/>
                  </a:cubicBezTo>
                  <a:cubicBezTo>
                    <a:pt x="212" y="253"/>
                    <a:pt x="212" y="253"/>
                    <a:pt x="212" y="253"/>
                  </a:cubicBezTo>
                  <a:cubicBezTo>
                    <a:pt x="213" y="252"/>
                    <a:pt x="213" y="252"/>
                    <a:pt x="213" y="252"/>
                  </a:cubicBezTo>
                  <a:cubicBezTo>
                    <a:pt x="214" y="251"/>
                    <a:pt x="214" y="251"/>
                    <a:pt x="214" y="251"/>
                  </a:cubicBezTo>
                  <a:cubicBezTo>
                    <a:pt x="215" y="250"/>
                    <a:pt x="216" y="250"/>
                    <a:pt x="216" y="250"/>
                  </a:cubicBezTo>
                  <a:cubicBezTo>
                    <a:pt x="217" y="249"/>
                    <a:pt x="217" y="249"/>
                    <a:pt x="217" y="249"/>
                  </a:cubicBezTo>
                  <a:cubicBezTo>
                    <a:pt x="217" y="248"/>
                    <a:pt x="217" y="248"/>
                    <a:pt x="217" y="248"/>
                  </a:cubicBezTo>
                  <a:cubicBezTo>
                    <a:pt x="216" y="247"/>
                    <a:pt x="216" y="247"/>
                    <a:pt x="216" y="247"/>
                  </a:cubicBezTo>
                  <a:cubicBezTo>
                    <a:pt x="216" y="247"/>
                    <a:pt x="215" y="247"/>
                    <a:pt x="215" y="247"/>
                  </a:cubicBezTo>
                  <a:cubicBezTo>
                    <a:pt x="214" y="247"/>
                    <a:pt x="213" y="247"/>
                    <a:pt x="213" y="246"/>
                  </a:cubicBezTo>
                  <a:cubicBezTo>
                    <a:pt x="212" y="246"/>
                    <a:pt x="212" y="246"/>
                    <a:pt x="211" y="245"/>
                  </a:cubicBezTo>
                  <a:cubicBezTo>
                    <a:pt x="211" y="244"/>
                    <a:pt x="211" y="244"/>
                    <a:pt x="210" y="244"/>
                  </a:cubicBezTo>
                  <a:cubicBezTo>
                    <a:pt x="209" y="243"/>
                    <a:pt x="209" y="243"/>
                    <a:pt x="209" y="242"/>
                  </a:cubicBezTo>
                  <a:cubicBezTo>
                    <a:pt x="208" y="241"/>
                    <a:pt x="208" y="241"/>
                    <a:pt x="208" y="240"/>
                  </a:cubicBezTo>
                  <a:cubicBezTo>
                    <a:pt x="208" y="238"/>
                    <a:pt x="207" y="239"/>
                    <a:pt x="207" y="239"/>
                  </a:cubicBezTo>
                  <a:cubicBezTo>
                    <a:pt x="207" y="239"/>
                    <a:pt x="204" y="239"/>
                    <a:pt x="203" y="239"/>
                  </a:cubicBezTo>
                  <a:cubicBezTo>
                    <a:pt x="202" y="239"/>
                    <a:pt x="202" y="239"/>
                    <a:pt x="202" y="238"/>
                  </a:cubicBezTo>
                  <a:cubicBezTo>
                    <a:pt x="201" y="237"/>
                    <a:pt x="201" y="237"/>
                    <a:pt x="201" y="237"/>
                  </a:cubicBezTo>
                  <a:cubicBezTo>
                    <a:pt x="200" y="237"/>
                    <a:pt x="199" y="237"/>
                    <a:pt x="199" y="236"/>
                  </a:cubicBezTo>
                  <a:cubicBezTo>
                    <a:pt x="199" y="236"/>
                    <a:pt x="198" y="236"/>
                    <a:pt x="198" y="235"/>
                  </a:cubicBezTo>
                  <a:cubicBezTo>
                    <a:pt x="197" y="234"/>
                    <a:pt x="196" y="235"/>
                    <a:pt x="196" y="234"/>
                  </a:cubicBezTo>
                  <a:cubicBezTo>
                    <a:pt x="195" y="234"/>
                    <a:pt x="196" y="233"/>
                    <a:pt x="195" y="232"/>
                  </a:cubicBezTo>
                  <a:cubicBezTo>
                    <a:pt x="195" y="231"/>
                    <a:pt x="195" y="231"/>
                    <a:pt x="195" y="231"/>
                  </a:cubicBezTo>
                  <a:cubicBezTo>
                    <a:pt x="195" y="230"/>
                    <a:pt x="194" y="230"/>
                    <a:pt x="195" y="229"/>
                  </a:cubicBezTo>
                  <a:cubicBezTo>
                    <a:pt x="195" y="228"/>
                    <a:pt x="195" y="227"/>
                    <a:pt x="194" y="226"/>
                  </a:cubicBezTo>
                  <a:cubicBezTo>
                    <a:pt x="194" y="226"/>
                    <a:pt x="193" y="226"/>
                    <a:pt x="192" y="226"/>
                  </a:cubicBezTo>
                  <a:cubicBezTo>
                    <a:pt x="192" y="226"/>
                    <a:pt x="192" y="226"/>
                    <a:pt x="192" y="226"/>
                  </a:cubicBezTo>
                  <a:cubicBezTo>
                    <a:pt x="192" y="226"/>
                    <a:pt x="191" y="225"/>
                    <a:pt x="190" y="225"/>
                  </a:cubicBezTo>
                  <a:cubicBezTo>
                    <a:pt x="189" y="225"/>
                    <a:pt x="190" y="225"/>
                    <a:pt x="191" y="224"/>
                  </a:cubicBezTo>
                  <a:cubicBezTo>
                    <a:pt x="191" y="223"/>
                    <a:pt x="190" y="223"/>
                    <a:pt x="190" y="222"/>
                  </a:cubicBezTo>
                  <a:cubicBezTo>
                    <a:pt x="190" y="220"/>
                    <a:pt x="190" y="220"/>
                    <a:pt x="190" y="219"/>
                  </a:cubicBezTo>
                  <a:cubicBezTo>
                    <a:pt x="190" y="218"/>
                    <a:pt x="190" y="219"/>
                    <a:pt x="189" y="219"/>
                  </a:cubicBezTo>
                  <a:cubicBezTo>
                    <a:pt x="188" y="218"/>
                    <a:pt x="188" y="219"/>
                    <a:pt x="187" y="219"/>
                  </a:cubicBezTo>
                  <a:cubicBezTo>
                    <a:pt x="186" y="218"/>
                    <a:pt x="187" y="217"/>
                    <a:pt x="187" y="216"/>
                  </a:cubicBezTo>
                  <a:cubicBezTo>
                    <a:pt x="187" y="216"/>
                    <a:pt x="186" y="215"/>
                    <a:pt x="186" y="215"/>
                  </a:cubicBezTo>
                  <a:cubicBezTo>
                    <a:pt x="186" y="215"/>
                    <a:pt x="185" y="215"/>
                    <a:pt x="185" y="213"/>
                  </a:cubicBezTo>
                  <a:cubicBezTo>
                    <a:pt x="185" y="212"/>
                    <a:pt x="185" y="213"/>
                    <a:pt x="186" y="212"/>
                  </a:cubicBezTo>
                  <a:cubicBezTo>
                    <a:pt x="187" y="212"/>
                    <a:pt x="187" y="211"/>
                    <a:pt x="187" y="210"/>
                  </a:cubicBezTo>
                  <a:cubicBezTo>
                    <a:pt x="186" y="209"/>
                    <a:pt x="186" y="210"/>
                    <a:pt x="185" y="210"/>
                  </a:cubicBezTo>
                  <a:cubicBezTo>
                    <a:pt x="184" y="209"/>
                    <a:pt x="184" y="209"/>
                    <a:pt x="184" y="208"/>
                  </a:cubicBezTo>
                  <a:cubicBezTo>
                    <a:pt x="185" y="207"/>
                    <a:pt x="185" y="207"/>
                    <a:pt x="186" y="207"/>
                  </a:cubicBezTo>
                  <a:cubicBezTo>
                    <a:pt x="187" y="207"/>
                    <a:pt x="187" y="206"/>
                    <a:pt x="188" y="206"/>
                  </a:cubicBezTo>
                  <a:cubicBezTo>
                    <a:pt x="189" y="205"/>
                    <a:pt x="188" y="205"/>
                    <a:pt x="188" y="204"/>
                  </a:cubicBezTo>
                  <a:cubicBezTo>
                    <a:pt x="188" y="204"/>
                    <a:pt x="188" y="203"/>
                    <a:pt x="188" y="202"/>
                  </a:cubicBezTo>
                  <a:cubicBezTo>
                    <a:pt x="189" y="201"/>
                    <a:pt x="188" y="202"/>
                    <a:pt x="188" y="201"/>
                  </a:cubicBezTo>
                  <a:cubicBezTo>
                    <a:pt x="188" y="200"/>
                    <a:pt x="188" y="200"/>
                    <a:pt x="188" y="200"/>
                  </a:cubicBezTo>
                  <a:cubicBezTo>
                    <a:pt x="188" y="199"/>
                    <a:pt x="189" y="198"/>
                    <a:pt x="189" y="198"/>
                  </a:cubicBezTo>
                  <a:cubicBezTo>
                    <a:pt x="190" y="197"/>
                    <a:pt x="189" y="197"/>
                    <a:pt x="189" y="196"/>
                  </a:cubicBezTo>
                  <a:cubicBezTo>
                    <a:pt x="189" y="194"/>
                    <a:pt x="189" y="195"/>
                    <a:pt x="190" y="193"/>
                  </a:cubicBezTo>
                  <a:cubicBezTo>
                    <a:pt x="191" y="192"/>
                    <a:pt x="190" y="193"/>
                    <a:pt x="190" y="192"/>
                  </a:cubicBezTo>
                  <a:cubicBezTo>
                    <a:pt x="190" y="191"/>
                    <a:pt x="190" y="191"/>
                    <a:pt x="190" y="190"/>
                  </a:cubicBezTo>
                  <a:cubicBezTo>
                    <a:pt x="190" y="189"/>
                    <a:pt x="190" y="189"/>
                    <a:pt x="191" y="188"/>
                  </a:cubicBezTo>
                  <a:cubicBezTo>
                    <a:pt x="191" y="187"/>
                    <a:pt x="190" y="187"/>
                    <a:pt x="189" y="187"/>
                  </a:cubicBezTo>
                  <a:cubicBezTo>
                    <a:pt x="189" y="186"/>
                    <a:pt x="189" y="187"/>
                    <a:pt x="188" y="187"/>
                  </a:cubicBezTo>
                  <a:cubicBezTo>
                    <a:pt x="188" y="187"/>
                    <a:pt x="186" y="186"/>
                    <a:pt x="186" y="186"/>
                  </a:cubicBezTo>
                  <a:cubicBezTo>
                    <a:pt x="186" y="185"/>
                    <a:pt x="184" y="184"/>
                    <a:pt x="184" y="183"/>
                  </a:cubicBezTo>
                  <a:cubicBezTo>
                    <a:pt x="184" y="183"/>
                    <a:pt x="184" y="183"/>
                    <a:pt x="184" y="182"/>
                  </a:cubicBezTo>
                  <a:cubicBezTo>
                    <a:pt x="184" y="182"/>
                    <a:pt x="184" y="181"/>
                    <a:pt x="184" y="179"/>
                  </a:cubicBezTo>
                  <a:cubicBezTo>
                    <a:pt x="184" y="178"/>
                    <a:pt x="184" y="179"/>
                    <a:pt x="184" y="178"/>
                  </a:cubicBezTo>
                  <a:cubicBezTo>
                    <a:pt x="184" y="177"/>
                    <a:pt x="184" y="177"/>
                    <a:pt x="185" y="176"/>
                  </a:cubicBezTo>
                  <a:cubicBezTo>
                    <a:pt x="186" y="176"/>
                    <a:pt x="186" y="175"/>
                    <a:pt x="187" y="175"/>
                  </a:cubicBezTo>
                  <a:cubicBezTo>
                    <a:pt x="187" y="174"/>
                    <a:pt x="187" y="174"/>
                    <a:pt x="187" y="173"/>
                  </a:cubicBezTo>
                  <a:cubicBezTo>
                    <a:pt x="188" y="172"/>
                    <a:pt x="187" y="172"/>
                    <a:pt x="188" y="172"/>
                  </a:cubicBezTo>
                  <a:cubicBezTo>
                    <a:pt x="188" y="171"/>
                    <a:pt x="188" y="171"/>
                    <a:pt x="189" y="171"/>
                  </a:cubicBezTo>
                  <a:cubicBezTo>
                    <a:pt x="190" y="171"/>
                    <a:pt x="189" y="171"/>
                    <a:pt x="189" y="170"/>
                  </a:cubicBezTo>
                  <a:cubicBezTo>
                    <a:pt x="189" y="169"/>
                    <a:pt x="188" y="169"/>
                    <a:pt x="188" y="169"/>
                  </a:cubicBezTo>
                  <a:cubicBezTo>
                    <a:pt x="188" y="168"/>
                    <a:pt x="189" y="168"/>
                    <a:pt x="189" y="168"/>
                  </a:cubicBezTo>
                  <a:cubicBezTo>
                    <a:pt x="190" y="168"/>
                    <a:pt x="189" y="167"/>
                    <a:pt x="189" y="167"/>
                  </a:cubicBezTo>
                  <a:cubicBezTo>
                    <a:pt x="189" y="167"/>
                    <a:pt x="189" y="166"/>
                    <a:pt x="189" y="166"/>
                  </a:cubicBezTo>
                  <a:cubicBezTo>
                    <a:pt x="189" y="165"/>
                    <a:pt x="189" y="165"/>
                    <a:pt x="189" y="164"/>
                  </a:cubicBezTo>
                  <a:cubicBezTo>
                    <a:pt x="190" y="163"/>
                    <a:pt x="189" y="163"/>
                    <a:pt x="189" y="163"/>
                  </a:cubicBezTo>
                  <a:cubicBezTo>
                    <a:pt x="189" y="163"/>
                    <a:pt x="188" y="160"/>
                    <a:pt x="188" y="159"/>
                  </a:cubicBezTo>
                  <a:cubicBezTo>
                    <a:pt x="188" y="159"/>
                    <a:pt x="187" y="158"/>
                    <a:pt x="187" y="157"/>
                  </a:cubicBezTo>
                  <a:cubicBezTo>
                    <a:pt x="188" y="157"/>
                    <a:pt x="187" y="157"/>
                    <a:pt x="187" y="156"/>
                  </a:cubicBezTo>
                  <a:cubicBezTo>
                    <a:pt x="187" y="155"/>
                    <a:pt x="187" y="155"/>
                    <a:pt x="187" y="154"/>
                  </a:cubicBezTo>
                  <a:cubicBezTo>
                    <a:pt x="187" y="154"/>
                    <a:pt x="187" y="153"/>
                    <a:pt x="187" y="152"/>
                  </a:cubicBezTo>
                  <a:cubicBezTo>
                    <a:pt x="187" y="151"/>
                    <a:pt x="187" y="151"/>
                    <a:pt x="187" y="150"/>
                  </a:cubicBezTo>
                  <a:cubicBezTo>
                    <a:pt x="188" y="149"/>
                    <a:pt x="188" y="149"/>
                    <a:pt x="188" y="148"/>
                  </a:cubicBezTo>
                  <a:cubicBezTo>
                    <a:pt x="188" y="148"/>
                    <a:pt x="188" y="147"/>
                    <a:pt x="188" y="147"/>
                  </a:cubicBezTo>
                  <a:cubicBezTo>
                    <a:pt x="187" y="146"/>
                    <a:pt x="187" y="146"/>
                    <a:pt x="187" y="146"/>
                  </a:cubicBezTo>
                  <a:cubicBezTo>
                    <a:pt x="187" y="146"/>
                    <a:pt x="189" y="146"/>
                    <a:pt x="189" y="145"/>
                  </a:cubicBezTo>
                  <a:cubicBezTo>
                    <a:pt x="189" y="144"/>
                    <a:pt x="189" y="145"/>
                    <a:pt x="190" y="144"/>
                  </a:cubicBezTo>
                  <a:cubicBezTo>
                    <a:pt x="191" y="144"/>
                    <a:pt x="191" y="144"/>
                    <a:pt x="191" y="144"/>
                  </a:cubicBezTo>
                  <a:cubicBezTo>
                    <a:pt x="191" y="144"/>
                    <a:pt x="192" y="143"/>
                    <a:pt x="193" y="143"/>
                  </a:cubicBezTo>
                  <a:cubicBezTo>
                    <a:pt x="193" y="142"/>
                    <a:pt x="194" y="142"/>
                    <a:pt x="194" y="141"/>
                  </a:cubicBezTo>
                  <a:cubicBezTo>
                    <a:pt x="195" y="141"/>
                    <a:pt x="194" y="141"/>
                    <a:pt x="194" y="140"/>
                  </a:cubicBezTo>
                  <a:cubicBezTo>
                    <a:pt x="194" y="139"/>
                    <a:pt x="193" y="139"/>
                    <a:pt x="194" y="139"/>
                  </a:cubicBezTo>
                  <a:cubicBezTo>
                    <a:pt x="194" y="138"/>
                    <a:pt x="194" y="138"/>
                    <a:pt x="193" y="137"/>
                  </a:cubicBezTo>
                  <a:cubicBezTo>
                    <a:pt x="192" y="137"/>
                    <a:pt x="192" y="137"/>
                    <a:pt x="191" y="136"/>
                  </a:cubicBezTo>
                  <a:cubicBezTo>
                    <a:pt x="191" y="136"/>
                    <a:pt x="190" y="135"/>
                    <a:pt x="190" y="135"/>
                  </a:cubicBezTo>
                  <a:cubicBezTo>
                    <a:pt x="190" y="133"/>
                    <a:pt x="190" y="133"/>
                    <a:pt x="190" y="133"/>
                  </a:cubicBezTo>
                  <a:cubicBezTo>
                    <a:pt x="189" y="132"/>
                    <a:pt x="189" y="132"/>
                    <a:pt x="189" y="132"/>
                  </a:cubicBezTo>
                  <a:cubicBezTo>
                    <a:pt x="189" y="131"/>
                    <a:pt x="189" y="131"/>
                    <a:pt x="189" y="131"/>
                  </a:cubicBezTo>
                  <a:cubicBezTo>
                    <a:pt x="187" y="131"/>
                    <a:pt x="187" y="131"/>
                    <a:pt x="187" y="131"/>
                  </a:cubicBezTo>
                  <a:cubicBezTo>
                    <a:pt x="187" y="131"/>
                    <a:pt x="187" y="130"/>
                    <a:pt x="187" y="130"/>
                  </a:cubicBezTo>
                  <a:cubicBezTo>
                    <a:pt x="186" y="129"/>
                    <a:pt x="186" y="130"/>
                    <a:pt x="185" y="129"/>
                  </a:cubicBezTo>
                  <a:cubicBezTo>
                    <a:pt x="185" y="129"/>
                    <a:pt x="184" y="129"/>
                    <a:pt x="184" y="129"/>
                  </a:cubicBezTo>
                  <a:cubicBezTo>
                    <a:pt x="184" y="129"/>
                    <a:pt x="184" y="128"/>
                    <a:pt x="183" y="128"/>
                  </a:cubicBezTo>
                  <a:cubicBezTo>
                    <a:pt x="182" y="127"/>
                    <a:pt x="182" y="127"/>
                    <a:pt x="181" y="127"/>
                  </a:cubicBezTo>
                  <a:cubicBezTo>
                    <a:pt x="181" y="127"/>
                    <a:pt x="181" y="126"/>
                    <a:pt x="181" y="126"/>
                  </a:cubicBezTo>
                  <a:cubicBezTo>
                    <a:pt x="181" y="125"/>
                    <a:pt x="180" y="125"/>
                    <a:pt x="179" y="125"/>
                  </a:cubicBezTo>
                  <a:cubicBezTo>
                    <a:pt x="179" y="124"/>
                    <a:pt x="178" y="124"/>
                    <a:pt x="178" y="122"/>
                  </a:cubicBezTo>
                  <a:cubicBezTo>
                    <a:pt x="178" y="121"/>
                    <a:pt x="178" y="122"/>
                    <a:pt x="178" y="121"/>
                  </a:cubicBezTo>
                  <a:cubicBezTo>
                    <a:pt x="178" y="120"/>
                    <a:pt x="177" y="120"/>
                    <a:pt x="177" y="119"/>
                  </a:cubicBezTo>
                  <a:cubicBezTo>
                    <a:pt x="177" y="119"/>
                    <a:pt x="177" y="118"/>
                    <a:pt x="178" y="118"/>
                  </a:cubicBezTo>
                  <a:cubicBezTo>
                    <a:pt x="179" y="118"/>
                    <a:pt x="180" y="118"/>
                    <a:pt x="180" y="118"/>
                  </a:cubicBezTo>
                  <a:cubicBezTo>
                    <a:pt x="180" y="118"/>
                    <a:pt x="179" y="117"/>
                    <a:pt x="180" y="117"/>
                  </a:cubicBezTo>
                  <a:cubicBezTo>
                    <a:pt x="181" y="117"/>
                    <a:pt x="181" y="117"/>
                    <a:pt x="181" y="117"/>
                  </a:cubicBezTo>
                  <a:cubicBezTo>
                    <a:pt x="182" y="118"/>
                    <a:pt x="182" y="117"/>
                    <a:pt x="183" y="117"/>
                  </a:cubicBezTo>
                  <a:cubicBezTo>
                    <a:pt x="183" y="117"/>
                    <a:pt x="183" y="116"/>
                    <a:pt x="183" y="115"/>
                  </a:cubicBezTo>
                  <a:cubicBezTo>
                    <a:pt x="183" y="114"/>
                    <a:pt x="184" y="114"/>
                    <a:pt x="184" y="114"/>
                  </a:cubicBezTo>
                  <a:cubicBezTo>
                    <a:pt x="185" y="113"/>
                    <a:pt x="184" y="113"/>
                    <a:pt x="183" y="113"/>
                  </a:cubicBezTo>
                  <a:cubicBezTo>
                    <a:pt x="183" y="112"/>
                    <a:pt x="184" y="112"/>
                    <a:pt x="184" y="111"/>
                  </a:cubicBezTo>
                  <a:cubicBezTo>
                    <a:pt x="184" y="110"/>
                    <a:pt x="184" y="110"/>
                    <a:pt x="184" y="110"/>
                  </a:cubicBezTo>
                  <a:cubicBezTo>
                    <a:pt x="183" y="109"/>
                    <a:pt x="183" y="109"/>
                    <a:pt x="183" y="108"/>
                  </a:cubicBezTo>
                  <a:cubicBezTo>
                    <a:pt x="182" y="107"/>
                    <a:pt x="182" y="108"/>
                    <a:pt x="182" y="107"/>
                  </a:cubicBezTo>
                  <a:cubicBezTo>
                    <a:pt x="181" y="106"/>
                    <a:pt x="181" y="106"/>
                    <a:pt x="181" y="105"/>
                  </a:cubicBezTo>
                  <a:cubicBezTo>
                    <a:pt x="180" y="104"/>
                    <a:pt x="181" y="104"/>
                    <a:pt x="181" y="104"/>
                  </a:cubicBezTo>
                  <a:cubicBezTo>
                    <a:pt x="182" y="103"/>
                    <a:pt x="182" y="103"/>
                    <a:pt x="182" y="103"/>
                  </a:cubicBezTo>
                  <a:cubicBezTo>
                    <a:pt x="182" y="103"/>
                    <a:pt x="181" y="101"/>
                    <a:pt x="181" y="100"/>
                  </a:cubicBezTo>
                  <a:cubicBezTo>
                    <a:pt x="182" y="100"/>
                    <a:pt x="182" y="100"/>
                    <a:pt x="182" y="100"/>
                  </a:cubicBezTo>
                  <a:cubicBezTo>
                    <a:pt x="182" y="100"/>
                    <a:pt x="183" y="99"/>
                    <a:pt x="184" y="99"/>
                  </a:cubicBezTo>
                  <a:cubicBezTo>
                    <a:pt x="185" y="99"/>
                    <a:pt x="185" y="98"/>
                    <a:pt x="185" y="97"/>
                  </a:cubicBezTo>
                  <a:cubicBezTo>
                    <a:pt x="185" y="97"/>
                    <a:pt x="184" y="96"/>
                    <a:pt x="184" y="95"/>
                  </a:cubicBezTo>
                  <a:cubicBezTo>
                    <a:pt x="184" y="94"/>
                    <a:pt x="184" y="94"/>
                    <a:pt x="184" y="93"/>
                  </a:cubicBezTo>
                  <a:cubicBezTo>
                    <a:pt x="184" y="93"/>
                    <a:pt x="184" y="93"/>
                    <a:pt x="185" y="92"/>
                  </a:cubicBezTo>
                  <a:cubicBezTo>
                    <a:pt x="185" y="92"/>
                    <a:pt x="186" y="92"/>
                    <a:pt x="186" y="92"/>
                  </a:cubicBezTo>
                  <a:cubicBezTo>
                    <a:pt x="186" y="92"/>
                    <a:pt x="185" y="91"/>
                    <a:pt x="185" y="90"/>
                  </a:cubicBezTo>
                  <a:cubicBezTo>
                    <a:pt x="186" y="90"/>
                    <a:pt x="186" y="89"/>
                    <a:pt x="186" y="88"/>
                  </a:cubicBezTo>
                  <a:cubicBezTo>
                    <a:pt x="186" y="87"/>
                    <a:pt x="186" y="88"/>
                    <a:pt x="186" y="87"/>
                  </a:cubicBezTo>
                  <a:cubicBezTo>
                    <a:pt x="186" y="86"/>
                    <a:pt x="186" y="86"/>
                    <a:pt x="185" y="86"/>
                  </a:cubicBezTo>
                  <a:cubicBezTo>
                    <a:pt x="184" y="85"/>
                    <a:pt x="184" y="86"/>
                    <a:pt x="184" y="86"/>
                  </a:cubicBezTo>
                  <a:cubicBezTo>
                    <a:pt x="183" y="86"/>
                    <a:pt x="183" y="86"/>
                    <a:pt x="183" y="85"/>
                  </a:cubicBezTo>
                  <a:cubicBezTo>
                    <a:pt x="184" y="85"/>
                    <a:pt x="184" y="84"/>
                    <a:pt x="183" y="84"/>
                  </a:cubicBezTo>
                  <a:cubicBezTo>
                    <a:pt x="183" y="83"/>
                    <a:pt x="182" y="83"/>
                    <a:pt x="181" y="82"/>
                  </a:cubicBezTo>
                  <a:cubicBezTo>
                    <a:pt x="181" y="82"/>
                    <a:pt x="180" y="82"/>
                    <a:pt x="178" y="82"/>
                  </a:cubicBezTo>
                  <a:cubicBezTo>
                    <a:pt x="177" y="82"/>
                    <a:pt x="178" y="83"/>
                    <a:pt x="177" y="83"/>
                  </a:cubicBezTo>
                  <a:cubicBezTo>
                    <a:pt x="176" y="83"/>
                    <a:pt x="176" y="82"/>
                    <a:pt x="176" y="83"/>
                  </a:cubicBezTo>
                  <a:cubicBezTo>
                    <a:pt x="175" y="83"/>
                    <a:pt x="175" y="83"/>
                    <a:pt x="175" y="84"/>
                  </a:cubicBezTo>
                  <a:cubicBezTo>
                    <a:pt x="175" y="85"/>
                    <a:pt x="175" y="85"/>
                    <a:pt x="174" y="85"/>
                  </a:cubicBezTo>
                  <a:cubicBezTo>
                    <a:pt x="174" y="86"/>
                    <a:pt x="174" y="86"/>
                    <a:pt x="173" y="86"/>
                  </a:cubicBezTo>
                  <a:cubicBezTo>
                    <a:pt x="172" y="86"/>
                    <a:pt x="172" y="86"/>
                    <a:pt x="171" y="86"/>
                  </a:cubicBezTo>
                  <a:cubicBezTo>
                    <a:pt x="170" y="86"/>
                    <a:pt x="170" y="85"/>
                    <a:pt x="170" y="84"/>
                  </a:cubicBezTo>
                  <a:cubicBezTo>
                    <a:pt x="170" y="83"/>
                    <a:pt x="170" y="84"/>
                    <a:pt x="171" y="84"/>
                  </a:cubicBezTo>
                  <a:cubicBezTo>
                    <a:pt x="172" y="83"/>
                    <a:pt x="172" y="84"/>
                    <a:pt x="173" y="84"/>
                  </a:cubicBezTo>
                  <a:cubicBezTo>
                    <a:pt x="174" y="83"/>
                    <a:pt x="173" y="83"/>
                    <a:pt x="173" y="82"/>
                  </a:cubicBezTo>
                  <a:cubicBezTo>
                    <a:pt x="173" y="81"/>
                    <a:pt x="173" y="81"/>
                    <a:pt x="172" y="81"/>
                  </a:cubicBezTo>
                  <a:cubicBezTo>
                    <a:pt x="172" y="81"/>
                    <a:pt x="171" y="81"/>
                    <a:pt x="170" y="81"/>
                  </a:cubicBezTo>
                  <a:cubicBezTo>
                    <a:pt x="169" y="81"/>
                    <a:pt x="170" y="80"/>
                    <a:pt x="170" y="79"/>
                  </a:cubicBezTo>
                  <a:cubicBezTo>
                    <a:pt x="171" y="78"/>
                    <a:pt x="170" y="79"/>
                    <a:pt x="172" y="79"/>
                  </a:cubicBezTo>
                  <a:cubicBezTo>
                    <a:pt x="173" y="79"/>
                    <a:pt x="172" y="79"/>
                    <a:pt x="173" y="78"/>
                  </a:cubicBezTo>
                  <a:cubicBezTo>
                    <a:pt x="174" y="78"/>
                    <a:pt x="174" y="79"/>
                    <a:pt x="175" y="79"/>
                  </a:cubicBezTo>
                  <a:cubicBezTo>
                    <a:pt x="176" y="79"/>
                    <a:pt x="176" y="79"/>
                    <a:pt x="177" y="79"/>
                  </a:cubicBezTo>
                  <a:cubicBezTo>
                    <a:pt x="178" y="78"/>
                    <a:pt x="177" y="78"/>
                    <a:pt x="177" y="77"/>
                  </a:cubicBezTo>
                  <a:cubicBezTo>
                    <a:pt x="177" y="76"/>
                    <a:pt x="177" y="76"/>
                    <a:pt x="178" y="75"/>
                  </a:cubicBezTo>
                  <a:cubicBezTo>
                    <a:pt x="178" y="75"/>
                    <a:pt x="177" y="75"/>
                    <a:pt x="177" y="75"/>
                  </a:cubicBezTo>
                  <a:cubicBezTo>
                    <a:pt x="177" y="75"/>
                    <a:pt x="176" y="74"/>
                    <a:pt x="176" y="73"/>
                  </a:cubicBezTo>
                  <a:cubicBezTo>
                    <a:pt x="176" y="73"/>
                    <a:pt x="176" y="73"/>
                    <a:pt x="175" y="72"/>
                  </a:cubicBezTo>
                  <a:cubicBezTo>
                    <a:pt x="174" y="71"/>
                    <a:pt x="174" y="71"/>
                    <a:pt x="174" y="71"/>
                  </a:cubicBezTo>
                  <a:cubicBezTo>
                    <a:pt x="175" y="70"/>
                    <a:pt x="175" y="70"/>
                    <a:pt x="175" y="69"/>
                  </a:cubicBezTo>
                  <a:cubicBezTo>
                    <a:pt x="175" y="68"/>
                    <a:pt x="175" y="68"/>
                    <a:pt x="176" y="67"/>
                  </a:cubicBezTo>
                  <a:cubicBezTo>
                    <a:pt x="176" y="66"/>
                    <a:pt x="176" y="66"/>
                    <a:pt x="176" y="66"/>
                  </a:cubicBezTo>
                  <a:cubicBezTo>
                    <a:pt x="176" y="65"/>
                    <a:pt x="176" y="64"/>
                    <a:pt x="176" y="63"/>
                  </a:cubicBezTo>
                  <a:cubicBezTo>
                    <a:pt x="176" y="63"/>
                    <a:pt x="176" y="62"/>
                    <a:pt x="176" y="62"/>
                  </a:cubicBezTo>
                  <a:cubicBezTo>
                    <a:pt x="176" y="61"/>
                    <a:pt x="177" y="61"/>
                    <a:pt x="177" y="61"/>
                  </a:cubicBezTo>
                  <a:cubicBezTo>
                    <a:pt x="177" y="60"/>
                    <a:pt x="177" y="60"/>
                    <a:pt x="177" y="59"/>
                  </a:cubicBezTo>
                  <a:cubicBezTo>
                    <a:pt x="176" y="59"/>
                    <a:pt x="176" y="59"/>
                    <a:pt x="176" y="59"/>
                  </a:cubicBezTo>
                  <a:cubicBezTo>
                    <a:pt x="176" y="59"/>
                    <a:pt x="176" y="57"/>
                    <a:pt x="176" y="56"/>
                  </a:cubicBezTo>
                  <a:cubicBezTo>
                    <a:pt x="177" y="56"/>
                    <a:pt x="177" y="56"/>
                    <a:pt x="178" y="57"/>
                  </a:cubicBezTo>
                  <a:cubicBezTo>
                    <a:pt x="179" y="57"/>
                    <a:pt x="179" y="57"/>
                    <a:pt x="179" y="56"/>
                  </a:cubicBezTo>
                  <a:cubicBezTo>
                    <a:pt x="179" y="55"/>
                    <a:pt x="179" y="55"/>
                    <a:pt x="178" y="54"/>
                  </a:cubicBezTo>
                  <a:cubicBezTo>
                    <a:pt x="178" y="54"/>
                    <a:pt x="177" y="53"/>
                    <a:pt x="177" y="53"/>
                  </a:cubicBezTo>
                  <a:cubicBezTo>
                    <a:pt x="177" y="53"/>
                    <a:pt x="177" y="53"/>
                    <a:pt x="176" y="53"/>
                  </a:cubicBezTo>
                  <a:cubicBezTo>
                    <a:pt x="176" y="53"/>
                    <a:pt x="176" y="52"/>
                    <a:pt x="176" y="52"/>
                  </a:cubicBezTo>
                  <a:cubicBezTo>
                    <a:pt x="177" y="51"/>
                    <a:pt x="176" y="50"/>
                    <a:pt x="176" y="50"/>
                  </a:cubicBezTo>
                  <a:cubicBezTo>
                    <a:pt x="176" y="50"/>
                    <a:pt x="176" y="50"/>
                    <a:pt x="176" y="49"/>
                  </a:cubicBezTo>
                  <a:cubicBezTo>
                    <a:pt x="176" y="49"/>
                    <a:pt x="176" y="48"/>
                    <a:pt x="176" y="47"/>
                  </a:cubicBezTo>
                  <a:cubicBezTo>
                    <a:pt x="176" y="46"/>
                    <a:pt x="176" y="46"/>
                    <a:pt x="176" y="45"/>
                  </a:cubicBezTo>
                  <a:cubicBezTo>
                    <a:pt x="177" y="45"/>
                    <a:pt x="177" y="45"/>
                    <a:pt x="177" y="45"/>
                  </a:cubicBezTo>
                  <a:cubicBezTo>
                    <a:pt x="178" y="43"/>
                    <a:pt x="178" y="43"/>
                    <a:pt x="178" y="43"/>
                  </a:cubicBezTo>
                  <a:cubicBezTo>
                    <a:pt x="178" y="43"/>
                    <a:pt x="176" y="43"/>
                    <a:pt x="176" y="43"/>
                  </a:cubicBezTo>
                  <a:cubicBezTo>
                    <a:pt x="176" y="43"/>
                    <a:pt x="175" y="42"/>
                    <a:pt x="175" y="42"/>
                  </a:cubicBezTo>
                  <a:cubicBezTo>
                    <a:pt x="174" y="42"/>
                    <a:pt x="174" y="42"/>
                    <a:pt x="174" y="42"/>
                  </a:cubicBezTo>
                  <a:cubicBezTo>
                    <a:pt x="174" y="41"/>
                    <a:pt x="174" y="41"/>
                    <a:pt x="174" y="41"/>
                  </a:cubicBezTo>
                  <a:cubicBezTo>
                    <a:pt x="174" y="41"/>
                    <a:pt x="174" y="40"/>
                    <a:pt x="174" y="40"/>
                  </a:cubicBezTo>
                  <a:cubicBezTo>
                    <a:pt x="174" y="39"/>
                    <a:pt x="173" y="39"/>
                    <a:pt x="173" y="39"/>
                  </a:cubicBezTo>
                  <a:cubicBezTo>
                    <a:pt x="173" y="38"/>
                    <a:pt x="173" y="38"/>
                    <a:pt x="173" y="38"/>
                  </a:cubicBezTo>
                  <a:cubicBezTo>
                    <a:pt x="173" y="38"/>
                    <a:pt x="174" y="37"/>
                    <a:pt x="173" y="37"/>
                  </a:cubicBezTo>
                  <a:cubicBezTo>
                    <a:pt x="173" y="36"/>
                    <a:pt x="173" y="37"/>
                    <a:pt x="172" y="37"/>
                  </a:cubicBezTo>
                  <a:cubicBezTo>
                    <a:pt x="171" y="37"/>
                    <a:pt x="171" y="37"/>
                    <a:pt x="171" y="37"/>
                  </a:cubicBezTo>
                  <a:cubicBezTo>
                    <a:pt x="170" y="36"/>
                    <a:pt x="169" y="37"/>
                    <a:pt x="169" y="37"/>
                  </a:cubicBezTo>
                  <a:cubicBezTo>
                    <a:pt x="168" y="38"/>
                    <a:pt x="168" y="38"/>
                    <a:pt x="168" y="38"/>
                  </a:cubicBezTo>
                  <a:cubicBezTo>
                    <a:pt x="167" y="37"/>
                    <a:pt x="167" y="37"/>
                    <a:pt x="167" y="37"/>
                  </a:cubicBezTo>
                  <a:cubicBezTo>
                    <a:pt x="167" y="37"/>
                    <a:pt x="167" y="37"/>
                    <a:pt x="167" y="37"/>
                  </a:cubicBezTo>
                  <a:cubicBezTo>
                    <a:pt x="167" y="37"/>
                    <a:pt x="166" y="35"/>
                    <a:pt x="166" y="35"/>
                  </a:cubicBezTo>
                  <a:cubicBezTo>
                    <a:pt x="166" y="35"/>
                    <a:pt x="166" y="34"/>
                    <a:pt x="166" y="33"/>
                  </a:cubicBezTo>
                  <a:cubicBezTo>
                    <a:pt x="166" y="33"/>
                    <a:pt x="166" y="32"/>
                    <a:pt x="166" y="31"/>
                  </a:cubicBezTo>
                  <a:cubicBezTo>
                    <a:pt x="166" y="31"/>
                    <a:pt x="165" y="31"/>
                    <a:pt x="164" y="31"/>
                  </a:cubicBezTo>
                  <a:cubicBezTo>
                    <a:pt x="163" y="31"/>
                    <a:pt x="162" y="31"/>
                    <a:pt x="162" y="31"/>
                  </a:cubicBezTo>
                  <a:cubicBezTo>
                    <a:pt x="162" y="31"/>
                    <a:pt x="162" y="30"/>
                    <a:pt x="162" y="29"/>
                  </a:cubicBezTo>
                  <a:cubicBezTo>
                    <a:pt x="162" y="29"/>
                    <a:pt x="161" y="29"/>
                    <a:pt x="161" y="29"/>
                  </a:cubicBezTo>
                  <a:cubicBezTo>
                    <a:pt x="161" y="29"/>
                    <a:pt x="161" y="28"/>
                    <a:pt x="160" y="27"/>
                  </a:cubicBezTo>
                  <a:cubicBezTo>
                    <a:pt x="160" y="27"/>
                    <a:pt x="159" y="28"/>
                    <a:pt x="159" y="27"/>
                  </a:cubicBezTo>
                  <a:cubicBezTo>
                    <a:pt x="158" y="27"/>
                    <a:pt x="158" y="27"/>
                    <a:pt x="158" y="27"/>
                  </a:cubicBezTo>
                  <a:cubicBezTo>
                    <a:pt x="157" y="26"/>
                    <a:pt x="157" y="27"/>
                    <a:pt x="156" y="26"/>
                  </a:cubicBezTo>
                  <a:cubicBezTo>
                    <a:pt x="155" y="26"/>
                    <a:pt x="156" y="26"/>
                    <a:pt x="155" y="25"/>
                  </a:cubicBezTo>
                  <a:cubicBezTo>
                    <a:pt x="155" y="24"/>
                    <a:pt x="154" y="24"/>
                    <a:pt x="154" y="23"/>
                  </a:cubicBezTo>
                  <a:cubicBezTo>
                    <a:pt x="153" y="23"/>
                    <a:pt x="154" y="23"/>
                    <a:pt x="155" y="22"/>
                  </a:cubicBezTo>
                  <a:cubicBezTo>
                    <a:pt x="156" y="22"/>
                    <a:pt x="155" y="22"/>
                    <a:pt x="155" y="21"/>
                  </a:cubicBezTo>
                  <a:cubicBezTo>
                    <a:pt x="154" y="21"/>
                    <a:pt x="154" y="20"/>
                    <a:pt x="155" y="20"/>
                  </a:cubicBezTo>
                  <a:cubicBezTo>
                    <a:pt x="156" y="19"/>
                    <a:pt x="156" y="19"/>
                    <a:pt x="157" y="18"/>
                  </a:cubicBezTo>
                  <a:cubicBezTo>
                    <a:pt x="158" y="17"/>
                    <a:pt x="158" y="17"/>
                    <a:pt x="158" y="17"/>
                  </a:cubicBezTo>
                  <a:cubicBezTo>
                    <a:pt x="158" y="16"/>
                    <a:pt x="158" y="16"/>
                    <a:pt x="158" y="15"/>
                  </a:cubicBezTo>
                  <a:cubicBezTo>
                    <a:pt x="158" y="15"/>
                    <a:pt x="158" y="13"/>
                    <a:pt x="158" y="12"/>
                  </a:cubicBezTo>
                  <a:cubicBezTo>
                    <a:pt x="158" y="12"/>
                    <a:pt x="158" y="11"/>
                    <a:pt x="158" y="10"/>
                  </a:cubicBezTo>
                  <a:cubicBezTo>
                    <a:pt x="158" y="10"/>
                    <a:pt x="159" y="10"/>
                    <a:pt x="159" y="10"/>
                  </a:cubicBezTo>
                  <a:cubicBezTo>
                    <a:pt x="160" y="9"/>
                    <a:pt x="160" y="9"/>
                    <a:pt x="160" y="8"/>
                  </a:cubicBezTo>
                  <a:cubicBezTo>
                    <a:pt x="160" y="7"/>
                    <a:pt x="160" y="7"/>
                    <a:pt x="160" y="6"/>
                  </a:cubicBezTo>
                  <a:cubicBezTo>
                    <a:pt x="160" y="5"/>
                    <a:pt x="160" y="5"/>
                    <a:pt x="160" y="5"/>
                  </a:cubicBezTo>
                  <a:cubicBezTo>
                    <a:pt x="160" y="4"/>
                    <a:pt x="159" y="5"/>
                    <a:pt x="159" y="4"/>
                  </a:cubicBezTo>
                  <a:cubicBezTo>
                    <a:pt x="159" y="4"/>
                    <a:pt x="159" y="3"/>
                    <a:pt x="159" y="3"/>
                  </a:cubicBezTo>
                  <a:cubicBezTo>
                    <a:pt x="159" y="3"/>
                    <a:pt x="158" y="3"/>
                    <a:pt x="158" y="3"/>
                  </a:cubicBezTo>
                  <a:cubicBezTo>
                    <a:pt x="158" y="3"/>
                    <a:pt x="157" y="3"/>
                    <a:pt x="157" y="3"/>
                  </a:cubicBezTo>
                  <a:cubicBezTo>
                    <a:pt x="157" y="3"/>
                    <a:pt x="156" y="3"/>
                    <a:pt x="156" y="3"/>
                  </a:cubicBezTo>
                  <a:cubicBezTo>
                    <a:pt x="156" y="3"/>
                    <a:pt x="156" y="3"/>
                    <a:pt x="155" y="4"/>
                  </a:cubicBezTo>
                  <a:cubicBezTo>
                    <a:pt x="155" y="4"/>
                    <a:pt x="155" y="4"/>
                    <a:pt x="154" y="4"/>
                  </a:cubicBezTo>
                  <a:cubicBezTo>
                    <a:pt x="154" y="4"/>
                    <a:pt x="154" y="4"/>
                    <a:pt x="154" y="4"/>
                  </a:cubicBezTo>
                  <a:cubicBezTo>
                    <a:pt x="154" y="3"/>
                    <a:pt x="154" y="4"/>
                    <a:pt x="153" y="4"/>
                  </a:cubicBezTo>
                  <a:cubicBezTo>
                    <a:pt x="152" y="4"/>
                    <a:pt x="153" y="3"/>
                    <a:pt x="152" y="3"/>
                  </a:cubicBezTo>
                  <a:cubicBezTo>
                    <a:pt x="152" y="2"/>
                    <a:pt x="152" y="2"/>
                    <a:pt x="152" y="2"/>
                  </a:cubicBezTo>
                  <a:cubicBezTo>
                    <a:pt x="152" y="2"/>
                    <a:pt x="152" y="1"/>
                    <a:pt x="152" y="1"/>
                  </a:cubicBezTo>
                  <a:cubicBezTo>
                    <a:pt x="145" y="0"/>
                    <a:pt x="145" y="0"/>
                    <a:pt x="145" y="0"/>
                  </a:cubicBezTo>
                  <a:cubicBezTo>
                    <a:pt x="145" y="0"/>
                    <a:pt x="145" y="0"/>
                    <a:pt x="145" y="0"/>
                  </a:cubicBezTo>
                  <a:cubicBezTo>
                    <a:pt x="145" y="0"/>
                    <a:pt x="144" y="0"/>
                    <a:pt x="145" y="1"/>
                  </a:cubicBezTo>
                  <a:cubicBezTo>
                    <a:pt x="145" y="1"/>
                    <a:pt x="145" y="1"/>
                    <a:pt x="145" y="1"/>
                  </a:cubicBezTo>
                  <a:cubicBezTo>
                    <a:pt x="144" y="2"/>
                    <a:pt x="144" y="2"/>
                    <a:pt x="144" y="2"/>
                  </a:cubicBezTo>
                  <a:cubicBezTo>
                    <a:pt x="143" y="3"/>
                    <a:pt x="143" y="3"/>
                    <a:pt x="142" y="4"/>
                  </a:cubicBezTo>
                  <a:cubicBezTo>
                    <a:pt x="141" y="4"/>
                    <a:pt x="141" y="6"/>
                    <a:pt x="141" y="5"/>
                  </a:cubicBezTo>
                  <a:cubicBezTo>
                    <a:pt x="140" y="4"/>
                    <a:pt x="140" y="3"/>
                    <a:pt x="140" y="3"/>
                  </a:cubicBezTo>
                  <a:cubicBezTo>
                    <a:pt x="140" y="3"/>
                    <a:pt x="140" y="2"/>
                    <a:pt x="139" y="3"/>
                  </a:cubicBezTo>
                  <a:cubicBezTo>
                    <a:pt x="138" y="3"/>
                    <a:pt x="138" y="3"/>
                    <a:pt x="137" y="4"/>
                  </a:cubicBezTo>
                  <a:cubicBezTo>
                    <a:pt x="137" y="4"/>
                    <a:pt x="137" y="5"/>
                    <a:pt x="137" y="5"/>
                  </a:cubicBezTo>
                  <a:cubicBezTo>
                    <a:pt x="137" y="5"/>
                    <a:pt x="138" y="5"/>
                    <a:pt x="137" y="6"/>
                  </a:cubicBezTo>
                  <a:cubicBezTo>
                    <a:pt x="137" y="7"/>
                    <a:pt x="137" y="6"/>
                    <a:pt x="136" y="7"/>
                  </a:cubicBezTo>
                  <a:cubicBezTo>
                    <a:pt x="134" y="8"/>
                    <a:pt x="134" y="7"/>
                    <a:pt x="134" y="8"/>
                  </a:cubicBezTo>
                  <a:cubicBezTo>
                    <a:pt x="134" y="9"/>
                    <a:pt x="130" y="9"/>
                    <a:pt x="130" y="9"/>
                  </a:cubicBezTo>
                  <a:cubicBezTo>
                    <a:pt x="130" y="11"/>
                    <a:pt x="130" y="11"/>
                    <a:pt x="130" y="11"/>
                  </a:cubicBezTo>
                  <a:cubicBezTo>
                    <a:pt x="129" y="12"/>
                    <a:pt x="129" y="12"/>
                    <a:pt x="129" y="12"/>
                  </a:cubicBezTo>
                  <a:cubicBezTo>
                    <a:pt x="127" y="11"/>
                    <a:pt x="127" y="11"/>
                    <a:pt x="127" y="11"/>
                  </a:cubicBezTo>
                  <a:cubicBezTo>
                    <a:pt x="126" y="10"/>
                    <a:pt x="126" y="10"/>
                    <a:pt x="126" y="10"/>
                  </a:cubicBezTo>
                  <a:cubicBezTo>
                    <a:pt x="127" y="9"/>
                    <a:pt x="127" y="9"/>
                    <a:pt x="127" y="9"/>
                  </a:cubicBezTo>
                  <a:cubicBezTo>
                    <a:pt x="127" y="9"/>
                    <a:pt x="127" y="8"/>
                    <a:pt x="126" y="9"/>
                  </a:cubicBezTo>
                  <a:cubicBezTo>
                    <a:pt x="126" y="9"/>
                    <a:pt x="125" y="9"/>
                    <a:pt x="125" y="9"/>
                  </a:cubicBezTo>
                  <a:cubicBezTo>
                    <a:pt x="125" y="8"/>
                    <a:pt x="125" y="8"/>
                    <a:pt x="125" y="8"/>
                  </a:cubicBezTo>
                  <a:cubicBezTo>
                    <a:pt x="120" y="8"/>
                    <a:pt x="120" y="8"/>
                    <a:pt x="120" y="8"/>
                  </a:cubicBezTo>
                  <a:cubicBezTo>
                    <a:pt x="120" y="8"/>
                    <a:pt x="120" y="8"/>
                    <a:pt x="120" y="8"/>
                  </a:cubicBezTo>
                  <a:cubicBezTo>
                    <a:pt x="119" y="8"/>
                    <a:pt x="119" y="8"/>
                    <a:pt x="119" y="8"/>
                  </a:cubicBezTo>
                  <a:cubicBezTo>
                    <a:pt x="118" y="8"/>
                    <a:pt x="118" y="8"/>
                    <a:pt x="118" y="8"/>
                  </a:cubicBezTo>
                  <a:cubicBezTo>
                    <a:pt x="117" y="8"/>
                    <a:pt x="117" y="8"/>
                    <a:pt x="117" y="8"/>
                  </a:cubicBezTo>
                  <a:cubicBezTo>
                    <a:pt x="117" y="9"/>
                    <a:pt x="117" y="9"/>
                    <a:pt x="117" y="9"/>
                  </a:cubicBezTo>
                  <a:cubicBezTo>
                    <a:pt x="117" y="9"/>
                    <a:pt x="116" y="9"/>
                    <a:pt x="116" y="10"/>
                  </a:cubicBezTo>
                  <a:cubicBezTo>
                    <a:pt x="115" y="10"/>
                    <a:pt x="115" y="10"/>
                    <a:pt x="115" y="10"/>
                  </a:cubicBezTo>
                  <a:cubicBezTo>
                    <a:pt x="115" y="9"/>
                    <a:pt x="115" y="9"/>
                    <a:pt x="115" y="9"/>
                  </a:cubicBezTo>
                  <a:cubicBezTo>
                    <a:pt x="115" y="8"/>
                    <a:pt x="115" y="8"/>
                    <a:pt x="115" y="8"/>
                  </a:cubicBezTo>
                  <a:cubicBezTo>
                    <a:pt x="107" y="7"/>
                    <a:pt x="107" y="7"/>
                    <a:pt x="107" y="7"/>
                  </a:cubicBezTo>
                  <a:cubicBezTo>
                    <a:pt x="105" y="8"/>
                    <a:pt x="105" y="8"/>
                    <a:pt x="105" y="8"/>
                  </a:cubicBezTo>
                  <a:cubicBezTo>
                    <a:pt x="92" y="8"/>
                    <a:pt x="92" y="8"/>
                    <a:pt x="92" y="8"/>
                  </a:cubicBezTo>
                  <a:cubicBezTo>
                    <a:pt x="89" y="6"/>
                    <a:pt x="89" y="6"/>
                    <a:pt x="89" y="6"/>
                  </a:cubicBezTo>
                  <a:cubicBezTo>
                    <a:pt x="82" y="6"/>
                    <a:pt x="82" y="6"/>
                    <a:pt x="82" y="6"/>
                  </a:cubicBezTo>
                  <a:cubicBezTo>
                    <a:pt x="82" y="8"/>
                    <a:pt x="82" y="8"/>
                    <a:pt x="82" y="8"/>
                  </a:cubicBezTo>
                  <a:cubicBezTo>
                    <a:pt x="31" y="8"/>
                    <a:pt x="31" y="8"/>
                    <a:pt x="31" y="8"/>
                  </a:cubicBezTo>
                  <a:cubicBezTo>
                    <a:pt x="31" y="9"/>
                    <a:pt x="31" y="9"/>
                    <a:pt x="31" y="9"/>
                  </a:cubicBezTo>
                  <a:cubicBezTo>
                    <a:pt x="25" y="9"/>
                    <a:pt x="25" y="9"/>
                    <a:pt x="25" y="9"/>
                  </a:cubicBezTo>
                  <a:cubicBezTo>
                    <a:pt x="25" y="8"/>
                    <a:pt x="25" y="8"/>
                    <a:pt x="25" y="8"/>
                  </a:cubicBezTo>
                  <a:cubicBezTo>
                    <a:pt x="21" y="8"/>
                    <a:pt x="21" y="8"/>
                    <a:pt x="21" y="8"/>
                  </a:cubicBezTo>
                  <a:cubicBezTo>
                    <a:pt x="21" y="8"/>
                    <a:pt x="19" y="8"/>
                    <a:pt x="20" y="9"/>
                  </a:cubicBezTo>
                  <a:cubicBezTo>
                    <a:pt x="20" y="9"/>
                    <a:pt x="20" y="10"/>
                    <a:pt x="20" y="10"/>
                  </a:cubicBezTo>
                  <a:cubicBezTo>
                    <a:pt x="21" y="11"/>
                    <a:pt x="22" y="10"/>
                    <a:pt x="21" y="11"/>
                  </a:cubicBezTo>
                  <a:cubicBezTo>
                    <a:pt x="21" y="12"/>
                    <a:pt x="20" y="13"/>
                    <a:pt x="20" y="13"/>
                  </a:cubicBezTo>
                  <a:cubicBezTo>
                    <a:pt x="20" y="13"/>
                    <a:pt x="20" y="13"/>
                    <a:pt x="19" y="14"/>
                  </a:cubicBezTo>
                  <a:cubicBezTo>
                    <a:pt x="18" y="14"/>
                    <a:pt x="17" y="13"/>
                    <a:pt x="18" y="14"/>
                  </a:cubicBezTo>
                  <a:cubicBezTo>
                    <a:pt x="18" y="15"/>
                    <a:pt x="19" y="16"/>
                    <a:pt x="19" y="17"/>
                  </a:cubicBezTo>
                  <a:cubicBezTo>
                    <a:pt x="18" y="17"/>
                    <a:pt x="18" y="18"/>
                    <a:pt x="17" y="18"/>
                  </a:cubicBezTo>
                  <a:cubicBezTo>
                    <a:pt x="17" y="19"/>
                    <a:pt x="16" y="19"/>
                    <a:pt x="16" y="19"/>
                  </a:cubicBezTo>
                  <a:cubicBezTo>
                    <a:pt x="17" y="20"/>
                    <a:pt x="17" y="20"/>
                    <a:pt x="17" y="21"/>
                  </a:cubicBezTo>
                  <a:cubicBezTo>
                    <a:pt x="17" y="21"/>
                    <a:pt x="16" y="20"/>
                    <a:pt x="16" y="21"/>
                  </a:cubicBezTo>
                  <a:cubicBezTo>
                    <a:pt x="15" y="23"/>
                    <a:pt x="15" y="23"/>
                    <a:pt x="16" y="23"/>
                  </a:cubicBezTo>
                  <a:cubicBezTo>
                    <a:pt x="16" y="24"/>
                    <a:pt x="17" y="24"/>
                    <a:pt x="17" y="24"/>
                  </a:cubicBezTo>
                  <a:cubicBezTo>
                    <a:pt x="16" y="25"/>
                    <a:pt x="16" y="25"/>
                    <a:pt x="15" y="26"/>
                  </a:cubicBezTo>
                  <a:cubicBezTo>
                    <a:pt x="15" y="26"/>
                    <a:pt x="15" y="26"/>
                    <a:pt x="15" y="27"/>
                  </a:cubicBezTo>
                  <a:cubicBezTo>
                    <a:pt x="15" y="28"/>
                    <a:pt x="16" y="29"/>
                    <a:pt x="17" y="30"/>
                  </a:cubicBezTo>
                  <a:cubicBezTo>
                    <a:pt x="17" y="31"/>
                    <a:pt x="17" y="31"/>
                    <a:pt x="18" y="32"/>
                  </a:cubicBezTo>
                  <a:cubicBezTo>
                    <a:pt x="18" y="33"/>
                    <a:pt x="17" y="33"/>
                    <a:pt x="19" y="34"/>
                  </a:cubicBezTo>
                  <a:cubicBezTo>
                    <a:pt x="20" y="36"/>
                    <a:pt x="20" y="36"/>
                    <a:pt x="20" y="36"/>
                  </a:cubicBezTo>
                  <a:cubicBezTo>
                    <a:pt x="21" y="37"/>
                    <a:pt x="22" y="36"/>
                    <a:pt x="22" y="37"/>
                  </a:cubicBezTo>
                  <a:cubicBezTo>
                    <a:pt x="23" y="37"/>
                    <a:pt x="23" y="37"/>
                    <a:pt x="23" y="37"/>
                  </a:cubicBezTo>
                  <a:cubicBezTo>
                    <a:pt x="23" y="37"/>
                    <a:pt x="22" y="38"/>
                    <a:pt x="21" y="39"/>
                  </a:cubicBezTo>
                  <a:cubicBezTo>
                    <a:pt x="20" y="39"/>
                    <a:pt x="19" y="39"/>
                    <a:pt x="20" y="40"/>
                  </a:cubicBezTo>
                  <a:cubicBezTo>
                    <a:pt x="20" y="41"/>
                    <a:pt x="19" y="41"/>
                    <a:pt x="20" y="42"/>
                  </a:cubicBezTo>
                  <a:cubicBezTo>
                    <a:pt x="20" y="42"/>
                    <a:pt x="20" y="42"/>
                    <a:pt x="21" y="43"/>
                  </a:cubicBezTo>
                  <a:cubicBezTo>
                    <a:pt x="22" y="44"/>
                    <a:pt x="22" y="45"/>
                    <a:pt x="22" y="45"/>
                  </a:cubicBezTo>
                  <a:cubicBezTo>
                    <a:pt x="23" y="45"/>
                    <a:pt x="23" y="44"/>
                    <a:pt x="24" y="45"/>
                  </a:cubicBezTo>
                  <a:cubicBezTo>
                    <a:pt x="25" y="45"/>
                    <a:pt x="26" y="45"/>
                    <a:pt x="25" y="46"/>
                  </a:cubicBezTo>
                  <a:cubicBezTo>
                    <a:pt x="23" y="47"/>
                    <a:pt x="23" y="46"/>
                    <a:pt x="23" y="47"/>
                  </a:cubicBezTo>
                  <a:cubicBezTo>
                    <a:pt x="23" y="48"/>
                    <a:pt x="22" y="48"/>
                    <a:pt x="22" y="49"/>
                  </a:cubicBezTo>
                  <a:cubicBezTo>
                    <a:pt x="22" y="49"/>
                    <a:pt x="21" y="49"/>
                    <a:pt x="22" y="50"/>
                  </a:cubicBezTo>
                  <a:cubicBezTo>
                    <a:pt x="22" y="51"/>
                    <a:pt x="23" y="51"/>
                    <a:pt x="23" y="52"/>
                  </a:cubicBezTo>
                  <a:cubicBezTo>
                    <a:pt x="22" y="53"/>
                    <a:pt x="22" y="53"/>
                    <a:pt x="22" y="54"/>
                  </a:cubicBezTo>
                  <a:cubicBezTo>
                    <a:pt x="22" y="55"/>
                    <a:pt x="23" y="55"/>
                    <a:pt x="23" y="56"/>
                  </a:cubicBezTo>
                  <a:cubicBezTo>
                    <a:pt x="24" y="58"/>
                    <a:pt x="24" y="58"/>
                    <a:pt x="24" y="59"/>
                  </a:cubicBezTo>
                  <a:cubicBezTo>
                    <a:pt x="24" y="60"/>
                    <a:pt x="24" y="61"/>
                    <a:pt x="24" y="61"/>
                  </a:cubicBezTo>
                  <a:cubicBezTo>
                    <a:pt x="23" y="62"/>
                    <a:pt x="23" y="62"/>
                    <a:pt x="23" y="63"/>
                  </a:cubicBezTo>
                  <a:cubicBezTo>
                    <a:pt x="24" y="65"/>
                    <a:pt x="25" y="65"/>
                    <a:pt x="25" y="66"/>
                  </a:cubicBezTo>
                  <a:cubicBezTo>
                    <a:pt x="25" y="67"/>
                    <a:pt x="25" y="66"/>
                    <a:pt x="24" y="67"/>
                  </a:cubicBezTo>
                  <a:cubicBezTo>
                    <a:pt x="23" y="68"/>
                    <a:pt x="23" y="67"/>
                    <a:pt x="23" y="68"/>
                  </a:cubicBezTo>
                  <a:cubicBezTo>
                    <a:pt x="22" y="69"/>
                    <a:pt x="22" y="69"/>
                    <a:pt x="22" y="71"/>
                  </a:cubicBezTo>
                  <a:cubicBezTo>
                    <a:pt x="22" y="72"/>
                    <a:pt x="22" y="72"/>
                    <a:pt x="23" y="73"/>
                  </a:cubicBezTo>
                  <a:cubicBezTo>
                    <a:pt x="23" y="74"/>
                    <a:pt x="23" y="74"/>
                    <a:pt x="23" y="74"/>
                  </a:cubicBezTo>
                  <a:cubicBezTo>
                    <a:pt x="23" y="74"/>
                    <a:pt x="24" y="73"/>
                    <a:pt x="24" y="74"/>
                  </a:cubicBezTo>
                  <a:cubicBezTo>
                    <a:pt x="24" y="75"/>
                    <a:pt x="25" y="75"/>
                    <a:pt x="25" y="75"/>
                  </a:cubicBezTo>
                  <a:cubicBezTo>
                    <a:pt x="25" y="76"/>
                    <a:pt x="24" y="77"/>
                    <a:pt x="24" y="77"/>
                  </a:cubicBezTo>
                  <a:cubicBezTo>
                    <a:pt x="23" y="78"/>
                    <a:pt x="23" y="77"/>
                    <a:pt x="23" y="78"/>
                  </a:cubicBezTo>
                  <a:cubicBezTo>
                    <a:pt x="24" y="79"/>
                    <a:pt x="24" y="79"/>
                    <a:pt x="24" y="80"/>
                  </a:cubicBezTo>
                  <a:cubicBezTo>
                    <a:pt x="25" y="80"/>
                    <a:pt x="25" y="81"/>
                    <a:pt x="26" y="81"/>
                  </a:cubicBezTo>
                  <a:cubicBezTo>
                    <a:pt x="27" y="82"/>
                    <a:pt x="27" y="84"/>
                    <a:pt x="27" y="84"/>
                  </a:cubicBezTo>
                  <a:cubicBezTo>
                    <a:pt x="27" y="84"/>
                    <a:pt x="27" y="85"/>
                    <a:pt x="27" y="86"/>
                  </a:cubicBezTo>
                  <a:cubicBezTo>
                    <a:pt x="27" y="86"/>
                    <a:pt x="27" y="87"/>
                    <a:pt x="28" y="88"/>
                  </a:cubicBezTo>
                  <a:cubicBezTo>
                    <a:pt x="28" y="89"/>
                    <a:pt x="28" y="89"/>
                    <a:pt x="27" y="90"/>
                  </a:cubicBezTo>
                  <a:cubicBezTo>
                    <a:pt x="27" y="90"/>
                    <a:pt x="26" y="90"/>
                    <a:pt x="26" y="91"/>
                  </a:cubicBezTo>
                  <a:cubicBezTo>
                    <a:pt x="26" y="92"/>
                    <a:pt x="26" y="93"/>
                    <a:pt x="26" y="93"/>
                  </a:cubicBezTo>
                  <a:cubicBezTo>
                    <a:pt x="27" y="93"/>
                    <a:pt x="29" y="93"/>
                    <a:pt x="30" y="94"/>
                  </a:cubicBezTo>
                  <a:cubicBezTo>
                    <a:pt x="30" y="95"/>
                    <a:pt x="29" y="97"/>
                    <a:pt x="28" y="97"/>
                  </a:cubicBezTo>
                  <a:cubicBezTo>
                    <a:pt x="27" y="97"/>
                    <a:pt x="27" y="97"/>
                    <a:pt x="26" y="98"/>
                  </a:cubicBezTo>
                  <a:cubicBezTo>
                    <a:pt x="25" y="99"/>
                    <a:pt x="26" y="99"/>
                    <a:pt x="25" y="99"/>
                  </a:cubicBezTo>
                  <a:cubicBezTo>
                    <a:pt x="25" y="100"/>
                    <a:pt x="24" y="99"/>
                    <a:pt x="24" y="100"/>
                  </a:cubicBezTo>
                  <a:cubicBezTo>
                    <a:pt x="23" y="101"/>
                    <a:pt x="23" y="101"/>
                    <a:pt x="23" y="102"/>
                  </a:cubicBezTo>
                  <a:cubicBezTo>
                    <a:pt x="23" y="103"/>
                    <a:pt x="23" y="104"/>
                    <a:pt x="24" y="105"/>
                  </a:cubicBezTo>
                  <a:cubicBezTo>
                    <a:pt x="24" y="105"/>
                    <a:pt x="26" y="106"/>
                    <a:pt x="26" y="106"/>
                  </a:cubicBezTo>
                  <a:cubicBezTo>
                    <a:pt x="27" y="106"/>
                    <a:pt x="28" y="107"/>
                    <a:pt x="28" y="107"/>
                  </a:cubicBezTo>
                  <a:cubicBezTo>
                    <a:pt x="28" y="107"/>
                    <a:pt x="29" y="109"/>
                    <a:pt x="29" y="110"/>
                  </a:cubicBezTo>
                  <a:cubicBezTo>
                    <a:pt x="29" y="111"/>
                    <a:pt x="30" y="110"/>
                    <a:pt x="30" y="111"/>
                  </a:cubicBezTo>
                  <a:cubicBezTo>
                    <a:pt x="31" y="112"/>
                    <a:pt x="30" y="112"/>
                    <a:pt x="31" y="113"/>
                  </a:cubicBezTo>
                  <a:cubicBezTo>
                    <a:pt x="31" y="114"/>
                    <a:pt x="31" y="115"/>
                    <a:pt x="31" y="115"/>
                  </a:cubicBezTo>
                  <a:cubicBezTo>
                    <a:pt x="31" y="115"/>
                    <a:pt x="32" y="116"/>
                    <a:pt x="31" y="117"/>
                  </a:cubicBezTo>
                  <a:cubicBezTo>
                    <a:pt x="30" y="117"/>
                    <a:pt x="29" y="118"/>
                    <a:pt x="30" y="118"/>
                  </a:cubicBezTo>
                  <a:cubicBezTo>
                    <a:pt x="31" y="118"/>
                    <a:pt x="32" y="118"/>
                    <a:pt x="32" y="118"/>
                  </a:cubicBezTo>
                  <a:cubicBezTo>
                    <a:pt x="32" y="119"/>
                    <a:pt x="36" y="142"/>
                    <a:pt x="36" y="142"/>
                  </a:cubicBezTo>
                  <a:cubicBezTo>
                    <a:pt x="36" y="142"/>
                    <a:pt x="37" y="145"/>
                    <a:pt x="37" y="145"/>
                  </a:cubicBezTo>
                  <a:cubicBezTo>
                    <a:pt x="37" y="146"/>
                    <a:pt x="37" y="145"/>
                    <a:pt x="36" y="147"/>
                  </a:cubicBezTo>
                  <a:cubicBezTo>
                    <a:pt x="36" y="148"/>
                    <a:pt x="36" y="148"/>
                    <a:pt x="35" y="148"/>
                  </a:cubicBezTo>
                  <a:cubicBezTo>
                    <a:pt x="34" y="149"/>
                    <a:pt x="34" y="150"/>
                    <a:pt x="33" y="150"/>
                  </a:cubicBezTo>
                  <a:cubicBezTo>
                    <a:pt x="33" y="149"/>
                    <a:pt x="31" y="149"/>
                    <a:pt x="31" y="150"/>
                  </a:cubicBezTo>
                  <a:cubicBezTo>
                    <a:pt x="30" y="150"/>
                    <a:pt x="30" y="151"/>
                    <a:pt x="31" y="152"/>
                  </a:cubicBezTo>
                  <a:cubicBezTo>
                    <a:pt x="32" y="153"/>
                    <a:pt x="32" y="153"/>
                    <a:pt x="32" y="154"/>
                  </a:cubicBezTo>
                  <a:cubicBezTo>
                    <a:pt x="32" y="155"/>
                    <a:pt x="32" y="156"/>
                    <a:pt x="31" y="156"/>
                  </a:cubicBezTo>
                  <a:cubicBezTo>
                    <a:pt x="30" y="156"/>
                    <a:pt x="30" y="155"/>
                    <a:pt x="29" y="155"/>
                  </a:cubicBezTo>
                  <a:cubicBezTo>
                    <a:pt x="28" y="156"/>
                    <a:pt x="28" y="155"/>
                    <a:pt x="27" y="156"/>
                  </a:cubicBezTo>
                  <a:cubicBezTo>
                    <a:pt x="27" y="157"/>
                    <a:pt x="26" y="158"/>
                    <a:pt x="25" y="159"/>
                  </a:cubicBezTo>
                  <a:cubicBezTo>
                    <a:pt x="25" y="160"/>
                    <a:pt x="25" y="161"/>
                    <a:pt x="25" y="161"/>
                  </a:cubicBezTo>
                  <a:cubicBezTo>
                    <a:pt x="24" y="160"/>
                    <a:pt x="23" y="159"/>
                    <a:pt x="23" y="159"/>
                  </a:cubicBezTo>
                  <a:cubicBezTo>
                    <a:pt x="23" y="159"/>
                    <a:pt x="23" y="161"/>
                    <a:pt x="22" y="162"/>
                  </a:cubicBezTo>
                  <a:cubicBezTo>
                    <a:pt x="22" y="163"/>
                    <a:pt x="23" y="162"/>
                    <a:pt x="22" y="163"/>
                  </a:cubicBezTo>
                  <a:cubicBezTo>
                    <a:pt x="21" y="164"/>
                    <a:pt x="20" y="164"/>
                    <a:pt x="20" y="165"/>
                  </a:cubicBezTo>
                  <a:cubicBezTo>
                    <a:pt x="19" y="166"/>
                    <a:pt x="20" y="166"/>
                    <a:pt x="20" y="167"/>
                  </a:cubicBezTo>
                  <a:cubicBezTo>
                    <a:pt x="20" y="168"/>
                    <a:pt x="19" y="167"/>
                    <a:pt x="19" y="168"/>
                  </a:cubicBezTo>
                  <a:cubicBezTo>
                    <a:pt x="18" y="169"/>
                    <a:pt x="19" y="170"/>
                    <a:pt x="18" y="171"/>
                  </a:cubicBezTo>
                  <a:cubicBezTo>
                    <a:pt x="18" y="172"/>
                    <a:pt x="18" y="172"/>
                    <a:pt x="17" y="174"/>
                  </a:cubicBezTo>
                  <a:cubicBezTo>
                    <a:pt x="15" y="176"/>
                    <a:pt x="14" y="175"/>
                    <a:pt x="15" y="176"/>
                  </a:cubicBezTo>
                  <a:cubicBezTo>
                    <a:pt x="15" y="178"/>
                    <a:pt x="16" y="178"/>
                    <a:pt x="16" y="180"/>
                  </a:cubicBezTo>
                  <a:cubicBezTo>
                    <a:pt x="15" y="181"/>
                    <a:pt x="15" y="182"/>
                    <a:pt x="15" y="184"/>
                  </a:cubicBezTo>
                  <a:cubicBezTo>
                    <a:pt x="14" y="185"/>
                    <a:pt x="14" y="185"/>
                    <a:pt x="14" y="187"/>
                  </a:cubicBezTo>
                  <a:cubicBezTo>
                    <a:pt x="13" y="189"/>
                    <a:pt x="13" y="190"/>
                    <a:pt x="13" y="191"/>
                  </a:cubicBezTo>
                  <a:cubicBezTo>
                    <a:pt x="13" y="192"/>
                    <a:pt x="13" y="192"/>
                    <a:pt x="13" y="192"/>
                  </a:cubicBezTo>
                  <a:cubicBezTo>
                    <a:pt x="14" y="193"/>
                    <a:pt x="16" y="194"/>
                    <a:pt x="14" y="195"/>
                  </a:cubicBezTo>
                  <a:cubicBezTo>
                    <a:pt x="13" y="196"/>
                    <a:pt x="13" y="195"/>
                    <a:pt x="13" y="197"/>
                  </a:cubicBezTo>
                  <a:cubicBezTo>
                    <a:pt x="12" y="198"/>
                    <a:pt x="10" y="200"/>
                    <a:pt x="10" y="201"/>
                  </a:cubicBezTo>
                  <a:cubicBezTo>
                    <a:pt x="10" y="202"/>
                    <a:pt x="10" y="202"/>
                    <a:pt x="10" y="203"/>
                  </a:cubicBezTo>
                  <a:cubicBezTo>
                    <a:pt x="10" y="204"/>
                    <a:pt x="9" y="204"/>
                    <a:pt x="8" y="204"/>
                  </a:cubicBezTo>
                  <a:cubicBezTo>
                    <a:pt x="7" y="205"/>
                    <a:pt x="8" y="204"/>
                    <a:pt x="7" y="205"/>
                  </a:cubicBezTo>
                  <a:cubicBezTo>
                    <a:pt x="6" y="207"/>
                    <a:pt x="7" y="207"/>
                    <a:pt x="5" y="209"/>
                  </a:cubicBezTo>
                  <a:cubicBezTo>
                    <a:pt x="4" y="211"/>
                    <a:pt x="1" y="214"/>
                    <a:pt x="1" y="215"/>
                  </a:cubicBezTo>
                  <a:cubicBezTo>
                    <a:pt x="1" y="216"/>
                    <a:pt x="1" y="216"/>
                    <a:pt x="1" y="217"/>
                  </a:cubicBezTo>
                  <a:cubicBezTo>
                    <a:pt x="1" y="218"/>
                    <a:pt x="1" y="218"/>
                    <a:pt x="2" y="219"/>
                  </a:cubicBezTo>
                  <a:cubicBezTo>
                    <a:pt x="2" y="219"/>
                    <a:pt x="1" y="220"/>
                    <a:pt x="1" y="220"/>
                  </a:cubicBezTo>
                  <a:cubicBezTo>
                    <a:pt x="1" y="220"/>
                    <a:pt x="1" y="220"/>
                    <a:pt x="1" y="222"/>
                  </a:cubicBezTo>
                  <a:cubicBezTo>
                    <a:pt x="1" y="223"/>
                    <a:pt x="0" y="221"/>
                    <a:pt x="0" y="223"/>
                  </a:cubicBezTo>
                  <a:cubicBezTo>
                    <a:pt x="0" y="226"/>
                    <a:pt x="0" y="225"/>
                    <a:pt x="1" y="226"/>
                  </a:cubicBezTo>
                  <a:cubicBezTo>
                    <a:pt x="1" y="227"/>
                    <a:pt x="1" y="227"/>
                    <a:pt x="1" y="228"/>
                  </a:cubicBezTo>
                  <a:cubicBezTo>
                    <a:pt x="1" y="230"/>
                    <a:pt x="2" y="236"/>
                    <a:pt x="2" y="237"/>
                  </a:cubicBezTo>
                  <a:cubicBezTo>
                    <a:pt x="2" y="237"/>
                    <a:pt x="3" y="238"/>
                    <a:pt x="3" y="239"/>
                  </a:cubicBezTo>
                  <a:cubicBezTo>
                    <a:pt x="3" y="240"/>
                    <a:pt x="3" y="240"/>
                    <a:pt x="3" y="241"/>
                  </a:cubicBezTo>
                  <a:cubicBezTo>
                    <a:pt x="3" y="242"/>
                    <a:pt x="3" y="243"/>
                    <a:pt x="4" y="243"/>
                  </a:cubicBezTo>
                  <a:cubicBezTo>
                    <a:pt x="5" y="243"/>
                    <a:pt x="5" y="242"/>
                    <a:pt x="5" y="244"/>
                  </a:cubicBezTo>
                  <a:cubicBezTo>
                    <a:pt x="6" y="246"/>
                    <a:pt x="6" y="246"/>
                    <a:pt x="6" y="248"/>
                  </a:cubicBezTo>
                  <a:cubicBezTo>
                    <a:pt x="7" y="250"/>
                    <a:pt x="8" y="248"/>
                    <a:pt x="8" y="251"/>
                  </a:cubicBezTo>
                  <a:cubicBezTo>
                    <a:pt x="9" y="255"/>
                    <a:pt x="9" y="255"/>
                    <a:pt x="9" y="257"/>
                  </a:cubicBezTo>
                  <a:cubicBezTo>
                    <a:pt x="9" y="258"/>
                    <a:pt x="9" y="258"/>
                    <a:pt x="10" y="260"/>
                  </a:cubicBezTo>
                  <a:cubicBezTo>
                    <a:pt x="10" y="262"/>
                    <a:pt x="11" y="262"/>
                    <a:pt x="11" y="264"/>
                  </a:cubicBezTo>
                  <a:cubicBezTo>
                    <a:pt x="10" y="265"/>
                    <a:pt x="10" y="269"/>
                    <a:pt x="10" y="269"/>
                  </a:cubicBezTo>
                  <a:cubicBezTo>
                    <a:pt x="10" y="269"/>
                    <a:pt x="13" y="268"/>
                    <a:pt x="13" y="269"/>
                  </a:cubicBezTo>
                  <a:cubicBezTo>
                    <a:pt x="14" y="269"/>
                    <a:pt x="15" y="270"/>
                    <a:pt x="15" y="270"/>
                  </a:cubicBezTo>
                  <a:cubicBezTo>
                    <a:pt x="14" y="271"/>
                    <a:pt x="14" y="272"/>
                    <a:pt x="15" y="273"/>
                  </a:cubicBezTo>
                  <a:cubicBezTo>
                    <a:pt x="16" y="273"/>
                    <a:pt x="17" y="274"/>
                    <a:pt x="17" y="273"/>
                  </a:cubicBezTo>
                  <a:cubicBezTo>
                    <a:pt x="18" y="273"/>
                    <a:pt x="19" y="273"/>
                    <a:pt x="19" y="273"/>
                  </a:cubicBezTo>
                  <a:cubicBezTo>
                    <a:pt x="19" y="273"/>
                    <a:pt x="19" y="273"/>
                    <a:pt x="20" y="273"/>
                  </a:cubicBezTo>
                  <a:cubicBezTo>
                    <a:pt x="21" y="274"/>
                    <a:pt x="21" y="274"/>
                    <a:pt x="22" y="274"/>
                  </a:cubicBezTo>
                  <a:cubicBezTo>
                    <a:pt x="23" y="274"/>
                    <a:pt x="23" y="274"/>
                    <a:pt x="23" y="274"/>
                  </a:cubicBezTo>
                  <a:cubicBezTo>
                    <a:pt x="23" y="275"/>
                    <a:pt x="23" y="275"/>
                    <a:pt x="23" y="276"/>
                  </a:cubicBezTo>
                  <a:cubicBezTo>
                    <a:pt x="24" y="277"/>
                    <a:pt x="24" y="279"/>
                    <a:pt x="24" y="280"/>
                  </a:cubicBezTo>
                  <a:cubicBezTo>
                    <a:pt x="24" y="281"/>
                    <a:pt x="24" y="281"/>
                    <a:pt x="24" y="283"/>
                  </a:cubicBezTo>
                  <a:cubicBezTo>
                    <a:pt x="24" y="284"/>
                    <a:pt x="25" y="285"/>
                    <a:pt x="25" y="285"/>
                  </a:cubicBezTo>
                  <a:cubicBezTo>
                    <a:pt x="26" y="286"/>
                    <a:pt x="26" y="287"/>
                    <a:pt x="25" y="287"/>
                  </a:cubicBezTo>
                  <a:cubicBezTo>
                    <a:pt x="25" y="287"/>
                    <a:pt x="24" y="287"/>
                    <a:pt x="24" y="287"/>
                  </a:cubicBezTo>
                  <a:cubicBezTo>
                    <a:pt x="23" y="287"/>
                    <a:pt x="23" y="288"/>
                    <a:pt x="23" y="289"/>
                  </a:cubicBezTo>
                  <a:cubicBezTo>
                    <a:pt x="23" y="290"/>
                    <a:pt x="23" y="289"/>
                    <a:pt x="23" y="290"/>
                  </a:cubicBezTo>
                  <a:cubicBezTo>
                    <a:pt x="22" y="291"/>
                    <a:pt x="23" y="291"/>
                    <a:pt x="23" y="292"/>
                  </a:cubicBezTo>
                  <a:cubicBezTo>
                    <a:pt x="23" y="292"/>
                    <a:pt x="24" y="292"/>
                    <a:pt x="24" y="293"/>
                  </a:cubicBezTo>
                  <a:cubicBezTo>
                    <a:pt x="23" y="293"/>
                    <a:pt x="25" y="294"/>
                    <a:pt x="25" y="294"/>
                  </a:cubicBezTo>
                  <a:cubicBezTo>
                    <a:pt x="25" y="294"/>
                    <a:pt x="25" y="295"/>
                    <a:pt x="25" y="296"/>
                  </a:cubicBezTo>
                  <a:cubicBezTo>
                    <a:pt x="25" y="296"/>
                    <a:pt x="26" y="297"/>
                    <a:pt x="26" y="297"/>
                  </a:cubicBezTo>
                  <a:cubicBezTo>
                    <a:pt x="25" y="298"/>
                    <a:pt x="25" y="297"/>
                    <a:pt x="25" y="298"/>
                  </a:cubicBezTo>
                  <a:cubicBezTo>
                    <a:pt x="25" y="299"/>
                    <a:pt x="22" y="299"/>
                    <a:pt x="22" y="299"/>
                  </a:cubicBezTo>
                  <a:cubicBezTo>
                    <a:pt x="22" y="299"/>
                    <a:pt x="23" y="297"/>
                    <a:pt x="22" y="298"/>
                  </a:cubicBezTo>
                  <a:cubicBezTo>
                    <a:pt x="21" y="299"/>
                    <a:pt x="20" y="299"/>
                    <a:pt x="20" y="299"/>
                  </a:cubicBezTo>
                  <a:cubicBezTo>
                    <a:pt x="19" y="299"/>
                    <a:pt x="19" y="299"/>
                    <a:pt x="19" y="299"/>
                  </a:cubicBezTo>
                  <a:cubicBezTo>
                    <a:pt x="17" y="298"/>
                    <a:pt x="17" y="298"/>
                    <a:pt x="17" y="298"/>
                  </a:cubicBezTo>
                  <a:cubicBezTo>
                    <a:pt x="16" y="298"/>
                    <a:pt x="16" y="298"/>
                    <a:pt x="16" y="298"/>
                  </a:cubicBezTo>
                  <a:cubicBezTo>
                    <a:pt x="15" y="299"/>
                    <a:pt x="15" y="299"/>
                    <a:pt x="15" y="299"/>
                  </a:cubicBezTo>
                  <a:cubicBezTo>
                    <a:pt x="15" y="299"/>
                    <a:pt x="15" y="299"/>
                    <a:pt x="15" y="299"/>
                  </a:cubicBezTo>
                  <a:cubicBezTo>
                    <a:pt x="15" y="300"/>
                    <a:pt x="15" y="300"/>
                    <a:pt x="15" y="300"/>
                  </a:cubicBezTo>
                  <a:cubicBezTo>
                    <a:pt x="14" y="300"/>
                    <a:pt x="15" y="300"/>
                    <a:pt x="14" y="300"/>
                  </a:cubicBezTo>
                  <a:cubicBezTo>
                    <a:pt x="13" y="300"/>
                    <a:pt x="13" y="300"/>
                    <a:pt x="13" y="300"/>
                  </a:cubicBezTo>
                  <a:cubicBezTo>
                    <a:pt x="12" y="300"/>
                    <a:pt x="12" y="300"/>
                    <a:pt x="12" y="299"/>
                  </a:cubicBezTo>
                  <a:cubicBezTo>
                    <a:pt x="11" y="299"/>
                    <a:pt x="11" y="299"/>
                    <a:pt x="10" y="299"/>
                  </a:cubicBezTo>
                  <a:cubicBezTo>
                    <a:pt x="10" y="299"/>
                    <a:pt x="10" y="299"/>
                    <a:pt x="9" y="299"/>
                  </a:cubicBezTo>
                  <a:cubicBezTo>
                    <a:pt x="9" y="298"/>
                    <a:pt x="9" y="298"/>
                    <a:pt x="9" y="298"/>
                  </a:cubicBezTo>
                  <a:cubicBezTo>
                    <a:pt x="8" y="298"/>
                    <a:pt x="7" y="299"/>
                    <a:pt x="7" y="299"/>
                  </a:cubicBezTo>
                  <a:lnTo>
                    <a:pt x="7" y="30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 name="Freeform 219"/>
            <p:cNvSpPr>
              <a:spLocks/>
            </p:cNvSpPr>
            <p:nvPr/>
          </p:nvSpPr>
          <p:spPr bwMode="auto">
            <a:xfrm>
              <a:off x="7077075" y="2560638"/>
              <a:ext cx="546100" cy="400050"/>
            </a:xfrm>
            <a:custGeom>
              <a:avLst/>
              <a:gdLst>
                <a:gd name="T0" fmla="*/ 118 w 387"/>
                <a:gd name="T1" fmla="*/ 265 h 284"/>
                <a:gd name="T2" fmla="*/ 102 w 387"/>
                <a:gd name="T3" fmla="*/ 258 h 284"/>
                <a:gd name="T4" fmla="*/ 76 w 387"/>
                <a:gd name="T5" fmla="*/ 263 h 284"/>
                <a:gd name="T6" fmla="*/ 61 w 387"/>
                <a:gd name="T7" fmla="*/ 270 h 284"/>
                <a:gd name="T8" fmla="*/ 49 w 387"/>
                <a:gd name="T9" fmla="*/ 271 h 284"/>
                <a:gd name="T10" fmla="*/ 34 w 387"/>
                <a:gd name="T11" fmla="*/ 266 h 284"/>
                <a:gd name="T12" fmla="*/ 28 w 387"/>
                <a:gd name="T13" fmla="*/ 258 h 284"/>
                <a:gd name="T14" fmla="*/ 23 w 387"/>
                <a:gd name="T15" fmla="*/ 249 h 284"/>
                <a:gd name="T16" fmla="*/ 19 w 387"/>
                <a:gd name="T17" fmla="*/ 242 h 284"/>
                <a:gd name="T18" fmla="*/ 12 w 387"/>
                <a:gd name="T19" fmla="*/ 239 h 284"/>
                <a:gd name="T20" fmla="*/ 3 w 387"/>
                <a:gd name="T21" fmla="*/ 237 h 284"/>
                <a:gd name="T22" fmla="*/ 2 w 387"/>
                <a:gd name="T23" fmla="*/ 225 h 284"/>
                <a:gd name="T24" fmla="*/ 4 w 387"/>
                <a:gd name="T25" fmla="*/ 210 h 284"/>
                <a:gd name="T26" fmla="*/ 9 w 387"/>
                <a:gd name="T27" fmla="*/ 196 h 284"/>
                <a:gd name="T28" fmla="*/ 15 w 387"/>
                <a:gd name="T29" fmla="*/ 177 h 284"/>
                <a:gd name="T30" fmla="*/ 10 w 387"/>
                <a:gd name="T31" fmla="*/ 166 h 284"/>
                <a:gd name="T32" fmla="*/ 13 w 387"/>
                <a:gd name="T33" fmla="*/ 163 h 284"/>
                <a:gd name="T34" fmla="*/ 25 w 387"/>
                <a:gd name="T35" fmla="*/ 156 h 284"/>
                <a:gd name="T36" fmla="*/ 44 w 387"/>
                <a:gd name="T37" fmla="*/ 151 h 284"/>
                <a:gd name="T38" fmla="*/ 54 w 387"/>
                <a:gd name="T39" fmla="*/ 138 h 284"/>
                <a:gd name="T40" fmla="*/ 51 w 387"/>
                <a:gd name="T41" fmla="*/ 119 h 284"/>
                <a:gd name="T42" fmla="*/ 61 w 387"/>
                <a:gd name="T43" fmla="*/ 105 h 284"/>
                <a:gd name="T44" fmla="*/ 68 w 387"/>
                <a:gd name="T45" fmla="*/ 90 h 284"/>
                <a:gd name="T46" fmla="*/ 76 w 387"/>
                <a:gd name="T47" fmla="*/ 80 h 284"/>
                <a:gd name="T48" fmla="*/ 81 w 387"/>
                <a:gd name="T49" fmla="*/ 86 h 284"/>
                <a:gd name="T50" fmla="*/ 97 w 387"/>
                <a:gd name="T51" fmla="*/ 97 h 284"/>
                <a:gd name="T52" fmla="*/ 110 w 387"/>
                <a:gd name="T53" fmla="*/ 84 h 284"/>
                <a:gd name="T54" fmla="*/ 117 w 387"/>
                <a:gd name="T55" fmla="*/ 70 h 284"/>
                <a:gd name="T56" fmla="*/ 127 w 387"/>
                <a:gd name="T57" fmla="*/ 64 h 284"/>
                <a:gd name="T58" fmla="*/ 147 w 387"/>
                <a:gd name="T59" fmla="*/ 41 h 284"/>
                <a:gd name="T60" fmla="*/ 172 w 387"/>
                <a:gd name="T61" fmla="*/ 32 h 284"/>
                <a:gd name="T62" fmla="*/ 258 w 387"/>
                <a:gd name="T63" fmla="*/ 0 h 284"/>
                <a:gd name="T64" fmla="*/ 281 w 387"/>
                <a:gd name="T65" fmla="*/ 18 h 284"/>
                <a:gd name="T66" fmla="*/ 289 w 387"/>
                <a:gd name="T67" fmla="*/ 44 h 284"/>
                <a:gd name="T68" fmla="*/ 294 w 387"/>
                <a:gd name="T69" fmla="*/ 61 h 284"/>
                <a:gd name="T70" fmla="*/ 312 w 387"/>
                <a:gd name="T71" fmla="*/ 74 h 284"/>
                <a:gd name="T72" fmla="*/ 332 w 387"/>
                <a:gd name="T73" fmla="*/ 87 h 284"/>
                <a:gd name="T74" fmla="*/ 318 w 387"/>
                <a:gd name="T75" fmla="*/ 103 h 284"/>
                <a:gd name="T76" fmla="*/ 371 w 387"/>
                <a:gd name="T77" fmla="*/ 119 h 284"/>
                <a:gd name="T78" fmla="*/ 378 w 387"/>
                <a:gd name="T79" fmla="*/ 135 h 284"/>
                <a:gd name="T80" fmla="*/ 386 w 387"/>
                <a:gd name="T81" fmla="*/ 162 h 284"/>
                <a:gd name="T82" fmla="*/ 379 w 387"/>
                <a:gd name="T83" fmla="*/ 174 h 284"/>
                <a:gd name="T84" fmla="*/ 361 w 387"/>
                <a:gd name="T85" fmla="*/ 183 h 284"/>
                <a:gd name="T86" fmla="*/ 351 w 387"/>
                <a:gd name="T87" fmla="*/ 185 h 284"/>
                <a:gd name="T88" fmla="*/ 344 w 387"/>
                <a:gd name="T89" fmla="*/ 183 h 284"/>
                <a:gd name="T90" fmla="*/ 338 w 387"/>
                <a:gd name="T91" fmla="*/ 183 h 284"/>
                <a:gd name="T92" fmla="*/ 333 w 387"/>
                <a:gd name="T93" fmla="*/ 190 h 284"/>
                <a:gd name="T94" fmla="*/ 326 w 387"/>
                <a:gd name="T95" fmla="*/ 191 h 284"/>
                <a:gd name="T96" fmla="*/ 322 w 387"/>
                <a:gd name="T97" fmla="*/ 198 h 284"/>
                <a:gd name="T98" fmla="*/ 320 w 387"/>
                <a:gd name="T99" fmla="*/ 202 h 284"/>
                <a:gd name="T100" fmla="*/ 295 w 387"/>
                <a:gd name="T101" fmla="*/ 206 h 284"/>
                <a:gd name="T102" fmla="*/ 252 w 387"/>
                <a:gd name="T103" fmla="*/ 202 h 284"/>
                <a:gd name="T104" fmla="*/ 238 w 387"/>
                <a:gd name="T105" fmla="*/ 208 h 284"/>
                <a:gd name="T106" fmla="*/ 228 w 387"/>
                <a:gd name="T107" fmla="*/ 206 h 284"/>
                <a:gd name="T108" fmla="*/ 142 w 387"/>
                <a:gd name="T109" fmla="*/ 205 h 284"/>
                <a:gd name="T110" fmla="*/ 130 w 387"/>
                <a:gd name="T111" fmla="*/ 214 h 284"/>
                <a:gd name="T112" fmla="*/ 130 w 387"/>
                <a:gd name="T113" fmla="*/ 231 h 284"/>
                <a:gd name="T114" fmla="*/ 134 w 387"/>
                <a:gd name="T115" fmla="*/ 244 h 284"/>
                <a:gd name="T116" fmla="*/ 134 w 387"/>
                <a:gd name="T117" fmla="*/ 26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 h="284">
                  <a:moveTo>
                    <a:pt x="138" y="281"/>
                  </a:moveTo>
                  <a:cubicBezTo>
                    <a:pt x="137" y="282"/>
                    <a:pt x="137" y="282"/>
                    <a:pt x="137" y="282"/>
                  </a:cubicBezTo>
                  <a:cubicBezTo>
                    <a:pt x="137" y="282"/>
                    <a:pt x="136" y="284"/>
                    <a:pt x="135" y="284"/>
                  </a:cubicBezTo>
                  <a:cubicBezTo>
                    <a:pt x="134" y="284"/>
                    <a:pt x="133" y="283"/>
                    <a:pt x="132" y="282"/>
                  </a:cubicBezTo>
                  <a:cubicBezTo>
                    <a:pt x="131" y="281"/>
                    <a:pt x="131" y="281"/>
                    <a:pt x="130" y="279"/>
                  </a:cubicBezTo>
                  <a:cubicBezTo>
                    <a:pt x="129" y="278"/>
                    <a:pt x="129" y="278"/>
                    <a:pt x="128" y="276"/>
                  </a:cubicBezTo>
                  <a:cubicBezTo>
                    <a:pt x="127" y="275"/>
                    <a:pt x="127" y="275"/>
                    <a:pt x="125" y="274"/>
                  </a:cubicBezTo>
                  <a:cubicBezTo>
                    <a:pt x="124" y="272"/>
                    <a:pt x="124" y="270"/>
                    <a:pt x="124" y="269"/>
                  </a:cubicBezTo>
                  <a:cubicBezTo>
                    <a:pt x="123" y="267"/>
                    <a:pt x="123" y="268"/>
                    <a:pt x="123" y="268"/>
                  </a:cubicBezTo>
                  <a:cubicBezTo>
                    <a:pt x="122" y="268"/>
                    <a:pt x="121" y="268"/>
                    <a:pt x="120" y="267"/>
                  </a:cubicBezTo>
                  <a:cubicBezTo>
                    <a:pt x="118" y="266"/>
                    <a:pt x="118" y="266"/>
                    <a:pt x="118" y="265"/>
                  </a:cubicBezTo>
                  <a:cubicBezTo>
                    <a:pt x="118" y="264"/>
                    <a:pt x="118" y="264"/>
                    <a:pt x="117" y="263"/>
                  </a:cubicBezTo>
                  <a:cubicBezTo>
                    <a:pt x="117" y="262"/>
                    <a:pt x="117" y="263"/>
                    <a:pt x="116" y="263"/>
                  </a:cubicBezTo>
                  <a:cubicBezTo>
                    <a:pt x="116" y="263"/>
                    <a:pt x="115" y="263"/>
                    <a:pt x="114" y="262"/>
                  </a:cubicBezTo>
                  <a:cubicBezTo>
                    <a:pt x="114" y="262"/>
                    <a:pt x="114" y="261"/>
                    <a:pt x="114" y="261"/>
                  </a:cubicBezTo>
                  <a:cubicBezTo>
                    <a:pt x="114" y="261"/>
                    <a:pt x="113" y="259"/>
                    <a:pt x="113" y="259"/>
                  </a:cubicBezTo>
                  <a:cubicBezTo>
                    <a:pt x="110" y="261"/>
                    <a:pt x="110" y="261"/>
                    <a:pt x="110" y="261"/>
                  </a:cubicBezTo>
                  <a:cubicBezTo>
                    <a:pt x="110" y="261"/>
                    <a:pt x="109" y="261"/>
                    <a:pt x="108" y="261"/>
                  </a:cubicBezTo>
                  <a:cubicBezTo>
                    <a:pt x="108" y="262"/>
                    <a:pt x="108" y="260"/>
                    <a:pt x="108" y="260"/>
                  </a:cubicBezTo>
                  <a:cubicBezTo>
                    <a:pt x="108" y="259"/>
                    <a:pt x="108" y="259"/>
                    <a:pt x="107" y="259"/>
                  </a:cubicBezTo>
                  <a:cubicBezTo>
                    <a:pt x="107" y="259"/>
                    <a:pt x="105" y="259"/>
                    <a:pt x="105" y="259"/>
                  </a:cubicBezTo>
                  <a:cubicBezTo>
                    <a:pt x="104" y="259"/>
                    <a:pt x="103" y="259"/>
                    <a:pt x="102" y="258"/>
                  </a:cubicBezTo>
                  <a:cubicBezTo>
                    <a:pt x="101" y="258"/>
                    <a:pt x="101" y="259"/>
                    <a:pt x="99" y="258"/>
                  </a:cubicBezTo>
                  <a:cubicBezTo>
                    <a:pt x="98" y="258"/>
                    <a:pt x="95" y="258"/>
                    <a:pt x="94" y="258"/>
                  </a:cubicBezTo>
                  <a:cubicBezTo>
                    <a:pt x="93" y="258"/>
                    <a:pt x="93" y="258"/>
                    <a:pt x="93" y="257"/>
                  </a:cubicBezTo>
                  <a:cubicBezTo>
                    <a:pt x="93" y="257"/>
                    <a:pt x="92" y="257"/>
                    <a:pt x="91" y="257"/>
                  </a:cubicBezTo>
                  <a:cubicBezTo>
                    <a:pt x="91" y="257"/>
                    <a:pt x="90" y="258"/>
                    <a:pt x="89" y="257"/>
                  </a:cubicBezTo>
                  <a:cubicBezTo>
                    <a:pt x="88" y="257"/>
                    <a:pt x="88" y="258"/>
                    <a:pt x="87" y="258"/>
                  </a:cubicBezTo>
                  <a:cubicBezTo>
                    <a:pt x="86" y="258"/>
                    <a:pt x="85" y="260"/>
                    <a:pt x="84" y="260"/>
                  </a:cubicBezTo>
                  <a:cubicBezTo>
                    <a:pt x="83" y="259"/>
                    <a:pt x="83" y="259"/>
                    <a:pt x="82" y="259"/>
                  </a:cubicBezTo>
                  <a:cubicBezTo>
                    <a:pt x="81" y="259"/>
                    <a:pt x="80" y="260"/>
                    <a:pt x="78" y="261"/>
                  </a:cubicBezTo>
                  <a:cubicBezTo>
                    <a:pt x="77" y="261"/>
                    <a:pt x="76" y="261"/>
                    <a:pt x="76" y="262"/>
                  </a:cubicBezTo>
                  <a:cubicBezTo>
                    <a:pt x="75" y="262"/>
                    <a:pt x="76" y="263"/>
                    <a:pt x="76" y="263"/>
                  </a:cubicBezTo>
                  <a:cubicBezTo>
                    <a:pt x="76" y="263"/>
                    <a:pt x="75" y="263"/>
                    <a:pt x="75" y="264"/>
                  </a:cubicBezTo>
                  <a:cubicBezTo>
                    <a:pt x="75" y="264"/>
                    <a:pt x="74" y="263"/>
                    <a:pt x="74" y="264"/>
                  </a:cubicBezTo>
                  <a:cubicBezTo>
                    <a:pt x="73" y="264"/>
                    <a:pt x="73" y="265"/>
                    <a:pt x="72" y="264"/>
                  </a:cubicBezTo>
                  <a:cubicBezTo>
                    <a:pt x="72" y="264"/>
                    <a:pt x="70" y="264"/>
                    <a:pt x="70" y="264"/>
                  </a:cubicBezTo>
                  <a:cubicBezTo>
                    <a:pt x="70" y="264"/>
                    <a:pt x="68" y="263"/>
                    <a:pt x="68" y="263"/>
                  </a:cubicBezTo>
                  <a:cubicBezTo>
                    <a:pt x="67" y="262"/>
                    <a:pt x="67" y="263"/>
                    <a:pt x="67" y="264"/>
                  </a:cubicBezTo>
                  <a:cubicBezTo>
                    <a:pt x="67" y="265"/>
                    <a:pt x="66" y="266"/>
                    <a:pt x="66" y="266"/>
                  </a:cubicBezTo>
                  <a:cubicBezTo>
                    <a:pt x="66" y="266"/>
                    <a:pt x="65" y="266"/>
                    <a:pt x="63" y="266"/>
                  </a:cubicBezTo>
                  <a:cubicBezTo>
                    <a:pt x="62" y="266"/>
                    <a:pt x="62" y="267"/>
                    <a:pt x="62" y="267"/>
                  </a:cubicBezTo>
                  <a:cubicBezTo>
                    <a:pt x="61" y="267"/>
                    <a:pt x="61" y="269"/>
                    <a:pt x="61" y="269"/>
                  </a:cubicBezTo>
                  <a:cubicBezTo>
                    <a:pt x="61" y="269"/>
                    <a:pt x="61" y="270"/>
                    <a:pt x="61" y="270"/>
                  </a:cubicBezTo>
                  <a:cubicBezTo>
                    <a:pt x="61" y="271"/>
                    <a:pt x="60" y="272"/>
                    <a:pt x="60" y="272"/>
                  </a:cubicBezTo>
                  <a:cubicBezTo>
                    <a:pt x="60" y="272"/>
                    <a:pt x="60" y="273"/>
                    <a:pt x="59" y="274"/>
                  </a:cubicBezTo>
                  <a:cubicBezTo>
                    <a:pt x="59" y="275"/>
                    <a:pt x="58" y="274"/>
                    <a:pt x="58" y="274"/>
                  </a:cubicBezTo>
                  <a:cubicBezTo>
                    <a:pt x="58" y="274"/>
                    <a:pt x="58" y="274"/>
                    <a:pt x="57" y="274"/>
                  </a:cubicBezTo>
                  <a:cubicBezTo>
                    <a:pt x="56" y="274"/>
                    <a:pt x="56" y="274"/>
                    <a:pt x="56" y="274"/>
                  </a:cubicBezTo>
                  <a:cubicBezTo>
                    <a:pt x="56" y="275"/>
                    <a:pt x="56" y="275"/>
                    <a:pt x="56" y="275"/>
                  </a:cubicBezTo>
                  <a:cubicBezTo>
                    <a:pt x="56" y="275"/>
                    <a:pt x="55" y="275"/>
                    <a:pt x="55" y="274"/>
                  </a:cubicBezTo>
                  <a:cubicBezTo>
                    <a:pt x="55" y="273"/>
                    <a:pt x="54" y="273"/>
                    <a:pt x="54" y="272"/>
                  </a:cubicBezTo>
                  <a:cubicBezTo>
                    <a:pt x="53" y="271"/>
                    <a:pt x="53" y="272"/>
                    <a:pt x="52" y="272"/>
                  </a:cubicBezTo>
                  <a:cubicBezTo>
                    <a:pt x="52" y="272"/>
                    <a:pt x="51" y="272"/>
                    <a:pt x="50" y="271"/>
                  </a:cubicBezTo>
                  <a:cubicBezTo>
                    <a:pt x="50" y="271"/>
                    <a:pt x="49" y="271"/>
                    <a:pt x="49" y="271"/>
                  </a:cubicBezTo>
                  <a:cubicBezTo>
                    <a:pt x="48" y="271"/>
                    <a:pt x="48" y="270"/>
                    <a:pt x="47" y="270"/>
                  </a:cubicBezTo>
                  <a:cubicBezTo>
                    <a:pt x="47" y="269"/>
                    <a:pt x="46" y="270"/>
                    <a:pt x="45" y="270"/>
                  </a:cubicBezTo>
                  <a:cubicBezTo>
                    <a:pt x="45" y="270"/>
                    <a:pt x="45" y="270"/>
                    <a:pt x="44" y="270"/>
                  </a:cubicBezTo>
                  <a:cubicBezTo>
                    <a:pt x="43" y="269"/>
                    <a:pt x="43" y="270"/>
                    <a:pt x="42" y="270"/>
                  </a:cubicBezTo>
                  <a:cubicBezTo>
                    <a:pt x="42" y="270"/>
                    <a:pt x="41" y="271"/>
                    <a:pt x="40" y="270"/>
                  </a:cubicBezTo>
                  <a:cubicBezTo>
                    <a:pt x="40" y="270"/>
                    <a:pt x="39" y="268"/>
                    <a:pt x="39" y="268"/>
                  </a:cubicBezTo>
                  <a:cubicBezTo>
                    <a:pt x="39" y="268"/>
                    <a:pt x="38" y="267"/>
                    <a:pt x="37" y="267"/>
                  </a:cubicBezTo>
                  <a:cubicBezTo>
                    <a:pt x="37" y="267"/>
                    <a:pt x="37" y="268"/>
                    <a:pt x="37" y="268"/>
                  </a:cubicBezTo>
                  <a:cubicBezTo>
                    <a:pt x="37" y="267"/>
                    <a:pt x="37" y="268"/>
                    <a:pt x="36" y="267"/>
                  </a:cubicBezTo>
                  <a:cubicBezTo>
                    <a:pt x="36" y="267"/>
                    <a:pt x="36" y="267"/>
                    <a:pt x="36" y="267"/>
                  </a:cubicBezTo>
                  <a:cubicBezTo>
                    <a:pt x="36" y="266"/>
                    <a:pt x="35" y="266"/>
                    <a:pt x="34" y="266"/>
                  </a:cubicBezTo>
                  <a:cubicBezTo>
                    <a:pt x="34" y="265"/>
                    <a:pt x="34" y="265"/>
                    <a:pt x="35" y="265"/>
                  </a:cubicBezTo>
                  <a:cubicBezTo>
                    <a:pt x="35" y="264"/>
                    <a:pt x="36" y="265"/>
                    <a:pt x="36" y="265"/>
                  </a:cubicBezTo>
                  <a:cubicBezTo>
                    <a:pt x="36" y="265"/>
                    <a:pt x="36" y="264"/>
                    <a:pt x="36" y="263"/>
                  </a:cubicBezTo>
                  <a:cubicBezTo>
                    <a:pt x="35" y="263"/>
                    <a:pt x="36" y="263"/>
                    <a:pt x="35" y="263"/>
                  </a:cubicBezTo>
                  <a:cubicBezTo>
                    <a:pt x="34" y="263"/>
                    <a:pt x="35" y="263"/>
                    <a:pt x="34" y="262"/>
                  </a:cubicBezTo>
                  <a:cubicBezTo>
                    <a:pt x="34" y="262"/>
                    <a:pt x="34" y="262"/>
                    <a:pt x="33" y="261"/>
                  </a:cubicBezTo>
                  <a:cubicBezTo>
                    <a:pt x="32" y="261"/>
                    <a:pt x="32" y="262"/>
                    <a:pt x="31" y="261"/>
                  </a:cubicBezTo>
                  <a:cubicBezTo>
                    <a:pt x="30" y="260"/>
                    <a:pt x="30" y="260"/>
                    <a:pt x="30" y="260"/>
                  </a:cubicBezTo>
                  <a:cubicBezTo>
                    <a:pt x="29" y="260"/>
                    <a:pt x="29" y="261"/>
                    <a:pt x="29" y="261"/>
                  </a:cubicBezTo>
                  <a:cubicBezTo>
                    <a:pt x="29" y="260"/>
                    <a:pt x="28" y="260"/>
                    <a:pt x="27" y="259"/>
                  </a:cubicBezTo>
                  <a:cubicBezTo>
                    <a:pt x="25" y="258"/>
                    <a:pt x="27" y="259"/>
                    <a:pt x="28" y="258"/>
                  </a:cubicBezTo>
                  <a:cubicBezTo>
                    <a:pt x="28" y="257"/>
                    <a:pt x="28" y="257"/>
                    <a:pt x="27" y="256"/>
                  </a:cubicBezTo>
                  <a:cubicBezTo>
                    <a:pt x="27" y="255"/>
                    <a:pt x="27" y="254"/>
                    <a:pt x="27" y="254"/>
                  </a:cubicBezTo>
                  <a:cubicBezTo>
                    <a:pt x="27" y="254"/>
                    <a:pt x="28" y="254"/>
                    <a:pt x="28" y="254"/>
                  </a:cubicBezTo>
                  <a:cubicBezTo>
                    <a:pt x="28" y="253"/>
                    <a:pt x="27" y="253"/>
                    <a:pt x="26" y="252"/>
                  </a:cubicBezTo>
                  <a:cubicBezTo>
                    <a:pt x="26" y="251"/>
                    <a:pt x="26" y="252"/>
                    <a:pt x="26" y="252"/>
                  </a:cubicBezTo>
                  <a:cubicBezTo>
                    <a:pt x="25" y="252"/>
                    <a:pt x="25" y="252"/>
                    <a:pt x="25" y="251"/>
                  </a:cubicBezTo>
                  <a:cubicBezTo>
                    <a:pt x="25" y="250"/>
                    <a:pt x="25" y="250"/>
                    <a:pt x="25" y="250"/>
                  </a:cubicBezTo>
                  <a:cubicBezTo>
                    <a:pt x="25" y="250"/>
                    <a:pt x="23" y="251"/>
                    <a:pt x="23" y="250"/>
                  </a:cubicBezTo>
                  <a:cubicBezTo>
                    <a:pt x="23" y="250"/>
                    <a:pt x="23" y="250"/>
                    <a:pt x="23" y="250"/>
                  </a:cubicBezTo>
                  <a:cubicBezTo>
                    <a:pt x="22" y="250"/>
                    <a:pt x="22" y="250"/>
                    <a:pt x="22" y="249"/>
                  </a:cubicBezTo>
                  <a:cubicBezTo>
                    <a:pt x="22" y="248"/>
                    <a:pt x="23" y="249"/>
                    <a:pt x="23" y="249"/>
                  </a:cubicBezTo>
                  <a:cubicBezTo>
                    <a:pt x="24" y="250"/>
                    <a:pt x="24" y="249"/>
                    <a:pt x="24" y="249"/>
                  </a:cubicBezTo>
                  <a:cubicBezTo>
                    <a:pt x="24" y="248"/>
                    <a:pt x="23" y="248"/>
                    <a:pt x="23" y="248"/>
                  </a:cubicBezTo>
                  <a:cubicBezTo>
                    <a:pt x="22" y="247"/>
                    <a:pt x="22" y="247"/>
                    <a:pt x="22" y="247"/>
                  </a:cubicBezTo>
                  <a:cubicBezTo>
                    <a:pt x="22" y="247"/>
                    <a:pt x="22" y="246"/>
                    <a:pt x="22" y="246"/>
                  </a:cubicBezTo>
                  <a:cubicBezTo>
                    <a:pt x="21" y="246"/>
                    <a:pt x="21" y="246"/>
                    <a:pt x="21" y="246"/>
                  </a:cubicBezTo>
                  <a:cubicBezTo>
                    <a:pt x="20" y="246"/>
                    <a:pt x="21" y="246"/>
                    <a:pt x="21" y="245"/>
                  </a:cubicBezTo>
                  <a:cubicBezTo>
                    <a:pt x="21" y="245"/>
                    <a:pt x="22" y="245"/>
                    <a:pt x="22" y="244"/>
                  </a:cubicBezTo>
                  <a:cubicBezTo>
                    <a:pt x="22" y="243"/>
                    <a:pt x="21" y="244"/>
                    <a:pt x="21" y="244"/>
                  </a:cubicBezTo>
                  <a:cubicBezTo>
                    <a:pt x="20" y="244"/>
                    <a:pt x="20" y="245"/>
                    <a:pt x="20" y="244"/>
                  </a:cubicBezTo>
                  <a:cubicBezTo>
                    <a:pt x="20" y="244"/>
                    <a:pt x="20" y="244"/>
                    <a:pt x="20" y="243"/>
                  </a:cubicBezTo>
                  <a:cubicBezTo>
                    <a:pt x="20" y="243"/>
                    <a:pt x="20" y="243"/>
                    <a:pt x="19" y="242"/>
                  </a:cubicBezTo>
                  <a:cubicBezTo>
                    <a:pt x="19" y="242"/>
                    <a:pt x="20" y="242"/>
                    <a:pt x="20" y="242"/>
                  </a:cubicBezTo>
                  <a:cubicBezTo>
                    <a:pt x="21" y="242"/>
                    <a:pt x="20" y="242"/>
                    <a:pt x="20" y="241"/>
                  </a:cubicBezTo>
                  <a:cubicBezTo>
                    <a:pt x="19" y="240"/>
                    <a:pt x="20" y="240"/>
                    <a:pt x="19" y="240"/>
                  </a:cubicBezTo>
                  <a:cubicBezTo>
                    <a:pt x="19" y="239"/>
                    <a:pt x="19" y="239"/>
                    <a:pt x="18" y="239"/>
                  </a:cubicBezTo>
                  <a:cubicBezTo>
                    <a:pt x="18" y="239"/>
                    <a:pt x="18" y="240"/>
                    <a:pt x="18" y="240"/>
                  </a:cubicBezTo>
                  <a:cubicBezTo>
                    <a:pt x="17" y="240"/>
                    <a:pt x="17" y="240"/>
                    <a:pt x="16" y="241"/>
                  </a:cubicBezTo>
                  <a:cubicBezTo>
                    <a:pt x="15" y="241"/>
                    <a:pt x="16" y="241"/>
                    <a:pt x="15" y="240"/>
                  </a:cubicBezTo>
                  <a:cubicBezTo>
                    <a:pt x="15" y="239"/>
                    <a:pt x="15" y="239"/>
                    <a:pt x="15" y="239"/>
                  </a:cubicBezTo>
                  <a:cubicBezTo>
                    <a:pt x="14" y="239"/>
                    <a:pt x="14" y="239"/>
                    <a:pt x="14" y="239"/>
                  </a:cubicBezTo>
                  <a:cubicBezTo>
                    <a:pt x="13" y="239"/>
                    <a:pt x="13" y="239"/>
                    <a:pt x="13" y="239"/>
                  </a:cubicBezTo>
                  <a:cubicBezTo>
                    <a:pt x="12" y="239"/>
                    <a:pt x="12" y="239"/>
                    <a:pt x="12" y="239"/>
                  </a:cubicBezTo>
                  <a:cubicBezTo>
                    <a:pt x="11" y="239"/>
                    <a:pt x="11" y="239"/>
                    <a:pt x="11" y="239"/>
                  </a:cubicBezTo>
                  <a:cubicBezTo>
                    <a:pt x="10" y="239"/>
                    <a:pt x="10" y="240"/>
                    <a:pt x="10" y="240"/>
                  </a:cubicBezTo>
                  <a:cubicBezTo>
                    <a:pt x="10" y="240"/>
                    <a:pt x="10" y="240"/>
                    <a:pt x="9" y="240"/>
                  </a:cubicBezTo>
                  <a:cubicBezTo>
                    <a:pt x="8" y="240"/>
                    <a:pt x="8" y="240"/>
                    <a:pt x="8" y="240"/>
                  </a:cubicBezTo>
                  <a:cubicBezTo>
                    <a:pt x="8" y="240"/>
                    <a:pt x="8" y="240"/>
                    <a:pt x="8" y="240"/>
                  </a:cubicBezTo>
                  <a:cubicBezTo>
                    <a:pt x="7" y="240"/>
                    <a:pt x="6" y="240"/>
                    <a:pt x="6" y="240"/>
                  </a:cubicBezTo>
                  <a:cubicBezTo>
                    <a:pt x="5" y="240"/>
                    <a:pt x="5" y="240"/>
                    <a:pt x="5" y="239"/>
                  </a:cubicBezTo>
                  <a:cubicBezTo>
                    <a:pt x="5" y="239"/>
                    <a:pt x="5" y="239"/>
                    <a:pt x="4" y="238"/>
                  </a:cubicBezTo>
                  <a:cubicBezTo>
                    <a:pt x="4" y="238"/>
                    <a:pt x="4" y="238"/>
                    <a:pt x="4" y="238"/>
                  </a:cubicBezTo>
                  <a:cubicBezTo>
                    <a:pt x="3" y="238"/>
                    <a:pt x="3" y="238"/>
                    <a:pt x="3" y="238"/>
                  </a:cubicBezTo>
                  <a:cubicBezTo>
                    <a:pt x="2" y="237"/>
                    <a:pt x="2" y="237"/>
                    <a:pt x="3" y="237"/>
                  </a:cubicBezTo>
                  <a:cubicBezTo>
                    <a:pt x="3" y="236"/>
                    <a:pt x="2" y="236"/>
                    <a:pt x="2" y="236"/>
                  </a:cubicBezTo>
                  <a:cubicBezTo>
                    <a:pt x="2" y="236"/>
                    <a:pt x="2" y="236"/>
                    <a:pt x="1" y="236"/>
                  </a:cubicBezTo>
                  <a:cubicBezTo>
                    <a:pt x="1" y="235"/>
                    <a:pt x="2" y="235"/>
                    <a:pt x="1" y="235"/>
                  </a:cubicBezTo>
                  <a:cubicBezTo>
                    <a:pt x="1" y="235"/>
                    <a:pt x="1" y="235"/>
                    <a:pt x="1" y="234"/>
                  </a:cubicBezTo>
                  <a:cubicBezTo>
                    <a:pt x="1" y="234"/>
                    <a:pt x="0" y="234"/>
                    <a:pt x="0" y="234"/>
                  </a:cubicBezTo>
                  <a:cubicBezTo>
                    <a:pt x="0" y="234"/>
                    <a:pt x="1" y="231"/>
                    <a:pt x="1" y="231"/>
                  </a:cubicBezTo>
                  <a:cubicBezTo>
                    <a:pt x="1" y="231"/>
                    <a:pt x="1" y="230"/>
                    <a:pt x="1" y="230"/>
                  </a:cubicBezTo>
                  <a:cubicBezTo>
                    <a:pt x="2" y="229"/>
                    <a:pt x="2" y="230"/>
                    <a:pt x="2" y="229"/>
                  </a:cubicBezTo>
                  <a:cubicBezTo>
                    <a:pt x="2" y="228"/>
                    <a:pt x="2" y="228"/>
                    <a:pt x="2" y="228"/>
                  </a:cubicBezTo>
                  <a:cubicBezTo>
                    <a:pt x="2" y="227"/>
                    <a:pt x="2" y="227"/>
                    <a:pt x="3" y="227"/>
                  </a:cubicBezTo>
                  <a:cubicBezTo>
                    <a:pt x="3" y="226"/>
                    <a:pt x="3" y="226"/>
                    <a:pt x="2" y="225"/>
                  </a:cubicBezTo>
                  <a:cubicBezTo>
                    <a:pt x="1" y="224"/>
                    <a:pt x="2" y="225"/>
                    <a:pt x="1" y="224"/>
                  </a:cubicBezTo>
                  <a:cubicBezTo>
                    <a:pt x="0" y="223"/>
                    <a:pt x="1" y="224"/>
                    <a:pt x="3" y="223"/>
                  </a:cubicBezTo>
                  <a:cubicBezTo>
                    <a:pt x="4" y="222"/>
                    <a:pt x="3" y="223"/>
                    <a:pt x="3" y="221"/>
                  </a:cubicBezTo>
                  <a:cubicBezTo>
                    <a:pt x="2" y="220"/>
                    <a:pt x="3" y="221"/>
                    <a:pt x="3" y="220"/>
                  </a:cubicBezTo>
                  <a:cubicBezTo>
                    <a:pt x="2" y="220"/>
                    <a:pt x="3" y="219"/>
                    <a:pt x="3" y="218"/>
                  </a:cubicBezTo>
                  <a:cubicBezTo>
                    <a:pt x="3" y="218"/>
                    <a:pt x="3" y="218"/>
                    <a:pt x="2" y="217"/>
                  </a:cubicBezTo>
                  <a:cubicBezTo>
                    <a:pt x="1" y="216"/>
                    <a:pt x="2" y="217"/>
                    <a:pt x="3" y="216"/>
                  </a:cubicBezTo>
                  <a:cubicBezTo>
                    <a:pt x="4" y="215"/>
                    <a:pt x="4" y="216"/>
                    <a:pt x="4" y="215"/>
                  </a:cubicBezTo>
                  <a:cubicBezTo>
                    <a:pt x="4" y="214"/>
                    <a:pt x="5" y="214"/>
                    <a:pt x="5" y="213"/>
                  </a:cubicBezTo>
                  <a:cubicBezTo>
                    <a:pt x="5" y="213"/>
                    <a:pt x="5" y="212"/>
                    <a:pt x="5" y="211"/>
                  </a:cubicBezTo>
                  <a:cubicBezTo>
                    <a:pt x="5" y="210"/>
                    <a:pt x="5" y="211"/>
                    <a:pt x="4" y="210"/>
                  </a:cubicBezTo>
                  <a:cubicBezTo>
                    <a:pt x="3" y="209"/>
                    <a:pt x="4" y="209"/>
                    <a:pt x="4" y="208"/>
                  </a:cubicBezTo>
                  <a:cubicBezTo>
                    <a:pt x="3" y="207"/>
                    <a:pt x="4" y="207"/>
                    <a:pt x="4" y="206"/>
                  </a:cubicBezTo>
                  <a:cubicBezTo>
                    <a:pt x="4" y="205"/>
                    <a:pt x="3" y="206"/>
                    <a:pt x="3" y="206"/>
                  </a:cubicBezTo>
                  <a:cubicBezTo>
                    <a:pt x="2" y="207"/>
                    <a:pt x="2" y="207"/>
                    <a:pt x="2" y="205"/>
                  </a:cubicBezTo>
                  <a:cubicBezTo>
                    <a:pt x="2" y="204"/>
                    <a:pt x="2" y="204"/>
                    <a:pt x="2" y="203"/>
                  </a:cubicBezTo>
                  <a:cubicBezTo>
                    <a:pt x="1" y="202"/>
                    <a:pt x="1" y="202"/>
                    <a:pt x="2" y="201"/>
                  </a:cubicBezTo>
                  <a:cubicBezTo>
                    <a:pt x="2" y="200"/>
                    <a:pt x="2" y="201"/>
                    <a:pt x="3" y="201"/>
                  </a:cubicBezTo>
                  <a:cubicBezTo>
                    <a:pt x="5" y="200"/>
                    <a:pt x="5" y="200"/>
                    <a:pt x="6" y="199"/>
                  </a:cubicBezTo>
                  <a:cubicBezTo>
                    <a:pt x="7" y="199"/>
                    <a:pt x="7" y="199"/>
                    <a:pt x="8" y="199"/>
                  </a:cubicBezTo>
                  <a:cubicBezTo>
                    <a:pt x="9" y="199"/>
                    <a:pt x="9" y="198"/>
                    <a:pt x="9" y="198"/>
                  </a:cubicBezTo>
                  <a:cubicBezTo>
                    <a:pt x="9" y="197"/>
                    <a:pt x="9" y="197"/>
                    <a:pt x="9" y="196"/>
                  </a:cubicBezTo>
                  <a:cubicBezTo>
                    <a:pt x="9" y="195"/>
                    <a:pt x="9" y="195"/>
                    <a:pt x="10" y="195"/>
                  </a:cubicBezTo>
                  <a:cubicBezTo>
                    <a:pt x="10" y="194"/>
                    <a:pt x="11" y="193"/>
                    <a:pt x="12" y="192"/>
                  </a:cubicBezTo>
                  <a:cubicBezTo>
                    <a:pt x="14" y="191"/>
                    <a:pt x="13" y="192"/>
                    <a:pt x="13" y="190"/>
                  </a:cubicBezTo>
                  <a:cubicBezTo>
                    <a:pt x="13" y="189"/>
                    <a:pt x="13" y="190"/>
                    <a:pt x="13" y="189"/>
                  </a:cubicBezTo>
                  <a:cubicBezTo>
                    <a:pt x="12" y="188"/>
                    <a:pt x="13" y="188"/>
                    <a:pt x="12" y="187"/>
                  </a:cubicBezTo>
                  <a:cubicBezTo>
                    <a:pt x="12" y="186"/>
                    <a:pt x="13" y="186"/>
                    <a:pt x="13" y="185"/>
                  </a:cubicBezTo>
                  <a:cubicBezTo>
                    <a:pt x="13" y="184"/>
                    <a:pt x="14" y="184"/>
                    <a:pt x="14" y="184"/>
                  </a:cubicBezTo>
                  <a:cubicBezTo>
                    <a:pt x="14" y="184"/>
                    <a:pt x="15" y="184"/>
                    <a:pt x="15" y="183"/>
                  </a:cubicBezTo>
                  <a:cubicBezTo>
                    <a:pt x="15" y="182"/>
                    <a:pt x="15" y="183"/>
                    <a:pt x="15" y="181"/>
                  </a:cubicBezTo>
                  <a:cubicBezTo>
                    <a:pt x="16" y="179"/>
                    <a:pt x="15" y="180"/>
                    <a:pt x="15" y="179"/>
                  </a:cubicBezTo>
                  <a:cubicBezTo>
                    <a:pt x="15" y="178"/>
                    <a:pt x="15" y="178"/>
                    <a:pt x="15" y="177"/>
                  </a:cubicBezTo>
                  <a:cubicBezTo>
                    <a:pt x="15" y="176"/>
                    <a:pt x="15" y="177"/>
                    <a:pt x="14" y="175"/>
                  </a:cubicBezTo>
                  <a:cubicBezTo>
                    <a:pt x="13" y="174"/>
                    <a:pt x="13" y="175"/>
                    <a:pt x="12" y="174"/>
                  </a:cubicBezTo>
                  <a:cubicBezTo>
                    <a:pt x="11" y="174"/>
                    <a:pt x="12" y="174"/>
                    <a:pt x="11" y="174"/>
                  </a:cubicBezTo>
                  <a:cubicBezTo>
                    <a:pt x="10" y="174"/>
                    <a:pt x="11" y="174"/>
                    <a:pt x="11" y="173"/>
                  </a:cubicBezTo>
                  <a:cubicBezTo>
                    <a:pt x="11" y="172"/>
                    <a:pt x="12" y="172"/>
                    <a:pt x="12" y="171"/>
                  </a:cubicBezTo>
                  <a:cubicBezTo>
                    <a:pt x="12" y="170"/>
                    <a:pt x="12" y="170"/>
                    <a:pt x="12" y="170"/>
                  </a:cubicBezTo>
                  <a:cubicBezTo>
                    <a:pt x="12" y="170"/>
                    <a:pt x="12" y="169"/>
                    <a:pt x="13" y="169"/>
                  </a:cubicBezTo>
                  <a:cubicBezTo>
                    <a:pt x="13" y="168"/>
                    <a:pt x="13" y="167"/>
                    <a:pt x="12" y="167"/>
                  </a:cubicBezTo>
                  <a:cubicBezTo>
                    <a:pt x="12" y="167"/>
                    <a:pt x="12" y="167"/>
                    <a:pt x="11" y="167"/>
                  </a:cubicBezTo>
                  <a:cubicBezTo>
                    <a:pt x="11" y="168"/>
                    <a:pt x="11" y="167"/>
                    <a:pt x="11" y="166"/>
                  </a:cubicBezTo>
                  <a:cubicBezTo>
                    <a:pt x="10" y="166"/>
                    <a:pt x="10" y="166"/>
                    <a:pt x="10" y="166"/>
                  </a:cubicBezTo>
                  <a:cubicBezTo>
                    <a:pt x="10" y="165"/>
                    <a:pt x="9" y="166"/>
                    <a:pt x="8" y="166"/>
                  </a:cubicBezTo>
                  <a:cubicBezTo>
                    <a:pt x="7" y="166"/>
                    <a:pt x="7" y="165"/>
                    <a:pt x="6" y="165"/>
                  </a:cubicBezTo>
                  <a:cubicBezTo>
                    <a:pt x="6" y="164"/>
                    <a:pt x="6" y="164"/>
                    <a:pt x="6" y="164"/>
                  </a:cubicBezTo>
                  <a:cubicBezTo>
                    <a:pt x="6" y="163"/>
                    <a:pt x="7" y="163"/>
                    <a:pt x="7" y="163"/>
                  </a:cubicBezTo>
                  <a:cubicBezTo>
                    <a:pt x="8" y="163"/>
                    <a:pt x="8" y="164"/>
                    <a:pt x="8" y="164"/>
                  </a:cubicBezTo>
                  <a:cubicBezTo>
                    <a:pt x="8" y="165"/>
                    <a:pt x="9" y="164"/>
                    <a:pt x="10" y="163"/>
                  </a:cubicBezTo>
                  <a:cubicBezTo>
                    <a:pt x="10" y="163"/>
                    <a:pt x="10" y="163"/>
                    <a:pt x="10" y="163"/>
                  </a:cubicBezTo>
                  <a:cubicBezTo>
                    <a:pt x="10" y="163"/>
                    <a:pt x="11" y="163"/>
                    <a:pt x="11" y="163"/>
                  </a:cubicBezTo>
                  <a:cubicBezTo>
                    <a:pt x="12" y="163"/>
                    <a:pt x="12" y="163"/>
                    <a:pt x="12" y="163"/>
                  </a:cubicBezTo>
                  <a:cubicBezTo>
                    <a:pt x="12" y="163"/>
                    <a:pt x="12" y="164"/>
                    <a:pt x="13" y="164"/>
                  </a:cubicBezTo>
                  <a:cubicBezTo>
                    <a:pt x="14" y="164"/>
                    <a:pt x="13" y="163"/>
                    <a:pt x="13" y="163"/>
                  </a:cubicBezTo>
                  <a:cubicBezTo>
                    <a:pt x="13" y="162"/>
                    <a:pt x="13" y="162"/>
                    <a:pt x="14" y="162"/>
                  </a:cubicBezTo>
                  <a:cubicBezTo>
                    <a:pt x="14" y="162"/>
                    <a:pt x="14" y="162"/>
                    <a:pt x="14" y="162"/>
                  </a:cubicBezTo>
                  <a:cubicBezTo>
                    <a:pt x="14" y="161"/>
                    <a:pt x="14" y="161"/>
                    <a:pt x="15" y="161"/>
                  </a:cubicBezTo>
                  <a:cubicBezTo>
                    <a:pt x="15" y="161"/>
                    <a:pt x="15" y="161"/>
                    <a:pt x="16" y="160"/>
                  </a:cubicBezTo>
                  <a:cubicBezTo>
                    <a:pt x="17" y="160"/>
                    <a:pt x="16" y="160"/>
                    <a:pt x="17" y="160"/>
                  </a:cubicBezTo>
                  <a:cubicBezTo>
                    <a:pt x="17" y="159"/>
                    <a:pt x="17" y="159"/>
                    <a:pt x="17" y="158"/>
                  </a:cubicBezTo>
                  <a:cubicBezTo>
                    <a:pt x="18" y="158"/>
                    <a:pt x="18" y="158"/>
                    <a:pt x="19" y="158"/>
                  </a:cubicBezTo>
                  <a:cubicBezTo>
                    <a:pt x="20" y="158"/>
                    <a:pt x="20" y="158"/>
                    <a:pt x="20" y="157"/>
                  </a:cubicBezTo>
                  <a:cubicBezTo>
                    <a:pt x="20" y="157"/>
                    <a:pt x="21" y="156"/>
                    <a:pt x="22" y="156"/>
                  </a:cubicBezTo>
                  <a:cubicBezTo>
                    <a:pt x="23" y="156"/>
                    <a:pt x="23" y="157"/>
                    <a:pt x="23" y="157"/>
                  </a:cubicBezTo>
                  <a:cubicBezTo>
                    <a:pt x="23" y="157"/>
                    <a:pt x="25" y="156"/>
                    <a:pt x="25" y="156"/>
                  </a:cubicBezTo>
                  <a:cubicBezTo>
                    <a:pt x="26" y="155"/>
                    <a:pt x="26" y="156"/>
                    <a:pt x="26" y="156"/>
                  </a:cubicBezTo>
                  <a:cubicBezTo>
                    <a:pt x="26" y="157"/>
                    <a:pt x="27" y="156"/>
                    <a:pt x="27" y="156"/>
                  </a:cubicBezTo>
                  <a:cubicBezTo>
                    <a:pt x="28" y="155"/>
                    <a:pt x="28" y="155"/>
                    <a:pt x="29" y="156"/>
                  </a:cubicBezTo>
                  <a:cubicBezTo>
                    <a:pt x="29" y="156"/>
                    <a:pt x="29" y="155"/>
                    <a:pt x="30" y="155"/>
                  </a:cubicBezTo>
                  <a:cubicBezTo>
                    <a:pt x="31" y="156"/>
                    <a:pt x="32" y="155"/>
                    <a:pt x="32" y="155"/>
                  </a:cubicBezTo>
                  <a:cubicBezTo>
                    <a:pt x="33" y="155"/>
                    <a:pt x="33" y="155"/>
                    <a:pt x="34" y="155"/>
                  </a:cubicBezTo>
                  <a:cubicBezTo>
                    <a:pt x="35" y="155"/>
                    <a:pt x="35" y="155"/>
                    <a:pt x="36" y="155"/>
                  </a:cubicBezTo>
                  <a:cubicBezTo>
                    <a:pt x="37" y="155"/>
                    <a:pt x="37" y="155"/>
                    <a:pt x="38" y="155"/>
                  </a:cubicBezTo>
                  <a:cubicBezTo>
                    <a:pt x="39" y="155"/>
                    <a:pt x="38" y="154"/>
                    <a:pt x="39" y="153"/>
                  </a:cubicBezTo>
                  <a:cubicBezTo>
                    <a:pt x="40" y="152"/>
                    <a:pt x="40" y="153"/>
                    <a:pt x="41" y="153"/>
                  </a:cubicBezTo>
                  <a:cubicBezTo>
                    <a:pt x="42" y="153"/>
                    <a:pt x="43" y="152"/>
                    <a:pt x="44" y="151"/>
                  </a:cubicBezTo>
                  <a:cubicBezTo>
                    <a:pt x="44" y="151"/>
                    <a:pt x="44" y="150"/>
                    <a:pt x="44" y="149"/>
                  </a:cubicBezTo>
                  <a:cubicBezTo>
                    <a:pt x="45" y="148"/>
                    <a:pt x="45" y="149"/>
                    <a:pt x="46" y="149"/>
                  </a:cubicBezTo>
                  <a:cubicBezTo>
                    <a:pt x="48" y="149"/>
                    <a:pt x="47" y="149"/>
                    <a:pt x="47" y="148"/>
                  </a:cubicBezTo>
                  <a:cubicBezTo>
                    <a:pt x="47" y="147"/>
                    <a:pt x="46" y="147"/>
                    <a:pt x="46" y="147"/>
                  </a:cubicBezTo>
                  <a:cubicBezTo>
                    <a:pt x="46" y="146"/>
                    <a:pt x="46" y="145"/>
                    <a:pt x="46" y="145"/>
                  </a:cubicBezTo>
                  <a:cubicBezTo>
                    <a:pt x="46" y="144"/>
                    <a:pt x="48" y="144"/>
                    <a:pt x="49" y="143"/>
                  </a:cubicBezTo>
                  <a:cubicBezTo>
                    <a:pt x="50" y="142"/>
                    <a:pt x="50" y="142"/>
                    <a:pt x="51" y="141"/>
                  </a:cubicBezTo>
                  <a:cubicBezTo>
                    <a:pt x="51" y="141"/>
                    <a:pt x="51" y="140"/>
                    <a:pt x="51" y="139"/>
                  </a:cubicBezTo>
                  <a:cubicBezTo>
                    <a:pt x="52" y="138"/>
                    <a:pt x="52" y="139"/>
                    <a:pt x="53" y="139"/>
                  </a:cubicBezTo>
                  <a:cubicBezTo>
                    <a:pt x="53" y="140"/>
                    <a:pt x="54" y="141"/>
                    <a:pt x="54" y="140"/>
                  </a:cubicBezTo>
                  <a:cubicBezTo>
                    <a:pt x="54" y="140"/>
                    <a:pt x="54" y="139"/>
                    <a:pt x="54" y="138"/>
                  </a:cubicBezTo>
                  <a:cubicBezTo>
                    <a:pt x="53" y="137"/>
                    <a:pt x="53" y="136"/>
                    <a:pt x="53" y="136"/>
                  </a:cubicBezTo>
                  <a:cubicBezTo>
                    <a:pt x="53" y="135"/>
                    <a:pt x="53" y="133"/>
                    <a:pt x="53" y="132"/>
                  </a:cubicBezTo>
                  <a:cubicBezTo>
                    <a:pt x="53" y="130"/>
                    <a:pt x="53" y="131"/>
                    <a:pt x="54" y="130"/>
                  </a:cubicBezTo>
                  <a:cubicBezTo>
                    <a:pt x="55" y="129"/>
                    <a:pt x="55" y="130"/>
                    <a:pt x="56" y="129"/>
                  </a:cubicBezTo>
                  <a:cubicBezTo>
                    <a:pt x="57" y="129"/>
                    <a:pt x="56" y="129"/>
                    <a:pt x="56" y="129"/>
                  </a:cubicBezTo>
                  <a:cubicBezTo>
                    <a:pt x="56" y="129"/>
                    <a:pt x="55" y="128"/>
                    <a:pt x="55" y="127"/>
                  </a:cubicBezTo>
                  <a:cubicBezTo>
                    <a:pt x="55" y="126"/>
                    <a:pt x="55" y="126"/>
                    <a:pt x="54" y="124"/>
                  </a:cubicBezTo>
                  <a:cubicBezTo>
                    <a:pt x="54" y="123"/>
                    <a:pt x="54" y="124"/>
                    <a:pt x="53" y="125"/>
                  </a:cubicBezTo>
                  <a:cubicBezTo>
                    <a:pt x="52" y="125"/>
                    <a:pt x="52" y="124"/>
                    <a:pt x="51" y="123"/>
                  </a:cubicBezTo>
                  <a:cubicBezTo>
                    <a:pt x="50" y="122"/>
                    <a:pt x="51" y="123"/>
                    <a:pt x="51" y="121"/>
                  </a:cubicBezTo>
                  <a:cubicBezTo>
                    <a:pt x="51" y="120"/>
                    <a:pt x="51" y="121"/>
                    <a:pt x="51" y="119"/>
                  </a:cubicBezTo>
                  <a:cubicBezTo>
                    <a:pt x="51" y="118"/>
                    <a:pt x="52" y="119"/>
                    <a:pt x="52" y="119"/>
                  </a:cubicBezTo>
                  <a:cubicBezTo>
                    <a:pt x="53" y="120"/>
                    <a:pt x="54" y="119"/>
                    <a:pt x="55" y="119"/>
                  </a:cubicBezTo>
                  <a:cubicBezTo>
                    <a:pt x="56" y="118"/>
                    <a:pt x="57" y="118"/>
                    <a:pt x="58" y="118"/>
                  </a:cubicBezTo>
                  <a:cubicBezTo>
                    <a:pt x="59" y="118"/>
                    <a:pt x="58" y="119"/>
                    <a:pt x="58" y="119"/>
                  </a:cubicBezTo>
                  <a:cubicBezTo>
                    <a:pt x="58" y="120"/>
                    <a:pt x="59" y="120"/>
                    <a:pt x="60" y="120"/>
                  </a:cubicBezTo>
                  <a:cubicBezTo>
                    <a:pt x="61" y="120"/>
                    <a:pt x="61" y="120"/>
                    <a:pt x="63" y="119"/>
                  </a:cubicBezTo>
                  <a:cubicBezTo>
                    <a:pt x="64" y="118"/>
                    <a:pt x="63" y="118"/>
                    <a:pt x="64" y="116"/>
                  </a:cubicBezTo>
                  <a:cubicBezTo>
                    <a:pt x="64" y="115"/>
                    <a:pt x="64" y="115"/>
                    <a:pt x="64" y="114"/>
                  </a:cubicBezTo>
                  <a:cubicBezTo>
                    <a:pt x="63" y="113"/>
                    <a:pt x="64" y="111"/>
                    <a:pt x="64" y="109"/>
                  </a:cubicBezTo>
                  <a:cubicBezTo>
                    <a:pt x="64" y="108"/>
                    <a:pt x="63" y="108"/>
                    <a:pt x="63" y="107"/>
                  </a:cubicBezTo>
                  <a:cubicBezTo>
                    <a:pt x="62" y="106"/>
                    <a:pt x="62" y="106"/>
                    <a:pt x="61" y="105"/>
                  </a:cubicBezTo>
                  <a:cubicBezTo>
                    <a:pt x="61" y="105"/>
                    <a:pt x="61" y="105"/>
                    <a:pt x="61" y="103"/>
                  </a:cubicBezTo>
                  <a:cubicBezTo>
                    <a:pt x="61" y="102"/>
                    <a:pt x="59" y="102"/>
                    <a:pt x="59" y="101"/>
                  </a:cubicBezTo>
                  <a:cubicBezTo>
                    <a:pt x="58" y="100"/>
                    <a:pt x="57" y="101"/>
                    <a:pt x="57" y="99"/>
                  </a:cubicBezTo>
                  <a:cubicBezTo>
                    <a:pt x="57" y="98"/>
                    <a:pt x="57" y="98"/>
                    <a:pt x="58" y="98"/>
                  </a:cubicBezTo>
                  <a:cubicBezTo>
                    <a:pt x="58" y="98"/>
                    <a:pt x="60" y="96"/>
                    <a:pt x="60" y="96"/>
                  </a:cubicBezTo>
                  <a:cubicBezTo>
                    <a:pt x="61" y="96"/>
                    <a:pt x="61" y="97"/>
                    <a:pt x="62" y="97"/>
                  </a:cubicBezTo>
                  <a:cubicBezTo>
                    <a:pt x="62" y="97"/>
                    <a:pt x="63" y="96"/>
                    <a:pt x="63" y="96"/>
                  </a:cubicBezTo>
                  <a:cubicBezTo>
                    <a:pt x="63" y="95"/>
                    <a:pt x="62" y="95"/>
                    <a:pt x="61" y="94"/>
                  </a:cubicBezTo>
                  <a:cubicBezTo>
                    <a:pt x="61" y="94"/>
                    <a:pt x="61" y="94"/>
                    <a:pt x="62" y="93"/>
                  </a:cubicBezTo>
                  <a:cubicBezTo>
                    <a:pt x="64" y="92"/>
                    <a:pt x="65" y="92"/>
                    <a:pt x="66" y="92"/>
                  </a:cubicBezTo>
                  <a:cubicBezTo>
                    <a:pt x="67" y="91"/>
                    <a:pt x="67" y="91"/>
                    <a:pt x="68" y="90"/>
                  </a:cubicBezTo>
                  <a:cubicBezTo>
                    <a:pt x="70" y="89"/>
                    <a:pt x="69" y="88"/>
                    <a:pt x="69" y="87"/>
                  </a:cubicBezTo>
                  <a:cubicBezTo>
                    <a:pt x="69" y="87"/>
                    <a:pt x="69" y="86"/>
                    <a:pt x="70" y="85"/>
                  </a:cubicBezTo>
                  <a:cubicBezTo>
                    <a:pt x="70" y="84"/>
                    <a:pt x="70" y="85"/>
                    <a:pt x="71" y="85"/>
                  </a:cubicBezTo>
                  <a:cubicBezTo>
                    <a:pt x="72" y="85"/>
                    <a:pt x="72" y="84"/>
                    <a:pt x="72" y="83"/>
                  </a:cubicBezTo>
                  <a:cubicBezTo>
                    <a:pt x="73" y="83"/>
                    <a:pt x="73" y="84"/>
                    <a:pt x="74" y="84"/>
                  </a:cubicBezTo>
                  <a:cubicBezTo>
                    <a:pt x="74" y="84"/>
                    <a:pt x="75" y="84"/>
                    <a:pt x="75" y="83"/>
                  </a:cubicBezTo>
                  <a:cubicBezTo>
                    <a:pt x="75" y="82"/>
                    <a:pt x="75" y="82"/>
                    <a:pt x="75" y="82"/>
                  </a:cubicBezTo>
                  <a:cubicBezTo>
                    <a:pt x="76" y="82"/>
                    <a:pt x="76" y="82"/>
                    <a:pt x="76" y="82"/>
                  </a:cubicBezTo>
                  <a:cubicBezTo>
                    <a:pt x="76" y="81"/>
                    <a:pt x="76" y="81"/>
                    <a:pt x="76" y="81"/>
                  </a:cubicBezTo>
                  <a:cubicBezTo>
                    <a:pt x="75" y="81"/>
                    <a:pt x="75" y="81"/>
                    <a:pt x="75" y="81"/>
                  </a:cubicBezTo>
                  <a:cubicBezTo>
                    <a:pt x="75" y="81"/>
                    <a:pt x="76" y="81"/>
                    <a:pt x="76" y="80"/>
                  </a:cubicBezTo>
                  <a:cubicBezTo>
                    <a:pt x="76" y="80"/>
                    <a:pt x="76" y="80"/>
                    <a:pt x="76" y="80"/>
                  </a:cubicBezTo>
                  <a:cubicBezTo>
                    <a:pt x="76" y="80"/>
                    <a:pt x="77" y="81"/>
                    <a:pt x="77" y="82"/>
                  </a:cubicBezTo>
                  <a:cubicBezTo>
                    <a:pt x="77" y="82"/>
                    <a:pt x="78" y="83"/>
                    <a:pt x="78" y="83"/>
                  </a:cubicBezTo>
                  <a:cubicBezTo>
                    <a:pt x="79" y="83"/>
                    <a:pt x="79" y="83"/>
                    <a:pt x="79" y="83"/>
                  </a:cubicBezTo>
                  <a:cubicBezTo>
                    <a:pt x="79" y="83"/>
                    <a:pt x="79" y="83"/>
                    <a:pt x="79" y="84"/>
                  </a:cubicBezTo>
                  <a:cubicBezTo>
                    <a:pt x="79" y="84"/>
                    <a:pt x="78" y="84"/>
                    <a:pt x="78" y="84"/>
                  </a:cubicBezTo>
                  <a:cubicBezTo>
                    <a:pt x="78" y="84"/>
                    <a:pt x="78" y="84"/>
                    <a:pt x="77" y="85"/>
                  </a:cubicBezTo>
                  <a:cubicBezTo>
                    <a:pt x="77" y="85"/>
                    <a:pt x="77" y="85"/>
                    <a:pt x="76" y="85"/>
                  </a:cubicBezTo>
                  <a:cubicBezTo>
                    <a:pt x="76" y="85"/>
                    <a:pt x="76" y="86"/>
                    <a:pt x="76" y="86"/>
                  </a:cubicBezTo>
                  <a:cubicBezTo>
                    <a:pt x="77" y="87"/>
                    <a:pt x="77" y="86"/>
                    <a:pt x="77" y="86"/>
                  </a:cubicBezTo>
                  <a:cubicBezTo>
                    <a:pt x="77" y="86"/>
                    <a:pt x="80" y="86"/>
                    <a:pt x="81" y="86"/>
                  </a:cubicBezTo>
                  <a:cubicBezTo>
                    <a:pt x="82" y="86"/>
                    <a:pt x="82" y="87"/>
                    <a:pt x="82" y="87"/>
                  </a:cubicBezTo>
                  <a:cubicBezTo>
                    <a:pt x="83" y="87"/>
                    <a:pt x="83" y="87"/>
                    <a:pt x="84" y="87"/>
                  </a:cubicBezTo>
                  <a:cubicBezTo>
                    <a:pt x="85" y="86"/>
                    <a:pt x="85" y="87"/>
                    <a:pt x="85" y="88"/>
                  </a:cubicBezTo>
                  <a:cubicBezTo>
                    <a:pt x="86" y="89"/>
                    <a:pt x="86" y="89"/>
                    <a:pt x="86" y="89"/>
                  </a:cubicBezTo>
                  <a:cubicBezTo>
                    <a:pt x="86" y="89"/>
                    <a:pt x="86" y="89"/>
                    <a:pt x="87" y="90"/>
                  </a:cubicBezTo>
                  <a:cubicBezTo>
                    <a:pt x="88" y="91"/>
                    <a:pt x="90" y="91"/>
                    <a:pt x="91" y="92"/>
                  </a:cubicBezTo>
                  <a:cubicBezTo>
                    <a:pt x="91" y="92"/>
                    <a:pt x="91" y="93"/>
                    <a:pt x="92" y="93"/>
                  </a:cubicBezTo>
                  <a:cubicBezTo>
                    <a:pt x="92" y="94"/>
                    <a:pt x="93" y="95"/>
                    <a:pt x="93" y="95"/>
                  </a:cubicBezTo>
                  <a:cubicBezTo>
                    <a:pt x="94" y="96"/>
                    <a:pt x="95" y="95"/>
                    <a:pt x="96" y="95"/>
                  </a:cubicBezTo>
                  <a:cubicBezTo>
                    <a:pt x="97" y="95"/>
                    <a:pt x="96" y="95"/>
                    <a:pt x="96" y="97"/>
                  </a:cubicBezTo>
                  <a:cubicBezTo>
                    <a:pt x="96" y="98"/>
                    <a:pt x="96" y="97"/>
                    <a:pt x="97" y="97"/>
                  </a:cubicBezTo>
                  <a:cubicBezTo>
                    <a:pt x="98" y="96"/>
                    <a:pt x="98" y="97"/>
                    <a:pt x="99" y="97"/>
                  </a:cubicBezTo>
                  <a:cubicBezTo>
                    <a:pt x="101" y="98"/>
                    <a:pt x="101" y="97"/>
                    <a:pt x="103" y="96"/>
                  </a:cubicBezTo>
                  <a:cubicBezTo>
                    <a:pt x="104" y="96"/>
                    <a:pt x="102" y="95"/>
                    <a:pt x="101" y="94"/>
                  </a:cubicBezTo>
                  <a:cubicBezTo>
                    <a:pt x="101" y="94"/>
                    <a:pt x="102" y="93"/>
                    <a:pt x="102" y="92"/>
                  </a:cubicBezTo>
                  <a:cubicBezTo>
                    <a:pt x="102" y="91"/>
                    <a:pt x="103" y="92"/>
                    <a:pt x="103" y="92"/>
                  </a:cubicBezTo>
                  <a:cubicBezTo>
                    <a:pt x="104" y="92"/>
                    <a:pt x="106" y="91"/>
                    <a:pt x="106" y="91"/>
                  </a:cubicBezTo>
                  <a:cubicBezTo>
                    <a:pt x="107" y="91"/>
                    <a:pt x="109" y="91"/>
                    <a:pt x="110" y="91"/>
                  </a:cubicBezTo>
                  <a:cubicBezTo>
                    <a:pt x="111" y="91"/>
                    <a:pt x="111" y="91"/>
                    <a:pt x="112" y="90"/>
                  </a:cubicBezTo>
                  <a:cubicBezTo>
                    <a:pt x="112" y="89"/>
                    <a:pt x="111" y="88"/>
                    <a:pt x="111" y="87"/>
                  </a:cubicBezTo>
                  <a:cubicBezTo>
                    <a:pt x="111" y="87"/>
                    <a:pt x="110" y="87"/>
                    <a:pt x="110" y="87"/>
                  </a:cubicBezTo>
                  <a:cubicBezTo>
                    <a:pt x="110" y="87"/>
                    <a:pt x="110" y="85"/>
                    <a:pt x="110" y="84"/>
                  </a:cubicBezTo>
                  <a:cubicBezTo>
                    <a:pt x="110" y="83"/>
                    <a:pt x="110" y="81"/>
                    <a:pt x="110" y="80"/>
                  </a:cubicBezTo>
                  <a:cubicBezTo>
                    <a:pt x="110" y="79"/>
                    <a:pt x="109" y="78"/>
                    <a:pt x="109" y="77"/>
                  </a:cubicBezTo>
                  <a:cubicBezTo>
                    <a:pt x="110" y="76"/>
                    <a:pt x="110" y="76"/>
                    <a:pt x="110" y="76"/>
                  </a:cubicBezTo>
                  <a:cubicBezTo>
                    <a:pt x="111" y="75"/>
                    <a:pt x="111" y="74"/>
                    <a:pt x="112" y="73"/>
                  </a:cubicBezTo>
                  <a:cubicBezTo>
                    <a:pt x="112" y="73"/>
                    <a:pt x="111" y="72"/>
                    <a:pt x="111" y="71"/>
                  </a:cubicBezTo>
                  <a:cubicBezTo>
                    <a:pt x="110" y="71"/>
                    <a:pt x="110" y="71"/>
                    <a:pt x="109" y="70"/>
                  </a:cubicBezTo>
                  <a:cubicBezTo>
                    <a:pt x="109" y="69"/>
                    <a:pt x="110" y="69"/>
                    <a:pt x="110" y="69"/>
                  </a:cubicBezTo>
                  <a:cubicBezTo>
                    <a:pt x="111" y="69"/>
                    <a:pt x="112" y="69"/>
                    <a:pt x="112" y="69"/>
                  </a:cubicBezTo>
                  <a:cubicBezTo>
                    <a:pt x="113" y="70"/>
                    <a:pt x="113" y="70"/>
                    <a:pt x="113" y="70"/>
                  </a:cubicBezTo>
                  <a:cubicBezTo>
                    <a:pt x="115" y="72"/>
                    <a:pt x="115" y="72"/>
                    <a:pt x="115" y="72"/>
                  </a:cubicBezTo>
                  <a:cubicBezTo>
                    <a:pt x="115" y="72"/>
                    <a:pt x="117" y="71"/>
                    <a:pt x="117" y="70"/>
                  </a:cubicBezTo>
                  <a:cubicBezTo>
                    <a:pt x="118" y="70"/>
                    <a:pt x="118" y="70"/>
                    <a:pt x="118" y="71"/>
                  </a:cubicBezTo>
                  <a:cubicBezTo>
                    <a:pt x="119" y="72"/>
                    <a:pt x="119" y="72"/>
                    <a:pt x="120" y="72"/>
                  </a:cubicBezTo>
                  <a:cubicBezTo>
                    <a:pt x="121" y="72"/>
                    <a:pt x="120" y="73"/>
                    <a:pt x="120" y="74"/>
                  </a:cubicBezTo>
                  <a:cubicBezTo>
                    <a:pt x="120" y="74"/>
                    <a:pt x="121" y="74"/>
                    <a:pt x="121" y="74"/>
                  </a:cubicBezTo>
                  <a:cubicBezTo>
                    <a:pt x="122" y="74"/>
                    <a:pt x="122" y="73"/>
                    <a:pt x="123" y="72"/>
                  </a:cubicBezTo>
                  <a:cubicBezTo>
                    <a:pt x="123" y="71"/>
                    <a:pt x="124" y="72"/>
                    <a:pt x="124" y="72"/>
                  </a:cubicBezTo>
                  <a:cubicBezTo>
                    <a:pt x="124" y="72"/>
                    <a:pt x="125" y="73"/>
                    <a:pt x="125" y="74"/>
                  </a:cubicBezTo>
                  <a:cubicBezTo>
                    <a:pt x="126" y="74"/>
                    <a:pt x="126" y="73"/>
                    <a:pt x="128" y="73"/>
                  </a:cubicBezTo>
                  <a:cubicBezTo>
                    <a:pt x="130" y="72"/>
                    <a:pt x="129" y="72"/>
                    <a:pt x="128" y="71"/>
                  </a:cubicBezTo>
                  <a:cubicBezTo>
                    <a:pt x="128" y="70"/>
                    <a:pt x="128" y="69"/>
                    <a:pt x="128" y="68"/>
                  </a:cubicBezTo>
                  <a:cubicBezTo>
                    <a:pt x="127" y="67"/>
                    <a:pt x="127" y="66"/>
                    <a:pt x="127" y="64"/>
                  </a:cubicBezTo>
                  <a:cubicBezTo>
                    <a:pt x="127" y="63"/>
                    <a:pt x="128" y="63"/>
                    <a:pt x="128" y="62"/>
                  </a:cubicBezTo>
                  <a:cubicBezTo>
                    <a:pt x="129" y="61"/>
                    <a:pt x="129" y="61"/>
                    <a:pt x="130" y="60"/>
                  </a:cubicBezTo>
                  <a:cubicBezTo>
                    <a:pt x="130" y="59"/>
                    <a:pt x="130" y="58"/>
                    <a:pt x="131" y="57"/>
                  </a:cubicBezTo>
                  <a:cubicBezTo>
                    <a:pt x="131" y="57"/>
                    <a:pt x="131" y="56"/>
                    <a:pt x="131" y="55"/>
                  </a:cubicBezTo>
                  <a:cubicBezTo>
                    <a:pt x="131" y="54"/>
                    <a:pt x="130" y="55"/>
                    <a:pt x="130" y="55"/>
                  </a:cubicBezTo>
                  <a:cubicBezTo>
                    <a:pt x="129" y="54"/>
                    <a:pt x="130" y="53"/>
                    <a:pt x="131" y="52"/>
                  </a:cubicBezTo>
                  <a:cubicBezTo>
                    <a:pt x="132" y="51"/>
                    <a:pt x="133" y="51"/>
                    <a:pt x="135" y="50"/>
                  </a:cubicBezTo>
                  <a:cubicBezTo>
                    <a:pt x="136" y="49"/>
                    <a:pt x="138" y="49"/>
                    <a:pt x="139" y="49"/>
                  </a:cubicBezTo>
                  <a:cubicBezTo>
                    <a:pt x="139" y="48"/>
                    <a:pt x="140" y="47"/>
                    <a:pt x="141" y="46"/>
                  </a:cubicBezTo>
                  <a:cubicBezTo>
                    <a:pt x="142" y="45"/>
                    <a:pt x="142" y="45"/>
                    <a:pt x="143" y="44"/>
                  </a:cubicBezTo>
                  <a:cubicBezTo>
                    <a:pt x="144" y="43"/>
                    <a:pt x="146" y="42"/>
                    <a:pt x="147" y="41"/>
                  </a:cubicBezTo>
                  <a:cubicBezTo>
                    <a:pt x="147" y="41"/>
                    <a:pt x="148" y="40"/>
                    <a:pt x="149" y="40"/>
                  </a:cubicBezTo>
                  <a:cubicBezTo>
                    <a:pt x="149" y="39"/>
                    <a:pt x="150" y="40"/>
                    <a:pt x="150" y="40"/>
                  </a:cubicBezTo>
                  <a:cubicBezTo>
                    <a:pt x="150" y="40"/>
                    <a:pt x="152" y="41"/>
                    <a:pt x="153" y="42"/>
                  </a:cubicBezTo>
                  <a:cubicBezTo>
                    <a:pt x="153" y="42"/>
                    <a:pt x="155" y="42"/>
                    <a:pt x="156" y="43"/>
                  </a:cubicBezTo>
                  <a:cubicBezTo>
                    <a:pt x="158" y="43"/>
                    <a:pt x="158" y="44"/>
                    <a:pt x="160" y="44"/>
                  </a:cubicBezTo>
                  <a:cubicBezTo>
                    <a:pt x="162" y="44"/>
                    <a:pt x="163" y="45"/>
                    <a:pt x="164" y="46"/>
                  </a:cubicBezTo>
                  <a:cubicBezTo>
                    <a:pt x="165" y="47"/>
                    <a:pt x="166" y="47"/>
                    <a:pt x="167" y="47"/>
                  </a:cubicBezTo>
                  <a:cubicBezTo>
                    <a:pt x="167" y="48"/>
                    <a:pt x="169" y="47"/>
                    <a:pt x="170" y="46"/>
                  </a:cubicBezTo>
                  <a:cubicBezTo>
                    <a:pt x="171" y="46"/>
                    <a:pt x="172" y="45"/>
                    <a:pt x="172" y="45"/>
                  </a:cubicBezTo>
                  <a:cubicBezTo>
                    <a:pt x="172" y="45"/>
                    <a:pt x="172" y="42"/>
                    <a:pt x="172" y="40"/>
                  </a:cubicBezTo>
                  <a:cubicBezTo>
                    <a:pt x="172" y="39"/>
                    <a:pt x="172" y="34"/>
                    <a:pt x="172" y="32"/>
                  </a:cubicBezTo>
                  <a:cubicBezTo>
                    <a:pt x="172" y="31"/>
                    <a:pt x="173" y="31"/>
                    <a:pt x="174" y="31"/>
                  </a:cubicBezTo>
                  <a:cubicBezTo>
                    <a:pt x="175" y="30"/>
                    <a:pt x="176" y="31"/>
                    <a:pt x="177" y="31"/>
                  </a:cubicBezTo>
                  <a:cubicBezTo>
                    <a:pt x="178" y="31"/>
                    <a:pt x="180" y="31"/>
                    <a:pt x="181" y="31"/>
                  </a:cubicBezTo>
                  <a:cubicBezTo>
                    <a:pt x="182" y="30"/>
                    <a:pt x="183" y="31"/>
                    <a:pt x="183" y="31"/>
                  </a:cubicBezTo>
                  <a:cubicBezTo>
                    <a:pt x="188" y="30"/>
                    <a:pt x="188" y="30"/>
                    <a:pt x="188" y="30"/>
                  </a:cubicBezTo>
                  <a:cubicBezTo>
                    <a:pt x="205" y="17"/>
                    <a:pt x="205" y="17"/>
                    <a:pt x="205" y="17"/>
                  </a:cubicBezTo>
                  <a:cubicBezTo>
                    <a:pt x="217" y="16"/>
                    <a:pt x="217" y="16"/>
                    <a:pt x="217" y="16"/>
                  </a:cubicBezTo>
                  <a:cubicBezTo>
                    <a:pt x="234" y="0"/>
                    <a:pt x="234" y="0"/>
                    <a:pt x="234" y="0"/>
                  </a:cubicBezTo>
                  <a:cubicBezTo>
                    <a:pt x="248" y="0"/>
                    <a:pt x="248" y="0"/>
                    <a:pt x="248" y="0"/>
                  </a:cubicBezTo>
                  <a:cubicBezTo>
                    <a:pt x="251" y="4"/>
                    <a:pt x="251" y="4"/>
                    <a:pt x="251" y="4"/>
                  </a:cubicBezTo>
                  <a:cubicBezTo>
                    <a:pt x="258" y="0"/>
                    <a:pt x="258" y="0"/>
                    <a:pt x="258" y="0"/>
                  </a:cubicBezTo>
                  <a:cubicBezTo>
                    <a:pt x="258" y="0"/>
                    <a:pt x="261" y="1"/>
                    <a:pt x="262" y="2"/>
                  </a:cubicBezTo>
                  <a:cubicBezTo>
                    <a:pt x="262" y="2"/>
                    <a:pt x="265" y="3"/>
                    <a:pt x="267" y="3"/>
                  </a:cubicBezTo>
                  <a:cubicBezTo>
                    <a:pt x="269" y="4"/>
                    <a:pt x="271" y="5"/>
                    <a:pt x="271" y="6"/>
                  </a:cubicBezTo>
                  <a:cubicBezTo>
                    <a:pt x="272" y="6"/>
                    <a:pt x="275" y="6"/>
                    <a:pt x="277" y="6"/>
                  </a:cubicBezTo>
                  <a:cubicBezTo>
                    <a:pt x="278" y="6"/>
                    <a:pt x="281" y="5"/>
                    <a:pt x="281" y="5"/>
                  </a:cubicBezTo>
                  <a:cubicBezTo>
                    <a:pt x="281" y="5"/>
                    <a:pt x="281" y="8"/>
                    <a:pt x="281" y="8"/>
                  </a:cubicBezTo>
                  <a:cubicBezTo>
                    <a:pt x="281" y="8"/>
                    <a:pt x="282" y="9"/>
                    <a:pt x="281" y="10"/>
                  </a:cubicBezTo>
                  <a:cubicBezTo>
                    <a:pt x="281" y="11"/>
                    <a:pt x="280" y="12"/>
                    <a:pt x="280" y="12"/>
                  </a:cubicBezTo>
                  <a:cubicBezTo>
                    <a:pt x="279" y="13"/>
                    <a:pt x="280" y="14"/>
                    <a:pt x="280" y="14"/>
                  </a:cubicBezTo>
                  <a:cubicBezTo>
                    <a:pt x="280" y="15"/>
                    <a:pt x="281" y="16"/>
                    <a:pt x="281" y="17"/>
                  </a:cubicBezTo>
                  <a:cubicBezTo>
                    <a:pt x="281" y="18"/>
                    <a:pt x="281" y="18"/>
                    <a:pt x="281" y="18"/>
                  </a:cubicBezTo>
                  <a:cubicBezTo>
                    <a:pt x="281" y="19"/>
                    <a:pt x="278" y="26"/>
                    <a:pt x="278" y="26"/>
                  </a:cubicBezTo>
                  <a:cubicBezTo>
                    <a:pt x="278" y="26"/>
                    <a:pt x="278" y="27"/>
                    <a:pt x="278" y="28"/>
                  </a:cubicBezTo>
                  <a:cubicBezTo>
                    <a:pt x="278" y="30"/>
                    <a:pt x="278" y="31"/>
                    <a:pt x="279" y="31"/>
                  </a:cubicBezTo>
                  <a:cubicBezTo>
                    <a:pt x="279" y="32"/>
                    <a:pt x="279" y="32"/>
                    <a:pt x="280" y="33"/>
                  </a:cubicBezTo>
                  <a:cubicBezTo>
                    <a:pt x="281" y="33"/>
                    <a:pt x="282" y="34"/>
                    <a:pt x="283" y="35"/>
                  </a:cubicBezTo>
                  <a:cubicBezTo>
                    <a:pt x="283" y="36"/>
                    <a:pt x="283" y="36"/>
                    <a:pt x="284" y="36"/>
                  </a:cubicBezTo>
                  <a:cubicBezTo>
                    <a:pt x="285" y="37"/>
                    <a:pt x="285" y="36"/>
                    <a:pt x="285" y="37"/>
                  </a:cubicBezTo>
                  <a:cubicBezTo>
                    <a:pt x="286" y="37"/>
                    <a:pt x="288" y="40"/>
                    <a:pt x="288" y="40"/>
                  </a:cubicBezTo>
                  <a:cubicBezTo>
                    <a:pt x="288" y="41"/>
                    <a:pt x="289" y="42"/>
                    <a:pt x="289" y="42"/>
                  </a:cubicBezTo>
                  <a:cubicBezTo>
                    <a:pt x="289" y="42"/>
                    <a:pt x="290" y="43"/>
                    <a:pt x="289" y="43"/>
                  </a:cubicBezTo>
                  <a:cubicBezTo>
                    <a:pt x="289" y="44"/>
                    <a:pt x="289" y="44"/>
                    <a:pt x="289" y="44"/>
                  </a:cubicBezTo>
                  <a:cubicBezTo>
                    <a:pt x="289" y="45"/>
                    <a:pt x="289" y="46"/>
                    <a:pt x="289" y="46"/>
                  </a:cubicBezTo>
                  <a:cubicBezTo>
                    <a:pt x="288" y="47"/>
                    <a:pt x="288" y="47"/>
                    <a:pt x="287" y="47"/>
                  </a:cubicBezTo>
                  <a:cubicBezTo>
                    <a:pt x="287" y="48"/>
                    <a:pt x="287" y="49"/>
                    <a:pt x="288" y="49"/>
                  </a:cubicBezTo>
                  <a:cubicBezTo>
                    <a:pt x="288" y="50"/>
                    <a:pt x="289" y="51"/>
                    <a:pt x="289" y="51"/>
                  </a:cubicBezTo>
                  <a:cubicBezTo>
                    <a:pt x="289" y="51"/>
                    <a:pt x="288" y="51"/>
                    <a:pt x="289" y="52"/>
                  </a:cubicBezTo>
                  <a:cubicBezTo>
                    <a:pt x="289" y="52"/>
                    <a:pt x="288" y="53"/>
                    <a:pt x="289" y="54"/>
                  </a:cubicBezTo>
                  <a:cubicBezTo>
                    <a:pt x="289" y="54"/>
                    <a:pt x="290" y="54"/>
                    <a:pt x="290" y="54"/>
                  </a:cubicBezTo>
                  <a:cubicBezTo>
                    <a:pt x="291" y="55"/>
                    <a:pt x="290" y="56"/>
                    <a:pt x="291" y="57"/>
                  </a:cubicBezTo>
                  <a:cubicBezTo>
                    <a:pt x="291" y="57"/>
                    <a:pt x="292" y="57"/>
                    <a:pt x="293" y="57"/>
                  </a:cubicBezTo>
                  <a:cubicBezTo>
                    <a:pt x="293" y="58"/>
                    <a:pt x="292" y="58"/>
                    <a:pt x="292" y="59"/>
                  </a:cubicBezTo>
                  <a:cubicBezTo>
                    <a:pt x="293" y="60"/>
                    <a:pt x="294" y="61"/>
                    <a:pt x="294" y="61"/>
                  </a:cubicBezTo>
                  <a:cubicBezTo>
                    <a:pt x="294" y="62"/>
                    <a:pt x="294" y="63"/>
                    <a:pt x="295" y="64"/>
                  </a:cubicBezTo>
                  <a:cubicBezTo>
                    <a:pt x="296" y="64"/>
                    <a:pt x="297" y="64"/>
                    <a:pt x="298" y="65"/>
                  </a:cubicBezTo>
                  <a:cubicBezTo>
                    <a:pt x="298" y="65"/>
                    <a:pt x="299" y="66"/>
                    <a:pt x="299" y="66"/>
                  </a:cubicBezTo>
                  <a:cubicBezTo>
                    <a:pt x="300" y="66"/>
                    <a:pt x="300" y="66"/>
                    <a:pt x="299" y="67"/>
                  </a:cubicBezTo>
                  <a:cubicBezTo>
                    <a:pt x="299" y="68"/>
                    <a:pt x="299" y="69"/>
                    <a:pt x="299" y="69"/>
                  </a:cubicBezTo>
                  <a:cubicBezTo>
                    <a:pt x="299" y="70"/>
                    <a:pt x="299" y="70"/>
                    <a:pt x="301" y="71"/>
                  </a:cubicBezTo>
                  <a:cubicBezTo>
                    <a:pt x="303" y="71"/>
                    <a:pt x="303" y="71"/>
                    <a:pt x="305" y="71"/>
                  </a:cubicBezTo>
                  <a:cubicBezTo>
                    <a:pt x="306" y="71"/>
                    <a:pt x="307" y="70"/>
                    <a:pt x="308" y="71"/>
                  </a:cubicBezTo>
                  <a:cubicBezTo>
                    <a:pt x="308" y="71"/>
                    <a:pt x="308" y="72"/>
                    <a:pt x="307" y="72"/>
                  </a:cubicBezTo>
                  <a:cubicBezTo>
                    <a:pt x="307" y="73"/>
                    <a:pt x="307" y="73"/>
                    <a:pt x="309" y="73"/>
                  </a:cubicBezTo>
                  <a:cubicBezTo>
                    <a:pt x="310" y="73"/>
                    <a:pt x="311" y="73"/>
                    <a:pt x="312" y="74"/>
                  </a:cubicBezTo>
                  <a:cubicBezTo>
                    <a:pt x="312" y="74"/>
                    <a:pt x="313" y="73"/>
                    <a:pt x="313" y="74"/>
                  </a:cubicBezTo>
                  <a:cubicBezTo>
                    <a:pt x="314" y="75"/>
                    <a:pt x="315" y="76"/>
                    <a:pt x="316" y="76"/>
                  </a:cubicBezTo>
                  <a:cubicBezTo>
                    <a:pt x="317" y="76"/>
                    <a:pt x="318" y="76"/>
                    <a:pt x="318" y="77"/>
                  </a:cubicBezTo>
                  <a:cubicBezTo>
                    <a:pt x="319" y="77"/>
                    <a:pt x="319" y="77"/>
                    <a:pt x="319" y="79"/>
                  </a:cubicBezTo>
                  <a:cubicBezTo>
                    <a:pt x="320" y="80"/>
                    <a:pt x="320" y="80"/>
                    <a:pt x="320" y="81"/>
                  </a:cubicBezTo>
                  <a:cubicBezTo>
                    <a:pt x="320" y="81"/>
                    <a:pt x="319" y="82"/>
                    <a:pt x="321" y="82"/>
                  </a:cubicBezTo>
                  <a:cubicBezTo>
                    <a:pt x="322" y="82"/>
                    <a:pt x="321" y="82"/>
                    <a:pt x="323" y="83"/>
                  </a:cubicBezTo>
                  <a:cubicBezTo>
                    <a:pt x="324" y="84"/>
                    <a:pt x="324" y="84"/>
                    <a:pt x="326" y="85"/>
                  </a:cubicBezTo>
                  <a:cubicBezTo>
                    <a:pt x="327" y="85"/>
                    <a:pt x="328" y="85"/>
                    <a:pt x="328" y="86"/>
                  </a:cubicBezTo>
                  <a:cubicBezTo>
                    <a:pt x="329" y="86"/>
                    <a:pt x="330" y="85"/>
                    <a:pt x="330" y="86"/>
                  </a:cubicBezTo>
                  <a:cubicBezTo>
                    <a:pt x="331" y="86"/>
                    <a:pt x="332" y="86"/>
                    <a:pt x="332" y="87"/>
                  </a:cubicBezTo>
                  <a:cubicBezTo>
                    <a:pt x="333" y="88"/>
                    <a:pt x="334" y="89"/>
                    <a:pt x="333" y="89"/>
                  </a:cubicBezTo>
                  <a:cubicBezTo>
                    <a:pt x="332" y="89"/>
                    <a:pt x="331" y="90"/>
                    <a:pt x="330" y="89"/>
                  </a:cubicBezTo>
                  <a:cubicBezTo>
                    <a:pt x="330" y="88"/>
                    <a:pt x="330" y="87"/>
                    <a:pt x="329" y="87"/>
                  </a:cubicBezTo>
                  <a:cubicBezTo>
                    <a:pt x="328" y="87"/>
                    <a:pt x="328" y="87"/>
                    <a:pt x="328" y="88"/>
                  </a:cubicBezTo>
                  <a:cubicBezTo>
                    <a:pt x="328" y="89"/>
                    <a:pt x="328" y="89"/>
                    <a:pt x="327" y="89"/>
                  </a:cubicBezTo>
                  <a:cubicBezTo>
                    <a:pt x="326" y="89"/>
                    <a:pt x="327" y="89"/>
                    <a:pt x="326" y="89"/>
                  </a:cubicBezTo>
                  <a:cubicBezTo>
                    <a:pt x="325" y="89"/>
                    <a:pt x="325" y="90"/>
                    <a:pt x="324" y="89"/>
                  </a:cubicBezTo>
                  <a:cubicBezTo>
                    <a:pt x="323" y="89"/>
                    <a:pt x="323" y="88"/>
                    <a:pt x="322" y="88"/>
                  </a:cubicBezTo>
                  <a:cubicBezTo>
                    <a:pt x="321" y="88"/>
                    <a:pt x="320" y="87"/>
                    <a:pt x="319" y="87"/>
                  </a:cubicBezTo>
                  <a:cubicBezTo>
                    <a:pt x="319" y="87"/>
                    <a:pt x="318" y="87"/>
                    <a:pt x="318" y="87"/>
                  </a:cubicBezTo>
                  <a:cubicBezTo>
                    <a:pt x="318" y="103"/>
                    <a:pt x="318" y="103"/>
                    <a:pt x="318" y="103"/>
                  </a:cubicBezTo>
                  <a:cubicBezTo>
                    <a:pt x="318" y="103"/>
                    <a:pt x="318" y="103"/>
                    <a:pt x="319" y="104"/>
                  </a:cubicBezTo>
                  <a:cubicBezTo>
                    <a:pt x="320" y="104"/>
                    <a:pt x="321" y="104"/>
                    <a:pt x="322" y="104"/>
                  </a:cubicBezTo>
                  <a:cubicBezTo>
                    <a:pt x="323" y="104"/>
                    <a:pt x="323" y="104"/>
                    <a:pt x="324" y="105"/>
                  </a:cubicBezTo>
                  <a:cubicBezTo>
                    <a:pt x="325" y="106"/>
                    <a:pt x="346" y="123"/>
                    <a:pt x="346" y="123"/>
                  </a:cubicBezTo>
                  <a:cubicBezTo>
                    <a:pt x="361" y="125"/>
                    <a:pt x="361" y="125"/>
                    <a:pt x="361" y="125"/>
                  </a:cubicBezTo>
                  <a:cubicBezTo>
                    <a:pt x="361" y="125"/>
                    <a:pt x="361" y="124"/>
                    <a:pt x="362" y="123"/>
                  </a:cubicBezTo>
                  <a:cubicBezTo>
                    <a:pt x="363" y="123"/>
                    <a:pt x="364" y="120"/>
                    <a:pt x="364" y="121"/>
                  </a:cubicBezTo>
                  <a:cubicBezTo>
                    <a:pt x="365" y="121"/>
                    <a:pt x="365" y="122"/>
                    <a:pt x="365" y="121"/>
                  </a:cubicBezTo>
                  <a:cubicBezTo>
                    <a:pt x="366" y="120"/>
                    <a:pt x="366" y="119"/>
                    <a:pt x="367" y="119"/>
                  </a:cubicBezTo>
                  <a:cubicBezTo>
                    <a:pt x="367" y="119"/>
                    <a:pt x="368" y="119"/>
                    <a:pt x="368" y="119"/>
                  </a:cubicBezTo>
                  <a:cubicBezTo>
                    <a:pt x="369" y="119"/>
                    <a:pt x="371" y="119"/>
                    <a:pt x="371" y="119"/>
                  </a:cubicBezTo>
                  <a:cubicBezTo>
                    <a:pt x="371" y="119"/>
                    <a:pt x="372" y="118"/>
                    <a:pt x="373" y="119"/>
                  </a:cubicBezTo>
                  <a:cubicBezTo>
                    <a:pt x="374" y="120"/>
                    <a:pt x="375" y="121"/>
                    <a:pt x="375" y="122"/>
                  </a:cubicBezTo>
                  <a:cubicBezTo>
                    <a:pt x="375" y="122"/>
                    <a:pt x="375" y="123"/>
                    <a:pt x="375" y="123"/>
                  </a:cubicBezTo>
                  <a:cubicBezTo>
                    <a:pt x="375" y="124"/>
                    <a:pt x="376" y="123"/>
                    <a:pt x="377" y="123"/>
                  </a:cubicBezTo>
                  <a:cubicBezTo>
                    <a:pt x="377" y="124"/>
                    <a:pt x="378" y="124"/>
                    <a:pt x="378" y="125"/>
                  </a:cubicBezTo>
                  <a:cubicBezTo>
                    <a:pt x="378" y="126"/>
                    <a:pt x="378" y="128"/>
                    <a:pt x="378" y="129"/>
                  </a:cubicBezTo>
                  <a:cubicBezTo>
                    <a:pt x="378" y="129"/>
                    <a:pt x="378" y="129"/>
                    <a:pt x="379" y="130"/>
                  </a:cubicBezTo>
                  <a:cubicBezTo>
                    <a:pt x="380" y="131"/>
                    <a:pt x="380" y="130"/>
                    <a:pt x="380" y="131"/>
                  </a:cubicBezTo>
                  <a:cubicBezTo>
                    <a:pt x="380" y="133"/>
                    <a:pt x="380" y="133"/>
                    <a:pt x="380" y="134"/>
                  </a:cubicBezTo>
                  <a:cubicBezTo>
                    <a:pt x="380" y="135"/>
                    <a:pt x="380" y="135"/>
                    <a:pt x="379" y="135"/>
                  </a:cubicBezTo>
                  <a:cubicBezTo>
                    <a:pt x="378" y="134"/>
                    <a:pt x="378" y="135"/>
                    <a:pt x="378" y="135"/>
                  </a:cubicBezTo>
                  <a:cubicBezTo>
                    <a:pt x="377" y="135"/>
                    <a:pt x="378" y="135"/>
                    <a:pt x="377" y="135"/>
                  </a:cubicBezTo>
                  <a:cubicBezTo>
                    <a:pt x="376" y="135"/>
                    <a:pt x="377" y="135"/>
                    <a:pt x="376" y="135"/>
                  </a:cubicBezTo>
                  <a:cubicBezTo>
                    <a:pt x="375" y="135"/>
                    <a:pt x="376" y="134"/>
                    <a:pt x="375" y="135"/>
                  </a:cubicBezTo>
                  <a:cubicBezTo>
                    <a:pt x="374" y="135"/>
                    <a:pt x="374" y="135"/>
                    <a:pt x="374" y="136"/>
                  </a:cubicBezTo>
                  <a:cubicBezTo>
                    <a:pt x="374" y="136"/>
                    <a:pt x="373" y="136"/>
                    <a:pt x="373" y="136"/>
                  </a:cubicBezTo>
                  <a:cubicBezTo>
                    <a:pt x="372" y="136"/>
                    <a:pt x="371" y="136"/>
                    <a:pt x="371" y="136"/>
                  </a:cubicBezTo>
                  <a:cubicBezTo>
                    <a:pt x="371" y="137"/>
                    <a:pt x="371" y="138"/>
                    <a:pt x="371" y="138"/>
                  </a:cubicBezTo>
                  <a:cubicBezTo>
                    <a:pt x="386" y="161"/>
                    <a:pt x="386" y="161"/>
                    <a:pt x="386" y="161"/>
                  </a:cubicBezTo>
                  <a:cubicBezTo>
                    <a:pt x="387" y="162"/>
                    <a:pt x="387" y="162"/>
                    <a:pt x="387" y="162"/>
                  </a:cubicBezTo>
                  <a:cubicBezTo>
                    <a:pt x="386" y="162"/>
                    <a:pt x="386" y="162"/>
                    <a:pt x="386" y="162"/>
                  </a:cubicBezTo>
                  <a:cubicBezTo>
                    <a:pt x="386" y="162"/>
                    <a:pt x="386" y="162"/>
                    <a:pt x="386" y="162"/>
                  </a:cubicBezTo>
                  <a:cubicBezTo>
                    <a:pt x="386" y="163"/>
                    <a:pt x="386" y="163"/>
                    <a:pt x="386" y="163"/>
                  </a:cubicBezTo>
                  <a:cubicBezTo>
                    <a:pt x="386" y="164"/>
                    <a:pt x="386" y="164"/>
                    <a:pt x="386" y="164"/>
                  </a:cubicBezTo>
                  <a:cubicBezTo>
                    <a:pt x="386" y="164"/>
                    <a:pt x="385" y="164"/>
                    <a:pt x="385" y="165"/>
                  </a:cubicBezTo>
                  <a:cubicBezTo>
                    <a:pt x="385" y="165"/>
                    <a:pt x="386" y="165"/>
                    <a:pt x="386" y="165"/>
                  </a:cubicBezTo>
                  <a:cubicBezTo>
                    <a:pt x="386" y="165"/>
                    <a:pt x="387" y="166"/>
                    <a:pt x="386" y="166"/>
                  </a:cubicBezTo>
                  <a:cubicBezTo>
                    <a:pt x="385" y="166"/>
                    <a:pt x="385" y="166"/>
                    <a:pt x="384" y="166"/>
                  </a:cubicBezTo>
                  <a:cubicBezTo>
                    <a:pt x="383" y="167"/>
                    <a:pt x="383" y="168"/>
                    <a:pt x="383" y="168"/>
                  </a:cubicBezTo>
                  <a:cubicBezTo>
                    <a:pt x="383" y="168"/>
                    <a:pt x="382" y="168"/>
                    <a:pt x="382" y="169"/>
                  </a:cubicBezTo>
                  <a:cubicBezTo>
                    <a:pt x="383" y="170"/>
                    <a:pt x="383" y="171"/>
                    <a:pt x="383" y="171"/>
                  </a:cubicBezTo>
                  <a:cubicBezTo>
                    <a:pt x="383" y="172"/>
                    <a:pt x="382" y="173"/>
                    <a:pt x="381" y="173"/>
                  </a:cubicBezTo>
                  <a:cubicBezTo>
                    <a:pt x="380" y="174"/>
                    <a:pt x="379" y="174"/>
                    <a:pt x="379" y="174"/>
                  </a:cubicBezTo>
                  <a:cubicBezTo>
                    <a:pt x="379" y="174"/>
                    <a:pt x="379" y="174"/>
                    <a:pt x="378" y="175"/>
                  </a:cubicBezTo>
                  <a:cubicBezTo>
                    <a:pt x="378" y="175"/>
                    <a:pt x="378" y="174"/>
                    <a:pt x="377" y="175"/>
                  </a:cubicBezTo>
                  <a:cubicBezTo>
                    <a:pt x="376" y="176"/>
                    <a:pt x="376" y="176"/>
                    <a:pt x="376" y="176"/>
                  </a:cubicBezTo>
                  <a:cubicBezTo>
                    <a:pt x="375" y="177"/>
                    <a:pt x="368" y="184"/>
                    <a:pt x="368" y="184"/>
                  </a:cubicBezTo>
                  <a:cubicBezTo>
                    <a:pt x="368" y="184"/>
                    <a:pt x="368" y="184"/>
                    <a:pt x="368" y="184"/>
                  </a:cubicBezTo>
                  <a:cubicBezTo>
                    <a:pt x="367" y="184"/>
                    <a:pt x="365" y="184"/>
                    <a:pt x="365" y="184"/>
                  </a:cubicBezTo>
                  <a:cubicBezTo>
                    <a:pt x="365" y="184"/>
                    <a:pt x="366" y="184"/>
                    <a:pt x="365" y="184"/>
                  </a:cubicBezTo>
                  <a:cubicBezTo>
                    <a:pt x="364" y="184"/>
                    <a:pt x="364" y="184"/>
                    <a:pt x="364" y="184"/>
                  </a:cubicBezTo>
                  <a:cubicBezTo>
                    <a:pt x="364" y="184"/>
                    <a:pt x="364" y="184"/>
                    <a:pt x="363" y="184"/>
                  </a:cubicBezTo>
                  <a:cubicBezTo>
                    <a:pt x="362" y="184"/>
                    <a:pt x="362" y="184"/>
                    <a:pt x="362" y="184"/>
                  </a:cubicBezTo>
                  <a:cubicBezTo>
                    <a:pt x="361" y="183"/>
                    <a:pt x="361" y="183"/>
                    <a:pt x="361" y="183"/>
                  </a:cubicBezTo>
                  <a:cubicBezTo>
                    <a:pt x="361" y="183"/>
                    <a:pt x="360" y="183"/>
                    <a:pt x="359" y="183"/>
                  </a:cubicBezTo>
                  <a:cubicBezTo>
                    <a:pt x="359" y="183"/>
                    <a:pt x="358" y="183"/>
                    <a:pt x="358" y="183"/>
                  </a:cubicBezTo>
                  <a:cubicBezTo>
                    <a:pt x="357" y="183"/>
                    <a:pt x="357" y="183"/>
                    <a:pt x="357" y="184"/>
                  </a:cubicBezTo>
                  <a:cubicBezTo>
                    <a:pt x="357" y="184"/>
                    <a:pt x="356" y="184"/>
                    <a:pt x="356" y="184"/>
                  </a:cubicBezTo>
                  <a:cubicBezTo>
                    <a:pt x="355" y="184"/>
                    <a:pt x="355" y="184"/>
                    <a:pt x="355" y="184"/>
                  </a:cubicBezTo>
                  <a:cubicBezTo>
                    <a:pt x="355" y="184"/>
                    <a:pt x="355" y="185"/>
                    <a:pt x="354" y="184"/>
                  </a:cubicBezTo>
                  <a:cubicBezTo>
                    <a:pt x="354" y="184"/>
                    <a:pt x="354" y="184"/>
                    <a:pt x="354" y="184"/>
                  </a:cubicBezTo>
                  <a:cubicBezTo>
                    <a:pt x="353" y="184"/>
                    <a:pt x="353" y="183"/>
                    <a:pt x="353" y="184"/>
                  </a:cubicBezTo>
                  <a:cubicBezTo>
                    <a:pt x="352" y="184"/>
                    <a:pt x="353" y="185"/>
                    <a:pt x="352" y="185"/>
                  </a:cubicBezTo>
                  <a:cubicBezTo>
                    <a:pt x="352" y="185"/>
                    <a:pt x="351" y="184"/>
                    <a:pt x="351" y="184"/>
                  </a:cubicBezTo>
                  <a:cubicBezTo>
                    <a:pt x="351" y="184"/>
                    <a:pt x="351" y="185"/>
                    <a:pt x="351" y="185"/>
                  </a:cubicBezTo>
                  <a:cubicBezTo>
                    <a:pt x="350" y="185"/>
                    <a:pt x="350" y="185"/>
                    <a:pt x="350" y="185"/>
                  </a:cubicBezTo>
                  <a:cubicBezTo>
                    <a:pt x="349" y="185"/>
                    <a:pt x="350" y="185"/>
                    <a:pt x="349" y="185"/>
                  </a:cubicBezTo>
                  <a:cubicBezTo>
                    <a:pt x="349" y="185"/>
                    <a:pt x="349" y="185"/>
                    <a:pt x="348" y="185"/>
                  </a:cubicBezTo>
                  <a:cubicBezTo>
                    <a:pt x="348" y="185"/>
                    <a:pt x="348" y="185"/>
                    <a:pt x="347" y="185"/>
                  </a:cubicBezTo>
                  <a:cubicBezTo>
                    <a:pt x="347" y="185"/>
                    <a:pt x="347" y="185"/>
                    <a:pt x="347" y="184"/>
                  </a:cubicBezTo>
                  <a:cubicBezTo>
                    <a:pt x="347" y="184"/>
                    <a:pt x="348" y="184"/>
                    <a:pt x="347" y="183"/>
                  </a:cubicBezTo>
                  <a:cubicBezTo>
                    <a:pt x="347" y="183"/>
                    <a:pt x="346" y="183"/>
                    <a:pt x="346" y="183"/>
                  </a:cubicBezTo>
                  <a:cubicBezTo>
                    <a:pt x="346" y="182"/>
                    <a:pt x="346" y="182"/>
                    <a:pt x="346" y="182"/>
                  </a:cubicBezTo>
                  <a:cubicBezTo>
                    <a:pt x="346" y="181"/>
                    <a:pt x="346" y="181"/>
                    <a:pt x="346" y="181"/>
                  </a:cubicBezTo>
                  <a:cubicBezTo>
                    <a:pt x="346" y="181"/>
                    <a:pt x="346" y="182"/>
                    <a:pt x="345" y="182"/>
                  </a:cubicBezTo>
                  <a:cubicBezTo>
                    <a:pt x="345" y="182"/>
                    <a:pt x="345" y="182"/>
                    <a:pt x="344" y="183"/>
                  </a:cubicBezTo>
                  <a:cubicBezTo>
                    <a:pt x="343" y="183"/>
                    <a:pt x="343" y="183"/>
                    <a:pt x="343" y="183"/>
                  </a:cubicBezTo>
                  <a:cubicBezTo>
                    <a:pt x="343" y="182"/>
                    <a:pt x="344" y="181"/>
                    <a:pt x="344" y="181"/>
                  </a:cubicBezTo>
                  <a:cubicBezTo>
                    <a:pt x="344" y="181"/>
                    <a:pt x="344" y="181"/>
                    <a:pt x="343" y="181"/>
                  </a:cubicBezTo>
                  <a:cubicBezTo>
                    <a:pt x="343" y="181"/>
                    <a:pt x="343" y="181"/>
                    <a:pt x="343" y="182"/>
                  </a:cubicBezTo>
                  <a:cubicBezTo>
                    <a:pt x="342" y="182"/>
                    <a:pt x="342" y="182"/>
                    <a:pt x="342" y="182"/>
                  </a:cubicBezTo>
                  <a:cubicBezTo>
                    <a:pt x="341" y="182"/>
                    <a:pt x="341" y="183"/>
                    <a:pt x="341" y="182"/>
                  </a:cubicBezTo>
                  <a:cubicBezTo>
                    <a:pt x="341" y="182"/>
                    <a:pt x="340" y="181"/>
                    <a:pt x="340" y="181"/>
                  </a:cubicBezTo>
                  <a:cubicBezTo>
                    <a:pt x="340" y="181"/>
                    <a:pt x="339" y="181"/>
                    <a:pt x="339" y="182"/>
                  </a:cubicBezTo>
                  <a:cubicBezTo>
                    <a:pt x="339" y="182"/>
                    <a:pt x="340" y="183"/>
                    <a:pt x="339" y="183"/>
                  </a:cubicBezTo>
                  <a:cubicBezTo>
                    <a:pt x="338" y="182"/>
                    <a:pt x="338" y="182"/>
                    <a:pt x="338" y="183"/>
                  </a:cubicBezTo>
                  <a:cubicBezTo>
                    <a:pt x="338" y="183"/>
                    <a:pt x="338" y="183"/>
                    <a:pt x="338" y="183"/>
                  </a:cubicBezTo>
                  <a:cubicBezTo>
                    <a:pt x="338" y="184"/>
                    <a:pt x="337" y="183"/>
                    <a:pt x="338" y="184"/>
                  </a:cubicBezTo>
                  <a:cubicBezTo>
                    <a:pt x="338" y="184"/>
                    <a:pt x="339" y="185"/>
                    <a:pt x="338" y="185"/>
                  </a:cubicBezTo>
                  <a:cubicBezTo>
                    <a:pt x="337" y="185"/>
                    <a:pt x="337" y="184"/>
                    <a:pt x="337" y="185"/>
                  </a:cubicBezTo>
                  <a:cubicBezTo>
                    <a:pt x="336" y="186"/>
                    <a:pt x="336" y="186"/>
                    <a:pt x="335" y="186"/>
                  </a:cubicBezTo>
                  <a:cubicBezTo>
                    <a:pt x="335" y="186"/>
                    <a:pt x="334" y="186"/>
                    <a:pt x="335" y="186"/>
                  </a:cubicBezTo>
                  <a:cubicBezTo>
                    <a:pt x="335" y="187"/>
                    <a:pt x="335" y="187"/>
                    <a:pt x="335" y="187"/>
                  </a:cubicBezTo>
                  <a:cubicBezTo>
                    <a:pt x="335" y="188"/>
                    <a:pt x="335" y="188"/>
                    <a:pt x="335" y="188"/>
                  </a:cubicBezTo>
                  <a:cubicBezTo>
                    <a:pt x="335" y="188"/>
                    <a:pt x="335" y="188"/>
                    <a:pt x="335" y="188"/>
                  </a:cubicBezTo>
                  <a:cubicBezTo>
                    <a:pt x="335" y="189"/>
                    <a:pt x="335" y="190"/>
                    <a:pt x="335" y="190"/>
                  </a:cubicBezTo>
                  <a:cubicBezTo>
                    <a:pt x="335" y="190"/>
                    <a:pt x="334" y="190"/>
                    <a:pt x="334" y="190"/>
                  </a:cubicBezTo>
                  <a:cubicBezTo>
                    <a:pt x="334" y="190"/>
                    <a:pt x="333" y="190"/>
                    <a:pt x="333" y="190"/>
                  </a:cubicBezTo>
                  <a:cubicBezTo>
                    <a:pt x="333" y="190"/>
                    <a:pt x="332" y="189"/>
                    <a:pt x="332" y="189"/>
                  </a:cubicBezTo>
                  <a:cubicBezTo>
                    <a:pt x="332" y="189"/>
                    <a:pt x="332" y="189"/>
                    <a:pt x="331" y="189"/>
                  </a:cubicBezTo>
                  <a:cubicBezTo>
                    <a:pt x="331" y="189"/>
                    <a:pt x="331" y="190"/>
                    <a:pt x="331" y="190"/>
                  </a:cubicBezTo>
                  <a:cubicBezTo>
                    <a:pt x="332" y="190"/>
                    <a:pt x="333" y="190"/>
                    <a:pt x="332" y="191"/>
                  </a:cubicBezTo>
                  <a:cubicBezTo>
                    <a:pt x="332" y="191"/>
                    <a:pt x="332" y="191"/>
                    <a:pt x="332" y="192"/>
                  </a:cubicBezTo>
                  <a:cubicBezTo>
                    <a:pt x="332" y="192"/>
                    <a:pt x="331" y="192"/>
                    <a:pt x="331" y="192"/>
                  </a:cubicBezTo>
                  <a:cubicBezTo>
                    <a:pt x="331" y="192"/>
                    <a:pt x="331" y="193"/>
                    <a:pt x="330" y="192"/>
                  </a:cubicBezTo>
                  <a:cubicBezTo>
                    <a:pt x="329" y="192"/>
                    <a:pt x="330" y="191"/>
                    <a:pt x="329" y="192"/>
                  </a:cubicBezTo>
                  <a:cubicBezTo>
                    <a:pt x="328" y="192"/>
                    <a:pt x="328" y="192"/>
                    <a:pt x="328" y="192"/>
                  </a:cubicBezTo>
                  <a:cubicBezTo>
                    <a:pt x="327" y="191"/>
                    <a:pt x="327" y="191"/>
                    <a:pt x="327" y="191"/>
                  </a:cubicBezTo>
                  <a:cubicBezTo>
                    <a:pt x="327" y="191"/>
                    <a:pt x="327" y="191"/>
                    <a:pt x="326" y="191"/>
                  </a:cubicBezTo>
                  <a:cubicBezTo>
                    <a:pt x="325" y="191"/>
                    <a:pt x="325" y="191"/>
                    <a:pt x="325" y="192"/>
                  </a:cubicBezTo>
                  <a:cubicBezTo>
                    <a:pt x="325" y="192"/>
                    <a:pt x="325" y="193"/>
                    <a:pt x="326" y="193"/>
                  </a:cubicBezTo>
                  <a:cubicBezTo>
                    <a:pt x="326" y="193"/>
                    <a:pt x="327" y="193"/>
                    <a:pt x="326" y="194"/>
                  </a:cubicBezTo>
                  <a:cubicBezTo>
                    <a:pt x="326" y="194"/>
                    <a:pt x="325" y="194"/>
                    <a:pt x="325" y="194"/>
                  </a:cubicBezTo>
                  <a:cubicBezTo>
                    <a:pt x="325" y="194"/>
                    <a:pt x="326" y="194"/>
                    <a:pt x="326" y="195"/>
                  </a:cubicBezTo>
                  <a:cubicBezTo>
                    <a:pt x="326" y="195"/>
                    <a:pt x="326" y="195"/>
                    <a:pt x="326" y="196"/>
                  </a:cubicBezTo>
                  <a:cubicBezTo>
                    <a:pt x="326" y="196"/>
                    <a:pt x="327" y="197"/>
                    <a:pt x="327" y="197"/>
                  </a:cubicBezTo>
                  <a:cubicBezTo>
                    <a:pt x="326" y="197"/>
                    <a:pt x="326" y="197"/>
                    <a:pt x="325" y="196"/>
                  </a:cubicBezTo>
                  <a:cubicBezTo>
                    <a:pt x="325" y="196"/>
                    <a:pt x="325" y="196"/>
                    <a:pt x="324" y="196"/>
                  </a:cubicBezTo>
                  <a:cubicBezTo>
                    <a:pt x="324" y="197"/>
                    <a:pt x="325" y="197"/>
                    <a:pt x="324" y="197"/>
                  </a:cubicBezTo>
                  <a:cubicBezTo>
                    <a:pt x="323" y="198"/>
                    <a:pt x="323" y="197"/>
                    <a:pt x="322" y="198"/>
                  </a:cubicBezTo>
                  <a:cubicBezTo>
                    <a:pt x="322" y="198"/>
                    <a:pt x="321" y="197"/>
                    <a:pt x="321" y="198"/>
                  </a:cubicBezTo>
                  <a:cubicBezTo>
                    <a:pt x="321" y="199"/>
                    <a:pt x="321" y="199"/>
                    <a:pt x="322" y="199"/>
                  </a:cubicBezTo>
                  <a:cubicBezTo>
                    <a:pt x="322" y="199"/>
                    <a:pt x="322" y="198"/>
                    <a:pt x="323" y="199"/>
                  </a:cubicBezTo>
                  <a:cubicBezTo>
                    <a:pt x="323" y="199"/>
                    <a:pt x="323" y="200"/>
                    <a:pt x="323" y="200"/>
                  </a:cubicBezTo>
                  <a:cubicBezTo>
                    <a:pt x="323" y="200"/>
                    <a:pt x="323" y="200"/>
                    <a:pt x="323" y="201"/>
                  </a:cubicBezTo>
                  <a:cubicBezTo>
                    <a:pt x="324" y="201"/>
                    <a:pt x="323" y="200"/>
                    <a:pt x="324" y="201"/>
                  </a:cubicBezTo>
                  <a:cubicBezTo>
                    <a:pt x="324" y="202"/>
                    <a:pt x="324" y="202"/>
                    <a:pt x="324" y="202"/>
                  </a:cubicBezTo>
                  <a:cubicBezTo>
                    <a:pt x="324" y="203"/>
                    <a:pt x="324" y="203"/>
                    <a:pt x="324" y="203"/>
                  </a:cubicBezTo>
                  <a:cubicBezTo>
                    <a:pt x="323" y="203"/>
                    <a:pt x="323" y="202"/>
                    <a:pt x="322" y="202"/>
                  </a:cubicBezTo>
                  <a:cubicBezTo>
                    <a:pt x="322" y="202"/>
                    <a:pt x="322" y="202"/>
                    <a:pt x="321" y="202"/>
                  </a:cubicBezTo>
                  <a:cubicBezTo>
                    <a:pt x="321" y="202"/>
                    <a:pt x="321" y="202"/>
                    <a:pt x="320" y="202"/>
                  </a:cubicBezTo>
                  <a:cubicBezTo>
                    <a:pt x="320" y="202"/>
                    <a:pt x="319" y="202"/>
                    <a:pt x="319" y="202"/>
                  </a:cubicBezTo>
                  <a:cubicBezTo>
                    <a:pt x="319" y="202"/>
                    <a:pt x="319" y="201"/>
                    <a:pt x="318" y="201"/>
                  </a:cubicBezTo>
                  <a:cubicBezTo>
                    <a:pt x="318" y="201"/>
                    <a:pt x="318" y="200"/>
                    <a:pt x="317" y="201"/>
                  </a:cubicBezTo>
                  <a:cubicBezTo>
                    <a:pt x="317" y="202"/>
                    <a:pt x="317" y="202"/>
                    <a:pt x="317" y="202"/>
                  </a:cubicBezTo>
                  <a:cubicBezTo>
                    <a:pt x="316" y="203"/>
                    <a:pt x="316" y="203"/>
                    <a:pt x="316" y="203"/>
                  </a:cubicBezTo>
                  <a:cubicBezTo>
                    <a:pt x="315" y="205"/>
                    <a:pt x="315" y="205"/>
                    <a:pt x="315" y="205"/>
                  </a:cubicBezTo>
                  <a:cubicBezTo>
                    <a:pt x="302" y="205"/>
                    <a:pt x="302" y="205"/>
                    <a:pt x="302" y="205"/>
                  </a:cubicBezTo>
                  <a:cubicBezTo>
                    <a:pt x="294" y="209"/>
                    <a:pt x="294" y="209"/>
                    <a:pt x="294" y="209"/>
                  </a:cubicBezTo>
                  <a:cubicBezTo>
                    <a:pt x="294" y="209"/>
                    <a:pt x="295" y="208"/>
                    <a:pt x="295" y="207"/>
                  </a:cubicBezTo>
                  <a:cubicBezTo>
                    <a:pt x="295" y="207"/>
                    <a:pt x="295" y="207"/>
                    <a:pt x="295" y="206"/>
                  </a:cubicBezTo>
                  <a:cubicBezTo>
                    <a:pt x="295" y="206"/>
                    <a:pt x="295" y="206"/>
                    <a:pt x="295" y="206"/>
                  </a:cubicBezTo>
                  <a:cubicBezTo>
                    <a:pt x="294" y="205"/>
                    <a:pt x="294" y="205"/>
                    <a:pt x="294" y="205"/>
                  </a:cubicBezTo>
                  <a:cubicBezTo>
                    <a:pt x="294" y="205"/>
                    <a:pt x="294" y="205"/>
                    <a:pt x="294" y="205"/>
                  </a:cubicBezTo>
                  <a:cubicBezTo>
                    <a:pt x="269" y="199"/>
                    <a:pt x="269" y="199"/>
                    <a:pt x="269" y="199"/>
                  </a:cubicBezTo>
                  <a:cubicBezTo>
                    <a:pt x="263" y="198"/>
                    <a:pt x="263" y="198"/>
                    <a:pt x="263" y="198"/>
                  </a:cubicBezTo>
                  <a:cubicBezTo>
                    <a:pt x="256" y="197"/>
                    <a:pt x="256" y="197"/>
                    <a:pt x="256" y="197"/>
                  </a:cubicBezTo>
                  <a:cubicBezTo>
                    <a:pt x="256" y="197"/>
                    <a:pt x="256" y="197"/>
                    <a:pt x="256" y="197"/>
                  </a:cubicBezTo>
                  <a:cubicBezTo>
                    <a:pt x="256" y="197"/>
                    <a:pt x="255" y="197"/>
                    <a:pt x="256" y="198"/>
                  </a:cubicBezTo>
                  <a:cubicBezTo>
                    <a:pt x="256" y="198"/>
                    <a:pt x="256" y="198"/>
                    <a:pt x="256" y="198"/>
                  </a:cubicBezTo>
                  <a:cubicBezTo>
                    <a:pt x="255" y="199"/>
                    <a:pt x="255" y="199"/>
                    <a:pt x="255" y="199"/>
                  </a:cubicBezTo>
                  <a:cubicBezTo>
                    <a:pt x="254" y="200"/>
                    <a:pt x="254" y="200"/>
                    <a:pt x="253" y="201"/>
                  </a:cubicBezTo>
                  <a:cubicBezTo>
                    <a:pt x="252" y="201"/>
                    <a:pt x="252" y="203"/>
                    <a:pt x="252" y="202"/>
                  </a:cubicBezTo>
                  <a:cubicBezTo>
                    <a:pt x="251" y="201"/>
                    <a:pt x="251" y="200"/>
                    <a:pt x="251" y="200"/>
                  </a:cubicBezTo>
                  <a:cubicBezTo>
                    <a:pt x="251" y="200"/>
                    <a:pt x="251" y="199"/>
                    <a:pt x="250" y="200"/>
                  </a:cubicBezTo>
                  <a:cubicBezTo>
                    <a:pt x="249" y="200"/>
                    <a:pt x="249" y="200"/>
                    <a:pt x="248" y="201"/>
                  </a:cubicBezTo>
                  <a:cubicBezTo>
                    <a:pt x="248" y="201"/>
                    <a:pt x="248" y="202"/>
                    <a:pt x="248" y="202"/>
                  </a:cubicBezTo>
                  <a:cubicBezTo>
                    <a:pt x="248" y="202"/>
                    <a:pt x="249" y="202"/>
                    <a:pt x="248" y="203"/>
                  </a:cubicBezTo>
                  <a:cubicBezTo>
                    <a:pt x="248" y="204"/>
                    <a:pt x="248" y="203"/>
                    <a:pt x="247" y="204"/>
                  </a:cubicBezTo>
                  <a:cubicBezTo>
                    <a:pt x="245" y="205"/>
                    <a:pt x="245" y="204"/>
                    <a:pt x="245" y="205"/>
                  </a:cubicBezTo>
                  <a:cubicBezTo>
                    <a:pt x="245" y="206"/>
                    <a:pt x="241" y="206"/>
                    <a:pt x="241" y="206"/>
                  </a:cubicBezTo>
                  <a:cubicBezTo>
                    <a:pt x="241" y="208"/>
                    <a:pt x="241" y="208"/>
                    <a:pt x="241" y="208"/>
                  </a:cubicBezTo>
                  <a:cubicBezTo>
                    <a:pt x="240" y="209"/>
                    <a:pt x="240" y="209"/>
                    <a:pt x="240" y="209"/>
                  </a:cubicBezTo>
                  <a:cubicBezTo>
                    <a:pt x="238" y="208"/>
                    <a:pt x="238" y="208"/>
                    <a:pt x="238" y="208"/>
                  </a:cubicBezTo>
                  <a:cubicBezTo>
                    <a:pt x="237" y="207"/>
                    <a:pt x="237" y="207"/>
                    <a:pt x="237" y="207"/>
                  </a:cubicBezTo>
                  <a:cubicBezTo>
                    <a:pt x="238" y="206"/>
                    <a:pt x="238" y="206"/>
                    <a:pt x="238" y="206"/>
                  </a:cubicBezTo>
                  <a:cubicBezTo>
                    <a:pt x="238" y="206"/>
                    <a:pt x="238" y="205"/>
                    <a:pt x="237" y="206"/>
                  </a:cubicBezTo>
                  <a:cubicBezTo>
                    <a:pt x="237" y="206"/>
                    <a:pt x="236" y="206"/>
                    <a:pt x="236" y="206"/>
                  </a:cubicBezTo>
                  <a:cubicBezTo>
                    <a:pt x="236" y="205"/>
                    <a:pt x="236" y="205"/>
                    <a:pt x="236" y="205"/>
                  </a:cubicBezTo>
                  <a:cubicBezTo>
                    <a:pt x="231" y="205"/>
                    <a:pt x="231" y="205"/>
                    <a:pt x="231" y="205"/>
                  </a:cubicBezTo>
                  <a:cubicBezTo>
                    <a:pt x="231" y="205"/>
                    <a:pt x="231" y="205"/>
                    <a:pt x="231" y="205"/>
                  </a:cubicBezTo>
                  <a:cubicBezTo>
                    <a:pt x="230" y="205"/>
                    <a:pt x="230" y="205"/>
                    <a:pt x="230" y="205"/>
                  </a:cubicBezTo>
                  <a:cubicBezTo>
                    <a:pt x="229" y="205"/>
                    <a:pt x="229" y="205"/>
                    <a:pt x="229" y="205"/>
                  </a:cubicBezTo>
                  <a:cubicBezTo>
                    <a:pt x="228" y="205"/>
                    <a:pt x="228" y="205"/>
                    <a:pt x="228" y="205"/>
                  </a:cubicBezTo>
                  <a:cubicBezTo>
                    <a:pt x="228" y="206"/>
                    <a:pt x="228" y="206"/>
                    <a:pt x="228" y="206"/>
                  </a:cubicBezTo>
                  <a:cubicBezTo>
                    <a:pt x="228" y="206"/>
                    <a:pt x="227" y="206"/>
                    <a:pt x="227" y="207"/>
                  </a:cubicBezTo>
                  <a:cubicBezTo>
                    <a:pt x="226" y="207"/>
                    <a:pt x="226" y="207"/>
                    <a:pt x="226" y="207"/>
                  </a:cubicBezTo>
                  <a:cubicBezTo>
                    <a:pt x="226" y="206"/>
                    <a:pt x="226" y="206"/>
                    <a:pt x="226" y="206"/>
                  </a:cubicBezTo>
                  <a:cubicBezTo>
                    <a:pt x="226" y="205"/>
                    <a:pt x="226" y="205"/>
                    <a:pt x="226" y="205"/>
                  </a:cubicBezTo>
                  <a:cubicBezTo>
                    <a:pt x="218" y="204"/>
                    <a:pt x="218" y="204"/>
                    <a:pt x="218" y="204"/>
                  </a:cubicBezTo>
                  <a:cubicBezTo>
                    <a:pt x="216" y="205"/>
                    <a:pt x="216" y="205"/>
                    <a:pt x="216" y="205"/>
                  </a:cubicBezTo>
                  <a:cubicBezTo>
                    <a:pt x="203" y="205"/>
                    <a:pt x="203" y="205"/>
                    <a:pt x="203" y="205"/>
                  </a:cubicBezTo>
                  <a:cubicBezTo>
                    <a:pt x="200" y="203"/>
                    <a:pt x="200" y="203"/>
                    <a:pt x="200" y="203"/>
                  </a:cubicBezTo>
                  <a:cubicBezTo>
                    <a:pt x="193" y="203"/>
                    <a:pt x="193" y="203"/>
                    <a:pt x="193" y="203"/>
                  </a:cubicBezTo>
                  <a:cubicBezTo>
                    <a:pt x="193" y="205"/>
                    <a:pt x="193" y="205"/>
                    <a:pt x="193" y="205"/>
                  </a:cubicBezTo>
                  <a:cubicBezTo>
                    <a:pt x="142" y="205"/>
                    <a:pt x="142" y="205"/>
                    <a:pt x="142" y="205"/>
                  </a:cubicBezTo>
                  <a:cubicBezTo>
                    <a:pt x="142" y="206"/>
                    <a:pt x="142" y="206"/>
                    <a:pt x="142" y="206"/>
                  </a:cubicBezTo>
                  <a:cubicBezTo>
                    <a:pt x="136" y="206"/>
                    <a:pt x="136" y="206"/>
                    <a:pt x="136" y="206"/>
                  </a:cubicBezTo>
                  <a:cubicBezTo>
                    <a:pt x="136" y="205"/>
                    <a:pt x="136" y="205"/>
                    <a:pt x="136" y="205"/>
                  </a:cubicBezTo>
                  <a:cubicBezTo>
                    <a:pt x="132" y="205"/>
                    <a:pt x="132" y="205"/>
                    <a:pt x="132" y="205"/>
                  </a:cubicBezTo>
                  <a:cubicBezTo>
                    <a:pt x="132" y="205"/>
                    <a:pt x="130" y="205"/>
                    <a:pt x="131" y="206"/>
                  </a:cubicBezTo>
                  <a:cubicBezTo>
                    <a:pt x="131" y="206"/>
                    <a:pt x="131" y="207"/>
                    <a:pt x="131" y="207"/>
                  </a:cubicBezTo>
                  <a:cubicBezTo>
                    <a:pt x="132" y="208"/>
                    <a:pt x="133" y="207"/>
                    <a:pt x="132" y="208"/>
                  </a:cubicBezTo>
                  <a:cubicBezTo>
                    <a:pt x="132" y="209"/>
                    <a:pt x="131" y="210"/>
                    <a:pt x="131" y="210"/>
                  </a:cubicBezTo>
                  <a:cubicBezTo>
                    <a:pt x="131" y="210"/>
                    <a:pt x="131" y="210"/>
                    <a:pt x="130" y="211"/>
                  </a:cubicBezTo>
                  <a:cubicBezTo>
                    <a:pt x="129" y="211"/>
                    <a:pt x="128" y="210"/>
                    <a:pt x="129" y="211"/>
                  </a:cubicBezTo>
                  <a:cubicBezTo>
                    <a:pt x="129" y="212"/>
                    <a:pt x="130" y="213"/>
                    <a:pt x="130" y="214"/>
                  </a:cubicBezTo>
                  <a:cubicBezTo>
                    <a:pt x="129" y="214"/>
                    <a:pt x="129" y="215"/>
                    <a:pt x="128" y="215"/>
                  </a:cubicBezTo>
                  <a:cubicBezTo>
                    <a:pt x="128" y="216"/>
                    <a:pt x="127" y="216"/>
                    <a:pt x="127" y="216"/>
                  </a:cubicBezTo>
                  <a:cubicBezTo>
                    <a:pt x="128" y="217"/>
                    <a:pt x="128" y="217"/>
                    <a:pt x="128" y="218"/>
                  </a:cubicBezTo>
                  <a:cubicBezTo>
                    <a:pt x="128" y="218"/>
                    <a:pt x="127" y="217"/>
                    <a:pt x="127" y="218"/>
                  </a:cubicBezTo>
                  <a:cubicBezTo>
                    <a:pt x="126" y="220"/>
                    <a:pt x="126" y="220"/>
                    <a:pt x="127" y="220"/>
                  </a:cubicBezTo>
                  <a:cubicBezTo>
                    <a:pt x="127" y="221"/>
                    <a:pt x="128" y="221"/>
                    <a:pt x="128" y="221"/>
                  </a:cubicBezTo>
                  <a:cubicBezTo>
                    <a:pt x="127" y="222"/>
                    <a:pt x="127" y="222"/>
                    <a:pt x="126" y="223"/>
                  </a:cubicBezTo>
                  <a:cubicBezTo>
                    <a:pt x="126" y="223"/>
                    <a:pt x="126" y="223"/>
                    <a:pt x="126" y="224"/>
                  </a:cubicBezTo>
                  <a:cubicBezTo>
                    <a:pt x="126" y="225"/>
                    <a:pt x="127" y="226"/>
                    <a:pt x="128" y="227"/>
                  </a:cubicBezTo>
                  <a:cubicBezTo>
                    <a:pt x="128" y="228"/>
                    <a:pt x="128" y="228"/>
                    <a:pt x="129" y="229"/>
                  </a:cubicBezTo>
                  <a:cubicBezTo>
                    <a:pt x="129" y="230"/>
                    <a:pt x="128" y="230"/>
                    <a:pt x="130" y="231"/>
                  </a:cubicBezTo>
                  <a:cubicBezTo>
                    <a:pt x="131" y="233"/>
                    <a:pt x="131" y="233"/>
                    <a:pt x="131" y="233"/>
                  </a:cubicBezTo>
                  <a:cubicBezTo>
                    <a:pt x="132" y="234"/>
                    <a:pt x="133" y="233"/>
                    <a:pt x="133" y="234"/>
                  </a:cubicBezTo>
                  <a:cubicBezTo>
                    <a:pt x="134" y="234"/>
                    <a:pt x="134" y="234"/>
                    <a:pt x="134" y="234"/>
                  </a:cubicBezTo>
                  <a:cubicBezTo>
                    <a:pt x="134" y="234"/>
                    <a:pt x="133" y="235"/>
                    <a:pt x="132" y="236"/>
                  </a:cubicBezTo>
                  <a:cubicBezTo>
                    <a:pt x="131" y="236"/>
                    <a:pt x="130" y="236"/>
                    <a:pt x="131" y="237"/>
                  </a:cubicBezTo>
                  <a:cubicBezTo>
                    <a:pt x="131" y="238"/>
                    <a:pt x="130" y="238"/>
                    <a:pt x="131" y="239"/>
                  </a:cubicBezTo>
                  <a:cubicBezTo>
                    <a:pt x="131" y="239"/>
                    <a:pt x="131" y="239"/>
                    <a:pt x="132" y="240"/>
                  </a:cubicBezTo>
                  <a:cubicBezTo>
                    <a:pt x="133" y="241"/>
                    <a:pt x="133" y="242"/>
                    <a:pt x="133" y="242"/>
                  </a:cubicBezTo>
                  <a:cubicBezTo>
                    <a:pt x="134" y="242"/>
                    <a:pt x="134" y="241"/>
                    <a:pt x="135" y="242"/>
                  </a:cubicBezTo>
                  <a:cubicBezTo>
                    <a:pt x="136" y="242"/>
                    <a:pt x="137" y="242"/>
                    <a:pt x="136" y="243"/>
                  </a:cubicBezTo>
                  <a:cubicBezTo>
                    <a:pt x="134" y="244"/>
                    <a:pt x="134" y="243"/>
                    <a:pt x="134" y="244"/>
                  </a:cubicBezTo>
                  <a:cubicBezTo>
                    <a:pt x="134" y="245"/>
                    <a:pt x="133" y="245"/>
                    <a:pt x="133" y="246"/>
                  </a:cubicBezTo>
                  <a:cubicBezTo>
                    <a:pt x="133" y="246"/>
                    <a:pt x="132" y="246"/>
                    <a:pt x="133" y="247"/>
                  </a:cubicBezTo>
                  <a:cubicBezTo>
                    <a:pt x="133" y="248"/>
                    <a:pt x="134" y="248"/>
                    <a:pt x="134" y="249"/>
                  </a:cubicBezTo>
                  <a:cubicBezTo>
                    <a:pt x="133" y="250"/>
                    <a:pt x="133" y="250"/>
                    <a:pt x="133" y="251"/>
                  </a:cubicBezTo>
                  <a:cubicBezTo>
                    <a:pt x="133" y="252"/>
                    <a:pt x="134" y="252"/>
                    <a:pt x="134" y="253"/>
                  </a:cubicBezTo>
                  <a:cubicBezTo>
                    <a:pt x="135" y="255"/>
                    <a:pt x="135" y="255"/>
                    <a:pt x="135" y="256"/>
                  </a:cubicBezTo>
                  <a:cubicBezTo>
                    <a:pt x="135" y="257"/>
                    <a:pt x="135" y="258"/>
                    <a:pt x="135" y="258"/>
                  </a:cubicBezTo>
                  <a:cubicBezTo>
                    <a:pt x="134" y="259"/>
                    <a:pt x="134" y="259"/>
                    <a:pt x="134" y="260"/>
                  </a:cubicBezTo>
                  <a:cubicBezTo>
                    <a:pt x="135" y="262"/>
                    <a:pt x="136" y="262"/>
                    <a:pt x="136" y="263"/>
                  </a:cubicBezTo>
                  <a:cubicBezTo>
                    <a:pt x="136" y="264"/>
                    <a:pt x="136" y="263"/>
                    <a:pt x="135" y="264"/>
                  </a:cubicBezTo>
                  <a:cubicBezTo>
                    <a:pt x="134" y="265"/>
                    <a:pt x="134" y="264"/>
                    <a:pt x="134" y="265"/>
                  </a:cubicBezTo>
                  <a:cubicBezTo>
                    <a:pt x="133" y="266"/>
                    <a:pt x="133" y="266"/>
                    <a:pt x="133" y="268"/>
                  </a:cubicBezTo>
                  <a:cubicBezTo>
                    <a:pt x="133" y="269"/>
                    <a:pt x="133" y="269"/>
                    <a:pt x="134" y="270"/>
                  </a:cubicBezTo>
                  <a:cubicBezTo>
                    <a:pt x="134" y="271"/>
                    <a:pt x="134" y="271"/>
                    <a:pt x="134" y="271"/>
                  </a:cubicBezTo>
                  <a:cubicBezTo>
                    <a:pt x="134" y="271"/>
                    <a:pt x="135" y="270"/>
                    <a:pt x="135" y="271"/>
                  </a:cubicBezTo>
                  <a:cubicBezTo>
                    <a:pt x="135" y="272"/>
                    <a:pt x="136" y="272"/>
                    <a:pt x="136" y="272"/>
                  </a:cubicBezTo>
                  <a:cubicBezTo>
                    <a:pt x="136" y="273"/>
                    <a:pt x="135" y="274"/>
                    <a:pt x="135" y="274"/>
                  </a:cubicBezTo>
                  <a:cubicBezTo>
                    <a:pt x="134" y="275"/>
                    <a:pt x="134" y="274"/>
                    <a:pt x="134" y="275"/>
                  </a:cubicBezTo>
                  <a:cubicBezTo>
                    <a:pt x="135" y="276"/>
                    <a:pt x="135" y="276"/>
                    <a:pt x="135" y="277"/>
                  </a:cubicBezTo>
                  <a:cubicBezTo>
                    <a:pt x="136" y="277"/>
                    <a:pt x="136" y="278"/>
                    <a:pt x="137" y="278"/>
                  </a:cubicBezTo>
                  <a:cubicBezTo>
                    <a:pt x="138" y="279"/>
                    <a:pt x="138" y="281"/>
                    <a:pt x="138" y="28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 name="Freeform 220"/>
            <p:cNvSpPr>
              <a:spLocks/>
            </p:cNvSpPr>
            <p:nvPr/>
          </p:nvSpPr>
          <p:spPr bwMode="auto">
            <a:xfrm>
              <a:off x="6864350" y="2867025"/>
              <a:ext cx="420688" cy="447675"/>
            </a:xfrm>
            <a:custGeom>
              <a:avLst/>
              <a:gdLst>
                <a:gd name="T0" fmla="*/ 87 w 299"/>
                <a:gd name="T1" fmla="*/ 300 h 318"/>
                <a:gd name="T2" fmla="*/ 122 w 299"/>
                <a:gd name="T3" fmla="*/ 288 h 318"/>
                <a:gd name="T4" fmla="*/ 159 w 299"/>
                <a:gd name="T5" fmla="*/ 279 h 318"/>
                <a:gd name="T6" fmla="*/ 164 w 299"/>
                <a:gd name="T7" fmla="*/ 276 h 318"/>
                <a:gd name="T8" fmla="*/ 162 w 299"/>
                <a:gd name="T9" fmla="*/ 275 h 318"/>
                <a:gd name="T10" fmla="*/ 176 w 299"/>
                <a:gd name="T11" fmla="*/ 276 h 318"/>
                <a:gd name="T12" fmla="*/ 215 w 299"/>
                <a:gd name="T13" fmla="*/ 273 h 318"/>
                <a:gd name="T14" fmla="*/ 216 w 299"/>
                <a:gd name="T15" fmla="*/ 271 h 318"/>
                <a:gd name="T16" fmla="*/ 192 w 299"/>
                <a:gd name="T17" fmla="*/ 275 h 318"/>
                <a:gd name="T18" fmla="*/ 192 w 299"/>
                <a:gd name="T19" fmla="*/ 271 h 318"/>
                <a:gd name="T20" fmla="*/ 206 w 299"/>
                <a:gd name="T21" fmla="*/ 270 h 318"/>
                <a:gd name="T22" fmla="*/ 227 w 299"/>
                <a:gd name="T23" fmla="*/ 268 h 318"/>
                <a:gd name="T24" fmla="*/ 227 w 299"/>
                <a:gd name="T25" fmla="*/ 272 h 318"/>
                <a:gd name="T26" fmla="*/ 258 w 299"/>
                <a:gd name="T27" fmla="*/ 278 h 318"/>
                <a:gd name="T28" fmla="*/ 265 w 299"/>
                <a:gd name="T29" fmla="*/ 270 h 318"/>
                <a:gd name="T30" fmla="*/ 280 w 299"/>
                <a:gd name="T31" fmla="*/ 277 h 318"/>
                <a:gd name="T32" fmla="*/ 286 w 299"/>
                <a:gd name="T33" fmla="*/ 263 h 318"/>
                <a:gd name="T34" fmla="*/ 265 w 299"/>
                <a:gd name="T35" fmla="*/ 221 h 318"/>
                <a:gd name="T36" fmla="*/ 275 w 299"/>
                <a:gd name="T37" fmla="*/ 171 h 318"/>
                <a:gd name="T38" fmla="*/ 293 w 299"/>
                <a:gd name="T39" fmla="*/ 132 h 318"/>
                <a:gd name="T40" fmla="*/ 287 w 299"/>
                <a:gd name="T41" fmla="*/ 79 h 318"/>
                <a:gd name="T42" fmla="*/ 269 w 299"/>
                <a:gd name="T43" fmla="*/ 48 h 318"/>
                <a:gd name="T44" fmla="*/ 233 w 299"/>
                <a:gd name="T45" fmla="*/ 42 h 318"/>
                <a:gd name="T46" fmla="*/ 207 w 299"/>
                <a:gd name="T47" fmla="*/ 57 h 318"/>
                <a:gd name="T48" fmla="*/ 187 w 299"/>
                <a:gd name="T49" fmla="*/ 48 h 318"/>
                <a:gd name="T50" fmla="*/ 173 w 299"/>
                <a:gd name="T51" fmla="*/ 32 h 318"/>
                <a:gd name="T52" fmla="*/ 166 w 299"/>
                <a:gd name="T53" fmla="*/ 23 h 318"/>
                <a:gd name="T54" fmla="*/ 152 w 299"/>
                <a:gd name="T55" fmla="*/ 17 h 318"/>
                <a:gd name="T56" fmla="*/ 132 w 299"/>
                <a:gd name="T57" fmla="*/ 25 h 318"/>
                <a:gd name="T58" fmla="*/ 119 w 299"/>
                <a:gd name="T59" fmla="*/ 23 h 318"/>
                <a:gd name="T60" fmla="*/ 116 w 299"/>
                <a:gd name="T61" fmla="*/ 12 h 318"/>
                <a:gd name="T62" fmla="*/ 110 w 299"/>
                <a:gd name="T63" fmla="*/ 3 h 318"/>
                <a:gd name="T64" fmla="*/ 95 w 299"/>
                <a:gd name="T65" fmla="*/ 8 h 318"/>
                <a:gd name="T66" fmla="*/ 86 w 299"/>
                <a:gd name="T67" fmla="*/ 21 h 318"/>
                <a:gd name="T68" fmla="*/ 77 w 299"/>
                <a:gd name="T69" fmla="*/ 30 h 318"/>
                <a:gd name="T70" fmla="*/ 61 w 299"/>
                <a:gd name="T71" fmla="*/ 22 h 318"/>
                <a:gd name="T72" fmla="*/ 44 w 299"/>
                <a:gd name="T73" fmla="*/ 18 h 318"/>
                <a:gd name="T74" fmla="*/ 36 w 299"/>
                <a:gd name="T75" fmla="*/ 28 h 318"/>
                <a:gd name="T76" fmla="*/ 22 w 299"/>
                <a:gd name="T77" fmla="*/ 41 h 318"/>
                <a:gd name="T78" fmla="*/ 24 w 299"/>
                <a:gd name="T79" fmla="*/ 53 h 318"/>
                <a:gd name="T80" fmla="*/ 32 w 299"/>
                <a:gd name="T81" fmla="*/ 67 h 318"/>
                <a:gd name="T82" fmla="*/ 40 w 299"/>
                <a:gd name="T83" fmla="*/ 82 h 318"/>
                <a:gd name="T84" fmla="*/ 32 w 299"/>
                <a:gd name="T85" fmla="*/ 98 h 318"/>
                <a:gd name="T86" fmla="*/ 45 w 299"/>
                <a:gd name="T87" fmla="*/ 115 h 318"/>
                <a:gd name="T88" fmla="*/ 32 w 299"/>
                <a:gd name="T89" fmla="*/ 112 h 318"/>
                <a:gd name="T90" fmla="*/ 19 w 299"/>
                <a:gd name="T91" fmla="*/ 121 h 318"/>
                <a:gd name="T92" fmla="*/ 29 w 299"/>
                <a:gd name="T93" fmla="*/ 132 h 318"/>
                <a:gd name="T94" fmla="*/ 25 w 299"/>
                <a:gd name="T95" fmla="*/ 146 h 318"/>
                <a:gd name="T96" fmla="*/ 7 w 299"/>
                <a:gd name="T97" fmla="*/ 159 h 318"/>
                <a:gd name="T98" fmla="*/ 15 w 299"/>
                <a:gd name="T99" fmla="*/ 180 h 318"/>
                <a:gd name="T100" fmla="*/ 14 w 299"/>
                <a:gd name="T101" fmla="*/ 194 h 318"/>
                <a:gd name="T102" fmla="*/ 3 w 299"/>
                <a:gd name="T103" fmla="*/ 208 h 318"/>
                <a:gd name="T104" fmla="*/ 9 w 299"/>
                <a:gd name="T105" fmla="*/ 214 h 318"/>
                <a:gd name="T106" fmla="*/ 22 w 299"/>
                <a:gd name="T107" fmla="*/ 221 h 318"/>
                <a:gd name="T108" fmla="*/ 37 w 299"/>
                <a:gd name="T109" fmla="*/ 228 h 318"/>
                <a:gd name="T110" fmla="*/ 46 w 299"/>
                <a:gd name="T111" fmla="*/ 239 h 318"/>
                <a:gd name="T112" fmla="*/ 57 w 299"/>
                <a:gd name="T113" fmla="*/ 246 h 318"/>
                <a:gd name="T114" fmla="*/ 57 w 299"/>
                <a:gd name="T115" fmla="*/ 263 h 318"/>
                <a:gd name="T116" fmla="*/ 55 w 299"/>
                <a:gd name="T117" fmla="*/ 275 h 318"/>
                <a:gd name="T118" fmla="*/ 50 w 299"/>
                <a:gd name="T119" fmla="*/ 294 h 318"/>
                <a:gd name="T120" fmla="*/ 51 w 299"/>
                <a:gd name="T121"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9" h="318">
                  <a:moveTo>
                    <a:pt x="54" y="316"/>
                  </a:moveTo>
                  <a:cubicBezTo>
                    <a:pt x="54" y="315"/>
                    <a:pt x="55" y="315"/>
                    <a:pt x="57" y="315"/>
                  </a:cubicBezTo>
                  <a:cubicBezTo>
                    <a:pt x="58" y="315"/>
                    <a:pt x="58" y="315"/>
                    <a:pt x="59" y="314"/>
                  </a:cubicBezTo>
                  <a:cubicBezTo>
                    <a:pt x="61" y="314"/>
                    <a:pt x="60" y="314"/>
                    <a:pt x="61" y="314"/>
                  </a:cubicBezTo>
                  <a:cubicBezTo>
                    <a:pt x="61" y="314"/>
                    <a:pt x="62" y="313"/>
                    <a:pt x="62" y="312"/>
                  </a:cubicBezTo>
                  <a:cubicBezTo>
                    <a:pt x="62" y="311"/>
                    <a:pt x="63" y="312"/>
                    <a:pt x="64" y="312"/>
                  </a:cubicBezTo>
                  <a:cubicBezTo>
                    <a:pt x="64" y="311"/>
                    <a:pt x="65" y="311"/>
                    <a:pt x="65" y="311"/>
                  </a:cubicBezTo>
                  <a:cubicBezTo>
                    <a:pt x="66" y="310"/>
                    <a:pt x="66" y="310"/>
                    <a:pt x="67" y="310"/>
                  </a:cubicBezTo>
                  <a:cubicBezTo>
                    <a:pt x="67" y="309"/>
                    <a:pt x="67" y="309"/>
                    <a:pt x="67" y="309"/>
                  </a:cubicBezTo>
                  <a:cubicBezTo>
                    <a:pt x="68" y="308"/>
                    <a:pt x="68" y="308"/>
                    <a:pt x="70" y="308"/>
                  </a:cubicBezTo>
                  <a:cubicBezTo>
                    <a:pt x="71" y="308"/>
                    <a:pt x="73" y="307"/>
                    <a:pt x="74" y="307"/>
                  </a:cubicBezTo>
                  <a:cubicBezTo>
                    <a:pt x="75" y="307"/>
                    <a:pt x="76" y="307"/>
                    <a:pt x="76" y="307"/>
                  </a:cubicBezTo>
                  <a:cubicBezTo>
                    <a:pt x="77" y="307"/>
                    <a:pt x="77" y="306"/>
                    <a:pt x="78" y="306"/>
                  </a:cubicBezTo>
                  <a:cubicBezTo>
                    <a:pt x="78" y="305"/>
                    <a:pt x="79" y="305"/>
                    <a:pt x="79" y="305"/>
                  </a:cubicBezTo>
                  <a:cubicBezTo>
                    <a:pt x="79" y="304"/>
                    <a:pt x="80" y="304"/>
                    <a:pt x="81" y="303"/>
                  </a:cubicBezTo>
                  <a:cubicBezTo>
                    <a:pt x="82" y="303"/>
                    <a:pt x="82" y="303"/>
                    <a:pt x="82" y="302"/>
                  </a:cubicBezTo>
                  <a:cubicBezTo>
                    <a:pt x="82" y="301"/>
                    <a:pt x="82" y="301"/>
                    <a:pt x="82" y="301"/>
                  </a:cubicBezTo>
                  <a:cubicBezTo>
                    <a:pt x="82" y="300"/>
                    <a:pt x="83" y="301"/>
                    <a:pt x="84" y="300"/>
                  </a:cubicBezTo>
                  <a:cubicBezTo>
                    <a:pt x="84" y="300"/>
                    <a:pt x="85" y="300"/>
                    <a:pt x="87" y="300"/>
                  </a:cubicBezTo>
                  <a:cubicBezTo>
                    <a:pt x="90" y="300"/>
                    <a:pt x="88" y="300"/>
                    <a:pt x="89" y="300"/>
                  </a:cubicBezTo>
                  <a:cubicBezTo>
                    <a:pt x="89" y="300"/>
                    <a:pt x="90" y="300"/>
                    <a:pt x="91" y="300"/>
                  </a:cubicBezTo>
                  <a:cubicBezTo>
                    <a:pt x="92" y="300"/>
                    <a:pt x="92" y="300"/>
                    <a:pt x="93" y="300"/>
                  </a:cubicBezTo>
                  <a:cubicBezTo>
                    <a:pt x="93" y="300"/>
                    <a:pt x="93" y="300"/>
                    <a:pt x="93" y="299"/>
                  </a:cubicBezTo>
                  <a:cubicBezTo>
                    <a:pt x="94" y="298"/>
                    <a:pt x="94" y="299"/>
                    <a:pt x="95" y="298"/>
                  </a:cubicBezTo>
                  <a:cubicBezTo>
                    <a:pt x="96" y="298"/>
                    <a:pt x="96" y="298"/>
                    <a:pt x="97" y="298"/>
                  </a:cubicBezTo>
                  <a:cubicBezTo>
                    <a:pt x="98" y="297"/>
                    <a:pt x="97" y="297"/>
                    <a:pt x="97" y="297"/>
                  </a:cubicBezTo>
                  <a:cubicBezTo>
                    <a:pt x="98" y="296"/>
                    <a:pt x="98" y="296"/>
                    <a:pt x="99" y="296"/>
                  </a:cubicBezTo>
                  <a:cubicBezTo>
                    <a:pt x="99" y="295"/>
                    <a:pt x="99" y="296"/>
                    <a:pt x="100" y="295"/>
                  </a:cubicBezTo>
                  <a:cubicBezTo>
                    <a:pt x="102" y="295"/>
                    <a:pt x="101" y="295"/>
                    <a:pt x="103" y="295"/>
                  </a:cubicBezTo>
                  <a:cubicBezTo>
                    <a:pt x="104" y="295"/>
                    <a:pt x="103" y="295"/>
                    <a:pt x="105" y="295"/>
                  </a:cubicBezTo>
                  <a:cubicBezTo>
                    <a:pt x="107" y="295"/>
                    <a:pt x="105" y="294"/>
                    <a:pt x="105" y="294"/>
                  </a:cubicBezTo>
                  <a:cubicBezTo>
                    <a:pt x="105" y="293"/>
                    <a:pt x="106" y="294"/>
                    <a:pt x="108" y="293"/>
                  </a:cubicBezTo>
                  <a:cubicBezTo>
                    <a:pt x="109" y="292"/>
                    <a:pt x="108" y="293"/>
                    <a:pt x="109" y="293"/>
                  </a:cubicBezTo>
                  <a:cubicBezTo>
                    <a:pt x="110" y="292"/>
                    <a:pt x="111" y="292"/>
                    <a:pt x="112" y="291"/>
                  </a:cubicBezTo>
                  <a:cubicBezTo>
                    <a:pt x="114" y="290"/>
                    <a:pt x="113" y="291"/>
                    <a:pt x="116" y="290"/>
                  </a:cubicBezTo>
                  <a:cubicBezTo>
                    <a:pt x="118" y="290"/>
                    <a:pt x="117" y="290"/>
                    <a:pt x="118" y="290"/>
                  </a:cubicBezTo>
                  <a:cubicBezTo>
                    <a:pt x="119" y="289"/>
                    <a:pt x="118" y="289"/>
                    <a:pt x="120" y="289"/>
                  </a:cubicBezTo>
                  <a:cubicBezTo>
                    <a:pt x="122" y="288"/>
                    <a:pt x="121" y="288"/>
                    <a:pt x="122" y="288"/>
                  </a:cubicBezTo>
                  <a:cubicBezTo>
                    <a:pt x="123" y="287"/>
                    <a:pt x="123" y="287"/>
                    <a:pt x="123" y="286"/>
                  </a:cubicBezTo>
                  <a:cubicBezTo>
                    <a:pt x="124" y="285"/>
                    <a:pt x="126" y="286"/>
                    <a:pt x="126" y="285"/>
                  </a:cubicBezTo>
                  <a:cubicBezTo>
                    <a:pt x="127" y="285"/>
                    <a:pt x="127" y="285"/>
                    <a:pt x="129" y="284"/>
                  </a:cubicBezTo>
                  <a:cubicBezTo>
                    <a:pt x="130" y="284"/>
                    <a:pt x="131" y="284"/>
                    <a:pt x="133" y="283"/>
                  </a:cubicBezTo>
                  <a:cubicBezTo>
                    <a:pt x="135" y="282"/>
                    <a:pt x="136" y="283"/>
                    <a:pt x="137" y="283"/>
                  </a:cubicBezTo>
                  <a:cubicBezTo>
                    <a:pt x="138" y="283"/>
                    <a:pt x="139" y="281"/>
                    <a:pt x="139" y="281"/>
                  </a:cubicBezTo>
                  <a:cubicBezTo>
                    <a:pt x="139" y="281"/>
                    <a:pt x="142" y="281"/>
                    <a:pt x="142" y="281"/>
                  </a:cubicBezTo>
                  <a:cubicBezTo>
                    <a:pt x="143" y="281"/>
                    <a:pt x="144" y="281"/>
                    <a:pt x="145" y="281"/>
                  </a:cubicBezTo>
                  <a:cubicBezTo>
                    <a:pt x="146" y="281"/>
                    <a:pt x="145" y="281"/>
                    <a:pt x="146" y="281"/>
                  </a:cubicBezTo>
                  <a:cubicBezTo>
                    <a:pt x="147" y="281"/>
                    <a:pt x="147" y="281"/>
                    <a:pt x="147" y="281"/>
                  </a:cubicBezTo>
                  <a:cubicBezTo>
                    <a:pt x="147" y="280"/>
                    <a:pt x="147" y="280"/>
                    <a:pt x="147" y="280"/>
                  </a:cubicBezTo>
                  <a:cubicBezTo>
                    <a:pt x="147" y="280"/>
                    <a:pt x="146" y="280"/>
                    <a:pt x="146" y="279"/>
                  </a:cubicBezTo>
                  <a:cubicBezTo>
                    <a:pt x="147" y="279"/>
                    <a:pt x="147" y="279"/>
                    <a:pt x="147" y="279"/>
                  </a:cubicBezTo>
                  <a:cubicBezTo>
                    <a:pt x="148" y="280"/>
                    <a:pt x="148" y="280"/>
                    <a:pt x="148" y="280"/>
                  </a:cubicBezTo>
                  <a:cubicBezTo>
                    <a:pt x="149" y="280"/>
                    <a:pt x="149" y="280"/>
                    <a:pt x="149" y="280"/>
                  </a:cubicBezTo>
                  <a:cubicBezTo>
                    <a:pt x="149" y="280"/>
                    <a:pt x="149" y="280"/>
                    <a:pt x="151" y="280"/>
                  </a:cubicBezTo>
                  <a:cubicBezTo>
                    <a:pt x="153" y="279"/>
                    <a:pt x="152" y="280"/>
                    <a:pt x="154" y="279"/>
                  </a:cubicBezTo>
                  <a:cubicBezTo>
                    <a:pt x="156" y="279"/>
                    <a:pt x="156" y="279"/>
                    <a:pt x="156" y="279"/>
                  </a:cubicBezTo>
                  <a:cubicBezTo>
                    <a:pt x="157" y="279"/>
                    <a:pt x="158" y="279"/>
                    <a:pt x="159" y="279"/>
                  </a:cubicBezTo>
                  <a:cubicBezTo>
                    <a:pt x="161" y="279"/>
                    <a:pt x="161" y="279"/>
                    <a:pt x="162" y="279"/>
                  </a:cubicBezTo>
                  <a:cubicBezTo>
                    <a:pt x="162" y="279"/>
                    <a:pt x="163" y="279"/>
                    <a:pt x="164" y="279"/>
                  </a:cubicBezTo>
                  <a:cubicBezTo>
                    <a:pt x="165" y="278"/>
                    <a:pt x="165" y="279"/>
                    <a:pt x="166" y="279"/>
                  </a:cubicBezTo>
                  <a:cubicBezTo>
                    <a:pt x="166" y="279"/>
                    <a:pt x="167" y="278"/>
                    <a:pt x="168" y="278"/>
                  </a:cubicBezTo>
                  <a:cubicBezTo>
                    <a:pt x="169" y="278"/>
                    <a:pt x="169" y="278"/>
                    <a:pt x="170" y="278"/>
                  </a:cubicBezTo>
                  <a:cubicBezTo>
                    <a:pt x="170" y="278"/>
                    <a:pt x="172" y="278"/>
                    <a:pt x="173" y="278"/>
                  </a:cubicBezTo>
                  <a:cubicBezTo>
                    <a:pt x="174" y="278"/>
                    <a:pt x="175" y="277"/>
                    <a:pt x="176" y="277"/>
                  </a:cubicBezTo>
                  <a:cubicBezTo>
                    <a:pt x="176" y="277"/>
                    <a:pt x="175" y="277"/>
                    <a:pt x="175" y="277"/>
                  </a:cubicBezTo>
                  <a:cubicBezTo>
                    <a:pt x="175" y="277"/>
                    <a:pt x="175" y="276"/>
                    <a:pt x="174" y="276"/>
                  </a:cubicBezTo>
                  <a:cubicBezTo>
                    <a:pt x="174" y="275"/>
                    <a:pt x="174" y="275"/>
                    <a:pt x="174" y="275"/>
                  </a:cubicBezTo>
                  <a:cubicBezTo>
                    <a:pt x="173" y="276"/>
                    <a:pt x="173" y="276"/>
                    <a:pt x="173" y="276"/>
                  </a:cubicBezTo>
                  <a:cubicBezTo>
                    <a:pt x="173" y="276"/>
                    <a:pt x="173" y="276"/>
                    <a:pt x="172" y="276"/>
                  </a:cubicBezTo>
                  <a:cubicBezTo>
                    <a:pt x="172" y="276"/>
                    <a:pt x="172" y="276"/>
                    <a:pt x="171" y="276"/>
                  </a:cubicBezTo>
                  <a:cubicBezTo>
                    <a:pt x="170" y="276"/>
                    <a:pt x="170" y="276"/>
                    <a:pt x="169" y="275"/>
                  </a:cubicBezTo>
                  <a:cubicBezTo>
                    <a:pt x="169" y="275"/>
                    <a:pt x="169" y="275"/>
                    <a:pt x="168" y="275"/>
                  </a:cubicBezTo>
                  <a:cubicBezTo>
                    <a:pt x="168" y="275"/>
                    <a:pt x="167" y="275"/>
                    <a:pt x="167" y="275"/>
                  </a:cubicBezTo>
                  <a:cubicBezTo>
                    <a:pt x="166" y="275"/>
                    <a:pt x="166" y="275"/>
                    <a:pt x="165" y="275"/>
                  </a:cubicBezTo>
                  <a:cubicBezTo>
                    <a:pt x="165" y="275"/>
                    <a:pt x="165" y="276"/>
                    <a:pt x="165" y="276"/>
                  </a:cubicBezTo>
                  <a:cubicBezTo>
                    <a:pt x="165" y="276"/>
                    <a:pt x="164" y="276"/>
                    <a:pt x="164" y="276"/>
                  </a:cubicBezTo>
                  <a:cubicBezTo>
                    <a:pt x="164" y="276"/>
                    <a:pt x="163" y="276"/>
                    <a:pt x="163" y="276"/>
                  </a:cubicBezTo>
                  <a:cubicBezTo>
                    <a:pt x="162" y="276"/>
                    <a:pt x="162" y="276"/>
                    <a:pt x="162" y="276"/>
                  </a:cubicBezTo>
                  <a:cubicBezTo>
                    <a:pt x="161" y="277"/>
                    <a:pt x="161" y="277"/>
                    <a:pt x="161" y="277"/>
                  </a:cubicBezTo>
                  <a:cubicBezTo>
                    <a:pt x="161" y="277"/>
                    <a:pt x="161" y="277"/>
                    <a:pt x="161" y="277"/>
                  </a:cubicBezTo>
                  <a:cubicBezTo>
                    <a:pt x="162" y="277"/>
                    <a:pt x="162" y="277"/>
                    <a:pt x="162" y="277"/>
                  </a:cubicBezTo>
                  <a:cubicBezTo>
                    <a:pt x="162" y="277"/>
                    <a:pt x="164" y="277"/>
                    <a:pt x="165" y="277"/>
                  </a:cubicBezTo>
                  <a:cubicBezTo>
                    <a:pt x="165" y="277"/>
                    <a:pt x="166" y="277"/>
                    <a:pt x="166" y="277"/>
                  </a:cubicBezTo>
                  <a:cubicBezTo>
                    <a:pt x="167" y="277"/>
                    <a:pt x="169" y="277"/>
                    <a:pt x="169" y="277"/>
                  </a:cubicBezTo>
                  <a:cubicBezTo>
                    <a:pt x="170" y="277"/>
                    <a:pt x="169" y="278"/>
                    <a:pt x="168" y="277"/>
                  </a:cubicBezTo>
                  <a:cubicBezTo>
                    <a:pt x="167" y="277"/>
                    <a:pt x="167" y="278"/>
                    <a:pt x="166" y="277"/>
                  </a:cubicBezTo>
                  <a:cubicBezTo>
                    <a:pt x="165" y="277"/>
                    <a:pt x="164" y="278"/>
                    <a:pt x="163" y="278"/>
                  </a:cubicBezTo>
                  <a:cubicBezTo>
                    <a:pt x="163" y="278"/>
                    <a:pt x="162" y="278"/>
                    <a:pt x="162" y="278"/>
                  </a:cubicBezTo>
                  <a:cubicBezTo>
                    <a:pt x="161" y="278"/>
                    <a:pt x="161" y="278"/>
                    <a:pt x="161" y="278"/>
                  </a:cubicBezTo>
                  <a:cubicBezTo>
                    <a:pt x="161" y="278"/>
                    <a:pt x="160" y="278"/>
                    <a:pt x="159" y="278"/>
                  </a:cubicBezTo>
                  <a:cubicBezTo>
                    <a:pt x="159" y="278"/>
                    <a:pt x="160" y="277"/>
                    <a:pt x="160" y="277"/>
                  </a:cubicBezTo>
                  <a:cubicBezTo>
                    <a:pt x="160" y="277"/>
                    <a:pt x="160" y="277"/>
                    <a:pt x="160" y="277"/>
                  </a:cubicBezTo>
                  <a:cubicBezTo>
                    <a:pt x="160" y="277"/>
                    <a:pt x="160" y="277"/>
                    <a:pt x="161" y="276"/>
                  </a:cubicBezTo>
                  <a:cubicBezTo>
                    <a:pt x="162" y="276"/>
                    <a:pt x="161" y="276"/>
                    <a:pt x="161" y="276"/>
                  </a:cubicBezTo>
                  <a:cubicBezTo>
                    <a:pt x="161" y="275"/>
                    <a:pt x="162" y="275"/>
                    <a:pt x="162" y="275"/>
                  </a:cubicBezTo>
                  <a:cubicBezTo>
                    <a:pt x="162" y="275"/>
                    <a:pt x="162" y="275"/>
                    <a:pt x="162" y="275"/>
                  </a:cubicBezTo>
                  <a:cubicBezTo>
                    <a:pt x="161" y="275"/>
                    <a:pt x="161" y="275"/>
                    <a:pt x="161" y="275"/>
                  </a:cubicBezTo>
                  <a:cubicBezTo>
                    <a:pt x="161" y="275"/>
                    <a:pt x="160" y="274"/>
                    <a:pt x="160" y="274"/>
                  </a:cubicBezTo>
                  <a:cubicBezTo>
                    <a:pt x="160" y="274"/>
                    <a:pt x="160" y="273"/>
                    <a:pt x="162" y="273"/>
                  </a:cubicBezTo>
                  <a:cubicBezTo>
                    <a:pt x="163" y="273"/>
                    <a:pt x="162" y="273"/>
                    <a:pt x="163" y="274"/>
                  </a:cubicBezTo>
                  <a:cubicBezTo>
                    <a:pt x="163" y="274"/>
                    <a:pt x="163" y="274"/>
                    <a:pt x="164" y="274"/>
                  </a:cubicBezTo>
                  <a:cubicBezTo>
                    <a:pt x="165" y="274"/>
                    <a:pt x="165" y="274"/>
                    <a:pt x="165" y="274"/>
                  </a:cubicBezTo>
                  <a:cubicBezTo>
                    <a:pt x="165" y="274"/>
                    <a:pt x="165" y="274"/>
                    <a:pt x="165" y="274"/>
                  </a:cubicBezTo>
                  <a:cubicBezTo>
                    <a:pt x="165" y="274"/>
                    <a:pt x="165" y="274"/>
                    <a:pt x="166" y="274"/>
                  </a:cubicBezTo>
                  <a:cubicBezTo>
                    <a:pt x="166" y="274"/>
                    <a:pt x="167" y="274"/>
                    <a:pt x="167" y="274"/>
                  </a:cubicBezTo>
                  <a:cubicBezTo>
                    <a:pt x="167" y="274"/>
                    <a:pt x="168" y="274"/>
                    <a:pt x="169" y="274"/>
                  </a:cubicBezTo>
                  <a:cubicBezTo>
                    <a:pt x="169" y="274"/>
                    <a:pt x="169" y="274"/>
                    <a:pt x="170" y="275"/>
                  </a:cubicBezTo>
                  <a:cubicBezTo>
                    <a:pt x="170" y="275"/>
                    <a:pt x="170" y="275"/>
                    <a:pt x="170" y="275"/>
                  </a:cubicBezTo>
                  <a:cubicBezTo>
                    <a:pt x="171" y="274"/>
                    <a:pt x="172" y="274"/>
                    <a:pt x="172" y="274"/>
                  </a:cubicBezTo>
                  <a:cubicBezTo>
                    <a:pt x="173" y="274"/>
                    <a:pt x="173" y="274"/>
                    <a:pt x="174" y="274"/>
                  </a:cubicBezTo>
                  <a:cubicBezTo>
                    <a:pt x="174" y="274"/>
                    <a:pt x="174" y="274"/>
                    <a:pt x="175" y="273"/>
                  </a:cubicBezTo>
                  <a:cubicBezTo>
                    <a:pt x="176" y="273"/>
                    <a:pt x="176" y="274"/>
                    <a:pt x="176" y="274"/>
                  </a:cubicBezTo>
                  <a:cubicBezTo>
                    <a:pt x="176" y="274"/>
                    <a:pt x="176" y="274"/>
                    <a:pt x="176" y="275"/>
                  </a:cubicBezTo>
                  <a:cubicBezTo>
                    <a:pt x="176" y="276"/>
                    <a:pt x="176" y="276"/>
                    <a:pt x="176" y="276"/>
                  </a:cubicBezTo>
                  <a:cubicBezTo>
                    <a:pt x="177" y="277"/>
                    <a:pt x="176" y="277"/>
                    <a:pt x="177" y="277"/>
                  </a:cubicBezTo>
                  <a:cubicBezTo>
                    <a:pt x="177" y="278"/>
                    <a:pt x="177" y="277"/>
                    <a:pt x="178" y="277"/>
                  </a:cubicBezTo>
                  <a:cubicBezTo>
                    <a:pt x="178" y="277"/>
                    <a:pt x="178" y="277"/>
                    <a:pt x="178" y="277"/>
                  </a:cubicBezTo>
                  <a:cubicBezTo>
                    <a:pt x="179" y="277"/>
                    <a:pt x="180" y="277"/>
                    <a:pt x="181" y="277"/>
                  </a:cubicBezTo>
                  <a:cubicBezTo>
                    <a:pt x="182" y="277"/>
                    <a:pt x="183" y="277"/>
                    <a:pt x="184" y="277"/>
                  </a:cubicBezTo>
                  <a:cubicBezTo>
                    <a:pt x="186" y="277"/>
                    <a:pt x="185" y="277"/>
                    <a:pt x="186" y="277"/>
                  </a:cubicBezTo>
                  <a:cubicBezTo>
                    <a:pt x="187" y="277"/>
                    <a:pt x="188" y="277"/>
                    <a:pt x="188" y="276"/>
                  </a:cubicBezTo>
                  <a:cubicBezTo>
                    <a:pt x="189" y="276"/>
                    <a:pt x="189" y="277"/>
                    <a:pt x="190" y="276"/>
                  </a:cubicBezTo>
                  <a:cubicBezTo>
                    <a:pt x="191" y="276"/>
                    <a:pt x="191" y="276"/>
                    <a:pt x="192" y="276"/>
                  </a:cubicBezTo>
                  <a:cubicBezTo>
                    <a:pt x="193" y="276"/>
                    <a:pt x="195" y="276"/>
                    <a:pt x="196" y="275"/>
                  </a:cubicBezTo>
                  <a:cubicBezTo>
                    <a:pt x="197" y="275"/>
                    <a:pt x="198" y="275"/>
                    <a:pt x="199" y="275"/>
                  </a:cubicBezTo>
                  <a:cubicBezTo>
                    <a:pt x="201" y="275"/>
                    <a:pt x="201" y="275"/>
                    <a:pt x="202" y="275"/>
                  </a:cubicBezTo>
                  <a:cubicBezTo>
                    <a:pt x="203" y="275"/>
                    <a:pt x="204" y="275"/>
                    <a:pt x="205" y="275"/>
                  </a:cubicBezTo>
                  <a:cubicBezTo>
                    <a:pt x="205" y="274"/>
                    <a:pt x="206" y="274"/>
                    <a:pt x="207" y="274"/>
                  </a:cubicBezTo>
                  <a:cubicBezTo>
                    <a:pt x="208" y="274"/>
                    <a:pt x="208" y="274"/>
                    <a:pt x="209" y="274"/>
                  </a:cubicBezTo>
                  <a:cubicBezTo>
                    <a:pt x="209" y="274"/>
                    <a:pt x="210" y="274"/>
                    <a:pt x="210" y="273"/>
                  </a:cubicBezTo>
                  <a:cubicBezTo>
                    <a:pt x="211" y="273"/>
                    <a:pt x="212" y="273"/>
                    <a:pt x="212" y="273"/>
                  </a:cubicBezTo>
                  <a:cubicBezTo>
                    <a:pt x="212" y="273"/>
                    <a:pt x="213" y="273"/>
                    <a:pt x="213" y="273"/>
                  </a:cubicBezTo>
                  <a:cubicBezTo>
                    <a:pt x="214" y="273"/>
                    <a:pt x="214" y="273"/>
                    <a:pt x="215" y="273"/>
                  </a:cubicBezTo>
                  <a:cubicBezTo>
                    <a:pt x="216" y="273"/>
                    <a:pt x="215" y="273"/>
                    <a:pt x="215" y="273"/>
                  </a:cubicBezTo>
                  <a:cubicBezTo>
                    <a:pt x="215" y="273"/>
                    <a:pt x="216" y="273"/>
                    <a:pt x="216" y="273"/>
                  </a:cubicBezTo>
                  <a:cubicBezTo>
                    <a:pt x="216" y="273"/>
                    <a:pt x="218" y="273"/>
                    <a:pt x="219" y="273"/>
                  </a:cubicBezTo>
                  <a:cubicBezTo>
                    <a:pt x="220" y="273"/>
                    <a:pt x="220" y="273"/>
                    <a:pt x="221" y="273"/>
                  </a:cubicBezTo>
                  <a:cubicBezTo>
                    <a:pt x="222" y="273"/>
                    <a:pt x="224" y="273"/>
                    <a:pt x="225" y="273"/>
                  </a:cubicBezTo>
                  <a:cubicBezTo>
                    <a:pt x="226" y="273"/>
                    <a:pt x="225" y="272"/>
                    <a:pt x="225" y="272"/>
                  </a:cubicBezTo>
                  <a:cubicBezTo>
                    <a:pt x="225" y="272"/>
                    <a:pt x="225" y="272"/>
                    <a:pt x="225" y="272"/>
                  </a:cubicBezTo>
                  <a:cubicBezTo>
                    <a:pt x="224" y="272"/>
                    <a:pt x="223" y="272"/>
                    <a:pt x="223" y="272"/>
                  </a:cubicBezTo>
                  <a:cubicBezTo>
                    <a:pt x="223" y="272"/>
                    <a:pt x="221" y="272"/>
                    <a:pt x="221" y="272"/>
                  </a:cubicBezTo>
                  <a:cubicBezTo>
                    <a:pt x="221" y="272"/>
                    <a:pt x="222" y="272"/>
                    <a:pt x="223" y="271"/>
                  </a:cubicBezTo>
                  <a:cubicBezTo>
                    <a:pt x="224" y="271"/>
                    <a:pt x="224" y="271"/>
                    <a:pt x="224" y="271"/>
                  </a:cubicBezTo>
                  <a:cubicBezTo>
                    <a:pt x="224" y="270"/>
                    <a:pt x="224" y="270"/>
                    <a:pt x="224" y="270"/>
                  </a:cubicBezTo>
                  <a:cubicBezTo>
                    <a:pt x="223" y="270"/>
                    <a:pt x="223" y="270"/>
                    <a:pt x="223" y="270"/>
                  </a:cubicBezTo>
                  <a:cubicBezTo>
                    <a:pt x="223" y="270"/>
                    <a:pt x="222" y="270"/>
                    <a:pt x="222" y="270"/>
                  </a:cubicBezTo>
                  <a:cubicBezTo>
                    <a:pt x="222" y="270"/>
                    <a:pt x="221" y="270"/>
                    <a:pt x="221" y="270"/>
                  </a:cubicBezTo>
                  <a:cubicBezTo>
                    <a:pt x="220" y="270"/>
                    <a:pt x="220" y="270"/>
                    <a:pt x="220" y="270"/>
                  </a:cubicBezTo>
                  <a:cubicBezTo>
                    <a:pt x="219" y="270"/>
                    <a:pt x="219" y="270"/>
                    <a:pt x="219" y="270"/>
                  </a:cubicBezTo>
                  <a:cubicBezTo>
                    <a:pt x="218" y="271"/>
                    <a:pt x="218" y="271"/>
                    <a:pt x="218" y="271"/>
                  </a:cubicBezTo>
                  <a:cubicBezTo>
                    <a:pt x="216" y="271"/>
                    <a:pt x="216" y="271"/>
                    <a:pt x="216" y="271"/>
                  </a:cubicBezTo>
                  <a:cubicBezTo>
                    <a:pt x="216" y="271"/>
                    <a:pt x="215" y="271"/>
                    <a:pt x="214" y="271"/>
                  </a:cubicBezTo>
                  <a:cubicBezTo>
                    <a:pt x="213" y="271"/>
                    <a:pt x="213" y="271"/>
                    <a:pt x="213" y="271"/>
                  </a:cubicBezTo>
                  <a:cubicBezTo>
                    <a:pt x="212" y="271"/>
                    <a:pt x="212" y="271"/>
                    <a:pt x="212" y="271"/>
                  </a:cubicBezTo>
                  <a:cubicBezTo>
                    <a:pt x="212" y="271"/>
                    <a:pt x="211" y="271"/>
                    <a:pt x="211" y="272"/>
                  </a:cubicBezTo>
                  <a:cubicBezTo>
                    <a:pt x="210" y="272"/>
                    <a:pt x="210" y="271"/>
                    <a:pt x="210" y="271"/>
                  </a:cubicBezTo>
                  <a:cubicBezTo>
                    <a:pt x="210" y="271"/>
                    <a:pt x="209" y="271"/>
                    <a:pt x="208" y="272"/>
                  </a:cubicBezTo>
                  <a:cubicBezTo>
                    <a:pt x="207" y="272"/>
                    <a:pt x="207" y="272"/>
                    <a:pt x="207" y="272"/>
                  </a:cubicBezTo>
                  <a:cubicBezTo>
                    <a:pt x="206" y="272"/>
                    <a:pt x="206" y="272"/>
                    <a:pt x="205" y="272"/>
                  </a:cubicBezTo>
                  <a:cubicBezTo>
                    <a:pt x="205" y="272"/>
                    <a:pt x="205" y="272"/>
                    <a:pt x="205" y="273"/>
                  </a:cubicBezTo>
                  <a:cubicBezTo>
                    <a:pt x="204" y="273"/>
                    <a:pt x="204" y="273"/>
                    <a:pt x="204" y="273"/>
                  </a:cubicBezTo>
                  <a:cubicBezTo>
                    <a:pt x="204" y="273"/>
                    <a:pt x="203" y="273"/>
                    <a:pt x="202" y="273"/>
                  </a:cubicBezTo>
                  <a:cubicBezTo>
                    <a:pt x="202" y="273"/>
                    <a:pt x="202" y="273"/>
                    <a:pt x="201" y="273"/>
                  </a:cubicBezTo>
                  <a:cubicBezTo>
                    <a:pt x="201" y="273"/>
                    <a:pt x="200" y="273"/>
                    <a:pt x="200" y="273"/>
                  </a:cubicBezTo>
                  <a:cubicBezTo>
                    <a:pt x="200" y="273"/>
                    <a:pt x="200" y="273"/>
                    <a:pt x="199" y="273"/>
                  </a:cubicBezTo>
                  <a:cubicBezTo>
                    <a:pt x="198" y="273"/>
                    <a:pt x="198" y="273"/>
                    <a:pt x="197" y="273"/>
                  </a:cubicBezTo>
                  <a:cubicBezTo>
                    <a:pt x="196" y="273"/>
                    <a:pt x="197" y="273"/>
                    <a:pt x="196" y="273"/>
                  </a:cubicBezTo>
                  <a:cubicBezTo>
                    <a:pt x="195" y="274"/>
                    <a:pt x="195" y="274"/>
                    <a:pt x="194" y="273"/>
                  </a:cubicBezTo>
                  <a:cubicBezTo>
                    <a:pt x="193" y="273"/>
                    <a:pt x="193" y="274"/>
                    <a:pt x="193" y="274"/>
                  </a:cubicBezTo>
                  <a:cubicBezTo>
                    <a:pt x="192" y="274"/>
                    <a:pt x="192" y="274"/>
                    <a:pt x="192" y="275"/>
                  </a:cubicBezTo>
                  <a:cubicBezTo>
                    <a:pt x="191" y="275"/>
                    <a:pt x="191" y="275"/>
                    <a:pt x="191" y="275"/>
                  </a:cubicBezTo>
                  <a:cubicBezTo>
                    <a:pt x="191" y="275"/>
                    <a:pt x="192" y="274"/>
                    <a:pt x="192" y="274"/>
                  </a:cubicBezTo>
                  <a:cubicBezTo>
                    <a:pt x="192" y="273"/>
                    <a:pt x="191" y="274"/>
                    <a:pt x="190" y="274"/>
                  </a:cubicBezTo>
                  <a:cubicBezTo>
                    <a:pt x="188" y="274"/>
                    <a:pt x="189" y="274"/>
                    <a:pt x="189" y="274"/>
                  </a:cubicBezTo>
                  <a:cubicBezTo>
                    <a:pt x="188" y="275"/>
                    <a:pt x="189" y="275"/>
                    <a:pt x="188" y="276"/>
                  </a:cubicBezTo>
                  <a:cubicBezTo>
                    <a:pt x="188" y="276"/>
                    <a:pt x="187" y="276"/>
                    <a:pt x="187" y="276"/>
                  </a:cubicBezTo>
                  <a:cubicBezTo>
                    <a:pt x="187" y="276"/>
                    <a:pt x="187" y="276"/>
                    <a:pt x="186" y="275"/>
                  </a:cubicBezTo>
                  <a:cubicBezTo>
                    <a:pt x="186" y="275"/>
                    <a:pt x="186" y="275"/>
                    <a:pt x="187" y="275"/>
                  </a:cubicBezTo>
                  <a:cubicBezTo>
                    <a:pt x="187" y="274"/>
                    <a:pt x="186" y="274"/>
                    <a:pt x="186" y="274"/>
                  </a:cubicBezTo>
                  <a:cubicBezTo>
                    <a:pt x="186" y="273"/>
                    <a:pt x="187" y="273"/>
                    <a:pt x="187" y="273"/>
                  </a:cubicBezTo>
                  <a:cubicBezTo>
                    <a:pt x="187" y="273"/>
                    <a:pt x="188" y="273"/>
                    <a:pt x="188" y="273"/>
                  </a:cubicBezTo>
                  <a:cubicBezTo>
                    <a:pt x="189" y="273"/>
                    <a:pt x="188" y="273"/>
                    <a:pt x="189" y="273"/>
                  </a:cubicBezTo>
                  <a:cubicBezTo>
                    <a:pt x="189" y="273"/>
                    <a:pt x="190" y="272"/>
                    <a:pt x="190" y="272"/>
                  </a:cubicBezTo>
                  <a:cubicBezTo>
                    <a:pt x="189" y="271"/>
                    <a:pt x="189" y="271"/>
                    <a:pt x="189" y="271"/>
                  </a:cubicBezTo>
                  <a:cubicBezTo>
                    <a:pt x="189" y="270"/>
                    <a:pt x="189" y="270"/>
                    <a:pt x="189" y="270"/>
                  </a:cubicBezTo>
                  <a:cubicBezTo>
                    <a:pt x="189" y="270"/>
                    <a:pt x="190" y="271"/>
                    <a:pt x="191" y="270"/>
                  </a:cubicBezTo>
                  <a:cubicBezTo>
                    <a:pt x="192" y="270"/>
                    <a:pt x="191" y="269"/>
                    <a:pt x="191" y="269"/>
                  </a:cubicBezTo>
                  <a:cubicBezTo>
                    <a:pt x="191" y="269"/>
                    <a:pt x="192" y="269"/>
                    <a:pt x="192" y="269"/>
                  </a:cubicBezTo>
                  <a:cubicBezTo>
                    <a:pt x="192" y="270"/>
                    <a:pt x="192" y="270"/>
                    <a:pt x="192" y="271"/>
                  </a:cubicBezTo>
                  <a:cubicBezTo>
                    <a:pt x="191" y="271"/>
                    <a:pt x="191" y="272"/>
                    <a:pt x="191" y="272"/>
                  </a:cubicBezTo>
                  <a:cubicBezTo>
                    <a:pt x="191" y="272"/>
                    <a:pt x="191" y="272"/>
                    <a:pt x="191" y="272"/>
                  </a:cubicBezTo>
                  <a:cubicBezTo>
                    <a:pt x="191" y="272"/>
                    <a:pt x="191" y="272"/>
                    <a:pt x="191" y="273"/>
                  </a:cubicBezTo>
                  <a:cubicBezTo>
                    <a:pt x="192" y="272"/>
                    <a:pt x="192" y="272"/>
                    <a:pt x="192" y="272"/>
                  </a:cubicBezTo>
                  <a:cubicBezTo>
                    <a:pt x="192" y="272"/>
                    <a:pt x="193" y="272"/>
                    <a:pt x="193" y="272"/>
                  </a:cubicBezTo>
                  <a:cubicBezTo>
                    <a:pt x="194" y="272"/>
                    <a:pt x="194" y="272"/>
                    <a:pt x="194" y="272"/>
                  </a:cubicBezTo>
                  <a:cubicBezTo>
                    <a:pt x="194" y="272"/>
                    <a:pt x="195" y="273"/>
                    <a:pt x="195" y="272"/>
                  </a:cubicBezTo>
                  <a:cubicBezTo>
                    <a:pt x="195" y="272"/>
                    <a:pt x="195" y="272"/>
                    <a:pt x="195" y="272"/>
                  </a:cubicBezTo>
                  <a:cubicBezTo>
                    <a:pt x="195" y="272"/>
                    <a:pt x="196" y="272"/>
                    <a:pt x="196" y="272"/>
                  </a:cubicBezTo>
                  <a:cubicBezTo>
                    <a:pt x="197" y="272"/>
                    <a:pt x="197" y="271"/>
                    <a:pt x="197" y="271"/>
                  </a:cubicBezTo>
                  <a:cubicBezTo>
                    <a:pt x="197" y="271"/>
                    <a:pt x="197" y="271"/>
                    <a:pt x="199" y="271"/>
                  </a:cubicBezTo>
                  <a:cubicBezTo>
                    <a:pt x="200" y="270"/>
                    <a:pt x="199" y="271"/>
                    <a:pt x="200" y="271"/>
                  </a:cubicBezTo>
                  <a:cubicBezTo>
                    <a:pt x="201" y="272"/>
                    <a:pt x="200" y="271"/>
                    <a:pt x="201" y="271"/>
                  </a:cubicBezTo>
                  <a:cubicBezTo>
                    <a:pt x="202" y="271"/>
                    <a:pt x="202" y="271"/>
                    <a:pt x="202" y="271"/>
                  </a:cubicBezTo>
                  <a:cubicBezTo>
                    <a:pt x="203" y="271"/>
                    <a:pt x="202" y="271"/>
                    <a:pt x="203" y="271"/>
                  </a:cubicBezTo>
                  <a:cubicBezTo>
                    <a:pt x="203" y="270"/>
                    <a:pt x="203" y="271"/>
                    <a:pt x="203" y="271"/>
                  </a:cubicBezTo>
                  <a:cubicBezTo>
                    <a:pt x="204" y="271"/>
                    <a:pt x="205" y="270"/>
                    <a:pt x="205" y="270"/>
                  </a:cubicBezTo>
                  <a:cubicBezTo>
                    <a:pt x="205" y="270"/>
                    <a:pt x="205" y="270"/>
                    <a:pt x="205" y="270"/>
                  </a:cubicBezTo>
                  <a:cubicBezTo>
                    <a:pt x="205" y="270"/>
                    <a:pt x="206" y="270"/>
                    <a:pt x="206" y="270"/>
                  </a:cubicBezTo>
                  <a:cubicBezTo>
                    <a:pt x="207" y="271"/>
                    <a:pt x="207" y="271"/>
                    <a:pt x="207" y="271"/>
                  </a:cubicBezTo>
                  <a:cubicBezTo>
                    <a:pt x="208" y="270"/>
                    <a:pt x="208" y="270"/>
                    <a:pt x="208" y="270"/>
                  </a:cubicBezTo>
                  <a:cubicBezTo>
                    <a:pt x="208" y="270"/>
                    <a:pt x="209" y="270"/>
                    <a:pt x="209" y="270"/>
                  </a:cubicBezTo>
                  <a:cubicBezTo>
                    <a:pt x="210" y="270"/>
                    <a:pt x="210" y="270"/>
                    <a:pt x="210" y="270"/>
                  </a:cubicBezTo>
                  <a:cubicBezTo>
                    <a:pt x="210" y="270"/>
                    <a:pt x="210" y="269"/>
                    <a:pt x="210" y="269"/>
                  </a:cubicBezTo>
                  <a:cubicBezTo>
                    <a:pt x="210" y="269"/>
                    <a:pt x="211" y="269"/>
                    <a:pt x="211" y="269"/>
                  </a:cubicBezTo>
                  <a:cubicBezTo>
                    <a:pt x="211" y="269"/>
                    <a:pt x="212" y="269"/>
                    <a:pt x="212" y="270"/>
                  </a:cubicBezTo>
                  <a:cubicBezTo>
                    <a:pt x="213" y="270"/>
                    <a:pt x="213" y="270"/>
                    <a:pt x="213" y="270"/>
                  </a:cubicBezTo>
                  <a:cubicBezTo>
                    <a:pt x="214" y="270"/>
                    <a:pt x="213" y="270"/>
                    <a:pt x="213" y="269"/>
                  </a:cubicBezTo>
                  <a:cubicBezTo>
                    <a:pt x="213" y="269"/>
                    <a:pt x="214" y="269"/>
                    <a:pt x="214" y="269"/>
                  </a:cubicBezTo>
                  <a:cubicBezTo>
                    <a:pt x="214" y="269"/>
                    <a:pt x="214" y="269"/>
                    <a:pt x="215" y="269"/>
                  </a:cubicBezTo>
                  <a:cubicBezTo>
                    <a:pt x="216" y="268"/>
                    <a:pt x="216" y="269"/>
                    <a:pt x="216" y="269"/>
                  </a:cubicBezTo>
                  <a:cubicBezTo>
                    <a:pt x="217" y="269"/>
                    <a:pt x="217" y="269"/>
                    <a:pt x="218" y="268"/>
                  </a:cubicBezTo>
                  <a:cubicBezTo>
                    <a:pt x="218" y="267"/>
                    <a:pt x="219" y="268"/>
                    <a:pt x="219" y="268"/>
                  </a:cubicBezTo>
                  <a:cubicBezTo>
                    <a:pt x="219" y="268"/>
                    <a:pt x="219" y="269"/>
                    <a:pt x="220" y="269"/>
                  </a:cubicBezTo>
                  <a:cubicBezTo>
                    <a:pt x="221" y="269"/>
                    <a:pt x="222" y="269"/>
                    <a:pt x="223" y="269"/>
                  </a:cubicBezTo>
                  <a:cubicBezTo>
                    <a:pt x="223" y="269"/>
                    <a:pt x="224" y="269"/>
                    <a:pt x="224" y="269"/>
                  </a:cubicBezTo>
                  <a:cubicBezTo>
                    <a:pt x="225" y="268"/>
                    <a:pt x="225" y="268"/>
                    <a:pt x="225" y="268"/>
                  </a:cubicBezTo>
                  <a:cubicBezTo>
                    <a:pt x="227" y="268"/>
                    <a:pt x="227" y="268"/>
                    <a:pt x="227" y="268"/>
                  </a:cubicBezTo>
                  <a:cubicBezTo>
                    <a:pt x="227" y="268"/>
                    <a:pt x="228" y="268"/>
                    <a:pt x="229" y="268"/>
                  </a:cubicBezTo>
                  <a:cubicBezTo>
                    <a:pt x="229" y="268"/>
                    <a:pt x="230" y="268"/>
                    <a:pt x="230" y="268"/>
                  </a:cubicBezTo>
                  <a:cubicBezTo>
                    <a:pt x="231" y="268"/>
                    <a:pt x="230" y="268"/>
                    <a:pt x="231" y="269"/>
                  </a:cubicBezTo>
                  <a:cubicBezTo>
                    <a:pt x="231" y="269"/>
                    <a:pt x="231" y="269"/>
                    <a:pt x="231" y="269"/>
                  </a:cubicBezTo>
                  <a:cubicBezTo>
                    <a:pt x="231" y="269"/>
                    <a:pt x="232" y="269"/>
                    <a:pt x="233" y="269"/>
                  </a:cubicBezTo>
                  <a:cubicBezTo>
                    <a:pt x="234" y="269"/>
                    <a:pt x="234" y="270"/>
                    <a:pt x="234" y="270"/>
                  </a:cubicBezTo>
                  <a:cubicBezTo>
                    <a:pt x="234" y="270"/>
                    <a:pt x="234" y="270"/>
                    <a:pt x="235" y="269"/>
                  </a:cubicBezTo>
                  <a:cubicBezTo>
                    <a:pt x="235" y="269"/>
                    <a:pt x="235" y="270"/>
                    <a:pt x="235" y="270"/>
                  </a:cubicBezTo>
                  <a:cubicBezTo>
                    <a:pt x="236" y="270"/>
                    <a:pt x="236" y="271"/>
                    <a:pt x="236" y="271"/>
                  </a:cubicBezTo>
                  <a:cubicBezTo>
                    <a:pt x="235" y="271"/>
                    <a:pt x="235" y="271"/>
                    <a:pt x="235" y="271"/>
                  </a:cubicBezTo>
                  <a:cubicBezTo>
                    <a:pt x="235" y="271"/>
                    <a:pt x="234" y="271"/>
                    <a:pt x="234" y="271"/>
                  </a:cubicBezTo>
                  <a:cubicBezTo>
                    <a:pt x="234" y="271"/>
                    <a:pt x="234" y="271"/>
                    <a:pt x="233" y="271"/>
                  </a:cubicBezTo>
                  <a:cubicBezTo>
                    <a:pt x="233" y="270"/>
                    <a:pt x="233" y="271"/>
                    <a:pt x="232" y="270"/>
                  </a:cubicBezTo>
                  <a:cubicBezTo>
                    <a:pt x="232" y="270"/>
                    <a:pt x="232" y="270"/>
                    <a:pt x="231" y="270"/>
                  </a:cubicBezTo>
                  <a:cubicBezTo>
                    <a:pt x="231" y="269"/>
                    <a:pt x="231" y="270"/>
                    <a:pt x="231" y="270"/>
                  </a:cubicBezTo>
                  <a:cubicBezTo>
                    <a:pt x="231" y="270"/>
                    <a:pt x="230" y="270"/>
                    <a:pt x="229" y="270"/>
                  </a:cubicBezTo>
                  <a:cubicBezTo>
                    <a:pt x="229" y="270"/>
                    <a:pt x="229" y="270"/>
                    <a:pt x="229" y="270"/>
                  </a:cubicBezTo>
                  <a:cubicBezTo>
                    <a:pt x="229" y="270"/>
                    <a:pt x="228" y="270"/>
                    <a:pt x="228" y="271"/>
                  </a:cubicBezTo>
                  <a:cubicBezTo>
                    <a:pt x="227" y="271"/>
                    <a:pt x="227" y="271"/>
                    <a:pt x="227" y="272"/>
                  </a:cubicBezTo>
                  <a:cubicBezTo>
                    <a:pt x="227" y="272"/>
                    <a:pt x="227" y="273"/>
                    <a:pt x="227" y="273"/>
                  </a:cubicBezTo>
                  <a:cubicBezTo>
                    <a:pt x="229" y="273"/>
                    <a:pt x="229" y="273"/>
                    <a:pt x="229" y="273"/>
                  </a:cubicBezTo>
                  <a:cubicBezTo>
                    <a:pt x="230" y="274"/>
                    <a:pt x="230" y="274"/>
                    <a:pt x="230" y="274"/>
                  </a:cubicBezTo>
                  <a:cubicBezTo>
                    <a:pt x="230" y="274"/>
                    <a:pt x="231" y="274"/>
                    <a:pt x="232" y="274"/>
                  </a:cubicBezTo>
                  <a:cubicBezTo>
                    <a:pt x="233" y="274"/>
                    <a:pt x="233" y="275"/>
                    <a:pt x="234" y="275"/>
                  </a:cubicBezTo>
                  <a:cubicBezTo>
                    <a:pt x="234" y="275"/>
                    <a:pt x="235" y="275"/>
                    <a:pt x="236" y="275"/>
                  </a:cubicBezTo>
                  <a:cubicBezTo>
                    <a:pt x="237" y="274"/>
                    <a:pt x="238" y="275"/>
                    <a:pt x="238" y="275"/>
                  </a:cubicBezTo>
                  <a:cubicBezTo>
                    <a:pt x="238" y="275"/>
                    <a:pt x="238" y="275"/>
                    <a:pt x="238" y="275"/>
                  </a:cubicBezTo>
                  <a:cubicBezTo>
                    <a:pt x="238" y="275"/>
                    <a:pt x="239" y="275"/>
                    <a:pt x="239" y="276"/>
                  </a:cubicBezTo>
                  <a:cubicBezTo>
                    <a:pt x="240" y="276"/>
                    <a:pt x="240" y="276"/>
                    <a:pt x="240" y="276"/>
                  </a:cubicBezTo>
                  <a:cubicBezTo>
                    <a:pt x="243" y="276"/>
                    <a:pt x="243" y="276"/>
                    <a:pt x="243" y="276"/>
                  </a:cubicBezTo>
                  <a:cubicBezTo>
                    <a:pt x="243" y="276"/>
                    <a:pt x="244" y="276"/>
                    <a:pt x="245" y="276"/>
                  </a:cubicBezTo>
                  <a:cubicBezTo>
                    <a:pt x="246" y="276"/>
                    <a:pt x="247" y="276"/>
                    <a:pt x="247" y="276"/>
                  </a:cubicBezTo>
                  <a:cubicBezTo>
                    <a:pt x="248" y="276"/>
                    <a:pt x="248" y="276"/>
                    <a:pt x="248" y="276"/>
                  </a:cubicBezTo>
                  <a:cubicBezTo>
                    <a:pt x="248" y="276"/>
                    <a:pt x="250" y="276"/>
                    <a:pt x="250" y="276"/>
                  </a:cubicBezTo>
                  <a:cubicBezTo>
                    <a:pt x="251" y="276"/>
                    <a:pt x="252" y="277"/>
                    <a:pt x="252" y="277"/>
                  </a:cubicBezTo>
                  <a:cubicBezTo>
                    <a:pt x="252" y="277"/>
                    <a:pt x="253" y="277"/>
                    <a:pt x="254" y="277"/>
                  </a:cubicBezTo>
                  <a:cubicBezTo>
                    <a:pt x="255" y="277"/>
                    <a:pt x="256" y="277"/>
                    <a:pt x="257" y="277"/>
                  </a:cubicBezTo>
                  <a:cubicBezTo>
                    <a:pt x="258" y="278"/>
                    <a:pt x="258" y="278"/>
                    <a:pt x="258" y="278"/>
                  </a:cubicBezTo>
                  <a:cubicBezTo>
                    <a:pt x="259" y="278"/>
                    <a:pt x="259" y="278"/>
                    <a:pt x="260" y="278"/>
                  </a:cubicBezTo>
                  <a:cubicBezTo>
                    <a:pt x="260" y="278"/>
                    <a:pt x="260" y="277"/>
                    <a:pt x="260" y="277"/>
                  </a:cubicBezTo>
                  <a:cubicBezTo>
                    <a:pt x="260" y="277"/>
                    <a:pt x="260" y="277"/>
                    <a:pt x="259" y="276"/>
                  </a:cubicBezTo>
                  <a:cubicBezTo>
                    <a:pt x="258" y="276"/>
                    <a:pt x="259" y="276"/>
                    <a:pt x="259" y="276"/>
                  </a:cubicBezTo>
                  <a:cubicBezTo>
                    <a:pt x="259" y="276"/>
                    <a:pt x="260" y="276"/>
                    <a:pt x="260" y="275"/>
                  </a:cubicBezTo>
                  <a:cubicBezTo>
                    <a:pt x="261" y="275"/>
                    <a:pt x="261" y="275"/>
                    <a:pt x="260" y="274"/>
                  </a:cubicBezTo>
                  <a:cubicBezTo>
                    <a:pt x="260" y="273"/>
                    <a:pt x="260" y="273"/>
                    <a:pt x="260" y="273"/>
                  </a:cubicBezTo>
                  <a:cubicBezTo>
                    <a:pt x="260" y="273"/>
                    <a:pt x="262" y="273"/>
                    <a:pt x="262" y="273"/>
                  </a:cubicBezTo>
                  <a:cubicBezTo>
                    <a:pt x="262" y="272"/>
                    <a:pt x="261" y="272"/>
                    <a:pt x="261" y="272"/>
                  </a:cubicBezTo>
                  <a:cubicBezTo>
                    <a:pt x="260" y="272"/>
                    <a:pt x="260" y="272"/>
                    <a:pt x="260" y="271"/>
                  </a:cubicBezTo>
                  <a:cubicBezTo>
                    <a:pt x="259" y="271"/>
                    <a:pt x="260" y="271"/>
                    <a:pt x="260" y="271"/>
                  </a:cubicBezTo>
                  <a:cubicBezTo>
                    <a:pt x="261" y="270"/>
                    <a:pt x="261" y="271"/>
                    <a:pt x="261" y="270"/>
                  </a:cubicBezTo>
                  <a:cubicBezTo>
                    <a:pt x="262" y="270"/>
                    <a:pt x="261" y="269"/>
                    <a:pt x="261" y="268"/>
                  </a:cubicBezTo>
                  <a:cubicBezTo>
                    <a:pt x="261" y="266"/>
                    <a:pt x="262" y="267"/>
                    <a:pt x="263" y="267"/>
                  </a:cubicBezTo>
                  <a:cubicBezTo>
                    <a:pt x="263" y="267"/>
                    <a:pt x="265" y="267"/>
                    <a:pt x="265" y="267"/>
                  </a:cubicBezTo>
                  <a:cubicBezTo>
                    <a:pt x="265" y="267"/>
                    <a:pt x="266" y="267"/>
                    <a:pt x="266" y="267"/>
                  </a:cubicBezTo>
                  <a:cubicBezTo>
                    <a:pt x="267" y="267"/>
                    <a:pt x="267" y="267"/>
                    <a:pt x="267" y="268"/>
                  </a:cubicBezTo>
                  <a:cubicBezTo>
                    <a:pt x="267" y="268"/>
                    <a:pt x="267" y="269"/>
                    <a:pt x="266" y="269"/>
                  </a:cubicBezTo>
                  <a:cubicBezTo>
                    <a:pt x="266" y="269"/>
                    <a:pt x="266" y="270"/>
                    <a:pt x="265" y="270"/>
                  </a:cubicBezTo>
                  <a:cubicBezTo>
                    <a:pt x="264" y="270"/>
                    <a:pt x="265" y="271"/>
                    <a:pt x="265" y="271"/>
                  </a:cubicBezTo>
                  <a:cubicBezTo>
                    <a:pt x="265" y="272"/>
                    <a:pt x="264" y="272"/>
                    <a:pt x="264" y="273"/>
                  </a:cubicBezTo>
                  <a:cubicBezTo>
                    <a:pt x="263" y="273"/>
                    <a:pt x="264" y="273"/>
                    <a:pt x="264" y="274"/>
                  </a:cubicBezTo>
                  <a:cubicBezTo>
                    <a:pt x="265" y="275"/>
                    <a:pt x="265" y="275"/>
                    <a:pt x="265" y="275"/>
                  </a:cubicBezTo>
                  <a:cubicBezTo>
                    <a:pt x="265" y="276"/>
                    <a:pt x="265" y="275"/>
                    <a:pt x="266" y="275"/>
                  </a:cubicBezTo>
                  <a:cubicBezTo>
                    <a:pt x="267" y="275"/>
                    <a:pt x="266" y="276"/>
                    <a:pt x="266" y="277"/>
                  </a:cubicBezTo>
                  <a:cubicBezTo>
                    <a:pt x="266" y="277"/>
                    <a:pt x="267" y="277"/>
                    <a:pt x="267" y="277"/>
                  </a:cubicBezTo>
                  <a:cubicBezTo>
                    <a:pt x="267" y="278"/>
                    <a:pt x="269" y="277"/>
                    <a:pt x="269" y="277"/>
                  </a:cubicBezTo>
                  <a:cubicBezTo>
                    <a:pt x="270" y="277"/>
                    <a:pt x="270" y="277"/>
                    <a:pt x="271" y="277"/>
                  </a:cubicBezTo>
                  <a:cubicBezTo>
                    <a:pt x="272" y="277"/>
                    <a:pt x="272" y="278"/>
                    <a:pt x="272" y="278"/>
                  </a:cubicBezTo>
                  <a:cubicBezTo>
                    <a:pt x="274" y="277"/>
                    <a:pt x="274" y="277"/>
                    <a:pt x="274" y="277"/>
                  </a:cubicBezTo>
                  <a:cubicBezTo>
                    <a:pt x="274" y="277"/>
                    <a:pt x="274" y="278"/>
                    <a:pt x="275" y="278"/>
                  </a:cubicBezTo>
                  <a:cubicBezTo>
                    <a:pt x="276" y="279"/>
                    <a:pt x="276" y="278"/>
                    <a:pt x="276" y="278"/>
                  </a:cubicBezTo>
                  <a:cubicBezTo>
                    <a:pt x="276" y="277"/>
                    <a:pt x="277" y="277"/>
                    <a:pt x="277" y="277"/>
                  </a:cubicBezTo>
                  <a:cubicBezTo>
                    <a:pt x="277" y="277"/>
                    <a:pt x="277" y="276"/>
                    <a:pt x="278" y="276"/>
                  </a:cubicBezTo>
                  <a:cubicBezTo>
                    <a:pt x="278" y="276"/>
                    <a:pt x="278" y="276"/>
                    <a:pt x="279" y="276"/>
                  </a:cubicBezTo>
                  <a:cubicBezTo>
                    <a:pt x="280" y="275"/>
                    <a:pt x="280" y="275"/>
                    <a:pt x="281" y="275"/>
                  </a:cubicBezTo>
                  <a:cubicBezTo>
                    <a:pt x="281" y="275"/>
                    <a:pt x="281" y="276"/>
                    <a:pt x="281" y="276"/>
                  </a:cubicBezTo>
                  <a:cubicBezTo>
                    <a:pt x="281" y="277"/>
                    <a:pt x="281" y="277"/>
                    <a:pt x="280" y="277"/>
                  </a:cubicBezTo>
                  <a:cubicBezTo>
                    <a:pt x="280" y="277"/>
                    <a:pt x="279" y="277"/>
                    <a:pt x="279" y="277"/>
                  </a:cubicBezTo>
                  <a:cubicBezTo>
                    <a:pt x="279" y="277"/>
                    <a:pt x="278" y="278"/>
                    <a:pt x="278" y="278"/>
                  </a:cubicBezTo>
                  <a:cubicBezTo>
                    <a:pt x="279" y="278"/>
                    <a:pt x="279" y="278"/>
                    <a:pt x="279" y="278"/>
                  </a:cubicBezTo>
                  <a:cubicBezTo>
                    <a:pt x="281" y="279"/>
                    <a:pt x="281" y="279"/>
                    <a:pt x="281" y="279"/>
                  </a:cubicBezTo>
                  <a:cubicBezTo>
                    <a:pt x="282" y="279"/>
                    <a:pt x="282" y="279"/>
                    <a:pt x="282" y="279"/>
                  </a:cubicBezTo>
                  <a:cubicBezTo>
                    <a:pt x="282" y="279"/>
                    <a:pt x="283" y="279"/>
                    <a:pt x="284" y="278"/>
                  </a:cubicBezTo>
                  <a:cubicBezTo>
                    <a:pt x="285" y="277"/>
                    <a:pt x="284" y="279"/>
                    <a:pt x="284" y="279"/>
                  </a:cubicBezTo>
                  <a:cubicBezTo>
                    <a:pt x="284" y="279"/>
                    <a:pt x="287" y="279"/>
                    <a:pt x="287" y="278"/>
                  </a:cubicBezTo>
                  <a:cubicBezTo>
                    <a:pt x="287" y="277"/>
                    <a:pt x="287" y="278"/>
                    <a:pt x="288" y="277"/>
                  </a:cubicBezTo>
                  <a:cubicBezTo>
                    <a:pt x="288" y="277"/>
                    <a:pt x="287" y="276"/>
                    <a:pt x="287" y="276"/>
                  </a:cubicBezTo>
                  <a:cubicBezTo>
                    <a:pt x="287" y="275"/>
                    <a:pt x="287" y="274"/>
                    <a:pt x="287" y="274"/>
                  </a:cubicBezTo>
                  <a:cubicBezTo>
                    <a:pt x="287" y="274"/>
                    <a:pt x="285" y="273"/>
                    <a:pt x="286" y="273"/>
                  </a:cubicBezTo>
                  <a:cubicBezTo>
                    <a:pt x="286" y="272"/>
                    <a:pt x="285" y="272"/>
                    <a:pt x="285" y="272"/>
                  </a:cubicBezTo>
                  <a:cubicBezTo>
                    <a:pt x="285" y="271"/>
                    <a:pt x="284" y="271"/>
                    <a:pt x="285" y="270"/>
                  </a:cubicBezTo>
                  <a:cubicBezTo>
                    <a:pt x="285" y="269"/>
                    <a:pt x="285" y="270"/>
                    <a:pt x="285" y="269"/>
                  </a:cubicBezTo>
                  <a:cubicBezTo>
                    <a:pt x="285" y="268"/>
                    <a:pt x="285" y="267"/>
                    <a:pt x="286" y="267"/>
                  </a:cubicBezTo>
                  <a:cubicBezTo>
                    <a:pt x="286" y="267"/>
                    <a:pt x="287" y="267"/>
                    <a:pt x="287" y="267"/>
                  </a:cubicBezTo>
                  <a:cubicBezTo>
                    <a:pt x="288" y="267"/>
                    <a:pt x="288" y="266"/>
                    <a:pt x="287" y="265"/>
                  </a:cubicBezTo>
                  <a:cubicBezTo>
                    <a:pt x="287" y="265"/>
                    <a:pt x="286" y="264"/>
                    <a:pt x="286" y="263"/>
                  </a:cubicBezTo>
                  <a:cubicBezTo>
                    <a:pt x="286" y="261"/>
                    <a:pt x="286" y="261"/>
                    <a:pt x="286" y="260"/>
                  </a:cubicBezTo>
                  <a:cubicBezTo>
                    <a:pt x="286" y="259"/>
                    <a:pt x="286" y="257"/>
                    <a:pt x="285" y="256"/>
                  </a:cubicBezTo>
                  <a:cubicBezTo>
                    <a:pt x="285" y="255"/>
                    <a:pt x="285" y="255"/>
                    <a:pt x="285" y="254"/>
                  </a:cubicBezTo>
                  <a:cubicBezTo>
                    <a:pt x="285" y="254"/>
                    <a:pt x="285" y="254"/>
                    <a:pt x="284" y="254"/>
                  </a:cubicBezTo>
                  <a:cubicBezTo>
                    <a:pt x="283" y="254"/>
                    <a:pt x="283" y="254"/>
                    <a:pt x="282" y="253"/>
                  </a:cubicBezTo>
                  <a:cubicBezTo>
                    <a:pt x="281" y="253"/>
                    <a:pt x="281" y="253"/>
                    <a:pt x="281" y="253"/>
                  </a:cubicBezTo>
                  <a:cubicBezTo>
                    <a:pt x="281" y="253"/>
                    <a:pt x="280" y="253"/>
                    <a:pt x="279" y="253"/>
                  </a:cubicBezTo>
                  <a:cubicBezTo>
                    <a:pt x="279" y="254"/>
                    <a:pt x="278" y="253"/>
                    <a:pt x="277" y="253"/>
                  </a:cubicBezTo>
                  <a:cubicBezTo>
                    <a:pt x="276" y="252"/>
                    <a:pt x="276" y="251"/>
                    <a:pt x="277" y="250"/>
                  </a:cubicBezTo>
                  <a:cubicBezTo>
                    <a:pt x="277" y="250"/>
                    <a:pt x="276" y="249"/>
                    <a:pt x="275" y="249"/>
                  </a:cubicBezTo>
                  <a:cubicBezTo>
                    <a:pt x="275" y="248"/>
                    <a:pt x="272" y="249"/>
                    <a:pt x="272" y="249"/>
                  </a:cubicBezTo>
                  <a:cubicBezTo>
                    <a:pt x="272" y="249"/>
                    <a:pt x="272" y="245"/>
                    <a:pt x="273" y="244"/>
                  </a:cubicBezTo>
                  <a:cubicBezTo>
                    <a:pt x="273" y="242"/>
                    <a:pt x="272" y="242"/>
                    <a:pt x="272" y="240"/>
                  </a:cubicBezTo>
                  <a:cubicBezTo>
                    <a:pt x="271" y="238"/>
                    <a:pt x="271" y="238"/>
                    <a:pt x="271" y="237"/>
                  </a:cubicBezTo>
                  <a:cubicBezTo>
                    <a:pt x="271" y="235"/>
                    <a:pt x="271" y="235"/>
                    <a:pt x="270" y="231"/>
                  </a:cubicBezTo>
                  <a:cubicBezTo>
                    <a:pt x="270" y="228"/>
                    <a:pt x="269" y="230"/>
                    <a:pt x="268" y="228"/>
                  </a:cubicBezTo>
                  <a:cubicBezTo>
                    <a:pt x="268" y="226"/>
                    <a:pt x="268" y="226"/>
                    <a:pt x="267" y="224"/>
                  </a:cubicBezTo>
                  <a:cubicBezTo>
                    <a:pt x="267" y="222"/>
                    <a:pt x="267" y="223"/>
                    <a:pt x="266" y="223"/>
                  </a:cubicBezTo>
                  <a:cubicBezTo>
                    <a:pt x="265" y="223"/>
                    <a:pt x="265" y="222"/>
                    <a:pt x="265" y="221"/>
                  </a:cubicBezTo>
                  <a:cubicBezTo>
                    <a:pt x="265" y="220"/>
                    <a:pt x="265" y="220"/>
                    <a:pt x="265" y="219"/>
                  </a:cubicBezTo>
                  <a:cubicBezTo>
                    <a:pt x="265" y="218"/>
                    <a:pt x="264" y="217"/>
                    <a:pt x="264" y="217"/>
                  </a:cubicBezTo>
                  <a:cubicBezTo>
                    <a:pt x="264" y="216"/>
                    <a:pt x="263" y="210"/>
                    <a:pt x="263" y="208"/>
                  </a:cubicBezTo>
                  <a:cubicBezTo>
                    <a:pt x="263" y="207"/>
                    <a:pt x="263" y="207"/>
                    <a:pt x="263" y="206"/>
                  </a:cubicBezTo>
                  <a:cubicBezTo>
                    <a:pt x="262" y="205"/>
                    <a:pt x="262" y="206"/>
                    <a:pt x="262" y="203"/>
                  </a:cubicBezTo>
                  <a:cubicBezTo>
                    <a:pt x="262" y="201"/>
                    <a:pt x="263" y="203"/>
                    <a:pt x="263" y="202"/>
                  </a:cubicBezTo>
                  <a:cubicBezTo>
                    <a:pt x="263" y="200"/>
                    <a:pt x="263" y="200"/>
                    <a:pt x="263" y="200"/>
                  </a:cubicBezTo>
                  <a:cubicBezTo>
                    <a:pt x="263" y="200"/>
                    <a:pt x="264" y="199"/>
                    <a:pt x="264" y="199"/>
                  </a:cubicBezTo>
                  <a:cubicBezTo>
                    <a:pt x="263" y="198"/>
                    <a:pt x="263" y="198"/>
                    <a:pt x="263" y="197"/>
                  </a:cubicBezTo>
                  <a:cubicBezTo>
                    <a:pt x="263" y="196"/>
                    <a:pt x="263" y="196"/>
                    <a:pt x="263" y="195"/>
                  </a:cubicBezTo>
                  <a:cubicBezTo>
                    <a:pt x="263" y="194"/>
                    <a:pt x="266" y="191"/>
                    <a:pt x="267" y="189"/>
                  </a:cubicBezTo>
                  <a:cubicBezTo>
                    <a:pt x="269" y="187"/>
                    <a:pt x="268" y="187"/>
                    <a:pt x="269" y="185"/>
                  </a:cubicBezTo>
                  <a:cubicBezTo>
                    <a:pt x="270" y="184"/>
                    <a:pt x="269" y="185"/>
                    <a:pt x="270" y="184"/>
                  </a:cubicBezTo>
                  <a:cubicBezTo>
                    <a:pt x="271" y="184"/>
                    <a:pt x="272" y="184"/>
                    <a:pt x="272" y="183"/>
                  </a:cubicBezTo>
                  <a:cubicBezTo>
                    <a:pt x="272" y="182"/>
                    <a:pt x="272" y="182"/>
                    <a:pt x="272" y="181"/>
                  </a:cubicBezTo>
                  <a:cubicBezTo>
                    <a:pt x="272" y="180"/>
                    <a:pt x="274" y="178"/>
                    <a:pt x="275" y="177"/>
                  </a:cubicBezTo>
                  <a:cubicBezTo>
                    <a:pt x="275" y="175"/>
                    <a:pt x="275" y="176"/>
                    <a:pt x="276" y="175"/>
                  </a:cubicBezTo>
                  <a:cubicBezTo>
                    <a:pt x="278" y="174"/>
                    <a:pt x="276" y="173"/>
                    <a:pt x="275" y="172"/>
                  </a:cubicBezTo>
                  <a:cubicBezTo>
                    <a:pt x="275" y="172"/>
                    <a:pt x="275" y="172"/>
                    <a:pt x="275" y="171"/>
                  </a:cubicBezTo>
                  <a:cubicBezTo>
                    <a:pt x="275" y="170"/>
                    <a:pt x="275" y="169"/>
                    <a:pt x="276" y="167"/>
                  </a:cubicBezTo>
                  <a:cubicBezTo>
                    <a:pt x="276" y="165"/>
                    <a:pt x="276" y="165"/>
                    <a:pt x="277" y="164"/>
                  </a:cubicBezTo>
                  <a:cubicBezTo>
                    <a:pt x="277" y="162"/>
                    <a:pt x="277" y="161"/>
                    <a:pt x="278" y="160"/>
                  </a:cubicBezTo>
                  <a:cubicBezTo>
                    <a:pt x="278" y="158"/>
                    <a:pt x="277" y="158"/>
                    <a:pt x="277" y="156"/>
                  </a:cubicBezTo>
                  <a:cubicBezTo>
                    <a:pt x="276" y="155"/>
                    <a:pt x="277" y="156"/>
                    <a:pt x="279" y="154"/>
                  </a:cubicBezTo>
                  <a:cubicBezTo>
                    <a:pt x="280" y="152"/>
                    <a:pt x="280" y="152"/>
                    <a:pt x="280" y="151"/>
                  </a:cubicBezTo>
                  <a:cubicBezTo>
                    <a:pt x="281" y="150"/>
                    <a:pt x="280" y="149"/>
                    <a:pt x="281" y="148"/>
                  </a:cubicBezTo>
                  <a:cubicBezTo>
                    <a:pt x="281" y="147"/>
                    <a:pt x="282" y="148"/>
                    <a:pt x="282" y="147"/>
                  </a:cubicBezTo>
                  <a:cubicBezTo>
                    <a:pt x="282" y="146"/>
                    <a:pt x="281" y="146"/>
                    <a:pt x="282" y="145"/>
                  </a:cubicBezTo>
                  <a:cubicBezTo>
                    <a:pt x="282" y="144"/>
                    <a:pt x="283" y="144"/>
                    <a:pt x="284" y="143"/>
                  </a:cubicBezTo>
                  <a:cubicBezTo>
                    <a:pt x="285" y="142"/>
                    <a:pt x="284" y="143"/>
                    <a:pt x="284" y="142"/>
                  </a:cubicBezTo>
                  <a:cubicBezTo>
                    <a:pt x="285" y="141"/>
                    <a:pt x="285" y="139"/>
                    <a:pt x="285" y="139"/>
                  </a:cubicBezTo>
                  <a:cubicBezTo>
                    <a:pt x="285" y="139"/>
                    <a:pt x="286" y="140"/>
                    <a:pt x="287" y="141"/>
                  </a:cubicBezTo>
                  <a:cubicBezTo>
                    <a:pt x="287" y="141"/>
                    <a:pt x="287" y="140"/>
                    <a:pt x="287" y="139"/>
                  </a:cubicBezTo>
                  <a:cubicBezTo>
                    <a:pt x="288" y="138"/>
                    <a:pt x="289" y="137"/>
                    <a:pt x="289" y="136"/>
                  </a:cubicBezTo>
                  <a:cubicBezTo>
                    <a:pt x="290" y="135"/>
                    <a:pt x="290" y="136"/>
                    <a:pt x="291" y="135"/>
                  </a:cubicBezTo>
                  <a:cubicBezTo>
                    <a:pt x="292" y="135"/>
                    <a:pt x="292" y="136"/>
                    <a:pt x="293" y="136"/>
                  </a:cubicBezTo>
                  <a:cubicBezTo>
                    <a:pt x="294" y="136"/>
                    <a:pt x="294" y="135"/>
                    <a:pt x="294" y="134"/>
                  </a:cubicBezTo>
                  <a:cubicBezTo>
                    <a:pt x="294" y="133"/>
                    <a:pt x="294" y="133"/>
                    <a:pt x="293" y="132"/>
                  </a:cubicBezTo>
                  <a:cubicBezTo>
                    <a:pt x="292" y="131"/>
                    <a:pt x="292" y="130"/>
                    <a:pt x="293" y="130"/>
                  </a:cubicBezTo>
                  <a:cubicBezTo>
                    <a:pt x="293" y="129"/>
                    <a:pt x="295" y="129"/>
                    <a:pt x="295" y="130"/>
                  </a:cubicBezTo>
                  <a:cubicBezTo>
                    <a:pt x="296" y="130"/>
                    <a:pt x="296" y="129"/>
                    <a:pt x="297" y="128"/>
                  </a:cubicBezTo>
                  <a:cubicBezTo>
                    <a:pt x="298" y="128"/>
                    <a:pt x="298" y="128"/>
                    <a:pt x="298" y="127"/>
                  </a:cubicBezTo>
                  <a:cubicBezTo>
                    <a:pt x="299" y="125"/>
                    <a:pt x="299" y="126"/>
                    <a:pt x="299" y="125"/>
                  </a:cubicBezTo>
                  <a:cubicBezTo>
                    <a:pt x="299" y="125"/>
                    <a:pt x="298" y="122"/>
                    <a:pt x="298" y="122"/>
                  </a:cubicBezTo>
                  <a:cubicBezTo>
                    <a:pt x="298" y="122"/>
                    <a:pt x="294" y="99"/>
                    <a:pt x="294" y="98"/>
                  </a:cubicBezTo>
                  <a:cubicBezTo>
                    <a:pt x="294" y="98"/>
                    <a:pt x="293" y="98"/>
                    <a:pt x="292" y="98"/>
                  </a:cubicBezTo>
                  <a:cubicBezTo>
                    <a:pt x="291" y="98"/>
                    <a:pt x="292" y="97"/>
                    <a:pt x="293" y="97"/>
                  </a:cubicBezTo>
                  <a:cubicBezTo>
                    <a:pt x="294" y="96"/>
                    <a:pt x="293" y="95"/>
                    <a:pt x="293" y="95"/>
                  </a:cubicBezTo>
                  <a:cubicBezTo>
                    <a:pt x="293" y="95"/>
                    <a:pt x="293" y="94"/>
                    <a:pt x="293" y="93"/>
                  </a:cubicBezTo>
                  <a:cubicBezTo>
                    <a:pt x="292" y="92"/>
                    <a:pt x="293" y="92"/>
                    <a:pt x="292" y="91"/>
                  </a:cubicBezTo>
                  <a:cubicBezTo>
                    <a:pt x="292" y="90"/>
                    <a:pt x="291" y="91"/>
                    <a:pt x="291" y="90"/>
                  </a:cubicBezTo>
                  <a:cubicBezTo>
                    <a:pt x="291" y="89"/>
                    <a:pt x="290" y="87"/>
                    <a:pt x="290" y="87"/>
                  </a:cubicBezTo>
                  <a:cubicBezTo>
                    <a:pt x="290" y="87"/>
                    <a:pt x="289" y="86"/>
                    <a:pt x="288" y="86"/>
                  </a:cubicBezTo>
                  <a:cubicBezTo>
                    <a:pt x="288" y="86"/>
                    <a:pt x="286" y="85"/>
                    <a:pt x="286" y="85"/>
                  </a:cubicBezTo>
                  <a:cubicBezTo>
                    <a:pt x="285" y="84"/>
                    <a:pt x="285" y="83"/>
                    <a:pt x="285" y="82"/>
                  </a:cubicBezTo>
                  <a:cubicBezTo>
                    <a:pt x="285" y="81"/>
                    <a:pt x="285" y="81"/>
                    <a:pt x="286" y="80"/>
                  </a:cubicBezTo>
                  <a:cubicBezTo>
                    <a:pt x="286" y="79"/>
                    <a:pt x="287" y="80"/>
                    <a:pt x="287" y="79"/>
                  </a:cubicBezTo>
                  <a:cubicBezTo>
                    <a:pt x="288" y="79"/>
                    <a:pt x="287" y="79"/>
                    <a:pt x="288" y="78"/>
                  </a:cubicBezTo>
                  <a:cubicBezTo>
                    <a:pt x="289" y="77"/>
                    <a:pt x="289" y="77"/>
                    <a:pt x="290" y="77"/>
                  </a:cubicBezTo>
                  <a:cubicBezTo>
                    <a:pt x="291" y="77"/>
                    <a:pt x="292" y="75"/>
                    <a:pt x="292" y="74"/>
                  </a:cubicBezTo>
                  <a:cubicBezTo>
                    <a:pt x="291" y="73"/>
                    <a:pt x="289" y="73"/>
                    <a:pt x="288" y="73"/>
                  </a:cubicBezTo>
                  <a:cubicBezTo>
                    <a:pt x="288" y="73"/>
                    <a:pt x="288" y="72"/>
                    <a:pt x="288" y="71"/>
                  </a:cubicBezTo>
                  <a:cubicBezTo>
                    <a:pt x="288" y="70"/>
                    <a:pt x="289" y="70"/>
                    <a:pt x="289" y="70"/>
                  </a:cubicBezTo>
                  <a:cubicBezTo>
                    <a:pt x="290" y="69"/>
                    <a:pt x="290" y="69"/>
                    <a:pt x="290" y="68"/>
                  </a:cubicBezTo>
                  <a:cubicBezTo>
                    <a:pt x="289" y="67"/>
                    <a:pt x="289" y="66"/>
                    <a:pt x="289" y="66"/>
                  </a:cubicBezTo>
                  <a:cubicBezTo>
                    <a:pt x="289" y="65"/>
                    <a:pt x="289" y="64"/>
                    <a:pt x="289" y="64"/>
                  </a:cubicBezTo>
                  <a:cubicBezTo>
                    <a:pt x="288" y="65"/>
                    <a:pt x="288" y="65"/>
                    <a:pt x="288" y="65"/>
                  </a:cubicBezTo>
                  <a:cubicBezTo>
                    <a:pt x="288" y="65"/>
                    <a:pt x="287" y="67"/>
                    <a:pt x="286" y="67"/>
                  </a:cubicBezTo>
                  <a:cubicBezTo>
                    <a:pt x="285" y="67"/>
                    <a:pt x="284" y="66"/>
                    <a:pt x="283" y="65"/>
                  </a:cubicBezTo>
                  <a:cubicBezTo>
                    <a:pt x="282" y="64"/>
                    <a:pt x="282" y="64"/>
                    <a:pt x="281" y="62"/>
                  </a:cubicBezTo>
                  <a:cubicBezTo>
                    <a:pt x="280" y="61"/>
                    <a:pt x="280" y="61"/>
                    <a:pt x="279" y="59"/>
                  </a:cubicBezTo>
                  <a:cubicBezTo>
                    <a:pt x="278" y="58"/>
                    <a:pt x="278" y="58"/>
                    <a:pt x="276" y="57"/>
                  </a:cubicBezTo>
                  <a:cubicBezTo>
                    <a:pt x="275" y="55"/>
                    <a:pt x="275" y="53"/>
                    <a:pt x="275" y="52"/>
                  </a:cubicBezTo>
                  <a:cubicBezTo>
                    <a:pt x="274" y="50"/>
                    <a:pt x="274" y="51"/>
                    <a:pt x="274" y="51"/>
                  </a:cubicBezTo>
                  <a:cubicBezTo>
                    <a:pt x="273" y="51"/>
                    <a:pt x="272" y="51"/>
                    <a:pt x="271" y="50"/>
                  </a:cubicBezTo>
                  <a:cubicBezTo>
                    <a:pt x="269" y="49"/>
                    <a:pt x="269" y="49"/>
                    <a:pt x="269" y="48"/>
                  </a:cubicBezTo>
                  <a:cubicBezTo>
                    <a:pt x="269" y="47"/>
                    <a:pt x="269" y="47"/>
                    <a:pt x="268" y="46"/>
                  </a:cubicBezTo>
                  <a:cubicBezTo>
                    <a:pt x="268" y="45"/>
                    <a:pt x="268" y="46"/>
                    <a:pt x="267" y="46"/>
                  </a:cubicBezTo>
                  <a:cubicBezTo>
                    <a:pt x="267" y="46"/>
                    <a:pt x="266" y="46"/>
                    <a:pt x="265" y="45"/>
                  </a:cubicBezTo>
                  <a:cubicBezTo>
                    <a:pt x="265" y="45"/>
                    <a:pt x="265" y="44"/>
                    <a:pt x="265" y="44"/>
                  </a:cubicBezTo>
                  <a:cubicBezTo>
                    <a:pt x="265" y="44"/>
                    <a:pt x="264" y="42"/>
                    <a:pt x="264" y="42"/>
                  </a:cubicBezTo>
                  <a:cubicBezTo>
                    <a:pt x="261" y="44"/>
                    <a:pt x="261" y="44"/>
                    <a:pt x="261" y="44"/>
                  </a:cubicBezTo>
                  <a:cubicBezTo>
                    <a:pt x="261" y="44"/>
                    <a:pt x="260" y="44"/>
                    <a:pt x="259" y="44"/>
                  </a:cubicBezTo>
                  <a:cubicBezTo>
                    <a:pt x="259" y="45"/>
                    <a:pt x="259" y="43"/>
                    <a:pt x="259" y="43"/>
                  </a:cubicBezTo>
                  <a:cubicBezTo>
                    <a:pt x="259" y="42"/>
                    <a:pt x="259" y="42"/>
                    <a:pt x="258" y="42"/>
                  </a:cubicBezTo>
                  <a:cubicBezTo>
                    <a:pt x="258" y="42"/>
                    <a:pt x="256" y="42"/>
                    <a:pt x="256" y="42"/>
                  </a:cubicBezTo>
                  <a:cubicBezTo>
                    <a:pt x="255" y="42"/>
                    <a:pt x="254" y="42"/>
                    <a:pt x="253" y="41"/>
                  </a:cubicBezTo>
                  <a:cubicBezTo>
                    <a:pt x="252" y="41"/>
                    <a:pt x="252" y="42"/>
                    <a:pt x="250" y="41"/>
                  </a:cubicBezTo>
                  <a:cubicBezTo>
                    <a:pt x="249" y="41"/>
                    <a:pt x="246" y="41"/>
                    <a:pt x="245" y="41"/>
                  </a:cubicBezTo>
                  <a:cubicBezTo>
                    <a:pt x="244" y="41"/>
                    <a:pt x="244" y="41"/>
                    <a:pt x="244" y="40"/>
                  </a:cubicBezTo>
                  <a:cubicBezTo>
                    <a:pt x="244" y="40"/>
                    <a:pt x="243" y="40"/>
                    <a:pt x="242" y="40"/>
                  </a:cubicBezTo>
                  <a:cubicBezTo>
                    <a:pt x="242" y="40"/>
                    <a:pt x="241" y="41"/>
                    <a:pt x="240" y="40"/>
                  </a:cubicBezTo>
                  <a:cubicBezTo>
                    <a:pt x="239" y="40"/>
                    <a:pt x="239" y="41"/>
                    <a:pt x="238" y="41"/>
                  </a:cubicBezTo>
                  <a:cubicBezTo>
                    <a:pt x="237" y="41"/>
                    <a:pt x="236" y="43"/>
                    <a:pt x="235" y="43"/>
                  </a:cubicBezTo>
                  <a:cubicBezTo>
                    <a:pt x="234" y="42"/>
                    <a:pt x="234" y="42"/>
                    <a:pt x="233" y="42"/>
                  </a:cubicBezTo>
                  <a:cubicBezTo>
                    <a:pt x="232" y="42"/>
                    <a:pt x="231" y="43"/>
                    <a:pt x="229" y="44"/>
                  </a:cubicBezTo>
                  <a:cubicBezTo>
                    <a:pt x="228" y="44"/>
                    <a:pt x="227" y="44"/>
                    <a:pt x="227" y="45"/>
                  </a:cubicBezTo>
                  <a:cubicBezTo>
                    <a:pt x="226" y="45"/>
                    <a:pt x="227" y="46"/>
                    <a:pt x="227" y="46"/>
                  </a:cubicBezTo>
                  <a:cubicBezTo>
                    <a:pt x="227" y="46"/>
                    <a:pt x="226" y="46"/>
                    <a:pt x="226" y="47"/>
                  </a:cubicBezTo>
                  <a:cubicBezTo>
                    <a:pt x="226" y="47"/>
                    <a:pt x="225" y="46"/>
                    <a:pt x="225" y="47"/>
                  </a:cubicBezTo>
                  <a:cubicBezTo>
                    <a:pt x="224" y="47"/>
                    <a:pt x="224" y="48"/>
                    <a:pt x="223" y="47"/>
                  </a:cubicBezTo>
                  <a:cubicBezTo>
                    <a:pt x="223" y="47"/>
                    <a:pt x="221" y="47"/>
                    <a:pt x="221" y="47"/>
                  </a:cubicBezTo>
                  <a:cubicBezTo>
                    <a:pt x="221" y="47"/>
                    <a:pt x="219" y="46"/>
                    <a:pt x="219" y="46"/>
                  </a:cubicBezTo>
                  <a:cubicBezTo>
                    <a:pt x="218" y="45"/>
                    <a:pt x="218" y="46"/>
                    <a:pt x="218" y="47"/>
                  </a:cubicBezTo>
                  <a:cubicBezTo>
                    <a:pt x="218" y="48"/>
                    <a:pt x="217" y="49"/>
                    <a:pt x="217" y="49"/>
                  </a:cubicBezTo>
                  <a:cubicBezTo>
                    <a:pt x="217" y="49"/>
                    <a:pt x="216" y="49"/>
                    <a:pt x="214" y="49"/>
                  </a:cubicBezTo>
                  <a:cubicBezTo>
                    <a:pt x="213" y="49"/>
                    <a:pt x="213" y="50"/>
                    <a:pt x="213" y="50"/>
                  </a:cubicBezTo>
                  <a:cubicBezTo>
                    <a:pt x="212" y="50"/>
                    <a:pt x="212" y="52"/>
                    <a:pt x="212" y="52"/>
                  </a:cubicBezTo>
                  <a:cubicBezTo>
                    <a:pt x="212" y="52"/>
                    <a:pt x="212" y="53"/>
                    <a:pt x="212" y="53"/>
                  </a:cubicBezTo>
                  <a:cubicBezTo>
                    <a:pt x="212" y="54"/>
                    <a:pt x="211" y="55"/>
                    <a:pt x="211" y="55"/>
                  </a:cubicBezTo>
                  <a:cubicBezTo>
                    <a:pt x="211" y="55"/>
                    <a:pt x="211" y="56"/>
                    <a:pt x="210" y="57"/>
                  </a:cubicBezTo>
                  <a:cubicBezTo>
                    <a:pt x="210" y="58"/>
                    <a:pt x="209" y="57"/>
                    <a:pt x="209" y="57"/>
                  </a:cubicBezTo>
                  <a:cubicBezTo>
                    <a:pt x="209" y="57"/>
                    <a:pt x="209" y="57"/>
                    <a:pt x="208" y="57"/>
                  </a:cubicBezTo>
                  <a:cubicBezTo>
                    <a:pt x="207" y="57"/>
                    <a:pt x="207" y="57"/>
                    <a:pt x="207" y="57"/>
                  </a:cubicBezTo>
                  <a:cubicBezTo>
                    <a:pt x="207" y="58"/>
                    <a:pt x="207" y="58"/>
                    <a:pt x="207" y="58"/>
                  </a:cubicBezTo>
                  <a:cubicBezTo>
                    <a:pt x="207" y="58"/>
                    <a:pt x="206" y="58"/>
                    <a:pt x="206" y="57"/>
                  </a:cubicBezTo>
                  <a:cubicBezTo>
                    <a:pt x="206" y="56"/>
                    <a:pt x="205" y="56"/>
                    <a:pt x="205" y="55"/>
                  </a:cubicBezTo>
                  <a:cubicBezTo>
                    <a:pt x="204" y="54"/>
                    <a:pt x="204" y="55"/>
                    <a:pt x="203" y="55"/>
                  </a:cubicBezTo>
                  <a:cubicBezTo>
                    <a:pt x="203" y="55"/>
                    <a:pt x="202" y="55"/>
                    <a:pt x="201" y="54"/>
                  </a:cubicBezTo>
                  <a:cubicBezTo>
                    <a:pt x="201" y="54"/>
                    <a:pt x="200" y="54"/>
                    <a:pt x="200" y="54"/>
                  </a:cubicBezTo>
                  <a:cubicBezTo>
                    <a:pt x="199" y="54"/>
                    <a:pt x="199" y="53"/>
                    <a:pt x="198" y="53"/>
                  </a:cubicBezTo>
                  <a:cubicBezTo>
                    <a:pt x="198" y="52"/>
                    <a:pt x="197" y="53"/>
                    <a:pt x="196" y="53"/>
                  </a:cubicBezTo>
                  <a:cubicBezTo>
                    <a:pt x="196" y="53"/>
                    <a:pt x="196" y="53"/>
                    <a:pt x="195" y="53"/>
                  </a:cubicBezTo>
                  <a:cubicBezTo>
                    <a:pt x="194" y="52"/>
                    <a:pt x="194" y="53"/>
                    <a:pt x="193" y="53"/>
                  </a:cubicBezTo>
                  <a:cubicBezTo>
                    <a:pt x="193" y="53"/>
                    <a:pt x="192" y="54"/>
                    <a:pt x="191" y="53"/>
                  </a:cubicBezTo>
                  <a:cubicBezTo>
                    <a:pt x="191" y="53"/>
                    <a:pt x="190" y="51"/>
                    <a:pt x="190" y="51"/>
                  </a:cubicBezTo>
                  <a:cubicBezTo>
                    <a:pt x="190" y="51"/>
                    <a:pt x="189" y="50"/>
                    <a:pt x="188" y="50"/>
                  </a:cubicBezTo>
                  <a:cubicBezTo>
                    <a:pt x="188" y="50"/>
                    <a:pt x="188" y="51"/>
                    <a:pt x="188" y="51"/>
                  </a:cubicBezTo>
                  <a:cubicBezTo>
                    <a:pt x="188" y="50"/>
                    <a:pt x="188" y="51"/>
                    <a:pt x="187" y="50"/>
                  </a:cubicBezTo>
                  <a:cubicBezTo>
                    <a:pt x="187" y="50"/>
                    <a:pt x="187" y="50"/>
                    <a:pt x="187" y="50"/>
                  </a:cubicBezTo>
                  <a:cubicBezTo>
                    <a:pt x="187" y="49"/>
                    <a:pt x="186" y="49"/>
                    <a:pt x="185" y="49"/>
                  </a:cubicBezTo>
                  <a:cubicBezTo>
                    <a:pt x="185" y="48"/>
                    <a:pt x="185" y="48"/>
                    <a:pt x="186" y="48"/>
                  </a:cubicBezTo>
                  <a:cubicBezTo>
                    <a:pt x="186" y="47"/>
                    <a:pt x="187" y="48"/>
                    <a:pt x="187" y="48"/>
                  </a:cubicBezTo>
                  <a:cubicBezTo>
                    <a:pt x="187" y="48"/>
                    <a:pt x="187" y="47"/>
                    <a:pt x="187" y="46"/>
                  </a:cubicBezTo>
                  <a:cubicBezTo>
                    <a:pt x="186" y="46"/>
                    <a:pt x="187" y="46"/>
                    <a:pt x="186" y="46"/>
                  </a:cubicBezTo>
                  <a:cubicBezTo>
                    <a:pt x="185" y="46"/>
                    <a:pt x="186" y="46"/>
                    <a:pt x="185" y="45"/>
                  </a:cubicBezTo>
                  <a:cubicBezTo>
                    <a:pt x="185" y="45"/>
                    <a:pt x="185" y="45"/>
                    <a:pt x="184" y="44"/>
                  </a:cubicBezTo>
                  <a:cubicBezTo>
                    <a:pt x="183" y="44"/>
                    <a:pt x="183" y="45"/>
                    <a:pt x="182" y="44"/>
                  </a:cubicBezTo>
                  <a:cubicBezTo>
                    <a:pt x="181" y="43"/>
                    <a:pt x="181" y="43"/>
                    <a:pt x="181" y="43"/>
                  </a:cubicBezTo>
                  <a:cubicBezTo>
                    <a:pt x="180" y="43"/>
                    <a:pt x="180" y="44"/>
                    <a:pt x="180" y="44"/>
                  </a:cubicBezTo>
                  <a:cubicBezTo>
                    <a:pt x="180" y="43"/>
                    <a:pt x="179" y="43"/>
                    <a:pt x="178" y="42"/>
                  </a:cubicBezTo>
                  <a:cubicBezTo>
                    <a:pt x="176" y="41"/>
                    <a:pt x="178" y="42"/>
                    <a:pt x="179" y="41"/>
                  </a:cubicBezTo>
                  <a:cubicBezTo>
                    <a:pt x="179" y="40"/>
                    <a:pt x="179" y="40"/>
                    <a:pt x="178" y="39"/>
                  </a:cubicBezTo>
                  <a:cubicBezTo>
                    <a:pt x="178" y="38"/>
                    <a:pt x="178" y="37"/>
                    <a:pt x="178" y="37"/>
                  </a:cubicBezTo>
                  <a:cubicBezTo>
                    <a:pt x="178" y="37"/>
                    <a:pt x="179" y="37"/>
                    <a:pt x="179" y="37"/>
                  </a:cubicBezTo>
                  <a:cubicBezTo>
                    <a:pt x="179" y="36"/>
                    <a:pt x="178" y="36"/>
                    <a:pt x="177" y="35"/>
                  </a:cubicBezTo>
                  <a:cubicBezTo>
                    <a:pt x="177" y="34"/>
                    <a:pt x="177" y="35"/>
                    <a:pt x="177" y="35"/>
                  </a:cubicBezTo>
                  <a:cubicBezTo>
                    <a:pt x="176" y="35"/>
                    <a:pt x="176" y="35"/>
                    <a:pt x="176" y="34"/>
                  </a:cubicBezTo>
                  <a:cubicBezTo>
                    <a:pt x="176" y="33"/>
                    <a:pt x="176" y="33"/>
                    <a:pt x="176" y="33"/>
                  </a:cubicBezTo>
                  <a:cubicBezTo>
                    <a:pt x="176" y="33"/>
                    <a:pt x="174" y="34"/>
                    <a:pt x="174" y="33"/>
                  </a:cubicBezTo>
                  <a:cubicBezTo>
                    <a:pt x="174" y="33"/>
                    <a:pt x="174" y="33"/>
                    <a:pt x="174" y="33"/>
                  </a:cubicBezTo>
                  <a:cubicBezTo>
                    <a:pt x="173" y="33"/>
                    <a:pt x="173" y="33"/>
                    <a:pt x="173" y="32"/>
                  </a:cubicBezTo>
                  <a:cubicBezTo>
                    <a:pt x="173" y="31"/>
                    <a:pt x="174" y="32"/>
                    <a:pt x="174" y="32"/>
                  </a:cubicBezTo>
                  <a:cubicBezTo>
                    <a:pt x="175" y="33"/>
                    <a:pt x="175" y="32"/>
                    <a:pt x="175" y="32"/>
                  </a:cubicBezTo>
                  <a:cubicBezTo>
                    <a:pt x="175" y="31"/>
                    <a:pt x="174" y="31"/>
                    <a:pt x="174" y="31"/>
                  </a:cubicBezTo>
                  <a:cubicBezTo>
                    <a:pt x="173" y="30"/>
                    <a:pt x="173" y="30"/>
                    <a:pt x="173" y="30"/>
                  </a:cubicBezTo>
                  <a:cubicBezTo>
                    <a:pt x="173" y="30"/>
                    <a:pt x="173" y="29"/>
                    <a:pt x="173" y="29"/>
                  </a:cubicBezTo>
                  <a:cubicBezTo>
                    <a:pt x="172" y="29"/>
                    <a:pt x="172" y="29"/>
                    <a:pt x="172" y="29"/>
                  </a:cubicBezTo>
                  <a:cubicBezTo>
                    <a:pt x="171" y="29"/>
                    <a:pt x="172" y="29"/>
                    <a:pt x="172" y="28"/>
                  </a:cubicBezTo>
                  <a:cubicBezTo>
                    <a:pt x="172" y="28"/>
                    <a:pt x="173" y="28"/>
                    <a:pt x="173" y="27"/>
                  </a:cubicBezTo>
                  <a:cubicBezTo>
                    <a:pt x="173" y="26"/>
                    <a:pt x="172" y="27"/>
                    <a:pt x="172" y="27"/>
                  </a:cubicBezTo>
                  <a:cubicBezTo>
                    <a:pt x="171" y="27"/>
                    <a:pt x="171" y="28"/>
                    <a:pt x="171" y="27"/>
                  </a:cubicBezTo>
                  <a:cubicBezTo>
                    <a:pt x="171" y="27"/>
                    <a:pt x="171" y="27"/>
                    <a:pt x="171" y="26"/>
                  </a:cubicBezTo>
                  <a:cubicBezTo>
                    <a:pt x="171" y="26"/>
                    <a:pt x="171" y="26"/>
                    <a:pt x="170" y="25"/>
                  </a:cubicBezTo>
                  <a:cubicBezTo>
                    <a:pt x="170" y="25"/>
                    <a:pt x="171" y="25"/>
                    <a:pt x="171" y="25"/>
                  </a:cubicBezTo>
                  <a:cubicBezTo>
                    <a:pt x="172" y="25"/>
                    <a:pt x="171" y="25"/>
                    <a:pt x="171" y="24"/>
                  </a:cubicBezTo>
                  <a:cubicBezTo>
                    <a:pt x="170" y="23"/>
                    <a:pt x="171" y="23"/>
                    <a:pt x="170" y="23"/>
                  </a:cubicBezTo>
                  <a:cubicBezTo>
                    <a:pt x="170" y="22"/>
                    <a:pt x="170" y="22"/>
                    <a:pt x="169" y="22"/>
                  </a:cubicBezTo>
                  <a:cubicBezTo>
                    <a:pt x="169" y="22"/>
                    <a:pt x="169" y="23"/>
                    <a:pt x="169" y="23"/>
                  </a:cubicBezTo>
                  <a:cubicBezTo>
                    <a:pt x="168" y="23"/>
                    <a:pt x="168" y="23"/>
                    <a:pt x="167" y="24"/>
                  </a:cubicBezTo>
                  <a:cubicBezTo>
                    <a:pt x="166" y="24"/>
                    <a:pt x="167" y="24"/>
                    <a:pt x="166" y="23"/>
                  </a:cubicBezTo>
                  <a:cubicBezTo>
                    <a:pt x="166" y="22"/>
                    <a:pt x="166" y="22"/>
                    <a:pt x="166" y="22"/>
                  </a:cubicBezTo>
                  <a:cubicBezTo>
                    <a:pt x="165" y="22"/>
                    <a:pt x="165" y="22"/>
                    <a:pt x="165" y="22"/>
                  </a:cubicBezTo>
                  <a:cubicBezTo>
                    <a:pt x="164" y="22"/>
                    <a:pt x="164" y="22"/>
                    <a:pt x="164" y="22"/>
                  </a:cubicBezTo>
                  <a:cubicBezTo>
                    <a:pt x="163" y="22"/>
                    <a:pt x="163" y="22"/>
                    <a:pt x="163" y="22"/>
                  </a:cubicBezTo>
                  <a:cubicBezTo>
                    <a:pt x="162" y="22"/>
                    <a:pt x="162" y="22"/>
                    <a:pt x="162" y="22"/>
                  </a:cubicBezTo>
                  <a:cubicBezTo>
                    <a:pt x="161" y="22"/>
                    <a:pt x="161" y="23"/>
                    <a:pt x="161" y="23"/>
                  </a:cubicBezTo>
                  <a:cubicBezTo>
                    <a:pt x="161" y="23"/>
                    <a:pt x="161" y="23"/>
                    <a:pt x="160" y="23"/>
                  </a:cubicBezTo>
                  <a:cubicBezTo>
                    <a:pt x="159" y="23"/>
                    <a:pt x="159" y="23"/>
                    <a:pt x="159" y="23"/>
                  </a:cubicBezTo>
                  <a:cubicBezTo>
                    <a:pt x="159" y="23"/>
                    <a:pt x="159" y="23"/>
                    <a:pt x="159" y="23"/>
                  </a:cubicBezTo>
                  <a:cubicBezTo>
                    <a:pt x="158" y="23"/>
                    <a:pt x="157" y="23"/>
                    <a:pt x="157" y="23"/>
                  </a:cubicBezTo>
                  <a:cubicBezTo>
                    <a:pt x="156" y="23"/>
                    <a:pt x="156" y="23"/>
                    <a:pt x="156" y="22"/>
                  </a:cubicBezTo>
                  <a:cubicBezTo>
                    <a:pt x="156" y="22"/>
                    <a:pt x="156" y="22"/>
                    <a:pt x="155" y="21"/>
                  </a:cubicBezTo>
                  <a:cubicBezTo>
                    <a:pt x="155" y="21"/>
                    <a:pt x="155" y="21"/>
                    <a:pt x="155" y="21"/>
                  </a:cubicBezTo>
                  <a:cubicBezTo>
                    <a:pt x="154" y="21"/>
                    <a:pt x="154" y="21"/>
                    <a:pt x="154" y="21"/>
                  </a:cubicBezTo>
                  <a:cubicBezTo>
                    <a:pt x="153" y="20"/>
                    <a:pt x="153" y="20"/>
                    <a:pt x="154" y="20"/>
                  </a:cubicBezTo>
                  <a:cubicBezTo>
                    <a:pt x="154" y="19"/>
                    <a:pt x="153" y="19"/>
                    <a:pt x="153" y="19"/>
                  </a:cubicBezTo>
                  <a:cubicBezTo>
                    <a:pt x="153" y="19"/>
                    <a:pt x="153" y="19"/>
                    <a:pt x="152" y="19"/>
                  </a:cubicBezTo>
                  <a:cubicBezTo>
                    <a:pt x="152" y="18"/>
                    <a:pt x="153" y="18"/>
                    <a:pt x="152" y="18"/>
                  </a:cubicBezTo>
                  <a:cubicBezTo>
                    <a:pt x="152" y="18"/>
                    <a:pt x="152" y="18"/>
                    <a:pt x="152" y="17"/>
                  </a:cubicBezTo>
                  <a:cubicBezTo>
                    <a:pt x="152" y="17"/>
                    <a:pt x="151" y="17"/>
                    <a:pt x="151" y="17"/>
                  </a:cubicBezTo>
                  <a:cubicBezTo>
                    <a:pt x="150" y="15"/>
                    <a:pt x="150" y="15"/>
                    <a:pt x="150" y="15"/>
                  </a:cubicBezTo>
                  <a:cubicBezTo>
                    <a:pt x="150" y="15"/>
                    <a:pt x="149" y="16"/>
                    <a:pt x="148" y="15"/>
                  </a:cubicBezTo>
                  <a:cubicBezTo>
                    <a:pt x="148" y="15"/>
                    <a:pt x="148" y="16"/>
                    <a:pt x="147" y="16"/>
                  </a:cubicBezTo>
                  <a:cubicBezTo>
                    <a:pt x="146" y="15"/>
                    <a:pt x="146" y="16"/>
                    <a:pt x="146" y="15"/>
                  </a:cubicBezTo>
                  <a:cubicBezTo>
                    <a:pt x="145" y="15"/>
                    <a:pt x="145" y="14"/>
                    <a:pt x="144" y="15"/>
                  </a:cubicBezTo>
                  <a:cubicBezTo>
                    <a:pt x="143" y="15"/>
                    <a:pt x="144" y="15"/>
                    <a:pt x="143" y="15"/>
                  </a:cubicBezTo>
                  <a:cubicBezTo>
                    <a:pt x="142" y="16"/>
                    <a:pt x="142" y="16"/>
                    <a:pt x="141" y="17"/>
                  </a:cubicBezTo>
                  <a:cubicBezTo>
                    <a:pt x="140" y="17"/>
                    <a:pt x="140" y="17"/>
                    <a:pt x="139" y="17"/>
                  </a:cubicBezTo>
                  <a:cubicBezTo>
                    <a:pt x="138" y="16"/>
                    <a:pt x="139" y="16"/>
                    <a:pt x="138" y="16"/>
                  </a:cubicBezTo>
                  <a:cubicBezTo>
                    <a:pt x="137" y="17"/>
                    <a:pt x="137" y="17"/>
                    <a:pt x="137" y="17"/>
                  </a:cubicBezTo>
                  <a:cubicBezTo>
                    <a:pt x="136" y="18"/>
                    <a:pt x="136" y="18"/>
                    <a:pt x="135" y="18"/>
                  </a:cubicBezTo>
                  <a:cubicBezTo>
                    <a:pt x="134" y="19"/>
                    <a:pt x="134" y="19"/>
                    <a:pt x="134" y="19"/>
                  </a:cubicBezTo>
                  <a:cubicBezTo>
                    <a:pt x="134" y="20"/>
                    <a:pt x="134" y="20"/>
                    <a:pt x="134" y="21"/>
                  </a:cubicBezTo>
                  <a:cubicBezTo>
                    <a:pt x="133" y="21"/>
                    <a:pt x="133" y="21"/>
                    <a:pt x="133" y="22"/>
                  </a:cubicBezTo>
                  <a:cubicBezTo>
                    <a:pt x="133" y="22"/>
                    <a:pt x="134" y="22"/>
                    <a:pt x="133" y="23"/>
                  </a:cubicBezTo>
                  <a:cubicBezTo>
                    <a:pt x="133" y="24"/>
                    <a:pt x="132" y="24"/>
                    <a:pt x="133" y="24"/>
                  </a:cubicBezTo>
                  <a:cubicBezTo>
                    <a:pt x="133" y="24"/>
                    <a:pt x="133" y="24"/>
                    <a:pt x="133" y="24"/>
                  </a:cubicBezTo>
                  <a:cubicBezTo>
                    <a:pt x="133" y="25"/>
                    <a:pt x="133" y="25"/>
                    <a:pt x="132" y="25"/>
                  </a:cubicBezTo>
                  <a:cubicBezTo>
                    <a:pt x="132" y="25"/>
                    <a:pt x="132" y="25"/>
                    <a:pt x="131" y="24"/>
                  </a:cubicBezTo>
                  <a:cubicBezTo>
                    <a:pt x="131" y="24"/>
                    <a:pt x="131" y="24"/>
                    <a:pt x="130" y="24"/>
                  </a:cubicBezTo>
                  <a:cubicBezTo>
                    <a:pt x="130" y="24"/>
                    <a:pt x="129" y="23"/>
                    <a:pt x="129" y="24"/>
                  </a:cubicBezTo>
                  <a:cubicBezTo>
                    <a:pt x="130" y="25"/>
                    <a:pt x="130" y="24"/>
                    <a:pt x="130" y="25"/>
                  </a:cubicBezTo>
                  <a:cubicBezTo>
                    <a:pt x="129" y="26"/>
                    <a:pt x="129" y="27"/>
                    <a:pt x="129" y="27"/>
                  </a:cubicBezTo>
                  <a:cubicBezTo>
                    <a:pt x="128" y="28"/>
                    <a:pt x="128" y="28"/>
                    <a:pt x="127" y="28"/>
                  </a:cubicBezTo>
                  <a:cubicBezTo>
                    <a:pt x="126" y="28"/>
                    <a:pt x="127" y="28"/>
                    <a:pt x="126" y="28"/>
                  </a:cubicBezTo>
                  <a:cubicBezTo>
                    <a:pt x="125" y="28"/>
                    <a:pt x="125" y="28"/>
                    <a:pt x="124" y="28"/>
                  </a:cubicBezTo>
                  <a:cubicBezTo>
                    <a:pt x="123" y="28"/>
                    <a:pt x="122" y="28"/>
                    <a:pt x="122" y="28"/>
                  </a:cubicBezTo>
                  <a:cubicBezTo>
                    <a:pt x="121" y="28"/>
                    <a:pt x="121" y="28"/>
                    <a:pt x="121" y="28"/>
                  </a:cubicBezTo>
                  <a:cubicBezTo>
                    <a:pt x="120" y="27"/>
                    <a:pt x="120" y="27"/>
                    <a:pt x="119" y="27"/>
                  </a:cubicBezTo>
                  <a:cubicBezTo>
                    <a:pt x="118" y="26"/>
                    <a:pt x="118" y="27"/>
                    <a:pt x="118" y="26"/>
                  </a:cubicBezTo>
                  <a:cubicBezTo>
                    <a:pt x="118" y="26"/>
                    <a:pt x="118" y="26"/>
                    <a:pt x="118" y="25"/>
                  </a:cubicBezTo>
                  <a:cubicBezTo>
                    <a:pt x="118" y="25"/>
                    <a:pt x="118" y="25"/>
                    <a:pt x="118" y="25"/>
                  </a:cubicBezTo>
                  <a:cubicBezTo>
                    <a:pt x="117" y="25"/>
                    <a:pt x="117" y="25"/>
                    <a:pt x="117" y="25"/>
                  </a:cubicBezTo>
                  <a:cubicBezTo>
                    <a:pt x="117" y="24"/>
                    <a:pt x="117" y="24"/>
                    <a:pt x="117" y="24"/>
                  </a:cubicBezTo>
                  <a:cubicBezTo>
                    <a:pt x="116" y="23"/>
                    <a:pt x="116" y="23"/>
                    <a:pt x="116" y="23"/>
                  </a:cubicBezTo>
                  <a:cubicBezTo>
                    <a:pt x="117" y="23"/>
                    <a:pt x="117" y="22"/>
                    <a:pt x="118" y="22"/>
                  </a:cubicBezTo>
                  <a:cubicBezTo>
                    <a:pt x="119" y="23"/>
                    <a:pt x="119" y="24"/>
                    <a:pt x="119" y="23"/>
                  </a:cubicBezTo>
                  <a:cubicBezTo>
                    <a:pt x="119" y="22"/>
                    <a:pt x="119" y="22"/>
                    <a:pt x="119" y="21"/>
                  </a:cubicBezTo>
                  <a:cubicBezTo>
                    <a:pt x="118" y="21"/>
                    <a:pt x="118" y="21"/>
                    <a:pt x="118" y="21"/>
                  </a:cubicBezTo>
                  <a:cubicBezTo>
                    <a:pt x="119" y="20"/>
                    <a:pt x="119" y="21"/>
                    <a:pt x="119" y="20"/>
                  </a:cubicBezTo>
                  <a:cubicBezTo>
                    <a:pt x="119" y="20"/>
                    <a:pt x="120" y="20"/>
                    <a:pt x="120" y="20"/>
                  </a:cubicBezTo>
                  <a:cubicBezTo>
                    <a:pt x="120" y="19"/>
                    <a:pt x="119" y="19"/>
                    <a:pt x="119" y="19"/>
                  </a:cubicBezTo>
                  <a:cubicBezTo>
                    <a:pt x="119" y="19"/>
                    <a:pt x="118" y="19"/>
                    <a:pt x="118" y="19"/>
                  </a:cubicBezTo>
                  <a:cubicBezTo>
                    <a:pt x="119" y="18"/>
                    <a:pt x="118" y="18"/>
                    <a:pt x="119" y="18"/>
                  </a:cubicBezTo>
                  <a:cubicBezTo>
                    <a:pt x="119" y="17"/>
                    <a:pt x="120" y="18"/>
                    <a:pt x="120" y="18"/>
                  </a:cubicBezTo>
                  <a:cubicBezTo>
                    <a:pt x="120" y="18"/>
                    <a:pt x="119" y="17"/>
                    <a:pt x="119" y="16"/>
                  </a:cubicBezTo>
                  <a:cubicBezTo>
                    <a:pt x="119" y="16"/>
                    <a:pt x="118" y="16"/>
                    <a:pt x="118" y="15"/>
                  </a:cubicBezTo>
                  <a:cubicBezTo>
                    <a:pt x="118" y="15"/>
                    <a:pt x="118" y="15"/>
                    <a:pt x="119" y="15"/>
                  </a:cubicBezTo>
                  <a:cubicBezTo>
                    <a:pt x="119" y="14"/>
                    <a:pt x="119" y="14"/>
                    <a:pt x="119" y="14"/>
                  </a:cubicBezTo>
                  <a:cubicBezTo>
                    <a:pt x="119" y="14"/>
                    <a:pt x="120" y="13"/>
                    <a:pt x="120" y="13"/>
                  </a:cubicBezTo>
                  <a:cubicBezTo>
                    <a:pt x="119" y="13"/>
                    <a:pt x="119" y="13"/>
                    <a:pt x="119" y="13"/>
                  </a:cubicBezTo>
                  <a:cubicBezTo>
                    <a:pt x="118" y="14"/>
                    <a:pt x="118" y="14"/>
                    <a:pt x="118" y="13"/>
                  </a:cubicBezTo>
                  <a:cubicBezTo>
                    <a:pt x="118" y="13"/>
                    <a:pt x="118" y="13"/>
                    <a:pt x="118" y="12"/>
                  </a:cubicBezTo>
                  <a:cubicBezTo>
                    <a:pt x="117" y="12"/>
                    <a:pt x="118" y="12"/>
                    <a:pt x="117" y="12"/>
                  </a:cubicBezTo>
                  <a:cubicBezTo>
                    <a:pt x="117" y="12"/>
                    <a:pt x="117" y="12"/>
                    <a:pt x="116" y="12"/>
                  </a:cubicBezTo>
                  <a:cubicBezTo>
                    <a:pt x="116" y="12"/>
                    <a:pt x="116" y="12"/>
                    <a:pt x="116" y="12"/>
                  </a:cubicBezTo>
                  <a:cubicBezTo>
                    <a:pt x="115" y="11"/>
                    <a:pt x="115" y="12"/>
                    <a:pt x="115" y="11"/>
                  </a:cubicBezTo>
                  <a:cubicBezTo>
                    <a:pt x="116" y="11"/>
                    <a:pt x="116" y="11"/>
                    <a:pt x="117" y="10"/>
                  </a:cubicBezTo>
                  <a:cubicBezTo>
                    <a:pt x="117" y="10"/>
                    <a:pt x="117" y="10"/>
                    <a:pt x="117" y="10"/>
                  </a:cubicBezTo>
                  <a:cubicBezTo>
                    <a:pt x="117" y="9"/>
                    <a:pt x="118" y="9"/>
                    <a:pt x="117" y="8"/>
                  </a:cubicBezTo>
                  <a:cubicBezTo>
                    <a:pt x="117" y="8"/>
                    <a:pt x="116" y="8"/>
                    <a:pt x="116" y="8"/>
                  </a:cubicBezTo>
                  <a:cubicBezTo>
                    <a:pt x="117" y="7"/>
                    <a:pt x="117" y="7"/>
                    <a:pt x="118" y="7"/>
                  </a:cubicBezTo>
                  <a:cubicBezTo>
                    <a:pt x="118" y="7"/>
                    <a:pt x="119" y="7"/>
                    <a:pt x="119" y="7"/>
                  </a:cubicBezTo>
                  <a:cubicBezTo>
                    <a:pt x="119" y="6"/>
                    <a:pt x="118" y="6"/>
                    <a:pt x="118" y="6"/>
                  </a:cubicBezTo>
                  <a:cubicBezTo>
                    <a:pt x="117" y="6"/>
                    <a:pt x="116" y="6"/>
                    <a:pt x="116" y="5"/>
                  </a:cubicBezTo>
                  <a:cubicBezTo>
                    <a:pt x="116" y="4"/>
                    <a:pt x="116" y="5"/>
                    <a:pt x="116" y="4"/>
                  </a:cubicBezTo>
                  <a:cubicBezTo>
                    <a:pt x="117" y="4"/>
                    <a:pt x="117" y="4"/>
                    <a:pt x="117" y="3"/>
                  </a:cubicBezTo>
                  <a:cubicBezTo>
                    <a:pt x="117" y="3"/>
                    <a:pt x="117" y="3"/>
                    <a:pt x="117" y="2"/>
                  </a:cubicBezTo>
                  <a:cubicBezTo>
                    <a:pt x="117" y="2"/>
                    <a:pt x="118" y="2"/>
                    <a:pt x="117" y="1"/>
                  </a:cubicBezTo>
                  <a:cubicBezTo>
                    <a:pt x="116" y="1"/>
                    <a:pt x="117" y="2"/>
                    <a:pt x="116" y="1"/>
                  </a:cubicBezTo>
                  <a:cubicBezTo>
                    <a:pt x="115" y="1"/>
                    <a:pt x="115" y="0"/>
                    <a:pt x="114" y="1"/>
                  </a:cubicBezTo>
                  <a:cubicBezTo>
                    <a:pt x="114" y="3"/>
                    <a:pt x="114" y="3"/>
                    <a:pt x="114" y="3"/>
                  </a:cubicBezTo>
                  <a:cubicBezTo>
                    <a:pt x="113" y="3"/>
                    <a:pt x="113" y="3"/>
                    <a:pt x="112" y="3"/>
                  </a:cubicBezTo>
                  <a:cubicBezTo>
                    <a:pt x="112" y="3"/>
                    <a:pt x="112" y="4"/>
                    <a:pt x="111" y="3"/>
                  </a:cubicBezTo>
                  <a:cubicBezTo>
                    <a:pt x="111" y="3"/>
                    <a:pt x="111" y="4"/>
                    <a:pt x="110" y="3"/>
                  </a:cubicBezTo>
                  <a:cubicBezTo>
                    <a:pt x="109" y="3"/>
                    <a:pt x="109" y="3"/>
                    <a:pt x="108" y="3"/>
                  </a:cubicBezTo>
                  <a:cubicBezTo>
                    <a:pt x="107" y="3"/>
                    <a:pt x="107" y="3"/>
                    <a:pt x="107" y="4"/>
                  </a:cubicBezTo>
                  <a:cubicBezTo>
                    <a:pt x="107" y="4"/>
                    <a:pt x="107" y="5"/>
                    <a:pt x="107" y="5"/>
                  </a:cubicBezTo>
                  <a:cubicBezTo>
                    <a:pt x="108" y="6"/>
                    <a:pt x="108" y="6"/>
                    <a:pt x="108" y="6"/>
                  </a:cubicBezTo>
                  <a:cubicBezTo>
                    <a:pt x="108" y="7"/>
                    <a:pt x="108" y="8"/>
                    <a:pt x="108" y="8"/>
                  </a:cubicBezTo>
                  <a:cubicBezTo>
                    <a:pt x="108" y="8"/>
                    <a:pt x="108" y="8"/>
                    <a:pt x="107" y="9"/>
                  </a:cubicBezTo>
                  <a:cubicBezTo>
                    <a:pt x="107" y="9"/>
                    <a:pt x="106" y="9"/>
                    <a:pt x="105" y="9"/>
                  </a:cubicBezTo>
                  <a:cubicBezTo>
                    <a:pt x="105" y="9"/>
                    <a:pt x="105" y="9"/>
                    <a:pt x="104" y="9"/>
                  </a:cubicBezTo>
                  <a:cubicBezTo>
                    <a:pt x="103" y="9"/>
                    <a:pt x="103" y="9"/>
                    <a:pt x="102" y="9"/>
                  </a:cubicBezTo>
                  <a:cubicBezTo>
                    <a:pt x="102" y="8"/>
                    <a:pt x="101" y="9"/>
                    <a:pt x="101" y="8"/>
                  </a:cubicBezTo>
                  <a:cubicBezTo>
                    <a:pt x="100" y="8"/>
                    <a:pt x="100" y="8"/>
                    <a:pt x="100" y="7"/>
                  </a:cubicBezTo>
                  <a:cubicBezTo>
                    <a:pt x="99" y="6"/>
                    <a:pt x="99" y="7"/>
                    <a:pt x="99" y="7"/>
                  </a:cubicBezTo>
                  <a:cubicBezTo>
                    <a:pt x="99" y="7"/>
                    <a:pt x="98" y="7"/>
                    <a:pt x="98" y="6"/>
                  </a:cubicBezTo>
                  <a:cubicBezTo>
                    <a:pt x="98" y="5"/>
                    <a:pt x="99" y="5"/>
                    <a:pt x="98" y="5"/>
                  </a:cubicBezTo>
                  <a:cubicBezTo>
                    <a:pt x="97" y="5"/>
                    <a:pt x="97" y="4"/>
                    <a:pt x="96" y="5"/>
                  </a:cubicBezTo>
                  <a:cubicBezTo>
                    <a:pt x="96" y="5"/>
                    <a:pt x="95" y="6"/>
                    <a:pt x="96" y="6"/>
                  </a:cubicBezTo>
                  <a:cubicBezTo>
                    <a:pt x="96" y="7"/>
                    <a:pt x="96" y="7"/>
                    <a:pt x="96" y="7"/>
                  </a:cubicBezTo>
                  <a:cubicBezTo>
                    <a:pt x="95" y="7"/>
                    <a:pt x="95" y="6"/>
                    <a:pt x="95" y="7"/>
                  </a:cubicBezTo>
                  <a:cubicBezTo>
                    <a:pt x="95" y="8"/>
                    <a:pt x="94" y="8"/>
                    <a:pt x="95" y="8"/>
                  </a:cubicBezTo>
                  <a:cubicBezTo>
                    <a:pt x="95" y="9"/>
                    <a:pt x="95" y="9"/>
                    <a:pt x="95" y="9"/>
                  </a:cubicBezTo>
                  <a:cubicBezTo>
                    <a:pt x="95" y="10"/>
                    <a:pt x="95" y="10"/>
                    <a:pt x="95" y="10"/>
                  </a:cubicBezTo>
                  <a:cubicBezTo>
                    <a:pt x="95" y="11"/>
                    <a:pt x="95" y="11"/>
                    <a:pt x="95" y="11"/>
                  </a:cubicBezTo>
                  <a:cubicBezTo>
                    <a:pt x="96" y="11"/>
                    <a:pt x="96" y="11"/>
                    <a:pt x="95" y="12"/>
                  </a:cubicBezTo>
                  <a:cubicBezTo>
                    <a:pt x="95" y="13"/>
                    <a:pt x="95" y="13"/>
                    <a:pt x="95" y="14"/>
                  </a:cubicBezTo>
                  <a:cubicBezTo>
                    <a:pt x="95" y="14"/>
                    <a:pt x="94" y="15"/>
                    <a:pt x="95" y="15"/>
                  </a:cubicBezTo>
                  <a:cubicBezTo>
                    <a:pt x="96" y="15"/>
                    <a:pt x="96" y="14"/>
                    <a:pt x="96" y="15"/>
                  </a:cubicBezTo>
                  <a:cubicBezTo>
                    <a:pt x="97" y="15"/>
                    <a:pt x="97" y="15"/>
                    <a:pt x="97" y="16"/>
                  </a:cubicBezTo>
                  <a:cubicBezTo>
                    <a:pt x="98" y="16"/>
                    <a:pt x="98" y="16"/>
                    <a:pt x="97" y="17"/>
                  </a:cubicBezTo>
                  <a:cubicBezTo>
                    <a:pt x="97" y="17"/>
                    <a:pt x="96" y="17"/>
                    <a:pt x="96" y="18"/>
                  </a:cubicBezTo>
                  <a:cubicBezTo>
                    <a:pt x="96" y="19"/>
                    <a:pt x="95" y="19"/>
                    <a:pt x="96" y="20"/>
                  </a:cubicBezTo>
                  <a:cubicBezTo>
                    <a:pt x="96" y="21"/>
                    <a:pt x="95" y="21"/>
                    <a:pt x="94" y="21"/>
                  </a:cubicBezTo>
                  <a:cubicBezTo>
                    <a:pt x="94" y="21"/>
                    <a:pt x="94" y="22"/>
                    <a:pt x="93" y="21"/>
                  </a:cubicBezTo>
                  <a:cubicBezTo>
                    <a:pt x="92" y="21"/>
                    <a:pt x="93" y="21"/>
                    <a:pt x="92" y="20"/>
                  </a:cubicBezTo>
                  <a:cubicBezTo>
                    <a:pt x="91" y="20"/>
                    <a:pt x="90" y="20"/>
                    <a:pt x="90" y="20"/>
                  </a:cubicBezTo>
                  <a:cubicBezTo>
                    <a:pt x="89" y="19"/>
                    <a:pt x="89" y="20"/>
                    <a:pt x="88" y="19"/>
                  </a:cubicBezTo>
                  <a:cubicBezTo>
                    <a:pt x="88" y="19"/>
                    <a:pt x="88" y="18"/>
                    <a:pt x="87" y="19"/>
                  </a:cubicBezTo>
                  <a:cubicBezTo>
                    <a:pt x="87" y="19"/>
                    <a:pt x="87" y="20"/>
                    <a:pt x="87" y="20"/>
                  </a:cubicBezTo>
                  <a:cubicBezTo>
                    <a:pt x="86" y="21"/>
                    <a:pt x="86" y="21"/>
                    <a:pt x="86" y="21"/>
                  </a:cubicBezTo>
                  <a:cubicBezTo>
                    <a:pt x="86" y="21"/>
                    <a:pt x="86" y="21"/>
                    <a:pt x="85" y="21"/>
                  </a:cubicBezTo>
                  <a:cubicBezTo>
                    <a:pt x="85" y="21"/>
                    <a:pt x="85" y="21"/>
                    <a:pt x="85" y="21"/>
                  </a:cubicBezTo>
                  <a:cubicBezTo>
                    <a:pt x="84" y="20"/>
                    <a:pt x="84" y="20"/>
                    <a:pt x="83" y="20"/>
                  </a:cubicBezTo>
                  <a:cubicBezTo>
                    <a:pt x="83" y="20"/>
                    <a:pt x="82" y="21"/>
                    <a:pt x="82" y="21"/>
                  </a:cubicBezTo>
                  <a:cubicBezTo>
                    <a:pt x="82" y="20"/>
                    <a:pt x="82" y="20"/>
                    <a:pt x="82" y="20"/>
                  </a:cubicBezTo>
                  <a:cubicBezTo>
                    <a:pt x="82" y="20"/>
                    <a:pt x="82" y="20"/>
                    <a:pt x="81" y="20"/>
                  </a:cubicBezTo>
                  <a:cubicBezTo>
                    <a:pt x="81" y="20"/>
                    <a:pt x="81" y="19"/>
                    <a:pt x="81" y="21"/>
                  </a:cubicBezTo>
                  <a:cubicBezTo>
                    <a:pt x="80" y="23"/>
                    <a:pt x="80" y="23"/>
                    <a:pt x="80" y="23"/>
                  </a:cubicBezTo>
                  <a:cubicBezTo>
                    <a:pt x="79" y="23"/>
                    <a:pt x="79" y="23"/>
                    <a:pt x="79" y="23"/>
                  </a:cubicBezTo>
                  <a:cubicBezTo>
                    <a:pt x="79" y="23"/>
                    <a:pt x="79" y="23"/>
                    <a:pt x="79" y="24"/>
                  </a:cubicBezTo>
                  <a:cubicBezTo>
                    <a:pt x="79" y="24"/>
                    <a:pt x="79" y="24"/>
                    <a:pt x="79" y="24"/>
                  </a:cubicBezTo>
                  <a:cubicBezTo>
                    <a:pt x="78" y="25"/>
                    <a:pt x="78" y="25"/>
                    <a:pt x="78" y="25"/>
                  </a:cubicBezTo>
                  <a:cubicBezTo>
                    <a:pt x="78" y="25"/>
                    <a:pt x="78" y="26"/>
                    <a:pt x="78" y="26"/>
                  </a:cubicBezTo>
                  <a:cubicBezTo>
                    <a:pt x="78" y="26"/>
                    <a:pt x="79" y="26"/>
                    <a:pt x="79" y="26"/>
                  </a:cubicBezTo>
                  <a:cubicBezTo>
                    <a:pt x="79" y="27"/>
                    <a:pt x="80" y="26"/>
                    <a:pt x="80" y="27"/>
                  </a:cubicBezTo>
                  <a:cubicBezTo>
                    <a:pt x="80" y="27"/>
                    <a:pt x="80" y="28"/>
                    <a:pt x="80" y="28"/>
                  </a:cubicBezTo>
                  <a:cubicBezTo>
                    <a:pt x="80" y="29"/>
                    <a:pt x="80" y="29"/>
                    <a:pt x="79" y="29"/>
                  </a:cubicBezTo>
                  <a:cubicBezTo>
                    <a:pt x="79" y="29"/>
                    <a:pt x="79" y="30"/>
                    <a:pt x="79" y="30"/>
                  </a:cubicBezTo>
                  <a:cubicBezTo>
                    <a:pt x="78" y="30"/>
                    <a:pt x="78" y="30"/>
                    <a:pt x="77" y="30"/>
                  </a:cubicBezTo>
                  <a:cubicBezTo>
                    <a:pt x="76" y="30"/>
                    <a:pt x="76" y="31"/>
                    <a:pt x="75" y="30"/>
                  </a:cubicBezTo>
                  <a:cubicBezTo>
                    <a:pt x="75" y="30"/>
                    <a:pt x="75" y="30"/>
                    <a:pt x="75" y="30"/>
                  </a:cubicBezTo>
                  <a:cubicBezTo>
                    <a:pt x="75" y="29"/>
                    <a:pt x="74" y="30"/>
                    <a:pt x="75" y="29"/>
                  </a:cubicBezTo>
                  <a:cubicBezTo>
                    <a:pt x="75" y="28"/>
                    <a:pt x="75" y="29"/>
                    <a:pt x="75" y="28"/>
                  </a:cubicBezTo>
                  <a:cubicBezTo>
                    <a:pt x="75" y="27"/>
                    <a:pt x="75" y="28"/>
                    <a:pt x="74" y="27"/>
                  </a:cubicBezTo>
                  <a:cubicBezTo>
                    <a:pt x="73" y="27"/>
                    <a:pt x="73" y="28"/>
                    <a:pt x="73" y="27"/>
                  </a:cubicBezTo>
                  <a:cubicBezTo>
                    <a:pt x="72" y="26"/>
                    <a:pt x="73" y="26"/>
                    <a:pt x="72" y="26"/>
                  </a:cubicBezTo>
                  <a:cubicBezTo>
                    <a:pt x="71" y="26"/>
                    <a:pt x="71" y="26"/>
                    <a:pt x="71" y="26"/>
                  </a:cubicBezTo>
                  <a:cubicBezTo>
                    <a:pt x="70" y="26"/>
                    <a:pt x="69" y="27"/>
                    <a:pt x="69" y="26"/>
                  </a:cubicBezTo>
                  <a:cubicBezTo>
                    <a:pt x="68" y="25"/>
                    <a:pt x="69" y="25"/>
                    <a:pt x="68" y="25"/>
                  </a:cubicBezTo>
                  <a:cubicBezTo>
                    <a:pt x="67" y="25"/>
                    <a:pt x="67" y="25"/>
                    <a:pt x="67" y="25"/>
                  </a:cubicBezTo>
                  <a:cubicBezTo>
                    <a:pt x="67" y="25"/>
                    <a:pt x="66" y="25"/>
                    <a:pt x="66" y="25"/>
                  </a:cubicBezTo>
                  <a:cubicBezTo>
                    <a:pt x="66" y="25"/>
                    <a:pt x="65" y="25"/>
                    <a:pt x="65" y="25"/>
                  </a:cubicBezTo>
                  <a:cubicBezTo>
                    <a:pt x="65" y="25"/>
                    <a:pt x="65" y="25"/>
                    <a:pt x="64" y="25"/>
                  </a:cubicBezTo>
                  <a:cubicBezTo>
                    <a:pt x="63" y="26"/>
                    <a:pt x="63" y="26"/>
                    <a:pt x="63" y="26"/>
                  </a:cubicBezTo>
                  <a:cubicBezTo>
                    <a:pt x="62" y="26"/>
                    <a:pt x="62" y="27"/>
                    <a:pt x="61" y="26"/>
                  </a:cubicBezTo>
                  <a:cubicBezTo>
                    <a:pt x="60" y="25"/>
                    <a:pt x="60" y="25"/>
                    <a:pt x="60" y="25"/>
                  </a:cubicBezTo>
                  <a:cubicBezTo>
                    <a:pt x="61" y="24"/>
                    <a:pt x="61" y="25"/>
                    <a:pt x="61" y="24"/>
                  </a:cubicBezTo>
                  <a:cubicBezTo>
                    <a:pt x="61" y="23"/>
                    <a:pt x="62" y="23"/>
                    <a:pt x="61" y="22"/>
                  </a:cubicBezTo>
                  <a:cubicBezTo>
                    <a:pt x="61" y="22"/>
                    <a:pt x="61" y="22"/>
                    <a:pt x="61" y="21"/>
                  </a:cubicBezTo>
                  <a:cubicBezTo>
                    <a:pt x="60" y="21"/>
                    <a:pt x="60" y="20"/>
                    <a:pt x="60" y="21"/>
                  </a:cubicBezTo>
                  <a:cubicBezTo>
                    <a:pt x="59" y="21"/>
                    <a:pt x="59" y="22"/>
                    <a:pt x="58" y="21"/>
                  </a:cubicBezTo>
                  <a:cubicBezTo>
                    <a:pt x="58" y="20"/>
                    <a:pt x="57" y="19"/>
                    <a:pt x="57" y="19"/>
                  </a:cubicBezTo>
                  <a:cubicBezTo>
                    <a:pt x="57" y="19"/>
                    <a:pt x="58" y="20"/>
                    <a:pt x="57" y="19"/>
                  </a:cubicBezTo>
                  <a:cubicBezTo>
                    <a:pt x="57" y="18"/>
                    <a:pt x="56" y="18"/>
                    <a:pt x="56" y="18"/>
                  </a:cubicBezTo>
                  <a:cubicBezTo>
                    <a:pt x="56" y="17"/>
                    <a:pt x="57" y="17"/>
                    <a:pt x="57" y="17"/>
                  </a:cubicBezTo>
                  <a:cubicBezTo>
                    <a:pt x="57" y="16"/>
                    <a:pt x="58" y="17"/>
                    <a:pt x="57" y="16"/>
                  </a:cubicBezTo>
                  <a:cubicBezTo>
                    <a:pt x="56" y="16"/>
                    <a:pt x="56" y="16"/>
                    <a:pt x="55" y="16"/>
                  </a:cubicBezTo>
                  <a:cubicBezTo>
                    <a:pt x="54" y="15"/>
                    <a:pt x="54" y="15"/>
                    <a:pt x="54" y="15"/>
                  </a:cubicBezTo>
                  <a:cubicBezTo>
                    <a:pt x="53" y="15"/>
                    <a:pt x="53" y="14"/>
                    <a:pt x="53" y="15"/>
                  </a:cubicBezTo>
                  <a:cubicBezTo>
                    <a:pt x="53" y="17"/>
                    <a:pt x="53" y="16"/>
                    <a:pt x="52" y="17"/>
                  </a:cubicBezTo>
                  <a:cubicBezTo>
                    <a:pt x="52" y="17"/>
                    <a:pt x="52" y="18"/>
                    <a:pt x="51" y="17"/>
                  </a:cubicBezTo>
                  <a:cubicBezTo>
                    <a:pt x="50" y="17"/>
                    <a:pt x="50" y="18"/>
                    <a:pt x="50" y="17"/>
                  </a:cubicBezTo>
                  <a:cubicBezTo>
                    <a:pt x="49" y="16"/>
                    <a:pt x="49" y="17"/>
                    <a:pt x="49" y="16"/>
                  </a:cubicBezTo>
                  <a:cubicBezTo>
                    <a:pt x="48" y="15"/>
                    <a:pt x="49" y="15"/>
                    <a:pt x="48" y="15"/>
                  </a:cubicBezTo>
                  <a:cubicBezTo>
                    <a:pt x="47" y="15"/>
                    <a:pt x="47" y="16"/>
                    <a:pt x="46" y="16"/>
                  </a:cubicBezTo>
                  <a:cubicBezTo>
                    <a:pt x="46" y="17"/>
                    <a:pt x="46" y="17"/>
                    <a:pt x="45" y="17"/>
                  </a:cubicBezTo>
                  <a:cubicBezTo>
                    <a:pt x="45" y="17"/>
                    <a:pt x="45" y="17"/>
                    <a:pt x="44" y="18"/>
                  </a:cubicBezTo>
                  <a:cubicBezTo>
                    <a:pt x="43" y="18"/>
                    <a:pt x="43" y="19"/>
                    <a:pt x="43" y="19"/>
                  </a:cubicBezTo>
                  <a:cubicBezTo>
                    <a:pt x="42" y="19"/>
                    <a:pt x="42" y="18"/>
                    <a:pt x="42" y="19"/>
                  </a:cubicBezTo>
                  <a:cubicBezTo>
                    <a:pt x="42" y="20"/>
                    <a:pt x="42" y="20"/>
                    <a:pt x="43" y="20"/>
                  </a:cubicBezTo>
                  <a:cubicBezTo>
                    <a:pt x="43" y="20"/>
                    <a:pt x="44" y="20"/>
                    <a:pt x="43" y="20"/>
                  </a:cubicBezTo>
                  <a:cubicBezTo>
                    <a:pt x="43" y="20"/>
                    <a:pt x="42" y="21"/>
                    <a:pt x="42" y="21"/>
                  </a:cubicBezTo>
                  <a:cubicBezTo>
                    <a:pt x="42" y="21"/>
                    <a:pt x="42" y="21"/>
                    <a:pt x="42" y="21"/>
                  </a:cubicBezTo>
                  <a:cubicBezTo>
                    <a:pt x="42" y="21"/>
                    <a:pt x="41" y="21"/>
                    <a:pt x="42" y="22"/>
                  </a:cubicBezTo>
                  <a:cubicBezTo>
                    <a:pt x="42" y="22"/>
                    <a:pt x="42" y="22"/>
                    <a:pt x="42" y="22"/>
                  </a:cubicBezTo>
                  <a:cubicBezTo>
                    <a:pt x="41" y="22"/>
                    <a:pt x="41" y="21"/>
                    <a:pt x="41" y="22"/>
                  </a:cubicBezTo>
                  <a:cubicBezTo>
                    <a:pt x="41" y="23"/>
                    <a:pt x="41" y="23"/>
                    <a:pt x="41" y="23"/>
                  </a:cubicBezTo>
                  <a:cubicBezTo>
                    <a:pt x="42" y="23"/>
                    <a:pt x="42" y="23"/>
                    <a:pt x="42" y="24"/>
                  </a:cubicBezTo>
                  <a:cubicBezTo>
                    <a:pt x="41" y="24"/>
                    <a:pt x="41" y="24"/>
                    <a:pt x="41" y="24"/>
                  </a:cubicBezTo>
                  <a:cubicBezTo>
                    <a:pt x="40" y="24"/>
                    <a:pt x="40" y="25"/>
                    <a:pt x="40" y="25"/>
                  </a:cubicBezTo>
                  <a:cubicBezTo>
                    <a:pt x="40" y="25"/>
                    <a:pt x="40" y="24"/>
                    <a:pt x="39" y="25"/>
                  </a:cubicBezTo>
                  <a:cubicBezTo>
                    <a:pt x="39" y="26"/>
                    <a:pt x="40" y="26"/>
                    <a:pt x="39" y="26"/>
                  </a:cubicBezTo>
                  <a:cubicBezTo>
                    <a:pt x="38" y="27"/>
                    <a:pt x="38" y="27"/>
                    <a:pt x="38" y="27"/>
                  </a:cubicBezTo>
                  <a:cubicBezTo>
                    <a:pt x="37" y="27"/>
                    <a:pt x="37" y="28"/>
                    <a:pt x="37" y="28"/>
                  </a:cubicBezTo>
                  <a:cubicBezTo>
                    <a:pt x="37" y="28"/>
                    <a:pt x="37" y="28"/>
                    <a:pt x="36" y="28"/>
                  </a:cubicBezTo>
                  <a:cubicBezTo>
                    <a:pt x="36" y="28"/>
                    <a:pt x="36" y="28"/>
                    <a:pt x="36" y="28"/>
                  </a:cubicBezTo>
                  <a:cubicBezTo>
                    <a:pt x="35" y="29"/>
                    <a:pt x="36" y="28"/>
                    <a:pt x="35" y="29"/>
                  </a:cubicBezTo>
                  <a:cubicBezTo>
                    <a:pt x="34" y="30"/>
                    <a:pt x="34" y="30"/>
                    <a:pt x="34" y="30"/>
                  </a:cubicBezTo>
                  <a:cubicBezTo>
                    <a:pt x="33" y="30"/>
                    <a:pt x="33" y="30"/>
                    <a:pt x="33" y="30"/>
                  </a:cubicBezTo>
                  <a:cubicBezTo>
                    <a:pt x="33" y="30"/>
                    <a:pt x="33" y="30"/>
                    <a:pt x="32" y="30"/>
                  </a:cubicBezTo>
                  <a:cubicBezTo>
                    <a:pt x="31" y="30"/>
                    <a:pt x="31" y="30"/>
                    <a:pt x="31" y="30"/>
                  </a:cubicBezTo>
                  <a:cubicBezTo>
                    <a:pt x="31" y="30"/>
                    <a:pt x="30" y="31"/>
                    <a:pt x="30" y="31"/>
                  </a:cubicBezTo>
                  <a:cubicBezTo>
                    <a:pt x="30" y="31"/>
                    <a:pt x="30" y="33"/>
                    <a:pt x="29" y="33"/>
                  </a:cubicBezTo>
                  <a:cubicBezTo>
                    <a:pt x="29" y="34"/>
                    <a:pt x="28" y="33"/>
                    <a:pt x="28" y="34"/>
                  </a:cubicBezTo>
                  <a:cubicBezTo>
                    <a:pt x="27" y="34"/>
                    <a:pt x="27" y="34"/>
                    <a:pt x="26" y="35"/>
                  </a:cubicBezTo>
                  <a:cubicBezTo>
                    <a:pt x="26" y="35"/>
                    <a:pt x="26" y="35"/>
                    <a:pt x="25" y="35"/>
                  </a:cubicBezTo>
                  <a:cubicBezTo>
                    <a:pt x="25" y="35"/>
                    <a:pt x="25" y="34"/>
                    <a:pt x="24" y="35"/>
                  </a:cubicBezTo>
                  <a:cubicBezTo>
                    <a:pt x="24" y="35"/>
                    <a:pt x="24" y="35"/>
                    <a:pt x="24" y="36"/>
                  </a:cubicBezTo>
                  <a:cubicBezTo>
                    <a:pt x="23" y="37"/>
                    <a:pt x="23" y="37"/>
                    <a:pt x="23" y="38"/>
                  </a:cubicBezTo>
                  <a:cubicBezTo>
                    <a:pt x="22" y="38"/>
                    <a:pt x="22" y="38"/>
                    <a:pt x="22" y="39"/>
                  </a:cubicBezTo>
                  <a:cubicBezTo>
                    <a:pt x="23" y="39"/>
                    <a:pt x="22" y="39"/>
                    <a:pt x="23" y="39"/>
                  </a:cubicBezTo>
                  <a:cubicBezTo>
                    <a:pt x="24" y="39"/>
                    <a:pt x="24" y="38"/>
                    <a:pt x="24" y="39"/>
                  </a:cubicBezTo>
                  <a:cubicBezTo>
                    <a:pt x="24" y="39"/>
                    <a:pt x="24" y="40"/>
                    <a:pt x="24" y="40"/>
                  </a:cubicBezTo>
                  <a:cubicBezTo>
                    <a:pt x="23" y="40"/>
                    <a:pt x="22" y="41"/>
                    <a:pt x="22" y="41"/>
                  </a:cubicBezTo>
                  <a:cubicBezTo>
                    <a:pt x="22" y="41"/>
                    <a:pt x="22" y="41"/>
                    <a:pt x="22" y="41"/>
                  </a:cubicBezTo>
                  <a:cubicBezTo>
                    <a:pt x="22" y="41"/>
                    <a:pt x="22" y="41"/>
                    <a:pt x="22" y="41"/>
                  </a:cubicBezTo>
                  <a:cubicBezTo>
                    <a:pt x="22" y="42"/>
                    <a:pt x="22" y="41"/>
                    <a:pt x="22" y="42"/>
                  </a:cubicBezTo>
                  <a:cubicBezTo>
                    <a:pt x="22" y="42"/>
                    <a:pt x="22" y="42"/>
                    <a:pt x="23" y="42"/>
                  </a:cubicBezTo>
                  <a:cubicBezTo>
                    <a:pt x="23" y="42"/>
                    <a:pt x="24" y="43"/>
                    <a:pt x="24" y="43"/>
                  </a:cubicBezTo>
                  <a:cubicBezTo>
                    <a:pt x="24" y="43"/>
                    <a:pt x="23" y="43"/>
                    <a:pt x="23" y="44"/>
                  </a:cubicBezTo>
                  <a:cubicBezTo>
                    <a:pt x="23" y="44"/>
                    <a:pt x="24" y="44"/>
                    <a:pt x="24" y="44"/>
                  </a:cubicBezTo>
                  <a:cubicBezTo>
                    <a:pt x="24" y="44"/>
                    <a:pt x="24" y="44"/>
                    <a:pt x="24" y="44"/>
                  </a:cubicBezTo>
                  <a:cubicBezTo>
                    <a:pt x="24" y="44"/>
                    <a:pt x="25" y="45"/>
                    <a:pt x="25" y="45"/>
                  </a:cubicBezTo>
                  <a:cubicBezTo>
                    <a:pt x="25" y="46"/>
                    <a:pt x="25" y="46"/>
                    <a:pt x="25" y="46"/>
                  </a:cubicBezTo>
                  <a:cubicBezTo>
                    <a:pt x="25" y="47"/>
                    <a:pt x="25" y="47"/>
                    <a:pt x="25" y="47"/>
                  </a:cubicBezTo>
                  <a:cubicBezTo>
                    <a:pt x="25" y="47"/>
                    <a:pt x="24" y="47"/>
                    <a:pt x="24" y="47"/>
                  </a:cubicBezTo>
                  <a:cubicBezTo>
                    <a:pt x="24" y="48"/>
                    <a:pt x="25" y="49"/>
                    <a:pt x="25" y="49"/>
                  </a:cubicBezTo>
                  <a:cubicBezTo>
                    <a:pt x="25" y="49"/>
                    <a:pt x="25" y="49"/>
                    <a:pt x="24" y="49"/>
                  </a:cubicBezTo>
                  <a:cubicBezTo>
                    <a:pt x="24" y="49"/>
                    <a:pt x="24" y="49"/>
                    <a:pt x="24" y="50"/>
                  </a:cubicBezTo>
                  <a:cubicBezTo>
                    <a:pt x="24" y="50"/>
                    <a:pt x="24" y="50"/>
                    <a:pt x="24" y="50"/>
                  </a:cubicBezTo>
                  <a:cubicBezTo>
                    <a:pt x="24" y="50"/>
                    <a:pt x="24" y="50"/>
                    <a:pt x="24" y="51"/>
                  </a:cubicBezTo>
                  <a:cubicBezTo>
                    <a:pt x="24" y="51"/>
                    <a:pt x="23" y="51"/>
                    <a:pt x="24" y="51"/>
                  </a:cubicBezTo>
                  <a:cubicBezTo>
                    <a:pt x="24" y="52"/>
                    <a:pt x="24" y="52"/>
                    <a:pt x="24" y="52"/>
                  </a:cubicBezTo>
                  <a:cubicBezTo>
                    <a:pt x="24" y="52"/>
                    <a:pt x="24" y="53"/>
                    <a:pt x="24" y="53"/>
                  </a:cubicBezTo>
                  <a:cubicBezTo>
                    <a:pt x="24" y="53"/>
                    <a:pt x="24" y="54"/>
                    <a:pt x="24" y="54"/>
                  </a:cubicBezTo>
                  <a:cubicBezTo>
                    <a:pt x="24" y="55"/>
                    <a:pt x="24" y="55"/>
                    <a:pt x="24" y="55"/>
                  </a:cubicBezTo>
                  <a:cubicBezTo>
                    <a:pt x="24" y="56"/>
                    <a:pt x="24" y="56"/>
                    <a:pt x="24" y="56"/>
                  </a:cubicBezTo>
                  <a:cubicBezTo>
                    <a:pt x="24" y="57"/>
                    <a:pt x="22" y="56"/>
                    <a:pt x="22" y="57"/>
                  </a:cubicBezTo>
                  <a:cubicBezTo>
                    <a:pt x="22" y="57"/>
                    <a:pt x="23" y="58"/>
                    <a:pt x="23" y="58"/>
                  </a:cubicBezTo>
                  <a:cubicBezTo>
                    <a:pt x="23" y="58"/>
                    <a:pt x="23" y="58"/>
                    <a:pt x="23" y="59"/>
                  </a:cubicBezTo>
                  <a:cubicBezTo>
                    <a:pt x="22" y="59"/>
                    <a:pt x="22" y="59"/>
                    <a:pt x="22" y="59"/>
                  </a:cubicBezTo>
                  <a:cubicBezTo>
                    <a:pt x="22" y="59"/>
                    <a:pt x="23" y="59"/>
                    <a:pt x="23" y="60"/>
                  </a:cubicBezTo>
                  <a:cubicBezTo>
                    <a:pt x="23" y="60"/>
                    <a:pt x="23" y="60"/>
                    <a:pt x="23" y="61"/>
                  </a:cubicBezTo>
                  <a:cubicBezTo>
                    <a:pt x="22" y="61"/>
                    <a:pt x="22" y="61"/>
                    <a:pt x="22" y="61"/>
                  </a:cubicBezTo>
                  <a:cubicBezTo>
                    <a:pt x="23" y="62"/>
                    <a:pt x="24" y="61"/>
                    <a:pt x="24" y="61"/>
                  </a:cubicBezTo>
                  <a:cubicBezTo>
                    <a:pt x="24" y="62"/>
                    <a:pt x="24" y="62"/>
                    <a:pt x="24" y="62"/>
                  </a:cubicBezTo>
                  <a:cubicBezTo>
                    <a:pt x="24" y="62"/>
                    <a:pt x="23" y="63"/>
                    <a:pt x="24" y="64"/>
                  </a:cubicBezTo>
                  <a:cubicBezTo>
                    <a:pt x="24" y="64"/>
                    <a:pt x="24" y="64"/>
                    <a:pt x="25" y="65"/>
                  </a:cubicBezTo>
                  <a:cubicBezTo>
                    <a:pt x="26" y="66"/>
                    <a:pt x="26" y="66"/>
                    <a:pt x="27" y="67"/>
                  </a:cubicBezTo>
                  <a:cubicBezTo>
                    <a:pt x="28" y="68"/>
                    <a:pt x="28" y="68"/>
                    <a:pt x="28" y="68"/>
                  </a:cubicBezTo>
                  <a:cubicBezTo>
                    <a:pt x="29" y="68"/>
                    <a:pt x="29" y="67"/>
                    <a:pt x="30" y="67"/>
                  </a:cubicBezTo>
                  <a:cubicBezTo>
                    <a:pt x="30" y="67"/>
                    <a:pt x="30" y="68"/>
                    <a:pt x="31" y="68"/>
                  </a:cubicBezTo>
                  <a:cubicBezTo>
                    <a:pt x="31" y="68"/>
                    <a:pt x="31" y="67"/>
                    <a:pt x="32" y="67"/>
                  </a:cubicBezTo>
                  <a:cubicBezTo>
                    <a:pt x="33" y="67"/>
                    <a:pt x="33" y="66"/>
                    <a:pt x="34" y="66"/>
                  </a:cubicBezTo>
                  <a:cubicBezTo>
                    <a:pt x="35" y="66"/>
                    <a:pt x="35" y="66"/>
                    <a:pt x="36" y="66"/>
                  </a:cubicBezTo>
                  <a:cubicBezTo>
                    <a:pt x="36" y="66"/>
                    <a:pt x="37" y="66"/>
                    <a:pt x="37" y="66"/>
                  </a:cubicBezTo>
                  <a:cubicBezTo>
                    <a:pt x="37" y="67"/>
                    <a:pt x="37" y="68"/>
                    <a:pt x="36" y="68"/>
                  </a:cubicBezTo>
                  <a:cubicBezTo>
                    <a:pt x="36" y="69"/>
                    <a:pt x="36" y="69"/>
                    <a:pt x="36" y="69"/>
                  </a:cubicBezTo>
                  <a:cubicBezTo>
                    <a:pt x="36" y="69"/>
                    <a:pt x="37" y="69"/>
                    <a:pt x="36" y="70"/>
                  </a:cubicBezTo>
                  <a:cubicBezTo>
                    <a:pt x="36" y="70"/>
                    <a:pt x="35" y="70"/>
                    <a:pt x="35" y="71"/>
                  </a:cubicBezTo>
                  <a:cubicBezTo>
                    <a:pt x="35" y="71"/>
                    <a:pt x="35" y="71"/>
                    <a:pt x="35" y="72"/>
                  </a:cubicBezTo>
                  <a:cubicBezTo>
                    <a:pt x="35" y="72"/>
                    <a:pt x="35" y="72"/>
                    <a:pt x="35" y="73"/>
                  </a:cubicBezTo>
                  <a:cubicBezTo>
                    <a:pt x="34" y="74"/>
                    <a:pt x="35" y="74"/>
                    <a:pt x="34" y="75"/>
                  </a:cubicBezTo>
                  <a:cubicBezTo>
                    <a:pt x="34" y="76"/>
                    <a:pt x="33" y="76"/>
                    <a:pt x="34" y="77"/>
                  </a:cubicBezTo>
                  <a:cubicBezTo>
                    <a:pt x="34" y="77"/>
                    <a:pt x="33" y="77"/>
                    <a:pt x="34" y="77"/>
                  </a:cubicBezTo>
                  <a:cubicBezTo>
                    <a:pt x="35" y="78"/>
                    <a:pt x="35" y="79"/>
                    <a:pt x="36" y="79"/>
                  </a:cubicBezTo>
                  <a:cubicBezTo>
                    <a:pt x="36" y="79"/>
                    <a:pt x="36" y="79"/>
                    <a:pt x="37" y="79"/>
                  </a:cubicBezTo>
                  <a:cubicBezTo>
                    <a:pt x="37" y="78"/>
                    <a:pt x="38" y="78"/>
                    <a:pt x="38" y="78"/>
                  </a:cubicBezTo>
                  <a:cubicBezTo>
                    <a:pt x="38" y="79"/>
                    <a:pt x="38" y="79"/>
                    <a:pt x="38" y="79"/>
                  </a:cubicBezTo>
                  <a:cubicBezTo>
                    <a:pt x="38" y="80"/>
                    <a:pt x="38" y="80"/>
                    <a:pt x="39" y="80"/>
                  </a:cubicBezTo>
                  <a:cubicBezTo>
                    <a:pt x="40" y="81"/>
                    <a:pt x="40" y="81"/>
                    <a:pt x="40" y="81"/>
                  </a:cubicBezTo>
                  <a:cubicBezTo>
                    <a:pt x="40" y="81"/>
                    <a:pt x="39" y="81"/>
                    <a:pt x="40" y="82"/>
                  </a:cubicBezTo>
                  <a:cubicBezTo>
                    <a:pt x="41" y="82"/>
                    <a:pt x="41" y="82"/>
                    <a:pt x="41" y="82"/>
                  </a:cubicBezTo>
                  <a:cubicBezTo>
                    <a:pt x="42" y="83"/>
                    <a:pt x="43" y="83"/>
                    <a:pt x="43" y="83"/>
                  </a:cubicBezTo>
                  <a:cubicBezTo>
                    <a:pt x="42" y="84"/>
                    <a:pt x="41" y="84"/>
                    <a:pt x="40" y="84"/>
                  </a:cubicBezTo>
                  <a:cubicBezTo>
                    <a:pt x="39" y="84"/>
                    <a:pt x="39" y="83"/>
                    <a:pt x="39" y="84"/>
                  </a:cubicBezTo>
                  <a:cubicBezTo>
                    <a:pt x="38" y="84"/>
                    <a:pt x="38" y="84"/>
                    <a:pt x="38" y="84"/>
                  </a:cubicBezTo>
                  <a:cubicBezTo>
                    <a:pt x="37" y="84"/>
                    <a:pt x="37" y="84"/>
                    <a:pt x="36" y="85"/>
                  </a:cubicBezTo>
                  <a:cubicBezTo>
                    <a:pt x="36" y="86"/>
                    <a:pt x="36" y="86"/>
                    <a:pt x="36" y="86"/>
                  </a:cubicBezTo>
                  <a:cubicBezTo>
                    <a:pt x="36" y="86"/>
                    <a:pt x="35" y="86"/>
                    <a:pt x="35" y="86"/>
                  </a:cubicBezTo>
                  <a:cubicBezTo>
                    <a:pt x="34" y="87"/>
                    <a:pt x="34" y="87"/>
                    <a:pt x="34" y="87"/>
                  </a:cubicBezTo>
                  <a:cubicBezTo>
                    <a:pt x="34" y="87"/>
                    <a:pt x="33" y="88"/>
                    <a:pt x="33" y="88"/>
                  </a:cubicBezTo>
                  <a:cubicBezTo>
                    <a:pt x="33" y="88"/>
                    <a:pt x="32" y="88"/>
                    <a:pt x="33" y="89"/>
                  </a:cubicBezTo>
                  <a:cubicBezTo>
                    <a:pt x="33" y="90"/>
                    <a:pt x="33" y="90"/>
                    <a:pt x="33" y="90"/>
                  </a:cubicBezTo>
                  <a:cubicBezTo>
                    <a:pt x="33" y="91"/>
                    <a:pt x="34" y="90"/>
                    <a:pt x="33" y="91"/>
                  </a:cubicBezTo>
                  <a:cubicBezTo>
                    <a:pt x="32" y="92"/>
                    <a:pt x="32" y="91"/>
                    <a:pt x="32" y="92"/>
                  </a:cubicBezTo>
                  <a:cubicBezTo>
                    <a:pt x="33" y="93"/>
                    <a:pt x="33" y="93"/>
                    <a:pt x="33" y="93"/>
                  </a:cubicBezTo>
                  <a:cubicBezTo>
                    <a:pt x="33" y="93"/>
                    <a:pt x="34" y="93"/>
                    <a:pt x="33" y="94"/>
                  </a:cubicBezTo>
                  <a:cubicBezTo>
                    <a:pt x="32" y="95"/>
                    <a:pt x="32" y="95"/>
                    <a:pt x="31" y="95"/>
                  </a:cubicBezTo>
                  <a:cubicBezTo>
                    <a:pt x="31" y="95"/>
                    <a:pt x="30" y="96"/>
                    <a:pt x="31" y="96"/>
                  </a:cubicBezTo>
                  <a:cubicBezTo>
                    <a:pt x="31" y="97"/>
                    <a:pt x="32" y="98"/>
                    <a:pt x="32" y="98"/>
                  </a:cubicBezTo>
                  <a:cubicBezTo>
                    <a:pt x="32" y="98"/>
                    <a:pt x="32" y="98"/>
                    <a:pt x="33" y="98"/>
                  </a:cubicBezTo>
                  <a:cubicBezTo>
                    <a:pt x="35" y="98"/>
                    <a:pt x="34" y="97"/>
                    <a:pt x="35" y="97"/>
                  </a:cubicBezTo>
                  <a:cubicBezTo>
                    <a:pt x="36" y="97"/>
                    <a:pt x="36" y="97"/>
                    <a:pt x="36" y="98"/>
                  </a:cubicBezTo>
                  <a:cubicBezTo>
                    <a:pt x="37" y="99"/>
                    <a:pt x="36" y="99"/>
                    <a:pt x="37" y="99"/>
                  </a:cubicBezTo>
                  <a:cubicBezTo>
                    <a:pt x="38" y="99"/>
                    <a:pt x="38" y="99"/>
                    <a:pt x="38" y="99"/>
                  </a:cubicBezTo>
                  <a:cubicBezTo>
                    <a:pt x="38" y="99"/>
                    <a:pt x="38" y="99"/>
                    <a:pt x="39" y="99"/>
                  </a:cubicBezTo>
                  <a:cubicBezTo>
                    <a:pt x="40" y="99"/>
                    <a:pt x="40" y="99"/>
                    <a:pt x="40" y="99"/>
                  </a:cubicBezTo>
                  <a:cubicBezTo>
                    <a:pt x="41" y="99"/>
                    <a:pt x="40" y="99"/>
                    <a:pt x="40" y="100"/>
                  </a:cubicBezTo>
                  <a:cubicBezTo>
                    <a:pt x="41" y="100"/>
                    <a:pt x="41" y="100"/>
                    <a:pt x="41" y="101"/>
                  </a:cubicBezTo>
                  <a:cubicBezTo>
                    <a:pt x="42" y="101"/>
                    <a:pt x="42" y="101"/>
                    <a:pt x="42" y="102"/>
                  </a:cubicBezTo>
                  <a:cubicBezTo>
                    <a:pt x="42" y="103"/>
                    <a:pt x="41" y="103"/>
                    <a:pt x="42" y="103"/>
                  </a:cubicBezTo>
                  <a:cubicBezTo>
                    <a:pt x="43" y="104"/>
                    <a:pt x="43" y="104"/>
                    <a:pt x="44" y="104"/>
                  </a:cubicBezTo>
                  <a:cubicBezTo>
                    <a:pt x="44" y="105"/>
                    <a:pt x="44" y="104"/>
                    <a:pt x="45" y="105"/>
                  </a:cubicBezTo>
                  <a:cubicBezTo>
                    <a:pt x="45" y="105"/>
                    <a:pt x="45" y="105"/>
                    <a:pt x="45" y="106"/>
                  </a:cubicBezTo>
                  <a:cubicBezTo>
                    <a:pt x="45" y="108"/>
                    <a:pt x="45" y="107"/>
                    <a:pt x="45" y="108"/>
                  </a:cubicBezTo>
                  <a:cubicBezTo>
                    <a:pt x="45" y="110"/>
                    <a:pt x="44" y="110"/>
                    <a:pt x="45" y="110"/>
                  </a:cubicBezTo>
                  <a:cubicBezTo>
                    <a:pt x="46" y="111"/>
                    <a:pt x="46" y="110"/>
                    <a:pt x="46" y="112"/>
                  </a:cubicBezTo>
                  <a:cubicBezTo>
                    <a:pt x="46" y="113"/>
                    <a:pt x="46" y="113"/>
                    <a:pt x="46" y="113"/>
                  </a:cubicBezTo>
                  <a:cubicBezTo>
                    <a:pt x="46" y="114"/>
                    <a:pt x="45" y="114"/>
                    <a:pt x="45" y="115"/>
                  </a:cubicBezTo>
                  <a:cubicBezTo>
                    <a:pt x="46" y="116"/>
                    <a:pt x="47" y="116"/>
                    <a:pt x="47" y="117"/>
                  </a:cubicBezTo>
                  <a:cubicBezTo>
                    <a:pt x="47" y="117"/>
                    <a:pt x="48" y="117"/>
                    <a:pt x="47" y="118"/>
                  </a:cubicBezTo>
                  <a:cubicBezTo>
                    <a:pt x="46" y="118"/>
                    <a:pt x="46" y="117"/>
                    <a:pt x="46" y="118"/>
                  </a:cubicBezTo>
                  <a:cubicBezTo>
                    <a:pt x="45" y="118"/>
                    <a:pt x="45" y="118"/>
                    <a:pt x="44" y="118"/>
                  </a:cubicBezTo>
                  <a:cubicBezTo>
                    <a:pt x="43" y="118"/>
                    <a:pt x="44" y="118"/>
                    <a:pt x="43" y="118"/>
                  </a:cubicBezTo>
                  <a:cubicBezTo>
                    <a:pt x="42" y="117"/>
                    <a:pt x="42" y="117"/>
                    <a:pt x="41" y="115"/>
                  </a:cubicBezTo>
                  <a:cubicBezTo>
                    <a:pt x="41" y="114"/>
                    <a:pt x="41" y="113"/>
                    <a:pt x="40" y="113"/>
                  </a:cubicBezTo>
                  <a:cubicBezTo>
                    <a:pt x="39" y="112"/>
                    <a:pt x="39" y="111"/>
                    <a:pt x="38" y="112"/>
                  </a:cubicBezTo>
                  <a:cubicBezTo>
                    <a:pt x="38" y="112"/>
                    <a:pt x="38" y="112"/>
                    <a:pt x="38" y="113"/>
                  </a:cubicBezTo>
                  <a:cubicBezTo>
                    <a:pt x="38" y="114"/>
                    <a:pt x="38" y="114"/>
                    <a:pt x="38" y="115"/>
                  </a:cubicBezTo>
                  <a:cubicBezTo>
                    <a:pt x="38" y="115"/>
                    <a:pt x="38" y="115"/>
                    <a:pt x="37" y="115"/>
                  </a:cubicBezTo>
                  <a:cubicBezTo>
                    <a:pt x="36" y="115"/>
                    <a:pt x="36" y="115"/>
                    <a:pt x="36" y="115"/>
                  </a:cubicBezTo>
                  <a:cubicBezTo>
                    <a:pt x="35" y="115"/>
                    <a:pt x="36" y="116"/>
                    <a:pt x="35" y="116"/>
                  </a:cubicBezTo>
                  <a:cubicBezTo>
                    <a:pt x="35" y="116"/>
                    <a:pt x="34" y="115"/>
                    <a:pt x="34" y="115"/>
                  </a:cubicBezTo>
                  <a:cubicBezTo>
                    <a:pt x="34" y="115"/>
                    <a:pt x="34" y="115"/>
                    <a:pt x="34" y="114"/>
                  </a:cubicBezTo>
                  <a:cubicBezTo>
                    <a:pt x="34" y="114"/>
                    <a:pt x="34" y="113"/>
                    <a:pt x="34" y="113"/>
                  </a:cubicBezTo>
                  <a:cubicBezTo>
                    <a:pt x="34" y="113"/>
                    <a:pt x="34" y="112"/>
                    <a:pt x="34" y="112"/>
                  </a:cubicBezTo>
                  <a:cubicBezTo>
                    <a:pt x="33" y="112"/>
                    <a:pt x="33" y="112"/>
                    <a:pt x="33" y="112"/>
                  </a:cubicBezTo>
                  <a:cubicBezTo>
                    <a:pt x="33" y="112"/>
                    <a:pt x="32" y="111"/>
                    <a:pt x="32" y="112"/>
                  </a:cubicBezTo>
                  <a:cubicBezTo>
                    <a:pt x="32" y="112"/>
                    <a:pt x="31" y="112"/>
                    <a:pt x="31" y="112"/>
                  </a:cubicBezTo>
                  <a:cubicBezTo>
                    <a:pt x="31" y="112"/>
                    <a:pt x="31" y="111"/>
                    <a:pt x="31" y="112"/>
                  </a:cubicBezTo>
                  <a:cubicBezTo>
                    <a:pt x="30" y="113"/>
                    <a:pt x="30" y="113"/>
                    <a:pt x="30" y="113"/>
                  </a:cubicBezTo>
                  <a:cubicBezTo>
                    <a:pt x="29" y="113"/>
                    <a:pt x="28" y="112"/>
                    <a:pt x="28" y="112"/>
                  </a:cubicBezTo>
                  <a:cubicBezTo>
                    <a:pt x="28" y="112"/>
                    <a:pt x="28" y="112"/>
                    <a:pt x="27" y="112"/>
                  </a:cubicBezTo>
                  <a:cubicBezTo>
                    <a:pt x="26" y="112"/>
                    <a:pt x="27" y="111"/>
                    <a:pt x="26" y="111"/>
                  </a:cubicBezTo>
                  <a:cubicBezTo>
                    <a:pt x="25" y="112"/>
                    <a:pt x="25" y="111"/>
                    <a:pt x="25" y="112"/>
                  </a:cubicBezTo>
                  <a:cubicBezTo>
                    <a:pt x="24" y="112"/>
                    <a:pt x="24" y="113"/>
                    <a:pt x="24" y="113"/>
                  </a:cubicBezTo>
                  <a:cubicBezTo>
                    <a:pt x="23" y="113"/>
                    <a:pt x="24" y="113"/>
                    <a:pt x="23" y="112"/>
                  </a:cubicBezTo>
                  <a:cubicBezTo>
                    <a:pt x="22" y="112"/>
                    <a:pt x="20" y="112"/>
                    <a:pt x="20" y="112"/>
                  </a:cubicBezTo>
                  <a:cubicBezTo>
                    <a:pt x="20" y="113"/>
                    <a:pt x="20" y="113"/>
                    <a:pt x="20" y="113"/>
                  </a:cubicBezTo>
                  <a:cubicBezTo>
                    <a:pt x="19" y="113"/>
                    <a:pt x="19" y="113"/>
                    <a:pt x="19" y="113"/>
                  </a:cubicBezTo>
                  <a:cubicBezTo>
                    <a:pt x="19" y="113"/>
                    <a:pt x="18" y="113"/>
                    <a:pt x="18" y="113"/>
                  </a:cubicBezTo>
                  <a:cubicBezTo>
                    <a:pt x="18" y="114"/>
                    <a:pt x="18" y="114"/>
                    <a:pt x="18" y="115"/>
                  </a:cubicBezTo>
                  <a:cubicBezTo>
                    <a:pt x="18" y="116"/>
                    <a:pt x="18" y="116"/>
                    <a:pt x="19" y="116"/>
                  </a:cubicBezTo>
                  <a:cubicBezTo>
                    <a:pt x="19" y="117"/>
                    <a:pt x="19" y="117"/>
                    <a:pt x="19" y="117"/>
                  </a:cubicBezTo>
                  <a:cubicBezTo>
                    <a:pt x="19" y="118"/>
                    <a:pt x="18" y="118"/>
                    <a:pt x="19" y="119"/>
                  </a:cubicBezTo>
                  <a:cubicBezTo>
                    <a:pt x="19" y="119"/>
                    <a:pt x="20" y="119"/>
                    <a:pt x="20" y="120"/>
                  </a:cubicBezTo>
                  <a:cubicBezTo>
                    <a:pt x="19" y="121"/>
                    <a:pt x="19" y="120"/>
                    <a:pt x="19" y="121"/>
                  </a:cubicBezTo>
                  <a:cubicBezTo>
                    <a:pt x="19" y="122"/>
                    <a:pt x="19" y="122"/>
                    <a:pt x="19" y="123"/>
                  </a:cubicBezTo>
                  <a:cubicBezTo>
                    <a:pt x="19" y="123"/>
                    <a:pt x="18" y="124"/>
                    <a:pt x="18" y="124"/>
                  </a:cubicBezTo>
                  <a:cubicBezTo>
                    <a:pt x="18" y="124"/>
                    <a:pt x="18" y="124"/>
                    <a:pt x="18" y="125"/>
                  </a:cubicBezTo>
                  <a:cubicBezTo>
                    <a:pt x="18" y="125"/>
                    <a:pt x="18" y="125"/>
                    <a:pt x="19" y="126"/>
                  </a:cubicBezTo>
                  <a:cubicBezTo>
                    <a:pt x="20" y="126"/>
                    <a:pt x="20" y="126"/>
                    <a:pt x="20" y="127"/>
                  </a:cubicBezTo>
                  <a:cubicBezTo>
                    <a:pt x="20" y="127"/>
                    <a:pt x="21" y="127"/>
                    <a:pt x="21" y="127"/>
                  </a:cubicBezTo>
                  <a:cubicBezTo>
                    <a:pt x="21" y="127"/>
                    <a:pt x="21" y="127"/>
                    <a:pt x="22" y="128"/>
                  </a:cubicBezTo>
                  <a:cubicBezTo>
                    <a:pt x="22" y="128"/>
                    <a:pt x="23" y="128"/>
                    <a:pt x="24" y="128"/>
                  </a:cubicBezTo>
                  <a:cubicBezTo>
                    <a:pt x="24" y="128"/>
                    <a:pt x="24" y="128"/>
                    <a:pt x="25" y="128"/>
                  </a:cubicBezTo>
                  <a:cubicBezTo>
                    <a:pt x="26" y="128"/>
                    <a:pt x="25" y="128"/>
                    <a:pt x="26" y="128"/>
                  </a:cubicBezTo>
                  <a:cubicBezTo>
                    <a:pt x="27" y="129"/>
                    <a:pt x="26" y="129"/>
                    <a:pt x="27" y="128"/>
                  </a:cubicBezTo>
                  <a:cubicBezTo>
                    <a:pt x="28" y="128"/>
                    <a:pt x="27" y="127"/>
                    <a:pt x="28" y="127"/>
                  </a:cubicBezTo>
                  <a:cubicBezTo>
                    <a:pt x="29" y="127"/>
                    <a:pt x="29" y="127"/>
                    <a:pt x="29" y="127"/>
                  </a:cubicBezTo>
                  <a:cubicBezTo>
                    <a:pt x="29" y="127"/>
                    <a:pt x="29" y="127"/>
                    <a:pt x="30" y="127"/>
                  </a:cubicBezTo>
                  <a:cubicBezTo>
                    <a:pt x="31" y="127"/>
                    <a:pt x="31" y="126"/>
                    <a:pt x="31" y="127"/>
                  </a:cubicBezTo>
                  <a:cubicBezTo>
                    <a:pt x="31" y="128"/>
                    <a:pt x="31" y="128"/>
                    <a:pt x="30" y="129"/>
                  </a:cubicBezTo>
                  <a:cubicBezTo>
                    <a:pt x="30" y="129"/>
                    <a:pt x="29" y="129"/>
                    <a:pt x="30" y="130"/>
                  </a:cubicBezTo>
                  <a:cubicBezTo>
                    <a:pt x="30" y="131"/>
                    <a:pt x="30" y="131"/>
                    <a:pt x="30" y="131"/>
                  </a:cubicBezTo>
                  <a:cubicBezTo>
                    <a:pt x="29" y="132"/>
                    <a:pt x="28" y="132"/>
                    <a:pt x="29" y="132"/>
                  </a:cubicBezTo>
                  <a:cubicBezTo>
                    <a:pt x="30" y="132"/>
                    <a:pt x="30" y="132"/>
                    <a:pt x="30" y="133"/>
                  </a:cubicBezTo>
                  <a:cubicBezTo>
                    <a:pt x="31" y="133"/>
                    <a:pt x="31" y="132"/>
                    <a:pt x="31" y="133"/>
                  </a:cubicBezTo>
                  <a:cubicBezTo>
                    <a:pt x="31" y="134"/>
                    <a:pt x="32" y="135"/>
                    <a:pt x="32" y="135"/>
                  </a:cubicBezTo>
                  <a:cubicBezTo>
                    <a:pt x="32" y="135"/>
                    <a:pt x="33" y="134"/>
                    <a:pt x="33" y="135"/>
                  </a:cubicBezTo>
                  <a:cubicBezTo>
                    <a:pt x="33" y="136"/>
                    <a:pt x="33" y="136"/>
                    <a:pt x="32" y="136"/>
                  </a:cubicBezTo>
                  <a:cubicBezTo>
                    <a:pt x="32" y="136"/>
                    <a:pt x="32" y="136"/>
                    <a:pt x="31" y="135"/>
                  </a:cubicBezTo>
                  <a:cubicBezTo>
                    <a:pt x="31" y="135"/>
                    <a:pt x="31" y="135"/>
                    <a:pt x="30" y="135"/>
                  </a:cubicBezTo>
                  <a:cubicBezTo>
                    <a:pt x="30" y="134"/>
                    <a:pt x="30" y="134"/>
                    <a:pt x="29" y="134"/>
                  </a:cubicBezTo>
                  <a:cubicBezTo>
                    <a:pt x="29" y="135"/>
                    <a:pt x="29" y="135"/>
                    <a:pt x="28" y="135"/>
                  </a:cubicBezTo>
                  <a:cubicBezTo>
                    <a:pt x="28" y="135"/>
                    <a:pt x="27" y="134"/>
                    <a:pt x="27" y="135"/>
                  </a:cubicBezTo>
                  <a:cubicBezTo>
                    <a:pt x="26" y="135"/>
                    <a:pt x="26" y="135"/>
                    <a:pt x="26" y="136"/>
                  </a:cubicBezTo>
                  <a:cubicBezTo>
                    <a:pt x="26" y="137"/>
                    <a:pt x="26" y="136"/>
                    <a:pt x="26" y="137"/>
                  </a:cubicBezTo>
                  <a:cubicBezTo>
                    <a:pt x="25" y="138"/>
                    <a:pt x="25" y="137"/>
                    <a:pt x="25" y="138"/>
                  </a:cubicBezTo>
                  <a:cubicBezTo>
                    <a:pt x="25" y="140"/>
                    <a:pt x="25" y="140"/>
                    <a:pt x="24" y="140"/>
                  </a:cubicBezTo>
                  <a:cubicBezTo>
                    <a:pt x="24" y="141"/>
                    <a:pt x="24" y="141"/>
                    <a:pt x="24" y="141"/>
                  </a:cubicBezTo>
                  <a:cubicBezTo>
                    <a:pt x="24" y="142"/>
                    <a:pt x="23" y="143"/>
                    <a:pt x="23" y="143"/>
                  </a:cubicBezTo>
                  <a:cubicBezTo>
                    <a:pt x="23" y="143"/>
                    <a:pt x="24" y="145"/>
                    <a:pt x="24" y="145"/>
                  </a:cubicBezTo>
                  <a:cubicBezTo>
                    <a:pt x="24" y="145"/>
                    <a:pt x="24" y="145"/>
                    <a:pt x="24" y="145"/>
                  </a:cubicBezTo>
                  <a:cubicBezTo>
                    <a:pt x="25" y="145"/>
                    <a:pt x="25" y="145"/>
                    <a:pt x="25" y="146"/>
                  </a:cubicBezTo>
                  <a:cubicBezTo>
                    <a:pt x="25" y="147"/>
                    <a:pt x="25" y="147"/>
                    <a:pt x="25" y="147"/>
                  </a:cubicBezTo>
                  <a:cubicBezTo>
                    <a:pt x="24" y="148"/>
                    <a:pt x="24" y="148"/>
                    <a:pt x="24" y="148"/>
                  </a:cubicBezTo>
                  <a:cubicBezTo>
                    <a:pt x="24" y="148"/>
                    <a:pt x="24" y="148"/>
                    <a:pt x="24" y="149"/>
                  </a:cubicBezTo>
                  <a:cubicBezTo>
                    <a:pt x="24" y="150"/>
                    <a:pt x="24" y="150"/>
                    <a:pt x="23" y="151"/>
                  </a:cubicBezTo>
                  <a:cubicBezTo>
                    <a:pt x="23" y="151"/>
                    <a:pt x="22" y="152"/>
                    <a:pt x="22" y="152"/>
                  </a:cubicBezTo>
                  <a:cubicBezTo>
                    <a:pt x="22" y="153"/>
                    <a:pt x="22" y="153"/>
                    <a:pt x="22" y="154"/>
                  </a:cubicBezTo>
                  <a:cubicBezTo>
                    <a:pt x="22" y="155"/>
                    <a:pt x="21" y="155"/>
                    <a:pt x="21" y="155"/>
                  </a:cubicBezTo>
                  <a:cubicBezTo>
                    <a:pt x="21" y="155"/>
                    <a:pt x="21" y="155"/>
                    <a:pt x="21" y="156"/>
                  </a:cubicBezTo>
                  <a:cubicBezTo>
                    <a:pt x="21" y="157"/>
                    <a:pt x="22" y="156"/>
                    <a:pt x="21" y="157"/>
                  </a:cubicBezTo>
                  <a:cubicBezTo>
                    <a:pt x="21" y="158"/>
                    <a:pt x="20" y="159"/>
                    <a:pt x="20" y="159"/>
                  </a:cubicBezTo>
                  <a:cubicBezTo>
                    <a:pt x="20" y="159"/>
                    <a:pt x="19" y="159"/>
                    <a:pt x="19" y="159"/>
                  </a:cubicBezTo>
                  <a:cubicBezTo>
                    <a:pt x="18" y="159"/>
                    <a:pt x="17" y="158"/>
                    <a:pt x="17" y="158"/>
                  </a:cubicBezTo>
                  <a:cubicBezTo>
                    <a:pt x="16" y="158"/>
                    <a:pt x="16" y="158"/>
                    <a:pt x="16" y="157"/>
                  </a:cubicBezTo>
                  <a:cubicBezTo>
                    <a:pt x="15" y="157"/>
                    <a:pt x="15" y="156"/>
                    <a:pt x="15" y="156"/>
                  </a:cubicBezTo>
                  <a:cubicBezTo>
                    <a:pt x="15" y="156"/>
                    <a:pt x="15" y="155"/>
                    <a:pt x="14" y="156"/>
                  </a:cubicBezTo>
                  <a:cubicBezTo>
                    <a:pt x="14" y="156"/>
                    <a:pt x="14" y="156"/>
                    <a:pt x="13" y="156"/>
                  </a:cubicBezTo>
                  <a:cubicBezTo>
                    <a:pt x="12" y="157"/>
                    <a:pt x="12" y="157"/>
                    <a:pt x="12" y="156"/>
                  </a:cubicBezTo>
                  <a:cubicBezTo>
                    <a:pt x="11" y="156"/>
                    <a:pt x="11" y="155"/>
                    <a:pt x="10" y="155"/>
                  </a:cubicBezTo>
                  <a:cubicBezTo>
                    <a:pt x="10" y="155"/>
                    <a:pt x="7" y="159"/>
                    <a:pt x="7" y="159"/>
                  </a:cubicBezTo>
                  <a:cubicBezTo>
                    <a:pt x="7" y="160"/>
                    <a:pt x="7" y="160"/>
                    <a:pt x="7" y="160"/>
                  </a:cubicBezTo>
                  <a:cubicBezTo>
                    <a:pt x="9" y="160"/>
                    <a:pt x="9" y="160"/>
                    <a:pt x="9" y="160"/>
                  </a:cubicBezTo>
                  <a:cubicBezTo>
                    <a:pt x="9" y="160"/>
                    <a:pt x="9" y="161"/>
                    <a:pt x="9" y="161"/>
                  </a:cubicBezTo>
                  <a:cubicBezTo>
                    <a:pt x="9" y="162"/>
                    <a:pt x="10" y="162"/>
                    <a:pt x="10" y="162"/>
                  </a:cubicBezTo>
                  <a:cubicBezTo>
                    <a:pt x="10" y="163"/>
                    <a:pt x="10" y="163"/>
                    <a:pt x="10" y="163"/>
                  </a:cubicBezTo>
                  <a:cubicBezTo>
                    <a:pt x="10" y="164"/>
                    <a:pt x="9" y="164"/>
                    <a:pt x="9" y="165"/>
                  </a:cubicBezTo>
                  <a:cubicBezTo>
                    <a:pt x="10" y="166"/>
                    <a:pt x="10" y="165"/>
                    <a:pt x="10" y="166"/>
                  </a:cubicBezTo>
                  <a:cubicBezTo>
                    <a:pt x="10" y="167"/>
                    <a:pt x="11" y="167"/>
                    <a:pt x="10" y="167"/>
                  </a:cubicBezTo>
                  <a:cubicBezTo>
                    <a:pt x="10" y="168"/>
                    <a:pt x="11" y="168"/>
                    <a:pt x="10" y="169"/>
                  </a:cubicBezTo>
                  <a:cubicBezTo>
                    <a:pt x="10" y="170"/>
                    <a:pt x="10" y="170"/>
                    <a:pt x="11" y="171"/>
                  </a:cubicBezTo>
                  <a:cubicBezTo>
                    <a:pt x="11" y="171"/>
                    <a:pt x="12" y="171"/>
                    <a:pt x="12" y="172"/>
                  </a:cubicBezTo>
                  <a:cubicBezTo>
                    <a:pt x="12" y="173"/>
                    <a:pt x="12" y="172"/>
                    <a:pt x="12" y="173"/>
                  </a:cubicBezTo>
                  <a:cubicBezTo>
                    <a:pt x="12" y="174"/>
                    <a:pt x="12" y="174"/>
                    <a:pt x="12" y="174"/>
                  </a:cubicBezTo>
                  <a:cubicBezTo>
                    <a:pt x="13" y="175"/>
                    <a:pt x="13" y="174"/>
                    <a:pt x="13" y="175"/>
                  </a:cubicBezTo>
                  <a:cubicBezTo>
                    <a:pt x="13" y="175"/>
                    <a:pt x="13" y="177"/>
                    <a:pt x="14" y="177"/>
                  </a:cubicBezTo>
                  <a:cubicBezTo>
                    <a:pt x="15" y="177"/>
                    <a:pt x="15" y="177"/>
                    <a:pt x="15" y="177"/>
                  </a:cubicBezTo>
                  <a:cubicBezTo>
                    <a:pt x="16" y="177"/>
                    <a:pt x="16" y="177"/>
                    <a:pt x="16" y="177"/>
                  </a:cubicBezTo>
                  <a:cubicBezTo>
                    <a:pt x="16" y="178"/>
                    <a:pt x="16" y="178"/>
                    <a:pt x="16" y="178"/>
                  </a:cubicBezTo>
                  <a:cubicBezTo>
                    <a:pt x="15" y="179"/>
                    <a:pt x="15" y="179"/>
                    <a:pt x="15" y="180"/>
                  </a:cubicBezTo>
                  <a:cubicBezTo>
                    <a:pt x="15" y="180"/>
                    <a:pt x="16" y="180"/>
                    <a:pt x="16" y="181"/>
                  </a:cubicBezTo>
                  <a:cubicBezTo>
                    <a:pt x="15" y="181"/>
                    <a:pt x="14" y="181"/>
                    <a:pt x="14" y="182"/>
                  </a:cubicBezTo>
                  <a:cubicBezTo>
                    <a:pt x="15" y="182"/>
                    <a:pt x="15" y="182"/>
                    <a:pt x="15" y="182"/>
                  </a:cubicBezTo>
                  <a:cubicBezTo>
                    <a:pt x="15" y="183"/>
                    <a:pt x="15" y="183"/>
                    <a:pt x="15" y="183"/>
                  </a:cubicBezTo>
                  <a:cubicBezTo>
                    <a:pt x="15" y="183"/>
                    <a:pt x="16" y="184"/>
                    <a:pt x="16" y="184"/>
                  </a:cubicBezTo>
                  <a:cubicBezTo>
                    <a:pt x="16" y="184"/>
                    <a:pt x="17" y="184"/>
                    <a:pt x="16" y="184"/>
                  </a:cubicBezTo>
                  <a:cubicBezTo>
                    <a:pt x="16" y="185"/>
                    <a:pt x="15" y="185"/>
                    <a:pt x="15" y="185"/>
                  </a:cubicBezTo>
                  <a:cubicBezTo>
                    <a:pt x="16" y="185"/>
                    <a:pt x="17" y="185"/>
                    <a:pt x="17" y="186"/>
                  </a:cubicBezTo>
                  <a:cubicBezTo>
                    <a:pt x="16" y="186"/>
                    <a:pt x="16" y="186"/>
                    <a:pt x="16" y="186"/>
                  </a:cubicBezTo>
                  <a:cubicBezTo>
                    <a:pt x="15" y="187"/>
                    <a:pt x="14" y="187"/>
                    <a:pt x="14" y="187"/>
                  </a:cubicBezTo>
                  <a:cubicBezTo>
                    <a:pt x="14" y="187"/>
                    <a:pt x="13" y="187"/>
                    <a:pt x="13" y="188"/>
                  </a:cubicBezTo>
                  <a:cubicBezTo>
                    <a:pt x="13" y="188"/>
                    <a:pt x="14" y="189"/>
                    <a:pt x="14" y="189"/>
                  </a:cubicBezTo>
                  <a:cubicBezTo>
                    <a:pt x="14" y="189"/>
                    <a:pt x="14" y="189"/>
                    <a:pt x="14" y="189"/>
                  </a:cubicBezTo>
                  <a:cubicBezTo>
                    <a:pt x="14" y="189"/>
                    <a:pt x="15" y="190"/>
                    <a:pt x="14" y="190"/>
                  </a:cubicBezTo>
                  <a:cubicBezTo>
                    <a:pt x="14" y="191"/>
                    <a:pt x="13" y="190"/>
                    <a:pt x="13" y="191"/>
                  </a:cubicBezTo>
                  <a:cubicBezTo>
                    <a:pt x="13" y="191"/>
                    <a:pt x="13" y="191"/>
                    <a:pt x="13" y="192"/>
                  </a:cubicBezTo>
                  <a:cubicBezTo>
                    <a:pt x="14" y="193"/>
                    <a:pt x="14" y="192"/>
                    <a:pt x="14" y="193"/>
                  </a:cubicBezTo>
                  <a:cubicBezTo>
                    <a:pt x="14" y="193"/>
                    <a:pt x="14" y="194"/>
                    <a:pt x="14" y="194"/>
                  </a:cubicBezTo>
                  <a:cubicBezTo>
                    <a:pt x="14" y="194"/>
                    <a:pt x="13" y="193"/>
                    <a:pt x="14" y="194"/>
                  </a:cubicBezTo>
                  <a:cubicBezTo>
                    <a:pt x="14" y="195"/>
                    <a:pt x="14" y="195"/>
                    <a:pt x="13" y="196"/>
                  </a:cubicBezTo>
                  <a:cubicBezTo>
                    <a:pt x="13" y="196"/>
                    <a:pt x="13" y="195"/>
                    <a:pt x="13" y="196"/>
                  </a:cubicBezTo>
                  <a:cubicBezTo>
                    <a:pt x="13" y="196"/>
                    <a:pt x="14" y="197"/>
                    <a:pt x="13" y="197"/>
                  </a:cubicBezTo>
                  <a:cubicBezTo>
                    <a:pt x="13" y="197"/>
                    <a:pt x="13" y="197"/>
                    <a:pt x="12" y="197"/>
                  </a:cubicBezTo>
                  <a:cubicBezTo>
                    <a:pt x="12" y="198"/>
                    <a:pt x="12" y="198"/>
                    <a:pt x="12" y="198"/>
                  </a:cubicBezTo>
                  <a:cubicBezTo>
                    <a:pt x="12" y="198"/>
                    <a:pt x="11" y="198"/>
                    <a:pt x="11" y="199"/>
                  </a:cubicBezTo>
                  <a:cubicBezTo>
                    <a:pt x="11" y="200"/>
                    <a:pt x="11" y="200"/>
                    <a:pt x="11" y="200"/>
                  </a:cubicBezTo>
                  <a:cubicBezTo>
                    <a:pt x="11" y="200"/>
                    <a:pt x="10" y="199"/>
                    <a:pt x="10" y="200"/>
                  </a:cubicBezTo>
                  <a:cubicBezTo>
                    <a:pt x="10" y="201"/>
                    <a:pt x="9" y="202"/>
                    <a:pt x="9" y="202"/>
                  </a:cubicBezTo>
                  <a:cubicBezTo>
                    <a:pt x="8" y="203"/>
                    <a:pt x="8" y="203"/>
                    <a:pt x="8" y="203"/>
                  </a:cubicBezTo>
                  <a:cubicBezTo>
                    <a:pt x="8" y="203"/>
                    <a:pt x="7" y="202"/>
                    <a:pt x="7" y="203"/>
                  </a:cubicBezTo>
                  <a:cubicBezTo>
                    <a:pt x="7" y="203"/>
                    <a:pt x="7" y="203"/>
                    <a:pt x="7" y="204"/>
                  </a:cubicBezTo>
                  <a:cubicBezTo>
                    <a:pt x="7" y="204"/>
                    <a:pt x="7" y="204"/>
                    <a:pt x="6" y="204"/>
                  </a:cubicBezTo>
                  <a:cubicBezTo>
                    <a:pt x="6" y="205"/>
                    <a:pt x="6" y="205"/>
                    <a:pt x="5" y="205"/>
                  </a:cubicBezTo>
                  <a:cubicBezTo>
                    <a:pt x="5" y="205"/>
                    <a:pt x="4" y="205"/>
                    <a:pt x="4" y="206"/>
                  </a:cubicBezTo>
                  <a:cubicBezTo>
                    <a:pt x="4" y="206"/>
                    <a:pt x="3" y="206"/>
                    <a:pt x="3" y="206"/>
                  </a:cubicBezTo>
                  <a:cubicBezTo>
                    <a:pt x="3" y="206"/>
                    <a:pt x="3" y="206"/>
                    <a:pt x="3" y="206"/>
                  </a:cubicBezTo>
                  <a:cubicBezTo>
                    <a:pt x="3" y="206"/>
                    <a:pt x="3" y="206"/>
                    <a:pt x="3" y="207"/>
                  </a:cubicBezTo>
                  <a:cubicBezTo>
                    <a:pt x="3" y="207"/>
                    <a:pt x="3" y="208"/>
                    <a:pt x="3" y="208"/>
                  </a:cubicBezTo>
                  <a:cubicBezTo>
                    <a:pt x="3" y="208"/>
                    <a:pt x="3" y="207"/>
                    <a:pt x="2" y="207"/>
                  </a:cubicBezTo>
                  <a:cubicBezTo>
                    <a:pt x="2" y="207"/>
                    <a:pt x="2" y="207"/>
                    <a:pt x="2" y="207"/>
                  </a:cubicBezTo>
                  <a:cubicBezTo>
                    <a:pt x="2" y="207"/>
                    <a:pt x="1" y="208"/>
                    <a:pt x="2" y="208"/>
                  </a:cubicBezTo>
                  <a:cubicBezTo>
                    <a:pt x="2" y="208"/>
                    <a:pt x="2" y="208"/>
                    <a:pt x="2" y="208"/>
                  </a:cubicBezTo>
                  <a:cubicBezTo>
                    <a:pt x="2" y="208"/>
                    <a:pt x="2" y="208"/>
                    <a:pt x="2" y="209"/>
                  </a:cubicBezTo>
                  <a:cubicBezTo>
                    <a:pt x="1" y="209"/>
                    <a:pt x="1" y="209"/>
                    <a:pt x="1" y="210"/>
                  </a:cubicBezTo>
                  <a:cubicBezTo>
                    <a:pt x="0" y="210"/>
                    <a:pt x="1" y="211"/>
                    <a:pt x="1" y="211"/>
                  </a:cubicBezTo>
                  <a:cubicBezTo>
                    <a:pt x="1" y="211"/>
                    <a:pt x="1" y="210"/>
                    <a:pt x="2" y="210"/>
                  </a:cubicBezTo>
                  <a:cubicBezTo>
                    <a:pt x="2" y="210"/>
                    <a:pt x="2" y="210"/>
                    <a:pt x="3" y="211"/>
                  </a:cubicBezTo>
                  <a:cubicBezTo>
                    <a:pt x="4" y="211"/>
                    <a:pt x="4" y="211"/>
                    <a:pt x="4" y="211"/>
                  </a:cubicBezTo>
                  <a:cubicBezTo>
                    <a:pt x="4" y="212"/>
                    <a:pt x="4" y="212"/>
                    <a:pt x="5" y="212"/>
                  </a:cubicBezTo>
                  <a:cubicBezTo>
                    <a:pt x="5" y="213"/>
                    <a:pt x="5" y="213"/>
                    <a:pt x="6" y="213"/>
                  </a:cubicBezTo>
                  <a:cubicBezTo>
                    <a:pt x="6" y="213"/>
                    <a:pt x="6" y="213"/>
                    <a:pt x="6" y="213"/>
                  </a:cubicBezTo>
                  <a:cubicBezTo>
                    <a:pt x="7" y="212"/>
                    <a:pt x="7" y="211"/>
                    <a:pt x="7" y="211"/>
                  </a:cubicBezTo>
                  <a:cubicBezTo>
                    <a:pt x="7" y="211"/>
                    <a:pt x="7" y="210"/>
                    <a:pt x="8" y="210"/>
                  </a:cubicBezTo>
                  <a:cubicBezTo>
                    <a:pt x="8" y="211"/>
                    <a:pt x="9" y="211"/>
                    <a:pt x="9" y="211"/>
                  </a:cubicBezTo>
                  <a:cubicBezTo>
                    <a:pt x="9" y="212"/>
                    <a:pt x="8" y="212"/>
                    <a:pt x="9" y="212"/>
                  </a:cubicBezTo>
                  <a:cubicBezTo>
                    <a:pt x="9" y="212"/>
                    <a:pt x="10" y="212"/>
                    <a:pt x="10" y="213"/>
                  </a:cubicBezTo>
                  <a:cubicBezTo>
                    <a:pt x="10" y="213"/>
                    <a:pt x="9" y="214"/>
                    <a:pt x="9" y="214"/>
                  </a:cubicBezTo>
                  <a:cubicBezTo>
                    <a:pt x="9" y="214"/>
                    <a:pt x="10" y="215"/>
                    <a:pt x="10" y="215"/>
                  </a:cubicBezTo>
                  <a:cubicBezTo>
                    <a:pt x="11" y="215"/>
                    <a:pt x="11" y="215"/>
                    <a:pt x="10" y="216"/>
                  </a:cubicBezTo>
                  <a:cubicBezTo>
                    <a:pt x="10" y="216"/>
                    <a:pt x="9" y="217"/>
                    <a:pt x="9" y="217"/>
                  </a:cubicBezTo>
                  <a:cubicBezTo>
                    <a:pt x="10" y="218"/>
                    <a:pt x="10" y="217"/>
                    <a:pt x="10" y="218"/>
                  </a:cubicBezTo>
                  <a:cubicBezTo>
                    <a:pt x="11" y="218"/>
                    <a:pt x="11" y="218"/>
                    <a:pt x="11" y="218"/>
                  </a:cubicBezTo>
                  <a:cubicBezTo>
                    <a:pt x="11" y="217"/>
                    <a:pt x="12" y="217"/>
                    <a:pt x="12" y="217"/>
                  </a:cubicBezTo>
                  <a:cubicBezTo>
                    <a:pt x="12" y="217"/>
                    <a:pt x="12" y="217"/>
                    <a:pt x="12" y="217"/>
                  </a:cubicBezTo>
                  <a:cubicBezTo>
                    <a:pt x="13" y="217"/>
                    <a:pt x="12" y="216"/>
                    <a:pt x="13" y="216"/>
                  </a:cubicBezTo>
                  <a:cubicBezTo>
                    <a:pt x="13" y="216"/>
                    <a:pt x="13" y="216"/>
                    <a:pt x="14" y="217"/>
                  </a:cubicBezTo>
                  <a:cubicBezTo>
                    <a:pt x="14" y="217"/>
                    <a:pt x="14" y="217"/>
                    <a:pt x="15" y="218"/>
                  </a:cubicBezTo>
                  <a:cubicBezTo>
                    <a:pt x="15" y="218"/>
                    <a:pt x="16" y="218"/>
                    <a:pt x="16" y="218"/>
                  </a:cubicBezTo>
                  <a:cubicBezTo>
                    <a:pt x="16" y="218"/>
                    <a:pt x="16" y="219"/>
                    <a:pt x="16" y="219"/>
                  </a:cubicBezTo>
                  <a:cubicBezTo>
                    <a:pt x="17" y="220"/>
                    <a:pt x="17" y="220"/>
                    <a:pt x="17" y="220"/>
                  </a:cubicBezTo>
                  <a:cubicBezTo>
                    <a:pt x="17" y="220"/>
                    <a:pt x="18" y="219"/>
                    <a:pt x="19" y="219"/>
                  </a:cubicBezTo>
                  <a:cubicBezTo>
                    <a:pt x="19" y="220"/>
                    <a:pt x="19" y="220"/>
                    <a:pt x="20" y="220"/>
                  </a:cubicBezTo>
                  <a:cubicBezTo>
                    <a:pt x="20" y="220"/>
                    <a:pt x="20" y="220"/>
                    <a:pt x="20" y="220"/>
                  </a:cubicBezTo>
                  <a:cubicBezTo>
                    <a:pt x="21" y="220"/>
                    <a:pt x="21" y="220"/>
                    <a:pt x="21" y="221"/>
                  </a:cubicBezTo>
                  <a:cubicBezTo>
                    <a:pt x="21" y="221"/>
                    <a:pt x="21" y="221"/>
                    <a:pt x="21" y="221"/>
                  </a:cubicBezTo>
                  <a:cubicBezTo>
                    <a:pt x="22" y="221"/>
                    <a:pt x="22" y="221"/>
                    <a:pt x="22" y="221"/>
                  </a:cubicBezTo>
                  <a:cubicBezTo>
                    <a:pt x="23" y="221"/>
                    <a:pt x="24" y="221"/>
                    <a:pt x="24" y="221"/>
                  </a:cubicBezTo>
                  <a:cubicBezTo>
                    <a:pt x="24" y="221"/>
                    <a:pt x="24" y="220"/>
                    <a:pt x="25" y="220"/>
                  </a:cubicBezTo>
                  <a:cubicBezTo>
                    <a:pt x="25" y="220"/>
                    <a:pt x="26" y="219"/>
                    <a:pt x="26" y="220"/>
                  </a:cubicBezTo>
                  <a:cubicBezTo>
                    <a:pt x="26" y="221"/>
                    <a:pt x="26" y="220"/>
                    <a:pt x="27" y="220"/>
                  </a:cubicBezTo>
                  <a:cubicBezTo>
                    <a:pt x="27" y="220"/>
                    <a:pt x="28" y="220"/>
                    <a:pt x="28" y="220"/>
                  </a:cubicBezTo>
                  <a:cubicBezTo>
                    <a:pt x="28" y="220"/>
                    <a:pt x="28" y="219"/>
                    <a:pt x="29" y="219"/>
                  </a:cubicBezTo>
                  <a:cubicBezTo>
                    <a:pt x="29" y="219"/>
                    <a:pt x="30" y="219"/>
                    <a:pt x="30" y="219"/>
                  </a:cubicBezTo>
                  <a:cubicBezTo>
                    <a:pt x="30" y="220"/>
                    <a:pt x="30" y="220"/>
                    <a:pt x="31" y="221"/>
                  </a:cubicBezTo>
                  <a:cubicBezTo>
                    <a:pt x="31" y="221"/>
                    <a:pt x="31" y="221"/>
                    <a:pt x="32" y="221"/>
                  </a:cubicBezTo>
                  <a:cubicBezTo>
                    <a:pt x="32" y="221"/>
                    <a:pt x="32" y="221"/>
                    <a:pt x="32" y="221"/>
                  </a:cubicBezTo>
                  <a:cubicBezTo>
                    <a:pt x="33" y="221"/>
                    <a:pt x="33" y="221"/>
                    <a:pt x="34" y="221"/>
                  </a:cubicBezTo>
                  <a:cubicBezTo>
                    <a:pt x="34" y="221"/>
                    <a:pt x="34" y="221"/>
                    <a:pt x="34" y="221"/>
                  </a:cubicBezTo>
                  <a:cubicBezTo>
                    <a:pt x="35" y="222"/>
                    <a:pt x="35" y="222"/>
                    <a:pt x="35" y="222"/>
                  </a:cubicBezTo>
                  <a:cubicBezTo>
                    <a:pt x="35" y="223"/>
                    <a:pt x="35" y="222"/>
                    <a:pt x="36" y="223"/>
                  </a:cubicBezTo>
                  <a:cubicBezTo>
                    <a:pt x="37" y="224"/>
                    <a:pt x="37" y="224"/>
                    <a:pt x="38" y="225"/>
                  </a:cubicBezTo>
                  <a:cubicBezTo>
                    <a:pt x="38" y="225"/>
                    <a:pt x="39" y="225"/>
                    <a:pt x="38" y="225"/>
                  </a:cubicBezTo>
                  <a:cubicBezTo>
                    <a:pt x="38" y="226"/>
                    <a:pt x="37" y="225"/>
                    <a:pt x="37" y="225"/>
                  </a:cubicBezTo>
                  <a:cubicBezTo>
                    <a:pt x="37" y="226"/>
                    <a:pt x="38" y="226"/>
                    <a:pt x="37" y="227"/>
                  </a:cubicBezTo>
                  <a:cubicBezTo>
                    <a:pt x="37" y="227"/>
                    <a:pt x="37" y="227"/>
                    <a:pt x="37" y="228"/>
                  </a:cubicBezTo>
                  <a:cubicBezTo>
                    <a:pt x="36" y="228"/>
                    <a:pt x="36" y="227"/>
                    <a:pt x="36" y="229"/>
                  </a:cubicBezTo>
                  <a:cubicBezTo>
                    <a:pt x="37" y="230"/>
                    <a:pt x="37" y="230"/>
                    <a:pt x="37" y="231"/>
                  </a:cubicBezTo>
                  <a:cubicBezTo>
                    <a:pt x="37" y="231"/>
                    <a:pt x="38" y="231"/>
                    <a:pt x="38" y="231"/>
                  </a:cubicBezTo>
                  <a:cubicBezTo>
                    <a:pt x="38" y="231"/>
                    <a:pt x="38" y="231"/>
                    <a:pt x="39" y="231"/>
                  </a:cubicBezTo>
                  <a:cubicBezTo>
                    <a:pt x="39" y="231"/>
                    <a:pt x="40" y="231"/>
                    <a:pt x="40" y="231"/>
                  </a:cubicBezTo>
                  <a:cubicBezTo>
                    <a:pt x="40" y="231"/>
                    <a:pt x="39" y="232"/>
                    <a:pt x="39" y="232"/>
                  </a:cubicBezTo>
                  <a:cubicBezTo>
                    <a:pt x="39" y="232"/>
                    <a:pt x="40" y="232"/>
                    <a:pt x="41" y="233"/>
                  </a:cubicBezTo>
                  <a:cubicBezTo>
                    <a:pt x="41" y="233"/>
                    <a:pt x="41" y="233"/>
                    <a:pt x="41" y="233"/>
                  </a:cubicBezTo>
                  <a:cubicBezTo>
                    <a:pt x="40" y="234"/>
                    <a:pt x="40" y="234"/>
                    <a:pt x="40" y="234"/>
                  </a:cubicBezTo>
                  <a:cubicBezTo>
                    <a:pt x="40" y="235"/>
                    <a:pt x="40" y="235"/>
                    <a:pt x="40" y="235"/>
                  </a:cubicBezTo>
                  <a:cubicBezTo>
                    <a:pt x="40" y="236"/>
                    <a:pt x="41" y="235"/>
                    <a:pt x="41" y="236"/>
                  </a:cubicBezTo>
                  <a:cubicBezTo>
                    <a:pt x="41" y="236"/>
                    <a:pt x="41" y="237"/>
                    <a:pt x="41" y="237"/>
                  </a:cubicBezTo>
                  <a:cubicBezTo>
                    <a:pt x="42" y="238"/>
                    <a:pt x="42" y="239"/>
                    <a:pt x="43" y="239"/>
                  </a:cubicBezTo>
                  <a:cubicBezTo>
                    <a:pt x="43" y="239"/>
                    <a:pt x="44" y="240"/>
                    <a:pt x="45" y="240"/>
                  </a:cubicBezTo>
                  <a:cubicBezTo>
                    <a:pt x="45" y="240"/>
                    <a:pt x="45" y="240"/>
                    <a:pt x="45" y="240"/>
                  </a:cubicBezTo>
                  <a:cubicBezTo>
                    <a:pt x="45" y="239"/>
                    <a:pt x="45" y="239"/>
                    <a:pt x="45" y="239"/>
                  </a:cubicBezTo>
                  <a:cubicBezTo>
                    <a:pt x="45" y="238"/>
                    <a:pt x="45" y="238"/>
                    <a:pt x="45" y="238"/>
                  </a:cubicBezTo>
                  <a:cubicBezTo>
                    <a:pt x="46" y="237"/>
                    <a:pt x="46" y="237"/>
                    <a:pt x="46" y="237"/>
                  </a:cubicBezTo>
                  <a:cubicBezTo>
                    <a:pt x="46" y="237"/>
                    <a:pt x="46" y="238"/>
                    <a:pt x="46" y="239"/>
                  </a:cubicBezTo>
                  <a:cubicBezTo>
                    <a:pt x="46" y="239"/>
                    <a:pt x="47" y="239"/>
                    <a:pt x="47" y="239"/>
                  </a:cubicBezTo>
                  <a:cubicBezTo>
                    <a:pt x="47" y="239"/>
                    <a:pt x="46" y="239"/>
                    <a:pt x="47" y="240"/>
                  </a:cubicBezTo>
                  <a:cubicBezTo>
                    <a:pt x="48" y="240"/>
                    <a:pt x="47" y="240"/>
                    <a:pt x="48" y="240"/>
                  </a:cubicBezTo>
                  <a:cubicBezTo>
                    <a:pt x="49" y="241"/>
                    <a:pt x="49" y="240"/>
                    <a:pt x="49" y="240"/>
                  </a:cubicBezTo>
                  <a:cubicBezTo>
                    <a:pt x="49" y="241"/>
                    <a:pt x="50" y="240"/>
                    <a:pt x="50" y="240"/>
                  </a:cubicBezTo>
                  <a:cubicBezTo>
                    <a:pt x="51" y="241"/>
                    <a:pt x="52" y="241"/>
                    <a:pt x="52" y="241"/>
                  </a:cubicBezTo>
                  <a:cubicBezTo>
                    <a:pt x="51" y="242"/>
                    <a:pt x="51" y="241"/>
                    <a:pt x="51" y="242"/>
                  </a:cubicBezTo>
                  <a:cubicBezTo>
                    <a:pt x="51" y="242"/>
                    <a:pt x="51" y="243"/>
                    <a:pt x="52" y="243"/>
                  </a:cubicBezTo>
                  <a:cubicBezTo>
                    <a:pt x="52" y="244"/>
                    <a:pt x="53" y="244"/>
                    <a:pt x="53" y="243"/>
                  </a:cubicBezTo>
                  <a:cubicBezTo>
                    <a:pt x="53" y="243"/>
                    <a:pt x="53" y="242"/>
                    <a:pt x="53" y="242"/>
                  </a:cubicBezTo>
                  <a:cubicBezTo>
                    <a:pt x="53" y="242"/>
                    <a:pt x="53" y="242"/>
                    <a:pt x="53" y="243"/>
                  </a:cubicBezTo>
                  <a:cubicBezTo>
                    <a:pt x="54" y="244"/>
                    <a:pt x="53" y="243"/>
                    <a:pt x="54" y="244"/>
                  </a:cubicBezTo>
                  <a:cubicBezTo>
                    <a:pt x="55" y="244"/>
                    <a:pt x="55" y="244"/>
                    <a:pt x="55" y="244"/>
                  </a:cubicBezTo>
                  <a:cubicBezTo>
                    <a:pt x="55" y="244"/>
                    <a:pt x="55" y="244"/>
                    <a:pt x="56" y="243"/>
                  </a:cubicBezTo>
                  <a:cubicBezTo>
                    <a:pt x="56" y="243"/>
                    <a:pt x="55" y="242"/>
                    <a:pt x="56" y="242"/>
                  </a:cubicBezTo>
                  <a:cubicBezTo>
                    <a:pt x="56" y="242"/>
                    <a:pt x="57" y="242"/>
                    <a:pt x="57" y="242"/>
                  </a:cubicBezTo>
                  <a:cubicBezTo>
                    <a:pt x="58" y="243"/>
                    <a:pt x="58" y="242"/>
                    <a:pt x="58" y="243"/>
                  </a:cubicBezTo>
                  <a:cubicBezTo>
                    <a:pt x="58" y="243"/>
                    <a:pt x="57" y="243"/>
                    <a:pt x="57" y="244"/>
                  </a:cubicBezTo>
                  <a:cubicBezTo>
                    <a:pt x="57" y="245"/>
                    <a:pt x="57" y="246"/>
                    <a:pt x="57" y="246"/>
                  </a:cubicBezTo>
                  <a:cubicBezTo>
                    <a:pt x="57" y="246"/>
                    <a:pt x="57" y="245"/>
                    <a:pt x="57" y="246"/>
                  </a:cubicBezTo>
                  <a:cubicBezTo>
                    <a:pt x="58" y="247"/>
                    <a:pt x="58" y="247"/>
                    <a:pt x="57" y="247"/>
                  </a:cubicBezTo>
                  <a:cubicBezTo>
                    <a:pt x="57" y="247"/>
                    <a:pt x="56" y="247"/>
                    <a:pt x="57" y="247"/>
                  </a:cubicBezTo>
                  <a:cubicBezTo>
                    <a:pt x="57" y="248"/>
                    <a:pt x="57" y="248"/>
                    <a:pt x="57" y="249"/>
                  </a:cubicBezTo>
                  <a:cubicBezTo>
                    <a:pt x="57" y="250"/>
                    <a:pt x="58" y="250"/>
                    <a:pt x="58" y="250"/>
                  </a:cubicBezTo>
                  <a:cubicBezTo>
                    <a:pt x="58" y="250"/>
                    <a:pt x="58" y="251"/>
                    <a:pt x="58" y="251"/>
                  </a:cubicBezTo>
                  <a:cubicBezTo>
                    <a:pt x="58" y="252"/>
                    <a:pt x="58" y="252"/>
                    <a:pt x="59" y="252"/>
                  </a:cubicBezTo>
                  <a:cubicBezTo>
                    <a:pt x="59" y="253"/>
                    <a:pt x="59" y="253"/>
                    <a:pt x="60" y="254"/>
                  </a:cubicBezTo>
                  <a:cubicBezTo>
                    <a:pt x="60" y="254"/>
                    <a:pt x="61" y="254"/>
                    <a:pt x="61" y="254"/>
                  </a:cubicBezTo>
                  <a:cubicBezTo>
                    <a:pt x="60" y="255"/>
                    <a:pt x="60" y="255"/>
                    <a:pt x="60" y="255"/>
                  </a:cubicBezTo>
                  <a:cubicBezTo>
                    <a:pt x="60" y="256"/>
                    <a:pt x="59" y="255"/>
                    <a:pt x="59" y="256"/>
                  </a:cubicBezTo>
                  <a:cubicBezTo>
                    <a:pt x="59" y="257"/>
                    <a:pt x="59" y="257"/>
                    <a:pt x="59" y="257"/>
                  </a:cubicBezTo>
                  <a:cubicBezTo>
                    <a:pt x="59" y="258"/>
                    <a:pt x="60" y="258"/>
                    <a:pt x="60" y="258"/>
                  </a:cubicBezTo>
                  <a:cubicBezTo>
                    <a:pt x="59" y="258"/>
                    <a:pt x="59" y="258"/>
                    <a:pt x="59" y="258"/>
                  </a:cubicBezTo>
                  <a:cubicBezTo>
                    <a:pt x="59" y="258"/>
                    <a:pt x="59" y="259"/>
                    <a:pt x="59" y="260"/>
                  </a:cubicBezTo>
                  <a:cubicBezTo>
                    <a:pt x="59" y="260"/>
                    <a:pt x="59" y="260"/>
                    <a:pt x="59" y="260"/>
                  </a:cubicBezTo>
                  <a:cubicBezTo>
                    <a:pt x="59" y="260"/>
                    <a:pt x="58" y="260"/>
                    <a:pt x="58" y="261"/>
                  </a:cubicBezTo>
                  <a:cubicBezTo>
                    <a:pt x="58" y="261"/>
                    <a:pt x="58" y="261"/>
                    <a:pt x="58" y="262"/>
                  </a:cubicBezTo>
                  <a:cubicBezTo>
                    <a:pt x="58" y="263"/>
                    <a:pt x="58" y="263"/>
                    <a:pt x="57" y="263"/>
                  </a:cubicBezTo>
                  <a:cubicBezTo>
                    <a:pt x="57" y="263"/>
                    <a:pt x="57" y="262"/>
                    <a:pt x="57" y="263"/>
                  </a:cubicBezTo>
                  <a:cubicBezTo>
                    <a:pt x="57" y="264"/>
                    <a:pt x="57" y="265"/>
                    <a:pt x="57" y="265"/>
                  </a:cubicBezTo>
                  <a:cubicBezTo>
                    <a:pt x="58" y="265"/>
                    <a:pt x="59" y="265"/>
                    <a:pt x="59" y="265"/>
                  </a:cubicBezTo>
                  <a:cubicBezTo>
                    <a:pt x="59" y="266"/>
                    <a:pt x="60" y="266"/>
                    <a:pt x="60" y="266"/>
                  </a:cubicBezTo>
                  <a:cubicBezTo>
                    <a:pt x="60" y="266"/>
                    <a:pt x="61" y="265"/>
                    <a:pt x="61" y="266"/>
                  </a:cubicBezTo>
                  <a:cubicBezTo>
                    <a:pt x="60" y="267"/>
                    <a:pt x="60" y="267"/>
                    <a:pt x="60" y="268"/>
                  </a:cubicBezTo>
                  <a:cubicBezTo>
                    <a:pt x="60" y="268"/>
                    <a:pt x="60" y="269"/>
                    <a:pt x="60" y="269"/>
                  </a:cubicBezTo>
                  <a:cubicBezTo>
                    <a:pt x="60" y="270"/>
                    <a:pt x="60" y="269"/>
                    <a:pt x="60" y="270"/>
                  </a:cubicBezTo>
                  <a:cubicBezTo>
                    <a:pt x="59" y="270"/>
                    <a:pt x="59" y="270"/>
                    <a:pt x="59" y="271"/>
                  </a:cubicBezTo>
                  <a:cubicBezTo>
                    <a:pt x="58" y="271"/>
                    <a:pt x="58" y="271"/>
                    <a:pt x="58" y="271"/>
                  </a:cubicBezTo>
                  <a:cubicBezTo>
                    <a:pt x="58" y="270"/>
                    <a:pt x="58" y="270"/>
                    <a:pt x="58" y="270"/>
                  </a:cubicBezTo>
                  <a:cubicBezTo>
                    <a:pt x="58" y="270"/>
                    <a:pt x="58" y="269"/>
                    <a:pt x="57" y="270"/>
                  </a:cubicBezTo>
                  <a:cubicBezTo>
                    <a:pt x="56" y="270"/>
                    <a:pt x="56" y="270"/>
                    <a:pt x="56" y="270"/>
                  </a:cubicBezTo>
                  <a:cubicBezTo>
                    <a:pt x="55" y="270"/>
                    <a:pt x="55" y="269"/>
                    <a:pt x="55" y="270"/>
                  </a:cubicBezTo>
                  <a:cubicBezTo>
                    <a:pt x="55" y="271"/>
                    <a:pt x="55" y="272"/>
                    <a:pt x="55" y="272"/>
                  </a:cubicBezTo>
                  <a:cubicBezTo>
                    <a:pt x="55" y="272"/>
                    <a:pt x="56" y="272"/>
                    <a:pt x="56" y="272"/>
                  </a:cubicBezTo>
                  <a:cubicBezTo>
                    <a:pt x="56" y="273"/>
                    <a:pt x="56" y="273"/>
                    <a:pt x="56" y="273"/>
                  </a:cubicBezTo>
                  <a:cubicBezTo>
                    <a:pt x="55" y="274"/>
                    <a:pt x="55" y="273"/>
                    <a:pt x="55" y="274"/>
                  </a:cubicBezTo>
                  <a:cubicBezTo>
                    <a:pt x="55" y="275"/>
                    <a:pt x="55" y="274"/>
                    <a:pt x="55" y="275"/>
                  </a:cubicBezTo>
                  <a:cubicBezTo>
                    <a:pt x="55" y="276"/>
                    <a:pt x="55" y="276"/>
                    <a:pt x="55" y="277"/>
                  </a:cubicBezTo>
                  <a:cubicBezTo>
                    <a:pt x="55" y="278"/>
                    <a:pt x="55" y="277"/>
                    <a:pt x="54" y="278"/>
                  </a:cubicBezTo>
                  <a:cubicBezTo>
                    <a:pt x="54" y="279"/>
                    <a:pt x="53" y="280"/>
                    <a:pt x="53" y="279"/>
                  </a:cubicBezTo>
                  <a:cubicBezTo>
                    <a:pt x="53" y="279"/>
                    <a:pt x="53" y="278"/>
                    <a:pt x="52" y="279"/>
                  </a:cubicBezTo>
                  <a:cubicBezTo>
                    <a:pt x="51" y="280"/>
                    <a:pt x="51" y="281"/>
                    <a:pt x="51" y="281"/>
                  </a:cubicBezTo>
                  <a:cubicBezTo>
                    <a:pt x="51" y="281"/>
                    <a:pt x="51" y="281"/>
                    <a:pt x="51" y="282"/>
                  </a:cubicBezTo>
                  <a:cubicBezTo>
                    <a:pt x="52" y="282"/>
                    <a:pt x="51" y="283"/>
                    <a:pt x="51" y="283"/>
                  </a:cubicBezTo>
                  <a:cubicBezTo>
                    <a:pt x="51" y="283"/>
                    <a:pt x="52" y="285"/>
                    <a:pt x="52" y="285"/>
                  </a:cubicBezTo>
                  <a:cubicBezTo>
                    <a:pt x="52" y="285"/>
                    <a:pt x="51" y="285"/>
                    <a:pt x="51" y="286"/>
                  </a:cubicBezTo>
                  <a:cubicBezTo>
                    <a:pt x="51" y="286"/>
                    <a:pt x="51" y="286"/>
                    <a:pt x="52" y="286"/>
                  </a:cubicBezTo>
                  <a:cubicBezTo>
                    <a:pt x="52" y="286"/>
                    <a:pt x="53" y="286"/>
                    <a:pt x="53" y="287"/>
                  </a:cubicBezTo>
                  <a:cubicBezTo>
                    <a:pt x="53" y="288"/>
                    <a:pt x="53" y="288"/>
                    <a:pt x="52" y="288"/>
                  </a:cubicBezTo>
                  <a:cubicBezTo>
                    <a:pt x="52" y="288"/>
                    <a:pt x="51" y="288"/>
                    <a:pt x="51" y="288"/>
                  </a:cubicBezTo>
                  <a:cubicBezTo>
                    <a:pt x="51" y="288"/>
                    <a:pt x="50" y="288"/>
                    <a:pt x="50" y="289"/>
                  </a:cubicBezTo>
                  <a:cubicBezTo>
                    <a:pt x="49" y="289"/>
                    <a:pt x="48" y="290"/>
                    <a:pt x="49" y="290"/>
                  </a:cubicBezTo>
                  <a:cubicBezTo>
                    <a:pt x="50" y="291"/>
                    <a:pt x="50" y="291"/>
                    <a:pt x="50" y="291"/>
                  </a:cubicBezTo>
                  <a:cubicBezTo>
                    <a:pt x="50" y="292"/>
                    <a:pt x="50" y="292"/>
                    <a:pt x="50" y="293"/>
                  </a:cubicBezTo>
                  <a:cubicBezTo>
                    <a:pt x="50" y="293"/>
                    <a:pt x="50" y="293"/>
                    <a:pt x="50" y="293"/>
                  </a:cubicBezTo>
                  <a:cubicBezTo>
                    <a:pt x="50" y="293"/>
                    <a:pt x="51" y="293"/>
                    <a:pt x="50" y="294"/>
                  </a:cubicBezTo>
                  <a:cubicBezTo>
                    <a:pt x="50" y="295"/>
                    <a:pt x="51" y="295"/>
                    <a:pt x="51" y="295"/>
                  </a:cubicBezTo>
                  <a:cubicBezTo>
                    <a:pt x="51" y="295"/>
                    <a:pt x="51" y="295"/>
                    <a:pt x="51" y="296"/>
                  </a:cubicBezTo>
                  <a:cubicBezTo>
                    <a:pt x="51" y="297"/>
                    <a:pt x="50" y="296"/>
                    <a:pt x="50" y="297"/>
                  </a:cubicBezTo>
                  <a:cubicBezTo>
                    <a:pt x="51" y="298"/>
                    <a:pt x="51" y="298"/>
                    <a:pt x="51" y="298"/>
                  </a:cubicBezTo>
                  <a:cubicBezTo>
                    <a:pt x="51" y="299"/>
                    <a:pt x="52" y="299"/>
                    <a:pt x="51" y="300"/>
                  </a:cubicBezTo>
                  <a:cubicBezTo>
                    <a:pt x="50" y="300"/>
                    <a:pt x="50" y="300"/>
                    <a:pt x="50" y="300"/>
                  </a:cubicBezTo>
                  <a:cubicBezTo>
                    <a:pt x="51" y="301"/>
                    <a:pt x="51" y="300"/>
                    <a:pt x="51" y="301"/>
                  </a:cubicBezTo>
                  <a:cubicBezTo>
                    <a:pt x="51" y="301"/>
                    <a:pt x="51" y="301"/>
                    <a:pt x="51" y="302"/>
                  </a:cubicBezTo>
                  <a:cubicBezTo>
                    <a:pt x="51" y="302"/>
                    <a:pt x="52" y="302"/>
                    <a:pt x="52" y="302"/>
                  </a:cubicBezTo>
                  <a:cubicBezTo>
                    <a:pt x="52" y="303"/>
                    <a:pt x="53" y="303"/>
                    <a:pt x="52" y="304"/>
                  </a:cubicBezTo>
                  <a:cubicBezTo>
                    <a:pt x="51" y="304"/>
                    <a:pt x="50" y="304"/>
                    <a:pt x="51" y="305"/>
                  </a:cubicBezTo>
                  <a:cubicBezTo>
                    <a:pt x="52" y="306"/>
                    <a:pt x="52" y="306"/>
                    <a:pt x="52" y="307"/>
                  </a:cubicBezTo>
                  <a:cubicBezTo>
                    <a:pt x="51" y="307"/>
                    <a:pt x="50" y="307"/>
                    <a:pt x="51" y="308"/>
                  </a:cubicBezTo>
                  <a:cubicBezTo>
                    <a:pt x="52" y="308"/>
                    <a:pt x="52" y="308"/>
                    <a:pt x="52" y="309"/>
                  </a:cubicBezTo>
                  <a:cubicBezTo>
                    <a:pt x="52" y="309"/>
                    <a:pt x="52" y="310"/>
                    <a:pt x="52" y="310"/>
                  </a:cubicBezTo>
                  <a:cubicBezTo>
                    <a:pt x="51" y="310"/>
                    <a:pt x="51" y="310"/>
                    <a:pt x="51" y="311"/>
                  </a:cubicBezTo>
                  <a:cubicBezTo>
                    <a:pt x="52" y="312"/>
                    <a:pt x="52" y="311"/>
                    <a:pt x="52" y="312"/>
                  </a:cubicBezTo>
                  <a:cubicBezTo>
                    <a:pt x="52" y="312"/>
                    <a:pt x="52" y="313"/>
                    <a:pt x="52" y="313"/>
                  </a:cubicBezTo>
                  <a:cubicBezTo>
                    <a:pt x="51" y="314"/>
                    <a:pt x="50" y="314"/>
                    <a:pt x="51" y="314"/>
                  </a:cubicBezTo>
                  <a:cubicBezTo>
                    <a:pt x="52" y="315"/>
                    <a:pt x="53" y="316"/>
                    <a:pt x="53" y="316"/>
                  </a:cubicBezTo>
                  <a:cubicBezTo>
                    <a:pt x="53" y="317"/>
                    <a:pt x="53" y="317"/>
                    <a:pt x="53" y="317"/>
                  </a:cubicBezTo>
                  <a:cubicBezTo>
                    <a:pt x="53" y="318"/>
                    <a:pt x="53" y="318"/>
                    <a:pt x="53" y="318"/>
                  </a:cubicBezTo>
                  <a:cubicBezTo>
                    <a:pt x="53" y="318"/>
                    <a:pt x="54" y="316"/>
                    <a:pt x="54" y="31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 name="Freeform 221"/>
            <p:cNvSpPr>
              <a:spLocks/>
            </p:cNvSpPr>
            <p:nvPr/>
          </p:nvSpPr>
          <p:spPr bwMode="auto">
            <a:xfrm>
              <a:off x="7231063" y="3255963"/>
              <a:ext cx="11113" cy="4763"/>
            </a:xfrm>
            <a:custGeom>
              <a:avLst/>
              <a:gdLst>
                <a:gd name="T0" fmla="*/ 0 w 8"/>
                <a:gd name="T1" fmla="*/ 2 h 4"/>
                <a:gd name="T2" fmla="*/ 1 w 8"/>
                <a:gd name="T3" fmla="*/ 1 h 4"/>
                <a:gd name="T4" fmla="*/ 1 w 8"/>
                <a:gd name="T5" fmla="*/ 1 h 4"/>
                <a:gd name="T6" fmla="*/ 2 w 8"/>
                <a:gd name="T7" fmla="*/ 0 h 4"/>
                <a:gd name="T8" fmla="*/ 3 w 8"/>
                <a:gd name="T9" fmla="*/ 1 h 4"/>
                <a:gd name="T10" fmla="*/ 4 w 8"/>
                <a:gd name="T11" fmla="*/ 1 h 4"/>
                <a:gd name="T12" fmla="*/ 4 w 8"/>
                <a:gd name="T13" fmla="*/ 1 h 4"/>
                <a:gd name="T14" fmla="*/ 4 w 8"/>
                <a:gd name="T15" fmla="*/ 2 h 4"/>
                <a:gd name="T16" fmla="*/ 6 w 8"/>
                <a:gd name="T17" fmla="*/ 2 h 4"/>
                <a:gd name="T18" fmla="*/ 8 w 8"/>
                <a:gd name="T19" fmla="*/ 2 h 4"/>
                <a:gd name="T20" fmla="*/ 8 w 8"/>
                <a:gd name="T21" fmla="*/ 3 h 4"/>
                <a:gd name="T22" fmla="*/ 8 w 8"/>
                <a:gd name="T23" fmla="*/ 4 h 4"/>
                <a:gd name="T24" fmla="*/ 8 w 8"/>
                <a:gd name="T25" fmla="*/ 4 h 4"/>
                <a:gd name="T26" fmla="*/ 6 w 8"/>
                <a:gd name="T27" fmla="*/ 3 h 4"/>
                <a:gd name="T28" fmla="*/ 4 w 8"/>
                <a:gd name="T29" fmla="*/ 3 h 4"/>
                <a:gd name="T30" fmla="*/ 3 w 8"/>
                <a:gd name="T31" fmla="*/ 3 h 4"/>
                <a:gd name="T32" fmla="*/ 0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2"/>
                  </a:moveTo>
                  <a:cubicBezTo>
                    <a:pt x="0" y="2"/>
                    <a:pt x="0" y="1"/>
                    <a:pt x="1" y="1"/>
                  </a:cubicBezTo>
                  <a:cubicBezTo>
                    <a:pt x="1" y="1"/>
                    <a:pt x="1" y="1"/>
                    <a:pt x="1" y="1"/>
                  </a:cubicBezTo>
                  <a:cubicBezTo>
                    <a:pt x="1" y="1"/>
                    <a:pt x="1" y="0"/>
                    <a:pt x="2" y="0"/>
                  </a:cubicBezTo>
                  <a:cubicBezTo>
                    <a:pt x="2" y="0"/>
                    <a:pt x="2" y="0"/>
                    <a:pt x="3" y="1"/>
                  </a:cubicBezTo>
                  <a:cubicBezTo>
                    <a:pt x="3" y="1"/>
                    <a:pt x="4" y="1"/>
                    <a:pt x="4" y="1"/>
                  </a:cubicBezTo>
                  <a:cubicBezTo>
                    <a:pt x="4" y="1"/>
                    <a:pt x="4" y="1"/>
                    <a:pt x="4" y="1"/>
                  </a:cubicBezTo>
                  <a:cubicBezTo>
                    <a:pt x="4" y="2"/>
                    <a:pt x="4" y="2"/>
                    <a:pt x="4" y="2"/>
                  </a:cubicBezTo>
                  <a:cubicBezTo>
                    <a:pt x="5" y="2"/>
                    <a:pt x="5" y="2"/>
                    <a:pt x="6" y="2"/>
                  </a:cubicBezTo>
                  <a:cubicBezTo>
                    <a:pt x="6" y="2"/>
                    <a:pt x="8" y="2"/>
                    <a:pt x="8" y="2"/>
                  </a:cubicBezTo>
                  <a:cubicBezTo>
                    <a:pt x="8" y="3"/>
                    <a:pt x="8" y="3"/>
                    <a:pt x="8" y="3"/>
                  </a:cubicBezTo>
                  <a:cubicBezTo>
                    <a:pt x="8" y="4"/>
                    <a:pt x="8" y="4"/>
                    <a:pt x="8" y="4"/>
                  </a:cubicBezTo>
                  <a:cubicBezTo>
                    <a:pt x="8" y="4"/>
                    <a:pt x="8" y="4"/>
                    <a:pt x="8" y="4"/>
                  </a:cubicBezTo>
                  <a:cubicBezTo>
                    <a:pt x="7" y="4"/>
                    <a:pt x="7" y="3"/>
                    <a:pt x="6" y="3"/>
                  </a:cubicBezTo>
                  <a:cubicBezTo>
                    <a:pt x="5" y="3"/>
                    <a:pt x="4" y="3"/>
                    <a:pt x="4" y="3"/>
                  </a:cubicBezTo>
                  <a:cubicBezTo>
                    <a:pt x="3" y="3"/>
                    <a:pt x="3" y="3"/>
                    <a:pt x="3" y="3"/>
                  </a:cubicBezTo>
                  <a:cubicBezTo>
                    <a:pt x="2"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 name="Freeform 222"/>
            <p:cNvSpPr>
              <a:spLocks/>
            </p:cNvSpPr>
            <p:nvPr/>
          </p:nvSpPr>
          <p:spPr bwMode="auto">
            <a:xfrm>
              <a:off x="6665913" y="3021013"/>
              <a:ext cx="284163" cy="293688"/>
            </a:xfrm>
            <a:custGeom>
              <a:avLst/>
              <a:gdLst>
                <a:gd name="T0" fmla="*/ 7 w 202"/>
                <a:gd name="T1" fmla="*/ 73 h 209"/>
                <a:gd name="T2" fmla="*/ 12 w 202"/>
                <a:gd name="T3" fmla="*/ 65 h 209"/>
                <a:gd name="T4" fmla="*/ 27 w 202"/>
                <a:gd name="T5" fmla="*/ 52 h 209"/>
                <a:gd name="T6" fmla="*/ 36 w 202"/>
                <a:gd name="T7" fmla="*/ 44 h 209"/>
                <a:gd name="T8" fmla="*/ 48 w 202"/>
                <a:gd name="T9" fmla="*/ 20 h 209"/>
                <a:gd name="T10" fmla="*/ 58 w 202"/>
                <a:gd name="T11" fmla="*/ 15 h 209"/>
                <a:gd name="T12" fmla="*/ 59 w 202"/>
                <a:gd name="T13" fmla="*/ 4 h 209"/>
                <a:gd name="T14" fmla="*/ 70 w 202"/>
                <a:gd name="T15" fmla="*/ 4 h 209"/>
                <a:gd name="T16" fmla="*/ 84 w 202"/>
                <a:gd name="T17" fmla="*/ 2 h 209"/>
                <a:gd name="T18" fmla="*/ 89 w 202"/>
                <a:gd name="T19" fmla="*/ 3 h 209"/>
                <a:gd name="T20" fmla="*/ 95 w 202"/>
                <a:gd name="T21" fmla="*/ 8 h 209"/>
                <a:gd name="T22" fmla="*/ 97 w 202"/>
                <a:gd name="T23" fmla="*/ 15 h 209"/>
                <a:gd name="T24" fmla="*/ 102 w 202"/>
                <a:gd name="T25" fmla="*/ 25 h 209"/>
                <a:gd name="T26" fmla="*/ 103 w 202"/>
                <a:gd name="T27" fmla="*/ 37 h 209"/>
                <a:gd name="T28" fmla="*/ 102 w 202"/>
                <a:gd name="T29" fmla="*/ 52 h 209"/>
                <a:gd name="T30" fmla="*/ 106 w 202"/>
                <a:gd name="T31" fmla="*/ 56 h 209"/>
                <a:gd name="T32" fmla="*/ 113 w 202"/>
                <a:gd name="T33" fmla="*/ 63 h 209"/>
                <a:gd name="T34" fmla="*/ 122 w 202"/>
                <a:gd name="T35" fmla="*/ 65 h 209"/>
                <a:gd name="T36" fmla="*/ 130 w 202"/>
                <a:gd name="T37" fmla="*/ 58 h 209"/>
                <a:gd name="T38" fmla="*/ 136 w 202"/>
                <a:gd name="T39" fmla="*/ 49 h 209"/>
                <a:gd name="T40" fmla="*/ 143 w 202"/>
                <a:gd name="T41" fmla="*/ 46 h 209"/>
                <a:gd name="T42" fmla="*/ 151 w 202"/>
                <a:gd name="T43" fmla="*/ 60 h 209"/>
                <a:gd name="T44" fmla="*/ 156 w 202"/>
                <a:gd name="T45" fmla="*/ 71 h 209"/>
                <a:gd name="T46" fmla="*/ 155 w 202"/>
                <a:gd name="T47" fmla="*/ 78 h 209"/>
                <a:gd name="T48" fmla="*/ 154 w 202"/>
                <a:gd name="T49" fmla="*/ 87 h 209"/>
                <a:gd name="T50" fmla="*/ 148 w 202"/>
                <a:gd name="T51" fmla="*/ 94 h 209"/>
                <a:gd name="T52" fmla="*/ 143 w 202"/>
                <a:gd name="T53" fmla="*/ 98 h 209"/>
                <a:gd name="T54" fmla="*/ 147 w 202"/>
                <a:gd name="T55" fmla="*/ 104 h 209"/>
                <a:gd name="T56" fmla="*/ 150 w 202"/>
                <a:gd name="T57" fmla="*/ 108 h 209"/>
                <a:gd name="T58" fmla="*/ 158 w 202"/>
                <a:gd name="T59" fmla="*/ 111 h 209"/>
                <a:gd name="T60" fmla="*/ 168 w 202"/>
                <a:gd name="T61" fmla="*/ 111 h 209"/>
                <a:gd name="T62" fmla="*/ 177 w 202"/>
                <a:gd name="T63" fmla="*/ 114 h 209"/>
                <a:gd name="T64" fmla="*/ 181 w 202"/>
                <a:gd name="T65" fmla="*/ 122 h 209"/>
                <a:gd name="T66" fmla="*/ 186 w 202"/>
                <a:gd name="T67" fmla="*/ 131 h 209"/>
                <a:gd name="T68" fmla="*/ 193 w 202"/>
                <a:gd name="T69" fmla="*/ 132 h 209"/>
                <a:gd name="T70" fmla="*/ 198 w 202"/>
                <a:gd name="T71" fmla="*/ 133 h 209"/>
                <a:gd name="T72" fmla="*/ 200 w 202"/>
                <a:gd name="T73" fmla="*/ 143 h 209"/>
                <a:gd name="T74" fmla="*/ 199 w 202"/>
                <a:gd name="T75" fmla="*/ 152 h 209"/>
                <a:gd name="T76" fmla="*/ 201 w 202"/>
                <a:gd name="T77" fmla="*/ 161 h 209"/>
                <a:gd name="T78" fmla="*/ 196 w 202"/>
                <a:gd name="T79" fmla="*/ 165 h 209"/>
                <a:gd name="T80" fmla="*/ 192 w 202"/>
                <a:gd name="T81" fmla="*/ 177 h 209"/>
                <a:gd name="T82" fmla="*/ 191 w 202"/>
                <a:gd name="T83" fmla="*/ 185 h 209"/>
                <a:gd name="T84" fmla="*/ 193 w 202"/>
                <a:gd name="T85" fmla="*/ 195 h 209"/>
                <a:gd name="T86" fmla="*/ 194 w 202"/>
                <a:gd name="T87" fmla="*/ 207 h 209"/>
                <a:gd name="T88" fmla="*/ 181 w 202"/>
                <a:gd name="T89" fmla="*/ 205 h 209"/>
                <a:gd name="T90" fmla="*/ 164 w 202"/>
                <a:gd name="T91" fmla="*/ 197 h 209"/>
                <a:gd name="T92" fmla="*/ 144 w 202"/>
                <a:gd name="T93" fmla="*/ 188 h 209"/>
                <a:gd name="T94" fmla="*/ 128 w 202"/>
                <a:gd name="T95" fmla="*/ 179 h 209"/>
                <a:gd name="T96" fmla="*/ 114 w 202"/>
                <a:gd name="T97" fmla="*/ 173 h 209"/>
                <a:gd name="T98" fmla="*/ 100 w 202"/>
                <a:gd name="T99" fmla="*/ 162 h 209"/>
                <a:gd name="T100" fmla="*/ 90 w 202"/>
                <a:gd name="T101" fmla="*/ 149 h 209"/>
                <a:gd name="T102" fmla="*/ 72 w 202"/>
                <a:gd name="T103" fmla="*/ 135 h 209"/>
                <a:gd name="T104" fmla="*/ 59 w 202"/>
                <a:gd name="T105" fmla="*/ 123 h 209"/>
                <a:gd name="T106" fmla="*/ 41 w 202"/>
                <a:gd name="T107" fmla="*/ 115 h 209"/>
                <a:gd name="T108" fmla="*/ 29 w 202"/>
                <a:gd name="T109" fmla="*/ 103 h 209"/>
                <a:gd name="T110" fmla="*/ 11 w 202"/>
                <a:gd name="T111" fmla="*/ 94 h 209"/>
                <a:gd name="T112" fmla="*/ 13 w 202"/>
                <a:gd name="T113" fmla="*/ 93 h 209"/>
                <a:gd name="T114" fmla="*/ 12 w 202"/>
                <a:gd name="T115" fmla="*/ 87 h 209"/>
                <a:gd name="T116" fmla="*/ 4 w 202"/>
                <a:gd name="T117" fmla="*/ 8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209">
                  <a:moveTo>
                    <a:pt x="0" y="81"/>
                  </a:moveTo>
                  <a:cubicBezTo>
                    <a:pt x="2" y="80"/>
                    <a:pt x="2" y="80"/>
                    <a:pt x="2" y="80"/>
                  </a:cubicBezTo>
                  <a:cubicBezTo>
                    <a:pt x="3" y="80"/>
                    <a:pt x="3" y="80"/>
                    <a:pt x="3" y="80"/>
                  </a:cubicBezTo>
                  <a:cubicBezTo>
                    <a:pt x="3" y="80"/>
                    <a:pt x="3" y="79"/>
                    <a:pt x="3" y="79"/>
                  </a:cubicBezTo>
                  <a:cubicBezTo>
                    <a:pt x="3" y="78"/>
                    <a:pt x="3" y="79"/>
                    <a:pt x="4" y="79"/>
                  </a:cubicBezTo>
                  <a:cubicBezTo>
                    <a:pt x="5" y="78"/>
                    <a:pt x="4" y="78"/>
                    <a:pt x="4" y="77"/>
                  </a:cubicBezTo>
                  <a:cubicBezTo>
                    <a:pt x="4" y="77"/>
                    <a:pt x="5" y="77"/>
                    <a:pt x="5" y="77"/>
                  </a:cubicBezTo>
                  <a:cubicBezTo>
                    <a:pt x="6" y="76"/>
                    <a:pt x="6" y="76"/>
                    <a:pt x="6" y="76"/>
                  </a:cubicBezTo>
                  <a:cubicBezTo>
                    <a:pt x="7" y="75"/>
                    <a:pt x="6" y="75"/>
                    <a:pt x="6" y="74"/>
                  </a:cubicBezTo>
                  <a:cubicBezTo>
                    <a:pt x="6" y="73"/>
                    <a:pt x="7" y="73"/>
                    <a:pt x="7" y="73"/>
                  </a:cubicBezTo>
                  <a:cubicBezTo>
                    <a:pt x="8" y="73"/>
                    <a:pt x="8" y="73"/>
                    <a:pt x="8" y="73"/>
                  </a:cubicBezTo>
                  <a:cubicBezTo>
                    <a:pt x="8" y="73"/>
                    <a:pt x="8" y="72"/>
                    <a:pt x="8" y="72"/>
                  </a:cubicBezTo>
                  <a:cubicBezTo>
                    <a:pt x="7" y="71"/>
                    <a:pt x="7" y="71"/>
                    <a:pt x="7" y="70"/>
                  </a:cubicBezTo>
                  <a:cubicBezTo>
                    <a:pt x="7" y="70"/>
                    <a:pt x="7" y="70"/>
                    <a:pt x="8" y="69"/>
                  </a:cubicBezTo>
                  <a:cubicBezTo>
                    <a:pt x="8" y="69"/>
                    <a:pt x="8" y="69"/>
                    <a:pt x="9" y="68"/>
                  </a:cubicBezTo>
                  <a:cubicBezTo>
                    <a:pt x="9" y="68"/>
                    <a:pt x="9" y="67"/>
                    <a:pt x="9" y="67"/>
                  </a:cubicBezTo>
                  <a:cubicBezTo>
                    <a:pt x="9" y="66"/>
                    <a:pt x="9" y="67"/>
                    <a:pt x="9" y="67"/>
                  </a:cubicBezTo>
                  <a:cubicBezTo>
                    <a:pt x="9" y="67"/>
                    <a:pt x="10" y="67"/>
                    <a:pt x="11" y="66"/>
                  </a:cubicBezTo>
                  <a:cubicBezTo>
                    <a:pt x="11" y="65"/>
                    <a:pt x="11" y="65"/>
                    <a:pt x="11" y="65"/>
                  </a:cubicBezTo>
                  <a:cubicBezTo>
                    <a:pt x="12" y="65"/>
                    <a:pt x="12" y="65"/>
                    <a:pt x="12" y="65"/>
                  </a:cubicBezTo>
                  <a:cubicBezTo>
                    <a:pt x="13" y="65"/>
                    <a:pt x="13" y="65"/>
                    <a:pt x="14" y="64"/>
                  </a:cubicBezTo>
                  <a:cubicBezTo>
                    <a:pt x="14" y="64"/>
                    <a:pt x="14" y="64"/>
                    <a:pt x="15" y="63"/>
                  </a:cubicBezTo>
                  <a:cubicBezTo>
                    <a:pt x="16" y="62"/>
                    <a:pt x="15" y="62"/>
                    <a:pt x="15" y="61"/>
                  </a:cubicBezTo>
                  <a:cubicBezTo>
                    <a:pt x="15" y="61"/>
                    <a:pt x="16" y="61"/>
                    <a:pt x="17" y="60"/>
                  </a:cubicBezTo>
                  <a:cubicBezTo>
                    <a:pt x="17" y="60"/>
                    <a:pt x="18" y="59"/>
                    <a:pt x="19" y="59"/>
                  </a:cubicBezTo>
                  <a:cubicBezTo>
                    <a:pt x="19" y="58"/>
                    <a:pt x="19" y="58"/>
                    <a:pt x="19" y="58"/>
                  </a:cubicBezTo>
                  <a:cubicBezTo>
                    <a:pt x="19" y="58"/>
                    <a:pt x="22" y="56"/>
                    <a:pt x="22" y="55"/>
                  </a:cubicBezTo>
                  <a:cubicBezTo>
                    <a:pt x="22" y="55"/>
                    <a:pt x="23" y="56"/>
                    <a:pt x="23" y="55"/>
                  </a:cubicBezTo>
                  <a:cubicBezTo>
                    <a:pt x="24" y="54"/>
                    <a:pt x="25" y="54"/>
                    <a:pt x="25" y="54"/>
                  </a:cubicBezTo>
                  <a:cubicBezTo>
                    <a:pt x="26" y="53"/>
                    <a:pt x="27" y="53"/>
                    <a:pt x="27" y="52"/>
                  </a:cubicBezTo>
                  <a:cubicBezTo>
                    <a:pt x="28" y="51"/>
                    <a:pt x="28" y="52"/>
                    <a:pt x="28" y="52"/>
                  </a:cubicBezTo>
                  <a:cubicBezTo>
                    <a:pt x="28" y="52"/>
                    <a:pt x="28" y="52"/>
                    <a:pt x="29" y="52"/>
                  </a:cubicBezTo>
                  <a:cubicBezTo>
                    <a:pt x="29" y="52"/>
                    <a:pt x="29" y="51"/>
                    <a:pt x="30" y="51"/>
                  </a:cubicBezTo>
                  <a:cubicBezTo>
                    <a:pt x="31" y="50"/>
                    <a:pt x="31" y="50"/>
                    <a:pt x="32" y="50"/>
                  </a:cubicBezTo>
                  <a:cubicBezTo>
                    <a:pt x="32" y="49"/>
                    <a:pt x="32" y="49"/>
                    <a:pt x="33" y="48"/>
                  </a:cubicBezTo>
                  <a:cubicBezTo>
                    <a:pt x="33" y="47"/>
                    <a:pt x="33" y="48"/>
                    <a:pt x="34" y="48"/>
                  </a:cubicBezTo>
                  <a:cubicBezTo>
                    <a:pt x="34" y="48"/>
                    <a:pt x="34" y="48"/>
                    <a:pt x="34" y="47"/>
                  </a:cubicBezTo>
                  <a:cubicBezTo>
                    <a:pt x="34" y="46"/>
                    <a:pt x="34" y="47"/>
                    <a:pt x="35" y="47"/>
                  </a:cubicBezTo>
                  <a:cubicBezTo>
                    <a:pt x="35" y="46"/>
                    <a:pt x="35" y="46"/>
                    <a:pt x="35" y="45"/>
                  </a:cubicBezTo>
                  <a:cubicBezTo>
                    <a:pt x="35" y="44"/>
                    <a:pt x="35" y="45"/>
                    <a:pt x="36" y="44"/>
                  </a:cubicBezTo>
                  <a:cubicBezTo>
                    <a:pt x="37" y="43"/>
                    <a:pt x="37" y="44"/>
                    <a:pt x="38" y="43"/>
                  </a:cubicBezTo>
                  <a:cubicBezTo>
                    <a:pt x="39" y="42"/>
                    <a:pt x="38" y="42"/>
                    <a:pt x="39" y="41"/>
                  </a:cubicBezTo>
                  <a:cubicBezTo>
                    <a:pt x="39" y="40"/>
                    <a:pt x="40" y="40"/>
                    <a:pt x="40" y="40"/>
                  </a:cubicBezTo>
                  <a:cubicBezTo>
                    <a:pt x="40" y="40"/>
                    <a:pt x="41" y="40"/>
                    <a:pt x="41" y="40"/>
                  </a:cubicBezTo>
                  <a:cubicBezTo>
                    <a:pt x="42" y="39"/>
                    <a:pt x="43" y="39"/>
                    <a:pt x="43" y="39"/>
                  </a:cubicBezTo>
                  <a:cubicBezTo>
                    <a:pt x="43" y="39"/>
                    <a:pt x="44" y="26"/>
                    <a:pt x="44" y="26"/>
                  </a:cubicBezTo>
                  <a:cubicBezTo>
                    <a:pt x="44" y="25"/>
                    <a:pt x="44" y="25"/>
                    <a:pt x="44" y="25"/>
                  </a:cubicBezTo>
                  <a:cubicBezTo>
                    <a:pt x="45" y="25"/>
                    <a:pt x="45" y="25"/>
                    <a:pt x="45" y="25"/>
                  </a:cubicBezTo>
                  <a:cubicBezTo>
                    <a:pt x="45" y="24"/>
                    <a:pt x="46" y="23"/>
                    <a:pt x="46" y="22"/>
                  </a:cubicBezTo>
                  <a:cubicBezTo>
                    <a:pt x="46" y="21"/>
                    <a:pt x="47" y="21"/>
                    <a:pt x="48" y="20"/>
                  </a:cubicBezTo>
                  <a:cubicBezTo>
                    <a:pt x="49" y="19"/>
                    <a:pt x="49" y="20"/>
                    <a:pt x="50" y="20"/>
                  </a:cubicBezTo>
                  <a:cubicBezTo>
                    <a:pt x="51" y="20"/>
                    <a:pt x="51" y="20"/>
                    <a:pt x="52" y="20"/>
                  </a:cubicBezTo>
                  <a:cubicBezTo>
                    <a:pt x="53" y="20"/>
                    <a:pt x="53" y="20"/>
                    <a:pt x="54" y="20"/>
                  </a:cubicBezTo>
                  <a:cubicBezTo>
                    <a:pt x="54" y="20"/>
                    <a:pt x="54" y="19"/>
                    <a:pt x="54" y="19"/>
                  </a:cubicBezTo>
                  <a:cubicBezTo>
                    <a:pt x="54" y="19"/>
                    <a:pt x="55" y="20"/>
                    <a:pt x="55" y="20"/>
                  </a:cubicBezTo>
                  <a:cubicBezTo>
                    <a:pt x="55" y="20"/>
                    <a:pt x="56" y="20"/>
                    <a:pt x="56" y="20"/>
                  </a:cubicBezTo>
                  <a:cubicBezTo>
                    <a:pt x="57" y="19"/>
                    <a:pt x="57" y="19"/>
                    <a:pt x="57" y="19"/>
                  </a:cubicBezTo>
                  <a:cubicBezTo>
                    <a:pt x="58" y="18"/>
                    <a:pt x="58" y="18"/>
                    <a:pt x="58" y="18"/>
                  </a:cubicBezTo>
                  <a:cubicBezTo>
                    <a:pt x="58" y="18"/>
                    <a:pt x="58" y="17"/>
                    <a:pt x="59" y="16"/>
                  </a:cubicBezTo>
                  <a:cubicBezTo>
                    <a:pt x="59" y="16"/>
                    <a:pt x="58" y="16"/>
                    <a:pt x="58" y="15"/>
                  </a:cubicBezTo>
                  <a:cubicBezTo>
                    <a:pt x="57" y="14"/>
                    <a:pt x="57" y="14"/>
                    <a:pt x="57" y="14"/>
                  </a:cubicBezTo>
                  <a:cubicBezTo>
                    <a:pt x="57" y="13"/>
                    <a:pt x="57" y="13"/>
                    <a:pt x="58" y="13"/>
                  </a:cubicBezTo>
                  <a:cubicBezTo>
                    <a:pt x="58" y="12"/>
                    <a:pt x="59" y="12"/>
                    <a:pt x="59" y="12"/>
                  </a:cubicBezTo>
                  <a:cubicBezTo>
                    <a:pt x="58" y="12"/>
                    <a:pt x="59" y="11"/>
                    <a:pt x="58" y="10"/>
                  </a:cubicBezTo>
                  <a:cubicBezTo>
                    <a:pt x="58" y="9"/>
                    <a:pt x="58" y="10"/>
                    <a:pt x="59" y="9"/>
                  </a:cubicBezTo>
                  <a:cubicBezTo>
                    <a:pt x="59" y="8"/>
                    <a:pt x="59" y="9"/>
                    <a:pt x="60" y="8"/>
                  </a:cubicBezTo>
                  <a:cubicBezTo>
                    <a:pt x="60" y="7"/>
                    <a:pt x="59" y="8"/>
                    <a:pt x="59" y="7"/>
                  </a:cubicBezTo>
                  <a:cubicBezTo>
                    <a:pt x="58" y="6"/>
                    <a:pt x="59" y="7"/>
                    <a:pt x="59" y="7"/>
                  </a:cubicBezTo>
                  <a:cubicBezTo>
                    <a:pt x="59" y="5"/>
                    <a:pt x="59" y="5"/>
                    <a:pt x="59" y="5"/>
                  </a:cubicBezTo>
                  <a:cubicBezTo>
                    <a:pt x="59" y="4"/>
                    <a:pt x="59" y="4"/>
                    <a:pt x="59" y="4"/>
                  </a:cubicBezTo>
                  <a:cubicBezTo>
                    <a:pt x="59" y="4"/>
                    <a:pt x="61" y="4"/>
                    <a:pt x="61" y="4"/>
                  </a:cubicBezTo>
                  <a:cubicBezTo>
                    <a:pt x="62" y="4"/>
                    <a:pt x="63" y="4"/>
                    <a:pt x="63" y="4"/>
                  </a:cubicBezTo>
                  <a:cubicBezTo>
                    <a:pt x="63" y="3"/>
                    <a:pt x="63" y="4"/>
                    <a:pt x="64" y="3"/>
                  </a:cubicBezTo>
                  <a:cubicBezTo>
                    <a:pt x="65" y="3"/>
                    <a:pt x="65" y="3"/>
                    <a:pt x="65" y="2"/>
                  </a:cubicBezTo>
                  <a:cubicBezTo>
                    <a:pt x="65" y="2"/>
                    <a:pt x="65" y="2"/>
                    <a:pt x="66" y="2"/>
                  </a:cubicBezTo>
                  <a:cubicBezTo>
                    <a:pt x="66" y="2"/>
                    <a:pt x="67" y="2"/>
                    <a:pt x="67" y="2"/>
                  </a:cubicBezTo>
                  <a:cubicBezTo>
                    <a:pt x="67" y="1"/>
                    <a:pt x="68" y="1"/>
                    <a:pt x="68" y="1"/>
                  </a:cubicBezTo>
                  <a:cubicBezTo>
                    <a:pt x="68" y="2"/>
                    <a:pt x="68" y="2"/>
                    <a:pt x="68" y="2"/>
                  </a:cubicBezTo>
                  <a:cubicBezTo>
                    <a:pt x="68" y="2"/>
                    <a:pt x="69" y="2"/>
                    <a:pt x="70" y="2"/>
                  </a:cubicBezTo>
                  <a:cubicBezTo>
                    <a:pt x="71" y="2"/>
                    <a:pt x="70" y="4"/>
                    <a:pt x="70" y="4"/>
                  </a:cubicBezTo>
                  <a:cubicBezTo>
                    <a:pt x="70" y="4"/>
                    <a:pt x="70" y="4"/>
                    <a:pt x="70" y="6"/>
                  </a:cubicBezTo>
                  <a:cubicBezTo>
                    <a:pt x="70" y="7"/>
                    <a:pt x="70" y="6"/>
                    <a:pt x="71" y="6"/>
                  </a:cubicBezTo>
                  <a:cubicBezTo>
                    <a:pt x="71" y="6"/>
                    <a:pt x="72" y="6"/>
                    <a:pt x="73" y="6"/>
                  </a:cubicBezTo>
                  <a:cubicBezTo>
                    <a:pt x="73" y="6"/>
                    <a:pt x="74" y="5"/>
                    <a:pt x="74" y="5"/>
                  </a:cubicBezTo>
                  <a:cubicBezTo>
                    <a:pt x="75" y="4"/>
                    <a:pt x="76" y="4"/>
                    <a:pt x="76" y="4"/>
                  </a:cubicBezTo>
                  <a:cubicBezTo>
                    <a:pt x="77" y="3"/>
                    <a:pt x="77" y="3"/>
                    <a:pt x="78" y="3"/>
                  </a:cubicBezTo>
                  <a:cubicBezTo>
                    <a:pt x="79" y="3"/>
                    <a:pt x="79" y="3"/>
                    <a:pt x="79" y="3"/>
                  </a:cubicBezTo>
                  <a:cubicBezTo>
                    <a:pt x="80" y="3"/>
                    <a:pt x="80" y="4"/>
                    <a:pt x="80" y="3"/>
                  </a:cubicBezTo>
                  <a:cubicBezTo>
                    <a:pt x="81" y="3"/>
                    <a:pt x="81" y="3"/>
                    <a:pt x="82" y="3"/>
                  </a:cubicBezTo>
                  <a:cubicBezTo>
                    <a:pt x="83" y="2"/>
                    <a:pt x="83" y="2"/>
                    <a:pt x="84" y="2"/>
                  </a:cubicBezTo>
                  <a:cubicBezTo>
                    <a:pt x="84" y="2"/>
                    <a:pt x="83" y="1"/>
                    <a:pt x="83" y="1"/>
                  </a:cubicBezTo>
                  <a:cubicBezTo>
                    <a:pt x="83" y="1"/>
                    <a:pt x="84" y="1"/>
                    <a:pt x="84" y="0"/>
                  </a:cubicBezTo>
                  <a:cubicBezTo>
                    <a:pt x="85" y="0"/>
                    <a:pt x="85" y="1"/>
                    <a:pt x="86" y="1"/>
                  </a:cubicBezTo>
                  <a:cubicBezTo>
                    <a:pt x="86" y="1"/>
                    <a:pt x="86" y="2"/>
                    <a:pt x="86" y="2"/>
                  </a:cubicBezTo>
                  <a:cubicBezTo>
                    <a:pt x="86" y="2"/>
                    <a:pt x="86" y="2"/>
                    <a:pt x="85" y="3"/>
                  </a:cubicBezTo>
                  <a:cubicBezTo>
                    <a:pt x="84" y="4"/>
                    <a:pt x="85" y="4"/>
                    <a:pt x="86" y="4"/>
                  </a:cubicBezTo>
                  <a:cubicBezTo>
                    <a:pt x="86" y="4"/>
                    <a:pt x="87" y="6"/>
                    <a:pt x="87" y="6"/>
                  </a:cubicBezTo>
                  <a:cubicBezTo>
                    <a:pt x="87" y="6"/>
                    <a:pt x="88" y="6"/>
                    <a:pt x="88" y="5"/>
                  </a:cubicBezTo>
                  <a:cubicBezTo>
                    <a:pt x="88" y="4"/>
                    <a:pt x="88" y="4"/>
                    <a:pt x="88" y="4"/>
                  </a:cubicBezTo>
                  <a:cubicBezTo>
                    <a:pt x="88" y="4"/>
                    <a:pt x="89" y="3"/>
                    <a:pt x="89" y="3"/>
                  </a:cubicBezTo>
                  <a:cubicBezTo>
                    <a:pt x="90" y="3"/>
                    <a:pt x="90" y="3"/>
                    <a:pt x="90" y="4"/>
                  </a:cubicBezTo>
                  <a:cubicBezTo>
                    <a:pt x="90" y="4"/>
                    <a:pt x="90" y="4"/>
                    <a:pt x="91" y="4"/>
                  </a:cubicBezTo>
                  <a:cubicBezTo>
                    <a:pt x="91" y="4"/>
                    <a:pt x="91" y="4"/>
                    <a:pt x="91" y="5"/>
                  </a:cubicBezTo>
                  <a:cubicBezTo>
                    <a:pt x="92" y="5"/>
                    <a:pt x="91" y="5"/>
                    <a:pt x="91" y="6"/>
                  </a:cubicBezTo>
                  <a:cubicBezTo>
                    <a:pt x="90" y="6"/>
                    <a:pt x="90" y="6"/>
                    <a:pt x="90" y="7"/>
                  </a:cubicBezTo>
                  <a:cubicBezTo>
                    <a:pt x="90" y="7"/>
                    <a:pt x="90" y="8"/>
                    <a:pt x="90" y="8"/>
                  </a:cubicBezTo>
                  <a:cubicBezTo>
                    <a:pt x="90" y="8"/>
                    <a:pt x="91" y="8"/>
                    <a:pt x="92" y="8"/>
                  </a:cubicBezTo>
                  <a:cubicBezTo>
                    <a:pt x="93" y="7"/>
                    <a:pt x="93" y="7"/>
                    <a:pt x="93" y="7"/>
                  </a:cubicBezTo>
                  <a:cubicBezTo>
                    <a:pt x="93" y="7"/>
                    <a:pt x="94" y="7"/>
                    <a:pt x="94" y="7"/>
                  </a:cubicBezTo>
                  <a:cubicBezTo>
                    <a:pt x="94" y="8"/>
                    <a:pt x="95" y="8"/>
                    <a:pt x="95" y="8"/>
                  </a:cubicBezTo>
                  <a:cubicBezTo>
                    <a:pt x="96" y="9"/>
                    <a:pt x="95" y="9"/>
                    <a:pt x="96" y="9"/>
                  </a:cubicBezTo>
                  <a:cubicBezTo>
                    <a:pt x="96" y="9"/>
                    <a:pt x="97" y="9"/>
                    <a:pt x="97" y="10"/>
                  </a:cubicBezTo>
                  <a:cubicBezTo>
                    <a:pt x="97" y="10"/>
                    <a:pt x="98" y="10"/>
                    <a:pt x="98" y="10"/>
                  </a:cubicBezTo>
                  <a:cubicBezTo>
                    <a:pt x="99" y="11"/>
                    <a:pt x="98" y="11"/>
                    <a:pt x="98" y="11"/>
                  </a:cubicBezTo>
                  <a:cubicBezTo>
                    <a:pt x="97" y="11"/>
                    <a:pt x="97" y="11"/>
                    <a:pt x="97" y="11"/>
                  </a:cubicBezTo>
                  <a:cubicBezTo>
                    <a:pt x="97" y="11"/>
                    <a:pt x="97" y="12"/>
                    <a:pt x="97" y="12"/>
                  </a:cubicBezTo>
                  <a:cubicBezTo>
                    <a:pt x="97" y="13"/>
                    <a:pt x="98" y="13"/>
                    <a:pt x="98" y="13"/>
                  </a:cubicBezTo>
                  <a:cubicBezTo>
                    <a:pt x="97" y="14"/>
                    <a:pt x="97" y="14"/>
                    <a:pt x="97" y="14"/>
                  </a:cubicBezTo>
                  <a:cubicBezTo>
                    <a:pt x="97" y="14"/>
                    <a:pt x="98" y="14"/>
                    <a:pt x="98" y="14"/>
                  </a:cubicBezTo>
                  <a:cubicBezTo>
                    <a:pt x="98" y="14"/>
                    <a:pt x="98" y="15"/>
                    <a:pt x="97" y="15"/>
                  </a:cubicBezTo>
                  <a:cubicBezTo>
                    <a:pt x="97" y="15"/>
                    <a:pt x="97" y="15"/>
                    <a:pt x="97" y="16"/>
                  </a:cubicBezTo>
                  <a:cubicBezTo>
                    <a:pt x="97" y="16"/>
                    <a:pt x="97" y="16"/>
                    <a:pt x="97" y="17"/>
                  </a:cubicBezTo>
                  <a:cubicBezTo>
                    <a:pt x="97" y="17"/>
                    <a:pt x="97" y="18"/>
                    <a:pt x="97" y="18"/>
                  </a:cubicBezTo>
                  <a:cubicBezTo>
                    <a:pt x="97" y="18"/>
                    <a:pt x="97" y="19"/>
                    <a:pt x="98" y="18"/>
                  </a:cubicBezTo>
                  <a:cubicBezTo>
                    <a:pt x="99" y="18"/>
                    <a:pt x="99" y="19"/>
                    <a:pt x="99" y="19"/>
                  </a:cubicBezTo>
                  <a:cubicBezTo>
                    <a:pt x="99" y="20"/>
                    <a:pt x="99" y="20"/>
                    <a:pt x="100" y="21"/>
                  </a:cubicBezTo>
                  <a:cubicBezTo>
                    <a:pt x="101" y="22"/>
                    <a:pt x="100" y="22"/>
                    <a:pt x="100" y="23"/>
                  </a:cubicBezTo>
                  <a:cubicBezTo>
                    <a:pt x="100" y="24"/>
                    <a:pt x="100" y="24"/>
                    <a:pt x="100" y="25"/>
                  </a:cubicBezTo>
                  <a:cubicBezTo>
                    <a:pt x="100" y="25"/>
                    <a:pt x="100" y="25"/>
                    <a:pt x="101" y="25"/>
                  </a:cubicBezTo>
                  <a:cubicBezTo>
                    <a:pt x="102" y="24"/>
                    <a:pt x="102" y="25"/>
                    <a:pt x="102" y="25"/>
                  </a:cubicBezTo>
                  <a:cubicBezTo>
                    <a:pt x="102" y="25"/>
                    <a:pt x="102" y="25"/>
                    <a:pt x="102" y="26"/>
                  </a:cubicBezTo>
                  <a:cubicBezTo>
                    <a:pt x="103" y="26"/>
                    <a:pt x="102" y="26"/>
                    <a:pt x="101" y="28"/>
                  </a:cubicBezTo>
                  <a:cubicBezTo>
                    <a:pt x="100" y="29"/>
                    <a:pt x="101" y="28"/>
                    <a:pt x="100" y="28"/>
                  </a:cubicBezTo>
                  <a:cubicBezTo>
                    <a:pt x="100" y="29"/>
                    <a:pt x="100" y="29"/>
                    <a:pt x="100" y="30"/>
                  </a:cubicBezTo>
                  <a:cubicBezTo>
                    <a:pt x="100" y="30"/>
                    <a:pt x="100" y="30"/>
                    <a:pt x="100" y="31"/>
                  </a:cubicBezTo>
                  <a:cubicBezTo>
                    <a:pt x="100" y="32"/>
                    <a:pt x="100" y="32"/>
                    <a:pt x="100" y="32"/>
                  </a:cubicBezTo>
                  <a:cubicBezTo>
                    <a:pt x="101" y="32"/>
                    <a:pt x="101" y="33"/>
                    <a:pt x="100" y="33"/>
                  </a:cubicBezTo>
                  <a:cubicBezTo>
                    <a:pt x="100" y="34"/>
                    <a:pt x="101" y="34"/>
                    <a:pt x="101" y="35"/>
                  </a:cubicBezTo>
                  <a:cubicBezTo>
                    <a:pt x="102" y="35"/>
                    <a:pt x="102" y="36"/>
                    <a:pt x="102" y="37"/>
                  </a:cubicBezTo>
                  <a:cubicBezTo>
                    <a:pt x="102" y="38"/>
                    <a:pt x="102" y="37"/>
                    <a:pt x="103" y="37"/>
                  </a:cubicBezTo>
                  <a:cubicBezTo>
                    <a:pt x="104" y="36"/>
                    <a:pt x="103" y="37"/>
                    <a:pt x="104" y="37"/>
                  </a:cubicBezTo>
                  <a:cubicBezTo>
                    <a:pt x="104" y="38"/>
                    <a:pt x="104" y="38"/>
                    <a:pt x="104" y="39"/>
                  </a:cubicBezTo>
                  <a:cubicBezTo>
                    <a:pt x="104" y="39"/>
                    <a:pt x="105" y="40"/>
                    <a:pt x="105" y="40"/>
                  </a:cubicBezTo>
                  <a:cubicBezTo>
                    <a:pt x="104" y="41"/>
                    <a:pt x="104" y="41"/>
                    <a:pt x="104" y="41"/>
                  </a:cubicBezTo>
                  <a:cubicBezTo>
                    <a:pt x="104" y="41"/>
                    <a:pt x="103" y="42"/>
                    <a:pt x="103" y="42"/>
                  </a:cubicBezTo>
                  <a:cubicBezTo>
                    <a:pt x="103" y="43"/>
                    <a:pt x="103" y="44"/>
                    <a:pt x="103" y="44"/>
                  </a:cubicBezTo>
                  <a:cubicBezTo>
                    <a:pt x="104" y="45"/>
                    <a:pt x="104" y="46"/>
                    <a:pt x="104" y="47"/>
                  </a:cubicBezTo>
                  <a:cubicBezTo>
                    <a:pt x="104" y="48"/>
                    <a:pt x="104" y="47"/>
                    <a:pt x="103" y="48"/>
                  </a:cubicBezTo>
                  <a:cubicBezTo>
                    <a:pt x="103" y="49"/>
                    <a:pt x="103" y="50"/>
                    <a:pt x="103" y="50"/>
                  </a:cubicBezTo>
                  <a:cubicBezTo>
                    <a:pt x="102" y="51"/>
                    <a:pt x="102" y="51"/>
                    <a:pt x="102" y="52"/>
                  </a:cubicBezTo>
                  <a:cubicBezTo>
                    <a:pt x="101" y="52"/>
                    <a:pt x="101" y="53"/>
                    <a:pt x="101" y="53"/>
                  </a:cubicBezTo>
                  <a:cubicBezTo>
                    <a:pt x="101" y="53"/>
                    <a:pt x="101" y="54"/>
                    <a:pt x="100" y="54"/>
                  </a:cubicBezTo>
                  <a:cubicBezTo>
                    <a:pt x="99" y="54"/>
                    <a:pt x="99" y="55"/>
                    <a:pt x="99" y="56"/>
                  </a:cubicBezTo>
                  <a:cubicBezTo>
                    <a:pt x="98" y="56"/>
                    <a:pt x="98" y="57"/>
                    <a:pt x="98" y="57"/>
                  </a:cubicBezTo>
                  <a:cubicBezTo>
                    <a:pt x="98" y="58"/>
                    <a:pt x="99" y="58"/>
                    <a:pt x="100" y="57"/>
                  </a:cubicBezTo>
                  <a:cubicBezTo>
                    <a:pt x="100" y="56"/>
                    <a:pt x="101" y="57"/>
                    <a:pt x="101" y="57"/>
                  </a:cubicBezTo>
                  <a:cubicBezTo>
                    <a:pt x="101" y="57"/>
                    <a:pt x="102" y="58"/>
                    <a:pt x="102" y="58"/>
                  </a:cubicBezTo>
                  <a:cubicBezTo>
                    <a:pt x="103" y="57"/>
                    <a:pt x="103" y="57"/>
                    <a:pt x="104" y="57"/>
                  </a:cubicBezTo>
                  <a:cubicBezTo>
                    <a:pt x="104" y="56"/>
                    <a:pt x="104" y="56"/>
                    <a:pt x="104" y="56"/>
                  </a:cubicBezTo>
                  <a:cubicBezTo>
                    <a:pt x="104" y="56"/>
                    <a:pt x="105" y="56"/>
                    <a:pt x="106" y="56"/>
                  </a:cubicBezTo>
                  <a:cubicBezTo>
                    <a:pt x="106" y="55"/>
                    <a:pt x="106" y="56"/>
                    <a:pt x="106" y="56"/>
                  </a:cubicBezTo>
                  <a:cubicBezTo>
                    <a:pt x="107" y="56"/>
                    <a:pt x="107" y="56"/>
                    <a:pt x="107" y="56"/>
                  </a:cubicBezTo>
                  <a:cubicBezTo>
                    <a:pt x="107" y="56"/>
                    <a:pt x="107" y="56"/>
                    <a:pt x="107" y="57"/>
                  </a:cubicBezTo>
                  <a:cubicBezTo>
                    <a:pt x="108" y="57"/>
                    <a:pt x="108" y="58"/>
                    <a:pt x="108" y="58"/>
                  </a:cubicBezTo>
                  <a:cubicBezTo>
                    <a:pt x="108" y="58"/>
                    <a:pt x="108" y="58"/>
                    <a:pt x="108" y="58"/>
                  </a:cubicBezTo>
                  <a:cubicBezTo>
                    <a:pt x="110" y="58"/>
                    <a:pt x="110" y="58"/>
                    <a:pt x="110" y="58"/>
                  </a:cubicBezTo>
                  <a:cubicBezTo>
                    <a:pt x="112" y="58"/>
                    <a:pt x="112" y="58"/>
                    <a:pt x="112" y="58"/>
                  </a:cubicBezTo>
                  <a:cubicBezTo>
                    <a:pt x="112" y="58"/>
                    <a:pt x="112" y="59"/>
                    <a:pt x="112" y="60"/>
                  </a:cubicBezTo>
                  <a:cubicBezTo>
                    <a:pt x="112" y="60"/>
                    <a:pt x="112" y="61"/>
                    <a:pt x="112" y="61"/>
                  </a:cubicBezTo>
                  <a:cubicBezTo>
                    <a:pt x="112" y="62"/>
                    <a:pt x="112" y="62"/>
                    <a:pt x="113" y="63"/>
                  </a:cubicBezTo>
                  <a:cubicBezTo>
                    <a:pt x="113" y="64"/>
                    <a:pt x="113" y="64"/>
                    <a:pt x="114" y="64"/>
                  </a:cubicBezTo>
                  <a:cubicBezTo>
                    <a:pt x="114" y="63"/>
                    <a:pt x="115" y="63"/>
                    <a:pt x="115" y="63"/>
                  </a:cubicBezTo>
                  <a:cubicBezTo>
                    <a:pt x="116" y="63"/>
                    <a:pt x="116" y="64"/>
                    <a:pt x="116" y="64"/>
                  </a:cubicBezTo>
                  <a:cubicBezTo>
                    <a:pt x="117" y="64"/>
                    <a:pt x="117" y="64"/>
                    <a:pt x="117" y="65"/>
                  </a:cubicBezTo>
                  <a:cubicBezTo>
                    <a:pt x="117" y="65"/>
                    <a:pt x="117" y="65"/>
                    <a:pt x="117" y="66"/>
                  </a:cubicBezTo>
                  <a:cubicBezTo>
                    <a:pt x="117" y="67"/>
                    <a:pt x="117" y="67"/>
                    <a:pt x="117" y="66"/>
                  </a:cubicBezTo>
                  <a:cubicBezTo>
                    <a:pt x="118" y="66"/>
                    <a:pt x="117" y="67"/>
                    <a:pt x="118" y="67"/>
                  </a:cubicBezTo>
                  <a:cubicBezTo>
                    <a:pt x="119" y="67"/>
                    <a:pt x="119" y="67"/>
                    <a:pt x="119" y="66"/>
                  </a:cubicBezTo>
                  <a:cubicBezTo>
                    <a:pt x="120" y="65"/>
                    <a:pt x="120" y="65"/>
                    <a:pt x="120" y="65"/>
                  </a:cubicBezTo>
                  <a:cubicBezTo>
                    <a:pt x="120" y="65"/>
                    <a:pt x="121" y="65"/>
                    <a:pt x="122" y="65"/>
                  </a:cubicBezTo>
                  <a:cubicBezTo>
                    <a:pt x="122" y="65"/>
                    <a:pt x="123" y="65"/>
                    <a:pt x="124" y="64"/>
                  </a:cubicBezTo>
                  <a:cubicBezTo>
                    <a:pt x="125" y="63"/>
                    <a:pt x="124" y="64"/>
                    <a:pt x="125" y="64"/>
                  </a:cubicBezTo>
                  <a:cubicBezTo>
                    <a:pt x="126" y="63"/>
                    <a:pt x="126" y="64"/>
                    <a:pt x="127" y="64"/>
                  </a:cubicBezTo>
                  <a:cubicBezTo>
                    <a:pt x="127" y="64"/>
                    <a:pt x="127" y="64"/>
                    <a:pt x="128" y="65"/>
                  </a:cubicBezTo>
                  <a:cubicBezTo>
                    <a:pt x="128" y="65"/>
                    <a:pt x="129" y="64"/>
                    <a:pt x="129" y="64"/>
                  </a:cubicBezTo>
                  <a:cubicBezTo>
                    <a:pt x="130" y="63"/>
                    <a:pt x="130" y="63"/>
                    <a:pt x="130" y="63"/>
                  </a:cubicBezTo>
                  <a:cubicBezTo>
                    <a:pt x="130" y="62"/>
                    <a:pt x="129" y="62"/>
                    <a:pt x="129" y="62"/>
                  </a:cubicBezTo>
                  <a:cubicBezTo>
                    <a:pt x="129" y="61"/>
                    <a:pt x="130" y="61"/>
                    <a:pt x="130" y="61"/>
                  </a:cubicBezTo>
                  <a:cubicBezTo>
                    <a:pt x="130" y="60"/>
                    <a:pt x="129" y="61"/>
                    <a:pt x="129" y="59"/>
                  </a:cubicBezTo>
                  <a:cubicBezTo>
                    <a:pt x="129" y="58"/>
                    <a:pt x="130" y="59"/>
                    <a:pt x="130" y="58"/>
                  </a:cubicBezTo>
                  <a:cubicBezTo>
                    <a:pt x="130" y="58"/>
                    <a:pt x="131" y="57"/>
                    <a:pt x="131" y="57"/>
                  </a:cubicBezTo>
                  <a:cubicBezTo>
                    <a:pt x="132" y="57"/>
                    <a:pt x="132" y="57"/>
                    <a:pt x="133" y="57"/>
                  </a:cubicBezTo>
                  <a:cubicBezTo>
                    <a:pt x="133" y="56"/>
                    <a:pt x="133" y="56"/>
                    <a:pt x="133" y="55"/>
                  </a:cubicBezTo>
                  <a:cubicBezTo>
                    <a:pt x="133" y="55"/>
                    <a:pt x="132" y="55"/>
                    <a:pt x="132" y="55"/>
                  </a:cubicBezTo>
                  <a:cubicBezTo>
                    <a:pt x="132" y="55"/>
                    <a:pt x="133" y="54"/>
                    <a:pt x="134" y="53"/>
                  </a:cubicBezTo>
                  <a:cubicBezTo>
                    <a:pt x="135" y="52"/>
                    <a:pt x="135" y="53"/>
                    <a:pt x="136" y="53"/>
                  </a:cubicBezTo>
                  <a:cubicBezTo>
                    <a:pt x="136" y="53"/>
                    <a:pt x="135" y="52"/>
                    <a:pt x="135" y="52"/>
                  </a:cubicBezTo>
                  <a:cubicBezTo>
                    <a:pt x="135" y="52"/>
                    <a:pt x="136" y="51"/>
                    <a:pt x="136" y="51"/>
                  </a:cubicBezTo>
                  <a:cubicBezTo>
                    <a:pt x="136" y="50"/>
                    <a:pt x="136" y="50"/>
                    <a:pt x="135" y="50"/>
                  </a:cubicBezTo>
                  <a:cubicBezTo>
                    <a:pt x="135" y="50"/>
                    <a:pt x="135" y="50"/>
                    <a:pt x="136" y="49"/>
                  </a:cubicBezTo>
                  <a:cubicBezTo>
                    <a:pt x="136" y="48"/>
                    <a:pt x="135" y="48"/>
                    <a:pt x="135" y="48"/>
                  </a:cubicBezTo>
                  <a:cubicBezTo>
                    <a:pt x="135" y="47"/>
                    <a:pt x="136" y="47"/>
                    <a:pt x="136" y="47"/>
                  </a:cubicBezTo>
                  <a:cubicBezTo>
                    <a:pt x="136" y="47"/>
                    <a:pt x="136" y="46"/>
                    <a:pt x="136" y="46"/>
                  </a:cubicBezTo>
                  <a:cubicBezTo>
                    <a:pt x="136" y="45"/>
                    <a:pt x="136" y="45"/>
                    <a:pt x="136" y="45"/>
                  </a:cubicBezTo>
                  <a:cubicBezTo>
                    <a:pt x="136" y="44"/>
                    <a:pt x="137" y="44"/>
                    <a:pt x="137" y="44"/>
                  </a:cubicBezTo>
                  <a:cubicBezTo>
                    <a:pt x="137" y="43"/>
                    <a:pt x="137" y="43"/>
                    <a:pt x="137" y="43"/>
                  </a:cubicBezTo>
                  <a:cubicBezTo>
                    <a:pt x="143" y="42"/>
                    <a:pt x="143" y="42"/>
                    <a:pt x="143" y="42"/>
                  </a:cubicBezTo>
                  <a:cubicBezTo>
                    <a:pt x="143" y="42"/>
                    <a:pt x="143" y="42"/>
                    <a:pt x="143" y="43"/>
                  </a:cubicBezTo>
                  <a:cubicBezTo>
                    <a:pt x="143" y="44"/>
                    <a:pt x="144" y="44"/>
                    <a:pt x="144" y="45"/>
                  </a:cubicBezTo>
                  <a:cubicBezTo>
                    <a:pt x="144" y="46"/>
                    <a:pt x="143" y="46"/>
                    <a:pt x="143" y="46"/>
                  </a:cubicBezTo>
                  <a:cubicBezTo>
                    <a:pt x="148" y="50"/>
                    <a:pt x="148" y="50"/>
                    <a:pt x="148" y="50"/>
                  </a:cubicBezTo>
                  <a:cubicBezTo>
                    <a:pt x="148" y="51"/>
                    <a:pt x="148" y="51"/>
                    <a:pt x="148" y="51"/>
                  </a:cubicBezTo>
                  <a:cubicBezTo>
                    <a:pt x="150" y="51"/>
                    <a:pt x="150" y="51"/>
                    <a:pt x="150" y="51"/>
                  </a:cubicBezTo>
                  <a:cubicBezTo>
                    <a:pt x="150" y="51"/>
                    <a:pt x="150" y="52"/>
                    <a:pt x="150" y="52"/>
                  </a:cubicBezTo>
                  <a:cubicBezTo>
                    <a:pt x="150" y="53"/>
                    <a:pt x="151" y="53"/>
                    <a:pt x="151" y="53"/>
                  </a:cubicBezTo>
                  <a:cubicBezTo>
                    <a:pt x="151" y="54"/>
                    <a:pt x="151" y="54"/>
                    <a:pt x="151" y="54"/>
                  </a:cubicBezTo>
                  <a:cubicBezTo>
                    <a:pt x="151" y="55"/>
                    <a:pt x="150" y="55"/>
                    <a:pt x="150" y="56"/>
                  </a:cubicBezTo>
                  <a:cubicBezTo>
                    <a:pt x="151" y="57"/>
                    <a:pt x="151" y="56"/>
                    <a:pt x="151" y="57"/>
                  </a:cubicBezTo>
                  <a:cubicBezTo>
                    <a:pt x="151" y="58"/>
                    <a:pt x="152" y="58"/>
                    <a:pt x="151" y="58"/>
                  </a:cubicBezTo>
                  <a:cubicBezTo>
                    <a:pt x="151" y="59"/>
                    <a:pt x="152" y="59"/>
                    <a:pt x="151" y="60"/>
                  </a:cubicBezTo>
                  <a:cubicBezTo>
                    <a:pt x="151" y="61"/>
                    <a:pt x="151" y="61"/>
                    <a:pt x="152" y="62"/>
                  </a:cubicBezTo>
                  <a:cubicBezTo>
                    <a:pt x="152" y="62"/>
                    <a:pt x="153" y="62"/>
                    <a:pt x="153" y="63"/>
                  </a:cubicBezTo>
                  <a:cubicBezTo>
                    <a:pt x="153" y="64"/>
                    <a:pt x="153" y="63"/>
                    <a:pt x="153" y="64"/>
                  </a:cubicBezTo>
                  <a:cubicBezTo>
                    <a:pt x="153" y="65"/>
                    <a:pt x="153" y="65"/>
                    <a:pt x="153" y="65"/>
                  </a:cubicBezTo>
                  <a:cubicBezTo>
                    <a:pt x="154" y="66"/>
                    <a:pt x="154" y="65"/>
                    <a:pt x="154" y="66"/>
                  </a:cubicBezTo>
                  <a:cubicBezTo>
                    <a:pt x="154" y="66"/>
                    <a:pt x="154" y="68"/>
                    <a:pt x="155" y="68"/>
                  </a:cubicBezTo>
                  <a:cubicBezTo>
                    <a:pt x="156" y="68"/>
                    <a:pt x="156" y="68"/>
                    <a:pt x="156" y="68"/>
                  </a:cubicBezTo>
                  <a:cubicBezTo>
                    <a:pt x="157" y="68"/>
                    <a:pt x="157" y="68"/>
                    <a:pt x="157" y="68"/>
                  </a:cubicBezTo>
                  <a:cubicBezTo>
                    <a:pt x="157" y="69"/>
                    <a:pt x="157" y="69"/>
                    <a:pt x="157" y="69"/>
                  </a:cubicBezTo>
                  <a:cubicBezTo>
                    <a:pt x="156" y="70"/>
                    <a:pt x="156" y="70"/>
                    <a:pt x="156" y="71"/>
                  </a:cubicBezTo>
                  <a:cubicBezTo>
                    <a:pt x="156" y="71"/>
                    <a:pt x="157" y="71"/>
                    <a:pt x="157" y="72"/>
                  </a:cubicBezTo>
                  <a:cubicBezTo>
                    <a:pt x="156" y="72"/>
                    <a:pt x="155" y="72"/>
                    <a:pt x="155" y="73"/>
                  </a:cubicBezTo>
                  <a:cubicBezTo>
                    <a:pt x="156" y="73"/>
                    <a:pt x="156" y="73"/>
                    <a:pt x="156" y="73"/>
                  </a:cubicBezTo>
                  <a:cubicBezTo>
                    <a:pt x="156" y="74"/>
                    <a:pt x="156" y="74"/>
                    <a:pt x="156" y="74"/>
                  </a:cubicBezTo>
                  <a:cubicBezTo>
                    <a:pt x="156" y="74"/>
                    <a:pt x="157" y="75"/>
                    <a:pt x="157" y="75"/>
                  </a:cubicBezTo>
                  <a:cubicBezTo>
                    <a:pt x="157" y="75"/>
                    <a:pt x="158" y="75"/>
                    <a:pt x="157" y="75"/>
                  </a:cubicBezTo>
                  <a:cubicBezTo>
                    <a:pt x="157" y="76"/>
                    <a:pt x="156" y="76"/>
                    <a:pt x="156" y="76"/>
                  </a:cubicBezTo>
                  <a:cubicBezTo>
                    <a:pt x="157" y="76"/>
                    <a:pt x="158" y="76"/>
                    <a:pt x="158" y="77"/>
                  </a:cubicBezTo>
                  <a:cubicBezTo>
                    <a:pt x="157" y="77"/>
                    <a:pt x="157" y="77"/>
                    <a:pt x="157" y="77"/>
                  </a:cubicBezTo>
                  <a:cubicBezTo>
                    <a:pt x="156" y="78"/>
                    <a:pt x="155" y="78"/>
                    <a:pt x="155" y="78"/>
                  </a:cubicBezTo>
                  <a:cubicBezTo>
                    <a:pt x="155" y="78"/>
                    <a:pt x="154" y="78"/>
                    <a:pt x="154" y="79"/>
                  </a:cubicBezTo>
                  <a:cubicBezTo>
                    <a:pt x="154" y="79"/>
                    <a:pt x="155" y="80"/>
                    <a:pt x="155" y="80"/>
                  </a:cubicBezTo>
                  <a:cubicBezTo>
                    <a:pt x="155" y="80"/>
                    <a:pt x="155" y="80"/>
                    <a:pt x="155" y="80"/>
                  </a:cubicBezTo>
                  <a:cubicBezTo>
                    <a:pt x="155" y="80"/>
                    <a:pt x="156" y="81"/>
                    <a:pt x="155" y="81"/>
                  </a:cubicBezTo>
                  <a:cubicBezTo>
                    <a:pt x="155" y="82"/>
                    <a:pt x="154" y="81"/>
                    <a:pt x="154" y="82"/>
                  </a:cubicBezTo>
                  <a:cubicBezTo>
                    <a:pt x="154" y="82"/>
                    <a:pt x="154" y="82"/>
                    <a:pt x="154" y="83"/>
                  </a:cubicBezTo>
                  <a:cubicBezTo>
                    <a:pt x="155" y="84"/>
                    <a:pt x="155" y="83"/>
                    <a:pt x="155" y="84"/>
                  </a:cubicBezTo>
                  <a:cubicBezTo>
                    <a:pt x="155" y="84"/>
                    <a:pt x="155" y="85"/>
                    <a:pt x="155" y="85"/>
                  </a:cubicBezTo>
                  <a:cubicBezTo>
                    <a:pt x="155" y="85"/>
                    <a:pt x="154" y="84"/>
                    <a:pt x="155" y="85"/>
                  </a:cubicBezTo>
                  <a:cubicBezTo>
                    <a:pt x="155" y="86"/>
                    <a:pt x="155" y="86"/>
                    <a:pt x="154" y="87"/>
                  </a:cubicBezTo>
                  <a:cubicBezTo>
                    <a:pt x="154" y="87"/>
                    <a:pt x="154" y="86"/>
                    <a:pt x="154" y="87"/>
                  </a:cubicBezTo>
                  <a:cubicBezTo>
                    <a:pt x="154" y="87"/>
                    <a:pt x="155" y="88"/>
                    <a:pt x="154" y="88"/>
                  </a:cubicBezTo>
                  <a:cubicBezTo>
                    <a:pt x="154" y="88"/>
                    <a:pt x="154" y="88"/>
                    <a:pt x="153" y="88"/>
                  </a:cubicBezTo>
                  <a:cubicBezTo>
                    <a:pt x="153" y="89"/>
                    <a:pt x="153" y="89"/>
                    <a:pt x="153" y="89"/>
                  </a:cubicBezTo>
                  <a:cubicBezTo>
                    <a:pt x="153" y="89"/>
                    <a:pt x="152" y="89"/>
                    <a:pt x="152" y="90"/>
                  </a:cubicBezTo>
                  <a:cubicBezTo>
                    <a:pt x="152" y="91"/>
                    <a:pt x="152" y="91"/>
                    <a:pt x="152" y="91"/>
                  </a:cubicBezTo>
                  <a:cubicBezTo>
                    <a:pt x="152" y="91"/>
                    <a:pt x="151" y="90"/>
                    <a:pt x="151" y="91"/>
                  </a:cubicBezTo>
                  <a:cubicBezTo>
                    <a:pt x="151" y="92"/>
                    <a:pt x="150" y="93"/>
                    <a:pt x="150" y="93"/>
                  </a:cubicBezTo>
                  <a:cubicBezTo>
                    <a:pt x="149" y="94"/>
                    <a:pt x="149" y="94"/>
                    <a:pt x="149" y="94"/>
                  </a:cubicBezTo>
                  <a:cubicBezTo>
                    <a:pt x="149" y="94"/>
                    <a:pt x="148" y="93"/>
                    <a:pt x="148" y="94"/>
                  </a:cubicBezTo>
                  <a:cubicBezTo>
                    <a:pt x="148" y="94"/>
                    <a:pt x="148" y="94"/>
                    <a:pt x="148" y="95"/>
                  </a:cubicBezTo>
                  <a:cubicBezTo>
                    <a:pt x="148" y="95"/>
                    <a:pt x="148" y="95"/>
                    <a:pt x="147" y="95"/>
                  </a:cubicBezTo>
                  <a:cubicBezTo>
                    <a:pt x="147" y="96"/>
                    <a:pt x="147" y="96"/>
                    <a:pt x="146" y="96"/>
                  </a:cubicBezTo>
                  <a:cubicBezTo>
                    <a:pt x="146" y="96"/>
                    <a:pt x="145" y="96"/>
                    <a:pt x="145" y="97"/>
                  </a:cubicBezTo>
                  <a:cubicBezTo>
                    <a:pt x="145" y="97"/>
                    <a:pt x="144" y="97"/>
                    <a:pt x="144" y="97"/>
                  </a:cubicBezTo>
                  <a:cubicBezTo>
                    <a:pt x="144" y="97"/>
                    <a:pt x="144" y="97"/>
                    <a:pt x="144" y="97"/>
                  </a:cubicBezTo>
                  <a:cubicBezTo>
                    <a:pt x="144" y="97"/>
                    <a:pt x="144" y="97"/>
                    <a:pt x="144" y="98"/>
                  </a:cubicBezTo>
                  <a:cubicBezTo>
                    <a:pt x="144" y="98"/>
                    <a:pt x="144" y="99"/>
                    <a:pt x="144" y="99"/>
                  </a:cubicBezTo>
                  <a:cubicBezTo>
                    <a:pt x="144" y="99"/>
                    <a:pt x="144" y="98"/>
                    <a:pt x="143" y="98"/>
                  </a:cubicBezTo>
                  <a:cubicBezTo>
                    <a:pt x="143" y="98"/>
                    <a:pt x="143" y="98"/>
                    <a:pt x="143" y="98"/>
                  </a:cubicBezTo>
                  <a:cubicBezTo>
                    <a:pt x="143" y="98"/>
                    <a:pt x="142" y="99"/>
                    <a:pt x="143" y="99"/>
                  </a:cubicBezTo>
                  <a:cubicBezTo>
                    <a:pt x="143" y="99"/>
                    <a:pt x="143" y="99"/>
                    <a:pt x="143" y="99"/>
                  </a:cubicBezTo>
                  <a:cubicBezTo>
                    <a:pt x="143" y="99"/>
                    <a:pt x="143" y="99"/>
                    <a:pt x="143" y="100"/>
                  </a:cubicBezTo>
                  <a:cubicBezTo>
                    <a:pt x="142" y="100"/>
                    <a:pt x="142" y="100"/>
                    <a:pt x="142" y="101"/>
                  </a:cubicBezTo>
                  <a:cubicBezTo>
                    <a:pt x="141" y="101"/>
                    <a:pt x="142" y="102"/>
                    <a:pt x="142" y="102"/>
                  </a:cubicBezTo>
                  <a:cubicBezTo>
                    <a:pt x="142" y="102"/>
                    <a:pt x="142" y="101"/>
                    <a:pt x="143" y="101"/>
                  </a:cubicBezTo>
                  <a:cubicBezTo>
                    <a:pt x="143" y="101"/>
                    <a:pt x="143" y="101"/>
                    <a:pt x="144" y="102"/>
                  </a:cubicBezTo>
                  <a:cubicBezTo>
                    <a:pt x="145" y="102"/>
                    <a:pt x="145" y="102"/>
                    <a:pt x="145" y="102"/>
                  </a:cubicBezTo>
                  <a:cubicBezTo>
                    <a:pt x="145" y="103"/>
                    <a:pt x="145" y="103"/>
                    <a:pt x="146" y="103"/>
                  </a:cubicBezTo>
                  <a:cubicBezTo>
                    <a:pt x="146" y="104"/>
                    <a:pt x="146" y="104"/>
                    <a:pt x="147" y="104"/>
                  </a:cubicBezTo>
                  <a:cubicBezTo>
                    <a:pt x="147" y="104"/>
                    <a:pt x="147" y="104"/>
                    <a:pt x="147" y="104"/>
                  </a:cubicBezTo>
                  <a:cubicBezTo>
                    <a:pt x="148" y="103"/>
                    <a:pt x="148" y="102"/>
                    <a:pt x="148" y="102"/>
                  </a:cubicBezTo>
                  <a:cubicBezTo>
                    <a:pt x="148" y="102"/>
                    <a:pt x="148" y="101"/>
                    <a:pt x="149" y="101"/>
                  </a:cubicBezTo>
                  <a:cubicBezTo>
                    <a:pt x="149" y="102"/>
                    <a:pt x="150" y="102"/>
                    <a:pt x="150" y="102"/>
                  </a:cubicBezTo>
                  <a:cubicBezTo>
                    <a:pt x="150" y="103"/>
                    <a:pt x="149" y="103"/>
                    <a:pt x="150" y="103"/>
                  </a:cubicBezTo>
                  <a:cubicBezTo>
                    <a:pt x="150" y="103"/>
                    <a:pt x="151" y="103"/>
                    <a:pt x="151" y="104"/>
                  </a:cubicBezTo>
                  <a:cubicBezTo>
                    <a:pt x="151" y="104"/>
                    <a:pt x="150" y="105"/>
                    <a:pt x="150" y="105"/>
                  </a:cubicBezTo>
                  <a:cubicBezTo>
                    <a:pt x="150" y="105"/>
                    <a:pt x="151" y="106"/>
                    <a:pt x="151" y="106"/>
                  </a:cubicBezTo>
                  <a:cubicBezTo>
                    <a:pt x="152" y="106"/>
                    <a:pt x="152" y="106"/>
                    <a:pt x="151" y="107"/>
                  </a:cubicBezTo>
                  <a:cubicBezTo>
                    <a:pt x="151" y="107"/>
                    <a:pt x="150" y="108"/>
                    <a:pt x="150" y="108"/>
                  </a:cubicBezTo>
                  <a:cubicBezTo>
                    <a:pt x="151" y="109"/>
                    <a:pt x="151" y="108"/>
                    <a:pt x="151" y="109"/>
                  </a:cubicBezTo>
                  <a:cubicBezTo>
                    <a:pt x="152" y="109"/>
                    <a:pt x="152" y="109"/>
                    <a:pt x="152" y="109"/>
                  </a:cubicBezTo>
                  <a:cubicBezTo>
                    <a:pt x="152" y="108"/>
                    <a:pt x="153" y="108"/>
                    <a:pt x="153" y="108"/>
                  </a:cubicBezTo>
                  <a:cubicBezTo>
                    <a:pt x="153" y="108"/>
                    <a:pt x="153" y="108"/>
                    <a:pt x="153" y="108"/>
                  </a:cubicBezTo>
                  <a:cubicBezTo>
                    <a:pt x="154" y="108"/>
                    <a:pt x="153" y="107"/>
                    <a:pt x="154" y="107"/>
                  </a:cubicBezTo>
                  <a:cubicBezTo>
                    <a:pt x="154" y="107"/>
                    <a:pt x="154" y="107"/>
                    <a:pt x="155" y="108"/>
                  </a:cubicBezTo>
                  <a:cubicBezTo>
                    <a:pt x="155" y="108"/>
                    <a:pt x="155" y="108"/>
                    <a:pt x="156" y="109"/>
                  </a:cubicBezTo>
                  <a:cubicBezTo>
                    <a:pt x="156" y="109"/>
                    <a:pt x="157" y="109"/>
                    <a:pt x="157" y="109"/>
                  </a:cubicBezTo>
                  <a:cubicBezTo>
                    <a:pt x="157" y="109"/>
                    <a:pt x="157" y="110"/>
                    <a:pt x="157" y="110"/>
                  </a:cubicBezTo>
                  <a:cubicBezTo>
                    <a:pt x="158" y="111"/>
                    <a:pt x="158" y="111"/>
                    <a:pt x="158" y="111"/>
                  </a:cubicBezTo>
                  <a:cubicBezTo>
                    <a:pt x="158" y="111"/>
                    <a:pt x="159" y="110"/>
                    <a:pt x="160" y="110"/>
                  </a:cubicBezTo>
                  <a:cubicBezTo>
                    <a:pt x="160" y="111"/>
                    <a:pt x="160" y="111"/>
                    <a:pt x="161" y="111"/>
                  </a:cubicBezTo>
                  <a:cubicBezTo>
                    <a:pt x="161" y="111"/>
                    <a:pt x="161" y="111"/>
                    <a:pt x="161" y="111"/>
                  </a:cubicBezTo>
                  <a:cubicBezTo>
                    <a:pt x="162" y="111"/>
                    <a:pt x="162" y="111"/>
                    <a:pt x="162" y="112"/>
                  </a:cubicBezTo>
                  <a:cubicBezTo>
                    <a:pt x="162" y="112"/>
                    <a:pt x="162" y="112"/>
                    <a:pt x="162" y="112"/>
                  </a:cubicBezTo>
                  <a:cubicBezTo>
                    <a:pt x="163" y="112"/>
                    <a:pt x="163" y="112"/>
                    <a:pt x="163" y="112"/>
                  </a:cubicBezTo>
                  <a:cubicBezTo>
                    <a:pt x="164" y="112"/>
                    <a:pt x="165" y="112"/>
                    <a:pt x="165" y="112"/>
                  </a:cubicBezTo>
                  <a:cubicBezTo>
                    <a:pt x="165" y="112"/>
                    <a:pt x="165" y="111"/>
                    <a:pt x="166" y="111"/>
                  </a:cubicBezTo>
                  <a:cubicBezTo>
                    <a:pt x="166" y="111"/>
                    <a:pt x="167" y="110"/>
                    <a:pt x="167" y="111"/>
                  </a:cubicBezTo>
                  <a:cubicBezTo>
                    <a:pt x="167" y="112"/>
                    <a:pt x="167" y="111"/>
                    <a:pt x="168" y="111"/>
                  </a:cubicBezTo>
                  <a:cubicBezTo>
                    <a:pt x="168" y="111"/>
                    <a:pt x="169" y="111"/>
                    <a:pt x="169" y="111"/>
                  </a:cubicBezTo>
                  <a:cubicBezTo>
                    <a:pt x="169" y="111"/>
                    <a:pt x="169" y="110"/>
                    <a:pt x="170" y="110"/>
                  </a:cubicBezTo>
                  <a:cubicBezTo>
                    <a:pt x="170" y="110"/>
                    <a:pt x="171" y="110"/>
                    <a:pt x="171" y="110"/>
                  </a:cubicBezTo>
                  <a:cubicBezTo>
                    <a:pt x="171" y="111"/>
                    <a:pt x="171" y="111"/>
                    <a:pt x="172" y="112"/>
                  </a:cubicBezTo>
                  <a:cubicBezTo>
                    <a:pt x="172" y="112"/>
                    <a:pt x="172" y="112"/>
                    <a:pt x="173" y="112"/>
                  </a:cubicBezTo>
                  <a:cubicBezTo>
                    <a:pt x="173" y="112"/>
                    <a:pt x="173" y="112"/>
                    <a:pt x="173" y="112"/>
                  </a:cubicBezTo>
                  <a:cubicBezTo>
                    <a:pt x="174" y="112"/>
                    <a:pt x="174" y="112"/>
                    <a:pt x="175" y="112"/>
                  </a:cubicBezTo>
                  <a:cubicBezTo>
                    <a:pt x="175" y="112"/>
                    <a:pt x="175" y="112"/>
                    <a:pt x="175" y="112"/>
                  </a:cubicBezTo>
                  <a:cubicBezTo>
                    <a:pt x="176" y="113"/>
                    <a:pt x="176" y="113"/>
                    <a:pt x="176" y="113"/>
                  </a:cubicBezTo>
                  <a:cubicBezTo>
                    <a:pt x="176" y="114"/>
                    <a:pt x="176" y="113"/>
                    <a:pt x="177" y="114"/>
                  </a:cubicBezTo>
                  <a:cubicBezTo>
                    <a:pt x="178" y="115"/>
                    <a:pt x="178" y="115"/>
                    <a:pt x="179" y="116"/>
                  </a:cubicBezTo>
                  <a:cubicBezTo>
                    <a:pt x="179" y="116"/>
                    <a:pt x="180" y="116"/>
                    <a:pt x="179" y="116"/>
                  </a:cubicBezTo>
                  <a:cubicBezTo>
                    <a:pt x="179" y="117"/>
                    <a:pt x="178" y="116"/>
                    <a:pt x="178" y="116"/>
                  </a:cubicBezTo>
                  <a:cubicBezTo>
                    <a:pt x="178" y="117"/>
                    <a:pt x="179" y="117"/>
                    <a:pt x="178" y="118"/>
                  </a:cubicBezTo>
                  <a:cubicBezTo>
                    <a:pt x="178" y="118"/>
                    <a:pt x="178" y="118"/>
                    <a:pt x="178" y="119"/>
                  </a:cubicBezTo>
                  <a:cubicBezTo>
                    <a:pt x="177" y="119"/>
                    <a:pt x="177" y="118"/>
                    <a:pt x="177" y="120"/>
                  </a:cubicBezTo>
                  <a:cubicBezTo>
                    <a:pt x="178" y="121"/>
                    <a:pt x="178" y="121"/>
                    <a:pt x="178" y="122"/>
                  </a:cubicBezTo>
                  <a:cubicBezTo>
                    <a:pt x="178" y="122"/>
                    <a:pt x="179" y="122"/>
                    <a:pt x="179" y="122"/>
                  </a:cubicBezTo>
                  <a:cubicBezTo>
                    <a:pt x="179" y="122"/>
                    <a:pt x="179" y="122"/>
                    <a:pt x="180" y="122"/>
                  </a:cubicBezTo>
                  <a:cubicBezTo>
                    <a:pt x="180" y="122"/>
                    <a:pt x="181" y="122"/>
                    <a:pt x="181" y="122"/>
                  </a:cubicBezTo>
                  <a:cubicBezTo>
                    <a:pt x="181" y="122"/>
                    <a:pt x="180" y="123"/>
                    <a:pt x="180" y="123"/>
                  </a:cubicBezTo>
                  <a:cubicBezTo>
                    <a:pt x="180" y="123"/>
                    <a:pt x="181" y="123"/>
                    <a:pt x="182" y="124"/>
                  </a:cubicBezTo>
                  <a:cubicBezTo>
                    <a:pt x="182" y="124"/>
                    <a:pt x="182" y="124"/>
                    <a:pt x="182" y="124"/>
                  </a:cubicBezTo>
                  <a:cubicBezTo>
                    <a:pt x="181" y="125"/>
                    <a:pt x="181" y="125"/>
                    <a:pt x="181" y="125"/>
                  </a:cubicBezTo>
                  <a:cubicBezTo>
                    <a:pt x="181" y="126"/>
                    <a:pt x="181" y="126"/>
                    <a:pt x="181" y="126"/>
                  </a:cubicBezTo>
                  <a:cubicBezTo>
                    <a:pt x="181" y="127"/>
                    <a:pt x="182" y="126"/>
                    <a:pt x="182" y="127"/>
                  </a:cubicBezTo>
                  <a:cubicBezTo>
                    <a:pt x="182" y="127"/>
                    <a:pt x="182" y="128"/>
                    <a:pt x="182" y="128"/>
                  </a:cubicBezTo>
                  <a:cubicBezTo>
                    <a:pt x="183" y="129"/>
                    <a:pt x="183" y="130"/>
                    <a:pt x="184" y="130"/>
                  </a:cubicBezTo>
                  <a:cubicBezTo>
                    <a:pt x="184" y="130"/>
                    <a:pt x="185" y="131"/>
                    <a:pt x="186" y="131"/>
                  </a:cubicBezTo>
                  <a:cubicBezTo>
                    <a:pt x="186" y="131"/>
                    <a:pt x="186" y="131"/>
                    <a:pt x="186" y="131"/>
                  </a:cubicBezTo>
                  <a:cubicBezTo>
                    <a:pt x="186" y="130"/>
                    <a:pt x="186" y="130"/>
                    <a:pt x="186" y="130"/>
                  </a:cubicBezTo>
                  <a:cubicBezTo>
                    <a:pt x="186" y="129"/>
                    <a:pt x="186" y="129"/>
                    <a:pt x="186" y="129"/>
                  </a:cubicBezTo>
                  <a:cubicBezTo>
                    <a:pt x="187" y="128"/>
                    <a:pt x="187" y="128"/>
                    <a:pt x="187" y="128"/>
                  </a:cubicBezTo>
                  <a:cubicBezTo>
                    <a:pt x="187" y="128"/>
                    <a:pt x="187" y="129"/>
                    <a:pt x="187" y="130"/>
                  </a:cubicBezTo>
                  <a:cubicBezTo>
                    <a:pt x="187" y="130"/>
                    <a:pt x="188" y="130"/>
                    <a:pt x="188" y="130"/>
                  </a:cubicBezTo>
                  <a:cubicBezTo>
                    <a:pt x="188" y="130"/>
                    <a:pt x="187" y="130"/>
                    <a:pt x="188" y="131"/>
                  </a:cubicBezTo>
                  <a:cubicBezTo>
                    <a:pt x="189" y="131"/>
                    <a:pt x="188" y="131"/>
                    <a:pt x="189" y="131"/>
                  </a:cubicBezTo>
                  <a:cubicBezTo>
                    <a:pt x="190" y="132"/>
                    <a:pt x="190" y="131"/>
                    <a:pt x="190" y="131"/>
                  </a:cubicBezTo>
                  <a:cubicBezTo>
                    <a:pt x="190" y="132"/>
                    <a:pt x="191" y="131"/>
                    <a:pt x="191" y="131"/>
                  </a:cubicBezTo>
                  <a:cubicBezTo>
                    <a:pt x="192" y="132"/>
                    <a:pt x="193" y="132"/>
                    <a:pt x="193" y="132"/>
                  </a:cubicBezTo>
                  <a:cubicBezTo>
                    <a:pt x="192" y="133"/>
                    <a:pt x="192" y="132"/>
                    <a:pt x="192" y="133"/>
                  </a:cubicBezTo>
                  <a:cubicBezTo>
                    <a:pt x="192" y="133"/>
                    <a:pt x="192" y="134"/>
                    <a:pt x="193" y="134"/>
                  </a:cubicBezTo>
                  <a:cubicBezTo>
                    <a:pt x="193" y="135"/>
                    <a:pt x="194" y="135"/>
                    <a:pt x="194" y="134"/>
                  </a:cubicBezTo>
                  <a:cubicBezTo>
                    <a:pt x="194" y="134"/>
                    <a:pt x="194" y="133"/>
                    <a:pt x="194" y="133"/>
                  </a:cubicBezTo>
                  <a:cubicBezTo>
                    <a:pt x="194" y="133"/>
                    <a:pt x="194" y="133"/>
                    <a:pt x="194" y="134"/>
                  </a:cubicBezTo>
                  <a:cubicBezTo>
                    <a:pt x="195" y="135"/>
                    <a:pt x="194" y="134"/>
                    <a:pt x="195" y="135"/>
                  </a:cubicBezTo>
                  <a:cubicBezTo>
                    <a:pt x="196" y="135"/>
                    <a:pt x="196" y="135"/>
                    <a:pt x="196" y="135"/>
                  </a:cubicBezTo>
                  <a:cubicBezTo>
                    <a:pt x="196" y="135"/>
                    <a:pt x="196" y="135"/>
                    <a:pt x="197" y="134"/>
                  </a:cubicBezTo>
                  <a:cubicBezTo>
                    <a:pt x="197" y="134"/>
                    <a:pt x="196" y="133"/>
                    <a:pt x="197" y="133"/>
                  </a:cubicBezTo>
                  <a:cubicBezTo>
                    <a:pt x="197" y="133"/>
                    <a:pt x="198" y="133"/>
                    <a:pt x="198" y="133"/>
                  </a:cubicBezTo>
                  <a:cubicBezTo>
                    <a:pt x="199" y="134"/>
                    <a:pt x="199" y="133"/>
                    <a:pt x="199" y="134"/>
                  </a:cubicBezTo>
                  <a:cubicBezTo>
                    <a:pt x="199" y="134"/>
                    <a:pt x="198" y="134"/>
                    <a:pt x="198" y="135"/>
                  </a:cubicBezTo>
                  <a:cubicBezTo>
                    <a:pt x="198" y="136"/>
                    <a:pt x="198" y="137"/>
                    <a:pt x="198" y="137"/>
                  </a:cubicBezTo>
                  <a:cubicBezTo>
                    <a:pt x="198" y="137"/>
                    <a:pt x="198" y="136"/>
                    <a:pt x="198" y="137"/>
                  </a:cubicBezTo>
                  <a:cubicBezTo>
                    <a:pt x="199" y="138"/>
                    <a:pt x="199" y="138"/>
                    <a:pt x="198" y="138"/>
                  </a:cubicBezTo>
                  <a:cubicBezTo>
                    <a:pt x="198" y="138"/>
                    <a:pt x="197" y="138"/>
                    <a:pt x="198" y="138"/>
                  </a:cubicBezTo>
                  <a:cubicBezTo>
                    <a:pt x="198" y="139"/>
                    <a:pt x="198" y="139"/>
                    <a:pt x="198" y="140"/>
                  </a:cubicBezTo>
                  <a:cubicBezTo>
                    <a:pt x="198" y="141"/>
                    <a:pt x="199" y="141"/>
                    <a:pt x="199" y="141"/>
                  </a:cubicBezTo>
                  <a:cubicBezTo>
                    <a:pt x="199" y="141"/>
                    <a:pt x="199" y="142"/>
                    <a:pt x="199" y="142"/>
                  </a:cubicBezTo>
                  <a:cubicBezTo>
                    <a:pt x="199" y="143"/>
                    <a:pt x="199" y="143"/>
                    <a:pt x="200" y="143"/>
                  </a:cubicBezTo>
                  <a:cubicBezTo>
                    <a:pt x="200" y="144"/>
                    <a:pt x="200" y="144"/>
                    <a:pt x="201" y="145"/>
                  </a:cubicBezTo>
                  <a:cubicBezTo>
                    <a:pt x="201" y="145"/>
                    <a:pt x="202" y="145"/>
                    <a:pt x="202" y="145"/>
                  </a:cubicBezTo>
                  <a:cubicBezTo>
                    <a:pt x="201" y="146"/>
                    <a:pt x="201" y="146"/>
                    <a:pt x="201" y="146"/>
                  </a:cubicBezTo>
                  <a:cubicBezTo>
                    <a:pt x="201" y="147"/>
                    <a:pt x="200" y="146"/>
                    <a:pt x="200" y="147"/>
                  </a:cubicBezTo>
                  <a:cubicBezTo>
                    <a:pt x="200" y="148"/>
                    <a:pt x="200" y="148"/>
                    <a:pt x="200" y="148"/>
                  </a:cubicBezTo>
                  <a:cubicBezTo>
                    <a:pt x="200" y="149"/>
                    <a:pt x="201" y="149"/>
                    <a:pt x="201" y="149"/>
                  </a:cubicBezTo>
                  <a:cubicBezTo>
                    <a:pt x="200" y="149"/>
                    <a:pt x="200" y="149"/>
                    <a:pt x="200" y="149"/>
                  </a:cubicBezTo>
                  <a:cubicBezTo>
                    <a:pt x="200" y="149"/>
                    <a:pt x="200" y="150"/>
                    <a:pt x="200" y="151"/>
                  </a:cubicBezTo>
                  <a:cubicBezTo>
                    <a:pt x="200" y="151"/>
                    <a:pt x="200" y="151"/>
                    <a:pt x="200" y="151"/>
                  </a:cubicBezTo>
                  <a:cubicBezTo>
                    <a:pt x="200" y="151"/>
                    <a:pt x="199" y="151"/>
                    <a:pt x="199" y="152"/>
                  </a:cubicBezTo>
                  <a:cubicBezTo>
                    <a:pt x="199" y="152"/>
                    <a:pt x="199" y="152"/>
                    <a:pt x="199" y="153"/>
                  </a:cubicBezTo>
                  <a:cubicBezTo>
                    <a:pt x="199" y="154"/>
                    <a:pt x="199" y="154"/>
                    <a:pt x="198" y="154"/>
                  </a:cubicBezTo>
                  <a:cubicBezTo>
                    <a:pt x="198" y="154"/>
                    <a:pt x="198" y="153"/>
                    <a:pt x="198" y="154"/>
                  </a:cubicBezTo>
                  <a:cubicBezTo>
                    <a:pt x="198" y="155"/>
                    <a:pt x="198" y="156"/>
                    <a:pt x="198" y="156"/>
                  </a:cubicBezTo>
                  <a:cubicBezTo>
                    <a:pt x="199" y="156"/>
                    <a:pt x="200" y="156"/>
                    <a:pt x="200" y="156"/>
                  </a:cubicBezTo>
                  <a:cubicBezTo>
                    <a:pt x="200" y="157"/>
                    <a:pt x="201" y="157"/>
                    <a:pt x="201" y="157"/>
                  </a:cubicBezTo>
                  <a:cubicBezTo>
                    <a:pt x="201" y="157"/>
                    <a:pt x="202" y="156"/>
                    <a:pt x="202" y="157"/>
                  </a:cubicBezTo>
                  <a:cubicBezTo>
                    <a:pt x="201" y="158"/>
                    <a:pt x="201" y="158"/>
                    <a:pt x="201" y="159"/>
                  </a:cubicBezTo>
                  <a:cubicBezTo>
                    <a:pt x="201" y="159"/>
                    <a:pt x="201" y="160"/>
                    <a:pt x="201" y="160"/>
                  </a:cubicBezTo>
                  <a:cubicBezTo>
                    <a:pt x="201" y="161"/>
                    <a:pt x="201" y="160"/>
                    <a:pt x="201" y="161"/>
                  </a:cubicBezTo>
                  <a:cubicBezTo>
                    <a:pt x="200" y="161"/>
                    <a:pt x="200" y="161"/>
                    <a:pt x="200" y="162"/>
                  </a:cubicBezTo>
                  <a:cubicBezTo>
                    <a:pt x="199" y="162"/>
                    <a:pt x="199" y="162"/>
                    <a:pt x="199" y="162"/>
                  </a:cubicBezTo>
                  <a:cubicBezTo>
                    <a:pt x="199" y="161"/>
                    <a:pt x="199" y="161"/>
                    <a:pt x="199" y="161"/>
                  </a:cubicBezTo>
                  <a:cubicBezTo>
                    <a:pt x="199" y="161"/>
                    <a:pt x="199" y="160"/>
                    <a:pt x="198" y="161"/>
                  </a:cubicBezTo>
                  <a:cubicBezTo>
                    <a:pt x="197" y="161"/>
                    <a:pt x="197" y="161"/>
                    <a:pt x="197" y="161"/>
                  </a:cubicBezTo>
                  <a:cubicBezTo>
                    <a:pt x="196" y="161"/>
                    <a:pt x="196" y="160"/>
                    <a:pt x="196" y="161"/>
                  </a:cubicBezTo>
                  <a:cubicBezTo>
                    <a:pt x="196" y="162"/>
                    <a:pt x="196" y="163"/>
                    <a:pt x="196" y="163"/>
                  </a:cubicBezTo>
                  <a:cubicBezTo>
                    <a:pt x="196" y="163"/>
                    <a:pt x="197" y="163"/>
                    <a:pt x="197" y="163"/>
                  </a:cubicBezTo>
                  <a:cubicBezTo>
                    <a:pt x="197" y="164"/>
                    <a:pt x="197" y="164"/>
                    <a:pt x="197" y="164"/>
                  </a:cubicBezTo>
                  <a:cubicBezTo>
                    <a:pt x="196" y="165"/>
                    <a:pt x="196" y="164"/>
                    <a:pt x="196" y="165"/>
                  </a:cubicBezTo>
                  <a:cubicBezTo>
                    <a:pt x="196" y="166"/>
                    <a:pt x="196" y="165"/>
                    <a:pt x="196" y="166"/>
                  </a:cubicBezTo>
                  <a:cubicBezTo>
                    <a:pt x="196" y="167"/>
                    <a:pt x="196" y="167"/>
                    <a:pt x="196" y="168"/>
                  </a:cubicBezTo>
                  <a:cubicBezTo>
                    <a:pt x="196" y="169"/>
                    <a:pt x="196" y="168"/>
                    <a:pt x="195" y="169"/>
                  </a:cubicBezTo>
                  <a:cubicBezTo>
                    <a:pt x="195" y="170"/>
                    <a:pt x="194" y="171"/>
                    <a:pt x="194" y="170"/>
                  </a:cubicBezTo>
                  <a:cubicBezTo>
                    <a:pt x="194" y="170"/>
                    <a:pt x="194" y="169"/>
                    <a:pt x="193" y="170"/>
                  </a:cubicBezTo>
                  <a:cubicBezTo>
                    <a:pt x="192" y="171"/>
                    <a:pt x="192" y="172"/>
                    <a:pt x="192" y="172"/>
                  </a:cubicBezTo>
                  <a:cubicBezTo>
                    <a:pt x="192" y="172"/>
                    <a:pt x="192" y="172"/>
                    <a:pt x="192" y="173"/>
                  </a:cubicBezTo>
                  <a:cubicBezTo>
                    <a:pt x="193" y="173"/>
                    <a:pt x="192" y="174"/>
                    <a:pt x="192" y="174"/>
                  </a:cubicBezTo>
                  <a:cubicBezTo>
                    <a:pt x="192" y="174"/>
                    <a:pt x="193" y="176"/>
                    <a:pt x="193" y="176"/>
                  </a:cubicBezTo>
                  <a:cubicBezTo>
                    <a:pt x="193" y="176"/>
                    <a:pt x="192" y="176"/>
                    <a:pt x="192" y="177"/>
                  </a:cubicBezTo>
                  <a:cubicBezTo>
                    <a:pt x="192" y="177"/>
                    <a:pt x="192" y="177"/>
                    <a:pt x="193" y="177"/>
                  </a:cubicBezTo>
                  <a:cubicBezTo>
                    <a:pt x="193" y="177"/>
                    <a:pt x="194" y="177"/>
                    <a:pt x="194" y="178"/>
                  </a:cubicBezTo>
                  <a:cubicBezTo>
                    <a:pt x="194" y="179"/>
                    <a:pt x="194" y="179"/>
                    <a:pt x="193" y="179"/>
                  </a:cubicBezTo>
                  <a:cubicBezTo>
                    <a:pt x="193" y="179"/>
                    <a:pt x="192" y="179"/>
                    <a:pt x="192" y="179"/>
                  </a:cubicBezTo>
                  <a:cubicBezTo>
                    <a:pt x="192" y="179"/>
                    <a:pt x="191" y="179"/>
                    <a:pt x="191" y="180"/>
                  </a:cubicBezTo>
                  <a:cubicBezTo>
                    <a:pt x="190" y="180"/>
                    <a:pt x="189" y="181"/>
                    <a:pt x="190" y="181"/>
                  </a:cubicBezTo>
                  <a:cubicBezTo>
                    <a:pt x="191" y="182"/>
                    <a:pt x="191" y="182"/>
                    <a:pt x="191" y="182"/>
                  </a:cubicBezTo>
                  <a:cubicBezTo>
                    <a:pt x="191" y="183"/>
                    <a:pt x="191" y="183"/>
                    <a:pt x="191" y="184"/>
                  </a:cubicBezTo>
                  <a:cubicBezTo>
                    <a:pt x="191" y="184"/>
                    <a:pt x="191" y="184"/>
                    <a:pt x="191" y="184"/>
                  </a:cubicBezTo>
                  <a:cubicBezTo>
                    <a:pt x="191" y="184"/>
                    <a:pt x="192" y="184"/>
                    <a:pt x="191" y="185"/>
                  </a:cubicBezTo>
                  <a:cubicBezTo>
                    <a:pt x="191" y="186"/>
                    <a:pt x="192" y="186"/>
                    <a:pt x="192" y="186"/>
                  </a:cubicBezTo>
                  <a:cubicBezTo>
                    <a:pt x="192" y="186"/>
                    <a:pt x="192" y="186"/>
                    <a:pt x="192" y="187"/>
                  </a:cubicBezTo>
                  <a:cubicBezTo>
                    <a:pt x="192" y="188"/>
                    <a:pt x="191" y="187"/>
                    <a:pt x="191" y="188"/>
                  </a:cubicBezTo>
                  <a:cubicBezTo>
                    <a:pt x="192" y="189"/>
                    <a:pt x="192" y="189"/>
                    <a:pt x="192" y="189"/>
                  </a:cubicBezTo>
                  <a:cubicBezTo>
                    <a:pt x="192" y="190"/>
                    <a:pt x="193" y="190"/>
                    <a:pt x="192" y="191"/>
                  </a:cubicBezTo>
                  <a:cubicBezTo>
                    <a:pt x="191" y="191"/>
                    <a:pt x="191" y="191"/>
                    <a:pt x="191" y="191"/>
                  </a:cubicBezTo>
                  <a:cubicBezTo>
                    <a:pt x="192" y="192"/>
                    <a:pt x="192" y="191"/>
                    <a:pt x="192" y="192"/>
                  </a:cubicBezTo>
                  <a:cubicBezTo>
                    <a:pt x="192" y="192"/>
                    <a:pt x="192" y="192"/>
                    <a:pt x="192" y="193"/>
                  </a:cubicBezTo>
                  <a:cubicBezTo>
                    <a:pt x="192" y="193"/>
                    <a:pt x="193" y="193"/>
                    <a:pt x="193" y="193"/>
                  </a:cubicBezTo>
                  <a:cubicBezTo>
                    <a:pt x="193" y="194"/>
                    <a:pt x="194" y="194"/>
                    <a:pt x="193" y="195"/>
                  </a:cubicBezTo>
                  <a:cubicBezTo>
                    <a:pt x="192" y="195"/>
                    <a:pt x="191" y="195"/>
                    <a:pt x="192" y="196"/>
                  </a:cubicBezTo>
                  <a:cubicBezTo>
                    <a:pt x="193" y="197"/>
                    <a:pt x="193" y="197"/>
                    <a:pt x="193" y="198"/>
                  </a:cubicBezTo>
                  <a:cubicBezTo>
                    <a:pt x="192" y="198"/>
                    <a:pt x="191" y="198"/>
                    <a:pt x="192" y="199"/>
                  </a:cubicBezTo>
                  <a:cubicBezTo>
                    <a:pt x="193" y="199"/>
                    <a:pt x="193" y="199"/>
                    <a:pt x="193" y="200"/>
                  </a:cubicBezTo>
                  <a:cubicBezTo>
                    <a:pt x="193" y="200"/>
                    <a:pt x="193" y="201"/>
                    <a:pt x="193" y="201"/>
                  </a:cubicBezTo>
                  <a:cubicBezTo>
                    <a:pt x="192" y="201"/>
                    <a:pt x="192" y="201"/>
                    <a:pt x="192" y="202"/>
                  </a:cubicBezTo>
                  <a:cubicBezTo>
                    <a:pt x="193" y="203"/>
                    <a:pt x="193" y="202"/>
                    <a:pt x="193" y="203"/>
                  </a:cubicBezTo>
                  <a:cubicBezTo>
                    <a:pt x="193" y="203"/>
                    <a:pt x="193" y="204"/>
                    <a:pt x="193" y="204"/>
                  </a:cubicBezTo>
                  <a:cubicBezTo>
                    <a:pt x="192" y="205"/>
                    <a:pt x="191" y="205"/>
                    <a:pt x="192" y="205"/>
                  </a:cubicBezTo>
                  <a:cubicBezTo>
                    <a:pt x="193" y="206"/>
                    <a:pt x="194" y="207"/>
                    <a:pt x="194" y="207"/>
                  </a:cubicBezTo>
                  <a:cubicBezTo>
                    <a:pt x="194" y="208"/>
                    <a:pt x="194" y="208"/>
                    <a:pt x="194" y="208"/>
                  </a:cubicBezTo>
                  <a:cubicBezTo>
                    <a:pt x="194" y="209"/>
                    <a:pt x="194" y="209"/>
                    <a:pt x="194" y="209"/>
                  </a:cubicBezTo>
                  <a:cubicBezTo>
                    <a:pt x="194" y="209"/>
                    <a:pt x="193" y="209"/>
                    <a:pt x="193" y="208"/>
                  </a:cubicBezTo>
                  <a:cubicBezTo>
                    <a:pt x="192" y="208"/>
                    <a:pt x="191" y="208"/>
                    <a:pt x="190" y="208"/>
                  </a:cubicBezTo>
                  <a:cubicBezTo>
                    <a:pt x="189" y="208"/>
                    <a:pt x="189" y="207"/>
                    <a:pt x="188" y="207"/>
                  </a:cubicBezTo>
                  <a:cubicBezTo>
                    <a:pt x="187" y="207"/>
                    <a:pt x="186" y="207"/>
                    <a:pt x="186" y="207"/>
                  </a:cubicBezTo>
                  <a:cubicBezTo>
                    <a:pt x="185" y="207"/>
                    <a:pt x="186" y="206"/>
                    <a:pt x="185" y="206"/>
                  </a:cubicBezTo>
                  <a:cubicBezTo>
                    <a:pt x="184" y="206"/>
                    <a:pt x="183" y="206"/>
                    <a:pt x="183" y="206"/>
                  </a:cubicBezTo>
                  <a:cubicBezTo>
                    <a:pt x="183" y="206"/>
                    <a:pt x="183" y="205"/>
                    <a:pt x="182" y="205"/>
                  </a:cubicBezTo>
                  <a:cubicBezTo>
                    <a:pt x="181" y="205"/>
                    <a:pt x="181" y="205"/>
                    <a:pt x="181" y="205"/>
                  </a:cubicBezTo>
                  <a:cubicBezTo>
                    <a:pt x="181" y="205"/>
                    <a:pt x="181" y="204"/>
                    <a:pt x="180" y="204"/>
                  </a:cubicBezTo>
                  <a:cubicBezTo>
                    <a:pt x="180" y="204"/>
                    <a:pt x="180" y="205"/>
                    <a:pt x="180" y="204"/>
                  </a:cubicBezTo>
                  <a:cubicBezTo>
                    <a:pt x="179" y="203"/>
                    <a:pt x="179" y="203"/>
                    <a:pt x="179" y="203"/>
                  </a:cubicBezTo>
                  <a:cubicBezTo>
                    <a:pt x="179" y="202"/>
                    <a:pt x="179" y="202"/>
                    <a:pt x="178" y="202"/>
                  </a:cubicBezTo>
                  <a:cubicBezTo>
                    <a:pt x="178" y="201"/>
                    <a:pt x="177" y="201"/>
                    <a:pt x="176" y="201"/>
                  </a:cubicBezTo>
                  <a:cubicBezTo>
                    <a:pt x="176" y="201"/>
                    <a:pt x="175" y="200"/>
                    <a:pt x="175" y="200"/>
                  </a:cubicBezTo>
                  <a:cubicBezTo>
                    <a:pt x="174" y="200"/>
                    <a:pt x="174" y="200"/>
                    <a:pt x="174" y="200"/>
                  </a:cubicBezTo>
                  <a:cubicBezTo>
                    <a:pt x="174" y="200"/>
                    <a:pt x="172" y="199"/>
                    <a:pt x="171" y="199"/>
                  </a:cubicBezTo>
                  <a:cubicBezTo>
                    <a:pt x="169" y="199"/>
                    <a:pt x="169" y="199"/>
                    <a:pt x="167" y="199"/>
                  </a:cubicBezTo>
                  <a:cubicBezTo>
                    <a:pt x="166" y="198"/>
                    <a:pt x="165" y="198"/>
                    <a:pt x="164" y="197"/>
                  </a:cubicBezTo>
                  <a:cubicBezTo>
                    <a:pt x="162" y="197"/>
                    <a:pt x="163" y="196"/>
                    <a:pt x="161" y="197"/>
                  </a:cubicBezTo>
                  <a:cubicBezTo>
                    <a:pt x="159" y="197"/>
                    <a:pt x="159" y="198"/>
                    <a:pt x="158" y="197"/>
                  </a:cubicBezTo>
                  <a:cubicBezTo>
                    <a:pt x="158" y="196"/>
                    <a:pt x="158" y="196"/>
                    <a:pt x="157" y="195"/>
                  </a:cubicBezTo>
                  <a:cubicBezTo>
                    <a:pt x="157" y="195"/>
                    <a:pt x="157" y="195"/>
                    <a:pt x="156" y="194"/>
                  </a:cubicBezTo>
                  <a:cubicBezTo>
                    <a:pt x="155" y="194"/>
                    <a:pt x="156" y="194"/>
                    <a:pt x="154" y="193"/>
                  </a:cubicBezTo>
                  <a:cubicBezTo>
                    <a:pt x="153" y="193"/>
                    <a:pt x="153" y="193"/>
                    <a:pt x="152" y="193"/>
                  </a:cubicBezTo>
                  <a:cubicBezTo>
                    <a:pt x="151" y="193"/>
                    <a:pt x="150" y="192"/>
                    <a:pt x="150" y="192"/>
                  </a:cubicBezTo>
                  <a:cubicBezTo>
                    <a:pt x="149" y="191"/>
                    <a:pt x="148" y="191"/>
                    <a:pt x="148" y="190"/>
                  </a:cubicBezTo>
                  <a:cubicBezTo>
                    <a:pt x="147" y="190"/>
                    <a:pt x="148" y="190"/>
                    <a:pt x="147" y="189"/>
                  </a:cubicBezTo>
                  <a:cubicBezTo>
                    <a:pt x="146" y="189"/>
                    <a:pt x="145" y="188"/>
                    <a:pt x="144" y="188"/>
                  </a:cubicBezTo>
                  <a:cubicBezTo>
                    <a:pt x="144" y="188"/>
                    <a:pt x="143" y="187"/>
                    <a:pt x="143" y="187"/>
                  </a:cubicBezTo>
                  <a:cubicBezTo>
                    <a:pt x="143" y="187"/>
                    <a:pt x="141" y="186"/>
                    <a:pt x="140" y="186"/>
                  </a:cubicBezTo>
                  <a:cubicBezTo>
                    <a:pt x="139" y="185"/>
                    <a:pt x="139" y="185"/>
                    <a:pt x="138" y="185"/>
                  </a:cubicBezTo>
                  <a:cubicBezTo>
                    <a:pt x="136" y="185"/>
                    <a:pt x="136" y="185"/>
                    <a:pt x="136" y="185"/>
                  </a:cubicBezTo>
                  <a:cubicBezTo>
                    <a:pt x="135" y="184"/>
                    <a:pt x="137" y="184"/>
                    <a:pt x="135" y="184"/>
                  </a:cubicBezTo>
                  <a:cubicBezTo>
                    <a:pt x="134" y="183"/>
                    <a:pt x="134" y="183"/>
                    <a:pt x="133" y="183"/>
                  </a:cubicBezTo>
                  <a:cubicBezTo>
                    <a:pt x="132" y="182"/>
                    <a:pt x="132" y="182"/>
                    <a:pt x="131" y="182"/>
                  </a:cubicBezTo>
                  <a:cubicBezTo>
                    <a:pt x="131" y="181"/>
                    <a:pt x="132" y="181"/>
                    <a:pt x="131" y="181"/>
                  </a:cubicBezTo>
                  <a:cubicBezTo>
                    <a:pt x="130" y="180"/>
                    <a:pt x="130" y="181"/>
                    <a:pt x="129" y="180"/>
                  </a:cubicBezTo>
                  <a:cubicBezTo>
                    <a:pt x="129" y="179"/>
                    <a:pt x="129" y="179"/>
                    <a:pt x="128" y="179"/>
                  </a:cubicBezTo>
                  <a:cubicBezTo>
                    <a:pt x="127" y="178"/>
                    <a:pt x="127" y="179"/>
                    <a:pt x="126" y="178"/>
                  </a:cubicBezTo>
                  <a:cubicBezTo>
                    <a:pt x="125" y="177"/>
                    <a:pt x="125" y="177"/>
                    <a:pt x="124" y="177"/>
                  </a:cubicBezTo>
                  <a:cubicBezTo>
                    <a:pt x="123" y="177"/>
                    <a:pt x="122" y="177"/>
                    <a:pt x="121" y="177"/>
                  </a:cubicBezTo>
                  <a:cubicBezTo>
                    <a:pt x="121" y="177"/>
                    <a:pt x="120" y="177"/>
                    <a:pt x="120" y="177"/>
                  </a:cubicBezTo>
                  <a:cubicBezTo>
                    <a:pt x="119" y="176"/>
                    <a:pt x="119" y="176"/>
                    <a:pt x="119" y="176"/>
                  </a:cubicBezTo>
                  <a:cubicBezTo>
                    <a:pt x="119" y="176"/>
                    <a:pt x="119" y="176"/>
                    <a:pt x="119" y="175"/>
                  </a:cubicBezTo>
                  <a:cubicBezTo>
                    <a:pt x="119" y="175"/>
                    <a:pt x="119" y="174"/>
                    <a:pt x="119" y="174"/>
                  </a:cubicBezTo>
                  <a:cubicBezTo>
                    <a:pt x="118" y="174"/>
                    <a:pt x="119" y="173"/>
                    <a:pt x="117" y="173"/>
                  </a:cubicBezTo>
                  <a:cubicBezTo>
                    <a:pt x="116" y="174"/>
                    <a:pt x="116" y="174"/>
                    <a:pt x="115" y="174"/>
                  </a:cubicBezTo>
                  <a:cubicBezTo>
                    <a:pt x="115" y="174"/>
                    <a:pt x="114" y="174"/>
                    <a:pt x="114" y="173"/>
                  </a:cubicBezTo>
                  <a:cubicBezTo>
                    <a:pt x="114" y="172"/>
                    <a:pt x="113" y="172"/>
                    <a:pt x="113" y="171"/>
                  </a:cubicBezTo>
                  <a:cubicBezTo>
                    <a:pt x="112" y="171"/>
                    <a:pt x="112" y="170"/>
                    <a:pt x="111" y="170"/>
                  </a:cubicBezTo>
                  <a:cubicBezTo>
                    <a:pt x="111" y="170"/>
                    <a:pt x="110" y="170"/>
                    <a:pt x="110" y="169"/>
                  </a:cubicBezTo>
                  <a:cubicBezTo>
                    <a:pt x="109" y="169"/>
                    <a:pt x="108" y="168"/>
                    <a:pt x="108" y="168"/>
                  </a:cubicBezTo>
                  <a:cubicBezTo>
                    <a:pt x="108" y="168"/>
                    <a:pt x="108" y="168"/>
                    <a:pt x="108" y="167"/>
                  </a:cubicBezTo>
                  <a:cubicBezTo>
                    <a:pt x="108" y="167"/>
                    <a:pt x="106" y="166"/>
                    <a:pt x="106" y="166"/>
                  </a:cubicBezTo>
                  <a:cubicBezTo>
                    <a:pt x="106" y="166"/>
                    <a:pt x="105" y="165"/>
                    <a:pt x="104" y="165"/>
                  </a:cubicBezTo>
                  <a:cubicBezTo>
                    <a:pt x="103" y="164"/>
                    <a:pt x="103" y="164"/>
                    <a:pt x="103" y="164"/>
                  </a:cubicBezTo>
                  <a:cubicBezTo>
                    <a:pt x="103" y="164"/>
                    <a:pt x="103" y="163"/>
                    <a:pt x="102" y="163"/>
                  </a:cubicBezTo>
                  <a:cubicBezTo>
                    <a:pt x="101" y="162"/>
                    <a:pt x="100" y="162"/>
                    <a:pt x="100" y="162"/>
                  </a:cubicBezTo>
                  <a:cubicBezTo>
                    <a:pt x="100" y="161"/>
                    <a:pt x="100" y="161"/>
                    <a:pt x="99" y="160"/>
                  </a:cubicBezTo>
                  <a:cubicBezTo>
                    <a:pt x="99" y="160"/>
                    <a:pt x="99" y="159"/>
                    <a:pt x="99" y="159"/>
                  </a:cubicBezTo>
                  <a:cubicBezTo>
                    <a:pt x="98" y="158"/>
                    <a:pt x="98" y="158"/>
                    <a:pt x="98" y="157"/>
                  </a:cubicBezTo>
                  <a:cubicBezTo>
                    <a:pt x="97" y="157"/>
                    <a:pt x="97" y="157"/>
                    <a:pt x="97" y="156"/>
                  </a:cubicBezTo>
                  <a:cubicBezTo>
                    <a:pt x="97" y="156"/>
                    <a:pt x="97" y="156"/>
                    <a:pt x="95" y="155"/>
                  </a:cubicBezTo>
                  <a:cubicBezTo>
                    <a:pt x="94" y="155"/>
                    <a:pt x="94" y="155"/>
                    <a:pt x="94" y="155"/>
                  </a:cubicBezTo>
                  <a:cubicBezTo>
                    <a:pt x="93" y="154"/>
                    <a:pt x="93" y="154"/>
                    <a:pt x="93" y="154"/>
                  </a:cubicBezTo>
                  <a:cubicBezTo>
                    <a:pt x="93" y="154"/>
                    <a:pt x="93" y="153"/>
                    <a:pt x="93" y="153"/>
                  </a:cubicBezTo>
                  <a:cubicBezTo>
                    <a:pt x="93" y="152"/>
                    <a:pt x="93" y="152"/>
                    <a:pt x="92" y="151"/>
                  </a:cubicBezTo>
                  <a:cubicBezTo>
                    <a:pt x="91" y="151"/>
                    <a:pt x="91" y="150"/>
                    <a:pt x="90" y="149"/>
                  </a:cubicBezTo>
                  <a:cubicBezTo>
                    <a:pt x="89" y="149"/>
                    <a:pt x="89" y="148"/>
                    <a:pt x="87" y="148"/>
                  </a:cubicBezTo>
                  <a:cubicBezTo>
                    <a:pt x="86" y="147"/>
                    <a:pt x="85" y="147"/>
                    <a:pt x="84" y="146"/>
                  </a:cubicBezTo>
                  <a:cubicBezTo>
                    <a:pt x="84" y="145"/>
                    <a:pt x="84" y="145"/>
                    <a:pt x="83" y="144"/>
                  </a:cubicBezTo>
                  <a:cubicBezTo>
                    <a:pt x="82" y="144"/>
                    <a:pt x="82" y="143"/>
                    <a:pt x="81" y="143"/>
                  </a:cubicBezTo>
                  <a:cubicBezTo>
                    <a:pt x="81" y="142"/>
                    <a:pt x="80" y="141"/>
                    <a:pt x="80" y="141"/>
                  </a:cubicBezTo>
                  <a:cubicBezTo>
                    <a:pt x="80" y="140"/>
                    <a:pt x="78" y="140"/>
                    <a:pt x="78" y="140"/>
                  </a:cubicBezTo>
                  <a:cubicBezTo>
                    <a:pt x="77" y="139"/>
                    <a:pt x="77" y="139"/>
                    <a:pt x="77" y="139"/>
                  </a:cubicBezTo>
                  <a:cubicBezTo>
                    <a:pt x="76" y="138"/>
                    <a:pt x="75" y="138"/>
                    <a:pt x="75" y="137"/>
                  </a:cubicBezTo>
                  <a:cubicBezTo>
                    <a:pt x="74" y="137"/>
                    <a:pt x="75" y="137"/>
                    <a:pt x="74" y="136"/>
                  </a:cubicBezTo>
                  <a:cubicBezTo>
                    <a:pt x="73" y="136"/>
                    <a:pt x="72" y="136"/>
                    <a:pt x="72" y="135"/>
                  </a:cubicBezTo>
                  <a:cubicBezTo>
                    <a:pt x="72" y="134"/>
                    <a:pt x="72" y="134"/>
                    <a:pt x="71" y="133"/>
                  </a:cubicBezTo>
                  <a:cubicBezTo>
                    <a:pt x="70" y="132"/>
                    <a:pt x="70" y="132"/>
                    <a:pt x="70" y="132"/>
                  </a:cubicBezTo>
                  <a:cubicBezTo>
                    <a:pt x="69" y="131"/>
                    <a:pt x="70" y="131"/>
                    <a:pt x="69" y="130"/>
                  </a:cubicBezTo>
                  <a:cubicBezTo>
                    <a:pt x="68" y="130"/>
                    <a:pt x="67" y="129"/>
                    <a:pt x="67" y="129"/>
                  </a:cubicBezTo>
                  <a:cubicBezTo>
                    <a:pt x="66" y="129"/>
                    <a:pt x="66" y="129"/>
                    <a:pt x="65" y="128"/>
                  </a:cubicBezTo>
                  <a:cubicBezTo>
                    <a:pt x="65" y="128"/>
                    <a:pt x="65" y="128"/>
                    <a:pt x="64" y="127"/>
                  </a:cubicBezTo>
                  <a:cubicBezTo>
                    <a:pt x="64" y="127"/>
                    <a:pt x="64" y="128"/>
                    <a:pt x="63" y="127"/>
                  </a:cubicBezTo>
                  <a:cubicBezTo>
                    <a:pt x="62" y="125"/>
                    <a:pt x="63" y="125"/>
                    <a:pt x="62" y="125"/>
                  </a:cubicBezTo>
                  <a:cubicBezTo>
                    <a:pt x="62" y="124"/>
                    <a:pt x="62" y="124"/>
                    <a:pt x="61" y="124"/>
                  </a:cubicBezTo>
                  <a:cubicBezTo>
                    <a:pt x="60" y="123"/>
                    <a:pt x="60" y="123"/>
                    <a:pt x="59" y="123"/>
                  </a:cubicBezTo>
                  <a:cubicBezTo>
                    <a:pt x="59" y="123"/>
                    <a:pt x="59" y="122"/>
                    <a:pt x="58" y="122"/>
                  </a:cubicBezTo>
                  <a:cubicBezTo>
                    <a:pt x="57" y="122"/>
                    <a:pt x="56" y="122"/>
                    <a:pt x="56" y="122"/>
                  </a:cubicBezTo>
                  <a:cubicBezTo>
                    <a:pt x="55" y="121"/>
                    <a:pt x="54" y="121"/>
                    <a:pt x="55" y="121"/>
                  </a:cubicBezTo>
                  <a:cubicBezTo>
                    <a:pt x="55" y="120"/>
                    <a:pt x="56" y="120"/>
                    <a:pt x="55" y="120"/>
                  </a:cubicBezTo>
                  <a:cubicBezTo>
                    <a:pt x="53" y="119"/>
                    <a:pt x="53" y="120"/>
                    <a:pt x="52" y="119"/>
                  </a:cubicBezTo>
                  <a:cubicBezTo>
                    <a:pt x="51" y="119"/>
                    <a:pt x="51" y="118"/>
                    <a:pt x="50" y="118"/>
                  </a:cubicBezTo>
                  <a:cubicBezTo>
                    <a:pt x="49" y="118"/>
                    <a:pt x="50" y="117"/>
                    <a:pt x="48" y="117"/>
                  </a:cubicBezTo>
                  <a:cubicBezTo>
                    <a:pt x="47" y="117"/>
                    <a:pt x="48" y="117"/>
                    <a:pt x="46" y="116"/>
                  </a:cubicBezTo>
                  <a:cubicBezTo>
                    <a:pt x="44" y="116"/>
                    <a:pt x="45" y="116"/>
                    <a:pt x="44" y="116"/>
                  </a:cubicBezTo>
                  <a:cubicBezTo>
                    <a:pt x="43" y="116"/>
                    <a:pt x="43" y="115"/>
                    <a:pt x="41" y="115"/>
                  </a:cubicBezTo>
                  <a:cubicBezTo>
                    <a:pt x="39" y="115"/>
                    <a:pt x="39" y="115"/>
                    <a:pt x="39" y="115"/>
                  </a:cubicBezTo>
                  <a:cubicBezTo>
                    <a:pt x="38" y="114"/>
                    <a:pt x="38" y="114"/>
                    <a:pt x="38" y="113"/>
                  </a:cubicBezTo>
                  <a:cubicBezTo>
                    <a:pt x="37" y="113"/>
                    <a:pt x="36" y="113"/>
                    <a:pt x="35" y="113"/>
                  </a:cubicBezTo>
                  <a:cubicBezTo>
                    <a:pt x="35" y="112"/>
                    <a:pt x="35" y="112"/>
                    <a:pt x="35" y="112"/>
                  </a:cubicBezTo>
                  <a:cubicBezTo>
                    <a:pt x="34" y="111"/>
                    <a:pt x="33" y="111"/>
                    <a:pt x="33" y="111"/>
                  </a:cubicBezTo>
                  <a:cubicBezTo>
                    <a:pt x="33" y="110"/>
                    <a:pt x="33" y="110"/>
                    <a:pt x="33" y="109"/>
                  </a:cubicBezTo>
                  <a:cubicBezTo>
                    <a:pt x="33" y="109"/>
                    <a:pt x="33" y="109"/>
                    <a:pt x="33" y="108"/>
                  </a:cubicBezTo>
                  <a:cubicBezTo>
                    <a:pt x="33" y="107"/>
                    <a:pt x="33" y="108"/>
                    <a:pt x="33" y="106"/>
                  </a:cubicBezTo>
                  <a:cubicBezTo>
                    <a:pt x="32" y="105"/>
                    <a:pt x="31" y="104"/>
                    <a:pt x="31" y="104"/>
                  </a:cubicBezTo>
                  <a:cubicBezTo>
                    <a:pt x="29" y="103"/>
                    <a:pt x="29" y="103"/>
                    <a:pt x="29" y="103"/>
                  </a:cubicBezTo>
                  <a:cubicBezTo>
                    <a:pt x="29" y="103"/>
                    <a:pt x="28" y="101"/>
                    <a:pt x="27" y="101"/>
                  </a:cubicBezTo>
                  <a:cubicBezTo>
                    <a:pt x="27" y="101"/>
                    <a:pt x="27" y="101"/>
                    <a:pt x="26" y="101"/>
                  </a:cubicBezTo>
                  <a:cubicBezTo>
                    <a:pt x="25" y="100"/>
                    <a:pt x="25" y="100"/>
                    <a:pt x="24" y="99"/>
                  </a:cubicBezTo>
                  <a:cubicBezTo>
                    <a:pt x="23" y="99"/>
                    <a:pt x="23" y="99"/>
                    <a:pt x="22" y="98"/>
                  </a:cubicBezTo>
                  <a:cubicBezTo>
                    <a:pt x="21" y="98"/>
                    <a:pt x="21" y="98"/>
                    <a:pt x="20" y="98"/>
                  </a:cubicBezTo>
                  <a:cubicBezTo>
                    <a:pt x="20" y="98"/>
                    <a:pt x="20" y="98"/>
                    <a:pt x="19" y="97"/>
                  </a:cubicBezTo>
                  <a:cubicBezTo>
                    <a:pt x="18" y="97"/>
                    <a:pt x="18" y="96"/>
                    <a:pt x="17" y="96"/>
                  </a:cubicBezTo>
                  <a:cubicBezTo>
                    <a:pt x="16" y="96"/>
                    <a:pt x="16" y="95"/>
                    <a:pt x="15" y="95"/>
                  </a:cubicBezTo>
                  <a:cubicBezTo>
                    <a:pt x="14" y="95"/>
                    <a:pt x="13" y="95"/>
                    <a:pt x="12" y="94"/>
                  </a:cubicBezTo>
                  <a:cubicBezTo>
                    <a:pt x="12" y="94"/>
                    <a:pt x="12" y="95"/>
                    <a:pt x="11" y="94"/>
                  </a:cubicBezTo>
                  <a:cubicBezTo>
                    <a:pt x="10" y="93"/>
                    <a:pt x="10" y="93"/>
                    <a:pt x="9" y="93"/>
                  </a:cubicBezTo>
                  <a:cubicBezTo>
                    <a:pt x="8" y="92"/>
                    <a:pt x="7" y="92"/>
                    <a:pt x="7" y="92"/>
                  </a:cubicBezTo>
                  <a:cubicBezTo>
                    <a:pt x="7" y="92"/>
                    <a:pt x="6" y="91"/>
                    <a:pt x="5" y="91"/>
                  </a:cubicBezTo>
                  <a:cubicBezTo>
                    <a:pt x="5" y="91"/>
                    <a:pt x="5" y="91"/>
                    <a:pt x="5" y="90"/>
                  </a:cubicBezTo>
                  <a:cubicBezTo>
                    <a:pt x="5" y="90"/>
                    <a:pt x="6" y="89"/>
                    <a:pt x="6" y="89"/>
                  </a:cubicBezTo>
                  <a:cubicBezTo>
                    <a:pt x="6" y="89"/>
                    <a:pt x="7" y="89"/>
                    <a:pt x="7" y="90"/>
                  </a:cubicBezTo>
                  <a:cubicBezTo>
                    <a:pt x="7" y="90"/>
                    <a:pt x="7" y="90"/>
                    <a:pt x="8" y="90"/>
                  </a:cubicBezTo>
                  <a:cubicBezTo>
                    <a:pt x="9" y="91"/>
                    <a:pt x="9" y="91"/>
                    <a:pt x="10" y="91"/>
                  </a:cubicBezTo>
                  <a:cubicBezTo>
                    <a:pt x="11" y="92"/>
                    <a:pt x="11" y="92"/>
                    <a:pt x="11" y="92"/>
                  </a:cubicBezTo>
                  <a:cubicBezTo>
                    <a:pt x="12" y="92"/>
                    <a:pt x="12" y="92"/>
                    <a:pt x="13" y="93"/>
                  </a:cubicBezTo>
                  <a:cubicBezTo>
                    <a:pt x="13" y="93"/>
                    <a:pt x="13" y="93"/>
                    <a:pt x="14" y="93"/>
                  </a:cubicBezTo>
                  <a:cubicBezTo>
                    <a:pt x="14" y="93"/>
                    <a:pt x="14" y="93"/>
                    <a:pt x="15" y="93"/>
                  </a:cubicBezTo>
                  <a:cubicBezTo>
                    <a:pt x="15" y="92"/>
                    <a:pt x="15" y="92"/>
                    <a:pt x="15" y="92"/>
                  </a:cubicBezTo>
                  <a:cubicBezTo>
                    <a:pt x="15" y="92"/>
                    <a:pt x="16" y="91"/>
                    <a:pt x="15" y="91"/>
                  </a:cubicBezTo>
                  <a:cubicBezTo>
                    <a:pt x="15" y="91"/>
                    <a:pt x="14" y="90"/>
                    <a:pt x="14" y="90"/>
                  </a:cubicBezTo>
                  <a:cubicBezTo>
                    <a:pt x="14" y="90"/>
                    <a:pt x="13" y="90"/>
                    <a:pt x="13" y="89"/>
                  </a:cubicBezTo>
                  <a:cubicBezTo>
                    <a:pt x="14" y="88"/>
                    <a:pt x="14" y="89"/>
                    <a:pt x="13" y="88"/>
                  </a:cubicBezTo>
                  <a:cubicBezTo>
                    <a:pt x="13" y="88"/>
                    <a:pt x="13" y="89"/>
                    <a:pt x="13" y="88"/>
                  </a:cubicBezTo>
                  <a:cubicBezTo>
                    <a:pt x="13" y="88"/>
                    <a:pt x="13" y="87"/>
                    <a:pt x="13" y="87"/>
                  </a:cubicBezTo>
                  <a:cubicBezTo>
                    <a:pt x="13" y="87"/>
                    <a:pt x="12" y="86"/>
                    <a:pt x="12" y="87"/>
                  </a:cubicBezTo>
                  <a:cubicBezTo>
                    <a:pt x="12" y="88"/>
                    <a:pt x="12" y="88"/>
                    <a:pt x="11" y="88"/>
                  </a:cubicBezTo>
                  <a:cubicBezTo>
                    <a:pt x="11" y="88"/>
                    <a:pt x="11" y="88"/>
                    <a:pt x="10" y="88"/>
                  </a:cubicBezTo>
                  <a:cubicBezTo>
                    <a:pt x="10" y="88"/>
                    <a:pt x="9" y="88"/>
                    <a:pt x="9" y="89"/>
                  </a:cubicBezTo>
                  <a:cubicBezTo>
                    <a:pt x="8" y="89"/>
                    <a:pt x="8" y="89"/>
                    <a:pt x="8" y="89"/>
                  </a:cubicBezTo>
                  <a:cubicBezTo>
                    <a:pt x="7" y="89"/>
                    <a:pt x="7" y="89"/>
                    <a:pt x="7" y="89"/>
                  </a:cubicBezTo>
                  <a:cubicBezTo>
                    <a:pt x="7" y="89"/>
                    <a:pt x="6" y="89"/>
                    <a:pt x="6" y="88"/>
                  </a:cubicBezTo>
                  <a:cubicBezTo>
                    <a:pt x="6" y="88"/>
                    <a:pt x="6" y="88"/>
                    <a:pt x="6" y="87"/>
                  </a:cubicBezTo>
                  <a:cubicBezTo>
                    <a:pt x="6" y="87"/>
                    <a:pt x="6" y="86"/>
                    <a:pt x="6" y="86"/>
                  </a:cubicBezTo>
                  <a:cubicBezTo>
                    <a:pt x="5" y="85"/>
                    <a:pt x="5" y="85"/>
                    <a:pt x="5" y="85"/>
                  </a:cubicBezTo>
                  <a:cubicBezTo>
                    <a:pt x="4" y="85"/>
                    <a:pt x="4" y="84"/>
                    <a:pt x="4" y="84"/>
                  </a:cubicBezTo>
                  <a:cubicBezTo>
                    <a:pt x="3" y="83"/>
                    <a:pt x="3" y="83"/>
                    <a:pt x="3" y="83"/>
                  </a:cubicBezTo>
                  <a:cubicBezTo>
                    <a:pt x="2" y="83"/>
                    <a:pt x="1" y="83"/>
                    <a:pt x="1" y="83"/>
                  </a:cubicBezTo>
                  <a:cubicBezTo>
                    <a:pt x="1" y="83"/>
                    <a:pt x="2" y="82"/>
                    <a:pt x="1" y="82"/>
                  </a:cubicBezTo>
                  <a:cubicBezTo>
                    <a:pt x="1" y="82"/>
                    <a:pt x="1" y="82"/>
                    <a:pt x="1" y="82"/>
                  </a:cubicBezTo>
                  <a:lnTo>
                    <a:pt x="0" y="8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 name="Freeform 223"/>
            <p:cNvSpPr>
              <a:spLocks/>
            </p:cNvSpPr>
            <p:nvPr/>
          </p:nvSpPr>
          <p:spPr bwMode="auto">
            <a:xfrm>
              <a:off x="6540500" y="2919413"/>
              <a:ext cx="209550" cy="215900"/>
            </a:xfrm>
            <a:custGeom>
              <a:avLst/>
              <a:gdLst>
                <a:gd name="T0" fmla="*/ 7 w 149"/>
                <a:gd name="T1" fmla="*/ 46 h 153"/>
                <a:gd name="T2" fmla="*/ 14 w 149"/>
                <a:gd name="T3" fmla="*/ 45 h 153"/>
                <a:gd name="T4" fmla="*/ 17 w 149"/>
                <a:gd name="T5" fmla="*/ 39 h 153"/>
                <a:gd name="T6" fmla="*/ 23 w 149"/>
                <a:gd name="T7" fmla="*/ 36 h 153"/>
                <a:gd name="T8" fmla="*/ 27 w 149"/>
                <a:gd name="T9" fmla="*/ 31 h 153"/>
                <a:gd name="T10" fmla="*/ 31 w 149"/>
                <a:gd name="T11" fmla="*/ 27 h 153"/>
                <a:gd name="T12" fmla="*/ 35 w 149"/>
                <a:gd name="T13" fmla="*/ 20 h 153"/>
                <a:gd name="T14" fmla="*/ 39 w 149"/>
                <a:gd name="T15" fmla="*/ 15 h 153"/>
                <a:gd name="T16" fmla="*/ 40 w 149"/>
                <a:gd name="T17" fmla="*/ 9 h 153"/>
                <a:gd name="T18" fmla="*/ 53 w 149"/>
                <a:gd name="T19" fmla="*/ 4 h 153"/>
                <a:gd name="T20" fmla="*/ 104 w 149"/>
                <a:gd name="T21" fmla="*/ 2 h 153"/>
                <a:gd name="T22" fmla="*/ 110 w 149"/>
                <a:gd name="T23" fmla="*/ 9 h 153"/>
                <a:gd name="T24" fmla="*/ 115 w 149"/>
                <a:gd name="T25" fmla="*/ 18 h 153"/>
                <a:gd name="T26" fmla="*/ 120 w 149"/>
                <a:gd name="T27" fmla="*/ 24 h 153"/>
                <a:gd name="T28" fmla="*/ 122 w 149"/>
                <a:gd name="T29" fmla="*/ 29 h 153"/>
                <a:gd name="T30" fmla="*/ 126 w 149"/>
                <a:gd name="T31" fmla="*/ 31 h 153"/>
                <a:gd name="T32" fmla="*/ 129 w 149"/>
                <a:gd name="T33" fmla="*/ 38 h 153"/>
                <a:gd name="T34" fmla="*/ 127 w 149"/>
                <a:gd name="T35" fmla="*/ 43 h 153"/>
                <a:gd name="T36" fmla="*/ 133 w 149"/>
                <a:gd name="T37" fmla="*/ 51 h 153"/>
                <a:gd name="T38" fmla="*/ 138 w 149"/>
                <a:gd name="T39" fmla="*/ 63 h 153"/>
                <a:gd name="T40" fmla="*/ 138 w 149"/>
                <a:gd name="T41" fmla="*/ 68 h 153"/>
                <a:gd name="T42" fmla="*/ 133 w 149"/>
                <a:gd name="T43" fmla="*/ 75 h 153"/>
                <a:gd name="T44" fmla="*/ 128 w 149"/>
                <a:gd name="T45" fmla="*/ 85 h 153"/>
                <a:gd name="T46" fmla="*/ 138 w 149"/>
                <a:gd name="T47" fmla="*/ 82 h 153"/>
                <a:gd name="T48" fmla="*/ 148 w 149"/>
                <a:gd name="T49" fmla="*/ 76 h 153"/>
                <a:gd name="T50" fmla="*/ 148 w 149"/>
                <a:gd name="T51" fmla="*/ 84 h 153"/>
                <a:gd name="T52" fmla="*/ 145 w 149"/>
                <a:gd name="T53" fmla="*/ 92 h 153"/>
                <a:gd name="T54" fmla="*/ 135 w 149"/>
                <a:gd name="T55" fmla="*/ 94 h 153"/>
                <a:gd name="T56" fmla="*/ 128 w 149"/>
                <a:gd name="T57" fmla="*/ 113 h 153"/>
                <a:gd name="T58" fmla="*/ 122 w 149"/>
                <a:gd name="T59" fmla="*/ 120 h 153"/>
                <a:gd name="T60" fmla="*/ 112 w 149"/>
                <a:gd name="T61" fmla="*/ 127 h 153"/>
                <a:gd name="T62" fmla="*/ 103 w 149"/>
                <a:gd name="T63" fmla="*/ 136 h 153"/>
                <a:gd name="T64" fmla="*/ 97 w 149"/>
                <a:gd name="T65" fmla="*/ 141 h 153"/>
                <a:gd name="T66" fmla="*/ 94 w 149"/>
                <a:gd name="T67" fmla="*/ 149 h 153"/>
                <a:gd name="T68" fmla="*/ 88 w 149"/>
                <a:gd name="T69" fmla="*/ 152 h 153"/>
                <a:gd name="T70" fmla="*/ 82 w 149"/>
                <a:gd name="T71" fmla="*/ 148 h 153"/>
                <a:gd name="T72" fmla="*/ 41 w 149"/>
                <a:gd name="T73" fmla="*/ 129 h 153"/>
                <a:gd name="T74" fmla="*/ 42 w 149"/>
                <a:gd name="T75" fmla="*/ 128 h 153"/>
                <a:gd name="T76" fmla="*/ 46 w 149"/>
                <a:gd name="T77" fmla="*/ 122 h 153"/>
                <a:gd name="T78" fmla="*/ 40 w 149"/>
                <a:gd name="T79" fmla="*/ 117 h 153"/>
                <a:gd name="T80" fmla="*/ 41 w 149"/>
                <a:gd name="T81" fmla="*/ 111 h 153"/>
                <a:gd name="T82" fmla="*/ 33 w 149"/>
                <a:gd name="T83" fmla="*/ 115 h 153"/>
                <a:gd name="T84" fmla="*/ 26 w 149"/>
                <a:gd name="T85" fmla="*/ 110 h 153"/>
                <a:gd name="T86" fmla="*/ 20 w 149"/>
                <a:gd name="T87" fmla="*/ 106 h 153"/>
                <a:gd name="T88" fmla="*/ 23 w 149"/>
                <a:gd name="T89" fmla="*/ 102 h 153"/>
                <a:gd name="T90" fmla="*/ 18 w 149"/>
                <a:gd name="T91" fmla="*/ 93 h 153"/>
                <a:gd name="T92" fmla="*/ 13 w 149"/>
                <a:gd name="T93" fmla="*/ 89 h 153"/>
                <a:gd name="T94" fmla="*/ 6 w 149"/>
                <a:gd name="T95" fmla="*/ 85 h 153"/>
                <a:gd name="T96" fmla="*/ 1 w 149"/>
                <a:gd name="T97" fmla="*/ 78 h 153"/>
                <a:gd name="T98" fmla="*/ 7 w 149"/>
                <a:gd name="T99" fmla="*/ 79 h 153"/>
                <a:gd name="T100" fmla="*/ 11 w 149"/>
                <a:gd name="T101" fmla="*/ 79 h 153"/>
                <a:gd name="T102" fmla="*/ 10 w 149"/>
                <a:gd name="T103" fmla="*/ 74 h 153"/>
                <a:gd name="T104" fmla="*/ 16 w 149"/>
                <a:gd name="T105" fmla="*/ 72 h 153"/>
                <a:gd name="T106" fmla="*/ 15 w 149"/>
                <a:gd name="T107" fmla="*/ 70 h 153"/>
                <a:gd name="T108" fmla="*/ 13 w 149"/>
                <a:gd name="T109" fmla="*/ 68 h 153"/>
                <a:gd name="T110" fmla="*/ 10 w 149"/>
                <a:gd name="T111" fmla="*/ 70 h 153"/>
                <a:gd name="T112" fmla="*/ 7 w 149"/>
                <a:gd name="T113" fmla="*/ 74 h 153"/>
                <a:gd name="T114" fmla="*/ 3 w 149"/>
                <a:gd name="T115" fmla="*/ 64 h 153"/>
                <a:gd name="T116" fmla="*/ 10 w 149"/>
                <a:gd name="T117" fmla="*/ 58 h 153"/>
                <a:gd name="T118" fmla="*/ 8 w 149"/>
                <a:gd name="T119" fmla="*/ 56 h 153"/>
                <a:gd name="T120" fmla="*/ 7 w 149"/>
                <a:gd name="T121" fmla="*/ 55 h 153"/>
                <a:gd name="T122" fmla="*/ 1 w 149"/>
                <a:gd name="T123" fmla="*/ 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153">
                  <a:moveTo>
                    <a:pt x="0" y="48"/>
                  </a:moveTo>
                  <a:cubicBezTo>
                    <a:pt x="1" y="48"/>
                    <a:pt x="1" y="48"/>
                    <a:pt x="1" y="48"/>
                  </a:cubicBezTo>
                  <a:cubicBezTo>
                    <a:pt x="1" y="48"/>
                    <a:pt x="2" y="47"/>
                    <a:pt x="3" y="47"/>
                  </a:cubicBezTo>
                  <a:cubicBezTo>
                    <a:pt x="4" y="46"/>
                    <a:pt x="3" y="47"/>
                    <a:pt x="4" y="46"/>
                  </a:cubicBezTo>
                  <a:cubicBezTo>
                    <a:pt x="5" y="46"/>
                    <a:pt x="4" y="46"/>
                    <a:pt x="5" y="46"/>
                  </a:cubicBezTo>
                  <a:cubicBezTo>
                    <a:pt x="5" y="46"/>
                    <a:pt x="6" y="46"/>
                    <a:pt x="6" y="46"/>
                  </a:cubicBezTo>
                  <a:cubicBezTo>
                    <a:pt x="6" y="46"/>
                    <a:pt x="7" y="46"/>
                    <a:pt x="7" y="46"/>
                  </a:cubicBezTo>
                  <a:cubicBezTo>
                    <a:pt x="8" y="46"/>
                    <a:pt x="8" y="46"/>
                    <a:pt x="9" y="47"/>
                  </a:cubicBezTo>
                  <a:cubicBezTo>
                    <a:pt x="9" y="48"/>
                    <a:pt x="9" y="47"/>
                    <a:pt x="10" y="47"/>
                  </a:cubicBezTo>
                  <a:cubicBezTo>
                    <a:pt x="10" y="47"/>
                    <a:pt x="10" y="48"/>
                    <a:pt x="11" y="48"/>
                  </a:cubicBezTo>
                  <a:cubicBezTo>
                    <a:pt x="12" y="48"/>
                    <a:pt x="11" y="48"/>
                    <a:pt x="11" y="47"/>
                  </a:cubicBezTo>
                  <a:cubicBezTo>
                    <a:pt x="12" y="46"/>
                    <a:pt x="12" y="46"/>
                    <a:pt x="12" y="46"/>
                  </a:cubicBezTo>
                  <a:cubicBezTo>
                    <a:pt x="12" y="46"/>
                    <a:pt x="13" y="46"/>
                    <a:pt x="13" y="46"/>
                  </a:cubicBezTo>
                  <a:cubicBezTo>
                    <a:pt x="13" y="45"/>
                    <a:pt x="13" y="45"/>
                    <a:pt x="14" y="45"/>
                  </a:cubicBezTo>
                  <a:cubicBezTo>
                    <a:pt x="15" y="45"/>
                    <a:pt x="15" y="45"/>
                    <a:pt x="15" y="45"/>
                  </a:cubicBezTo>
                  <a:cubicBezTo>
                    <a:pt x="15" y="45"/>
                    <a:pt x="15" y="45"/>
                    <a:pt x="15" y="44"/>
                  </a:cubicBezTo>
                  <a:cubicBezTo>
                    <a:pt x="15" y="43"/>
                    <a:pt x="16" y="43"/>
                    <a:pt x="16" y="43"/>
                  </a:cubicBezTo>
                  <a:cubicBezTo>
                    <a:pt x="16" y="42"/>
                    <a:pt x="17" y="42"/>
                    <a:pt x="18" y="42"/>
                  </a:cubicBezTo>
                  <a:cubicBezTo>
                    <a:pt x="18" y="41"/>
                    <a:pt x="18" y="41"/>
                    <a:pt x="17" y="40"/>
                  </a:cubicBezTo>
                  <a:cubicBezTo>
                    <a:pt x="17" y="40"/>
                    <a:pt x="17" y="40"/>
                    <a:pt x="17" y="39"/>
                  </a:cubicBezTo>
                  <a:cubicBezTo>
                    <a:pt x="16" y="39"/>
                    <a:pt x="17" y="39"/>
                    <a:pt x="17" y="39"/>
                  </a:cubicBezTo>
                  <a:cubicBezTo>
                    <a:pt x="18" y="38"/>
                    <a:pt x="17" y="38"/>
                    <a:pt x="17" y="37"/>
                  </a:cubicBezTo>
                  <a:cubicBezTo>
                    <a:pt x="17" y="36"/>
                    <a:pt x="18" y="36"/>
                    <a:pt x="18" y="36"/>
                  </a:cubicBezTo>
                  <a:cubicBezTo>
                    <a:pt x="19" y="36"/>
                    <a:pt x="18" y="36"/>
                    <a:pt x="19" y="37"/>
                  </a:cubicBezTo>
                  <a:cubicBezTo>
                    <a:pt x="19" y="37"/>
                    <a:pt x="19" y="37"/>
                    <a:pt x="20" y="36"/>
                  </a:cubicBezTo>
                  <a:cubicBezTo>
                    <a:pt x="21" y="36"/>
                    <a:pt x="21" y="36"/>
                    <a:pt x="21" y="36"/>
                  </a:cubicBezTo>
                  <a:cubicBezTo>
                    <a:pt x="22" y="35"/>
                    <a:pt x="22" y="36"/>
                    <a:pt x="22" y="36"/>
                  </a:cubicBezTo>
                  <a:cubicBezTo>
                    <a:pt x="23" y="36"/>
                    <a:pt x="23" y="36"/>
                    <a:pt x="23" y="36"/>
                  </a:cubicBezTo>
                  <a:cubicBezTo>
                    <a:pt x="23" y="35"/>
                    <a:pt x="24" y="36"/>
                    <a:pt x="24" y="36"/>
                  </a:cubicBezTo>
                  <a:cubicBezTo>
                    <a:pt x="24" y="36"/>
                    <a:pt x="24" y="36"/>
                    <a:pt x="24" y="36"/>
                  </a:cubicBezTo>
                  <a:cubicBezTo>
                    <a:pt x="25" y="36"/>
                    <a:pt x="26" y="35"/>
                    <a:pt x="26" y="35"/>
                  </a:cubicBezTo>
                  <a:cubicBezTo>
                    <a:pt x="26" y="35"/>
                    <a:pt x="26" y="34"/>
                    <a:pt x="26" y="33"/>
                  </a:cubicBezTo>
                  <a:cubicBezTo>
                    <a:pt x="26" y="33"/>
                    <a:pt x="27" y="33"/>
                    <a:pt x="27" y="33"/>
                  </a:cubicBezTo>
                  <a:cubicBezTo>
                    <a:pt x="28" y="33"/>
                    <a:pt x="27" y="33"/>
                    <a:pt x="27" y="32"/>
                  </a:cubicBezTo>
                  <a:cubicBezTo>
                    <a:pt x="27" y="32"/>
                    <a:pt x="27" y="32"/>
                    <a:pt x="27" y="31"/>
                  </a:cubicBezTo>
                  <a:cubicBezTo>
                    <a:pt x="28" y="30"/>
                    <a:pt x="28" y="31"/>
                    <a:pt x="28" y="31"/>
                  </a:cubicBezTo>
                  <a:cubicBezTo>
                    <a:pt x="29" y="30"/>
                    <a:pt x="28" y="31"/>
                    <a:pt x="29" y="31"/>
                  </a:cubicBezTo>
                  <a:cubicBezTo>
                    <a:pt x="30" y="31"/>
                    <a:pt x="29" y="31"/>
                    <a:pt x="30" y="30"/>
                  </a:cubicBezTo>
                  <a:cubicBezTo>
                    <a:pt x="30" y="29"/>
                    <a:pt x="30" y="30"/>
                    <a:pt x="30" y="30"/>
                  </a:cubicBezTo>
                  <a:cubicBezTo>
                    <a:pt x="31" y="30"/>
                    <a:pt x="31" y="30"/>
                    <a:pt x="31" y="30"/>
                  </a:cubicBezTo>
                  <a:cubicBezTo>
                    <a:pt x="31" y="30"/>
                    <a:pt x="31" y="29"/>
                    <a:pt x="31" y="28"/>
                  </a:cubicBezTo>
                  <a:cubicBezTo>
                    <a:pt x="31" y="27"/>
                    <a:pt x="31" y="27"/>
                    <a:pt x="31" y="27"/>
                  </a:cubicBezTo>
                  <a:cubicBezTo>
                    <a:pt x="31" y="26"/>
                    <a:pt x="31" y="26"/>
                    <a:pt x="32" y="26"/>
                  </a:cubicBezTo>
                  <a:cubicBezTo>
                    <a:pt x="32" y="26"/>
                    <a:pt x="32" y="26"/>
                    <a:pt x="32" y="25"/>
                  </a:cubicBezTo>
                  <a:cubicBezTo>
                    <a:pt x="33" y="25"/>
                    <a:pt x="32" y="25"/>
                    <a:pt x="32" y="24"/>
                  </a:cubicBezTo>
                  <a:cubicBezTo>
                    <a:pt x="32" y="24"/>
                    <a:pt x="33" y="24"/>
                    <a:pt x="33" y="23"/>
                  </a:cubicBezTo>
                  <a:cubicBezTo>
                    <a:pt x="34" y="23"/>
                    <a:pt x="33" y="23"/>
                    <a:pt x="34" y="22"/>
                  </a:cubicBezTo>
                  <a:cubicBezTo>
                    <a:pt x="34" y="22"/>
                    <a:pt x="34" y="22"/>
                    <a:pt x="34" y="21"/>
                  </a:cubicBezTo>
                  <a:cubicBezTo>
                    <a:pt x="34" y="20"/>
                    <a:pt x="34" y="20"/>
                    <a:pt x="35" y="20"/>
                  </a:cubicBezTo>
                  <a:cubicBezTo>
                    <a:pt x="35" y="20"/>
                    <a:pt x="35" y="20"/>
                    <a:pt x="35" y="20"/>
                  </a:cubicBezTo>
                  <a:cubicBezTo>
                    <a:pt x="36" y="19"/>
                    <a:pt x="35" y="19"/>
                    <a:pt x="35" y="18"/>
                  </a:cubicBezTo>
                  <a:cubicBezTo>
                    <a:pt x="35" y="18"/>
                    <a:pt x="35" y="18"/>
                    <a:pt x="36" y="18"/>
                  </a:cubicBezTo>
                  <a:cubicBezTo>
                    <a:pt x="36" y="17"/>
                    <a:pt x="36" y="17"/>
                    <a:pt x="36" y="17"/>
                  </a:cubicBezTo>
                  <a:cubicBezTo>
                    <a:pt x="36" y="17"/>
                    <a:pt x="35" y="17"/>
                    <a:pt x="36" y="16"/>
                  </a:cubicBezTo>
                  <a:cubicBezTo>
                    <a:pt x="36" y="15"/>
                    <a:pt x="36" y="16"/>
                    <a:pt x="37" y="15"/>
                  </a:cubicBezTo>
                  <a:cubicBezTo>
                    <a:pt x="37" y="14"/>
                    <a:pt x="38" y="15"/>
                    <a:pt x="39" y="15"/>
                  </a:cubicBezTo>
                  <a:cubicBezTo>
                    <a:pt x="39" y="15"/>
                    <a:pt x="39" y="14"/>
                    <a:pt x="39" y="14"/>
                  </a:cubicBezTo>
                  <a:cubicBezTo>
                    <a:pt x="39" y="14"/>
                    <a:pt x="39" y="14"/>
                    <a:pt x="39" y="14"/>
                  </a:cubicBezTo>
                  <a:cubicBezTo>
                    <a:pt x="39" y="14"/>
                    <a:pt x="39" y="14"/>
                    <a:pt x="40" y="14"/>
                  </a:cubicBezTo>
                  <a:cubicBezTo>
                    <a:pt x="40" y="14"/>
                    <a:pt x="39" y="13"/>
                    <a:pt x="39" y="13"/>
                  </a:cubicBezTo>
                  <a:cubicBezTo>
                    <a:pt x="39" y="11"/>
                    <a:pt x="39" y="11"/>
                    <a:pt x="39" y="11"/>
                  </a:cubicBezTo>
                  <a:cubicBezTo>
                    <a:pt x="39" y="11"/>
                    <a:pt x="40" y="11"/>
                    <a:pt x="40" y="10"/>
                  </a:cubicBezTo>
                  <a:cubicBezTo>
                    <a:pt x="41" y="10"/>
                    <a:pt x="40" y="10"/>
                    <a:pt x="40" y="9"/>
                  </a:cubicBezTo>
                  <a:cubicBezTo>
                    <a:pt x="40" y="9"/>
                    <a:pt x="40" y="9"/>
                    <a:pt x="40" y="9"/>
                  </a:cubicBezTo>
                  <a:cubicBezTo>
                    <a:pt x="40" y="8"/>
                    <a:pt x="40" y="8"/>
                    <a:pt x="40" y="8"/>
                  </a:cubicBezTo>
                  <a:cubicBezTo>
                    <a:pt x="42" y="7"/>
                    <a:pt x="42" y="7"/>
                    <a:pt x="42" y="7"/>
                  </a:cubicBezTo>
                  <a:cubicBezTo>
                    <a:pt x="43" y="7"/>
                    <a:pt x="43" y="7"/>
                    <a:pt x="43" y="7"/>
                  </a:cubicBezTo>
                  <a:cubicBezTo>
                    <a:pt x="47" y="6"/>
                    <a:pt x="47" y="6"/>
                    <a:pt x="47" y="6"/>
                  </a:cubicBezTo>
                  <a:cubicBezTo>
                    <a:pt x="48" y="6"/>
                    <a:pt x="48" y="6"/>
                    <a:pt x="48" y="6"/>
                  </a:cubicBezTo>
                  <a:cubicBezTo>
                    <a:pt x="53" y="4"/>
                    <a:pt x="53" y="4"/>
                    <a:pt x="53" y="4"/>
                  </a:cubicBezTo>
                  <a:cubicBezTo>
                    <a:pt x="54" y="6"/>
                    <a:pt x="54" y="6"/>
                    <a:pt x="54" y="6"/>
                  </a:cubicBezTo>
                  <a:cubicBezTo>
                    <a:pt x="58" y="7"/>
                    <a:pt x="58" y="7"/>
                    <a:pt x="58" y="7"/>
                  </a:cubicBezTo>
                  <a:cubicBezTo>
                    <a:pt x="69" y="4"/>
                    <a:pt x="69" y="4"/>
                    <a:pt x="69" y="4"/>
                  </a:cubicBezTo>
                  <a:cubicBezTo>
                    <a:pt x="69" y="1"/>
                    <a:pt x="69" y="1"/>
                    <a:pt x="69" y="1"/>
                  </a:cubicBezTo>
                  <a:cubicBezTo>
                    <a:pt x="103" y="0"/>
                    <a:pt x="103" y="0"/>
                    <a:pt x="103" y="0"/>
                  </a:cubicBezTo>
                  <a:cubicBezTo>
                    <a:pt x="103" y="0"/>
                    <a:pt x="103" y="1"/>
                    <a:pt x="103" y="1"/>
                  </a:cubicBezTo>
                  <a:cubicBezTo>
                    <a:pt x="103" y="2"/>
                    <a:pt x="103" y="2"/>
                    <a:pt x="104" y="2"/>
                  </a:cubicBezTo>
                  <a:cubicBezTo>
                    <a:pt x="104" y="2"/>
                    <a:pt x="105" y="3"/>
                    <a:pt x="105" y="4"/>
                  </a:cubicBezTo>
                  <a:cubicBezTo>
                    <a:pt x="105" y="4"/>
                    <a:pt x="105" y="7"/>
                    <a:pt x="105" y="7"/>
                  </a:cubicBezTo>
                  <a:cubicBezTo>
                    <a:pt x="105" y="7"/>
                    <a:pt x="106" y="8"/>
                    <a:pt x="106" y="7"/>
                  </a:cubicBezTo>
                  <a:cubicBezTo>
                    <a:pt x="107" y="7"/>
                    <a:pt x="107" y="8"/>
                    <a:pt x="108" y="8"/>
                  </a:cubicBezTo>
                  <a:cubicBezTo>
                    <a:pt x="108" y="8"/>
                    <a:pt x="108" y="8"/>
                    <a:pt x="109" y="7"/>
                  </a:cubicBezTo>
                  <a:cubicBezTo>
                    <a:pt x="110" y="7"/>
                    <a:pt x="109" y="8"/>
                    <a:pt x="109" y="8"/>
                  </a:cubicBezTo>
                  <a:cubicBezTo>
                    <a:pt x="110" y="9"/>
                    <a:pt x="110" y="9"/>
                    <a:pt x="110" y="9"/>
                  </a:cubicBezTo>
                  <a:cubicBezTo>
                    <a:pt x="111" y="10"/>
                    <a:pt x="111" y="10"/>
                    <a:pt x="111" y="10"/>
                  </a:cubicBezTo>
                  <a:cubicBezTo>
                    <a:pt x="111" y="10"/>
                    <a:pt x="111" y="10"/>
                    <a:pt x="111" y="10"/>
                  </a:cubicBezTo>
                  <a:cubicBezTo>
                    <a:pt x="111" y="10"/>
                    <a:pt x="112" y="12"/>
                    <a:pt x="112" y="12"/>
                  </a:cubicBezTo>
                  <a:cubicBezTo>
                    <a:pt x="113" y="13"/>
                    <a:pt x="113" y="13"/>
                    <a:pt x="113" y="13"/>
                  </a:cubicBezTo>
                  <a:cubicBezTo>
                    <a:pt x="114" y="13"/>
                    <a:pt x="114" y="14"/>
                    <a:pt x="114" y="14"/>
                  </a:cubicBezTo>
                  <a:cubicBezTo>
                    <a:pt x="114" y="15"/>
                    <a:pt x="114" y="15"/>
                    <a:pt x="115" y="16"/>
                  </a:cubicBezTo>
                  <a:cubicBezTo>
                    <a:pt x="115" y="17"/>
                    <a:pt x="115" y="17"/>
                    <a:pt x="115" y="18"/>
                  </a:cubicBezTo>
                  <a:cubicBezTo>
                    <a:pt x="116" y="18"/>
                    <a:pt x="117" y="18"/>
                    <a:pt x="117" y="18"/>
                  </a:cubicBezTo>
                  <a:cubicBezTo>
                    <a:pt x="118" y="18"/>
                    <a:pt x="118" y="18"/>
                    <a:pt x="118" y="19"/>
                  </a:cubicBezTo>
                  <a:cubicBezTo>
                    <a:pt x="118" y="19"/>
                    <a:pt x="118" y="19"/>
                    <a:pt x="118" y="20"/>
                  </a:cubicBezTo>
                  <a:cubicBezTo>
                    <a:pt x="118" y="20"/>
                    <a:pt x="118" y="20"/>
                    <a:pt x="118" y="20"/>
                  </a:cubicBezTo>
                  <a:cubicBezTo>
                    <a:pt x="118" y="20"/>
                    <a:pt x="118" y="21"/>
                    <a:pt x="119" y="21"/>
                  </a:cubicBezTo>
                  <a:cubicBezTo>
                    <a:pt x="119" y="21"/>
                    <a:pt x="120" y="22"/>
                    <a:pt x="120" y="22"/>
                  </a:cubicBezTo>
                  <a:cubicBezTo>
                    <a:pt x="120" y="24"/>
                    <a:pt x="120" y="24"/>
                    <a:pt x="120" y="24"/>
                  </a:cubicBezTo>
                  <a:cubicBezTo>
                    <a:pt x="120" y="24"/>
                    <a:pt x="120" y="24"/>
                    <a:pt x="121" y="24"/>
                  </a:cubicBezTo>
                  <a:cubicBezTo>
                    <a:pt x="122" y="24"/>
                    <a:pt x="122" y="25"/>
                    <a:pt x="122" y="25"/>
                  </a:cubicBezTo>
                  <a:cubicBezTo>
                    <a:pt x="122" y="25"/>
                    <a:pt x="121" y="25"/>
                    <a:pt x="121" y="25"/>
                  </a:cubicBezTo>
                  <a:cubicBezTo>
                    <a:pt x="120" y="26"/>
                    <a:pt x="121" y="26"/>
                    <a:pt x="121" y="26"/>
                  </a:cubicBezTo>
                  <a:cubicBezTo>
                    <a:pt x="121" y="27"/>
                    <a:pt x="121" y="27"/>
                    <a:pt x="120" y="27"/>
                  </a:cubicBezTo>
                  <a:cubicBezTo>
                    <a:pt x="120" y="28"/>
                    <a:pt x="120" y="28"/>
                    <a:pt x="121" y="28"/>
                  </a:cubicBezTo>
                  <a:cubicBezTo>
                    <a:pt x="121" y="29"/>
                    <a:pt x="122" y="29"/>
                    <a:pt x="122" y="29"/>
                  </a:cubicBezTo>
                  <a:cubicBezTo>
                    <a:pt x="123" y="29"/>
                    <a:pt x="122" y="30"/>
                    <a:pt x="122" y="30"/>
                  </a:cubicBezTo>
                  <a:cubicBezTo>
                    <a:pt x="122" y="31"/>
                    <a:pt x="122" y="31"/>
                    <a:pt x="122" y="31"/>
                  </a:cubicBezTo>
                  <a:cubicBezTo>
                    <a:pt x="122" y="32"/>
                    <a:pt x="123" y="32"/>
                    <a:pt x="123" y="31"/>
                  </a:cubicBezTo>
                  <a:cubicBezTo>
                    <a:pt x="123" y="31"/>
                    <a:pt x="123" y="31"/>
                    <a:pt x="123" y="31"/>
                  </a:cubicBezTo>
                  <a:cubicBezTo>
                    <a:pt x="123" y="31"/>
                    <a:pt x="124" y="31"/>
                    <a:pt x="124" y="31"/>
                  </a:cubicBezTo>
                  <a:cubicBezTo>
                    <a:pt x="125" y="31"/>
                    <a:pt x="124" y="31"/>
                    <a:pt x="125" y="31"/>
                  </a:cubicBezTo>
                  <a:cubicBezTo>
                    <a:pt x="125" y="31"/>
                    <a:pt x="125" y="31"/>
                    <a:pt x="126" y="31"/>
                  </a:cubicBezTo>
                  <a:cubicBezTo>
                    <a:pt x="126" y="31"/>
                    <a:pt x="126" y="32"/>
                    <a:pt x="126" y="32"/>
                  </a:cubicBezTo>
                  <a:cubicBezTo>
                    <a:pt x="126" y="32"/>
                    <a:pt x="127" y="32"/>
                    <a:pt x="127" y="33"/>
                  </a:cubicBezTo>
                  <a:cubicBezTo>
                    <a:pt x="128" y="33"/>
                    <a:pt x="127" y="33"/>
                    <a:pt x="127" y="33"/>
                  </a:cubicBezTo>
                  <a:cubicBezTo>
                    <a:pt x="128" y="34"/>
                    <a:pt x="128" y="34"/>
                    <a:pt x="128" y="34"/>
                  </a:cubicBezTo>
                  <a:cubicBezTo>
                    <a:pt x="129" y="35"/>
                    <a:pt x="130" y="36"/>
                    <a:pt x="130" y="36"/>
                  </a:cubicBezTo>
                  <a:cubicBezTo>
                    <a:pt x="130" y="36"/>
                    <a:pt x="130" y="36"/>
                    <a:pt x="130" y="37"/>
                  </a:cubicBezTo>
                  <a:cubicBezTo>
                    <a:pt x="130" y="37"/>
                    <a:pt x="130" y="37"/>
                    <a:pt x="129" y="38"/>
                  </a:cubicBezTo>
                  <a:cubicBezTo>
                    <a:pt x="129" y="39"/>
                    <a:pt x="129" y="39"/>
                    <a:pt x="130" y="39"/>
                  </a:cubicBezTo>
                  <a:cubicBezTo>
                    <a:pt x="130" y="39"/>
                    <a:pt x="130" y="40"/>
                    <a:pt x="130" y="40"/>
                  </a:cubicBezTo>
                  <a:cubicBezTo>
                    <a:pt x="130" y="40"/>
                    <a:pt x="130" y="40"/>
                    <a:pt x="129" y="40"/>
                  </a:cubicBezTo>
                  <a:cubicBezTo>
                    <a:pt x="128" y="41"/>
                    <a:pt x="128" y="41"/>
                    <a:pt x="128" y="40"/>
                  </a:cubicBezTo>
                  <a:cubicBezTo>
                    <a:pt x="127" y="40"/>
                    <a:pt x="127" y="41"/>
                    <a:pt x="126" y="41"/>
                  </a:cubicBezTo>
                  <a:cubicBezTo>
                    <a:pt x="126" y="41"/>
                    <a:pt x="127" y="41"/>
                    <a:pt x="127" y="42"/>
                  </a:cubicBezTo>
                  <a:cubicBezTo>
                    <a:pt x="127" y="42"/>
                    <a:pt x="127" y="42"/>
                    <a:pt x="127" y="43"/>
                  </a:cubicBezTo>
                  <a:cubicBezTo>
                    <a:pt x="127" y="44"/>
                    <a:pt x="127" y="44"/>
                    <a:pt x="126" y="45"/>
                  </a:cubicBezTo>
                  <a:cubicBezTo>
                    <a:pt x="126" y="45"/>
                    <a:pt x="127" y="46"/>
                    <a:pt x="127" y="46"/>
                  </a:cubicBezTo>
                  <a:cubicBezTo>
                    <a:pt x="128" y="46"/>
                    <a:pt x="129" y="46"/>
                    <a:pt x="129" y="46"/>
                  </a:cubicBezTo>
                  <a:cubicBezTo>
                    <a:pt x="129" y="46"/>
                    <a:pt x="131" y="47"/>
                    <a:pt x="132" y="47"/>
                  </a:cubicBezTo>
                  <a:cubicBezTo>
                    <a:pt x="133" y="47"/>
                    <a:pt x="133" y="48"/>
                    <a:pt x="133" y="48"/>
                  </a:cubicBezTo>
                  <a:cubicBezTo>
                    <a:pt x="134" y="48"/>
                    <a:pt x="134" y="49"/>
                    <a:pt x="134" y="49"/>
                  </a:cubicBezTo>
                  <a:cubicBezTo>
                    <a:pt x="134" y="50"/>
                    <a:pt x="133" y="50"/>
                    <a:pt x="133" y="51"/>
                  </a:cubicBezTo>
                  <a:cubicBezTo>
                    <a:pt x="133" y="52"/>
                    <a:pt x="134" y="55"/>
                    <a:pt x="134" y="56"/>
                  </a:cubicBezTo>
                  <a:cubicBezTo>
                    <a:pt x="134" y="56"/>
                    <a:pt x="134" y="57"/>
                    <a:pt x="135" y="57"/>
                  </a:cubicBezTo>
                  <a:cubicBezTo>
                    <a:pt x="135" y="58"/>
                    <a:pt x="135" y="60"/>
                    <a:pt x="135" y="60"/>
                  </a:cubicBezTo>
                  <a:cubicBezTo>
                    <a:pt x="135" y="60"/>
                    <a:pt x="135" y="60"/>
                    <a:pt x="135" y="60"/>
                  </a:cubicBezTo>
                  <a:cubicBezTo>
                    <a:pt x="136" y="61"/>
                    <a:pt x="136" y="61"/>
                    <a:pt x="136" y="61"/>
                  </a:cubicBezTo>
                  <a:cubicBezTo>
                    <a:pt x="136" y="61"/>
                    <a:pt x="137" y="61"/>
                    <a:pt x="137" y="62"/>
                  </a:cubicBezTo>
                  <a:cubicBezTo>
                    <a:pt x="136" y="62"/>
                    <a:pt x="137" y="63"/>
                    <a:pt x="138" y="63"/>
                  </a:cubicBezTo>
                  <a:cubicBezTo>
                    <a:pt x="138" y="63"/>
                    <a:pt x="138" y="63"/>
                    <a:pt x="137" y="64"/>
                  </a:cubicBezTo>
                  <a:cubicBezTo>
                    <a:pt x="137" y="64"/>
                    <a:pt x="137" y="64"/>
                    <a:pt x="138" y="64"/>
                  </a:cubicBezTo>
                  <a:cubicBezTo>
                    <a:pt x="138" y="65"/>
                    <a:pt x="138" y="65"/>
                    <a:pt x="138" y="65"/>
                  </a:cubicBezTo>
                  <a:cubicBezTo>
                    <a:pt x="139" y="66"/>
                    <a:pt x="139" y="65"/>
                    <a:pt x="139" y="65"/>
                  </a:cubicBezTo>
                  <a:cubicBezTo>
                    <a:pt x="139" y="66"/>
                    <a:pt x="139" y="66"/>
                    <a:pt x="139" y="67"/>
                  </a:cubicBezTo>
                  <a:cubicBezTo>
                    <a:pt x="139" y="67"/>
                    <a:pt x="139" y="67"/>
                    <a:pt x="139" y="68"/>
                  </a:cubicBezTo>
                  <a:cubicBezTo>
                    <a:pt x="139" y="68"/>
                    <a:pt x="139" y="68"/>
                    <a:pt x="138" y="68"/>
                  </a:cubicBezTo>
                  <a:cubicBezTo>
                    <a:pt x="138" y="69"/>
                    <a:pt x="138" y="69"/>
                    <a:pt x="137" y="69"/>
                  </a:cubicBezTo>
                  <a:cubicBezTo>
                    <a:pt x="136" y="70"/>
                    <a:pt x="135" y="70"/>
                    <a:pt x="134" y="70"/>
                  </a:cubicBezTo>
                  <a:cubicBezTo>
                    <a:pt x="134" y="71"/>
                    <a:pt x="134" y="70"/>
                    <a:pt x="134" y="71"/>
                  </a:cubicBezTo>
                  <a:cubicBezTo>
                    <a:pt x="134" y="72"/>
                    <a:pt x="134" y="72"/>
                    <a:pt x="134" y="72"/>
                  </a:cubicBezTo>
                  <a:cubicBezTo>
                    <a:pt x="134" y="72"/>
                    <a:pt x="133" y="72"/>
                    <a:pt x="133" y="72"/>
                  </a:cubicBezTo>
                  <a:cubicBezTo>
                    <a:pt x="132" y="73"/>
                    <a:pt x="131" y="73"/>
                    <a:pt x="131" y="73"/>
                  </a:cubicBezTo>
                  <a:cubicBezTo>
                    <a:pt x="131" y="73"/>
                    <a:pt x="132" y="75"/>
                    <a:pt x="133" y="75"/>
                  </a:cubicBezTo>
                  <a:cubicBezTo>
                    <a:pt x="133" y="76"/>
                    <a:pt x="132" y="75"/>
                    <a:pt x="131" y="76"/>
                  </a:cubicBezTo>
                  <a:cubicBezTo>
                    <a:pt x="130" y="76"/>
                    <a:pt x="130" y="77"/>
                    <a:pt x="130" y="78"/>
                  </a:cubicBezTo>
                  <a:cubicBezTo>
                    <a:pt x="130" y="79"/>
                    <a:pt x="130" y="79"/>
                    <a:pt x="131" y="80"/>
                  </a:cubicBezTo>
                  <a:cubicBezTo>
                    <a:pt x="131" y="80"/>
                    <a:pt x="130" y="80"/>
                    <a:pt x="129" y="80"/>
                  </a:cubicBezTo>
                  <a:cubicBezTo>
                    <a:pt x="128" y="81"/>
                    <a:pt x="129" y="81"/>
                    <a:pt x="129" y="82"/>
                  </a:cubicBezTo>
                  <a:cubicBezTo>
                    <a:pt x="128" y="83"/>
                    <a:pt x="128" y="83"/>
                    <a:pt x="127" y="83"/>
                  </a:cubicBezTo>
                  <a:cubicBezTo>
                    <a:pt x="127" y="84"/>
                    <a:pt x="128" y="85"/>
                    <a:pt x="128" y="85"/>
                  </a:cubicBezTo>
                  <a:cubicBezTo>
                    <a:pt x="129" y="85"/>
                    <a:pt x="129" y="84"/>
                    <a:pt x="129" y="83"/>
                  </a:cubicBezTo>
                  <a:cubicBezTo>
                    <a:pt x="130" y="82"/>
                    <a:pt x="130" y="83"/>
                    <a:pt x="130" y="82"/>
                  </a:cubicBezTo>
                  <a:cubicBezTo>
                    <a:pt x="130" y="82"/>
                    <a:pt x="132" y="83"/>
                    <a:pt x="132" y="83"/>
                  </a:cubicBezTo>
                  <a:cubicBezTo>
                    <a:pt x="132" y="83"/>
                    <a:pt x="132" y="84"/>
                    <a:pt x="133" y="84"/>
                  </a:cubicBezTo>
                  <a:cubicBezTo>
                    <a:pt x="134" y="84"/>
                    <a:pt x="134" y="84"/>
                    <a:pt x="135" y="84"/>
                  </a:cubicBezTo>
                  <a:cubicBezTo>
                    <a:pt x="136" y="83"/>
                    <a:pt x="137" y="84"/>
                    <a:pt x="138" y="83"/>
                  </a:cubicBezTo>
                  <a:cubicBezTo>
                    <a:pt x="139" y="83"/>
                    <a:pt x="138" y="82"/>
                    <a:pt x="138" y="82"/>
                  </a:cubicBezTo>
                  <a:cubicBezTo>
                    <a:pt x="139" y="81"/>
                    <a:pt x="139" y="81"/>
                    <a:pt x="140" y="80"/>
                  </a:cubicBezTo>
                  <a:cubicBezTo>
                    <a:pt x="141" y="79"/>
                    <a:pt x="141" y="79"/>
                    <a:pt x="142" y="78"/>
                  </a:cubicBezTo>
                  <a:cubicBezTo>
                    <a:pt x="143" y="76"/>
                    <a:pt x="143" y="76"/>
                    <a:pt x="143" y="76"/>
                  </a:cubicBezTo>
                  <a:cubicBezTo>
                    <a:pt x="143" y="75"/>
                    <a:pt x="144" y="76"/>
                    <a:pt x="144" y="76"/>
                  </a:cubicBezTo>
                  <a:cubicBezTo>
                    <a:pt x="145" y="76"/>
                    <a:pt x="145" y="76"/>
                    <a:pt x="145" y="76"/>
                  </a:cubicBezTo>
                  <a:cubicBezTo>
                    <a:pt x="146" y="75"/>
                    <a:pt x="146" y="75"/>
                    <a:pt x="146" y="75"/>
                  </a:cubicBezTo>
                  <a:cubicBezTo>
                    <a:pt x="148" y="76"/>
                    <a:pt x="148" y="76"/>
                    <a:pt x="148" y="76"/>
                  </a:cubicBezTo>
                  <a:cubicBezTo>
                    <a:pt x="148" y="77"/>
                    <a:pt x="148" y="77"/>
                    <a:pt x="148" y="77"/>
                  </a:cubicBezTo>
                  <a:cubicBezTo>
                    <a:pt x="148" y="79"/>
                    <a:pt x="148" y="79"/>
                    <a:pt x="148" y="79"/>
                  </a:cubicBezTo>
                  <a:cubicBezTo>
                    <a:pt x="148" y="79"/>
                    <a:pt x="147" y="78"/>
                    <a:pt x="148" y="79"/>
                  </a:cubicBezTo>
                  <a:cubicBezTo>
                    <a:pt x="148" y="80"/>
                    <a:pt x="149" y="79"/>
                    <a:pt x="149" y="80"/>
                  </a:cubicBezTo>
                  <a:cubicBezTo>
                    <a:pt x="148" y="81"/>
                    <a:pt x="148" y="80"/>
                    <a:pt x="148" y="81"/>
                  </a:cubicBezTo>
                  <a:cubicBezTo>
                    <a:pt x="147" y="82"/>
                    <a:pt x="147" y="81"/>
                    <a:pt x="147" y="82"/>
                  </a:cubicBezTo>
                  <a:cubicBezTo>
                    <a:pt x="148" y="83"/>
                    <a:pt x="147" y="84"/>
                    <a:pt x="148" y="84"/>
                  </a:cubicBezTo>
                  <a:cubicBezTo>
                    <a:pt x="148" y="84"/>
                    <a:pt x="147" y="84"/>
                    <a:pt x="147" y="85"/>
                  </a:cubicBezTo>
                  <a:cubicBezTo>
                    <a:pt x="146" y="85"/>
                    <a:pt x="146" y="85"/>
                    <a:pt x="146" y="86"/>
                  </a:cubicBezTo>
                  <a:cubicBezTo>
                    <a:pt x="146" y="86"/>
                    <a:pt x="146" y="86"/>
                    <a:pt x="147" y="87"/>
                  </a:cubicBezTo>
                  <a:cubicBezTo>
                    <a:pt x="147" y="88"/>
                    <a:pt x="148" y="88"/>
                    <a:pt x="148" y="88"/>
                  </a:cubicBezTo>
                  <a:cubicBezTo>
                    <a:pt x="147" y="89"/>
                    <a:pt x="147" y="90"/>
                    <a:pt x="147" y="90"/>
                  </a:cubicBezTo>
                  <a:cubicBezTo>
                    <a:pt x="146" y="91"/>
                    <a:pt x="146" y="91"/>
                    <a:pt x="146" y="91"/>
                  </a:cubicBezTo>
                  <a:cubicBezTo>
                    <a:pt x="145" y="92"/>
                    <a:pt x="145" y="92"/>
                    <a:pt x="145" y="92"/>
                  </a:cubicBezTo>
                  <a:cubicBezTo>
                    <a:pt x="145" y="92"/>
                    <a:pt x="144" y="92"/>
                    <a:pt x="144" y="92"/>
                  </a:cubicBezTo>
                  <a:cubicBezTo>
                    <a:pt x="144" y="92"/>
                    <a:pt x="143" y="91"/>
                    <a:pt x="143" y="91"/>
                  </a:cubicBezTo>
                  <a:cubicBezTo>
                    <a:pt x="143" y="91"/>
                    <a:pt x="143" y="92"/>
                    <a:pt x="143" y="92"/>
                  </a:cubicBezTo>
                  <a:cubicBezTo>
                    <a:pt x="142" y="92"/>
                    <a:pt x="142" y="92"/>
                    <a:pt x="141" y="92"/>
                  </a:cubicBezTo>
                  <a:cubicBezTo>
                    <a:pt x="140" y="92"/>
                    <a:pt x="140" y="92"/>
                    <a:pt x="139" y="92"/>
                  </a:cubicBezTo>
                  <a:cubicBezTo>
                    <a:pt x="138" y="92"/>
                    <a:pt x="138" y="91"/>
                    <a:pt x="137" y="92"/>
                  </a:cubicBezTo>
                  <a:cubicBezTo>
                    <a:pt x="136" y="93"/>
                    <a:pt x="135" y="93"/>
                    <a:pt x="135" y="94"/>
                  </a:cubicBezTo>
                  <a:cubicBezTo>
                    <a:pt x="135" y="95"/>
                    <a:pt x="134" y="96"/>
                    <a:pt x="134" y="97"/>
                  </a:cubicBezTo>
                  <a:cubicBezTo>
                    <a:pt x="134" y="97"/>
                    <a:pt x="134" y="97"/>
                    <a:pt x="133" y="97"/>
                  </a:cubicBezTo>
                  <a:cubicBezTo>
                    <a:pt x="133" y="97"/>
                    <a:pt x="133" y="97"/>
                    <a:pt x="133" y="98"/>
                  </a:cubicBezTo>
                  <a:cubicBezTo>
                    <a:pt x="133" y="98"/>
                    <a:pt x="132" y="111"/>
                    <a:pt x="132" y="111"/>
                  </a:cubicBezTo>
                  <a:cubicBezTo>
                    <a:pt x="132" y="111"/>
                    <a:pt x="131" y="111"/>
                    <a:pt x="130" y="112"/>
                  </a:cubicBezTo>
                  <a:cubicBezTo>
                    <a:pt x="130" y="112"/>
                    <a:pt x="129" y="112"/>
                    <a:pt x="129" y="112"/>
                  </a:cubicBezTo>
                  <a:cubicBezTo>
                    <a:pt x="129" y="112"/>
                    <a:pt x="128" y="112"/>
                    <a:pt x="128" y="113"/>
                  </a:cubicBezTo>
                  <a:cubicBezTo>
                    <a:pt x="127" y="114"/>
                    <a:pt x="128" y="114"/>
                    <a:pt x="127" y="115"/>
                  </a:cubicBezTo>
                  <a:cubicBezTo>
                    <a:pt x="126" y="116"/>
                    <a:pt x="126" y="115"/>
                    <a:pt x="125" y="116"/>
                  </a:cubicBezTo>
                  <a:cubicBezTo>
                    <a:pt x="124" y="117"/>
                    <a:pt x="124" y="116"/>
                    <a:pt x="124" y="117"/>
                  </a:cubicBezTo>
                  <a:cubicBezTo>
                    <a:pt x="124" y="118"/>
                    <a:pt x="124" y="118"/>
                    <a:pt x="124" y="119"/>
                  </a:cubicBezTo>
                  <a:cubicBezTo>
                    <a:pt x="123" y="119"/>
                    <a:pt x="123" y="118"/>
                    <a:pt x="123" y="119"/>
                  </a:cubicBezTo>
                  <a:cubicBezTo>
                    <a:pt x="123" y="120"/>
                    <a:pt x="123" y="120"/>
                    <a:pt x="123" y="120"/>
                  </a:cubicBezTo>
                  <a:cubicBezTo>
                    <a:pt x="122" y="120"/>
                    <a:pt x="122" y="119"/>
                    <a:pt x="122" y="120"/>
                  </a:cubicBezTo>
                  <a:cubicBezTo>
                    <a:pt x="121" y="121"/>
                    <a:pt x="121" y="121"/>
                    <a:pt x="121" y="122"/>
                  </a:cubicBezTo>
                  <a:cubicBezTo>
                    <a:pt x="120" y="122"/>
                    <a:pt x="120" y="122"/>
                    <a:pt x="119" y="123"/>
                  </a:cubicBezTo>
                  <a:cubicBezTo>
                    <a:pt x="118" y="123"/>
                    <a:pt x="118" y="124"/>
                    <a:pt x="118" y="124"/>
                  </a:cubicBezTo>
                  <a:cubicBezTo>
                    <a:pt x="117" y="124"/>
                    <a:pt x="117" y="124"/>
                    <a:pt x="117" y="124"/>
                  </a:cubicBezTo>
                  <a:cubicBezTo>
                    <a:pt x="117" y="124"/>
                    <a:pt x="117" y="123"/>
                    <a:pt x="116" y="124"/>
                  </a:cubicBezTo>
                  <a:cubicBezTo>
                    <a:pt x="116" y="125"/>
                    <a:pt x="115" y="125"/>
                    <a:pt x="114" y="126"/>
                  </a:cubicBezTo>
                  <a:cubicBezTo>
                    <a:pt x="114" y="126"/>
                    <a:pt x="113" y="126"/>
                    <a:pt x="112" y="127"/>
                  </a:cubicBezTo>
                  <a:cubicBezTo>
                    <a:pt x="112" y="128"/>
                    <a:pt x="111" y="127"/>
                    <a:pt x="111" y="127"/>
                  </a:cubicBezTo>
                  <a:cubicBezTo>
                    <a:pt x="111" y="128"/>
                    <a:pt x="108" y="130"/>
                    <a:pt x="108" y="130"/>
                  </a:cubicBezTo>
                  <a:cubicBezTo>
                    <a:pt x="108" y="130"/>
                    <a:pt x="108" y="130"/>
                    <a:pt x="108" y="131"/>
                  </a:cubicBezTo>
                  <a:cubicBezTo>
                    <a:pt x="107" y="131"/>
                    <a:pt x="106" y="132"/>
                    <a:pt x="106" y="132"/>
                  </a:cubicBezTo>
                  <a:cubicBezTo>
                    <a:pt x="105" y="133"/>
                    <a:pt x="104" y="133"/>
                    <a:pt x="104" y="133"/>
                  </a:cubicBezTo>
                  <a:cubicBezTo>
                    <a:pt x="104" y="134"/>
                    <a:pt x="105" y="134"/>
                    <a:pt x="104" y="135"/>
                  </a:cubicBezTo>
                  <a:cubicBezTo>
                    <a:pt x="103" y="136"/>
                    <a:pt x="103" y="136"/>
                    <a:pt x="103" y="136"/>
                  </a:cubicBezTo>
                  <a:cubicBezTo>
                    <a:pt x="102" y="137"/>
                    <a:pt x="102" y="137"/>
                    <a:pt x="101" y="137"/>
                  </a:cubicBezTo>
                  <a:cubicBezTo>
                    <a:pt x="101" y="137"/>
                    <a:pt x="101" y="137"/>
                    <a:pt x="100" y="137"/>
                  </a:cubicBezTo>
                  <a:cubicBezTo>
                    <a:pt x="100" y="137"/>
                    <a:pt x="100" y="137"/>
                    <a:pt x="100" y="138"/>
                  </a:cubicBezTo>
                  <a:cubicBezTo>
                    <a:pt x="99" y="139"/>
                    <a:pt x="98" y="139"/>
                    <a:pt x="98" y="139"/>
                  </a:cubicBezTo>
                  <a:cubicBezTo>
                    <a:pt x="98" y="139"/>
                    <a:pt x="98" y="138"/>
                    <a:pt x="98" y="139"/>
                  </a:cubicBezTo>
                  <a:cubicBezTo>
                    <a:pt x="98" y="139"/>
                    <a:pt x="98" y="140"/>
                    <a:pt x="98" y="140"/>
                  </a:cubicBezTo>
                  <a:cubicBezTo>
                    <a:pt x="97" y="141"/>
                    <a:pt x="97" y="141"/>
                    <a:pt x="97" y="141"/>
                  </a:cubicBezTo>
                  <a:cubicBezTo>
                    <a:pt x="96" y="142"/>
                    <a:pt x="96" y="142"/>
                    <a:pt x="96" y="142"/>
                  </a:cubicBezTo>
                  <a:cubicBezTo>
                    <a:pt x="96" y="143"/>
                    <a:pt x="96" y="143"/>
                    <a:pt x="97" y="144"/>
                  </a:cubicBezTo>
                  <a:cubicBezTo>
                    <a:pt x="97" y="144"/>
                    <a:pt x="97" y="145"/>
                    <a:pt x="97" y="145"/>
                  </a:cubicBezTo>
                  <a:cubicBezTo>
                    <a:pt x="96" y="145"/>
                    <a:pt x="96" y="145"/>
                    <a:pt x="96" y="145"/>
                  </a:cubicBezTo>
                  <a:cubicBezTo>
                    <a:pt x="96" y="145"/>
                    <a:pt x="95" y="145"/>
                    <a:pt x="95" y="146"/>
                  </a:cubicBezTo>
                  <a:cubicBezTo>
                    <a:pt x="95" y="147"/>
                    <a:pt x="96" y="147"/>
                    <a:pt x="95" y="148"/>
                  </a:cubicBezTo>
                  <a:cubicBezTo>
                    <a:pt x="95" y="148"/>
                    <a:pt x="95" y="148"/>
                    <a:pt x="94" y="149"/>
                  </a:cubicBezTo>
                  <a:cubicBezTo>
                    <a:pt x="94" y="149"/>
                    <a:pt x="93" y="149"/>
                    <a:pt x="93" y="149"/>
                  </a:cubicBezTo>
                  <a:cubicBezTo>
                    <a:pt x="93" y="150"/>
                    <a:pt x="94" y="150"/>
                    <a:pt x="93" y="151"/>
                  </a:cubicBezTo>
                  <a:cubicBezTo>
                    <a:pt x="92" y="151"/>
                    <a:pt x="92" y="150"/>
                    <a:pt x="92" y="151"/>
                  </a:cubicBezTo>
                  <a:cubicBezTo>
                    <a:pt x="92" y="151"/>
                    <a:pt x="92" y="152"/>
                    <a:pt x="92" y="152"/>
                  </a:cubicBezTo>
                  <a:cubicBezTo>
                    <a:pt x="91" y="152"/>
                    <a:pt x="91" y="152"/>
                    <a:pt x="91" y="152"/>
                  </a:cubicBezTo>
                  <a:cubicBezTo>
                    <a:pt x="89" y="153"/>
                    <a:pt x="89" y="153"/>
                    <a:pt x="89" y="153"/>
                  </a:cubicBezTo>
                  <a:cubicBezTo>
                    <a:pt x="89" y="153"/>
                    <a:pt x="88" y="152"/>
                    <a:pt x="88" y="152"/>
                  </a:cubicBezTo>
                  <a:cubicBezTo>
                    <a:pt x="87" y="152"/>
                    <a:pt x="87" y="151"/>
                    <a:pt x="86" y="151"/>
                  </a:cubicBezTo>
                  <a:cubicBezTo>
                    <a:pt x="85" y="151"/>
                    <a:pt x="85" y="152"/>
                    <a:pt x="85" y="151"/>
                  </a:cubicBezTo>
                  <a:cubicBezTo>
                    <a:pt x="84" y="151"/>
                    <a:pt x="84" y="151"/>
                    <a:pt x="84" y="150"/>
                  </a:cubicBezTo>
                  <a:cubicBezTo>
                    <a:pt x="85" y="150"/>
                    <a:pt x="85" y="149"/>
                    <a:pt x="85" y="149"/>
                  </a:cubicBezTo>
                  <a:cubicBezTo>
                    <a:pt x="84" y="150"/>
                    <a:pt x="84" y="150"/>
                    <a:pt x="84" y="150"/>
                  </a:cubicBezTo>
                  <a:cubicBezTo>
                    <a:pt x="83" y="149"/>
                    <a:pt x="83" y="149"/>
                    <a:pt x="83" y="149"/>
                  </a:cubicBezTo>
                  <a:cubicBezTo>
                    <a:pt x="83" y="149"/>
                    <a:pt x="83" y="149"/>
                    <a:pt x="82" y="148"/>
                  </a:cubicBezTo>
                  <a:cubicBezTo>
                    <a:pt x="82" y="148"/>
                    <a:pt x="81" y="147"/>
                    <a:pt x="79" y="146"/>
                  </a:cubicBezTo>
                  <a:cubicBezTo>
                    <a:pt x="77" y="145"/>
                    <a:pt x="67" y="140"/>
                    <a:pt x="64" y="139"/>
                  </a:cubicBezTo>
                  <a:cubicBezTo>
                    <a:pt x="62" y="138"/>
                    <a:pt x="55" y="135"/>
                    <a:pt x="53" y="134"/>
                  </a:cubicBezTo>
                  <a:cubicBezTo>
                    <a:pt x="50" y="133"/>
                    <a:pt x="44" y="131"/>
                    <a:pt x="42" y="131"/>
                  </a:cubicBezTo>
                  <a:cubicBezTo>
                    <a:pt x="40" y="130"/>
                    <a:pt x="39" y="130"/>
                    <a:pt x="39" y="130"/>
                  </a:cubicBezTo>
                  <a:cubicBezTo>
                    <a:pt x="39" y="130"/>
                    <a:pt x="39" y="130"/>
                    <a:pt x="40" y="130"/>
                  </a:cubicBezTo>
                  <a:cubicBezTo>
                    <a:pt x="40" y="130"/>
                    <a:pt x="40" y="130"/>
                    <a:pt x="41" y="129"/>
                  </a:cubicBezTo>
                  <a:cubicBezTo>
                    <a:pt x="41" y="129"/>
                    <a:pt x="41" y="129"/>
                    <a:pt x="41" y="129"/>
                  </a:cubicBezTo>
                  <a:cubicBezTo>
                    <a:pt x="42" y="129"/>
                    <a:pt x="43" y="129"/>
                    <a:pt x="43" y="129"/>
                  </a:cubicBezTo>
                  <a:cubicBezTo>
                    <a:pt x="43" y="129"/>
                    <a:pt x="43" y="129"/>
                    <a:pt x="43" y="129"/>
                  </a:cubicBezTo>
                  <a:cubicBezTo>
                    <a:pt x="44" y="129"/>
                    <a:pt x="44" y="129"/>
                    <a:pt x="44" y="129"/>
                  </a:cubicBezTo>
                  <a:cubicBezTo>
                    <a:pt x="44" y="128"/>
                    <a:pt x="44" y="128"/>
                    <a:pt x="44" y="128"/>
                  </a:cubicBezTo>
                  <a:cubicBezTo>
                    <a:pt x="44" y="128"/>
                    <a:pt x="44" y="128"/>
                    <a:pt x="44" y="128"/>
                  </a:cubicBezTo>
                  <a:cubicBezTo>
                    <a:pt x="44" y="128"/>
                    <a:pt x="43" y="128"/>
                    <a:pt x="42" y="128"/>
                  </a:cubicBezTo>
                  <a:cubicBezTo>
                    <a:pt x="41" y="128"/>
                    <a:pt x="41" y="128"/>
                    <a:pt x="41" y="128"/>
                  </a:cubicBezTo>
                  <a:cubicBezTo>
                    <a:pt x="41" y="128"/>
                    <a:pt x="40" y="128"/>
                    <a:pt x="40" y="127"/>
                  </a:cubicBezTo>
                  <a:cubicBezTo>
                    <a:pt x="41" y="126"/>
                    <a:pt x="41" y="126"/>
                    <a:pt x="42" y="125"/>
                  </a:cubicBezTo>
                  <a:cubicBezTo>
                    <a:pt x="42" y="125"/>
                    <a:pt x="42" y="125"/>
                    <a:pt x="43" y="124"/>
                  </a:cubicBezTo>
                  <a:cubicBezTo>
                    <a:pt x="43" y="123"/>
                    <a:pt x="43" y="123"/>
                    <a:pt x="43" y="123"/>
                  </a:cubicBezTo>
                  <a:cubicBezTo>
                    <a:pt x="44" y="123"/>
                    <a:pt x="45" y="123"/>
                    <a:pt x="45" y="123"/>
                  </a:cubicBezTo>
                  <a:cubicBezTo>
                    <a:pt x="46" y="123"/>
                    <a:pt x="46" y="122"/>
                    <a:pt x="46" y="122"/>
                  </a:cubicBezTo>
                  <a:cubicBezTo>
                    <a:pt x="47" y="122"/>
                    <a:pt x="47" y="122"/>
                    <a:pt x="47" y="122"/>
                  </a:cubicBezTo>
                  <a:cubicBezTo>
                    <a:pt x="44" y="122"/>
                    <a:pt x="44" y="122"/>
                    <a:pt x="44" y="122"/>
                  </a:cubicBezTo>
                  <a:cubicBezTo>
                    <a:pt x="44" y="122"/>
                    <a:pt x="44" y="121"/>
                    <a:pt x="44" y="121"/>
                  </a:cubicBezTo>
                  <a:cubicBezTo>
                    <a:pt x="43" y="122"/>
                    <a:pt x="44" y="122"/>
                    <a:pt x="42" y="122"/>
                  </a:cubicBezTo>
                  <a:cubicBezTo>
                    <a:pt x="41" y="121"/>
                    <a:pt x="41" y="120"/>
                    <a:pt x="41" y="120"/>
                  </a:cubicBezTo>
                  <a:cubicBezTo>
                    <a:pt x="41" y="119"/>
                    <a:pt x="41" y="119"/>
                    <a:pt x="40" y="118"/>
                  </a:cubicBezTo>
                  <a:cubicBezTo>
                    <a:pt x="40" y="118"/>
                    <a:pt x="40" y="118"/>
                    <a:pt x="40" y="117"/>
                  </a:cubicBezTo>
                  <a:cubicBezTo>
                    <a:pt x="39" y="117"/>
                    <a:pt x="39" y="117"/>
                    <a:pt x="39" y="116"/>
                  </a:cubicBezTo>
                  <a:cubicBezTo>
                    <a:pt x="38" y="116"/>
                    <a:pt x="37" y="116"/>
                    <a:pt x="38" y="115"/>
                  </a:cubicBezTo>
                  <a:cubicBezTo>
                    <a:pt x="38" y="115"/>
                    <a:pt x="39" y="115"/>
                    <a:pt x="39" y="115"/>
                  </a:cubicBezTo>
                  <a:cubicBezTo>
                    <a:pt x="40" y="114"/>
                    <a:pt x="40" y="114"/>
                    <a:pt x="40" y="113"/>
                  </a:cubicBezTo>
                  <a:cubicBezTo>
                    <a:pt x="40" y="113"/>
                    <a:pt x="41" y="112"/>
                    <a:pt x="40" y="112"/>
                  </a:cubicBezTo>
                  <a:cubicBezTo>
                    <a:pt x="40" y="113"/>
                    <a:pt x="40" y="112"/>
                    <a:pt x="40" y="112"/>
                  </a:cubicBezTo>
                  <a:cubicBezTo>
                    <a:pt x="41" y="112"/>
                    <a:pt x="41" y="111"/>
                    <a:pt x="41" y="111"/>
                  </a:cubicBezTo>
                  <a:cubicBezTo>
                    <a:pt x="41" y="111"/>
                    <a:pt x="39" y="113"/>
                    <a:pt x="38" y="114"/>
                  </a:cubicBezTo>
                  <a:cubicBezTo>
                    <a:pt x="38" y="114"/>
                    <a:pt x="37" y="114"/>
                    <a:pt x="37" y="114"/>
                  </a:cubicBezTo>
                  <a:cubicBezTo>
                    <a:pt x="36" y="114"/>
                    <a:pt x="36" y="115"/>
                    <a:pt x="36" y="115"/>
                  </a:cubicBezTo>
                  <a:cubicBezTo>
                    <a:pt x="35" y="115"/>
                    <a:pt x="34" y="116"/>
                    <a:pt x="34" y="115"/>
                  </a:cubicBezTo>
                  <a:cubicBezTo>
                    <a:pt x="34" y="115"/>
                    <a:pt x="34" y="114"/>
                    <a:pt x="34" y="114"/>
                  </a:cubicBezTo>
                  <a:cubicBezTo>
                    <a:pt x="34" y="114"/>
                    <a:pt x="34" y="114"/>
                    <a:pt x="33" y="114"/>
                  </a:cubicBezTo>
                  <a:cubicBezTo>
                    <a:pt x="33" y="115"/>
                    <a:pt x="33" y="115"/>
                    <a:pt x="33" y="115"/>
                  </a:cubicBezTo>
                  <a:cubicBezTo>
                    <a:pt x="32" y="115"/>
                    <a:pt x="31" y="114"/>
                    <a:pt x="31" y="114"/>
                  </a:cubicBezTo>
                  <a:cubicBezTo>
                    <a:pt x="31" y="114"/>
                    <a:pt x="31" y="114"/>
                    <a:pt x="30" y="114"/>
                  </a:cubicBezTo>
                  <a:cubicBezTo>
                    <a:pt x="29" y="114"/>
                    <a:pt x="29" y="114"/>
                    <a:pt x="29" y="114"/>
                  </a:cubicBezTo>
                  <a:cubicBezTo>
                    <a:pt x="28" y="113"/>
                    <a:pt x="28" y="113"/>
                    <a:pt x="28" y="113"/>
                  </a:cubicBezTo>
                  <a:cubicBezTo>
                    <a:pt x="27" y="112"/>
                    <a:pt x="27" y="112"/>
                    <a:pt x="27" y="112"/>
                  </a:cubicBezTo>
                  <a:cubicBezTo>
                    <a:pt x="27" y="112"/>
                    <a:pt x="26" y="112"/>
                    <a:pt x="26" y="111"/>
                  </a:cubicBezTo>
                  <a:cubicBezTo>
                    <a:pt x="26" y="111"/>
                    <a:pt x="26" y="110"/>
                    <a:pt x="26" y="110"/>
                  </a:cubicBezTo>
                  <a:cubicBezTo>
                    <a:pt x="26" y="109"/>
                    <a:pt x="26" y="109"/>
                    <a:pt x="26" y="109"/>
                  </a:cubicBezTo>
                  <a:cubicBezTo>
                    <a:pt x="26" y="109"/>
                    <a:pt x="26" y="108"/>
                    <a:pt x="25" y="109"/>
                  </a:cubicBezTo>
                  <a:cubicBezTo>
                    <a:pt x="25" y="110"/>
                    <a:pt x="25" y="110"/>
                    <a:pt x="25" y="110"/>
                  </a:cubicBezTo>
                  <a:cubicBezTo>
                    <a:pt x="24" y="110"/>
                    <a:pt x="24" y="110"/>
                    <a:pt x="23" y="109"/>
                  </a:cubicBezTo>
                  <a:cubicBezTo>
                    <a:pt x="23" y="109"/>
                    <a:pt x="23" y="109"/>
                    <a:pt x="22" y="108"/>
                  </a:cubicBezTo>
                  <a:cubicBezTo>
                    <a:pt x="22" y="108"/>
                    <a:pt x="21" y="107"/>
                    <a:pt x="21" y="107"/>
                  </a:cubicBezTo>
                  <a:cubicBezTo>
                    <a:pt x="21" y="107"/>
                    <a:pt x="20" y="106"/>
                    <a:pt x="20" y="106"/>
                  </a:cubicBezTo>
                  <a:cubicBezTo>
                    <a:pt x="20" y="106"/>
                    <a:pt x="20" y="106"/>
                    <a:pt x="19" y="106"/>
                  </a:cubicBezTo>
                  <a:cubicBezTo>
                    <a:pt x="18" y="106"/>
                    <a:pt x="19" y="105"/>
                    <a:pt x="18" y="105"/>
                  </a:cubicBezTo>
                  <a:cubicBezTo>
                    <a:pt x="18" y="104"/>
                    <a:pt x="17" y="104"/>
                    <a:pt x="18" y="104"/>
                  </a:cubicBezTo>
                  <a:cubicBezTo>
                    <a:pt x="19" y="103"/>
                    <a:pt x="19" y="103"/>
                    <a:pt x="20" y="103"/>
                  </a:cubicBezTo>
                  <a:cubicBezTo>
                    <a:pt x="20" y="102"/>
                    <a:pt x="19" y="102"/>
                    <a:pt x="21" y="102"/>
                  </a:cubicBezTo>
                  <a:cubicBezTo>
                    <a:pt x="22" y="103"/>
                    <a:pt x="23" y="103"/>
                    <a:pt x="23" y="103"/>
                  </a:cubicBezTo>
                  <a:cubicBezTo>
                    <a:pt x="23" y="103"/>
                    <a:pt x="24" y="102"/>
                    <a:pt x="23" y="102"/>
                  </a:cubicBezTo>
                  <a:cubicBezTo>
                    <a:pt x="22" y="102"/>
                    <a:pt x="21" y="101"/>
                    <a:pt x="21" y="101"/>
                  </a:cubicBezTo>
                  <a:cubicBezTo>
                    <a:pt x="20" y="102"/>
                    <a:pt x="20" y="103"/>
                    <a:pt x="20" y="101"/>
                  </a:cubicBezTo>
                  <a:cubicBezTo>
                    <a:pt x="20" y="100"/>
                    <a:pt x="20" y="99"/>
                    <a:pt x="20" y="98"/>
                  </a:cubicBezTo>
                  <a:cubicBezTo>
                    <a:pt x="20" y="98"/>
                    <a:pt x="19" y="97"/>
                    <a:pt x="20" y="97"/>
                  </a:cubicBezTo>
                  <a:cubicBezTo>
                    <a:pt x="20" y="96"/>
                    <a:pt x="20" y="96"/>
                    <a:pt x="20" y="96"/>
                  </a:cubicBezTo>
                  <a:cubicBezTo>
                    <a:pt x="20" y="95"/>
                    <a:pt x="19" y="95"/>
                    <a:pt x="19" y="94"/>
                  </a:cubicBezTo>
                  <a:cubicBezTo>
                    <a:pt x="19" y="93"/>
                    <a:pt x="19" y="94"/>
                    <a:pt x="18" y="93"/>
                  </a:cubicBezTo>
                  <a:cubicBezTo>
                    <a:pt x="18" y="92"/>
                    <a:pt x="17" y="91"/>
                    <a:pt x="17" y="91"/>
                  </a:cubicBezTo>
                  <a:cubicBezTo>
                    <a:pt x="17" y="91"/>
                    <a:pt x="16" y="91"/>
                    <a:pt x="16" y="90"/>
                  </a:cubicBezTo>
                  <a:cubicBezTo>
                    <a:pt x="16" y="89"/>
                    <a:pt x="16" y="88"/>
                    <a:pt x="16" y="88"/>
                  </a:cubicBezTo>
                  <a:cubicBezTo>
                    <a:pt x="16" y="87"/>
                    <a:pt x="16" y="87"/>
                    <a:pt x="16" y="87"/>
                  </a:cubicBezTo>
                  <a:cubicBezTo>
                    <a:pt x="16" y="87"/>
                    <a:pt x="16" y="88"/>
                    <a:pt x="15" y="88"/>
                  </a:cubicBezTo>
                  <a:cubicBezTo>
                    <a:pt x="15" y="88"/>
                    <a:pt x="15" y="88"/>
                    <a:pt x="14" y="88"/>
                  </a:cubicBezTo>
                  <a:cubicBezTo>
                    <a:pt x="13" y="88"/>
                    <a:pt x="13" y="88"/>
                    <a:pt x="13" y="89"/>
                  </a:cubicBezTo>
                  <a:cubicBezTo>
                    <a:pt x="12" y="89"/>
                    <a:pt x="12" y="88"/>
                    <a:pt x="11" y="89"/>
                  </a:cubicBezTo>
                  <a:cubicBezTo>
                    <a:pt x="10" y="90"/>
                    <a:pt x="9" y="90"/>
                    <a:pt x="9" y="90"/>
                  </a:cubicBezTo>
                  <a:cubicBezTo>
                    <a:pt x="8" y="91"/>
                    <a:pt x="7" y="91"/>
                    <a:pt x="7" y="91"/>
                  </a:cubicBezTo>
                  <a:cubicBezTo>
                    <a:pt x="7" y="91"/>
                    <a:pt x="8" y="89"/>
                    <a:pt x="7" y="89"/>
                  </a:cubicBezTo>
                  <a:cubicBezTo>
                    <a:pt x="7" y="88"/>
                    <a:pt x="7" y="88"/>
                    <a:pt x="7" y="87"/>
                  </a:cubicBezTo>
                  <a:cubicBezTo>
                    <a:pt x="7" y="86"/>
                    <a:pt x="7" y="86"/>
                    <a:pt x="7" y="86"/>
                  </a:cubicBezTo>
                  <a:cubicBezTo>
                    <a:pt x="7" y="86"/>
                    <a:pt x="7" y="85"/>
                    <a:pt x="6" y="85"/>
                  </a:cubicBezTo>
                  <a:cubicBezTo>
                    <a:pt x="6" y="85"/>
                    <a:pt x="6" y="84"/>
                    <a:pt x="6" y="84"/>
                  </a:cubicBezTo>
                  <a:cubicBezTo>
                    <a:pt x="6" y="83"/>
                    <a:pt x="6" y="83"/>
                    <a:pt x="5" y="83"/>
                  </a:cubicBezTo>
                  <a:cubicBezTo>
                    <a:pt x="4" y="83"/>
                    <a:pt x="4" y="83"/>
                    <a:pt x="3" y="83"/>
                  </a:cubicBezTo>
                  <a:cubicBezTo>
                    <a:pt x="3" y="82"/>
                    <a:pt x="3" y="82"/>
                    <a:pt x="2" y="81"/>
                  </a:cubicBezTo>
                  <a:cubicBezTo>
                    <a:pt x="2" y="80"/>
                    <a:pt x="2" y="80"/>
                    <a:pt x="2" y="80"/>
                  </a:cubicBezTo>
                  <a:cubicBezTo>
                    <a:pt x="1" y="79"/>
                    <a:pt x="1" y="79"/>
                    <a:pt x="1" y="79"/>
                  </a:cubicBezTo>
                  <a:cubicBezTo>
                    <a:pt x="1" y="79"/>
                    <a:pt x="1" y="78"/>
                    <a:pt x="1" y="78"/>
                  </a:cubicBezTo>
                  <a:cubicBezTo>
                    <a:pt x="1" y="78"/>
                    <a:pt x="2" y="77"/>
                    <a:pt x="2" y="77"/>
                  </a:cubicBezTo>
                  <a:cubicBezTo>
                    <a:pt x="1" y="76"/>
                    <a:pt x="1" y="75"/>
                    <a:pt x="1" y="75"/>
                  </a:cubicBezTo>
                  <a:cubicBezTo>
                    <a:pt x="1" y="75"/>
                    <a:pt x="2" y="75"/>
                    <a:pt x="2" y="75"/>
                  </a:cubicBezTo>
                  <a:cubicBezTo>
                    <a:pt x="3" y="75"/>
                    <a:pt x="4" y="75"/>
                    <a:pt x="5" y="76"/>
                  </a:cubicBezTo>
                  <a:cubicBezTo>
                    <a:pt x="5" y="76"/>
                    <a:pt x="5" y="76"/>
                    <a:pt x="5" y="76"/>
                  </a:cubicBezTo>
                  <a:cubicBezTo>
                    <a:pt x="6" y="77"/>
                    <a:pt x="6" y="77"/>
                    <a:pt x="6" y="78"/>
                  </a:cubicBezTo>
                  <a:cubicBezTo>
                    <a:pt x="7" y="78"/>
                    <a:pt x="7" y="78"/>
                    <a:pt x="7" y="79"/>
                  </a:cubicBezTo>
                  <a:cubicBezTo>
                    <a:pt x="7" y="79"/>
                    <a:pt x="7" y="79"/>
                    <a:pt x="8" y="80"/>
                  </a:cubicBezTo>
                  <a:cubicBezTo>
                    <a:pt x="8" y="80"/>
                    <a:pt x="9" y="80"/>
                    <a:pt x="9" y="80"/>
                  </a:cubicBezTo>
                  <a:cubicBezTo>
                    <a:pt x="10" y="80"/>
                    <a:pt x="10" y="80"/>
                    <a:pt x="10" y="80"/>
                  </a:cubicBezTo>
                  <a:cubicBezTo>
                    <a:pt x="11" y="80"/>
                    <a:pt x="11" y="80"/>
                    <a:pt x="11" y="80"/>
                  </a:cubicBezTo>
                  <a:cubicBezTo>
                    <a:pt x="11" y="80"/>
                    <a:pt x="11" y="80"/>
                    <a:pt x="11" y="80"/>
                  </a:cubicBezTo>
                  <a:cubicBezTo>
                    <a:pt x="11" y="80"/>
                    <a:pt x="12" y="80"/>
                    <a:pt x="12" y="80"/>
                  </a:cubicBezTo>
                  <a:cubicBezTo>
                    <a:pt x="12" y="80"/>
                    <a:pt x="12" y="79"/>
                    <a:pt x="11" y="79"/>
                  </a:cubicBezTo>
                  <a:cubicBezTo>
                    <a:pt x="10" y="79"/>
                    <a:pt x="10" y="79"/>
                    <a:pt x="10" y="79"/>
                  </a:cubicBezTo>
                  <a:cubicBezTo>
                    <a:pt x="9" y="79"/>
                    <a:pt x="9" y="79"/>
                    <a:pt x="9" y="79"/>
                  </a:cubicBezTo>
                  <a:cubicBezTo>
                    <a:pt x="9" y="78"/>
                    <a:pt x="9" y="78"/>
                    <a:pt x="9" y="78"/>
                  </a:cubicBezTo>
                  <a:cubicBezTo>
                    <a:pt x="8" y="77"/>
                    <a:pt x="8" y="77"/>
                    <a:pt x="8" y="77"/>
                  </a:cubicBezTo>
                  <a:cubicBezTo>
                    <a:pt x="8" y="76"/>
                    <a:pt x="8" y="76"/>
                    <a:pt x="7" y="76"/>
                  </a:cubicBezTo>
                  <a:cubicBezTo>
                    <a:pt x="7" y="75"/>
                    <a:pt x="7" y="75"/>
                    <a:pt x="8" y="75"/>
                  </a:cubicBezTo>
                  <a:cubicBezTo>
                    <a:pt x="9" y="75"/>
                    <a:pt x="9" y="74"/>
                    <a:pt x="10" y="74"/>
                  </a:cubicBezTo>
                  <a:cubicBezTo>
                    <a:pt x="11" y="74"/>
                    <a:pt x="11" y="74"/>
                    <a:pt x="11" y="74"/>
                  </a:cubicBezTo>
                  <a:cubicBezTo>
                    <a:pt x="12" y="74"/>
                    <a:pt x="13" y="74"/>
                    <a:pt x="13" y="74"/>
                  </a:cubicBezTo>
                  <a:cubicBezTo>
                    <a:pt x="13" y="73"/>
                    <a:pt x="13" y="73"/>
                    <a:pt x="13" y="73"/>
                  </a:cubicBezTo>
                  <a:cubicBezTo>
                    <a:pt x="14" y="73"/>
                    <a:pt x="14" y="73"/>
                    <a:pt x="14" y="73"/>
                  </a:cubicBezTo>
                  <a:cubicBezTo>
                    <a:pt x="14" y="73"/>
                    <a:pt x="14" y="73"/>
                    <a:pt x="14" y="72"/>
                  </a:cubicBezTo>
                  <a:cubicBezTo>
                    <a:pt x="15" y="72"/>
                    <a:pt x="15" y="72"/>
                    <a:pt x="15" y="72"/>
                  </a:cubicBezTo>
                  <a:cubicBezTo>
                    <a:pt x="15" y="72"/>
                    <a:pt x="15" y="71"/>
                    <a:pt x="16" y="72"/>
                  </a:cubicBezTo>
                  <a:cubicBezTo>
                    <a:pt x="16" y="72"/>
                    <a:pt x="16" y="72"/>
                    <a:pt x="17" y="72"/>
                  </a:cubicBezTo>
                  <a:cubicBezTo>
                    <a:pt x="17" y="72"/>
                    <a:pt x="18" y="72"/>
                    <a:pt x="19" y="72"/>
                  </a:cubicBezTo>
                  <a:cubicBezTo>
                    <a:pt x="19" y="72"/>
                    <a:pt x="20" y="73"/>
                    <a:pt x="20" y="72"/>
                  </a:cubicBezTo>
                  <a:cubicBezTo>
                    <a:pt x="19" y="72"/>
                    <a:pt x="18" y="72"/>
                    <a:pt x="18" y="71"/>
                  </a:cubicBezTo>
                  <a:cubicBezTo>
                    <a:pt x="17" y="71"/>
                    <a:pt x="18" y="70"/>
                    <a:pt x="17" y="70"/>
                  </a:cubicBezTo>
                  <a:cubicBezTo>
                    <a:pt x="17" y="70"/>
                    <a:pt x="17" y="70"/>
                    <a:pt x="16" y="70"/>
                  </a:cubicBezTo>
                  <a:cubicBezTo>
                    <a:pt x="15" y="70"/>
                    <a:pt x="15" y="70"/>
                    <a:pt x="15" y="70"/>
                  </a:cubicBezTo>
                  <a:cubicBezTo>
                    <a:pt x="14" y="70"/>
                    <a:pt x="14" y="70"/>
                    <a:pt x="14" y="71"/>
                  </a:cubicBezTo>
                  <a:cubicBezTo>
                    <a:pt x="13" y="71"/>
                    <a:pt x="13" y="72"/>
                    <a:pt x="13" y="72"/>
                  </a:cubicBezTo>
                  <a:cubicBezTo>
                    <a:pt x="13" y="72"/>
                    <a:pt x="13" y="71"/>
                    <a:pt x="12" y="71"/>
                  </a:cubicBezTo>
                  <a:cubicBezTo>
                    <a:pt x="11" y="71"/>
                    <a:pt x="11" y="70"/>
                    <a:pt x="11" y="70"/>
                  </a:cubicBezTo>
                  <a:cubicBezTo>
                    <a:pt x="11" y="70"/>
                    <a:pt x="11" y="70"/>
                    <a:pt x="12" y="69"/>
                  </a:cubicBezTo>
                  <a:cubicBezTo>
                    <a:pt x="12" y="69"/>
                    <a:pt x="13" y="69"/>
                    <a:pt x="13" y="69"/>
                  </a:cubicBezTo>
                  <a:cubicBezTo>
                    <a:pt x="13" y="68"/>
                    <a:pt x="13" y="68"/>
                    <a:pt x="13" y="68"/>
                  </a:cubicBezTo>
                  <a:cubicBezTo>
                    <a:pt x="13" y="68"/>
                    <a:pt x="13" y="68"/>
                    <a:pt x="12" y="68"/>
                  </a:cubicBezTo>
                  <a:cubicBezTo>
                    <a:pt x="11" y="69"/>
                    <a:pt x="12" y="69"/>
                    <a:pt x="11" y="69"/>
                  </a:cubicBezTo>
                  <a:cubicBezTo>
                    <a:pt x="11" y="69"/>
                    <a:pt x="10" y="69"/>
                    <a:pt x="10" y="69"/>
                  </a:cubicBezTo>
                  <a:cubicBezTo>
                    <a:pt x="9" y="69"/>
                    <a:pt x="9" y="69"/>
                    <a:pt x="9" y="69"/>
                  </a:cubicBezTo>
                  <a:cubicBezTo>
                    <a:pt x="8" y="68"/>
                    <a:pt x="8" y="68"/>
                    <a:pt x="8" y="68"/>
                  </a:cubicBezTo>
                  <a:cubicBezTo>
                    <a:pt x="8" y="68"/>
                    <a:pt x="9" y="69"/>
                    <a:pt x="9" y="69"/>
                  </a:cubicBezTo>
                  <a:cubicBezTo>
                    <a:pt x="9" y="70"/>
                    <a:pt x="10" y="70"/>
                    <a:pt x="10" y="70"/>
                  </a:cubicBezTo>
                  <a:cubicBezTo>
                    <a:pt x="10" y="71"/>
                    <a:pt x="10" y="71"/>
                    <a:pt x="10" y="71"/>
                  </a:cubicBezTo>
                  <a:cubicBezTo>
                    <a:pt x="10" y="72"/>
                    <a:pt x="10" y="72"/>
                    <a:pt x="10" y="72"/>
                  </a:cubicBezTo>
                  <a:cubicBezTo>
                    <a:pt x="10" y="72"/>
                    <a:pt x="11" y="72"/>
                    <a:pt x="11" y="72"/>
                  </a:cubicBezTo>
                  <a:cubicBezTo>
                    <a:pt x="10" y="73"/>
                    <a:pt x="11" y="73"/>
                    <a:pt x="10" y="73"/>
                  </a:cubicBezTo>
                  <a:cubicBezTo>
                    <a:pt x="9" y="73"/>
                    <a:pt x="9" y="72"/>
                    <a:pt x="9" y="72"/>
                  </a:cubicBezTo>
                  <a:cubicBezTo>
                    <a:pt x="9" y="72"/>
                    <a:pt x="9" y="72"/>
                    <a:pt x="8" y="73"/>
                  </a:cubicBezTo>
                  <a:cubicBezTo>
                    <a:pt x="8" y="74"/>
                    <a:pt x="7" y="74"/>
                    <a:pt x="7" y="74"/>
                  </a:cubicBezTo>
                  <a:cubicBezTo>
                    <a:pt x="7" y="74"/>
                    <a:pt x="7" y="74"/>
                    <a:pt x="7" y="74"/>
                  </a:cubicBezTo>
                  <a:cubicBezTo>
                    <a:pt x="6" y="74"/>
                    <a:pt x="5" y="73"/>
                    <a:pt x="5" y="72"/>
                  </a:cubicBezTo>
                  <a:cubicBezTo>
                    <a:pt x="5" y="72"/>
                    <a:pt x="4" y="72"/>
                    <a:pt x="5" y="71"/>
                  </a:cubicBezTo>
                  <a:cubicBezTo>
                    <a:pt x="5" y="70"/>
                    <a:pt x="6" y="70"/>
                    <a:pt x="5" y="69"/>
                  </a:cubicBezTo>
                  <a:cubicBezTo>
                    <a:pt x="5" y="68"/>
                    <a:pt x="4" y="68"/>
                    <a:pt x="4" y="68"/>
                  </a:cubicBezTo>
                  <a:cubicBezTo>
                    <a:pt x="4" y="67"/>
                    <a:pt x="4" y="67"/>
                    <a:pt x="3" y="67"/>
                  </a:cubicBezTo>
                  <a:cubicBezTo>
                    <a:pt x="3" y="66"/>
                    <a:pt x="3" y="65"/>
                    <a:pt x="3" y="64"/>
                  </a:cubicBezTo>
                  <a:cubicBezTo>
                    <a:pt x="4" y="64"/>
                    <a:pt x="4" y="64"/>
                    <a:pt x="4" y="63"/>
                  </a:cubicBezTo>
                  <a:cubicBezTo>
                    <a:pt x="3" y="62"/>
                    <a:pt x="3" y="62"/>
                    <a:pt x="3" y="61"/>
                  </a:cubicBezTo>
                  <a:cubicBezTo>
                    <a:pt x="3" y="61"/>
                    <a:pt x="2" y="60"/>
                    <a:pt x="3" y="60"/>
                  </a:cubicBezTo>
                  <a:cubicBezTo>
                    <a:pt x="3" y="59"/>
                    <a:pt x="3" y="58"/>
                    <a:pt x="4" y="58"/>
                  </a:cubicBezTo>
                  <a:cubicBezTo>
                    <a:pt x="5" y="57"/>
                    <a:pt x="5" y="56"/>
                    <a:pt x="6" y="57"/>
                  </a:cubicBezTo>
                  <a:cubicBezTo>
                    <a:pt x="7" y="58"/>
                    <a:pt x="7" y="58"/>
                    <a:pt x="8" y="58"/>
                  </a:cubicBezTo>
                  <a:cubicBezTo>
                    <a:pt x="9" y="58"/>
                    <a:pt x="10" y="58"/>
                    <a:pt x="10" y="58"/>
                  </a:cubicBezTo>
                  <a:cubicBezTo>
                    <a:pt x="10" y="58"/>
                    <a:pt x="10" y="58"/>
                    <a:pt x="11" y="58"/>
                  </a:cubicBezTo>
                  <a:cubicBezTo>
                    <a:pt x="12" y="58"/>
                    <a:pt x="12" y="58"/>
                    <a:pt x="13" y="58"/>
                  </a:cubicBezTo>
                  <a:cubicBezTo>
                    <a:pt x="13" y="58"/>
                    <a:pt x="15" y="57"/>
                    <a:pt x="14" y="57"/>
                  </a:cubicBezTo>
                  <a:cubicBezTo>
                    <a:pt x="13" y="57"/>
                    <a:pt x="13" y="57"/>
                    <a:pt x="11" y="57"/>
                  </a:cubicBezTo>
                  <a:cubicBezTo>
                    <a:pt x="9" y="57"/>
                    <a:pt x="10" y="57"/>
                    <a:pt x="9" y="57"/>
                  </a:cubicBezTo>
                  <a:cubicBezTo>
                    <a:pt x="8" y="57"/>
                    <a:pt x="9" y="58"/>
                    <a:pt x="8" y="57"/>
                  </a:cubicBezTo>
                  <a:cubicBezTo>
                    <a:pt x="8" y="57"/>
                    <a:pt x="8" y="56"/>
                    <a:pt x="8" y="56"/>
                  </a:cubicBezTo>
                  <a:cubicBezTo>
                    <a:pt x="8" y="56"/>
                    <a:pt x="8" y="55"/>
                    <a:pt x="8" y="55"/>
                  </a:cubicBezTo>
                  <a:cubicBezTo>
                    <a:pt x="9" y="55"/>
                    <a:pt x="8" y="55"/>
                    <a:pt x="9" y="54"/>
                  </a:cubicBezTo>
                  <a:cubicBezTo>
                    <a:pt x="11" y="54"/>
                    <a:pt x="13" y="54"/>
                    <a:pt x="11" y="54"/>
                  </a:cubicBezTo>
                  <a:cubicBezTo>
                    <a:pt x="11" y="54"/>
                    <a:pt x="10" y="53"/>
                    <a:pt x="10" y="54"/>
                  </a:cubicBezTo>
                  <a:cubicBezTo>
                    <a:pt x="10" y="54"/>
                    <a:pt x="9" y="54"/>
                    <a:pt x="9" y="54"/>
                  </a:cubicBezTo>
                  <a:cubicBezTo>
                    <a:pt x="8" y="54"/>
                    <a:pt x="8" y="54"/>
                    <a:pt x="8" y="54"/>
                  </a:cubicBezTo>
                  <a:cubicBezTo>
                    <a:pt x="7" y="55"/>
                    <a:pt x="7" y="55"/>
                    <a:pt x="7" y="55"/>
                  </a:cubicBezTo>
                  <a:cubicBezTo>
                    <a:pt x="7" y="55"/>
                    <a:pt x="6" y="54"/>
                    <a:pt x="6" y="54"/>
                  </a:cubicBezTo>
                  <a:cubicBezTo>
                    <a:pt x="5" y="54"/>
                    <a:pt x="5" y="53"/>
                    <a:pt x="5" y="53"/>
                  </a:cubicBezTo>
                  <a:cubicBezTo>
                    <a:pt x="5" y="53"/>
                    <a:pt x="4" y="53"/>
                    <a:pt x="4" y="53"/>
                  </a:cubicBezTo>
                  <a:cubicBezTo>
                    <a:pt x="4" y="52"/>
                    <a:pt x="4" y="53"/>
                    <a:pt x="3" y="53"/>
                  </a:cubicBezTo>
                  <a:cubicBezTo>
                    <a:pt x="3" y="53"/>
                    <a:pt x="3" y="52"/>
                    <a:pt x="3" y="52"/>
                  </a:cubicBezTo>
                  <a:cubicBezTo>
                    <a:pt x="3" y="52"/>
                    <a:pt x="3" y="52"/>
                    <a:pt x="2" y="52"/>
                  </a:cubicBezTo>
                  <a:cubicBezTo>
                    <a:pt x="2" y="52"/>
                    <a:pt x="1" y="52"/>
                    <a:pt x="1" y="52"/>
                  </a:cubicBezTo>
                  <a:cubicBezTo>
                    <a:pt x="1" y="52"/>
                    <a:pt x="1" y="52"/>
                    <a:pt x="1" y="51"/>
                  </a:cubicBezTo>
                  <a:cubicBezTo>
                    <a:pt x="1" y="51"/>
                    <a:pt x="1" y="51"/>
                    <a:pt x="1" y="50"/>
                  </a:cubicBezTo>
                  <a:cubicBezTo>
                    <a:pt x="1" y="50"/>
                    <a:pt x="1" y="49"/>
                    <a:pt x="1" y="49"/>
                  </a:cubicBezTo>
                  <a:lnTo>
                    <a:pt x="0" y="48"/>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 name="Freeform 224"/>
            <p:cNvSpPr>
              <a:spLocks/>
            </p:cNvSpPr>
            <p:nvPr/>
          </p:nvSpPr>
          <p:spPr bwMode="auto">
            <a:xfrm>
              <a:off x="6545263" y="2995613"/>
              <a:ext cx="3175" cy="1588"/>
            </a:xfrm>
            <a:custGeom>
              <a:avLst/>
              <a:gdLst>
                <a:gd name="T0" fmla="*/ 0 w 2"/>
                <a:gd name="T1" fmla="*/ 1 h 2"/>
                <a:gd name="T2" fmla="*/ 1 w 2"/>
                <a:gd name="T3" fmla="*/ 0 h 2"/>
                <a:gd name="T4" fmla="*/ 1 w 2"/>
                <a:gd name="T5" fmla="*/ 1 h 2"/>
                <a:gd name="T6" fmla="*/ 2 w 2"/>
                <a:gd name="T7" fmla="*/ 2 h 2"/>
                <a:gd name="T8" fmla="*/ 1 w 2"/>
                <a:gd name="T9" fmla="*/ 2 h 2"/>
                <a:gd name="T10" fmla="*/ 0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0"/>
                    <a:pt x="1" y="0"/>
                    <a:pt x="1" y="0"/>
                  </a:cubicBezTo>
                  <a:cubicBezTo>
                    <a:pt x="1" y="0"/>
                    <a:pt x="1" y="1"/>
                    <a:pt x="1" y="1"/>
                  </a:cubicBezTo>
                  <a:cubicBezTo>
                    <a:pt x="1" y="1"/>
                    <a:pt x="2" y="2"/>
                    <a:pt x="2" y="2"/>
                  </a:cubicBezTo>
                  <a:cubicBezTo>
                    <a:pt x="2" y="2"/>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7" name="Freeform 225"/>
            <p:cNvSpPr>
              <a:spLocks/>
            </p:cNvSpPr>
            <p:nvPr/>
          </p:nvSpPr>
          <p:spPr bwMode="auto">
            <a:xfrm>
              <a:off x="6543675" y="3048000"/>
              <a:ext cx="4763" cy="4763"/>
            </a:xfrm>
            <a:custGeom>
              <a:avLst/>
              <a:gdLst>
                <a:gd name="T0" fmla="*/ 0 w 3"/>
                <a:gd name="T1" fmla="*/ 2 h 3"/>
                <a:gd name="T2" fmla="*/ 2 w 3"/>
                <a:gd name="T3" fmla="*/ 2 h 3"/>
                <a:gd name="T4" fmla="*/ 2 w 3"/>
                <a:gd name="T5" fmla="*/ 1 h 3"/>
                <a:gd name="T6" fmla="*/ 3 w 3"/>
                <a:gd name="T7" fmla="*/ 1 h 3"/>
                <a:gd name="T8" fmla="*/ 3 w 3"/>
                <a:gd name="T9" fmla="*/ 2 h 3"/>
                <a:gd name="T10" fmla="*/ 2 w 3"/>
                <a:gd name="T11" fmla="*/ 3 h 3"/>
                <a:gd name="T12" fmla="*/ 1 w 3"/>
                <a:gd name="T13" fmla="*/ 3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cubicBezTo>
                    <a:pt x="2" y="2"/>
                    <a:pt x="2" y="2"/>
                    <a:pt x="2" y="2"/>
                  </a:cubicBezTo>
                  <a:cubicBezTo>
                    <a:pt x="2" y="1"/>
                    <a:pt x="2" y="1"/>
                    <a:pt x="2" y="1"/>
                  </a:cubicBezTo>
                  <a:cubicBezTo>
                    <a:pt x="2" y="1"/>
                    <a:pt x="3" y="0"/>
                    <a:pt x="3" y="1"/>
                  </a:cubicBezTo>
                  <a:cubicBezTo>
                    <a:pt x="3" y="2"/>
                    <a:pt x="3" y="2"/>
                    <a:pt x="3" y="2"/>
                  </a:cubicBezTo>
                  <a:cubicBezTo>
                    <a:pt x="3" y="2"/>
                    <a:pt x="2" y="3"/>
                    <a:pt x="2" y="3"/>
                  </a:cubicBezTo>
                  <a:cubicBezTo>
                    <a:pt x="1" y="3"/>
                    <a:pt x="1" y="3"/>
                    <a:pt x="1"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8" name="Freeform 226"/>
            <p:cNvSpPr>
              <a:spLocks/>
            </p:cNvSpPr>
            <p:nvPr/>
          </p:nvSpPr>
          <p:spPr bwMode="auto">
            <a:xfrm>
              <a:off x="6592888" y="3084513"/>
              <a:ext cx="1588" cy="0"/>
            </a:xfrm>
            <a:custGeom>
              <a:avLst/>
              <a:gdLst>
                <a:gd name="T0" fmla="*/ 0 w 2"/>
                <a:gd name="T1" fmla="*/ 0 h 1"/>
                <a:gd name="T2" fmla="*/ 0 w 2"/>
                <a:gd name="T3" fmla="*/ 1 h 1"/>
                <a:gd name="T4" fmla="*/ 1 w 2"/>
                <a:gd name="T5" fmla="*/ 1 h 1"/>
                <a:gd name="T6" fmla="*/ 2 w 2"/>
                <a:gd name="T7" fmla="*/ 1 h 1"/>
                <a:gd name="T8" fmla="*/ 2 w 2"/>
                <a:gd name="T9" fmla="*/ 1 h 1"/>
                <a:gd name="T10" fmla="*/ 1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1"/>
                    <a:pt x="0" y="1"/>
                  </a:cubicBezTo>
                  <a:cubicBezTo>
                    <a:pt x="0" y="1"/>
                    <a:pt x="1" y="1"/>
                    <a:pt x="1" y="1"/>
                  </a:cubicBezTo>
                  <a:cubicBezTo>
                    <a:pt x="2" y="1"/>
                    <a:pt x="2" y="1"/>
                    <a:pt x="2" y="1"/>
                  </a:cubicBezTo>
                  <a:cubicBezTo>
                    <a:pt x="2" y="1"/>
                    <a:pt x="2" y="1"/>
                    <a:pt x="2" y="1"/>
                  </a:cubicBezTo>
                  <a:cubicBezTo>
                    <a:pt x="1" y="0"/>
                    <a:pt x="1" y="0"/>
                    <a:pt x="1" y="0"/>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9" name="Freeform 227"/>
            <p:cNvSpPr>
              <a:spLocks/>
            </p:cNvSpPr>
            <p:nvPr/>
          </p:nvSpPr>
          <p:spPr bwMode="auto">
            <a:xfrm>
              <a:off x="6597650" y="3090863"/>
              <a:ext cx="1588" cy="3175"/>
            </a:xfrm>
            <a:custGeom>
              <a:avLst/>
              <a:gdLst>
                <a:gd name="T0" fmla="*/ 0 w 1"/>
                <a:gd name="T1" fmla="*/ 0 h 2"/>
                <a:gd name="T2" fmla="*/ 0 w 1"/>
                <a:gd name="T3" fmla="*/ 1 h 2"/>
                <a:gd name="T4" fmla="*/ 0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1"/>
                  </a:cubicBezTo>
                  <a:cubicBezTo>
                    <a:pt x="0" y="1"/>
                    <a:pt x="0" y="2"/>
                    <a:pt x="0"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0" name="Freeform 228"/>
            <p:cNvSpPr>
              <a:spLocks/>
            </p:cNvSpPr>
            <p:nvPr/>
          </p:nvSpPr>
          <p:spPr bwMode="auto">
            <a:xfrm>
              <a:off x="6594475" y="3079750"/>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1" name="Freeform 229"/>
            <p:cNvSpPr>
              <a:spLocks/>
            </p:cNvSpPr>
            <p:nvPr/>
          </p:nvSpPr>
          <p:spPr bwMode="auto">
            <a:xfrm>
              <a:off x="6565900" y="3084513"/>
              <a:ext cx="30163" cy="17463"/>
            </a:xfrm>
            <a:custGeom>
              <a:avLst/>
              <a:gdLst>
                <a:gd name="T0" fmla="*/ 1 w 22"/>
                <a:gd name="T1" fmla="*/ 3 h 13"/>
                <a:gd name="T2" fmla="*/ 2 w 22"/>
                <a:gd name="T3" fmla="*/ 2 h 13"/>
                <a:gd name="T4" fmla="*/ 4 w 22"/>
                <a:gd name="T5" fmla="*/ 2 h 13"/>
                <a:gd name="T6" fmla="*/ 6 w 22"/>
                <a:gd name="T7" fmla="*/ 1 h 13"/>
                <a:gd name="T8" fmla="*/ 8 w 22"/>
                <a:gd name="T9" fmla="*/ 1 h 13"/>
                <a:gd name="T10" fmla="*/ 10 w 22"/>
                <a:gd name="T11" fmla="*/ 1 h 13"/>
                <a:gd name="T12" fmla="*/ 11 w 22"/>
                <a:gd name="T13" fmla="*/ 1 h 13"/>
                <a:gd name="T14" fmla="*/ 13 w 22"/>
                <a:gd name="T15" fmla="*/ 1 h 13"/>
                <a:gd name="T16" fmla="*/ 14 w 22"/>
                <a:gd name="T17" fmla="*/ 0 h 13"/>
                <a:gd name="T18" fmla="*/ 15 w 22"/>
                <a:gd name="T19" fmla="*/ 1 h 13"/>
                <a:gd name="T20" fmla="*/ 18 w 22"/>
                <a:gd name="T21" fmla="*/ 1 h 13"/>
                <a:gd name="T22" fmla="*/ 18 w 22"/>
                <a:gd name="T23" fmla="*/ 2 h 13"/>
                <a:gd name="T24" fmla="*/ 18 w 22"/>
                <a:gd name="T25" fmla="*/ 2 h 13"/>
                <a:gd name="T26" fmla="*/ 19 w 22"/>
                <a:gd name="T27" fmla="*/ 2 h 13"/>
                <a:gd name="T28" fmla="*/ 20 w 22"/>
                <a:gd name="T29" fmla="*/ 2 h 13"/>
                <a:gd name="T30" fmla="*/ 22 w 22"/>
                <a:gd name="T31" fmla="*/ 4 h 13"/>
                <a:gd name="T32" fmla="*/ 22 w 22"/>
                <a:gd name="T33" fmla="*/ 5 h 13"/>
                <a:gd name="T34" fmla="*/ 21 w 22"/>
                <a:gd name="T35" fmla="*/ 5 h 13"/>
                <a:gd name="T36" fmla="*/ 22 w 22"/>
                <a:gd name="T37" fmla="*/ 6 h 13"/>
                <a:gd name="T38" fmla="*/ 21 w 22"/>
                <a:gd name="T39" fmla="*/ 8 h 13"/>
                <a:gd name="T40" fmla="*/ 20 w 22"/>
                <a:gd name="T41" fmla="*/ 9 h 13"/>
                <a:gd name="T42" fmla="*/ 20 w 22"/>
                <a:gd name="T43" fmla="*/ 10 h 13"/>
                <a:gd name="T44" fmla="*/ 20 w 22"/>
                <a:gd name="T45" fmla="*/ 12 h 13"/>
                <a:gd name="T46" fmla="*/ 20 w 22"/>
                <a:gd name="T47" fmla="*/ 13 h 13"/>
                <a:gd name="T48" fmla="*/ 19 w 22"/>
                <a:gd name="T49" fmla="*/ 12 h 13"/>
                <a:gd name="T50" fmla="*/ 18 w 22"/>
                <a:gd name="T51" fmla="*/ 11 h 13"/>
                <a:gd name="T52" fmla="*/ 17 w 22"/>
                <a:gd name="T53" fmla="*/ 9 h 13"/>
                <a:gd name="T54" fmla="*/ 15 w 22"/>
                <a:gd name="T55" fmla="*/ 8 h 13"/>
                <a:gd name="T56" fmla="*/ 14 w 22"/>
                <a:gd name="T57" fmla="*/ 8 h 13"/>
                <a:gd name="T58" fmla="*/ 13 w 22"/>
                <a:gd name="T59" fmla="*/ 8 h 13"/>
                <a:gd name="T60" fmla="*/ 11 w 22"/>
                <a:gd name="T61" fmla="*/ 7 h 13"/>
                <a:gd name="T62" fmla="*/ 9 w 22"/>
                <a:gd name="T63" fmla="*/ 6 h 13"/>
                <a:gd name="T64" fmla="*/ 7 w 22"/>
                <a:gd name="T65" fmla="*/ 5 h 13"/>
                <a:gd name="T66" fmla="*/ 4 w 22"/>
                <a:gd name="T67" fmla="*/ 5 h 13"/>
                <a:gd name="T68" fmla="*/ 2 w 22"/>
                <a:gd name="T69" fmla="*/ 5 h 13"/>
                <a:gd name="T70" fmla="*/ 0 w 22"/>
                <a:gd name="T71" fmla="*/ 5 h 13"/>
                <a:gd name="T72" fmla="*/ 1 w 22"/>
                <a:gd name="T7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3">
                  <a:moveTo>
                    <a:pt x="1" y="3"/>
                  </a:moveTo>
                  <a:cubicBezTo>
                    <a:pt x="1" y="3"/>
                    <a:pt x="0" y="3"/>
                    <a:pt x="2" y="2"/>
                  </a:cubicBezTo>
                  <a:cubicBezTo>
                    <a:pt x="3" y="2"/>
                    <a:pt x="3" y="2"/>
                    <a:pt x="4" y="2"/>
                  </a:cubicBezTo>
                  <a:cubicBezTo>
                    <a:pt x="5" y="2"/>
                    <a:pt x="5" y="1"/>
                    <a:pt x="6" y="1"/>
                  </a:cubicBezTo>
                  <a:cubicBezTo>
                    <a:pt x="7" y="2"/>
                    <a:pt x="8" y="1"/>
                    <a:pt x="8" y="1"/>
                  </a:cubicBezTo>
                  <a:cubicBezTo>
                    <a:pt x="9" y="1"/>
                    <a:pt x="9" y="1"/>
                    <a:pt x="10" y="1"/>
                  </a:cubicBezTo>
                  <a:cubicBezTo>
                    <a:pt x="10" y="1"/>
                    <a:pt x="10" y="1"/>
                    <a:pt x="11" y="1"/>
                  </a:cubicBezTo>
                  <a:cubicBezTo>
                    <a:pt x="11" y="1"/>
                    <a:pt x="12" y="1"/>
                    <a:pt x="13" y="1"/>
                  </a:cubicBezTo>
                  <a:cubicBezTo>
                    <a:pt x="13" y="0"/>
                    <a:pt x="13" y="0"/>
                    <a:pt x="14" y="0"/>
                  </a:cubicBezTo>
                  <a:cubicBezTo>
                    <a:pt x="15" y="0"/>
                    <a:pt x="14" y="0"/>
                    <a:pt x="15" y="1"/>
                  </a:cubicBezTo>
                  <a:cubicBezTo>
                    <a:pt x="17" y="1"/>
                    <a:pt x="18" y="1"/>
                    <a:pt x="18" y="1"/>
                  </a:cubicBezTo>
                  <a:cubicBezTo>
                    <a:pt x="18" y="1"/>
                    <a:pt x="18" y="1"/>
                    <a:pt x="18" y="2"/>
                  </a:cubicBezTo>
                  <a:cubicBezTo>
                    <a:pt x="18" y="2"/>
                    <a:pt x="17" y="2"/>
                    <a:pt x="18" y="2"/>
                  </a:cubicBezTo>
                  <a:cubicBezTo>
                    <a:pt x="18" y="3"/>
                    <a:pt x="18" y="2"/>
                    <a:pt x="19" y="2"/>
                  </a:cubicBezTo>
                  <a:cubicBezTo>
                    <a:pt x="19" y="2"/>
                    <a:pt x="20" y="2"/>
                    <a:pt x="20" y="2"/>
                  </a:cubicBezTo>
                  <a:cubicBezTo>
                    <a:pt x="20" y="3"/>
                    <a:pt x="22" y="3"/>
                    <a:pt x="22" y="4"/>
                  </a:cubicBezTo>
                  <a:cubicBezTo>
                    <a:pt x="22" y="4"/>
                    <a:pt x="22" y="4"/>
                    <a:pt x="22" y="5"/>
                  </a:cubicBezTo>
                  <a:cubicBezTo>
                    <a:pt x="21" y="5"/>
                    <a:pt x="21" y="5"/>
                    <a:pt x="21" y="5"/>
                  </a:cubicBezTo>
                  <a:cubicBezTo>
                    <a:pt x="21" y="6"/>
                    <a:pt x="22" y="5"/>
                    <a:pt x="22" y="6"/>
                  </a:cubicBezTo>
                  <a:cubicBezTo>
                    <a:pt x="21" y="7"/>
                    <a:pt x="21" y="7"/>
                    <a:pt x="21" y="8"/>
                  </a:cubicBezTo>
                  <a:cubicBezTo>
                    <a:pt x="21" y="8"/>
                    <a:pt x="21" y="8"/>
                    <a:pt x="20" y="9"/>
                  </a:cubicBezTo>
                  <a:cubicBezTo>
                    <a:pt x="20" y="9"/>
                    <a:pt x="20" y="9"/>
                    <a:pt x="20" y="10"/>
                  </a:cubicBezTo>
                  <a:cubicBezTo>
                    <a:pt x="20" y="11"/>
                    <a:pt x="20" y="12"/>
                    <a:pt x="20" y="12"/>
                  </a:cubicBezTo>
                  <a:cubicBezTo>
                    <a:pt x="20" y="13"/>
                    <a:pt x="21" y="13"/>
                    <a:pt x="20" y="13"/>
                  </a:cubicBezTo>
                  <a:cubicBezTo>
                    <a:pt x="19" y="13"/>
                    <a:pt x="19" y="13"/>
                    <a:pt x="19" y="12"/>
                  </a:cubicBezTo>
                  <a:cubicBezTo>
                    <a:pt x="18" y="12"/>
                    <a:pt x="18" y="12"/>
                    <a:pt x="18" y="11"/>
                  </a:cubicBezTo>
                  <a:cubicBezTo>
                    <a:pt x="18" y="10"/>
                    <a:pt x="18" y="9"/>
                    <a:pt x="17" y="9"/>
                  </a:cubicBezTo>
                  <a:cubicBezTo>
                    <a:pt x="16" y="8"/>
                    <a:pt x="16" y="8"/>
                    <a:pt x="15" y="8"/>
                  </a:cubicBezTo>
                  <a:cubicBezTo>
                    <a:pt x="14" y="8"/>
                    <a:pt x="14" y="8"/>
                    <a:pt x="14" y="8"/>
                  </a:cubicBezTo>
                  <a:cubicBezTo>
                    <a:pt x="13" y="8"/>
                    <a:pt x="13" y="8"/>
                    <a:pt x="13" y="8"/>
                  </a:cubicBezTo>
                  <a:cubicBezTo>
                    <a:pt x="12" y="8"/>
                    <a:pt x="12" y="7"/>
                    <a:pt x="11" y="7"/>
                  </a:cubicBezTo>
                  <a:cubicBezTo>
                    <a:pt x="11" y="7"/>
                    <a:pt x="10" y="7"/>
                    <a:pt x="9" y="6"/>
                  </a:cubicBezTo>
                  <a:cubicBezTo>
                    <a:pt x="8" y="6"/>
                    <a:pt x="7" y="5"/>
                    <a:pt x="7" y="5"/>
                  </a:cubicBezTo>
                  <a:cubicBezTo>
                    <a:pt x="6" y="5"/>
                    <a:pt x="5" y="5"/>
                    <a:pt x="4" y="5"/>
                  </a:cubicBezTo>
                  <a:cubicBezTo>
                    <a:pt x="4" y="5"/>
                    <a:pt x="3" y="5"/>
                    <a:pt x="2" y="5"/>
                  </a:cubicBezTo>
                  <a:cubicBezTo>
                    <a:pt x="1" y="5"/>
                    <a:pt x="0" y="5"/>
                    <a:pt x="0" y="5"/>
                  </a:cubicBezTo>
                  <a:cubicBezTo>
                    <a:pt x="0"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2" name="Freeform 230"/>
            <p:cNvSpPr>
              <a:spLocks/>
            </p:cNvSpPr>
            <p:nvPr/>
          </p:nvSpPr>
          <p:spPr bwMode="auto">
            <a:xfrm>
              <a:off x="6556375" y="3082925"/>
              <a:ext cx="3175" cy="3175"/>
            </a:xfrm>
            <a:custGeom>
              <a:avLst/>
              <a:gdLst>
                <a:gd name="T0" fmla="*/ 0 w 2"/>
                <a:gd name="T1" fmla="*/ 2 h 3"/>
                <a:gd name="T2" fmla="*/ 0 w 2"/>
                <a:gd name="T3" fmla="*/ 1 h 3"/>
                <a:gd name="T4" fmla="*/ 1 w 2"/>
                <a:gd name="T5" fmla="*/ 0 h 3"/>
                <a:gd name="T6" fmla="*/ 2 w 2"/>
                <a:gd name="T7" fmla="*/ 1 h 3"/>
                <a:gd name="T8" fmla="*/ 1 w 2"/>
                <a:gd name="T9" fmla="*/ 2 h 3"/>
                <a:gd name="T10" fmla="*/ 2 w 2"/>
                <a:gd name="T11" fmla="*/ 2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cubicBezTo>
                    <a:pt x="0" y="2"/>
                    <a:pt x="0" y="1"/>
                    <a:pt x="0" y="1"/>
                  </a:cubicBezTo>
                  <a:cubicBezTo>
                    <a:pt x="1" y="1"/>
                    <a:pt x="1" y="0"/>
                    <a:pt x="1" y="0"/>
                  </a:cubicBezTo>
                  <a:cubicBezTo>
                    <a:pt x="2" y="0"/>
                    <a:pt x="2" y="0"/>
                    <a:pt x="2" y="1"/>
                  </a:cubicBezTo>
                  <a:cubicBezTo>
                    <a:pt x="2" y="1"/>
                    <a:pt x="1" y="2"/>
                    <a:pt x="1" y="2"/>
                  </a:cubicBezTo>
                  <a:cubicBezTo>
                    <a:pt x="2" y="2"/>
                    <a:pt x="2" y="2"/>
                    <a:pt x="2" y="2"/>
                  </a:cubicBezTo>
                  <a:cubicBezTo>
                    <a:pt x="2" y="2"/>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3" name="Freeform 231"/>
            <p:cNvSpPr>
              <a:spLocks/>
            </p:cNvSpPr>
            <p:nvPr/>
          </p:nvSpPr>
          <p:spPr bwMode="auto">
            <a:xfrm>
              <a:off x="6561138" y="3086100"/>
              <a:ext cx="3175" cy="3175"/>
            </a:xfrm>
            <a:custGeom>
              <a:avLst/>
              <a:gdLst>
                <a:gd name="T0" fmla="*/ 1 w 2"/>
                <a:gd name="T1" fmla="*/ 1 h 2"/>
                <a:gd name="T2" fmla="*/ 0 w 2"/>
                <a:gd name="T3" fmla="*/ 1 h 2"/>
                <a:gd name="T4" fmla="*/ 1 w 2"/>
                <a:gd name="T5" fmla="*/ 2 h 2"/>
                <a:gd name="T6" fmla="*/ 2 w 2"/>
                <a:gd name="T7" fmla="*/ 2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1"/>
                  </a:cubicBezTo>
                  <a:cubicBezTo>
                    <a:pt x="1" y="2"/>
                    <a:pt x="1" y="2"/>
                    <a:pt x="1" y="2"/>
                  </a:cubicBezTo>
                  <a:cubicBezTo>
                    <a:pt x="2" y="2"/>
                    <a:pt x="2" y="2"/>
                    <a:pt x="2" y="2"/>
                  </a:cubicBezTo>
                  <a:cubicBezTo>
                    <a:pt x="2" y="1"/>
                    <a:pt x="2" y="1"/>
                    <a:pt x="2" y="1"/>
                  </a:cubicBezTo>
                  <a:cubicBezTo>
                    <a:pt x="2" y="1"/>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4" name="Freeform 232"/>
            <p:cNvSpPr>
              <a:spLocks/>
            </p:cNvSpPr>
            <p:nvPr/>
          </p:nvSpPr>
          <p:spPr bwMode="auto">
            <a:xfrm>
              <a:off x="6426200" y="2733675"/>
              <a:ext cx="506413" cy="381000"/>
            </a:xfrm>
            <a:custGeom>
              <a:avLst/>
              <a:gdLst>
                <a:gd name="T0" fmla="*/ 42 w 359"/>
                <a:gd name="T1" fmla="*/ 51 h 271"/>
                <a:gd name="T2" fmla="*/ 62 w 359"/>
                <a:gd name="T3" fmla="*/ 46 h 271"/>
                <a:gd name="T4" fmla="*/ 51 w 359"/>
                <a:gd name="T5" fmla="*/ 21 h 271"/>
                <a:gd name="T6" fmla="*/ 64 w 359"/>
                <a:gd name="T7" fmla="*/ 14 h 271"/>
                <a:gd name="T8" fmla="*/ 87 w 359"/>
                <a:gd name="T9" fmla="*/ 2 h 271"/>
                <a:gd name="T10" fmla="*/ 105 w 359"/>
                <a:gd name="T11" fmla="*/ 9 h 271"/>
                <a:gd name="T12" fmla="*/ 132 w 359"/>
                <a:gd name="T13" fmla="*/ 16 h 271"/>
                <a:gd name="T14" fmla="*/ 157 w 359"/>
                <a:gd name="T15" fmla="*/ 14 h 271"/>
                <a:gd name="T16" fmla="*/ 172 w 359"/>
                <a:gd name="T17" fmla="*/ 15 h 271"/>
                <a:gd name="T18" fmla="*/ 183 w 359"/>
                <a:gd name="T19" fmla="*/ 32 h 271"/>
                <a:gd name="T20" fmla="*/ 199 w 359"/>
                <a:gd name="T21" fmla="*/ 23 h 271"/>
                <a:gd name="T22" fmla="*/ 212 w 359"/>
                <a:gd name="T23" fmla="*/ 35 h 271"/>
                <a:gd name="T24" fmla="*/ 224 w 359"/>
                <a:gd name="T25" fmla="*/ 24 h 271"/>
                <a:gd name="T26" fmla="*/ 239 w 359"/>
                <a:gd name="T27" fmla="*/ 25 h 271"/>
                <a:gd name="T28" fmla="*/ 258 w 359"/>
                <a:gd name="T29" fmla="*/ 30 h 271"/>
                <a:gd name="T30" fmla="*/ 276 w 359"/>
                <a:gd name="T31" fmla="*/ 19 h 271"/>
                <a:gd name="T32" fmla="*/ 279 w 359"/>
                <a:gd name="T33" fmla="*/ 9 h 271"/>
                <a:gd name="T34" fmla="*/ 297 w 359"/>
                <a:gd name="T35" fmla="*/ 26 h 271"/>
                <a:gd name="T36" fmla="*/ 299 w 359"/>
                <a:gd name="T37" fmla="*/ 51 h 271"/>
                <a:gd name="T38" fmla="*/ 315 w 359"/>
                <a:gd name="T39" fmla="*/ 59 h 271"/>
                <a:gd name="T40" fmla="*/ 318 w 359"/>
                <a:gd name="T41" fmla="*/ 69 h 271"/>
                <a:gd name="T42" fmla="*/ 311 w 359"/>
                <a:gd name="T43" fmla="*/ 85 h 271"/>
                <a:gd name="T44" fmla="*/ 326 w 359"/>
                <a:gd name="T45" fmla="*/ 91 h 271"/>
                <a:gd name="T46" fmla="*/ 328 w 359"/>
                <a:gd name="T47" fmla="*/ 107 h 271"/>
                <a:gd name="T48" fmla="*/ 342 w 359"/>
                <a:gd name="T49" fmla="*/ 118 h 271"/>
                <a:gd name="T50" fmla="*/ 335 w 359"/>
                <a:gd name="T51" fmla="*/ 134 h 271"/>
                <a:gd name="T52" fmla="*/ 335 w 359"/>
                <a:gd name="T53" fmla="*/ 146 h 271"/>
                <a:gd name="T54" fmla="*/ 342 w 359"/>
                <a:gd name="T55" fmla="*/ 163 h 271"/>
                <a:gd name="T56" fmla="*/ 351 w 359"/>
                <a:gd name="T57" fmla="*/ 177 h 271"/>
                <a:gd name="T58" fmla="*/ 344 w 359"/>
                <a:gd name="T59" fmla="*/ 193 h 271"/>
                <a:gd name="T60" fmla="*/ 358 w 359"/>
                <a:gd name="T61" fmla="*/ 213 h 271"/>
                <a:gd name="T62" fmla="*/ 341 w 359"/>
                <a:gd name="T63" fmla="*/ 208 h 271"/>
                <a:gd name="T64" fmla="*/ 330 w 359"/>
                <a:gd name="T65" fmla="*/ 221 h 271"/>
                <a:gd name="T66" fmla="*/ 343 w 359"/>
                <a:gd name="T67" fmla="*/ 231 h 271"/>
                <a:gd name="T68" fmla="*/ 333 w 359"/>
                <a:gd name="T69" fmla="*/ 249 h 271"/>
                <a:gd name="T70" fmla="*/ 306 w 359"/>
                <a:gd name="T71" fmla="*/ 249 h 271"/>
                <a:gd name="T72" fmla="*/ 298 w 359"/>
                <a:gd name="T73" fmla="*/ 269 h 271"/>
                <a:gd name="T74" fmla="*/ 278 w 359"/>
                <a:gd name="T75" fmla="*/ 262 h 271"/>
                <a:gd name="T76" fmla="*/ 274 w 359"/>
                <a:gd name="T77" fmla="*/ 245 h 271"/>
                <a:gd name="T78" fmla="*/ 268 w 359"/>
                <a:gd name="T79" fmla="*/ 222 h 271"/>
                <a:gd name="T80" fmla="*/ 261 w 359"/>
                <a:gd name="T81" fmla="*/ 210 h 271"/>
                <a:gd name="T82" fmla="*/ 244 w 359"/>
                <a:gd name="T83" fmla="*/ 209 h 271"/>
                <a:gd name="T84" fmla="*/ 221 w 359"/>
                <a:gd name="T85" fmla="*/ 212 h 271"/>
                <a:gd name="T86" fmla="*/ 215 w 359"/>
                <a:gd name="T87" fmla="*/ 202 h 271"/>
                <a:gd name="T88" fmla="*/ 210 w 359"/>
                <a:gd name="T89" fmla="*/ 178 h 271"/>
                <a:gd name="T90" fmla="*/ 204 w 359"/>
                <a:gd name="T91" fmla="*/ 163 h 271"/>
                <a:gd name="T92" fmla="*/ 195 w 359"/>
                <a:gd name="T93" fmla="*/ 146 h 271"/>
                <a:gd name="T94" fmla="*/ 129 w 359"/>
                <a:gd name="T95" fmla="*/ 138 h 271"/>
                <a:gd name="T96" fmla="*/ 116 w 359"/>
                <a:gd name="T97" fmla="*/ 152 h 271"/>
                <a:gd name="T98" fmla="*/ 105 w 359"/>
                <a:gd name="T99" fmla="*/ 168 h 271"/>
                <a:gd name="T100" fmla="*/ 91 w 359"/>
                <a:gd name="T101" fmla="*/ 179 h 271"/>
                <a:gd name="T102" fmla="*/ 81 w 359"/>
                <a:gd name="T103" fmla="*/ 174 h 271"/>
                <a:gd name="T104" fmla="*/ 71 w 359"/>
                <a:gd name="T105" fmla="*/ 159 h 271"/>
                <a:gd name="T106" fmla="*/ 66 w 359"/>
                <a:gd name="T107" fmla="*/ 147 h 271"/>
                <a:gd name="T108" fmla="*/ 63 w 359"/>
                <a:gd name="T109" fmla="*/ 138 h 271"/>
                <a:gd name="T110" fmla="*/ 36 w 359"/>
                <a:gd name="T111" fmla="*/ 127 h 271"/>
                <a:gd name="T112" fmla="*/ 16 w 359"/>
                <a:gd name="T113" fmla="*/ 109 h 271"/>
                <a:gd name="T114" fmla="*/ 19 w 359"/>
                <a:gd name="T115" fmla="*/ 94 h 271"/>
                <a:gd name="T116" fmla="*/ 9 w 359"/>
                <a:gd name="T117" fmla="*/ 96 h 271"/>
                <a:gd name="T118" fmla="*/ 14 w 359"/>
                <a:gd name="T119" fmla="*/ 81 h 271"/>
                <a:gd name="T120" fmla="*/ 1 w 359"/>
                <a:gd name="T121" fmla="*/ 8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271">
                  <a:moveTo>
                    <a:pt x="1" y="83"/>
                  </a:moveTo>
                  <a:cubicBezTo>
                    <a:pt x="5" y="76"/>
                    <a:pt x="5" y="76"/>
                    <a:pt x="5" y="76"/>
                  </a:cubicBezTo>
                  <a:cubicBezTo>
                    <a:pt x="5" y="76"/>
                    <a:pt x="6" y="75"/>
                    <a:pt x="6" y="74"/>
                  </a:cubicBezTo>
                  <a:cubicBezTo>
                    <a:pt x="6" y="74"/>
                    <a:pt x="7" y="72"/>
                    <a:pt x="7" y="72"/>
                  </a:cubicBezTo>
                  <a:cubicBezTo>
                    <a:pt x="8" y="71"/>
                    <a:pt x="8" y="70"/>
                    <a:pt x="8" y="69"/>
                  </a:cubicBezTo>
                  <a:cubicBezTo>
                    <a:pt x="8" y="68"/>
                    <a:pt x="9" y="65"/>
                    <a:pt x="10" y="65"/>
                  </a:cubicBezTo>
                  <a:cubicBezTo>
                    <a:pt x="10" y="64"/>
                    <a:pt x="12" y="61"/>
                    <a:pt x="12" y="61"/>
                  </a:cubicBezTo>
                  <a:cubicBezTo>
                    <a:pt x="13" y="60"/>
                    <a:pt x="14" y="59"/>
                    <a:pt x="15" y="58"/>
                  </a:cubicBezTo>
                  <a:cubicBezTo>
                    <a:pt x="15" y="58"/>
                    <a:pt x="15" y="57"/>
                    <a:pt x="17" y="58"/>
                  </a:cubicBezTo>
                  <a:cubicBezTo>
                    <a:pt x="18" y="58"/>
                    <a:pt x="20" y="58"/>
                    <a:pt x="20" y="58"/>
                  </a:cubicBezTo>
                  <a:cubicBezTo>
                    <a:pt x="21" y="58"/>
                    <a:pt x="22" y="59"/>
                    <a:pt x="23" y="58"/>
                  </a:cubicBezTo>
                  <a:cubicBezTo>
                    <a:pt x="23" y="58"/>
                    <a:pt x="25" y="56"/>
                    <a:pt x="26" y="56"/>
                  </a:cubicBezTo>
                  <a:cubicBezTo>
                    <a:pt x="27" y="55"/>
                    <a:pt x="29" y="55"/>
                    <a:pt x="29" y="55"/>
                  </a:cubicBezTo>
                  <a:cubicBezTo>
                    <a:pt x="30" y="54"/>
                    <a:pt x="31" y="54"/>
                    <a:pt x="32" y="53"/>
                  </a:cubicBezTo>
                  <a:cubicBezTo>
                    <a:pt x="32" y="53"/>
                    <a:pt x="34" y="50"/>
                    <a:pt x="34" y="50"/>
                  </a:cubicBezTo>
                  <a:cubicBezTo>
                    <a:pt x="34" y="49"/>
                    <a:pt x="35" y="49"/>
                    <a:pt x="35" y="50"/>
                  </a:cubicBezTo>
                  <a:cubicBezTo>
                    <a:pt x="35" y="50"/>
                    <a:pt x="36" y="49"/>
                    <a:pt x="36" y="50"/>
                  </a:cubicBezTo>
                  <a:cubicBezTo>
                    <a:pt x="37" y="50"/>
                    <a:pt x="38" y="50"/>
                    <a:pt x="38" y="50"/>
                  </a:cubicBezTo>
                  <a:cubicBezTo>
                    <a:pt x="39" y="50"/>
                    <a:pt x="40" y="50"/>
                    <a:pt x="40" y="50"/>
                  </a:cubicBezTo>
                  <a:cubicBezTo>
                    <a:pt x="41" y="50"/>
                    <a:pt x="42" y="50"/>
                    <a:pt x="42" y="51"/>
                  </a:cubicBezTo>
                  <a:cubicBezTo>
                    <a:pt x="43" y="51"/>
                    <a:pt x="43" y="52"/>
                    <a:pt x="44" y="52"/>
                  </a:cubicBezTo>
                  <a:cubicBezTo>
                    <a:pt x="44" y="52"/>
                    <a:pt x="44" y="51"/>
                    <a:pt x="45" y="51"/>
                  </a:cubicBezTo>
                  <a:cubicBezTo>
                    <a:pt x="45" y="51"/>
                    <a:pt x="47" y="51"/>
                    <a:pt x="47" y="51"/>
                  </a:cubicBezTo>
                  <a:cubicBezTo>
                    <a:pt x="48" y="51"/>
                    <a:pt x="48" y="51"/>
                    <a:pt x="49" y="51"/>
                  </a:cubicBezTo>
                  <a:cubicBezTo>
                    <a:pt x="50" y="50"/>
                    <a:pt x="51" y="50"/>
                    <a:pt x="51" y="50"/>
                  </a:cubicBezTo>
                  <a:cubicBezTo>
                    <a:pt x="51" y="50"/>
                    <a:pt x="51" y="49"/>
                    <a:pt x="51" y="49"/>
                  </a:cubicBezTo>
                  <a:cubicBezTo>
                    <a:pt x="52" y="49"/>
                    <a:pt x="52" y="50"/>
                    <a:pt x="52" y="50"/>
                  </a:cubicBezTo>
                  <a:cubicBezTo>
                    <a:pt x="53" y="50"/>
                    <a:pt x="54" y="49"/>
                    <a:pt x="54" y="49"/>
                  </a:cubicBezTo>
                  <a:cubicBezTo>
                    <a:pt x="54" y="49"/>
                    <a:pt x="54" y="49"/>
                    <a:pt x="54" y="48"/>
                  </a:cubicBezTo>
                  <a:cubicBezTo>
                    <a:pt x="55" y="48"/>
                    <a:pt x="55" y="47"/>
                    <a:pt x="55" y="47"/>
                  </a:cubicBezTo>
                  <a:cubicBezTo>
                    <a:pt x="55" y="47"/>
                    <a:pt x="54" y="46"/>
                    <a:pt x="54" y="46"/>
                  </a:cubicBezTo>
                  <a:cubicBezTo>
                    <a:pt x="55" y="45"/>
                    <a:pt x="56" y="45"/>
                    <a:pt x="56" y="46"/>
                  </a:cubicBezTo>
                  <a:cubicBezTo>
                    <a:pt x="56" y="46"/>
                    <a:pt x="56" y="47"/>
                    <a:pt x="56" y="47"/>
                  </a:cubicBezTo>
                  <a:cubicBezTo>
                    <a:pt x="56" y="47"/>
                    <a:pt x="56" y="47"/>
                    <a:pt x="57" y="47"/>
                  </a:cubicBezTo>
                  <a:cubicBezTo>
                    <a:pt x="57" y="48"/>
                    <a:pt x="57" y="47"/>
                    <a:pt x="58" y="47"/>
                  </a:cubicBezTo>
                  <a:cubicBezTo>
                    <a:pt x="58" y="48"/>
                    <a:pt x="57" y="48"/>
                    <a:pt x="58" y="48"/>
                  </a:cubicBezTo>
                  <a:cubicBezTo>
                    <a:pt x="58" y="49"/>
                    <a:pt x="58" y="49"/>
                    <a:pt x="59" y="49"/>
                  </a:cubicBezTo>
                  <a:cubicBezTo>
                    <a:pt x="59" y="49"/>
                    <a:pt x="61" y="48"/>
                    <a:pt x="61" y="48"/>
                  </a:cubicBezTo>
                  <a:cubicBezTo>
                    <a:pt x="62" y="48"/>
                    <a:pt x="62" y="48"/>
                    <a:pt x="62" y="48"/>
                  </a:cubicBezTo>
                  <a:cubicBezTo>
                    <a:pt x="62" y="46"/>
                    <a:pt x="62" y="46"/>
                    <a:pt x="62" y="46"/>
                  </a:cubicBezTo>
                  <a:cubicBezTo>
                    <a:pt x="62" y="46"/>
                    <a:pt x="62" y="45"/>
                    <a:pt x="62" y="45"/>
                  </a:cubicBezTo>
                  <a:cubicBezTo>
                    <a:pt x="62" y="45"/>
                    <a:pt x="63" y="45"/>
                    <a:pt x="62" y="44"/>
                  </a:cubicBezTo>
                  <a:cubicBezTo>
                    <a:pt x="62" y="43"/>
                    <a:pt x="62" y="42"/>
                    <a:pt x="62" y="41"/>
                  </a:cubicBezTo>
                  <a:cubicBezTo>
                    <a:pt x="62" y="40"/>
                    <a:pt x="62" y="39"/>
                    <a:pt x="62" y="39"/>
                  </a:cubicBezTo>
                  <a:cubicBezTo>
                    <a:pt x="62" y="38"/>
                    <a:pt x="62" y="37"/>
                    <a:pt x="62" y="37"/>
                  </a:cubicBezTo>
                  <a:cubicBezTo>
                    <a:pt x="62" y="36"/>
                    <a:pt x="62" y="35"/>
                    <a:pt x="62" y="34"/>
                  </a:cubicBezTo>
                  <a:cubicBezTo>
                    <a:pt x="62" y="33"/>
                    <a:pt x="63" y="33"/>
                    <a:pt x="62" y="32"/>
                  </a:cubicBezTo>
                  <a:cubicBezTo>
                    <a:pt x="62" y="32"/>
                    <a:pt x="59" y="32"/>
                    <a:pt x="59" y="32"/>
                  </a:cubicBezTo>
                  <a:cubicBezTo>
                    <a:pt x="59" y="32"/>
                    <a:pt x="58" y="32"/>
                    <a:pt x="58" y="31"/>
                  </a:cubicBezTo>
                  <a:cubicBezTo>
                    <a:pt x="58" y="31"/>
                    <a:pt x="57" y="30"/>
                    <a:pt x="57" y="30"/>
                  </a:cubicBezTo>
                  <a:cubicBezTo>
                    <a:pt x="57" y="30"/>
                    <a:pt x="58" y="30"/>
                    <a:pt x="57" y="29"/>
                  </a:cubicBezTo>
                  <a:cubicBezTo>
                    <a:pt x="56" y="28"/>
                    <a:pt x="57" y="28"/>
                    <a:pt x="56" y="28"/>
                  </a:cubicBezTo>
                  <a:cubicBezTo>
                    <a:pt x="55" y="28"/>
                    <a:pt x="54" y="28"/>
                    <a:pt x="54" y="28"/>
                  </a:cubicBezTo>
                  <a:cubicBezTo>
                    <a:pt x="53" y="28"/>
                    <a:pt x="53" y="26"/>
                    <a:pt x="53" y="26"/>
                  </a:cubicBezTo>
                  <a:cubicBezTo>
                    <a:pt x="53" y="26"/>
                    <a:pt x="52" y="26"/>
                    <a:pt x="52" y="26"/>
                  </a:cubicBezTo>
                  <a:cubicBezTo>
                    <a:pt x="51" y="26"/>
                    <a:pt x="50" y="26"/>
                    <a:pt x="50" y="26"/>
                  </a:cubicBezTo>
                  <a:cubicBezTo>
                    <a:pt x="50" y="26"/>
                    <a:pt x="50" y="25"/>
                    <a:pt x="50" y="24"/>
                  </a:cubicBezTo>
                  <a:cubicBezTo>
                    <a:pt x="49" y="23"/>
                    <a:pt x="49" y="23"/>
                    <a:pt x="50" y="23"/>
                  </a:cubicBezTo>
                  <a:cubicBezTo>
                    <a:pt x="50" y="23"/>
                    <a:pt x="51" y="23"/>
                    <a:pt x="51" y="23"/>
                  </a:cubicBezTo>
                  <a:cubicBezTo>
                    <a:pt x="51" y="22"/>
                    <a:pt x="51" y="21"/>
                    <a:pt x="51" y="21"/>
                  </a:cubicBezTo>
                  <a:cubicBezTo>
                    <a:pt x="52" y="21"/>
                    <a:pt x="52" y="21"/>
                    <a:pt x="52" y="21"/>
                  </a:cubicBezTo>
                  <a:cubicBezTo>
                    <a:pt x="52" y="21"/>
                    <a:pt x="53" y="21"/>
                    <a:pt x="54" y="21"/>
                  </a:cubicBezTo>
                  <a:cubicBezTo>
                    <a:pt x="54" y="21"/>
                    <a:pt x="55" y="21"/>
                    <a:pt x="55" y="21"/>
                  </a:cubicBezTo>
                  <a:cubicBezTo>
                    <a:pt x="55" y="20"/>
                    <a:pt x="54" y="19"/>
                    <a:pt x="54" y="19"/>
                  </a:cubicBezTo>
                  <a:cubicBezTo>
                    <a:pt x="55" y="19"/>
                    <a:pt x="55" y="19"/>
                    <a:pt x="55" y="19"/>
                  </a:cubicBezTo>
                  <a:cubicBezTo>
                    <a:pt x="56" y="20"/>
                    <a:pt x="56" y="20"/>
                    <a:pt x="56" y="20"/>
                  </a:cubicBezTo>
                  <a:cubicBezTo>
                    <a:pt x="57" y="20"/>
                    <a:pt x="57" y="18"/>
                    <a:pt x="57" y="18"/>
                  </a:cubicBezTo>
                  <a:cubicBezTo>
                    <a:pt x="57" y="18"/>
                    <a:pt x="57" y="18"/>
                    <a:pt x="58" y="19"/>
                  </a:cubicBezTo>
                  <a:cubicBezTo>
                    <a:pt x="58" y="20"/>
                    <a:pt x="57" y="19"/>
                    <a:pt x="57" y="20"/>
                  </a:cubicBezTo>
                  <a:cubicBezTo>
                    <a:pt x="58" y="21"/>
                    <a:pt x="58" y="20"/>
                    <a:pt x="58" y="20"/>
                  </a:cubicBezTo>
                  <a:cubicBezTo>
                    <a:pt x="59" y="20"/>
                    <a:pt x="59" y="20"/>
                    <a:pt x="59" y="20"/>
                  </a:cubicBezTo>
                  <a:cubicBezTo>
                    <a:pt x="59" y="20"/>
                    <a:pt x="60" y="19"/>
                    <a:pt x="60" y="20"/>
                  </a:cubicBezTo>
                  <a:cubicBezTo>
                    <a:pt x="61" y="20"/>
                    <a:pt x="61" y="21"/>
                    <a:pt x="61" y="21"/>
                  </a:cubicBezTo>
                  <a:cubicBezTo>
                    <a:pt x="62" y="20"/>
                    <a:pt x="62" y="20"/>
                    <a:pt x="62" y="20"/>
                  </a:cubicBezTo>
                  <a:cubicBezTo>
                    <a:pt x="63" y="19"/>
                    <a:pt x="63" y="19"/>
                    <a:pt x="63" y="18"/>
                  </a:cubicBezTo>
                  <a:cubicBezTo>
                    <a:pt x="63" y="18"/>
                    <a:pt x="64" y="18"/>
                    <a:pt x="64" y="18"/>
                  </a:cubicBezTo>
                  <a:cubicBezTo>
                    <a:pt x="64" y="18"/>
                    <a:pt x="65" y="17"/>
                    <a:pt x="65" y="17"/>
                  </a:cubicBezTo>
                  <a:cubicBezTo>
                    <a:pt x="64" y="16"/>
                    <a:pt x="64" y="16"/>
                    <a:pt x="64" y="15"/>
                  </a:cubicBezTo>
                  <a:cubicBezTo>
                    <a:pt x="64" y="15"/>
                    <a:pt x="64" y="15"/>
                    <a:pt x="64" y="15"/>
                  </a:cubicBezTo>
                  <a:cubicBezTo>
                    <a:pt x="64" y="15"/>
                    <a:pt x="64" y="14"/>
                    <a:pt x="64" y="14"/>
                  </a:cubicBezTo>
                  <a:cubicBezTo>
                    <a:pt x="64" y="13"/>
                    <a:pt x="64" y="13"/>
                    <a:pt x="64" y="13"/>
                  </a:cubicBezTo>
                  <a:cubicBezTo>
                    <a:pt x="64" y="13"/>
                    <a:pt x="65" y="12"/>
                    <a:pt x="65" y="12"/>
                  </a:cubicBezTo>
                  <a:cubicBezTo>
                    <a:pt x="65" y="11"/>
                    <a:pt x="66" y="11"/>
                    <a:pt x="66" y="11"/>
                  </a:cubicBezTo>
                  <a:cubicBezTo>
                    <a:pt x="66" y="10"/>
                    <a:pt x="66" y="10"/>
                    <a:pt x="65" y="9"/>
                  </a:cubicBezTo>
                  <a:cubicBezTo>
                    <a:pt x="65" y="9"/>
                    <a:pt x="65" y="8"/>
                    <a:pt x="65" y="8"/>
                  </a:cubicBezTo>
                  <a:cubicBezTo>
                    <a:pt x="64" y="7"/>
                    <a:pt x="63" y="7"/>
                    <a:pt x="63" y="7"/>
                  </a:cubicBezTo>
                  <a:cubicBezTo>
                    <a:pt x="63" y="7"/>
                    <a:pt x="63" y="6"/>
                    <a:pt x="63" y="6"/>
                  </a:cubicBezTo>
                  <a:cubicBezTo>
                    <a:pt x="63" y="5"/>
                    <a:pt x="62" y="5"/>
                    <a:pt x="62" y="4"/>
                  </a:cubicBezTo>
                  <a:cubicBezTo>
                    <a:pt x="62" y="4"/>
                    <a:pt x="62" y="3"/>
                    <a:pt x="62" y="3"/>
                  </a:cubicBezTo>
                  <a:cubicBezTo>
                    <a:pt x="62" y="2"/>
                    <a:pt x="62" y="0"/>
                    <a:pt x="62" y="0"/>
                  </a:cubicBezTo>
                  <a:cubicBezTo>
                    <a:pt x="62" y="0"/>
                    <a:pt x="70" y="0"/>
                    <a:pt x="71" y="0"/>
                  </a:cubicBezTo>
                  <a:cubicBezTo>
                    <a:pt x="72" y="0"/>
                    <a:pt x="74" y="0"/>
                    <a:pt x="74" y="0"/>
                  </a:cubicBezTo>
                  <a:cubicBezTo>
                    <a:pt x="74" y="0"/>
                    <a:pt x="78" y="0"/>
                    <a:pt x="80" y="0"/>
                  </a:cubicBezTo>
                  <a:cubicBezTo>
                    <a:pt x="81" y="1"/>
                    <a:pt x="80" y="1"/>
                    <a:pt x="81" y="1"/>
                  </a:cubicBezTo>
                  <a:cubicBezTo>
                    <a:pt x="81" y="1"/>
                    <a:pt x="82" y="1"/>
                    <a:pt x="82" y="1"/>
                  </a:cubicBezTo>
                  <a:cubicBezTo>
                    <a:pt x="82" y="1"/>
                    <a:pt x="82" y="0"/>
                    <a:pt x="83" y="0"/>
                  </a:cubicBezTo>
                  <a:cubicBezTo>
                    <a:pt x="83" y="0"/>
                    <a:pt x="84" y="1"/>
                    <a:pt x="85" y="1"/>
                  </a:cubicBezTo>
                  <a:cubicBezTo>
                    <a:pt x="86" y="1"/>
                    <a:pt x="85" y="1"/>
                    <a:pt x="86" y="1"/>
                  </a:cubicBezTo>
                  <a:cubicBezTo>
                    <a:pt x="86" y="1"/>
                    <a:pt x="86" y="1"/>
                    <a:pt x="86" y="1"/>
                  </a:cubicBezTo>
                  <a:cubicBezTo>
                    <a:pt x="86" y="1"/>
                    <a:pt x="87" y="2"/>
                    <a:pt x="87" y="2"/>
                  </a:cubicBezTo>
                  <a:cubicBezTo>
                    <a:pt x="88" y="2"/>
                    <a:pt x="88" y="1"/>
                    <a:pt x="88" y="1"/>
                  </a:cubicBezTo>
                  <a:cubicBezTo>
                    <a:pt x="89" y="1"/>
                    <a:pt x="89" y="2"/>
                    <a:pt x="89" y="2"/>
                  </a:cubicBezTo>
                  <a:cubicBezTo>
                    <a:pt x="90" y="2"/>
                    <a:pt x="89" y="1"/>
                    <a:pt x="90" y="1"/>
                  </a:cubicBezTo>
                  <a:cubicBezTo>
                    <a:pt x="91" y="1"/>
                    <a:pt x="91" y="2"/>
                    <a:pt x="91" y="2"/>
                  </a:cubicBezTo>
                  <a:cubicBezTo>
                    <a:pt x="92" y="2"/>
                    <a:pt x="92" y="1"/>
                    <a:pt x="92" y="1"/>
                  </a:cubicBezTo>
                  <a:cubicBezTo>
                    <a:pt x="92" y="0"/>
                    <a:pt x="93" y="1"/>
                    <a:pt x="93" y="1"/>
                  </a:cubicBezTo>
                  <a:cubicBezTo>
                    <a:pt x="93" y="1"/>
                    <a:pt x="94" y="2"/>
                    <a:pt x="94" y="4"/>
                  </a:cubicBezTo>
                  <a:cubicBezTo>
                    <a:pt x="95" y="5"/>
                    <a:pt x="94" y="5"/>
                    <a:pt x="94" y="5"/>
                  </a:cubicBezTo>
                  <a:cubicBezTo>
                    <a:pt x="93" y="6"/>
                    <a:pt x="93" y="5"/>
                    <a:pt x="94" y="7"/>
                  </a:cubicBezTo>
                  <a:cubicBezTo>
                    <a:pt x="94" y="8"/>
                    <a:pt x="94" y="8"/>
                    <a:pt x="94" y="8"/>
                  </a:cubicBezTo>
                  <a:cubicBezTo>
                    <a:pt x="94" y="9"/>
                    <a:pt x="95" y="9"/>
                    <a:pt x="96" y="10"/>
                  </a:cubicBezTo>
                  <a:cubicBezTo>
                    <a:pt x="97" y="10"/>
                    <a:pt x="97" y="10"/>
                    <a:pt x="98" y="10"/>
                  </a:cubicBezTo>
                  <a:cubicBezTo>
                    <a:pt x="99" y="10"/>
                    <a:pt x="99" y="9"/>
                    <a:pt x="99" y="8"/>
                  </a:cubicBezTo>
                  <a:cubicBezTo>
                    <a:pt x="99" y="7"/>
                    <a:pt x="99" y="8"/>
                    <a:pt x="99" y="7"/>
                  </a:cubicBezTo>
                  <a:cubicBezTo>
                    <a:pt x="100" y="6"/>
                    <a:pt x="100" y="6"/>
                    <a:pt x="101" y="6"/>
                  </a:cubicBezTo>
                  <a:cubicBezTo>
                    <a:pt x="101" y="5"/>
                    <a:pt x="102" y="5"/>
                    <a:pt x="102" y="5"/>
                  </a:cubicBezTo>
                  <a:cubicBezTo>
                    <a:pt x="102" y="5"/>
                    <a:pt x="102" y="6"/>
                    <a:pt x="103" y="7"/>
                  </a:cubicBezTo>
                  <a:cubicBezTo>
                    <a:pt x="103" y="7"/>
                    <a:pt x="103" y="7"/>
                    <a:pt x="104" y="7"/>
                  </a:cubicBezTo>
                  <a:cubicBezTo>
                    <a:pt x="105" y="7"/>
                    <a:pt x="104" y="7"/>
                    <a:pt x="104" y="8"/>
                  </a:cubicBezTo>
                  <a:cubicBezTo>
                    <a:pt x="104" y="9"/>
                    <a:pt x="104" y="9"/>
                    <a:pt x="105" y="9"/>
                  </a:cubicBezTo>
                  <a:cubicBezTo>
                    <a:pt x="105" y="10"/>
                    <a:pt x="106" y="9"/>
                    <a:pt x="107" y="9"/>
                  </a:cubicBezTo>
                  <a:cubicBezTo>
                    <a:pt x="108" y="9"/>
                    <a:pt x="107" y="9"/>
                    <a:pt x="107" y="9"/>
                  </a:cubicBezTo>
                  <a:cubicBezTo>
                    <a:pt x="108" y="9"/>
                    <a:pt x="108" y="9"/>
                    <a:pt x="108" y="10"/>
                  </a:cubicBezTo>
                  <a:cubicBezTo>
                    <a:pt x="109" y="10"/>
                    <a:pt x="109" y="10"/>
                    <a:pt x="109" y="10"/>
                  </a:cubicBezTo>
                  <a:cubicBezTo>
                    <a:pt x="109" y="11"/>
                    <a:pt x="108" y="11"/>
                    <a:pt x="108" y="11"/>
                  </a:cubicBezTo>
                  <a:cubicBezTo>
                    <a:pt x="108" y="12"/>
                    <a:pt x="113" y="11"/>
                    <a:pt x="113" y="11"/>
                  </a:cubicBezTo>
                  <a:cubicBezTo>
                    <a:pt x="115" y="11"/>
                    <a:pt x="115" y="11"/>
                    <a:pt x="115" y="11"/>
                  </a:cubicBezTo>
                  <a:cubicBezTo>
                    <a:pt x="115" y="11"/>
                    <a:pt x="115" y="12"/>
                    <a:pt x="115" y="13"/>
                  </a:cubicBezTo>
                  <a:cubicBezTo>
                    <a:pt x="115" y="13"/>
                    <a:pt x="116" y="13"/>
                    <a:pt x="117" y="13"/>
                  </a:cubicBezTo>
                  <a:cubicBezTo>
                    <a:pt x="117" y="13"/>
                    <a:pt x="117" y="13"/>
                    <a:pt x="117" y="14"/>
                  </a:cubicBezTo>
                  <a:cubicBezTo>
                    <a:pt x="117" y="14"/>
                    <a:pt x="118" y="15"/>
                    <a:pt x="119" y="15"/>
                  </a:cubicBezTo>
                  <a:cubicBezTo>
                    <a:pt x="119" y="15"/>
                    <a:pt x="120" y="14"/>
                    <a:pt x="121" y="13"/>
                  </a:cubicBezTo>
                  <a:cubicBezTo>
                    <a:pt x="122" y="12"/>
                    <a:pt x="122" y="13"/>
                    <a:pt x="123" y="13"/>
                  </a:cubicBezTo>
                  <a:cubicBezTo>
                    <a:pt x="123" y="13"/>
                    <a:pt x="123" y="14"/>
                    <a:pt x="124" y="14"/>
                  </a:cubicBezTo>
                  <a:cubicBezTo>
                    <a:pt x="124" y="15"/>
                    <a:pt x="125" y="14"/>
                    <a:pt x="125" y="14"/>
                  </a:cubicBezTo>
                  <a:cubicBezTo>
                    <a:pt x="126" y="14"/>
                    <a:pt x="126" y="14"/>
                    <a:pt x="127" y="15"/>
                  </a:cubicBezTo>
                  <a:cubicBezTo>
                    <a:pt x="127" y="16"/>
                    <a:pt x="127" y="16"/>
                    <a:pt x="127" y="17"/>
                  </a:cubicBezTo>
                  <a:cubicBezTo>
                    <a:pt x="128" y="18"/>
                    <a:pt x="128" y="17"/>
                    <a:pt x="129" y="17"/>
                  </a:cubicBezTo>
                  <a:cubicBezTo>
                    <a:pt x="130" y="17"/>
                    <a:pt x="130" y="16"/>
                    <a:pt x="131" y="16"/>
                  </a:cubicBezTo>
                  <a:cubicBezTo>
                    <a:pt x="132" y="15"/>
                    <a:pt x="132" y="16"/>
                    <a:pt x="132" y="16"/>
                  </a:cubicBezTo>
                  <a:cubicBezTo>
                    <a:pt x="133" y="16"/>
                    <a:pt x="133" y="16"/>
                    <a:pt x="134" y="15"/>
                  </a:cubicBezTo>
                  <a:cubicBezTo>
                    <a:pt x="134" y="15"/>
                    <a:pt x="135" y="15"/>
                    <a:pt x="137" y="15"/>
                  </a:cubicBezTo>
                  <a:cubicBezTo>
                    <a:pt x="138" y="15"/>
                    <a:pt x="137" y="14"/>
                    <a:pt x="138" y="14"/>
                  </a:cubicBezTo>
                  <a:cubicBezTo>
                    <a:pt x="138" y="14"/>
                    <a:pt x="138" y="14"/>
                    <a:pt x="139" y="14"/>
                  </a:cubicBezTo>
                  <a:cubicBezTo>
                    <a:pt x="140" y="13"/>
                    <a:pt x="139" y="13"/>
                    <a:pt x="139" y="12"/>
                  </a:cubicBezTo>
                  <a:cubicBezTo>
                    <a:pt x="140" y="11"/>
                    <a:pt x="141" y="12"/>
                    <a:pt x="142" y="12"/>
                  </a:cubicBezTo>
                  <a:cubicBezTo>
                    <a:pt x="142" y="12"/>
                    <a:pt x="143" y="12"/>
                    <a:pt x="143" y="12"/>
                  </a:cubicBezTo>
                  <a:cubicBezTo>
                    <a:pt x="144" y="13"/>
                    <a:pt x="145" y="13"/>
                    <a:pt x="145" y="13"/>
                  </a:cubicBezTo>
                  <a:cubicBezTo>
                    <a:pt x="146" y="13"/>
                    <a:pt x="146" y="13"/>
                    <a:pt x="146" y="13"/>
                  </a:cubicBezTo>
                  <a:cubicBezTo>
                    <a:pt x="146" y="13"/>
                    <a:pt x="148" y="12"/>
                    <a:pt x="148" y="12"/>
                  </a:cubicBezTo>
                  <a:cubicBezTo>
                    <a:pt x="149" y="11"/>
                    <a:pt x="150" y="11"/>
                    <a:pt x="150" y="10"/>
                  </a:cubicBezTo>
                  <a:cubicBezTo>
                    <a:pt x="151" y="10"/>
                    <a:pt x="150" y="11"/>
                    <a:pt x="150" y="12"/>
                  </a:cubicBezTo>
                  <a:cubicBezTo>
                    <a:pt x="151" y="12"/>
                    <a:pt x="152" y="12"/>
                    <a:pt x="152" y="12"/>
                  </a:cubicBezTo>
                  <a:cubicBezTo>
                    <a:pt x="152" y="12"/>
                    <a:pt x="152" y="12"/>
                    <a:pt x="152" y="13"/>
                  </a:cubicBezTo>
                  <a:cubicBezTo>
                    <a:pt x="152" y="14"/>
                    <a:pt x="153" y="13"/>
                    <a:pt x="153" y="13"/>
                  </a:cubicBezTo>
                  <a:cubicBezTo>
                    <a:pt x="153" y="13"/>
                    <a:pt x="154" y="13"/>
                    <a:pt x="155" y="13"/>
                  </a:cubicBezTo>
                  <a:cubicBezTo>
                    <a:pt x="156" y="12"/>
                    <a:pt x="155" y="13"/>
                    <a:pt x="155" y="13"/>
                  </a:cubicBezTo>
                  <a:cubicBezTo>
                    <a:pt x="155" y="14"/>
                    <a:pt x="155" y="13"/>
                    <a:pt x="156" y="13"/>
                  </a:cubicBezTo>
                  <a:cubicBezTo>
                    <a:pt x="157" y="13"/>
                    <a:pt x="156" y="13"/>
                    <a:pt x="156" y="14"/>
                  </a:cubicBezTo>
                  <a:cubicBezTo>
                    <a:pt x="157" y="15"/>
                    <a:pt x="157" y="14"/>
                    <a:pt x="157" y="14"/>
                  </a:cubicBezTo>
                  <a:cubicBezTo>
                    <a:pt x="158" y="14"/>
                    <a:pt x="158" y="14"/>
                    <a:pt x="159" y="13"/>
                  </a:cubicBezTo>
                  <a:cubicBezTo>
                    <a:pt x="160" y="13"/>
                    <a:pt x="160" y="13"/>
                    <a:pt x="160" y="13"/>
                  </a:cubicBezTo>
                  <a:cubicBezTo>
                    <a:pt x="161" y="13"/>
                    <a:pt x="161" y="13"/>
                    <a:pt x="161" y="12"/>
                  </a:cubicBezTo>
                  <a:cubicBezTo>
                    <a:pt x="161" y="12"/>
                    <a:pt x="162" y="12"/>
                    <a:pt x="163" y="11"/>
                  </a:cubicBezTo>
                  <a:cubicBezTo>
                    <a:pt x="163" y="11"/>
                    <a:pt x="163" y="12"/>
                    <a:pt x="164" y="12"/>
                  </a:cubicBezTo>
                  <a:cubicBezTo>
                    <a:pt x="164" y="13"/>
                    <a:pt x="164" y="12"/>
                    <a:pt x="165" y="12"/>
                  </a:cubicBezTo>
                  <a:cubicBezTo>
                    <a:pt x="165" y="11"/>
                    <a:pt x="165" y="12"/>
                    <a:pt x="166" y="12"/>
                  </a:cubicBezTo>
                  <a:cubicBezTo>
                    <a:pt x="167" y="12"/>
                    <a:pt x="168" y="12"/>
                    <a:pt x="168" y="11"/>
                  </a:cubicBezTo>
                  <a:cubicBezTo>
                    <a:pt x="169" y="11"/>
                    <a:pt x="170" y="11"/>
                    <a:pt x="170" y="11"/>
                  </a:cubicBezTo>
                  <a:cubicBezTo>
                    <a:pt x="171" y="11"/>
                    <a:pt x="171" y="10"/>
                    <a:pt x="171" y="10"/>
                  </a:cubicBezTo>
                  <a:cubicBezTo>
                    <a:pt x="171" y="10"/>
                    <a:pt x="172" y="11"/>
                    <a:pt x="172" y="11"/>
                  </a:cubicBezTo>
                  <a:cubicBezTo>
                    <a:pt x="172" y="11"/>
                    <a:pt x="173" y="11"/>
                    <a:pt x="173" y="11"/>
                  </a:cubicBezTo>
                  <a:cubicBezTo>
                    <a:pt x="173" y="11"/>
                    <a:pt x="174" y="11"/>
                    <a:pt x="174" y="11"/>
                  </a:cubicBezTo>
                  <a:cubicBezTo>
                    <a:pt x="174" y="11"/>
                    <a:pt x="174" y="12"/>
                    <a:pt x="174" y="12"/>
                  </a:cubicBezTo>
                  <a:cubicBezTo>
                    <a:pt x="174" y="12"/>
                    <a:pt x="175" y="13"/>
                    <a:pt x="175" y="13"/>
                  </a:cubicBezTo>
                  <a:cubicBezTo>
                    <a:pt x="176" y="13"/>
                    <a:pt x="176" y="13"/>
                    <a:pt x="176" y="13"/>
                  </a:cubicBezTo>
                  <a:cubicBezTo>
                    <a:pt x="176" y="14"/>
                    <a:pt x="176" y="14"/>
                    <a:pt x="176" y="14"/>
                  </a:cubicBezTo>
                  <a:cubicBezTo>
                    <a:pt x="176" y="14"/>
                    <a:pt x="175" y="14"/>
                    <a:pt x="175" y="14"/>
                  </a:cubicBezTo>
                  <a:cubicBezTo>
                    <a:pt x="174" y="14"/>
                    <a:pt x="174" y="14"/>
                    <a:pt x="174" y="13"/>
                  </a:cubicBezTo>
                  <a:cubicBezTo>
                    <a:pt x="173" y="13"/>
                    <a:pt x="173" y="15"/>
                    <a:pt x="172" y="15"/>
                  </a:cubicBezTo>
                  <a:cubicBezTo>
                    <a:pt x="172" y="15"/>
                    <a:pt x="172" y="15"/>
                    <a:pt x="172" y="16"/>
                  </a:cubicBezTo>
                  <a:cubicBezTo>
                    <a:pt x="173" y="16"/>
                    <a:pt x="173" y="16"/>
                    <a:pt x="174" y="17"/>
                  </a:cubicBezTo>
                  <a:cubicBezTo>
                    <a:pt x="174" y="17"/>
                    <a:pt x="174" y="18"/>
                    <a:pt x="174" y="18"/>
                  </a:cubicBezTo>
                  <a:cubicBezTo>
                    <a:pt x="174" y="18"/>
                    <a:pt x="172" y="18"/>
                    <a:pt x="172" y="19"/>
                  </a:cubicBezTo>
                  <a:cubicBezTo>
                    <a:pt x="172" y="19"/>
                    <a:pt x="172" y="19"/>
                    <a:pt x="172" y="20"/>
                  </a:cubicBezTo>
                  <a:cubicBezTo>
                    <a:pt x="172" y="21"/>
                    <a:pt x="172" y="21"/>
                    <a:pt x="171" y="21"/>
                  </a:cubicBezTo>
                  <a:cubicBezTo>
                    <a:pt x="170" y="21"/>
                    <a:pt x="171" y="21"/>
                    <a:pt x="170" y="22"/>
                  </a:cubicBezTo>
                  <a:cubicBezTo>
                    <a:pt x="169" y="22"/>
                    <a:pt x="170" y="22"/>
                    <a:pt x="170" y="23"/>
                  </a:cubicBezTo>
                  <a:cubicBezTo>
                    <a:pt x="170" y="24"/>
                    <a:pt x="170" y="25"/>
                    <a:pt x="171" y="25"/>
                  </a:cubicBezTo>
                  <a:cubicBezTo>
                    <a:pt x="171" y="26"/>
                    <a:pt x="171" y="26"/>
                    <a:pt x="172" y="26"/>
                  </a:cubicBezTo>
                  <a:cubicBezTo>
                    <a:pt x="172" y="27"/>
                    <a:pt x="172" y="27"/>
                    <a:pt x="173" y="27"/>
                  </a:cubicBezTo>
                  <a:cubicBezTo>
                    <a:pt x="173" y="28"/>
                    <a:pt x="174" y="28"/>
                    <a:pt x="175" y="28"/>
                  </a:cubicBezTo>
                  <a:cubicBezTo>
                    <a:pt x="175" y="28"/>
                    <a:pt x="176" y="27"/>
                    <a:pt x="176" y="28"/>
                  </a:cubicBezTo>
                  <a:cubicBezTo>
                    <a:pt x="177" y="29"/>
                    <a:pt x="176" y="28"/>
                    <a:pt x="176" y="29"/>
                  </a:cubicBezTo>
                  <a:cubicBezTo>
                    <a:pt x="176" y="29"/>
                    <a:pt x="176" y="29"/>
                    <a:pt x="177" y="30"/>
                  </a:cubicBezTo>
                  <a:cubicBezTo>
                    <a:pt x="177" y="31"/>
                    <a:pt x="177" y="31"/>
                    <a:pt x="178" y="31"/>
                  </a:cubicBezTo>
                  <a:cubicBezTo>
                    <a:pt x="178" y="32"/>
                    <a:pt x="178" y="31"/>
                    <a:pt x="179" y="32"/>
                  </a:cubicBezTo>
                  <a:cubicBezTo>
                    <a:pt x="180" y="32"/>
                    <a:pt x="180" y="32"/>
                    <a:pt x="180" y="33"/>
                  </a:cubicBezTo>
                  <a:cubicBezTo>
                    <a:pt x="181" y="33"/>
                    <a:pt x="181" y="33"/>
                    <a:pt x="182" y="33"/>
                  </a:cubicBezTo>
                  <a:cubicBezTo>
                    <a:pt x="182" y="33"/>
                    <a:pt x="183" y="33"/>
                    <a:pt x="183" y="32"/>
                  </a:cubicBezTo>
                  <a:cubicBezTo>
                    <a:pt x="183" y="32"/>
                    <a:pt x="183" y="32"/>
                    <a:pt x="184" y="32"/>
                  </a:cubicBezTo>
                  <a:cubicBezTo>
                    <a:pt x="185" y="32"/>
                    <a:pt x="185" y="32"/>
                    <a:pt x="185" y="32"/>
                  </a:cubicBezTo>
                  <a:cubicBezTo>
                    <a:pt x="185" y="32"/>
                    <a:pt x="186" y="32"/>
                    <a:pt x="186" y="31"/>
                  </a:cubicBezTo>
                  <a:cubicBezTo>
                    <a:pt x="187" y="30"/>
                    <a:pt x="187" y="31"/>
                    <a:pt x="187" y="30"/>
                  </a:cubicBezTo>
                  <a:cubicBezTo>
                    <a:pt x="187" y="30"/>
                    <a:pt x="187" y="30"/>
                    <a:pt x="187" y="29"/>
                  </a:cubicBezTo>
                  <a:cubicBezTo>
                    <a:pt x="187" y="29"/>
                    <a:pt x="187" y="29"/>
                    <a:pt x="189" y="28"/>
                  </a:cubicBezTo>
                  <a:cubicBezTo>
                    <a:pt x="190" y="27"/>
                    <a:pt x="189" y="27"/>
                    <a:pt x="189" y="27"/>
                  </a:cubicBezTo>
                  <a:cubicBezTo>
                    <a:pt x="190" y="26"/>
                    <a:pt x="190" y="26"/>
                    <a:pt x="190" y="26"/>
                  </a:cubicBezTo>
                  <a:cubicBezTo>
                    <a:pt x="190" y="26"/>
                    <a:pt x="191" y="26"/>
                    <a:pt x="191" y="25"/>
                  </a:cubicBezTo>
                  <a:cubicBezTo>
                    <a:pt x="191" y="25"/>
                    <a:pt x="191" y="25"/>
                    <a:pt x="191" y="25"/>
                  </a:cubicBezTo>
                  <a:cubicBezTo>
                    <a:pt x="191" y="24"/>
                    <a:pt x="191" y="24"/>
                    <a:pt x="191" y="24"/>
                  </a:cubicBezTo>
                  <a:cubicBezTo>
                    <a:pt x="191" y="24"/>
                    <a:pt x="191" y="23"/>
                    <a:pt x="191" y="23"/>
                  </a:cubicBezTo>
                  <a:cubicBezTo>
                    <a:pt x="191" y="22"/>
                    <a:pt x="192" y="22"/>
                    <a:pt x="192" y="22"/>
                  </a:cubicBezTo>
                  <a:cubicBezTo>
                    <a:pt x="193" y="23"/>
                    <a:pt x="193" y="22"/>
                    <a:pt x="193" y="22"/>
                  </a:cubicBezTo>
                  <a:cubicBezTo>
                    <a:pt x="193" y="22"/>
                    <a:pt x="194" y="22"/>
                    <a:pt x="194" y="22"/>
                  </a:cubicBezTo>
                  <a:cubicBezTo>
                    <a:pt x="194" y="22"/>
                    <a:pt x="195" y="22"/>
                    <a:pt x="195" y="22"/>
                  </a:cubicBezTo>
                  <a:cubicBezTo>
                    <a:pt x="195" y="22"/>
                    <a:pt x="195" y="22"/>
                    <a:pt x="196" y="22"/>
                  </a:cubicBezTo>
                  <a:cubicBezTo>
                    <a:pt x="197" y="22"/>
                    <a:pt x="197" y="22"/>
                    <a:pt x="197" y="22"/>
                  </a:cubicBezTo>
                  <a:cubicBezTo>
                    <a:pt x="198" y="22"/>
                    <a:pt x="198" y="22"/>
                    <a:pt x="199" y="22"/>
                  </a:cubicBezTo>
                  <a:cubicBezTo>
                    <a:pt x="199" y="22"/>
                    <a:pt x="199" y="22"/>
                    <a:pt x="199" y="23"/>
                  </a:cubicBezTo>
                  <a:cubicBezTo>
                    <a:pt x="199" y="24"/>
                    <a:pt x="199" y="24"/>
                    <a:pt x="200" y="24"/>
                  </a:cubicBezTo>
                  <a:cubicBezTo>
                    <a:pt x="200" y="25"/>
                    <a:pt x="200" y="24"/>
                    <a:pt x="200" y="25"/>
                  </a:cubicBezTo>
                  <a:cubicBezTo>
                    <a:pt x="201" y="26"/>
                    <a:pt x="201" y="25"/>
                    <a:pt x="201" y="26"/>
                  </a:cubicBezTo>
                  <a:cubicBezTo>
                    <a:pt x="202" y="26"/>
                    <a:pt x="202" y="27"/>
                    <a:pt x="202" y="27"/>
                  </a:cubicBezTo>
                  <a:cubicBezTo>
                    <a:pt x="203" y="27"/>
                    <a:pt x="203" y="27"/>
                    <a:pt x="203" y="27"/>
                  </a:cubicBezTo>
                  <a:cubicBezTo>
                    <a:pt x="203" y="27"/>
                    <a:pt x="204" y="28"/>
                    <a:pt x="204" y="29"/>
                  </a:cubicBezTo>
                  <a:cubicBezTo>
                    <a:pt x="204" y="29"/>
                    <a:pt x="205" y="29"/>
                    <a:pt x="205" y="30"/>
                  </a:cubicBezTo>
                  <a:cubicBezTo>
                    <a:pt x="205" y="31"/>
                    <a:pt x="204" y="30"/>
                    <a:pt x="204" y="30"/>
                  </a:cubicBezTo>
                  <a:cubicBezTo>
                    <a:pt x="204" y="31"/>
                    <a:pt x="204" y="31"/>
                    <a:pt x="204" y="31"/>
                  </a:cubicBezTo>
                  <a:cubicBezTo>
                    <a:pt x="204" y="31"/>
                    <a:pt x="204" y="32"/>
                    <a:pt x="204" y="33"/>
                  </a:cubicBezTo>
                  <a:cubicBezTo>
                    <a:pt x="204" y="33"/>
                    <a:pt x="205" y="33"/>
                    <a:pt x="205" y="34"/>
                  </a:cubicBezTo>
                  <a:cubicBezTo>
                    <a:pt x="206" y="35"/>
                    <a:pt x="206" y="34"/>
                    <a:pt x="205" y="35"/>
                  </a:cubicBezTo>
                  <a:cubicBezTo>
                    <a:pt x="205" y="36"/>
                    <a:pt x="205" y="35"/>
                    <a:pt x="205" y="36"/>
                  </a:cubicBezTo>
                  <a:cubicBezTo>
                    <a:pt x="205" y="37"/>
                    <a:pt x="205" y="36"/>
                    <a:pt x="206" y="37"/>
                  </a:cubicBezTo>
                  <a:cubicBezTo>
                    <a:pt x="207" y="37"/>
                    <a:pt x="206" y="37"/>
                    <a:pt x="207" y="37"/>
                  </a:cubicBezTo>
                  <a:cubicBezTo>
                    <a:pt x="207" y="38"/>
                    <a:pt x="208" y="38"/>
                    <a:pt x="208" y="38"/>
                  </a:cubicBezTo>
                  <a:cubicBezTo>
                    <a:pt x="209" y="38"/>
                    <a:pt x="210" y="38"/>
                    <a:pt x="210" y="38"/>
                  </a:cubicBezTo>
                  <a:cubicBezTo>
                    <a:pt x="211" y="38"/>
                    <a:pt x="211" y="38"/>
                    <a:pt x="211" y="38"/>
                  </a:cubicBezTo>
                  <a:cubicBezTo>
                    <a:pt x="211" y="38"/>
                    <a:pt x="212" y="37"/>
                    <a:pt x="212" y="36"/>
                  </a:cubicBezTo>
                  <a:cubicBezTo>
                    <a:pt x="212" y="36"/>
                    <a:pt x="212" y="35"/>
                    <a:pt x="212" y="35"/>
                  </a:cubicBezTo>
                  <a:cubicBezTo>
                    <a:pt x="213" y="35"/>
                    <a:pt x="213" y="35"/>
                    <a:pt x="213" y="35"/>
                  </a:cubicBezTo>
                  <a:cubicBezTo>
                    <a:pt x="213" y="35"/>
                    <a:pt x="214" y="34"/>
                    <a:pt x="214" y="34"/>
                  </a:cubicBezTo>
                  <a:cubicBezTo>
                    <a:pt x="215" y="34"/>
                    <a:pt x="215" y="34"/>
                    <a:pt x="215" y="34"/>
                  </a:cubicBezTo>
                  <a:cubicBezTo>
                    <a:pt x="215" y="34"/>
                    <a:pt x="214" y="33"/>
                    <a:pt x="214" y="32"/>
                  </a:cubicBezTo>
                  <a:cubicBezTo>
                    <a:pt x="214" y="32"/>
                    <a:pt x="214" y="32"/>
                    <a:pt x="215" y="32"/>
                  </a:cubicBezTo>
                  <a:cubicBezTo>
                    <a:pt x="215" y="32"/>
                    <a:pt x="215" y="32"/>
                    <a:pt x="215" y="32"/>
                  </a:cubicBezTo>
                  <a:cubicBezTo>
                    <a:pt x="216" y="32"/>
                    <a:pt x="216" y="32"/>
                    <a:pt x="216" y="32"/>
                  </a:cubicBezTo>
                  <a:cubicBezTo>
                    <a:pt x="217" y="31"/>
                    <a:pt x="217" y="31"/>
                    <a:pt x="217" y="31"/>
                  </a:cubicBezTo>
                  <a:cubicBezTo>
                    <a:pt x="217" y="31"/>
                    <a:pt x="217" y="30"/>
                    <a:pt x="217" y="30"/>
                  </a:cubicBezTo>
                  <a:cubicBezTo>
                    <a:pt x="216" y="29"/>
                    <a:pt x="217" y="29"/>
                    <a:pt x="217" y="29"/>
                  </a:cubicBezTo>
                  <a:cubicBezTo>
                    <a:pt x="217" y="29"/>
                    <a:pt x="218" y="29"/>
                    <a:pt x="218" y="28"/>
                  </a:cubicBezTo>
                  <a:cubicBezTo>
                    <a:pt x="218" y="28"/>
                    <a:pt x="217" y="28"/>
                    <a:pt x="217" y="28"/>
                  </a:cubicBezTo>
                  <a:cubicBezTo>
                    <a:pt x="217" y="28"/>
                    <a:pt x="217" y="27"/>
                    <a:pt x="218" y="27"/>
                  </a:cubicBezTo>
                  <a:cubicBezTo>
                    <a:pt x="218" y="26"/>
                    <a:pt x="218" y="27"/>
                    <a:pt x="218" y="27"/>
                  </a:cubicBezTo>
                  <a:cubicBezTo>
                    <a:pt x="218" y="27"/>
                    <a:pt x="220" y="27"/>
                    <a:pt x="220" y="27"/>
                  </a:cubicBezTo>
                  <a:cubicBezTo>
                    <a:pt x="220" y="27"/>
                    <a:pt x="222" y="26"/>
                    <a:pt x="222" y="26"/>
                  </a:cubicBezTo>
                  <a:cubicBezTo>
                    <a:pt x="222" y="26"/>
                    <a:pt x="222" y="26"/>
                    <a:pt x="222" y="25"/>
                  </a:cubicBezTo>
                  <a:cubicBezTo>
                    <a:pt x="222" y="24"/>
                    <a:pt x="222" y="25"/>
                    <a:pt x="222" y="25"/>
                  </a:cubicBezTo>
                  <a:cubicBezTo>
                    <a:pt x="223" y="24"/>
                    <a:pt x="223" y="24"/>
                    <a:pt x="223" y="24"/>
                  </a:cubicBezTo>
                  <a:cubicBezTo>
                    <a:pt x="224" y="24"/>
                    <a:pt x="224" y="24"/>
                    <a:pt x="224" y="24"/>
                  </a:cubicBezTo>
                  <a:cubicBezTo>
                    <a:pt x="224" y="24"/>
                    <a:pt x="225" y="24"/>
                    <a:pt x="225" y="25"/>
                  </a:cubicBezTo>
                  <a:cubicBezTo>
                    <a:pt x="225" y="25"/>
                    <a:pt x="225" y="24"/>
                    <a:pt x="225" y="23"/>
                  </a:cubicBezTo>
                  <a:cubicBezTo>
                    <a:pt x="225" y="23"/>
                    <a:pt x="225" y="23"/>
                    <a:pt x="225" y="22"/>
                  </a:cubicBezTo>
                  <a:cubicBezTo>
                    <a:pt x="225" y="22"/>
                    <a:pt x="226" y="22"/>
                    <a:pt x="226" y="22"/>
                  </a:cubicBezTo>
                  <a:cubicBezTo>
                    <a:pt x="226" y="22"/>
                    <a:pt x="227" y="22"/>
                    <a:pt x="227" y="22"/>
                  </a:cubicBezTo>
                  <a:cubicBezTo>
                    <a:pt x="227" y="23"/>
                    <a:pt x="227" y="23"/>
                    <a:pt x="228" y="24"/>
                  </a:cubicBezTo>
                  <a:cubicBezTo>
                    <a:pt x="228" y="24"/>
                    <a:pt x="228" y="24"/>
                    <a:pt x="228" y="23"/>
                  </a:cubicBezTo>
                  <a:cubicBezTo>
                    <a:pt x="228" y="22"/>
                    <a:pt x="228" y="23"/>
                    <a:pt x="229" y="23"/>
                  </a:cubicBezTo>
                  <a:cubicBezTo>
                    <a:pt x="229" y="23"/>
                    <a:pt x="230" y="23"/>
                    <a:pt x="230" y="23"/>
                  </a:cubicBezTo>
                  <a:cubicBezTo>
                    <a:pt x="231" y="23"/>
                    <a:pt x="231" y="23"/>
                    <a:pt x="231" y="23"/>
                  </a:cubicBezTo>
                  <a:cubicBezTo>
                    <a:pt x="231" y="23"/>
                    <a:pt x="231" y="23"/>
                    <a:pt x="232" y="23"/>
                  </a:cubicBezTo>
                  <a:cubicBezTo>
                    <a:pt x="232" y="24"/>
                    <a:pt x="232" y="23"/>
                    <a:pt x="233" y="23"/>
                  </a:cubicBezTo>
                  <a:cubicBezTo>
                    <a:pt x="233" y="23"/>
                    <a:pt x="233" y="23"/>
                    <a:pt x="233" y="23"/>
                  </a:cubicBezTo>
                  <a:cubicBezTo>
                    <a:pt x="234" y="23"/>
                    <a:pt x="234" y="23"/>
                    <a:pt x="234" y="23"/>
                  </a:cubicBezTo>
                  <a:cubicBezTo>
                    <a:pt x="234" y="24"/>
                    <a:pt x="234" y="24"/>
                    <a:pt x="235" y="24"/>
                  </a:cubicBezTo>
                  <a:cubicBezTo>
                    <a:pt x="235" y="24"/>
                    <a:pt x="235" y="24"/>
                    <a:pt x="236" y="25"/>
                  </a:cubicBezTo>
                  <a:cubicBezTo>
                    <a:pt x="236" y="25"/>
                    <a:pt x="237" y="25"/>
                    <a:pt x="237" y="25"/>
                  </a:cubicBezTo>
                  <a:cubicBezTo>
                    <a:pt x="237" y="25"/>
                    <a:pt x="238" y="24"/>
                    <a:pt x="238" y="24"/>
                  </a:cubicBezTo>
                  <a:cubicBezTo>
                    <a:pt x="238" y="24"/>
                    <a:pt x="239" y="24"/>
                    <a:pt x="239" y="25"/>
                  </a:cubicBezTo>
                  <a:cubicBezTo>
                    <a:pt x="238" y="25"/>
                    <a:pt x="239" y="25"/>
                    <a:pt x="239" y="25"/>
                  </a:cubicBezTo>
                  <a:cubicBezTo>
                    <a:pt x="238" y="26"/>
                    <a:pt x="239" y="25"/>
                    <a:pt x="240" y="26"/>
                  </a:cubicBezTo>
                  <a:cubicBezTo>
                    <a:pt x="240" y="27"/>
                    <a:pt x="240" y="26"/>
                    <a:pt x="240" y="26"/>
                  </a:cubicBezTo>
                  <a:cubicBezTo>
                    <a:pt x="241" y="26"/>
                    <a:pt x="241" y="26"/>
                    <a:pt x="241" y="27"/>
                  </a:cubicBezTo>
                  <a:cubicBezTo>
                    <a:pt x="241" y="27"/>
                    <a:pt x="241" y="27"/>
                    <a:pt x="242" y="26"/>
                  </a:cubicBezTo>
                  <a:cubicBezTo>
                    <a:pt x="243" y="26"/>
                    <a:pt x="242" y="26"/>
                    <a:pt x="243" y="27"/>
                  </a:cubicBezTo>
                  <a:cubicBezTo>
                    <a:pt x="243" y="27"/>
                    <a:pt x="243" y="27"/>
                    <a:pt x="243" y="28"/>
                  </a:cubicBezTo>
                  <a:cubicBezTo>
                    <a:pt x="243" y="28"/>
                    <a:pt x="244" y="28"/>
                    <a:pt x="244" y="28"/>
                  </a:cubicBezTo>
                  <a:cubicBezTo>
                    <a:pt x="245" y="27"/>
                    <a:pt x="245" y="28"/>
                    <a:pt x="245" y="28"/>
                  </a:cubicBezTo>
                  <a:cubicBezTo>
                    <a:pt x="245" y="29"/>
                    <a:pt x="245" y="28"/>
                    <a:pt x="246" y="29"/>
                  </a:cubicBezTo>
                  <a:cubicBezTo>
                    <a:pt x="246" y="29"/>
                    <a:pt x="247" y="28"/>
                    <a:pt x="247" y="28"/>
                  </a:cubicBezTo>
                  <a:cubicBezTo>
                    <a:pt x="247" y="29"/>
                    <a:pt x="247" y="29"/>
                    <a:pt x="247" y="29"/>
                  </a:cubicBezTo>
                  <a:cubicBezTo>
                    <a:pt x="247" y="30"/>
                    <a:pt x="248" y="29"/>
                    <a:pt x="248" y="30"/>
                  </a:cubicBezTo>
                  <a:cubicBezTo>
                    <a:pt x="248" y="30"/>
                    <a:pt x="249" y="30"/>
                    <a:pt x="250" y="30"/>
                  </a:cubicBezTo>
                  <a:cubicBezTo>
                    <a:pt x="250" y="31"/>
                    <a:pt x="250" y="30"/>
                    <a:pt x="251" y="30"/>
                  </a:cubicBezTo>
                  <a:cubicBezTo>
                    <a:pt x="252" y="30"/>
                    <a:pt x="252" y="30"/>
                    <a:pt x="252" y="30"/>
                  </a:cubicBezTo>
                  <a:cubicBezTo>
                    <a:pt x="253" y="30"/>
                    <a:pt x="252" y="30"/>
                    <a:pt x="253" y="31"/>
                  </a:cubicBezTo>
                  <a:cubicBezTo>
                    <a:pt x="254" y="32"/>
                    <a:pt x="254" y="32"/>
                    <a:pt x="254" y="32"/>
                  </a:cubicBezTo>
                  <a:cubicBezTo>
                    <a:pt x="255" y="33"/>
                    <a:pt x="257" y="32"/>
                    <a:pt x="257" y="32"/>
                  </a:cubicBezTo>
                  <a:cubicBezTo>
                    <a:pt x="258" y="31"/>
                    <a:pt x="257" y="31"/>
                    <a:pt x="257" y="30"/>
                  </a:cubicBezTo>
                  <a:cubicBezTo>
                    <a:pt x="257" y="30"/>
                    <a:pt x="258" y="30"/>
                    <a:pt x="258" y="30"/>
                  </a:cubicBezTo>
                  <a:cubicBezTo>
                    <a:pt x="258" y="30"/>
                    <a:pt x="259" y="29"/>
                    <a:pt x="258" y="28"/>
                  </a:cubicBezTo>
                  <a:cubicBezTo>
                    <a:pt x="258" y="28"/>
                    <a:pt x="259" y="27"/>
                    <a:pt x="259" y="27"/>
                  </a:cubicBezTo>
                  <a:cubicBezTo>
                    <a:pt x="259" y="27"/>
                    <a:pt x="259" y="27"/>
                    <a:pt x="259" y="26"/>
                  </a:cubicBezTo>
                  <a:cubicBezTo>
                    <a:pt x="259" y="26"/>
                    <a:pt x="259" y="26"/>
                    <a:pt x="260" y="25"/>
                  </a:cubicBezTo>
                  <a:cubicBezTo>
                    <a:pt x="261" y="24"/>
                    <a:pt x="261" y="25"/>
                    <a:pt x="261" y="25"/>
                  </a:cubicBezTo>
                  <a:cubicBezTo>
                    <a:pt x="261" y="25"/>
                    <a:pt x="261" y="25"/>
                    <a:pt x="262" y="24"/>
                  </a:cubicBezTo>
                  <a:cubicBezTo>
                    <a:pt x="263" y="23"/>
                    <a:pt x="263" y="24"/>
                    <a:pt x="263" y="23"/>
                  </a:cubicBezTo>
                  <a:cubicBezTo>
                    <a:pt x="264" y="23"/>
                    <a:pt x="264" y="24"/>
                    <a:pt x="264" y="24"/>
                  </a:cubicBezTo>
                  <a:cubicBezTo>
                    <a:pt x="264" y="24"/>
                    <a:pt x="265" y="24"/>
                    <a:pt x="265" y="24"/>
                  </a:cubicBezTo>
                  <a:cubicBezTo>
                    <a:pt x="265" y="24"/>
                    <a:pt x="265" y="23"/>
                    <a:pt x="266" y="22"/>
                  </a:cubicBezTo>
                  <a:cubicBezTo>
                    <a:pt x="267" y="22"/>
                    <a:pt x="267" y="22"/>
                    <a:pt x="267" y="22"/>
                  </a:cubicBezTo>
                  <a:cubicBezTo>
                    <a:pt x="267" y="21"/>
                    <a:pt x="267" y="22"/>
                    <a:pt x="268" y="21"/>
                  </a:cubicBezTo>
                  <a:cubicBezTo>
                    <a:pt x="268" y="21"/>
                    <a:pt x="268" y="21"/>
                    <a:pt x="269" y="21"/>
                  </a:cubicBezTo>
                  <a:cubicBezTo>
                    <a:pt x="270" y="20"/>
                    <a:pt x="270" y="21"/>
                    <a:pt x="270" y="21"/>
                  </a:cubicBezTo>
                  <a:cubicBezTo>
                    <a:pt x="270" y="21"/>
                    <a:pt x="270" y="20"/>
                    <a:pt x="271" y="20"/>
                  </a:cubicBezTo>
                  <a:cubicBezTo>
                    <a:pt x="271" y="20"/>
                    <a:pt x="271" y="20"/>
                    <a:pt x="273" y="20"/>
                  </a:cubicBezTo>
                  <a:cubicBezTo>
                    <a:pt x="274" y="21"/>
                    <a:pt x="273" y="20"/>
                    <a:pt x="274" y="20"/>
                  </a:cubicBezTo>
                  <a:cubicBezTo>
                    <a:pt x="275" y="20"/>
                    <a:pt x="274" y="20"/>
                    <a:pt x="274" y="21"/>
                  </a:cubicBezTo>
                  <a:cubicBezTo>
                    <a:pt x="275" y="22"/>
                    <a:pt x="275" y="21"/>
                    <a:pt x="275" y="21"/>
                  </a:cubicBezTo>
                  <a:cubicBezTo>
                    <a:pt x="276" y="20"/>
                    <a:pt x="275" y="21"/>
                    <a:pt x="276" y="19"/>
                  </a:cubicBezTo>
                  <a:cubicBezTo>
                    <a:pt x="276" y="18"/>
                    <a:pt x="276" y="20"/>
                    <a:pt x="276" y="19"/>
                  </a:cubicBezTo>
                  <a:cubicBezTo>
                    <a:pt x="276" y="18"/>
                    <a:pt x="276" y="18"/>
                    <a:pt x="276" y="18"/>
                  </a:cubicBezTo>
                  <a:cubicBezTo>
                    <a:pt x="276" y="17"/>
                    <a:pt x="276" y="17"/>
                    <a:pt x="277" y="16"/>
                  </a:cubicBezTo>
                  <a:cubicBezTo>
                    <a:pt x="278" y="16"/>
                    <a:pt x="277" y="16"/>
                    <a:pt x="277" y="15"/>
                  </a:cubicBezTo>
                  <a:cubicBezTo>
                    <a:pt x="277" y="15"/>
                    <a:pt x="277" y="15"/>
                    <a:pt x="276" y="14"/>
                  </a:cubicBezTo>
                  <a:cubicBezTo>
                    <a:pt x="276" y="14"/>
                    <a:pt x="276" y="14"/>
                    <a:pt x="276" y="14"/>
                  </a:cubicBezTo>
                  <a:cubicBezTo>
                    <a:pt x="275" y="14"/>
                    <a:pt x="275" y="14"/>
                    <a:pt x="275" y="13"/>
                  </a:cubicBezTo>
                  <a:cubicBezTo>
                    <a:pt x="275" y="12"/>
                    <a:pt x="275" y="13"/>
                    <a:pt x="274" y="13"/>
                  </a:cubicBezTo>
                  <a:cubicBezTo>
                    <a:pt x="274" y="13"/>
                    <a:pt x="274" y="13"/>
                    <a:pt x="273" y="12"/>
                  </a:cubicBezTo>
                  <a:cubicBezTo>
                    <a:pt x="273" y="11"/>
                    <a:pt x="273" y="12"/>
                    <a:pt x="273" y="11"/>
                  </a:cubicBezTo>
                  <a:cubicBezTo>
                    <a:pt x="273" y="10"/>
                    <a:pt x="273" y="11"/>
                    <a:pt x="272" y="11"/>
                  </a:cubicBezTo>
                  <a:cubicBezTo>
                    <a:pt x="271" y="11"/>
                    <a:pt x="272" y="11"/>
                    <a:pt x="272" y="10"/>
                  </a:cubicBezTo>
                  <a:cubicBezTo>
                    <a:pt x="272" y="10"/>
                    <a:pt x="272" y="10"/>
                    <a:pt x="273" y="10"/>
                  </a:cubicBezTo>
                  <a:cubicBezTo>
                    <a:pt x="274" y="9"/>
                    <a:pt x="274" y="9"/>
                    <a:pt x="273" y="9"/>
                  </a:cubicBezTo>
                  <a:cubicBezTo>
                    <a:pt x="273" y="8"/>
                    <a:pt x="274" y="8"/>
                    <a:pt x="274" y="8"/>
                  </a:cubicBezTo>
                  <a:cubicBezTo>
                    <a:pt x="274" y="8"/>
                    <a:pt x="275" y="8"/>
                    <a:pt x="275" y="9"/>
                  </a:cubicBezTo>
                  <a:cubicBezTo>
                    <a:pt x="275" y="9"/>
                    <a:pt x="275" y="9"/>
                    <a:pt x="276" y="9"/>
                  </a:cubicBezTo>
                  <a:cubicBezTo>
                    <a:pt x="277" y="8"/>
                    <a:pt x="276" y="8"/>
                    <a:pt x="277" y="8"/>
                  </a:cubicBezTo>
                  <a:cubicBezTo>
                    <a:pt x="278" y="7"/>
                    <a:pt x="277" y="8"/>
                    <a:pt x="277" y="8"/>
                  </a:cubicBezTo>
                  <a:cubicBezTo>
                    <a:pt x="278" y="9"/>
                    <a:pt x="278" y="9"/>
                    <a:pt x="279" y="9"/>
                  </a:cubicBezTo>
                  <a:cubicBezTo>
                    <a:pt x="279" y="9"/>
                    <a:pt x="279" y="8"/>
                    <a:pt x="279" y="8"/>
                  </a:cubicBezTo>
                  <a:cubicBezTo>
                    <a:pt x="280" y="7"/>
                    <a:pt x="280" y="8"/>
                    <a:pt x="280" y="8"/>
                  </a:cubicBezTo>
                  <a:cubicBezTo>
                    <a:pt x="281" y="9"/>
                    <a:pt x="283" y="8"/>
                    <a:pt x="283" y="8"/>
                  </a:cubicBezTo>
                  <a:cubicBezTo>
                    <a:pt x="284" y="9"/>
                    <a:pt x="284" y="9"/>
                    <a:pt x="285" y="9"/>
                  </a:cubicBezTo>
                  <a:cubicBezTo>
                    <a:pt x="287" y="9"/>
                    <a:pt x="286" y="9"/>
                    <a:pt x="287" y="10"/>
                  </a:cubicBezTo>
                  <a:cubicBezTo>
                    <a:pt x="287" y="11"/>
                    <a:pt x="287" y="11"/>
                    <a:pt x="288" y="12"/>
                  </a:cubicBezTo>
                  <a:cubicBezTo>
                    <a:pt x="290" y="12"/>
                    <a:pt x="289" y="12"/>
                    <a:pt x="291" y="12"/>
                  </a:cubicBezTo>
                  <a:cubicBezTo>
                    <a:pt x="292" y="12"/>
                    <a:pt x="291" y="13"/>
                    <a:pt x="292" y="14"/>
                  </a:cubicBezTo>
                  <a:cubicBezTo>
                    <a:pt x="292" y="14"/>
                    <a:pt x="292" y="14"/>
                    <a:pt x="292" y="14"/>
                  </a:cubicBezTo>
                  <a:cubicBezTo>
                    <a:pt x="292" y="15"/>
                    <a:pt x="293" y="15"/>
                    <a:pt x="293" y="15"/>
                  </a:cubicBezTo>
                  <a:cubicBezTo>
                    <a:pt x="294" y="15"/>
                    <a:pt x="294" y="15"/>
                    <a:pt x="294" y="16"/>
                  </a:cubicBezTo>
                  <a:cubicBezTo>
                    <a:pt x="294" y="17"/>
                    <a:pt x="295" y="17"/>
                    <a:pt x="295" y="18"/>
                  </a:cubicBezTo>
                  <a:cubicBezTo>
                    <a:pt x="295" y="19"/>
                    <a:pt x="294" y="19"/>
                    <a:pt x="294" y="20"/>
                  </a:cubicBezTo>
                  <a:cubicBezTo>
                    <a:pt x="293" y="21"/>
                    <a:pt x="293" y="21"/>
                    <a:pt x="292" y="22"/>
                  </a:cubicBezTo>
                  <a:cubicBezTo>
                    <a:pt x="292" y="23"/>
                    <a:pt x="293" y="22"/>
                    <a:pt x="293" y="23"/>
                  </a:cubicBezTo>
                  <a:cubicBezTo>
                    <a:pt x="293" y="24"/>
                    <a:pt x="293" y="24"/>
                    <a:pt x="294" y="24"/>
                  </a:cubicBezTo>
                  <a:cubicBezTo>
                    <a:pt x="295" y="24"/>
                    <a:pt x="295" y="24"/>
                    <a:pt x="295" y="24"/>
                  </a:cubicBezTo>
                  <a:cubicBezTo>
                    <a:pt x="295" y="24"/>
                    <a:pt x="295" y="24"/>
                    <a:pt x="296" y="24"/>
                  </a:cubicBezTo>
                  <a:cubicBezTo>
                    <a:pt x="298" y="24"/>
                    <a:pt x="297" y="24"/>
                    <a:pt x="297" y="25"/>
                  </a:cubicBezTo>
                  <a:cubicBezTo>
                    <a:pt x="298" y="26"/>
                    <a:pt x="297" y="25"/>
                    <a:pt x="297" y="26"/>
                  </a:cubicBezTo>
                  <a:cubicBezTo>
                    <a:pt x="297" y="27"/>
                    <a:pt x="297" y="27"/>
                    <a:pt x="297" y="28"/>
                  </a:cubicBezTo>
                  <a:cubicBezTo>
                    <a:pt x="297" y="29"/>
                    <a:pt x="297" y="28"/>
                    <a:pt x="296" y="29"/>
                  </a:cubicBezTo>
                  <a:cubicBezTo>
                    <a:pt x="296" y="29"/>
                    <a:pt x="296" y="29"/>
                    <a:pt x="296" y="30"/>
                  </a:cubicBezTo>
                  <a:cubicBezTo>
                    <a:pt x="297" y="31"/>
                    <a:pt x="297" y="30"/>
                    <a:pt x="297" y="30"/>
                  </a:cubicBezTo>
                  <a:cubicBezTo>
                    <a:pt x="298" y="31"/>
                    <a:pt x="298" y="31"/>
                    <a:pt x="298" y="32"/>
                  </a:cubicBezTo>
                  <a:cubicBezTo>
                    <a:pt x="299" y="33"/>
                    <a:pt x="299" y="32"/>
                    <a:pt x="299" y="32"/>
                  </a:cubicBezTo>
                  <a:cubicBezTo>
                    <a:pt x="299" y="32"/>
                    <a:pt x="300" y="32"/>
                    <a:pt x="300" y="31"/>
                  </a:cubicBezTo>
                  <a:cubicBezTo>
                    <a:pt x="301" y="31"/>
                    <a:pt x="300" y="31"/>
                    <a:pt x="301" y="32"/>
                  </a:cubicBezTo>
                  <a:cubicBezTo>
                    <a:pt x="302" y="32"/>
                    <a:pt x="301" y="32"/>
                    <a:pt x="302" y="32"/>
                  </a:cubicBezTo>
                  <a:cubicBezTo>
                    <a:pt x="302" y="33"/>
                    <a:pt x="302" y="33"/>
                    <a:pt x="303" y="34"/>
                  </a:cubicBezTo>
                  <a:cubicBezTo>
                    <a:pt x="303" y="35"/>
                    <a:pt x="303" y="34"/>
                    <a:pt x="303" y="34"/>
                  </a:cubicBezTo>
                  <a:cubicBezTo>
                    <a:pt x="302" y="35"/>
                    <a:pt x="303" y="35"/>
                    <a:pt x="302" y="36"/>
                  </a:cubicBezTo>
                  <a:cubicBezTo>
                    <a:pt x="302" y="37"/>
                    <a:pt x="302" y="37"/>
                    <a:pt x="302" y="39"/>
                  </a:cubicBezTo>
                  <a:cubicBezTo>
                    <a:pt x="302" y="40"/>
                    <a:pt x="302" y="40"/>
                    <a:pt x="302" y="41"/>
                  </a:cubicBezTo>
                  <a:cubicBezTo>
                    <a:pt x="301" y="42"/>
                    <a:pt x="301" y="42"/>
                    <a:pt x="300" y="43"/>
                  </a:cubicBezTo>
                  <a:cubicBezTo>
                    <a:pt x="300" y="43"/>
                    <a:pt x="300" y="43"/>
                    <a:pt x="301" y="44"/>
                  </a:cubicBezTo>
                  <a:cubicBezTo>
                    <a:pt x="301" y="44"/>
                    <a:pt x="301" y="44"/>
                    <a:pt x="301" y="45"/>
                  </a:cubicBezTo>
                  <a:cubicBezTo>
                    <a:pt x="300" y="46"/>
                    <a:pt x="300" y="46"/>
                    <a:pt x="300" y="47"/>
                  </a:cubicBezTo>
                  <a:cubicBezTo>
                    <a:pt x="300" y="48"/>
                    <a:pt x="300" y="48"/>
                    <a:pt x="299" y="49"/>
                  </a:cubicBezTo>
                  <a:cubicBezTo>
                    <a:pt x="299" y="49"/>
                    <a:pt x="299" y="49"/>
                    <a:pt x="299" y="51"/>
                  </a:cubicBezTo>
                  <a:cubicBezTo>
                    <a:pt x="299" y="52"/>
                    <a:pt x="300" y="51"/>
                    <a:pt x="301" y="50"/>
                  </a:cubicBezTo>
                  <a:cubicBezTo>
                    <a:pt x="301" y="50"/>
                    <a:pt x="301" y="51"/>
                    <a:pt x="301" y="51"/>
                  </a:cubicBezTo>
                  <a:cubicBezTo>
                    <a:pt x="301" y="52"/>
                    <a:pt x="302" y="52"/>
                    <a:pt x="303" y="52"/>
                  </a:cubicBezTo>
                  <a:cubicBezTo>
                    <a:pt x="304" y="52"/>
                    <a:pt x="304" y="52"/>
                    <a:pt x="304" y="52"/>
                  </a:cubicBezTo>
                  <a:cubicBezTo>
                    <a:pt x="304" y="53"/>
                    <a:pt x="304" y="53"/>
                    <a:pt x="305" y="52"/>
                  </a:cubicBezTo>
                  <a:cubicBezTo>
                    <a:pt x="305" y="52"/>
                    <a:pt x="305" y="52"/>
                    <a:pt x="306" y="51"/>
                  </a:cubicBezTo>
                  <a:cubicBezTo>
                    <a:pt x="306" y="50"/>
                    <a:pt x="306" y="51"/>
                    <a:pt x="307" y="51"/>
                  </a:cubicBezTo>
                  <a:cubicBezTo>
                    <a:pt x="307" y="51"/>
                    <a:pt x="307" y="52"/>
                    <a:pt x="307" y="52"/>
                  </a:cubicBezTo>
                  <a:cubicBezTo>
                    <a:pt x="307" y="53"/>
                    <a:pt x="307" y="53"/>
                    <a:pt x="308" y="54"/>
                  </a:cubicBezTo>
                  <a:cubicBezTo>
                    <a:pt x="308" y="55"/>
                    <a:pt x="308" y="54"/>
                    <a:pt x="309" y="55"/>
                  </a:cubicBezTo>
                  <a:cubicBezTo>
                    <a:pt x="310" y="55"/>
                    <a:pt x="309" y="55"/>
                    <a:pt x="309" y="56"/>
                  </a:cubicBezTo>
                  <a:cubicBezTo>
                    <a:pt x="308" y="57"/>
                    <a:pt x="309" y="57"/>
                    <a:pt x="310" y="58"/>
                  </a:cubicBezTo>
                  <a:cubicBezTo>
                    <a:pt x="310" y="58"/>
                    <a:pt x="310" y="58"/>
                    <a:pt x="310" y="59"/>
                  </a:cubicBezTo>
                  <a:cubicBezTo>
                    <a:pt x="310" y="59"/>
                    <a:pt x="310" y="59"/>
                    <a:pt x="311" y="59"/>
                  </a:cubicBezTo>
                  <a:cubicBezTo>
                    <a:pt x="312" y="60"/>
                    <a:pt x="312" y="60"/>
                    <a:pt x="313" y="60"/>
                  </a:cubicBezTo>
                  <a:cubicBezTo>
                    <a:pt x="314" y="60"/>
                    <a:pt x="313" y="60"/>
                    <a:pt x="313" y="60"/>
                  </a:cubicBezTo>
                  <a:cubicBezTo>
                    <a:pt x="314" y="59"/>
                    <a:pt x="314" y="59"/>
                    <a:pt x="314" y="59"/>
                  </a:cubicBezTo>
                  <a:cubicBezTo>
                    <a:pt x="314" y="59"/>
                    <a:pt x="314" y="59"/>
                    <a:pt x="314" y="59"/>
                  </a:cubicBezTo>
                  <a:cubicBezTo>
                    <a:pt x="314" y="59"/>
                    <a:pt x="315" y="58"/>
                    <a:pt x="315" y="58"/>
                  </a:cubicBezTo>
                  <a:cubicBezTo>
                    <a:pt x="315" y="58"/>
                    <a:pt x="315" y="58"/>
                    <a:pt x="315" y="59"/>
                  </a:cubicBezTo>
                  <a:cubicBezTo>
                    <a:pt x="315" y="59"/>
                    <a:pt x="315" y="59"/>
                    <a:pt x="316" y="60"/>
                  </a:cubicBezTo>
                  <a:cubicBezTo>
                    <a:pt x="316" y="60"/>
                    <a:pt x="316" y="60"/>
                    <a:pt x="316" y="61"/>
                  </a:cubicBezTo>
                  <a:cubicBezTo>
                    <a:pt x="316" y="62"/>
                    <a:pt x="316" y="62"/>
                    <a:pt x="316" y="62"/>
                  </a:cubicBezTo>
                  <a:cubicBezTo>
                    <a:pt x="317" y="62"/>
                    <a:pt x="317" y="63"/>
                    <a:pt x="317" y="63"/>
                  </a:cubicBezTo>
                  <a:cubicBezTo>
                    <a:pt x="317" y="63"/>
                    <a:pt x="317" y="62"/>
                    <a:pt x="317" y="62"/>
                  </a:cubicBezTo>
                  <a:cubicBezTo>
                    <a:pt x="318" y="61"/>
                    <a:pt x="317" y="62"/>
                    <a:pt x="318" y="62"/>
                  </a:cubicBezTo>
                  <a:cubicBezTo>
                    <a:pt x="318" y="62"/>
                    <a:pt x="319" y="62"/>
                    <a:pt x="319" y="63"/>
                  </a:cubicBezTo>
                  <a:cubicBezTo>
                    <a:pt x="319" y="64"/>
                    <a:pt x="319" y="63"/>
                    <a:pt x="320" y="63"/>
                  </a:cubicBezTo>
                  <a:cubicBezTo>
                    <a:pt x="321" y="63"/>
                    <a:pt x="321" y="63"/>
                    <a:pt x="321" y="63"/>
                  </a:cubicBezTo>
                  <a:cubicBezTo>
                    <a:pt x="322" y="63"/>
                    <a:pt x="322" y="63"/>
                    <a:pt x="323" y="64"/>
                  </a:cubicBezTo>
                  <a:cubicBezTo>
                    <a:pt x="323" y="65"/>
                    <a:pt x="323" y="65"/>
                    <a:pt x="323" y="65"/>
                  </a:cubicBezTo>
                  <a:cubicBezTo>
                    <a:pt x="323" y="65"/>
                    <a:pt x="323" y="65"/>
                    <a:pt x="322" y="65"/>
                  </a:cubicBezTo>
                  <a:cubicBezTo>
                    <a:pt x="321" y="65"/>
                    <a:pt x="322" y="65"/>
                    <a:pt x="321" y="66"/>
                  </a:cubicBezTo>
                  <a:cubicBezTo>
                    <a:pt x="319" y="68"/>
                    <a:pt x="321" y="66"/>
                    <a:pt x="322" y="66"/>
                  </a:cubicBezTo>
                  <a:cubicBezTo>
                    <a:pt x="323" y="66"/>
                    <a:pt x="323" y="67"/>
                    <a:pt x="323" y="67"/>
                  </a:cubicBezTo>
                  <a:cubicBezTo>
                    <a:pt x="323" y="67"/>
                    <a:pt x="323" y="68"/>
                    <a:pt x="323" y="68"/>
                  </a:cubicBezTo>
                  <a:cubicBezTo>
                    <a:pt x="323" y="69"/>
                    <a:pt x="323" y="69"/>
                    <a:pt x="322" y="69"/>
                  </a:cubicBezTo>
                  <a:cubicBezTo>
                    <a:pt x="322" y="69"/>
                    <a:pt x="322" y="69"/>
                    <a:pt x="321" y="69"/>
                  </a:cubicBezTo>
                  <a:cubicBezTo>
                    <a:pt x="320" y="69"/>
                    <a:pt x="320" y="69"/>
                    <a:pt x="319" y="69"/>
                  </a:cubicBezTo>
                  <a:cubicBezTo>
                    <a:pt x="319" y="68"/>
                    <a:pt x="319" y="69"/>
                    <a:pt x="318" y="69"/>
                  </a:cubicBezTo>
                  <a:cubicBezTo>
                    <a:pt x="317" y="69"/>
                    <a:pt x="318" y="69"/>
                    <a:pt x="317" y="70"/>
                  </a:cubicBezTo>
                  <a:cubicBezTo>
                    <a:pt x="317" y="70"/>
                    <a:pt x="317" y="70"/>
                    <a:pt x="317" y="71"/>
                  </a:cubicBezTo>
                  <a:cubicBezTo>
                    <a:pt x="317" y="72"/>
                    <a:pt x="317" y="71"/>
                    <a:pt x="317" y="72"/>
                  </a:cubicBezTo>
                  <a:cubicBezTo>
                    <a:pt x="316" y="72"/>
                    <a:pt x="316" y="72"/>
                    <a:pt x="315" y="72"/>
                  </a:cubicBezTo>
                  <a:cubicBezTo>
                    <a:pt x="315" y="72"/>
                    <a:pt x="315" y="72"/>
                    <a:pt x="314" y="73"/>
                  </a:cubicBezTo>
                  <a:cubicBezTo>
                    <a:pt x="314" y="74"/>
                    <a:pt x="314" y="74"/>
                    <a:pt x="314" y="75"/>
                  </a:cubicBezTo>
                  <a:cubicBezTo>
                    <a:pt x="314" y="76"/>
                    <a:pt x="314" y="76"/>
                    <a:pt x="314" y="76"/>
                  </a:cubicBezTo>
                  <a:cubicBezTo>
                    <a:pt x="314" y="77"/>
                    <a:pt x="313" y="76"/>
                    <a:pt x="313" y="76"/>
                  </a:cubicBezTo>
                  <a:cubicBezTo>
                    <a:pt x="312" y="76"/>
                    <a:pt x="312" y="76"/>
                    <a:pt x="312" y="77"/>
                  </a:cubicBezTo>
                  <a:cubicBezTo>
                    <a:pt x="311" y="77"/>
                    <a:pt x="311" y="77"/>
                    <a:pt x="312" y="77"/>
                  </a:cubicBezTo>
                  <a:cubicBezTo>
                    <a:pt x="312" y="78"/>
                    <a:pt x="312" y="78"/>
                    <a:pt x="311" y="79"/>
                  </a:cubicBezTo>
                  <a:cubicBezTo>
                    <a:pt x="310" y="79"/>
                    <a:pt x="311" y="79"/>
                    <a:pt x="310" y="79"/>
                  </a:cubicBezTo>
                  <a:cubicBezTo>
                    <a:pt x="310" y="80"/>
                    <a:pt x="310" y="80"/>
                    <a:pt x="310" y="81"/>
                  </a:cubicBezTo>
                  <a:cubicBezTo>
                    <a:pt x="309" y="82"/>
                    <a:pt x="309" y="82"/>
                    <a:pt x="309" y="82"/>
                  </a:cubicBezTo>
                  <a:cubicBezTo>
                    <a:pt x="308" y="83"/>
                    <a:pt x="308" y="83"/>
                    <a:pt x="308" y="83"/>
                  </a:cubicBezTo>
                  <a:cubicBezTo>
                    <a:pt x="308" y="84"/>
                    <a:pt x="308" y="84"/>
                    <a:pt x="308" y="85"/>
                  </a:cubicBezTo>
                  <a:cubicBezTo>
                    <a:pt x="308" y="86"/>
                    <a:pt x="309" y="85"/>
                    <a:pt x="309" y="85"/>
                  </a:cubicBezTo>
                  <a:cubicBezTo>
                    <a:pt x="310" y="86"/>
                    <a:pt x="310" y="85"/>
                    <a:pt x="310" y="85"/>
                  </a:cubicBezTo>
                  <a:cubicBezTo>
                    <a:pt x="311" y="85"/>
                    <a:pt x="310" y="85"/>
                    <a:pt x="310" y="85"/>
                  </a:cubicBezTo>
                  <a:cubicBezTo>
                    <a:pt x="310" y="85"/>
                    <a:pt x="310" y="85"/>
                    <a:pt x="311" y="85"/>
                  </a:cubicBezTo>
                  <a:cubicBezTo>
                    <a:pt x="311" y="86"/>
                    <a:pt x="311" y="85"/>
                    <a:pt x="312" y="85"/>
                  </a:cubicBezTo>
                  <a:cubicBezTo>
                    <a:pt x="312" y="84"/>
                    <a:pt x="312" y="85"/>
                    <a:pt x="312" y="85"/>
                  </a:cubicBezTo>
                  <a:cubicBezTo>
                    <a:pt x="313" y="86"/>
                    <a:pt x="313" y="85"/>
                    <a:pt x="314" y="84"/>
                  </a:cubicBezTo>
                  <a:cubicBezTo>
                    <a:pt x="314" y="84"/>
                    <a:pt x="314" y="84"/>
                    <a:pt x="315" y="83"/>
                  </a:cubicBezTo>
                  <a:cubicBezTo>
                    <a:pt x="316" y="83"/>
                    <a:pt x="315" y="83"/>
                    <a:pt x="316" y="83"/>
                  </a:cubicBezTo>
                  <a:cubicBezTo>
                    <a:pt x="317" y="82"/>
                    <a:pt x="317" y="82"/>
                    <a:pt x="317" y="81"/>
                  </a:cubicBezTo>
                  <a:cubicBezTo>
                    <a:pt x="317" y="80"/>
                    <a:pt x="317" y="80"/>
                    <a:pt x="317" y="80"/>
                  </a:cubicBezTo>
                  <a:cubicBezTo>
                    <a:pt x="318" y="80"/>
                    <a:pt x="319" y="80"/>
                    <a:pt x="320" y="80"/>
                  </a:cubicBezTo>
                  <a:cubicBezTo>
                    <a:pt x="320" y="80"/>
                    <a:pt x="321" y="80"/>
                    <a:pt x="322" y="80"/>
                  </a:cubicBezTo>
                  <a:cubicBezTo>
                    <a:pt x="323" y="81"/>
                    <a:pt x="322" y="80"/>
                    <a:pt x="323" y="80"/>
                  </a:cubicBezTo>
                  <a:cubicBezTo>
                    <a:pt x="324" y="80"/>
                    <a:pt x="323" y="80"/>
                    <a:pt x="324" y="81"/>
                  </a:cubicBezTo>
                  <a:cubicBezTo>
                    <a:pt x="325" y="82"/>
                    <a:pt x="324" y="81"/>
                    <a:pt x="325" y="82"/>
                  </a:cubicBezTo>
                  <a:cubicBezTo>
                    <a:pt x="325" y="83"/>
                    <a:pt x="325" y="82"/>
                    <a:pt x="326" y="82"/>
                  </a:cubicBezTo>
                  <a:cubicBezTo>
                    <a:pt x="327" y="83"/>
                    <a:pt x="327" y="83"/>
                    <a:pt x="327" y="84"/>
                  </a:cubicBezTo>
                  <a:cubicBezTo>
                    <a:pt x="327" y="85"/>
                    <a:pt x="327" y="86"/>
                    <a:pt x="327" y="86"/>
                  </a:cubicBezTo>
                  <a:cubicBezTo>
                    <a:pt x="327" y="86"/>
                    <a:pt x="328" y="87"/>
                    <a:pt x="328" y="87"/>
                  </a:cubicBezTo>
                  <a:cubicBezTo>
                    <a:pt x="328" y="88"/>
                    <a:pt x="328" y="87"/>
                    <a:pt x="328" y="88"/>
                  </a:cubicBezTo>
                  <a:cubicBezTo>
                    <a:pt x="328" y="89"/>
                    <a:pt x="328" y="88"/>
                    <a:pt x="327" y="89"/>
                  </a:cubicBezTo>
                  <a:cubicBezTo>
                    <a:pt x="327" y="90"/>
                    <a:pt x="327" y="89"/>
                    <a:pt x="327" y="90"/>
                  </a:cubicBezTo>
                  <a:cubicBezTo>
                    <a:pt x="326" y="90"/>
                    <a:pt x="326" y="90"/>
                    <a:pt x="326" y="91"/>
                  </a:cubicBezTo>
                  <a:cubicBezTo>
                    <a:pt x="326" y="91"/>
                    <a:pt x="326" y="91"/>
                    <a:pt x="326" y="92"/>
                  </a:cubicBezTo>
                  <a:cubicBezTo>
                    <a:pt x="326" y="92"/>
                    <a:pt x="326" y="92"/>
                    <a:pt x="325" y="93"/>
                  </a:cubicBezTo>
                  <a:cubicBezTo>
                    <a:pt x="325" y="93"/>
                    <a:pt x="325" y="93"/>
                    <a:pt x="325" y="94"/>
                  </a:cubicBezTo>
                  <a:cubicBezTo>
                    <a:pt x="325" y="94"/>
                    <a:pt x="325" y="94"/>
                    <a:pt x="326" y="94"/>
                  </a:cubicBezTo>
                  <a:cubicBezTo>
                    <a:pt x="326" y="94"/>
                    <a:pt x="326" y="94"/>
                    <a:pt x="326" y="95"/>
                  </a:cubicBezTo>
                  <a:cubicBezTo>
                    <a:pt x="327" y="95"/>
                    <a:pt x="327" y="95"/>
                    <a:pt x="327" y="96"/>
                  </a:cubicBezTo>
                  <a:cubicBezTo>
                    <a:pt x="327" y="96"/>
                    <a:pt x="326" y="96"/>
                    <a:pt x="326" y="97"/>
                  </a:cubicBezTo>
                  <a:cubicBezTo>
                    <a:pt x="326" y="97"/>
                    <a:pt x="326" y="97"/>
                    <a:pt x="327" y="98"/>
                  </a:cubicBezTo>
                  <a:cubicBezTo>
                    <a:pt x="327" y="98"/>
                    <a:pt x="326" y="98"/>
                    <a:pt x="326" y="99"/>
                  </a:cubicBezTo>
                  <a:cubicBezTo>
                    <a:pt x="326" y="99"/>
                    <a:pt x="326" y="99"/>
                    <a:pt x="326" y="99"/>
                  </a:cubicBezTo>
                  <a:cubicBezTo>
                    <a:pt x="326" y="99"/>
                    <a:pt x="326" y="99"/>
                    <a:pt x="325" y="99"/>
                  </a:cubicBezTo>
                  <a:cubicBezTo>
                    <a:pt x="324" y="99"/>
                    <a:pt x="325" y="100"/>
                    <a:pt x="325" y="100"/>
                  </a:cubicBezTo>
                  <a:cubicBezTo>
                    <a:pt x="325" y="100"/>
                    <a:pt x="325" y="100"/>
                    <a:pt x="325" y="101"/>
                  </a:cubicBezTo>
                  <a:cubicBezTo>
                    <a:pt x="325" y="101"/>
                    <a:pt x="325" y="101"/>
                    <a:pt x="325" y="102"/>
                  </a:cubicBezTo>
                  <a:cubicBezTo>
                    <a:pt x="325" y="103"/>
                    <a:pt x="325" y="103"/>
                    <a:pt x="325" y="103"/>
                  </a:cubicBezTo>
                  <a:cubicBezTo>
                    <a:pt x="325" y="104"/>
                    <a:pt x="325" y="103"/>
                    <a:pt x="326" y="103"/>
                  </a:cubicBezTo>
                  <a:cubicBezTo>
                    <a:pt x="327" y="103"/>
                    <a:pt x="326" y="103"/>
                    <a:pt x="327" y="103"/>
                  </a:cubicBezTo>
                  <a:cubicBezTo>
                    <a:pt x="327" y="104"/>
                    <a:pt x="327" y="104"/>
                    <a:pt x="327" y="104"/>
                  </a:cubicBezTo>
                  <a:cubicBezTo>
                    <a:pt x="328" y="105"/>
                    <a:pt x="327" y="105"/>
                    <a:pt x="327" y="106"/>
                  </a:cubicBezTo>
                  <a:cubicBezTo>
                    <a:pt x="327" y="107"/>
                    <a:pt x="328" y="106"/>
                    <a:pt x="328" y="107"/>
                  </a:cubicBezTo>
                  <a:cubicBezTo>
                    <a:pt x="328" y="108"/>
                    <a:pt x="328" y="107"/>
                    <a:pt x="329" y="108"/>
                  </a:cubicBezTo>
                  <a:cubicBezTo>
                    <a:pt x="329" y="109"/>
                    <a:pt x="329" y="108"/>
                    <a:pt x="329" y="109"/>
                  </a:cubicBezTo>
                  <a:cubicBezTo>
                    <a:pt x="329" y="110"/>
                    <a:pt x="329" y="109"/>
                    <a:pt x="329" y="110"/>
                  </a:cubicBezTo>
                  <a:cubicBezTo>
                    <a:pt x="329" y="111"/>
                    <a:pt x="329" y="111"/>
                    <a:pt x="330" y="112"/>
                  </a:cubicBezTo>
                  <a:cubicBezTo>
                    <a:pt x="330" y="113"/>
                    <a:pt x="330" y="112"/>
                    <a:pt x="331" y="112"/>
                  </a:cubicBezTo>
                  <a:cubicBezTo>
                    <a:pt x="332" y="112"/>
                    <a:pt x="331" y="112"/>
                    <a:pt x="332" y="112"/>
                  </a:cubicBezTo>
                  <a:cubicBezTo>
                    <a:pt x="332" y="112"/>
                    <a:pt x="333" y="111"/>
                    <a:pt x="333" y="111"/>
                  </a:cubicBezTo>
                  <a:cubicBezTo>
                    <a:pt x="334" y="111"/>
                    <a:pt x="334" y="111"/>
                    <a:pt x="334" y="110"/>
                  </a:cubicBezTo>
                  <a:cubicBezTo>
                    <a:pt x="335" y="110"/>
                    <a:pt x="335" y="110"/>
                    <a:pt x="335" y="110"/>
                  </a:cubicBezTo>
                  <a:cubicBezTo>
                    <a:pt x="336" y="110"/>
                    <a:pt x="336" y="110"/>
                    <a:pt x="336" y="111"/>
                  </a:cubicBezTo>
                  <a:cubicBezTo>
                    <a:pt x="336" y="111"/>
                    <a:pt x="336" y="111"/>
                    <a:pt x="335" y="112"/>
                  </a:cubicBezTo>
                  <a:cubicBezTo>
                    <a:pt x="335" y="112"/>
                    <a:pt x="335" y="112"/>
                    <a:pt x="336" y="113"/>
                  </a:cubicBezTo>
                  <a:cubicBezTo>
                    <a:pt x="336" y="114"/>
                    <a:pt x="336" y="114"/>
                    <a:pt x="336" y="114"/>
                  </a:cubicBezTo>
                  <a:cubicBezTo>
                    <a:pt x="336" y="115"/>
                    <a:pt x="337" y="116"/>
                    <a:pt x="337" y="116"/>
                  </a:cubicBezTo>
                  <a:cubicBezTo>
                    <a:pt x="337" y="116"/>
                    <a:pt x="337" y="116"/>
                    <a:pt x="338" y="116"/>
                  </a:cubicBezTo>
                  <a:cubicBezTo>
                    <a:pt x="338" y="116"/>
                    <a:pt x="338" y="117"/>
                    <a:pt x="339" y="117"/>
                  </a:cubicBezTo>
                  <a:cubicBezTo>
                    <a:pt x="339" y="117"/>
                    <a:pt x="340" y="116"/>
                    <a:pt x="340" y="116"/>
                  </a:cubicBezTo>
                  <a:cubicBezTo>
                    <a:pt x="340" y="116"/>
                    <a:pt x="340" y="116"/>
                    <a:pt x="341" y="116"/>
                  </a:cubicBezTo>
                  <a:cubicBezTo>
                    <a:pt x="341" y="116"/>
                    <a:pt x="341" y="116"/>
                    <a:pt x="341" y="116"/>
                  </a:cubicBezTo>
                  <a:cubicBezTo>
                    <a:pt x="341" y="117"/>
                    <a:pt x="342" y="117"/>
                    <a:pt x="342" y="118"/>
                  </a:cubicBezTo>
                  <a:cubicBezTo>
                    <a:pt x="342" y="119"/>
                    <a:pt x="342" y="118"/>
                    <a:pt x="342" y="119"/>
                  </a:cubicBezTo>
                  <a:cubicBezTo>
                    <a:pt x="343" y="120"/>
                    <a:pt x="342" y="120"/>
                    <a:pt x="342" y="120"/>
                  </a:cubicBezTo>
                  <a:cubicBezTo>
                    <a:pt x="342" y="120"/>
                    <a:pt x="343" y="120"/>
                    <a:pt x="343" y="120"/>
                  </a:cubicBezTo>
                  <a:cubicBezTo>
                    <a:pt x="343" y="120"/>
                    <a:pt x="343" y="120"/>
                    <a:pt x="343" y="121"/>
                  </a:cubicBezTo>
                  <a:cubicBezTo>
                    <a:pt x="343" y="121"/>
                    <a:pt x="343" y="121"/>
                    <a:pt x="343" y="122"/>
                  </a:cubicBezTo>
                  <a:cubicBezTo>
                    <a:pt x="343" y="123"/>
                    <a:pt x="343" y="123"/>
                    <a:pt x="342" y="123"/>
                  </a:cubicBezTo>
                  <a:cubicBezTo>
                    <a:pt x="342" y="123"/>
                    <a:pt x="342" y="123"/>
                    <a:pt x="342" y="124"/>
                  </a:cubicBezTo>
                  <a:cubicBezTo>
                    <a:pt x="342" y="125"/>
                    <a:pt x="342" y="125"/>
                    <a:pt x="342" y="125"/>
                  </a:cubicBezTo>
                  <a:cubicBezTo>
                    <a:pt x="342" y="125"/>
                    <a:pt x="341" y="125"/>
                    <a:pt x="341" y="125"/>
                  </a:cubicBezTo>
                  <a:cubicBezTo>
                    <a:pt x="341" y="125"/>
                    <a:pt x="341" y="126"/>
                    <a:pt x="341" y="126"/>
                  </a:cubicBezTo>
                  <a:cubicBezTo>
                    <a:pt x="341" y="126"/>
                    <a:pt x="341" y="128"/>
                    <a:pt x="340" y="128"/>
                  </a:cubicBezTo>
                  <a:cubicBezTo>
                    <a:pt x="340" y="129"/>
                    <a:pt x="339" y="128"/>
                    <a:pt x="339" y="129"/>
                  </a:cubicBezTo>
                  <a:cubicBezTo>
                    <a:pt x="338" y="129"/>
                    <a:pt x="338" y="129"/>
                    <a:pt x="337" y="130"/>
                  </a:cubicBezTo>
                  <a:cubicBezTo>
                    <a:pt x="337" y="130"/>
                    <a:pt x="337" y="130"/>
                    <a:pt x="336" y="130"/>
                  </a:cubicBezTo>
                  <a:cubicBezTo>
                    <a:pt x="336" y="130"/>
                    <a:pt x="336" y="129"/>
                    <a:pt x="335" y="130"/>
                  </a:cubicBezTo>
                  <a:cubicBezTo>
                    <a:pt x="335" y="130"/>
                    <a:pt x="335" y="130"/>
                    <a:pt x="335" y="131"/>
                  </a:cubicBezTo>
                  <a:cubicBezTo>
                    <a:pt x="334" y="132"/>
                    <a:pt x="334" y="132"/>
                    <a:pt x="334" y="133"/>
                  </a:cubicBezTo>
                  <a:cubicBezTo>
                    <a:pt x="333" y="133"/>
                    <a:pt x="333" y="133"/>
                    <a:pt x="333" y="134"/>
                  </a:cubicBezTo>
                  <a:cubicBezTo>
                    <a:pt x="334" y="134"/>
                    <a:pt x="333" y="134"/>
                    <a:pt x="334" y="134"/>
                  </a:cubicBezTo>
                  <a:cubicBezTo>
                    <a:pt x="335" y="134"/>
                    <a:pt x="335" y="133"/>
                    <a:pt x="335" y="134"/>
                  </a:cubicBezTo>
                  <a:cubicBezTo>
                    <a:pt x="335" y="134"/>
                    <a:pt x="335" y="135"/>
                    <a:pt x="335" y="135"/>
                  </a:cubicBezTo>
                  <a:cubicBezTo>
                    <a:pt x="334" y="135"/>
                    <a:pt x="333" y="136"/>
                    <a:pt x="333" y="136"/>
                  </a:cubicBezTo>
                  <a:cubicBezTo>
                    <a:pt x="333" y="136"/>
                    <a:pt x="333" y="136"/>
                    <a:pt x="333" y="136"/>
                  </a:cubicBezTo>
                  <a:cubicBezTo>
                    <a:pt x="333" y="136"/>
                    <a:pt x="333" y="136"/>
                    <a:pt x="333" y="136"/>
                  </a:cubicBezTo>
                  <a:cubicBezTo>
                    <a:pt x="333" y="137"/>
                    <a:pt x="333" y="136"/>
                    <a:pt x="333" y="137"/>
                  </a:cubicBezTo>
                  <a:cubicBezTo>
                    <a:pt x="333" y="137"/>
                    <a:pt x="333" y="137"/>
                    <a:pt x="334" y="137"/>
                  </a:cubicBezTo>
                  <a:cubicBezTo>
                    <a:pt x="334" y="137"/>
                    <a:pt x="335" y="138"/>
                    <a:pt x="335" y="138"/>
                  </a:cubicBezTo>
                  <a:cubicBezTo>
                    <a:pt x="335" y="138"/>
                    <a:pt x="334" y="138"/>
                    <a:pt x="334" y="139"/>
                  </a:cubicBezTo>
                  <a:cubicBezTo>
                    <a:pt x="334" y="139"/>
                    <a:pt x="335" y="139"/>
                    <a:pt x="335" y="139"/>
                  </a:cubicBezTo>
                  <a:cubicBezTo>
                    <a:pt x="335" y="139"/>
                    <a:pt x="335" y="139"/>
                    <a:pt x="335" y="139"/>
                  </a:cubicBezTo>
                  <a:cubicBezTo>
                    <a:pt x="335" y="139"/>
                    <a:pt x="336" y="140"/>
                    <a:pt x="336" y="140"/>
                  </a:cubicBezTo>
                  <a:cubicBezTo>
                    <a:pt x="336" y="141"/>
                    <a:pt x="336" y="141"/>
                    <a:pt x="336" y="141"/>
                  </a:cubicBezTo>
                  <a:cubicBezTo>
                    <a:pt x="336" y="142"/>
                    <a:pt x="336" y="142"/>
                    <a:pt x="336" y="142"/>
                  </a:cubicBezTo>
                  <a:cubicBezTo>
                    <a:pt x="336" y="142"/>
                    <a:pt x="335" y="142"/>
                    <a:pt x="335" y="142"/>
                  </a:cubicBezTo>
                  <a:cubicBezTo>
                    <a:pt x="335" y="143"/>
                    <a:pt x="336" y="144"/>
                    <a:pt x="336" y="144"/>
                  </a:cubicBezTo>
                  <a:cubicBezTo>
                    <a:pt x="336" y="144"/>
                    <a:pt x="336" y="144"/>
                    <a:pt x="335" y="144"/>
                  </a:cubicBezTo>
                  <a:cubicBezTo>
                    <a:pt x="335" y="144"/>
                    <a:pt x="335" y="144"/>
                    <a:pt x="335" y="145"/>
                  </a:cubicBezTo>
                  <a:cubicBezTo>
                    <a:pt x="335" y="145"/>
                    <a:pt x="335" y="145"/>
                    <a:pt x="335" y="145"/>
                  </a:cubicBezTo>
                  <a:cubicBezTo>
                    <a:pt x="335" y="145"/>
                    <a:pt x="335" y="145"/>
                    <a:pt x="335" y="146"/>
                  </a:cubicBezTo>
                  <a:cubicBezTo>
                    <a:pt x="335" y="146"/>
                    <a:pt x="334" y="146"/>
                    <a:pt x="335" y="146"/>
                  </a:cubicBezTo>
                  <a:cubicBezTo>
                    <a:pt x="335" y="147"/>
                    <a:pt x="335" y="147"/>
                    <a:pt x="335" y="147"/>
                  </a:cubicBezTo>
                  <a:cubicBezTo>
                    <a:pt x="335" y="147"/>
                    <a:pt x="335" y="148"/>
                    <a:pt x="335" y="148"/>
                  </a:cubicBezTo>
                  <a:cubicBezTo>
                    <a:pt x="335" y="148"/>
                    <a:pt x="335" y="149"/>
                    <a:pt x="335" y="149"/>
                  </a:cubicBezTo>
                  <a:cubicBezTo>
                    <a:pt x="335" y="150"/>
                    <a:pt x="335" y="150"/>
                    <a:pt x="335" y="150"/>
                  </a:cubicBezTo>
                  <a:cubicBezTo>
                    <a:pt x="335" y="151"/>
                    <a:pt x="335" y="151"/>
                    <a:pt x="335" y="151"/>
                  </a:cubicBezTo>
                  <a:cubicBezTo>
                    <a:pt x="335" y="152"/>
                    <a:pt x="333" y="151"/>
                    <a:pt x="333" y="152"/>
                  </a:cubicBezTo>
                  <a:cubicBezTo>
                    <a:pt x="333" y="152"/>
                    <a:pt x="334" y="153"/>
                    <a:pt x="334" y="153"/>
                  </a:cubicBezTo>
                  <a:cubicBezTo>
                    <a:pt x="334" y="153"/>
                    <a:pt x="334" y="153"/>
                    <a:pt x="334" y="154"/>
                  </a:cubicBezTo>
                  <a:cubicBezTo>
                    <a:pt x="333" y="154"/>
                    <a:pt x="333" y="154"/>
                    <a:pt x="333" y="154"/>
                  </a:cubicBezTo>
                  <a:cubicBezTo>
                    <a:pt x="333" y="154"/>
                    <a:pt x="334" y="154"/>
                    <a:pt x="334" y="155"/>
                  </a:cubicBezTo>
                  <a:cubicBezTo>
                    <a:pt x="334" y="155"/>
                    <a:pt x="334" y="155"/>
                    <a:pt x="334" y="156"/>
                  </a:cubicBezTo>
                  <a:cubicBezTo>
                    <a:pt x="333" y="156"/>
                    <a:pt x="333" y="156"/>
                    <a:pt x="333" y="156"/>
                  </a:cubicBezTo>
                  <a:cubicBezTo>
                    <a:pt x="334" y="157"/>
                    <a:pt x="335" y="156"/>
                    <a:pt x="335" y="156"/>
                  </a:cubicBezTo>
                  <a:cubicBezTo>
                    <a:pt x="335" y="157"/>
                    <a:pt x="335" y="157"/>
                    <a:pt x="335" y="157"/>
                  </a:cubicBezTo>
                  <a:cubicBezTo>
                    <a:pt x="335" y="157"/>
                    <a:pt x="334" y="158"/>
                    <a:pt x="335" y="159"/>
                  </a:cubicBezTo>
                  <a:cubicBezTo>
                    <a:pt x="335" y="159"/>
                    <a:pt x="335" y="159"/>
                    <a:pt x="336" y="160"/>
                  </a:cubicBezTo>
                  <a:cubicBezTo>
                    <a:pt x="337" y="161"/>
                    <a:pt x="337" y="161"/>
                    <a:pt x="338" y="162"/>
                  </a:cubicBezTo>
                  <a:cubicBezTo>
                    <a:pt x="339" y="163"/>
                    <a:pt x="339" y="163"/>
                    <a:pt x="339" y="163"/>
                  </a:cubicBezTo>
                  <a:cubicBezTo>
                    <a:pt x="340" y="163"/>
                    <a:pt x="340" y="162"/>
                    <a:pt x="341" y="162"/>
                  </a:cubicBezTo>
                  <a:cubicBezTo>
                    <a:pt x="341" y="162"/>
                    <a:pt x="341" y="163"/>
                    <a:pt x="342" y="163"/>
                  </a:cubicBezTo>
                  <a:cubicBezTo>
                    <a:pt x="342" y="163"/>
                    <a:pt x="342" y="162"/>
                    <a:pt x="343" y="162"/>
                  </a:cubicBezTo>
                  <a:cubicBezTo>
                    <a:pt x="344" y="162"/>
                    <a:pt x="344" y="161"/>
                    <a:pt x="345" y="161"/>
                  </a:cubicBezTo>
                  <a:cubicBezTo>
                    <a:pt x="346" y="161"/>
                    <a:pt x="346" y="161"/>
                    <a:pt x="347" y="161"/>
                  </a:cubicBezTo>
                  <a:cubicBezTo>
                    <a:pt x="347" y="161"/>
                    <a:pt x="348" y="161"/>
                    <a:pt x="348" y="161"/>
                  </a:cubicBezTo>
                  <a:cubicBezTo>
                    <a:pt x="348" y="162"/>
                    <a:pt x="348" y="163"/>
                    <a:pt x="347" y="163"/>
                  </a:cubicBezTo>
                  <a:cubicBezTo>
                    <a:pt x="347" y="164"/>
                    <a:pt x="347" y="164"/>
                    <a:pt x="347" y="164"/>
                  </a:cubicBezTo>
                  <a:cubicBezTo>
                    <a:pt x="347" y="164"/>
                    <a:pt x="348" y="164"/>
                    <a:pt x="347" y="165"/>
                  </a:cubicBezTo>
                  <a:cubicBezTo>
                    <a:pt x="347" y="165"/>
                    <a:pt x="346" y="165"/>
                    <a:pt x="346" y="166"/>
                  </a:cubicBezTo>
                  <a:cubicBezTo>
                    <a:pt x="346" y="166"/>
                    <a:pt x="346" y="166"/>
                    <a:pt x="346" y="167"/>
                  </a:cubicBezTo>
                  <a:cubicBezTo>
                    <a:pt x="346" y="167"/>
                    <a:pt x="346" y="167"/>
                    <a:pt x="346" y="168"/>
                  </a:cubicBezTo>
                  <a:cubicBezTo>
                    <a:pt x="345" y="169"/>
                    <a:pt x="346" y="169"/>
                    <a:pt x="345" y="170"/>
                  </a:cubicBezTo>
                  <a:cubicBezTo>
                    <a:pt x="345" y="171"/>
                    <a:pt x="344" y="171"/>
                    <a:pt x="345" y="172"/>
                  </a:cubicBezTo>
                  <a:cubicBezTo>
                    <a:pt x="345" y="172"/>
                    <a:pt x="344" y="172"/>
                    <a:pt x="345" y="172"/>
                  </a:cubicBezTo>
                  <a:cubicBezTo>
                    <a:pt x="346" y="173"/>
                    <a:pt x="346" y="174"/>
                    <a:pt x="347" y="174"/>
                  </a:cubicBezTo>
                  <a:cubicBezTo>
                    <a:pt x="347" y="174"/>
                    <a:pt x="347" y="174"/>
                    <a:pt x="348" y="174"/>
                  </a:cubicBezTo>
                  <a:cubicBezTo>
                    <a:pt x="348" y="173"/>
                    <a:pt x="349" y="173"/>
                    <a:pt x="349" y="173"/>
                  </a:cubicBezTo>
                  <a:cubicBezTo>
                    <a:pt x="349" y="174"/>
                    <a:pt x="349" y="174"/>
                    <a:pt x="349" y="174"/>
                  </a:cubicBezTo>
                  <a:cubicBezTo>
                    <a:pt x="349" y="175"/>
                    <a:pt x="349" y="175"/>
                    <a:pt x="350" y="175"/>
                  </a:cubicBezTo>
                  <a:cubicBezTo>
                    <a:pt x="351" y="176"/>
                    <a:pt x="351" y="176"/>
                    <a:pt x="351" y="176"/>
                  </a:cubicBezTo>
                  <a:cubicBezTo>
                    <a:pt x="351" y="176"/>
                    <a:pt x="350" y="176"/>
                    <a:pt x="351" y="177"/>
                  </a:cubicBezTo>
                  <a:cubicBezTo>
                    <a:pt x="352" y="177"/>
                    <a:pt x="352" y="177"/>
                    <a:pt x="352" y="177"/>
                  </a:cubicBezTo>
                  <a:cubicBezTo>
                    <a:pt x="353" y="178"/>
                    <a:pt x="354" y="178"/>
                    <a:pt x="354" y="178"/>
                  </a:cubicBezTo>
                  <a:cubicBezTo>
                    <a:pt x="353" y="179"/>
                    <a:pt x="352" y="179"/>
                    <a:pt x="351" y="179"/>
                  </a:cubicBezTo>
                  <a:cubicBezTo>
                    <a:pt x="350" y="179"/>
                    <a:pt x="350" y="178"/>
                    <a:pt x="350" y="179"/>
                  </a:cubicBezTo>
                  <a:cubicBezTo>
                    <a:pt x="349" y="179"/>
                    <a:pt x="349" y="179"/>
                    <a:pt x="349" y="179"/>
                  </a:cubicBezTo>
                  <a:cubicBezTo>
                    <a:pt x="348" y="179"/>
                    <a:pt x="348" y="179"/>
                    <a:pt x="347" y="180"/>
                  </a:cubicBezTo>
                  <a:cubicBezTo>
                    <a:pt x="347" y="181"/>
                    <a:pt x="347" y="181"/>
                    <a:pt x="347" y="181"/>
                  </a:cubicBezTo>
                  <a:cubicBezTo>
                    <a:pt x="347" y="181"/>
                    <a:pt x="346" y="181"/>
                    <a:pt x="346" y="181"/>
                  </a:cubicBezTo>
                  <a:cubicBezTo>
                    <a:pt x="345" y="182"/>
                    <a:pt x="345" y="182"/>
                    <a:pt x="345" y="182"/>
                  </a:cubicBezTo>
                  <a:cubicBezTo>
                    <a:pt x="345" y="182"/>
                    <a:pt x="344" y="183"/>
                    <a:pt x="344" y="183"/>
                  </a:cubicBezTo>
                  <a:cubicBezTo>
                    <a:pt x="344" y="183"/>
                    <a:pt x="343" y="183"/>
                    <a:pt x="344" y="184"/>
                  </a:cubicBezTo>
                  <a:cubicBezTo>
                    <a:pt x="344" y="185"/>
                    <a:pt x="344" y="185"/>
                    <a:pt x="344" y="185"/>
                  </a:cubicBezTo>
                  <a:cubicBezTo>
                    <a:pt x="344" y="186"/>
                    <a:pt x="345" y="185"/>
                    <a:pt x="344" y="186"/>
                  </a:cubicBezTo>
                  <a:cubicBezTo>
                    <a:pt x="343" y="187"/>
                    <a:pt x="343" y="186"/>
                    <a:pt x="343" y="187"/>
                  </a:cubicBezTo>
                  <a:cubicBezTo>
                    <a:pt x="344" y="188"/>
                    <a:pt x="344" y="188"/>
                    <a:pt x="344" y="188"/>
                  </a:cubicBezTo>
                  <a:cubicBezTo>
                    <a:pt x="344" y="188"/>
                    <a:pt x="345" y="188"/>
                    <a:pt x="344" y="189"/>
                  </a:cubicBezTo>
                  <a:cubicBezTo>
                    <a:pt x="343" y="190"/>
                    <a:pt x="343" y="190"/>
                    <a:pt x="342" y="190"/>
                  </a:cubicBezTo>
                  <a:cubicBezTo>
                    <a:pt x="342" y="190"/>
                    <a:pt x="341" y="191"/>
                    <a:pt x="342" y="191"/>
                  </a:cubicBezTo>
                  <a:cubicBezTo>
                    <a:pt x="342" y="192"/>
                    <a:pt x="343" y="193"/>
                    <a:pt x="343" y="193"/>
                  </a:cubicBezTo>
                  <a:cubicBezTo>
                    <a:pt x="343" y="193"/>
                    <a:pt x="343" y="193"/>
                    <a:pt x="344" y="193"/>
                  </a:cubicBezTo>
                  <a:cubicBezTo>
                    <a:pt x="346" y="193"/>
                    <a:pt x="345" y="192"/>
                    <a:pt x="346" y="192"/>
                  </a:cubicBezTo>
                  <a:cubicBezTo>
                    <a:pt x="347" y="192"/>
                    <a:pt x="347" y="192"/>
                    <a:pt x="347" y="193"/>
                  </a:cubicBezTo>
                  <a:cubicBezTo>
                    <a:pt x="348" y="194"/>
                    <a:pt x="347" y="194"/>
                    <a:pt x="348" y="194"/>
                  </a:cubicBezTo>
                  <a:cubicBezTo>
                    <a:pt x="349" y="194"/>
                    <a:pt x="349" y="194"/>
                    <a:pt x="349" y="194"/>
                  </a:cubicBezTo>
                  <a:cubicBezTo>
                    <a:pt x="349" y="194"/>
                    <a:pt x="349" y="194"/>
                    <a:pt x="350" y="194"/>
                  </a:cubicBezTo>
                  <a:cubicBezTo>
                    <a:pt x="351" y="194"/>
                    <a:pt x="351" y="194"/>
                    <a:pt x="351" y="194"/>
                  </a:cubicBezTo>
                  <a:cubicBezTo>
                    <a:pt x="352" y="194"/>
                    <a:pt x="351" y="194"/>
                    <a:pt x="351" y="195"/>
                  </a:cubicBezTo>
                  <a:cubicBezTo>
                    <a:pt x="352" y="195"/>
                    <a:pt x="352" y="195"/>
                    <a:pt x="352" y="196"/>
                  </a:cubicBezTo>
                  <a:cubicBezTo>
                    <a:pt x="353" y="196"/>
                    <a:pt x="353" y="196"/>
                    <a:pt x="353" y="197"/>
                  </a:cubicBezTo>
                  <a:cubicBezTo>
                    <a:pt x="353" y="198"/>
                    <a:pt x="352" y="198"/>
                    <a:pt x="353" y="198"/>
                  </a:cubicBezTo>
                  <a:cubicBezTo>
                    <a:pt x="354" y="199"/>
                    <a:pt x="354" y="199"/>
                    <a:pt x="355" y="199"/>
                  </a:cubicBezTo>
                  <a:cubicBezTo>
                    <a:pt x="355" y="200"/>
                    <a:pt x="355" y="199"/>
                    <a:pt x="356" y="200"/>
                  </a:cubicBezTo>
                  <a:cubicBezTo>
                    <a:pt x="356" y="200"/>
                    <a:pt x="356" y="200"/>
                    <a:pt x="356" y="201"/>
                  </a:cubicBezTo>
                  <a:cubicBezTo>
                    <a:pt x="356" y="203"/>
                    <a:pt x="356" y="202"/>
                    <a:pt x="356" y="203"/>
                  </a:cubicBezTo>
                  <a:cubicBezTo>
                    <a:pt x="356" y="205"/>
                    <a:pt x="355" y="205"/>
                    <a:pt x="356" y="205"/>
                  </a:cubicBezTo>
                  <a:cubicBezTo>
                    <a:pt x="357" y="206"/>
                    <a:pt x="357" y="205"/>
                    <a:pt x="357" y="207"/>
                  </a:cubicBezTo>
                  <a:cubicBezTo>
                    <a:pt x="357" y="208"/>
                    <a:pt x="357" y="208"/>
                    <a:pt x="357" y="208"/>
                  </a:cubicBezTo>
                  <a:cubicBezTo>
                    <a:pt x="357" y="209"/>
                    <a:pt x="356" y="209"/>
                    <a:pt x="356" y="210"/>
                  </a:cubicBezTo>
                  <a:cubicBezTo>
                    <a:pt x="357" y="211"/>
                    <a:pt x="358" y="211"/>
                    <a:pt x="358" y="212"/>
                  </a:cubicBezTo>
                  <a:cubicBezTo>
                    <a:pt x="358" y="212"/>
                    <a:pt x="359" y="212"/>
                    <a:pt x="358" y="213"/>
                  </a:cubicBezTo>
                  <a:cubicBezTo>
                    <a:pt x="357" y="213"/>
                    <a:pt x="357" y="212"/>
                    <a:pt x="357" y="213"/>
                  </a:cubicBezTo>
                  <a:cubicBezTo>
                    <a:pt x="356" y="213"/>
                    <a:pt x="356" y="213"/>
                    <a:pt x="355" y="213"/>
                  </a:cubicBezTo>
                  <a:cubicBezTo>
                    <a:pt x="354" y="213"/>
                    <a:pt x="355" y="213"/>
                    <a:pt x="354" y="213"/>
                  </a:cubicBezTo>
                  <a:cubicBezTo>
                    <a:pt x="353" y="212"/>
                    <a:pt x="353" y="212"/>
                    <a:pt x="352" y="210"/>
                  </a:cubicBezTo>
                  <a:cubicBezTo>
                    <a:pt x="352" y="209"/>
                    <a:pt x="352" y="208"/>
                    <a:pt x="351" y="208"/>
                  </a:cubicBezTo>
                  <a:cubicBezTo>
                    <a:pt x="350" y="207"/>
                    <a:pt x="350" y="206"/>
                    <a:pt x="349" y="207"/>
                  </a:cubicBezTo>
                  <a:cubicBezTo>
                    <a:pt x="349" y="207"/>
                    <a:pt x="349" y="207"/>
                    <a:pt x="349" y="208"/>
                  </a:cubicBezTo>
                  <a:cubicBezTo>
                    <a:pt x="349" y="209"/>
                    <a:pt x="349" y="209"/>
                    <a:pt x="349" y="210"/>
                  </a:cubicBezTo>
                  <a:cubicBezTo>
                    <a:pt x="349" y="210"/>
                    <a:pt x="349" y="210"/>
                    <a:pt x="348" y="210"/>
                  </a:cubicBezTo>
                  <a:cubicBezTo>
                    <a:pt x="347" y="210"/>
                    <a:pt x="347" y="210"/>
                    <a:pt x="347" y="210"/>
                  </a:cubicBezTo>
                  <a:cubicBezTo>
                    <a:pt x="346" y="210"/>
                    <a:pt x="347" y="211"/>
                    <a:pt x="346" y="211"/>
                  </a:cubicBezTo>
                  <a:cubicBezTo>
                    <a:pt x="346" y="211"/>
                    <a:pt x="345" y="210"/>
                    <a:pt x="345" y="210"/>
                  </a:cubicBezTo>
                  <a:cubicBezTo>
                    <a:pt x="345" y="210"/>
                    <a:pt x="345" y="210"/>
                    <a:pt x="345" y="209"/>
                  </a:cubicBezTo>
                  <a:cubicBezTo>
                    <a:pt x="345" y="209"/>
                    <a:pt x="345" y="208"/>
                    <a:pt x="345" y="208"/>
                  </a:cubicBezTo>
                  <a:cubicBezTo>
                    <a:pt x="345" y="208"/>
                    <a:pt x="345" y="207"/>
                    <a:pt x="345" y="207"/>
                  </a:cubicBezTo>
                  <a:cubicBezTo>
                    <a:pt x="344" y="207"/>
                    <a:pt x="344" y="207"/>
                    <a:pt x="344" y="207"/>
                  </a:cubicBezTo>
                  <a:cubicBezTo>
                    <a:pt x="344" y="207"/>
                    <a:pt x="343" y="206"/>
                    <a:pt x="343" y="207"/>
                  </a:cubicBezTo>
                  <a:cubicBezTo>
                    <a:pt x="343" y="207"/>
                    <a:pt x="342" y="207"/>
                    <a:pt x="342" y="207"/>
                  </a:cubicBezTo>
                  <a:cubicBezTo>
                    <a:pt x="342" y="207"/>
                    <a:pt x="342" y="206"/>
                    <a:pt x="342" y="207"/>
                  </a:cubicBezTo>
                  <a:cubicBezTo>
                    <a:pt x="341" y="208"/>
                    <a:pt x="341" y="208"/>
                    <a:pt x="341" y="208"/>
                  </a:cubicBezTo>
                  <a:cubicBezTo>
                    <a:pt x="340" y="208"/>
                    <a:pt x="339" y="207"/>
                    <a:pt x="339" y="207"/>
                  </a:cubicBezTo>
                  <a:cubicBezTo>
                    <a:pt x="339" y="207"/>
                    <a:pt x="339" y="207"/>
                    <a:pt x="338" y="207"/>
                  </a:cubicBezTo>
                  <a:cubicBezTo>
                    <a:pt x="337" y="207"/>
                    <a:pt x="338" y="206"/>
                    <a:pt x="337" y="206"/>
                  </a:cubicBezTo>
                  <a:cubicBezTo>
                    <a:pt x="336" y="207"/>
                    <a:pt x="336" y="206"/>
                    <a:pt x="336" y="207"/>
                  </a:cubicBezTo>
                  <a:cubicBezTo>
                    <a:pt x="335" y="207"/>
                    <a:pt x="335" y="208"/>
                    <a:pt x="335" y="208"/>
                  </a:cubicBezTo>
                  <a:cubicBezTo>
                    <a:pt x="334" y="208"/>
                    <a:pt x="335" y="208"/>
                    <a:pt x="334" y="207"/>
                  </a:cubicBezTo>
                  <a:cubicBezTo>
                    <a:pt x="333" y="207"/>
                    <a:pt x="331" y="207"/>
                    <a:pt x="331" y="207"/>
                  </a:cubicBezTo>
                  <a:cubicBezTo>
                    <a:pt x="331" y="208"/>
                    <a:pt x="331" y="208"/>
                    <a:pt x="331" y="208"/>
                  </a:cubicBezTo>
                  <a:cubicBezTo>
                    <a:pt x="330" y="208"/>
                    <a:pt x="330" y="208"/>
                    <a:pt x="330" y="208"/>
                  </a:cubicBezTo>
                  <a:cubicBezTo>
                    <a:pt x="330" y="208"/>
                    <a:pt x="329" y="208"/>
                    <a:pt x="329" y="208"/>
                  </a:cubicBezTo>
                  <a:cubicBezTo>
                    <a:pt x="329" y="209"/>
                    <a:pt x="329" y="209"/>
                    <a:pt x="329" y="210"/>
                  </a:cubicBezTo>
                  <a:cubicBezTo>
                    <a:pt x="329" y="211"/>
                    <a:pt x="329" y="211"/>
                    <a:pt x="330" y="211"/>
                  </a:cubicBezTo>
                  <a:cubicBezTo>
                    <a:pt x="330" y="212"/>
                    <a:pt x="330" y="212"/>
                    <a:pt x="330" y="212"/>
                  </a:cubicBezTo>
                  <a:cubicBezTo>
                    <a:pt x="330" y="213"/>
                    <a:pt x="329" y="213"/>
                    <a:pt x="330" y="214"/>
                  </a:cubicBezTo>
                  <a:cubicBezTo>
                    <a:pt x="330" y="214"/>
                    <a:pt x="331" y="214"/>
                    <a:pt x="331" y="215"/>
                  </a:cubicBezTo>
                  <a:cubicBezTo>
                    <a:pt x="330" y="216"/>
                    <a:pt x="330" y="215"/>
                    <a:pt x="330" y="216"/>
                  </a:cubicBezTo>
                  <a:cubicBezTo>
                    <a:pt x="330" y="217"/>
                    <a:pt x="330" y="217"/>
                    <a:pt x="330" y="218"/>
                  </a:cubicBezTo>
                  <a:cubicBezTo>
                    <a:pt x="330" y="218"/>
                    <a:pt x="329" y="219"/>
                    <a:pt x="329" y="219"/>
                  </a:cubicBezTo>
                  <a:cubicBezTo>
                    <a:pt x="329" y="219"/>
                    <a:pt x="329" y="219"/>
                    <a:pt x="329" y="220"/>
                  </a:cubicBezTo>
                  <a:cubicBezTo>
                    <a:pt x="329" y="220"/>
                    <a:pt x="329" y="220"/>
                    <a:pt x="330" y="221"/>
                  </a:cubicBezTo>
                  <a:cubicBezTo>
                    <a:pt x="331" y="221"/>
                    <a:pt x="331" y="221"/>
                    <a:pt x="331" y="222"/>
                  </a:cubicBezTo>
                  <a:cubicBezTo>
                    <a:pt x="331" y="222"/>
                    <a:pt x="332" y="222"/>
                    <a:pt x="332" y="222"/>
                  </a:cubicBezTo>
                  <a:cubicBezTo>
                    <a:pt x="332" y="222"/>
                    <a:pt x="332" y="222"/>
                    <a:pt x="333" y="223"/>
                  </a:cubicBezTo>
                  <a:cubicBezTo>
                    <a:pt x="333" y="223"/>
                    <a:pt x="334" y="223"/>
                    <a:pt x="335" y="223"/>
                  </a:cubicBezTo>
                  <a:cubicBezTo>
                    <a:pt x="335" y="223"/>
                    <a:pt x="335" y="223"/>
                    <a:pt x="336" y="223"/>
                  </a:cubicBezTo>
                  <a:cubicBezTo>
                    <a:pt x="337" y="223"/>
                    <a:pt x="336" y="223"/>
                    <a:pt x="337" y="223"/>
                  </a:cubicBezTo>
                  <a:cubicBezTo>
                    <a:pt x="338" y="224"/>
                    <a:pt x="337" y="224"/>
                    <a:pt x="338" y="223"/>
                  </a:cubicBezTo>
                  <a:cubicBezTo>
                    <a:pt x="339" y="223"/>
                    <a:pt x="338" y="222"/>
                    <a:pt x="339" y="222"/>
                  </a:cubicBezTo>
                  <a:cubicBezTo>
                    <a:pt x="340" y="222"/>
                    <a:pt x="340" y="222"/>
                    <a:pt x="340" y="222"/>
                  </a:cubicBezTo>
                  <a:cubicBezTo>
                    <a:pt x="340" y="222"/>
                    <a:pt x="340" y="222"/>
                    <a:pt x="341" y="222"/>
                  </a:cubicBezTo>
                  <a:cubicBezTo>
                    <a:pt x="342" y="222"/>
                    <a:pt x="342" y="221"/>
                    <a:pt x="342" y="222"/>
                  </a:cubicBezTo>
                  <a:cubicBezTo>
                    <a:pt x="342" y="223"/>
                    <a:pt x="342" y="223"/>
                    <a:pt x="341" y="224"/>
                  </a:cubicBezTo>
                  <a:cubicBezTo>
                    <a:pt x="341" y="224"/>
                    <a:pt x="340" y="224"/>
                    <a:pt x="341" y="225"/>
                  </a:cubicBezTo>
                  <a:cubicBezTo>
                    <a:pt x="341" y="226"/>
                    <a:pt x="341" y="226"/>
                    <a:pt x="341" y="226"/>
                  </a:cubicBezTo>
                  <a:cubicBezTo>
                    <a:pt x="340" y="227"/>
                    <a:pt x="339" y="227"/>
                    <a:pt x="340" y="227"/>
                  </a:cubicBezTo>
                  <a:cubicBezTo>
                    <a:pt x="341" y="227"/>
                    <a:pt x="341" y="227"/>
                    <a:pt x="341" y="228"/>
                  </a:cubicBezTo>
                  <a:cubicBezTo>
                    <a:pt x="342" y="228"/>
                    <a:pt x="342" y="227"/>
                    <a:pt x="342" y="228"/>
                  </a:cubicBezTo>
                  <a:cubicBezTo>
                    <a:pt x="342" y="229"/>
                    <a:pt x="343" y="230"/>
                    <a:pt x="343" y="230"/>
                  </a:cubicBezTo>
                  <a:cubicBezTo>
                    <a:pt x="343" y="230"/>
                    <a:pt x="344" y="229"/>
                    <a:pt x="344" y="230"/>
                  </a:cubicBezTo>
                  <a:cubicBezTo>
                    <a:pt x="344" y="231"/>
                    <a:pt x="344" y="231"/>
                    <a:pt x="343" y="231"/>
                  </a:cubicBezTo>
                  <a:cubicBezTo>
                    <a:pt x="343" y="231"/>
                    <a:pt x="343" y="231"/>
                    <a:pt x="342" y="230"/>
                  </a:cubicBezTo>
                  <a:cubicBezTo>
                    <a:pt x="342" y="230"/>
                    <a:pt x="342" y="230"/>
                    <a:pt x="341" y="230"/>
                  </a:cubicBezTo>
                  <a:cubicBezTo>
                    <a:pt x="341" y="229"/>
                    <a:pt x="341" y="229"/>
                    <a:pt x="340" y="229"/>
                  </a:cubicBezTo>
                  <a:cubicBezTo>
                    <a:pt x="340" y="230"/>
                    <a:pt x="340" y="230"/>
                    <a:pt x="339" y="230"/>
                  </a:cubicBezTo>
                  <a:cubicBezTo>
                    <a:pt x="339" y="230"/>
                    <a:pt x="338" y="229"/>
                    <a:pt x="338" y="230"/>
                  </a:cubicBezTo>
                  <a:cubicBezTo>
                    <a:pt x="337" y="230"/>
                    <a:pt x="337" y="230"/>
                    <a:pt x="337" y="231"/>
                  </a:cubicBezTo>
                  <a:cubicBezTo>
                    <a:pt x="337" y="232"/>
                    <a:pt x="337" y="231"/>
                    <a:pt x="337" y="232"/>
                  </a:cubicBezTo>
                  <a:cubicBezTo>
                    <a:pt x="336" y="233"/>
                    <a:pt x="336" y="232"/>
                    <a:pt x="336" y="233"/>
                  </a:cubicBezTo>
                  <a:cubicBezTo>
                    <a:pt x="336" y="235"/>
                    <a:pt x="336" y="235"/>
                    <a:pt x="335" y="235"/>
                  </a:cubicBezTo>
                  <a:cubicBezTo>
                    <a:pt x="335" y="236"/>
                    <a:pt x="335" y="236"/>
                    <a:pt x="335" y="236"/>
                  </a:cubicBezTo>
                  <a:cubicBezTo>
                    <a:pt x="335" y="237"/>
                    <a:pt x="334" y="238"/>
                    <a:pt x="334" y="238"/>
                  </a:cubicBezTo>
                  <a:cubicBezTo>
                    <a:pt x="334" y="238"/>
                    <a:pt x="335" y="240"/>
                    <a:pt x="335" y="240"/>
                  </a:cubicBezTo>
                  <a:cubicBezTo>
                    <a:pt x="335" y="240"/>
                    <a:pt x="335" y="240"/>
                    <a:pt x="335" y="240"/>
                  </a:cubicBezTo>
                  <a:cubicBezTo>
                    <a:pt x="336" y="240"/>
                    <a:pt x="336" y="240"/>
                    <a:pt x="336" y="241"/>
                  </a:cubicBezTo>
                  <a:cubicBezTo>
                    <a:pt x="336" y="242"/>
                    <a:pt x="336" y="242"/>
                    <a:pt x="336" y="242"/>
                  </a:cubicBezTo>
                  <a:cubicBezTo>
                    <a:pt x="335" y="243"/>
                    <a:pt x="335" y="243"/>
                    <a:pt x="335" y="243"/>
                  </a:cubicBezTo>
                  <a:cubicBezTo>
                    <a:pt x="335" y="243"/>
                    <a:pt x="335" y="243"/>
                    <a:pt x="335" y="244"/>
                  </a:cubicBezTo>
                  <a:cubicBezTo>
                    <a:pt x="335" y="245"/>
                    <a:pt x="335" y="245"/>
                    <a:pt x="334" y="246"/>
                  </a:cubicBezTo>
                  <a:cubicBezTo>
                    <a:pt x="334" y="246"/>
                    <a:pt x="333" y="247"/>
                    <a:pt x="333" y="247"/>
                  </a:cubicBezTo>
                  <a:cubicBezTo>
                    <a:pt x="333" y="248"/>
                    <a:pt x="333" y="248"/>
                    <a:pt x="333" y="249"/>
                  </a:cubicBezTo>
                  <a:cubicBezTo>
                    <a:pt x="333" y="250"/>
                    <a:pt x="332" y="250"/>
                    <a:pt x="332" y="250"/>
                  </a:cubicBezTo>
                  <a:cubicBezTo>
                    <a:pt x="332" y="250"/>
                    <a:pt x="332" y="250"/>
                    <a:pt x="332" y="251"/>
                  </a:cubicBezTo>
                  <a:cubicBezTo>
                    <a:pt x="332" y="252"/>
                    <a:pt x="333" y="251"/>
                    <a:pt x="332" y="252"/>
                  </a:cubicBezTo>
                  <a:cubicBezTo>
                    <a:pt x="332" y="253"/>
                    <a:pt x="331" y="254"/>
                    <a:pt x="331" y="254"/>
                  </a:cubicBezTo>
                  <a:cubicBezTo>
                    <a:pt x="331" y="254"/>
                    <a:pt x="330" y="254"/>
                    <a:pt x="330" y="254"/>
                  </a:cubicBezTo>
                  <a:cubicBezTo>
                    <a:pt x="329" y="254"/>
                    <a:pt x="328" y="253"/>
                    <a:pt x="328" y="253"/>
                  </a:cubicBezTo>
                  <a:cubicBezTo>
                    <a:pt x="327" y="253"/>
                    <a:pt x="327" y="253"/>
                    <a:pt x="327" y="252"/>
                  </a:cubicBezTo>
                  <a:cubicBezTo>
                    <a:pt x="326" y="252"/>
                    <a:pt x="326" y="251"/>
                    <a:pt x="326" y="251"/>
                  </a:cubicBezTo>
                  <a:cubicBezTo>
                    <a:pt x="326" y="251"/>
                    <a:pt x="326" y="250"/>
                    <a:pt x="325" y="251"/>
                  </a:cubicBezTo>
                  <a:cubicBezTo>
                    <a:pt x="325" y="251"/>
                    <a:pt x="325" y="251"/>
                    <a:pt x="324" y="251"/>
                  </a:cubicBezTo>
                  <a:cubicBezTo>
                    <a:pt x="323" y="252"/>
                    <a:pt x="323" y="252"/>
                    <a:pt x="323" y="251"/>
                  </a:cubicBezTo>
                  <a:cubicBezTo>
                    <a:pt x="322" y="251"/>
                    <a:pt x="322" y="250"/>
                    <a:pt x="321" y="250"/>
                  </a:cubicBezTo>
                  <a:cubicBezTo>
                    <a:pt x="321" y="250"/>
                    <a:pt x="318" y="254"/>
                    <a:pt x="318" y="254"/>
                  </a:cubicBezTo>
                  <a:cubicBezTo>
                    <a:pt x="313" y="250"/>
                    <a:pt x="313" y="250"/>
                    <a:pt x="313" y="250"/>
                  </a:cubicBezTo>
                  <a:cubicBezTo>
                    <a:pt x="313" y="250"/>
                    <a:pt x="314" y="250"/>
                    <a:pt x="314" y="249"/>
                  </a:cubicBezTo>
                  <a:cubicBezTo>
                    <a:pt x="314" y="248"/>
                    <a:pt x="313" y="248"/>
                    <a:pt x="313" y="247"/>
                  </a:cubicBezTo>
                  <a:cubicBezTo>
                    <a:pt x="313" y="246"/>
                    <a:pt x="313" y="246"/>
                    <a:pt x="313" y="246"/>
                  </a:cubicBezTo>
                  <a:cubicBezTo>
                    <a:pt x="307" y="247"/>
                    <a:pt x="307" y="247"/>
                    <a:pt x="307" y="247"/>
                  </a:cubicBezTo>
                  <a:cubicBezTo>
                    <a:pt x="307" y="247"/>
                    <a:pt x="307" y="247"/>
                    <a:pt x="307" y="248"/>
                  </a:cubicBezTo>
                  <a:cubicBezTo>
                    <a:pt x="307" y="248"/>
                    <a:pt x="306" y="248"/>
                    <a:pt x="306" y="249"/>
                  </a:cubicBezTo>
                  <a:cubicBezTo>
                    <a:pt x="306" y="249"/>
                    <a:pt x="306" y="249"/>
                    <a:pt x="306" y="250"/>
                  </a:cubicBezTo>
                  <a:cubicBezTo>
                    <a:pt x="306" y="250"/>
                    <a:pt x="306" y="251"/>
                    <a:pt x="306" y="251"/>
                  </a:cubicBezTo>
                  <a:cubicBezTo>
                    <a:pt x="306" y="251"/>
                    <a:pt x="305" y="251"/>
                    <a:pt x="305" y="252"/>
                  </a:cubicBezTo>
                  <a:cubicBezTo>
                    <a:pt x="305" y="252"/>
                    <a:pt x="306" y="252"/>
                    <a:pt x="306" y="253"/>
                  </a:cubicBezTo>
                  <a:cubicBezTo>
                    <a:pt x="305" y="254"/>
                    <a:pt x="305" y="254"/>
                    <a:pt x="305" y="254"/>
                  </a:cubicBezTo>
                  <a:cubicBezTo>
                    <a:pt x="306" y="254"/>
                    <a:pt x="306" y="254"/>
                    <a:pt x="306" y="255"/>
                  </a:cubicBezTo>
                  <a:cubicBezTo>
                    <a:pt x="306" y="255"/>
                    <a:pt x="305" y="256"/>
                    <a:pt x="305" y="256"/>
                  </a:cubicBezTo>
                  <a:cubicBezTo>
                    <a:pt x="305" y="256"/>
                    <a:pt x="306" y="257"/>
                    <a:pt x="306" y="257"/>
                  </a:cubicBezTo>
                  <a:cubicBezTo>
                    <a:pt x="305" y="257"/>
                    <a:pt x="305" y="256"/>
                    <a:pt x="304" y="257"/>
                  </a:cubicBezTo>
                  <a:cubicBezTo>
                    <a:pt x="303" y="258"/>
                    <a:pt x="302" y="259"/>
                    <a:pt x="302" y="259"/>
                  </a:cubicBezTo>
                  <a:cubicBezTo>
                    <a:pt x="302" y="259"/>
                    <a:pt x="303" y="259"/>
                    <a:pt x="303" y="259"/>
                  </a:cubicBezTo>
                  <a:cubicBezTo>
                    <a:pt x="303" y="260"/>
                    <a:pt x="303" y="260"/>
                    <a:pt x="303" y="261"/>
                  </a:cubicBezTo>
                  <a:cubicBezTo>
                    <a:pt x="302" y="261"/>
                    <a:pt x="302" y="261"/>
                    <a:pt x="301" y="261"/>
                  </a:cubicBezTo>
                  <a:cubicBezTo>
                    <a:pt x="301" y="261"/>
                    <a:pt x="300" y="262"/>
                    <a:pt x="300" y="262"/>
                  </a:cubicBezTo>
                  <a:cubicBezTo>
                    <a:pt x="300" y="263"/>
                    <a:pt x="299" y="262"/>
                    <a:pt x="299" y="263"/>
                  </a:cubicBezTo>
                  <a:cubicBezTo>
                    <a:pt x="299" y="265"/>
                    <a:pt x="300" y="264"/>
                    <a:pt x="300" y="265"/>
                  </a:cubicBezTo>
                  <a:cubicBezTo>
                    <a:pt x="300" y="265"/>
                    <a:pt x="299" y="265"/>
                    <a:pt x="299" y="266"/>
                  </a:cubicBezTo>
                  <a:cubicBezTo>
                    <a:pt x="299" y="266"/>
                    <a:pt x="300" y="266"/>
                    <a:pt x="300" y="267"/>
                  </a:cubicBezTo>
                  <a:cubicBezTo>
                    <a:pt x="300" y="267"/>
                    <a:pt x="300" y="267"/>
                    <a:pt x="299" y="268"/>
                  </a:cubicBezTo>
                  <a:cubicBezTo>
                    <a:pt x="299" y="268"/>
                    <a:pt x="298" y="269"/>
                    <a:pt x="298" y="269"/>
                  </a:cubicBezTo>
                  <a:cubicBezTo>
                    <a:pt x="297" y="268"/>
                    <a:pt x="297" y="268"/>
                    <a:pt x="297" y="268"/>
                  </a:cubicBezTo>
                  <a:cubicBezTo>
                    <a:pt x="296" y="268"/>
                    <a:pt x="296" y="267"/>
                    <a:pt x="295" y="268"/>
                  </a:cubicBezTo>
                  <a:cubicBezTo>
                    <a:pt x="294" y="268"/>
                    <a:pt x="295" y="267"/>
                    <a:pt x="294" y="268"/>
                  </a:cubicBezTo>
                  <a:cubicBezTo>
                    <a:pt x="293" y="269"/>
                    <a:pt x="292" y="269"/>
                    <a:pt x="292" y="269"/>
                  </a:cubicBezTo>
                  <a:cubicBezTo>
                    <a:pt x="291" y="269"/>
                    <a:pt x="290" y="269"/>
                    <a:pt x="290" y="269"/>
                  </a:cubicBezTo>
                  <a:cubicBezTo>
                    <a:pt x="290" y="269"/>
                    <a:pt x="290" y="269"/>
                    <a:pt x="289" y="270"/>
                  </a:cubicBezTo>
                  <a:cubicBezTo>
                    <a:pt x="289" y="271"/>
                    <a:pt x="289" y="271"/>
                    <a:pt x="288" y="271"/>
                  </a:cubicBezTo>
                  <a:cubicBezTo>
                    <a:pt x="287" y="271"/>
                    <a:pt x="288" y="270"/>
                    <a:pt x="287" y="270"/>
                  </a:cubicBezTo>
                  <a:cubicBezTo>
                    <a:pt x="287" y="271"/>
                    <a:pt x="287" y="271"/>
                    <a:pt x="287" y="270"/>
                  </a:cubicBezTo>
                  <a:cubicBezTo>
                    <a:pt x="287" y="269"/>
                    <a:pt x="287" y="269"/>
                    <a:pt x="287" y="269"/>
                  </a:cubicBezTo>
                  <a:cubicBezTo>
                    <a:pt x="287" y="268"/>
                    <a:pt x="287" y="268"/>
                    <a:pt x="286" y="268"/>
                  </a:cubicBezTo>
                  <a:cubicBezTo>
                    <a:pt x="286" y="268"/>
                    <a:pt x="286" y="267"/>
                    <a:pt x="285" y="267"/>
                  </a:cubicBezTo>
                  <a:cubicBezTo>
                    <a:pt x="285" y="267"/>
                    <a:pt x="284" y="267"/>
                    <a:pt x="284" y="268"/>
                  </a:cubicBezTo>
                  <a:cubicBezTo>
                    <a:pt x="283" y="268"/>
                    <a:pt x="283" y="268"/>
                    <a:pt x="283" y="267"/>
                  </a:cubicBezTo>
                  <a:cubicBezTo>
                    <a:pt x="282" y="266"/>
                    <a:pt x="282" y="266"/>
                    <a:pt x="282" y="265"/>
                  </a:cubicBezTo>
                  <a:cubicBezTo>
                    <a:pt x="282" y="265"/>
                    <a:pt x="282" y="264"/>
                    <a:pt x="282" y="264"/>
                  </a:cubicBezTo>
                  <a:cubicBezTo>
                    <a:pt x="282" y="263"/>
                    <a:pt x="282" y="262"/>
                    <a:pt x="282" y="262"/>
                  </a:cubicBezTo>
                  <a:cubicBezTo>
                    <a:pt x="280" y="262"/>
                    <a:pt x="280" y="262"/>
                    <a:pt x="280" y="262"/>
                  </a:cubicBezTo>
                  <a:cubicBezTo>
                    <a:pt x="278" y="262"/>
                    <a:pt x="278" y="262"/>
                    <a:pt x="278" y="262"/>
                  </a:cubicBezTo>
                  <a:cubicBezTo>
                    <a:pt x="278" y="262"/>
                    <a:pt x="278" y="262"/>
                    <a:pt x="278" y="262"/>
                  </a:cubicBezTo>
                  <a:cubicBezTo>
                    <a:pt x="278" y="262"/>
                    <a:pt x="278" y="261"/>
                    <a:pt x="277" y="261"/>
                  </a:cubicBezTo>
                  <a:cubicBezTo>
                    <a:pt x="277" y="260"/>
                    <a:pt x="277" y="260"/>
                    <a:pt x="277" y="260"/>
                  </a:cubicBezTo>
                  <a:cubicBezTo>
                    <a:pt x="277" y="260"/>
                    <a:pt x="277" y="260"/>
                    <a:pt x="276" y="260"/>
                  </a:cubicBezTo>
                  <a:cubicBezTo>
                    <a:pt x="276" y="260"/>
                    <a:pt x="276" y="259"/>
                    <a:pt x="276" y="260"/>
                  </a:cubicBezTo>
                  <a:cubicBezTo>
                    <a:pt x="275" y="260"/>
                    <a:pt x="274" y="260"/>
                    <a:pt x="274" y="260"/>
                  </a:cubicBezTo>
                  <a:cubicBezTo>
                    <a:pt x="274" y="260"/>
                    <a:pt x="274" y="260"/>
                    <a:pt x="274" y="261"/>
                  </a:cubicBezTo>
                  <a:cubicBezTo>
                    <a:pt x="273" y="261"/>
                    <a:pt x="273" y="261"/>
                    <a:pt x="272" y="262"/>
                  </a:cubicBezTo>
                  <a:cubicBezTo>
                    <a:pt x="272" y="262"/>
                    <a:pt x="271" y="261"/>
                    <a:pt x="271" y="261"/>
                  </a:cubicBezTo>
                  <a:cubicBezTo>
                    <a:pt x="271" y="261"/>
                    <a:pt x="270" y="260"/>
                    <a:pt x="270" y="261"/>
                  </a:cubicBezTo>
                  <a:cubicBezTo>
                    <a:pt x="269" y="262"/>
                    <a:pt x="268" y="262"/>
                    <a:pt x="268" y="261"/>
                  </a:cubicBezTo>
                  <a:cubicBezTo>
                    <a:pt x="268" y="261"/>
                    <a:pt x="268" y="260"/>
                    <a:pt x="269" y="260"/>
                  </a:cubicBezTo>
                  <a:cubicBezTo>
                    <a:pt x="269" y="259"/>
                    <a:pt x="269" y="258"/>
                    <a:pt x="270" y="258"/>
                  </a:cubicBezTo>
                  <a:cubicBezTo>
                    <a:pt x="271" y="258"/>
                    <a:pt x="271" y="257"/>
                    <a:pt x="271" y="257"/>
                  </a:cubicBezTo>
                  <a:cubicBezTo>
                    <a:pt x="271" y="257"/>
                    <a:pt x="271" y="256"/>
                    <a:pt x="272" y="256"/>
                  </a:cubicBezTo>
                  <a:cubicBezTo>
                    <a:pt x="272" y="255"/>
                    <a:pt x="272" y="255"/>
                    <a:pt x="273" y="254"/>
                  </a:cubicBezTo>
                  <a:cubicBezTo>
                    <a:pt x="273" y="254"/>
                    <a:pt x="273" y="253"/>
                    <a:pt x="273" y="252"/>
                  </a:cubicBezTo>
                  <a:cubicBezTo>
                    <a:pt x="274" y="251"/>
                    <a:pt x="274" y="252"/>
                    <a:pt x="274" y="251"/>
                  </a:cubicBezTo>
                  <a:cubicBezTo>
                    <a:pt x="274" y="250"/>
                    <a:pt x="274" y="249"/>
                    <a:pt x="273" y="248"/>
                  </a:cubicBezTo>
                  <a:cubicBezTo>
                    <a:pt x="273" y="248"/>
                    <a:pt x="273" y="247"/>
                    <a:pt x="273" y="246"/>
                  </a:cubicBezTo>
                  <a:cubicBezTo>
                    <a:pt x="273" y="246"/>
                    <a:pt x="274" y="245"/>
                    <a:pt x="274" y="245"/>
                  </a:cubicBezTo>
                  <a:cubicBezTo>
                    <a:pt x="275" y="244"/>
                    <a:pt x="275" y="244"/>
                    <a:pt x="275" y="244"/>
                  </a:cubicBezTo>
                  <a:cubicBezTo>
                    <a:pt x="275" y="244"/>
                    <a:pt x="274" y="243"/>
                    <a:pt x="274" y="243"/>
                  </a:cubicBezTo>
                  <a:cubicBezTo>
                    <a:pt x="274" y="242"/>
                    <a:pt x="274" y="242"/>
                    <a:pt x="274" y="241"/>
                  </a:cubicBezTo>
                  <a:cubicBezTo>
                    <a:pt x="273" y="241"/>
                    <a:pt x="274" y="240"/>
                    <a:pt x="273" y="241"/>
                  </a:cubicBezTo>
                  <a:cubicBezTo>
                    <a:pt x="272" y="241"/>
                    <a:pt x="272" y="242"/>
                    <a:pt x="272" y="241"/>
                  </a:cubicBezTo>
                  <a:cubicBezTo>
                    <a:pt x="272" y="240"/>
                    <a:pt x="272" y="239"/>
                    <a:pt x="271" y="239"/>
                  </a:cubicBezTo>
                  <a:cubicBezTo>
                    <a:pt x="271" y="238"/>
                    <a:pt x="270" y="238"/>
                    <a:pt x="270" y="237"/>
                  </a:cubicBezTo>
                  <a:cubicBezTo>
                    <a:pt x="271" y="237"/>
                    <a:pt x="271" y="236"/>
                    <a:pt x="270" y="236"/>
                  </a:cubicBezTo>
                  <a:cubicBezTo>
                    <a:pt x="270" y="236"/>
                    <a:pt x="270" y="236"/>
                    <a:pt x="270" y="235"/>
                  </a:cubicBezTo>
                  <a:cubicBezTo>
                    <a:pt x="270" y="234"/>
                    <a:pt x="270" y="234"/>
                    <a:pt x="270" y="234"/>
                  </a:cubicBezTo>
                  <a:cubicBezTo>
                    <a:pt x="270" y="233"/>
                    <a:pt x="270" y="233"/>
                    <a:pt x="270" y="232"/>
                  </a:cubicBezTo>
                  <a:cubicBezTo>
                    <a:pt x="271" y="232"/>
                    <a:pt x="270" y="233"/>
                    <a:pt x="271" y="232"/>
                  </a:cubicBezTo>
                  <a:cubicBezTo>
                    <a:pt x="272" y="230"/>
                    <a:pt x="273" y="230"/>
                    <a:pt x="272" y="230"/>
                  </a:cubicBezTo>
                  <a:cubicBezTo>
                    <a:pt x="272" y="229"/>
                    <a:pt x="272" y="229"/>
                    <a:pt x="272" y="229"/>
                  </a:cubicBezTo>
                  <a:cubicBezTo>
                    <a:pt x="272" y="229"/>
                    <a:pt x="272" y="228"/>
                    <a:pt x="271" y="229"/>
                  </a:cubicBezTo>
                  <a:cubicBezTo>
                    <a:pt x="270" y="229"/>
                    <a:pt x="270" y="229"/>
                    <a:pt x="270" y="229"/>
                  </a:cubicBezTo>
                  <a:cubicBezTo>
                    <a:pt x="270" y="228"/>
                    <a:pt x="270" y="228"/>
                    <a:pt x="270" y="227"/>
                  </a:cubicBezTo>
                  <a:cubicBezTo>
                    <a:pt x="270" y="226"/>
                    <a:pt x="271" y="226"/>
                    <a:pt x="270" y="225"/>
                  </a:cubicBezTo>
                  <a:cubicBezTo>
                    <a:pt x="269" y="224"/>
                    <a:pt x="269" y="224"/>
                    <a:pt x="269" y="223"/>
                  </a:cubicBezTo>
                  <a:cubicBezTo>
                    <a:pt x="269" y="223"/>
                    <a:pt x="269" y="222"/>
                    <a:pt x="268" y="222"/>
                  </a:cubicBezTo>
                  <a:cubicBezTo>
                    <a:pt x="267" y="223"/>
                    <a:pt x="267" y="222"/>
                    <a:pt x="267" y="222"/>
                  </a:cubicBezTo>
                  <a:cubicBezTo>
                    <a:pt x="267" y="222"/>
                    <a:pt x="267" y="221"/>
                    <a:pt x="267" y="221"/>
                  </a:cubicBezTo>
                  <a:cubicBezTo>
                    <a:pt x="267" y="220"/>
                    <a:pt x="267" y="220"/>
                    <a:pt x="267" y="220"/>
                  </a:cubicBezTo>
                  <a:cubicBezTo>
                    <a:pt x="267" y="219"/>
                    <a:pt x="267" y="219"/>
                    <a:pt x="267" y="219"/>
                  </a:cubicBezTo>
                  <a:cubicBezTo>
                    <a:pt x="268" y="219"/>
                    <a:pt x="268" y="218"/>
                    <a:pt x="268" y="218"/>
                  </a:cubicBezTo>
                  <a:cubicBezTo>
                    <a:pt x="268" y="218"/>
                    <a:pt x="267" y="218"/>
                    <a:pt x="267" y="218"/>
                  </a:cubicBezTo>
                  <a:cubicBezTo>
                    <a:pt x="268" y="217"/>
                    <a:pt x="268" y="217"/>
                    <a:pt x="268" y="217"/>
                  </a:cubicBezTo>
                  <a:cubicBezTo>
                    <a:pt x="268" y="217"/>
                    <a:pt x="267" y="217"/>
                    <a:pt x="267" y="216"/>
                  </a:cubicBezTo>
                  <a:cubicBezTo>
                    <a:pt x="267" y="216"/>
                    <a:pt x="267" y="215"/>
                    <a:pt x="267" y="215"/>
                  </a:cubicBezTo>
                  <a:cubicBezTo>
                    <a:pt x="268" y="215"/>
                    <a:pt x="268" y="215"/>
                    <a:pt x="268" y="215"/>
                  </a:cubicBezTo>
                  <a:cubicBezTo>
                    <a:pt x="268" y="215"/>
                    <a:pt x="269" y="215"/>
                    <a:pt x="268" y="214"/>
                  </a:cubicBezTo>
                  <a:cubicBezTo>
                    <a:pt x="268" y="214"/>
                    <a:pt x="267" y="214"/>
                    <a:pt x="267" y="214"/>
                  </a:cubicBezTo>
                  <a:cubicBezTo>
                    <a:pt x="267" y="213"/>
                    <a:pt x="266" y="213"/>
                    <a:pt x="266" y="213"/>
                  </a:cubicBezTo>
                  <a:cubicBezTo>
                    <a:pt x="265" y="213"/>
                    <a:pt x="266" y="213"/>
                    <a:pt x="265" y="212"/>
                  </a:cubicBezTo>
                  <a:cubicBezTo>
                    <a:pt x="265" y="212"/>
                    <a:pt x="264" y="212"/>
                    <a:pt x="264" y="211"/>
                  </a:cubicBezTo>
                  <a:cubicBezTo>
                    <a:pt x="264" y="211"/>
                    <a:pt x="263" y="211"/>
                    <a:pt x="263" y="211"/>
                  </a:cubicBezTo>
                  <a:cubicBezTo>
                    <a:pt x="263" y="211"/>
                    <a:pt x="263" y="211"/>
                    <a:pt x="262" y="212"/>
                  </a:cubicBezTo>
                  <a:cubicBezTo>
                    <a:pt x="261" y="212"/>
                    <a:pt x="260" y="212"/>
                    <a:pt x="260" y="212"/>
                  </a:cubicBezTo>
                  <a:cubicBezTo>
                    <a:pt x="260" y="212"/>
                    <a:pt x="260" y="211"/>
                    <a:pt x="260" y="211"/>
                  </a:cubicBezTo>
                  <a:cubicBezTo>
                    <a:pt x="260" y="210"/>
                    <a:pt x="260" y="210"/>
                    <a:pt x="261" y="210"/>
                  </a:cubicBezTo>
                  <a:cubicBezTo>
                    <a:pt x="261" y="209"/>
                    <a:pt x="262" y="209"/>
                    <a:pt x="261" y="209"/>
                  </a:cubicBezTo>
                  <a:cubicBezTo>
                    <a:pt x="261" y="208"/>
                    <a:pt x="261" y="208"/>
                    <a:pt x="261" y="208"/>
                  </a:cubicBezTo>
                  <a:cubicBezTo>
                    <a:pt x="260" y="208"/>
                    <a:pt x="260" y="208"/>
                    <a:pt x="260" y="208"/>
                  </a:cubicBezTo>
                  <a:cubicBezTo>
                    <a:pt x="260" y="207"/>
                    <a:pt x="260" y="207"/>
                    <a:pt x="259" y="207"/>
                  </a:cubicBezTo>
                  <a:cubicBezTo>
                    <a:pt x="259" y="207"/>
                    <a:pt x="258" y="208"/>
                    <a:pt x="258" y="208"/>
                  </a:cubicBezTo>
                  <a:cubicBezTo>
                    <a:pt x="258" y="208"/>
                    <a:pt x="258" y="208"/>
                    <a:pt x="258" y="209"/>
                  </a:cubicBezTo>
                  <a:cubicBezTo>
                    <a:pt x="258" y="210"/>
                    <a:pt x="257" y="210"/>
                    <a:pt x="257" y="210"/>
                  </a:cubicBezTo>
                  <a:cubicBezTo>
                    <a:pt x="257" y="210"/>
                    <a:pt x="256" y="208"/>
                    <a:pt x="256" y="208"/>
                  </a:cubicBezTo>
                  <a:cubicBezTo>
                    <a:pt x="255" y="208"/>
                    <a:pt x="254" y="208"/>
                    <a:pt x="255" y="207"/>
                  </a:cubicBezTo>
                  <a:cubicBezTo>
                    <a:pt x="256" y="206"/>
                    <a:pt x="256" y="206"/>
                    <a:pt x="256" y="206"/>
                  </a:cubicBezTo>
                  <a:cubicBezTo>
                    <a:pt x="256" y="206"/>
                    <a:pt x="256" y="205"/>
                    <a:pt x="256" y="205"/>
                  </a:cubicBezTo>
                  <a:cubicBezTo>
                    <a:pt x="255" y="205"/>
                    <a:pt x="255" y="204"/>
                    <a:pt x="254" y="204"/>
                  </a:cubicBezTo>
                  <a:cubicBezTo>
                    <a:pt x="254" y="205"/>
                    <a:pt x="253" y="205"/>
                    <a:pt x="253" y="205"/>
                  </a:cubicBezTo>
                  <a:cubicBezTo>
                    <a:pt x="253" y="205"/>
                    <a:pt x="254" y="206"/>
                    <a:pt x="254" y="206"/>
                  </a:cubicBezTo>
                  <a:cubicBezTo>
                    <a:pt x="253" y="206"/>
                    <a:pt x="253" y="206"/>
                    <a:pt x="252" y="207"/>
                  </a:cubicBezTo>
                  <a:cubicBezTo>
                    <a:pt x="251" y="207"/>
                    <a:pt x="251" y="207"/>
                    <a:pt x="250" y="207"/>
                  </a:cubicBezTo>
                  <a:cubicBezTo>
                    <a:pt x="250" y="208"/>
                    <a:pt x="250" y="207"/>
                    <a:pt x="249" y="207"/>
                  </a:cubicBezTo>
                  <a:cubicBezTo>
                    <a:pt x="249" y="207"/>
                    <a:pt x="249" y="207"/>
                    <a:pt x="248" y="207"/>
                  </a:cubicBezTo>
                  <a:cubicBezTo>
                    <a:pt x="247" y="207"/>
                    <a:pt x="247" y="207"/>
                    <a:pt x="246" y="208"/>
                  </a:cubicBezTo>
                  <a:cubicBezTo>
                    <a:pt x="246" y="208"/>
                    <a:pt x="245" y="208"/>
                    <a:pt x="244" y="209"/>
                  </a:cubicBezTo>
                  <a:cubicBezTo>
                    <a:pt x="244" y="209"/>
                    <a:pt x="243" y="210"/>
                    <a:pt x="243" y="210"/>
                  </a:cubicBezTo>
                  <a:cubicBezTo>
                    <a:pt x="242" y="210"/>
                    <a:pt x="241" y="210"/>
                    <a:pt x="241" y="210"/>
                  </a:cubicBezTo>
                  <a:cubicBezTo>
                    <a:pt x="240" y="210"/>
                    <a:pt x="240" y="211"/>
                    <a:pt x="240" y="210"/>
                  </a:cubicBezTo>
                  <a:cubicBezTo>
                    <a:pt x="240" y="208"/>
                    <a:pt x="240" y="208"/>
                    <a:pt x="240" y="208"/>
                  </a:cubicBezTo>
                  <a:cubicBezTo>
                    <a:pt x="240" y="208"/>
                    <a:pt x="241" y="206"/>
                    <a:pt x="240" y="206"/>
                  </a:cubicBezTo>
                  <a:cubicBezTo>
                    <a:pt x="239" y="206"/>
                    <a:pt x="238" y="206"/>
                    <a:pt x="238" y="206"/>
                  </a:cubicBezTo>
                  <a:cubicBezTo>
                    <a:pt x="238" y="205"/>
                    <a:pt x="238" y="205"/>
                    <a:pt x="238" y="205"/>
                  </a:cubicBezTo>
                  <a:cubicBezTo>
                    <a:pt x="238" y="205"/>
                    <a:pt x="237" y="205"/>
                    <a:pt x="237" y="206"/>
                  </a:cubicBezTo>
                  <a:cubicBezTo>
                    <a:pt x="237" y="206"/>
                    <a:pt x="236" y="206"/>
                    <a:pt x="236" y="206"/>
                  </a:cubicBezTo>
                  <a:cubicBezTo>
                    <a:pt x="235" y="206"/>
                    <a:pt x="235" y="206"/>
                    <a:pt x="235" y="206"/>
                  </a:cubicBezTo>
                  <a:cubicBezTo>
                    <a:pt x="235" y="207"/>
                    <a:pt x="235" y="207"/>
                    <a:pt x="234" y="207"/>
                  </a:cubicBezTo>
                  <a:cubicBezTo>
                    <a:pt x="233" y="208"/>
                    <a:pt x="233" y="207"/>
                    <a:pt x="233" y="208"/>
                  </a:cubicBezTo>
                  <a:cubicBezTo>
                    <a:pt x="233" y="208"/>
                    <a:pt x="232" y="208"/>
                    <a:pt x="231" y="208"/>
                  </a:cubicBezTo>
                  <a:cubicBezTo>
                    <a:pt x="231" y="208"/>
                    <a:pt x="229" y="208"/>
                    <a:pt x="229" y="208"/>
                  </a:cubicBezTo>
                  <a:cubicBezTo>
                    <a:pt x="227" y="207"/>
                    <a:pt x="227" y="207"/>
                    <a:pt x="227" y="207"/>
                  </a:cubicBezTo>
                  <a:cubicBezTo>
                    <a:pt x="226" y="208"/>
                    <a:pt x="226" y="208"/>
                    <a:pt x="226" y="208"/>
                  </a:cubicBezTo>
                  <a:cubicBezTo>
                    <a:pt x="226" y="208"/>
                    <a:pt x="226" y="208"/>
                    <a:pt x="225" y="208"/>
                  </a:cubicBezTo>
                  <a:cubicBezTo>
                    <a:pt x="225" y="208"/>
                    <a:pt x="224" y="207"/>
                    <a:pt x="224" y="208"/>
                  </a:cubicBezTo>
                  <a:cubicBezTo>
                    <a:pt x="224" y="208"/>
                    <a:pt x="224" y="208"/>
                    <a:pt x="223" y="210"/>
                  </a:cubicBezTo>
                  <a:cubicBezTo>
                    <a:pt x="222" y="211"/>
                    <a:pt x="222" y="211"/>
                    <a:pt x="221" y="212"/>
                  </a:cubicBezTo>
                  <a:cubicBezTo>
                    <a:pt x="220" y="213"/>
                    <a:pt x="220" y="213"/>
                    <a:pt x="219" y="214"/>
                  </a:cubicBezTo>
                  <a:cubicBezTo>
                    <a:pt x="219" y="214"/>
                    <a:pt x="220" y="215"/>
                    <a:pt x="219" y="215"/>
                  </a:cubicBezTo>
                  <a:cubicBezTo>
                    <a:pt x="218" y="216"/>
                    <a:pt x="217" y="215"/>
                    <a:pt x="216" y="216"/>
                  </a:cubicBezTo>
                  <a:cubicBezTo>
                    <a:pt x="215" y="216"/>
                    <a:pt x="215" y="216"/>
                    <a:pt x="214" y="216"/>
                  </a:cubicBezTo>
                  <a:cubicBezTo>
                    <a:pt x="213" y="216"/>
                    <a:pt x="213" y="215"/>
                    <a:pt x="213" y="215"/>
                  </a:cubicBezTo>
                  <a:cubicBezTo>
                    <a:pt x="213" y="215"/>
                    <a:pt x="211" y="214"/>
                    <a:pt x="211" y="214"/>
                  </a:cubicBezTo>
                  <a:cubicBezTo>
                    <a:pt x="211" y="215"/>
                    <a:pt x="211" y="214"/>
                    <a:pt x="210" y="215"/>
                  </a:cubicBezTo>
                  <a:cubicBezTo>
                    <a:pt x="210" y="216"/>
                    <a:pt x="210" y="217"/>
                    <a:pt x="209" y="217"/>
                  </a:cubicBezTo>
                  <a:cubicBezTo>
                    <a:pt x="209" y="217"/>
                    <a:pt x="208" y="216"/>
                    <a:pt x="208" y="215"/>
                  </a:cubicBezTo>
                  <a:cubicBezTo>
                    <a:pt x="209" y="215"/>
                    <a:pt x="209" y="215"/>
                    <a:pt x="210" y="214"/>
                  </a:cubicBezTo>
                  <a:cubicBezTo>
                    <a:pt x="210" y="213"/>
                    <a:pt x="209" y="213"/>
                    <a:pt x="210" y="212"/>
                  </a:cubicBezTo>
                  <a:cubicBezTo>
                    <a:pt x="211" y="212"/>
                    <a:pt x="212" y="212"/>
                    <a:pt x="212" y="212"/>
                  </a:cubicBezTo>
                  <a:cubicBezTo>
                    <a:pt x="211" y="211"/>
                    <a:pt x="211" y="211"/>
                    <a:pt x="211" y="210"/>
                  </a:cubicBezTo>
                  <a:cubicBezTo>
                    <a:pt x="211" y="209"/>
                    <a:pt x="211" y="208"/>
                    <a:pt x="212" y="208"/>
                  </a:cubicBezTo>
                  <a:cubicBezTo>
                    <a:pt x="213" y="207"/>
                    <a:pt x="214" y="208"/>
                    <a:pt x="214" y="207"/>
                  </a:cubicBezTo>
                  <a:cubicBezTo>
                    <a:pt x="213" y="207"/>
                    <a:pt x="212" y="205"/>
                    <a:pt x="212" y="205"/>
                  </a:cubicBezTo>
                  <a:cubicBezTo>
                    <a:pt x="212" y="205"/>
                    <a:pt x="213" y="205"/>
                    <a:pt x="214" y="204"/>
                  </a:cubicBezTo>
                  <a:cubicBezTo>
                    <a:pt x="214" y="204"/>
                    <a:pt x="215" y="204"/>
                    <a:pt x="215" y="204"/>
                  </a:cubicBezTo>
                  <a:cubicBezTo>
                    <a:pt x="215" y="204"/>
                    <a:pt x="215" y="204"/>
                    <a:pt x="215" y="203"/>
                  </a:cubicBezTo>
                  <a:cubicBezTo>
                    <a:pt x="215" y="202"/>
                    <a:pt x="215" y="203"/>
                    <a:pt x="215" y="202"/>
                  </a:cubicBezTo>
                  <a:cubicBezTo>
                    <a:pt x="216" y="202"/>
                    <a:pt x="217" y="202"/>
                    <a:pt x="218" y="201"/>
                  </a:cubicBezTo>
                  <a:cubicBezTo>
                    <a:pt x="219" y="201"/>
                    <a:pt x="219" y="201"/>
                    <a:pt x="219" y="200"/>
                  </a:cubicBezTo>
                  <a:cubicBezTo>
                    <a:pt x="220" y="200"/>
                    <a:pt x="220" y="200"/>
                    <a:pt x="220" y="200"/>
                  </a:cubicBezTo>
                  <a:cubicBezTo>
                    <a:pt x="220" y="199"/>
                    <a:pt x="220" y="199"/>
                    <a:pt x="220" y="199"/>
                  </a:cubicBezTo>
                  <a:cubicBezTo>
                    <a:pt x="220" y="198"/>
                    <a:pt x="220" y="198"/>
                    <a:pt x="220" y="197"/>
                  </a:cubicBezTo>
                  <a:cubicBezTo>
                    <a:pt x="220" y="197"/>
                    <a:pt x="220" y="198"/>
                    <a:pt x="219" y="197"/>
                  </a:cubicBezTo>
                  <a:cubicBezTo>
                    <a:pt x="219" y="197"/>
                    <a:pt x="219" y="197"/>
                    <a:pt x="219" y="196"/>
                  </a:cubicBezTo>
                  <a:cubicBezTo>
                    <a:pt x="218" y="196"/>
                    <a:pt x="218" y="196"/>
                    <a:pt x="218" y="196"/>
                  </a:cubicBezTo>
                  <a:cubicBezTo>
                    <a:pt x="219" y="195"/>
                    <a:pt x="219" y="195"/>
                    <a:pt x="219" y="195"/>
                  </a:cubicBezTo>
                  <a:cubicBezTo>
                    <a:pt x="218" y="195"/>
                    <a:pt x="217" y="194"/>
                    <a:pt x="218" y="194"/>
                  </a:cubicBezTo>
                  <a:cubicBezTo>
                    <a:pt x="218" y="193"/>
                    <a:pt x="217" y="193"/>
                    <a:pt x="217" y="193"/>
                  </a:cubicBezTo>
                  <a:cubicBezTo>
                    <a:pt x="216" y="192"/>
                    <a:pt x="216" y="192"/>
                    <a:pt x="216" y="192"/>
                  </a:cubicBezTo>
                  <a:cubicBezTo>
                    <a:pt x="216" y="192"/>
                    <a:pt x="216" y="192"/>
                    <a:pt x="216" y="192"/>
                  </a:cubicBezTo>
                  <a:cubicBezTo>
                    <a:pt x="216" y="192"/>
                    <a:pt x="216" y="190"/>
                    <a:pt x="216" y="189"/>
                  </a:cubicBezTo>
                  <a:cubicBezTo>
                    <a:pt x="215" y="189"/>
                    <a:pt x="215" y="188"/>
                    <a:pt x="215" y="188"/>
                  </a:cubicBezTo>
                  <a:cubicBezTo>
                    <a:pt x="215" y="187"/>
                    <a:pt x="214" y="184"/>
                    <a:pt x="214" y="183"/>
                  </a:cubicBezTo>
                  <a:cubicBezTo>
                    <a:pt x="214" y="182"/>
                    <a:pt x="215" y="182"/>
                    <a:pt x="215" y="181"/>
                  </a:cubicBezTo>
                  <a:cubicBezTo>
                    <a:pt x="215" y="181"/>
                    <a:pt x="215" y="180"/>
                    <a:pt x="214" y="180"/>
                  </a:cubicBezTo>
                  <a:cubicBezTo>
                    <a:pt x="214" y="180"/>
                    <a:pt x="214" y="179"/>
                    <a:pt x="213" y="179"/>
                  </a:cubicBezTo>
                  <a:cubicBezTo>
                    <a:pt x="212" y="179"/>
                    <a:pt x="210" y="178"/>
                    <a:pt x="210" y="178"/>
                  </a:cubicBezTo>
                  <a:cubicBezTo>
                    <a:pt x="210" y="178"/>
                    <a:pt x="209" y="178"/>
                    <a:pt x="208" y="178"/>
                  </a:cubicBezTo>
                  <a:cubicBezTo>
                    <a:pt x="208" y="178"/>
                    <a:pt x="207" y="177"/>
                    <a:pt x="207" y="177"/>
                  </a:cubicBezTo>
                  <a:cubicBezTo>
                    <a:pt x="208" y="176"/>
                    <a:pt x="208" y="176"/>
                    <a:pt x="208" y="175"/>
                  </a:cubicBezTo>
                  <a:cubicBezTo>
                    <a:pt x="208" y="174"/>
                    <a:pt x="208" y="174"/>
                    <a:pt x="208" y="174"/>
                  </a:cubicBezTo>
                  <a:cubicBezTo>
                    <a:pt x="208" y="173"/>
                    <a:pt x="207" y="173"/>
                    <a:pt x="207" y="173"/>
                  </a:cubicBezTo>
                  <a:cubicBezTo>
                    <a:pt x="208" y="173"/>
                    <a:pt x="208" y="172"/>
                    <a:pt x="209" y="172"/>
                  </a:cubicBezTo>
                  <a:cubicBezTo>
                    <a:pt x="209" y="173"/>
                    <a:pt x="209" y="173"/>
                    <a:pt x="210" y="172"/>
                  </a:cubicBezTo>
                  <a:cubicBezTo>
                    <a:pt x="211" y="172"/>
                    <a:pt x="211" y="172"/>
                    <a:pt x="211" y="172"/>
                  </a:cubicBezTo>
                  <a:cubicBezTo>
                    <a:pt x="211" y="172"/>
                    <a:pt x="211" y="171"/>
                    <a:pt x="211" y="171"/>
                  </a:cubicBezTo>
                  <a:cubicBezTo>
                    <a:pt x="210" y="171"/>
                    <a:pt x="210" y="171"/>
                    <a:pt x="210" y="170"/>
                  </a:cubicBezTo>
                  <a:cubicBezTo>
                    <a:pt x="211" y="169"/>
                    <a:pt x="211" y="169"/>
                    <a:pt x="211" y="169"/>
                  </a:cubicBezTo>
                  <a:cubicBezTo>
                    <a:pt x="211" y="168"/>
                    <a:pt x="211" y="168"/>
                    <a:pt x="211" y="168"/>
                  </a:cubicBezTo>
                  <a:cubicBezTo>
                    <a:pt x="211" y="168"/>
                    <a:pt x="210" y="167"/>
                    <a:pt x="209" y="166"/>
                  </a:cubicBezTo>
                  <a:cubicBezTo>
                    <a:pt x="209" y="166"/>
                    <a:pt x="209" y="166"/>
                    <a:pt x="208" y="165"/>
                  </a:cubicBezTo>
                  <a:cubicBezTo>
                    <a:pt x="208" y="165"/>
                    <a:pt x="209" y="165"/>
                    <a:pt x="208" y="165"/>
                  </a:cubicBezTo>
                  <a:cubicBezTo>
                    <a:pt x="208" y="164"/>
                    <a:pt x="207" y="164"/>
                    <a:pt x="207" y="164"/>
                  </a:cubicBezTo>
                  <a:cubicBezTo>
                    <a:pt x="207" y="164"/>
                    <a:pt x="207" y="163"/>
                    <a:pt x="207" y="163"/>
                  </a:cubicBezTo>
                  <a:cubicBezTo>
                    <a:pt x="206" y="163"/>
                    <a:pt x="206" y="163"/>
                    <a:pt x="206" y="163"/>
                  </a:cubicBezTo>
                  <a:cubicBezTo>
                    <a:pt x="205" y="163"/>
                    <a:pt x="206" y="163"/>
                    <a:pt x="205" y="163"/>
                  </a:cubicBezTo>
                  <a:cubicBezTo>
                    <a:pt x="205" y="163"/>
                    <a:pt x="204" y="163"/>
                    <a:pt x="204" y="163"/>
                  </a:cubicBezTo>
                  <a:cubicBezTo>
                    <a:pt x="204" y="163"/>
                    <a:pt x="204" y="163"/>
                    <a:pt x="204" y="163"/>
                  </a:cubicBezTo>
                  <a:cubicBezTo>
                    <a:pt x="204" y="164"/>
                    <a:pt x="203" y="164"/>
                    <a:pt x="203" y="163"/>
                  </a:cubicBezTo>
                  <a:cubicBezTo>
                    <a:pt x="203" y="163"/>
                    <a:pt x="203" y="163"/>
                    <a:pt x="203" y="162"/>
                  </a:cubicBezTo>
                  <a:cubicBezTo>
                    <a:pt x="203" y="162"/>
                    <a:pt x="204" y="161"/>
                    <a:pt x="203" y="161"/>
                  </a:cubicBezTo>
                  <a:cubicBezTo>
                    <a:pt x="203" y="161"/>
                    <a:pt x="202" y="161"/>
                    <a:pt x="202" y="160"/>
                  </a:cubicBezTo>
                  <a:cubicBezTo>
                    <a:pt x="201" y="160"/>
                    <a:pt x="201" y="160"/>
                    <a:pt x="201" y="159"/>
                  </a:cubicBezTo>
                  <a:cubicBezTo>
                    <a:pt x="202" y="159"/>
                    <a:pt x="202" y="159"/>
                    <a:pt x="202" y="158"/>
                  </a:cubicBezTo>
                  <a:cubicBezTo>
                    <a:pt x="202" y="158"/>
                    <a:pt x="201" y="158"/>
                    <a:pt x="202" y="157"/>
                  </a:cubicBezTo>
                  <a:cubicBezTo>
                    <a:pt x="202" y="157"/>
                    <a:pt x="203" y="157"/>
                    <a:pt x="203" y="157"/>
                  </a:cubicBezTo>
                  <a:cubicBezTo>
                    <a:pt x="203" y="157"/>
                    <a:pt x="203" y="156"/>
                    <a:pt x="202" y="156"/>
                  </a:cubicBezTo>
                  <a:cubicBezTo>
                    <a:pt x="201" y="156"/>
                    <a:pt x="201" y="156"/>
                    <a:pt x="201" y="156"/>
                  </a:cubicBezTo>
                  <a:cubicBezTo>
                    <a:pt x="201" y="154"/>
                    <a:pt x="201" y="154"/>
                    <a:pt x="201" y="154"/>
                  </a:cubicBezTo>
                  <a:cubicBezTo>
                    <a:pt x="201" y="154"/>
                    <a:pt x="200" y="153"/>
                    <a:pt x="200" y="153"/>
                  </a:cubicBezTo>
                  <a:cubicBezTo>
                    <a:pt x="199" y="153"/>
                    <a:pt x="199" y="152"/>
                    <a:pt x="199" y="152"/>
                  </a:cubicBezTo>
                  <a:cubicBezTo>
                    <a:pt x="199" y="152"/>
                    <a:pt x="199" y="152"/>
                    <a:pt x="199" y="152"/>
                  </a:cubicBezTo>
                  <a:cubicBezTo>
                    <a:pt x="199" y="151"/>
                    <a:pt x="199" y="151"/>
                    <a:pt x="199" y="151"/>
                  </a:cubicBezTo>
                  <a:cubicBezTo>
                    <a:pt x="199" y="150"/>
                    <a:pt x="199" y="150"/>
                    <a:pt x="198" y="150"/>
                  </a:cubicBezTo>
                  <a:cubicBezTo>
                    <a:pt x="198" y="150"/>
                    <a:pt x="197" y="150"/>
                    <a:pt x="196" y="150"/>
                  </a:cubicBezTo>
                  <a:cubicBezTo>
                    <a:pt x="196" y="149"/>
                    <a:pt x="196" y="149"/>
                    <a:pt x="196" y="148"/>
                  </a:cubicBezTo>
                  <a:cubicBezTo>
                    <a:pt x="195" y="147"/>
                    <a:pt x="195" y="147"/>
                    <a:pt x="195" y="146"/>
                  </a:cubicBezTo>
                  <a:cubicBezTo>
                    <a:pt x="195" y="146"/>
                    <a:pt x="195" y="145"/>
                    <a:pt x="194" y="145"/>
                  </a:cubicBezTo>
                  <a:cubicBezTo>
                    <a:pt x="194" y="145"/>
                    <a:pt x="194" y="145"/>
                    <a:pt x="193" y="144"/>
                  </a:cubicBezTo>
                  <a:cubicBezTo>
                    <a:pt x="193" y="144"/>
                    <a:pt x="192" y="142"/>
                    <a:pt x="192" y="142"/>
                  </a:cubicBezTo>
                  <a:cubicBezTo>
                    <a:pt x="192" y="142"/>
                    <a:pt x="192" y="142"/>
                    <a:pt x="192" y="142"/>
                  </a:cubicBezTo>
                  <a:cubicBezTo>
                    <a:pt x="191" y="141"/>
                    <a:pt x="191" y="141"/>
                    <a:pt x="191" y="141"/>
                  </a:cubicBezTo>
                  <a:cubicBezTo>
                    <a:pt x="190" y="140"/>
                    <a:pt x="190" y="140"/>
                    <a:pt x="190" y="140"/>
                  </a:cubicBezTo>
                  <a:cubicBezTo>
                    <a:pt x="190" y="140"/>
                    <a:pt x="191" y="139"/>
                    <a:pt x="190" y="139"/>
                  </a:cubicBezTo>
                  <a:cubicBezTo>
                    <a:pt x="189" y="140"/>
                    <a:pt x="189" y="140"/>
                    <a:pt x="189" y="140"/>
                  </a:cubicBezTo>
                  <a:cubicBezTo>
                    <a:pt x="188" y="140"/>
                    <a:pt x="188" y="139"/>
                    <a:pt x="187" y="139"/>
                  </a:cubicBezTo>
                  <a:cubicBezTo>
                    <a:pt x="187" y="140"/>
                    <a:pt x="186" y="139"/>
                    <a:pt x="186" y="139"/>
                  </a:cubicBezTo>
                  <a:cubicBezTo>
                    <a:pt x="186" y="139"/>
                    <a:pt x="186" y="136"/>
                    <a:pt x="186" y="136"/>
                  </a:cubicBezTo>
                  <a:cubicBezTo>
                    <a:pt x="186" y="135"/>
                    <a:pt x="185" y="134"/>
                    <a:pt x="185" y="134"/>
                  </a:cubicBezTo>
                  <a:cubicBezTo>
                    <a:pt x="184" y="134"/>
                    <a:pt x="184" y="134"/>
                    <a:pt x="184" y="133"/>
                  </a:cubicBezTo>
                  <a:cubicBezTo>
                    <a:pt x="184" y="133"/>
                    <a:pt x="184" y="132"/>
                    <a:pt x="184" y="132"/>
                  </a:cubicBezTo>
                  <a:cubicBezTo>
                    <a:pt x="150" y="133"/>
                    <a:pt x="150" y="133"/>
                    <a:pt x="150" y="133"/>
                  </a:cubicBezTo>
                  <a:cubicBezTo>
                    <a:pt x="150" y="136"/>
                    <a:pt x="150" y="136"/>
                    <a:pt x="150" y="136"/>
                  </a:cubicBezTo>
                  <a:cubicBezTo>
                    <a:pt x="139" y="139"/>
                    <a:pt x="139" y="139"/>
                    <a:pt x="139" y="139"/>
                  </a:cubicBezTo>
                  <a:cubicBezTo>
                    <a:pt x="135" y="138"/>
                    <a:pt x="135" y="138"/>
                    <a:pt x="135" y="138"/>
                  </a:cubicBezTo>
                  <a:cubicBezTo>
                    <a:pt x="134" y="136"/>
                    <a:pt x="134" y="136"/>
                    <a:pt x="134" y="136"/>
                  </a:cubicBezTo>
                  <a:cubicBezTo>
                    <a:pt x="129" y="138"/>
                    <a:pt x="129" y="138"/>
                    <a:pt x="129" y="138"/>
                  </a:cubicBezTo>
                  <a:cubicBezTo>
                    <a:pt x="128" y="138"/>
                    <a:pt x="128" y="138"/>
                    <a:pt x="128" y="138"/>
                  </a:cubicBezTo>
                  <a:cubicBezTo>
                    <a:pt x="124" y="139"/>
                    <a:pt x="124" y="139"/>
                    <a:pt x="124" y="139"/>
                  </a:cubicBezTo>
                  <a:cubicBezTo>
                    <a:pt x="123" y="139"/>
                    <a:pt x="123" y="139"/>
                    <a:pt x="123" y="139"/>
                  </a:cubicBezTo>
                  <a:cubicBezTo>
                    <a:pt x="121" y="140"/>
                    <a:pt x="121" y="140"/>
                    <a:pt x="121" y="140"/>
                  </a:cubicBezTo>
                  <a:cubicBezTo>
                    <a:pt x="121" y="141"/>
                    <a:pt x="121" y="141"/>
                    <a:pt x="121" y="141"/>
                  </a:cubicBezTo>
                  <a:cubicBezTo>
                    <a:pt x="121" y="141"/>
                    <a:pt x="121" y="141"/>
                    <a:pt x="121" y="141"/>
                  </a:cubicBezTo>
                  <a:cubicBezTo>
                    <a:pt x="121" y="142"/>
                    <a:pt x="122" y="142"/>
                    <a:pt x="121" y="142"/>
                  </a:cubicBezTo>
                  <a:cubicBezTo>
                    <a:pt x="121" y="143"/>
                    <a:pt x="120" y="143"/>
                    <a:pt x="120" y="143"/>
                  </a:cubicBezTo>
                  <a:cubicBezTo>
                    <a:pt x="120" y="145"/>
                    <a:pt x="120" y="145"/>
                    <a:pt x="120" y="145"/>
                  </a:cubicBezTo>
                  <a:cubicBezTo>
                    <a:pt x="120" y="145"/>
                    <a:pt x="121" y="146"/>
                    <a:pt x="121" y="146"/>
                  </a:cubicBezTo>
                  <a:cubicBezTo>
                    <a:pt x="120" y="146"/>
                    <a:pt x="120" y="146"/>
                    <a:pt x="120" y="146"/>
                  </a:cubicBezTo>
                  <a:cubicBezTo>
                    <a:pt x="120" y="146"/>
                    <a:pt x="120" y="146"/>
                    <a:pt x="120" y="146"/>
                  </a:cubicBezTo>
                  <a:cubicBezTo>
                    <a:pt x="120" y="146"/>
                    <a:pt x="120" y="147"/>
                    <a:pt x="120" y="147"/>
                  </a:cubicBezTo>
                  <a:cubicBezTo>
                    <a:pt x="119" y="147"/>
                    <a:pt x="118" y="146"/>
                    <a:pt x="118" y="147"/>
                  </a:cubicBezTo>
                  <a:cubicBezTo>
                    <a:pt x="117" y="148"/>
                    <a:pt x="117" y="147"/>
                    <a:pt x="117" y="148"/>
                  </a:cubicBezTo>
                  <a:cubicBezTo>
                    <a:pt x="116" y="149"/>
                    <a:pt x="117" y="149"/>
                    <a:pt x="117" y="149"/>
                  </a:cubicBezTo>
                  <a:cubicBezTo>
                    <a:pt x="117" y="149"/>
                    <a:pt x="117" y="149"/>
                    <a:pt x="117" y="150"/>
                  </a:cubicBezTo>
                  <a:cubicBezTo>
                    <a:pt x="116" y="150"/>
                    <a:pt x="116" y="150"/>
                    <a:pt x="116" y="150"/>
                  </a:cubicBezTo>
                  <a:cubicBezTo>
                    <a:pt x="116" y="151"/>
                    <a:pt x="117" y="151"/>
                    <a:pt x="116" y="152"/>
                  </a:cubicBezTo>
                  <a:cubicBezTo>
                    <a:pt x="116" y="152"/>
                    <a:pt x="116" y="152"/>
                    <a:pt x="116" y="152"/>
                  </a:cubicBezTo>
                  <a:cubicBezTo>
                    <a:pt x="115" y="152"/>
                    <a:pt x="115" y="152"/>
                    <a:pt x="115" y="153"/>
                  </a:cubicBezTo>
                  <a:cubicBezTo>
                    <a:pt x="115" y="154"/>
                    <a:pt x="115" y="154"/>
                    <a:pt x="115" y="154"/>
                  </a:cubicBezTo>
                  <a:cubicBezTo>
                    <a:pt x="114" y="155"/>
                    <a:pt x="115" y="155"/>
                    <a:pt x="114" y="155"/>
                  </a:cubicBezTo>
                  <a:cubicBezTo>
                    <a:pt x="114" y="156"/>
                    <a:pt x="113" y="156"/>
                    <a:pt x="113" y="156"/>
                  </a:cubicBezTo>
                  <a:cubicBezTo>
                    <a:pt x="113" y="157"/>
                    <a:pt x="114" y="157"/>
                    <a:pt x="113" y="157"/>
                  </a:cubicBezTo>
                  <a:cubicBezTo>
                    <a:pt x="113" y="158"/>
                    <a:pt x="113" y="158"/>
                    <a:pt x="113" y="158"/>
                  </a:cubicBezTo>
                  <a:cubicBezTo>
                    <a:pt x="112" y="158"/>
                    <a:pt x="112" y="158"/>
                    <a:pt x="112" y="159"/>
                  </a:cubicBezTo>
                  <a:cubicBezTo>
                    <a:pt x="112" y="159"/>
                    <a:pt x="112" y="159"/>
                    <a:pt x="112" y="160"/>
                  </a:cubicBezTo>
                  <a:cubicBezTo>
                    <a:pt x="112" y="161"/>
                    <a:pt x="112" y="162"/>
                    <a:pt x="112" y="162"/>
                  </a:cubicBezTo>
                  <a:cubicBezTo>
                    <a:pt x="112" y="162"/>
                    <a:pt x="112" y="162"/>
                    <a:pt x="111" y="162"/>
                  </a:cubicBezTo>
                  <a:cubicBezTo>
                    <a:pt x="111" y="162"/>
                    <a:pt x="111" y="161"/>
                    <a:pt x="111" y="162"/>
                  </a:cubicBezTo>
                  <a:cubicBezTo>
                    <a:pt x="110" y="163"/>
                    <a:pt x="111" y="163"/>
                    <a:pt x="110" y="163"/>
                  </a:cubicBezTo>
                  <a:cubicBezTo>
                    <a:pt x="109" y="163"/>
                    <a:pt x="110" y="162"/>
                    <a:pt x="109" y="163"/>
                  </a:cubicBezTo>
                  <a:cubicBezTo>
                    <a:pt x="109" y="163"/>
                    <a:pt x="109" y="162"/>
                    <a:pt x="108" y="163"/>
                  </a:cubicBezTo>
                  <a:cubicBezTo>
                    <a:pt x="108" y="164"/>
                    <a:pt x="108" y="164"/>
                    <a:pt x="108" y="164"/>
                  </a:cubicBezTo>
                  <a:cubicBezTo>
                    <a:pt x="108" y="165"/>
                    <a:pt x="109" y="165"/>
                    <a:pt x="108" y="165"/>
                  </a:cubicBezTo>
                  <a:cubicBezTo>
                    <a:pt x="108" y="165"/>
                    <a:pt x="107" y="165"/>
                    <a:pt x="107" y="165"/>
                  </a:cubicBezTo>
                  <a:cubicBezTo>
                    <a:pt x="107" y="166"/>
                    <a:pt x="107" y="167"/>
                    <a:pt x="107" y="167"/>
                  </a:cubicBezTo>
                  <a:cubicBezTo>
                    <a:pt x="107" y="167"/>
                    <a:pt x="106" y="168"/>
                    <a:pt x="105" y="168"/>
                  </a:cubicBezTo>
                  <a:cubicBezTo>
                    <a:pt x="105" y="168"/>
                    <a:pt x="105" y="168"/>
                    <a:pt x="105" y="168"/>
                  </a:cubicBezTo>
                  <a:cubicBezTo>
                    <a:pt x="105" y="168"/>
                    <a:pt x="104" y="167"/>
                    <a:pt x="104" y="168"/>
                  </a:cubicBezTo>
                  <a:cubicBezTo>
                    <a:pt x="104" y="168"/>
                    <a:pt x="104" y="168"/>
                    <a:pt x="103" y="168"/>
                  </a:cubicBezTo>
                  <a:cubicBezTo>
                    <a:pt x="103" y="168"/>
                    <a:pt x="103" y="167"/>
                    <a:pt x="102" y="168"/>
                  </a:cubicBezTo>
                  <a:cubicBezTo>
                    <a:pt x="102" y="168"/>
                    <a:pt x="102" y="168"/>
                    <a:pt x="101" y="168"/>
                  </a:cubicBezTo>
                  <a:cubicBezTo>
                    <a:pt x="100" y="169"/>
                    <a:pt x="100" y="169"/>
                    <a:pt x="100" y="169"/>
                  </a:cubicBezTo>
                  <a:cubicBezTo>
                    <a:pt x="99" y="168"/>
                    <a:pt x="100" y="168"/>
                    <a:pt x="99" y="168"/>
                  </a:cubicBezTo>
                  <a:cubicBezTo>
                    <a:pt x="99" y="168"/>
                    <a:pt x="98" y="168"/>
                    <a:pt x="98" y="169"/>
                  </a:cubicBezTo>
                  <a:cubicBezTo>
                    <a:pt x="98" y="170"/>
                    <a:pt x="99" y="170"/>
                    <a:pt x="98" y="171"/>
                  </a:cubicBezTo>
                  <a:cubicBezTo>
                    <a:pt x="98" y="171"/>
                    <a:pt x="97" y="171"/>
                    <a:pt x="98" y="171"/>
                  </a:cubicBezTo>
                  <a:cubicBezTo>
                    <a:pt x="98" y="172"/>
                    <a:pt x="98" y="172"/>
                    <a:pt x="98" y="172"/>
                  </a:cubicBezTo>
                  <a:cubicBezTo>
                    <a:pt x="99" y="173"/>
                    <a:pt x="99" y="173"/>
                    <a:pt x="99" y="174"/>
                  </a:cubicBezTo>
                  <a:cubicBezTo>
                    <a:pt x="98" y="174"/>
                    <a:pt x="97" y="174"/>
                    <a:pt x="97" y="175"/>
                  </a:cubicBezTo>
                  <a:cubicBezTo>
                    <a:pt x="97" y="175"/>
                    <a:pt x="96" y="175"/>
                    <a:pt x="96" y="176"/>
                  </a:cubicBezTo>
                  <a:cubicBezTo>
                    <a:pt x="96" y="177"/>
                    <a:pt x="96" y="177"/>
                    <a:pt x="96" y="177"/>
                  </a:cubicBezTo>
                  <a:cubicBezTo>
                    <a:pt x="96" y="177"/>
                    <a:pt x="96" y="177"/>
                    <a:pt x="95" y="177"/>
                  </a:cubicBezTo>
                  <a:cubicBezTo>
                    <a:pt x="94" y="177"/>
                    <a:pt x="94" y="177"/>
                    <a:pt x="94" y="178"/>
                  </a:cubicBezTo>
                  <a:cubicBezTo>
                    <a:pt x="94" y="178"/>
                    <a:pt x="93" y="178"/>
                    <a:pt x="93" y="178"/>
                  </a:cubicBezTo>
                  <a:cubicBezTo>
                    <a:pt x="93" y="178"/>
                    <a:pt x="93" y="178"/>
                    <a:pt x="92" y="179"/>
                  </a:cubicBezTo>
                  <a:cubicBezTo>
                    <a:pt x="92" y="180"/>
                    <a:pt x="93" y="180"/>
                    <a:pt x="92" y="180"/>
                  </a:cubicBezTo>
                  <a:cubicBezTo>
                    <a:pt x="91" y="180"/>
                    <a:pt x="91" y="179"/>
                    <a:pt x="91" y="179"/>
                  </a:cubicBezTo>
                  <a:cubicBezTo>
                    <a:pt x="90" y="179"/>
                    <a:pt x="90" y="180"/>
                    <a:pt x="90" y="179"/>
                  </a:cubicBezTo>
                  <a:cubicBezTo>
                    <a:pt x="89" y="178"/>
                    <a:pt x="89" y="178"/>
                    <a:pt x="88" y="178"/>
                  </a:cubicBezTo>
                  <a:cubicBezTo>
                    <a:pt x="88" y="178"/>
                    <a:pt x="87" y="178"/>
                    <a:pt x="87" y="178"/>
                  </a:cubicBezTo>
                  <a:cubicBezTo>
                    <a:pt x="87" y="178"/>
                    <a:pt x="86" y="178"/>
                    <a:pt x="86" y="178"/>
                  </a:cubicBezTo>
                  <a:cubicBezTo>
                    <a:pt x="85" y="178"/>
                    <a:pt x="86" y="178"/>
                    <a:pt x="85" y="178"/>
                  </a:cubicBezTo>
                  <a:cubicBezTo>
                    <a:pt x="84" y="179"/>
                    <a:pt x="85" y="178"/>
                    <a:pt x="84" y="179"/>
                  </a:cubicBezTo>
                  <a:cubicBezTo>
                    <a:pt x="83" y="179"/>
                    <a:pt x="82" y="180"/>
                    <a:pt x="82" y="180"/>
                  </a:cubicBezTo>
                  <a:cubicBezTo>
                    <a:pt x="81" y="180"/>
                    <a:pt x="81" y="180"/>
                    <a:pt x="81" y="180"/>
                  </a:cubicBezTo>
                  <a:cubicBezTo>
                    <a:pt x="81" y="179"/>
                    <a:pt x="81" y="179"/>
                    <a:pt x="81" y="179"/>
                  </a:cubicBezTo>
                  <a:cubicBezTo>
                    <a:pt x="81" y="179"/>
                    <a:pt x="81" y="179"/>
                    <a:pt x="81" y="179"/>
                  </a:cubicBezTo>
                  <a:cubicBezTo>
                    <a:pt x="81" y="178"/>
                    <a:pt x="82" y="178"/>
                    <a:pt x="82" y="178"/>
                  </a:cubicBezTo>
                  <a:cubicBezTo>
                    <a:pt x="82" y="178"/>
                    <a:pt x="82" y="178"/>
                    <a:pt x="82" y="177"/>
                  </a:cubicBezTo>
                  <a:cubicBezTo>
                    <a:pt x="82" y="177"/>
                    <a:pt x="82" y="177"/>
                    <a:pt x="83" y="177"/>
                  </a:cubicBezTo>
                  <a:cubicBezTo>
                    <a:pt x="83" y="176"/>
                    <a:pt x="84" y="176"/>
                    <a:pt x="84" y="175"/>
                  </a:cubicBezTo>
                  <a:cubicBezTo>
                    <a:pt x="84" y="175"/>
                    <a:pt x="84" y="175"/>
                    <a:pt x="84" y="174"/>
                  </a:cubicBezTo>
                  <a:cubicBezTo>
                    <a:pt x="84" y="174"/>
                    <a:pt x="84" y="174"/>
                    <a:pt x="84" y="174"/>
                  </a:cubicBezTo>
                  <a:cubicBezTo>
                    <a:pt x="84" y="173"/>
                    <a:pt x="84" y="172"/>
                    <a:pt x="83" y="173"/>
                  </a:cubicBezTo>
                  <a:cubicBezTo>
                    <a:pt x="83" y="173"/>
                    <a:pt x="83" y="174"/>
                    <a:pt x="83" y="174"/>
                  </a:cubicBezTo>
                  <a:cubicBezTo>
                    <a:pt x="83" y="174"/>
                    <a:pt x="83" y="175"/>
                    <a:pt x="82" y="175"/>
                  </a:cubicBezTo>
                  <a:cubicBezTo>
                    <a:pt x="81" y="174"/>
                    <a:pt x="82" y="174"/>
                    <a:pt x="81" y="174"/>
                  </a:cubicBezTo>
                  <a:cubicBezTo>
                    <a:pt x="81" y="174"/>
                    <a:pt x="80" y="174"/>
                    <a:pt x="81" y="173"/>
                  </a:cubicBezTo>
                  <a:cubicBezTo>
                    <a:pt x="81" y="172"/>
                    <a:pt x="81" y="173"/>
                    <a:pt x="81" y="172"/>
                  </a:cubicBezTo>
                  <a:cubicBezTo>
                    <a:pt x="81" y="171"/>
                    <a:pt x="81" y="171"/>
                    <a:pt x="81" y="170"/>
                  </a:cubicBezTo>
                  <a:cubicBezTo>
                    <a:pt x="81" y="170"/>
                    <a:pt x="81" y="170"/>
                    <a:pt x="81" y="169"/>
                  </a:cubicBezTo>
                  <a:cubicBezTo>
                    <a:pt x="81" y="169"/>
                    <a:pt x="80" y="168"/>
                    <a:pt x="80" y="168"/>
                  </a:cubicBezTo>
                  <a:cubicBezTo>
                    <a:pt x="80" y="168"/>
                    <a:pt x="80" y="168"/>
                    <a:pt x="79" y="168"/>
                  </a:cubicBezTo>
                  <a:cubicBezTo>
                    <a:pt x="79" y="168"/>
                    <a:pt x="77" y="168"/>
                    <a:pt x="77" y="168"/>
                  </a:cubicBezTo>
                  <a:cubicBezTo>
                    <a:pt x="77" y="168"/>
                    <a:pt x="77" y="169"/>
                    <a:pt x="76" y="169"/>
                  </a:cubicBezTo>
                  <a:cubicBezTo>
                    <a:pt x="76" y="169"/>
                    <a:pt x="75" y="170"/>
                    <a:pt x="75" y="169"/>
                  </a:cubicBezTo>
                  <a:cubicBezTo>
                    <a:pt x="75" y="169"/>
                    <a:pt x="75" y="168"/>
                    <a:pt x="76" y="168"/>
                  </a:cubicBezTo>
                  <a:cubicBezTo>
                    <a:pt x="76" y="168"/>
                    <a:pt x="77" y="168"/>
                    <a:pt x="77" y="168"/>
                  </a:cubicBezTo>
                  <a:cubicBezTo>
                    <a:pt x="77" y="168"/>
                    <a:pt x="76" y="167"/>
                    <a:pt x="76" y="166"/>
                  </a:cubicBezTo>
                  <a:cubicBezTo>
                    <a:pt x="76" y="165"/>
                    <a:pt x="76" y="165"/>
                    <a:pt x="76" y="164"/>
                  </a:cubicBezTo>
                  <a:cubicBezTo>
                    <a:pt x="76" y="164"/>
                    <a:pt x="76" y="163"/>
                    <a:pt x="75" y="163"/>
                  </a:cubicBezTo>
                  <a:cubicBezTo>
                    <a:pt x="75" y="163"/>
                    <a:pt x="74" y="163"/>
                    <a:pt x="74" y="162"/>
                  </a:cubicBezTo>
                  <a:cubicBezTo>
                    <a:pt x="73" y="162"/>
                    <a:pt x="73" y="162"/>
                    <a:pt x="72" y="161"/>
                  </a:cubicBezTo>
                  <a:cubicBezTo>
                    <a:pt x="72" y="161"/>
                    <a:pt x="72" y="161"/>
                    <a:pt x="72" y="161"/>
                  </a:cubicBezTo>
                  <a:cubicBezTo>
                    <a:pt x="72" y="160"/>
                    <a:pt x="72" y="160"/>
                    <a:pt x="72" y="160"/>
                  </a:cubicBezTo>
                  <a:cubicBezTo>
                    <a:pt x="71" y="159"/>
                    <a:pt x="71" y="159"/>
                    <a:pt x="71" y="159"/>
                  </a:cubicBezTo>
                  <a:cubicBezTo>
                    <a:pt x="71" y="159"/>
                    <a:pt x="71" y="159"/>
                    <a:pt x="71" y="159"/>
                  </a:cubicBezTo>
                  <a:cubicBezTo>
                    <a:pt x="70" y="158"/>
                    <a:pt x="70" y="158"/>
                    <a:pt x="70" y="157"/>
                  </a:cubicBezTo>
                  <a:cubicBezTo>
                    <a:pt x="69" y="157"/>
                    <a:pt x="70" y="157"/>
                    <a:pt x="69" y="156"/>
                  </a:cubicBezTo>
                  <a:cubicBezTo>
                    <a:pt x="68" y="156"/>
                    <a:pt x="68" y="155"/>
                    <a:pt x="68" y="155"/>
                  </a:cubicBezTo>
                  <a:cubicBezTo>
                    <a:pt x="68" y="155"/>
                    <a:pt x="67" y="154"/>
                    <a:pt x="67" y="154"/>
                  </a:cubicBezTo>
                  <a:cubicBezTo>
                    <a:pt x="66" y="154"/>
                    <a:pt x="66" y="154"/>
                    <a:pt x="66" y="154"/>
                  </a:cubicBezTo>
                  <a:cubicBezTo>
                    <a:pt x="66" y="154"/>
                    <a:pt x="66" y="155"/>
                    <a:pt x="65" y="155"/>
                  </a:cubicBezTo>
                  <a:cubicBezTo>
                    <a:pt x="65" y="155"/>
                    <a:pt x="65" y="155"/>
                    <a:pt x="65" y="156"/>
                  </a:cubicBezTo>
                  <a:cubicBezTo>
                    <a:pt x="64" y="156"/>
                    <a:pt x="64" y="156"/>
                    <a:pt x="63" y="156"/>
                  </a:cubicBezTo>
                  <a:cubicBezTo>
                    <a:pt x="63" y="157"/>
                    <a:pt x="63" y="157"/>
                    <a:pt x="63" y="157"/>
                  </a:cubicBezTo>
                  <a:cubicBezTo>
                    <a:pt x="62" y="157"/>
                    <a:pt x="61" y="157"/>
                    <a:pt x="61" y="157"/>
                  </a:cubicBezTo>
                  <a:cubicBezTo>
                    <a:pt x="61" y="157"/>
                    <a:pt x="61" y="157"/>
                    <a:pt x="61" y="157"/>
                  </a:cubicBezTo>
                  <a:cubicBezTo>
                    <a:pt x="61" y="156"/>
                    <a:pt x="61" y="156"/>
                    <a:pt x="62" y="156"/>
                  </a:cubicBezTo>
                  <a:cubicBezTo>
                    <a:pt x="62" y="155"/>
                    <a:pt x="63" y="155"/>
                    <a:pt x="63" y="155"/>
                  </a:cubicBezTo>
                  <a:cubicBezTo>
                    <a:pt x="63" y="154"/>
                    <a:pt x="64" y="154"/>
                    <a:pt x="64" y="153"/>
                  </a:cubicBezTo>
                  <a:cubicBezTo>
                    <a:pt x="64" y="153"/>
                    <a:pt x="65" y="153"/>
                    <a:pt x="65" y="153"/>
                  </a:cubicBezTo>
                  <a:cubicBezTo>
                    <a:pt x="65" y="153"/>
                    <a:pt x="64" y="153"/>
                    <a:pt x="64" y="152"/>
                  </a:cubicBezTo>
                  <a:cubicBezTo>
                    <a:pt x="65" y="151"/>
                    <a:pt x="65" y="151"/>
                    <a:pt x="65" y="151"/>
                  </a:cubicBezTo>
                  <a:cubicBezTo>
                    <a:pt x="66" y="151"/>
                    <a:pt x="66" y="151"/>
                    <a:pt x="66" y="150"/>
                  </a:cubicBezTo>
                  <a:cubicBezTo>
                    <a:pt x="66" y="149"/>
                    <a:pt x="66" y="150"/>
                    <a:pt x="66" y="149"/>
                  </a:cubicBezTo>
                  <a:cubicBezTo>
                    <a:pt x="66" y="148"/>
                    <a:pt x="65" y="148"/>
                    <a:pt x="66" y="147"/>
                  </a:cubicBezTo>
                  <a:cubicBezTo>
                    <a:pt x="66" y="147"/>
                    <a:pt x="66" y="147"/>
                    <a:pt x="66" y="146"/>
                  </a:cubicBezTo>
                  <a:cubicBezTo>
                    <a:pt x="67" y="146"/>
                    <a:pt x="67" y="145"/>
                    <a:pt x="67" y="145"/>
                  </a:cubicBezTo>
                  <a:cubicBezTo>
                    <a:pt x="67" y="145"/>
                    <a:pt x="67" y="145"/>
                    <a:pt x="67" y="145"/>
                  </a:cubicBezTo>
                  <a:cubicBezTo>
                    <a:pt x="67" y="144"/>
                    <a:pt x="67" y="145"/>
                    <a:pt x="66" y="144"/>
                  </a:cubicBezTo>
                  <a:cubicBezTo>
                    <a:pt x="66" y="144"/>
                    <a:pt x="67" y="145"/>
                    <a:pt x="66" y="143"/>
                  </a:cubicBezTo>
                  <a:cubicBezTo>
                    <a:pt x="65" y="141"/>
                    <a:pt x="65" y="141"/>
                    <a:pt x="65" y="141"/>
                  </a:cubicBezTo>
                  <a:cubicBezTo>
                    <a:pt x="65" y="141"/>
                    <a:pt x="64" y="141"/>
                    <a:pt x="65" y="142"/>
                  </a:cubicBezTo>
                  <a:cubicBezTo>
                    <a:pt x="65" y="143"/>
                    <a:pt x="65" y="143"/>
                    <a:pt x="65" y="143"/>
                  </a:cubicBezTo>
                  <a:cubicBezTo>
                    <a:pt x="65" y="144"/>
                    <a:pt x="65" y="144"/>
                    <a:pt x="65" y="145"/>
                  </a:cubicBezTo>
                  <a:cubicBezTo>
                    <a:pt x="64" y="145"/>
                    <a:pt x="64" y="145"/>
                    <a:pt x="63" y="145"/>
                  </a:cubicBezTo>
                  <a:cubicBezTo>
                    <a:pt x="63" y="145"/>
                    <a:pt x="64" y="146"/>
                    <a:pt x="63" y="146"/>
                  </a:cubicBezTo>
                  <a:cubicBezTo>
                    <a:pt x="62" y="146"/>
                    <a:pt x="62" y="145"/>
                    <a:pt x="62" y="145"/>
                  </a:cubicBezTo>
                  <a:cubicBezTo>
                    <a:pt x="61" y="145"/>
                    <a:pt x="61" y="145"/>
                    <a:pt x="61" y="145"/>
                  </a:cubicBezTo>
                  <a:cubicBezTo>
                    <a:pt x="60" y="145"/>
                    <a:pt x="60" y="144"/>
                    <a:pt x="60" y="144"/>
                  </a:cubicBezTo>
                  <a:cubicBezTo>
                    <a:pt x="60" y="143"/>
                    <a:pt x="60" y="143"/>
                    <a:pt x="60" y="143"/>
                  </a:cubicBezTo>
                  <a:cubicBezTo>
                    <a:pt x="60" y="143"/>
                    <a:pt x="60" y="142"/>
                    <a:pt x="61" y="142"/>
                  </a:cubicBezTo>
                  <a:cubicBezTo>
                    <a:pt x="61" y="141"/>
                    <a:pt x="61" y="141"/>
                    <a:pt x="61" y="141"/>
                  </a:cubicBezTo>
                  <a:cubicBezTo>
                    <a:pt x="61" y="140"/>
                    <a:pt x="62" y="140"/>
                    <a:pt x="62" y="139"/>
                  </a:cubicBezTo>
                  <a:cubicBezTo>
                    <a:pt x="62" y="139"/>
                    <a:pt x="62" y="139"/>
                    <a:pt x="62" y="138"/>
                  </a:cubicBezTo>
                  <a:cubicBezTo>
                    <a:pt x="63" y="138"/>
                    <a:pt x="63" y="138"/>
                    <a:pt x="63" y="138"/>
                  </a:cubicBezTo>
                  <a:cubicBezTo>
                    <a:pt x="63" y="137"/>
                    <a:pt x="62" y="137"/>
                    <a:pt x="62" y="136"/>
                  </a:cubicBezTo>
                  <a:cubicBezTo>
                    <a:pt x="62" y="136"/>
                    <a:pt x="62" y="135"/>
                    <a:pt x="62" y="135"/>
                  </a:cubicBezTo>
                  <a:cubicBezTo>
                    <a:pt x="62" y="135"/>
                    <a:pt x="62" y="137"/>
                    <a:pt x="62" y="137"/>
                  </a:cubicBezTo>
                  <a:cubicBezTo>
                    <a:pt x="62" y="137"/>
                    <a:pt x="62" y="138"/>
                    <a:pt x="62" y="138"/>
                  </a:cubicBezTo>
                  <a:cubicBezTo>
                    <a:pt x="62" y="139"/>
                    <a:pt x="61" y="139"/>
                    <a:pt x="61" y="139"/>
                  </a:cubicBezTo>
                  <a:cubicBezTo>
                    <a:pt x="61" y="140"/>
                    <a:pt x="60" y="140"/>
                    <a:pt x="59" y="140"/>
                  </a:cubicBezTo>
                  <a:cubicBezTo>
                    <a:pt x="58" y="140"/>
                    <a:pt x="58" y="141"/>
                    <a:pt x="57" y="141"/>
                  </a:cubicBezTo>
                  <a:cubicBezTo>
                    <a:pt x="57" y="141"/>
                    <a:pt x="56" y="141"/>
                    <a:pt x="56" y="140"/>
                  </a:cubicBezTo>
                  <a:cubicBezTo>
                    <a:pt x="56" y="140"/>
                    <a:pt x="56" y="140"/>
                    <a:pt x="55" y="139"/>
                  </a:cubicBezTo>
                  <a:cubicBezTo>
                    <a:pt x="54" y="138"/>
                    <a:pt x="54" y="138"/>
                    <a:pt x="54" y="137"/>
                  </a:cubicBezTo>
                  <a:cubicBezTo>
                    <a:pt x="54" y="137"/>
                    <a:pt x="52" y="136"/>
                    <a:pt x="51" y="135"/>
                  </a:cubicBezTo>
                  <a:cubicBezTo>
                    <a:pt x="51" y="135"/>
                    <a:pt x="50" y="135"/>
                    <a:pt x="50" y="135"/>
                  </a:cubicBezTo>
                  <a:cubicBezTo>
                    <a:pt x="49" y="135"/>
                    <a:pt x="49" y="134"/>
                    <a:pt x="48" y="134"/>
                  </a:cubicBezTo>
                  <a:cubicBezTo>
                    <a:pt x="47" y="134"/>
                    <a:pt x="47" y="133"/>
                    <a:pt x="47" y="133"/>
                  </a:cubicBezTo>
                  <a:cubicBezTo>
                    <a:pt x="46" y="133"/>
                    <a:pt x="46" y="133"/>
                    <a:pt x="46" y="132"/>
                  </a:cubicBezTo>
                  <a:cubicBezTo>
                    <a:pt x="45" y="132"/>
                    <a:pt x="46" y="132"/>
                    <a:pt x="45" y="131"/>
                  </a:cubicBezTo>
                  <a:cubicBezTo>
                    <a:pt x="44" y="131"/>
                    <a:pt x="44" y="132"/>
                    <a:pt x="43" y="131"/>
                  </a:cubicBezTo>
                  <a:cubicBezTo>
                    <a:pt x="42" y="131"/>
                    <a:pt x="40" y="130"/>
                    <a:pt x="40" y="130"/>
                  </a:cubicBezTo>
                  <a:cubicBezTo>
                    <a:pt x="39" y="129"/>
                    <a:pt x="39" y="129"/>
                    <a:pt x="38" y="129"/>
                  </a:cubicBezTo>
                  <a:cubicBezTo>
                    <a:pt x="38" y="128"/>
                    <a:pt x="36" y="127"/>
                    <a:pt x="36" y="127"/>
                  </a:cubicBezTo>
                  <a:cubicBezTo>
                    <a:pt x="36" y="127"/>
                    <a:pt x="36" y="126"/>
                    <a:pt x="36" y="125"/>
                  </a:cubicBezTo>
                  <a:cubicBezTo>
                    <a:pt x="35" y="125"/>
                    <a:pt x="34" y="124"/>
                    <a:pt x="34" y="124"/>
                  </a:cubicBezTo>
                  <a:cubicBezTo>
                    <a:pt x="34" y="124"/>
                    <a:pt x="32" y="123"/>
                    <a:pt x="32" y="123"/>
                  </a:cubicBezTo>
                  <a:cubicBezTo>
                    <a:pt x="32" y="122"/>
                    <a:pt x="32" y="122"/>
                    <a:pt x="31" y="122"/>
                  </a:cubicBezTo>
                  <a:cubicBezTo>
                    <a:pt x="30" y="122"/>
                    <a:pt x="29" y="121"/>
                    <a:pt x="29" y="121"/>
                  </a:cubicBezTo>
                  <a:cubicBezTo>
                    <a:pt x="28" y="121"/>
                    <a:pt x="28" y="121"/>
                    <a:pt x="28" y="121"/>
                  </a:cubicBezTo>
                  <a:cubicBezTo>
                    <a:pt x="28" y="122"/>
                    <a:pt x="28" y="122"/>
                    <a:pt x="27" y="122"/>
                  </a:cubicBezTo>
                  <a:cubicBezTo>
                    <a:pt x="27" y="122"/>
                    <a:pt x="27" y="121"/>
                    <a:pt x="26" y="122"/>
                  </a:cubicBezTo>
                  <a:cubicBezTo>
                    <a:pt x="26" y="122"/>
                    <a:pt x="26" y="122"/>
                    <a:pt x="25" y="123"/>
                  </a:cubicBezTo>
                  <a:cubicBezTo>
                    <a:pt x="25" y="123"/>
                    <a:pt x="25" y="122"/>
                    <a:pt x="25" y="122"/>
                  </a:cubicBezTo>
                  <a:cubicBezTo>
                    <a:pt x="24" y="121"/>
                    <a:pt x="25" y="121"/>
                    <a:pt x="25" y="120"/>
                  </a:cubicBezTo>
                  <a:cubicBezTo>
                    <a:pt x="24" y="120"/>
                    <a:pt x="24" y="120"/>
                    <a:pt x="25" y="119"/>
                  </a:cubicBezTo>
                  <a:cubicBezTo>
                    <a:pt x="25" y="119"/>
                    <a:pt x="25" y="118"/>
                    <a:pt x="25" y="117"/>
                  </a:cubicBezTo>
                  <a:cubicBezTo>
                    <a:pt x="25" y="116"/>
                    <a:pt x="26" y="116"/>
                    <a:pt x="25" y="115"/>
                  </a:cubicBezTo>
                  <a:cubicBezTo>
                    <a:pt x="23" y="115"/>
                    <a:pt x="23" y="114"/>
                    <a:pt x="22" y="114"/>
                  </a:cubicBezTo>
                  <a:cubicBezTo>
                    <a:pt x="22" y="113"/>
                    <a:pt x="21" y="112"/>
                    <a:pt x="21" y="112"/>
                  </a:cubicBezTo>
                  <a:cubicBezTo>
                    <a:pt x="20" y="111"/>
                    <a:pt x="20" y="111"/>
                    <a:pt x="19" y="110"/>
                  </a:cubicBezTo>
                  <a:cubicBezTo>
                    <a:pt x="19" y="110"/>
                    <a:pt x="18" y="110"/>
                    <a:pt x="18" y="110"/>
                  </a:cubicBezTo>
                  <a:cubicBezTo>
                    <a:pt x="18" y="110"/>
                    <a:pt x="17" y="109"/>
                    <a:pt x="17" y="109"/>
                  </a:cubicBezTo>
                  <a:cubicBezTo>
                    <a:pt x="17" y="109"/>
                    <a:pt x="16" y="109"/>
                    <a:pt x="16" y="109"/>
                  </a:cubicBezTo>
                  <a:cubicBezTo>
                    <a:pt x="16" y="110"/>
                    <a:pt x="17" y="110"/>
                    <a:pt x="16" y="110"/>
                  </a:cubicBezTo>
                  <a:cubicBezTo>
                    <a:pt x="15" y="110"/>
                    <a:pt x="16" y="110"/>
                    <a:pt x="15" y="109"/>
                  </a:cubicBezTo>
                  <a:cubicBezTo>
                    <a:pt x="15" y="108"/>
                    <a:pt x="15" y="108"/>
                    <a:pt x="15" y="108"/>
                  </a:cubicBezTo>
                  <a:cubicBezTo>
                    <a:pt x="15" y="107"/>
                    <a:pt x="15" y="106"/>
                    <a:pt x="15" y="106"/>
                  </a:cubicBezTo>
                  <a:cubicBezTo>
                    <a:pt x="15" y="106"/>
                    <a:pt x="15" y="106"/>
                    <a:pt x="15" y="106"/>
                  </a:cubicBezTo>
                  <a:cubicBezTo>
                    <a:pt x="15" y="105"/>
                    <a:pt x="14" y="105"/>
                    <a:pt x="15" y="105"/>
                  </a:cubicBezTo>
                  <a:cubicBezTo>
                    <a:pt x="16" y="105"/>
                    <a:pt x="17" y="105"/>
                    <a:pt x="17" y="105"/>
                  </a:cubicBezTo>
                  <a:cubicBezTo>
                    <a:pt x="18" y="104"/>
                    <a:pt x="18" y="104"/>
                    <a:pt x="18" y="104"/>
                  </a:cubicBezTo>
                  <a:cubicBezTo>
                    <a:pt x="18" y="103"/>
                    <a:pt x="18" y="104"/>
                    <a:pt x="17" y="103"/>
                  </a:cubicBezTo>
                  <a:cubicBezTo>
                    <a:pt x="17" y="103"/>
                    <a:pt x="17" y="101"/>
                    <a:pt x="17" y="101"/>
                  </a:cubicBezTo>
                  <a:cubicBezTo>
                    <a:pt x="17" y="100"/>
                    <a:pt x="17" y="100"/>
                    <a:pt x="17" y="99"/>
                  </a:cubicBezTo>
                  <a:cubicBezTo>
                    <a:pt x="17" y="99"/>
                    <a:pt x="18" y="99"/>
                    <a:pt x="18" y="98"/>
                  </a:cubicBezTo>
                  <a:cubicBezTo>
                    <a:pt x="18" y="97"/>
                    <a:pt x="19" y="98"/>
                    <a:pt x="19" y="97"/>
                  </a:cubicBezTo>
                  <a:cubicBezTo>
                    <a:pt x="19" y="96"/>
                    <a:pt x="19" y="96"/>
                    <a:pt x="20" y="96"/>
                  </a:cubicBezTo>
                  <a:cubicBezTo>
                    <a:pt x="20" y="95"/>
                    <a:pt x="20" y="94"/>
                    <a:pt x="21" y="94"/>
                  </a:cubicBezTo>
                  <a:cubicBezTo>
                    <a:pt x="21" y="93"/>
                    <a:pt x="21" y="93"/>
                    <a:pt x="21" y="92"/>
                  </a:cubicBezTo>
                  <a:cubicBezTo>
                    <a:pt x="21" y="92"/>
                    <a:pt x="22" y="92"/>
                    <a:pt x="22" y="91"/>
                  </a:cubicBezTo>
                  <a:cubicBezTo>
                    <a:pt x="22" y="91"/>
                    <a:pt x="22" y="90"/>
                    <a:pt x="21" y="91"/>
                  </a:cubicBezTo>
                  <a:cubicBezTo>
                    <a:pt x="21" y="91"/>
                    <a:pt x="20" y="92"/>
                    <a:pt x="20" y="93"/>
                  </a:cubicBezTo>
                  <a:cubicBezTo>
                    <a:pt x="19" y="93"/>
                    <a:pt x="19" y="94"/>
                    <a:pt x="19" y="94"/>
                  </a:cubicBezTo>
                  <a:cubicBezTo>
                    <a:pt x="18" y="95"/>
                    <a:pt x="18" y="95"/>
                    <a:pt x="18" y="96"/>
                  </a:cubicBezTo>
                  <a:cubicBezTo>
                    <a:pt x="17" y="97"/>
                    <a:pt x="17" y="97"/>
                    <a:pt x="17" y="98"/>
                  </a:cubicBezTo>
                  <a:cubicBezTo>
                    <a:pt x="16" y="98"/>
                    <a:pt x="16" y="98"/>
                    <a:pt x="15" y="99"/>
                  </a:cubicBezTo>
                  <a:cubicBezTo>
                    <a:pt x="15" y="99"/>
                    <a:pt x="15" y="99"/>
                    <a:pt x="14" y="100"/>
                  </a:cubicBezTo>
                  <a:cubicBezTo>
                    <a:pt x="14" y="101"/>
                    <a:pt x="14" y="102"/>
                    <a:pt x="13" y="102"/>
                  </a:cubicBezTo>
                  <a:cubicBezTo>
                    <a:pt x="12" y="101"/>
                    <a:pt x="12" y="101"/>
                    <a:pt x="12" y="100"/>
                  </a:cubicBezTo>
                  <a:cubicBezTo>
                    <a:pt x="13" y="99"/>
                    <a:pt x="14" y="99"/>
                    <a:pt x="14" y="99"/>
                  </a:cubicBezTo>
                  <a:cubicBezTo>
                    <a:pt x="13" y="99"/>
                    <a:pt x="13" y="98"/>
                    <a:pt x="13" y="98"/>
                  </a:cubicBezTo>
                  <a:cubicBezTo>
                    <a:pt x="13" y="98"/>
                    <a:pt x="13" y="98"/>
                    <a:pt x="13" y="97"/>
                  </a:cubicBezTo>
                  <a:cubicBezTo>
                    <a:pt x="13" y="96"/>
                    <a:pt x="12" y="97"/>
                    <a:pt x="13" y="96"/>
                  </a:cubicBezTo>
                  <a:cubicBezTo>
                    <a:pt x="14" y="95"/>
                    <a:pt x="13" y="95"/>
                    <a:pt x="14" y="95"/>
                  </a:cubicBezTo>
                  <a:cubicBezTo>
                    <a:pt x="15" y="95"/>
                    <a:pt x="15" y="95"/>
                    <a:pt x="15" y="94"/>
                  </a:cubicBezTo>
                  <a:cubicBezTo>
                    <a:pt x="15" y="94"/>
                    <a:pt x="16" y="93"/>
                    <a:pt x="16" y="93"/>
                  </a:cubicBezTo>
                  <a:cubicBezTo>
                    <a:pt x="16" y="93"/>
                    <a:pt x="15" y="93"/>
                    <a:pt x="14" y="94"/>
                  </a:cubicBezTo>
                  <a:cubicBezTo>
                    <a:pt x="14" y="95"/>
                    <a:pt x="13" y="95"/>
                    <a:pt x="13" y="95"/>
                  </a:cubicBezTo>
                  <a:cubicBezTo>
                    <a:pt x="13" y="95"/>
                    <a:pt x="12" y="95"/>
                    <a:pt x="12" y="96"/>
                  </a:cubicBezTo>
                  <a:cubicBezTo>
                    <a:pt x="12" y="96"/>
                    <a:pt x="12" y="96"/>
                    <a:pt x="11" y="97"/>
                  </a:cubicBezTo>
                  <a:cubicBezTo>
                    <a:pt x="11" y="98"/>
                    <a:pt x="11" y="99"/>
                    <a:pt x="11" y="98"/>
                  </a:cubicBezTo>
                  <a:cubicBezTo>
                    <a:pt x="11" y="98"/>
                    <a:pt x="11" y="98"/>
                    <a:pt x="10" y="98"/>
                  </a:cubicBezTo>
                  <a:cubicBezTo>
                    <a:pt x="9" y="97"/>
                    <a:pt x="10" y="97"/>
                    <a:pt x="9" y="96"/>
                  </a:cubicBezTo>
                  <a:cubicBezTo>
                    <a:pt x="8" y="95"/>
                    <a:pt x="8" y="95"/>
                    <a:pt x="8" y="95"/>
                  </a:cubicBezTo>
                  <a:cubicBezTo>
                    <a:pt x="9" y="94"/>
                    <a:pt x="10" y="94"/>
                    <a:pt x="10" y="94"/>
                  </a:cubicBezTo>
                  <a:cubicBezTo>
                    <a:pt x="11" y="93"/>
                    <a:pt x="11" y="93"/>
                    <a:pt x="11" y="92"/>
                  </a:cubicBezTo>
                  <a:cubicBezTo>
                    <a:pt x="11" y="91"/>
                    <a:pt x="11" y="91"/>
                    <a:pt x="11" y="91"/>
                  </a:cubicBezTo>
                  <a:cubicBezTo>
                    <a:pt x="11" y="91"/>
                    <a:pt x="9" y="91"/>
                    <a:pt x="9" y="92"/>
                  </a:cubicBezTo>
                  <a:cubicBezTo>
                    <a:pt x="9" y="92"/>
                    <a:pt x="8" y="92"/>
                    <a:pt x="8" y="92"/>
                  </a:cubicBezTo>
                  <a:cubicBezTo>
                    <a:pt x="8" y="92"/>
                    <a:pt x="8" y="91"/>
                    <a:pt x="8" y="89"/>
                  </a:cubicBezTo>
                  <a:cubicBezTo>
                    <a:pt x="8" y="88"/>
                    <a:pt x="8" y="88"/>
                    <a:pt x="8" y="87"/>
                  </a:cubicBezTo>
                  <a:cubicBezTo>
                    <a:pt x="7" y="87"/>
                    <a:pt x="7" y="87"/>
                    <a:pt x="7" y="87"/>
                  </a:cubicBezTo>
                  <a:cubicBezTo>
                    <a:pt x="8" y="86"/>
                    <a:pt x="8" y="86"/>
                    <a:pt x="8" y="86"/>
                  </a:cubicBezTo>
                  <a:cubicBezTo>
                    <a:pt x="9" y="86"/>
                    <a:pt x="9" y="86"/>
                    <a:pt x="10" y="85"/>
                  </a:cubicBezTo>
                  <a:cubicBezTo>
                    <a:pt x="10" y="85"/>
                    <a:pt x="11" y="85"/>
                    <a:pt x="11" y="85"/>
                  </a:cubicBezTo>
                  <a:cubicBezTo>
                    <a:pt x="11" y="85"/>
                    <a:pt x="12" y="85"/>
                    <a:pt x="12" y="84"/>
                  </a:cubicBezTo>
                  <a:cubicBezTo>
                    <a:pt x="12" y="84"/>
                    <a:pt x="12" y="83"/>
                    <a:pt x="13" y="83"/>
                  </a:cubicBezTo>
                  <a:cubicBezTo>
                    <a:pt x="13" y="83"/>
                    <a:pt x="13" y="83"/>
                    <a:pt x="14" y="83"/>
                  </a:cubicBezTo>
                  <a:cubicBezTo>
                    <a:pt x="14" y="82"/>
                    <a:pt x="13" y="82"/>
                    <a:pt x="14" y="82"/>
                  </a:cubicBezTo>
                  <a:cubicBezTo>
                    <a:pt x="14" y="82"/>
                    <a:pt x="15" y="82"/>
                    <a:pt x="15" y="82"/>
                  </a:cubicBezTo>
                  <a:cubicBezTo>
                    <a:pt x="15" y="81"/>
                    <a:pt x="15" y="81"/>
                    <a:pt x="15" y="81"/>
                  </a:cubicBezTo>
                  <a:cubicBezTo>
                    <a:pt x="14" y="80"/>
                    <a:pt x="14" y="80"/>
                    <a:pt x="14" y="80"/>
                  </a:cubicBezTo>
                  <a:cubicBezTo>
                    <a:pt x="14" y="81"/>
                    <a:pt x="14" y="81"/>
                    <a:pt x="14" y="81"/>
                  </a:cubicBezTo>
                  <a:cubicBezTo>
                    <a:pt x="14" y="81"/>
                    <a:pt x="13" y="81"/>
                    <a:pt x="13" y="81"/>
                  </a:cubicBezTo>
                  <a:cubicBezTo>
                    <a:pt x="12" y="82"/>
                    <a:pt x="12" y="82"/>
                    <a:pt x="12" y="82"/>
                  </a:cubicBezTo>
                  <a:cubicBezTo>
                    <a:pt x="12" y="83"/>
                    <a:pt x="12" y="83"/>
                    <a:pt x="12" y="83"/>
                  </a:cubicBezTo>
                  <a:cubicBezTo>
                    <a:pt x="11" y="84"/>
                    <a:pt x="11" y="84"/>
                    <a:pt x="11" y="84"/>
                  </a:cubicBezTo>
                  <a:cubicBezTo>
                    <a:pt x="10" y="84"/>
                    <a:pt x="10" y="85"/>
                    <a:pt x="10" y="85"/>
                  </a:cubicBezTo>
                  <a:cubicBezTo>
                    <a:pt x="9" y="84"/>
                    <a:pt x="9" y="84"/>
                    <a:pt x="9" y="84"/>
                  </a:cubicBezTo>
                  <a:cubicBezTo>
                    <a:pt x="9" y="84"/>
                    <a:pt x="9" y="85"/>
                    <a:pt x="8" y="84"/>
                  </a:cubicBezTo>
                  <a:cubicBezTo>
                    <a:pt x="8" y="84"/>
                    <a:pt x="8" y="83"/>
                    <a:pt x="7" y="83"/>
                  </a:cubicBezTo>
                  <a:cubicBezTo>
                    <a:pt x="7" y="83"/>
                    <a:pt x="7" y="83"/>
                    <a:pt x="6" y="84"/>
                  </a:cubicBezTo>
                  <a:cubicBezTo>
                    <a:pt x="6" y="84"/>
                    <a:pt x="6" y="84"/>
                    <a:pt x="6" y="84"/>
                  </a:cubicBezTo>
                  <a:cubicBezTo>
                    <a:pt x="5" y="85"/>
                    <a:pt x="5" y="84"/>
                    <a:pt x="4" y="84"/>
                  </a:cubicBezTo>
                  <a:cubicBezTo>
                    <a:pt x="4" y="84"/>
                    <a:pt x="4" y="83"/>
                    <a:pt x="4" y="83"/>
                  </a:cubicBezTo>
                  <a:cubicBezTo>
                    <a:pt x="4" y="82"/>
                    <a:pt x="3" y="81"/>
                    <a:pt x="3" y="81"/>
                  </a:cubicBezTo>
                  <a:cubicBezTo>
                    <a:pt x="3" y="81"/>
                    <a:pt x="3" y="82"/>
                    <a:pt x="3" y="82"/>
                  </a:cubicBezTo>
                  <a:cubicBezTo>
                    <a:pt x="3" y="83"/>
                    <a:pt x="4" y="83"/>
                    <a:pt x="4" y="83"/>
                  </a:cubicBezTo>
                  <a:cubicBezTo>
                    <a:pt x="4" y="84"/>
                    <a:pt x="4" y="85"/>
                    <a:pt x="4" y="85"/>
                  </a:cubicBezTo>
                  <a:cubicBezTo>
                    <a:pt x="4" y="85"/>
                    <a:pt x="4" y="85"/>
                    <a:pt x="4" y="85"/>
                  </a:cubicBezTo>
                  <a:cubicBezTo>
                    <a:pt x="3" y="85"/>
                    <a:pt x="3" y="85"/>
                    <a:pt x="3" y="85"/>
                  </a:cubicBezTo>
                  <a:cubicBezTo>
                    <a:pt x="2" y="85"/>
                    <a:pt x="2" y="85"/>
                    <a:pt x="2" y="85"/>
                  </a:cubicBezTo>
                  <a:cubicBezTo>
                    <a:pt x="1" y="84"/>
                    <a:pt x="1" y="84"/>
                    <a:pt x="1" y="84"/>
                  </a:cubicBezTo>
                  <a:cubicBezTo>
                    <a:pt x="0" y="84"/>
                    <a:pt x="0" y="84"/>
                    <a:pt x="0" y="84"/>
                  </a:cubicBezTo>
                  <a:lnTo>
                    <a:pt x="1" y="83"/>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5" name="Freeform 233"/>
            <p:cNvSpPr>
              <a:spLocks/>
            </p:cNvSpPr>
            <p:nvPr/>
          </p:nvSpPr>
          <p:spPr bwMode="auto">
            <a:xfrm>
              <a:off x="6418263" y="2851150"/>
              <a:ext cx="12700" cy="14288"/>
            </a:xfrm>
            <a:custGeom>
              <a:avLst/>
              <a:gdLst>
                <a:gd name="T0" fmla="*/ 0 w 8"/>
                <a:gd name="T1" fmla="*/ 5 h 10"/>
                <a:gd name="T2" fmla="*/ 1 w 8"/>
                <a:gd name="T3" fmla="*/ 4 h 10"/>
                <a:gd name="T4" fmla="*/ 2 w 8"/>
                <a:gd name="T5" fmla="*/ 3 h 10"/>
                <a:gd name="T6" fmla="*/ 3 w 8"/>
                <a:gd name="T7" fmla="*/ 2 h 10"/>
                <a:gd name="T8" fmla="*/ 4 w 8"/>
                <a:gd name="T9" fmla="*/ 1 h 10"/>
                <a:gd name="T10" fmla="*/ 5 w 8"/>
                <a:gd name="T11" fmla="*/ 1 h 10"/>
                <a:gd name="T12" fmla="*/ 7 w 8"/>
                <a:gd name="T13" fmla="*/ 1 h 10"/>
                <a:gd name="T14" fmla="*/ 8 w 8"/>
                <a:gd name="T15" fmla="*/ 2 h 10"/>
                <a:gd name="T16" fmla="*/ 8 w 8"/>
                <a:gd name="T17" fmla="*/ 3 h 10"/>
                <a:gd name="T18" fmla="*/ 8 w 8"/>
                <a:gd name="T19" fmla="*/ 4 h 10"/>
                <a:gd name="T20" fmla="*/ 7 w 8"/>
                <a:gd name="T21" fmla="*/ 5 h 10"/>
                <a:gd name="T22" fmla="*/ 6 w 8"/>
                <a:gd name="T23" fmla="*/ 6 h 10"/>
                <a:gd name="T24" fmla="*/ 5 w 8"/>
                <a:gd name="T25" fmla="*/ 5 h 10"/>
                <a:gd name="T26" fmla="*/ 5 w 8"/>
                <a:gd name="T27" fmla="*/ 5 h 10"/>
                <a:gd name="T28" fmla="*/ 5 w 8"/>
                <a:gd name="T29" fmla="*/ 6 h 10"/>
                <a:gd name="T30" fmla="*/ 6 w 8"/>
                <a:gd name="T31" fmla="*/ 7 h 10"/>
                <a:gd name="T32" fmla="*/ 6 w 8"/>
                <a:gd name="T33" fmla="*/ 7 h 10"/>
                <a:gd name="T34" fmla="*/ 5 w 8"/>
                <a:gd name="T35" fmla="*/ 7 h 10"/>
                <a:gd name="T36" fmla="*/ 4 w 8"/>
                <a:gd name="T37" fmla="*/ 7 h 10"/>
                <a:gd name="T38" fmla="*/ 6 w 8"/>
                <a:gd name="T39" fmla="*/ 9 h 10"/>
                <a:gd name="T40" fmla="*/ 7 w 8"/>
                <a:gd name="T41" fmla="*/ 9 h 10"/>
                <a:gd name="T42" fmla="*/ 6 w 8"/>
                <a:gd name="T43" fmla="*/ 10 h 10"/>
                <a:gd name="T44" fmla="*/ 5 w 8"/>
                <a:gd name="T45" fmla="*/ 10 h 10"/>
                <a:gd name="T46" fmla="*/ 2 w 8"/>
                <a:gd name="T47" fmla="*/ 10 h 10"/>
                <a:gd name="T48" fmla="*/ 1 w 8"/>
                <a:gd name="T49" fmla="*/ 8 h 10"/>
                <a:gd name="T50" fmla="*/ 0 w 8"/>
                <a:gd name="T51" fmla="*/ 6 h 10"/>
                <a:gd name="T52" fmla="*/ 0 w 8"/>
                <a:gd name="T5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0">
                  <a:moveTo>
                    <a:pt x="0" y="5"/>
                  </a:moveTo>
                  <a:cubicBezTo>
                    <a:pt x="0" y="5"/>
                    <a:pt x="1" y="4"/>
                    <a:pt x="1" y="4"/>
                  </a:cubicBezTo>
                  <a:cubicBezTo>
                    <a:pt x="1" y="4"/>
                    <a:pt x="2" y="3"/>
                    <a:pt x="2" y="3"/>
                  </a:cubicBezTo>
                  <a:cubicBezTo>
                    <a:pt x="3" y="3"/>
                    <a:pt x="3" y="2"/>
                    <a:pt x="3" y="2"/>
                  </a:cubicBezTo>
                  <a:cubicBezTo>
                    <a:pt x="3" y="2"/>
                    <a:pt x="4" y="1"/>
                    <a:pt x="4" y="1"/>
                  </a:cubicBezTo>
                  <a:cubicBezTo>
                    <a:pt x="5" y="1"/>
                    <a:pt x="5" y="0"/>
                    <a:pt x="5" y="1"/>
                  </a:cubicBezTo>
                  <a:cubicBezTo>
                    <a:pt x="6" y="1"/>
                    <a:pt x="6" y="1"/>
                    <a:pt x="7" y="1"/>
                  </a:cubicBezTo>
                  <a:cubicBezTo>
                    <a:pt x="7" y="2"/>
                    <a:pt x="8" y="2"/>
                    <a:pt x="8" y="2"/>
                  </a:cubicBezTo>
                  <a:cubicBezTo>
                    <a:pt x="8" y="2"/>
                    <a:pt x="8" y="2"/>
                    <a:pt x="8" y="3"/>
                  </a:cubicBezTo>
                  <a:cubicBezTo>
                    <a:pt x="8" y="3"/>
                    <a:pt x="8" y="3"/>
                    <a:pt x="8" y="4"/>
                  </a:cubicBezTo>
                  <a:cubicBezTo>
                    <a:pt x="7" y="4"/>
                    <a:pt x="8" y="4"/>
                    <a:pt x="7" y="5"/>
                  </a:cubicBezTo>
                  <a:cubicBezTo>
                    <a:pt x="6" y="6"/>
                    <a:pt x="6" y="6"/>
                    <a:pt x="6" y="6"/>
                  </a:cubicBezTo>
                  <a:cubicBezTo>
                    <a:pt x="5" y="6"/>
                    <a:pt x="5" y="5"/>
                    <a:pt x="5" y="5"/>
                  </a:cubicBezTo>
                  <a:cubicBezTo>
                    <a:pt x="5" y="5"/>
                    <a:pt x="5" y="4"/>
                    <a:pt x="5" y="5"/>
                  </a:cubicBezTo>
                  <a:cubicBezTo>
                    <a:pt x="5" y="5"/>
                    <a:pt x="5" y="6"/>
                    <a:pt x="5" y="6"/>
                  </a:cubicBezTo>
                  <a:cubicBezTo>
                    <a:pt x="6" y="6"/>
                    <a:pt x="6" y="6"/>
                    <a:pt x="6" y="7"/>
                  </a:cubicBezTo>
                  <a:cubicBezTo>
                    <a:pt x="6" y="7"/>
                    <a:pt x="7" y="7"/>
                    <a:pt x="6" y="7"/>
                  </a:cubicBezTo>
                  <a:cubicBezTo>
                    <a:pt x="6" y="7"/>
                    <a:pt x="6" y="7"/>
                    <a:pt x="5" y="7"/>
                  </a:cubicBezTo>
                  <a:cubicBezTo>
                    <a:pt x="5" y="7"/>
                    <a:pt x="4" y="7"/>
                    <a:pt x="4" y="7"/>
                  </a:cubicBezTo>
                  <a:cubicBezTo>
                    <a:pt x="4" y="8"/>
                    <a:pt x="6" y="9"/>
                    <a:pt x="6" y="9"/>
                  </a:cubicBezTo>
                  <a:cubicBezTo>
                    <a:pt x="6" y="9"/>
                    <a:pt x="7" y="9"/>
                    <a:pt x="7" y="9"/>
                  </a:cubicBezTo>
                  <a:cubicBezTo>
                    <a:pt x="6" y="10"/>
                    <a:pt x="6" y="10"/>
                    <a:pt x="6" y="10"/>
                  </a:cubicBezTo>
                  <a:cubicBezTo>
                    <a:pt x="5" y="10"/>
                    <a:pt x="6" y="10"/>
                    <a:pt x="5" y="10"/>
                  </a:cubicBezTo>
                  <a:cubicBezTo>
                    <a:pt x="3" y="10"/>
                    <a:pt x="3" y="10"/>
                    <a:pt x="2" y="10"/>
                  </a:cubicBezTo>
                  <a:cubicBezTo>
                    <a:pt x="2" y="9"/>
                    <a:pt x="2" y="9"/>
                    <a:pt x="1" y="8"/>
                  </a:cubicBezTo>
                  <a:cubicBezTo>
                    <a:pt x="1" y="8"/>
                    <a:pt x="0" y="7"/>
                    <a:pt x="0" y="6"/>
                  </a:cubicBezTo>
                  <a:cubicBezTo>
                    <a:pt x="0" y="6"/>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6" name="Freeform 234"/>
            <p:cNvSpPr>
              <a:spLocks/>
            </p:cNvSpPr>
            <p:nvPr/>
          </p:nvSpPr>
          <p:spPr bwMode="auto">
            <a:xfrm>
              <a:off x="6430963" y="2852738"/>
              <a:ext cx="3175" cy="4763"/>
            </a:xfrm>
            <a:custGeom>
              <a:avLst/>
              <a:gdLst>
                <a:gd name="T0" fmla="*/ 0 w 2"/>
                <a:gd name="T1" fmla="*/ 2 h 3"/>
                <a:gd name="T2" fmla="*/ 0 w 2"/>
                <a:gd name="T3" fmla="*/ 1 h 3"/>
                <a:gd name="T4" fmla="*/ 1 w 2"/>
                <a:gd name="T5" fmla="*/ 1 h 3"/>
                <a:gd name="T6" fmla="*/ 2 w 2"/>
                <a:gd name="T7" fmla="*/ 2 h 3"/>
                <a:gd name="T8" fmla="*/ 2 w 2"/>
                <a:gd name="T9" fmla="*/ 3 h 3"/>
                <a:gd name="T10" fmla="*/ 1 w 2"/>
                <a:gd name="T11" fmla="*/ 3 h 3"/>
                <a:gd name="T12" fmla="*/ 1 w 2"/>
                <a:gd name="T13" fmla="*/ 3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cubicBezTo>
                    <a:pt x="0" y="1"/>
                    <a:pt x="0" y="1"/>
                    <a:pt x="0" y="1"/>
                  </a:cubicBezTo>
                  <a:cubicBezTo>
                    <a:pt x="1" y="1"/>
                    <a:pt x="1" y="0"/>
                    <a:pt x="1" y="1"/>
                  </a:cubicBezTo>
                  <a:cubicBezTo>
                    <a:pt x="2" y="1"/>
                    <a:pt x="2" y="2"/>
                    <a:pt x="2" y="2"/>
                  </a:cubicBezTo>
                  <a:cubicBezTo>
                    <a:pt x="2" y="3"/>
                    <a:pt x="2" y="3"/>
                    <a:pt x="2" y="3"/>
                  </a:cubicBezTo>
                  <a:cubicBezTo>
                    <a:pt x="2" y="3"/>
                    <a:pt x="2" y="3"/>
                    <a:pt x="1" y="3"/>
                  </a:cubicBezTo>
                  <a:cubicBezTo>
                    <a:pt x="1" y="3"/>
                    <a:pt x="1" y="3"/>
                    <a:pt x="1" y="3"/>
                  </a:cubicBezTo>
                  <a:cubicBezTo>
                    <a:pt x="1" y="3"/>
                    <a:pt x="1"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7" name="Freeform 235"/>
            <p:cNvSpPr>
              <a:spLocks/>
            </p:cNvSpPr>
            <p:nvPr/>
          </p:nvSpPr>
          <p:spPr bwMode="auto">
            <a:xfrm>
              <a:off x="6429375" y="2855913"/>
              <a:ext cx="3175" cy="6350"/>
            </a:xfrm>
            <a:custGeom>
              <a:avLst/>
              <a:gdLst>
                <a:gd name="T0" fmla="*/ 2 w 3"/>
                <a:gd name="T1" fmla="*/ 0 h 5"/>
                <a:gd name="T2" fmla="*/ 1 w 3"/>
                <a:gd name="T3" fmla="*/ 1 h 5"/>
                <a:gd name="T4" fmla="*/ 1 w 3"/>
                <a:gd name="T5" fmla="*/ 2 h 5"/>
                <a:gd name="T6" fmla="*/ 0 w 3"/>
                <a:gd name="T7" fmla="*/ 3 h 5"/>
                <a:gd name="T8" fmla="*/ 0 w 3"/>
                <a:gd name="T9" fmla="*/ 4 h 5"/>
                <a:gd name="T10" fmla="*/ 0 w 3"/>
                <a:gd name="T11" fmla="*/ 5 h 5"/>
                <a:gd name="T12" fmla="*/ 1 w 3"/>
                <a:gd name="T13" fmla="*/ 5 h 5"/>
                <a:gd name="T14" fmla="*/ 2 w 3"/>
                <a:gd name="T15" fmla="*/ 5 h 5"/>
                <a:gd name="T16" fmla="*/ 2 w 3"/>
                <a:gd name="T17" fmla="*/ 4 h 5"/>
                <a:gd name="T18" fmla="*/ 2 w 3"/>
                <a:gd name="T19" fmla="*/ 3 h 5"/>
                <a:gd name="T20" fmla="*/ 2 w 3"/>
                <a:gd name="T21" fmla="*/ 3 h 5"/>
                <a:gd name="T22" fmla="*/ 3 w 3"/>
                <a:gd name="T23" fmla="*/ 3 h 5"/>
                <a:gd name="T24" fmla="*/ 3 w 3"/>
                <a:gd name="T25" fmla="*/ 2 h 5"/>
                <a:gd name="T26" fmla="*/ 2 w 3"/>
                <a:gd name="T27" fmla="*/ 1 h 5"/>
                <a:gd name="T28" fmla="*/ 2 w 3"/>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0"/>
                  </a:moveTo>
                  <a:cubicBezTo>
                    <a:pt x="2" y="0"/>
                    <a:pt x="2" y="1"/>
                    <a:pt x="1" y="1"/>
                  </a:cubicBezTo>
                  <a:cubicBezTo>
                    <a:pt x="1" y="1"/>
                    <a:pt x="1" y="2"/>
                    <a:pt x="1" y="2"/>
                  </a:cubicBezTo>
                  <a:cubicBezTo>
                    <a:pt x="1" y="2"/>
                    <a:pt x="0" y="3"/>
                    <a:pt x="0" y="3"/>
                  </a:cubicBezTo>
                  <a:cubicBezTo>
                    <a:pt x="0" y="3"/>
                    <a:pt x="0" y="3"/>
                    <a:pt x="0" y="4"/>
                  </a:cubicBezTo>
                  <a:cubicBezTo>
                    <a:pt x="0" y="4"/>
                    <a:pt x="0" y="4"/>
                    <a:pt x="0" y="5"/>
                  </a:cubicBezTo>
                  <a:cubicBezTo>
                    <a:pt x="1" y="5"/>
                    <a:pt x="1" y="5"/>
                    <a:pt x="1" y="5"/>
                  </a:cubicBezTo>
                  <a:cubicBezTo>
                    <a:pt x="1" y="5"/>
                    <a:pt x="2" y="5"/>
                    <a:pt x="2" y="5"/>
                  </a:cubicBezTo>
                  <a:cubicBezTo>
                    <a:pt x="2" y="5"/>
                    <a:pt x="2" y="5"/>
                    <a:pt x="2" y="4"/>
                  </a:cubicBezTo>
                  <a:cubicBezTo>
                    <a:pt x="2" y="4"/>
                    <a:pt x="2" y="4"/>
                    <a:pt x="2" y="3"/>
                  </a:cubicBezTo>
                  <a:cubicBezTo>
                    <a:pt x="2" y="3"/>
                    <a:pt x="2" y="2"/>
                    <a:pt x="2" y="3"/>
                  </a:cubicBezTo>
                  <a:cubicBezTo>
                    <a:pt x="2" y="3"/>
                    <a:pt x="2" y="3"/>
                    <a:pt x="3" y="3"/>
                  </a:cubicBezTo>
                  <a:cubicBezTo>
                    <a:pt x="3" y="2"/>
                    <a:pt x="3" y="2"/>
                    <a:pt x="3" y="2"/>
                  </a:cubicBezTo>
                  <a:cubicBezTo>
                    <a:pt x="3" y="2"/>
                    <a:pt x="2" y="1"/>
                    <a:pt x="2" y="1"/>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8" name="Freeform 236"/>
            <p:cNvSpPr>
              <a:spLocks/>
            </p:cNvSpPr>
            <p:nvPr/>
          </p:nvSpPr>
          <p:spPr bwMode="auto">
            <a:xfrm>
              <a:off x="6507163" y="2930525"/>
              <a:ext cx="4763" cy="3175"/>
            </a:xfrm>
            <a:custGeom>
              <a:avLst/>
              <a:gdLst>
                <a:gd name="T0" fmla="*/ 0 w 3"/>
                <a:gd name="T1" fmla="*/ 2 h 3"/>
                <a:gd name="T2" fmla="*/ 0 w 3"/>
                <a:gd name="T3" fmla="*/ 1 h 3"/>
                <a:gd name="T4" fmla="*/ 1 w 3"/>
                <a:gd name="T5" fmla="*/ 1 h 3"/>
                <a:gd name="T6" fmla="*/ 1 w 3"/>
                <a:gd name="T7" fmla="*/ 1 h 3"/>
                <a:gd name="T8" fmla="*/ 2 w 3"/>
                <a:gd name="T9" fmla="*/ 0 h 3"/>
                <a:gd name="T10" fmla="*/ 3 w 3"/>
                <a:gd name="T11" fmla="*/ 0 h 3"/>
                <a:gd name="T12" fmla="*/ 3 w 3"/>
                <a:gd name="T13" fmla="*/ 1 h 3"/>
                <a:gd name="T14" fmla="*/ 2 w 3"/>
                <a:gd name="T15" fmla="*/ 1 h 3"/>
                <a:gd name="T16" fmla="*/ 1 w 3"/>
                <a:gd name="T17" fmla="*/ 2 h 3"/>
                <a:gd name="T18" fmla="*/ 1 w 3"/>
                <a:gd name="T19" fmla="*/ 3 h 3"/>
                <a:gd name="T20" fmla="*/ 0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0" y="2"/>
                  </a:moveTo>
                  <a:cubicBezTo>
                    <a:pt x="0" y="2"/>
                    <a:pt x="0" y="1"/>
                    <a:pt x="0" y="1"/>
                  </a:cubicBezTo>
                  <a:cubicBezTo>
                    <a:pt x="0" y="1"/>
                    <a:pt x="0" y="1"/>
                    <a:pt x="1" y="1"/>
                  </a:cubicBezTo>
                  <a:cubicBezTo>
                    <a:pt x="1" y="1"/>
                    <a:pt x="1" y="1"/>
                    <a:pt x="1" y="1"/>
                  </a:cubicBezTo>
                  <a:cubicBezTo>
                    <a:pt x="2" y="0"/>
                    <a:pt x="2" y="0"/>
                    <a:pt x="2" y="0"/>
                  </a:cubicBezTo>
                  <a:cubicBezTo>
                    <a:pt x="3" y="0"/>
                    <a:pt x="3" y="0"/>
                    <a:pt x="3" y="0"/>
                  </a:cubicBezTo>
                  <a:cubicBezTo>
                    <a:pt x="3" y="0"/>
                    <a:pt x="3" y="0"/>
                    <a:pt x="3" y="1"/>
                  </a:cubicBezTo>
                  <a:cubicBezTo>
                    <a:pt x="2" y="1"/>
                    <a:pt x="2" y="1"/>
                    <a:pt x="2" y="1"/>
                  </a:cubicBezTo>
                  <a:cubicBezTo>
                    <a:pt x="1" y="1"/>
                    <a:pt x="1" y="2"/>
                    <a:pt x="1" y="2"/>
                  </a:cubicBezTo>
                  <a:cubicBezTo>
                    <a:pt x="1" y="2"/>
                    <a:pt x="1" y="3"/>
                    <a:pt x="1" y="3"/>
                  </a:cubicBezTo>
                  <a:cubicBezTo>
                    <a:pt x="1" y="3"/>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9" name="Freeform 237"/>
            <p:cNvSpPr>
              <a:spLocks/>
            </p:cNvSpPr>
            <p:nvPr/>
          </p:nvSpPr>
          <p:spPr bwMode="auto">
            <a:xfrm>
              <a:off x="6503988" y="2954338"/>
              <a:ext cx="1588" cy="4763"/>
            </a:xfrm>
            <a:custGeom>
              <a:avLst/>
              <a:gdLst>
                <a:gd name="T0" fmla="*/ 0 w 2"/>
                <a:gd name="T1" fmla="*/ 2 h 4"/>
                <a:gd name="T2" fmla="*/ 1 w 2"/>
                <a:gd name="T3" fmla="*/ 0 h 4"/>
                <a:gd name="T4" fmla="*/ 2 w 2"/>
                <a:gd name="T5" fmla="*/ 0 h 4"/>
                <a:gd name="T6" fmla="*/ 2 w 2"/>
                <a:gd name="T7" fmla="*/ 0 h 4"/>
                <a:gd name="T8" fmla="*/ 2 w 2"/>
                <a:gd name="T9" fmla="*/ 0 h 4"/>
                <a:gd name="T10" fmla="*/ 2 w 2"/>
                <a:gd name="T11" fmla="*/ 1 h 4"/>
                <a:gd name="T12" fmla="*/ 1 w 2"/>
                <a:gd name="T13" fmla="*/ 2 h 4"/>
                <a:gd name="T14" fmla="*/ 1 w 2"/>
                <a:gd name="T15" fmla="*/ 3 h 4"/>
                <a:gd name="T16" fmla="*/ 0 w 2"/>
                <a:gd name="T17" fmla="*/ 3 h 4"/>
                <a:gd name="T18" fmla="*/ 0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2"/>
                  </a:moveTo>
                  <a:cubicBezTo>
                    <a:pt x="1" y="1"/>
                    <a:pt x="1" y="1"/>
                    <a:pt x="1" y="0"/>
                  </a:cubicBezTo>
                  <a:cubicBezTo>
                    <a:pt x="1" y="0"/>
                    <a:pt x="2" y="0"/>
                    <a:pt x="2" y="0"/>
                  </a:cubicBezTo>
                  <a:cubicBezTo>
                    <a:pt x="2" y="0"/>
                    <a:pt x="2" y="0"/>
                    <a:pt x="2" y="0"/>
                  </a:cubicBezTo>
                  <a:cubicBezTo>
                    <a:pt x="2" y="0"/>
                    <a:pt x="2" y="0"/>
                    <a:pt x="2" y="0"/>
                  </a:cubicBezTo>
                  <a:cubicBezTo>
                    <a:pt x="2" y="1"/>
                    <a:pt x="2" y="1"/>
                    <a:pt x="2" y="1"/>
                  </a:cubicBezTo>
                  <a:cubicBezTo>
                    <a:pt x="2" y="1"/>
                    <a:pt x="2" y="2"/>
                    <a:pt x="1" y="2"/>
                  </a:cubicBezTo>
                  <a:cubicBezTo>
                    <a:pt x="1" y="3"/>
                    <a:pt x="1" y="3"/>
                    <a:pt x="1" y="3"/>
                  </a:cubicBezTo>
                  <a:cubicBezTo>
                    <a:pt x="0" y="3"/>
                    <a:pt x="0" y="4"/>
                    <a:pt x="0" y="3"/>
                  </a:cubicBezTo>
                  <a:cubicBezTo>
                    <a:pt x="0"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0" name="Freeform 238"/>
            <p:cNvSpPr>
              <a:spLocks/>
            </p:cNvSpPr>
            <p:nvPr/>
          </p:nvSpPr>
          <p:spPr bwMode="auto">
            <a:xfrm>
              <a:off x="6505575" y="2957513"/>
              <a:ext cx="1588" cy="1588"/>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1" y="1"/>
                    <a:pt x="1" y="1"/>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1" name="Freeform 239"/>
            <p:cNvSpPr>
              <a:spLocks/>
            </p:cNvSpPr>
            <p:nvPr/>
          </p:nvSpPr>
          <p:spPr bwMode="auto">
            <a:xfrm>
              <a:off x="6507163" y="2954338"/>
              <a:ext cx="3175" cy="4763"/>
            </a:xfrm>
            <a:custGeom>
              <a:avLst/>
              <a:gdLst>
                <a:gd name="T0" fmla="*/ 1 w 2"/>
                <a:gd name="T1" fmla="*/ 0 h 4"/>
                <a:gd name="T2" fmla="*/ 1 w 2"/>
                <a:gd name="T3" fmla="*/ 1 h 4"/>
                <a:gd name="T4" fmla="*/ 1 w 2"/>
                <a:gd name="T5" fmla="*/ 2 h 4"/>
                <a:gd name="T6" fmla="*/ 1 w 2"/>
                <a:gd name="T7" fmla="*/ 2 h 4"/>
                <a:gd name="T8" fmla="*/ 1 w 2"/>
                <a:gd name="T9" fmla="*/ 3 h 4"/>
                <a:gd name="T10" fmla="*/ 1 w 2"/>
                <a:gd name="T11" fmla="*/ 4 h 4"/>
                <a:gd name="T12" fmla="*/ 2 w 2"/>
                <a:gd name="T13" fmla="*/ 3 h 4"/>
                <a:gd name="T14" fmla="*/ 2 w 2"/>
                <a:gd name="T15" fmla="*/ 3 h 4"/>
                <a:gd name="T16" fmla="*/ 2 w 2"/>
                <a:gd name="T17" fmla="*/ 2 h 4"/>
                <a:gd name="T18" fmla="*/ 2 w 2"/>
                <a:gd name="T19" fmla="*/ 1 h 4"/>
                <a:gd name="T20" fmla="*/ 1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0"/>
                  </a:moveTo>
                  <a:cubicBezTo>
                    <a:pt x="1" y="0"/>
                    <a:pt x="0" y="0"/>
                    <a:pt x="1" y="1"/>
                  </a:cubicBezTo>
                  <a:cubicBezTo>
                    <a:pt x="1" y="1"/>
                    <a:pt x="1" y="1"/>
                    <a:pt x="1" y="2"/>
                  </a:cubicBezTo>
                  <a:cubicBezTo>
                    <a:pt x="1" y="2"/>
                    <a:pt x="2" y="2"/>
                    <a:pt x="1" y="2"/>
                  </a:cubicBezTo>
                  <a:cubicBezTo>
                    <a:pt x="1" y="3"/>
                    <a:pt x="1" y="3"/>
                    <a:pt x="1" y="3"/>
                  </a:cubicBezTo>
                  <a:cubicBezTo>
                    <a:pt x="1" y="4"/>
                    <a:pt x="1" y="4"/>
                    <a:pt x="1" y="4"/>
                  </a:cubicBezTo>
                  <a:cubicBezTo>
                    <a:pt x="1" y="4"/>
                    <a:pt x="2" y="3"/>
                    <a:pt x="2" y="3"/>
                  </a:cubicBezTo>
                  <a:cubicBezTo>
                    <a:pt x="2" y="3"/>
                    <a:pt x="2" y="3"/>
                    <a:pt x="2" y="3"/>
                  </a:cubicBezTo>
                  <a:cubicBezTo>
                    <a:pt x="2" y="2"/>
                    <a:pt x="2" y="3"/>
                    <a:pt x="2" y="2"/>
                  </a:cubicBezTo>
                  <a:cubicBezTo>
                    <a:pt x="2" y="2"/>
                    <a:pt x="2" y="1"/>
                    <a:pt x="2" y="1"/>
                  </a:cubicBez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2" name="Freeform 240"/>
            <p:cNvSpPr>
              <a:spLocks/>
            </p:cNvSpPr>
            <p:nvPr/>
          </p:nvSpPr>
          <p:spPr bwMode="auto">
            <a:xfrm>
              <a:off x="6305550" y="2732088"/>
              <a:ext cx="212725" cy="123825"/>
            </a:xfrm>
            <a:custGeom>
              <a:avLst/>
              <a:gdLst>
                <a:gd name="T0" fmla="*/ 63 w 151"/>
                <a:gd name="T1" fmla="*/ 7 h 88"/>
                <a:gd name="T2" fmla="*/ 38 w 151"/>
                <a:gd name="T3" fmla="*/ 12 h 88"/>
                <a:gd name="T4" fmla="*/ 17 w 151"/>
                <a:gd name="T5" fmla="*/ 15 h 88"/>
                <a:gd name="T6" fmla="*/ 2 w 151"/>
                <a:gd name="T7" fmla="*/ 16 h 88"/>
                <a:gd name="T8" fmla="*/ 8 w 151"/>
                <a:gd name="T9" fmla="*/ 21 h 88"/>
                <a:gd name="T10" fmla="*/ 18 w 151"/>
                <a:gd name="T11" fmla="*/ 24 h 88"/>
                <a:gd name="T12" fmla="*/ 29 w 151"/>
                <a:gd name="T13" fmla="*/ 19 h 88"/>
                <a:gd name="T14" fmla="*/ 31 w 151"/>
                <a:gd name="T15" fmla="*/ 17 h 88"/>
                <a:gd name="T16" fmla="*/ 22 w 151"/>
                <a:gd name="T17" fmla="*/ 25 h 88"/>
                <a:gd name="T18" fmla="*/ 19 w 151"/>
                <a:gd name="T19" fmla="*/ 34 h 88"/>
                <a:gd name="T20" fmla="*/ 29 w 151"/>
                <a:gd name="T21" fmla="*/ 40 h 88"/>
                <a:gd name="T22" fmla="*/ 40 w 151"/>
                <a:gd name="T23" fmla="*/ 34 h 88"/>
                <a:gd name="T24" fmla="*/ 38 w 151"/>
                <a:gd name="T25" fmla="*/ 41 h 88"/>
                <a:gd name="T26" fmla="*/ 43 w 151"/>
                <a:gd name="T27" fmla="*/ 45 h 88"/>
                <a:gd name="T28" fmla="*/ 51 w 151"/>
                <a:gd name="T29" fmla="*/ 44 h 88"/>
                <a:gd name="T30" fmla="*/ 62 w 151"/>
                <a:gd name="T31" fmla="*/ 38 h 88"/>
                <a:gd name="T32" fmla="*/ 73 w 151"/>
                <a:gd name="T33" fmla="*/ 38 h 88"/>
                <a:gd name="T34" fmla="*/ 82 w 151"/>
                <a:gd name="T35" fmla="*/ 40 h 88"/>
                <a:gd name="T36" fmla="*/ 81 w 151"/>
                <a:gd name="T37" fmla="*/ 43 h 88"/>
                <a:gd name="T38" fmla="*/ 78 w 151"/>
                <a:gd name="T39" fmla="*/ 40 h 88"/>
                <a:gd name="T40" fmla="*/ 64 w 151"/>
                <a:gd name="T41" fmla="*/ 41 h 88"/>
                <a:gd name="T42" fmla="*/ 57 w 151"/>
                <a:gd name="T43" fmla="*/ 49 h 88"/>
                <a:gd name="T44" fmla="*/ 62 w 151"/>
                <a:gd name="T45" fmla="*/ 55 h 88"/>
                <a:gd name="T46" fmla="*/ 67 w 151"/>
                <a:gd name="T47" fmla="*/ 55 h 88"/>
                <a:gd name="T48" fmla="*/ 68 w 151"/>
                <a:gd name="T49" fmla="*/ 52 h 88"/>
                <a:gd name="T50" fmla="*/ 71 w 151"/>
                <a:gd name="T51" fmla="*/ 52 h 88"/>
                <a:gd name="T52" fmla="*/ 73 w 151"/>
                <a:gd name="T53" fmla="*/ 52 h 88"/>
                <a:gd name="T54" fmla="*/ 72 w 151"/>
                <a:gd name="T55" fmla="*/ 54 h 88"/>
                <a:gd name="T56" fmla="*/ 71 w 151"/>
                <a:gd name="T57" fmla="*/ 56 h 88"/>
                <a:gd name="T58" fmla="*/ 68 w 151"/>
                <a:gd name="T59" fmla="*/ 57 h 88"/>
                <a:gd name="T60" fmla="*/ 65 w 151"/>
                <a:gd name="T61" fmla="*/ 57 h 88"/>
                <a:gd name="T62" fmla="*/ 62 w 151"/>
                <a:gd name="T63" fmla="*/ 60 h 88"/>
                <a:gd name="T64" fmla="*/ 59 w 151"/>
                <a:gd name="T65" fmla="*/ 66 h 88"/>
                <a:gd name="T66" fmla="*/ 68 w 151"/>
                <a:gd name="T67" fmla="*/ 61 h 88"/>
                <a:gd name="T68" fmla="*/ 65 w 151"/>
                <a:gd name="T69" fmla="*/ 71 h 88"/>
                <a:gd name="T70" fmla="*/ 68 w 151"/>
                <a:gd name="T71" fmla="*/ 77 h 88"/>
                <a:gd name="T72" fmla="*/ 73 w 151"/>
                <a:gd name="T73" fmla="*/ 78 h 88"/>
                <a:gd name="T74" fmla="*/ 74 w 151"/>
                <a:gd name="T75" fmla="*/ 73 h 88"/>
                <a:gd name="T76" fmla="*/ 70 w 151"/>
                <a:gd name="T77" fmla="*/ 82 h 88"/>
                <a:gd name="T78" fmla="*/ 76 w 151"/>
                <a:gd name="T79" fmla="*/ 81 h 88"/>
                <a:gd name="T80" fmla="*/ 81 w 151"/>
                <a:gd name="T81" fmla="*/ 79 h 88"/>
                <a:gd name="T82" fmla="*/ 78 w 151"/>
                <a:gd name="T83" fmla="*/ 86 h 88"/>
                <a:gd name="T84" fmla="*/ 90 w 151"/>
                <a:gd name="T85" fmla="*/ 77 h 88"/>
                <a:gd name="T86" fmla="*/ 100 w 151"/>
                <a:gd name="T87" fmla="*/ 59 h 88"/>
                <a:gd name="T88" fmla="*/ 117 w 151"/>
                <a:gd name="T89" fmla="*/ 54 h 88"/>
                <a:gd name="T90" fmla="*/ 127 w 151"/>
                <a:gd name="T91" fmla="*/ 52 h 88"/>
                <a:gd name="T92" fmla="*/ 136 w 151"/>
                <a:gd name="T93" fmla="*/ 50 h 88"/>
                <a:gd name="T94" fmla="*/ 141 w 151"/>
                <a:gd name="T95" fmla="*/ 47 h 88"/>
                <a:gd name="T96" fmla="*/ 146 w 151"/>
                <a:gd name="T97" fmla="*/ 49 h 88"/>
                <a:gd name="T98" fmla="*/ 147 w 151"/>
                <a:gd name="T99" fmla="*/ 40 h 88"/>
                <a:gd name="T100" fmla="*/ 142 w 151"/>
                <a:gd name="T101" fmla="*/ 31 h 88"/>
                <a:gd name="T102" fmla="*/ 135 w 151"/>
                <a:gd name="T103" fmla="*/ 27 h 88"/>
                <a:gd name="T104" fmla="*/ 139 w 151"/>
                <a:gd name="T105" fmla="*/ 22 h 88"/>
                <a:gd name="T106" fmla="*/ 143 w 151"/>
                <a:gd name="T107" fmla="*/ 20 h 88"/>
                <a:gd name="T108" fmla="*/ 147 w 151"/>
                <a:gd name="T109" fmla="*/ 21 h 88"/>
                <a:gd name="T110" fmla="*/ 149 w 151"/>
                <a:gd name="T111" fmla="*/ 15 h 88"/>
                <a:gd name="T112" fmla="*/ 148 w 151"/>
                <a:gd name="T113"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88">
                  <a:moveTo>
                    <a:pt x="135" y="0"/>
                  </a:moveTo>
                  <a:cubicBezTo>
                    <a:pt x="73" y="0"/>
                    <a:pt x="73" y="0"/>
                    <a:pt x="73" y="0"/>
                  </a:cubicBezTo>
                  <a:cubicBezTo>
                    <a:pt x="70" y="3"/>
                    <a:pt x="70" y="3"/>
                    <a:pt x="70" y="3"/>
                  </a:cubicBezTo>
                  <a:cubicBezTo>
                    <a:pt x="70" y="3"/>
                    <a:pt x="68" y="3"/>
                    <a:pt x="67" y="3"/>
                  </a:cubicBezTo>
                  <a:cubicBezTo>
                    <a:pt x="67" y="4"/>
                    <a:pt x="66" y="3"/>
                    <a:pt x="65" y="4"/>
                  </a:cubicBezTo>
                  <a:cubicBezTo>
                    <a:pt x="64" y="5"/>
                    <a:pt x="64" y="6"/>
                    <a:pt x="63" y="7"/>
                  </a:cubicBezTo>
                  <a:cubicBezTo>
                    <a:pt x="62" y="7"/>
                    <a:pt x="61" y="7"/>
                    <a:pt x="60" y="8"/>
                  </a:cubicBezTo>
                  <a:cubicBezTo>
                    <a:pt x="59" y="8"/>
                    <a:pt x="60" y="8"/>
                    <a:pt x="57" y="9"/>
                  </a:cubicBezTo>
                  <a:cubicBezTo>
                    <a:pt x="55" y="10"/>
                    <a:pt x="50" y="12"/>
                    <a:pt x="50" y="12"/>
                  </a:cubicBezTo>
                  <a:cubicBezTo>
                    <a:pt x="50" y="13"/>
                    <a:pt x="48" y="12"/>
                    <a:pt x="46" y="12"/>
                  </a:cubicBezTo>
                  <a:cubicBezTo>
                    <a:pt x="45" y="12"/>
                    <a:pt x="43" y="12"/>
                    <a:pt x="42" y="12"/>
                  </a:cubicBezTo>
                  <a:cubicBezTo>
                    <a:pt x="41" y="12"/>
                    <a:pt x="40" y="12"/>
                    <a:pt x="38" y="12"/>
                  </a:cubicBezTo>
                  <a:cubicBezTo>
                    <a:pt x="36" y="13"/>
                    <a:pt x="36" y="12"/>
                    <a:pt x="34" y="11"/>
                  </a:cubicBezTo>
                  <a:cubicBezTo>
                    <a:pt x="32" y="11"/>
                    <a:pt x="30" y="10"/>
                    <a:pt x="29" y="11"/>
                  </a:cubicBezTo>
                  <a:cubicBezTo>
                    <a:pt x="28" y="11"/>
                    <a:pt x="28" y="12"/>
                    <a:pt x="27" y="12"/>
                  </a:cubicBezTo>
                  <a:cubicBezTo>
                    <a:pt x="26" y="12"/>
                    <a:pt x="26" y="11"/>
                    <a:pt x="25" y="11"/>
                  </a:cubicBezTo>
                  <a:cubicBezTo>
                    <a:pt x="24" y="11"/>
                    <a:pt x="21" y="13"/>
                    <a:pt x="20" y="13"/>
                  </a:cubicBezTo>
                  <a:cubicBezTo>
                    <a:pt x="19" y="14"/>
                    <a:pt x="17" y="14"/>
                    <a:pt x="17" y="15"/>
                  </a:cubicBezTo>
                  <a:cubicBezTo>
                    <a:pt x="16" y="16"/>
                    <a:pt x="16" y="17"/>
                    <a:pt x="15" y="16"/>
                  </a:cubicBezTo>
                  <a:cubicBezTo>
                    <a:pt x="13" y="16"/>
                    <a:pt x="12" y="16"/>
                    <a:pt x="11" y="16"/>
                  </a:cubicBezTo>
                  <a:cubicBezTo>
                    <a:pt x="10" y="17"/>
                    <a:pt x="9" y="17"/>
                    <a:pt x="8" y="17"/>
                  </a:cubicBezTo>
                  <a:cubicBezTo>
                    <a:pt x="8" y="16"/>
                    <a:pt x="8" y="16"/>
                    <a:pt x="7" y="16"/>
                  </a:cubicBezTo>
                  <a:cubicBezTo>
                    <a:pt x="6" y="16"/>
                    <a:pt x="5" y="17"/>
                    <a:pt x="5" y="17"/>
                  </a:cubicBezTo>
                  <a:cubicBezTo>
                    <a:pt x="4" y="16"/>
                    <a:pt x="3" y="16"/>
                    <a:pt x="2" y="16"/>
                  </a:cubicBezTo>
                  <a:cubicBezTo>
                    <a:pt x="2" y="16"/>
                    <a:pt x="0" y="17"/>
                    <a:pt x="0" y="17"/>
                  </a:cubicBezTo>
                  <a:cubicBezTo>
                    <a:pt x="0" y="17"/>
                    <a:pt x="1" y="17"/>
                    <a:pt x="2" y="17"/>
                  </a:cubicBezTo>
                  <a:cubicBezTo>
                    <a:pt x="2" y="17"/>
                    <a:pt x="3" y="17"/>
                    <a:pt x="4" y="18"/>
                  </a:cubicBezTo>
                  <a:cubicBezTo>
                    <a:pt x="4" y="19"/>
                    <a:pt x="5" y="19"/>
                    <a:pt x="5" y="19"/>
                  </a:cubicBezTo>
                  <a:cubicBezTo>
                    <a:pt x="6" y="20"/>
                    <a:pt x="6" y="19"/>
                    <a:pt x="6" y="20"/>
                  </a:cubicBezTo>
                  <a:cubicBezTo>
                    <a:pt x="7" y="20"/>
                    <a:pt x="8" y="21"/>
                    <a:pt x="8" y="21"/>
                  </a:cubicBezTo>
                  <a:cubicBezTo>
                    <a:pt x="9" y="22"/>
                    <a:pt x="9" y="21"/>
                    <a:pt x="9" y="22"/>
                  </a:cubicBezTo>
                  <a:cubicBezTo>
                    <a:pt x="10" y="23"/>
                    <a:pt x="9" y="23"/>
                    <a:pt x="10" y="23"/>
                  </a:cubicBezTo>
                  <a:cubicBezTo>
                    <a:pt x="11" y="24"/>
                    <a:pt x="11" y="24"/>
                    <a:pt x="12" y="24"/>
                  </a:cubicBezTo>
                  <a:cubicBezTo>
                    <a:pt x="13" y="25"/>
                    <a:pt x="13" y="25"/>
                    <a:pt x="14" y="24"/>
                  </a:cubicBezTo>
                  <a:cubicBezTo>
                    <a:pt x="15" y="24"/>
                    <a:pt x="15" y="24"/>
                    <a:pt x="16" y="24"/>
                  </a:cubicBezTo>
                  <a:cubicBezTo>
                    <a:pt x="17" y="24"/>
                    <a:pt x="17" y="25"/>
                    <a:pt x="18" y="24"/>
                  </a:cubicBezTo>
                  <a:cubicBezTo>
                    <a:pt x="18" y="24"/>
                    <a:pt x="19" y="23"/>
                    <a:pt x="19" y="23"/>
                  </a:cubicBezTo>
                  <a:cubicBezTo>
                    <a:pt x="19" y="23"/>
                    <a:pt x="20" y="23"/>
                    <a:pt x="21" y="22"/>
                  </a:cubicBezTo>
                  <a:cubicBezTo>
                    <a:pt x="22" y="22"/>
                    <a:pt x="22" y="21"/>
                    <a:pt x="23" y="21"/>
                  </a:cubicBezTo>
                  <a:cubicBezTo>
                    <a:pt x="24" y="21"/>
                    <a:pt x="24" y="20"/>
                    <a:pt x="25" y="20"/>
                  </a:cubicBezTo>
                  <a:cubicBezTo>
                    <a:pt x="26" y="20"/>
                    <a:pt x="26" y="19"/>
                    <a:pt x="27" y="19"/>
                  </a:cubicBezTo>
                  <a:cubicBezTo>
                    <a:pt x="28" y="19"/>
                    <a:pt x="29" y="20"/>
                    <a:pt x="29" y="19"/>
                  </a:cubicBezTo>
                  <a:cubicBezTo>
                    <a:pt x="29" y="19"/>
                    <a:pt x="29" y="18"/>
                    <a:pt x="29" y="17"/>
                  </a:cubicBezTo>
                  <a:cubicBezTo>
                    <a:pt x="30" y="17"/>
                    <a:pt x="31" y="16"/>
                    <a:pt x="32" y="16"/>
                  </a:cubicBezTo>
                  <a:cubicBezTo>
                    <a:pt x="32" y="16"/>
                    <a:pt x="33" y="17"/>
                    <a:pt x="34" y="17"/>
                  </a:cubicBezTo>
                  <a:cubicBezTo>
                    <a:pt x="34" y="17"/>
                    <a:pt x="35" y="17"/>
                    <a:pt x="35" y="17"/>
                  </a:cubicBezTo>
                  <a:cubicBezTo>
                    <a:pt x="35" y="17"/>
                    <a:pt x="35" y="17"/>
                    <a:pt x="34" y="17"/>
                  </a:cubicBezTo>
                  <a:cubicBezTo>
                    <a:pt x="34" y="17"/>
                    <a:pt x="32" y="17"/>
                    <a:pt x="31" y="17"/>
                  </a:cubicBezTo>
                  <a:cubicBezTo>
                    <a:pt x="31" y="18"/>
                    <a:pt x="30" y="18"/>
                    <a:pt x="30" y="19"/>
                  </a:cubicBezTo>
                  <a:cubicBezTo>
                    <a:pt x="30" y="19"/>
                    <a:pt x="30" y="20"/>
                    <a:pt x="29" y="21"/>
                  </a:cubicBezTo>
                  <a:cubicBezTo>
                    <a:pt x="28" y="21"/>
                    <a:pt x="27" y="21"/>
                    <a:pt x="25" y="21"/>
                  </a:cubicBezTo>
                  <a:cubicBezTo>
                    <a:pt x="24" y="22"/>
                    <a:pt x="23" y="22"/>
                    <a:pt x="23" y="22"/>
                  </a:cubicBezTo>
                  <a:cubicBezTo>
                    <a:pt x="23" y="23"/>
                    <a:pt x="23" y="23"/>
                    <a:pt x="22" y="24"/>
                  </a:cubicBezTo>
                  <a:cubicBezTo>
                    <a:pt x="22" y="25"/>
                    <a:pt x="22" y="24"/>
                    <a:pt x="22" y="25"/>
                  </a:cubicBezTo>
                  <a:cubicBezTo>
                    <a:pt x="21" y="26"/>
                    <a:pt x="20" y="26"/>
                    <a:pt x="19" y="26"/>
                  </a:cubicBezTo>
                  <a:cubicBezTo>
                    <a:pt x="19" y="26"/>
                    <a:pt x="18" y="27"/>
                    <a:pt x="18" y="27"/>
                  </a:cubicBezTo>
                  <a:cubicBezTo>
                    <a:pt x="18" y="28"/>
                    <a:pt x="18" y="28"/>
                    <a:pt x="18" y="29"/>
                  </a:cubicBezTo>
                  <a:cubicBezTo>
                    <a:pt x="18" y="30"/>
                    <a:pt x="18" y="30"/>
                    <a:pt x="19" y="31"/>
                  </a:cubicBezTo>
                  <a:cubicBezTo>
                    <a:pt x="19" y="32"/>
                    <a:pt x="19" y="31"/>
                    <a:pt x="19" y="33"/>
                  </a:cubicBezTo>
                  <a:cubicBezTo>
                    <a:pt x="18" y="34"/>
                    <a:pt x="18" y="33"/>
                    <a:pt x="19" y="34"/>
                  </a:cubicBezTo>
                  <a:cubicBezTo>
                    <a:pt x="20" y="34"/>
                    <a:pt x="21" y="34"/>
                    <a:pt x="21" y="34"/>
                  </a:cubicBezTo>
                  <a:cubicBezTo>
                    <a:pt x="22" y="35"/>
                    <a:pt x="23" y="36"/>
                    <a:pt x="23" y="36"/>
                  </a:cubicBezTo>
                  <a:cubicBezTo>
                    <a:pt x="23" y="37"/>
                    <a:pt x="23" y="37"/>
                    <a:pt x="24" y="37"/>
                  </a:cubicBezTo>
                  <a:cubicBezTo>
                    <a:pt x="25" y="38"/>
                    <a:pt x="25" y="38"/>
                    <a:pt x="26" y="38"/>
                  </a:cubicBezTo>
                  <a:cubicBezTo>
                    <a:pt x="26" y="39"/>
                    <a:pt x="27" y="39"/>
                    <a:pt x="28" y="39"/>
                  </a:cubicBezTo>
                  <a:cubicBezTo>
                    <a:pt x="29" y="39"/>
                    <a:pt x="29" y="40"/>
                    <a:pt x="29" y="40"/>
                  </a:cubicBezTo>
                  <a:cubicBezTo>
                    <a:pt x="30" y="40"/>
                    <a:pt x="30" y="40"/>
                    <a:pt x="31" y="39"/>
                  </a:cubicBezTo>
                  <a:cubicBezTo>
                    <a:pt x="31" y="39"/>
                    <a:pt x="30" y="39"/>
                    <a:pt x="32" y="38"/>
                  </a:cubicBezTo>
                  <a:cubicBezTo>
                    <a:pt x="33" y="38"/>
                    <a:pt x="33" y="38"/>
                    <a:pt x="34" y="38"/>
                  </a:cubicBezTo>
                  <a:cubicBezTo>
                    <a:pt x="36" y="38"/>
                    <a:pt x="36" y="39"/>
                    <a:pt x="37" y="38"/>
                  </a:cubicBezTo>
                  <a:cubicBezTo>
                    <a:pt x="37" y="38"/>
                    <a:pt x="37" y="38"/>
                    <a:pt x="38" y="37"/>
                  </a:cubicBezTo>
                  <a:cubicBezTo>
                    <a:pt x="39" y="35"/>
                    <a:pt x="39" y="34"/>
                    <a:pt x="40" y="34"/>
                  </a:cubicBezTo>
                  <a:cubicBezTo>
                    <a:pt x="41" y="34"/>
                    <a:pt x="41" y="34"/>
                    <a:pt x="43" y="34"/>
                  </a:cubicBezTo>
                  <a:cubicBezTo>
                    <a:pt x="44" y="34"/>
                    <a:pt x="45" y="34"/>
                    <a:pt x="45" y="34"/>
                  </a:cubicBezTo>
                  <a:cubicBezTo>
                    <a:pt x="44" y="34"/>
                    <a:pt x="42" y="34"/>
                    <a:pt x="42" y="35"/>
                  </a:cubicBezTo>
                  <a:cubicBezTo>
                    <a:pt x="41" y="36"/>
                    <a:pt x="40" y="36"/>
                    <a:pt x="40" y="37"/>
                  </a:cubicBezTo>
                  <a:cubicBezTo>
                    <a:pt x="40" y="38"/>
                    <a:pt x="40" y="39"/>
                    <a:pt x="39" y="40"/>
                  </a:cubicBezTo>
                  <a:cubicBezTo>
                    <a:pt x="38" y="40"/>
                    <a:pt x="38" y="40"/>
                    <a:pt x="38" y="41"/>
                  </a:cubicBezTo>
                  <a:cubicBezTo>
                    <a:pt x="38" y="42"/>
                    <a:pt x="38" y="42"/>
                    <a:pt x="38" y="43"/>
                  </a:cubicBezTo>
                  <a:cubicBezTo>
                    <a:pt x="37" y="45"/>
                    <a:pt x="36" y="44"/>
                    <a:pt x="37" y="45"/>
                  </a:cubicBezTo>
                  <a:cubicBezTo>
                    <a:pt x="37" y="46"/>
                    <a:pt x="37" y="47"/>
                    <a:pt x="38" y="47"/>
                  </a:cubicBezTo>
                  <a:cubicBezTo>
                    <a:pt x="38" y="47"/>
                    <a:pt x="39" y="46"/>
                    <a:pt x="40" y="46"/>
                  </a:cubicBezTo>
                  <a:cubicBezTo>
                    <a:pt x="41" y="46"/>
                    <a:pt x="42" y="46"/>
                    <a:pt x="42" y="46"/>
                  </a:cubicBezTo>
                  <a:cubicBezTo>
                    <a:pt x="42" y="46"/>
                    <a:pt x="43" y="44"/>
                    <a:pt x="43" y="45"/>
                  </a:cubicBezTo>
                  <a:cubicBezTo>
                    <a:pt x="43" y="46"/>
                    <a:pt x="43" y="44"/>
                    <a:pt x="44" y="44"/>
                  </a:cubicBezTo>
                  <a:cubicBezTo>
                    <a:pt x="44" y="43"/>
                    <a:pt x="45" y="41"/>
                    <a:pt x="45" y="43"/>
                  </a:cubicBezTo>
                  <a:cubicBezTo>
                    <a:pt x="44" y="44"/>
                    <a:pt x="42" y="46"/>
                    <a:pt x="43" y="46"/>
                  </a:cubicBezTo>
                  <a:cubicBezTo>
                    <a:pt x="44" y="47"/>
                    <a:pt x="46" y="46"/>
                    <a:pt x="47" y="46"/>
                  </a:cubicBezTo>
                  <a:cubicBezTo>
                    <a:pt x="48" y="45"/>
                    <a:pt x="47" y="45"/>
                    <a:pt x="48" y="45"/>
                  </a:cubicBezTo>
                  <a:cubicBezTo>
                    <a:pt x="49" y="44"/>
                    <a:pt x="50" y="44"/>
                    <a:pt x="51" y="44"/>
                  </a:cubicBezTo>
                  <a:cubicBezTo>
                    <a:pt x="52" y="45"/>
                    <a:pt x="53" y="44"/>
                    <a:pt x="53" y="44"/>
                  </a:cubicBezTo>
                  <a:cubicBezTo>
                    <a:pt x="54" y="43"/>
                    <a:pt x="54" y="43"/>
                    <a:pt x="54" y="43"/>
                  </a:cubicBezTo>
                  <a:cubicBezTo>
                    <a:pt x="55" y="42"/>
                    <a:pt x="56" y="42"/>
                    <a:pt x="56" y="41"/>
                  </a:cubicBezTo>
                  <a:cubicBezTo>
                    <a:pt x="57" y="41"/>
                    <a:pt x="57" y="40"/>
                    <a:pt x="57" y="39"/>
                  </a:cubicBezTo>
                  <a:cubicBezTo>
                    <a:pt x="58" y="39"/>
                    <a:pt x="58" y="39"/>
                    <a:pt x="60" y="38"/>
                  </a:cubicBezTo>
                  <a:cubicBezTo>
                    <a:pt x="61" y="38"/>
                    <a:pt x="62" y="38"/>
                    <a:pt x="62" y="38"/>
                  </a:cubicBezTo>
                  <a:cubicBezTo>
                    <a:pt x="63" y="38"/>
                    <a:pt x="63" y="37"/>
                    <a:pt x="63" y="37"/>
                  </a:cubicBezTo>
                  <a:cubicBezTo>
                    <a:pt x="63" y="37"/>
                    <a:pt x="65" y="37"/>
                    <a:pt x="66" y="36"/>
                  </a:cubicBezTo>
                  <a:cubicBezTo>
                    <a:pt x="67" y="36"/>
                    <a:pt x="67" y="36"/>
                    <a:pt x="68" y="37"/>
                  </a:cubicBezTo>
                  <a:cubicBezTo>
                    <a:pt x="68" y="37"/>
                    <a:pt x="68" y="37"/>
                    <a:pt x="69" y="38"/>
                  </a:cubicBezTo>
                  <a:cubicBezTo>
                    <a:pt x="70" y="38"/>
                    <a:pt x="70" y="38"/>
                    <a:pt x="71" y="38"/>
                  </a:cubicBezTo>
                  <a:cubicBezTo>
                    <a:pt x="72" y="38"/>
                    <a:pt x="72" y="38"/>
                    <a:pt x="73" y="38"/>
                  </a:cubicBezTo>
                  <a:cubicBezTo>
                    <a:pt x="74" y="39"/>
                    <a:pt x="76" y="39"/>
                    <a:pt x="76" y="38"/>
                  </a:cubicBezTo>
                  <a:cubicBezTo>
                    <a:pt x="76" y="38"/>
                    <a:pt x="77" y="37"/>
                    <a:pt x="78" y="36"/>
                  </a:cubicBezTo>
                  <a:cubicBezTo>
                    <a:pt x="79" y="35"/>
                    <a:pt x="82" y="34"/>
                    <a:pt x="82" y="34"/>
                  </a:cubicBezTo>
                  <a:cubicBezTo>
                    <a:pt x="83" y="34"/>
                    <a:pt x="84" y="34"/>
                    <a:pt x="84" y="35"/>
                  </a:cubicBezTo>
                  <a:cubicBezTo>
                    <a:pt x="84" y="36"/>
                    <a:pt x="83" y="37"/>
                    <a:pt x="83" y="37"/>
                  </a:cubicBezTo>
                  <a:cubicBezTo>
                    <a:pt x="83" y="38"/>
                    <a:pt x="82" y="39"/>
                    <a:pt x="82" y="40"/>
                  </a:cubicBezTo>
                  <a:cubicBezTo>
                    <a:pt x="81" y="42"/>
                    <a:pt x="81" y="42"/>
                    <a:pt x="82" y="42"/>
                  </a:cubicBezTo>
                  <a:cubicBezTo>
                    <a:pt x="82" y="43"/>
                    <a:pt x="83" y="43"/>
                    <a:pt x="84" y="44"/>
                  </a:cubicBezTo>
                  <a:cubicBezTo>
                    <a:pt x="84" y="44"/>
                    <a:pt x="86" y="46"/>
                    <a:pt x="86" y="46"/>
                  </a:cubicBezTo>
                  <a:cubicBezTo>
                    <a:pt x="86" y="46"/>
                    <a:pt x="84" y="45"/>
                    <a:pt x="83" y="45"/>
                  </a:cubicBezTo>
                  <a:cubicBezTo>
                    <a:pt x="83" y="44"/>
                    <a:pt x="82" y="44"/>
                    <a:pt x="81" y="44"/>
                  </a:cubicBezTo>
                  <a:cubicBezTo>
                    <a:pt x="81" y="44"/>
                    <a:pt x="81" y="44"/>
                    <a:pt x="81" y="43"/>
                  </a:cubicBezTo>
                  <a:cubicBezTo>
                    <a:pt x="80" y="42"/>
                    <a:pt x="80" y="41"/>
                    <a:pt x="80" y="41"/>
                  </a:cubicBezTo>
                  <a:cubicBezTo>
                    <a:pt x="80" y="40"/>
                    <a:pt x="81" y="40"/>
                    <a:pt x="81" y="39"/>
                  </a:cubicBezTo>
                  <a:cubicBezTo>
                    <a:pt x="81" y="38"/>
                    <a:pt x="81" y="38"/>
                    <a:pt x="82" y="37"/>
                  </a:cubicBezTo>
                  <a:cubicBezTo>
                    <a:pt x="82" y="37"/>
                    <a:pt x="81" y="36"/>
                    <a:pt x="81" y="37"/>
                  </a:cubicBezTo>
                  <a:cubicBezTo>
                    <a:pt x="80" y="37"/>
                    <a:pt x="80" y="37"/>
                    <a:pt x="79" y="38"/>
                  </a:cubicBezTo>
                  <a:cubicBezTo>
                    <a:pt x="78" y="39"/>
                    <a:pt x="79" y="39"/>
                    <a:pt x="78" y="40"/>
                  </a:cubicBezTo>
                  <a:cubicBezTo>
                    <a:pt x="76" y="40"/>
                    <a:pt x="75" y="40"/>
                    <a:pt x="74" y="40"/>
                  </a:cubicBezTo>
                  <a:cubicBezTo>
                    <a:pt x="73" y="41"/>
                    <a:pt x="73" y="41"/>
                    <a:pt x="72" y="41"/>
                  </a:cubicBezTo>
                  <a:cubicBezTo>
                    <a:pt x="71" y="41"/>
                    <a:pt x="71" y="40"/>
                    <a:pt x="70" y="41"/>
                  </a:cubicBezTo>
                  <a:cubicBezTo>
                    <a:pt x="69" y="41"/>
                    <a:pt x="69" y="41"/>
                    <a:pt x="68" y="40"/>
                  </a:cubicBezTo>
                  <a:cubicBezTo>
                    <a:pt x="68" y="40"/>
                    <a:pt x="67" y="39"/>
                    <a:pt x="66" y="40"/>
                  </a:cubicBezTo>
                  <a:cubicBezTo>
                    <a:pt x="66" y="40"/>
                    <a:pt x="64" y="40"/>
                    <a:pt x="64" y="41"/>
                  </a:cubicBezTo>
                  <a:cubicBezTo>
                    <a:pt x="64" y="41"/>
                    <a:pt x="63" y="43"/>
                    <a:pt x="63" y="43"/>
                  </a:cubicBezTo>
                  <a:cubicBezTo>
                    <a:pt x="62" y="43"/>
                    <a:pt x="62" y="43"/>
                    <a:pt x="61" y="43"/>
                  </a:cubicBezTo>
                  <a:cubicBezTo>
                    <a:pt x="61" y="43"/>
                    <a:pt x="60" y="43"/>
                    <a:pt x="60" y="44"/>
                  </a:cubicBezTo>
                  <a:cubicBezTo>
                    <a:pt x="60" y="45"/>
                    <a:pt x="60" y="45"/>
                    <a:pt x="59" y="46"/>
                  </a:cubicBezTo>
                  <a:cubicBezTo>
                    <a:pt x="58" y="47"/>
                    <a:pt x="57" y="47"/>
                    <a:pt x="57" y="48"/>
                  </a:cubicBezTo>
                  <a:cubicBezTo>
                    <a:pt x="57" y="49"/>
                    <a:pt x="57" y="49"/>
                    <a:pt x="57" y="49"/>
                  </a:cubicBezTo>
                  <a:cubicBezTo>
                    <a:pt x="58" y="50"/>
                    <a:pt x="57" y="50"/>
                    <a:pt x="58" y="50"/>
                  </a:cubicBezTo>
                  <a:cubicBezTo>
                    <a:pt x="58" y="51"/>
                    <a:pt x="58" y="51"/>
                    <a:pt x="59" y="51"/>
                  </a:cubicBezTo>
                  <a:cubicBezTo>
                    <a:pt x="59" y="51"/>
                    <a:pt x="59" y="51"/>
                    <a:pt x="60" y="52"/>
                  </a:cubicBezTo>
                  <a:cubicBezTo>
                    <a:pt x="61" y="52"/>
                    <a:pt x="62" y="52"/>
                    <a:pt x="62" y="52"/>
                  </a:cubicBezTo>
                  <a:cubicBezTo>
                    <a:pt x="62" y="52"/>
                    <a:pt x="62" y="53"/>
                    <a:pt x="62" y="53"/>
                  </a:cubicBezTo>
                  <a:cubicBezTo>
                    <a:pt x="61" y="54"/>
                    <a:pt x="62" y="55"/>
                    <a:pt x="62" y="55"/>
                  </a:cubicBezTo>
                  <a:cubicBezTo>
                    <a:pt x="62" y="56"/>
                    <a:pt x="63" y="56"/>
                    <a:pt x="63" y="56"/>
                  </a:cubicBezTo>
                  <a:cubicBezTo>
                    <a:pt x="63" y="55"/>
                    <a:pt x="63" y="55"/>
                    <a:pt x="63" y="55"/>
                  </a:cubicBezTo>
                  <a:cubicBezTo>
                    <a:pt x="63" y="55"/>
                    <a:pt x="64" y="55"/>
                    <a:pt x="64" y="55"/>
                  </a:cubicBezTo>
                  <a:cubicBezTo>
                    <a:pt x="65" y="56"/>
                    <a:pt x="65" y="56"/>
                    <a:pt x="65" y="55"/>
                  </a:cubicBezTo>
                  <a:cubicBezTo>
                    <a:pt x="65" y="55"/>
                    <a:pt x="66" y="54"/>
                    <a:pt x="66" y="54"/>
                  </a:cubicBezTo>
                  <a:cubicBezTo>
                    <a:pt x="66" y="54"/>
                    <a:pt x="67" y="55"/>
                    <a:pt x="67" y="55"/>
                  </a:cubicBezTo>
                  <a:cubicBezTo>
                    <a:pt x="67" y="54"/>
                    <a:pt x="67" y="54"/>
                    <a:pt x="67" y="54"/>
                  </a:cubicBezTo>
                  <a:cubicBezTo>
                    <a:pt x="66" y="53"/>
                    <a:pt x="66" y="53"/>
                    <a:pt x="66" y="53"/>
                  </a:cubicBezTo>
                  <a:cubicBezTo>
                    <a:pt x="66" y="53"/>
                    <a:pt x="66" y="52"/>
                    <a:pt x="66" y="52"/>
                  </a:cubicBezTo>
                  <a:cubicBezTo>
                    <a:pt x="67" y="53"/>
                    <a:pt x="67" y="53"/>
                    <a:pt x="67" y="53"/>
                  </a:cubicBezTo>
                  <a:cubicBezTo>
                    <a:pt x="67" y="53"/>
                    <a:pt x="68" y="54"/>
                    <a:pt x="68" y="54"/>
                  </a:cubicBezTo>
                  <a:cubicBezTo>
                    <a:pt x="68" y="53"/>
                    <a:pt x="68" y="53"/>
                    <a:pt x="68" y="52"/>
                  </a:cubicBezTo>
                  <a:cubicBezTo>
                    <a:pt x="68" y="52"/>
                    <a:pt x="68" y="51"/>
                    <a:pt x="68" y="51"/>
                  </a:cubicBezTo>
                  <a:cubicBezTo>
                    <a:pt x="68" y="51"/>
                    <a:pt x="68" y="51"/>
                    <a:pt x="68" y="52"/>
                  </a:cubicBezTo>
                  <a:cubicBezTo>
                    <a:pt x="69" y="52"/>
                    <a:pt x="69" y="52"/>
                    <a:pt x="69" y="52"/>
                  </a:cubicBezTo>
                  <a:cubicBezTo>
                    <a:pt x="69" y="52"/>
                    <a:pt x="70" y="51"/>
                    <a:pt x="70" y="51"/>
                  </a:cubicBezTo>
                  <a:cubicBezTo>
                    <a:pt x="70" y="51"/>
                    <a:pt x="70" y="51"/>
                    <a:pt x="70" y="51"/>
                  </a:cubicBezTo>
                  <a:cubicBezTo>
                    <a:pt x="70" y="52"/>
                    <a:pt x="71" y="52"/>
                    <a:pt x="71" y="52"/>
                  </a:cubicBezTo>
                  <a:cubicBezTo>
                    <a:pt x="71" y="52"/>
                    <a:pt x="71" y="52"/>
                    <a:pt x="71" y="52"/>
                  </a:cubicBezTo>
                  <a:cubicBezTo>
                    <a:pt x="71" y="52"/>
                    <a:pt x="71" y="52"/>
                    <a:pt x="72" y="51"/>
                  </a:cubicBezTo>
                  <a:cubicBezTo>
                    <a:pt x="72" y="51"/>
                    <a:pt x="73" y="49"/>
                    <a:pt x="73" y="49"/>
                  </a:cubicBezTo>
                  <a:cubicBezTo>
                    <a:pt x="74" y="49"/>
                    <a:pt x="74" y="49"/>
                    <a:pt x="74" y="49"/>
                  </a:cubicBezTo>
                  <a:cubicBezTo>
                    <a:pt x="74" y="49"/>
                    <a:pt x="74" y="48"/>
                    <a:pt x="74" y="50"/>
                  </a:cubicBezTo>
                  <a:cubicBezTo>
                    <a:pt x="73" y="51"/>
                    <a:pt x="73" y="51"/>
                    <a:pt x="73" y="52"/>
                  </a:cubicBezTo>
                  <a:cubicBezTo>
                    <a:pt x="73" y="52"/>
                    <a:pt x="73" y="52"/>
                    <a:pt x="74" y="52"/>
                  </a:cubicBezTo>
                  <a:cubicBezTo>
                    <a:pt x="74" y="52"/>
                    <a:pt x="75" y="52"/>
                    <a:pt x="75" y="52"/>
                  </a:cubicBezTo>
                  <a:cubicBezTo>
                    <a:pt x="75" y="53"/>
                    <a:pt x="74" y="53"/>
                    <a:pt x="74" y="53"/>
                  </a:cubicBezTo>
                  <a:cubicBezTo>
                    <a:pt x="74" y="53"/>
                    <a:pt x="73" y="53"/>
                    <a:pt x="72" y="53"/>
                  </a:cubicBezTo>
                  <a:cubicBezTo>
                    <a:pt x="72" y="53"/>
                    <a:pt x="72" y="53"/>
                    <a:pt x="72" y="53"/>
                  </a:cubicBezTo>
                  <a:cubicBezTo>
                    <a:pt x="72" y="53"/>
                    <a:pt x="72" y="54"/>
                    <a:pt x="72" y="54"/>
                  </a:cubicBezTo>
                  <a:cubicBezTo>
                    <a:pt x="72" y="54"/>
                    <a:pt x="73" y="55"/>
                    <a:pt x="73" y="55"/>
                  </a:cubicBezTo>
                  <a:cubicBezTo>
                    <a:pt x="72" y="55"/>
                    <a:pt x="73" y="55"/>
                    <a:pt x="73" y="55"/>
                  </a:cubicBezTo>
                  <a:cubicBezTo>
                    <a:pt x="71" y="54"/>
                    <a:pt x="71" y="54"/>
                    <a:pt x="71" y="54"/>
                  </a:cubicBezTo>
                  <a:cubicBezTo>
                    <a:pt x="71" y="54"/>
                    <a:pt x="71" y="54"/>
                    <a:pt x="71" y="54"/>
                  </a:cubicBezTo>
                  <a:cubicBezTo>
                    <a:pt x="70" y="54"/>
                    <a:pt x="70" y="54"/>
                    <a:pt x="71" y="55"/>
                  </a:cubicBezTo>
                  <a:cubicBezTo>
                    <a:pt x="71" y="55"/>
                    <a:pt x="72" y="56"/>
                    <a:pt x="71" y="56"/>
                  </a:cubicBezTo>
                  <a:cubicBezTo>
                    <a:pt x="71" y="56"/>
                    <a:pt x="71" y="57"/>
                    <a:pt x="71" y="56"/>
                  </a:cubicBezTo>
                  <a:cubicBezTo>
                    <a:pt x="70" y="56"/>
                    <a:pt x="69" y="55"/>
                    <a:pt x="69" y="55"/>
                  </a:cubicBezTo>
                  <a:cubicBezTo>
                    <a:pt x="69" y="55"/>
                    <a:pt x="68" y="55"/>
                    <a:pt x="68" y="55"/>
                  </a:cubicBezTo>
                  <a:cubicBezTo>
                    <a:pt x="68" y="56"/>
                    <a:pt x="68" y="56"/>
                    <a:pt x="68" y="56"/>
                  </a:cubicBezTo>
                  <a:cubicBezTo>
                    <a:pt x="69" y="56"/>
                    <a:pt x="69" y="57"/>
                    <a:pt x="68" y="57"/>
                  </a:cubicBezTo>
                  <a:cubicBezTo>
                    <a:pt x="68" y="57"/>
                    <a:pt x="68" y="57"/>
                    <a:pt x="68" y="57"/>
                  </a:cubicBezTo>
                  <a:cubicBezTo>
                    <a:pt x="67" y="56"/>
                    <a:pt x="67" y="56"/>
                    <a:pt x="67" y="56"/>
                  </a:cubicBezTo>
                  <a:cubicBezTo>
                    <a:pt x="67" y="56"/>
                    <a:pt x="67" y="57"/>
                    <a:pt x="67" y="57"/>
                  </a:cubicBezTo>
                  <a:cubicBezTo>
                    <a:pt x="67" y="58"/>
                    <a:pt x="67" y="58"/>
                    <a:pt x="67" y="59"/>
                  </a:cubicBezTo>
                  <a:cubicBezTo>
                    <a:pt x="67" y="59"/>
                    <a:pt x="67" y="59"/>
                    <a:pt x="66" y="58"/>
                  </a:cubicBezTo>
                  <a:cubicBezTo>
                    <a:pt x="66" y="58"/>
                    <a:pt x="65" y="57"/>
                    <a:pt x="65" y="57"/>
                  </a:cubicBezTo>
                  <a:cubicBezTo>
                    <a:pt x="65" y="57"/>
                    <a:pt x="65" y="57"/>
                    <a:pt x="65" y="57"/>
                  </a:cubicBezTo>
                  <a:cubicBezTo>
                    <a:pt x="65" y="58"/>
                    <a:pt x="64" y="59"/>
                    <a:pt x="64" y="59"/>
                  </a:cubicBezTo>
                  <a:cubicBezTo>
                    <a:pt x="64" y="59"/>
                    <a:pt x="64" y="59"/>
                    <a:pt x="64" y="59"/>
                  </a:cubicBezTo>
                  <a:cubicBezTo>
                    <a:pt x="63" y="58"/>
                    <a:pt x="63" y="58"/>
                    <a:pt x="63" y="58"/>
                  </a:cubicBezTo>
                  <a:cubicBezTo>
                    <a:pt x="63" y="58"/>
                    <a:pt x="63" y="58"/>
                    <a:pt x="63" y="59"/>
                  </a:cubicBezTo>
                  <a:cubicBezTo>
                    <a:pt x="63" y="60"/>
                    <a:pt x="63" y="60"/>
                    <a:pt x="63" y="60"/>
                  </a:cubicBezTo>
                  <a:cubicBezTo>
                    <a:pt x="62" y="60"/>
                    <a:pt x="62" y="60"/>
                    <a:pt x="62" y="60"/>
                  </a:cubicBezTo>
                  <a:cubicBezTo>
                    <a:pt x="62" y="60"/>
                    <a:pt x="61" y="60"/>
                    <a:pt x="61" y="60"/>
                  </a:cubicBezTo>
                  <a:cubicBezTo>
                    <a:pt x="60" y="60"/>
                    <a:pt x="60" y="60"/>
                    <a:pt x="60" y="61"/>
                  </a:cubicBezTo>
                  <a:cubicBezTo>
                    <a:pt x="60" y="61"/>
                    <a:pt x="60" y="61"/>
                    <a:pt x="61" y="62"/>
                  </a:cubicBezTo>
                  <a:cubicBezTo>
                    <a:pt x="61" y="62"/>
                    <a:pt x="60" y="63"/>
                    <a:pt x="60" y="63"/>
                  </a:cubicBezTo>
                  <a:cubicBezTo>
                    <a:pt x="60" y="63"/>
                    <a:pt x="60" y="63"/>
                    <a:pt x="60" y="64"/>
                  </a:cubicBezTo>
                  <a:cubicBezTo>
                    <a:pt x="60" y="64"/>
                    <a:pt x="59" y="65"/>
                    <a:pt x="59" y="66"/>
                  </a:cubicBezTo>
                  <a:cubicBezTo>
                    <a:pt x="59" y="66"/>
                    <a:pt x="59" y="67"/>
                    <a:pt x="59" y="67"/>
                  </a:cubicBezTo>
                  <a:cubicBezTo>
                    <a:pt x="60" y="68"/>
                    <a:pt x="60" y="67"/>
                    <a:pt x="61" y="67"/>
                  </a:cubicBezTo>
                  <a:cubicBezTo>
                    <a:pt x="62" y="66"/>
                    <a:pt x="62" y="67"/>
                    <a:pt x="63" y="66"/>
                  </a:cubicBezTo>
                  <a:cubicBezTo>
                    <a:pt x="64" y="65"/>
                    <a:pt x="64" y="64"/>
                    <a:pt x="65" y="64"/>
                  </a:cubicBezTo>
                  <a:cubicBezTo>
                    <a:pt x="66" y="64"/>
                    <a:pt x="66" y="65"/>
                    <a:pt x="67" y="64"/>
                  </a:cubicBezTo>
                  <a:cubicBezTo>
                    <a:pt x="67" y="63"/>
                    <a:pt x="68" y="61"/>
                    <a:pt x="68" y="61"/>
                  </a:cubicBezTo>
                  <a:cubicBezTo>
                    <a:pt x="67" y="64"/>
                    <a:pt x="67" y="64"/>
                    <a:pt x="67" y="64"/>
                  </a:cubicBezTo>
                  <a:cubicBezTo>
                    <a:pt x="66" y="66"/>
                    <a:pt x="66" y="66"/>
                    <a:pt x="66" y="66"/>
                  </a:cubicBezTo>
                  <a:cubicBezTo>
                    <a:pt x="66" y="66"/>
                    <a:pt x="65" y="66"/>
                    <a:pt x="65" y="66"/>
                  </a:cubicBezTo>
                  <a:cubicBezTo>
                    <a:pt x="65" y="67"/>
                    <a:pt x="64" y="67"/>
                    <a:pt x="64" y="68"/>
                  </a:cubicBezTo>
                  <a:cubicBezTo>
                    <a:pt x="63" y="69"/>
                    <a:pt x="63" y="70"/>
                    <a:pt x="64" y="71"/>
                  </a:cubicBezTo>
                  <a:cubicBezTo>
                    <a:pt x="64" y="71"/>
                    <a:pt x="65" y="71"/>
                    <a:pt x="65" y="71"/>
                  </a:cubicBezTo>
                  <a:cubicBezTo>
                    <a:pt x="65" y="71"/>
                    <a:pt x="64" y="72"/>
                    <a:pt x="64" y="72"/>
                  </a:cubicBezTo>
                  <a:cubicBezTo>
                    <a:pt x="64" y="73"/>
                    <a:pt x="64" y="73"/>
                    <a:pt x="64" y="74"/>
                  </a:cubicBezTo>
                  <a:cubicBezTo>
                    <a:pt x="65" y="76"/>
                    <a:pt x="65" y="76"/>
                    <a:pt x="66" y="76"/>
                  </a:cubicBezTo>
                  <a:cubicBezTo>
                    <a:pt x="66" y="77"/>
                    <a:pt x="67" y="76"/>
                    <a:pt x="67" y="77"/>
                  </a:cubicBezTo>
                  <a:cubicBezTo>
                    <a:pt x="67" y="77"/>
                    <a:pt x="67" y="77"/>
                    <a:pt x="67" y="77"/>
                  </a:cubicBezTo>
                  <a:cubicBezTo>
                    <a:pt x="68" y="77"/>
                    <a:pt x="68" y="77"/>
                    <a:pt x="68" y="77"/>
                  </a:cubicBezTo>
                  <a:cubicBezTo>
                    <a:pt x="69" y="76"/>
                    <a:pt x="69" y="76"/>
                    <a:pt x="69" y="76"/>
                  </a:cubicBezTo>
                  <a:cubicBezTo>
                    <a:pt x="69" y="78"/>
                    <a:pt x="69" y="78"/>
                    <a:pt x="69" y="78"/>
                  </a:cubicBezTo>
                  <a:cubicBezTo>
                    <a:pt x="69" y="78"/>
                    <a:pt x="70" y="78"/>
                    <a:pt x="70" y="78"/>
                  </a:cubicBezTo>
                  <a:cubicBezTo>
                    <a:pt x="71" y="78"/>
                    <a:pt x="71" y="78"/>
                    <a:pt x="71" y="78"/>
                  </a:cubicBezTo>
                  <a:cubicBezTo>
                    <a:pt x="72" y="78"/>
                    <a:pt x="72" y="78"/>
                    <a:pt x="72" y="78"/>
                  </a:cubicBezTo>
                  <a:cubicBezTo>
                    <a:pt x="72" y="78"/>
                    <a:pt x="73" y="78"/>
                    <a:pt x="73" y="78"/>
                  </a:cubicBezTo>
                  <a:cubicBezTo>
                    <a:pt x="73" y="77"/>
                    <a:pt x="73" y="77"/>
                    <a:pt x="73" y="76"/>
                  </a:cubicBezTo>
                  <a:cubicBezTo>
                    <a:pt x="73" y="76"/>
                    <a:pt x="73" y="75"/>
                    <a:pt x="73" y="76"/>
                  </a:cubicBezTo>
                  <a:cubicBezTo>
                    <a:pt x="73" y="77"/>
                    <a:pt x="73" y="75"/>
                    <a:pt x="73" y="75"/>
                  </a:cubicBezTo>
                  <a:cubicBezTo>
                    <a:pt x="72" y="74"/>
                    <a:pt x="72" y="73"/>
                    <a:pt x="72" y="73"/>
                  </a:cubicBezTo>
                  <a:cubicBezTo>
                    <a:pt x="73" y="72"/>
                    <a:pt x="74" y="72"/>
                    <a:pt x="74" y="72"/>
                  </a:cubicBezTo>
                  <a:cubicBezTo>
                    <a:pt x="74" y="73"/>
                    <a:pt x="74" y="73"/>
                    <a:pt x="74" y="73"/>
                  </a:cubicBezTo>
                  <a:cubicBezTo>
                    <a:pt x="73" y="74"/>
                    <a:pt x="74" y="76"/>
                    <a:pt x="74" y="77"/>
                  </a:cubicBezTo>
                  <a:cubicBezTo>
                    <a:pt x="74" y="78"/>
                    <a:pt x="75" y="78"/>
                    <a:pt x="74" y="79"/>
                  </a:cubicBezTo>
                  <a:cubicBezTo>
                    <a:pt x="73" y="80"/>
                    <a:pt x="72" y="80"/>
                    <a:pt x="73" y="80"/>
                  </a:cubicBezTo>
                  <a:cubicBezTo>
                    <a:pt x="73" y="81"/>
                    <a:pt x="74" y="80"/>
                    <a:pt x="74" y="81"/>
                  </a:cubicBezTo>
                  <a:cubicBezTo>
                    <a:pt x="74" y="81"/>
                    <a:pt x="73" y="81"/>
                    <a:pt x="72" y="82"/>
                  </a:cubicBezTo>
                  <a:cubicBezTo>
                    <a:pt x="71" y="82"/>
                    <a:pt x="70" y="82"/>
                    <a:pt x="70" y="82"/>
                  </a:cubicBezTo>
                  <a:cubicBezTo>
                    <a:pt x="70" y="82"/>
                    <a:pt x="70" y="83"/>
                    <a:pt x="71" y="83"/>
                  </a:cubicBezTo>
                  <a:cubicBezTo>
                    <a:pt x="72" y="83"/>
                    <a:pt x="72" y="83"/>
                    <a:pt x="73" y="84"/>
                  </a:cubicBezTo>
                  <a:cubicBezTo>
                    <a:pt x="73" y="84"/>
                    <a:pt x="73" y="84"/>
                    <a:pt x="73" y="84"/>
                  </a:cubicBezTo>
                  <a:cubicBezTo>
                    <a:pt x="74" y="84"/>
                    <a:pt x="74" y="84"/>
                    <a:pt x="74" y="84"/>
                  </a:cubicBezTo>
                  <a:cubicBezTo>
                    <a:pt x="75" y="83"/>
                    <a:pt x="75" y="83"/>
                    <a:pt x="75" y="82"/>
                  </a:cubicBezTo>
                  <a:cubicBezTo>
                    <a:pt x="75" y="81"/>
                    <a:pt x="76" y="81"/>
                    <a:pt x="76" y="81"/>
                  </a:cubicBezTo>
                  <a:cubicBezTo>
                    <a:pt x="77" y="80"/>
                    <a:pt x="79" y="79"/>
                    <a:pt x="79" y="79"/>
                  </a:cubicBezTo>
                  <a:cubicBezTo>
                    <a:pt x="79" y="79"/>
                    <a:pt x="79" y="78"/>
                    <a:pt x="80" y="78"/>
                  </a:cubicBezTo>
                  <a:cubicBezTo>
                    <a:pt x="80" y="78"/>
                    <a:pt x="81" y="78"/>
                    <a:pt x="81" y="78"/>
                  </a:cubicBezTo>
                  <a:cubicBezTo>
                    <a:pt x="81" y="78"/>
                    <a:pt x="82" y="77"/>
                    <a:pt x="82" y="78"/>
                  </a:cubicBezTo>
                  <a:cubicBezTo>
                    <a:pt x="82" y="78"/>
                    <a:pt x="82" y="79"/>
                    <a:pt x="81" y="79"/>
                  </a:cubicBezTo>
                  <a:cubicBezTo>
                    <a:pt x="81" y="79"/>
                    <a:pt x="81" y="79"/>
                    <a:pt x="81" y="79"/>
                  </a:cubicBezTo>
                  <a:cubicBezTo>
                    <a:pt x="80" y="80"/>
                    <a:pt x="80" y="80"/>
                    <a:pt x="80" y="80"/>
                  </a:cubicBezTo>
                  <a:cubicBezTo>
                    <a:pt x="79" y="80"/>
                    <a:pt x="79" y="80"/>
                    <a:pt x="79" y="81"/>
                  </a:cubicBezTo>
                  <a:cubicBezTo>
                    <a:pt x="79" y="81"/>
                    <a:pt x="79" y="81"/>
                    <a:pt x="79" y="82"/>
                  </a:cubicBezTo>
                  <a:cubicBezTo>
                    <a:pt x="79" y="83"/>
                    <a:pt x="79" y="83"/>
                    <a:pt x="79" y="83"/>
                  </a:cubicBezTo>
                  <a:cubicBezTo>
                    <a:pt x="79" y="84"/>
                    <a:pt x="79" y="84"/>
                    <a:pt x="79" y="85"/>
                  </a:cubicBezTo>
                  <a:cubicBezTo>
                    <a:pt x="79" y="86"/>
                    <a:pt x="78" y="86"/>
                    <a:pt x="78" y="86"/>
                  </a:cubicBezTo>
                  <a:cubicBezTo>
                    <a:pt x="79" y="87"/>
                    <a:pt x="79" y="87"/>
                    <a:pt x="79" y="87"/>
                  </a:cubicBezTo>
                  <a:cubicBezTo>
                    <a:pt x="80" y="88"/>
                    <a:pt x="80" y="88"/>
                    <a:pt x="80" y="88"/>
                  </a:cubicBezTo>
                  <a:cubicBezTo>
                    <a:pt x="81" y="88"/>
                    <a:pt x="81" y="88"/>
                    <a:pt x="81" y="88"/>
                  </a:cubicBezTo>
                  <a:cubicBezTo>
                    <a:pt x="83" y="86"/>
                    <a:pt x="83" y="86"/>
                    <a:pt x="83" y="86"/>
                  </a:cubicBezTo>
                  <a:cubicBezTo>
                    <a:pt x="86" y="84"/>
                    <a:pt x="86" y="84"/>
                    <a:pt x="86" y="84"/>
                  </a:cubicBezTo>
                  <a:cubicBezTo>
                    <a:pt x="90" y="77"/>
                    <a:pt x="90" y="77"/>
                    <a:pt x="90" y="77"/>
                  </a:cubicBezTo>
                  <a:cubicBezTo>
                    <a:pt x="90" y="77"/>
                    <a:pt x="91" y="76"/>
                    <a:pt x="91" y="75"/>
                  </a:cubicBezTo>
                  <a:cubicBezTo>
                    <a:pt x="91" y="75"/>
                    <a:pt x="92" y="73"/>
                    <a:pt x="92" y="73"/>
                  </a:cubicBezTo>
                  <a:cubicBezTo>
                    <a:pt x="93" y="72"/>
                    <a:pt x="93" y="71"/>
                    <a:pt x="93" y="70"/>
                  </a:cubicBezTo>
                  <a:cubicBezTo>
                    <a:pt x="93" y="69"/>
                    <a:pt x="94" y="66"/>
                    <a:pt x="95" y="66"/>
                  </a:cubicBezTo>
                  <a:cubicBezTo>
                    <a:pt x="95" y="65"/>
                    <a:pt x="97" y="62"/>
                    <a:pt x="97" y="62"/>
                  </a:cubicBezTo>
                  <a:cubicBezTo>
                    <a:pt x="98" y="61"/>
                    <a:pt x="99" y="60"/>
                    <a:pt x="100" y="59"/>
                  </a:cubicBezTo>
                  <a:cubicBezTo>
                    <a:pt x="100" y="59"/>
                    <a:pt x="100" y="58"/>
                    <a:pt x="102" y="59"/>
                  </a:cubicBezTo>
                  <a:cubicBezTo>
                    <a:pt x="103" y="59"/>
                    <a:pt x="105" y="59"/>
                    <a:pt x="105" y="59"/>
                  </a:cubicBezTo>
                  <a:cubicBezTo>
                    <a:pt x="106" y="59"/>
                    <a:pt x="107" y="60"/>
                    <a:pt x="108" y="59"/>
                  </a:cubicBezTo>
                  <a:cubicBezTo>
                    <a:pt x="108" y="59"/>
                    <a:pt x="110" y="57"/>
                    <a:pt x="111" y="57"/>
                  </a:cubicBezTo>
                  <a:cubicBezTo>
                    <a:pt x="112" y="56"/>
                    <a:pt x="114" y="56"/>
                    <a:pt x="114" y="56"/>
                  </a:cubicBezTo>
                  <a:cubicBezTo>
                    <a:pt x="115" y="55"/>
                    <a:pt x="116" y="55"/>
                    <a:pt x="117" y="54"/>
                  </a:cubicBezTo>
                  <a:cubicBezTo>
                    <a:pt x="117" y="54"/>
                    <a:pt x="119" y="51"/>
                    <a:pt x="119" y="51"/>
                  </a:cubicBezTo>
                  <a:cubicBezTo>
                    <a:pt x="119" y="50"/>
                    <a:pt x="120" y="50"/>
                    <a:pt x="120" y="51"/>
                  </a:cubicBezTo>
                  <a:cubicBezTo>
                    <a:pt x="120" y="51"/>
                    <a:pt x="121" y="50"/>
                    <a:pt x="121" y="51"/>
                  </a:cubicBezTo>
                  <a:cubicBezTo>
                    <a:pt x="122" y="51"/>
                    <a:pt x="123" y="51"/>
                    <a:pt x="123" y="51"/>
                  </a:cubicBezTo>
                  <a:cubicBezTo>
                    <a:pt x="124" y="51"/>
                    <a:pt x="125" y="51"/>
                    <a:pt x="125" y="51"/>
                  </a:cubicBezTo>
                  <a:cubicBezTo>
                    <a:pt x="126" y="51"/>
                    <a:pt x="127" y="51"/>
                    <a:pt x="127" y="52"/>
                  </a:cubicBezTo>
                  <a:cubicBezTo>
                    <a:pt x="128" y="52"/>
                    <a:pt x="128" y="53"/>
                    <a:pt x="129" y="53"/>
                  </a:cubicBezTo>
                  <a:cubicBezTo>
                    <a:pt x="129" y="53"/>
                    <a:pt x="129" y="52"/>
                    <a:pt x="130" y="52"/>
                  </a:cubicBezTo>
                  <a:cubicBezTo>
                    <a:pt x="130" y="52"/>
                    <a:pt x="132" y="52"/>
                    <a:pt x="132" y="52"/>
                  </a:cubicBezTo>
                  <a:cubicBezTo>
                    <a:pt x="133" y="52"/>
                    <a:pt x="133" y="52"/>
                    <a:pt x="134" y="52"/>
                  </a:cubicBezTo>
                  <a:cubicBezTo>
                    <a:pt x="135" y="51"/>
                    <a:pt x="136" y="51"/>
                    <a:pt x="136" y="51"/>
                  </a:cubicBezTo>
                  <a:cubicBezTo>
                    <a:pt x="136" y="51"/>
                    <a:pt x="136" y="50"/>
                    <a:pt x="136" y="50"/>
                  </a:cubicBezTo>
                  <a:cubicBezTo>
                    <a:pt x="137" y="50"/>
                    <a:pt x="137" y="51"/>
                    <a:pt x="137" y="51"/>
                  </a:cubicBezTo>
                  <a:cubicBezTo>
                    <a:pt x="138" y="51"/>
                    <a:pt x="139" y="50"/>
                    <a:pt x="139" y="50"/>
                  </a:cubicBezTo>
                  <a:cubicBezTo>
                    <a:pt x="139" y="50"/>
                    <a:pt x="139" y="50"/>
                    <a:pt x="139" y="49"/>
                  </a:cubicBezTo>
                  <a:cubicBezTo>
                    <a:pt x="140" y="49"/>
                    <a:pt x="140" y="48"/>
                    <a:pt x="140" y="48"/>
                  </a:cubicBezTo>
                  <a:cubicBezTo>
                    <a:pt x="140" y="48"/>
                    <a:pt x="139" y="47"/>
                    <a:pt x="139" y="47"/>
                  </a:cubicBezTo>
                  <a:cubicBezTo>
                    <a:pt x="140" y="46"/>
                    <a:pt x="141" y="46"/>
                    <a:pt x="141" y="47"/>
                  </a:cubicBezTo>
                  <a:cubicBezTo>
                    <a:pt x="141" y="47"/>
                    <a:pt x="141" y="48"/>
                    <a:pt x="141" y="48"/>
                  </a:cubicBezTo>
                  <a:cubicBezTo>
                    <a:pt x="141" y="48"/>
                    <a:pt x="141" y="48"/>
                    <a:pt x="142" y="48"/>
                  </a:cubicBezTo>
                  <a:cubicBezTo>
                    <a:pt x="142" y="49"/>
                    <a:pt x="142" y="48"/>
                    <a:pt x="143" y="48"/>
                  </a:cubicBezTo>
                  <a:cubicBezTo>
                    <a:pt x="143" y="49"/>
                    <a:pt x="142" y="49"/>
                    <a:pt x="143" y="49"/>
                  </a:cubicBezTo>
                  <a:cubicBezTo>
                    <a:pt x="143" y="50"/>
                    <a:pt x="143" y="50"/>
                    <a:pt x="144" y="50"/>
                  </a:cubicBezTo>
                  <a:cubicBezTo>
                    <a:pt x="144" y="50"/>
                    <a:pt x="146" y="49"/>
                    <a:pt x="146" y="49"/>
                  </a:cubicBezTo>
                  <a:cubicBezTo>
                    <a:pt x="147" y="49"/>
                    <a:pt x="147" y="49"/>
                    <a:pt x="147" y="49"/>
                  </a:cubicBezTo>
                  <a:cubicBezTo>
                    <a:pt x="147" y="47"/>
                    <a:pt x="147" y="47"/>
                    <a:pt x="147" y="47"/>
                  </a:cubicBezTo>
                  <a:cubicBezTo>
                    <a:pt x="147" y="47"/>
                    <a:pt x="147" y="46"/>
                    <a:pt x="147" y="46"/>
                  </a:cubicBezTo>
                  <a:cubicBezTo>
                    <a:pt x="147" y="46"/>
                    <a:pt x="148" y="46"/>
                    <a:pt x="147" y="45"/>
                  </a:cubicBezTo>
                  <a:cubicBezTo>
                    <a:pt x="147" y="44"/>
                    <a:pt x="147" y="43"/>
                    <a:pt x="147" y="42"/>
                  </a:cubicBezTo>
                  <a:cubicBezTo>
                    <a:pt x="147" y="41"/>
                    <a:pt x="147" y="40"/>
                    <a:pt x="147" y="40"/>
                  </a:cubicBezTo>
                  <a:cubicBezTo>
                    <a:pt x="147" y="39"/>
                    <a:pt x="147" y="38"/>
                    <a:pt x="147" y="38"/>
                  </a:cubicBezTo>
                  <a:cubicBezTo>
                    <a:pt x="147" y="37"/>
                    <a:pt x="147" y="36"/>
                    <a:pt x="147" y="35"/>
                  </a:cubicBezTo>
                  <a:cubicBezTo>
                    <a:pt x="147" y="34"/>
                    <a:pt x="148" y="34"/>
                    <a:pt x="147" y="33"/>
                  </a:cubicBezTo>
                  <a:cubicBezTo>
                    <a:pt x="147" y="33"/>
                    <a:pt x="144" y="33"/>
                    <a:pt x="144" y="33"/>
                  </a:cubicBezTo>
                  <a:cubicBezTo>
                    <a:pt x="144" y="33"/>
                    <a:pt x="143" y="33"/>
                    <a:pt x="143" y="32"/>
                  </a:cubicBezTo>
                  <a:cubicBezTo>
                    <a:pt x="143" y="32"/>
                    <a:pt x="142" y="31"/>
                    <a:pt x="142" y="31"/>
                  </a:cubicBezTo>
                  <a:cubicBezTo>
                    <a:pt x="142" y="31"/>
                    <a:pt x="143" y="31"/>
                    <a:pt x="142" y="30"/>
                  </a:cubicBezTo>
                  <a:cubicBezTo>
                    <a:pt x="141" y="29"/>
                    <a:pt x="142" y="29"/>
                    <a:pt x="141" y="29"/>
                  </a:cubicBezTo>
                  <a:cubicBezTo>
                    <a:pt x="140" y="29"/>
                    <a:pt x="139" y="29"/>
                    <a:pt x="139" y="29"/>
                  </a:cubicBezTo>
                  <a:cubicBezTo>
                    <a:pt x="138" y="29"/>
                    <a:pt x="138" y="27"/>
                    <a:pt x="138" y="27"/>
                  </a:cubicBezTo>
                  <a:cubicBezTo>
                    <a:pt x="138" y="27"/>
                    <a:pt x="137" y="27"/>
                    <a:pt x="137" y="27"/>
                  </a:cubicBezTo>
                  <a:cubicBezTo>
                    <a:pt x="136" y="27"/>
                    <a:pt x="135" y="27"/>
                    <a:pt x="135" y="27"/>
                  </a:cubicBezTo>
                  <a:cubicBezTo>
                    <a:pt x="135" y="27"/>
                    <a:pt x="135" y="26"/>
                    <a:pt x="135" y="25"/>
                  </a:cubicBezTo>
                  <a:cubicBezTo>
                    <a:pt x="134" y="24"/>
                    <a:pt x="134" y="24"/>
                    <a:pt x="135" y="24"/>
                  </a:cubicBezTo>
                  <a:cubicBezTo>
                    <a:pt x="135" y="24"/>
                    <a:pt x="136" y="24"/>
                    <a:pt x="136" y="24"/>
                  </a:cubicBezTo>
                  <a:cubicBezTo>
                    <a:pt x="136" y="23"/>
                    <a:pt x="136" y="22"/>
                    <a:pt x="136" y="22"/>
                  </a:cubicBezTo>
                  <a:cubicBezTo>
                    <a:pt x="137" y="22"/>
                    <a:pt x="137" y="22"/>
                    <a:pt x="137" y="22"/>
                  </a:cubicBezTo>
                  <a:cubicBezTo>
                    <a:pt x="137" y="22"/>
                    <a:pt x="138" y="22"/>
                    <a:pt x="139" y="22"/>
                  </a:cubicBezTo>
                  <a:cubicBezTo>
                    <a:pt x="139" y="22"/>
                    <a:pt x="140" y="22"/>
                    <a:pt x="140" y="22"/>
                  </a:cubicBezTo>
                  <a:cubicBezTo>
                    <a:pt x="140" y="21"/>
                    <a:pt x="139" y="20"/>
                    <a:pt x="139" y="20"/>
                  </a:cubicBezTo>
                  <a:cubicBezTo>
                    <a:pt x="140" y="20"/>
                    <a:pt x="140" y="20"/>
                    <a:pt x="140" y="20"/>
                  </a:cubicBezTo>
                  <a:cubicBezTo>
                    <a:pt x="141" y="21"/>
                    <a:pt x="141" y="21"/>
                    <a:pt x="141" y="21"/>
                  </a:cubicBezTo>
                  <a:cubicBezTo>
                    <a:pt x="142" y="21"/>
                    <a:pt x="142" y="19"/>
                    <a:pt x="142" y="19"/>
                  </a:cubicBezTo>
                  <a:cubicBezTo>
                    <a:pt x="142" y="19"/>
                    <a:pt x="142" y="19"/>
                    <a:pt x="143" y="20"/>
                  </a:cubicBezTo>
                  <a:cubicBezTo>
                    <a:pt x="143" y="21"/>
                    <a:pt x="142" y="20"/>
                    <a:pt x="142" y="21"/>
                  </a:cubicBezTo>
                  <a:cubicBezTo>
                    <a:pt x="143" y="22"/>
                    <a:pt x="143" y="21"/>
                    <a:pt x="143" y="21"/>
                  </a:cubicBezTo>
                  <a:cubicBezTo>
                    <a:pt x="144" y="21"/>
                    <a:pt x="144" y="21"/>
                    <a:pt x="144" y="21"/>
                  </a:cubicBezTo>
                  <a:cubicBezTo>
                    <a:pt x="144" y="21"/>
                    <a:pt x="145" y="20"/>
                    <a:pt x="145" y="21"/>
                  </a:cubicBezTo>
                  <a:cubicBezTo>
                    <a:pt x="146" y="21"/>
                    <a:pt x="146" y="22"/>
                    <a:pt x="146" y="22"/>
                  </a:cubicBezTo>
                  <a:cubicBezTo>
                    <a:pt x="147" y="21"/>
                    <a:pt x="147" y="21"/>
                    <a:pt x="147" y="21"/>
                  </a:cubicBezTo>
                  <a:cubicBezTo>
                    <a:pt x="148" y="20"/>
                    <a:pt x="148" y="20"/>
                    <a:pt x="148" y="19"/>
                  </a:cubicBezTo>
                  <a:cubicBezTo>
                    <a:pt x="148" y="19"/>
                    <a:pt x="149" y="19"/>
                    <a:pt x="149" y="19"/>
                  </a:cubicBezTo>
                  <a:cubicBezTo>
                    <a:pt x="149" y="19"/>
                    <a:pt x="150" y="18"/>
                    <a:pt x="150" y="18"/>
                  </a:cubicBezTo>
                  <a:cubicBezTo>
                    <a:pt x="149" y="17"/>
                    <a:pt x="149" y="17"/>
                    <a:pt x="149" y="16"/>
                  </a:cubicBezTo>
                  <a:cubicBezTo>
                    <a:pt x="149" y="16"/>
                    <a:pt x="149" y="16"/>
                    <a:pt x="149" y="16"/>
                  </a:cubicBezTo>
                  <a:cubicBezTo>
                    <a:pt x="149" y="16"/>
                    <a:pt x="149" y="15"/>
                    <a:pt x="149" y="15"/>
                  </a:cubicBezTo>
                  <a:cubicBezTo>
                    <a:pt x="149" y="14"/>
                    <a:pt x="149" y="14"/>
                    <a:pt x="149" y="14"/>
                  </a:cubicBezTo>
                  <a:cubicBezTo>
                    <a:pt x="149" y="14"/>
                    <a:pt x="150" y="13"/>
                    <a:pt x="150" y="13"/>
                  </a:cubicBezTo>
                  <a:cubicBezTo>
                    <a:pt x="150" y="12"/>
                    <a:pt x="151" y="12"/>
                    <a:pt x="151" y="12"/>
                  </a:cubicBezTo>
                  <a:cubicBezTo>
                    <a:pt x="151" y="11"/>
                    <a:pt x="151" y="11"/>
                    <a:pt x="150" y="10"/>
                  </a:cubicBezTo>
                  <a:cubicBezTo>
                    <a:pt x="150" y="10"/>
                    <a:pt x="150" y="9"/>
                    <a:pt x="150" y="9"/>
                  </a:cubicBezTo>
                  <a:cubicBezTo>
                    <a:pt x="149" y="8"/>
                    <a:pt x="148" y="8"/>
                    <a:pt x="148" y="8"/>
                  </a:cubicBezTo>
                  <a:cubicBezTo>
                    <a:pt x="148" y="8"/>
                    <a:pt x="148" y="7"/>
                    <a:pt x="148" y="7"/>
                  </a:cubicBezTo>
                  <a:cubicBezTo>
                    <a:pt x="148" y="6"/>
                    <a:pt x="147" y="6"/>
                    <a:pt x="147" y="5"/>
                  </a:cubicBezTo>
                  <a:cubicBezTo>
                    <a:pt x="147" y="5"/>
                    <a:pt x="147" y="4"/>
                    <a:pt x="147" y="4"/>
                  </a:cubicBezTo>
                  <a:cubicBezTo>
                    <a:pt x="147" y="3"/>
                    <a:pt x="147" y="1"/>
                    <a:pt x="147" y="1"/>
                  </a:cubicBezTo>
                  <a:lnTo>
                    <a:pt x="135"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3" name="Freeform 241"/>
            <p:cNvSpPr>
              <a:spLocks/>
            </p:cNvSpPr>
            <p:nvPr/>
          </p:nvSpPr>
          <p:spPr bwMode="auto">
            <a:xfrm>
              <a:off x="6392863" y="2787650"/>
              <a:ext cx="3175" cy="3175"/>
            </a:xfrm>
            <a:custGeom>
              <a:avLst/>
              <a:gdLst>
                <a:gd name="T0" fmla="*/ 0 w 2"/>
                <a:gd name="T1" fmla="*/ 1 h 2"/>
                <a:gd name="T2" fmla="*/ 0 w 2"/>
                <a:gd name="T3" fmla="*/ 1 h 2"/>
                <a:gd name="T4" fmla="*/ 1 w 2"/>
                <a:gd name="T5" fmla="*/ 0 h 2"/>
                <a:gd name="T6" fmla="*/ 2 w 2"/>
                <a:gd name="T7" fmla="*/ 0 h 2"/>
                <a:gd name="T8" fmla="*/ 1 w 2"/>
                <a:gd name="T9" fmla="*/ 1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0"/>
                    <a:pt x="1" y="0"/>
                    <a:pt x="1" y="0"/>
                  </a:cubicBezTo>
                  <a:cubicBezTo>
                    <a:pt x="1" y="0"/>
                    <a:pt x="2" y="0"/>
                    <a:pt x="2" y="0"/>
                  </a:cubicBezTo>
                  <a:cubicBezTo>
                    <a:pt x="2" y="0"/>
                    <a:pt x="1" y="1"/>
                    <a:pt x="1" y="1"/>
                  </a:cubicBezTo>
                  <a:cubicBezTo>
                    <a:pt x="1" y="1"/>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4" name="Freeform 242"/>
            <p:cNvSpPr>
              <a:spLocks/>
            </p:cNvSpPr>
            <p:nvPr/>
          </p:nvSpPr>
          <p:spPr bwMode="auto">
            <a:xfrm>
              <a:off x="6343650" y="2786063"/>
              <a:ext cx="11113" cy="11113"/>
            </a:xfrm>
            <a:custGeom>
              <a:avLst/>
              <a:gdLst>
                <a:gd name="T0" fmla="*/ 0 w 8"/>
                <a:gd name="T1" fmla="*/ 5 h 8"/>
                <a:gd name="T2" fmla="*/ 0 w 8"/>
                <a:gd name="T3" fmla="*/ 3 h 8"/>
                <a:gd name="T4" fmla="*/ 0 w 8"/>
                <a:gd name="T5" fmla="*/ 2 h 8"/>
                <a:gd name="T6" fmla="*/ 2 w 8"/>
                <a:gd name="T7" fmla="*/ 2 h 8"/>
                <a:gd name="T8" fmla="*/ 3 w 8"/>
                <a:gd name="T9" fmla="*/ 2 h 8"/>
                <a:gd name="T10" fmla="*/ 5 w 8"/>
                <a:gd name="T11" fmla="*/ 1 h 8"/>
                <a:gd name="T12" fmla="*/ 7 w 8"/>
                <a:gd name="T13" fmla="*/ 1 h 8"/>
                <a:gd name="T14" fmla="*/ 7 w 8"/>
                <a:gd name="T15" fmla="*/ 1 h 8"/>
                <a:gd name="T16" fmla="*/ 8 w 8"/>
                <a:gd name="T17" fmla="*/ 1 h 8"/>
                <a:gd name="T18" fmla="*/ 8 w 8"/>
                <a:gd name="T19" fmla="*/ 1 h 8"/>
                <a:gd name="T20" fmla="*/ 8 w 8"/>
                <a:gd name="T21" fmla="*/ 2 h 8"/>
                <a:gd name="T22" fmla="*/ 7 w 8"/>
                <a:gd name="T23" fmla="*/ 3 h 8"/>
                <a:gd name="T24" fmla="*/ 6 w 8"/>
                <a:gd name="T25" fmla="*/ 5 h 8"/>
                <a:gd name="T26" fmla="*/ 6 w 8"/>
                <a:gd name="T27" fmla="*/ 6 h 8"/>
                <a:gd name="T28" fmla="*/ 5 w 8"/>
                <a:gd name="T29" fmla="*/ 7 h 8"/>
                <a:gd name="T30" fmla="*/ 4 w 8"/>
                <a:gd name="T31" fmla="*/ 7 h 8"/>
                <a:gd name="T32" fmla="*/ 3 w 8"/>
                <a:gd name="T33" fmla="*/ 7 h 8"/>
                <a:gd name="T34" fmla="*/ 3 w 8"/>
                <a:gd name="T35" fmla="*/ 6 h 8"/>
                <a:gd name="T36" fmla="*/ 2 w 8"/>
                <a:gd name="T37" fmla="*/ 6 h 8"/>
                <a:gd name="T38" fmla="*/ 1 w 8"/>
                <a:gd name="T39" fmla="*/ 6 h 8"/>
                <a:gd name="T40" fmla="*/ 0 w 8"/>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8">
                  <a:moveTo>
                    <a:pt x="0" y="5"/>
                  </a:moveTo>
                  <a:cubicBezTo>
                    <a:pt x="0" y="4"/>
                    <a:pt x="0" y="3"/>
                    <a:pt x="0" y="3"/>
                  </a:cubicBezTo>
                  <a:cubicBezTo>
                    <a:pt x="0" y="2"/>
                    <a:pt x="0" y="2"/>
                    <a:pt x="0" y="2"/>
                  </a:cubicBezTo>
                  <a:cubicBezTo>
                    <a:pt x="1" y="1"/>
                    <a:pt x="1" y="2"/>
                    <a:pt x="2" y="2"/>
                  </a:cubicBezTo>
                  <a:cubicBezTo>
                    <a:pt x="2" y="2"/>
                    <a:pt x="2" y="2"/>
                    <a:pt x="3" y="2"/>
                  </a:cubicBezTo>
                  <a:cubicBezTo>
                    <a:pt x="4" y="2"/>
                    <a:pt x="4" y="2"/>
                    <a:pt x="5" y="1"/>
                  </a:cubicBezTo>
                  <a:cubicBezTo>
                    <a:pt x="6" y="1"/>
                    <a:pt x="6" y="1"/>
                    <a:pt x="7" y="1"/>
                  </a:cubicBezTo>
                  <a:cubicBezTo>
                    <a:pt x="7" y="1"/>
                    <a:pt x="7" y="0"/>
                    <a:pt x="7" y="1"/>
                  </a:cubicBezTo>
                  <a:cubicBezTo>
                    <a:pt x="7" y="1"/>
                    <a:pt x="8" y="1"/>
                    <a:pt x="8" y="1"/>
                  </a:cubicBezTo>
                  <a:cubicBezTo>
                    <a:pt x="8" y="1"/>
                    <a:pt x="8" y="1"/>
                    <a:pt x="8" y="1"/>
                  </a:cubicBezTo>
                  <a:cubicBezTo>
                    <a:pt x="8" y="1"/>
                    <a:pt x="8" y="1"/>
                    <a:pt x="8" y="2"/>
                  </a:cubicBezTo>
                  <a:cubicBezTo>
                    <a:pt x="8" y="2"/>
                    <a:pt x="8" y="2"/>
                    <a:pt x="7" y="3"/>
                  </a:cubicBezTo>
                  <a:cubicBezTo>
                    <a:pt x="7" y="4"/>
                    <a:pt x="6" y="3"/>
                    <a:pt x="6" y="5"/>
                  </a:cubicBezTo>
                  <a:cubicBezTo>
                    <a:pt x="6" y="6"/>
                    <a:pt x="7" y="6"/>
                    <a:pt x="6" y="6"/>
                  </a:cubicBezTo>
                  <a:cubicBezTo>
                    <a:pt x="6" y="7"/>
                    <a:pt x="6" y="7"/>
                    <a:pt x="5" y="7"/>
                  </a:cubicBezTo>
                  <a:cubicBezTo>
                    <a:pt x="5" y="7"/>
                    <a:pt x="4" y="6"/>
                    <a:pt x="4" y="7"/>
                  </a:cubicBezTo>
                  <a:cubicBezTo>
                    <a:pt x="3" y="7"/>
                    <a:pt x="3" y="8"/>
                    <a:pt x="3" y="7"/>
                  </a:cubicBezTo>
                  <a:cubicBezTo>
                    <a:pt x="3" y="7"/>
                    <a:pt x="3" y="7"/>
                    <a:pt x="3" y="6"/>
                  </a:cubicBezTo>
                  <a:cubicBezTo>
                    <a:pt x="3" y="6"/>
                    <a:pt x="2" y="6"/>
                    <a:pt x="2" y="6"/>
                  </a:cubicBezTo>
                  <a:cubicBezTo>
                    <a:pt x="2" y="6"/>
                    <a:pt x="1" y="6"/>
                    <a:pt x="1" y="6"/>
                  </a:cubicBezTo>
                  <a:cubicBezTo>
                    <a:pt x="1" y="6"/>
                    <a:pt x="1" y="6"/>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5" name="Freeform 243"/>
            <p:cNvSpPr>
              <a:spLocks/>
            </p:cNvSpPr>
            <p:nvPr/>
          </p:nvSpPr>
          <p:spPr bwMode="auto">
            <a:xfrm>
              <a:off x="6354763" y="2790825"/>
              <a:ext cx="1588" cy="3175"/>
            </a:xfrm>
            <a:custGeom>
              <a:avLst/>
              <a:gdLst>
                <a:gd name="T0" fmla="*/ 1 w 2"/>
                <a:gd name="T1" fmla="*/ 0 h 2"/>
                <a:gd name="T2" fmla="*/ 1 w 2"/>
                <a:gd name="T3" fmla="*/ 1 h 2"/>
                <a:gd name="T4" fmla="*/ 1 w 2"/>
                <a:gd name="T5" fmla="*/ 2 h 2"/>
                <a:gd name="T6" fmla="*/ 1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1"/>
                    <a:pt x="1" y="1"/>
                  </a:cubicBezTo>
                  <a:cubicBezTo>
                    <a:pt x="1" y="1"/>
                    <a:pt x="0" y="1"/>
                    <a:pt x="1" y="2"/>
                  </a:cubicBezTo>
                  <a:cubicBezTo>
                    <a:pt x="1" y="2"/>
                    <a:pt x="1" y="1"/>
                    <a:pt x="1" y="1"/>
                  </a:cubicBezTo>
                  <a:cubicBezTo>
                    <a:pt x="1" y="1"/>
                    <a:pt x="2" y="1"/>
                    <a:pt x="2" y="1"/>
                  </a:cubicBezTo>
                  <a:cubicBezTo>
                    <a:pt x="2" y="1"/>
                    <a:pt x="2"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6" name="Freeform 244"/>
            <p:cNvSpPr>
              <a:spLocks/>
            </p:cNvSpPr>
            <p:nvPr/>
          </p:nvSpPr>
          <p:spPr bwMode="auto">
            <a:xfrm>
              <a:off x="6330950" y="2779713"/>
              <a:ext cx="12700" cy="11113"/>
            </a:xfrm>
            <a:custGeom>
              <a:avLst/>
              <a:gdLst>
                <a:gd name="T0" fmla="*/ 5 w 9"/>
                <a:gd name="T1" fmla="*/ 4 h 8"/>
                <a:gd name="T2" fmla="*/ 4 w 9"/>
                <a:gd name="T3" fmla="*/ 3 h 8"/>
                <a:gd name="T4" fmla="*/ 3 w 9"/>
                <a:gd name="T5" fmla="*/ 2 h 8"/>
                <a:gd name="T6" fmla="*/ 3 w 9"/>
                <a:gd name="T7" fmla="*/ 1 h 8"/>
                <a:gd name="T8" fmla="*/ 2 w 9"/>
                <a:gd name="T9" fmla="*/ 3 h 8"/>
                <a:gd name="T10" fmla="*/ 3 w 9"/>
                <a:gd name="T11" fmla="*/ 4 h 8"/>
                <a:gd name="T12" fmla="*/ 3 w 9"/>
                <a:gd name="T13" fmla="*/ 4 h 8"/>
                <a:gd name="T14" fmla="*/ 3 w 9"/>
                <a:gd name="T15" fmla="*/ 5 h 8"/>
                <a:gd name="T16" fmla="*/ 2 w 9"/>
                <a:gd name="T17" fmla="*/ 5 h 8"/>
                <a:gd name="T18" fmla="*/ 2 w 9"/>
                <a:gd name="T19" fmla="*/ 6 h 8"/>
                <a:gd name="T20" fmla="*/ 3 w 9"/>
                <a:gd name="T21" fmla="*/ 6 h 8"/>
                <a:gd name="T22" fmla="*/ 2 w 9"/>
                <a:gd name="T23" fmla="*/ 7 h 8"/>
                <a:gd name="T24" fmla="*/ 1 w 9"/>
                <a:gd name="T25" fmla="*/ 7 h 8"/>
                <a:gd name="T26" fmla="*/ 1 w 9"/>
                <a:gd name="T27" fmla="*/ 7 h 8"/>
                <a:gd name="T28" fmla="*/ 1 w 9"/>
                <a:gd name="T29" fmla="*/ 8 h 8"/>
                <a:gd name="T30" fmla="*/ 2 w 9"/>
                <a:gd name="T31" fmla="*/ 8 h 8"/>
                <a:gd name="T32" fmla="*/ 3 w 9"/>
                <a:gd name="T33" fmla="*/ 8 h 8"/>
                <a:gd name="T34" fmla="*/ 4 w 9"/>
                <a:gd name="T35" fmla="*/ 8 h 8"/>
                <a:gd name="T36" fmla="*/ 5 w 9"/>
                <a:gd name="T37" fmla="*/ 8 h 8"/>
                <a:gd name="T38" fmla="*/ 7 w 9"/>
                <a:gd name="T39" fmla="*/ 8 h 8"/>
                <a:gd name="T40" fmla="*/ 7 w 9"/>
                <a:gd name="T41" fmla="*/ 7 h 8"/>
                <a:gd name="T42" fmla="*/ 8 w 9"/>
                <a:gd name="T43" fmla="*/ 7 h 8"/>
                <a:gd name="T44" fmla="*/ 8 w 9"/>
                <a:gd name="T45" fmla="*/ 6 h 8"/>
                <a:gd name="T46" fmla="*/ 7 w 9"/>
                <a:gd name="T47" fmla="*/ 5 h 8"/>
                <a:gd name="T48" fmla="*/ 6 w 9"/>
                <a:gd name="T49" fmla="*/ 5 h 8"/>
                <a:gd name="T50" fmla="*/ 5 w 9"/>
                <a:gd name="T5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8">
                  <a:moveTo>
                    <a:pt x="5" y="4"/>
                  </a:moveTo>
                  <a:cubicBezTo>
                    <a:pt x="5" y="4"/>
                    <a:pt x="4" y="4"/>
                    <a:pt x="4" y="3"/>
                  </a:cubicBezTo>
                  <a:cubicBezTo>
                    <a:pt x="4" y="2"/>
                    <a:pt x="4" y="2"/>
                    <a:pt x="3" y="2"/>
                  </a:cubicBezTo>
                  <a:cubicBezTo>
                    <a:pt x="3" y="1"/>
                    <a:pt x="3" y="0"/>
                    <a:pt x="3" y="1"/>
                  </a:cubicBezTo>
                  <a:cubicBezTo>
                    <a:pt x="2" y="2"/>
                    <a:pt x="2" y="2"/>
                    <a:pt x="2" y="3"/>
                  </a:cubicBezTo>
                  <a:cubicBezTo>
                    <a:pt x="2" y="4"/>
                    <a:pt x="3" y="5"/>
                    <a:pt x="3" y="4"/>
                  </a:cubicBezTo>
                  <a:cubicBezTo>
                    <a:pt x="3" y="4"/>
                    <a:pt x="3" y="3"/>
                    <a:pt x="3" y="4"/>
                  </a:cubicBezTo>
                  <a:cubicBezTo>
                    <a:pt x="3" y="4"/>
                    <a:pt x="3" y="5"/>
                    <a:pt x="3" y="5"/>
                  </a:cubicBezTo>
                  <a:cubicBezTo>
                    <a:pt x="3" y="5"/>
                    <a:pt x="2" y="4"/>
                    <a:pt x="2" y="5"/>
                  </a:cubicBezTo>
                  <a:cubicBezTo>
                    <a:pt x="2" y="5"/>
                    <a:pt x="2" y="6"/>
                    <a:pt x="2" y="6"/>
                  </a:cubicBezTo>
                  <a:cubicBezTo>
                    <a:pt x="3" y="6"/>
                    <a:pt x="3" y="6"/>
                    <a:pt x="3" y="6"/>
                  </a:cubicBezTo>
                  <a:cubicBezTo>
                    <a:pt x="3" y="7"/>
                    <a:pt x="3" y="6"/>
                    <a:pt x="2" y="7"/>
                  </a:cubicBezTo>
                  <a:cubicBezTo>
                    <a:pt x="2" y="7"/>
                    <a:pt x="2" y="7"/>
                    <a:pt x="1" y="7"/>
                  </a:cubicBezTo>
                  <a:cubicBezTo>
                    <a:pt x="1" y="7"/>
                    <a:pt x="1" y="7"/>
                    <a:pt x="1" y="7"/>
                  </a:cubicBezTo>
                  <a:cubicBezTo>
                    <a:pt x="1" y="7"/>
                    <a:pt x="0" y="7"/>
                    <a:pt x="1" y="8"/>
                  </a:cubicBezTo>
                  <a:cubicBezTo>
                    <a:pt x="1" y="8"/>
                    <a:pt x="2" y="8"/>
                    <a:pt x="2" y="8"/>
                  </a:cubicBezTo>
                  <a:cubicBezTo>
                    <a:pt x="2" y="8"/>
                    <a:pt x="2" y="8"/>
                    <a:pt x="3" y="8"/>
                  </a:cubicBezTo>
                  <a:cubicBezTo>
                    <a:pt x="4" y="8"/>
                    <a:pt x="4" y="8"/>
                    <a:pt x="4" y="8"/>
                  </a:cubicBezTo>
                  <a:cubicBezTo>
                    <a:pt x="4" y="8"/>
                    <a:pt x="5" y="8"/>
                    <a:pt x="5" y="8"/>
                  </a:cubicBezTo>
                  <a:cubicBezTo>
                    <a:pt x="6" y="8"/>
                    <a:pt x="7" y="8"/>
                    <a:pt x="7" y="8"/>
                  </a:cubicBezTo>
                  <a:cubicBezTo>
                    <a:pt x="7" y="7"/>
                    <a:pt x="7" y="7"/>
                    <a:pt x="7" y="7"/>
                  </a:cubicBezTo>
                  <a:cubicBezTo>
                    <a:pt x="7" y="7"/>
                    <a:pt x="8" y="7"/>
                    <a:pt x="8" y="7"/>
                  </a:cubicBezTo>
                  <a:cubicBezTo>
                    <a:pt x="8" y="7"/>
                    <a:pt x="9" y="6"/>
                    <a:pt x="8" y="6"/>
                  </a:cubicBezTo>
                  <a:cubicBezTo>
                    <a:pt x="8" y="6"/>
                    <a:pt x="7" y="5"/>
                    <a:pt x="7" y="5"/>
                  </a:cubicBezTo>
                  <a:cubicBezTo>
                    <a:pt x="6" y="5"/>
                    <a:pt x="6" y="5"/>
                    <a:pt x="6" y="5"/>
                  </a:cubicBezTo>
                  <a:cubicBezTo>
                    <a:pt x="6" y="5"/>
                    <a:pt x="6" y="5"/>
                    <a:pt x="5"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7" name="Freeform 245"/>
            <p:cNvSpPr>
              <a:spLocks/>
            </p:cNvSpPr>
            <p:nvPr/>
          </p:nvSpPr>
          <p:spPr bwMode="auto">
            <a:xfrm>
              <a:off x="6326188" y="2808288"/>
              <a:ext cx="12700" cy="7938"/>
            </a:xfrm>
            <a:custGeom>
              <a:avLst/>
              <a:gdLst>
                <a:gd name="T0" fmla="*/ 2 w 9"/>
                <a:gd name="T1" fmla="*/ 5 h 6"/>
                <a:gd name="T2" fmla="*/ 1 w 9"/>
                <a:gd name="T3" fmla="*/ 5 h 6"/>
                <a:gd name="T4" fmla="*/ 1 w 9"/>
                <a:gd name="T5" fmla="*/ 4 h 6"/>
                <a:gd name="T6" fmla="*/ 1 w 9"/>
                <a:gd name="T7" fmla="*/ 3 h 6"/>
                <a:gd name="T8" fmla="*/ 2 w 9"/>
                <a:gd name="T9" fmla="*/ 2 h 6"/>
                <a:gd name="T10" fmla="*/ 3 w 9"/>
                <a:gd name="T11" fmla="*/ 3 h 6"/>
                <a:gd name="T12" fmla="*/ 5 w 9"/>
                <a:gd name="T13" fmla="*/ 3 h 6"/>
                <a:gd name="T14" fmla="*/ 6 w 9"/>
                <a:gd name="T15" fmla="*/ 1 h 6"/>
                <a:gd name="T16" fmla="*/ 7 w 9"/>
                <a:gd name="T17" fmla="*/ 1 h 6"/>
                <a:gd name="T18" fmla="*/ 8 w 9"/>
                <a:gd name="T19" fmla="*/ 1 h 6"/>
                <a:gd name="T20" fmla="*/ 9 w 9"/>
                <a:gd name="T21" fmla="*/ 1 h 6"/>
                <a:gd name="T22" fmla="*/ 9 w 9"/>
                <a:gd name="T23" fmla="*/ 2 h 6"/>
                <a:gd name="T24" fmla="*/ 8 w 9"/>
                <a:gd name="T25" fmla="*/ 4 h 6"/>
                <a:gd name="T26" fmla="*/ 8 w 9"/>
                <a:gd name="T27" fmla="*/ 5 h 6"/>
                <a:gd name="T28" fmla="*/ 7 w 9"/>
                <a:gd name="T29" fmla="*/ 6 h 6"/>
                <a:gd name="T30" fmla="*/ 6 w 9"/>
                <a:gd name="T31" fmla="*/ 5 h 6"/>
                <a:gd name="T32" fmla="*/ 6 w 9"/>
                <a:gd name="T33" fmla="*/ 6 h 6"/>
                <a:gd name="T34" fmla="*/ 5 w 9"/>
                <a:gd name="T35" fmla="*/ 5 h 6"/>
                <a:gd name="T36" fmla="*/ 4 w 9"/>
                <a:gd name="T37" fmla="*/ 5 h 6"/>
                <a:gd name="T38" fmla="*/ 3 w 9"/>
                <a:gd name="T39" fmla="*/ 5 h 6"/>
                <a:gd name="T40" fmla="*/ 3 w 9"/>
                <a:gd name="T41" fmla="*/ 5 h 6"/>
                <a:gd name="T42" fmla="*/ 2 w 9"/>
                <a:gd name="T4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2" y="5"/>
                  </a:moveTo>
                  <a:cubicBezTo>
                    <a:pt x="1" y="5"/>
                    <a:pt x="1" y="6"/>
                    <a:pt x="1" y="5"/>
                  </a:cubicBezTo>
                  <a:cubicBezTo>
                    <a:pt x="1" y="4"/>
                    <a:pt x="1" y="4"/>
                    <a:pt x="1" y="4"/>
                  </a:cubicBezTo>
                  <a:cubicBezTo>
                    <a:pt x="1" y="3"/>
                    <a:pt x="0" y="3"/>
                    <a:pt x="1" y="3"/>
                  </a:cubicBezTo>
                  <a:cubicBezTo>
                    <a:pt x="2" y="2"/>
                    <a:pt x="1" y="2"/>
                    <a:pt x="2" y="2"/>
                  </a:cubicBezTo>
                  <a:cubicBezTo>
                    <a:pt x="3" y="3"/>
                    <a:pt x="2" y="3"/>
                    <a:pt x="3" y="3"/>
                  </a:cubicBezTo>
                  <a:cubicBezTo>
                    <a:pt x="4" y="3"/>
                    <a:pt x="4" y="3"/>
                    <a:pt x="5" y="3"/>
                  </a:cubicBezTo>
                  <a:cubicBezTo>
                    <a:pt x="5" y="2"/>
                    <a:pt x="5" y="2"/>
                    <a:pt x="6" y="1"/>
                  </a:cubicBezTo>
                  <a:cubicBezTo>
                    <a:pt x="7" y="1"/>
                    <a:pt x="6" y="1"/>
                    <a:pt x="7" y="1"/>
                  </a:cubicBezTo>
                  <a:cubicBezTo>
                    <a:pt x="8" y="0"/>
                    <a:pt x="8" y="0"/>
                    <a:pt x="8" y="1"/>
                  </a:cubicBezTo>
                  <a:cubicBezTo>
                    <a:pt x="9" y="1"/>
                    <a:pt x="9" y="1"/>
                    <a:pt x="9" y="1"/>
                  </a:cubicBezTo>
                  <a:cubicBezTo>
                    <a:pt x="9" y="2"/>
                    <a:pt x="9" y="2"/>
                    <a:pt x="9" y="2"/>
                  </a:cubicBezTo>
                  <a:cubicBezTo>
                    <a:pt x="8" y="3"/>
                    <a:pt x="8" y="3"/>
                    <a:pt x="8" y="4"/>
                  </a:cubicBezTo>
                  <a:cubicBezTo>
                    <a:pt x="8" y="4"/>
                    <a:pt x="8" y="4"/>
                    <a:pt x="8" y="5"/>
                  </a:cubicBezTo>
                  <a:cubicBezTo>
                    <a:pt x="8" y="5"/>
                    <a:pt x="8" y="6"/>
                    <a:pt x="7" y="6"/>
                  </a:cubicBezTo>
                  <a:cubicBezTo>
                    <a:pt x="7" y="6"/>
                    <a:pt x="6" y="5"/>
                    <a:pt x="6" y="5"/>
                  </a:cubicBezTo>
                  <a:cubicBezTo>
                    <a:pt x="6" y="5"/>
                    <a:pt x="7" y="6"/>
                    <a:pt x="6" y="6"/>
                  </a:cubicBezTo>
                  <a:cubicBezTo>
                    <a:pt x="5" y="6"/>
                    <a:pt x="5" y="6"/>
                    <a:pt x="5" y="5"/>
                  </a:cubicBezTo>
                  <a:cubicBezTo>
                    <a:pt x="4" y="5"/>
                    <a:pt x="4" y="5"/>
                    <a:pt x="4" y="5"/>
                  </a:cubicBezTo>
                  <a:cubicBezTo>
                    <a:pt x="4" y="5"/>
                    <a:pt x="4" y="5"/>
                    <a:pt x="3" y="5"/>
                  </a:cubicBezTo>
                  <a:cubicBezTo>
                    <a:pt x="3" y="5"/>
                    <a:pt x="3" y="5"/>
                    <a:pt x="3" y="5"/>
                  </a:cubicBezTo>
                  <a:cubicBezTo>
                    <a:pt x="2" y="5"/>
                    <a:pt x="2" y="5"/>
                    <a:pt x="2"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8" name="Freeform 246"/>
            <p:cNvSpPr>
              <a:spLocks/>
            </p:cNvSpPr>
            <p:nvPr/>
          </p:nvSpPr>
          <p:spPr bwMode="auto">
            <a:xfrm>
              <a:off x="6332538" y="2811463"/>
              <a:ext cx="11113" cy="9525"/>
            </a:xfrm>
            <a:custGeom>
              <a:avLst/>
              <a:gdLst>
                <a:gd name="T0" fmla="*/ 1 w 8"/>
                <a:gd name="T1" fmla="*/ 5 h 7"/>
                <a:gd name="T2" fmla="*/ 2 w 8"/>
                <a:gd name="T3" fmla="*/ 4 h 7"/>
                <a:gd name="T4" fmla="*/ 3 w 8"/>
                <a:gd name="T5" fmla="*/ 3 h 7"/>
                <a:gd name="T6" fmla="*/ 4 w 8"/>
                <a:gd name="T7" fmla="*/ 2 h 7"/>
                <a:gd name="T8" fmla="*/ 5 w 8"/>
                <a:gd name="T9" fmla="*/ 2 h 7"/>
                <a:gd name="T10" fmla="*/ 6 w 8"/>
                <a:gd name="T11" fmla="*/ 1 h 7"/>
                <a:gd name="T12" fmla="*/ 7 w 8"/>
                <a:gd name="T13" fmla="*/ 0 h 7"/>
                <a:gd name="T14" fmla="*/ 8 w 8"/>
                <a:gd name="T15" fmla="*/ 1 h 7"/>
                <a:gd name="T16" fmla="*/ 8 w 8"/>
                <a:gd name="T17" fmla="*/ 2 h 7"/>
                <a:gd name="T18" fmla="*/ 7 w 8"/>
                <a:gd name="T19" fmla="*/ 3 h 7"/>
                <a:gd name="T20" fmla="*/ 6 w 8"/>
                <a:gd name="T21" fmla="*/ 3 h 7"/>
                <a:gd name="T22" fmla="*/ 6 w 8"/>
                <a:gd name="T23" fmla="*/ 2 h 7"/>
                <a:gd name="T24" fmla="*/ 5 w 8"/>
                <a:gd name="T25" fmla="*/ 3 h 7"/>
                <a:gd name="T26" fmla="*/ 6 w 8"/>
                <a:gd name="T27" fmla="*/ 4 h 7"/>
                <a:gd name="T28" fmla="*/ 5 w 8"/>
                <a:gd name="T29" fmla="*/ 4 h 7"/>
                <a:gd name="T30" fmla="*/ 5 w 8"/>
                <a:gd name="T31" fmla="*/ 5 h 7"/>
                <a:gd name="T32" fmla="*/ 4 w 8"/>
                <a:gd name="T33" fmla="*/ 5 h 7"/>
                <a:gd name="T34" fmla="*/ 3 w 8"/>
                <a:gd name="T35" fmla="*/ 5 h 7"/>
                <a:gd name="T36" fmla="*/ 2 w 8"/>
                <a:gd name="T37" fmla="*/ 5 h 7"/>
                <a:gd name="T38" fmla="*/ 1 w 8"/>
                <a:gd name="T39" fmla="*/ 6 h 7"/>
                <a:gd name="T40" fmla="*/ 1 w 8"/>
                <a:gd name="T41" fmla="*/ 7 h 7"/>
                <a:gd name="T42" fmla="*/ 0 w 8"/>
                <a:gd name="T43" fmla="*/ 6 h 7"/>
                <a:gd name="T44" fmla="*/ 0 w 8"/>
                <a:gd name="T45" fmla="*/ 5 h 7"/>
                <a:gd name="T46" fmla="*/ 1 w 8"/>
                <a:gd name="T4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1" y="5"/>
                  </a:moveTo>
                  <a:cubicBezTo>
                    <a:pt x="1" y="4"/>
                    <a:pt x="2" y="4"/>
                    <a:pt x="2" y="4"/>
                  </a:cubicBezTo>
                  <a:cubicBezTo>
                    <a:pt x="3" y="4"/>
                    <a:pt x="3" y="4"/>
                    <a:pt x="3" y="3"/>
                  </a:cubicBezTo>
                  <a:cubicBezTo>
                    <a:pt x="3" y="3"/>
                    <a:pt x="3" y="3"/>
                    <a:pt x="4" y="2"/>
                  </a:cubicBezTo>
                  <a:cubicBezTo>
                    <a:pt x="4" y="2"/>
                    <a:pt x="4" y="2"/>
                    <a:pt x="5" y="2"/>
                  </a:cubicBezTo>
                  <a:cubicBezTo>
                    <a:pt x="5" y="1"/>
                    <a:pt x="6" y="2"/>
                    <a:pt x="6" y="1"/>
                  </a:cubicBezTo>
                  <a:cubicBezTo>
                    <a:pt x="7" y="1"/>
                    <a:pt x="7" y="1"/>
                    <a:pt x="7" y="0"/>
                  </a:cubicBezTo>
                  <a:cubicBezTo>
                    <a:pt x="8" y="0"/>
                    <a:pt x="7" y="0"/>
                    <a:pt x="8" y="1"/>
                  </a:cubicBezTo>
                  <a:cubicBezTo>
                    <a:pt x="8" y="2"/>
                    <a:pt x="8" y="2"/>
                    <a:pt x="8" y="2"/>
                  </a:cubicBezTo>
                  <a:cubicBezTo>
                    <a:pt x="8" y="2"/>
                    <a:pt x="8" y="3"/>
                    <a:pt x="7" y="3"/>
                  </a:cubicBezTo>
                  <a:cubicBezTo>
                    <a:pt x="7" y="3"/>
                    <a:pt x="6" y="3"/>
                    <a:pt x="6" y="3"/>
                  </a:cubicBezTo>
                  <a:cubicBezTo>
                    <a:pt x="6" y="2"/>
                    <a:pt x="6" y="2"/>
                    <a:pt x="6" y="2"/>
                  </a:cubicBezTo>
                  <a:cubicBezTo>
                    <a:pt x="5" y="2"/>
                    <a:pt x="5" y="3"/>
                    <a:pt x="5" y="3"/>
                  </a:cubicBezTo>
                  <a:cubicBezTo>
                    <a:pt x="6" y="3"/>
                    <a:pt x="6" y="3"/>
                    <a:pt x="6" y="4"/>
                  </a:cubicBezTo>
                  <a:cubicBezTo>
                    <a:pt x="6" y="4"/>
                    <a:pt x="5" y="4"/>
                    <a:pt x="5" y="4"/>
                  </a:cubicBezTo>
                  <a:cubicBezTo>
                    <a:pt x="5" y="4"/>
                    <a:pt x="6" y="4"/>
                    <a:pt x="5" y="5"/>
                  </a:cubicBezTo>
                  <a:cubicBezTo>
                    <a:pt x="5" y="5"/>
                    <a:pt x="4" y="5"/>
                    <a:pt x="4" y="5"/>
                  </a:cubicBezTo>
                  <a:cubicBezTo>
                    <a:pt x="4" y="5"/>
                    <a:pt x="4" y="5"/>
                    <a:pt x="3" y="5"/>
                  </a:cubicBezTo>
                  <a:cubicBezTo>
                    <a:pt x="3" y="5"/>
                    <a:pt x="3" y="4"/>
                    <a:pt x="2" y="5"/>
                  </a:cubicBezTo>
                  <a:cubicBezTo>
                    <a:pt x="2" y="5"/>
                    <a:pt x="2" y="6"/>
                    <a:pt x="1" y="6"/>
                  </a:cubicBezTo>
                  <a:cubicBezTo>
                    <a:pt x="1" y="6"/>
                    <a:pt x="1" y="7"/>
                    <a:pt x="1" y="7"/>
                  </a:cubicBezTo>
                  <a:cubicBezTo>
                    <a:pt x="1" y="7"/>
                    <a:pt x="0" y="6"/>
                    <a:pt x="0" y="6"/>
                  </a:cubicBezTo>
                  <a:cubicBezTo>
                    <a:pt x="0" y="6"/>
                    <a:pt x="0" y="5"/>
                    <a:pt x="0" y="5"/>
                  </a:cubicBezTo>
                  <a:cubicBezTo>
                    <a:pt x="0" y="5"/>
                    <a:pt x="1" y="5"/>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9" name="Freeform 247"/>
            <p:cNvSpPr>
              <a:spLocks/>
            </p:cNvSpPr>
            <p:nvPr/>
          </p:nvSpPr>
          <p:spPr bwMode="auto">
            <a:xfrm>
              <a:off x="6354763" y="2808288"/>
              <a:ext cx="4763" cy="6350"/>
            </a:xfrm>
            <a:custGeom>
              <a:avLst/>
              <a:gdLst>
                <a:gd name="T0" fmla="*/ 0 w 4"/>
                <a:gd name="T1" fmla="*/ 4 h 5"/>
                <a:gd name="T2" fmla="*/ 0 w 4"/>
                <a:gd name="T3" fmla="*/ 2 h 5"/>
                <a:gd name="T4" fmla="*/ 1 w 4"/>
                <a:gd name="T5" fmla="*/ 1 h 5"/>
                <a:gd name="T6" fmla="*/ 1 w 4"/>
                <a:gd name="T7" fmla="*/ 1 h 5"/>
                <a:gd name="T8" fmla="*/ 2 w 4"/>
                <a:gd name="T9" fmla="*/ 2 h 5"/>
                <a:gd name="T10" fmla="*/ 3 w 4"/>
                <a:gd name="T11" fmla="*/ 2 h 5"/>
                <a:gd name="T12" fmla="*/ 3 w 4"/>
                <a:gd name="T13" fmla="*/ 3 h 5"/>
                <a:gd name="T14" fmla="*/ 3 w 4"/>
                <a:gd name="T15" fmla="*/ 3 h 5"/>
                <a:gd name="T16" fmla="*/ 2 w 4"/>
                <a:gd name="T17" fmla="*/ 4 h 5"/>
                <a:gd name="T18" fmla="*/ 1 w 4"/>
                <a:gd name="T19" fmla="*/ 5 h 5"/>
                <a:gd name="T20" fmla="*/ 0 w 4"/>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4"/>
                  </a:moveTo>
                  <a:cubicBezTo>
                    <a:pt x="0" y="3"/>
                    <a:pt x="0" y="3"/>
                    <a:pt x="0" y="2"/>
                  </a:cubicBezTo>
                  <a:cubicBezTo>
                    <a:pt x="1" y="2"/>
                    <a:pt x="1" y="2"/>
                    <a:pt x="1" y="1"/>
                  </a:cubicBezTo>
                  <a:cubicBezTo>
                    <a:pt x="1" y="1"/>
                    <a:pt x="1" y="0"/>
                    <a:pt x="1" y="1"/>
                  </a:cubicBezTo>
                  <a:cubicBezTo>
                    <a:pt x="2" y="2"/>
                    <a:pt x="2" y="2"/>
                    <a:pt x="2" y="2"/>
                  </a:cubicBezTo>
                  <a:cubicBezTo>
                    <a:pt x="2" y="2"/>
                    <a:pt x="2" y="2"/>
                    <a:pt x="3" y="2"/>
                  </a:cubicBezTo>
                  <a:cubicBezTo>
                    <a:pt x="3" y="2"/>
                    <a:pt x="3" y="2"/>
                    <a:pt x="3" y="3"/>
                  </a:cubicBezTo>
                  <a:cubicBezTo>
                    <a:pt x="3" y="3"/>
                    <a:pt x="4" y="3"/>
                    <a:pt x="3" y="3"/>
                  </a:cubicBezTo>
                  <a:cubicBezTo>
                    <a:pt x="3" y="4"/>
                    <a:pt x="3" y="4"/>
                    <a:pt x="2" y="4"/>
                  </a:cubicBezTo>
                  <a:cubicBezTo>
                    <a:pt x="2" y="4"/>
                    <a:pt x="1" y="5"/>
                    <a:pt x="1"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0" name="Freeform 248"/>
            <p:cNvSpPr>
              <a:spLocks/>
            </p:cNvSpPr>
            <p:nvPr/>
          </p:nvSpPr>
          <p:spPr bwMode="auto">
            <a:xfrm>
              <a:off x="6356350" y="2806700"/>
              <a:ext cx="6350" cy="6350"/>
            </a:xfrm>
            <a:custGeom>
              <a:avLst/>
              <a:gdLst>
                <a:gd name="T0" fmla="*/ 0 w 4"/>
                <a:gd name="T1" fmla="*/ 2 h 5"/>
                <a:gd name="T2" fmla="*/ 1 w 4"/>
                <a:gd name="T3" fmla="*/ 1 h 5"/>
                <a:gd name="T4" fmla="*/ 1 w 4"/>
                <a:gd name="T5" fmla="*/ 1 h 5"/>
                <a:gd name="T6" fmla="*/ 2 w 4"/>
                <a:gd name="T7" fmla="*/ 2 h 5"/>
                <a:gd name="T8" fmla="*/ 2 w 4"/>
                <a:gd name="T9" fmla="*/ 2 h 5"/>
                <a:gd name="T10" fmla="*/ 3 w 4"/>
                <a:gd name="T11" fmla="*/ 2 h 5"/>
                <a:gd name="T12" fmla="*/ 3 w 4"/>
                <a:gd name="T13" fmla="*/ 2 h 5"/>
                <a:gd name="T14" fmla="*/ 3 w 4"/>
                <a:gd name="T15" fmla="*/ 3 h 5"/>
                <a:gd name="T16" fmla="*/ 4 w 4"/>
                <a:gd name="T17" fmla="*/ 4 h 5"/>
                <a:gd name="T18" fmla="*/ 3 w 4"/>
                <a:gd name="T19" fmla="*/ 5 h 5"/>
                <a:gd name="T20" fmla="*/ 3 w 4"/>
                <a:gd name="T21" fmla="*/ 5 h 5"/>
                <a:gd name="T22" fmla="*/ 2 w 4"/>
                <a:gd name="T23" fmla="*/ 4 h 5"/>
                <a:gd name="T24" fmla="*/ 2 w 4"/>
                <a:gd name="T25" fmla="*/ 4 h 5"/>
                <a:gd name="T26" fmla="*/ 2 w 4"/>
                <a:gd name="T27" fmla="*/ 3 h 5"/>
                <a:gd name="T28" fmla="*/ 1 w 4"/>
                <a:gd name="T29" fmla="*/ 3 h 5"/>
                <a:gd name="T30" fmla="*/ 0 w 4"/>
                <a:gd name="T31" fmla="*/ 3 h 5"/>
                <a:gd name="T32" fmla="*/ 0 w 4"/>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0" y="2"/>
                  </a:moveTo>
                  <a:cubicBezTo>
                    <a:pt x="0" y="1"/>
                    <a:pt x="0" y="1"/>
                    <a:pt x="1" y="1"/>
                  </a:cubicBezTo>
                  <a:cubicBezTo>
                    <a:pt x="1" y="1"/>
                    <a:pt x="1" y="0"/>
                    <a:pt x="1" y="1"/>
                  </a:cubicBezTo>
                  <a:cubicBezTo>
                    <a:pt x="1" y="1"/>
                    <a:pt x="1" y="2"/>
                    <a:pt x="2" y="2"/>
                  </a:cubicBezTo>
                  <a:cubicBezTo>
                    <a:pt x="2" y="2"/>
                    <a:pt x="2" y="2"/>
                    <a:pt x="2" y="2"/>
                  </a:cubicBezTo>
                  <a:cubicBezTo>
                    <a:pt x="3" y="2"/>
                    <a:pt x="3" y="2"/>
                    <a:pt x="3" y="2"/>
                  </a:cubicBezTo>
                  <a:cubicBezTo>
                    <a:pt x="3" y="2"/>
                    <a:pt x="3" y="2"/>
                    <a:pt x="3" y="2"/>
                  </a:cubicBezTo>
                  <a:cubicBezTo>
                    <a:pt x="3" y="3"/>
                    <a:pt x="3" y="3"/>
                    <a:pt x="3" y="3"/>
                  </a:cubicBezTo>
                  <a:cubicBezTo>
                    <a:pt x="3" y="4"/>
                    <a:pt x="4" y="3"/>
                    <a:pt x="4" y="4"/>
                  </a:cubicBezTo>
                  <a:cubicBezTo>
                    <a:pt x="4" y="4"/>
                    <a:pt x="3" y="5"/>
                    <a:pt x="3" y="5"/>
                  </a:cubicBezTo>
                  <a:cubicBezTo>
                    <a:pt x="3" y="5"/>
                    <a:pt x="3" y="5"/>
                    <a:pt x="3" y="5"/>
                  </a:cubicBezTo>
                  <a:cubicBezTo>
                    <a:pt x="2" y="5"/>
                    <a:pt x="2" y="5"/>
                    <a:pt x="2" y="4"/>
                  </a:cubicBezTo>
                  <a:cubicBezTo>
                    <a:pt x="2" y="4"/>
                    <a:pt x="2" y="4"/>
                    <a:pt x="2" y="4"/>
                  </a:cubicBezTo>
                  <a:cubicBezTo>
                    <a:pt x="2" y="4"/>
                    <a:pt x="2" y="4"/>
                    <a:pt x="2" y="3"/>
                  </a:cubicBezTo>
                  <a:cubicBezTo>
                    <a:pt x="1" y="3"/>
                    <a:pt x="1" y="3"/>
                    <a:pt x="1" y="3"/>
                  </a:cubicBezTo>
                  <a:cubicBezTo>
                    <a:pt x="1" y="3"/>
                    <a:pt x="0" y="3"/>
                    <a:pt x="0" y="3"/>
                  </a:cubicBezTo>
                  <a:cubicBezTo>
                    <a:pt x="0"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1" name="Freeform 249"/>
            <p:cNvSpPr>
              <a:spLocks/>
            </p:cNvSpPr>
            <p:nvPr/>
          </p:nvSpPr>
          <p:spPr bwMode="auto">
            <a:xfrm>
              <a:off x="6348413" y="2813050"/>
              <a:ext cx="14288" cy="7938"/>
            </a:xfrm>
            <a:custGeom>
              <a:avLst/>
              <a:gdLst>
                <a:gd name="T0" fmla="*/ 7 w 10"/>
                <a:gd name="T1" fmla="*/ 0 h 5"/>
                <a:gd name="T2" fmla="*/ 7 w 10"/>
                <a:gd name="T3" fmla="*/ 0 h 5"/>
                <a:gd name="T4" fmla="*/ 8 w 10"/>
                <a:gd name="T5" fmla="*/ 0 h 5"/>
                <a:gd name="T6" fmla="*/ 8 w 10"/>
                <a:gd name="T7" fmla="*/ 0 h 5"/>
                <a:gd name="T8" fmla="*/ 8 w 10"/>
                <a:gd name="T9" fmla="*/ 0 h 5"/>
                <a:gd name="T10" fmla="*/ 9 w 10"/>
                <a:gd name="T11" fmla="*/ 1 h 5"/>
                <a:gd name="T12" fmla="*/ 9 w 10"/>
                <a:gd name="T13" fmla="*/ 2 h 5"/>
                <a:gd name="T14" fmla="*/ 9 w 10"/>
                <a:gd name="T15" fmla="*/ 3 h 5"/>
                <a:gd name="T16" fmla="*/ 10 w 10"/>
                <a:gd name="T17" fmla="*/ 4 h 5"/>
                <a:gd name="T18" fmla="*/ 8 w 10"/>
                <a:gd name="T19" fmla="*/ 4 h 5"/>
                <a:gd name="T20" fmla="*/ 7 w 10"/>
                <a:gd name="T21" fmla="*/ 5 h 5"/>
                <a:gd name="T22" fmla="*/ 6 w 10"/>
                <a:gd name="T23" fmla="*/ 5 h 5"/>
                <a:gd name="T24" fmla="*/ 6 w 10"/>
                <a:gd name="T25" fmla="*/ 4 h 5"/>
                <a:gd name="T26" fmla="*/ 5 w 10"/>
                <a:gd name="T27" fmla="*/ 4 h 5"/>
                <a:gd name="T28" fmla="*/ 4 w 10"/>
                <a:gd name="T29" fmla="*/ 5 h 5"/>
                <a:gd name="T30" fmla="*/ 4 w 10"/>
                <a:gd name="T31" fmla="*/ 5 h 5"/>
                <a:gd name="T32" fmla="*/ 2 w 10"/>
                <a:gd name="T33" fmla="*/ 5 h 5"/>
                <a:gd name="T34" fmla="*/ 2 w 10"/>
                <a:gd name="T35" fmla="*/ 4 h 5"/>
                <a:gd name="T36" fmla="*/ 1 w 10"/>
                <a:gd name="T37" fmla="*/ 4 h 5"/>
                <a:gd name="T38" fmla="*/ 1 w 10"/>
                <a:gd name="T39" fmla="*/ 3 h 5"/>
                <a:gd name="T40" fmla="*/ 3 w 10"/>
                <a:gd name="T41" fmla="*/ 2 h 5"/>
                <a:gd name="T42" fmla="*/ 3 w 10"/>
                <a:gd name="T43" fmla="*/ 2 h 5"/>
                <a:gd name="T44" fmla="*/ 3 w 10"/>
                <a:gd name="T45" fmla="*/ 1 h 5"/>
                <a:gd name="T46" fmla="*/ 4 w 10"/>
                <a:gd name="T47" fmla="*/ 1 h 5"/>
                <a:gd name="T48" fmla="*/ 5 w 10"/>
                <a:gd name="T49" fmla="*/ 1 h 5"/>
                <a:gd name="T50" fmla="*/ 6 w 10"/>
                <a:gd name="T51" fmla="*/ 1 h 5"/>
                <a:gd name="T52" fmla="*/ 6 w 10"/>
                <a:gd name="T53" fmla="*/ 1 h 5"/>
                <a:gd name="T54" fmla="*/ 7 w 10"/>
                <a:gd name="T5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5">
                  <a:moveTo>
                    <a:pt x="7" y="0"/>
                  </a:moveTo>
                  <a:cubicBezTo>
                    <a:pt x="7" y="0"/>
                    <a:pt x="7" y="0"/>
                    <a:pt x="7" y="0"/>
                  </a:cubicBezTo>
                  <a:cubicBezTo>
                    <a:pt x="7" y="0"/>
                    <a:pt x="8" y="0"/>
                    <a:pt x="8" y="0"/>
                  </a:cubicBezTo>
                  <a:cubicBezTo>
                    <a:pt x="8" y="0"/>
                    <a:pt x="8" y="0"/>
                    <a:pt x="8" y="0"/>
                  </a:cubicBezTo>
                  <a:cubicBezTo>
                    <a:pt x="8" y="0"/>
                    <a:pt x="8" y="0"/>
                    <a:pt x="8" y="0"/>
                  </a:cubicBezTo>
                  <a:cubicBezTo>
                    <a:pt x="9" y="0"/>
                    <a:pt x="9" y="0"/>
                    <a:pt x="9" y="1"/>
                  </a:cubicBezTo>
                  <a:cubicBezTo>
                    <a:pt x="9" y="1"/>
                    <a:pt x="9" y="1"/>
                    <a:pt x="9" y="2"/>
                  </a:cubicBezTo>
                  <a:cubicBezTo>
                    <a:pt x="9" y="3"/>
                    <a:pt x="9" y="2"/>
                    <a:pt x="9" y="3"/>
                  </a:cubicBezTo>
                  <a:cubicBezTo>
                    <a:pt x="10" y="3"/>
                    <a:pt x="10" y="3"/>
                    <a:pt x="10" y="4"/>
                  </a:cubicBezTo>
                  <a:cubicBezTo>
                    <a:pt x="9" y="4"/>
                    <a:pt x="9" y="3"/>
                    <a:pt x="8" y="4"/>
                  </a:cubicBezTo>
                  <a:cubicBezTo>
                    <a:pt x="7" y="5"/>
                    <a:pt x="7" y="5"/>
                    <a:pt x="7" y="5"/>
                  </a:cubicBezTo>
                  <a:cubicBezTo>
                    <a:pt x="6" y="5"/>
                    <a:pt x="6" y="5"/>
                    <a:pt x="6" y="5"/>
                  </a:cubicBezTo>
                  <a:cubicBezTo>
                    <a:pt x="6" y="4"/>
                    <a:pt x="7" y="4"/>
                    <a:pt x="6" y="4"/>
                  </a:cubicBezTo>
                  <a:cubicBezTo>
                    <a:pt x="5" y="4"/>
                    <a:pt x="5" y="4"/>
                    <a:pt x="5" y="4"/>
                  </a:cubicBezTo>
                  <a:cubicBezTo>
                    <a:pt x="4" y="4"/>
                    <a:pt x="4" y="4"/>
                    <a:pt x="4" y="5"/>
                  </a:cubicBezTo>
                  <a:cubicBezTo>
                    <a:pt x="4" y="5"/>
                    <a:pt x="4" y="5"/>
                    <a:pt x="4" y="5"/>
                  </a:cubicBezTo>
                  <a:cubicBezTo>
                    <a:pt x="3" y="5"/>
                    <a:pt x="3" y="5"/>
                    <a:pt x="2" y="5"/>
                  </a:cubicBezTo>
                  <a:cubicBezTo>
                    <a:pt x="2" y="4"/>
                    <a:pt x="2" y="4"/>
                    <a:pt x="2" y="4"/>
                  </a:cubicBezTo>
                  <a:cubicBezTo>
                    <a:pt x="1" y="4"/>
                    <a:pt x="1" y="4"/>
                    <a:pt x="1" y="4"/>
                  </a:cubicBezTo>
                  <a:cubicBezTo>
                    <a:pt x="1" y="3"/>
                    <a:pt x="0" y="3"/>
                    <a:pt x="1" y="3"/>
                  </a:cubicBezTo>
                  <a:cubicBezTo>
                    <a:pt x="2" y="3"/>
                    <a:pt x="2" y="3"/>
                    <a:pt x="3" y="2"/>
                  </a:cubicBezTo>
                  <a:cubicBezTo>
                    <a:pt x="3" y="2"/>
                    <a:pt x="3" y="2"/>
                    <a:pt x="3" y="2"/>
                  </a:cubicBezTo>
                  <a:cubicBezTo>
                    <a:pt x="3" y="1"/>
                    <a:pt x="3" y="1"/>
                    <a:pt x="3" y="1"/>
                  </a:cubicBezTo>
                  <a:cubicBezTo>
                    <a:pt x="4" y="1"/>
                    <a:pt x="4" y="0"/>
                    <a:pt x="4" y="1"/>
                  </a:cubicBezTo>
                  <a:cubicBezTo>
                    <a:pt x="4" y="1"/>
                    <a:pt x="4" y="1"/>
                    <a:pt x="5" y="1"/>
                  </a:cubicBezTo>
                  <a:cubicBezTo>
                    <a:pt x="5" y="1"/>
                    <a:pt x="6" y="1"/>
                    <a:pt x="6" y="1"/>
                  </a:cubicBezTo>
                  <a:cubicBezTo>
                    <a:pt x="6" y="1"/>
                    <a:pt x="6" y="1"/>
                    <a:pt x="6" y="1"/>
                  </a:cubicBezTo>
                  <a:lnTo>
                    <a:pt x="7"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2" name="Freeform 250"/>
            <p:cNvSpPr>
              <a:spLocks/>
            </p:cNvSpPr>
            <p:nvPr/>
          </p:nvSpPr>
          <p:spPr bwMode="auto">
            <a:xfrm>
              <a:off x="6343650" y="2820988"/>
              <a:ext cx="7938" cy="3175"/>
            </a:xfrm>
            <a:custGeom>
              <a:avLst/>
              <a:gdLst>
                <a:gd name="T0" fmla="*/ 1 w 5"/>
                <a:gd name="T1" fmla="*/ 2 h 3"/>
                <a:gd name="T2" fmla="*/ 0 w 5"/>
                <a:gd name="T3" fmla="*/ 1 h 3"/>
                <a:gd name="T4" fmla="*/ 1 w 5"/>
                <a:gd name="T5" fmla="*/ 1 h 3"/>
                <a:gd name="T6" fmla="*/ 2 w 5"/>
                <a:gd name="T7" fmla="*/ 1 h 3"/>
                <a:gd name="T8" fmla="*/ 3 w 5"/>
                <a:gd name="T9" fmla="*/ 0 h 3"/>
                <a:gd name="T10" fmla="*/ 4 w 5"/>
                <a:gd name="T11" fmla="*/ 0 h 3"/>
                <a:gd name="T12" fmla="*/ 4 w 5"/>
                <a:gd name="T13" fmla="*/ 1 h 3"/>
                <a:gd name="T14" fmla="*/ 4 w 5"/>
                <a:gd name="T15" fmla="*/ 1 h 3"/>
                <a:gd name="T16" fmla="*/ 4 w 5"/>
                <a:gd name="T17" fmla="*/ 1 h 3"/>
                <a:gd name="T18" fmla="*/ 3 w 5"/>
                <a:gd name="T19" fmla="*/ 2 h 3"/>
                <a:gd name="T20" fmla="*/ 2 w 5"/>
                <a:gd name="T21" fmla="*/ 2 h 3"/>
                <a:gd name="T22" fmla="*/ 1 w 5"/>
                <a:gd name="T23" fmla="*/ 3 h 3"/>
                <a:gd name="T24" fmla="*/ 1 w 5"/>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1" y="2"/>
                  </a:moveTo>
                  <a:cubicBezTo>
                    <a:pt x="0" y="2"/>
                    <a:pt x="0" y="2"/>
                    <a:pt x="0" y="1"/>
                  </a:cubicBezTo>
                  <a:cubicBezTo>
                    <a:pt x="0" y="1"/>
                    <a:pt x="0" y="1"/>
                    <a:pt x="1" y="1"/>
                  </a:cubicBezTo>
                  <a:cubicBezTo>
                    <a:pt x="1" y="1"/>
                    <a:pt x="1" y="1"/>
                    <a:pt x="2" y="1"/>
                  </a:cubicBezTo>
                  <a:cubicBezTo>
                    <a:pt x="2" y="0"/>
                    <a:pt x="3" y="0"/>
                    <a:pt x="3" y="0"/>
                  </a:cubicBezTo>
                  <a:cubicBezTo>
                    <a:pt x="3" y="0"/>
                    <a:pt x="4" y="0"/>
                    <a:pt x="4" y="0"/>
                  </a:cubicBezTo>
                  <a:cubicBezTo>
                    <a:pt x="4" y="0"/>
                    <a:pt x="4" y="0"/>
                    <a:pt x="4" y="1"/>
                  </a:cubicBezTo>
                  <a:cubicBezTo>
                    <a:pt x="5" y="1"/>
                    <a:pt x="5" y="1"/>
                    <a:pt x="4" y="1"/>
                  </a:cubicBezTo>
                  <a:cubicBezTo>
                    <a:pt x="4" y="1"/>
                    <a:pt x="4" y="1"/>
                    <a:pt x="4" y="1"/>
                  </a:cubicBezTo>
                  <a:cubicBezTo>
                    <a:pt x="4" y="2"/>
                    <a:pt x="4" y="2"/>
                    <a:pt x="3" y="2"/>
                  </a:cubicBezTo>
                  <a:cubicBezTo>
                    <a:pt x="3" y="2"/>
                    <a:pt x="3" y="2"/>
                    <a:pt x="2" y="2"/>
                  </a:cubicBezTo>
                  <a:cubicBezTo>
                    <a:pt x="2" y="3"/>
                    <a:pt x="2" y="3"/>
                    <a:pt x="1" y="3"/>
                  </a:cubicBezTo>
                  <a:cubicBezTo>
                    <a:pt x="1" y="3"/>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3" name="Freeform 251"/>
            <p:cNvSpPr>
              <a:spLocks/>
            </p:cNvSpPr>
            <p:nvPr/>
          </p:nvSpPr>
          <p:spPr bwMode="auto">
            <a:xfrm>
              <a:off x="6342063" y="2824163"/>
              <a:ext cx="3175" cy="3175"/>
            </a:xfrm>
            <a:custGeom>
              <a:avLst/>
              <a:gdLst>
                <a:gd name="T0" fmla="*/ 1 w 3"/>
                <a:gd name="T1" fmla="*/ 1 h 2"/>
                <a:gd name="T2" fmla="*/ 1 w 3"/>
                <a:gd name="T3" fmla="*/ 1 h 2"/>
                <a:gd name="T4" fmla="*/ 2 w 3"/>
                <a:gd name="T5" fmla="*/ 1 h 2"/>
                <a:gd name="T6" fmla="*/ 2 w 3"/>
                <a:gd name="T7" fmla="*/ 1 h 2"/>
                <a:gd name="T8" fmla="*/ 1 w 3"/>
                <a:gd name="T9" fmla="*/ 2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1" y="1"/>
                    <a:pt x="0" y="1"/>
                    <a:pt x="1" y="1"/>
                  </a:cubicBezTo>
                  <a:cubicBezTo>
                    <a:pt x="2" y="1"/>
                    <a:pt x="2" y="0"/>
                    <a:pt x="2" y="1"/>
                  </a:cubicBezTo>
                  <a:cubicBezTo>
                    <a:pt x="2" y="1"/>
                    <a:pt x="3" y="1"/>
                    <a:pt x="2" y="1"/>
                  </a:cubicBezTo>
                  <a:cubicBezTo>
                    <a:pt x="2" y="2"/>
                    <a:pt x="2" y="2"/>
                    <a:pt x="1" y="2"/>
                  </a:cubicBezTo>
                  <a:cubicBezTo>
                    <a:pt x="1" y="2"/>
                    <a:pt x="0"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4" name="Freeform 252"/>
            <p:cNvSpPr>
              <a:spLocks/>
            </p:cNvSpPr>
            <p:nvPr/>
          </p:nvSpPr>
          <p:spPr bwMode="auto">
            <a:xfrm>
              <a:off x="6354763" y="2820988"/>
              <a:ext cx="0" cy="3175"/>
            </a:xfrm>
            <a:custGeom>
              <a:avLst/>
              <a:gdLst>
                <a:gd name="T0" fmla="*/ 0 w 1"/>
                <a:gd name="T1" fmla="*/ 1 h 2"/>
                <a:gd name="T2" fmla="*/ 0 w 1"/>
                <a:gd name="T3" fmla="*/ 0 h 2"/>
                <a:gd name="T4" fmla="*/ 1 w 1"/>
                <a:gd name="T5" fmla="*/ 1 h 2"/>
                <a:gd name="T6" fmla="*/ 1 w 1"/>
                <a:gd name="T7" fmla="*/ 1 h 2"/>
                <a:gd name="T8" fmla="*/ 1 w 1"/>
                <a:gd name="T9" fmla="*/ 2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0"/>
                    <a:pt x="0" y="0"/>
                  </a:cubicBezTo>
                  <a:cubicBezTo>
                    <a:pt x="0" y="1"/>
                    <a:pt x="0" y="1"/>
                    <a:pt x="1" y="1"/>
                  </a:cubicBezTo>
                  <a:cubicBezTo>
                    <a:pt x="1" y="1"/>
                    <a:pt x="1" y="1"/>
                    <a:pt x="1" y="1"/>
                  </a:cubicBezTo>
                  <a:cubicBezTo>
                    <a:pt x="1" y="1"/>
                    <a:pt x="1" y="1"/>
                    <a:pt x="1"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5" name="Freeform 253"/>
            <p:cNvSpPr>
              <a:spLocks/>
            </p:cNvSpPr>
            <p:nvPr/>
          </p:nvSpPr>
          <p:spPr bwMode="auto">
            <a:xfrm>
              <a:off x="6345238" y="2824163"/>
              <a:ext cx="9525" cy="6350"/>
            </a:xfrm>
            <a:custGeom>
              <a:avLst/>
              <a:gdLst>
                <a:gd name="T0" fmla="*/ 0 w 6"/>
                <a:gd name="T1" fmla="*/ 3 h 4"/>
                <a:gd name="T2" fmla="*/ 1 w 6"/>
                <a:gd name="T3" fmla="*/ 2 h 4"/>
                <a:gd name="T4" fmla="*/ 1 w 6"/>
                <a:gd name="T5" fmla="*/ 1 h 4"/>
                <a:gd name="T6" fmla="*/ 2 w 6"/>
                <a:gd name="T7" fmla="*/ 1 h 4"/>
                <a:gd name="T8" fmla="*/ 3 w 6"/>
                <a:gd name="T9" fmla="*/ 1 h 4"/>
                <a:gd name="T10" fmla="*/ 4 w 6"/>
                <a:gd name="T11" fmla="*/ 1 h 4"/>
                <a:gd name="T12" fmla="*/ 5 w 6"/>
                <a:gd name="T13" fmla="*/ 1 h 4"/>
                <a:gd name="T14" fmla="*/ 6 w 6"/>
                <a:gd name="T15" fmla="*/ 1 h 4"/>
                <a:gd name="T16" fmla="*/ 6 w 6"/>
                <a:gd name="T17" fmla="*/ 2 h 4"/>
                <a:gd name="T18" fmla="*/ 5 w 6"/>
                <a:gd name="T19" fmla="*/ 2 h 4"/>
                <a:gd name="T20" fmla="*/ 4 w 6"/>
                <a:gd name="T21" fmla="*/ 2 h 4"/>
                <a:gd name="T22" fmla="*/ 4 w 6"/>
                <a:gd name="T23" fmla="*/ 2 h 4"/>
                <a:gd name="T24" fmla="*/ 3 w 6"/>
                <a:gd name="T25" fmla="*/ 3 h 4"/>
                <a:gd name="T26" fmla="*/ 2 w 6"/>
                <a:gd name="T27" fmla="*/ 3 h 4"/>
                <a:gd name="T28" fmla="*/ 2 w 6"/>
                <a:gd name="T29" fmla="*/ 4 h 4"/>
                <a:gd name="T30" fmla="*/ 0 w 6"/>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0" y="3"/>
                  </a:moveTo>
                  <a:cubicBezTo>
                    <a:pt x="1" y="2"/>
                    <a:pt x="1" y="2"/>
                    <a:pt x="1" y="2"/>
                  </a:cubicBezTo>
                  <a:cubicBezTo>
                    <a:pt x="1" y="1"/>
                    <a:pt x="1" y="1"/>
                    <a:pt x="1" y="1"/>
                  </a:cubicBezTo>
                  <a:cubicBezTo>
                    <a:pt x="2" y="1"/>
                    <a:pt x="2" y="1"/>
                    <a:pt x="2" y="1"/>
                  </a:cubicBezTo>
                  <a:cubicBezTo>
                    <a:pt x="3" y="1"/>
                    <a:pt x="3" y="1"/>
                    <a:pt x="3" y="1"/>
                  </a:cubicBezTo>
                  <a:cubicBezTo>
                    <a:pt x="4" y="1"/>
                    <a:pt x="3" y="1"/>
                    <a:pt x="4" y="1"/>
                  </a:cubicBezTo>
                  <a:cubicBezTo>
                    <a:pt x="5" y="1"/>
                    <a:pt x="5" y="0"/>
                    <a:pt x="5" y="1"/>
                  </a:cubicBezTo>
                  <a:cubicBezTo>
                    <a:pt x="6" y="1"/>
                    <a:pt x="6" y="1"/>
                    <a:pt x="6" y="1"/>
                  </a:cubicBezTo>
                  <a:cubicBezTo>
                    <a:pt x="6" y="1"/>
                    <a:pt x="6" y="2"/>
                    <a:pt x="6" y="2"/>
                  </a:cubicBezTo>
                  <a:cubicBezTo>
                    <a:pt x="5" y="2"/>
                    <a:pt x="5" y="2"/>
                    <a:pt x="5" y="2"/>
                  </a:cubicBezTo>
                  <a:cubicBezTo>
                    <a:pt x="4" y="2"/>
                    <a:pt x="4" y="2"/>
                    <a:pt x="4" y="2"/>
                  </a:cubicBezTo>
                  <a:cubicBezTo>
                    <a:pt x="4" y="2"/>
                    <a:pt x="4" y="1"/>
                    <a:pt x="4" y="2"/>
                  </a:cubicBezTo>
                  <a:cubicBezTo>
                    <a:pt x="3" y="2"/>
                    <a:pt x="4" y="2"/>
                    <a:pt x="3" y="3"/>
                  </a:cubicBezTo>
                  <a:cubicBezTo>
                    <a:pt x="3" y="3"/>
                    <a:pt x="3" y="3"/>
                    <a:pt x="2" y="3"/>
                  </a:cubicBezTo>
                  <a:cubicBezTo>
                    <a:pt x="2" y="3"/>
                    <a:pt x="2" y="4"/>
                    <a:pt x="2" y="4"/>
                  </a:cubicBezTo>
                  <a:cubicBezTo>
                    <a:pt x="1" y="4"/>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6" name="Freeform 254"/>
            <p:cNvSpPr>
              <a:spLocks/>
            </p:cNvSpPr>
            <p:nvPr/>
          </p:nvSpPr>
          <p:spPr bwMode="auto">
            <a:xfrm>
              <a:off x="6321425" y="2827338"/>
              <a:ext cx="6350" cy="3175"/>
            </a:xfrm>
            <a:custGeom>
              <a:avLst/>
              <a:gdLst>
                <a:gd name="T0" fmla="*/ 1 w 4"/>
                <a:gd name="T1" fmla="*/ 2 h 2"/>
                <a:gd name="T2" fmla="*/ 0 w 4"/>
                <a:gd name="T3" fmla="*/ 2 h 2"/>
                <a:gd name="T4" fmla="*/ 0 w 4"/>
                <a:gd name="T5" fmla="*/ 1 h 2"/>
                <a:gd name="T6" fmla="*/ 1 w 4"/>
                <a:gd name="T7" fmla="*/ 1 h 2"/>
                <a:gd name="T8" fmla="*/ 2 w 4"/>
                <a:gd name="T9" fmla="*/ 1 h 2"/>
                <a:gd name="T10" fmla="*/ 3 w 4"/>
                <a:gd name="T11" fmla="*/ 1 h 2"/>
                <a:gd name="T12" fmla="*/ 4 w 4"/>
                <a:gd name="T13" fmla="*/ 2 h 2"/>
                <a:gd name="T14" fmla="*/ 4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0" y="2"/>
                    <a:pt x="0" y="2"/>
                  </a:cubicBezTo>
                  <a:cubicBezTo>
                    <a:pt x="0" y="2"/>
                    <a:pt x="0" y="1"/>
                    <a:pt x="0" y="1"/>
                  </a:cubicBezTo>
                  <a:cubicBezTo>
                    <a:pt x="1" y="1"/>
                    <a:pt x="1" y="0"/>
                    <a:pt x="1" y="1"/>
                  </a:cubicBezTo>
                  <a:cubicBezTo>
                    <a:pt x="1" y="1"/>
                    <a:pt x="1" y="0"/>
                    <a:pt x="2" y="1"/>
                  </a:cubicBezTo>
                  <a:cubicBezTo>
                    <a:pt x="2" y="1"/>
                    <a:pt x="3" y="1"/>
                    <a:pt x="3" y="1"/>
                  </a:cubicBezTo>
                  <a:cubicBezTo>
                    <a:pt x="3" y="1"/>
                    <a:pt x="4" y="2"/>
                    <a:pt x="4" y="2"/>
                  </a:cubicBezTo>
                  <a:cubicBezTo>
                    <a:pt x="4" y="2"/>
                    <a:pt x="4" y="2"/>
                    <a:pt x="4" y="2"/>
                  </a:cubicBezTo>
                  <a:cubicBezTo>
                    <a:pt x="3"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7" name="Freeform 255"/>
            <p:cNvSpPr>
              <a:spLocks/>
            </p:cNvSpPr>
            <p:nvPr/>
          </p:nvSpPr>
          <p:spPr bwMode="auto">
            <a:xfrm>
              <a:off x="6327775" y="2828925"/>
              <a:ext cx="3175" cy="1588"/>
            </a:xfrm>
            <a:custGeom>
              <a:avLst/>
              <a:gdLst>
                <a:gd name="T0" fmla="*/ 0 w 2"/>
                <a:gd name="T1" fmla="*/ 1 h 1"/>
                <a:gd name="T2" fmla="*/ 0 w 2"/>
                <a:gd name="T3" fmla="*/ 0 h 1"/>
                <a:gd name="T4" fmla="*/ 1 w 2"/>
                <a:gd name="T5" fmla="*/ 0 h 1"/>
                <a:gd name="T6" fmla="*/ 2 w 2"/>
                <a:gd name="T7" fmla="*/ 1 h 1"/>
                <a:gd name="T8" fmla="*/ 1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1" y="0"/>
                    <a:pt x="1" y="0"/>
                    <a:pt x="1" y="0"/>
                  </a:cubicBezTo>
                  <a:cubicBezTo>
                    <a:pt x="1" y="0"/>
                    <a:pt x="2" y="0"/>
                    <a:pt x="2" y="1"/>
                  </a:cubicBezTo>
                  <a:cubicBezTo>
                    <a:pt x="2" y="1"/>
                    <a:pt x="2" y="1"/>
                    <a:pt x="1" y="1"/>
                  </a:cubicBezTo>
                  <a:cubicBezTo>
                    <a:pt x="1"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8" name="Freeform 256"/>
            <p:cNvSpPr>
              <a:spLocks/>
            </p:cNvSpPr>
            <p:nvPr/>
          </p:nvSpPr>
          <p:spPr bwMode="auto">
            <a:xfrm>
              <a:off x="6335713" y="2827338"/>
              <a:ext cx="9525" cy="6350"/>
            </a:xfrm>
            <a:custGeom>
              <a:avLst/>
              <a:gdLst>
                <a:gd name="T0" fmla="*/ 1 w 7"/>
                <a:gd name="T1" fmla="*/ 2 h 5"/>
                <a:gd name="T2" fmla="*/ 2 w 7"/>
                <a:gd name="T3" fmla="*/ 2 h 5"/>
                <a:gd name="T4" fmla="*/ 3 w 7"/>
                <a:gd name="T5" fmla="*/ 1 h 5"/>
                <a:gd name="T6" fmla="*/ 3 w 7"/>
                <a:gd name="T7" fmla="*/ 1 h 5"/>
                <a:gd name="T8" fmla="*/ 4 w 7"/>
                <a:gd name="T9" fmla="*/ 2 h 5"/>
                <a:gd name="T10" fmla="*/ 4 w 7"/>
                <a:gd name="T11" fmla="*/ 2 h 5"/>
                <a:gd name="T12" fmla="*/ 5 w 7"/>
                <a:gd name="T13" fmla="*/ 2 h 5"/>
                <a:gd name="T14" fmla="*/ 6 w 7"/>
                <a:gd name="T15" fmla="*/ 2 h 5"/>
                <a:gd name="T16" fmla="*/ 6 w 7"/>
                <a:gd name="T17" fmla="*/ 3 h 5"/>
                <a:gd name="T18" fmla="*/ 6 w 7"/>
                <a:gd name="T19" fmla="*/ 4 h 5"/>
                <a:gd name="T20" fmla="*/ 4 w 7"/>
                <a:gd name="T21" fmla="*/ 5 h 5"/>
                <a:gd name="T22" fmla="*/ 4 w 7"/>
                <a:gd name="T23" fmla="*/ 5 h 5"/>
                <a:gd name="T24" fmla="*/ 3 w 7"/>
                <a:gd name="T25" fmla="*/ 5 h 5"/>
                <a:gd name="T26" fmla="*/ 2 w 7"/>
                <a:gd name="T27" fmla="*/ 5 h 5"/>
                <a:gd name="T28" fmla="*/ 2 w 7"/>
                <a:gd name="T29" fmla="*/ 5 h 5"/>
                <a:gd name="T30" fmla="*/ 1 w 7"/>
                <a:gd name="T31" fmla="*/ 5 h 5"/>
                <a:gd name="T32" fmla="*/ 0 w 7"/>
                <a:gd name="T33" fmla="*/ 4 h 5"/>
                <a:gd name="T34" fmla="*/ 0 w 7"/>
                <a:gd name="T35" fmla="*/ 4 h 5"/>
                <a:gd name="T36" fmla="*/ 1 w 7"/>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1" y="2"/>
                  </a:moveTo>
                  <a:cubicBezTo>
                    <a:pt x="1" y="2"/>
                    <a:pt x="1" y="2"/>
                    <a:pt x="2" y="2"/>
                  </a:cubicBezTo>
                  <a:cubicBezTo>
                    <a:pt x="2" y="2"/>
                    <a:pt x="3" y="2"/>
                    <a:pt x="3" y="1"/>
                  </a:cubicBezTo>
                  <a:cubicBezTo>
                    <a:pt x="3" y="1"/>
                    <a:pt x="3" y="0"/>
                    <a:pt x="3" y="1"/>
                  </a:cubicBezTo>
                  <a:cubicBezTo>
                    <a:pt x="4" y="1"/>
                    <a:pt x="4" y="1"/>
                    <a:pt x="4" y="2"/>
                  </a:cubicBezTo>
                  <a:cubicBezTo>
                    <a:pt x="4" y="2"/>
                    <a:pt x="4" y="2"/>
                    <a:pt x="4" y="2"/>
                  </a:cubicBezTo>
                  <a:cubicBezTo>
                    <a:pt x="5" y="2"/>
                    <a:pt x="5" y="1"/>
                    <a:pt x="5" y="2"/>
                  </a:cubicBezTo>
                  <a:cubicBezTo>
                    <a:pt x="6" y="2"/>
                    <a:pt x="6" y="2"/>
                    <a:pt x="6" y="2"/>
                  </a:cubicBezTo>
                  <a:cubicBezTo>
                    <a:pt x="6" y="3"/>
                    <a:pt x="6" y="3"/>
                    <a:pt x="6" y="3"/>
                  </a:cubicBezTo>
                  <a:cubicBezTo>
                    <a:pt x="7" y="4"/>
                    <a:pt x="7" y="4"/>
                    <a:pt x="6" y="4"/>
                  </a:cubicBezTo>
                  <a:cubicBezTo>
                    <a:pt x="5" y="4"/>
                    <a:pt x="4" y="5"/>
                    <a:pt x="4" y="5"/>
                  </a:cubicBezTo>
                  <a:cubicBezTo>
                    <a:pt x="4" y="5"/>
                    <a:pt x="5" y="5"/>
                    <a:pt x="4" y="5"/>
                  </a:cubicBezTo>
                  <a:cubicBezTo>
                    <a:pt x="4" y="5"/>
                    <a:pt x="4" y="5"/>
                    <a:pt x="3" y="5"/>
                  </a:cubicBezTo>
                  <a:cubicBezTo>
                    <a:pt x="3" y="5"/>
                    <a:pt x="2" y="4"/>
                    <a:pt x="2" y="5"/>
                  </a:cubicBezTo>
                  <a:cubicBezTo>
                    <a:pt x="2" y="5"/>
                    <a:pt x="2" y="5"/>
                    <a:pt x="2" y="5"/>
                  </a:cubicBezTo>
                  <a:cubicBezTo>
                    <a:pt x="1" y="5"/>
                    <a:pt x="2" y="5"/>
                    <a:pt x="1" y="5"/>
                  </a:cubicBezTo>
                  <a:cubicBezTo>
                    <a:pt x="1" y="5"/>
                    <a:pt x="0" y="4"/>
                    <a:pt x="0" y="4"/>
                  </a:cubicBezTo>
                  <a:cubicBezTo>
                    <a:pt x="0" y="4"/>
                    <a:pt x="0" y="4"/>
                    <a:pt x="0" y="4"/>
                  </a:cubicBezTo>
                  <a:cubicBezTo>
                    <a:pt x="0" y="4"/>
                    <a:pt x="1" y="3"/>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9" name="Freeform 257"/>
            <p:cNvSpPr>
              <a:spLocks/>
            </p:cNvSpPr>
            <p:nvPr/>
          </p:nvSpPr>
          <p:spPr bwMode="auto">
            <a:xfrm>
              <a:off x="6381750" y="2805113"/>
              <a:ext cx="11113" cy="9525"/>
            </a:xfrm>
            <a:custGeom>
              <a:avLst/>
              <a:gdLst>
                <a:gd name="T0" fmla="*/ 7 w 8"/>
                <a:gd name="T1" fmla="*/ 4 h 7"/>
                <a:gd name="T2" fmla="*/ 7 w 8"/>
                <a:gd name="T3" fmla="*/ 3 h 7"/>
                <a:gd name="T4" fmla="*/ 6 w 8"/>
                <a:gd name="T5" fmla="*/ 2 h 7"/>
                <a:gd name="T6" fmla="*/ 7 w 8"/>
                <a:gd name="T7" fmla="*/ 1 h 7"/>
                <a:gd name="T8" fmla="*/ 7 w 8"/>
                <a:gd name="T9" fmla="*/ 1 h 7"/>
                <a:gd name="T10" fmla="*/ 5 w 8"/>
                <a:gd name="T11" fmla="*/ 1 h 7"/>
                <a:gd name="T12" fmla="*/ 4 w 8"/>
                <a:gd name="T13" fmla="*/ 2 h 7"/>
                <a:gd name="T14" fmla="*/ 3 w 8"/>
                <a:gd name="T15" fmla="*/ 3 h 7"/>
                <a:gd name="T16" fmla="*/ 2 w 8"/>
                <a:gd name="T17" fmla="*/ 4 h 7"/>
                <a:gd name="T18" fmla="*/ 1 w 8"/>
                <a:gd name="T19" fmla="*/ 5 h 7"/>
                <a:gd name="T20" fmla="*/ 1 w 8"/>
                <a:gd name="T21" fmla="*/ 7 h 7"/>
                <a:gd name="T22" fmla="*/ 3 w 8"/>
                <a:gd name="T23" fmla="*/ 6 h 7"/>
                <a:gd name="T24" fmla="*/ 4 w 8"/>
                <a:gd name="T25" fmla="*/ 6 h 7"/>
                <a:gd name="T26" fmla="*/ 5 w 8"/>
                <a:gd name="T27" fmla="*/ 7 h 7"/>
                <a:gd name="T28" fmla="*/ 6 w 8"/>
                <a:gd name="T29" fmla="*/ 6 h 7"/>
                <a:gd name="T30" fmla="*/ 7 w 8"/>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7" y="4"/>
                  </a:moveTo>
                  <a:cubicBezTo>
                    <a:pt x="7" y="4"/>
                    <a:pt x="7" y="4"/>
                    <a:pt x="7" y="3"/>
                  </a:cubicBezTo>
                  <a:cubicBezTo>
                    <a:pt x="6" y="2"/>
                    <a:pt x="6" y="3"/>
                    <a:pt x="6" y="2"/>
                  </a:cubicBezTo>
                  <a:cubicBezTo>
                    <a:pt x="7" y="1"/>
                    <a:pt x="7" y="1"/>
                    <a:pt x="7" y="1"/>
                  </a:cubicBezTo>
                  <a:cubicBezTo>
                    <a:pt x="7" y="1"/>
                    <a:pt x="8" y="0"/>
                    <a:pt x="7" y="1"/>
                  </a:cubicBezTo>
                  <a:cubicBezTo>
                    <a:pt x="6" y="1"/>
                    <a:pt x="6" y="1"/>
                    <a:pt x="5" y="1"/>
                  </a:cubicBezTo>
                  <a:cubicBezTo>
                    <a:pt x="4" y="2"/>
                    <a:pt x="4" y="2"/>
                    <a:pt x="4" y="2"/>
                  </a:cubicBezTo>
                  <a:cubicBezTo>
                    <a:pt x="3" y="3"/>
                    <a:pt x="4" y="3"/>
                    <a:pt x="3" y="3"/>
                  </a:cubicBezTo>
                  <a:cubicBezTo>
                    <a:pt x="3" y="4"/>
                    <a:pt x="3" y="4"/>
                    <a:pt x="2" y="4"/>
                  </a:cubicBezTo>
                  <a:cubicBezTo>
                    <a:pt x="2" y="4"/>
                    <a:pt x="1" y="4"/>
                    <a:pt x="1" y="5"/>
                  </a:cubicBezTo>
                  <a:cubicBezTo>
                    <a:pt x="1" y="6"/>
                    <a:pt x="0" y="7"/>
                    <a:pt x="1" y="7"/>
                  </a:cubicBezTo>
                  <a:cubicBezTo>
                    <a:pt x="2" y="6"/>
                    <a:pt x="2" y="6"/>
                    <a:pt x="3" y="6"/>
                  </a:cubicBezTo>
                  <a:cubicBezTo>
                    <a:pt x="4" y="6"/>
                    <a:pt x="4" y="5"/>
                    <a:pt x="4" y="6"/>
                  </a:cubicBezTo>
                  <a:cubicBezTo>
                    <a:pt x="4" y="7"/>
                    <a:pt x="5" y="7"/>
                    <a:pt x="5" y="7"/>
                  </a:cubicBezTo>
                  <a:cubicBezTo>
                    <a:pt x="6" y="7"/>
                    <a:pt x="6" y="7"/>
                    <a:pt x="6" y="6"/>
                  </a:cubicBezTo>
                  <a:cubicBezTo>
                    <a:pt x="7" y="6"/>
                    <a:pt x="7" y="4"/>
                    <a:pt x="7"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0" name="Freeform 258"/>
            <p:cNvSpPr>
              <a:spLocks/>
            </p:cNvSpPr>
            <p:nvPr/>
          </p:nvSpPr>
          <p:spPr bwMode="auto">
            <a:xfrm>
              <a:off x="6372225" y="2814638"/>
              <a:ext cx="7938" cy="6350"/>
            </a:xfrm>
            <a:custGeom>
              <a:avLst/>
              <a:gdLst>
                <a:gd name="T0" fmla="*/ 1 w 5"/>
                <a:gd name="T1" fmla="*/ 3 h 4"/>
                <a:gd name="T2" fmla="*/ 1 w 5"/>
                <a:gd name="T3" fmla="*/ 2 h 4"/>
                <a:gd name="T4" fmla="*/ 2 w 5"/>
                <a:gd name="T5" fmla="*/ 1 h 4"/>
                <a:gd name="T6" fmla="*/ 2 w 5"/>
                <a:gd name="T7" fmla="*/ 1 h 4"/>
                <a:gd name="T8" fmla="*/ 3 w 5"/>
                <a:gd name="T9" fmla="*/ 1 h 4"/>
                <a:gd name="T10" fmla="*/ 4 w 5"/>
                <a:gd name="T11" fmla="*/ 0 h 4"/>
                <a:gd name="T12" fmla="*/ 4 w 5"/>
                <a:gd name="T13" fmla="*/ 0 h 4"/>
                <a:gd name="T14" fmla="*/ 4 w 5"/>
                <a:gd name="T15" fmla="*/ 1 h 4"/>
                <a:gd name="T16" fmla="*/ 5 w 5"/>
                <a:gd name="T17" fmla="*/ 2 h 4"/>
                <a:gd name="T18" fmla="*/ 4 w 5"/>
                <a:gd name="T19" fmla="*/ 3 h 4"/>
                <a:gd name="T20" fmla="*/ 4 w 5"/>
                <a:gd name="T21" fmla="*/ 3 h 4"/>
                <a:gd name="T22" fmla="*/ 3 w 5"/>
                <a:gd name="T23" fmla="*/ 3 h 4"/>
                <a:gd name="T24" fmla="*/ 3 w 5"/>
                <a:gd name="T25" fmla="*/ 3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1" y="3"/>
                    <a:pt x="0" y="3"/>
                    <a:pt x="1" y="2"/>
                  </a:cubicBezTo>
                  <a:cubicBezTo>
                    <a:pt x="1" y="2"/>
                    <a:pt x="1" y="1"/>
                    <a:pt x="2" y="1"/>
                  </a:cubicBezTo>
                  <a:cubicBezTo>
                    <a:pt x="2" y="2"/>
                    <a:pt x="2" y="2"/>
                    <a:pt x="2" y="1"/>
                  </a:cubicBezTo>
                  <a:cubicBezTo>
                    <a:pt x="3" y="1"/>
                    <a:pt x="2" y="1"/>
                    <a:pt x="3" y="1"/>
                  </a:cubicBezTo>
                  <a:cubicBezTo>
                    <a:pt x="3" y="1"/>
                    <a:pt x="3" y="0"/>
                    <a:pt x="4" y="0"/>
                  </a:cubicBezTo>
                  <a:cubicBezTo>
                    <a:pt x="4" y="0"/>
                    <a:pt x="4" y="0"/>
                    <a:pt x="4" y="0"/>
                  </a:cubicBezTo>
                  <a:cubicBezTo>
                    <a:pt x="4" y="1"/>
                    <a:pt x="4" y="1"/>
                    <a:pt x="4" y="1"/>
                  </a:cubicBezTo>
                  <a:cubicBezTo>
                    <a:pt x="5" y="2"/>
                    <a:pt x="5" y="1"/>
                    <a:pt x="5" y="2"/>
                  </a:cubicBezTo>
                  <a:cubicBezTo>
                    <a:pt x="5" y="3"/>
                    <a:pt x="5" y="3"/>
                    <a:pt x="4" y="3"/>
                  </a:cubicBezTo>
                  <a:cubicBezTo>
                    <a:pt x="4" y="3"/>
                    <a:pt x="4" y="4"/>
                    <a:pt x="4" y="3"/>
                  </a:cubicBezTo>
                  <a:cubicBezTo>
                    <a:pt x="3" y="3"/>
                    <a:pt x="3" y="3"/>
                    <a:pt x="3" y="3"/>
                  </a:cubicBezTo>
                  <a:cubicBezTo>
                    <a:pt x="3" y="3"/>
                    <a:pt x="3" y="3"/>
                    <a:pt x="3" y="3"/>
                  </a:cubicBezTo>
                  <a:cubicBezTo>
                    <a:pt x="2" y="4"/>
                    <a:pt x="2" y="4"/>
                    <a:pt x="2" y="4"/>
                  </a:cubicBezTo>
                  <a:cubicBezTo>
                    <a:pt x="2"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1" name="Freeform 259"/>
            <p:cNvSpPr>
              <a:spLocks/>
            </p:cNvSpPr>
            <p:nvPr/>
          </p:nvSpPr>
          <p:spPr bwMode="auto">
            <a:xfrm>
              <a:off x="6362700" y="2822575"/>
              <a:ext cx="4763" cy="4763"/>
            </a:xfrm>
            <a:custGeom>
              <a:avLst/>
              <a:gdLst>
                <a:gd name="T0" fmla="*/ 0 w 3"/>
                <a:gd name="T1" fmla="*/ 3 h 3"/>
                <a:gd name="T2" fmla="*/ 0 w 3"/>
                <a:gd name="T3" fmla="*/ 2 h 3"/>
                <a:gd name="T4" fmla="*/ 1 w 3"/>
                <a:gd name="T5" fmla="*/ 1 h 3"/>
                <a:gd name="T6" fmla="*/ 2 w 3"/>
                <a:gd name="T7" fmla="*/ 0 h 3"/>
                <a:gd name="T8" fmla="*/ 3 w 3"/>
                <a:gd name="T9" fmla="*/ 1 h 3"/>
                <a:gd name="T10" fmla="*/ 2 w 3"/>
                <a:gd name="T11" fmla="*/ 2 h 3"/>
                <a:gd name="T12" fmla="*/ 1 w 3"/>
                <a:gd name="T13" fmla="*/ 2 h 3"/>
                <a:gd name="T14" fmla="*/ 1 w 3"/>
                <a:gd name="T15" fmla="*/ 3 h 3"/>
                <a:gd name="T16" fmla="*/ 0 w 3"/>
                <a:gd name="T17" fmla="*/ 3 h 3"/>
                <a:gd name="T18" fmla="*/ 0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3"/>
                  </a:moveTo>
                  <a:cubicBezTo>
                    <a:pt x="0" y="3"/>
                    <a:pt x="0" y="2"/>
                    <a:pt x="0" y="2"/>
                  </a:cubicBezTo>
                  <a:cubicBezTo>
                    <a:pt x="1" y="1"/>
                    <a:pt x="1" y="1"/>
                    <a:pt x="1" y="1"/>
                  </a:cubicBezTo>
                  <a:cubicBezTo>
                    <a:pt x="1" y="0"/>
                    <a:pt x="1" y="0"/>
                    <a:pt x="2" y="0"/>
                  </a:cubicBezTo>
                  <a:cubicBezTo>
                    <a:pt x="3" y="0"/>
                    <a:pt x="3" y="1"/>
                    <a:pt x="3" y="1"/>
                  </a:cubicBezTo>
                  <a:cubicBezTo>
                    <a:pt x="2" y="2"/>
                    <a:pt x="2" y="2"/>
                    <a:pt x="2" y="2"/>
                  </a:cubicBezTo>
                  <a:cubicBezTo>
                    <a:pt x="1" y="2"/>
                    <a:pt x="1" y="1"/>
                    <a:pt x="1" y="2"/>
                  </a:cubicBezTo>
                  <a:cubicBezTo>
                    <a:pt x="1" y="2"/>
                    <a:pt x="1" y="3"/>
                    <a:pt x="1" y="3"/>
                  </a:cubicBezTo>
                  <a:cubicBezTo>
                    <a:pt x="0" y="3"/>
                    <a:pt x="0" y="3"/>
                    <a:pt x="0" y="3"/>
                  </a:cubicBezTo>
                  <a:cubicBezTo>
                    <a:pt x="0"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2" name="Freeform 260"/>
            <p:cNvSpPr>
              <a:spLocks/>
            </p:cNvSpPr>
            <p:nvPr/>
          </p:nvSpPr>
          <p:spPr bwMode="auto">
            <a:xfrm>
              <a:off x="6367463" y="2820988"/>
              <a:ext cx="1588" cy="7938"/>
            </a:xfrm>
            <a:custGeom>
              <a:avLst/>
              <a:gdLst>
                <a:gd name="T0" fmla="*/ 0 w 2"/>
                <a:gd name="T1" fmla="*/ 4 h 5"/>
                <a:gd name="T2" fmla="*/ 1 w 2"/>
                <a:gd name="T3" fmla="*/ 2 h 5"/>
                <a:gd name="T4" fmla="*/ 2 w 2"/>
                <a:gd name="T5" fmla="*/ 2 h 5"/>
                <a:gd name="T6" fmla="*/ 2 w 2"/>
                <a:gd name="T7" fmla="*/ 1 h 5"/>
                <a:gd name="T8" fmla="*/ 2 w 2"/>
                <a:gd name="T9" fmla="*/ 3 h 5"/>
                <a:gd name="T10" fmla="*/ 2 w 2"/>
                <a:gd name="T11" fmla="*/ 4 h 5"/>
                <a:gd name="T12" fmla="*/ 2 w 2"/>
                <a:gd name="T13" fmla="*/ 4 h 5"/>
                <a:gd name="T14" fmla="*/ 2 w 2"/>
                <a:gd name="T15" fmla="*/ 5 h 5"/>
                <a:gd name="T16" fmla="*/ 1 w 2"/>
                <a:gd name="T17" fmla="*/ 5 h 5"/>
                <a:gd name="T18" fmla="*/ 0 w 2"/>
                <a:gd name="T19" fmla="*/ 5 h 5"/>
                <a:gd name="T20" fmla="*/ 0 w 2"/>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1" y="3"/>
                    <a:pt x="1" y="3"/>
                    <a:pt x="1" y="2"/>
                  </a:cubicBezTo>
                  <a:cubicBezTo>
                    <a:pt x="1" y="2"/>
                    <a:pt x="1" y="2"/>
                    <a:pt x="2" y="2"/>
                  </a:cubicBezTo>
                  <a:cubicBezTo>
                    <a:pt x="2" y="1"/>
                    <a:pt x="2" y="0"/>
                    <a:pt x="2" y="1"/>
                  </a:cubicBezTo>
                  <a:cubicBezTo>
                    <a:pt x="2" y="2"/>
                    <a:pt x="2" y="2"/>
                    <a:pt x="2" y="3"/>
                  </a:cubicBezTo>
                  <a:cubicBezTo>
                    <a:pt x="2" y="3"/>
                    <a:pt x="2" y="4"/>
                    <a:pt x="2" y="4"/>
                  </a:cubicBezTo>
                  <a:cubicBezTo>
                    <a:pt x="2" y="4"/>
                    <a:pt x="2" y="4"/>
                    <a:pt x="2" y="4"/>
                  </a:cubicBezTo>
                  <a:cubicBezTo>
                    <a:pt x="2" y="4"/>
                    <a:pt x="2" y="5"/>
                    <a:pt x="2" y="5"/>
                  </a:cubicBezTo>
                  <a:cubicBezTo>
                    <a:pt x="1" y="5"/>
                    <a:pt x="1" y="5"/>
                    <a:pt x="1" y="5"/>
                  </a:cubicBezTo>
                  <a:cubicBezTo>
                    <a:pt x="0" y="5"/>
                    <a:pt x="1" y="5"/>
                    <a:pt x="0"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3" name="Freeform 261"/>
            <p:cNvSpPr>
              <a:spLocks/>
            </p:cNvSpPr>
            <p:nvPr/>
          </p:nvSpPr>
          <p:spPr bwMode="auto">
            <a:xfrm>
              <a:off x="6359525" y="2828925"/>
              <a:ext cx="7938" cy="7938"/>
            </a:xfrm>
            <a:custGeom>
              <a:avLst/>
              <a:gdLst>
                <a:gd name="T0" fmla="*/ 2 w 5"/>
                <a:gd name="T1" fmla="*/ 2 h 6"/>
                <a:gd name="T2" fmla="*/ 3 w 5"/>
                <a:gd name="T3" fmla="*/ 1 h 6"/>
                <a:gd name="T4" fmla="*/ 3 w 5"/>
                <a:gd name="T5" fmla="*/ 0 h 6"/>
                <a:gd name="T6" fmla="*/ 4 w 5"/>
                <a:gd name="T7" fmla="*/ 0 h 6"/>
                <a:gd name="T8" fmla="*/ 5 w 5"/>
                <a:gd name="T9" fmla="*/ 0 h 6"/>
                <a:gd name="T10" fmla="*/ 5 w 5"/>
                <a:gd name="T11" fmla="*/ 1 h 6"/>
                <a:gd name="T12" fmla="*/ 5 w 5"/>
                <a:gd name="T13" fmla="*/ 2 h 6"/>
                <a:gd name="T14" fmla="*/ 4 w 5"/>
                <a:gd name="T15" fmla="*/ 2 h 6"/>
                <a:gd name="T16" fmla="*/ 4 w 5"/>
                <a:gd name="T17" fmla="*/ 3 h 6"/>
                <a:gd name="T18" fmla="*/ 3 w 5"/>
                <a:gd name="T19" fmla="*/ 4 h 6"/>
                <a:gd name="T20" fmla="*/ 3 w 5"/>
                <a:gd name="T21" fmla="*/ 4 h 6"/>
                <a:gd name="T22" fmla="*/ 3 w 5"/>
                <a:gd name="T23" fmla="*/ 5 h 6"/>
                <a:gd name="T24" fmla="*/ 4 w 5"/>
                <a:gd name="T25" fmla="*/ 5 h 6"/>
                <a:gd name="T26" fmla="*/ 4 w 5"/>
                <a:gd name="T27" fmla="*/ 4 h 6"/>
                <a:gd name="T28" fmla="*/ 4 w 5"/>
                <a:gd name="T29" fmla="*/ 3 h 6"/>
                <a:gd name="T30" fmla="*/ 5 w 5"/>
                <a:gd name="T31" fmla="*/ 4 h 6"/>
                <a:gd name="T32" fmla="*/ 5 w 5"/>
                <a:gd name="T33" fmla="*/ 5 h 6"/>
                <a:gd name="T34" fmla="*/ 4 w 5"/>
                <a:gd name="T35" fmla="*/ 6 h 6"/>
                <a:gd name="T36" fmla="*/ 3 w 5"/>
                <a:gd name="T37" fmla="*/ 6 h 6"/>
                <a:gd name="T38" fmla="*/ 2 w 5"/>
                <a:gd name="T39" fmla="*/ 5 h 6"/>
                <a:gd name="T40" fmla="*/ 2 w 5"/>
                <a:gd name="T41" fmla="*/ 5 h 6"/>
                <a:gd name="T42" fmla="*/ 1 w 5"/>
                <a:gd name="T43" fmla="*/ 4 h 6"/>
                <a:gd name="T44" fmla="*/ 2 w 5"/>
                <a:gd name="T45" fmla="*/ 3 h 6"/>
                <a:gd name="T46" fmla="*/ 2 w 5"/>
                <a:gd name="T4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6">
                  <a:moveTo>
                    <a:pt x="2" y="2"/>
                  </a:moveTo>
                  <a:cubicBezTo>
                    <a:pt x="2" y="2"/>
                    <a:pt x="3" y="2"/>
                    <a:pt x="3" y="1"/>
                  </a:cubicBezTo>
                  <a:cubicBezTo>
                    <a:pt x="3" y="1"/>
                    <a:pt x="3" y="0"/>
                    <a:pt x="3" y="0"/>
                  </a:cubicBezTo>
                  <a:cubicBezTo>
                    <a:pt x="4" y="0"/>
                    <a:pt x="4" y="0"/>
                    <a:pt x="4" y="0"/>
                  </a:cubicBezTo>
                  <a:cubicBezTo>
                    <a:pt x="4" y="0"/>
                    <a:pt x="4" y="0"/>
                    <a:pt x="5" y="0"/>
                  </a:cubicBezTo>
                  <a:cubicBezTo>
                    <a:pt x="5" y="1"/>
                    <a:pt x="5" y="0"/>
                    <a:pt x="5" y="1"/>
                  </a:cubicBezTo>
                  <a:cubicBezTo>
                    <a:pt x="5" y="1"/>
                    <a:pt x="5" y="1"/>
                    <a:pt x="5" y="2"/>
                  </a:cubicBezTo>
                  <a:cubicBezTo>
                    <a:pt x="4" y="2"/>
                    <a:pt x="4" y="2"/>
                    <a:pt x="4" y="2"/>
                  </a:cubicBezTo>
                  <a:cubicBezTo>
                    <a:pt x="4" y="3"/>
                    <a:pt x="4" y="3"/>
                    <a:pt x="4" y="3"/>
                  </a:cubicBezTo>
                  <a:cubicBezTo>
                    <a:pt x="3" y="3"/>
                    <a:pt x="3" y="3"/>
                    <a:pt x="3" y="4"/>
                  </a:cubicBezTo>
                  <a:cubicBezTo>
                    <a:pt x="3" y="4"/>
                    <a:pt x="3" y="4"/>
                    <a:pt x="3" y="4"/>
                  </a:cubicBezTo>
                  <a:cubicBezTo>
                    <a:pt x="3" y="4"/>
                    <a:pt x="3" y="5"/>
                    <a:pt x="3" y="5"/>
                  </a:cubicBezTo>
                  <a:cubicBezTo>
                    <a:pt x="3" y="5"/>
                    <a:pt x="4" y="6"/>
                    <a:pt x="4" y="5"/>
                  </a:cubicBezTo>
                  <a:cubicBezTo>
                    <a:pt x="4" y="5"/>
                    <a:pt x="4" y="5"/>
                    <a:pt x="4" y="4"/>
                  </a:cubicBezTo>
                  <a:cubicBezTo>
                    <a:pt x="4" y="4"/>
                    <a:pt x="4" y="3"/>
                    <a:pt x="4" y="3"/>
                  </a:cubicBezTo>
                  <a:cubicBezTo>
                    <a:pt x="5" y="3"/>
                    <a:pt x="5" y="3"/>
                    <a:pt x="5" y="4"/>
                  </a:cubicBezTo>
                  <a:cubicBezTo>
                    <a:pt x="5" y="4"/>
                    <a:pt x="5" y="5"/>
                    <a:pt x="5" y="5"/>
                  </a:cubicBezTo>
                  <a:cubicBezTo>
                    <a:pt x="4" y="5"/>
                    <a:pt x="5" y="5"/>
                    <a:pt x="4" y="6"/>
                  </a:cubicBezTo>
                  <a:cubicBezTo>
                    <a:pt x="4" y="6"/>
                    <a:pt x="3" y="6"/>
                    <a:pt x="3" y="6"/>
                  </a:cubicBezTo>
                  <a:cubicBezTo>
                    <a:pt x="3" y="6"/>
                    <a:pt x="3" y="5"/>
                    <a:pt x="2" y="5"/>
                  </a:cubicBezTo>
                  <a:cubicBezTo>
                    <a:pt x="2" y="5"/>
                    <a:pt x="2" y="5"/>
                    <a:pt x="2" y="5"/>
                  </a:cubicBezTo>
                  <a:cubicBezTo>
                    <a:pt x="1" y="4"/>
                    <a:pt x="0" y="5"/>
                    <a:pt x="1" y="4"/>
                  </a:cubicBezTo>
                  <a:cubicBezTo>
                    <a:pt x="1" y="4"/>
                    <a:pt x="1" y="3"/>
                    <a:pt x="2" y="3"/>
                  </a:cubicBezTo>
                  <a:cubicBezTo>
                    <a:pt x="2" y="3"/>
                    <a:pt x="2" y="3"/>
                    <a:pt x="2"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4" name="Freeform 262"/>
            <p:cNvSpPr>
              <a:spLocks/>
            </p:cNvSpPr>
            <p:nvPr/>
          </p:nvSpPr>
          <p:spPr bwMode="auto">
            <a:xfrm>
              <a:off x="6369050" y="2827338"/>
              <a:ext cx="11113" cy="11113"/>
            </a:xfrm>
            <a:custGeom>
              <a:avLst/>
              <a:gdLst>
                <a:gd name="T0" fmla="*/ 0 w 7"/>
                <a:gd name="T1" fmla="*/ 5 h 8"/>
                <a:gd name="T2" fmla="*/ 1 w 7"/>
                <a:gd name="T3" fmla="*/ 3 h 8"/>
                <a:gd name="T4" fmla="*/ 2 w 7"/>
                <a:gd name="T5" fmla="*/ 3 h 8"/>
                <a:gd name="T6" fmla="*/ 3 w 7"/>
                <a:gd name="T7" fmla="*/ 2 h 8"/>
                <a:gd name="T8" fmla="*/ 3 w 7"/>
                <a:gd name="T9" fmla="*/ 2 h 8"/>
                <a:gd name="T10" fmla="*/ 4 w 7"/>
                <a:gd name="T11" fmla="*/ 1 h 8"/>
                <a:gd name="T12" fmla="*/ 4 w 7"/>
                <a:gd name="T13" fmla="*/ 1 h 8"/>
                <a:gd name="T14" fmla="*/ 5 w 7"/>
                <a:gd name="T15" fmla="*/ 1 h 8"/>
                <a:gd name="T16" fmla="*/ 6 w 7"/>
                <a:gd name="T17" fmla="*/ 1 h 8"/>
                <a:gd name="T18" fmla="*/ 7 w 7"/>
                <a:gd name="T19" fmla="*/ 1 h 8"/>
                <a:gd name="T20" fmla="*/ 6 w 7"/>
                <a:gd name="T21" fmla="*/ 2 h 8"/>
                <a:gd name="T22" fmla="*/ 6 w 7"/>
                <a:gd name="T23" fmla="*/ 3 h 8"/>
                <a:gd name="T24" fmla="*/ 6 w 7"/>
                <a:gd name="T25" fmla="*/ 5 h 8"/>
                <a:gd name="T26" fmla="*/ 6 w 7"/>
                <a:gd name="T27" fmla="*/ 5 h 8"/>
                <a:gd name="T28" fmla="*/ 6 w 7"/>
                <a:gd name="T29" fmla="*/ 3 h 8"/>
                <a:gd name="T30" fmla="*/ 5 w 7"/>
                <a:gd name="T31" fmla="*/ 4 h 8"/>
                <a:gd name="T32" fmla="*/ 5 w 7"/>
                <a:gd name="T33" fmla="*/ 5 h 8"/>
                <a:gd name="T34" fmla="*/ 4 w 7"/>
                <a:gd name="T35" fmla="*/ 5 h 8"/>
                <a:gd name="T36" fmla="*/ 3 w 7"/>
                <a:gd name="T37" fmla="*/ 5 h 8"/>
                <a:gd name="T38" fmla="*/ 3 w 7"/>
                <a:gd name="T39" fmla="*/ 5 h 8"/>
                <a:gd name="T40" fmla="*/ 3 w 7"/>
                <a:gd name="T41" fmla="*/ 6 h 8"/>
                <a:gd name="T42" fmla="*/ 3 w 7"/>
                <a:gd name="T43" fmla="*/ 7 h 8"/>
                <a:gd name="T44" fmla="*/ 3 w 7"/>
                <a:gd name="T45" fmla="*/ 7 h 8"/>
                <a:gd name="T46" fmla="*/ 2 w 7"/>
                <a:gd name="T47" fmla="*/ 7 h 8"/>
                <a:gd name="T48" fmla="*/ 1 w 7"/>
                <a:gd name="T49" fmla="*/ 7 h 8"/>
                <a:gd name="T50" fmla="*/ 1 w 7"/>
                <a:gd name="T51" fmla="*/ 6 h 8"/>
                <a:gd name="T52" fmla="*/ 1 w 7"/>
                <a:gd name="T53" fmla="*/ 6 h 8"/>
                <a:gd name="T54" fmla="*/ 0 w 7"/>
                <a:gd name="T5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8">
                  <a:moveTo>
                    <a:pt x="0" y="5"/>
                  </a:moveTo>
                  <a:cubicBezTo>
                    <a:pt x="1" y="4"/>
                    <a:pt x="1" y="3"/>
                    <a:pt x="1" y="3"/>
                  </a:cubicBezTo>
                  <a:cubicBezTo>
                    <a:pt x="2" y="3"/>
                    <a:pt x="2" y="3"/>
                    <a:pt x="2" y="3"/>
                  </a:cubicBezTo>
                  <a:cubicBezTo>
                    <a:pt x="3" y="2"/>
                    <a:pt x="3" y="2"/>
                    <a:pt x="3" y="2"/>
                  </a:cubicBezTo>
                  <a:cubicBezTo>
                    <a:pt x="3" y="2"/>
                    <a:pt x="3" y="2"/>
                    <a:pt x="3" y="2"/>
                  </a:cubicBezTo>
                  <a:cubicBezTo>
                    <a:pt x="4" y="1"/>
                    <a:pt x="4" y="1"/>
                    <a:pt x="4" y="1"/>
                  </a:cubicBezTo>
                  <a:cubicBezTo>
                    <a:pt x="4" y="1"/>
                    <a:pt x="4" y="1"/>
                    <a:pt x="4" y="1"/>
                  </a:cubicBezTo>
                  <a:cubicBezTo>
                    <a:pt x="5" y="1"/>
                    <a:pt x="5" y="1"/>
                    <a:pt x="5" y="1"/>
                  </a:cubicBezTo>
                  <a:cubicBezTo>
                    <a:pt x="6" y="1"/>
                    <a:pt x="6" y="1"/>
                    <a:pt x="6" y="1"/>
                  </a:cubicBezTo>
                  <a:cubicBezTo>
                    <a:pt x="6" y="1"/>
                    <a:pt x="7" y="0"/>
                    <a:pt x="7" y="1"/>
                  </a:cubicBezTo>
                  <a:cubicBezTo>
                    <a:pt x="7" y="2"/>
                    <a:pt x="6" y="1"/>
                    <a:pt x="6" y="2"/>
                  </a:cubicBezTo>
                  <a:cubicBezTo>
                    <a:pt x="6" y="3"/>
                    <a:pt x="6" y="3"/>
                    <a:pt x="6" y="3"/>
                  </a:cubicBezTo>
                  <a:cubicBezTo>
                    <a:pt x="6" y="4"/>
                    <a:pt x="6" y="4"/>
                    <a:pt x="6" y="5"/>
                  </a:cubicBezTo>
                  <a:cubicBezTo>
                    <a:pt x="6" y="5"/>
                    <a:pt x="6" y="6"/>
                    <a:pt x="6" y="5"/>
                  </a:cubicBezTo>
                  <a:cubicBezTo>
                    <a:pt x="6" y="4"/>
                    <a:pt x="6" y="3"/>
                    <a:pt x="6" y="3"/>
                  </a:cubicBezTo>
                  <a:cubicBezTo>
                    <a:pt x="6" y="3"/>
                    <a:pt x="5" y="3"/>
                    <a:pt x="5" y="4"/>
                  </a:cubicBezTo>
                  <a:cubicBezTo>
                    <a:pt x="5" y="4"/>
                    <a:pt x="5" y="4"/>
                    <a:pt x="5" y="5"/>
                  </a:cubicBezTo>
                  <a:cubicBezTo>
                    <a:pt x="5" y="5"/>
                    <a:pt x="5" y="5"/>
                    <a:pt x="4" y="5"/>
                  </a:cubicBezTo>
                  <a:cubicBezTo>
                    <a:pt x="4" y="5"/>
                    <a:pt x="3" y="5"/>
                    <a:pt x="3" y="5"/>
                  </a:cubicBezTo>
                  <a:cubicBezTo>
                    <a:pt x="3" y="5"/>
                    <a:pt x="3" y="4"/>
                    <a:pt x="3" y="5"/>
                  </a:cubicBezTo>
                  <a:cubicBezTo>
                    <a:pt x="3" y="6"/>
                    <a:pt x="3" y="6"/>
                    <a:pt x="3" y="6"/>
                  </a:cubicBezTo>
                  <a:cubicBezTo>
                    <a:pt x="3" y="7"/>
                    <a:pt x="3" y="6"/>
                    <a:pt x="3" y="7"/>
                  </a:cubicBezTo>
                  <a:cubicBezTo>
                    <a:pt x="3" y="7"/>
                    <a:pt x="3" y="7"/>
                    <a:pt x="3" y="7"/>
                  </a:cubicBezTo>
                  <a:cubicBezTo>
                    <a:pt x="2" y="8"/>
                    <a:pt x="2" y="7"/>
                    <a:pt x="2" y="7"/>
                  </a:cubicBezTo>
                  <a:cubicBezTo>
                    <a:pt x="1" y="7"/>
                    <a:pt x="1" y="8"/>
                    <a:pt x="1" y="7"/>
                  </a:cubicBezTo>
                  <a:cubicBezTo>
                    <a:pt x="1" y="7"/>
                    <a:pt x="1" y="6"/>
                    <a:pt x="1" y="6"/>
                  </a:cubicBezTo>
                  <a:cubicBezTo>
                    <a:pt x="1" y="6"/>
                    <a:pt x="1" y="6"/>
                    <a:pt x="1" y="6"/>
                  </a:cubicBezTo>
                  <a:cubicBezTo>
                    <a:pt x="1" y="5"/>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5" name="Freeform 263"/>
            <p:cNvSpPr>
              <a:spLocks/>
            </p:cNvSpPr>
            <p:nvPr/>
          </p:nvSpPr>
          <p:spPr bwMode="auto">
            <a:xfrm>
              <a:off x="6337300" y="2833688"/>
              <a:ext cx="19050" cy="14288"/>
            </a:xfrm>
            <a:custGeom>
              <a:avLst/>
              <a:gdLst>
                <a:gd name="T0" fmla="*/ 1 w 14"/>
                <a:gd name="T1" fmla="*/ 7 h 10"/>
                <a:gd name="T2" fmla="*/ 1 w 14"/>
                <a:gd name="T3" fmla="*/ 6 h 10"/>
                <a:gd name="T4" fmla="*/ 2 w 14"/>
                <a:gd name="T5" fmla="*/ 5 h 10"/>
                <a:gd name="T6" fmla="*/ 3 w 14"/>
                <a:gd name="T7" fmla="*/ 6 h 10"/>
                <a:gd name="T8" fmla="*/ 4 w 14"/>
                <a:gd name="T9" fmla="*/ 5 h 10"/>
                <a:gd name="T10" fmla="*/ 4 w 14"/>
                <a:gd name="T11" fmla="*/ 5 h 10"/>
                <a:gd name="T12" fmla="*/ 4 w 14"/>
                <a:gd name="T13" fmla="*/ 4 h 10"/>
                <a:gd name="T14" fmla="*/ 5 w 14"/>
                <a:gd name="T15" fmla="*/ 3 h 10"/>
                <a:gd name="T16" fmla="*/ 5 w 14"/>
                <a:gd name="T17" fmla="*/ 2 h 10"/>
                <a:gd name="T18" fmla="*/ 6 w 14"/>
                <a:gd name="T19" fmla="*/ 2 h 10"/>
                <a:gd name="T20" fmla="*/ 6 w 14"/>
                <a:gd name="T21" fmla="*/ 1 h 10"/>
                <a:gd name="T22" fmla="*/ 7 w 14"/>
                <a:gd name="T23" fmla="*/ 1 h 10"/>
                <a:gd name="T24" fmla="*/ 9 w 14"/>
                <a:gd name="T25" fmla="*/ 1 h 10"/>
                <a:gd name="T26" fmla="*/ 11 w 14"/>
                <a:gd name="T27" fmla="*/ 1 h 10"/>
                <a:gd name="T28" fmla="*/ 11 w 14"/>
                <a:gd name="T29" fmla="*/ 1 h 10"/>
                <a:gd name="T30" fmla="*/ 12 w 14"/>
                <a:gd name="T31" fmla="*/ 1 h 10"/>
                <a:gd name="T32" fmla="*/ 13 w 14"/>
                <a:gd name="T33" fmla="*/ 1 h 10"/>
                <a:gd name="T34" fmla="*/ 13 w 14"/>
                <a:gd name="T35" fmla="*/ 1 h 10"/>
                <a:gd name="T36" fmla="*/ 13 w 14"/>
                <a:gd name="T37" fmla="*/ 2 h 10"/>
                <a:gd name="T38" fmla="*/ 14 w 14"/>
                <a:gd name="T39" fmla="*/ 4 h 10"/>
                <a:gd name="T40" fmla="*/ 14 w 14"/>
                <a:gd name="T41" fmla="*/ 5 h 10"/>
                <a:gd name="T42" fmla="*/ 13 w 14"/>
                <a:gd name="T43" fmla="*/ 7 h 10"/>
                <a:gd name="T44" fmla="*/ 12 w 14"/>
                <a:gd name="T45" fmla="*/ 7 h 10"/>
                <a:gd name="T46" fmla="*/ 12 w 14"/>
                <a:gd name="T47" fmla="*/ 7 h 10"/>
                <a:gd name="T48" fmla="*/ 11 w 14"/>
                <a:gd name="T49" fmla="*/ 6 h 10"/>
                <a:gd name="T50" fmla="*/ 11 w 14"/>
                <a:gd name="T51" fmla="*/ 5 h 10"/>
                <a:gd name="T52" fmla="*/ 10 w 14"/>
                <a:gd name="T53" fmla="*/ 4 h 10"/>
                <a:gd name="T54" fmla="*/ 9 w 14"/>
                <a:gd name="T55" fmla="*/ 3 h 10"/>
                <a:gd name="T56" fmla="*/ 10 w 14"/>
                <a:gd name="T57" fmla="*/ 5 h 10"/>
                <a:gd name="T58" fmla="*/ 10 w 14"/>
                <a:gd name="T59" fmla="*/ 6 h 10"/>
                <a:gd name="T60" fmla="*/ 11 w 14"/>
                <a:gd name="T61" fmla="*/ 7 h 10"/>
                <a:gd name="T62" fmla="*/ 11 w 14"/>
                <a:gd name="T63" fmla="*/ 7 h 10"/>
                <a:gd name="T64" fmla="*/ 10 w 14"/>
                <a:gd name="T65" fmla="*/ 8 h 10"/>
                <a:gd name="T66" fmla="*/ 9 w 14"/>
                <a:gd name="T67" fmla="*/ 9 h 10"/>
                <a:gd name="T68" fmla="*/ 8 w 14"/>
                <a:gd name="T69" fmla="*/ 9 h 10"/>
                <a:gd name="T70" fmla="*/ 7 w 14"/>
                <a:gd name="T71" fmla="*/ 9 h 10"/>
                <a:gd name="T72" fmla="*/ 6 w 14"/>
                <a:gd name="T73" fmla="*/ 10 h 10"/>
                <a:gd name="T74" fmla="*/ 5 w 14"/>
                <a:gd name="T75" fmla="*/ 10 h 10"/>
                <a:gd name="T76" fmla="*/ 4 w 14"/>
                <a:gd name="T77" fmla="*/ 9 h 10"/>
                <a:gd name="T78" fmla="*/ 3 w 14"/>
                <a:gd name="T79" fmla="*/ 9 h 10"/>
                <a:gd name="T80" fmla="*/ 2 w 14"/>
                <a:gd name="T81" fmla="*/ 8 h 10"/>
                <a:gd name="T82" fmla="*/ 1 w 14"/>
                <a:gd name="T8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0">
                  <a:moveTo>
                    <a:pt x="1" y="7"/>
                  </a:moveTo>
                  <a:cubicBezTo>
                    <a:pt x="1" y="7"/>
                    <a:pt x="0" y="7"/>
                    <a:pt x="1" y="6"/>
                  </a:cubicBezTo>
                  <a:cubicBezTo>
                    <a:pt x="2" y="6"/>
                    <a:pt x="2" y="5"/>
                    <a:pt x="2" y="5"/>
                  </a:cubicBezTo>
                  <a:cubicBezTo>
                    <a:pt x="3" y="6"/>
                    <a:pt x="2" y="6"/>
                    <a:pt x="3" y="6"/>
                  </a:cubicBezTo>
                  <a:cubicBezTo>
                    <a:pt x="4" y="6"/>
                    <a:pt x="4" y="5"/>
                    <a:pt x="4" y="5"/>
                  </a:cubicBezTo>
                  <a:cubicBezTo>
                    <a:pt x="4" y="5"/>
                    <a:pt x="4" y="5"/>
                    <a:pt x="4" y="5"/>
                  </a:cubicBezTo>
                  <a:cubicBezTo>
                    <a:pt x="4" y="5"/>
                    <a:pt x="3" y="4"/>
                    <a:pt x="4" y="4"/>
                  </a:cubicBezTo>
                  <a:cubicBezTo>
                    <a:pt x="4" y="4"/>
                    <a:pt x="5" y="4"/>
                    <a:pt x="5" y="3"/>
                  </a:cubicBezTo>
                  <a:cubicBezTo>
                    <a:pt x="5" y="3"/>
                    <a:pt x="4" y="2"/>
                    <a:pt x="5" y="2"/>
                  </a:cubicBezTo>
                  <a:cubicBezTo>
                    <a:pt x="5" y="2"/>
                    <a:pt x="6" y="2"/>
                    <a:pt x="6" y="2"/>
                  </a:cubicBezTo>
                  <a:cubicBezTo>
                    <a:pt x="6" y="2"/>
                    <a:pt x="6" y="2"/>
                    <a:pt x="6" y="1"/>
                  </a:cubicBezTo>
                  <a:cubicBezTo>
                    <a:pt x="7" y="1"/>
                    <a:pt x="6" y="0"/>
                    <a:pt x="7" y="1"/>
                  </a:cubicBezTo>
                  <a:cubicBezTo>
                    <a:pt x="9" y="1"/>
                    <a:pt x="8" y="1"/>
                    <a:pt x="9" y="1"/>
                  </a:cubicBezTo>
                  <a:cubicBezTo>
                    <a:pt x="10" y="2"/>
                    <a:pt x="11" y="1"/>
                    <a:pt x="11" y="1"/>
                  </a:cubicBezTo>
                  <a:cubicBezTo>
                    <a:pt x="11" y="1"/>
                    <a:pt x="10" y="1"/>
                    <a:pt x="11" y="1"/>
                  </a:cubicBezTo>
                  <a:cubicBezTo>
                    <a:pt x="11" y="1"/>
                    <a:pt x="12" y="1"/>
                    <a:pt x="12" y="1"/>
                  </a:cubicBezTo>
                  <a:cubicBezTo>
                    <a:pt x="12" y="1"/>
                    <a:pt x="13" y="0"/>
                    <a:pt x="13" y="1"/>
                  </a:cubicBezTo>
                  <a:cubicBezTo>
                    <a:pt x="13" y="1"/>
                    <a:pt x="13" y="1"/>
                    <a:pt x="13" y="1"/>
                  </a:cubicBezTo>
                  <a:cubicBezTo>
                    <a:pt x="14" y="2"/>
                    <a:pt x="13" y="2"/>
                    <a:pt x="13" y="2"/>
                  </a:cubicBezTo>
                  <a:cubicBezTo>
                    <a:pt x="14" y="3"/>
                    <a:pt x="13" y="3"/>
                    <a:pt x="14" y="4"/>
                  </a:cubicBezTo>
                  <a:cubicBezTo>
                    <a:pt x="14" y="4"/>
                    <a:pt x="14" y="5"/>
                    <a:pt x="14" y="5"/>
                  </a:cubicBezTo>
                  <a:cubicBezTo>
                    <a:pt x="14" y="6"/>
                    <a:pt x="13" y="7"/>
                    <a:pt x="13" y="7"/>
                  </a:cubicBezTo>
                  <a:cubicBezTo>
                    <a:pt x="13" y="7"/>
                    <a:pt x="13" y="8"/>
                    <a:pt x="12" y="7"/>
                  </a:cubicBezTo>
                  <a:cubicBezTo>
                    <a:pt x="12" y="7"/>
                    <a:pt x="12" y="7"/>
                    <a:pt x="12" y="7"/>
                  </a:cubicBezTo>
                  <a:cubicBezTo>
                    <a:pt x="11" y="6"/>
                    <a:pt x="11" y="6"/>
                    <a:pt x="11" y="6"/>
                  </a:cubicBezTo>
                  <a:cubicBezTo>
                    <a:pt x="11" y="5"/>
                    <a:pt x="11" y="5"/>
                    <a:pt x="11" y="5"/>
                  </a:cubicBezTo>
                  <a:cubicBezTo>
                    <a:pt x="10" y="5"/>
                    <a:pt x="10" y="4"/>
                    <a:pt x="10" y="4"/>
                  </a:cubicBezTo>
                  <a:cubicBezTo>
                    <a:pt x="10" y="4"/>
                    <a:pt x="9" y="2"/>
                    <a:pt x="9" y="3"/>
                  </a:cubicBezTo>
                  <a:cubicBezTo>
                    <a:pt x="10" y="4"/>
                    <a:pt x="10" y="4"/>
                    <a:pt x="10" y="5"/>
                  </a:cubicBezTo>
                  <a:cubicBezTo>
                    <a:pt x="10" y="5"/>
                    <a:pt x="10" y="5"/>
                    <a:pt x="10" y="6"/>
                  </a:cubicBezTo>
                  <a:cubicBezTo>
                    <a:pt x="10" y="6"/>
                    <a:pt x="11" y="6"/>
                    <a:pt x="11" y="7"/>
                  </a:cubicBezTo>
                  <a:cubicBezTo>
                    <a:pt x="11" y="7"/>
                    <a:pt x="11" y="7"/>
                    <a:pt x="11" y="7"/>
                  </a:cubicBezTo>
                  <a:cubicBezTo>
                    <a:pt x="11" y="8"/>
                    <a:pt x="10" y="8"/>
                    <a:pt x="10" y="8"/>
                  </a:cubicBezTo>
                  <a:cubicBezTo>
                    <a:pt x="10" y="9"/>
                    <a:pt x="10" y="9"/>
                    <a:pt x="9" y="9"/>
                  </a:cubicBezTo>
                  <a:cubicBezTo>
                    <a:pt x="9" y="10"/>
                    <a:pt x="9" y="9"/>
                    <a:pt x="8" y="9"/>
                  </a:cubicBezTo>
                  <a:cubicBezTo>
                    <a:pt x="7" y="10"/>
                    <a:pt x="8" y="9"/>
                    <a:pt x="7" y="9"/>
                  </a:cubicBezTo>
                  <a:cubicBezTo>
                    <a:pt x="6" y="9"/>
                    <a:pt x="7" y="10"/>
                    <a:pt x="6" y="10"/>
                  </a:cubicBezTo>
                  <a:cubicBezTo>
                    <a:pt x="6" y="10"/>
                    <a:pt x="5" y="10"/>
                    <a:pt x="5" y="10"/>
                  </a:cubicBezTo>
                  <a:cubicBezTo>
                    <a:pt x="5" y="10"/>
                    <a:pt x="4" y="9"/>
                    <a:pt x="4" y="9"/>
                  </a:cubicBezTo>
                  <a:cubicBezTo>
                    <a:pt x="4" y="9"/>
                    <a:pt x="3" y="9"/>
                    <a:pt x="3" y="9"/>
                  </a:cubicBezTo>
                  <a:cubicBezTo>
                    <a:pt x="3" y="8"/>
                    <a:pt x="2" y="8"/>
                    <a:pt x="2" y="8"/>
                  </a:cubicBezTo>
                  <a:cubicBezTo>
                    <a:pt x="2" y="8"/>
                    <a:pt x="1" y="7"/>
                    <a:pt x="1"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6" name="Freeform 264"/>
            <p:cNvSpPr>
              <a:spLocks/>
            </p:cNvSpPr>
            <p:nvPr/>
          </p:nvSpPr>
          <p:spPr bwMode="auto">
            <a:xfrm>
              <a:off x="6354763" y="2835275"/>
              <a:ext cx="9525" cy="12700"/>
            </a:xfrm>
            <a:custGeom>
              <a:avLst/>
              <a:gdLst>
                <a:gd name="T0" fmla="*/ 2 w 7"/>
                <a:gd name="T1" fmla="*/ 2 h 9"/>
                <a:gd name="T2" fmla="*/ 3 w 7"/>
                <a:gd name="T3" fmla="*/ 1 h 9"/>
                <a:gd name="T4" fmla="*/ 4 w 7"/>
                <a:gd name="T5" fmla="*/ 0 h 9"/>
                <a:gd name="T6" fmla="*/ 4 w 7"/>
                <a:gd name="T7" fmla="*/ 1 h 9"/>
                <a:gd name="T8" fmla="*/ 6 w 7"/>
                <a:gd name="T9" fmla="*/ 1 h 9"/>
                <a:gd name="T10" fmla="*/ 6 w 7"/>
                <a:gd name="T11" fmla="*/ 3 h 9"/>
                <a:gd name="T12" fmla="*/ 6 w 7"/>
                <a:gd name="T13" fmla="*/ 4 h 9"/>
                <a:gd name="T14" fmla="*/ 6 w 7"/>
                <a:gd name="T15" fmla="*/ 6 h 9"/>
                <a:gd name="T16" fmla="*/ 6 w 7"/>
                <a:gd name="T17" fmla="*/ 7 h 9"/>
                <a:gd name="T18" fmla="*/ 6 w 7"/>
                <a:gd name="T19" fmla="*/ 8 h 9"/>
                <a:gd name="T20" fmla="*/ 4 w 7"/>
                <a:gd name="T21" fmla="*/ 8 h 9"/>
                <a:gd name="T22" fmla="*/ 3 w 7"/>
                <a:gd name="T23" fmla="*/ 8 h 9"/>
                <a:gd name="T24" fmla="*/ 2 w 7"/>
                <a:gd name="T25" fmla="*/ 8 h 9"/>
                <a:gd name="T26" fmla="*/ 1 w 7"/>
                <a:gd name="T27" fmla="*/ 8 h 9"/>
                <a:gd name="T28" fmla="*/ 1 w 7"/>
                <a:gd name="T29" fmla="*/ 7 h 9"/>
                <a:gd name="T30" fmla="*/ 3 w 7"/>
                <a:gd name="T31" fmla="*/ 7 h 9"/>
                <a:gd name="T32" fmla="*/ 4 w 7"/>
                <a:gd name="T33" fmla="*/ 6 h 9"/>
                <a:gd name="T34" fmla="*/ 4 w 7"/>
                <a:gd name="T35" fmla="*/ 6 h 9"/>
                <a:gd name="T36" fmla="*/ 3 w 7"/>
                <a:gd name="T37" fmla="*/ 6 h 9"/>
                <a:gd name="T38" fmla="*/ 1 w 7"/>
                <a:gd name="T39" fmla="*/ 6 h 9"/>
                <a:gd name="T40" fmla="*/ 1 w 7"/>
                <a:gd name="T41" fmla="*/ 6 h 9"/>
                <a:gd name="T42" fmla="*/ 2 w 7"/>
                <a:gd name="T43" fmla="*/ 6 h 9"/>
                <a:gd name="T44" fmla="*/ 3 w 7"/>
                <a:gd name="T45" fmla="*/ 5 h 9"/>
                <a:gd name="T46" fmla="*/ 3 w 7"/>
                <a:gd name="T47" fmla="*/ 4 h 9"/>
                <a:gd name="T48" fmla="*/ 4 w 7"/>
                <a:gd name="T49" fmla="*/ 3 h 9"/>
                <a:gd name="T50" fmla="*/ 4 w 7"/>
                <a:gd name="T51" fmla="*/ 3 h 9"/>
                <a:gd name="T52" fmla="*/ 5 w 7"/>
                <a:gd name="T53" fmla="*/ 3 h 9"/>
                <a:gd name="T54" fmla="*/ 4 w 7"/>
                <a:gd name="T55" fmla="*/ 3 h 9"/>
                <a:gd name="T56" fmla="*/ 3 w 7"/>
                <a:gd name="T57" fmla="*/ 3 h 9"/>
                <a:gd name="T58" fmla="*/ 3 w 7"/>
                <a:gd name="T59" fmla="*/ 3 h 9"/>
                <a:gd name="T60" fmla="*/ 2 w 7"/>
                <a:gd name="T61" fmla="*/ 3 h 9"/>
                <a:gd name="T62" fmla="*/ 2 w 7"/>
                <a:gd name="T6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9">
                  <a:moveTo>
                    <a:pt x="2" y="2"/>
                  </a:moveTo>
                  <a:cubicBezTo>
                    <a:pt x="2" y="2"/>
                    <a:pt x="2" y="2"/>
                    <a:pt x="3" y="1"/>
                  </a:cubicBezTo>
                  <a:cubicBezTo>
                    <a:pt x="3" y="1"/>
                    <a:pt x="4" y="0"/>
                    <a:pt x="4" y="0"/>
                  </a:cubicBezTo>
                  <a:cubicBezTo>
                    <a:pt x="4" y="1"/>
                    <a:pt x="4" y="1"/>
                    <a:pt x="4" y="1"/>
                  </a:cubicBezTo>
                  <a:cubicBezTo>
                    <a:pt x="4" y="1"/>
                    <a:pt x="6" y="1"/>
                    <a:pt x="6" y="1"/>
                  </a:cubicBezTo>
                  <a:cubicBezTo>
                    <a:pt x="6" y="2"/>
                    <a:pt x="5" y="2"/>
                    <a:pt x="6" y="3"/>
                  </a:cubicBezTo>
                  <a:cubicBezTo>
                    <a:pt x="6" y="3"/>
                    <a:pt x="6" y="4"/>
                    <a:pt x="6" y="4"/>
                  </a:cubicBezTo>
                  <a:cubicBezTo>
                    <a:pt x="6" y="5"/>
                    <a:pt x="6" y="5"/>
                    <a:pt x="6" y="6"/>
                  </a:cubicBezTo>
                  <a:cubicBezTo>
                    <a:pt x="6" y="6"/>
                    <a:pt x="6" y="7"/>
                    <a:pt x="6" y="7"/>
                  </a:cubicBezTo>
                  <a:cubicBezTo>
                    <a:pt x="6" y="7"/>
                    <a:pt x="7" y="8"/>
                    <a:pt x="6" y="8"/>
                  </a:cubicBezTo>
                  <a:cubicBezTo>
                    <a:pt x="6" y="8"/>
                    <a:pt x="5" y="8"/>
                    <a:pt x="4" y="8"/>
                  </a:cubicBezTo>
                  <a:cubicBezTo>
                    <a:pt x="4" y="8"/>
                    <a:pt x="4" y="8"/>
                    <a:pt x="3" y="8"/>
                  </a:cubicBezTo>
                  <a:cubicBezTo>
                    <a:pt x="3" y="8"/>
                    <a:pt x="3" y="9"/>
                    <a:pt x="2" y="8"/>
                  </a:cubicBezTo>
                  <a:cubicBezTo>
                    <a:pt x="1" y="8"/>
                    <a:pt x="1" y="8"/>
                    <a:pt x="1" y="8"/>
                  </a:cubicBezTo>
                  <a:cubicBezTo>
                    <a:pt x="1" y="8"/>
                    <a:pt x="0" y="8"/>
                    <a:pt x="1" y="7"/>
                  </a:cubicBezTo>
                  <a:cubicBezTo>
                    <a:pt x="3" y="7"/>
                    <a:pt x="3" y="7"/>
                    <a:pt x="3" y="7"/>
                  </a:cubicBezTo>
                  <a:cubicBezTo>
                    <a:pt x="3" y="7"/>
                    <a:pt x="4" y="6"/>
                    <a:pt x="4" y="6"/>
                  </a:cubicBezTo>
                  <a:cubicBezTo>
                    <a:pt x="4" y="6"/>
                    <a:pt x="5" y="6"/>
                    <a:pt x="4" y="6"/>
                  </a:cubicBezTo>
                  <a:cubicBezTo>
                    <a:pt x="4" y="5"/>
                    <a:pt x="3" y="6"/>
                    <a:pt x="3" y="6"/>
                  </a:cubicBezTo>
                  <a:cubicBezTo>
                    <a:pt x="2" y="6"/>
                    <a:pt x="2" y="6"/>
                    <a:pt x="1" y="6"/>
                  </a:cubicBezTo>
                  <a:cubicBezTo>
                    <a:pt x="1" y="6"/>
                    <a:pt x="0" y="7"/>
                    <a:pt x="1" y="6"/>
                  </a:cubicBezTo>
                  <a:cubicBezTo>
                    <a:pt x="2" y="6"/>
                    <a:pt x="2" y="6"/>
                    <a:pt x="2" y="6"/>
                  </a:cubicBezTo>
                  <a:cubicBezTo>
                    <a:pt x="2" y="5"/>
                    <a:pt x="2" y="5"/>
                    <a:pt x="3" y="5"/>
                  </a:cubicBezTo>
                  <a:cubicBezTo>
                    <a:pt x="3" y="4"/>
                    <a:pt x="3" y="4"/>
                    <a:pt x="3" y="4"/>
                  </a:cubicBezTo>
                  <a:cubicBezTo>
                    <a:pt x="3" y="4"/>
                    <a:pt x="3" y="4"/>
                    <a:pt x="4" y="3"/>
                  </a:cubicBezTo>
                  <a:cubicBezTo>
                    <a:pt x="4" y="3"/>
                    <a:pt x="4" y="3"/>
                    <a:pt x="4" y="3"/>
                  </a:cubicBezTo>
                  <a:cubicBezTo>
                    <a:pt x="5" y="3"/>
                    <a:pt x="5" y="3"/>
                    <a:pt x="5" y="3"/>
                  </a:cubicBezTo>
                  <a:cubicBezTo>
                    <a:pt x="5" y="3"/>
                    <a:pt x="4" y="2"/>
                    <a:pt x="4" y="3"/>
                  </a:cubicBezTo>
                  <a:cubicBezTo>
                    <a:pt x="3" y="3"/>
                    <a:pt x="3" y="3"/>
                    <a:pt x="3" y="3"/>
                  </a:cubicBezTo>
                  <a:cubicBezTo>
                    <a:pt x="3" y="3"/>
                    <a:pt x="3" y="3"/>
                    <a:pt x="3" y="3"/>
                  </a:cubicBezTo>
                  <a:cubicBezTo>
                    <a:pt x="2" y="3"/>
                    <a:pt x="2" y="3"/>
                    <a:pt x="2" y="3"/>
                  </a:cubicBezTo>
                  <a:cubicBezTo>
                    <a:pt x="2" y="3"/>
                    <a:pt x="2" y="3"/>
                    <a:pt x="2"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7" name="Freeform 265"/>
            <p:cNvSpPr>
              <a:spLocks/>
            </p:cNvSpPr>
            <p:nvPr/>
          </p:nvSpPr>
          <p:spPr bwMode="auto">
            <a:xfrm>
              <a:off x="6380163" y="2846388"/>
              <a:ext cx="1588" cy="1588"/>
            </a:xfrm>
            <a:custGeom>
              <a:avLst/>
              <a:gdLst>
                <a:gd name="T0" fmla="*/ 0 w 2"/>
                <a:gd name="T1" fmla="*/ 1 h 2"/>
                <a:gd name="T2" fmla="*/ 0 w 2"/>
                <a:gd name="T3" fmla="*/ 0 h 2"/>
                <a:gd name="T4" fmla="*/ 1 w 2"/>
                <a:gd name="T5" fmla="*/ 0 h 2"/>
                <a:gd name="T6" fmla="*/ 2 w 2"/>
                <a:gd name="T7" fmla="*/ 0 h 2"/>
                <a:gd name="T8" fmla="*/ 1 w 2"/>
                <a:gd name="T9" fmla="*/ 1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0"/>
                    <a:pt x="0" y="0"/>
                  </a:cubicBezTo>
                  <a:cubicBezTo>
                    <a:pt x="1" y="0"/>
                    <a:pt x="1" y="0"/>
                    <a:pt x="1" y="0"/>
                  </a:cubicBezTo>
                  <a:cubicBezTo>
                    <a:pt x="1" y="0"/>
                    <a:pt x="2" y="0"/>
                    <a:pt x="2" y="0"/>
                  </a:cubicBezTo>
                  <a:cubicBezTo>
                    <a:pt x="2" y="1"/>
                    <a:pt x="2" y="1"/>
                    <a:pt x="1" y="1"/>
                  </a:cubicBezTo>
                  <a:cubicBezTo>
                    <a:pt x="1" y="2"/>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8" name="Freeform 266"/>
            <p:cNvSpPr>
              <a:spLocks/>
            </p:cNvSpPr>
            <p:nvPr/>
          </p:nvSpPr>
          <p:spPr bwMode="auto">
            <a:xfrm>
              <a:off x="6376988" y="2849563"/>
              <a:ext cx="3175" cy="3175"/>
            </a:xfrm>
            <a:custGeom>
              <a:avLst/>
              <a:gdLst>
                <a:gd name="T0" fmla="*/ 1 w 2"/>
                <a:gd name="T1" fmla="*/ 0 h 2"/>
                <a:gd name="T2" fmla="*/ 1 w 2"/>
                <a:gd name="T3" fmla="*/ 1 h 2"/>
                <a:gd name="T4" fmla="*/ 1 w 2"/>
                <a:gd name="T5" fmla="*/ 2 h 2"/>
                <a:gd name="T6" fmla="*/ 2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0"/>
                    <a:pt x="1" y="1"/>
                  </a:cubicBezTo>
                  <a:cubicBezTo>
                    <a:pt x="1" y="2"/>
                    <a:pt x="1" y="2"/>
                    <a:pt x="1" y="2"/>
                  </a:cubicBezTo>
                  <a:cubicBezTo>
                    <a:pt x="1" y="2"/>
                    <a:pt x="2" y="2"/>
                    <a:pt x="2" y="2"/>
                  </a:cubicBezTo>
                  <a:cubicBezTo>
                    <a:pt x="2" y="2"/>
                    <a:pt x="2" y="1"/>
                    <a:pt x="2" y="1"/>
                  </a:cubicBezTo>
                  <a:cubicBezTo>
                    <a:pt x="1" y="1"/>
                    <a:pt x="1" y="0"/>
                    <a:pt x="1" y="0"/>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267"/>
            <p:cNvSpPr>
              <a:spLocks/>
            </p:cNvSpPr>
            <p:nvPr/>
          </p:nvSpPr>
          <p:spPr bwMode="auto">
            <a:xfrm>
              <a:off x="6373813" y="2846388"/>
              <a:ext cx="3175" cy="3175"/>
            </a:xfrm>
            <a:custGeom>
              <a:avLst/>
              <a:gdLst>
                <a:gd name="T0" fmla="*/ 1 w 2"/>
                <a:gd name="T1" fmla="*/ 0 h 2"/>
                <a:gd name="T2" fmla="*/ 1 w 2"/>
                <a:gd name="T3" fmla="*/ 1 h 2"/>
                <a:gd name="T4" fmla="*/ 1 w 2"/>
                <a:gd name="T5" fmla="*/ 2 h 2"/>
                <a:gd name="T6" fmla="*/ 2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0" y="1"/>
                    <a:pt x="1" y="1"/>
                  </a:cubicBezTo>
                  <a:cubicBezTo>
                    <a:pt x="1" y="2"/>
                    <a:pt x="1" y="2"/>
                    <a:pt x="1" y="2"/>
                  </a:cubicBezTo>
                  <a:cubicBezTo>
                    <a:pt x="1" y="2"/>
                    <a:pt x="2" y="1"/>
                    <a:pt x="2" y="1"/>
                  </a:cubicBezTo>
                  <a:cubicBezTo>
                    <a:pt x="2" y="1"/>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0" name="Freeform 268"/>
            <p:cNvSpPr>
              <a:spLocks/>
            </p:cNvSpPr>
            <p:nvPr/>
          </p:nvSpPr>
          <p:spPr bwMode="auto">
            <a:xfrm>
              <a:off x="6410325" y="2855913"/>
              <a:ext cx="1588" cy="1588"/>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269"/>
            <p:cNvSpPr>
              <a:spLocks/>
            </p:cNvSpPr>
            <p:nvPr/>
          </p:nvSpPr>
          <p:spPr bwMode="auto">
            <a:xfrm>
              <a:off x="6408738" y="2857500"/>
              <a:ext cx="1588" cy="1588"/>
            </a:xfrm>
            <a:custGeom>
              <a:avLst/>
              <a:gdLst>
                <a:gd name="T0" fmla="*/ 1 w 1"/>
                <a:gd name="T1" fmla="*/ 1 h 2"/>
                <a:gd name="T2" fmla="*/ 0 w 1"/>
                <a:gd name="T3" fmla="*/ 2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0" y="2"/>
                    <a:pt x="0" y="2"/>
                  </a:cubicBezTo>
                  <a:cubicBezTo>
                    <a:pt x="0" y="2"/>
                    <a:pt x="0" y="2"/>
                    <a:pt x="0" y="2"/>
                  </a:cubicBezTo>
                  <a:cubicBezTo>
                    <a:pt x="1" y="2"/>
                    <a:pt x="1" y="2"/>
                    <a:pt x="1" y="2"/>
                  </a:cubicBezTo>
                  <a:cubicBezTo>
                    <a:pt x="1" y="2"/>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2" name="Freeform 270"/>
            <p:cNvSpPr>
              <a:spLocks/>
            </p:cNvSpPr>
            <p:nvPr/>
          </p:nvSpPr>
          <p:spPr bwMode="auto">
            <a:xfrm>
              <a:off x="6299200" y="2651125"/>
              <a:ext cx="207963" cy="55563"/>
            </a:xfrm>
            <a:custGeom>
              <a:avLst/>
              <a:gdLst>
                <a:gd name="T0" fmla="*/ 67 w 148"/>
                <a:gd name="T1" fmla="*/ 5 h 39"/>
                <a:gd name="T2" fmla="*/ 77 w 148"/>
                <a:gd name="T3" fmla="*/ 4 h 39"/>
                <a:gd name="T4" fmla="*/ 89 w 148"/>
                <a:gd name="T5" fmla="*/ 1 h 39"/>
                <a:gd name="T6" fmla="*/ 98 w 148"/>
                <a:gd name="T7" fmla="*/ 5 h 39"/>
                <a:gd name="T8" fmla="*/ 103 w 148"/>
                <a:gd name="T9" fmla="*/ 10 h 39"/>
                <a:gd name="T10" fmla="*/ 112 w 148"/>
                <a:gd name="T11" fmla="*/ 9 h 39"/>
                <a:gd name="T12" fmla="*/ 116 w 148"/>
                <a:gd name="T13" fmla="*/ 15 h 39"/>
                <a:gd name="T14" fmla="*/ 126 w 148"/>
                <a:gd name="T15" fmla="*/ 17 h 39"/>
                <a:gd name="T16" fmla="*/ 135 w 148"/>
                <a:gd name="T17" fmla="*/ 13 h 39"/>
                <a:gd name="T18" fmla="*/ 142 w 148"/>
                <a:gd name="T19" fmla="*/ 13 h 39"/>
                <a:gd name="T20" fmla="*/ 148 w 148"/>
                <a:gd name="T21" fmla="*/ 20 h 39"/>
                <a:gd name="T22" fmla="*/ 140 w 148"/>
                <a:gd name="T23" fmla="*/ 25 h 39"/>
                <a:gd name="T24" fmla="*/ 132 w 148"/>
                <a:gd name="T25" fmla="*/ 27 h 39"/>
                <a:gd name="T26" fmla="*/ 125 w 148"/>
                <a:gd name="T27" fmla="*/ 29 h 39"/>
                <a:gd name="T28" fmla="*/ 116 w 148"/>
                <a:gd name="T29" fmla="*/ 26 h 39"/>
                <a:gd name="T30" fmla="*/ 109 w 148"/>
                <a:gd name="T31" fmla="*/ 23 h 39"/>
                <a:gd name="T32" fmla="*/ 101 w 148"/>
                <a:gd name="T33" fmla="*/ 21 h 39"/>
                <a:gd name="T34" fmla="*/ 94 w 148"/>
                <a:gd name="T35" fmla="*/ 18 h 39"/>
                <a:gd name="T36" fmla="*/ 85 w 148"/>
                <a:gd name="T37" fmla="*/ 12 h 39"/>
                <a:gd name="T38" fmla="*/ 79 w 148"/>
                <a:gd name="T39" fmla="*/ 17 h 39"/>
                <a:gd name="T40" fmla="*/ 70 w 148"/>
                <a:gd name="T41" fmla="*/ 23 h 39"/>
                <a:gd name="T42" fmla="*/ 60 w 148"/>
                <a:gd name="T43" fmla="*/ 23 h 39"/>
                <a:gd name="T44" fmla="*/ 49 w 148"/>
                <a:gd name="T45" fmla="*/ 24 h 39"/>
                <a:gd name="T46" fmla="*/ 6 w 148"/>
                <a:gd name="T47" fmla="*/ 34 h 39"/>
                <a:gd name="T48" fmla="*/ 2 w 148"/>
                <a:gd name="T49" fmla="*/ 37 h 39"/>
                <a:gd name="T50" fmla="*/ 1 w 148"/>
                <a:gd name="T51" fmla="*/ 33 h 39"/>
                <a:gd name="T52" fmla="*/ 1 w 148"/>
                <a:gd name="T53" fmla="*/ 28 h 39"/>
                <a:gd name="T54" fmla="*/ 0 w 148"/>
                <a:gd name="T55" fmla="*/ 22 h 39"/>
                <a:gd name="T56" fmla="*/ 5 w 148"/>
                <a:gd name="T57" fmla="*/ 18 h 39"/>
                <a:gd name="T58" fmla="*/ 10 w 148"/>
                <a:gd name="T59" fmla="*/ 18 h 39"/>
                <a:gd name="T60" fmla="*/ 10 w 148"/>
                <a:gd name="T61" fmla="*/ 19 h 39"/>
                <a:gd name="T62" fmla="*/ 12 w 148"/>
                <a:gd name="T63" fmla="*/ 25 h 39"/>
                <a:gd name="T64" fmla="*/ 14 w 148"/>
                <a:gd name="T65" fmla="*/ 26 h 39"/>
                <a:gd name="T66" fmla="*/ 20 w 148"/>
                <a:gd name="T67" fmla="*/ 28 h 39"/>
                <a:gd name="T68" fmla="*/ 21 w 148"/>
                <a:gd name="T69" fmla="*/ 27 h 39"/>
                <a:gd name="T70" fmla="*/ 25 w 148"/>
                <a:gd name="T71" fmla="*/ 26 h 39"/>
                <a:gd name="T72" fmla="*/ 29 w 148"/>
                <a:gd name="T73" fmla="*/ 25 h 39"/>
                <a:gd name="T74" fmla="*/ 32 w 148"/>
                <a:gd name="T75" fmla="*/ 21 h 39"/>
                <a:gd name="T76" fmla="*/ 37 w 148"/>
                <a:gd name="T77" fmla="*/ 20 h 39"/>
                <a:gd name="T78" fmla="*/ 45 w 148"/>
                <a:gd name="T79" fmla="*/ 19 h 39"/>
                <a:gd name="T80" fmla="*/ 52 w 148"/>
                <a:gd name="T81" fmla="*/ 19 h 39"/>
                <a:gd name="T82" fmla="*/ 57 w 148"/>
                <a:gd name="T83" fmla="*/ 18 h 39"/>
                <a:gd name="T84" fmla="*/ 62 w 148"/>
                <a:gd name="T85" fmla="*/ 15 h 39"/>
                <a:gd name="T86" fmla="*/ 64 w 148"/>
                <a:gd name="T87" fmla="*/ 16 h 39"/>
                <a:gd name="T88" fmla="*/ 58 w 148"/>
                <a:gd name="T89" fmla="*/ 17 h 39"/>
                <a:gd name="T90" fmla="*/ 52 w 148"/>
                <a:gd name="T91" fmla="*/ 18 h 39"/>
                <a:gd name="T92" fmla="*/ 44 w 148"/>
                <a:gd name="T93" fmla="*/ 18 h 39"/>
                <a:gd name="T94" fmla="*/ 35 w 148"/>
                <a:gd name="T95" fmla="*/ 19 h 39"/>
                <a:gd name="T96" fmla="*/ 32 w 148"/>
                <a:gd name="T97" fmla="*/ 19 h 39"/>
                <a:gd name="T98" fmla="*/ 28 w 148"/>
                <a:gd name="T99" fmla="*/ 21 h 39"/>
                <a:gd name="T100" fmla="*/ 25 w 148"/>
                <a:gd name="T101" fmla="*/ 23 h 39"/>
                <a:gd name="T102" fmla="*/ 21 w 148"/>
                <a:gd name="T103" fmla="*/ 25 h 39"/>
                <a:gd name="T104" fmla="*/ 15 w 148"/>
                <a:gd name="T105" fmla="*/ 23 h 39"/>
                <a:gd name="T106" fmla="*/ 16 w 148"/>
                <a:gd name="T107" fmla="*/ 19 h 39"/>
                <a:gd name="T108" fmla="*/ 14 w 148"/>
                <a:gd name="T10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8" h="39">
                  <a:moveTo>
                    <a:pt x="13" y="12"/>
                  </a:moveTo>
                  <a:cubicBezTo>
                    <a:pt x="65" y="11"/>
                    <a:pt x="65" y="11"/>
                    <a:pt x="65" y="11"/>
                  </a:cubicBezTo>
                  <a:cubicBezTo>
                    <a:pt x="65" y="11"/>
                    <a:pt x="65" y="9"/>
                    <a:pt x="65" y="7"/>
                  </a:cubicBezTo>
                  <a:cubicBezTo>
                    <a:pt x="66" y="6"/>
                    <a:pt x="66" y="6"/>
                    <a:pt x="67" y="5"/>
                  </a:cubicBezTo>
                  <a:cubicBezTo>
                    <a:pt x="67" y="4"/>
                    <a:pt x="68" y="4"/>
                    <a:pt x="68" y="3"/>
                  </a:cubicBezTo>
                  <a:cubicBezTo>
                    <a:pt x="69" y="3"/>
                    <a:pt x="70" y="2"/>
                    <a:pt x="72" y="1"/>
                  </a:cubicBezTo>
                  <a:cubicBezTo>
                    <a:pt x="73" y="0"/>
                    <a:pt x="74" y="1"/>
                    <a:pt x="74" y="2"/>
                  </a:cubicBezTo>
                  <a:cubicBezTo>
                    <a:pt x="75" y="2"/>
                    <a:pt x="75" y="3"/>
                    <a:pt x="77" y="4"/>
                  </a:cubicBezTo>
                  <a:cubicBezTo>
                    <a:pt x="78" y="4"/>
                    <a:pt x="78" y="3"/>
                    <a:pt x="79" y="2"/>
                  </a:cubicBezTo>
                  <a:cubicBezTo>
                    <a:pt x="79" y="2"/>
                    <a:pt x="80" y="1"/>
                    <a:pt x="82" y="1"/>
                  </a:cubicBezTo>
                  <a:cubicBezTo>
                    <a:pt x="83" y="0"/>
                    <a:pt x="84" y="0"/>
                    <a:pt x="85" y="0"/>
                  </a:cubicBezTo>
                  <a:cubicBezTo>
                    <a:pt x="86" y="0"/>
                    <a:pt x="86" y="0"/>
                    <a:pt x="89" y="1"/>
                  </a:cubicBezTo>
                  <a:cubicBezTo>
                    <a:pt x="91" y="2"/>
                    <a:pt x="89" y="1"/>
                    <a:pt x="91" y="0"/>
                  </a:cubicBezTo>
                  <a:cubicBezTo>
                    <a:pt x="92" y="0"/>
                    <a:pt x="92" y="0"/>
                    <a:pt x="93" y="0"/>
                  </a:cubicBezTo>
                  <a:cubicBezTo>
                    <a:pt x="95" y="0"/>
                    <a:pt x="95" y="1"/>
                    <a:pt x="95" y="2"/>
                  </a:cubicBezTo>
                  <a:cubicBezTo>
                    <a:pt x="96" y="3"/>
                    <a:pt x="98" y="5"/>
                    <a:pt x="98" y="5"/>
                  </a:cubicBezTo>
                  <a:cubicBezTo>
                    <a:pt x="98" y="5"/>
                    <a:pt x="98" y="7"/>
                    <a:pt x="98" y="7"/>
                  </a:cubicBezTo>
                  <a:cubicBezTo>
                    <a:pt x="98" y="8"/>
                    <a:pt x="99" y="9"/>
                    <a:pt x="99" y="9"/>
                  </a:cubicBezTo>
                  <a:cubicBezTo>
                    <a:pt x="101" y="10"/>
                    <a:pt x="101" y="10"/>
                    <a:pt x="101" y="10"/>
                  </a:cubicBezTo>
                  <a:cubicBezTo>
                    <a:pt x="101" y="10"/>
                    <a:pt x="102" y="10"/>
                    <a:pt x="103" y="10"/>
                  </a:cubicBezTo>
                  <a:cubicBezTo>
                    <a:pt x="104" y="10"/>
                    <a:pt x="103" y="9"/>
                    <a:pt x="104" y="8"/>
                  </a:cubicBezTo>
                  <a:cubicBezTo>
                    <a:pt x="105" y="7"/>
                    <a:pt x="105" y="8"/>
                    <a:pt x="107" y="7"/>
                  </a:cubicBezTo>
                  <a:cubicBezTo>
                    <a:pt x="108" y="7"/>
                    <a:pt x="108" y="8"/>
                    <a:pt x="109" y="8"/>
                  </a:cubicBezTo>
                  <a:cubicBezTo>
                    <a:pt x="110" y="8"/>
                    <a:pt x="111" y="9"/>
                    <a:pt x="112" y="9"/>
                  </a:cubicBezTo>
                  <a:cubicBezTo>
                    <a:pt x="113" y="9"/>
                    <a:pt x="113" y="10"/>
                    <a:pt x="113" y="11"/>
                  </a:cubicBezTo>
                  <a:cubicBezTo>
                    <a:pt x="114" y="11"/>
                    <a:pt x="114" y="12"/>
                    <a:pt x="114" y="13"/>
                  </a:cubicBezTo>
                  <a:cubicBezTo>
                    <a:pt x="114" y="14"/>
                    <a:pt x="114" y="14"/>
                    <a:pt x="114" y="14"/>
                  </a:cubicBezTo>
                  <a:cubicBezTo>
                    <a:pt x="114" y="14"/>
                    <a:pt x="115" y="15"/>
                    <a:pt x="116" y="15"/>
                  </a:cubicBezTo>
                  <a:cubicBezTo>
                    <a:pt x="116" y="15"/>
                    <a:pt x="117" y="16"/>
                    <a:pt x="118" y="17"/>
                  </a:cubicBezTo>
                  <a:cubicBezTo>
                    <a:pt x="119" y="17"/>
                    <a:pt x="120" y="18"/>
                    <a:pt x="120" y="19"/>
                  </a:cubicBezTo>
                  <a:cubicBezTo>
                    <a:pt x="121" y="19"/>
                    <a:pt x="122" y="18"/>
                    <a:pt x="123" y="17"/>
                  </a:cubicBezTo>
                  <a:cubicBezTo>
                    <a:pt x="124" y="16"/>
                    <a:pt x="124" y="17"/>
                    <a:pt x="126" y="17"/>
                  </a:cubicBezTo>
                  <a:cubicBezTo>
                    <a:pt x="127" y="17"/>
                    <a:pt x="127" y="16"/>
                    <a:pt x="128" y="15"/>
                  </a:cubicBezTo>
                  <a:cubicBezTo>
                    <a:pt x="129" y="14"/>
                    <a:pt x="129" y="15"/>
                    <a:pt x="130" y="15"/>
                  </a:cubicBezTo>
                  <a:cubicBezTo>
                    <a:pt x="131" y="15"/>
                    <a:pt x="131" y="14"/>
                    <a:pt x="132" y="14"/>
                  </a:cubicBezTo>
                  <a:cubicBezTo>
                    <a:pt x="133" y="13"/>
                    <a:pt x="134" y="13"/>
                    <a:pt x="135" y="13"/>
                  </a:cubicBezTo>
                  <a:cubicBezTo>
                    <a:pt x="135" y="13"/>
                    <a:pt x="136" y="13"/>
                    <a:pt x="137" y="13"/>
                  </a:cubicBezTo>
                  <a:cubicBezTo>
                    <a:pt x="137" y="12"/>
                    <a:pt x="138" y="12"/>
                    <a:pt x="139" y="12"/>
                  </a:cubicBezTo>
                  <a:cubicBezTo>
                    <a:pt x="140" y="11"/>
                    <a:pt x="140" y="12"/>
                    <a:pt x="140" y="12"/>
                  </a:cubicBezTo>
                  <a:cubicBezTo>
                    <a:pt x="141" y="13"/>
                    <a:pt x="141" y="13"/>
                    <a:pt x="142" y="13"/>
                  </a:cubicBezTo>
                  <a:cubicBezTo>
                    <a:pt x="143" y="13"/>
                    <a:pt x="143" y="14"/>
                    <a:pt x="144" y="15"/>
                  </a:cubicBezTo>
                  <a:cubicBezTo>
                    <a:pt x="144" y="16"/>
                    <a:pt x="144" y="16"/>
                    <a:pt x="145" y="16"/>
                  </a:cubicBezTo>
                  <a:cubicBezTo>
                    <a:pt x="146" y="17"/>
                    <a:pt x="146" y="17"/>
                    <a:pt x="147" y="18"/>
                  </a:cubicBezTo>
                  <a:cubicBezTo>
                    <a:pt x="147" y="18"/>
                    <a:pt x="147" y="19"/>
                    <a:pt x="148" y="20"/>
                  </a:cubicBezTo>
                  <a:cubicBezTo>
                    <a:pt x="148" y="21"/>
                    <a:pt x="147" y="22"/>
                    <a:pt x="147" y="22"/>
                  </a:cubicBezTo>
                  <a:cubicBezTo>
                    <a:pt x="146" y="23"/>
                    <a:pt x="146" y="24"/>
                    <a:pt x="145" y="24"/>
                  </a:cubicBezTo>
                  <a:cubicBezTo>
                    <a:pt x="145" y="25"/>
                    <a:pt x="143" y="25"/>
                    <a:pt x="142" y="25"/>
                  </a:cubicBezTo>
                  <a:cubicBezTo>
                    <a:pt x="141" y="25"/>
                    <a:pt x="141" y="25"/>
                    <a:pt x="140" y="25"/>
                  </a:cubicBezTo>
                  <a:cubicBezTo>
                    <a:pt x="139" y="26"/>
                    <a:pt x="139" y="26"/>
                    <a:pt x="138" y="26"/>
                  </a:cubicBezTo>
                  <a:cubicBezTo>
                    <a:pt x="138" y="26"/>
                    <a:pt x="137" y="26"/>
                    <a:pt x="136" y="26"/>
                  </a:cubicBezTo>
                  <a:cubicBezTo>
                    <a:pt x="136" y="26"/>
                    <a:pt x="135" y="27"/>
                    <a:pt x="134" y="27"/>
                  </a:cubicBezTo>
                  <a:cubicBezTo>
                    <a:pt x="134" y="27"/>
                    <a:pt x="133" y="27"/>
                    <a:pt x="132" y="27"/>
                  </a:cubicBezTo>
                  <a:cubicBezTo>
                    <a:pt x="131" y="27"/>
                    <a:pt x="131" y="28"/>
                    <a:pt x="131" y="28"/>
                  </a:cubicBezTo>
                  <a:cubicBezTo>
                    <a:pt x="130" y="29"/>
                    <a:pt x="129" y="29"/>
                    <a:pt x="129" y="29"/>
                  </a:cubicBezTo>
                  <a:cubicBezTo>
                    <a:pt x="128" y="30"/>
                    <a:pt x="127" y="29"/>
                    <a:pt x="126" y="29"/>
                  </a:cubicBezTo>
                  <a:cubicBezTo>
                    <a:pt x="126" y="29"/>
                    <a:pt x="125" y="29"/>
                    <a:pt x="125" y="29"/>
                  </a:cubicBezTo>
                  <a:cubicBezTo>
                    <a:pt x="124" y="29"/>
                    <a:pt x="124" y="29"/>
                    <a:pt x="122" y="29"/>
                  </a:cubicBezTo>
                  <a:cubicBezTo>
                    <a:pt x="121" y="29"/>
                    <a:pt x="121" y="29"/>
                    <a:pt x="120" y="29"/>
                  </a:cubicBezTo>
                  <a:cubicBezTo>
                    <a:pt x="119" y="29"/>
                    <a:pt x="119" y="29"/>
                    <a:pt x="118" y="28"/>
                  </a:cubicBezTo>
                  <a:cubicBezTo>
                    <a:pt x="116" y="28"/>
                    <a:pt x="116" y="27"/>
                    <a:pt x="116" y="26"/>
                  </a:cubicBezTo>
                  <a:cubicBezTo>
                    <a:pt x="116" y="26"/>
                    <a:pt x="115" y="26"/>
                    <a:pt x="115" y="26"/>
                  </a:cubicBezTo>
                  <a:cubicBezTo>
                    <a:pt x="114" y="26"/>
                    <a:pt x="113" y="25"/>
                    <a:pt x="112" y="25"/>
                  </a:cubicBezTo>
                  <a:cubicBezTo>
                    <a:pt x="112" y="25"/>
                    <a:pt x="111" y="25"/>
                    <a:pt x="110" y="24"/>
                  </a:cubicBezTo>
                  <a:cubicBezTo>
                    <a:pt x="110" y="23"/>
                    <a:pt x="109" y="23"/>
                    <a:pt x="109" y="23"/>
                  </a:cubicBezTo>
                  <a:cubicBezTo>
                    <a:pt x="109" y="23"/>
                    <a:pt x="108" y="24"/>
                    <a:pt x="107" y="24"/>
                  </a:cubicBezTo>
                  <a:cubicBezTo>
                    <a:pt x="107" y="24"/>
                    <a:pt x="105" y="24"/>
                    <a:pt x="104" y="23"/>
                  </a:cubicBezTo>
                  <a:cubicBezTo>
                    <a:pt x="103" y="23"/>
                    <a:pt x="102" y="23"/>
                    <a:pt x="101" y="22"/>
                  </a:cubicBezTo>
                  <a:cubicBezTo>
                    <a:pt x="100" y="22"/>
                    <a:pt x="101" y="21"/>
                    <a:pt x="101" y="21"/>
                  </a:cubicBezTo>
                  <a:cubicBezTo>
                    <a:pt x="100" y="20"/>
                    <a:pt x="100" y="20"/>
                    <a:pt x="100" y="20"/>
                  </a:cubicBezTo>
                  <a:cubicBezTo>
                    <a:pt x="99" y="20"/>
                    <a:pt x="97" y="19"/>
                    <a:pt x="97" y="19"/>
                  </a:cubicBezTo>
                  <a:cubicBezTo>
                    <a:pt x="96" y="19"/>
                    <a:pt x="96" y="19"/>
                    <a:pt x="96" y="18"/>
                  </a:cubicBezTo>
                  <a:cubicBezTo>
                    <a:pt x="96" y="18"/>
                    <a:pt x="95" y="18"/>
                    <a:pt x="94" y="18"/>
                  </a:cubicBezTo>
                  <a:cubicBezTo>
                    <a:pt x="94" y="18"/>
                    <a:pt x="93" y="18"/>
                    <a:pt x="93" y="18"/>
                  </a:cubicBezTo>
                  <a:cubicBezTo>
                    <a:pt x="92" y="18"/>
                    <a:pt x="91" y="17"/>
                    <a:pt x="91" y="17"/>
                  </a:cubicBezTo>
                  <a:cubicBezTo>
                    <a:pt x="91" y="17"/>
                    <a:pt x="88" y="16"/>
                    <a:pt x="87" y="15"/>
                  </a:cubicBezTo>
                  <a:cubicBezTo>
                    <a:pt x="86" y="15"/>
                    <a:pt x="85" y="13"/>
                    <a:pt x="85" y="12"/>
                  </a:cubicBezTo>
                  <a:cubicBezTo>
                    <a:pt x="84" y="11"/>
                    <a:pt x="83" y="11"/>
                    <a:pt x="83" y="11"/>
                  </a:cubicBezTo>
                  <a:cubicBezTo>
                    <a:pt x="81" y="12"/>
                    <a:pt x="81" y="12"/>
                    <a:pt x="81" y="12"/>
                  </a:cubicBezTo>
                  <a:cubicBezTo>
                    <a:pt x="81" y="12"/>
                    <a:pt x="79" y="13"/>
                    <a:pt x="79" y="14"/>
                  </a:cubicBezTo>
                  <a:cubicBezTo>
                    <a:pt x="78" y="16"/>
                    <a:pt x="79" y="16"/>
                    <a:pt x="79" y="17"/>
                  </a:cubicBezTo>
                  <a:cubicBezTo>
                    <a:pt x="79" y="18"/>
                    <a:pt x="78" y="19"/>
                    <a:pt x="78" y="20"/>
                  </a:cubicBezTo>
                  <a:cubicBezTo>
                    <a:pt x="78" y="21"/>
                    <a:pt x="77" y="21"/>
                    <a:pt x="76" y="22"/>
                  </a:cubicBezTo>
                  <a:cubicBezTo>
                    <a:pt x="76" y="22"/>
                    <a:pt x="75" y="22"/>
                    <a:pt x="74" y="22"/>
                  </a:cubicBezTo>
                  <a:cubicBezTo>
                    <a:pt x="73" y="22"/>
                    <a:pt x="71" y="23"/>
                    <a:pt x="70" y="23"/>
                  </a:cubicBezTo>
                  <a:cubicBezTo>
                    <a:pt x="69" y="23"/>
                    <a:pt x="66" y="22"/>
                    <a:pt x="65" y="22"/>
                  </a:cubicBezTo>
                  <a:cubicBezTo>
                    <a:pt x="64" y="21"/>
                    <a:pt x="63" y="21"/>
                    <a:pt x="63" y="22"/>
                  </a:cubicBezTo>
                  <a:cubicBezTo>
                    <a:pt x="63" y="22"/>
                    <a:pt x="62" y="22"/>
                    <a:pt x="61" y="23"/>
                  </a:cubicBezTo>
                  <a:cubicBezTo>
                    <a:pt x="61" y="23"/>
                    <a:pt x="60" y="23"/>
                    <a:pt x="60" y="23"/>
                  </a:cubicBezTo>
                  <a:cubicBezTo>
                    <a:pt x="59" y="23"/>
                    <a:pt x="58" y="23"/>
                    <a:pt x="58" y="23"/>
                  </a:cubicBezTo>
                  <a:cubicBezTo>
                    <a:pt x="57" y="23"/>
                    <a:pt x="55" y="22"/>
                    <a:pt x="55" y="22"/>
                  </a:cubicBezTo>
                  <a:cubicBezTo>
                    <a:pt x="54" y="24"/>
                    <a:pt x="54" y="24"/>
                    <a:pt x="54" y="24"/>
                  </a:cubicBezTo>
                  <a:cubicBezTo>
                    <a:pt x="49" y="24"/>
                    <a:pt x="49" y="24"/>
                    <a:pt x="49" y="24"/>
                  </a:cubicBezTo>
                  <a:cubicBezTo>
                    <a:pt x="49" y="33"/>
                    <a:pt x="49" y="33"/>
                    <a:pt x="49" y="33"/>
                  </a:cubicBezTo>
                  <a:cubicBezTo>
                    <a:pt x="8" y="33"/>
                    <a:pt x="8" y="33"/>
                    <a:pt x="8" y="33"/>
                  </a:cubicBezTo>
                  <a:cubicBezTo>
                    <a:pt x="8" y="33"/>
                    <a:pt x="6" y="33"/>
                    <a:pt x="6" y="33"/>
                  </a:cubicBezTo>
                  <a:cubicBezTo>
                    <a:pt x="6" y="33"/>
                    <a:pt x="6" y="34"/>
                    <a:pt x="6" y="34"/>
                  </a:cubicBezTo>
                  <a:cubicBezTo>
                    <a:pt x="6" y="35"/>
                    <a:pt x="5" y="35"/>
                    <a:pt x="5" y="35"/>
                  </a:cubicBezTo>
                  <a:cubicBezTo>
                    <a:pt x="5" y="36"/>
                    <a:pt x="4" y="36"/>
                    <a:pt x="4" y="37"/>
                  </a:cubicBezTo>
                  <a:cubicBezTo>
                    <a:pt x="4" y="37"/>
                    <a:pt x="3" y="38"/>
                    <a:pt x="3" y="38"/>
                  </a:cubicBezTo>
                  <a:cubicBezTo>
                    <a:pt x="3" y="39"/>
                    <a:pt x="2" y="38"/>
                    <a:pt x="2" y="37"/>
                  </a:cubicBezTo>
                  <a:cubicBezTo>
                    <a:pt x="2" y="37"/>
                    <a:pt x="2" y="36"/>
                    <a:pt x="2" y="36"/>
                  </a:cubicBezTo>
                  <a:cubicBezTo>
                    <a:pt x="2" y="36"/>
                    <a:pt x="2" y="36"/>
                    <a:pt x="2" y="35"/>
                  </a:cubicBezTo>
                  <a:cubicBezTo>
                    <a:pt x="2" y="34"/>
                    <a:pt x="2" y="34"/>
                    <a:pt x="2" y="33"/>
                  </a:cubicBezTo>
                  <a:cubicBezTo>
                    <a:pt x="1" y="33"/>
                    <a:pt x="1" y="33"/>
                    <a:pt x="1" y="33"/>
                  </a:cubicBezTo>
                  <a:cubicBezTo>
                    <a:pt x="1" y="32"/>
                    <a:pt x="2" y="31"/>
                    <a:pt x="2" y="31"/>
                  </a:cubicBezTo>
                  <a:cubicBezTo>
                    <a:pt x="1" y="31"/>
                    <a:pt x="1" y="31"/>
                    <a:pt x="1" y="30"/>
                  </a:cubicBezTo>
                  <a:cubicBezTo>
                    <a:pt x="1" y="29"/>
                    <a:pt x="1" y="28"/>
                    <a:pt x="1" y="28"/>
                  </a:cubicBezTo>
                  <a:cubicBezTo>
                    <a:pt x="1" y="28"/>
                    <a:pt x="1" y="28"/>
                    <a:pt x="1" y="28"/>
                  </a:cubicBezTo>
                  <a:cubicBezTo>
                    <a:pt x="1" y="28"/>
                    <a:pt x="0" y="27"/>
                    <a:pt x="0" y="26"/>
                  </a:cubicBezTo>
                  <a:cubicBezTo>
                    <a:pt x="0" y="25"/>
                    <a:pt x="0" y="25"/>
                    <a:pt x="0" y="25"/>
                  </a:cubicBezTo>
                  <a:cubicBezTo>
                    <a:pt x="0" y="25"/>
                    <a:pt x="0" y="25"/>
                    <a:pt x="0" y="24"/>
                  </a:cubicBezTo>
                  <a:cubicBezTo>
                    <a:pt x="0" y="23"/>
                    <a:pt x="0" y="23"/>
                    <a:pt x="0" y="22"/>
                  </a:cubicBezTo>
                  <a:cubicBezTo>
                    <a:pt x="1" y="22"/>
                    <a:pt x="0" y="22"/>
                    <a:pt x="1" y="21"/>
                  </a:cubicBezTo>
                  <a:cubicBezTo>
                    <a:pt x="2" y="21"/>
                    <a:pt x="2" y="21"/>
                    <a:pt x="3" y="20"/>
                  </a:cubicBezTo>
                  <a:cubicBezTo>
                    <a:pt x="3" y="20"/>
                    <a:pt x="4" y="20"/>
                    <a:pt x="4" y="19"/>
                  </a:cubicBezTo>
                  <a:cubicBezTo>
                    <a:pt x="4" y="19"/>
                    <a:pt x="4" y="18"/>
                    <a:pt x="5" y="18"/>
                  </a:cubicBezTo>
                  <a:cubicBezTo>
                    <a:pt x="5" y="18"/>
                    <a:pt x="6" y="17"/>
                    <a:pt x="6" y="17"/>
                  </a:cubicBezTo>
                  <a:cubicBezTo>
                    <a:pt x="7" y="17"/>
                    <a:pt x="6" y="17"/>
                    <a:pt x="7" y="17"/>
                  </a:cubicBezTo>
                  <a:cubicBezTo>
                    <a:pt x="7" y="17"/>
                    <a:pt x="8" y="17"/>
                    <a:pt x="9" y="17"/>
                  </a:cubicBezTo>
                  <a:cubicBezTo>
                    <a:pt x="9" y="18"/>
                    <a:pt x="10" y="18"/>
                    <a:pt x="10" y="18"/>
                  </a:cubicBezTo>
                  <a:cubicBezTo>
                    <a:pt x="10" y="18"/>
                    <a:pt x="11" y="17"/>
                    <a:pt x="11" y="18"/>
                  </a:cubicBezTo>
                  <a:cubicBezTo>
                    <a:pt x="12" y="18"/>
                    <a:pt x="13" y="18"/>
                    <a:pt x="12" y="18"/>
                  </a:cubicBezTo>
                  <a:cubicBezTo>
                    <a:pt x="11" y="19"/>
                    <a:pt x="11" y="19"/>
                    <a:pt x="11" y="19"/>
                  </a:cubicBezTo>
                  <a:cubicBezTo>
                    <a:pt x="10" y="19"/>
                    <a:pt x="10" y="19"/>
                    <a:pt x="10" y="19"/>
                  </a:cubicBezTo>
                  <a:cubicBezTo>
                    <a:pt x="10" y="20"/>
                    <a:pt x="10" y="20"/>
                    <a:pt x="10" y="20"/>
                  </a:cubicBezTo>
                  <a:cubicBezTo>
                    <a:pt x="11" y="21"/>
                    <a:pt x="11" y="20"/>
                    <a:pt x="11" y="21"/>
                  </a:cubicBezTo>
                  <a:cubicBezTo>
                    <a:pt x="12" y="23"/>
                    <a:pt x="12" y="23"/>
                    <a:pt x="12" y="23"/>
                  </a:cubicBezTo>
                  <a:cubicBezTo>
                    <a:pt x="12" y="24"/>
                    <a:pt x="11" y="24"/>
                    <a:pt x="12" y="25"/>
                  </a:cubicBezTo>
                  <a:cubicBezTo>
                    <a:pt x="12" y="25"/>
                    <a:pt x="13" y="25"/>
                    <a:pt x="13" y="25"/>
                  </a:cubicBezTo>
                  <a:cubicBezTo>
                    <a:pt x="13" y="25"/>
                    <a:pt x="13" y="25"/>
                    <a:pt x="13" y="25"/>
                  </a:cubicBezTo>
                  <a:cubicBezTo>
                    <a:pt x="14" y="26"/>
                    <a:pt x="14" y="26"/>
                    <a:pt x="14" y="26"/>
                  </a:cubicBezTo>
                  <a:cubicBezTo>
                    <a:pt x="14" y="26"/>
                    <a:pt x="14" y="26"/>
                    <a:pt x="14" y="26"/>
                  </a:cubicBezTo>
                  <a:cubicBezTo>
                    <a:pt x="15" y="26"/>
                    <a:pt x="16" y="26"/>
                    <a:pt x="17" y="27"/>
                  </a:cubicBezTo>
                  <a:cubicBezTo>
                    <a:pt x="17" y="27"/>
                    <a:pt x="17" y="27"/>
                    <a:pt x="17" y="28"/>
                  </a:cubicBezTo>
                  <a:cubicBezTo>
                    <a:pt x="18" y="28"/>
                    <a:pt x="18" y="28"/>
                    <a:pt x="18" y="28"/>
                  </a:cubicBezTo>
                  <a:cubicBezTo>
                    <a:pt x="19" y="28"/>
                    <a:pt x="20" y="28"/>
                    <a:pt x="20" y="28"/>
                  </a:cubicBezTo>
                  <a:cubicBezTo>
                    <a:pt x="18" y="28"/>
                    <a:pt x="18" y="28"/>
                    <a:pt x="18" y="28"/>
                  </a:cubicBezTo>
                  <a:cubicBezTo>
                    <a:pt x="18" y="28"/>
                    <a:pt x="20" y="27"/>
                    <a:pt x="20" y="27"/>
                  </a:cubicBezTo>
                  <a:cubicBezTo>
                    <a:pt x="20" y="27"/>
                    <a:pt x="20" y="27"/>
                    <a:pt x="21" y="27"/>
                  </a:cubicBezTo>
                  <a:cubicBezTo>
                    <a:pt x="21" y="27"/>
                    <a:pt x="21" y="26"/>
                    <a:pt x="21" y="27"/>
                  </a:cubicBezTo>
                  <a:cubicBezTo>
                    <a:pt x="22" y="28"/>
                    <a:pt x="22" y="28"/>
                    <a:pt x="22" y="28"/>
                  </a:cubicBezTo>
                  <a:cubicBezTo>
                    <a:pt x="22" y="27"/>
                    <a:pt x="23" y="27"/>
                    <a:pt x="23" y="27"/>
                  </a:cubicBezTo>
                  <a:cubicBezTo>
                    <a:pt x="23" y="26"/>
                    <a:pt x="24" y="26"/>
                    <a:pt x="24" y="26"/>
                  </a:cubicBezTo>
                  <a:cubicBezTo>
                    <a:pt x="24" y="26"/>
                    <a:pt x="24" y="26"/>
                    <a:pt x="25" y="26"/>
                  </a:cubicBezTo>
                  <a:cubicBezTo>
                    <a:pt x="25" y="26"/>
                    <a:pt x="26" y="26"/>
                    <a:pt x="26" y="26"/>
                  </a:cubicBezTo>
                  <a:cubicBezTo>
                    <a:pt x="26" y="26"/>
                    <a:pt x="26" y="25"/>
                    <a:pt x="27" y="25"/>
                  </a:cubicBezTo>
                  <a:cubicBezTo>
                    <a:pt x="27" y="25"/>
                    <a:pt x="27" y="25"/>
                    <a:pt x="28" y="25"/>
                  </a:cubicBezTo>
                  <a:cubicBezTo>
                    <a:pt x="28" y="25"/>
                    <a:pt x="29" y="25"/>
                    <a:pt x="29" y="25"/>
                  </a:cubicBezTo>
                  <a:cubicBezTo>
                    <a:pt x="29" y="25"/>
                    <a:pt x="29" y="25"/>
                    <a:pt x="29" y="24"/>
                  </a:cubicBezTo>
                  <a:cubicBezTo>
                    <a:pt x="29" y="24"/>
                    <a:pt x="28" y="24"/>
                    <a:pt x="29" y="23"/>
                  </a:cubicBezTo>
                  <a:cubicBezTo>
                    <a:pt x="29" y="23"/>
                    <a:pt x="30" y="22"/>
                    <a:pt x="31" y="22"/>
                  </a:cubicBezTo>
                  <a:cubicBezTo>
                    <a:pt x="31" y="21"/>
                    <a:pt x="31" y="21"/>
                    <a:pt x="32" y="21"/>
                  </a:cubicBezTo>
                  <a:cubicBezTo>
                    <a:pt x="32" y="20"/>
                    <a:pt x="32" y="19"/>
                    <a:pt x="32" y="19"/>
                  </a:cubicBezTo>
                  <a:cubicBezTo>
                    <a:pt x="33" y="19"/>
                    <a:pt x="33" y="19"/>
                    <a:pt x="34" y="20"/>
                  </a:cubicBezTo>
                  <a:cubicBezTo>
                    <a:pt x="35" y="20"/>
                    <a:pt x="35" y="20"/>
                    <a:pt x="36" y="20"/>
                  </a:cubicBezTo>
                  <a:cubicBezTo>
                    <a:pt x="36" y="20"/>
                    <a:pt x="36" y="21"/>
                    <a:pt x="37" y="20"/>
                  </a:cubicBezTo>
                  <a:cubicBezTo>
                    <a:pt x="39" y="20"/>
                    <a:pt x="38" y="20"/>
                    <a:pt x="39" y="20"/>
                  </a:cubicBezTo>
                  <a:cubicBezTo>
                    <a:pt x="40" y="20"/>
                    <a:pt x="40" y="20"/>
                    <a:pt x="41" y="20"/>
                  </a:cubicBezTo>
                  <a:cubicBezTo>
                    <a:pt x="42" y="20"/>
                    <a:pt x="43" y="20"/>
                    <a:pt x="43" y="20"/>
                  </a:cubicBezTo>
                  <a:cubicBezTo>
                    <a:pt x="44" y="20"/>
                    <a:pt x="45" y="20"/>
                    <a:pt x="45" y="19"/>
                  </a:cubicBezTo>
                  <a:cubicBezTo>
                    <a:pt x="46" y="19"/>
                    <a:pt x="46" y="19"/>
                    <a:pt x="46" y="19"/>
                  </a:cubicBezTo>
                  <a:cubicBezTo>
                    <a:pt x="47" y="18"/>
                    <a:pt x="46" y="18"/>
                    <a:pt x="47" y="18"/>
                  </a:cubicBezTo>
                  <a:cubicBezTo>
                    <a:pt x="49" y="19"/>
                    <a:pt x="50" y="19"/>
                    <a:pt x="50" y="19"/>
                  </a:cubicBezTo>
                  <a:cubicBezTo>
                    <a:pt x="50" y="19"/>
                    <a:pt x="51" y="19"/>
                    <a:pt x="52" y="19"/>
                  </a:cubicBezTo>
                  <a:cubicBezTo>
                    <a:pt x="52" y="19"/>
                    <a:pt x="52" y="19"/>
                    <a:pt x="53" y="18"/>
                  </a:cubicBezTo>
                  <a:cubicBezTo>
                    <a:pt x="54" y="18"/>
                    <a:pt x="54" y="18"/>
                    <a:pt x="55" y="18"/>
                  </a:cubicBezTo>
                  <a:cubicBezTo>
                    <a:pt x="56" y="17"/>
                    <a:pt x="56" y="16"/>
                    <a:pt x="57" y="17"/>
                  </a:cubicBezTo>
                  <a:cubicBezTo>
                    <a:pt x="57" y="18"/>
                    <a:pt x="57" y="18"/>
                    <a:pt x="57" y="18"/>
                  </a:cubicBezTo>
                  <a:cubicBezTo>
                    <a:pt x="58" y="18"/>
                    <a:pt x="58" y="18"/>
                    <a:pt x="59" y="18"/>
                  </a:cubicBezTo>
                  <a:cubicBezTo>
                    <a:pt x="59" y="17"/>
                    <a:pt x="60" y="17"/>
                    <a:pt x="60" y="17"/>
                  </a:cubicBezTo>
                  <a:cubicBezTo>
                    <a:pt x="60" y="17"/>
                    <a:pt x="60" y="16"/>
                    <a:pt x="61" y="16"/>
                  </a:cubicBezTo>
                  <a:cubicBezTo>
                    <a:pt x="61" y="16"/>
                    <a:pt x="62" y="15"/>
                    <a:pt x="62" y="15"/>
                  </a:cubicBezTo>
                  <a:cubicBezTo>
                    <a:pt x="63" y="16"/>
                    <a:pt x="62" y="16"/>
                    <a:pt x="63" y="16"/>
                  </a:cubicBezTo>
                  <a:cubicBezTo>
                    <a:pt x="64" y="16"/>
                    <a:pt x="64" y="17"/>
                    <a:pt x="65" y="17"/>
                  </a:cubicBezTo>
                  <a:cubicBezTo>
                    <a:pt x="65" y="16"/>
                    <a:pt x="65" y="16"/>
                    <a:pt x="65" y="16"/>
                  </a:cubicBezTo>
                  <a:cubicBezTo>
                    <a:pt x="65" y="16"/>
                    <a:pt x="64" y="16"/>
                    <a:pt x="64" y="16"/>
                  </a:cubicBezTo>
                  <a:cubicBezTo>
                    <a:pt x="63" y="16"/>
                    <a:pt x="62" y="15"/>
                    <a:pt x="62" y="15"/>
                  </a:cubicBezTo>
                  <a:cubicBezTo>
                    <a:pt x="62" y="15"/>
                    <a:pt x="61" y="15"/>
                    <a:pt x="61" y="15"/>
                  </a:cubicBezTo>
                  <a:cubicBezTo>
                    <a:pt x="60" y="16"/>
                    <a:pt x="60" y="16"/>
                    <a:pt x="59" y="16"/>
                  </a:cubicBezTo>
                  <a:cubicBezTo>
                    <a:pt x="59" y="17"/>
                    <a:pt x="59" y="17"/>
                    <a:pt x="58" y="17"/>
                  </a:cubicBezTo>
                  <a:cubicBezTo>
                    <a:pt x="58" y="17"/>
                    <a:pt x="58" y="17"/>
                    <a:pt x="57" y="17"/>
                  </a:cubicBezTo>
                  <a:cubicBezTo>
                    <a:pt x="57" y="16"/>
                    <a:pt x="56" y="16"/>
                    <a:pt x="56" y="16"/>
                  </a:cubicBezTo>
                  <a:cubicBezTo>
                    <a:pt x="55" y="16"/>
                    <a:pt x="55" y="16"/>
                    <a:pt x="54" y="17"/>
                  </a:cubicBezTo>
                  <a:cubicBezTo>
                    <a:pt x="53" y="17"/>
                    <a:pt x="52" y="18"/>
                    <a:pt x="52" y="18"/>
                  </a:cubicBezTo>
                  <a:cubicBezTo>
                    <a:pt x="51" y="18"/>
                    <a:pt x="51" y="18"/>
                    <a:pt x="50" y="18"/>
                  </a:cubicBezTo>
                  <a:cubicBezTo>
                    <a:pt x="49" y="18"/>
                    <a:pt x="48" y="18"/>
                    <a:pt x="48" y="18"/>
                  </a:cubicBezTo>
                  <a:cubicBezTo>
                    <a:pt x="48" y="18"/>
                    <a:pt x="47" y="17"/>
                    <a:pt x="46" y="18"/>
                  </a:cubicBezTo>
                  <a:cubicBezTo>
                    <a:pt x="46" y="18"/>
                    <a:pt x="45" y="18"/>
                    <a:pt x="44" y="18"/>
                  </a:cubicBezTo>
                  <a:cubicBezTo>
                    <a:pt x="44" y="19"/>
                    <a:pt x="44" y="19"/>
                    <a:pt x="43" y="19"/>
                  </a:cubicBezTo>
                  <a:cubicBezTo>
                    <a:pt x="41" y="19"/>
                    <a:pt x="39" y="19"/>
                    <a:pt x="38" y="19"/>
                  </a:cubicBezTo>
                  <a:cubicBezTo>
                    <a:pt x="38" y="19"/>
                    <a:pt x="37" y="19"/>
                    <a:pt x="37" y="19"/>
                  </a:cubicBezTo>
                  <a:cubicBezTo>
                    <a:pt x="36" y="19"/>
                    <a:pt x="36" y="19"/>
                    <a:pt x="35" y="19"/>
                  </a:cubicBezTo>
                  <a:cubicBezTo>
                    <a:pt x="35" y="19"/>
                    <a:pt x="34" y="19"/>
                    <a:pt x="34" y="19"/>
                  </a:cubicBezTo>
                  <a:cubicBezTo>
                    <a:pt x="34" y="18"/>
                    <a:pt x="34" y="18"/>
                    <a:pt x="33" y="18"/>
                  </a:cubicBezTo>
                  <a:cubicBezTo>
                    <a:pt x="33" y="18"/>
                    <a:pt x="32" y="17"/>
                    <a:pt x="32" y="18"/>
                  </a:cubicBezTo>
                  <a:cubicBezTo>
                    <a:pt x="32" y="18"/>
                    <a:pt x="33" y="18"/>
                    <a:pt x="32" y="19"/>
                  </a:cubicBezTo>
                  <a:cubicBezTo>
                    <a:pt x="32" y="19"/>
                    <a:pt x="31" y="19"/>
                    <a:pt x="31" y="19"/>
                  </a:cubicBezTo>
                  <a:cubicBezTo>
                    <a:pt x="30" y="20"/>
                    <a:pt x="30" y="20"/>
                    <a:pt x="29" y="20"/>
                  </a:cubicBezTo>
                  <a:cubicBezTo>
                    <a:pt x="29" y="21"/>
                    <a:pt x="28" y="21"/>
                    <a:pt x="28" y="21"/>
                  </a:cubicBezTo>
                  <a:cubicBezTo>
                    <a:pt x="28" y="21"/>
                    <a:pt x="29" y="21"/>
                    <a:pt x="28" y="21"/>
                  </a:cubicBezTo>
                  <a:cubicBezTo>
                    <a:pt x="28" y="21"/>
                    <a:pt x="28" y="21"/>
                    <a:pt x="28" y="22"/>
                  </a:cubicBezTo>
                  <a:cubicBezTo>
                    <a:pt x="27" y="22"/>
                    <a:pt x="27" y="23"/>
                    <a:pt x="26" y="23"/>
                  </a:cubicBezTo>
                  <a:cubicBezTo>
                    <a:pt x="26" y="23"/>
                    <a:pt x="25" y="23"/>
                    <a:pt x="25" y="23"/>
                  </a:cubicBezTo>
                  <a:cubicBezTo>
                    <a:pt x="25" y="23"/>
                    <a:pt x="25" y="23"/>
                    <a:pt x="25" y="23"/>
                  </a:cubicBezTo>
                  <a:cubicBezTo>
                    <a:pt x="25" y="24"/>
                    <a:pt x="25" y="24"/>
                    <a:pt x="25" y="24"/>
                  </a:cubicBezTo>
                  <a:cubicBezTo>
                    <a:pt x="24" y="24"/>
                    <a:pt x="24" y="24"/>
                    <a:pt x="24" y="24"/>
                  </a:cubicBezTo>
                  <a:cubicBezTo>
                    <a:pt x="23" y="24"/>
                    <a:pt x="23" y="23"/>
                    <a:pt x="23" y="24"/>
                  </a:cubicBezTo>
                  <a:cubicBezTo>
                    <a:pt x="22" y="24"/>
                    <a:pt x="22" y="24"/>
                    <a:pt x="21" y="25"/>
                  </a:cubicBezTo>
                  <a:cubicBezTo>
                    <a:pt x="21" y="25"/>
                    <a:pt x="20" y="25"/>
                    <a:pt x="20" y="25"/>
                  </a:cubicBezTo>
                  <a:cubicBezTo>
                    <a:pt x="19" y="24"/>
                    <a:pt x="19" y="24"/>
                    <a:pt x="18" y="24"/>
                  </a:cubicBezTo>
                  <a:cubicBezTo>
                    <a:pt x="18" y="24"/>
                    <a:pt x="18" y="23"/>
                    <a:pt x="17" y="23"/>
                  </a:cubicBezTo>
                  <a:cubicBezTo>
                    <a:pt x="17" y="23"/>
                    <a:pt x="16" y="23"/>
                    <a:pt x="15" y="23"/>
                  </a:cubicBezTo>
                  <a:cubicBezTo>
                    <a:pt x="15" y="23"/>
                    <a:pt x="14" y="23"/>
                    <a:pt x="15" y="23"/>
                  </a:cubicBezTo>
                  <a:cubicBezTo>
                    <a:pt x="15" y="22"/>
                    <a:pt x="15" y="22"/>
                    <a:pt x="16" y="22"/>
                  </a:cubicBezTo>
                  <a:cubicBezTo>
                    <a:pt x="16" y="21"/>
                    <a:pt x="16" y="21"/>
                    <a:pt x="16" y="20"/>
                  </a:cubicBezTo>
                  <a:cubicBezTo>
                    <a:pt x="16" y="20"/>
                    <a:pt x="16" y="19"/>
                    <a:pt x="16" y="19"/>
                  </a:cubicBezTo>
                  <a:cubicBezTo>
                    <a:pt x="15" y="19"/>
                    <a:pt x="14" y="18"/>
                    <a:pt x="14" y="18"/>
                  </a:cubicBezTo>
                  <a:cubicBezTo>
                    <a:pt x="13" y="18"/>
                    <a:pt x="13" y="18"/>
                    <a:pt x="13" y="17"/>
                  </a:cubicBezTo>
                  <a:cubicBezTo>
                    <a:pt x="13" y="17"/>
                    <a:pt x="13" y="17"/>
                    <a:pt x="13" y="17"/>
                  </a:cubicBezTo>
                  <a:cubicBezTo>
                    <a:pt x="13" y="16"/>
                    <a:pt x="13" y="16"/>
                    <a:pt x="14" y="15"/>
                  </a:cubicBezTo>
                  <a:cubicBezTo>
                    <a:pt x="14" y="14"/>
                    <a:pt x="14" y="14"/>
                    <a:pt x="14" y="13"/>
                  </a:cubicBezTo>
                  <a:cubicBezTo>
                    <a:pt x="13" y="13"/>
                    <a:pt x="13" y="12"/>
                    <a:pt x="13" y="1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271"/>
            <p:cNvSpPr>
              <a:spLocks/>
            </p:cNvSpPr>
            <p:nvPr/>
          </p:nvSpPr>
          <p:spPr bwMode="auto">
            <a:xfrm>
              <a:off x="6251575" y="2446338"/>
              <a:ext cx="423863" cy="312738"/>
            </a:xfrm>
            <a:custGeom>
              <a:avLst/>
              <a:gdLst>
                <a:gd name="T0" fmla="*/ 57 w 301"/>
                <a:gd name="T1" fmla="*/ 16 h 221"/>
                <a:gd name="T2" fmla="*/ 76 w 301"/>
                <a:gd name="T3" fmla="*/ 10 h 221"/>
                <a:gd name="T4" fmla="*/ 102 w 301"/>
                <a:gd name="T5" fmla="*/ 6 h 221"/>
                <a:gd name="T6" fmla="*/ 122 w 301"/>
                <a:gd name="T7" fmla="*/ 1 h 221"/>
                <a:gd name="T8" fmla="*/ 139 w 301"/>
                <a:gd name="T9" fmla="*/ 1 h 221"/>
                <a:gd name="T10" fmla="*/ 158 w 301"/>
                <a:gd name="T11" fmla="*/ 5 h 221"/>
                <a:gd name="T12" fmla="*/ 174 w 301"/>
                <a:gd name="T13" fmla="*/ 20 h 221"/>
                <a:gd name="T14" fmla="*/ 186 w 301"/>
                <a:gd name="T15" fmla="*/ 25 h 221"/>
                <a:gd name="T16" fmla="*/ 197 w 301"/>
                <a:gd name="T17" fmla="*/ 29 h 221"/>
                <a:gd name="T18" fmla="*/ 207 w 301"/>
                <a:gd name="T19" fmla="*/ 46 h 221"/>
                <a:gd name="T20" fmla="*/ 219 w 301"/>
                <a:gd name="T21" fmla="*/ 61 h 221"/>
                <a:gd name="T22" fmla="*/ 230 w 301"/>
                <a:gd name="T23" fmla="*/ 75 h 221"/>
                <a:gd name="T24" fmla="*/ 246 w 301"/>
                <a:gd name="T25" fmla="*/ 86 h 221"/>
                <a:gd name="T26" fmla="*/ 261 w 301"/>
                <a:gd name="T27" fmla="*/ 103 h 221"/>
                <a:gd name="T28" fmla="*/ 259 w 301"/>
                <a:gd name="T29" fmla="*/ 112 h 221"/>
                <a:gd name="T30" fmla="*/ 264 w 301"/>
                <a:gd name="T31" fmla="*/ 117 h 221"/>
                <a:gd name="T32" fmla="*/ 270 w 301"/>
                <a:gd name="T33" fmla="*/ 128 h 221"/>
                <a:gd name="T34" fmla="*/ 272 w 301"/>
                <a:gd name="T35" fmla="*/ 142 h 221"/>
                <a:gd name="T36" fmla="*/ 270 w 301"/>
                <a:gd name="T37" fmla="*/ 158 h 221"/>
                <a:gd name="T38" fmla="*/ 277 w 301"/>
                <a:gd name="T39" fmla="*/ 169 h 221"/>
                <a:gd name="T40" fmla="*/ 287 w 301"/>
                <a:gd name="T41" fmla="*/ 167 h 221"/>
                <a:gd name="T42" fmla="*/ 292 w 301"/>
                <a:gd name="T43" fmla="*/ 176 h 221"/>
                <a:gd name="T44" fmla="*/ 297 w 301"/>
                <a:gd name="T45" fmla="*/ 182 h 221"/>
                <a:gd name="T46" fmla="*/ 301 w 301"/>
                <a:gd name="T47" fmla="*/ 189 h 221"/>
                <a:gd name="T48" fmla="*/ 299 w 301"/>
                <a:gd name="T49" fmla="*/ 196 h 221"/>
                <a:gd name="T50" fmla="*/ 298 w 301"/>
                <a:gd name="T51" fmla="*/ 203 h 221"/>
                <a:gd name="T52" fmla="*/ 297 w 301"/>
                <a:gd name="T53" fmla="*/ 210 h 221"/>
                <a:gd name="T54" fmla="*/ 300 w 301"/>
                <a:gd name="T55" fmla="*/ 214 h 221"/>
                <a:gd name="T56" fmla="*/ 294 w 301"/>
                <a:gd name="T57" fmla="*/ 214 h 221"/>
                <a:gd name="T58" fmla="*/ 280 w 301"/>
                <a:gd name="T59" fmla="*/ 217 h 221"/>
                <a:gd name="T60" fmla="*/ 270 w 301"/>
                <a:gd name="T61" fmla="*/ 216 h 221"/>
                <a:gd name="T62" fmla="*/ 255 w 301"/>
                <a:gd name="T63" fmla="*/ 219 h 221"/>
                <a:gd name="T64" fmla="*/ 241 w 301"/>
                <a:gd name="T65" fmla="*/ 216 h 221"/>
                <a:gd name="T66" fmla="*/ 228 w 301"/>
                <a:gd name="T67" fmla="*/ 211 h 221"/>
                <a:gd name="T68" fmla="*/ 218 w 301"/>
                <a:gd name="T69" fmla="*/ 210 h 221"/>
                <a:gd name="T70" fmla="*/ 210 w 301"/>
                <a:gd name="T71" fmla="*/ 204 h 221"/>
                <a:gd name="T72" fmla="*/ 112 w 301"/>
                <a:gd name="T73" fmla="*/ 202 h 221"/>
                <a:gd name="T74" fmla="*/ 77 w 301"/>
                <a:gd name="T75" fmla="*/ 214 h 221"/>
                <a:gd name="T76" fmla="*/ 46 w 301"/>
                <a:gd name="T77" fmla="*/ 218 h 221"/>
                <a:gd name="T78" fmla="*/ 36 w 301"/>
                <a:gd name="T79" fmla="*/ 206 h 221"/>
                <a:gd name="T80" fmla="*/ 37 w 301"/>
                <a:gd name="T81" fmla="*/ 187 h 221"/>
                <a:gd name="T82" fmla="*/ 83 w 301"/>
                <a:gd name="T83" fmla="*/ 169 h 221"/>
                <a:gd name="T84" fmla="*/ 110 w 301"/>
                <a:gd name="T85" fmla="*/ 167 h 221"/>
                <a:gd name="T86" fmla="*/ 128 w 301"/>
                <a:gd name="T87" fmla="*/ 163 h 221"/>
                <a:gd name="T88" fmla="*/ 146 w 301"/>
                <a:gd name="T89" fmla="*/ 170 h 221"/>
                <a:gd name="T90" fmla="*/ 166 w 301"/>
                <a:gd name="T91" fmla="*/ 172 h 221"/>
                <a:gd name="T92" fmla="*/ 179 w 301"/>
                <a:gd name="T93" fmla="*/ 161 h 221"/>
                <a:gd name="T94" fmla="*/ 160 w 301"/>
                <a:gd name="T95" fmla="*/ 162 h 221"/>
                <a:gd name="T96" fmla="*/ 141 w 301"/>
                <a:gd name="T97" fmla="*/ 152 h 221"/>
                <a:gd name="T98" fmla="*/ 123 w 301"/>
                <a:gd name="T99" fmla="*/ 146 h 221"/>
                <a:gd name="T100" fmla="*/ 99 w 301"/>
                <a:gd name="T101" fmla="*/ 156 h 221"/>
                <a:gd name="T102" fmla="*/ 38 w 301"/>
                <a:gd name="T103" fmla="*/ 143 h 221"/>
                <a:gd name="T104" fmla="*/ 50 w 301"/>
                <a:gd name="T105" fmla="*/ 130 h 221"/>
                <a:gd name="T106" fmla="*/ 41 w 301"/>
                <a:gd name="T107" fmla="*/ 136 h 221"/>
                <a:gd name="T108" fmla="*/ 31 w 301"/>
                <a:gd name="T109" fmla="*/ 126 h 221"/>
                <a:gd name="T110" fmla="*/ 23 w 301"/>
                <a:gd name="T111" fmla="*/ 113 h 221"/>
                <a:gd name="T112" fmla="*/ 8 w 301"/>
                <a:gd name="T113" fmla="*/ 99 h 221"/>
                <a:gd name="T114" fmla="*/ 0 w 301"/>
                <a:gd name="T115" fmla="*/ 98 h 221"/>
                <a:gd name="T116" fmla="*/ 24 w 301"/>
                <a:gd name="T117" fmla="*/ 83 h 221"/>
                <a:gd name="T118" fmla="*/ 49 w 301"/>
                <a:gd name="T119" fmla="*/ 3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1" h="221">
                  <a:moveTo>
                    <a:pt x="49" y="32"/>
                  </a:moveTo>
                  <a:cubicBezTo>
                    <a:pt x="49" y="32"/>
                    <a:pt x="50" y="32"/>
                    <a:pt x="51" y="31"/>
                  </a:cubicBezTo>
                  <a:cubicBezTo>
                    <a:pt x="52" y="30"/>
                    <a:pt x="52" y="30"/>
                    <a:pt x="52" y="29"/>
                  </a:cubicBezTo>
                  <a:cubicBezTo>
                    <a:pt x="52" y="28"/>
                    <a:pt x="52" y="28"/>
                    <a:pt x="52" y="26"/>
                  </a:cubicBezTo>
                  <a:cubicBezTo>
                    <a:pt x="52" y="25"/>
                    <a:pt x="52" y="25"/>
                    <a:pt x="53" y="24"/>
                  </a:cubicBezTo>
                  <a:cubicBezTo>
                    <a:pt x="54" y="24"/>
                    <a:pt x="54" y="24"/>
                    <a:pt x="55" y="24"/>
                  </a:cubicBezTo>
                  <a:cubicBezTo>
                    <a:pt x="56" y="23"/>
                    <a:pt x="56" y="22"/>
                    <a:pt x="56" y="22"/>
                  </a:cubicBezTo>
                  <a:cubicBezTo>
                    <a:pt x="57" y="21"/>
                    <a:pt x="56" y="21"/>
                    <a:pt x="56" y="20"/>
                  </a:cubicBezTo>
                  <a:cubicBezTo>
                    <a:pt x="56" y="19"/>
                    <a:pt x="56" y="19"/>
                    <a:pt x="57" y="18"/>
                  </a:cubicBezTo>
                  <a:cubicBezTo>
                    <a:pt x="58" y="18"/>
                    <a:pt x="57" y="18"/>
                    <a:pt x="57" y="16"/>
                  </a:cubicBezTo>
                  <a:cubicBezTo>
                    <a:pt x="57" y="15"/>
                    <a:pt x="58" y="16"/>
                    <a:pt x="58" y="15"/>
                  </a:cubicBezTo>
                  <a:cubicBezTo>
                    <a:pt x="59" y="14"/>
                    <a:pt x="59" y="14"/>
                    <a:pt x="59" y="12"/>
                  </a:cubicBezTo>
                  <a:cubicBezTo>
                    <a:pt x="58" y="11"/>
                    <a:pt x="59" y="11"/>
                    <a:pt x="60" y="11"/>
                  </a:cubicBezTo>
                  <a:cubicBezTo>
                    <a:pt x="60" y="10"/>
                    <a:pt x="60" y="10"/>
                    <a:pt x="61" y="8"/>
                  </a:cubicBezTo>
                  <a:cubicBezTo>
                    <a:pt x="62" y="7"/>
                    <a:pt x="62" y="8"/>
                    <a:pt x="63" y="8"/>
                  </a:cubicBezTo>
                  <a:cubicBezTo>
                    <a:pt x="65" y="9"/>
                    <a:pt x="65" y="8"/>
                    <a:pt x="66" y="7"/>
                  </a:cubicBezTo>
                  <a:cubicBezTo>
                    <a:pt x="68" y="5"/>
                    <a:pt x="68" y="7"/>
                    <a:pt x="69" y="8"/>
                  </a:cubicBezTo>
                  <a:cubicBezTo>
                    <a:pt x="70" y="9"/>
                    <a:pt x="69" y="9"/>
                    <a:pt x="70" y="10"/>
                  </a:cubicBezTo>
                  <a:cubicBezTo>
                    <a:pt x="71" y="12"/>
                    <a:pt x="71" y="10"/>
                    <a:pt x="73" y="10"/>
                  </a:cubicBezTo>
                  <a:cubicBezTo>
                    <a:pt x="74" y="9"/>
                    <a:pt x="75" y="10"/>
                    <a:pt x="76" y="10"/>
                  </a:cubicBezTo>
                  <a:cubicBezTo>
                    <a:pt x="76" y="10"/>
                    <a:pt x="77" y="9"/>
                    <a:pt x="78" y="9"/>
                  </a:cubicBezTo>
                  <a:cubicBezTo>
                    <a:pt x="80" y="8"/>
                    <a:pt x="79" y="9"/>
                    <a:pt x="80" y="10"/>
                  </a:cubicBezTo>
                  <a:cubicBezTo>
                    <a:pt x="82" y="11"/>
                    <a:pt x="81" y="10"/>
                    <a:pt x="83" y="10"/>
                  </a:cubicBezTo>
                  <a:cubicBezTo>
                    <a:pt x="85" y="9"/>
                    <a:pt x="83" y="10"/>
                    <a:pt x="85" y="10"/>
                  </a:cubicBezTo>
                  <a:cubicBezTo>
                    <a:pt x="87" y="11"/>
                    <a:pt x="89" y="10"/>
                    <a:pt x="90" y="10"/>
                  </a:cubicBezTo>
                  <a:cubicBezTo>
                    <a:pt x="92" y="11"/>
                    <a:pt x="92" y="10"/>
                    <a:pt x="92" y="9"/>
                  </a:cubicBezTo>
                  <a:cubicBezTo>
                    <a:pt x="93" y="7"/>
                    <a:pt x="93" y="8"/>
                    <a:pt x="95" y="8"/>
                  </a:cubicBezTo>
                  <a:cubicBezTo>
                    <a:pt x="96" y="9"/>
                    <a:pt x="96" y="8"/>
                    <a:pt x="97" y="7"/>
                  </a:cubicBezTo>
                  <a:cubicBezTo>
                    <a:pt x="97" y="6"/>
                    <a:pt x="97" y="7"/>
                    <a:pt x="99" y="6"/>
                  </a:cubicBezTo>
                  <a:cubicBezTo>
                    <a:pt x="101" y="4"/>
                    <a:pt x="100" y="5"/>
                    <a:pt x="102" y="6"/>
                  </a:cubicBezTo>
                  <a:cubicBezTo>
                    <a:pt x="104" y="7"/>
                    <a:pt x="102" y="7"/>
                    <a:pt x="104" y="7"/>
                  </a:cubicBezTo>
                  <a:cubicBezTo>
                    <a:pt x="106" y="7"/>
                    <a:pt x="105" y="6"/>
                    <a:pt x="107" y="6"/>
                  </a:cubicBezTo>
                  <a:cubicBezTo>
                    <a:pt x="108" y="5"/>
                    <a:pt x="110" y="6"/>
                    <a:pt x="112" y="6"/>
                  </a:cubicBezTo>
                  <a:cubicBezTo>
                    <a:pt x="113" y="6"/>
                    <a:pt x="113" y="6"/>
                    <a:pt x="114" y="5"/>
                  </a:cubicBezTo>
                  <a:cubicBezTo>
                    <a:pt x="116" y="5"/>
                    <a:pt x="116" y="5"/>
                    <a:pt x="117" y="4"/>
                  </a:cubicBezTo>
                  <a:cubicBezTo>
                    <a:pt x="118" y="4"/>
                    <a:pt x="118" y="4"/>
                    <a:pt x="118" y="3"/>
                  </a:cubicBezTo>
                  <a:cubicBezTo>
                    <a:pt x="118" y="2"/>
                    <a:pt x="117" y="3"/>
                    <a:pt x="117" y="2"/>
                  </a:cubicBezTo>
                  <a:cubicBezTo>
                    <a:pt x="116" y="1"/>
                    <a:pt x="118" y="0"/>
                    <a:pt x="119" y="0"/>
                  </a:cubicBezTo>
                  <a:cubicBezTo>
                    <a:pt x="119" y="0"/>
                    <a:pt x="120" y="1"/>
                    <a:pt x="121" y="2"/>
                  </a:cubicBezTo>
                  <a:cubicBezTo>
                    <a:pt x="122" y="4"/>
                    <a:pt x="121" y="2"/>
                    <a:pt x="122" y="1"/>
                  </a:cubicBezTo>
                  <a:cubicBezTo>
                    <a:pt x="123" y="1"/>
                    <a:pt x="123" y="1"/>
                    <a:pt x="124" y="0"/>
                  </a:cubicBezTo>
                  <a:cubicBezTo>
                    <a:pt x="125" y="0"/>
                    <a:pt x="125" y="1"/>
                    <a:pt x="125" y="2"/>
                  </a:cubicBezTo>
                  <a:cubicBezTo>
                    <a:pt x="125" y="3"/>
                    <a:pt x="126" y="2"/>
                    <a:pt x="127" y="2"/>
                  </a:cubicBezTo>
                  <a:cubicBezTo>
                    <a:pt x="128" y="2"/>
                    <a:pt x="127" y="1"/>
                    <a:pt x="128" y="2"/>
                  </a:cubicBezTo>
                  <a:cubicBezTo>
                    <a:pt x="129" y="3"/>
                    <a:pt x="129" y="2"/>
                    <a:pt x="130" y="1"/>
                  </a:cubicBezTo>
                  <a:cubicBezTo>
                    <a:pt x="131" y="1"/>
                    <a:pt x="130" y="2"/>
                    <a:pt x="132" y="2"/>
                  </a:cubicBezTo>
                  <a:cubicBezTo>
                    <a:pt x="133" y="2"/>
                    <a:pt x="132" y="2"/>
                    <a:pt x="134" y="1"/>
                  </a:cubicBezTo>
                  <a:cubicBezTo>
                    <a:pt x="135" y="1"/>
                    <a:pt x="134" y="2"/>
                    <a:pt x="135" y="3"/>
                  </a:cubicBezTo>
                  <a:cubicBezTo>
                    <a:pt x="136" y="3"/>
                    <a:pt x="136" y="2"/>
                    <a:pt x="137" y="2"/>
                  </a:cubicBezTo>
                  <a:cubicBezTo>
                    <a:pt x="138" y="2"/>
                    <a:pt x="137" y="2"/>
                    <a:pt x="139" y="1"/>
                  </a:cubicBezTo>
                  <a:cubicBezTo>
                    <a:pt x="141" y="1"/>
                    <a:pt x="140" y="2"/>
                    <a:pt x="141" y="3"/>
                  </a:cubicBezTo>
                  <a:cubicBezTo>
                    <a:pt x="141" y="3"/>
                    <a:pt x="141" y="3"/>
                    <a:pt x="143" y="2"/>
                  </a:cubicBezTo>
                  <a:cubicBezTo>
                    <a:pt x="144" y="1"/>
                    <a:pt x="143" y="2"/>
                    <a:pt x="145" y="2"/>
                  </a:cubicBezTo>
                  <a:cubicBezTo>
                    <a:pt x="147" y="3"/>
                    <a:pt x="146" y="2"/>
                    <a:pt x="148" y="2"/>
                  </a:cubicBezTo>
                  <a:cubicBezTo>
                    <a:pt x="150" y="2"/>
                    <a:pt x="149" y="1"/>
                    <a:pt x="150" y="1"/>
                  </a:cubicBezTo>
                  <a:cubicBezTo>
                    <a:pt x="150" y="1"/>
                    <a:pt x="151" y="1"/>
                    <a:pt x="151" y="2"/>
                  </a:cubicBezTo>
                  <a:cubicBezTo>
                    <a:pt x="151" y="3"/>
                    <a:pt x="153" y="2"/>
                    <a:pt x="154" y="2"/>
                  </a:cubicBezTo>
                  <a:cubicBezTo>
                    <a:pt x="155" y="2"/>
                    <a:pt x="155" y="2"/>
                    <a:pt x="155" y="4"/>
                  </a:cubicBezTo>
                  <a:cubicBezTo>
                    <a:pt x="155" y="5"/>
                    <a:pt x="155" y="5"/>
                    <a:pt x="156" y="5"/>
                  </a:cubicBezTo>
                  <a:cubicBezTo>
                    <a:pt x="156" y="6"/>
                    <a:pt x="157" y="5"/>
                    <a:pt x="158" y="5"/>
                  </a:cubicBezTo>
                  <a:cubicBezTo>
                    <a:pt x="159" y="5"/>
                    <a:pt x="158" y="5"/>
                    <a:pt x="158" y="6"/>
                  </a:cubicBezTo>
                  <a:cubicBezTo>
                    <a:pt x="157" y="7"/>
                    <a:pt x="158" y="8"/>
                    <a:pt x="158" y="7"/>
                  </a:cubicBezTo>
                  <a:cubicBezTo>
                    <a:pt x="159" y="7"/>
                    <a:pt x="159" y="7"/>
                    <a:pt x="161" y="7"/>
                  </a:cubicBezTo>
                  <a:cubicBezTo>
                    <a:pt x="163" y="8"/>
                    <a:pt x="163" y="9"/>
                    <a:pt x="163" y="10"/>
                  </a:cubicBezTo>
                  <a:cubicBezTo>
                    <a:pt x="164" y="10"/>
                    <a:pt x="164" y="11"/>
                    <a:pt x="165" y="12"/>
                  </a:cubicBezTo>
                  <a:cubicBezTo>
                    <a:pt x="166" y="13"/>
                    <a:pt x="166" y="13"/>
                    <a:pt x="168" y="14"/>
                  </a:cubicBezTo>
                  <a:cubicBezTo>
                    <a:pt x="169" y="15"/>
                    <a:pt x="169" y="15"/>
                    <a:pt x="171" y="16"/>
                  </a:cubicBezTo>
                  <a:cubicBezTo>
                    <a:pt x="172" y="16"/>
                    <a:pt x="173" y="17"/>
                    <a:pt x="173" y="17"/>
                  </a:cubicBezTo>
                  <a:cubicBezTo>
                    <a:pt x="173" y="17"/>
                    <a:pt x="173" y="18"/>
                    <a:pt x="172" y="18"/>
                  </a:cubicBezTo>
                  <a:cubicBezTo>
                    <a:pt x="172" y="19"/>
                    <a:pt x="173" y="19"/>
                    <a:pt x="174" y="20"/>
                  </a:cubicBezTo>
                  <a:cubicBezTo>
                    <a:pt x="174" y="21"/>
                    <a:pt x="173" y="21"/>
                    <a:pt x="172" y="22"/>
                  </a:cubicBezTo>
                  <a:cubicBezTo>
                    <a:pt x="172" y="23"/>
                    <a:pt x="173" y="23"/>
                    <a:pt x="174" y="23"/>
                  </a:cubicBezTo>
                  <a:cubicBezTo>
                    <a:pt x="175" y="23"/>
                    <a:pt x="175" y="23"/>
                    <a:pt x="175" y="24"/>
                  </a:cubicBezTo>
                  <a:cubicBezTo>
                    <a:pt x="175" y="25"/>
                    <a:pt x="176" y="24"/>
                    <a:pt x="178" y="24"/>
                  </a:cubicBezTo>
                  <a:cubicBezTo>
                    <a:pt x="179" y="24"/>
                    <a:pt x="178" y="25"/>
                    <a:pt x="178" y="26"/>
                  </a:cubicBezTo>
                  <a:cubicBezTo>
                    <a:pt x="178" y="28"/>
                    <a:pt x="178" y="27"/>
                    <a:pt x="179" y="29"/>
                  </a:cubicBezTo>
                  <a:cubicBezTo>
                    <a:pt x="179" y="31"/>
                    <a:pt x="180" y="29"/>
                    <a:pt x="181" y="28"/>
                  </a:cubicBezTo>
                  <a:cubicBezTo>
                    <a:pt x="181" y="27"/>
                    <a:pt x="181" y="28"/>
                    <a:pt x="182" y="28"/>
                  </a:cubicBezTo>
                  <a:cubicBezTo>
                    <a:pt x="184" y="28"/>
                    <a:pt x="184" y="28"/>
                    <a:pt x="185" y="27"/>
                  </a:cubicBezTo>
                  <a:cubicBezTo>
                    <a:pt x="186" y="26"/>
                    <a:pt x="185" y="26"/>
                    <a:pt x="186" y="25"/>
                  </a:cubicBezTo>
                  <a:cubicBezTo>
                    <a:pt x="187" y="25"/>
                    <a:pt x="186" y="26"/>
                    <a:pt x="186" y="28"/>
                  </a:cubicBezTo>
                  <a:cubicBezTo>
                    <a:pt x="186" y="29"/>
                    <a:pt x="187" y="29"/>
                    <a:pt x="188" y="29"/>
                  </a:cubicBezTo>
                  <a:cubicBezTo>
                    <a:pt x="189" y="30"/>
                    <a:pt x="189" y="29"/>
                    <a:pt x="190" y="29"/>
                  </a:cubicBezTo>
                  <a:cubicBezTo>
                    <a:pt x="191" y="28"/>
                    <a:pt x="191" y="28"/>
                    <a:pt x="192" y="28"/>
                  </a:cubicBezTo>
                  <a:cubicBezTo>
                    <a:pt x="193" y="28"/>
                    <a:pt x="193" y="28"/>
                    <a:pt x="194" y="28"/>
                  </a:cubicBezTo>
                  <a:cubicBezTo>
                    <a:pt x="195" y="28"/>
                    <a:pt x="195" y="28"/>
                    <a:pt x="196" y="27"/>
                  </a:cubicBezTo>
                  <a:cubicBezTo>
                    <a:pt x="196" y="26"/>
                    <a:pt x="197" y="27"/>
                    <a:pt x="196" y="28"/>
                  </a:cubicBezTo>
                  <a:cubicBezTo>
                    <a:pt x="196" y="29"/>
                    <a:pt x="195" y="29"/>
                    <a:pt x="195" y="30"/>
                  </a:cubicBezTo>
                  <a:cubicBezTo>
                    <a:pt x="195" y="31"/>
                    <a:pt x="195" y="30"/>
                    <a:pt x="196" y="31"/>
                  </a:cubicBezTo>
                  <a:cubicBezTo>
                    <a:pt x="196" y="32"/>
                    <a:pt x="197" y="30"/>
                    <a:pt x="197" y="29"/>
                  </a:cubicBezTo>
                  <a:cubicBezTo>
                    <a:pt x="198" y="28"/>
                    <a:pt x="198" y="30"/>
                    <a:pt x="198" y="30"/>
                  </a:cubicBezTo>
                  <a:cubicBezTo>
                    <a:pt x="199" y="31"/>
                    <a:pt x="199" y="31"/>
                    <a:pt x="200" y="32"/>
                  </a:cubicBezTo>
                  <a:cubicBezTo>
                    <a:pt x="200" y="32"/>
                    <a:pt x="201" y="32"/>
                    <a:pt x="201" y="33"/>
                  </a:cubicBezTo>
                  <a:cubicBezTo>
                    <a:pt x="202" y="34"/>
                    <a:pt x="202" y="34"/>
                    <a:pt x="202" y="36"/>
                  </a:cubicBezTo>
                  <a:cubicBezTo>
                    <a:pt x="202" y="38"/>
                    <a:pt x="202" y="36"/>
                    <a:pt x="204" y="37"/>
                  </a:cubicBezTo>
                  <a:cubicBezTo>
                    <a:pt x="205" y="38"/>
                    <a:pt x="204" y="38"/>
                    <a:pt x="204" y="39"/>
                  </a:cubicBezTo>
                  <a:cubicBezTo>
                    <a:pt x="204" y="40"/>
                    <a:pt x="204" y="39"/>
                    <a:pt x="205" y="40"/>
                  </a:cubicBezTo>
                  <a:cubicBezTo>
                    <a:pt x="206" y="41"/>
                    <a:pt x="205" y="41"/>
                    <a:pt x="206" y="42"/>
                  </a:cubicBezTo>
                  <a:cubicBezTo>
                    <a:pt x="206" y="43"/>
                    <a:pt x="207" y="44"/>
                    <a:pt x="207" y="44"/>
                  </a:cubicBezTo>
                  <a:cubicBezTo>
                    <a:pt x="208" y="45"/>
                    <a:pt x="207" y="45"/>
                    <a:pt x="207" y="46"/>
                  </a:cubicBezTo>
                  <a:cubicBezTo>
                    <a:pt x="207" y="46"/>
                    <a:pt x="207" y="46"/>
                    <a:pt x="207" y="47"/>
                  </a:cubicBezTo>
                  <a:cubicBezTo>
                    <a:pt x="206" y="48"/>
                    <a:pt x="207" y="48"/>
                    <a:pt x="208" y="48"/>
                  </a:cubicBezTo>
                  <a:cubicBezTo>
                    <a:pt x="209" y="49"/>
                    <a:pt x="209" y="49"/>
                    <a:pt x="208" y="51"/>
                  </a:cubicBezTo>
                  <a:cubicBezTo>
                    <a:pt x="208" y="52"/>
                    <a:pt x="209" y="52"/>
                    <a:pt x="209" y="54"/>
                  </a:cubicBezTo>
                  <a:cubicBezTo>
                    <a:pt x="209" y="56"/>
                    <a:pt x="209" y="54"/>
                    <a:pt x="211" y="54"/>
                  </a:cubicBezTo>
                  <a:cubicBezTo>
                    <a:pt x="212" y="53"/>
                    <a:pt x="212" y="53"/>
                    <a:pt x="212" y="54"/>
                  </a:cubicBezTo>
                  <a:cubicBezTo>
                    <a:pt x="213" y="54"/>
                    <a:pt x="216" y="56"/>
                    <a:pt x="216" y="56"/>
                  </a:cubicBezTo>
                  <a:cubicBezTo>
                    <a:pt x="217" y="57"/>
                    <a:pt x="216" y="57"/>
                    <a:pt x="216" y="59"/>
                  </a:cubicBezTo>
                  <a:cubicBezTo>
                    <a:pt x="215" y="60"/>
                    <a:pt x="216" y="59"/>
                    <a:pt x="216" y="61"/>
                  </a:cubicBezTo>
                  <a:cubicBezTo>
                    <a:pt x="216" y="62"/>
                    <a:pt x="217" y="62"/>
                    <a:pt x="219" y="61"/>
                  </a:cubicBezTo>
                  <a:cubicBezTo>
                    <a:pt x="220" y="61"/>
                    <a:pt x="220" y="61"/>
                    <a:pt x="221" y="60"/>
                  </a:cubicBezTo>
                  <a:cubicBezTo>
                    <a:pt x="223" y="59"/>
                    <a:pt x="222" y="60"/>
                    <a:pt x="222" y="62"/>
                  </a:cubicBezTo>
                  <a:cubicBezTo>
                    <a:pt x="222" y="63"/>
                    <a:pt x="223" y="62"/>
                    <a:pt x="223" y="63"/>
                  </a:cubicBezTo>
                  <a:cubicBezTo>
                    <a:pt x="223" y="64"/>
                    <a:pt x="224" y="64"/>
                    <a:pt x="223" y="65"/>
                  </a:cubicBezTo>
                  <a:cubicBezTo>
                    <a:pt x="223" y="66"/>
                    <a:pt x="224" y="66"/>
                    <a:pt x="224" y="68"/>
                  </a:cubicBezTo>
                  <a:cubicBezTo>
                    <a:pt x="225" y="69"/>
                    <a:pt x="227" y="69"/>
                    <a:pt x="228" y="70"/>
                  </a:cubicBezTo>
                  <a:cubicBezTo>
                    <a:pt x="229" y="72"/>
                    <a:pt x="228" y="72"/>
                    <a:pt x="227" y="72"/>
                  </a:cubicBezTo>
                  <a:cubicBezTo>
                    <a:pt x="226" y="73"/>
                    <a:pt x="227" y="72"/>
                    <a:pt x="226" y="73"/>
                  </a:cubicBezTo>
                  <a:cubicBezTo>
                    <a:pt x="225" y="73"/>
                    <a:pt x="227" y="74"/>
                    <a:pt x="227" y="75"/>
                  </a:cubicBezTo>
                  <a:cubicBezTo>
                    <a:pt x="228" y="76"/>
                    <a:pt x="229" y="75"/>
                    <a:pt x="230" y="75"/>
                  </a:cubicBezTo>
                  <a:cubicBezTo>
                    <a:pt x="231" y="74"/>
                    <a:pt x="230" y="75"/>
                    <a:pt x="231" y="76"/>
                  </a:cubicBezTo>
                  <a:cubicBezTo>
                    <a:pt x="231" y="77"/>
                    <a:pt x="231" y="77"/>
                    <a:pt x="231" y="78"/>
                  </a:cubicBezTo>
                  <a:cubicBezTo>
                    <a:pt x="231" y="79"/>
                    <a:pt x="232" y="78"/>
                    <a:pt x="233" y="79"/>
                  </a:cubicBezTo>
                  <a:cubicBezTo>
                    <a:pt x="235" y="80"/>
                    <a:pt x="234" y="79"/>
                    <a:pt x="234" y="80"/>
                  </a:cubicBezTo>
                  <a:cubicBezTo>
                    <a:pt x="235" y="81"/>
                    <a:pt x="236" y="81"/>
                    <a:pt x="236" y="80"/>
                  </a:cubicBezTo>
                  <a:cubicBezTo>
                    <a:pt x="236" y="80"/>
                    <a:pt x="236" y="80"/>
                    <a:pt x="238" y="80"/>
                  </a:cubicBezTo>
                  <a:cubicBezTo>
                    <a:pt x="239" y="81"/>
                    <a:pt x="239" y="80"/>
                    <a:pt x="240" y="81"/>
                  </a:cubicBezTo>
                  <a:cubicBezTo>
                    <a:pt x="240" y="81"/>
                    <a:pt x="240" y="82"/>
                    <a:pt x="242" y="83"/>
                  </a:cubicBezTo>
                  <a:cubicBezTo>
                    <a:pt x="243" y="84"/>
                    <a:pt x="243" y="84"/>
                    <a:pt x="244" y="85"/>
                  </a:cubicBezTo>
                  <a:cubicBezTo>
                    <a:pt x="246" y="86"/>
                    <a:pt x="245" y="85"/>
                    <a:pt x="246" y="86"/>
                  </a:cubicBezTo>
                  <a:cubicBezTo>
                    <a:pt x="247" y="87"/>
                    <a:pt x="247" y="87"/>
                    <a:pt x="247" y="89"/>
                  </a:cubicBezTo>
                  <a:cubicBezTo>
                    <a:pt x="247" y="90"/>
                    <a:pt x="249" y="92"/>
                    <a:pt x="249" y="93"/>
                  </a:cubicBezTo>
                  <a:cubicBezTo>
                    <a:pt x="250" y="94"/>
                    <a:pt x="251" y="93"/>
                    <a:pt x="252" y="94"/>
                  </a:cubicBezTo>
                  <a:cubicBezTo>
                    <a:pt x="254" y="94"/>
                    <a:pt x="254" y="95"/>
                    <a:pt x="254" y="95"/>
                  </a:cubicBezTo>
                  <a:cubicBezTo>
                    <a:pt x="255" y="96"/>
                    <a:pt x="255" y="96"/>
                    <a:pt x="256" y="97"/>
                  </a:cubicBezTo>
                  <a:cubicBezTo>
                    <a:pt x="257" y="98"/>
                    <a:pt x="259" y="99"/>
                    <a:pt x="259" y="99"/>
                  </a:cubicBezTo>
                  <a:cubicBezTo>
                    <a:pt x="259" y="99"/>
                    <a:pt x="259" y="100"/>
                    <a:pt x="259" y="101"/>
                  </a:cubicBezTo>
                  <a:cubicBezTo>
                    <a:pt x="259" y="101"/>
                    <a:pt x="260" y="101"/>
                    <a:pt x="261" y="101"/>
                  </a:cubicBezTo>
                  <a:cubicBezTo>
                    <a:pt x="261" y="101"/>
                    <a:pt x="262" y="102"/>
                    <a:pt x="262" y="102"/>
                  </a:cubicBezTo>
                  <a:cubicBezTo>
                    <a:pt x="262" y="102"/>
                    <a:pt x="261" y="102"/>
                    <a:pt x="261" y="103"/>
                  </a:cubicBezTo>
                  <a:cubicBezTo>
                    <a:pt x="261" y="103"/>
                    <a:pt x="262" y="103"/>
                    <a:pt x="262" y="103"/>
                  </a:cubicBezTo>
                  <a:cubicBezTo>
                    <a:pt x="263" y="103"/>
                    <a:pt x="262" y="104"/>
                    <a:pt x="262" y="104"/>
                  </a:cubicBezTo>
                  <a:cubicBezTo>
                    <a:pt x="262" y="105"/>
                    <a:pt x="262" y="105"/>
                    <a:pt x="261" y="105"/>
                  </a:cubicBezTo>
                  <a:cubicBezTo>
                    <a:pt x="260" y="105"/>
                    <a:pt x="261" y="106"/>
                    <a:pt x="261" y="106"/>
                  </a:cubicBezTo>
                  <a:cubicBezTo>
                    <a:pt x="261" y="107"/>
                    <a:pt x="261" y="107"/>
                    <a:pt x="261" y="108"/>
                  </a:cubicBezTo>
                  <a:cubicBezTo>
                    <a:pt x="261" y="108"/>
                    <a:pt x="260" y="108"/>
                    <a:pt x="259" y="108"/>
                  </a:cubicBezTo>
                  <a:cubicBezTo>
                    <a:pt x="258" y="108"/>
                    <a:pt x="259" y="108"/>
                    <a:pt x="259" y="109"/>
                  </a:cubicBezTo>
                  <a:cubicBezTo>
                    <a:pt x="259" y="109"/>
                    <a:pt x="259" y="109"/>
                    <a:pt x="258" y="110"/>
                  </a:cubicBezTo>
                  <a:cubicBezTo>
                    <a:pt x="258" y="111"/>
                    <a:pt x="259" y="111"/>
                    <a:pt x="259" y="112"/>
                  </a:cubicBezTo>
                  <a:cubicBezTo>
                    <a:pt x="260" y="112"/>
                    <a:pt x="259" y="112"/>
                    <a:pt x="259" y="112"/>
                  </a:cubicBezTo>
                  <a:cubicBezTo>
                    <a:pt x="259" y="113"/>
                    <a:pt x="259" y="113"/>
                    <a:pt x="260" y="113"/>
                  </a:cubicBezTo>
                  <a:cubicBezTo>
                    <a:pt x="260" y="113"/>
                    <a:pt x="260" y="113"/>
                    <a:pt x="260" y="114"/>
                  </a:cubicBezTo>
                  <a:cubicBezTo>
                    <a:pt x="259" y="114"/>
                    <a:pt x="259" y="114"/>
                    <a:pt x="259" y="115"/>
                  </a:cubicBezTo>
                  <a:cubicBezTo>
                    <a:pt x="260" y="115"/>
                    <a:pt x="259" y="115"/>
                    <a:pt x="260" y="116"/>
                  </a:cubicBezTo>
                  <a:cubicBezTo>
                    <a:pt x="260" y="116"/>
                    <a:pt x="260" y="116"/>
                    <a:pt x="261" y="116"/>
                  </a:cubicBezTo>
                  <a:cubicBezTo>
                    <a:pt x="261" y="116"/>
                    <a:pt x="261" y="116"/>
                    <a:pt x="262" y="117"/>
                  </a:cubicBezTo>
                  <a:cubicBezTo>
                    <a:pt x="262" y="117"/>
                    <a:pt x="262" y="117"/>
                    <a:pt x="263" y="116"/>
                  </a:cubicBezTo>
                  <a:cubicBezTo>
                    <a:pt x="263" y="116"/>
                    <a:pt x="263" y="116"/>
                    <a:pt x="263" y="117"/>
                  </a:cubicBezTo>
                  <a:cubicBezTo>
                    <a:pt x="264" y="117"/>
                    <a:pt x="264" y="117"/>
                    <a:pt x="264" y="117"/>
                  </a:cubicBezTo>
                  <a:cubicBezTo>
                    <a:pt x="264" y="118"/>
                    <a:pt x="264" y="118"/>
                    <a:pt x="264" y="117"/>
                  </a:cubicBezTo>
                  <a:cubicBezTo>
                    <a:pt x="265" y="117"/>
                    <a:pt x="265" y="118"/>
                    <a:pt x="265" y="118"/>
                  </a:cubicBezTo>
                  <a:cubicBezTo>
                    <a:pt x="264" y="119"/>
                    <a:pt x="264" y="119"/>
                    <a:pt x="265" y="120"/>
                  </a:cubicBezTo>
                  <a:cubicBezTo>
                    <a:pt x="265" y="121"/>
                    <a:pt x="265" y="120"/>
                    <a:pt x="265" y="121"/>
                  </a:cubicBezTo>
                  <a:cubicBezTo>
                    <a:pt x="266" y="121"/>
                    <a:pt x="266" y="121"/>
                    <a:pt x="266" y="121"/>
                  </a:cubicBezTo>
                  <a:cubicBezTo>
                    <a:pt x="267" y="121"/>
                    <a:pt x="268" y="121"/>
                    <a:pt x="268" y="122"/>
                  </a:cubicBezTo>
                  <a:cubicBezTo>
                    <a:pt x="268" y="123"/>
                    <a:pt x="268" y="123"/>
                    <a:pt x="269" y="123"/>
                  </a:cubicBezTo>
                  <a:cubicBezTo>
                    <a:pt x="269" y="124"/>
                    <a:pt x="269" y="124"/>
                    <a:pt x="269" y="125"/>
                  </a:cubicBezTo>
                  <a:cubicBezTo>
                    <a:pt x="270" y="126"/>
                    <a:pt x="270" y="126"/>
                    <a:pt x="270" y="126"/>
                  </a:cubicBezTo>
                  <a:cubicBezTo>
                    <a:pt x="270" y="126"/>
                    <a:pt x="270" y="127"/>
                    <a:pt x="270" y="127"/>
                  </a:cubicBezTo>
                  <a:cubicBezTo>
                    <a:pt x="271" y="128"/>
                    <a:pt x="270" y="128"/>
                    <a:pt x="270" y="128"/>
                  </a:cubicBezTo>
                  <a:cubicBezTo>
                    <a:pt x="270" y="128"/>
                    <a:pt x="270" y="129"/>
                    <a:pt x="270" y="129"/>
                  </a:cubicBezTo>
                  <a:cubicBezTo>
                    <a:pt x="270" y="130"/>
                    <a:pt x="271" y="130"/>
                    <a:pt x="270" y="130"/>
                  </a:cubicBezTo>
                  <a:cubicBezTo>
                    <a:pt x="270" y="131"/>
                    <a:pt x="270" y="130"/>
                    <a:pt x="269" y="131"/>
                  </a:cubicBezTo>
                  <a:cubicBezTo>
                    <a:pt x="268" y="131"/>
                    <a:pt x="270" y="131"/>
                    <a:pt x="270" y="132"/>
                  </a:cubicBezTo>
                  <a:cubicBezTo>
                    <a:pt x="270" y="133"/>
                    <a:pt x="269" y="133"/>
                    <a:pt x="269" y="134"/>
                  </a:cubicBezTo>
                  <a:cubicBezTo>
                    <a:pt x="269" y="135"/>
                    <a:pt x="269" y="134"/>
                    <a:pt x="269" y="135"/>
                  </a:cubicBezTo>
                  <a:cubicBezTo>
                    <a:pt x="268" y="137"/>
                    <a:pt x="269" y="136"/>
                    <a:pt x="269" y="137"/>
                  </a:cubicBezTo>
                  <a:cubicBezTo>
                    <a:pt x="269" y="138"/>
                    <a:pt x="270" y="138"/>
                    <a:pt x="271" y="138"/>
                  </a:cubicBezTo>
                  <a:cubicBezTo>
                    <a:pt x="271" y="139"/>
                    <a:pt x="272" y="139"/>
                    <a:pt x="272" y="140"/>
                  </a:cubicBezTo>
                  <a:cubicBezTo>
                    <a:pt x="273" y="141"/>
                    <a:pt x="272" y="141"/>
                    <a:pt x="272" y="142"/>
                  </a:cubicBezTo>
                  <a:cubicBezTo>
                    <a:pt x="271" y="143"/>
                    <a:pt x="272" y="143"/>
                    <a:pt x="272" y="144"/>
                  </a:cubicBezTo>
                  <a:cubicBezTo>
                    <a:pt x="272" y="145"/>
                    <a:pt x="272" y="145"/>
                    <a:pt x="271" y="146"/>
                  </a:cubicBezTo>
                  <a:cubicBezTo>
                    <a:pt x="270" y="146"/>
                    <a:pt x="270" y="147"/>
                    <a:pt x="270" y="147"/>
                  </a:cubicBezTo>
                  <a:cubicBezTo>
                    <a:pt x="269" y="148"/>
                    <a:pt x="269" y="148"/>
                    <a:pt x="268" y="149"/>
                  </a:cubicBezTo>
                  <a:cubicBezTo>
                    <a:pt x="267" y="149"/>
                    <a:pt x="266" y="150"/>
                    <a:pt x="266" y="150"/>
                  </a:cubicBezTo>
                  <a:cubicBezTo>
                    <a:pt x="266" y="151"/>
                    <a:pt x="266" y="151"/>
                    <a:pt x="266" y="152"/>
                  </a:cubicBezTo>
                  <a:cubicBezTo>
                    <a:pt x="267" y="153"/>
                    <a:pt x="267" y="152"/>
                    <a:pt x="267" y="153"/>
                  </a:cubicBezTo>
                  <a:cubicBezTo>
                    <a:pt x="267" y="154"/>
                    <a:pt x="267" y="154"/>
                    <a:pt x="267" y="155"/>
                  </a:cubicBezTo>
                  <a:cubicBezTo>
                    <a:pt x="267" y="156"/>
                    <a:pt x="268" y="155"/>
                    <a:pt x="268" y="156"/>
                  </a:cubicBezTo>
                  <a:cubicBezTo>
                    <a:pt x="269" y="156"/>
                    <a:pt x="270" y="157"/>
                    <a:pt x="270" y="158"/>
                  </a:cubicBezTo>
                  <a:cubicBezTo>
                    <a:pt x="270" y="158"/>
                    <a:pt x="270" y="158"/>
                    <a:pt x="270" y="159"/>
                  </a:cubicBezTo>
                  <a:cubicBezTo>
                    <a:pt x="271" y="160"/>
                    <a:pt x="271" y="159"/>
                    <a:pt x="272" y="160"/>
                  </a:cubicBezTo>
                  <a:cubicBezTo>
                    <a:pt x="272" y="160"/>
                    <a:pt x="272" y="160"/>
                    <a:pt x="273" y="160"/>
                  </a:cubicBezTo>
                  <a:cubicBezTo>
                    <a:pt x="273" y="161"/>
                    <a:pt x="274" y="162"/>
                    <a:pt x="274" y="162"/>
                  </a:cubicBezTo>
                  <a:cubicBezTo>
                    <a:pt x="274" y="162"/>
                    <a:pt x="276" y="162"/>
                    <a:pt x="276" y="163"/>
                  </a:cubicBezTo>
                  <a:cubicBezTo>
                    <a:pt x="276" y="163"/>
                    <a:pt x="276" y="164"/>
                    <a:pt x="276" y="164"/>
                  </a:cubicBezTo>
                  <a:cubicBezTo>
                    <a:pt x="276" y="165"/>
                    <a:pt x="276" y="165"/>
                    <a:pt x="276" y="166"/>
                  </a:cubicBezTo>
                  <a:cubicBezTo>
                    <a:pt x="275" y="166"/>
                    <a:pt x="275" y="167"/>
                    <a:pt x="275" y="167"/>
                  </a:cubicBezTo>
                  <a:cubicBezTo>
                    <a:pt x="275" y="167"/>
                    <a:pt x="275" y="167"/>
                    <a:pt x="276" y="168"/>
                  </a:cubicBezTo>
                  <a:cubicBezTo>
                    <a:pt x="276" y="168"/>
                    <a:pt x="277" y="168"/>
                    <a:pt x="277" y="169"/>
                  </a:cubicBezTo>
                  <a:cubicBezTo>
                    <a:pt x="278" y="170"/>
                    <a:pt x="277" y="170"/>
                    <a:pt x="277" y="170"/>
                  </a:cubicBezTo>
                  <a:cubicBezTo>
                    <a:pt x="277" y="171"/>
                    <a:pt x="278" y="171"/>
                    <a:pt x="278" y="170"/>
                  </a:cubicBezTo>
                  <a:cubicBezTo>
                    <a:pt x="278" y="169"/>
                    <a:pt x="279" y="170"/>
                    <a:pt x="280" y="170"/>
                  </a:cubicBezTo>
                  <a:cubicBezTo>
                    <a:pt x="280" y="170"/>
                    <a:pt x="280" y="168"/>
                    <a:pt x="281" y="168"/>
                  </a:cubicBezTo>
                  <a:cubicBezTo>
                    <a:pt x="281" y="168"/>
                    <a:pt x="282" y="167"/>
                    <a:pt x="282" y="167"/>
                  </a:cubicBezTo>
                  <a:cubicBezTo>
                    <a:pt x="282" y="166"/>
                    <a:pt x="282" y="166"/>
                    <a:pt x="282" y="165"/>
                  </a:cubicBezTo>
                  <a:cubicBezTo>
                    <a:pt x="283" y="164"/>
                    <a:pt x="283" y="165"/>
                    <a:pt x="284" y="166"/>
                  </a:cubicBezTo>
                  <a:cubicBezTo>
                    <a:pt x="284" y="166"/>
                    <a:pt x="284" y="166"/>
                    <a:pt x="284" y="166"/>
                  </a:cubicBezTo>
                  <a:cubicBezTo>
                    <a:pt x="285" y="167"/>
                    <a:pt x="285" y="167"/>
                    <a:pt x="286" y="167"/>
                  </a:cubicBezTo>
                  <a:cubicBezTo>
                    <a:pt x="286" y="167"/>
                    <a:pt x="286" y="167"/>
                    <a:pt x="287" y="167"/>
                  </a:cubicBezTo>
                  <a:cubicBezTo>
                    <a:pt x="288" y="167"/>
                    <a:pt x="287" y="167"/>
                    <a:pt x="287" y="168"/>
                  </a:cubicBezTo>
                  <a:cubicBezTo>
                    <a:pt x="287" y="168"/>
                    <a:pt x="287" y="168"/>
                    <a:pt x="287" y="168"/>
                  </a:cubicBezTo>
                  <a:cubicBezTo>
                    <a:pt x="287" y="168"/>
                    <a:pt x="288" y="168"/>
                    <a:pt x="288" y="168"/>
                  </a:cubicBezTo>
                  <a:cubicBezTo>
                    <a:pt x="289" y="167"/>
                    <a:pt x="289" y="168"/>
                    <a:pt x="289" y="169"/>
                  </a:cubicBezTo>
                  <a:cubicBezTo>
                    <a:pt x="289" y="170"/>
                    <a:pt x="289" y="170"/>
                    <a:pt x="289" y="171"/>
                  </a:cubicBezTo>
                  <a:cubicBezTo>
                    <a:pt x="289" y="171"/>
                    <a:pt x="290" y="171"/>
                    <a:pt x="291" y="172"/>
                  </a:cubicBezTo>
                  <a:cubicBezTo>
                    <a:pt x="291" y="172"/>
                    <a:pt x="291" y="172"/>
                    <a:pt x="291" y="172"/>
                  </a:cubicBezTo>
                  <a:cubicBezTo>
                    <a:pt x="291" y="172"/>
                    <a:pt x="292" y="173"/>
                    <a:pt x="292" y="173"/>
                  </a:cubicBezTo>
                  <a:cubicBezTo>
                    <a:pt x="292" y="174"/>
                    <a:pt x="292" y="174"/>
                    <a:pt x="292" y="174"/>
                  </a:cubicBezTo>
                  <a:cubicBezTo>
                    <a:pt x="292" y="175"/>
                    <a:pt x="292" y="175"/>
                    <a:pt x="292" y="176"/>
                  </a:cubicBezTo>
                  <a:cubicBezTo>
                    <a:pt x="292" y="177"/>
                    <a:pt x="293" y="177"/>
                    <a:pt x="293" y="177"/>
                  </a:cubicBezTo>
                  <a:cubicBezTo>
                    <a:pt x="294" y="177"/>
                    <a:pt x="294" y="177"/>
                    <a:pt x="294" y="177"/>
                  </a:cubicBezTo>
                  <a:cubicBezTo>
                    <a:pt x="294" y="177"/>
                    <a:pt x="293" y="177"/>
                    <a:pt x="293" y="178"/>
                  </a:cubicBezTo>
                  <a:cubicBezTo>
                    <a:pt x="293" y="178"/>
                    <a:pt x="293" y="178"/>
                    <a:pt x="293" y="179"/>
                  </a:cubicBezTo>
                  <a:cubicBezTo>
                    <a:pt x="293" y="179"/>
                    <a:pt x="293" y="179"/>
                    <a:pt x="294" y="179"/>
                  </a:cubicBezTo>
                  <a:cubicBezTo>
                    <a:pt x="294" y="180"/>
                    <a:pt x="294" y="180"/>
                    <a:pt x="294" y="181"/>
                  </a:cubicBezTo>
                  <a:cubicBezTo>
                    <a:pt x="295" y="181"/>
                    <a:pt x="295" y="181"/>
                    <a:pt x="295" y="181"/>
                  </a:cubicBezTo>
                  <a:cubicBezTo>
                    <a:pt x="296" y="182"/>
                    <a:pt x="296" y="181"/>
                    <a:pt x="296" y="181"/>
                  </a:cubicBezTo>
                  <a:cubicBezTo>
                    <a:pt x="297" y="181"/>
                    <a:pt x="297" y="181"/>
                    <a:pt x="297" y="182"/>
                  </a:cubicBezTo>
                  <a:cubicBezTo>
                    <a:pt x="297" y="182"/>
                    <a:pt x="297" y="182"/>
                    <a:pt x="297" y="182"/>
                  </a:cubicBezTo>
                  <a:cubicBezTo>
                    <a:pt x="297" y="182"/>
                    <a:pt x="297" y="183"/>
                    <a:pt x="297" y="184"/>
                  </a:cubicBezTo>
                  <a:cubicBezTo>
                    <a:pt x="296" y="184"/>
                    <a:pt x="297" y="184"/>
                    <a:pt x="297" y="184"/>
                  </a:cubicBezTo>
                  <a:cubicBezTo>
                    <a:pt x="297" y="184"/>
                    <a:pt x="298" y="184"/>
                    <a:pt x="298" y="185"/>
                  </a:cubicBezTo>
                  <a:cubicBezTo>
                    <a:pt x="298" y="186"/>
                    <a:pt x="298" y="186"/>
                    <a:pt x="298" y="186"/>
                  </a:cubicBezTo>
                  <a:cubicBezTo>
                    <a:pt x="298" y="187"/>
                    <a:pt x="298" y="187"/>
                    <a:pt x="298" y="188"/>
                  </a:cubicBezTo>
                  <a:cubicBezTo>
                    <a:pt x="298" y="188"/>
                    <a:pt x="299" y="188"/>
                    <a:pt x="299" y="188"/>
                  </a:cubicBezTo>
                  <a:cubicBezTo>
                    <a:pt x="300" y="188"/>
                    <a:pt x="299" y="187"/>
                    <a:pt x="299" y="187"/>
                  </a:cubicBezTo>
                  <a:cubicBezTo>
                    <a:pt x="299" y="186"/>
                    <a:pt x="300" y="187"/>
                    <a:pt x="300" y="187"/>
                  </a:cubicBezTo>
                  <a:cubicBezTo>
                    <a:pt x="300" y="187"/>
                    <a:pt x="301" y="187"/>
                    <a:pt x="301" y="188"/>
                  </a:cubicBezTo>
                  <a:cubicBezTo>
                    <a:pt x="301" y="188"/>
                    <a:pt x="301" y="189"/>
                    <a:pt x="301" y="189"/>
                  </a:cubicBezTo>
                  <a:cubicBezTo>
                    <a:pt x="301" y="190"/>
                    <a:pt x="301" y="189"/>
                    <a:pt x="300" y="189"/>
                  </a:cubicBezTo>
                  <a:cubicBezTo>
                    <a:pt x="300" y="189"/>
                    <a:pt x="299" y="190"/>
                    <a:pt x="299" y="190"/>
                  </a:cubicBezTo>
                  <a:cubicBezTo>
                    <a:pt x="298" y="191"/>
                    <a:pt x="299" y="190"/>
                    <a:pt x="299" y="190"/>
                  </a:cubicBezTo>
                  <a:cubicBezTo>
                    <a:pt x="299" y="190"/>
                    <a:pt x="299" y="191"/>
                    <a:pt x="299" y="191"/>
                  </a:cubicBezTo>
                  <a:cubicBezTo>
                    <a:pt x="298" y="191"/>
                    <a:pt x="298" y="192"/>
                    <a:pt x="299" y="192"/>
                  </a:cubicBezTo>
                  <a:cubicBezTo>
                    <a:pt x="299" y="193"/>
                    <a:pt x="299" y="193"/>
                    <a:pt x="299" y="193"/>
                  </a:cubicBezTo>
                  <a:cubicBezTo>
                    <a:pt x="298" y="194"/>
                    <a:pt x="298" y="193"/>
                    <a:pt x="298" y="194"/>
                  </a:cubicBezTo>
                  <a:cubicBezTo>
                    <a:pt x="298" y="195"/>
                    <a:pt x="299" y="195"/>
                    <a:pt x="299" y="195"/>
                  </a:cubicBezTo>
                  <a:cubicBezTo>
                    <a:pt x="299" y="195"/>
                    <a:pt x="299" y="195"/>
                    <a:pt x="299" y="195"/>
                  </a:cubicBezTo>
                  <a:cubicBezTo>
                    <a:pt x="299" y="196"/>
                    <a:pt x="299" y="196"/>
                    <a:pt x="299" y="196"/>
                  </a:cubicBezTo>
                  <a:cubicBezTo>
                    <a:pt x="299" y="196"/>
                    <a:pt x="299" y="197"/>
                    <a:pt x="299" y="197"/>
                  </a:cubicBezTo>
                  <a:cubicBezTo>
                    <a:pt x="299" y="198"/>
                    <a:pt x="299" y="198"/>
                    <a:pt x="299" y="198"/>
                  </a:cubicBezTo>
                  <a:cubicBezTo>
                    <a:pt x="298" y="198"/>
                    <a:pt x="299" y="198"/>
                    <a:pt x="299" y="199"/>
                  </a:cubicBezTo>
                  <a:cubicBezTo>
                    <a:pt x="300" y="199"/>
                    <a:pt x="300" y="199"/>
                    <a:pt x="300" y="200"/>
                  </a:cubicBezTo>
                  <a:cubicBezTo>
                    <a:pt x="299" y="200"/>
                    <a:pt x="299" y="200"/>
                    <a:pt x="299" y="200"/>
                  </a:cubicBezTo>
                  <a:cubicBezTo>
                    <a:pt x="298" y="199"/>
                    <a:pt x="298" y="200"/>
                    <a:pt x="297" y="199"/>
                  </a:cubicBezTo>
                  <a:cubicBezTo>
                    <a:pt x="297" y="199"/>
                    <a:pt x="298" y="200"/>
                    <a:pt x="297" y="201"/>
                  </a:cubicBezTo>
                  <a:cubicBezTo>
                    <a:pt x="296" y="202"/>
                    <a:pt x="297" y="201"/>
                    <a:pt x="296" y="202"/>
                  </a:cubicBezTo>
                  <a:cubicBezTo>
                    <a:pt x="296" y="202"/>
                    <a:pt x="296" y="203"/>
                    <a:pt x="296" y="203"/>
                  </a:cubicBezTo>
                  <a:cubicBezTo>
                    <a:pt x="296" y="204"/>
                    <a:pt x="297" y="203"/>
                    <a:pt x="298" y="203"/>
                  </a:cubicBezTo>
                  <a:cubicBezTo>
                    <a:pt x="298" y="203"/>
                    <a:pt x="298" y="204"/>
                    <a:pt x="298" y="204"/>
                  </a:cubicBezTo>
                  <a:cubicBezTo>
                    <a:pt x="298" y="204"/>
                    <a:pt x="298" y="204"/>
                    <a:pt x="298" y="205"/>
                  </a:cubicBezTo>
                  <a:cubicBezTo>
                    <a:pt x="298" y="205"/>
                    <a:pt x="298" y="205"/>
                    <a:pt x="298" y="206"/>
                  </a:cubicBezTo>
                  <a:cubicBezTo>
                    <a:pt x="297" y="206"/>
                    <a:pt x="297" y="206"/>
                    <a:pt x="297" y="206"/>
                  </a:cubicBezTo>
                  <a:cubicBezTo>
                    <a:pt x="297" y="207"/>
                    <a:pt x="298" y="206"/>
                    <a:pt x="298" y="207"/>
                  </a:cubicBezTo>
                  <a:cubicBezTo>
                    <a:pt x="298" y="207"/>
                    <a:pt x="298" y="207"/>
                    <a:pt x="298" y="208"/>
                  </a:cubicBezTo>
                  <a:cubicBezTo>
                    <a:pt x="297" y="208"/>
                    <a:pt x="297" y="208"/>
                    <a:pt x="296" y="208"/>
                  </a:cubicBezTo>
                  <a:cubicBezTo>
                    <a:pt x="296" y="208"/>
                    <a:pt x="296" y="208"/>
                    <a:pt x="296" y="208"/>
                  </a:cubicBezTo>
                  <a:cubicBezTo>
                    <a:pt x="296" y="209"/>
                    <a:pt x="296" y="209"/>
                    <a:pt x="296" y="209"/>
                  </a:cubicBezTo>
                  <a:cubicBezTo>
                    <a:pt x="296" y="209"/>
                    <a:pt x="296" y="209"/>
                    <a:pt x="297" y="210"/>
                  </a:cubicBezTo>
                  <a:cubicBezTo>
                    <a:pt x="297" y="210"/>
                    <a:pt x="297" y="210"/>
                    <a:pt x="297" y="210"/>
                  </a:cubicBezTo>
                  <a:cubicBezTo>
                    <a:pt x="298" y="210"/>
                    <a:pt x="298" y="210"/>
                    <a:pt x="298" y="210"/>
                  </a:cubicBezTo>
                  <a:cubicBezTo>
                    <a:pt x="299" y="210"/>
                    <a:pt x="299" y="210"/>
                    <a:pt x="299" y="210"/>
                  </a:cubicBezTo>
                  <a:cubicBezTo>
                    <a:pt x="299" y="210"/>
                    <a:pt x="299" y="210"/>
                    <a:pt x="299" y="211"/>
                  </a:cubicBezTo>
                  <a:cubicBezTo>
                    <a:pt x="299" y="212"/>
                    <a:pt x="300" y="212"/>
                    <a:pt x="300" y="212"/>
                  </a:cubicBezTo>
                  <a:cubicBezTo>
                    <a:pt x="300" y="212"/>
                    <a:pt x="300" y="211"/>
                    <a:pt x="300" y="211"/>
                  </a:cubicBezTo>
                  <a:cubicBezTo>
                    <a:pt x="300" y="210"/>
                    <a:pt x="300" y="211"/>
                    <a:pt x="300" y="211"/>
                  </a:cubicBezTo>
                  <a:cubicBezTo>
                    <a:pt x="300" y="212"/>
                    <a:pt x="301" y="212"/>
                    <a:pt x="301" y="213"/>
                  </a:cubicBezTo>
                  <a:cubicBezTo>
                    <a:pt x="301" y="213"/>
                    <a:pt x="301" y="213"/>
                    <a:pt x="301" y="213"/>
                  </a:cubicBezTo>
                  <a:cubicBezTo>
                    <a:pt x="300" y="213"/>
                    <a:pt x="300" y="213"/>
                    <a:pt x="300" y="214"/>
                  </a:cubicBezTo>
                  <a:cubicBezTo>
                    <a:pt x="299" y="214"/>
                    <a:pt x="300" y="214"/>
                    <a:pt x="300" y="214"/>
                  </a:cubicBezTo>
                  <a:cubicBezTo>
                    <a:pt x="300" y="214"/>
                    <a:pt x="300" y="215"/>
                    <a:pt x="300" y="215"/>
                  </a:cubicBezTo>
                  <a:cubicBezTo>
                    <a:pt x="300" y="215"/>
                    <a:pt x="300" y="216"/>
                    <a:pt x="300" y="216"/>
                  </a:cubicBezTo>
                  <a:cubicBezTo>
                    <a:pt x="299" y="216"/>
                    <a:pt x="299" y="216"/>
                    <a:pt x="299" y="216"/>
                  </a:cubicBezTo>
                  <a:cubicBezTo>
                    <a:pt x="299" y="216"/>
                    <a:pt x="298" y="215"/>
                    <a:pt x="298" y="215"/>
                  </a:cubicBezTo>
                  <a:cubicBezTo>
                    <a:pt x="298" y="215"/>
                    <a:pt x="298" y="214"/>
                    <a:pt x="298" y="214"/>
                  </a:cubicBezTo>
                  <a:cubicBezTo>
                    <a:pt x="298" y="214"/>
                    <a:pt x="297" y="214"/>
                    <a:pt x="297" y="214"/>
                  </a:cubicBezTo>
                  <a:cubicBezTo>
                    <a:pt x="297" y="214"/>
                    <a:pt x="296" y="214"/>
                    <a:pt x="296" y="214"/>
                  </a:cubicBezTo>
                  <a:cubicBezTo>
                    <a:pt x="296" y="214"/>
                    <a:pt x="295" y="213"/>
                    <a:pt x="295" y="213"/>
                  </a:cubicBezTo>
                  <a:cubicBezTo>
                    <a:pt x="295" y="213"/>
                    <a:pt x="295" y="214"/>
                    <a:pt x="294" y="214"/>
                  </a:cubicBezTo>
                  <a:cubicBezTo>
                    <a:pt x="294" y="214"/>
                    <a:pt x="293" y="214"/>
                    <a:pt x="292" y="214"/>
                  </a:cubicBezTo>
                  <a:cubicBezTo>
                    <a:pt x="292" y="215"/>
                    <a:pt x="291" y="215"/>
                    <a:pt x="290" y="215"/>
                  </a:cubicBezTo>
                  <a:cubicBezTo>
                    <a:pt x="289" y="215"/>
                    <a:pt x="289" y="214"/>
                    <a:pt x="289" y="215"/>
                  </a:cubicBezTo>
                  <a:cubicBezTo>
                    <a:pt x="288" y="215"/>
                    <a:pt x="288" y="216"/>
                    <a:pt x="288" y="215"/>
                  </a:cubicBezTo>
                  <a:cubicBezTo>
                    <a:pt x="287" y="215"/>
                    <a:pt x="287" y="214"/>
                    <a:pt x="287" y="214"/>
                  </a:cubicBezTo>
                  <a:cubicBezTo>
                    <a:pt x="286" y="215"/>
                    <a:pt x="285" y="215"/>
                    <a:pt x="285" y="215"/>
                  </a:cubicBezTo>
                  <a:cubicBezTo>
                    <a:pt x="285" y="216"/>
                    <a:pt x="285" y="216"/>
                    <a:pt x="284" y="216"/>
                  </a:cubicBezTo>
                  <a:cubicBezTo>
                    <a:pt x="284" y="216"/>
                    <a:pt x="284" y="216"/>
                    <a:pt x="283" y="216"/>
                  </a:cubicBezTo>
                  <a:cubicBezTo>
                    <a:pt x="282" y="217"/>
                    <a:pt x="282" y="217"/>
                    <a:pt x="281" y="217"/>
                  </a:cubicBezTo>
                  <a:cubicBezTo>
                    <a:pt x="281" y="217"/>
                    <a:pt x="281" y="218"/>
                    <a:pt x="280" y="217"/>
                  </a:cubicBezTo>
                  <a:cubicBezTo>
                    <a:pt x="280" y="216"/>
                    <a:pt x="281" y="216"/>
                    <a:pt x="280" y="216"/>
                  </a:cubicBezTo>
                  <a:cubicBezTo>
                    <a:pt x="279" y="216"/>
                    <a:pt x="279" y="217"/>
                    <a:pt x="279" y="216"/>
                  </a:cubicBezTo>
                  <a:cubicBezTo>
                    <a:pt x="279" y="216"/>
                    <a:pt x="280" y="215"/>
                    <a:pt x="279" y="216"/>
                  </a:cubicBezTo>
                  <a:cubicBezTo>
                    <a:pt x="278" y="216"/>
                    <a:pt x="277" y="216"/>
                    <a:pt x="277" y="216"/>
                  </a:cubicBezTo>
                  <a:cubicBezTo>
                    <a:pt x="277" y="216"/>
                    <a:pt x="276" y="217"/>
                    <a:pt x="276" y="216"/>
                  </a:cubicBezTo>
                  <a:cubicBezTo>
                    <a:pt x="276" y="215"/>
                    <a:pt x="276" y="215"/>
                    <a:pt x="276" y="215"/>
                  </a:cubicBezTo>
                  <a:cubicBezTo>
                    <a:pt x="276" y="215"/>
                    <a:pt x="275" y="215"/>
                    <a:pt x="274" y="215"/>
                  </a:cubicBezTo>
                  <a:cubicBezTo>
                    <a:pt x="274" y="214"/>
                    <a:pt x="275" y="213"/>
                    <a:pt x="274" y="213"/>
                  </a:cubicBezTo>
                  <a:cubicBezTo>
                    <a:pt x="274" y="214"/>
                    <a:pt x="273" y="214"/>
                    <a:pt x="272" y="215"/>
                  </a:cubicBezTo>
                  <a:cubicBezTo>
                    <a:pt x="272" y="215"/>
                    <a:pt x="270" y="216"/>
                    <a:pt x="270" y="216"/>
                  </a:cubicBezTo>
                  <a:cubicBezTo>
                    <a:pt x="270" y="216"/>
                    <a:pt x="270" y="216"/>
                    <a:pt x="269" y="216"/>
                  </a:cubicBezTo>
                  <a:cubicBezTo>
                    <a:pt x="269" y="216"/>
                    <a:pt x="268" y="216"/>
                    <a:pt x="267" y="215"/>
                  </a:cubicBezTo>
                  <a:cubicBezTo>
                    <a:pt x="267" y="215"/>
                    <a:pt x="266" y="215"/>
                    <a:pt x="266" y="215"/>
                  </a:cubicBezTo>
                  <a:cubicBezTo>
                    <a:pt x="265" y="215"/>
                    <a:pt x="264" y="214"/>
                    <a:pt x="263" y="215"/>
                  </a:cubicBezTo>
                  <a:cubicBezTo>
                    <a:pt x="263" y="216"/>
                    <a:pt x="264" y="216"/>
                    <a:pt x="263" y="217"/>
                  </a:cubicBezTo>
                  <a:cubicBezTo>
                    <a:pt x="262" y="217"/>
                    <a:pt x="262" y="217"/>
                    <a:pt x="262" y="217"/>
                  </a:cubicBezTo>
                  <a:cubicBezTo>
                    <a:pt x="261" y="217"/>
                    <a:pt x="262" y="218"/>
                    <a:pt x="261" y="218"/>
                  </a:cubicBezTo>
                  <a:cubicBezTo>
                    <a:pt x="259" y="218"/>
                    <a:pt x="258" y="218"/>
                    <a:pt x="258" y="218"/>
                  </a:cubicBezTo>
                  <a:cubicBezTo>
                    <a:pt x="257" y="219"/>
                    <a:pt x="257" y="219"/>
                    <a:pt x="256" y="219"/>
                  </a:cubicBezTo>
                  <a:cubicBezTo>
                    <a:pt x="256" y="219"/>
                    <a:pt x="256" y="218"/>
                    <a:pt x="255" y="219"/>
                  </a:cubicBezTo>
                  <a:cubicBezTo>
                    <a:pt x="254" y="219"/>
                    <a:pt x="254" y="220"/>
                    <a:pt x="253" y="220"/>
                  </a:cubicBezTo>
                  <a:cubicBezTo>
                    <a:pt x="252" y="220"/>
                    <a:pt x="252" y="221"/>
                    <a:pt x="251" y="220"/>
                  </a:cubicBezTo>
                  <a:cubicBezTo>
                    <a:pt x="251" y="219"/>
                    <a:pt x="251" y="219"/>
                    <a:pt x="251" y="218"/>
                  </a:cubicBezTo>
                  <a:cubicBezTo>
                    <a:pt x="250" y="217"/>
                    <a:pt x="250" y="217"/>
                    <a:pt x="249" y="217"/>
                  </a:cubicBezTo>
                  <a:cubicBezTo>
                    <a:pt x="249" y="217"/>
                    <a:pt x="248" y="218"/>
                    <a:pt x="248" y="217"/>
                  </a:cubicBezTo>
                  <a:cubicBezTo>
                    <a:pt x="247" y="217"/>
                    <a:pt x="247" y="216"/>
                    <a:pt x="247" y="216"/>
                  </a:cubicBezTo>
                  <a:cubicBezTo>
                    <a:pt x="246" y="216"/>
                    <a:pt x="246" y="215"/>
                    <a:pt x="245" y="216"/>
                  </a:cubicBezTo>
                  <a:cubicBezTo>
                    <a:pt x="244" y="217"/>
                    <a:pt x="243" y="218"/>
                    <a:pt x="243" y="218"/>
                  </a:cubicBezTo>
                  <a:cubicBezTo>
                    <a:pt x="242" y="218"/>
                    <a:pt x="241" y="217"/>
                    <a:pt x="241" y="217"/>
                  </a:cubicBezTo>
                  <a:cubicBezTo>
                    <a:pt x="241" y="216"/>
                    <a:pt x="241" y="216"/>
                    <a:pt x="241" y="216"/>
                  </a:cubicBezTo>
                  <a:cubicBezTo>
                    <a:pt x="240" y="216"/>
                    <a:pt x="239" y="216"/>
                    <a:pt x="239" y="216"/>
                  </a:cubicBezTo>
                  <a:cubicBezTo>
                    <a:pt x="239" y="215"/>
                    <a:pt x="239" y="214"/>
                    <a:pt x="239" y="214"/>
                  </a:cubicBezTo>
                  <a:cubicBezTo>
                    <a:pt x="237" y="214"/>
                    <a:pt x="237" y="214"/>
                    <a:pt x="237" y="214"/>
                  </a:cubicBezTo>
                  <a:cubicBezTo>
                    <a:pt x="237" y="214"/>
                    <a:pt x="232" y="215"/>
                    <a:pt x="232" y="214"/>
                  </a:cubicBezTo>
                  <a:cubicBezTo>
                    <a:pt x="232" y="214"/>
                    <a:pt x="233" y="214"/>
                    <a:pt x="233" y="213"/>
                  </a:cubicBezTo>
                  <a:cubicBezTo>
                    <a:pt x="233" y="213"/>
                    <a:pt x="233" y="213"/>
                    <a:pt x="232" y="213"/>
                  </a:cubicBezTo>
                  <a:cubicBezTo>
                    <a:pt x="232" y="212"/>
                    <a:pt x="232" y="212"/>
                    <a:pt x="231" y="212"/>
                  </a:cubicBezTo>
                  <a:cubicBezTo>
                    <a:pt x="231" y="212"/>
                    <a:pt x="232" y="212"/>
                    <a:pt x="231" y="212"/>
                  </a:cubicBezTo>
                  <a:cubicBezTo>
                    <a:pt x="230" y="212"/>
                    <a:pt x="229" y="213"/>
                    <a:pt x="229" y="212"/>
                  </a:cubicBezTo>
                  <a:cubicBezTo>
                    <a:pt x="228" y="212"/>
                    <a:pt x="228" y="212"/>
                    <a:pt x="228" y="211"/>
                  </a:cubicBezTo>
                  <a:cubicBezTo>
                    <a:pt x="228" y="210"/>
                    <a:pt x="229" y="210"/>
                    <a:pt x="228" y="210"/>
                  </a:cubicBezTo>
                  <a:cubicBezTo>
                    <a:pt x="227" y="210"/>
                    <a:pt x="227" y="210"/>
                    <a:pt x="227" y="210"/>
                  </a:cubicBezTo>
                  <a:cubicBezTo>
                    <a:pt x="226" y="209"/>
                    <a:pt x="226" y="208"/>
                    <a:pt x="226" y="208"/>
                  </a:cubicBezTo>
                  <a:cubicBezTo>
                    <a:pt x="226" y="208"/>
                    <a:pt x="225" y="208"/>
                    <a:pt x="225" y="209"/>
                  </a:cubicBezTo>
                  <a:cubicBezTo>
                    <a:pt x="224" y="209"/>
                    <a:pt x="224" y="209"/>
                    <a:pt x="223" y="210"/>
                  </a:cubicBezTo>
                  <a:cubicBezTo>
                    <a:pt x="223" y="211"/>
                    <a:pt x="223" y="210"/>
                    <a:pt x="223" y="211"/>
                  </a:cubicBezTo>
                  <a:cubicBezTo>
                    <a:pt x="223" y="212"/>
                    <a:pt x="223" y="213"/>
                    <a:pt x="222" y="213"/>
                  </a:cubicBezTo>
                  <a:cubicBezTo>
                    <a:pt x="221" y="213"/>
                    <a:pt x="221" y="213"/>
                    <a:pt x="220" y="213"/>
                  </a:cubicBezTo>
                  <a:cubicBezTo>
                    <a:pt x="219" y="212"/>
                    <a:pt x="218" y="212"/>
                    <a:pt x="218" y="211"/>
                  </a:cubicBezTo>
                  <a:cubicBezTo>
                    <a:pt x="218" y="211"/>
                    <a:pt x="218" y="211"/>
                    <a:pt x="218" y="210"/>
                  </a:cubicBezTo>
                  <a:cubicBezTo>
                    <a:pt x="217" y="208"/>
                    <a:pt x="217" y="209"/>
                    <a:pt x="218" y="208"/>
                  </a:cubicBezTo>
                  <a:cubicBezTo>
                    <a:pt x="218" y="208"/>
                    <a:pt x="219" y="208"/>
                    <a:pt x="218" y="207"/>
                  </a:cubicBezTo>
                  <a:cubicBezTo>
                    <a:pt x="218" y="205"/>
                    <a:pt x="217" y="204"/>
                    <a:pt x="217" y="204"/>
                  </a:cubicBezTo>
                  <a:cubicBezTo>
                    <a:pt x="217" y="204"/>
                    <a:pt x="216" y="203"/>
                    <a:pt x="216" y="204"/>
                  </a:cubicBezTo>
                  <a:cubicBezTo>
                    <a:pt x="216" y="204"/>
                    <a:pt x="216" y="205"/>
                    <a:pt x="215" y="205"/>
                  </a:cubicBezTo>
                  <a:cubicBezTo>
                    <a:pt x="215" y="205"/>
                    <a:pt x="215" y="204"/>
                    <a:pt x="214" y="204"/>
                  </a:cubicBezTo>
                  <a:cubicBezTo>
                    <a:pt x="213" y="204"/>
                    <a:pt x="214" y="205"/>
                    <a:pt x="213" y="205"/>
                  </a:cubicBezTo>
                  <a:cubicBezTo>
                    <a:pt x="213" y="205"/>
                    <a:pt x="213" y="204"/>
                    <a:pt x="212" y="204"/>
                  </a:cubicBezTo>
                  <a:cubicBezTo>
                    <a:pt x="212" y="204"/>
                    <a:pt x="212" y="205"/>
                    <a:pt x="211" y="205"/>
                  </a:cubicBezTo>
                  <a:cubicBezTo>
                    <a:pt x="211" y="205"/>
                    <a:pt x="210" y="204"/>
                    <a:pt x="210" y="204"/>
                  </a:cubicBezTo>
                  <a:cubicBezTo>
                    <a:pt x="210" y="204"/>
                    <a:pt x="210" y="204"/>
                    <a:pt x="210" y="204"/>
                  </a:cubicBezTo>
                  <a:cubicBezTo>
                    <a:pt x="209" y="204"/>
                    <a:pt x="210" y="204"/>
                    <a:pt x="209" y="204"/>
                  </a:cubicBezTo>
                  <a:cubicBezTo>
                    <a:pt x="208" y="204"/>
                    <a:pt x="207" y="203"/>
                    <a:pt x="207" y="203"/>
                  </a:cubicBezTo>
                  <a:cubicBezTo>
                    <a:pt x="206" y="203"/>
                    <a:pt x="206" y="204"/>
                    <a:pt x="206" y="204"/>
                  </a:cubicBezTo>
                  <a:cubicBezTo>
                    <a:pt x="206" y="204"/>
                    <a:pt x="205" y="204"/>
                    <a:pt x="205" y="204"/>
                  </a:cubicBezTo>
                  <a:cubicBezTo>
                    <a:pt x="204" y="204"/>
                    <a:pt x="205" y="204"/>
                    <a:pt x="204" y="203"/>
                  </a:cubicBezTo>
                  <a:cubicBezTo>
                    <a:pt x="202" y="203"/>
                    <a:pt x="198" y="203"/>
                    <a:pt x="198" y="203"/>
                  </a:cubicBezTo>
                  <a:cubicBezTo>
                    <a:pt x="198" y="203"/>
                    <a:pt x="196" y="203"/>
                    <a:pt x="195" y="203"/>
                  </a:cubicBezTo>
                  <a:cubicBezTo>
                    <a:pt x="194" y="203"/>
                    <a:pt x="174" y="202"/>
                    <a:pt x="174" y="202"/>
                  </a:cubicBezTo>
                  <a:cubicBezTo>
                    <a:pt x="112" y="202"/>
                    <a:pt x="112" y="202"/>
                    <a:pt x="112" y="202"/>
                  </a:cubicBezTo>
                  <a:cubicBezTo>
                    <a:pt x="109" y="205"/>
                    <a:pt x="109" y="205"/>
                    <a:pt x="109" y="205"/>
                  </a:cubicBezTo>
                  <a:cubicBezTo>
                    <a:pt x="109" y="205"/>
                    <a:pt x="107" y="205"/>
                    <a:pt x="106" y="205"/>
                  </a:cubicBezTo>
                  <a:cubicBezTo>
                    <a:pt x="106" y="206"/>
                    <a:pt x="105" y="205"/>
                    <a:pt x="104" y="206"/>
                  </a:cubicBezTo>
                  <a:cubicBezTo>
                    <a:pt x="103" y="207"/>
                    <a:pt x="103" y="208"/>
                    <a:pt x="102" y="209"/>
                  </a:cubicBezTo>
                  <a:cubicBezTo>
                    <a:pt x="101" y="209"/>
                    <a:pt x="100" y="209"/>
                    <a:pt x="99" y="210"/>
                  </a:cubicBezTo>
                  <a:cubicBezTo>
                    <a:pt x="98" y="210"/>
                    <a:pt x="99" y="210"/>
                    <a:pt x="96" y="211"/>
                  </a:cubicBezTo>
                  <a:cubicBezTo>
                    <a:pt x="94" y="212"/>
                    <a:pt x="89" y="214"/>
                    <a:pt x="89" y="214"/>
                  </a:cubicBezTo>
                  <a:cubicBezTo>
                    <a:pt x="89" y="215"/>
                    <a:pt x="87" y="214"/>
                    <a:pt x="85" y="214"/>
                  </a:cubicBezTo>
                  <a:cubicBezTo>
                    <a:pt x="84" y="214"/>
                    <a:pt x="82" y="214"/>
                    <a:pt x="81" y="214"/>
                  </a:cubicBezTo>
                  <a:cubicBezTo>
                    <a:pt x="80" y="214"/>
                    <a:pt x="79" y="214"/>
                    <a:pt x="77" y="214"/>
                  </a:cubicBezTo>
                  <a:cubicBezTo>
                    <a:pt x="75" y="215"/>
                    <a:pt x="75" y="214"/>
                    <a:pt x="73" y="213"/>
                  </a:cubicBezTo>
                  <a:cubicBezTo>
                    <a:pt x="71" y="213"/>
                    <a:pt x="69" y="212"/>
                    <a:pt x="68" y="213"/>
                  </a:cubicBezTo>
                  <a:cubicBezTo>
                    <a:pt x="67" y="213"/>
                    <a:pt x="67" y="214"/>
                    <a:pt x="66" y="214"/>
                  </a:cubicBezTo>
                  <a:cubicBezTo>
                    <a:pt x="65" y="214"/>
                    <a:pt x="65" y="213"/>
                    <a:pt x="64" y="213"/>
                  </a:cubicBezTo>
                  <a:cubicBezTo>
                    <a:pt x="63" y="213"/>
                    <a:pt x="60" y="215"/>
                    <a:pt x="59" y="215"/>
                  </a:cubicBezTo>
                  <a:cubicBezTo>
                    <a:pt x="58" y="216"/>
                    <a:pt x="56" y="216"/>
                    <a:pt x="56" y="217"/>
                  </a:cubicBezTo>
                  <a:cubicBezTo>
                    <a:pt x="55" y="218"/>
                    <a:pt x="55" y="219"/>
                    <a:pt x="54" y="218"/>
                  </a:cubicBezTo>
                  <a:cubicBezTo>
                    <a:pt x="52" y="218"/>
                    <a:pt x="51" y="218"/>
                    <a:pt x="50" y="218"/>
                  </a:cubicBezTo>
                  <a:cubicBezTo>
                    <a:pt x="49" y="219"/>
                    <a:pt x="48" y="219"/>
                    <a:pt x="47" y="219"/>
                  </a:cubicBezTo>
                  <a:cubicBezTo>
                    <a:pt x="47" y="218"/>
                    <a:pt x="47" y="218"/>
                    <a:pt x="46" y="218"/>
                  </a:cubicBezTo>
                  <a:cubicBezTo>
                    <a:pt x="45" y="218"/>
                    <a:pt x="44" y="219"/>
                    <a:pt x="44" y="219"/>
                  </a:cubicBezTo>
                  <a:cubicBezTo>
                    <a:pt x="43" y="218"/>
                    <a:pt x="42" y="218"/>
                    <a:pt x="41" y="218"/>
                  </a:cubicBezTo>
                  <a:cubicBezTo>
                    <a:pt x="41" y="218"/>
                    <a:pt x="39" y="219"/>
                    <a:pt x="39" y="219"/>
                  </a:cubicBezTo>
                  <a:cubicBezTo>
                    <a:pt x="39" y="219"/>
                    <a:pt x="39" y="219"/>
                    <a:pt x="39" y="218"/>
                  </a:cubicBezTo>
                  <a:cubicBezTo>
                    <a:pt x="38" y="218"/>
                    <a:pt x="38" y="217"/>
                    <a:pt x="37" y="217"/>
                  </a:cubicBezTo>
                  <a:cubicBezTo>
                    <a:pt x="36" y="216"/>
                    <a:pt x="35" y="215"/>
                    <a:pt x="35" y="215"/>
                  </a:cubicBezTo>
                  <a:cubicBezTo>
                    <a:pt x="35" y="214"/>
                    <a:pt x="35" y="211"/>
                    <a:pt x="35" y="211"/>
                  </a:cubicBezTo>
                  <a:cubicBezTo>
                    <a:pt x="36" y="210"/>
                    <a:pt x="37" y="210"/>
                    <a:pt x="37" y="209"/>
                  </a:cubicBezTo>
                  <a:cubicBezTo>
                    <a:pt x="37" y="209"/>
                    <a:pt x="37" y="209"/>
                    <a:pt x="37" y="208"/>
                  </a:cubicBezTo>
                  <a:cubicBezTo>
                    <a:pt x="37" y="207"/>
                    <a:pt x="36" y="207"/>
                    <a:pt x="36" y="206"/>
                  </a:cubicBezTo>
                  <a:cubicBezTo>
                    <a:pt x="36" y="205"/>
                    <a:pt x="37" y="205"/>
                    <a:pt x="36" y="205"/>
                  </a:cubicBezTo>
                  <a:cubicBezTo>
                    <a:pt x="36" y="205"/>
                    <a:pt x="35" y="204"/>
                    <a:pt x="35" y="203"/>
                  </a:cubicBezTo>
                  <a:cubicBezTo>
                    <a:pt x="35" y="203"/>
                    <a:pt x="36" y="203"/>
                    <a:pt x="36" y="202"/>
                  </a:cubicBezTo>
                  <a:cubicBezTo>
                    <a:pt x="36" y="202"/>
                    <a:pt x="35" y="202"/>
                    <a:pt x="35" y="201"/>
                  </a:cubicBezTo>
                  <a:cubicBezTo>
                    <a:pt x="35" y="201"/>
                    <a:pt x="36" y="201"/>
                    <a:pt x="36" y="200"/>
                  </a:cubicBezTo>
                  <a:cubicBezTo>
                    <a:pt x="36" y="200"/>
                    <a:pt x="35" y="199"/>
                    <a:pt x="35" y="199"/>
                  </a:cubicBezTo>
                  <a:cubicBezTo>
                    <a:pt x="35" y="199"/>
                    <a:pt x="35" y="197"/>
                    <a:pt x="35" y="196"/>
                  </a:cubicBezTo>
                  <a:cubicBezTo>
                    <a:pt x="36" y="195"/>
                    <a:pt x="36" y="194"/>
                    <a:pt x="36" y="193"/>
                  </a:cubicBezTo>
                  <a:cubicBezTo>
                    <a:pt x="36" y="192"/>
                    <a:pt x="36" y="192"/>
                    <a:pt x="37" y="190"/>
                  </a:cubicBezTo>
                  <a:cubicBezTo>
                    <a:pt x="37" y="188"/>
                    <a:pt x="37" y="188"/>
                    <a:pt x="37" y="187"/>
                  </a:cubicBezTo>
                  <a:cubicBezTo>
                    <a:pt x="37" y="186"/>
                    <a:pt x="38" y="186"/>
                    <a:pt x="37" y="185"/>
                  </a:cubicBezTo>
                  <a:cubicBezTo>
                    <a:pt x="37" y="184"/>
                    <a:pt x="37" y="184"/>
                    <a:pt x="37" y="183"/>
                  </a:cubicBezTo>
                  <a:cubicBezTo>
                    <a:pt x="37" y="183"/>
                    <a:pt x="37" y="183"/>
                    <a:pt x="37" y="183"/>
                  </a:cubicBezTo>
                  <a:cubicBezTo>
                    <a:pt x="37" y="183"/>
                    <a:pt x="38" y="183"/>
                    <a:pt x="38" y="182"/>
                  </a:cubicBezTo>
                  <a:cubicBezTo>
                    <a:pt x="38" y="181"/>
                    <a:pt x="39" y="181"/>
                    <a:pt x="39" y="180"/>
                  </a:cubicBezTo>
                  <a:cubicBezTo>
                    <a:pt x="39" y="180"/>
                    <a:pt x="40" y="180"/>
                    <a:pt x="40" y="179"/>
                  </a:cubicBezTo>
                  <a:cubicBezTo>
                    <a:pt x="40" y="179"/>
                    <a:pt x="40" y="178"/>
                    <a:pt x="40" y="178"/>
                  </a:cubicBezTo>
                  <a:cubicBezTo>
                    <a:pt x="40" y="178"/>
                    <a:pt x="42" y="178"/>
                    <a:pt x="42" y="178"/>
                  </a:cubicBezTo>
                  <a:cubicBezTo>
                    <a:pt x="83" y="178"/>
                    <a:pt x="83" y="178"/>
                    <a:pt x="83" y="178"/>
                  </a:cubicBezTo>
                  <a:cubicBezTo>
                    <a:pt x="83" y="169"/>
                    <a:pt x="83" y="169"/>
                    <a:pt x="83" y="169"/>
                  </a:cubicBezTo>
                  <a:cubicBezTo>
                    <a:pt x="88" y="169"/>
                    <a:pt x="88" y="169"/>
                    <a:pt x="88" y="169"/>
                  </a:cubicBezTo>
                  <a:cubicBezTo>
                    <a:pt x="89" y="167"/>
                    <a:pt x="89" y="167"/>
                    <a:pt x="89" y="167"/>
                  </a:cubicBezTo>
                  <a:cubicBezTo>
                    <a:pt x="89" y="167"/>
                    <a:pt x="91" y="168"/>
                    <a:pt x="92" y="168"/>
                  </a:cubicBezTo>
                  <a:cubicBezTo>
                    <a:pt x="92" y="168"/>
                    <a:pt x="93" y="168"/>
                    <a:pt x="94" y="168"/>
                  </a:cubicBezTo>
                  <a:cubicBezTo>
                    <a:pt x="94" y="168"/>
                    <a:pt x="95" y="168"/>
                    <a:pt x="95" y="168"/>
                  </a:cubicBezTo>
                  <a:cubicBezTo>
                    <a:pt x="96" y="167"/>
                    <a:pt x="97" y="167"/>
                    <a:pt x="97" y="167"/>
                  </a:cubicBezTo>
                  <a:cubicBezTo>
                    <a:pt x="97" y="166"/>
                    <a:pt x="98" y="166"/>
                    <a:pt x="99" y="167"/>
                  </a:cubicBezTo>
                  <a:cubicBezTo>
                    <a:pt x="100" y="167"/>
                    <a:pt x="103" y="168"/>
                    <a:pt x="104" y="168"/>
                  </a:cubicBezTo>
                  <a:cubicBezTo>
                    <a:pt x="105" y="168"/>
                    <a:pt x="107" y="167"/>
                    <a:pt x="108" y="167"/>
                  </a:cubicBezTo>
                  <a:cubicBezTo>
                    <a:pt x="109" y="167"/>
                    <a:pt x="110" y="167"/>
                    <a:pt x="110" y="167"/>
                  </a:cubicBezTo>
                  <a:cubicBezTo>
                    <a:pt x="111" y="166"/>
                    <a:pt x="112" y="166"/>
                    <a:pt x="112" y="165"/>
                  </a:cubicBezTo>
                  <a:cubicBezTo>
                    <a:pt x="112" y="164"/>
                    <a:pt x="113" y="163"/>
                    <a:pt x="113" y="162"/>
                  </a:cubicBezTo>
                  <a:cubicBezTo>
                    <a:pt x="113" y="161"/>
                    <a:pt x="112" y="161"/>
                    <a:pt x="113" y="159"/>
                  </a:cubicBezTo>
                  <a:cubicBezTo>
                    <a:pt x="113" y="158"/>
                    <a:pt x="115" y="157"/>
                    <a:pt x="115" y="157"/>
                  </a:cubicBezTo>
                  <a:cubicBezTo>
                    <a:pt x="117" y="156"/>
                    <a:pt x="117" y="156"/>
                    <a:pt x="117" y="156"/>
                  </a:cubicBezTo>
                  <a:cubicBezTo>
                    <a:pt x="117" y="156"/>
                    <a:pt x="118" y="156"/>
                    <a:pt x="119" y="157"/>
                  </a:cubicBezTo>
                  <a:cubicBezTo>
                    <a:pt x="119" y="158"/>
                    <a:pt x="120" y="160"/>
                    <a:pt x="121" y="160"/>
                  </a:cubicBezTo>
                  <a:cubicBezTo>
                    <a:pt x="122" y="161"/>
                    <a:pt x="125" y="162"/>
                    <a:pt x="125" y="162"/>
                  </a:cubicBezTo>
                  <a:cubicBezTo>
                    <a:pt x="125" y="162"/>
                    <a:pt x="126" y="163"/>
                    <a:pt x="127" y="163"/>
                  </a:cubicBezTo>
                  <a:cubicBezTo>
                    <a:pt x="127" y="163"/>
                    <a:pt x="128" y="163"/>
                    <a:pt x="128" y="163"/>
                  </a:cubicBezTo>
                  <a:cubicBezTo>
                    <a:pt x="129" y="163"/>
                    <a:pt x="130" y="163"/>
                    <a:pt x="130" y="163"/>
                  </a:cubicBezTo>
                  <a:cubicBezTo>
                    <a:pt x="130" y="164"/>
                    <a:pt x="130" y="164"/>
                    <a:pt x="131" y="164"/>
                  </a:cubicBezTo>
                  <a:cubicBezTo>
                    <a:pt x="131" y="164"/>
                    <a:pt x="133" y="165"/>
                    <a:pt x="134" y="165"/>
                  </a:cubicBezTo>
                  <a:cubicBezTo>
                    <a:pt x="134" y="165"/>
                    <a:pt x="134" y="165"/>
                    <a:pt x="135" y="166"/>
                  </a:cubicBezTo>
                  <a:cubicBezTo>
                    <a:pt x="135" y="166"/>
                    <a:pt x="134" y="167"/>
                    <a:pt x="135" y="167"/>
                  </a:cubicBezTo>
                  <a:cubicBezTo>
                    <a:pt x="136" y="168"/>
                    <a:pt x="137" y="168"/>
                    <a:pt x="138" y="168"/>
                  </a:cubicBezTo>
                  <a:cubicBezTo>
                    <a:pt x="139" y="169"/>
                    <a:pt x="141" y="169"/>
                    <a:pt x="141" y="169"/>
                  </a:cubicBezTo>
                  <a:cubicBezTo>
                    <a:pt x="142" y="169"/>
                    <a:pt x="143" y="168"/>
                    <a:pt x="143" y="168"/>
                  </a:cubicBezTo>
                  <a:cubicBezTo>
                    <a:pt x="143" y="168"/>
                    <a:pt x="144" y="168"/>
                    <a:pt x="144" y="169"/>
                  </a:cubicBezTo>
                  <a:cubicBezTo>
                    <a:pt x="145" y="170"/>
                    <a:pt x="146" y="170"/>
                    <a:pt x="146" y="170"/>
                  </a:cubicBezTo>
                  <a:cubicBezTo>
                    <a:pt x="147" y="170"/>
                    <a:pt x="148" y="171"/>
                    <a:pt x="149" y="171"/>
                  </a:cubicBezTo>
                  <a:cubicBezTo>
                    <a:pt x="149" y="171"/>
                    <a:pt x="150" y="171"/>
                    <a:pt x="150" y="171"/>
                  </a:cubicBezTo>
                  <a:cubicBezTo>
                    <a:pt x="150" y="172"/>
                    <a:pt x="150" y="173"/>
                    <a:pt x="152" y="173"/>
                  </a:cubicBezTo>
                  <a:cubicBezTo>
                    <a:pt x="153" y="174"/>
                    <a:pt x="153" y="174"/>
                    <a:pt x="154" y="174"/>
                  </a:cubicBezTo>
                  <a:cubicBezTo>
                    <a:pt x="155" y="174"/>
                    <a:pt x="155" y="174"/>
                    <a:pt x="156" y="174"/>
                  </a:cubicBezTo>
                  <a:cubicBezTo>
                    <a:pt x="158" y="174"/>
                    <a:pt x="158" y="174"/>
                    <a:pt x="159" y="174"/>
                  </a:cubicBezTo>
                  <a:cubicBezTo>
                    <a:pt x="159" y="174"/>
                    <a:pt x="160" y="174"/>
                    <a:pt x="160" y="174"/>
                  </a:cubicBezTo>
                  <a:cubicBezTo>
                    <a:pt x="161" y="174"/>
                    <a:pt x="162" y="175"/>
                    <a:pt x="163" y="174"/>
                  </a:cubicBezTo>
                  <a:cubicBezTo>
                    <a:pt x="163" y="174"/>
                    <a:pt x="164" y="174"/>
                    <a:pt x="165" y="173"/>
                  </a:cubicBezTo>
                  <a:cubicBezTo>
                    <a:pt x="165" y="173"/>
                    <a:pt x="165" y="172"/>
                    <a:pt x="166" y="172"/>
                  </a:cubicBezTo>
                  <a:cubicBezTo>
                    <a:pt x="167" y="172"/>
                    <a:pt x="168" y="172"/>
                    <a:pt x="168" y="172"/>
                  </a:cubicBezTo>
                  <a:cubicBezTo>
                    <a:pt x="169" y="172"/>
                    <a:pt x="170" y="171"/>
                    <a:pt x="170" y="171"/>
                  </a:cubicBezTo>
                  <a:cubicBezTo>
                    <a:pt x="171" y="171"/>
                    <a:pt x="172" y="171"/>
                    <a:pt x="172" y="171"/>
                  </a:cubicBezTo>
                  <a:cubicBezTo>
                    <a:pt x="173" y="171"/>
                    <a:pt x="173" y="171"/>
                    <a:pt x="174" y="170"/>
                  </a:cubicBezTo>
                  <a:cubicBezTo>
                    <a:pt x="175" y="170"/>
                    <a:pt x="175" y="170"/>
                    <a:pt x="176" y="170"/>
                  </a:cubicBezTo>
                  <a:cubicBezTo>
                    <a:pt x="177" y="170"/>
                    <a:pt x="179" y="170"/>
                    <a:pt x="179" y="169"/>
                  </a:cubicBezTo>
                  <a:cubicBezTo>
                    <a:pt x="180" y="169"/>
                    <a:pt x="180" y="168"/>
                    <a:pt x="181" y="167"/>
                  </a:cubicBezTo>
                  <a:cubicBezTo>
                    <a:pt x="181" y="167"/>
                    <a:pt x="182" y="166"/>
                    <a:pt x="182" y="165"/>
                  </a:cubicBezTo>
                  <a:cubicBezTo>
                    <a:pt x="181" y="164"/>
                    <a:pt x="181" y="163"/>
                    <a:pt x="181" y="163"/>
                  </a:cubicBezTo>
                  <a:cubicBezTo>
                    <a:pt x="180" y="162"/>
                    <a:pt x="180" y="162"/>
                    <a:pt x="179" y="161"/>
                  </a:cubicBezTo>
                  <a:cubicBezTo>
                    <a:pt x="178" y="161"/>
                    <a:pt x="178" y="161"/>
                    <a:pt x="178" y="160"/>
                  </a:cubicBezTo>
                  <a:cubicBezTo>
                    <a:pt x="177" y="159"/>
                    <a:pt x="177" y="158"/>
                    <a:pt x="176" y="158"/>
                  </a:cubicBezTo>
                  <a:cubicBezTo>
                    <a:pt x="175" y="158"/>
                    <a:pt x="175" y="158"/>
                    <a:pt x="174" y="157"/>
                  </a:cubicBezTo>
                  <a:cubicBezTo>
                    <a:pt x="174" y="157"/>
                    <a:pt x="174" y="156"/>
                    <a:pt x="173" y="157"/>
                  </a:cubicBezTo>
                  <a:cubicBezTo>
                    <a:pt x="172" y="157"/>
                    <a:pt x="171" y="157"/>
                    <a:pt x="171" y="158"/>
                  </a:cubicBezTo>
                  <a:cubicBezTo>
                    <a:pt x="170" y="158"/>
                    <a:pt x="169" y="158"/>
                    <a:pt x="169" y="158"/>
                  </a:cubicBezTo>
                  <a:cubicBezTo>
                    <a:pt x="168" y="158"/>
                    <a:pt x="167" y="158"/>
                    <a:pt x="166" y="159"/>
                  </a:cubicBezTo>
                  <a:cubicBezTo>
                    <a:pt x="165" y="159"/>
                    <a:pt x="165" y="160"/>
                    <a:pt x="164" y="160"/>
                  </a:cubicBezTo>
                  <a:cubicBezTo>
                    <a:pt x="163" y="160"/>
                    <a:pt x="163" y="159"/>
                    <a:pt x="162" y="160"/>
                  </a:cubicBezTo>
                  <a:cubicBezTo>
                    <a:pt x="161" y="161"/>
                    <a:pt x="161" y="162"/>
                    <a:pt x="160" y="162"/>
                  </a:cubicBezTo>
                  <a:cubicBezTo>
                    <a:pt x="158" y="162"/>
                    <a:pt x="158" y="161"/>
                    <a:pt x="157" y="162"/>
                  </a:cubicBezTo>
                  <a:cubicBezTo>
                    <a:pt x="156" y="163"/>
                    <a:pt x="155" y="164"/>
                    <a:pt x="154" y="164"/>
                  </a:cubicBezTo>
                  <a:cubicBezTo>
                    <a:pt x="154" y="163"/>
                    <a:pt x="153" y="162"/>
                    <a:pt x="152" y="162"/>
                  </a:cubicBezTo>
                  <a:cubicBezTo>
                    <a:pt x="151" y="161"/>
                    <a:pt x="150" y="160"/>
                    <a:pt x="150" y="160"/>
                  </a:cubicBezTo>
                  <a:cubicBezTo>
                    <a:pt x="149" y="160"/>
                    <a:pt x="148" y="159"/>
                    <a:pt x="148" y="159"/>
                  </a:cubicBezTo>
                  <a:cubicBezTo>
                    <a:pt x="148" y="159"/>
                    <a:pt x="148" y="159"/>
                    <a:pt x="148" y="158"/>
                  </a:cubicBezTo>
                  <a:cubicBezTo>
                    <a:pt x="148" y="157"/>
                    <a:pt x="148" y="156"/>
                    <a:pt x="147" y="156"/>
                  </a:cubicBezTo>
                  <a:cubicBezTo>
                    <a:pt x="147" y="155"/>
                    <a:pt x="147" y="154"/>
                    <a:pt x="146" y="154"/>
                  </a:cubicBezTo>
                  <a:cubicBezTo>
                    <a:pt x="145" y="154"/>
                    <a:pt x="144" y="153"/>
                    <a:pt x="143" y="153"/>
                  </a:cubicBezTo>
                  <a:cubicBezTo>
                    <a:pt x="142" y="153"/>
                    <a:pt x="142" y="152"/>
                    <a:pt x="141" y="152"/>
                  </a:cubicBezTo>
                  <a:cubicBezTo>
                    <a:pt x="139" y="153"/>
                    <a:pt x="139" y="152"/>
                    <a:pt x="138" y="153"/>
                  </a:cubicBezTo>
                  <a:cubicBezTo>
                    <a:pt x="137" y="154"/>
                    <a:pt x="138" y="155"/>
                    <a:pt x="137" y="155"/>
                  </a:cubicBezTo>
                  <a:cubicBezTo>
                    <a:pt x="136" y="155"/>
                    <a:pt x="135" y="155"/>
                    <a:pt x="135" y="155"/>
                  </a:cubicBezTo>
                  <a:cubicBezTo>
                    <a:pt x="133" y="154"/>
                    <a:pt x="133" y="154"/>
                    <a:pt x="133" y="154"/>
                  </a:cubicBezTo>
                  <a:cubicBezTo>
                    <a:pt x="133" y="154"/>
                    <a:pt x="132" y="153"/>
                    <a:pt x="132" y="152"/>
                  </a:cubicBezTo>
                  <a:cubicBezTo>
                    <a:pt x="132" y="152"/>
                    <a:pt x="132" y="150"/>
                    <a:pt x="132" y="150"/>
                  </a:cubicBezTo>
                  <a:cubicBezTo>
                    <a:pt x="132" y="150"/>
                    <a:pt x="130" y="148"/>
                    <a:pt x="129" y="147"/>
                  </a:cubicBezTo>
                  <a:cubicBezTo>
                    <a:pt x="129" y="146"/>
                    <a:pt x="129" y="145"/>
                    <a:pt x="127" y="145"/>
                  </a:cubicBezTo>
                  <a:cubicBezTo>
                    <a:pt x="126" y="145"/>
                    <a:pt x="126" y="145"/>
                    <a:pt x="125" y="145"/>
                  </a:cubicBezTo>
                  <a:cubicBezTo>
                    <a:pt x="123" y="146"/>
                    <a:pt x="125" y="147"/>
                    <a:pt x="123" y="146"/>
                  </a:cubicBezTo>
                  <a:cubicBezTo>
                    <a:pt x="120" y="145"/>
                    <a:pt x="120" y="145"/>
                    <a:pt x="119" y="145"/>
                  </a:cubicBezTo>
                  <a:cubicBezTo>
                    <a:pt x="118" y="145"/>
                    <a:pt x="117" y="145"/>
                    <a:pt x="116" y="146"/>
                  </a:cubicBezTo>
                  <a:cubicBezTo>
                    <a:pt x="114" y="146"/>
                    <a:pt x="113" y="147"/>
                    <a:pt x="113" y="147"/>
                  </a:cubicBezTo>
                  <a:cubicBezTo>
                    <a:pt x="112" y="148"/>
                    <a:pt x="112" y="149"/>
                    <a:pt x="111" y="149"/>
                  </a:cubicBezTo>
                  <a:cubicBezTo>
                    <a:pt x="109" y="148"/>
                    <a:pt x="109" y="147"/>
                    <a:pt x="108" y="147"/>
                  </a:cubicBezTo>
                  <a:cubicBezTo>
                    <a:pt x="108" y="146"/>
                    <a:pt x="107" y="145"/>
                    <a:pt x="106" y="146"/>
                  </a:cubicBezTo>
                  <a:cubicBezTo>
                    <a:pt x="104" y="147"/>
                    <a:pt x="103" y="148"/>
                    <a:pt x="102" y="148"/>
                  </a:cubicBezTo>
                  <a:cubicBezTo>
                    <a:pt x="102" y="149"/>
                    <a:pt x="101" y="149"/>
                    <a:pt x="101" y="150"/>
                  </a:cubicBezTo>
                  <a:cubicBezTo>
                    <a:pt x="100" y="151"/>
                    <a:pt x="100" y="151"/>
                    <a:pt x="99" y="152"/>
                  </a:cubicBezTo>
                  <a:cubicBezTo>
                    <a:pt x="99" y="154"/>
                    <a:pt x="99" y="156"/>
                    <a:pt x="99" y="156"/>
                  </a:cubicBezTo>
                  <a:cubicBezTo>
                    <a:pt x="47" y="157"/>
                    <a:pt x="47" y="157"/>
                    <a:pt x="47" y="157"/>
                  </a:cubicBezTo>
                  <a:cubicBezTo>
                    <a:pt x="47" y="157"/>
                    <a:pt x="46" y="155"/>
                    <a:pt x="45" y="155"/>
                  </a:cubicBezTo>
                  <a:cubicBezTo>
                    <a:pt x="45" y="154"/>
                    <a:pt x="43" y="153"/>
                    <a:pt x="43" y="153"/>
                  </a:cubicBezTo>
                  <a:cubicBezTo>
                    <a:pt x="43" y="153"/>
                    <a:pt x="43" y="151"/>
                    <a:pt x="43" y="150"/>
                  </a:cubicBezTo>
                  <a:cubicBezTo>
                    <a:pt x="43" y="149"/>
                    <a:pt x="43" y="149"/>
                    <a:pt x="43" y="148"/>
                  </a:cubicBezTo>
                  <a:cubicBezTo>
                    <a:pt x="44" y="147"/>
                    <a:pt x="44" y="146"/>
                    <a:pt x="43" y="147"/>
                  </a:cubicBezTo>
                  <a:cubicBezTo>
                    <a:pt x="42" y="147"/>
                    <a:pt x="43" y="148"/>
                    <a:pt x="42" y="148"/>
                  </a:cubicBezTo>
                  <a:cubicBezTo>
                    <a:pt x="42" y="148"/>
                    <a:pt x="41" y="149"/>
                    <a:pt x="41" y="148"/>
                  </a:cubicBezTo>
                  <a:cubicBezTo>
                    <a:pt x="40" y="147"/>
                    <a:pt x="39" y="147"/>
                    <a:pt x="39" y="146"/>
                  </a:cubicBezTo>
                  <a:cubicBezTo>
                    <a:pt x="39" y="145"/>
                    <a:pt x="39" y="144"/>
                    <a:pt x="38" y="143"/>
                  </a:cubicBezTo>
                  <a:cubicBezTo>
                    <a:pt x="38" y="141"/>
                    <a:pt x="38" y="141"/>
                    <a:pt x="37" y="140"/>
                  </a:cubicBezTo>
                  <a:cubicBezTo>
                    <a:pt x="37" y="139"/>
                    <a:pt x="37" y="138"/>
                    <a:pt x="38" y="138"/>
                  </a:cubicBezTo>
                  <a:cubicBezTo>
                    <a:pt x="38" y="138"/>
                    <a:pt x="39" y="137"/>
                    <a:pt x="39" y="137"/>
                  </a:cubicBezTo>
                  <a:cubicBezTo>
                    <a:pt x="39" y="137"/>
                    <a:pt x="39" y="136"/>
                    <a:pt x="40" y="136"/>
                  </a:cubicBezTo>
                  <a:cubicBezTo>
                    <a:pt x="40" y="136"/>
                    <a:pt x="40" y="136"/>
                    <a:pt x="41" y="137"/>
                  </a:cubicBezTo>
                  <a:cubicBezTo>
                    <a:pt x="42" y="137"/>
                    <a:pt x="42" y="137"/>
                    <a:pt x="43" y="137"/>
                  </a:cubicBezTo>
                  <a:cubicBezTo>
                    <a:pt x="43" y="137"/>
                    <a:pt x="44" y="136"/>
                    <a:pt x="44" y="136"/>
                  </a:cubicBezTo>
                  <a:cubicBezTo>
                    <a:pt x="45" y="135"/>
                    <a:pt x="46" y="134"/>
                    <a:pt x="47" y="133"/>
                  </a:cubicBezTo>
                  <a:cubicBezTo>
                    <a:pt x="48" y="133"/>
                    <a:pt x="49" y="132"/>
                    <a:pt x="49" y="131"/>
                  </a:cubicBezTo>
                  <a:cubicBezTo>
                    <a:pt x="49" y="131"/>
                    <a:pt x="50" y="130"/>
                    <a:pt x="50" y="130"/>
                  </a:cubicBezTo>
                  <a:cubicBezTo>
                    <a:pt x="50" y="130"/>
                    <a:pt x="50" y="130"/>
                    <a:pt x="50" y="130"/>
                  </a:cubicBezTo>
                  <a:cubicBezTo>
                    <a:pt x="51" y="129"/>
                    <a:pt x="52" y="129"/>
                    <a:pt x="52" y="129"/>
                  </a:cubicBezTo>
                  <a:cubicBezTo>
                    <a:pt x="52" y="128"/>
                    <a:pt x="52" y="128"/>
                    <a:pt x="52" y="128"/>
                  </a:cubicBezTo>
                  <a:cubicBezTo>
                    <a:pt x="52" y="128"/>
                    <a:pt x="53" y="128"/>
                    <a:pt x="52" y="128"/>
                  </a:cubicBezTo>
                  <a:cubicBezTo>
                    <a:pt x="51" y="129"/>
                    <a:pt x="49" y="130"/>
                    <a:pt x="49" y="130"/>
                  </a:cubicBezTo>
                  <a:cubicBezTo>
                    <a:pt x="48" y="130"/>
                    <a:pt x="48" y="130"/>
                    <a:pt x="47" y="131"/>
                  </a:cubicBezTo>
                  <a:cubicBezTo>
                    <a:pt x="47" y="132"/>
                    <a:pt x="46" y="132"/>
                    <a:pt x="45" y="133"/>
                  </a:cubicBezTo>
                  <a:cubicBezTo>
                    <a:pt x="45" y="134"/>
                    <a:pt x="45" y="134"/>
                    <a:pt x="44" y="134"/>
                  </a:cubicBezTo>
                  <a:cubicBezTo>
                    <a:pt x="44" y="135"/>
                    <a:pt x="44" y="136"/>
                    <a:pt x="43" y="136"/>
                  </a:cubicBezTo>
                  <a:cubicBezTo>
                    <a:pt x="42" y="136"/>
                    <a:pt x="42" y="136"/>
                    <a:pt x="41" y="136"/>
                  </a:cubicBezTo>
                  <a:cubicBezTo>
                    <a:pt x="40" y="135"/>
                    <a:pt x="41" y="135"/>
                    <a:pt x="40" y="135"/>
                  </a:cubicBezTo>
                  <a:cubicBezTo>
                    <a:pt x="39" y="136"/>
                    <a:pt x="39" y="136"/>
                    <a:pt x="38" y="136"/>
                  </a:cubicBezTo>
                  <a:cubicBezTo>
                    <a:pt x="37" y="137"/>
                    <a:pt x="37" y="137"/>
                    <a:pt x="37" y="137"/>
                  </a:cubicBezTo>
                  <a:cubicBezTo>
                    <a:pt x="36" y="137"/>
                    <a:pt x="36" y="137"/>
                    <a:pt x="36" y="136"/>
                  </a:cubicBezTo>
                  <a:cubicBezTo>
                    <a:pt x="36" y="135"/>
                    <a:pt x="36" y="134"/>
                    <a:pt x="36" y="134"/>
                  </a:cubicBezTo>
                  <a:cubicBezTo>
                    <a:pt x="36" y="133"/>
                    <a:pt x="36" y="133"/>
                    <a:pt x="35" y="132"/>
                  </a:cubicBezTo>
                  <a:cubicBezTo>
                    <a:pt x="35" y="131"/>
                    <a:pt x="35" y="131"/>
                    <a:pt x="34" y="130"/>
                  </a:cubicBezTo>
                  <a:cubicBezTo>
                    <a:pt x="34" y="129"/>
                    <a:pt x="33" y="128"/>
                    <a:pt x="33" y="128"/>
                  </a:cubicBezTo>
                  <a:cubicBezTo>
                    <a:pt x="32" y="128"/>
                    <a:pt x="32" y="128"/>
                    <a:pt x="32" y="127"/>
                  </a:cubicBezTo>
                  <a:cubicBezTo>
                    <a:pt x="31" y="126"/>
                    <a:pt x="31" y="126"/>
                    <a:pt x="31" y="126"/>
                  </a:cubicBezTo>
                  <a:cubicBezTo>
                    <a:pt x="31" y="125"/>
                    <a:pt x="32" y="124"/>
                    <a:pt x="31" y="124"/>
                  </a:cubicBezTo>
                  <a:cubicBezTo>
                    <a:pt x="30" y="124"/>
                    <a:pt x="30" y="124"/>
                    <a:pt x="30" y="123"/>
                  </a:cubicBezTo>
                  <a:cubicBezTo>
                    <a:pt x="30" y="123"/>
                    <a:pt x="30" y="123"/>
                    <a:pt x="29" y="122"/>
                  </a:cubicBezTo>
                  <a:cubicBezTo>
                    <a:pt x="29" y="122"/>
                    <a:pt x="29" y="122"/>
                    <a:pt x="29" y="121"/>
                  </a:cubicBezTo>
                  <a:cubicBezTo>
                    <a:pt x="28" y="121"/>
                    <a:pt x="28" y="121"/>
                    <a:pt x="28" y="120"/>
                  </a:cubicBezTo>
                  <a:cubicBezTo>
                    <a:pt x="28" y="119"/>
                    <a:pt x="28" y="118"/>
                    <a:pt x="28" y="118"/>
                  </a:cubicBezTo>
                  <a:cubicBezTo>
                    <a:pt x="27" y="117"/>
                    <a:pt x="28" y="117"/>
                    <a:pt x="27" y="117"/>
                  </a:cubicBezTo>
                  <a:cubicBezTo>
                    <a:pt x="27" y="116"/>
                    <a:pt x="26" y="117"/>
                    <a:pt x="26" y="116"/>
                  </a:cubicBezTo>
                  <a:cubicBezTo>
                    <a:pt x="25" y="115"/>
                    <a:pt x="26" y="115"/>
                    <a:pt x="25" y="114"/>
                  </a:cubicBezTo>
                  <a:cubicBezTo>
                    <a:pt x="24" y="114"/>
                    <a:pt x="24" y="114"/>
                    <a:pt x="23" y="113"/>
                  </a:cubicBezTo>
                  <a:cubicBezTo>
                    <a:pt x="22" y="113"/>
                    <a:pt x="22" y="113"/>
                    <a:pt x="21" y="112"/>
                  </a:cubicBezTo>
                  <a:cubicBezTo>
                    <a:pt x="21" y="112"/>
                    <a:pt x="21" y="112"/>
                    <a:pt x="20" y="111"/>
                  </a:cubicBezTo>
                  <a:cubicBezTo>
                    <a:pt x="20" y="110"/>
                    <a:pt x="20" y="109"/>
                    <a:pt x="19" y="108"/>
                  </a:cubicBezTo>
                  <a:cubicBezTo>
                    <a:pt x="19" y="107"/>
                    <a:pt x="19" y="107"/>
                    <a:pt x="18" y="106"/>
                  </a:cubicBezTo>
                  <a:cubicBezTo>
                    <a:pt x="17" y="106"/>
                    <a:pt x="18" y="106"/>
                    <a:pt x="17" y="105"/>
                  </a:cubicBezTo>
                  <a:cubicBezTo>
                    <a:pt x="16" y="104"/>
                    <a:pt x="17" y="105"/>
                    <a:pt x="16" y="103"/>
                  </a:cubicBezTo>
                  <a:cubicBezTo>
                    <a:pt x="14" y="102"/>
                    <a:pt x="15" y="102"/>
                    <a:pt x="14" y="101"/>
                  </a:cubicBezTo>
                  <a:cubicBezTo>
                    <a:pt x="13" y="101"/>
                    <a:pt x="13" y="101"/>
                    <a:pt x="12" y="100"/>
                  </a:cubicBezTo>
                  <a:cubicBezTo>
                    <a:pt x="11" y="100"/>
                    <a:pt x="11" y="99"/>
                    <a:pt x="10" y="99"/>
                  </a:cubicBezTo>
                  <a:cubicBezTo>
                    <a:pt x="9" y="99"/>
                    <a:pt x="9" y="99"/>
                    <a:pt x="8" y="99"/>
                  </a:cubicBezTo>
                  <a:cubicBezTo>
                    <a:pt x="7" y="99"/>
                    <a:pt x="6" y="99"/>
                    <a:pt x="6" y="99"/>
                  </a:cubicBezTo>
                  <a:cubicBezTo>
                    <a:pt x="5" y="99"/>
                    <a:pt x="5" y="99"/>
                    <a:pt x="4" y="99"/>
                  </a:cubicBezTo>
                  <a:cubicBezTo>
                    <a:pt x="4" y="100"/>
                    <a:pt x="4" y="100"/>
                    <a:pt x="4" y="100"/>
                  </a:cubicBezTo>
                  <a:cubicBezTo>
                    <a:pt x="4" y="101"/>
                    <a:pt x="4" y="101"/>
                    <a:pt x="4" y="102"/>
                  </a:cubicBezTo>
                  <a:cubicBezTo>
                    <a:pt x="4" y="102"/>
                    <a:pt x="4" y="104"/>
                    <a:pt x="4" y="103"/>
                  </a:cubicBezTo>
                  <a:cubicBezTo>
                    <a:pt x="3" y="102"/>
                    <a:pt x="3" y="101"/>
                    <a:pt x="2" y="101"/>
                  </a:cubicBezTo>
                  <a:cubicBezTo>
                    <a:pt x="1" y="101"/>
                    <a:pt x="1" y="100"/>
                    <a:pt x="1" y="100"/>
                  </a:cubicBezTo>
                  <a:cubicBezTo>
                    <a:pt x="1" y="100"/>
                    <a:pt x="1" y="100"/>
                    <a:pt x="0" y="100"/>
                  </a:cubicBezTo>
                  <a:cubicBezTo>
                    <a:pt x="0" y="99"/>
                    <a:pt x="0" y="98"/>
                    <a:pt x="0" y="98"/>
                  </a:cubicBezTo>
                  <a:cubicBezTo>
                    <a:pt x="0" y="98"/>
                    <a:pt x="0" y="98"/>
                    <a:pt x="0" y="98"/>
                  </a:cubicBezTo>
                  <a:cubicBezTo>
                    <a:pt x="1" y="98"/>
                    <a:pt x="2" y="97"/>
                    <a:pt x="2" y="97"/>
                  </a:cubicBezTo>
                  <a:cubicBezTo>
                    <a:pt x="3" y="97"/>
                    <a:pt x="3" y="98"/>
                    <a:pt x="4" y="97"/>
                  </a:cubicBezTo>
                  <a:cubicBezTo>
                    <a:pt x="5" y="97"/>
                    <a:pt x="5" y="96"/>
                    <a:pt x="7" y="96"/>
                  </a:cubicBezTo>
                  <a:cubicBezTo>
                    <a:pt x="8" y="95"/>
                    <a:pt x="9" y="95"/>
                    <a:pt x="10" y="94"/>
                  </a:cubicBezTo>
                  <a:cubicBezTo>
                    <a:pt x="11" y="93"/>
                    <a:pt x="12" y="93"/>
                    <a:pt x="13" y="93"/>
                  </a:cubicBezTo>
                  <a:cubicBezTo>
                    <a:pt x="14" y="93"/>
                    <a:pt x="15" y="93"/>
                    <a:pt x="15" y="92"/>
                  </a:cubicBezTo>
                  <a:cubicBezTo>
                    <a:pt x="16" y="92"/>
                    <a:pt x="15" y="92"/>
                    <a:pt x="16" y="91"/>
                  </a:cubicBezTo>
                  <a:cubicBezTo>
                    <a:pt x="17" y="91"/>
                    <a:pt x="17" y="92"/>
                    <a:pt x="18" y="91"/>
                  </a:cubicBezTo>
                  <a:cubicBezTo>
                    <a:pt x="19" y="89"/>
                    <a:pt x="20" y="88"/>
                    <a:pt x="20" y="88"/>
                  </a:cubicBezTo>
                  <a:cubicBezTo>
                    <a:pt x="20" y="88"/>
                    <a:pt x="24" y="84"/>
                    <a:pt x="24" y="83"/>
                  </a:cubicBezTo>
                  <a:cubicBezTo>
                    <a:pt x="25" y="82"/>
                    <a:pt x="26" y="81"/>
                    <a:pt x="27" y="79"/>
                  </a:cubicBezTo>
                  <a:cubicBezTo>
                    <a:pt x="29" y="77"/>
                    <a:pt x="30" y="74"/>
                    <a:pt x="31" y="72"/>
                  </a:cubicBezTo>
                  <a:cubicBezTo>
                    <a:pt x="32" y="70"/>
                    <a:pt x="34" y="67"/>
                    <a:pt x="34" y="66"/>
                  </a:cubicBezTo>
                  <a:cubicBezTo>
                    <a:pt x="35" y="66"/>
                    <a:pt x="39" y="61"/>
                    <a:pt x="40" y="60"/>
                  </a:cubicBezTo>
                  <a:cubicBezTo>
                    <a:pt x="41" y="59"/>
                    <a:pt x="41" y="59"/>
                    <a:pt x="42" y="57"/>
                  </a:cubicBezTo>
                  <a:cubicBezTo>
                    <a:pt x="43" y="56"/>
                    <a:pt x="44" y="53"/>
                    <a:pt x="45" y="51"/>
                  </a:cubicBezTo>
                  <a:cubicBezTo>
                    <a:pt x="46" y="50"/>
                    <a:pt x="47" y="49"/>
                    <a:pt x="47" y="47"/>
                  </a:cubicBezTo>
                  <a:cubicBezTo>
                    <a:pt x="48" y="45"/>
                    <a:pt x="48" y="44"/>
                    <a:pt x="48" y="43"/>
                  </a:cubicBezTo>
                  <a:cubicBezTo>
                    <a:pt x="48" y="42"/>
                    <a:pt x="49" y="41"/>
                    <a:pt x="49" y="40"/>
                  </a:cubicBezTo>
                  <a:cubicBezTo>
                    <a:pt x="49" y="39"/>
                    <a:pt x="49" y="36"/>
                    <a:pt x="49" y="36"/>
                  </a:cubicBezTo>
                  <a:lnTo>
                    <a:pt x="49" y="3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4" name="Freeform 272"/>
            <p:cNvSpPr>
              <a:spLocks/>
            </p:cNvSpPr>
            <p:nvPr/>
          </p:nvSpPr>
          <p:spPr bwMode="auto">
            <a:xfrm>
              <a:off x="7469188" y="1946275"/>
              <a:ext cx="1089025" cy="855663"/>
            </a:xfrm>
            <a:custGeom>
              <a:avLst/>
              <a:gdLst>
                <a:gd name="T0" fmla="*/ 687 w 773"/>
                <a:gd name="T1" fmla="*/ 45 h 607"/>
                <a:gd name="T2" fmla="*/ 748 w 773"/>
                <a:gd name="T3" fmla="*/ 136 h 607"/>
                <a:gd name="T4" fmla="*/ 752 w 773"/>
                <a:gd name="T5" fmla="*/ 149 h 607"/>
                <a:gd name="T6" fmla="*/ 761 w 773"/>
                <a:gd name="T7" fmla="*/ 160 h 607"/>
                <a:gd name="T8" fmla="*/ 711 w 773"/>
                <a:gd name="T9" fmla="*/ 387 h 607"/>
                <a:gd name="T10" fmla="*/ 666 w 773"/>
                <a:gd name="T11" fmla="*/ 449 h 607"/>
                <a:gd name="T12" fmla="*/ 661 w 773"/>
                <a:gd name="T13" fmla="*/ 459 h 607"/>
                <a:gd name="T14" fmla="*/ 650 w 773"/>
                <a:gd name="T15" fmla="*/ 467 h 607"/>
                <a:gd name="T16" fmla="*/ 642 w 773"/>
                <a:gd name="T17" fmla="*/ 508 h 607"/>
                <a:gd name="T18" fmla="*/ 638 w 773"/>
                <a:gd name="T19" fmla="*/ 513 h 607"/>
                <a:gd name="T20" fmla="*/ 630 w 773"/>
                <a:gd name="T21" fmla="*/ 514 h 607"/>
                <a:gd name="T22" fmla="*/ 622 w 773"/>
                <a:gd name="T23" fmla="*/ 517 h 607"/>
                <a:gd name="T24" fmla="*/ 617 w 773"/>
                <a:gd name="T25" fmla="*/ 522 h 607"/>
                <a:gd name="T26" fmla="*/ 612 w 773"/>
                <a:gd name="T27" fmla="*/ 525 h 607"/>
                <a:gd name="T28" fmla="*/ 607 w 773"/>
                <a:gd name="T29" fmla="*/ 529 h 607"/>
                <a:gd name="T30" fmla="*/ 602 w 773"/>
                <a:gd name="T31" fmla="*/ 535 h 607"/>
                <a:gd name="T32" fmla="*/ 592 w 773"/>
                <a:gd name="T33" fmla="*/ 537 h 607"/>
                <a:gd name="T34" fmla="*/ 580 w 773"/>
                <a:gd name="T35" fmla="*/ 534 h 607"/>
                <a:gd name="T36" fmla="*/ 555 w 773"/>
                <a:gd name="T37" fmla="*/ 523 h 607"/>
                <a:gd name="T38" fmla="*/ 482 w 773"/>
                <a:gd name="T39" fmla="*/ 532 h 607"/>
                <a:gd name="T40" fmla="*/ 457 w 773"/>
                <a:gd name="T41" fmla="*/ 551 h 607"/>
                <a:gd name="T42" fmla="*/ 417 w 773"/>
                <a:gd name="T43" fmla="*/ 546 h 607"/>
                <a:gd name="T44" fmla="*/ 395 w 773"/>
                <a:gd name="T45" fmla="*/ 531 h 607"/>
                <a:gd name="T46" fmla="*/ 356 w 773"/>
                <a:gd name="T47" fmla="*/ 536 h 607"/>
                <a:gd name="T48" fmla="*/ 329 w 773"/>
                <a:gd name="T49" fmla="*/ 539 h 607"/>
                <a:gd name="T50" fmla="*/ 306 w 773"/>
                <a:gd name="T51" fmla="*/ 511 h 607"/>
                <a:gd name="T52" fmla="*/ 279 w 773"/>
                <a:gd name="T53" fmla="*/ 504 h 607"/>
                <a:gd name="T54" fmla="*/ 238 w 773"/>
                <a:gd name="T55" fmla="*/ 504 h 607"/>
                <a:gd name="T56" fmla="*/ 194 w 773"/>
                <a:gd name="T57" fmla="*/ 521 h 607"/>
                <a:gd name="T58" fmla="*/ 181 w 773"/>
                <a:gd name="T59" fmla="*/ 556 h 607"/>
                <a:gd name="T60" fmla="*/ 169 w 773"/>
                <a:gd name="T61" fmla="*/ 585 h 607"/>
                <a:gd name="T62" fmla="*/ 169 w 773"/>
                <a:gd name="T63" fmla="*/ 600 h 607"/>
                <a:gd name="T64" fmla="*/ 166 w 773"/>
                <a:gd name="T65" fmla="*/ 605 h 607"/>
                <a:gd name="T66" fmla="*/ 157 w 773"/>
                <a:gd name="T67" fmla="*/ 598 h 607"/>
                <a:gd name="T68" fmla="*/ 150 w 773"/>
                <a:gd name="T69" fmla="*/ 589 h 607"/>
                <a:gd name="T70" fmla="*/ 141 w 773"/>
                <a:gd name="T71" fmla="*/ 581 h 607"/>
                <a:gd name="T72" fmla="*/ 130 w 773"/>
                <a:gd name="T73" fmla="*/ 572 h 607"/>
                <a:gd name="T74" fmla="*/ 122 w 773"/>
                <a:gd name="T75" fmla="*/ 576 h 607"/>
                <a:gd name="T76" fmla="*/ 113 w 773"/>
                <a:gd name="T77" fmla="*/ 578 h 607"/>
                <a:gd name="T78" fmla="*/ 108 w 773"/>
                <a:gd name="T79" fmla="*/ 583 h 607"/>
                <a:gd name="T80" fmla="*/ 109 w 773"/>
                <a:gd name="T81" fmla="*/ 588 h 607"/>
                <a:gd name="T82" fmla="*/ 110 w 773"/>
                <a:gd name="T83" fmla="*/ 594 h 607"/>
                <a:gd name="T84" fmla="*/ 95 w 773"/>
                <a:gd name="T85" fmla="*/ 572 h 607"/>
                <a:gd name="T86" fmla="*/ 102 w 773"/>
                <a:gd name="T87" fmla="*/ 570 h 607"/>
                <a:gd name="T88" fmla="*/ 97 w 773"/>
                <a:gd name="T89" fmla="*/ 558 h 607"/>
                <a:gd name="T90" fmla="*/ 84 w 773"/>
                <a:gd name="T91" fmla="*/ 559 h 607"/>
                <a:gd name="T92" fmla="*/ 40 w 773"/>
                <a:gd name="T93" fmla="*/ 523 h 607"/>
                <a:gd name="T94" fmla="*/ 51 w 773"/>
                <a:gd name="T95" fmla="*/ 523 h 607"/>
                <a:gd name="T96" fmla="*/ 45 w 773"/>
                <a:gd name="T97" fmla="*/ 519 h 607"/>
                <a:gd name="T98" fmla="*/ 34 w 773"/>
                <a:gd name="T99" fmla="*/ 510 h 607"/>
                <a:gd name="T100" fmla="*/ 21 w 773"/>
                <a:gd name="T101" fmla="*/ 503 h 607"/>
                <a:gd name="T102" fmla="*/ 13 w 773"/>
                <a:gd name="T103" fmla="*/ 493 h 607"/>
                <a:gd name="T104" fmla="*/ 11 w 773"/>
                <a:gd name="T105" fmla="*/ 482 h 607"/>
                <a:gd name="T106" fmla="*/ 5 w 773"/>
                <a:gd name="T107" fmla="*/ 471 h 607"/>
                <a:gd name="T108" fmla="*/ 2 w 773"/>
                <a:gd name="T109" fmla="*/ 450 h 607"/>
                <a:gd name="T110" fmla="*/ 14 w 773"/>
                <a:gd name="T111" fmla="*/ 442 h 607"/>
                <a:gd name="T112" fmla="*/ 40 w 773"/>
                <a:gd name="T113" fmla="*/ 441 h 607"/>
                <a:gd name="T114" fmla="*/ 116 w 773"/>
                <a:gd name="T115" fmla="*/ 423 h 607"/>
                <a:gd name="T116" fmla="*/ 167 w 773"/>
                <a:gd name="T117" fmla="*/ 414 h 607"/>
                <a:gd name="T118" fmla="*/ 183 w 773"/>
                <a:gd name="T119" fmla="*/ 397 h 607"/>
                <a:gd name="T120" fmla="*/ 190 w 773"/>
                <a:gd name="T121" fmla="*/ 378 h 607"/>
                <a:gd name="T122" fmla="*/ 197 w 773"/>
                <a:gd name="T123" fmla="*/ 350 h 607"/>
                <a:gd name="T124" fmla="*/ 356 w 773"/>
                <a:gd name="T125" fmla="*/ 14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3" h="607">
                  <a:moveTo>
                    <a:pt x="578" y="0"/>
                  </a:moveTo>
                  <a:cubicBezTo>
                    <a:pt x="579" y="0"/>
                    <a:pt x="579" y="0"/>
                    <a:pt x="579" y="0"/>
                  </a:cubicBezTo>
                  <a:cubicBezTo>
                    <a:pt x="647" y="16"/>
                    <a:pt x="647" y="16"/>
                    <a:pt x="647" y="16"/>
                  </a:cubicBezTo>
                  <a:cubicBezTo>
                    <a:pt x="654" y="18"/>
                    <a:pt x="654" y="18"/>
                    <a:pt x="654" y="18"/>
                  </a:cubicBezTo>
                  <a:cubicBezTo>
                    <a:pt x="654" y="18"/>
                    <a:pt x="663" y="25"/>
                    <a:pt x="664" y="26"/>
                  </a:cubicBezTo>
                  <a:cubicBezTo>
                    <a:pt x="665" y="27"/>
                    <a:pt x="683" y="43"/>
                    <a:pt x="684" y="44"/>
                  </a:cubicBezTo>
                  <a:cubicBezTo>
                    <a:pt x="685" y="45"/>
                    <a:pt x="685" y="45"/>
                    <a:pt x="687" y="45"/>
                  </a:cubicBezTo>
                  <a:cubicBezTo>
                    <a:pt x="687" y="44"/>
                    <a:pt x="705" y="36"/>
                    <a:pt x="724" y="26"/>
                  </a:cubicBezTo>
                  <a:cubicBezTo>
                    <a:pt x="726" y="32"/>
                    <a:pt x="734" y="79"/>
                    <a:pt x="734" y="79"/>
                  </a:cubicBezTo>
                  <a:cubicBezTo>
                    <a:pt x="734" y="106"/>
                    <a:pt x="734" y="106"/>
                    <a:pt x="734" y="106"/>
                  </a:cubicBezTo>
                  <a:cubicBezTo>
                    <a:pt x="738" y="108"/>
                    <a:pt x="738" y="108"/>
                    <a:pt x="738" y="108"/>
                  </a:cubicBezTo>
                  <a:cubicBezTo>
                    <a:pt x="738" y="108"/>
                    <a:pt x="748" y="132"/>
                    <a:pt x="749" y="133"/>
                  </a:cubicBezTo>
                  <a:cubicBezTo>
                    <a:pt x="749" y="133"/>
                    <a:pt x="749" y="134"/>
                    <a:pt x="749" y="134"/>
                  </a:cubicBezTo>
                  <a:cubicBezTo>
                    <a:pt x="748" y="136"/>
                    <a:pt x="748" y="136"/>
                    <a:pt x="748" y="136"/>
                  </a:cubicBezTo>
                  <a:cubicBezTo>
                    <a:pt x="748" y="136"/>
                    <a:pt x="748" y="137"/>
                    <a:pt x="747" y="138"/>
                  </a:cubicBezTo>
                  <a:cubicBezTo>
                    <a:pt x="746" y="139"/>
                    <a:pt x="745" y="139"/>
                    <a:pt x="745" y="140"/>
                  </a:cubicBezTo>
                  <a:cubicBezTo>
                    <a:pt x="744" y="141"/>
                    <a:pt x="745" y="141"/>
                    <a:pt x="745" y="142"/>
                  </a:cubicBezTo>
                  <a:cubicBezTo>
                    <a:pt x="745" y="143"/>
                    <a:pt x="746" y="144"/>
                    <a:pt x="747" y="144"/>
                  </a:cubicBezTo>
                  <a:cubicBezTo>
                    <a:pt x="747" y="144"/>
                    <a:pt x="749" y="145"/>
                    <a:pt x="750" y="145"/>
                  </a:cubicBezTo>
                  <a:cubicBezTo>
                    <a:pt x="751" y="146"/>
                    <a:pt x="750" y="147"/>
                    <a:pt x="750" y="148"/>
                  </a:cubicBezTo>
                  <a:cubicBezTo>
                    <a:pt x="751" y="149"/>
                    <a:pt x="752" y="149"/>
                    <a:pt x="752" y="149"/>
                  </a:cubicBezTo>
                  <a:cubicBezTo>
                    <a:pt x="752" y="149"/>
                    <a:pt x="754" y="152"/>
                    <a:pt x="754" y="153"/>
                  </a:cubicBezTo>
                  <a:cubicBezTo>
                    <a:pt x="755" y="153"/>
                    <a:pt x="754" y="154"/>
                    <a:pt x="754" y="154"/>
                  </a:cubicBezTo>
                  <a:cubicBezTo>
                    <a:pt x="753" y="155"/>
                    <a:pt x="755" y="156"/>
                    <a:pt x="755" y="156"/>
                  </a:cubicBezTo>
                  <a:cubicBezTo>
                    <a:pt x="756" y="157"/>
                    <a:pt x="757" y="157"/>
                    <a:pt x="758" y="157"/>
                  </a:cubicBezTo>
                  <a:cubicBezTo>
                    <a:pt x="759" y="156"/>
                    <a:pt x="759" y="158"/>
                    <a:pt x="760" y="158"/>
                  </a:cubicBezTo>
                  <a:cubicBezTo>
                    <a:pt x="760" y="158"/>
                    <a:pt x="760" y="159"/>
                    <a:pt x="760" y="160"/>
                  </a:cubicBezTo>
                  <a:cubicBezTo>
                    <a:pt x="761" y="161"/>
                    <a:pt x="761" y="160"/>
                    <a:pt x="761" y="160"/>
                  </a:cubicBezTo>
                  <a:cubicBezTo>
                    <a:pt x="762" y="160"/>
                    <a:pt x="763" y="161"/>
                    <a:pt x="763" y="161"/>
                  </a:cubicBezTo>
                  <a:cubicBezTo>
                    <a:pt x="773" y="166"/>
                    <a:pt x="773" y="166"/>
                    <a:pt x="773" y="166"/>
                  </a:cubicBezTo>
                  <a:cubicBezTo>
                    <a:pt x="761" y="187"/>
                    <a:pt x="761" y="187"/>
                    <a:pt x="761" y="187"/>
                  </a:cubicBezTo>
                  <a:cubicBezTo>
                    <a:pt x="761" y="187"/>
                    <a:pt x="755" y="235"/>
                    <a:pt x="755" y="236"/>
                  </a:cubicBezTo>
                  <a:cubicBezTo>
                    <a:pt x="755" y="238"/>
                    <a:pt x="753" y="250"/>
                    <a:pt x="753" y="250"/>
                  </a:cubicBezTo>
                  <a:cubicBezTo>
                    <a:pt x="751" y="352"/>
                    <a:pt x="751" y="352"/>
                    <a:pt x="751" y="352"/>
                  </a:cubicBezTo>
                  <a:cubicBezTo>
                    <a:pt x="751" y="352"/>
                    <a:pt x="712" y="386"/>
                    <a:pt x="711" y="387"/>
                  </a:cubicBezTo>
                  <a:cubicBezTo>
                    <a:pt x="709" y="388"/>
                    <a:pt x="705" y="392"/>
                    <a:pt x="705" y="392"/>
                  </a:cubicBezTo>
                  <a:cubicBezTo>
                    <a:pt x="695" y="403"/>
                    <a:pt x="695" y="403"/>
                    <a:pt x="695" y="403"/>
                  </a:cubicBezTo>
                  <a:cubicBezTo>
                    <a:pt x="695" y="403"/>
                    <a:pt x="672" y="435"/>
                    <a:pt x="671" y="436"/>
                  </a:cubicBezTo>
                  <a:cubicBezTo>
                    <a:pt x="670" y="437"/>
                    <a:pt x="670" y="438"/>
                    <a:pt x="669" y="439"/>
                  </a:cubicBezTo>
                  <a:cubicBezTo>
                    <a:pt x="668" y="440"/>
                    <a:pt x="668" y="442"/>
                    <a:pt x="667" y="443"/>
                  </a:cubicBezTo>
                  <a:cubicBezTo>
                    <a:pt x="667" y="444"/>
                    <a:pt x="666" y="445"/>
                    <a:pt x="666" y="446"/>
                  </a:cubicBezTo>
                  <a:cubicBezTo>
                    <a:pt x="666" y="448"/>
                    <a:pt x="666" y="448"/>
                    <a:pt x="666" y="449"/>
                  </a:cubicBezTo>
                  <a:cubicBezTo>
                    <a:pt x="666" y="450"/>
                    <a:pt x="666" y="452"/>
                    <a:pt x="666" y="452"/>
                  </a:cubicBezTo>
                  <a:cubicBezTo>
                    <a:pt x="666" y="452"/>
                    <a:pt x="666" y="454"/>
                    <a:pt x="666" y="454"/>
                  </a:cubicBezTo>
                  <a:cubicBezTo>
                    <a:pt x="666" y="455"/>
                    <a:pt x="666" y="455"/>
                    <a:pt x="666" y="456"/>
                  </a:cubicBezTo>
                  <a:cubicBezTo>
                    <a:pt x="666" y="456"/>
                    <a:pt x="665" y="456"/>
                    <a:pt x="664" y="456"/>
                  </a:cubicBezTo>
                  <a:cubicBezTo>
                    <a:pt x="663" y="456"/>
                    <a:pt x="663" y="457"/>
                    <a:pt x="662" y="457"/>
                  </a:cubicBezTo>
                  <a:cubicBezTo>
                    <a:pt x="662" y="457"/>
                    <a:pt x="660" y="459"/>
                    <a:pt x="660" y="459"/>
                  </a:cubicBezTo>
                  <a:cubicBezTo>
                    <a:pt x="660" y="459"/>
                    <a:pt x="660" y="459"/>
                    <a:pt x="661" y="459"/>
                  </a:cubicBezTo>
                  <a:cubicBezTo>
                    <a:pt x="662" y="460"/>
                    <a:pt x="661" y="460"/>
                    <a:pt x="661" y="461"/>
                  </a:cubicBezTo>
                  <a:cubicBezTo>
                    <a:pt x="661" y="462"/>
                    <a:pt x="660" y="462"/>
                    <a:pt x="660" y="463"/>
                  </a:cubicBezTo>
                  <a:cubicBezTo>
                    <a:pt x="660" y="463"/>
                    <a:pt x="660" y="463"/>
                    <a:pt x="659" y="464"/>
                  </a:cubicBezTo>
                  <a:cubicBezTo>
                    <a:pt x="659" y="465"/>
                    <a:pt x="659" y="465"/>
                    <a:pt x="658" y="465"/>
                  </a:cubicBezTo>
                  <a:cubicBezTo>
                    <a:pt x="657" y="465"/>
                    <a:pt x="657" y="465"/>
                    <a:pt x="655" y="465"/>
                  </a:cubicBezTo>
                  <a:cubicBezTo>
                    <a:pt x="654" y="466"/>
                    <a:pt x="654" y="466"/>
                    <a:pt x="653" y="466"/>
                  </a:cubicBezTo>
                  <a:cubicBezTo>
                    <a:pt x="652" y="466"/>
                    <a:pt x="651" y="466"/>
                    <a:pt x="650" y="467"/>
                  </a:cubicBezTo>
                  <a:cubicBezTo>
                    <a:pt x="648" y="469"/>
                    <a:pt x="650" y="471"/>
                    <a:pt x="650" y="471"/>
                  </a:cubicBezTo>
                  <a:cubicBezTo>
                    <a:pt x="658" y="506"/>
                    <a:pt x="658" y="506"/>
                    <a:pt x="658" y="506"/>
                  </a:cubicBezTo>
                  <a:cubicBezTo>
                    <a:pt x="658" y="506"/>
                    <a:pt x="645" y="506"/>
                    <a:pt x="644" y="506"/>
                  </a:cubicBezTo>
                  <a:cubicBezTo>
                    <a:pt x="644" y="506"/>
                    <a:pt x="643" y="505"/>
                    <a:pt x="643" y="505"/>
                  </a:cubicBezTo>
                  <a:cubicBezTo>
                    <a:pt x="643" y="505"/>
                    <a:pt x="643" y="506"/>
                    <a:pt x="643" y="506"/>
                  </a:cubicBezTo>
                  <a:cubicBezTo>
                    <a:pt x="642" y="506"/>
                    <a:pt x="642" y="507"/>
                    <a:pt x="642" y="507"/>
                  </a:cubicBezTo>
                  <a:cubicBezTo>
                    <a:pt x="642" y="507"/>
                    <a:pt x="642" y="507"/>
                    <a:pt x="642" y="508"/>
                  </a:cubicBezTo>
                  <a:cubicBezTo>
                    <a:pt x="641" y="508"/>
                    <a:pt x="642" y="508"/>
                    <a:pt x="642" y="509"/>
                  </a:cubicBezTo>
                  <a:cubicBezTo>
                    <a:pt x="642" y="509"/>
                    <a:pt x="641" y="509"/>
                    <a:pt x="640" y="510"/>
                  </a:cubicBezTo>
                  <a:cubicBezTo>
                    <a:pt x="639" y="510"/>
                    <a:pt x="640" y="510"/>
                    <a:pt x="640" y="510"/>
                  </a:cubicBezTo>
                  <a:cubicBezTo>
                    <a:pt x="640" y="511"/>
                    <a:pt x="640" y="511"/>
                    <a:pt x="639" y="511"/>
                  </a:cubicBezTo>
                  <a:cubicBezTo>
                    <a:pt x="639" y="511"/>
                    <a:pt x="638" y="511"/>
                    <a:pt x="638" y="511"/>
                  </a:cubicBezTo>
                  <a:cubicBezTo>
                    <a:pt x="638" y="511"/>
                    <a:pt x="638" y="512"/>
                    <a:pt x="639" y="512"/>
                  </a:cubicBezTo>
                  <a:cubicBezTo>
                    <a:pt x="640" y="513"/>
                    <a:pt x="639" y="513"/>
                    <a:pt x="638" y="513"/>
                  </a:cubicBezTo>
                  <a:cubicBezTo>
                    <a:pt x="637" y="514"/>
                    <a:pt x="638" y="514"/>
                    <a:pt x="637" y="515"/>
                  </a:cubicBezTo>
                  <a:cubicBezTo>
                    <a:pt x="637" y="516"/>
                    <a:pt x="637" y="515"/>
                    <a:pt x="636" y="515"/>
                  </a:cubicBezTo>
                  <a:cubicBezTo>
                    <a:pt x="636" y="515"/>
                    <a:pt x="636" y="515"/>
                    <a:pt x="636" y="515"/>
                  </a:cubicBezTo>
                  <a:cubicBezTo>
                    <a:pt x="635" y="514"/>
                    <a:pt x="635" y="515"/>
                    <a:pt x="634" y="515"/>
                  </a:cubicBezTo>
                  <a:cubicBezTo>
                    <a:pt x="633" y="515"/>
                    <a:pt x="633" y="515"/>
                    <a:pt x="632" y="515"/>
                  </a:cubicBezTo>
                  <a:cubicBezTo>
                    <a:pt x="632" y="515"/>
                    <a:pt x="632" y="515"/>
                    <a:pt x="631" y="515"/>
                  </a:cubicBezTo>
                  <a:cubicBezTo>
                    <a:pt x="631" y="514"/>
                    <a:pt x="631" y="514"/>
                    <a:pt x="630" y="514"/>
                  </a:cubicBezTo>
                  <a:cubicBezTo>
                    <a:pt x="629" y="514"/>
                    <a:pt x="630" y="514"/>
                    <a:pt x="629" y="515"/>
                  </a:cubicBezTo>
                  <a:cubicBezTo>
                    <a:pt x="629" y="516"/>
                    <a:pt x="629" y="516"/>
                    <a:pt x="628" y="515"/>
                  </a:cubicBezTo>
                  <a:cubicBezTo>
                    <a:pt x="627" y="515"/>
                    <a:pt x="627" y="515"/>
                    <a:pt x="627" y="515"/>
                  </a:cubicBezTo>
                  <a:cubicBezTo>
                    <a:pt x="626" y="515"/>
                    <a:pt x="626" y="515"/>
                    <a:pt x="625" y="515"/>
                  </a:cubicBezTo>
                  <a:cubicBezTo>
                    <a:pt x="625" y="516"/>
                    <a:pt x="625" y="516"/>
                    <a:pt x="624" y="516"/>
                  </a:cubicBezTo>
                  <a:cubicBezTo>
                    <a:pt x="624" y="516"/>
                    <a:pt x="624" y="516"/>
                    <a:pt x="623" y="516"/>
                  </a:cubicBezTo>
                  <a:cubicBezTo>
                    <a:pt x="622" y="516"/>
                    <a:pt x="622" y="517"/>
                    <a:pt x="622" y="517"/>
                  </a:cubicBezTo>
                  <a:cubicBezTo>
                    <a:pt x="622" y="517"/>
                    <a:pt x="621" y="517"/>
                    <a:pt x="621" y="517"/>
                  </a:cubicBezTo>
                  <a:cubicBezTo>
                    <a:pt x="620" y="516"/>
                    <a:pt x="620" y="517"/>
                    <a:pt x="619" y="517"/>
                  </a:cubicBezTo>
                  <a:cubicBezTo>
                    <a:pt x="619" y="517"/>
                    <a:pt x="619" y="518"/>
                    <a:pt x="619" y="518"/>
                  </a:cubicBezTo>
                  <a:cubicBezTo>
                    <a:pt x="619" y="518"/>
                    <a:pt x="619" y="519"/>
                    <a:pt x="618" y="519"/>
                  </a:cubicBezTo>
                  <a:cubicBezTo>
                    <a:pt x="618" y="520"/>
                    <a:pt x="618" y="520"/>
                    <a:pt x="618" y="520"/>
                  </a:cubicBezTo>
                  <a:cubicBezTo>
                    <a:pt x="618" y="520"/>
                    <a:pt x="618" y="521"/>
                    <a:pt x="617" y="521"/>
                  </a:cubicBezTo>
                  <a:cubicBezTo>
                    <a:pt x="617" y="521"/>
                    <a:pt x="617" y="522"/>
                    <a:pt x="617" y="522"/>
                  </a:cubicBezTo>
                  <a:cubicBezTo>
                    <a:pt x="617" y="522"/>
                    <a:pt x="617" y="522"/>
                    <a:pt x="616" y="522"/>
                  </a:cubicBezTo>
                  <a:cubicBezTo>
                    <a:pt x="615" y="521"/>
                    <a:pt x="615" y="522"/>
                    <a:pt x="615" y="522"/>
                  </a:cubicBezTo>
                  <a:cubicBezTo>
                    <a:pt x="615" y="523"/>
                    <a:pt x="615" y="523"/>
                    <a:pt x="615" y="523"/>
                  </a:cubicBezTo>
                  <a:cubicBezTo>
                    <a:pt x="614" y="524"/>
                    <a:pt x="614" y="524"/>
                    <a:pt x="614" y="524"/>
                  </a:cubicBezTo>
                  <a:cubicBezTo>
                    <a:pt x="614" y="525"/>
                    <a:pt x="614" y="525"/>
                    <a:pt x="614" y="525"/>
                  </a:cubicBezTo>
                  <a:cubicBezTo>
                    <a:pt x="613" y="525"/>
                    <a:pt x="613" y="525"/>
                    <a:pt x="613" y="525"/>
                  </a:cubicBezTo>
                  <a:cubicBezTo>
                    <a:pt x="613" y="525"/>
                    <a:pt x="612" y="525"/>
                    <a:pt x="612" y="525"/>
                  </a:cubicBezTo>
                  <a:cubicBezTo>
                    <a:pt x="612" y="525"/>
                    <a:pt x="612" y="526"/>
                    <a:pt x="611" y="526"/>
                  </a:cubicBezTo>
                  <a:cubicBezTo>
                    <a:pt x="611" y="527"/>
                    <a:pt x="611" y="527"/>
                    <a:pt x="611" y="527"/>
                  </a:cubicBezTo>
                  <a:cubicBezTo>
                    <a:pt x="610" y="528"/>
                    <a:pt x="611" y="527"/>
                    <a:pt x="610" y="527"/>
                  </a:cubicBezTo>
                  <a:cubicBezTo>
                    <a:pt x="610" y="526"/>
                    <a:pt x="610" y="526"/>
                    <a:pt x="610" y="526"/>
                  </a:cubicBezTo>
                  <a:cubicBezTo>
                    <a:pt x="610" y="526"/>
                    <a:pt x="609" y="527"/>
                    <a:pt x="609" y="527"/>
                  </a:cubicBezTo>
                  <a:cubicBezTo>
                    <a:pt x="608" y="527"/>
                    <a:pt x="608" y="527"/>
                    <a:pt x="607" y="528"/>
                  </a:cubicBezTo>
                  <a:cubicBezTo>
                    <a:pt x="606" y="528"/>
                    <a:pt x="607" y="528"/>
                    <a:pt x="607" y="529"/>
                  </a:cubicBezTo>
                  <a:cubicBezTo>
                    <a:pt x="607" y="529"/>
                    <a:pt x="606" y="529"/>
                    <a:pt x="606" y="529"/>
                  </a:cubicBezTo>
                  <a:cubicBezTo>
                    <a:pt x="605" y="529"/>
                    <a:pt x="605" y="529"/>
                    <a:pt x="604" y="530"/>
                  </a:cubicBezTo>
                  <a:cubicBezTo>
                    <a:pt x="604" y="531"/>
                    <a:pt x="604" y="531"/>
                    <a:pt x="604" y="532"/>
                  </a:cubicBezTo>
                  <a:cubicBezTo>
                    <a:pt x="604" y="532"/>
                    <a:pt x="604" y="532"/>
                    <a:pt x="603" y="532"/>
                  </a:cubicBezTo>
                  <a:cubicBezTo>
                    <a:pt x="603" y="533"/>
                    <a:pt x="604" y="533"/>
                    <a:pt x="604" y="534"/>
                  </a:cubicBezTo>
                  <a:cubicBezTo>
                    <a:pt x="605" y="535"/>
                    <a:pt x="604" y="534"/>
                    <a:pt x="603" y="534"/>
                  </a:cubicBezTo>
                  <a:cubicBezTo>
                    <a:pt x="603" y="534"/>
                    <a:pt x="603" y="534"/>
                    <a:pt x="602" y="535"/>
                  </a:cubicBezTo>
                  <a:cubicBezTo>
                    <a:pt x="601" y="536"/>
                    <a:pt x="602" y="536"/>
                    <a:pt x="602" y="537"/>
                  </a:cubicBezTo>
                  <a:cubicBezTo>
                    <a:pt x="602" y="538"/>
                    <a:pt x="601" y="538"/>
                    <a:pt x="601" y="538"/>
                  </a:cubicBezTo>
                  <a:cubicBezTo>
                    <a:pt x="601" y="538"/>
                    <a:pt x="600" y="538"/>
                    <a:pt x="599" y="537"/>
                  </a:cubicBezTo>
                  <a:cubicBezTo>
                    <a:pt x="599" y="537"/>
                    <a:pt x="599" y="537"/>
                    <a:pt x="598" y="537"/>
                  </a:cubicBezTo>
                  <a:cubicBezTo>
                    <a:pt x="597" y="537"/>
                    <a:pt x="596" y="538"/>
                    <a:pt x="595" y="538"/>
                  </a:cubicBezTo>
                  <a:cubicBezTo>
                    <a:pt x="594" y="538"/>
                    <a:pt x="595" y="537"/>
                    <a:pt x="594" y="537"/>
                  </a:cubicBezTo>
                  <a:cubicBezTo>
                    <a:pt x="593" y="537"/>
                    <a:pt x="592" y="538"/>
                    <a:pt x="592" y="537"/>
                  </a:cubicBezTo>
                  <a:cubicBezTo>
                    <a:pt x="591" y="537"/>
                    <a:pt x="592" y="536"/>
                    <a:pt x="591" y="535"/>
                  </a:cubicBezTo>
                  <a:cubicBezTo>
                    <a:pt x="591" y="535"/>
                    <a:pt x="591" y="536"/>
                    <a:pt x="590" y="536"/>
                  </a:cubicBezTo>
                  <a:cubicBezTo>
                    <a:pt x="589" y="536"/>
                    <a:pt x="589" y="536"/>
                    <a:pt x="588" y="535"/>
                  </a:cubicBezTo>
                  <a:cubicBezTo>
                    <a:pt x="587" y="534"/>
                    <a:pt x="588" y="535"/>
                    <a:pt x="587" y="535"/>
                  </a:cubicBezTo>
                  <a:cubicBezTo>
                    <a:pt x="586" y="535"/>
                    <a:pt x="587" y="536"/>
                    <a:pt x="586" y="536"/>
                  </a:cubicBezTo>
                  <a:cubicBezTo>
                    <a:pt x="585" y="537"/>
                    <a:pt x="585" y="536"/>
                    <a:pt x="584" y="535"/>
                  </a:cubicBezTo>
                  <a:cubicBezTo>
                    <a:pt x="583" y="535"/>
                    <a:pt x="582" y="535"/>
                    <a:pt x="580" y="534"/>
                  </a:cubicBezTo>
                  <a:cubicBezTo>
                    <a:pt x="578" y="534"/>
                    <a:pt x="579" y="533"/>
                    <a:pt x="577" y="532"/>
                  </a:cubicBezTo>
                  <a:cubicBezTo>
                    <a:pt x="576" y="531"/>
                    <a:pt x="575" y="530"/>
                    <a:pt x="574" y="529"/>
                  </a:cubicBezTo>
                  <a:cubicBezTo>
                    <a:pt x="574" y="528"/>
                    <a:pt x="572" y="528"/>
                    <a:pt x="571" y="528"/>
                  </a:cubicBezTo>
                  <a:cubicBezTo>
                    <a:pt x="569" y="527"/>
                    <a:pt x="567" y="527"/>
                    <a:pt x="565" y="526"/>
                  </a:cubicBezTo>
                  <a:cubicBezTo>
                    <a:pt x="562" y="526"/>
                    <a:pt x="562" y="526"/>
                    <a:pt x="561" y="526"/>
                  </a:cubicBezTo>
                  <a:cubicBezTo>
                    <a:pt x="560" y="525"/>
                    <a:pt x="559" y="525"/>
                    <a:pt x="558" y="524"/>
                  </a:cubicBezTo>
                  <a:cubicBezTo>
                    <a:pt x="557" y="523"/>
                    <a:pt x="556" y="524"/>
                    <a:pt x="555" y="523"/>
                  </a:cubicBezTo>
                  <a:cubicBezTo>
                    <a:pt x="554" y="523"/>
                    <a:pt x="552" y="522"/>
                    <a:pt x="552" y="522"/>
                  </a:cubicBezTo>
                  <a:cubicBezTo>
                    <a:pt x="552" y="522"/>
                    <a:pt x="513" y="523"/>
                    <a:pt x="513" y="523"/>
                  </a:cubicBezTo>
                  <a:cubicBezTo>
                    <a:pt x="512" y="522"/>
                    <a:pt x="510" y="524"/>
                    <a:pt x="508" y="525"/>
                  </a:cubicBezTo>
                  <a:cubicBezTo>
                    <a:pt x="506" y="525"/>
                    <a:pt x="503" y="526"/>
                    <a:pt x="500" y="527"/>
                  </a:cubicBezTo>
                  <a:cubicBezTo>
                    <a:pt x="496" y="527"/>
                    <a:pt x="498" y="527"/>
                    <a:pt x="493" y="528"/>
                  </a:cubicBezTo>
                  <a:cubicBezTo>
                    <a:pt x="488" y="528"/>
                    <a:pt x="490" y="528"/>
                    <a:pt x="487" y="530"/>
                  </a:cubicBezTo>
                  <a:cubicBezTo>
                    <a:pt x="484" y="531"/>
                    <a:pt x="484" y="531"/>
                    <a:pt x="482" y="532"/>
                  </a:cubicBezTo>
                  <a:cubicBezTo>
                    <a:pt x="480" y="533"/>
                    <a:pt x="481" y="533"/>
                    <a:pt x="479" y="535"/>
                  </a:cubicBezTo>
                  <a:cubicBezTo>
                    <a:pt x="476" y="537"/>
                    <a:pt x="477" y="538"/>
                    <a:pt x="475" y="539"/>
                  </a:cubicBezTo>
                  <a:cubicBezTo>
                    <a:pt x="472" y="541"/>
                    <a:pt x="473" y="540"/>
                    <a:pt x="471" y="541"/>
                  </a:cubicBezTo>
                  <a:cubicBezTo>
                    <a:pt x="469" y="543"/>
                    <a:pt x="469" y="545"/>
                    <a:pt x="469" y="545"/>
                  </a:cubicBezTo>
                  <a:cubicBezTo>
                    <a:pt x="469" y="545"/>
                    <a:pt x="466" y="549"/>
                    <a:pt x="465" y="550"/>
                  </a:cubicBezTo>
                  <a:cubicBezTo>
                    <a:pt x="464" y="551"/>
                    <a:pt x="463" y="551"/>
                    <a:pt x="462" y="551"/>
                  </a:cubicBezTo>
                  <a:cubicBezTo>
                    <a:pt x="461" y="551"/>
                    <a:pt x="459" y="551"/>
                    <a:pt x="457" y="551"/>
                  </a:cubicBezTo>
                  <a:cubicBezTo>
                    <a:pt x="455" y="550"/>
                    <a:pt x="454" y="550"/>
                    <a:pt x="451" y="551"/>
                  </a:cubicBezTo>
                  <a:cubicBezTo>
                    <a:pt x="449" y="551"/>
                    <a:pt x="450" y="550"/>
                    <a:pt x="445" y="550"/>
                  </a:cubicBezTo>
                  <a:cubicBezTo>
                    <a:pt x="440" y="550"/>
                    <a:pt x="442" y="550"/>
                    <a:pt x="439" y="550"/>
                  </a:cubicBezTo>
                  <a:cubicBezTo>
                    <a:pt x="437" y="550"/>
                    <a:pt x="439" y="550"/>
                    <a:pt x="433" y="550"/>
                  </a:cubicBezTo>
                  <a:cubicBezTo>
                    <a:pt x="428" y="549"/>
                    <a:pt x="432" y="550"/>
                    <a:pt x="430" y="549"/>
                  </a:cubicBezTo>
                  <a:cubicBezTo>
                    <a:pt x="427" y="549"/>
                    <a:pt x="426" y="549"/>
                    <a:pt x="423" y="548"/>
                  </a:cubicBezTo>
                  <a:cubicBezTo>
                    <a:pt x="420" y="546"/>
                    <a:pt x="420" y="546"/>
                    <a:pt x="417" y="546"/>
                  </a:cubicBezTo>
                  <a:cubicBezTo>
                    <a:pt x="415" y="545"/>
                    <a:pt x="415" y="544"/>
                    <a:pt x="414" y="543"/>
                  </a:cubicBezTo>
                  <a:cubicBezTo>
                    <a:pt x="412" y="541"/>
                    <a:pt x="413" y="541"/>
                    <a:pt x="412" y="540"/>
                  </a:cubicBezTo>
                  <a:cubicBezTo>
                    <a:pt x="411" y="538"/>
                    <a:pt x="409" y="539"/>
                    <a:pt x="407" y="538"/>
                  </a:cubicBezTo>
                  <a:cubicBezTo>
                    <a:pt x="404" y="537"/>
                    <a:pt x="406" y="538"/>
                    <a:pt x="404" y="538"/>
                  </a:cubicBezTo>
                  <a:cubicBezTo>
                    <a:pt x="403" y="538"/>
                    <a:pt x="404" y="538"/>
                    <a:pt x="401" y="536"/>
                  </a:cubicBezTo>
                  <a:cubicBezTo>
                    <a:pt x="399" y="535"/>
                    <a:pt x="400" y="535"/>
                    <a:pt x="399" y="533"/>
                  </a:cubicBezTo>
                  <a:cubicBezTo>
                    <a:pt x="398" y="531"/>
                    <a:pt x="398" y="532"/>
                    <a:pt x="395" y="531"/>
                  </a:cubicBezTo>
                  <a:cubicBezTo>
                    <a:pt x="392" y="529"/>
                    <a:pt x="392" y="529"/>
                    <a:pt x="389" y="528"/>
                  </a:cubicBezTo>
                  <a:cubicBezTo>
                    <a:pt x="387" y="526"/>
                    <a:pt x="388" y="526"/>
                    <a:pt x="386" y="525"/>
                  </a:cubicBezTo>
                  <a:cubicBezTo>
                    <a:pt x="384" y="525"/>
                    <a:pt x="383" y="525"/>
                    <a:pt x="380" y="525"/>
                  </a:cubicBezTo>
                  <a:cubicBezTo>
                    <a:pt x="378" y="525"/>
                    <a:pt x="377" y="524"/>
                    <a:pt x="375" y="524"/>
                  </a:cubicBezTo>
                  <a:cubicBezTo>
                    <a:pt x="374" y="524"/>
                    <a:pt x="372" y="525"/>
                    <a:pt x="370" y="527"/>
                  </a:cubicBezTo>
                  <a:cubicBezTo>
                    <a:pt x="367" y="529"/>
                    <a:pt x="364" y="530"/>
                    <a:pt x="361" y="532"/>
                  </a:cubicBezTo>
                  <a:cubicBezTo>
                    <a:pt x="358" y="533"/>
                    <a:pt x="357" y="535"/>
                    <a:pt x="356" y="536"/>
                  </a:cubicBezTo>
                  <a:cubicBezTo>
                    <a:pt x="354" y="537"/>
                    <a:pt x="353" y="536"/>
                    <a:pt x="351" y="536"/>
                  </a:cubicBezTo>
                  <a:cubicBezTo>
                    <a:pt x="349" y="536"/>
                    <a:pt x="349" y="535"/>
                    <a:pt x="347" y="535"/>
                  </a:cubicBezTo>
                  <a:cubicBezTo>
                    <a:pt x="346" y="535"/>
                    <a:pt x="344" y="536"/>
                    <a:pt x="344" y="536"/>
                  </a:cubicBezTo>
                  <a:cubicBezTo>
                    <a:pt x="343" y="537"/>
                    <a:pt x="342" y="538"/>
                    <a:pt x="342" y="539"/>
                  </a:cubicBezTo>
                  <a:cubicBezTo>
                    <a:pt x="341" y="540"/>
                    <a:pt x="338" y="541"/>
                    <a:pt x="337" y="541"/>
                  </a:cubicBezTo>
                  <a:cubicBezTo>
                    <a:pt x="336" y="541"/>
                    <a:pt x="334" y="541"/>
                    <a:pt x="333" y="541"/>
                  </a:cubicBezTo>
                  <a:cubicBezTo>
                    <a:pt x="332" y="541"/>
                    <a:pt x="330" y="541"/>
                    <a:pt x="329" y="539"/>
                  </a:cubicBezTo>
                  <a:cubicBezTo>
                    <a:pt x="328" y="538"/>
                    <a:pt x="327" y="537"/>
                    <a:pt x="326" y="536"/>
                  </a:cubicBezTo>
                  <a:cubicBezTo>
                    <a:pt x="325" y="534"/>
                    <a:pt x="325" y="534"/>
                    <a:pt x="323" y="532"/>
                  </a:cubicBezTo>
                  <a:cubicBezTo>
                    <a:pt x="322" y="529"/>
                    <a:pt x="322" y="529"/>
                    <a:pt x="321" y="527"/>
                  </a:cubicBezTo>
                  <a:cubicBezTo>
                    <a:pt x="320" y="525"/>
                    <a:pt x="319" y="525"/>
                    <a:pt x="318" y="524"/>
                  </a:cubicBezTo>
                  <a:cubicBezTo>
                    <a:pt x="317" y="522"/>
                    <a:pt x="316" y="522"/>
                    <a:pt x="315" y="520"/>
                  </a:cubicBezTo>
                  <a:cubicBezTo>
                    <a:pt x="314" y="519"/>
                    <a:pt x="312" y="517"/>
                    <a:pt x="310" y="515"/>
                  </a:cubicBezTo>
                  <a:cubicBezTo>
                    <a:pt x="309" y="514"/>
                    <a:pt x="308" y="513"/>
                    <a:pt x="306" y="511"/>
                  </a:cubicBezTo>
                  <a:cubicBezTo>
                    <a:pt x="305" y="509"/>
                    <a:pt x="304" y="510"/>
                    <a:pt x="303" y="510"/>
                  </a:cubicBezTo>
                  <a:cubicBezTo>
                    <a:pt x="302" y="509"/>
                    <a:pt x="301" y="509"/>
                    <a:pt x="299" y="508"/>
                  </a:cubicBezTo>
                  <a:cubicBezTo>
                    <a:pt x="298" y="507"/>
                    <a:pt x="296" y="508"/>
                    <a:pt x="295" y="508"/>
                  </a:cubicBezTo>
                  <a:cubicBezTo>
                    <a:pt x="295" y="508"/>
                    <a:pt x="293" y="509"/>
                    <a:pt x="293" y="509"/>
                  </a:cubicBezTo>
                  <a:cubicBezTo>
                    <a:pt x="292" y="509"/>
                    <a:pt x="291" y="508"/>
                    <a:pt x="290" y="507"/>
                  </a:cubicBezTo>
                  <a:cubicBezTo>
                    <a:pt x="289" y="507"/>
                    <a:pt x="287" y="506"/>
                    <a:pt x="284" y="506"/>
                  </a:cubicBezTo>
                  <a:cubicBezTo>
                    <a:pt x="282" y="505"/>
                    <a:pt x="279" y="504"/>
                    <a:pt x="279" y="504"/>
                  </a:cubicBezTo>
                  <a:cubicBezTo>
                    <a:pt x="279" y="504"/>
                    <a:pt x="262" y="497"/>
                    <a:pt x="261" y="497"/>
                  </a:cubicBezTo>
                  <a:cubicBezTo>
                    <a:pt x="261" y="497"/>
                    <a:pt x="258" y="498"/>
                    <a:pt x="256" y="499"/>
                  </a:cubicBezTo>
                  <a:cubicBezTo>
                    <a:pt x="254" y="499"/>
                    <a:pt x="253" y="500"/>
                    <a:pt x="253" y="500"/>
                  </a:cubicBezTo>
                  <a:cubicBezTo>
                    <a:pt x="252" y="501"/>
                    <a:pt x="251" y="502"/>
                    <a:pt x="250" y="503"/>
                  </a:cubicBezTo>
                  <a:cubicBezTo>
                    <a:pt x="248" y="505"/>
                    <a:pt x="246" y="504"/>
                    <a:pt x="245" y="504"/>
                  </a:cubicBezTo>
                  <a:cubicBezTo>
                    <a:pt x="244" y="504"/>
                    <a:pt x="242" y="504"/>
                    <a:pt x="241" y="504"/>
                  </a:cubicBezTo>
                  <a:cubicBezTo>
                    <a:pt x="240" y="503"/>
                    <a:pt x="240" y="504"/>
                    <a:pt x="238" y="504"/>
                  </a:cubicBezTo>
                  <a:cubicBezTo>
                    <a:pt x="236" y="505"/>
                    <a:pt x="236" y="505"/>
                    <a:pt x="235" y="505"/>
                  </a:cubicBezTo>
                  <a:cubicBezTo>
                    <a:pt x="234" y="505"/>
                    <a:pt x="232" y="504"/>
                    <a:pt x="231" y="504"/>
                  </a:cubicBezTo>
                  <a:cubicBezTo>
                    <a:pt x="230" y="503"/>
                    <a:pt x="229" y="502"/>
                    <a:pt x="229" y="502"/>
                  </a:cubicBezTo>
                  <a:cubicBezTo>
                    <a:pt x="210" y="507"/>
                    <a:pt x="210" y="507"/>
                    <a:pt x="210" y="507"/>
                  </a:cubicBezTo>
                  <a:cubicBezTo>
                    <a:pt x="199" y="517"/>
                    <a:pt x="199" y="517"/>
                    <a:pt x="199" y="517"/>
                  </a:cubicBezTo>
                  <a:cubicBezTo>
                    <a:pt x="194" y="517"/>
                    <a:pt x="194" y="517"/>
                    <a:pt x="194" y="517"/>
                  </a:cubicBezTo>
                  <a:cubicBezTo>
                    <a:pt x="194" y="517"/>
                    <a:pt x="194" y="519"/>
                    <a:pt x="194" y="521"/>
                  </a:cubicBezTo>
                  <a:cubicBezTo>
                    <a:pt x="194" y="523"/>
                    <a:pt x="194" y="523"/>
                    <a:pt x="194" y="526"/>
                  </a:cubicBezTo>
                  <a:cubicBezTo>
                    <a:pt x="194" y="528"/>
                    <a:pt x="194" y="530"/>
                    <a:pt x="194" y="532"/>
                  </a:cubicBezTo>
                  <a:cubicBezTo>
                    <a:pt x="194" y="534"/>
                    <a:pt x="193" y="536"/>
                    <a:pt x="193" y="539"/>
                  </a:cubicBezTo>
                  <a:cubicBezTo>
                    <a:pt x="193" y="542"/>
                    <a:pt x="192" y="542"/>
                    <a:pt x="192" y="544"/>
                  </a:cubicBezTo>
                  <a:cubicBezTo>
                    <a:pt x="191" y="545"/>
                    <a:pt x="190" y="545"/>
                    <a:pt x="189" y="547"/>
                  </a:cubicBezTo>
                  <a:cubicBezTo>
                    <a:pt x="188" y="549"/>
                    <a:pt x="185" y="553"/>
                    <a:pt x="184" y="553"/>
                  </a:cubicBezTo>
                  <a:cubicBezTo>
                    <a:pt x="184" y="554"/>
                    <a:pt x="182" y="555"/>
                    <a:pt x="181" y="556"/>
                  </a:cubicBezTo>
                  <a:cubicBezTo>
                    <a:pt x="179" y="557"/>
                    <a:pt x="179" y="558"/>
                    <a:pt x="177" y="559"/>
                  </a:cubicBezTo>
                  <a:cubicBezTo>
                    <a:pt x="176" y="560"/>
                    <a:pt x="173" y="563"/>
                    <a:pt x="171" y="564"/>
                  </a:cubicBezTo>
                  <a:cubicBezTo>
                    <a:pt x="170" y="565"/>
                    <a:pt x="171" y="566"/>
                    <a:pt x="170" y="568"/>
                  </a:cubicBezTo>
                  <a:cubicBezTo>
                    <a:pt x="170" y="570"/>
                    <a:pt x="170" y="572"/>
                    <a:pt x="171" y="573"/>
                  </a:cubicBezTo>
                  <a:cubicBezTo>
                    <a:pt x="171" y="574"/>
                    <a:pt x="171" y="577"/>
                    <a:pt x="171" y="578"/>
                  </a:cubicBezTo>
                  <a:cubicBezTo>
                    <a:pt x="171" y="579"/>
                    <a:pt x="170" y="580"/>
                    <a:pt x="170" y="582"/>
                  </a:cubicBezTo>
                  <a:cubicBezTo>
                    <a:pt x="170" y="583"/>
                    <a:pt x="169" y="583"/>
                    <a:pt x="169" y="585"/>
                  </a:cubicBezTo>
                  <a:cubicBezTo>
                    <a:pt x="169" y="586"/>
                    <a:pt x="169" y="586"/>
                    <a:pt x="170" y="587"/>
                  </a:cubicBezTo>
                  <a:cubicBezTo>
                    <a:pt x="171" y="588"/>
                    <a:pt x="171" y="590"/>
                    <a:pt x="171" y="590"/>
                  </a:cubicBezTo>
                  <a:cubicBezTo>
                    <a:pt x="171" y="591"/>
                    <a:pt x="172" y="592"/>
                    <a:pt x="172" y="592"/>
                  </a:cubicBezTo>
                  <a:cubicBezTo>
                    <a:pt x="172" y="593"/>
                    <a:pt x="171" y="593"/>
                    <a:pt x="169" y="594"/>
                  </a:cubicBezTo>
                  <a:cubicBezTo>
                    <a:pt x="168" y="595"/>
                    <a:pt x="169" y="595"/>
                    <a:pt x="169" y="596"/>
                  </a:cubicBezTo>
                  <a:cubicBezTo>
                    <a:pt x="168" y="597"/>
                    <a:pt x="168" y="597"/>
                    <a:pt x="169" y="598"/>
                  </a:cubicBezTo>
                  <a:cubicBezTo>
                    <a:pt x="169" y="599"/>
                    <a:pt x="169" y="599"/>
                    <a:pt x="169" y="600"/>
                  </a:cubicBezTo>
                  <a:cubicBezTo>
                    <a:pt x="169" y="601"/>
                    <a:pt x="170" y="600"/>
                    <a:pt x="171" y="601"/>
                  </a:cubicBezTo>
                  <a:cubicBezTo>
                    <a:pt x="172" y="601"/>
                    <a:pt x="171" y="602"/>
                    <a:pt x="171" y="602"/>
                  </a:cubicBezTo>
                  <a:cubicBezTo>
                    <a:pt x="171" y="603"/>
                    <a:pt x="171" y="603"/>
                    <a:pt x="171" y="604"/>
                  </a:cubicBezTo>
                  <a:cubicBezTo>
                    <a:pt x="172" y="605"/>
                    <a:pt x="170" y="605"/>
                    <a:pt x="170" y="605"/>
                  </a:cubicBezTo>
                  <a:cubicBezTo>
                    <a:pt x="168" y="607"/>
                    <a:pt x="168" y="607"/>
                    <a:pt x="168" y="607"/>
                  </a:cubicBezTo>
                  <a:cubicBezTo>
                    <a:pt x="167" y="606"/>
                    <a:pt x="167" y="606"/>
                    <a:pt x="167" y="606"/>
                  </a:cubicBezTo>
                  <a:cubicBezTo>
                    <a:pt x="167" y="606"/>
                    <a:pt x="166" y="605"/>
                    <a:pt x="166" y="605"/>
                  </a:cubicBezTo>
                  <a:cubicBezTo>
                    <a:pt x="165" y="605"/>
                    <a:pt x="165" y="604"/>
                    <a:pt x="166" y="604"/>
                  </a:cubicBezTo>
                  <a:cubicBezTo>
                    <a:pt x="166" y="603"/>
                    <a:pt x="166" y="603"/>
                    <a:pt x="165" y="603"/>
                  </a:cubicBezTo>
                  <a:cubicBezTo>
                    <a:pt x="165" y="603"/>
                    <a:pt x="164" y="603"/>
                    <a:pt x="164" y="602"/>
                  </a:cubicBezTo>
                  <a:cubicBezTo>
                    <a:pt x="164" y="600"/>
                    <a:pt x="164" y="600"/>
                    <a:pt x="163" y="599"/>
                  </a:cubicBezTo>
                  <a:cubicBezTo>
                    <a:pt x="162" y="599"/>
                    <a:pt x="162" y="599"/>
                    <a:pt x="160" y="598"/>
                  </a:cubicBezTo>
                  <a:cubicBezTo>
                    <a:pt x="159" y="598"/>
                    <a:pt x="160" y="598"/>
                    <a:pt x="160" y="598"/>
                  </a:cubicBezTo>
                  <a:cubicBezTo>
                    <a:pt x="159" y="597"/>
                    <a:pt x="158" y="598"/>
                    <a:pt x="157" y="598"/>
                  </a:cubicBezTo>
                  <a:cubicBezTo>
                    <a:pt x="157" y="597"/>
                    <a:pt x="156" y="598"/>
                    <a:pt x="155" y="598"/>
                  </a:cubicBezTo>
                  <a:cubicBezTo>
                    <a:pt x="155" y="598"/>
                    <a:pt x="154" y="597"/>
                    <a:pt x="154" y="597"/>
                  </a:cubicBezTo>
                  <a:cubicBezTo>
                    <a:pt x="153" y="596"/>
                    <a:pt x="153" y="596"/>
                    <a:pt x="152" y="595"/>
                  </a:cubicBezTo>
                  <a:cubicBezTo>
                    <a:pt x="152" y="595"/>
                    <a:pt x="152" y="594"/>
                    <a:pt x="152" y="593"/>
                  </a:cubicBezTo>
                  <a:cubicBezTo>
                    <a:pt x="151" y="592"/>
                    <a:pt x="151" y="593"/>
                    <a:pt x="151" y="592"/>
                  </a:cubicBezTo>
                  <a:cubicBezTo>
                    <a:pt x="150" y="591"/>
                    <a:pt x="151" y="591"/>
                    <a:pt x="151" y="590"/>
                  </a:cubicBezTo>
                  <a:cubicBezTo>
                    <a:pt x="151" y="589"/>
                    <a:pt x="150" y="590"/>
                    <a:pt x="150" y="589"/>
                  </a:cubicBezTo>
                  <a:cubicBezTo>
                    <a:pt x="149" y="589"/>
                    <a:pt x="149" y="589"/>
                    <a:pt x="149" y="588"/>
                  </a:cubicBezTo>
                  <a:cubicBezTo>
                    <a:pt x="149" y="588"/>
                    <a:pt x="148" y="588"/>
                    <a:pt x="148" y="587"/>
                  </a:cubicBezTo>
                  <a:cubicBezTo>
                    <a:pt x="147" y="586"/>
                    <a:pt x="147" y="587"/>
                    <a:pt x="146" y="586"/>
                  </a:cubicBezTo>
                  <a:cubicBezTo>
                    <a:pt x="145" y="586"/>
                    <a:pt x="145" y="585"/>
                    <a:pt x="145" y="585"/>
                  </a:cubicBezTo>
                  <a:cubicBezTo>
                    <a:pt x="145" y="584"/>
                    <a:pt x="144" y="584"/>
                    <a:pt x="144" y="583"/>
                  </a:cubicBezTo>
                  <a:cubicBezTo>
                    <a:pt x="143" y="583"/>
                    <a:pt x="143" y="583"/>
                    <a:pt x="143" y="582"/>
                  </a:cubicBezTo>
                  <a:cubicBezTo>
                    <a:pt x="142" y="581"/>
                    <a:pt x="142" y="581"/>
                    <a:pt x="141" y="581"/>
                  </a:cubicBezTo>
                  <a:cubicBezTo>
                    <a:pt x="139" y="581"/>
                    <a:pt x="140" y="580"/>
                    <a:pt x="140" y="580"/>
                  </a:cubicBezTo>
                  <a:cubicBezTo>
                    <a:pt x="140" y="579"/>
                    <a:pt x="139" y="579"/>
                    <a:pt x="138" y="578"/>
                  </a:cubicBezTo>
                  <a:cubicBezTo>
                    <a:pt x="138" y="577"/>
                    <a:pt x="137" y="577"/>
                    <a:pt x="136" y="577"/>
                  </a:cubicBezTo>
                  <a:cubicBezTo>
                    <a:pt x="136" y="576"/>
                    <a:pt x="135" y="575"/>
                    <a:pt x="134" y="575"/>
                  </a:cubicBezTo>
                  <a:cubicBezTo>
                    <a:pt x="134" y="575"/>
                    <a:pt x="134" y="574"/>
                    <a:pt x="133" y="573"/>
                  </a:cubicBezTo>
                  <a:cubicBezTo>
                    <a:pt x="133" y="573"/>
                    <a:pt x="132" y="572"/>
                    <a:pt x="132" y="572"/>
                  </a:cubicBezTo>
                  <a:cubicBezTo>
                    <a:pt x="131" y="572"/>
                    <a:pt x="131" y="571"/>
                    <a:pt x="130" y="572"/>
                  </a:cubicBezTo>
                  <a:cubicBezTo>
                    <a:pt x="129" y="572"/>
                    <a:pt x="129" y="572"/>
                    <a:pt x="129" y="572"/>
                  </a:cubicBezTo>
                  <a:cubicBezTo>
                    <a:pt x="128" y="573"/>
                    <a:pt x="128" y="573"/>
                    <a:pt x="127" y="574"/>
                  </a:cubicBezTo>
                  <a:cubicBezTo>
                    <a:pt x="126" y="574"/>
                    <a:pt x="126" y="574"/>
                    <a:pt x="126" y="574"/>
                  </a:cubicBezTo>
                  <a:cubicBezTo>
                    <a:pt x="126" y="573"/>
                    <a:pt x="125" y="573"/>
                    <a:pt x="125" y="573"/>
                  </a:cubicBezTo>
                  <a:cubicBezTo>
                    <a:pt x="125" y="573"/>
                    <a:pt x="124" y="575"/>
                    <a:pt x="124" y="576"/>
                  </a:cubicBezTo>
                  <a:cubicBezTo>
                    <a:pt x="124" y="577"/>
                    <a:pt x="123" y="577"/>
                    <a:pt x="123" y="577"/>
                  </a:cubicBezTo>
                  <a:cubicBezTo>
                    <a:pt x="123" y="577"/>
                    <a:pt x="123" y="577"/>
                    <a:pt x="122" y="576"/>
                  </a:cubicBezTo>
                  <a:cubicBezTo>
                    <a:pt x="122" y="576"/>
                    <a:pt x="122" y="576"/>
                    <a:pt x="121" y="577"/>
                  </a:cubicBezTo>
                  <a:cubicBezTo>
                    <a:pt x="121" y="577"/>
                    <a:pt x="120" y="577"/>
                    <a:pt x="119" y="576"/>
                  </a:cubicBezTo>
                  <a:cubicBezTo>
                    <a:pt x="119" y="576"/>
                    <a:pt x="118" y="577"/>
                    <a:pt x="118" y="577"/>
                  </a:cubicBezTo>
                  <a:cubicBezTo>
                    <a:pt x="117" y="577"/>
                    <a:pt x="118" y="577"/>
                    <a:pt x="116" y="578"/>
                  </a:cubicBezTo>
                  <a:cubicBezTo>
                    <a:pt x="115" y="579"/>
                    <a:pt x="116" y="577"/>
                    <a:pt x="115" y="577"/>
                  </a:cubicBezTo>
                  <a:cubicBezTo>
                    <a:pt x="113" y="576"/>
                    <a:pt x="114" y="577"/>
                    <a:pt x="114" y="577"/>
                  </a:cubicBezTo>
                  <a:cubicBezTo>
                    <a:pt x="114" y="578"/>
                    <a:pt x="113" y="578"/>
                    <a:pt x="113" y="578"/>
                  </a:cubicBezTo>
                  <a:cubicBezTo>
                    <a:pt x="113" y="578"/>
                    <a:pt x="112" y="578"/>
                    <a:pt x="112" y="578"/>
                  </a:cubicBezTo>
                  <a:cubicBezTo>
                    <a:pt x="111" y="578"/>
                    <a:pt x="111" y="578"/>
                    <a:pt x="110" y="579"/>
                  </a:cubicBezTo>
                  <a:cubicBezTo>
                    <a:pt x="110" y="579"/>
                    <a:pt x="109" y="579"/>
                    <a:pt x="109" y="579"/>
                  </a:cubicBezTo>
                  <a:cubicBezTo>
                    <a:pt x="108" y="579"/>
                    <a:pt x="108" y="580"/>
                    <a:pt x="108" y="580"/>
                  </a:cubicBezTo>
                  <a:cubicBezTo>
                    <a:pt x="108" y="580"/>
                    <a:pt x="108" y="580"/>
                    <a:pt x="108" y="581"/>
                  </a:cubicBezTo>
                  <a:cubicBezTo>
                    <a:pt x="108" y="581"/>
                    <a:pt x="108" y="581"/>
                    <a:pt x="108" y="581"/>
                  </a:cubicBezTo>
                  <a:cubicBezTo>
                    <a:pt x="108" y="581"/>
                    <a:pt x="108" y="582"/>
                    <a:pt x="108" y="583"/>
                  </a:cubicBezTo>
                  <a:cubicBezTo>
                    <a:pt x="108" y="583"/>
                    <a:pt x="108" y="583"/>
                    <a:pt x="108" y="583"/>
                  </a:cubicBezTo>
                  <a:cubicBezTo>
                    <a:pt x="108" y="583"/>
                    <a:pt x="109" y="584"/>
                    <a:pt x="109" y="584"/>
                  </a:cubicBezTo>
                  <a:cubicBezTo>
                    <a:pt x="109" y="584"/>
                    <a:pt x="108" y="584"/>
                    <a:pt x="109" y="585"/>
                  </a:cubicBezTo>
                  <a:cubicBezTo>
                    <a:pt x="109" y="585"/>
                    <a:pt x="109" y="585"/>
                    <a:pt x="109" y="585"/>
                  </a:cubicBezTo>
                  <a:cubicBezTo>
                    <a:pt x="109" y="586"/>
                    <a:pt x="109" y="586"/>
                    <a:pt x="109" y="587"/>
                  </a:cubicBezTo>
                  <a:cubicBezTo>
                    <a:pt x="109" y="588"/>
                    <a:pt x="109" y="587"/>
                    <a:pt x="109" y="587"/>
                  </a:cubicBezTo>
                  <a:cubicBezTo>
                    <a:pt x="110" y="588"/>
                    <a:pt x="109" y="588"/>
                    <a:pt x="109" y="588"/>
                  </a:cubicBezTo>
                  <a:cubicBezTo>
                    <a:pt x="109" y="589"/>
                    <a:pt x="110" y="588"/>
                    <a:pt x="110" y="589"/>
                  </a:cubicBezTo>
                  <a:cubicBezTo>
                    <a:pt x="111" y="590"/>
                    <a:pt x="110" y="589"/>
                    <a:pt x="110" y="590"/>
                  </a:cubicBezTo>
                  <a:cubicBezTo>
                    <a:pt x="110" y="590"/>
                    <a:pt x="110" y="590"/>
                    <a:pt x="111" y="590"/>
                  </a:cubicBezTo>
                  <a:cubicBezTo>
                    <a:pt x="112" y="591"/>
                    <a:pt x="112" y="592"/>
                    <a:pt x="112" y="592"/>
                  </a:cubicBezTo>
                  <a:cubicBezTo>
                    <a:pt x="113" y="593"/>
                    <a:pt x="112" y="592"/>
                    <a:pt x="111" y="592"/>
                  </a:cubicBezTo>
                  <a:cubicBezTo>
                    <a:pt x="111" y="592"/>
                    <a:pt x="111" y="593"/>
                    <a:pt x="111" y="593"/>
                  </a:cubicBezTo>
                  <a:cubicBezTo>
                    <a:pt x="111" y="593"/>
                    <a:pt x="110" y="594"/>
                    <a:pt x="110" y="594"/>
                  </a:cubicBezTo>
                  <a:cubicBezTo>
                    <a:pt x="110" y="594"/>
                    <a:pt x="109" y="594"/>
                    <a:pt x="109" y="594"/>
                  </a:cubicBezTo>
                  <a:cubicBezTo>
                    <a:pt x="109" y="595"/>
                    <a:pt x="109" y="595"/>
                    <a:pt x="109" y="595"/>
                  </a:cubicBezTo>
                  <a:cubicBezTo>
                    <a:pt x="110" y="595"/>
                    <a:pt x="109" y="596"/>
                    <a:pt x="109" y="597"/>
                  </a:cubicBezTo>
                  <a:cubicBezTo>
                    <a:pt x="109" y="597"/>
                    <a:pt x="108" y="597"/>
                    <a:pt x="108" y="597"/>
                  </a:cubicBezTo>
                  <a:cubicBezTo>
                    <a:pt x="93" y="574"/>
                    <a:pt x="93" y="574"/>
                    <a:pt x="93" y="574"/>
                  </a:cubicBezTo>
                  <a:cubicBezTo>
                    <a:pt x="93" y="574"/>
                    <a:pt x="93" y="573"/>
                    <a:pt x="93" y="572"/>
                  </a:cubicBezTo>
                  <a:cubicBezTo>
                    <a:pt x="93" y="572"/>
                    <a:pt x="94" y="572"/>
                    <a:pt x="95" y="572"/>
                  </a:cubicBezTo>
                  <a:cubicBezTo>
                    <a:pt x="95" y="572"/>
                    <a:pt x="96" y="572"/>
                    <a:pt x="96" y="572"/>
                  </a:cubicBezTo>
                  <a:cubicBezTo>
                    <a:pt x="96" y="571"/>
                    <a:pt x="96" y="571"/>
                    <a:pt x="97" y="571"/>
                  </a:cubicBezTo>
                  <a:cubicBezTo>
                    <a:pt x="98" y="570"/>
                    <a:pt x="97" y="571"/>
                    <a:pt x="98" y="571"/>
                  </a:cubicBezTo>
                  <a:cubicBezTo>
                    <a:pt x="99" y="571"/>
                    <a:pt x="98" y="571"/>
                    <a:pt x="99" y="571"/>
                  </a:cubicBezTo>
                  <a:cubicBezTo>
                    <a:pt x="100" y="571"/>
                    <a:pt x="99" y="571"/>
                    <a:pt x="100" y="571"/>
                  </a:cubicBezTo>
                  <a:cubicBezTo>
                    <a:pt x="100" y="571"/>
                    <a:pt x="100" y="570"/>
                    <a:pt x="101" y="571"/>
                  </a:cubicBezTo>
                  <a:cubicBezTo>
                    <a:pt x="102" y="571"/>
                    <a:pt x="102" y="571"/>
                    <a:pt x="102" y="570"/>
                  </a:cubicBezTo>
                  <a:cubicBezTo>
                    <a:pt x="102" y="569"/>
                    <a:pt x="102" y="569"/>
                    <a:pt x="102" y="567"/>
                  </a:cubicBezTo>
                  <a:cubicBezTo>
                    <a:pt x="102" y="566"/>
                    <a:pt x="102" y="567"/>
                    <a:pt x="101" y="566"/>
                  </a:cubicBezTo>
                  <a:cubicBezTo>
                    <a:pt x="100" y="565"/>
                    <a:pt x="100" y="565"/>
                    <a:pt x="100" y="565"/>
                  </a:cubicBezTo>
                  <a:cubicBezTo>
                    <a:pt x="100" y="564"/>
                    <a:pt x="100" y="562"/>
                    <a:pt x="100" y="561"/>
                  </a:cubicBezTo>
                  <a:cubicBezTo>
                    <a:pt x="100" y="560"/>
                    <a:pt x="99" y="560"/>
                    <a:pt x="99" y="559"/>
                  </a:cubicBezTo>
                  <a:cubicBezTo>
                    <a:pt x="98" y="559"/>
                    <a:pt x="97" y="560"/>
                    <a:pt x="97" y="559"/>
                  </a:cubicBezTo>
                  <a:cubicBezTo>
                    <a:pt x="97" y="559"/>
                    <a:pt x="97" y="558"/>
                    <a:pt x="97" y="558"/>
                  </a:cubicBezTo>
                  <a:cubicBezTo>
                    <a:pt x="97" y="557"/>
                    <a:pt x="96" y="556"/>
                    <a:pt x="95" y="555"/>
                  </a:cubicBezTo>
                  <a:cubicBezTo>
                    <a:pt x="94" y="554"/>
                    <a:pt x="93" y="555"/>
                    <a:pt x="93" y="555"/>
                  </a:cubicBezTo>
                  <a:cubicBezTo>
                    <a:pt x="93" y="555"/>
                    <a:pt x="91" y="555"/>
                    <a:pt x="90" y="555"/>
                  </a:cubicBezTo>
                  <a:cubicBezTo>
                    <a:pt x="90" y="555"/>
                    <a:pt x="89" y="555"/>
                    <a:pt x="89" y="555"/>
                  </a:cubicBezTo>
                  <a:cubicBezTo>
                    <a:pt x="88" y="555"/>
                    <a:pt x="88" y="556"/>
                    <a:pt x="87" y="557"/>
                  </a:cubicBezTo>
                  <a:cubicBezTo>
                    <a:pt x="87" y="558"/>
                    <a:pt x="87" y="557"/>
                    <a:pt x="86" y="557"/>
                  </a:cubicBezTo>
                  <a:cubicBezTo>
                    <a:pt x="86" y="556"/>
                    <a:pt x="85" y="559"/>
                    <a:pt x="84" y="559"/>
                  </a:cubicBezTo>
                  <a:cubicBezTo>
                    <a:pt x="83" y="560"/>
                    <a:pt x="83" y="561"/>
                    <a:pt x="83" y="561"/>
                  </a:cubicBezTo>
                  <a:cubicBezTo>
                    <a:pt x="68" y="559"/>
                    <a:pt x="68" y="559"/>
                    <a:pt x="68" y="559"/>
                  </a:cubicBezTo>
                  <a:cubicBezTo>
                    <a:pt x="68" y="559"/>
                    <a:pt x="47" y="542"/>
                    <a:pt x="46" y="541"/>
                  </a:cubicBezTo>
                  <a:cubicBezTo>
                    <a:pt x="45" y="540"/>
                    <a:pt x="45" y="540"/>
                    <a:pt x="44" y="540"/>
                  </a:cubicBezTo>
                  <a:cubicBezTo>
                    <a:pt x="43" y="540"/>
                    <a:pt x="42" y="540"/>
                    <a:pt x="41" y="540"/>
                  </a:cubicBezTo>
                  <a:cubicBezTo>
                    <a:pt x="40" y="539"/>
                    <a:pt x="40" y="539"/>
                    <a:pt x="40" y="539"/>
                  </a:cubicBezTo>
                  <a:cubicBezTo>
                    <a:pt x="40" y="523"/>
                    <a:pt x="40" y="523"/>
                    <a:pt x="40" y="523"/>
                  </a:cubicBezTo>
                  <a:cubicBezTo>
                    <a:pt x="40" y="523"/>
                    <a:pt x="41" y="523"/>
                    <a:pt x="41" y="523"/>
                  </a:cubicBezTo>
                  <a:cubicBezTo>
                    <a:pt x="42" y="523"/>
                    <a:pt x="43" y="524"/>
                    <a:pt x="44" y="524"/>
                  </a:cubicBezTo>
                  <a:cubicBezTo>
                    <a:pt x="45" y="524"/>
                    <a:pt x="45" y="525"/>
                    <a:pt x="46" y="525"/>
                  </a:cubicBezTo>
                  <a:cubicBezTo>
                    <a:pt x="47" y="526"/>
                    <a:pt x="47" y="525"/>
                    <a:pt x="48" y="525"/>
                  </a:cubicBezTo>
                  <a:cubicBezTo>
                    <a:pt x="49" y="525"/>
                    <a:pt x="48" y="525"/>
                    <a:pt x="49" y="525"/>
                  </a:cubicBezTo>
                  <a:cubicBezTo>
                    <a:pt x="50" y="525"/>
                    <a:pt x="50" y="525"/>
                    <a:pt x="50" y="524"/>
                  </a:cubicBezTo>
                  <a:cubicBezTo>
                    <a:pt x="50" y="523"/>
                    <a:pt x="50" y="523"/>
                    <a:pt x="51" y="523"/>
                  </a:cubicBezTo>
                  <a:cubicBezTo>
                    <a:pt x="52" y="523"/>
                    <a:pt x="52" y="524"/>
                    <a:pt x="52" y="525"/>
                  </a:cubicBezTo>
                  <a:cubicBezTo>
                    <a:pt x="53" y="526"/>
                    <a:pt x="54" y="525"/>
                    <a:pt x="55" y="525"/>
                  </a:cubicBezTo>
                  <a:cubicBezTo>
                    <a:pt x="56" y="525"/>
                    <a:pt x="55" y="524"/>
                    <a:pt x="54" y="523"/>
                  </a:cubicBezTo>
                  <a:cubicBezTo>
                    <a:pt x="54" y="522"/>
                    <a:pt x="53" y="522"/>
                    <a:pt x="52" y="522"/>
                  </a:cubicBezTo>
                  <a:cubicBezTo>
                    <a:pt x="52" y="521"/>
                    <a:pt x="51" y="522"/>
                    <a:pt x="50" y="522"/>
                  </a:cubicBezTo>
                  <a:cubicBezTo>
                    <a:pt x="50" y="521"/>
                    <a:pt x="49" y="521"/>
                    <a:pt x="48" y="521"/>
                  </a:cubicBezTo>
                  <a:cubicBezTo>
                    <a:pt x="46" y="520"/>
                    <a:pt x="46" y="520"/>
                    <a:pt x="45" y="519"/>
                  </a:cubicBezTo>
                  <a:cubicBezTo>
                    <a:pt x="43" y="518"/>
                    <a:pt x="44" y="518"/>
                    <a:pt x="43" y="518"/>
                  </a:cubicBezTo>
                  <a:cubicBezTo>
                    <a:pt x="41" y="518"/>
                    <a:pt x="42" y="517"/>
                    <a:pt x="42" y="517"/>
                  </a:cubicBezTo>
                  <a:cubicBezTo>
                    <a:pt x="42" y="516"/>
                    <a:pt x="42" y="516"/>
                    <a:pt x="41" y="515"/>
                  </a:cubicBezTo>
                  <a:cubicBezTo>
                    <a:pt x="41" y="513"/>
                    <a:pt x="41" y="513"/>
                    <a:pt x="40" y="513"/>
                  </a:cubicBezTo>
                  <a:cubicBezTo>
                    <a:pt x="40" y="512"/>
                    <a:pt x="39" y="512"/>
                    <a:pt x="38" y="512"/>
                  </a:cubicBezTo>
                  <a:cubicBezTo>
                    <a:pt x="37" y="512"/>
                    <a:pt x="36" y="511"/>
                    <a:pt x="35" y="510"/>
                  </a:cubicBezTo>
                  <a:cubicBezTo>
                    <a:pt x="35" y="509"/>
                    <a:pt x="34" y="510"/>
                    <a:pt x="34" y="510"/>
                  </a:cubicBezTo>
                  <a:cubicBezTo>
                    <a:pt x="33" y="509"/>
                    <a:pt x="32" y="509"/>
                    <a:pt x="31" y="509"/>
                  </a:cubicBezTo>
                  <a:cubicBezTo>
                    <a:pt x="29" y="509"/>
                    <a:pt x="29" y="509"/>
                    <a:pt x="29" y="508"/>
                  </a:cubicBezTo>
                  <a:cubicBezTo>
                    <a:pt x="30" y="508"/>
                    <a:pt x="30" y="507"/>
                    <a:pt x="30" y="507"/>
                  </a:cubicBezTo>
                  <a:cubicBezTo>
                    <a:pt x="29" y="506"/>
                    <a:pt x="28" y="507"/>
                    <a:pt x="27" y="507"/>
                  </a:cubicBezTo>
                  <a:cubicBezTo>
                    <a:pt x="25" y="507"/>
                    <a:pt x="25" y="507"/>
                    <a:pt x="23" y="507"/>
                  </a:cubicBezTo>
                  <a:cubicBezTo>
                    <a:pt x="21" y="506"/>
                    <a:pt x="21" y="506"/>
                    <a:pt x="21" y="505"/>
                  </a:cubicBezTo>
                  <a:cubicBezTo>
                    <a:pt x="21" y="505"/>
                    <a:pt x="21" y="504"/>
                    <a:pt x="21" y="503"/>
                  </a:cubicBezTo>
                  <a:cubicBezTo>
                    <a:pt x="22" y="502"/>
                    <a:pt x="22" y="502"/>
                    <a:pt x="21" y="502"/>
                  </a:cubicBezTo>
                  <a:cubicBezTo>
                    <a:pt x="21" y="502"/>
                    <a:pt x="20" y="501"/>
                    <a:pt x="20" y="501"/>
                  </a:cubicBezTo>
                  <a:cubicBezTo>
                    <a:pt x="19" y="500"/>
                    <a:pt x="18" y="500"/>
                    <a:pt x="17" y="500"/>
                  </a:cubicBezTo>
                  <a:cubicBezTo>
                    <a:pt x="16" y="499"/>
                    <a:pt x="16" y="498"/>
                    <a:pt x="16" y="497"/>
                  </a:cubicBezTo>
                  <a:cubicBezTo>
                    <a:pt x="16" y="497"/>
                    <a:pt x="15" y="496"/>
                    <a:pt x="14" y="495"/>
                  </a:cubicBezTo>
                  <a:cubicBezTo>
                    <a:pt x="14" y="494"/>
                    <a:pt x="15" y="494"/>
                    <a:pt x="15" y="493"/>
                  </a:cubicBezTo>
                  <a:cubicBezTo>
                    <a:pt x="14" y="493"/>
                    <a:pt x="13" y="493"/>
                    <a:pt x="13" y="493"/>
                  </a:cubicBezTo>
                  <a:cubicBezTo>
                    <a:pt x="12" y="492"/>
                    <a:pt x="13" y="491"/>
                    <a:pt x="12" y="490"/>
                  </a:cubicBezTo>
                  <a:cubicBezTo>
                    <a:pt x="12" y="490"/>
                    <a:pt x="11" y="490"/>
                    <a:pt x="11" y="490"/>
                  </a:cubicBezTo>
                  <a:cubicBezTo>
                    <a:pt x="10" y="489"/>
                    <a:pt x="11" y="488"/>
                    <a:pt x="11" y="488"/>
                  </a:cubicBezTo>
                  <a:cubicBezTo>
                    <a:pt x="10" y="487"/>
                    <a:pt x="11" y="487"/>
                    <a:pt x="11" y="487"/>
                  </a:cubicBezTo>
                  <a:cubicBezTo>
                    <a:pt x="11" y="487"/>
                    <a:pt x="10" y="486"/>
                    <a:pt x="10" y="485"/>
                  </a:cubicBezTo>
                  <a:cubicBezTo>
                    <a:pt x="9" y="485"/>
                    <a:pt x="9" y="484"/>
                    <a:pt x="9" y="483"/>
                  </a:cubicBezTo>
                  <a:cubicBezTo>
                    <a:pt x="10" y="483"/>
                    <a:pt x="10" y="483"/>
                    <a:pt x="11" y="482"/>
                  </a:cubicBezTo>
                  <a:cubicBezTo>
                    <a:pt x="11" y="482"/>
                    <a:pt x="11" y="481"/>
                    <a:pt x="11" y="480"/>
                  </a:cubicBezTo>
                  <a:cubicBezTo>
                    <a:pt x="11" y="480"/>
                    <a:pt x="11" y="480"/>
                    <a:pt x="11" y="479"/>
                  </a:cubicBezTo>
                  <a:cubicBezTo>
                    <a:pt x="12" y="479"/>
                    <a:pt x="11" y="478"/>
                    <a:pt x="11" y="478"/>
                  </a:cubicBezTo>
                  <a:cubicBezTo>
                    <a:pt x="11" y="478"/>
                    <a:pt x="10" y="477"/>
                    <a:pt x="10" y="476"/>
                  </a:cubicBezTo>
                  <a:cubicBezTo>
                    <a:pt x="10" y="476"/>
                    <a:pt x="8" y="473"/>
                    <a:pt x="7" y="473"/>
                  </a:cubicBezTo>
                  <a:cubicBezTo>
                    <a:pt x="7" y="472"/>
                    <a:pt x="7" y="473"/>
                    <a:pt x="6" y="472"/>
                  </a:cubicBezTo>
                  <a:cubicBezTo>
                    <a:pt x="5" y="472"/>
                    <a:pt x="5" y="472"/>
                    <a:pt x="5" y="471"/>
                  </a:cubicBezTo>
                  <a:cubicBezTo>
                    <a:pt x="4" y="470"/>
                    <a:pt x="3" y="469"/>
                    <a:pt x="2" y="469"/>
                  </a:cubicBezTo>
                  <a:cubicBezTo>
                    <a:pt x="1" y="468"/>
                    <a:pt x="1" y="468"/>
                    <a:pt x="1" y="467"/>
                  </a:cubicBezTo>
                  <a:cubicBezTo>
                    <a:pt x="0" y="467"/>
                    <a:pt x="0" y="466"/>
                    <a:pt x="0" y="464"/>
                  </a:cubicBezTo>
                  <a:cubicBezTo>
                    <a:pt x="0" y="463"/>
                    <a:pt x="0" y="462"/>
                    <a:pt x="0" y="462"/>
                  </a:cubicBezTo>
                  <a:cubicBezTo>
                    <a:pt x="0" y="462"/>
                    <a:pt x="3" y="455"/>
                    <a:pt x="3" y="454"/>
                  </a:cubicBezTo>
                  <a:cubicBezTo>
                    <a:pt x="3" y="454"/>
                    <a:pt x="3" y="454"/>
                    <a:pt x="3" y="453"/>
                  </a:cubicBezTo>
                  <a:cubicBezTo>
                    <a:pt x="3" y="452"/>
                    <a:pt x="2" y="451"/>
                    <a:pt x="2" y="450"/>
                  </a:cubicBezTo>
                  <a:cubicBezTo>
                    <a:pt x="2" y="450"/>
                    <a:pt x="1" y="449"/>
                    <a:pt x="2" y="448"/>
                  </a:cubicBezTo>
                  <a:cubicBezTo>
                    <a:pt x="2" y="448"/>
                    <a:pt x="3" y="447"/>
                    <a:pt x="3" y="446"/>
                  </a:cubicBezTo>
                  <a:cubicBezTo>
                    <a:pt x="4" y="445"/>
                    <a:pt x="3" y="444"/>
                    <a:pt x="3" y="444"/>
                  </a:cubicBezTo>
                  <a:cubicBezTo>
                    <a:pt x="3" y="444"/>
                    <a:pt x="3" y="441"/>
                    <a:pt x="3" y="441"/>
                  </a:cubicBezTo>
                  <a:cubicBezTo>
                    <a:pt x="3" y="441"/>
                    <a:pt x="7" y="441"/>
                    <a:pt x="7" y="441"/>
                  </a:cubicBezTo>
                  <a:cubicBezTo>
                    <a:pt x="7" y="441"/>
                    <a:pt x="10" y="442"/>
                    <a:pt x="10" y="442"/>
                  </a:cubicBezTo>
                  <a:cubicBezTo>
                    <a:pt x="11" y="442"/>
                    <a:pt x="13" y="442"/>
                    <a:pt x="14" y="442"/>
                  </a:cubicBezTo>
                  <a:cubicBezTo>
                    <a:pt x="16" y="441"/>
                    <a:pt x="16" y="441"/>
                    <a:pt x="17" y="441"/>
                  </a:cubicBezTo>
                  <a:cubicBezTo>
                    <a:pt x="18" y="440"/>
                    <a:pt x="19" y="441"/>
                    <a:pt x="20" y="441"/>
                  </a:cubicBezTo>
                  <a:cubicBezTo>
                    <a:pt x="20" y="441"/>
                    <a:pt x="21" y="442"/>
                    <a:pt x="23" y="443"/>
                  </a:cubicBezTo>
                  <a:cubicBezTo>
                    <a:pt x="24" y="443"/>
                    <a:pt x="26" y="443"/>
                    <a:pt x="26" y="443"/>
                  </a:cubicBezTo>
                  <a:cubicBezTo>
                    <a:pt x="26" y="443"/>
                    <a:pt x="29" y="442"/>
                    <a:pt x="29" y="442"/>
                  </a:cubicBezTo>
                  <a:cubicBezTo>
                    <a:pt x="29" y="442"/>
                    <a:pt x="34" y="442"/>
                    <a:pt x="36" y="442"/>
                  </a:cubicBezTo>
                  <a:cubicBezTo>
                    <a:pt x="39" y="442"/>
                    <a:pt x="40" y="441"/>
                    <a:pt x="40" y="441"/>
                  </a:cubicBezTo>
                  <a:cubicBezTo>
                    <a:pt x="40" y="441"/>
                    <a:pt x="53" y="429"/>
                    <a:pt x="54" y="428"/>
                  </a:cubicBezTo>
                  <a:cubicBezTo>
                    <a:pt x="54" y="427"/>
                    <a:pt x="56" y="427"/>
                    <a:pt x="56" y="427"/>
                  </a:cubicBezTo>
                  <a:cubicBezTo>
                    <a:pt x="56" y="427"/>
                    <a:pt x="61" y="426"/>
                    <a:pt x="62" y="426"/>
                  </a:cubicBezTo>
                  <a:cubicBezTo>
                    <a:pt x="63" y="426"/>
                    <a:pt x="72" y="426"/>
                    <a:pt x="75" y="425"/>
                  </a:cubicBezTo>
                  <a:cubicBezTo>
                    <a:pt x="78" y="425"/>
                    <a:pt x="89" y="425"/>
                    <a:pt x="91" y="425"/>
                  </a:cubicBezTo>
                  <a:cubicBezTo>
                    <a:pt x="94" y="425"/>
                    <a:pt x="103" y="424"/>
                    <a:pt x="104" y="424"/>
                  </a:cubicBezTo>
                  <a:cubicBezTo>
                    <a:pt x="106" y="424"/>
                    <a:pt x="112" y="423"/>
                    <a:pt x="116" y="423"/>
                  </a:cubicBezTo>
                  <a:cubicBezTo>
                    <a:pt x="120" y="423"/>
                    <a:pt x="139" y="424"/>
                    <a:pt x="139" y="424"/>
                  </a:cubicBezTo>
                  <a:cubicBezTo>
                    <a:pt x="140" y="419"/>
                    <a:pt x="140" y="419"/>
                    <a:pt x="140" y="419"/>
                  </a:cubicBezTo>
                  <a:cubicBezTo>
                    <a:pt x="140" y="419"/>
                    <a:pt x="160" y="423"/>
                    <a:pt x="161" y="423"/>
                  </a:cubicBezTo>
                  <a:cubicBezTo>
                    <a:pt x="162" y="423"/>
                    <a:pt x="163" y="422"/>
                    <a:pt x="164" y="421"/>
                  </a:cubicBezTo>
                  <a:cubicBezTo>
                    <a:pt x="165" y="421"/>
                    <a:pt x="165" y="420"/>
                    <a:pt x="165" y="419"/>
                  </a:cubicBezTo>
                  <a:cubicBezTo>
                    <a:pt x="165" y="417"/>
                    <a:pt x="165" y="417"/>
                    <a:pt x="164" y="416"/>
                  </a:cubicBezTo>
                  <a:cubicBezTo>
                    <a:pt x="164" y="414"/>
                    <a:pt x="166" y="414"/>
                    <a:pt x="167" y="414"/>
                  </a:cubicBezTo>
                  <a:cubicBezTo>
                    <a:pt x="168" y="413"/>
                    <a:pt x="169" y="412"/>
                    <a:pt x="170" y="411"/>
                  </a:cubicBezTo>
                  <a:cubicBezTo>
                    <a:pt x="171" y="410"/>
                    <a:pt x="172" y="410"/>
                    <a:pt x="172" y="408"/>
                  </a:cubicBezTo>
                  <a:cubicBezTo>
                    <a:pt x="173" y="405"/>
                    <a:pt x="173" y="407"/>
                    <a:pt x="174" y="407"/>
                  </a:cubicBezTo>
                  <a:cubicBezTo>
                    <a:pt x="175" y="407"/>
                    <a:pt x="176" y="407"/>
                    <a:pt x="178" y="407"/>
                  </a:cubicBezTo>
                  <a:cubicBezTo>
                    <a:pt x="180" y="406"/>
                    <a:pt x="180" y="405"/>
                    <a:pt x="182" y="403"/>
                  </a:cubicBezTo>
                  <a:cubicBezTo>
                    <a:pt x="183" y="402"/>
                    <a:pt x="182" y="402"/>
                    <a:pt x="183" y="401"/>
                  </a:cubicBezTo>
                  <a:cubicBezTo>
                    <a:pt x="183" y="399"/>
                    <a:pt x="183" y="399"/>
                    <a:pt x="183" y="397"/>
                  </a:cubicBezTo>
                  <a:cubicBezTo>
                    <a:pt x="183" y="394"/>
                    <a:pt x="184" y="396"/>
                    <a:pt x="185" y="395"/>
                  </a:cubicBezTo>
                  <a:cubicBezTo>
                    <a:pt x="186" y="394"/>
                    <a:pt x="186" y="394"/>
                    <a:pt x="186" y="393"/>
                  </a:cubicBezTo>
                  <a:cubicBezTo>
                    <a:pt x="186" y="392"/>
                    <a:pt x="186" y="391"/>
                    <a:pt x="186" y="390"/>
                  </a:cubicBezTo>
                  <a:cubicBezTo>
                    <a:pt x="186" y="389"/>
                    <a:pt x="187" y="389"/>
                    <a:pt x="187" y="388"/>
                  </a:cubicBezTo>
                  <a:cubicBezTo>
                    <a:pt x="187" y="388"/>
                    <a:pt x="186" y="387"/>
                    <a:pt x="186" y="385"/>
                  </a:cubicBezTo>
                  <a:cubicBezTo>
                    <a:pt x="186" y="384"/>
                    <a:pt x="188" y="384"/>
                    <a:pt x="188" y="383"/>
                  </a:cubicBezTo>
                  <a:cubicBezTo>
                    <a:pt x="189" y="382"/>
                    <a:pt x="190" y="378"/>
                    <a:pt x="190" y="378"/>
                  </a:cubicBezTo>
                  <a:cubicBezTo>
                    <a:pt x="191" y="377"/>
                    <a:pt x="191" y="376"/>
                    <a:pt x="192" y="374"/>
                  </a:cubicBezTo>
                  <a:cubicBezTo>
                    <a:pt x="192" y="373"/>
                    <a:pt x="192" y="373"/>
                    <a:pt x="193" y="372"/>
                  </a:cubicBezTo>
                  <a:cubicBezTo>
                    <a:pt x="193" y="371"/>
                    <a:pt x="194" y="371"/>
                    <a:pt x="195" y="371"/>
                  </a:cubicBezTo>
                  <a:cubicBezTo>
                    <a:pt x="195" y="370"/>
                    <a:pt x="197" y="370"/>
                    <a:pt x="197" y="369"/>
                  </a:cubicBezTo>
                  <a:cubicBezTo>
                    <a:pt x="197" y="369"/>
                    <a:pt x="197" y="367"/>
                    <a:pt x="197" y="365"/>
                  </a:cubicBezTo>
                  <a:cubicBezTo>
                    <a:pt x="197" y="364"/>
                    <a:pt x="197" y="362"/>
                    <a:pt x="197" y="360"/>
                  </a:cubicBezTo>
                  <a:cubicBezTo>
                    <a:pt x="197" y="358"/>
                    <a:pt x="197" y="350"/>
                    <a:pt x="197" y="350"/>
                  </a:cubicBezTo>
                  <a:cubicBezTo>
                    <a:pt x="197" y="349"/>
                    <a:pt x="197" y="347"/>
                    <a:pt x="197" y="347"/>
                  </a:cubicBezTo>
                  <a:cubicBezTo>
                    <a:pt x="198" y="346"/>
                    <a:pt x="198" y="345"/>
                    <a:pt x="198" y="344"/>
                  </a:cubicBezTo>
                  <a:cubicBezTo>
                    <a:pt x="197" y="343"/>
                    <a:pt x="198" y="339"/>
                    <a:pt x="198" y="339"/>
                  </a:cubicBezTo>
                  <a:cubicBezTo>
                    <a:pt x="200" y="339"/>
                    <a:pt x="200" y="339"/>
                    <a:pt x="200" y="339"/>
                  </a:cubicBezTo>
                  <a:cubicBezTo>
                    <a:pt x="200" y="339"/>
                    <a:pt x="200" y="230"/>
                    <a:pt x="200" y="229"/>
                  </a:cubicBezTo>
                  <a:cubicBezTo>
                    <a:pt x="234" y="222"/>
                    <a:pt x="276" y="213"/>
                    <a:pt x="276" y="213"/>
                  </a:cubicBezTo>
                  <a:cubicBezTo>
                    <a:pt x="356" y="140"/>
                    <a:pt x="356" y="140"/>
                    <a:pt x="356" y="140"/>
                  </a:cubicBezTo>
                  <a:cubicBezTo>
                    <a:pt x="578" y="0"/>
                    <a:pt x="578" y="0"/>
                    <a:pt x="578" y="0"/>
                  </a:cubicBezTo>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273"/>
            <p:cNvSpPr>
              <a:spLocks/>
            </p:cNvSpPr>
            <p:nvPr/>
          </p:nvSpPr>
          <p:spPr bwMode="auto">
            <a:xfrm>
              <a:off x="6610350" y="1833563"/>
              <a:ext cx="1141413" cy="1076325"/>
            </a:xfrm>
            <a:custGeom>
              <a:avLst/>
              <a:gdLst>
                <a:gd name="T0" fmla="*/ 681 w 810"/>
                <a:gd name="T1" fmla="*/ 237 h 764"/>
                <a:gd name="T2" fmla="*/ 708 w 810"/>
                <a:gd name="T3" fmla="*/ 247 h 764"/>
                <a:gd name="T4" fmla="*/ 729 w 810"/>
                <a:gd name="T5" fmla="*/ 261 h 764"/>
                <a:gd name="T6" fmla="*/ 760 w 810"/>
                <a:gd name="T7" fmla="*/ 287 h 764"/>
                <a:gd name="T8" fmla="*/ 807 w 810"/>
                <a:gd name="T9" fmla="*/ 424 h 764"/>
                <a:gd name="T10" fmla="*/ 776 w 810"/>
                <a:gd name="T11" fmla="*/ 493 h 764"/>
                <a:gd name="T12" fmla="*/ 630 w 810"/>
                <a:gd name="T13" fmla="*/ 521 h 764"/>
                <a:gd name="T14" fmla="*/ 512 w 810"/>
                <a:gd name="T15" fmla="*/ 547 h 764"/>
                <a:gd name="T16" fmla="*/ 466 w 810"/>
                <a:gd name="T17" fmla="*/ 566 h 764"/>
                <a:gd name="T18" fmla="*/ 448 w 810"/>
                <a:gd name="T19" fmla="*/ 586 h 764"/>
                <a:gd name="T20" fmla="*/ 433 w 810"/>
                <a:gd name="T21" fmla="*/ 608 h 764"/>
                <a:gd name="T22" fmla="*/ 407 w 810"/>
                <a:gd name="T23" fmla="*/ 601 h 764"/>
                <a:gd name="T24" fmla="*/ 400 w 810"/>
                <a:gd name="T25" fmla="*/ 603 h 764"/>
                <a:gd name="T26" fmla="*/ 391 w 810"/>
                <a:gd name="T27" fmla="*/ 636 h 764"/>
                <a:gd name="T28" fmla="*/ 384 w 810"/>
                <a:gd name="T29" fmla="*/ 655 h 764"/>
                <a:gd name="T30" fmla="*/ 358 w 810"/>
                <a:gd name="T31" fmla="*/ 672 h 764"/>
                <a:gd name="T32" fmla="*/ 341 w 810"/>
                <a:gd name="T33" fmla="*/ 679 h 764"/>
                <a:gd name="T34" fmla="*/ 346 w 810"/>
                <a:gd name="T35" fmla="*/ 695 h 764"/>
                <a:gd name="T36" fmla="*/ 334 w 810"/>
                <a:gd name="T37" fmla="*/ 722 h 764"/>
                <a:gd name="T38" fmla="*/ 332 w 810"/>
                <a:gd name="T39" fmla="*/ 746 h 764"/>
                <a:gd name="T40" fmla="*/ 313 w 810"/>
                <a:gd name="T41" fmla="*/ 757 h 764"/>
                <a:gd name="T42" fmla="*/ 297 w 810"/>
                <a:gd name="T43" fmla="*/ 757 h 764"/>
                <a:gd name="T44" fmla="*/ 298 w 810"/>
                <a:gd name="T45" fmla="*/ 746 h 764"/>
                <a:gd name="T46" fmla="*/ 296 w 810"/>
                <a:gd name="T47" fmla="*/ 734 h 764"/>
                <a:gd name="T48" fmla="*/ 278 w 810"/>
                <a:gd name="T49" fmla="*/ 739 h 764"/>
                <a:gd name="T50" fmla="*/ 274 w 810"/>
                <a:gd name="T51" fmla="*/ 754 h 764"/>
                <a:gd name="T52" fmla="*/ 259 w 810"/>
                <a:gd name="T53" fmla="*/ 757 h 764"/>
                <a:gd name="T54" fmla="*/ 248 w 810"/>
                <a:gd name="T55" fmla="*/ 758 h 764"/>
                <a:gd name="T56" fmla="*/ 235 w 810"/>
                <a:gd name="T57" fmla="*/ 749 h 764"/>
                <a:gd name="T58" fmla="*/ 222 w 810"/>
                <a:gd name="T59" fmla="*/ 755 h 764"/>
                <a:gd name="T60" fmla="*/ 211 w 810"/>
                <a:gd name="T61" fmla="*/ 761 h 764"/>
                <a:gd name="T62" fmla="*/ 203 w 810"/>
                <a:gd name="T63" fmla="*/ 748 h 764"/>
                <a:gd name="T64" fmla="*/ 195 w 810"/>
                <a:gd name="T65" fmla="*/ 737 h 764"/>
                <a:gd name="T66" fmla="*/ 194 w 810"/>
                <a:gd name="T67" fmla="*/ 720 h 764"/>
                <a:gd name="T68" fmla="*/ 178 w 810"/>
                <a:gd name="T69" fmla="*/ 720 h 764"/>
                <a:gd name="T70" fmla="*/ 192 w 810"/>
                <a:gd name="T71" fmla="*/ 706 h 764"/>
                <a:gd name="T72" fmla="*/ 183 w 810"/>
                <a:gd name="T73" fmla="*/ 697 h 764"/>
                <a:gd name="T74" fmla="*/ 168 w 810"/>
                <a:gd name="T75" fmla="*/ 689 h 764"/>
                <a:gd name="T76" fmla="*/ 165 w 810"/>
                <a:gd name="T77" fmla="*/ 667 h 764"/>
                <a:gd name="T78" fmla="*/ 154 w 810"/>
                <a:gd name="T79" fmla="*/ 647 h 764"/>
                <a:gd name="T80" fmla="*/ 145 w 810"/>
                <a:gd name="T81" fmla="*/ 652 h 764"/>
                <a:gd name="T82" fmla="*/ 133 w 810"/>
                <a:gd name="T83" fmla="*/ 662 h 764"/>
                <a:gd name="T84" fmla="*/ 116 w 810"/>
                <a:gd name="T85" fmla="*/ 666 h 764"/>
                <a:gd name="T86" fmla="*/ 102 w 810"/>
                <a:gd name="T87" fmla="*/ 661 h 764"/>
                <a:gd name="T88" fmla="*/ 87 w 810"/>
                <a:gd name="T89" fmla="*/ 665 h 764"/>
                <a:gd name="T90" fmla="*/ 77 w 810"/>
                <a:gd name="T91" fmla="*/ 676 h 764"/>
                <a:gd name="T92" fmla="*/ 66 w 810"/>
                <a:gd name="T93" fmla="*/ 660 h 764"/>
                <a:gd name="T94" fmla="*/ 52 w 810"/>
                <a:gd name="T95" fmla="*/ 670 h 764"/>
                <a:gd name="T96" fmla="*/ 43 w 810"/>
                <a:gd name="T97" fmla="*/ 655 h 764"/>
                <a:gd name="T98" fmla="*/ 42 w 810"/>
                <a:gd name="T99" fmla="*/ 645 h 764"/>
                <a:gd name="T100" fmla="*/ 44 w 810"/>
                <a:gd name="T101" fmla="*/ 634 h 764"/>
                <a:gd name="T102" fmla="*/ 43 w 810"/>
                <a:gd name="T103" fmla="*/ 623 h 764"/>
                <a:gd name="T104" fmla="*/ 36 w 810"/>
                <a:gd name="T105" fmla="*/ 607 h 764"/>
                <a:gd name="T106" fmla="*/ 21 w 810"/>
                <a:gd name="T107" fmla="*/ 603 h 764"/>
                <a:gd name="T108" fmla="*/ 17 w 810"/>
                <a:gd name="T109" fmla="*/ 579 h 764"/>
                <a:gd name="T110" fmla="*/ 10 w 810"/>
                <a:gd name="T111" fmla="*/ 556 h 764"/>
                <a:gd name="T112" fmla="*/ 6 w 810"/>
                <a:gd name="T113" fmla="*/ 543 h 764"/>
                <a:gd name="T114" fmla="*/ 16 w 810"/>
                <a:gd name="T115" fmla="*/ 532 h 764"/>
                <a:gd name="T116" fmla="*/ 23 w 810"/>
                <a:gd name="T117" fmla="*/ 510 h 764"/>
                <a:gd name="T118" fmla="*/ 43 w 810"/>
                <a:gd name="T119" fmla="*/ 489 h 764"/>
                <a:gd name="T120" fmla="*/ 70 w 810"/>
                <a:gd name="T121" fmla="*/ 510 h 764"/>
                <a:gd name="T122" fmla="*/ 88 w 810"/>
                <a:gd name="T123" fmla="*/ 498 h 764"/>
                <a:gd name="T124" fmla="*/ 124 w 810"/>
                <a:gd name="T125" fmla="*/ 499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0" h="764">
                  <a:moveTo>
                    <a:pt x="364" y="0"/>
                  </a:moveTo>
                  <a:cubicBezTo>
                    <a:pt x="649" y="200"/>
                    <a:pt x="649" y="200"/>
                    <a:pt x="649" y="200"/>
                  </a:cubicBezTo>
                  <a:cubicBezTo>
                    <a:pt x="649" y="200"/>
                    <a:pt x="653" y="203"/>
                    <a:pt x="655" y="204"/>
                  </a:cubicBezTo>
                  <a:cubicBezTo>
                    <a:pt x="657" y="205"/>
                    <a:pt x="658" y="207"/>
                    <a:pt x="658" y="209"/>
                  </a:cubicBezTo>
                  <a:cubicBezTo>
                    <a:pt x="658" y="210"/>
                    <a:pt x="658" y="210"/>
                    <a:pt x="658" y="212"/>
                  </a:cubicBezTo>
                  <a:cubicBezTo>
                    <a:pt x="658" y="214"/>
                    <a:pt x="659" y="215"/>
                    <a:pt x="659" y="216"/>
                  </a:cubicBezTo>
                  <a:cubicBezTo>
                    <a:pt x="658" y="217"/>
                    <a:pt x="659" y="220"/>
                    <a:pt x="659" y="222"/>
                  </a:cubicBezTo>
                  <a:cubicBezTo>
                    <a:pt x="658" y="224"/>
                    <a:pt x="659" y="224"/>
                    <a:pt x="658" y="225"/>
                  </a:cubicBezTo>
                  <a:cubicBezTo>
                    <a:pt x="658" y="226"/>
                    <a:pt x="660" y="226"/>
                    <a:pt x="660" y="227"/>
                  </a:cubicBezTo>
                  <a:cubicBezTo>
                    <a:pt x="661" y="227"/>
                    <a:pt x="663" y="226"/>
                    <a:pt x="663" y="226"/>
                  </a:cubicBezTo>
                  <a:cubicBezTo>
                    <a:pt x="663" y="226"/>
                    <a:pt x="665" y="226"/>
                    <a:pt x="666" y="227"/>
                  </a:cubicBezTo>
                  <a:cubicBezTo>
                    <a:pt x="666" y="228"/>
                    <a:pt x="667" y="228"/>
                    <a:pt x="667" y="229"/>
                  </a:cubicBezTo>
                  <a:cubicBezTo>
                    <a:pt x="667" y="231"/>
                    <a:pt x="668" y="230"/>
                    <a:pt x="670" y="230"/>
                  </a:cubicBezTo>
                  <a:cubicBezTo>
                    <a:pt x="672" y="230"/>
                    <a:pt x="671" y="231"/>
                    <a:pt x="673" y="232"/>
                  </a:cubicBezTo>
                  <a:cubicBezTo>
                    <a:pt x="674" y="233"/>
                    <a:pt x="674" y="232"/>
                    <a:pt x="676" y="232"/>
                  </a:cubicBezTo>
                  <a:cubicBezTo>
                    <a:pt x="677" y="233"/>
                    <a:pt x="678" y="233"/>
                    <a:pt x="678" y="233"/>
                  </a:cubicBezTo>
                  <a:cubicBezTo>
                    <a:pt x="678" y="234"/>
                    <a:pt x="679" y="234"/>
                    <a:pt x="680" y="235"/>
                  </a:cubicBezTo>
                  <a:cubicBezTo>
                    <a:pt x="682" y="236"/>
                    <a:pt x="681" y="236"/>
                    <a:pt x="681" y="237"/>
                  </a:cubicBezTo>
                  <a:cubicBezTo>
                    <a:pt x="682" y="238"/>
                    <a:pt x="682" y="237"/>
                    <a:pt x="682" y="239"/>
                  </a:cubicBezTo>
                  <a:cubicBezTo>
                    <a:pt x="682" y="240"/>
                    <a:pt x="682" y="240"/>
                    <a:pt x="682" y="241"/>
                  </a:cubicBezTo>
                  <a:cubicBezTo>
                    <a:pt x="681" y="242"/>
                    <a:pt x="682" y="242"/>
                    <a:pt x="683" y="244"/>
                  </a:cubicBezTo>
                  <a:cubicBezTo>
                    <a:pt x="684" y="246"/>
                    <a:pt x="684" y="245"/>
                    <a:pt x="686" y="245"/>
                  </a:cubicBezTo>
                  <a:cubicBezTo>
                    <a:pt x="687" y="245"/>
                    <a:pt x="687" y="246"/>
                    <a:pt x="687" y="247"/>
                  </a:cubicBezTo>
                  <a:cubicBezTo>
                    <a:pt x="687" y="248"/>
                    <a:pt x="689" y="248"/>
                    <a:pt x="689" y="249"/>
                  </a:cubicBezTo>
                  <a:cubicBezTo>
                    <a:pt x="690" y="250"/>
                    <a:pt x="690" y="249"/>
                    <a:pt x="691" y="249"/>
                  </a:cubicBezTo>
                  <a:cubicBezTo>
                    <a:pt x="692" y="249"/>
                    <a:pt x="692" y="249"/>
                    <a:pt x="693" y="250"/>
                  </a:cubicBezTo>
                  <a:cubicBezTo>
                    <a:pt x="694" y="250"/>
                    <a:pt x="693" y="250"/>
                    <a:pt x="694" y="252"/>
                  </a:cubicBezTo>
                  <a:cubicBezTo>
                    <a:pt x="694" y="253"/>
                    <a:pt x="694" y="253"/>
                    <a:pt x="695" y="252"/>
                  </a:cubicBezTo>
                  <a:cubicBezTo>
                    <a:pt x="696" y="251"/>
                    <a:pt x="695" y="251"/>
                    <a:pt x="696" y="250"/>
                  </a:cubicBezTo>
                  <a:cubicBezTo>
                    <a:pt x="697" y="250"/>
                    <a:pt x="697" y="251"/>
                    <a:pt x="698" y="252"/>
                  </a:cubicBezTo>
                  <a:cubicBezTo>
                    <a:pt x="699" y="253"/>
                    <a:pt x="698" y="252"/>
                    <a:pt x="700" y="250"/>
                  </a:cubicBezTo>
                  <a:cubicBezTo>
                    <a:pt x="701" y="248"/>
                    <a:pt x="700" y="250"/>
                    <a:pt x="701" y="250"/>
                  </a:cubicBezTo>
                  <a:cubicBezTo>
                    <a:pt x="702" y="251"/>
                    <a:pt x="702" y="251"/>
                    <a:pt x="703" y="252"/>
                  </a:cubicBezTo>
                  <a:cubicBezTo>
                    <a:pt x="704" y="253"/>
                    <a:pt x="704" y="252"/>
                    <a:pt x="705" y="251"/>
                  </a:cubicBezTo>
                  <a:cubicBezTo>
                    <a:pt x="706" y="250"/>
                    <a:pt x="706" y="250"/>
                    <a:pt x="707" y="249"/>
                  </a:cubicBezTo>
                  <a:cubicBezTo>
                    <a:pt x="707" y="248"/>
                    <a:pt x="707" y="249"/>
                    <a:pt x="708" y="247"/>
                  </a:cubicBezTo>
                  <a:cubicBezTo>
                    <a:pt x="708" y="246"/>
                    <a:pt x="708" y="247"/>
                    <a:pt x="709" y="248"/>
                  </a:cubicBezTo>
                  <a:cubicBezTo>
                    <a:pt x="710" y="249"/>
                    <a:pt x="710" y="248"/>
                    <a:pt x="713" y="250"/>
                  </a:cubicBezTo>
                  <a:cubicBezTo>
                    <a:pt x="715" y="251"/>
                    <a:pt x="713" y="250"/>
                    <a:pt x="713" y="250"/>
                  </a:cubicBezTo>
                  <a:cubicBezTo>
                    <a:pt x="714" y="251"/>
                    <a:pt x="713" y="251"/>
                    <a:pt x="713" y="252"/>
                  </a:cubicBezTo>
                  <a:cubicBezTo>
                    <a:pt x="713" y="253"/>
                    <a:pt x="715" y="253"/>
                    <a:pt x="715" y="254"/>
                  </a:cubicBezTo>
                  <a:cubicBezTo>
                    <a:pt x="716" y="254"/>
                    <a:pt x="716" y="255"/>
                    <a:pt x="716" y="256"/>
                  </a:cubicBezTo>
                  <a:cubicBezTo>
                    <a:pt x="716" y="258"/>
                    <a:pt x="717" y="256"/>
                    <a:pt x="718" y="256"/>
                  </a:cubicBezTo>
                  <a:cubicBezTo>
                    <a:pt x="720" y="257"/>
                    <a:pt x="719" y="257"/>
                    <a:pt x="718" y="258"/>
                  </a:cubicBezTo>
                  <a:cubicBezTo>
                    <a:pt x="717" y="260"/>
                    <a:pt x="717" y="259"/>
                    <a:pt x="716" y="260"/>
                  </a:cubicBezTo>
                  <a:cubicBezTo>
                    <a:pt x="716" y="262"/>
                    <a:pt x="716" y="263"/>
                    <a:pt x="717" y="263"/>
                  </a:cubicBezTo>
                  <a:cubicBezTo>
                    <a:pt x="719" y="262"/>
                    <a:pt x="718" y="262"/>
                    <a:pt x="718" y="260"/>
                  </a:cubicBezTo>
                  <a:cubicBezTo>
                    <a:pt x="718" y="259"/>
                    <a:pt x="719" y="260"/>
                    <a:pt x="720" y="259"/>
                  </a:cubicBezTo>
                  <a:cubicBezTo>
                    <a:pt x="722" y="259"/>
                    <a:pt x="721" y="260"/>
                    <a:pt x="721" y="260"/>
                  </a:cubicBezTo>
                  <a:cubicBezTo>
                    <a:pt x="721" y="260"/>
                    <a:pt x="722" y="259"/>
                    <a:pt x="724" y="259"/>
                  </a:cubicBezTo>
                  <a:cubicBezTo>
                    <a:pt x="725" y="259"/>
                    <a:pt x="725" y="260"/>
                    <a:pt x="725" y="260"/>
                  </a:cubicBezTo>
                  <a:cubicBezTo>
                    <a:pt x="725" y="260"/>
                    <a:pt x="726" y="260"/>
                    <a:pt x="726" y="262"/>
                  </a:cubicBezTo>
                  <a:cubicBezTo>
                    <a:pt x="726" y="263"/>
                    <a:pt x="726" y="263"/>
                    <a:pt x="727" y="263"/>
                  </a:cubicBezTo>
                  <a:cubicBezTo>
                    <a:pt x="728" y="262"/>
                    <a:pt x="728" y="262"/>
                    <a:pt x="729" y="261"/>
                  </a:cubicBezTo>
                  <a:cubicBezTo>
                    <a:pt x="731" y="260"/>
                    <a:pt x="729" y="261"/>
                    <a:pt x="730" y="262"/>
                  </a:cubicBezTo>
                  <a:cubicBezTo>
                    <a:pt x="730" y="263"/>
                    <a:pt x="730" y="262"/>
                    <a:pt x="731" y="261"/>
                  </a:cubicBezTo>
                  <a:cubicBezTo>
                    <a:pt x="731" y="260"/>
                    <a:pt x="731" y="260"/>
                    <a:pt x="732" y="259"/>
                  </a:cubicBezTo>
                  <a:cubicBezTo>
                    <a:pt x="733" y="258"/>
                    <a:pt x="732" y="259"/>
                    <a:pt x="733" y="261"/>
                  </a:cubicBezTo>
                  <a:cubicBezTo>
                    <a:pt x="733" y="262"/>
                    <a:pt x="734" y="262"/>
                    <a:pt x="734" y="263"/>
                  </a:cubicBezTo>
                  <a:cubicBezTo>
                    <a:pt x="734" y="264"/>
                    <a:pt x="734" y="264"/>
                    <a:pt x="737" y="265"/>
                  </a:cubicBezTo>
                  <a:cubicBezTo>
                    <a:pt x="740" y="266"/>
                    <a:pt x="739" y="265"/>
                    <a:pt x="740" y="265"/>
                  </a:cubicBezTo>
                  <a:cubicBezTo>
                    <a:pt x="742" y="266"/>
                    <a:pt x="743" y="266"/>
                    <a:pt x="744" y="266"/>
                  </a:cubicBezTo>
                  <a:cubicBezTo>
                    <a:pt x="745" y="266"/>
                    <a:pt x="746" y="266"/>
                    <a:pt x="747" y="267"/>
                  </a:cubicBezTo>
                  <a:cubicBezTo>
                    <a:pt x="748" y="268"/>
                    <a:pt x="749" y="268"/>
                    <a:pt x="750" y="268"/>
                  </a:cubicBezTo>
                  <a:cubicBezTo>
                    <a:pt x="752" y="269"/>
                    <a:pt x="752" y="269"/>
                    <a:pt x="753" y="271"/>
                  </a:cubicBezTo>
                  <a:cubicBezTo>
                    <a:pt x="754" y="272"/>
                    <a:pt x="753" y="271"/>
                    <a:pt x="755" y="272"/>
                  </a:cubicBezTo>
                  <a:cubicBezTo>
                    <a:pt x="757" y="272"/>
                    <a:pt x="757" y="272"/>
                    <a:pt x="759" y="273"/>
                  </a:cubicBezTo>
                  <a:cubicBezTo>
                    <a:pt x="761" y="274"/>
                    <a:pt x="760" y="276"/>
                    <a:pt x="759" y="277"/>
                  </a:cubicBezTo>
                  <a:cubicBezTo>
                    <a:pt x="758" y="279"/>
                    <a:pt x="759" y="279"/>
                    <a:pt x="759" y="280"/>
                  </a:cubicBezTo>
                  <a:cubicBezTo>
                    <a:pt x="759" y="281"/>
                    <a:pt x="760" y="281"/>
                    <a:pt x="760" y="283"/>
                  </a:cubicBezTo>
                  <a:cubicBezTo>
                    <a:pt x="760" y="285"/>
                    <a:pt x="759" y="284"/>
                    <a:pt x="759" y="286"/>
                  </a:cubicBezTo>
                  <a:cubicBezTo>
                    <a:pt x="759" y="287"/>
                    <a:pt x="759" y="286"/>
                    <a:pt x="760" y="287"/>
                  </a:cubicBezTo>
                  <a:cubicBezTo>
                    <a:pt x="762" y="289"/>
                    <a:pt x="760" y="288"/>
                    <a:pt x="760" y="290"/>
                  </a:cubicBezTo>
                  <a:cubicBezTo>
                    <a:pt x="759" y="292"/>
                    <a:pt x="760" y="291"/>
                    <a:pt x="760" y="293"/>
                  </a:cubicBezTo>
                  <a:cubicBezTo>
                    <a:pt x="761" y="294"/>
                    <a:pt x="760" y="293"/>
                    <a:pt x="758" y="293"/>
                  </a:cubicBezTo>
                  <a:cubicBezTo>
                    <a:pt x="757" y="292"/>
                    <a:pt x="757" y="293"/>
                    <a:pt x="757" y="294"/>
                  </a:cubicBezTo>
                  <a:cubicBezTo>
                    <a:pt x="756" y="296"/>
                    <a:pt x="756" y="296"/>
                    <a:pt x="756" y="298"/>
                  </a:cubicBezTo>
                  <a:cubicBezTo>
                    <a:pt x="756" y="299"/>
                    <a:pt x="758" y="300"/>
                    <a:pt x="757" y="301"/>
                  </a:cubicBezTo>
                  <a:cubicBezTo>
                    <a:pt x="757" y="303"/>
                    <a:pt x="756" y="303"/>
                    <a:pt x="756" y="304"/>
                  </a:cubicBezTo>
                  <a:cubicBezTo>
                    <a:pt x="755" y="305"/>
                    <a:pt x="755" y="305"/>
                    <a:pt x="754" y="307"/>
                  </a:cubicBezTo>
                  <a:cubicBezTo>
                    <a:pt x="753" y="309"/>
                    <a:pt x="754" y="308"/>
                    <a:pt x="754" y="310"/>
                  </a:cubicBezTo>
                  <a:cubicBezTo>
                    <a:pt x="754" y="311"/>
                    <a:pt x="755" y="311"/>
                    <a:pt x="756" y="312"/>
                  </a:cubicBezTo>
                  <a:cubicBezTo>
                    <a:pt x="758" y="313"/>
                    <a:pt x="758" y="312"/>
                    <a:pt x="760" y="313"/>
                  </a:cubicBezTo>
                  <a:cubicBezTo>
                    <a:pt x="761" y="315"/>
                    <a:pt x="762" y="316"/>
                    <a:pt x="762" y="316"/>
                  </a:cubicBezTo>
                  <a:cubicBezTo>
                    <a:pt x="763" y="317"/>
                    <a:pt x="764" y="317"/>
                    <a:pt x="764" y="317"/>
                  </a:cubicBezTo>
                  <a:cubicBezTo>
                    <a:pt x="765" y="318"/>
                    <a:pt x="765" y="318"/>
                    <a:pt x="765" y="318"/>
                  </a:cubicBezTo>
                  <a:cubicBezTo>
                    <a:pt x="765" y="318"/>
                    <a:pt x="786" y="314"/>
                    <a:pt x="809" y="309"/>
                  </a:cubicBezTo>
                  <a:cubicBezTo>
                    <a:pt x="810" y="309"/>
                    <a:pt x="809" y="419"/>
                    <a:pt x="809" y="419"/>
                  </a:cubicBezTo>
                  <a:cubicBezTo>
                    <a:pt x="807" y="419"/>
                    <a:pt x="807" y="419"/>
                    <a:pt x="807" y="419"/>
                  </a:cubicBezTo>
                  <a:cubicBezTo>
                    <a:pt x="807" y="419"/>
                    <a:pt x="807" y="423"/>
                    <a:pt x="807" y="424"/>
                  </a:cubicBezTo>
                  <a:cubicBezTo>
                    <a:pt x="806" y="425"/>
                    <a:pt x="806" y="426"/>
                    <a:pt x="806" y="428"/>
                  </a:cubicBezTo>
                  <a:cubicBezTo>
                    <a:pt x="806" y="429"/>
                    <a:pt x="806" y="445"/>
                    <a:pt x="806" y="446"/>
                  </a:cubicBezTo>
                  <a:cubicBezTo>
                    <a:pt x="806" y="447"/>
                    <a:pt x="807" y="449"/>
                    <a:pt x="806" y="449"/>
                  </a:cubicBezTo>
                  <a:cubicBezTo>
                    <a:pt x="805" y="450"/>
                    <a:pt x="803" y="452"/>
                    <a:pt x="803" y="452"/>
                  </a:cubicBezTo>
                  <a:cubicBezTo>
                    <a:pt x="803" y="452"/>
                    <a:pt x="800" y="453"/>
                    <a:pt x="800" y="455"/>
                  </a:cubicBezTo>
                  <a:cubicBezTo>
                    <a:pt x="800" y="457"/>
                    <a:pt x="801" y="458"/>
                    <a:pt x="799" y="460"/>
                  </a:cubicBezTo>
                  <a:cubicBezTo>
                    <a:pt x="798" y="461"/>
                    <a:pt x="798" y="463"/>
                    <a:pt x="797" y="464"/>
                  </a:cubicBezTo>
                  <a:cubicBezTo>
                    <a:pt x="796" y="465"/>
                    <a:pt x="795" y="465"/>
                    <a:pt x="796" y="466"/>
                  </a:cubicBezTo>
                  <a:cubicBezTo>
                    <a:pt x="796" y="468"/>
                    <a:pt x="797" y="468"/>
                    <a:pt x="796" y="469"/>
                  </a:cubicBezTo>
                  <a:cubicBezTo>
                    <a:pt x="795" y="470"/>
                    <a:pt x="795" y="471"/>
                    <a:pt x="795" y="472"/>
                  </a:cubicBezTo>
                  <a:cubicBezTo>
                    <a:pt x="795" y="474"/>
                    <a:pt x="794" y="474"/>
                    <a:pt x="794" y="475"/>
                  </a:cubicBezTo>
                  <a:cubicBezTo>
                    <a:pt x="793" y="475"/>
                    <a:pt x="793" y="476"/>
                    <a:pt x="793" y="477"/>
                  </a:cubicBezTo>
                  <a:cubicBezTo>
                    <a:pt x="793" y="479"/>
                    <a:pt x="792" y="480"/>
                    <a:pt x="791" y="482"/>
                  </a:cubicBezTo>
                  <a:cubicBezTo>
                    <a:pt x="791" y="483"/>
                    <a:pt x="791" y="485"/>
                    <a:pt x="789" y="486"/>
                  </a:cubicBezTo>
                  <a:cubicBezTo>
                    <a:pt x="787" y="487"/>
                    <a:pt x="786" y="487"/>
                    <a:pt x="785" y="487"/>
                  </a:cubicBezTo>
                  <a:cubicBezTo>
                    <a:pt x="784" y="487"/>
                    <a:pt x="783" y="486"/>
                    <a:pt x="782" y="487"/>
                  </a:cubicBezTo>
                  <a:cubicBezTo>
                    <a:pt x="781" y="488"/>
                    <a:pt x="780" y="489"/>
                    <a:pt x="779" y="490"/>
                  </a:cubicBezTo>
                  <a:cubicBezTo>
                    <a:pt x="779" y="491"/>
                    <a:pt x="777" y="493"/>
                    <a:pt x="776" y="493"/>
                  </a:cubicBezTo>
                  <a:cubicBezTo>
                    <a:pt x="776" y="494"/>
                    <a:pt x="774" y="494"/>
                    <a:pt x="774" y="495"/>
                  </a:cubicBezTo>
                  <a:cubicBezTo>
                    <a:pt x="773" y="496"/>
                    <a:pt x="773" y="496"/>
                    <a:pt x="773" y="497"/>
                  </a:cubicBezTo>
                  <a:cubicBezTo>
                    <a:pt x="773" y="499"/>
                    <a:pt x="774" y="500"/>
                    <a:pt x="773" y="500"/>
                  </a:cubicBezTo>
                  <a:cubicBezTo>
                    <a:pt x="773" y="501"/>
                    <a:pt x="772" y="502"/>
                    <a:pt x="772" y="502"/>
                  </a:cubicBezTo>
                  <a:cubicBezTo>
                    <a:pt x="749" y="499"/>
                    <a:pt x="749" y="499"/>
                    <a:pt x="749" y="499"/>
                  </a:cubicBezTo>
                  <a:cubicBezTo>
                    <a:pt x="748" y="503"/>
                    <a:pt x="748" y="503"/>
                    <a:pt x="748" y="503"/>
                  </a:cubicBezTo>
                  <a:cubicBezTo>
                    <a:pt x="748" y="503"/>
                    <a:pt x="747" y="504"/>
                    <a:pt x="746" y="504"/>
                  </a:cubicBezTo>
                  <a:cubicBezTo>
                    <a:pt x="745" y="504"/>
                    <a:pt x="736" y="503"/>
                    <a:pt x="735" y="503"/>
                  </a:cubicBezTo>
                  <a:cubicBezTo>
                    <a:pt x="733" y="503"/>
                    <a:pt x="728" y="503"/>
                    <a:pt x="728" y="503"/>
                  </a:cubicBezTo>
                  <a:cubicBezTo>
                    <a:pt x="706" y="504"/>
                    <a:pt x="706" y="504"/>
                    <a:pt x="706" y="504"/>
                  </a:cubicBezTo>
                  <a:cubicBezTo>
                    <a:pt x="681" y="506"/>
                    <a:pt x="681" y="506"/>
                    <a:pt x="681" y="506"/>
                  </a:cubicBezTo>
                  <a:cubicBezTo>
                    <a:pt x="665" y="507"/>
                    <a:pt x="665" y="507"/>
                    <a:pt x="665" y="507"/>
                  </a:cubicBezTo>
                  <a:cubicBezTo>
                    <a:pt x="649" y="521"/>
                    <a:pt x="649" y="521"/>
                    <a:pt x="649" y="521"/>
                  </a:cubicBezTo>
                  <a:cubicBezTo>
                    <a:pt x="649" y="521"/>
                    <a:pt x="648" y="522"/>
                    <a:pt x="647" y="522"/>
                  </a:cubicBezTo>
                  <a:cubicBezTo>
                    <a:pt x="646" y="522"/>
                    <a:pt x="643" y="522"/>
                    <a:pt x="642" y="522"/>
                  </a:cubicBezTo>
                  <a:cubicBezTo>
                    <a:pt x="640" y="522"/>
                    <a:pt x="638" y="523"/>
                    <a:pt x="637" y="523"/>
                  </a:cubicBezTo>
                  <a:cubicBezTo>
                    <a:pt x="636" y="523"/>
                    <a:pt x="635" y="524"/>
                    <a:pt x="634" y="524"/>
                  </a:cubicBezTo>
                  <a:cubicBezTo>
                    <a:pt x="633" y="523"/>
                    <a:pt x="631" y="522"/>
                    <a:pt x="630" y="521"/>
                  </a:cubicBezTo>
                  <a:cubicBezTo>
                    <a:pt x="628" y="521"/>
                    <a:pt x="628" y="520"/>
                    <a:pt x="626" y="521"/>
                  </a:cubicBezTo>
                  <a:cubicBezTo>
                    <a:pt x="625" y="521"/>
                    <a:pt x="624" y="522"/>
                    <a:pt x="623" y="522"/>
                  </a:cubicBezTo>
                  <a:cubicBezTo>
                    <a:pt x="621" y="522"/>
                    <a:pt x="620" y="523"/>
                    <a:pt x="619" y="522"/>
                  </a:cubicBezTo>
                  <a:cubicBezTo>
                    <a:pt x="619" y="522"/>
                    <a:pt x="616" y="521"/>
                    <a:pt x="615" y="521"/>
                  </a:cubicBezTo>
                  <a:cubicBezTo>
                    <a:pt x="614" y="521"/>
                    <a:pt x="612" y="521"/>
                    <a:pt x="612" y="521"/>
                  </a:cubicBezTo>
                  <a:cubicBezTo>
                    <a:pt x="612" y="521"/>
                    <a:pt x="609" y="522"/>
                    <a:pt x="608" y="522"/>
                  </a:cubicBezTo>
                  <a:cubicBezTo>
                    <a:pt x="606" y="522"/>
                    <a:pt x="603" y="522"/>
                    <a:pt x="602" y="522"/>
                  </a:cubicBezTo>
                  <a:cubicBezTo>
                    <a:pt x="602" y="521"/>
                    <a:pt x="600" y="520"/>
                    <a:pt x="598" y="519"/>
                  </a:cubicBezTo>
                  <a:cubicBezTo>
                    <a:pt x="596" y="519"/>
                    <a:pt x="593" y="518"/>
                    <a:pt x="593" y="518"/>
                  </a:cubicBezTo>
                  <a:cubicBezTo>
                    <a:pt x="592" y="517"/>
                    <a:pt x="589" y="516"/>
                    <a:pt x="589" y="516"/>
                  </a:cubicBezTo>
                  <a:cubicBezTo>
                    <a:pt x="582" y="520"/>
                    <a:pt x="582" y="520"/>
                    <a:pt x="582" y="520"/>
                  </a:cubicBezTo>
                  <a:cubicBezTo>
                    <a:pt x="579" y="516"/>
                    <a:pt x="579" y="516"/>
                    <a:pt x="579" y="516"/>
                  </a:cubicBezTo>
                  <a:cubicBezTo>
                    <a:pt x="565" y="516"/>
                    <a:pt x="565" y="516"/>
                    <a:pt x="565" y="516"/>
                  </a:cubicBezTo>
                  <a:cubicBezTo>
                    <a:pt x="548" y="532"/>
                    <a:pt x="548" y="532"/>
                    <a:pt x="548" y="532"/>
                  </a:cubicBezTo>
                  <a:cubicBezTo>
                    <a:pt x="536" y="533"/>
                    <a:pt x="536" y="533"/>
                    <a:pt x="536" y="533"/>
                  </a:cubicBezTo>
                  <a:cubicBezTo>
                    <a:pt x="519" y="546"/>
                    <a:pt x="519" y="546"/>
                    <a:pt x="519" y="546"/>
                  </a:cubicBezTo>
                  <a:cubicBezTo>
                    <a:pt x="514" y="547"/>
                    <a:pt x="514" y="547"/>
                    <a:pt x="514" y="547"/>
                  </a:cubicBezTo>
                  <a:cubicBezTo>
                    <a:pt x="514" y="547"/>
                    <a:pt x="513" y="546"/>
                    <a:pt x="512" y="547"/>
                  </a:cubicBezTo>
                  <a:cubicBezTo>
                    <a:pt x="511" y="547"/>
                    <a:pt x="509" y="547"/>
                    <a:pt x="508" y="547"/>
                  </a:cubicBezTo>
                  <a:cubicBezTo>
                    <a:pt x="507" y="547"/>
                    <a:pt x="506" y="546"/>
                    <a:pt x="505" y="547"/>
                  </a:cubicBezTo>
                  <a:cubicBezTo>
                    <a:pt x="504" y="547"/>
                    <a:pt x="503" y="547"/>
                    <a:pt x="503" y="548"/>
                  </a:cubicBezTo>
                  <a:cubicBezTo>
                    <a:pt x="503" y="550"/>
                    <a:pt x="503" y="555"/>
                    <a:pt x="503" y="556"/>
                  </a:cubicBezTo>
                  <a:cubicBezTo>
                    <a:pt x="503" y="558"/>
                    <a:pt x="503" y="561"/>
                    <a:pt x="503" y="561"/>
                  </a:cubicBezTo>
                  <a:cubicBezTo>
                    <a:pt x="503" y="561"/>
                    <a:pt x="502" y="562"/>
                    <a:pt x="501" y="562"/>
                  </a:cubicBezTo>
                  <a:cubicBezTo>
                    <a:pt x="500" y="563"/>
                    <a:pt x="498" y="564"/>
                    <a:pt x="498" y="563"/>
                  </a:cubicBezTo>
                  <a:cubicBezTo>
                    <a:pt x="497" y="563"/>
                    <a:pt x="496" y="563"/>
                    <a:pt x="495" y="562"/>
                  </a:cubicBezTo>
                  <a:cubicBezTo>
                    <a:pt x="494" y="561"/>
                    <a:pt x="493" y="560"/>
                    <a:pt x="491" y="560"/>
                  </a:cubicBezTo>
                  <a:cubicBezTo>
                    <a:pt x="489" y="560"/>
                    <a:pt x="489" y="559"/>
                    <a:pt x="487" y="559"/>
                  </a:cubicBezTo>
                  <a:cubicBezTo>
                    <a:pt x="486" y="558"/>
                    <a:pt x="484" y="558"/>
                    <a:pt x="484" y="558"/>
                  </a:cubicBezTo>
                  <a:cubicBezTo>
                    <a:pt x="483" y="557"/>
                    <a:pt x="481" y="556"/>
                    <a:pt x="481" y="556"/>
                  </a:cubicBezTo>
                  <a:cubicBezTo>
                    <a:pt x="481" y="556"/>
                    <a:pt x="480" y="555"/>
                    <a:pt x="480" y="556"/>
                  </a:cubicBezTo>
                  <a:cubicBezTo>
                    <a:pt x="479" y="556"/>
                    <a:pt x="478" y="557"/>
                    <a:pt x="478" y="557"/>
                  </a:cubicBezTo>
                  <a:cubicBezTo>
                    <a:pt x="477" y="558"/>
                    <a:pt x="475" y="559"/>
                    <a:pt x="474" y="560"/>
                  </a:cubicBezTo>
                  <a:cubicBezTo>
                    <a:pt x="473" y="561"/>
                    <a:pt x="473" y="561"/>
                    <a:pt x="472" y="562"/>
                  </a:cubicBezTo>
                  <a:cubicBezTo>
                    <a:pt x="471" y="563"/>
                    <a:pt x="470" y="564"/>
                    <a:pt x="470" y="565"/>
                  </a:cubicBezTo>
                  <a:cubicBezTo>
                    <a:pt x="469" y="565"/>
                    <a:pt x="467" y="565"/>
                    <a:pt x="466" y="566"/>
                  </a:cubicBezTo>
                  <a:cubicBezTo>
                    <a:pt x="464" y="567"/>
                    <a:pt x="463" y="567"/>
                    <a:pt x="462" y="568"/>
                  </a:cubicBezTo>
                  <a:cubicBezTo>
                    <a:pt x="461" y="569"/>
                    <a:pt x="460" y="570"/>
                    <a:pt x="461" y="571"/>
                  </a:cubicBezTo>
                  <a:cubicBezTo>
                    <a:pt x="461" y="571"/>
                    <a:pt x="462" y="570"/>
                    <a:pt x="462" y="571"/>
                  </a:cubicBezTo>
                  <a:cubicBezTo>
                    <a:pt x="462" y="572"/>
                    <a:pt x="462" y="573"/>
                    <a:pt x="462" y="573"/>
                  </a:cubicBezTo>
                  <a:cubicBezTo>
                    <a:pt x="461" y="574"/>
                    <a:pt x="461" y="575"/>
                    <a:pt x="461" y="576"/>
                  </a:cubicBezTo>
                  <a:cubicBezTo>
                    <a:pt x="460" y="577"/>
                    <a:pt x="460" y="577"/>
                    <a:pt x="459" y="578"/>
                  </a:cubicBezTo>
                  <a:cubicBezTo>
                    <a:pt x="459" y="579"/>
                    <a:pt x="458" y="579"/>
                    <a:pt x="458" y="580"/>
                  </a:cubicBezTo>
                  <a:cubicBezTo>
                    <a:pt x="458" y="582"/>
                    <a:pt x="458" y="583"/>
                    <a:pt x="459" y="584"/>
                  </a:cubicBezTo>
                  <a:cubicBezTo>
                    <a:pt x="459" y="585"/>
                    <a:pt x="459" y="586"/>
                    <a:pt x="459" y="587"/>
                  </a:cubicBezTo>
                  <a:cubicBezTo>
                    <a:pt x="460" y="588"/>
                    <a:pt x="461" y="588"/>
                    <a:pt x="459" y="589"/>
                  </a:cubicBezTo>
                  <a:cubicBezTo>
                    <a:pt x="457" y="589"/>
                    <a:pt x="457" y="590"/>
                    <a:pt x="456" y="590"/>
                  </a:cubicBezTo>
                  <a:cubicBezTo>
                    <a:pt x="456" y="589"/>
                    <a:pt x="455" y="588"/>
                    <a:pt x="455" y="588"/>
                  </a:cubicBezTo>
                  <a:cubicBezTo>
                    <a:pt x="455" y="588"/>
                    <a:pt x="454" y="587"/>
                    <a:pt x="454" y="588"/>
                  </a:cubicBezTo>
                  <a:cubicBezTo>
                    <a:pt x="453" y="589"/>
                    <a:pt x="453" y="590"/>
                    <a:pt x="452" y="590"/>
                  </a:cubicBezTo>
                  <a:cubicBezTo>
                    <a:pt x="452" y="590"/>
                    <a:pt x="451" y="590"/>
                    <a:pt x="451" y="590"/>
                  </a:cubicBezTo>
                  <a:cubicBezTo>
                    <a:pt x="451" y="589"/>
                    <a:pt x="452" y="588"/>
                    <a:pt x="451" y="588"/>
                  </a:cubicBezTo>
                  <a:cubicBezTo>
                    <a:pt x="450" y="588"/>
                    <a:pt x="450" y="588"/>
                    <a:pt x="449" y="587"/>
                  </a:cubicBezTo>
                  <a:cubicBezTo>
                    <a:pt x="449" y="586"/>
                    <a:pt x="449" y="586"/>
                    <a:pt x="448" y="586"/>
                  </a:cubicBezTo>
                  <a:cubicBezTo>
                    <a:pt x="448" y="587"/>
                    <a:pt x="446" y="588"/>
                    <a:pt x="446" y="588"/>
                  </a:cubicBezTo>
                  <a:cubicBezTo>
                    <a:pt x="444" y="586"/>
                    <a:pt x="444" y="586"/>
                    <a:pt x="444" y="586"/>
                  </a:cubicBezTo>
                  <a:cubicBezTo>
                    <a:pt x="443" y="585"/>
                    <a:pt x="443" y="585"/>
                    <a:pt x="443" y="585"/>
                  </a:cubicBezTo>
                  <a:cubicBezTo>
                    <a:pt x="443" y="585"/>
                    <a:pt x="442" y="585"/>
                    <a:pt x="441" y="585"/>
                  </a:cubicBezTo>
                  <a:cubicBezTo>
                    <a:pt x="441" y="585"/>
                    <a:pt x="440" y="585"/>
                    <a:pt x="440" y="586"/>
                  </a:cubicBezTo>
                  <a:cubicBezTo>
                    <a:pt x="441" y="587"/>
                    <a:pt x="441" y="587"/>
                    <a:pt x="442" y="587"/>
                  </a:cubicBezTo>
                  <a:cubicBezTo>
                    <a:pt x="442" y="588"/>
                    <a:pt x="443" y="589"/>
                    <a:pt x="443" y="589"/>
                  </a:cubicBezTo>
                  <a:cubicBezTo>
                    <a:pt x="442" y="590"/>
                    <a:pt x="442" y="591"/>
                    <a:pt x="441" y="592"/>
                  </a:cubicBezTo>
                  <a:cubicBezTo>
                    <a:pt x="441" y="592"/>
                    <a:pt x="441" y="592"/>
                    <a:pt x="440" y="593"/>
                  </a:cubicBezTo>
                  <a:cubicBezTo>
                    <a:pt x="440" y="594"/>
                    <a:pt x="441" y="595"/>
                    <a:pt x="441" y="596"/>
                  </a:cubicBezTo>
                  <a:cubicBezTo>
                    <a:pt x="441" y="597"/>
                    <a:pt x="441" y="599"/>
                    <a:pt x="441" y="600"/>
                  </a:cubicBezTo>
                  <a:cubicBezTo>
                    <a:pt x="441" y="601"/>
                    <a:pt x="441" y="603"/>
                    <a:pt x="441" y="603"/>
                  </a:cubicBezTo>
                  <a:cubicBezTo>
                    <a:pt x="441" y="603"/>
                    <a:pt x="442" y="603"/>
                    <a:pt x="442" y="603"/>
                  </a:cubicBezTo>
                  <a:cubicBezTo>
                    <a:pt x="442" y="604"/>
                    <a:pt x="443" y="605"/>
                    <a:pt x="443" y="606"/>
                  </a:cubicBezTo>
                  <a:cubicBezTo>
                    <a:pt x="442" y="607"/>
                    <a:pt x="442" y="607"/>
                    <a:pt x="441" y="607"/>
                  </a:cubicBezTo>
                  <a:cubicBezTo>
                    <a:pt x="440" y="607"/>
                    <a:pt x="438" y="607"/>
                    <a:pt x="437" y="607"/>
                  </a:cubicBezTo>
                  <a:cubicBezTo>
                    <a:pt x="437" y="607"/>
                    <a:pt x="435" y="608"/>
                    <a:pt x="434" y="608"/>
                  </a:cubicBezTo>
                  <a:cubicBezTo>
                    <a:pt x="434" y="608"/>
                    <a:pt x="433" y="607"/>
                    <a:pt x="433" y="608"/>
                  </a:cubicBezTo>
                  <a:cubicBezTo>
                    <a:pt x="433" y="609"/>
                    <a:pt x="432" y="610"/>
                    <a:pt x="432" y="610"/>
                  </a:cubicBezTo>
                  <a:cubicBezTo>
                    <a:pt x="433" y="611"/>
                    <a:pt x="435" y="612"/>
                    <a:pt x="434" y="612"/>
                  </a:cubicBezTo>
                  <a:cubicBezTo>
                    <a:pt x="432" y="613"/>
                    <a:pt x="432" y="614"/>
                    <a:pt x="430" y="613"/>
                  </a:cubicBezTo>
                  <a:cubicBezTo>
                    <a:pt x="429" y="613"/>
                    <a:pt x="429" y="612"/>
                    <a:pt x="428" y="613"/>
                  </a:cubicBezTo>
                  <a:cubicBezTo>
                    <a:pt x="427" y="613"/>
                    <a:pt x="427" y="614"/>
                    <a:pt x="427" y="613"/>
                  </a:cubicBezTo>
                  <a:cubicBezTo>
                    <a:pt x="427" y="611"/>
                    <a:pt x="428" y="611"/>
                    <a:pt x="427" y="611"/>
                  </a:cubicBezTo>
                  <a:cubicBezTo>
                    <a:pt x="426" y="611"/>
                    <a:pt x="425" y="612"/>
                    <a:pt x="424" y="611"/>
                  </a:cubicBezTo>
                  <a:cubicBezTo>
                    <a:pt x="424" y="611"/>
                    <a:pt x="423" y="610"/>
                    <a:pt x="423" y="609"/>
                  </a:cubicBezTo>
                  <a:cubicBezTo>
                    <a:pt x="422" y="609"/>
                    <a:pt x="422" y="608"/>
                    <a:pt x="422" y="608"/>
                  </a:cubicBezTo>
                  <a:cubicBezTo>
                    <a:pt x="421" y="607"/>
                    <a:pt x="419" y="607"/>
                    <a:pt x="418" y="606"/>
                  </a:cubicBezTo>
                  <a:cubicBezTo>
                    <a:pt x="417" y="605"/>
                    <a:pt x="417" y="605"/>
                    <a:pt x="417" y="605"/>
                  </a:cubicBezTo>
                  <a:cubicBezTo>
                    <a:pt x="417" y="605"/>
                    <a:pt x="417" y="605"/>
                    <a:pt x="416" y="604"/>
                  </a:cubicBezTo>
                  <a:cubicBezTo>
                    <a:pt x="416" y="603"/>
                    <a:pt x="416" y="602"/>
                    <a:pt x="415" y="603"/>
                  </a:cubicBezTo>
                  <a:cubicBezTo>
                    <a:pt x="414" y="603"/>
                    <a:pt x="414" y="603"/>
                    <a:pt x="413" y="603"/>
                  </a:cubicBezTo>
                  <a:cubicBezTo>
                    <a:pt x="413" y="603"/>
                    <a:pt x="413" y="602"/>
                    <a:pt x="412" y="602"/>
                  </a:cubicBezTo>
                  <a:cubicBezTo>
                    <a:pt x="411" y="602"/>
                    <a:pt x="408" y="602"/>
                    <a:pt x="408" y="602"/>
                  </a:cubicBezTo>
                  <a:cubicBezTo>
                    <a:pt x="408" y="602"/>
                    <a:pt x="408" y="603"/>
                    <a:pt x="407" y="602"/>
                  </a:cubicBezTo>
                  <a:cubicBezTo>
                    <a:pt x="407" y="602"/>
                    <a:pt x="407" y="601"/>
                    <a:pt x="407" y="601"/>
                  </a:cubicBezTo>
                  <a:cubicBezTo>
                    <a:pt x="408" y="601"/>
                    <a:pt x="408" y="601"/>
                    <a:pt x="408" y="601"/>
                  </a:cubicBezTo>
                  <a:cubicBezTo>
                    <a:pt x="409" y="600"/>
                    <a:pt x="409" y="600"/>
                    <a:pt x="409" y="600"/>
                  </a:cubicBezTo>
                  <a:cubicBezTo>
                    <a:pt x="409" y="600"/>
                    <a:pt x="410" y="600"/>
                    <a:pt x="410" y="600"/>
                  </a:cubicBezTo>
                  <a:cubicBezTo>
                    <a:pt x="410" y="599"/>
                    <a:pt x="410" y="599"/>
                    <a:pt x="410" y="599"/>
                  </a:cubicBezTo>
                  <a:cubicBezTo>
                    <a:pt x="409" y="599"/>
                    <a:pt x="409" y="599"/>
                    <a:pt x="409" y="599"/>
                  </a:cubicBezTo>
                  <a:cubicBezTo>
                    <a:pt x="409" y="599"/>
                    <a:pt x="408" y="598"/>
                    <a:pt x="408" y="598"/>
                  </a:cubicBezTo>
                  <a:cubicBezTo>
                    <a:pt x="408" y="597"/>
                    <a:pt x="407" y="596"/>
                    <a:pt x="407" y="596"/>
                  </a:cubicBezTo>
                  <a:cubicBezTo>
                    <a:pt x="407" y="596"/>
                    <a:pt x="407" y="596"/>
                    <a:pt x="407" y="596"/>
                  </a:cubicBezTo>
                  <a:cubicBezTo>
                    <a:pt x="407" y="597"/>
                    <a:pt x="406" y="597"/>
                    <a:pt x="406" y="597"/>
                  </a:cubicBezTo>
                  <a:cubicBezTo>
                    <a:pt x="407" y="597"/>
                    <a:pt x="407" y="597"/>
                    <a:pt x="407" y="597"/>
                  </a:cubicBezTo>
                  <a:cubicBezTo>
                    <a:pt x="407" y="598"/>
                    <a:pt x="407" y="598"/>
                    <a:pt x="407" y="598"/>
                  </a:cubicBezTo>
                  <a:cubicBezTo>
                    <a:pt x="406" y="598"/>
                    <a:pt x="406" y="598"/>
                    <a:pt x="406" y="598"/>
                  </a:cubicBezTo>
                  <a:cubicBezTo>
                    <a:pt x="406" y="598"/>
                    <a:pt x="406" y="598"/>
                    <a:pt x="406" y="599"/>
                  </a:cubicBezTo>
                  <a:cubicBezTo>
                    <a:pt x="406" y="600"/>
                    <a:pt x="405" y="600"/>
                    <a:pt x="405" y="600"/>
                  </a:cubicBezTo>
                  <a:cubicBezTo>
                    <a:pt x="404" y="600"/>
                    <a:pt x="404" y="599"/>
                    <a:pt x="403" y="599"/>
                  </a:cubicBezTo>
                  <a:cubicBezTo>
                    <a:pt x="403" y="600"/>
                    <a:pt x="403" y="601"/>
                    <a:pt x="402" y="601"/>
                  </a:cubicBezTo>
                  <a:cubicBezTo>
                    <a:pt x="401" y="601"/>
                    <a:pt x="401" y="600"/>
                    <a:pt x="401" y="601"/>
                  </a:cubicBezTo>
                  <a:cubicBezTo>
                    <a:pt x="400" y="602"/>
                    <a:pt x="400" y="603"/>
                    <a:pt x="400" y="603"/>
                  </a:cubicBezTo>
                  <a:cubicBezTo>
                    <a:pt x="400" y="604"/>
                    <a:pt x="401" y="605"/>
                    <a:pt x="399" y="606"/>
                  </a:cubicBezTo>
                  <a:cubicBezTo>
                    <a:pt x="398" y="607"/>
                    <a:pt x="398" y="607"/>
                    <a:pt x="397" y="608"/>
                  </a:cubicBezTo>
                  <a:cubicBezTo>
                    <a:pt x="396" y="608"/>
                    <a:pt x="395" y="608"/>
                    <a:pt x="393" y="609"/>
                  </a:cubicBezTo>
                  <a:cubicBezTo>
                    <a:pt x="392" y="610"/>
                    <a:pt x="392" y="610"/>
                    <a:pt x="392" y="610"/>
                  </a:cubicBezTo>
                  <a:cubicBezTo>
                    <a:pt x="393" y="611"/>
                    <a:pt x="394" y="611"/>
                    <a:pt x="394" y="612"/>
                  </a:cubicBezTo>
                  <a:cubicBezTo>
                    <a:pt x="394" y="612"/>
                    <a:pt x="393" y="613"/>
                    <a:pt x="393" y="613"/>
                  </a:cubicBezTo>
                  <a:cubicBezTo>
                    <a:pt x="392" y="613"/>
                    <a:pt x="392" y="612"/>
                    <a:pt x="391" y="612"/>
                  </a:cubicBezTo>
                  <a:cubicBezTo>
                    <a:pt x="391" y="612"/>
                    <a:pt x="389" y="614"/>
                    <a:pt x="389" y="614"/>
                  </a:cubicBezTo>
                  <a:cubicBezTo>
                    <a:pt x="388" y="614"/>
                    <a:pt x="388" y="614"/>
                    <a:pt x="388" y="615"/>
                  </a:cubicBezTo>
                  <a:cubicBezTo>
                    <a:pt x="388" y="617"/>
                    <a:pt x="389" y="616"/>
                    <a:pt x="390" y="617"/>
                  </a:cubicBezTo>
                  <a:cubicBezTo>
                    <a:pt x="390" y="618"/>
                    <a:pt x="392" y="618"/>
                    <a:pt x="392" y="619"/>
                  </a:cubicBezTo>
                  <a:cubicBezTo>
                    <a:pt x="392" y="621"/>
                    <a:pt x="392" y="621"/>
                    <a:pt x="392" y="621"/>
                  </a:cubicBezTo>
                  <a:cubicBezTo>
                    <a:pt x="393" y="622"/>
                    <a:pt x="393" y="622"/>
                    <a:pt x="394" y="623"/>
                  </a:cubicBezTo>
                  <a:cubicBezTo>
                    <a:pt x="394" y="624"/>
                    <a:pt x="395" y="624"/>
                    <a:pt x="395" y="625"/>
                  </a:cubicBezTo>
                  <a:cubicBezTo>
                    <a:pt x="395" y="627"/>
                    <a:pt x="394" y="629"/>
                    <a:pt x="395" y="630"/>
                  </a:cubicBezTo>
                  <a:cubicBezTo>
                    <a:pt x="395" y="631"/>
                    <a:pt x="395" y="631"/>
                    <a:pt x="395" y="632"/>
                  </a:cubicBezTo>
                  <a:cubicBezTo>
                    <a:pt x="394" y="634"/>
                    <a:pt x="395" y="634"/>
                    <a:pt x="394" y="635"/>
                  </a:cubicBezTo>
                  <a:cubicBezTo>
                    <a:pt x="392" y="636"/>
                    <a:pt x="392" y="636"/>
                    <a:pt x="391" y="636"/>
                  </a:cubicBezTo>
                  <a:cubicBezTo>
                    <a:pt x="390" y="636"/>
                    <a:pt x="389" y="636"/>
                    <a:pt x="389" y="635"/>
                  </a:cubicBezTo>
                  <a:cubicBezTo>
                    <a:pt x="389" y="635"/>
                    <a:pt x="390" y="634"/>
                    <a:pt x="389" y="634"/>
                  </a:cubicBezTo>
                  <a:cubicBezTo>
                    <a:pt x="388" y="634"/>
                    <a:pt x="387" y="634"/>
                    <a:pt x="386" y="635"/>
                  </a:cubicBezTo>
                  <a:cubicBezTo>
                    <a:pt x="385" y="635"/>
                    <a:pt x="384" y="636"/>
                    <a:pt x="383" y="635"/>
                  </a:cubicBezTo>
                  <a:cubicBezTo>
                    <a:pt x="383" y="635"/>
                    <a:pt x="382" y="634"/>
                    <a:pt x="382" y="635"/>
                  </a:cubicBezTo>
                  <a:cubicBezTo>
                    <a:pt x="382" y="637"/>
                    <a:pt x="382" y="636"/>
                    <a:pt x="382" y="637"/>
                  </a:cubicBezTo>
                  <a:cubicBezTo>
                    <a:pt x="382" y="639"/>
                    <a:pt x="381" y="638"/>
                    <a:pt x="382" y="639"/>
                  </a:cubicBezTo>
                  <a:cubicBezTo>
                    <a:pt x="383" y="640"/>
                    <a:pt x="383" y="641"/>
                    <a:pt x="384" y="641"/>
                  </a:cubicBezTo>
                  <a:cubicBezTo>
                    <a:pt x="385" y="640"/>
                    <a:pt x="385" y="639"/>
                    <a:pt x="385" y="640"/>
                  </a:cubicBezTo>
                  <a:cubicBezTo>
                    <a:pt x="386" y="642"/>
                    <a:pt x="386" y="642"/>
                    <a:pt x="386" y="643"/>
                  </a:cubicBezTo>
                  <a:cubicBezTo>
                    <a:pt x="386" y="644"/>
                    <a:pt x="387" y="645"/>
                    <a:pt x="387" y="645"/>
                  </a:cubicBezTo>
                  <a:cubicBezTo>
                    <a:pt x="387" y="645"/>
                    <a:pt x="388" y="645"/>
                    <a:pt x="387" y="645"/>
                  </a:cubicBezTo>
                  <a:cubicBezTo>
                    <a:pt x="386" y="646"/>
                    <a:pt x="386" y="645"/>
                    <a:pt x="385" y="646"/>
                  </a:cubicBezTo>
                  <a:cubicBezTo>
                    <a:pt x="384" y="647"/>
                    <a:pt x="384" y="646"/>
                    <a:pt x="384" y="648"/>
                  </a:cubicBezTo>
                  <a:cubicBezTo>
                    <a:pt x="384" y="649"/>
                    <a:pt x="384" y="651"/>
                    <a:pt x="384" y="652"/>
                  </a:cubicBezTo>
                  <a:cubicBezTo>
                    <a:pt x="384" y="652"/>
                    <a:pt x="384" y="653"/>
                    <a:pt x="385" y="654"/>
                  </a:cubicBezTo>
                  <a:cubicBezTo>
                    <a:pt x="385" y="655"/>
                    <a:pt x="385" y="656"/>
                    <a:pt x="385" y="656"/>
                  </a:cubicBezTo>
                  <a:cubicBezTo>
                    <a:pt x="385" y="657"/>
                    <a:pt x="384" y="656"/>
                    <a:pt x="384" y="655"/>
                  </a:cubicBezTo>
                  <a:cubicBezTo>
                    <a:pt x="383" y="655"/>
                    <a:pt x="383" y="654"/>
                    <a:pt x="382" y="655"/>
                  </a:cubicBezTo>
                  <a:cubicBezTo>
                    <a:pt x="382" y="656"/>
                    <a:pt x="382" y="657"/>
                    <a:pt x="382" y="657"/>
                  </a:cubicBezTo>
                  <a:cubicBezTo>
                    <a:pt x="381" y="658"/>
                    <a:pt x="381" y="658"/>
                    <a:pt x="380" y="659"/>
                  </a:cubicBezTo>
                  <a:cubicBezTo>
                    <a:pt x="379" y="660"/>
                    <a:pt x="377" y="660"/>
                    <a:pt x="377" y="661"/>
                  </a:cubicBezTo>
                  <a:cubicBezTo>
                    <a:pt x="377" y="661"/>
                    <a:pt x="377" y="662"/>
                    <a:pt x="377" y="663"/>
                  </a:cubicBezTo>
                  <a:cubicBezTo>
                    <a:pt x="377" y="663"/>
                    <a:pt x="378" y="663"/>
                    <a:pt x="378" y="664"/>
                  </a:cubicBezTo>
                  <a:cubicBezTo>
                    <a:pt x="378" y="665"/>
                    <a:pt x="379" y="665"/>
                    <a:pt x="377" y="665"/>
                  </a:cubicBezTo>
                  <a:cubicBezTo>
                    <a:pt x="376" y="665"/>
                    <a:pt x="376" y="664"/>
                    <a:pt x="375" y="665"/>
                  </a:cubicBezTo>
                  <a:cubicBezTo>
                    <a:pt x="375" y="666"/>
                    <a:pt x="375" y="667"/>
                    <a:pt x="375" y="667"/>
                  </a:cubicBezTo>
                  <a:cubicBezTo>
                    <a:pt x="374" y="668"/>
                    <a:pt x="373" y="669"/>
                    <a:pt x="372" y="669"/>
                  </a:cubicBezTo>
                  <a:cubicBezTo>
                    <a:pt x="371" y="669"/>
                    <a:pt x="371" y="668"/>
                    <a:pt x="370" y="669"/>
                  </a:cubicBezTo>
                  <a:cubicBezTo>
                    <a:pt x="369" y="670"/>
                    <a:pt x="370" y="671"/>
                    <a:pt x="369" y="671"/>
                  </a:cubicBezTo>
                  <a:cubicBezTo>
                    <a:pt x="368" y="671"/>
                    <a:pt x="368" y="671"/>
                    <a:pt x="367" y="671"/>
                  </a:cubicBezTo>
                  <a:cubicBezTo>
                    <a:pt x="366" y="671"/>
                    <a:pt x="366" y="671"/>
                    <a:pt x="365" y="671"/>
                  </a:cubicBezTo>
                  <a:cubicBezTo>
                    <a:pt x="364" y="671"/>
                    <a:pt x="364" y="671"/>
                    <a:pt x="363" y="671"/>
                  </a:cubicBezTo>
                  <a:cubicBezTo>
                    <a:pt x="363" y="671"/>
                    <a:pt x="362" y="672"/>
                    <a:pt x="361" y="671"/>
                  </a:cubicBezTo>
                  <a:cubicBezTo>
                    <a:pt x="360" y="671"/>
                    <a:pt x="360" y="672"/>
                    <a:pt x="360" y="672"/>
                  </a:cubicBezTo>
                  <a:cubicBezTo>
                    <a:pt x="359" y="671"/>
                    <a:pt x="359" y="671"/>
                    <a:pt x="358" y="672"/>
                  </a:cubicBezTo>
                  <a:cubicBezTo>
                    <a:pt x="358" y="672"/>
                    <a:pt x="357" y="673"/>
                    <a:pt x="357" y="672"/>
                  </a:cubicBezTo>
                  <a:cubicBezTo>
                    <a:pt x="357" y="672"/>
                    <a:pt x="357" y="671"/>
                    <a:pt x="356" y="672"/>
                  </a:cubicBezTo>
                  <a:cubicBezTo>
                    <a:pt x="356" y="672"/>
                    <a:pt x="354" y="673"/>
                    <a:pt x="354" y="673"/>
                  </a:cubicBezTo>
                  <a:cubicBezTo>
                    <a:pt x="354" y="673"/>
                    <a:pt x="354" y="672"/>
                    <a:pt x="353" y="672"/>
                  </a:cubicBezTo>
                  <a:cubicBezTo>
                    <a:pt x="352" y="672"/>
                    <a:pt x="351" y="673"/>
                    <a:pt x="351" y="673"/>
                  </a:cubicBezTo>
                  <a:cubicBezTo>
                    <a:pt x="351" y="674"/>
                    <a:pt x="351" y="674"/>
                    <a:pt x="350" y="674"/>
                  </a:cubicBezTo>
                  <a:cubicBezTo>
                    <a:pt x="349" y="674"/>
                    <a:pt x="349" y="674"/>
                    <a:pt x="348" y="674"/>
                  </a:cubicBezTo>
                  <a:cubicBezTo>
                    <a:pt x="348" y="675"/>
                    <a:pt x="348" y="675"/>
                    <a:pt x="348" y="676"/>
                  </a:cubicBezTo>
                  <a:cubicBezTo>
                    <a:pt x="347" y="676"/>
                    <a:pt x="348" y="676"/>
                    <a:pt x="347" y="676"/>
                  </a:cubicBezTo>
                  <a:cubicBezTo>
                    <a:pt x="346" y="677"/>
                    <a:pt x="346" y="677"/>
                    <a:pt x="346" y="677"/>
                  </a:cubicBezTo>
                  <a:cubicBezTo>
                    <a:pt x="345" y="677"/>
                    <a:pt x="345" y="677"/>
                    <a:pt x="345" y="678"/>
                  </a:cubicBezTo>
                  <a:cubicBezTo>
                    <a:pt x="345" y="678"/>
                    <a:pt x="345" y="678"/>
                    <a:pt x="345" y="678"/>
                  </a:cubicBezTo>
                  <a:cubicBezTo>
                    <a:pt x="344" y="678"/>
                    <a:pt x="344" y="678"/>
                    <a:pt x="344" y="679"/>
                  </a:cubicBezTo>
                  <a:cubicBezTo>
                    <a:pt x="344" y="679"/>
                    <a:pt x="345" y="680"/>
                    <a:pt x="344" y="680"/>
                  </a:cubicBezTo>
                  <a:cubicBezTo>
                    <a:pt x="343" y="680"/>
                    <a:pt x="343" y="679"/>
                    <a:pt x="343" y="679"/>
                  </a:cubicBezTo>
                  <a:cubicBezTo>
                    <a:pt x="343" y="679"/>
                    <a:pt x="343" y="679"/>
                    <a:pt x="342" y="679"/>
                  </a:cubicBezTo>
                  <a:cubicBezTo>
                    <a:pt x="342" y="679"/>
                    <a:pt x="341" y="679"/>
                    <a:pt x="341" y="679"/>
                  </a:cubicBezTo>
                  <a:cubicBezTo>
                    <a:pt x="341" y="679"/>
                    <a:pt x="341" y="679"/>
                    <a:pt x="341" y="679"/>
                  </a:cubicBezTo>
                  <a:cubicBezTo>
                    <a:pt x="340" y="680"/>
                    <a:pt x="339" y="681"/>
                    <a:pt x="339" y="680"/>
                  </a:cubicBezTo>
                  <a:cubicBezTo>
                    <a:pt x="339" y="680"/>
                    <a:pt x="339" y="679"/>
                    <a:pt x="338" y="679"/>
                  </a:cubicBezTo>
                  <a:cubicBezTo>
                    <a:pt x="338" y="679"/>
                    <a:pt x="337" y="679"/>
                    <a:pt x="337" y="680"/>
                  </a:cubicBezTo>
                  <a:cubicBezTo>
                    <a:pt x="337" y="680"/>
                    <a:pt x="337" y="680"/>
                    <a:pt x="337" y="681"/>
                  </a:cubicBezTo>
                  <a:cubicBezTo>
                    <a:pt x="338" y="681"/>
                    <a:pt x="338" y="682"/>
                    <a:pt x="339" y="682"/>
                  </a:cubicBezTo>
                  <a:cubicBezTo>
                    <a:pt x="340" y="682"/>
                    <a:pt x="341" y="681"/>
                    <a:pt x="341" y="682"/>
                  </a:cubicBezTo>
                  <a:cubicBezTo>
                    <a:pt x="341" y="682"/>
                    <a:pt x="341" y="682"/>
                    <a:pt x="342" y="682"/>
                  </a:cubicBezTo>
                  <a:cubicBezTo>
                    <a:pt x="342" y="683"/>
                    <a:pt x="342" y="684"/>
                    <a:pt x="342" y="683"/>
                  </a:cubicBezTo>
                  <a:cubicBezTo>
                    <a:pt x="343" y="683"/>
                    <a:pt x="343" y="683"/>
                    <a:pt x="343" y="683"/>
                  </a:cubicBezTo>
                  <a:cubicBezTo>
                    <a:pt x="344" y="683"/>
                    <a:pt x="344" y="684"/>
                    <a:pt x="344" y="685"/>
                  </a:cubicBezTo>
                  <a:cubicBezTo>
                    <a:pt x="343" y="685"/>
                    <a:pt x="343" y="686"/>
                    <a:pt x="343" y="686"/>
                  </a:cubicBezTo>
                  <a:cubicBezTo>
                    <a:pt x="343" y="686"/>
                    <a:pt x="343" y="686"/>
                    <a:pt x="343" y="687"/>
                  </a:cubicBezTo>
                  <a:cubicBezTo>
                    <a:pt x="343" y="688"/>
                    <a:pt x="342" y="688"/>
                    <a:pt x="342" y="689"/>
                  </a:cubicBezTo>
                  <a:cubicBezTo>
                    <a:pt x="342" y="690"/>
                    <a:pt x="341" y="690"/>
                    <a:pt x="342" y="690"/>
                  </a:cubicBezTo>
                  <a:cubicBezTo>
                    <a:pt x="343" y="690"/>
                    <a:pt x="342" y="690"/>
                    <a:pt x="343" y="690"/>
                  </a:cubicBezTo>
                  <a:cubicBezTo>
                    <a:pt x="344" y="691"/>
                    <a:pt x="344" y="690"/>
                    <a:pt x="345" y="691"/>
                  </a:cubicBezTo>
                  <a:cubicBezTo>
                    <a:pt x="346" y="693"/>
                    <a:pt x="346" y="692"/>
                    <a:pt x="346" y="693"/>
                  </a:cubicBezTo>
                  <a:cubicBezTo>
                    <a:pt x="346" y="694"/>
                    <a:pt x="346" y="694"/>
                    <a:pt x="346" y="695"/>
                  </a:cubicBezTo>
                  <a:cubicBezTo>
                    <a:pt x="346" y="696"/>
                    <a:pt x="347" y="695"/>
                    <a:pt x="346" y="697"/>
                  </a:cubicBezTo>
                  <a:cubicBezTo>
                    <a:pt x="346" y="699"/>
                    <a:pt x="346" y="698"/>
                    <a:pt x="346" y="699"/>
                  </a:cubicBezTo>
                  <a:cubicBezTo>
                    <a:pt x="346" y="700"/>
                    <a:pt x="345" y="700"/>
                    <a:pt x="345" y="700"/>
                  </a:cubicBezTo>
                  <a:cubicBezTo>
                    <a:pt x="345" y="700"/>
                    <a:pt x="344" y="700"/>
                    <a:pt x="344" y="701"/>
                  </a:cubicBezTo>
                  <a:cubicBezTo>
                    <a:pt x="344" y="702"/>
                    <a:pt x="343" y="702"/>
                    <a:pt x="343" y="703"/>
                  </a:cubicBezTo>
                  <a:cubicBezTo>
                    <a:pt x="344" y="704"/>
                    <a:pt x="343" y="704"/>
                    <a:pt x="344" y="705"/>
                  </a:cubicBezTo>
                  <a:cubicBezTo>
                    <a:pt x="344" y="706"/>
                    <a:pt x="344" y="705"/>
                    <a:pt x="344" y="706"/>
                  </a:cubicBezTo>
                  <a:cubicBezTo>
                    <a:pt x="344" y="708"/>
                    <a:pt x="345" y="707"/>
                    <a:pt x="343" y="708"/>
                  </a:cubicBezTo>
                  <a:cubicBezTo>
                    <a:pt x="342" y="709"/>
                    <a:pt x="341" y="710"/>
                    <a:pt x="341" y="711"/>
                  </a:cubicBezTo>
                  <a:cubicBezTo>
                    <a:pt x="340" y="711"/>
                    <a:pt x="340" y="711"/>
                    <a:pt x="340" y="712"/>
                  </a:cubicBezTo>
                  <a:cubicBezTo>
                    <a:pt x="340" y="713"/>
                    <a:pt x="340" y="713"/>
                    <a:pt x="340" y="714"/>
                  </a:cubicBezTo>
                  <a:cubicBezTo>
                    <a:pt x="340" y="714"/>
                    <a:pt x="340" y="715"/>
                    <a:pt x="339" y="715"/>
                  </a:cubicBezTo>
                  <a:cubicBezTo>
                    <a:pt x="338" y="715"/>
                    <a:pt x="338" y="715"/>
                    <a:pt x="337" y="715"/>
                  </a:cubicBezTo>
                  <a:cubicBezTo>
                    <a:pt x="336" y="716"/>
                    <a:pt x="336" y="716"/>
                    <a:pt x="334" y="717"/>
                  </a:cubicBezTo>
                  <a:cubicBezTo>
                    <a:pt x="333" y="717"/>
                    <a:pt x="333" y="716"/>
                    <a:pt x="333" y="717"/>
                  </a:cubicBezTo>
                  <a:cubicBezTo>
                    <a:pt x="332" y="718"/>
                    <a:pt x="332" y="718"/>
                    <a:pt x="333" y="719"/>
                  </a:cubicBezTo>
                  <a:cubicBezTo>
                    <a:pt x="333" y="720"/>
                    <a:pt x="333" y="720"/>
                    <a:pt x="333" y="721"/>
                  </a:cubicBezTo>
                  <a:cubicBezTo>
                    <a:pt x="333" y="723"/>
                    <a:pt x="333" y="723"/>
                    <a:pt x="334" y="722"/>
                  </a:cubicBezTo>
                  <a:cubicBezTo>
                    <a:pt x="334" y="722"/>
                    <a:pt x="335" y="721"/>
                    <a:pt x="335" y="722"/>
                  </a:cubicBezTo>
                  <a:cubicBezTo>
                    <a:pt x="335" y="723"/>
                    <a:pt x="334" y="723"/>
                    <a:pt x="335" y="724"/>
                  </a:cubicBezTo>
                  <a:cubicBezTo>
                    <a:pt x="335" y="725"/>
                    <a:pt x="334" y="725"/>
                    <a:pt x="335" y="726"/>
                  </a:cubicBezTo>
                  <a:cubicBezTo>
                    <a:pt x="336" y="727"/>
                    <a:pt x="336" y="726"/>
                    <a:pt x="336" y="727"/>
                  </a:cubicBezTo>
                  <a:cubicBezTo>
                    <a:pt x="336" y="728"/>
                    <a:pt x="336" y="729"/>
                    <a:pt x="336" y="729"/>
                  </a:cubicBezTo>
                  <a:cubicBezTo>
                    <a:pt x="336" y="730"/>
                    <a:pt x="335" y="730"/>
                    <a:pt x="335" y="731"/>
                  </a:cubicBezTo>
                  <a:cubicBezTo>
                    <a:pt x="335" y="732"/>
                    <a:pt x="335" y="731"/>
                    <a:pt x="334" y="732"/>
                  </a:cubicBezTo>
                  <a:cubicBezTo>
                    <a:pt x="333" y="733"/>
                    <a:pt x="332" y="732"/>
                    <a:pt x="333" y="733"/>
                  </a:cubicBezTo>
                  <a:cubicBezTo>
                    <a:pt x="334" y="734"/>
                    <a:pt x="334" y="734"/>
                    <a:pt x="334" y="734"/>
                  </a:cubicBezTo>
                  <a:cubicBezTo>
                    <a:pt x="334" y="735"/>
                    <a:pt x="333" y="736"/>
                    <a:pt x="334" y="736"/>
                  </a:cubicBezTo>
                  <a:cubicBezTo>
                    <a:pt x="334" y="737"/>
                    <a:pt x="333" y="736"/>
                    <a:pt x="334" y="737"/>
                  </a:cubicBezTo>
                  <a:cubicBezTo>
                    <a:pt x="334" y="739"/>
                    <a:pt x="335" y="738"/>
                    <a:pt x="334" y="739"/>
                  </a:cubicBezTo>
                  <a:cubicBezTo>
                    <a:pt x="332" y="740"/>
                    <a:pt x="331" y="739"/>
                    <a:pt x="332" y="740"/>
                  </a:cubicBezTo>
                  <a:cubicBezTo>
                    <a:pt x="333" y="741"/>
                    <a:pt x="332" y="740"/>
                    <a:pt x="333" y="741"/>
                  </a:cubicBezTo>
                  <a:cubicBezTo>
                    <a:pt x="334" y="742"/>
                    <a:pt x="334" y="742"/>
                    <a:pt x="334" y="743"/>
                  </a:cubicBezTo>
                  <a:cubicBezTo>
                    <a:pt x="333" y="743"/>
                    <a:pt x="333" y="743"/>
                    <a:pt x="333" y="744"/>
                  </a:cubicBezTo>
                  <a:cubicBezTo>
                    <a:pt x="333" y="744"/>
                    <a:pt x="333" y="744"/>
                    <a:pt x="333" y="745"/>
                  </a:cubicBezTo>
                  <a:cubicBezTo>
                    <a:pt x="333" y="746"/>
                    <a:pt x="333" y="745"/>
                    <a:pt x="332" y="746"/>
                  </a:cubicBezTo>
                  <a:cubicBezTo>
                    <a:pt x="332" y="746"/>
                    <a:pt x="332" y="747"/>
                    <a:pt x="332" y="747"/>
                  </a:cubicBezTo>
                  <a:cubicBezTo>
                    <a:pt x="332" y="747"/>
                    <a:pt x="331" y="750"/>
                    <a:pt x="331" y="750"/>
                  </a:cubicBezTo>
                  <a:cubicBezTo>
                    <a:pt x="330" y="748"/>
                    <a:pt x="330" y="748"/>
                    <a:pt x="330" y="748"/>
                  </a:cubicBezTo>
                  <a:cubicBezTo>
                    <a:pt x="330" y="748"/>
                    <a:pt x="329" y="749"/>
                    <a:pt x="328" y="748"/>
                  </a:cubicBezTo>
                  <a:cubicBezTo>
                    <a:pt x="328" y="748"/>
                    <a:pt x="328" y="749"/>
                    <a:pt x="327" y="749"/>
                  </a:cubicBezTo>
                  <a:cubicBezTo>
                    <a:pt x="326" y="748"/>
                    <a:pt x="326" y="749"/>
                    <a:pt x="326" y="748"/>
                  </a:cubicBezTo>
                  <a:cubicBezTo>
                    <a:pt x="325" y="748"/>
                    <a:pt x="325" y="747"/>
                    <a:pt x="324" y="748"/>
                  </a:cubicBezTo>
                  <a:cubicBezTo>
                    <a:pt x="323" y="748"/>
                    <a:pt x="324" y="748"/>
                    <a:pt x="323" y="748"/>
                  </a:cubicBezTo>
                  <a:cubicBezTo>
                    <a:pt x="322" y="749"/>
                    <a:pt x="322" y="749"/>
                    <a:pt x="321" y="750"/>
                  </a:cubicBezTo>
                  <a:cubicBezTo>
                    <a:pt x="320" y="750"/>
                    <a:pt x="320" y="750"/>
                    <a:pt x="319" y="750"/>
                  </a:cubicBezTo>
                  <a:cubicBezTo>
                    <a:pt x="318" y="749"/>
                    <a:pt x="319" y="749"/>
                    <a:pt x="318" y="749"/>
                  </a:cubicBezTo>
                  <a:cubicBezTo>
                    <a:pt x="317" y="750"/>
                    <a:pt x="317" y="750"/>
                    <a:pt x="317" y="750"/>
                  </a:cubicBezTo>
                  <a:cubicBezTo>
                    <a:pt x="316" y="751"/>
                    <a:pt x="316" y="751"/>
                    <a:pt x="315" y="751"/>
                  </a:cubicBezTo>
                  <a:cubicBezTo>
                    <a:pt x="314" y="752"/>
                    <a:pt x="314" y="752"/>
                    <a:pt x="314" y="752"/>
                  </a:cubicBezTo>
                  <a:cubicBezTo>
                    <a:pt x="314" y="753"/>
                    <a:pt x="314" y="753"/>
                    <a:pt x="314" y="754"/>
                  </a:cubicBezTo>
                  <a:cubicBezTo>
                    <a:pt x="313" y="754"/>
                    <a:pt x="313" y="754"/>
                    <a:pt x="313" y="755"/>
                  </a:cubicBezTo>
                  <a:cubicBezTo>
                    <a:pt x="313" y="755"/>
                    <a:pt x="314" y="755"/>
                    <a:pt x="313" y="756"/>
                  </a:cubicBezTo>
                  <a:cubicBezTo>
                    <a:pt x="313" y="757"/>
                    <a:pt x="312" y="757"/>
                    <a:pt x="313" y="757"/>
                  </a:cubicBezTo>
                  <a:cubicBezTo>
                    <a:pt x="313" y="757"/>
                    <a:pt x="313" y="757"/>
                    <a:pt x="313" y="757"/>
                  </a:cubicBezTo>
                  <a:cubicBezTo>
                    <a:pt x="313" y="758"/>
                    <a:pt x="313" y="758"/>
                    <a:pt x="312" y="758"/>
                  </a:cubicBezTo>
                  <a:cubicBezTo>
                    <a:pt x="312" y="758"/>
                    <a:pt x="312" y="758"/>
                    <a:pt x="311" y="757"/>
                  </a:cubicBezTo>
                  <a:cubicBezTo>
                    <a:pt x="311" y="757"/>
                    <a:pt x="311" y="757"/>
                    <a:pt x="310" y="757"/>
                  </a:cubicBezTo>
                  <a:cubicBezTo>
                    <a:pt x="310" y="757"/>
                    <a:pt x="309" y="756"/>
                    <a:pt x="309" y="757"/>
                  </a:cubicBezTo>
                  <a:cubicBezTo>
                    <a:pt x="310" y="758"/>
                    <a:pt x="310" y="757"/>
                    <a:pt x="310" y="758"/>
                  </a:cubicBezTo>
                  <a:cubicBezTo>
                    <a:pt x="309" y="759"/>
                    <a:pt x="309" y="760"/>
                    <a:pt x="309" y="760"/>
                  </a:cubicBezTo>
                  <a:cubicBezTo>
                    <a:pt x="308" y="761"/>
                    <a:pt x="308" y="761"/>
                    <a:pt x="307" y="761"/>
                  </a:cubicBezTo>
                  <a:cubicBezTo>
                    <a:pt x="306" y="761"/>
                    <a:pt x="307" y="761"/>
                    <a:pt x="306" y="761"/>
                  </a:cubicBezTo>
                  <a:cubicBezTo>
                    <a:pt x="305" y="761"/>
                    <a:pt x="305" y="761"/>
                    <a:pt x="304" y="761"/>
                  </a:cubicBezTo>
                  <a:cubicBezTo>
                    <a:pt x="303" y="761"/>
                    <a:pt x="302" y="761"/>
                    <a:pt x="302" y="761"/>
                  </a:cubicBezTo>
                  <a:cubicBezTo>
                    <a:pt x="301" y="761"/>
                    <a:pt x="301" y="761"/>
                    <a:pt x="301" y="761"/>
                  </a:cubicBezTo>
                  <a:cubicBezTo>
                    <a:pt x="300" y="760"/>
                    <a:pt x="300" y="760"/>
                    <a:pt x="299" y="760"/>
                  </a:cubicBezTo>
                  <a:cubicBezTo>
                    <a:pt x="298" y="759"/>
                    <a:pt x="298" y="760"/>
                    <a:pt x="298" y="759"/>
                  </a:cubicBezTo>
                  <a:cubicBezTo>
                    <a:pt x="298" y="759"/>
                    <a:pt x="298" y="759"/>
                    <a:pt x="298" y="758"/>
                  </a:cubicBezTo>
                  <a:cubicBezTo>
                    <a:pt x="298" y="758"/>
                    <a:pt x="298" y="758"/>
                    <a:pt x="298" y="758"/>
                  </a:cubicBezTo>
                  <a:cubicBezTo>
                    <a:pt x="297" y="758"/>
                    <a:pt x="297" y="758"/>
                    <a:pt x="297" y="758"/>
                  </a:cubicBezTo>
                  <a:cubicBezTo>
                    <a:pt x="297" y="757"/>
                    <a:pt x="297" y="757"/>
                    <a:pt x="297" y="757"/>
                  </a:cubicBezTo>
                  <a:cubicBezTo>
                    <a:pt x="296" y="756"/>
                    <a:pt x="296" y="756"/>
                    <a:pt x="296" y="756"/>
                  </a:cubicBezTo>
                  <a:cubicBezTo>
                    <a:pt x="297" y="756"/>
                    <a:pt x="297" y="755"/>
                    <a:pt x="298" y="755"/>
                  </a:cubicBezTo>
                  <a:cubicBezTo>
                    <a:pt x="299" y="756"/>
                    <a:pt x="299" y="757"/>
                    <a:pt x="299" y="756"/>
                  </a:cubicBezTo>
                  <a:cubicBezTo>
                    <a:pt x="299" y="755"/>
                    <a:pt x="299" y="755"/>
                    <a:pt x="299" y="754"/>
                  </a:cubicBezTo>
                  <a:cubicBezTo>
                    <a:pt x="298" y="754"/>
                    <a:pt x="298" y="754"/>
                    <a:pt x="298" y="754"/>
                  </a:cubicBezTo>
                  <a:cubicBezTo>
                    <a:pt x="299" y="753"/>
                    <a:pt x="299" y="754"/>
                    <a:pt x="299" y="753"/>
                  </a:cubicBezTo>
                  <a:cubicBezTo>
                    <a:pt x="299" y="753"/>
                    <a:pt x="300" y="753"/>
                    <a:pt x="300" y="753"/>
                  </a:cubicBezTo>
                  <a:cubicBezTo>
                    <a:pt x="300" y="752"/>
                    <a:pt x="299" y="752"/>
                    <a:pt x="299" y="752"/>
                  </a:cubicBezTo>
                  <a:cubicBezTo>
                    <a:pt x="299" y="752"/>
                    <a:pt x="298" y="752"/>
                    <a:pt x="298" y="752"/>
                  </a:cubicBezTo>
                  <a:cubicBezTo>
                    <a:pt x="299" y="751"/>
                    <a:pt x="298" y="751"/>
                    <a:pt x="299" y="751"/>
                  </a:cubicBezTo>
                  <a:cubicBezTo>
                    <a:pt x="299" y="750"/>
                    <a:pt x="300" y="751"/>
                    <a:pt x="300" y="751"/>
                  </a:cubicBezTo>
                  <a:cubicBezTo>
                    <a:pt x="300" y="751"/>
                    <a:pt x="299" y="750"/>
                    <a:pt x="299" y="749"/>
                  </a:cubicBezTo>
                  <a:cubicBezTo>
                    <a:pt x="299" y="749"/>
                    <a:pt x="298" y="749"/>
                    <a:pt x="298" y="748"/>
                  </a:cubicBezTo>
                  <a:cubicBezTo>
                    <a:pt x="298" y="748"/>
                    <a:pt x="298" y="748"/>
                    <a:pt x="299" y="748"/>
                  </a:cubicBezTo>
                  <a:cubicBezTo>
                    <a:pt x="299" y="747"/>
                    <a:pt x="299" y="747"/>
                    <a:pt x="299" y="747"/>
                  </a:cubicBezTo>
                  <a:cubicBezTo>
                    <a:pt x="299" y="747"/>
                    <a:pt x="300" y="746"/>
                    <a:pt x="300" y="746"/>
                  </a:cubicBezTo>
                  <a:cubicBezTo>
                    <a:pt x="299" y="746"/>
                    <a:pt x="299" y="746"/>
                    <a:pt x="299" y="746"/>
                  </a:cubicBezTo>
                  <a:cubicBezTo>
                    <a:pt x="298" y="747"/>
                    <a:pt x="298" y="747"/>
                    <a:pt x="298" y="746"/>
                  </a:cubicBezTo>
                  <a:cubicBezTo>
                    <a:pt x="298" y="746"/>
                    <a:pt x="298" y="746"/>
                    <a:pt x="298" y="745"/>
                  </a:cubicBezTo>
                  <a:cubicBezTo>
                    <a:pt x="297" y="745"/>
                    <a:pt x="298" y="745"/>
                    <a:pt x="297" y="745"/>
                  </a:cubicBezTo>
                  <a:cubicBezTo>
                    <a:pt x="297" y="745"/>
                    <a:pt x="297" y="745"/>
                    <a:pt x="296" y="745"/>
                  </a:cubicBezTo>
                  <a:cubicBezTo>
                    <a:pt x="296" y="745"/>
                    <a:pt x="296" y="745"/>
                    <a:pt x="296" y="745"/>
                  </a:cubicBezTo>
                  <a:cubicBezTo>
                    <a:pt x="295" y="744"/>
                    <a:pt x="295" y="745"/>
                    <a:pt x="295" y="744"/>
                  </a:cubicBezTo>
                  <a:cubicBezTo>
                    <a:pt x="296" y="744"/>
                    <a:pt x="296" y="744"/>
                    <a:pt x="297" y="743"/>
                  </a:cubicBezTo>
                  <a:cubicBezTo>
                    <a:pt x="297" y="743"/>
                    <a:pt x="297" y="743"/>
                    <a:pt x="297" y="743"/>
                  </a:cubicBezTo>
                  <a:cubicBezTo>
                    <a:pt x="297" y="742"/>
                    <a:pt x="298" y="742"/>
                    <a:pt x="297" y="741"/>
                  </a:cubicBezTo>
                  <a:cubicBezTo>
                    <a:pt x="297" y="741"/>
                    <a:pt x="296" y="741"/>
                    <a:pt x="296" y="741"/>
                  </a:cubicBezTo>
                  <a:cubicBezTo>
                    <a:pt x="297" y="740"/>
                    <a:pt x="297" y="740"/>
                    <a:pt x="298" y="740"/>
                  </a:cubicBezTo>
                  <a:cubicBezTo>
                    <a:pt x="298" y="740"/>
                    <a:pt x="299" y="740"/>
                    <a:pt x="299" y="740"/>
                  </a:cubicBezTo>
                  <a:cubicBezTo>
                    <a:pt x="299" y="739"/>
                    <a:pt x="298" y="739"/>
                    <a:pt x="298" y="739"/>
                  </a:cubicBezTo>
                  <a:cubicBezTo>
                    <a:pt x="297" y="739"/>
                    <a:pt x="296" y="739"/>
                    <a:pt x="296" y="738"/>
                  </a:cubicBezTo>
                  <a:cubicBezTo>
                    <a:pt x="296" y="737"/>
                    <a:pt x="296" y="738"/>
                    <a:pt x="296" y="737"/>
                  </a:cubicBezTo>
                  <a:cubicBezTo>
                    <a:pt x="297" y="737"/>
                    <a:pt x="297" y="737"/>
                    <a:pt x="297" y="736"/>
                  </a:cubicBezTo>
                  <a:cubicBezTo>
                    <a:pt x="297" y="736"/>
                    <a:pt x="297" y="736"/>
                    <a:pt x="297" y="735"/>
                  </a:cubicBezTo>
                  <a:cubicBezTo>
                    <a:pt x="297" y="735"/>
                    <a:pt x="298" y="735"/>
                    <a:pt x="297" y="734"/>
                  </a:cubicBezTo>
                  <a:cubicBezTo>
                    <a:pt x="296" y="734"/>
                    <a:pt x="297" y="735"/>
                    <a:pt x="296" y="734"/>
                  </a:cubicBezTo>
                  <a:cubicBezTo>
                    <a:pt x="295" y="734"/>
                    <a:pt x="295" y="733"/>
                    <a:pt x="294" y="734"/>
                  </a:cubicBezTo>
                  <a:cubicBezTo>
                    <a:pt x="294" y="736"/>
                    <a:pt x="294" y="736"/>
                    <a:pt x="294" y="736"/>
                  </a:cubicBezTo>
                  <a:cubicBezTo>
                    <a:pt x="293" y="736"/>
                    <a:pt x="293" y="736"/>
                    <a:pt x="292" y="736"/>
                  </a:cubicBezTo>
                  <a:cubicBezTo>
                    <a:pt x="292" y="736"/>
                    <a:pt x="292" y="737"/>
                    <a:pt x="291" y="736"/>
                  </a:cubicBezTo>
                  <a:cubicBezTo>
                    <a:pt x="291" y="736"/>
                    <a:pt x="291" y="737"/>
                    <a:pt x="290" y="736"/>
                  </a:cubicBezTo>
                  <a:cubicBezTo>
                    <a:pt x="289" y="736"/>
                    <a:pt x="289" y="736"/>
                    <a:pt x="288" y="736"/>
                  </a:cubicBezTo>
                  <a:cubicBezTo>
                    <a:pt x="287" y="736"/>
                    <a:pt x="287" y="736"/>
                    <a:pt x="287" y="737"/>
                  </a:cubicBezTo>
                  <a:cubicBezTo>
                    <a:pt x="287" y="737"/>
                    <a:pt x="287" y="738"/>
                    <a:pt x="287" y="738"/>
                  </a:cubicBezTo>
                  <a:cubicBezTo>
                    <a:pt x="288" y="739"/>
                    <a:pt x="288" y="739"/>
                    <a:pt x="288" y="739"/>
                  </a:cubicBezTo>
                  <a:cubicBezTo>
                    <a:pt x="288" y="740"/>
                    <a:pt x="288" y="741"/>
                    <a:pt x="288" y="741"/>
                  </a:cubicBezTo>
                  <a:cubicBezTo>
                    <a:pt x="288" y="741"/>
                    <a:pt x="288" y="741"/>
                    <a:pt x="287" y="742"/>
                  </a:cubicBezTo>
                  <a:cubicBezTo>
                    <a:pt x="287" y="742"/>
                    <a:pt x="286" y="742"/>
                    <a:pt x="285" y="742"/>
                  </a:cubicBezTo>
                  <a:cubicBezTo>
                    <a:pt x="285" y="742"/>
                    <a:pt x="285" y="742"/>
                    <a:pt x="284" y="742"/>
                  </a:cubicBezTo>
                  <a:cubicBezTo>
                    <a:pt x="283" y="742"/>
                    <a:pt x="283" y="742"/>
                    <a:pt x="282" y="742"/>
                  </a:cubicBezTo>
                  <a:cubicBezTo>
                    <a:pt x="282" y="741"/>
                    <a:pt x="281" y="742"/>
                    <a:pt x="281" y="741"/>
                  </a:cubicBezTo>
                  <a:cubicBezTo>
                    <a:pt x="280" y="741"/>
                    <a:pt x="280" y="741"/>
                    <a:pt x="280" y="740"/>
                  </a:cubicBezTo>
                  <a:cubicBezTo>
                    <a:pt x="279" y="739"/>
                    <a:pt x="279" y="740"/>
                    <a:pt x="279" y="740"/>
                  </a:cubicBezTo>
                  <a:cubicBezTo>
                    <a:pt x="279" y="740"/>
                    <a:pt x="278" y="740"/>
                    <a:pt x="278" y="739"/>
                  </a:cubicBezTo>
                  <a:cubicBezTo>
                    <a:pt x="278" y="738"/>
                    <a:pt x="279" y="738"/>
                    <a:pt x="278" y="738"/>
                  </a:cubicBezTo>
                  <a:cubicBezTo>
                    <a:pt x="277" y="738"/>
                    <a:pt x="277" y="737"/>
                    <a:pt x="276" y="738"/>
                  </a:cubicBezTo>
                  <a:cubicBezTo>
                    <a:pt x="276" y="738"/>
                    <a:pt x="275" y="739"/>
                    <a:pt x="276" y="739"/>
                  </a:cubicBezTo>
                  <a:cubicBezTo>
                    <a:pt x="276" y="740"/>
                    <a:pt x="276" y="740"/>
                    <a:pt x="276" y="740"/>
                  </a:cubicBezTo>
                  <a:cubicBezTo>
                    <a:pt x="275" y="740"/>
                    <a:pt x="275" y="739"/>
                    <a:pt x="275" y="740"/>
                  </a:cubicBezTo>
                  <a:cubicBezTo>
                    <a:pt x="275" y="741"/>
                    <a:pt x="274" y="741"/>
                    <a:pt x="275" y="741"/>
                  </a:cubicBezTo>
                  <a:cubicBezTo>
                    <a:pt x="275" y="742"/>
                    <a:pt x="275" y="742"/>
                    <a:pt x="275" y="742"/>
                  </a:cubicBezTo>
                  <a:cubicBezTo>
                    <a:pt x="275" y="743"/>
                    <a:pt x="275" y="743"/>
                    <a:pt x="275" y="743"/>
                  </a:cubicBezTo>
                  <a:cubicBezTo>
                    <a:pt x="275" y="744"/>
                    <a:pt x="275" y="744"/>
                    <a:pt x="275" y="744"/>
                  </a:cubicBezTo>
                  <a:cubicBezTo>
                    <a:pt x="276" y="744"/>
                    <a:pt x="276" y="744"/>
                    <a:pt x="275" y="745"/>
                  </a:cubicBezTo>
                  <a:cubicBezTo>
                    <a:pt x="275" y="746"/>
                    <a:pt x="275" y="746"/>
                    <a:pt x="275" y="747"/>
                  </a:cubicBezTo>
                  <a:cubicBezTo>
                    <a:pt x="275" y="747"/>
                    <a:pt x="274" y="748"/>
                    <a:pt x="275" y="748"/>
                  </a:cubicBezTo>
                  <a:cubicBezTo>
                    <a:pt x="276" y="748"/>
                    <a:pt x="276" y="747"/>
                    <a:pt x="276" y="748"/>
                  </a:cubicBezTo>
                  <a:cubicBezTo>
                    <a:pt x="277" y="748"/>
                    <a:pt x="277" y="748"/>
                    <a:pt x="277" y="749"/>
                  </a:cubicBezTo>
                  <a:cubicBezTo>
                    <a:pt x="278" y="749"/>
                    <a:pt x="278" y="749"/>
                    <a:pt x="277" y="750"/>
                  </a:cubicBezTo>
                  <a:cubicBezTo>
                    <a:pt x="277" y="750"/>
                    <a:pt x="276" y="750"/>
                    <a:pt x="276" y="751"/>
                  </a:cubicBezTo>
                  <a:cubicBezTo>
                    <a:pt x="276" y="752"/>
                    <a:pt x="275" y="752"/>
                    <a:pt x="276" y="753"/>
                  </a:cubicBezTo>
                  <a:cubicBezTo>
                    <a:pt x="276" y="754"/>
                    <a:pt x="275" y="754"/>
                    <a:pt x="274" y="754"/>
                  </a:cubicBezTo>
                  <a:cubicBezTo>
                    <a:pt x="274" y="754"/>
                    <a:pt x="274" y="755"/>
                    <a:pt x="273" y="754"/>
                  </a:cubicBezTo>
                  <a:cubicBezTo>
                    <a:pt x="272" y="754"/>
                    <a:pt x="273" y="754"/>
                    <a:pt x="272" y="753"/>
                  </a:cubicBezTo>
                  <a:cubicBezTo>
                    <a:pt x="271" y="753"/>
                    <a:pt x="270" y="753"/>
                    <a:pt x="270" y="753"/>
                  </a:cubicBezTo>
                  <a:cubicBezTo>
                    <a:pt x="269" y="752"/>
                    <a:pt x="269" y="753"/>
                    <a:pt x="268" y="752"/>
                  </a:cubicBezTo>
                  <a:cubicBezTo>
                    <a:pt x="268" y="752"/>
                    <a:pt x="268" y="751"/>
                    <a:pt x="267" y="752"/>
                  </a:cubicBezTo>
                  <a:cubicBezTo>
                    <a:pt x="267" y="752"/>
                    <a:pt x="267" y="753"/>
                    <a:pt x="267" y="753"/>
                  </a:cubicBezTo>
                  <a:cubicBezTo>
                    <a:pt x="266" y="754"/>
                    <a:pt x="266" y="754"/>
                    <a:pt x="266" y="754"/>
                  </a:cubicBezTo>
                  <a:cubicBezTo>
                    <a:pt x="266" y="754"/>
                    <a:pt x="266" y="754"/>
                    <a:pt x="265" y="754"/>
                  </a:cubicBezTo>
                  <a:cubicBezTo>
                    <a:pt x="265" y="754"/>
                    <a:pt x="265" y="754"/>
                    <a:pt x="265" y="754"/>
                  </a:cubicBezTo>
                  <a:cubicBezTo>
                    <a:pt x="264" y="753"/>
                    <a:pt x="264" y="753"/>
                    <a:pt x="263" y="753"/>
                  </a:cubicBezTo>
                  <a:cubicBezTo>
                    <a:pt x="263" y="753"/>
                    <a:pt x="262" y="754"/>
                    <a:pt x="262" y="754"/>
                  </a:cubicBezTo>
                  <a:cubicBezTo>
                    <a:pt x="262" y="753"/>
                    <a:pt x="262" y="753"/>
                    <a:pt x="262" y="753"/>
                  </a:cubicBezTo>
                  <a:cubicBezTo>
                    <a:pt x="262" y="753"/>
                    <a:pt x="262" y="753"/>
                    <a:pt x="261" y="753"/>
                  </a:cubicBezTo>
                  <a:cubicBezTo>
                    <a:pt x="261" y="753"/>
                    <a:pt x="261" y="752"/>
                    <a:pt x="261" y="754"/>
                  </a:cubicBezTo>
                  <a:cubicBezTo>
                    <a:pt x="260" y="756"/>
                    <a:pt x="260" y="756"/>
                    <a:pt x="260" y="756"/>
                  </a:cubicBezTo>
                  <a:cubicBezTo>
                    <a:pt x="259" y="756"/>
                    <a:pt x="259" y="756"/>
                    <a:pt x="259" y="756"/>
                  </a:cubicBezTo>
                  <a:cubicBezTo>
                    <a:pt x="259" y="756"/>
                    <a:pt x="259" y="756"/>
                    <a:pt x="259" y="757"/>
                  </a:cubicBezTo>
                  <a:cubicBezTo>
                    <a:pt x="259" y="757"/>
                    <a:pt x="259" y="757"/>
                    <a:pt x="259" y="757"/>
                  </a:cubicBezTo>
                  <a:cubicBezTo>
                    <a:pt x="258" y="758"/>
                    <a:pt x="258" y="758"/>
                    <a:pt x="258" y="758"/>
                  </a:cubicBezTo>
                  <a:cubicBezTo>
                    <a:pt x="258" y="758"/>
                    <a:pt x="258" y="759"/>
                    <a:pt x="258" y="759"/>
                  </a:cubicBezTo>
                  <a:cubicBezTo>
                    <a:pt x="258" y="759"/>
                    <a:pt x="259" y="759"/>
                    <a:pt x="259" y="759"/>
                  </a:cubicBezTo>
                  <a:cubicBezTo>
                    <a:pt x="259" y="760"/>
                    <a:pt x="260" y="759"/>
                    <a:pt x="260" y="760"/>
                  </a:cubicBezTo>
                  <a:cubicBezTo>
                    <a:pt x="260" y="760"/>
                    <a:pt x="260" y="761"/>
                    <a:pt x="260" y="761"/>
                  </a:cubicBezTo>
                  <a:cubicBezTo>
                    <a:pt x="260" y="762"/>
                    <a:pt x="260" y="762"/>
                    <a:pt x="259" y="762"/>
                  </a:cubicBezTo>
                  <a:cubicBezTo>
                    <a:pt x="259" y="762"/>
                    <a:pt x="259" y="763"/>
                    <a:pt x="259" y="763"/>
                  </a:cubicBezTo>
                  <a:cubicBezTo>
                    <a:pt x="258" y="763"/>
                    <a:pt x="258" y="763"/>
                    <a:pt x="257" y="763"/>
                  </a:cubicBezTo>
                  <a:cubicBezTo>
                    <a:pt x="256" y="763"/>
                    <a:pt x="256" y="764"/>
                    <a:pt x="255" y="763"/>
                  </a:cubicBezTo>
                  <a:cubicBezTo>
                    <a:pt x="255" y="763"/>
                    <a:pt x="255" y="763"/>
                    <a:pt x="255" y="763"/>
                  </a:cubicBezTo>
                  <a:cubicBezTo>
                    <a:pt x="255" y="762"/>
                    <a:pt x="254" y="763"/>
                    <a:pt x="255" y="762"/>
                  </a:cubicBezTo>
                  <a:cubicBezTo>
                    <a:pt x="255" y="761"/>
                    <a:pt x="255" y="762"/>
                    <a:pt x="255" y="761"/>
                  </a:cubicBezTo>
                  <a:cubicBezTo>
                    <a:pt x="255" y="760"/>
                    <a:pt x="255" y="761"/>
                    <a:pt x="254" y="760"/>
                  </a:cubicBezTo>
                  <a:cubicBezTo>
                    <a:pt x="253" y="760"/>
                    <a:pt x="253" y="761"/>
                    <a:pt x="253" y="760"/>
                  </a:cubicBezTo>
                  <a:cubicBezTo>
                    <a:pt x="252" y="759"/>
                    <a:pt x="253" y="759"/>
                    <a:pt x="252" y="759"/>
                  </a:cubicBezTo>
                  <a:cubicBezTo>
                    <a:pt x="251" y="759"/>
                    <a:pt x="251" y="759"/>
                    <a:pt x="251" y="759"/>
                  </a:cubicBezTo>
                  <a:cubicBezTo>
                    <a:pt x="250" y="759"/>
                    <a:pt x="249" y="760"/>
                    <a:pt x="249" y="759"/>
                  </a:cubicBezTo>
                  <a:cubicBezTo>
                    <a:pt x="248" y="758"/>
                    <a:pt x="249" y="758"/>
                    <a:pt x="248" y="758"/>
                  </a:cubicBezTo>
                  <a:cubicBezTo>
                    <a:pt x="247" y="758"/>
                    <a:pt x="247" y="758"/>
                    <a:pt x="247" y="758"/>
                  </a:cubicBezTo>
                  <a:cubicBezTo>
                    <a:pt x="247" y="758"/>
                    <a:pt x="246" y="758"/>
                    <a:pt x="246" y="758"/>
                  </a:cubicBezTo>
                  <a:cubicBezTo>
                    <a:pt x="246" y="758"/>
                    <a:pt x="245" y="758"/>
                    <a:pt x="245" y="758"/>
                  </a:cubicBezTo>
                  <a:cubicBezTo>
                    <a:pt x="245" y="758"/>
                    <a:pt x="245" y="758"/>
                    <a:pt x="244" y="758"/>
                  </a:cubicBezTo>
                  <a:cubicBezTo>
                    <a:pt x="243" y="759"/>
                    <a:pt x="243" y="759"/>
                    <a:pt x="243" y="759"/>
                  </a:cubicBezTo>
                  <a:cubicBezTo>
                    <a:pt x="242" y="759"/>
                    <a:pt x="242" y="760"/>
                    <a:pt x="241" y="759"/>
                  </a:cubicBezTo>
                  <a:cubicBezTo>
                    <a:pt x="240" y="758"/>
                    <a:pt x="240" y="758"/>
                    <a:pt x="240" y="758"/>
                  </a:cubicBezTo>
                  <a:cubicBezTo>
                    <a:pt x="241" y="757"/>
                    <a:pt x="241" y="758"/>
                    <a:pt x="241" y="757"/>
                  </a:cubicBezTo>
                  <a:cubicBezTo>
                    <a:pt x="241" y="756"/>
                    <a:pt x="242" y="756"/>
                    <a:pt x="241" y="755"/>
                  </a:cubicBezTo>
                  <a:cubicBezTo>
                    <a:pt x="241" y="755"/>
                    <a:pt x="241" y="755"/>
                    <a:pt x="241" y="754"/>
                  </a:cubicBezTo>
                  <a:cubicBezTo>
                    <a:pt x="240" y="754"/>
                    <a:pt x="240" y="753"/>
                    <a:pt x="240" y="754"/>
                  </a:cubicBezTo>
                  <a:cubicBezTo>
                    <a:pt x="239" y="754"/>
                    <a:pt x="239" y="755"/>
                    <a:pt x="238" y="754"/>
                  </a:cubicBezTo>
                  <a:cubicBezTo>
                    <a:pt x="238" y="753"/>
                    <a:pt x="237" y="752"/>
                    <a:pt x="237" y="752"/>
                  </a:cubicBezTo>
                  <a:cubicBezTo>
                    <a:pt x="237" y="752"/>
                    <a:pt x="238" y="753"/>
                    <a:pt x="237" y="752"/>
                  </a:cubicBezTo>
                  <a:cubicBezTo>
                    <a:pt x="237" y="751"/>
                    <a:pt x="236" y="751"/>
                    <a:pt x="236" y="751"/>
                  </a:cubicBezTo>
                  <a:cubicBezTo>
                    <a:pt x="236" y="750"/>
                    <a:pt x="237" y="750"/>
                    <a:pt x="237" y="750"/>
                  </a:cubicBezTo>
                  <a:cubicBezTo>
                    <a:pt x="237" y="749"/>
                    <a:pt x="238" y="750"/>
                    <a:pt x="237" y="749"/>
                  </a:cubicBezTo>
                  <a:cubicBezTo>
                    <a:pt x="236" y="749"/>
                    <a:pt x="236" y="749"/>
                    <a:pt x="235" y="749"/>
                  </a:cubicBezTo>
                  <a:cubicBezTo>
                    <a:pt x="234" y="748"/>
                    <a:pt x="234" y="748"/>
                    <a:pt x="234" y="748"/>
                  </a:cubicBezTo>
                  <a:cubicBezTo>
                    <a:pt x="233" y="748"/>
                    <a:pt x="233" y="747"/>
                    <a:pt x="233" y="748"/>
                  </a:cubicBezTo>
                  <a:cubicBezTo>
                    <a:pt x="233" y="750"/>
                    <a:pt x="233" y="749"/>
                    <a:pt x="232" y="750"/>
                  </a:cubicBezTo>
                  <a:cubicBezTo>
                    <a:pt x="232" y="750"/>
                    <a:pt x="232" y="751"/>
                    <a:pt x="231" y="750"/>
                  </a:cubicBezTo>
                  <a:cubicBezTo>
                    <a:pt x="230" y="750"/>
                    <a:pt x="230" y="751"/>
                    <a:pt x="230" y="750"/>
                  </a:cubicBezTo>
                  <a:cubicBezTo>
                    <a:pt x="229" y="749"/>
                    <a:pt x="229" y="750"/>
                    <a:pt x="229" y="749"/>
                  </a:cubicBezTo>
                  <a:cubicBezTo>
                    <a:pt x="228" y="748"/>
                    <a:pt x="229" y="748"/>
                    <a:pt x="228" y="748"/>
                  </a:cubicBezTo>
                  <a:cubicBezTo>
                    <a:pt x="227" y="748"/>
                    <a:pt x="227" y="749"/>
                    <a:pt x="226" y="749"/>
                  </a:cubicBezTo>
                  <a:cubicBezTo>
                    <a:pt x="226" y="750"/>
                    <a:pt x="226" y="750"/>
                    <a:pt x="225" y="750"/>
                  </a:cubicBezTo>
                  <a:cubicBezTo>
                    <a:pt x="225" y="750"/>
                    <a:pt x="225" y="750"/>
                    <a:pt x="224" y="751"/>
                  </a:cubicBezTo>
                  <a:cubicBezTo>
                    <a:pt x="223" y="751"/>
                    <a:pt x="223" y="752"/>
                    <a:pt x="223" y="752"/>
                  </a:cubicBezTo>
                  <a:cubicBezTo>
                    <a:pt x="222" y="752"/>
                    <a:pt x="222" y="751"/>
                    <a:pt x="222" y="752"/>
                  </a:cubicBezTo>
                  <a:cubicBezTo>
                    <a:pt x="222" y="753"/>
                    <a:pt x="222" y="753"/>
                    <a:pt x="223" y="753"/>
                  </a:cubicBezTo>
                  <a:cubicBezTo>
                    <a:pt x="223" y="753"/>
                    <a:pt x="224" y="753"/>
                    <a:pt x="223" y="753"/>
                  </a:cubicBezTo>
                  <a:cubicBezTo>
                    <a:pt x="223" y="753"/>
                    <a:pt x="222" y="754"/>
                    <a:pt x="222" y="754"/>
                  </a:cubicBezTo>
                  <a:cubicBezTo>
                    <a:pt x="222" y="754"/>
                    <a:pt x="222" y="754"/>
                    <a:pt x="222" y="754"/>
                  </a:cubicBezTo>
                  <a:cubicBezTo>
                    <a:pt x="222" y="754"/>
                    <a:pt x="221" y="754"/>
                    <a:pt x="222" y="755"/>
                  </a:cubicBezTo>
                  <a:cubicBezTo>
                    <a:pt x="222" y="755"/>
                    <a:pt x="222" y="755"/>
                    <a:pt x="222" y="755"/>
                  </a:cubicBezTo>
                  <a:cubicBezTo>
                    <a:pt x="221" y="755"/>
                    <a:pt x="221" y="754"/>
                    <a:pt x="221" y="755"/>
                  </a:cubicBezTo>
                  <a:cubicBezTo>
                    <a:pt x="221" y="756"/>
                    <a:pt x="221" y="756"/>
                    <a:pt x="221" y="756"/>
                  </a:cubicBezTo>
                  <a:cubicBezTo>
                    <a:pt x="222" y="756"/>
                    <a:pt x="222" y="756"/>
                    <a:pt x="222" y="757"/>
                  </a:cubicBezTo>
                  <a:cubicBezTo>
                    <a:pt x="221" y="757"/>
                    <a:pt x="221" y="757"/>
                    <a:pt x="221" y="757"/>
                  </a:cubicBezTo>
                  <a:cubicBezTo>
                    <a:pt x="220" y="757"/>
                    <a:pt x="220" y="758"/>
                    <a:pt x="220" y="758"/>
                  </a:cubicBezTo>
                  <a:cubicBezTo>
                    <a:pt x="220" y="758"/>
                    <a:pt x="220" y="757"/>
                    <a:pt x="219" y="758"/>
                  </a:cubicBezTo>
                  <a:cubicBezTo>
                    <a:pt x="219" y="759"/>
                    <a:pt x="220" y="759"/>
                    <a:pt x="219" y="759"/>
                  </a:cubicBezTo>
                  <a:cubicBezTo>
                    <a:pt x="218" y="760"/>
                    <a:pt x="218" y="760"/>
                    <a:pt x="218" y="760"/>
                  </a:cubicBezTo>
                  <a:cubicBezTo>
                    <a:pt x="217" y="760"/>
                    <a:pt x="217" y="761"/>
                    <a:pt x="217" y="761"/>
                  </a:cubicBezTo>
                  <a:cubicBezTo>
                    <a:pt x="217" y="761"/>
                    <a:pt x="217" y="761"/>
                    <a:pt x="216" y="761"/>
                  </a:cubicBezTo>
                  <a:cubicBezTo>
                    <a:pt x="216" y="761"/>
                    <a:pt x="216" y="761"/>
                    <a:pt x="216" y="761"/>
                  </a:cubicBezTo>
                  <a:cubicBezTo>
                    <a:pt x="215" y="762"/>
                    <a:pt x="216" y="761"/>
                    <a:pt x="215" y="762"/>
                  </a:cubicBezTo>
                  <a:cubicBezTo>
                    <a:pt x="214" y="763"/>
                    <a:pt x="214" y="763"/>
                    <a:pt x="214" y="763"/>
                  </a:cubicBezTo>
                  <a:cubicBezTo>
                    <a:pt x="213" y="763"/>
                    <a:pt x="213" y="763"/>
                    <a:pt x="213" y="763"/>
                  </a:cubicBezTo>
                  <a:cubicBezTo>
                    <a:pt x="213" y="763"/>
                    <a:pt x="213" y="763"/>
                    <a:pt x="212" y="763"/>
                  </a:cubicBezTo>
                  <a:cubicBezTo>
                    <a:pt x="211" y="763"/>
                    <a:pt x="211" y="763"/>
                    <a:pt x="211" y="763"/>
                  </a:cubicBezTo>
                  <a:cubicBezTo>
                    <a:pt x="211" y="763"/>
                    <a:pt x="211" y="763"/>
                    <a:pt x="211" y="762"/>
                  </a:cubicBezTo>
                  <a:cubicBezTo>
                    <a:pt x="211" y="761"/>
                    <a:pt x="211" y="761"/>
                    <a:pt x="211" y="761"/>
                  </a:cubicBezTo>
                  <a:cubicBezTo>
                    <a:pt x="212" y="761"/>
                    <a:pt x="212" y="761"/>
                    <a:pt x="212" y="760"/>
                  </a:cubicBezTo>
                  <a:cubicBezTo>
                    <a:pt x="212" y="759"/>
                    <a:pt x="212" y="759"/>
                    <a:pt x="212" y="759"/>
                  </a:cubicBezTo>
                  <a:cubicBezTo>
                    <a:pt x="212" y="758"/>
                    <a:pt x="212" y="758"/>
                    <a:pt x="212" y="758"/>
                  </a:cubicBezTo>
                  <a:cubicBezTo>
                    <a:pt x="212" y="758"/>
                    <a:pt x="211" y="758"/>
                    <a:pt x="211" y="758"/>
                  </a:cubicBezTo>
                  <a:cubicBezTo>
                    <a:pt x="211" y="758"/>
                    <a:pt x="212" y="758"/>
                    <a:pt x="211" y="757"/>
                  </a:cubicBezTo>
                  <a:cubicBezTo>
                    <a:pt x="211" y="756"/>
                    <a:pt x="211" y="757"/>
                    <a:pt x="211" y="756"/>
                  </a:cubicBezTo>
                  <a:cubicBezTo>
                    <a:pt x="211" y="755"/>
                    <a:pt x="210" y="755"/>
                    <a:pt x="210" y="754"/>
                  </a:cubicBezTo>
                  <a:cubicBezTo>
                    <a:pt x="210" y="754"/>
                    <a:pt x="210" y="754"/>
                    <a:pt x="210" y="754"/>
                  </a:cubicBezTo>
                  <a:cubicBezTo>
                    <a:pt x="209" y="754"/>
                    <a:pt x="209" y="754"/>
                    <a:pt x="209" y="754"/>
                  </a:cubicBezTo>
                  <a:cubicBezTo>
                    <a:pt x="209" y="754"/>
                    <a:pt x="208" y="755"/>
                    <a:pt x="208" y="755"/>
                  </a:cubicBezTo>
                  <a:cubicBezTo>
                    <a:pt x="207" y="755"/>
                    <a:pt x="207" y="754"/>
                    <a:pt x="207" y="754"/>
                  </a:cubicBezTo>
                  <a:cubicBezTo>
                    <a:pt x="206" y="754"/>
                    <a:pt x="206" y="754"/>
                    <a:pt x="206" y="754"/>
                  </a:cubicBezTo>
                  <a:cubicBezTo>
                    <a:pt x="206" y="754"/>
                    <a:pt x="205" y="753"/>
                    <a:pt x="205" y="752"/>
                  </a:cubicBezTo>
                  <a:cubicBezTo>
                    <a:pt x="205" y="752"/>
                    <a:pt x="205" y="752"/>
                    <a:pt x="205" y="751"/>
                  </a:cubicBezTo>
                  <a:cubicBezTo>
                    <a:pt x="204" y="750"/>
                    <a:pt x="204" y="750"/>
                    <a:pt x="204" y="750"/>
                  </a:cubicBezTo>
                  <a:cubicBezTo>
                    <a:pt x="205" y="749"/>
                    <a:pt x="205" y="749"/>
                    <a:pt x="205" y="749"/>
                  </a:cubicBezTo>
                  <a:cubicBezTo>
                    <a:pt x="205" y="748"/>
                    <a:pt x="205" y="748"/>
                    <a:pt x="204" y="748"/>
                  </a:cubicBezTo>
                  <a:cubicBezTo>
                    <a:pt x="204" y="748"/>
                    <a:pt x="204" y="748"/>
                    <a:pt x="203" y="748"/>
                  </a:cubicBezTo>
                  <a:cubicBezTo>
                    <a:pt x="203" y="749"/>
                    <a:pt x="203" y="749"/>
                    <a:pt x="202" y="749"/>
                  </a:cubicBezTo>
                  <a:cubicBezTo>
                    <a:pt x="202" y="749"/>
                    <a:pt x="201" y="750"/>
                    <a:pt x="201" y="750"/>
                  </a:cubicBezTo>
                  <a:cubicBezTo>
                    <a:pt x="200" y="750"/>
                    <a:pt x="201" y="750"/>
                    <a:pt x="200" y="750"/>
                  </a:cubicBezTo>
                  <a:cubicBezTo>
                    <a:pt x="199" y="750"/>
                    <a:pt x="199" y="751"/>
                    <a:pt x="199" y="750"/>
                  </a:cubicBezTo>
                  <a:cubicBezTo>
                    <a:pt x="198" y="749"/>
                    <a:pt x="198" y="749"/>
                    <a:pt x="198" y="748"/>
                  </a:cubicBezTo>
                  <a:cubicBezTo>
                    <a:pt x="198" y="747"/>
                    <a:pt x="198" y="748"/>
                    <a:pt x="198" y="747"/>
                  </a:cubicBezTo>
                  <a:cubicBezTo>
                    <a:pt x="198" y="746"/>
                    <a:pt x="198" y="747"/>
                    <a:pt x="198" y="746"/>
                  </a:cubicBezTo>
                  <a:cubicBezTo>
                    <a:pt x="197" y="745"/>
                    <a:pt x="197" y="746"/>
                    <a:pt x="197" y="745"/>
                  </a:cubicBezTo>
                  <a:cubicBezTo>
                    <a:pt x="197" y="744"/>
                    <a:pt x="196" y="745"/>
                    <a:pt x="196" y="744"/>
                  </a:cubicBezTo>
                  <a:cubicBezTo>
                    <a:pt x="196" y="743"/>
                    <a:pt x="197" y="743"/>
                    <a:pt x="196" y="742"/>
                  </a:cubicBezTo>
                  <a:cubicBezTo>
                    <a:pt x="196" y="742"/>
                    <a:pt x="196" y="742"/>
                    <a:pt x="196" y="741"/>
                  </a:cubicBezTo>
                  <a:cubicBezTo>
                    <a:pt x="195" y="741"/>
                    <a:pt x="196" y="741"/>
                    <a:pt x="195" y="741"/>
                  </a:cubicBezTo>
                  <a:cubicBezTo>
                    <a:pt x="194" y="741"/>
                    <a:pt x="194" y="742"/>
                    <a:pt x="194" y="741"/>
                  </a:cubicBezTo>
                  <a:cubicBezTo>
                    <a:pt x="194" y="741"/>
                    <a:pt x="194" y="741"/>
                    <a:pt x="194" y="740"/>
                  </a:cubicBezTo>
                  <a:cubicBezTo>
                    <a:pt x="194" y="739"/>
                    <a:pt x="194" y="739"/>
                    <a:pt x="194" y="739"/>
                  </a:cubicBezTo>
                  <a:cubicBezTo>
                    <a:pt x="194" y="738"/>
                    <a:pt x="194" y="738"/>
                    <a:pt x="194" y="738"/>
                  </a:cubicBezTo>
                  <a:cubicBezTo>
                    <a:pt x="194" y="738"/>
                    <a:pt x="193" y="737"/>
                    <a:pt x="194" y="737"/>
                  </a:cubicBezTo>
                  <a:cubicBezTo>
                    <a:pt x="195" y="737"/>
                    <a:pt x="195" y="737"/>
                    <a:pt x="195" y="737"/>
                  </a:cubicBezTo>
                  <a:cubicBezTo>
                    <a:pt x="195" y="737"/>
                    <a:pt x="195" y="737"/>
                    <a:pt x="195" y="737"/>
                  </a:cubicBezTo>
                  <a:cubicBezTo>
                    <a:pt x="195" y="736"/>
                    <a:pt x="196" y="736"/>
                    <a:pt x="196" y="736"/>
                  </a:cubicBezTo>
                  <a:cubicBezTo>
                    <a:pt x="195" y="735"/>
                    <a:pt x="195" y="735"/>
                    <a:pt x="195" y="735"/>
                  </a:cubicBezTo>
                  <a:cubicBezTo>
                    <a:pt x="195" y="734"/>
                    <a:pt x="196" y="734"/>
                    <a:pt x="196" y="734"/>
                  </a:cubicBezTo>
                  <a:cubicBezTo>
                    <a:pt x="196" y="733"/>
                    <a:pt x="196" y="733"/>
                    <a:pt x="195" y="733"/>
                  </a:cubicBezTo>
                  <a:cubicBezTo>
                    <a:pt x="195" y="732"/>
                    <a:pt x="195" y="732"/>
                    <a:pt x="195" y="732"/>
                  </a:cubicBezTo>
                  <a:cubicBezTo>
                    <a:pt x="194" y="732"/>
                    <a:pt x="194" y="732"/>
                    <a:pt x="194" y="732"/>
                  </a:cubicBezTo>
                  <a:cubicBezTo>
                    <a:pt x="194" y="731"/>
                    <a:pt x="194" y="731"/>
                    <a:pt x="194" y="731"/>
                  </a:cubicBezTo>
                  <a:cubicBezTo>
                    <a:pt x="195" y="730"/>
                    <a:pt x="195" y="730"/>
                    <a:pt x="195" y="730"/>
                  </a:cubicBezTo>
                  <a:cubicBezTo>
                    <a:pt x="195" y="729"/>
                    <a:pt x="195" y="729"/>
                    <a:pt x="195" y="729"/>
                  </a:cubicBezTo>
                  <a:cubicBezTo>
                    <a:pt x="195" y="728"/>
                    <a:pt x="195" y="728"/>
                    <a:pt x="196" y="728"/>
                  </a:cubicBezTo>
                  <a:cubicBezTo>
                    <a:pt x="196" y="727"/>
                    <a:pt x="196" y="728"/>
                    <a:pt x="196" y="727"/>
                  </a:cubicBezTo>
                  <a:cubicBezTo>
                    <a:pt x="197" y="726"/>
                    <a:pt x="197" y="727"/>
                    <a:pt x="197" y="726"/>
                  </a:cubicBezTo>
                  <a:cubicBezTo>
                    <a:pt x="197" y="725"/>
                    <a:pt x="197" y="726"/>
                    <a:pt x="197" y="725"/>
                  </a:cubicBezTo>
                  <a:cubicBezTo>
                    <a:pt x="197" y="725"/>
                    <a:pt x="196" y="724"/>
                    <a:pt x="196" y="724"/>
                  </a:cubicBezTo>
                  <a:cubicBezTo>
                    <a:pt x="196" y="724"/>
                    <a:pt x="196" y="723"/>
                    <a:pt x="196" y="722"/>
                  </a:cubicBezTo>
                  <a:cubicBezTo>
                    <a:pt x="196" y="721"/>
                    <a:pt x="196" y="721"/>
                    <a:pt x="195" y="720"/>
                  </a:cubicBezTo>
                  <a:cubicBezTo>
                    <a:pt x="194" y="720"/>
                    <a:pt x="194" y="721"/>
                    <a:pt x="194" y="720"/>
                  </a:cubicBezTo>
                  <a:cubicBezTo>
                    <a:pt x="193" y="719"/>
                    <a:pt x="194" y="720"/>
                    <a:pt x="193" y="719"/>
                  </a:cubicBezTo>
                  <a:cubicBezTo>
                    <a:pt x="192" y="718"/>
                    <a:pt x="193" y="718"/>
                    <a:pt x="192" y="718"/>
                  </a:cubicBezTo>
                  <a:cubicBezTo>
                    <a:pt x="191" y="718"/>
                    <a:pt x="192" y="719"/>
                    <a:pt x="191" y="718"/>
                  </a:cubicBezTo>
                  <a:cubicBezTo>
                    <a:pt x="190" y="718"/>
                    <a:pt x="189" y="718"/>
                    <a:pt x="189" y="718"/>
                  </a:cubicBezTo>
                  <a:cubicBezTo>
                    <a:pt x="188" y="718"/>
                    <a:pt x="187" y="718"/>
                    <a:pt x="186" y="718"/>
                  </a:cubicBezTo>
                  <a:cubicBezTo>
                    <a:pt x="186" y="718"/>
                    <a:pt x="186" y="718"/>
                    <a:pt x="186" y="719"/>
                  </a:cubicBezTo>
                  <a:cubicBezTo>
                    <a:pt x="186" y="720"/>
                    <a:pt x="186" y="720"/>
                    <a:pt x="185" y="721"/>
                  </a:cubicBezTo>
                  <a:cubicBezTo>
                    <a:pt x="184" y="721"/>
                    <a:pt x="185" y="721"/>
                    <a:pt x="184" y="721"/>
                  </a:cubicBezTo>
                  <a:cubicBezTo>
                    <a:pt x="183" y="722"/>
                    <a:pt x="183" y="722"/>
                    <a:pt x="183" y="722"/>
                  </a:cubicBezTo>
                  <a:cubicBezTo>
                    <a:pt x="182" y="723"/>
                    <a:pt x="182" y="724"/>
                    <a:pt x="181" y="723"/>
                  </a:cubicBezTo>
                  <a:cubicBezTo>
                    <a:pt x="181" y="723"/>
                    <a:pt x="181" y="722"/>
                    <a:pt x="181" y="723"/>
                  </a:cubicBezTo>
                  <a:cubicBezTo>
                    <a:pt x="180" y="723"/>
                    <a:pt x="180" y="724"/>
                    <a:pt x="180" y="723"/>
                  </a:cubicBezTo>
                  <a:cubicBezTo>
                    <a:pt x="179" y="723"/>
                    <a:pt x="179" y="723"/>
                    <a:pt x="179" y="723"/>
                  </a:cubicBezTo>
                  <a:cubicBezTo>
                    <a:pt x="179" y="723"/>
                    <a:pt x="180" y="723"/>
                    <a:pt x="179" y="723"/>
                  </a:cubicBezTo>
                  <a:cubicBezTo>
                    <a:pt x="179" y="723"/>
                    <a:pt x="179" y="724"/>
                    <a:pt x="178" y="723"/>
                  </a:cubicBezTo>
                  <a:cubicBezTo>
                    <a:pt x="178" y="723"/>
                    <a:pt x="177" y="724"/>
                    <a:pt x="177" y="723"/>
                  </a:cubicBezTo>
                  <a:cubicBezTo>
                    <a:pt x="177" y="722"/>
                    <a:pt x="177" y="722"/>
                    <a:pt x="177" y="721"/>
                  </a:cubicBezTo>
                  <a:cubicBezTo>
                    <a:pt x="177" y="721"/>
                    <a:pt x="177" y="721"/>
                    <a:pt x="178" y="720"/>
                  </a:cubicBezTo>
                  <a:cubicBezTo>
                    <a:pt x="178" y="720"/>
                    <a:pt x="178" y="720"/>
                    <a:pt x="179" y="719"/>
                  </a:cubicBezTo>
                  <a:cubicBezTo>
                    <a:pt x="179" y="718"/>
                    <a:pt x="179" y="718"/>
                    <a:pt x="179" y="717"/>
                  </a:cubicBezTo>
                  <a:cubicBezTo>
                    <a:pt x="180" y="717"/>
                    <a:pt x="179" y="717"/>
                    <a:pt x="180" y="717"/>
                  </a:cubicBezTo>
                  <a:cubicBezTo>
                    <a:pt x="181" y="716"/>
                    <a:pt x="181" y="716"/>
                    <a:pt x="181" y="715"/>
                  </a:cubicBezTo>
                  <a:cubicBezTo>
                    <a:pt x="180" y="715"/>
                    <a:pt x="180" y="715"/>
                    <a:pt x="181" y="715"/>
                  </a:cubicBezTo>
                  <a:cubicBezTo>
                    <a:pt x="181" y="714"/>
                    <a:pt x="181" y="714"/>
                    <a:pt x="182" y="714"/>
                  </a:cubicBezTo>
                  <a:cubicBezTo>
                    <a:pt x="182" y="714"/>
                    <a:pt x="183" y="715"/>
                    <a:pt x="183" y="714"/>
                  </a:cubicBezTo>
                  <a:cubicBezTo>
                    <a:pt x="183" y="714"/>
                    <a:pt x="183" y="714"/>
                    <a:pt x="183" y="713"/>
                  </a:cubicBezTo>
                  <a:cubicBezTo>
                    <a:pt x="183" y="712"/>
                    <a:pt x="183" y="712"/>
                    <a:pt x="183" y="711"/>
                  </a:cubicBezTo>
                  <a:cubicBezTo>
                    <a:pt x="184" y="710"/>
                    <a:pt x="184" y="710"/>
                    <a:pt x="184" y="710"/>
                  </a:cubicBezTo>
                  <a:cubicBezTo>
                    <a:pt x="185" y="710"/>
                    <a:pt x="185" y="710"/>
                    <a:pt x="186" y="710"/>
                  </a:cubicBezTo>
                  <a:cubicBezTo>
                    <a:pt x="186" y="709"/>
                    <a:pt x="186" y="710"/>
                    <a:pt x="186" y="709"/>
                  </a:cubicBezTo>
                  <a:cubicBezTo>
                    <a:pt x="186" y="708"/>
                    <a:pt x="186" y="708"/>
                    <a:pt x="186" y="708"/>
                  </a:cubicBezTo>
                  <a:cubicBezTo>
                    <a:pt x="187" y="707"/>
                    <a:pt x="186" y="707"/>
                    <a:pt x="187" y="707"/>
                  </a:cubicBezTo>
                  <a:cubicBezTo>
                    <a:pt x="188" y="707"/>
                    <a:pt x="188" y="706"/>
                    <a:pt x="188" y="707"/>
                  </a:cubicBezTo>
                  <a:cubicBezTo>
                    <a:pt x="189" y="707"/>
                    <a:pt x="189" y="707"/>
                    <a:pt x="190" y="707"/>
                  </a:cubicBezTo>
                  <a:cubicBezTo>
                    <a:pt x="191" y="707"/>
                    <a:pt x="191" y="707"/>
                    <a:pt x="191" y="707"/>
                  </a:cubicBezTo>
                  <a:cubicBezTo>
                    <a:pt x="192" y="707"/>
                    <a:pt x="192" y="707"/>
                    <a:pt x="192" y="706"/>
                  </a:cubicBezTo>
                  <a:cubicBezTo>
                    <a:pt x="192" y="706"/>
                    <a:pt x="192" y="705"/>
                    <a:pt x="192" y="705"/>
                  </a:cubicBezTo>
                  <a:cubicBezTo>
                    <a:pt x="192" y="705"/>
                    <a:pt x="192" y="704"/>
                    <a:pt x="191" y="704"/>
                  </a:cubicBezTo>
                  <a:cubicBezTo>
                    <a:pt x="190" y="704"/>
                    <a:pt x="188" y="706"/>
                    <a:pt x="190" y="704"/>
                  </a:cubicBezTo>
                  <a:cubicBezTo>
                    <a:pt x="191" y="703"/>
                    <a:pt x="190" y="703"/>
                    <a:pt x="191" y="703"/>
                  </a:cubicBezTo>
                  <a:cubicBezTo>
                    <a:pt x="192" y="703"/>
                    <a:pt x="192" y="703"/>
                    <a:pt x="192" y="703"/>
                  </a:cubicBezTo>
                  <a:cubicBezTo>
                    <a:pt x="192" y="703"/>
                    <a:pt x="192" y="703"/>
                    <a:pt x="192" y="702"/>
                  </a:cubicBezTo>
                  <a:cubicBezTo>
                    <a:pt x="191" y="701"/>
                    <a:pt x="191" y="701"/>
                    <a:pt x="190" y="701"/>
                  </a:cubicBezTo>
                  <a:cubicBezTo>
                    <a:pt x="190" y="701"/>
                    <a:pt x="190" y="701"/>
                    <a:pt x="189" y="701"/>
                  </a:cubicBezTo>
                  <a:cubicBezTo>
                    <a:pt x="188" y="701"/>
                    <a:pt x="188" y="702"/>
                    <a:pt x="188" y="701"/>
                  </a:cubicBezTo>
                  <a:cubicBezTo>
                    <a:pt x="188" y="700"/>
                    <a:pt x="187" y="700"/>
                    <a:pt x="187" y="700"/>
                  </a:cubicBezTo>
                  <a:cubicBezTo>
                    <a:pt x="186" y="700"/>
                    <a:pt x="187" y="699"/>
                    <a:pt x="186" y="700"/>
                  </a:cubicBezTo>
                  <a:cubicBezTo>
                    <a:pt x="186" y="700"/>
                    <a:pt x="186" y="701"/>
                    <a:pt x="186" y="701"/>
                  </a:cubicBezTo>
                  <a:cubicBezTo>
                    <a:pt x="186" y="701"/>
                    <a:pt x="186" y="700"/>
                    <a:pt x="185" y="700"/>
                  </a:cubicBezTo>
                  <a:cubicBezTo>
                    <a:pt x="185" y="700"/>
                    <a:pt x="185" y="700"/>
                    <a:pt x="185" y="699"/>
                  </a:cubicBezTo>
                  <a:cubicBezTo>
                    <a:pt x="185" y="698"/>
                    <a:pt x="185" y="698"/>
                    <a:pt x="185" y="698"/>
                  </a:cubicBezTo>
                  <a:cubicBezTo>
                    <a:pt x="184" y="697"/>
                    <a:pt x="184" y="697"/>
                    <a:pt x="184" y="697"/>
                  </a:cubicBezTo>
                  <a:cubicBezTo>
                    <a:pt x="184" y="696"/>
                    <a:pt x="184" y="696"/>
                    <a:pt x="184" y="696"/>
                  </a:cubicBezTo>
                  <a:cubicBezTo>
                    <a:pt x="184" y="696"/>
                    <a:pt x="183" y="697"/>
                    <a:pt x="183" y="697"/>
                  </a:cubicBezTo>
                  <a:cubicBezTo>
                    <a:pt x="183" y="697"/>
                    <a:pt x="183" y="697"/>
                    <a:pt x="183" y="697"/>
                  </a:cubicBezTo>
                  <a:cubicBezTo>
                    <a:pt x="182" y="698"/>
                    <a:pt x="182" y="698"/>
                    <a:pt x="182" y="698"/>
                  </a:cubicBezTo>
                  <a:cubicBezTo>
                    <a:pt x="182" y="698"/>
                    <a:pt x="183" y="698"/>
                    <a:pt x="182" y="698"/>
                  </a:cubicBezTo>
                  <a:cubicBezTo>
                    <a:pt x="181" y="698"/>
                    <a:pt x="181" y="698"/>
                    <a:pt x="180" y="697"/>
                  </a:cubicBezTo>
                  <a:cubicBezTo>
                    <a:pt x="179" y="697"/>
                    <a:pt x="179" y="697"/>
                    <a:pt x="179" y="697"/>
                  </a:cubicBezTo>
                  <a:cubicBezTo>
                    <a:pt x="179" y="696"/>
                    <a:pt x="179" y="696"/>
                    <a:pt x="179" y="696"/>
                  </a:cubicBezTo>
                  <a:cubicBezTo>
                    <a:pt x="178" y="695"/>
                    <a:pt x="177" y="695"/>
                    <a:pt x="178" y="694"/>
                  </a:cubicBezTo>
                  <a:cubicBezTo>
                    <a:pt x="178" y="693"/>
                    <a:pt x="179" y="693"/>
                    <a:pt x="178" y="693"/>
                  </a:cubicBezTo>
                  <a:cubicBezTo>
                    <a:pt x="177" y="692"/>
                    <a:pt x="177" y="693"/>
                    <a:pt x="177" y="692"/>
                  </a:cubicBezTo>
                  <a:cubicBezTo>
                    <a:pt x="176" y="691"/>
                    <a:pt x="176" y="691"/>
                    <a:pt x="176" y="690"/>
                  </a:cubicBezTo>
                  <a:cubicBezTo>
                    <a:pt x="176" y="690"/>
                    <a:pt x="176" y="689"/>
                    <a:pt x="176" y="689"/>
                  </a:cubicBezTo>
                  <a:cubicBezTo>
                    <a:pt x="175" y="689"/>
                    <a:pt x="175" y="688"/>
                    <a:pt x="175" y="689"/>
                  </a:cubicBezTo>
                  <a:cubicBezTo>
                    <a:pt x="174" y="690"/>
                    <a:pt x="174" y="690"/>
                    <a:pt x="174" y="690"/>
                  </a:cubicBezTo>
                  <a:cubicBezTo>
                    <a:pt x="173" y="691"/>
                    <a:pt x="173" y="691"/>
                    <a:pt x="173" y="690"/>
                  </a:cubicBezTo>
                  <a:cubicBezTo>
                    <a:pt x="173" y="690"/>
                    <a:pt x="173" y="690"/>
                    <a:pt x="172" y="690"/>
                  </a:cubicBezTo>
                  <a:cubicBezTo>
                    <a:pt x="171" y="690"/>
                    <a:pt x="170" y="690"/>
                    <a:pt x="170" y="689"/>
                  </a:cubicBezTo>
                  <a:cubicBezTo>
                    <a:pt x="170" y="689"/>
                    <a:pt x="170" y="688"/>
                    <a:pt x="170" y="688"/>
                  </a:cubicBezTo>
                  <a:cubicBezTo>
                    <a:pt x="169" y="689"/>
                    <a:pt x="168" y="690"/>
                    <a:pt x="168" y="689"/>
                  </a:cubicBezTo>
                  <a:cubicBezTo>
                    <a:pt x="168" y="687"/>
                    <a:pt x="168" y="687"/>
                    <a:pt x="168" y="687"/>
                  </a:cubicBezTo>
                  <a:cubicBezTo>
                    <a:pt x="169" y="686"/>
                    <a:pt x="169" y="686"/>
                    <a:pt x="169" y="685"/>
                  </a:cubicBezTo>
                  <a:cubicBezTo>
                    <a:pt x="169" y="684"/>
                    <a:pt x="169" y="684"/>
                    <a:pt x="170" y="683"/>
                  </a:cubicBezTo>
                  <a:cubicBezTo>
                    <a:pt x="170" y="682"/>
                    <a:pt x="170" y="682"/>
                    <a:pt x="170" y="682"/>
                  </a:cubicBezTo>
                  <a:cubicBezTo>
                    <a:pt x="169" y="681"/>
                    <a:pt x="169" y="681"/>
                    <a:pt x="169" y="681"/>
                  </a:cubicBezTo>
                  <a:cubicBezTo>
                    <a:pt x="170" y="680"/>
                    <a:pt x="170" y="680"/>
                    <a:pt x="171" y="679"/>
                  </a:cubicBezTo>
                  <a:cubicBezTo>
                    <a:pt x="171" y="678"/>
                    <a:pt x="171" y="678"/>
                    <a:pt x="171" y="677"/>
                  </a:cubicBezTo>
                  <a:cubicBezTo>
                    <a:pt x="171" y="675"/>
                    <a:pt x="171" y="675"/>
                    <a:pt x="171" y="674"/>
                  </a:cubicBezTo>
                  <a:cubicBezTo>
                    <a:pt x="172" y="673"/>
                    <a:pt x="171" y="673"/>
                    <a:pt x="172" y="672"/>
                  </a:cubicBezTo>
                  <a:cubicBezTo>
                    <a:pt x="172" y="672"/>
                    <a:pt x="172" y="673"/>
                    <a:pt x="172" y="672"/>
                  </a:cubicBezTo>
                  <a:cubicBezTo>
                    <a:pt x="171" y="671"/>
                    <a:pt x="171" y="671"/>
                    <a:pt x="171" y="670"/>
                  </a:cubicBezTo>
                  <a:cubicBezTo>
                    <a:pt x="170" y="670"/>
                    <a:pt x="171" y="670"/>
                    <a:pt x="170" y="670"/>
                  </a:cubicBezTo>
                  <a:cubicBezTo>
                    <a:pt x="169" y="669"/>
                    <a:pt x="170" y="669"/>
                    <a:pt x="169" y="669"/>
                  </a:cubicBezTo>
                  <a:cubicBezTo>
                    <a:pt x="169" y="670"/>
                    <a:pt x="168" y="670"/>
                    <a:pt x="168" y="670"/>
                  </a:cubicBezTo>
                  <a:cubicBezTo>
                    <a:pt x="168" y="670"/>
                    <a:pt x="168" y="671"/>
                    <a:pt x="167" y="670"/>
                  </a:cubicBezTo>
                  <a:cubicBezTo>
                    <a:pt x="167" y="669"/>
                    <a:pt x="167" y="669"/>
                    <a:pt x="166" y="668"/>
                  </a:cubicBezTo>
                  <a:cubicBezTo>
                    <a:pt x="166" y="668"/>
                    <a:pt x="166" y="669"/>
                    <a:pt x="165" y="668"/>
                  </a:cubicBezTo>
                  <a:cubicBezTo>
                    <a:pt x="165" y="667"/>
                    <a:pt x="165" y="667"/>
                    <a:pt x="165" y="667"/>
                  </a:cubicBezTo>
                  <a:cubicBezTo>
                    <a:pt x="166" y="666"/>
                    <a:pt x="166" y="667"/>
                    <a:pt x="166" y="666"/>
                  </a:cubicBezTo>
                  <a:cubicBezTo>
                    <a:pt x="166" y="665"/>
                    <a:pt x="166" y="665"/>
                    <a:pt x="166" y="664"/>
                  </a:cubicBezTo>
                  <a:cubicBezTo>
                    <a:pt x="166" y="663"/>
                    <a:pt x="167" y="664"/>
                    <a:pt x="166" y="663"/>
                  </a:cubicBezTo>
                  <a:cubicBezTo>
                    <a:pt x="166" y="662"/>
                    <a:pt x="167" y="662"/>
                    <a:pt x="165" y="662"/>
                  </a:cubicBezTo>
                  <a:cubicBezTo>
                    <a:pt x="164" y="662"/>
                    <a:pt x="164" y="662"/>
                    <a:pt x="164" y="662"/>
                  </a:cubicBezTo>
                  <a:cubicBezTo>
                    <a:pt x="164" y="662"/>
                    <a:pt x="164" y="662"/>
                    <a:pt x="163" y="662"/>
                  </a:cubicBezTo>
                  <a:cubicBezTo>
                    <a:pt x="162" y="662"/>
                    <a:pt x="162" y="662"/>
                    <a:pt x="162" y="661"/>
                  </a:cubicBezTo>
                  <a:cubicBezTo>
                    <a:pt x="162" y="660"/>
                    <a:pt x="161" y="661"/>
                    <a:pt x="161" y="660"/>
                  </a:cubicBezTo>
                  <a:cubicBezTo>
                    <a:pt x="162" y="659"/>
                    <a:pt x="162" y="659"/>
                    <a:pt x="163" y="658"/>
                  </a:cubicBezTo>
                  <a:cubicBezTo>
                    <a:pt x="163" y="657"/>
                    <a:pt x="164" y="657"/>
                    <a:pt x="164" y="656"/>
                  </a:cubicBezTo>
                  <a:cubicBezTo>
                    <a:pt x="164" y="655"/>
                    <a:pt x="163" y="655"/>
                    <a:pt x="163" y="654"/>
                  </a:cubicBezTo>
                  <a:cubicBezTo>
                    <a:pt x="163" y="653"/>
                    <a:pt x="163" y="653"/>
                    <a:pt x="162" y="653"/>
                  </a:cubicBezTo>
                  <a:cubicBezTo>
                    <a:pt x="162" y="653"/>
                    <a:pt x="161" y="653"/>
                    <a:pt x="161" y="652"/>
                  </a:cubicBezTo>
                  <a:cubicBezTo>
                    <a:pt x="161" y="652"/>
                    <a:pt x="161" y="652"/>
                    <a:pt x="161" y="652"/>
                  </a:cubicBezTo>
                  <a:cubicBezTo>
                    <a:pt x="160" y="651"/>
                    <a:pt x="161" y="650"/>
                    <a:pt x="160" y="650"/>
                  </a:cubicBezTo>
                  <a:cubicBezTo>
                    <a:pt x="158" y="650"/>
                    <a:pt x="159" y="650"/>
                    <a:pt x="157" y="650"/>
                  </a:cubicBezTo>
                  <a:cubicBezTo>
                    <a:pt x="156" y="649"/>
                    <a:pt x="156" y="649"/>
                    <a:pt x="156" y="648"/>
                  </a:cubicBezTo>
                  <a:cubicBezTo>
                    <a:pt x="155" y="647"/>
                    <a:pt x="156" y="647"/>
                    <a:pt x="154" y="647"/>
                  </a:cubicBezTo>
                  <a:cubicBezTo>
                    <a:pt x="153" y="647"/>
                    <a:pt x="153" y="647"/>
                    <a:pt x="152" y="646"/>
                  </a:cubicBezTo>
                  <a:cubicBezTo>
                    <a:pt x="152" y="646"/>
                    <a:pt x="150" y="647"/>
                    <a:pt x="149" y="646"/>
                  </a:cubicBezTo>
                  <a:cubicBezTo>
                    <a:pt x="149" y="646"/>
                    <a:pt x="149" y="645"/>
                    <a:pt x="148" y="646"/>
                  </a:cubicBezTo>
                  <a:cubicBezTo>
                    <a:pt x="148" y="646"/>
                    <a:pt x="148" y="647"/>
                    <a:pt x="148" y="647"/>
                  </a:cubicBezTo>
                  <a:cubicBezTo>
                    <a:pt x="147" y="647"/>
                    <a:pt x="147" y="647"/>
                    <a:pt x="146" y="646"/>
                  </a:cubicBezTo>
                  <a:cubicBezTo>
                    <a:pt x="146" y="646"/>
                    <a:pt x="147" y="645"/>
                    <a:pt x="146" y="646"/>
                  </a:cubicBezTo>
                  <a:cubicBezTo>
                    <a:pt x="145" y="646"/>
                    <a:pt x="146" y="646"/>
                    <a:pt x="145" y="647"/>
                  </a:cubicBezTo>
                  <a:cubicBezTo>
                    <a:pt x="144" y="647"/>
                    <a:pt x="144" y="647"/>
                    <a:pt x="144" y="647"/>
                  </a:cubicBezTo>
                  <a:cubicBezTo>
                    <a:pt x="144" y="646"/>
                    <a:pt x="143" y="646"/>
                    <a:pt x="143" y="646"/>
                  </a:cubicBezTo>
                  <a:cubicBezTo>
                    <a:pt x="143" y="646"/>
                    <a:pt x="142" y="646"/>
                    <a:pt x="142" y="647"/>
                  </a:cubicBezTo>
                  <a:cubicBezTo>
                    <a:pt x="143" y="647"/>
                    <a:pt x="143" y="647"/>
                    <a:pt x="142" y="648"/>
                  </a:cubicBezTo>
                  <a:cubicBezTo>
                    <a:pt x="141" y="648"/>
                    <a:pt x="141" y="648"/>
                    <a:pt x="141" y="648"/>
                  </a:cubicBezTo>
                  <a:cubicBezTo>
                    <a:pt x="141" y="649"/>
                    <a:pt x="140" y="649"/>
                    <a:pt x="141" y="649"/>
                  </a:cubicBezTo>
                  <a:cubicBezTo>
                    <a:pt x="142" y="649"/>
                    <a:pt x="142" y="648"/>
                    <a:pt x="142" y="649"/>
                  </a:cubicBezTo>
                  <a:cubicBezTo>
                    <a:pt x="142" y="650"/>
                    <a:pt x="142" y="649"/>
                    <a:pt x="142" y="650"/>
                  </a:cubicBezTo>
                  <a:cubicBezTo>
                    <a:pt x="143" y="651"/>
                    <a:pt x="143" y="651"/>
                    <a:pt x="143" y="651"/>
                  </a:cubicBezTo>
                  <a:cubicBezTo>
                    <a:pt x="144" y="651"/>
                    <a:pt x="144" y="650"/>
                    <a:pt x="144" y="651"/>
                  </a:cubicBezTo>
                  <a:cubicBezTo>
                    <a:pt x="144" y="652"/>
                    <a:pt x="144" y="652"/>
                    <a:pt x="145" y="652"/>
                  </a:cubicBezTo>
                  <a:cubicBezTo>
                    <a:pt x="145" y="652"/>
                    <a:pt x="145" y="652"/>
                    <a:pt x="145" y="652"/>
                  </a:cubicBezTo>
                  <a:cubicBezTo>
                    <a:pt x="146" y="653"/>
                    <a:pt x="146" y="653"/>
                    <a:pt x="146" y="653"/>
                  </a:cubicBezTo>
                  <a:cubicBezTo>
                    <a:pt x="146" y="654"/>
                    <a:pt x="147" y="654"/>
                    <a:pt x="146" y="654"/>
                  </a:cubicBezTo>
                  <a:cubicBezTo>
                    <a:pt x="145" y="655"/>
                    <a:pt x="145" y="655"/>
                    <a:pt x="145" y="656"/>
                  </a:cubicBezTo>
                  <a:cubicBezTo>
                    <a:pt x="145" y="656"/>
                    <a:pt x="145" y="656"/>
                    <a:pt x="145" y="657"/>
                  </a:cubicBezTo>
                  <a:cubicBezTo>
                    <a:pt x="145" y="658"/>
                    <a:pt x="145" y="656"/>
                    <a:pt x="145" y="657"/>
                  </a:cubicBezTo>
                  <a:cubicBezTo>
                    <a:pt x="144" y="659"/>
                    <a:pt x="145" y="658"/>
                    <a:pt x="144" y="659"/>
                  </a:cubicBezTo>
                  <a:cubicBezTo>
                    <a:pt x="144" y="659"/>
                    <a:pt x="144" y="660"/>
                    <a:pt x="143" y="659"/>
                  </a:cubicBezTo>
                  <a:cubicBezTo>
                    <a:pt x="143" y="658"/>
                    <a:pt x="144" y="658"/>
                    <a:pt x="143" y="658"/>
                  </a:cubicBezTo>
                  <a:cubicBezTo>
                    <a:pt x="142" y="658"/>
                    <a:pt x="143" y="659"/>
                    <a:pt x="142" y="658"/>
                  </a:cubicBezTo>
                  <a:cubicBezTo>
                    <a:pt x="140" y="658"/>
                    <a:pt x="140" y="658"/>
                    <a:pt x="140" y="658"/>
                  </a:cubicBezTo>
                  <a:cubicBezTo>
                    <a:pt x="139" y="658"/>
                    <a:pt x="139" y="659"/>
                    <a:pt x="139" y="659"/>
                  </a:cubicBezTo>
                  <a:cubicBezTo>
                    <a:pt x="139" y="659"/>
                    <a:pt x="139" y="658"/>
                    <a:pt x="138" y="659"/>
                  </a:cubicBezTo>
                  <a:cubicBezTo>
                    <a:pt x="137" y="659"/>
                    <a:pt x="137" y="659"/>
                    <a:pt x="137" y="659"/>
                  </a:cubicBezTo>
                  <a:cubicBezTo>
                    <a:pt x="136" y="660"/>
                    <a:pt x="136" y="659"/>
                    <a:pt x="136" y="660"/>
                  </a:cubicBezTo>
                  <a:cubicBezTo>
                    <a:pt x="136" y="660"/>
                    <a:pt x="136" y="660"/>
                    <a:pt x="135" y="660"/>
                  </a:cubicBezTo>
                  <a:cubicBezTo>
                    <a:pt x="134" y="661"/>
                    <a:pt x="134" y="662"/>
                    <a:pt x="134" y="662"/>
                  </a:cubicBezTo>
                  <a:cubicBezTo>
                    <a:pt x="134" y="662"/>
                    <a:pt x="133" y="662"/>
                    <a:pt x="133" y="662"/>
                  </a:cubicBezTo>
                  <a:cubicBezTo>
                    <a:pt x="133" y="662"/>
                    <a:pt x="133" y="661"/>
                    <a:pt x="132" y="661"/>
                  </a:cubicBezTo>
                  <a:cubicBezTo>
                    <a:pt x="132" y="662"/>
                    <a:pt x="132" y="661"/>
                    <a:pt x="131" y="662"/>
                  </a:cubicBezTo>
                  <a:cubicBezTo>
                    <a:pt x="130" y="663"/>
                    <a:pt x="130" y="663"/>
                    <a:pt x="130" y="663"/>
                  </a:cubicBezTo>
                  <a:cubicBezTo>
                    <a:pt x="130" y="663"/>
                    <a:pt x="130" y="662"/>
                    <a:pt x="129" y="663"/>
                  </a:cubicBezTo>
                  <a:cubicBezTo>
                    <a:pt x="128" y="664"/>
                    <a:pt x="128" y="664"/>
                    <a:pt x="128" y="664"/>
                  </a:cubicBezTo>
                  <a:cubicBezTo>
                    <a:pt x="128" y="665"/>
                    <a:pt x="128" y="665"/>
                    <a:pt x="128" y="665"/>
                  </a:cubicBezTo>
                  <a:cubicBezTo>
                    <a:pt x="128" y="665"/>
                    <a:pt x="127" y="666"/>
                    <a:pt x="127" y="666"/>
                  </a:cubicBezTo>
                  <a:cubicBezTo>
                    <a:pt x="128" y="667"/>
                    <a:pt x="127" y="668"/>
                    <a:pt x="127" y="668"/>
                  </a:cubicBezTo>
                  <a:cubicBezTo>
                    <a:pt x="127" y="668"/>
                    <a:pt x="126" y="668"/>
                    <a:pt x="126" y="668"/>
                  </a:cubicBezTo>
                  <a:cubicBezTo>
                    <a:pt x="126" y="669"/>
                    <a:pt x="127" y="669"/>
                    <a:pt x="126" y="670"/>
                  </a:cubicBezTo>
                  <a:cubicBezTo>
                    <a:pt x="126" y="670"/>
                    <a:pt x="124" y="671"/>
                    <a:pt x="123" y="670"/>
                  </a:cubicBezTo>
                  <a:cubicBezTo>
                    <a:pt x="123" y="670"/>
                    <a:pt x="123" y="670"/>
                    <a:pt x="122" y="669"/>
                  </a:cubicBezTo>
                  <a:cubicBezTo>
                    <a:pt x="121" y="668"/>
                    <a:pt x="122" y="668"/>
                    <a:pt x="121" y="668"/>
                  </a:cubicBezTo>
                  <a:cubicBezTo>
                    <a:pt x="121" y="668"/>
                    <a:pt x="121" y="668"/>
                    <a:pt x="120" y="668"/>
                  </a:cubicBezTo>
                  <a:cubicBezTo>
                    <a:pt x="119" y="668"/>
                    <a:pt x="119" y="669"/>
                    <a:pt x="119" y="668"/>
                  </a:cubicBezTo>
                  <a:cubicBezTo>
                    <a:pt x="118" y="668"/>
                    <a:pt x="117" y="668"/>
                    <a:pt x="117" y="668"/>
                  </a:cubicBezTo>
                  <a:cubicBezTo>
                    <a:pt x="117" y="667"/>
                    <a:pt x="116" y="668"/>
                    <a:pt x="116" y="667"/>
                  </a:cubicBezTo>
                  <a:cubicBezTo>
                    <a:pt x="116" y="667"/>
                    <a:pt x="116" y="667"/>
                    <a:pt x="116" y="666"/>
                  </a:cubicBezTo>
                  <a:cubicBezTo>
                    <a:pt x="116" y="666"/>
                    <a:pt x="115" y="667"/>
                    <a:pt x="115" y="667"/>
                  </a:cubicBezTo>
                  <a:cubicBezTo>
                    <a:pt x="114" y="666"/>
                    <a:pt x="114" y="667"/>
                    <a:pt x="114" y="666"/>
                  </a:cubicBezTo>
                  <a:cubicBezTo>
                    <a:pt x="114" y="666"/>
                    <a:pt x="114" y="665"/>
                    <a:pt x="113" y="666"/>
                  </a:cubicBezTo>
                  <a:cubicBezTo>
                    <a:pt x="113" y="666"/>
                    <a:pt x="112" y="666"/>
                    <a:pt x="112" y="666"/>
                  </a:cubicBezTo>
                  <a:cubicBezTo>
                    <a:pt x="112" y="665"/>
                    <a:pt x="112" y="665"/>
                    <a:pt x="112" y="665"/>
                  </a:cubicBezTo>
                  <a:cubicBezTo>
                    <a:pt x="111" y="664"/>
                    <a:pt x="112" y="664"/>
                    <a:pt x="111" y="664"/>
                  </a:cubicBezTo>
                  <a:cubicBezTo>
                    <a:pt x="110" y="665"/>
                    <a:pt x="110" y="665"/>
                    <a:pt x="110" y="665"/>
                  </a:cubicBezTo>
                  <a:cubicBezTo>
                    <a:pt x="110" y="664"/>
                    <a:pt x="110" y="664"/>
                    <a:pt x="109" y="664"/>
                  </a:cubicBezTo>
                  <a:cubicBezTo>
                    <a:pt x="109" y="664"/>
                    <a:pt x="109" y="665"/>
                    <a:pt x="109" y="664"/>
                  </a:cubicBezTo>
                  <a:cubicBezTo>
                    <a:pt x="108" y="663"/>
                    <a:pt x="107" y="664"/>
                    <a:pt x="108" y="663"/>
                  </a:cubicBezTo>
                  <a:cubicBezTo>
                    <a:pt x="108" y="663"/>
                    <a:pt x="107" y="663"/>
                    <a:pt x="108" y="663"/>
                  </a:cubicBezTo>
                  <a:cubicBezTo>
                    <a:pt x="108" y="662"/>
                    <a:pt x="107" y="662"/>
                    <a:pt x="107" y="662"/>
                  </a:cubicBezTo>
                  <a:cubicBezTo>
                    <a:pt x="107" y="662"/>
                    <a:pt x="106" y="663"/>
                    <a:pt x="106" y="663"/>
                  </a:cubicBezTo>
                  <a:cubicBezTo>
                    <a:pt x="106" y="663"/>
                    <a:pt x="105" y="663"/>
                    <a:pt x="105" y="663"/>
                  </a:cubicBezTo>
                  <a:cubicBezTo>
                    <a:pt x="104" y="662"/>
                    <a:pt x="104" y="662"/>
                    <a:pt x="104" y="662"/>
                  </a:cubicBezTo>
                  <a:cubicBezTo>
                    <a:pt x="103" y="662"/>
                    <a:pt x="103" y="662"/>
                    <a:pt x="103" y="661"/>
                  </a:cubicBezTo>
                  <a:cubicBezTo>
                    <a:pt x="103" y="661"/>
                    <a:pt x="103" y="661"/>
                    <a:pt x="102" y="661"/>
                  </a:cubicBezTo>
                  <a:cubicBezTo>
                    <a:pt x="102" y="661"/>
                    <a:pt x="102" y="661"/>
                    <a:pt x="102" y="661"/>
                  </a:cubicBezTo>
                  <a:cubicBezTo>
                    <a:pt x="101" y="661"/>
                    <a:pt x="101" y="662"/>
                    <a:pt x="101" y="661"/>
                  </a:cubicBezTo>
                  <a:cubicBezTo>
                    <a:pt x="100" y="661"/>
                    <a:pt x="100" y="661"/>
                    <a:pt x="100" y="661"/>
                  </a:cubicBezTo>
                  <a:cubicBezTo>
                    <a:pt x="99" y="661"/>
                    <a:pt x="99" y="661"/>
                    <a:pt x="99" y="661"/>
                  </a:cubicBezTo>
                  <a:cubicBezTo>
                    <a:pt x="99" y="661"/>
                    <a:pt x="98" y="661"/>
                    <a:pt x="98" y="661"/>
                  </a:cubicBezTo>
                  <a:cubicBezTo>
                    <a:pt x="97" y="661"/>
                    <a:pt x="97" y="660"/>
                    <a:pt x="97" y="661"/>
                  </a:cubicBezTo>
                  <a:cubicBezTo>
                    <a:pt x="97" y="662"/>
                    <a:pt x="97" y="662"/>
                    <a:pt x="97" y="662"/>
                  </a:cubicBezTo>
                  <a:cubicBezTo>
                    <a:pt x="96" y="661"/>
                    <a:pt x="96" y="661"/>
                    <a:pt x="96" y="660"/>
                  </a:cubicBezTo>
                  <a:cubicBezTo>
                    <a:pt x="96" y="660"/>
                    <a:pt x="95" y="660"/>
                    <a:pt x="95" y="660"/>
                  </a:cubicBezTo>
                  <a:cubicBezTo>
                    <a:pt x="95" y="660"/>
                    <a:pt x="94" y="660"/>
                    <a:pt x="94" y="660"/>
                  </a:cubicBezTo>
                  <a:cubicBezTo>
                    <a:pt x="94" y="661"/>
                    <a:pt x="94" y="661"/>
                    <a:pt x="94" y="661"/>
                  </a:cubicBezTo>
                  <a:cubicBezTo>
                    <a:pt x="94" y="662"/>
                    <a:pt x="94" y="663"/>
                    <a:pt x="94" y="663"/>
                  </a:cubicBezTo>
                  <a:cubicBezTo>
                    <a:pt x="94" y="662"/>
                    <a:pt x="93" y="662"/>
                    <a:pt x="93" y="662"/>
                  </a:cubicBezTo>
                  <a:cubicBezTo>
                    <a:pt x="92" y="662"/>
                    <a:pt x="92" y="662"/>
                    <a:pt x="92" y="662"/>
                  </a:cubicBezTo>
                  <a:cubicBezTo>
                    <a:pt x="91" y="663"/>
                    <a:pt x="91" y="663"/>
                    <a:pt x="91" y="663"/>
                  </a:cubicBezTo>
                  <a:cubicBezTo>
                    <a:pt x="91" y="663"/>
                    <a:pt x="91" y="662"/>
                    <a:pt x="91" y="663"/>
                  </a:cubicBezTo>
                  <a:cubicBezTo>
                    <a:pt x="91" y="664"/>
                    <a:pt x="91" y="664"/>
                    <a:pt x="91" y="664"/>
                  </a:cubicBezTo>
                  <a:cubicBezTo>
                    <a:pt x="91" y="664"/>
                    <a:pt x="89" y="665"/>
                    <a:pt x="89" y="665"/>
                  </a:cubicBezTo>
                  <a:cubicBezTo>
                    <a:pt x="89" y="665"/>
                    <a:pt x="87" y="665"/>
                    <a:pt x="87" y="665"/>
                  </a:cubicBezTo>
                  <a:cubicBezTo>
                    <a:pt x="87" y="665"/>
                    <a:pt x="87" y="664"/>
                    <a:pt x="87" y="665"/>
                  </a:cubicBezTo>
                  <a:cubicBezTo>
                    <a:pt x="86" y="665"/>
                    <a:pt x="86" y="666"/>
                    <a:pt x="86" y="666"/>
                  </a:cubicBezTo>
                  <a:cubicBezTo>
                    <a:pt x="86" y="666"/>
                    <a:pt x="87" y="666"/>
                    <a:pt x="87" y="666"/>
                  </a:cubicBezTo>
                  <a:cubicBezTo>
                    <a:pt x="87" y="667"/>
                    <a:pt x="86" y="667"/>
                    <a:pt x="86" y="667"/>
                  </a:cubicBezTo>
                  <a:cubicBezTo>
                    <a:pt x="86" y="667"/>
                    <a:pt x="85" y="667"/>
                    <a:pt x="86" y="668"/>
                  </a:cubicBezTo>
                  <a:cubicBezTo>
                    <a:pt x="86" y="668"/>
                    <a:pt x="86" y="669"/>
                    <a:pt x="86" y="669"/>
                  </a:cubicBezTo>
                  <a:cubicBezTo>
                    <a:pt x="85" y="670"/>
                    <a:pt x="85" y="670"/>
                    <a:pt x="85" y="670"/>
                  </a:cubicBezTo>
                  <a:cubicBezTo>
                    <a:pt x="84" y="670"/>
                    <a:pt x="84" y="670"/>
                    <a:pt x="84" y="670"/>
                  </a:cubicBezTo>
                  <a:cubicBezTo>
                    <a:pt x="84" y="670"/>
                    <a:pt x="84" y="670"/>
                    <a:pt x="84" y="670"/>
                  </a:cubicBezTo>
                  <a:cubicBezTo>
                    <a:pt x="83" y="670"/>
                    <a:pt x="83" y="670"/>
                    <a:pt x="83" y="670"/>
                  </a:cubicBezTo>
                  <a:cubicBezTo>
                    <a:pt x="83" y="671"/>
                    <a:pt x="84" y="672"/>
                    <a:pt x="84" y="672"/>
                  </a:cubicBezTo>
                  <a:cubicBezTo>
                    <a:pt x="84" y="672"/>
                    <a:pt x="84" y="672"/>
                    <a:pt x="83" y="672"/>
                  </a:cubicBezTo>
                  <a:cubicBezTo>
                    <a:pt x="83" y="672"/>
                    <a:pt x="82" y="673"/>
                    <a:pt x="82" y="673"/>
                  </a:cubicBezTo>
                  <a:cubicBezTo>
                    <a:pt x="81" y="673"/>
                    <a:pt x="81" y="673"/>
                    <a:pt x="81" y="673"/>
                  </a:cubicBezTo>
                  <a:cubicBezTo>
                    <a:pt x="81" y="673"/>
                    <a:pt x="81" y="674"/>
                    <a:pt x="81" y="674"/>
                  </a:cubicBezTo>
                  <a:cubicBezTo>
                    <a:pt x="81" y="675"/>
                    <a:pt x="80" y="676"/>
                    <a:pt x="80" y="676"/>
                  </a:cubicBezTo>
                  <a:cubicBezTo>
                    <a:pt x="79" y="676"/>
                    <a:pt x="79" y="676"/>
                    <a:pt x="79" y="676"/>
                  </a:cubicBezTo>
                  <a:cubicBezTo>
                    <a:pt x="79" y="676"/>
                    <a:pt x="78" y="676"/>
                    <a:pt x="77" y="676"/>
                  </a:cubicBezTo>
                  <a:cubicBezTo>
                    <a:pt x="77" y="676"/>
                    <a:pt x="76" y="676"/>
                    <a:pt x="76" y="675"/>
                  </a:cubicBezTo>
                  <a:cubicBezTo>
                    <a:pt x="75" y="675"/>
                    <a:pt x="76" y="675"/>
                    <a:pt x="75" y="675"/>
                  </a:cubicBezTo>
                  <a:cubicBezTo>
                    <a:pt x="74" y="674"/>
                    <a:pt x="74" y="675"/>
                    <a:pt x="74" y="674"/>
                  </a:cubicBezTo>
                  <a:cubicBezTo>
                    <a:pt x="74" y="673"/>
                    <a:pt x="74" y="674"/>
                    <a:pt x="74" y="673"/>
                  </a:cubicBezTo>
                  <a:cubicBezTo>
                    <a:pt x="75" y="672"/>
                    <a:pt x="75" y="673"/>
                    <a:pt x="74" y="672"/>
                  </a:cubicBezTo>
                  <a:cubicBezTo>
                    <a:pt x="74" y="671"/>
                    <a:pt x="73" y="671"/>
                    <a:pt x="73" y="671"/>
                  </a:cubicBezTo>
                  <a:cubicBezTo>
                    <a:pt x="73" y="670"/>
                    <a:pt x="73" y="669"/>
                    <a:pt x="73" y="669"/>
                  </a:cubicBezTo>
                  <a:cubicBezTo>
                    <a:pt x="73" y="668"/>
                    <a:pt x="73" y="668"/>
                    <a:pt x="73" y="668"/>
                  </a:cubicBezTo>
                  <a:cubicBezTo>
                    <a:pt x="73" y="668"/>
                    <a:pt x="74" y="669"/>
                    <a:pt x="74" y="668"/>
                  </a:cubicBezTo>
                  <a:cubicBezTo>
                    <a:pt x="74" y="667"/>
                    <a:pt x="73" y="667"/>
                    <a:pt x="73" y="667"/>
                  </a:cubicBezTo>
                  <a:cubicBezTo>
                    <a:pt x="73" y="666"/>
                    <a:pt x="72" y="665"/>
                    <a:pt x="72" y="665"/>
                  </a:cubicBezTo>
                  <a:cubicBezTo>
                    <a:pt x="71" y="665"/>
                    <a:pt x="71" y="665"/>
                    <a:pt x="71" y="665"/>
                  </a:cubicBezTo>
                  <a:cubicBezTo>
                    <a:pt x="71" y="665"/>
                    <a:pt x="71" y="664"/>
                    <a:pt x="70" y="664"/>
                  </a:cubicBezTo>
                  <a:cubicBezTo>
                    <a:pt x="70" y="663"/>
                    <a:pt x="70" y="664"/>
                    <a:pt x="69" y="663"/>
                  </a:cubicBezTo>
                  <a:cubicBezTo>
                    <a:pt x="69" y="662"/>
                    <a:pt x="69" y="663"/>
                    <a:pt x="69" y="662"/>
                  </a:cubicBezTo>
                  <a:cubicBezTo>
                    <a:pt x="68" y="662"/>
                    <a:pt x="68" y="662"/>
                    <a:pt x="68" y="661"/>
                  </a:cubicBezTo>
                  <a:cubicBezTo>
                    <a:pt x="68" y="660"/>
                    <a:pt x="68" y="660"/>
                    <a:pt x="68" y="660"/>
                  </a:cubicBezTo>
                  <a:cubicBezTo>
                    <a:pt x="67" y="660"/>
                    <a:pt x="67" y="660"/>
                    <a:pt x="66" y="660"/>
                  </a:cubicBezTo>
                  <a:cubicBezTo>
                    <a:pt x="66" y="660"/>
                    <a:pt x="66" y="660"/>
                    <a:pt x="65" y="660"/>
                  </a:cubicBezTo>
                  <a:cubicBezTo>
                    <a:pt x="64" y="660"/>
                    <a:pt x="64" y="660"/>
                    <a:pt x="64" y="660"/>
                  </a:cubicBezTo>
                  <a:cubicBezTo>
                    <a:pt x="64" y="660"/>
                    <a:pt x="63" y="660"/>
                    <a:pt x="63" y="660"/>
                  </a:cubicBezTo>
                  <a:cubicBezTo>
                    <a:pt x="63" y="660"/>
                    <a:pt x="62" y="660"/>
                    <a:pt x="62" y="660"/>
                  </a:cubicBezTo>
                  <a:cubicBezTo>
                    <a:pt x="62" y="660"/>
                    <a:pt x="62" y="661"/>
                    <a:pt x="61" y="660"/>
                  </a:cubicBezTo>
                  <a:cubicBezTo>
                    <a:pt x="61" y="660"/>
                    <a:pt x="60" y="660"/>
                    <a:pt x="60" y="661"/>
                  </a:cubicBezTo>
                  <a:cubicBezTo>
                    <a:pt x="60" y="661"/>
                    <a:pt x="60" y="662"/>
                    <a:pt x="60" y="662"/>
                  </a:cubicBezTo>
                  <a:cubicBezTo>
                    <a:pt x="60" y="663"/>
                    <a:pt x="60" y="663"/>
                    <a:pt x="60" y="663"/>
                  </a:cubicBezTo>
                  <a:cubicBezTo>
                    <a:pt x="60" y="663"/>
                    <a:pt x="60" y="663"/>
                    <a:pt x="60" y="663"/>
                  </a:cubicBezTo>
                  <a:cubicBezTo>
                    <a:pt x="60" y="664"/>
                    <a:pt x="59" y="664"/>
                    <a:pt x="59" y="664"/>
                  </a:cubicBezTo>
                  <a:cubicBezTo>
                    <a:pt x="58" y="665"/>
                    <a:pt x="58" y="665"/>
                    <a:pt x="58" y="665"/>
                  </a:cubicBezTo>
                  <a:cubicBezTo>
                    <a:pt x="58" y="665"/>
                    <a:pt x="59" y="665"/>
                    <a:pt x="58" y="666"/>
                  </a:cubicBezTo>
                  <a:cubicBezTo>
                    <a:pt x="56" y="667"/>
                    <a:pt x="56" y="667"/>
                    <a:pt x="56" y="667"/>
                  </a:cubicBezTo>
                  <a:cubicBezTo>
                    <a:pt x="56" y="668"/>
                    <a:pt x="56" y="668"/>
                    <a:pt x="56" y="668"/>
                  </a:cubicBezTo>
                  <a:cubicBezTo>
                    <a:pt x="56" y="669"/>
                    <a:pt x="56" y="668"/>
                    <a:pt x="55" y="669"/>
                  </a:cubicBezTo>
                  <a:cubicBezTo>
                    <a:pt x="55" y="670"/>
                    <a:pt x="54" y="670"/>
                    <a:pt x="54" y="670"/>
                  </a:cubicBezTo>
                  <a:cubicBezTo>
                    <a:pt x="54" y="670"/>
                    <a:pt x="54" y="670"/>
                    <a:pt x="53" y="670"/>
                  </a:cubicBezTo>
                  <a:cubicBezTo>
                    <a:pt x="52" y="670"/>
                    <a:pt x="52" y="670"/>
                    <a:pt x="52" y="670"/>
                  </a:cubicBezTo>
                  <a:cubicBezTo>
                    <a:pt x="52" y="671"/>
                    <a:pt x="51" y="671"/>
                    <a:pt x="51" y="671"/>
                  </a:cubicBezTo>
                  <a:cubicBezTo>
                    <a:pt x="50" y="671"/>
                    <a:pt x="50" y="671"/>
                    <a:pt x="49" y="671"/>
                  </a:cubicBezTo>
                  <a:cubicBezTo>
                    <a:pt x="49" y="670"/>
                    <a:pt x="49" y="670"/>
                    <a:pt x="48" y="670"/>
                  </a:cubicBezTo>
                  <a:cubicBezTo>
                    <a:pt x="47" y="669"/>
                    <a:pt x="47" y="670"/>
                    <a:pt x="47" y="669"/>
                  </a:cubicBezTo>
                  <a:cubicBezTo>
                    <a:pt x="46" y="669"/>
                    <a:pt x="46" y="669"/>
                    <a:pt x="46" y="668"/>
                  </a:cubicBezTo>
                  <a:cubicBezTo>
                    <a:pt x="45" y="667"/>
                    <a:pt x="45" y="667"/>
                    <a:pt x="45" y="667"/>
                  </a:cubicBezTo>
                  <a:cubicBezTo>
                    <a:pt x="45" y="666"/>
                    <a:pt x="46" y="667"/>
                    <a:pt x="45" y="666"/>
                  </a:cubicBezTo>
                  <a:cubicBezTo>
                    <a:pt x="45" y="665"/>
                    <a:pt x="44" y="666"/>
                    <a:pt x="44" y="666"/>
                  </a:cubicBezTo>
                  <a:cubicBezTo>
                    <a:pt x="43" y="666"/>
                    <a:pt x="42" y="666"/>
                    <a:pt x="42" y="665"/>
                  </a:cubicBezTo>
                  <a:cubicBezTo>
                    <a:pt x="41" y="665"/>
                    <a:pt x="41" y="665"/>
                    <a:pt x="41" y="664"/>
                  </a:cubicBezTo>
                  <a:cubicBezTo>
                    <a:pt x="40" y="664"/>
                    <a:pt x="40" y="664"/>
                    <a:pt x="40" y="663"/>
                  </a:cubicBezTo>
                  <a:cubicBezTo>
                    <a:pt x="39" y="663"/>
                    <a:pt x="39" y="662"/>
                    <a:pt x="39" y="661"/>
                  </a:cubicBezTo>
                  <a:cubicBezTo>
                    <a:pt x="39" y="660"/>
                    <a:pt x="38" y="660"/>
                    <a:pt x="39" y="660"/>
                  </a:cubicBezTo>
                  <a:cubicBezTo>
                    <a:pt x="40" y="659"/>
                    <a:pt x="39" y="659"/>
                    <a:pt x="40" y="659"/>
                  </a:cubicBezTo>
                  <a:cubicBezTo>
                    <a:pt x="41" y="659"/>
                    <a:pt x="41" y="659"/>
                    <a:pt x="41" y="658"/>
                  </a:cubicBezTo>
                  <a:cubicBezTo>
                    <a:pt x="41" y="657"/>
                    <a:pt x="41" y="657"/>
                    <a:pt x="41" y="657"/>
                  </a:cubicBezTo>
                  <a:cubicBezTo>
                    <a:pt x="41" y="656"/>
                    <a:pt x="43" y="656"/>
                    <a:pt x="43" y="656"/>
                  </a:cubicBezTo>
                  <a:cubicBezTo>
                    <a:pt x="43" y="656"/>
                    <a:pt x="43" y="655"/>
                    <a:pt x="43" y="655"/>
                  </a:cubicBezTo>
                  <a:cubicBezTo>
                    <a:pt x="42" y="654"/>
                    <a:pt x="42" y="654"/>
                    <a:pt x="41" y="654"/>
                  </a:cubicBezTo>
                  <a:cubicBezTo>
                    <a:pt x="41" y="653"/>
                    <a:pt x="41" y="653"/>
                    <a:pt x="41" y="653"/>
                  </a:cubicBezTo>
                  <a:cubicBezTo>
                    <a:pt x="42" y="653"/>
                    <a:pt x="42" y="651"/>
                    <a:pt x="43" y="651"/>
                  </a:cubicBezTo>
                  <a:cubicBezTo>
                    <a:pt x="43" y="652"/>
                    <a:pt x="43" y="652"/>
                    <a:pt x="44" y="652"/>
                  </a:cubicBezTo>
                  <a:cubicBezTo>
                    <a:pt x="44" y="652"/>
                    <a:pt x="45" y="652"/>
                    <a:pt x="45" y="652"/>
                  </a:cubicBezTo>
                  <a:cubicBezTo>
                    <a:pt x="45" y="651"/>
                    <a:pt x="45" y="651"/>
                    <a:pt x="45" y="651"/>
                  </a:cubicBezTo>
                  <a:cubicBezTo>
                    <a:pt x="45" y="651"/>
                    <a:pt x="45" y="650"/>
                    <a:pt x="45" y="650"/>
                  </a:cubicBezTo>
                  <a:cubicBezTo>
                    <a:pt x="45" y="650"/>
                    <a:pt x="45" y="649"/>
                    <a:pt x="45" y="649"/>
                  </a:cubicBezTo>
                  <a:cubicBezTo>
                    <a:pt x="45" y="649"/>
                    <a:pt x="44" y="649"/>
                    <a:pt x="45" y="649"/>
                  </a:cubicBezTo>
                  <a:cubicBezTo>
                    <a:pt x="45" y="648"/>
                    <a:pt x="45" y="648"/>
                    <a:pt x="46" y="648"/>
                  </a:cubicBezTo>
                  <a:cubicBezTo>
                    <a:pt x="46" y="648"/>
                    <a:pt x="46" y="648"/>
                    <a:pt x="46" y="648"/>
                  </a:cubicBezTo>
                  <a:cubicBezTo>
                    <a:pt x="46" y="647"/>
                    <a:pt x="45" y="647"/>
                    <a:pt x="45" y="646"/>
                  </a:cubicBezTo>
                  <a:cubicBezTo>
                    <a:pt x="45" y="646"/>
                    <a:pt x="45" y="645"/>
                    <a:pt x="45" y="646"/>
                  </a:cubicBezTo>
                  <a:cubicBezTo>
                    <a:pt x="45" y="646"/>
                    <a:pt x="45" y="647"/>
                    <a:pt x="45" y="647"/>
                  </a:cubicBezTo>
                  <a:cubicBezTo>
                    <a:pt x="45" y="647"/>
                    <a:pt x="44" y="647"/>
                    <a:pt x="44" y="646"/>
                  </a:cubicBezTo>
                  <a:cubicBezTo>
                    <a:pt x="44" y="645"/>
                    <a:pt x="44" y="645"/>
                    <a:pt x="44" y="645"/>
                  </a:cubicBezTo>
                  <a:cubicBezTo>
                    <a:pt x="43" y="645"/>
                    <a:pt x="43" y="645"/>
                    <a:pt x="43" y="645"/>
                  </a:cubicBezTo>
                  <a:cubicBezTo>
                    <a:pt x="43" y="645"/>
                    <a:pt x="43" y="645"/>
                    <a:pt x="42" y="645"/>
                  </a:cubicBezTo>
                  <a:cubicBezTo>
                    <a:pt x="42" y="645"/>
                    <a:pt x="42" y="645"/>
                    <a:pt x="42" y="645"/>
                  </a:cubicBezTo>
                  <a:cubicBezTo>
                    <a:pt x="41" y="644"/>
                    <a:pt x="41" y="644"/>
                    <a:pt x="41" y="644"/>
                  </a:cubicBezTo>
                  <a:cubicBezTo>
                    <a:pt x="41" y="644"/>
                    <a:pt x="41" y="644"/>
                    <a:pt x="41" y="643"/>
                  </a:cubicBezTo>
                  <a:cubicBezTo>
                    <a:pt x="41" y="643"/>
                    <a:pt x="41" y="643"/>
                    <a:pt x="41" y="643"/>
                  </a:cubicBezTo>
                  <a:cubicBezTo>
                    <a:pt x="42" y="643"/>
                    <a:pt x="42" y="643"/>
                    <a:pt x="43" y="643"/>
                  </a:cubicBezTo>
                  <a:cubicBezTo>
                    <a:pt x="43" y="642"/>
                    <a:pt x="43" y="642"/>
                    <a:pt x="43" y="642"/>
                  </a:cubicBezTo>
                  <a:cubicBezTo>
                    <a:pt x="43" y="641"/>
                    <a:pt x="42" y="642"/>
                    <a:pt x="42" y="641"/>
                  </a:cubicBezTo>
                  <a:cubicBezTo>
                    <a:pt x="42" y="641"/>
                    <a:pt x="42" y="641"/>
                    <a:pt x="43" y="641"/>
                  </a:cubicBezTo>
                  <a:cubicBezTo>
                    <a:pt x="43" y="640"/>
                    <a:pt x="43" y="640"/>
                    <a:pt x="43" y="640"/>
                  </a:cubicBezTo>
                  <a:cubicBezTo>
                    <a:pt x="43" y="639"/>
                    <a:pt x="43" y="639"/>
                    <a:pt x="43" y="639"/>
                  </a:cubicBezTo>
                  <a:cubicBezTo>
                    <a:pt x="43" y="639"/>
                    <a:pt x="43" y="638"/>
                    <a:pt x="43" y="638"/>
                  </a:cubicBezTo>
                  <a:cubicBezTo>
                    <a:pt x="42" y="638"/>
                    <a:pt x="41" y="639"/>
                    <a:pt x="41" y="638"/>
                  </a:cubicBezTo>
                  <a:cubicBezTo>
                    <a:pt x="41" y="638"/>
                    <a:pt x="41" y="637"/>
                    <a:pt x="41" y="637"/>
                  </a:cubicBezTo>
                  <a:cubicBezTo>
                    <a:pt x="42" y="636"/>
                    <a:pt x="41" y="637"/>
                    <a:pt x="42" y="636"/>
                  </a:cubicBezTo>
                  <a:cubicBezTo>
                    <a:pt x="43" y="635"/>
                    <a:pt x="42" y="634"/>
                    <a:pt x="42" y="634"/>
                  </a:cubicBezTo>
                  <a:cubicBezTo>
                    <a:pt x="43" y="635"/>
                    <a:pt x="43" y="634"/>
                    <a:pt x="44" y="635"/>
                  </a:cubicBezTo>
                  <a:cubicBezTo>
                    <a:pt x="44" y="635"/>
                    <a:pt x="44" y="635"/>
                    <a:pt x="45" y="635"/>
                  </a:cubicBezTo>
                  <a:cubicBezTo>
                    <a:pt x="45" y="634"/>
                    <a:pt x="45" y="634"/>
                    <a:pt x="44" y="634"/>
                  </a:cubicBezTo>
                  <a:cubicBezTo>
                    <a:pt x="44" y="633"/>
                    <a:pt x="43" y="633"/>
                    <a:pt x="44" y="633"/>
                  </a:cubicBezTo>
                  <a:cubicBezTo>
                    <a:pt x="44" y="633"/>
                    <a:pt x="44" y="633"/>
                    <a:pt x="44" y="632"/>
                  </a:cubicBezTo>
                  <a:cubicBezTo>
                    <a:pt x="44" y="632"/>
                    <a:pt x="44" y="631"/>
                    <a:pt x="44" y="631"/>
                  </a:cubicBezTo>
                  <a:cubicBezTo>
                    <a:pt x="44" y="630"/>
                    <a:pt x="44" y="630"/>
                    <a:pt x="44" y="630"/>
                  </a:cubicBezTo>
                  <a:cubicBezTo>
                    <a:pt x="44" y="630"/>
                    <a:pt x="44" y="630"/>
                    <a:pt x="44" y="630"/>
                  </a:cubicBezTo>
                  <a:cubicBezTo>
                    <a:pt x="44" y="630"/>
                    <a:pt x="43" y="630"/>
                    <a:pt x="43" y="629"/>
                  </a:cubicBezTo>
                  <a:cubicBezTo>
                    <a:pt x="43" y="628"/>
                    <a:pt x="43" y="629"/>
                    <a:pt x="44" y="628"/>
                  </a:cubicBezTo>
                  <a:cubicBezTo>
                    <a:pt x="44" y="628"/>
                    <a:pt x="44" y="628"/>
                    <a:pt x="44" y="627"/>
                  </a:cubicBezTo>
                  <a:cubicBezTo>
                    <a:pt x="43" y="627"/>
                    <a:pt x="43" y="626"/>
                    <a:pt x="44" y="626"/>
                  </a:cubicBezTo>
                  <a:cubicBezTo>
                    <a:pt x="44" y="626"/>
                    <a:pt x="44" y="625"/>
                    <a:pt x="44" y="625"/>
                  </a:cubicBezTo>
                  <a:cubicBezTo>
                    <a:pt x="44" y="625"/>
                    <a:pt x="43" y="626"/>
                    <a:pt x="44" y="625"/>
                  </a:cubicBezTo>
                  <a:cubicBezTo>
                    <a:pt x="44" y="625"/>
                    <a:pt x="45" y="624"/>
                    <a:pt x="45" y="624"/>
                  </a:cubicBezTo>
                  <a:cubicBezTo>
                    <a:pt x="46" y="624"/>
                    <a:pt x="46" y="625"/>
                    <a:pt x="46" y="624"/>
                  </a:cubicBezTo>
                  <a:cubicBezTo>
                    <a:pt x="46" y="624"/>
                    <a:pt x="46" y="623"/>
                    <a:pt x="46" y="623"/>
                  </a:cubicBezTo>
                  <a:cubicBezTo>
                    <a:pt x="46" y="622"/>
                    <a:pt x="45" y="622"/>
                    <a:pt x="45" y="622"/>
                  </a:cubicBezTo>
                  <a:cubicBezTo>
                    <a:pt x="45" y="622"/>
                    <a:pt x="44" y="621"/>
                    <a:pt x="44" y="622"/>
                  </a:cubicBezTo>
                  <a:cubicBezTo>
                    <a:pt x="44" y="622"/>
                    <a:pt x="45" y="623"/>
                    <a:pt x="44" y="623"/>
                  </a:cubicBezTo>
                  <a:cubicBezTo>
                    <a:pt x="44" y="623"/>
                    <a:pt x="43" y="623"/>
                    <a:pt x="43" y="623"/>
                  </a:cubicBezTo>
                  <a:cubicBezTo>
                    <a:pt x="43" y="622"/>
                    <a:pt x="43" y="622"/>
                    <a:pt x="43" y="621"/>
                  </a:cubicBezTo>
                  <a:cubicBezTo>
                    <a:pt x="43" y="621"/>
                    <a:pt x="43" y="621"/>
                    <a:pt x="43" y="620"/>
                  </a:cubicBezTo>
                  <a:cubicBezTo>
                    <a:pt x="43" y="619"/>
                    <a:pt x="42" y="619"/>
                    <a:pt x="42" y="619"/>
                  </a:cubicBezTo>
                  <a:cubicBezTo>
                    <a:pt x="42" y="619"/>
                    <a:pt x="41" y="619"/>
                    <a:pt x="42" y="619"/>
                  </a:cubicBezTo>
                  <a:cubicBezTo>
                    <a:pt x="42" y="618"/>
                    <a:pt x="42" y="617"/>
                    <a:pt x="42" y="617"/>
                  </a:cubicBezTo>
                  <a:cubicBezTo>
                    <a:pt x="42" y="617"/>
                    <a:pt x="42" y="617"/>
                    <a:pt x="42" y="617"/>
                  </a:cubicBezTo>
                  <a:cubicBezTo>
                    <a:pt x="42" y="616"/>
                    <a:pt x="42" y="616"/>
                    <a:pt x="41" y="616"/>
                  </a:cubicBezTo>
                  <a:cubicBezTo>
                    <a:pt x="41" y="616"/>
                    <a:pt x="41" y="617"/>
                    <a:pt x="40" y="616"/>
                  </a:cubicBezTo>
                  <a:cubicBezTo>
                    <a:pt x="40" y="616"/>
                    <a:pt x="40" y="616"/>
                    <a:pt x="39" y="616"/>
                  </a:cubicBezTo>
                  <a:cubicBezTo>
                    <a:pt x="39" y="615"/>
                    <a:pt x="39" y="615"/>
                    <a:pt x="39" y="614"/>
                  </a:cubicBezTo>
                  <a:cubicBezTo>
                    <a:pt x="38" y="614"/>
                    <a:pt x="38" y="614"/>
                    <a:pt x="38" y="614"/>
                  </a:cubicBezTo>
                  <a:cubicBezTo>
                    <a:pt x="38" y="613"/>
                    <a:pt x="38" y="613"/>
                    <a:pt x="38" y="613"/>
                  </a:cubicBezTo>
                  <a:cubicBezTo>
                    <a:pt x="38" y="612"/>
                    <a:pt x="39" y="612"/>
                    <a:pt x="39" y="612"/>
                  </a:cubicBezTo>
                  <a:cubicBezTo>
                    <a:pt x="38" y="612"/>
                    <a:pt x="38" y="612"/>
                    <a:pt x="38" y="612"/>
                  </a:cubicBezTo>
                  <a:cubicBezTo>
                    <a:pt x="38" y="612"/>
                    <a:pt x="37" y="612"/>
                    <a:pt x="37" y="611"/>
                  </a:cubicBezTo>
                  <a:cubicBezTo>
                    <a:pt x="37" y="610"/>
                    <a:pt x="37" y="610"/>
                    <a:pt x="37" y="609"/>
                  </a:cubicBezTo>
                  <a:cubicBezTo>
                    <a:pt x="37" y="609"/>
                    <a:pt x="37" y="609"/>
                    <a:pt x="37" y="608"/>
                  </a:cubicBezTo>
                  <a:cubicBezTo>
                    <a:pt x="37" y="608"/>
                    <a:pt x="36" y="607"/>
                    <a:pt x="36" y="607"/>
                  </a:cubicBezTo>
                  <a:cubicBezTo>
                    <a:pt x="36" y="607"/>
                    <a:pt x="36" y="607"/>
                    <a:pt x="36" y="607"/>
                  </a:cubicBezTo>
                  <a:cubicBezTo>
                    <a:pt x="35" y="606"/>
                    <a:pt x="34" y="606"/>
                    <a:pt x="34" y="606"/>
                  </a:cubicBezTo>
                  <a:cubicBezTo>
                    <a:pt x="34" y="605"/>
                    <a:pt x="34" y="605"/>
                    <a:pt x="34" y="604"/>
                  </a:cubicBezTo>
                  <a:cubicBezTo>
                    <a:pt x="34" y="603"/>
                    <a:pt x="34" y="602"/>
                    <a:pt x="33" y="603"/>
                  </a:cubicBezTo>
                  <a:cubicBezTo>
                    <a:pt x="33" y="603"/>
                    <a:pt x="32" y="603"/>
                    <a:pt x="32" y="603"/>
                  </a:cubicBezTo>
                  <a:cubicBezTo>
                    <a:pt x="32" y="603"/>
                    <a:pt x="32" y="603"/>
                    <a:pt x="32" y="603"/>
                  </a:cubicBezTo>
                  <a:cubicBezTo>
                    <a:pt x="32" y="602"/>
                    <a:pt x="33" y="602"/>
                    <a:pt x="32" y="602"/>
                  </a:cubicBezTo>
                  <a:cubicBezTo>
                    <a:pt x="31" y="602"/>
                    <a:pt x="31" y="602"/>
                    <a:pt x="31" y="602"/>
                  </a:cubicBezTo>
                  <a:cubicBezTo>
                    <a:pt x="30" y="602"/>
                    <a:pt x="30" y="602"/>
                    <a:pt x="29" y="601"/>
                  </a:cubicBezTo>
                  <a:cubicBezTo>
                    <a:pt x="29" y="601"/>
                    <a:pt x="29" y="601"/>
                    <a:pt x="29" y="601"/>
                  </a:cubicBezTo>
                  <a:cubicBezTo>
                    <a:pt x="28" y="600"/>
                    <a:pt x="28" y="599"/>
                    <a:pt x="27" y="600"/>
                  </a:cubicBezTo>
                  <a:cubicBezTo>
                    <a:pt x="27" y="601"/>
                    <a:pt x="27" y="601"/>
                    <a:pt x="27" y="602"/>
                  </a:cubicBezTo>
                  <a:cubicBezTo>
                    <a:pt x="27" y="602"/>
                    <a:pt x="26" y="603"/>
                    <a:pt x="26" y="603"/>
                  </a:cubicBezTo>
                  <a:cubicBezTo>
                    <a:pt x="25" y="603"/>
                    <a:pt x="25" y="605"/>
                    <a:pt x="25" y="605"/>
                  </a:cubicBezTo>
                  <a:cubicBezTo>
                    <a:pt x="24" y="605"/>
                    <a:pt x="23" y="604"/>
                    <a:pt x="23" y="605"/>
                  </a:cubicBezTo>
                  <a:cubicBezTo>
                    <a:pt x="23" y="606"/>
                    <a:pt x="22" y="606"/>
                    <a:pt x="22" y="605"/>
                  </a:cubicBezTo>
                  <a:cubicBezTo>
                    <a:pt x="22" y="605"/>
                    <a:pt x="23" y="605"/>
                    <a:pt x="22" y="604"/>
                  </a:cubicBezTo>
                  <a:cubicBezTo>
                    <a:pt x="22" y="603"/>
                    <a:pt x="21" y="603"/>
                    <a:pt x="21" y="603"/>
                  </a:cubicBezTo>
                  <a:cubicBezTo>
                    <a:pt x="20" y="602"/>
                    <a:pt x="20" y="602"/>
                    <a:pt x="20" y="602"/>
                  </a:cubicBezTo>
                  <a:cubicBezTo>
                    <a:pt x="20" y="602"/>
                    <a:pt x="20" y="601"/>
                    <a:pt x="21" y="601"/>
                  </a:cubicBezTo>
                  <a:cubicBezTo>
                    <a:pt x="21" y="600"/>
                    <a:pt x="21" y="600"/>
                    <a:pt x="21" y="599"/>
                  </a:cubicBezTo>
                  <a:cubicBezTo>
                    <a:pt x="21" y="599"/>
                    <a:pt x="21" y="598"/>
                    <a:pt x="21" y="598"/>
                  </a:cubicBezTo>
                  <a:cubicBezTo>
                    <a:pt x="21" y="597"/>
                    <a:pt x="19" y="597"/>
                    <a:pt x="19" y="597"/>
                  </a:cubicBezTo>
                  <a:cubicBezTo>
                    <a:pt x="19" y="597"/>
                    <a:pt x="18" y="596"/>
                    <a:pt x="18" y="595"/>
                  </a:cubicBezTo>
                  <a:cubicBezTo>
                    <a:pt x="17" y="595"/>
                    <a:pt x="17" y="595"/>
                    <a:pt x="17" y="595"/>
                  </a:cubicBezTo>
                  <a:cubicBezTo>
                    <a:pt x="16" y="594"/>
                    <a:pt x="16" y="595"/>
                    <a:pt x="15" y="594"/>
                  </a:cubicBezTo>
                  <a:cubicBezTo>
                    <a:pt x="15" y="593"/>
                    <a:pt x="15" y="593"/>
                    <a:pt x="15" y="593"/>
                  </a:cubicBezTo>
                  <a:cubicBezTo>
                    <a:pt x="15" y="592"/>
                    <a:pt x="14" y="591"/>
                    <a:pt x="13" y="591"/>
                  </a:cubicBezTo>
                  <a:cubicBezTo>
                    <a:pt x="13" y="590"/>
                    <a:pt x="12" y="591"/>
                    <a:pt x="12" y="590"/>
                  </a:cubicBezTo>
                  <a:cubicBezTo>
                    <a:pt x="12" y="589"/>
                    <a:pt x="12" y="589"/>
                    <a:pt x="12" y="588"/>
                  </a:cubicBezTo>
                  <a:cubicBezTo>
                    <a:pt x="12" y="587"/>
                    <a:pt x="12" y="588"/>
                    <a:pt x="11" y="587"/>
                  </a:cubicBezTo>
                  <a:cubicBezTo>
                    <a:pt x="11" y="586"/>
                    <a:pt x="11" y="586"/>
                    <a:pt x="11" y="585"/>
                  </a:cubicBezTo>
                  <a:cubicBezTo>
                    <a:pt x="11" y="585"/>
                    <a:pt x="12" y="584"/>
                    <a:pt x="13" y="584"/>
                  </a:cubicBezTo>
                  <a:cubicBezTo>
                    <a:pt x="14" y="583"/>
                    <a:pt x="14" y="583"/>
                    <a:pt x="15" y="582"/>
                  </a:cubicBezTo>
                  <a:cubicBezTo>
                    <a:pt x="15" y="582"/>
                    <a:pt x="15" y="581"/>
                    <a:pt x="16" y="581"/>
                  </a:cubicBezTo>
                  <a:cubicBezTo>
                    <a:pt x="17" y="580"/>
                    <a:pt x="17" y="580"/>
                    <a:pt x="17" y="579"/>
                  </a:cubicBezTo>
                  <a:cubicBezTo>
                    <a:pt x="17" y="578"/>
                    <a:pt x="16" y="578"/>
                    <a:pt x="17" y="577"/>
                  </a:cubicBezTo>
                  <a:cubicBezTo>
                    <a:pt x="17" y="576"/>
                    <a:pt x="18" y="576"/>
                    <a:pt x="17" y="575"/>
                  </a:cubicBezTo>
                  <a:cubicBezTo>
                    <a:pt x="17" y="574"/>
                    <a:pt x="16" y="574"/>
                    <a:pt x="16" y="573"/>
                  </a:cubicBezTo>
                  <a:cubicBezTo>
                    <a:pt x="15" y="573"/>
                    <a:pt x="14" y="573"/>
                    <a:pt x="14" y="572"/>
                  </a:cubicBezTo>
                  <a:cubicBezTo>
                    <a:pt x="14" y="571"/>
                    <a:pt x="13" y="572"/>
                    <a:pt x="14" y="570"/>
                  </a:cubicBezTo>
                  <a:cubicBezTo>
                    <a:pt x="14" y="569"/>
                    <a:pt x="14" y="570"/>
                    <a:pt x="14" y="569"/>
                  </a:cubicBezTo>
                  <a:cubicBezTo>
                    <a:pt x="14" y="568"/>
                    <a:pt x="15" y="568"/>
                    <a:pt x="15" y="567"/>
                  </a:cubicBezTo>
                  <a:cubicBezTo>
                    <a:pt x="15" y="566"/>
                    <a:pt x="13" y="566"/>
                    <a:pt x="14" y="566"/>
                  </a:cubicBezTo>
                  <a:cubicBezTo>
                    <a:pt x="15" y="565"/>
                    <a:pt x="15" y="566"/>
                    <a:pt x="15" y="565"/>
                  </a:cubicBezTo>
                  <a:cubicBezTo>
                    <a:pt x="16" y="565"/>
                    <a:pt x="15" y="565"/>
                    <a:pt x="15" y="564"/>
                  </a:cubicBezTo>
                  <a:cubicBezTo>
                    <a:pt x="15" y="564"/>
                    <a:pt x="15" y="563"/>
                    <a:pt x="15" y="563"/>
                  </a:cubicBezTo>
                  <a:cubicBezTo>
                    <a:pt x="15" y="563"/>
                    <a:pt x="16" y="563"/>
                    <a:pt x="15" y="562"/>
                  </a:cubicBezTo>
                  <a:cubicBezTo>
                    <a:pt x="15" y="562"/>
                    <a:pt x="15" y="561"/>
                    <a:pt x="15" y="561"/>
                  </a:cubicBezTo>
                  <a:cubicBezTo>
                    <a:pt x="15" y="561"/>
                    <a:pt x="15" y="561"/>
                    <a:pt x="14" y="560"/>
                  </a:cubicBezTo>
                  <a:cubicBezTo>
                    <a:pt x="14" y="559"/>
                    <a:pt x="14" y="559"/>
                    <a:pt x="14" y="558"/>
                  </a:cubicBezTo>
                  <a:cubicBezTo>
                    <a:pt x="13" y="558"/>
                    <a:pt x="13" y="558"/>
                    <a:pt x="13" y="557"/>
                  </a:cubicBezTo>
                  <a:cubicBezTo>
                    <a:pt x="13" y="556"/>
                    <a:pt x="12" y="556"/>
                    <a:pt x="11" y="556"/>
                  </a:cubicBezTo>
                  <a:cubicBezTo>
                    <a:pt x="11" y="556"/>
                    <a:pt x="11" y="556"/>
                    <a:pt x="10" y="556"/>
                  </a:cubicBezTo>
                  <a:cubicBezTo>
                    <a:pt x="10" y="555"/>
                    <a:pt x="10" y="556"/>
                    <a:pt x="10" y="555"/>
                  </a:cubicBezTo>
                  <a:cubicBezTo>
                    <a:pt x="9" y="554"/>
                    <a:pt x="9" y="554"/>
                    <a:pt x="10" y="553"/>
                  </a:cubicBezTo>
                  <a:cubicBezTo>
                    <a:pt x="10" y="553"/>
                    <a:pt x="10" y="552"/>
                    <a:pt x="9" y="552"/>
                  </a:cubicBezTo>
                  <a:cubicBezTo>
                    <a:pt x="9" y="553"/>
                    <a:pt x="9" y="553"/>
                    <a:pt x="9" y="552"/>
                  </a:cubicBezTo>
                  <a:cubicBezTo>
                    <a:pt x="9" y="552"/>
                    <a:pt x="9" y="552"/>
                    <a:pt x="8" y="552"/>
                  </a:cubicBezTo>
                  <a:cubicBezTo>
                    <a:pt x="8" y="551"/>
                    <a:pt x="8" y="551"/>
                    <a:pt x="8" y="551"/>
                  </a:cubicBezTo>
                  <a:cubicBezTo>
                    <a:pt x="7" y="552"/>
                    <a:pt x="7" y="552"/>
                    <a:pt x="7" y="552"/>
                  </a:cubicBezTo>
                  <a:cubicBezTo>
                    <a:pt x="6" y="551"/>
                    <a:pt x="6" y="551"/>
                    <a:pt x="6" y="551"/>
                  </a:cubicBezTo>
                  <a:cubicBezTo>
                    <a:pt x="5" y="551"/>
                    <a:pt x="5" y="551"/>
                    <a:pt x="5" y="551"/>
                  </a:cubicBezTo>
                  <a:cubicBezTo>
                    <a:pt x="4" y="550"/>
                    <a:pt x="5" y="550"/>
                    <a:pt x="4" y="550"/>
                  </a:cubicBezTo>
                  <a:cubicBezTo>
                    <a:pt x="4" y="549"/>
                    <a:pt x="4" y="549"/>
                    <a:pt x="5" y="549"/>
                  </a:cubicBezTo>
                  <a:cubicBezTo>
                    <a:pt x="5" y="548"/>
                    <a:pt x="5" y="548"/>
                    <a:pt x="5" y="548"/>
                  </a:cubicBezTo>
                  <a:cubicBezTo>
                    <a:pt x="4" y="548"/>
                    <a:pt x="4" y="548"/>
                    <a:pt x="4" y="547"/>
                  </a:cubicBezTo>
                  <a:cubicBezTo>
                    <a:pt x="4" y="547"/>
                    <a:pt x="5" y="547"/>
                    <a:pt x="4" y="547"/>
                  </a:cubicBezTo>
                  <a:cubicBezTo>
                    <a:pt x="4" y="546"/>
                    <a:pt x="3" y="546"/>
                    <a:pt x="3" y="545"/>
                  </a:cubicBezTo>
                  <a:cubicBezTo>
                    <a:pt x="4" y="544"/>
                    <a:pt x="4" y="544"/>
                    <a:pt x="4" y="544"/>
                  </a:cubicBezTo>
                  <a:cubicBezTo>
                    <a:pt x="4" y="543"/>
                    <a:pt x="3" y="543"/>
                    <a:pt x="4" y="543"/>
                  </a:cubicBezTo>
                  <a:cubicBezTo>
                    <a:pt x="5" y="543"/>
                    <a:pt x="6" y="543"/>
                    <a:pt x="6" y="543"/>
                  </a:cubicBezTo>
                  <a:cubicBezTo>
                    <a:pt x="6" y="542"/>
                    <a:pt x="6" y="542"/>
                    <a:pt x="6" y="541"/>
                  </a:cubicBezTo>
                  <a:cubicBezTo>
                    <a:pt x="6" y="541"/>
                    <a:pt x="5" y="540"/>
                    <a:pt x="6" y="540"/>
                  </a:cubicBezTo>
                  <a:cubicBezTo>
                    <a:pt x="7" y="540"/>
                    <a:pt x="7" y="540"/>
                    <a:pt x="7" y="539"/>
                  </a:cubicBezTo>
                  <a:cubicBezTo>
                    <a:pt x="7" y="539"/>
                    <a:pt x="8" y="538"/>
                    <a:pt x="7" y="538"/>
                  </a:cubicBezTo>
                  <a:cubicBezTo>
                    <a:pt x="7" y="538"/>
                    <a:pt x="6" y="538"/>
                    <a:pt x="6" y="538"/>
                  </a:cubicBezTo>
                  <a:cubicBezTo>
                    <a:pt x="6" y="537"/>
                    <a:pt x="7" y="537"/>
                    <a:pt x="7" y="537"/>
                  </a:cubicBezTo>
                  <a:cubicBezTo>
                    <a:pt x="7" y="537"/>
                    <a:pt x="6" y="536"/>
                    <a:pt x="6" y="536"/>
                  </a:cubicBezTo>
                  <a:cubicBezTo>
                    <a:pt x="5" y="536"/>
                    <a:pt x="4" y="536"/>
                    <a:pt x="4" y="536"/>
                  </a:cubicBezTo>
                  <a:cubicBezTo>
                    <a:pt x="4" y="535"/>
                    <a:pt x="4" y="534"/>
                    <a:pt x="4" y="534"/>
                  </a:cubicBezTo>
                  <a:cubicBezTo>
                    <a:pt x="4" y="534"/>
                    <a:pt x="0" y="531"/>
                    <a:pt x="1" y="532"/>
                  </a:cubicBezTo>
                  <a:cubicBezTo>
                    <a:pt x="2" y="533"/>
                    <a:pt x="3" y="533"/>
                    <a:pt x="5" y="533"/>
                  </a:cubicBezTo>
                  <a:cubicBezTo>
                    <a:pt x="6" y="534"/>
                    <a:pt x="5" y="533"/>
                    <a:pt x="6" y="532"/>
                  </a:cubicBezTo>
                  <a:cubicBezTo>
                    <a:pt x="7" y="531"/>
                    <a:pt x="7" y="532"/>
                    <a:pt x="7" y="532"/>
                  </a:cubicBezTo>
                  <a:cubicBezTo>
                    <a:pt x="8" y="533"/>
                    <a:pt x="8" y="533"/>
                    <a:pt x="9" y="534"/>
                  </a:cubicBezTo>
                  <a:cubicBezTo>
                    <a:pt x="11" y="535"/>
                    <a:pt x="12" y="535"/>
                    <a:pt x="12" y="535"/>
                  </a:cubicBezTo>
                  <a:cubicBezTo>
                    <a:pt x="13" y="534"/>
                    <a:pt x="12" y="534"/>
                    <a:pt x="12" y="532"/>
                  </a:cubicBezTo>
                  <a:cubicBezTo>
                    <a:pt x="12" y="531"/>
                    <a:pt x="13" y="532"/>
                    <a:pt x="14" y="532"/>
                  </a:cubicBezTo>
                  <a:cubicBezTo>
                    <a:pt x="15" y="532"/>
                    <a:pt x="15" y="532"/>
                    <a:pt x="16" y="532"/>
                  </a:cubicBezTo>
                  <a:cubicBezTo>
                    <a:pt x="17" y="532"/>
                    <a:pt x="17" y="532"/>
                    <a:pt x="17" y="531"/>
                  </a:cubicBezTo>
                  <a:cubicBezTo>
                    <a:pt x="17" y="530"/>
                    <a:pt x="17" y="530"/>
                    <a:pt x="18" y="529"/>
                  </a:cubicBezTo>
                  <a:cubicBezTo>
                    <a:pt x="18" y="529"/>
                    <a:pt x="18" y="530"/>
                    <a:pt x="19" y="530"/>
                  </a:cubicBezTo>
                  <a:cubicBezTo>
                    <a:pt x="20" y="530"/>
                    <a:pt x="19" y="530"/>
                    <a:pt x="20" y="528"/>
                  </a:cubicBezTo>
                  <a:cubicBezTo>
                    <a:pt x="21" y="527"/>
                    <a:pt x="21" y="528"/>
                    <a:pt x="22" y="528"/>
                  </a:cubicBezTo>
                  <a:cubicBezTo>
                    <a:pt x="23" y="527"/>
                    <a:pt x="22" y="527"/>
                    <a:pt x="23" y="526"/>
                  </a:cubicBezTo>
                  <a:cubicBezTo>
                    <a:pt x="23" y="525"/>
                    <a:pt x="23" y="526"/>
                    <a:pt x="24" y="526"/>
                  </a:cubicBezTo>
                  <a:cubicBezTo>
                    <a:pt x="25" y="526"/>
                    <a:pt x="24" y="525"/>
                    <a:pt x="23" y="525"/>
                  </a:cubicBezTo>
                  <a:cubicBezTo>
                    <a:pt x="23" y="525"/>
                    <a:pt x="23" y="523"/>
                    <a:pt x="24" y="522"/>
                  </a:cubicBezTo>
                  <a:cubicBezTo>
                    <a:pt x="24" y="521"/>
                    <a:pt x="24" y="520"/>
                    <a:pt x="25" y="519"/>
                  </a:cubicBezTo>
                  <a:cubicBezTo>
                    <a:pt x="25" y="518"/>
                    <a:pt x="24" y="519"/>
                    <a:pt x="23" y="518"/>
                  </a:cubicBezTo>
                  <a:cubicBezTo>
                    <a:pt x="23" y="518"/>
                    <a:pt x="23" y="518"/>
                    <a:pt x="22" y="518"/>
                  </a:cubicBezTo>
                  <a:cubicBezTo>
                    <a:pt x="21" y="518"/>
                    <a:pt x="22" y="518"/>
                    <a:pt x="22" y="517"/>
                  </a:cubicBezTo>
                  <a:cubicBezTo>
                    <a:pt x="23" y="516"/>
                    <a:pt x="22" y="517"/>
                    <a:pt x="22" y="516"/>
                  </a:cubicBezTo>
                  <a:cubicBezTo>
                    <a:pt x="21" y="515"/>
                    <a:pt x="22" y="515"/>
                    <a:pt x="23" y="514"/>
                  </a:cubicBezTo>
                  <a:cubicBezTo>
                    <a:pt x="24" y="513"/>
                    <a:pt x="24" y="513"/>
                    <a:pt x="23" y="513"/>
                  </a:cubicBezTo>
                  <a:cubicBezTo>
                    <a:pt x="23" y="512"/>
                    <a:pt x="22" y="512"/>
                    <a:pt x="22" y="512"/>
                  </a:cubicBezTo>
                  <a:cubicBezTo>
                    <a:pt x="21" y="511"/>
                    <a:pt x="22" y="511"/>
                    <a:pt x="23" y="510"/>
                  </a:cubicBezTo>
                  <a:cubicBezTo>
                    <a:pt x="24" y="509"/>
                    <a:pt x="24" y="510"/>
                    <a:pt x="24" y="509"/>
                  </a:cubicBezTo>
                  <a:cubicBezTo>
                    <a:pt x="24" y="508"/>
                    <a:pt x="24" y="508"/>
                    <a:pt x="24" y="507"/>
                  </a:cubicBezTo>
                  <a:cubicBezTo>
                    <a:pt x="24" y="506"/>
                    <a:pt x="24" y="506"/>
                    <a:pt x="24" y="505"/>
                  </a:cubicBezTo>
                  <a:cubicBezTo>
                    <a:pt x="24" y="504"/>
                    <a:pt x="25" y="504"/>
                    <a:pt x="25" y="504"/>
                  </a:cubicBezTo>
                  <a:cubicBezTo>
                    <a:pt x="26" y="504"/>
                    <a:pt x="26" y="501"/>
                    <a:pt x="27" y="500"/>
                  </a:cubicBezTo>
                  <a:cubicBezTo>
                    <a:pt x="28" y="499"/>
                    <a:pt x="27" y="499"/>
                    <a:pt x="27" y="497"/>
                  </a:cubicBezTo>
                  <a:cubicBezTo>
                    <a:pt x="27" y="496"/>
                    <a:pt x="27" y="497"/>
                    <a:pt x="28" y="496"/>
                  </a:cubicBezTo>
                  <a:cubicBezTo>
                    <a:pt x="30" y="495"/>
                    <a:pt x="29" y="495"/>
                    <a:pt x="28" y="494"/>
                  </a:cubicBezTo>
                  <a:cubicBezTo>
                    <a:pt x="28" y="494"/>
                    <a:pt x="28" y="494"/>
                    <a:pt x="30" y="493"/>
                  </a:cubicBezTo>
                  <a:cubicBezTo>
                    <a:pt x="31" y="493"/>
                    <a:pt x="31" y="493"/>
                    <a:pt x="32" y="494"/>
                  </a:cubicBezTo>
                  <a:cubicBezTo>
                    <a:pt x="32" y="494"/>
                    <a:pt x="32" y="494"/>
                    <a:pt x="33" y="494"/>
                  </a:cubicBezTo>
                  <a:cubicBezTo>
                    <a:pt x="34" y="494"/>
                    <a:pt x="35" y="493"/>
                    <a:pt x="36" y="492"/>
                  </a:cubicBezTo>
                  <a:cubicBezTo>
                    <a:pt x="36" y="491"/>
                    <a:pt x="36" y="491"/>
                    <a:pt x="37" y="491"/>
                  </a:cubicBezTo>
                  <a:cubicBezTo>
                    <a:pt x="38" y="491"/>
                    <a:pt x="37" y="491"/>
                    <a:pt x="38" y="490"/>
                  </a:cubicBezTo>
                  <a:cubicBezTo>
                    <a:pt x="39" y="490"/>
                    <a:pt x="39" y="490"/>
                    <a:pt x="39" y="489"/>
                  </a:cubicBezTo>
                  <a:cubicBezTo>
                    <a:pt x="38" y="488"/>
                    <a:pt x="38" y="488"/>
                    <a:pt x="39" y="488"/>
                  </a:cubicBezTo>
                  <a:cubicBezTo>
                    <a:pt x="39" y="488"/>
                    <a:pt x="39" y="488"/>
                    <a:pt x="40" y="488"/>
                  </a:cubicBezTo>
                  <a:cubicBezTo>
                    <a:pt x="41" y="489"/>
                    <a:pt x="42" y="488"/>
                    <a:pt x="43" y="489"/>
                  </a:cubicBezTo>
                  <a:cubicBezTo>
                    <a:pt x="44" y="490"/>
                    <a:pt x="43" y="489"/>
                    <a:pt x="44" y="490"/>
                  </a:cubicBezTo>
                  <a:cubicBezTo>
                    <a:pt x="44" y="491"/>
                    <a:pt x="44" y="491"/>
                    <a:pt x="45" y="492"/>
                  </a:cubicBezTo>
                  <a:cubicBezTo>
                    <a:pt x="46" y="492"/>
                    <a:pt x="45" y="492"/>
                    <a:pt x="45" y="493"/>
                  </a:cubicBezTo>
                  <a:cubicBezTo>
                    <a:pt x="45" y="494"/>
                    <a:pt x="46" y="494"/>
                    <a:pt x="47" y="495"/>
                  </a:cubicBezTo>
                  <a:cubicBezTo>
                    <a:pt x="48" y="496"/>
                    <a:pt x="49" y="496"/>
                    <a:pt x="49" y="497"/>
                  </a:cubicBezTo>
                  <a:cubicBezTo>
                    <a:pt x="50" y="499"/>
                    <a:pt x="50" y="499"/>
                    <a:pt x="51" y="500"/>
                  </a:cubicBezTo>
                  <a:cubicBezTo>
                    <a:pt x="52" y="501"/>
                    <a:pt x="52" y="500"/>
                    <a:pt x="54" y="500"/>
                  </a:cubicBezTo>
                  <a:cubicBezTo>
                    <a:pt x="55" y="501"/>
                    <a:pt x="55" y="502"/>
                    <a:pt x="55" y="503"/>
                  </a:cubicBezTo>
                  <a:cubicBezTo>
                    <a:pt x="56" y="504"/>
                    <a:pt x="57" y="504"/>
                    <a:pt x="58" y="505"/>
                  </a:cubicBezTo>
                  <a:cubicBezTo>
                    <a:pt x="59" y="506"/>
                    <a:pt x="59" y="506"/>
                    <a:pt x="60" y="507"/>
                  </a:cubicBezTo>
                  <a:cubicBezTo>
                    <a:pt x="61" y="507"/>
                    <a:pt x="62" y="508"/>
                    <a:pt x="63" y="509"/>
                  </a:cubicBezTo>
                  <a:cubicBezTo>
                    <a:pt x="65" y="510"/>
                    <a:pt x="64" y="510"/>
                    <a:pt x="64" y="512"/>
                  </a:cubicBezTo>
                  <a:cubicBezTo>
                    <a:pt x="65" y="513"/>
                    <a:pt x="65" y="512"/>
                    <a:pt x="66" y="513"/>
                  </a:cubicBezTo>
                  <a:cubicBezTo>
                    <a:pt x="67" y="513"/>
                    <a:pt x="67" y="513"/>
                    <a:pt x="67" y="514"/>
                  </a:cubicBezTo>
                  <a:cubicBezTo>
                    <a:pt x="68" y="514"/>
                    <a:pt x="68" y="514"/>
                    <a:pt x="68" y="515"/>
                  </a:cubicBezTo>
                  <a:cubicBezTo>
                    <a:pt x="69" y="516"/>
                    <a:pt x="69" y="514"/>
                    <a:pt x="69" y="513"/>
                  </a:cubicBezTo>
                  <a:cubicBezTo>
                    <a:pt x="69" y="512"/>
                    <a:pt x="69" y="512"/>
                    <a:pt x="69" y="512"/>
                  </a:cubicBezTo>
                  <a:cubicBezTo>
                    <a:pt x="69" y="511"/>
                    <a:pt x="69" y="511"/>
                    <a:pt x="70" y="510"/>
                  </a:cubicBezTo>
                  <a:cubicBezTo>
                    <a:pt x="70" y="509"/>
                    <a:pt x="70" y="510"/>
                    <a:pt x="71" y="510"/>
                  </a:cubicBezTo>
                  <a:cubicBezTo>
                    <a:pt x="72" y="509"/>
                    <a:pt x="72" y="509"/>
                    <a:pt x="72" y="508"/>
                  </a:cubicBezTo>
                  <a:cubicBezTo>
                    <a:pt x="72" y="507"/>
                    <a:pt x="72" y="508"/>
                    <a:pt x="71" y="507"/>
                  </a:cubicBezTo>
                  <a:cubicBezTo>
                    <a:pt x="70" y="506"/>
                    <a:pt x="72" y="507"/>
                    <a:pt x="72" y="506"/>
                  </a:cubicBezTo>
                  <a:cubicBezTo>
                    <a:pt x="72" y="505"/>
                    <a:pt x="72" y="505"/>
                    <a:pt x="73" y="505"/>
                  </a:cubicBezTo>
                  <a:cubicBezTo>
                    <a:pt x="73" y="505"/>
                    <a:pt x="74" y="505"/>
                    <a:pt x="74" y="505"/>
                  </a:cubicBezTo>
                  <a:cubicBezTo>
                    <a:pt x="74" y="504"/>
                    <a:pt x="74" y="504"/>
                    <a:pt x="75" y="504"/>
                  </a:cubicBezTo>
                  <a:cubicBezTo>
                    <a:pt x="76" y="503"/>
                    <a:pt x="76" y="503"/>
                    <a:pt x="77" y="502"/>
                  </a:cubicBezTo>
                  <a:cubicBezTo>
                    <a:pt x="77" y="502"/>
                    <a:pt x="77" y="501"/>
                    <a:pt x="77" y="500"/>
                  </a:cubicBezTo>
                  <a:cubicBezTo>
                    <a:pt x="76" y="499"/>
                    <a:pt x="76" y="500"/>
                    <a:pt x="77" y="499"/>
                  </a:cubicBezTo>
                  <a:cubicBezTo>
                    <a:pt x="77" y="498"/>
                    <a:pt x="77" y="499"/>
                    <a:pt x="78" y="499"/>
                  </a:cubicBezTo>
                  <a:cubicBezTo>
                    <a:pt x="78" y="499"/>
                    <a:pt x="79" y="499"/>
                    <a:pt x="80" y="499"/>
                  </a:cubicBezTo>
                  <a:cubicBezTo>
                    <a:pt x="80" y="499"/>
                    <a:pt x="82" y="499"/>
                    <a:pt x="82" y="499"/>
                  </a:cubicBezTo>
                  <a:cubicBezTo>
                    <a:pt x="83" y="499"/>
                    <a:pt x="83" y="499"/>
                    <a:pt x="83" y="499"/>
                  </a:cubicBezTo>
                  <a:cubicBezTo>
                    <a:pt x="83" y="499"/>
                    <a:pt x="83" y="499"/>
                    <a:pt x="84" y="499"/>
                  </a:cubicBezTo>
                  <a:cubicBezTo>
                    <a:pt x="84" y="499"/>
                    <a:pt x="84" y="498"/>
                    <a:pt x="85" y="498"/>
                  </a:cubicBezTo>
                  <a:cubicBezTo>
                    <a:pt x="86" y="498"/>
                    <a:pt x="86" y="498"/>
                    <a:pt x="87" y="498"/>
                  </a:cubicBezTo>
                  <a:cubicBezTo>
                    <a:pt x="88" y="497"/>
                    <a:pt x="87" y="498"/>
                    <a:pt x="88" y="498"/>
                  </a:cubicBezTo>
                  <a:cubicBezTo>
                    <a:pt x="90" y="499"/>
                    <a:pt x="90" y="498"/>
                    <a:pt x="91" y="499"/>
                  </a:cubicBezTo>
                  <a:cubicBezTo>
                    <a:pt x="92" y="500"/>
                    <a:pt x="91" y="499"/>
                    <a:pt x="92" y="498"/>
                  </a:cubicBezTo>
                  <a:cubicBezTo>
                    <a:pt x="92" y="497"/>
                    <a:pt x="93" y="498"/>
                    <a:pt x="94" y="499"/>
                  </a:cubicBezTo>
                  <a:cubicBezTo>
                    <a:pt x="94" y="499"/>
                    <a:pt x="95" y="499"/>
                    <a:pt x="96" y="499"/>
                  </a:cubicBezTo>
                  <a:cubicBezTo>
                    <a:pt x="97" y="498"/>
                    <a:pt x="96" y="498"/>
                    <a:pt x="97" y="499"/>
                  </a:cubicBezTo>
                  <a:cubicBezTo>
                    <a:pt x="98" y="499"/>
                    <a:pt x="98" y="499"/>
                    <a:pt x="99" y="500"/>
                  </a:cubicBezTo>
                  <a:cubicBezTo>
                    <a:pt x="100" y="500"/>
                    <a:pt x="100" y="499"/>
                    <a:pt x="101" y="499"/>
                  </a:cubicBezTo>
                  <a:cubicBezTo>
                    <a:pt x="102" y="499"/>
                    <a:pt x="102" y="501"/>
                    <a:pt x="103" y="500"/>
                  </a:cubicBezTo>
                  <a:cubicBezTo>
                    <a:pt x="104" y="500"/>
                    <a:pt x="104" y="500"/>
                    <a:pt x="105" y="501"/>
                  </a:cubicBezTo>
                  <a:cubicBezTo>
                    <a:pt x="105" y="501"/>
                    <a:pt x="106" y="501"/>
                    <a:pt x="107" y="502"/>
                  </a:cubicBezTo>
                  <a:cubicBezTo>
                    <a:pt x="108" y="502"/>
                    <a:pt x="108" y="503"/>
                    <a:pt x="110" y="502"/>
                  </a:cubicBezTo>
                  <a:cubicBezTo>
                    <a:pt x="113" y="502"/>
                    <a:pt x="111" y="502"/>
                    <a:pt x="113" y="501"/>
                  </a:cubicBezTo>
                  <a:cubicBezTo>
                    <a:pt x="114" y="501"/>
                    <a:pt x="113" y="501"/>
                    <a:pt x="114" y="501"/>
                  </a:cubicBezTo>
                  <a:cubicBezTo>
                    <a:pt x="114" y="502"/>
                    <a:pt x="115" y="501"/>
                    <a:pt x="116" y="501"/>
                  </a:cubicBezTo>
                  <a:cubicBezTo>
                    <a:pt x="117" y="501"/>
                    <a:pt x="117" y="501"/>
                    <a:pt x="118" y="501"/>
                  </a:cubicBezTo>
                  <a:cubicBezTo>
                    <a:pt x="119" y="501"/>
                    <a:pt x="121" y="501"/>
                    <a:pt x="122" y="501"/>
                  </a:cubicBezTo>
                  <a:cubicBezTo>
                    <a:pt x="123" y="501"/>
                    <a:pt x="122" y="501"/>
                    <a:pt x="123" y="500"/>
                  </a:cubicBezTo>
                  <a:cubicBezTo>
                    <a:pt x="123" y="499"/>
                    <a:pt x="123" y="499"/>
                    <a:pt x="124" y="499"/>
                  </a:cubicBezTo>
                  <a:cubicBezTo>
                    <a:pt x="125" y="499"/>
                    <a:pt x="125" y="500"/>
                    <a:pt x="125" y="500"/>
                  </a:cubicBezTo>
                  <a:cubicBezTo>
                    <a:pt x="126" y="501"/>
                    <a:pt x="126" y="500"/>
                    <a:pt x="127" y="499"/>
                  </a:cubicBezTo>
                  <a:cubicBezTo>
                    <a:pt x="128" y="499"/>
                    <a:pt x="128" y="499"/>
                    <a:pt x="129" y="499"/>
                  </a:cubicBezTo>
                  <a:cubicBezTo>
                    <a:pt x="131" y="499"/>
                    <a:pt x="135" y="499"/>
                    <a:pt x="137" y="499"/>
                  </a:cubicBezTo>
                  <a:cubicBezTo>
                    <a:pt x="138" y="498"/>
                    <a:pt x="141" y="498"/>
                    <a:pt x="141" y="498"/>
                  </a:cubicBezTo>
                  <a:cubicBezTo>
                    <a:pt x="139" y="490"/>
                    <a:pt x="139" y="490"/>
                    <a:pt x="139" y="490"/>
                  </a:cubicBezTo>
                  <a:cubicBezTo>
                    <a:pt x="139" y="490"/>
                    <a:pt x="145" y="485"/>
                    <a:pt x="146" y="485"/>
                  </a:cubicBezTo>
                  <a:cubicBezTo>
                    <a:pt x="147" y="486"/>
                    <a:pt x="146" y="486"/>
                    <a:pt x="146" y="487"/>
                  </a:cubicBezTo>
                  <a:cubicBezTo>
                    <a:pt x="146" y="488"/>
                    <a:pt x="146" y="488"/>
                    <a:pt x="145" y="490"/>
                  </a:cubicBezTo>
                  <a:cubicBezTo>
                    <a:pt x="145" y="491"/>
                    <a:pt x="145" y="491"/>
                    <a:pt x="145" y="493"/>
                  </a:cubicBezTo>
                  <a:cubicBezTo>
                    <a:pt x="144" y="494"/>
                    <a:pt x="145" y="495"/>
                    <a:pt x="145" y="495"/>
                  </a:cubicBezTo>
                  <a:cubicBezTo>
                    <a:pt x="332" y="495"/>
                    <a:pt x="332" y="495"/>
                    <a:pt x="332" y="495"/>
                  </a:cubicBezTo>
                  <a:cubicBezTo>
                    <a:pt x="340" y="453"/>
                    <a:pt x="340" y="453"/>
                    <a:pt x="340" y="453"/>
                  </a:cubicBezTo>
                  <a:cubicBezTo>
                    <a:pt x="326" y="444"/>
                    <a:pt x="326" y="444"/>
                    <a:pt x="326" y="444"/>
                  </a:cubicBezTo>
                  <a:cubicBezTo>
                    <a:pt x="280" y="0"/>
                    <a:pt x="280" y="0"/>
                    <a:pt x="280" y="0"/>
                  </a:cubicBezTo>
                  <a:cubicBezTo>
                    <a:pt x="364" y="0"/>
                    <a:pt x="364" y="0"/>
                    <a:pt x="364" y="0"/>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6" name="Freeform 274"/>
            <p:cNvSpPr>
              <a:spLocks/>
            </p:cNvSpPr>
            <p:nvPr/>
          </p:nvSpPr>
          <p:spPr bwMode="auto">
            <a:xfrm>
              <a:off x="6281738" y="1657350"/>
              <a:ext cx="841375" cy="930275"/>
            </a:xfrm>
            <a:custGeom>
              <a:avLst/>
              <a:gdLst>
                <a:gd name="T0" fmla="*/ 565 w 597"/>
                <a:gd name="T1" fmla="*/ 620 h 660"/>
                <a:gd name="T2" fmla="*/ 374 w 597"/>
                <a:gd name="T3" fmla="*/ 623 h 660"/>
                <a:gd name="T4" fmla="*/ 355 w 597"/>
                <a:gd name="T5" fmla="*/ 626 h 660"/>
                <a:gd name="T6" fmla="*/ 338 w 597"/>
                <a:gd name="T7" fmla="*/ 626 h 660"/>
                <a:gd name="T8" fmla="*/ 325 w 597"/>
                <a:gd name="T9" fmla="*/ 623 h 660"/>
                <a:gd name="T10" fmla="*/ 315 w 597"/>
                <a:gd name="T11" fmla="*/ 624 h 660"/>
                <a:gd name="T12" fmla="*/ 307 w 597"/>
                <a:gd name="T13" fmla="*/ 630 h 660"/>
                <a:gd name="T14" fmla="*/ 302 w 597"/>
                <a:gd name="T15" fmla="*/ 637 h 660"/>
                <a:gd name="T16" fmla="*/ 293 w 597"/>
                <a:gd name="T17" fmla="*/ 632 h 660"/>
                <a:gd name="T18" fmla="*/ 278 w 597"/>
                <a:gd name="T19" fmla="*/ 618 h 660"/>
                <a:gd name="T20" fmla="*/ 271 w 597"/>
                <a:gd name="T21" fmla="*/ 615 h 660"/>
                <a:gd name="T22" fmla="*/ 261 w 597"/>
                <a:gd name="T23" fmla="*/ 621 h 660"/>
                <a:gd name="T24" fmla="*/ 256 w 597"/>
                <a:gd name="T25" fmla="*/ 635 h 660"/>
                <a:gd name="T26" fmla="*/ 256 w 597"/>
                <a:gd name="T27" fmla="*/ 643 h 660"/>
                <a:gd name="T28" fmla="*/ 253 w 597"/>
                <a:gd name="T29" fmla="*/ 653 h 660"/>
                <a:gd name="T30" fmla="*/ 245 w 597"/>
                <a:gd name="T31" fmla="*/ 660 h 660"/>
                <a:gd name="T32" fmla="*/ 230 w 597"/>
                <a:gd name="T33" fmla="*/ 654 h 660"/>
                <a:gd name="T34" fmla="*/ 216 w 597"/>
                <a:gd name="T35" fmla="*/ 640 h 660"/>
                <a:gd name="T36" fmla="*/ 205 w 597"/>
                <a:gd name="T37" fmla="*/ 635 h 660"/>
                <a:gd name="T38" fmla="*/ 200 w 597"/>
                <a:gd name="T39" fmla="*/ 622 h 660"/>
                <a:gd name="T40" fmla="*/ 189 w 597"/>
                <a:gd name="T41" fmla="*/ 614 h 660"/>
                <a:gd name="T42" fmla="*/ 184 w 597"/>
                <a:gd name="T43" fmla="*/ 602 h 660"/>
                <a:gd name="T44" fmla="*/ 176 w 597"/>
                <a:gd name="T45" fmla="*/ 590 h 660"/>
                <a:gd name="T46" fmla="*/ 170 w 597"/>
                <a:gd name="T47" fmla="*/ 588 h 660"/>
                <a:gd name="T48" fmla="*/ 159 w 597"/>
                <a:gd name="T49" fmla="*/ 588 h 660"/>
                <a:gd name="T50" fmla="*/ 152 w 597"/>
                <a:gd name="T51" fmla="*/ 580 h 660"/>
                <a:gd name="T52" fmla="*/ 139 w 597"/>
                <a:gd name="T53" fmla="*/ 567 h 660"/>
                <a:gd name="T54" fmla="*/ 129 w 597"/>
                <a:gd name="T55" fmla="*/ 562 h 660"/>
                <a:gd name="T56" fmla="*/ 115 w 597"/>
                <a:gd name="T57" fmla="*/ 562 h 660"/>
                <a:gd name="T58" fmla="*/ 103 w 597"/>
                <a:gd name="T59" fmla="*/ 562 h 660"/>
                <a:gd name="T60" fmla="*/ 95 w 597"/>
                <a:gd name="T61" fmla="*/ 564 h 660"/>
                <a:gd name="T62" fmla="*/ 75 w 597"/>
                <a:gd name="T63" fmla="*/ 567 h 660"/>
                <a:gd name="T64" fmla="*/ 56 w 597"/>
                <a:gd name="T65" fmla="*/ 569 h 660"/>
                <a:gd name="T66" fmla="*/ 39 w 597"/>
                <a:gd name="T67" fmla="*/ 568 h 660"/>
                <a:gd name="T68" fmla="*/ 34 w 597"/>
                <a:gd name="T69" fmla="*/ 582 h 660"/>
                <a:gd name="T70" fmla="*/ 27 w 597"/>
                <a:gd name="T71" fmla="*/ 589 h 660"/>
                <a:gd name="T72" fmla="*/ 32 w 597"/>
                <a:gd name="T73" fmla="*/ 560 h 660"/>
                <a:gd name="T74" fmla="*/ 49 w 597"/>
                <a:gd name="T75" fmla="*/ 510 h 660"/>
                <a:gd name="T76" fmla="*/ 48 w 597"/>
                <a:gd name="T77" fmla="*/ 466 h 660"/>
                <a:gd name="T78" fmla="*/ 39 w 597"/>
                <a:gd name="T79" fmla="*/ 437 h 660"/>
                <a:gd name="T80" fmla="*/ 28 w 597"/>
                <a:gd name="T81" fmla="*/ 419 h 660"/>
                <a:gd name="T82" fmla="*/ 35 w 597"/>
                <a:gd name="T83" fmla="*/ 407 h 660"/>
                <a:gd name="T84" fmla="*/ 39 w 597"/>
                <a:gd name="T85" fmla="*/ 397 h 660"/>
                <a:gd name="T86" fmla="*/ 39 w 597"/>
                <a:gd name="T87" fmla="*/ 391 h 660"/>
                <a:gd name="T88" fmla="*/ 40 w 597"/>
                <a:gd name="T89" fmla="*/ 382 h 660"/>
                <a:gd name="T90" fmla="*/ 35 w 597"/>
                <a:gd name="T91" fmla="*/ 368 h 660"/>
                <a:gd name="T92" fmla="*/ 29 w 597"/>
                <a:gd name="T93" fmla="*/ 355 h 660"/>
                <a:gd name="T94" fmla="*/ 26 w 597"/>
                <a:gd name="T95" fmla="*/ 358 h 660"/>
                <a:gd name="T96" fmla="*/ 19 w 597"/>
                <a:gd name="T97" fmla="*/ 354 h 660"/>
                <a:gd name="T98" fmla="*/ 15 w 597"/>
                <a:gd name="T99" fmla="*/ 343 h 660"/>
                <a:gd name="T100" fmla="*/ 10 w 597"/>
                <a:gd name="T101" fmla="*/ 335 h 660"/>
                <a:gd name="T102" fmla="*/ 15 w 597"/>
                <a:gd name="T103" fmla="*/ 338 h 660"/>
                <a:gd name="T104" fmla="*/ 10 w 597"/>
                <a:gd name="T105" fmla="*/ 328 h 660"/>
                <a:gd name="T106" fmla="*/ 7 w 597"/>
                <a:gd name="T107" fmla="*/ 323 h 660"/>
                <a:gd name="T108" fmla="*/ 3 w 597"/>
                <a:gd name="T109" fmla="*/ 334 h 660"/>
                <a:gd name="T110" fmla="*/ 2 w 597"/>
                <a:gd name="T111" fmla="*/ 341 h 660"/>
                <a:gd name="T112" fmla="*/ 0 w 597"/>
                <a:gd name="T113" fmla="*/ 349 h 660"/>
                <a:gd name="T114" fmla="*/ 3 w 597"/>
                <a:gd name="T115" fmla="*/ 331 h 660"/>
                <a:gd name="T116" fmla="*/ 198 w 597"/>
                <a:gd name="T117" fmla="*/ 312 h 660"/>
                <a:gd name="T118" fmla="*/ 191 w 597"/>
                <a:gd name="T119" fmla="*/ 244 h 660"/>
                <a:gd name="T120" fmla="*/ 221 w 597"/>
                <a:gd name="T121" fmla="*/ 217 h 660"/>
                <a:gd name="T122" fmla="*/ 247 w 597"/>
                <a:gd name="T123" fmla="*/ 72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 h="660">
                  <a:moveTo>
                    <a:pt x="410" y="0"/>
                  </a:moveTo>
                  <a:cubicBezTo>
                    <a:pt x="551" y="94"/>
                    <a:pt x="551" y="94"/>
                    <a:pt x="551" y="94"/>
                  </a:cubicBezTo>
                  <a:cubicBezTo>
                    <a:pt x="597" y="125"/>
                    <a:pt x="597" y="125"/>
                    <a:pt x="597" y="125"/>
                  </a:cubicBezTo>
                  <a:cubicBezTo>
                    <a:pt x="513" y="125"/>
                    <a:pt x="513" y="125"/>
                    <a:pt x="513" y="125"/>
                  </a:cubicBezTo>
                  <a:cubicBezTo>
                    <a:pt x="559" y="569"/>
                    <a:pt x="559" y="569"/>
                    <a:pt x="559" y="569"/>
                  </a:cubicBezTo>
                  <a:cubicBezTo>
                    <a:pt x="573" y="578"/>
                    <a:pt x="573" y="578"/>
                    <a:pt x="573" y="578"/>
                  </a:cubicBezTo>
                  <a:cubicBezTo>
                    <a:pt x="565" y="620"/>
                    <a:pt x="565" y="620"/>
                    <a:pt x="565" y="620"/>
                  </a:cubicBezTo>
                  <a:cubicBezTo>
                    <a:pt x="378" y="620"/>
                    <a:pt x="378" y="620"/>
                    <a:pt x="378" y="620"/>
                  </a:cubicBezTo>
                  <a:cubicBezTo>
                    <a:pt x="378" y="620"/>
                    <a:pt x="377" y="619"/>
                    <a:pt x="378" y="618"/>
                  </a:cubicBezTo>
                  <a:cubicBezTo>
                    <a:pt x="378" y="616"/>
                    <a:pt x="378" y="616"/>
                    <a:pt x="378" y="615"/>
                  </a:cubicBezTo>
                  <a:cubicBezTo>
                    <a:pt x="379" y="613"/>
                    <a:pt x="379" y="613"/>
                    <a:pt x="379" y="612"/>
                  </a:cubicBezTo>
                  <a:cubicBezTo>
                    <a:pt x="379" y="611"/>
                    <a:pt x="380" y="611"/>
                    <a:pt x="379" y="610"/>
                  </a:cubicBezTo>
                  <a:cubicBezTo>
                    <a:pt x="378" y="610"/>
                    <a:pt x="372" y="615"/>
                    <a:pt x="372" y="615"/>
                  </a:cubicBezTo>
                  <a:cubicBezTo>
                    <a:pt x="374" y="623"/>
                    <a:pt x="374" y="623"/>
                    <a:pt x="374" y="623"/>
                  </a:cubicBezTo>
                  <a:cubicBezTo>
                    <a:pt x="374" y="623"/>
                    <a:pt x="371" y="623"/>
                    <a:pt x="370" y="624"/>
                  </a:cubicBezTo>
                  <a:cubicBezTo>
                    <a:pt x="368" y="624"/>
                    <a:pt x="364" y="624"/>
                    <a:pt x="362" y="624"/>
                  </a:cubicBezTo>
                  <a:cubicBezTo>
                    <a:pt x="361" y="624"/>
                    <a:pt x="361" y="624"/>
                    <a:pt x="360" y="624"/>
                  </a:cubicBezTo>
                  <a:cubicBezTo>
                    <a:pt x="359" y="625"/>
                    <a:pt x="359" y="626"/>
                    <a:pt x="358" y="625"/>
                  </a:cubicBezTo>
                  <a:cubicBezTo>
                    <a:pt x="358" y="625"/>
                    <a:pt x="358" y="624"/>
                    <a:pt x="357" y="624"/>
                  </a:cubicBezTo>
                  <a:cubicBezTo>
                    <a:pt x="356" y="624"/>
                    <a:pt x="356" y="624"/>
                    <a:pt x="356" y="625"/>
                  </a:cubicBezTo>
                  <a:cubicBezTo>
                    <a:pt x="355" y="626"/>
                    <a:pt x="356" y="626"/>
                    <a:pt x="355" y="626"/>
                  </a:cubicBezTo>
                  <a:cubicBezTo>
                    <a:pt x="354" y="626"/>
                    <a:pt x="352" y="626"/>
                    <a:pt x="351" y="626"/>
                  </a:cubicBezTo>
                  <a:cubicBezTo>
                    <a:pt x="350" y="626"/>
                    <a:pt x="350" y="626"/>
                    <a:pt x="349" y="626"/>
                  </a:cubicBezTo>
                  <a:cubicBezTo>
                    <a:pt x="348" y="626"/>
                    <a:pt x="347" y="627"/>
                    <a:pt x="347" y="626"/>
                  </a:cubicBezTo>
                  <a:cubicBezTo>
                    <a:pt x="346" y="626"/>
                    <a:pt x="347" y="626"/>
                    <a:pt x="346" y="626"/>
                  </a:cubicBezTo>
                  <a:cubicBezTo>
                    <a:pt x="344" y="627"/>
                    <a:pt x="346" y="627"/>
                    <a:pt x="343" y="627"/>
                  </a:cubicBezTo>
                  <a:cubicBezTo>
                    <a:pt x="341" y="628"/>
                    <a:pt x="341" y="627"/>
                    <a:pt x="340" y="627"/>
                  </a:cubicBezTo>
                  <a:cubicBezTo>
                    <a:pt x="339" y="626"/>
                    <a:pt x="338" y="626"/>
                    <a:pt x="338" y="626"/>
                  </a:cubicBezTo>
                  <a:cubicBezTo>
                    <a:pt x="337" y="625"/>
                    <a:pt x="337" y="625"/>
                    <a:pt x="336" y="625"/>
                  </a:cubicBezTo>
                  <a:cubicBezTo>
                    <a:pt x="335" y="626"/>
                    <a:pt x="335" y="624"/>
                    <a:pt x="334" y="624"/>
                  </a:cubicBezTo>
                  <a:cubicBezTo>
                    <a:pt x="333" y="624"/>
                    <a:pt x="333" y="625"/>
                    <a:pt x="332" y="625"/>
                  </a:cubicBezTo>
                  <a:cubicBezTo>
                    <a:pt x="331" y="624"/>
                    <a:pt x="331" y="624"/>
                    <a:pt x="330" y="624"/>
                  </a:cubicBezTo>
                  <a:cubicBezTo>
                    <a:pt x="329" y="623"/>
                    <a:pt x="330" y="623"/>
                    <a:pt x="329" y="624"/>
                  </a:cubicBezTo>
                  <a:cubicBezTo>
                    <a:pt x="328" y="624"/>
                    <a:pt x="327" y="624"/>
                    <a:pt x="327" y="624"/>
                  </a:cubicBezTo>
                  <a:cubicBezTo>
                    <a:pt x="326" y="623"/>
                    <a:pt x="325" y="622"/>
                    <a:pt x="325" y="623"/>
                  </a:cubicBezTo>
                  <a:cubicBezTo>
                    <a:pt x="324" y="624"/>
                    <a:pt x="325" y="625"/>
                    <a:pt x="324" y="624"/>
                  </a:cubicBezTo>
                  <a:cubicBezTo>
                    <a:pt x="323" y="623"/>
                    <a:pt x="323" y="624"/>
                    <a:pt x="321" y="623"/>
                  </a:cubicBezTo>
                  <a:cubicBezTo>
                    <a:pt x="320" y="623"/>
                    <a:pt x="321" y="622"/>
                    <a:pt x="320" y="623"/>
                  </a:cubicBezTo>
                  <a:cubicBezTo>
                    <a:pt x="319" y="623"/>
                    <a:pt x="319" y="623"/>
                    <a:pt x="318" y="623"/>
                  </a:cubicBezTo>
                  <a:cubicBezTo>
                    <a:pt x="317" y="623"/>
                    <a:pt x="317" y="624"/>
                    <a:pt x="317" y="624"/>
                  </a:cubicBezTo>
                  <a:cubicBezTo>
                    <a:pt x="316" y="624"/>
                    <a:pt x="316" y="624"/>
                    <a:pt x="316" y="624"/>
                  </a:cubicBezTo>
                  <a:cubicBezTo>
                    <a:pt x="315" y="624"/>
                    <a:pt x="315" y="624"/>
                    <a:pt x="315" y="624"/>
                  </a:cubicBezTo>
                  <a:cubicBezTo>
                    <a:pt x="315" y="624"/>
                    <a:pt x="313" y="624"/>
                    <a:pt x="313" y="624"/>
                  </a:cubicBezTo>
                  <a:cubicBezTo>
                    <a:pt x="312" y="624"/>
                    <a:pt x="311" y="624"/>
                    <a:pt x="311" y="624"/>
                  </a:cubicBezTo>
                  <a:cubicBezTo>
                    <a:pt x="310" y="624"/>
                    <a:pt x="310" y="623"/>
                    <a:pt x="310" y="624"/>
                  </a:cubicBezTo>
                  <a:cubicBezTo>
                    <a:pt x="309" y="625"/>
                    <a:pt x="309" y="624"/>
                    <a:pt x="310" y="625"/>
                  </a:cubicBezTo>
                  <a:cubicBezTo>
                    <a:pt x="310" y="626"/>
                    <a:pt x="310" y="627"/>
                    <a:pt x="310" y="627"/>
                  </a:cubicBezTo>
                  <a:cubicBezTo>
                    <a:pt x="309" y="628"/>
                    <a:pt x="309" y="628"/>
                    <a:pt x="308" y="629"/>
                  </a:cubicBezTo>
                  <a:cubicBezTo>
                    <a:pt x="307" y="629"/>
                    <a:pt x="307" y="629"/>
                    <a:pt x="307" y="630"/>
                  </a:cubicBezTo>
                  <a:cubicBezTo>
                    <a:pt x="307" y="630"/>
                    <a:pt x="306" y="630"/>
                    <a:pt x="306" y="630"/>
                  </a:cubicBezTo>
                  <a:cubicBezTo>
                    <a:pt x="305" y="630"/>
                    <a:pt x="305" y="630"/>
                    <a:pt x="305" y="631"/>
                  </a:cubicBezTo>
                  <a:cubicBezTo>
                    <a:pt x="305" y="632"/>
                    <a:pt x="303" y="631"/>
                    <a:pt x="304" y="632"/>
                  </a:cubicBezTo>
                  <a:cubicBezTo>
                    <a:pt x="305" y="633"/>
                    <a:pt x="305" y="632"/>
                    <a:pt x="305" y="633"/>
                  </a:cubicBezTo>
                  <a:cubicBezTo>
                    <a:pt x="305" y="634"/>
                    <a:pt x="305" y="634"/>
                    <a:pt x="304" y="635"/>
                  </a:cubicBezTo>
                  <a:cubicBezTo>
                    <a:pt x="303" y="635"/>
                    <a:pt x="303" y="634"/>
                    <a:pt x="303" y="635"/>
                  </a:cubicBezTo>
                  <a:cubicBezTo>
                    <a:pt x="302" y="636"/>
                    <a:pt x="302" y="636"/>
                    <a:pt x="302" y="637"/>
                  </a:cubicBezTo>
                  <a:cubicBezTo>
                    <a:pt x="302" y="637"/>
                    <a:pt x="302" y="637"/>
                    <a:pt x="302" y="638"/>
                  </a:cubicBezTo>
                  <a:cubicBezTo>
                    <a:pt x="302" y="639"/>
                    <a:pt x="302" y="641"/>
                    <a:pt x="301" y="640"/>
                  </a:cubicBezTo>
                  <a:cubicBezTo>
                    <a:pt x="301" y="639"/>
                    <a:pt x="301" y="639"/>
                    <a:pt x="300" y="639"/>
                  </a:cubicBezTo>
                  <a:cubicBezTo>
                    <a:pt x="300" y="638"/>
                    <a:pt x="300" y="638"/>
                    <a:pt x="299" y="638"/>
                  </a:cubicBezTo>
                  <a:cubicBezTo>
                    <a:pt x="298" y="637"/>
                    <a:pt x="298" y="638"/>
                    <a:pt x="297" y="637"/>
                  </a:cubicBezTo>
                  <a:cubicBezTo>
                    <a:pt x="297" y="635"/>
                    <a:pt x="298" y="635"/>
                    <a:pt x="296" y="634"/>
                  </a:cubicBezTo>
                  <a:cubicBezTo>
                    <a:pt x="295" y="633"/>
                    <a:pt x="294" y="632"/>
                    <a:pt x="293" y="632"/>
                  </a:cubicBezTo>
                  <a:cubicBezTo>
                    <a:pt x="292" y="631"/>
                    <a:pt x="292" y="631"/>
                    <a:pt x="291" y="630"/>
                  </a:cubicBezTo>
                  <a:cubicBezTo>
                    <a:pt x="290" y="629"/>
                    <a:pt x="289" y="629"/>
                    <a:pt x="288" y="628"/>
                  </a:cubicBezTo>
                  <a:cubicBezTo>
                    <a:pt x="288" y="627"/>
                    <a:pt x="288" y="626"/>
                    <a:pt x="287" y="625"/>
                  </a:cubicBezTo>
                  <a:cubicBezTo>
                    <a:pt x="285" y="625"/>
                    <a:pt x="285" y="626"/>
                    <a:pt x="284" y="625"/>
                  </a:cubicBezTo>
                  <a:cubicBezTo>
                    <a:pt x="283" y="624"/>
                    <a:pt x="283" y="624"/>
                    <a:pt x="282" y="622"/>
                  </a:cubicBezTo>
                  <a:cubicBezTo>
                    <a:pt x="282" y="621"/>
                    <a:pt x="281" y="621"/>
                    <a:pt x="280" y="620"/>
                  </a:cubicBezTo>
                  <a:cubicBezTo>
                    <a:pt x="279" y="619"/>
                    <a:pt x="278" y="619"/>
                    <a:pt x="278" y="618"/>
                  </a:cubicBezTo>
                  <a:cubicBezTo>
                    <a:pt x="278" y="617"/>
                    <a:pt x="279" y="617"/>
                    <a:pt x="278" y="617"/>
                  </a:cubicBezTo>
                  <a:cubicBezTo>
                    <a:pt x="277" y="616"/>
                    <a:pt x="277" y="616"/>
                    <a:pt x="277" y="615"/>
                  </a:cubicBezTo>
                  <a:cubicBezTo>
                    <a:pt x="276" y="614"/>
                    <a:pt x="277" y="615"/>
                    <a:pt x="276" y="614"/>
                  </a:cubicBezTo>
                  <a:cubicBezTo>
                    <a:pt x="275" y="613"/>
                    <a:pt x="274" y="614"/>
                    <a:pt x="273" y="613"/>
                  </a:cubicBezTo>
                  <a:cubicBezTo>
                    <a:pt x="272" y="613"/>
                    <a:pt x="272" y="613"/>
                    <a:pt x="272" y="613"/>
                  </a:cubicBezTo>
                  <a:cubicBezTo>
                    <a:pt x="271" y="613"/>
                    <a:pt x="271" y="613"/>
                    <a:pt x="272" y="614"/>
                  </a:cubicBezTo>
                  <a:cubicBezTo>
                    <a:pt x="272" y="615"/>
                    <a:pt x="272" y="615"/>
                    <a:pt x="271" y="615"/>
                  </a:cubicBezTo>
                  <a:cubicBezTo>
                    <a:pt x="270" y="616"/>
                    <a:pt x="271" y="616"/>
                    <a:pt x="270" y="616"/>
                  </a:cubicBezTo>
                  <a:cubicBezTo>
                    <a:pt x="269" y="616"/>
                    <a:pt x="269" y="616"/>
                    <a:pt x="269" y="617"/>
                  </a:cubicBezTo>
                  <a:cubicBezTo>
                    <a:pt x="268" y="618"/>
                    <a:pt x="267" y="619"/>
                    <a:pt x="266" y="619"/>
                  </a:cubicBezTo>
                  <a:cubicBezTo>
                    <a:pt x="265" y="619"/>
                    <a:pt x="265" y="619"/>
                    <a:pt x="265" y="619"/>
                  </a:cubicBezTo>
                  <a:cubicBezTo>
                    <a:pt x="264" y="618"/>
                    <a:pt x="264" y="618"/>
                    <a:pt x="263" y="618"/>
                  </a:cubicBezTo>
                  <a:cubicBezTo>
                    <a:pt x="261" y="619"/>
                    <a:pt x="261" y="619"/>
                    <a:pt x="261" y="619"/>
                  </a:cubicBezTo>
                  <a:cubicBezTo>
                    <a:pt x="262" y="620"/>
                    <a:pt x="263" y="620"/>
                    <a:pt x="261" y="621"/>
                  </a:cubicBezTo>
                  <a:cubicBezTo>
                    <a:pt x="260" y="622"/>
                    <a:pt x="260" y="621"/>
                    <a:pt x="260" y="622"/>
                  </a:cubicBezTo>
                  <a:cubicBezTo>
                    <a:pt x="260" y="624"/>
                    <a:pt x="261" y="624"/>
                    <a:pt x="260" y="625"/>
                  </a:cubicBezTo>
                  <a:cubicBezTo>
                    <a:pt x="259" y="626"/>
                    <a:pt x="259" y="629"/>
                    <a:pt x="258" y="629"/>
                  </a:cubicBezTo>
                  <a:cubicBezTo>
                    <a:pt x="258" y="629"/>
                    <a:pt x="257" y="629"/>
                    <a:pt x="257" y="630"/>
                  </a:cubicBezTo>
                  <a:cubicBezTo>
                    <a:pt x="257" y="631"/>
                    <a:pt x="257" y="631"/>
                    <a:pt x="257" y="632"/>
                  </a:cubicBezTo>
                  <a:cubicBezTo>
                    <a:pt x="257" y="633"/>
                    <a:pt x="257" y="633"/>
                    <a:pt x="257" y="634"/>
                  </a:cubicBezTo>
                  <a:cubicBezTo>
                    <a:pt x="257" y="635"/>
                    <a:pt x="257" y="634"/>
                    <a:pt x="256" y="635"/>
                  </a:cubicBezTo>
                  <a:cubicBezTo>
                    <a:pt x="255" y="636"/>
                    <a:pt x="254" y="636"/>
                    <a:pt x="255" y="637"/>
                  </a:cubicBezTo>
                  <a:cubicBezTo>
                    <a:pt x="255" y="637"/>
                    <a:pt x="256" y="637"/>
                    <a:pt x="256" y="638"/>
                  </a:cubicBezTo>
                  <a:cubicBezTo>
                    <a:pt x="257" y="638"/>
                    <a:pt x="257" y="638"/>
                    <a:pt x="256" y="639"/>
                  </a:cubicBezTo>
                  <a:cubicBezTo>
                    <a:pt x="255" y="640"/>
                    <a:pt x="254" y="640"/>
                    <a:pt x="255" y="641"/>
                  </a:cubicBezTo>
                  <a:cubicBezTo>
                    <a:pt x="255" y="642"/>
                    <a:pt x="256" y="641"/>
                    <a:pt x="255" y="642"/>
                  </a:cubicBezTo>
                  <a:cubicBezTo>
                    <a:pt x="255" y="643"/>
                    <a:pt x="254" y="643"/>
                    <a:pt x="255" y="643"/>
                  </a:cubicBezTo>
                  <a:cubicBezTo>
                    <a:pt x="256" y="643"/>
                    <a:pt x="256" y="643"/>
                    <a:pt x="256" y="643"/>
                  </a:cubicBezTo>
                  <a:cubicBezTo>
                    <a:pt x="257" y="644"/>
                    <a:pt x="258" y="643"/>
                    <a:pt x="258" y="644"/>
                  </a:cubicBezTo>
                  <a:cubicBezTo>
                    <a:pt x="257" y="645"/>
                    <a:pt x="257" y="646"/>
                    <a:pt x="257" y="647"/>
                  </a:cubicBezTo>
                  <a:cubicBezTo>
                    <a:pt x="256" y="648"/>
                    <a:pt x="256" y="650"/>
                    <a:pt x="256" y="650"/>
                  </a:cubicBezTo>
                  <a:cubicBezTo>
                    <a:pt x="257" y="650"/>
                    <a:pt x="258" y="651"/>
                    <a:pt x="257" y="651"/>
                  </a:cubicBezTo>
                  <a:cubicBezTo>
                    <a:pt x="256" y="651"/>
                    <a:pt x="256" y="650"/>
                    <a:pt x="256" y="651"/>
                  </a:cubicBezTo>
                  <a:cubicBezTo>
                    <a:pt x="255" y="652"/>
                    <a:pt x="256" y="652"/>
                    <a:pt x="255" y="653"/>
                  </a:cubicBezTo>
                  <a:cubicBezTo>
                    <a:pt x="254" y="653"/>
                    <a:pt x="254" y="652"/>
                    <a:pt x="253" y="653"/>
                  </a:cubicBezTo>
                  <a:cubicBezTo>
                    <a:pt x="252" y="655"/>
                    <a:pt x="253" y="655"/>
                    <a:pt x="252" y="655"/>
                  </a:cubicBezTo>
                  <a:cubicBezTo>
                    <a:pt x="251" y="655"/>
                    <a:pt x="251" y="654"/>
                    <a:pt x="251" y="654"/>
                  </a:cubicBezTo>
                  <a:cubicBezTo>
                    <a:pt x="250" y="655"/>
                    <a:pt x="250" y="655"/>
                    <a:pt x="250" y="656"/>
                  </a:cubicBezTo>
                  <a:cubicBezTo>
                    <a:pt x="250" y="657"/>
                    <a:pt x="250" y="657"/>
                    <a:pt x="249" y="657"/>
                  </a:cubicBezTo>
                  <a:cubicBezTo>
                    <a:pt x="248" y="657"/>
                    <a:pt x="248" y="657"/>
                    <a:pt x="247" y="657"/>
                  </a:cubicBezTo>
                  <a:cubicBezTo>
                    <a:pt x="246" y="657"/>
                    <a:pt x="245" y="656"/>
                    <a:pt x="245" y="657"/>
                  </a:cubicBezTo>
                  <a:cubicBezTo>
                    <a:pt x="245" y="659"/>
                    <a:pt x="246" y="659"/>
                    <a:pt x="245" y="660"/>
                  </a:cubicBezTo>
                  <a:cubicBezTo>
                    <a:pt x="245" y="660"/>
                    <a:pt x="244" y="660"/>
                    <a:pt x="242" y="659"/>
                  </a:cubicBezTo>
                  <a:cubicBezTo>
                    <a:pt x="241" y="658"/>
                    <a:pt x="241" y="658"/>
                    <a:pt x="240" y="657"/>
                  </a:cubicBezTo>
                  <a:cubicBezTo>
                    <a:pt x="240" y="657"/>
                    <a:pt x="240" y="656"/>
                    <a:pt x="239" y="657"/>
                  </a:cubicBezTo>
                  <a:cubicBezTo>
                    <a:pt x="238" y="658"/>
                    <a:pt x="239" y="659"/>
                    <a:pt x="238" y="658"/>
                  </a:cubicBezTo>
                  <a:cubicBezTo>
                    <a:pt x="236" y="658"/>
                    <a:pt x="235" y="658"/>
                    <a:pt x="234" y="657"/>
                  </a:cubicBezTo>
                  <a:cubicBezTo>
                    <a:pt x="233" y="656"/>
                    <a:pt x="233" y="656"/>
                    <a:pt x="232" y="655"/>
                  </a:cubicBezTo>
                  <a:cubicBezTo>
                    <a:pt x="232" y="655"/>
                    <a:pt x="232" y="654"/>
                    <a:pt x="230" y="654"/>
                  </a:cubicBezTo>
                  <a:cubicBezTo>
                    <a:pt x="229" y="653"/>
                    <a:pt x="228" y="654"/>
                    <a:pt x="227" y="653"/>
                  </a:cubicBezTo>
                  <a:cubicBezTo>
                    <a:pt x="227" y="652"/>
                    <a:pt x="225" y="650"/>
                    <a:pt x="225" y="649"/>
                  </a:cubicBezTo>
                  <a:cubicBezTo>
                    <a:pt x="225" y="647"/>
                    <a:pt x="225" y="647"/>
                    <a:pt x="224" y="646"/>
                  </a:cubicBezTo>
                  <a:cubicBezTo>
                    <a:pt x="223" y="645"/>
                    <a:pt x="224" y="646"/>
                    <a:pt x="222" y="645"/>
                  </a:cubicBezTo>
                  <a:cubicBezTo>
                    <a:pt x="221" y="644"/>
                    <a:pt x="221" y="644"/>
                    <a:pt x="220" y="643"/>
                  </a:cubicBezTo>
                  <a:cubicBezTo>
                    <a:pt x="218" y="642"/>
                    <a:pt x="218" y="641"/>
                    <a:pt x="218" y="641"/>
                  </a:cubicBezTo>
                  <a:cubicBezTo>
                    <a:pt x="217" y="640"/>
                    <a:pt x="217" y="641"/>
                    <a:pt x="216" y="640"/>
                  </a:cubicBezTo>
                  <a:cubicBezTo>
                    <a:pt x="214" y="640"/>
                    <a:pt x="214" y="640"/>
                    <a:pt x="214" y="640"/>
                  </a:cubicBezTo>
                  <a:cubicBezTo>
                    <a:pt x="214" y="641"/>
                    <a:pt x="213" y="641"/>
                    <a:pt x="212" y="640"/>
                  </a:cubicBezTo>
                  <a:cubicBezTo>
                    <a:pt x="212" y="639"/>
                    <a:pt x="213" y="640"/>
                    <a:pt x="211" y="639"/>
                  </a:cubicBezTo>
                  <a:cubicBezTo>
                    <a:pt x="210" y="638"/>
                    <a:pt x="209" y="639"/>
                    <a:pt x="209" y="638"/>
                  </a:cubicBezTo>
                  <a:cubicBezTo>
                    <a:pt x="209" y="637"/>
                    <a:pt x="209" y="637"/>
                    <a:pt x="209" y="636"/>
                  </a:cubicBezTo>
                  <a:cubicBezTo>
                    <a:pt x="208" y="635"/>
                    <a:pt x="209" y="634"/>
                    <a:pt x="208" y="635"/>
                  </a:cubicBezTo>
                  <a:cubicBezTo>
                    <a:pt x="207" y="635"/>
                    <a:pt x="206" y="636"/>
                    <a:pt x="205" y="635"/>
                  </a:cubicBezTo>
                  <a:cubicBezTo>
                    <a:pt x="205" y="634"/>
                    <a:pt x="203" y="633"/>
                    <a:pt x="204" y="633"/>
                  </a:cubicBezTo>
                  <a:cubicBezTo>
                    <a:pt x="205" y="632"/>
                    <a:pt x="204" y="633"/>
                    <a:pt x="205" y="632"/>
                  </a:cubicBezTo>
                  <a:cubicBezTo>
                    <a:pt x="206" y="632"/>
                    <a:pt x="207" y="632"/>
                    <a:pt x="206" y="630"/>
                  </a:cubicBezTo>
                  <a:cubicBezTo>
                    <a:pt x="205" y="629"/>
                    <a:pt x="203" y="629"/>
                    <a:pt x="202" y="628"/>
                  </a:cubicBezTo>
                  <a:cubicBezTo>
                    <a:pt x="202" y="626"/>
                    <a:pt x="201" y="626"/>
                    <a:pt x="201" y="625"/>
                  </a:cubicBezTo>
                  <a:cubicBezTo>
                    <a:pt x="202" y="624"/>
                    <a:pt x="201" y="624"/>
                    <a:pt x="201" y="623"/>
                  </a:cubicBezTo>
                  <a:cubicBezTo>
                    <a:pt x="201" y="622"/>
                    <a:pt x="200" y="623"/>
                    <a:pt x="200" y="622"/>
                  </a:cubicBezTo>
                  <a:cubicBezTo>
                    <a:pt x="200" y="620"/>
                    <a:pt x="201" y="619"/>
                    <a:pt x="199" y="620"/>
                  </a:cubicBezTo>
                  <a:cubicBezTo>
                    <a:pt x="198" y="621"/>
                    <a:pt x="198" y="621"/>
                    <a:pt x="197" y="621"/>
                  </a:cubicBezTo>
                  <a:cubicBezTo>
                    <a:pt x="195" y="622"/>
                    <a:pt x="194" y="622"/>
                    <a:pt x="194" y="621"/>
                  </a:cubicBezTo>
                  <a:cubicBezTo>
                    <a:pt x="194" y="619"/>
                    <a:pt x="193" y="620"/>
                    <a:pt x="194" y="619"/>
                  </a:cubicBezTo>
                  <a:cubicBezTo>
                    <a:pt x="194" y="617"/>
                    <a:pt x="195" y="617"/>
                    <a:pt x="194" y="616"/>
                  </a:cubicBezTo>
                  <a:cubicBezTo>
                    <a:pt x="194" y="616"/>
                    <a:pt x="191" y="614"/>
                    <a:pt x="190" y="614"/>
                  </a:cubicBezTo>
                  <a:cubicBezTo>
                    <a:pt x="190" y="613"/>
                    <a:pt x="190" y="613"/>
                    <a:pt x="189" y="614"/>
                  </a:cubicBezTo>
                  <a:cubicBezTo>
                    <a:pt x="187" y="614"/>
                    <a:pt x="187" y="616"/>
                    <a:pt x="187" y="614"/>
                  </a:cubicBezTo>
                  <a:cubicBezTo>
                    <a:pt x="187" y="612"/>
                    <a:pt x="186" y="612"/>
                    <a:pt x="186" y="611"/>
                  </a:cubicBezTo>
                  <a:cubicBezTo>
                    <a:pt x="187" y="609"/>
                    <a:pt x="187" y="609"/>
                    <a:pt x="186" y="608"/>
                  </a:cubicBezTo>
                  <a:cubicBezTo>
                    <a:pt x="185" y="608"/>
                    <a:pt x="184" y="608"/>
                    <a:pt x="185" y="607"/>
                  </a:cubicBezTo>
                  <a:cubicBezTo>
                    <a:pt x="185" y="606"/>
                    <a:pt x="185" y="606"/>
                    <a:pt x="185" y="606"/>
                  </a:cubicBezTo>
                  <a:cubicBezTo>
                    <a:pt x="185" y="605"/>
                    <a:pt x="186" y="605"/>
                    <a:pt x="185" y="604"/>
                  </a:cubicBezTo>
                  <a:cubicBezTo>
                    <a:pt x="185" y="604"/>
                    <a:pt x="184" y="603"/>
                    <a:pt x="184" y="602"/>
                  </a:cubicBezTo>
                  <a:cubicBezTo>
                    <a:pt x="183" y="601"/>
                    <a:pt x="184" y="601"/>
                    <a:pt x="183" y="600"/>
                  </a:cubicBezTo>
                  <a:cubicBezTo>
                    <a:pt x="182" y="599"/>
                    <a:pt x="182" y="600"/>
                    <a:pt x="182" y="599"/>
                  </a:cubicBezTo>
                  <a:cubicBezTo>
                    <a:pt x="182" y="598"/>
                    <a:pt x="183" y="598"/>
                    <a:pt x="182" y="597"/>
                  </a:cubicBezTo>
                  <a:cubicBezTo>
                    <a:pt x="180" y="596"/>
                    <a:pt x="180" y="598"/>
                    <a:pt x="180" y="596"/>
                  </a:cubicBezTo>
                  <a:cubicBezTo>
                    <a:pt x="180" y="594"/>
                    <a:pt x="180" y="594"/>
                    <a:pt x="179" y="593"/>
                  </a:cubicBezTo>
                  <a:cubicBezTo>
                    <a:pt x="179" y="592"/>
                    <a:pt x="178" y="592"/>
                    <a:pt x="178" y="592"/>
                  </a:cubicBezTo>
                  <a:cubicBezTo>
                    <a:pt x="177" y="591"/>
                    <a:pt x="177" y="591"/>
                    <a:pt x="176" y="590"/>
                  </a:cubicBezTo>
                  <a:cubicBezTo>
                    <a:pt x="176" y="590"/>
                    <a:pt x="176" y="588"/>
                    <a:pt x="175" y="589"/>
                  </a:cubicBezTo>
                  <a:cubicBezTo>
                    <a:pt x="175" y="590"/>
                    <a:pt x="174" y="592"/>
                    <a:pt x="174" y="591"/>
                  </a:cubicBezTo>
                  <a:cubicBezTo>
                    <a:pt x="173" y="590"/>
                    <a:pt x="173" y="591"/>
                    <a:pt x="173" y="590"/>
                  </a:cubicBezTo>
                  <a:cubicBezTo>
                    <a:pt x="173" y="589"/>
                    <a:pt x="174" y="589"/>
                    <a:pt x="174" y="588"/>
                  </a:cubicBezTo>
                  <a:cubicBezTo>
                    <a:pt x="175" y="587"/>
                    <a:pt x="174" y="586"/>
                    <a:pt x="174" y="587"/>
                  </a:cubicBezTo>
                  <a:cubicBezTo>
                    <a:pt x="173" y="588"/>
                    <a:pt x="173" y="588"/>
                    <a:pt x="172" y="588"/>
                  </a:cubicBezTo>
                  <a:cubicBezTo>
                    <a:pt x="171" y="588"/>
                    <a:pt x="171" y="588"/>
                    <a:pt x="170" y="588"/>
                  </a:cubicBezTo>
                  <a:cubicBezTo>
                    <a:pt x="169" y="588"/>
                    <a:pt x="169" y="588"/>
                    <a:pt x="168" y="589"/>
                  </a:cubicBezTo>
                  <a:cubicBezTo>
                    <a:pt x="167" y="589"/>
                    <a:pt x="167" y="590"/>
                    <a:pt x="166" y="589"/>
                  </a:cubicBezTo>
                  <a:cubicBezTo>
                    <a:pt x="165" y="589"/>
                    <a:pt x="164" y="589"/>
                    <a:pt x="164" y="588"/>
                  </a:cubicBezTo>
                  <a:cubicBezTo>
                    <a:pt x="164" y="586"/>
                    <a:pt x="165" y="585"/>
                    <a:pt x="164" y="585"/>
                  </a:cubicBezTo>
                  <a:cubicBezTo>
                    <a:pt x="163" y="586"/>
                    <a:pt x="164" y="586"/>
                    <a:pt x="163" y="587"/>
                  </a:cubicBezTo>
                  <a:cubicBezTo>
                    <a:pt x="162" y="588"/>
                    <a:pt x="162" y="588"/>
                    <a:pt x="160" y="588"/>
                  </a:cubicBezTo>
                  <a:cubicBezTo>
                    <a:pt x="159" y="588"/>
                    <a:pt x="159" y="587"/>
                    <a:pt x="159" y="588"/>
                  </a:cubicBezTo>
                  <a:cubicBezTo>
                    <a:pt x="158" y="589"/>
                    <a:pt x="157" y="591"/>
                    <a:pt x="157" y="589"/>
                  </a:cubicBezTo>
                  <a:cubicBezTo>
                    <a:pt x="156" y="587"/>
                    <a:pt x="156" y="588"/>
                    <a:pt x="156" y="586"/>
                  </a:cubicBezTo>
                  <a:cubicBezTo>
                    <a:pt x="156" y="585"/>
                    <a:pt x="157" y="584"/>
                    <a:pt x="156" y="584"/>
                  </a:cubicBezTo>
                  <a:cubicBezTo>
                    <a:pt x="154" y="584"/>
                    <a:pt x="153" y="585"/>
                    <a:pt x="153" y="584"/>
                  </a:cubicBezTo>
                  <a:cubicBezTo>
                    <a:pt x="153" y="583"/>
                    <a:pt x="153" y="583"/>
                    <a:pt x="152" y="583"/>
                  </a:cubicBezTo>
                  <a:cubicBezTo>
                    <a:pt x="151" y="583"/>
                    <a:pt x="150" y="583"/>
                    <a:pt x="150" y="582"/>
                  </a:cubicBezTo>
                  <a:cubicBezTo>
                    <a:pt x="151" y="581"/>
                    <a:pt x="152" y="581"/>
                    <a:pt x="152" y="580"/>
                  </a:cubicBezTo>
                  <a:cubicBezTo>
                    <a:pt x="151" y="579"/>
                    <a:pt x="150" y="579"/>
                    <a:pt x="150" y="578"/>
                  </a:cubicBezTo>
                  <a:cubicBezTo>
                    <a:pt x="151" y="578"/>
                    <a:pt x="151" y="577"/>
                    <a:pt x="151" y="577"/>
                  </a:cubicBezTo>
                  <a:cubicBezTo>
                    <a:pt x="151" y="577"/>
                    <a:pt x="150" y="576"/>
                    <a:pt x="149" y="576"/>
                  </a:cubicBezTo>
                  <a:cubicBezTo>
                    <a:pt x="147" y="575"/>
                    <a:pt x="147" y="575"/>
                    <a:pt x="146" y="574"/>
                  </a:cubicBezTo>
                  <a:cubicBezTo>
                    <a:pt x="144" y="573"/>
                    <a:pt x="144" y="573"/>
                    <a:pt x="143" y="572"/>
                  </a:cubicBezTo>
                  <a:cubicBezTo>
                    <a:pt x="142" y="571"/>
                    <a:pt x="142" y="570"/>
                    <a:pt x="141" y="570"/>
                  </a:cubicBezTo>
                  <a:cubicBezTo>
                    <a:pt x="141" y="569"/>
                    <a:pt x="141" y="568"/>
                    <a:pt x="139" y="567"/>
                  </a:cubicBezTo>
                  <a:cubicBezTo>
                    <a:pt x="137" y="567"/>
                    <a:pt x="137" y="567"/>
                    <a:pt x="136" y="567"/>
                  </a:cubicBezTo>
                  <a:cubicBezTo>
                    <a:pt x="136" y="568"/>
                    <a:pt x="135" y="567"/>
                    <a:pt x="136" y="566"/>
                  </a:cubicBezTo>
                  <a:cubicBezTo>
                    <a:pt x="136" y="565"/>
                    <a:pt x="137" y="565"/>
                    <a:pt x="136" y="565"/>
                  </a:cubicBezTo>
                  <a:cubicBezTo>
                    <a:pt x="135" y="565"/>
                    <a:pt x="134" y="566"/>
                    <a:pt x="134" y="565"/>
                  </a:cubicBezTo>
                  <a:cubicBezTo>
                    <a:pt x="133" y="565"/>
                    <a:pt x="133" y="565"/>
                    <a:pt x="133" y="564"/>
                  </a:cubicBezTo>
                  <a:cubicBezTo>
                    <a:pt x="133" y="562"/>
                    <a:pt x="133" y="562"/>
                    <a:pt x="132" y="562"/>
                  </a:cubicBezTo>
                  <a:cubicBezTo>
                    <a:pt x="131" y="562"/>
                    <a:pt x="129" y="563"/>
                    <a:pt x="129" y="562"/>
                  </a:cubicBezTo>
                  <a:cubicBezTo>
                    <a:pt x="129" y="561"/>
                    <a:pt x="128" y="561"/>
                    <a:pt x="128" y="561"/>
                  </a:cubicBezTo>
                  <a:cubicBezTo>
                    <a:pt x="127" y="561"/>
                    <a:pt x="128" y="562"/>
                    <a:pt x="126" y="562"/>
                  </a:cubicBezTo>
                  <a:cubicBezTo>
                    <a:pt x="124" y="562"/>
                    <a:pt x="125" y="563"/>
                    <a:pt x="123" y="562"/>
                  </a:cubicBezTo>
                  <a:cubicBezTo>
                    <a:pt x="121" y="562"/>
                    <a:pt x="122" y="561"/>
                    <a:pt x="121" y="562"/>
                  </a:cubicBezTo>
                  <a:cubicBezTo>
                    <a:pt x="119" y="563"/>
                    <a:pt x="119" y="563"/>
                    <a:pt x="119" y="563"/>
                  </a:cubicBezTo>
                  <a:cubicBezTo>
                    <a:pt x="118" y="562"/>
                    <a:pt x="119" y="561"/>
                    <a:pt x="117" y="561"/>
                  </a:cubicBezTo>
                  <a:cubicBezTo>
                    <a:pt x="115" y="562"/>
                    <a:pt x="116" y="562"/>
                    <a:pt x="115" y="562"/>
                  </a:cubicBezTo>
                  <a:cubicBezTo>
                    <a:pt x="114" y="562"/>
                    <a:pt x="114" y="563"/>
                    <a:pt x="113" y="563"/>
                  </a:cubicBezTo>
                  <a:cubicBezTo>
                    <a:pt x="112" y="562"/>
                    <a:pt x="113" y="561"/>
                    <a:pt x="112" y="561"/>
                  </a:cubicBezTo>
                  <a:cubicBezTo>
                    <a:pt x="110" y="562"/>
                    <a:pt x="111" y="562"/>
                    <a:pt x="110" y="562"/>
                  </a:cubicBezTo>
                  <a:cubicBezTo>
                    <a:pt x="108" y="562"/>
                    <a:pt x="109" y="561"/>
                    <a:pt x="108" y="561"/>
                  </a:cubicBezTo>
                  <a:cubicBezTo>
                    <a:pt x="107" y="562"/>
                    <a:pt x="107" y="563"/>
                    <a:pt x="106" y="562"/>
                  </a:cubicBezTo>
                  <a:cubicBezTo>
                    <a:pt x="105" y="561"/>
                    <a:pt x="106" y="562"/>
                    <a:pt x="105" y="562"/>
                  </a:cubicBezTo>
                  <a:cubicBezTo>
                    <a:pt x="104" y="562"/>
                    <a:pt x="103" y="563"/>
                    <a:pt x="103" y="562"/>
                  </a:cubicBezTo>
                  <a:cubicBezTo>
                    <a:pt x="103" y="561"/>
                    <a:pt x="103" y="560"/>
                    <a:pt x="102" y="560"/>
                  </a:cubicBezTo>
                  <a:cubicBezTo>
                    <a:pt x="101" y="561"/>
                    <a:pt x="101" y="561"/>
                    <a:pt x="100" y="561"/>
                  </a:cubicBezTo>
                  <a:cubicBezTo>
                    <a:pt x="99" y="562"/>
                    <a:pt x="100" y="564"/>
                    <a:pt x="99" y="562"/>
                  </a:cubicBezTo>
                  <a:cubicBezTo>
                    <a:pt x="98" y="561"/>
                    <a:pt x="97" y="560"/>
                    <a:pt x="97" y="560"/>
                  </a:cubicBezTo>
                  <a:cubicBezTo>
                    <a:pt x="96" y="560"/>
                    <a:pt x="94" y="561"/>
                    <a:pt x="95" y="562"/>
                  </a:cubicBezTo>
                  <a:cubicBezTo>
                    <a:pt x="95" y="563"/>
                    <a:pt x="96" y="562"/>
                    <a:pt x="96" y="563"/>
                  </a:cubicBezTo>
                  <a:cubicBezTo>
                    <a:pt x="96" y="564"/>
                    <a:pt x="96" y="564"/>
                    <a:pt x="95" y="564"/>
                  </a:cubicBezTo>
                  <a:cubicBezTo>
                    <a:pt x="94" y="565"/>
                    <a:pt x="94" y="565"/>
                    <a:pt x="92" y="565"/>
                  </a:cubicBezTo>
                  <a:cubicBezTo>
                    <a:pt x="91" y="566"/>
                    <a:pt x="91" y="566"/>
                    <a:pt x="90" y="566"/>
                  </a:cubicBezTo>
                  <a:cubicBezTo>
                    <a:pt x="88" y="566"/>
                    <a:pt x="86" y="565"/>
                    <a:pt x="85" y="566"/>
                  </a:cubicBezTo>
                  <a:cubicBezTo>
                    <a:pt x="83" y="566"/>
                    <a:pt x="84" y="567"/>
                    <a:pt x="82" y="567"/>
                  </a:cubicBezTo>
                  <a:cubicBezTo>
                    <a:pt x="80" y="567"/>
                    <a:pt x="82" y="567"/>
                    <a:pt x="80" y="566"/>
                  </a:cubicBezTo>
                  <a:cubicBezTo>
                    <a:pt x="78" y="565"/>
                    <a:pt x="79" y="564"/>
                    <a:pt x="77" y="566"/>
                  </a:cubicBezTo>
                  <a:cubicBezTo>
                    <a:pt x="75" y="567"/>
                    <a:pt x="75" y="566"/>
                    <a:pt x="75" y="567"/>
                  </a:cubicBezTo>
                  <a:cubicBezTo>
                    <a:pt x="74" y="568"/>
                    <a:pt x="74" y="569"/>
                    <a:pt x="73" y="568"/>
                  </a:cubicBezTo>
                  <a:cubicBezTo>
                    <a:pt x="71" y="568"/>
                    <a:pt x="71" y="567"/>
                    <a:pt x="70" y="569"/>
                  </a:cubicBezTo>
                  <a:cubicBezTo>
                    <a:pt x="70" y="570"/>
                    <a:pt x="70" y="571"/>
                    <a:pt x="68" y="570"/>
                  </a:cubicBezTo>
                  <a:cubicBezTo>
                    <a:pt x="67" y="570"/>
                    <a:pt x="65" y="571"/>
                    <a:pt x="63" y="570"/>
                  </a:cubicBezTo>
                  <a:cubicBezTo>
                    <a:pt x="61" y="570"/>
                    <a:pt x="63" y="569"/>
                    <a:pt x="61" y="570"/>
                  </a:cubicBezTo>
                  <a:cubicBezTo>
                    <a:pt x="59" y="570"/>
                    <a:pt x="60" y="571"/>
                    <a:pt x="58" y="570"/>
                  </a:cubicBezTo>
                  <a:cubicBezTo>
                    <a:pt x="57" y="569"/>
                    <a:pt x="58" y="568"/>
                    <a:pt x="56" y="569"/>
                  </a:cubicBezTo>
                  <a:cubicBezTo>
                    <a:pt x="55" y="569"/>
                    <a:pt x="54" y="570"/>
                    <a:pt x="54" y="570"/>
                  </a:cubicBezTo>
                  <a:cubicBezTo>
                    <a:pt x="53" y="570"/>
                    <a:pt x="52" y="569"/>
                    <a:pt x="51" y="570"/>
                  </a:cubicBezTo>
                  <a:cubicBezTo>
                    <a:pt x="49" y="570"/>
                    <a:pt x="49" y="572"/>
                    <a:pt x="48" y="570"/>
                  </a:cubicBezTo>
                  <a:cubicBezTo>
                    <a:pt x="47" y="569"/>
                    <a:pt x="48" y="569"/>
                    <a:pt x="47" y="568"/>
                  </a:cubicBezTo>
                  <a:cubicBezTo>
                    <a:pt x="46" y="567"/>
                    <a:pt x="46" y="565"/>
                    <a:pt x="44" y="567"/>
                  </a:cubicBezTo>
                  <a:cubicBezTo>
                    <a:pt x="43" y="568"/>
                    <a:pt x="43" y="569"/>
                    <a:pt x="41" y="568"/>
                  </a:cubicBezTo>
                  <a:cubicBezTo>
                    <a:pt x="40" y="568"/>
                    <a:pt x="40" y="567"/>
                    <a:pt x="39" y="568"/>
                  </a:cubicBezTo>
                  <a:cubicBezTo>
                    <a:pt x="38" y="570"/>
                    <a:pt x="38" y="570"/>
                    <a:pt x="38" y="571"/>
                  </a:cubicBezTo>
                  <a:cubicBezTo>
                    <a:pt x="37" y="571"/>
                    <a:pt x="36" y="571"/>
                    <a:pt x="37" y="572"/>
                  </a:cubicBezTo>
                  <a:cubicBezTo>
                    <a:pt x="37" y="574"/>
                    <a:pt x="37" y="574"/>
                    <a:pt x="36" y="575"/>
                  </a:cubicBezTo>
                  <a:cubicBezTo>
                    <a:pt x="36" y="576"/>
                    <a:pt x="35" y="575"/>
                    <a:pt x="35" y="576"/>
                  </a:cubicBezTo>
                  <a:cubicBezTo>
                    <a:pt x="35" y="578"/>
                    <a:pt x="36" y="578"/>
                    <a:pt x="35" y="578"/>
                  </a:cubicBezTo>
                  <a:cubicBezTo>
                    <a:pt x="34" y="579"/>
                    <a:pt x="34" y="579"/>
                    <a:pt x="34" y="580"/>
                  </a:cubicBezTo>
                  <a:cubicBezTo>
                    <a:pt x="34" y="581"/>
                    <a:pt x="35" y="581"/>
                    <a:pt x="34" y="582"/>
                  </a:cubicBezTo>
                  <a:cubicBezTo>
                    <a:pt x="34" y="582"/>
                    <a:pt x="34" y="583"/>
                    <a:pt x="33" y="584"/>
                  </a:cubicBezTo>
                  <a:cubicBezTo>
                    <a:pt x="32" y="584"/>
                    <a:pt x="32" y="584"/>
                    <a:pt x="31" y="584"/>
                  </a:cubicBezTo>
                  <a:cubicBezTo>
                    <a:pt x="30" y="585"/>
                    <a:pt x="30" y="585"/>
                    <a:pt x="30" y="586"/>
                  </a:cubicBezTo>
                  <a:cubicBezTo>
                    <a:pt x="30" y="588"/>
                    <a:pt x="30" y="588"/>
                    <a:pt x="30" y="589"/>
                  </a:cubicBezTo>
                  <a:cubicBezTo>
                    <a:pt x="30" y="590"/>
                    <a:pt x="30" y="590"/>
                    <a:pt x="29" y="591"/>
                  </a:cubicBezTo>
                  <a:cubicBezTo>
                    <a:pt x="28" y="592"/>
                    <a:pt x="27" y="592"/>
                    <a:pt x="27" y="592"/>
                  </a:cubicBezTo>
                  <a:cubicBezTo>
                    <a:pt x="27" y="592"/>
                    <a:pt x="27" y="589"/>
                    <a:pt x="27" y="589"/>
                  </a:cubicBezTo>
                  <a:cubicBezTo>
                    <a:pt x="27" y="589"/>
                    <a:pt x="27" y="587"/>
                    <a:pt x="27" y="585"/>
                  </a:cubicBezTo>
                  <a:cubicBezTo>
                    <a:pt x="27" y="583"/>
                    <a:pt x="26" y="583"/>
                    <a:pt x="26" y="581"/>
                  </a:cubicBezTo>
                  <a:cubicBezTo>
                    <a:pt x="26" y="578"/>
                    <a:pt x="26" y="578"/>
                    <a:pt x="27" y="577"/>
                  </a:cubicBezTo>
                  <a:cubicBezTo>
                    <a:pt x="28" y="575"/>
                    <a:pt x="28" y="575"/>
                    <a:pt x="28" y="573"/>
                  </a:cubicBezTo>
                  <a:cubicBezTo>
                    <a:pt x="29" y="571"/>
                    <a:pt x="29" y="571"/>
                    <a:pt x="30" y="569"/>
                  </a:cubicBezTo>
                  <a:cubicBezTo>
                    <a:pt x="30" y="567"/>
                    <a:pt x="30" y="568"/>
                    <a:pt x="30" y="566"/>
                  </a:cubicBezTo>
                  <a:cubicBezTo>
                    <a:pt x="31" y="564"/>
                    <a:pt x="31" y="563"/>
                    <a:pt x="32" y="560"/>
                  </a:cubicBezTo>
                  <a:cubicBezTo>
                    <a:pt x="33" y="557"/>
                    <a:pt x="33" y="557"/>
                    <a:pt x="34" y="554"/>
                  </a:cubicBezTo>
                  <a:cubicBezTo>
                    <a:pt x="35" y="551"/>
                    <a:pt x="34" y="550"/>
                    <a:pt x="36" y="547"/>
                  </a:cubicBezTo>
                  <a:cubicBezTo>
                    <a:pt x="37" y="544"/>
                    <a:pt x="40" y="540"/>
                    <a:pt x="40" y="538"/>
                  </a:cubicBezTo>
                  <a:cubicBezTo>
                    <a:pt x="41" y="536"/>
                    <a:pt x="41" y="535"/>
                    <a:pt x="42" y="532"/>
                  </a:cubicBezTo>
                  <a:cubicBezTo>
                    <a:pt x="43" y="530"/>
                    <a:pt x="44" y="529"/>
                    <a:pt x="45" y="526"/>
                  </a:cubicBezTo>
                  <a:cubicBezTo>
                    <a:pt x="46" y="523"/>
                    <a:pt x="46" y="522"/>
                    <a:pt x="47" y="520"/>
                  </a:cubicBezTo>
                  <a:cubicBezTo>
                    <a:pt x="48" y="517"/>
                    <a:pt x="48" y="513"/>
                    <a:pt x="49" y="510"/>
                  </a:cubicBezTo>
                  <a:cubicBezTo>
                    <a:pt x="50" y="507"/>
                    <a:pt x="50" y="505"/>
                    <a:pt x="50" y="503"/>
                  </a:cubicBezTo>
                  <a:cubicBezTo>
                    <a:pt x="50" y="501"/>
                    <a:pt x="50" y="501"/>
                    <a:pt x="50" y="498"/>
                  </a:cubicBezTo>
                  <a:cubicBezTo>
                    <a:pt x="51" y="494"/>
                    <a:pt x="51" y="489"/>
                    <a:pt x="51" y="487"/>
                  </a:cubicBezTo>
                  <a:cubicBezTo>
                    <a:pt x="50" y="484"/>
                    <a:pt x="50" y="484"/>
                    <a:pt x="50" y="481"/>
                  </a:cubicBezTo>
                  <a:cubicBezTo>
                    <a:pt x="49" y="479"/>
                    <a:pt x="49" y="479"/>
                    <a:pt x="49" y="476"/>
                  </a:cubicBezTo>
                  <a:cubicBezTo>
                    <a:pt x="49" y="473"/>
                    <a:pt x="49" y="473"/>
                    <a:pt x="49" y="471"/>
                  </a:cubicBezTo>
                  <a:cubicBezTo>
                    <a:pt x="49" y="469"/>
                    <a:pt x="49" y="468"/>
                    <a:pt x="48" y="466"/>
                  </a:cubicBezTo>
                  <a:cubicBezTo>
                    <a:pt x="47" y="464"/>
                    <a:pt x="47" y="465"/>
                    <a:pt x="47" y="462"/>
                  </a:cubicBezTo>
                  <a:cubicBezTo>
                    <a:pt x="46" y="459"/>
                    <a:pt x="46" y="461"/>
                    <a:pt x="45" y="458"/>
                  </a:cubicBezTo>
                  <a:cubicBezTo>
                    <a:pt x="45" y="454"/>
                    <a:pt x="44" y="454"/>
                    <a:pt x="44" y="452"/>
                  </a:cubicBezTo>
                  <a:cubicBezTo>
                    <a:pt x="44" y="450"/>
                    <a:pt x="43" y="448"/>
                    <a:pt x="43" y="447"/>
                  </a:cubicBezTo>
                  <a:cubicBezTo>
                    <a:pt x="43" y="446"/>
                    <a:pt x="44" y="446"/>
                    <a:pt x="43" y="444"/>
                  </a:cubicBezTo>
                  <a:cubicBezTo>
                    <a:pt x="42" y="442"/>
                    <a:pt x="42" y="442"/>
                    <a:pt x="41" y="440"/>
                  </a:cubicBezTo>
                  <a:cubicBezTo>
                    <a:pt x="40" y="438"/>
                    <a:pt x="40" y="438"/>
                    <a:pt x="39" y="437"/>
                  </a:cubicBezTo>
                  <a:cubicBezTo>
                    <a:pt x="38" y="435"/>
                    <a:pt x="38" y="435"/>
                    <a:pt x="36" y="434"/>
                  </a:cubicBezTo>
                  <a:cubicBezTo>
                    <a:pt x="35" y="432"/>
                    <a:pt x="35" y="433"/>
                    <a:pt x="34" y="431"/>
                  </a:cubicBezTo>
                  <a:cubicBezTo>
                    <a:pt x="33" y="430"/>
                    <a:pt x="32" y="431"/>
                    <a:pt x="31" y="429"/>
                  </a:cubicBezTo>
                  <a:cubicBezTo>
                    <a:pt x="30" y="428"/>
                    <a:pt x="29" y="430"/>
                    <a:pt x="29" y="427"/>
                  </a:cubicBezTo>
                  <a:cubicBezTo>
                    <a:pt x="28" y="425"/>
                    <a:pt x="28" y="425"/>
                    <a:pt x="27" y="423"/>
                  </a:cubicBezTo>
                  <a:cubicBezTo>
                    <a:pt x="26" y="421"/>
                    <a:pt x="25" y="422"/>
                    <a:pt x="26" y="421"/>
                  </a:cubicBezTo>
                  <a:cubicBezTo>
                    <a:pt x="27" y="420"/>
                    <a:pt x="26" y="419"/>
                    <a:pt x="28" y="419"/>
                  </a:cubicBezTo>
                  <a:cubicBezTo>
                    <a:pt x="29" y="420"/>
                    <a:pt x="29" y="421"/>
                    <a:pt x="29" y="420"/>
                  </a:cubicBezTo>
                  <a:cubicBezTo>
                    <a:pt x="30" y="418"/>
                    <a:pt x="29" y="418"/>
                    <a:pt x="30" y="417"/>
                  </a:cubicBezTo>
                  <a:cubicBezTo>
                    <a:pt x="31" y="415"/>
                    <a:pt x="30" y="416"/>
                    <a:pt x="32" y="414"/>
                  </a:cubicBezTo>
                  <a:cubicBezTo>
                    <a:pt x="33" y="413"/>
                    <a:pt x="32" y="412"/>
                    <a:pt x="33" y="411"/>
                  </a:cubicBezTo>
                  <a:cubicBezTo>
                    <a:pt x="33" y="410"/>
                    <a:pt x="33" y="410"/>
                    <a:pt x="34" y="410"/>
                  </a:cubicBezTo>
                  <a:cubicBezTo>
                    <a:pt x="34" y="409"/>
                    <a:pt x="35" y="409"/>
                    <a:pt x="35" y="408"/>
                  </a:cubicBezTo>
                  <a:cubicBezTo>
                    <a:pt x="35" y="407"/>
                    <a:pt x="35" y="408"/>
                    <a:pt x="35" y="407"/>
                  </a:cubicBezTo>
                  <a:cubicBezTo>
                    <a:pt x="36" y="406"/>
                    <a:pt x="36" y="405"/>
                    <a:pt x="37" y="406"/>
                  </a:cubicBezTo>
                  <a:cubicBezTo>
                    <a:pt x="37" y="406"/>
                    <a:pt x="37" y="406"/>
                    <a:pt x="38" y="405"/>
                  </a:cubicBezTo>
                  <a:cubicBezTo>
                    <a:pt x="38" y="403"/>
                    <a:pt x="38" y="404"/>
                    <a:pt x="38" y="403"/>
                  </a:cubicBezTo>
                  <a:cubicBezTo>
                    <a:pt x="38" y="401"/>
                    <a:pt x="38" y="402"/>
                    <a:pt x="39" y="401"/>
                  </a:cubicBezTo>
                  <a:cubicBezTo>
                    <a:pt x="40" y="400"/>
                    <a:pt x="40" y="400"/>
                    <a:pt x="40" y="399"/>
                  </a:cubicBezTo>
                  <a:cubicBezTo>
                    <a:pt x="40" y="398"/>
                    <a:pt x="39" y="398"/>
                    <a:pt x="39" y="397"/>
                  </a:cubicBezTo>
                  <a:cubicBezTo>
                    <a:pt x="40" y="397"/>
                    <a:pt x="40" y="396"/>
                    <a:pt x="39" y="397"/>
                  </a:cubicBezTo>
                  <a:cubicBezTo>
                    <a:pt x="39" y="397"/>
                    <a:pt x="38" y="397"/>
                    <a:pt x="39" y="396"/>
                  </a:cubicBezTo>
                  <a:cubicBezTo>
                    <a:pt x="39" y="396"/>
                    <a:pt x="40" y="395"/>
                    <a:pt x="39" y="395"/>
                  </a:cubicBezTo>
                  <a:cubicBezTo>
                    <a:pt x="38" y="395"/>
                    <a:pt x="38" y="394"/>
                    <a:pt x="38" y="395"/>
                  </a:cubicBezTo>
                  <a:cubicBezTo>
                    <a:pt x="37" y="396"/>
                    <a:pt x="37" y="397"/>
                    <a:pt x="37" y="396"/>
                  </a:cubicBezTo>
                  <a:cubicBezTo>
                    <a:pt x="36" y="395"/>
                    <a:pt x="35" y="395"/>
                    <a:pt x="36" y="394"/>
                  </a:cubicBezTo>
                  <a:cubicBezTo>
                    <a:pt x="37" y="393"/>
                    <a:pt x="38" y="393"/>
                    <a:pt x="38" y="393"/>
                  </a:cubicBezTo>
                  <a:cubicBezTo>
                    <a:pt x="39" y="392"/>
                    <a:pt x="38" y="392"/>
                    <a:pt x="39" y="391"/>
                  </a:cubicBezTo>
                  <a:cubicBezTo>
                    <a:pt x="40" y="390"/>
                    <a:pt x="41" y="390"/>
                    <a:pt x="41" y="389"/>
                  </a:cubicBezTo>
                  <a:cubicBezTo>
                    <a:pt x="40" y="388"/>
                    <a:pt x="40" y="389"/>
                    <a:pt x="40" y="388"/>
                  </a:cubicBezTo>
                  <a:cubicBezTo>
                    <a:pt x="40" y="387"/>
                    <a:pt x="39" y="388"/>
                    <a:pt x="39" y="387"/>
                  </a:cubicBezTo>
                  <a:cubicBezTo>
                    <a:pt x="39" y="386"/>
                    <a:pt x="38" y="386"/>
                    <a:pt x="39" y="385"/>
                  </a:cubicBezTo>
                  <a:cubicBezTo>
                    <a:pt x="40" y="384"/>
                    <a:pt x="40" y="385"/>
                    <a:pt x="39" y="384"/>
                  </a:cubicBezTo>
                  <a:cubicBezTo>
                    <a:pt x="39" y="383"/>
                    <a:pt x="38" y="383"/>
                    <a:pt x="39" y="383"/>
                  </a:cubicBezTo>
                  <a:cubicBezTo>
                    <a:pt x="40" y="382"/>
                    <a:pt x="40" y="383"/>
                    <a:pt x="40" y="382"/>
                  </a:cubicBezTo>
                  <a:cubicBezTo>
                    <a:pt x="41" y="381"/>
                    <a:pt x="41" y="380"/>
                    <a:pt x="41" y="380"/>
                  </a:cubicBezTo>
                  <a:cubicBezTo>
                    <a:pt x="42" y="379"/>
                    <a:pt x="42" y="379"/>
                    <a:pt x="42" y="378"/>
                  </a:cubicBezTo>
                  <a:cubicBezTo>
                    <a:pt x="42" y="377"/>
                    <a:pt x="41" y="376"/>
                    <a:pt x="41" y="375"/>
                  </a:cubicBezTo>
                  <a:cubicBezTo>
                    <a:pt x="40" y="374"/>
                    <a:pt x="40" y="374"/>
                    <a:pt x="40" y="374"/>
                  </a:cubicBezTo>
                  <a:cubicBezTo>
                    <a:pt x="39" y="374"/>
                    <a:pt x="39" y="374"/>
                    <a:pt x="38" y="373"/>
                  </a:cubicBezTo>
                  <a:cubicBezTo>
                    <a:pt x="37" y="372"/>
                    <a:pt x="38" y="374"/>
                    <a:pt x="37" y="371"/>
                  </a:cubicBezTo>
                  <a:cubicBezTo>
                    <a:pt x="36" y="369"/>
                    <a:pt x="36" y="368"/>
                    <a:pt x="35" y="368"/>
                  </a:cubicBezTo>
                  <a:cubicBezTo>
                    <a:pt x="35" y="367"/>
                    <a:pt x="34" y="366"/>
                    <a:pt x="34" y="366"/>
                  </a:cubicBezTo>
                  <a:cubicBezTo>
                    <a:pt x="34" y="365"/>
                    <a:pt x="33" y="365"/>
                    <a:pt x="33" y="364"/>
                  </a:cubicBezTo>
                  <a:cubicBezTo>
                    <a:pt x="33" y="362"/>
                    <a:pt x="33" y="361"/>
                    <a:pt x="32" y="360"/>
                  </a:cubicBezTo>
                  <a:cubicBezTo>
                    <a:pt x="32" y="359"/>
                    <a:pt x="32" y="359"/>
                    <a:pt x="31" y="357"/>
                  </a:cubicBezTo>
                  <a:cubicBezTo>
                    <a:pt x="30" y="356"/>
                    <a:pt x="30" y="356"/>
                    <a:pt x="30" y="356"/>
                  </a:cubicBezTo>
                  <a:cubicBezTo>
                    <a:pt x="30" y="356"/>
                    <a:pt x="30" y="357"/>
                    <a:pt x="30" y="356"/>
                  </a:cubicBezTo>
                  <a:cubicBezTo>
                    <a:pt x="30" y="355"/>
                    <a:pt x="29" y="356"/>
                    <a:pt x="29" y="355"/>
                  </a:cubicBezTo>
                  <a:cubicBezTo>
                    <a:pt x="29" y="354"/>
                    <a:pt x="28" y="355"/>
                    <a:pt x="28" y="353"/>
                  </a:cubicBezTo>
                  <a:cubicBezTo>
                    <a:pt x="28" y="352"/>
                    <a:pt x="29" y="353"/>
                    <a:pt x="29" y="352"/>
                  </a:cubicBezTo>
                  <a:cubicBezTo>
                    <a:pt x="28" y="351"/>
                    <a:pt x="28" y="351"/>
                    <a:pt x="27" y="351"/>
                  </a:cubicBezTo>
                  <a:cubicBezTo>
                    <a:pt x="27" y="351"/>
                    <a:pt x="26" y="350"/>
                    <a:pt x="26" y="352"/>
                  </a:cubicBezTo>
                  <a:cubicBezTo>
                    <a:pt x="25" y="353"/>
                    <a:pt x="25" y="353"/>
                    <a:pt x="25" y="354"/>
                  </a:cubicBezTo>
                  <a:cubicBezTo>
                    <a:pt x="26" y="356"/>
                    <a:pt x="26" y="356"/>
                    <a:pt x="26" y="357"/>
                  </a:cubicBezTo>
                  <a:cubicBezTo>
                    <a:pt x="26" y="357"/>
                    <a:pt x="25" y="357"/>
                    <a:pt x="26" y="358"/>
                  </a:cubicBezTo>
                  <a:cubicBezTo>
                    <a:pt x="26" y="360"/>
                    <a:pt x="26" y="361"/>
                    <a:pt x="26" y="360"/>
                  </a:cubicBezTo>
                  <a:cubicBezTo>
                    <a:pt x="25" y="360"/>
                    <a:pt x="25" y="360"/>
                    <a:pt x="24" y="359"/>
                  </a:cubicBezTo>
                  <a:cubicBezTo>
                    <a:pt x="24" y="358"/>
                    <a:pt x="23" y="358"/>
                    <a:pt x="23" y="357"/>
                  </a:cubicBezTo>
                  <a:cubicBezTo>
                    <a:pt x="22" y="357"/>
                    <a:pt x="22" y="357"/>
                    <a:pt x="21" y="357"/>
                  </a:cubicBezTo>
                  <a:cubicBezTo>
                    <a:pt x="21" y="356"/>
                    <a:pt x="21" y="356"/>
                    <a:pt x="21" y="356"/>
                  </a:cubicBezTo>
                  <a:cubicBezTo>
                    <a:pt x="21" y="356"/>
                    <a:pt x="20" y="356"/>
                    <a:pt x="20" y="355"/>
                  </a:cubicBezTo>
                  <a:cubicBezTo>
                    <a:pt x="20" y="354"/>
                    <a:pt x="19" y="354"/>
                    <a:pt x="19" y="354"/>
                  </a:cubicBezTo>
                  <a:cubicBezTo>
                    <a:pt x="19" y="354"/>
                    <a:pt x="19" y="354"/>
                    <a:pt x="19" y="353"/>
                  </a:cubicBezTo>
                  <a:cubicBezTo>
                    <a:pt x="19" y="351"/>
                    <a:pt x="19" y="352"/>
                    <a:pt x="19" y="351"/>
                  </a:cubicBezTo>
                  <a:cubicBezTo>
                    <a:pt x="20" y="350"/>
                    <a:pt x="19" y="350"/>
                    <a:pt x="18" y="350"/>
                  </a:cubicBezTo>
                  <a:cubicBezTo>
                    <a:pt x="17" y="349"/>
                    <a:pt x="17" y="349"/>
                    <a:pt x="17" y="349"/>
                  </a:cubicBezTo>
                  <a:cubicBezTo>
                    <a:pt x="17" y="348"/>
                    <a:pt x="17" y="348"/>
                    <a:pt x="16" y="347"/>
                  </a:cubicBezTo>
                  <a:cubicBezTo>
                    <a:pt x="16" y="346"/>
                    <a:pt x="15" y="347"/>
                    <a:pt x="15" y="346"/>
                  </a:cubicBezTo>
                  <a:cubicBezTo>
                    <a:pt x="15" y="344"/>
                    <a:pt x="15" y="344"/>
                    <a:pt x="15" y="343"/>
                  </a:cubicBezTo>
                  <a:cubicBezTo>
                    <a:pt x="14" y="342"/>
                    <a:pt x="14" y="343"/>
                    <a:pt x="14" y="342"/>
                  </a:cubicBezTo>
                  <a:cubicBezTo>
                    <a:pt x="14" y="341"/>
                    <a:pt x="15" y="340"/>
                    <a:pt x="14" y="341"/>
                  </a:cubicBezTo>
                  <a:cubicBezTo>
                    <a:pt x="13" y="341"/>
                    <a:pt x="14" y="342"/>
                    <a:pt x="13" y="341"/>
                  </a:cubicBezTo>
                  <a:cubicBezTo>
                    <a:pt x="12" y="341"/>
                    <a:pt x="12" y="341"/>
                    <a:pt x="12" y="339"/>
                  </a:cubicBezTo>
                  <a:cubicBezTo>
                    <a:pt x="12" y="338"/>
                    <a:pt x="12" y="338"/>
                    <a:pt x="11" y="337"/>
                  </a:cubicBezTo>
                  <a:cubicBezTo>
                    <a:pt x="11" y="337"/>
                    <a:pt x="10" y="337"/>
                    <a:pt x="10" y="336"/>
                  </a:cubicBezTo>
                  <a:cubicBezTo>
                    <a:pt x="10" y="335"/>
                    <a:pt x="10" y="336"/>
                    <a:pt x="10" y="335"/>
                  </a:cubicBezTo>
                  <a:cubicBezTo>
                    <a:pt x="9" y="334"/>
                    <a:pt x="9" y="335"/>
                    <a:pt x="9" y="334"/>
                  </a:cubicBezTo>
                  <a:cubicBezTo>
                    <a:pt x="10" y="333"/>
                    <a:pt x="9" y="331"/>
                    <a:pt x="10" y="332"/>
                  </a:cubicBezTo>
                  <a:cubicBezTo>
                    <a:pt x="11" y="333"/>
                    <a:pt x="11" y="333"/>
                    <a:pt x="11" y="334"/>
                  </a:cubicBezTo>
                  <a:cubicBezTo>
                    <a:pt x="11" y="334"/>
                    <a:pt x="12" y="333"/>
                    <a:pt x="12" y="335"/>
                  </a:cubicBezTo>
                  <a:cubicBezTo>
                    <a:pt x="12" y="336"/>
                    <a:pt x="12" y="336"/>
                    <a:pt x="12" y="337"/>
                  </a:cubicBezTo>
                  <a:cubicBezTo>
                    <a:pt x="13" y="338"/>
                    <a:pt x="13" y="338"/>
                    <a:pt x="14" y="338"/>
                  </a:cubicBezTo>
                  <a:cubicBezTo>
                    <a:pt x="15" y="339"/>
                    <a:pt x="15" y="338"/>
                    <a:pt x="15" y="338"/>
                  </a:cubicBezTo>
                  <a:cubicBezTo>
                    <a:pt x="15" y="338"/>
                    <a:pt x="14" y="337"/>
                    <a:pt x="14" y="336"/>
                  </a:cubicBezTo>
                  <a:cubicBezTo>
                    <a:pt x="14" y="335"/>
                    <a:pt x="14" y="335"/>
                    <a:pt x="13" y="334"/>
                  </a:cubicBezTo>
                  <a:cubicBezTo>
                    <a:pt x="13" y="333"/>
                    <a:pt x="12" y="333"/>
                    <a:pt x="12" y="332"/>
                  </a:cubicBezTo>
                  <a:cubicBezTo>
                    <a:pt x="12" y="331"/>
                    <a:pt x="12" y="332"/>
                    <a:pt x="12" y="331"/>
                  </a:cubicBezTo>
                  <a:cubicBezTo>
                    <a:pt x="12" y="331"/>
                    <a:pt x="12" y="331"/>
                    <a:pt x="11" y="330"/>
                  </a:cubicBezTo>
                  <a:cubicBezTo>
                    <a:pt x="11" y="330"/>
                    <a:pt x="11" y="330"/>
                    <a:pt x="10" y="330"/>
                  </a:cubicBezTo>
                  <a:cubicBezTo>
                    <a:pt x="10" y="329"/>
                    <a:pt x="9" y="330"/>
                    <a:pt x="10" y="328"/>
                  </a:cubicBezTo>
                  <a:cubicBezTo>
                    <a:pt x="10" y="327"/>
                    <a:pt x="10" y="327"/>
                    <a:pt x="10" y="326"/>
                  </a:cubicBezTo>
                  <a:cubicBezTo>
                    <a:pt x="11" y="325"/>
                    <a:pt x="11" y="325"/>
                    <a:pt x="11" y="324"/>
                  </a:cubicBezTo>
                  <a:cubicBezTo>
                    <a:pt x="11" y="323"/>
                    <a:pt x="11" y="322"/>
                    <a:pt x="11" y="323"/>
                  </a:cubicBezTo>
                  <a:cubicBezTo>
                    <a:pt x="10" y="324"/>
                    <a:pt x="10" y="324"/>
                    <a:pt x="10" y="325"/>
                  </a:cubicBezTo>
                  <a:cubicBezTo>
                    <a:pt x="9" y="325"/>
                    <a:pt x="9" y="325"/>
                    <a:pt x="8" y="325"/>
                  </a:cubicBezTo>
                  <a:cubicBezTo>
                    <a:pt x="8" y="324"/>
                    <a:pt x="8" y="324"/>
                    <a:pt x="8" y="323"/>
                  </a:cubicBezTo>
                  <a:cubicBezTo>
                    <a:pt x="8" y="323"/>
                    <a:pt x="8" y="322"/>
                    <a:pt x="7" y="323"/>
                  </a:cubicBezTo>
                  <a:cubicBezTo>
                    <a:pt x="7" y="324"/>
                    <a:pt x="7" y="324"/>
                    <a:pt x="7" y="325"/>
                  </a:cubicBezTo>
                  <a:cubicBezTo>
                    <a:pt x="6" y="326"/>
                    <a:pt x="6" y="326"/>
                    <a:pt x="6" y="327"/>
                  </a:cubicBezTo>
                  <a:cubicBezTo>
                    <a:pt x="6" y="327"/>
                    <a:pt x="7" y="327"/>
                    <a:pt x="6" y="328"/>
                  </a:cubicBezTo>
                  <a:cubicBezTo>
                    <a:pt x="6" y="330"/>
                    <a:pt x="6" y="329"/>
                    <a:pt x="6" y="330"/>
                  </a:cubicBezTo>
                  <a:cubicBezTo>
                    <a:pt x="5" y="331"/>
                    <a:pt x="5" y="331"/>
                    <a:pt x="5" y="331"/>
                  </a:cubicBezTo>
                  <a:cubicBezTo>
                    <a:pt x="5" y="332"/>
                    <a:pt x="4" y="332"/>
                    <a:pt x="4" y="333"/>
                  </a:cubicBezTo>
                  <a:cubicBezTo>
                    <a:pt x="4" y="333"/>
                    <a:pt x="4" y="334"/>
                    <a:pt x="3" y="334"/>
                  </a:cubicBezTo>
                  <a:cubicBezTo>
                    <a:pt x="3" y="334"/>
                    <a:pt x="3" y="334"/>
                    <a:pt x="2" y="335"/>
                  </a:cubicBezTo>
                  <a:cubicBezTo>
                    <a:pt x="2" y="336"/>
                    <a:pt x="1" y="335"/>
                    <a:pt x="2" y="336"/>
                  </a:cubicBezTo>
                  <a:cubicBezTo>
                    <a:pt x="2" y="336"/>
                    <a:pt x="2" y="336"/>
                    <a:pt x="3" y="336"/>
                  </a:cubicBezTo>
                  <a:cubicBezTo>
                    <a:pt x="3" y="337"/>
                    <a:pt x="3" y="337"/>
                    <a:pt x="3" y="338"/>
                  </a:cubicBezTo>
                  <a:cubicBezTo>
                    <a:pt x="3" y="338"/>
                    <a:pt x="3" y="338"/>
                    <a:pt x="2" y="339"/>
                  </a:cubicBezTo>
                  <a:cubicBezTo>
                    <a:pt x="2" y="339"/>
                    <a:pt x="1" y="338"/>
                    <a:pt x="2" y="339"/>
                  </a:cubicBezTo>
                  <a:cubicBezTo>
                    <a:pt x="2" y="340"/>
                    <a:pt x="2" y="341"/>
                    <a:pt x="2" y="341"/>
                  </a:cubicBezTo>
                  <a:cubicBezTo>
                    <a:pt x="2" y="341"/>
                    <a:pt x="2" y="341"/>
                    <a:pt x="2" y="341"/>
                  </a:cubicBezTo>
                  <a:cubicBezTo>
                    <a:pt x="2" y="342"/>
                    <a:pt x="2" y="342"/>
                    <a:pt x="1" y="342"/>
                  </a:cubicBezTo>
                  <a:cubicBezTo>
                    <a:pt x="1" y="343"/>
                    <a:pt x="1" y="342"/>
                    <a:pt x="1" y="343"/>
                  </a:cubicBezTo>
                  <a:cubicBezTo>
                    <a:pt x="1" y="344"/>
                    <a:pt x="0" y="343"/>
                    <a:pt x="1" y="344"/>
                  </a:cubicBezTo>
                  <a:cubicBezTo>
                    <a:pt x="2" y="345"/>
                    <a:pt x="2" y="345"/>
                    <a:pt x="2" y="346"/>
                  </a:cubicBezTo>
                  <a:cubicBezTo>
                    <a:pt x="1" y="347"/>
                    <a:pt x="1" y="346"/>
                    <a:pt x="1" y="347"/>
                  </a:cubicBezTo>
                  <a:cubicBezTo>
                    <a:pt x="1" y="348"/>
                    <a:pt x="0" y="349"/>
                    <a:pt x="0" y="349"/>
                  </a:cubicBezTo>
                  <a:cubicBezTo>
                    <a:pt x="0" y="349"/>
                    <a:pt x="0" y="348"/>
                    <a:pt x="0" y="347"/>
                  </a:cubicBezTo>
                  <a:cubicBezTo>
                    <a:pt x="0" y="347"/>
                    <a:pt x="0" y="345"/>
                    <a:pt x="0" y="344"/>
                  </a:cubicBezTo>
                  <a:cubicBezTo>
                    <a:pt x="0" y="343"/>
                    <a:pt x="0" y="342"/>
                    <a:pt x="0" y="341"/>
                  </a:cubicBezTo>
                  <a:cubicBezTo>
                    <a:pt x="0" y="340"/>
                    <a:pt x="0" y="340"/>
                    <a:pt x="1" y="339"/>
                  </a:cubicBezTo>
                  <a:cubicBezTo>
                    <a:pt x="1" y="339"/>
                    <a:pt x="1" y="337"/>
                    <a:pt x="1" y="337"/>
                  </a:cubicBezTo>
                  <a:cubicBezTo>
                    <a:pt x="1" y="336"/>
                    <a:pt x="1" y="335"/>
                    <a:pt x="1" y="334"/>
                  </a:cubicBezTo>
                  <a:cubicBezTo>
                    <a:pt x="1" y="333"/>
                    <a:pt x="3" y="331"/>
                    <a:pt x="3" y="331"/>
                  </a:cubicBezTo>
                  <a:cubicBezTo>
                    <a:pt x="3" y="330"/>
                    <a:pt x="4" y="326"/>
                    <a:pt x="4" y="326"/>
                  </a:cubicBezTo>
                  <a:cubicBezTo>
                    <a:pt x="4" y="326"/>
                    <a:pt x="4" y="322"/>
                    <a:pt x="5" y="321"/>
                  </a:cubicBezTo>
                  <a:cubicBezTo>
                    <a:pt x="5" y="320"/>
                    <a:pt x="6" y="320"/>
                    <a:pt x="6" y="320"/>
                  </a:cubicBezTo>
                  <a:cubicBezTo>
                    <a:pt x="6" y="320"/>
                    <a:pt x="197" y="320"/>
                    <a:pt x="197" y="320"/>
                  </a:cubicBezTo>
                  <a:cubicBezTo>
                    <a:pt x="198" y="320"/>
                    <a:pt x="198" y="319"/>
                    <a:pt x="198" y="319"/>
                  </a:cubicBezTo>
                  <a:cubicBezTo>
                    <a:pt x="198" y="319"/>
                    <a:pt x="198" y="318"/>
                    <a:pt x="198" y="316"/>
                  </a:cubicBezTo>
                  <a:cubicBezTo>
                    <a:pt x="198" y="315"/>
                    <a:pt x="198" y="312"/>
                    <a:pt x="198" y="312"/>
                  </a:cubicBezTo>
                  <a:cubicBezTo>
                    <a:pt x="198" y="312"/>
                    <a:pt x="198" y="299"/>
                    <a:pt x="197" y="298"/>
                  </a:cubicBezTo>
                  <a:cubicBezTo>
                    <a:pt x="197" y="297"/>
                    <a:pt x="197" y="289"/>
                    <a:pt x="197" y="288"/>
                  </a:cubicBezTo>
                  <a:cubicBezTo>
                    <a:pt x="197" y="287"/>
                    <a:pt x="197" y="281"/>
                    <a:pt x="197" y="281"/>
                  </a:cubicBezTo>
                  <a:cubicBezTo>
                    <a:pt x="197" y="281"/>
                    <a:pt x="195" y="261"/>
                    <a:pt x="194" y="259"/>
                  </a:cubicBezTo>
                  <a:cubicBezTo>
                    <a:pt x="194" y="257"/>
                    <a:pt x="194" y="256"/>
                    <a:pt x="194" y="256"/>
                  </a:cubicBezTo>
                  <a:cubicBezTo>
                    <a:pt x="194" y="256"/>
                    <a:pt x="192" y="246"/>
                    <a:pt x="191" y="245"/>
                  </a:cubicBezTo>
                  <a:cubicBezTo>
                    <a:pt x="191" y="244"/>
                    <a:pt x="191" y="245"/>
                    <a:pt x="191" y="244"/>
                  </a:cubicBezTo>
                  <a:cubicBezTo>
                    <a:pt x="191" y="243"/>
                    <a:pt x="193" y="240"/>
                    <a:pt x="193" y="240"/>
                  </a:cubicBezTo>
                  <a:cubicBezTo>
                    <a:pt x="193" y="239"/>
                    <a:pt x="193" y="238"/>
                    <a:pt x="193" y="237"/>
                  </a:cubicBezTo>
                  <a:cubicBezTo>
                    <a:pt x="193" y="237"/>
                    <a:pt x="193" y="235"/>
                    <a:pt x="193" y="235"/>
                  </a:cubicBezTo>
                  <a:cubicBezTo>
                    <a:pt x="193" y="234"/>
                    <a:pt x="195" y="234"/>
                    <a:pt x="196" y="233"/>
                  </a:cubicBezTo>
                  <a:cubicBezTo>
                    <a:pt x="197" y="232"/>
                    <a:pt x="198" y="231"/>
                    <a:pt x="198" y="231"/>
                  </a:cubicBezTo>
                  <a:cubicBezTo>
                    <a:pt x="198" y="231"/>
                    <a:pt x="216" y="218"/>
                    <a:pt x="218" y="218"/>
                  </a:cubicBezTo>
                  <a:cubicBezTo>
                    <a:pt x="219" y="217"/>
                    <a:pt x="220" y="217"/>
                    <a:pt x="221" y="217"/>
                  </a:cubicBezTo>
                  <a:cubicBezTo>
                    <a:pt x="222" y="216"/>
                    <a:pt x="225" y="216"/>
                    <a:pt x="227" y="215"/>
                  </a:cubicBezTo>
                  <a:cubicBezTo>
                    <a:pt x="228" y="215"/>
                    <a:pt x="230" y="215"/>
                    <a:pt x="230" y="215"/>
                  </a:cubicBezTo>
                  <a:cubicBezTo>
                    <a:pt x="230" y="215"/>
                    <a:pt x="238" y="211"/>
                    <a:pt x="239" y="210"/>
                  </a:cubicBezTo>
                  <a:cubicBezTo>
                    <a:pt x="239" y="209"/>
                    <a:pt x="241" y="209"/>
                    <a:pt x="242" y="209"/>
                  </a:cubicBezTo>
                  <a:cubicBezTo>
                    <a:pt x="243" y="209"/>
                    <a:pt x="245" y="208"/>
                    <a:pt x="245" y="208"/>
                  </a:cubicBezTo>
                  <a:cubicBezTo>
                    <a:pt x="246" y="208"/>
                    <a:pt x="247" y="207"/>
                    <a:pt x="247" y="207"/>
                  </a:cubicBezTo>
                  <a:cubicBezTo>
                    <a:pt x="247" y="207"/>
                    <a:pt x="247" y="73"/>
                    <a:pt x="247" y="72"/>
                  </a:cubicBezTo>
                  <a:cubicBezTo>
                    <a:pt x="247" y="71"/>
                    <a:pt x="248" y="71"/>
                    <a:pt x="248" y="71"/>
                  </a:cubicBezTo>
                  <a:cubicBezTo>
                    <a:pt x="410" y="70"/>
                    <a:pt x="410" y="70"/>
                    <a:pt x="410" y="70"/>
                  </a:cubicBezTo>
                  <a:cubicBezTo>
                    <a:pt x="410" y="0"/>
                    <a:pt x="410" y="0"/>
                    <a:pt x="410" y="0"/>
                  </a:cubicBezTo>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7" name="Freeform 275"/>
            <p:cNvSpPr>
              <a:spLocks/>
            </p:cNvSpPr>
            <p:nvPr/>
          </p:nvSpPr>
          <p:spPr bwMode="auto">
            <a:xfrm>
              <a:off x="6319838" y="2159000"/>
              <a:ext cx="1588" cy="3175"/>
            </a:xfrm>
            <a:custGeom>
              <a:avLst/>
              <a:gdLst>
                <a:gd name="T0" fmla="*/ 0 w 1"/>
                <a:gd name="T1" fmla="*/ 0 h 2"/>
                <a:gd name="T2" fmla="*/ 1 w 1"/>
                <a:gd name="T3" fmla="*/ 1 h 2"/>
                <a:gd name="T4" fmla="*/ 0 w 1"/>
                <a:gd name="T5" fmla="*/ 1 h 2"/>
                <a:gd name="T6" fmla="*/ 1 w 1"/>
                <a:gd name="T7" fmla="*/ 2 h 2"/>
                <a:gd name="T8" fmla="*/ 1 w 1"/>
                <a:gd name="T9" fmla="*/ 1 h 2"/>
                <a:gd name="T10" fmla="*/ 1 w 1"/>
                <a:gd name="T11" fmla="*/ 0 h 2"/>
                <a:gd name="T12" fmla="*/ 1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1"/>
                  </a:cubicBezTo>
                  <a:cubicBezTo>
                    <a:pt x="0" y="1"/>
                    <a:pt x="0" y="1"/>
                    <a:pt x="0" y="1"/>
                  </a:cubicBezTo>
                  <a:cubicBezTo>
                    <a:pt x="1" y="2"/>
                    <a:pt x="1" y="2"/>
                    <a:pt x="1" y="2"/>
                  </a:cubicBezTo>
                  <a:cubicBezTo>
                    <a:pt x="1" y="2"/>
                    <a:pt x="1" y="2"/>
                    <a:pt x="1" y="1"/>
                  </a:cubicBezTo>
                  <a:cubicBezTo>
                    <a:pt x="1" y="1"/>
                    <a:pt x="1" y="1"/>
                    <a:pt x="1" y="0"/>
                  </a:cubicBezTo>
                  <a:cubicBezTo>
                    <a:pt x="1" y="0"/>
                    <a:pt x="1" y="0"/>
                    <a:pt x="1" y="0"/>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8" name="Freeform 276"/>
            <p:cNvSpPr>
              <a:spLocks/>
            </p:cNvSpPr>
            <p:nvPr/>
          </p:nvSpPr>
          <p:spPr bwMode="auto">
            <a:xfrm>
              <a:off x="6323013" y="2160588"/>
              <a:ext cx="1588" cy="4763"/>
            </a:xfrm>
            <a:custGeom>
              <a:avLst/>
              <a:gdLst>
                <a:gd name="T0" fmla="*/ 0 w 1"/>
                <a:gd name="T1" fmla="*/ 0 h 3"/>
                <a:gd name="T2" fmla="*/ 0 w 1"/>
                <a:gd name="T3" fmla="*/ 0 h 3"/>
                <a:gd name="T4" fmla="*/ 1 w 1"/>
                <a:gd name="T5" fmla="*/ 0 h 3"/>
                <a:gd name="T6" fmla="*/ 1 w 1"/>
                <a:gd name="T7" fmla="*/ 2 h 3"/>
                <a:gd name="T8" fmla="*/ 1 w 1"/>
                <a:gd name="T9" fmla="*/ 3 h 3"/>
                <a:gd name="T10" fmla="*/ 0 w 1"/>
                <a:gd name="T11" fmla="*/ 3 h 3"/>
                <a:gd name="T12" fmla="*/ 0 w 1"/>
                <a:gd name="T13" fmla="*/ 2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0"/>
                    <a:pt x="0" y="0"/>
                    <a:pt x="0" y="0"/>
                  </a:cubicBezTo>
                  <a:cubicBezTo>
                    <a:pt x="1" y="0"/>
                    <a:pt x="1" y="0"/>
                    <a:pt x="1" y="0"/>
                  </a:cubicBezTo>
                  <a:cubicBezTo>
                    <a:pt x="1" y="1"/>
                    <a:pt x="1" y="1"/>
                    <a:pt x="1" y="2"/>
                  </a:cubicBezTo>
                  <a:cubicBezTo>
                    <a:pt x="1" y="2"/>
                    <a:pt x="1" y="3"/>
                    <a:pt x="1" y="3"/>
                  </a:cubicBezTo>
                  <a:cubicBezTo>
                    <a:pt x="0" y="3"/>
                    <a:pt x="0" y="3"/>
                    <a:pt x="0" y="3"/>
                  </a:cubicBezTo>
                  <a:cubicBezTo>
                    <a:pt x="0" y="2"/>
                    <a:pt x="0" y="2"/>
                    <a:pt x="0" y="2"/>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9" name="Freeform 277"/>
            <p:cNvSpPr>
              <a:spLocks/>
            </p:cNvSpPr>
            <p:nvPr/>
          </p:nvSpPr>
          <p:spPr bwMode="auto">
            <a:xfrm>
              <a:off x="6324600" y="2216150"/>
              <a:ext cx="6350" cy="19050"/>
            </a:xfrm>
            <a:custGeom>
              <a:avLst/>
              <a:gdLst>
                <a:gd name="T0" fmla="*/ 0 w 5"/>
                <a:gd name="T1" fmla="*/ 14 h 14"/>
                <a:gd name="T2" fmla="*/ 0 w 5"/>
                <a:gd name="T3" fmla="*/ 13 h 14"/>
                <a:gd name="T4" fmla="*/ 0 w 5"/>
                <a:gd name="T5" fmla="*/ 11 h 14"/>
                <a:gd name="T6" fmla="*/ 0 w 5"/>
                <a:gd name="T7" fmla="*/ 11 h 14"/>
                <a:gd name="T8" fmla="*/ 0 w 5"/>
                <a:gd name="T9" fmla="*/ 10 h 14"/>
                <a:gd name="T10" fmla="*/ 0 w 5"/>
                <a:gd name="T11" fmla="*/ 8 h 14"/>
                <a:gd name="T12" fmla="*/ 0 w 5"/>
                <a:gd name="T13" fmla="*/ 7 h 14"/>
                <a:gd name="T14" fmla="*/ 1 w 5"/>
                <a:gd name="T15" fmla="*/ 5 h 14"/>
                <a:gd name="T16" fmla="*/ 2 w 5"/>
                <a:gd name="T17" fmla="*/ 3 h 14"/>
                <a:gd name="T18" fmla="*/ 2 w 5"/>
                <a:gd name="T19" fmla="*/ 3 h 14"/>
                <a:gd name="T20" fmla="*/ 3 w 5"/>
                <a:gd name="T21" fmla="*/ 3 h 14"/>
                <a:gd name="T22" fmla="*/ 4 w 5"/>
                <a:gd name="T23" fmla="*/ 1 h 14"/>
                <a:gd name="T24" fmla="*/ 4 w 5"/>
                <a:gd name="T25" fmla="*/ 1 h 14"/>
                <a:gd name="T26" fmla="*/ 5 w 5"/>
                <a:gd name="T27" fmla="*/ 1 h 14"/>
                <a:gd name="T28" fmla="*/ 4 w 5"/>
                <a:gd name="T29" fmla="*/ 3 h 14"/>
                <a:gd name="T30" fmla="*/ 4 w 5"/>
                <a:gd name="T31" fmla="*/ 5 h 14"/>
                <a:gd name="T32" fmla="*/ 4 w 5"/>
                <a:gd name="T33" fmla="*/ 6 h 14"/>
                <a:gd name="T34" fmla="*/ 4 w 5"/>
                <a:gd name="T35" fmla="*/ 7 h 14"/>
                <a:gd name="T36" fmla="*/ 3 w 5"/>
                <a:gd name="T37" fmla="*/ 8 h 14"/>
                <a:gd name="T38" fmla="*/ 2 w 5"/>
                <a:gd name="T39" fmla="*/ 11 h 14"/>
                <a:gd name="T40" fmla="*/ 2 w 5"/>
                <a:gd name="T41" fmla="*/ 12 h 14"/>
                <a:gd name="T42" fmla="*/ 1 w 5"/>
                <a:gd name="T43" fmla="*/ 13 h 14"/>
                <a:gd name="T44" fmla="*/ 1 w 5"/>
                <a:gd name="T45" fmla="*/ 14 h 14"/>
                <a:gd name="T46" fmla="*/ 0 w 5"/>
                <a:gd name="T4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4">
                  <a:moveTo>
                    <a:pt x="0" y="14"/>
                  </a:moveTo>
                  <a:cubicBezTo>
                    <a:pt x="0" y="14"/>
                    <a:pt x="0" y="14"/>
                    <a:pt x="0" y="13"/>
                  </a:cubicBezTo>
                  <a:cubicBezTo>
                    <a:pt x="0" y="12"/>
                    <a:pt x="0" y="12"/>
                    <a:pt x="0" y="11"/>
                  </a:cubicBezTo>
                  <a:cubicBezTo>
                    <a:pt x="0" y="11"/>
                    <a:pt x="0" y="11"/>
                    <a:pt x="0" y="11"/>
                  </a:cubicBezTo>
                  <a:cubicBezTo>
                    <a:pt x="0" y="10"/>
                    <a:pt x="0" y="10"/>
                    <a:pt x="0" y="10"/>
                  </a:cubicBezTo>
                  <a:cubicBezTo>
                    <a:pt x="0" y="9"/>
                    <a:pt x="0" y="8"/>
                    <a:pt x="0" y="8"/>
                  </a:cubicBezTo>
                  <a:cubicBezTo>
                    <a:pt x="0" y="7"/>
                    <a:pt x="0" y="7"/>
                    <a:pt x="0" y="7"/>
                  </a:cubicBezTo>
                  <a:cubicBezTo>
                    <a:pt x="1" y="6"/>
                    <a:pt x="1" y="6"/>
                    <a:pt x="1" y="5"/>
                  </a:cubicBezTo>
                  <a:cubicBezTo>
                    <a:pt x="1" y="4"/>
                    <a:pt x="1" y="4"/>
                    <a:pt x="2" y="3"/>
                  </a:cubicBezTo>
                  <a:cubicBezTo>
                    <a:pt x="2" y="3"/>
                    <a:pt x="2" y="2"/>
                    <a:pt x="2" y="3"/>
                  </a:cubicBezTo>
                  <a:cubicBezTo>
                    <a:pt x="2" y="3"/>
                    <a:pt x="3" y="3"/>
                    <a:pt x="3" y="3"/>
                  </a:cubicBezTo>
                  <a:cubicBezTo>
                    <a:pt x="3" y="2"/>
                    <a:pt x="3" y="2"/>
                    <a:pt x="4" y="1"/>
                  </a:cubicBezTo>
                  <a:cubicBezTo>
                    <a:pt x="4" y="1"/>
                    <a:pt x="3" y="1"/>
                    <a:pt x="4" y="1"/>
                  </a:cubicBezTo>
                  <a:cubicBezTo>
                    <a:pt x="5" y="1"/>
                    <a:pt x="5" y="0"/>
                    <a:pt x="5" y="1"/>
                  </a:cubicBezTo>
                  <a:cubicBezTo>
                    <a:pt x="5" y="2"/>
                    <a:pt x="5" y="1"/>
                    <a:pt x="4" y="3"/>
                  </a:cubicBezTo>
                  <a:cubicBezTo>
                    <a:pt x="4" y="4"/>
                    <a:pt x="4" y="4"/>
                    <a:pt x="4" y="5"/>
                  </a:cubicBezTo>
                  <a:cubicBezTo>
                    <a:pt x="4" y="6"/>
                    <a:pt x="4" y="5"/>
                    <a:pt x="4" y="6"/>
                  </a:cubicBezTo>
                  <a:cubicBezTo>
                    <a:pt x="4" y="7"/>
                    <a:pt x="5" y="7"/>
                    <a:pt x="4" y="7"/>
                  </a:cubicBezTo>
                  <a:cubicBezTo>
                    <a:pt x="4" y="8"/>
                    <a:pt x="4" y="8"/>
                    <a:pt x="3" y="8"/>
                  </a:cubicBezTo>
                  <a:cubicBezTo>
                    <a:pt x="3" y="9"/>
                    <a:pt x="3" y="10"/>
                    <a:pt x="2" y="11"/>
                  </a:cubicBezTo>
                  <a:cubicBezTo>
                    <a:pt x="2" y="11"/>
                    <a:pt x="2" y="11"/>
                    <a:pt x="2" y="12"/>
                  </a:cubicBezTo>
                  <a:cubicBezTo>
                    <a:pt x="2" y="13"/>
                    <a:pt x="1" y="12"/>
                    <a:pt x="1" y="13"/>
                  </a:cubicBezTo>
                  <a:cubicBezTo>
                    <a:pt x="1" y="14"/>
                    <a:pt x="1" y="14"/>
                    <a:pt x="1" y="14"/>
                  </a:cubicBezTo>
                  <a:lnTo>
                    <a:pt x="0" y="1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0" name="Freeform 278"/>
            <p:cNvSpPr>
              <a:spLocks/>
            </p:cNvSpPr>
            <p:nvPr/>
          </p:nvSpPr>
          <p:spPr bwMode="auto">
            <a:xfrm>
              <a:off x="6327775" y="2225675"/>
              <a:ext cx="6350" cy="11113"/>
            </a:xfrm>
            <a:custGeom>
              <a:avLst/>
              <a:gdLst>
                <a:gd name="T0" fmla="*/ 0 w 5"/>
                <a:gd name="T1" fmla="*/ 8 h 8"/>
                <a:gd name="T2" fmla="*/ 0 w 5"/>
                <a:gd name="T3" fmla="*/ 7 h 8"/>
                <a:gd name="T4" fmla="*/ 1 w 5"/>
                <a:gd name="T5" fmla="*/ 5 h 8"/>
                <a:gd name="T6" fmla="*/ 1 w 5"/>
                <a:gd name="T7" fmla="*/ 4 h 8"/>
                <a:gd name="T8" fmla="*/ 2 w 5"/>
                <a:gd name="T9" fmla="*/ 3 h 8"/>
                <a:gd name="T10" fmla="*/ 2 w 5"/>
                <a:gd name="T11" fmla="*/ 2 h 8"/>
                <a:gd name="T12" fmla="*/ 3 w 5"/>
                <a:gd name="T13" fmla="*/ 1 h 8"/>
                <a:gd name="T14" fmla="*/ 4 w 5"/>
                <a:gd name="T15" fmla="*/ 1 h 8"/>
                <a:gd name="T16" fmla="*/ 5 w 5"/>
                <a:gd name="T17" fmla="*/ 0 h 8"/>
                <a:gd name="T18" fmla="*/ 5 w 5"/>
                <a:gd name="T19" fmla="*/ 0 h 8"/>
                <a:gd name="T20" fmla="*/ 5 w 5"/>
                <a:gd name="T21" fmla="*/ 1 h 8"/>
                <a:gd name="T22" fmla="*/ 4 w 5"/>
                <a:gd name="T23" fmla="*/ 2 h 8"/>
                <a:gd name="T24" fmla="*/ 3 w 5"/>
                <a:gd name="T25" fmla="*/ 3 h 8"/>
                <a:gd name="T26" fmla="*/ 2 w 5"/>
                <a:gd name="T27" fmla="*/ 4 h 8"/>
                <a:gd name="T28" fmla="*/ 2 w 5"/>
                <a:gd name="T29" fmla="*/ 5 h 8"/>
                <a:gd name="T30" fmla="*/ 1 w 5"/>
                <a:gd name="T31" fmla="*/ 6 h 8"/>
                <a:gd name="T32" fmla="*/ 1 w 5"/>
                <a:gd name="T33" fmla="*/ 7 h 8"/>
                <a:gd name="T34" fmla="*/ 0 w 5"/>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8">
                  <a:moveTo>
                    <a:pt x="0" y="8"/>
                  </a:moveTo>
                  <a:cubicBezTo>
                    <a:pt x="0" y="7"/>
                    <a:pt x="0" y="7"/>
                    <a:pt x="0" y="7"/>
                  </a:cubicBezTo>
                  <a:cubicBezTo>
                    <a:pt x="1" y="6"/>
                    <a:pt x="1" y="6"/>
                    <a:pt x="1" y="5"/>
                  </a:cubicBezTo>
                  <a:cubicBezTo>
                    <a:pt x="1" y="5"/>
                    <a:pt x="1" y="5"/>
                    <a:pt x="1" y="4"/>
                  </a:cubicBezTo>
                  <a:cubicBezTo>
                    <a:pt x="2" y="4"/>
                    <a:pt x="2" y="4"/>
                    <a:pt x="2" y="3"/>
                  </a:cubicBezTo>
                  <a:cubicBezTo>
                    <a:pt x="2" y="2"/>
                    <a:pt x="2" y="3"/>
                    <a:pt x="2" y="2"/>
                  </a:cubicBezTo>
                  <a:cubicBezTo>
                    <a:pt x="3" y="1"/>
                    <a:pt x="2" y="2"/>
                    <a:pt x="3" y="1"/>
                  </a:cubicBezTo>
                  <a:cubicBezTo>
                    <a:pt x="4" y="1"/>
                    <a:pt x="3" y="1"/>
                    <a:pt x="4" y="1"/>
                  </a:cubicBezTo>
                  <a:cubicBezTo>
                    <a:pt x="4" y="0"/>
                    <a:pt x="4" y="0"/>
                    <a:pt x="5" y="0"/>
                  </a:cubicBezTo>
                  <a:cubicBezTo>
                    <a:pt x="5" y="0"/>
                    <a:pt x="5" y="0"/>
                    <a:pt x="5" y="0"/>
                  </a:cubicBezTo>
                  <a:cubicBezTo>
                    <a:pt x="5" y="1"/>
                    <a:pt x="5" y="1"/>
                    <a:pt x="5" y="1"/>
                  </a:cubicBezTo>
                  <a:cubicBezTo>
                    <a:pt x="4" y="1"/>
                    <a:pt x="4" y="2"/>
                    <a:pt x="4" y="2"/>
                  </a:cubicBezTo>
                  <a:cubicBezTo>
                    <a:pt x="3" y="2"/>
                    <a:pt x="3" y="2"/>
                    <a:pt x="3" y="3"/>
                  </a:cubicBezTo>
                  <a:cubicBezTo>
                    <a:pt x="3" y="3"/>
                    <a:pt x="3" y="3"/>
                    <a:pt x="2" y="4"/>
                  </a:cubicBezTo>
                  <a:cubicBezTo>
                    <a:pt x="2" y="4"/>
                    <a:pt x="2" y="4"/>
                    <a:pt x="2" y="5"/>
                  </a:cubicBezTo>
                  <a:cubicBezTo>
                    <a:pt x="2" y="6"/>
                    <a:pt x="2" y="6"/>
                    <a:pt x="1" y="6"/>
                  </a:cubicBezTo>
                  <a:cubicBezTo>
                    <a:pt x="1" y="6"/>
                    <a:pt x="1" y="6"/>
                    <a:pt x="1" y="7"/>
                  </a:cubicBezTo>
                  <a:cubicBezTo>
                    <a:pt x="1" y="7"/>
                    <a:pt x="0" y="8"/>
                    <a:pt x="0"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1" name="Freeform 279"/>
            <p:cNvSpPr>
              <a:spLocks/>
            </p:cNvSpPr>
            <p:nvPr/>
          </p:nvSpPr>
          <p:spPr bwMode="auto">
            <a:xfrm>
              <a:off x="6318250" y="2225675"/>
              <a:ext cx="4763" cy="6350"/>
            </a:xfrm>
            <a:custGeom>
              <a:avLst/>
              <a:gdLst>
                <a:gd name="T0" fmla="*/ 2 w 3"/>
                <a:gd name="T1" fmla="*/ 0 h 4"/>
                <a:gd name="T2" fmla="*/ 1 w 3"/>
                <a:gd name="T3" fmla="*/ 1 h 4"/>
                <a:gd name="T4" fmla="*/ 1 w 3"/>
                <a:gd name="T5" fmla="*/ 2 h 4"/>
                <a:gd name="T6" fmla="*/ 1 w 3"/>
                <a:gd name="T7" fmla="*/ 3 h 4"/>
                <a:gd name="T8" fmla="*/ 2 w 3"/>
                <a:gd name="T9" fmla="*/ 3 h 4"/>
                <a:gd name="T10" fmla="*/ 2 w 3"/>
                <a:gd name="T11" fmla="*/ 3 h 4"/>
                <a:gd name="T12" fmla="*/ 2 w 3"/>
                <a:gd name="T13" fmla="*/ 2 h 4"/>
                <a:gd name="T14" fmla="*/ 3 w 3"/>
                <a:gd name="T15" fmla="*/ 1 h 4"/>
                <a:gd name="T16" fmla="*/ 2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0"/>
                  </a:moveTo>
                  <a:cubicBezTo>
                    <a:pt x="2" y="1"/>
                    <a:pt x="1" y="1"/>
                    <a:pt x="1" y="1"/>
                  </a:cubicBezTo>
                  <a:cubicBezTo>
                    <a:pt x="1" y="2"/>
                    <a:pt x="1" y="2"/>
                    <a:pt x="1" y="2"/>
                  </a:cubicBezTo>
                  <a:cubicBezTo>
                    <a:pt x="1" y="3"/>
                    <a:pt x="0" y="3"/>
                    <a:pt x="1" y="3"/>
                  </a:cubicBezTo>
                  <a:cubicBezTo>
                    <a:pt x="2" y="3"/>
                    <a:pt x="1" y="4"/>
                    <a:pt x="2" y="3"/>
                  </a:cubicBezTo>
                  <a:cubicBezTo>
                    <a:pt x="2" y="3"/>
                    <a:pt x="2" y="3"/>
                    <a:pt x="2" y="3"/>
                  </a:cubicBezTo>
                  <a:cubicBezTo>
                    <a:pt x="2" y="2"/>
                    <a:pt x="2" y="3"/>
                    <a:pt x="2" y="2"/>
                  </a:cubicBezTo>
                  <a:cubicBezTo>
                    <a:pt x="3" y="1"/>
                    <a:pt x="3" y="1"/>
                    <a:pt x="3" y="1"/>
                  </a:cubicBezTo>
                  <a:cubicBezTo>
                    <a:pt x="3" y="0"/>
                    <a:pt x="2" y="0"/>
                    <a:pt x="2"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2" name="Freeform 280"/>
            <p:cNvSpPr>
              <a:spLocks/>
            </p:cNvSpPr>
            <p:nvPr/>
          </p:nvSpPr>
          <p:spPr bwMode="auto">
            <a:xfrm>
              <a:off x="6327775" y="2216150"/>
              <a:ext cx="1588" cy="1588"/>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3" name="Freeform 281"/>
            <p:cNvSpPr>
              <a:spLocks/>
            </p:cNvSpPr>
            <p:nvPr/>
          </p:nvSpPr>
          <p:spPr bwMode="auto">
            <a:xfrm>
              <a:off x="6318250" y="2232025"/>
              <a:ext cx="1588" cy="0"/>
            </a:xfrm>
            <a:custGeom>
              <a:avLst/>
              <a:gdLst>
                <a:gd name="T0" fmla="*/ 0 w 1"/>
                <a:gd name="T1" fmla="*/ 0 h 1"/>
                <a:gd name="T2" fmla="*/ 0 w 1"/>
                <a:gd name="T3" fmla="*/ 1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0" y="1"/>
                  </a:cubicBezTo>
                  <a:cubicBezTo>
                    <a:pt x="1" y="1"/>
                    <a:pt x="1" y="1"/>
                    <a:pt x="1" y="1"/>
                  </a:cubicBezTo>
                  <a:cubicBezTo>
                    <a:pt x="1" y="1"/>
                    <a:pt x="1" y="1"/>
                    <a:pt x="1" y="1"/>
                  </a:cubicBezTo>
                  <a:cubicBezTo>
                    <a:pt x="1" y="1"/>
                    <a:pt x="1" y="0"/>
                    <a:pt x="1" y="0"/>
                  </a:cubicBezTo>
                  <a:cubicBezTo>
                    <a:pt x="1"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4" name="Freeform 282"/>
            <p:cNvSpPr>
              <a:spLocks/>
            </p:cNvSpPr>
            <p:nvPr/>
          </p:nvSpPr>
          <p:spPr bwMode="auto">
            <a:xfrm>
              <a:off x="6330950" y="2224088"/>
              <a:ext cx="1588" cy="3175"/>
            </a:xfrm>
            <a:custGeom>
              <a:avLst/>
              <a:gdLst>
                <a:gd name="T0" fmla="*/ 1 w 2"/>
                <a:gd name="T1" fmla="*/ 0 h 2"/>
                <a:gd name="T2" fmla="*/ 0 w 2"/>
                <a:gd name="T3" fmla="*/ 1 h 2"/>
                <a:gd name="T4" fmla="*/ 0 w 2"/>
                <a:gd name="T5" fmla="*/ 2 h 2"/>
                <a:gd name="T6" fmla="*/ 1 w 2"/>
                <a:gd name="T7" fmla="*/ 2 h 2"/>
                <a:gd name="T8" fmla="*/ 1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0" y="1"/>
                    <a:pt x="0" y="1"/>
                  </a:cubicBezTo>
                  <a:cubicBezTo>
                    <a:pt x="0" y="2"/>
                    <a:pt x="0" y="2"/>
                    <a:pt x="0" y="2"/>
                  </a:cubicBezTo>
                  <a:cubicBezTo>
                    <a:pt x="1" y="2"/>
                    <a:pt x="1" y="2"/>
                    <a:pt x="1" y="2"/>
                  </a:cubicBezTo>
                  <a:cubicBezTo>
                    <a:pt x="1" y="1"/>
                    <a:pt x="1" y="2"/>
                    <a:pt x="1" y="1"/>
                  </a:cubicBezTo>
                  <a:cubicBezTo>
                    <a:pt x="2" y="1"/>
                    <a:pt x="2" y="1"/>
                    <a:pt x="2" y="1"/>
                  </a:cubicBezTo>
                  <a:cubicBezTo>
                    <a:pt x="2"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 name="Freeform 283"/>
            <p:cNvSpPr>
              <a:spLocks/>
            </p:cNvSpPr>
            <p:nvPr/>
          </p:nvSpPr>
          <p:spPr bwMode="auto">
            <a:xfrm>
              <a:off x="7085013" y="958850"/>
              <a:ext cx="9525" cy="4763"/>
            </a:xfrm>
            <a:custGeom>
              <a:avLst/>
              <a:gdLst>
                <a:gd name="T0" fmla="*/ 0 w 6"/>
                <a:gd name="T1" fmla="*/ 1 h 3"/>
                <a:gd name="T2" fmla="*/ 1 w 6"/>
                <a:gd name="T3" fmla="*/ 2 h 3"/>
                <a:gd name="T4" fmla="*/ 2 w 6"/>
                <a:gd name="T5" fmla="*/ 2 h 3"/>
                <a:gd name="T6" fmla="*/ 2 w 6"/>
                <a:gd name="T7" fmla="*/ 3 h 3"/>
                <a:gd name="T8" fmla="*/ 3 w 6"/>
                <a:gd name="T9" fmla="*/ 2 h 3"/>
                <a:gd name="T10" fmla="*/ 3 w 6"/>
                <a:gd name="T11" fmla="*/ 2 h 3"/>
                <a:gd name="T12" fmla="*/ 4 w 6"/>
                <a:gd name="T13" fmla="*/ 2 h 3"/>
                <a:gd name="T14" fmla="*/ 4 w 6"/>
                <a:gd name="T15" fmla="*/ 2 h 3"/>
                <a:gd name="T16" fmla="*/ 5 w 6"/>
                <a:gd name="T17" fmla="*/ 2 h 3"/>
                <a:gd name="T18" fmla="*/ 5 w 6"/>
                <a:gd name="T19" fmla="*/ 2 h 3"/>
                <a:gd name="T20" fmla="*/ 5 w 6"/>
                <a:gd name="T21" fmla="*/ 1 h 3"/>
                <a:gd name="T22" fmla="*/ 6 w 6"/>
                <a:gd name="T23" fmla="*/ 1 h 3"/>
                <a:gd name="T24" fmla="*/ 6 w 6"/>
                <a:gd name="T25" fmla="*/ 1 h 3"/>
                <a:gd name="T26" fmla="*/ 6 w 6"/>
                <a:gd name="T27" fmla="*/ 0 h 3"/>
                <a:gd name="T28" fmla="*/ 5 w 6"/>
                <a:gd name="T29" fmla="*/ 0 h 3"/>
                <a:gd name="T30" fmla="*/ 5 w 6"/>
                <a:gd name="T31" fmla="*/ 1 h 3"/>
                <a:gd name="T32" fmla="*/ 5 w 6"/>
                <a:gd name="T33" fmla="*/ 1 h 3"/>
                <a:gd name="T34" fmla="*/ 4 w 6"/>
                <a:gd name="T35" fmla="*/ 1 h 3"/>
                <a:gd name="T36" fmla="*/ 4 w 6"/>
                <a:gd name="T37" fmla="*/ 1 h 3"/>
                <a:gd name="T38" fmla="*/ 3 w 6"/>
                <a:gd name="T39" fmla="*/ 1 h 3"/>
                <a:gd name="T40" fmla="*/ 3 w 6"/>
                <a:gd name="T41" fmla="*/ 1 h 3"/>
                <a:gd name="T42" fmla="*/ 3 w 6"/>
                <a:gd name="T43" fmla="*/ 1 h 3"/>
                <a:gd name="T44" fmla="*/ 2 w 6"/>
                <a:gd name="T45" fmla="*/ 1 h 3"/>
                <a:gd name="T46" fmla="*/ 2 w 6"/>
                <a:gd name="T47" fmla="*/ 1 h 3"/>
                <a:gd name="T48" fmla="*/ 1 w 6"/>
                <a:gd name="T49" fmla="*/ 0 h 3"/>
                <a:gd name="T50" fmla="*/ 1 w 6"/>
                <a:gd name="T51" fmla="*/ 0 h 3"/>
                <a:gd name="T52" fmla="*/ 1 w 6"/>
                <a:gd name="T53" fmla="*/ 0 h 3"/>
                <a:gd name="T54" fmla="*/ 0 w 6"/>
                <a:gd name="T5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3">
                  <a:moveTo>
                    <a:pt x="0" y="1"/>
                  </a:moveTo>
                  <a:cubicBezTo>
                    <a:pt x="0" y="1"/>
                    <a:pt x="1" y="1"/>
                    <a:pt x="1" y="2"/>
                  </a:cubicBezTo>
                  <a:cubicBezTo>
                    <a:pt x="1" y="2"/>
                    <a:pt x="2" y="2"/>
                    <a:pt x="2" y="2"/>
                  </a:cubicBezTo>
                  <a:cubicBezTo>
                    <a:pt x="2" y="2"/>
                    <a:pt x="2" y="3"/>
                    <a:pt x="2" y="3"/>
                  </a:cubicBezTo>
                  <a:cubicBezTo>
                    <a:pt x="2" y="3"/>
                    <a:pt x="3" y="2"/>
                    <a:pt x="3" y="2"/>
                  </a:cubicBezTo>
                  <a:cubicBezTo>
                    <a:pt x="3" y="2"/>
                    <a:pt x="3" y="2"/>
                    <a:pt x="3" y="2"/>
                  </a:cubicBezTo>
                  <a:cubicBezTo>
                    <a:pt x="3" y="2"/>
                    <a:pt x="3" y="2"/>
                    <a:pt x="4" y="2"/>
                  </a:cubicBezTo>
                  <a:cubicBezTo>
                    <a:pt x="4" y="2"/>
                    <a:pt x="4" y="2"/>
                    <a:pt x="4" y="2"/>
                  </a:cubicBezTo>
                  <a:cubicBezTo>
                    <a:pt x="4" y="2"/>
                    <a:pt x="5" y="2"/>
                    <a:pt x="5" y="2"/>
                  </a:cubicBezTo>
                  <a:cubicBezTo>
                    <a:pt x="5" y="2"/>
                    <a:pt x="5" y="2"/>
                    <a:pt x="5" y="2"/>
                  </a:cubicBezTo>
                  <a:cubicBezTo>
                    <a:pt x="5" y="2"/>
                    <a:pt x="5" y="1"/>
                    <a:pt x="5" y="1"/>
                  </a:cubicBezTo>
                  <a:cubicBezTo>
                    <a:pt x="6" y="1"/>
                    <a:pt x="6" y="1"/>
                    <a:pt x="6" y="1"/>
                  </a:cubicBezTo>
                  <a:cubicBezTo>
                    <a:pt x="6" y="1"/>
                    <a:pt x="6" y="1"/>
                    <a:pt x="6" y="1"/>
                  </a:cubicBezTo>
                  <a:cubicBezTo>
                    <a:pt x="6" y="0"/>
                    <a:pt x="6" y="0"/>
                    <a:pt x="6" y="0"/>
                  </a:cubicBezTo>
                  <a:cubicBezTo>
                    <a:pt x="6" y="0"/>
                    <a:pt x="5" y="0"/>
                    <a:pt x="5" y="0"/>
                  </a:cubicBezTo>
                  <a:cubicBezTo>
                    <a:pt x="5" y="0"/>
                    <a:pt x="5" y="1"/>
                    <a:pt x="5" y="1"/>
                  </a:cubicBezTo>
                  <a:cubicBezTo>
                    <a:pt x="5" y="1"/>
                    <a:pt x="5" y="1"/>
                    <a:pt x="5" y="1"/>
                  </a:cubicBezTo>
                  <a:cubicBezTo>
                    <a:pt x="4" y="1"/>
                    <a:pt x="4" y="1"/>
                    <a:pt x="4" y="1"/>
                  </a:cubicBezTo>
                  <a:cubicBezTo>
                    <a:pt x="4" y="1"/>
                    <a:pt x="4" y="2"/>
                    <a:pt x="4" y="1"/>
                  </a:cubicBezTo>
                  <a:cubicBezTo>
                    <a:pt x="3" y="1"/>
                    <a:pt x="3" y="1"/>
                    <a:pt x="3" y="1"/>
                  </a:cubicBezTo>
                  <a:cubicBezTo>
                    <a:pt x="3" y="1"/>
                    <a:pt x="3" y="0"/>
                    <a:pt x="3" y="1"/>
                  </a:cubicBezTo>
                  <a:cubicBezTo>
                    <a:pt x="3" y="1"/>
                    <a:pt x="3" y="1"/>
                    <a:pt x="3" y="1"/>
                  </a:cubicBezTo>
                  <a:cubicBezTo>
                    <a:pt x="3" y="1"/>
                    <a:pt x="3" y="1"/>
                    <a:pt x="2" y="1"/>
                  </a:cubicBezTo>
                  <a:cubicBezTo>
                    <a:pt x="2" y="1"/>
                    <a:pt x="2" y="1"/>
                    <a:pt x="2" y="1"/>
                  </a:cubicBezTo>
                  <a:cubicBezTo>
                    <a:pt x="2" y="0"/>
                    <a:pt x="1" y="0"/>
                    <a:pt x="1" y="0"/>
                  </a:cubicBezTo>
                  <a:cubicBezTo>
                    <a:pt x="1" y="0"/>
                    <a:pt x="1" y="0"/>
                    <a:pt x="1" y="0"/>
                  </a:cubicBezTo>
                  <a:cubicBezTo>
                    <a:pt x="1" y="0"/>
                    <a:pt x="1" y="0"/>
                    <a:pt x="1" y="0"/>
                  </a:cubicBezTo>
                  <a:cubicBezTo>
                    <a:pt x="0" y="0"/>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 name="Freeform 284"/>
            <p:cNvSpPr>
              <a:spLocks/>
            </p:cNvSpPr>
            <p:nvPr/>
          </p:nvSpPr>
          <p:spPr bwMode="auto">
            <a:xfrm>
              <a:off x="6280150" y="957263"/>
              <a:ext cx="1109663" cy="1192213"/>
            </a:xfrm>
            <a:custGeom>
              <a:avLst/>
              <a:gdLst>
                <a:gd name="T0" fmla="*/ 759 w 788"/>
                <a:gd name="T1" fmla="*/ 165 h 846"/>
                <a:gd name="T2" fmla="*/ 754 w 788"/>
                <a:gd name="T3" fmla="*/ 134 h 846"/>
                <a:gd name="T4" fmla="*/ 753 w 788"/>
                <a:gd name="T5" fmla="*/ 102 h 846"/>
                <a:gd name="T6" fmla="*/ 748 w 788"/>
                <a:gd name="T7" fmla="*/ 74 h 846"/>
                <a:gd name="T8" fmla="*/ 732 w 788"/>
                <a:gd name="T9" fmla="*/ 56 h 846"/>
                <a:gd name="T10" fmla="*/ 711 w 788"/>
                <a:gd name="T11" fmla="*/ 50 h 846"/>
                <a:gd name="T12" fmla="*/ 691 w 788"/>
                <a:gd name="T13" fmla="*/ 40 h 846"/>
                <a:gd name="T14" fmla="*/ 678 w 788"/>
                <a:gd name="T15" fmla="*/ 42 h 846"/>
                <a:gd name="T16" fmla="*/ 645 w 788"/>
                <a:gd name="T17" fmla="*/ 43 h 846"/>
                <a:gd name="T18" fmla="*/ 615 w 788"/>
                <a:gd name="T19" fmla="*/ 45 h 846"/>
                <a:gd name="T20" fmla="*/ 585 w 788"/>
                <a:gd name="T21" fmla="*/ 26 h 846"/>
                <a:gd name="T22" fmla="*/ 574 w 788"/>
                <a:gd name="T23" fmla="*/ 3 h 846"/>
                <a:gd name="T24" fmla="*/ 552 w 788"/>
                <a:gd name="T25" fmla="*/ 8 h 846"/>
                <a:gd name="T26" fmla="*/ 525 w 788"/>
                <a:gd name="T27" fmla="*/ 68 h 846"/>
                <a:gd name="T28" fmla="*/ 487 w 788"/>
                <a:gd name="T29" fmla="*/ 125 h 846"/>
                <a:gd name="T30" fmla="*/ 456 w 788"/>
                <a:gd name="T31" fmla="*/ 142 h 846"/>
                <a:gd name="T32" fmla="*/ 427 w 788"/>
                <a:gd name="T33" fmla="*/ 156 h 846"/>
                <a:gd name="T34" fmla="*/ 402 w 788"/>
                <a:gd name="T35" fmla="*/ 181 h 846"/>
                <a:gd name="T36" fmla="*/ 383 w 788"/>
                <a:gd name="T37" fmla="*/ 217 h 846"/>
                <a:gd name="T38" fmla="*/ 360 w 788"/>
                <a:gd name="T39" fmla="*/ 258 h 846"/>
                <a:gd name="T40" fmla="*/ 356 w 788"/>
                <a:gd name="T41" fmla="*/ 289 h 846"/>
                <a:gd name="T42" fmla="*/ 366 w 788"/>
                <a:gd name="T43" fmla="*/ 325 h 846"/>
                <a:gd name="T44" fmla="*/ 337 w 788"/>
                <a:gd name="T45" fmla="*/ 385 h 846"/>
                <a:gd name="T46" fmla="*/ 289 w 788"/>
                <a:gd name="T47" fmla="*/ 423 h 846"/>
                <a:gd name="T48" fmla="*/ 220 w 788"/>
                <a:gd name="T49" fmla="*/ 458 h 846"/>
                <a:gd name="T50" fmla="*/ 189 w 788"/>
                <a:gd name="T51" fmla="*/ 485 h 846"/>
                <a:gd name="T52" fmla="*/ 168 w 788"/>
                <a:gd name="T53" fmla="*/ 531 h 846"/>
                <a:gd name="T54" fmla="*/ 128 w 788"/>
                <a:gd name="T55" fmla="*/ 558 h 846"/>
                <a:gd name="T56" fmla="*/ 112 w 788"/>
                <a:gd name="T57" fmla="*/ 602 h 846"/>
                <a:gd name="T58" fmla="*/ 106 w 788"/>
                <a:gd name="T59" fmla="*/ 640 h 846"/>
                <a:gd name="T60" fmla="*/ 74 w 788"/>
                <a:gd name="T61" fmla="*/ 671 h 846"/>
                <a:gd name="T62" fmla="*/ 56 w 788"/>
                <a:gd name="T63" fmla="*/ 690 h 846"/>
                <a:gd name="T64" fmla="*/ 62 w 788"/>
                <a:gd name="T65" fmla="*/ 682 h 846"/>
                <a:gd name="T66" fmla="*/ 68 w 788"/>
                <a:gd name="T67" fmla="*/ 685 h 846"/>
                <a:gd name="T68" fmla="*/ 54 w 788"/>
                <a:gd name="T69" fmla="*/ 707 h 846"/>
                <a:gd name="T70" fmla="*/ 46 w 788"/>
                <a:gd name="T71" fmla="*/ 730 h 846"/>
                <a:gd name="T72" fmla="*/ 33 w 788"/>
                <a:gd name="T73" fmla="*/ 754 h 846"/>
                <a:gd name="T74" fmla="*/ 17 w 788"/>
                <a:gd name="T75" fmla="*/ 770 h 846"/>
                <a:gd name="T76" fmla="*/ 6 w 788"/>
                <a:gd name="T77" fmla="*/ 796 h 846"/>
                <a:gd name="T78" fmla="*/ 2 w 788"/>
                <a:gd name="T79" fmla="*/ 834 h 846"/>
                <a:gd name="T80" fmla="*/ 3 w 788"/>
                <a:gd name="T81" fmla="*/ 836 h 846"/>
                <a:gd name="T82" fmla="*/ 199 w 788"/>
                <a:gd name="T83" fmla="*/ 795 h 846"/>
                <a:gd name="T84" fmla="*/ 200 w 788"/>
                <a:gd name="T85" fmla="*/ 728 h 846"/>
                <a:gd name="T86" fmla="*/ 412 w 788"/>
                <a:gd name="T87" fmla="*/ 567 h 846"/>
                <a:gd name="T88" fmla="*/ 443 w 788"/>
                <a:gd name="T89" fmla="*/ 397 h 846"/>
                <a:gd name="T90" fmla="*/ 466 w 788"/>
                <a:gd name="T91" fmla="*/ 380 h 846"/>
                <a:gd name="T92" fmla="*/ 504 w 788"/>
                <a:gd name="T93" fmla="*/ 376 h 846"/>
                <a:gd name="T94" fmla="*/ 542 w 788"/>
                <a:gd name="T95" fmla="*/ 370 h 846"/>
                <a:gd name="T96" fmla="*/ 566 w 788"/>
                <a:gd name="T97" fmla="*/ 372 h 846"/>
                <a:gd name="T98" fmla="*/ 629 w 788"/>
                <a:gd name="T99" fmla="*/ 314 h 846"/>
                <a:gd name="T100" fmla="*/ 661 w 788"/>
                <a:gd name="T101" fmla="*/ 293 h 846"/>
                <a:gd name="T102" fmla="*/ 658 w 788"/>
                <a:gd name="T103" fmla="*/ 281 h 846"/>
                <a:gd name="T104" fmla="*/ 652 w 788"/>
                <a:gd name="T105" fmla="*/ 279 h 846"/>
                <a:gd name="T106" fmla="*/ 657 w 788"/>
                <a:gd name="T107" fmla="*/ 266 h 846"/>
                <a:gd name="T108" fmla="*/ 701 w 788"/>
                <a:gd name="T109" fmla="*/ 226 h 846"/>
                <a:gd name="T110" fmla="*/ 736 w 788"/>
                <a:gd name="T111" fmla="*/ 222 h 846"/>
                <a:gd name="T112" fmla="*/ 770 w 788"/>
                <a:gd name="T113" fmla="*/ 227 h 846"/>
                <a:gd name="T114" fmla="*/ 778 w 788"/>
                <a:gd name="T115" fmla="*/ 209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8" h="846">
                  <a:moveTo>
                    <a:pt x="787" y="202"/>
                  </a:moveTo>
                  <a:cubicBezTo>
                    <a:pt x="785" y="201"/>
                    <a:pt x="780" y="197"/>
                    <a:pt x="779" y="196"/>
                  </a:cubicBezTo>
                  <a:cubicBezTo>
                    <a:pt x="778" y="195"/>
                    <a:pt x="775" y="193"/>
                    <a:pt x="774" y="192"/>
                  </a:cubicBezTo>
                  <a:cubicBezTo>
                    <a:pt x="773" y="192"/>
                    <a:pt x="774" y="191"/>
                    <a:pt x="771" y="190"/>
                  </a:cubicBezTo>
                  <a:cubicBezTo>
                    <a:pt x="769" y="190"/>
                    <a:pt x="770" y="190"/>
                    <a:pt x="769" y="189"/>
                  </a:cubicBezTo>
                  <a:cubicBezTo>
                    <a:pt x="767" y="187"/>
                    <a:pt x="761" y="177"/>
                    <a:pt x="761" y="177"/>
                  </a:cubicBezTo>
                  <a:cubicBezTo>
                    <a:pt x="761" y="177"/>
                    <a:pt x="759" y="176"/>
                    <a:pt x="761" y="176"/>
                  </a:cubicBezTo>
                  <a:cubicBezTo>
                    <a:pt x="764" y="175"/>
                    <a:pt x="764" y="175"/>
                    <a:pt x="764" y="174"/>
                  </a:cubicBezTo>
                  <a:cubicBezTo>
                    <a:pt x="764" y="172"/>
                    <a:pt x="764" y="170"/>
                    <a:pt x="764" y="170"/>
                  </a:cubicBezTo>
                  <a:cubicBezTo>
                    <a:pt x="764" y="170"/>
                    <a:pt x="763" y="169"/>
                    <a:pt x="762" y="169"/>
                  </a:cubicBezTo>
                  <a:cubicBezTo>
                    <a:pt x="762" y="168"/>
                    <a:pt x="759" y="167"/>
                    <a:pt x="759" y="165"/>
                  </a:cubicBezTo>
                  <a:cubicBezTo>
                    <a:pt x="758" y="163"/>
                    <a:pt x="757" y="162"/>
                    <a:pt x="756" y="160"/>
                  </a:cubicBezTo>
                  <a:cubicBezTo>
                    <a:pt x="755" y="159"/>
                    <a:pt x="754" y="159"/>
                    <a:pt x="754" y="158"/>
                  </a:cubicBezTo>
                  <a:cubicBezTo>
                    <a:pt x="754" y="157"/>
                    <a:pt x="755" y="156"/>
                    <a:pt x="755" y="155"/>
                  </a:cubicBezTo>
                  <a:cubicBezTo>
                    <a:pt x="755" y="154"/>
                    <a:pt x="754" y="154"/>
                    <a:pt x="755" y="152"/>
                  </a:cubicBezTo>
                  <a:cubicBezTo>
                    <a:pt x="755" y="150"/>
                    <a:pt x="756" y="149"/>
                    <a:pt x="756" y="148"/>
                  </a:cubicBezTo>
                  <a:cubicBezTo>
                    <a:pt x="757" y="146"/>
                    <a:pt x="756" y="146"/>
                    <a:pt x="757" y="145"/>
                  </a:cubicBezTo>
                  <a:cubicBezTo>
                    <a:pt x="758" y="143"/>
                    <a:pt x="758" y="143"/>
                    <a:pt x="758" y="142"/>
                  </a:cubicBezTo>
                  <a:cubicBezTo>
                    <a:pt x="758" y="141"/>
                    <a:pt x="758" y="143"/>
                    <a:pt x="757" y="140"/>
                  </a:cubicBezTo>
                  <a:cubicBezTo>
                    <a:pt x="757" y="138"/>
                    <a:pt x="758" y="139"/>
                    <a:pt x="757" y="138"/>
                  </a:cubicBezTo>
                  <a:cubicBezTo>
                    <a:pt x="756" y="137"/>
                    <a:pt x="756" y="137"/>
                    <a:pt x="756" y="135"/>
                  </a:cubicBezTo>
                  <a:cubicBezTo>
                    <a:pt x="755" y="134"/>
                    <a:pt x="756" y="134"/>
                    <a:pt x="754" y="134"/>
                  </a:cubicBezTo>
                  <a:cubicBezTo>
                    <a:pt x="753" y="134"/>
                    <a:pt x="752" y="135"/>
                    <a:pt x="752" y="134"/>
                  </a:cubicBezTo>
                  <a:cubicBezTo>
                    <a:pt x="751" y="133"/>
                    <a:pt x="751" y="134"/>
                    <a:pt x="751" y="132"/>
                  </a:cubicBezTo>
                  <a:cubicBezTo>
                    <a:pt x="751" y="130"/>
                    <a:pt x="751" y="130"/>
                    <a:pt x="752" y="130"/>
                  </a:cubicBezTo>
                  <a:cubicBezTo>
                    <a:pt x="753" y="129"/>
                    <a:pt x="753" y="129"/>
                    <a:pt x="753" y="128"/>
                  </a:cubicBezTo>
                  <a:cubicBezTo>
                    <a:pt x="754" y="128"/>
                    <a:pt x="754" y="127"/>
                    <a:pt x="753" y="126"/>
                  </a:cubicBezTo>
                  <a:cubicBezTo>
                    <a:pt x="753" y="125"/>
                    <a:pt x="753" y="122"/>
                    <a:pt x="753" y="120"/>
                  </a:cubicBezTo>
                  <a:cubicBezTo>
                    <a:pt x="754" y="117"/>
                    <a:pt x="754" y="117"/>
                    <a:pt x="754" y="115"/>
                  </a:cubicBezTo>
                  <a:cubicBezTo>
                    <a:pt x="754" y="113"/>
                    <a:pt x="754" y="113"/>
                    <a:pt x="755" y="111"/>
                  </a:cubicBezTo>
                  <a:cubicBezTo>
                    <a:pt x="755" y="109"/>
                    <a:pt x="756" y="110"/>
                    <a:pt x="755" y="108"/>
                  </a:cubicBezTo>
                  <a:cubicBezTo>
                    <a:pt x="754" y="106"/>
                    <a:pt x="754" y="107"/>
                    <a:pt x="753" y="105"/>
                  </a:cubicBezTo>
                  <a:cubicBezTo>
                    <a:pt x="753" y="104"/>
                    <a:pt x="753" y="104"/>
                    <a:pt x="753" y="102"/>
                  </a:cubicBezTo>
                  <a:cubicBezTo>
                    <a:pt x="752" y="100"/>
                    <a:pt x="752" y="98"/>
                    <a:pt x="752" y="97"/>
                  </a:cubicBezTo>
                  <a:cubicBezTo>
                    <a:pt x="752" y="96"/>
                    <a:pt x="753" y="97"/>
                    <a:pt x="751" y="95"/>
                  </a:cubicBezTo>
                  <a:cubicBezTo>
                    <a:pt x="750" y="94"/>
                    <a:pt x="749" y="94"/>
                    <a:pt x="749" y="93"/>
                  </a:cubicBezTo>
                  <a:cubicBezTo>
                    <a:pt x="749" y="91"/>
                    <a:pt x="749" y="91"/>
                    <a:pt x="750" y="90"/>
                  </a:cubicBezTo>
                  <a:cubicBezTo>
                    <a:pt x="751" y="88"/>
                    <a:pt x="752" y="89"/>
                    <a:pt x="752" y="87"/>
                  </a:cubicBezTo>
                  <a:cubicBezTo>
                    <a:pt x="753" y="86"/>
                    <a:pt x="754" y="85"/>
                    <a:pt x="752" y="85"/>
                  </a:cubicBezTo>
                  <a:cubicBezTo>
                    <a:pt x="751" y="85"/>
                    <a:pt x="751" y="86"/>
                    <a:pt x="750" y="85"/>
                  </a:cubicBezTo>
                  <a:cubicBezTo>
                    <a:pt x="750" y="84"/>
                    <a:pt x="750" y="83"/>
                    <a:pt x="748" y="82"/>
                  </a:cubicBezTo>
                  <a:cubicBezTo>
                    <a:pt x="747" y="81"/>
                    <a:pt x="747" y="80"/>
                    <a:pt x="747" y="79"/>
                  </a:cubicBezTo>
                  <a:cubicBezTo>
                    <a:pt x="746" y="78"/>
                    <a:pt x="746" y="77"/>
                    <a:pt x="747" y="76"/>
                  </a:cubicBezTo>
                  <a:cubicBezTo>
                    <a:pt x="747" y="75"/>
                    <a:pt x="747" y="76"/>
                    <a:pt x="748" y="74"/>
                  </a:cubicBezTo>
                  <a:cubicBezTo>
                    <a:pt x="749" y="73"/>
                    <a:pt x="749" y="73"/>
                    <a:pt x="750" y="72"/>
                  </a:cubicBezTo>
                  <a:cubicBezTo>
                    <a:pt x="751" y="71"/>
                    <a:pt x="749" y="71"/>
                    <a:pt x="748" y="71"/>
                  </a:cubicBezTo>
                  <a:cubicBezTo>
                    <a:pt x="747" y="70"/>
                    <a:pt x="747" y="69"/>
                    <a:pt x="746" y="68"/>
                  </a:cubicBezTo>
                  <a:cubicBezTo>
                    <a:pt x="744" y="67"/>
                    <a:pt x="744" y="69"/>
                    <a:pt x="743" y="67"/>
                  </a:cubicBezTo>
                  <a:cubicBezTo>
                    <a:pt x="743" y="66"/>
                    <a:pt x="744" y="66"/>
                    <a:pt x="743" y="65"/>
                  </a:cubicBezTo>
                  <a:cubicBezTo>
                    <a:pt x="742" y="64"/>
                    <a:pt x="742" y="65"/>
                    <a:pt x="741" y="64"/>
                  </a:cubicBezTo>
                  <a:cubicBezTo>
                    <a:pt x="739" y="63"/>
                    <a:pt x="739" y="63"/>
                    <a:pt x="739" y="62"/>
                  </a:cubicBezTo>
                  <a:cubicBezTo>
                    <a:pt x="740" y="60"/>
                    <a:pt x="739" y="59"/>
                    <a:pt x="737" y="60"/>
                  </a:cubicBezTo>
                  <a:cubicBezTo>
                    <a:pt x="736" y="61"/>
                    <a:pt x="737" y="62"/>
                    <a:pt x="735" y="61"/>
                  </a:cubicBezTo>
                  <a:cubicBezTo>
                    <a:pt x="734" y="59"/>
                    <a:pt x="733" y="60"/>
                    <a:pt x="733" y="58"/>
                  </a:cubicBezTo>
                  <a:cubicBezTo>
                    <a:pt x="732" y="56"/>
                    <a:pt x="733" y="56"/>
                    <a:pt x="732" y="56"/>
                  </a:cubicBezTo>
                  <a:cubicBezTo>
                    <a:pt x="731" y="56"/>
                    <a:pt x="730" y="56"/>
                    <a:pt x="730" y="55"/>
                  </a:cubicBezTo>
                  <a:cubicBezTo>
                    <a:pt x="729" y="54"/>
                    <a:pt x="730" y="54"/>
                    <a:pt x="729" y="54"/>
                  </a:cubicBezTo>
                  <a:cubicBezTo>
                    <a:pt x="728" y="53"/>
                    <a:pt x="728" y="53"/>
                    <a:pt x="728" y="52"/>
                  </a:cubicBezTo>
                  <a:cubicBezTo>
                    <a:pt x="728" y="51"/>
                    <a:pt x="728" y="51"/>
                    <a:pt x="728" y="51"/>
                  </a:cubicBezTo>
                  <a:cubicBezTo>
                    <a:pt x="726" y="50"/>
                    <a:pt x="726" y="50"/>
                    <a:pt x="726" y="50"/>
                  </a:cubicBezTo>
                  <a:cubicBezTo>
                    <a:pt x="726" y="50"/>
                    <a:pt x="725" y="49"/>
                    <a:pt x="723" y="49"/>
                  </a:cubicBezTo>
                  <a:cubicBezTo>
                    <a:pt x="722" y="48"/>
                    <a:pt x="722" y="49"/>
                    <a:pt x="721" y="48"/>
                  </a:cubicBezTo>
                  <a:cubicBezTo>
                    <a:pt x="720" y="48"/>
                    <a:pt x="719" y="48"/>
                    <a:pt x="718" y="47"/>
                  </a:cubicBezTo>
                  <a:cubicBezTo>
                    <a:pt x="716" y="47"/>
                    <a:pt x="716" y="48"/>
                    <a:pt x="716" y="48"/>
                  </a:cubicBezTo>
                  <a:cubicBezTo>
                    <a:pt x="715" y="49"/>
                    <a:pt x="715" y="50"/>
                    <a:pt x="714" y="50"/>
                  </a:cubicBezTo>
                  <a:cubicBezTo>
                    <a:pt x="713" y="51"/>
                    <a:pt x="713" y="51"/>
                    <a:pt x="711" y="50"/>
                  </a:cubicBezTo>
                  <a:cubicBezTo>
                    <a:pt x="709" y="50"/>
                    <a:pt x="707" y="51"/>
                    <a:pt x="706" y="50"/>
                  </a:cubicBezTo>
                  <a:cubicBezTo>
                    <a:pt x="705" y="50"/>
                    <a:pt x="704" y="50"/>
                    <a:pt x="702" y="49"/>
                  </a:cubicBezTo>
                  <a:cubicBezTo>
                    <a:pt x="701" y="49"/>
                    <a:pt x="701" y="47"/>
                    <a:pt x="700" y="47"/>
                  </a:cubicBezTo>
                  <a:cubicBezTo>
                    <a:pt x="698" y="47"/>
                    <a:pt x="700" y="48"/>
                    <a:pt x="701" y="49"/>
                  </a:cubicBezTo>
                  <a:cubicBezTo>
                    <a:pt x="702" y="50"/>
                    <a:pt x="701" y="50"/>
                    <a:pt x="700" y="50"/>
                  </a:cubicBezTo>
                  <a:cubicBezTo>
                    <a:pt x="699" y="49"/>
                    <a:pt x="698" y="50"/>
                    <a:pt x="696" y="49"/>
                  </a:cubicBezTo>
                  <a:cubicBezTo>
                    <a:pt x="695" y="48"/>
                    <a:pt x="695" y="48"/>
                    <a:pt x="693" y="46"/>
                  </a:cubicBezTo>
                  <a:cubicBezTo>
                    <a:pt x="691" y="45"/>
                    <a:pt x="693" y="46"/>
                    <a:pt x="693" y="44"/>
                  </a:cubicBezTo>
                  <a:cubicBezTo>
                    <a:pt x="694" y="43"/>
                    <a:pt x="693" y="44"/>
                    <a:pt x="693" y="43"/>
                  </a:cubicBezTo>
                  <a:cubicBezTo>
                    <a:pt x="693" y="42"/>
                    <a:pt x="693" y="42"/>
                    <a:pt x="693" y="41"/>
                  </a:cubicBezTo>
                  <a:cubicBezTo>
                    <a:pt x="694" y="39"/>
                    <a:pt x="692" y="41"/>
                    <a:pt x="691" y="40"/>
                  </a:cubicBezTo>
                  <a:cubicBezTo>
                    <a:pt x="690" y="38"/>
                    <a:pt x="692" y="37"/>
                    <a:pt x="691" y="35"/>
                  </a:cubicBezTo>
                  <a:cubicBezTo>
                    <a:pt x="690" y="34"/>
                    <a:pt x="690" y="34"/>
                    <a:pt x="691" y="32"/>
                  </a:cubicBezTo>
                  <a:cubicBezTo>
                    <a:pt x="692" y="30"/>
                    <a:pt x="691" y="31"/>
                    <a:pt x="691" y="30"/>
                  </a:cubicBezTo>
                  <a:cubicBezTo>
                    <a:pt x="690" y="28"/>
                    <a:pt x="690" y="30"/>
                    <a:pt x="689" y="31"/>
                  </a:cubicBezTo>
                  <a:cubicBezTo>
                    <a:pt x="689" y="32"/>
                    <a:pt x="689" y="32"/>
                    <a:pt x="688" y="34"/>
                  </a:cubicBezTo>
                  <a:cubicBezTo>
                    <a:pt x="688" y="35"/>
                    <a:pt x="687" y="36"/>
                    <a:pt x="687" y="37"/>
                  </a:cubicBezTo>
                  <a:cubicBezTo>
                    <a:pt x="686" y="37"/>
                    <a:pt x="686" y="39"/>
                    <a:pt x="685" y="40"/>
                  </a:cubicBezTo>
                  <a:cubicBezTo>
                    <a:pt x="684" y="41"/>
                    <a:pt x="684" y="40"/>
                    <a:pt x="683" y="39"/>
                  </a:cubicBezTo>
                  <a:cubicBezTo>
                    <a:pt x="682" y="38"/>
                    <a:pt x="682" y="40"/>
                    <a:pt x="680" y="41"/>
                  </a:cubicBezTo>
                  <a:cubicBezTo>
                    <a:pt x="679" y="42"/>
                    <a:pt x="680" y="41"/>
                    <a:pt x="680" y="42"/>
                  </a:cubicBezTo>
                  <a:cubicBezTo>
                    <a:pt x="680" y="42"/>
                    <a:pt x="680" y="42"/>
                    <a:pt x="678" y="42"/>
                  </a:cubicBezTo>
                  <a:cubicBezTo>
                    <a:pt x="677" y="43"/>
                    <a:pt x="677" y="43"/>
                    <a:pt x="675" y="43"/>
                  </a:cubicBezTo>
                  <a:cubicBezTo>
                    <a:pt x="673" y="44"/>
                    <a:pt x="674" y="44"/>
                    <a:pt x="673" y="44"/>
                  </a:cubicBezTo>
                  <a:cubicBezTo>
                    <a:pt x="671" y="44"/>
                    <a:pt x="671" y="44"/>
                    <a:pt x="669" y="44"/>
                  </a:cubicBezTo>
                  <a:cubicBezTo>
                    <a:pt x="668" y="44"/>
                    <a:pt x="667" y="44"/>
                    <a:pt x="665" y="43"/>
                  </a:cubicBezTo>
                  <a:cubicBezTo>
                    <a:pt x="664" y="43"/>
                    <a:pt x="661" y="43"/>
                    <a:pt x="660" y="42"/>
                  </a:cubicBezTo>
                  <a:cubicBezTo>
                    <a:pt x="658" y="41"/>
                    <a:pt x="657" y="41"/>
                    <a:pt x="656" y="39"/>
                  </a:cubicBezTo>
                  <a:cubicBezTo>
                    <a:pt x="655" y="38"/>
                    <a:pt x="655" y="39"/>
                    <a:pt x="654" y="39"/>
                  </a:cubicBezTo>
                  <a:cubicBezTo>
                    <a:pt x="653" y="39"/>
                    <a:pt x="653" y="39"/>
                    <a:pt x="652" y="40"/>
                  </a:cubicBezTo>
                  <a:cubicBezTo>
                    <a:pt x="651" y="42"/>
                    <a:pt x="652" y="42"/>
                    <a:pt x="651" y="43"/>
                  </a:cubicBezTo>
                  <a:cubicBezTo>
                    <a:pt x="650" y="43"/>
                    <a:pt x="649" y="44"/>
                    <a:pt x="648" y="44"/>
                  </a:cubicBezTo>
                  <a:cubicBezTo>
                    <a:pt x="647" y="44"/>
                    <a:pt x="646" y="44"/>
                    <a:pt x="645" y="43"/>
                  </a:cubicBezTo>
                  <a:cubicBezTo>
                    <a:pt x="644" y="42"/>
                    <a:pt x="644" y="42"/>
                    <a:pt x="643" y="40"/>
                  </a:cubicBezTo>
                  <a:cubicBezTo>
                    <a:pt x="643" y="39"/>
                    <a:pt x="643" y="41"/>
                    <a:pt x="642" y="41"/>
                  </a:cubicBezTo>
                  <a:cubicBezTo>
                    <a:pt x="641" y="42"/>
                    <a:pt x="641" y="42"/>
                    <a:pt x="640" y="42"/>
                  </a:cubicBezTo>
                  <a:cubicBezTo>
                    <a:pt x="638" y="41"/>
                    <a:pt x="639" y="42"/>
                    <a:pt x="638" y="42"/>
                  </a:cubicBezTo>
                  <a:cubicBezTo>
                    <a:pt x="636" y="42"/>
                    <a:pt x="637" y="43"/>
                    <a:pt x="635" y="43"/>
                  </a:cubicBezTo>
                  <a:cubicBezTo>
                    <a:pt x="633" y="43"/>
                    <a:pt x="634" y="43"/>
                    <a:pt x="632" y="44"/>
                  </a:cubicBezTo>
                  <a:cubicBezTo>
                    <a:pt x="630" y="45"/>
                    <a:pt x="630" y="45"/>
                    <a:pt x="628" y="45"/>
                  </a:cubicBezTo>
                  <a:cubicBezTo>
                    <a:pt x="626" y="45"/>
                    <a:pt x="627" y="45"/>
                    <a:pt x="626" y="46"/>
                  </a:cubicBezTo>
                  <a:cubicBezTo>
                    <a:pt x="625" y="47"/>
                    <a:pt x="624" y="47"/>
                    <a:pt x="622" y="47"/>
                  </a:cubicBezTo>
                  <a:cubicBezTo>
                    <a:pt x="619" y="46"/>
                    <a:pt x="620" y="46"/>
                    <a:pt x="618" y="46"/>
                  </a:cubicBezTo>
                  <a:cubicBezTo>
                    <a:pt x="616" y="45"/>
                    <a:pt x="616" y="46"/>
                    <a:pt x="615" y="45"/>
                  </a:cubicBezTo>
                  <a:cubicBezTo>
                    <a:pt x="613" y="45"/>
                    <a:pt x="614" y="45"/>
                    <a:pt x="613" y="45"/>
                  </a:cubicBezTo>
                  <a:cubicBezTo>
                    <a:pt x="611" y="45"/>
                    <a:pt x="611" y="45"/>
                    <a:pt x="609" y="44"/>
                  </a:cubicBezTo>
                  <a:cubicBezTo>
                    <a:pt x="608" y="43"/>
                    <a:pt x="608" y="43"/>
                    <a:pt x="607" y="43"/>
                  </a:cubicBezTo>
                  <a:cubicBezTo>
                    <a:pt x="605" y="43"/>
                    <a:pt x="605" y="43"/>
                    <a:pt x="603" y="42"/>
                  </a:cubicBezTo>
                  <a:cubicBezTo>
                    <a:pt x="601" y="41"/>
                    <a:pt x="602" y="41"/>
                    <a:pt x="600" y="40"/>
                  </a:cubicBezTo>
                  <a:cubicBezTo>
                    <a:pt x="598" y="38"/>
                    <a:pt x="599" y="39"/>
                    <a:pt x="598" y="38"/>
                  </a:cubicBezTo>
                  <a:cubicBezTo>
                    <a:pt x="596" y="38"/>
                    <a:pt x="596" y="38"/>
                    <a:pt x="595" y="36"/>
                  </a:cubicBezTo>
                  <a:cubicBezTo>
                    <a:pt x="593" y="35"/>
                    <a:pt x="592" y="33"/>
                    <a:pt x="590" y="32"/>
                  </a:cubicBezTo>
                  <a:cubicBezTo>
                    <a:pt x="588" y="31"/>
                    <a:pt x="589" y="32"/>
                    <a:pt x="588" y="31"/>
                  </a:cubicBezTo>
                  <a:cubicBezTo>
                    <a:pt x="587" y="30"/>
                    <a:pt x="588" y="30"/>
                    <a:pt x="588" y="29"/>
                  </a:cubicBezTo>
                  <a:cubicBezTo>
                    <a:pt x="588" y="27"/>
                    <a:pt x="587" y="27"/>
                    <a:pt x="585" y="26"/>
                  </a:cubicBezTo>
                  <a:cubicBezTo>
                    <a:pt x="584" y="25"/>
                    <a:pt x="584" y="26"/>
                    <a:pt x="583" y="25"/>
                  </a:cubicBezTo>
                  <a:cubicBezTo>
                    <a:pt x="582" y="23"/>
                    <a:pt x="582" y="24"/>
                    <a:pt x="580" y="24"/>
                  </a:cubicBezTo>
                  <a:cubicBezTo>
                    <a:pt x="579" y="23"/>
                    <a:pt x="579" y="22"/>
                    <a:pt x="579" y="20"/>
                  </a:cubicBezTo>
                  <a:cubicBezTo>
                    <a:pt x="579" y="19"/>
                    <a:pt x="578" y="19"/>
                    <a:pt x="578" y="18"/>
                  </a:cubicBezTo>
                  <a:cubicBezTo>
                    <a:pt x="577" y="17"/>
                    <a:pt x="578" y="16"/>
                    <a:pt x="578" y="15"/>
                  </a:cubicBezTo>
                  <a:cubicBezTo>
                    <a:pt x="578" y="13"/>
                    <a:pt x="577" y="15"/>
                    <a:pt x="576" y="15"/>
                  </a:cubicBezTo>
                  <a:cubicBezTo>
                    <a:pt x="574" y="15"/>
                    <a:pt x="575" y="12"/>
                    <a:pt x="575" y="11"/>
                  </a:cubicBezTo>
                  <a:cubicBezTo>
                    <a:pt x="575" y="9"/>
                    <a:pt x="574" y="10"/>
                    <a:pt x="574" y="8"/>
                  </a:cubicBezTo>
                  <a:cubicBezTo>
                    <a:pt x="573" y="6"/>
                    <a:pt x="573" y="6"/>
                    <a:pt x="574" y="4"/>
                  </a:cubicBezTo>
                  <a:cubicBezTo>
                    <a:pt x="574" y="4"/>
                    <a:pt x="574" y="4"/>
                    <a:pt x="574" y="4"/>
                  </a:cubicBezTo>
                  <a:cubicBezTo>
                    <a:pt x="574" y="4"/>
                    <a:pt x="574" y="4"/>
                    <a:pt x="574" y="3"/>
                  </a:cubicBezTo>
                  <a:cubicBezTo>
                    <a:pt x="573" y="3"/>
                    <a:pt x="573" y="3"/>
                    <a:pt x="573" y="3"/>
                  </a:cubicBezTo>
                  <a:cubicBezTo>
                    <a:pt x="572" y="2"/>
                    <a:pt x="572" y="2"/>
                    <a:pt x="572" y="2"/>
                  </a:cubicBezTo>
                  <a:cubicBezTo>
                    <a:pt x="572" y="2"/>
                    <a:pt x="572" y="1"/>
                    <a:pt x="571" y="1"/>
                  </a:cubicBezTo>
                  <a:cubicBezTo>
                    <a:pt x="571" y="2"/>
                    <a:pt x="571" y="2"/>
                    <a:pt x="569" y="1"/>
                  </a:cubicBezTo>
                  <a:cubicBezTo>
                    <a:pt x="568" y="0"/>
                    <a:pt x="569" y="2"/>
                    <a:pt x="568" y="2"/>
                  </a:cubicBezTo>
                  <a:cubicBezTo>
                    <a:pt x="567" y="3"/>
                    <a:pt x="567" y="3"/>
                    <a:pt x="566" y="3"/>
                  </a:cubicBezTo>
                  <a:cubicBezTo>
                    <a:pt x="565" y="4"/>
                    <a:pt x="565" y="4"/>
                    <a:pt x="564" y="5"/>
                  </a:cubicBezTo>
                  <a:cubicBezTo>
                    <a:pt x="563" y="7"/>
                    <a:pt x="563" y="6"/>
                    <a:pt x="561" y="6"/>
                  </a:cubicBezTo>
                  <a:cubicBezTo>
                    <a:pt x="559" y="6"/>
                    <a:pt x="559" y="6"/>
                    <a:pt x="558" y="6"/>
                  </a:cubicBezTo>
                  <a:cubicBezTo>
                    <a:pt x="556" y="5"/>
                    <a:pt x="557" y="6"/>
                    <a:pt x="555" y="7"/>
                  </a:cubicBezTo>
                  <a:cubicBezTo>
                    <a:pt x="553" y="8"/>
                    <a:pt x="553" y="8"/>
                    <a:pt x="552" y="8"/>
                  </a:cubicBezTo>
                  <a:cubicBezTo>
                    <a:pt x="551" y="8"/>
                    <a:pt x="550" y="8"/>
                    <a:pt x="549" y="8"/>
                  </a:cubicBezTo>
                  <a:cubicBezTo>
                    <a:pt x="547" y="8"/>
                    <a:pt x="547" y="8"/>
                    <a:pt x="546" y="10"/>
                  </a:cubicBezTo>
                  <a:cubicBezTo>
                    <a:pt x="544" y="11"/>
                    <a:pt x="545" y="11"/>
                    <a:pt x="545" y="13"/>
                  </a:cubicBezTo>
                  <a:cubicBezTo>
                    <a:pt x="544" y="15"/>
                    <a:pt x="544" y="15"/>
                    <a:pt x="544" y="17"/>
                  </a:cubicBezTo>
                  <a:cubicBezTo>
                    <a:pt x="543" y="19"/>
                    <a:pt x="543" y="21"/>
                    <a:pt x="542" y="24"/>
                  </a:cubicBezTo>
                  <a:cubicBezTo>
                    <a:pt x="542" y="26"/>
                    <a:pt x="542" y="26"/>
                    <a:pt x="540" y="29"/>
                  </a:cubicBezTo>
                  <a:cubicBezTo>
                    <a:pt x="538" y="31"/>
                    <a:pt x="539" y="31"/>
                    <a:pt x="538" y="35"/>
                  </a:cubicBezTo>
                  <a:cubicBezTo>
                    <a:pt x="537" y="38"/>
                    <a:pt x="536" y="40"/>
                    <a:pt x="535" y="42"/>
                  </a:cubicBezTo>
                  <a:cubicBezTo>
                    <a:pt x="533" y="45"/>
                    <a:pt x="533" y="47"/>
                    <a:pt x="532" y="50"/>
                  </a:cubicBezTo>
                  <a:cubicBezTo>
                    <a:pt x="531" y="53"/>
                    <a:pt x="531" y="54"/>
                    <a:pt x="530" y="57"/>
                  </a:cubicBezTo>
                  <a:cubicBezTo>
                    <a:pt x="529" y="59"/>
                    <a:pt x="527" y="65"/>
                    <a:pt x="525" y="68"/>
                  </a:cubicBezTo>
                  <a:cubicBezTo>
                    <a:pt x="524" y="71"/>
                    <a:pt x="524" y="73"/>
                    <a:pt x="522" y="76"/>
                  </a:cubicBezTo>
                  <a:cubicBezTo>
                    <a:pt x="521" y="80"/>
                    <a:pt x="519" y="83"/>
                    <a:pt x="517" y="86"/>
                  </a:cubicBezTo>
                  <a:cubicBezTo>
                    <a:pt x="516" y="88"/>
                    <a:pt x="515" y="89"/>
                    <a:pt x="514" y="93"/>
                  </a:cubicBezTo>
                  <a:cubicBezTo>
                    <a:pt x="512" y="96"/>
                    <a:pt x="511" y="98"/>
                    <a:pt x="510" y="99"/>
                  </a:cubicBezTo>
                  <a:cubicBezTo>
                    <a:pt x="509" y="101"/>
                    <a:pt x="509" y="103"/>
                    <a:pt x="507" y="105"/>
                  </a:cubicBezTo>
                  <a:cubicBezTo>
                    <a:pt x="505" y="108"/>
                    <a:pt x="506" y="107"/>
                    <a:pt x="505" y="109"/>
                  </a:cubicBezTo>
                  <a:cubicBezTo>
                    <a:pt x="503" y="112"/>
                    <a:pt x="504" y="111"/>
                    <a:pt x="502" y="112"/>
                  </a:cubicBezTo>
                  <a:cubicBezTo>
                    <a:pt x="500" y="113"/>
                    <a:pt x="500" y="115"/>
                    <a:pt x="497" y="117"/>
                  </a:cubicBezTo>
                  <a:cubicBezTo>
                    <a:pt x="495" y="119"/>
                    <a:pt x="496" y="119"/>
                    <a:pt x="494" y="120"/>
                  </a:cubicBezTo>
                  <a:cubicBezTo>
                    <a:pt x="492" y="122"/>
                    <a:pt x="494" y="121"/>
                    <a:pt x="491" y="123"/>
                  </a:cubicBezTo>
                  <a:cubicBezTo>
                    <a:pt x="488" y="125"/>
                    <a:pt x="490" y="124"/>
                    <a:pt x="487" y="125"/>
                  </a:cubicBezTo>
                  <a:cubicBezTo>
                    <a:pt x="485" y="126"/>
                    <a:pt x="486" y="126"/>
                    <a:pt x="484" y="127"/>
                  </a:cubicBezTo>
                  <a:cubicBezTo>
                    <a:pt x="481" y="127"/>
                    <a:pt x="483" y="127"/>
                    <a:pt x="482" y="127"/>
                  </a:cubicBezTo>
                  <a:cubicBezTo>
                    <a:pt x="480" y="128"/>
                    <a:pt x="480" y="129"/>
                    <a:pt x="479" y="129"/>
                  </a:cubicBezTo>
                  <a:cubicBezTo>
                    <a:pt x="477" y="130"/>
                    <a:pt x="477" y="130"/>
                    <a:pt x="475" y="131"/>
                  </a:cubicBezTo>
                  <a:cubicBezTo>
                    <a:pt x="474" y="132"/>
                    <a:pt x="474" y="132"/>
                    <a:pt x="472" y="133"/>
                  </a:cubicBezTo>
                  <a:cubicBezTo>
                    <a:pt x="471" y="134"/>
                    <a:pt x="472" y="134"/>
                    <a:pt x="470" y="135"/>
                  </a:cubicBezTo>
                  <a:cubicBezTo>
                    <a:pt x="468" y="136"/>
                    <a:pt x="469" y="136"/>
                    <a:pt x="467" y="137"/>
                  </a:cubicBezTo>
                  <a:cubicBezTo>
                    <a:pt x="465" y="138"/>
                    <a:pt x="466" y="138"/>
                    <a:pt x="464" y="138"/>
                  </a:cubicBezTo>
                  <a:cubicBezTo>
                    <a:pt x="463" y="139"/>
                    <a:pt x="463" y="139"/>
                    <a:pt x="461" y="138"/>
                  </a:cubicBezTo>
                  <a:cubicBezTo>
                    <a:pt x="459" y="137"/>
                    <a:pt x="461" y="139"/>
                    <a:pt x="459" y="140"/>
                  </a:cubicBezTo>
                  <a:cubicBezTo>
                    <a:pt x="458" y="141"/>
                    <a:pt x="458" y="141"/>
                    <a:pt x="456" y="142"/>
                  </a:cubicBezTo>
                  <a:cubicBezTo>
                    <a:pt x="455" y="143"/>
                    <a:pt x="454" y="143"/>
                    <a:pt x="453" y="143"/>
                  </a:cubicBezTo>
                  <a:cubicBezTo>
                    <a:pt x="452" y="143"/>
                    <a:pt x="452" y="144"/>
                    <a:pt x="450" y="144"/>
                  </a:cubicBezTo>
                  <a:cubicBezTo>
                    <a:pt x="448" y="145"/>
                    <a:pt x="449" y="145"/>
                    <a:pt x="448" y="146"/>
                  </a:cubicBezTo>
                  <a:cubicBezTo>
                    <a:pt x="447" y="146"/>
                    <a:pt x="447" y="146"/>
                    <a:pt x="446" y="147"/>
                  </a:cubicBezTo>
                  <a:cubicBezTo>
                    <a:pt x="444" y="147"/>
                    <a:pt x="444" y="147"/>
                    <a:pt x="442" y="148"/>
                  </a:cubicBezTo>
                  <a:cubicBezTo>
                    <a:pt x="441" y="148"/>
                    <a:pt x="441" y="148"/>
                    <a:pt x="440" y="149"/>
                  </a:cubicBezTo>
                  <a:cubicBezTo>
                    <a:pt x="439" y="150"/>
                    <a:pt x="439" y="150"/>
                    <a:pt x="437" y="149"/>
                  </a:cubicBezTo>
                  <a:cubicBezTo>
                    <a:pt x="435" y="149"/>
                    <a:pt x="436" y="150"/>
                    <a:pt x="435" y="151"/>
                  </a:cubicBezTo>
                  <a:cubicBezTo>
                    <a:pt x="434" y="152"/>
                    <a:pt x="434" y="152"/>
                    <a:pt x="432" y="152"/>
                  </a:cubicBezTo>
                  <a:cubicBezTo>
                    <a:pt x="431" y="152"/>
                    <a:pt x="431" y="153"/>
                    <a:pt x="429" y="154"/>
                  </a:cubicBezTo>
                  <a:cubicBezTo>
                    <a:pt x="427" y="155"/>
                    <a:pt x="428" y="154"/>
                    <a:pt x="427" y="156"/>
                  </a:cubicBezTo>
                  <a:cubicBezTo>
                    <a:pt x="425" y="157"/>
                    <a:pt x="425" y="157"/>
                    <a:pt x="424" y="158"/>
                  </a:cubicBezTo>
                  <a:cubicBezTo>
                    <a:pt x="422" y="159"/>
                    <a:pt x="423" y="159"/>
                    <a:pt x="421" y="159"/>
                  </a:cubicBezTo>
                  <a:cubicBezTo>
                    <a:pt x="419" y="158"/>
                    <a:pt x="420" y="158"/>
                    <a:pt x="419" y="159"/>
                  </a:cubicBezTo>
                  <a:cubicBezTo>
                    <a:pt x="417" y="159"/>
                    <a:pt x="418" y="160"/>
                    <a:pt x="417" y="161"/>
                  </a:cubicBezTo>
                  <a:cubicBezTo>
                    <a:pt x="416" y="162"/>
                    <a:pt x="417" y="161"/>
                    <a:pt x="415" y="162"/>
                  </a:cubicBezTo>
                  <a:cubicBezTo>
                    <a:pt x="413" y="162"/>
                    <a:pt x="415" y="163"/>
                    <a:pt x="415" y="165"/>
                  </a:cubicBezTo>
                  <a:cubicBezTo>
                    <a:pt x="415" y="167"/>
                    <a:pt x="414" y="166"/>
                    <a:pt x="413" y="167"/>
                  </a:cubicBezTo>
                  <a:cubicBezTo>
                    <a:pt x="412" y="168"/>
                    <a:pt x="413" y="168"/>
                    <a:pt x="411" y="170"/>
                  </a:cubicBezTo>
                  <a:cubicBezTo>
                    <a:pt x="410" y="172"/>
                    <a:pt x="410" y="172"/>
                    <a:pt x="409" y="174"/>
                  </a:cubicBezTo>
                  <a:cubicBezTo>
                    <a:pt x="407" y="175"/>
                    <a:pt x="407" y="176"/>
                    <a:pt x="406" y="177"/>
                  </a:cubicBezTo>
                  <a:cubicBezTo>
                    <a:pt x="404" y="179"/>
                    <a:pt x="404" y="179"/>
                    <a:pt x="402" y="181"/>
                  </a:cubicBezTo>
                  <a:cubicBezTo>
                    <a:pt x="400" y="183"/>
                    <a:pt x="401" y="182"/>
                    <a:pt x="399" y="184"/>
                  </a:cubicBezTo>
                  <a:cubicBezTo>
                    <a:pt x="398" y="185"/>
                    <a:pt x="397" y="186"/>
                    <a:pt x="395" y="188"/>
                  </a:cubicBezTo>
                  <a:cubicBezTo>
                    <a:pt x="392" y="190"/>
                    <a:pt x="393" y="190"/>
                    <a:pt x="391" y="193"/>
                  </a:cubicBezTo>
                  <a:cubicBezTo>
                    <a:pt x="388" y="196"/>
                    <a:pt x="386" y="196"/>
                    <a:pt x="384" y="198"/>
                  </a:cubicBezTo>
                  <a:cubicBezTo>
                    <a:pt x="383" y="200"/>
                    <a:pt x="383" y="199"/>
                    <a:pt x="382" y="201"/>
                  </a:cubicBezTo>
                  <a:cubicBezTo>
                    <a:pt x="381" y="202"/>
                    <a:pt x="383" y="202"/>
                    <a:pt x="383" y="204"/>
                  </a:cubicBezTo>
                  <a:cubicBezTo>
                    <a:pt x="384" y="205"/>
                    <a:pt x="383" y="204"/>
                    <a:pt x="384" y="206"/>
                  </a:cubicBezTo>
                  <a:cubicBezTo>
                    <a:pt x="384" y="208"/>
                    <a:pt x="384" y="207"/>
                    <a:pt x="383" y="210"/>
                  </a:cubicBezTo>
                  <a:cubicBezTo>
                    <a:pt x="381" y="212"/>
                    <a:pt x="381" y="212"/>
                    <a:pt x="382" y="213"/>
                  </a:cubicBezTo>
                  <a:cubicBezTo>
                    <a:pt x="383" y="213"/>
                    <a:pt x="383" y="213"/>
                    <a:pt x="384" y="214"/>
                  </a:cubicBezTo>
                  <a:cubicBezTo>
                    <a:pt x="384" y="215"/>
                    <a:pt x="383" y="216"/>
                    <a:pt x="383" y="217"/>
                  </a:cubicBezTo>
                  <a:cubicBezTo>
                    <a:pt x="382" y="218"/>
                    <a:pt x="383" y="218"/>
                    <a:pt x="383" y="219"/>
                  </a:cubicBezTo>
                  <a:cubicBezTo>
                    <a:pt x="383" y="221"/>
                    <a:pt x="383" y="220"/>
                    <a:pt x="383" y="222"/>
                  </a:cubicBezTo>
                  <a:cubicBezTo>
                    <a:pt x="383" y="223"/>
                    <a:pt x="383" y="223"/>
                    <a:pt x="381" y="224"/>
                  </a:cubicBezTo>
                  <a:cubicBezTo>
                    <a:pt x="378" y="225"/>
                    <a:pt x="380" y="225"/>
                    <a:pt x="379" y="228"/>
                  </a:cubicBezTo>
                  <a:cubicBezTo>
                    <a:pt x="378" y="230"/>
                    <a:pt x="379" y="229"/>
                    <a:pt x="377" y="231"/>
                  </a:cubicBezTo>
                  <a:cubicBezTo>
                    <a:pt x="375" y="232"/>
                    <a:pt x="375" y="233"/>
                    <a:pt x="373" y="235"/>
                  </a:cubicBezTo>
                  <a:cubicBezTo>
                    <a:pt x="372" y="237"/>
                    <a:pt x="372" y="238"/>
                    <a:pt x="370" y="240"/>
                  </a:cubicBezTo>
                  <a:cubicBezTo>
                    <a:pt x="368" y="243"/>
                    <a:pt x="366" y="245"/>
                    <a:pt x="365" y="247"/>
                  </a:cubicBezTo>
                  <a:cubicBezTo>
                    <a:pt x="364" y="250"/>
                    <a:pt x="364" y="249"/>
                    <a:pt x="363" y="251"/>
                  </a:cubicBezTo>
                  <a:cubicBezTo>
                    <a:pt x="362" y="253"/>
                    <a:pt x="363" y="252"/>
                    <a:pt x="362" y="254"/>
                  </a:cubicBezTo>
                  <a:cubicBezTo>
                    <a:pt x="362" y="256"/>
                    <a:pt x="361" y="256"/>
                    <a:pt x="360" y="258"/>
                  </a:cubicBezTo>
                  <a:cubicBezTo>
                    <a:pt x="358" y="260"/>
                    <a:pt x="359" y="259"/>
                    <a:pt x="358" y="261"/>
                  </a:cubicBezTo>
                  <a:cubicBezTo>
                    <a:pt x="358" y="263"/>
                    <a:pt x="357" y="263"/>
                    <a:pt x="356" y="265"/>
                  </a:cubicBezTo>
                  <a:cubicBezTo>
                    <a:pt x="355" y="266"/>
                    <a:pt x="356" y="267"/>
                    <a:pt x="357" y="268"/>
                  </a:cubicBezTo>
                  <a:cubicBezTo>
                    <a:pt x="358" y="270"/>
                    <a:pt x="357" y="270"/>
                    <a:pt x="358" y="271"/>
                  </a:cubicBezTo>
                  <a:cubicBezTo>
                    <a:pt x="358" y="271"/>
                    <a:pt x="357" y="272"/>
                    <a:pt x="357" y="273"/>
                  </a:cubicBezTo>
                  <a:cubicBezTo>
                    <a:pt x="356" y="275"/>
                    <a:pt x="356" y="275"/>
                    <a:pt x="356" y="277"/>
                  </a:cubicBezTo>
                  <a:cubicBezTo>
                    <a:pt x="356" y="279"/>
                    <a:pt x="356" y="279"/>
                    <a:pt x="355" y="280"/>
                  </a:cubicBezTo>
                  <a:cubicBezTo>
                    <a:pt x="354" y="282"/>
                    <a:pt x="355" y="281"/>
                    <a:pt x="355" y="283"/>
                  </a:cubicBezTo>
                  <a:cubicBezTo>
                    <a:pt x="355" y="285"/>
                    <a:pt x="355" y="283"/>
                    <a:pt x="356" y="284"/>
                  </a:cubicBezTo>
                  <a:cubicBezTo>
                    <a:pt x="356" y="285"/>
                    <a:pt x="356" y="285"/>
                    <a:pt x="356" y="287"/>
                  </a:cubicBezTo>
                  <a:cubicBezTo>
                    <a:pt x="356" y="288"/>
                    <a:pt x="357" y="288"/>
                    <a:pt x="356" y="289"/>
                  </a:cubicBezTo>
                  <a:cubicBezTo>
                    <a:pt x="355" y="290"/>
                    <a:pt x="356" y="290"/>
                    <a:pt x="355" y="292"/>
                  </a:cubicBezTo>
                  <a:cubicBezTo>
                    <a:pt x="355" y="294"/>
                    <a:pt x="356" y="293"/>
                    <a:pt x="355" y="295"/>
                  </a:cubicBezTo>
                  <a:cubicBezTo>
                    <a:pt x="354" y="297"/>
                    <a:pt x="356" y="296"/>
                    <a:pt x="356" y="298"/>
                  </a:cubicBezTo>
                  <a:cubicBezTo>
                    <a:pt x="356" y="300"/>
                    <a:pt x="356" y="301"/>
                    <a:pt x="355" y="303"/>
                  </a:cubicBezTo>
                  <a:cubicBezTo>
                    <a:pt x="353" y="306"/>
                    <a:pt x="353" y="307"/>
                    <a:pt x="352" y="309"/>
                  </a:cubicBezTo>
                  <a:cubicBezTo>
                    <a:pt x="352" y="311"/>
                    <a:pt x="355" y="311"/>
                    <a:pt x="356" y="311"/>
                  </a:cubicBezTo>
                  <a:cubicBezTo>
                    <a:pt x="358" y="312"/>
                    <a:pt x="358" y="312"/>
                    <a:pt x="359" y="313"/>
                  </a:cubicBezTo>
                  <a:cubicBezTo>
                    <a:pt x="359" y="315"/>
                    <a:pt x="360" y="315"/>
                    <a:pt x="361" y="316"/>
                  </a:cubicBezTo>
                  <a:cubicBezTo>
                    <a:pt x="363" y="317"/>
                    <a:pt x="362" y="317"/>
                    <a:pt x="363" y="319"/>
                  </a:cubicBezTo>
                  <a:cubicBezTo>
                    <a:pt x="363" y="321"/>
                    <a:pt x="364" y="320"/>
                    <a:pt x="366" y="321"/>
                  </a:cubicBezTo>
                  <a:cubicBezTo>
                    <a:pt x="368" y="322"/>
                    <a:pt x="367" y="322"/>
                    <a:pt x="366" y="325"/>
                  </a:cubicBezTo>
                  <a:cubicBezTo>
                    <a:pt x="366" y="327"/>
                    <a:pt x="366" y="329"/>
                    <a:pt x="365" y="333"/>
                  </a:cubicBezTo>
                  <a:cubicBezTo>
                    <a:pt x="364" y="336"/>
                    <a:pt x="364" y="336"/>
                    <a:pt x="363" y="338"/>
                  </a:cubicBezTo>
                  <a:cubicBezTo>
                    <a:pt x="362" y="341"/>
                    <a:pt x="362" y="341"/>
                    <a:pt x="362" y="344"/>
                  </a:cubicBezTo>
                  <a:cubicBezTo>
                    <a:pt x="361" y="347"/>
                    <a:pt x="359" y="349"/>
                    <a:pt x="359" y="349"/>
                  </a:cubicBezTo>
                  <a:cubicBezTo>
                    <a:pt x="359" y="349"/>
                    <a:pt x="358" y="351"/>
                    <a:pt x="357" y="354"/>
                  </a:cubicBezTo>
                  <a:cubicBezTo>
                    <a:pt x="355" y="356"/>
                    <a:pt x="352" y="358"/>
                    <a:pt x="351" y="360"/>
                  </a:cubicBezTo>
                  <a:cubicBezTo>
                    <a:pt x="349" y="361"/>
                    <a:pt x="349" y="362"/>
                    <a:pt x="348" y="364"/>
                  </a:cubicBezTo>
                  <a:cubicBezTo>
                    <a:pt x="347" y="367"/>
                    <a:pt x="346" y="365"/>
                    <a:pt x="346" y="368"/>
                  </a:cubicBezTo>
                  <a:cubicBezTo>
                    <a:pt x="345" y="370"/>
                    <a:pt x="345" y="371"/>
                    <a:pt x="344" y="373"/>
                  </a:cubicBezTo>
                  <a:cubicBezTo>
                    <a:pt x="343" y="374"/>
                    <a:pt x="341" y="377"/>
                    <a:pt x="339" y="379"/>
                  </a:cubicBezTo>
                  <a:cubicBezTo>
                    <a:pt x="338" y="381"/>
                    <a:pt x="337" y="382"/>
                    <a:pt x="337" y="385"/>
                  </a:cubicBezTo>
                  <a:cubicBezTo>
                    <a:pt x="336" y="387"/>
                    <a:pt x="334" y="387"/>
                    <a:pt x="333" y="388"/>
                  </a:cubicBezTo>
                  <a:cubicBezTo>
                    <a:pt x="332" y="388"/>
                    <a:pt x="330" y="390"/>
                    <a:pt x="328" y="392"/>
                  </a:cubicBezTo>
                  <a:cubicBezTo>
                    <a:pt x="327" y="393"/>
                    <a:pt x="326" y="396"/>
                    <a:pt x="325" y="397"/>
                  </a:cubicBezTo>
                  <a:cubicBezTo>
                    <a:pt x="324" y="398"/>
                    <a:pt x="323" y="400"/>
                    <a:pt x="321" y="401"/>
                  </a:cubicBezTo>
                  <a:cubicBezTo>
                    <a:pt x="320" y="402"/>
                    <a:pt x="317" y="404"/>
                    <a:pt x="316" y="404"/>
                  </a:cubicBezTo>
                  <a:cubicBezTo>
                    <a:pt x="314" y="405"/>
                    <a:pt x="310" y="408"/>
                    <a:pt x="309" y="409"/>
                  </a:cubicBezTo>
                  <a:cubicBezTo>
                    <a:pt x="307" y="410"/>
                    <a:pt x="300" y="414"/>
                    <a:pt x="298" y="415"/>
                  </a:cubicBezTo>
                  <a:cubicBezTo>
                    <a:pt x="296" y="416"/>
                    <a:pt x="295" y="416"/>
                    <a:pt x="294" y="417"/>
                  </a:cubicBezTo>
                  <a:cubicBezTo>
                    <a:pt x="293" y="418"/>
                    <a:pt x="293" y="419"/>
                    <a:pt x="293" y="420"/>
                  </a:cubicBezTo>
                  <a:cubicBezTo>
                    <a:pt x="292" y="421"/>
                    <a:pt x="292" y="420"/>
                    <a:pt x="291" y="420"/>
                  </a:cubicBezTo>
                  <a:cubicBezTo>
                    <a:pt x="290" y="420"/>
                    <a:pt x="290" y="422"/>
                    <a:pt x="289" y="423"/>
                  </a:cubicBezTo>
                  <a:cubicBezTo>
                    <a:pt x="289" y="424"/>
                    <a:pt x="288" y="425"/>
                    <a:pt x="285" y="427"/>
                  </a:cubicBezTo>
                  <a:cubicBezTo>
                    <a:pt x="283" y="428"/>
                    <a:pt x="282" y="429"/>
                    <a:pt x="281" y="431"/>
                  </a:cubicBezTo>
                  <a:cubicBezTo>
                    <a:pt x="279" y="433"/>
                    <a:pt x="276" y="437"/>
                    <a:pt x="275" y="439"/>
                  </a:cubicBezTo>
                  <a:cubicBezTo>
                    <a:pt x="274" y="440"/>
                    <a:pt x="273" y="441"/>
                    <a:pt x="271" y="442"/>
                  </a:cubicBezTo>
                  <a:cubicBezTo>
                    <a:pt x="269" y="443"/>
                    <a:pt x="266" y="443"/>
                    <a:pt x="264" y="444"/>
                  </a:cubicBezTo>
                  <a:cubicBezTo>
                    <a:pt x="262" y="445"/>
                    <a:pt x="260" y="445"/>
                    <a:pt x="257" y="447"/>
                  </a:cubicBezTo>
                  <a:cubicBezTo>
                    <a:pt x="254" y="449"/>
                    <a:pt x="253" y="449"/>
                    <a:pt x="251" y="450"/>
                  </a:cubicBezTo>
                  <a:cubicBezTo>
                    <a:pt x="249" y="451"/>
                    <a:pt x="246" y="452"/>
                    <a:pt x="244" y="453"/>
                  </a:cubicBezTo>
                  <a:cubicBezTo>
                    <a:pt x="242" y="454"/>
                    <a:pt x="240" y="454"/>
                    <a:pt x="238" y="454"/>
                  </a:cubicBezTo>
                  <a:cubicBezTo>
                    <a:pt x="237" y="454"/>
                    <a:pt x="232" y="456"/>
                    <a:pt x="229" y="456"/>
                  </a:cubicBezTo>
                  <a:cubicBezTo>
                    <a:pt x="225" y="456"/>
                    <a:pt x="224" y="457"/>
                    <a:pt x="220" y="458"/>
                  </a:cubicBezTo>
                  <a:cubicBezTo>
                    <a:pt x="217" y="459"/>
                    <a:pt x="216" y="459"/>
                    <a:pt x="214" y="459"/>
                  </a:cubicBezTo>
                  <a:cubicBezTo>
                    <a:pt x="212" y="459"/>
                    <a:pt x="208" y="460"/>
                    <a:pt x="205" y="460"/>
                  </a:cubicBezTo>
                  <a:cubicBezTo>
                    <a:pt x="202" y="461"/>
                    <a:pt x="202" y="462"/>
                    <a:pt x="201" y="463"/>
                  </a:cubicBezTo>
                  <a:cubicBezTo>
                    <a:pt x="201" y="464"/>
                    <a:pt x="200" y="467"/>
                    <a:pt x="200" y="468"/>
                  </a:cubicBezTo>
                  <a:cubicBezTo>
                    <a:pt x="199" y="470"/>
                    <a:pt x="199" y="469"/>
                    <a:pt x="198" y="470"/>
                  </a:cubicBezTo>
                  <a:cubicBezTo>
                    <a:pt x="198" y="471"/>
                    <a:pt x="198" y="471"/>
                    <a:pt x="197" y="472"/>
                  </a:cubicBezTo>
                  <a:cubicBezTo>
                    <a:pt x="197" y="473"/>
                    <a:pt x="196" y="473"/>
                    <a:pt x="195" y="473"/>
                  </a:cubicBezTo>
                  <a:cubicBezTo>
                    <a:pt x="193" y="474"/>
                    <a:pt x="193" y="474"/>
                    <a:pt x="192" y="475"/>
                  </a:cubicBezTo>
                  <a:cubicBezTo>
                    <a:pt x="192" y="476"/>
                    <a:pt x="192" y="476"/>
                    <a:pt x="192" y="476"/>
                  </a:cubicBezTo>
                  <a:cubicBezTo>
                    <a:pt x="192" y="476"/>
                    <a:pt x="191" y="479"/>
                    <a:pt x="191" y="480"/>
                  </a:cubicBezTo>
                  <a:cubicBezTo>
                    <a:pt x="190" y="480"/>
                    <a:pt x="190" y="483"/>
                    <a:pt x="189" y="485"/>
                  </a:cubicBezTo>
                  <a:cubicBezTo>
                    <a:pt x="188" y="487"/>
                    <a:pt x="188" y="487"/>
                    <a:pt x="187" y="490"/>
                  </a:cubicBezTo>
                  <a:cubicBezTo>
                    <a:pt x="186" y="492"/>
                    <a:pt x="186" y="492"/>
                    <a:pt x="185" y="493"/>
                  </a:cubicBezTo>
                  <a:cubicBezTo>
                    <a:pt x="184" y="495"/>
                    <a:pt x="185" y="496"/>
                    <a:pt x="184" y="498"/>
                  </a:cubicBezTo>
                  <a:cubicBezTo>
                    <a:pt x="183" y="500"/>
                    <a:pt x="183" y="500"/>
                    <a:pt x="182" y="501"/>
                  </a:cubicBezTo>
                  <a:cubicBezTo>
                    <a:pt x="181" y="502"/>
                    <a:pt x="181" y="503"/>
                    <a:pt x="180" y="505"/>
                  </a:cubicBezTo>
                  <a:cubicBezTo>
                    <a:pt x="179" y="508"/>
                    <a:pt x="180" y="508"/>
                    <a:pt x="179" y="509"/>
                  </a:cubicBezTo>
                  <a:cubicBezTo>
                    <a:pt x="178" y="511"/>
                    <a:pt x="179" y="511"/>
                    <a:pt x="178" y="513"/>
                  </a:cubicBezTo>
                  <a:cubicBezTo>
                    <a:pt x="177" y="515"/>
                    <a:pt x="177" y="517"/>
                    <a:pt x="176" y="519"/>
                  </a:cubicBezTo>
                  <a:cubicBezTo>
                    <a:pt x="176" y="521"/>
                    <a:pt x="175" y="521"/>
                    <a:pt x="174" y="524"/>
                  </a:cubicBezTo>
                  <a:cubicBezTo>
                    <a:pt x="173" y="528"/>
                    <a:pt x="173" y="527"/>
                    <a:pt x="172" y="529"/>
                  </a:cubicBezTo>
                  <a:cubicBezTo>
                    <a:pt x="170" y="531"/>
                    <a:pt x="170" y="530"/>
                    <a:pt x="168" y="531"/>
                  </a:cubicBezTo>
                  <a:cubicBezTo>
                    <a:pt x="167" y="532"/>
                    <a:pt x="165" y="533"/>
                    <a:pt x="162" y="535"/>
                  </a:cubicBezTo>
                  <a:cubicBezTo>
                    <a:pt x="160" y="536"/>
                    <a:pt x="158" y="538"/>
                    <a:pt x="155" y="540"/>
                  </a:cubicBezTo>
                  <a:cubicBezTo>
                    <a:pt x="152" y="542"/>
                    <a:pt x="153" y="541"/>
                    <a:pt x="151" y="542"/>
                  </a:cubicBezTo>
                  <a:cubicBezTo>
                    <a:pt x="149" y="543"/>
                    <a:pt x="150" y="543"/>
                    <a:pt x="147" y="544"/>
                  </a:cubicBezTo>
                  <a:cubicBezTo>
                    <a:pt x="144" y="545"/>
                    <a:pt x="144" y="544"/>
                    <a:pt x="143" y="544"/>
                  </a:cubicBezTo>
                  <a:cubicBezTo>
                    <a:pt x="141" y="544"/>
                    <a:pt x="142" y="544"/>
                    <a:pt x="141" y="546"/>
                  </a:cubicBezTo>
                  <a:cubicBezTo>
                    <a:pt x="141" y="547"/>
                    <a:pt x="140" y="547"/>
                    <a:pt x="138" y="549"/>
                  </a:cubicBezTo>
                  <a:cubicBezTo>
                    <a:pt x="137" y="550"/>
                    <a:pt x="137" y="551"/>
                    <a:pt x="136" y="552"/>
                  </a:cubicBezTo>
                  <a:cubicBezTo>
                    <a:pt x="134" y="553"/>
                    <a:pt x="134" y="553"/>
                    <a:pt x="133" y="553"/>
                  </a:cubicBezTo>
                  <a:cubicBezTo>
                    <a:pt x="131" y="553"/>
                    <a:pt x="130" y="555"/>
                    <a:pt x="130" y="555"/>
                  </a:cubicBezTo>
                  <a:cubicBezTo>
                    <a:pt x="130" y="555"/>
                    <a:pt x="129" y="556"/>
                    <a:pt x="128" y="558"/>
                  </a:cubicBezTo>
                  <a:cubicBezTo>
                    <a:pt x="126" y="559"/>
                    <a:pt x="127" y="561"/>
                    <a:pt x="127" y="563"/>
                  </a:cubicBezTo>
                  <a:cubicBezTo>
                    <a:pt x="128" y="565"/>
                    <a:pt x="127" y="565"/>
                    <a:pt x="127" y="567"/>
                  </a:cubicBezTo>
                  <a:cubicBezTo>
                    <a:pt x="127" y="569"/>
                    <a:pt x="127" y="569"/>
                    <a:pt x="126" y="571"/>
                  </a:cubicBezTo>
                  <a:cubicBezTo>
                    <a:pt x="125" y="574"/>
                    <a:pt x="125" y="574"/>
                    <a:pt x="124" y="576"/>
                  </a:cubicBezTo>
                  <a:cubicBezTo>
                    <a:pt x="123" y="578"/>
                    <a:pt x="121" y="580"/>
                    <a:pt x="120" y="581"/>
                  </a:cubicBezTo>
                  <a:cubicBezTo>
                    <a:pt x="119" y="583"/>
                    <a:pt x="120" y="583"/>
                    <a:pt x="119" y="585"/>
                  </a:cubicBezTo>
                  <a:cubicBezTo>
                    <a:pt x="119" y="587"/>
                    <a:pt x="119" y="587"/>
                    <a:pt x="118" y="589"/>
                  </a:cubicBezTo>
                  <a:cubicBezTo>
                    <a:pt x="117" y="592"/>
                    <a:pt x="117" y="591"/>
                    <a:pt x="116" y="593"/>
                  </a:cubicBezTo>
                  <a:cubicBezTo>
                    <a:pt x="115" y="595"/>
                    <a:pt x="116" y="594"/>
                    <a:pt x="115" y="596"/>
                  </a:cubicBezTo>
                  <a:cubicBezTo>
                    <a:pt x="114" y="597"/>
                    <a:pt x="114" y="598"/>
                    <a:pt x="113" y="599"/>
                  </a:cubicBezTo>
                  <a:cubicBezTo>
                    <a:pt x="113" y="600"/>
                    <a:pt x="113" y="600"/>
                    <a:pt x="112" y="602"/>
                  </a:cubicBezTo>
                  <a:cubicBezTo>
                    <a:pt x="111" y="604"/>
                    <a:pt x="111" y="603"/>
                    <a:pt x="111" y="605"/>
                  </a:cubicBezTo>
                  <a:cubicBezTo>
                    <a:pt x="111" y="607"/>
                    <a:pt x="111" y="606"/>
                    <a:pt x="111" y="608"/>
                  </a:cubicBezTo>
                  <a:cubicBezTo>
                    <a:pt x="110" y="610"/>
                    <a:pt x="110" y="610"/>
                    <a:pt x="110" y="611"/>
                  </a:cubicBezTo>
                  <a:cubicBezTo>
                    <a:pt x="110" y="613"/>
                    <a:pt x="110" y="614"/>
                    <a:pt x="110" y="616"/>
                  </a:cubicBezTo>
                  <a:cubicBezTo>
                    <a:pt x="109" y="618"/>
                    <a:pt x="111" y="618"/>
                    <a:pt x="111" y="620"/>
                  </a:cubicBezTo>
                  <a:cubicBezTo>
                    <a:pt x="112" y="622"/>
                    <a:pt x="111" y="622"/>
                    <a:pt x="111" y="624"/>
                  </a:cubicBezTo>
                  <a:cubicBezTo>
                    <a:pt x="110" y="626"/>
                    <a:pt x="111" y="625"/>
                    <a:pt x="110" y="627"/>
                  </a:cubicBezTo>
                  <a:cubicBezTo>
                    <a:pt x="110" y="629"/>
                    <a:pt x="110" y="630"/>
                    <a:pt x="110" y="632"/>
                  </a:cubicBezTo>
                  <a:cubicBezTo>
                    <a:pt x="109" y="633"/>
                    <a:pt x="109" y="633"/>
                    <a:pt x="109" y="635"/>
                  </a:cubicBezTo>
                  <a:cubicBezTo>
                    <a:pt x="109" y="636"/>
                    <a:pt x="109" y="637"/>
                    <a:pt x="108" y="638"/>
                  </a:cubicBezTo>
                  <a:cubicBezTo>
                    <a:pt x="107" y="639"/>
                    <a:pt x="107" y="639"/>
                    <a:pt x="106" y="640"/>
                  </a:cubicBezTo>
                  <a:cubicBezTo>
                    <a:pt x="104" y="641"/>
                    <a:pt x="104" y="641"/>
                    <a:pt x="103" y="643"/>
                  </a:cubicBezTo>
                  <a:cubicBezTo>
                    <a:pt x="103" y="645"/>
                    <a:pt x="103" y="644"/>
                    <a:pt x="102" y="645"/>
                  </a:cubicBezTo>
                  <a:cubicBezTo>
                    <a:pt x="100" y="646"/>
                    <a:pt x="100" y="646"/>
                    <a:pt x="98" y="647"/>
                  </a:cubicBezTo>
                  <a:cubicBezTo>
                    <a:pt x="96" y="648"/>
                    <a:pt x="95" y="650"/>
                    <a:pt x="94" y="650"/>
                  </a:cubicBezTo>
                  <a:cubicBezTo>
                    <a:pt x="93" y="650"/>
                    <a:pt x="93" y="651"/>
                    <a:pt x="91" y="653"/>
                  </a:cubicBezTo>
                  <a:cubicBezTo>
                    <a:pt x="89" y="655"/>
                    <a:pt x="90" y="654"/>
                    <a:pt x="88" y="657"/>
                  </a:cubicBezTo>
                  <a:cubicBezTo>
                    <a:pt x="86" y="659"/>
                    <a:pt x="87" y="658"/>
                    <a:pt x="85" y="660"/>
                  </a:cubicBezTo>
                  <a:cubicBezTo>
                    <a:pt x="84" y="662"/>
                    <a:pt x="84" y="661"/>
                    <a:pt x="82" y="662"/>
                  </a:cubicBezTo>
                  <a:cubicBezTo>
                    <a:pt x="81" y="663"/>
                    <a:pt x="81" y="664"/>
                    <a:pt x="79" y="665"/>
                  </a:cubicBezTo>
                  <a:cubicBezTo>
                    <a:pt x="77" y="667"/>
                    <a:pt x="77" y="669"/>
                    <a:pt x="76" y="669"/>
                  </a:cubicBezTo>
                  <a:cubicBezTo>
                    <a:pt x="75" y="670"/>
                    <a:pt x="75" y="670"/>
                    <a:pt x="74" y="671"/>
                  </a:cubicBezTo>
                  <a:cubicBezTo>
                    <a:pt x="73" y="673"/>
                    <a:pt x="75" y="672"/>
                    <a:pt x="74" y="673"/>
                  </a:cubicBezTo>
                  <a:cubicBezTo>
                    <a:pt x="73" y="674"/>
                    <a:pt x="73" y="674"/>
                    <a:pt x="72" y="675"/>
                  </a:cubicBezTo>
                  <a:cubicBezTo>
                    <a:pt x="71" y="675"/>
                    <a:pt x="70" y="676"/>
                    <a:pt x="68" y="676"/>
                  </a:cubicBezTo>
                  <a:cubicBezTo>
                    <a:pt x="67" y="677"/>
                    <a:pt x="67" y="677"/>
                    <a:pt x="66" y="678"/>
                  </a:cubicBezTo>
                  <a:cubicBezTo>
                    <a:pt x="64" y="679"/>
                    <a:pt x="64" y="679"/>
                    <a:pt x="63" y="680"/>
                  </a:cubicBezTo>
                  <a:cubicBezTo>
                    <a:pt x="62" y="680"/>
                    <a:pt x="62" y="681"/>
                    <a:pt x="61" y="682"/>
                  </a:cubicBezTo>
                  <a:cubicBezTo>
                    <a:pt x="60" y="682"/>
                    <a:pt x="60" y="683"/>
                    <a:pt x="60" y="683"/>
                  </a:cubicBezTo>
                  <a:cubicBezTo>
                    <a:pt x="59" y="684"/>
                    <a:pt x="59" y="684"/>
                    <a:pt x="58" y="685"/>
                  </a:cubicBezTo>
                  <a:cubicBezTo>
                    <a:pt x="58" y="686"/>
                    <a:pt x="58" y="686"/>
                    <a:pt x="57" y="687"/>
                  </a:cubicBezTo>
                  <a:cubicBezTo>
                    <a:pt x="57" y="688"/>
                    <a:pt x="57" y="688"/>
                    <a:pt x="57" y="689"/>
                  </a:cubicBezTo>
                  <a:cubicBezTo>
                    <a:pt x="56" y="690"/>
                    <a:pt x="56" y="690"/>
                    <a:pt x="56" y="690"/>
                  </a:cubicBezTo>
                  <a:cubicBezTo>
                    <a:pt x="55" y="691"/>
                    <a:pt x="55" y="691"/>
                    <a:pt x="55" y="692"/>
                  </a:cubicBezTo>
                  <a:cubicBezTo>
                    <a:pt x="54" y="693"/>
                    <a:pt x="54" y="693"/>
                    <a:pt x="53" y="694"/>
                  </a:cubicBezTo>
                  <a:cubicBezTo>
                    <a:pt x="53" y="694"/>
                    <a:pt x="53" y="695"/>
                    <a:pt x="54" y="695"/>
                  </a:cubicBezTo>
                  <a:cubicBezTo>
                    <a:pt x="55" y="695"/>
                    <a:pt x="55" y="695"/>
                    <a:pt x="55" y="694"/>
                  </a:cubicBezTo>
                  <a:cubicBezTo>
                    <a:pt x="56" y="694"/>
                    <a:pt x="56" y="694"/>
                    <a:pt x="57" y="693"/>
                  </a:cubicBezTo>
                  <a:cubicBezTo>
                    <a:pt x="57" y="692"/>
                    <a:pt x="57" y="692"/>
                    <a:pt x="57" y="691"/>
                  </a:cubicBezTo>
                  <a:cubicBezTo>
                    <a:pt x="58" y="690"/>
                    <a:pt x="58" y="690"/>
                    <a:pt x="58" y="689"/>
                  </a:cubicBezTo>
                  <a:cubicBezTo>
                    <a:pt x="59" y="687"/>
                    <a:pt x="59" y="687"/>
                    <a:pt x="59" y="687"/>
                  </a:cubicBezTo>
                  <a:cubicBezTo>
                    <a:pt x="59" y="686"/>
                    <a:pt x="60" y="686"/>
                    <a:pt x="60" y="685"/>
                  </a:cubicBezTo>
                  <a:cubicBezTo>
                    <a:pt x="60" y="684"/>
                    <a:pt x="60" y="684"/>
                    <a:pt x="61" y="683"/>
                  </a:cubicBezTo>
                  <a:cubicBezTo>
                    <a:pt x="62" y="682"/>
                    <a:pt x="62" y="682"/>
                    <a:pt x="62" y="682"/>
                  </a:cubicBezTo>
                  <a:cubicBezTo>
                    <a:pt x="63" y="683"/>
                    <a:pt x="63" y="683"/>
                    <a:pt x="63" y="682"/>
                  </a:cubicBezTo>
                  <a:cubicBezTo>
                    <a:pt x="64" y="682"/>
                    <a:pt x="64" y="682"/>
                    <a:pt x="64" y="681"/>
                  </a:cubicBezTo>
                  <a:cubicBezTo>
                    <a:pt x="65" y="680"/>
                    <a:pt x="65" y="680"/>
                    <a:pt x="65" y="680"/>
                  </a:cubicBezTo>
                  <a:cubicBezTo>
                    <a:pt x="66" y="679"/>
                    <a:pt x="65" y="680"/>
                    <a:pt x="65" y="681"/>
                  </a:cubicBezTo>
                  <a:cubicBezTo>
                    <a:pt x="65" y="682"/>
                    <a:pt x="66" y="680"/>
                    <a:pt x="66" y="680"/>
                  </a:cubicBezTo>
                  <a:cubicBezTo>
                    <a:pt x="67" y="680"/>
                    <a:pt x="67" y="680"/>
                    <a:pt x="68" y="681"/>
                  </a:cubicBezTo>
                  <a:cubicBezTo>
                    <a:pt x="68" y="681"/>
                    <a:pt x="68" y="682"/>
                    <a:pt x="67" y="682"/>
                  </a:cubicBezTo>
                  <a:cubicBezTo>
                    <a:pt x="66" y="683"/>
                    <a:pt x="67" y="683"/>
                    <a:pt x="66" y="684"/>
                  </a:cubicBezTo>
                  <a:cubicBezTo>
                    <a:pt x="66" y="684"/>
                    <a:pt x="66" y="685"/>
                    <a:pt x="66" y="685"/>
                  </a:cubicBezTo>
                  <a:cubicBezTo>
                    <a:pt x="67" y="685"/>
                    <a:pt x="67" y="685"/>
                    <a:pt x="68" y="684"/>
                  </a:cubicBezTo>
                  <a:cubicBezTo>
                    <a:pt x="69" y="683"/>
                    <a:pt x="69" y="684"/>
                    <a:pt x="68" y="685"/>
                  </a:cubicBezTo>
                  <a:cubicBezTo>
                    <a:pt x="67" y="685"/>
                    <a:pt x="67" y="685"/>
                    <a:pt x="66" y="686"/>
                  </a:cubicBezTo>
                  <a:cubicBezTo>
                    <a:pt x="65" y="687"/>
                    <a:pt x="66" y="687"/>
                    <a:pt x="65" y="689"/>
                  </a:cubicBezTo>
                  <a:cubicBezTo>
                    <a:pt x="64" y="690"/>
                    <a:pt x="64" y="689"/>
                    <a:pt x="64" y="691"/>
                  </a:cubicBezTo>
                  <a:cubicBezTo>
                    <a:pt x="63" y="693"/>
                    <a:pt x="63" y="692"/>
                    <a:pt x="62" y="693"/>
                  </a:cubicBezTo>
                  <a:cubicBezTo>
                    <a:pt x="60" y="694"/>
                    <a:pt x="61" y="694"/>
                    <a:pt x="60" y="696"/>
                  </a:cubicBezTo>
                  <a:cubicBezTo>
                    <a:pt x="59" y="698"/>
                    <a:pt x="60" y="697"/>
                    <a:pt x="59" y="698"/>
                  </a:cubicBezTo>
                  <a:cubicBezTo>
                    <a:pt x="58" y="699"/>
                    <a:pt x="58" y="699"/>
                    <a:pt x="57" y="699"/>
                  </a:cubicBezTo>
                  <a:cubicBezTo>
                    <a:pt x="57" y="700"/>
                    <a:pt x="56" y="700"/>
                    <a:pt x="55" y="701"/>
                  </a:cubicBezTo>
                  <a:cubicBezTo>
                    <a:pt x="54" y="702"/>
                    <a:pt x="55" y="702"/>
                    <a:pt x="56" y="702"/>
                  </a:cubicBezTo>
                  <a:cubicBezTo>
                    <a:pt x="56" y="703"/>
                    <a:pt x="57" y="703"/>
                    <a:pt x="56" y="704"/>
                  </a:cubicBezTo>
                  <a:cubicBezTo>
                    <a:pt x="55" y="705"/>
                    <a:pt x="55" y="706"/>
                    <a:pt x="54" y="707"/>
                  </a:cubicBezTo>
                  <a:cubicBezTo>
                    <a:pt x="53" y="709"/>
                    <a:pt x="53" y="708"/>
                    <a:pt x="52" y="709"/>
                  </a:cubicBezTo>
                  <a:cubicBezTo>
                    <a:pt x="52" y="710"/>
                    <a:pt x="51" y="710"/>
                    <a:pt x="51" y="711"/>
                  </a:cubicBezTo>
                  <a:cubicBezTo>
                    <a:pt x="50" y="713"/>
                    <a:pt x="51" y="713"/>
                    <a:pt x="50" y="714"/>
                  </a:cubicBezTo>
                  <a:cubicBezTo>
                    <a:pt x="50" y="715"/>
                    <a:pt x="49" y="715"/>
                    <a:pt x="48" y="715"/>
                  </a:cubicBezTo>
                  <a:cubicBezTo>
                    <a:pt x="47" y="716"/>
                    <a:pt x="48" y="716"/>
                    <a:pt x="48" y="718"/>
                  </a:cubicBezTo>
                  <a:cubicBezTo>
                    <a:pt x="48" y="719"/>
                    <a:pt x="47" y="719"/>
                    <a:pt x="46" y="720"/>
                  </a:cubicBezTo>
                  <a:cubicBezTo>
                    <a:pt x="45" y="722"/>
                    <a:pt x="45" y="721"/>
                    <a:pt x="44" y="722"/>
                  </a:cubicBezTo>
                  <a:cubicBezTo>
                    <a:pt x="43" y="723"/>
                    <a:pt x="43" y="724"/>
                    <a:pt x="43" y="725"/>
                  </a:cubicBezTo>
                  <a:cubicBezTo>
                    <a:pt x="44" y="725"/>
                    <a:pt x="44" y="724"/>
                    <a:pt x="45" y="725"/>
                  </a:cubicBezTo>
                  <a:cubicBezTo>
                    <a:pt x="46" y="726"/>
                    <a:pt x="46" y="726"/>
                    <a:pt x="46" y="727"/>
                  </a:cubicBezTo>
                  <a:cubicBezTo>
                    <a:pt x="46" y="729"/>
                    <a:pt x="46" y="728"/>
                    <a:pt x="46" y="730"/>
                  </a:cubicBezTo>
                  <a:cubicBezTo>
                    <a:pt x="46" y="731"/>
                    <a:pt x="45" y="731"/>
                    <a:pt x="45" y="731"/>
                  </a:cubicBezTo>
                  <a:cubicBezTo>
                    <a:pt x="44" y="732"/>
                    <a:pt x="43" y="733"/>
                    <a:pt x="42" y="733"/>
                  </a:cubicBezTo>
                  <a:cubicBezTo>
                    <a:pt x="42" y="734"/>
                    <a:pt x="41" y="734"/>
                    <a:pt x="40" y="734"/>
                  </a:cubicBezTo>
                  <a:cubicBezTo>
                    <a:pt x="39" y="733"/>
                    <a:pt x="39" y="735"/>
                    <a:pt x="39" y="735"/>
                  </a:cubicBezTo>
                  <a:cubicBezTo>
                    <a:pt x="39" y="736"/>
                    <a:pt x="39" y="736"/>
                    <a:pt x="40" y="736"/>
                  </a:cubicBezTo>
                  <a:cubicBezTo>
                    <a:pt x="41" y="737"/>
                    <a:pt x="40" y="737"/>
                    <a:pt x="39" y="738"/>
                  </a:cubicBezTo>
                  <a:cubicBezTo>
                    <a:pt x="38" y="739"/>
                    <a:pt x="38" y="739"/>
                    <a:pt x="38" y="741"/>
                  </a:cubicBezTo>
                  <a:cubicBezTo>
                    <a:pt x="37" y="742"/>
                    <a:pt x="37" y="742"/>
                    <a:pt x="37" y="744"/>
                  </a:cubicBezTo>
                  <a:cubicBezTo>
                    <a:pt x="36" y="747"/>
                    <a:pt x="37" y="745"/>
                    <a:pt x="36" y="747"/>
                  </a:cubicBezTo>
                  <a:cubicBezTo>
                    <a:pt x="36" y="749"/>
                    <a:pt x="36" y="748"/>
                    <a:pt x="36" y="751"/>
                  </a:cubicBezTo>
                  <a:cubicBezTo>
                    <a:pt x="35" y="753"/>
                    <a:pt x="34" y="752"/>
                    <a:pt x="33" y="754"/>
                  </a:cubicBezTo>
                  <a:cubicBezTo>
                    <a:pt x="32" y="755"/>
                    <a:pt x="33" y="754"/>
                    <a:pt x="32" y="756"/>
                  </a:cubicBezTo>
                  <a:cubicBezTo>
                    <a:pt x="31" y="757"/>
                    <a:pt x="32" y="757"/>
                    <a:pt x="31" y="759"/>
                  </a:cubicBezTo>
                  <a:cubicBezTo>
                    <a:pt x="31" y="761"/>
                    <a:pt x="31" y="760"/>
                    <a:pt x="31" y="762"/>
                  </a:cubicBezTo>
                  <a:cubicBezTo>
                    <a:pt x="30" y="764"/>
                    <a:pt x="30" y="763"/>
                    <a:pt x="30" y="763"/>
                  </a:cubicBezTo>
                  <a:cubicBezTo>
                    <a:pt x="29" y="765"/>
                    <a:pt x="29" y="765"/>
                    <a:pt x="29" y="765"/>
                  </a:cubicBezTo>
                  <a:cubicBezTo>
                    <a:pt x="29" y="765"/>
                    <a:pt x="27" y="766"/>
                    <a:pt x="27" y="766"/>
                  </a:cubicBezTo>
                  <a:cubicBezTo>
                    <a:pt x="26" y="766"/>
                    <a:pt x="24" y="767"/>
                    <a:pt x="23" y="767"/>
                  </a:cubicBezTo>
                  <a:cubicBezTo>
                    <a:pt x="23" y="767"/>
                    <a:pt x="23" y="767"/>
                    <a:pt x="22" y="766"/>
                  </a:cubicBezTo>
                  <a:cubicBezTo>
                    <a:pt x="21" y="765"/>
                    <a:pt x="21" y="766"/>
                    <a:pt x="20" y="767"/>
                  </a:cubicBezTo>
                  <a:cubicBezTo>
                    <a:pt x="19" y="767"/>
                    <a:pt x="19" y="768"/>
                    <a:pt x="19" y="768"/>
                  </a:cubicBezTo>
                  <a:cubicBezTo>
                    <a:pt x="19" y="769"/>
                    <a:pt x="18" y="769"/>
                    <a:pt x="17" y="770"/>
                  </a:cubicBezTo>
                  <a:cubicBezTo>
                    <a:pt x="16" y="770"/>
                    <a:pt x="15" y="771"/>
                    <a:pt x="15" y="771"/>
                  </a:cubicBezTo>
                  <a:cubicBezTo>
                    <a:pt x="16" y="772"/>
                    <a:pt x="16" y="772"/>
                    <a:pt x="16" y="772"/>
                  </a:cubicBezTo>
                  <a:cubicBezTo>
                    <a:pt x="16" y="772"/>
                    <a:pt x="14" y="773"/>
                    <a:pt x="14" y="773"/>
                  </a:cubicBezTo>
                  <a:cubicBezTo>
                    <a:pt x="13" y="774"/>
                    <a:pt x="13" y="776"/>
                    <a:pt x="13" y="777"/>
                  </a:cubicBezTo>
                  <a:cubicBezTo>
                    <a:pt x="12" y="778"/>
                    <a:pt x="12" y="779"/>
                    <a:pt x="12" y="781"/>
                  </a:cubicBezTo>
                  <a:cubicBezTo>
                    <a:pt x="11" y="782"/>
                    <a:pt x="10" y="784"/>
                    <a:pt x="10" y="785"/>
                  </a:cubicBezTo>
                  <a:cubicBezTo>
                    <a:pt x="10" y="786"/>
                    <a:pt x="10" y="786"/>
                    <a:pt x="10" y="787"/>
                  </a:cubicBezTo>
                  <a:cubicBezTo>
                    <a:pt x="9" y="788"/>
                    <a:pt x="9" y="788"/>
                    <a:pt x="8" y="789"/>
                  </a:cubicBezTo>
                  <a:cubicBezTo>
                    <a:pt x="7" y="790"/>
                    <a:pt x="7" y="792"/>
                    <a:pt x="6" y="793"/>
                  </a:cubicBezTo>
                  <a:cubicBezTo>
                    <a:pt x="6" y="794"/>
                    <a:pt x="7" y="794"/>
                    <a:pt x="8" y="794"/>
                  </a:cubicBezTo>
                  <a:cubicBezTo>
                    <a:pt x="8" y="795"/>
                    <a:pt x="7" y="795"/>
                    <a:pt x="6" y="796"/>
                  </a:cubicBezTo>
                  <a:cubicBezTo>
                    <a:pt x="4" y="797"/>
                    <a:pt x="6" y="798"/>
                    <a:pt x="6" y="799"/>
                  </a:cubicBezTo>
                  <a:cubicBezTo>
                    <a:pt x="6" y="799"/>
                    <a:pt x="6" y="800"/>
                    <a:pt x="6" y="801"/>
                  </a:cubicBezTo>
                  <a:cubicBezTo>
                    <a:pt x="6" y="802"/>
                    <a:pt x="6" y="803"/>
                    <a:pt x="6" y="804"/>
                  </a:cubicBezTo>
                  <a:cubicBezTo>
                    <a:pt x="6" y="805"/>
                    <a:pt x="5" y="805"/>
                    <a:pt x="5" y="807"/>
                  </a:cubicBezTo>
                  <a:cubicBezTo>
                    <a:pt x="5" y="808"/>
                    <a:pt x="5" y="810"/>
                    <a:pt x="5" y="811"/>
                  </a:cubicBezTo>
                  <a:cubicBezTo>
                    <a:pt x="5" y="813"/>
                    <a:pt x="3" y="813"/>
                    <a:pt x="3" y="815"/>
                  </a:cubicBezTo>
                  <a:cubicBezTo>
                    <a:pt x="3" y="816"/>
                    <a:pt x="3" y="818"/>
                    <a:pt x="3" y="819"/>
                  </a:cubicBezTo>
                  <a:cubicBezTo>
                    <a:pt x="3" y="820"/>
                    <a:pt x="3" y="822"/>
                    <a:pt x="2" y="824"/>
                  </a:cubicBezTo>
                  <a:cubicBezTo>
                    <a:pt x="2" y="826"/>
                    <a:pt x="2" y="826"/>
                    <a:pt x="2" y="828"/>
                  </a:cubicBezTo>
                  <a:cubicBezTo>
                    <a:pt x="1" y="829"/>
                    <a:pt x="2" y="831"/>
                    <a:pt x="2" y="832"/>
                  </a:cubicBezTo>
                  <a:cubicBezTo>
                    <a:pt x="2" y="833"/>
                    <a:pt x="2" y="833"/>
                    <a:pt x="2" y="834"/>
                  </a:cubicBezTo>
                  <a:cubicBezTo>
                    <a:pt x="2" y="834"/>
                    <a:pt x="1" y="836"/>
                    <a:pt x="1" y="837"/>
                  </a:cubicBezTo>
                  <a:cubicBezTo>
                    <a:pt x="0" y="837"/>
                    <a:pt x="0" y="838"/>
                    <a:pt x="0" y="839"/>
                  </a:cubicBezTo>
                  <a:cubicBezTo>
                    <a:pt x="0" y="839"/>
                    <a:pt x="1" y="840"/>
                    <a:pt x="1" y="840"/>
                  </a:cubicBezTo>
                  <a:cubicBezTo>
                    <a:pt x="1" y="841"/>
                    <a:pt x="1" y="841"/>
                    <a:pt x="0" y="842"/>
                  </a:cubicBezTo>
                  <a:cubicBezTo>
                    <a:pt x="0" y="842"/>
                    <a:pt x="0" y="843"/>
                    <a:pt x="0" y="843"/>
                  </a:cubicBezTo>
                  <a:cubicBezTo>
                    <a:pt x="0" y="844"/>
                    <a:pt x="1" y="843"/>
                    <a:pt x="1" y="844"/>
                  </a:cubicBezTo>
                  <a:cubicBezTo>
                    <a:pt x="2" y="845"/>
                    <a:pt x="2" y="846"/>
                    <a:pt x="2" y="846"/>
                  </a:cubicBezTo>
                  <a:cubicBezTo>
                    <a:pt x="2" y="846"/>
                    <a:pt x="2" y="845"/>
                    <a:pt x="2" y="844"/>
                  </a:cubicBezTo>
                  <a:cubicBezTo>
                    <a:pt x="2" y="844"/>
                    <a:pt x="2" y="842"/>
                    <a:pt x="2" y="841"/>
                  </a:cubicBezTo>
                  <a:cubicBezTo>
                    <a:pt x="2" y="840"/>
                    <a:pt x="2" y="839"/>
                    <a:pt x="2" y="838"/>
                  </a:cubicBezTo>
                  <a:cubicBezTo>
                    <a:pt x="2" y="837"/>
                    <a:pt x="2" y="837"/>
                    <a:pt x="3" y="836"/>
                  </a:cubicBezTo>
                  <a:cubicBezTo>
                    <a:pt x="3" y="836"/>
                    <a:pt x="3" y="834"/>
                    <a:pt x="3" y="834"/>
                  </a:cubicBezTo>
                  <a:cubicBezTo>
                    <a:pt x="3" y="833"/>
                    <a:pt x="3" y="832"/>
                    <a:pt x="3" y="831"/>
                  </a:cubicBezTo>
                  <a:cubicBezTo>
                    <a:pt x="3" y="830"/>
                    <a:pt x="5" y="828"/>
                    <a:pt x="5" y="828"/>
                  </a:cubicBezTo>
                  <a:cubicBezTo>
                    <a:pt x="5" y="827"/>
                    <a:pt x="6" y="823"/>
                    <a:pt x="6" y="823"/>
                  </a:cubicBezTo>
                  <a:cubicBezTo>
                    <a:pt x="6" y="823"/>
                    <a:pt x="6" y="819"/>
                    <a:pt x="7" y="818"/>
                  </a:cubicBezTo>
                  <a:cubicBezTo>
                    <a:pt x="7" y="817"/>
                    <a:pt x="8" y="817"/>
                    <a:pt x="8" y="817"/>
                  </a:cubicBezTo>
                  <a:cubicBezTo>
                    <a:pt x="8" y="817"/>
                    <a:pt x="199" y="817"/>
                    <a:pt x="199" y="817"/>
                  </a:cubicBezTo>
                  <a:cubicBezTo>
                    <a:pt x="200" y="817"/>
                    <a:pt x="200" y="816"/>
                    <a:pt x="200" y="816"/>
                  </a:cubicBezTo>
                  <a:cubicBezTo>
                    <a:pt x="200" y="816"/>
                    <a:pt x="200" y="815"/>
                    <a:pt x="200" y="813"/>
                  </a:cubicBezTo>
                  <a:cubicBezTo>
                    <a:pt x="200" y="812"/>
                    <a:pt x="200" y="809"/>
                    <a:pt x="200" y="809"/>
                  </a:cubicBezTo>
                  <a:cubicBezTo>
                    <a:pt x="200" y="809"/>
                    <a:pt x="200" y="796"/>
                    <a:pt x="199" y="795"/>
                  </a:cubicBezTo>
                  <a:cubicBezTo>
                    <a:pt x="199" y="794"/>
                    <a:pt x="199" y="786"/>
                    <a:pt x="199" y="785"/>
                  </a:cubicBezTo>
                  <a:cubicBezTo>
                    <a:pt x="199" y="784"/>
                    <a:pt x="199" y="778"/>
                    <a:pt x="199" y="778"/>
                  </a:cubicBezTo>
                  <a:cubicBezTo>
                    <a:pt x="199" y="778"/>
                    <a:pt x="197" y="758"/>
                    <a:pt x="196" y="756"/>
                  </a:cubicBezTo>
                  <a:cubicBezTo>
                    <a:pt x="196" y="754"/>
                    <a:pt x="196" y="753"/>
                    <a:pt x="196" y="753"/>
                  </a:cubicBezTo>
                  <a:cubicBezTo>
                    <a:pt x="196" y="753"/>
                    <a:pt x="194" y="743"/>
                    <a:pt x="193" y="742"/>
                  </a:cubicBezTo>
                  <a:cubicBezTo>
                    <a:pt x="193" y="741"/>
                    <a:pt x="193" y="742"/>
                    <a:pt x="193" y="741"/>
                  </a:cubicBezTo>
                  <a:cubicBezTo>
                    <a:pt x="193" y="740"/>
                    <a:pt x="195" y="737"/>
                    <a:pt x="195" y="737"/>
                  </a:cubicBezTo>
                  <a:cubicBezTo>
                    <a:pt x="195" y="736"/>
                    <a:pt x="195" y="735"/>
                    <a:pt x="195" y="734"/>
                  </a:cubicBezTo>
                  <a:cubicBezTo>
                    <a:pt x="195" y="734"/>
                    <a:pt x="195" y="732"/>
                    <a:pt x="195" y="732"/>
                  </a:cubicBezTo>
                  <a:cubicBezTo>
                    <a:pt x="195" y="731"/>
                    <a:pt x="197" y="731"/>
                    <a:pt x="198" y="730"/>
                  </a:cubicBezTo>
                  <a:cubicBezTo>
                    <a:pt x="199" y="729"/>
                    <a:pt x="200" y="728"/>
                    <a:pt x="200" y="728"/>
                  </a:cubicBezTo>
                  <a:cubicBezTo>
                    <a:pt x="200" y="728"/>
                    <a:pt x="218" y="715"/>
                    <a:pt x="220" y="715"/>
                  </a:cubicBezTo>
                  <a:cubicBezTo>
                    <a:pt x="221" y="714"/>
                    <a:pt x="222" y="714"/>
                    <a:pt x="223" y="714"/>
                  </a:cubicBezTo>
                  <a:cubicBezTo>
                    <a:pt x="224" y="713"/>
                    <a:pt x="227" y="713"/>
                    <a:pt x="229" y="712"/>
                  </a:cubicBezTo>
                  <a:cubicBezTo>
                    <a:pt x="230" y="712"/>
                    <a:pt x="232" y="712"/>
                    <a:pt x="232" y="712"/>
                  </a:cubicBezTo>
                  <a:cubicBezTo>
                    <a:pt x="232" y="712"/>
                    <a:pt x="240" y="708"/>
                    <a:pt x="241" y="707"/>
                  </a:cubicBezTo>
                  <a:cubicBezTo>
                    <a:pt x="241" y="706"/>
                    <a:pt x="243" y="706"/>
                    <a:pt x="244" y="706"/>
                  </a:cubicBezTo>
                  <a:cubicBezTo>
                    <a:pt x="245" y="706"/>
                    <a:pt x="247" y="705"/>
                    <a:pt x="247" y="705"/>
                  </a:cubicBezTo>
                  <a:cubicBezTo>
                    <a:pt x="248" y="705"/>
                    <a:pt x="249" y="704"/>
                    <a:pt x="249" y="704"/>
                  </a:cubicBezTo>
                  <a:cubicBezTo>
                    <a:pt x="249" y="704"/>
                    <a:pt x="249" y="570"/>
                    <a:pt x="249" y="569"/>
                  </a:cubicBezTo>
                  <a:cubicBezTo>
                    <a:pt x="249" y="568"/>
                    <a:pt x="250" y="568"/>
                    <a:pt x="250" y="568"/>
                  </a:cubicBezTo>
                  <a:cubicBezTo>
                    <a:pt x="412" y="567"/>
                    <a:pt x="412" y="567"/>
                    <a:pt x="412" y="567"/>
                  </a:cubicBezTo>
                  <a:cubicBezTo>
                    <a:pt x="412" y="497"/>
                    <a:pt x="412" y="497"/>
                    <a:pt x="412" y="497"/>
                  </a:cubicBezTo>
                  <a:cubicBezTo>
                    <a:pt x="412" y="497"/>
                    <a:pt x="412" y="453"/>
                    <a:pt x="412" y="476"/>
                  </a:cubicBezTo>
                  <a:cubicBezTo>
                    <a:pt x="412" y="453"/>
                    <a:pt x="412" y="418"/>
                    <a:pt x="412" y="418"/>
                  </a:cubicBezTo>
                  <a:cubicBezTo>
                    <a:pt x="412" y="418"/>
                    <a:pt x="416" y="417"/>
                    <a:pt x="418" y="416"/>
                  </a:cubicBezTo>
                  <a:cubicBezTo>
                    <a:pt x="420" y="415"/>
                    <a:pt x="425" y="412"/>
                    <a:pt x="426" y="410"/>
                  </a:cubicBezTo>
                  <a:cubicBezTo>
                    <a:pt x="428" y="408"/>
                    <a:pt x="430" y="406"/>
                    <a:pt x="431" y="405"/>
                  </a:cubicBezTo>
                  <a:cubicBezTo>
                    <a:pt x="433" y="404"/>
                    <a:pt x="433" y="405"/>
                    <a:pt x="434" y="404"/>
                  </a:cubicBezTo>
                  <a:cubicBezTo>
                    <a:pt x="434" y="403"/>
                    <a:pt x="434" y="402"/>
                    <a:pt x="435" y="402"/>
                  </a:cubicBezTo>
                  <a:cubicBezTo>
                    <a:pt x="436" y="403"/>
                    <a:pt x="435" y="404"/>
                    <a:pt x="436" y="403"/>
                  </a:cubicBezTo>
                  <a:cubicBezTo>
                    <a:pt x="437" y="401"/>
                    <a:pt x="440" y="398"/>
                    <a:pt x="441" y="398"/>
                  </a:cubicBezTo>
                  <a:cubicBezTo>
                    <a:pt x="442" y="398"/>
                    <a:pt x="442" y="398"/>
                    <a:pt x="443" y="397"/>
                  </a:cubicBezTo>
                  <a:cubicBezTo>
                    <a:pt x="444" y="396"/>
                    <a:pt x="444" y="396"/>
                    <a:pt x="445" y="395"/>
                  </a:cubicBezTo>
                  <a:cubicBezTo>
                    <a:pt x="447" y="395"/>
                    <a:pt x="447" y="395"/>
                    <a:pt x="447" y="394"/>
                  </a:cubicBezTo>
                  <a:cubicBezTo>
                    <a:pt x="448" y="393"/>
                    <a:pt x="447" y="393"/>
                    <a:pt x="449" y="392"/>
                  </a:cubicBezTo>
                  <a:cubicBezTo>
                    <a:pt x="451" y="391"/>
                    <a:pt x="450" y="392"/>
                    <a:pt x="451" y="391"/>
                  </a:cubicBezTo>
                  <a:cubicBezTo>
                    <a:pt x="453" y="391"/>
                    <a:pt x="452" y="391"/>
                    <a:pt x="453" y="390"/>
                  </a:cubicBezTo>
                  <a:cubicBezTo>
                    <a:pt x="454" y="389"/>
                    <a:pt x="454" y="388"/>
                    <a:pt x="455" y="388"/>
                  </a:cubicBezTo>
                  <a:cubicBezTo>
                    <a:pt x="455" y="388"/>
                    <a:pt x="455" y="388"/>
                    <a:pt x="457" y="387"/>
                  </a:cubicBezTo>
                  <a:cubicBezTo>
                    <a:pt x="459" y="386"/>
                    <a:pt x="459" y="386"/>
                    <a:pt x="460" y="386"/>
                  </a:cubicBezTo>
                  <a:cubicBezTo>
                    <a:pt x="462" y="385"/>
                    <a:pt x="462" y="385"/>
                    <a:pt x="463" y="384"/>
                  </a:cubicBezTo>
                  <a:cubicBezTo>
                    <a:pt x="464" y="383"/>
                    <a:pt x="463" y="382"/>
                    <a:pt x="464" y="381"/>
                  </a:cubicBezTo>
                  <a:cubicBezTo>
                    <a:pt x="465" y="380"/>
                    <a:pt x="464" y="380"/>
                    <a:pt x="466" y="380"/>
                  </a:cubicBezTo>
                  <a:cubicBezTo>
                    <a:pt x="468" y="381"/>
                    <a:pt x="468" y="381"/>
                    <a:pt x="471" y="381"/>
                  </a:cubicBezTo>
                  <a:cubicBezTo>
                    <a:pt x="473" y="381"/>
                    <a:pt x="473" y="381"/>
                    <a:pt x="475" y="380"/>
                  </a:cubicBezTo>
                  <a:cubicBezTo>
                    <a:pt x="477" y="379"/>
                    <a:pt x="477" y="379"/>
                    <a:pt x="480" y="377"/>
                  </a:cubicBezTo>
                  <a:cubicBezTo>
                    <a:pt x="482" y="375"/>
                    <a:pt x="481" y="375"/>
                    <a:pt x="483" y="374"/>
                  </a:cubicBezTo>
                  <a:cubicBezTo>
                    <a:pt x="485" y="374"/>
                    <a:pt x="483" y="374"/>
                    <a:pt x="486" y="373"/>
                  </a:cubicBezTo>
                  <a:cubicBezTo>
                    <a:pt x="488" y="373"/>
                    <a:pt x="489" y="373"/>
                    <a:pt x="490" y="373"/>
                  </a:cubicBezTo>
                  <a:cubicBezTo>
                    <a:pt x="491" y="374"/>
                    <a:pt x="491" y="374"/>
                    <a:pt x="493" y="374"/>
                  </a:cubicBezTo>
                  <a:cubicBezTo>
                    <a:pt x="495" y="374"/>
                    <a:pt x="494" y="372"/>
                    <a:pt x="496" y="373"/>
                  </a:cubicBezTo>
                  <a:cubicBezTo>
                    <a:pt x="498" y="375"/>
                    <a:pt x="498" y="375"/>
                    <a:pt x="500" y="375"/>
                  </a:cubicBezTo>
                  <a:cubicBezTo>
                    <a:pt x="502" y="375"/>
                    <a:pt x="501" y="374"/>
                    <a:pt x="502" y="375"/>
                  </a:cubicBezTo>
                  <a:cubicBezTo>
                    <a:pt x="504" y="376"/>
                    <a:pt x="503" y="377"/>
                    <a:pt x="504" y="376"/>
                  </a:cubicBezTo>
                  <a:cubicBezTo>
                    <a:pt x="506" y="376"/>
                    <a:pt x="504" y="376"/>
                    <a:pt x="507" y="375"/>
                  </a:cubicBezTo>
                  <a:cubicBezTo>
                    <a:pt x="509" y="373"/>
                    <a:pt x="507" y="373"/>
                    <a:pt x="510" y="373"/>
                  </a:cubicBezTo>
                  <a:cubicBezTo>
                    <a:pt x="512" y="373"/>
                    <a:pt x="512" y="374"/>
                    <a:pt x="514" y="373"/>
                  </a:cubicBezTo>
                  <a:cubicBezTo>
                    <a:pt x="517" y="372"/>
                    <a:pt x="516" y="372"/>
                    <a:pt x="517" y="373"/>
                  </a:cubicBezTo>
                  <a:cubicBezTo>
                    <a:pt x="518" y="373"/>
                    <a:pt x="518" y="372"/>
                    <a:pt x="519" y="371"/>
                  </a:cubicBezTo>
                  <a:cubicBezTo>
                    <a:pt x="521" y="370"/>
                    <a:pt x="521" y="370"/>
                    <a:pt x="523" y="370"/>
                  </a:cubicBezTo>
                  <a:cubicBezTo>
                    <a:pt x="525" y="370"/>
                    <a:pt x="525" y="370"/>
                    <a:pt x="527" y="370"/>
                  </a:cubicBezTo>
                  <a:cubicBezTo>
                    <a:pt x="529" y="369"/>
                    <a:pt x="528" y="369"/>
                    <a:pt x="531" y="370"/>
                  </a:cubicBezTo>
                  <a:cubicBezTo>
                    <a:pt x="534" y="370"/>
                    <a:pt x="533" y="369"/>
                    <a:pt x="535" y="370"/>
                  </a:cubicBezTo>
                  <a:cubicBezTo>
                    <a:pt x="537" y="370"/>
                    <a:pt x="535" y="369"/>
                    <a:pt x="538" y="370"/>
                  </a:cubicBezTo>
                  <a:cubicBezTo>
                    <a:pt x="541" y="370"/>
                    <a:pt x="539" y="371"/>
                    <a:pt x="542" y="370"/>
                  </a:cubicBezTo>
                  <a:cubicBezTo>
                    <a:pt x="545" y="369"/>
                    <a:pt x="542" y="368"/>
                    <a:pt x="545" y="369"/>
                  </a:cubicBezTo>
                  <a:cubicBezTo>
                    <a:pt x="548" y="369"/>
                    <a:pt x="546" y="369"/>
                    <a:pt x="549" y="369"/>
                  </a:cubicBezTo>
                  <a:cubicBezTo>
                    <a:pt x="551" y="368"/>
                    <a:pt x="551" y="367"/>
                    <a:pt x="552" y="367"/>
                  </a:cubicBezTo>
                  <a:cubicBezTo>
                    <a:pt x="553" y="368"/>
                    <a:pt x="553" y="368"/>
                    <a:pt x="554" y="369"/>
                  </a:cubicBezTo>
                  <a:cubicBezTo>
                    <a:pt x="555" y="369"/>
                    <a:pt x="557" y="370"/>
                    <a:pt x="555" y="371"/>
                  </a:cubicBezTo>
                  <a:cubicBezTo>
                    <a:pt x="554" y="372"/>
                    <a:pt x="553" y="373"/>
                    <a:pt x="554" y="373"/>
                  </a:cubicBezTo>
                  <a:cubicBezTo>
                    <a:pt x="556" y="374"/>
                    <a:pt x="556" y="374"/>
                    <a:pt x="557" y="373"/>
                  </a:cubicBezTo>
                  <a:cubicBezTo>
                    <a:pt x="557" y="372"/>
                    <a:pt x="558" y="369"/>
                    <a:pt x="558" y="371"/>
                  </a:cubicBezTo>
                  <a:cubicBezTo>
                    <a:pt x="559" y="373"/>
                    <a:pt x="558" y="373"/>
                    <a:pt x="560" y="374"/>
                  </a:cubicBezTo>
                  <a:cubicBezTo>
                    <a:pt x="561" y="374"/>
                    <a:pt x="561" y="374"/>
                    <a:pt x="562" y="375"/>
                  </a:cubicBezTo>
                  <a:cubicBezTo>
                    <a:pt x="564" y="375"/>
                    <a:pt x="566" y="372"/>
                    <a:pt x="566" y="372"/>
                  </a:cubicBezTo>
                  <a:cubicBezTo>
                    <a:pt x="575" y="359"/>
                    <a:pt x="575" y="359"/>
                    <a:pt x="575" y="359"/>
                  </a:cubicBezTo>
                  <a:cubicBezTo>
                    <a:pt x="575" y="359"/>
                    <a:pt x="575" y="358"/>
                    <a:pt x="576" y="356"/>
                  </a:cubicBezTo>
                  <a:cubicBezTo>
                    <a:pt x="576" y="355"/>
                    <a:pt x="577" y="352"/>
                    <a:pt x="577" y="352"/>
                  </a:cubicBezTo>
                  <a:cubicBezTo>
                    <a:pt x="577" y="352"/>
                    <a:pt x="583" y="348"/>
                    <a:pt x="585" y="346"/>
                  </a:cubicBezTo>
                  <a:cubicBezTo>
                    <a:pt x="587" y="344"/>
                    <a:pt x="590" y="342"/>
                    <a:pt x="591" y="341"/>
                  </a:cubicBezTo>
                  <a:cubicBezTo>
                    <a:pt x="592" y="340"/>
                    <a:pt x="593" y="338"/>
                    <a:pt x="595" y="337"/>
                  </a:cubicBezTo>
                  <a:cubicBezTo>
                    <a:pt x="598" y="336"/>
                    <a:pt x="602" y="334"/>
                    <a:pt x="605" y="333"/>
                  </a:cubicBezTo>
                  <a:cubicBezTo>
                    <a:pt x="607" y="332"/>
                    <a:pt x="609" y="331"/>
                    <a:pt x="612" y="329"/>
                  </a:cubicBezTo>
                  <a:cubicBezTo>
                    <a:pt x="615" y="327"/>
                    <a:pt x="617" y="324"/>
                    <a:pt x="618" y="322"/>
                  </a:cubicBezTo>
                  <a:cubicBezTo>
                    <a:pt x="620" y="321"/>
                    <a:pt x="623" y="317"/>
                    <a:pt x="624" y="316"/>
                  </a:cubicBezTo>
                  <a:cubicBezTo>
                    <a:pt x="626" y="315"/>
                    <a:pt x="627" y="314"/>
                    <a:pt x="629" y="314"/>
                  </a:cubicBezTo>
                  <a:cubicBezTo>
                    <a:pt x="632" y="314"/>
                    <a:pt x="633" y="313"/>
                    <a:pt x="635" y="313"/>
                  </a:cubicBezTo>
                  <a:cubicBezTo>
                    <a:pt x="638" y="312"/>
                    <a:pt x="637" y="313"/>
                    <a:pt x="641" y="312"/>
                  </a:cubicBezTo>
                  <a:cubicBezTo>
                    <a:pt x="645" y="311"/>
                    <a:pt x="646" y="311"/>
                    <a:pt x="649" y="310"/>
                  </a:cubicBezTo>
                  <a:cubicBezTo>
                    <a:pt x="653" y="309"/>
                    <a:pt x="651" y="309"/>
                    <a:pt x="655" y="307"/>
                  </a:cubicBezTo>
                  <a:cubicBezTo>
                    <a:pt x="659" y="306"/>
                    <a:pt x="660" y="304"/>
                    <a:pt x="659" y="303"/>
                  </a:cubicBezTo>
                  <a:cubicBezTo>
                    <a:pt x="658" y="302"/>
                    <a:pt x="656" y="302"/>
                    <a:pt x="656" y="301"/>
                  </a:cubicBezTo>
                  <a:cubicBezTo>
                    <a:pt x="657" y="301"/>
                    <a:pt x="657" y="300"/>
                    <a:pt x="657" y="300"/>
                  </a:cubicBezTo>
                  <a:cubicBezTo>
                    <a:pt x="658" y="299"/>
                    <a:pt x="658" y="298"/>
                    <a:pt x="658" y="297"/>
                  </a:cubicBezTo>
                  <a:cubicBezTo>
                    <a:pt x="659" y="297"/>
                    <a:pt x="658" y="296"/>
                    <a:pt x="659" y="296"/>
                  </a:cubicBezTo>
                  <a:cubicBezTo>
                    <a:pt x="660" y="296"/>
                    <a:pt x="661" y="296"/>
                    <a:pt x="661" y="295"/>
                  </a:cubicBezTo>
                  <a:cubicBezTo>
                    <a:pt x="661" y="294"/>
                    <a:pt x="659" y="293"/>
                    <a:pt x="661" y="293"/>
                  </a:cubicBezTo>
                  <a:cubicBezTo>
                    <a:pt x="662" y="293"/>
                    <a:pt x="662" y="293"/>
                    <a:pt x="662" y="292"/>
                  </a:cubicBezTo>
                  <a:cubicBezTo>
                    <a:pt x="662" y="292"/>
                    <a:pt x="661" y="291"/>
                    <a:pt x="662" y="291"/>
                  </a:cubicBezTo>
                  <a:cubicBezTo>
                    <a:pt x="663" y="290"/>
                    <a:pt x="663" y="290"/>
                    <a:pt x="663" y="290"/>
                  </a:cubicBezTo>
                  <a:cubicBezTo>
                    <a:pt x="663" y="289"/>
                    <a:pt x="662" y="290"/>
                    <a:pt x="662" y="289"/>
                  </a:cubicBezTo>
                  <a:cubicBezTo>
                    <a:pt x="663" y="288"/>
                    <a:pt x="662" y="288"/>
                    <a:pt x="662" y="287"/>
                  </a:cubicBezTo>
                  <a:cubicBezTo>
                    <a:pt x="662" y="286"/>
                    <a:pt x="661" y="286"/>
                    <a:pt x="662" y="286"/>
                  </a:cubicBezTo>
                  <a:cubicBezTo>
                    <a:pt x="662" y="285"/>
                    <a:pt x="662" y="284"/>
                    <a:pt x="662" y="285"/>
                  </a:cubicBezTo>
                  <a:cubicBezTo>
                    <a:pt x="661" y="285"/>
                    <a:pt x="660" y="286"/>
                    <a:pt x="660" y="285"/>
                  </a:cubicBezTo>
                  <a:cubicBezTo>
                    <a:pt x="660" y="284"/>
                    <a:pt x="660" y="284"/>
                    <a:pt x="659" y="284"/>
                  </a:cubicBezTo>
                  <a:cubicBezTo>
                    <a:pt x="659" y="283"/>
                    <a:pt x="659" y="283"/>
                    <a:pt x="659" y="282"/>
                  </a:cubicBezTo>
                  <a:cubicBezTo>
                    <a:pt x="659" y="282"/>
                    <a:pt x="659" y="280"/>
                    <a:pt x="658" y="281"/>
                  </a:cubicBezTo>
                  <a:cubicBezTo>
                    <a:pt x="658" y="282"/>
                    <a:pt x="658" y="282"/>
                    <a:pt x="657" y="283"/>
                  </a:cubicBezTo>
                  <a:cubicBezTo>
                    <a:pt x="657" y="284"/>
                    <a:pt x="656" y="284"/>
                    <a:pt x="656" y="283"/>
                  </a:cubicBezTo>
                  <a:cubicBezTo>
                    <a:pt x="656" y="282"/>
                    <a:pt x="656" y="282"/>
                    <a:pt x="657" y="281"/>
                  </a:cubicBezTo>
                  <a:cubicBezTo>
                    <a:pt x="657" y="281"/>
                    <a:pt x="657" y="280"/>
                    <a:pt x="656" y="280"/>
                  </a:cubicBezTo>
                  <a:cubicBezTo>
                    <a:pt x="655" y="280"/>
                    <a:pt x="654" y="280"/>
                    <a:pt x="654" y="280"/>
                  </a:cubicBezTo>
                  <a:cubicBezTo>
                    <a:pt x="654" y="280"/>
                    <a:pt x="655" y="281"/>
                    <a:pt x="654" y="281"/>
                  </a:cubicBezTo>
                  <a:cubicBezTo>
                    <a:pt x="653" y="281"/>
                    <a:pt x="653" y="280"/>
                    <a:pt x="653" y="281"/>
                  </a:cubicBezTo>
                  <a:cubicBezTo>
                    <a:pt x="653" y="282"/>
                    <a:pt x="654" y="282"/>
                    <a:pt x="653" y="283"/>
                  </a:cubicBezTo>
                  <a:cubicBezTo>
                    <a:pt x="652" y="283"/>
                    <a:pt x="651" y="282"/>
                    <a:pt x="651" y="282"/>
                  </a:cubicBezTo>
                  <a:cubicBezTo>
                    <a:pt x="651" y="282"/>
                    <a:pt x="651" y="282"/>
                    <a:pt x="651" y="281"/>
                  </a:cubicBezTo>
                  <a:cubicBezTo>
                    <a:pt x="651" y="280"/>
                    <a:pt x="652" y="280"/>
                    <a:pt x="652" y="279"/>
                  </a:cubicBezTo>
                  <a:cubicBezTo>
                    <a:pt x="652" y="278"/>
                    <a:pt x="652" y="279"/>
                    <a:pt x="651" y="278"/>
                  </a:cubicBezTo>
                  <a:cubicBezTo>
                    <a:pt x="651" y="277"/>
                    <a:pt x="650" y="277"/>
                    <a:pt x="650" y="276"/>
                  </a:cubicBezTo>
                  <a:cubicBezTo>
                    <a:pt x="651" y="275"/>
                    <a:pt x="651" y="276"/>
                    <a:pt x="652" y="275"/>
                  </a:cubicBezTo>
                  <a:cubicBezTo>
                    <a:pt x="652" y="274"/>
                    <a:pt x="652" y="274"/>
                    <a:pt x="652" y="273"/>
                  </a:cubicBezTo>
                  <a:cubicBezTo>
                    <a:pt x="652" y="273"/>
                    <a:pt x="650" y="273"/>
                    <a:pt x="651" y="272"/>
                  </a:cubicBezTo>
                  <a:cubicBezTo>
                    <a:pt x="651" y="271"/>
                    <a:pt x="652" y="272"/>
                    <a:pt x="652" y="271"/>
                  </a:cubicBezTo>
                  <a:cubicBezTo>
                    <a:pt x="652" y="270"/>
                    <a:pt x="652" y="269"/>
                    <a:pt x="653" y="269"/>
                  </a:cubicBezTo>
                  <a:cubicBezTo>
                    <a:pt x="653" y="269"/>
                    <a:pt x="653" y="269"/>
                    <a:pt x="654" y="270"/>
                  </a:cubicBezTo>
                  <a:cubicBezTo>
                    <a:pt x="654" y="270"/>
                    <a:pt x="655" y="270"/>
                    <a:pt x="655" y="269"/>
                  </a:cubicBezTo>
                  <a:cubicBezTo>
                    <a:pt x="655" y="268"/>
                    <a:pt x="656" y="268"/>
                    <a:pt x="656" y="268"/>
                  </a:cubicBezTo>
                  <a:cubicBezTo>
                    <a:pt x="657" y="267"/>
                    <a:pt x="657" y="266"/>
                    <a:pt x="657" y="266"/>
                  </a:cubicBezTo>
                  <a:cubicBezTo>
                    <a:pt x="656" y="253"/>
                    <a:pt x="656" y="253"/>
                    <a:pt x="656" y="253"/>
                  </a:cubicBezTo>
                  <a:cubicBezTo>
                    <a:pt x="696" y="244"/>
                    <a:pt x="696" y="244"/>
                    <a:pt x="696" y="244"/>
                  </a:cubicBezTo>
                  <a:cubicBezTo>
                    <a:pt x="696" y="244"/>
                    <a:pt x="698" y="243"/>
                    <a:pt x="697" y="242"/>
                  </a:cubicBezTo>
                  <a:cubicBezTo>
                    <a:pt x="697" y="241"/>
                    <a:pt x="696" y="241"/>
                    <a:pt x="697" y="240"/>
                  </a:cubicBezTo>
                  <a:cubicBezTo>
                    <a:pt x="698" y="239"/>
                    <a:pt x="697" y="239"/>
                    <a:pt x="697" y="238"/>
                  </a:cubicBezTo>
                  <a:cubicBezTo>
                    <a:pt x="696" y="236"/>
                    <a:pt x="695" y="237"/>
                    <a:pt x="695" y="235"/>
                  </a:cubicBezTo>
                  <a:cubicBezTo>
                    <a:pt x="694" y="233"/>
                    <a:pt x="694" y="233"/>
                    <a:pt x="694" y="232"/>
                  </a:cubicBezTo>
                  <a:cubicBezTo>
                    <a:pt x="693" y="231"/>
                    <a:pt x="693" y="231"/>
                    <a:pt x="693" y="229"/>
                  </a:cubicBezTo>
                  <a:cubicBezTo>
                    <a:pt x="693" y="228"/>
                    <a:pt x="693" y="228"/>
                    <a:pt x="694" y="226"/>
                  </a:cubicBezTo>
                  <a:cubicBezTo>
                    <a:pt x="694" y="225"/>
                    <a:pt x="694" y="225"/>
                    <a:pt x="696" y="225"/>
                  </a:cubicBezTo>
                  <a:cubicBezTo>
                    <a:pt x="697" y="226"/>
                    <a:pt x="698" y="226"/>
                    <a:pt x="701" y="226"/>
                  </a:cubicBezTo>
                  <a:cubicBezTo>
                    <a:pt x="703" y="226"/>
                    <a:pt x="702" y="226"/>
                    <a:pt x="705" y="226"/>
                  </a:cubicBezTo>
                  <a:cubicBezTo>
                    <a:pt x="707" y="226"/>
                    <a:pt x="708" y="225"/>
                    <a:pt x="709" y="225"/>
                  </a:cubicBezTo>
                  <a:cubicBezTo>
                    <a:pt x="709" y="225"/>
                    <a:pt x="709" y="225"/>
                    <a:pt x="711" y="224"/>
                  </a:cubicBezTo>
                  <a:cubicBezTo>
                    <a:pt x="712" y="224"/>
                    <a:pt x="712" y="224"/>
                    <a:pt x="714" y="224"/>
                  </a:cubicBezTo>
                  <a:cubicBezTo>
                    <a:pt x="715" y="224"/>
                    <a:pt x="715" y="223"/>
                    <a:pt x="717" y="223"/>
                  </a:cubicBezTo>
                  <a:cubicBezTo>
                    <a:pt x="719" y="223"/>
                    <a:pt x="717" y="223"/>
                    <a:pt x="719" y="223"/>
                  </a:cubicBezTo>
                  <a:cubicBezTo>
                    <a:pt x="722" y="224"/>
                    <a:pt x="722" y="224"/>
                    <a:pt x="725" y="224"/>
                  </a:cubicBezTo>
                  <a:cubicBezTo>
                    <a:pt x="728" y="223"/>
                    <a:pt x="728" y="222"/>
                    <a:pt x="728" y="223"/>
                  </a:cubicBezTo>
                  <a:cubicBezTo>
                    <a:pt x="729" y="224"/>
                    <a:pt x="728" y="223"/>
                    <a:pt x="729" y="224"/>
                  </a:cubicBezTo>
                  <a:cubicBezTo>
                    <a:pt x="730" y="224"/>
                    <a:pt x="731" y="224"/>
                    <a:pt x="733" y="223"/>
                  </a:cubicBezTo>
                  <a:cubicBezTo>
                    <a:pt x="735" y="223"/>
                    <a:pt x="735" y="223"/>
                    <a:pt x="736" y="222"/>
                  </a:cubicBezTo>
                  <a:cubicBezTo>
                    <a:pt x="737" y="222"/>
                    <a:pt x="736" y="222"/>
                    <a:pt x="738" y="222"/>
                  </a:cubicBezTo>
                  <a:cubicBezTo>
                    <a:pt x="740" y="223"/>
                    <a:pt x="741" y="223"/>
                    <a:pt x="742" y="223"/>
                  </a:cubicBezTo>
                  <a:cubicBezTo>
                    <a:pt x="743" y="223"/>
                    <a:pt x="742" y="221"/>
                    <a:pt x="744" y="222"/>
                  </a:cubicBezTo>
                  <a:cubicBezTo>
                    <a:pt x="746" y="224"/>
                    <a:pt x="746" y="224"/>
                    <a:pt x="748" y="224"/>
                  </a:cubicBezTo>
                  <a:cubicBezTo>
                    <a:pt x="749" y="224"/>
                    <a:pt x="750" y="224"/>
                    <a:pt x="751" y="225"/>
                  </a:cubicBezTo>
                  <a:cubicBezTo>
                    <a:pt x="753" y="226"/>
                    <a:pt x="752" y="226"/>
                    <a:pt x="755" y="226"/>
                  </a:cubicBezTo>
                  <a:cubicBezTo>
                    <a:pt x="758" y="226"/>
                    <a:pt x="757" y="226"/>
                    <a:pt x="759" y="226"/>
                  </a:cubicBezTo>
                  <a:cubicBezTo>
                    <a:pt x="761" y="226"/>
                    <a:pt x="761" y="226"/>
                    <a:pt x="763" y="226"/>
                  </a:cubicBezTo>
                  <a:cubicBezTo>
                    <a:pt x="764" y="226"/>
                    <a:pt x="763" y="225"/>
                    <a:pt x="764" y="226"/>
                  </a:cubicBezTo>
                  <a:cubicBezTo>
                    <a:pt x="766" y="227"/>
                    <a:pt x="765" y="227"/>
                    <a:pt x="767" y="227"/>
                  </a:cubicBezTo>
                  <a:cubicBezTo>
                    <a:pt x="769" y="227"/>
                    <a:pt x="768" y="227"/>
                    <a:pt x="770" y="227"/>
                  </a:cubicBezTo>
                  <a:cubicBezTo>
                    <a:pt x="773" y="226"/>
                    <a:pt x="772" y="226"/>
                    <a:pt x="774" y="226"/>
                  </a:cubicBezTo>
                  <a:cubicBezTo>
                    <a:pt x="777" y="227"/>
                    <a:pt x="776" y="227"/>
                    <a:pt x="777" y="226"/>
                  </a:cubicBezTo>
                  <a:cubicBezTo>
                    <a:pt x="779" y="226"/>
                    <a:pt x="780" y="227"/>
                    <a:pt x="779" y="225"/>
                  </a:cubicBezTo>
                  <a:cubicBezTo>
                    <a:pt x="779" y="223"/>
                    <a:pt x="780" y="223"/>
                    <a:pt x="778" y="222"/>
                  </a:cubicBezTo>
                  <a:cubicBezTo>
                    <a:pt x="776" y="222"/>
                    <a:pt x="773" y="223"/>
                    <a:pt x="774" y="221"/>
                  </a:cubicBezTo>
                  <a:cubicBezTo>
                    <a:pt x="775" y="220"/>
                    <a:pt x="775" y="221"/>
                    <a:pt x="775" y="219"/>
                  </a:cubicBezTo>
                  <a:cubicBezTo>
                    <a:pt x="776" y="218"/>
                    <a:pt x="775" y="218"/>
                    <a:pt x="775" y="216"/>
                  </a:cubicBezTo>
                  <a:cubicBezTo>
                    <a:pt x="775" y="215"/>
                    <a:pt x="775" y="214"/>
                    <a:pt x="774" y="214"/>
                  </a:cubicBezTo>
                  <a:cubicBezTo>
                    <a:pt x="774" y="213"/>
                    <a:pt x="774" y="213"/>
                    <a:pt x="775" y="213"/>
                  </a:cubicBezTo>
                  <a:cubicBezTo>
                    <a:pt x="776" y="213"/>
                    <a:pt x="775" y="212"/>
                    <a:pt x="776" y="211"/>
                  </a:cubicBezTo>
                  <a:cubicBezTo>
                    <a:pt x="777" y="209"/>
                    <a:pt x="776" y="209"/>
                    <a:pt x="778" y="209"/>
                  </a:cubicBezTo>
                  <a:cubicBezTo>
                    <a:pt x="779" y="209"/>
                    <a:pt x="781" y="209"/>
                    <a:pt x="781" y="208"/>
                  </a:cubicBezTo>
                  <a:cubicBezTo>
                    <a:pt x="781" y="207"/>
                    <a:pt x="780" y="206"/>
                    <a:pt x="782" y="206"/>
                  </a:cubicBezTo>
                  <a:cubicBezTo>
                    <a:pt x="783" y="206"/>
                    <a:pt x="782" y="207"/>
                    <a:pt x="784" y="206"/>
                  </a:cubicBezTo>
                  <a:cubicBezTo>
                    <a:pt x="785" y="205"/>
                    <a:pt x="785" y="205"/>
                    <a:pt x="786" y="204"/>
                  </a:cubicBezTo>
                  <a:cubicBezTo>
                    <a:pt x="787" y="203"/>
                    <a:pt x="788" y="204"/>
                    <a:pt x="787" y="20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 name="Freeform 285"/>
            <p:cNvSpPr>
              <a:spLocks/>
            </p:cNvSpPr>
            <p:nvPr/>
          </p:nvSpPr>
          <p:spPr bwMode="auto">
            <a:xfrm>
              <a:off x="7088188" y="962025"/>
              <a:ext cx="0" cy="1588"/>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 name="Freeform 286"/>
            <p:cNvSpPr>
              <a:spLocks/>
            </p:cNvSpPr>
            <p:nvPr/>
          </p:nvSpPr>
          <p:spPr bwMode="auto">
            <a:xfrm>
              <a:off x="6859588" y="855663"/>
              <a:ext cx="1423988" cy="1425575"/>
            </a:xfrm>
            <a:custGeom>
              <a:avLst/>
              <a:gdLst>
                <a:gd name="T0" fmla="*/ 904 w 1010"/>
                <a:gd name="T1" fmla="*/ 515 h 1012"/>
                <a:gd name="T2" fmla="*/ 903 w 1010"/>
                <a:gd name="T3" fmla="*/ 562 h 1012"/>
                <a:gd name="T4" fmla="*/ 908 w 1010"/>
                <a:gd name="T5" fmla="*/ 604 h 1012"/>
                <a:gd name="T6" fmla="*/ 914 w 1010"/>
                <a:gd name="T7" fmla="*/ 695 h 1012"/>
                <a:gd name="T8" fmla="*/ 930 w 1010"/>
                <a:gd name="T9" fmla="*/ 719 h 1012"/>
                <a:gd name="T10" fmla="*/ 951 w 1010"/>
                <a:gd name="T11" fmla="*/ 719 h 1012"/>
                <a:gd name="T12" fmla="*/ 1010 w 1010"/>
                <a:gd name="T13" fmla="*/ 774 h 1012"/>
                <a:gd name="T14" fmla="*/ 579 w 1010"/>
                <a:gd name="T15" fmla="*/ 992 h 1012"/>
                <a:gd name="T16" fmla="*/ 576 w 1010"/>
                <a:gd name="T17" fmla="*/ 965 h 1012"/>
                <a:gd name="T18" fmla="*/ 550 w 1010"/>
                <a:gd name="T19" fmla="*/ 957 h 1012"/>
                <a:gd name="T20" fmla="*/ 538 w 1010"/>
                <a:gd name="T21" fmla="*/ 948 h 1012"/>
                <a:gd name="T22" fmla="*/ 519 w 1010"/>
                <a:gd name="T23" fmla="*/ 944 h 1012"/>
                <a:gd name="T24" fmla="*/ 503 w 1010"/>
                <a:gd name="T25" fmla="*/ 929 h 1012"/>
                <a:gd name="T26" fmla="*/ 481 w 1010"/>
                <a:gd name="T27" fmla="*/ 906 h 1012"/>
                <a:gd name="T28" fmla="*/ 23 w 1010"/>
                <a:gd name="T29" fmla="*/ 474 h 1012"/>
                <a:gd name="T30" fmla="*/ 51 w 1010"/>
                <a:gd name="T31" fmla="*/ 456 h 1012"/>
                <a:gd name="T32" fmla="*/ 90 w 1010"/>
                <a:gd name="T33" fmla="*/ 447 h 1012"/>
                <a:gd name="T34" fmla="*/ 130 w 1010"/>
                <a:gd name="T35" fmla="*/ 442 h 1012"/>
                <a:gd name="T36" fmla="*/ 163 w 1010"/>
                <a:gd name="T37" fmla="*/ 431 h 1012"/>
                <a:gd name="T38" fmla="*/ 229 w 1010"/>
                <a:gd name="T39" fmla="*/ 384 h 1012"/>
                <a:gd name="T40" fmla="*/ 251 w 1010"/>
                <a:gd name="T41" fmla="*/ 362 h 1012"/>
                <a:gd name="T42" fmla="*/ 244 w 1010"/>
                <a:gd name="T43" fmla="*/ 352 h 1012"/>
                <a:gd name="T44" fmla="*/ 239 w 1010"/>
                <a:gd name="T45" fmla="*/ 344 h 1012"/>
                <a:gd name="T46" fmla="*/ 283 w 1010"/>
                <a:gd name="T47" fmla="*/ 307 h 1012"/>
                <a:gd name="T48" fmla="*/ 313 w 1010"/>
                <a:gd name="T49" fmla="*/ 296 h 1012"/>
                <a:gd name="T50" fmla="*/ 351 w 1010"/>
                <a:gd name="T51" fmla="*/ 298 h 1012"/>
                <a:gd name="T52" fmla="*/ 363 w 1010"/>
                <a:gd name="T53" fmla="*/ 285 h 1012"/>
                <a:gd name="T54" fmla="*/ 349 w 1010"/>
                <a:gd name="T55" fmla="*/ 249 h 1012"/>
                <a:gd name="T56" fmla="*/ 346 w 1010"/>
                <a:gd name="T57" fmla="*/ 214 h 1012"/>
                <a:gd name="T58" fmla="*/ 343 w 1010"/>
                <a:gd name="T59" fmla="*/ 183 h 1012"/>
                <a:gd name="T60" fmla="*/ 335 w 1010"/>
                <a:gd name="T61" fmla="*/ 151 h 1012"/>
                <a:gd name="T62" fmla="*/ 321 w 1010"/>
                <a:gd name="T63" fmla="*/ 130 h 1012"/>
                <a:gd name="T64" fmla="*/ 330 w 1010"/>
                <a:gd name="T65" fmla="*/ 122 h 1012"/>
                <a:gd name="T66" fmla="*/ 357 w 1010"/>
                <a:gd name="T67" fmla="*/ 109 h 1012"/>
                <a:gd name="T68" fmla="*/ 377 w 1010"/>
                <a:gd name="T69" fmla="*/ 85 h 1012"/>
                <a:gd name="T70" fmla="*/ 400 w 1010"/>
                <a:gd name="T71" fmla="*/ 76 h 1012"/>
                <a:gd name="T72" fmla="*/ 430 w 1010"/>
                <a:gd name="T73" fmla="*/ 68 h 1012"/>
                <a:gd name="T74" fmla="*/ 465 w 1010"/>
                <a:gd name="T75" fmla="*/ 45 h 1012"/>
                <a:gd name="T76" fmla="*/ 512 w 1010"/>
                <a:gd name="T77" fmla="*/ 33 h 1012"/>
                <a:gd name="T78" fmla="*/ 561 w 1010"/>
                <a:gd name="T79" fmla="*/ 24 h 1012"/>
                <a:gd name="T80" fmla="*/ 591 w 1010"/>
                <a:gd name="T81" fmla="*/ 21 h 1012"/>
                <a:gd name="T82" fmla="*/ 636 w 1010"/>
                <a:gd name="T83" fmla="*/ 13 h 1012"/>
                <a:gd name="T84" fmla="*/ 670 w 1010"/>
                <a:gd name="T85" fmla="*/ 21 h 1012"/>
                <a:gd name="T86" fmla="*/ 700 w 1010"/>
                <a:gd name="T87" fmla="*/ 20 h 1012"/>
                <a:gd name="T88" fmla="*/ 736 w 1010"/>
                <a:gd name="T89" fmla="*/ 2 h 1012"/>
                <a:gd name="T90" fmla="*/ 768 w 1010"/>
                <a:gd name="T91" fmla="*/ 13 h 1012"/>
                <a:gd name="T92" fmla="*/ 781 w 1010"/>
                <a:gd name="T93" fmla="*/ 3 h 1012"/>
                <a:gd name="T94" fmla="*/ 806 w 1010"/>
                <a:gd name="T95" fmla="*/ 16 h 1012"/>
                <a:gd name="T96" fmla="*/ 838 w 1010"/>
                <a:gd name="T97" fmla="*/ 13 h 1012"/>
                <a:gd name="T98" fmla="*/ 840 w 1010"/>
                <a:gd name="T99" fmla="*/ 21 h 1012"/>
                <a:gd name="T100" fmla="*/ 836 w 1010"/>
                <a:gd name="T101" fmla="*/ 31 h 1012"/>
                <a:gd name="T102" fmla="*/ 827 w 1010"/>
                <a:gd name="T103" fmla="*/ 42 h 1012"/>
                <a:gd name="T104" fmla="*/ 833 w 1010"/>
                <a:gd name="T105" fmla="*/ 50 h 1012"/>
                <a:gd name="T106" fmla="*/ 827 w 1010"/>
                <a:gd name="T107" fmla="*/ 73 h 1012"/>
                <a:gd name="T108" fmla="*/ 832 w 1010"/>
                <a:gd name="T109" fmla="*/ 97 h 1012"/>
                <a:gd name="T110" fmla="*/ 835 w 1010"/>
                <a:gd name="T111" fmla="*/ 114 h 1012"/>
                <a:gd name="T112" fmla="*/ 827 w 1010"/>
                <a:gd name="T113" fmla="*/ 133 h 1012"/>
                <a:gd name="T114" fmla="*/ 827 w 1010"/>
                <a:gd name="T115" fmla="*/ 149 h 1012"/>
                <a:gd name="T116" fmla="*/ 818 w 1010"/>
                <a:gd name="T117" fmla="*/ 158 h 1012"/>
                <a:gd name="T118" fmla="*/ 798 w 1010"/>
                <a:gd name="T119" fmla="*/ 176 h 1012"/>
                <a:gd name="T120" fmla="*/ 791 w 1010"/>
                <a:gd name="T121" fmla="*/ 193 h 1012"/>
                <a:gd name="T122" fmla="*/ 800 w 1010"/>
                <a:gd name="T123" fmla="*/ 218 h 1012"/>
                <a:gd name="T124" fmla="*/ 831 w 1010"/>
                <a:gd name="T125" fmla="*/ 257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0" h="1012">
                  <a:moveTo>
                    <a:pt x="891" y="405"/>
                  </a:moveTo>
                  <a:cubicBezTo>
                    <a:pt x="891" y="405"/>
                    <a:pt x="889" y="406"/>
                    <a:pt x="888" y="406"/>
                  </a:cubicBezTo>
                  <a:cubicBezTo>
                    <a:pt x="887" y="407"/>
                    <a:pt x="885" y="407"/>
                    <a:pt x="884" y="407"/>
                  </a:cubicBezTo>
                  <a:cubicBezTo>
                    <a:pt x="883" y="408"/>
                    <a:pt x="882" y="408"/>
                    <a:pt x="883" y="409"/>
                  </a:cubicBezTo>
                  <a:cubicBezTo>
                    <a:pt x="883" y="410"/>
                    <a:pt x="883" y="415"/>
                    <a:pt x="884" y="416"/>
                  </a:cubicBezTo>
                  <a:cubicBezTo>
                    <a:pt x="884" y="417"/>
                    <a:pt x="889" y="424"/>
                    <a:pt x="890" y="425"/>
                  </a:cubicBezTo>
                  <a:cubicBezTo>
                    <a:pt x="891" y="426"/>
                    <a:pt x="901" y="449"/>
                    <a:pt x="901" y="449"/>
                  </a:cubicBezTo>
                  <a:cubicBezTo>
                    <a:pt x="901" y="449"/>
                    <a:pt x="902" y="450"/>
                    <a:pt x="902" y="452"/>
                  </a:cubicBezTo>
                  <a:cubicBezTo>
                    <a:pt x="902" y="455"/>
                    <a:pt x="906" y="471"/>
                    <a:pt x="906" y="472"/>
                  </a:cubicBezTo>
                  <a:cubicBezTo>
                    <a:pt x="906" y="473"/>
                    <a:pt x="907" y="483"/>
                    <a:pt x="907" y="484"/>
                  </a:cubicBezTo>
                  <a:cubicBezTo>
                    <a:pt x="907" y="485"/>
                    <a:pt x="906" y="505"/>
                    <a:pt x="905" y="508"/>
                  </a:cubicBezTo>
                  <a:cubicBezTo>
                    <a:pt x="904" y="512"/>
                    <a:pt x="904" y="513"/>
                    <a:pt x="904" y="515"/>
                  </a:cubicBezTo>
                  <a:cubicBezTo>
                    <a:pt x="905" y="516"/>
                    <a:pt x="910" y="535"/>
                    <a:pt x="910" y="535"/>
                  </a:cubicBezTo>
                  <a:cubicBezTo>
                    <a:pt x="910" y="535"/>
                    <a:pt x="911" y="537"/>
                    <a:pt x="910" y="538"/>
                  </a:cubicBezTo>
                  <a:cubicBezTo>
                    <a:pt x="909" y="539"/>
                    <a:pt x="909" y="539"/>
                    <a:pt x="909" y="540"/>
                  </a:cubicBezTo>
                  <a:cubicBezTo>
                    <a:pt x="910" y="540"/>
                    <a:pt x="909" y="545"/>
                    <a:pt x="909" y="545"/>
                  </a:cubicBezTo>
                  <a:cubicBezTo>
                    <a:pt x="909" y="545"/>
                    <a:pt x="908" y="549"/>
                    <a:pt x="908" y="550"/>
                  </a:cubicBezTo>
                  <a:cubicBezTo>
                    <a:pt x="907" y="551"/>
                    <a:pt x="907" y="552"/>
                    <a:pt x="906" y="553"/>
                  </a:cubicBezTo>
                  <a:cubicBezTo>
                    <a:pt x="905" y="553"/>
                    <a:pt x="904" y="552"/>
                    <a:pt x="904" y="553"/>
                  </a:cubicBezTo>
                  <a:cubicBezTo>
                    <a:pt x="904" y="554"/>
                    <a:pt x="904" y="554"/>
                    <a:pt x="905" y="554"/>
                  </a:cubicBezTo>
                  <a:cubicBezTo>
                    <a:pt x="906" y="554"/>
                    <a:pt x="907" y="553"/>
                    <a:pt x="907" y="554"/>
                  </a:cubicBezTo>
                  <a:cubicBezTo>
                    <a:pt x="906" y="556"/>
                    <a:pt x="907" y="556"/>
                    <a:pt x="906" y="557"/>
                  </a:cubicBezTo>
                  <a:cubicBezTo>
                    <a:pt x="905" y="558"/>
                    <a:pt x="904" y="558"/>
                    <a:pt x="904" y="559"/>
                  </a:cubicBezTo>
                  <a:cubicBezTo>
                    <a:pt x="903" y="560"/>
                    <a:pt x="903" y="561"/>
                    <a:pt x="903" y="562"/>
                  </a:cubicBezTo>
                  <a:cubicBezTo>
                    <a:pt x="903" y="563"/>
                    <a:pt x="903" y="563"/>
                    <a:pt x="902" y="564"/>
                  </a:cubicBezTo>
                  <a:cubicBezTo>
                    <a:pt x="902" y="566"/>
                    <a:pt x="901" y="566"/>
                    <a:pt x="902" y="566"/>
                  </a:cubicBezTo>
                  <a:cubicBezTo>
                    <a:pt x="903" y="567"/>
                    <a:pt x="903" y="566"/>
                    <a:pt x="903" y="567"/>
                  </a:cubicBezTo>
                  <a:cubicBezTo>
                    <a:pt x="902" y="569"/>
                    <a:pt x="902" y="570"/>
                    <a:pt x="902" y="571"/>
                  </a:cubicBezTo>
                  <a:cubicBezTo>
                    <a:pt x="902" y="572"/>
                    <a:pt x="902" y="572"/>
                    <a:pt x="903" y="573"/>
                  </a:cubicBezTo>
                  <a:cubicBezTo>
                    <a:pt x="903" y="574"/>
                    <a:pt x="904" y="577"/>
                    <a:pt x="904" y="577"/>
                  </a:cubicBezTo>
                  <a:cubicBezTo>
                    <a:pt x="904" y="578"/>
                    <a:pt x="905" y="579"/>
                    <a:pt x="904" y="581"/>
                  </a:cubicBezTo>
                  <a:cubicBezTo>
                    <a:pt x="904" y="583"/>
                    <a:pt x="905" y="586"/>
                    <a:pt x="905" y="587"/>
                  </a:cubicBezTo>
                  <a:cubicBezTo>
                    <a:pt x="905" y="588"/>
                    <a:pt x="906" y="589"/>
                    <a:pt x="907" y="590"/>
                  </a:cubicBezTo>
                  <a:cubicBezTo>
                    <a:pt x="908" y="592"/>
                    <a:pt x="909" y="592"/>
                    <a:pt x="909" y="593"/>
                  </a:cubicBezTo>
                  <a:cubicBezTo>
                    <a:pt x="908" y="594"/>
                    <a:pt x="907" y="598"/>
                    <a:pt x="908" y="599"/>
                  </a:cubicBezTo>
                  <a:cubicBezTo>
                    <a:pt x="908" y="601"/>
                    <a:pt x="908" y="604"/>
                    <a:pt x="908" y="604"/>
                  </a:cubicBezTo>
                  <a:cubicBezTo>
                    <a:pt x="908" y="604"/>
                    <a:pt x="908" y="604"/>
                    <a:pt x="908" y="606"/>
                  </a:cubicBezTo>
                  <a:cubicBezTo>
                    <a:pt x="907" y="607"/>
                    <a:pt x="907" y="609"/>
                    <a:pt x="907" y="609"/>
                  </a:cubicBezTo>
                  <a:cubicBezTo>
                    <a:pt x="907" y="609"/>
                    <a:pt x="907" y="610"/>
                    <a:pt x="905" y="611"/>
                  </a:cubicBezTo>
                  <a:cubicBezTo>
                    <a:pt x="904" y="612"/>
                    <a:pt x="897" y="615"/>
                    <a:pt x="896" y="616"/>
                  </a:cubicBezTo>
                  <a:cubicBezTo>
                    <a:pt x="895" y="616"/>
                    <a:pt x="889" y="618"/>
                    <a:pt x="889" y="618"/>
                  </a:cubicBezTo>
                  <a:cubicBezTo>
                    <a:pt x="889" y="618"/>
                    <a:pt x="888" y="619"/>
                    <a:pt x="887" y="621"/>
                  </a:cubicBezTo>
                  <a:cubicBezTo>
                    <a:pt x="887" y="623"/>
                    <a:pt x="884" y="628"/>
                    <a:pt x="884" y="628"/>
                  </a:cubicBezTo>
                  <a:cubicBezTo>
                    <a:pt x="884" y="628"/>
                    <a:pt x="882" y="628"/>
                    <a:pt x="883" y="629"/>
                  </a:cubicBezTo>
                  <a:cubicBezTo>
                    <a:pt x="883" y="630"/>
                    <a:pt x="889" y="638"/>
                    <a:pt x="889" y="638"/>
                  </a:cubicBezTo>
                  <a:cubicBezTo>
                    <a:pt x="913" y="673"/>
                    <a:pt x="913" y="673"/>
                    <a:pt x="913" y="673"/>
                  </a:cubicBezTo>
                  <a:cubicBezTo>
                    <a:pt x="913" y="673"/>
                    <a:pt x="913" y="673"/>
                    <a:pt x="914" y="676"/>
                  </a:cubicBezTo>
                  <a:cubicBezTo>
                    <a:pt x="914" y="678"/>
                    <a:pt x="914" y="695"/>
                    <a:pt x="914" y="695"/>
                  </a:cubicBezTo>
                  <a:cubicBezTo>
                    <a:pt x="914" y="695"/>
                    <a:pt x="914" y="696"/>
                    <a:pt x="915" y="697"/>
                  </a:cubicBezTo>
                  <a:cubicBezTo>
                    <a:pt x="916" y="698"/>
                    <a:pt x="917" y="698"/>
                    <a:pt x="917" y="700"/>
                  </a:cubicBezTo>
                  <a:cubicBezTo>
                    <a:pt x="917" y="701"/>
                    <a:pt x="917" y="702"/>
                    <a:pt x="918" y="702"/>
                  </a:cubicBezTo>
                  <a:cubicBezTo>
                    <a:pt x="918" y="703"/>
                    <a:pt x="918" y="704"/>
                    <a:pt x="919" y="705"/>
                  </a:cubicBezTo>
                  <a:cubicBezTo>
                    <a:pt x="919" y="706"/>
                    <a:pt x="920" y="707"/>
                    <a:pt x="921" y="708"/>
                  </a:cubicBezTo>
                  <a:cubicBezTo>
                    <a:pt x="921" y="709"/>
                    <a:pt x="922" y="710"/>
                    <a:pt x="922" y="710"/>
                  </a:cubicBezTo>
                  <a:cubicBezTo>
                    <a:pt x="922" y="710"/>
                    <a:pt x="922" y="710"/>
                    <a:pt x="922" y="711"/>
                  </a:cubicBezTo>
                  <a:cubicBezTo>
                    <a:pt x="922" y="712"/>
                    <a:pt x="922" y="712"/>
                    <a:pt x="923" y="712"/>
                  </a:cubicBezTo>
                  <a:cubicBezTo>
                    <a:pt x="924" y="713"/>
                    <a:pt x="926" y="713"/>
                    <a:pt x="926" y="714"/>
                  </a:cubicBezTo>
                  <a:cubicBezTo>
                    <a:pt x="926" y="715"/>
                    <a:pt x="926" y="714"/>
                    <a:pt x="927" y="715"/>
                  </a:cubicBezTo>
                  <a:cubicBezTo>
                    <a:pt x="927" y="716"/>
                    <a:pt x="928" y="717"/>
                    <a:pt x="929" y="717"/>
                  </a:cubicBezTo>
                  <a:cubicBezTo>
                    <a:pt x="929" y="717"/>
                    <a:pt x="929" y="718"/>
                    <a:pt x="930" y="719"/>
                  </a:cubicBezTo>
                  <a:cubicBezTo>
                    <a:pt x="931" y="719"/>
                    <a:pt x="933" y="719"/>
                    <a:pt x="934" y="719"/>
                  </a:cubicBezTo>
                  <a:cubicBezTo>
                    <a:pt x="935" y="719"/>
                    <a:pt x="935" y="718"/>
                    <a:pt x="936" y="718"/>
                  </a:cubicBezTo>
                  <a:cubicBezTo>
                    <a:pt x="937" y="719"/>
                    <a:pt x="937" y="718"/>
                    <a:pt x="938" y="718"/>
                  </a:cubicBezTo>
                  <a:cubicBezTo>
                    <a:pt x="939" y="719"/>
                    <a:pt x="940" y="718"/>
                    <a:pt x="940" y="718"/>
                  </a:cubicBezTo>
                  <a:cubicBezTo>
                    <a:pt x="941" y="718"/>
                    <a:pt x="941" y="718"/>
                    <a:pt x="941" y="717"/>
                  </a:cubicBezTo>
                  <a:cubicBezTo>
                    <a:pt x="942" y="717"/>
                    <a:pt x="943" y="717"/>
                    <a:pt x="944" y="717"/>
                  </a:cubicBezTo>
                  <a:cubicBezTo>
                    <a:pt x="944" y="717"/>
                    <a:pt x="945" y="717"/>
                    <a:pt x="945" y="717"/>
                  </a:cubicBezTo>
                  <a:cubicBezTo>
                    <a:pt x="946" y="717"/>
                    <a:pt x="946" y="717"/>
                    <a:pt x="947" y="717"/>
                  </a:cubicBezTo>
                  <a:cubicBezTo>
                    <a:pt x="948" y="717"/>
                    <a:pt x="948" y="716"/>
                    <a:pt x="948" y="717"/>
                  </a:cubicBezTo>
                  <a:cubicBezTo>
                    <a:pt x="948" y="718"/>
                    <a:pt x="948" y="718"/>
                    <a:pt x="948" y="719"/>
                  </a:cubicBezTo>
                  <a:cubicBezTo>
                    <a:pt x="949" y="720"/>
                    <a:pt x="949" y="720"/>
                    <a:pt x="950" y="720"/>
                  </a:cubicBezTo>
                  <a:cubicBezTo>
                    <a:pt x="950" y="719"/>
                    <a:pt x="951" y="720"/>
                    <a:pt x="951" y="719"/>
                  </a:cubicBezTo>
                  <a:cubicBezTo>
                    <a:pt x="951" y="718"/>
                    <a:pt x="951" y="718"/>
                    <a:pt x="952" y="718"/>
                  </a:cubicBezTo>
                  <a:cubicBezTo>
                    <a:pt x="952" y="717"/>
                    <a:pt x="952" y="717"/>
                    <a:pt x="953" y="717"/>
                  </a:cubicBezTo>
                  <a:cubicBezTo>
                    <a:pt x="954" y="717"/>
                    <a:pt x="954" y="717"/>
                    <a:pt x="955" y="718"/>
                  </a:cubicBezTo>
                  <a:cubicBezTo>
                    <a:pt x="956" y="718"/>
                    <a:pt x="959" y="719"/>
                    <a:pt x="959" y="720"/>
                  </a:cubicBezTo>
                  <a:cubicBezTo>
                    <a:pt x="960" y="720"/>
                    <a:pt x="962" y="723"/>
                    <a:pt x="962" y="723"/>
                  </a:cubicBezTo>
                  <a:cubicBezTo>
                    <a:pt x="962" y="724"/>
                    <a:pt x="965" y="725"/>
                    <a:pt x="966" y="725"/>
                  </a:cubicBezTo>
                  <a:cubicBezTo>
                    <a:pt x="966" y="725"/>
                    <a:pt x="967" y="725"/>
                    <a:pt x="967" y="726"/>
                  </a:cubicBezTo>
                  <a:cubicBezTo>
                    <a:pt x="968" y="727"/>
                    <a:pt x="981" y="736"/>
                    <a:pt x="981" y="736"/>
                  </a:cubicBezTo>
                  <a:cubicBezTo>
                    <a:pt x="981" y="736"/>
                    <a:pt x="982" y="737"/>
                    <a:pt x="984" y="736"/>
                  </a:cubicBezTo>
                  <a:cubicBezTo>
                    <a:pt x="987" y="735"/>
                    <a:pt x="990" y="733"/>
                    <a:pt x="990" y="733"/>
                  </a:cubicBezTo>
                  <a:cubicBezTo>
                    <a:pt x="990" y="733"/>
                    <a:pt x="991" y="733"/>
                    <a:pt x="991" y="734"/>
                  </a:cubicBezTo>
                  <a:cubicBezTo>
                    <a:pt x="991" y="735"/>
                    <a:pt x="1010" y="774"/>
                    <a:pt x="1010" y="774"/>
                  </a:cubicBezTo>
                  <a:cubicBezTo>
                    <a:pt x="788" y="914"/>
                    <a:pt x="788" y="914"/>
                    <a:pt x="788" y="914"/>
                  </a:cubicBezTo>
                  <a:cubicBezTo>
                    <a:pt x="708" y="987"/>
                    <a:pt x="708" y="987"/>
                    <a:pt x="708" y="987"/>
                  </a:cubicBezTo>
                  <a:cubicBezTo>
                    <a:pt x="588" y="1012"/>
                    <a:pt x="588" y="1012"/>
                    <a:pt x="588" y="1012"/>
                  </a:cubicBezTo>
                  <a:cubicBezTo>
                    <a:pt x="588" y="1012"/>
                    <a:pt x="588" y="1012"/>
                    <a:pt x="587" y="1011"/>
                  </a:cubicBezTo>
                  <a:cubicBezTo>
                    <a:pt x="587" y="1011"/>
                    <a:pt x="586" y="1011"/>
                    <a:pt x="585" y="1010"/>
                  </a:cubicBezTo>
                  <a:cubicBezTo>
                    <a:pt x="585" y="1010"/>
                    <a:pt x="584" y="1009"/>
                    <a:pt x="583" y="1007"/>
                  </a:cubicBezTo>
                  <a:cubicBezTo>
                    <a:pt x="581" y="1006"/>
                    <a:pt x="581" y="1007"/>
                    <a:pt x="579" y="1006"/>
                  </a:cubicBezTo>
                  <a:cubicBezTo>
                    <a:pt x="578" y="1005"/>
                    <a:pt x="577" y="1005"/>
                    <a:pt x="577" y="1004"/>
                  </a:cubicBezTo>
                  <a:cubicBezTo>
                    <a:pt x="577" y="1002"/>
                    <a:pt x="576" y="1003"/>
                    <a:pt x="577" y="1001"/>
                  </a:cubicBezTo>
                  <a:cubicBezTo>
                    <a:pt x="578" y="999"/>
                    <a:pt x="578" y="999"/>
                    <a:pt x="579" y="998"/>
                  </a:cubicBezTo>
                  <a:cubicBezTo>
                    <a:pt x="579" y="997"/>
                    <a:pt x="580" y="997"/>
                    <a:pt x="580" y="995"/>
                  </a:cubicBezTo>
                  <a:cubicBezTo>
                    <a:pt x="581" y="994"/>
                    <a:pt x="579" y="993"/>
                    <a:pt x="579" y="992"/>
                  </a:cubicBezTo>
                  <a:cubicBezTo>
                    <a:pt x="579" y="990"/>
                    <a:pt x="579" y="990"/>
                    <a:pt x="580" y="988"/>
                  </a:cubicBezTo>
                  <a:cubicBezTo>
                    <a:pt x="580" y="987"/>
                    <a:pt x="580" y="986"/>
                    <a:pt x="581" y="987"/>
                  </a:cubicBezTo>
                  <a:cubicBezTo>
                    <a:pt x="583" y="987"/>
                    <a:pt x="584" y="988"/>
                    <a:pt x="583" y="987"/>
                  </a:cubicBezTo>
                  <a:cubicBezTo>
                    <a:pt x="583" y="985"/>
                    <a:pt x="582" y="986"/>
                    <a:pt x="583" y="984"/>
                  </a:cubicBezTo>
                  <a:cubicBezTo>
                    <a:pt x="583" y="982"/>
                    <a:pt x="585" y="983"/>
                    <a:pt x="583" y="981"/>
                  </a:cubicBezTo>
                  <a:cubicBezTo>
                    <a:pt x="582" y="980"/>
                    <a:pt x="582" y="981"/>
                    <a:pt x="582" y="980"/>
                  </a:cubicBezTo>
                  <a:cubicBezTo>
                    <a:pt x="582" y="978"/>
                    <a:pt x="583" y="979"/>
                    <a:pt x="583" y="977"/>
                  </a:cubicBezTo>
                  <a:cubicBezTo>
                    <a:pt x="583" y="975"/>
                    <a:pt x="582" y="975"/>
                    <a:pt x="582" y="974"/>
                  </a:cubicBezTo>
                  <a:cubicBezTo>
                    <a:pt x="582" y="973"/>
                    <a:pt x="581" y="973"/>
                    <a:pt x="582" y="971"/>
                  </a:cubicBezTo>
                  <a:cubicBezTo>
                    <a:pt x="583" y="970"/>
                    <a:pt x="584" y="968"/>
                    <a:pt x="582" y="967"/>
                  </a:cubicBezTo>
                  <a:cubicBezTo>
                    <a:pt x="580" y="966"/>
                    <a:pt x="580" y="966"/>
                    <a:pt x="578" y="966"/>
                  </a:cubicBezTo>
                  <a:cubicBezTo>
                    <a:pt x="576" y="965"/>
                    <a:pt x="577" y="966"/>
                    <a:pt x="576" y="965"/>
                  </a:cubicBezTo>
                  <a:cubicBezTo>
                    <a:pt x="575" y="963"/>
                    <a:pt x="575" y="963"/>
                    <a:pt x="573" y="962"/>
                  </a:cubicBezTo>
                  <a:cubicBezTo>
                    <a:pt x="572" y="962"/>
                    <a:pt x="571" y="962"/>
                    <a:pt x="570" y="961"/>
                  </a:cubicBezTo>
                  <a:cubicBezTo>
                    <a:pt x="569" y="960"/>
                    <a:pt x="568" y="960"/>
                    <a:pt x="567" y="960"/>
                  </a:cubicBezTo>
                  <a:cubicBezTo>
                    <a:pt x="566" y="960"/>
                    <a:pt x="565" y="960"/>
                    <a:pt x="563" y="959"/>
                  </a:cubicBezTo>
                  <a:cubicBezTo>
                    <a:pt x="562" y="959"/>
                    <a:pt x="563" y="960"/>
                    <a:pt x="560" y="959"/>
                  </a:cubicBezTo>
                  <a:cubicBezTo>
                    <a:pt x="557" y="958"/>
                    <a:pt x="557" y="958"/>
                    <a:pt x="557" y="957"/>
                  </a:cubicBezTo>
                  <a:cubicBezTo>
                    <a:pt x="557" y="956"/>
                    <a:pt x="556" y="956"/>
                    <a:pt x="556" y="955"/>
                  </a:cubicBezTo>
                  <a:cubicBezTo>
                    <a:pt x="555" y="953"/>
                    <a:pt x="556" y="952"/>
                    <a:pt x="555" y="953"/>
                  </a:cubicBezTo>
                  <a:cubicBezTo>
                    <a:pt x="554" y="954"/>
                    <a:pt x="554" y="954"/>
                    <a:pt x="554" y="955"/>
                  </a:cubicBezTo>
                  <a:cubicBezTo>
                    <a:pt x="553" y="956"/>
                    <a:pt x="553" y="957"/>
                    <a:pt x="553" y="956"/>
                  </a:cubicBezTo>
                  <a:cubicBezTo>
                    <a:pt x="552" y="955"/>
                    <a:pt x="554" y="954"/>
                    <a:pt x="552" y="955"/>
                  </a:cubicBezTo>
                  <a:cubicBezTo>
                    <a:pt x="551" y="956"/>
                    <a:pt x="551" y="956"/>
                    <a:pt x="550" y="957"/>
                  </a:cubicBezTo>
                  <a:cubicBezTo>
                    <a:pt x="549" y="957"/>
                    <a:pt x="549" y="957"/>
                    <a:pt x="549" y="956"/>
                  </a:cubicBezTo>
                  <a:cubicBezTo>
                    <a:pt x="549" y="954"/>
                    <a:pt x="548" y="954"/>
                    <a:pt x="548" y="954"/>
                  </a:cubicBezTo>
                  <a:cubicBezTo>
                    <a:pt x="548" y="954"/>
                    <a:pt x="548" y="953"/>
                    <a:pt x="547" y="953"/>
                  </a:cubicBezTo>
                  <a:cubicBezTo>
                    <a:pt x="545" y="953"/>
                    <a:pt x="544" y="954"/>
                    <a:pt x="544" y="954"/>
                  </a:cubicBezTo>
                  <a:cubicBezTo>
                    <a:pt x="544" y="954"/>
                    <a:pt x="545" y="953"/>
                    <a:pt x="543" y="953"/>
                  </a:cubicBezTo>
                  <a:cubicBezTo>
                    <a:pt x="542" y="954"/>
                    <a:pt x="541" y="953"/>
                    <a:pt x="541" y="954"/>
                  </a:cubicBezTo>
                  <a:cubicBezTo>
                    <a:pt x="541" y="956"/>
                    <a:pt x="542" y="956"/>
                    <a:pt x="540" y="957"/>
                  </a:cubicBezTo>
                  <a:cubicBezTo>
                    <a:pt x="539" y="957"/>
                    <a:pt x="539" y="956"/>
                    <a:pt x="539" y="954"/>
                  </a:cubicBezTo>
                  <a:cubicBezTo>
                    <a:pt x="540" y="953"/>
                    <a:pt x="540" y="954"/>
                    <a:pt x="541" y="952"/>
                  </a:cubicBezTo>
                  <a:cubicBezTo>
                    <a:pt x="542" y="951"/>
                    <a:pt x="543" y="951"/>
                    <a:pt x="541" y="950"/>
                  </a:cubicBezTo>
                  <a:cubicBezTo>
                    <a:pt x="540" y="950"/>
                    <a:pt x="539" y="952"/>
                    <a:pt x="539" y="950"/>
                  </a:cubicBezTo>
                  <a:cubicBezTo>
                    <a:pt x="539" y="949"/>
                    <a:pt x="539" y="948"/>
                    <a:pt x="538" y="948"/>
                  </a:cubicBezTo>
                  <a:cubicBezTo>
                    <a:pt x="538" y="947"/>
                    <a:pt x="536" y="947"/>
                    <a:pt x="536" y="946"/>
                  </a:cubicBezTo>
                  <a:cubicBezTo>
                    <a:pt x="536" y="945"/>
                    <a:pt x="537" y="945"/>
                    <a:pt x="536" y="944"/>
                  </a:cubicBezTo>
                  <a:cubicBezTo>
                    <a:pt x="536" y="944"/>
                    <a:pt x="538" y="945"/>
                    <a:pt x="536" y="944"/>
                  </a:cubicBezTo>
                  <a:cubicBezTo>
                    <a:pt x="533" y="942"/>
                    <a:pt x="533" y="943"/>
                    <a:pt x="532" y="942"/>
                  </a:cubicBezTo>
                  <a:cubicBezTo>
                    <a:pt x="531" y="941"/>
                    <a:pt x="531" y="940"/>
                    <a:pt x="531" y="941"/>
                  </a:cubicBezTo>
                  <a:cubicBezTo>
                    <a:pt x="530" y="943"/>
                    <a:pt x="530" y="942"/>
                    <a:pt x="530" y="943"/>
                  </a:cubicBezTo>
                  <a:cubicBezTo>
                    <a:pt x="529" y="944"/>
                    <a:pt x="529" y="944"/>
                    <a:pt x="528" y="945"/>
                  </a:cubicBezTo>
                  <a:cubicBezTo>
                    <a:pt x="527" y="946"/>
                    <a:pt x="527" y="947"/>
                    <a:pt x="526" y="946"/>
                  </a:cubicBezTo>
                  <a:cubicBezTo>
                    <a:pt x="525" y="945"/>
                    <a:pt x="525" y="945"/>
                    <a:pt x="524" y="944"/>
                  </a:cubicBezTo>
                  <a:cubicBezTo>
                    <a:pt x="523" y="944"/>
                    <a:pt x="524" y="942"/>
                    <a:pt x="523" y="944"/>
                  </a:cubicBezTo>
                  <a:cubicBezTo>
                    <a:pt x="521" y="946"/>
                    <a:pt x="522" y="947"/>
                    <a:pt x="521" y="946"/>
                  </a:cubicBezTo>
                  <a:cubicBezTo>
                    <a:pt x="520" y="945"/>
                    <a:pt x="520" y="944"/>
                    <a:pt x="519" y="944"/>
                  </a:cubicBezTo>
                  <a:cubicBezTo>
                    <a:pt x="518" y="945"/>
                    <a:pt x="519" y="945"/>
                    <a:pt x="518" y="946"/>
                  </a:cubicBezTo>
                  <a:cubicBezTo>
                    <a:pt x="517" y="947"/>
                    <a:pt x="517" y="947"/>
                    <a:pt x="517" y="946"/>
                  </a:cubicBezTo>
                  <a:cubicBezTo>
                    <a:pt x="516" y="944"/>
                    <a:pt x="517" y="944"/>
                    <a:pt x="516" y="944"/>
                  </a:cubicBezTo>
                  <a:cubicBezTo>
                    <a:pt x="515" y="943"/>
                    <a:pt x="515" y="943"/>
                    <a:pt x="514" y="943"/>
                  </a:cubicBezTo>
                  <a:cubicBezTo>
                    <a:pt x="513" y="943"/>
                    <a:pt x="513" y="944"/>
                    <a:pt x="512" y="943"/>
                  </a:cubicBezTo>
                  <a:cubicBezTo>
                    <a:pt x="512" y="942"/>
                    <a:pt x="510" y="942"/>
                    <a:pt x="510" y="941"/>
                  </a:cubicBezTo>
                  <a:cubicBezTo>
                    <a:pt x="510" y="940"/>
                    <a:pt x="510" y="939"/>
                    <a:pt x="509" y="939"/>
                  </a:cubicBezTo>
                  <a:cubicBezTo>
                    <a:pt x="507" y="939"/>
                    <a:pt x="507" y="940"/>
                    <a:pt x="506" y="938"/>
                  </a:cubicBezTo>
                  <a:cubicBezTo>
                    <a:pt x="505" y="936"/>
                    <a:pt x="504" y="936"/>
                    <a:pt x="505" y="935"/>
                  </a:cubicBezTo>
                  <a:cubicBezTo>
                    <a:pt x="505" y="934"/>
                    <a:pt x="505" y="934"/>
                    <a:pt x="505" y="933"/>
                  </a:cubicBezTo>
                  <a:cubicBezTo>
                    <a:pt x="505" y="931"/>
                    <a:pt x="505" y="932"/>
                    <a:pt x="504" y="931"/>
                  </a:cubicBezTo>
                  <a:cubicBezTo>
                    <a:pt x="504" y="930"/>
                    <a:pt x="505" y="930"/>
                    <a:pt x="503" y="929"/>
                  </a:cubicBezTo>
                  <a:cubicBezTo>
                    <a:pt x="502" y="928"/>
                    <a:pt x="501" y="928"/>
                    <a:pt x="501" y="927"/>
                  </a:cubicBezTo>
                  <a:cubicBezTo>
                    <a:pt x="501" y="927"/>
                    <a:pt x="500" y="927"/>
                    <a:pt x="499" y="926"/>
                  </a:cubicBezTo>
                  <a:cubicBezTo>
                    <a:pt x="497" y="926"/>
                    <a:pt x="497" y="927"/>
                    <a:pt x="496" y="926"/>
                  </a:cubicBezTo>
                  <a:cubicBezTo>
                    <a:pt x="494" y="925"/>
                    <a:pt x="495" y="924"/>
                    <a:pt x="493" y="924"/>
                  </a:cubicBezTo>
                  <a:cubicBezTo>
                    <a:pt x="491" y="924"/>
                    <a:pt x="490" y="925"/>
                    <a:pt x="490" y="923"/>
                  </a:cubicBezTo>
                  <a:cubicBezTo>
                    <a:pt x="490" y="922"/>
                    <a:pt x="489" y="922"/>
                    <a:pt x="489" y="921"/>
                  </a:cubicBezTo>
                  <a:cubicBezTo>
                    <a:pt x="488" y="920"/>
                    <a:pt x="486" y="920"/>
                    <a:pt x="486" y="920"/>
                  </a:cubicBezTo>
                  <a:cubicBezTo>
                    <a:pt x="486" y="920"/>
                    <a:pt x="484" y="921"/>
                    <a:pt x="483" y="921"/>
                  </a:cubicBezTo>
                  <a:cubicBezTo>
                    <a:pt x="483" y="920"/>
                    <a:pt x="481" y="920"/>
                    <a:pt x="481" y="919"/>
                  </a:cubicBezTo>
                  <a:cubicBezTo>
                    <a:pt x="482" y="918"/>
                    <a:pt x="481" y="918"/>
                    <a:pt x="482" y="916"/>
                  </a:cubicBezTo>
                  <a:cubicBezTo>
                    <a:pt x="482" y="914"/>
                    <a:pt x="481" y="911"/>
                    <a:pt x="482" y="910"/>
                  </a:cubicBezTo>
                  <a:cubicBezTo>
                    <a:pt x="482" y="909"/>
                    <a:pt x="481" y="908"/>
                    <a:pt x="481" y="906"/>
                  </a:cubicBezTo>
                  <a:cubicBezTo>
                    <a:pt x="481" y="904"/>
                    <a:pt x="481" y="904"/>
                    <a:pt x="481" y="903"/>
                  </a:cubicBezTo>
                  <a:cubicBezTo>
                    <a:pt x="481" y="901"/>
                    <a:pt x="480" y="899"/>
                    <a:pt x="478" y="898"/>
                  </a:cubicBezTo>
                  <a:cubicBezTo>
                    <a:pt x="476" y="897"/>
                    <a:pt x="472" y="894"/>
                    <a:pt x="472" y="894"/>
                  </a:cubicBezTo>
                  <a:cubicBezTo>
                    <a:pt x="187" y="694"/>
                    <a:pt x="187" y="694"/>
                    <a:pt x="187" y="694"/>
                  </a:cubicBezTo>
                  <a:cubicBezTo>
                    <a:pt x="141" y="663"/>
                    <a:pt x="141" y="663"/>
                    <a:pt x="141" y="663"/>
                  </a:cubicBezTo>
                  <a:cubicBezTo>
                    <a:pt x="0" y="569"/>
                    <a:pt x="0" y="569"/>
                    <a:pt x="0" y="569"/>
                  </a:cubicBezTo>
                  <a:cubicBezTo>
                    <a:pt x="0" y="490"/>
                    <a:pt x="0" y="490"/>
                    <a:pt x="0" y="490"/>
                  </a:cubicBezTo>
                  <a:cubicBezTo>
                    <a:pt x="0" y="490"/>
                    <a:pt x="4" y="489"/>
                    <a:pt x="6" y="488"/>
                  </a:cubicBezTo>
                  <a:cubicBezTo>
                    <a:pt x="8" y="487"/>
                    <a:pt x="13" y="484"/>
                    <a:pt x="14" y="482"/>
                  </a:cubicBezTo>
                  <a:cubicBezTo>
                    <a:pt x="16" y="480"/>
                    <a:pt x="18" y="478"/>
                    <a:pt x="19" y="477"/>
                  </a:cubicBezTo>
                  <a:cubicBezTo>
                    <a:pt x="21" y="476"/>
                    <a:pt x="21" y="477"/>
                    <a:pt x="22" y="476"/>
                  </a:cubicBezTo>
                  <a:cubicBezTo>
                    <a:pt x="22" y="475"/>
                    <a:pt x="22" y="474"/>
                    <a:pt x="23" y="474"/>
                  </a:cubicBezTo>
                  <a:cubicBezTo>
                    <a:pt x="24" y="475"/>
                    <a:pt x="23" y="476"/>
                    <a:pt x="24" y="475"/>
                  </a:cubicBezTo>
                  <a:cubicBezTo>
                    <a:pt x="25" y="473"/>
                    <a:pt x="28" y="470"/>
                    <a:pt x="29" y="470"/>
                  </a:cubicBezTo>
                  <a:cubicBezTo>
                    <a:pt x="30" y="470"/>
                    <a:pt x="30" y="470"/>
                    <a:pt x="31" y="469"/>
                  </a:cubicBezTo>
                  <a:cubicBezTo>
                    <a:pt x="32" y="468"/>
                    <a:pt x="32" y="468"/>
                    <a:pt x="33" y="467"/>
                  </a:cubicBezTo>
                  <a:cubicBezTo>
                    <a:pt x="35" y="467"/>
                    <a:pt x="35" y="467"/>
                    <a:pt x="35" y="466"/>
                  </a:cubicBezTo>
                  <a:cubicBezTo>
                    <a:pt x="36" y="465"/>
                    <a:pt x="35" y="465"/>
                    <a:pt x="37" y="464"/>
                  </a:cubicBezTo>
                  <a:cubicBezTo>
                    <a:pt x="39" y="463"/>
                    <a:pt x="38" y="464"/>
                    <a:pt x="39" y="463"/>
                  </a:cubicBezTo>
                  <a:cubicBezTo>
                    <a:pt x="41" y="463"/>
                    <a:pt x="40" y="463"/>
                    <a:pt x="41" y="462"/>
                  </a:cubicBezTo>
                  <a:cubicBezTo>
                    <a:pt x="42" y="461"/>
                    <a:pt x="42" y="460"/>
                    <a:pt x="43" y="460"/>
                  </a:cubicBezTo>
                  <a:cubicBezTo>
                    <a:pt x="43" y="460"/>
                    <a:pt x="43" y="460"/>
                    <a:pt x="45" y="459"/>
                  </a:cubicBezTo>
                  <a:cubicBezTo>
                    <a:pt x="47" y="458"/>
                    <a:pt x="47" y="458"/>
                    <a:pt x="48" y="458"/>
                  </a:cubicBezTo>
                  <a:cubicBezTo>
                    <a:pt x="50" y="457"/>
                    <a:pt x="50" y="457"/>
                    <a:pt x="51" y="456"/>
                  </a:cubicBezTo>
                  <a:cubicBezTo>
                    <a:pt x="52" y="455"/>
                    <a:pt x="51" y="454"/>
                    <a:pt x="52" y="453"/>
                  </a:cubicBezTo>
                  <a:cubicBezTo>
                    <a:pt x="53" y="452"/>
                    <a:pt x="52" y="452"/>
                    <a:pt x="54" y="452"/>
                  </a:cubicBezTo>
                  <a:cubicBezTo>
                    <a:pt x="56" y="453"/>
                    <a:pt x="56" y="453"/>
                    <a:pt x="59" y="453"/>
                  </a:cubicBezTo>
                  <a:cubicBezTo>
                    <a:pt x="61" y="453"/>
                    <a:pt x="61" y="453"/>
                    <a:pt x="63" y="452"/>
                  </a:cubicBezTo>
                  <a:cubicBezTo>
                    <a:pt x="65" y="451"/>
                    <a:pt x="65" y="451"/>
                    <a:pt x="68" y="449"/>
                  </a:cubicBezTo>
                  <a:cubicBezTo>
                    <a:pt x="70" y="447"/>
                    <a:pt x="69" y="447"/>
                    <a:pt x="71" y="446"/>
                  </a:cubicBezTo>
                  <a:cubicBezTo>
                    <a:pt x="73" y="446"/>
                    <a:pt x="71" y="446"/>
                    <a:pt x="74" y="445"/>
                  </a:cubicBezTo>
                  <a:cubicBezTo>
                    <a:pt x="76" y="445"/>
                    <a:pt x="77" y="445"/>
                    <a:pt x="78" y="445"/>
                  </a:cubicBezTo>
                  <a:cubicBezTo>
                    <a:pt x="79" y="446"/>
                    <a:pt x="79" y="446"/>
                    <a:pt x="81" y="446"/>
                  </a:cubicBezTo>
                  <a:cubicBezTo>
                    <a:pt x="83" y="446"/>
                    <a:pt x="82" y="444"/>
                    <a:pt x="84" y="445"/>
                  </a:cubicBezTo>
                  <a:cubicBezTo>
                    <a:pt x="86" y="447"/>
                    <a:pt x="86" y="447"/>
                    <a:pt x="88" y="447"/>
                  </a:cubicBezTo>
                  <a:cubicBezTo>
                    <a:pt x="90" y="447"/>
                    <a:pt x="89" y="446"/>
                    <a:pt x="90" y="447"/>
                  </a:cubicBezTo>
                  <a:cubicBezTo>
                    <a:pt x="92" y="448"/>
                    <a:pt x="91" y="449"/>
                    <a:pt x="92" y="448"/>
                  </a:cubicBezTo>
                  <a:cubicBezTo>
                    <a:pt x="94" y="448"/>
                    <a:pt x="92" y="448"/>
                    <a:pt x="95" y="447"/>
                  </a:cubicBezTo>
                  <a:cubicBezTo>
                    <a:pt x="97" y="445"/>
                    <a:pt x="95" y="445"/>
                    <a:pt x="98" y="445"/>
                  </a:cubicBezTo>
                  <a:cubicBezTo>
                    <a:pt x="100" y="445"/>
                    <a:pt x="100" y="446"/>
                    <a:pt x="102" y="445"/>
                  </a:cubicBezTo>
                  <a:cubicBezTo>
                    <a:pt x="105" y="444"/>
                    <a:pt x="104" y="444"/>
                    <a:pt x="105" y="445"/>
                  </a:cubicBezTo>
                  <a:cubicBezTo>
                    <a:pt x="106" y="445"/>
                    <a:pt x="106" y="444"/>
                    <a:pt x="107" y="443"/>
                  </a:cubicBezTo>
                  <a:cubicBezTo>
                    <a:pt x="109" y="442"/>
                    <a:pt x="109" y="442"/>
                    <a:pt x="111" y="442"/>
                  </a:cubicBezTo>
                  <a:cubicBezTo>
                    <a:pt x="113" y="442"/>
                    <a:pt x="113" y="442"/>
                    <a:pt x="115" y="442"/>
                  </a:cubicBezTo>
                  <a:cubicBezTo>
                    <a:pt x="117" y="441"/>
                    <a:pt x="116" y="441"/>
                    <a:pt x="119" y="442"/>
                  </a:cubicBezTo>
                  <a:cubicBezTo>
                    <a:pt x="122" y="442"/>
                    <a:pt x="121" y="441"/>
                    <a:pt x="123" y="442"/>
                  </a:cubicBezTo>
                  <a:cubicBezTo>
                    <a:pt x="125" y="442"/>
                    <a:pt x="123" y="441"/>
                    <a:pt x="126" y="442"/>
                  </a:cubicBezTo>
                  <a:cubicBezTo>
                    <a:pt x="129" y="442"/>
                    <a:pt x="127" y="443"/>
                    <a:pt x="130" y="442"/>
                  </a:cubicBezTo>
                  <a:cubicBezTo>
                    <a:pt x="133" y="441"/>
                    <a:pt x="130" y="440"/>
                    <a:pt x="133" y="441"/>
                  </a:cubicBezTo>
                  <a:cubicBezTo>
                    <a:pt x="136" y="441"/>
                    <a:pt x="134" y="441"/>
                    <a:pt x="137" y="441"/>
                  </a:cubicBezTo>
                  <a:cubicBezTo>
                    <a:pt x="139" y="440"/>
                    <a:pt x="139" y="439"/>
                    <a:pt x="140" y="439"/>
                  </a:cubicBezTo>
                  <a:cubicBezTo>
                    <a:pt x="141" y="440"/>
                    <a:pt x="141" y="440"/>
                    <a:pt x="142" y="441"/>
                  </a:cubicBezTo>
                  <a:cubicBezTo>
                    <a:pt x="143" y="441"/>
                    <a:pt x="145" y="442"/>
                    <a:pt x="143" y="443"/>
                  </a:cubicBezTo>
                  <a:cubicBezTo>
                    <a:pt x="142" y="444"/>
                    <a:pt x="141" y="445"/>
                    <a:pt x="142" y="445"/>
                  </a:cubicBezTo>
                  <a:cubicBezTo>
                    <a:pt x="144" y="446"/>
                    <a:pt x="144" y="446"/>
                    <a:pt x="145" y="445"/>
                  </a:cubicBezTo>
                  <a:cubicBezTo>
                    <a:pt x="145" y="444"/>
                    <a:pt x="146" y="441"/>
                    <a:pt x="146" y="443"/>
                  </a:cubicBezTo>
                  <a:cubicBezTo>
                    <a:pt x="147" y="445"/>
                    <a:pt x="146" y="445"/>
                    <a:pt x="148" y="446"/>
                  </a:cubicBezTo>
                  <a:cubicBezTo>
                    <a:pt x="149" y="446"/>
                    <a:pt x="149" y="446"/>
                    <a:pt x="150" y="447"/>
                  </a:cubicBezTo>
                  <a:cubicBezTo>
                    <a:pt x="152" y="447"/>
                    <a:pt x="154" y="444"/>
                    <a:pt x="154" y="444"/>
                  </a:cubicBezTo>
                  <a:cubicBezTo>
                    <a:pt x="163" y="431"/>
                    <a:pt x="163" y="431"/>
                    <a:pt x="163" y="431"/>
                  </a:cubicBezTo>
                  <a:cubicBezTo>
                    <a:pt x="163" y="431"/>
                    <a:pt x="163" y="430"/>
                    <a:pt x="164" y="428"/>
                  </a:cubicBezTo>
                  <a:cubicBezTo>
                    <a:pt x="164" y="427"/>
                    <a:pt x="165" y="424"/>
                    <a:pt x="165" y="424"/>
                  </a:cubicBezTo>
                  <a:cubicBezTo>
                    <a:pt x="165" y="424"/>
                    <a:pt x="171" y="420"/>
                    <a:pt x="173" y="418"/>
                  </a:cubicBezTo>
                  <a:cubicBezTo>
                    <a:pt x="175" y="416"/>
                    <a:pt x="178" y="414"/>
                    <a:pt x="179" y="413"/>
                  </a:cubicBezTo>
                  <a:cubicBezTo>
                    <a:pt x="180" y="412"/>
                    <a:pt x="181" y="410"/>
                    <a:pt x="183" y="409"/>
                  </a:cubicBezTo>
                  <a:cubicBezTo>
                    <a:pt x="186" y="408"/>
                    <a:pt x="190" y="406"/>
                    <a:pt x="193" y="405"/>
                  </a:cubicBezTo>
                  <a:cubicBezTo>
                    <a:pt x="195" y="404"/>
                    <a:pt x="197" y="403"/>
                    <a:pt x="200" y="401"/>
                  </a:cubicBezTo>
                  <a:cubicBezTo>
                    <a:pt x="203" y="399"/>
                    <a:pt x="205" y="396"/>
                    <a:pt x="206" y="394"/>
                  </a:cubicBezTo>
                  <a:cubicBezTo>
                    <a:pt x="208" y="393"/>
                    <a:pt x="211" y="389"/>
                    <a:pt x="212" y="388"/>
                  </a:cubicBezTo>
                  <a:cubicBezTo>
                    <a:pt x="214" y="387"/>
                    <a:pt x="215" y="386"/>
                    <a:pt x="217" y="386"/>
                  </a:cubicBezTo>
                  <a:cubicBezTo>
                    <a:pt x="220" y="386"/>
                    <a:pt x="221" y="385"/>
                    <a:pt x="223" y="385"/>
                  </a:cubicBezTo>
                  <a:cubicBezTo>
                    <a:pt x="226" y="384"/>
                    <a:pt x="225" y="385"/>
                    <a:pt x="229" y="384"/>
                  </a:cubicBezTo>
                  <a:cubicBezTo>
                    <a:pt x="233" y="383"/>
                    <a:pt x="234" y="383"/>
                    <a:pt x="237" y="382"/>
                  </a:cubicBezTo>
                  <a:cubicBezTo>
                    <a:pt x="241" y="381"/>
                    <a:pt x="239" y="381"/>
                    <a:pt x="243" y="379"/>
                  </a:cubicBezTo>
                  <a:cubicBezTo>
                    <a:pt x="247" y="378"/>
                    <a:pt x="248" y="376"/>
                    <a:pt x="247" y="375"/>
                  </a:cubicBezTo>
                  <a:cubicBezTo>
                    <a:pt x="246" y="374"/>
                    <a:pt x="244" y="374"/>
                    <a:pt x="244" y="373"/>
                  </a:cubicBezTo>
                  <a:cubicBezTo>
                    <a:pt x="245" y="373"/>
                    <a:pt x="245" y="372"/>
                    <a:pt x="245" y="372"/>
                  </a:cubicBezTo>
                  <a:cubicBezTo>
                    <a:pt x="246" y="371"/>
                    <a:pt x="246" y="370"/>
                    <a:pt x="246" y="369"/>
                  </a:cubicBezTo>
                  <a:cubicBezTo>
                    <a:pt x="247" y="369"/>
                    <a:pt x="246" y="368"/>
                    <a:pt x="247" y="368"/>
                  </a:cubicBezTo>
                  <a:cubicBezTo>
                    <a:pt x="248" y="368"/>
                    <a:pt x="249" y="368"/>
                    <a:pt x="249" y="367"/>
                  </a:cubicBezTo>
                  <a:cubicBezTo>
                    <a:pt x="249" y="366"/>
                    <a:pt x="247" y="365"/>
                    <a:pt x="249" y="365"/>
                  </a:cubicBezTo>
                  <a:cubicBezTo>
                    <a:pt x="250" y="365"/>
                    <a:pt x="250" y="365"/>
                    <a:pt x="250" y="364"/>
                  </a:cubicBezTo>
                  <a:cubicBezTo>
                    <a:pt x="250" y="364"/>
                    <a:pt x="249" y="363"/>
                    <a:pt x="250" y="363"/>
                  </a:cubicBezTo>
                  <a:cubicBezTo>
                    <a:pt x="251" y="362"/>
                    <a:pt x="251" y="362"/>
                    <a:pt x="251" y="362"/>
                  </a:cubicBezTo>
                  <a:cubicBezTo>
                    <a:pt x="251" y="361"/>
                    <a:pt x="250" y="362"/>
                    <a:pt x="250" y="361"/>
                  </a:cubicBezTo>
                  <a:cubicBezTo>
                    <a:pt x="251" y="360"/>
                    <a:pt x="250" y="360"/>
                    <a:pt x="250" y="359"/>
                  </a:cubicBezTo>
                  <a:cubicBezTo>
                    <a:pt x="250" y="358"/>
                    <a:pt x="249" y="358"/>
                    <a:pt x="250" y="358"/>
                  </a:cubicBezTo>
                  <a:cubicBezTo>
                    <a:pt x="250" y="357"/>
                    <a:pt x="250" y="356"/>
                    <a:pt x="250" y="357"/>
                  </a:cubicBezTo>
                  <a:cubicBezTo>
                    <a:pt x="249" y="357"/>
                    <a:pt x="248" y="358"/>
                    <a:pt x="248" y="357"/>
                  </a:cubicBezTo>
                  <a:cubicBezTo>
                    <a:pt x="248" y="356"/>
                    <a:pt x="248" y="356"/>
                    <a:pt x="247" y="356"/>
                  </a:cubicBezTo>
                  <a:cubicBezTo>
                    <a:pt x="247" y="355"/>
                    <a:pt x="247" y="355"/>
                    <a:pt x="247" y="354"/>
                  </a:cubicBezTo>
                  <a:cubicBezTo>
                    <a:pt x="247" y="354"/>
                    <a:pt x="247" y="352"/>
                    <a:pt x="246" y="353"/>
                  </a:cubicBezTo>
                  <a:cubicBezTo>
                    <a:pt x="246" y="354"/>
                    <a:pt x="246" y="354"/>
                    <a:pt x="245" y="355"/>
                  </a:cubicBezTo>
                  <a:cubicBezTo>
                    <a:pt x="245" y="356"/>
                    <a:pt x="244" y="356"/>
                    <a:pt x="244" y="355"/>
                  </a:cubicBezTo>
                  <a:cubicBezTo>
                    <a:pt x="244" y="354"/>
                    <a:pt x="244" y="354"/>
                    <a:pt x="245" y="353"/>
                  </a:cubicBezTo>
                  <a:cubicBezTo>
                    <a:pt x="245" y="353"/>
                    <a:pt x="245" y="352"/>
                    <a:pt x="244" y="352"/>
                  </a:cubicBezTo>
                  <a:cubicBezTo>
                    <a:pt x="243" y="352"/>
                    <a:pt x="242" y="352"/>
                    <a:pt x="242" y="352"/>
                  </a:cubicBezTo>
                  <a:cubicBezTo>
                    <a:pt x="242" y="352"/>
                    <a:pt x="243" y="353"/>
                    <a:pt x="242" y="353"/>
                  </a:cubicBezTo>
                  <a:cubicBezTo>
                    <a:pt x="241" y="353"/>
                    <a:pt x="241" y="352"/>
                    <a:pt x="241" y="353"/>
                  </a:cubicBezTo>
                  <a:cubicBezTo>
                    <a:pt x="241" y="354"/>
                    <a:pt x="242" y="354"/>
                    <a:pt x="241" y="355"/>
                  </a:cubicBezTo>
                  <a:cubicBezTo>
                    <a:pt x="240" y="355"/>
                    <a:pt x="239" y="354"/>
                    <a:pt x="239" y="354"/>
                  </a:cubicBezTo>
                  <a:cubicBezTo>
                    <a:pt x="239" y="354"/>
                    <a:pt x="239" y="354"/>
                    <a:pt x="239" y="353"/>
                  </a:cubicBezTo>
                  <a:cubicBezTo>
                    <a:pt x="239" y="352"/>
                    <a:pt x="240" y="352"/>
                    <a:pt x="240" y="351"/>
                  </a:cubicBezTo>
                  <a:cubicBezTo>
                    <a:pt x="240" y="350"/>
                    <a:pt x="240" y="351"/>
                    <a:pt x="239" y="350"/>
                  </a:cubicBezTo>
                  <a:cubicBezTo>
                    <a:pt x="239" y="349"/>
                    <a:pt x="238" y="349"/>
                    <a:pt x="238" y="348"/>
                  </a:cubicBezTo>
                  <a:cubicBezTo>
                    <a:pt x="239" y="347"/>
                    <a:pt x="239" y="348"/>
                    <a:pt x="240" y="347"/>
                  </a:cubicBezTo>
                  <a:cubicBezTo>
                    <a:pt x="240" y="346"/>
                    <a:pt x="240" y="346"/>
                    <a:pt x="240" y="345"/>
                  </a:cubicBezTo>
                  <a:cubicBezTo>
                    <a:pt x="240" y="345"/>
                    <a:pt x="238" y="345"/>
                    <a:pt x="239" y="344"/>
                  </a:cubicBezTo>
                  <a:cubicBezTo>
                    <a:pt x="239" y="343"/>
                    <a:pt x="240" y="344"/>
                    <a:pt x="240" y="343"/>
                  </a:cubicBezTo>
                  <a:cubicBezTo>
                    <a:pt x="240" y="342"/>
                    <a:pt x="240" y="341"/>
                    <a:pt x="241" y="341"/>
                  </a:cubicBezTo>
                  <a:cubicBezTo>
                    <a:pt x="241" y="341"/>
                    <a:pt x="241" y="341"/>
                    <a:pt x="242" y="342"/>
                  </a:cubicBezTo>
                  <a:cubicBezTo>
                    <a:pt x="242" y="342"/>
                    <a:pt x="243" y="342"/>
                    <a:pt x="243" y="341"/>
                  </a:cubicBezTo>
                  <a:cubicBezTo>
                    <a:pt x="243" y="340"/>
                    <a:pt x="244" y="340"/>
                    <a:pt x="244" y="340"/>
                  </a:cubicBezTo>
                  <a:cubicBezTo>
                    <a:pt x="245" y="339"/>
                    <a:pt x="245" y="338"/>
                    <a:pt x="245" y="338"/>
                  </a:cubicBezTo>
                  <a:cubicBezTo>
                    <a:pt x="244" y="325"/>
                    <a:pt x="244" y="325"/>
                    <a:pt x="244" y="325"/>
                  </a:cubicBezTo>
                  <a:cubicBezTo>
                    <a:pt x="284" y="316"/>
                    <a:pt x="284" y="316"/>
                    <a:pt x="284" y="316"/>
                  </a:cubicBezTo>
                  <a:cubicBezTo>
                    <a:pt x="284" y="316"/>
                    <a:pt x="286" y="315"/>
                    <a:pt x="285" y="314"/>
                  </a:cubicBezTo>
                  <a:cubicBezTo>
                    <a:pt x="285" y="313"/>
                    <a:pt x="284" y="313"/>
                    <a:pt x="285" y="312"/>
                  </a:cubicBezTo>
                  <a:cubicBezTo>
                    <a:pt x="286" y="311"/>
                    <a:pt x="285" y="311"/>
                    <a:pt x="285" y="310"/>
                  </a:cubicBezTo>
                  <a:cubicBezTo>
                    <a:pt x="284" y="308"/>
                    <a:pt x="283" y="309"/>
                    <a:pt x="283" y="307"/>
                  </a:cubicBezTo>
                  <a:cubicBezTo>
                    <a:pt x="282" y="305"/>
                    <a:pt x="282" y="305"/>
                    <a:pt x="282" y="304"/>
                  </a:cubicBezTo>
                  <a:cubicBezTo>
                    <a:pt x="281" y="303"/>
                    <a:pt x="281" y="303"/>
                    <a:pt x="281" y="301"/>
                  </a:cubicBezTo>
                  <a:cubicBezTo>
                    <a:pt x="281" y="300"/>
                    <a:pt x="281" y="300"/>
                    <a:pt x="282" y="298"/>
                  </a:cubicBezTo>
                  <a:cubicBezTo>
                    <a:pt x="282" y="297"/>
                    <a:pt x="282" y="297"/>
                    <a:pt x="284" y="297"/>
                  </a:cubicBezTo>
                  <a:cubicBezTo>
                    <a:pt x="285" y="298"/>
                    <a:pt x="286" y="298"/>
                    <a:pt x="289" y="298"/>
                  </a:cubicBezTo>
                  <a:cubicBezTo>
                    <a:pt x="291" y="298"/>
                    <a:pt x="290" y="298"/>
                    <a:pt x="293" y="298"/>
                  </a:cubicBezTo>
                  <a:cubicBezTo>
                    <a:pt x="295" y="298"/>
                    <a:pt x="296" y="297"/>
                    <a:pt x="297" y="297"/>
                  </a:cubicBezTo>
                  <a:cubicBezTo>
                    <a:pt x="297" y="297"/>
                    <a:pt x="297" y="297"/>
                    <a:pt x="299" y="296"/>
                  </a:cubicBezTo>
                  <a:cubicBezTo>
                    <a:pt x="300" y="296"/>
                    <a:pt x="300" y="296"/>
                    <a:pt x="302" y="296"/>
                  </a:cubicBezTo>
                  <a:cubicBezTo>
                    <a:pt x="303" y="296"/>
                    <a:pt x="303" y="295"/>
                    <a:pt x="305" y="295"/>
                  </a:cubicBezTo>
                  <a:cubicBezTo>
                    <a:pt x="307" y="295"/>
                    <a:pt x="305" y="295"/>
                    <a:pt x="307" y="295"/>
                  </a:cubicBezTo>
                  <a:cubicBezTo>
                    <a:pt x="310" y="296"/>
                    <a:pt x="310" y="296"/>
                    <a:pt x="313" y="296"/>
                  </a:cubicBezTo>
                  <a:cubicBezTo>
                    <a:pt x="316" y="295"/>
                    <a:pt x="316" y="294"/>
                    <a:pt x="316" y="295"/>
                  </a:cubicBezTo>
                  <a:cubicBezTo>
                    <a:pt x="317" y="296"/>
                    <a:pt x="316" y="295"/>
                    <a:pt x="317" y="296"/>
                  </a:cubicBezTo>
                  <a:cubicBezTo>
                    <a:pt x="318" y="296"/>
                    <a:pt x="319" y="296"/>
                    <a:pt x="321" y="295"/>
                  </a:cubicBezTo>
                  <a:cubicBezTo>
                    <a:pt x="323" y="295"/>
                    <a:pt x="323" y="295"/>
                    <a:pt x="324" y="294"/>
                  </a:cubicBezTo>
                  <a:cubicBezTo>
                    <a:pt x="325" y="294"/>
                    <a:pt x="324" y="294"/>
                    <a:pt x="326" y="294"/>
                  </a:cubicBezTo>
                  <a:cubicBezTo>
                    <a:pt x="328" y="295"/>
                    <a:pt x="329" y="295"/>
                    <a:pt x="330" y="295"/>
                  </a:cubicBezTo>
                  <a:cubicBezTo>
                    <a:pt x="331" y="295"/>
                    <a:pt x="330" y="293"/>
                    <a:pt x="332" y="294"/>
                  </a:cubicBezTo>
                  <a:cubicBezTo>
                    <a:pt x="334" y="296"/>
                    <a:pt x="334" y="296"/>
                    <a:pt x="336" y="296"/>
                  </a:cubicBezTo>
                  <a:cubicBezTo>
                    <a:pt x="337" y="296"/>
                    <a:pt x="338" y="296"/>
                    <a:pt x="339" y="297"/>
                  </a:cubicBezTo>
                  <a:cubicBezTo>
                    <a:pt x="341" y="298"/>
                    <a:pt x="340" y="298"/>
                    <a:pt x="343" y="298"/>
                  </a:cubicBezTo>
                  <a:cubicBezTo>
                    <a:pt x="346" y="298"/>
                    <a:pt x="345" y="298"/>
                    <a:pt x="347" y="298"/>
                  </a:cubicBezTo>
                  <a:cubicBezTo>
                    <a:pt x="349" y="298"/>
                    <a:pt x="349" y="298"/>
                    <a:pt x="351" y="298"/>
                  </a:cubicBezTo>
                  <a:cubicBezTo>
                    <a:pt x="352" y="298"/>
                    <a:pt x="351" y="297"/>
                    <a:pt x="352" y="298"/>
                  </a:cubicBezTo>
                  <a:cubicBezTo>
                    <a:pt x="354" y="299"/>
                    <a:pt x="353" y="299"/>
                    <a:pt x="355" y="299"/>
                  </a:cubicBezTo>
                  <a:cubicBezTo>
                    <a:pt x="357" y="299"/>
                    <a:pt x="356" y="299"/>
                    <a:pt x="358" y="299"/>
                  </a:cubicBezTo>
                  <a:cubicBezTo>
                    <a:pt x="361" y="298"/>
                    <a:pt x="360" y="298"/>
                    <a:pt x="362" y="298"/>
                  </a:cubicBezTo>
                  <a:cubicBezTo>
                    <a:pt x="365" y="299"/>
                    <a:pt x="364" y="299"/>
                    <a:pt x="365" y="298"/>
                  </a:cubicBezTo>
                  <a:cubicBezTo>
                    <a:pt x="367" y="298"/>
                    <a:pt x="368" y="299"/>
                    <a:pt x="367" y="297"/>
                  </a:cubicBezTo>
                  <a:cubicBezTo>
                    <a:pt x="367" y="295"/>
                    <a:pt x="368" y="295"/>
                    <a:pt x="366" y="294"/>
                  </a:cubicBezTo>
                  <a:cubicBezTo>
                    <a:pt x="364" y="294"/>
                    <a:pt x="361" y="295"/>
                    <a:pt x="362" y="293"/>
                  </a:cubicBezTo>
                  <a:cubicBezTo>
                    <a:pt x="363" y="292"/>
                    <a:pt x="363" y="293"/>
                    <a:pt x="363" y="291"/>
                  </a:cubicBezTo>
                  <a:cubicBezTo>
                    <a:pt x="364" y="290"/>
                    <a:pt x="363" y="290"/>
                    <a:pt x="363" y="288"/>
                  </a:cubicBezTo>
                  <a:cubicBezTo>
                    <a:pt x="363" y="287"/>
                    <a:pt x="363" y="286"/>
                    <a:pt x="362" y="286"/>
                  </a:cubicBezTo>
                  <a:cubicBezTo>
                    <a:pt x="362" y="285"/>
                    <a:pt x="362" y="285"/>
                    <a:pt x="363" y="285"/>
                  </a:cubicBezTo>
                  <a:cubicBezTo>
                    <a:pt x="364" y="285"/>
                    <a:pt x="363" y="284"/>
                    <a:pt x="364" y="283"/>
                  </a:cubicBezTo>
                  <a:cubicBezTo>
                    <a:pt x="365" y="281"/>
                    <a:pt x="364" y="281"/>
                    <a:pt x="366" y="281"/>
                  </a:cubicBezTo>
                  <a:cubicBezTo>
                    <a:pt x="367" y="281"/>
                    <a:pt x="369" y="281"/>
                    <a:pt x="369" y="280"/>
                  </a:cubicBezTo>
                  <a:cubicBezTo>
                    <a:pt x="369" y="279"/>
                    <a:pt x="368" y="278"/>
                    <a:pt x="370" y="278"/>
                  </a:cubicBezTo>
                  <a:cubicBezTo>
                    <a:pt x="371" y="278"/>
                    <a:pt x="370" y="279"/>
                    <a:pt x="372" y="278"/>
                  </a:cubicBezTo>
                  <a:cubicBezTo>
                    <a:pt x="373" y="277"/>
                    <a:pt x="373" y="277"/>
                    <a:pt x="374" y="276"/>
                  </a:cubicBezTo>
                  <a:cubicBezTo>
                    <a:pt x="375" y="275"/>
                    <a:pt x="376" y="276"/>
                    <a:pt x="375" y="274"/>
                  </a:cubicBezTo>
                  <a:cubicBezTo>
                    <a:pt x="373" y="273"/>
                    <a:pt x="368" y="269"/>
                    <a:pt x="367" y="268"/>
                  </a:cubicBezTo>
                  <a:cubicBezTo>
                    <a:pt x="366" y="267"/>
                    <a:pt x="363" y="265"/>
                    <a:pt x="362" y="264"/>
                  </a:cubicBezTo>
                  <a:cubicBezTo>
                    <a:pt x="361" y="264"/>
                    <a:pt x="362" y="263"/>
                    <a:pt x="359" y="262"/>
                  </a:cubicBezTo>
                  <a:cubicBezTo>
                    <a:pt x="357" y="262"/>
                    <a:pt x="358" y="262"/>
                    <a:pt x="357" y="261"/>
                  </a:cubicBezTo>
                  <a:cubicBezTo>
                    <a:pt x="355" y="259"/>
                    <a:pt x="349" y="249"/>
                    <a:pt x="349" y="249"/>
                  </a:cubicBezTo>
                  <a:cubicBezTo>
                    <a:pt x="349" y="249"/>
                    <a:pt x="347" y="248"/>
                    <a:pt x="349" y="248"/>
                  </a:cubicBezTo>
                  <a:cubicBezTo>
                    <a:pt x="352" y="247"/>
                    <a:pt x="352" y="247"/>
                    <a:pt x="352" y="246"/>
                  </a:cubicBezTo>
                  <a:cubicBezTo>
                    <a:pt x="352" y="244"/>
                    <a:pt x="352" y="242"/>
                    <a:pt x="352" y="242"/>
                  </a:cubicBezTo>
                  <a:cubicBezTo>
                    <a:pt x="352" y="242"/>
                    <a:pt x="351" y="241"/>
                    <a:pt x="350" y="241"/>
                  </a:cubicBezTo>
                  <a:cubicBezTo>
                    <a:pt x="350" y="240"/>
                    <a:pt x="347" y="239"/>
                    <a:pt x="347" y="237"/>
                  </a:cubicBezTo>
                  <a:cubicBezTo>
                    <a:pt x="346" y="235"/>
                    <a:pt x="345" y="234"/>
                    <a:pt x="344" y="232"/>
                  </a:cubicBezTo>
                  <a:cubicBezTo>
                    <a:pt x="343" y="231"/>
                    <a:pt x="342" y="231"/>
                    <a:pt x="342" y="230"/>
                  </a:cubicBezTo>
                  <a:cubicBezTo>
                    <a:pt x="342" y="229"/>
                    <a:pt x="343" y="228"/>
                    <a:pt x="343" y="227"/>
                  </a:cubicBezTo>
                  <a:cubicBezTo>
                    <a:pt x="343" y="226"/>
                    <a:pt x="342" y="226"/>
                    <a:pt x="343" y="224"/>
                  </a:cubicBezTo>
                  <a:cubicBezTo>
                    <a:pt x="343" y="222"/>
                    <a:pt x="344" y="221"/>
                    <a:pt x="344" y="220"/>
                  </a:cubicBezTo>
                  <a:cubicBezTo>
                    <a:pt x="345" y="218"/>
                    <a:pt x="344" y="218"/>
                    <a:pt x="345" y="217"/>
                  </a:cubicBezTo>
                  <a:cubicBezTo>
                    <a:pt x="346" y="215"/>
                    <a:pt x="346" y="215"/>
                    <a:pt x="346" y="214"/>
                  </a:cubicBezTo>
                  <a:cubicBezTo>
                    <a:pt x="346" y="213"/>
                    <a:pt x="346" y="215"/>
                    <a:pt x="345" y="212"/>
                  </a:cubicBezTo>
                  <a:cubicBezTo>
                    <a:pt x="345" y="210"/>
                    <a:pt x="346" y="211"/>
                    <a:pt x="345" y="210"/>
                  </a:cubicBezTo>
                  <a:cubicBezTo>
                    <a:pt x="344" y="209"/>
                    <a:pt x="344" y="209"/>
                    <a:pt x="344" y="207"/>
                  </a:cubicBezTo>
                  <a:cubicBezTo>
                    <a:pt x="343" y="206"/>
                    <a:pt x="344" y="206"/>
                    <a:pt x="342" y="206"/>
                  </a:cubicBezTo>
                  <a:cubicBezTo>
                    <a:pt x="341" y="206"/>
                    <a:pt x="340" y="207"/>
                    <a:pt x="340" y="206"/>
                  </a:cubicBezTo>
                  <a:cubicBezTo>
                    <a:pt x="339" y="205"/>
                    <a:pt x="339" y="206"/>
                    <a:pt x="339" y="204"/>
                  </a:cubicBezTo>
                  <a:cubicBezTo>
                    <a:pt x="339" y="202"/>
                    <a:pt x="339" y="202"/>
                    <a:pt x="340" y="202"/>
                  </a:cubicBezTo>
                  <a:cubicBezTo>
                    <a:pt x="341" y="201"/>
                    <a:pt x="341" y="201"/>
                    <a:pt x="341" y="200"/>
                  </a:cubicBezTo>
                  <a:cubicBezTo>
                    <a:pt x="342" y="200"/>
                    <a:pt x="342" y="199"/>
                    <a:pt x="341" y="198"/>
                  </a:cubicBezTo>
                  <a:cubicBezTo>
                    <a:pt x="341" y="197"/>
                    <a:pt x="341" y="194"/>
                    <a:pt x="341" y="192"/>
                  </a:cubicBezTo>
                  <a:cubicBezTo>
                    <a:pt x="342" y="189"/>
                    <a:pt x="342" y="189"/>
                    <a:pt x="342" y="187"/>
                  </a:cubicBezTo>
                  <a:cubicBezTo>
                    <a:pt x="342" y="185"/>
                    <a:pt x="342" y="185"/>
                    <a:pt x="343" y="183"/>
                  </a:cubicBezTo>
                  <a:cubicBezTo>
                    <a:pt x="343" y="181"/>
                    <a:pt x="344" y="182"/>
                    <a:pt x="343" y="180"/>
                  </a:cubicBezTo>
                  <a:cubicBezTo>
                    <a:pt x="342" y="178"/>
                    <a:pt x="342" y="179"/>
                    <a:pt x="341" y="177"/>
                  </a:cubicBezTo>
                  <a:cubicBezTo>
                    <a:pt x="341" y="176"/>
                    <a:pt x="341" y="176"/>
                    <a:pt x="341" y="174"/>
                  </a:cubicBezTo>
                  <a:cubicBezTo>
                    <a:pt x="340" y="172"/>
                    <a:pt x="340" y="170"/>
                    <a:pt x="340" y="169"/>
                  </a:cubicBezTo>
                  <a:cubicBezTo>
                    <a:pt x="340" y="168"/>
                    <a:pt x="341" y="169"/>
                    <a:pt x="339" y="167"/>
                  </a:cubicBezTo>
                  <a:cubicBezTo>
                    <a:pt x="338" y="166"/>
                    <a:pt x="337" y="166"/>
                    <a:pt x="337" y="165"/>
                  </a:cubicBezTo>
                  <a:cubicBezTo>
                    <a:pt x="337" y="163"/>
                    <a:pt x="337" y="163"/>
                    <a:pt x="338" y="162"/>
                  </a:cubicBezTo>
                  <a:cubicBezTo>
                    <a:pt x="339" y="160"/>
                    <a:pt x="340" y="161"/>
                    <a:pt x="340" y="159"/>
                  </a:cubicBezTo>
                  <a:cubicBezTo>
                    <a:pt x="341" y="158"/>
                    <a:pt x="342" y="157"/>
                    <a:pt x="340" y="157"/>
                  </a:cubicBezTo>
                  <a:cubicBezTo>
                    <a:pt x="339" y="157"/>
                    <a:pt x="339" y="158"/>
                    <a:pt x="338" y="157"/>
                  </a:cubicBezTo>
                  <a:cubicBezTo>
                    <a:pt x="338" y="156"/>
                    <a:pt x="338" y="155"/>
                    <a:pt x="336" y="154"/>
                  </a:cubicBezTo>
                  <a:cubicBezTo>
                    <a:pt x="335" y="153"/>
                    <a:pt x="335" y="152"/>
                    <a:pt x="335" y="151"/>
                  </a:cubicBezTo>
                  <a:cubicBezTo>
                    <a:pt x="334" y="150"/>
                    <a:pt x="334" y="149"/>
                    <a:pt x="335" y="148"/>
                  </a:cubicBezTo>
                  <a:cubicBezTo>
                    <a:pt x="335" y="147"/>
                    <a:pt x="335" y="148"/>
                    <a:pt x="336" y="146"/>
                  </a:cubicBezTo>
                  <a:cubicBezTo>
                    <a:pt x="337" y="145"/>
                    <a:pt x="337" y="145"/>
                    <a:pt x="338" y="144"/>
                  </a:cubicBezTo>
                  <a:cubicBezTo>
                    <a:pt x="339" y="143"/>
                    <a:pt x="337" y="143"/>
                    <a:pt x="336" y="143"/>
                  </a:cubicBezTo>
                  <a:cubicBezTo>
                    <a:pt x="335" y="142"/>
                    <a:pt x="335" y="141"/>
                    <a:pt x="334" y="140"/>
                  </a:cubicBezTo>
                  <a:cubicBezTo>
                    <a:pt x="332" y="139"/>
                    <a:pt x="332" y="141"/>
                    <a:pt x="331" y="139"/>
                  </a:cubicBezTo>
                  <a:cubicBezTo>
                    <a:pt x="331" y="138"/>
                    <a:pt x="332" y="138"/>
                    <a:pt x="331" y="137"/>
                  </a:cubicBezTo>
                  <a:cubicBezTo>
                    <a:pt x="330" y="136"/>
                    <a:pt x="330" y="137"/>
                    <a:pt x="329" y="136"/>
                  </a:cubicBezTo>
                  <a:cubicBezTo>
                    <a:pt x="327" y="135"/>
                    <a:pt x="327" y="135"/>
                    <a:pt x="327" y="134"/>
                  </a:cubicBezTo>
                  <a:cubicBezTo>
                    <a:pt x="328" y="132"/>
                    <a:pt x="327" y="131"/>
                    <a:pt x="325" y="132"/>
                  </a:cubicBezTo>
                  <a:cubicBezTo>
                    <a:pt x="324" y="133"/>
                    <a:pt x="325" y="134"/>
                    <a:pt x="323" y="133"/>
                  </a:cubicBezTo>
                  <a:cubicBezTo>
                    <a:pt x="322" y="131"/>
                    <a:pt x="321" y="132"/>
                    <a:pt x="321" y="130"/>
                  </a:cubicBezTo>
                  <a:cubicBezTo>
                    <a:pt x="320" y="128"/>
                    <a:pt x="321" y="128"/>
                    <a:pt x="320" y="128"/>
                  </a:cubicBezTo>
                  <a:cubicBezTo>
                    <a:pt x="319" y="128"/>
                    <a:pt x="318" y="128"/>
                    <a:pt x="318" y="127"/>
                  </a:cubicBezTo>
                  <a:cubicBezTo>
                    <a:pt x="317" y="126"/>
                    <a:pt x="318" y="126"/>
                    <a:pt x="317" y="126"/>
                  </a:cubicBezTo>
                  <a:cubicBezTo>
                    <a:pt x="316" y="125"/>
                    <a:pt x="316" y="125"/>
                    <a:pt x="316" y="124"/>
                  </a:cubicBezTo>
                  <a:cubicBezTo>
                    <a:pt x="316" y="123"/>
                    <a:pt x="316" y="123"/>
                    <a:pt x="316" y="123"/>
                  </a:cubicBezTo>
                  <a:cubicBezTo>
                    <a:pt x="316" y="123"/>
                    <a:pt x="317" y="123"/>
                    <a:pt x="318" y="122"/>
                  </a:cubicBezTo>
                  <a:cubicBezTo>
                    <a:pt x="318" y="122"/>
                    <a:pt x="318" y="122"/>
                    <a:pt x="319" y="123"/>
                  </a:cubicBezTo>
                  <a:cubicBezTo>
                    <a:pt x="320" y="123"/>
                    <a:pt x="321" y="123"/>
                    <a:pt x="322" y="123"/>
                  </a:cubicBezTo>
                  <a:cubicBezTo>
                    <a:pt x="324" y="124"/>
                    <a:pt x="324" y="124"/>
                    <a:pt x="325" y="123"/>
                  </a:cubicBezTo>
                  <a:cubicBezTo>
                    <a:pt x="326" y="123"/>
                    <a:pt x="325" y="123"/>
                    <a:pt x="326" y="123"/>
                  </a:cubicBezTo>
                  <a:cubicBezTo>
                    <a:pt x="328" y="124"/>
                    <a:pt x="327" y="124"/>
                    <a:pt x="329" y="123"/>
                  </a:cubicBezTo>
                  <a:cubicBezTo>
                    <a:pt x="330" y="123"/>
                    <a:pt x="329" y="123"/>
                    <a:pt x="330" y="122"/>
                  </a:cubicBezTo>
                  <a:cubicBezTo>
                    <a:pt x="332" y="122"/>
                    <a:pt x="333" y="122"/>
                    <a:pt x="334" y="122"/>
                  </a:cubicBezTo>
                  <a:cubicBezTo>
                    <a:pt x="336" y="121"/>
                    <a:pt x="336" y="121"/>
                    <a:pt x="337" y="120"/>
                  </a:cubicBezTo>
                  <a:cubicBezTo>
                    <a:pt x="338" y="120"/>
                    <a:pt x="336" y="121"/>
                    <a:pt x="338" y="120"/>
                  </a:cubicBezTo>
                  <a:cubicBezTo>
                    <a:pt x="340" y="119"/>
                    <a:pt x="339" y="119"/>
                    <a:pt x="340" y="118"/>
                  </a:cubicBezTo>
                  <a:cubicBezTo>
                    <a:pt x="342" y="117"/>
                    <a:pt x="341" y="118"/>
                    <a:pt x="342" y="117"/>
                  </a:cubicBezTo>
                  <a:cubicBezTo>
                    <a:pt x="343" y="117"/>
                    <a:pt x="343" y="116"/>
                    <a:pt x="344" y="115"/>
                  </a:cubicBezTo>
                  <a:cubicBezTo>
                    <a:pt x="345" y="115"/>
                    <a:pt x="345" y="115"/>
                    <a:pt x="346" y="114"/>
                  </a:cubicBezTo>
                  <a:cubicBezTo>
                    <a:pt x="347" y="113"/>
                    <a:pt x="347" y="114"/>
                    <a:pt x="347" y="113"/>
                  </a:cubicBezTo>
                  <a:cubicBezTo>
                    <a:pt x="348" y="112"/>
                    <a:pt x="348" y="113"/>
                    <a:pt x="349" y="112"/>
                  </a:cubicBezTo>
                  <a:cubicBezTo>
                    <a:pt x="350" y="111"/>
                    <a:pt x="350" y="111"/>
                    <a:pt x="351" y="111"/>
                  </a:cubicBezTo>
                  <a:cubicBezTo>
                    <a:pt x="352" y="110"/>
                    <a:pt x="353" y="110"/>
                    <a:pt x="354" y="110"/>
                  </a:cubicBezTo>
                  <a:cubicBezTo>
                    <a:pt x="355" y="110"/>
                    <a:pt x="356" y="110"/>
                    <a:pt x="357" y="109"/>
                  </a:cubicBezTo>
                  <a:cubicBezTo>
                    <a:pt x="358" y="108"/>
                    <a:pt x="357" y="109"/>
                    <a:pt x="359" y="108"/>
                  </a:cubicBezTo>
                  <a:cubicBezTo>
                    <a:pt x="361" y="106"/>
                    <a:pt x="362" y="107"/>
                    <a:pt x="362" y="105"/>
                  </a:cubicBezTo>
                  <a:cubicBezTo>
                    <a:pt x="363" y="103"/>
                    <a:pt x="363" y="103"/>
                    <a:pt x="363" y="102"/>
                  </a:cubicBezTo>
                  <a:cubicBezTo>
                    <a:pt x="363" y="101"/>
                    <a:pt x="364" y="102"/>
                    <a:pt x="364" y="100"/>
                  </a:cubicBezTo>
                  <a:cubicBezTo>
                    <a:pt x="364" y="98"/>
                    <a:pt x="364" y="99"/>
                    <a:pt x="365" y="97"/>
                  </a:cubicBezTo>
                  <a:cubicBezTo>
                    <a:pt x="365" y="95"/>
                    <a:pt x="364" y="95"/>
                    <a:pt x="365" y="94"/>
                  </a:cubicBezTo>
                  <a:cubicBezTo>
                    <a:pt x="366" y="94"/>
                    <a:pt x="367" y="94"/>
                    <a:pt x="368" y="93"/>
                  </a:cubicBezTo>
                  <a:cubicBezTo>
                    <a:pt x="369" y="92"/>
                    <a:pt x="367" y="92"/>
                    <a:pt x="369" y="91"/>
                  </a:cubicBezTo>
                  <a:cubicBezTo>
                    <a:pt x="372" y="90"/>
                    <a:pt x="372" y="91"/>
                    <a:pt x="372" y="90"/>
                  </a:cubicBezTo>
                  <a:cubicBezTo>
                    <a:pt x="373" y="88"/>
                    <a:pt x="371" y="88"/>
                    <a:pt x="373" y="88"/>
                  </a:cubicBezTo>
                  <a:cubicBezTo>
                    <a:pt x="375" y="87"/>
                    <a:pt x="375" y="88"/>
                    <a:pt x="376" y="87"/>
                  </a:cubicBezTo>
                  <a:cubicBezTo>
                    <a:pt x="376" y="86"/>
                    <a:pt x="375" y="86"/>
                    <a:pt x="377" y="85"/>
                  </a:cubicBezTo>
                  <a:cubicBezTo>
                    <a:pt x="378" y="84"/>
                    <a:pt x="377" y="84"/>
                    <a:pt x="379" y="85"/>
                  </a:cubicBezTo>
                  <a:cubicBezTo>
                    <a:pt x="380" y="85"/>
                    <a:pt x="379" y="86"/>
                    <a:pt x="381" y="85"/>
                  </a:cubicBezTo>
                  <a:cubicBezTo>
                    <a:pt x="383" y="84"/>
                    <a:pt x="381" y="84"/>
                    <a:pt x="383" y="83"/>
                  </a:cubicBezTo>
                  <a:cubicBezTo>
                    <a:pt x="385" y="82"/>
                    <a:pt x="385" y="82"/>
                    <a:pt x="386" y="83"/>
                  </a:cubicBezTo>
                  <a:cubicBezTo>
                    <a:pt x="387" y="84"/>
                    <a:pt x="386" y="84"/>
                    <a:pt x="388" y="84"/>
                  </a:cubicBezTo>
                  <a:cubicBezTo>
                    <a:pt x="390" y="84"/>
                    <a:pt x="390" y="83"/>
                    <a:pt x="391" y="85"/>
                  </a:cubicBezTo>
                  <a:cubicBezTo>
                    <a:pt x="391" y="86"/>
                    <a:pt x="392" y="85"/>
                    <a:pt x="393" y="85"/>
                  </a:cubicBezTo>
                  <a:cubicBezTo>
                    <a:pt x="394" y="85"/>
                    <a:pt x="393" y="86"/>
                    <a:pt x="395" y="85"/>
                  </a:cubicBezTo>
                  <a:cubicBezTo>
                    <a:pt x="396" y="83"/>
                    <a:pt x="396" y="83"/>
                    <a:pt x="398" y="82"/>
                  </a:cubicBezTo>
                  <a:cubicBezTo>
                    <a:pt x="399" y="81"/>
                    <a:pt x="398" y="82"/>
                    <a:pt x="399" y="81"/>
                  </a:cubicBezTo>
                  <a:cubicBezTo>
                    <a:pt x="399" y="79"/>
                    <a:pt x="399" y="79"/>
                    <a:pt x="400" y="78"/>
                  </a:cubicBezTo>
                  <a:cubicBezTo>
                    <a:pt x="401" y="76"/>
                    <a:pt x="399" y="76"/>
                    <a:pt x="400" y="76"/>
                  </a:cubicBezTo>
                  <a:cubicBezTo>
                    <a:pt x="401" y="75"/>
                    <a:pt x="401" y="76"/>
                    <a:pt x="402" y="76"/>
                  </a:cubicBezTo>
                  <a:cubicBezTo>
                    <a:pt x="403" y="76"/>
                    <a:pt x="403" y="76"/>
                    <a:pt x="403" y="75"/>
                  </a:cubicBezTo>
                  <a:cubicBezTo>
                    <a:pt x="404" y="74"/>
                    <a:pt x="404" y="73"/>
                    <a:pt x="405" y="73"/>
                  </a:cubicBezTo>
                  <a:cubicBezTo>
                    <a:pt x="407" y="74"/>
                    <a:pt x="408" y="72"/>
                    <a:pt x="408" y="74"/>
                  </a:cubicBezTo>
                  <a:cubicBezTo>
                    <a:pt x="408" y="76"/>
                    <a:pt x="407" y="76"/>
                    <a:pt x="408" y="77"/>
                  </a:cubicBezTo>
                  <a:cubicBezTo>
                    <a:pt x="410" y="78"/>
                    <a:pt x="409" y="79"/>
                    <a:pt x="411" y="79"/>
                  </a:cubicBezTo>
                  <a:cubicBezTo>
                    <a:pt x="413" y="80"/>
                    <a:pt x="413" y="80"/>
                    <a:pt x="414" y="80"/>
                  </a:cubicBezTo>
                  <a:cubicBezTo>
                    <a:pt x="416" y="80"/>
                    <a:pt x="416" y="81"/>
                    <a:pt x="418" y="80"/>
                  </a:cubicBezTo>
                  <a:cubicBezTo>
                    <a:pt x="421" y="79"/>
                    <a:pt x="419" y="80"/>
                    <a:pt x="422" y="78"/>
                  </a:cubicBezTo>
                  <a:cubicBezTo>
                    <a:pt x="425" y="77"/>
                    <a:pt x="425" y="76"/>
                    <a:pt x="426" y="75"/>
                  </a:cubicBezTo>
                  <a:cubicBezTo>
                    <a:pt x="427" y="73"/>
                    <a:pt x="426" y="74"/>
                    <a:pt x="428" y="71"/>
                  </a:cubicBezTo>
                  <a:cubicBezTo>
                    <a:pt x="430" y="69"/>
                    <a:pt x="428" y="71"/>
                    <a:pt x="430" y="68"/>
                  </a:cubicBezTo>
                  <a:cubicBezTo>
                    <a:pt x="432" y="64"/>
                    <a:pt x="432" y="64"/>
                    <a:pt x="433" y="63"/>
                  </a:cubicBezTo>
                  <a:cubicBezTo>
                    <a:pt x="434" y="62"/>
                    <a:pt x="434" y="61"/>
                    <a:pt x="436" y="60"/>
                  </a:cubicBezTo>
                  <a:cubicBezTo>
                    <a:pt x="437" y="60"/>
                    <a:pt x="438" y="60"/>
                    <a:pt x="439" y="59"/>
                  </a:cubicBezTo>
                  <a:cubicBezTo>
                    <a:pt x="439" y="58"/>
                    <a:pt x="438" y="58"/>
                    <a:pt x="439" y="57"/>
                  </a:cubicBezTo>
                  <a:cubicBezTo>
                    <a:pt x="441" y="56"/>
                    <a:pt x="441" y="55"/>
                    <a:pt x="443" y="55"/>
                  </a:cubicBezTo>
                  <a:cubicBezTo>
                    <a:pt x="444" y="55"/>
                    <a:pt x="443" y="55"/>
                    <a:pt x="445" y="55"/>
                  </a:cubicBezTo>
                  <a:cubicBezTo>
                    <a:pt x="447" y="55"/>
                    <a:pt x="445" y="55"/>
                    <a:pt x="448" y="53"/>
                  </a:cubicBezTo>
                  <a:cubicBezTo>
                    <a:pt x="451" y="52"/>
                    <a:pt x="450" y="52"/>
                    <a:pt x="452" y="51"/>
                  </a:cubicBezTo>
                  <a:cubicBezTo>
                    <a:pt x="455" y="49"/>
                    <a:pt x="456" y="48"/>
                    <a:pt x="456" y="48"/>
                  </a:cubicBezTo>
                  <a:cubicBezTo>
                    <a:pt x="458" y="48"/>
                    <a:pt x="457" y="48"/>
                    <a:pt x="459" y="47"/>
                  </a:cubicBezTo>
                  <a:cubicBezTo>
                    <a:pt x="461" y="47"/>
                    <a:pt x="460" y="47"/>
                    <a:pt x="462" y="46"/>
                  </a:cubicBezTo>
                  <a:cubicBezTo>
                    <a:pt x="464" y="45"/>
                    <a:pt x="463" y="45"/>
                    <a:pt x="465" y="45"/>
                  </a:cubicBezTo>
                  <a:cubicBezTo>
                    <a:pt x="467" y="45"/>
                    <a:pt x="465" y="46"/>
                    <a:pt x="468" y="44"/>
                  </a:cubicBezTo>
                  <a:cubicBezTo>
                    <a:pt x="470" y="42"/>
                    <a:pt x="468" y="42"/>
                    <a:pt x="471" y="41"/>
                  </a:cubicBezTo>
                  <a:cubicBezTo>
                    <a:pt x="473" y="41"/>
                    <a:pt x="472" y="40"/>
                    <a:pt x="474" y="39"/>
                  </a:cubicBezTo>
                  <a:cubicBezTo>
                    <a:pt x="475" y="39"/>
                    <a:pt x="475" y="38"/>
                    <a:pt x="477" y="38"/>
                  </a:cubicBezTo>
                  <a:cubicBezTo>
                    <a:pt x="479" y="38"/>
                    <a:pt x="481" y="38"/>
                    <a:pt x="483" y="37"/>
                  </a:cubicBezTo>
                  <a:cubicBezTo>
                    <a:pt x="486" y="36"/>
                    <a:pt x="487" y="37"/>
                    <a:pt x="489" y="36"/>
                  </a:cubicBezTo>
                  <a:cubicBezTo>
                    <a:pt x="490" y="34"/>
                    <a:pt x="491" y="33"/>
                    <a:pt x="492" y="34"/>
                  </a:cubicBezTo>
                  <a:cubicBezTo>
                    <a:pt x="494" y="35"/>
                    <a:pt x="493" y="35"/>
                    <a:pt x="495" y="35"/>
                  </a:cubicBezTo>
                  <a:cubicBezTo>
                    <a:pt x="497" y="35"/>
                    <a:pt x="497" y="36"/>
                    <a:pt x="500" y="36"/>
                  </a:cubicBezTo>
                  <a:cubicBezTo>
                    <a:pt x="502" y="35"/>
                    <a:pt x="504" y="35"/>
                    <a:pt x="505" y="35"/>
                  </a:cubicBezTo>
                  <a:cubicBezTo>
                    <a:pt x="506" y="34"/>
                    <a:pt x="506" y="34"/>
                    <a:pt x="508" y="34"/>
                  </a:cubicBezTo>
                  <a:cubicBezTo>
                    <a:pt x="510" y="33"/>
                    <a:pt x="509" y="33"/>
                    <a:pt x="512" y="33"/>
                  </a:cubicBezTo>
                  <a:cubicBezTo>
                    <a:pt x="514" y="33"/>
                    <a:pt x="516" y="34"/>
                    <a:pt x="519" y="34"/>
                  </a:cubicBezTo>
                  <a:cubicBezTo>
                    <a:pt x="522" y="33"/>
                    <a:pt x="522" y="33"/>
                    <a:pt x="523" y="34"/>
                  </a:cubicBezTo>
                  <a:cubicBezTo>
                    <a:pt x="524" y="34"/>
                    <a:pt x="523" y="33"/>
                    <a:pt x="526" y="32"/>
                  </a:cubicBezTo>
                  <a:cubicBezTo>
                    <a:pt x="529" y="32"/>
                    <a:pt x="528" y="32"/>
                    <a:pt x="530" y="31"/>
                  </a:cubicBezTo>
                  <a:cubicBezTo>
                    <a:pt x="532" y="30"/>
                    <a:pt x="533" y="30"/>
                    <a:pt x="535" y="29"/>
                  </a:cubicBezTo>
                  <a:cubicBezTo>
                    <a:pt x="537" y="29"/>
                    <a:pt x="535" y="27"/>
                    <a:pt x="539" y="28"/>
                  </a:cubicBezTo>
                  <a:cubicBezTo>
                    <a:pt x="542" y="29"/>
                    <a:pt x="541" y="29"/>
                    <a:pt x="542" y="31"/>
                  </a:cubicBezTo>
                  <a:cubicBezTo>
                    <a:pt x="543" y="32"/>
                    <a:pt x="542" y="33"/>
                    <a:pt x="545" y="32"/>
                  </a:cubicBezTo>
                  <a:cubicBezTo>
                    <a:pt x="548" y="31"/>
                    <a:pt x="548" y="31"/>
                    <a:pt x="550" y="31"/>
                  </a:cubicBezTo>
                  <a:cubicBezTo>
                    <a:pt x="553" y="30"/>
                    <a:pt x="551" y="31"/>
                    <a:pt x="554" y="29"/>
                  </a:cubicBezTo>
                  <a:cubicBezTo>
                    <a:pt x="558" y="27"/>
                    <a:pt x="558" y="27"/>
                    <a:pt x="559" y="26"/>
                  </a:cubicBezTo>
                  <a:cubicBezTo>
                    <a:pt x="559" y="26"/>
                    <a:pt x="559" y="26"/>
                    <a:pt x="561" y="24"/>
                  </a:cubicBezTo>
                  <a:cubicBezTo>
                    <a:pt x="564" y="22"/>
                    <a:pt x="563" y="24"/>
                    <a:pt x="564" y="22"/>
                  </a:cubicBezTo>
                  <a:cubicBezTo>
                    <a:pt x="565" y="20"/>
                    <a:pt x="564" y="20"/>
                    <a:pt x="565" y="19"/>
                  </a:cubicBezTo>
                  <a:cubicBezTo>
                    <a:pt x="567" y="18"/>
                    <a:pt x="568" y="18"/>
                    <a:pt x="570" y="18"/>
                  </a:cubicBezTo>
                  <a:cubicBezTo>
                    <a:pt x="572" y="18"/>
                    <a:pt x="573" y="17"/>
                    <a:pt x="573" y="19"/>
                  </a:cubicBezTo>
                  <a:cubicBezTo>
                    <a:pt x="573" y="20"/>
                    <a:pt x="572" y="21"/>
                    <a:pt x="574" y="21"/>
                  </a:cubicBezTo>
                  <a:cubicBezTo>
                    <a:pt x="576" y="22"/>
                    <a:pt x="576" y="22"/>
                    <a:pt x="578" y="22"/>
                  </a:cubicBezTo>
                  <a:cubicBezTo>
                    <a:pt x="581" y="21"/>
                    <a:pt x="582" y="22"/>
                    <a:pt x="581" y="20"/>
                  </a:cubicBezTo>
                  <a:cubicBezTo>
                    <a:pt x="581" y="18"/>
                    <a:pt x="580" y="19"/>
                    <a:pt x="580" y="18"/>
                  </a:cubicBezTo>
                  <a:cubicBezTo>
                    <a:pt x="581" y="17"/>
                    <a:pt x="581" y="17"/>
                    <a:pt x="582" y="18"/>
                  </a:cubicBezTo>
                  <a:cubicBezTo>
                    <a:pt x="583" y="19"/>
                    <a:pt x="583" y="19"/>
                    <a:pt x="584" y="19"/>
                  </a:cubicBezTo>
                  <a:cubicBezTo>
                    <a:pt x="586" y="20"/>
                    <a:pt x="585" y="19"/>
                    <a:pt x="587" y="20"/>
                  </a:cubicBezTo>
                  <a:cubicBezTo>
                    <a:pt x="589" y="20"/>
                    <a:pt x="588" y="21"/>
                    <a:pt x="591" y="21"/>
                  </a:cubicBezTo>
                  <a:cubicBezTo>
                    <a:pt x="594" y="21"/>
                    <a:pt x="594" y="21"/>
                    <a:pt x="596" y="20"/>
                  </a:cubicBezTo>
                  <a:cubicBezTo>
                    <a:pt x="598" y="19"/>
                    <a:pt x="597" y="20"/>
                    <a:pt x="599" y="19"/>
                  </a:cubicBezTo>
                  <a:cubicBezTo>
                    <a:pt x="601" y="18"/>
                    <a:pt x="598" y="20"/>
                    <a:pt x="601" y="18"/>
                  </a:cubicBezTo>
                  <a:cubicBezTo>
                    <a:pt x="604" y="16"/>
                    <a:pt x="605" y="16"/>
                    <a:pt x="606" y="15"/>
                  </a:cubicBezTo>
                  <a:cubicBezTo>
                    <a:pt x="607" y="14"/>
                    <a:pt x="607" y="13"/>
                    <a:pt x="609" y="13"/>
                  </a:cubicBezTo>
                  <a:cubicBezTo>
                    <a:pt x="610" y="13"/>
                    <a:pt x="609" y="13"/>
                    <a:pt x="612" y="13"/>
                  </a:cubicBezTo>
                  <a:cubicBezTo>
                    <a:pt x="614" y="12"/>
                    <a:pt x="615" y="11"/>
                    <a:pt x="616" y="12"/>
                  </a:cubicBezTo>
                  <a:cubicBezTo>
                    <a:pt x="618" y="13"/>
                    <a:pt x="616" y="13"/>
                    <a:pt x="619" y="13"/>
                  </a:cubicBezTo>
                  <a:cubicBezTo>
                    <a:pt x="621" y="14"/>
                    <a:pt x="621" y="13"/>
                    <a:pt x="623" y="13"/>
                  </a:cubicBezTo>
                  <a:cubicBezTo>
                    <a:pt x="625" y="14"/>
                    <a:pt x="623" y="14"/>
                    <a:pt x="626" y="14"/>
                  </a:cubicBezTo>
                  <a:cubicBezTo>
                    <a:pt x="629" y="14"/>
                    <a:pt x="628" y="14"/>
                    <a:pt x="631" y="13"/>
                  </a:cubicBezTo>
                  <a:cubicBezTo>
                    <a:pt x="634" y="13"/>
                    <a:pt x="635" y="12"/>
                    <a:pt x="636" y="13"/>
                  </a:cubicBezTo>
                  <a:cubicBezTo>
                    <a:pt x="638" y="14"/>
                    <a:pt x="639" y="15"/>
                    <a:pt x="639" y="14"/>
                  </a:cubicBezTo>
                  <a:cubicBezTo>
                    <a:pt x="640" y="14"/>
                    <a:pt x="639" y="13"/>
                    <a:pt x="641" y="13"/>
                  </a:cubicBezTo>
                  <a:cubicBezTo>
                    <a:pt x="642" y="12"/>
                    <a:pt x="642" y="12"/>
                    <a:pt x="643" y="13"/>
                  </a:cubicBezTo>
                  <a:cubicBezTo>
                    <a:pt x="645" y="14"/>
                    <a:pt x="644" y="14"/>
                    <a:pt x="646" y="14"/>
                  </a:cubicBezTo>
                  <a:cubicBezTo>
                    <a:pt x="648" y="14"/>
                    <a:pt x="649" y="14"/>
                    <a:pt x="652" y="14"/>
                  </a:cubicBezTo>
                  <a:cubicBezTo>
                    <a:pt x="654" y="14"/>
                    <a:pt x="653" y="15"/>
                    <a:pt x="654" y="14"/>
                  </a:cubicBezTo>
                  <a:cubicBezTo>
                    <a:pt x="656" y="14"/>
                    <a:pt x="656" y="13"/>
                    <a:pt x="657" y="14"/>
                  </a:cubicBezTo>
                  <a:cubicBezTo>
                    <a:pt x="658" y="15"/>
                    <a:pt x="658" y="15"/>
                    <a:pt x="660" y="15"/>
                  </a:cubicBezTo>
                  <a:cubicBezTo>
                    <a:pt x="661" y="16"/>
                    <a:pt x="661" y="16"/>
                    <a:pt x="663" y="16"/>
                  </a:cubicBezTo>
                  <a:cubicBezTo>
                    <a:pt x="664" y="17"/>
                    <a:pt x="663" y="16"/>
                    <a:pt x="665" y="17"/>
                  </a:cubicBezTo>
                  <a:cubicBezTo>
                    <a:pt x="666" y="19"/>
                    <a:pt x="665" y="19"/>
                    <a:pt x="667" y="20"/>
                  </a:cubicBezTo>
                  <a:cubicBezTo>
                    <a:pt x="670" y="21"/>
                    <a:pt x="669" y="20"/>
                    <a:pt x="670" y="21"/>
                  </a:cubicBezTo>
                  <a:cubicBezTo>
                    <a:pt x="671" y="22"/>
                    <a:pt x="671" y="22"/>
                    <a:pt x="671" y="22"/>
                  </a:cubicBezTo>
                  <a:cubicBezTo>
                    <a:pt x="671" y="22"/>
                    <a:pt x="672" y="20"/>
                    <a:pt x="671" y="22"/>
                  </a:cubicBezTo>
                  <a:cubicBezTo>
                    <a:pt x="671" y="23"/>
                    <a:pt x="670" y="23"/>
                    <a:pt x="671" y="24"/>
                  </a:cubicBezTo>
                  <a:cubicBezTo>
                    <a:pt x="673" y="25"/>
                    <a:pt x="672" y="25"/>
                    <a:pt x="673" y="26"/>
                  </a:cubicBezTo>
                  <a:cubicBezTo>
                    <a:pt x="674" y="27"/>
                    <a:pt x="673" y="26"/>
                    <a:pt x="676" y="27"/>
                  </a:cubicBezTo>
                  <a:cubicBezTo>
                    <a:pt x="679" y="28"/>
                    <a:pt x="679" y="28"/>
                    <a:pt x="681" y="29"/>
                  </a:cubicBezTo>
                  <a:cubicBezTo>
                    <a:pt x="682" y="29"/>
                    <a:pt x="681" y="29"/>
                    <a:pt x="684" y="29"/>
                  </a:cubicBezTo>
                  <a:cubicBezTo>
                    <a:pt x="687" y="28"/>
                    <a:pt x="687" y="29"/>
                    <a:pt x="689" y="28"/>
                  </a:cubicBezTo>
                  <a:cubicBezTo>
                    <a:pt x="691" y="27"/>
                    <a:pt x="690" y="28"/>
                    <a:pt x="692" y="27"/>
                  </a:cubicBezTo>
                  <a:cubicBezTo>
                    <a:pt x="693" y="25"/>
                    <a:pt x="693" y="26"/>
                    <a:pt x="694" y="25"/>
                  </a:cubicBezTo>
                  <a:cubicBezTo>
                    <a:pt x="694" y="23"/>
                    <a:pt x="692" y="24"/>
                    <a:pt x="695" y="22"/>
                  </a:cubicBezTo>
                  <a:cubicBezTo>
                    <a:pt x="698" y="21"/>
                    <a:pt x="699" y="20"/>
                    <a:pt x="700" y="20"/>
                  </a:cubicBezTo>
                  <a:cubicBezTo>
                    <a:pt x="701" y="19"/>
                    <a:pt x="701" y="18"/>
                    <a:pt x="704" y="18"/>
                  </a:cubicBezTo>
                  <a:cubicBezTo>
                    <a:pt x="706" y="18"/>
                    <a:pt x="706" y="18"/>
                    <a:pt x="708" y="19"/>
                  </a:cubicBezTo>
                  <a:cubicBezTo>
                    <a:pt x="710" y="19"/>
                    <a:pt x="709" y="19"/>
                    <a:pt x="712" y="19"/>
                  </a:cubicBezTo>
                  <a:cubicBezTo>
                    <a:pt x="714" y="18"/>
                    <a:pt x="714" y="18"/>
                    <a:pt x="716" y="17"/>
                  </a:cubicBezTo>
                  <a:cubicBezTo>
                    <a:pt x="717" y="17"/>
                    <a:pt x="717" y="17"/>
                    <a:pt x="719" y="16"/>
                  </a:cubicBezTo>
                  <a:cubicBezTo>
                    <a:pt x="721" y="15"/>
                    <a:pt x="720" y="15"/>
                    <a:pt x="722" y="14"/>
                  </a:cubicBezTo>
                  <a:cubicBezTo>
                    <a:pt x="725" y="13"/>
                    <a:pt x="724" y="14"/>
                    <a:pt x="726" y="13"/>
                  </a:cubicBezTo>
                  <a:cubicBezTo>
                    <a:pt x="729" y="12"/>
                    <a:pt x="730" y="12"/>
                    <a:pt x="730" y="11"/>
                  </a:cubicBezTo>
                  <a:cubicBezTo>
                    <a:pt x="730" y="9"/>
                    <a:pt x="729" y="10"/>
                    <a:pt x="729" y="9"/>
                  </a:cubicBezTo>
                  <a:cubicBezTo>
                    <a:pt x="730" y="7"/>
                    <a:pt x="730" y="7"/>
                    <a:pt x="731" y="6"/>
                  </a:cubicBezTo>
                  <a:cubicBezTo>
                    <a:pt x="731" y="5"/>
                    <a:pt x="730" y="6"/>
                    <a:pt x="732" y="4"/>
                  </a:cubicBezTo>
                  <a:cubicBezTo>
                    <a:pt x="734" y="3"/>
                    <a:pt x="734" y="2"/>
                    <a:pt x="736" y="2"/>
                  </a:cubicBezTo>
                  <a:cubicBezTo>
                    <a:pt x="738" y="2"/>
                    <a:pt x="737" y="1"/>
                    <a:pt x="739" y="2"/>
                  </a:cubicBezTo>
                  <a:cubicBezTo>
                    <a:pt x="741" y="3"/>
                    <a:pt x="744" y="0"/>
                    <a:pt x="744" y="3"/>
                  </a:cubicBezTo>
                  <a:cubicBezTo>
                    <a:pt x="744" y="6"/>
                    <a:pt x="743" y="5"/>
                    <a:pt x="744" y="7"/>
                  </a:cubicBezTo>
                  <a:cubicBezTo>
                    <a:pt x="746" y="8"/>
                    <a:pt x="746" y="8"/>
                    <a:pt x="747" y="9"/>
                  </a:cubicBezTo>
                  <a:cubicBezTo>
                    <a:pt x="749" y="10"/>
                    <a:pt x="749" y="10"/>
                    <a:pt x="751" y="10"/>
                  </a:cubicBezTo>
                  <a:cubicBezTo>
                    <a:pt x="752" y="11"/>
                    <a:pt x="754" y="11"/>
                    <a:pt x="755" y="11"/>
                  </a:cubicBezTo>
                  <a:cubicBezTo>
                    <a:pt x="755" y="11"/>
                    <a:pt x="754" y="11"/>
                    <a:pt x="756" y="10"/>
                  </a:cubicBezTo>
                  <a:cubicBezTo>
                    <a:pt x="757" y="10"/>
                    <a:pt x="757" y="9"/>
                    <a:pt x="758" y="10"/>
                  </a:cubicBezTo>
                  <a:cubicBezTo>
                    <a:pt x="758" y="11"/>
                    <a:pt x="757" y="11"/>
                    <a:pt x="759" y="11"/>
                  </a:cubicBezTo>
                  <a:cubicBezTo>
                    <a:pt x="761" y="12"/>
                    <a:pt x="761" y="11"/>
                    <a:pt x="763" y="11"/>
                  </a:cubicBezTo>
                  <a:cubicBezTo>
                    <a:pt x="764" y="12"/>
                    <a:pt x="765" y="11"/>
                    <a:pt x="765" y="12"/>
                  </a:cubicBezTo>
                  <a:cubicBezTo>
                    <a:pt x="766" y="13"/>
                    <a:pt x="767" y="13"/>
                    <a:pt x="768" y="13"/>
                  </a:cubicBezTo>
                  <a:cubicBezTo>
                    <a:pt x="769" y="12"/>
                    <a:pt x="769" y="12"/>
                    <a:pt x="770" y="12"/>
                  </a:cubicBezTo>
                  <a:cubicBezTo>
                    <a:pt x="770" y="12"/>
                    <a:pt x="769" y="12"/>
                    <a:pt x="772" y="12"/>
                  </a:cubicBezTo>
                  <a:cubicBezTo>
                    <a:pt x="774" y="12"/>
                    <a:pt x="773" y="12"/>
                    <a:pt x="775" y="11"/>
                  </a:cubicBezTo>
                  <a:cubicBezTo>
                    <a:pt x="776" y="11"/>
                    <a:pt x="775" y="12"/>
                    <a:pt x="776" y="11"/>
                  </a:cubicBezTo>
                  <a:cubicBezTo>
                    <a:pt x="777" y="10"/>
                    <a:pt x="778" y="9"/>
                    <a:pt x="778" y="9"/>
                  </a:cubicBezTo>
                  <a:cubicBezTo>
                    <a:pt x="778" y="9"/>
                    <a:pt x="778" y="10"/>
                    <a:pt x="778" y="9"/>
                  </a:cubicBezTo>
                  <a:cubicBezTo>
                    <a:pt x="778" y="7"/>
                    <a:pt x="779" y="7"/>
                    <a:pt x="778" y="6"/>
                  </a:cubicBezTo>
                  <a:cubicBezTo>
                    <a:pt x="777" y="5"/>
                    <a:pt x="778" y="6"/>
                    <a:pt x="777" y="4"/>
                  </a:cubicBezTo>
                  <a:cubicBezTo>
                    <a:pt x="775" y="1"/>
                    <a:pt x="774" y="2"/>
                    <a:pt x="775" y="1"/>
                  </a:cubicBezTo>
                  <a:cubicBezTo>
                    <a:pt x="776" y="1"/>
                    <a:pt x="777" y="2"/>
                    <a:pt x="778" y="2"/>
                  </a:cubicBezTo>
                  <a:cubicBezTo>
                    <a:pt x="779" y="3"/>
                    <a:pt x="779" y="4"/>
                    <a:pt x="780" y="3"/>
                  </a:cubicBezTo>
                  <a:cubicBezTo>
                    <a:pt x="781" y="3"/>
                    <a:pt x="778" y="3"/>
                    <a:pt x="781" y="3"/>
                  </a:cubicBezTo>
                  <a:cubicBezTo>
                    <a:pt x="785" y="2"/>
                    <a:pt x="785" y="2"/>
                    <a:pt x="785" y="3"/>
                  </a:cubicBezTo>
                  <a:cubicBezTo>
                    <a:pt x="786" y="3"/>
                    <a:pt x="785" y="3"/>
                    <a:pt x="787" y="4"/>
                  </a:cubicBezTo>
                  <a:cubicBezTo>
                    <a:pt x="789" y="4"/>
                    <a:pt x="788" y="2"/>
                    <a:pt x="790" y="4"/>
                  </a:cubicBezTo>
                  <a:cubicBezTo>
                    <a:pt x="791" y="5"/>
                    <a:pt x="791" y="4"/>
                    <a:pt x="792" y="6"/>
                  </a:cubicBezTo>
                  <a:cubicBezTo>
                    <a:pt x="792" y="8"/>
                    <a:pt x="792" y="7"/>
                    <a:pt x="793" y="8"/>
                  </a:cubicBezTo>
                  <a:cubicBezTo>
                    <a:pt x="795" y="9"/>
                    <a:pt x="793" y="8"/>
                    <a:pt x="795" y="9"/>
                  </a:cubicBezTo>
                  <a:cubicBezTo>
                    <a:pt x="797" y="10"/>
                    <a:pt x="796" y="10"/>
                    <a:pt x="798" y="10"/>
                  </a:cubicBezTo>
                  <a:cubicBezTo>
                    <a:pt x="799" y="11"/>
                    <a:pt x="799" y="10"/>
                    <a:pt x="800" y="11"/>
                  </a:cubicBezTo>
                  <a:cubicBezTo>
                    <a:pt x="801" y="11"/>
                    <a:pt x="800" y="10"/>
                    <a:pt x="802" y="11"/>
                  </a:cubicBezTo>
                  <a:cubicBezTo>
                    <a:pt x="803" y="12"/>
                    <a:pt x="802" y="11"/>
                    <a:pt x="803" y="12"/>
                  </a:cubicBezTo>
                  <a:cubicBezTo>
                    <a:pt x="804" y="13"/>
                    <a:pt x="804" y="13"/>
                    <a:pt x="804" y="14"/>
                  </a:cubicBezTo>
                  <a:cubicBezTo>
                    <a:pt x="804" y="15"/>
                    <a:pt x="804" y="15"/>
                    <a:pt x="806" y="16"/>
                  </a:cubicBezTo>
                  <a:cubicBezTo>
                    <a:pt x="807" y="17"/>
                    <a:pt x="805" y="16"/>
                    <a:pt x="808" y="17"/>
                  </a:cubicBezTo>
                  <a:cubicBezTo>
                    <a:pt x="810" y="17"/>
                    <a:pt x="811" y="17"/>
                    <a:pt x="812" y="17"/>
                  </a:cubicBezTo>
                  <a:cubicBezTo>
                    <a:pt x="813" y="17"/>
                    <a:pt x="811" y="17"/>
                    <a:pt x="814" y="16"/>
                  </a:cubicBezTo>
                  <a:cubicBezTo>
                    <a:pt x="817" y="15"/>
                    <a:pt x="816" y="16"/>
                    <a:pt x="819" y="15"/>
                  </a:cubicBezTo>
                  <a:cubicBezTo>
                    <a:pt x="821" y="13"/>
                    <a:pt x="821" y="14"/>
                    <a:pt x="822" y="13"/>
                  </a:cubicBezTo>
                  <a:cubicBezTo>
                    <a:pt x="823" y="12"/>
                    <a:pt x="823" y="12"/>
                    <a:pt x="825" y="11"/>
                  </a:cubicBezTo>
                  <a:cubicBezTo>
                    <a:pt x="826" y="10"/>
                    <a:pt x="826" y="10"/>
                    <a:pt x="827" y="11"/>
                  </a:cubicBezTo>
                  <a:cubicBezTo>
                    <a:pt x="828" y="12"/>
                    <a:pt x="827" y="13"/>
                    <a:pt x="828" y="13"/>
                  </a:cubicBezTo>
                  <a:cubicBezTo>
                    <a:pt x="830" y="12"/>
                    <a:pt x="830" y="13"/>
                    <a:pt x="831" y="12"/>
                  </a:cubicBezTo>
                  <a:cubicBezTo>
                    <a:pt x="833" y="12"/>
                    <a:pt x="832" y="11"/>
                    <a:pt x="833" y="12"/>
                  </a:cubicBezTo>
                  <a:cubicBezTo>
                    <a:pt x="835" y="13"/>
                    <a:pt x="834" y="14"/>
                    <a:pt x="836" y="13"/>
                  </a:cubicBezTo>
                  <a:cubicBezTo>
                    <a:pt x="837" y="13"/>
                    <a:pt x="836" y="13"/>
                    <a:pt x="838" y="13"/>
                  </a:cubicBezTo>
                  <a:cubicBezTo>
                    <a:pt x="840" y="12"/>
                    <a:pt x="839" y="12"/>
                    <a:pt x="842" y="11"/>
                  </a:cubicBezTo>
                  <a:cubicBezTo>
                    <a:pt x="845" y="10"/>
                    <a:pt x="846" y="10"/>
                    <a:pt x="846" y="11"/>
                  </a:cubicBezTo>
                  <a:cubicBezTo>
                    <a:pt x="846" y="11"/>
                    <a:pt x="846" y="11"/>
                    <a:pt x="846" y="12"/>
                  </a:cubicBezTo>
                  <a:cubicBezTo>
                    <a:pt x="847" y="12"/>
                    <a:pt x="846" y="13"/>
                    <a:pt x="846" y="13"/>
                  </a:cubicBezTo>
                  <a:cubicBezTo>
                    <a:pt x="846" y="13"/>
                    <a:pt x="846" y="13"/>
                    <a:pt x="846" y="14"/>
                  </a:cubicBezTo>
                  <a:cubicBezTo>
                    <a:pt x="846" y="14"/>
                    <a:pt x="845" y="15"/>
                    <a:pt x="845" y="16"/>
                  </a:cubicBezTo>
                  <a:cubicBezTo>
                    <a:pt x="846" y="16"/>
                    <a:pt x="845" y="16"/>
                    <a:pt x="846" y="16"/>
                  </a:cubicBezTo>
                  <a:cubicBezTo>
                    <a:pt x="847" y="16"/>
                    <a:pt x="848" y="17"/>
                    <a:pt x="848" y="18"/>
                  </a:cubicBezTo>
                  <a:cubicBezTo>
                    <a:pt x="847" y="18"/>
                    <a:pt x="847" y="19"/>
                    <a:pt x="846" y="19"/>
                  </a:cubicBezTo>
                  <a:cubicBezTo>
                    <a:pt x="845" y="19"/>
                    <a:pt x="844" y="20"/>
                    <a:pt x="843" y="20"/>
                  </a:cubicBezTo>
                  <a:cubicBezTo>
                    <a:pt x="843" y="20"/>
                    <a:pt x="842" y="21"/>
                    <a:pt x="842" y="21"/>
                  </a:cubicBezTo>
                  <a:cubicBezTo>
                    <a:pt x="841" y="21"/>
                    <a:pt x="841" y="21"/>
                    <a:pt x="840" y="21"/>
                  </a:cubicBezTo>
                  <a:cubicBezTo>
                    <a:pt x="840" y="21"/>
                    <a:pt x="839" y="21"/>
                    <a:pt x="839" y="21"/>
                  </a:cubicBezTo>
                  <a:cubicBezTo>
                    <a:pt x="838" y="21"/>
                    <a:pt x="837" y="21"/>
                    <a:pt x="837" y="21"/>
                  </a:cubicBezTo>
                  <a:cubicBezTo>
                    <a:pt x="837" y="21"/>
                    <a:pt x="836" y="21"/>
                    <a:pt x="836" y="22"/>
                  </a:cubicBezTo>
                  <a:cubicBezTo>
                    <a:pt x="836" y="22"/>
                    <a:pt x="836" y="23"/>
                    <a:pt x="836" y="23"/>
                  </a:cubicBezTo>
                  <a:cubicBezTo>
                    <a:pt x="837" y="23"/>
                    <a:pt x="837" y="23"/>
                    <a:pt x="837" y="23"/>
                  </a:cubicBezTo>
                  <a:cubicBezTo>
                    <a:pt x="837" y="23"/>
                    <a:pt x="837" y="24"/>
                    <a:pt x="838" y="24"/>
                  </a:cubicBezTo>
                  <a:cubicBezTo>
                    <a:pt x="838" y="25"/>
                    <a:pt x="838" y="25"/>
                    <a:pt x="838" y="25"/>
                  </a:cubicBezTo>
                  <a:cubicBezTo>
                    <a:pt x="838" y="26"/>
                    <a:pt x="838" y="25"/>
                    <a:pt x="838" y="26"/>
                  </a:cubicBezTo>
                  <a:cubicBezTo>
                    <a:pt x="837" y="27"/>
                    <a:pt x="838" y="27"/>
                    <a:pt x="837" y="28"/>
                  </a:cubicBezTo>
                  <a:cubicBezTo>
                    <a:pt x="837" y="28"/>
                    <a:pt x="837" y="28"/>
                    <a:pt x="837" y="28"/>
                  </a:cubicBezTo>
                  <a:cubicBezTo>
                    <a:pt x="837" y="29"/>
                    <a:pt x="837" y="29"/>
                    <a:pt x="837" y="30"/>
                  </a:cubicBezTo>
                  <a:cubicBezTo>
                    <a:pt x="837" y="30"/>
                    <a:pt x="836" y="31"/>
                    <a:pt x="836" y="31"/>
                  </a:cubicBezTo>
                  <a:cubicBezTo>
                    <a:pt x="835" y="31"/>
                    <a:pt x="835" y="31"/>
                    <a:pt x="834" y="31"/>
                  </a:cubicBezTo>
                  <a:cubicBezTo>
                    <a:pt x="834" y="32"/>
                    <a:pt x="833" y="32"/>
                    <a:pt x="832" y="32"/>
                  </a:cubicBezTo>
                  <a:cubicBezTo>
                    <a:pt x="832" y="33"/>
                    <a:pt x="831" y="32"/>
                    <a:pt x="831" y="33"/>
                  </a:cubicBezTo>
                  <a:cubicBezTo>
                    <a:pt x="830" y="34"/>
                    <a:pt x="829" y="35"/>
                    <a:pt x="829" y="35"/>
                  </a:cubicBezTo>
                  <a:cubicBezTo>
                    <a:pt x="828" y="35"/>
                    <a:pt x="828" y="35"/>
                    <a:pt x="827" y="36"/>
                  </a:cubicBezTo>
                  <a:cubicBezTo>
                    <a:pt x="827" y="36"/>
                    <a:pt x="826" y="37"/>
                    <a:pt x="825" y="37"/>
                  </a:cubicBezTo>
                  <a:cubicBezTo>
                    <a:pt x="824" y="37"/>
                    <a:pt x="824" y="37"/>
                    <a:pt x="824" y="37"/>
                  </a:cubicBezTo>
                  <a:cubicBezTo>
                    <a:pt x="823" y="37"/>
                    <a:pt x="823" y="38"/>
                    <a:pt x="823" y="38"/>
                  </a:cubicBezTo>
                  <a:cubicBezTo>
                    <a:pt x="822" y="39"/>
                    <a:pt x="822" y="38"/>
                    <a:pt x="823" y="39"/>
                  </a:cubicBezTo>
                  <a:cubicBezTo>
                    <a:pt x="823" y="40"/>
                    <a:pt x="824" y="39"/>
                    <a:pt x="824" y="39"/>
                  </a:cubicBezTo>
                  <a:cubicBezTo>
                    <a:pt x="824" y="40"/>
                    <a:pt x="824" y="40"/>
                    <a:pt x="825" y="40"/>
                  </a:cubicBezTo>
                  <a:cubicBezTo>
                    <a:pt x="825" y="41"/>
                    <a:pt x="826" y="42"/>
                    <a:pt x="827" y="42"/>
                  </a:cubicBezTo>
                  <a:cubicBezTo>
                    <a:pt x="827" y="41"/>
                    <a:pt x="827" y="41"/>
                    <a:pt x="828" y="41"/>
                  </a:cubicBezTo>
                  <a:cubicBezTo>
                    <a:pt x="829" y="41"/>
                    <a:pt x="829" y="41"/>
                    <a:pt x="829" y="41"/>
                  </a:cubicBezTo>
                  <a:cubicBezTo>
                    <a:pt x="830" y="42"/>
                    <a:pt x="830" y="42"/>
                    <a:pt x="831" y="42"/>
                  </a:cubicBezTo>
                  <a:cubicBezTo>
                    <a:pt x="831" y="41"/>
                    <a:pt x="832" y="41"/>
                    <a:pt x="832" y="41"/>
                  </a:cubicBezTo>
                  <a:cubicBezTo>
                    <a:pt x="833" y="42"/>
                    <a:pt x="833" y="43"/>
                    <a:pt x="834" y="42"/>
                  </a:cubicBezTo>
                  <a:cubicBezTo>
                    <a:pt x="834" y="42"/>
                    <a:pt x="835" y="42"/>
                    <a:pt x="835" y="43"/>
                  </a:cubicBezTo>
                  <a:cubicBezTo>
                    <a:pt x="834" y="43"/>
                    <a:pt x="834" y="43"/>
                    <a:pt x="834" y="44"/>
                  </a:cubicBezTo>
                  <a:cubicBezTo>
                    <a:pt x="834" y="45"/>
                    <a:pt x="834" y="45"/>
                    <a:pt x="834" y="45"/>
                  </a:cubicBezTo>
                  <a:cubicBezTo>
                    <a:pt x="834" y="46"/>
                    <a:pt x="833" y="46"/>
                    <a:pt x="833" y="47"/>
                  </a:cubicBezTo>
                  <a:cubicBezTo>
                    <a:pt x="833" y="47"/>
                    <a:pt x="834" y="48"/>
                    <a:pt x="833" y="49"/>
                  </a:cubicBezTo>
                  <a:cubicBezTo>
                    <a:pt x="833" y="49"/>
                    <a:pt x="833" y="49"/>
                    <a:pt x="833" y="50"/>
                  </a:cubicBezTo>
                  <a:cubicBezTo>
                    <a:pt x="833" y="50"/>
                    <a:pt x="833" y="50"/>
                    <a:pt x="833" y="50"/>
                  </a:cubicBezTo>
                  <a:cubicBezTo>
                    <a:pt x="832" y="51"/>
                    <a:pt x="831" y="51"/>
                    <a:pt x="831" y="52"/>
                  </a:cubicBezTo>
                  <a:cubicBezTo>
                    <a:pt x="832" y="52"/>
                    <a:pt x="832" y="52"/>
                    <a:pt x="832" y="53"/>
                  </a:cubicBezTo>
                  <a:cubicBezTo>
                    <a:pt x="832" y="54"/>
                    <a:pt x="832" y="55"/>
                    <a:pt x="832" y="55"/>
                  </a:cubicBezTo>
                  <a:cubicBezTo>
                    <a:pt x="831" y="56"/>
                    <a:pt x="830" y="57"/>
                    <a:pt x="830" y="57"/>
                  </a:cubicBezTo>
                  <a:cubicBezTo>
                    <a:pt x="830" y="58"/>
                    <a:pt x="830" y="58"/>
                    <a:pt x="830" y="58"/>
                  </a:cubicBezTo>
                  <a:cubicBezTo>
                    <a:pt x="831" y="59"/>
                    <a:pt x="832" y="59"/>
                    <a:pt x="831" y="60"/>
                  </a:cubicBezTo>
                  <a:cubicBezTo>
                    <a:pt x="831" y="61"/>
                    <a:pt x="831" y="61"/>
                    <a:pt x="831" y="62"/>
                  </a:cubicBezTo>
                  <a:cubicBezTo>
                    <a:pt x="830" y="63"/>
                    <a:pt x="830" y="63"/>
                    <a:pt x="830" y="64"/>
                  </a:cubicBezTo>
                  <a:cubicBezTo>
                    <a:pt x="830" y="65"/>
                    <a:pt x="829" y="66"/>
                    <a:pt x="829" y="66"/>
                  </a:cubicBezTo>
                  <a:cubicBezTo>
                    <a:pt x="829" y="67"/>
                    <a:pt x="829" y="68"/>
                    <a:pt x="829" y="69"/>
                  </a:cubicBezTo>
                  <a:cubicBezTo>
                    <a:pt x="829" y="70"/>
                    <a:pt x="829" y="70"/>
                    <a:pt x="828" y="71"/>
                  </a:cubicBezTo>
                  <a:cubicBezTo>
                    <a:pt x="828" y="72"/>
                    <a:pt x="827" y="72"/>
                    <a:pt x="827" y="73"/>
                  </a:cubicBezTo>
                  <a:cubicBezTo>
                    <a:pt x="827" y="74"/>
                    <a:pt x="827" y="74"/>
                    <a:pt x="828" y="74"/>
                  </a:cubicBezTo>
                  <a:cubicBezTo>
                    <a:pt x="828" y="74"/>
                    <a:pt x="828" y="75"/>
                    <a:pt x="827" y="75"/>
                  </a:cubicBezTo>
                  <a:cubicBezTo>
                    <a:pt x="827" y="76"/>
                    <a:pt x="827" y="76"/>
                    <a:pt x="827" y="76"/>
                  </a:cubicBezTo>
                  <a:cubicBezTo>
                    <a:pt x="828" y="76"/>
                    <a:pt x="828" y="78"/>
                    <a:pt x="828" y="79"/>
                  </a:cubicBezTo>
                  <a:cubicBezTo>
                    <a:pt x="828" y="79"/>
                    <a:pt x="828" y="80"/>
                    <a:pt x="828" y="81"/>
                  </a:cubicBezTo>
                  <a:cubicBezTo>
                    <a:pt x="827" y="82"/>
                    <a:pt x="827" y="84"/>
                    <a:pt x="827" y="84"/>
                  </a:cubicBezTo>
                  <a:cubicBezTo>
                    <a:pt x="828" y="84"/>
                    <a:pt x="828" y="85"/>
                    <a:pt x="829" y="85"/>
                  </a:cubicBezTo>
                  <a:cubicBezTo>
                    <a:pt x="829" y="86"/>
                    <a:pt x="830" y="86"/>
                    <a:pt x="830" y="87"/>
                  </a:cubicBezTo>
                  <a:cubicBezTo>
                    <a:pt x="831" y="87"/>
                    <a:pt x="832" y="88"/>
                    <a:pt x="832" y="89"/>
                  </a:cubicBezTo>
                  <a:cubicBezTo>
                    <a:pt x="832" y="89"/>
                    <a:pt x="832" y="90"/>
                    <a:pt x="832" y="91"/>
                  </a:cubicBezTo>
                  <a:cubicBezTo>
                    <a:pt x="832" y="91"/>
                    <a:pt x="832" y="95"/>
                    <a:pt x="832" y="96"/>
                  </a:cubicBezTo>
                  <a:cubicBezTo>
                    <a:pt x="832" y="96"/>
                    <a:pt x="832" y="97"/>
                    <a:pt x="832" y="97"/>
                  </a:cubicBezTo>
                  <a:cubicBezTo>
                    <a:pt x="833" y="98"/>
                    <a:pt x="833" y="99"/>
                    <a:pt x="833" y="99"/>
                  </a:cubicBezTo>
                  <a:cubicBezTo>
                    <a:pt x="833" y="100"/>
                    <a:pt x="833" y="100"/>
                    <a:pt x="832" y="100"/>
                  </a:cubicBezTo>
                  <a:cubicBezTo>
                    <a:pt x="831" y="100"/>
                    <a:pt x="832" y="100"/>
                    <a:pt x="831" y="101"/>
                  </a:cubicBezTo>
                  <a:cubicBezTo>
                    <a:pt x="831" y="102"/>
                    <a:pt x="831" y="103"/>
                    <a:pt x="831" y="103"/>
                  </a:cubicBezTo>
                  <a:cubicBezTo>
                    <a:pt x="830" y="103"/>
                    <a:pt x="829" y="103"/>
                    <a:pt x="830" y="104"/>
                  </a:cubicBezTo>
                  <a:cubicBezTo>
                    <a:pt x="830" y="104"/>
                    <a:pt x="831" y="104"/>
                    <a:pt x="831" y="104"/>
                  </a:cubicBezTo>
                  <a:cubicBezTo>
                    <a:pt x="830" y="105"/>
                    <a:pt x="830" y="105"/>
                    <a:pt x="830" y="106"/>
                  </a:cubicBezTo>
                  <a:cubicBezTo>
                    <a:pt x="830" y="107"/>
                    <a:pt x="830" y="108"/>
                    <a:pt x="830" y="109"/>
                  </a:cubicBezTo>
                  <a:cubicBezTo>
                    <a:pt x="830" y="110"/>
                    <a:pt x="830" y="110"/>
                    <a:pt x="831" y="111"/>
                  </a:cubicBezTo>
                  <a:cubicBezTo>
                    <a:pt x="831" y="111"/>
                    <a:pt x="831" y="112"/>
                    <a:pt x="832" y="112"/>
                  </a:cubicBezTo>
                  <a:cubicBezTo>
                    <a:pt x="832" y="112"/>
                    <a:pt x="832" y="111"/>
                    <a:pt x="833" y="112"/>
                  </a:cubicBezTo>
                  <a:cubicBezTo>
                    <a:pt x="833" y="112"/>
                    <a:pt x="834" y="113"/>
                    <a:pt x="835" y="114"/>
                  </a:cubicBezTo>
                  <a:cubicBezTo>
                    <a:pt x="835" y="114"/>
                    <a:pt x="835" y="114"/>
                    <a:pt x="836" y="114"/>
                  </a:cubicBezTo>
                  <a:cubicBezTo>
                    <a:pt x="837" y="114"/>
                    <a:pt x="838" y="114"/>
                    <a:pt x="838" y="114"/>
                  </a:cubicBezTo>
                  <a:cubicBezTo>
                    <a:pt x="837" y="115"/>
                    <a:pt x="837" y="115"/>
                    <a:pt x="836" y="116"/>
                  </a:cubicBezTo>
                  <a:cubicBezTo>
                    <a:pt x="836" y="116"/>
                    <a:pt x="836" y="117"/>
                    <a:pt x="835" y="118"/>
                  </a:cubicBezTo>
                  <a:cubicBezTo>
                    <a:pt x="835" y="118"/>
                    <a:pt x="835" y="120"/>
                    <a:pt x="835" y="120"/>
                  </a:cubicBezTo>
                  <a:cubicBezTo>
                    <a:pt x="834" y="120"/>
                    <a:pt x="833" y="122"/>
                    <a:pt x="833" y="122"/>
                  </a:cubicBezTo>
                  <a:cubicBezTo>
                    <a:pt x="832" y="122"/>
                    <a:pt x="831" y="124"/>
                    <a:pt x="831" y="125"/>
                  </a:cubicBezTo>
                  <a:cubicBezTo>
                    <a:pt x="830" y="126"/>
                    <a:pt x="830" y="128"/>
                    <a:pt x="830" y="129"/>
                  </a:cubicBezTo>
                  <a:cubicBezTo>
                    <a:pt x="830" y="129"/>
                    <a:pt x="830" y="130"/>
                    <a:pt x="830" y="131"/>
                  </a:cubicBezTo>
                  <a:cubicBezTo>
                    <a:pt x="830" y="131"/>
                    <a:pt x="830" y="131"/>
                    <a:pt x="829" y="131"/>
                  </a:cubicBezTo>
                  <a:cubicBezTo>
                    <a:pt x="828" y="131"/>
                    <a:pt x="827" y="132"/>
                    <a:pt x="827" y="132"/>
                  </a:cubicBezTo>
                  <a:cubicBezTo>
                    <a:pt x="827" y="133"/>
                    <a:pt x="827" y="132"/>
                    <a:pt x="827" y="133"/>
                  </a:cubicBezTo>
                  <a:cubicBezTo>
                    <a:pt x="827" y="135"/>
                    <a:pt x="828" y="135"/>
                    <a:pt x="828" y="136"/>
                  </a:cubicBezTo>
                  <a:cubicBezTo>
                    <a:pt x="828" y="136"/>
                    <a:pt x="828" y="138"/>
                    <a:pt x="828" y="139"/>
                  </a:cubicBezTo>
                  <a:cubicBezTo>
                    <a:pt x="828" y="140"/>
                    <a:pt x="828" y="140"/>
                    <a:pt x="828" y="141"/>
                  </a:cubicBezTo>
                  <a:cubicBezTo>
                    <a:pt x="828" y="142"/>
                    <a:pt x="828" y="142"/>
                    <a:pt x="829" y="143"/>
                  </a:cubicBezTo>
                  <a:cubicBezTo>
                    <a:pt x="829" y="143"/>
                    <a:pt x="829" y="143"/>
                    <a:pt x="830" y="144"/>
                  </a:cubicBezTo>
                  <a:cubicBezTo>
                    <a:pt x="830" y="144"/>
                    <a:pt x="830" y="144"/>
                    <a:pt x="830" y="144"/>
                  </a:cubicBezTo>
                  <a:cubicBezTo>
                    <a:pt x="829" y="144"/>
                    <a:pt x="829" y="144"/>
                    <a:pt x="828" y="145"/>
                  </a:cubicBezTo>
                  <a:cubicBezTo>
                    <a:pt x="828" y="145"/>
                    <a:pt x="828" y="146"/>
                    <a:pt x="828" y="146"/>
                  </a:cubicBezTo>
                  <a:cubicBezTo>
                    <a:pt x="827" y="146"/>
                    <a:pt x="826" y="146"/>
                    <a:pt x="826" y="147"/>
                  </a:cubicBezTo>
                  <a:cubicBezTo>
                    <a:pt x="826" y="148"/>
                    <a:pt x="826" y="148"/>
                    <a:pt x="827" y="148"/>
                  </a:cubicBezTo>
                  <a:cubicBezTo>
                    <a:pt x="827" y="148"/>
                    <a:pt x="828" y="148"/>
                    <a:pt x="828" y="148"/>
                  </a:cubicBezTo>
                  <a:cubicBezTo>
                    <a:pt x="828" y="149"/>
                    <a:pt x="828" y="149"/>
                    <a:pt x="827" y="149"/>
                  </a:cubicBezTo>
                  <a:cubicBezTo>
                    <a:pt x="827" y="150"/>
                    <a:pt x="825" y="150"/>
                    <a:pt x="826" y="150"/>
                  </a:cubicBezTo>
                  <a:cubicBezTo>
                    <a:pt x="827" y="151"/>
                    <a:pt x="827" y="151"/>
                    <a:pt x="827" y="151"/>
                  </a:cubicBezTo>
                  <a:cubicBezTo>
                    <a:pt x="826" y="151"/>
                    <a:pt x="826" y="150"/>
                    <a:pt x="825" y="151"/>
                  </a:cubicBezTo>
                  <a:cubicBezTo>
                    <a:pt x="825" y="152"/>
                    <a:pt x="824" y="152"/>
                    <a:pt x="825" y="153"/>
                  </a:cubicBezTo>
                  <a:cubicBezTo>
                    <a:pt x="825" y="153"/>
                    <a:pt x="825" y="153"/>
                    <a:pt x="825" y="153"/>
                  </a:cubicBezTo>
                  <a:cubicBezTo>
                    <a:pt x="825" y="154"/>
                    <a:pt x="825" y="153"/>
                    <a:pt x="824" y="153"/>
                  </a:cubicBezTo>
                  <a:cubicBezTo>
                    <a:pt x="824" y="154"/>
                    <a:pt x="823" y="154"/>
                    <a:pt x="823" y="154"/>
                  </a:cubicBezTo>
                  <a:cubicBezTo>
                    <a:pt x="823" y="155"/>
                    <a:pt x="822" y="155"/>
                    <a:pt x="822" y="155"/>
                  </a:cubicBezTo>
                  <a:cubicBezTo>
                    <a:pt x="822" y="156"/>
                    <a:pt x="822" y="156"/>
                    <a:pt x="821" y="156"/>
                  </a:cubicBezTo>
                  <a:cubicBezTo>
                    <a:pt x="821" y="156"/>
                    <a:pt x="821" y="156"/>
                    <a:pt x="820" y="157"/>
                  </a:cubicBezTo>
                  <a:cubicBezTo>
                    <a:pt x="820" y="157"/>
                    <a:pt x="820" y="157"/>
                    <a:pt x="819" y="157"/>
                  </a:cubicBezTo>
                  <a:cubicBezTo>
                    <a:pt x="819" y="157"/>
                    <a:pt x="818" y="158"/>
                    <a:pt x="818" y="158"/>
                  </a:cubicBezTo>
                  <a:cubicBezTo>
                    <a:pt x="818" y="158"/>
                    <a:pt x="817" y="158"/>
                    <a:pt x="816" y="159"/>
                  </a:cubicBezTo>
                  <a:cubicBezTo>
                    <a:pt x="816" y="159"/>
                    <a:pt x="816" y="160"/>
                    <a:pt x="816" y="160"/>
                  </a:cubicBezTo>
                  <a:cubicBezTo>
                    <a:pt x="815" y="160"/>
                    <a:pt x="814" y="161"/>
                    <a:pt x="813" y="161"/>
                  </a:cubicBezTo>
                  <a:cubicBezTo>
                    <a:pt x="813" y="161"/>
                    <a:pt x="813" y="161"/>
                    <a:pt x="812" y="162"/>
                  </a:cubicBezTo>
                  <a:cubicBezTo>
                    <a:pt x="812" y="162"/>
                    <a:pt x="812" y="162"/>
                    <a:pt x="811" y="163"/>
                  </a:cubicBezTo>
                  <a:cubicBezTo>
                    <a:pt x="810" y="163"/>
                    <a:pt x="810" y="162"/>
                    <a:pt x="809" y="163"/>
                  </a:cubicBezTo>
                  <a:cubicBezTo>
                    <a:pt x="809" y="163"/>
                    <a:pt x="808" y="163"/>
                    <a:pt x="808" y="163"/>
                  </a:cubicBezTo>
                  <a:cubicBezTo>
                    <a:pt x="807" y="164"/>
                    <a:pt x="807" y="165"/>
                    <a:pt x="807" y="165"/>
                  </a:cubicBezTo>
                  <a:cubicBezTo>
                    <a:pt x="807" y="166"/>
                    <a:pt x="806" y="172"/>
                    <a:pt x="806" y="173"/>
                  </a:cubicBezTo>
                  <a:cubicBezTo>
                    <a:pt x="805" y="174"/>
                    <a:pt x="805" y="175"/>
                    <a:pt x="804" y="175"/>
                  </a:cubicBezTo>
                  <a:cubicBezTo>
                    <a:pt x="804" y="176"/>
                    <a:pt x="802" y="177"/>
                    <a:pt x="801" y="177"/>
                  </a:cubicBezTo>
                  <a:cubicBezTo>
                    <a:pt x="801" y="178"/>
                    <a:pt x="798" y="176"/>
                    <a:pt x="798" y="176"/>
                  </a:cubicBezTo>
                  <a:cubicBezTo>
                    <a:pt x="798" y="176"/>
                    <a:pt x="797" y="176"/>
                    <a:pt x="797" y="177"/>
                  </a:cubicBezTo>
                  <a:cubicBezTo>
                    <a:pt x="797" y="177"/>
                    <a:pt x="797" y="178"/>
                    <a:pt x="796" y="179"/>
                  </a:cubicBezTo>
                  <a:cubicBezTo>
                    <a:pt x="796" y="179"/>
                    <a:pt x="795" y="180"/>
                    <a:pt x="795" y="180"/>
                  </a:cubicBezTo>
                  <a:cubicBezTo>
                    <a:pt x="795" y="181"/>
                    <a:pt x="795" y="181"/>
                    <a:pt x="795" y="181"/>
                  </a:cubicBezTo>
                  <a:cubicBezTo>
                    <a:pt x="794" y="181"/>
                    <a:pt x="794" y="181"/>
                    <a:pt x="794" y="182"/>
                  </a:cubicBezTo>
                  <a:cubicBezTo>
                    <a:pt x="793" y="183"/>
                    <a:pt x="793" y="183"/>
                    <a:pt x="792" y="183"/>
                  </a:cubicBezTo>
                  <a:cubicBezTo>
                    <a:pt x="792" y="183"/>
                    <a:pt x="792" y="183"/>
                    <a:pt x="792" y="184"/>
                  </a:cubicBezTo>
                  <a:cubicBezTo>
                    <a:pt x="792" y="184"/>
                    <a:pt x="792" y="186"/>
                    <a:pt x="792" y="186"/>
                  </a:cubicBezTo>
                  <a:cubicBezTo>
                    <a:pt x="792" y="186"/>
                    <a:pt x="793" y="187"/>
                    <a:pt x="793" y="187"/>
                  </a:cubicBezTo>
                  <a:cubicBezTo>
                    <a:pt x="792" y="188"/>
                    <a:pt x="792" y="189"/>
                    <a:pt x="792" y="189"/>
                  </a:cubicBezTo>
                  <a:cubicBezTo>
                    <a:pt x="792" y="189"/>
                    <a:pt x="792" y="191"/>
                    <a:pt x="792" y="191"/>
                  </a:cubicBezTo>
                  <a:cubicBezTo>
                    <a:pt x="792" y="192"/>
                    <a:pt x="791" y="193"/>
                    <a:pt x="791" y="193"/>
                  </a:cubicBezTo>
                  <a:cubicBezTo>
                    <a:pt x="791" y="193"/>
                    <a:pt x="792" y="196"/>
                    <a:pt x="792" y="196"/>
                  </a:cubicBezTo>
                  <a:cubicBezTo>
                    <a:pt x="792" y="196"/>
                    <a:pt x="793" y="197"/>
                    <a:pt x="792" y="198"/>
                  </a:cubicBezTo>
                  <a:cubicBezTo>
                    <a:pt x="792" y="198"/>
                    <a:pt x="791" y="199"/>
                    <a:pt x="791" y="199"/>
                  </a:cubicBezTo>
                  <a:cubicBezTo>
                    <a:pt x="791" y="199"/>
                    <a:pt x="792" y="200"/>
                    <a:pt x="792" y="200"/>
                  </a:cubicBezTo>
                  <a:cubicBezTo>
                    <a:pt x="792" y="200"/>
                    <a:pt x="794" y="201"/>
                    <a:pt x="794" y="201"/>
                  </a:cubicBezTo>
                  <a:cubicBezTo>
                    <a:pt x="794" y="201"/>
                    <a:pt x="794" y="202"/>
                    <a:pt x="794" y="202"/>
                  </a:cubicBezTo>
                  <a:cubicBezTo>
                    <a:pt x="793" y="203"/>
                    <a:pt x="793" y="204"/>
                    <a:pt x="794" y="205"/>
                  </a:cubicBezTo>
                  <a:cubicBezTo>
                    <a:pt x="794" y="205"/>
                    <a:pt x="795" y="205"/>
                    <a:pt x="795" y="205"/>
                  </a:cubicBezTo>
                  <a:cubicBezTo>
                    <a:pt x="795" y="205"/>
                    <a:pt x="795" y="205"/>
                    <a:pt x="795" y="207"/>
                  </a:cubicBezTo>
                  <a:cubicBezTo>
                    <a:pt x="795" y="208"/>
                    <a:pt x="795" y="208"/>
                    <a:pt x="795" y="209"/>
                  </a:cubicBezTo>
                  <a:cubicBezTo>
                    <a:pt x="795" y="210"/>
                    <a:pt x="797" y="214"/>
                    <a:pt x="798" y="215"/>
                  </a:cubicBezTo>
                  <a:cubicBezTo>
                    <a:pt x="798" y="216"/>
                    <a:pt x="800" y="218"/>
                    <a:pt x="800" y="218"/>
                  </a:cubicBezTo>
                  <a:cubicBezTo>
                    <a:pt x="800" y="219"/>
                    <a:pt x="802" y="221"/>
                    <a:pt x="802" y="222"/>
                  </a:cubicBezTo>
                  <a:cubicBezTo>
                    <a:pt x="802" y="222"/>
                    <a:pt x="803" y="227"/>
                    <a:pt x="803" y="227"/>
                  </a:cubicBezTo>
                  <a:cubicBezTo>
                    <a:pt x="805" y="233"/>
                    <a:pt x="805" y="233"/>
                    <a:pt x="805" y="233"/>
                  </a:cubicBezTo>
                  <a:cubicBezTo>
                    <a:pt x="805" y="233"/>
                    <a:pt x="805" y="234"/>
                    <a:pt x="806" y="234"/>
                  </a:cubicBezTo>
                  <a:cubicBezTo>
                    <a:pt x="806" y="235"/>
                    <a:pt x="807" y="235"/>
                    <a:pt x="807" y="235"/>
                  </a:cubicBezTo>
                  <a:cubicBezTo>
                    <a:pt x="807" y="236"/>
                    <a:pt x="807" y="236"/>
                    <a:pt x="808" y="236"/>
                  </a:cubicBezTo>
                  <a:cubicBezTo>
                    <a:pt x="809" y="236"/>
                    <a:pt x="809" y="236"/>
                    <a:pt x="809" y="236"/>
                  </a:cubicBezTo>
                  <a:cubicBezTo>
                    <a:pt x="810" y="236"/>
                    <a:pt x="820" y="241"/>
                    <a:pt x="820" y="241"/>
                  </a:cubicBezTo>
                  <a:cubicBezTo>
                    <a:pt x="820" y="241"/>
                    <a:pt x="822" y="241"/>
                    <a:pt x="821" y="242"/>
                  </a:cubicBezTo>
                  <a:cubicBezTo>
                    <a:pt x="820" y="242"/>
                    <a:pt x="819" y="242"/>
                    <a:pt x="820" y="243"/>
                  </a:cubicBezTo>
                  <a:cubicBezTo>
                    <a:pt x="820" y="244"/>
                    <a:pt x="830" y="255"/>
                    <a:pt x="830" y="255"/>
                  </a:cubicBezTo>
                  <a:cubicBezTo>
                    <a:pt x="830" y="255"/>
                    <a:pt x="831" y="256"/>
                    <a:pt x="831" y="257"/>
                  </a:cubicBezTo>
                  <a:cubicBezTo>
                    <a:pt x="831" y="259"/>
                    <a:pt x="832" y="275"/>
                    <a:pt x="832" y="275"/>
                  </a:cubicBezTo>
                  <a:cubicBezTo>
                    <a:pt x="832" y="275"/>
                    <a:pt x="832" y="275"/>
                    <a:pt x="833" y="276"/>
                  </a:cubicBezTo>
                  <a:cubicBezTo>
                    <a:pt x="834" y="276"/>
                    <a:pt x="867" y="299"/>
                    <a:pt x="867" y="299"/>
                  </a:cubicBezTo>
                  <a:cubicBezTo>
                    <a:pt x="867" y="299"/>
                    <a:pt x="867" y="299"/>
                    <a:pt x="867" y="300"/>
                  </a:cubicBezTo>
                  <a:cubicBezTo>
                    <a:pt x="868" y="301"/>
                    <a:pt x="890" y="404"/>
                    <a:pt x="890" y="404"/>
                  </a:cubicBezTo>
                  <a:cubicBezTo>
                    <a:pt x="891" y="405"/>
                    <a:pt x="891" y="405"/>
                    <a:pt x="891" y="405"/>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 name="Freeform 287"/>
            <p:cNvSpPr>
              <a:spLocks/>
            </p:cNvSpPr>
            <p:nvPr/>
          </p:nvSpPr>
          <p:spPr bwMode="auto">
            <a:xfrm>
              <a:off x="9159875" y="1311275"/>
              <a:ext cx="765175" cy="768350"/>
            </a:xfrm>
            <a:custGeom>
              <a:avLst/>
              <a:gdLst>
                <a:gd name="T0" fmla="*/ 447 w 543"/>
                <a:gd name="T1" fmla="*/ 209 h 545"/>
                <a:gd name="T2" fmla="*/ 436 w 543"/>
                <a:gd name="T3" fmla="*/ 196 h 545"/>
                <a:gd name="T4" fmla="*/ 420 w 543"/>
                <a:gd name="T5" fmla="*/ 180 h 545"/>
                <a:gd name="T6" fmla="*/ 415 w 543"/>
                <a:gd name="T7" fmla="*/ 155 h 545"/>
                <a:gd name="T8" fmla="*/ 398 w 543"/>
                <a:gd name="T9" fmla="*/ 134 h 545"/>
                <a:gd name="T10" fmla="*/ 391 w 543"/>
                <a:gd name="T11" fmla="*/ 119 h 545"/>
                <a:gd name="T12" fmla="*/ 386 w 543"/>
                <a:gd name="T13" fmla="*/ 100 h 545"/>
                <a:gd name="T14" fmla="*/ 374 w 543"/>
                <a:gd name="T15" fmla="*/ 113 h 545"/>
                <a:gd name="T16" fmla="*/ 377 w 543"/>
                <a:gd name="T17" fmla="*/ 124 h 545"/>
                <a:gd name="T18" fmla="*/ 387 w 543"/>
                <a:gd name="T19" fmla="*/ 148 h 545"/>
                <a:gd name="T20" fmla="*/ 397 w 543"/>
                <a:gd name="T21" fmla="*/ 167 h 545"/>
                <a:gd name="T22" fmla="*/ 412 w 543"/>
                <a:gd name="T23" fmla="*/ 191 h 545"/>
                <a:gd name="T24" fmla="*/ 431 w 543"/>
                <a:gd name="T25" fmla="*/ 210 h 545"/>
                <a:gd name="T26" fmla="*/ 429 w 543"/>
                <a:gd name="T27" fmla="*/ 217 h 545"/>
                <a:gd name="T28" fmla="*/ 430 w 543"/>
                <a:gd name="T29" fmla="*/ 225 h 545"/>
                <a:gd name="T30" fmla="*/ 439 w 543"/>
                <a:gd name="T31" fmla="*/ 242 h 545"/>
                <a:gd name="T32" fmla="*/ 448 w 543"/>
                <a:gd name="T33" fmla="*/ 258 h 545"/>
                <a:gd name="T34" fmla="*/ 453 w 543"/>
                <a:gd name="T35" fmla="*/ 270 h 545"/>
                <a:gd name="T36" fmla="*/ 464 w 543"/>
                <a:gd name="T37" fmla="*/ 301 h 545"/>
                <a:gd name="T38" fmla="*/ 483 w 543"/>
                <a:gd name="T39" fmla="*/ 338 h 545"/>
                <a:gd name="T40" fmla="*/ 499 w 543"/>
                <a:gd name="T41" fmla="*/ 369 h 545"/>
                <a:gd name="T42" fmla="*/ 516 w 543"/>
                <a:gd name="T43" fmla="*/ 404 h 545"/>
                <a:gd name="T44" fmla="*/ 530 w 543"/>
                <a:gd name="T45" fmla="*/ 418 h 545"/>
                <a:gd name="T46" fmla="*/ 535 w 543"/>
                <a:gd name="T47" fmla="*/ 428 h 545"/>
                <a:gd name="T48" fmla="*/ 527 w 543"/>
                <a:gd name="T49" fmla="*/ 451 h 545"/>
                <a:gd name="T50" fmla="*/ 488 w 543"/>
                <a:gd name="T51" fmla="*/ 515 h 545"/>
                <a:gd name="T52" fmla="*/ 329 w 543"/>
                <a:gd name="T53" fmla="*/ 520 h 545"/>
                <a:gd name="T54" fmla="*/ 10 w 543"/>
                <a:gd name="T55" fmla="*/ 117 h 545"/>
                <a:gd name="T56" fmla="*/ 8 w 543"/>
                <a:gd name="T57" fmla="*/ 72 h 545"/>
                <a:gd name="T58" fmla="*/ 12 w 543"/>
                <a:gd name="T59" fmla="*/ 41 h 545"/>
                <a:gd name="T60" fmla="*/ 16 w 543"/>
                <a:gd name="T61" fmla="*/ 8 h 545"/>
                <a:gd name="T62" fmla="*/ 26 w 543"/>
                <a:gd name="T63" fmla="*/ 9 h 545"/>
                <a:gd name="T64" fmla="*/ 58 w 543"/>
                <a:gd name="T65" fmla="*/ 2 h 545"/>
                <a:gd name="T66" fmla="*/ 95 w 543"/>
                <a:gd name="T67" fmla="*/ 10 h 545"/>
                <a:gd name="T68" fmla="*/ 116 w 543"/>
                <a:gd name="T69" fmla="*/ 16 h 545"/>
                <a:gd name="T70" fmla="*/ 133 w 543"/>
                <a:gd name="T71" fmla="*/ 25 h 545"/>
                <a:gd name="T72" fmla="*/ 155 w 543"/>
                <a:gd name="T73" fmla="*/ 31 h 545"/>
                <a:gd name="T74" fmla="*/ 190 w 543"/>
                <a:gd name="T75" fmla="*/ 36 h 545"/>
                <a:gd name="T76" fmla="*/ 212 w 543"/>
                <a:gd name="T77" fmla="*/ 48 h 545"/>
                <a:gd name="T78" fmla="*/ 254 w 543"/>
                <a:gd name="T79" fmla="*/ 30 h 545"/>
                <a:gd name="T80" fmla="*/ 276 w 543"/>
                <a:gd name="T81" fmla="*/ 13 h 545"/>
                <a:gd name="T82" fmla="*/ 302 w 543"/>
                <a:gd name="T83" fmla="*/ 7 h 545"/>
                <a:gd name="T84" fmla="*/ 288 w 543"/>
                <a:gd name="T85" fmla="*/ 16 h 545"/>
                <a:gd name="T86" fmla="*/ 303 w 543"/>
                <a:gd name="T87" fmla="*/ 10 h 545"/>
                <a:gd name="T88" fmla="*/ 307 w 543"/>
                <a:gd name="T89" fmla="*/ 4 h 545"/>
                <a:gd name="T90" fmla="*/ 351 w 543"/>
                <a:gd name="T91" fmla="*/ 8 h 545"/>
                <a:gd name="T92" fmla="*/ 357 w 543"/>
                <a:gd name="T93" fmla="*/ 17 h 545"/>
                <a:gd name="T94" fmla="*/ 361 w 543"/>
                <a:gd name="T95" fmla="*/ 21 h 545"/>
                <a:gd name="T96" fmla="*/ 369 w 543"/>
                <a:gd name="T97" fmla="*/ 22 h 545"/>
                <a:gd name="T98" fmla="*/ 381 w 543"/>
                <a:gd name="T99" fmla="*/ 31 h 545"/>
                <a:gd name="T100" fmla="*/ 418 w 543"/>
                <a:gd name="T101" fmla="*/ 26 h 545"/>
                <a:gd name="T102" fmla="*/ 463 w 543"/>
                <a:gd name="T103" fmla="*/ 21 h 545"/>
                <a:gd name="T104" fmla="*/ 481 w 543"/>
                <a:gd name="T105" fmla="*/ 70 h 545"/>
                <a:gd name="T106" fmla="*/ 498 w 543"/>
                <a:gd name="T107" fmla="*/ 124 h 545"/>
                <a:gd name="T108" fmla="*/ 488 w 543"/>
                <a:gd name="T109" fmla="*/ 144 h 545"/>
                <a:gd name="T110" fmla="*/ 483 w 543"/>
                <a:gd name="T111" fmla="*/ 169 h 545"/>
                <a:gd name="T112" fmla="*/ 475 w 543"/>
                <a:gd name="T113" fmla="*/ 195 h 545"/>
                <a:gd name="T114" fmla="*/ 470 w 543"/>
                <a:gd name="T115" fmla="*/ 21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3" h="545">
                  <a:moveTo>
                    <a:pt x="467" y="220"/>
                  </a:moveTo>
                  <a:cubicBezTo>
                    <a:pt x="466" y="221"/>
                    <a:pt x="468" y="223"/>
                    <a:pt x="467" y="222"/>
                  </a:cubicBezTo>
                  <a:cubicBezTo>
                    <a:pt x="465" y="221"/>
                    <a:pt x="465" y="220"/>
                    <a:pt x="464" y="220"/>
                  </a:cubicBezTo>
                  <a:cubicBezTo>
                    <a:pt x="463" y="219"/>
                    <a:pt x="464" y="218"/>
                    <a:pt x="461" y="218"/>
                  </a:cubicBezTo>
                  <a:cubicBezTo>
                    <a:pt x="458" y="218"/>
                    <a:pt x="458" y="219"/>
                    <a:pt x="457" y="218"/>
                  </a:cubicBezTo>
                  <a:cubicBezTo>
                    <a:pt x="456" y="216"/>
                    <a:pt x="455" y="215"/>
                    <a:pt x="455" y="214"/>
                  </a:cubicBezTo>
                  <a:cubicBezTo>
                    <a:pt x="454" y="214"/>
                    <a:pt x="453" y="214"/>
                    <a:pt x="452" y="213"/>
                  </a:cubicBezTo>
                  <a:cubicBezTo>
                    <a:pt x="452" y="213"/>
                    <a:pt x="452" y="213"/>
                    <a:pt x="451" y="212"/>
                  </a:cubicBezTo>
                  <a:cubicBezTo>
                    <a:pt x="450" y="211"/>
                    <a:pt x="450" y="210"/>
                    <a:pt x="449" y="210"/>
                  </a:cubicBezTo>
                  <a:cubicBezTo>
                    <a:pt x="448" y="210"/>
                    <a:pt x="448" y="210"/>
                    <a:pt x="447" y="209"/>
                  </a:cubicBezTo>
                  <a:cubicBezTo>
                    <a:pt x="446" y="208"/>
                    <a:pt x="446" y="208"/>
                    <a:pt x="445" y="207"/>
                  </a:cubicBezTo>
                  <a:cubicBezTo>
                    <a:pt x="444" y="207"/>
                    <a:pt x="445" y="206"/>
                    <a:pt x="444" y="206"/>
                  </a:cubicBezTo>
                  <a:cubicBezTo>
                    <a:pt x="442" y="206"/>
                    <a:pt x="442" y="206"/>
                    <a:pt x="442" y="205"/>
                  </a:cubicBezTo>
                  <a:cubicBezTo>
                    <a:pt x="442" y="205"/>
                    <a:pt x="444" y="204"/>
                    <a:pt x="442" y="204"/>
                  </a:cubicBezTo>
                  <a:cubicBezTo>
                    <a:pt x="441" y="204"/>
                    <a:pt x="440" y="204"/>
                    <a:pt x="440" y="203"/>
                  </a:cubicBezTo>
                  <a:cubicBezTo>
                    <a:pt x="440" y="203"/>
                    <a:pt x="441" y="203"/>
                    <a:pt x="440" y="202"/>
                  </a:cubicBezTo>
                  <a:cubicBezTo>
                    <a:pt x="439" y="201"/>
                    <a:pt x="439" y="201"/>
                    <a:pt x="439" y="200"/>
                  </a:cubicBezTo>
                  <a:cubicBezTo>
                    <a:pt x="438" y="200"/>
                    <a:pt x="438" y="199"/>
                    <a:pt x="438" y="199"/>
                  </a:cubicBezTo>
                  <a:cubicBezTo>
                    <a:pt x="438" y="198"/>
                    <a:pt x="439" y="198"/>
                    <a:pt x="438" y="198"/>
                  </a:cubicBezTo>
                  <a:cubicBezTo>
                    <a:pt x="436" y="197"/>
                    <a:pt x="436" y="197"/>
                    <a:pt x="436" y="196"/>
                  </a:cubicBezTo>
                  <a:cubicBezTo>
                    <a:pt x="436" y="196"/>
                    <a:pt x="436" y="195"/>
                    <a:pt x="436" y="195"/>
                  </a:cubicBezTo>
                  <a:cubicBezTo>
                    <a:pt x="435" y="194"/>
                    <a:pt x="434" y="194"/>
                    <a:pt x="434" y="193"/>
                  </a:cubicBezTo>
                  <a:cubicBezTo>
                    <a:pt x="434" y="192"/>
                    <a:pt x="434" y="191"/>
                    <a:pt x="433" y="191"/>
                  </a:cubicBezTo>
                  <a:cubicBezTo>
                    <a:pt x="431" y="190"/>
                    <a:pt x="430" y="190"/>
                    <a:pt x="430" y="189"/>
                  </a:cubicBezTo>
                  <a:cubicBezTo>
                    <a:pt x="430" y="189"/>
                    <a:pt x="429" y="188"/>
                    <a:pt x="428" y="188"/>
                  </a:cubicBezTo>
                  <a:cubicBezTo>
                    <a:pt x="428" y="187"/>
                    <a:pt x="426" y="186"/>
                    <a:pt x="426" y="186"/>
                  </a:cubicBezTo>
                  <a:cubicBezTo>
                    <a:pt x="425" y="185"/>
                    <a:pt x="425" y="185"/>
                    <a:pt x="424" y="184"/>
                  </a:cubicBezTo>
                  <a:cubicBezTo>
                    <a:pt x="423" y="183"/>
                    <a:pt x="423" y="182"/>
                    <a:pt x="423" y="182"/>
                  </a:cubicBezTo>
                  <a:cubicBezTo>
                    <a:pt x="423" y="182"/>
                    <a:pt x="422" y="181"/>
                    <a:pt x="422" y="181"/>
                  </a:cubicBezTo>
                  <a:cubicBezTo>
                    <a:pt x="421" y="181"/>
                    <a:pt x="421" y="180"/>
                    <a:pt x="420" y="180"/>
                  </a:cubicBezTo>
                  <a:cubicBezTo>
                    <a:pt x="419" y="179"/>
                    <a:pt x="419" y="179"/>
                    <a:pt x="419" y="178"/>
                  </a:cubicBezTo>
                  <a:cubicBezTo>
                    <a:pt x="419" y="177"/>
                    <a:pt x="418" y="177"/>
                    <a:pt x="417" y="176"/>
                  </a:cubicBezTo>
                  <a:cubicBezTo>
                    <a:pt x="417" y="175"/>
                    <a:pt x="417" y="175"/>
                    <a:pt x="416" y="174"/>
                  </a:cubicBezTo>
                  <a:cubicBezTo>
                    <a:pt x="416" y="172"/>
                    <a:pt x="415" y="171"/>
                    <a:pt x="415" y="171"/>
                  </a:cubicBezTo>
                  <a:cubicBezTo>
                    <a:pt x="415" y="170"/>
                    <a:pt x="415" y="170"/>
                    <a:pt x="415" y="168"/>
                  </a:cubicBezTo>
                  <a:cubicBezTo>
                    <a:pt x="416" y="167"/>
                    <a:pt x="416" y="167"/>
                    <a:pt x="416" y="165"/>
                  </a:cubicBezTo>
                  <a:cubicBezTo>
                    <a:pt x="417" y="164"/>
                    <a:pt x="417" y="163"/>
                    <a:pt x="416" y="162"/>
                  </a:cubicBezTo>
                  <a:cubicBezTo>
                    <a:pt x="415" y="161"/>
                    <a:pt x="414" y="161"/>
                    <a:pt x="414" y="160"/>
                  </a:cubicBezTo>
                  <a:cubicBezTo>
                    <a:pt x="414" y="158"/>
                    <a:pt x="413" y="158"/>
                    <a:pt x="414" y="157"/>
                  </a:cubicBezTo>
                  <a:cubicBezTo>
                    <a:pt x="414" y="156"/>
                    <a:pt x="415" y="156"/>
                    <a:pt x="415" y="155"/>
                  </a:cubicBezTo>
                  <a:cubicBezTo>
                    <a:pt x="414" y="154"/>
                    <a:pt x="413" y="154"/>
                    <a:pt x="413" y="153"/>
                  </a:cubicBezTo>
                  <a:cubicBezTo>
                    <a:pt x="414" y="152"/>
                    <a:pt x="414" y="152"/>
                    <a:pt x="414" y="151"/>
                  </a:cubicBezTo>
                  <a:cubicBezTo>
                    <a:pt x="414" y="151"/>
                    <a:pt x="413" y="151"/>
                    <a:pt x="413" y="150"/>
                  </a:cubicBezTo>
                  <a:cubicBezTo>
                    <a:pt x="412" y="149"/>
                    <a:pt x="410" y="148"/>
                    <a:pt x="409" y="147"/>
                  </a:cubicBezTo>
                  <a:cubicBezTo>
                    <a:pt x="409" y="146"/>
                    <a:pt x="408" y="145"/>
                    <a:pt x="407" y="144"/>
                  </a:cubicBezTo>
                  <a:cubicBezTo>
                    <a:pt x="406" y="143"/>
                    <a:pt x="405" y="142"/>
                    <a:pt x="405" y="142"/>
                  </a:cubicBezTo>
                  <a:cubicBezTo>
                    <a:pt x="404" y="142"/>
                    <a:pt x="403" y="140"/>
                    <a:pt x="403" y="140"/>
                  </a:cubicBezTo>
                  <a:cubicBezTo>
                    <a:pt x="402" y="139"/>
                    <a:pt x="402" y="140"/>
                    <a:pt x="401" y="139"/>
                  </a:cubicBezTo>
                  <a:cubicBezTo>
                    <a:pt x="400" y="138"/>
                    <a:pt x="398" y="137"/>
                    <a:pt x="398" y="136"/>
                  </a:cubicBezTo>
                  <a:cubicBezTo>
                    <a:pt x="398" y="135"/>
                    <a:pt x="398" y="135"/>
                    <a:pt x="398" y="134"/>
                  </a:cubicBezTo>
                  <a:cubicBezTo>
                    <a:pt x="397" y="134"/>
                    <a:pt x="397" y="133"/>
                    <a:pt x="397" y="133"/>
                  </a:cubicBezTo>
                  <a:cubicBezTo>
                    <a:pt x="397" y="132"/>
                    <a:pt x="397" y="132"/>
                    <a:pt x="397" y="131"/>
                  </a:cubicBezTo>
                  <a:cubicBezTo>
                    <a:pt x="396" y="131"/>
                    <a:pt x="396" y="130"/>
                    <a:pt x="396" y="130"/>
                  </a:cubicBezTo>
                  <a:cubicBezTo>
                    <a:pt x="397" y="129"/>
                    <a:pt x="398" y="128"/>
                    <a:pt x="396" y="128"/>
                  </a:cubicBezTo>
                  <a:cubicBezTo>
                    <a:pt x="394" y="127"/>
                    <a:pt x="395" y="127"/>
                    <a:pt x="394" y="127"/>
                  </a:cubicBezTo>
                  <a:cubicBezTo>
                    <a:pt x="393" y="126"/>
                    <a:pt x="391" y="127"/>
                    <a:pt x="391" y="126"/>
                  </a:cubicBezTo>
                  <a:cubicBezTo>
                    <a:pt x="391" y="126"/>
                    <a:pt x="392" y="126"/>
                    <a:pt x="392" y="125"/>
                  </a:cubicBezTo>
                  <a:cubicBezTo>
                    <a:pt x="393" y="124"/>
                    <a:pt x="393" y="124"/>
                    <a:pt x="392" y="123"/>
                  </a:cubicBezTo>
                  <a:cubicBezTo>
                    <a:pt x="392" y="123"/>
                    <a:pt x="392" y="122"/>
                    <a:pt x="392" y="122"/>
                  </a:cubicBezTo>
                  <a:cubicBezTo>
                    <a:pt x="392" y="121"/>
                    <a:pt x="392" y="120"/>
                    <a:pt x="391" y="119"/>
                  </a:cubicBezTo>
                  <a:cubicBezTo>
                    <a:pt x="390" y="118"/>
                    <a:pt x="390" y="118"/>
                    <a:pt x="390" y="118"/>
                  </a:cubicBezTo>
                  <a:cubicBezTo>
                    <a:pt x="389" y="117"/>
                    <a:pt x="390" y="117"/>
                    <a:pt x="390" y="116"/>
                  </a:cubicBezTo>
                  <a:cubicBezTo>
                    <a:pt x="390" y="116"/>
                    <a:pt x="390" y="115"/>
                    <a:pt x="390" y="114"/>
                  </a:cubicBezTo>
                  <a:cubicBezTo>
                    <a:pt x="390" y="113"/>
                    <a:pt x="390" y="113"/>
                    <a:pt x="391" y="112"/>
                  </a:cubicBezTo>
                  <a:cubicBezTo>
                    <a:pt x="391" y="111"/>
                    <a:pt x="391" y="111"/>
                    <a:pt x="390" y="110"/>
                  </a:cubicBezTo>
                  <a:cubicBezTo>
                    <a:pt x="390" y="110"/>
                    <a:pt x="390" y="110"/>
                    <a:pt x="389" y="108"/>
                  </a:cubicBezTo>
                  <a:cubicBezTo>
                    <a:pt x="388" y="107"/>
                    <a:pt x="389" y="107"/>
                    <a:pt x="388" y="106"/>
                  </a:cubicBezTo>
                  <a:cubicBezTo>
                    <a:pt x="387" y="105"/>
                    <a:pt x="386" y="105"/>
                    <a:pt x="386" y="104"/>
                  </a:cubicBezTo>
                  <a:cubicBezTo>
                    <a:pt x="387" y="104"/>
                    <a:pt x="388" y="103"/>
                    <a:pt x="387" y="102"/>
                  </a:cubicBezTo>
                  <a:cubicBezTo>
                    <a:pt x="387" y="101"/>
                    <a:pt x="386" y="101"/>
                    <a:pt x="386" y="100"/>
                  </a:cubicBezTo>
                  <a:cubicBezTo>
                    <a:pt x="385" y="100"/>
                    <a:pt x="385" y="100"/>
                    <a:pt x="385" y="100"/>
                  </a:cubicBezTo>
                  <a:cubicBezTo>
                    <a:pt x="384" y="99"/>
                    <a:pt x="385" y="99"/>
                    <a:pt x="385" y="98"/>
                  </a:cubicBezTo>
                  <a:cubicBezTo>
                    <a:pt x="385" y="97"/>
                    <a:pt x="384" y="98"/>
                    <a:pt x="384" y="98"/>
                  </a:cubicBezTo>
                  <a:cubicBezTo>
                    <a:pt x="383" y="98"/>
                    <a:pt x="383" y="97"/>
                    <a:pt x="382" y="97"/>
                  </a:cubicBezTo>
                  <a:cubicBezTo>
                    <a:pt x="381" y="98"/>
                    <a:pt x="380" y="98"/>
                    <a:pt x="380" y="99"/>
                  </a:cubicBezTo>
                  <a:cubicBezTo>
                    <a:pt x="379" y="100"/>
                    <a:pt x="379" y="101"/>
                    <a:pt x="380" y="102"/>
                  </a:cubicBezTo>
                  <a:cubicBezTo>
                    <a:pt x="380" y="102"/>
                    <a:pt x="383" y="102"/>
                    <a:pt x="381" y="104"/>
                  </a:cubicBezTo>
                  <a:cubicBezTo>
                    <a:pt x="380" y="105"/>
                    <a:pt x="380" y="105"/>
                    <a:pt x="379" y="106"/>
                  </a:cubicBezTo>
                  <a:cubicBezTo>
                    <a:pt x="378" y="107"/>
                    <a:pt x="377" y="108"/>
                    <a:pt x="376" y="109"/>
                  </a:cubicBezTo>
                  <a:cubicBezTo>
                    <a:pt x="375" y="111"/>
                    <a:pt x="374" y="113"/>
                    <a:pt x="374" y="113"/>
                  </a:cubicBezTo>
                  <a:cubicBezTo>
                    <a:pt x="374" y="113"/>
                    <a:pt x="374" y="114"/>
                    <a:pt x="373" y="114"/>
                  </a:cubicBezTo>
                  <a:cubicBezTo>
                    <a:pt x="373" y="114"/>
                    <a:pt x="372" y="114"/>
                    <a:pt x="372" y="115"/>
                  </a:cubicBezTo>
                  <a:cubicBezTo>
                    <a:pt x="371" y="115"/>
                    <a:pt x="371" y="116"/>
                    <a:pt x="372" y="116"/>
                  </a:cubicBezTo>
                  <a:cubicBezTo>
                    <a:pt x="373" y="116"/>
                    <a:pt x="373" y="117"/>
                    <a:pt x="373" y="116"/>
                  </a:cubicBezTo>
                  <a:cubicBezTo>
                    <a:pt x="374" y="116"/>
                    <a:pt x="374" y="115"/>
                    <a:pt x="374" y="115"/>
                  </a:cubicBezTo>
                  <a:cubicBezTo>
                    <a:pt x="374" y="115"/>
                    <a:pt x="374" y="115"/>
                    <a:pt x="374" y="116"/>
                  </a:cubicBezTo>
                  <a:cubicBezTo>
                    <a:pt x="374" y="117"/>
                    <a:pt x="374" y="118"/>
                    <a:pt x="374" y="118"/>
                  </a:cubicBezTo>
                  <a:cubicBezTo>
                    <a:pt x="373" y="118"/>
                    <a:pt x="373" y="119"/>
                    <a:pt x="373" y="120"/>
                  </a:cubicBezTo>
                  <a:cubicBezTo>
                    <a:pt x="373" y="120"/>
                    <a:pt x="374" y="120"/>
                    <a:pt x="375" y="122"/>
                  </a:cubicBezTo>
                  <a:cubicBezTo>
                    <a:pt x="376" y="123"/>
                    <a:pt x="377" y="123"/>
                    <a:pt x="377" y="124"/>
                  </a:cubicBezTo>
                  <a:cubicBezTo>
                    <a:pt x="378" y="124"/>
                    <a:pt x="378" y="124"/>
                    <a:pt x="379" y="125"/>
                  </a:cubicBezTo>
                  <a:cubicBezTo>
                    <a:pt x="380" y="127"/>
                    <a:pt x="380" y="127"/>
                    <a:pt x="381" y="128"/>
                  </a:cubicBezTo>
                  <a:cubicBezTo>
                    <a:pt x="383" y="129"/>
                    <a:pt x="384" y="129"/>
                    <a:pt x="384" y="130"/>
                  </a:cubicBezTo>
                  <a:cubicBezTo>
                    <a:pt x="385" y="131"/>
                    <a:pt x="385" y="131"/>
                    <a:pt x="385" y="132"/>
                  </a:cubicBezTo>
                  <a:cubicBezTo>
                    <a:pt x="385" y="133"/>
                    <a:pt x="386" y="133"/>
                    <a:pt x="386" y="135"/>
                  </a:cubicBezTo>
                  <a:cubicBezTo>
                    <a:pt x="386" y="136"/>
                    <a:pt x="386" y="137"/>
                    <a:pt x="386" y="138"/>
                  </a:cubicBezTo>
                  <a:cubicBezTo>
                    <a:pt x="387" y="138"/>
                    <a:pt x="387" y="138"/>
                    <a:pt x="387" y="139"/>
                  </a:cubicBezTo>
                  <a:cubicBezTo>
                    <a:pt x="388" y="141"/>
                    <a:pt x="387" y="140"/>
                    <a:pt x="388" y="141"/>
                  </a:cubicBezTo>
                  <a:cubicBezTo>
                    <a:pt x="388" y="143"/>
                    <a:pt x="389" y="144"/>
                    <a:pt x="389" y="145"/>
                  </a:cubicBezTo>
                  <a:cubicBezTo>
                    <a:pt x="388" y="146"/>
                    <a:pt x="388" y="147"/>
                    <a:pt x="387" y="148"/>
                  </a:cubicBezTo>
                  <a:cubicBezTo>
                    <a:pt x="387" y="148"/>
                    <a:pt x="387" y="148"/>
                    <a:pt x="387" y="149"/>
                  </a:cubicBezTo>
                  <a:cubicBezTo>
                    <a:pt x="388" y="150"/>
                    <a:pt x="387" y="150"/>
                    <a:pt x="387" y="151"/>
                  </a:cubicBezTo>
                  <a:cubicBezTo>
                    <a:pt x="386" y="152"/>
                    <a:pt x="386" y="152"/>
                    <a:pt x="387" y="153"/>
                  </a:cubicBezTo>
                  <a:cubicBezTo>
                    <a:pt x="388" y="154"/>
                    <a:pt x="389" y="154"/>
                    <a:pt x="389" y="155"/>
                  </a:cubicBezTo>
                  <a:cubicBezTo>
                    <a:pt x="389" y="156"/>
                    <a:pt x="389" y="156"/>
                    <a:pt x="390" y="158"/>
                  </a:cubicBezTo>
                  <a:cubicBezTo>
                    <a:pt x="390" y="159"/>
                    <a:pt x="390" y="159"/>
                    <a:pt x="391" y="160"/>
                  </a:cubicBezTo>
                  <a:cubicBezTo>
                    <a:pt x="392" y="160"/>
                    <a:pt x="392" y="160"/>
                    <a:pt x="392" y="161"/>
                  </a:cubicBezTo>
                  <a:cubicBezTo>
                    <a:pt x="392" y="162"/>
                    <a:pt x="392" y="163"/>
                    <a:pt x="393" y="163"/>
                  </a:cubicBezTo>
                  <a:cubicBezTo>
                    <a:pt x="394" y="163"/>
                    <a:pt x="396" y="163"/>
                    <a:pt x="396" y="164"/>
                  </a:cubicBezTo>
                  <a:cubicBezTo>
                    <a:pt x="396" y="165"/>
                    <a:pt x="396" y="166"/>
                    <a:pt x="397" y="167"/>
                  </a:cubicBezTo>
                  <a:cubicBezTo>
                    <a:pt x="397" y="168"/>
                    <a:pt x="398" y="170"/>
                    <a:pt x="398" y="171"/>
                  </a:cubicBezTo>
                  <a:cubicBezTo>
                    <a:pt x="399" y="173"/>
                    <a:pt x="398" y="173"/>
                    <a:pt x="399" y="174"/>
                  </a:cubicBezTo>
                  <a:cubicBezTo>
                    <a:pt x="400" y="175"/>
                    <a:pt x="401" y="175"/>
                    <a:pt x="401" y="176"/>
                  </a:cubicBezTo>
                  <a:cubicBezTo>
                    <a:pt x="402" y="176"/>
                    <a:pt x="403" y="176"/>
                    <a:pt x="403" y="178"/>
                  </a:cubicBezTo>
                  <a:cubicBezTo>
                    <a:pt x="404" y="179"/>
                    <a:pt x="405" y="180"/>
                    <a:pt x="405" y="180"/>
                  </a:cubicBezTo>
                  <a:cubicBezTo>
                    <a:pt x="406" y="180"/>
                    <a:pt x="405" y="181"/>
                    <a:pt x="406" y="182"/>
                  </a:cubicBezTo>
                  <a:cubicBezTo>
                    <a:pt x="407" y="183"/>
                    <a:pt x="408" y="184"/>
                    <a:pt x="408" y="185"/>
                  </a:cubicBezTo>
                  <a:cubicBezTo>
                    <a:pt x="409" y="186"/>
                    <a:pt x="410" y="187"/>
                    <a:pt x="410" y="187"/>
                  </a:cubicBezTo>
                  <a:cubicBezTo>
                    <a:pt x="411" y="188"/>
                    <a:pt x="410" y="188"/>
                    <a:pt x="411" y="189"/>
                  </a:cubicBezTo>
                  <a:cubicBezTo>
                    <a:pt x="411" y="190"/>
                    <a:pt x="412" y="190"/>
                    <a:pt x="412" y="191"/>
                  </a:cubicBezTo>
                  <a:cubicBezTo>
                    <a:pt x="413" y="192"/>
                    <a:pt x="413" y="193"/>
                    <a:pt x="414" y="193"/>
                  </a:cubicBezTo>
                  <a:cubicBezTo>
                    <a:pt x="415" y="194"/>
                    <a:pt x="415" y="195"/>
                    <a:pt x="416" y="196"/>
                  </a:cubicBezTo>
                  <a:cubicBezTo>
                    <a:pt x="416" y="196"/>
                    <a:pt x="414" y="197"/>
                    <a:pt x="416" y="198"/>
                  </a:cubicBezTo>
                  <a:cubicBezTo>
                    <a:pt x="417" y="199"/>
                    <a:pt x="417" y="198"/>
                    <a:pt x="418" y="199"/>
                  </a:cubicBezTo>
                  <a:cubicBezTo>
                    <a:pt x="419" y="200"/>
                    <a:pt x="420" y="200"/>
                    <a:pt x="421" y="201"/>
                  </a:cubicBezTo>
                  <a:cubicBezTo>
                    <a:pt x="421" y="202"/>
                    <a:pt x="421" y="203"/>
                    <a:pt x="422" y="204"/>
                  </a:cubicBezTo>
                  <a:cubicBezTo>
                    <a:pt x="423" y="204"/>
                    <a:pt x="424" y="204"/>
                    <a:pt x="424" y="205"/>
                  </a:cubicBezTo>
                  <a:cubicBezTo>
                    <a:pt x="425" y="206"/>
                    <a:pt x="426" y="205"/>
                    <a:pt x="427" y="206"/>
                  </a:cubicBezTo>
                  <a:cubicBezTo>
                    <a:pt x="427" y="206"/>
                    <a:pt x="429" y="208"/>
                    <a:pt x="429" y="209"/>
                  </a:cubicBezTo>
                  <a:cubicBezTo>
                    <a:pt x="430" y="209"/>
                    <a:pt x="430" y="209"/>
                    <a:pt x="431" y="210"/>
                  </a:cubicBezTo>
                  <a:cubicBezTo>
                    <a:pt x="432" y="212"/>
                    <a:pt x="432" y="212"/>
                    <a:pt x="432" y="213"/>
                  </a:cubicBezTo>
                  <a:cubicBezTo>
                    <a:pt x="432" y="213"/>
                    <a:pt x="433" y="214"/>
                    <a:pt x="433" y="214"/>
                  </a:cubicBezTo>
                  <a:cubicBezTo>
                    <a:pt x="434" y="215"/>
                    <a:pt x="434" y="216"/>
                    <a:pt x="434" y="217"/>
                  </a:cubicBezTo>
                  <a:cubicBezTo>
                    <a:pt x="434" y="218"/>
                    <a:pt x="434" y="218"/>
                    <a:pt x="435" y="218"/>
                  </a:cubicBezTo>
                  <a:cubicBezTo>
                    <a:pt x="435" y="219"/>
                    <a:pt x="437" y="220"/>
                    <a:pt x="436" y="220"/>
                  </a:cubicBezTo>
                  <a:cubicBezTo>
                    <a:pt x="435" y="221"/>
                    <a:pt x="436" y="222"/>
                    <a:pt x="435" y="221"/>
                  </a:cubicBezTo>
                  <a:cubicBezTo>
                    <a:pt x="434" y="220"/>
                    <a:pt x="433" y="219"/>
                    <a:pt x="432" y="218"/>
                  </a:cubicBezTo>
                  <a:cubicBezTo>
                    <a:pt x="432" y="217"/>
                    <a:pt x="433" y="217"/>
                    <a:pt x="432" y="217"/>
                  </a:cubicBezTo>
                  <a:cubicBezTo>
                    <a:pt x="431" y="217"/>
                    <a:pt x="431" y="216"/>
                    <a:pt x="430" y="216"/>
                  </a:cubicBezTo>
                  <a:cubicBezTo>
                    <a:pt x="429" y="216"/>
                    <a:pt x="428" y="216"/>
                    <a:pt x="429" y="217"/>
                  </a:cubicBezTo>
                  <a:cubicBezTo>
                    <a:pt x="429" y="218"/>
                    <a:pt x="430" y="218"/>
                    <a:pt x="430" y="219"/>
                  </a:cubicBezTo>
                  <a:cubicBezTo>
                    <a:pt x="430" y="220"/>
                    <a:pt x="430" y="221"/>
                    <a:pt x="431" y="221"/>
                  </a:cubicBezTo>
                  <a:cubicBezTo>
                    <a:pt x="431" y="221"/>
                    <a:pt x="432" y="219"/>
                    <a:pt x="432" y="220"/>
                  </a:cubicBezTo>
                  <a:cubicBezTo>
                    <a:pt x="433" y="221"/>
                    <a:pt x="433" y="222"/>
                    <a:pt x="432" y="222"/>
                  </a:cubicBezTo>
                  <a:cubicBezTo>
                    <a:pt x="432" y="223"/>
                    <a:pt x="431" y="223"/>
                    <a:pt x="432" y="224"/>
                  </a:cubicBezTo>
                  <a:cubicBezTo>
                    <a:pt x="433" y="224"/>
                    <a:pt x="434" y="224"/>
                    <a:pt x="434" y="225"/>
                  </a:cubicBezTo>
                  <a:cubicBezTo>
                    <a:pt x="434" y="226"/>
                    <a:pt x="434" y="226"/>
                    <a:pt x="434" y="227"/>
                  </a:cubicBezTo>
                  <a:cubicBezTo>
                    <a:pt x="435" y="227"/>
                    <a:pt x="434" y="228"/>
                    <a:pt x="433" y="227"/>
                  </a:cubicBezTo>
                  <a:cubicBezTo>
                    <a:pt x="433" y="226"/>
                    <a:pt x="433" y="226"/>
                    <a:pt x="432" y="225"/>
                  </a:cubicBezTo>
                  <a:cubicBezTo>
                    <a:pt x="431" y="225"/>
                    <a:pt x="430" y="225"/>
                    <a:pt x="430" y="225"/>
                  </a:cubicBezTo>
                  <a:cubicBezTo>
                    <a:pt x="430" y="226"/>
                    <a:pt x="430" y="226"/>
                    <a:pt x="431" y="227"/>
                  </a:cubicBezTo>
                  <a:cubicBezTo>
                    <a:pt x="432" y="228"/>
                    <a:pt x="432" y="228"/>
                    <a:pt x="432" y="229"/>
                  </a:cubicBezTo>
                  <a:cubicBezTo>
                    <a:pt x="432" y="230"/>
                    <a:pt x="433" y="230"/>
                    <a:pt x="433" y="231"/>
                  </a:cubicBezTo>
                  <a:cubicBezTo>
                    <a:pt x="432" y="232"/>
                    <a:pt x="432" y="233"/>
                    <a:pt x="433" y="233"/>
                  </a:cubicBezTo>
                  <a:cubicBezTo>
                    <a:pt x="434" y="233"/>
                    <a:pt x="434" y="233"/>
                    <a:pt x="435" y="234"/>
                  </a:cubicBezTo>
                  <a:cubicBezTo>
                    <a:pt x="435" y="235"/>
                    <a:pt x="435" y="235"/>
                    <a:pt x="436" y="235"/>
                  </a:cubicBezTo>
                  <a:cubicBezTo>
                    <a:pt x="436" y="236"/>
                    <a:pt x="436" y="236"/>
                    <a:pt x="437" y="237"/>
                  </a:cubicBezTo>
                  <a:cubicBezTo>
                    <a:pt x="437" y="239"/>
                    <a:pt x="438" y="238"/>
                    <a:pt x="438" y="239"/>
                  </a:cubicBezTo>
                  <a:cubicBezTo>
                    <a:pt x="439" y="239"/>
                    <a:pt x="439" y="240"/>
                    <a:pt x="439" y="241"/>
                  </a:cubicBezTo>
                  <a:cubicBezTo>
                    <a:pt x="439" y="242"/>
                    <a:pt x="438" y="242"/>
                    <a:pt x="439" y="242"/>
                  </a:cubicBezTo>
                  <a:cubicBezTo>
                    <a:pt x="440" y="243"/>
                    <a:pt x="440" y="243"/>
                    <a:pt x="440" y="244"/>
                  </a:cubicBezTo>
                  <a:cubicBezTo>
                    <a:pt x="441" y="245"/>
                    <a:pt x="440" y="245"/>
                    <a:pt x="442" y="246"/>
                  </a:cubicBezTo>
                  <a:cubicBezTo>
                    <a:pt x="444" y="246"/>
                    <a:pt x="444" y="246"/>
                    <a:pt x="445" y="247"/>
                  </a:cubicBezTo>
                  <a:cubicBezTo>
                    <a:pt x="446" y="247"/>
                    <a:pt x="446" y="248"/>
                    <a:pt x="446" y="248"/>
                  </a:cubicBezTo>
                  <a:cubicBezTo>
                    <a:pt x="447" y="249"/>
                    <a:pt x="447" y="250"/>
                    <a:pt x="447" y="250"/>
                  </a:cubicBezTo>
                  <a:cubicBezTo>
                    <a:pt x="446" y="251"/>
                    <a:pt x="447" y="251"/>
                    <a:pt x="447" y="251"/>
                  </a:cubicBezTo>
                  <a:cubicBezTo>
                    <a:pt x="446" y="252"/>
                    <a:pt x="446" y="252"/>
                    <a:pt x="446" y="253"/>
                  </a:cubicBezTo>
                  <a:cubicBezTo>
                    <a:pt x="446" y="254"/>
                    <a:pt x="446" y="254"/>
                    <a:pt x="446" y="255"/>
                  </a:cubicBezTo>
                  <a:cubicBezTo>
                    <a:pt x="446" y="256"/>
                    <a:pt x="445" y="256"/>
                    <a:pt x="446" y="257"/>
                  </a:cubicBezTo>
                  <a:cubicBezTo>
                    <a:pt x="447" y="257"/>
                    <a:pt x="448" y="257"/>
                    <a:pt x="448" y="258"/>
                  </a:cubicBezTo>
                  <a:cubicBezTo>
                    <a:pt x="449" y="258"/>
                    <a:pt x="450" y="258"/>
                    <a:pt x="449" y="259"/>
                  </a:cubicBezTo>
                  <a:cubicBezTo>
                    <a:pt x="449" y="260"/>
                    <a:pt x="449" y="259"/>
                    <a:pt x="449" y="260"/>
                  </a:cubicBezTo>
                  <a:cubicBezTo>
                    <a:pt x="449" y="261"/>
                    <a:pt x="449" y="261"/>
                    <a:pt x="449" y="262"/>
                  </a:cubicBezTo>
                  <a:cubicBezTo>
                    <a:pt x="450" y="263"/>
                    <a:pt x="450" y="262"/>
                    <a:pt x="450" y="264"/>
                  </a:cubicBezTo>
                  <a:cubicBezTo>
                    <a:pt x="450" y="265"/>
                    <a:pt x="449" y="264"/>
                    <a:pt x="450" y="265"/>
                  </a:cubicBezTo>
                  <a:cubicBezTo>
                    <a:pt x="451" y="266"/>
                    <a:pt x="452" y="266"/>
                    <a:pt x="452" y="266"/>
                  </a:cubicBezTo>
                  <a:cubicBezTo>
                    <a:pt x="452" y="267"/>
                    <a:pt x="452" y="268"/>
                    <a:pt x="453" y="268"/>
                  </a:cubicBezTo>
                  <a:cubicBezTo>
                    <a:pt x="454" y="268"/>
                    <a:pt x="454" y="267"/>
                    <a:pt x="454" y="268"/>
                  </a:cubicBezTo>
                  <a:cubicBezTo>
                    <a:pt x="454" y="268"/>
                    <a:pt x="454" y="268"/>
                    <a:pt x="454" y="269"/>
                  </a:cubicBezTo>
                  <a:cubicBezTo>
                    <a:pt x="454" y="270"/>
                    <a:pt x="453" y="270"/>
                    <a:pt x="453" y="270"/>
                  </a:cubicBezTo>
                  <a:cubicBezTo>
                    <a:pt x="453" y="270"/>
                    <a:pt x="452" y="270"/>
                    <a:pt x="452" y="271"/>
                  </a:cubicBezTo>
                  <a:cubicBezTo>
                    <a:pt x="452" y="271"/>
                    <a:pt x="452" y="272"/>
                    <a:pt x="452" y="272"/>
                  </a:cubicBezTo>
                  <a:cubicBezTo>
                    <a:pt x="451" y="273"/>
                    <a:pt x="451" y="273"/>
                    <a:pt x="451" y="275"/>
                  </a:cubicBezTo>
                  <a:cubicBezTo>
                    <a:pt x="452" y="277"/>
                    <a:pt x="451" y="279"/>
                    <a:pt x="451" y="279"/>
                  </a:cubicBezTo>
                  <a:cubicBezTo>
                    <a:pt x="451" y="280"/>
                    <a:pt x="450" y="279"/>
                    <a:pt x="452" y="281"/>
                  </a:cubicBezTo>
                  <a:cubicBezTo>
                    <a:pt x="454" y="282"/>
                    <a:pt x="454" y="281"/>
                    <a:pt x="455" y="283"/>
                  </a:cubicBezTo>
                  <a:cubicBezTo>
                    <a:pt x="456" y="285"/>
                    <a:pt x="456" y="285"/>
                    <a:pt x="457" y="288"/>
                  </a:cubicBezTo>
                  <a:cubicBezTo>
                    <a:pt x="458" y="291"/>
                    <a:pt x="458" y="291"/>
                    <a:pt x="459" y="293"/>
                  </a:cubicBezTo>
                  <a:cubicBezTo>
                    <a:pt x="460" y="295"/>
                    <a:pt x="459" y="295"/>
                    <a:pt x="461" y="297"/>
                  </a:cubicBezTo>
                  <a:cubicBezTo>
                    <a:pt x="463" y="299"/>
                    <a:pt x="464" y="299"/>
                    <a:pt x="464" y="301"/>
                  </a:cubicBezTo>
                  <a:cubicBezTo>
                    <a:pt x="465" y="303"/>
                    <a:pt x="464" y="303"/>
                    <a:pt x="465" y="305"/>
                  </a:cubicBezTo>
                  <a:cubicBezTo>
                    <a:pt x="467" y="308"/>
                    <a:pt x="467" y="308"/>
                    <a:pt x="468" y="311"/>
                  </a:cubicBezTo>
                  <a:cubicBezTo>
                    <a:pt x="469" y="313"/>
                    <a:pt x="469" y="313"/>
                    <a:pt x="470" y="315"/>
                  </a:cubicBezTo>
                  <a:cubicBezTo>
                    <a:pt x="471" y="317"/>
                    <a:pt x="471" y="317"/>
                    <a:pt x="472" y="319"/>
                  </a:cubicBezTo>
                  <a:cubicBezTo>
                    <a:pt x="473" y="320"/>
                    <a:pt x="473" y="320"/>
                    <a:pt x="474" y="321"/>
                  </a:cubicBezTo>
                  <a:cubicBezTo>
                    <a:pt x="474" y="323"/>
                    <a:pt x="474" y="323"/>
                    <a:pt x="475" y="324"/>
                  </a:cubicBezTo>
                  <a:cubicBezTo>
                    <a:pt x="476" y="326"/>
                    <a:pt x="477" y="325"/>
                    <a:pt x="478" y="327"/>
                  </a:cubicBezTo>
                  <a:cubicBezTo>
                    <a:pt x="478" y="328"/>
                    <a:pt x="478" y="329"/>
                    <a:pt x="479" y="330"/>
                  </a:cubicBezTo>
                  <a:cubicBezTo>
                    <a:pt x="481" y="331"/>
                    <a:pt x="481" y="330"/>
                    <a:pt x="482" y="333"/>
                  </a:cubicBezTo>
                  <a:cubicBezTo>
                    <a:pt x="482" y="335"/>
                    <a:pt x="481" y="336"/>
                    <a:pt x="483" y="338"/>
                  </a:cubicBezTo>
                  <a:cubicBezTo>
                    <a:pt x="485" y="339"/>
                    <a:pt x="486" y="339"/>
                    <a:pt x="486" y="341"/>
                  </a:cubicBezTo>
                  <a:cubicBezTo>
                    <a:pt x="486" y="342"/>
                    <a:pt x="486" y="343"/>
                    <a:pt x="487" y="344"/>
                  </a:cubicBezTo>
                  <a:cubicBezTo>
                    <a:pt x="488" y="346"/>
                    <a:pt x="488" y="346"/>
                    <a:pt x="488" y="347"/>
                  </a:cubicBezTo>
                  <a:cubicBezTo>
                    <a:pt x="488" y="348"/>
                    <a:pt x="488" y="348"/>
                    <a:pt x="489" y="349"/>
                  </a:cubicBezTo>
                  <a:cubicBezTo>
                    <a:pt x="490" y="350"/>
                    <a:pt x="491" y="350"/>
                    <a:pt x="491" y="352"/>
                  </a:cubicBezTo>
                  <a:cubicBezTo>
                    <a:pt x="491" y="353"/>
                    <a:pt x="490" y="353"/>
                    <a:pt x="491" y="354"/>
                  </a:cubicBezTo>
                  <a:cubicBezTo>
                    <a:pt x="493" y="356"/>
                    <a:pt x="493" y="358"/>
                    <a:pt x="493" y="359"/>
                  </a:cubicBezTo>
                  <a:cubicBezTo>
                    <a:pt x="494" y="361"/>
                    <a:pt x="495" y="361"/>
                    <a:pt x="495" y="362"/>
                  </a:cubicBezTo>
                  <a:cubicBezTo>
                    <a:pt x="496" y="362"/>
                    <a:pt x="497" y="362"/>
                    <a:pt x="497" y="364"/>
                  </a:cubicBezTo>
                  <a:cubicBezTo>
                    <a:pt x="498" y="367"/>
                    <a:pt x="498" y="366"/>
                    <a:pt x="499" y="369"/>
                  </a:cubicBezTo>
                  <a:cubicBezTo>
                    <a:pt x="501" y="372"/>
                    <a:pt x="501" y="372"/>
                    <a:pt x="501" y="374"/>
                  </a:cubicBezTo>
                  <a:cubicBezTo>
                    <a:pt x="501" y="376"/>
                    <a:pt x="501" y="375"/>
                    <a:pt x="502" y="377"/>
                  </a:cubicBezTo>
                  <a:cubicBezTo>
                    <a:pt x="502" y="378"/>
                    <a:pt x="501" y="377"/>
                    <a:pt x="503" y="379"/>
                  </a:cubicBezTo>
                  <a:cubicBezTo>
                    <a:pt x="504" y="381"/>
                    <a:pt x="503" y="381"/>
                    <a:pt x="505" y="382"/>
                  </a:cubicBezTo>
                  <a:cubicBezTo>
                    <a:pt x="506" y="384"/>
                    <a:pt x="507" y="384"/>
                    <a:pt x="507" y="385"/>
                  </a:cubicBezTo>
                  <a:cubicBezTo>
                    <a:pt x="507" y="387"/>
                    <a:pt x="508" y="387"/>
                    <a:pt x="508" y="389"/>
                  </a:cubicBezTo>
                  <a:cubicBezTo>
                    <a:pt x="509" y="392"/>
                    <a:pt x="509" y="392"/>
                    <a:pt x="510" y="393"/>
                  </a:cubicBezTo>
                  <a:cubicBezTo>
                    <a:pt x="510" y="394"/>
                    <a:pt x="510" y="394"/>
                    <a:pt x="510" y="396"/>
                  </a:cubicBezTo>
                  <a:cubicBezTo>
                    <a:pt x="511" y="398"/>
                    <a:pt x="512" y="398"/>
                    <a:pt x="513" y="400"/>
                  </a:cubicBezTo>
                  <a:cubicBezTo>
                    <a:pt x="514" y="403"/>
                    <a:pt x="514" y="403"/>
                    <a:pt x="516" y="404"/>
                  </a:cubicBezTo>
                  <a:cubicBezTo>
                    <a:pt x="518" y="405"/>
                    <a:pt x="518" y="405"/>
                    <a:pt x="519" y="406"/>
                  </a:cubicBezTo>
                  <a:cubicBezTo>
                    <a:pt x="520" y="408"/>
                    <a:pt x="521" y="409"/>
                    <a:pt x="522" y="410"/>
                  </a:cubicBezTo>
                  <a:cubicBezTo>
                    <a:pt x="522" y="411"/>
                    <a:pt x="523" y="410"/>
                    <a:pt x="523" y="411"/>
                  </a:cubicBezTo>
                  <a:cubicBezTo>
                    <a:pt x="523" y="413"/>
                    <a:pt x="523" y="413"/>
                    <a:pt x="524" y="414"/>
                  </a:cubicBezTo>
                  <a:cubicBezTo>
                    <a:pt x="525" y="415"/>
                    <a:pt x="525" y="416"/>
                    <a:pt x="526" y="417"/>
                  </a:cubicBezTo>
                  <a:cubicBezTo>
                    <a:pt x="526" y="417"/>
                    <a:pt x="527" y="418"/>
                    <a:pt x="527" y="418"/>
                  </a:cubicBezTo>
                  <a:cubicBezTo>
                    <a:pt x="527" y="419"/>
                    <a:pt x="527" y="420"/>
                    <a:pt x="528" y="419"/>
                  </a:cubicBezTo>
                  <a:cubicBezTo>
                    <a:pt x="528" y="418"/>
                    <a:pt x="528" y="417"/>
                    <a:pt x="528" y="417"/>
                  </a:cubicBezTo>
                  <a:cubicBezTo>
                    <a:pt x="528" y="417"/>
                    <a:pt x="528" y="416"/>
                    <a:pt x="529" y="417"/>
                  </a:cubicBezTo>
                  <a:cubicBezTo>
                    <a:pt x="529" y="418"/>
                    <a:pt x="529" y="418"/>
                    <a:pt x="530" y="418"/>
                  </a:cubicBezTo>
                  <a:cubicBezTo>
                    <a:pt x="531" y="419"/>
                    <a:pt x="531" y="419"/>
                    <a:pt x="532" y="420"/>
                  </a:cubicBezTo>
                  <a:cubicBezTo>
                    <a:pt x="532" y="421"/>
                    <a:pt x="532" y="420"/>
                    <a:pt x="532" y="422"/>
                  </a:cubicBezTo>
                  <a:cubicBezTo>
                    <a:pt x="533" y="424"/>
                    <a:pt x="532" y="423"/>
                    <a:pt x="533" y="424"/>
                  </a:cubicBezTo>
                  <a:cubicBezTo>
                    <a:pt x="535" y="425"/>
                    <a:pt x="536" y="424"/>
                    <a:pt x="537" y="425"/>
                  </a:cubicBezTo>
                  <a:cubicBezTo>
                    <a:pt x="539" y="425"/>
                    <a:pt x="539" y="424"/>
                    <a:pt x="540" y="426"/>
                  </a:cubicBezTo>
                  <a:cubicBezTo>
                    <a:pt x="541" y="428"/>
                    <a:pt x="540" y="427"/>
                    <a:pt x="541" y="428"/>
                  </a:cubicBezTo>
                  <a:cubicBezTo>
                    <a:pt x="541" y="429"/>
                    <a:pt x="543" y="430"/>
                    <a:pt x="541" y="429"/>
                  </a:cubicBezTo>
                  <a:cubicBezTo>
                    <a:pt x="540" y="429"/>
                    <a:pt x="541" y="427"/>
                    <a:pt x="539" y="428"/>
                  </a:cubicBezTo>
                  <a:cubicBezTo>
                    <a:pt x="538" y="428"/>
                    <a:pt x="538" y="429"/>
                    <a:pt x="537" y="429"/>
                  </a:cubicBezTo>
                  <a:cubicBezTo>
                    <a:pt x="536" y="429"/>
                    <a:pt x="537" y="429"/>
                    <a:pt x="535" y="428"/>
                  </a:cubicBezTo>
                  <a:cubicBezTo>
                    <a:pt x="533" y="428"/>
                    <a:pt x="533" y="428"/>
                    <a:pt x="532" y="428"/>
                  </a:cubicBezTo>
                  <a:cubicBezTo>
                    <a:pt x="531" y="428"/>
                    <a:pt x="531" y="428"/>
                    <a:pt x="530" y="427"/>
                  </a:cubicBezTo>
                  <a:cubicBezTo>
                    <a:pt x="529" y="427"/>
                    <a:pt x="529" y="425"/>
                    <a:pt x="528" y="426"/>
                  </a:cubicBezTo>
                  <a:cubicBezTo>
                    <a:pt x="527" y="427"/>
                    <a:pt x="527" y="427"/>
                    <a:pt x="527" y="429"/>
                  </a:cubicBezTo>
                  <a:cubicBezTo>
                    <a:pt x="527" y="430"/>
                    <a:pt x="527" y="431"/>
                    <a:pt x="527" y="433"/>
                  </a:cubicBezTo>
                  <a:cubicBezTo>
                    <a:pt x="527" y="435"/>
                    <a:pt x="526" y="435"/>
                    <a:pt x="526" y="437"/>
                  </a:cubicBezTo>
                  <a:cubicBezTo>
                    <a:pt x="527" y="439"/>
                    <a:pt x="527" y="438"/>
                    <a:pt x="528" y="440"/>
                  </a:cubicBezTo>
                  <a:cubicBezTo>
                    <a:pt x="528" y="442"/>
                    <a:pt x="527" y="442"/>
                    <a:pt x="527" y="444"/>
                  </a:cubicBezTo>
                  <a:cubicBezTo>
                    <a:pt x="527" y="446"/>
                    <a:pt x="528" y="446"/>
                    <a:pt x="527" y="448"/>
                  </a:cubicBezTo>
                  <a:cubicBezTo>
                    <a:pt x="527" y="450"/>
                    <a:pt x="526" y="449"/>
                    <a:pt x="527" y="451"/>
                  </a:cubicBezTo>
                  <a:cubicBezTo>
                    <a:pt x="527" y="453"/>
                    <a:pt x="528" y="453"/>
                    <a:pt x="528" y="455"/>
                  </a:cubicBezTo>
                  <a:cubicBezTo>
                    <a:pt x="529" y="456"/>
                    <a:pt x="529" y="456"/>
                    <a:pt x="529" y="458"/>
                  </a:cubicBezTo>
                  <a:cubicBezTo>
                    <a:pt x="529" y="460"/>
                    <a:pt x="529" y="461"/>
                    <a:pt x="530" y="462"/>
                  </a:cubicBezTo>
                  <a:cubicBezTo>
                    <a:pt x="530" y="463"/>
                    <a:pt x="530" y="464"/>
                    <a:pt x="531" y="465"/>
                  </a:cubicBezTo>
                  <a:cubicBezTo>
                    <a:pt x="532" y="467"/>
                    <a:pt x="533" y="469"/>
                    <a:pt x="533" y="469"/>
                  </a:cubicBezTo>
                  <a:cubicBezTo>
                    <a:pt x="533" y="470"/>
                    <a:pt x="533" y="470"/>
                    <a:pt x="533" y="470"/>
                  </a:cubicBezTo>
                  <a:cubicBezTo>
                    <a:pt x="514" y="489"/>
                    <a:pt x="514" y="489"/>
                    <a:pt x="514" y="489"/>
                  </a:cubicBezTo>
                  <a:cubicBezTo>
                    <a:pt x="514" y="489"/>
                    <a:pt x="513" y="489"/>
                    <a:pt x="512" y="489"/>
                  </a:cubicBezTo>
                  <a:cubicBezTo>
                    <a:pt x="511" y="489"/>
                    <a:pt x="500" y="485"/>
                    <a:pt x="500" y="485"/>
                  </a:cubicBezTo>
                  <a:cubicBezTo>
                    <a:pt x="488" y="515"/>
                    <a:pt x="488" y="515"/>
                    <a:pt x="488" y="515"/>
                  </a:cubicBezTo>
                  <a:cubicBezTo>
                    <a:pt x="461" y="520"/>
                    <a:pt x="461" y="520"/>
                    <a:pt x="461" y="520"/>
                  </a:cubicBezTo>
                  <a:cubicBezTo>
                    <a:pt x="455" y="543"/>
                    <a:pt x="455" y="543"/>
                    <a:pt x="455" y="543"/>
                  </a:cubicBezTo>
                  <a:cubicBezTo>
                    <a:pt x="432" y="545"/>
                    <a:pt x="432" y="545"/>
                    <a:pt x="432" y="545"/>
                  </a:cubicBezTo>
                  <a:cubicBezTo>
                    <a:pt x="414" y="531"/>
                    <a:pt x="414" y="531"/>
                    <a:pt x="414" y="531"/>
                  </a:cubicBezTo>
                  <a:cubicBezTo>
                    <a:pt x="327" y="531"/>
                    <a:pt x="327" y="531"/>
                    <a:pt x="327" y="531"/>
                  </a:cubicBezTo>
                  <a:cubicBezTo>
                    <a:pt x="327" y="531"/>
                    <a:pt x="327" y="530"/>
                    <a:pt x="328" y="528"/>
                  </a:cubicBezTo>
                  <a:cubicBezTo>
                    <a:pt x="329" y="526"/>
                    <a:pt x="330" y="524"/>
                    <a:pt x="331" y="523"/>
                  </a:cubicBezTo>
                  <a:cubicBezTo>
                    <a:pt x="332" y="522"/>
                    <a:pt x="332" y="521"/>
                    <a:pt x="332" y="521"/>
                  </a:cubicBezTo>
                  <a:cubicBezTo>
                    <a:pt x="330" y="519"/>
                    <a:pt x="330" y="519"/>
                    <a:pt x="330" y="519"/>
                  </a:cubicBezTo>
                  <a:cubicBezTo>
                    <a:pt x="330" y="519"/>
                    <a:pt x="330" y="520"/>
                    <a:pt x="329" y="520"/>
                  </a:cubicBezTo>
                  <a:cubicBezTo>
                    <a:pt x="328" y="521"/>
                    <a:pt x="325" y="524"/>
                    <a:pt x="325" y="524"/>
                  </a:cubicBezTo>
                  <a:cubicBezTo>
                    <a:pt x="324" y="525"/>
                    <a:pt x="323" y="530"/>
                    <a:pt x="323" y="530"/>
                  </a:cubicBezTo>
                  <a:cubicBezTo>
                    <a:pt x="322" y="531"/>
                    <a:pt x="322" y="531"/>
                    <a:pt x="322" y="531"/>
                  </a:cubicBezTo>
                  <a:cubicBezTo>
                    <a:pt x="14" y="531"/>
                    <a:pt x="14" y="531"/>
                    <a:pt x="14" y="531"/>
                  </a:cubicBezTo>
                  <a:cubicBezTo>
                    <a:pt x="14" y="137"/>
                    <a:pt x="14" y="137"/>
                    <a:pt x="14" y="137"/>
                  </a:cubicBezTo>
                  <a:cubicBezTo>
                    <a:pt x="14" y="137"/>
                    <a:pt x="11" y="130"/>
                    <a:pt x="11" y="129"/>
                  </a:cubicBezTo>
                  <a:cubicBezTo>
                    <a:pt x="11" y="129"/>
                    <a:pt x="9" y="125"/>
                    <a:pt x="9" y="124"/>
                  </a:cubicBezTo>
                  <a:cubicBezTo>
                    <a:pt x="9" y="124"/>
                    <a:pt x="8" y="123"/>
                    <a:pt x="8" y="122"/>
                  </a:cubicBezTo>
                  <a:cubicBezTo>
                    <a:pt x="8" y="121"/>
                    <a:pt x="8" y="119"/>
                    <a:pt x="9" y="118"/>
                  </a:cubicBezTo>
                  <a:cubicBezTo>
                    <a:pt x="10" y="117"/>
                    <a:pt x="11" y="118"/>
                    <a:pt x="10" y="117"/>
                  </a:cubicBezTo>
                  <a:cubicBezTo>
                    <a:pt x="10" y="116"/>
                    <a:pt x="5" y="107"/>
                    <a:pt x="5" y="107"/>
                  </a:cubicBezTo>
                  <a:cubicBezTo>
                    <a:pt x="5" y="107"/>
                    <a:pt x="5" y="104"/>
                    <a:pt x="6" y="103"/>
                  </a:cubicBezTo>
                  <a:cubicBezTo>
                    <a:pt x="6" y="102"/>
                    <a:pt x="5" y="99"/>
                    <a:pt x="5" y="98"/>
                  </a:cubicBezTo>
                  <a:cubicBezTo>
                    <a:pt x="4" y="97"/>
                    <a:pt x="3" y="91"/>
                    <a:pt x="2" y="91"/>
                  </a:cubicBezTo>
                  <a:cubicBezTo>
                    <a:pt x="2" y="90"/>
                    <a:pt x="0" y="87"/>
                    <a:pt x="0" y="87"/>
                  </a:cubicBezTo>
                  <a:cubicBezTo>
                    <a:pt x="0" y="87"/>
                    <a:pt x="0" y="84"/>
                    <a:pt x="1" y="82"/>
                  </a:cubicBezTo>
                  <a:cubicBezTo>
                    <a:pt x="2" y="80"/>
                    <a:pt x="3" y="79"/>
                    <a:pt x="3" y="79"/>
                  </a:cubicBezTo>
                  <a:cubicBezTo>
                    <a:pt x="3" y="78"/>
                    <a:pt x="3" y="78"/>
                    <a:pt x="3" y="77"/>
                  </a:cubicBezTo>
                  <a:cubicBezTo>
                    <a:pt x="4" y="76"/>
                    <a:pt x="5" y="75"/>
                    <a:pt x="5" y="75"/>
                  </a:cubicBezTo>
                  <a:cubicBezTo>
                    <a:pt x="5" y="75"/>
                    <a:pt x="7" y="73"/>
                    <a:pt x="8" y="72"/>
                  </a:cubicBezTo>
                  <a:cubicBezTo>
                    <a:pt x="8" y="72"/>
                    <a:pt x="8" y="71"/>
                    <a:pt x="9" y="70"/>
                  </a:cubicBezTo>
                  <a:cubicBezTo>
                    <a:pt x="9" y="69"/>
                    <a:pt x="9" y="70"/>
                    <a:pt x="10" y="68"/>
                  </a:cubicBezTo>
                  <a:cubicBezTo>
                    <a:pt x="11" y="67"/>
                    <a:pt x="12" y="65"/>
                    <a:pt x="12" y="64"/>
                  </a:cubicBezTo>
                  <a:cubicBezTo>
                    <a:pt x="12" y="63"/>
                    <a:pt x="12" y="60"/>
                    <a:pt x="12" y="60"/>
                  </a:cubicBezTo>
                  <a:cubicBezTo>
                    <a:pt x="12" y="60"/>
                    <a:pt x="13" y="59"/>
                    <a:pt x="13" y="58"/>
                  </a:cubicBezTo>
                  <a:cubicBezTo>
                    <a:pt x="13" y="57"/>
                    <a:pt x="13" y="57"/>
                    <a:pt x="13" y="56"/>
                  </a:cubicBezTo>
                  <a:cubicBezTo>
                    <a:pt x="14" y="56"/>
                    <a:pt x="14" y="54"/>
                    <a:pt x="15" y="53"/>
                  </a:cubicBezTo>
                  <a:cubicBezTo>
                    <a:pt x="15" y="53"/>
                    <a:pt x="15" y="52"/>
                    <a:pt x="15" y="51"/>
                  </a:cubicBezTo>
                  <a:cubicBezTo>
                    <a:pt x="15" y="50"/>
                    <a:pt x="14" y="46"/>
                    <a:pt x="13" y="45"/>
                  </a:cubicBezTo>
                  <a:cubicBezTo>
                    <a:pt x="13" y="44"/>
                    <a:pt x="13" y="42"/>
                    <a:pt x="12" y="41"/>
                  </a:cubicBezTo>
                  <a:cubicBezTo>
                    <a:pt x="12" y="40"/>
                    <a:pt x="11" y="38"/>
                    <a:pt x="11" y="37"/>
                  </a:cubicBezTo>
                  <a:cubicBezTo>
                    <a:pt x="11" y="37"/>
                    <a:pt x="10" y="33"/>
                    <a:pt x="9" y="32"/>
                  </a:cubicBezTo>
                  <a:cubicBezTo>
                    <a:pt x="8" y="31"/>
                    <a:pt x="8" y="30"/>
                    <a:pt x="8" y="29"/>
                  </a:cubicBezTo>
                  <a:cubicBezTo>
                    <a:pt x="8" y="28"/>
                    <a:pt x="9" y="27"/>
                    <a:pt x="9" y="25"/>
                  </a:cubicBezTo>
                  <a:cubicBezTo>
                    <a:pt x="9" y="24"/>
                    <a:pt x="9" y="22"/>
                    <a:pt x="9" y="21"/>
                  </a:cubicBezTo>
                  <a:cubicBezTo>
                    <a:pt x="8" y="20"/>
                    <a:pt x="7" y="18"/>
                    <a:pt x="7" y="17"/>
                  </a:cubicBezTo>
                  <a:cubicBezTo>
                    <a:pt x="8" y="16"/>
                    <a:pt x="7" y="16"/>
                    <a:pt x="8" y="15"/>
                  </a:cubicBezTo>
                  <a:cubicBezTo>
                    <a:pt x="9" y="14"/>
                    <a:pt x="10" y="13"/>
                    <a:pt x="10" y="13"/>
                  </a:cubicBezTo>
                  <a:cubicBezTo>
                    <a:pt x="10" y="13"/>
                    <a:pt x="12" y="10"/>
                    <a:pt x="13" y="10"/>
                  </a:cubicBezTo>
                  <a:cubicBezTo>
                    <a:pt x="15" y="9"/>
                    <a:pt x="15" y="9"/>
                    <a:pt x="16" y="8"/>
                  </a:cubicBezTo>
                  <a:cubicBezTo>
                    <a:pt x="17" y="7"/>
                    <a:pt x="18" y="7"/>
                    <a:pt x="18" y="6"/>
                  </a:cubicBezTo>
                  <a:cubicBezTo>
                    <a:pt x="18" y="6"/>
                    <a:pt x="18" y="5"/>
                    <a:pt x="18" y="4"/>
                  </a:cubicBezTo>
                  <a:cubicBezTo>
                    <a:pt x="19" y="3"/>
                    <a:pt x="20" y="1"/>
                    <a:pt x="21" y="0"/>
                  </a:cubicBezTo>
                  <a:cubicBezTo>
                    <a:pt x="21" y="0"/>
                    <a:pt x="22" y="0"/>
                    <a:pt x="22" y="0"/>
                  </a:cubicBezTo>
                  <a:cubicBezTo>
                    <a:pt x="22" y="0"/>
                    <a:pt x="21" y="1"/>
                    <a:pt x="22" y="2"/>
                  </a:cubicBezTo>
                  <a:cubicBezTo>
                    <a:pt x="22" y="2"/>
                    <a:pt x="21" y="4"/>
                    <a:pt x="22" y="4"/>
                  </a:cubicBezTo>
                  <a:cubicBezTo>
                    <a:pt x="22" y="5"/>
                    <a:pt x="23" y="4"/>
                    <a:pt x="23" y="5"/>
                  </a:cubicBezTo>
                  <a:cubicBezTo>
                    <a:pt x="23" y="6"/>
                    <a:pt x="23" y="6"/>
                    <a:pt x="23" y="7"/>
                  </a:cubicBezTo>
                  <a:cubicBezTo>
                    <a:pt x="23" y="7"/>
                    <a:pt x="24" y="7"/>
                    <a:pt x="24" y="8"/>
                  </a:cubicBezTo>
                  <a:cubicBezTo>
                    <a:pt x="24" y="8"/>
                    <a:pt x="24" y="9"/>
                    <a:pt x="26" y="9"/>
                  </a:cubicBezTo>
                  <a:cubicBezTo>
                    <a:pt x="27" y="9"/>
                    <a:pt x="30" y="10"/>
                    <a:pt x="31" y="10"/>
                  </a:cubicBezTo>
                  <a:cubicBezTo>
                    <a:pt x="33" y="10"/>
                    <a:pt x="35" y="10"/>
                    <a:pt x="36" y="9"/>
                  </a:cubicBezTo>
                  <a:cubicBezTo>
                    <a:pt x="36" y="9"/>
                    <a:pt x="37" y="9"/>
                    <a:pt x="37" y="9"/>
                  </a:cubicBezTo>
                  <a:cubicBezTo>
                    <a:pt x="38" y="9"/>
                    <a:pt x="39" y="9"/>
                    <a:pt x="40" y="9"/>
                  </a:cubicBezTo>
                  <a:cubicBezTo>
                    <a:pt x="41" y="8"/>
                    <a:pt x="42" y="8"/>
                    <a:pt x="43" y="7"/>
                  </a:cubicBezTo>
                  <a:cubicBezTo>
                    <a:pt x="44" y="7"/>
                    <a:pt x="46" y="7"/>
                    <a:pt x="46" y="7"/>
                  </a:cubicBezTo>
                  <a:cubicBezTo>
                    <a:pt x="47" y="6"/>
                    <a:pt x="48" y="6"/>
                    <a:pt x="49" y="6"/>
                  </a:cubicBezTo>
                  <a:cubicBezTo>
                    <a:pt x="50" y="5"/>
                    <a:pt x="50" y="4"/>
                    <a:pt x="52" y="4"/>
                  </a:cubicBezTo>
                  <a:cubicBezTo>
                    <a:pt x="53" y="3"/>
                    <a:pt x="54" y="3"/>
                    <a:pt x="55" y="3"/>
                  </a:cubicBezTo>
                  <a:cubicBezTo>
                    <a:pt x="56" y="3"/>
                    <a:pt x="56" y="2"/>
                    <a:pt x="58" y="2"/>
                  </a:cubicBezTo>
                  <a:cubicBezTo>
                    <a:pt x="59" y="3"/>
                    <a:pt x="60" y="2"/>
                    <a:pt x="61" y="3"/>
                  </a:cubicBezTo>
                  <a:cubicBezTo>
                    <a:pt x="62" y="3"/>
                    <a:pt x="67" y="4"/>
                    <a:pt x="68" y="4"/>
                  </a:cubicBezTo>
                  <a:cubicBezTo>
                    <a:pt x="69" y="5"/>
                    <a:pt x="71" y="5"/>
                    <a:pt x="72" y="6"/>
                  </a:cubicBezTo>
                  <a:cubicBezTo>
                    <a:pt x="73" y="6"/>
                    <a:pt x="75" y="6"/>
                    <a:pt x="76" y="7"/>
                  </a:cubicBezTo>
                  <a:cubicBezTo>
                    <a:pt x="78" y="8"/>
                    <a:pt x="78" y="9"/>
                    <a:pt x="82" y="9"/>
                  </a:cubicBezTo>
                  <a:cubicBezTo>
                    <a:pt x="85" y="10"/>
                    <a:pt x="86" y="9"/>
                    <a:pt x="87" y="10"/>
                  </a:cubicBezTo>
                  <a:cubicBezTo>
                    <a:pt x="88" y="10"/>
                    <a:pt x="89" y="10"/>
                    <a:pt x="89" y="10"/>
                  </a:cubicBezTo>
                  <a:cubicBezTo>
                    <a:pt x="90" y="10"/>
                    <a:pt x="90" y="9"/>
                    <a:pt x="91" y="10"/>
                  </a:cubicBezTo>
                  <a:cubicBezTo>
                    <a:pt x="91" y="10"/>
                    <a:pt x="93" y="10"/>
                    <a:pt x="93" y="10"/>
                  </a:cubicBezTo>
                  <a:cubicBezTo>
                    <a:pt x="94" y="10"/>
                    <a:pt x="94" y="10"/>
                    <a:pt x="95" y="10"/>
                  </a:cubicBezTo>
                  <a:cubicBezTo>
                    <a:pt x="97" y="10"/>
                    <a:pt x="95" y="10"/>
                    <a:pt x="97" y="11"/>
                  </a:cubicBezTo>
                  <a:cubicBezTo>
                    <a:pt x="99" y="11"/>
                    <a:pt x="99" y="10"/>
                    <a:pt x="100" y="11"/>
                  </a:cubicBezTo>
                  <a:cubicBezTo>
                    <a:pt x="100" y="11"/>
                    <a:pt x="101" y="12"/>
                    <a:pt x="102" y="12"/>
                  </a:cubicBezTo>
                  <a:cubicBezTo>
                    <a:pt x="103" y="12"/>
                    <a:pt x="104" y="13"/>
                    <a:pt x="104" y="13"/>
                  </a:cubicBezTo>
                  <a:cubicBezTo>
                    <a:pt x="105" y="13"/>
                    <a:pt x="105" y="13"/>
                    <a:pt x="107" y="13"/>
                  </a:cubicBezTo>
                  <a:cubicBezTo>
                    <a:pt x="109" y="13"/>
                    <a:pt x="110" y="13"/>
                    <a:pt x="110" y="13"/>
                  </a:cubicBezTo>
                  <a:cubicBezTo>
                    <a:pt x="111" y="13"/>
                    <a:pt x="111" y="12"/>
                    <a:pt x="112" y="13"/>
                  </a:cubicBezTo>
                  <a:cubicBezTo>
                    <a:pt x="112" y="14"/>
                    <a:pt x="113" y="14"/>
                    <a:pt x="114" y="15"/>
                  </a:cubicBezTo>
                  <a:cubicBezTo>
                    <a:pt x="114" y="15"/>
                    <a:pt x="115" y="15"/>
                    <a:pt x="115" y="15"/>
                  </a:cubicBezTo>
                  <a:cubicBezTo>
                    <a:pt x="116" y="15"/>
                    <a:pt x="115" y="16"/>
                    <a:pt x="116" y="16"/>
                  </a:cubicBezTo>
                  <a:cubicBezTo>
                    <a:pt x="116" y="17"/>
                    <a:pt x="115" y="17"/>
                    <a:pt x="117" y="17"/>
                  </a:cubicBezTo>
                  <a:cubicBezTo>
                    <a:pt x="119" y="17"/>
                    <a:pt x="119" y="17"/>
                    <a:pt x="120" y="17"/>
                  </a:cubicBezTo>
                  <a:cubicBezTo>
                    <a:pt x="121" y="17"/>
                    <a:pt x="120" y="17"/>
                    <a:pt x="121" y="18"/>
                  </a:cubicBezTo>
                  <a:cubicBezTo>
                    <a:pt x="122" y="18"/>
                    <a:pt x="123" y="18"/>
                    <a:pt x="124" y="18"/>
                  </a:cubicBezTo>
                  <a:cubicBezTo>
                    <a:pt x="125" y="18"/>
                    <a:pt x="126" y="17"/>
                    <a:pt x="127" y="17"/>
                  </a:cubicBezTo>
                  <a:cubicBezTo>
                    <a:pt x="128" y="17"/>
                    <a:pt x="129" y="16"/>
                    <a:pt x="129" y="17"/>
                  </a:cubicBezTo>
                  <a:cubicBezTo>
                    <a:pt x="129" y="18"/>
                    <a:pt x="129" y="18"/>
                    <a:pt x="129" y="19"/>
                  </a:cubicBezTo>
                  <a:cubicBezTo>
                    <a:pt x="129" y="20"/>
                    <a:pt x="131" y="22"/>
                    <a:pt x="131" y="22"/>
                  </a:cubicBezTo>
                  <a:cubicBezTo>
                    <a:pt x="131" y="23"/>
                    <a:pt x="130" y="23"/>
                    <a:pt x="131" y="24"/>
                  </a:cubicBezTo>
                  <a:cubicBezTo>
                    <a:pt x="132" y="25"/>
                    <a:pt x="133" y="25"/>
                    <a:pt x="133" y="25"/>
                  </a:cubicBezTo>
                  <a:cubicBezTo>
                    <a:pt x="134" y="26"/>
                    <a:pt x="135" y="27"/>
                    <a:pt x="136" y="26"/>
                  </a:cubicBezTo>
                  <a:cubicBezTo>
                    <a:pt x="137" y="26"/>
                    <a:pt x="138" y="26"/>
                    <a:pt x="139" y="26"/>
                  </a:cubicBezTo>
                  <a:cubicBezTo>
                    <a:pt x="139" y="27"/>
                    <a:pt x="139" y="28"/>
                    <a:pt x="140" y="28"/>
                  </a:cubicBezTo>
                  <a:cubicBezTo>
                    <a:pt x="141" y="28"/>
                    <a:pt x="143" y="27"/>
                    <a:pt x="143" y="27"/>
                  </a:cubicBezTo>
                  <a:cubicBezTo>
                    <a:pt x="144" y="27"/>
                    <a:pt x="143" y="28"/>
                    <a:pt x="144" y="28"/>
                  </a:cubicBezTo>
                  <a:cubicBezTo>
                    <a:pt x="145" y="28"/>
                    <a:pt x="145" y="29"/>
                    <a:pt x="147" y="28"/>
                  </a:cubicBezTo>
                  <a:cubicBezTo>
                    <a:pt x="148" y="28"/>
                    <a:pt x="150" y="27"/>
                    <a:pt x="151" y="26"/>
                  </a:cubicBezTo>
                  <a:cubicBezTo>
                    <a:pt x="153" y="25"/>
                    <a:pt x="154" y="24"/>
                    <a:pt x="154" y="24"/>
                  </a:cubicBezTo>
                  <a:cubicBezTo>
                    <a:pt x="154" y="24"/>
                    <a:pt x="154" y="25"/>
                    <a:pt x="154" y="26"/>
                  </a:cubicBezTo>
                  <a:cubicBezTo>
                    <a:pt x="154" y="27"/>
                    <a:pt x="155" y="29"/>
                    <a:pt x="155" y="31"/>
                  </a:cubicBezTo>
                  <a:cubicBezTo>
                    <a:pt x="156" y="32"/>
                    <a:pt x="156" y="33"/>
                    <a:pt x="157" y="33"/>
                  </a:cubicBezTo>
                  <a:cubicBezTo>
                    <a:pt x="158" y="33"/>
                    <a:pt x="159" y="33"/>
                    <a:pt x="160" y="33"/>
                  </a:cubicBezTo>
                  <a:cubicBezTo>
                    <a:pt x="161" y="33"/>
                    <a:pt x="164" y="34"/>
                    <a:pt x="165" y="33"/>
                  </a:cubicBezTo>
                  <a:cubicBezTo>
                    <a:pt x="167" y="33"/>
                    <a:pt x="168" y="32"/>
                    <a:pt x="168" y="33"/>
                  </a:cubicBezTo>
                  <a:cubicBezTo>
                    <a:pt x="169" y="34"/>
                    <a:pt x="170" y="34"/>
                    <a:pt x="171" y="34"/>
                  </a:cubicBezTo>
                  <a:cubicBezTo>
                    <a:pt x="173" y="34"/>
                    <a:pt x="174" y="34"/>
                    <a:pt x="176" y="34"/>
                  </a:cubicBezTo>
                  <a:cubicBezTo>
                    <a:pt x="177" y="34"/>
                    <a:pt x="178" y="35"/>
                    <a:pt x="180" y="35"/>
                  </a:cubicBezTo>
                  <a:cubicBezTo>
                    <a:pt x="182" y="34"/>
                    <a:pt x="183" y="34"/>
                    <a:pt x="184" y="34"/>
                  </a:cubicBezTo>
                  <a:cubicBezTo>
                    <a:pt x="185" y="35"/>
                    <a:pt x="186" y="35"/>
                    <a:pt x="187" y="36"/>
                  </a:cubicBezTo>
                  <a:cubicBezTo>
                    <a:pt x="189" y="36"/>
                    <a:pt x="189" y="36"/>
                    <a:pt x="190" y="36"/>
                  </a:cubicBezTo>
                  <a:cubicBezTo>
                    <a:pt x="190" y="37"/>
                    <a:pt x="190" y="38"/>
                    <a:pt x="191" y="38"/>
                  </a:cubicBezTo>
                  <a:cubicBezTo>
                    <a:pt x="192" y="38"/>
                    <a:pt x="193" y="38"/>
                    <a:pt x="194" y="38"/>
                  </a:cubicBezTo>
                  <a:cubicBezTo>
                    <a:pt x="196" y="39"/>
                    <a:pt x="197" y="40"/>
                    <a:pt x="197" y="40"/>
                  </a:cubicBezTo>
                  <a:cubicBezTo>
                    <a:pt x="198" y="40"/>
                    <a:pt x="199" y="39"/>
                    <a:pt x="199" y="40"/>
                  </a:cubicBezTo>
                  <a:cubicBezTo>
                    <a:pt x="200" y="41"/>
                    <a:pt x="200" y="41"/>
                    <a:pt x="201" y="41"/>
                  </a:cubicBezTo>
                  <a:cubicBezTo>
                    <a:pt x="201" y="42"/>
                    <a:pt x="201" y="42"/>
                    <a:pt x="202" y="43"/>
                  </a:cubicBezTo>
                  <a:cubicBezTo>
                    <a:pt x="203" y="43"/>
                    <a:pt x="203" y="44"/>
                    <a:pt x="204" y="44"/>
                  </a:cubicBezTo>
                  <a:cubicBezTo>
                    <a:pt x="205" y="44"/>
                    <a:pt x="203" y="44"/>
                    <a:pt x="205" y="45"/>
                  </a:cubicBezTo>
                  <a:cubicBezTo>
                    <a:pt x="207" y="46"/>
                    <a:pt x="209" y="46"/>
                    <a:pt x="209" y="46"/>
                  </a:cubicBezTo>
                  <a:cubicBezTo>
                    <a:pt x="210" y="47"/>
                    <a:pt x="210" y="48"/>
                    <a:pt x="212" y="48"/>
                  </a:cubicBezTo>
                  <a:cubicBezTo>
                    <a:pt x="214" y="48"/>
                    <a:pt x="215" y="48"/>
                    <a:pt x="216" y="48"/>
                  </a:cubicBezTo>
                  <a:cubicBezTo>
                    <a:pt x="218" y="48"/>
                    <a:pt x="224" y="46"/>
                    <a:pt x="226" y="46"/>
                  </a:cubicBezTo>
                  <a:cubicBezTo>
                    <a:pt x="228" y="45"/>
                    <a:pt x="232" y="43"/>
                    <a:pt x="233" y="42"/>
                  </a:cubicBezTo>
                  <a:cubicBezTo>
                    <a:pt x="235" y="41"/>
                    <a:pt x="239" y="38"/>
                    <a:pt x="240" y="37"/>
                  </a:cubicBezTo>
                  <a:cubicBezTo>
                    <a:pt x="242" y="36"/>
                    <a:pt x="244" y="34"/>
                    <a:pt x="245" y="33"/>
                  </a:cubicBezTo>
                  <a:cubicBezTo>
                    <a:pt x="246" y="32"/>
                    <a:pt x="247" y="31"/>
                    <a:pt x="248" y="31"/>
                  </a:cubicBezTo>
                  <a:cubicBezTo>
                    <a:pt x="248" y="30"/>
                    <a:pt x="249" y="30"/>
                    <a:pt x="249" y="30"/>
                  </a:cubicBezTo>
                  <a:cubicBezTo>
                    <a:pt x="249" y="30"/>
                    <a:pt x="249" y="30"/>
                    <a:pt x="249" y="30"/>
                  </a:cubicBezTo>
                  <a:cubicBezTo>
                    <a:pt x="249" y="31"/>
                    <a:pt x="250" y="32"/>
                    <a:pt x="251" y="31"/>
                  </a:cubicBezTo>
                  <a:cubicBezTo>
                    <a:pt x="252" y="31"/>
                    <a:pt x="253" y="30"/>
                    <a:pt x="254" y="30"/>
                  </a:cubicBezTo>
                  <a:cubicBezTo>
                    <a:pt x="255" y="29"/>
                    <a:pt x="255" y="29"/>
                    <a:pt x="256" y="28"/>
                  </a:cubicBezTo>
                  <a:cubicBezTo>
                    <a:pt x="257" y="27"/>
                    <a:pt x="258" y="27"/>
                    <a:pt x="259" y="26"/>
                  </a:cubicBezTo>
                  <a:cubicBezTo>
                    <a:pt x="259" y="26"/>
                    <a:pt x="260" y="26"/>
                    <a:pt x="260" y="24"/>
                  </a:cubicBezTo>
                  <a:cubicBezTo>
                    <a:pt x="261" y="23"/>
                    <a:pt x="260" y="22"/>
                    <a:pt x="261" y="21"/>
                  </a:cubicBezTo>
                  <a:cubicBezTo>
                    <a:pt x="261" y="21"/>
                    <a:pt x="262" y="21"/>
                    <a:pt x="262" y="22"/>
                  </a:cubicBezTo>
                  <a:cubicBezTo>
                    <a:pt x="263" y="23"/>
                    <a:pt x="264" y="23"/>
                    <a:pt x="265" y="23"/>
                  </a:cubicBezTo>
                  <a:cubicBezTo>
                    <a:pt x="266" y="23"/>
                    <a:pt x="268" y="23"/>
                    <a:pt x="269" y="22"/>
                  </a:cubicBezTo>
                  <a:cubicBezTo>
                    <a:pt x="270" y="22"/>
                    <a:pt x="272" y="21"/>
                    <a:pt x="273" y="20"/>
                  </a:cubicBezTo>
                  <a:cubicBezTo>
                    <a:pt x="273" y="19"/>
                    <a:pt x="275" y="18"/>
                    <a:pt x="275" y="17"/>
                  </a:cubicBezTo>
                  <a:cubicBezTo>
                    <a:pt x="275" y="16"/>
                    <a:pt x="276" y="14"/>
                    <a:pt x="276" y="13"/>
                  </a:cubicBezTo>
                  <a:cubicBezTo>
                    <a:pt x="276" y="12"/>
                    <a:pt x="276" y="11"/>
                    <a:pt x="277" y="11"/>
                  </a:cubicBezTo>
                  <a:cubicBezTo>
                    <a:pt x="278" y="11"/>
                    <a:pt x="280" y="13"/>
                    <a:pt x="282" y="12"/>
                  </a:cubicBezTo>
                  <a:cubicBezTo>
                    <a:pt x="285" y="12"/>
                    <a:pt x="287" y="11"/>
                    <a:pt x="290" y="10"/>
                  </a:cubicBezTo>
                  <a:cubicBezTo>
                    <a:pt x="292" y="10"/>
                    <a:pt x="296" y="9"/>
                    <a:pt x="297" y="8"/>
                  </a:cubicBezTo>
                  <a:cubicBezTo>
                    <a:pt x="298" y="8"/>
                    <a:pt x="299" y="7"/>
                    <a:pt x="300" y="7"/>
                  </a:cubicBezTo>
                  <a:cubicBezTo>
                    <a:pt x="301" y="7"/>
                    <a:pt x="304" y="6"/>
                    <a:pt x="304" y="6"/>
                  </a:cubicBezTo>
                  <a:cubicBezTo>
                    <a:pt x="305" y="5"/>
                    <a:pt x="305" y="5"/>
                    <a:pt x="305" y="5"/>
                  </a:cubicBezTo>
                  <a:cubicBezTo>
                    <a:pt x="306" y="5"/>
                    <a:pt x="306" y="6"/>
                    <a:pt x="306" y="6"/>
                  </a:cubicBezTo>
                  <a:cubicBezTo>
                    <a:pt x="305" y="6"/>
                    <a:pt x="305" y="6"/>
                    <a:pt x="304" y="6"/>
                  </a:cubicBezTo>
                  <a:cubicBezTo>
                    <a:pt x="303" y="7"/>
                    <a:pt x="302" y="6"/>
                    <a:pt x="302" y="7"/>
                  </a:cubicBezTo>
                  <a:cubicBezTo>
                    <a:pt x="301" y="8"/>
                    <a:pt x="301" y="8"/>
                    <a:pt x="300" y="8"/>
                  </a:cubicBezTo>
                  <a:cubicBezTo>
                    <a:pt x="300" y="8"/>
                    <a:pt x="299" y="8"/>
                    <a:pt x="299" y="9"/>
                  </a:cubicBezTo>
                  <a:cubicBezTo>
                    <a:pt x="299" y="10"/>
                    <a:pt x="300" y="11"/>
                    <a:pt x="299" y="11"/>
                  </a:cubicBezTo>
                  <a:cubicBezTo>
                    <a:pt x="298" y="10"/>
                    <a:pt x="296" y="10"/>
                    <a:pt x="295" y="11"/>
                  </a:cubicBezTo>
                  <a:cubicBezTo>
                    <a:pt x="295" y="11"/>
                    <a:pt x="294" y="11"/>
                    <a:pt x="294" y="12"/>
                  </a:cubicBezTo>
                  <a:cubicBezTo>
                    <a:pt x="293" y="12"/>
                    <a:pt x="293" y="13"/>
                    <a:pt x="292" y="13"/>
                  </a:cubicBezTo>
                  <a:cubicBezTo>
                    <a:pt x="292" y="14"/>
                    <a:pt x="291" y="14"/>
                    <a:pt x="290" y="14"/>
                  </a:cubicBezTo>
                  <a:cubicBezTo>
                    <a:pt x="289" y="14"/>
                    <a:pt x="287" y="14"/>
                    <a:pt x="287" y="14"/>
                  </a:cubicBezTo>
                  <a:cubicBezTo>
                    <a:pt x="286" y="14"/>
                    <a:pt x="287" y="14"/>
                    <a:pt x="287" y="15"/>
                  </a:cubicBezTo>
                  <a:cubicBezTo>
                    <a:pt x="287" y="15"/>
                    <a:pt x="288" y="16"/>
                    <a:pt x="288" y="16"/>
                  </a:cubicBezTo>
                  <a:cubicBezTo>
                    <a:pt x="288" y="16"/>
                    <a:pt x="289" y="16"/>
                    <a:pt x="289" y="16"/>
                  </a:cubicBezTo>
                  <a:cubicBezTo>
                    <a:pt x="290" y="15"/>
                    <a:pt x="290" y="15"/>
                    <a:pt x="292" y="15"/>
                  </a:cubicBezTo>
                  <a:cubicBezTo>
                    <a:pt x="293" y="15"/>
                    <a:pt x="292" y="15"/>
                    <a:pt x="293" y="15"/>
                  </a:cubicBezTo>
                  <a:cubicBezTo>
                    <a:pt x="295" y="16"/>
                    <a:pt x="296" y="15"/>
                    <a:pt x="296" y="15"/>
                  </a:cubicBezTo>
                  <a:cubicBezTo>
                    <a:pt x="297" y="14"/>
                    <a:pt x="296" y="14"/>
                    <a:pt x="297" y="13"/>
                  </a:cubicBezTo>
                  <a:cubicBezTo>
                    <a:pt x="298" y="13"/>
                    <a:pt x="298" y="13"/>
                    <a:pt x="299" y="13"/>
                  </a:cubicBezTo>
                  <a:cubicBezTo>
                    <a:pt x="299" y="12"/>
                    <a:pt x="300" y="11"/>
                    <a:pt x="300" y="11"/>
                  </a:cubicBezTo>
                  <a:cubicBezTo>
                    <a:pt x="301" y="12"/>
                    <a:pt x="301" y="13"/>
                    <a:pt x="302" y="12"/>
                  </a:cubicBezTo>
                  <a:cubicBezTo>
                    <a:pt x="303" y="12"/>
                    <a:pt x="302" y="12"/>
                    <a:pt x="303" y="11"/>
                  </a:cubicBezTo>
                  <a:cubicBezTo>
                    <a:pt x="303" y="10"/>
                    <a:pt x="303" y="10"/>
                    <a:pt x="303" y="10"/>
                  </a:cubicBezTo>
                  <a:cubicBezTo>
                    <a:pt x="303" y="9"/>
                    <a:pt x="302" y="8"/>
                    <a:pt x="303" y="8"/>
                  </a:cubicBezTo>
                  <a:cubicBezTo>
                    <a:pt x="303" y="8"/>
                    <a:pt x="304" y="9"/>
                    <a:pt x="304" y="9"/>
                  </a:cubicBezTo>
                  <a:cubicBezTo>
                    <a:pt x="304" y="9"/>
                    <a:pt x="305" y="8"/>
                    <a:pt x="306" y="9"/>
                  </a:cubicBezTo>
                  <a:cubicBezTo>
                    <a:pt x="306" y="9"/>
                    <a:pt x="305" y="8"/>
                    <a:pt x="306" y="8"/>
                  </a:cubicBezTo>
                  <a:cubicBezTo>
                    <a:pt x="306" y="8"/>
                    <a:pt x="307" y="8"/>
                    <a:pt x="307" y="8"/>
                  </a:cubicBezTo>
                  <a:cubicBezTo>
                    <a:pt x="308" y="8"/>
                    <a:pt x="308" y="7"/>
                    <a:pt x="309" y="7"/>
                  </a:cubicBezTo>
                  <a:cubicBezTo>
                    <a:pt x="310" y="7"/>
                    <a:pt x="310" y="7"/>
                    <a:pt x="310" y="6"/>
                  </a:cubicBezTo>
                  <a:cubicBezTo>
                    <a:pt x="310" y="6"/>
                    <a:pt x="308" y="5"/>
                    <a:pt x="308" y="5"/>
                  </a:cubicBezTo>
                  <a:cubicBezTo>
                    <a:pt x="307" y="5"/>
                    <a:pt x="306" y="6"/>
                    <a:pt x="306" y="5"/>
                  </a:cubicBezTo>
                  <a:cubicBezTo>
                    <a:pt x="306" y="5"/>
                    <a:pt x="306" y="5"/>
                    <a:pt x="307" y="4"/>
                  </a:cubicBezTo>
                  <a:cubicBezTo>
                    <a:pt x="308" y="4"/>
                    <a:pt x="309" y="4"/>
                    <a:pt x="310" y="4"/>
                  </a:cubicBezTo>
                  <a:cubicBezTo>
                    <a:pt x="311" y="4"/>
                    <a:pt x="312" y="3"/>
                    <a:pt x="313" y="4"/>
                  </a:cubicBezTo>
                  <a:cubicBezTo>
                    <a:pt x="314" y="5"/>
                    <a:pt x="319" y="6"/>
                    <a:pt x="321" y="7"/>
                  </a:cubicBezTo>
                  <a:cubicBezTo>
                    <a:pt x="324" y="8"/>
                    <a:pt x="327" y="9"/>
                    <a:pt x="329" y="11"/>
                  </a:cubicBezTo>
                  <a:cubicBezTo>
                    <a:pt x="332" y="12"/>
                    <a:pt x="333" y="13"/>
                    <a:pt x="337" y="13"/>
                  </a:cubicBezTo>
                  <a:cubicBezTo>
                    <a:pt x="341" y="12"/>
                    <a:pt x="344" y="11"/>
                    <a:pt x="344" y="11"/>
                  </a:cubicBezTo>
                  <a:cubicBezTo>
                    <a:pt x="344" y="11"/>
                    <a:pt x="345" y="11"/>
                    <a:pt x="345" y="11"/>
                  </a:cubicBezTo>
                  <a:cubicBezTo>
                    <a:pt x="345" y="11"/>
                    <a:pt x="345" y="11"/>
                    <a:pt x="345" y="10"/>
                  </a:cubicBezTo>
                  <a:cubicBezTo>
                    <a:pt x="346" y="10"/>
                    <a:pt x="347" y="9"/>
                    <a:pt x="348" y="9"/>
                  </a:cubicBezTo>
                  <a:cubicBezTo>
                    <a:pt x="350" y="8"/>
                    <a:pt x="350" y="8"/>
                    <a:pt x="351" y="8"/>
                  </a:cubicBezTo>
                  <a:cubicBezTo>
                    <a:pt x="352" y="8"/>
                    <a:pt x="354" y="9"/>
                    <a:pt x="355" y="11"/>
                  </a:cubicBezTo>
                  <a:cubicBezTo>
                    <a:pt x="355" y="13"/>
                    <a:pt x="355" y="13"/>
                    <a:pt x="356" y="14"/>
                  </a:cubicBezTo>
                  <a:cubicBezTo>
                    <a:pt x="357" y="15"/>
                    <a:pt x="357" y="15"/>
                    <a:pt x="358" y="17"/>
                  </a:cubicBezTo>
                  <a:cubicBezTo>
                    <a:pt x="360" y="18"/>
                    <a:pt x="359" y="18"/>
                    <a:pt x="362" y="19"/>
                  </a:cubicBezTo>
                  <a:cubicBezTo>
                    <a:pt x="364" y="20"/>
                    <a:pt x="365" y="20"/>
                    <a:pt x="366" y="21"/>
                  </a:cubicBezTo>
                  <a:cubicBezTo>
                    <a:pt x="367" y="21"/>
                    <a:pt x="368" y="22"/>
                    <a:pt x="368" y="22"/>
                  </a:cubicBezTo>
                  <a:cubicBezTo>
                    <a:pt x="368" y="22"/>
                    <a:pt x="368" y="22"/>
                    <a:pt x="367" y="22"/>
                  </a:cubicBezTo>
                  <a:cubicBezTo>
                    <a:pt x="367" y="22"/>
                    <a:pt x="365" y="22"/>
                    <a:pt x="363" y="21"/>
                  </a:cubicBezTo>
                  <a:cubicBezTo>
                    <a:pt x="362" y="20"/>
                    <a:pt x="360" y="19"/>
                    <a:pt x="359" y="18"/>
                  </a:cubicBezTo>
                  <a:cubicBezTo>
                    <a:pt x="359" y="18"/>
                    <a:pt x="358" y="17"/>
                    <a:pt x="357" y="17"/>
                  </a:cubicBezTo>
                  <a:cubicBezTo>
                    <a:pt x="355" y="17"/>
                    <a:pt x="355" y="17"/>
                    <a:pt x="353" y="17"/>
                  </a:cubicBezTo>
                  <a:cubicBezTo>
                    <a:pt x="352" y="17"/>
                    <a:pt x="350" y="16"/>
                    <a:pt x="351" y="18"/>
                  </a:cubicBezTo>
                  <a:cubicBezTo>
                    <a:pt x="353" y="19"/>
                    <a:pt x="354" y="19"/>
                    <a:pt x="354" y="20"/>
                  </a:cubicBezTo>
                  <a:cubicBezTo>
                    <a:pt x="355" y="20"/>
                    <a:pt x="355" y="21"/>
                    <a:pt x="356" y="21"/>
                  </a:cubicBezTo>
                  <a:cubicBezTo>
                    <a:pt x="357" y="22"/>
                    <a:pt x="357" y="23"/>
                    <a:pt x="357" y="22"/>
                  </a:cubicBezTo>
                  <a:cubicBezTo>
                    <a:pt x="358" y="21"/>
                    <a:pt x="358" y="21"/>
                    <a:pt x="357" y="20"/>
                  </a:cubicBezTo>
                  <a:cubicBezTo>
                    <a:pt x="357" y="19"/>
                    <a:pt x="356" y="19"/>
                    <a:pt x="357" y="19"/>
                  </a:cubicBezTo>
                  <a:cubicBezTo>
                    <a:pt x="358" y="19"/>
                    <a:pt x="358" y="19"/>
                    <a:pt x="359" y="20"/>
                  </a:cubicBezTo>
                  <a:cubicBezTo>
                    <a:pt x="359" y="21"/>
                    <a:pt x="359" y="22"/>
                    <a:pt x="359" y="22"/>
                  </a:cubicBezTo>
                  <a:cubicBezTo>
                    <a:pt x="360" y="22"/>
                    <a:pt x="360" y="21"/>
                    <a:pt x="361" y="21"/>
                  </a:cubicBezTo>
                  <a:cubicBezTo>
                    <a:pt x="361" y="20"/>
                    <a:pt x="361" y="21"/>
                    <a:pt x="361" y="21"/>
                  </a:cubicBezTo>
                  <a:cubicBezTo>
                    <a:pt x="361" y="22"/>
                    <a:pt x="361" y="21"/>
                    <a:pt x="362" y="22"/>
                  </a:cubicBezTo>
                  <a:cubicBezTo>
                    <a:pt x="363" y="22"/>
                    <a:pt x="362" y="22"/>
                    <a:pt x="363" y="23"/>
                  </a:cubicBezTo>
                  <a:cubicBezTo>
                    <a:pt x="364" y="23"/>
                    <a:pt x="365" y="23"/>
                    <a:pt x="365" y="24"/>
                  </a:cubicBezTo>
                  <a:cubicBezTo>
                    <a:pt x="365" y="24"/>
                    <a:pt x="365" y="24"/>
                    <a:pt x="365" y="25"/>
                  </a:cubicBezTo>
                  <a:cubicBezTo>
                    <a:pt x="366" y="25"/>
                    <a:pt x="366" y="25"/>
                    <a:pt x="367" y="25"/>
                  </a:cubicBezTo>
                  <a:cubicBezTo>
                    <a:pt x="368" y="26"/>
                    <a:pt x="368" y="26"/>
                    <a:pt x="369" y="26"/>
                  </a:cubicBezTo>
                  <a:cubicBezTo>
                    <a:pt x="369" y="26"/>
                    <a:pt x="370" y="27"/>
                    <a:pt x="370" y="26"/>
                  </a:cubicBezTo>
                  <a:cubicBezTo>
                    <a:pt x="370" y="25"/>
                    <a:pt x="369" y="26"/>
                    <a:pt x="369" y="24"/>
                  </a:cubicBezTo>
                  <a:cubicBezTo>
                    <a:pt x="369" y="23"/>
                    <a:pt x="368" y="23"/>
                    <a:pt x="369" y="22"/>
                  </a:cubicBezTo>
                  <a:cubicBezTo>
                    <a:pt x="369" y="22"/>
                    <a:pt x="368" y="21"/>
                    <a:pt x="369" y="22"/>
                  </a:cubicBezTo>
                  <a:cubicBezTo>
                    <a:pt x="370" y="23"/>
                    <a:pt x="371" y="22"/>
                    <a:pt x="371" y="23"/>
                  </a:cubicBezTo>
                  <a:cubicBezTo>
                    <a:pt x="372" y="23"/>
                    <a:pt x="373" y="23"/>
                    <a:pt x="373" y="24"/>
                  </a:cubicBezTo>
                  <a:cubicBezTo>
                    <a:pt x="373" y="25"/>
                    <a:pt x="373" y="26"/>
                    <a:pt x="373" y="26"/>
                  </a:cubicBezTo>
                  <a:cubicBezTo>
                    <a:pt x="372" y="27"/>
                    <a:pt x="372" y="29"/>
                    <a:pt x="372" y="30"/>
                  </a:cubicBezTo>
                  <a:cubicBezTo>
                    <a:pt x="372" y="31"/>
                    <a:pt x="372" y="33"/>
                    <a:pt x="372" y="32"/>
                  </a:cubicBezTo>
                  <a:cubicBezTo>
                    <a:pt x="372" y="31"/>
                    <a:pt x="374" y="27"/>
                    <a:pt x="374" y="26"/>
                  </a:cubicBezTo>
                  <a:cubicBezTo>
                    <a:pt x="374" y="25"/>
                    <a:pt x="375" y="25"/>
                    <a:pt x="375" y="26"/>
                  </a:cubicBezTo>
                  <a:cubicBezTo>
                    <a:pt x="376" y="27"/>
                    <a:pt x="378" y="28"/>
                    <a:pt x="379" y="29"/>
                  </a:cubicBezTo>
                  <a:cubicBezTo>
                    <a:pt x="380" y="30"/>
                    <a:pt x="381" y="30"/>
                    <a:pt x="381" y="31"/>
                  </a:cubicBezTo>
                  <a:cubicBezTo>
                    <a:pt x="381" y="32"/>
                    <a:pt x="381" y="32"/>
                    <a:pt x="382" y="32"/>
                  </a:cubicBezTo>
                  <a:cubicBezTo>
                    <a:pt x="382" y="33"/>
                    <a:pt x="381" y="33"/>
                    <a:pt x="384" y="34"/>
                  </a:cubicBezTo>
                  <a:cubicBezTo>
                    <a:pt x="386" y="35"/>
                    <a:pt x="388" y="36"/>
                    <a:pt x="390" y="35"/>
                  </a:cubicBezTo>
                  <a:cubicBezTo>
                    <a:pt x="391" y="35"/>
                    <a:pt x="393" y="34"/>
                    <a:pt x="395" y="33"/>
                  </a:cubicBezTo>
                  <a:cubicBezTo>
                    <a:pt x="397" y="33"/>
                    <a:pt x="401" y="31"/>
                    <a:pt x="402" y="30"/>
                  </a:cubicBezTo>
                  <a:cubicBezTo>
                    <a:pt x="403" y="29"/>
                    <a:pt x="403" y="29"/>
                    <a:pt x="404" y="28"/>
                  </a:cubicBezTo>
                  <a:cubicBezTo>
                    <a:pt x="406" y="28"/>
                    <a:pt x="407" y="27"/>
                    <a:pt x="407" y="27"/>
                  </a:cubicBezTo>
                  <a:cubicBezTo>
                    <a:pt x="408" y="26"/>
                    <a:pt x="408" y="26"/>
                    <a:pt x="409" y="25"/>
                  </a:cubicBezTo>
                  <a:cubicBezTo>
                    <a:pt x="411" y="25"/>
                    <a:pt x="412" y="25"/>
                    <a:pt x="414" y="25"/>
                  </a:cubicBezTo>
                  <a:cubicBezTo>
                    <a:pt x="416" y="25"/>
                    <a:pt x="416" y="25"/>
                    <a:pt x="418" y="26"/>
                  </a:cubicBezTo>
                  <a:cubicBezTo>
                    <a:pt x="420" y="27"/>
                    <a:pt x="421" y="27"/>
                    <a:pt x="423" y="27"/>
                  </a:cubicBezTo>
                  <a:cubicBezTo>
                    <a:pt x="424" y="28"/>
                    <a:pt x="425" y="28"/>
                    <a:pt x="426" y="29"/>
                  </a:cubicBezTo>
                  <a:cubicBezTo>
                    <a:pt x="427" y="29"/>
                    <a:pt x="428" y="29"/>
                    <a:pt x="428" y="30"/>
                  </a:cubicBezTo>
                  <a:cubicBezTo>
                    <a:pt x="429" y="31"/>
                    <a:pt x="429" y="31"/>
                    <a:pt x="430" y="31"/>
                  </a:cubicBezTo>
                  <a:cubicBezTo>
                    <a:pt x="432" y="32"/>
                    <a:pt x="433" y="31"/>
                    <a:pt x="436" y="32"/>
                  </a:cubicBezTo>
                  <a:cubicBezTo>
                    <a:pt x="439" y="32"/>
                    <a:pt x="440" y="31"/>
                    <a:pt x="442" y="31"/>
                  </a:cubicBezTo>
                  <a:cubicBezTo>
                    <a:pt x="443" y="30"/>
                    <a:pt x="447" y="29"/>
                    <a:pt x="448" y="28"/>
                  </a:cubicBezTo>
                  <a:cubicBezTo>
                    <a:pt x="450" y="28"/>
                    <a:pt x="451" y="28"/>
                    <a:pt x="453" y="27"/>
                  </a:cubicBezTo>
                  <a:cubicBezTo>
                    <a:pt x="454" y="27"/>
                    <a:pt x="456" y="27"/>
                    <a:pt x="458" y="25"/>
                  </a:cubicBezTo>
                  <a:cubicBezTo>
                    <a:pt x="460" y="24"/>
                    <a:pt x="463" y="22"/>
                    <a:pt x="463" y="21"/>
                  </a:cubicBezTo>
                  <a:cubicBezTo>
                    <a:pt x="464" y="21"/>
                    <a:pt x="465" y="20"/>
                    <a:pt x="465" y="20"/>
                  </a:cubicBezTo>
                  <a:cubicBezTo>
                    <a:pt x="465" y="20"/>
                    <a:pt x="466" y="22"/>
                    <a:pt x="467" y="25"/>
                  </a:cubicBezTo>
                  <a:cubicBezTo>
                    <a:pt x="468" y="27"/>
                    <a:pt x="474" y="47"/>
                    <a:pt x="474" y="47"/>
                  </a:cubicBezTo>
                  <a:cubicBezTo>
                    <a:pt x="474" y="47"/>
                    <a:pt x="476" y="51"/>
                    <a:pt x="477" y="52"/>
                  </a:cubicBezTo>
                  <a:cubicBezTo>
                    <a:pt x="477" y="53"/>
                    <a:pt x="478" y="56"/>
                    <a:pt x="478" y="57"/>
                  </a:cubicBezTo>
                  <a:cubicBezTo>
                    <a:pt x="479" y="58"/>
                    <a:pt x="479" y="60"/>
                    <a:pt x="479" y="61"/>
                  </a:cubicBezTo>
                  <a:cubicBezTo>
                    <a:pt x="479" y="62"/>
                    <a:pt x="480" y="63"/>
                    <a:pt x="480" y="64"/>
                  </a:cubicBezTo>
                  <a:cubicBezTo>
                    <a:pt x="480" y="64"/>
                    <a:pt x="480" y="65"/>
                    <a:pt x="480" y="65"/>
                  </a:cubicBezTo>
                  <a:cubicBezTo>
                    <a:pt x="480" y="65"/>
                    <a:pt x="482" y="67"/>
                    <a:pt x="482" y="67"/>
                  </a:cubicBezTo>
                  <a:cubicBezTo>
                    <a:pt x="481" y="70"/>
                    <a:pt x="481" y="70"/>
                    <a:pt x="481" y="70"/>
                  </a:cubicBezTo>
                  <a:cubicBezTo>
                    <a:pt x="481" y="70"/>
                    <a:pt x="480" y="72"/>
                    <a:pt x="481" y="72"/>
                  </a:cubicBezTo>
                  <a:cubicBezTo>
                    <a:pt x="482" y="73"/>
                    <a:pt x="483" y="73"/>
                    <a:pt x="484" y="74"/>
                  </a:cubicBezTo>
                  <a:cubicBezTo>
                    <a:pt x="484" y="74"/>
                    <a:pt x="484" y="74"/>
                    <a:pt x="485" y="75"/>
                  </a:cubicBezTo>
                  <a:cubicBezTo>
                    <a:pt x="485" y="77"/>
                    <a:pt x="495" y="108"/>
                    <a:pt x="495" y="108"/>
                  </a:cubicBezTo>
                  <a:cubicBezTo>
                    <a:pt x="495" y="108"/>
                    <a:pt x="496" y="109"/>
                    <a:pt x="496" y="111"/>
                  </a:cubicBezTo>
                  <a:cubicBezTo>
                    <a:pt x="496" y="112"/>
                    <a:pt x="496" y="113"/>
                    <a:pt x="497" y="113"/>
                  </a:cubicBezTo>
                  <a:cubicBezTo>
                    <a:pt x="497" y="114"/>
                    <a:pt x="497" y="115"/>
                    <a:pt x="497" y="116"/>
                  </a:cubicBezTo>
                  <a:cubicBezTo>
                    <a:pt x="497" y="117"/>
                    <a:pt x="496" y="117"/>
                    <a:pt x="496" y="118"/>
                  </a:cubicBezTo>
                  <a:cubicBezTo>
                    <a:pt x="497" y="119"/>
                    <a:pt x="497" y="122"/>
                    <a:pt x="497" y="122"/>
                  </a:cubicBezTo>
                  <a:cubicBezTo>
                    <a:pt x="498" y="124"/>
                    <a:pt x="498" y="124"/>
                    <a:pt x="498" y="124"/>
                  </a:cubicBezTo>
                  <a:cubicBezTo>
                    <a:pt x="498" y="124"/>
                    <a:pt x="497" y="124"/>
                    <a:pt x="496" y="125"/>
                  </a:cubicBezTo>
                  <a:cubicBezTo>
                    <a:pt x="496" y="126"/>
                    <a:pt x="495" y="126"/>
                    <a:pt x="495" y="127"/>
                  </a:cubicBezTo>
                  <a:cubicBezTo>
                    <a:pt x="495" y="127"/>
                    <a:pt x="494" y="128"/>
                    <a:pt x="494" y="128"/>
                  </a:cubicBezTo>
                  <a:cubicBezTo>
                    <a:pt x="494" y="129"/>
                    <a:pt x="494" y="129"/>
                    <a:pt x="494" y="130"/>
                  </a:cubicBezTo>
                  <a:cubicBezTo>
                    <a:pt x="493" y="131"/>
                    <a:pt x="493" y="132"/>
                    <a:pt x="492" y="132"/>
                  </a:cubicBezTo>
                  <a:cubicBezTo>
                    <a:pt x="491" y="133"/>
                    <a:pt x="491" y="134"/>
                    <a:pt x="490" y="135"/>
                  </a:cubicBezTo>
                  <a:cubicBezTo>
                    <a:pt x="490" y="136"/>
                    <a:pt x="491" y="137"/>
                    <a:pt x="491" y="138"/>
                  </a:cubicBezTo>
                  <a:cubicBezTo>
                    <a:pt x="491" y="139"/>
                    <a:pt x="491" y="140"/>
                    <a:pt x="490" y="141"/>
                  </a:cubicBezTo>
                  <a:cubicBezTo>
                    <a:pt x="490" y="141"/>
                    <a:pt x="489" y="141"/>
                    <a:pt x="488" y="142"/>
                  </a:cubicBezTo>
                  <a:cubicBezTo>
                    <a:pt x="488" y="143"/>
                    <a:pt x="487" y="142"/>
                    <a:pt x="488" y="144"/>
                  </a:cubicBezTo>
                  <a:cubicBezTo>
                    <a:pt x="488" y="145"/>
                    <a:pt x="488" y="146"/>
                    <a:pt x="487" y="147"/>
                  </a:cubicBezTo>
                  <a:cubicBezTo>
                    <a:pt x="487" y="148"/>
                    <a:pt x="486" y="149"/>
                    <a:pt x="486" y="149"/>
                  </a:cubicBezTo>
                  <a:cubicBezTo>
                    <a:pt x="487" y="150"/>
                    <a:pt x="488" y="150"/>
                    <a:pt x="488" y="151"/>
                  </a:cubicBezTo>
                  <a:cubicBezTo>
                    <a:pt x="487" y="151"/>
                    <a:pt x="488" y="152"/>
                    <a:pt x="487" y="153"/>
                  </a:cubicBezTo>
                  <a:cubicBezTo>
                    <a:pt x="486" y="153"/>
                    <a:pt x="486" y="153"/>
                    <a:pt x="486" y="154"/>
                  </a:cubicBezTo>
                  <a:cubicBezTo>
                    <a:pt x="486" y="155"/>
                    <a:pt x="486" y="156"/>
                    <a:pt x="486" y="157"/>
                  </a:cubicBezTo>
                  <a:cubicBezTo>
                    <a:pt x="486" y="158"/>
                    <a:pt x="486" y="159"/>
                    <a:pt x="485" y="159"/>
                  </a:cubicBezTo>
                  <a:cubicBezTo>
                    <a:pt x="485" y="160"/>
                    <a:pt x="485" y="159"/>
                    <a:pt x="485" y="161"/>
                  </a:cubicBezTo>
                  <a:cubicBezTo>
                    <a:pt x="484" y="163"/>
                    <a:pt x="484" y="165"/>
                    <a:pt x="484" y="166"/>
                  </a:cubicBezTo>
                  <a:cubicBezTo>
                    <a:pt x="484" y="166"/>
                    <a:pt x="484" y="168"/>
                    <a:pt x="483" y="169"/>
                  </a:cubicBezTo>
                  <a:cubicBezTo>
                    <a:pt x="483" y="170"/>
                    <a:pt x="483" y="170"/>
                    <a:pt x="482" y="171"/>
                  </a:cubicBezTo>
                  <a:cubicBezTo>
                    <a:pt x="482" y="173"/>
                    <a:pt x="481" y="173"/>
                    <a:pt x="481" y="174"/>
                  </a:cubicBezTo>
                  <a:cubicBezTo>
                    <a:pt x="481" y="174"/>
                    <a:pt x="481" y="175"/>
                    <a:pt x="481" y="176"/>
                  </a:cubicBezTo>
                  <a:cubicBezTo>
                    <a:pt x="480" y="176"/>
                    <a:pt x="480" y="175"/>
                    <a:pt x="479" y="176"/>
                  </a:cubicBezTo>
                  <a:cubicBezTo>
                    <a:pt x="479" y="177"/>
                    <a:pt x="479" y="178"/>
                    <a:pt x="479" y="179"/>
                  </a:cubicBezTo>
                  <a:cubicBezTo>
                    <a:pt x="479" y="180"/>
                    <a:pt x="478" y="180"/>
                    <a:pt x="478" y="181"/>
                  </a:cubicBezTo>
                  <a:cubicBezTo>
                    <a:pt x="477" y="181"/>
                    <a:pt x="477" y="183"/>
                    <a:pt x="477" y="184"/>
                  </a:cubicBezTo>
                  <a:cubicBezTo>
                    <a:pt x="476" y="185"/>
                    <a:pt x="476" y="186"/>
                    <a:pt x="475" y="187"/>
                  </a:cubicBezTo>
                  <a:cubicBezTo>
                    <a:pt x="474" y="189"/>
                    <a:pt x="474" y="191"/>
                    <a:pt x="474" y="192"/>
                  </a:cubicBezTo>
                  <a:cubicBezTo>
                    <a:pt x="474" y="194"/>
                    <a:pt x="474" y="193"/>
                    <a:pt x="475" y="195"/>
                  </a:cubicBezTo>
                  <a:cubicBezTo>
                    <a:pt x="475" y="196"/>
                    <a:pt x="476" y="196"/>
                    <a:pt x="476" y="197"/>
                  </a:cubicBezTo>
                  <a:cubicBezTo>
                    <a:pt x="476" y="198"/>
                    <a:pt x="476" y="198"/>
                    <a:pt x="476" y="200"/>
                  </a:cubicBezTo>
                  <a:cubicBezTo>
                    <a:pt x="475" y="201"/>
                    <a:pt x="475" y="201"/>
                    <a:pt x="475" y="202"/>
                  </a:cubicBezTo>
                  <a:cubicBezTo>
                    <a:pt x="475" y="203"/>
                    <a:pt x="476" y="203"/>
                    <a:pt x="475" y="204"/>
                  </a:cubicBezTo>
                  <a:cubicBezTo>
                    <a:pt x="475" y="206"/>
                    <a:pt x="475" y="206"/>
                    <a:pt x="475" y="207"/>
                  </a:cubicBezTo>
                  <a:cubicBezTo>
                    <a:pt x="475" y="208"/>
                    <a:pt x="476" y="208"/>
                    <a:pt x="475" y="209"/>
                  </a:cubicBezTo>
                  <a:cubicBezTo>
                    <a:pt x="474" y="210"/>
                    <a:pt x="474" y="210"/>
                    <a:pt x="473" y="210"/>
                  </a:cubicBezTo>
                  <a:cubicBezTo>
                    <a:pt x="472" y="211"/>
                    <a:pt x="472" y="210"/>
                    <a:pt x="472" y="211"/>
                  </a:cubicBezTo>
                  <a:cubicBezTo>
                    <a:pt x="471" y="212"/>
                    <a:pt x="471" y="212"/>
                    <a:pt x="470" y="213"/>
                  </a:cubicBezTo>
                  <a:cubicBezTo>
                    <a:pt x="470" y="213"/>
                    <a:pt x="470" y="214"/>
                    <a:pt x="470" y="215"/>
                  </a:cubicBezTo>
                  <a:cubicBezTo>
                    <a:pt x="469" y="215"/>
                    <a:pt x="469" y="214"/>
                    <a:pt x="468" y="215"/>
                  </a:cubicBezTo>
                  <a:cubicBezTo>
                    <a:pt x="468" y="215"/>
                    <a:pt x="468" y="216"/>
                    <a:pt x="467" y="217"/>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 name="Freeform 288"/>
            <p:cNvSpPr>
              <a:spLocks/>
            </p:cNvSpPr>
            <p:nvPr/>
          </p:nvSpPr>
          <p:spPr bwMode="auto">
            <a:xfrm>
              <a:off x="8102600" y="1189038"/>
              <a:ext cx="1087438" cy="1054100"/>
            </a:xfrm>
            <a:custGeom>
              <a:avLst/>
              <a:gdLst>
                <a:gd name="T0" fmla="*/ 105 w 771"/>
                <a:gd name="T1" fmla="*/ 12 h 748"/>
                <a:gd name="T2" fmla="*/ 104 w 771"/>
                <a:gd name="T3" fmla="*/ 33 h 748"/>
                <a:gd name="T4" fmla="*/ 101 w 771"/>
                <a:gd name="T5" fmla="*/ 47 h 748"/>
                <a:gd name="T6" fmla="*/ 73 w 771"/>
                <a:gd name="T7" fmla="*/ 61 h 748"/>
                <a:gd name="T8" fmla="*/ 63 w 771"/>
                <a:gd name="T9" fmla="*/ 69 h 748"/>
                <a:gd name="T10" fmla="*/ 61 w 771"/>
                <a:gd name="T11" fmla="*/ 76 h 748"/>
                <a:gd name="T12" fmla="*/ 50 w 771"/>
                <a:gd name="T13" fmla="*/ 83 h 748"/>
                <a:gd name="T14" fmla="*/ 41 w 771"/>
                <a:gd name="T15" fmla="*/ 112 h 748"/>
                <a:gd name="T16" fmla="*/ 45 w 771"/>
                <a:gd name="T17" fmla="*/ 131 h 748"/>
                <a:gd name="T18" fmla="*/ 32 w 771"/>
                <a:gd name="T19" fmla="*/ 155 h 748"/>
                <a:gd name="T20" fmla="*/ 9 w 771"/>
                <a:gd name="T21" fmla="*/ 169 h 748"/>
                <a:gd name="T22" fmla="*/ 19 w 771"/>
                <a:gd name="T23" fmla="*/ 213 h 748"/>
                <a:gd name="T24" fmla="*/ 28 w 771"/>
                <a:gd name="T25" fmla="*/ 299 h 748"/>
                <a:gd name="T26" fmla="*/ 22 w 771"/>
                <a:gd name="T27" fmla="*/ 317 h 748"/>
                <a:gd name="T28" fmla="*/ 20 w 771"/>
                <a:gd name="T29" fmla="*/ 328 h 748"/>
                <a:gd name="T30" fmla="*/ 22 w 771"/>
                <a:gd name="T31" fmla="*/ 345 h 748"/>
                <a:gd name="T32" fmla="*/ 26 w 771"/>
                <a:gd name="T33" fmla="*/ 370 h 748"/>
                <a:gd name="T34" fmla="*/ 2 w 771"/>
                <a:gd name="T35" fmla="*/ 392 h 748"/>
                <a:gd name="T36" fmla="*/ 33 w 771"/>
                <a:gd name="T37" fmla="*/ 461 h 748"/>
                <a:gd name="T38" fmla="*/ 40 w 771"/>
                <a:gd name="T39" fmla="*/ 475 h 748"/>
                <a:gd name="T40" fmla="*/ 52 w 771"/>
                <a:gd name="T41" fmla="*/ 483 h 748"/>
                <a:gd name="T42" fmla="*/ 63 w 771"/>
                <a:gd name="T43" fmla="*/ 481 h 748"/>
                <a:gd name="T44" fmla="*/ 70 w 771"/>
                <a:gd name="T45" fmla="*/ 482 h 748"/>
                <a:gd name="T46" fmla="*/ 85 w 771"/>
                <a:gd name="T47" fmla="*/ 490 h 748"/>
                <a:gd name="T48" fmla="*/ 129 w 771"/>
                <a:gd name="T49" fmla="*/ 538 h 748"/>
                <a:gd name="T50" fmla="*/ 323 w 771"/>
                <a:gd name="T51" fmla="*/ 541 h 748"/>
                <a:gd name="T52" fmla="*/ 763 w 771"/>
                <a:gd name="T53" fmla="*/ 722 h 748"/>
                <a:gd name="T54" fmla="*/ 759 w 771"/>
                <a:gd name="T55" fmla="*/ 204 h 748"/>
                <a:gd name="T56" fmla="*/ 750 w 771"/>
                <a:gd name="T57" fmla="*/ 169 h 748"/>
                <a:gd name="T58" fmla="*/ 759 w 771"/>
                <a:gd name="T59" fmla="*/ 155 h 748"/>
                <a:gd name="T60" fmla="*/ 764 w 771"/>
                <a:gd name="T61" fmla="*/ 138 h 748"/>
                <a:gd name="T62" fmla="*/ 758 w 771"/>
                <a:gd name="T63" fmla="*/ 112 h 748"/>
                <a:gd name="T64" fmla="*/ 765 w 771"/>
                <a:gd name="T65" fmla="*/ 95 h 748"/>
                <a:gd name="T66" fmla="*/ 769 w 771"/>
                <a:gd name="T67" fmla="*/ 82 h 748"/>
                <a:gd name="T68" fmla="*/ 762 w 771"/>
                <a:gd name="T69" fmla="*/ 70 h 748"/>
                <a:gd name="T70" fmla="*/ 732 w 771"/>
                <a:gd name="T71" fmla="*/ 68 h 748"/>
                <a:gd name="T72" fmla="*/ 712 w 771"/>
                <a:gd name="T73" fmla="*/ 62 h 748"/>
                <a:gd name="T74" fmla="*/ 685 w 771"/>
                <a:gd name="T75" fmla="*/ 58 h 748"/>
                <a:gd name="T76" fmla="*/ 678 w 771"/>
                <a:gd name="T77" fmla="*/ 56 h 748"/>
                <a:gd name="T78" fmla="*/ 671 w 771"/>
                <a:gd name="T79" fmla="*/ 44 h 748"/>
                <a:gd name="T80" fmla="*/ 657 w 771"/>
                <a:gd name="T81" fmla="*/ 27 h 748"/>
                <a:gd name="T82" fmla="*/ 625 w 771"/>
                <a:gd name="T83" fmla="*/ 16 h 748"/>
                <a:gd name="T84" fmla="*/ 604 w 771"/>
                <a:gd name="T85" fmla="*/ 14 h 748"/>
                <a:gd name="T86" fmla="*/ 565 w 771"/>
                <a:gd name="T87" fmla="*/ 27 h 748"/>
                <a:gd name="T88" fmla="*/ 527 w 771"/>
                <a:gd name="T89" fmla="*/ 54 h 748"/>
                <a:gd name="T90" fmla="*/ 517 w 771"/>
                <a:gd name="T91" fmla="*/ 95 h 748"/>
                <a:gd name="T92" fmla="*/ 527 w 771"/>
                <a:gd name="T93" fmla="*/ 121 h 748"/>
                <a:gd name="T94" fmla="*/ 496 w 771"/>
                <a:gd name="T95" fmla="*/ 159 h 748"/>
                <a:gd name="T96" fmla="*/ 454 w 771"/>
                <a:gd name="T97" fmla="*/ 158 h 748"/>
                <a:gd name="T98" fmla="*/ 420 w 771"/>
                <a:gd name="T99" fmla="*/ 135 h 748"/>
                <a:gd name="T100" fmla="*/ 390 w 771"/>
                <a:gd name="T101" fmla="*/ 123 h 748"/>
                <a:gd name="T102" fmla="*/ 364 w 771"/>
                <a:gd name="T103" fmla="*/ 115 h 748"/>
                <a:gd name="T104" fmla="*/ 318 w 771"/>
                <a:gd name="T105" fmla="*/ 106 h 748"/>
                <a:gd name="T106" fmla="*/ 293 w 771"/>
                <a:gd name="T107" fmla="*/ 73 h 748"/>
                <a:gd name="T108" fmla="*/ 284 w 771"/>
                <a:gd name="T109" fmla="*/ 46 h 748"/>
                <a:gd name="T110" fmla="*/ 252 w 771"/>
                <a:gd name="T111" fmla="*/ 39 h 748"/>
                <a:gd name="T112" fmla="*/ 230 w 771"/>
                <a:gd name="T113" fmla="*/ 25 h 748"/>
                <a:gd name="T114" fmla="*/ 200 w 771"/>
                <a:gd name="T115" fmla="*/ 19 h 748"/>
                <a:gd name="T116" fmla="*/ 165 w 771"/>
                <a:gd name="T117" fmla="*/ 21 h 748"/>
                <a:gd name="T118" fmla="*/ 128 w 771"/>
                <a:gd name="T119" fmla="*/ 10 h 748"/>
                <a:gd name="T120" fmla="*/ 115 w 771"/>
                <a:gd name="T121" fmla="*/ 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1" h="748">
                  <a:moveTo>
                    <a:pt x="106" y="0"/>
                  </a:moveTo>
                  <a:cubicBezTo>
                    <a:pt x="106" y="0"/>
                    <a:pt x="107" y="0"/>
                    <a:pt x="107" y="1"/>
                  </a:cubicBezTo>
                  <a:cubicBezTo>
                    <a:pt x="107" y="2"/>
                    <a:pt x="106" y="2"/>
                    <a:pt x="106" y="2"/>
                  </a:cubicBezTo>
                  <a:cubicBezTo>
                    <a:pt x="106" y="2"/>
                    <a:pt x="105" y="4"/>
                    <a:pt x="105" y="5"/>
                  </a:cubicBezTo>
                  <a:cubicBezTo>
                    <a:pt x="105" y="7"/>
                    <a:pt x="105" y="8"/>
                    <a:pt x="105" y="10"/>
                  </a:cubicBezTo>
                  <a:cubicBezTo>
                    <a:pt x="105" y="11"/>
                    <a:pt x="105" y="11"/>
                    <a:pt x="105" y="12"/>
                  </a:cubicBezTo>
                  <a:cubicBezTo>
                    <a:pt x="104" y="13"/>
                    <a:pt x="103" y="15"/>
                    <a:pt x="103" y="16"/>
                  </a:cubicBezTo>
                  <a:cubicBezTo>
                    <a:pt x="104" y="17"/>
                    <a:pt x="104" y="18"/>
                    <a:pt x="104" y="18"/>
                  </a:cubicBezTo>
                  <a:cubicBezTo>
                    <a:pt x="104" y="19"/>
                    <a:pt x="103" y="23"/>
                    <a:pt x="103" y="25"/>
                  </a:cubicBezTo>
                  <a:cubicBezTo>
                    <a:pt x="103" y="26"/>
                    <a:pt x="103" y="27"/>
                    <a:pt x="103" y="28"/>
                  </a:cubicBezTo>
                  <a:cubicBezTo>
                    <a:pt x="103" y="30"/>
                    <a:pt x="103" y="31"/>
                    <a:pt x="103" y="31"/>
                  </a:cubicBezTo>
                  <a:cubicBezTo>
                    <a:pt x="103" y="31"/>
                    <a:pt x="104" y="32"/>
                    <a:pt x="104" y="33"/>
                  </a:cubicBezTo>
                  <a:cubicBezTo>
                    <a:pt x="104" y="33"/>
                    <a:pt x="106" y="34"/>
                    <a:pt x="107" y="35"/>
                  </a:cubicBezTo>
                  <a:cubicBezTo>
                    <a:pt x="108" y="36"/>
                    <a:pt x="109" y="38"/>
                    <a:pt x="109" y="39"/>
                  </a:cubicBezTo>
                  <a:cubicBezTo>
                    <a:pt x="109" y="40"/>
                    <a:pt x="108" y="41"/>
                    <a:pt x="108" y="41"/>
                  </a:cubicBezTo>
                  <a:cubicBezTo>
                    <a:pt x="108" y="41"/>
                    <a:pt x="108" y="43"/>
                    <a:pt x="107" y="43"/>
                  </a:cubicBezTo>
                  <a:cubicBezTo>
                    <a:pt x="106" y="44"/>
                    <a:pt x="103" y="46"/>
                    <a:pt x="103" y="46"/>
                  </a:cubicBezTo>
                  <a:cubicBezTo>
                    <a:pt x="102" y="47"/>
                    <a:pt x="102" y="47"/>
                    <a:pt x="101" y="47"/>
                  </a:cubicBezTo>
                  <a:cubicBezTo>
                    <a:pt x="101" y="47"/>
                    <a:pt x="101" y="46"/>
                    <a:pt x="101" y="46"/>
                  </a:cubicBezTo>
                  <a:cubicBezTo>
                    <a:pt x="101" y="46"/>
                    <a:pt x="100" y="47"/>
                    <a:pt x="100" y="47"/>
                  </a:cubicBezTo>
                  <a:cubicBezTo>
                    <a:pt x="99" y="48"/>
                    <a:pt x="96" y="50"/>
                    <a:pt x="94" y="50"/>
                  </a:cubicBezTo>
                  <a:cubicBezTo>
                    <a:pt x="93" y="50"/>
                    <a:pt x="89" y="52"/>
                    <a:pt x="88" y="53"/>
                  </a:cubicBezTo>
                  <a:cubicBezTo>
                    <a:pt x="87" y="53"/>
                    <a:pt x="81" y="56"/>
                    <a:pt x="80" y="57"/>
                  </a:cubicBezTo>
                  <a:cubicBezTo>
                    <a:pt x="79" y="57"/>
                    <a:pt x="74" y="61"/>
                    <a:pt x="73" y="61"/>
                  </a:cubicBezTo>
                  <a:cubicBezTo>
                    <a:pt x="72" y="62"/>
                    <a:pt x="72" y="63"/>
                    <a:pt x="72" y="63"/>
                  </a:cubicBezTo>
                  <a:cubicBezTo>
                    <a:pt x="72" y="63"/>
                    <a:pt x="72" y="64"/>
                    <a:pt x="72" y="65"/>
                  </a:cubicBezTo>
                  <a:cubicBezTo>
                    <a:pt x="71" y="65"/>
                    <a:pt x="69" y="68"/>
                    <a:pt x="68" y="69"/>
                  </a:cubicBezTo>
                  <a:cubicBezTo>
                    <a:pt x="68" y="69"/>
                    <a:pt x="67" y="69"/>
                    <a:pt x="67" y="69"/>
                  </a:cubicBezTo>
                  <a:cubicBezTo>
                    <a:pt x="66" y="70"/>
                    <a:pt x="65" y="70"/>
                    <a:pt x="65" y="70"/>
                  </a:cubicBezTo>
                  <a:cubicBezTo>
                    <a:pt x="65" y="70"/>
                    <a:pt x="64" y="69"/>
                    <a:pt x="63" y="69"/>
                  </a:cubicBezTo>
                  <a:cubicBezTo>
                    <a:pt x="62" y="69"/>
                    <a:pt x="62" y="70"/>
                    <a:pt x="62" y="70"/>
                  </a:cubicBezTo>
                  <a:cubicBezTo>
                    <a:pt x="62" y="71"/>
                    <a:pt x="61" y="70"/>
                    <a:pt x="61" y="71"/>
                  </a:cubicBezTo>
                  <a:cubicBezTo>
                    <a:pt x="61" y="72"/>
                    <a:pt x="62" y="72"/>
                    <a:pt x="61" y="72"/>
                  </a:cubicBezTo>
                  <a:cubicBezTo>
                    <a:pt x="61" y="73"/>
                    <a:pt x="60" y="73"/>
                    <a:pt x="60" y="73"/>
                  </a:cubicBezTo>
                  <a:cubicBezTo>
                    <a:pt x="60" y="73"/>
                    <a:pt x="61" y="74"/>
                    <a:pt x="61" y="75"/>
                  </a:cubicBezTo>
                  <a:cubicBezTo>
                    <a:pt x="62" y="76"/>
                    <a:pt x="61" y="76"/>
                    <a:pt x="61" y="76"/>
                  </a:cubicBezTo>
                  <a:cubicBezTo>
                    <a:pt x="61" y="76"/>
                    <a:pt x="59" y="78"/>
                    <a:pt x="59" y="79"/>
                  </a:cubicBezTo>
                  <a:cubicBezTo>
                    <a:pt x="58" y="79"/>
                    <a:pt x="58" y="79"/>
                    <a:pt x="58" y="80"/>
                  </a:cubicBezTo>
                  <a:cubicBezTo>
                    <a:pt x="58" y="82"/>
                    <a:pt x="57" y="83"/>
                    <a:pt x="56" y="83"/>
                  </a:cubicBezTo>
                  <a:cubicBezTo>
                    <a:pt x="56" y="83"/>
                    <a:pt x="55" y="83"/>
                    <a:pt x="55" y="83"/>
                  </a:cubicBezTo>
                  <a:cubicBezTo>
                    <a:pt x="54" y="84"/>
                    <a:pt x="52" y="83"/>
                    <a:pt x="52" y="83"/>
                  </a:cubicBezTo>
                  <a:cubicBezTo>
                    <a:pt x="51" y="83"/>
                    <a:pt x="50" y="84"/>
                    <a:pt x="50" y="83"/>
                  </a:cubicBezTo>
                  <a:cubicBezTo>
                    <a:pt x="50" y="83"/>
                    <a:pt x="49" y="83"/>
                    <a:pt x="49" y="83"/>
                  </a:cubicBezTo>
                  <a:cubicBezTo>
                    <a:pt x="48" y="83"/>
                    <a:pt x="44" y="86"/>
                    <a:pt x="44" y="87"/>
                  </a:cubicBezTo>
                  <a:cubicBezTo>
                    <a:pt x="43" y="88"/>
                    <a:pt x="42" y="91"/>
                    <a:pt x="41" y="92"/>
                  </a:cubicBezTo>
                  <a:cubicBezTo>
                    <a:pt x="41" y="93"/>
                    <a:pt x="39" y="96"/>
                    <a:pt x="38" y="97"/>
                  </a:cubicBezTo>
                  <a:cubicBezTo>
                    <a:pt x="37" y="98"/>
                    <a:pt x="37" y="98"/>
                    <a:pt x="37" y="98"/>
                  </a:cubicBezTo>
                  <a:cubicBezTo>
                    <a:pt x="37" y="98"/>
                    <a:pt x="41" y="112"/>
                    <a:pt x="41" y="112"/>
                  </a:cubicBezTo>
                  <a:cubicBezTo>
                    <a:pt x="41" y="112"/>
                    <a:pt x="42" y="113"/>
                    <a:pt x="43" y="114"/>
                  </a:cubicBezTo>
                  <a:cubicBezTo>
                    <a:pt x="43" y="115"/>
                    <a:pt x="43" y="115"/>
                    <a:pt x="43" y="116"/>
                  </a:cubicBezTo>
                  <a:cubicBezTo>
                    <a:pt x="43" y="117"/>
                    <a:pt x="44" y="119"/>
                    <a:pt x="44" y="119"/>
                  </a:cubicBezTo>
                  <a:cubicBezTo>
                    <a:pt x="45" y="120"/>
                    <a:pt x="44" y="121"/>
                    <a:pt x="44" y="122"/>
                  </a:cubicBezTo>
                  <a:cubicBezTo>
                    <a:pt x="44" y="123"/>
                    <a:pt x="44" y="124"/>
                    <a:pt x="44" y="126"/>
                  </a:cubicBezTo>
                  <a:cubicBezTo>
                    <a:pt x="44" y="127"/>
                    <a:pt x="45" y="130"/>
                    <a:pt x="45" y="131"/>
                  </a:cubicBezTo>
                  <a:cubicBezTo>
                    <a:pt x="45" y="132"/>
                    <a:pt x="45" y="131"/>
                    <a:pt x="45" y="132"/>
                  </a:cubicBezTo>
                  <a:cubicBezTo>
                    <a:pt x="45" y="133"/>
                    <a:pt x="45" y="132"/>
                    <a:pt x="44" y="133"/>
                  </a:cubicBezTo>
                  <a:cubicBezTo>
                    <a:pt x="44" y="135"/>
                    <a:pt x="43" y="138"/>
                    <a:pt x="42" y="139"/>
                  </a:cubicBezTo>
                  <a:cubicBezTo>
                    <a:pt x="42" y="139"/>
                    <a:pt x="42" y="141"/>
                    <a:pt x="41" y="141"/>
                  </a:cubicBezTo>
                  <a:cubicBezTo>
                    <a:pt x="41" y="142"/>
                    <a:pt x="39" y="144"/>
                    <a:pt x="39" y="144"/>
                  </a:cubicBezTo>
                  <a:cubicBezTo>
                    <a:pt x="39" y="144"/>
                    <a:pt x="33" y="154"/>
                    <a:pt x="32" y="155"/>
                  </a:cubicBezTo>
                  <a:cubicBezTo>
                    <a:pt x="31" y="156"/>
                    <a:pt x="30" y="156"/>
                    <a:pt x="29" y="158"/>
                  </a:cubicBezTo>
                  <a:cubicBezTo>
                    <a:pt x="29" y="159"/>
                    <a:pt x="26" y="161"/>
                    <a:pt x="25" y="162"/>
                  </a:cubicBezTo>
                  <a:cubicBezTo>
                    <a:pt x="24" y="163"/>
                    <a:pt x="24" y="163"/>
                    <a:pt x="23" y="163"/>
                  </a:cubicBezTo>
                  <a:cubicBezTo>
                    <a:pt x="22" y="163"/>
                    <a:pt x="22" y="163"/>
                    <a:pt x="22" y="163"/>
                  </a:cubicBezTo>
                  <a:cubicBezTo>
                    <a:pt x="10" y="169"/>
                    <a:pt x="10" y="169"/>
                    <a:pt x="10" y="169"/>
                  </a:cubicBezTo>
                  <a:cubicBezTo>
                    <a:pt x="9" y="169"/>
                    <a:pt x="9" y="169"/>
                    <a:pt x="9" y="169"/>
                  </a:cubicBezTo>
                  <a:cubicBezTo>
                    <a:pt x="9" y="169"/>
                    <a:pt x="7" y="170"/>
                    <a:pt x="6" y="170"/>
                  </a:cubicBezTo>
                  <a:cubicBezTo>
                    <a:pt x="5" y="171"/>
                    <a:pt x="3" y="171"/>
                    <a:pt x="2" y="171"/>
                  </a:cubicBezTo>
                  <a:cubicBezTo>
                    <a:pt x="1" y="172"/>
                    <a:pt x="0" y="172"/>
                    <a:pt x="1" y="173"/>
                  </a:cubicBezTo>
                  <a:cubicBezTo>
                    <a:pt x="1" y="174"/>
                    <a:pt x="1" y="179"/>
                    <a:pt x="2" y="180"/>
                  </a:cubicBezTo>
                  <a:cubicBezTo>
                    <a:pt x="2" y="181"/>
                    <a:pt x="7" y="188"/>
                    <a:pt x="8" y="189"/>
                  </a:cubicBezTo>
                  <a:cubicBezTo>
                    <a:pt x="9" y="190"/>
                    <a:pt x="19" y="213"/>
                    <a:pt x="19" y="213"/>
                  </a:cubicBezTo>
                  <a:cubicBezTo>
                    <a:pt x="19" y="213"/>
                    <a:pt x="20" y="214"/>
                    <a:pt x="20" y="216"/>
                  </a:cubicBezTo>
                  <a:cubicBezTo>
                    <a:pt x="20" y="219"/>
                    <a:pt x="24" y="235"/>
                    <a:pt x="24" y="236"/>
                  </a:cubicBezTo>
                  <a:cubicBezTo>
                    <a:pt x="24" y="237"/>
                    <a:pt x="25" y="247"/>
                    <a:pt x="25" y="248"/>
                  </a:cubicBezTo>
                  <a:cubicBezTo>
                    <a:pt x="25" y="249"/>
                    <a:pt x="24" y="269"/>
                    <a:pt x="23" y="272"/>
                  </a:cubicBezTo>
                  <a:cubicBezTo>
                    <a:pt x="22" y="276"/>
                    <a:pt x="22" y="277"/>
                    <a:pt x="22" y="279"/>
                  </a:cubicBezTo>
                  <a:cubicBezTo>
                    <a:pt x="23" y="280"/>
                    <a:pt x="28" y="299"/>
                    <a:pt x="28" y="299"/>
                  </a:cubicBezTo>
                  <a:cubicBezTo>
                    <a:pt x="28" y="299"/>
                    <a:pt x="29" y="301"/>
                    <a:pt x="28" y="302"/>
                  </a:cubicBezTo>
                  <a:cubicBezTo>
                    <a:pt x="27" y="303"/>
                    <a:pt x="27" y="303"/>
                    <a:pt x="27" y="304"/>
                  </a:cubicBezTo>
                  <a:cubicBezTo>
                    <a:pt x="28" y="304"/>
                    <a:pt x="27" y="309"/>
                    <a:pt x="27" y="309"/>
                  </a:cubicBezTo>
                  <a:cubicBezTo>
                    <a:pt x="27" y="309"/>
                    <a:pt x="26" y="313"/>
                    <a:pt x="26" y="314"/>
                  </a:cubicBezTo>
                  <a:cubicBezTo>
                    <a:pt x="25" y="315"/>
                    <a:pt x="25" y="316"/>
                    <a:pt x="24" y="317"/>
                  </a:cubicBezTo>
                  <a:cubicBezTo>
                    <a:pt x="23" y="317"/>
                    <a:pt x="22" y="316"/>
                    <a:pt x="22" y="317"/>
                  </a:cubicBezTo>
                  <a:cubicBezTo>
                    <a:pt x="22" y="318"/>
                    <a:pt x="22" y="318"/>
                    <a:pt x="23" y="318"/>
                  </a:cubicBezTo>
                  <a:cubicBezTo>
                    <a:pt x="24" y="318"/>
                    <a:pt x="25" y="317"/>
                    <a:pt x="25" y="318"/>
                  </a:cubicBezTo>
                  <a:cubicBezTo>
                    <a:pt x="24" y="320"/>
                    <a:pt x="25" y="320"/>
                    <a:pt x="24" y="321"/>
                  </a:cubicBezTo>
                  <a:cubicBezTo>
                    <a:pt x="23" y="322"/>
                    <a:pt x="22" y="322"/>
                    <a:pt x="22" y="323"/>
                  </a:cubicBezTo>
                  <a:cubicBezTo>
                    <a:pt x="21" y="324"/>
                    <a:pt x="21" y="325"/>
                    <a:pt x="21" y="326"/>
                  </a:cubicBezTo>
                  <a:cubicBezTo>
                    <a:pt x="21" y="327"/>
                    <a:pt x="21" y="327"/>
                    <a:pt x="20" y="328"/>
                  </a:cubicBezTo>
                  <a:cubicBezTo>
                    <a:pt x="20" y="330"/>
                    <a:pt x="19" y="330"/>
                    <a:pt x="20" y="330"/>
                  </a:cubicBezTo>
                  <a:cubicBezTo>
                    <a:pt x="21" y="331"/>
                    <a:pt x="21" y="330"/>
                    <a:pt x="21" y="331"/>
                  </a:cubicBezTo>
                  <a:cubicBezTo>
                    <a:pt x="20" y="333"/>
                    <a:pt x="20" y="334"/>
                    <a:pt x="20" y="335"/>
                  </a:cubicBezTo>
                  <a:cubicBezTo>
                    <a:pt x="20" y="336"/>
                    <a:pt x="20" y="336"/>
                    <a:pt x="21" y="337"/>
                  </a:cubicBezTo>
                  <a:cubicBezTo>
                    <a:pt x="21" y="338"/>
                    <a:pt x="22" y="341"/>
                    <a:pt x="22" y="341"/>
                  </a:cubicBezTo>
                  <a:cubicBezTo>
                    <a:pt x="22" y="342"/>
                    <a:pt x="23" y="343"/>
                    <a:pt x="22" y="345"/>
                  </a:cubicBezTo>
                  <a:cubicBezTo>
                    <a:pt x="22" y="347"/>
                    <a:pt x="23" y="350"/>
                    <a:pt x="23" y="351"/>
                  </a:cubicBezTo>
                  <a:cubicBezTo>
                    <a:pt x="23" y="352"/>
                    <a:pt x="24" y="353"/>
                    <a:pt x="25" y="354"/>
                  </a:cubicBezTo>
                  <a:cubicBezTo>
                    <a:pt x="26" y="356"/>
                    <a:pt x="27" y="356"/>
                    <a:pt x="27" y="357"/>
                  </a:cubicBezTo>
                  <a:cubicBezTo>
                    <a:pt x="26" y="358"/>
                    <a:pt x="25" y="362"/>
                    <a:pt x="26" y="363"/>
                  </a:cubicBezTo>
                  <a:cubicBezTo>
                    <a:pt x="26" y="365"/>
                    <a:pt x="26" y="368"/>
                    <a:pt x="26" y="368"/>
                  </a:cubicBezTo>
                  <a:cubicBezTo>
                    <a:pt x="26" y="368"/>
                    <a:pt x="26" y="368"/>
                    <a:pt x="26" y="370"/>
                  </a:cubicBezTo>
                  <a:cubicBezTo>
                    <a:pt x="25" y="371"/>
                    <a:pt x="25" y="373"/>
                    <a:pt x="25" y="373"/>
                  </a:cubicBezTo>
                  <a:cubicBezTo>
                    <a:pt x="25" y="373"/>
                    <a:pt x="25" y="374"/>
                    <a:pt x="23" y="375"/>
                  </a:cubicBezTo>
                  <a:cubicBezTo>
                    <a:pt x="22" y="376"/>
                    <a:pt x="15" y="379"/>
                    <a:pt x="14" y="380"/>
                  </a:cubicBezTo>
                  <a:cubicBezTo>
                    <a:pt x="13" y="380"/>
                    <a:pt x="7" y="382"/>
                    <a:pt x="7" y="382"/>
                  </a:cubicBezTo>
                  <a:cubicBezTo>
                    <a:pt x="7" y="382"/>
                    <a:pt x="6" y="383"/>
                    <a:pt x="5" y="385"/>
                  </a:cubicBezTo>
                  <a:cubicBezTo>
                    <a:pt x="5" y="387"/>
                    <a:pt x="2" y="392"/>
                    <a:pt x="2" y="392"/>
                  </a:cubicBezTo>
                  <a:cubicBezTo>
                    <a:pt x="2" y="392"/>
                    <a:pt x="0" y="392"/>
                    <a:pt x="1" y="393"/>
                  </a:cubicBezTo>
                  <a:cubicBezTo>
                    <a:pt x="1" y="394"/>
                    <a:pt x="7" y="402"/>
                    <a:pt x="7" y="402"/>
                  </a:cubicBezTo>
                  <a:cubicBezTo>
                    <a:pt x="31" y="437"/>
                    <a:pt x="31" y="437"/>
                    <a:pt x="31" y="437"/>
                  </a:cubicBezTo>
                  <a:cubicBezTo>
                    <a:pt x="31" y="437"/>
                    <a:pt x="31" y="437"/>
                    <a:pt x="32" y="440"/>
                  </a:cubicBezTo>
                  <a:cubicBezTo>
                    <a:pt x="32" y="442"/>
                    <a:pt x="32" y="459"/>
                    <a:pt x="32" y="459"/>
                  </a:cubicBezTo>
                  <a:cubicBezTo>
                    <a:pt x="32" y="459"/>
                    <a:pt x="32" y="460"/>
                    <a:pt x="33" y="461"/>
                  </a:cubicBezTo>
                  <a:cubicBezTo>
                    <a:pt x="34" y="462"/>
                    <a:pt x="35" y="462"/>
                    <a:pt x="35" y="464"/>
                  </a:cubicBezTo>
                  <a:cubicBezTo>
                    <a:pt x="35" y="465"/>
                    <a:pt x="35" y="466"/>
                    <a:pt x="36" y="466"/>
                  </a:cubicBezTo>
                  <a:cubicBezTo>
                    <a:pt x="36" y="467"/>
                    <a:pt x="36" y="468"/>
                    <a:pt x="37" y="469"/>
                  </a:cubicBezTo>
                  <a:cubicBezTo>
                    <a:pt x="37" y="470"/>
                    <a:pt x="38" y="471"/>
                    <a:pt x="39" y="472"/>
                  </a:cubicBezTo>
                  <a:cubicBezTo>
                    <a:pt x="39" y="473"/>
                    <a:pt x="40" y="474"/>
                    <a:pt x="40" y="474"/>
                  </a:cubicBezTo>
                  <a:cubicBezTo>
                    <a:pt x="40" y="474"/>
                    <a:pt x="40" y="474"/>
                    <a:pt x="40" y="475"/>
                  </a:cubicBezTo>
                  <a:cubicBezTo>
                    <a:pt x="40" y="476"/>
                    <a:pt x="40" y="476"/>
                    <a:pt x="41" y="476"/>
                  </a:cubicBezTo>
                  <a:cubicBezTo>
                    <a:pt x="42" y="477"/>
                    <a:pt x="44" y="477"/>
                    <a:pt x="44" y="478"/>
                  </a:cubicBezTo>
                  <a:cubicBezTo>
                    <a:pt x="44" y="479"/>
                    <a:pt x="44" y="478"/>
                    <a:pt x="45" y="479"/>
                  </a:cubicBezTo>
                  <a:cubicBezTo>
                    <a:pt x="45" y="480"/>
                    <a:pt x="46" y="481"/>
                    <a:pt x="47" y="481"/>
                  </a:cubicBezTo>
                  <a:cubicBezTo>
                    <a:pt x="47" y="481"/>
                    <a:pt x="47" y="482"/>
                    <a:pt x="48" y="483"/>
                  </a:cubicBezTo>
                  <a:cubicBezTo>
                    <a:pt x="49" y="483"/>
                    <a:pt x="51" y="483"/>
                    <a:pt x="52" y="483"/>
                  </a:cubicBezTo>
                  <a:cubicBezTo>
                    <a:pt x="53" y="483"/>
                    <a:pt x="53" y="482"/>
                    <a:pt x="54" y="482"/>
                  </a:cubicBezTo>
                  <a:cubicBezTo>
                    <a:pt x="55" y="483"/>
                    <a:pt x="55" y="482"/>
                    <a:pt x="56" y="482"/>
                  </a:cubicBezTo>
                  <a:cubicBezTo>
                    <a:pt x="57" y="483"/>
                    <a:pt x="58" y="482"/>
                    <a:pt x="58" y="482"/>
                  </a:cubicBezTo>
                  <a:cubicBezTo>
                    <a:pt x="59" y="482"/>
                    <a:pt x="59" y="482"/>
                    <a:pt x="59" y="481"/>
                  </a:cubicBezTo>
                  <a:cubicBezTo>
                    <a:pt x="60" y="481"/>
                    <a:pt x="61" y="481"/>
                    <a:pt x="62" y="481"/>
                  </a:cubicBezTo>
                  <a:cubicBezTo>
                    <a:pt x="62" y="481"/>
                    <a:pt x="63" y="481"/>
                    <a:pt x="63" y="481"/>
                  </a:cubicBezTo>
                  <a:cubicBezTo>
                    <a:pt x="64" y="481"/>
                    <a:pt x="64" y="481"/>
                    <a:pt x="65" y="481"/>
                  </a:cubicBezTo>
                  <a:cubicBezTo>
                    <a:pt x="66" y="481"/>
                    <a:pt x="66" y="480"/>
                    <a:pt x="66" y="481"/>
                  </a:cubicBezTo>
                  <a:cubicBezTo>
                    <a:pt x="66" y="482"/>
                    <a:pt x="66" y="482"/>
                    <a:pt x="66" y="483"/>
                  </a:cubicBezTo>
                  <a:cubicBezTo>
                    <a:pt x="67" y="484"/>
                    <a:pt x="67" y="484"/>
                    <a:pt x="68" y="484"/>
                  </a:cubicBezTo>
                  <a:cubicBezTo>
                    <a:pt x="68" y="483"/>
                    <a:pt x="69" y="484"/>
                    <a:pt x="69" y="483"/>
                  </a:cubicBezTo>
                  <a:cubicBezTo>
                    <a:pt x="69" y="482"/>
                    <a:pt x="69" y="482"/>
                    <a:pt x="70" y="482"/>
                  </a:cubicBezTo>
                  <a:cubicBezTo>
                    <a:pt x="70" y="481"/>
                    <a:pt x="70" y="481"/>
                    <a:pt x="71" y="481"/>
                  </a:cubicBezTo>
                  <a:cubicBezTo>
                    <a:pt x="72" y="481"/>
                    <a:pt x="72" y="481"/>
                    <a:pt x="73" y="482"/>
                  </a:cubicBezTo>
                  <a:cubicBezTo>
                    <a:pt x="74" y="482"/>
                    <a:pt x="77" y="483"/>
                    <a:pt x="77" y="484"/>
                  </a:cubicBezTo>
                  <a:cubicBezTo>
                    <a:pt x="78" y="484"/>
                    <a:pt x="80" y="487"/>
                    <a:pt x="80" y="487"/>
                  </a:cubicBezTo>
                  <a:cubicBezTo>
                    <a:pt x="80" y="488"/>
                    <a:pt x="83" y="489"/>
                    <a:pt x="84" y="489"/>
                  </a:cubicBezTo>
                  <a:cubicBezTo>
                    <a:pt x="84" y="489"/>
                    <a:pt x="85" y="489"/>
                    <a:pt x="85" y="490"/>
                  </a:cubicBezTo>
                  <a:cubicBezTo>
                    <a:pt x="86" y="491"/>
                    <a:pt x="99" y="500"/>
                    <a:pt x="99" y="500"/>
                  </a:cubicBezTo>
                  <a:cubicBezTo>
                    <a:pt x="99" y="500"/>
                    <a:pt x="100" y="501"/>
                    <a:pt x="102" y="500"/>
                  </a:cubicBezTo>
                  <a:cubicBezTo>
                    <a:pt x="105" y="499"/>
                    <a:pt x="108" y="497"/>
                    <a:pt x="108" y="497"/>
                  </a:cubicBezTo>
                  <a:cubicBezTo>
                    <a:pt x="108" y="497"/>
                    <a:pt x="109" y="497"/>
                    <a:pt x="109" y="498"/>
                  </a:cubicBezTo>
                  <a:cubicBezTo>
                    <a:pt x="109" y="499"/>
                    <a:pt x="128" y="538"/>
                    <a:pt x="128" y="538"/>
                  </a:cubicBezTo>
                  <a:cubicBezTo>
                    <a:pt x="129" y="538"/>
                    <a:pt x="129" y="538"/>
                    <a:pt x="129" y="538"/>
                  </a:cubicBezTo>
                  <a:cubicBezTo>
                    <a:pt x="197" y="554"/>
                    <a:pt x="197" y="554"/>
                    <a:pt x="197" y="554"/>
                  </a:cubicBezTo>
                  <a:cubicBezTo>
                    <a:pt x="204" y="556"/>
                    <a:pt x="204" y="556"/>
                    <a:pt x="204" y="556"/>
                  </a:cubicBezTo>
                  <a:cubicBezTo>
                    <a:pt x="204" y="556"/>
                    <a:pt x="213" y="563"/>
                    <a:pt x="214" y="564"/>
                  </a:cubicBezTo>
                  <a:cubicBezTo>
                    <a:pt x="215" y="565"/>
                    <a:pt x="233" y="581"/>
                    <a:pt x="234" y="582"/>
                  </a:cubicBezTo>
                  <a:cubicBezTo>
                    <a:pt x="235" y="583"/>
                    <a:pt x="235" y="583"/>
                    <a:pt x="237" y="583"/>
                  </a:cubicBezTo>
                  <a:cubicBezTo>
                    <a:pt x="238" y="582"/>
                    <a:pt x="323" y="541"/>
                    <a:pt x="323" y="541"/>
                  </a:cubicBezTo>
                  <a:cubicBezTo>
                    <a:pt x="323" y="541"/>
                    <a:pt x="324" y="541"/>
                    <a:pt x="325" y="541"/>
                  </a:cubicBezTo>
                  <a:cubicBezTo>
                    <a:pt x="326" y="542"/>
                    <a:pt x="410" y="583"/>
                    <a:pt x="498" y="630"/>
                  </a:cubicBezTo>
                  <a:cubicBezTo>
                    <a:pt x="540" y="652"/>
                    <a:pt x="584" y="677"/>
                    <a:pt x="621" y="697"/>
                  </a:cubicBezTo>
                  <a:cubicBezTo>
                    <a:pt x="677" y="727"/>
                    <a:pt x="714" y="748"/>
                    <a:pt x="714" y="748"/>
                  </a:cubicBezTo>
                  <a:cubicBezTo>
                    <a:pt x="714" y="722"/>
                    <a:pt x="714" y="722"/>
                    <a:pt x="714" y="722"/>
                  </a:cubicBezTo>
                  <a:cubicBezTo>
                    <a:pt x="763" y="722"/>
                    <a:pt x="763" y="722"/>
                    <a:pt x="763" y="722"/>
                  </a:cubicBezTo>
                  <a:cubicBezTo>
                    <a:pt x="763" y="224"/>
                    <a:pt x="763" y="224"/>
                    <a:pt x="763" y="224"/>
                  </a:cubicBezTo>
                  <a:cubicBezTo>
                    <a:pt x="763" y="224"/>
                    <a:pt x="760" y="217"/>
                    <a:pt x="760" y="216"/>
                  </a:cubicBezTo>
                  <a:cubicBezTo>
                    <a:pt x="760" y="216"/>
                    <a:pt x="758" y="212"/>
                    <a:pt x="758" y="211"/>
                  </a:cubicBezTo>
                  <a:cubicBezTo>
                    <a:pt x="758" y="211"/>
                    <a:pt x="757" y="210"/>
                    <a:pt x="757" y="209"/>
                  </a:cubicBezTo>
                  <a:cubicBezTo>
                    <a:pt x="757" y="208"/>
                    <a:pt x="757" y="206"/>
                    <a:pt x="758" y="205"/>
                  </a:cubicBezTo>
                  <a:cubicBezTo>
                    <a:pt x="759" y="204"/>
                    <a:pt x="760" y="205"/>
                    <a:pt x="759" y="204"/>
                  </a:cubicBezTo>
                  <a:cubicBezTo>
                    <a:pt x="759" y="203"/>
                    <a:pt x="754" y="194"/>
                    <a:pt x="754" y="194"/>
                  </a:cubicBezTo>
                  <a:cubicBezTo>
                    <a:pt x="754" y="194"/>
                    <a:pt x="754" y="191"/>
                    <a:pt x="755" y="190"/>
                  </a:cubicBezTo>
                  <a:cubicBezTo>
                    <a:pt x="755" y="189"/>
                    <a:pt x="754" y="186"/>
                    <a:pt x="754" y="185"/>
                  </a:cubicBezTo>
                  <a:cubicBezTo>
                    <a:pt x="753" y="184"/>
                    <a:pt x="752" y="178"/>
                    <a:pt x="751" y="178"/>
                  </a:cubicBezTo>
                  <a:cubicBezTo>
                    <a:pt x="751" y="177"/>
                    <a:pt x="749" y="174"/>
                    <a:pt x="749" y="174"/>
                  </a:cubicBezTo>
                  <a:cubicBezTo>
                    <a:pt x="749" y="174"/>
                    <a:pt x="749" y="171"/>
                    <a:pt x="750" y="169"/>
                  </a:cubicBezTo>
                  <a:cubicBezTo>
                    <a:pt x="751" y="167"/>
                    <a:pt x="752" y="166"/>
                    <a:pt x="752" y="166"/>
                  </a:cubicBezTo>
                  <a:cubicBezTo>
                    <a:pt x="752" y="165"/>
                    <a:pt x="752" y="165"/>
                    <a:pt x="752" y="164"/>
                  </a:cubicBezTo>
                  <a:cubicBezTo>
                    <a:pt x="753" y="163"/>
                    <a:pt x="754" y="162"/>
                    <a:pt x="754" y="162"/>
                  </a:cubicBezTo>
                  <a:cubicBezTo>
                    <a:pt x="754" y="162"/>
                    <a:pt x="756" y="160"/>
                    <a:pt x="757" y="159"/>
                  </a:cubicBezTo>
                  <a:cubicBezTo>
                    <a:pt x="757" y="159"/>
                    <a:pt x="757" y="158"/>
                    <a:pt x="758" y="157"/>
                  </a:cubicBezTo>
                  <a:cubicBezTo>
                    <a:pt x="758" y="156"/>
                    <a:pt x="758" y="157"/>
                    <a:pt x="759" y="155"/>
                  </a:cubicBezTo>
                  <a:cubicBezTo>
                    <a:pt x="760" y="154"/>
                    <a:pt x="761" y="152"/>
                    <a:pt x="761" y="151"/>
                  </a:cubicBezTo>
                  <a:cubicBezTo>
                    <a:pt x="761" y="150"/>
                    <a:pt x="761" y="147"/>
                    <a:pt x="761" y="147"/>
                  </a:cubicBezTo>
                  <a:cubicBezTo>
                    <a:pt x="761" y="147"/>
                    <a:pt x="762" y="146"/>
                    <a:pt x="762" y="145"/>
                  </a:cubicBezTo>
                  <a:cubicBezTo>
                    <a:pt x="762" y="144"/>
                    <a:pt x="762" y="144"/>
                    <a:pt x="762" y="143"/>
                  </a:cubicBezTo>
                  <a:cubicBezTo>
                    <a:pt x="763" y="143"/>
                    <a:pt x="763" y="141"/>
                    <a:pt x="764" y="140"/>
                  </a:cubicBezTo>
                  <a:cubicBezTo>
                    <a:pt x="764" y="140"/>
                    <a:pt x="764" y="139"/>
                    <a:pt x="764" y="138"/>
                  </a:cubicBezTo>
                  <a:cubicBezTo>
                    <a:pt x="764" y="137"/>
                    <a:pt x="763" y="133"/>
                    <a:pt x="762" y="132"/>
                  </a:cubicBezTo>
                  <a:cubicBezTo>
                    <a:pt x="762" y="131"/>
                    <a:pt x="762" y="129"/>
                    <a:pt x="761" y="128"/>
                  </a:cubicBezTo>
                  <a:cubicBezTo>
                    <a:pt x="761" y="127"/>
                    <a:pt x="760" y="125"/>
                    <a:pt x="760" y="124"/>
                  </a:cubicBezTo>
                  <a:cubicBezTo>
                    <a:pt x="760" y="124"/>
                    <a:pt x="759" y="120"/>
                    <a:pt x="758" y="119"/>
                  </a:cubicBezTo>
                  <a:cubicBezTo>
                    <a:pt x="757" y="118"/>
                    <a:pt x="757" y="117"/>
                    <a:pt x="757" y="116"/>
                  </a:cubicBezTo>
                  <a:cubicBezTo>
                    <a:pt x="757" y="115"/>
                    <a:pt x="758" y="114"/>
                    <a:pt x="758" y="112"/>
                  </a:cubicBezTo>
                  <a:cubicBezTo>
                    <a:pt x="758" y="111"/>
                    <a:pt x="758" y="109"/>
                    <a:pt x="758" y="108"/>
                  </a:cubicBezTo>
                  <a:cubicBezTo>
                    <a:pt x="757" y="107"/>
                    <a:pt x="756" y="105"/>
                    <a:pt x="756" y="104"/>
                  </a:cubicBezTo>
                  <a:cubicBezTo>
                    <a:pt x="757" y="103"/>
                    <a:pt x="756" y="103"/>
                    <a:pt x="757" y="102"/>
                  </a:cubicBezTo>
                  <a:cubicBezTo>
                    <a:pt x="758" y="101"/>
                    <a:pt x="759" y="100"/>
                    <a:pt x="759" y="100"/>
                  </a:cubicBezTo>
                  <a:cubicBezTo>
                    <a:pt x="759" y="100"/>
                    <a:pt x="761" y="97"/>
                    <a:pt x="762" y="97"/>
                  </a:cubicBezTo>
                  <a:cubicBezTo>
                    <a:pt x="764" y="96"/>
                    <a:pt x="764" y="96"/>
                    <a:pt x="765" y="95"/>
                  </a:cubicBezTo>
                  <a:cubicBezTo>
                    <a:pt x="766" y="94"/>
                    <a:pt x="767" y="94"/>
                    <a:pt x="767" y="93"/>
                  </a:cubicBezTo>
                  <a:cubicBezTo>
                    <a:pt x="767" y="93"/>
                    <a:pt x="767" y="92"/>
                    <a:pt x="767" y="91"/>
                  </a:cubicBezTo>
                  <a:cubicBezTo>
                    <a:pt x="768" y="90"/>
                    <a:pt x="769" y="88"/>
                    <a:pt x="770" y="87"/>
                  </a:cubicBezTo>
                  <a:cubicBezTo>
                    <a:pt x="770" y="87"/>
                    <a:pt x="771" y="87"/>
                    <a:pt x="771" y="87"/>
                  </a:cubicBezTo>
                  <a:cubicBezTo>
                    <a:pt x="771" y="87"/>
                    <a:pt x="770" y="86"/>
                    <a:pt x="770" y="86"/>
                  </a:cubicBezTo>
                  <a:cubicBezTo>
                    <a:pt x="770" y="85"/>
                    <a:pt x="769" y="83"/>
                    <a:pt x="769" y="82"/>
                  </a:cubicBezTo>
                  <a:cubicBezTo>
                    <a:pt x="768" y="82"/>
                    <a:pt x="768" y="81"/>
                    <a:pt x="768" y="81"/>
                  </a:cubicBezTo>
                  <a:cubicBezTo>
                    <a:pt x="767" y="80"/>
                    <a:pt x="766" y="79"/>
                    <a:pt x="766" y="78"/>
                  </a:cubicBezTo>
                  <a:cubicBezTo>
                    <a:pt x="766" y="78"/>
                    <a:pt x="765" y="78"/>
                    <a:pt x="765" y="76"/>
                  </a:cubicBezTo>
                  <a:cubicBezTo>
                    <a:pt x="765" y="75"/>
                    <a:pt x="766" y="74"/>
                    <a:pt x="766" y="73"/>
                  </a:cubicBezTo>
                  <a:cubicBezTo>
                    <a:pt x="766" y="72"/>
                    <a:pt x="765" y="72"/>
                    <a:pt x="764" y="71"/>
                  </a:cubicBezTo>
                  <a:cubicBezTo>
                    <a:pt x="763" y="71"/>
                    <a:pt x="763" y="70"/>
                    <a:pt x="762" y="70"/>
                  </a:cubicBezTo>
                  <a:cubicBezTo>
                    <a:pt x="760" y="69"/>
                    <a:pt x="759" y="70"/>
                    <a:pt x="758" y="69"/>
                  </a:cubicBezTo>
                  <a:cubicBezTo>
                    <a:pt x="756" y="69"/>
                    <a:pt x="757" y="69"/>
                    <a:pt x="754" y="68"/>
                  </a:cubicBezTo>
                  <a:cubicBezTo>
                    <a:pt x="752" y="67"/>
                    <a:pt x="749" y="66"/>
                    <a:pt x="747" y="67"/>
                  </a:cubicBezTo>
                  <a:cubicBezTo>
                    <a:pt x="744" y="68"/>
                    <a:pt x="744" y="68"/>
                    <a:pt x="743" y="69"/>
                  </a:cubicBezTo>
                  <a:cubicBezTo>
                    <a:pt x="741" y="69"/>
                    <a:pt x="739" y="69"/>
                    <a:pt x="738" y="69"/>
                  </a:cubicBezTo>
                  <a:cubicBezTo>
                    <a:pt x="736" y="69"/>
                    <a:pt x="733" y="68"/>
                    <a:pt x="732" y="68"/>
                  </a:cubicBezTo>
                  <a:cubicBezTo>
                    <a:pt x="730" y="68"/>
                    <a:pt x="724" y="67"/>
                    <a:pt x="723" y="67"/>
                  </a:cubicBezTo>
                  <a:cubicBezTo>
                    <a:pt x="722" y="67"/>
                    <a:pt x="718" y="67"/>
                    <a:pt x="718" y="67"/>
                  </a:cubicBezTo>
                  <a:cubicBezTo>
                    <a:pt x="717" y="67"/>
                    <a:pt x="715" y="65"/>
                    <a:pt x="715" y="65"/>
                  </a:cubicBezTo>
                  <a:cubicBezTo>
                    <a:pt x="715" y="65"/>
                    <a:pt x="714" y="65"/>
                    <a:pt x="714" y="65"/>
                  </a:cubicBezTo>
                  <a:cubicBezTo>
                    <a:pt x="714" y="64"/>
                    <a:pt x="714" y="63"/>
                    <a:pt x="714" y="63"/>
                  </a:cubicBezTo>
                  <a:cubicBezTo>
                    <a:pt x="712" y="62"/>
                    <a:pt x="712" y="62"/>
                    <a:pt x="712" y="62"/>
                  </a:cubicBezTo>
                  <a:cubicBezTo>
                    <a:pt x="709" y="61"/>
                    <a:pt x="709" y="61"/>
                    <a:pt x="709" y="61"/>
                  </a:cubicBezTo>
                  <a:cubicBezTo>
                    <a:pt x="709" y="61"/>
                    <a:pt x="705" y="59"/>
                    <a:pt x="703" y="59"/>
                  </a:cubicBezTo>
                  <a:cubicBezTo>
                    <a:pt x="702" y="59"/>
                    <a:pt x="701" y="58"/>
                    <a:pt x="700" y="58"/>
                  </a:cubicBezTo>
                  <a:cubicBezTo>
                    <a:pt x="699" y="58"/>
                    <a:pt x="698" y="58"/>
                    <a:pt x="695" y="58"/>
                  </a:cubicBezTo>
                  <a:cubicBezTo>
                    <a:pt x="693" y="59"/>
                    <a:pt x="692" y="59"/>
                    <a:pt x="690" y="58"/>
                  </a:cubicBezTo>
                  <a:cubicBezTo>
                    <a:pt x="688" y="58"/>
                    <a:pt x="686" y="58"/>
                    <a:pt x="685" y="58"/>
                  </a:cubicBezTo>
                  <a:cubicBezTo>
                    <a:pt x="685" y="57"/>
                    <a:pt x="683" y="56"/>
                    <a:pt x="683" y="56"/>
                  </a:cubicBezTo>
                  <a:cubicBezTo>
                    <a:pt x="682" y="56"/>
                    <a:pt x="681" y="56"/>
                    <a:pt x="681" y="56"/>
                  </a:cubicBezTo>
                  <a:cubicBezTo>
                    <a:pt x="681" y="57"/>
                    <a:pt x="681" y="57"/>
                    <a:pt x="681" y="58"/>
                  </a:cubicBezTo>
                  <a:cubicBezTo>
                    <a:pt x="681" y="59"/>
                    <a:pt x="682" y="60"/>
                    <a:pt x="681" y="59"/>
                  </a:cubicBezTo>
                  <a:cubicBezTo>
                    <a:pt x="680" y="58"/>
                    <a:pt x="680" y="57"/>
                    <a:pt x="680" y="57"/>
                  </a:cubicBezTo>
                  <a:cubicBezTo>
                    <a:pt x="679" y="56"/>
                    <a:pt x="679" y="57"/>
                    <a:pt x="678" y="56"/>
                  </a:cubicBezTo>
                  <a:cubicBezTo>
                    <a:pt x="678" y="56"/>
                    <a:pt x="677" y="56"/>
                    <a:pt x="677" y="54"/>
                  </a:cubicBezTo>
                  <a:cubicBezTo>
                    <a:pt x="677" y="53"/>
                    <a:pt x="674" y="52"/>
                    <a:pt x="674" y="51"/>
                  </a:cubicBezTo>
                  <a:cubicBezTo>
                    <a:pt x="673" y="50"/>
                    <a:pt x="673" y="51"/>
                    <a:pt x="672" y="50"/>
                  </a:cubicBezTo>
                  <a:cubicBezTo>
                    <a:pt x="671" y="50"/>
                    <a:pt x="670" y="50"/>
                    <a:pt x="670" y="49"/>
                  </a:cubicBezTo>
                  <a:cubicBezTo>
                    <a:pt x="670" y="48"/>
                    <a:pt x="670" y="46"/>
                    <a:pt x="670" y="46"/>
                  </a:cubicBezTo>
                  <a:cubicBezTo>
                    <a:pt x="671" y="45"/>
                    <a:pt x="671" y="44"/>
                    <a:pt x="671" y="44"/>
                  </a:cubicBezTo>
                  <a:cubicBezTo>
                    <a:pt x="672" y="44"/>
                    <a:pt x="672" y="44"/>
                    <a:pt x="672" y="43"/>
                  </a:cubicBezTo>
                  <a:cubicBezTo>
                    <a:pt x="673" y="42"/>
                    <a:pt x="673" y="42"/>
                    <a:pt x="673" y="40"/>
                  </a:cubicBezTo>
                  <a:cubicBezTo>
                    <a:pt x="672" y="39"/>
                    <a:pt x="672" y="40"/>
                    <a:pt x="671" y="38"/>
                  </a:cubicBezTo>
                  <a:cubicBezTo>
                    <a:pt x="671" y="36"/>
                    <a:pt x="671" y="36"/>
                    <a:pt x="671" y="35"/>
                  </a:cubicBezTo>
                  <a:cubicBezTo>
                    <a:pt x="672" y="34"/>
                    <a:pt x="672" y="32"/>
                    <a:pt x="669" y="31"/>
                  </a:cubicBezTo>
                  <a:cubicBezTo>
                    <a:pt x="667" y="31"/>
                    <a:pt x="658" y="27"/>
                    <a:pt x="657" y="27"/>
                  </a:cubicBezTo>
                  <a:cubicBezTo>
                    <a:pt x="656" y="27"/>
                    <a:pt x="656" y="27"/>
                    <a:pt x="655" y="26"/>
                  </a:cubicBezTo>
                  <a:cubicBezTo>
                    <a:pt x="653" y="25"/>
                    <a:pt x="653" y="26"/>
                    <a:pt x="652" y="25"/>
                  </a:cubicBezTo>
                  <a:cubicBezTo>
                    <a:pt x="650" y="24"/>
                    <a:pt x="636" y="18"/>
                    <a:pt x="636" y="18"/>
                  </a:cubicBezTo>
                  <a:cubicBezTo>
                    <a:pt x="636" y="18"/>
                    <a:pt x="635" y="17"/>
                    <a:pt x="633" y="17"/>
                  </a:cubicBezTo>
                  <a:cubicBezTo>
                    <a:pt x="632" y="18"/>
                    <a:pt x="632" y="18"/>
                    <a:pt x="630" y="18"/>
                  </a:cubicBezTo>
                  <a:cubicBezTo>
                    <a:pt x="627" y="17"/>
                    <a:pt x="625" y="17"/>
                    <a:pt x="625" y="16"/>
                  </a:cubicBezTo>
                  <a:cubicBezTo>
                    <a:pt x="625" y="15"/>
                    <a:pt x="627" y="15"/>
                    <a:pt x="625" y="14"/>
                  </a:cubicBezTo>
                  <a:cubicBezTo>
                    <a:pt x="624" y="13"/>
                    <a:pt x="624" y="13"/>
                    <a:pt x="623" y="14"/>
                  </a:cubicBezTo>
                  <a:cubicBezTo>
                    <a:pt x="621" y="15"/>
                    <a:pt x="620" y="16"/>
                    <a:pt x="619" y="16"/>
                  </a:cubicBezTo>
                  <a:cubicBezTo>
                    <a:pt x="618" y="16"/>
                    <a:pt x="615" y="17"/>
                    <a:pt x="613" y="16"/>
                  </a:cubicBezTo>
                  <a:cubicBezTo>
                    <a:pt x="611" y="16"/>
                    <a:pt x="612" y="16"/>
                    <a:pt x="609" y="15"/>
                  </a:cubicBezTo>
                  <a:cubicBezTo>
                    <a:pt x="607" y="14"/>
                    <a:pt x="606" y="14"/>
                    <a:pt x="604" y="14"/>
                  </a:cubicBezTo>
                  <a:cubicBezTo>
                    <a:pt x="601" y="13"/>
                    <a:pt x="601" y="13"/>
                    <a:pt x="599" y="14"/>
                  </a:cubicBezTo>
                  <a:cubicBezTo>
                    <a:pt x="597" y="15"/>
                    <a:pt x="598" y="15"/>
                    <a:pt x="596" y="17"/>
                  </a:cubicBezTo>
                  <a:cubicBezTo>
                    <a:pt x="594" y="18"/>
                    <a:pt x="593" y="19"/>
                    <a:pt x="591" y="20"/>
                  </a:cubicBezTo>
                  <a:cubicBezTo>
                    <a:pt x="590" y="21"/>
                    <a:pt x="586" y="24"/>
                    <a:pt x="580" y="24"/>
                  </a:cubicBezTo>
                  <a:cubicBezTo>
                    <a:pt x="575" y="23"/>
                    <a:pt x="574" y="23"/>
                    <a:pt x="574" y="23"/>
                  </a:cubicBezTo>
                  <a:cubicBezTo>
                    <a:pt x="574" y="23"/>
                    <a:pt x="568" y="24"/>
                    <a:pt x="565" y="27"/>
                  </a:cubicBezTo>
                  <a:cubicBezTo>
                    <a:pt x="562" y="29"/>
                    <a:pt x="561" y="30"/>
                    <a:pt x="560" y="30"/>
                  </a:cubicBezTo>
                  <a:cubicBezTo>
                    <a:pt x="558" y="31"/>
                    <a:pt x="550" y="35"/>
                    <a:pt x="547" y="36"/>
                  </a:cubicBezTo>
                  <a:cubicBezTo>
                    <a:pt x="545" y="38"/>
                    <a:pt x="545" y="38"/>
                    <a:pt x="543" y="39"/>
                  </a:cubicBezTo>
                  <a:cubicBezTo>
                    <a:pt x="542" y="41"/>
                    <a:pt x="542" y="41"/>
                    <a:pt x="541" y="42"/>
                  </a:cubicBezTo>
                  <a:cubicBezTo>
                    <a:pt x="539" y="43"/>
                    <a:pt x="538" y="44"/>
                    <a:pt x="537" y="45"/>
                  </a:cubicBezTo>
                  <a:cubicBezTo>
                    <a:pt x="536" y="46"/>
                    <a:pt x="528" y="52"/>
                    <a:pt x="527" y="54"/>
                  </a:cubicBezTo>
                  <a:cubicBezTo>
                    <a:pt x="526" y="56"/>
                    <a:pt x="525" y="57"/>
                    <a:pt x="524" y="58"/>
                  </a:cubicBezTo>
                  <a:cubicBezTo>
                    <a:pt x="523" y="59"/>
                    <a:pt x="522" y="60"/>
                    <a:pt x="521" y="62"/>
                  </a:cubicBezTo>
                  <a:cubicBezTo>
                    <a:pt x="520" y="64"/>
                    <a:pt x="517" y="68"/>
                    <a:pt x="517" y="69"/>
                  </a:cubicBezTo>
                  <a:cubicBezTo>
                    <a:pt x="516" y="71"/>
                    <a:pt x="516" y="71"/>
                    <a:pt x="516" y="72"/>
                  </a:cubicBezTo>
                  <a:cubicBezTo>
                    <a:pt x="516" y="73"/>
                    <a:pt x="516" y="75"/>
                    <a:pt x="516" y="76"/>
                  </a:cubicBezTo>
                  <a:cubicBezTo>
                    <a:pt x="516" y="78"/>
                    <a:pt x="516" y="92"/>
                    <a:pt x="517" y="95"/>
                  </a:cubicBezTo>
                  <a:cubicBezTo>
                    <a:pt x="519" y="98"/>
                    <a:pt x="519" y="97"/>
                    <a:pt x="519" y="98"/>
                  </a:cubicBezTo>
                  <a:cubicBezTo>
                    <a:pt x="520" y="100"/>
                    <a:pt x="520" y="100"/>
                    <a:pt x="520" y="101"/>
                  </a:cubicBezTo>
                  <a:cubicBezTo>
                    <a:pt x="521" y="103"/>
                    <a:pt x="520" y="103"/>
                    <a:pt x="521" y="104"/>
                  </a:cubicBezTo>
                  <a:cubicBezTo>
                    <a:pt x="522" y="105"/>
                    <a:pt x="523" y="104"/>
                    <a:pt x="523" y="106"/>
                  </a:cubicBezTo>
                  <a:cubicBezTo>
                    <a:pt x="524" y="108"/>
                    <a:pt x="527" y="115"/>
                    <a:pt x="527" y="116"/>
                  </a:cubicBezTo>
                  <a:cubicBezTo>
                    <a:pt x="527" y="118"/>
                    <a:pt x="528" y="120"/>
                    <a:pt x="527" y="121"/>
                  </a:cubicBezTo>
                  <a:cubicBezTo>
                    <a:pt x="527" y="122"/>
                    <a:pt x="523" y="130"/>
                    <a:pt x="522" y="132"/>
                  </a:cubicBezTo>
                  <a:cubicBezTo>
                    <a:pt x="522" y="134"/>
                    <a:pt x="522" y="134"/>
                    <a:pt x="520" y="136"/>
                  </a:cubicBezTo>
                  <a:cubicBezTo>
                    <a:pt x="519" y="138"/>
                    <a:pt x="520" y="138"/>
                    <a:pt x="518" y="140"/>
                  </a:cubicBezTo>
                  <a:cubicBezTo>
                    <a:pt x="516" y="141"/>
                    <a:pt x="511" y="149"/>
                    <a:pt x="510" y="150"/>
                  </a:cubicBezTo>
                  <a:cubicBezTo>
                    <a:pt x="509" y="151"/>
                    <a:pt x="509" y="151"/>
                    <a:pt x="506" y="154"/>
                  </a:cubicBezTo>
                  <a:cubicBezTo>
                    <a:pt x="504" y="156"/>
                    <a:pt x="499" y="158"/>
                    <a:pt x="496" y="159"/>
                  </a:cubicBezTo>
                  <a:cubicBezTo>
                    <a:pt x="494" y="161"/>
                    <a:pt x="487" y="165"/>
                    <a:pt x="484" y="166"/>
                  </a:cubicBezTo>
                  <a:cubicBezTo>
                    <a:pt x="481" y="166"/>
                    <a:pt x="474" y="168"/>
                    <a:pt x="471" y="167"/>
                  </a:cubicBezTo>
                  <a:cubicBezTo>
                    <a:pt x="468" y="166"/>
                    <a:pt x="467" y="166"/>
                    <a:pt x="466" y="165"/>
                  </a:cubicBezTo>
                  <a:cubicBezTo>
                    <a:pt x="464" y="164"/>
                    <a:pt x="465" y="164"/>
                    <a:pt x="462" y="162"/>
                  </a:cubicBezTo>
                  <a:cubicBezTo>
                    <a:pt x="459" y="161"/>
                    <a:pt x="459" y="161"/>
                    <a:pt x="458" y="160"/>
                  </a:cubicBezTo>
                  <a:cubicBezTo>
                    <a:pt x="456" y="159"/>
                    <a:pt x="458" y="160"/>
                    <a:pt x="454" y="158"/>
                  </a:cubicBezTo>
                  <a:cubicBezTo>
                    <a:pt x="450" y="156"/>
                    <a:pt x="450" y="155"/>
                    <a:pt x="448" y="154"/>
                  </a:cubicBezTo>
                  <a:cubicBezTo>
                    <a:pt x="447" y="152"/>
                    <a:pt x="445" y="151"/>
                    <a:pt x="443" y="149"/>
                  </a:cubicBezTo>
                  <a:cubicBezTo>
                    <a:pt x="442" y="148"/>
                    <a:pt x="436" y="143"/>
                    <a:pt x="436" y="143"/>
                  </a:cubicBezTo>
                  <a:cubicBezTo>
                    <a:pt x="436" y="143"/>
                    <a:pt x="433" y="138"/>
                    <a:pt x="431" y="138"/>
                  </a:cubicBezTo>
                  <a:cubicBezTo>
                    <a:pt x="429" y="137"/>
                    <a:pt x="431" y="138"/>
                    <a:pt x="428" y="137"/>
                  </a:cubicBezTo>
                  <a:cubicBezTo>
                    <a:pt x="426" y="137"/>
                    <a:pt x="422" y="136"/>
                    <a:pt x="420" y="135"/>
                  </a:cubicBezTo>
                  <a:cubicBezTo>
                    <a:pt x="419" y="134"/>
                    <a:pt x="418" y="134"/>
                    <a:pt x="417" y="133"/>
                  </a:cubicBezTo>
                  <a:cubicBezTo>
                    <a:pt x="416" y="132"/>
                    <a:pt x="413" y="130"/>
                    <a:pt x="413" y="130"/>
                  </a:cubicBezTo>
                  <a:cubicBezTo>
                    <a:pt x="413" y="130"/>
                    <a:pt x="413" y="129"/>
                    <a:pt x="409" y="129"/>
                  </a:cubicBezTo>
                  <a:cubicBezTo>
                    <a:pt x="406" y="129"/>
                    <a:pt x="404" y="129"/>
                    <a:pt x="402" y="128"/>
                  </a:cubicBezTo>
                  <a:cubicBezTo>
                    <a:pt x="400" y="127"/>
                    <a:pt x="397" y="127"/>
                    <a:pt x="395" y="125"/>
                  </a:cubicBezTo>
                  <a:cubicBezTo>
                    <a:pt x="393" y="124"/>
                    <a:pt x="392" y="124"/>
                    <a:pt x="390" y="123"/>
                  </a:cubicBezTo>
                  <a:cubicBezTo>
                    <a:pt x="388" y="122"/>
                    <a:pt x="387" y="121"/>
                    <a:pt x="386" y="121"/>
                  </a:cubicBezTo>
                  <a:cubicBezTo>
                    <a:pt x="384" y="120"/>
                    <a:pt x="384" y="121"/>
                    <a:pt x="382" y="120"/>
                  </a:cubicBezTo>
                  <a:cubicBezTo>
                    <a:pt x="380" y="119"/>
                    <a:pt x="380" y="119"/>
                    <a:pt x="378" y="118"/>
                  </a:cubicBezTo>
                  <a:cubicBezTo>
                    <a:pt x="376" y="118"/>
                    <a:pt x="376" y="118"/>
                    <a:pt x="374" y="118"/>
                  </a:cubicBezTo>
                  <a:cubicBezTo>
                    <a:pt x="371" y="117"/>
                    <a:pt x="369" y="117"/>
                    <a:pt x="368" y="117"/>
                  </a:cubicBezTo>
                  <a:cubicBezTo>
                    <a:pt x="367" y="116"/>
                    <a:pt x="365" y="115"/>
                    <a:pt x="364" y="115"/>
                  </a:cubicBezTo>
                  <a:cubicBezTo>
                    <a:pt x="362" y="114"/>
                    <a:pt x="362" y="113"/>
                    <a:pt x="358" y="112"/>
                  </a:cubicBezTo>
                  <a:cubicBezTo>
                    <a:pt x="355" y="112"/>
                    <a:pt x="351" y="112"/>
                    <a:pt x="350" y="112"/>
                  </a:cubicBezTo>
                  <a:cubicBezTo>
                    <a:pt x="349" y="113"/>
                    <a:pt x="346" y="113"/>
                    <a:pt x="342" y="113"/>
                  </a:cubicBezTo>
                  <a:cubicBezTo>
                    <a:pt x="338" y="112"/>
                    <a:pt x="336" y="113"/>
                    <a:pt x="334" y="112"/>
                  </a:cubicBezTo>
                  <a:cubicBezTo>
                    <a:pt x="331" y="111"/>
                    <a:pt x="329" y="110"/>
                    <a:pt x="326" y="109"/>
                  </a:cubicBezTo>
                  <a:cubicBezTo>
                    <a:pt x="322" y="108"/>
                    <a:pt x="320" y="108"/>
                    <a:pt x="318" y="106"/>
                  </a:cubicBezTo>
                  <a:cubicBezTo>
                    <a:pt x="316" y="104"/>
                    <a:pt x="314" y="104"/>
                    <a:pt x="312" y="102"/>
                  </a:cubicBezTo>
                  <a:cubicBezTo>
                    <a:pt x="310" y="101"/>
                    <a:pt x="306" y="100"/>
                    <a:pt x="306" y="98"/>
                  </a:cubicBezTo>
                  <a:cubicBezTo>
                    <a:pt x="305" y="97"/>
                    <a:pt x="301" y="93"/>
                    <a:pt x="300" y="90"/>
                  </a:cubicBezTo>
                  <a:cubicBezTo>
                    <a:pt x="299" y="87"/>
                    <a:pt x="296" y="84"/>
                    <a:pt x="296" y="81"/>
                  </a:cubicBezTo>
                  <a:cubicBezTo>
                    <a:pt x="296" y="79"/>
                    <a:pt x="294" y="76"/>
                    <a:pt x="294" y="75"/>
                  </a:cubicBezTo>
                  <a:cubicBezTo>
                    <a:pt x="293" y="74"/>
                    <a:pt x="294" y="74"/>
                    <a:pt x="293" y="73"/>
                  </a:cubicBezTo>
                  <a:cubicBezTo>
                    <a:pt x="293" y="73"/>
                    <a:pt x="291" y="69"/>
                    <a:pt x="291" y="67"/>
                  </a:cubicBezTo>
                  <a:cubicBezTo>
                    <a:pt x="291" y="65"/>
                    <a:pt x="292" y="63"/>
                    <a:pt x="292" y="62"/>
                  </a:cubicBezTo>
                  <a:cubicBezTo>
                    <a:pt x="291" y="60"/>
                    <a:pt x="291" y="61"/>
                    <a:pt x="291" y="59"/>
                  </a:cubicBezTo>
                  <a:cubicBezTo>
                    <a:pt x="291" y="57"/>
                    <a:pt x="290" y="55"/>
                    <a:pt x="289" y="54"/>
                  </a:cubicBezTo>
                  <a:cubicBezTo>
                    <a:pt x="289" y="52"/>
                    <a:pt x="290" y="52"/>
                    <a:pt x="288" y="50"/>
                  </a:cubicBezTo>
                  <a:cubicBezTo>
                    <a:pt x="287" y="48"/>
                    <a:pt x="286" y="47"/>
                    <a:pt x="284" y="46"/>
                  </a:cubicBezTo>
                  <a:cubicBezTo>
                    <a:pt x="283" y="45"/>
                    <a:pt x="282" y="44"/>
                    <a:pt x="280" y="44"/>
                  </a:cubicBezTo>
                  <a:cubicBezTo>
                    <a:pt x="277" y="43"/>
                    <a:pt x="277" y="44"/>
                    <a:pt x="274" y="43"/>
                  </a:cubicBezTo>
                  <a:cubicBezTo>
                    <a:pt x="271" y="43"/>
                    <a:pt x="270" y="43"/>
                    <a:pt x="267" y="42"/>
                  </a:cubicBezTo>
                  <a:cubicBezTo>
                    <a:pt x="264" y="42"/>
                    <a:pt x="263" y="42"/>
                    <a:pt x="261" y="42"/>
                  </a:cubicBezTo>
                  <a:cubicBezTo>
                    <a:pt x="259" y="42"/>
                    <a:pt x="259" y="42"/>
                    <a:pt x="257" y="41"/>
                  </a:cubicBezTo>
                  <a:cubicBezTo>
                    <a:pt x="255" y="40"/>
                    <a:pt x="255" y="40"/>
                    <a:pt x="252" y="39"/>
                  </a:cubicBezTo>
                  <a:cubicBezTo>
                    <a:pt x="249" y="38"/>
                    <a:pt x="248" y="39"/>
                    <a:pt x="247" y="38"/>
                  </a:cubicBezTo>
                  <a:cubicBezTo>
                    <a:pt x="246" y="36"/>
                    <a:pt x="246" y="36"/>
                    <a:pt x="245" y="35"/>
                  </a:cubicBezTo>
                  <a:cubicBezTo>
                    <a:pt x="244" y="34"/>
                    <a:pt x="245" y="34"/>
                    <a:pt x="243" y="33"/>
                  </a:cubicBezTo>
                  <a:cubicBezTo>
                    <a:pt x="240" y="31"/>
                    <a:pt x="239" y="31"/>
                    <a:pt x="238" y="30"/>
                  </a:cubicBezTo>
                  <a:cubicBezTo>
                    <a:pt x="236" y="29"/>
                    <a:pt x="236" y="27"/>
                    <a:pt x="234" y="27"/>
                  </a:cubicBezTo>
                  <a:cubicBezTo>
                    <a:pt x="232" y="26"/>
                    <a:pt x="232" y="26"/>
                    <a:pt x="230" y="25"/>
                  </a:cubicBezTo>
                  <a:cubicBezTo>
                    <a:pt x="227" y="25"/>
                    <a:pt x="228" y="25"/>
                    <a:pt x="225" y="24"/>
                  </a:cubicBezTo>
                  <a:cubicBezTo>
                    <a:pt x="221" y="22"/>
                    <a:pt x="221" y="22"/>
                    <a:pt x="219" y="22"/>
                  </a:cubicBezTo>
                  <a:cubicBezTo>
                    <a:pt x="216" y="22"/>
                    <a:pt x="216" y="21"/>
                    <a:pt x="213" y="22"/>
                  </a:cubicBezTo>
                  <a:cubicBezTo>
                    <a:pt x="210" y="22"/>
                    <a:pt x="208" y="23"/>
                    <a:pt x="207" y="22"/>
                  </a:cubicBezTo>
                  <a:cubicBezTo>
                    <a:pt x="205" y="21"/>
                    <a:pt x="205" y="21"/>
                    <a:pt x="204" y="21"/>
                  </a:cubicBezTo>
                  <a:cubicBezTo>
                    <a:pt x="203" y="20"/>
                    <a:pt x="202" y="20"/>
                    <a:pt x="200" y="19"/>
                  </a:cubicBezTo>
                  <a:cubicBezTo>
                    <a:pt x="198" y="17"/>
                    <a:pt x="197" y="16"/>
                    <a:pt x="195" y="16"/>
                  </a:cubicBezTo>
                  <a:cubicBezTo>
                    <a:pt x="194" y="15"/>
                    <a:pt x="194" y="14"/>
                    <a:pt x="190" y="14"/>
                  </a:cubicBezTo>
                  <a:cubicBezTo>
                    <a:pt x="187" y="15"/>
                    <a:pt x="185" y="14"/>
                    <a:pt x="185" y="15"/>
                  </a:cubicBezTo>
                  <a:cubicBezTo>
                    <a:pt x="184" y="16"/>
                    <a:pt x="184" y="16"/>
                    <a:pt x="181" y="17"/>
                  </a:cubicBezTo>
                  <a:cubicBezTo>
                    <a:pt x="178" y="18"/>
                    <a:pt x="178" y="18"/>
                    <a:pt x="174" y="20"/>
                  </a:cubicBezTo>
                  <a:cubicBezTo>
                    <a:pt x="170" y="21"/>
                    <a:pt x="169" y="21"/>
                    <a:pt x="165" y="21"/>
                  </a:cubicBezTo>
                  <a:cubicBezTo>
                    <a:pt x="162" y="21"/>
                    <a:pt x="160" y="21"/>
                    <a:pt x="157" y="21"/>
                  </a:cubicBezTo>
                  <a:cubicBezTo>
                    <a:pt x="154" y="21"/>
                    <a:pt x="149" y="20"/>
                    <a:pt x="148" y="20"/>
                  </a:cubicBezTo>
                  <a:cubicBezTo>
                    <a:pt x="147" y="20"/>
                    <a:pt x="143" y="19"/>
                    <a:pt x="141" y="18"/>
                  </a:cubicBezTo>
                  <a:cubicBezTo>
                    <a:pt x="139" y="17"/>
                    <a:pt x="138" y="17"/>
                    <a:pt x="136" y="16"/>
                  </a:cubicBezTo>
                  <a:cubicBezTo>
                    <a:pt x="134" y="15"/>
                    <a:pt x="133" y="14"/>
                    <a:pt x="132" y="13"/>
                  </a:cubicBezTo>
                  <a:cubicBezTo>
                    <a:pt x="130" y="12"/>
                    <a:pt x="130" y="12"/>
                    <a:pt x="128" y="10"/>
                  </a:cubicBezTo>
                  <a:cubicBezTo>
                    <a:pt x="126" y="8"/>
                    <a:pt x="124" y="8"/>
                    <a:pt x="122" y="7"/>
                  </a:cubicBezTo>
                  <a:cubicBezTo>
                    <a:pt x="120" y="6"/>
                    <a:pt x="120" y="6"/>
                    <a:pt x="118" y="5"/>
                  </a:cubicBezTo>
                  <a:cubicBezTo>
                    <a:pt x="116" y="4"/>
                    <a:pt x="112" y="3"/>
                    <a:pt x="113" y="3"/>
                  </a:cubicBezTo>
                  <a:cubicBezTo>
                    <a:pt x="113" y="3"/>
                    <a:pt x="114" y="4"/>
                    <a:pt x="115" y="4"/>
                  </a:cubicBezTo>
                  <a:cubicBezTo>
                    <a:pt x="116" y="4"/>
                    <a:pt x="117" y="4"/>
                    <a:pt x="117" y="5"/>
                  </a:cubicBezTo>
                  <a:cubicBezTo>
                    <a:pt x="117" y="6"/>
                    <a:pt x="116" y="6"/>
                    <a:pt x="115" y="6"/>
                  </a:cubicBezTo>
                  <a:cubicBezTo>
                    <a:pt x="114" y="5"/>
                    <a:pt x="115" y="5"/>
                    <a:pt x="113" y="5"/>
                  </a:cubicBezTo>
                  <a:cubicBezTo>
                    <a:pt x="112" y="4"/>
                    <a:pt x="111" y="4"/>
                    <a:pt x="110" y="3"/>
                  </a:cubicBezTo>
                  <a:cubicBezTo>
                    <a:pt x="109" y="2"/>
                    <a:pt x="106" y="0"/>
                    <a:pt x="106"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 name="Freeform 289"/>
            <p:cNvSpPr>
              <a:spLocks/>
            </p:cNvSpPr>
            <p:nvPr/>
          </p:nvSpPr>
          <p:spPr bwMode="auto">
            <a:xfrm>
              <a:off x="7975600" y="836613"/>
              <a:ext cx="280988" cy="590550"/>
            </a:xfrm>
            <a:custGeom>
              <a:avLst/>
              <a:gdLst>
                <a:gd name="T0" fmla="*/ 55 w 200"/>
                <a:gd name="T1" fmla="*/ 33 h 419"/>
                <a:gd name="T2" fmla="*/ 46 w 200"/>
                <a:gd name="T3" fmla="*/ 37 h 419"/>
                <a:gd name="T4" fmla="*/ 43 w 200"/>
                <a:gd name="T5" fmla="*/ 45 h 419"/>
                <a:gd name="T6" fmla="*/ 32 w 200"/>
                <a:gd name="T7" fmla="*/ 53 h 419"/>
                <a:gd name="T8" fmla="*/ 43 w 200"/>
                <a:gd name="T9" fmla="*/ 56 h 419"/>
                <a:gd name="T10" fmla="*/ 40 w 200"/>
                <a:gd name="T11" fmla="*/ 66 h 419"/>
                <a:gd name="T12" fmla="*/ 38 w 200"/>
                <a:gd name="T13" fmla="*/ 80 h 419"/>
                <a:gd name="T14" fmla="*/ 37 w 200"/>
                <a:gd name="T15" fmla="*/ 95 h 419"/>
                <a:gd name="T16" fmla="*/ 42 w 200"/>
                <a:gd name="T17" fmla="*/ 113 h 419"/>
                <a:gd name="T18" fmla="*/ 40 w 200"/>
                <a:gd name="T19" fmla="*/ 125 h 419"/>
                <a:gd name="T20" fmla="*/ 44 w 200"/>
                <a:gd name="T21" fmla="*/ 134 h 419"/>
                <a:gd name="T22" fmla="*/ 37 w 200"/>
                <a:gd name="T23" fmla="*/ 150 h 419"/>
                <a:gd name="T24" fmla="*/ 35 w 200"/>
                <a:gd name="T25" fmla="*/ 161 h 419"/>
                <a:gd name="T26" fmla="*/ 34 w 200"/>
                <a:gd name="T27" fmla="*/ 167 h 419"/>
                <a:gd name="T28" fmla="*/ 25 w 200"/>
                <a:gd name="T29" fmla="*/ 173 h 419"/>
                <a:gd name="T30" fmla="*/ 15 w 200"/>
                <a:gd name="T31" fmla="*/ 187 h 419"/>
                <a:gd name="T32" fmla="*/ 3 w 200"/>
                <a:gd name="T33" fmla="*/ 196 h 419"/>
                <a:gd name="T34" fmla="*/ 1 w 200"/>
                <a:gd name="T35" fmla="*/ 210 h 419"/>
                <a:gd name="T36" fmla="*/ 4 w 200"/>
                <a:gd name="T37" fmla="*/ 221 h 419"/>
                <a:gd name="T38" fmla="*/ 16 w 200"/>
                <a:gd name="T39" fmla="*/ 249 h 419"/>
                <a:gd name="T40" fmla="*/ 41 w 200"/>
                <a:gd name="T41" fmla="*/ 289 h 419"/>
                <a:gd name="T42" fmla="*/ 114 w 200"/>
                <a:gd name="T43" fmla="*/ 413 h 419"/>
                <a:gd name="T44" fmla="*/ 136 w 200"/>
                <a:gd name="T45" fmla="*/ 382 h 419"/>
                <a:gd name="T46" fmla="*/ 128 w 200"/>
                <a:gd name="T47" fmla="*/ 348 h 419"/>
                <a:gd name="T48" fmla="*/ 147 w 200"/>
                <a:gd name="T49" fmla="*/ 333 h 419"/>
                <a:gd name="T50" fmla="*/ 153 w 200"/>
                <a:gd name="T51" fmla="*/ 320 h 419"/>
                <a:gd name="T52" fmla="*/ 171 w 200"/>
                <a:gd name="T53" fmla="*/ 307 h 419"/>
                <a:gd name="T54" fmla="*/ 199 w 200"/>
                <a:gd name="T55" fmla="*/ 291 h 419"/>
                <a:gd name="T56" fmla="*/ 194 w 200"/>
                <a:gd name="T57" fmla="*/ 266 h 419"/>
                <a:gd name="T58" fmla="*/ 192 w 200"/>
                <a:gd name="T59" fmla="*/ 248 h 419"/>
                <a:gd name="T60" fmla="*/ 184 w 200"/>
                <a:gd name="T61" fmla="*/ 248 h 419"/>
                <a:gd name="T62" fmla="*/ 174 w 200"/>
                <a:gd name="T63" fmla="*/ 242 h 419"/>
                <a:gd name="T64" fmla="*/ 181 w 200"/>
                <a:gd name="T65" fmla="*/ 241 h 419"/>
                <a:gd name="T66" fmla="*/ 172 w 200"/>
                <a:gd name="T67" fmla="*/ 224 h 419"/>
                <a:gd name="T68" fmla="*/ 171 w 200"/>
                <a:gd name="T69" fmla="*/ 216 h 419"/>
                <a:gd name="T70" fmla="*/ 160 w 200"/>
                <a:gd name="T71" fmla="*/ 207 h 419"/>
                <a:gd name="T72" fmla="*/ 160 w 200"/>
                <a:gd name="T73" fmla="*/ 219 h 419"/>
                <a:gd name="T74" fmla="*/ 166 w 200"/>
                <a:gd name="T75" fmla="*/ 222 h 419"/>
                <a:gd name="T76" fmla="*/ 159 w 200"/>
                <a:gd name="T77" fmla="*/ 233 h 419"/>
                <a:gd name="T78" fmla="*/ 157 w 200"/>
                <a:gd name="T79" fmla="*/ 223 h 419"/>
                <a:gd name="T80" fmla="*/ 146 w 200"/>
                <a:gd name="T81" fmla="*/ 221 h 419"/>
                <a:gd name="T82" fmla="*/ 123 w 200"/>
                <a:gd name="T83" fmla="*/ 195 h 419"/>
                <a:gd name="T84" fmla="*/ 133 w 200"/>
                <a:gd name="T85" fmla="*/ 179 h 419"/>
                <a:gd name="T86" fmla="*/ 145 w 200"/>
                <a:gd name="T87" fmla="*/ 171 h 419"/>
                <a:gd name="T88" fmla="*/ 156 w 200"/>
                <a:gd name="T89" fmla="*/ 162 h 419"/>
                <a:gd name="T90" fmla="*/ 165 w 200"/>
                <a:gd name="T91" fmla="*/ 151 h 419"/>
                <a:gd name="T92" fmla="*/ 171 w 200"/>
                <a:gd name="T93" fmla="*/ 141 h 419"/>
                <a:gd name="T94" fmla="*/ 177 w 200"/>
                <a:gd name="T95" fmla="*/ 129 h 419"/>
                <a:gd name="T96" fmla="*/ 172 w 200"/>
                <a:gd name="T97" fmla="*/ 119 h 419"/>
                <a:gd name="T98" fmla="*/ 172 w 200"/>
                <a:gd name="T99" fmla="*/ 107 h 419"/>
                <a:gd name="T100" fmla="*/ 162 w 200"/>
                <a:gd name="T101" fmla="*/ 95 h 419"/>
                <a:gd name="T102" fmla="*/ 146 w 200"/>
                <a:gd name="T103" fmla="*/ 81 h 419"/>
                <a:gd name="T104" fmla="*/ 149 w 200"/>
                <a:gd name="T105" fmla="*/ 59 h 419"/>
                <a:gd name="T106" fmla="*/ 165 w 200"/>
                <a:gd name="T107" fmla="*/ 44 h 419"/>
                <a:gd name="T108" fmla="*/ 174 w 200"/>
                <a:gd name="T109" fmla="*/ 23 h 419"/>
                <a:gd name="T110" fmla="*/ 166 w 200"/>
                <a:gd name="T111" fmla="*/ 21 h 419"/>
                <a:gd name="T112" fmla="*/ 146 w 200"/>
                <a:gd name="T113" fmla="*/ 37 h 419"/>
                <a:gd name="T114" fmla="*/ 136 w 200"/>
                <a:gd name="T115" fmla="*/ 27 h 419"/>
                <a:gd name="T116" fmla="*/ 129 w 200"/>
                <a:gd name="T117" fmla="*/ 11 h 419"/>
                <a:gd name="T118" fmla="*/ 124 w 200"/>
                <a:gd name="T119" fmla="*/ 5 h 419"/>
                <a:gd name="T120" fmla="*/ 103 w 200"/>
                <a:gd name="T121" fmla="*/ 1 h 419"/>
                <a:gd name="T122" fmla="*/ 88 w 200"/>
                <a:gd name="T123" fmla="*/ 7 h 419"/>
                <a:gd name="T124" fmla="*/ 70 w 200"/>
                <a:gd name="T125" fmla="*/ 18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419">
                  <a:moveTo>
                    <a:pt x="55" y="25"/>
                  </a:moveTo>
                  <a:cubicBezTo>
                    <a:pt x="55" y="25"/>
                    <a:pt x="55" y="25"/>
                    <a:pt x="55" y="26"/>
                  </a:cubicBezTo>
                  <a:cubicBezTo>
                    <a:pt x="56" y="26"/>
                    <a:pt x="55" y="27"/>
                    <a:pt x="55" y="27"/>
                  </a:cubicBezTo>
                  <a:cubicBezTo>
                    <a:pt x="55" y="27"/>
                    <a:pt x="55" y="27"/>
                    <a:pt x="55" y="28"/>
                  </a:cubicBezTo>
                  <a:cubicBezTo>
                    <a:pt x="55" y="28"/>
                    <a:pt x="54" y="29"/>
                    <a:pt x="54" y="30"/>
                  </a:cubicBezTo>
                  <a:cubicBezTo>
                    <a:pt x="55" y="30"/>
                    <a:pt x="54" y="30"/>
                    <a:pt x="55" y="30"/>
                  </a:cubicBezTo>
                  <a:cubicBezTo>
                    <a:pt x="56" y="30"/>
                    <a:pt x="57" y="31"/>
                    <a:pt x="57" y="32"/>
                  </a:cubicBezTo>
                  <a:cubicBezTo>
                    <a:pt x="56" y="32"/>
                    <a:pt x="56" y="33"/>
                    <a:pt x="55" y="33"/>
                  </a:cubicBezTo>
                  <a:cubicBezTo>
                    <a:pt x="54" y="33"/>
                    <a:pt x="53" y="34"/>
                    <a:pt x="52" y="34"/>
                  </a:cubicBezTo>
                  <a:cubicBezTo>
                    <a:pt x="52" y="34"/>
                    <a:pt x="51" y="35"/>
                    <a:pt x="51" y="35"/>
                  </a:cubicBezTo>
                  <a:cubicBezTo>
                    <a:pt x="50" y="35"/>
                    <a:pt x="50" y="35"/>
                    <a:pt x="49" y="35"/>
                  </a:cubicBezTo>
                  <a:cubicBezTo>
                    <a:pt x="49" y="35"/>
                    <a:pt x="48" y="35"/>
                    <a:pt x="48" y="35"/>
                  </a:cubicBezTo>
                  <a:cubicBezTo>
                    <a:pt x="47" y="35"/>
                    <a:pt x="46" y="35"/>
                    <a:pt x="46" y="35"/>
                  </a:cubicBezTo>
                  <a:cubicBezTo>
                    <a:pt x="46" y="35"/>
                    <a:pt x="45" y="35"/>
                    <a:pt x="45" y="36"/>
                  </a:cubicBezTo>
                  <a:cubicBezTo>
                    <a:pt x="45" y="36"/>
                    <a:pt x="45" y="37"/>
                    <a:pt x="45" y="37"/>
                  </a:cubicBezTo>
                  <a:cubicBezTo>
                    <a:pt x="46" y="37"/>
                    <a:pt x="46" y="37"/>
                    <a:pt x="46" y="37"/>
                  </a:cubicBezTo>
                  <a:cubicBezTo>
                    <a:pt x="46" y="37"/>
                    <a:pt x="46" y="38"/>
                    <a:pt x="47" y="38"/>
                  </a:cubicBezTo>
                  <a:cubicBezTo>
                    <a:pt x="47" y="39"/>
                    <a:pt x="47" y="39"/>
                    <a:pt x="47" y="39"/>
                  </a:cubicBezTo>
                  <a:cubicBezTo>
                    <a:pt x="47" y="40"/>
                    <a:pt x="47" y="39"/>
                    <a:pt x="47" y="40"/>
                  </a:cubicBezTo>
                  <a:cubicBezTo>
                    <a:pt x="46" y="41"/>
                    <a:pt x="47" y="41"/>
                    <a:pt x="46" y="42"/>
                  </a:cubicBezTo>
                  <a:cubicBezTo>
                    <a:pt x="46" y="42"/>
                    <a:pt x="46" y="42"/>
                    <a:pt x="46" y="42"/>
                  </a:cubicBezTo>
                  <a:cubicBezTo>
                    <a:pt x="46" y="43"/>
                    <a:pt x="46" y="43"/>
                    <a:pt x="46" y="44"/>
                  </a:cubicBezTo>
                  <a:cubicBezTo>
                    <a:pt x="46" y="44"/>
                    <a:pt x="45" y="45"/>
                    <a:pt x="45" y="45"/>
                  </a:cubicBezTo>
                  <a:cubicBezTo>
                    <a:pt x="44" y="45"/>
                    <a:pt x="44" y="45"/>
                    <a:pt x="43" y="45"/>
                  </a:cubicBezTo>
                  <a:cubicBezTo>
                    <a:pt x="43" y="46"/>
                    <a:pt x="42" y="46"/>
                    <a:pt x="41" y="46"/>
                  </a:cubicBezTo>
                  <a:cubicBezTo>
                    <a:pt x="41" y="47"/>
                    <a:pt x="40" y="46"/>
                    <a:pt x="40" y="47"/>
                  </a:cubicBezTo>
                  <a:cubicBezTo>
                    <a:pt x="39" y="48"/>
                    <a:pt x="38" y="49"/>
                    <a:pt x="38" y="49"/>
                  </a:cubicBezTo>
                  <a:cubicBezTo>
                    <a:pt x="37" y="49"/>
                    <a:pt x="37" y="49"/>
                    <a:pt x="36" y="50"/>
                  </a:cubicBezTo>
                  <a:cubicBezTo>
                    <a:pt x="36" y="50"/>
                    <a:pt x="35" y="51"/>
                    <a:pt x="34" y="51"/>
                  </a:cubicBezTo>
                  <a:cubicBezTo>
                    <a:pt x="33" y="51"/>
                    <a:pt x="33" y="51"/>
                    <a:pt x="33" y="51"/>
                  </a:cubicBezTo>
                  <a:cubicBezTo>
                    <a:pt x="32" y="51"/>
                    <a:pt x="32" y="52"/>
                    <a:pt x="32" y="52"/>
                  </a:cubicBezTo>
                  <a:cubicBezTo>
                    <a:pt x="31" y="53"/>
                    <a:pt x="31" y="52"/>
                    <a:pt x="32" y="53"/>
                  </a:cubicBezTo>
                  <a:cubicBezTo>
                    <a:pt x="32" y="54"/>
                    <a:pt x="33" y="53"/>
                    <a:pt x="33" y="53"/>
                  </a:cubicBezTo>
                  <a:cubicBezTo>
                    <a:pt x="33" y="54"/>
                    <a:pt x="33" y="54"/>
                    <a:pt x="34" y="54"/>
                  </a:cubicBezTo>
                  <a:cubicBezTo>
                    <a:pt x="34" y="55"/>
                    <a:pt x="35" y="56"/>
                    <a:pt x="36" y="56"/>
                  </a:cubicBezTo>
                  <a:cubicBezTo>
                    <a:pt x="36" y="55"/>
                    <a:pt x="36" y="55"/>
                    <a:pt x="37" y="55"/>
                  </a:cubicBezTo>
                  <a:cubicBezTo>
                    <a:pt x="38" y="55"/>
                    <a:pt x="38" y="55"/>
                    <a:pt x="38" y="55"/>
                  </a:cubicBezTo>
                  <a:cubicBezTo>
                    <a:pt x="39" y="56"/>
                    <a:pt x="39" y="56"/>
                    <a:pt x="40" y="56"/>
                  </a:cubicBezTo>
                  <a:cubicBezTo>
                    <a:pt x="40" y="55"/>
                    <a:pt x="41" y="55"/>
                    <a:pt x="41" y="55"/>
                  </a:cubicBezTo>
                  <a:cubicBezTo>
                    <a:pt x="42" y="56"/>
                    <a:pt x="42" y="57"/>
                    <a:pt x="43" y="56"/>
                  </a:cubicBezTo>
                  <a:cubicBezTo>
                    <a:pt x="43" y="56"/>
                    <a:pt x="44" y="56"/>
                    <a:pt x="44" y="57"/>
                  </a:cubicBezTo>
                  <a:cubicBezTo>
                    <a:pt x="43" y="57"/>
                    <a:pt x="43" y="57"/>
                    <a:pt x="43" y="58"/>
                  </a:cubicBezTo>
                  <a:cubicBezTo>
                    <a:pt x="43" y="59"/>
                    <a:pt x="43" y="59"/>
                    <a:pt x="43" y="59"/>
                  </a:cubicBezTo>
                  <a:cubicBezTo>
                    <a:pt x="43" y="60"/>
                    <a:pt x="42" y="60"/>
                    <a:pt x="42" y="61"/>
                  </a:cubicBezTo>
                  <a:cubicBezTo>
                    <a:pt x="42" y="61"/>
                    <a:pt x="43" y="62"/>
                    <a:pt x="42" y="63"/>
                  </a:cubicBezTo>
                  <a:cubicBezTo>
                    <a:pt x="42" y="63"/>
                    <a:pt x="42" y="63"/>
                    <a:pt x="42" y="64"/>
                  </a:cubicBezTo>
                  <a:cubicBezTo>
                    <a:pt x="42" y="64"/>
                    <a:pt x="42" y="64"/>
                    <a:pt x="42" y="64"/>
                  </a:cubicBezTo>
                  <a:cubicBezTo>
                    <a:pt x="41" y="65"/>
                    <a:pt x="40" y="65"/>
                    <a:pt x="40" y="66"/>
                  </a:cubicBezTo>
                  <a:cubicBezTo>
                    <a:pt x="41" y="66"/>
                    <a:pt x="41" y="66"/>
                    <a:pt x="41" y="67"/>
                  </a:cubicBezTo>
                  <a:cubicBezTo>
                    <a:pt x="41" y="68"/>
                    <a:pt x="41" y="69"/>
                    <a:pt x="41" y="69"/>
                  </a:cubicBezTo>
                  <a:cubicBezTo>
                    <a:pt x="40" y="70"/>
                    <a:pt x="39" y="71"/>
                    <a:pt x="39" y="71"/>
                  </a:cubicBezTo>
                  <a:cubicBezTo>
                    <a:pt x="39" y="72"/>
                    <a:pt x="39" y="72"/>
                    <a:pt x="39" y="72"/>
                  </a:cubicBezTo>
                  <a:cubicBezTo>
                    <a:pt x="40" y="73"/>
                    <a:pt x="41" y="73"/>
                    <a:pt x="40" y="74"/>
                  </a:cubicBezTo>
                  <a:cubicBezTo>
                    <a:pt x="40" y="75"/>
                    <a:pt x="40" y="75"/>
                    <a:pt x="40" y="76"/>
                  </a:cubicBezTo>
                  <a:cubicBezTo>
                    <a:pt x="39" y="77"/>
                    <a:pt x="39" y="77"/>
                    <a:pt x="39" y="78"/>
                  </a:cubicBezTo>
                  <a:cubicBezTo>
                    <a:pt x="39" y="79"/>
                    <a:pt x="38" y="80"/>
                    <a:pt x="38" y="80"/>
                  </a:cubicBezTo>
                  <a:cubicBezTo>
                    <a:pt x="38" y="81"/>
                    <a:pt x="38" y="82"/>
                    <a:pt x="38" y="83"/>
                  </a:cubicBezTo>
                  <a:cubicBezTo>
                    <a:pt x="38" y="84"/>
                    <a:pt x="38" y="84"/>
                    <a:pt x="37" y="85"/>
                  </a:cubicBezTo>
                  <a:cubicBezTo>
                    <a:pt x="37" y="86"/>
                    <a:pt x="36" y="86"/>
                    <a:pt x="36" y="87"/>
                  </a:cubicBezTo>
                  <a:cubicBezTo>
                    <a:pt x="36" y="88"/>
                    <a:pt x="36" y="88"/>
                    <a:pt x="37" y="88"/>
                  </a:cubicBezTo>
                  <a:cubicBezTo>
                    <a:pt x="37" y="88"/>
                    <a:pt x="37" y="89"/>
                    <a:pt x="36" y="89"/>
                  </a:cubicBezTo>
                  <a:cubicBezTo>
                    <a:pt x="36" y="90"/>
                    <a:pt x="36" y="90"/>
                    <a:pt x="36" y="90"/>
                  </a:cubicBezTo>
                  <a:cubicBezTo>
                    <a:pt x="37" y="90"/>
                    <a:pt x="37" y="92"/>
                    <a:pt x="37" y="93"/>
                  </a:cubicBezTo>
                  <a:cubicBezTo>
                    <a:pt x="37" y="93"/>
                    <a:pt x="37" y="94"/>
                    <a:pt x="37" y="95"/>
                  </a:cubicBezTo>
                  <a:cubicBezTo>
                    <a:pt x="36" y="96"/>
                    <a:pt x="36" y="98"/>
                    <a:pt x="36" y="98"/>
                  </a:cubicBezTo>
                  <a:cubicBezTo>
                    <a:pt x="37" y="98"/>
                    <a:pt x="37" y="99"/>
                    <a:pt x="38" y="99"/>
                  </a:cubicBezTo>
                  <a:cubicBezTo>
                    <a:pt x="38" y="100"/>
                    <a:pt x="39" y="100"/>
                    <a:pt x="39" y="101"/>
                  </a:cubicBezTo>
                  <a:cubicBezTo>
                    <a:pt x="40" y="101"/>
                    <a:pt x="41" y="102"/>
                    <a:pt x="41" y="103"/>
                  </a:cubicBezTo>
                  <a:cubicBezTo>
                    <a:pt x="41" y="103"/>
                    <a:pt x="41" y="104"/>
                    <a:pt x="41" y="105"/>
                  </a:cubicBezTo>
                  <a:cubicBezTo>
                    <a:pt x="41" y="105"/>
                    <a:pt x="41" y="109"/>
                    <a:pt x="41" y="110"/>
                  </a:cubicBezTo>
                  <a:cubicBezTo>
                    <a:pt x="41" y="110"/>
                    <a:pt x="41" y="111"/>
                    <a:pt x="41" y="111"/>
                  </a:cubicBezTo>
                  <a:cubicBezTo>
                    <a:pt x="42" y="112"/>
                    <a:pt x="42" y="113"/>
                    <a:pt x="42" y="113"/>
                  </a:cubicBezTo>
                  <a:cubicBezTo>
                    <a:pt x="42" y="114"/>
                    <a:pt x="42" y="114"/>
                    <a:pt x="41" y="114"/>
                  </a:cubicBezTo>
                  <a:cubicBezTo>
                    <a:pt x="40" y="114"/>
                    <a:pt x="41" y="114"/>
                    <a:pt x="40" y="115"/>
                  </a:cubicBezTo>
                  <a:cubicBezTo>
                    <a:pt x="40" y="116"/>
                    <a:pt x="40" y="117"/>
                    <a:pt x="40" y="117"/>
                  </a:cubicBezTo>
                  <a:cubicBezTo>
                    <a:pt x="39" y="117"/>
                    <a:pt x="38" y="117"/>
                    <a:pt x="39" y="118"/>
                  </a:cubicBezTo>
                  <a:cubicBezTo>
                    <a:pt x="39" y="118"/>
                    <a:pt x="40" y="118"/>
                    <a:pt x="40" y="118"/>
                  </a:cubicBezTo>
                  <a:cubicBezTo>
                    <a:pt x="39" y="119"/>
                    <a:pt x="39" y="119"/>
                    <a:pt x="39" y="120"/>
                  </a:cubicBezTo>
                  <a:cubicBezTo>
                    <a:pt x="39" y="121"/>
                    <a:pt x="39" y="122"/>
                    <a:pt x="39" y="123"/>
                  </a:cubicBezTo>
                  <a:cubicBezTo>
                    <a:pt x="39" y="124"/>
                    <a:pt x="39" y="124"/>
                    <a:pt x="40" y="125"/>
                  </a:cubicBezTo>
                  <a:cubicBezTo>
                    <a:pt x="40" y="125"/>
                    <a:pt x="40" y="126"/>
                    <a:pt x="41" y="126"/>
                  </a:cubicBezTo>
                  <a:cubicBezTo>
                    <a:pt x="41" y="126"/>
                    <a:pt x="41" y="125"/>
                    <a:pt x="42" y="126"/>
                  </a:cubicBezTo>
                  <a:cubicBezTo>
                    <a:pt x="42" y="126"/>
                    <a:pt x="43" y="127"/>
                    <a:pt x="44" y="128"/>
                  </a:cubicBezTo>
                  <a:cubicBezTo>
                    <a:pt x="44" y="128"/>
                    <a:pt x="44" y="128"/>
                    <a:pt x="45" y="128"/>
                  </a:cubicBezTo>
                  <a:cubicBezTo>
                    <a:pt x="46" y="128"/>
                    <a:pt x="47" y="128"/>
                    <a:pt x="47" y="128"/>
                  </a:cubicBezTo>
                  <a:cubicBezTo>
                    <a:pt x="46" y="129"/>
                    <a:pt x="46" y="129"/>
                    <a:pt x="45" y="130"/>
                  </a:cubicBezTo>
                  <a:cubicBezTo>
                    <a:pt x="45" y="130"/>
                    <a:pt x="45" y="131"/>
                    <a:pt x="44" y="132"/>
                  </a:cubicBezTo>
                  <a:cubicBezTo>
                    <a:pt x="44" y="132"/>
                    <a:pt x="44" y="134"/>
                    <a:pt x="44" y="134"/>
                  </a:cubicBezTo>
                  <a:cubicBezTo>
                    <a:pt x="43" y="134"/>
                    <a:pt x="42" y="136"/>
                    <a:pt x="42" y="136"/>
                  </a:cubicBezTo>
                  <a:cubicBezTo>
                    <a:pt x="41" y="136"/>
                    <a:pt x="40" y="138"/>
                    <a:pt x="40" y="139"/>
                  </a:cubicBezTo>
                  <a:cubicBezTo>
                    <a:pt x="39" y="140"/>
                    <a:pt x="39" y="142"/>
                    <a:pt x="39" y="143"/>
                  </a:cubicBezTo>
                  <a:cubicBezTo>
                    <a:pt x="39" y="143"/>
                    <a:pt x="39" y="144"/>
                    <a:pt x="39" y="145"/>
                  </a:cubicBezTo>
                  <a:cubicBezTo>
                    <a:pt x="39" y="145"/>
                    <a:pt x="39" y="145"/>
                    <a:pt x="38" y="145"/>
                  </a:cubicBezTo>
                  <a:cubicBezTo>
                    <a:pt x="37" y="145"/>
                    <a:pt x="36" y="146"/>
                    <a:pt x="36" y="146"/>
                  </a:cubicBezTo>
                  <a:cubicBezTo>
                    <a:pt x="36" y="147"/>
                    <a:pt x="36" y="146"/>
                    <a:pt x="36" y="147"/>
                  </a:cubicBezTo>
                  <a:cubicBezTo>
                    <a:pt x="36" y="149"/>
                    <a:pt x="37" y="149"/>
                    <a:pt x="37" y="150"/>
                  </a:cubicBezTo>
                  <a:cubicBezTo>
                    <a:pt x="37" y="150"/>
                    <a:pt x="37" y="152"/>
                    <a:pt x="37" y="153"/>
                  </a:cubicBezTo>
                  <a:cubicBezTo>
                    <a:pt x="37" y="154"/>
                    <a:pt x="37" y="154"/>
                    <a:pt x="37" y="155"/>
                  </a:cubicBezTo>
                  <a:cubicBezTo>
                    <a:pt x="37" y="156"/>
                    <a:pt x="37" y="156"/>
                    <a:pt x="38" y="157"/>
                  </a:cubicBezTo>
                  <a:cubicBezTo>
                    <a:pt x="38" y="157"/>
                    <a:pt x="38" y="157"/>
                    <a:pt x="39" y="158"/>
                  </a:cubicBezTo>
                  <a:cubicBezTo>
                    <a:pt x="39" y="158"/>
                    <a:pt x="39" y="158"/>
                    <a:pt x="39" y="158"/>
                  </a:cubicBezTo>
                  <a:cubicBezTo>
                    <a:pt x="38" y="158"/>
                    <a:pt x="38" y="158"/>
                    <a:pt x="37" y="159"/>
                  </a:cubicBezTo>
                  <a:cubicBezTo>
                    <a:pt x="37" y="159"/>
                    <a:pt x="37" y="160"/>
                    <a:pt x="37" y="160"/>
                  </a:cubicBezTo>
                  <a:cubicBezTo>
                    <a:pt x="36" y="160"/>
                    <a:pt x="35" y="160"/>
                    <a:pt x="35" y="161"/>
                  </a:cubicBezTo>
                  <a:cubicBezTo>
                    <a:pt x="35" y="162"/>
                    <a:pt x="35" y="162"/>
                    <a:pt x="36" y="162"/>
                  </a:cubicBezTo>
                  <a:cubicBezTo>
                    <a:pt x="36" y="162"/>
                    <a:pt x="37" y="162"/>
                    <a:pt x="37" y="162"/>
                  </a:cubicBezTo>
                  <a:cubicBezTo>
                    <a:pt x="37" y="163"/>
                    <a:pt x="37" y="163"/>
                    <a:pt x="36" y="163"/>
                  </a:cubicBezTo>
                  <a:cubicBezTo>
                    <a:pt x="36" y="164"/>
                    <a:pt x="34" y="164"/>
                    <a:pt x="35" y="164"/>
                  </a:cubicBezTo>
                  <a:cubicBezTo>
                    <a:pt x="36" y="165"/>
                    <a:pt x="36" y="165"/>
                    <a:pt x="36" y="165"/>
                  </a:cubicBezTo>
                  <a:cubicBezTo>
                    <a:pt x="35" y="165"/>
                    <a:pt x="35" y="164"/>
                    <a:pt x="34" y="165"/>
                  </a:cubicBezTo>
                  <a:cubicBezTo>
                    <a:pt x="34" y="166"/>
                    <a:pt x="33" y="166"/>
                    <a:pt x="34" y="167"/>
                  </a:cubicBezTo>
                  <a:cubicBezTo>
                    <a:pt x="34" y="167"/>
                    <a:pt x="34" y="167"/>
                    <a:pt x="34" y="167"/>
                  </a:cubicBezTo>
                  <a:cubicBezTo>
                    <a:pt x="34" y="168"/>
                    <a:pt x="34" y="167"/>
                    <a:pt x="33" y="167"/>
                  </a:cubicBezTo>
                  <a:cubicBezTo>
                    <a:pt x="33" y="168"/>
                    <a:pt x="32" y="168"/>
                    <a:pt x="32" y="168"/>
                  </a:cubicBezTo>
                  <a:cubicBezTo>
                    <a:pt x="32" y="169"/>
                    <a:pt x="31" y="169"/>
                    <a:pt x="31" y="169"/>
                  </a:cubicBezTo>
                  <a:cubicBezTo>
                    <a:pt x="31" y="170"/>
                    <a:pt x="31" y="170"/>
                    <a:pt x="30" y="170"/>
                  </a:cubicBezTo>
                  <a:cubicBezTo>
                    <a:pt x="30" y="170"/>
                    <a:pt x="30" y="170"/>
                    <a:pt x="29" y="171"/>
                  </a:cubicBezTo>
                  <a:cubicBezTo>
                    <a:pt x="29" y="171"/>
                    <a:pt x="29" y="171"/>
                    <a:pt x="28" y="171"/>
                  </a:cubicBezTo>
                  <a:cubicBezTo>
                    <a:pt x="28" y="171"/>
                    <a:pt x="27" y="172"/>
                    <a:pt x="27" y="172"/>
                  </a:cubicBezTo>
                  <a:cubicBezTo>
                    <a:pt x="27" y="172"/>
                    <a:pt x="26" y="172"/>
                    <a:pt x="25" y="173"/>
                  </a:cubicBezTo>
                  <a:cubicBezTo>
                    <a:pt x="25" y="173"/>
                    <a:pt x="25" y="174"/>
                    <a:pt x="25" y="174"/>
                  </a:cubicBezTo>
                  <a:cubicBezTo>
                    <a:pt x="24" y="174"/>
                    <a:pt x="23" y="175"/>
                    <a:pt x="22" y="175"/>
                  </a:cubicBezTo>
                  <a:cubicBezTo>
                    <a:pt x="22" y="175"/>
                    <a:pt x="22" y="175"/>
                    <a:pt x="21" y="176"/>
                  </a:cubicBezTo>
                  <a:cubicBezTo>
                    <a:pt x="21" y="176"/>
                    <a:pt x="21" y="176"/>
                    <a:pt x="20" y="177"/>
                  </a:cubicBezTo>
                  <a:cubicBezTo>
                    <a:pt x="19" y="177"/>
                    <a:pt x="19" y="176"/>
                    <a:pt x="18" y="177"/>
                  </a:cubicBezTo>
                  <a:cubicBezTo>
                    <a:pt x="18" y="177"/>
                    <a:pt x="17" y="177"/>
                    <a:pt x="17" y="177"/>
                  </a:cubicBezTo>
                  <a:cubicBezTo>
                    <a:pt x="16" y="178"/>
                    <a:pt x="16" y="179"/>
                    <a:pt x="16" y="179"/>
                  </a:cubicBezTo>
                  <a:cubicBezTo>
                    <a:pt x="16" y="180"/>
                    <a:pt x="15" y="186"/>
                    <a:pt x="15" y="187"/>
                  </a:cubicBezTo>
                  <a:cubicBezTo>
                    <a:pt x="14" y="188"/>
                    <a:pt x="14" y="189"/>
                    <a:pt x="13" y="189"/>
                  </a:cubicBezTo>
                  <a:cubicBezTo>
                    <a:pt x="13" y="190"/>
                    <a:pt x="11" y="191"/>
                    <a:pt x="10" y="191"/>
                  </a:cubicBezTo>
                  <a:cubicBezTo>
                    <a:pt x="10" y="192"/>
                    <a:pt x="7" y="190"/>
                    <a:pt x="7" y="190"/>
                  </a:cubicBezTo>
                  <a:cubicBezTo>
                    <a:pt x="7" y="190"/>
                    <a:pt x="6" y="190"/>
                    <a:pt x="6" y="191"/>
                  </a:cubicBezTo>
                  <a:cubicBezTo>
                    <a:pt x="6" y="191"/>
                    <a:pt x="6" y="192"/>
                    <a:pt x="5" y="193"/>
                  </a:cubicBezTo>
                  <a:cubicBezTo>
                    <a:pt x="5" y="193"/>
                    <a:pt x="4" y="194"/>
                    <a:pt x="4" y="194"/>
                  </a:cubicBezTo>
                  <a:cubicBezTo>
                    <a:pt x="4" y="195"/>
                    <a:pt x="4" y="195"/>
                    <a:pt x="4" y="195"/>
                  </a:cubicBezTo>
                  <a:cubicBezTo>
                    <a:pt x="3" y="195"/>
                    <a:pt x="3" y="195"/>
                    <a:pt x="3" y="196"/>
                  </a:cubicBezTo>
                  <a:cubicBezTo>
                    <a:pt x="2" y="197"/>
                    <a:pt x="2" y="197"/>
                    <a:pt x="1" y="197"/>
                  </a:cubicBezTo>
                  <a:cubicBezTo>
                    <a:pt x="1" y="197"/>
                    <a:pt x="1" y="197"/>
                    <a:pt x="1" y="198"/>
                  </a:cubicBezTo>
                  <a:cubicBezTo>
                    <a:pt x="1" y="198"/>
                    <a:pt x="1" y="200"/>
                    <a:pt x="1" y="200"/>
                  </a:cubicBezTo>
                  <a:cubicBezTo>
                    <a:pt x="1" y="200"/>
                    <a:pt x="2" y="201"/>
                    <a:pt x="2" y="201"/>
                  </a:cubicBezTo>
                  <a:cubicBezTo>
                    <a:pt x="1" y="202"/>
                    <a:pt x="1" y="203"/>
                    <a:pt x="1" y="203"/>
                  </a:cubicBezTo>
                  <a:cubicBezTo>
                    <a:pt x="1" y="203"/>
                    <a:pt x="1" y="205"/>
                    <a:pt x="1" y="205"/>
                  </a:cubicBezTo>
                  <a:cubicBezTo>
                    <a:pt x="1" y="206"/>
                    <a:pt x="0" y="207"/>
                    <a:pt x="0" y="207"/>
                  </a:cubicBezTo>
                  <a:cubicBezTo>
                    <a:pt x="0" y="207"/>
                    <a:pt x="1" y="210"/>
                    <a:pt x="1" y="210"/>
                  </a:cubicBezTo>
                  <a:cubicBezTo>
                    <a:pt x="1" y="210"/>
                    <a:pt x="2" y="211"/>
                    <a:pt x="1" y="212"/>
                  </a:cubicBezTo>
                  <a:cubicBezTo>
                    <a:pt x="1" y="212"/>
                    <a:pt x="0" y="213"/>
                    <a:pt x="0" y="213"/>
                  </a:cubicBezTo>
                  <a:cubicBezTo>
                    <a:pt x="0" y="213"/>
                    <a:pt x="1" y="214"/>
                    <a:pt x="1" y="214"/>
                  </a:cubicBezTo>
                  <a:cubicBezTo>
                    <a:pt x="1" y="214"/>
                    <a:pt x="3" y="215"/>
                    <a:pt x="3" y="215"/>
                  </a:cubicBezTo>
                  <a:cubicBezTo>
                    <a:pt x="3" y="215"/>
                    <a:pt x="3" y="216"/>
                    <a:pt x="3" y="216"/>
                  </a:cubicBezTo>
                  <a:cubicBezTo>
                    <a:pt x="2" y="217"/>
                    <a:pt x="2" y="218"/>
                    <a:pt x="3" y="219"/>
                  </a:cubicBezTo>
                  <a:cubicBezTo>
                    <a:pt x="3" y="219"/>
                    <a:pt x="4" y="219"/>
                    <a:pt x="4" y="219"/>
                  </a:cubicBezTo>
                  <a:cubicBezTo>
                    <a:pt x="4" y="219"/>
                    <a:pt x="4" y="219"/>
                    <a:pt x="4" y="221"/>
                  </a:cubicBezTo>
                  <a:cubicBezTo>
                    <a:pt x="4" y="222"/>
                    <a:pt x="4" y="222"/>
                    <a:pt x="4" y="223"/>
                  </a:cubicBezTo>
                  <a:cubicBezTo>
                    <a:pt x="4" y="224"/>
                    <a:pt x="6" y="228"/>
                    <a:pt x="7" y="229"/>
                  </a:cubicBezTo>
                  <a:cubicBezTo>
                    <a:pt x="7" y="230"/>
                    <a:pt x="9" y="232"/>
                    <a:pt x="9" y="232"/>
                  </a:cubicBezTo>
                  <a:cubicBezTo>
                    <a:pt x="9" y="233"/>
                    <a:pt x="11" y="235"/>
                    <a:pt x="11" y="236"/>
                  </a:cubicBezTo>
                  <a:cubicBezTo>
                    <a:pt x="11" y="236"/>
                    <a:pt x="12" y="241"/>
                    <a:pt x="12" y="241"/>
                  </a:cubicBezTo>
                  <a:cubicBezTo>
                    <a:pt x="14" y="247"/>
                    <a:pt x="14" y="247"/>
                    <a:pt x="14" y="247"/>
                  </a:cubicBezTo>
                  <a:cubicBezTo>
                    <a:pt x="14" y="247"/>
                    <a:pt x="14" y="248"/>
                    <a:pt x="15" y="248"/>
                  </a:cubicBezTo>
                  <a:cubicBezTo>
                    <a:pt x="15" y="249"/>
                    <a:pt x="16" y="249"/>
                    <a:pt x="16" y="249"/>
                  </a:cubicBezTo>
                  <a:cubicBezTo>
                    <a:pt x="16" y="250"/>
                    <a:pt x="16" y="250"/>
                    <a:pt x="17" y="250"/>
                  </a:cubicBezTo>
                  <a:cubicBezTo>
                    <a:pt x="18" y="250"/>
                    <a:pt x="18" y="250"/>
                    <a:pt x="18" y="250"/>
                  </a:cubicBezTo>
                  <a:cubicBezTo>
                    <a:pt x="19" y="250"/>
                    <a:pt x="29" y="255"/>
                    <a:pt x="29" y="255"/>
                  </a:cubicBezTo>
                  <a:cubicBezTo>
                    <a:pt x="29" y="255"/>
                    <a:pt x="31" y="255"/>
                    <a:pt x="30" y="256"/>
                  </a:cubicBezTo>
                  <a:cubicBezTo>
                    <a:pt x="29" y="256"/>
                    <a:pt x="28" y="256"/>
                    <a:pt x="29" y="257"/>
                  </a:cubicBezTo>
                  <a:cubicBezTo>
                    <a:pt x="29" y="258"/>
                    <a:pt x="39" y="269"/>
                    <a:pt x="39" y="269"/>
                  </a:cubicBezTo>
                  <a:cubicBezTo>
                    <a:pt x="39" y="269"/>
                    <a:pt x="40" y="270"/>
                    <a:pt x="40" y="271"/>
                  </a:cubicBezTo>
                  <a:cubicBezTo>
                    <a:pt x="40" y="273"/>
                    <a:pt x="41" y="289"/>
                    <a:pt x="41" y="289"/>
                  </a:cubicBezTo>
                  <a:cubicBezTo>
                    <a:pt x="41" y="289"/>
                    <a:pt x="41" y="289"/>
                    <a:pt x="42" y="290"/>
                  </a:cubicBezTo>
                  <a:cubicBezTo>
                    <a:pt x="43" y="290"/>
                    <a:pt x="76" y="313"/>
                    <a:pt x="76" y="313"/>
                  </a:cubicBezTo>
                  <a:cubicBezTo>
                    <a:pt x="76" y="313"/>
                    <a:pt x="76" y="313"/>
                    <a:pt x="76" y="314"/>
                  </a:cubicBezTo>
                  <a:cubicBezTo>
                    <a:pt x="77" y="315"/>
                    <a:pt x="99" y="418"/>
                    <a:pt x="99" y="418"/>
                  </a:cubicBezTo>
                  <a:cubicBezTo>
                    <a:pt x="100" y="419"/>
                    <a:pt x="100" y="419"/>
                    <a:pt x="100" y="419"/>
                  </a:cubicBezTo>
                  <a:cubicBezTo>
                    <a:pt x="101" y="419"/>
                    <a:pt x="101" y="419"/>
                    <a:pt x="101" y="419"/>
                  </a:cubicBezTo>
                  <a:cubicBezTo>
                    <a:pt x="113" y="413"/>
                    <a:pt x="113" y="413"/>
                    <a:pt x="113" y="413"/>
                  </a:cubicBezTo>
                  <a:cubicBezTo>
                    <a:pt x="113" y="413"/>
                    <a:pt x="113" y="413"/>
                    <a:pt x="114" y="413"/>
                  </a:cubicBezTo>
                  <a:cubicBezTo>
                    <a:pt x="115" y="413"/>
                    <a:pt x="115" y="413"/>
                    <a:pt x="116" y="412"/>
                  </a:cubicBezTo>
                  <a:cubicBezTo>
                    <a:pt x="117" y="411"/>
                    <a:pt x="120" y="409"/>
                    <a:pt x="120" y="408"/>
                  </a:cubicBezTo>
                  <a:cubicBezTo>
                    <a:pt x="121" y="406"/>
                    <a:pt x="122" y="406"/>
                    <a:pt x="123" y="405"/>
                  </a:cubicBezTo>
                  <a:cubicBezTo>
                    <a:pt x="124" y="404"/>
                    <a:pt x="130" y="394"/>
                    <a:pt x="130" y="394"/>
                  </a:cubicBezTo>
                  <a:cubicBezTo>
                    <a:pt x="130" y="394"/>
                    <a:pt x="132" y="392"/>
                    <a:pt x="132" y="391"/>
                  </a:cubicBezTo>
                  <a:cubicBezTo>
                    <a:pt x="133" y="391"/>
                    <a:pt x="133" y="389"/>
                    <a:pt x="133" y="389"/>
                  </a:cubicBezTo>
                  <a:cubicBezTo>
                    <a:pt x="134" y="388"/>
                    <a:pt x="135" y="385"/>
                    <a:pt x="135" y="383"/>
                  </a:cubicBezTo>
                  <a:cubicBezTo>
                    <a:pt x="136" y="382"/>
                    <a:pt x="136" y="383"/>
                    <a:pt x="136" y="382"/>
                  </a:cubicBezTo>
                  <a:cubicBezTo>
                    <a:pt x="136" y="381"/>
                    <a:pt x="136" y="382"/>
                    <a:pt x="136" y="381"/>
                  </a:cubicBezTo>
                  <a:cubicBezTo>
                    <a:pt x="136" y="380"/>
                    <a:pt x="135" y="377"/>
                    <a:pt x="135" y="376"/>
                  </a:cubicBezTo>
                  <a:cubicBezTo>
                    <a:pt x="135" y="374"/>
                    <a:pt x="135" y="373"/>
                    <a:pt x="135" y="372"/>
                  </a:cubicBezTo>
                  <a:cubicBezTo>
                    <a:pt x="135" y="371"/>
                    <a:pt x="136" y="370"/>
                    <a:pt x="135" y="369"/>
                  </a:cubicBezTo>
                  <a:cubicBezTo>
                    <a:pt x="135" y="369"/>
                    <a:pt x="134" y="367"/>
                    <a:pt x="134" y="366"/>
                  </a:cubicBezTo>
                  <a:cubicBezTo>
                    <a:pt x="134" y="365"/>
                    <a:pt x="134" y="365"/>
                    <a:pt x="134" y="364"/>
                  </a:cubicBezTo>
                  <a:cubicBezTo>
                    <a:pt x="133" y="363"/>
                    <a:pt x="132" y="362"/>
                    <a:pt x="132" y="362"/>
                  </a:cubicBezTo>
                  <a:cubicBezTo>
                    <a:pt x="132" y="362"/>
                    <a:pt x="128" y="348"/>
                    <a:pt x="128" y="348"/>
                  </a:cubicBezTo>
                  <a:cubicBezTo>
                    <a:pt x="128" y="348"/>
                    <a:pt x="128" y="348"/>
                    <a:pt x="129" y="347"/>
                  </a:cubicBezTo>
                  <a:cubicBezTo>
                    <a:pt x="130" y="346"/>
                    <a:pt x="132" y="343"/>
                    <a:pt x="132" y="342"/>
                  </a:cubicBezTo>
                  <a:cubicBezTo>
                    <a:pt x="133" y="341"/>
                    <a:pt x="134" y="338"/>
                    <a:pt x="135" y="337"/>
                  </a:cubicBezTo>
                  <a:cubicBezTo>
                    <a:pt x="135" y="336"/>
                    <a:pt x="139" y="333"/>
                    <a:pt x="140" y="333"/>
                  </a:cubicBezTo>
                  <a:cubicBezTo>
                    <a:pt x="140" y="333"/>
                    <a:pt x="141" y="333"/>
                    <a:pt x="141" y="333"/>
                  </a:cubicBezTo>
                  <a:cubicBezTo>
                    <a:pt x="141" y="334"/>
                    <a:pt x="142" y="333"/>
                    <a:pt x="143" y="333"/>
                  </a:cubicBezTo>
                  <a:cubicBezTo>
                    <a:pt x="143" y="333"/>
                    <a:pt x="145" y="334"/>
                    <a:pt x="146" y="333"/>
                  </a:cubicBezTo>
                  <a:cubicBezTo>
                    <a:pt x="146" y="333"/>
                    <a:pt x="147" y="333"/>
                    <a:pt x="147" y="333"/>
                  </a:cubicBezTo>
                  <a:cubicBezTo>
                    <a:pt x="148" y="333"/>
                    <a:pt x="149" y="332"/>
                    <a:pt x="149" y="330"/>
                  </a:cubicBezTo>
                  <a:cubicBezTo>
                    <a:pt x="149" y="329"/>
                    <a:pt x="149" y="329"/>
                    <a:pt x="150" y="329"/>
                  </a:cubicBezTo>
                  <a:cubicBezTo>
                    <a:pt x="150" y="328"/>
                    <a:pt x="152" y="326"/>
                    <a:pt x="152" y="326"/>
                  </a:cubicBezTo>
                  <a:cubicBezTo>
                    <a:pt x="152" y="326"/>
                    <a:pt x="153" y="326"/>
                    <a:pt x="152" y="325"/>
                  </a:cubicBezTo>
                  <a:cubicBezTo>
                    <a:pt x="152" y="324"/>
                    <a:pt x="151" y="323"/>
                    <a:pt x="151" y="323"/>
                  </a:cubicBezTo>
                  <a:cubicBezTo>
                    <a:pt x="151" y="323"/>
                    <a:pt x="152" y="323"/>
                    <a:pt x="152" y="322"/>
                  </a:cubicBezTo>
                  <a:cubicBezTo>
                    <a:pt x="153" y="322"/>
                    <a:pt x="152" y="322"/>
                    <a:pt x="152" y="321"/>
                  </a:cubicBezTo>
                  <a:cubicBezTo>
                    <a:pt x="152" y="320"/>
                    <a:pt x="153" y="321"/>
                    <a:pt x="153" y="320"/>
                  </a:cubicBezTo>
                  <a:cubicBezTo>
                    <a:pt x="153" y="320"/>
                    <a:pt x="153" y="319"/>
                    <a:pt x="154" y="319"/>
                  </a:cubicBezTo>
                  <a:cubicBezTo>
                    <a:pt x="155" y="319"/>
                    <a:pt x="156" y="320"/>
                    <a:pt x="156" y="320"/>
                  </a:cubicBezTo>
                  <a:cubicBezTo>
                    <a:pt x="156" y="320"/>
                    <a:pt x="157" y="320"/>
                    <a:pt x="158" y="319"/>
                  </a:cubicBezTo>
                  <a:cubicBezTo>
                    <a:pt x="158" y="319"/>
                    <a:pt x="159" y="319"/>
                    <a:pt x="159" y="319"/>
                  </a:cubicBezTo>
                  <a:cubicBezTo>
                    <a:pt x="160" y="318"/>
                    <a:pt x="162" y="315"/>
                    <a:pt x="163" y="315"/>
                  </a:cubicBezTo>
                  <a:cubicBezTo>
                    <a:pt x="163" y="314"/>
                    <a:pt x="163" y="313"/>
                    <a:pt x="163" y="313"/>
                  </a:cubicBezTo>
                  <a:cubicBezTo>
                    <a:pt x="163" y="313"/>
                    <a:pt x="163" y="312"/>
                    <a:pt x="164" y="311"/>
                  </a:cubicBezTo>
                  <a:cubicBezTo>
                    <a:pt x="165" y="311"/>
                    <a:pt x="170" y="307"/>
                    <a:pt x="171" y="307"/>
                  </a:cubicBezTo>
                  <a:cubicBezTo>
                    <a:pt x="172" y="306"/>
                    <a:pt x="178" y="303"/>
                    <a:pt x="179" y="303"/>
                  </a:cubicBezTo>
                  <a:cubicBezTo>
                    <a:pt x="180" y="302"/>
                    <a:pt x="184" y="300"/>
                    <a:pt x="185" y="300"/>
                  </a:cubicBezTo>
                  <a:cubicBezTo>
                    <a:pt x="187" y="300"/>
                    <a:pt x="190" y="298"/>
                    <a:pt x="191" y="297"/>
                  </a:cubicBezTo>
                  <a:cubicBezTo>
                    <a:pt x="191" y="297"/>
                    <a:pt x="192" y="296"/>
                    <a:pt x="192" y="296"/>
                  </a:cubicBezTo>
                  <a:cubicBezTo>
                    <a:pt x="192" y="296"/>
                    <a:pt x="192" y="297"/>
                    <a:pt x="192" y="297"/>
                  </a:cubicBezTo>
                  <a:cubicBezTo>
                    <a:pt x="193" y="297"/>
                    <a:pt x="193" y="297"/>
                    <a:pt x="194" y="296"/>
                  </a:cubicBezTo>
                  <a:cubicBezTo>
                    <a:pt x="194" y="296"/>
                    <a:pt x="197" y="294"/>
                    <a:pt x="198" y="293"/>
                  </a:cubicBezTo>
                  <a:cubicBezTo>
                    <a:pt x="199" y="293"/>
                    <a:pt x="199" y="291"/>
                    <a:pt x="199" y="291"/>
                  </a:cubicBezTo>
                  <a:cubicBezTo>
                    <a:pt x="199" y="291"/>
                    <a:pt x="200" y="290"/>
                    <a:pt x="200" y="289"/>
                  </a:cubicBezTo>
                  <a:cubicBezTo>
                    <a:pt x="200" y="288"/>
                    <a:pt x="199" y="286"/>
                    <a:pt x="198" y="285"/>
                  </a:cubicBezTo>
                  <a:cubicBezTo>
                    <a:pt x="197" y="284"/>
                    <a:pt x="195" y="283"/>
                    <a:pt x="195" y="283"/>
                  </a:cubicBezTo>
                  <a:cubicBezTo>
                    <a:pt x="195" y="282"/>
                    <a:pt x="194" y="281"/>
                    <a:pt x="194" y="281"/>
                  </a:cubicBezTo>
                  <a:cubicBezTo>
                    <a:pt x="194" y="281"/>
                    <a:pt x="194" y="280"/>
                    <a:pt x="194" y="278"/>
                  </a:cubicBezTo>
                  <a:cubicBezTo>
                    <a:pt x="194" y="277"/>
                    <a:pt x="194" y="276"/>
                    <a:pt x="194" y="275"/>
                  </a:cubicBezTo>
                  <a:cubicBezTo>
                    <a:pt x="194" y="273"/>
                    <a:pt x="195" y="269"/>
                    <a:pt x="195" y="268"/>
                  </a:cubicBezTo>
                  <a:cubicBezTo>
                    <a:pt x="195" y="268"/>
                    <a:pt x="195" y="267"/>
                    <a:pt x="194" y="266"/>
                  </a:cubicBezTo>
                  <a:cubicBezTo>
                    <a:pt x="194" y="265"/>
                    <a:pt x="195" y="263"/>
                    <a:pt x="196" y="262"/>
                  </a:cubicBezTo>
                  <a:cubicBezTo>
                    <a:pt x="196" y="261"/>
                    <a:pt x="196" y="261"/>
                    <a:pt x="196" y="260"/>
                  </a:cubicBezTo>
                  <a:cubicBezTo>
                    <a:pt x="196" y="258"/>
                    <a:pt x="196" y="257"/>
                    <a:pt x="196" y="255"/>
                  </a:cubicBezTo>
                  <a:cubicBezTo>
                    <a:pt x="196" y="254"/>
                    <a:pt x="197" y="252"/>
                    <a:pt x="197" y="252"/>
                  </a:cubicBezTo>
                  <a:cubicBezTo>
                    <a:pt x="197" y="252"/>
                    <a:pt x="198" y="252"/>
                    <a:pt x="198" y="251"/>
                  </a:cubicBezTo>
                  <a:cubicBezTo>
                    <a:pt x="198" y="250"/>
                    <a:pt x="197" y="250"/>
                    <a:pt x="197" y="250"/>
                  </a:cubicBezTo>
                  <a:cubicBezTo>
                    <a:pt x="197" y="250"/>
                    <a:pt x="196" y="250"/>
                    <a:pt x="195" y="250"/>
                  </a:cubicBezTo>
                  <a:cubicBezTo>
                    <a:pt x="195" y="250"/>
                    <a:pt x="192" y="248"/>
                    <a:pt x="192" y="248"/>
                  </a:cubicBezTo>
                  <a:cubicBezTo>
                    <a:pt x="187" y="245"/>
                    <a:pt x="187" y="245"/>
                    <a:pt x="187" y="245"/>
                  </a:cubicBezTo>
                  <a:cubicBezTo>
                    <a:pt x="187" y="245"/>
                    <a:pt x="186" y="245"/>
                    <a:pt x="187" y="245"/>
                  </a:cubicBezTo>
                  <a:cubicBezTo>
                    <a:pt x="188" y="246"/>
                    <a:pt x="191" y="248"/>
                    <a:pt x="191" y="248"/>
                  </a:cubicBezTo>
                  <a:cubicBezTo>
                    <a:pt x="191" y="248"/>
                    <a:pt x="192" y="250"/>
                    <a:pt x="191" y="250"/>
                  </a:cubicBezTo>
                  <a:cubicBezTo>
                    <a:pt x="190" y="250"/>
                    <a:pt x="189" y="249"/>
                    <a:pt x="189" y="249"/>
                  </a:cubicBezTo>
                  <a:cubicBezTo>
                    <a:pt x="189" y="249"/>
                    <a:pt x="189" y="249"/>
                    <a:pt x="189" y="249"/>
                  </a:cubicBezTo>
                  <a:cubicBezTo>
                    <a:pt x="189" y="250"/>
                    <a:pt x="187" y="249"/>
                    <a:pt x="187" y="249"/>
                  </a:cubicBezTo>
                  <a:cubicBezTo>
                    <a:pt x="186" y="249"/>
                    <a:pt x="184" y="248"/>
                    <a:pt x="184" y="248"/>
                  </a:cubicBezTo>
                  <a:cubicBezTo>
                    <a:pt x="184" y="248"/>
                    <a:pt x="182" y="248"/>
                    <a:pt x="181" y="248"/>
                  </a:cubicBezTo>
                  <a:cubicBezTo>
                    <a:pt x="180" y="248"/>
                    <a:pt x="180" y="248"/>
                    <a:pt x="179" y="247"/>
                  </a:cubicBezTo>
                  <a:cubicBezTo>
                    <a:pt x="179" y="246"/>
                    <a:pt x="178" y="246"/>
                    <a:pt x="178" y="245"/>
                  </a:cubicBezTo>
                  <a:cubicBezTo>
                    <a:pt x="177" y="245"/>
                    <a:pt x="177" y="244"/>
                    <a:pt x="176" y="245"/>
                  </a:cubicBezTo>
                  <a:cubicBezTo>
                    <a:pt x="176" y="246"/>
                    <a:pt x="176" y="246"/>
                    <a:pt x="175" y="246"/>
                  </a:cubicBezTo>
                  <a:cubicBezTo>
                    <a:pt x="175" y="246"/>
                    <a:pt x="175" y="247"/>
                    <a:pt x="174" y="247"/>
                  </a:cubicBezTo>
                  <a:cubicBezTo>
                    <a:pt x="173" y="246"/>
                    <a:pt x="173" y="245"/>
                    <a:pt x="173" y="244"/>
                  </a:cubicBezTo>
                  <a:cubicBezTo>
                    <a:pt x="173" y="243"/>
                    <a:pt x="174" y="243"/>
                    <a:pt x="174" y="242"/>
                  </a:cubicBezTo>
                  <a:cubicBezTo>
                    <a:pt x="175" y="242"/>
                    <a:pt x="175" y="243"/>
                    <a:pt x="175" y="243"/>
                  </a:cubicBezTo>
                  <a:cubicBezTo>
                    <a:pt x="176" y="242"/>
                    <a:pt x="176" y="242"/>
                    <a:pt x="177" y="242"/>
                  </a:cubicBezTo>
                  <a:cubicBezTo>
                    <a:pt x="178" y="241"/>
                    <a:pt x="178" y="241"/>
                    <a:pt x="179" y="241"/>
                  </a:cubicBezTo>
                  <a:cubicBezTo>
                    <a:pt x="179" y="241"/>
                    <a:pt x="178" y="242"/>
                    <a:pt x="180" y="242"/>
                  </a:cubicBezTo>
                  <a:cubicBezTo>
                    <a:pt x="181" y="242"/>
                    <a:pt x="181" y="242"/>
                    <a:pt x="182" y="243"/>
                  </a:cubicBezTo>
                  <a:cubicBezTo>
                    <a:pt x="183" y="244"/>
                    <a:pt x="184" y="244"/>
                    <a:pt x="184" y="244"/>
                  </a:cubicBezTo>
                  <a:cubicBezTo>
                    <a:pt x="184" y="244"/>
                    <a:pt x="185" y="244"/>
                    <a:pt x="184" y="243"/>
                  </a:cubicBezTo>
                  <a:cubicBezTo>
                    <a:pt x="183" y="242"/>
                    <a:pt x="181" y="241"/>
                    <a:pt x="181" y="241"/>
                  </a:cubicBezTo>
                  <a:cubicBezTo>
                    <a:pt x="181" y="241"/>
                    <a:pt x="179" y="240"/>
                    <a:pt x="179" y="240"/>
                  </a:cubicBezTo>
                  <a:cubicBezTo>
                    <a:pt x="179" y="240"/>
                    <a:pt x="178" y="239"/>
                    <a:pt x="178" y="239"/>
                  </a:cubicBezTo>
                  <a:cubicBezTo>
                    <a:pt x="177" y="238"/>
                    <a:pt x="176" y="239"/>
                    <a:pt x="176" y="238"/>
                  </a:cubicBezTo>
                  <a:cubicBezTo>
                    <a:pt x="176" y="238"/>
                    <a:pt x="175" y="237"/>
                    <a:pt x="175" y="236"/>
                  </a:cubicBezTo>
                  <a:cubicBezTo>
                    <a:pt x="175" y="235"/>
                    <a:pt x="175" y="236"/>
                    <a:pt x="175" y="235"/>
                  </a:cubicBezTo>
                  <a:cubicBezTo>
                    <a:pt x="176" y="234"/>
                    <a:pt x="176" y="234"/>
                    <a:pt x="176" y="233"/>
                  </a:cubicBezTo>
                  <a:cubicBezTo>
                    <a:pt x="176" y="232"/>
                    <a:pt x="177" y="228"/>
                    <a:pt x="176" y="227"/>
                  </a:cubicBezTo>
                  <a:cubicBezTo>
                    <a:pt x="174" y="226"/>
                    <a:pt x="172" y="224"/>
                    <a:pt x="172" y="224"/>
                  </a:cubicBezTo>
                  <a:cubicBezTo>
                    <a:pt x="172" y="224"/>
                    <a:pt x="171" y="223"/>
                    <a:pt x="170" y="223"/>
                  </a:cubicBezTo>
                  <a:cubicBezTo>
                    <a:pt x="169" y="223"/>
                    <a:pt x="169" y="223"/>
                    <a:pt x="168" y="223"/>
                  </a:cubicBezTo>
                  <a:cubicBezTo>
                    <a:pt x="167" y="223"/>
                    <a:pt x="167" y="220"/>
                    <a:pt x="167" y="220"/>
                  </a:cubicBezTo>
                  <a:cubicBezTo>
                    <a:pt x="167" y="220"/>
                    <a:pt x="167" y="219"/>
                    <a:pt x="167" y="219"/>
                  </a:cubicBezTo>
                  <a:cubicBezTo>
                    <a:pt x="168" y="218"/>
                    <a:pt x="168" y="218"/>
                    <a:pt x="169" y="218"/>
                  </a:cubicBezTo>
                  <a:cubicBezTo>
                    <a:pt x="169" y="218"/>
                    <a:pt x="168" y="220"/>
                    <a:pt x="169" y="219"/>
                  </a:cubicBezTo>
                  <a:cubicBezTo>
                    <a:pt x="170" y="219"/>
                    <a:pt x="169" y="218"/>
                    <a:pt x="170" y="217"/>
                  </a:cubicBezTo>
                  <a:cubicBezTo>
                    <a:pt x="170" y="217"/>
                    <a:pt x="170" y="216"/>
                    <a:pt x="171" y="216"/>
                  </a:cubicBezTo>
                  <a:cubicBezTo>
                    <a:pt x="171" y="216"/>
                    <a:pt x="171" y="215"/>
                    <a:pt x="172" y="215"/>
                  </a:cubicBezTo>
                  <a:cubicBezTo>
                    <a:pt x="173" y="214"/>
                    <a:pt x="173" y="214"/>
                    <a:pt x="173" y="213"/>
                  </a:cubicBezTo>
                  <a:cubicBezTo>
                    <a:pt x="173" y="212"/>
                    <a:pt x="171" y="211"/>
                    <a:pt x="170" y="211"/>
                  </a:cubicBezTo>
                  <a:cubicBezTo>
                    <a:pt x="170" y="210"/>
                    <a:pt x="170" y="210"/>
                    <a:pt x="169" y="210"/>
                  </a:cubicBezTo>
                  <a:cubicBezTo>
                    <a:pt x="168" y="209"/>
                    <a:pt x="167" y="209"/>
                    <a:pt x="167" y="209"/>
                  </a:cubicBezTo>
                  <a:cubicBezTo>
                    <a:pt x="166" y="209"/>
                    <a:pt x="164" y="209"/>
                    <a:pt x="164" y="209"/>
                  </a:cubicBezTo>
                  <a:cubicBezTo>
                    <a:pt x="164" y="209"/>
                    <a:pt x="162" y="208"/>
                    <a:pt x="162" y="208"/>
                  </a:cubicBezTo>
                  <a:cubicBezTo>
                    <a:pt x="161" y="207"/>
                    <a:pt x="161" y="207"/>
                    <a:pt x="160" y="207"/>
                  </a:cubicBezTo>
                  <a:cubicBezTo>
                    <a:pt x="159" y="208"/>
                    <a:pt x="158" y="208"/>
                    <a:pt x="158" y="209"/>
                  </a:cubicBezTo>
                  <a:cubicBezTo>
                    <a:pt x="158" y="210"/>
                    <a:pt x="158" y="210"/>
                    <a:pt x="158" y="211"/>
                  </a:cubicBezTo>
                  <a:cubicBezTo>
                    <a:pt x="158" y="212"/>
                    <a:pt x="158" y="213"/>
                    <a:pt x="158" y="213"/>
                  </a:cubicBezTo>
                  <a:cubicBezTo>
                    <a:pt x="158" y="214"/>
                    <a:pt x="157" y="214"/>
                    <a:pt x="157" y="215"/>
                  </a:cubicBezTo>
                  <a:cubicBezTo>
                    <a:pt x="157" y="216"/>
                    <a:pt x="157" y="216"/>
                    <a:pt x="157" y="217"/>
                  </a:cubicBezTo>
                  <a:cubicBezTo>
                    <a:pt x="158" y="218"/>
                    <a:pt x="158" y="218"/>
                    <a:pt x="158" y="219"/>
                  </a:cubicBezTo>
                  <a:cubicBezTo>
                    <a:pt x="159" y="220"/>
                    <a:pt x="159" y="220"/>
                    <a:pt x="159" y="220"/>
                  </a:cubicBezTo>
                  <a:cubicBezTo>
                    <a:pt x="160" y="220"/>
                    <a:pt x="160" y="220"/>
                    <a:pt x="160" y="219"/>
                  </a:cubicBezTo>
                  <a:cubicBezTo>
                    <a:pt x="160" y="218"/>
                    <a:pt x="159" y="218"/>
                    <a:pt x="160" y="218"/>
                  </a:cubicBezTo>
                  <a:cubicBezTo>
                    <a:pt x="161" y="217"/>
                    <a:pt x="161" y="217"/>
                    <a:pt x="162" y="217"/>
                  </a:cubicBezTo>
                  <a:cubicBezTo>
                    <a:pt x="163" y="218"/>
                    <a:pt x="163" y="218"/>
                    <a:pt x="164" y="219"/>
                  </a:cubicBezTo>
                  <a:cubicBezTo>
                    <a:pt x="164" y="220"/>
                    <a:pt x="165" y="219"/>
                    <a:pt x="164" y="220"/>
                  </a:cubicBezTo>
                  <a:cubicBezTo>
                    <a:pt x="164" y="221"/>
                    <a:pt x="164" y="222"/>
                    <a:pt x="164" y="222"/>
                  </a:cubicBezTo>
                  <a:cubicBezTo>
                    <a:pt x="165" y="223"/>
                    <a:pt x="165" y="223"/>
                    <a:pt x="165" y="222"/>
                  </a:cubicBezTo>
                  <a:cubicBezTo>
                    <a:pt x="165" y="221"/>
                    <a:pt x="165" y="221"/>
                    <a:pt x="165" y="221"/>
                  </a:cubicBezTo>
                  <a:cubicBezTo>
                    <a:pt x="166" y="221"/>
                    <a:pt x="166" y="221"/>
                    <a:pt x="166" y="222"/>
                  </a:cubicBezTo>
                  <a:cubicBezTo>
                    <a:pt x="166" y="222"/>
                    <a:pt x="167" y="223"/>
                    <a:pt x="167" y="223"/>
                  </a:cubicBezTo>
                  <a:cubicBezTo>
                    <a:pt x="166" y="223"/>
                    <a:pt x="166" y="223"/>
                    <a:pt x="166" y="224"/>
                  </a:cubicBezTo>
                  <a:cubicBezTo>
                    <a:pt x="166" y="225"/>
                    <a:pt x="166" y="224"/>
                    <a:pt x="167" y="225"/>
                  </a:cubicBezTo>
                  <a:cubicBezTo>
                    <a:pt x="167" y="226"/>
                    <a:pt x="167" y="225"/>
                    <a:pt x="167" y="226"/>
                  </a:cubicBezTo>
                  <a:cubicBezTo>
                    <a:pt x="167" y="228"/>
                    <a:pt x="167" y="228"/>
                    <a:pt x="165" y="229"/>
                  </a:cubicBezTo>
                  <a:cubicBezTo>
                    <a:pt x="164" y="230"/>
                    <a:pt x="162" y="231"/>
                    <a:pt x="161" y="231"/>
                  </a:cubicBezTo>
                  <a:cubicBezTo>
                    <a:pt x="161" y="232"/>
                    <a:pt x="161" y="232"/>
                    <a:pt x="160" y="233"/>
                  </a:cubicBezTo>
                  <a:cubicBezTo>
                    <a:pt x="160" y="234"/>
                    <a:pt x="159" y="234"/>
                    <a:pt x="159" y="233"/>
                  </a:cubicBezTo>
                  <a:cubicBezTo>
                    <a:pt x="159" y="233"/>
                    <a:pt x="159" y="233"/>
                    <a:pt x="158" y="232"/>
                  </a:cubicBezTo>
                  <a:cubicBezTo>
                    <a:pt x="157" y="232"/>
                    <a:pt x="157" y="231"/>
                    <a:pt x="156" y="231"/>
                  </a:cubicBezTo>
                  <a:cubicBezTo>
                    <a:pt x="156" y="231"/>
                    <a:pt x="157" y="230"/>
                    <a:pt x="156" y="230"/>
                  </a:cubicBezTo>
                  <a:cubicBezTo>
                    <a:pt x="155" y="229"/>
                    <a:pt x="155" y="229"/>
                    <a:pt x="155" y="228"/>
                  </a:cubicBezTo>
                  <a:cubicBezTo>
                    <a:pt x="155" y="228"/>
                    <a:pt x="155" y="228"/>
                    <a:pt x="155" y="227"/>
                  </a:cubicBezTo>
                  <a:cubicBezTo>
                    <a:pt x="156" y="227"/>
                    <a:pt x="155" y="227"/>
                    <a:pt x="156" y="226"/>
                  </a:cubicBezTo>
                  <a:cubicBezTo>
                    <a:pt x="157" y="225"/>
                    <a:pt x="157" y="225"/>
                    <a:pt x="157" y="224"/>
                  </a:cubicBezTo>
                  <a:cubicBezTo>
                    <a:pt x="157" y="224"/>
                    <a:pt x="157" y="224"/>
                    <a:pt x="157" y="223"/>
                  </a:cubicBezTo>
                  <a:cubicBezTo>
                    <a:pt x="157" y="222"/>
                    <a:pt x="157" y="222"/>
                    <a:pt x="157" y="221"/>
                  </a:cubicBezTo>
                  <a:cubicBezTo>
                    <a:pt x="158" y="220"/>
                    <a:pt x="158" y="220"/>
                    <a:pt x="157" y="220"/>
                  </a:cubicBezTo>
                  <a:cubicBezTo>
                    <a:pt x="157" y="219"/>
                    <a:pt x="157" y="219"/>
                    <a:pt x="156" y="219"/>
                  </a:cubicBezTo>
                  <a:cubicBezTo>
                    <a:pt x="155" y="219"/>
                    <a:pt x="155" y="219"/>
                    <a:pt x="154" y="220"/>
                  </a:cubicBezTo>
                  <a:cubicBezTo>
                    <a:pt x="153" y="220"/>
                    <a:pt x="153" y="220"/>
                    <a:pt x="152" y="220"/>
                  </a:cubicBezTo>
                  <a:cubicBezTo>
                    <a:pt x="151" y="221"/>
                    <a:pt x="151" y="221"/>
                    <a:pt x="151" y="220"/>
                  </a:cubicBezTo>
                  <a:cubicBezTo>
                    <a:pt x="151" y="220"/>
                    <a:pt x="151" y="219"/>
                    <a:pt x="150" y="220"/>
                  </a:cubicBezTo>
                  <a:cubicBezTo>
                    <a:pt x="149" y="221"/>
                    <a:pt x="147" y="221"/>
                    <a:pt x="146" y="221"/>
                  </a:cubicBezTo>
                  <a:cubicBezTo>
                    <a:pt x="145" y="222"/>
                    <a:pt x="142" y="221"/>
                    <a:pt x="141" y="220"/>
                  </a:cubicBezTo>
                  <a:cubicBezTo>
                    <a:pt x="139" y="219"/>
                    <a:pt x="135" y="216"/>
                    <a:pt x="135" y="216"/>
                  </a:cubicBezTo>
                  <a:cubicBezTo>
                    <a:pt x="134" y="216"/>
                    <a:pt x="134" y="215"/>
                    <a:pt x="134" y="214"/>
                  </a:cubicBezTo>
                  <a:cubicBezTo>
                    <a:pt x="133" y="214"/>
                    <a:pt x="133" y="214"/>
                    <a:pt x="132" y="213"/>
                  </a:cubicBezTo>
                  <a:cubicBezTo>
                    <a:pt x="131" y="213"/>
                    <a:pt x="126" y="207"/>
                    <a:pt x="126" y="206"/>
                  </a:cubicBezTo>
                  <a:cubicBezTo>
                    <a:pt x="126" y="205"/>
                    <a:pt x="126" y="205"/>
                    <a:pt x="125" y="205"/>
                  </a:cubicBezTo>
                  <a:cubicBezTo>
                    <a:pt x="125" y="205"/>
                    <a:pt x="125" y="205"/>
                    <a:pt x="124" y="203"/>
                  </a:cubicBezTo>
                  <a:cubicBezTo>
                    <a:pt x="124" y="202"/>
                    <a:pt x="123" y="197"/>
                    <a:pt x="123" y="195"/>
                  </a:cubicBezTo>
                  <a:cubicBezTo>
                    <a:pt x="123" y="194"/>
                    <a:pt x="123" y="192"/>
                    <a:pt x="123" y="191"/>
                  </a:cubicBezTo>
                  <a:cubicBezTo>
                    <a:pt x="123" y="190"/>
                    <a:pt x="123" y="191"/>
                    <a:pt x="124" y="189"/>
                  </a:cubicBezTo>
                  <a:cubicBezTo>
                    <a:pt x="124" y="187"/>
                    <a:pt x="126" y="183"/>
                    <a:pt x="127" y="183"/>
                  </a:cubicBezTo>
                  <a:cubicBezTo>
                    <a:pt x="128" y="182"/>
                    <a:pt x="128" y="182"/>
                    <a:pt x="129" y="181"/>
                  </a:cubicBezTo>
                  <a:cubicBezTo>
                    <a:pt x="130" y="181"/>
                    <a:pt x="130" y="182"/>
                    <a:pt x="130" y="181"/>
                  </a:cubicBezTo>
                  <a:cubicBezTo>
                    <a:pt x="131" y="180"/>
                    <a:pt x="130" y="180"/>
                    <a:pt x="131" y="180"/>
                  </a:cubicBezTo>
                  <a:cubicBezTo>
                    <a:pt x="132" y="181"/>
                    <a:pt x="132" y="181"/>
                    <a:pt x="132" y="180"/>
                  </a:cubicBezTo>
                  <a:cubicBezTo>
                    <a:pt x="133" y="179"/>
                    <a:pt x="132" y="179"/>
                    <a:pt x="133" y="179"/>
                  </a:cubicBezTo>
                  <a:cubicBezTo>
                    <a:pt x="134" y="179"/>
                    <a:pt x="134" y="180"/>
                    <a:pt x="135" y="179"/>
                  </a:cubicBezTo>
                  <a:cubicBezTo>
                    <a:pt x="135" y="178"/>
                    <a:pt x="135" y="178"/>
                    <a:pt x="136" y="178"/>
                  </a:cubicBezTo>
                  <a:cubicBezTo>
                    <a:pt x="137" y="178"/>
                    <a:pt x="136" y="178"/>
                    <a:pt x="137" y="178"/>
                  </a:cubicBezTo>
                  <a:cubicBezTo>
                    <a:pt x="139" y="177"/>
                    <a:pt x="138" y="178"/>
                    <a:pt x="139" y="177"/>
                  </a:cubicBezTo>
                  <a:cubicBezTo>
                    <a:pt x="140" y="176"/>
                    <a:pt x="140" y="177"/>
                    <a:pt x="140" y="176"/>
                  </a:cubicBezTo>
                  <a:cubicBezTo>
                    <a:pt x="141" y="175"/>
                    <a:pt x="140" y="175"/>
                    <a:pt x="141" y="174"/>
                  </a:cubicBezTo>
                  <a:cubicBezTo>
                    <a:pt x="142" y="174"/>
                    <a:pt x="142" y="174"/>
                    <a:pt x="143" y="173"/>
                  </a:cubicBezTo>
                  <a:cubicBezTo>
                    <a:pt x="144" y="172"/>
                    <a:pt x="144" y="172"/>
                    <a:pt x="145" y="171"/>
                  </a:cubicBezTo>
                  <a:cubicBezTo>
                    <a:pt x="147" y="170"/>
                    <a:pt x="146" y="170"/>
                    <a:pt x="147" y="170"/>
                  </a:cubicBezTo>
                  <a:cubicBezTo>
                    <a:pt x="148" y="170"/>
                    <a:pt x="148" y="171"/>
                    <a:pt x="149" y="170"/>
                  </a:cubicBezTo>
                  <a:cubicBezTo>
                    <a:pt x="150" y="169"/>
                    <a:pt x="150" y="170"/>
                    <a:pt x="150" y="169"/>
                  </a:cubicBezTo>
                  <a:cubicBezTo>
                    <a:pt x="151" y="168"/>
                    <a:pt x="150" y="168"/>
                    <a:pt x="150" y="168"/>
                  </a:cubicBezTo>
                  <a:cubicBezTo>
                    <a:pt x="151" y="167"/>
                    <a:pt x="150" y="168"/>
                    <a:pt x="151" y="166"/>
                  </a:cubicBezTo>
                  <a:cubicBezTo>
                    <a:pt x="152" y="165"/>
                    <a:pt x="152" y="166"/>
                    <a:pt x="153" y="165"/>
                  </a:cubicBezTo>
                  <a:cubicBezTo>
                    <a:pt x="153" y="164"/>
                    <a:pt x="153" y="164"/>
                    <a:pt x="154" y="163"/>
                  </a:cubicBezTo>
                  <a:cubicBezTo>
                    <a:pt x="156" y="163"/>
                    <a:pt x="155" y="163"/>
                    <a:pt x="156" y="162"/>
                  </a:cubicBezTo>
                  <a:cubicBezTo>
                    <a:pt x="157" y="162"/>
                    <a:pt x="156" y="162"/>
                    <a:pt x="157" y="162"/>
                  </a:cubicBezTo>
                  <a:cubicBezTo>
                    <a:pt x="159" y="162"/>
                    <a:pt x="158" y="162"/>
                    <a:pt x="159" y="162"/>
                  </a:cubicBezTo>
                  <a:cubicBezTo>
                    <a:pt x="159" y="161"/>
                    <a:pt x="159" y="159"/>
                    <a:pt x="159" y="159"/>
                  </a:cubicBezTo>
                  <a:cubicBezTo>
                    <a:pt x="159" y="158"/>
                    <a:pt x="159" y="158"/>
                    <a:pt x="160" y="157"/>
                  </a:cubicBezTo>
                  <a:cubicBezTo>
                    <a:pt x="161" y="156"/>
                    <a:pt x="160" y="156"/>
                    <a:pt x="161" y="155"/>
                  </a:cubicBezTo>
                  <a:cubicBezTo>
                    <a:pt x="162" y="155"/>
                    <a:pt x="162" y="155"/>
                    <a:pt x="163" y="155"/>
                  </a:cubicBezTo>
                  <a:cubicBezTo>
                    <a:pt x="163" y="154"/>
                    <a:pt x="164" y="154"/>
                    <a:pt x="164" y="153"/>
                  </a:cubicBezTo>
                  <a:cubicBezTo>
                    <a:pt x="165" y="152"/>
                    <a:pt x="164" y="152"/>
                    <a:pt x="165" y="151"/>
                  </a:cubicBezTo>
                  <a:cubicBezTo>
                    <a:pt x="165" y="151"/>
                    <a:pt x="165" y="151"/>
                    <a:pt x="165" y="150"/>
                  </a:cubicBezTo>
                  <a:cubicBezTo>
                    <a:pt x="166" y="149"/>
                    <a:pt x="166" y="149"/>
                    <a:pt x="167" y="149"/>
                  </a:cubicBezTo>
                  <a:cubicBezTo>
                    <a:pt x="167" y="148"/>
                    <a:pt x="167" y="148"/>
                    <a:pt x="167" y="147"/>
                  </a:cubicBezTo>
                  <a:cubicBezTo>
                    <a:pt x="167" y="147"/>
                    <a:pt x="167" y="147"/>
                    <a:pt x="167" y="146"/>
                  </a:cubicBezTo>
                  <a:cubicBezTo>
                    <a:pt x="167" y="145"/>
                    <a:pt x="167" y="145"/>
                    <a:pt x="167" y="145"/>
                  </a:cubicBezTo>
                  <a:cubicBezTo>
                    <a:pt x="167" y="144"/>
                    <a:pt x="168" y="144"/>
                    <a:pt x="168" y="144"/>
                  </a:cubicBezTo>
                  <a:cubicBezTo>
                    <a:pt x="169" y="143"/>
                    <a:pt x="169" y="143"/>
                    <a:pt x="170" y="143"/>
                  </a:cubicBezTo>
                  <a:cubicBezTo>
                    <a:pt x="170" y="142"/>
                    <a:pt x="170" y="142"/>
                    <a:pt x="171" y="141"/>
                  </a:cubicBezTo>
                  <a:cubicBezTo>
                    <a:pt x="171" y="141"/>
                    <a:pt x="171" y="140"/>
                    <a:pt x="171" y="139"/>
                  </a:cubicBezTo>
                  <a:cubicBezTo>
                    <a:pt x="171" y="139"/>
                    <a:pt x="171" y="138"/>
                    <a:pt x="171" y="137"/>
                  </a:cubicBezTo>
                  <a:cubicBezTo>
                    <a:pt x="171" y="136"/>
                    <a:pt x="171" y="136"/>
                    <a:pt x="172" y="135"/>
                  </a:cubicBezTo>
                  <a:cubicBezTo>
                    <a:pt x="172" y="134"/>
                    <a:pt x="173" y="133"/>
                    <a:pt x="173" y="133"/>
                  </a:cubicBezTo>
                  <a:cubicBezTo>
                    <a:pt x="174" y="133"/>
                    <a:pt x="174" y="133"/>
                    <a:pt x="175" y="133"/>
                  </a:cubicBezTo>
                  <a:cubicBezTo>
                    <a:pt x="175" y="132"/>
                    <a:pt x="176" y="131"/>
                    <a:pt x="176" y="131"/>
                  </a:cubicBezTo>
                  <a:cubicBezTo>
                    <a:pt x="176" y="130"/>
                    <a:pt x="175" y="130"/>
                    <a:pt x="176" y="130"/>
                  </a:cubicBezTo>
                  <a:cubicBezTo>
                    <a:pt x="176" y="129"/>
                    <a:pt x="176" y="129"/>
                    <a:pt x="177" y="129"/>
                  </a:cubicBezTo>
                  <a:cubicBezTo>
                    <a:pt x="177" y="129"/>
                    <a:pt x="179" y="129"/>
                    <a:pt x="178" y="128"/>
                  </a:cubicBezTo>
                  <a:cubicBezTo>
                    <a:pt x="177" y="128"/>
                    <a:pt x="177" y="128"/>
                    <a:pt x="176" y="127"/>
                  </a:cubicBezTo>
                  <a:cubicBezTo>
                    <a:pt x="176" y="126"/>
                    <a:pt x="175" y="126"/>
                    <a:pt x="175" y="125"/>
                  </a:cubicBezTo>
                  <a:cubicBezTo>
                    <a:pt x="174" y="124"/>
                    <a:pt x="174" y="124"/>
                    <a:pt x="174" y="124"/>
                  </a:cubicBezTo>
                  <a:cubicBezTo>
                    <a:pt x="175" y="123"/>
                    <a:pt x="175" y="123"/>
                    <a:pt x="174" y="123"/>
                  </a:cubicBezTo>
                  <a:cubicBezTo>
                    <a:pt x="174" y="123"/>
                    <a:pt x="174" y="123"/>
                    <a:pt x="173" y="122"/>
                  </a:cubicBezTo>
                  <a:cubicBezTo>
                    <a:pt x="172" y="121"/>
                    <a:pt x="172" y="122"/>
                    <a:pt x="172" y="121"/>
                  </a:cubicBezTo>
                  <a:cubicBezTo>
                    <a:pt x="172" y="120"/>
                    <a:pt x="172" y="121"/>
                    <a:pt x="172" y="119"/>
                  </a:cubicBezTo>
                  <a:cubicBezTo>
                    <a:pt x="172" y="118"/>
                    <a:pt x="172" y="119"/>
                    <a:pt x="172" y="118"/>
                  </a:cubicBezTo>
                  <a:cubicBezTo>
                    <a:pt x="173" y="117"/>
                    <a:pt x="172" y="118"/>
                    <a:pt x="173" y="117"/>
                  </a:cubicBezTo>
                  <a:cubicBezTo>
                    <a:pt x="173" y="116"/>
                    <a:pt x="172" y="117"/>
                    <a:pt x="172" y="115"/>
                  </a:cubicBezTo>
                  <a:cubicBezTo>
                    <a:pt x="173" y="114"/>
                    <a:pt x="173" y="114"/>
                    <a:pt x="173" y="113"/>
                  </a:cubicBezTo>
                  <a:cubicBezTo>
                    <a:pt x="174" y="112"/>
                    <a:pt x="175" y="112"/>
                    <a:pt x="174" y="111"/>
                  </a:cubicBezTo>
                  <a:cubicBezTo>
                    <a:pt x="173" y="111"/>
                    <a:pt x="174" y="111"/>
                    <a:pt x="173" y="110"/>
                  </a:cubicBezTo>
                  <a:cubicBezTo>
                    <a:pt x="172" y="109"/>
                    <a:pt x="172" y="110"/>
                    <a:pt x="172" y="109"/>
                  </a:cubicBezTo>
                  <a:cubicBezTo>
                    <a:pt x="172" y="107"/>
                    <a:pt x="172" y="108"/>
                    <a:pt x="172" y="107"/>
                  </a:cubicBezTo>
                  <a:cubicBezTo>
                    <a:pt x="172" y="105"/>
                    <a:pt x="172" y="106"/>
                    <a:pt x="171" y="105"/>
                  </a:cubicBezTo>
                  <a:cubicBezTo>
                    <a:pt x="170" y="104"/>
                    <a:pt x="169" y="104"/>
                    <a:pt x="169" y="104"/>
                  </a:cubicBezTo>
                  <a:cubicBezTo>
                    <a:pt x="169" y="104"/>
                    <a:pt x="169" y="104"/>
                    <a:pt x="169" y="103"/>
                  </a:cubicBezTo>
                  <a:cubicBezTo>
                    <a:pt x="168" y="103"/>
                    <a:pt x="168" y="103"/>
                    <a:pt x="167" y="102"/>
                  </a:cubicBezTo>
                  <a:cubicBezTo>
                    <a:pt x="165" y="102"/>
                    <a:pt x="165" y="102"/>
                    <a:pt x="164" y="101"/>
                  </a:cubicBezTo>
                  <a:cubicBezTo>
                    <a:pt x="163" y="101"/>
                    <a:pt x="162" y="101"/>
                    <a:pt x="162" y="99"/>
                  </a:cubicBezTo>
                  <a:cubicBezTo>
                    <a:pt x="162" y="98"/>
                    <a:pt x="162" y="98"/>
                    <a:pt x="162" y="97"/>
                  </a:cubicBezTo>
                  <a:cubicBezTo>
                    <a:pt x="162" y="97"/>
                    <a:pt x="163" y="95"/>
                    <a:pt x="162" y="95"/>
                  </a:cubicBezTo>
                  <a:cubicBezTo>
                    <a:pt x="161" y="96"/>
                    <a:pt x="161" y="96"/>
                    <a:pt x="159" y="96"/>
                  </a:cubicBezTo>
                  <a:cubicBezTo>
                    <a:pt x="158" y="96"/>
                    <a:pt x="157" y="96"/>
                    <a:pt x="156" y="95"/>
                  </a:cubicBezTo>
                  <a:cubicBezTo>
                    <a:pt x="154" y="94"/>
                    <a:pt x="154" y="95"/>
                    <a:pt x="154" y="94"/>
                  </a:cubicBezTo>
                  <a:cubicBezTo>
                    <a:pt x="153" y="93"/>
                    <a:pt x="153" y="92"/>
                    <a:pt x="152" y="92"/>
                  </a:cubicBezTo>
                  <a:cubicBezTo>
                    <a:pt x="151" y="91"/>
                    <a:pt x="151" y="90"/>
                    <a:pt x="150" y="89"/>
                  </a:cubicBezTo>
                  <a:cubicBezTo>
                    <a:pt x="150" y="88"/>
                    <a:pt x="149" y="87"/>
                    <a:pt x="149" y="86"/>
                  </a:cubicBezTo>
                  <a:cubicBezTo>
                    <a:pt x="148" y="85"/>
                    <a:pt x="148" y="84"/>
                    <a:pt x="147" y="83"/>
                  </a:cubicBezTo>
                  <a:cubicBezTo>
                    <a:pt x="146" y="82"/>
                    <a:pt x="147" y="82"/>
                    <a:pt x="146" y="81"/>
                  </a:cubicBezTo>
                  <a:cubicBezTo>
                    <a:pt x="145" y="79"/>
                    <a:pt x="145" y="80"/>
                    <a:pt x="145" y="78"/>
                  </a:cubicBezTo>
                  <a:cubicBezTo>
                    <a:pt x="145" y="76"/>
                    <a:pt x="144" y="76"/>
                    <a:pt x="144" y="74"/>
                  </a:cubicBezTo>
                  <a:cubicBezTo>
                    <a:pt x="144" y="73"/>
                    <a:pt x="144" y="72"/>
                    <a:pt x="144" y="71"/>
                  </a:cubicBezTo>
                  <a:cubicBezTo>
                    <a:pt x="144" y="70"/>
                    <a:pt x="143" y="70"/>
                    <a:pt x="144" y="68"/>
                  </a:cubicBezTo>
                  <a:cubicBezTo>
                    <a:pt x="144" y="66"/>
                    <a:pt x="144" y="67"/>
                    <a:pt x="145" y="65"/>
                  </a:cubicBezTo>
                  <a:cubicBezTo>
                    <a:pt x="146" y="63"/>
                    <a:pt x="146" y="63"/>
                    <a:pt x="146" y="62"/>
                  </a:cubicBezTo>
                  <a:cubicBezTo>
                    <a:pt x="147" y="60"/>
                    <a:pt x="146" y="60"/>
                    <a:pt x="147" y="60"/>
                  </a:cubicBezTo>
                  <a:cubicBezTo>
                    <a:pt x="148" y="59"/>
                    <a:pt x="148" y="60"/>
                    <a:pt x="149" y="59"/>
                  </a:cubicBezTo>
                  <a:cubicBezTo>
                    <a:pt x="151" y="57"/>
                    <a:pt x="149" y="58"/>
                    <a:pt x="151" y="58"/>
                  </a:cubicBezTo>
                  <a:cubicBezTo>
                    <a:pt x="153" y="57"/>
                    <a:pt x="153" y="57"/>
                    <a:pt x="153" y="57"/>
                  </a:cubicBezTo>
                  <a:cubicBezTo>
                    <a:pt x="153" y="57"/>
                    <a:pt x="154" y="57"/>
                    <a:pt x="155" y="56"/>
                  </a:cubicBezTo>
                  <a:cubicBezTo>
                    <a:pt x="157" y="55"/>
                    <a:pt x="156" y="55"/>
                    <a:pt x="158" y="54"/>
                  </a:cubicBezTo>
                  <a:cubicBezTo>
                    <a:pt x="159" y="54"/>
                    <a:pt x="159" y="56"/>
                    <a:pt x="160" y="54"/>
                  </a:cubicBezTo>
                  <a:cubicBezTo>
                    <a:pt x="162" y="53"/>
                    <a:pt x="161" y="53"/>
                    <a:pt x="162" y="52"/>
                  </a:cubicBezTo>
                  <a:cubicBezTo>
                    <a:pt x="163" y="50"/>
                    <a:pt x="163" y="49"/>
                    <a:pt x="164" y="48"/>
                  </a:cubicBezTo>
                  <a:cubicBezTo>
                    <a:pt x="164" y="46"/>
                    <a:pt x="164" y="46"/>
                    <a:pt x="165" y="44"/>
                  </a:cubicBezTo>
                  <a:cubicBezTo>
                    <a:pt x="167" y="43"/>
                    <a:pt x="166" y="43"/>
                    <a:pt x="167" y="42"/>
                  </a:cubicBezTo>
                  <a:cubicBezTo>
                    <a:pt x="168" y="40"/>
                    <a:pt x="169" y="38"/>
                    <a:pt x="169" y="38"/>
                  </a:cubicBezTo>
                  <a:cubicBezTo>
                    <a:pt x="170" y="37"/>
                    <a:pt x="172" y="34"/>
                    <a:pt x="173" y="33"/>
                  </a:cubicBezTo>
                  <a:cubicBezTo>
                    <a:pt x="174" y="32"/>
                    <a:pt x="174" y="31"/>
                    <a:pt x="175" y="31"/>
                  </a:cubicBezTo>
                  <a:cubicBezTo>
                    <a:pt x="176" y="31"/>
                    <a:pt x="177" y="31"/>
                    <a:pt x="176" y="30"/>
                  </a:cubicBezTo>
                  <a:cubicBezTo>
                    <a:pt x="176" y="29"/>
                    <a:pt x="177" y="29"/>
                    <a:pt x="176" y="28"/>
                  </a:cubicBezTo>
                  <a:cubicBezTo>
                    <a:pt x="175" y="26"/>
                    <a:pt x="175" y="26"/>
                    <a:pt x="175" y="25"/>
                  </a:cubicBezTo>
                  <a:cubicBezTo>
                    <a:pt x="175" y="24"/>
                    <a:pt x="174" y="24"/>
                    <a:pt x="174" y="23"/>
                  </a:cubicBezTo>
                  <a:cubicBezTo>
                    <a:pt x="174" y="22"/>
                    <a:pt x="173" y="23"/>
                    <a:pt x="173" y="21"/>
                  </a:cubicBezTo>
                  <a:cubicBezTo>
                    <a:pt x="173" y="20"/>
                    <a:pt x="173" y="20"/>
                    <a:pt x="173" y="19"/>
                  </a:cubicBezTo>
                  <a:cubicBezTo>
                    <a:pt x="174" y="19"/>
                    <a:pt x="175" y="20"/>
                    <a:pt x="174" y="18"/>
                  </a:cubicBezTo>
                  <a:cubicBezTo>
                    <a:pt x="173" y="17"/>
                    <a:pt x="173" y="15"/>
                    <a:pt x="172" y="16"/>
                  </a:cubicBezTo>
                  <a:cubicBezTo>
                    <a:pt x="171" y="17"/>
                    <a:pt x="171" y="17"/>
                    <a:pt x="170" y="18"/>
                  </a:cubicBezTo>
                  <a:cubicBezTo>
                    <a:pt x="170" y="18"/>
                    <a:pt x="173" y="17"/>
                    <a:pt x="169" y="18"/>
                  </a:cubicBezTo>
                  <a:cubicBezTo>
                    <a:pt x="166" y="19"/>
                    <a:pt x="166" y="19"/>
                    <a:pt x="166" y="20"/>
                  </a:cubicBezTo>
                  <a:cubicBezTo>
                    <a:pt x="166" y="20"/>
                    <a:pt x="166" y="20"/>
                    <a:pt x="166" y="21"/>
                  </a:cubicBezTo>
                  <a:cubicBezTo>
                    <a:pt x="165" y="22"/>
                    <a:pt x="160" y="25"/>
                    <a:pt x="160" y="25"/>
                  </a:cubicBezTo>
                  <a:cubicBezTo>
                    <a:pt x="159" y="26"/>
                    <a:pt x="159" y="26"/>
                    <a:pt x="158" y="27"/>
                  </a:cubicBezTo>
                  <a:cubicBezTo>
                    <a:pt x="157" y="28"/>
                    <a:pt x="157" y="28"/>
                    <a:pt x="156" y="28"/>
                  </a:cubicBezTo>
                  <a:cubicBezTo>
                    <a:pt x="154" y="28"/>
                    <a:pt x="154" y="28"/>
                    <a:pt x="152" y="29"/>
                  </a:cubicBezTo>
                  <a:cubicBezTo>
                    <a:pt x="150" y="29"/>
                    <a:pt x="150" y="29"/>
                    <a:pt x="150" y="30"/>
                  </a:cubicBezTo>
                  <a:cubicBezTo>
                    <a:pt x="150" y="31"/>
                    <a:pt x="150" y="32"/>
                    <a:pt x="149" y="33"/>
                  </a:cubicBezTo>
                  <a:cubicBezTo>
                    <a:pt x="149" y="35"/>
                    <a:pt x="149" y="35"/>
                    <a:pt x="148" y="36"/>
                  </a:cubicBezTo>
                  <a:cubicBezTo>
                    <a:pt x="147" y="37"/>
                    <a:pt x="146" y="37"/>
                    <a:pt x="146" y="37"/>
                  </a:cubicBezTo>
                  <a:cubicBezTo>
                    <a:pt x="146" y="37"/>
                    <a:pt x="148" y="36"/>
                    <a:pt x="146" y="37"/>
                  </a:cubicBezTo>
                  <a:cubicBezTo>
                    <a:pt x="144" y="38"/>
                    <a:pt x="145" y="38"/>
                    <a:pt x="142" y="38"/>
                  </a:cubicBezTo>
                  <a:cubicBezTo>
                    <a:pt x="140" y="38"/>
                    <a:pt x="140" y="39"/>
                    <a:pt x="138" y="38"/>
                  </a:cubicBezTo>
                  <a:cubicBezTo>
                    <a:pt x="136" y="37"/>
                    <a:pt x="135" y="38"/>
                    <a:pt x="135" y="36"/>
                  </a:cubicBezTo>
                  <a:cubicBezTo>
                    <a:pt x="135" y="35"/>
                    <a:pt x="135" y="34"/>
                    <a:pt x="136" y="32"/>
                  </a:cubicBezTo>
                  <a:cubicBezTo>
                    <a:pt x="137" y="31"/>
                    <a:pt x="137" y="32"/>
                    <a:pt x="137" y="30"/>
                  </a:cubicBezTo>
                  <a:cubicBezTo>
                    <a:pt x="137" y="29"/>
                    <a:pt x="138" y="29"/>
                    <a:pt x="137" y="28"/>
                  </a:cubicBezTo>
                  <a:cubicBezTo>
                    <a:pt x="136" y="28"/>
                    <a:pt x="136" y="28"/>
                    <a:pt x="136" y="27"/>
                  </a:cubicBezTo>
                  <a:cubicBezTo>
                    <a:pt x="135" y="26"/>
                    <a:pt x="135" y="27"/>
                    <a:pt x="134" y="26"/>
                  </a:cubicBezTo>
                  <a:cubicBezTo>
                    <a:pt x="133" y="25"/>
                    <a:pt x="132" y="23"/>
                    <a:pt x="132" y="23"/>
                  </a:cubicBezTo>
                  <a:cubicBezTo>
                    <a:pt x="131" y="22"/>
                    <a:pt x="132" y="22"/>
                    <a:pt x="131" y="21"/>
                  </a:cubicBezTo>
                  <a:cubicBezTo>
                    <a:pt x="130" y="19"/>
                    <a:pt x="129" y="19"/>
                    <a:pt x="130" y="18"/>
                  </a:cubicBezTo>
                  <a:cubicBezTo>
                    <a:pt x="130" y="17"/>
                    <a:pt x="130" y="17"/>
                    <a:pt x="131" y="16"/>
                  </a:cubicBezTo>
                  <a:cubicBezTo>
                    <a:pt x="132" y="15"/>
                    <a:pt x="133" y="14"/>
                    <a:pt x="131" y="14"/>
                  </a:cubicBezTo>
                  <a:cubicBezTo>
                    <a:pt x="130" y="14"/>
                    <a:pt x="130" y="14"/>
                    <a:pt x="130" y="13"/>
                  </a:cubicBezTo>
                  <a:cubicBezTo>
                    <a:pt x="129" y="13"/>
                    <a:pt x="128" y="12"/>
                    <a:pt x="129" y="11"/>
                  </a:cubicBezTo>
                  <a:cubicBezTo>
                    <a:pt x="130" y="11"/>
                    <a:pt x="130" y="11"/>
                    <a:pt x="131" y="11"/>
                  </a:cubicBezTo>
                  <a:cubicBezTo>
                    <a:pt x="132" y="11"/>
                    <a:pt x="133" y="12"/>
                    <a:pt x="133" y="11"/>
                  </a:cubicBezTo>
                  <a:cubicBezTo>
                    <a:pt x="133" y="10"/>
                    <a:pt x="134" y="11"/>
                    <a:pt x="133" y="10"/>
                  </a:cubicBezTo>
                  <a:cubicBezTo>
                    <a:pt x="132" y="9"/>
                    <a:pt x="131" y="9"/>
                    <a:pt x="131" y="9"/>
                  </a:cubicBezTo>
                  <a:cubicBezTo>
                    <a:pt x="130" y="8"/>
                    <a:pt x="128" y="8"/>
                    <a:pt x="127" y="7"/>
                  </a:cubicBezTo>
                  <a:cubicBezTo>
                    <a:pt x="126" y="6"/>
                    <a:pt x="126" y="6"/>
                    <a:pt x="126" y="6"/>
                  </a:cubicBezTo>
                  <a:cubicBezTo>
                    <a:pt x="126" y="6"/>
                    <a:pt x="125" y="6"/>
                    <a:pt x="125" y="6"/>
                  </a:cubicBezTo>
                  <a:cubicBezTo>
                    <a:pt x="125" y="6"/>
                    <a:pt x="125" y="5"/>
                    <a:pt x="124" y="5"/>
                  </a:cubicBezTo>
                  <a:cubicBezTo>
                    <a:pt x="123" y="4"/>
                    <a:pt x="124" y="4"/>
                    <a:pt x="123" y="5"/>
                  </a:cubicBezTo>
                  <a:cubicBezTo>
                    <a:pt x="121" y="5"/>
                    <a:pt x="120" y="5"/>
                    <a:pt x="118" y="5"/>
                  </a:cubicBezTo>
                  <a:cubicBezTo>
                    <a:pt x="117" y="5"/>
                    <a:pt x="116" y="5"/>
                    <a:pt x="115" y="4"/>
                  </a:cubicBezTo>
                  <a:cubicBezTo>
                    <a:pt x="115" y="3"/>
                    <a:pt x="115" y="2"/>
                    <a:pt x="114" y="2"/>
                  </a:cubicBezTo>
                  <a:cubicBezTo>
                    <a:pt x="114" y="2"/>
                    <a:pt x="114" y="1"/>
                    <a:pt x="112" y="1"/>
                  </a:cubicBezTo>
                  <a:cubicBezTo>
                    <a:pt x="111" y="0"/>
                    <a:pt x="110" y="0"/>
                    <a:pt x="109" y="1"/>
                  </a:cubicBezTo>
                  <a:cubicBezTo>
                    <a:pt x="107" y="1"/>
                    <a:pt x="106" y="1"/>
                    <a:pt x="105" y="1"/>
                  </a:cubicBezTo>
                  <a:cubicBezTo>
                    <a:pt x="104" y="1"/>
                    <a:pt x="103" y="1"/>
                    <a:pt x="103" y="1"/>
                  </a:cubicBezTo>
                  <a:cubicBezTo>
                    <a:pt x="102" y="2"/>
                    <a:pt x="102" y="2"/>
                    <a:pt x="101" y="3"/>
                  </a:cubicBezTo>
                  <a:cubicBezTo>
                    <a:pt x="100" y="3"/>
                    <a:pt x="99" y="3"/>
                    <a:pt x="99" y="3"/>
                  </a:cubicBezTo>
                  <a:cubicBezTo>
                    <a:pt x="98" y="3"/>
                    <a:pt x="98" y="3"/>
                    <a:pt x="98" y="3"/>
                  </a:cubicBezTo>
                  <a:cubicBezTo>
                    <a:pt x="98" y="3"/>
                    <a:pt x="97" y="4"/>
                    <a:pt x="97" y="4"/>
                  </a:cubicBezTo>
                  <a:cubicBezTo>
                    <a:pt x="97" y="4"/>
                    <a:pt x="98" y="3"/>
                    <a:pt x="97" y="4"/>
                  </a:cubicBezTo>
                  <a:cubicBezTo>
                    <a:pt x="96" y="5"/>
                    <a:pt x="95" y="4"/>
                    <a:pt x="94" y="4"/>
                  </a:cubicBezTo>
                  <a:cubicBezTo>
                    <a:pt x="93" y="5"/>
                    <a:pt x="93" y="5"/>
                    <a:pt x="92" y="5"/>
                  </a:cubicBezTo>
                  <a:cubicBezTo>
                    <a:pt x="91" y="6"/>
                    <a:pt x="89" y="7"/>
                    <a:pt x="88" y="7"/>
                  </a:cubicBezTo>
                  <a:cubicBezTo>
                    <a:pt x="87" y="7"/>
                    <a:pt x="87" y="7"/>
                    <a:pt x="85" y="7"/>
                  </a:cubicBezTo>
                  <a:cubicBezTo>
                    <a:pt x="84" y="7"/>
                    <a:pt x="84" y="8"/>
                    <a:pt x="84" y="7"/>
                  </a:cubicBezTo>
                  <a:cubicBezTo>
                    <a:pt x="83" y="6"/>
                    <a:pt x="84" y="5"/>
                    <a:pt x="83" y="6"/>
                  </a:cubicBezTo>
                  <a:cubicBezTo>
                    <a:pt x="81" y="8"/>
                    <a:pt x="83" y="7"/>
                    <a:pt x="81" y="8"/>
                  </a:cubicBezTo>
                  <a:cubicBezTo>
                    <a:pt x="80" y="10"/>
                    <a:pt x="79" y="11"/>
                    <a:pt x="78" y="12"/>
                  </a:cubicBezTo>
                  <a:cubicBezTo>
                    <a:pt x="78" y="12"/>
                    <a:pt x="77" y="12"/>
                    <a:pt x="76" y="12"/>
                  </a:cubicBezTo>
                  <a:cubicBezTo>
                    <a:pt x="74" y="12"/>
                    <a:pt x="75" y="12"/>
                    <a:pt x="74" y="13"/>
                  </a:cubicBezTo>
                  <a:cubicBezTo>
                    <a:pt x="73" y="13"/>
                    <a:pt x="71" y="17"/>
                    <a:pt x="70" y="18"/>
                  </a:cubicBezTo>
                  <a:cubicBezTo>
                    <a:pt x="69" y="19"/>
                    <a:pt x="68" y="19"/>
                    <a:pt x="67" y="20"/>
                  </a:cubicBezTo>
                  <a:cubicBezTo>
                    <a:pt x="67" y="21"/>
                    <a:pt x="66" y="22"/>
                    <a:pt x="65" y="22"/>
                  </a:cubicBezTo>
                  <a:cubicBezTo>
                    <a:pt x="64" y="23"/>
                    <a:pt x="63" y="24"/>
                    <a:pt x="62" y="24"/>
                  </a:cubicBezTo>
                  <a:cubicBezTo>
                    <a:pt x="60" y="24"/>
                    <a:pt x="61" y="23"/>
                    <a:pt x="59" y="23"/>
                  </a:cubicBezTo>
                  <a:cubicBezTo>
                    <a:pt x="58" y="23"/>
                    <a:pt x="57" y="24"/>
                    <a:pt x="57" y="24"/>
                  </a:cubicBezTo>
                  <a:lnTo>
                    <a:pt x="55" y="2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 name="Freeform 290"/>
            <p:cNvSpPr>
              <a:spLocks/>
            </p:cNvSpPr>
            <p:nvPr/>
          </p:nvSpPr>
          <p:spPr bwMode="auto">
            <a:xfrm>
              <a:off x="8223250" y="1050925"/>
              <a:ext cx="14288" cy="14288"/>
            </a:xfrm>
            <a:custGeom>
              <a:avLst/>
              <a:gdLst>
                <a:gd name="T0" fmla="*/ 1 w 10"/>
                <a:gd name="T1" fmla="*/ 8 h 11"/>
                <a:gd name="T2" fmla="*/ 2 w 10"/>
                <a:gd name="T3" fmla="*/ 7 h 11"/>
                <a:gd name="T4" fmla="*/ 3 w 10"/>
                <a:gd name="T5" fmla="*/ 5 h 11"/>
                <a:gd name="T6" fmla="*/ 3 w 10"/>
                <a:gd name="T7" fmla="*/ 4 h 11"/>
                <a:gd name="T8" fmla="*/ 4 w 10"/>
                <a:gd name="T9" fmla="*/ 5 h 11"/>
                <a:gd name="T10" fmla="*/ 5 w 10"/>
                <a:gd name="T11" fmla="*/ 5 h 11"/>
                <a:gd name="T12" fmla="*/ 5 w 10"/>
                <a:gd name="T13" fmla="*/ 4 h 11"/>
                <a:gd name="T14" fmla="*/ 5 w 10"/>
                <a:gd name="T15" fmla="*/ 3 h 11"/>
                <a:gd name="T16" fmla="*/ 6 w 10"/>
                <a:gd name="T17" fmla="*/ 3 h 11"/>
                <a:gd name="T18" fmla="*/ 7 w 10"/>
                <a:gd name="T19" fmla="*/ 3 h 11"/>
                <a:gd name="T20" fmla="*/ 6 w 10"/>
                <a:gd name="T21" fmla="*/ 1 h 11"/>
                <a:gd name="T22" fmla="*/ 7 w 10"/>
                <a:gd name="T23" fmla="*/ 0 h 11"/>
                <a:gd name="T24" fmla="*/ 8 w 10"/>
                <a:gd name="T25" fmla="*/ 1 h 11"/>
                <a:gd name="T26" fmla="*/ 9 w 10"/>
                <a:gd name="T27" fmla="*/ 1 h 11"/>
                <a:gd name="T28" fmla="*/ 8 w 10"/>
                <a:gd name="T29" fmla="*/ 3 h 11"/>
                <a:gd name="T30" fmla="*/ 8 w 10"/>
                <a:gd name="T31" fmla="*/ 5 h 11"/>
                <a:gd name="T32" fmla="*/ 10 w 10"/>
                <a:gd name="T33" fmla="*/ 5 h 11"/>
                <a:gd name="T34" fmla="*/ 9 w 10"/>
                <a:gd name="T35" fmla="*/ 6 h 11"/>
                <a:gd name="T36" fmla="*/ 6 w 10"/>
                <a:gd name="T37" fmla="*/ 7 h 11"/>
                <a:gd name="T38" fmla="*/ 4 w 10"/>
                <a:gd name="T39" fmla="*/ 9 h 11"/>
                <a:gd name="T40" fmla="*/ 1 w 10"/>
                <a:gd name="T41" fmla="*/ 10 h 11"/>
                <a:gd name="T42" fmla="*/ 0 w 10"/>
                <a:gd name="T43" fmla="*/ 10 h 11"/>
                <a:gd name="T44" fmla="*/ 1 w 10"/>
                <a:gd name="T45"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1" y="8"/>
                  </a:moveTo>
                  <a:cubicBezTo>
                    <a:pt x="1" y="8"/>
                    <a:pt x="2" y="7"/>
                    <a:pt x="2" y="7"/>
                  </a:cubicBezTo>
                  <a:cubicBezTo>
                    <a:pt x="2" y="7"/>
                    <a:pt x="3" y="5"/>
                    <a:pt x="3" y="5"/>
                  </a:cubicBezTo>
                  <a:cubicBezTo>
                    <a:pt x="3" y="5"/>
                    <a:pt x="2" y="4"/>
                    <a:pt x="3" y="4"/>
                  </a:cubicBezTo>
                  <a:cubicBezTo>
                    <a:pt x="3" y="4"/>
                    <a:pt x="3" y="4"/>
                    <a:pt x="4" y="5"/>
                  </a:cubicBezTo>
                  <a:cubicBezTo>
                    <a:pt x="5" y="5"/>
                    <a:pt x="5" y="6"/>
                    <a:pt x="5" y="5"/>
                  </a:cubicBezTo>
                  <a:cubicBezTo>
                    <a:pt x="5" y="4"/>
                    <a:pt x="5" y="5"/>
                    <a:pt x="5" y="4"/>
                  </a:cubicBezTo>
                  <a:cubicBezTo>
                    <a:pt x="5" y="3"/>
                    <a:pt x="4" y="3"/>
                    <a:pt x="5" y="3"/>
                  </a:cubicBezTo>
                  <a:cubicBezTo>
                    <a:pt x="6" y="2"/>
                    <a:pt x="6" y="2"/>
                    <a:pt x="6" y="3"/>
                  </a:cubicBezTo>
                  <a:cubicBezTo>
                    <a:pt x="6" y="3"/>
                    <a:pt x="7" y="3"/>
                    <a:pt x="7" y="3"/>
                  </a:cubicBezTo>
                  <a:cubicBezTo>
                    <a:pt x="7" y="2"/>
                    <a:pt x="6" y="2"/>
                    <a:pt x="6" y="1"/>
                  </a:cubicBezTo>
                  <a:cubicBezTo>
                    <a:pt x="7" y="1"/>
                    <a:pt x="6" y="0"/>
                    <a:pt x="7" y="0"/>
                  </a:cubicBezTo>
                  <a:cubicBezTo>
                    <a:pt x="7" y="0"/>
                    <a:pt x="7" y="1"/>
                    <a:pt x="8" y="1"/>
                  </a:cubicBezTo>
                  <a:cubicBezTo>
                    <a:pt x="9" y="1"/>
                    <a:pt x="10" y="0"/>
                    <a:pt x="9" y="1"/>
                  </a:cubicBezTo>
                  <a:cubicBezTo>
                    <a:pt x="9" y="2"/>
                    <a:pt x="8" y="2"/>
                    <a:pt x="8" y="3"/>
                  </a:cubicBezTo>
                  <a:cubicBezTo>
                    <a:pt x="8" y="4"/>
                    <a:pt x="8" y="4"/>
                    <a:pt x="8" y="5"/>
                  </a:cubicBezTo>
                  <a:cubicBezTo>
                    <a:pt x="9" y="5"/>
                    <a:pt x="10" y="4"/>
                    <a:pt x="10" y="5"/>
                  </a:cubicBezTo>
                  <a:cubicBezTo>
                    <a:pt x="9" y="5"/>
                    <a:pt x="9" y="6"/>
                    <a:pt x="9" y="6"/>
                  </a:cubicBezTo>
                  <a:cubicBezTo>
                    <a:pt x="8" y="6"/>
                    <a:pt x="7" y="6"/>
                    <a:pt x="6" y="7"/>
                  </a:cubicBezTo>
                  <a:cubicBezTo>
                    <a:pt x="5" y="8"/>
                    <a:pt x="5" y="8"/>
                    <a:pt x="4" y="9"/>
                  </a:cubicBezTo>
                  <a:cubicBezTo>
                    <a:pt x="3" y="9"/>
                    <a:pt x="2" y="9"/>
                    <a:pt x="1" y="10"/>
                  </a:cubicBezTo>
                  <a:cubicBezTo>
                    <a:pt x="0" y="10"/>
                    <a:pt x="0" y="11"/>
                    <a:pt x="0" y="10"/>
                  </a:cubicBezTo>
                  <a:cubicBezTo>
                    <a:pt x="0" y="9"/>
                    <a:pt x="1" y="8"/>
                    <a:pt x="1"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 name="Freeform 291"/>
            <p:cNvSpPr>
              <a:spLocks/>
            </p:cNvSpPr>
            <p:nvPr/>
          </p:nvSpPr>
          <p:spPr bwMode="auto">
            <a:xfrm>
              <a:off x="8278813" y="881063"/>
              <a:ext cx="11113" cy="7938"/>
            </a:xfrm>
            <a:custGeom>
              <a:avLst/>
              <a:gdLst>
                <a:gd name="T0" fmla="*/ 1 w 8"/>
                <a:gd name="T1" fmla="*/ 0 h 5"/>
                <a:gd name="T2" fmla="*/ 4 w 8"/>
                <a:gd name="T3" fmla="*/ 0 h 5"/>
                <a:gd name="T4" fmla="*/ 6 w 8"/>
                <a:gd name="T5" fmla="*/ 2 h 5"/>
                <a:gd name="T6" fmla="*/ 6 w 8"/>
                <a:gd name="T7" fmla="*/ 5 h 5"/>
                <a:gd name="T8" fmla="*/ 3 w 8"/>
                <a:gd name="T9" fmla="*/ 4 h 5"/>
                <a:gd name="T10" fmla="*/ 1 w 8"/>
                <a:gd name="T11" fmla="*/ 2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1" y="0"/>
                    <a:pt x="3" y="0"/>
                    <a:pt x="4" y="0"/>
                  </a:cubicBezTo>
                  <a:cubicBezTo>
                    <a:pt x="5" y="0"/>
                    <a:pt x="6" y="1"/>
                    <a:pt x="6" y="2"/>
                  </a:cubicBezTo>
                  <a:cubicBezTo>
                    <a:pt x="7" y="2"/>
                    <a:pt x="8" y="4"/>
                    <a:pt x="6" y="5"/>
                  </a:cubicBezTo>
                  <a:cubicBezTo>
                    <a:pt x="4" y="5"/>
                    <a:pt x="3" y="5"/>
                    <a:pt x="3" y="4"/>
                  </a:cubicBezTo>
                  <a:cubicBezTo>
                    <a:pt x="2" y="4"/>
                    <a:pt x="1" y="3"/>
                    <a:pt x="1" y="2"/>
                  </a:cubicBezTo>
                  <a:cubicBezTo>
                    <a:pt x="1" y="1"/>
                    <a:pt x="0"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 name="Freeform 66"/>
            <p:cNvSpPr>
              <a:spLocks/>
            </p:cNvSpPr>
            <p:nvPr/>
          </p:nvSpPr>
          <p:spPr bwMode="auto">
            <a:xfrm>
              <a:off x="9317038" y="5667376"/>
              <a:ext cx="168275" cy="165100"/>
            </a:xfrm>
            <a:custGeom>
              <a:avLst/>
              <a:gdLst>
                <a:gd name="T0" fmla="*/ 3 w 120"/>
                <a:gd name="T1" fmla="*/ 59 h 118"/>
                <a:gd name="T2" fmla="*/ 5 w 120"/>
                <a:gd name="T3" fmla="*/ 57 h 118"/>
                <a:gd name="T4" fmla="*/ 11 w 120"/>
                <a:gd name="T5" fmla="*/ 55 h 118"/>
                <a:gd name="T6" fmla="*/ 16 w 120"/>
                <a:gd name="T7" fmla="*/ 51 h 118"/>
                <a:gd name="T8" fmla="*/ 19 w 120"/>
                <a:gd name="T9" fmla="*/ 48 h 118"/>
                <a:gd name="T10" fmla="*/ 21 w 120"/>
                <a:gd name="T11" fmla="*/ 45 h 118"/>
                <a:gd name="T12" fmla="*/ 26 w 120"/>
                <a:gd name="T13" fmla="*/ 39 h 118"/>
                <a:gd name="T14" fmla="*/ 30 w 120"/>
                <a:gd name="T15" fmla="*/ 32 h 118"/>
                <a:gd name="T16" fmla="*/ 32 w 120"/>
                <a:gd name="T17" fmla="*/ 29 h 118"/>
                <a:gd name="T18" fmla="*/ 33 w 120"/>
                <a:gd name="T19" fmla="*/ 26 h 118"/>
                <a:gd name="T20" fmla="*/ 35 w 120"/>
                <a:gd name="T21" fmla="*/ 22 h 118"/>
                <a:gd name="T22" fmla="*/ 40 w 120"/>
                <a:gd name="T23" fmla="*/ 19 h 118"/>
                <a:gd name="T24" fmla="*/ 44 w 120"/>
                <a:gd name="T25" fmla="*/ 18 h 118"/>
                <a:gd name="T26" fmla="*/ 48 w 120"/>
                <a:gd name="T27" fmla="*/ 17 h 118"/>
                <a:gd name="T28" fmla="*/ 52 w 120"/>
                <a:gd name="T29" fmla="*/ 14 h 118"/>
                <a:gd name="T30" fmla="*/ 57 w 120"/>
                <a:gd name="T31" fmla="*/ 8 h 118"/>
                <a:gd name="T32" fmla="*/ 64 w 120"/>
                <a:gd name="T33" fmla="*/ 7 h 118"/>
                <a:gd name="T34" fmla="*/ 67 w 120"/>
                <a:gd name="T35" fmla="*/ 5 h 118"/>
                <a:gd name="T36" fmla="*/ 73 w 120"/>
                <a:gd name="T37" fmla="*/ 3 h 118"/>
                <a:gd name="T38" fmla="*/ 78 w 120"/>
                <a:gd name="T39" fmla="*/ 2 h 118"/>
                <a:gd name="T40" fmla="*/ 83 w 120"/>
                <a:gd name="T41" fmla="*/ 4 h 118"/>
                <a:gd name="T42" fmla="*/ 88 w 120"/>
                <a:gd name="T43" fmla="*/ 9 h 118"/>
                <a:gd name="T44" fmla="*/ 93 w 120"/>
                <a:gd name="T45" fmla="*/ 11 h 118"/>
                <a:gd name="T46" fmla="*/ 95 w 120"/>
                <a:gd name="T47" fmla="*/ 15 h 118"/>
                <a:gd name="T48" fmla="*/ 98 w 120"/>
                <a:gd name="T49" fmla="*/ 19 h 118"/>
                <a:gd name="T50" fmla="*/ 103 w 120"/>
                <a:gd name="T51" fmla="*/ 21 h 118"/>
                <a:gd name="T52" fmla="*/ 108 w 120"/>
                <a:gd name="T53" fmla="*/ 26 h 118"/>
                <a:gd name="T54" fmla="*/ 114 w 120"/>
                <a:gd name="T55" fmla="*/ 30 h 118"/>
                <a:gd name="T56" fmla="*/ 117 w 120"/>
                <a:gd name="T57" fmla="*/ 36 h 118"/>
                <a:gd name="T58" fmla="*/ 119 w 120"/>
                <a:gd name="T59" fmla="*/ 42 h 118"/>
                <a:gd name="T60" fmla="*/ 118 w 120"/>
                <a:gd name="T61" fmla="*/ 48 h 118"/>
                <a:gd name="T62" fmla="*/ 112 w 120"/>
                <a:gd name="T63" fmla="*/ 53 h 118"/>
                <a:gd name="T64" fmla="*/ 112 w 120"/>
                <a:gd name="T65" fmla="*/ 57 h 118"/>
                <a:gd name="T66" fmla="*/ 107 w 120"/>
                <a:gd name="T67" fmla="*/ 62 h 118"/>
                <a:gd name="T68" fmla="*/ 104 w 120"/>
                <a:gd name="T69" fmla="*/ 68 h 118"/>
                <a:gd name="T70" fmla="*/ 105 w 120"/>
                <a:gd name="T71" fmla="*/ 73 h 118"/>
                <a:gd name="T72" fmla="*/ 103 w 120"/>
                <a:gd name="T73" fmla="*/ 78 h 118"/>
                <a:gd name="T74" fmla="*/ 97 w 120"/>
                <a:gd name="T75" fmla="*/ 82 h 118"/>
                <a:gd name="T76" fmla="*/ 90 w 120"/>
                <a:gd name="T77" fmla="*/ 85 h 118"/>
                <a:gd name="T78" fmla="*/ 84 w 120"/>
                <a:gd name="T79" fmla="*/ 87 h 118"/>
                <a:gd name="T80" fmla="*/ 74 w 120"/>
                <a:gd name="T81" fmla="*/ 88 h 118"/>
                <a:gd name="T82" fmla="*/ 66 w 120"/>
                <a:gd name="T83" fmla="*/ 90 h 118"/>
                <a:gd name="T84" fmla="*/ 59 w 120"/>
                <a:gd name="T85" fmla="*/ 96 h 118"/>
                <a:gd name="T86" fmla="*/ 62 w 120"/>
                <a:gd name="T87" fmla="*/ 101 h 118"/>
                <a:gd name="T88" fmla="*/ 57 w 120"/>
                <a:gd name="T89" fmla="*/ 106 h 118"/>
                <a:gd name="T90" fmla="*/ 56 w 120"/>
                <a:gd name="T91" fmla="*/ 111 h 118"/>
                <a:gd name="T92" fmla="*/ 54 w 120"/>
                <a:gd name="T93" fmla="*/ 118 h 118"/>
                <a:gd name="T94" fmla="*/ 45 w 120"/>
                <a:gd name="T95" fmla="*/ 116 h 118"/>
                <a:gd name="T96" fmla="*/ 37 w 120"/>
                <a:gd name="T97" fmla="*/ 115 h 118"/>
                <a:gd name="T98" fmla="*/ 31 w 120"/>
                <a:gd name="T99" fmla="*/ 109 h 118"/>
                <a:gd name="T100" fmla="*/ 27 w 120"/>
                <a:gd name="T101" fmla="*/ 104 h 118"/>
                <a:gd name="T102" fmla="*/ 22 w 120"/>
                <a:gd name="T103" fmla="*/ 98 h 118"/>
                <a:gd name="T104" fmla="*/ 18 w 120"/>
                <a:gd name="T105" fmla="*/ 95 h 118"/>
                <a:gd name="T106" fmla="*/ 20 w 120"/>
                <a:gd name="T107" fmla="*/ 88 h 118"/>
                <a:gd name="T108" fmla="*/ 12 w 120"/>
                <a:gd name="T109" fmla="*/ 8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18">
                  <a:moveTo>
                    <a:pt x="1" y="61"/>
                  </a:moveTo>
                  <a:cubicBezTo>
                    <a:pt x="1" y="61"/>
                    <a:pt x="0" y="60"/>
                    <a:pt x="1" y="60"/>
                  </a:cubicBezTo>
                  <a:cubicBezTo>
                    <a:pt x="1" y="60"/>
                    <a:pt x="1" y="60"/>
                    <a:pt x="1" y="60"/>
                  </a:cubicBezTo>
                  <a:cubicBezTo>
                    <a:pt x="1" y="60"/>
                    <a:pt x="1" y="59"/>
                    <a:pt x="1" y="59"/>
                  </a:cubicBezTo>
                  <a:cubicBezTo>
                    <a:pt x="1" y="59"/>
                    <a:pt x="1" y="59"/>
                    <a:pt x="1" y="59"/>
                  </a:cubicBezTo>
                  <a:cubicBezTo>
                    <a:pt x="2" y="59"/>
                    <a:pt x="2" y="58"/>
                    <a:pt x="2" y="59"/>
                  </a:cubicBezTo>
                  <a:cubicBezTo>
                    <a:pt x="2" y="59"/>
                    <a:pt x="3" y="59"/>
                    <a:pt x="3" y="59"/>
                  </a:cubicBezTo>
                  <a:cubicBezTo>
                    <a:pt x="3" y="59"/>
                    <a:pt x="3" y="60"/>
                    <a:pt x="3" y="59"/>
                  </a:cubicBezTo>
                  <a:cubicBezTo>
                    <a:pt x="3" y="59"/>
                    <a:pt x="3" y="59"/>
                    <a:pt x="3" y="58"/>
                  </a:cubicBezTo>
                  <a:cubicBezTo>
                    <a:pt x="3" y="58"/>
                    <a:pt x="3" y="57"/>
                    <a:pt x="3" y="58"/>
                  </a:cubicBezTo>
                  <a:cubicBezTo>
                    <a:pt x="4" y="58"/>
                    <a:pt x="4" y="58"/>
                    <a:pt x="4" y="58"/>
                  </a:cubicBezTo>
                  <a:cubicBezTo>
                    <a:pt x="4" y="59"/>
                    <a:pt x="4" y="59"/>
                    <a:pt x="5" y="58"/>
                  </a:cubicBezTo>
                  <a:cubicBezTo>
                    <a:pt x="5" y="58"/>
                    <a:pt x="5" y="58"/>
                    <a:pt x="5" y="58"/>
                  </a:cubicBezTo>
                  <a:cubicBezTo>
                    <a:pt x="5" y="58"/>
                    <a:pt x="5" y="58"/>
                    <a:pt x="5" y="57"/>
                  </a:cubicBezTo>
                  <a:cubicBezTo>
                    <a:pt x="5" y="57"/>
                    <a:pt x="5" y="57"/>
                    <a:pt x="6" y="57"/>
                  </a:cubicBezTo>
                  <a:cubicBezTo>
                    <a:pt x="6" y="57"/>
                    <a:pt x="7" y="57"/>
                    <a:pt x="7" y="56"/>
                  </a:cubicBezTo>
                  <a:cubicBezTo>
                    <a:pt x="7" y="56"/>
                    <a:pt x="7" y="55"/>
                    <a:pt x="8" y="55"/>
                  </a:cubicBezTo>
                  <a:cubicBezTo>
                    <a:pt x="8" y="56"/>
                    <a:pt x="8" y="56"/>
                    <a:pt x="9" y="56"/>
                  </a:cubicBezTo>
                  <a:cubicBezTo>
                    <a:pt x="9" y="56"/>
                    <a:pt x="10" y="56"/>
                    <a:pt x="10" y="56"/>
                  </a:cubicBezTo>
                  <a:cubicBezTo>
                    <a:pt x="10" y="56"/>
                    <a:pt x="10" y="55"/>
                    <a:pt x="10" y="55"/>
                  </a:cubicBezTo>
                  <a:cubicBezTo>
                    <a:pt x="11" y="55"/>
                    <a:pt x="11" y="55"/>
                    <a:pt x="11" y="55"/>
                  </a:cubicBezTo>
                  <a:cubicBezTo>
                    <a:pt x="12" y="55"/>
                    <a:pt x="12" y="55"/>
                    <a:pt x="12" y="55"/>
                  </a:cubicBezTo>
                  <a:cubicBezTo>
                    <a:pt x="12" y="55"/>
                    <a:pt x="12" y="55"/>
                    <a:pt x="13" y="55"/>
                  </a:cubicBezTo>
                  <a:cubicBezTo>
                    <a:pt x="13" y="54"/>
                    <a:pt x="13" y="54"/>
                    <a:pt x="13" y="54"/>
                  </a:cubicBezTo>
                  <a:cubicBezTo>
                    <a:pt x="14" y="54"/>
                    <a:pt x="14" y="54"/>
                    <a:pt x="14" y="54"/>
                  </a:cubicBezTo>
                  <a:cubicBezTo>
                    <a:pt x="14" y="54"/>
                    <a:pt x="14" y="54"/>
                    <a:pt x="14" y="54"/>
                  </a:cubicBezTo>
                  <a:cubicBezTo>
                    <a:pt x="15" y="54"/>
                    <a:pt x="14" y="52"/>
                    <a:pt x="15" y="52"/>
                  </a:cubicBezTo>
                  <a:cubicBezTo>
                    <a:pt x="15" y="52"/>
                    <a:pt x="16" y="52"/>
                    <a:pt x="16" y="51"/>
                  </a:cubicBezTo>
                  <a:cubicBezTo>
                    <a:pt x="16" y="51"/>
                    <a:pt x="16" y="51"/>
                    <a:pt x="17" y="51"/>
                  </a:cubicBezTo>
                  <a:cubicBezTo>
                    <a:pt x="17" y="51"/>
                    <a:pt x="17" y="52"/>
                    <a:pt x="17" y="51"/>
                  </a:cubicBezTo>
                  <a:cubicBezTo>
                    <a:pt x="17" y="51"/>
                    <a:pt x="18" y="51"/>
                    <a:pt x="18" y="51"/>
                  </a:cubicBezTo>
                  <a:cubicBezTo>
                    <a:pt x="18" y="50"/>
                    <a:pt x="17" y="50"/>
                    <a:pt x="17" y="50"/>
                  </a:cubicBezTo>
                  <a:cubicBezTo>
                    <a:pt x="18" y="49"/>
                    <a:pt x="18" y="49"/>
                    <a:pt x="18" y="49"/>
                  </a:cubicBezTo>
                  <a:cubicBezTo>
                    <a:pt x="18" y="49"/>
                    <a:pt x="19" y="49"/>
                    <a:pt x="19" y="48"/>
                  </a:cubicBezTo>
                  <a:cubicBezTo>
                    <a:pt x="19" y="48"/>
                    <a:pt x="19" y="48"/>
                    <a:pt x="19" y="48"/>
                  </a:cubicBezTo>
                  <a:cubicBezTo>
                    <a:pt x="19" y="48"/>
                    <a:pt x="19" y="48"/>
                    <a:pt x="20" y="47"/>
                  </a:cubicBezTo>
                  <a:cubicBezTo>
                    <a:pt x="20" y="47"/>
                    <a:pt x="20" y="47"/>
                    <a:pt x="20" y="47"/>
                  </a:cubicBezTo>
                  <a:cubicBezTo>
                    <a:pt x="21" y="47"/>
                    <a:pt x="21" y="47"/>
                    <a:pt x="21" y="46"/>
                  </a:cubicBezTo>
                  <a:cubicBezTo>
                    <a:pt x="21" y="46"/>
                    <a:pt x="21" y="46"/>
                    <a:pt x="20" y="46"/>
                  </a:cubicBezTo>
                  <a:cubicBezTo>
                    <a:pt x="20" y="45"/>
                    <a:pt x="20" y="45"/>
                    <a:pt x="20" y="45"/>
                  </a:cubicBezTo>
                  <a:cubicBezTo>
                    <a:pt x="20" y="45"/>
                    <a:pt x="20" y="45"/>
                    <a:pt x="20" y="45"/>
                  </a:cubicBezTo>
                  <a:cubicBezTo>
                    <a:pt x="21" y="45"/>
                    <a:pt x="21" y="45"/>
                    <a:pt x="21" y="45"/>
                  </a:cubicBezTo>
                  <a:cubicBezTo>
                    <a:pt x="22" y="45"/>
                    <a:pt x="22" y="43"/>
                    <a:pt x="22" y="43"/>
                  </a:cubicBezTo>
                  <a:cubicBezTo>
                    <a:pt x="22" y="43"/>
                    <a:pt x="22" y="42"/>
                    <a:pt x="22" y="42"/>
                  </a:cubicBezTo>
                  <a:cubicBezTo>
                    <a:pt x="22" y="42"/>
                    <a:pt x="22" y="42"/>
                    <a:pt x="22" y="42"/>
                  </a:cubicBezTo>
                  <a:cubicBezTo>
                    <a:pt x="23" y="42"/>
                    <a:pt x="23" y="43"/>
                    <a:pt x="23" y="42"/>
                  </a:cubicBezTo>
                  <a:cubicBezTo>
                    <a:pt x="24" y="41"/>
                    <a:pt x="24" y="41"/>
                    <a:pt x="24" y="41"/>
                  </a:cubicBezTo>
                  <a:cubicBezTo>
                    <a:pt x="24" y="41"/>
                    <a:pt x="24" y="40"/>
                    <a:pt x="24" y="40"/>
                  </a:cubicBezTo>
                  <a:cubicBezTo>
                    <a:pt x="25" y="39"/>
                    <a:pt x="25" y="39"/>
                    <a:pt x="26" y="39"/>
                  </a:cubicBezTo>
                  <a:cubicBezTo>
                    <a:pt x="26" y="39"/>
                    <a:pt x="26" y="39"/>
                    <a:pt x="26" y="39"/>
                  </a:cubicBezTo>
                  <a:cubicBezTo>
                    <a:pt x="26" y="38"/>
                    <a:pt x="26" y="38"/>
                    <a:pt x="26" y="38"/>
                  </a:cubicBezTo>
                  <a:cubicBezTo>
                    <a:pt x="26" y="37"/>
                    <a:pt x="25" y="37"/>
                    <a:pt x="26" y="37"/>
                  </a:cubicBezTo>
                  <a:cubicBezTo>
                    <a:pt x="27" y="36"/>
                    <a:pt x="27" y="36"/>
                    <a:pt x="27" y="35"/>
                  </a:cubicBezTo>
                  <a:cubicBezTo>
                    <a:pt x="28" y="35"/>
                    <a:pt x="28" y="35"/>
                    <a:pt x="28" y="34"/>
                  </a:cubicBezTo>
                  <a:cubicBezTo>
                    <a:pt x="29" y="34"/>
                    <a:pt x="28" y="33"/>
                    <a:pt x="29" y="33"/>
                  </a:cubicBezTo>
                  <a:cubicBezTo>
                    <a:pt x="29" y="32"/>
                    <a:pt x="30" y="33"/>
                    <a:pt x="30" y="32"/>
                  </a:cubicBezTo>
                  <a:cubicBezTo>
                    <a:pt x="30" y="32"/>
                    <a:pt x="30" y="32"/>
                    <a:pt x="30" y="32"/>
                  </a:cubicBezTo>
                  <a:cubicBezTo>
                    <a:pt x="30" y="31"/>
                    <a:pt x="30" y="31"/>
                    <a:pt x="30" y="31"/>
                  </a:cubicBezTo>
                  <a:cubicBezTo>
                    <a:pt x="31" y="31"/>
                    <a:pt x="31" y="31"/>
                    <a:pt x="31" y="31"/>
                  </a:cubicBezTo>
                  <a:cubicBezTo>
                    <a:pt x="31" y="31"/>
                    <a:pt x="32" y="30"/>
                    <a:pt x="32" y="30"/>
                  </a:cubicBezTo>
                  <a:cubicBezTo>
                    <a:pt x="32" y="30"/>
                    <a:pt x="32" y="30"/>
                    <a:pt x="31" y="30"/>
                  </a:cubicBezTo>
                  <a:cubicBezTo>
                    <a:pt x="31" y="30"/>
                    <a:pt x="31" y="29"/>
                    <a:pt x="31" y="29"/>
                  </a:cubicBezTo>
                  <a:cubicBezTo>
                    <a:pt x="32" y="29"/>
                    <a:pt x="32" y="29"/>
                    <a:pt x="32" y="29"/>
                  </a:cubicBezTo>
                  <a:cubicBezTo>
                    <a:pt x="33" y="29"/>
                    <a:pt x="33" y="29"/>
                    <a:pt x="33" y="29"/>
                  </a:cubicBezTo>
                  <a:cubicBezTo>
                    <a:pt x="33" y="28"/>
                    <a:pt x="33" y="28"/>
                    <a:pt x="33" y="28"/>
                  </a:cubicBezTo>
                  <a:cubicBezTo>
                    <a:pt x="33" y="28"/>
                    <a:pt x="33" y="28"/>
                    <a:pt x="32" y="27"/>
                  </a:cubicBezTo>
                  <a:cubicBezTo>
                    <a:pt x="32" y="27"/>
                    <a:pt x="30" y="27"/>
                    <a:pt x="31" y="26"/>
                  </a:cubicBezTo>
                  <a:cubicBezTo>
                    <a:pt x="32" y="26"/>
                    <a:pt x="32" y="25"/>
                    <a:pt x="32" y="25"/>
                  </a:cubicBezTo>
                  <a:cubicBezTo>
                    <a:pt x="33" y="26"/>
                    <a:pt x="33" y="26"/>
                    <a:pt x="33" y="26"/>
                  </a:cubicBezTo>
                  <a:cubicBezTo>
                    <a:pt x="33" y="26"/>
                    <a:pt x="33" y="26"/>
                    <a:pt x="33" y="26"/>
                  </a:cubicBezTo>
                  <a:cubicBezTo>
                    <a:pt x="33" y="26"/>
                    <a:pt x="34" y="25"/>
                    <a:pt x="34" y="25"/>
                  </a:cubicBezTo>
                  <a:cubicBezTo>
                    <a:pt x="33" y="25"/>
                    <a:pt x="33" y="25"/>
                    <a:pt x="34" y="25"/>
                  </a:cubicBezTo>
                  <a:cubicBezTo>
                    <a:pt x="34" y="24"/>
                    <a:pt x="34" y="25"/>
                    <a:pt x="34" y="25"/>
                  </a:cubicBezTo>
                  <a:cubicBezTo>
                    <a:pt x="34" y="25"/>
                    <a:pt x="35" y="25"/>
                    <a:pt x="35" y="24"/>
                  </a:cubicBezTo>
                  <a:cubicBezTo>
                    <a:pt x="35" y="24"/>
                    <a:pt x="35" y="24"/>
                    <a:pt x="35" y="23"/>
                  </a:cubicBezTo>
                  <a:cubicBezTo>
                    <a:pt x="35" y="23"/>
                    <a:pt x="34" y="23"/>
                    <a:pt x="35" y="22"/>
                  </a:cubicBezTo>
                  <a:cubicBezTo>
                    <a:pt x="35" y="22"/>
                    <a:pt x="35" y="22"/>
                    <a:pt x="35" y="22"/>
                  </a:cubicBezTo>
                  <a:cubicBezTo>
                    <a:pt x="35" y="21"/>
                    <a:pt x="35" y="21"/>
                    <a:pt x="35" y="21"/>
                  </a:cubicBezTo>
                  <a:cubicBezTo>
                    <a:pt x="36" y="21"/>
                    <a:pt x="35" y="21"/>
                    <a:pt x="36" y="21"/>
                  </a:cubicBezTo>
                  <a:cubicBezTo>
                    <a:pt x="36" y="21"/>
                    <a:pt x="37" y="21"/>
                    <a:pt x="37" y="21"/>
                  </a:cubicBezTo>
                  <a:cubicBezTo>
                    <a:pt x="37" y="20"/>
                    <a:pt x="37" y="20"/>
                    <a:pt x="37" y="20"/>
                  </a:cubicBezTo>
                  <a:cubicBezTo>
                    <a:pt x="37" y="19"/>
                    <a:pt x="36" y="19"/>
                    <a:pt x="37" y="19"/>
                  </a:cubicBezTo>
                  <a:cubicBezTo>
                    <a:pt x="37" y="18"/>
                    <a:pt x="38" y="18"/>
                    <a:pt x="38" y="18"/>
                  </a:cubicBezTo>
                  <a:cubicBezTo>
                    <a:pt x="39" y="19"/>
                    <a:pt x="39" y="19"/>
                    <a:pt x="40" y="19"/>
                  </a:cubicBezTo>
                  <a:cubicBezTo>
                    <a:pt x="40" y="19"/>
                    <a:pt x="41" y="19"/>
                    <a:pt x="41" y="19"/>
                  </a:cubicBezTo>
                  <a:cubicBezTo>
                    <a:pt x="41" y="19"/>
                    <a:pt x="41" y="19"/>
                    <a:pt x="41" y="19"/>
                  </a:cubicBezTo>
                  <a:cubicBezTo>
                    <a:pt x="41" y="19"/>
                    <a:pt x="41" y="19"/>
                    <a:pt x="42" y="19"/>
                  </a:cubicBezTo>
                  <a:cubicBezTo>
                    <a:pt x="42" y="20"/>
                    <a:pt x="42" y="20"/>
                    <a:pt x="43" y="20"/>
                  </a:cubicBezTo>
                  <a:cubicBezTo>
                    <a:pt x="43" y="20"/>
                    <a:pt x="44" y="20"/>
                    <a:pt x="44" y="19"/>
                  </a:cubicBezTo>
                  <a:cubicBezTo>
                    <a:pt x="44" y="19"/>
                    <a:pt x="44" y="19"/>
                    <a:pt x="44" y="19"/>
                  </a:cubicBezTo>
                  <a:cubicBezTo>
                    <a:pt x="44" y="18"/>
                    <a:pt x="44" y="18"/>
                    <a:pt x="44" y="18"/>
                  </a:cubicBezTo>
                  <a:cubicBezTo>
                    <a:pt x="44" y="18"/>
                    <a:pt x="44" y="18"/>
                    <a:pt x="44" y="18"/>
                  </a:cubicBezTo>
                  <a:cubicBezTo>
                    <a:pt x="44" y="17"/>
                    <a:pt x="44" y="17"/>
                    <a:pt x="44" y="17"/>
                  </a:cubicBezTo>
                  <a:cubicBezTo>
                    <a:pt x="45" y="17"/>
                    <a:pt x="45" y="17"/>
                    <a:pt x="45" y="17"/>
                  </a:cubicBezTo>
                  <a:cubicBezTo>
                    <a:pt x="46" y="16"/>
                    <a:pt x="45" y="16"/>
                    <a:pt x="46" y="16"/>
                  </a:cubicBezTo>
                  <a:cubicBezTo>
                    <a:pt x="46" y="16"/>
                    <a:pt x="47" y="16"/>
                    <a:pt x="47" y="16"/>
                  </a:cubicBezTo>
                  <a:cubicBezTo>
                    <a:pt x="47" y="16"/>
                    <a:pt x="47" y="16"/>
                    <a:pt x="48" y="17"/>
                  </a:cubicBezTo>
                  <a:cubicBezTo>
                    <a:pt x="48" y="17"/>
                    <a:pt x="48" y="17"/>
                    <a:pt x="48" y="17"/>
                  </a:cubicBezTo>
                  <a:cubicBezTo>
                    <a:pt x="48" y="17"/>
                    <a:pt x="49" y="18"/>
                    <a:pt x="49" y="18"/>
                  </a:cubicBezTo>
                  <a:cubicBezTo>
                    <a:pt x="49" y="17"/>
                    <a:pt x="50" y="18"/>
                    <a:pt x="50" y="18"/>
                  </a:cubicBezTo>
                  <a:cubicBezTo>
                    <a:pt x="50" y="17"/>
                    <a:pt x="50" y="17"/>
                    <a:pt x="50" y="17"/>
                  </a:cubicBezTo>
                  <a:cubicBezTo>
                    <a:pt x="50" y="17"/>
                    <a:pt x="50" y="17"/>
                    <a:pt x="50" y="16"/>
                  </a:cubicBezTo>
                  <a:cubicBezTo>
                    <a:pt x="51" y="16"/>
                    <a:pt x="51" y="16"/>
                    <a:pt x="51" y="16"/>
                  </a:cubicBezTo>
                  <a:cubicBezTo>
                    <a:pt x="51" y="15"/>
                    <a:pt x="52" y="15"/>
                    <a:pt x="52" y="15"/>
                  </a:cubicBezTo>
                  <a:cubicBezTo>
                    <a:pt x="52" y="14"/>
                    <a:pt x="52" y="14"/>
                    <a:pt x="52" y="14"/>
                  </a:cubicBezTo>
                  <a:cubicBezTo>
                    <a:pt x="52" y="14"/>
                    <a:pt x="52" y="13"/>
                    <a:pt x="53" y="13"/>
                  </a:cubicBezTo>
                  <a:cubicBezTo>
                    <a:pt x="53" y="13"/>
                    <a:pt x="53" y="14"/>
                    <a:pt x="53" y="13"/>
                  </a:cubicBezTo>
                  <a:cubicBezTo>
                    <a:pt x="54" y="13"/>
                    <a:pt x="54" y="11"/>
                    <a:pt x="54" y="11"/>
                  </a:cubicBezTo>
                  <a:cubicBezTo>
                    <a:pt x="55" y="11"/>
                    <a:pt x="55" y="10"/>
                    <a:pt x="55" y="10"/>
                  </a:cubicBezTo>
                  <a:cubicBezTo>
                    <a:pt x="55" y="10"/>
                    <a:pt x="55" y="10"/>
                    <a:pt x="56" y="9"/>
                  </a:cubicBezTo>
                  <a:cubicBezTo>
                    <a:pt x="56" y="9"/>
                    <a:pt x="56" y="9"/>
                    <a:pt x="57" y="8"/>
                  </a:cubicBezTo>
                  <a:cubicBezTo>
                    <a:pt x="57" y="8"/>
                    <a:pt x="57" y="8"/>
                    <a:pt x="57" y="8"/>
                  </a:cubicBezTo>
                  <a:cubicBezTo>
                    <a:pt x="57" y="8"/>
                    <a:pt x="58" y="7"/>
                    <a:pt x="58" y="7"/>
                  </a:cubicBezTo>
                  <a:cubicBezTo>
                    <a:pt x="58" y="7"/>
                    <a:pt x="59" y="7"/>
                    <a:pt x="59" y="7"/>
                  </a:cubicBezTo>
                  <a:cubicBezTo>
                    <a:pt x="59" y="7"/>
                    <a:pt x="59" y="8"/>
                    <a:pt x="60" y="7"/>
                  </a:cubicBezTo>
                  <a:cubicBezTo>
                    <a:pt x="60" y="7"/>
                    <a:pt x="61" y="7"/>
                    <a:pt x="61" y="7"/>
                  </a:cubicBezTo>
                  <a:cubicBezTo>
                    <a:pt x="61" y="7"/>
                    <a:pt x="61" y="7"/>
                    <a:pt x="62" y="8"/>
                  </a:cubicBezTo>
                  <a:cubicBezTo>
                    <a:pt x="62" y="8"/>
                    <a:pt x="63" y="8"/>
                    <a:pt x="63" y="8"/>
                  </a:cubicBezTo>
                  <a:cubicBezTo>
                    <a:pt x="63" y="8"/>
                    <a:pt x="63" y="7"/>
                    <a:pt x="64" y="7"/>
                  </a:cubicBezTo>
                  <a:cubicBezTo>
                    <a:pt x="65" y="7"/>
                    <a:pt x="64" y="6"/>
                    <a:pt x="65" y="7"/>
                  </a:cubicBezTo>
                  <a:cubicBezTo>
                    <a:pt x="65" y="7"/>
                    <a:pt x="65" y="7"/>
                    <a:pt x="65" y="7"/>
                  </a:cubicBezTo>
                  <a:cubicBezTo>
                    <a:pt x="65" y="7"/>
                    <a:pt x="65" y="7"/>
                    <a:pt x="66" y="7"/>
                  </a:cubicBezTo>
                  <a:cubicBezTo>
                    <a:pt x="66" y="7"/>
                    <a:pt x="67" y="7"/>
                    <a:pt x="67" y="7"/>
                  </a:cubicBezTo>
                  <a:cubicBezTo>
                    <a:pt x="67" y="7"/>
                    <a:pt x="67" y="7"/>
                    <a:pt x="67" y="7"/>
                  </a:cubicBezTo>
                  <a:cubicBezTo>
                    <a:pt x="67" y="6"/>
                    <a:pt x="67" y="6"/>
                    <a:pt x="67" y="6"/>
                  </a:cubicBezTo>
                  <a:cubicBezTo>
                    <a:pt x="67" y="6"/>
                    <a:pt x="67" y="5"/>
                    <a:pt x="67" y="5"/>
                  </a:cubicBezTo>
                  <a:cubicBezTo>
                    <a:pt x="68" y="5"/>
                    <a:pt x="67" y="5"/>
                    <a:pt x="68" y="5"/>
                  </a:cubicBezTo>
                  <a:cubicBezTo>
                    <a:pt x="68" y="4"/>
                    <a:pt x="67" y="4"/>
                    <a:pt x="68" y="4"/>
                  </a:cubicBezTo>
                  <a:cubicBezTo>
                    <a:pt x="69" y="4"/>
                    <a:pt x="69" y="4"/>
                    <a:pt x="69" y="3"/>
                  </a:cubicBezTo>
                  <a:cubicBezTo>
                    <a:pt x="69" y="3"/>
                    <a:pt x="70" y="3"/>
                    <a:pt x="70" y="3"/>
                  </a:cubicBezTo>
                  <a:cubicBezTo>
                    <a:pt x="70" y="3"/>
                    <a:pt x="70" y="3"/>
                    <a:pt x="71" y="3"/>
                  </a:cubicBezTo>
                  <a:cubicBezTo>
                    <a:pt x="71" y="3"/>
                    <a:pt x="72" y="2"/>
                    <a:pt x="72" y="3"/>
                  </a:cubicBezTo>
                  <a:cubicBezTo>
                    <a:pt x="72" y="3"/>
                    <a:pt x="72" y="3"/>
                    <a:pt x="73" y="3"/>
                  </a:cubicBezTo>
                  <a:cubicBezTo>
                    <a:pt x="73" y="2"/>
                    <a:pt x="74" y="2"/>
                    <a:pt x="74" y="3"/>
                  </a:cubicBezTo>
                  <a:cubicBezTo>
                    <a:pt x="74" y="3"/>
                    <a:pt x="74" y="3"/>
                    <a:pt x="74" y="3"/>
                  </a:cubicBezTo>
                  <a:cubicBezTo>
                    <a:pt x="75" y="3"/>
                    <a:pt x="75" y="2"/>
                    <a:pt x="75" y="2"/>
                  </a:cubicBezTo>
                  <a:cubicBezTo>
                    <a:pt x="75" y="2"/>
                    <a:pt x="76" y="3"/>
                    <a:pt x="76" y="3"/>
                  </a:cubicBezTo>
                  <a:cubicBezTo>
                    <a:pt x="76" y="3"/>
                    <a:pt x="76" y="2"/>
                    <a:pt x="76" y="2"/>
                  </a:cubicBezTo>
                  <a:cubicBezTo>
                    <a:pt x="77" y="2"/>
                    <a:pt x="78" y="2"/>
                    <a:pt x="78" y="2"/>
                  </a:cubicBezTo>
                  <a:cubicBezTo>
                    <a:pt x="78" y="2"/>
                    <a:pt x="78" y="2"/>
                    <a:pt x="78" y="2"/>
                  </a:cubicBezTo>
                  <a:cubicBezTo>
                    <a:pt x="79" y="2"/>
                    <a:pt x="80" y="1"/>
                    <a:pt x="80" y="1"/>
                  </a:cubicBezTo>
                  <a:cubicBezTo>
                    <a:pt x="80" y="1"/>
                    <a:pt x="81" y="0"/>
                    <a:pt x="81" y="0"/>
                  </a:cubicBezTo>
                  <a:cubicBezTo>
                    <a:pt x="81" y="0"/>
                    <a:pt x="82" y="0"/>
                    <a:pt x="82" y="1"/>
                  </a:cubicBezTo>
                  <a:cubicBezTo>
                    <a:pt x="82" y="1"/>
                    <a:pt x="83" y="2"/>
                    <a:pt x="83" y="2"/>
                  </a:cubicBezTo>
                  <a:cubicBezTo>
                    <a:pt x="83" y="2"/>
                    <a:pt x="83" y="2"/>
                    <a:pt x="83" y="3"/>
                  </a:cubicBezTo>
                  <a:cubicBezTo>
                    <a:pt x="83" y="3"/>
                    <a:pt x="83" y="3"/>
                    <a:pt x="83" y="4"/>
                  </a:cubicBezTo>
                  <a:cubicBezTo>
                    <a:pt x="83" y="4"/>
                    <a:pt x="83" y="4"/>
                    <a:pt x="83" y="4"/>
                  </a:cubicBezTo>
                  <a:cubicBezTo>
                    <a:pt x="83" y="5"/>
                    <a:pt x="84" y="5"/>
                    <a:pt x="83" y="5"/>
                  </a:cubicBezTo>
                  <a:cubicBezTo>
                    <a:pt x="83" y="5"/>
                    <a:pt x="83" y="6"/>
                    <a:pt x="83" y="6"/>
                  </a:cubicBezTo>
                  <a:cubicBezTo>
                    <a:pt x="84" y="6"/>
                    <a:pt x="84" y="6"/>
                    <a:pt x="85" y="6"/>
                  </a:cubicBezTo>
                  <a:cubicBezTo>
                    <a:pt x="85" y="7"/>
                    <a:pt x="85" y="6"/>
                    <a:pt x="86" y="7"/>
                  </a:cubicBezTo>
                  <a:cubicBezTo>
                    <a:pt x="86" y="7"/>
                    <a:pt x="87" y="7"/>
                    <a:pt x="87" y="7"/>
                  </a:cubicBezTo>
                  <a:cubicBezTo>
                    <a:pt x="88" y="8"/>
                    <a:pt x="88" y="7"/>
                    <a:pt x="88" y="8"/>
                  </a:cubicBezTo>
                  <a:cubicBezTo>
                    <a:pt x="88" y="8"/>
                    <a:pt x="88" y="9"/>
                    <a:pt x="88" y="9"/>
                  </a:cubicBezTo>
                  <a:cubicBezTo>
                    <a:pt x="88" y="9"/>
                    <a:pt x="88" y="9"/>
                    <a:pt x="88" y="10"/>
                  </a:cubicBezTo>
                  <a:cubicBezTo>
                    <a:pt x="88" y="10"/>
                    <a:pt x="88" y="11"/>
                    <a:pt x="89" y="11"/>
                  </a:cubicBezTo>
                  <a:cubicBezTo>
                    <a:pt x="89" y="11"/>
                    <a:pt x="89" y="11"/>
                    <a:pt x="89" y="11"/>
                  </a:cubicBezTo>
                  <a:cubicBezTo>
                    <a:pt x="89" y="11"/>
                    <a:pt x="90" y="11"/>
                    <a:pt x="90" y="11"/>
                  </a:cubicBezTo>
                  <a:cubicBezTo>
                    <a:pt x="90" y="11"/>
                    <a:pt x="91" y="11"/>
                    <a:pt x="91" y="11"/>
                  </a:cubicBezTo>
                  <a:cubicBezTo>
                    <a:pt x="91" y="11"/>
                    <a:pt x="92" y="11"/>
                    <a:pt x="92" y="11"/>
                  </a:cubicBezTo>
                  <a:cubicBezTo>
                    <a:pt x="92" y="11"/>
                    <a:pt x="93" y="11"/>
                    <a:pt x="93" y="11"/>
                  </a:cubicBezTo>
                  <a:cubicBezTo>
                    <a:pt x="93" y="11"/>
                    <a:pt x="94" y="11"/>
                    <a:pt x="94" y="11"/>
                  </a:cubicBezTo>
                  <a:cubicBezTo>
                    <a:pt x="95" y="12"/>
                    <a:pt x="95" y="12"/>
                    <a:pt x="95" y="12"/>
                  </a:cubicBezTo>
                  <a:cubicBezTo>
                    <a:pt x="95" y="12"/>
                    <a:pt x="95" y="12"/>
                    <a:pt x="95" y="12"/>
                  </a:cubicBezTo>
                  <a:cubicBezTo>
                    <a:pt x="95" y="13"/>
                    <a:pt x="95" y="13"/>
                    <a:pt x="95" y="13"/>
                  </a:cubicBezTo>
                  <a:cubicBezTo>
                    <a:pt x="95" y="13"/>
                    <a:pt x="95" y="13"/>
                    <a:pt x="95" y="13"/>
                  </a:cubicBezTo>
                  <a:cubicBezTo>
                    <a:pt x="95" y="13"/>
                    <a:pt x="94" y="13"/>
                    <a:pt x="94" y="14"/>
                  </a:cubicBezTo>
                  <a:cubicBezTo>
                    <a:pt x="95" y="14"/>
                    <a:pt x="95" y="15"/>
                    <a:pt x="95" y="15"/>
                  </a:cubicBezTo>
                  <a:cubicBezTo>
                    <a:pt x="95" y="15"/>
                    <a:pt x="95" y="16"/>
                    <a:pt x="95" y="16"/>
                  </a:cubicBezTo>
                  <a:cubicBezTo>
                    <a:pt x="95" y="16"/>
                    <a:pt x="95" y="16"/>
                    <a:pt x="96" y="17"/>
                  </a:cubicBezTo>
                  <a:cubicBezTo>
                    <a:pt x="96" y="17"/>
                    <a:pt x="96" y="17"/>
                    <a:pt x="96" y="17"/>
                  </a:cubicBezTo>
                  <a:cubicBezTo>
                    <a:pt x="96" y="18"/>
                    <a:pt x="96" y="18"/>
                    <a:pt x="96" y="18"/>
                  </a:cubicBezTo>
                  <a:cubicBezTo>
                    <a:pt x="96" y="18"/>
                    <a:pt x="97" y="18"/>
                    <a:pt x="97" y="18"/>
                  </a:cubicBezTo>
                  <a:cubicBezTo>
                    <a:pt x="97" y="19"/>
                    <a:pt x="96" y="19"/>
                    <a:pt x="97" y="19"/>
                  </a:cubicBezTo>
                  <a:cubicBezTo>
                    <a:pt x="97" y="19"/>
                    <a:pt x="98" y="19"/>
                    <a:pt x="98" y="19"/>
                  </a:cubicBezTo>
                  <a:cubicBezTo>
                    <a:pt x="98" y="18"/>
                    <a:pt x="98" y="17"/>
                    <a:pt x="99" y="17"/>
                  </a:cubicBezTo>
                  <a:cubicBezTo>
                    <a:pt x="99" y="17"/>
                    <a:pt x="99" y="18"/>
                    <a:pt x="99" y="18"/>
                  </a:cubicBezTo>
                  <a:cubicBezTo>
                    <a:pt x="99" y="18"/>
                    <a:pt x="99" y="19"/>
                    <a:pt x="100" y="19"/>
                  </a:cubicBezTo>
                  <a:cubicBezTo>
                    <a:pt x="100" y="19"/>
                    <a:pt x="101" y="19"/>
                    <a:pt x="101" y="19"/>
                  </a:cubicBezTo>
                  <a:cubicBezTo>
                    <a:pt x="102" y="20"/>
                    <a:pt x="102" y="19"/>
                    <a:pt x="102" y="20"/>
                  </a:cubicBezTo>
                  <a:cubicBezTo>
                    <a:pt x="102" y="21"/>
                    <a:pt x="102" y="21"/>
                    <a:pt x="102" y="21"/>
                  </a:cubicBezTo>
                  <a:cubicBezTo>
                    <a:pt x="102" y="21"/>
                    <a:pt x="103" y="21"/>
                    <a:pt x="103" y="21"/>
                  </a:cubicBezTo>
                  <a:cubicBezTo>
                    <a:pt x="103" y="21"/>
                    <a:pt x="103" y="22"/>
                    <a:pt x="104" y="22"/>
                  </a:cubicBezTo>
                  <a:cubicBezTo>
                    <a:pt x="104" y="23"/>
                    <a:pt x="104" y="23"/>
                    <a:pt x="104" y="23"/>
                  </a:cubicBezTo>
                  <a:cubicBezTo>
                    <a:pt x="105" y="23"/>
                    <a:pt x="104" y="24"/>
                    <a:pt x="105" y="24"/>
                  </a:cubicBezTo>
                  <a:cubicBezTo>
                    <a:pt x="106" y="24"/>
                    <a:pt x="106" y="24"/>
                    <a:pt x="106" y="24"/>
                  </a:cubicBezTo>
                  <a:cubicBezTo>
                    <a:pt x="106" y="24"/>
                    <a:pt x="106" y="25"/>
                    <a:pt x="107" y="25"/>
                  </a:cubicBezTo>
                  <a:cubicBezTo>
                    <a:pt x="107" y="25"/>
                    <a:pt x="107" y="25"/>
                    <a:pt x="108" y="25"/>
                  </a:cubicBezTo>
                  <a:cubicBezTo>
                    <a:pt x="108" y="26"/>
                    <a:pt x="108" y="26"/>
                    <a:pt x="108" y="26"/>
                  </a:cubicBezTo>
                  <a:cubicBezTo>
                    <a:pt x="109" y="26"/>
                    <a:pt x="108" y="27"/>
                    <a:pt x="108" y="27"/>
                  </a:cubicBezTo>
                  <a:cubicBezTo>
                    <a:pt x="108" y="27"/>
                    <a:pt x="109" y="26"/>
                    <a:pt x="109" y="27"/>
                  </a:cubicBezTo>
                  <a:cubicBezTo>
                    <a:pt x="109" y="28"/>
                    <a:pt x="110" y="28"/>
                    <a:pt x="110" y="29"/>
                  </a:cubicBezTo>
                  <a:cubicBezTo>
                    <a:pt x="110" y="29"/>
                    <a:pt x="110" y="29"/>
                    <a:pt x="110" y="29"/>
                  </a:cubicBezTo>
                  <a:cubicBezTo>
                    <a:pt x="110" y="29"/>
                    <a:pt x="111" y="29"/>
                    <a:pt x="111" y="29"/>
                  </a:cubicBezTo>
                  <a:cubicBezTo>
                    <a:pt x="112" y="28"/>
                    <a:pt x="112" y="28"/>
                    <a:pt x="112" y="28"/>
                  </a:cubicBezTo>
                  <a:cubicBezTo>
                    <a:pt x="112" y="28"/>
                    <a:pt x="114" y="30"/>
                    <a:pt x="114" y="30"/>
                  </a:cubicBezTo>
                  <a:cubicBezTo>
                    <a:pt x="114" y="30"/>
                    <a:pt x="114" y="31"/>
                    <a:pt x="115" y="31"/>
                  </a:cubicBezTo>
                  <a:cubicBezTo>
                    <a:pt x="115" y="31"/>
                    <a:pt x="116" y="32"/>
                    <a:pt x="116" y="32"/>
                  </a:cubicBezTo>
                  <a:cubicBezTo>
                    <a:pt x="116" y="32"/>
                    <a:pt x="115" y="32"/>
                    <a:pt x="115" y="33"/>
                  </a:cubicBezTo>
                  <a:cubicBezTo>
                    <a:pt x="115" y="33"/>
                    <a:pt x="115" y="33"/>
                    <a:pt x="115" y="34"/>
                  </a:cubicBezTo>
                  <a:cubicBezTo>
                    <a:pt x="115" y="34"/>
                    <a:pt x="115" y="34"/>
                    <a:pt x="115" y="34"/>
                  </a:cubicBezTo>
                  <a:cubicBezTo>
                    <a:pt x="115" y="35"/>
                    <a:pt x="115" y="35"/>
                    <a:pt x="116" y="36"/>
                  </a:cubicBezTo>
                  <a:cubicBezTo>
                    <a:pt x="116" y="36"/>
                    <a:pt x="117" y="35"/>
                    <a:pt x="117" y="36"/>
                  </a:cubicBezTo>
                  <a:cubicBezTo>
                    <a:pt x="117" y="36"/>
                    <a:pt x="118" y="37"/>
                    <a:pt x="118" y="37"/>
                  </a:cubicBezTo>
                  <a:cubicBezTo>
                    <a:pt x="118" y="37"/>
                    <a:pt x="118" y="38"/>
                    <a:pt x="118" y="38"/>
                  </a:cubicBezTo>
                  <a:cubicBezTo>
                    <a:pt x="118" y="38"/>
                    <a:pt x="119" y="37"/>
                    <a:pt x="119" y="38"/>
                  </a:cubicBezTo>
                  <a:cubicBezTo>
                    <a:pt x="119" y="39"/>
                    <a:pt x="118" y="39"/>
                    <a:pt x="118" y="39"/>
                  </a:cubicBezTo>
                  <a:cubicBezTo>
                    <a:pt x="119" y="40"/>
                    <a:pt x="119" y="40"/>
                    <a:pt x="119" y="40"/>
                  </a:cubicBezTo>
                  <a:cubicBezTo>
                    <a:pt x="119" y="41"/>
                    <a:pt x="120" y="41"/>
                    <a:pt x="120" y="41"/>
                  </a:cubicBezTo>
                  <a:cubicBezTo>
                    <a:pt x="119" y="42"/>
                    <a:pt x="119" y="41"/>
                    <a:pt x="119" y="42"/>
                  </a:cubicBezTo>
                  <a:cubicBezTo>
                    <a:pt x="120" y="42"/>
                    <a:pt x="120" y="42"/>
                    <a:pt x="120" y="42"/>
                  </a:cubicBezTo>
                  <a:cubicBezTo>
                    <a:pt x="120" y="43"/>
                    <a:pt x="120" y="43"/>
                    <a:pt x="120" y="43"/>
                  </a:cubicBezTo>
                  <a:cubicBezTo>
                    <a:pt x="120" y="44"/>
                    <a:pt x="119" y="44"/>
                    <a:pt x="119" y="44"/>
                  </a:cubicBezTo>
                  <a:cubicBezTo>
                    <a:pt x="119" y="44"/>
                    <a:pt x="120" y="44"/>
                    <a:pt x="120" y="45"/>
                  </a:cubicBezTo>
                  <a:cubicBezTo>
                    <a:pt x="120" y="46"/>
                    <a:pt x="119" y="46"/>
                    <a:pt x="119" y="46"/>
                  </a:cubicBezTo>
                  <a:cubicBezTo>
                    <a:pt x="119" y="46"/>
                    <a:pt x="118" y="47"/>
                    <a:pt x="118" y="47"/>
                  </a:cubicBezTo>
                  <a:cubicBezTo>
                    <a:pt x="118" y="47"/>
                    <a:pt x="118" y="47"/>
                    <a:pt x="118" y="48"/>
                  </a:cubicBezTo>
                  <a:cubicBezTo>
                    <a:pt x="117" y="48"/>
                    <a:pt x="117" y="49"/>
                    <a:pt x="117" y="49"/>
                  </a:cubicBezTo>
                  <a:cubicBezTo>
                    <a:pt x="117" y="49"/>
                    <a:pt x="116" y="50"/>
                    <a:pt x="115" y="50"/>
                  </a:cubicBezTo>
                  <a:cubicBezTo>
                    <a:pt x="115" y="50"/>
                    <a:pt x="114" y="50"/>
                    <a:pt x="114" y="50"/>
                  </a:cubicBezTo>
                  <a:cubicBezTo>
                    <a:pt x="114" y="51"/>
                    <a:pt x="114" y="51"/>
                    <a:pt x="113" y="51"/>
                  </a:cubicBezTo>
                  <a:cubicBezTo>
                    <a:pt x="113" y="51"/>
                    <a:pt x="112" y="51"/>
                    <a:pt x="112" y="51"/>
                  </a:cubicBezTo>
                  <a:cubicBezTo>
                    <a:pt x="112" y="52"/>
                    <a:pt x="112" y="52"/>
                    <a:pt x="112" y="52"/>
                  </a:cubicBezTo>
                  <a:cubicBezTo>
                    <a:pt x="113" y="53"/>
                    <a:pt x="112" y="53"/>
                    <a:pt x="112" y="53"/>
                  </a:cubicBezTo>
                  <a:cubicBezTo>
                    <a:pt x="113" y="53"/>
                    <a:pt x="113" y="53"/>
                    <a:pt x="113" y="53"/>
                  </a:cubicBezTo>
                  <a:cubicBezTo>
                    <a:pt x="113" y="53"/>
                    <a:pt x="112" y="54"/>
                    <a:pt x="112" y="54"/>
                  </a:cubicBezTo>
                  <a:cubicBezTo>
                    <a:pt x="113" y="54"/>
                    <a:pt x="113" y="55"/>
                    <a:pt x="113" y="55"/>
                  </a:cubicBezTo>
                  <a:cubicBezTo>
                    <a:pt x="113" y="55"/>
                    <a:pt x="113" y="56"/>
                    <a:pt x="113" y="56"/>
                  </a:cubicBezTo>
                  <a:cubicBezTo>
                    <a:pt x="113" y="56"/>
                    <a:pt x="114" y="57"/>
                    <a:pt x="114" y="57"/>
                  </a:cubicBezTo>
                  <a:cubicBezTo>
                    <a:pt x="113" y="57"/>
                    <a:pt x="113" y="57"/>
                    <a:pt x="112" y="57"/>
                  </a:cubicBezTo>
                  <a:cubicBezTo>
                    <a:pt x="112" y="57"/>
                    <a:pt x="112" y="57"/>
                    <a:pt x="112" y="57"/>
                  </a:cubicBezTo>
                  <a:cubicBezTo>
                    <a:pt x="112" y="58"/>
                    <a:pt x="112" y="58"/>
                    <a:pt x="112" y="59"/>
                  </a:cubicBezTo>
                  <a:cubicBezTo>
                    <a:pt x="112" y="59"/>
                    <a:pt x="112" y="59"/>
                    <a:pt x="112" y="59"/>
                  </a:cubicBezTo>
                  <a:cubicBezTo>
                    <a:pt x="111" y="59"/>
                    <a:pt x="112" y="59"/>
                    <a:pt x="112" y="60"/>
                  </a:cubicBezTo>
                  <a:cubicBezTo>
                    <a:pt x="111" y="61"/>
                    <a:pt x="110" y="61"/>
                    <a:pt x="110" y="61"/>
                  </a:cubicBezTo>
                  <a:cubicBezTo>
                    <a:pt x="110" y="60"/>
                    <a:pt x="109" y="60"/>
                    <a:pt x="109" y="60"/>
                  </a:cubicBezTo>
                  <a:cubicBezTo>
                    <a:pt x="109" y="60"/>
                    <a:pt x="109" y="61"/>
                    <a:pt x="108" y="61"/>
                  </a:cubicBezTo>
                  <a:cubicBezTo>
                    <a:pt x="107" y="62"/>
                    <a:pt x="107" y="62"/>
                    <a:pt x="107" y="62"/>
                  </a:cubicBezTo>
                  <a:cubicBezTo>
                    <a:pt x="106" y="62"/>
                    <a:pt x="106" y="62"/>
                    <a:pt x="106" y="62"/>
                  </a:cubicBezTo>
                  <a:cubicBezTo>
                    <a:pt x="105" y="63"/>
                    <a:pt x="105" y="63"/>
                    <a:pt x="105" y="64"/>
                  </a:cubicBezTo>
                  <a:cubicBezTo>
                    <a:pt x="105" y="64"/>
                    <a:pt x="106" y="64"/>
                    <a:pt x="105" y="65"/>
                  </a:cubicBezTo>
                  <a:cubicBezTo>
                    <a:pt x="104" y="65"/>
                    <a:pt x="104" y="65"/>
                    <a:pt x="104" y="65"/>
                  </a:cubicBezTo>
                  <a:cubicBezTo>
                    <a:pt x="105" y="66"/>
                    <a:pt x="105" y="66"/>
                    <a:pt x="105" y="66"/>
                  </a:cubicBezTo>
                  <a:cubicBezTo>
                    <a:pt x="104" y="67"/>
                    <a:pt x="104" y="67"/>
                    <a:pt x="104" y="67"/>
                  </a:cubicBezTo>
                  <a:cubicBezTo>
                    <a:pt x="104" y="67"/>
                    <a:pt x="105" y="67"/>
                    <a:pt x="104" y="68"/>
                  </a:cubicBezTo>
                  <a:cubicBezTo>
                    <a:pt x="104" y="69"/>
                    <a:pt x="104" y="69"/>
                    <a:pt x="104" y="69"/>
                  </a:cubicBezTo>
                  <a:cubicBezTo>
                    <a:pt x="103" y="70"/>
                    <a:pt x="104" y="69"/>
                    <a:pt x="104" y="70"/>
                  </a:cubicBezTo>
                  <a:cubicBezTo>
                    <a:pt x="104" y="70"/>
                    <a:pt x="104" y="71"/>
                    <a:pt x="104" y="71"/>
                  </a:cubicBezTo>
                  <a:cubicBezTo>
                    <a:pt x="104" y="71"/>
                    <a:pt x="103" y="71"/>
                    <a:pt x="103" y="71"/>
                  </a:cubicBezTo>
                  <a:cubicBezTo>
                    <a:pt x="103" y="72"/>
                    <a:pt x="103" y="72"/>
                    <a:pt x="104" y="72"/>
                  </a:cubicBezTo>
                  <a:cubicBezTo>
                    <a:pt x="104" y="72"/>
                    <a:pt x="104" y="72"/>
                    <a:pt x="104" y="72"/>
                  </a:cubicBezTo>
                  <a:cubicBezTo>
                    <a:pt x="105" y="73"/>
                    <a:pt x="104" y="73"/>
                    <a:pt x="105" y="73"/>
                  </a:cubicBezTo>
                  <a:cubicBezTo>
                    <a:pt x="105" y="73"/>
                    <a:pt x="105" y="74"/>
                    <a:pt x="105" y="74"/>
                  </a:cubicBezTo>
                  <a:cubicBezTo>
                    <a:pt x="106" y="74"/>
                    <a:pt x="106" y="74"/>
                    <a:pt x="106" y="74"/>
                  </a:cubicBezTo>
                  <a:cubicBezTo>
                    <a:pt x="106" y="74"/>
                    <a:pt x="105" y="74"/>
                    <a:pt x="105" y="75"/>
                  </a:cubicBezTo>
                  <a:cubicBezTo>
                    <a:pt x="106" y="75"/>
                    <a:pt x="107" y="75"/>
                    <a:pt x="106" y="76"/>
                  </a:cubicBezTo>
                  <a:cubicBezTo>
                    <a:pt x="105" y="76"/>
                    <a:pt x="105" y="76"/>
                    <a:pt x="104" y="76"/>
                  </a:cubicBezTo>
                  <a:cubicBezTo>
                    <a:pt x="104" y="77"/>
                    <a:pt x="103" y="77"/>
                    <a:pt x="103" y="77"/>
                  </a:cubicBezTo>
                  <a:cubicBezTo>
                    <a:pt x="103" y="77"/>
                    <a:pt x="103" y="77"/>
                    <a:pt x="103" y="78"/>
                  </a:cubicBezTo>
                  <a:cubicBezTo>
                    <a:pt x="103" y="78"/>
                    <a:pt x="103" y="78"/>
                    <a:pt x="103" y="78"/>
                  </a:cubicBezTo>
                  <a:cubicBezTo>
                    <a:pt x="102" y="78"/>
                    <a:pt x="101" y="77"/>
                    <a:pt x="101" y="77"/>
                  </a:cubicBezTo>
                  <a:cubicBezTo>
                    <a:pt x="101" y="77"/>
                    <a:pt x="101" y="79"/>
                    <a:pt x="100" y="79"/>
                  </a:cubicBezTo>
                  <a:cubicBezTo>
                    <a:pt x="100" y="79"/>
                    <a:pt x="100" y="79"/>
                    <a:pt x="99" y="79"/>
                  </a:cubicBezTo>
                  <a:cubicBezTo>
                    <a:pt x="99" y="80"/>
                    <a:pt x="99" y="80"/>
                    <a:pt x="99" y="80"/>
                  </a:cubicBezTo>
                  <a:cubicBezTo>
                    <a:pt x="98" y="80"/>
                    <a:pt x="98" y="81"/>
                    <a:pt x="97" y="81"/>
                  </a:cubicBezTo>
                  <a:cubicBezTo>
                    <a:pt x="97" y="82"/>
                    <a:pt x="97" y="82"/>
                    <a:pt x="97" y="82"/>
                  </a:cubicBezTo>
                  <a:cubicBezTo>
                    <a:pt x="97" y="82"/>
                    <a:pt x="97" y="82"/>
                    <a:pt x="96" y="82"/>
                  </a:cubicBezTo>
                  <a:cubicBezTo>
                    <a:pt x="96" y="82"/>
                    <a:pt x="95" y="82"/>
                    <a:pt x="95" y="83"/>
                  </a:cubicBezTo>
                  <a:cubicBezTo>
                    <a:pt x="94" y="83"/>
                    <a:pt x="95" y="83"/>
                    <a:pt x="94" y="83"/>
                  </a:cubicBezTo>
                  <a:cubicBezTo>
                    <a:pt x="94" y="84"/>
                    <a:pt x="94" y="83"/>
                    <a:pt x="93" y="84"/>
                  </a:cubicBezTo>
                  <a:cubicBezTo>
                    <a:pt x="92" y="84"/>
                    <a:pt x="91" y="84"/>
                    <a:pt x="91" y="84"/>
                  </a:cubicBezTo>
                  <a:cubicBezTo>
                    <a:pt x="90" y="85"/>
                    <a:pt x="90" y="85"/>
                    <a:pt x="90" y="85"/>
                  </a:cubicBezTo>
                  <a:cubicBezTo>
                    <a:pt x="90" y="85"/>
                    <a:pt x="90" y="85"/>
                    <a:pt x="90" y="85"/>
                  </a:cubicBezTo>
                  <a:cubicBezTo>
                    <a:pt x="90" y="85"/>
                    <a:pt x="90" y="85"/>
                    <a:pt x="89" y="86"/>
                  </a:cubicBezTo>
                  <a:cubicBezTo>
                    <a:pt x="89" y="86"/>
                    <a:pt x="89" y="85"/>
                    <a:pt x="88" y="86"/>
                  </a:cubicBezTo>
                  <a:cubicBezTo>
                    <a:pt x="88" y="86"/>
                    <a:pt x="88" y="86"/>
                    <a:pt x="87" y="86"/>
                  </a:cubicBezTo>
                  <a:cubicBezTo>
                    <a:pt x="87" y="86"/>
                    <a:pt x="87" y="86"/>
                    <a:pt x="86" y="86"/>
                  </a:cubicBezTo>
                  <a:cubicBezTo>
                    <a:pt x="86" y="86"/>
                    <a:pt x="86" y="86"/>
                    <a:pt x="85" y="86"/>
                  </a:cubicBezTo>
                  <a:cubicBezTo>
                    <a:pt x="85" y="87"/>
                    <a:pt x="84" y="87"/>
                    <a:pt x="84" y="87"/>
                  </a:cubicBezTo>
                  <a:cubicBezTo>
                    <a:pt x="84" y="87"/>
                    <a:pt x="84" y="87"/>
                    <a:pt x="84" y="87"/>
                  </a:cubicBezTo>
                  <a:cubicBezTo>
                    <a:pt x="83" y="87"/>
                    <a:pt x="83" y="88"/>
                    <a:pt x="82" y="88"/>
                  </a:cubicBezTo>
                  <a:cubicBezTo>
                    <a:pt x="82" y="88"/>
                    <a:pt x="82" y="88"/>
                    <a:pt x="82" y="88"/>
                  </a:cubicBezTo>
                  <a:cubicBezTo>
                    <a:pt x="82" y="88"/>
                    <a:pt x="82" y="88"/>
                    <a:pt x="81" y="88"/>
                  </a:cubicBezTo>
                  <a:cubicBezTo>
                    <a:pt x="81" y="88"/>
                    <a:pt x="80" y="88"/>
                    <a:pt x="79" y="88"/>
                  </a:cubicBezTo>
                  <a:cubicBezTo>
                    <a:pt x="78" y="88"/>
                    <a:pt x="77" y="87"/>
                    <a:pt x="76" y="87"/>
                  </a:cubicBezTo>
                  <a:cubicBezTo>
                    <a:pt x="76" y="87"/>
                    <a:pt x="75" y="87"/>
                    <a:pt x="75" y="87"/>
                  </a:cubicBezTo>
                  <a:cubicBezTo>
                    <a:pt x="75" y="87"/>
                    <a:pt x="74" y="88"/>
                    <a:pt x="74" y="88"/>
                  </a:cubicBezTo>
                  <a:cubicBezTo>
                    <a:pt x="74" y="88"/>
                    <a:pt x="74" y="88"/>
                    <a:pt x="74" y="88"/>
                  </a:cubicBezTo>
                  <a:cubicBezTo>
                    <a:pt x="73" y="89"/>
                    <a:pt x="73" y="88"/>
                    <a:pt x="72" y="88"/>
                  </a:cubicBezTo>
                  <a:cubicBezTo>
                    <a:pt x="72" y="89"/>
                    <a:pt x="71" y="89"/>
                    <a:pt x="70" y="89"/>
                  </a:cubicBezTo>
                  <a:cubicBezTo>
                    <a:pt x="70" y="89"/>
                    <a:pt x="69" y="88"/>
                    <a:pt x="68" y="88"/>
                  </a:cubicBezTo>
                  <a:cubicBezTo>
                    <a:pt x="68" y="89"/>
                    <a:pt x="69" y="89"/>
                    <a:pt x="68" y="89"/>
                  </a:cubicBezTo>
                  <a:cubicBezTo>
                    <a:pt x="67" y="90"/>
                    <a:pt x="67" y="90"/>
                    <a:pt x="67" y="90"/>
                  </a:cubicBezTo>
                  <a:cubicBezTo>
                    <a:pt x="67" y="90"/>
                    <a:pt x="67" y="89"/>
                    <a:pt x="66" y="90"/>
                  </a:cubicBezTo>
                  <a:cubicBezTo>
                    <a:pt x="66" y="92"/>
                    <a:pt x="65" y="91"/>
                    <a:pt x="65" y="92"/>
                  </a:cubicBezTo>
                  <a:cubicBezTo>
                    <a:pt x="65" y="92"/>
                    <a:pt x="66" y="93"/>
                    <a:pt x="65" y="93"/>
                  </a:cubicBezTo>
                  <a:cubicBezTo>
                    <a:pt x="65" y="94"/>
                    <a:pt x="65" y="94"/>
                    <a:pt x="65" y="94"/>
                  </a:cubicBezTo>
                  <a:cubicBezTo>
                    <a:pt x="64" y="94"/>
                    <a:pt x="64" y="94"/>
                    <a:pt x="64" y="94"/>
                  </a:cubicBezTo>
                  <a:cubicBezTo>
                    <a:pt x="63" y="94"/>
                    <a:pt x="64" y="94"/>
                    <a:pt x="63" y="94"/>
                  </a:cubicBezTo>
                  <a:cubicBezTo>
                    <a:pt x="61" y="94"/>
                    <a:pt x="62" y="94"/>
                    <a:pt x="61" y="95"/>
                  </a:cubicBezTo>
                  <a:cubicBezTo>
                    <a:pt x="60" y="95"/>
                    <a:pt x="60" y="95"/>
                    <a:pt x="59" y="96"/>
                  </a:cubicBezTo>
                  <a:cubicBezTo>
                    <a:pt x="59" y="96"/>
                    <a:pt x="59" y="96"/>
                    <a:pt x="59" y="97"/>
                  </a:cubicBezTo>
                  <a:cubicBezTo>
                    <a:pt x="60" y="97"/>
                    <a:pt x="60" y="98"/>
                    <a:pt x="60" y="98"/>
                  </a:cubicBezTo>
                  <a:cubicBezTo>
                    <a:pt x="61" y="98"/>
                    <a:pt x="61" y="98"/>
                    <a:pt x="61" y="98"/>
                  </a:cubicBezTo>
                  <a:cubicBezTo>
                    <a:pt x="61" y="99"/>
                    <a:pt x="61" y="99"/>
                    <a:pt x="61" y="99"/>
                  </a:cubicBezTo>
                  <a:cubicBezTo>
                    <a:pt x="61" y="100"/>
                    <a:pt x="61" y="100"/>
                    <a:pt x="61" y="100"/>
                  </a:cubicBezTo>
                  <a:cubicBezTo>
                    <a:pt x="62" y="100"/>
                    <a:pt x="62" y="100"/>
                    <a:pt x="62" y="101"/>
                  </a:cubicBezTo>
                  <a:cubicBezTo>
                    <a:pt x="62" y="101"/>
                    <a:pt x="62" y="101"/>
                    <a:pt x="62" y="101"/>
                  </a:cubicBezTo>
                  <a:cubicBezTo>
                    <a:pt x="62" y="102"/>
                    <a:pt x="62" y="102"/>
                    <a:pt x="61" y="102"/>
                  </a:cubicBezTo>
                  <a:cubicBezTo>
                    <a:pt x="61" y="103"/>
                    <a:pt x="61" y="103"/>
                    <a:pt x="61" y="103"/>
                  </a:cubicBezTo>
                  <a:cubicBezTo>
                    <a:pt x="61" y="104"/>
                    <a:pt x="62" y="104"/>
                    <a:pt x="61" y="104"/>
                  </a:cubicBezTo>
                  <a:cubicBezTo>
                    <a:pt x="60" y="104"/>
                    <a:pt x="60" y="104"/>
                    <a:pt x="60" y="104"/>
                  </a:cubicBezTo>
                  <a:cubicBezTo>
                    <a:pt x="59" y="105"/>
                    <a:pt x="60" y="105"/>
                    <a:pt x="59" y="105"/>
                  </a:cubicBezTo>
                  <a:cubicBezTo>
                    <a:pt x="59" y="105"/>
                    <a:pt x="58" y="105"/>
                    <a:pt x="58" y="105"/>
                  </a:cubicBezTo>
                  <a:cubicBezTo>
                    <a:pt x="57" y="105"/>
                    <a:pt x="57" y="105"/>
                    <a:pt x="57" y="106"/>
                  </a:cubicBezTo>
                  <a:cubicBezTo>
                    <a:pt x="57" y="106"/>
                    <a:pt x="56" y="106"/>
                    <a:pt x="56" y="106"/>
                  </a:cubicBezTo>
                  <a:cubicBezTo>
                    <a:pt x="57" y="107"/>
                    <a:pt x="57" y="107"/>
                    <a:pt x="57" y="107"/>
                  </a:cubicBezTo>
                  <a:cubicBezTo>
                    <a:pt x="57" y="108"/>
                    <a:pt x="57" y="108"/>
                    <a:pt x="57" y="108"/>
                  </a:cubicBezTo>
                  <a:cubicBezTo>
                    <a:pt x="57" y="109"/>
                    <a:pt x="57" y="109"/>
                    <a:pt x="57" y="109"/>
                  </a:cubicBezTo>
                  <a:cubicBezTo>
                    <a:pt x="57" y="110"/>
                    <a:pt x="57" y="110"/>
                    <a:pt x="57" y="110"/>
                  </a:cubicBezTo>
                  <a:cubicBezTo>
                    <a:pt x="57" y="110"/>
                    <a:pt x="57" y="111"/>
                    <a:pt x="57" y="111"/>
                  </a:cubicBezTo>
                  <a:cubicBezTo>
                    <a:pt x="57" y="111"/>
                    <a:pt x="56" y="111"/>
                    <a:pt x="56" y="111"/>
                  </a:cubicBezTo>
                  <a:cubicBezTo>
                    <a:pt x="57" y="111"/>
                    <a:pt x="57" y="112"/>
                    <a:pt x="57" y="112"/>
                  </a:cubicBezTo>
                  <a:cubicBezTo>
                    <a:pt x="57" y="112"/>
                    <a:pt x="56" y="113"/>
                    <a:pt x="56" y="113"/>
                  </a:cubicBezTo>
                  <a:cubicBezTo>
                    <a:pt x="56" y="113"/>
                    <a:pt x="55" y="113"/>
                    <a:pt x="55" y="113"/>
                  </a:cubicBezTo>
                  <a:cubicBezTo>
                    <a:pt x="55" y="114"/>
                    <a:pt x="54" y="114"/>
                    <a:pt x="54" y="114"/>
                  </a:cubicBezTo>
                  <a:cubicBezTo>
                    <a:pt x="55" y="115"/>
                    <a:pt x="55" y="115"/>
                    <a:pt x="55" y="116"/>
                  </a:cubicBezTo>
                  <a:cubicBezTo>
                    <a:pt x="55" y="116"/>
                    <a:pt x="55" y="116"/>
                    <a:pt x="54" y="117"/>
                  </a:cubicBezTo>
                  <a:cubicBezTo>
                    <a:pt x="54" y="118"/>
                    <a:pt x="54" y="118"/>
                    <a:pt x="54" y="118"/>
                  </a:cubicBezTo>
                  <a:cubicBezTo>
                    <a:pt x="54" y="118"/>
                    <a:pt x="54" y="118"/>
                    <a:pt x="53" y="118"/>
                  </a:cubicBezTo>
                  <a:cubicBezTo>
                    <a:pt x="53" y="118"/>
                    <a:pt x="53" y="117"/>
                    <a:pt x="53" y="117"/>
                  </a:cubicBezTo>
                  <a:cubicBezTo>
                    <a:pt x="52" y="117"/>
                    <a:pt x="53" y="117"/>
                    <a:pt x="51" y="117"/>
                  </a:cubicBezTo>
                  <a:cubicBezTo>
                    <a:pt x="49" y="117"/>
                    <a:pt x="49" y="117"/>
                    <a:pt x="49" y="117"/>
                  </a:cubicBezTo>
                  <a:cubicBezTo>
                    <a:pt x="48" y="117"/>
                    <a:pt x="47" y="117"/>
                    <a:pt x="47" y="117"/>
                  </a:cubicBezTo>
                  <a:cubicBezTo>
                    <a:pt x="47" y="117"/>
                    <a:pt x="46" y="117"/>
                    <a:pt x="46" y="117"/>
                  </a:cubicBezTo>
                  <a:cubicBezTo>
                    <a:pt x="46" y="116"/>
                    <a:pt x="46" y="116"/>
                    <a:pt x="45" y="116"/>
                  </a:cubicBezTo>
                  <a:cubicBezTo>
                    <a:pt x="45" y="116"/>
                    <a:pt x="45" y="115"/>
                    <a:pt x="45" y="115"/>
                  </a:cubicBezTo>
                  <a:cubicBezTo>
                    <a:pt x="45" y="115"/>
                    <a:pt x="46" y="115"/>
                    <a:pt x="45" y="115"/>
                  </a:cubicBezTo>
                  <a:cubicBezTo>
                    <a:pt x="44" y="114"/>
                    <a:pt x="44" y="115"/>
                    <a:pt x="43" y="115"/>
                  </a:cubicBezTo>
                  <a:cubicBezTo>
                    <a:pt x="42" y="115"/>
                    <a:pt x="42" y="115"/>
                    <a:pt x="42" y="115"/>
                  </a:cubicBezTo>
                  <a:cubicBezTo>
                    <a:pt x="41" y="115"/>
                    <a:pt x="41" y="115"/>
                    <a:pt x="39" y="115"/>
                  </a:cubicBezTo>
                  <a:cubicBezTo>
                    <a:pt x="38" y="115"/>
                    <a:pt x="38" y="115"/>
                    <a:pt x="38" y="115"/>
                  </a:cubicBezTo>
                  <a:cubicBezTo>
                    <a:pt x="37" y="115"/>
                    <a:pt x="37" y="115"/>
                    <a:pt x="37" y="115"/>
                  </a:cubicBezTo>
                  <a:cubicBezTo>
                    <a:pt x="36" y="114"/>
                    <a:pt x="36" y="114"/>
                    <a:pt x="36" y="114"/>
                  </a:cubicBezTo>
                  <a:cubicBezTo>
                    <a:pt x="36" y="113"/>
                    <a:pt x="35" y="113"/>
                    <a:pt x="35" y="113"/>
                  </a:cubicBezTo>
                  <a:cubicBezTo>
                    <a:pt x="35" y="113"/>
                    <a:pt x="35" y="112"/>
                    <a:pt x="34" y="112"/>
                  </a:cubicBezTo>
                  <a:cubicBezTo>
                    <a:pt x="34" y="112"/>
                    <a:pt x="34" y="112"/>
                    <a:pt x="34" y="112"/>
                  </a:cubicBezTo>
                  <a:cubicBezTo>
                    <a:pt x="34" y="111"/>
                    <a:pt x="34" y="111"/>
                    <a:pt x="34" y="111"/>
                  </a:cubicBezTo>
                  <a:cubicBezTo>
                    <a:pt x="33" y="110"/>
                    <a:pt x="33" y="110"/>
                    <a:pt x="32" y="110"/>
                  </a:cubicBezTo>
                  <a:cubicBezTo>
                    <a:pt x="31" y="109"/>
                    <a:pt x="31" y="109"/>
                    <a:pt x="31" y="109"/>
                  </a:cubicBezTo>
                  <a:cubicBezTo>
                    <a:pt x="30" y="108"/>
                    <a:pt x="30" y="109"/>
                    <a:pt x="30" y="108"/>
                  </a:cubicBezTo>
                  <a:cubicBezTo>
                    <a:pt x="30" y="108"/>
                    <a:pt x="30" y="108"/>
                    <a:pt x="30" y="107"/>
                  </a:cubicBezTo>
                  <a:cubicBezTo>
                    <a:pt x="30" y="107"/>
                    <a:pt x="29" y="107"/>
                    <a:pt x="29" y="107"/>
                  </a:cubicBezTo>
                  <a:cubicBezTo>
                    <a:pt x="29" y="106"/>
                    <a:pt x="29" y="106"/>
                    <a:pt x="29" y="106"/>
                  </a:cubicBezTo>
                  <a:cubicBezTo>
                    <a:pt x="29" y="106"/>
                    <a:pt x="30" y="106"/>
                    <a:pt x="29" y="106"/>
                  </a:cubicBezTo>
                  <a:cubicBezTo>
                    <a:pt x="29" y="105"/>
                    <a:pt x="28" y="105"/>
                    <a:pt x="28" y="105"/>
                  </a:cubicBezTo>
                  <a:cubicBezTo>
                    <a:pt x="27" y="105"/>
                    <a:pt x="27" y="105"/>
                    <a:pt x="27" y="104"/>
                  </a:cubicBezTo>
                  <a:cubicBezTo>
                    <a:pt x="27" y="104"/>
                    <a:pt x="27" y="103"/>
                    <a:pt x="27" y="102"/>
                  </a:cubicBezTo>
                  <a:cubicBezTo>
                    <a:pt x="26" y="102"/>
                    <a:pt x="26" y="102"/>
                    <a:pt x="25" y="102"/>
                  </a:cubicBezTo>
                  <a:cubicBezTo>
                    <a:pt x="25" y="102"/>
                    <a:pt x="25" y="102"/>
                    <a:pt x="25" y="102"/>
                  </a:cubicBezTo>
                  <a:cubicBezTo>
                    <a:pt x="24" y="101"/>
                    <a:pt x="24" y="101"/>
                    <a:pt x="24" y="101"/>
                  </a:cubicBezTo>
                  <a:cubicBezTo>
                    <a:pt x="24" y="100"/>
                    <a:pt x="24" y="101"/>
                    <a:pt x="23" y="100"/>
                  </a:cubicBezTo>
                  <a:cubicBezTo>
                    <a:pt x="23" y="100"/>
                    <a:pt x="23" y="99"/>
                    <a:pt x="23" y="99"/>
                  </a:cubicBezTo>
                  <a:cubicBezTo>
                    <a:pt x="23" y="98"/>
                    <a:pt x="23" y="98"/>
                    <a:pt x="22" y="98"/>
                  </a:cubicBezTo>
                  <a:cubicBezTo>
                    <a:pt x="21" y="98"/>
                    <a:pt x="21" y="98"/>
                    <a:pt x="20" y="99"/>
                  </a:cubicBezTo>
                  <a:cubicBezTo>
                    <a:pt x="19" y="99"/>
                    <a:pt x="19" y="99"/>
                    <a:pt x="19" y="99"/>
                  </a:cubicBezTo>
                  <a:cubicBezTo>
                    <a:pt x="19" y="99"/>
                    <a:pt x="18" y="98"/>
                    <a:pt x="19" y="98"/>
                  </a:cubicBezTo>
                  <a:cubicBezTo>
                    <a:pt x="19" y="98"/>
                    <a:pt x="19" y="98"/>
                    <a:pt x="19" y="98"/>
                  </a:cubicBezTo>
                  <a:cubicBezTo>
                    <a:pt x="19" y="97"/>
                    <a:pt x="19" y="97"/>
                    <a:pt x="19" y="97"/>
                  </a:cubicBezTo>
                  <a:cubicBezTo>
                    <a:pt x="19" y="97"/>
                    <a:pt x="19" y="97"/>
                    <a:pt x="19" y="97"/>
                  </a:cubicBezTo>
                  <a:cubicBezTo>
                    <a:pt x="19" y="96"/>
                    <a:pt x="19" y="96"/>
                    <a:pt x="18" y="95"/>
                  </a:cubicBezTo>
                  <a:cubicBezTo>
                    <a:pt x="18" y="95"/>
                    <a:pt x="17" y="95"/>
                    <a:pt x="18" y="94"/>
                  </a:cubicBezTo>
                  <a:cubicBezTo>
                    <a:pt x="18" y="93"/>
                    <a:pt x="18" y="93"/>
                    <a:pt x="18" y="92"/>
                  </a:cubicBezTo>
                  <a:cubicBezTo>
                    <a:pt x="18" y="92"/>
                    <a:pt x="18" y="92"/>
                    <a:pt x="18" y="91"/>
                  </a:cubicBezTo>
                  <a:cubicBezTo>
                    <a:pt x="18" y="91"/>
                    <a:pt x="18" y="91"/>
                    <a:pt x="18" y="91"/>
                  </a:cubicBezTo>
                  <a:cubicBezTo>
                    <a:pt x="19" y="90"/>
                    <a:pt x="18" y="91"/>
                    <a:pt x="19" y="90"/>
                  </a:cubicBezTo>
                  <a:cubicBezTo>
                    <a:pt x="19" y="90"/>
                    <a:pt x="20" y="90"/>
                    <a:pt x="20" y="89"/>
                  </a:cubicBezTo>
                  <a:cubicBezTo>
                    <a:pt x="20" y="89"/>
                    <a:pt x="20" y="89"/>
                    <a:pt x="20" y="88"/>
                  </a:cubicBezTo>
                  <a:cubicBezTo>
                    <a:pt x="20" y="88"/>
                    <a:pt x="20" y="87"/>
                    <a:pt x="19" y="88"/>
                  </a:cubicBezTo>
                  <a:cubicBezTo>
                    <a:pt x="18" y="88"/>
                    <a:pt x="16" y="88"/>
                    <a:pt x="16" y="88"/>
                  </a:cubicBezTo>
                  <a:cubicBezTo>
                    <a:pt x="14" y="84"/>
                    <a:pt x="14" y="84"/>
                    <a:pt x="14" y="84"/>
                  </a:cubicBezTo>
                  <a:cubicBezTo>
                    <a:pt x="14" y="84"/>
                    <a:pt x="15" y="83"/>
                    <a:pt x="14" y="83"/>
                  </a:cubicBezTo>
                  <a:cubicBezTo>
                    <a:pt x="13" y="83"/>
                    <a:pt x="13" y="83"/>
                    <a:pt x="13" y="82"/>
                  </a:cubicBezTo>
                  <a:cubicBezTo>
                    <a:pt x="13" y="82"/>
                    <a:pt x="13" y="81"/>
                    <a:pt x="13" y="81"/>
                  </a:cubicBezTo>
                  <a:cubicBezTo>
                    <a:pt x="12" y="81"/>
                    <a:pt x="12" y="81"/>
                    <a:pt x="12" y="81"/>
                  </a:cubicBezTo>
                  <a:cubicBezTo>
                    <a:pt x="12" y="81"/>
                    <a:pt x="12" y="81"/>
                    <a:pt x="11" y="80"/>
                  </a:cubicBezTo>
                  <a:cubicBezTo>
                    <a:pt x="10" y="80"/>
                    <a:pt x="10" y="80"/>
                    <a:pt x="10" y="80"/>
                  </a:cubicBezTo>
                  <a:cubicBezTo>
                    <a:pt x="10" y="79"/>
                    <a:pt x="5" y="65"/>
                    <a:pt x="5" y="65"/>
                  </a:cubicBezTo>
                  <a:lnTo>
                    <a:pt x="1" y="6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35" name="Group 2034"/>
          <p:cNvGrpSpPr/>
          <p:nvPr/>
        </p:nvGrpSpPr>
        <p:grpSpPr>
          <a:xfrm>
            <a:off x="9572680" y="4219907"/>
            <a:ext cx="2189295" cy="1995698"/>
            <a:chOff x="6251575" y="836613"/>
            <a:chExt cx="5187950" cy="5338763"/>
          </a:xfrm>
          <a:solidFill>
            <a:schemeClr val="tx1">
              <a:lumMod val="65000"/>
              <a:lumOff val="35000"/>
            </a:schemeClr>
          </a:solidFill>
        </p:grpSpPr>
        <p:sp>
          <p:nvSpPr>
            <p:cNvPr id="2036" name="Freeform 2035"/>
            <p:cNvSpPr>
              <a:spLocks/>
            </p:cNvSpPr>
            <p:nvPr/>
          </p:nvSpPr>
          <p:spPr bwMode="auto">
            <a:xfrm>
              <a:off x="7902575" y="3584576"/>
              <a:ext cx="20638" cy="26988"/>
            </a:xfrm>
            <a:custGeom>
              <a:avLst/>
              <a:gdLst>
                <a:gd name="T0" fmla="*/ 1 w 15"/>
                <a:gd name="T1" fmla="*/ 11 h 19"/>
                <a:gd name="T2" fmla="*/ 1 w 15"/>
                <a:gd name="T3" fmla="*/ 10 h 19"/>
                <a:gd name="T4" fmla="*/ 0 w 15"/>
                <a:gd name="T5" fmla="*/ 8 h 19"/>
                <a:gd name="T6" fmla="*/ 1 w 15"/>
                <a:gd name="T7" fmla="*/ 6 h 19"/>
                <a:gd name="T8" fmla="*/ 1 w 15"/>
                <a:gd name="T9" fmla="*/ 5 h 19"/>
                <a:gd name="T10" fmla="*/ 3 w 15"/>
                <a:gd name="T11" fmla="*/ 4 h 19"/>
                <a:gd name="T12" fmla="*/ 4 w 15"/>
                <a:gd name="T13" fmla="*/ 3 h 19"/>
                <a:gd name="T14" fmla="*/ 5 w 15"/>
                <a:gd name="T15" fmla="*/ 2 h 19"/>
                <a:gd name="T16" fmla="*/ 6 w 15"/>
                <a:gd name="T17" fmla="*/ 1 h 19"/>
                <a:gd name="T18" fmla="*/ 7 w 15"/>
                <a:gd name="T19" fmla="*/ 0 h 19"/>
                <a:gd name="T20" fmla="*/ 10 w 15"/>
                <a:gd name="T21" fmla="*/ 0 h 19"/>
                <a:gd name="T22" fmla="*/ 12 w 15"/>
                <a:gd name="T23" fmla="*/ 0 h 19"/>
                <a:gd name="T24" fmla="*/ 13 w 15"/>
                <a:gd name="T25" fmla="*/ 1 h 19"/>
                <a:gd name="T26" fmla="*/ 13 w 15"/>
                <a:gd name="T27" fmla="*/ 2 h 19"/>
                <a:gd name="T28" fmla="*/ 13 w 15"/>
                <a:gd name="T29" fmla="*/ 4 h 19"/>
                <a:gd name="T30" fmla="*/ 15 w 15"/>
                <a:gd name="T31" fmla="*/ 5 h 19"/>
                <a:gd name="T32" fmla="*/ 15 w 15"/>
                <a:gd name="T33" fmla="*/ 7 h 19"/>
                <a:gd name="T34" fmla="*/ 15 w 15"/>
                <a:gd name="T35" fmla="*/ 8 h 19"/>
                <a:gd name="T36" fmla="*/ 13 w 15"/>
                <a:gd name="T37" fmla="*/ 10 h 19"/>
                <a:gd name="T38" fmla="*/ 12 w 15"/>
                <a:gd name="T39" fmla="*/ 11 h 19"/>
                <a:gd name="T40" fmla="*/ 11 w 15"/>
                <a:gd name="T41" fmla="*/ 12 h 19"/>
                <a:gd name="T42" fmla="*/ 10 w 15"/>
                <a:gd name="T43" fmla="*/ 13 h 19"/>
                <a:gd name="T44" fmla="*/ 10 w 15"/>
                <a:gd name="T45" fmla="*/ 14 h 19"/>
                <a:gd name="T46" fmla="*/ 8 w 15"/>
                <a:gd name="T47" fmla="*/ 15 h 19"/>
                <a:gd name="T48" fmla="*/ 6 w 15"/>
                <a:gd name="T49" fmla="*/ 16 h 19"/>
                <a:gd name="T50" fmla="*/ 5 w 15"/>
                <a:gd name="T51" fmla="*/ 17 h 19"/>
                <a:gd name="T52" fmla="*/ 4 w 15"/>
                <a:gd name="T53" fmla="*/ 18 h 19"/>
                <a:gd name="T54" fmla="*/ 4 w 15"/>
                <a:gd name="T55" fmla="*/ 19 h 19"/>
                <a:gd name="T56" fmla="*/ 3 w 15"/>
                <a:gd name="T57" fmla="*/ 18 h 19"/>
                <a:gd name="T58" fmla="*/ 3 w 15"/>
                <a:gd name="T59" fmla="*/ 17 h 19"/>
                <a:gd name="T60" fmla="*/ 3 w 15"/>
                <a:gd name="T61" fmla="*/ 16 h 19"/>
                <a:gd name="T62" fmla="*/ 2 w 15"/>
                <a:gd name="T63" fmla="*/ 15 h 19"/>
                <a:gd name="T64" fmla="*/ 2 w 15"/>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9">
                  <a:moveTo>
                    <a:pt x="1" y="12"/>
                  </a:moveTo>
                  <a:cubicBezTo>
                    <a:pt x="1" y="12"/>
                    <a:pt x="1" y="12"/>
                    <a:pt x="1" y="11"/>
                  </a:cubicBezTo>
                  <a:cubicBezTo>
                    <a:pt x="1" y="11"/>
                    <a:pt x="1" y="11"/>
                    <a:pt x="1" y="11"/>
                  </a:cubicBezTo>
                  <a:cubicBezTo>
                    <a:pt x="0" y="11"/>
                    <a:pt x="1" y="10"/>
                    <a:pt x="1" y="10"/>
                  </a:cubicBezTo>
                  <a:cubicBezTo>
                    <a:pt x="1" y="9"/>
                    <a:pt x="0" y="9"/>
                    <a:pt x="0" y="9"/>
                  </a:cubicBezTo>
                  <a:cubicBezTo>
                    <a:pt x="0" y="8"/>
                    <a:pt x="0" y="8"/>
                    <a:pt x="0" y="8"/>
                  </a:cubicBezTo>
                  <a:cubicBezTo>
                    <a:pt x="0" y="7"/>
                    <a:pt x="0" y="8"/>
                    <a:pt x="0" y="7"/>
                  </a:cubicBezTo>
                  <a:cubicBezTo>
                    <a:pt x="1" y="7"/>
                    <a:pt x="1" y="7"/>
                    <a:pt x="1" y="6"/>
                  </a:cubicBezTo>
                  <a:cubicBezTo>
                    <a:pt x="1" y="6"/>
                    <a:pt x="1" y="6"/>
                    <a:pt x="1" y="6"/>
                  </a:cubicBezTo>
                  <a:cubicBezTo>
                    <a:pt x="1" y="6"/>
                    <a:pt x="1" y="6"/>
                    <a:pt x="1" y="5"/>
                  </a:cubicBezTo>
                  <a:cubicBezTo>
                    <a:pt x="1" y="5"/>
                    <a:pt x="1" y="5"/>
                    <a:pt x="2" y="4"/>
                  </a:cubicBezTo>
                  <a:cubicBezTo>
                    <a:pt x="2" y="4"/>
                    <a:pt x="2" y="4"/>
                    <a:pt x="3" y="4"/>
                  </a:cubicBezTo>
                  <a:cubicBezTo>
                    <a:pt x="3" y="3"/>
                    <a:pt x="3" y="4"/>
                    <a:pt x="4" y="3"/>
                  </a:cubicBezTo>
                  <a:cubicBezTo>
                    <a:pt x="4" y="3"/>
                    <a:pt x="4" y="3"/>
                    <a:pt x="4" y="3"/>
                  </a:cubicBezTo>
                  <a:cubicBezTo>
                    <a:pt x="4" y="2"/>
                    <a:pt x="4" y="2"/>
                    <a:pt x="5" y="2"/>
                  </a:cubicBezTo>
                  <a:cubicBezTo>
                    <a:pt x="5" y="2"/>
                    <a:pt x="5" y="2"/>
                    <a:pt x="5" y="2"/>
                  </a:cubicBezTo>
                  <a:cubicBezTo>
                    <a:pt x="6" y="2"/>
                    <a:pt x="6" y="2"/>
                    <a:pt x="6" y="2"/>
                  </a:cubicBezTo>
                  <a:cubicBezTo>
                    <a:pt x="6" y="1"/>
                    <a:pt x="6" y="1"/>
                    <a:pt x="6" y="1"/>
                  </a:cubicBezTo>
                  <a:cubicBezTo>
                    <a:pt x="6" y="1"/>
                    <a:pt x="6" y="1"/>
                    <a:pt x="7" y="0"/>
                  </a:cubicBezTo>
                  <a:cubicBezTo>
                    <a:pt x="7" y="0"/>
                    <a:pt x="7" y="0"/>
                    <a:pt x="7" y="0"/>
                  </a:cubicBezTo>
                  <a:cubicBezTo>
                    <a:pt x="8" y="0"/>
                    <a:pt x="8" y="0"/>
                    <a:pt x="8" y="0"/>
                  </a:cubicBezTo>
                  <a:cubicBezTo>
                    <a:pt x="8" y="0"/>
                    <a:pt x="10" y="0"/>
                    <a:pt x="10" y="0"/>
                  </a:cubicBezTo>
                  <a:cubicBezTo>
                    <a:pt x="11" y="0"/>
                    <a:pt x="10" y="0"/>
                    <a:pt x="11" y="0"/>
                  </a:cubicBezTo>
                  <a:cubicBezTo>
                    <a:pt x="12" y="0"/>
                    <a:pt x="12" y="0"/>
                    <a:pt x="12" y="0"/>
                  </a:cubicBezTo>
                  <a:cubicBezTo>
                    <a:pt x="12" y="1"/>
                    <a:pt x="12" y="1"/>
                    <a:pt x="12" y="1"/>
                  </a:cubicBezTo>
                  <a:cubicBezTo>
                    <a:pt x="12" y="1"/>
                    <a:pt x="12" y="1"/>
                    <a:pt x="13" y="1"/>
                  </a:cubicBezTo>
                  <a:cubicBezTo>
                    <a:pt x="13" y="1"/>
                    <a:pt x="13" y="1"/>
                    <a:pt x="13" y="2"/>
                  </a:cubicBezTo>
                  <a:cubicBezTo>
                    <a:pt x="13" y="2"/>
                    <a:pt x="13" y="2"/>
                    <a:pt x="13" y="2"/>
                  </a:cubicBezTo>
                  <a:cubicBezTo>
                    <a:pt x="13" y="3"/>
                    <a:pt x="13" y="3"/>
                    <a:pt x="13" y="3"/>
                  </a:cubicBezTo>
                  <a:cubicBezTo>
                    <a:pt x="13" y="3"/>
                    <a:pt x="13" y="4"/>
                    <a:pt x="13" y="4"/>
                  </a:cubicBezTo>
                  <a:cubicBezTo>
                    <a:pt x="14" y="4"/>
                    <a:pt x="14" y="4"/>
                    <a:pt x="14" y="4"/>
                  </a:cubicBezTo>
                  <a:cubicBezTo>
                    <a:pt x="14" y="4"/>
                    <a:pt x="14" y="4"/>
                    <a:pt x="15" y="5"/>
                  </a:cubicBezTo>
                  <a:cubicBezTo>
                    <a:pt x="15" y="5"/>
                    <a:pt x="14" y="5"/>
                    <a:pt x="15" y="6"/>
                  </a:cubicBezTo>
                  <a:cubicBezTo>
                    <a:pt x="15" y="6"/>
                    <a:pt x="15" y="6"/>
                    <a:pt x="15" y="7"/>
                  </a:cubicBezTo>
                  <a:cubicBezTo>
                    <a:pt x="14" y="7"/>
                    <a:pt x="14" y="7"/>
                    <a:pt x="14" y="7"/>
                  </a:cubicBezTo>
                  <a:cubicBezTo>
                    <a:pt x="14" y="8"/>
                    <a:pt x="15" y="8"/>
                    <a:pt x="15" y="8"/>
                  </a:cubicBezTo>
                  <a:cubicBezTo>
                    <a:pt x="14" y="8"/>
                    <a:pt x="15" y="8"/>
                    <a:pt x="14" y="9"/>
                  </a:cubicBezTo>
                  <a:cubicBezTo>
                    <a:pt x="14" y="9"/>
                    <a:pt x="14" y="10"/>
                    <a:pt x="13" y="10"/>
                  </a:cubicBezTo>
                  <a:cubicBezTo>
                    <a:pt x="13" y="10"/>
                    <a:pt x="13" y="10"/>
                    <a:pt x="13" y="11"/>
                  </a:cubicBezTo>
                  <a:cubicBezTo>
                    <a:pt x="13" y="11"/>
                    <a:pt x="13" y="11"/>
                    <a:pt x="12" y="11"/>
                  </a:cubicBezTo>
                  <a:cubicBezTo>
                    <a:pt x="12" y="11"/>
                    <a:pt x="12" y="11"/>
                    <a:pt x="12" y="11"/>
                  </a:cubicBezTo>
                  <a:cubicBezTo>
                    <a:pt x="12" y="11"/>
                    <a:pt x="12" y="11"/>
                    <a:pt x="11" y="12"/>
                  </a:cubicBezTo>
                  <a:cubicBezTo>
                    <a:pt x="11" y="13"/>
                    <a:pt x="11" y="13"/>
                    <a:pt x="11" y="13"/>
                  </a:cubicBezTo>
                  <a:cubicBezTo>
                    <a:pt x="11" y="13"/>
                    <a:pt x="11" y="13"/>
                    <a:pt x="10" y="13"/>
                  </a:cubicBezTo>
                  <a:cubicBezTo>
                    <a:pt x="10" y="13"/>
                    <a:pt x="10" y="13"/>
                    <a:pt x="10" y="14"/>
                  </a:cubicBezTo>
                  <a:cubicBezTo>
                    <a:pt x="10" y="14"/>
                    <a:pt x="10" y="14"/>
                    <a:pt x="10" y="14"/>
                  </a:cubicBezTo>
                  <a:cubicBezTo>
                    <a:pt x="9" y="14"/>
                    <a:pt x="9" y="15"/>
                    <a:pt x="9" y="15"/>
                  </a:cubicBezTo>
                  <a:cubicBezTo>
                    <a:pt x="8" y="15"/>
                    <a:pt x="8" y="15"/>
                    <a:pt x="8" y="15"/>
                  </a:cubicBezTo>
                  <a:cubicBezTo>
                    <a:pt x="8" y="16"/>
                    <a:pt x="7" y="16"/>
                    <a:pt x="7" y="16"/>
                  </a:cubicBezTo>
                  <a:cubicBezTo>
                    <a:pt x="6" y="16"/>
                    <a:pt x="6" y="16"/>
                    <a:pt x="6" y="16"/>
                  </a:cubicBezTo>
                  <a:cubicBezTo>
                    <a:pt x="6" y="16"/>
                    <a:pt x="6" y="16"/>
                    <a:pt x="6" y="16"/>
                  </a:cubicBezTo>
                  <a:cubicBezTo>
                    <a:pt x="5" y="17"/>
                    <a:pt x="6" y="17"/>
                    <a:pt x="5" y="17"/>
                  </a:cubicBezTo>
                  <a:cubicBezTo>
                    <a:pt x="5" y="17"/>
                    <a:pt x="5" y="17"/>
                    <a:pt x="5" y="17"/>
                  </a:cubicBezTo>
                  <a:cubicBezTo>
                    <a:pt x="5" y="17"/>
                    <a:pt x="4" y="18"/>
                    <a:pt x="4" y="18"/>
                  </a:cubicBezTo>
                  <a:cubicBezTo>
                    <a:pt x="4" y="18"/>
                    <a:pt x="4" y="18"/>
                    <a:pt x="4" y="18"/>
                  </a:cubicBezTo>
                  <a:cubicBezTo>
                    <a:pt x="4" y="19"/>
                    <a:pt x="4" y="19"/>
                    <a:pt x="4" y="19"/>
                  </a:cubicBezTo>
                  <a:cubicBezTo>
                    <a:pt x="3" y="19"/>
                    <a:pt x="3" y="19"/>
                    <a:pt x="3" y="19"/>
                  </a:cubicBezTo>
                  <a:cubicBezTo>
                    <a:pt x="3" y="19"/>
                    <a:pt x="3" y="19"/>
                    <a:pt x="3" y="18"/>
                  </a:cubicBezTo>
                  <a:cubicBezTo>
                    <a:pt x="3" y="18"/>
                    <a:pt x="3" y="18"/>
                    <a:pt x="3" y="18"/>
                  </a:cubicBezTo>
                  <a:cubicBezTo>
                    <a:pt x="3" y="17"/>
                    <a:pt x="3" y="17"/>
                    <a:pt x="3" y="17"/>
                  </a:cubicBezTo>
                  <a:cubicBezTo>
                    <a:pt x="3" y="17"/>
                    <a:pt x="3" y="17"/>
                    <a:pt x="3" y="16"/>
                  </a:cubicBezTo>
                  <a:cubicBezTo>
                    <a:pt x="3" y="16"/>
                    <a:pt x="3" y="16"/>
                    <a:pt x="3" y="16"/>
                  </a:cubicBezTo>
                  <a:cubicBezTo>
                    <a:pt x="3" y="15"/>
                    <a:pt x="3" y="15"/>
                    <a:pt x="3" y="15"/>
                  </a:cubicBezTo>
                  <a:cubicBezTo>
                    <a:pt x="3" y="15"/>
                    <a:pt x="2" y="15"/>
                    <a:pt x="2" y="15"/>
                  </a:cubicBezTo>
                  <a:cubicBezTo>
                    <a:pt x="2" y="15"/>
                    <a:pt x="2" y="14"/>
                    <a:pt x="2" y="14"/>
                  </a:cubicBezTo>
                  <a:cubicBezTo>
                    <a:pt x="2" y="13"/>
                    <a:pt x="2" y="13"/>
                    <a:pt x="2" y="13"/>
                  </a:cubicBezTo>
                  <a:lnTo>
                    <a:pt x="1" y="1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7" name="Freeform 2036"/>
            <p:cNvSpPr>
              <a:spLocks/>
            </p:cNvSpPr>
            <p:nvPr/>
          </p:nvSpPr>
          <p:spPr bwMode="auto">
            <a:xfrm>
              <a:off x="7905750" y="3611563"/>
              <a:ext cx="1588"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1"/>
                  </a:cubicBezTo>
                  <a:cubicBezTo>
                    <a:pt x="1" y="1"/>
                    <a:pt x="1" y="1"/>
                    <a:pt x="1"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8" name="Freeform 2037"/>
            <p:cNvSpPr>
              <a:spLocks/>
            </p:cNvSpPr>
            <p:nvPr/>
          </p:nvSpPr>
          <p:spPr bwMode="auto">
            <a:xfrm>
              <a:off x="7961313" y="3495676"/>
              <a:ext cx="11113" cy="11113"/>
            </a:xfrm>
            <a:custGeom>
              <a:avLst/>
              <a:gdLst>
                <a:gd name="T0" fmla="*/ 1 w 8"/>
                <a:gd name="T1" fmla="*/ 6 h 8"/>
                <a:gd name="T2" fmla="*/ 1 w 8"/>
                <a:gd name="T3" fmla="*/ 5 h 8"/>
                <a:gd name="T4" fmla="*/ 0 w 8"/>
                <a:gd name="T5" fmla="*/ 5 h 8"/>
                <a:gd name="T6" fmla="*/ 1 w 8"/>
                <a:gd name="T7" fmla="*/ 4 h 8"/>
                <a:gd name="T8" fmla="*/ 2 w 8"/>
                <a:gd name="T9" fmla="*/ 5 h 8"/>
                <a:gd name="T10" fmla="*/ 2 w 8"/>
                <a:gd name="T11" fmla="*/ 5 h 8"/>
                <a:gd name="T12" fmla="*/ 3 w 8"/>
                <a:gd name="T13" fmla="*/ 4 h 8"/>
                <a:gd name="T14" fmla="*/ 2 w 8"/>
                <a:gd name="T15" fmla="*/ 4 h 8"/>
                <a:gd name="T16" fmla="*/ 3 w 8"/>
                <a:gd name="T17" fmla="*/ 3 h 8"/>
                <a:gd name="T18" fmla="*/ 2 w 8"/>
                <a:gd name="T19" fmla="*/ 3 h 8"/>
                <a:gd name="T20" fmla="*/ 3 w 8"/>
                <a:gd name="T21" fmla="*/ 1 h 8"/>
                <a:gd name="T22" fmla="*/ 3 w 8"/>
                <a:gd name="T23" fmla="*/ 1 h 8"/>
                <a:gd name="T24" fmla="*/ 3 w 8"/>
                <a:gd name="T25" fmla="*/ 1 h 8"/>
                <a:gd name="T26" fmla="*/ 4 w 8"/>
                <a:gd name="T27" fmla="*/ 1 h 8"/>
                <a:gd name="T28" fmla="*/ 4 w 8"/>
                <a:gd name="T29" fmla="*/ 1 h 8"/>
                <a:gd name="T30" fmla="*/ 4 w 8"/>
                <a:gd name="T31" fmla="*/ 0 h 8"/>
                <a:gd name="T32" fmla="*/ 4 w 8"/>
                <a:gd name="T33" fmla="*/ 0 h 8"/>
                <a:gd name="T34" fmla="*/ 5 w 8"/>
                <a:gd name="T35" fmla="*/ 0 h 8"/>
                <a:gd name="T36" fmla="*/ 5 w 8"/>
                <a:gd name="T37" fmla="*/ 1 h 8"/>
                <a:gd name="T38" fmla="*/ 6 w 8"/>
                <a:gd name="T39" fmla="*/ 0 h 8"/>
                <a:gd name="T40" fmla="*/ 7 w 8"/>
                <a:gd name="T41" fmla="*/ 1 h 8"/>
                <a:gd name="T42" fmla="*/ 7 w 8"/>
                <a:gd name="T43" fmla="*/ 1 h 8"/>
                <a:gd name="T44" fmla="*/ 7 w 8"/>
                <a:gd name="T45" fmla="*/ 1 h 8"/>
                <a:gd name="T46" fmla="*/ 6 w 8"/>
                <a:gd name="T47" fmla="*/ 2 h 8"/>
                <a:gd name="T48" fmla="*/ 6 w 8"/>
                <a:gd name="T49" fmla="*/ 3 h 8"/>
                <a:gd name="T50" fmla="*/ 6 w 8"/>
                <a:gd name="T51" fmla="*/ 3 h 8"/>
                <a:gd name="T52" fmla="*/ 7 w 8"/>
                <a:gd name="T53" fmla="*/ 3 h 8"/>
                <a:gd name="T54" fmla="*/ 7 w 8"/>
                <a:gd name="T55" fmla="*/ 3 h 8"/>
                <a:gd name="T56" fmla="*/ 6 w 8"/>
                <a:gd name="T57" fmla="*/ 4 h 8"/>
                <a:gd name="T58" fmla="*/ 6 w 8"/>
                <a:gd name="T59" fmla="*/ 5 h 8"/>
                <a:gd name="T60" fmla="*/ 5 w 8"/>
                <a:gd name="T61" fmla="*/ 5 h 8"/>
                <a:gd name="T62" fmla="*/ 6 w 8"/>
                <a:gd name="T63" fmla="*/ 5 h 8"/>
                <a:gd name="T64" fmla="*/ 6 w 8"/>
                <a:gd name="T65" fmla="*/ 6 h 8"/>
                <a:gd name="T66" fmla="*/ 6 w 8"/>
                <a:gd name="T67" fmla="*/ 6 h 8"/>
                <a:gd name="T68" fmla="*/ 6 w 8"/>
                <a:gd name="T69" fmla="*/ 7 h 8"/>
                <a:gd name="T70" fmla="*/ 5 w 8"/>
                <a:gd name="T71" fmla="*/ 7 h 8"/>
                <a:gd name="T72" fmla="*/ 5 w 8"/>
                <a:gd name="T73" fmla="*/ 7 h 8"/>
                <a:gd name="T74" fmla="*/ 4 w 8"/>
                <a:gd name="T75" fmla="*/ 8 h 8"/>
                <a:gd name="T76" fmla="*/ 4 w 8"/>
                <a:gd name="T77" fmla="*/ 8 h 8"/>
                <a:gd name="T78" fmla="*/ 4 w 8"/>
                <a:gd name="T79" fmla="*/ 8 h 8"/>
                <a:gd name="T80" fmla="*/ 4 w 8"/>
                <a:gd name="T81" fmla="*/ 8 h 8"/>
                <a:gd name="T82" fmla="*/ 3 w 8"/>
                <a:gd name="T83" fmla="*/ 8 h 8"/>
                <a:gd name="T84" fmla="*/ 3 w 8"/>
                <a:gd name="T85" fmla="*/ 7 h 8"/>
                <a:gd name="T86" fmla="*/ 3 w 8"/>
                <a:gd name="T87" fmla="*/ 7 h 8"/>
                <a:gd name="T88" fmla="*/ 2 w 8"/>
                <a:gd name="T89" fmla="*/ 7 h 8"/>
                <a:gd name="T90" fmla="*/ 2 w 8"/>
                <a:gd name="T91" fmla="*/ 7 h 8"/>
                <a:gd name="T92" fmla="*/ 1 w 8"/>
                <a:gd name="T93" fmla="*/ 7 h 8"/>
                <a:gd name="T94" fmla="*/ 1 w 8"/>
                <a:gd name="T9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 h="8">
                  <a:moveTo>
                    <a:pt x="1" y="6"/>
                  </a:moveTo>
                  <a:cubicBezTo>
                    <a:pt x="1" y="6"/>
                    <a:pt x="1" y="6"/>
                    <a:pt x="1" y="5"/>
                  </a:cubicBezTo>
                  <a:cubicBezTo>
                    <a:pt x="1" y="5"/>
                    <a:pt x="0" y="5"/>
                    <a:pt x="0" y="5"/>
                  </a:cubicBezTo>
                  <a:cubicBezTo>
                    <a:pt x="1" y="4"/>
                    <a:pt x="1" y="4"/>
                    <a:pt x="1" y="4"/>
                  </a:cubicBezTo>
                  <a:cubicBezTo>
                    <a:pt x="1" y="5"/>
                    <a:pt x="2" y="5"/>
                    <a:pt x="2" y="5"/>
                  </a:cubicBezTo>
                  <a:cubicBezTo>
                    <a:pt x="2" y="5"/>
                    <a:pt x="2" y="5"/>
                    <a:pt x="2" y="5"/>
                  </a:cubicBezTo>
                  <a:cubicBezTo>
                    <a:pt x="2" y="4"/>
                    <a:pt x="3" y="5"/>
                    <a:pt x="3" y="4"/>
                  </a:cubicBezTo>
                  <a:cubicBezTo>
                    <a:pt x="2" y="4"/>
                    <a:pt x="2" y="4"/>
                    <a:pt x="2" y="4"/>
                  </a:cubicBezTo>
                  <a:cubicBezTo>
                    <a:pt x="2" y="4"/>
                    <a:pt x="3" y="4"/>
                    <a:pt x="3" y="3"/>
                  </a:cubicBezTo>
                  <a:cubicBezTo>
                    <a:pt x="3" y="3"/>
                    <a:pt x="2" y="3"/>
                    <a:pt x="2" y="3"/>
                  </a:cubicBezTo>
                  <a:cubicBezTo>
                    <a:pt x="2" y="2"/>
                    <a:pt x="3" y="2"/>
                    <a:pt x="3" y="1"/>
                  </a:cubicBezTo>
                  <a:cubicBezTo>
                    <a:pt x="3" y="1"/>
                    <a:pt x="2" y="1"/>
                    <a:pt x="3" y="1"/>
                  </a:cubicBezTo>
                  <a:cubicBezTo>
                    <a:pt x="3" y="0"/>
                    <a:pt x="3" y="1"/>
                    <a:pt x="3" y="1"/>
                  </a:cubicBezTo>
                  <a:cubicBezTo>
                    <a:pt x="3" y="1"/>
                    <a:pt x="4" y="1"/>
                    <a:pt x="4" y="1"/>
                  </a:cubicBezTo>
                  <a:cubicBezTo>
                    <a:pt x="4" y="1"/>
                    <a:pt x="4" y="1"/>
                    <a:pt x="4" y="1"/>
                  </a:cubicBezTo>
                  <a:cubicBezTo>
                    <a:pt x="4" y="0"/>
                    <a:pt x="4" y="0"/>
                    <a:pt x="4" y="0"/>
                  </a:cubicBezTo>
                  <a:cubicBezTo>
                    <a:pt x="4" y="0"/>
                    <a:pt x="4" y="0"/>
                    <a:pt x="4" y="0"/>
                  </a:cubicBezTo>
                  <a:cubicBezTo>
                    <a:pt x="5" y="0"/>
                    <a:pt x="5" y="0"/>
                    <a:pt x="5" y="0"/>
                  </a:cubicBezTo>
                  <a:cubicBezTo>
                    <a:pt x="5" y="0"/>
                    <a:pt x="5" y="1"/>
                    <a:pt x="5" y="1"/>
                  </a:cubicBezTo>
                  <a:cubicBezTo>
                    <a:pt x="5" y="0"/>
                    <a:pt x="6" y="0"/>
                    <a:pt x="6" y="0"/>
                  </a:cubicBezTo>
                  <a:cubicBezTo>
                    <a:pt x="7" y="0"/>
                    <a:pt x="7" y="0"/>
                    <a:pt x="7" y="1"/>
                  </a:cubicBezTo>
                  <a:cubicBezTo>
                    <a:pt x="8" y="1"/>
                    <a:pt x="8" y="1"/>
                    <a:pt x="7" y="1"/>
                  </a:cubicBezTo>
                  <a:cubicBezTo>
                    <a:pt x="7" y="1"/>
                    <a:pt x="7" y="1"/>
                    <a:pt x="7" y="1"/>
                  </a:cubicBezTo>
                  <a:cubicBezTo>
                    <a:pt x="6" y="2"/>
                    <a:pt x="6" y="2"/>
                    <a:pt x="6" y="2"/>
                  </a:cubicBezTo>
                  <a:cubicBezTo>
                    <a:pt x="6" y="2"/>
                    <a:pt x="5" y="2"/>
                    <a:pt x="6" y="3"/>
                  </a:cubicBezTo>
                  <a:cubicBezTo>
                    <a:pt x="6" y="3"/>
                    <a:pt x="6" y="3"/>
                    <a:pt x="6" y="3"/>
                  </a:cubicBezTo>
                  <a:cubicBezTo>
                    <a:pt x="7" y="3"/>
                    <a:pt x="7" y="3"/>
                    <a:pt x="7" y="3"/>
                  </a:cubicBezTo>
                  <a:cubicBezTo>
                    <a:pt x="7" y="3"/>
                    <a:pt x="8" y="3"/>
                    <a:pt x="7" y="3"/>
                  </a:cubicBezTo>
                  <a:cubicBezTo>
                    <a:pt x="7" y="4"/>
                    <a:pt x="6" y="4"/>
                    <a:pt x="6" y="4"/>
                  </a:cubicBezTo>
                  <a:cubicBezTo>
                    <a:pt x="6" y="4"/>
                    <a:pt x="6" y="5"/>
                    <a:pt x="6" y="5"/>
                  </a:cubicBezTo>
                  <a:cubicBezTo>
                    <a:pt x="5" y="5"/>
                    <a:pt x="5" y="5"/>
                    <a:pt x="5" y="5"/>
                  </a:cubicBezTo>
                  <a:cubicBezTo>
                    <a:pt x="5" y="5"/>
                    <a:pt x="6" y="5"/>
                    <a:pt x="6" y="5"/>
                  </a:cubicBezTo>
                  <a:cubicBezTo>
                    <a:pt x="6" y="6"/>
                    <a:pt x="6" y="6"/>
                    <a:pt x="6" y="6"/>
                  </a:cubicBezTo>
                  <a:cubicBezTo>
                    <a:pt x="6" y="6"/>
                    <a:pt x="6" y="6"/>
                    <a:pt x="6" y="6"/>
                  </a:cubicBezTo>
                  <a:cubicBezTo>
                    <a:pt x="6" y="7"/>
                    <a:pt x="6" y="7"/>
                    <a:pt x="6" y="7"/>
                  </a:cubicBezTo>
                  <a:cubicBezTo>
                    <a:pt x="6" y="7"/>
                    <a:pt x="5" y="7"/>
                    <a:pt x="5" y="7"/>
                  </a:cubicBezTo>
                  <a:cubicBezTo>
                    <a:pt x="5" y="7"/>
                    <a:pt x="5" y="7"/>
                    <a:pt x="5" y="7"/>
                  </a:cubicBezTo>
                  <a:cubicBezTo>
                    <a:pt x="5" y="7"/>
                    <a:pt x="5" y="7"/>
                    <a:pt x="4" y="8"/>
                  </a:cubicBezTo>
                  <a:cubicBezTo>
                    <a:pt x="4" y="8"/>
                    <a:pt x="4" y="8"/>
                    <a:pt x="4" y="8"/>
                  </a:cubicBezTo>
                  <a:cubicBezTo>
                    <a:pt x="4" y="8"/>
                    <a:pt x="4" y="8"/>
                    <a:pt x="4" y="8"/>
                  </a:cubicBezTo>
                  <a:cubicBezTo>
                    <a:pt x="4" y="8"/>
                    <a:pt x="4" y="8"/>
                    <a:pt x="4" y="8"/>
                  </a:cubicBezTo>
                  <a:cubicBezTo>
                    <a:pt x="4" y="8"/>
                    <a:pt x="4" y="8"/>
                    <a:pt x="3" y="8"/>
                  </a:cubicBezTo>
                  <a:cubicBezTo>
                    <a:pt x="3" y="8"/>
                    <a:pt x="3" y="7"/>
                    <a:pt x="3" y="7"/>
                  </a:cubicBezTo>
                  <a:cubicBezTo>
                    <a:pt x="3" y="7"/>
                    <a:pt x="3" y="7"/>
                    <a:pt x="3" y="7"/>
                  </a:cubicBezTo>
                  <a:cubicBezTo>
                    <a:pt x="2" y="7"/>
                    <a:pt x="2" y="7"/>
                    <a:pt x="2" y="7"/>
                  </a:cubicBezTo>
                  <a:cubicBezTo>
                    <a:pt x="2" y="7"/>
                    <a:pt x="3" y="6"/>
                    <a:pt x="2" y="7"/>
                  </a:cubicBezTo>
                  <a:cubicBezTo>
                    <a:pt x="1" y="7"/>
                    <a:pt x="1" y="7"/>
                    <a:pt x="1" y="7"/>
                  </a:cubicBezTo>
                  <a:cubicBezTo>
                    <a:pt x="1" y="7"/>
                    <a:pt x="1" y="6"/>
                    <a:pt x="1" y="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9" name="Freeform 2038"/>
            <p:cNvSpPr>
              <a:spLocks/>
            </p:cNvSpPr>
            <p:nvPr/>
          </p:nvSpPr>
          <p:spPr bwMode="auto">
            <a:xfrm>
              <a:off x="7956550" y="3514726"/>
              <a:ext cx="1588" cy="1588"/>
            </a:xfrm>
            <a:custGeom>
              <a:avLst/>
              <a:gdLst>
                <a:gd name="T0" fmla="*/ 1 w 1"/>
                <a:gd name="T1" fmla="*/ 1 h 1"/>
                <a:gd name="T2" fmla="*/ 0 w 1"/>
                <a:gd name="T3" fmla="*/ 0 h 1"/>
                <a:gd name="T4" fmla="*/ 1 w 1"/>
                <a:gd name="T5" fmla="*/ 0 h 1"/>
                <a:gd name="T6" fmla="*/ 1 w 1"/>
                <a:gd name="T7" fmla="*/ 0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0" y="0"/>
                    <a:pt x="0" y="0"/>
                  </a:cubicBezTo>
                  <a:cubicBezTo>
                    <a:pt x="1" y="0"/>
                    <a:pt x="1" y="0"/>
                    <a:pt x="1" y="0"/>
                  </a:cubicBezTo>
                  <a:cubicBezTo>
                    <a:pt x="1" y="0"/>
                    <a:pt x="1" y="0"/>
                    <a:pt x="1" y="0"/>
                  </a:cubicBezTo>
                  <a:cubicBezTo>
                    <a:pt x="1" y="0"/>
                    <a:pt x="1" y="1"/>
                    <a:pt x="1"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0" name="Freeform 2039"/>
            <p:cNvSpPr>
              <a:spLocks/>
            </p:cNvSpPr>
            <p:nvPr/>
          </p:nvSpPr>
          <p:spPr bwMode="auto">
            <a:xfrm>
              <a:off x="7958138" y="3517901"/>
              <a:ext cx="1588" cy="1588"/>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1" name="Freeform 2040"/>
            <p:cNvSpPr>
              <a:spLocks/>
            </p:cNvSpPr>
            <p:nvPr/>
          </p:nvSpPr>
          <p:spPr bwMode="auto">
            <a:xfrm>
              <a:off x="8261350" y="4765676"/>
              <a:ext cx="4763" cy="14288"/>
            </a:xfrm>
            <a:custGeom>
              <a:avLst/>
              <a:gdLst>
                <a:gd name="T0" fmla="*/ 1 w 3"/>
                <a:gd name="T1" fmla="*/ 5 h 11"/>
                <a:gd name="T2" fmla="*/ 0 w 3"/>
                <a:gd name="T3" fmla="*/ 4 h 11"/>
                <a:gd name="T4" fmla="*/ 0 w 3"/>
                <a:gd name="T5" fmla="*/ 3 h 11"/>
                <a:gd name="T6" fmla="*/ 0 w 3"/>
                <a:gd name="T7" fmla="*/ 2 h 11"/>
                <a:gd name="T8" fmla="*/ 0 w 3"/>
                <a:gd name="T9" fmla="*/ 1 h 11"/>
                <a:gd name="T10" fmla="*/ 1 w 3"/>
                <a:gd name="T11" fmla="*/ 1 h 11"/>
                <a:gd name="T12" fmla="*/ 1 w 3"/>
                <a:gd name="T13" fmla="*/ 0 h 11"/>
                <a:gd name="T14" fmla="*/ 2 w 3"/>
                <a:gd name="T15" fmla="*/ 0 h 11"/>
                <a:gd name="T16" fmla="*/ 2 w 3"/>
                <a:gd name="T17" fmla="*/ 1 h 11"/>
                <a:gd name="T18" fmla="*/ 2 w 3"/>
                <a:gd name="T19" fmla="*/ 3 h 11"/>
                <a:gd name="T20" fmla="*/ 2 w 3"/>
                <a:gd name="T21" fmla="*/ 4 h 11"/>
                <a:gd name="T22" fmla="*/ 2 w 3"/>
                <a:gd name="T23" fmla="*/ 5 h 11"/>
                <a:gd name="T24" fmla="*/ 3 w 3"/>
                <a:gd name="T25" fmla="*/ 6 h 11"/>
                <a:gd name="T26" fmla="*/ 3 w 3"/>
                <a:gd name="T27" fmla="*/ 8 h 11"/>
                <a:gd name="T28" fmla="*/ 3 w 3"/>
                <a:gd name="T29" fmla="*/ 9 h 11"/>
                <a:gd name="T30" fmla="*/ 3 w 3"/>
                <a:gd name="T31" fmla="*/ 9 h 11"/>
                <a:gd name="T32" fmla="*/ 3 w 3"/>
                <a:gd name="T33" fmla="*/ 10 h 11"/>
                <a:gd name="T34" fmla="*/ 3 w 3"/>
                <a:gd name="T35" fmla="*/ 10 h 11"/>
                <a:gd name="T36" fmla="*/ 2 w 3"/>
                <a:gd name="T37" fmla="*/ 9 h 11"/>
                <a:gd name="T38" fmla="*/ 2 w 3"/>
                <a:gd name="T39" fmla="*/ 9 h 11"/>
                <a:gd name="T40" fmla="*/ 1 w 3"/>
                <a:gd name="T41" fmla="*/ 7 h 11"/>
                <a:gd name="T42" fmla="*/ 1 w 3"/>
                <a:gd name="T43" fmla="*/ 6 h 11"/>
                <a:gd name="T44" fmla="*/ 1 w 3"/>
                <a:gd name="T4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1">
                  <a:moveTo>
                    <a:pt x="1" y="5"/>
                  </a:moveTo>
                  <a:cubicBezTo>
                    <a:pt x="1" y="5"/>
                    <a:pt x="0" y="4"/>
                    <a:pt x="0" y="4"/>
                  </a:cubicBezTo>
                  <a:cubicBezTo>
                    <a:pt x="0" y="4"/>
                    <a:pt x="0" y="3"/>
                    <a:pt x="0" y="3"/>
                  </a:cubicBezTo>
                  <a:cubicBezTo>
                    <a:pt x="0" y="3"/>
                    <a:pt x="0" y="2"/>
                    <a:pt x="0" y="2"/>
                  </a:cubicBezTo>
                  <a:cubicBezTo>
                    <a:pt x="0" y="2"/>
                    <a:pt x="0" y="1"/>
                    <a:pt x="0" y="1"/>
                  </a:cubicBezTo>
                  <a:cubicBezTo>
                    <a:pt x="0" y="1"/>
                    <a:pt x="1" y="1"/>
                    <a:pt x="1" y="1"/>
                  </a:cubicBezTo>
                  <a:cubicBezTo>
                    <a:pt x="1" y="0"/>
                    <a:pt x="1" y="0"/>
                    <a:pt x="1" y="0"/>
                  </a:cubicBezTo>
                  <a:cubicBezTo>
                    <a:pt x="2" y="0"/>
                    <a:pt x="2" y="0"/>
                    <a:pt x="2" y="0"/>
                  </a:cubicBezTo>
                  <a:cubicBezTo>
                    <a:pt x="2" y="1"/>
                    <a:pt x="2" y="1"/>
                    <a:pt x="2" y="1"/>
                  </a:cubicBezTo>
                  <a:cubicBezTo>
                    <a:pt x="3" y="2"/>
                    <a:pt x="3" y="2"/>
                    <a:pt x="2" y="3"/>
                  </a:cubicBezTo>
                  <a:cubicBezTo>
                    <a:pt x="2" y="3"/>
                    <a:pt x="2" y="4"/>
                    <a:pt x="2" y="4"/>
                  </a:cubicBezTo>
                  <a:cubicBezTo>
                    <a:pt x="2" y="5"/>
                    <a:pt x="2" y="4"/>
                    <a:pt x="2" y="5"/>
                  </a:cubicBezTo>
                  <a:cubicBezTo>
                    <a:pt x="2" y="5"/>
                    <a:pt x="3" y="6"/>
                    <a:pt x="3" y="6"/>
                  </a:cubicBezTo>
                  <a:cubicBezTo>
                    <a:pt x="3" y="7"/>
                    <a:pt x="3" y="8"/>
                    <a:pt x="3" y="8"/>
                  </a:cubicBezTo>
                  <a:cubicBezTo>
                    <a:pt x="3" y="8"/>
                    <a:pt x="3" y="8"/>
                    <a:pt x="3" y="9"/>
                  </a:cubicBezTo>
                  <a:cubicBezTo>
                    <a:pt x="3" y="9"/>
                    <a:pt x="3" y="9"/>
                    <a:pt x="3" y="9"/>
                  </a:cubicBezTo>
                  <a:cubicBezTo>
                    <a:pt x="3" y="10"/>
                    <a:pt x="3" y="10"/>
                    <a:pt x="3" y="10"/>
                  </a:cubicBezTo>
                  <a:cubicBezTo>
                    <a:pt x="3" y="10"/>
                    <a:pt x="3" y="11"/>
                    <a:pt x="3" y="10"/>
                  </a:cubicBezTo>
                  <a:cubicBezTo>
                    <a:pt x="3" y="10"/>
                    <a:pt x="2" y="10"/>
                    <a:pt x="2" y="9"/>
                  </a:cubicBezTo>
                  <a:cubicBezTo>
                    <a:pt x="2" y="9"/>
                    <a:pt x="2" y="9"/>
                    <a:pt x="2" y="9"/>
                  </a:cubicBezTo>
                  <a:cubicBezTo>
                    <a:pt x="2" y="8"/>
                    <a:pt x="2" y="8"/>
                    <a:pt x="1" y="7"/>
                  </a:cubicBezTo>
                  <a:cubicBezTo>
                    <a:pt x="1" y="7"/>
                    <a:pt x="1" y="6"/>
                    <a:pt x="1" y="6"/>
                  </a:cubicBezTo>
                  <a:cubicBezTo>
                    <a:pt x="1" y="6"/>
                    <a:pt x="1" y="5"/>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2" name="Freeform 2041"/>
            <p:cNvSpPr>
              <a:spLocks/>
            </p:cNvSpPr>
            <p:nvPr/>
          </p:nvSpPr>
          <p:spPr bwMode="auto">
            <a:xfrm>
              <a:off x="8283575" y="3913188"/>
              <a:ext cx="76200" cy="100013"/>
            </a:xfrm>
            <a:custGeom>
              <a:avLst/>
              <a:gdLst>
                <a:gd name="T0" fmla="*/ 8 w 54"/>
                <a:gd name="T1" fmla="*/ 25 h 70"/>
                <a:gd name="T2" fmla="*/ 10 w 54"/>
                <a:gd name="T3" fmla="*/ 20 h 70"/>
                <a:gd name="T4" fmla="*/ 12 w 54"/>
                <a:gd name="T5" fmla="*/ 21 h 70"/>
                <a:gd name="T6" fmla="*/ 14 w 54"/>
                <a:gd name="T7" fmla="*/ 20 h 70"/>
                <a:gd name="T8" fmla="*/ 17 w 54"/>
                <a:gd name="T9" fmla="*/ 20 h 70"/>
                <a:gd name="T10" fmla="*/ 19 w 54"/>
                <a:gd name="T11" fmla="*/ 16 h 70"/>
                <a:gd name="T12" fmla="*/ 19 w 54"/>
                <a:gd name="T13" fmla="*/ 13 h 70"/>
                <a:gd name="T14" fmla="*/ 20 w 54"/>
                <a:gd name="T15" fmla="*/ 12 h 70"/>
                <a:gd name="T16" fmla="*/ 22 w 54"/>
                <a:gd name="T17" fmla="*/ 11 h 70"/>
                <a:gd name="T18" fmla="*/ 26 w 54"/>
                <a:gd name="T19" fmla="*/ 12 h 70"/>
                <a:gd name="T20" fmla="*/ 27 w 54"/>
                <a:gd name="T21" fmla="*/ 10 h 70"/>
                <a:gd name="T22" fmla="*/ 31 w 54"/>
                <a:gd name="T23" fmla="*/ 9 h 70"/>
                <a:gd name="T24" fmla="*/ 32 w 54"/>
                <a:gd name="T25" fmla="*/ 7 h 70"/>
                <a:gd name="T26" fmla="*/ 33 w 54"/>
                <a:gd name="T27" fmla="*/ 5 h 70"/>
                <a:gd name="T28" fmla="*/ 38 w 54"/>
                <a:gd name="T29" fmla="*/ 6 h 70"/>
                <a:gd name="T30" fmla="*/ 36 w 54"/>
                <a:gd name="T31" fmla="*/ 2 h 70"/>
                <a:gd name="T32" fmla="*/ 37 w 54"/>
                <a:gd name="T33" fmla="*/ 2 h 70"/>
                <a:gd name="T34" fmla="*/ 38 w 54"/>
                <a:gd name="T35" fmla="*/ 1 h 70"/>
                <a:gd name="T36" fmla="*/ 40 w 54"/>
                <a:gd name="T37" fmla="*/ 3 h 70"/>
                <a:gd name="T38" fmla="*/ 44 w 54"/>
                <a:gd name="T39" fmla="*/ 4 h 70"/>
                <a:gd name="T40" fmla="*/ 48 w 54"/>
                <a:gd name="T41" fmla="*/ 9 h 70"/>
                <a:gd name="T42" fmla="*/ 48 w 54"/>
                <a:gd name="T43" fmla="*/ 10 h 70"/>
                <a:gd name="T44" fmla="*/ 53 w 54"/>
                <a:gd name="T45" fmla="*/ 16 h 70"/>
                <a:gd name="T46" fmla="*/ 51 w 54"/>
                <a:gd name="T47" fmla="*/ 15 h 70"/>
                <a:gd name="T48" fmla="*/ 49 w 54"/>
                <a:gd name="T49" fmla="*/ 16 h 70"/>
                <a:gd name="T50" fmla="*/ 48 w 54"/>
                <a:gd name="T51" fmla="*/ 17 h 70"/>
                <a:gd name="T52" fmla="*/ 46 w 54"/>
                <a:gd name="T53" fmla="*/ 17 h 70"/>
                <a:gd name="T54" fmla="*/ 45 w 54"/>
                <a:gd name="T55" fmla="*/ 18 h 70"/>
                <a:gd name="T56" fmla="*/ 44 w 54"/>
                <a:gd name="T57" fmla="*/ 18 h 70"/>
                <a:gd name="T58" fmla="*/ 42 w 54"/>
                <a:gd name="T59" fmla="*/ 19 h 70"/>
                <a:gd name="T60" fmla="*/ 41 w 54"/>
                <a:gd name="T61" fmla="*/ 20 h 70"/>
                <a:gd name="T62" fmla="*/ 40 w 54"/>
                <a:gd name="T63" fmla="*/ 22 h 70"/>
                <a:gd name="T64" fmla="*/ 40 w 54"/>
                <a:gd name="T65" fmla="*/ 23 h 70"/>
                <a:gd name="T66" fmla="*/ 38 w 54"/>
                <a:gd name="T67" fmla="*/ 24 h 70"/>
                <a:gd name="T68" fmla="*/ 37 w 54"/>
                <a:gd name="T69" fmla="*/ 25 h 70"/>
                <a:gd name="T70" fmla="*/ 35 w 54"/>
                <a:gd name="T71" fmla="*/ 28 h 70"/>
                <a:gd name="T72" fmla="*/ 34 w 54"/>
                <a:gd name="T73" fmla="*/ 28 h 70"/>
                <a:gd name="T74" fmla="*/ 31 w 54"/>
                <a:gd name="T75" fmla="*/ 28 h 70"/>
                <a:gd name="T76" fmla="*/ 30 w 54"/>
                <a:gd name="T77" fmla="*/ 31 h 70"/>
                <a:gd name="T78" fmla="*/ 27 w 54"/>
                <a:gd name="T79" fmla="*/ 33 h 70"/>
                <a:gd name="T80" fmla="*/ 23 w 54"/>
                <a:gd name="T81" fmla="*/ 34 h 70"/>
                <a:gd name="T82" fmla="*/ 24 w 54"/>
                <a:gd name="T83" fmla="*/ 36 h 70"/>
                <a:gd name="T84" fmla="*/ 26 w 54"/>
                <a:gd name="T85" fmla="*/ 67 h 70"/>
                <a:gd name="T86" fmla="*/ 12 w 54"/>
                <a:gd name="T87" fmla="*/ 67 h 70"/>
                <a:gd name="T88" fmla="*/ 10 w 54"/>
                <a:gd name="T89" fmla="*/ 68 h 70"/>
                <a:gd name="T90" fmla="*/ 9 w 54"/>
                <a:gd name="T91" fmla="*/ 68 h 70"/>
                <a:gd name="T92" fmla="*/ 7 w 54"/>
                <a:gd name="T93" fmla="*/ 67 h 70"/>
                <a:gd name="T94" fmla="*/ 8 w 54"/>
                <a:gd name="T95" fmla="*/ 64 h 70"/>
                <a:gd name="T96" fmla="*/ 7 w 54"/>
                <a:gd name="T97" fmla="*/ 62 h 70"/>
                <a:gd name="T98" fmla="*/ 8 w 54"/>
                <a:gd name="T99" fmla="*/ 58 h 70"/>
                <a:gd name="T100" fmla="*/ 11 w 54"/>
                <a:gd name="T101" fmla="*/ 57 h 70"/>
                <a:gd name="T102" fmla="*/ 11 w 54"/>
                <a:gd name="T103" fmla="*/ 55 h 70"/>
                <a:gd name="T104" fmla="*/ 10 w 54"/>
                <a:gd name="T105" fmla="*/ 51 h 70"/>
                <a:gd name="T106" fmla="*/ 8 w 54"/>
                <a:gd name="T107" fmla="*/ 47 h 70"/>
                <a:gd name="T108" fmla="*/ 7 w 54"/>
                <a:gd name="T109" fmla="*/ 44 h 70"/>
                <a:gd name="T110" fmla="*/ 7 w 54"/>
                <a:gd name="T111" fmla="*/ 42 h 70"/>
                <a:gd name="T112" fmla="*/ 3 w 54"/>
                <a:gd name="T113"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70">
                  <a:moveTo>
                    <a:pt x="0" y="32"/>
                  </a:moveTo>
                  <a:cubicBezTo>
                    <a:pt x="8" y="25"/>
                    <a:pt x="8" y="25"/>
                    <a:pt x="8" y="25"/>
                  </a:cubicBezTo>
                  <a:cubicBezTo>
                    <a:pt x="8" y="25"/>
                    <a:pt x="9" y="23"/>
                    <a:pt x="9" y="23"/>
                  </a:cubicBezTo>
                  <a:cubicBezTo>
                    <a:pt x="9" y="22"/>
                    <a:pt x="10" y="20"/>
                    <a:pt x="10" y="20"/>
                  </a:cubicBezTo>
                  <a:cubicBezTo>
                    <a:pt x="10" y="20"/>
                    <a:pt x="10" y="21"/>
                    <a:pt x="11" y="21"/>
                  </a:cubicBezTo>
                  <a:cubicBezTo>
                    <a:pt x="12" y="20"/>
                    <a:pt x="12" y="21"/>
                    <a:pt x="12" y="21"/>
                  </a:cubicBezTo>
                  <a:cubicBezTo>
                    <a:pt x="12" y="21"/>
                    <a:pt x="12" y="21"/>
                    <a:pt x="12" y="21"/>
                  </a:cubicBezTo>
                  <a:cubicBezTo>
                    <a:pt x="12" y="21"/>
                    <a:pt x="13" y="21"/>
                    <a:pt x="14" y="20"/>
                  </a:cubicBezTo>
                  <a:cubicBezTo>
                    <a:pt x="15" y="20"/>
                    <a:pt x="14" y="21"/>
                    <a:pt x="15" y="21"/>
                  </a:cubicBezTo>
                  <a:cubicBezTo>
                    <a:pt x="15" y="21"/>
                    <a:pt x="16" y="21"/>
                    <a:pt x="17" y="20"/>
                  </a:cubicBezTo>
                  <a:cubicBezTo>
                    <a:pt x="17" y="20"/>
                    <a:pt x="17" y="19"/>
                    <a:pt x="17" y="19"/>
                  </a:cubicBezTo>
                  <a:cubicBezTo>
                    <a:pt x="17" y="19"/>
                    <a:pt x="19" y="17"/>
                    <a:pt x="19" y="16"/>
                  </a:cubicBezTo>
                  <a:cubicBezTo>
                    <a:pt x="19" y="16"/>
                    <a:pt x="19" y="16"/>
                    <a:pt x="19" y="15"/>
                  </a:cubicBezTo>
                  <a:cubicBezTo>
                    <a:pt x="20" y="15"/>
                    <a:pt x="19" y="14"/>
                    <a:pt x="19" y="13"/>
                  </a:cubicBezTo>
                  <a:cubicBezTo>
                    <a:pt x="19" y="13"/>
                    <a:pt x="19" y="13"/>
                    <a:pt x="19" y="12"/>
                  </a:cubicBezTo>
                  <a:cubicBezTo>
                    <a:pt x="19" y="11"/>
                    <a:pt x="20" y="12"/>
                    <a:pt x="20" y="12"/>
                  </a:cubicBezTo>
                  <a:cubicBezTo>
                    <a:pt x="20" y="12"/>
                    <a:pt x="20" y="11"/>
                    <a:pt x="21" y="11"/>
                  </a:cubicBezTo>
                  <a:cubicBezTo>
                    <a:pt x="22" y="11"/>
                    <a:pt x="22" y="11"/>
                    <a:pt x="22" y="11"/>
                  </a:cubicBezTo>
                  <a:cubicBezTo>
                    <a:pt x="23" y="11"/>
                    <a:pt x="23" y="10"/>
                    <a:pt x="24" y="10"/>
                  </a:cubicBezTo>
                  <a:cubicBezTo>
                    <a:pt x="25" y="10"/>
                    <a:pt x="26" y="12"/>
                    <a:pt x="26" y="12"/>
                  </a:cubicBezTo>
                  <a:cubicBezTo>
                    <a:pt x="26" y="11"/>
                    <a:pt x="26" y="11"/>
                    <a:pt x="26" y="11"/>
                  </a:cubicBezTo>
                  <a:cubicBezTo>
                    <a:pt x="26" y="11"/>
                    <a:pt x="27" y="11"/>
                    <a:pt x="27" y="10"/>
                  </a:cubicBezTo>
                  <a:cubicBezTo>
                    <a:pt x="27" y="10"/>
                    <a:pt x="28" y="9"/>
                    <a:pt x="28" y="9"/>
                  </a:cubicBezTo>
                  <a:cubicBezTo>
                    <a:pt x="29" y="9"/>
                    <a:pt x="31" y="9"/>
                    <a:pt x="31" y="9"/>
                  </a:cubicBezTo>
                  <a:cubicBezTo>
                    <a:pt x="32" y="8"/>
                    <a:pt x="32" y="8"/>
                    <a:pt x="32" y="8"/>
                  </a:cubicBezTo>
                  <a:cubicBezTo>
                    <a:pt x="32" y="8"/>
                    <a:pt x="32" y="8"/>
                    <a:pt x="32" y="7"/>
                  </a:cubicBezTo>
                  <a:cubicBezTo>
                    <a:pt x="32" y="7"/>
                    <a:pt x="33" y="7"/>
                    <a:pt x="33" y="7"/>
                  </a:cubicBezTo>
                  <a:cubicBezTo>
                    <a:pt x="34" y="7"/>
                    <a:pt x="33" y="6"/>
                    <a:pt x="33" y="5"/>
                  </a:cubicBezTo>
                  <a:cubicBezTo>
                    <a:pt x="34" y="4"/>
                    <a:pt x="35" y="5"/>
                    <a:pt x="36" y="6"/>
                  </a:cubicBezTo>
                  <a:cubicBezTo>
                    <a:pt x="37" y="6"/>
                    <a:pt x="36" y="6"/>
                    <a:pt x="38" y="6"/>
                  </a:cubicBezTo>
                  <a:cubicBezTo>
                    <a:pt x="39" y="6"/>
                    <a:pt x="38" y="5"/>
                    <a:pt x="38" y="5"/>
                  </a:cubicBezTo>
                  <a:cubicBezTo>
                    <a:pt x="38" y="4"/>
                    <a:pt x="37" y="4"/>
                    <a:pt x="36" y="2"/>
                  </a:cubicBezTo>
                  <a:cubicBezTo>
                    <a:pt x="35" y="1"/>
                    <a:pt x="36" y="2"/>
                    <a:pt x="36" y="2"/>
                  </a:cubicBezTo>
                  <a:cubicBezTo>
                    <a:pt x="36" y="2"/>
                    <a:pt x="36" y="2"/>
                    <a:pt x="37" y="2"/>
                  </a:cubicBezTo>
                  <a:cubicBezTo>
                    <a:pt x="38" y="2"/>
                    <a:pt x="37" y="2"/>
                    <a:pt x="37" y="1"/>
                  </a:cubicBezTo>
                  <a:cubicBezTo>
                    <a:pt x="37" y="0"/>
                    <a:pt x="38" y="1"/>
                    <a:pt x="38" y="1"/>
                  </a:cubicBezTo>
                  <a:cubicBezTo>
                    <a:pt x="38" y="1"/>
                    <a:pt x="39" y="2"/>
                    <a:pt x="39" y="3"/>
                  </a:cubicBezTo>
                  <a:cubicBezTo>
                    <a:pt x="40" y="4"/>
                    <a:pt x="40" y="3"/>
                    <a:pt x="40" y="3"/>
                  </a:cubicBezTo>
                  <a:cubicBezTo>
                    <a:pt x="41" y="3"/>
                    <a:pt x="41" y="3"/>
                    <a:pt x="41" y="3"/>
                  </a:cubicBezTo>
                  <a:cubicBezTo>
                    <a:pt x="41" y="3"/>
                    <a:pt x="43" y="4"/>
                    <a:pt x="44" y="4"/>
                  </a:cubicBezTo>
                  <a:cubicBezTo>
                    <a:pt x="44" y="5"/>
                    <a:pt x="46" y="6"/>
                    <a:pt x="46" y="6"/>
                  </a:cubicBezTo>
                  <a:cubicBezTo>
                    <a:pt x="46" y="6"/>
                    <a:pt x="47" y="8"/>
                    <a:pt x="48" y="9"/>
                  </a:cubicBezTo>
                  <a:cubicBezTo>
                    <a:pt x="50" y="11"/>
                    <a:pt x="48" y="10"/>
                    <a:pt x="48" y="10"/>
                  </a:cubicBezTo>
                  <a:cubicBezTo>
                    <a:pt x="48" y="10"/>
                    <a:pt x="48" y="10"/>
                    <a:pt x="48" y="10"/>
                  </a:cubicBezTo>
                  <a:cubicBezTo>
                    <a:pt x="54" y="15"/>
                    <a:pt x="54" y="15"/>
                    <a:pt x="54" y="15"/>
                  </a:cubicBezTo>
                  <a:cubicBezTo>
                    <a:pt x="53" y="16"/>
                    <a:pt x="53" y="16"/>
                    <a:pt x="53" y="16"/>
                  </a:cubicBezTo>
                  <a:cubicBezTo>
                    <a:pt x="53" y="16"/>
                    <a:pt x="52" y="16"/>
                    <a:pt x="52" y="15"/>
                  </a:cubicBezTo>
                  <a:cubicBezTo>
                    <a:pt x="51" y="15"/>
                    <a:pt x="51" y="14"/>
                    <a:pt x="51" y="15"/>
                  </a:cubicBezTo>
                  <a:cubicBezTo>
                    <a:pt x="51" y="15"/>
                    <a:pt x="51" y="15"/>
                    <a:pt x="51" y="16"/>
                  </a:cubicBezTo>
                  <a:cubicBezTo>
                    <a:pt x="51" y="16"/>
                    <a:pt x="50" y="16"/>
                    <a:pt x="49" y="16"/>
                  </a:cubicBezTo>
                  <a:cubicBezTo>
                    <a:pt x="49" y="16"/>
                    <a:pt x="49" y="16"/>
                    <a:pt x="48" y="16"/>
                  </a:cubicBezTo>
                  <a:cubicBezTo>
                    <a:pt x="48" y="16"/>
                    <a:pt x="48" y="17"/>
                    <a:pt x="48" y="17"/>
                  </a:cubicBezTo>
                  <a:cubicBezTo>
                    <a:pt x="47" y="17"/>
                    <a:pt x="48" y="17"/>
                    <a:pt x="47" y="17"/>
                  </a:cubicBezTo>
                  <a:cubicBezTo>
                    <a:pt x="47" y="17"/>
                    <a:pt x="47" y="17"/>
                    <a:pt x="46" y="17"/>
                  </a:cubicBezTo>
                  <a:cubicBezTo>
                    <a:pt x="46" y="17"/>
                    <a:pt x="46" y="17"/>
                    <a:pt x="46" y="17"/>
                  </a:cubicBezTo>
                  <a:cubicBezTo>
                    <a:pt x="46" y="18"/>
                    <a:pt x="45" y="18"/>
                    <a:pt x="45" y="18"/>
                  </a:cubicBezTo>
                  <a:cubicBezTo>
                    <a:pt x="45" y="18"/>
                    <a:pt x="45" y="18"/>
                    <a:pt x="45" y="18"/>
                  </a:cubicBezTo>
                  <a:cubicBezTo>
                    <a:pt x="44" y="18"/>
                    <a:pt x="45" y="18"/>
                    <a:pt x="44" y="18"/>
                  </a:cubicBezTo>
                  <a:cubicBezTo>
                    <a:pt x="43" y="18"/>
                    <a:pt x="43" y="18"/>
                    <a:pt x="43" y="19"/>
                  </a:cubicBezTo>
                  <a:cubicBezTo>
                    <a:pt x="42" y="19"/>
                    <a:pt x="43" y="20"/>
                    <a:pt x="42" y="19"/>
                  </a:cubicBezTo>
                  <a:cubicBezTo>
                    <a:pt x="41" y="19"/>
                    <a:pt x="42" y="18"/>
                    <a:pt x="41" y="19"/>
                  </a:cubicBezTo>
                  <a:cubicBezTo>
                    <a:pt x="41" y="20"/>
                    <a:pt x="41" y="20"/>
                    <a:pt x="41" y="20"/>
                  </a:cubicBezTo>
                  <a:cubicBezTo>
                    <a:pt x="41" y="20"/>
                    <a:pt x="40" y="21"/>
                    <a:pt x="40" y="21"/>
                  </a:cubicBezTo>
                  <a:cubicBezTo>
                    <a:pt x="40" y="22"/>
                    <a:pt x="40" y="22"/>
                    <a:pt x="40" y="22"/>
                  </a:cubicBezTo>
                  <a:cubicBezTo>
                    <a:pt x="40" y="22"/>
                    <a:pt x="40" y="23"/>
                    <a:pt x="40" y="23"/>
                  </a:cubicBezTo>
                  <a:cubicBezTo>
                    <a:pt x="40" y="23"/>
                    <a:pt x="40" y="23"/>
                    <a:pt x="40" y="23"/>
                  </a:cubicBezTo>
                  <a:cubicBezTo>
                    <a:pt x="40" y="23"/>
                    <a:pt x="40" y="23"/>
                    <a:pt x="39" y="24"/>
                  </a:cubicBezTo>
                  <a:cubicBezTo>
                    <a:pt x="39" y="24"/>
                    <a:pt x="38" y="24"/>
                    <a:pt x="38" y="24"/>
                  </a:cubicBezTo>
                  <a:cubicBezTo>
                    <a:pt x="38" y="24"/>
                    <a:pt x="38" y="25"/>
                    <a:pt x="37" y="25"/>
                  </a:cubicBezTo>
                  <a:cubicBezTo>
                    <a:pt x="37" y="25"/>
                    <a:pt x="37" y="24"/>
                    <a:pt x="37" y="25"/>
                  </a:cubicBezTo>
                  <a:cubicBezTo>
                    <a:pt x="36" y="26"/>
                    <a:pt x="36" y="25"/>
                    <a:pt x="36" y="26"/>
                  </a:cubicBezTo>
                  <a:cubicBezTo>
                    <a:pt x="35" y="27"/>
                    <a:pt x="35" y="28"/>
                    <a:pt x="35" y="28"/>
                  </a:cubicBezTo>
                  <a:cubicBezTo>
                    <a:pt x="35" y="28"/>
                    <a:pt x="35" y="28"/>
                    <a:pt x="35" y="28"/>
                  </a:cubicBezTo>
                  <a:cubicBezTo>
                    <a:pt x="34" y="28"/>
                    <a:pt x="34" y="29"/>
                    <a:pt x="34" y="28"/>
                  </a:cubicBezTo>
                  <a:cubicBezTo>
                    <a:pt x="33" y="28"/>
                    <a:pt x="33" y="28"/>
                    <a:pt x="32" y="28"/>
                  </a:cubicBezTo>
                  <a:cubicBezTo>
                    <a:pt x="32" y="28"/>
                    <a:pt x="31" y="28"/>
                    <a:pt x="31" y="28"/>
                  </a:cubicBezTo>
                  <a:cubicBezTo>
                    <a:pt x="30" y="29"/>
                    <a:pt x="31" y="28"/>
                    <a:pt x="30" y="30"/>
                  </a:cubicBezTo>
                  <a:cubicBezTo>
                    <a:pt x="30" y="31"/>
                    <a:pt x="31" y="31"/>
                    <a:pt x="30" y="31"/>
                  </a:cubicBezTo>
                  <a:cubicBezTo>
                    <a:pt x="29" y="32"/>
                    <a:pt x="29" y="33"/>
                    <a:pt x="28" y="33"/>
                  </a:cubicBezTo>
                  <a:cubicBezTo>
                    <a:pt x="28" y="33"/>
                    <a:pt x="28" y="33"/>
                    <a:pt x="27" y="33"/>
                  </a:cubicBezTo>
                  <a:cubicBezTo>
                    <a:pt x="26" y="33"/>
                    <a:pt x="25" y="33"/>
                    <a:pt x="24" y="33"/>
                  </a:cubicBezTo>
                  <a:cubicBezTo>
                    <a:pt x="24" y="34"/>
                    <a:pt x="23" y="34"/>
                    <a:pt x="23" y="34"/>
                  </a:cubicBezTo>
                  <a:cubicBezTo>
                    <a:pt x="23" y="34"/>
                    <a:pt x="22" y="35"/>
                    <a:pt x="23" y="35"/>
                  </a:cubicBezTo>
                  <a:cubicBezTo>
                    <a:pt x="23" y="36"/>
                    <a:pt x="24" y="36"/>
                    <a:pt x="24" y="36"/>
                  </a:cubicBezTo>
                  <a:cubicBezTo>
                    <a:pt x="25" y="37"/>
                    <a:pt x="27" y="37"/>
                    <a:pt x="26" y="38"/>
                  </a:cubicBezTo>
                  <a:cubicBezTo>
                    <a:pt x="26" y="38"/>
                    <a:pt x="26" y="67"/>
                    <a:pt x="26" y="67"/>
                  </a:cubicBezTo>
                  <a:cubicBezTo>
                    <a:pt x="13" y="67"/>
                    <a:pt x="13" y="67"/>
                    <a:pt x="13" y="67"/>
                  </a:cubicBezTo>
                  <a:cubicBezTo>
                    <a:pt x="13" y="67"/>
                    <a:pt x="13" y="67"/>
                    <a:pt x="12" y="67"/>
                  </a:cubicBezTo>
                  <a:cubicBezTo>
                    <a:pt x="12" y="68"/>
                    <a:pt x="11" y="68"/>
                    <a:pt x="11" y="68"/>
                  </a:cubicBezTo>
                  <a:cubicBezTo>
                    <a:pt x="11" y="68"/>
                    <a:pt x="10" y="68"/>
                    <a:pt x="10" y="68"/>
                  </a:cubicBezTo>
                  <a:cubicBezTo>
                    <a:pt x="9" y="69"/>
                    <a:pt x="10" y="70"/>
                    <a:pt x="10" y="70"/>
                  </a:cubicBezTo>
                  <a:cubicBezTo>
                    <a:pt x="9" y="68"/>
                    <a:pt x="9" y="68"/>
                    <a:pt x="9" y="68"/>
                  </a:cubicBezTo>
                  <a:cubicBezTo>
                    <a:pt x="9" y="68"/>
                    <a:pt x="9" y="68"/>
                    <a:pt x="8" y="68"/>
                  </a:cubicBezTo>
                  <a:cubicBezTo>
                    <a:pt x="8" y="67"/>
                    <a:pt x="7" y="67"/>
                    <a:pt x="7" y="67"/>
                  </a:cubicBezTo>
                  <a:cubicBezTo>
                    <a:pt x="7" y="67"/>
                    <a:pt x="7" y="67"/>
                    <a:pt x="7" y="66"/>
                  </a:cubicBezTo>
                  <a:cubicBezTo>
                    <a:pt x="7" y="66"/>
                    <a:pt x="8" y="64"/>
                    <a:pt x="8" y="64"/>
                  </a:cubicBezTo>
                  <a:cubicBezTo>
                    <a:pt x="7" y="63"/>
                    <a:pt x="7" y="63"/>
                    <a:pt x="7" y="63"/>
                  </a:cubicBezTo>
                  <a:cubicBezTo>
                    <a:pt x="7" y="63"/>
                    <a:pt x="7" y="62"/>
                    <a:pt x="7" y="62"/>
                  </a:cubicBezTo>
                  <a:cubicBezTo>
                    <a:pt x="7" y="62"/>
                    <a:pt x="7" y="61"/>
                    <a:pt x="7" y="60"/>
                  </a:cubicBezTo>
                  <a:cubicBezTo>
                    <a:pt x="8" y="60"/>
                    <a:pt x="8" y="59"/>
                    <a:pt x="8" y="58"/>
                  </a:cubicBezTo>
                  <a:cubicBezTo>
                    <a:pt x="9" y="58"/>
                    <a:pt x="8" y="57"/>
                    <a:pt x="9" y="57"/>
                  </a:cubicBezTo>
                  <a:cubicBezTo>
                    <a:pt x="10" y="57"/>
                    <a:pt x="11" y="58"/>
                    <a:pt x="11" y="57"/>
                  </a:cubicBezTo>
                  <a:cubicBezTo>
                    <a:pt x="11" y="57"/>
                    <a:pt x="12" y="57"/>
                    <a:pt x="11" y="57"/>
                  </a:cubicBezTo>
                  <a:cubicBezTo>
                    <a:pt x="11" y="56"/>
                    <a:pt x="11" y="56"/>
                    <a:pt x="11" y="55"/>
                  </a:cubicBezTo>
                  <a:cubicBezTo>
                    <a:pt x="11" y="55"/>
                    <a:pt x="11" y="55"/>
                    <a:pt x="11" y="54"/>
                  </a:cubicBezTo>
                  <a:cubicBezTo>
                    <a:pt x="11" y="53"/>
                    <a:pt x="10" y="52"/>
                    <a:pt x="10" y="51"/>
                  </a:cubicBezTo>
                  <a:cubicBezTo>
                    <a:pt x="9" y="50"/>
                    <a:pt x="9" y="50"/>
                    <a:pt x="9" y="49"/>
                  </a:cubicBezTo>
                  <a:cubicBezTo>
                    <a:pt x="8" y="48"/>
                    <a:pt x="8" y="47"/>
                    <a:pt x="8" y="47"/>
                  </a:cubicBezTo>
                  <a:cubicBezTo>
                    <a:pt x="9" y="46"/>
                    <a:pt x="9" y="46"/>
                    <a:pt x="9" y="46"/>
                  </a:cubicBezTo>
                  <a:cubicBezTo>
                    <a:pt x="7" y="44"/>
                    <a:pt x="7" y="44"/>
                    <a:pt x="7" y="44"/>
                  </a:cubicBezTo>
                  <a:cubicBezTo>
                    <a:pt x="7" y="44"/>
                    <a:pt x="7" y="43"/>
                    <a:pt x="7" y="43"/>
                  </a:cubicBezTo>
                  <a:cubicBezTo>
                    <a:pt x="7" y="42"/>
                    <a:pt x="7" y="42"/>
                    <a:pt x="7" y="42"/>
                  </a:cubicBezTo>
                  <a:cubicBezTo>
                    <a:pt x="7" y="42"/>
                    <a:pt x="7" y="42"/>
                    <a:pt x="7" y="41"/>
                  </a:cubicBezTo>
                  <a:cubicBezTo>
                    <a:pt x="6" y="40"/>
                    <a:pt x="3" y="36"/>
                    <a:pt x="3" y="36"/>
                  </a:cubicBezTo>
                  <a:lnTo>
                    <a:pt x="0" y="3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3" name="Freeform 2042"/>
            <p:cNvSpPr>
              <a:spLocks/>
            </p:cNvSpPr>
            <p:nvPr/>
          </p:nvSpPr>
          <p:spPr bwMode="auto">
            <a:xfrm>
              <a:off x="8264525" y="4013201"/>
              <a:ext cx="850900" cy="862013"/>
            </a:xfrm>
            <a:custGeom>
              <a:avLst/>
              <a:gdLst>
                <a:gd name="T0" fmla="*/ 556 w 604"/>
                <a:gd name="T1" fmla="*/ 261 h 611"/>
                <a:gd name="T2" fmla="*/ 519 w 604"/>
                <a:gd name="T3" fmla="*/ 267 h 611"/>
                <a:gd name="T4" fmla="*/ 518 w 604"/>
                <a:gd name="T5" fmla="*/ 235 h 611"/>
                <a:gd name="T6" fmla="*/ 508 w 604"/>
                <a:gd name="T7" fmla="*/ 200 h 611"/>
                <a:gd name="T8" fmla="*/ 496 w 604"/>
                <a:gd name="T9" fmla="*/ 166 h 611"/>
                <a:gd name="T10" fmla="*/ 498 w 604"/>
                <a:gd name="T11" fmla="*/ 125 h 611"/>
                <a:gd name="T12" fmla="*/ 492 w 604"/>
                <a:gd name="T13" fmla="*/ 94 h 611"/>
                <a:gd name="T14" fmla="*/ 431 w 604"/>
                <a:gd name="T15" fmla="*/ 69 h 611"/>
                <a:gd name="T16" fmla="*/ 381 w 604"/>
                <a:gd name="T17" fmla="*/ 68 h 611"/>
                <a:gd name="T18" fmla="*/ 374 w 604"/>
                <a:gd name="T19" fmla="*/ 99 h 611"/>
                <a:gd name="T20" fmla="*/ 315 w 604"/>
                <a:gd name="T21" fmla="*/ 108 h 611"/>
                <a:gd name="T22" fmla="*/ 283 w 604"/>
                <a:gd name="T23" fmla="*/ 112 h 611"/>
                <a:gd name="T24" fmla="*/ 275 w 604"/>
                <a:gd name="T25" fmla="*/ 94 h 611"/>
                <a:gd name="T26" fmla="*/ 264 w 604"/>
                <a:gd name="T27" fmla="*/ 76 h 611"/>
                <a:gd name="T28" fmla="*/ 257 w 604"/>
                <a:gd name="T29" fmla="*/ 61 h 611"/>
                <a:gd name="T30" fmla="*/ 248 w 604"/>
                <a:gd name="T31" fmla="*/ 44 h 611"/>
                <a:gd name="T32" fmla="*/ 243 w 604"/>
                <a:gd name="T33" fmla="*/ 25 h 611"/>
                <a:gd name="T34" fmla="*/ 241 w 604"/>
                <a:gd name="T35" fmla="*/ 13 h 611"/>
                <a:gd name="T36" fmla="*/ 235 w 604"/>
                <a:gd name="T37" fmla="*/ 2 h 611"/>
                <a:gd name="T38" fmla="*/ 165 w 604"/>
                <a:gd name="T39" fmla="*/ 2 h 611"/>
                <a:gd name="T40" fmla="*/ 123 w 604"/>
                <a:gd name="T41" fmla="*/ 3 h 611"/>
                <a:gd name="T42" fmla="*/ 101 w 604"/>
                <a:gd name="T43" fmla="*/ 2 h 611"/>
                <a:gd name="T44" fmla="*/ 72 w 604"/>
                <a:gd name="T45" fmla="*/ 2 h 611"/>
                <a:gd name="T46" fmla="*/ 50 w 604"/>
                <a:gd name="T47" fmla="*/ 7 h 611"/>
                <a:gd name="T48" fmla="*/ 31 w 604"/>
                <a:gd name="T49" fmla="*/ 14 h 611"/>
                <a:gd name="T50" fmla="*/ 35 w 604"/>
                <a:gd name="T51" fmla="*/ 27 h 611"/>
                <a:gd name="T52" fmla="*/ 57 w 604"/>
                <a:gd name="T53" fmla="*/ 73 h 611"/>
                <a:gd name="T54" fmla="*/ 69 w 604"/>
                <a:gd name="T55" fmla="*/ 100 h 611"/>
                <a:gd name="T56" fmla="*/ 82 w 604"/>
                <a:gd name="T57" fmla="*/ 128 h 611"/>
                <a:gd name="T58" fmla="*/ 73 w 604"/>
                <a:gd name="T59" fmla="*/ 147 h 611"/>
                <a:gd name="T60" fmla="*/ 63 w 604"/>
                <a:gd name="T61" fmla="*/ 159 h 611"/>
                <a:gd name="T62" fmla="*/ 66 w 604"/>
                <a:gd name="T63" fmla="*/ 153 h 611"/>
                <a:gd name="T64" fmla="*/ 70 w 604"/>
                <a:gd name="T65" fmla="*/ 174 h 611"/>
                <a:gd name="T66" fmla="*/ 78 w 604"/>
                <a:gd name="T67" fmla="*/ 201 h 611"/>
                <a:gd name="T68" fmla="*/ 91 w 604"/>
                <a:gd name="T69" fmla="*/ 228 h 611"/>
                <a:gd name="T70" fmla="*/ 102 w 604"/>
                <a:gd name="T71" fmla="*/ 272 h 611"/>
                <a:gd name="T72" fmla="*/ 100 w 604"/>
                <a:gd name="T73" fmla="*/ 302 h 611"/>
                <a:gd name="T74" fmla="*/ 82 w 604"/>
                <a:gd name="T75" fmla="*/ 335 h 611"/>
                <a:gd name="T76" fmla="*/ 60 w 604"/>
                <a:gd name="T77" fmla="*/ 351 h 611"/>
                <a:gd name="T78" fmla="*/ 46 w 604"/>
                <a:gd name="T79" fmla="*/ 370 h 611"/>
                <a:gd name="T80" fmla="*/ 40 w 604"/>
                <a:gd name="T81" fmla="*/ 393 h 611"/>
                <a:gd name="T82" fmla="*/ 31 w 604"/>
                <a:gd name="T83" fmla="*/ 419 h 611"/>
                <a:gd name="T84" fmla="*/ 24 w 604"/>
                <a:gd name="T85" fmla="*/ 449 h 611"/>
                <a:gd name="T86" fmla="*/ 16 w 604"/>
                <a:gd name="T87" fmla="*/ 479 h 611"/>
                <a:gd name="T88" fmla="*/ 5 w 604"/>
                <a:gd name="T89" fmla="*/ 525 h 611"/>
                <a:gd name="T90" fmla="*/ 3 w 604"/>
                <a:gd name="T91" fmla="*/ 555 h 611"/>
                <a:gd name="T92" fmla="*/ 18 w 604"/>
                <a:gd name="T93" fmla="*/ 566 h 611"/>
                <a:gd name="T94" fmla="*/ 37 w 604"/>
                <a:gd name="T95" fmla="*/ 571 h 611"/>
                <a:gd name="T96" fmla="*/ 57 w 604"/>
                <a:gd name="T97" fmla="*/ 561 h 611"/>
                <a:gd name="T98" fmla="*/ 75 w 604"/>
                <a:gd name="T99" fmla="*/ 558 h 611"/>
                <a:gd name="T100" fmla="*/ 97 w 604"/>
                <a:gd name="T101" fmla="*/ 571 h 611"/>
                <a:gd name="T102" fmla="*/ 121 w 604"/>
                <a:gd name="T103" fmla="*/ 580 h 611"/>
                <a:gd name="T104" fmla="*/ 344 w 604"/>
                <a:gd name="T105" fmla="*/ 596 h 611"/>
                <a:gd name="T106" fmla="*/ 365 w 604"/>
                <a:gd name="T107" fmla="*/ 600 h 611"/>
                <a:gd name="T108" fmla="*/ 387 w 604"/>
                <a:gd name="T109" fmla="*/ 602 h 611"/>
                <a:gd name="T110" fmla="*/ 413 w 604"/>
                <a:gd name="T111" fmla="*/ 603 h 611"/>
                <a:gd name="T112" fmla="*/ 430 w 604"/>
                <a:gd name="T113" fmla="*/ 608 h 611"/>
                <a:gd name="T114" fmla="*/ 450 w 604"/>
                <a:gd name="T115" fmla="*/ 609 h 611"/>
                <a:gd name="T116" fmla="*/ 471 w 604"/>
                <a:gd name="T117" fmla="*/ 608 h 611"/>
                <a:gd name="T118" fmla="*/ 512 w 604"/>
                <a:gd name="T119" fmla="*/ 535 h 611"/>
                <a:gd name="T120" fmla="*/ 595 w 604"/>
                <a:gd name="T121" fmla="*/ 346 h 611"/>
                <a:gd name="T122" fmla="*/ 599 w 604"/>
                <a:gd name="T123" fmla="*/ 28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4" h="611">
                  <a:moveTo>
                    <a:pt x="600" y="251"/>
                  </a:moveTo>
                  <a:cubicBezTo>
                    <a:pt x="599" y="252"/>
                    <a:pt x="599" y="252"/>
                    <a:pt x="599" y="253"/>
                  </a:cubicBezTo>
                  <a:cubicBezTo>
                    <a:pt x="598" y="254"/>
                    <a:pt x="598" y="253"/>
                    <a:pt x="597" y="254"/>
                  </a:cubicBezTo>
                  <a:cubicBezTo>
                    <a:pt x="596" y="255"/>
                    <a:pt x="596" y="255"/>
                    <a:pt x="596" y="255"/>
                  </a:cubicBezTo>
                  <a:cubicBezTo>
                    <a:pt x="596" y="256"/>
                    <a:pt x="595" y="256"/>
                    <a:pt x="595" y="257"/>
                  </a:cubicBezTo>
                  <a:cubicBezTo>
                    <a:pt x="594" y="257"/>
                    <a:pt x="593" y="257"/>
                    <a:pt x="592" y="257"/>
                  </a:cubicBezTo>
                  <a:cubicBezTo>
                    <a:pt x="592" y="257"/>
                    <a:pt x="591" y="256"/>
                    <a:pt x="590" y="256"/>
                  </a:cubicBezTo>
                  <a:cubicBezTo>
                    <a:pt x="590" y="255"/>
                    <a:pt x="590" y="255"/>
                    <a:pt x="589" y="255"/>
                  </a:cubicBezTo>
                  <a:cubicBezTo>
                    <a:pt x="589" y="255"/>
                    <a:pt x="588" y="256"/>
                    <a:pt x="588" y="256"/>
                  </a:cubicBezTo>
                  <a:cubicBezTo>
                    <a:pt x="587" y="256"/>
                    <a:pt x="585" y="256"/>
                    <a:pt x="584" y="256"/>
                  </a:cubicBezTo>
                  <a:cubicBezTo>
                    <a:pt x="584" y="256"/>
                    <a:pt x="583" y="256"/>
                    <a:pt x="582" y="255"/>
                  </a:cubicBezTo>
                  <a:cubicBezTo>
                    <a:pt x="581" y="255"/>
                    <a:pt x="581" y="255"/>
                    <a:pt x="580" y="255"/>
                  </a:cubicBezTo>
                  <a:cubicBezTo>
                    <a:pt x="579" y="254"/>
                    <a:pt x="577" y="254"/>
                    <a:pt x="575" y="254"/>
                  </a:cubicBezTo>
                  <a:cubicBezTo>
                    <a:pt x="573" y="254"/>
                    <a:pt x="574" y="254"/>
                    <a:pt x="573" y="254"/>
                  </a:cubicBezTo>
                  <a:cubicBezTo>
                    <a:pt x="572" y="255"/>
                    <a:pt x="568" y="256"/>
                    <a:pt x="567" y="257"/>
                  </a:cubicBezTo>
                  <a:cubicBezTo>
                    <a:pt x="566" y="257"/>
                    <a:pt x="566" y="258"/>
                    <a:pt x="565" y="259"/>
                  </a:cubicBezTo>
                  <a:cubicBezTo>
                    <a:pt x="564" y="260"/>
                    <a:pt x="563" y="259"/>
                    <a:pt x="561" y="259"/>
                  </a:cubicBezTo>
                  <a:cubicBezTo>
                    <a:pt x="559" y="259"/>
                    <a:pt x="560" y="259"/>
                    <a:pt x="559" y="260"/>
                  </a:cubicBezTo>
                  <a:cubicBezTo>
                    <a:pt x="559" y="260"/>
                    <a:pt x="557" y="261"/>
                    <a:pt x="556" y="261"/>
                  </a:cubicBezTo>
                  <a:cubicBezTo>
                    <a:pt x="556" y="261"/>
                    <a:pt x="555" y="261"/>
                    <a:pt x="553" y="261"/>
                  </a:cubicBezTo>
                  <a:cubicBezTo>
                    <a:pt x="552" y="260"/>
                    <a:pt x="551" y="261"/>
                    <a:pt x="551" y="261"/>
                  </a:cubicBezTo>
                  <a:cubicBezTo>
                    <a:pt x="551" y="261"/>
                    <a:pt x="550" y="261"/>
                    <a:pt x="549" y="260"/>
                  </a:cubicBezTo>
                  <a:cubicBezTo>
                    <a:pt x="548" y="260"/>
                    <a:pt x="548" y="260"/>
                    <a:pt x="547" y="259"/>
                  </a:cubicBezTo>
                  <a:cubicBezTo>
                    <a:pt x="546" y="259"/>
                    <a:pt x="546" y="259"/>
                    <a:pt x="545" y="259"/>
                  </a:cubicBezTo>
                  <a:cubicBezTo>
                    <a:pt x="544" y="259"/>
                    <a:pt x="544" y="259"/>
                    <a:pt x="543" y="259"/>
                  </a:cubicBezTo>
                  <a:cubicBezTo>
                    <a:pt x="543" y="259"/>
                    <a:pt x="542" y="260"/>
                    <a:pt x="541" y="260"/>
                  </a:cubicBezTo>
                  <a:cubicBezTo>
                    <a:pt x="541" y="260"/>
                    <a:pt x="540" y="260"/>
                    <a:pt x="540" y="260"/>
                  </a:cubicBezTo>
                  <a:cubicBezTo>
                    <a:pt x="540" y="260"/>
                    <a:pt x="539" y="261"/>
                    <a:pt x="539" y="260"/>
                  </a:cubicBezTo>
                  <a:cubicBezTo>
                    <a:pt x="538" y="260"/>
                    <a:pt x="535" y="260"/>
                    <a:pt x="535" y="260"/>
                  </a:cubicBezTo>
                  <a:cubicBezTo>
                    <a:pt x="535" y="260"/>
                    <a:pt x="535" y="260"/>
                    <a:pt x="534" y="259"/>
                  </a:cubicBezTo>
                  <a:cubicBezTo>
                    <a:pt x="533" y="258"/>
                    <a:pt x="533" y="259"/>
                    <a:pt x="531" y="258"/>
                  </a:cubicBezTo>
                  <a:cubicBezTo>
                    <a:pt x="529" y="257"/>
                    <a:pt x="530" y="258"/>
                    <a:pt x="528" y="258"/>
                  </a:cubicBezTo>
                  <a:cubicBezTo>
                    <a:pt x="527" y="258"/>
                    <a:pt x="528" y="259"/>
                    <a:pt x="527" y="260"/>
                  </a:cubicBezTo>
                  <a:cubicBezTo>
                    <a:pt x="527" y="260"/>
                    <a:pt x="527" y="260"/>
                    <a:pt x="527" y="261"/>
                  </a:cubicBezTo>
                  <a:cubicBezTo>
                    <a:pt x="527" y="262"/>
                    <a:pt x="527" y="262"/>
                    <a:pt x="526" y="262"/>
                  </a:cubicBezTo>
                  <a:cubicBezTo>
                    <a:pt x="525" y="263"/>
                    <a:pt x="525" y="263"/>
                    <a:pt x="523" y="264"/>
                  </a:cubicBezTo>
                  <a:cubicBezTo>
                    <a:pt x="521" y="265"/>
                    <a:pt x="520" y="265"/>
                    <a:pt x="520" y="265"/>
                  </a:cubicBezTo>
                  <a:cubicBezTo>
                    <a:pt x="520" y="265"/>
                    <a:pt x="519" y="266"/>
                    <a:pt x="519" y="267"/>
                  </a:cubicBezTo>
                  <a:cubicBezTo>
                    <a:pt x="518" y="268"/>
                    <a:pt x="517" y="268"/>
                    <a:pt x="516" y="268"/>
                  </a:cubicBezTo>
                  <a:cubicBezTo>
                    <a:pt x="515" y="269"/>
                    <a:pt x="515" y="269"/>
                    <a:pt x="514" y="268"/>
                  </a:cubicBezTo>
                  <a:cubicBezTo>
                    <a:pt x="514" y="268"/>
                    <a:pt x="515" y="267"/>
                    <a:pt x="515" y="266"/>
                  </a:cubicBezTo>
                  <a:cubicBezTo>
                    <a:pt x="515" y="266"/>
                    <a:pt x="515" y="265"/>
                    <a:pt x="515" y="265"/>
                  </a:cubicBezTo>
                  <a:cubicBezTo>
                    <a:pt x="515" y="264"/>
                    <a:pt x="515" y="263"/>
                    <a:pt x="515" y="262"/>
                  </a:cubicBezTo>
                  <a:cubicBezTo>
                    <a:pt x="515" y="261"/>
                    <a:pt x="515" y="261"/>
                    <a:pt x="515" y="260"/>
                  </a:cubicBezTo>
                  <a:cubicBezTo>
                    <a:pt x="515" y="259"/>
                    <a:pt x="514" y="258"/>
                    <a:pt x="513" y="258"/>
                  </a:cubicBezTo>
                  <a:cubicBezTo>
                    <a:pt x="513" y="257"/>
                    <a:pt x="512" y="256"/>
                    <a:pt x="512" y="255"/>
                  </a:cubicBezTo>
                  <a:cubicBezTo>
                    <a:pt x="512" y="254"/>
                    <a:pt x="512" y="254"/>
                    <a:pt x="512" y="253"/>
                  </a:cubicBezTo>
                  <a:cubicBezTo>
                    <a:pt x="513" y="252"/>
                    <a:pt x="512" y="251"/>
                    <a:pt x="511" y="251"/>
                  </a:cubicBezTo>
                  <a:cubicBezTo>
                    <a:pt x="511" y="250"/>
                    <a:pt x="511" y="249"/>
                    <a:pt x="511" y="249"/>
                  </a:cubicBezTo>
                  <a:cubicBezTo>
                    <a:pt x="511" y="248"/>
                    <a:pt x="512" y="247"/>
                    <a:pt x="513" y="247"/>
                  </a:cubicBezTo>
                  <a:cubicBezTo>
                    <a:pt x="514" y="246"/>
                    <a:pt x="514" y="246"/>
                    <a:pt x="515" y="246"/>
                  </a:cubicBezTo>
                  <a:cubicBezTo>
                    <a:pt x="516" y="246"/>
                    <a:pt x="516" y="246"/>
                    <a:pt x="516" y="246"/>
                  </a:cubicBezTo>
                  <a:cubicBezTo>
                    <a:pt x="517" y="245"/>
                    <a:pt x="517" y="245"/>
                    <a:pt x="517" y="244"/>
                  </a:cubicBezTo>
                  <a:cubicBezTo>
                    <a:pt x="518" y="244"/>
                    <a:pt x="518" y="244"/>
                    <a:pt x="518" y="243"/>
                  </a:cubicBezTo>
                  <a:cubicBezTo>
                    <a:pt x="519" y="242"/>
                    <a:pt x="518" y="242"/>
                    <a:pt x="518" y="241"/>
                  </a:cubicBezTo>
                  <a:cubicBezTo>
                    <a:pt x="518" y="241"/>
                    <a:pt x="518" y="239"/>
                    <a:pt x="518" y="238"/>
                  </a:cubicBezTo>
                  <a:cubicBezTo>
                    <a:pt x="518" y="237"/>
                    <a:pt x="518" y="236"/>
                    <a:pt x="518" y="235"/>
                  </a:cubicBezTo>
                  <a:cubicBezTo>
                    <a:pt x="518" y="234"/>
                    <a:pt x="518" y="234"/>
                    <a:pt x="518" y="233"/>
                  </a:cubicBezTo>
                  <a:cubicBezTo>
                    <a:pt x="518" y="232"/>
                    <a:pt x="517" y="232"/>
                    <a:pt x="516" y="231"/>
                  </a:cubicBezTo>
                  <a:cubicBezTo>
                    <a:pt x="516" y="230"/>
                    <a:pt x="516" y="229"/>
                    <a:pt x="516" y="229"/>
                  </a:cubicBezTo>
                  <a:cubicBezTo>
                    <a:pt x="516" y="228"/>
                    <a:pt x="517" y="227"/>
                    <a:pt x="517" y="227"/>
                  </a:cubicBezTo>
                  <a:cubicBezTo>
                    <a:pt x="517" y="226"/>
                    <a:pt x="518" y="226"/>
                    <a:pt x="518" y="226"/>
                  </a:cubicBezTo>
                  <a:cubicBezTo>
                    <a:pt x="518" y="225"/>
                    <a:pt x="518" y="225"/>
                    <a:pt x="517" y="224"/>
                  </a:cubicBezTo>
                  <a:cubicBezTo>
                    <a:pt x="517" y="223"/>
                    <a:pt x="517" y="223"/>
                    <a:pt x="516" y="222"/>
                  </a:cubicBezTo>
                  <a:cubicBezTo>
                    <a:pt x="516" y="222"/>
                    <a:pt x="516" y="221"/>
                    <a:pt x="516" y="221"/>
                  </a:cubicBezTo>
                  <a:cubicBezTo>
                    <a:pt x="516" y="220"/>
                    <a:pt x="515" y="220"/>
                    <a:pt x="515" y="218"/>
                  </a:cubicBezTo>
                  <a:cubicBezTo>
                    <a:pt x="514" y="217"/>
                    <a:pt x="514" y="217"/>
                    <a:pt x="513" y="216"/>
                  </a:cubicBezTo>
                  <a:cubicBezTo>
                    <a:pt x="513" y="215"/>
                    <a:pt x="513" y="214"/>
                    <a:pt x="513" y="213"/>
                  </a:cubicBezTo>
                  <a:cubicBezTo>
                    <a:pt x="513" y="212"/>
                    <a:pt x="513" y="212"/>
                    <a:pt x="513" y="211"/>
                  </a:cubicBezTo>
                  <a:cubicBezTo>
                    <a:pt x="513" y="211"/>
                    <a:pt x="513" y="208"/>
                    <a:pt x="512" y="207"/>
                  </a:cubicBezTo>
                  <a:cubicBezTo>
                    <a:pt x="512" y="206"/>
                    <a:pt x="512" y="206"/>
                    <a:pt x="511" y="205"/>
                  </a:cubicBezTo>
                  <a:cubicBezTo>
                    <a:pt x="511" y="204"/>
                    <a:pt x="511" y="204"/>
                    <a:pt x="511" y="204"/>
                  </a:cubicBezTo>
                  <a:cubicBezTo>
                    <a:pt x="511" y="204"/>
                    <a:pt x="511" y="203"/>
                    <a:pt x="511" y="203"/>
                  </a:cubicBezTo>
                  <a:cubicBezTo>
                    <a:pt x="511" y="202"/>
                    <a:pt x="510" y="202"/>
                    <a:pt x="510" y="202"/>
                  </a:cubicBezTo>
                  <a:cubicBezTo>
                    <a:pt x="509" y="202"/>
                    <a:pt x="509" y="202"/>
                    <a:pt x="508" y="201"/>
                  </a:cubicBezTo>
                  <a:cubicBezTo>
                    <a:pt x="508" y="200"/>
                    <a:pt x="508" y="200"/>
                    <a:pt x="508" y="200"/>
                  </a:cubicBezTo>
                  <a:cubicBezTo>
                    <a:pt x="507" y="200"/>
                    <a:pt x="507" y="200"/>
                    <a:pt x="507" y="200"/>
                  </a:cubicBezTo>
                  <a:cubicBezTo>
                    <a:pt x="506" y="200"/>
                    <a:pt x="506" y="200"/>
                    <a:pt x="506" y="200"/>
                  </a:cubicBezTo>
                  <a:cubicBezTo>
                    <a:pt x="506" y="199"/>
                    <a:pt x="504" y="199"/>
                    <a:pt x="504" y="199"/>
                  </a:cubicBezTo>
                  <a:cubicBezTo>
                    <a:pt x="504" y="198"/>
                    <a:pt x="504" y="198"/>
                    <a:pt x="504" y="198"/>
                  </a:cubicBezTo>
                  <a:cubicBezTo>
                    <a:pt x="503" y="197"/>
                    <a:pt x="503" y="197"/>
                    <a:pt x="502" y="196"/>
                  </a:cubicBezTo>
                  <a:cubicBezTo>
                    <a:pt x="501" y="196"/>
                    <a:pt x="502" y="195"/>
                    <a:pt x="502" y="194"/>
                  </a:cubicBezTo>
                  <a:cubicBezTo>
                    <a:pt x="503" y="193"/>
                    <a:pt x="502" y="194"/>
                    <a:pt x="501" y="194"/>
                  </a:cubicBezTo>
                  <a:cubicBezTo>
                    <a:pt x="500" y="194"/>
                    <a:pt x="501" y="194"/>
                    <a:pt x="500" y="194"/>
                  </a:cubicBezTo>
                  <a:cubicBezTo>
                    <a:pt x="499" y="194"/>
                    <a:pt x="499" y="193"/>
                    <a:pt x="499" y="192"/>
                  </a:cubicBezTo>
                  <a:cubicBezTo>
                    <a:pt x="498" y="192"/>
                    <a:pt x="498" y="192"/>
                    <a:pt x="497" y="191"/>
                  </a:cubicBezTo>
                  <a:cubicBezTo>
                    <a:pt x="497" y="191"/>
                    <a:pt x="496" y="190"/>
                    <a:pt x="496" y="188"/>
                  </a:cubicBezTo>
                  <a:cubicBezTo>
                    <a:pt x="496" y="187"/>
                    <a:pt x="496" y="187"/>
                    <a:pt x="495" y="185"/>
                  </a:cubicBezTo>
                  <a:cubicBezTo>
                    <a:pt x="495" y="184"/>
                    <a:pt x="495" y="183"/>
                    <a:pt x="494" y="181"/>
                  </a:cubicBezTo>
                  <a:cubicBezTo>
                    <a:pt x="493" y="180"/>
                    <a:pt x="494" y="179"/>
                    <a:pt x="494" y="178"/>
                  </a:cubicBezTo>
                  <a:cubicBezTo>
                    <a:pt x="494" y="177"/>
                    <a:pt x="493" y="177"/>
                    <a:pt x="493" y="176"/>
                  </a:cubicBezTo>
                  <a:cubicBezTo>
                    <a:pt x="492" y="175"/>
                    <a:pt x="493" y="175"/>
                    <a:pt x="493" y="174"/>
                  </a:cubicBezTo>
                  <a:cubicBezTo>
                    <a:pt x="494" y="173"/>
                    <a:pt x="494" y="173"/>
                    <a:pt x="495" y="172"/>
                  </a:cubicBezTo>
                  <a:cubicBezTo>
                    <a:pt x="496" y="170"/>
                    <a:pt x="495" y="171"/>
                    <a:pt x="496" y="169"/>
                  </a:cubicBezTo>
                  <a:cubicBezTo>
                    <a:pt x="496" y="166"/>
                    <a:pt x="496" y="167"/>
                    <a:pt x="496" y="166"/>
                  </a:cubicBezTo>
                  <a:cubicBezTo>
                    <a:pt x="496" y="165"/>
                    <a:pt x="495" y="166"/>
                    <a:pt x="495" y="165"/>
                  </a:cubicBezTo>
                  <a:cubicBezTo>
                    <a:pt x="495" y="164"/>
                    <a:pt x="495" y="164"/>
                    <a:pt x="495" y="163"/>
                  </a:cubicBezTo>
                  <a:cubicBezTo>
                    <a:pt x="494" y="162"/>
                    <a:pt x="495" y="162"/>
                    <a:pt x="495" y="161"/>
                  </a:cubicBezTo>
                  <a:cubicBezTo>
                    <a:pt x="495" y="160"/>
                    <a:pt x="495" y="160"/>
                    <a:pt x="495" y="159"/>
                  </a:cubicBezTo>
                  <a:cubicBezTo>
                    <a:pt x="495" y="158"/>
                    <a:pt x="495" y="157"/>
                    <a:pt x="495" y="155"/>
                  </a:cubicBezTo>
                  <a:cubicBezTo>
                    <a:pt x="496" y="153"/>
                    <a:pt x="495" y="153"/>
                    <a:pt x="496" y="152"/>
                  </a:cubicBezTo>
                  <a:cubicBezTo>
                    <a:pt x="496" y="150"/>
                    <a:pt x="495" y="150"/>
                    <a:pt x="496" y="149"/>
                  </a:cubicBezTo>
                  <a:cubicBezTo>
                    <a:pt x="496" y="149"/>
                    <a:pt x="497" y="146"/>
                    <a:pt x="497" y="145"/>
                  </a:cubicBezTo>
                  <a:cubicBezTo>
                    <a:pt x="497" y="144"/>
                    <a:pt x="498" y="144"/>
                    <a:pt x="498" y="143"/>
                  </a:cubicBezTo>
                  <a:cubicBezTo>
                    <a:pt x="498" y="142"/>
                    <a:pt x="498" y="142"/>
                    <a:pt x="498" y="141"/>
                  </a:cubicBezTo>
                  <a:cubicBezTo>
                    <a:pt x="498" y="140"/>
                    <a:pt x="498" y="140"/>
                    <a:pt x="498" y="139"/>
                  </a:cubicBezTo>
                  <a:cubicBezTo>
                    <a:pt x="498" y="139"/>
                    <a:pt x="498" y="139"/>
                    <a:pt x="499" y="138"/>
                  </a:cubicBezTo>
                  <a:cubicBezTo>
                    <a:pt x="499" y="138"/>
                    <a:pt x="499" y="137"/>
                    <a:pt x="498" y="137"/>
                  </a:cubicBezTo>
                  <a:cubicBezTo>
                    <a:pt x="498" y="136"/>
                    <a:pt x="498" y="136"/>
                    <a:pt x="499" y="135"/>
                  </a:cubicBezTo>
                  <a:cubicBezTo>
                    <a:pt x="500" y="135"/>
                    <a:pt x="499" y="134"/>
                    <a:pt x="499" y="133"/>
                  </a:cubicBezTo>
                  <a:cubicBezTo>
                    <a:pt x="500" y="132"/>
                    <a:pt x="500" y="131"/>
                    <a:pt x="500" y="130"/>
                  </a:cubicBezTo>
                  <a:cubicBezTo>
                    <a:pt x="500" y="129"/>
                    <a:pt x="500" y="129"/>
                    <a:pt x="500" y="128"/>
                  </a:cubicBezTo>
                  <a:cubicBezTo>
                    <a:pt x="500" y="127"/>
                    <a:pt x="499" y="127"/>
                    <a:pt x="499" y="126"/>
                  </a:cubicBezTo>
                  <a:cubicBezTo>
                    <a:pt x="498" y="126"/>
                    <a:pt x="498" y="125"/>
                    <a:pt x="498" y="125"/>
                  </a:cubicBezTo>
                  <a:cubicBezTo>
                    <a:pt x="498" y="124"/>
                    <a:pt x="498" y="124"/>
                    <a:pt x="499" y="123"/>
                  </a:cubicBezTo>
                  <a:cubicBezTo>
                    <a:pt x="499" y="123"/>
                    <a:pt x="498" y="122"/>
                    <a:pt x="498" y="122"/>
                  </a:cubicBezTo>
                  <a:cubicBezTo>
                    <a:pt x="497" y="121"/>
                    <a:pt x="497" y="121"/>
                    <a:pt x="497" y="121"/>
                  </a:cubicBezTo>
                  <a:cubicBezTo>
                    <a:pt x="497" y="121"/>
                    <a:pt x="497" y="120"/>
                    <a:pt x="497" y="119"/>
                  </a:cubicBezTo>
                  <a:cubicBezTo>
                    <a:pt x="496" y="119"/>
                    <a:pt x="496" y="118"/>
                    <a:pt x="496" y="117"/>
                  </a:cubicBezTo>
                  <a:cubicBezTo>
                    <a:pt x="496" y="116"/>
                    <a:pt x="496" y="116"/>
                    <a:pt x="496" y="116"/>
                  </a:cubicBezTo>
                  <a:cubicBezTo>
                    <a:pt x="496" y="115"/>
                    <a:pt x="495" y="115"/>
                    <a:pt x="495" y="114"/>
                  </a:cubicBezTo>
                  <a:cubicBezTo>
                    <a:pt x="494" y="114"/>
                    <a:pt x="494" y="113"/>
                    <a:pt x="493" y="113"/>
                  </a:cubicBezTo>
                  <a:cubicBezTo>
                    <a:pt x="493" y="112"/>
                    <a:pt x="493" y="112"/>
                    <a:pt x="493" y="111"/>
                  </a:cubicBezTo>
                  <a:cubicBezTo>
                    <a:pt x="493" y="110"/>
                    <a:pt x="493" y="110"/>
                    <a:pt x="492" y="109"/>
                  </a:cubicBezTo>
                  <a:cubicBezTo>
                    <a:pt x="492" y="108"/>
                    <a:pt x="492" y="108"/>
                    <a:pt x="491" y="108"/>
                  </a:cubicBezTo>
                  <a:cubicBezTo>
                    <a:pt x="491" y="107"/>
                    <a:pt x="491" y="107"/>
                    <a:pt x="490" y="106"/>
                  </a:cubicBezTo>
                  <a:cubicBezTo>
                    <a:pt x="490" y="105"/>
                    <a:pt x="490" y="105"/>
                    <a:pt x="491" y="104"/>
                  </a:cubicBezTo>
                  <a:cubicBezTo>
                    <a:pt x="491" y="103"/>
                    <a:pt x="491" y="103"/>
                    <a:pt x="492" y="102"/>
                  </a:cubicBezTo>
                  <a:cubicBezTo>
                    <a:pt x="492" y="102"/>
                    <a:pt x="492" y="101"/>
                    <a:pt x="491" y="101"/>
                  </a:cubicBezTo>
                  <a:cubicBezTo>
                    <a:pt x="491" y="100"/>
                    <a:pt x="491" y="100"/>
                    <a:pt x="491" y="100"/>
                  </a:cubicBezTo>
                  <a:cubicBezTo>
                    <a:pt x="492" y="99"/>
                    <a:pt x="492" y="99"/>
                    <a:pt x="492" y="98"/>
                  </a:cubicBezTo>
                  <a:cubicBezTo>
                    <a:pt x="492" y="98"/>
                    <a:pt x="492" y="96"/>
                    <a:pt x="492" y="95"/>
                  </a:cubicBezTo>
                  <a:cubicBezTo>
                    <a:pt x="492" y="95"/>
                    <a:pt x="492" y="94"/>
                    <a:pt x="492" y="94"/>
                  </a:cubicBezTo>
                  <a:cubicBezTo>
                    <a:pt x="493" y="93"/>
                    <a:pt x="493" y="91"/>
                    <a:pt x="494" y="90"/>
                  </a:cubicBezTo>
                  <a:cubicBezTo>
                    <a:pt x="494" y="90"/>
                    <a:pt x="494" y="90"/>
                    <a:pt x="494" y="89"/>
                  </a:cubicBezTo>
                  <a:cubicBezTo>
                    <a:pt x="495" y="89"/>
                    <a:pt x="494" y="88"/>
                    <a:pt x="495" y="88"/>
                  </a:cubicBezTo>
                  <a:cubicBezTo>
                    <a:pt x="495" y="87"/>
                    <a:pt x="495" y="87"/>
                    <a:pt x="495" y="86"/>
                  </a:cubicBezTo>
                  <a:cubicBezTo>
                    <a:pt x="496" y="86"/>
                    <a:pt x="495" y="86"/>
                    <a:pt x="495" y="85"/>
                  </a:cubicBezTo>
                  <a:cubicBezTo>
                    <a:pt x="495" y="85"/>
                    <a:pt x="495" y="84"/>
                    <a:pt x="495" y="84"/>
                  </a:cubicBezTo>
                  <a:cubicBezTo>
                    <a:pt x="495" y="83"/>
                    <a:pt x="495" y="83"/>
                    <a:pt x="495" y="83"/>
                  </a:cubicBezTo>
                  <a:cubicBezTo>
                    <a:pt x="496" y="83"/>
                    <a:pt x="496" y="82"/>
                    <a:pt x="496" y="82"/>
                  </a:cubicBezTo>
                  <a:cubicBezTo>
                    <a:pt x="497" y="81"/>
                    <a:pt x="495" y="80"/>
                    <a:pt x="495" y="80"/>
                  </a:cubicBezTo>
                  <a:cubicBezTo>
                    <a:pt x="496" y="79"/>
                    <a:pt x="495" y="79"/>
                    <a:pt x="495" y="79"/>
                  </a:cubicBezTo>
                  <a:cubicBezTo>
                    <a:pt x="496" y="78"/>
                    <a:pt x="495" y="78"/>
                    <a:pt x="495" y="77"/>
                  </a:cubicBezTo>
                  <a:cubicBezTo>
                    <a:pt x="494" y="77"/>
                    <a:pt x="495" y="77"/>
                    <a:pt x="495" y="77"/>
                  </a:cubicBezTo>
                  <a:cubicBezTo>
                    <a:pt x="495" y="77"/>
                    <a:pt x="494" y="76"/>
                    <a:pt x="494" y="76"/>
                  </a:cubicBezTo>
                  <a:cubicBezTo>
                    <a:pt x="494" y="75"/>
                    <a:pt x="494" y="74"/>
                    <a:pt x="494" y="73"/>
                  </a:cubicBezTo>
                  <a:cubicBezTo>
                    <a:pt x="493" y="73"/>
                    <a:pt x="493" y="73"/>
                    <a:pt x="493" y="73"/>
                  </a:cubicBezTo>
                  <a:cubicBezTo>
                    <a:pt x="492" y="73"/>
                    <a:pt x="492" y="72"/>
                    <a:pt x="492" y="72"/>
                  </a:cubicBezTo>
                  <a:cubicBezTo>
                    <a:pt x="432" y="72"/>
                    <a:pt x="432" y="72"/>
                    <a:pt x="432" y="72"/>
                  </a:cubicBezTo>
                  <a:cubicBezTo>
                    <a:pt x="432" y="72"/>
                    <a:pt x="431" y="71"/>
                    <a:pt x="431" y="70"/>
                  </a:cubicBezTo>
                  <a:cubicBezTo>
                    <a:pt x="431" y="69"/>
                    <a:pt x="431" y="69"/>
                    <a:pt x="431" y="69"/>
                  </a:cubicBezTo>
                  <a:cubicBezTo>
                    <a:pt x="431" y="68"/>
                    <a:pt x="431" y="66"/>
                    <a:pt x="431" y="66"/>
                  </a:cubicBezTo>
                  <a:cubicBezTo>
                    <a:pt x="431" y="65"/>
                    <a:pt x="432" y="64"/>
                    <a:pt x="432" y="63"/>
                  </a:cubicBezTo>
                  <a:cubicBezTo>
                    <a:pt x="433" y="63"/>
                    <a:pt x="432" y="62"/>
                    <a:pt x="433" y="62"/>
                  </a:cubicBezTo>
                  <a:cubicBezTo>
                    <a:pt x="433" y="61"/>
                    <a:pt x="433" y="61"/>
                    <a:pt x="433" y="60"/>
                  </a:cubicBezTo>
                  <a:cubicBezTo>
                    <a:pt x="433" y="59"/>
                    <a:pt x="434" y="59"/>
                    <a:pt x="434" y="59"/>
                  </a:cubicBezTo>
                  <a:cubicBezTo>
                    <a:pt x="434" y="58"/>
                    <a:pt x="435" y="58"/>
                    <a:pt x="435" y="58"/>
                  </a:cubicBezTo>
                  <a:cubicBezTo>
                    <a:pt x="435" y="57"/>
                    <a:pt x="435" y="57"/>
                    <a:pt x="435" y="56"/>
                  </a:cubicBezTo>
                  <a:cubicBezTo>
                    <a:pt x="436" y="55"/>
                    <a:pt x="435" y="54"/>
                    <a:pt x="436" y="54"/>
                  </a:cubicBezTo>
                  <a:cubicBezTo>
                    <a:pt x="436" y="53"/>
                    <a:pt x="423" y="54"/>
                    <a:pt x="422" y="54"/>
                  </a:cubicBezTo>
                  <a:cubicBezTo>
                    <a:pt x="421" y="54"/>
                    <a:pt x="421" y="54"/>
                    <a:pt x="421" y="54"/>
                  </a:cubicBezTo>
                  <a:cubicBezTo>
                    <a:pt x="421" y="54"/>
                    <a:pt x="420" y="55"/>
                    <a:pt x="420" y="56"/>
                  </a:cubicBezTo>
                  <a:cubicBezTo>
                    <a:pt x="420" y="56"/>
                    <a:pt x="420" y="58"/>
                    <a:pt x="420" y="58"/>
                  </a:cubicBezTo>
                  <a:cubicBezTo>
                    <a:pt x="420" y="58"/>
                    <a:pt x="384" y="58"/>
                    <a:pt x="384" y="58"/>
                  </a:cubicBezTo>
                  <a:cubicBezTo>
                    <a:pt x="383" y="58"/>
                    <a:pt x="382" y="58"/>
                    <a:pt x="382" y="58"/>
                  </a:cubicBezTo>
                  <a:cubicBezTo>
                    <a:pt x="384" y="61"/>
                    <a:pt x="384" y="61"/>
                    <a:pt x="384" y="61"/>
                  </a:cubicBezTo>
                  <a:cubicBezTo>
                    <a:pt x="384" y="61"/>
                    <a:pt x="383" y="62"/>
                    <a:pt x="383" y="62"/>
                  </a:cubicBezTo>
                  <a:cubicBezTo>
                    <a:pt x="382" y="63"/>
                    <a:pt x="382" y="63"/>
                    <a:pt x="382" y="64"/>
                  </a:cubicBezTo>
                  <a:cubicBezTo>
                    <a:pt x="382" y="64"/>
                    <a:pt x="381" y="65"/>
                    <a:pt x="381" y="66"/>
                  </a:cubicBezTo>
                  <a:cubicBezTo>
                    <a:pt x="381" y="66"/>
                    <a:pt x="381" y="67"/>
                    <a:pt x="381" y="68"/>
                  </a:cubicBezTo>
                  <a:cubicBezTo>
                    <a:pt x="381" y="68"/>
                    <a:pt x="381" y="68"/>
                    <a:pt x="381" y="70"/>
                  </a:cubicBezTo>
                  <a:cubicBezTo>
                    <a:pt x="380" y="71"/>
                    <a:pt x="380" y="71"/>
                    <a:pt x="380" y="72"/>
                  </a:cubicBezTo>
                  <a:cubicBezTo>
                    <a:pt x="380" y="73"/>
                    <a:pt x="380" y="72"/>
                    <a:pt x="380" y="73"/>
                  </a:cubicBezTo>
                  <a:cubicBezTo>
                    <a:pt x="380" y="74"/>
                    <a:pt x="380" y="74"/>
                    <a:pt x="380" y="76"/>
                  </a:cubicBezTo>
                  <a:cubicBezTo>
                    <a:pt x="380" y="77"/>
                    <a:pt x="380" y="76"/>
                    <a:pt x="381" y="78"/>
                  </a:cubicBezTo>
                  <a:cubicBezTo>
                    <a:pt x="382" y="79"/>
                    <a:pt x="382" y="79"/>
                    <a:pt x="382" y="80"/>
                  </a:cubicBezTo>
                  <a:cubicBezTo>
                    <a:pt x="383" y="81"/>
                    <a:pt x="383" y="80"/>
                    <a:pt x="382" y="81"/>
                  </a:cubicBezTo>
                  <a:cubicBezTo>
                    <a:pt x="382" y="82"/>
                    <a:pt x="382" y="82"/>
                    <a:pt x="382" y="82"/>
                  </a:cubicBezTo>
                  <a:cubicBezTo>
                    <a:pt x="381" y="83"/>
                    <a:pt x="381" y="83"/>
                    <a:pt x="380" y="84"/>
                  </a:cubicBezTo>
                  <a:cubicBezTo>
                    <a:pt x="380" y="84"/>
                    <a:pt x="380" y="85"/>
                    <a:pt x="380" y="85"/>
                  </a:cubicBezTo>
                  <a:cubicBezTo>
                    <a:pt x="380" y="86"/>
                    <a:pt x="378" y="86"/>
                    <a:pt x="378" y="87"/>
                  </a:cubicBezTo>
                  <a:cubicBezTo>
                    <a:pt x="377" y="87"/>
                    <a:pt x="377" y="86"/>
                    <a:pt x="376" y="86"/>
                  </a:cubicBezTo>
                  <a:cubicBezTo>
                    <a:pt x="375" y="86"/>
                    <a:pt x="375" y="86"/>
                    <a:pt x="374" y="87"/>
                  </a:cubicBezTo>
                  <a:cubicBezTo>
                    <a:pt x="374" y="87"/>
                    <a:pt x="374" y="88"/>
                    <a:pt x="374" y="88"/>
                  </a:cubicBezTo>
                  <a:cubicBezTo>
                    <a:pt x="375" y="89"/>
                    <a:pt x="375" y="89"/>
                    <a:pt x="375" y="90"/>
                  </a:cubicBezTo>
                  <a:cubicBezTo>
                    <a:pt x="376" y="91"/>
                    <a:pt x="375" y="91"/>
                    <a:pt x="375" y="92"/>
                  </a:cubicBezTo>
                  <a:cubicBezTo>
                    <a:pt x="376" y="93"/>
                    <a:pt x="375" y="93"/>
                    <a:pt x="375" y="94"/>
                  </a:cubicBezTo>
                  <a:cubicBezTo>
                    <a:pt x="375" y="94"/>
                    <a:pt x="375" y="95"/>
                    <a:pt x="375" y="95"/>
                  </a:cubicBezTo>
                  <a:cubicBezTo>
                    <a:pt x="376" y="96"/>
                    <a:pt x="374" y="98"/>
                    <a:pt x="374" y="99"/>
                  </a:cubicBezTo>
                  <a:cubicBezTo>
                    <a:pt x="374" y="100"/>
                    <a:pt x="374" y="103"/>
                    <a:pt x="374" y="104"/>
                  </a:cubicBezTo>
                  <a:cubicBezTo>
                    <a:pt x="374" y="104"/>
                    <a:pt x="375" y="107"/>
                    <a:pt x="375" y="107"/>
                  </a:cubicBezTo>
                  <a:cubicBezTo>
                    <a:pt x="375" y="107"/>
                    <a:pt x="347" y="108"/>
                    <a:pt x="346" y="107"/>
                  </a:cubicBezTo>
                  <a:cubicBezTo>
                    <a:pt x="346" y="107"/>
                    <a:pt x="345" y="105"/>
                    <a:pt x="345" y="105"/>
                  </a:cubicBezTo>
                  <a:cubicBezTo>
                    <a:pt x="345" y="103"/>
                    <a:pt x="345" y="103"/>
                    <a:pt x="345" y="103"/>
                  </a:cubicBezTo>
                  <a:cubicBezTo>
                    <a:pt x="334" y="104"/>
                    <a:pt x="334" y="104"/>
                    <a:pt x="334" y="104"/>
                  </a:cubicBezTo>
                  <a:cubicBezTo>
                    <a:pt x="334" y="104"/>
                    <a:pt x="333" y="107"/>
                    <a:pt x="334" y="107"/>
                  </a:cubicBezTo>
                  <a:cubicBezTo>
                    <a:pt x="334" y="107"/>
                    <a:pt x="329" y="107"/>
                    <a:pt x="328" y="107"/>
                  </a:cubicBezTo>
                  <a:cubicBezTo>
                    <a:pt x="327" y="107"/>
                    <a:pt x="327" y="107"/>
                    <a:pt x="327" y="108"/>
                  </a:cubicBezTo>
                  <a:cubicBezTo>
                    <a:pt x="326" y="108"/>
                    <a:pt x="326" y="108"/>
                    <a:pt x="326" y="109"/>
                  </a:cubicBezTo>
                  <a:cubicBezTo>
                    <a:pt x="326" y="109"/>
                    <a:pt x="325" y="108"/>
                    <a:pt x="325" y="108"/>
                  </a:cubicBezTo>
                  <a:cubicBezTo>
                    <a:pt x="325" y="108"/>
                    <a:pt x="324" y="108"/>
                    <a:pt x="323" y="108"/>
                  </a:cubicBezTo>
                  <a:cubicBezTo>
                    <a:pt x="321" y="108"/>
                    <a:pt x="322" y="108"/>
                    <a:pt x="322" y="107"/>
                  </a:cubicBezTo>
                  <a:cubicBezTo>
                    <a:pt x="321" y="106"/>
                    <a:pt x="321" y="107"/>
                    <a:pt x="321" y="107"/>
                  </a:cubicBezTo>
                  <a:cubicBezTo>
                    <a:pt x="321" y="107"/>
                    <a:pt x="320" y="107"/>
                    <a:pt x="319" y="107"/>
                  </a:cubicBezTo>
                  <a:cubicBezTo>
                    <a:pt x="319" y="107"/>
                    <a:pt x="319" y="106"/>
                    <a:pt x="319" y="106"/>
                  </a:cubicBezTo>
                  <a:cubicBezTo>
                    <a:pt x="319" y="106"/>
                    <a:pt x="318" y="106"/>
                    <a:pt x="317" y="107"/>
                  </a:cubicBezTo>
                  <a:cubicBezTo>
                    <a:pt x="317" y="108"/>
                    <a:pt x="316" y="108"/>
                    <a:pt x="316" y="108"/>
                  </a:cubicBezTo>
                  <a:cubicBezTo>
                    <a:pt x="315" y="108"/>
                    <a:pt x="315" y="108"/>
                    <a:pt x="315" y="108"/>
                  </a:cubicBezTo>
                  <a:cubicBezTo>
                    <a:pt x="314" y="108"/>
                    <a:pt x="314" y="108"/>
                    <a:pt x="314" y="108"/>
                  </a:cubicBezTo>
                  <a:cubicBezTo>
                    <a:pt x="314" y="108"/>
                    <a:pt x="313" y="109"/>
                    <a:pt x="313" y="109"/>
                  </a:cubicBezTo>
                  <a:cubicBezTo>
                    <a:pt x="313" y="110"/>
                    <a:pt x="312" y="110"/>
                    <a:pt x="312" y="110"/>
                  </a:cubicBezTo>
                  <a:cubicBezTo>
                    <a:pt x="312" y="111"/>
                    <a:pt x="313" y="112"/>
                    <a:pt x="313" y="112"/>
                  </a:cubicBezTo>
                  <a:cubicBezTo>
                    <a:pt x="313" y="112"/>
                    <a:pt x="312" y="112"/>
                    <a:pt x="311" y="112"/>
                  </a:cubicBezTo>
                  <a:cubicBezTo>
                    <a:pt x="310" y="112"/>
                    <a:pt x="309" y="112"/>
                    <a:pt x="308" y="112"/>
                  </a:cubicBezTo>
                  <a:cubicBezTo>
                    <a:pt x="307" y="112"/>
                    <a:pt x="306" y="112"/>
                    <a:pt x="304" y="112"/>
                  </a:cubicBezTo>
                  <a:cubicBezTo>
                    <a:pt x="302" y="112"/>
                    <a:pt x="303" y="112"/>
                    <a:pt x="302" y="112"/>
                  </a:cubicBezTo>
                  <a:cubicBezTo>
                    <a:pt x="301" y="112"/>
                    <a:pt x="301" y="111"/>
                    <a:pt x="300" y="111"/>
                  </a:cubicBezTo>
                  <a:cubicBezTo>
                    <a:pt x="299" y="111"/>
                    <a:pt x="299" y="112"/>
                    <a:pt x="299" y="112"/>
                  </a:cubicBezTo>
                  <a:cubicBezTo>
                    <a:pt x="298" y="113"/>
                    <a:pt x="297" y="113"/>
                    <a:pt x="296" y="112"/>
                  </a:cubicBezTo>
                  <a:cubicBezTo>
                    <a:pt x="295" y="112"/>
                    <a:pt x="295" y="112"/>
                    <a:pt x="294" y="112"/>
                  </a:cubicBezTo>
                  <a:cubicBezTo>
                    <a:pt x="293" y="112"/>
                    <a:pt x="293" y="112"/>
                    <a:pt x="292" y="112"/>
                  </a:cubicBezTo>
                  <a:cubicBezTo>
                    <a:pt x="291" y="112"/>
                    <a:pt x="291" y="113"/>
                    <a:pt x="291" y="113"/>
                  </a:cubicBezTo>
                  <a:cubicBezTo>
                    <a:pt x="291" y="113"/>
                    <a:pt x="289" y="114"/>
                    <a:pt x="288" y="114"/>
                  </a:cubicBezTo>
                  <a:cubicBezTo>
                    <a:pt x="288" y="114"/>
                    <a:pt x="287" y="114"/>
                    <a:pt x="286" y="113"/>
                  </a:cubicBezTo>
                  <a:cubicBezTo>
                    <a:pt x="285" y="113"/>
                    <a:pt x="285" y="113"/>
                    <a:pt x="285" y="113"/>
                  </a:cubicBezTo>
                  <a:cubicBezTo>
                    <a:pt x="285" y="113"/>
                    <a:pt x="285" y="112"/>
                    <a:pt x="284" y="112"/>
                  </a:cubicBezTo>
                  <a:cubicBezTo>
                    <a:pt x="284" y="112"/>
                    <a:pt x="284" y="112"/>
                    <a:pt x="283" y="112"/>
                  </a:cubicBezTo>
                  <a:cubicBezTo>
                    <a:pt x="283" y="112"/>
                    <a:pt x="283" y="111"/>
                    <a:pt x="283" y="111"/>
                  </a:cubicBezTo>
                  <a:cubicBezTo>
                    <a:pt x="284" y="110"/>
                    <a:pt x="284" y="110"/>
                    <a:pt x="284" y="110"/>
                  </a:cubicBezTo>
                  <a:cubicBezTo>
                    <a:pt x="285" y="110"/>
                    <a:pt x="284" y="109"/>
                    <a:pt x="284" y="109"/>
                  </a:cubicBezTo>
                  <a:cubicBezTo>
                    <a:pt x="284" y="109"/>
                    <a:pt x="284" y="108"/>
                    <a:pt x="283" y="108"/>
                  </a:cubicBezTo>
                  <a:cubicBezTo>
                    <a:pt x="283" y="108"/>
                    <a:pt x="283" y="108"/>
                    <a:pt x="282" y="108"/>
                  </a:cubicBezTo>
                  <a:cubicBezTo>
                    <a:pt x="281" y="108"/>
                    <a:pt x="282" y="107"/>
                    <a:pt x="282" y="106"/>
                  </a:cubicBezTo>
                  <a:cubicBezTo>
                    <a:pt x="282" y="105"/>
                    <a:pt x="282" y="106"/>
                    <a:pt x="282" y="105"/>
                  </a:cubicBezTo>
                  <a:cubicBezTo>
                    <a:pt x="281" y="105"/>
                    <a:pt x="281" y="105"/>
                    <a:pt x="281" y="105"/>
                  </a:cubicBezTo>
                  <a:cubicBezTo>
                    <a:pt x="281" y="105"/>
                    <a:pt x="280" y="104"/>
                    <a:pt x="280" y="103"/>
                  </a:cubicBezTo>
                  <a:cubicBezTo>
                    <a:pt x="279" y="103"/>
                    <a:pt x="280" y="103"/>
                    <a:pt x="281" y="102"/>
                  </a:cubicBezTo>
                  <a:cubicBezTo>
                    <a:pt x="281" y="101"/>
                    <a:pt x="280" y="101"/>
                    <a:pt x="280" y="101"/>
                  </a:cubicBezTo>
                  <a:cubicBezTo>
                    <a:pt x="280" y="101"/>
                    <a:pt x="280" y="101"/>
                    <a:pt x="280" y="100"/>
                  </a:cubicBezTo>
                  <a:cubicBezTo>
                    <a:pt x="280" y="100"/>
                    <a:pt x="279" y="100"/>
                    <a:pt x="279" y="100"/>
                  </a:cubicBezTo>
                  <a:cubicBezTo>
                    <a:pt x="278" y="99"/>
                    <a:pt x="278" y="99"/>
                    <a:pt x="278" y="99"/>
                  </a:cubicBezTo>
                  <a:cubicBezTo>
                    <a:pt x="278" y="99"/>
                    <a:pt x="277" y="99"/>
                    <a:pt x="277" y="98"/>
                  </a:cubicBezTo>
                  <a:cubicBezTo>
                    <a:pt x="278" y="97"/>
                    <a:pt x="277" y="96"/>
                    <a:pt x="277" y="96"/>
                  </a:cubicBezTo>
                  <a:cubicBezTo>
                    <a:pt x="276" y="96"/>
                    <a:pt x="275" y="96"/>
                    <a:pt x="275" y="96"/>
                  </a:cubicBezTo>
                  <a:cubicBezTo>
                    <a:pt x="275" y="96"/>
                    <a:pt x="275" y="95"/>
                    <a:pt x="275" y="95"/>
                  </a:cubicBezTo>
                  <a:cubicBezTo>
                    <a:pt x="274" y="95"/>
                    <a:pt x="275" y="94"/>
                    <a:pt x="275" y="94"/>
                  </a:cubicBezTo>
                  <a:cubicBezTo>
                    <a:pt x="275" y="94"/>
                    <a:pt x="274" y="93"/>
                    <a:pt x="274" y="93"/>
                  </a:cubicBezTo>
                  <a:cubicBezTo>
                    <a:pt x="273" y="93"/>
                    <a:pt x="273" y="93"/>
                    <a:pt x="273" y="93"/>
                  </a:cubicBezTo>
                  <a:cubicBezTo>
                    <a:pt x="273" y="92"/>
                    <a:pt x="273" y="92"/>
                    <a:pt x="273" y="91"/>
                  </a:cubicBezTo>
                  <a:cubicBezTo>
                    <a:pt x="272" y="91"/>
                    <a:pt x="273" y="90"/>
                    <a:pt x="273" y="90"/>
                  </a:cubicBezTo>
                  <a:cubicBezTo>
                    <a:pt x="274" y="89"/>
                    <a:pt x="273" y="89"/>
                    <a:pt x="272" y="89"/>
                  </a:cubicBezTo>
                  <a:cubicBezTo>
                    <a:pt x="272" y="88"/>
                    <a:pt x="272" y="88"/>
                    <a:pt x="271" y="88"/>
                  </a:cubicBezTo>
                  <a:cubicBezTo>
                    <a:pt x="271" y="88"/>
                    <a:pt x="271" y="87"/>
                    <a:pt x="270" y="87"/>
                  </a:cubicBezTo>
                  <a:cubicBezTo>
                    <a:pt x="269" y="86"/>
                    <a:pt x="269" y="86"/>
                    <a:pt x="269" y="86"/>
                  </a:cubicBezTo>
                  <a:cubicBezTo>
                    <a:pt x="269" y="86"/>
                    <a:pt x="268" y="85"/>
                    <a:pt x="268" y="84"/>
                  </a:cubicBezTo>
                  <a:cubicBezTo>
                    <a:pt x="267" y="84"/>
                    <a:pt x="268" y="84"/>
                    <a:pt x="268" y="83"/>
                  </a:cubicBezTo>
                  <a:cubicBezTo>
                    <a:pt x="267" y="81"/>
                    <a:pt x="266" y="82"/>
                    <a:pt x="266" y="82"/>
                  </a:cubicBezTo>
                  <a:cubicBezTo>
                    <a:pt x="265" y="81"/>
                    <a:pt x="266" y="80"/>
                    <a:pt x="266" y="80"/>
                  </a:cubicBezTo>
                  <a:cubicBezTo>
                    <a:pt x="266" y="80"/>
                    <a:pt x="267" y="80"/>
                    <a:pt x="267" y="79"/>
                  </a:cubicBezTo>
                  <a:cubicBezTo>
                    <a:pt x="267" y="79"/>
                    <a:pt x="267" y="79"/>
                    <a:pt x="266" y="79"/>
                  </a:cubicBezTo>
                  <a:cubicBezTo>
                    <a:pt x="266" y="78"/>
                    <a:pt x="266" y="78"/>
                    <a:pt x="266" y="78"/>
                  </a:cubicBezTo>
                  <a:cubicBezTo>
                    <a:pt x="265" y="78"/>
                    <a:pt x="265" y="78"/>
                    <a:pt x="265" y="79"/>
                  </a:cubicBezTo>
                  <a:cubicBezTo>
                    <a:pt x="265" y="79"/>
                    <a:pt x="264" y="79"/>
                    <a:pt x="264" y="79"/>
                  </a:cubicBezTo>
                  <a:cubicBezTo>
                    <a:pt x="264" y="79"/>
                    <a:pt x="264" y="78"/>
                    <a:pt x="264" y="77"/>
                  </a:cubicBezTo>
                  <a:cubicBezTo>
                    <a:pt x="264" y="77"/>
                    <a:pt x="264" y="77"/>
                    <a:pt x="264" y="76"/>
                  </a:cubicBezTo>
                  <a:cubicBezTo>
                    <a:pt x="264" y="75"/>
                    <a:pt x="264" y="75"/>
                    <a:pt x="263" y="75"/>
                  </a:cubicBezTo>
                  <a:cubicBezTo>
                    <a:pt x="263" y="75"/>
                    <a:pt x="262" y="75"/>
                    <a:pt x="262" y="75"/>
                  </a:cubicBezTo>
                  <a:cubicBezTo>
                    <a:pt x="261" y="74"/>
                    <a:pt x="261" y="74"/>
                    <a:pt x="261" y="74"/>
                  </a:cubicBezTo>
                  <a:cubicBezTo>
                    <a:pt x="261" y="74"/>
                    <a:pt x="260" y="74"/>
                    <a:pt x="260" y="73"/>
                  </a:cubicBezTo>
                  <a:cubicBezTo>
                    <a:pt x="259" y="73"/>
                    <a:pt x="259" y="73"/>
                    <a:pt x="259" y="73"/>
                  </a:cubicBezTo>
                  <a:cubicBezTo>
                    <a:pt x="258" y="72"/>
                    <a:pt x="258" y="72"/>
                    <a:pt x="258" y="72"/>
                  </a:cubicBezTo>
                  <a:cubicBezTo>
                    <a:pt x="258" y="72"/>
                    <a:pt x="258" y="72"/>
                    <a:pt x="257" y="72"/>
                  </a:cubicBezTo>
                  <a:cubicBezTo>
                    <a:pt x="256" y="72"/>
                    <a:pt x="257" y="71"/>
                    <a:pt x="256" y="71"/>
                  </a:cubicBezTo>
                  <a:cubicBezTo>
                    <a:pt x="256" y="70"/>
                    <a:pt x="256" y="70"/>
                    <a:pt x="255" y="69"/>
                  </a:cubicBezTo>
                  <a:cubicBezTo>
                    <a:pt x="255" y="69"/>
                    <a:pt x="256" y="68"/>
                    <a:pt x="256" y="68"/>
                  </a:cubicBezTo>
                  <a:cubicBezTo>
                    <a:pt x="256" y="67"/>
                    <a:pt x="256" y="68"/>
                    <a:pt x="255" y="67"/>
                  </a:cubicBezTo>
                  <a:cubicBezTo>
                    <a:pt x="255" y="67"/>
                    <a:pt x="255" y="66"/>
                    <a:pt x="255" y="66"/>
                  </a:cubicBezTo>
                  <a:cubicBezTo>
                    <a:pt x="255" y="65"/>
                    <a:pt x="255" y="65"/>
                    <a:pt x="255" y="65"/>
                  </a:cubicBezTo>
                  <a:cubicBezTo>
                    <a:pt x="255" y="65"/>
                    <a:pt x="254" y="64"/>
                    <a:pt x="254" y="64"/>
                  </a:cubicBezTo>
                  <a:cubicBezTo>
                    <a:pt x="254" y="63"/>
                    <a:pt x="255" y="63"/>
                    <a:pt x="255" y="63"/>
                  </a:cubicBezTo>
                  <a:cubicBezTo>
                    <a:pt x="255" y="63"/>
                    <a:pt x="255" y="63"/>
                    <a:pt x="256" y="64"/>
                  </a:cubicBezTo>
                  <a:cubicBezTo>
                    <a:pt x="256" y="64"/>
                    <a:pt x="256" y="63"/>
                    <a:pt x="257" y="62"/>
                  </a:cubicBezTo>
                  <a:cubicBezTo>
                    <a:pt x="257" y="62"/>
                    <a:pt x="257" y="62"/>
                    <a:pt x="257" y="61"/>
                  </a:cubicBezTo>
                  <a:cubicBezTo>
                    <a:pt x="257" y="61"/>
                    <a:pt x="257" y="61"/>
                    <a:pt x="257" y="61"/>
                  </a:cubicBezTo>
                  <a:cubicBezTo>
                    <a:pt x="257" y="61"/>
                    <a:pt x="256" y="60"/>
                    <a:pt x="256" y="60"/>
                  </a:cubicBezTo>
                  <a:cubicBezTo>
                    <a:pt x="256" y="60"/>
                    <a:pt x="255" y="59"/>
                    <a:pt x="255" y="59"/>
                  </a:cubicBezTo>
                  <a:cubicBezTo>
                    <a:pt x="255" y="59"/>
                    <a:pt x="255" y="59"/>
                    <a:pt x="254" y="59"/>
                  </a:cubicBezTo>
                  <a:cubicBezTo>
                    <a:pt x="254" y="59"/>
                    <a:pt x="254" y="59"/>
                    <a:pt x="253" y="59"/>
                  </a:cubicBezTo>
                  <a:cubicBezTo>
                    <a:pt x="253" y="59"/>
                    <a:pt x="253" y="58"/>
                    <a:pt x="253" y="58"/>
                  </a:cubicBezTo>
                  <a:cubicBezTo>
                    <a:pt x="253" y="58"/>
                    <a:pt x="253" y="57"/>
                    <a:pt x="254" y="57"/>
                  </a:cubicBezTo>
                  <a:cubicBezTo>
                    <a:pt x="254" y="57"/>
                    <a:pt x="254" y="57"/>
                    <a:pt x="254" y="56"/>
                  </a:cubicBezTo>
                  <a:cubicBezTo>
                    <a:pt x="254" y="56"/>
                    <a:pt x="254" y="56"/>
                    <a:pt x="254" y="55"/>
                  </a:cubicBezTo>
                  <a:cubicBezTo>
                    <a:pt x="254" y="55"/>
                    <a:pt x="254" y="55"/>
                    <a:pt x="254" y="54"/>
                  </a:cubicBezTo>
                  <a:cubicBezTo>
                    <a:pt x="254" y="54"/>
                    <a:pt x="254" y="54"/>
                    <a:pt x="254" y="53"/>
                  </a:cubicBezTo>
                  <a:cubicBezTo>
                    <a:pt x="253" y="53"/>
                    <a:pt x="253" y="53"/>
                    <a:pt x="253" y="53"/>
                  </a:cubicBezTo>
                  <a:cubicBezTo>
                    <a:pt x="252" y="52"/>
                    <a:pt x="252" y="53"/>
                    <a:pt x="251" y="53"/>
                  </a:cubicBezTo>
                  <a:cubicBezTo>
                    <a:pt x="251" y="52"/>
                    <a:pt x="251" y="52"/>
                    <a:pt x="251" y="51"/>
                  </a:cubicBezTo>
                  <a:cubicBezTo>
                    <a:pt x="250" y="50"/>
                    <a:pt x="251" y="50"/>
                    <a:pt x="251" y="50"/>
                  </a:cubicBezTo>
                  <a:cubicBezTo>
                    <a:pt x="251" y="50"/>
                    <a:pt x="251" y="49"/>
                    <a:pt x="251" y="49"/>
                  </a:cubicBezTo>
                  <a:cubicBezTo>
                    <a:pt x="251" y="49"/>
                    <a:pt x="250" y="49"/>
                    <a:pt x="250" y="48"/>
                  </a:cubicBezTo>
                  <a:cubicBezTo>
                    <a:pt x="249" y="48"/>
                    <a:pt x="249" y="47"/>
                    <a:pt x="248" y="47"/>
                  </a:cubicBezTo>
                  <a:cubicBezTo>
                    <a:pt x="248" y="46"/>
                    <a:pt x="249" y="46"/>
                    <a:pt x="249" y="45"/>
                  </a:cubicBezTo>
                  <a:cubicBezTo>
                    <a:pt x="249" y="44"/>
                    <a:pt x="248" y="44"/>
                    <a:pt x="248" y="44"/>
                  </a:cubicBezTo>
                  <a:cubicBezTo>
                    <a:pt x="247" y="44"/>
                    <a:pt x="247" y="44"/>
                    <a:pt x="246" y="43"/>
                  </a:cubicBezTo>
                  <a:cubicBezTo>
                    <a:pt x="246" y="42"/>
                    <a:pt x="246" y="42"/>
                    <a:pt x="246" y="41"/>
                  </a:cubicBezTo>
                  <a:cubicBezTo>
                    <a:pt x="246" y="39"/>
                    <a:pt x="247" y="40"/>
                    <a:pt x="247" y="39"/>
                  </a:cubicBezTo>
                  <a:cubicBezTo>
                    <a:pt x="247" y="38"/>
                    <a:pt x="246" y="38"/>
                    <a:pt x="246" y="37"/>
                  </a:cubicBezTo>
                  <a:cubicBezTo>
                    <a:pt x="246" y="37"/>
                    <a:pt x="245" y="37"/>
                    <a:pt x="245" y="37"/>
                  </a:cubicBezTo>
                  <a:cubicBezTo>
                    <a:pt x="245" y="36"/>
                    <a:pt x="245" y="36"/>
                    <a:pt x="245" y="36"/>
                  </a:cubicBezTo>
                  <a:cubicBezTo>
                    <a:pt x="245" y="36"/>
                    <a:pt x="246" y="34"/>
                    <a:pt x="246" y="34"/>
                  </a:cubicBezTo>
                  <a:cubicBezTo>
                    <a:pt x="246" y="34"/>
                    <a:pt x="246" y="34"/>
                    <a:pt x="246" y="33"/>
                  </a:cubicBezTo>
                  <a:cubicBezTo>
                    <a:pt x="245" y="33"/>
                    <a:pt x="245" y="33"/>
                    <a:pt x="245" y="32"/>
                  </a:cubicBezTo>
                  <a:cubicBezTo>
                    <a:pt x="245" y="32"/>
                    <a:pt x="245" y="32"/>
                    <a:pt x="245" y="32"/>
                  </a:cubicBezTo>
                  <a:cubicBezTo>
                    <a:pt x="245" y="31"/>
                    <a:pt x="244" y="32"/>
                    <a:pt x="244" y="31"/>
                  </a:cubicBezTo>
                  <a:cubicBezTo>
                    <a:pt x="244" y="31"/>
                    <a:pt x="244" y="30"/>
                    <a:pt x="244" y="30"/>
                  </a:cubicBezTo>
                  <a:cubicBezTo>
                    <a:pt x="244" y="29"/>
                    <a:pt x="244" y="30"/>
                    <a:pt x="244" y="29"/>
                  </a:cubicBezTo>
                  <a:cubicBezTo>
                    <a:pt x="245" y="29"/>
                    <a:pt x="245" y="29"/>
                    <a:pt x="244" y="28"/>
                  </a:cubicBezTo>
                  <a:cubicBezTo>
                    <a:pt x="244" y="28"/>
                    <a:pt x="244" y="28"/>
                    <a:pt x="244" y="28"/>
                  </a:cubicBezTo>
                  <a:cubicBezTo>
                    <a:pt x="243" y="28"/>
                    <a:pt x="243" y="28"/>
                    <a:pt x="243" y="28"/>
                  </a:cubicBezTo>
                  <a:cubicBezTo>
                    <a:pt x="243" y="28"/>
                    <a:pt x="243" y="27"/>
                    <a:pt x="243" y="27"/>
                  </a:cubicBezTo>
                  <a:cubicBezTo>
                    <a:pt x="244" y="26"/>
                    <a:pt x="243" y="27"/>
                    <a:pt x="243" y="26"/>
                  </a:cubicBezTo>
                  <a:cubicBezTo>
                    <a:pt x="243" y="26"/>
                    <a:pt x="243" y="26"/>
                    <a:pt x="243" y="25"/>
                  </a:cubicBezTo>
                  <a:cubicBezTo>
                    <a:pt x="243" y="25"/>
                    <a:pt x="243" y="26"/>
                    <a:pt x="243" y="26"/>
                  </a:cubicBezTo>
                  <a:cubicBezTo>
                    <a:pt x="244" y="26"/>
                    <a:pt x="244" y="25"/>
                    <a:pt x="244" y="25"/>
                  </a:cubicBezTo>
                  <a:cubicBezTo>
                    <a:pt x="245" y="24"/>
                    <a:pt x="245" y="24"/>
                    <a:pt x="245" y="24"/>
                  </a:cubicBezTo>
                  <a:cubicBezTo>
                    <a:pt x="245" y="24"/>
                    <a:pt x="245" y="24"/>
                    <a:pt x="244" y="23"/>
                  </a:cubicBezTo>
                  <a:cubicBezTo>
                    <a:pt x="244" y="23"/>
                    <a:pt x="244" y="23"/>
                    <a:pt x="244" y="22"/>
                  </a:cubicBezTo>
                  <a:cubicBezTo>
                    <a:pt x="244" y="22"/>
                    <a:pt x="244" y="22"/>
                    <a:pt x="244" y="22"/>
                  </a:cubicBezTo>
                  <a:cubicBezTo>
                    <a:pt x="244" y="21"/>
                    <a:pt x="244" y="21"/>
                    <a:pt x="245" y="21"/>
                  </a:cubicBezTo>
                  <a:cubicBezTo>
                    <a:pt x="245" y="20"/>
                    <a:pt x="245" y="21"/>
                    <a:pt x="244" y="20"/>
                  </a:cubicBezTo>
                  <a:cubicBezTo>
                    <a:pt x="244" y="20"/>
                    <a:pt x="244" y="19"/>
                    <a:pt x="244" y="19"/>
                  </a:cubicBezTo>
                  <a:cubicBezTo>
                    <a:pt x="244" y="19"/>
                    <a:pt x="245" y="18"/>
                    <a:pt x="245" y="18"/>
                  </a:cubicBezTo>
                  <a:cubicBezTo>
                    <a:pt x="246" y="17"/>
                    <a:pt x="245" y="17"/>
                    <a:pt x="245" y="17"/>
                  </a:cubicBezTo>
                  <a:cubicBezTo>
                    <a:pt x="245" y="16"/>
                    <a:pt x="245" y="16"/>
                    <a:pt x="244" y="16"/>
                  </a:cubicBezTo>
                  <a:cubicBezTo>
                    <a:pt x="244" y="16"/>
                    <a:pt x="244" y="16"/>
                    <a:pt x="244" y="16"/>
                  </a:cubicBezTo>
                  <a:cubicBezTo>
                    <a:pt x="244" y="16"/>
                    <a:pt x="244" y="15"/>
                    <a:pt x="244" y="15"/>
                  </a:cubicBezTo>
                  <a:cubicBezTo>
                    <a:pt x="244" y="15"/>
                    <a:pt x="244" y="15"/>
                    <a:pt x="243" y="14"/>
                  </a:cubicBezTo>
                  <a:cubicBezTo>
                    <a:pt x="243" y="14"/>
                    <a:pt x="243" y="14"/>
                    <a:pt x="243" y="14"/>
                  </a:cubicBezTo>
                  <a:cubicBezTo>
                    <a:pt x="243" y="14"/>
                    <a:pt x="243" y="14"/>
                    <a:pt x="242" y="14"/>
                  </a:cubicBezTo>
                  <a:cubicBezTo>
                    <a:pt x="242" y="13"/>
                    <a:pt x="241" y="14"/>
                    <a:pt x="241" y="14"/>
                  </a:cubicBezTo>
                  <a:cubicBezTo>
                    <a:pt x="241" y="14"/>
                    <a:pt x="241" y="14"/>
                    <a:pt x="241" y="13"/>
                  </a:cubicBezTo>
                  <a:cubicBezTo>
                    <a:pt x="241" y="13"/>
                    <a:pt x="241" y="13"/>
                    <a:pt x="241" y="12"/>
                  </a:cubicBezTo>
                  <a:cubicBezTo>
                    <a:pt x="240" y="12"/>
                    <a:pt x="241" y="12"/>
                    <a:pt x="240" y="12"/>
                  </a:cubicBezTo>
                  <a:cubicBezTo>
                    <a:pt x="240" y="11"/>
                    <a:pt x="239" y="12"/>
                    <a:pt x="239" y="12"/>
                  </a:cubicBezTo>
                  <a:cubicBezTo>
                    <a:pt x="239" y="12"/>
                    <a:pt x="239" y="11"/>
                    <a:pt x="239" y="11"/>
                  </a:cubicBezTo>
                  <a:cubicBezTo>
                    <a:pt x="240" y="11"/>
                    <a:pt x="240" y="11"/>
                    <a:pt x="240" y="10"/>
                  </a:cubicBezTo>
                  <a:cubicBezTo>
                    <a:pt x="240" y="10"/>
                    <a:pt x="240" y="10"/>
                    <a:pt x="239" y="10"/>
                  </a:cubicBezTo>
                  <a:cubicBezTo>
                    <a:pt x="239" y="10"/>
                    <a:pt x="239" y="10"/>
                    <a:pt x="238" y="10"/>
                  </a:cubicBezTo>
                  <a:cubicBezTo>
                    <a:pt x="238" y="10"/>
                    <a:pt x="238" y="10"/>
                    <a:pt x="239" y="9"/>
                  </a:cubicBezTo>
                  <a:cubicBezTo>
                    <a:pt x="239" y="8"/>
                    <a:pt x="239" y="9"/>
                    <a:pt x="239" y="8"/>
                  </a:cubicBezTo>
                  <a:cubicBezTo>
                    <a:pt x="239" y="8"/>
                    <a:pt x="239" y="8"/>
                    <a:pt x="239" y="8"/>
                  </a:cubicBezTo>
                  <a:cubicBezTo>
                    <a:pt x="239" y="8"/>
                    <a:pt x="238" y="7"/>
                    <a:pt x="238" y="7"/>
                  </a:cubicBezTo>
                  <a:cubicBezTo>
                    <a:pt x="238" y="7"/>
                    <a:pt x="238" y="7"/>
                    <a:pt x="239" y="7"/>
                  </a:cubicBezTo>
                  <a:cubicBezTo>
                    <a:pt x="240" y="6"/>
                    <a:pt x="239" y="6"/>
                    <a:pt x="239" y="6"/>
                  </a:cubicBezTo>
                  <a:cubicBezTo>
                    <a:pt x="239" y="6"/>
                    <a:pt x="238" y="6"/>
                    <a:pt x="238" y="5"/>
                  </a:cubicBezTo>
                  <a:cubicBezTo>
                    <a:pt x="238" y="5"/>
                    <a:pt x="238" y="5"/>
                    <a:pt x="238" y="4"/>
                  </a:cubicBezTo>
                  <a:cubicBezTo>
                    <a:pt x="238" y="4"/>
                    <a:pt x="238" y="4"/>
                    <a:pt x="238" y="3"/>
                  </a:cubicBezTo>
                  <a:cubicBezTo>
                    <a:pt x="238" y="2"/>
                    <a:pt x="238" y="3"/>
                    <a:pt x="237" y="3"/>
                  </a:cubicBezTo>
                  <a:cubicBezTo>
                    <a:pt x="237" y="2"/>
                    <a:pt x="237" y="2"/>
                    <a:pt x="236" y="2"/>
                  </a:cubicBezTo>
                  <a:cubicBezTo>
                    <a:pt x="235" y="2"/>
                    <a:pt x="236" y="2"/>
                    <a:pt x="235" y="2"/>
                  </a:cubicBezTo>
                  <a:cubicBezTo>
                    <a:pt x="234" y="1"/>
                    <a:pt x="234" y="1"/>
                    <a:pt x="234" y="1"/>
                  </a:cubicBezTo>
                  <a:cubicBezTo>
                    <a:pt x="234" y="1"/>
                    <a:pt x="234" y="1"/>
                    <a:pt x="233" y="1"/>
                  </a:cubicBezTo>
                  <a:cubicBezTo>
                    <a:pt x="233" y="1"/>
                    <a:pt x="233" y="1"/>
                    <a:pt x="233" y="2"/>
                  </a:cubicBezTo>
                  <a:cubicBezTo>
                    <a:pt x="232" y="2"/>
                    <a:pt x="233" y="2"/>
                    <a:pt x="232" y="1"/>
                  </a:cubicBezTo>
                  <a:cubicBezTo>
                    <a:pt x="232" y="1"/>
                    <a:pt x="232" y="2"/>
                    <a:pt x="232" y="2"/>
                  </a:cubicBezTo>
                  <a:cubicBezTo>
                    <a:pt x="231" y="3"/>
                    <a:pt x="228" y="2"/>
                    <a:pt x="228" y="2"/>
                  </a:cubicBezTo>
                  <a:cubicBezTo>
                    <a:pt x="228" y="2"/>
                    <a:pt x="227" y="2"/>
                    <a:pt x="227" y="2"/>
                  </a:cubicBezTo>
                  <a:cubicBezTo>
                    <a:pt x="226" y="2"/>
                    <a:pt x="225" y="2"/>
                    <a:pt x="225" y="2"/>
                  </a:cubicBezTo>
                  <a:cubicBezTo>
                    <a:pt x="224" y="2"/>
                    <a:pt x="222" y="2"/>
                    <a:pt x="221" y="2"/>
                  </a:cubicBezTo>
                  <a:cubicBezTo>
                    <a:pt x="220" y="2"/>
                    <a:pt x="217" y="2"/>
                    <a:pt x="215" y="2"/>
                  </a:cubicBezTo>
                  <a:cubicBezTo>
                    <a:pt x="213" y="2"/>
                    <a:pt x="212" y="2"/>
                    <a:pt x="211" y="3"/>
                  </a:cubicBezTo>
                  <a:cubicBezTo>
                    <a:pt x="211" y="3"/>
                    <a:pt x="207" y="3"/>
                    <a:pt x="205" y="3"/>
                  </a:cubicBezTo>
                  <a:cubicBezTo>
                    <a:pt x="203" y="3"/>
                    <a:pt x="202" y="3"/>
                    <a:pt x="201" y="3"/>
                  </a:cubicBezTo>
                  <a:cubicBezTo>
                    <a:pt x="199" y="3"/>
                    <a:pt x="200" y="3"/>
                    <a:pt x="199" y="3"/>
                  </a:cubicBezTo>
                  <a:cubicBezTo>
                    <a:pt x="198" y="2"/>
                    <a:pt x="197" y="2"/>
                    <a:pt x="196" y="2"/>
                  </a:cubicBezTo>
                  <a:cubicBezTo>
                    <a:pt x="195" y="2"/>
                    <a:pt x="192" y="3"/>
                    <a:pt x="192" y="3"/>
                  </a:cubicBezTo>
                  <a:cubicBezTo>
                    <a:pt x="191" y="3"/>
                    <a:pt x="187" y="2"/>
                    <a:pt x="184" y="2"/>
                  </a:cubicBezTo>
                  <a:cubicBezTo>
                    <a:pt x="182" y="2"/>
                    <a:pt x="179" y="2"/>
                    <a:pt x="178" y="2"/>
                  </a:cubicBezTo>
                  <a:cubicBezTo>
                    <a:pt x="178" y="2"/>
                    <a:pt x="165" y="2"/>
                    <a:pt x="165" y="2"/>
                  </a:cubicBezTo>
                  <a:cubicBezTo>
                    <a:pt x="165" y="2"/>
                    <a:pt x="162" y="2"/>
                    <a:pt x="161" y="2"/>
                  </a:cubicBezTo>
                  <a:cubicBezTo>
                    <a:pt x="159" y="2"/>
                    <a:pt x="158" y="2"/>
                    <a:pt x="157" y="3"/>
                  </a:cubicBezTo>
                  <a:cubicBezTo>
                    <a:pt x="156" y="3"/>
                    <a:pt x="154" y="3"/>
                    <a:pt x="152" y="3"/>
                  </a:cubicBezTo>
                  <a:cubicBezTo>
                    <a:pt x="150" y="3"/>
                    <a:pt x="150" y="3"/>
                    <a:pt x="148" y="3"/>
                  </a:cubicBezTo>
                  <a:cubicBezTo>
                    <a:pt x="147" y="3"/>
                    <a:pt x="147" y="3"/>
                    <a:pt x="146" y="3"/>
                  </a:cubicBezTo>
                  <a:cubicBezTo>
                    <a:pt x="146" y="3"/>
                    <a:pt x="146" y="3"/>
                    <a:pt x="145" y="3"/>
                  </a:cubicBezTo>
                  <a:cubicBezTo>
                    <a:pt x="145" y="4"/>
                    <a:pt x="145" y="3"/>
                    <a:pt x="144" y="4"/>
                  </a:cubicBezTo>
                  <a:cubicBezTo>
                    <a:pt x="143" y="4"/>
                    <a:pt x="143" y="4"/>
                    <a:pt x="142" y="4"/>
                  </a:cubicBezTo>
                  <a:cubicBezTo>
                    <a:pt x="141" y="4"/>
                    <a:pt x="140" y="4"/>
                    <a:pt x="140" y="4"/>
                  </a:cubicBezTo>
                  <a:cubicBezTo>
                    <a:pt x="139" y="4"/>
                    <a:pt x="139" y="4"/>
                    <a:pt x="138" y="3"/>
                  </a:cubicBezTo>
                  <a:cubicBezTo>
                    <a:pt x="138" y="3"/>
                    <a:pt x="137" y="3"/>
                    <a:pt x="137" y="3"/>
                  </a:cubicBezTo>
                  <a:cubicBezTo>
                    <a:pt x="136" y="3"/>
                    <a:pt x="136" y="3"/>
                    <a:pt x="136" y="3"/>
                  </a:cubicBezTo>
                  <a:cubicBezTo>
                    <a:pt x="136" y="3"/>
                    <a:pt x="135" y="3"/>
                    <a:pt x="134" y="3"/>
                  </a:cubicBezTo>
                  <a:cubicBezTo>
                    <a:pt x="133" y="3"/>
                    <a:pt x="132" y="4"/>
                    <a:pt x="132" y="4"/>
                  </a:cubicBezTo>
                  <a:cubicBezTo>
                    <a:pt x="132" y="4"/>
                    <a:pt x="128" y="3"/>
                    <a:pt x="127" y="3"/>
                  </a:cubicBezTo>
                  <a:cubicBezTo>
                    <a:pt x="127" y="3"/>
                    <a:pt x="127" y="3"/>
                    <a:pt x="127" y="2"/>
                  </a:cubicBezTo>
                  <a:cubicBezTo>
                    <a:pt x="127" y="2"/>
                    <a:pt x="126" y="2"/>
                    <a:pt x="126" y="2"/>
                  </a:cubicBezTo>
                  <a:cubicBezTo>
                    <a:pt x="125" y="3"/>
                    <a:pt x="124" y="3"/>
                    <a:pt x="124" y="3"/>
                  </a:cubicBezTo>
                  <a:cubicBezTo>
                    <a:pt x="124" y="3"/>
                    <a:pt x="124" y="3"/>
                    <a:pt x="123" y="3"/>
                  </a:cubicBezTo>
                  <a:cubicBezTo>
                    <a:pt x="123" y="2"/>
                    <a:pt x="123" y="2"/>
                    <a:pt x="123" y="2"/>
                  </a:cubicBezTo>
                  <a:cubicBezTo>
                    <a:pt x="123" y="2"/>
                    <a:pt x="122" y="2"/>
                    <a:pt x="122" y="2"/>
                  </a:cubicBezTo>
                  <a:cubicBezTo>
                    <a:pt x="122" y="2"/>
                    <a:pt x="122" y="2"/>
                    <a:pt x="122" y="2"/>
                  </a:cubicBezTo>
                  <a:cubicBezTo>
                    <a:pt x="122" y="2"/>
                    <a:pt x="121" y="1"/>
                    <a:pt x="121" y="1"/>
                  </a:cubicBezTo>
                  <a:cubicBezTo>
                    <a:pt x="121" y="1"/>
                    <a:pt x="121" y="1"/>
                    <a:pt x="120" y="1"/>
                  </a:cubicBezTo>
                  <a:cubicBezTo>
                    <a:pt x="120" y="1"/>
                    <a:pt x="120" y="1"/>
                    <a:pt x="119" y="1"/>
                  </a:cubicBezTo>
                  <a:cubicBezTo>
                    <a:pt x="119" y="1"/>
                    <a:pt x="119" y="1"/>
                    <a:pt x="119" y="1"/>
                  </a:cubicBezTo>
                  <a:cubicBezTo>
                    <a:pt x="119" y="0"/>
                    <a:pt x="118" y="1"/>
                    <a:pt x="118" y="1"/>
                  </a:cubicBezTo>
                  <a:cubicBezTo>
                    <a:pt x="118" y="1"/>
                    <a:pt x="118" y="1"/>
                    <a:pt x="117" y="1"/>
                  </a:cubicBezTo>
                  <a:cubicBezTo>
                    <a:pt x="116" y="2"/>
                    <a:pt x="116" y="2"/>
                    <a:pt x="115" y="2"/>
                  </a:cubicBezTo>
                  <a:cubicBezTo>
                    <a:pt x="115" y="2"/>
                    <a:pt x="114" y="2"/>
                    <a:pt x="114" y="2"/>
                  </a:cubicBezTo>
                  <a:cubicBezTo>
                    <a:pt x="114" y="1"/>
                    <a:pt x="114" y="1"/>
                    <a:pt x="113" y="1"/>
                  </a:cubicBezTo>
                  <a:cubicBezTo>
                    <a:pt x="113" y="0"/>
                    <a:pt x="112" y="0"/>
                    <a:pt x="111" y="0"/>
                  </a:cubicBezTo>
                  <a:cubicBezTo>
                    <a:pt x="111" y="0"/>
                    <a:pt x="111" y="1"/>
                    <a:pt x="111" y="1"/>
                  </a:cubicBezTo>
                  <a:cubicBezTo>
                    <a:pt x="111" y="1"/>
                    <a:pt x="110" y="1"/>
                    <a:pt x="109" y="1"/>
                  </a:cubicBezTo>
                  <a:cubicBezTo>
                    <a:pt x="109" y="2"/>
                    <a:pt x="109" y="1"/>
                    <a:pt x="108" y="2"/>
                  </a:cubicBezTo>
                  <a:cubicBezTo>
                    <a:pt x="107" y="2"/>
                    <a:pt x="108" y="2"/>
                    <a:pt x="106" y="2"/>
                  </a:cubicBezTo>
                  <a:cubicBezTo>
                    <a:pt x="105" y="2"/>
                    <a:pt x="105" y="2"/>
                    <a:pt x="104" y="2"/>
                  </a:cubicBezTo>
                  <a:cubicBezTo>
                    <a:pt x="102" y="2"/>
                    <a:pt x="103" y="2"/>
                    <a:pt x="101" y="2"/>
                  </a:cubicBezTo>
                  <a:cubicBezTo>
                    <a:pt x="100" y="2"/>
                    <a:pt x="100" y="2"/>
                    <a:pt x="98" y="2"/>
                  </a:cubicBezTo>
                  <a:cubicBezTo>
                    <a:pt x="97" y="2"/>
                    <a:pt x="97" y="2"/>
                    <a:pt x="96" y="3"/>
                  </a:cubicBezTo>
                  <a:cubicBezTo>
                    <a:pt x="95" y="3"/>
                    <a:pt x="95" y="3"/>
                    <a:pt x="94" y="3"/>
                  </a:cubicBezTo>
                  <a:cubicBezTo>
                    <a:pt x="92" y="3"/>
                    <a:pt x="92" y="2"/>
                    <a:pt x="92" y="2"/>
                  </a:cubicBezTo>
                  <a:cubicBezTo>
                    <a:pt x="92" y="2"/>
                    <a:pt x="92" y="3"/>
                    <a:pt x="91" y="3"/>
                  </a:cubicBezTo>
                  <a:cubicBezTo>
                    <a:pt x="90" y="3"/>
                    <a:pt x="90" y="3"/>
                    <a:pt x="90" y="3"/>
                  </a:cubicBezTo>
                  <a:cubicBezTo>
                    <a:pt x="90" y="3"/>
                    <a:pt x="89" y="2"/>
                    <a:pt x="89" y="2"/>
                  </a:cubicBezTo>
                  <a:cubicBezTo>
                    <a:pt x="89" y="2"/>
                    <a:pt x="88" y="2"/>
                    <a:pt x="88" y="2"/>
                  </a:cubicBezTo>
                  <a:cubicBezTo>
                    <a:pt x="87" y="2"/>
                    <a:pt x="87" y="2"/>
                    <a:pt x="86" y="2"/>
                  </a:cubicBezTo>
                  <a:cubicBezTo>
                    <a:pt x="85" y="2"/>
                    <a:pt x="83" y="2"/>
                    <a:pt x="83" y="2"/>
                  </a:cubicBezTo>
                  <a:cubicBezTo>
                    <a:pt x="83" y="2"/>
                    <a:pt x="82" y="3"/>
                    <a:pt x="81" y="3"/>
                  </a:cubicBezTo>
                  <a:cubicBezTo>
                    <a:pt x="81" y="3"/>
                    <a:pt x="81" y="3"/>
                    <a:pt x="81" y="3"/>
                  </a:cubicBezTo>
                  <a:cubicBezTo>
                    <a:pt x="81" y="4"/>
                    <a:pt x="80" y="4"/>
                    <a:pt x="80" y="4"/>
                  </a:cubicBezTo>
                  <a:cubicBezTo>
                    <a:pt x="80" y="4"/>
                    <a:pt x="80" y="4"/>
                    <a:pt x="79" y="4"/>
                  </a:cubicBezTo>
                  <a:cubicBezTo>
                    <a:pt x="79" y="4"/>
                    <a:pt x="79" y="4"/>
                    <a:pt x="78" y="4"/>
                  </a:cubicBezTo>
                  <a:cubicBezTo>
                    <a:pt x="78" y="4"/>
                    <a:pt x="78" y="4"/>
                    <a:pt x="78" y="4"/>
                  </a:cubicBezTo>
                  <a:cubicBezTo>
                    <a:pt x="77" y="3"/>
                    <a:pt x="77" y="3"/>
                    <a:pt x="76" y="3"/>
                  </a:cubicBezTo>
                  <a:cubicBezTo>
                    <a:pt x="75" y="2"/>
                    <a:pt x="74" y="2"/>
                    <a:pt x="74" y="2"/>
                  </a:cubicBezTo>
                  <a:cubicBezTo>
                    <a:pt x="73" y="2"/>
                    <a:pt x="72" y="2"/>
                    <a:pt x="72" y="2"/>
                  </a:cubicBezTo>
                  <a:cubicBezTo>
                    <a:pt x="72" y="2"/>
                    <a:pt x="72" y="2"/>
                    <a:pt x="71" y="3"/>
                  </a:cubicBezTo>
                  <a:cubicBezTo>
                    <a:pt x="69" y="4"/>
                    <a:pt x="70" y="3"/>
                    <a:pt x="69" y="4"/>
                  </a:cubicBezTo>
                  <a:cubicBezTo>
                    <a:pt x="68" y="4"/>
                    <a:pt x="69" y="4"/>
                    <a:pt x="68" y="3"/>
                  </a:cubicBezTo>
                  <a:cubicBezTo>
                    <a:pt x="68" y="3"/>
                    <a:pt x="67" y="3"/>
                    <a:pt x="67" y="3"/>
                  </a:cubicBezTo>
                  <a:cubicBezTo>
                    <a:pt x="67" y="2"/>
                    <a:pt x="66" y="2"/>
                    <a:pt x="66" y="2"/>
                  </a:cubicBezTo>
                  <a:cubicBezTo>
                    <a:pt x="65" y="2"/>
                    <a:pt x="64" y="2"/>
                    <a:pt x="64" y="2"/>
                  </a:cubicBezTo>
                  <a:cubicBezTo>
                    <a:pt x="64" y="2"/>
                    <a:pt x="63" y="2"/>
                    <a:pt x="62" y="2"/>
                  </a:cubicBezTo>
                  <a:cubicBezTo>
                    <a:pt x="61" y="2"/>
                    <a:pt x="61" y="2"/>
                    <a:pt x="60" y="2"/>
                  </a:cubicBezTo>
                  <a:cubicBezTo>
                    <a:pt x="59" y="2"/>
                    <a:pt x="59" y="2"/>
                    <a:pt x="59" y="2"/>
                  </a:cubicBezTo>
                  <a:cubicBezTo>
                    <a:pt x="59" y="2"/>
                    <a:pt x="58" y="2"/>
                    <a:pt x="58" y="2"/>
                  </a:cubicBezTo>
                  <a:cubicBezTo>
                    <a:pt x="57" y="2"/>
                    <a:pt x="57" y="2"/>
                    <a:pt x="57" y="2"/>
                  </a:cubicBezTo>
                  <a:cubicBezTo>
                    <a:pt x="56" y="1"/>
                    <a:pt x="56" y="2"/>
                    <a:pt x="56" y="2"/>
                  </a:cubicBezTo>
                  <a:cubicBezTo>
                    <a:pt x="55" y="2"/>
                    <a:pt x="55" y="2"/>
                    <a:pt x="55" y="2"/>
                  </a:cubicBezTo>
                  <a:cubicBezTo>
                    <a:pt x="54" y="2"/>
                    <a:pt x="54" y="2"/>
                    <a:pt x="53" y="3"/>
                  </a:cubicBezTo>
                  <a:cubicBezTo>
                    <a:pt x="53" y="4"/>
                    <a:pt x="53" y="4"/>
                    <a:pt x="52" y="4"/>
                  </a:cubicBezTo>
                  <a:cubicBezTo>
                    <a:pt x="51" y="4"/>
                    <a:pt x="51" y="4"/>
                    <a:pt x="51" y="5"/>
                  </a:cubicBezTo>
                  <a:cubicBezTo>
                    <a:pt x="50" y="5"/>
                    <a:pt x="50" y="5"/>
                    <a:pt x="50" y="6"/>
                  </a:cubicBezTo>
                  <a:cubicBezTo>
                    <a:pt x="50" y="6"/>
                    <a:pt x="50" y="6"/>
                    <a:pt x="50" y="7"/>
                  </a:cubicBezTo>
                  <a:cubicBezTo>
                    <a:pt x="50" y="7"/>
                    <a:pt x="50" y="7"/>
                    <a:pt x="50" y="7"/>
                  </a:cubicBezTo>
                  <a:cubicBezTo>
                    <a:pt x="50" y="7"/>
                    <a:pt x="49" y="8"/>
                    <a:pt x="48" y="8"/>
                  </a:cubicBezTo>
                  <a:cubicBezTo>
                    <a:pt x="48" y="9"/>
                    <a:pt x="47" y="10"/>
                    <a:pt x="47" y="10"/>
                  </a:cubicBezTo>
                  <a:cubicBezTo>
                    <a:pt x="47" y="10"/>
                    <a:pt x="47" y="10"/>
                    <a:pt x="47" y="10"/>
                  </a:cubicBezTo>
                  <a:cubicBezTo>
                    <a:pt x="46" y="10"/>
                    <a:pt x="45" y="11"/>
                    <a:pt x="45" y="11"/>
                  </a:cubicBezTo>
                  <a:cubicBezTo>
                    <a:pt x="44" y="11"/>
                    <a:pt x="44" y="11"/>
                    <a:pt x="43" y="11"/>
                  </a:cubicBezTo>
                  <a:cubicBezTo>
                    <a:pt x="43" y="12"/>
                    <a:pt x="42" y="12"/>
                    <a:pt x="42" y="12"/>
                  </a:cubicBezTo>
                  <a:cubicBezTo>
                    <a:pt x="42" y="13"/>
                    <a:pt x="42" y="13"/>
                    <a:pt x="42" y="13"/>
                  </a:cubicBezTo>
                  <a:cubicBezTo>
                    <a:pt x="42" y="13"/>
                    <a:pt x="42" y="13"/>
                    <a:pt x="42" y="13"/>
                  </a:cubicBezTo>
                  <a:cubicBezTo>
                    <a:pt x="42" y="13"/>
                    <a:pt x="42" y="12"/>
                    <a:pt x="42" y="12"/>
                  </a:cubicBezTo>
                  <a:cubicBezTo>
                    <a:pt x="41" y="12"/>
                    <a:pt x="41" y="12"/>
                    <a:pt x="41" y="12"/>
                  </a:cubicBezTo>
                  <a:cubicBezTo>
                    <a:pt x="41" y="12"/>
                    <a:pt x="41" y="13"/>
                    <a:pt x="40" y="13"/>
                  </a:cubicBezTo>
                  <a:cubicBezTo>
                    <a:pt x="40" y="13"/>
                    <a:pt x="39" y="13"/>
                    <a:pt x="39" y="13"/>
                  </a:cubicBezTo>
                  <a:cubicBezTo>
                    <a:pt x="39" y="14"/>
                    <a:pt x="39" y="14"/>
                    <a:pt x="39" y="14"/>
                  </a:cubicBezTo>
                  <a:cubicBezTo>
                    <a:pt x="38" y="14"/>
                    <a:pt x="38" y="14"/>
                    <a:pt x="38" y="14"/>
                  </a:cubicBezTo>
                  <a:cubicBezTo>
                    <a:pt x="38" y="14"/>
                    <a:pt x="38" y="13"/>
                    <a:pt x="37" y="14"/>
                  </a:cubicBezTo>
                  <a:cubicBezTo>
                    <a:pt x="36" y="14"/>
                    <a:pt x="35" y="14"/>
                    <a:pt x="35" y="14"/>
                  </a:cubicBezTo>
                  <a:cubicBezTo>
                    <a:pt x="35" y="14"/>
                    <a:pt x="34" y="14"/>
                    <a:pt x="34" y="14"/>
                  </a:cubicBezTo>
                  <a:cubicBezTo>
                    <a:pt x="33" y="14"/>
                    <a:pt x="33" y="14"/>
                    <a:pt x="32" y="14"/>
                  </a:cubicBezTo>
                  <a:cubicBezTo>
                    <a:pt x="32" y="15"/>
                    <a:pt x="32" y="14"/>
                    <a:pt x="31" y="14"/>
                  </a:cubicBezTo>
                  <a:cubicBezTo>
                    <a:pt x="30" y="15"/>
                    <a:pt x="30" y="15"/>
                    <a:pt x="30" y="15"/>
                  </a:cubicBezTo>
                  <a:cubicBezTo>
                    <a:pt x="30" y="15"/>
                    <a:pt x="30" y="15"/>
                    <a:pt x="29" y="15"/>
                  </a:cubicBezTo>
                  <a:cubicBezTo>
                    <a:pt x="29" y="14"/>
                    <a:pt x="29" y="14"/>
                    <a:pt x="29" y="14"/>
                  </a:cubicBezTo>
                  <a:cubicBezTo>
                    <a:pt x="30" y="14"/>
                    <a:pt x="30" y="14"/>
                    <a:pt x="30" y="14"/>
                  </a:cubicBezTo>
                  <a:cubicBezTo>
                    <a:pt x="30" y="13"/>
                    <a:pt x="30" y="13"/>
                    <a:pt x="30" y="13"/>
                  </a:cubicBezTo>
                  <a:cubicBezTo>
                    <a:pt x="30" y="13"/>
                    <a:pt x="30" y="12"/>
                    <a:pt x="30" y="13"/>
                  </a:cubicBezTo>
                  <a:cubicBezTo>
                    <a:pt x="30" y="13"/>
                    <a:pt x="30" y="13"/>
                    <a:pt x="29" y="13"/>
                  </a:cubicBezTo>
                  <a:cubicBezTo>
                    <a:pt x="29" y="14"/>
                    <a:pt x="28" y="14"/>
                    <a:pt x="28" y="14"/>
                  </a:cubicBezTo>
                  <a:cubicBezTo>
                    <a:pt x="28" y="14"/>
                    <a:pt x="27" y="14"/>
                    <a:pt x="27" y="14"/>
                  </a:cubicBezTo>
                  <a:cubicBezTo>
                    <a:pt x="27" y="15"/>
                    <a:pt x="27" y="15"/>
                    <a:pt x="27" y="16"/>
                  </a:cubicBezTo>
                  <a:cubicBezTo>
                    <a:pt x="28" y="16"/>
                    <a:pt x="28" y="17"/>
                    <a:pt x="28" y="17"/>
                  </a:cubicBezTo>
                  <a:cubicBezTo>
                    <a:pt x="28" y="18"/>
                    <a:pt x="28" y="18"/>
                    <a:pt x="28" y="19"/>
                  </a:cubicBezTo>
                  <a:cubicBezTo>
                    <a:pt x="29" y="19"/>
                    <a:pt x="29" y="19"/>
                    <a:pt x="29" y="19"/>
                  </a:cubicBezTo>
                  <a:cubicBezTo>
                    <a:pt x="30" y="20"/>
                    <a:pt x="30" y="20"/>
                    <a:pt x="30" y="20"/>
                  </a:cubicBezTo>
                  <a:cubicBezTo>
                    <a:pt x="30" y="21"/>
                    <a:pt x="31" y="21"/>
                    <a:pt x="31" y="21"/>
                  </a:cubicBezTo>
                  <a:cubicBezTo>
                    <a:pt x="31" y="22"/>
                    <a:pt x="31" y="22"/>
                    <a:pt x="32" y="22"/>
                  </a:cubicBezTo>
                  <a:cubicBezTo>
                    <a:pt x="32" y="23"/>
                    <a:pt x="33" y="24"/>
                    <a:pt x="33" y="24"/>
                  </a:cubicBezTo>
                  <a:cubicBezTo>
                    <a:pt x="33" y="26"/>
                    <a:pt x="33" y="26"/>
                    <a:pt x="33" y="26"/>
                  </a:cubicBezTo>
                  <a:cubicBezTo>
                    <a:pt x="33" y="26"/>
                    <a:pt x="35" y="27"/>
                    <a:pt x="35" y="27"/>
                  </a:cubicBezTo>
                  <a:cubicBezTo>
                    <a:pt x="35" y="28"/>
                    <a:pt x="36" y="30"/>
                    <a:pt x="36" y="31"/>
                  </a:cubicBezTo>
                  <a:cubicBezTo>
                    <a:pt x="36" y="31"/>
                    <a:pt x="38" y="35"/>
                    <a:pt x="38" y="35"/>
                  </a:cubicBezTo>
                  <a:cubicBezTo>
                    <a:pt x="38" y="35"/>
                    <a:pt x="38" y="36"/>
                    <a:pt x="39" y="37"/>
                  </a:cubicBezTo>
                  <a:cubicBezTo>
                    <a:pt x="39" y="37"/>
                    <a:pt x="40" y="38"/>
                    <a:pt x="40" y="39"/>
                  </a:cubicBezTo>
                  <a:cubicBezTo>
                    <a:pt x="40" y="39"/>
                    <a:pt x="41" y="40"/>
                    <a:pt x="41" y="40"/>
                  </a:cubicBezTo>
                  <a:cubicBezTo>
                    <a:pt x="41" y="41"/>
                    <a:pt x="43" y="44"/>
                    <a:pt x="44" y="44"/>
                  </a:cubicBezTo>
                  <a:cubicBezTo>
                    <a:pt x="44" y="45"/>
                    <a:pt x="47" y="47"/>
                    <a:pt x="47" y="48"/>
                  </a:cubicBezTo>
                  <a:cubicBezTo>
                    <a:pt x="48" y="49"/>
                    <a:pt x="49" y="51"/>
                    <a:pt x="50" y="51"/>
                  </a:cubicBezTo>
                  <a:cubicBezTo>
                    <a:pt x="50" y="51"/>
                    <a:pt x="51" y="52"/>
                    <a:pt x="51" y="53"/>
                  </a:cubicBezTo>
                  <a:cubicBezTo>
                    <a:pt x="51" y="53"/>
                    <a:pt x="54" y="57"/>
                    <a:pt x="54" y="57"/>
                  </a:cubicBezTo>
                  <a:cubicBezTo>
                    <a:pt x="54" y="57"/>
                    <a:pt x="55" y="58"/>
                    <a:pt x="55" y="59"/>
                  </a:cubicBezTo>
                  <a:cubicBezTo>
                    <a:pt x="55" y="59"/>
                    <a:pt x="54" y="60"/>
                    <a:pt x="54" y="60"/>
                  </a:cubicBezTo>
                  <a:cubicBezTo>
                    <a:pt x="55" y="61"/>
                    <a:pt x="55" y="62"/>
                    <a:pt x="55" y="63"/>
                  </a:cubicBezTo>
                  <a:cubicBezTo>
                    <a:pt x="55" y="64"/>
                    <a:pt x="55" y="64"/>
                    <a:pt x="55" y="65"/>
                  </a:cubicBezTo>
                  <a:cubicBezTo>
                    <a:pt x="55" y="65"/>
                    <a:pt x="55" y="66"/>
                    <a:pt x="55" y="67"/>
                  </a:cubicBezTo>
                  <a:cubicBezTo>
                    <a:pt x="56" y="68"/>
                    <a:pt x="55" y="67"/>
                    <a:pt x="55" y="68"/>
                  </a:cubicBezTo>
                  <a:cubicBezTo>
                    <a:pt x="56" y="69"/>
                    <a:pt x="56" y="69"/>
                    <a:pt x="56" y="69"/>
                  </a:cubicBezTo>
                  <a:cubicBezTo>
                    <a:pt x="56" y="70"/>
                    <a:pt x="55" y="70"/>
                    <a:pt x="55" y="71"/>
                  </a:cubicBezTo>
                  <a:cubicBezTo>
                    <a:pt x="56" y="72"/>
                    <a:pt x="57" y="72"/>
                    <a:pt x="57" y="73"/>
                  </a:cubicBezTo>
                  <a:cubicBezTo>
                    <a:pt x="58" y="74"/>
                    <a:pt x="59" y="74"/>
                    <a:pt x="59" y="75"/>
                  </a:cubicBezTo>
                  <a:cubicBezTo>
                    <a:pt x="59" y="75"/>
                    <a:pt x="59" y="77"/>
                    <a:pt x="59" y="77"/>
                  </a:cubicBezTo>
                  <a:cubicBezTo>
                    <a:pt x="59" y="78"/>
                    <a:pt x="61" y="80"/>
                    <a:pt x="61" y="81"/>
                  </a:cubicBezTo>
                  <a:cubicBezTo>
                    <a:pt x="61" y="81"/>
                    <a:pt x="61" y="82"/>
                    <a:pt x="61" y="83"/>
                  </a:cubicBezTo>
                  <a:cubicBezTo>
                    <a:pt x="62" y="84"/>
                    <a:pt x="62" y="84"/>
                    <a:pt x="62" y="85"/>
                  </a:cubicBezTo>
                  <a:cubicBezTo>
                    <a:pt x="63" y="86"/>
                    <a:pt x="64" y="87"/>
                    <a:pt x="64" y="87"/>
                  </a:cubicBezTo>
                  <a:cubicBezTo>
                    <a:pt x="63" y="87"/>
                    <a:pt x="62" y="87"/>
                    <a:pt x="63" y="88"/>
                  </a:cubicBezTo>
                  <a:cubicBezTo>
                    <a:pt x="63" y="88"/>
                    <a:pt x="63" y="88"/>
                    <a:pt x="64" y="89"/>
                  </a:cubicBezTo>
                  <a:cubicBezTo>
                    <a:pt x="64" y="90"/>
                    <a:pt x="64" y="90"/>
                    <a:pt x="64" y="91"/>
                  </a:cubicBezTo>
                  <a:cubicBezTo>
                    <a:pt x="65" y="92"/>
                    <a:pt x="65" y="92"/>
                    <a:pt x="65" y="93"/>
                  </a:cubicBezTo>
                  <a:cubicBezTo>
                    <a:pt x="66" y="94"/>
                    <a:pt x="66" y="94"/>
                    <a:pt x="66" y="95"/>
                  </a:cubicBezTo>
                  <a:cubicBezTo>
                    <a:pt x="66" y="96"/>
                    <a:pt x="66" y="96"/>
                    <a:pt x="67" y="97"/>
                  </a:cubicBezTo>
                  <a:cubicBezTo>
                    <a:pt x="67" y="98"/>
                    <a:pt x="68" y="98"/>
                    <a:pt x="68" y="98"/>
                  </a:cubicBezTo>
                  <a:cubicBezTo>
                    <a:pt x="68" y="99"/>
                    <a:pt x="68" y="99"/>
                    <a:pt x="68" y="99"/>
                  </a:cubicBezTo>
                  <a:cubicBezTo>
                    <a:pt x="68" y="99"/>
                    <a:pt x="68" y="100"/>
                    <a:pt x="68" y="99"/>
                  </a:cubicBezTo>
                  <a:cubicBezTo>
                    <a:pt x="68" y="99"/>
                    <a:pt x="69" y="98"/>
                    <a:pt x="69" y="98"/>
                  </a:cubicBezTo>
                  <a:cubicBezTo>
                    <a:pt x="69" y="98"/>
                    <a:pt x="69" y="98"/>
                    <a:pt x="69" y="98"/>
                  </a:cubicBezTo>
                  <a:cubicBezTo>
                    <a:pt x="69" y="99"/>
                    <a:pt x="70" y="99"/>
                    <a:pt x="69" y="99"/>
                  </a:cubicBezTo>
                  <a:cubicBezTo>
                    <a:pt x="69" y="100"/>
                    <a:pt x="69" y="100"/>
                    <a:pt x="69" y="100"/>
                  </a:cubicBezTo>
                  <a:cubicBezTo>
                    <a:pt x="69" y="100"/>
                    <a:pt x="68" y="100"/>
                    <a:pt x="68" y="100"/>
                  </a:cubicBezTo>
                  <a:cubicBezTo>
                    <a:pt x="68" y="99"/>
                    <a:pt x="68" y="99"/>
                    <a:pt x="68" y="99"/>
                  </a:cubicBezTo>
                  <a:cubicBezTo>
                    <a:pt x="68" y="99"/>
                    <a:pt x="67" y="99"/>
                    <a:pt x="67" y="100"/>
                  </a:cubicBezTo>
                  <a:cubicBezTo>
                    <a:pt x="68" y="100"/>
                    <a:pt x="68" y="101"/>
                    <a:pt x="68" y="101"/>
                  </a:cubicBezTo>
                  <a:cubicBezTo>
                    <a:pt x="69" y="102"/>
                    <a:pt x="69" y="101"/>
                    <a:pt x="69" y="102"/>
                  </a:cubicBezTo>
                  <a:cubicBezTo>
                    <a:pt x="70" y="103"/>
                    <a:pt x="70" y="104"/>
                    <a:pt x="70" y="105"/>
                  </a:cubicBezTo>
                  <a:cubicBezTo>
                    <a:pt x="70" y="105"/>
                    <a:pt x="71" y="105"/>
                    <a:pt x="71" y="106"/>
                  </a:cubicBezTo>
                  <a:cubicBezTo>
                    <a:pt x="72" y="107"/>
                    <a:pt x="72" y="108"/>
                    <a:pt x="72" y="109"/>
                  </a:cubicBezTo>
                  <a:cubicBezTo>
                    <a:pt x="73" y="109"/>
                    <a:pt x="73" y="110"/>
                    <a:pt x="73" y="111"/>
                  </a:cubicBezTo>
                  <a:cubicBezTo>
                    <a:pt x="73" y="111"/>
                    <a:pt x="73" y="111"/>
                    <a:pt x="74" y="112"/>
                  </a:cubicBezTo>
                  <a:cubicBezTo>
                    <a:pt x="74" y="112"/>
                    <a:pt x="76" y="113"/>
                    <a:pt x="76" y="114"/>
                  </a:cubicBezTo>
                  <a:cubicBezTo>
                    <a:pt x="76" y="114"/>
                    <a:pt x="76" y="115"/>
                    <a:pt x="76" y="115"/>
                  </a:cubicBezTo>
                  <a:cubicBezTo>
                    <a:pt x="76" y="116"/>
                    <a:pt x="77" y="117"/>
                    <a:pt x="77" y="117"/>
                  </a:cubicBezTo>
                  <a:cubicBezTo>
                    <a:pt x="77" y="118"/>
                    <a:pt x="78" y="119"/>
                    <a:pt x="78" y="119"/>
                  </a:cubicBezTo>
                  <a:cubicBezTo>
                    <a:pt x="78" y="120"/>
                    <a:pt x="79" y="121"/>
                    <a:pt x="79" y="121"/>
                  </a:cubicBezTo>
                  <a:cubicBezTo>
                    <a:pt x="79" y="121"/>
                    <a:pt x="81" y="123"/>
                    <a:pt x="81" y="124"/>
                  </a:cubicBezTo>
                  <a:cubicBezTo>
                    <a:pt x="82" y="125"/>
                    <a:pt x="82" y="125"/>
                    <a:pt x="82" y="126"/>
                  </a:cubicBezTo>
                  <a:cubicBezTo>
                    <a:pt x="82" y="127"/>
                    <a:pt x="82" y="128"/>
                    <a:pt x="82" y="128"/>
                  </a:cubicBezTo>
                  <a:cubicBezTo>
                    <a:pt x="82" y="128"/>
                    <a:pt x="81" y="127"/>
                    <a:pt x="82" y="128"/>
                  </a:cubicBezTo>
                  <a:cubicBezTo>
                    <a:pt x="82" y="129"/>
                    <a:pt x="83" y="129"/>
                    <a:pt x="82" y="130"/>
                  </a:cubicBezTo>
                  <a:cubicBezTo>
                    <a:pt x="82" y="130"/>
                    <a:pt x="82" y="130"/>
                    <a:pt x="81" y="130"/>
                  </a:cubicBezTo>
                  <a:cubicBezTo>
                    <a:pt x="80" y="130"/>
                    <a:pt x="80" y="130"/>
                    <a:pt x="80" y="130"/>
                  </a:cubicBezTo>
                  <a:cubicBezTo>
                    <a:pt x="80" y="131"/>
                    <a:pt x="80" y="132"/>
                    <a:pt x="80" y="132"/>
                  </a:cubicBezTo>
                  <a:cubicBezTo>
                    <a:pt x="81" y="132"/>
                    <a:pt x="81" y="134"/>
                    <a:pt x="81" y="135"/>
                  </a:cubicBezTo>
                  <a:cubicBezTo>
                    <a:pt x="81" y="136"/>
                    <a:pt x="81" y="135"/>
                    <a:pt x="81" y="136"/>
                  </a:cubicBezTo>
                  <a:cubicBezTo>
                    <a:pt x="81" y="137"/>
                    <a:pt x="82" y="137"/>
                    <a:pt x="82" y="138"/>
                  </a:cubicBezTo>
                  <a:cubicBezTo>
                    <a:pt x="83" y="138"/>
                    <a:pt x="83" y="139"/>
                    <a:pt x="83" y="140"/>
                  </a:cubicBezTo>
                  <a:cubicBezTo>
                    <a:pt x="83" y="140"/>
                    <a:pt x="83" y="141"/>
                    <a:pt x="83" y="142"/>
                  </a:cubicBezTo>
                  <a:cubicBezTo>
                    <a:pt x="83" y="142"/>
                    <a:pt x="82" y="143"/>
                    <a:pt x="82" y="143"/>
                  </a:cubicBezTo>
                  <a:cubicBezTo>
                    <a:pt x="82" y="144"/>
                    <a:pt x="82" y="144"/>
                    <a:pt x="82" y="145"/>
                  </a:cubicBezTo>
                  <a:cubicBezTo>
                    <a:pt x="81" y="145"/>
                    <a:pt x="80" y="146"/>
                    <a:pt x="79" y="146"/>
                  </a:cubicBezTo>
                  <a:cubicBezTo>
                    <a:pt x="78" y="146"/>
                    <a:pt x="78" y="146"/>
                    <a:pt x="77" y="146"/>
                  </a:cubicBezTo>
                  <a:cubicBezTo>
                    <a:pt x="77" y="146"/>
                    <a:pt x="76" y="146"/>
                    <a:pt x="76" y="146"/>
                  </a:cubicBezTo>
                  <a:cubicBezTo>
                    <a:pt x="76" y="146"/>
                    <a:pt x="75" y="147"/>
                    <a:pt x="75" y="147"/>
                  </a:cubicBezTo>
                  <a:cubicBezTo>
                    <a:pt x="75" y="147"/>
                    <a:pt x="74" y="147"/>
                    <a:pt x="74" y="147"/>
                  </a:cubicBezTo>
                  <a:cubicBezTo>
                    <a:pt x="74" y="148"/>
                    <a:pt x="74" y="148"/>
                    <a:pt x="74" y="148"/>
                  </a:cubicBezTo>
                  <a:cubicBezTo>
                    <a:pt x="73" y="148"/>
                    <a:pt x="73" y="148"/>
                    <a:pt x="73" y="148"/>
                  </a:cubicBezTo>
                  <a:cubicBezTo>
                    <a:pt x="73" y="147"/>
                    <a:pt x="73" y="147"/>
                    <a:pt x="73" y="147"/>
                  </a:cubicBezTo>
                  <a:cubicBezTo>
                    <a:pt x="74" y="147"/>
                    <a:pt x="74" y="147"/>
                    <a:pt x="74" y="147"/>
                  </a:cubicBezTo>
                  <a:cubicBezTo>
                    <a:pt x="73" y="147"/>
                    <a:pt x="73" y="147"/>
                    <a:pt x="73" y="147"/>
                  </a:cubicBezTo>
                  <a:cubicBezTo>
                    <a:pt x="73" y="148"/>
                    <a:pt x="73" y="148"/>
                    <a:pt x="73" y="148"/>
                  </a:cubicBezTo>
                  <a:cubicBezTo>
                    <a:pt x="73" y="149"/>
                    <a:pt x="73" y="149"/>
                    <a:pt x="73" y="149"/>
                  </a:cubicBezTo>
                  <a:cubicBezTo>
                    <a:pt x="72" y="150"/>
                    <a:pt x="72" y="150"/>
                    <a:pt x="72" y="150"/>
                  </a:cubicBezTo>
                  <a:cubicBezTo>
                    <a:pt x="72" y="150"/>
                    <a:pt x="72" y="151"/>
                    <a:pt x="72" y="151"/>
                  </a:cubicBezTo>
                  <a:cubicBezTo>
                    <a:pt x="71" y="151"/>
                    <a:pt x="71" y="151"/>
                    <a:pt x="71" y="152"/>
                  </a:cubicBezTo>
                  <a:cubicBezTo>
                    <a:pt x="71" y="152"/>
                    <a:pt x="71" y="153"/>
                    <a:pt x="71" y="153"/>
                  </a:cubicBezTo>
                  <a:cubicBezTo>
                    <a:pt x="71" y="153"/>
                    <a:pt x="70" y="153"/>
                    <a:pt x="70" y="153"/>
                  </a:cubicBezTo>
                  <a:cubicBezTo>
                    <a:pt x="70" y="153"/>
                    <a:pt x="69" y="153"/>
                    <a:pt x="69" y="153"/>
                  </a:cubicBezTo>
                  <a:cubicBezTo>
                    <a:pt x="68" y="154"/>
                    <a:pt x="68" y="154"/>
                    <a:pt x="68" y="154"/>
                  </a:cubicBezTo>
                  <a:cubicBezTo>
                    <a:pt x="68" y="154"/>
                    <a:pt x="68" y="154"/>
                    <a:pt x="68" y="155"/>
                  </a:cubicBezTo>
                  <a:cubicBezTo>
                    <a:pt x="68" y="155"/>
                    <a:pt x="68" y="155"/>
                    <a:pt x="67" y="156"/>
                  </a:cubicBezTo>
                  <a:cubicBezTo>
                    <a:pt x="67" y="156"/>
                    <a:pt x="67" y="157"/>
                    <a:pt x="66" y="157"/>
                  </a:cubicBezTo>
                  <a:cubicBezTo>
                    <a:pt x="66" y="158"/>
                    <a:pt x="65" y="158"/>
                    <a:pt x="65" y="159"/>
                  </a:cubicBezTo>
                  <a:cubicBezTo>
                    <a:pt x="65" y="159"/>
                    <a:pt x="65" y="159"/>
                    <a:pt x="65" y="160"/>
                  </a:cubicBezTo>
                  <a:cubicBezTo>
                    <a:pt x="64" y="160"/>
                    <a:pt x="64" y="160"/>
                    <a:pt x="64" y="160"/>
                  </a:cubicBezTo>
                  <a:cubicBezTo>
                    <a:pt x="64" y="160"/>
                    <a:pt x="63" y="160"/>
                    <a:pt x="63" y="160"/>
                  </a:cubicBezTo>
                  <a:cubicBezTo>
                    <a:pt x="63" y="160"/>
                    <a:pt x="63" y="159"/>
                    <a:pt x="63" y="159"/>
                  </a:cubicBezTo>
                  <a:cubicBezTo>
                    <a:pt x="63" y="159"/>
                    <a:pt x="63" y="158"/>
                    <a:pt x="63" y="158"/>
                  </a:cubicBezTo>
                  <a:cubicBezTo>
                    <a:pt x="63" y="158"/>
                    <a:pt x="64" y="158"/>
                    <a:pt x="64" y="157"/>
                  </a:cubicBezTo>
                  <a:cubicBezTo>
                    <a:pt x="64" y="157"/>
                    <a:pt x="64" y="157"/>
                    <a:pt x="65" y="156"/>
                  </a:cubicBezTo>
                  <a:cubicBezTo>
                    <a:pt x="65" y="156"/>
                    <a:pt x="65" y="156"/>
                    <a:pt x="65" y="155"/>
                  </a:cubicBezTo>
                  <a:cubicBezTo>
                    <a:pt x="65" y="155"/>
                    <a:pt x="66" y="155"/>
                    <a:pt x="66" y="155"/>
                  </a:cubicBezTo>
                  <a:cubicBezTo>
                    <a:pt x="66" y="154"/>
                    <a:pt x="67" y="153"/>
                    <a:pt x="68" y="153"/>
                  </a:cubicBezTo>
                  <a:cubicBezTo>
                    <a:pt x="68" y="153"/>
                    <a:pt x="68" y="153"/>
                    <a:pt x="68" y="152"/>
                  </a:cubicBezTo>
                  <a:cubicBezTo>
                    <a:pt x="68" y="152"/>
                    <a:pt x="69" y="152"/>
                    <a:pt x="69" y="152"/>
                  </a:cubicBezTo>
                  <a:cubicBezTo>
                    <a:pt x="69" y="151"/>
                    <a:pt x="70" y="152"/>
                    <a:pt x="70" y="151"/>
                  </a:cubicBezTo>
                  <a:cubicBezTo>
                    <a:pt x="70" y="151"/>
                    <a:pt x="70" y="151"/>
                    <a:pt x="70" y="151"/>
                  </a:cubicBezTo>
                  <a:cubicBezTo>
                    <a:pt x="70" y="151"/>
                    <a:pt x="70" y="151"/>
                    <a:pt x="70" y="151"/>
                  </a:cubicBezTo>
                  <a:cubicBezTo>
                    <a:pt x="70" y="150"/>
                    <a:pt x="71" y="151"/>
                    <a:pt x="71" y="150"/>
                  </a:cubicBezTo>
                  <a:cubicBezTo>
                    <a:pt x="71" y="150"/>
                    <a:pt x="70" y="150"/>
                    <a:pt x="70" y="150"/>
                  </a:cubicBezTo>
                  <a:cubicBezTo>
                    <a:pt x="70" y="150"/>
                    <a:pt x="70" y="150"/>
                    <a:pt x="70" y="150"/>
                  </a:cubicBezTo>
                  <a:cubicBezTo>
                    <a:pt x="70" y="150"/>
                    <a:pt x="69" y="151"/>
                    <a:pt x="69" y="151"/>
                  </a:cubicBezTo>
                  <a:cubicBezTo>
                    <a:pt x="69" y="151"/>
                    <a:pt x="69" y="151"/>
                    <a:pt x="68" y="152"/>
                  </a:cubicBezTo>
                  <a:cubicBezTo>
                    <a:pt x="68" y="152"/>
                    <a:pt x="68" y="152"/>
                    <a:pt x="68" y="152"/>
                  </a:cubicBezTo>
                  <a:cubicBezTo>
                    <a:pt x="67" y="152"/>
                    <a:pt x="67" y="152"/>
                    <a:pt x="67" y="153"/>
                  </a:cubicBezTo>
                  <a:cubicBezTo>
                    <a:pt x="67" y="153"/>
                    <a:pt x="67" y="153"/>
                    <a:pt x="66" y="153"/>
                  </a:cubicBezTo>
                  <a:cubicBezTo>
                    <a:pt x="66" y="154"/>
                    <a:pt x="65" y="154"/>
                    <a:pt x="65" y="154"/>
                  </a:cubicBezTo>
                  <a:cubicBezTo>
                    <a:pt x="65" y="154"/>
                    <a:pt x="65" y="154"/>
                    <a:pt x="65" y="155"/>
                  </a:cubicBezTo>
                  <a:cubicBezTo>
                    <a:pt x="65" y="155"/>
                    <a:pt x="65" y="156"/>
                    <a:pt x="64" y="156"/>
                  </a:cubicBezTo>
                  <a:cubicBezTo>
                    <a:pt x="64" y="156"/>
                    <a:pt x="64" y="156"/>
                    <a:pt x="64" y="157"/>
                  </a:cubicBezTo>
                  <a:cubicBezTo>
                    <a:pt x="63" y="157"/>
                    <a:pt x="63" y="158"/>
                    <a:pt x="63" y="158"/>
                  </a:cubicBezTo>
                  <a:cubicBezTo>
                    <a:pt x="62" y="159"/>
                    <a:pt x="62" y="159"/>
                    <a:pt x="62" y="159"/>
                  </a:cubicBezTo>
                  <a:cubicBezTo>
                    <a:pt x="62" y="160"/>
                    <a:pt x="62" y="160"/>
                    <a:pt x="62" y="160"/>
                  </a:cubicBezTo>
                  <a:cubicBezTo>
                    <a:pt x="62" y="160"/>
                    <a:pt x="62" y="161"/>
                    <a:pt x="62" y="161"/>
                  </a:cubicBezTo>
                  <a:cubicBezTo>
                    <a:pt x="62" y="161"/>
                    <a:pt x="62" y="162"/>
                    <a:pt x="62" y="162"/>
                  </a:cubicBezTo>
                  <a:cubicBezTo>
                    <a:pt x="63" y="162"/>
                    <a:pt x="63" y="162"/>
                    <a:pt x="64" y="162"/>
                  </a:cubicBezTo>
                  <a:cubicBezTo>
                    <a:pt x="64" y="163"/>
                    <a:pt x="63" y="163"/>
                    <a:pt x="64" y="163"/>
                  </a:cubicBezTo>
                  <a:cubicBezTo>
                    <a:pt x="64" y="164"/>
                    <a:pt x="64" y="164"/>
                    <a:pt x="65" y="164"/>
                  </a:cubicBezTo>
                  <a:cubicBezTo>
                    <a:pt x="65" y="165"/>
                    <a:pt x="66" y="165"/>
                    <a:pt x="66" y="166"/>
                  </a:cubicBezTo>
                  <a:cubicBezTo>
                    <a:pt x="66" y="166"/>
                    <a:pt x="66" y="167"/>
                    <a:pt x="67" y="168"/>
                  </a:cubicBezTo>
                  <a:cubicBezTo>
                    <a:pt x="67" y="168"/>
                    <a:pt x="68" y="169"/>
                    <a:pt x="68" y="170"/>
                  </a:cubicBezTo>
                  <a:cubicBezTo>
                    <a:pt x="68" y="170"/>
                    <a:pt x="68" y="170"/>
                    <a:pt x="68" y="171"/>
                  </a:cubicBezTo>
                  <a:cubicBezTo>
                    <a:pt x="69" y="171"/>
                    <a:pt x="68" y="171"/>
                    <a:pt x="69" y="172"/>
                  </a:cubicBezTo>
                  <a:cubicBezTo>
                    <a:pt x="69" y="172"/>
                    <a:pt x="69" y="173"/>
                    <a:pt x="70" y="173"/>
                  </a:cubicBezTo>
                  <a:cubicBezTo>
                    <a:pt x="70" y="174"/>
                    <a:pt x="70" y="174"/>
                    <a:pt x="70" y="174"/>
                  </a:cubicBezTo>
                  <a:cubicBezTo>
                    <a:pt x="71" y="175"/>
                    <a:pt x="70" y="176"/>
                    <a:pt x="71" y="176"/>
                  </a:cubicBezTo>
                  <a:cubicBezTo>
                    <a:pt x="71" y="176"/>
                    <a:pt x="71" y="176"/>
                    <a:pt x="71" y="177"/>
                  </a:cubicBezTo>
                  <a:cubicBezTo>
                    <a:pt x="71" y="178"/>
                    <a:pt x="71" y="179"/>
                    <a:pt x="71" y="179"/>
                  </a:cubicBezTo>
                  <a:cubicBezTo>
                    <a:pt x="71" y="179"/>
                    <a:pt x="71" y="179"/>
                    <a:pt x="71" y="180"/>
                  </a:cubicBezTo>
                  <a:cubicBezTo>
                    <a:pt x="72" y="181"/>
                    <a:pt x="72" y="181"/>
                    <a:pt x="72" y="181"/>
                  </a:cubicBezTo>
                  <a:cubicBezTo>
                    <a:pt x="72" y="182"/>
                    <a:pt x="73" y="182"/>
                    <a:pt x="73" y="183"/>
                  </a:cubicBezTo>
                  <a:cubicBezTo>
                    <a:pt x="73" y="183"/>
                    <a:pt x="73" y="183"/>
                    <a:pt x="73" y="184"/>
                  </a:cubicBezTo>
                  <a:cubicBezTo>
                    <a:pt x="72" y="184"/>
                    <a:pt x="72" y="184"/>
                    <a:pt x="72" y="185"/>
                  </a:cubicBezTo>
                  <a:cubicBezTo>
                    <a:pt x="73" y="185"/>
                    <a:pt x="73" y="186"/>
                    <a:pt x="73" y="186"/>
                  </a:cubicBezTo>
                  <a:cubicBezTo>
                    <a:pt x="74" y="187"/>
                    <a:pt x="74" y="187"/>
                    <a:pt x="74" y="188"/>
                  </a:cubicBezTo>
                  <a:cubicBezTo>
                    <a:pt x="74" y="188"/>
                    <a:pt x="74" y="189"/>
                    <a:pt x="74" y="189"/>
                  </a:cubicBezTo>
                  <a:cubicBezTo>
                    <a:pt x="74" y="190"/>
                    <a:pt x="74" y="190"/>
                    <a:pt x="73" y="190"/>
                  </a:cubicBezTo>
                  <a:cubicBezTo>
                    <a:pt x="73" y="190"/>
                    <a:pt x="72" y="189"/>
                    <a:pt x="72" y="191"/>
                  </a:cubicBezTo>
                  <a:cubicBezTo>
                    <a:pt x="72" y="192"/>
                    <a:pt x="73" y="192"/>
                    <a:pt x="74" y="193"/>
                  </a:cubicBezTo>
                  <a:cubicBezTo>
                    <a:pt x="74" y="193"/>
                    <a:pt x="75" y="194"/>
                    <a:pt x="75" y="195"/>
                  </a:cubicBezTo>
                  <a:cubicBezTo>
                    <a:pt x="75" y="196"/>
                    <a:pt x="77" y="197"/>
                    <a:pt x="77" y="197"/>
                  </a:cubicBezTo>
                  <a:cubicBezTo>
                    <a:pt x="77" y="198"/>
                    <a:pt x="77" y="198"/>
                    <a:pt x="78" y="199"/>
                  </a:cubicBezTo>
                  <a:cubicBezTo>
                    <a:pt x="78" y="199"/>
                    <a:pt x="78" y="199"/>
                    <a:pt x="78" y="200"/>
                  </a:cubicBezTo>
                  <a:cubicBezTo>
                    <a:pt x="78" y="201"/>
                    <a:pt x="78" y="201"/>
                    <a:pt x="78" y="201"/>
                  </a:cubicBezTo>
                  <a:cubicBezTo>
                    <a:pt x="79" y="202"/>
                    <a:pt x="79" y="202"/>
                    <a:pt x="79" y="203"/>
                  </a:cubicBezTo>
                  <a:cubicBezTo>
                    <a:pt x="79" y="203"/>
                    <a:pt x="80" y="203"/>
                    <a:pt x="79" y="204"/>
                  </a:cubicBezTo>
                  <a:cubicBezTo>
                    <a:pt x="79" y="204"/>
                    <a:pt x="78" y="205"/>
                    <a:pt x="78" y="205"/>
                  </a:cubicBezTo>
                  <a:cubicBezTo>
                    <a:pt x="78" y="205"/>
                    <a:pt x="78" y="205"/>
                    <a:pt x="78" y="206"/>
                  </a:cubicBezTo>
                  <a:cubicBezTo>
                    <a:pt x="79" y="206"/>
                    <a:pt x="80" y="207"/>
                    <a:pt x="80" y="207"/>
                  </a:cubicBezTo>
                  <a:cubicBezTo>
                    <a:pt x="80" y="207"/>
                    <a:pt x="80" y="208"/>
                    <a:pt x="80" y="208"/>
                  </a:cubicBezTo>
                  <a:cubicBezTo>
                    <a:pt x="80" y="208"/>
                    <a:pt x="81" y="209"/>
                    <a:pt x="81" y="209"/>
                  </a:cubicBezTo>
                  <a:cubicBezTo>
                    <a:pt x="81" y="209"/>
                    <a:pt x="82" y="210"/>
                    <a:pt x="82" y="210"/>
                  </a:cubicBezTo>
                  <a:cubicBezTo>
                    <a:pt x="82" y="210"/>
                    <a:pt x="83" y="211"/>
                    <a:pt x="83" y="211"/>
                  </a:cubicBezTo>
                  <a:cubicBezTo>
                    <a:pt x="84" y="212"/>
                    <a:pt x="84" y="212"/>
                    <a:pt x="84" y="213"/>
                  </a:cubicBezTo>
                  <a:cubicBezTo>
                    <a:pt x="85" y="213"/>
                    <a:pt x="85" y="214"/>
                    <a:pt x="85" y="215"/>
                  </a:cubicBezTo>
                  <a:cubicBezTo>
                    <a:pt x="85" y="216"/>
                    <a:pt x="85" y="216"/>
                    <a:pt x="86" y="217"/>
                  </a:cubicBezTo>
                  <a:cubicBezTo>
                    <a:pt x="86" y="217"/>
                    <a:pt x="86" y="217"/>
                    <a:pt x="87" y="218"/>
                  </a:cubicBezTo>
                  <a:cubicBezTo>
                    <a:pt x="87" y="218"/>
                    <a:pt x="88" y="218"/>
                    <a:pt x="88" y="219"/>
                  </a:cubicBezTo>
                  <a:cubicBezTo>
                    <a:pt x="88" y="220"/>
                    <a:pt x="89" y="221"/>
                    <a:pt x="89" y="222"/>
                  </a:cubicBezTo>
                  <a:cubicBezTo>
                    <a:pt x="89" y="222"/>
                    <a:pt x="89" y="223"/>
                    <a:pt x="89" y="224"/>
                  </a:cubicBezTo>
                  <a:cubicBezTo>
                    <a:pt x="90" y="224"/>
                    <a:pt x="89" y="225"/>
                    <a:pt x="89" y="225"/>
                  </a:cubicBezTo>
                  <a:cubicBezTo>
                    <a:pt x="89" y="225"/>
                    <a:pt x="88" y="225"/>
                    <a:pt x="89" y="226"/>
                  </a:cubicBezTo>
                  <a:cubicBezTo>
                    <a:pt x="89" y="226"/>
                    <a:pt x="90" y="226"/>
                    <a:pt x="91" y="228"/>
                  </a:cubicBezTo>
                  <a:cubicBezTo>
                    <a:pt x="92" y="229"/>
                    <a:pt x="97" y="235"/>
                    <a:pt x="98" y="236"/>
                  </a:cubicBezTo>
                  <a:cubicBezTo>
                    <a:pt x="98" y="236"/>
                    <a:pt x="99" y="238"/>
                    <a:pt x="100" y="239"/>
                  </a:cubicBezTo>
                  <a:cubicBezTo>
                    <a:pt x="101" y="240"/>
                    <a:pt x="101" y="241"/>
                    <a:pt x="101" y="241"/>
                  </a:cubicBezTo>
                  <a:cubicBezTo>
                    <a:pt x="100" y="242"/>
                    <a:pt x="100" y="242"/>
                    <a:pt x="100" y="243"/>
                  </a:cubicBezTo>
                  <a:cubicBezTo>
                    <a:pt x="99" y="243"/>
                    <a:pt x="98" y="243"/>
                    <a:pt x="98" y="244"/>
                  </a:cubicBezTo>
                  <a:cubicBezTo>
                    <a:pt x="98" y="244"/>
                    <a:pt x="98" y="245"/>
                    <a:pt x="99" y="245"/>
                  </a:cubicBezTo>
                  <a:cubicBezTo>
                    <a:pt x="99" y="246"/>
                    <a:pt x="102" y="249"/>
                    <a:pt x="103" y="250"/>
                  </a:cubicBezTo>
                  <a:cubicBezTo>
                    <a:pt x="103" y="251"/>
                    <a:pt x="105" y="254"/>
                    <a:pt x="105" y="255"/>
                  </a:cubicBezTo>
                  <a:cubicBezTo>
                    <a:pt x="105" y="256"/>
                    <a:pt x="105" y="256"/>
                    <a:pt x="105" y="257"/>
                  </a:cubicBezTo>
                  <a:cubicBezTo>
                    <a:pt x="105" y="257"/>
                    <a:pt x="105" y="258"/>
                    <a:pt x="105" y="258"/>
                  </a:cubicBezTo>
                  <a:cubicBezTo>
                    <a:pt x="105" y="259"/>
                    <a:pt x="105" y="259"/>
                    <a:pt x="105" y="260"/>
                  </a:cubicBezTo>
                  <a:cubicBezTo>
                    <a:pt x="104" y="260"/>
                    <a:pt x="104" y="261"/>
                    <a:pt x="104" y="262"/>
                  </a:cubicBezTo>
                  <a:cubicBezTo>
                    <a:pt x="104" y="263"/>
                    <a:pt x="104" y="264"/>
                    <a:pt x="104" y="265"/>
                  </a:cubicBezTo>
                  <a:cubicBezTo>
                    <a:pt x="104" y="265"/>
                    <a:pt x="104" y="266"/>
                    <a:pt x="104" y="266"/>
                  </a:cubicBezTo>
                  <a:cubicBezTo>
                    <a:pt x="104" y="267"/>
                    <a:pt x="104" y="267"/>
                    <a:pt x="104" y="267"/>
                  </a:cubicBezTo>
                  <a:cubicBezTo>
                    <a:pt x="103" y="268"/>
                    <a:pt x="103" y="268"/>
                    <a:pt x="103" y="269"/>
                  </a:cubicBezTo>
                  <a:cubicBezTo>
                    <a:pt x="103" y="270"/>
                    <a:pt x="104" y="270"/>
                    <a:pt x="104" y="270"/>
                  </a:cubicBezTo>
                  <a:cubicBezTo>
                    <a:pt x="104" y="271"/>
                    <a:pt x="104" y="271"/>
                    <a:pt x="103" y="271"/>
                  </a:cubicBezTo>
                  <a:cubicBezTo>
                    <a:pt x="103" y="272"/>
                    <a:pt x="102" y="272"/>
                    <a:pt x="102" y="272"/>
                  </a:cubicBezTo>
                  <a:cubicBezTo>
                    <a:pt x="102" y="273"/>
                    <a:pt x="102" y="274"/>
                    <a:pt x="102" y="275"/>
                  </a:cubicBezTo>
                  <a:cubicBezTo>
                    <a:pt x="102" y="275"/>
                    <a:pt x="102" y="276"/>
                    <a:pt x="102" y="276"/>
                  </a:cubicBezTo>
                  <a:cubicBezTo>
                    <a:pt x="102" y="277"/>
                    <a:pt x="102" y="277"/>
                    <a:pt x="102" y="278"/>
                  </a:cubicBezTo>
                  <a:cubicBezTo>
                    <a:pt x="102" y="278"/>
                    <a:pt x="102" y="278"/>
                    <a:pt x="102" y="279"/>
                  </a:cubicBezTo>
                  <a:cubicBezTo>
                    <a:pt x="102" y="279"/>
                    <a:pt x="101" y="280"/>
                    <a:pt x="101" y="280"/>
                  </a:cubicBezTo>
                  <a:cubicBezTo>
                    <a:pt x="101" y="280"/>
                    <a:pt x="101" y="281"/>
                    <a:pt x="101" y="282"/>
                  </a:cubicBezTo>
                  <a:cubicBezTo>
                    <a:pt x="101" y="282"/>
                    <a:pt x="101" y="282"/>
                    <a:pt x="101" y="283"/>
                  </a:cubicBezTo>
                  <a:cubicBezTo>
                    <a:pt x="101" y="283"/>
                    <a:pt x="101" y="284"/>
                    <a:pt x="101" y="284"/>
                  </a:cubicBezTo>
                  <a:cubicBezTo>
                    <a:pt x="101" y="284"/>
                    <a:pt x="101" y="284"/>
                    <a:pt x="101" y="285"/>
                  </a:cubicBezTo>
                  <a:cubicBezTo>
                    <a:pt x="100" y="286"/>
                    <a:pt x="101" y="286"/>
                    <a:pt x="101" y="286"/>
                  </a:cubicBezTo>
                  <a:cubicBezTo>
                    <a:pt x="101" y="287"/>
                    <a:pt x="102" y="288"/>
                    <a:pt x="101" y="288"/>
                  </a:cubicBezTo>
                  <a:cubicBezTo>
                    <a:pt x="101" y="288"/>
                    <a:pt x="101" y="288"/>
                    <a:pt x="101" y="289"/>
                  </a:cubicBezTo>
                  <a:cubicBezTo>
                    <a:pt x="101" y="290"/>
                    <a:pt x="101" y="291"/>
                    <a:pt x="101" y="291"/>
                  </a:cubicBezTo>
                  <a:cubicBezTo>
                    <a:pt x="102" y="292"/>
                    <a:pt x="102" y="293"/>
                    <a:pt x="102" y="294"/>
                  </a:cubicBezTo>
                  <a:cubicBezTo>
                    <a:pt x="102" y="294"/>
                    <a:pt x="101" y="294"/>
                    <a:pt x="101" y="295"/>
                  </a:cubicBezTo>
                  <a:cubicBezTo>
                    <a:pt x="101" y="296"/>
                    <a:pt x="101" y="297"/>
                    <a:pt x="101" y="297"/>
                  </a:cubicBezTo>
                  <a:cubicBezTo>
                    <a:pt x="101" y="298"/>
                    <a:pt x="100" y="298"/>
                    <a:pt x="101" y="298"/>
                  </a:cubicBezTo>
                  <a:cubicBezTo>
                    <a:pt x="101" y="299"/>
                    <a:pt x="101" y="300"/>
                    <a:pt x="101" y="301"/>
                  </a:cubicBezTo>
                  <a:cubicBezTo>
                    <a:pt x="101" y="301"/>
                    <a:pt x="100" y="301"/>
                    <a:pt x="100" y="302"/>
                  </a:cubicBezTo>
                  <a:cubicBezTo>
                    <a:pt x="100" y="303"/>
                    <a:pt x="100" y="304"/>
                    <a:pt x="100" y="304"/>
                  </a:cubicBezTo>
                  <a:cubicBezTo>
                    <a:pt x="99" y="305"/>
                    <a:pt x="99" y="305"/>
                    <a:pt x="98" y="305"/>
                  </a:cubicBezTo>
                  <a:cubicBezTo>
                    <a:pt x="98" y="306"/>
                    <a:pt x="98" y="307"/>
                    <a:pt x="98" y="307"/>
                  </a:cubicBezTo>
                  <a:cubicBezTo>
                    <a:pt x="98" y="308"/>
                    <a:pt x="97" y="309"/>
                    <a:pt x="97" y="309"/>
                  </a:cubicBezTo>
                  <a:cubicBezTo>
                    <a:pt x="97" y="309"/>
                    <a:pt x="97" y="310"/>
                    <a:pt x="97" y="310"/>
                  </a:cubicBezTo>
                  <a:cubicBezTo>
                    <a:pt x="97" y="311"/>
                    <a:pt x="97" y="311"/>
                    <a:pt x="97" y="312"/>
                  </a:cubicBezTo>
                  <a:cubicBezTo>
                    <a:pt x="96" y="312"/>
                    <a:pt x="96" y="312"/>
                    <a:pt x="96" y="313"/>
                  </a:cubicBezTo>
                  <a:cubicBezTo>
                    <a:pt x="95" y="313"/>
                    <a:pt x="95" y="314"/>
                    <a:pt x="95" y="315"/>
                  </a:cubicBezTo>
                  <a:cubicBezTo>
                    <a:pt x="95" y="316"/>
                    <a:pt x="95" y="317"/>
                    <a:pt x="95" y="318"/>
                  </a:cubicBezTo>
                  <a:cubicBezTo>
                    <a:pt x="95" y="319"/>
                    <a:pt x="94" y="320"/>
                    <a:pt x="94" y="320"/>
                  </a:cubicBezTo>
                  <a:cubicBezTo>
                    <a:pt x="93" y="321"/>
                    <a:pt x="92" y="322"/>
                    <a:pt x="91" y="322"/>
                  </a:cubicBezTo>
                  <a:cubicBezTo>
                    <a:pt x="91" y="323"/>
                    <a:pt x="90" y="323"/>
                    <a:pt x="89" y="323"/>
                  </a:cubicBezTo>
                  <a:cubicBezTo>
                    <a:pt x="89" y="324"/>
                    <a:pt x="88" y="324"/>
                    <a:pt x="88" y="324"/>
                  </a:cubicBezTo>
                  <a:cubicBezTo>
                    <a:pt x="88" y="325"/>
                    <a:pt x="88" y="325"/>
                    <a:pt x="87" y="326"/>
                  </a:cubicBezTo>
                  <a:cubicBezTo>
                    <a:pt x="87" y="327"/>
                    <a:pt x="86" y="327"/>
                    <a:pt x="86" y="328"/>
                  </a:cubicBezTo>
                  <a:cubicBezTo>
                    <a:pt x="86" y="329"/>
                    <a:pt x="87" y="330"/>
                    <a:pt x="86" y="331"/>
                  </a:cubicBezTo>
                  <a:cubicBezTo>
                    <a:pt x="86" y="331"/>
                    <a:pt x="86" y="332"/>
                    <a:pt x="85" y="332"/>
                  </a:cubicBezTo>
                  <a:cubicBezTo>
                    <a:pt x="84" y="333"/>
                    <a:pt x="84" y="332"/>
                    <a:pt x="83" y="333"/>
                  </a:cubicBezTo>
                  <a:cubicBezTo>
                    <a:pt x="82" y="334"/>
                    <a:pt x="82" y="334"/>
                    <a:pt x="82" y="335"/>
                  </a:cubicBezTo>
                  <a:cubicBezTo>
                    <a:pt x="81" y="335"/>
                    <a:pt x="81" y="336"/>
                    <a:pt x="80" y="336"/>
                  </a:cubicBezTo>
                  <a:cubicBezTo>
                    <a:pt x="78" y="336"/>
                    <a:pt x="78" y="336"/>
                    <a:pt x="78" y="336"/>
                  </a:cubicBezTo>
                  <a:cubicBezTo>
                    <a:pt x="78" y="335"/>
                    <a:pt x="78" y="334"/>
                    <a:pt x="77" y="335"/>
                  </a:cubicBezTo>
                  <a:cubicBezTo>
                    <a:pt x="76" y="335"/>
                    <a:pt x="76" y="335"/>
                    <a:pt x="76" y="335"/>
                  </a:cubicBezTo>
                  <a:cubicBezTo>
                    <a:pt x="76" y="335"/>
                    <a:pt x="76" y="335"/>
                    <a:pt x="76" y="335"/>
                  </a:cubicBezTo>
                  <a:cubicBezTo>
                    <a:pt x="76" y="335"/>
                    <a:pt x="76" y="335"/>
                    <a:pt x="75" y="336"/>
                  </a:cubicBezTo>
                  <a:cubicBezTo>
                    <a:pt x="75" y="337"/>
                    <a:pt x="75" y="337"/>
                    <a:pt x="75" y="337"/>
                  </a:cubicBezTo>
                  <a:cubicBezTo>
                    <a:pt x="74" y="337"/>
                    <a:pt x="74" y="337"/>
                    <a:pt x="73" y="336"/>
                  </a:cubicBezTo>
                  <a:cubicBezTo>
                    <a:pt x="73" y="336"/>
                    <a:pt x="73" y="335"/>
                    <a:pt x="72" y="335"/>
                  </a:cubicBezTo>
                  <a:cubicBezTo>
                    <a:pt x="72" y="336"/>
                    <a:pt x="72" y="336"/>
                    <a:pt x="71" y="337"/>
                  </a:cubicBezTo>
                  <a:cubicBezTo>
                    <a:pt x="71" y="337"/>
                    <a:pt x="70" y="337"/>
                    <a:pt x="70" y="338"/>
                  </a:cubicBezTo>
                  <a:cubicBezTo>
                    <a:pt x="70" y="339"/>
                    <a:pt x="70" y="339"/>
                    <a:pt x="69" y="340"/>
                  </a:cubicBezTo>
                  <a:cubicBezTo>
                    <a:pt x="69" y="340"/>
                    <a:pt x="68" y="340"/>
                    <a:pt x="68" y="341"/>
                  </a:cubicBezTo>
                  <a:cubicBezTo>
                    <a:pt x="67" y="342"/>
                    <a:pt x="67" y="342"/>
                    <a:pt x="67" y="342"/>
                  </a:cubicBezTo>
                  <a:cubicBezTo>
                    <a:pt x="66" y="342"/>
                    <a:pt x="64" y="343"/>
                    <a:pt x="64" y="344"/>
                  </a:cubicBezTo>
                  <a:cubicBezTo>
                    <a:pt x="63" y="345"/>
                    <a:pt x="63" y="345"/>
                    <a:pt x="62" y="346"/>
                  </a:cubicBezTo>
                  <a:cubicBezTo>
                    <a:pt x="62" y="347"/>
                    <a:pt x="61" y="347"/>
                    <a:pt x="60" y="347"/>
                  </a:cubicBezTo>
                  <a:cubicBezTo>
                    <a:pt x="60" y="347"/>
                    <a:pt x="59" y="348"/>
                    <a:pt x="60" y="349"/>
                  </a:cubicBezTo>
                  <a:cubicBezTo>
                    <a:pt x="60" y="350"/>
                    <a:pt x="60" y="350"/>
                    <a:pt x="60" y="351"/>
                  </a:cubicBezTo>
                  <a:cubicBezTo>
                    <a:pt x="61" y="353"/>
                    <a:pt x="61" y="353"/>
                    <a:pt x="61" y="353"/>
                  </a:cubicBezTo>
                  <a:cubicBezTo>
                    <a:pt x="62" y="354"/>
                    <a:pt x="62" y="355"/>
                    <a:pt x="62" y="355"/>
                  </a:cubicBezTo>
                  <a:cubicBezTo>
                    <a:pt x="61" y="356"/>
                    <a:pt x="60" y="355"/>
                    <a:pt x="60" y="356"/>
                  </a:cubicBezTo>
                  <a:cubicBezTo>
                    <a:pt x="59" y="357"/>
                    <a:pt x="59" y="357"/>
                    <a:pt x="59" y="358"/>
                  </a:cubicBezTo>
                  <a:cubicBezTo>
                    <a:pt x="58" y="359"/>
                    <a:pt x="57" y="360"/>
                    <a:pt x="57" y="361"/>
                  </a:cubicBezTo>
                  <a:cubicBezTo>
                    <a:pt x="56" y="361"/>
                    <a:pt x="56" y="361"/>
                    <a:pt x="55" y="362"/>
                  </a:cubicBezTo>
                  <a:cubicBezTo>
                    <a:pt x="55" y="362"/>
                    <a:pt x="55" y="362"/>
                    <a:pt x="55" y="363"/>
                  </a:cubicBezTo>
                  <a:cubicBezTo>
                    <a:pt x="54" y="363"/>
                    <a:pt x="55" y="362"/>
                    <a:pt x="54" y="363"/>
                  </a:cubicBezTo>
                  <a:cubicBezTo>
                    <a:pt x="53" y="363"/>
                    <a:pt x="52" y="364"/>
                    <a:pt x="52" y="364"/>
                  </a:cubicBezTo>
                  <a:cubicBezTo>
                    <a:pt x="52" y="365"/>
                    <a:pt x="52" y="365"/>
                    <a:pt x="52" y="366"/>
                  </a:cubicBezTo>
                  <a:cubicBezTo>
                    <a:pt x="52" y="366"/>
                    <a:pt x="51" y="366"/>
                    <a:pt x="51" y="366"/>
                  </a:cubicBezTo>
                  <a:cubicBezTo>
                    <a:pt x="50" y="366"/>
                    <a:pt x="50" y="367"/>
                    <a:pt x="50" y="367"/>
                  </a:cubicBezTo>
                  <a:cubicBezTo>
                    <a:pt x="50" y="367"/>
                    <a:pt x="50" y="367"/>
                    <a:pt x="50" y="367"/>
                  </a:cubicBezTo>
                  <a:cubicBezTo>
                    <a:pt x="50" y="367"/>
                    <a:pt x="50" y="367"/>
                    <a:pt x="49" y="367"/>
                  </a:cubicBezTo>
                  <a:cubicBezTo>
                    <a:pt x="48" y="367"/>
                    <a:pt x="48" y="367"/>
                    <a:pt x="48" y="367"/>
                  </a:cubicBezTo>
                  <a:cubicBezTo>
                    <a:pt x="48" y="368"/>
                    <a:pt x="48" y="368"/>
                    <a:pt x="48" y="368"/>
                  </a:cubicBezTo>
                  <a:cubicBezTo>
                    <a:pt x="48" y="368"/>
                    <a:pt x="47" y="368"/>
                    <a:pt x="47" y="369"/>
                  </a:cubicBezTo>
                  <a:cubicBezTo>
                    <a:pt x="46" y="369"/>
                    <a:pt x="47" y="369"/>
                    <a:pt x="46" y="369"/>
                  </a:cubicBezTo>
                  <a:cubicBezTo>
                    <a:pt x="46" y="370"/>
                    <a:pt x="46" y="369"/>
                    <a:pt x="46" y="370"/>
                  </a:cubicBezTo>
                  <a:cubicBezTo>
                    <a:pt x="45" y="371"/>
                    <a:pt x="45" y="371"/>
                    <a:pt x="46" y="371"/>
                  </a:cubicBezTo>
                  <a:cubicBezTo>
                    <a:pt x="46" y="372"/>
                    <a:pt x="45" y="372"/>
                    <a:pt x="46" y="372"/>
                  </a:cubicBezTo>
                  <a:cubicBezTo>
                    <a:pt x="46" y="373"/>
                    <a:pt x="46" y="373"/>
                    <a:pt x="45" y="374"/>
                  </a:cubicBezTo>
                  <a:cubicBezTo>
                    <a:pt x="45" y="374"/>
                    <a:pt x="45" y="374"/>
                    <a:pt x="44" y="374"/>
                  </a:cubicBezTo>
                  <a:cubicBezTo>
                    <a:pt x="44" y="374"/>
                    <a:pt x="44" y="374"/>
                    <a:pt x="43" y="375"/>
                  </a:cubicBezTo>
                  <a:cubicBezTo>
                    <a:pt x="43" y="376"/>
                    <a:pt x="43" y="376"/>
                    <a:pt x="42" y="376"/>
                  </a:cubicBezTo>
                  <a:cubicBezTo>
                    <a:pt x="42" y="376"/>
                    <a:pt x="42" y="376"/>
                    <a:pt x="41" y="376"/>
                  </a:cubicBezTo>
                  <a:cubicBezTo>
                    <a:pt x="41" y="377"/>
                    <a:pt x="41" y="377"/>
                    <a:pt x="40" y="377"/>
                  </a:cubicBezTo>
                  <a:cubicBezTo>
                    <a:pt x="40" y="377"/>
                    <a:pt x="40" y="378"/>
                    <a:pt x="40" y="378"/>
                  </a:cubicBezTo>
                  <a:cubicBezTo>
                    <a:pt x="40" y="379"/>
                    <a:pt x="40" y="379"/>
                    <a:pt x="40" y="380"/>
                  </a:cubicBezTo>
                  <a:cubicBezTo>
                    <a:pt x="40" y="381"/>
                    <a:pt x="40" y="380"/>
                    <a:pt x="40" y="381"/>
                  </a:cubicBezTo>
                  <a:cubicBezTo>
                    <a:pt x="40" y="382"/>
                    <a:pt x="41" y="382"/>
                    <a:pt x="40" y="382"/>
                  </a:cubicBezTo>
                  <a:cubicBezTo>
                    <a:pt x="40" y="383"/>
                    <a:pt x="40" y="383"/>
                    <a:pt x="40" y="384"/>
                  </a:cubicBezTo>
                  <a:cubicBezTo>
                    <a:pt x="41" y="384"/>
                    <a:pt x="41" y="384"/>
                    <a:pt x="40" y="384"/>
                  </a:cubicBezTo>
                  <a:cubicBezTo>
                    <a:pt x="40" y="385"/>
                    <a:pt x="40" y="385"/>
                    <a:pt x="40" y="385"/>
                  </a:cubicBezTo>
                  <a:cubicBezTo>
                    <a:pt x="40" y="386"/>
                    <a:pt x="40" y="387"/>
                    <a:pt x="40" y="387"/>
                  </a:cubicBezTo>
                  <a:cubicBezTo>
                    <a:pt x="40" y="387"/>
                    <a:pt x="41" y="387"/>
                    <a:pt x="40" y="388"/>
                  </a:cubicBezTo>
                  <a:cubicBezTo>
                    <a:pt x="40" y="389"/>
                    <a:pt x="40" y="389"/>
                    <a:pt x="40" y="390"/>
                  </a:cubicBezTo>
                  <a:cubicBezTo>
                    <a:pt x="40" y="391"/>
                    <a:pt x="40" y="392"/>
                    <a:pt x="40" y="393"/>
                  </a:cubicBezTo>
                  <a:cubicBezTo>
                    <a:pt x="40" y="394"/>
                    <a:pt x="40" y="395"/>
                    <a:pt x="40" y="396"/>
                  </a:cubicBezTo>
                  <a:cubicBezTo>
                    <a:pt x="40" y="397"/>
                    <a:pt x="40" y="397"/>
                    <a:pt x="39" y="398"/>
                  </a:cubicBezTo>
                  <a:cubicBezTo>
                    <a:pt x="39" y="399"/>
                    <a:pt x="39" y="400"/>
                    <a:pt x="38" y="400"/>
                  </a:cubicBezTo>
                  <a:cubicBezTo>
                    <a:pt x="38" y="399"/>
                    <a:pt x="38" y="398"/>
                    <a:pt x="37" y="399"/>
                  </a:cubicBezTo>
                  <a:cubicBezTo>
                    <a:pt x="36" y="400"/>
                    <a:pt x="36" y="400"/>
                    <a:pt x="35" y="400"/>
                  </a:cubicBezTo>
                  <a:cubicBezTo>
                    <a:pt x="35" y="400"/>
                    <a:pt x="35" y="400"/>
                    <a:pt x="35" y="400"/>
                  </a:cubicBezTo>
                  <a:cubicBezTo>
                    <a:pt x="35" y="401"/>
                    <a:pt x="35" y="401"/>
                    <a:pt x="35" y="402"/>
                  </a:cubicBezTo>
                  <a:cubicBezTo>
                    <a:pt x="35" y="403"/>
                    <a:pt x="35" y="403"/>
                    <a:pt x="34" y="404"/>
                  </a:cubicBezTo>
                  <a:cubicBezTo>
                    <a:pt x="34" y="404"/>
                    <a:pt x="33" y="404"/>
                    <a:pt x="33" y="405"/>
                  </a:cubicBezTo>
                  <a:cubicBezTo>
                    <a:pt x="33" y="406"/>
                    <a:pt x="33" y="407"/>
                    <a:pt x="33" y="407"/>
                  </a:cubicBezTo>
                  <a:cubicBezTo>
                    <a:pt x="33" y="408"/>
                    <a:pt x="32" y="409"/>
                    <a:pt x="32" y="409"/>
                  </a:cubicBezTo>
                  <a:cubicBezTo>
                    <a:pt x="32" y="409"/>
                    <a:pt x="32" y="409"/>
                    <a:pt x="32" y="409"/>
                  </a:cubicBezTo>
                  <a:cubicBezTo>
                    <a:pt x="31" y="410"/>
                    <a:pt x="31" y="411"/>
                    <a:pt x="31" y="411"/>
                  </a:cubicBezTo>
                  <a:cubicBezTo>
                    <a:pt x="31" y="412"/>
                    <a:pt x="31" y="412"/>
                    <a:pt x="32" y="413"/>
                  </a:cubicBezTo>
                  <a:cubicBezTo>
                    <a:pt x="32" y="413"/>
                    <a:pt x="32" y="413"/>
                    <a:pt x="32" y="414"/>
                  </a:cubicBezTo>
                  <a:cubicBezTo>
                    <a:pt x="32" y="414"/>
                    <a:pt x="32" y="415"/>
                    <a:pt x="31" y="415"/>
                  </a:cubicBezTo>
                  <a:cubicBezTo>
                    <a:pt x="30" y="415"/>
                    <a:pt x="30" y="415"/>
                    <a:pt x="30" y="415"/>
                  </a:cubicBezTo>
                  <a:cubicBezTo>
                    <a:pt x="30" y="416"/>
                    <a:pt x="30" y="417"/>
                    <a:pt x="31" y="418"/>
                  </a:cubicBezTo>
                  <a:cubicBezTo>
                    <a:pt x="31" y="418"/>
                    <a:pt x="31" y="418"/>
                    <a:pt x="31" y="419"/>
                  </a:cubicBezTo>
                  <a:cubicBezTo>
                    <a:pt x="31" y="419"/>
                    <a:pt x="32" y="419"/>
                    <a:pt x="32" y="420"/>
                  </a:cubicBezTo>
                  <a:cubicBezTo>
                    <a:pt x="32" y="420"/>
                    <a:pt x="32" y="419"/>
                    <a:pt x="32" y="421"/>
                  </a:cubicBezTo>
                  <a:cubicBezTo>
                    <a:pt x="32" y="422"/>
                    <a:pt x="32" y="422"/>
                    <a:pt x="32" y="422"/>
                  </a:cubicBezTo>
                  <a:cubicBezTo>
                    <a:pt x="31" y="422"/>
                    <a:pt x="31" y="423"/>
                    <a:pt x="31" y="423"/>
                  </a:cubicBezTo>
                  <a:cubicBezTo>
                    <a:pt x="31" y="424"/>
                    <a:pt x="31" y="423"/>
                    <a:pt x="31" y="425"/>
                  </a:cubicBezTo>
                  <a:cubicBezTo>
                    <a:pt x="31" y="426"/>
                    <a:pt x="31" y="428"/>
                    <a:pt x="31" y="428"/>
                  </a:cubicBezTo>
                  <a:cubicBezTo>
                    <a:pt x="30" y="429"/>
                    <a:pt x="30" y="431"/>
                    <a:pt x="30" y="432"/>
                  </a:cubicBezTo>
                  <a:cubicBezTo>
                    <a:pt x="30" y="433"/>
                    <a:pt x="29" y="434"/>
                    <a:pt x="29" y="435"/>
                  </a:cubicBezTo>
                  <a:cubicBezTo>
                    <a:pt x="28" y="436"/>
                    <a:pt x="29" y="436"/>
                    <a:pt x="29" y="437"/>
                  </a:cubicBezTo>
                  <a:cubicBezTo>
                    <a:pt x="29" y="438"/>
                    <a:pt x="29" y="437"/>
                    <a:pt x="28" y="438"/>
                  </a:cubicBezTo>
                  <a:cubicBezTo>
                    <a:pt x="28" y="438"/>
                    <a:pt x="28" y="439"/>
                    <a:pt x="28" y="439"/>
                  </a:cubicBezTo>
                  <a:cubicBezTo>
                    <a:pt x="29" y="439"/>
                    <a:pt x="29" y="439"/>
                    <a:pt x="28" y="440"/>
                  </a:cubicBezTo>
                  <a:cubicBezTo>
                    <a:pt x="28" y="440"/>
                    <a:pt x="28" y="440"/>
                    <a:pt x="28" y="441"/>
                  </a:cubicBezTo>
                  <a:cubicBezTo>
                    <a:pt x="27" y="442"/>
                    <a:pt x="28" y="442"/>
                    <a:pt x="28" y="442"/>
                  </a:cubicBezTo>
                  <a:cubicBezTo>
                    <a:pt x="28" y="443"/>
                    <a:pt x="28" y="444"/>
                    <a:pt x="28" y="444"/>
                  </a:cubicBezTo>
                  <a:cubicBezTo>
                    <a:pt x="27" y="445"/>
                    <a:pt x="27" y="445"/>
                    <a:pt x="27" y="446"/>
                  </a:cubicBezTo>
                  <a:cubicBezTo>
                    <a:pt x="26" y="446"/>
                    <a:pt x="27" y="446"/>
                    <a:pt x="26" y="447"/>
                  </a:cubicBezTo>
                  <a:cubicBezTo>
                    <a:pt x="26" y="448"/>
                    <a:pt x="26" y="448"/>
                    <a:pt x="25" y="448"/>
                  </a:cubicBezTo>
                  <a:cubicBezTo>
                    <a:pt x="25" y="448"/>
                    <a:pt x="25" y="448"/>
                    <a:pt x="24" y="449"/>
                  </a:cubicBezTo>
                  <a:cubicBezTo>
                    <a:pt x="24" y="450"/>
                    <a:pt x="24" y="450"/>
                    <a:pt x="24" y="451"/>
                  </a:cubicBezTo>
                  <a:cubicBezTo>
                    <a:pt x="24" y="452"/>
                    <a:pt x="24" y="451"/>
                    <a:pt x="24" y="452"/>
                  </a:cubicBezTo>
                  <a:cubicBezTo>
                    <a:pt x="23" y="453"/>
                    <a:pt x="23" y="453"/>
                    <a:pt x="23" y="454"/>
                  </a:cubicBezTo>
                  <a:cubicBezTo>
                    <a:pt x="23" y="455"/>
                    <a:pt x="23" y="454"/>
                    <a:pt x="23" y="455"/>
                  </a:cubicBezTo>
                  <a:cubicBezTo>
                    <a:pt x="22" y="455"/>
                    <a:pt x="22" y="455"/>
                    <a:pt x="22" y="456"/>
                  </a:cubicBezTo>
                  <a:cubicBezTo>
                    <a:pt x="22" y="457"/>
                    <a:pt x="22" y="457"/>
                    <a:pt x="22" y="457"/>
                  </a:cubicBezTo>
                  <a:cubicBezTo>
                    <a:pt x="23" y="458"/>
                    <a:pt x="23" y="458"/>
                    <a:pt x="22" y="458"/>
                  </a:cubicBezTo>
                  <a:cubicBezTo>
                    <a:pt x="22" y="459"/>
                    <a:pt x="22" y="459"/>
                    <a:pt x="21" y="460"/>
                  </a:cubicBezTo>
                  <a:cubicBezTo>
                    <a:pt x="20" y="460"/>
                    <a:pt x="20" y="460"/>
                    <a:pt x="20" y="461"/>
                  </a:cubicBezTo>
                  <a:cubicBezTo>
                    <a:pt x="20" y="462"/>
                    <a:pt x="20" y="463"/>
                    <a:pt x="20" y="463"/>
                  </a:cubicBezTo>
                  <a:cubicBezTo>
                    <a:pt x="20" y="463"/>
                    <a:pt x="21" y="464"/>
                    <a:pt x="21" y="464"/>
                  </a:cubicBezTo>
                  <a:cubicBezTo>
                    <a:pt x="21" y="464"/>
                    <a:pt x="22" y="465"/>
                    <a:pt x="21" y="465"/>
                  </a:cubicBezTo>
                  <a:cubicBezTo>
                    <a:pt x="21" y="466"/>
                    <a:pt x="21" y="466"/>
                    <a:pt x="21" y="466"/>
                  </a:cubicBezTo>
                  <a:cubicBezTo>
                    <a:pt x="20" y="466"/>
                    <a:pt x="19" y="467"/>
                    <a:pt x="19" y="467"/>
                  </a:cubicBezTo>
                  <a:cubicBezTo>
                    <a:pt x="19" y="467"/>
                    <a:pt x="18" y="467"/>
                    <a:pt x="17" y="467"/>
                  </a:cubicBezTo>
                  <a:cubicBezTo>
                    <a:pt x="17" y="468"/>
                    <a:pt x="17" y="468"/>
                    <a:pt x="17" y="469"/>
                  </a:cubicBezTo>
                  <a:cubicBezTo>
                    <a:pt x="17" y="470"/>
                    <a:pt x="17" y="472"/>
                    <a:pt x="17" y="473"/>
                  </a:cubicBezTo>
                  <a:cubicBezTo>
                    <a:pt x="17" y="474"/>
                    <a:pt x="16" y="473"/>
                    <a:pt x="16" y="475"/>
                  </a:cubicBezTo>
                  <a:cubicBezTo>
                    <a:pt x="16" y="477"/>
                    <a:pt x="15" y="476"/>
                    <a:pt x="16" y="479"/>
                  </a:cubicBezTo>
                  <a:cubicBezTo>
                    <a:pt x="16" y="481"/>
                    <a:pt x="16" y="481"/>
                    <a:pt x="15" y="484"/>
                  </a:cubicBezTo>
                  <a:cubicBezTo>
                    <a:pt x="15" y="486"/>
                    <a:pt x="15" y="487"/>
                    <a:pt x="14" y="488"/>
                  </a:cubicBezTo>
                  <a:cubicBezTo>
                    <a:pt x="13" y="489"/>
                    <a:pt x="14" y="488"/>
                    <a:pt x="13" y="489"/>
                  </a:cubicBezTo>
                  <a:cubicBezTo>
                    <a:pt x="11" y="490"/>
                    <a:pt x="11" y="491"/>
                    <a:pt x="11" y="491"/>
                  </a:cubicBezTo>
                  <a:cubicBezTo>
                    <a:pt x="10" y="492"/>
                    <a:pt x="10" y="492"/>
                    <a:pt x="10" y="493"/>
                  </a:cubicBezTo>
                  <a:cubicBezTo>
                    <a:pt x="10" y="494"/>
                    <a:pt x="9" y="494"/>
                    <a:pt x="9" y="495"/>
                  </a:cubicBezTo>
                  <a:cubicBezTo>
                    <a:pt x="9" y="496"/>
                    <a:pt x="9" y="495"/>
                    <a:pt x="9" y="496"/>
                  </a:cubicBezTo>
                  <a:cubicBezTo>
                    <a:pt x="9" y="497"/>
                    <a:pt x="8" y="497"/>
                    <a:pt x="7" y="497"/>
                  </a:cubicBezTo>
                  <a:cubicBezTo>
                    <a:pt x="7" y="497"/>
                    <a:pt x="8" y="498"/>
                    <a:pt x="6" y="497"/>
                  </a:cubicBezTo>
                  <a:cubicBezTo>
                    <a:pt x="4" y="497"/>
                    <a:pt x="4" y="497"/>
                    <a:pt x="4" y="497"/>
                  </a:cubicBezTo>
                  <a:cubicBezTo>
                    <a:pt x="3" y="497"/>
                    <a:pt x="3" y="496"/>
                    <a:pt x="3" y="496"/>
                  </a:cubicBezTo>
                  <a:cubicBezTo>
                    <a:pt x="3" y="496"/>
                    <a:pt x="3" y="496"/>
                    <a:pt x="2" y="497"/>
                  </a:cubicBezTo>
                  <a:cubicBezTo>
                    <a:pt x="2" y="498"/>
                    <a:pt x="1" y="500"/>
                    <a:pt x="1" y="500"/>
                  </a:cubicBezTo>
                  <a:cubicBezTo>
                    <a:pt x="1" y="500"/>
                    <a:pt x="0" y="502"/>
                    <a:pt x="0" y="502"/>
                  </a:cubicBezTo>
                  <a:cubicBezTo>
                    <a:pt x="0" y="502"/>
                    <a:pt x="4" y="508"/>
                    <a:pt x="4" y="508"/>
                  </a:cubicBezTo>
                  <a:cubicBezTo>
                    <a:pt x="4" y="508"/>
                    <a:pt x="4" y="513"/>
                    <a:pt x="4" y="514"/>
                  </a:cubicBezTo>
                  <a:cubicBezTo>
                    <a:pt x="4" y="515"/>
                    <a:pt x="4" y="516"/>
                    <a:pt x="4" y="517"/>
                  </a:cubicBezTo>
                  <a:cubicBezTo>
                    <a:pt x="4" y="518"/>
                    <a:pt x="4" y="518"/>
                    <a:pt x="4" y="520"/>
                  </a:cubicBezTo>
                  <a:cubicBezTo>
                    <a:pt x="4" y="522"/>
                    <a:pt x="4" y="523"/>
                    <a:pt x="5" y="525"/>
                  </a:cubicBezTo>
                  <a:cubicBezTo>
                    <a:pt x="5" y="527"/>
                    <a:pt x="5" y="529"/>
                    <a:pt x="6" y="530"/>
                  </a:cubicBezTo>
                  <a:cubicBezTo>
                    <a:pt x="6" y="532"/>
                    <a:pt x="6" y="532"/>
                    <a:pt x="6" y="534"/>
                  </a:cubicBezTo>
                  <a:cubicBezTo>
                    <a:pt x="5" y="536"/>
                    <a:pt x="5" y="537"/>
                    <a:pt x="5" y="538"/>
                  </a:cubicBezTo>
                  <a:cubicBezTo>
                    <a:pt x="5" y="539"/>
                    <a:pt x="4" y="538"/>
                    <a:pt x="4" y="540"/>
                  </a:cubicBezTo>
                  <a:cubicBezTo>
                    <a:pt x="5" y="541"/>
                    <a:pt x="5" y="539"/>
                    <a:pt x="5" y="542"/>
                  </a:cubicBezTo>
                  <a:cubicBezTo>
                    <a:pt x="5" y="544"/>
                    <a:pt x="6" y="543"/>
                    <a:pt x="5" y="545"/>
                  </a:cubicBezTo>
                  <a:cubicBezTo>
                    <a:pt x="5" y="546"/>
                    <a:pt x="5" y="546"/>
                    <a:pt x="5" y="547"/>
                  </a:cubicBezTo>
                  <a:cubicBezTo>
                    <a:pt x="4" y="549"/>
                    <a:pt x="5" y="549"/>
                    <a:pt x="4" y="549"/>
                  </a:cubicBezTo>
                  <a:cubicBezTo>
                    <a:pt x="3" y="549"/>
                    <a:pt x="3" y="549"/>
                    <a:pt x="3" y="549"/>
                  </a:cubicBezTo>
                  <a:cubicBezTo>
                    <a:pt x="3" y="549"/>
                    <a:pt x="4" y="548"/>
                    <a:pt x="3" y="548"/>
                  </a:cubicBezTo>
                  <a:cubicBezTo>
                    <a:pt x="3" y="547"/>
                    <a:pt x="4" y="547"/>
                    <a:pt x="4" y="547"/>
                  </a:cubicBezTo>
                  <a:cubicBezTo>
                    <a:pt x="4" y="546"/>
                    <a:pt x="4" y="546"/>
                    <a:pt x="4" y="546"/>
                  </a:cubicBezTo>
                  <a:cubicBezTo>
                    <a:pt x="4" y="546"/>
                    <a:pt x="3" y="546"/>
                    <a:pt x="3" y="547"/>
                  </a:cubicBezTo>
                  <a:cubicBezTo>
                    <a:pt x="3" y="547"/>
                    <a:pt x="3" y="547"/>
                    <a:pt x="3" y="547"/>
                  </a:cubicBezTo>
                  <a:cubicBezTo>
                    <a:pt x="3" y="548"/>
                    <a:pt x="3" y="549"/>
                    <a:pt x="3" y="549"/>
                  </a:cubicBezTo>
                  <a:cubicBezTo>
                    <a:pt x="3" y="549"/>
                    <a:pt x="3" y="549"/>
                    <a:pt x="3" y="549"/>
                  </a:cubicBezTo>
                  <a:cubicBezTo>
                    <a:pt x="3" y="550"/>
                    <a:pt x="4" y="550"/>
                    <a:pt x="3" y="550"/>
                  </a:cubicBezTo>
                  <a:cubicBezTo>
                    <a:pt x="3" y="551"/>
                    <a:pt x="3" y="551"/>
                    <a:pt x="3" y="552"/>
                  </a:cubicBezTo>
                  <a:cubicBezTo>
                    <a:pt x="3" y="553"/>
                    <a:pt x="3" y="554"/>
                    <a:pt x="3" y="555"/>
                  </a:cubicBezTo>
                  <a:cubicBezTo>
                    <a:pt x="2" y="555"/>
                    <a:pt x="2" y="556"/>
                    <a:pt x="2" y="557"/>
                  </a:cubicBezTo>
                  <a:cubicBezTo>
                    <a:pt x="2" y="558"/>
                    <a:pt x="2" y="558"/>
                    <a:pt x="2" y="559"/>
                  </a:cubicBezTo>
                  <a:cubicBezTo>
                    <a:pt x="2" y="560"/>
                    <a:pt x="2" y="564"/>
                    <a:pt x="2" y="565"/>
                  </a:cubicBezTo>
                  <a:cubicBezTo>
                    <a:pt x="2" y="566"/>
                    <a:pt x="2" y="567"/>
                    <a:pt x="2" y="568"/>
                  </a:cubicBezTo>
                  <a:cubicBezTo>
                    <a:pt x="2" y="569"/>
                    <a:pt x="2" y="571"/>
                    <a:pt x="2" y="571"/>
                  </a:cubicBezTo>
                  <a:cubicBezTo>
                    <a:pt x="2" y="571"/>
                    <a:pt x="3" y="572"/>
                    <a:pt x="3" y="572"/>
                  </a:cubicBezTo>
                  <a:cubicBezTo>
                    <a:pt x="4" y="572"/>
                    <a:pt x="3" y="573"/>
                    <a:pt x="4" y="572"/>
                  </a:cubicBezTo>
                  <a:cubicBezTo>
                    <a:pt x="5" y="572"/>
                    <a:pt x="5" y="571"/>
                    <a:pt x="6" y="571"/>
                  </a:cubicBezTo>
                  <a:cubicBezTo>
                    <a:pt x="6" y="571"/>
                    <a:pt x="6" y="570"/>
                    <a:pt x="6" y="570"/>
                  </a:cubicBezTo>
                  <a:cubicBezTo>
                    <a:pt x="7" y="571"/>
                    <a:pt x="7" y="571"/>
                    <a:pt x="7" y="571"/>
                  </a:cubicBezTo>
                  <a:cubicBezTo>
                    <a:pt x="8" y="570"/>
                    <a:pt x="7" y="570"/>
                    <a:pt x="8" y="570"/>
                  </a:cubicBezTo>
                  <a:cubicBezTo>
                    <a:pt x="8" y="569"/>
                    <a:pt x="8" y="569"/>
                    <a:pt x="9" y="569"/>
                  </a:cubicBezTo>
                  <a:cubicBezTo>
                    <a:pt x="9" y="568"/>
                    <a:pt x="10" y="568"/>
                    <a:pt x="10" y="568"/>
                  </a:cubicBezTo>
                  <a:cubicBezTo>
                    <a:pt x="11" y="568"/>
                    <a:pt x="10" y="567"/>
                    <a:pt x="12" y="567"/>
                  </a:cubicBezTo>
                  <a:cubicBezTo>
                    <a:pt x="13" y="567"/>
                    <a:pt x="14" y="567"/>
                    <a:pt x="14" y="567"/>
                  </a:cubicBezTo>
                  <a:cubicBezTo>
                    <a:pt x="15" y="567"/>
                    <a:pt x="14" y="566"/>
                    <a:pt x="15" y="566"/>
                  </a:cubicBezTo>
                  <a:cubicBezTo>
                    <a:pt x="16" y="566"/>
                    <a:pt x="16" y="566"/>
                    <a:pt x="16" y="566"/>
                  </a:cubicBezTo>
                  <a:cubicBezTo>
                    <a:pt x="17" y="566"/>
                    <a:pt x="16" y="567"/>
                    <a:pt x="17" y="566"/>
                  </a:cubicBezTo>
                  <a:cubicBezTo>
                    <a:pt x="18" y="566"/>
                    <a:pt x="18" y="566"/>
                    <a:pt x="18" y="566"/>
                  </a:cubicBezTo>
                  <a:cubicBezTo>
                    <a:pt x="19" y="566"/>
                    <a:pt x="18" y="566"/>
                    <a:pt x="19" y="566"/>
                  </a:cubicBezTo>
                  <a:cubicBezTo>
                    <a:pt x="20" y="567"/>
                    <a:pt x="20" y="566"/>
                    <a:pt x="21" y="567"/>
                  </a:cubicBezTo>
                  <a:cubicBezTo>
                    <a:pt x="22" y="567"/>
                    <a:pt x="22" y="567"/>
                    <a:pt x="22" y="567"/>
                  </a:cubicBezTo>
                  <a:cubicBezTo>
                    <a:pt x="23" y="567"/>
                    <a:pt x="22" y="567"/>
                    <a:pt x="23" y="568"/>
                  </a:cubicBezTo>
                  <a:cubicBezTo>
                    <a:pt x="24" y="569"/>
                    <a:pt x="24" y="569"/>
                    <a:pt x="24" y="569"/>
                  </a:cubicBezTo>
                  <a:cubicBezTo>
                    <a:pt x="24" y="569"/>
                    <a:pt x="26" y="570"/>
                    <a:pt x="26" y="570"/>
                  </a:cubicBezTo>
                  <a:cubicBezTo>
                    <a:pt x="26" y="571"/>
                    <a:pt x="26" y="570"/>
                    <a:pt x="27" y="570"/>
                  </a:cubicBezTo>
                  <a:cubicBezTo>
                    <a:pt x="27" y="571"/>
                    <a:pt x="27" y="571"/>
                    <a:pt x="27" y="571"/>
                  </a:cubicBezTo>
                  <a:cubicBezTo>
                    <a:pt x="28" y="571"/>
                    <a:pt x="28" y="571"/>
                    <a:pt x="28" y="570"/>
                  </a:cubicBezTo>
                  <a:cubicBezTo>
                    <a:pt x="29" y="570"/>
                    <a:pt x="29" y="570"/>
                    <a:pt x="30" y="570"/>
                  </a:cubicBezTo>
                  <a:cubicBezTo>
                    <a:pt x="31" y="569"/>
                    <a:pt x="31" y="569"/>
                    <a:pt x="32" y="569"/>
                  </a:cubicBezTo>
                  <a:cubicBezTo>
                    <a:pt x="32" y="570"/>
                    <a:pt x="32" y="570"/>
                    <a:pt x="32" y="570"/>
                  </a:cubicBezTo>
                  <a:cubicBezTo>
                    <a:pt x="33" y="570"/>
                    <a:pt x="33" y="570"/>
                    <a:pt x="33" y="570"/>
                  </a:cubicBezTo>
                  <a:cubicBezTo>
                    <a:pt x="33" y="569"/>
                    <a:pt x="33" y="569"/>
                    <a:pt x="34" y="569"/>
                  </a:cubicBezTo>
                  <a:cubicBezTo>
                    <a:pt x="35" y="569"/>
                    <a:pt x="34" y="569"/>
                    <a:pt x="35" y="569"/>
                  </a:cubicBezTo>
                  <a:cubicBezTo>
                    <a:pt x="35" y="570"/>
                    <a:pt x="36" y="569"/>
                    <a:pt x="36" y="570"/>
                  </a:cubicBezTo>
                  <a:cubicBezTo>
                    <a:pt x="36" y="571"/>
                    <a:pt x="35" y="572"/>
                    <a:pt x="36" y="572"/>
                  </a:cubicBezTo>
                  <a:cubicBezTo>
                    <a:pt x="36" y="572"/>
                    <a:pt x="36" y="572"/>
                    <a:pt x="36" y="571"/>
                  </a:cubicBezTo>
                  <a:cubicBezTo>
                    <a:pt x="37" y="571"/>
                    <a:pt x="37" y="571"/>
                    <a:pt x="37" y="571"/>
                  </a:cubicBezTo>
                  <a:cubicBezTo>
                    <a:pt x="38" y="571"/>
                    <a:pt x="37" y="571"/>
                    <a:pt x="38" y="570"/>
                  </a:cubicBezTo>
                  <a:cubicBezTo>
                    <a:pt x="38" y="570"/>
                    <a:pt x="40" y="571"/>
                    <a:pt x="40" y="571"/>
                  </a:cubicBezTo>
                  <a:cubicBezTo>
                    <a:pt x="40" y="571"/>
                    <a:pt x="41" y="570"/>
                    <a:pt x="41" y="570"/>
                  </a:cubicBezTo>
                  <a:cubicBezTo>
                    <a:pt x="41" y="570"/>
                    <a:pt x="41" y="570"/>
                    <a:pt x="42" y="570"/>
                  </a:cubicBezTo>
                  <a:cubicBezTo>
                    <a:pt x="42" y="570"/>
                    <a:pt x="42" y="570"/>
                    <a:pt x="43" y="570"/>
                  </a:cubicBezTo>
                  <a:cubicBezTo>
                    <a:pt x="43" y="570"/>
                    <a:pt x="43" y="570"/>
                    <a:pt x="43" y="570"/>
                  </a:cubicBezTo>
                  <a:cubicBezTo>
                    <a:pt x="44" y="569"/>
                    <a:pt x="44" y="569"/>
                    <a:pt x="44" y="569"/>
                  </a:cubicBezTo>
                  <a:cubicBezTo>
                    <a:pt x="44" y="569"/>
                    <a:pt x="44" y="568"/>
                    <a:pt x="45" y="568"/>
                  </a:cubicBezTo>
                  <a:cubicBezTo>
                    <a:pt x="46" y="568"/>
                    <a:pt x="47" y="568"/>
                    <a:pt x="47" y="567"/>
                  </a:cubicBezTo>
                  <a:cubicBezTo>
                    <a:pt x="47" y="567"/>
                    <a:pt x="47" y="567"/>
                    <a:pt x="48" y="567"/>
                  </a:cubicBezTo>
                  <a:cubicBezTo>
                    <a:pt x="48" y="567"/>
                    <a:pt x="49" y="567"/>
                    <a:pt x="49" y="567"/>
                  </a:cubicBezTo>
                  <a:cubicBezTo>
                    <a:pt x="49" y="567"/>
                    <a:pt x="49" y="567"/>
                    <a:pt x="49" y="566"/>
                  </a:cubicBezTo>
                  <a:cubicBezTo>
                    <a:pt x="49" y="566"/>
                    <a:pt x="49" y="566"/>
                    <a:pt x="49" y="566"/>
                  </a:cubicBezTo>
                  <a:cubicBezTo>
                    <a:pt x="50" y="565"/>
                    <a:pt x="52" y="565"/>
                    <a:pt x="52" y="565"/>
                  </a:cubicBezTo>
                  <a:cubicBezTo>
                    <a:pt x="52" y="564"/>
                    <a:pt x="53" y="564"/>
                    <a:pt x="53" y="564"/>
                  </a:cubicBezTo>
                  <a:cubicBezTo>
                    <a:pt x="54" y="564"/>
                    <a:pt x="54" y="564"/>
                    <a:pt x="54" y="563"/>
                  </a:cubicBezTo>
                  <a:cubicBezTo>
                    <a:pt x="54" y="563"/>
                    <a:pt x="54" y="563"/>
                    <a:pt x="54" y="563"/>
                  </a:cubicBezTo>
                  <a:cubicBezTo>
                    <a:pt x="55" y="562"/>
                    <a:pt x="56" y="562"/>
                    <a:pt x="56" y="562"/>
                  </a:cubicBezTo>
                  <a:cubicBezTo>
                    <a:pt x="56" y="562"/>
                    <a:pt x="57" y="561"/>
                    <a:pt x="57" y="561"/>
                  </a:cubicBezTo>
                  <a:cubicBezTo>
                    <a:pt x="57" y="561"/>
                    <a:pt x="57" y="561"/>
                    <a:pt x="57" y="560"/>
                  </a:cubicBezTo>
                  <a:cubicBezTo>
                    <a:pt x="57" y="560"/>
                    <a:pt x="58" y="560"/>
                    <a:pt x="58" y="560"/>
                  </a:cubicBezTo>
                  <a:cubicBezTo>
                    <a:pt x="59" y="560"/>
                    <a:pt x="58" y="559"/>
                    <a:pt x="59" y="559"/>
                  </a:cubicBezTo>
                  <a:cubicBezTo>
                    <a:pt x="60" y="559"/>
                    <a:pt x="60" y="560"/>
                    <a:pt x="60" y="559"/>
                  </a:cubicBezTo>
                  <a:cubicBezTo>
                    <a:pt x="60" y="559"/>
                    <a:pt x="60" y="559"/>
                    <a:pt x="61" y="559"/>
                  </a:cubicBezTo>
                  <a:cubicBezTo>
                    <a:pt x="61" y="559"/>
                    <a:pt x="61" y="559"/>
                    <a:pt x="61" y="559"/>
                  </a:cubicBezTo>
                  <a:cubicBezTo>
                    <a:pt x="61" y="559"/>
                    <a:pt x="61" y="558"/>
                    <a:pt x="61" y="558"/>
                  </a:cubicBezTo>
                  <a:cubicBezTo>
                    <a:pt x="61" y="558"/>
                    <a:pt x="62" y="557"/>
                    <a:pt x="62" y="557"/>
                  </a:cubicBezTo>
                  <a:cubicBezTo>
                    <a:pt x="63" y="557"/>
                    <a:pt x="63" y="557"/>
                    <a:pt x="64" y="557"/>
                  </a:cubicBezTo>
                  <a:cubicBezTo>
                    <a:pt x="65" y="557"/>
                    <a:pt x="66" y="558"/>
                    <a:pt x="66" y="557"/>
                  </a:cubicBezTo>
                  <a:cubicBezTo>
                    <a:pt x="66" y="557"/>
                    <a:pt x="67" y="556"/>
                    <a:pt x="67" y="557"/>
                  </a:cubicBezTo>
                  <a:cubicBezTo>
                    <a:pt x="67" y="557"/>
                    <a:pt x="67" y="557"/>
                    <a:pt x="68" y="557"/>
                  </a:cubicBezTo>
                  <a:cubicBezTo>
                    <a:pt x="68" y="557"/>
                    <a:pt x="68" y="557"/>
                    <a:pt x="69" y="557"/>
                  </a:cubicBezTo>
                  <a:cubicBezTo>
                    <a:pt x="70" y="557"/>
                    <a:pt x="70" y="557"/>
                    <a:pt x="71" y="556"/>
                  </a:cubicBezTo>
                  <a:cubicBezTo>
                    <a:pt x="72" y="556"/>
                    <a:pt x="72" y="556"/>
                    <a:pt x="72" y="556"/>
                  </a:cubicBezTo>
                  <a:cubicBezTo>
                    <a:pt x="72" y="557"/>
                    <a:pt x="72" y="557"/>
                    <a:pt x="72" y="557"/>
                  </a:cubicBezTo>
                  <a:cubicBezTo>
                    <a:pt x="73" y="557"/>
                    <a:pt x="73" y="557"/>
                    <a:pt x="73" y="558"/>
                  </a:cubicBezTo>
                  <a:cubicBezTo>
                    <a:pt x="73" y="558"/>
                    <a:pt x="72" y="558"/>
                    <a:pt x="73" y="558"/>
                  </a:cubicBezTo>
                  <a:cubicBezTo>
                    <a:pt x="74" y="558"/>
                    <a:pt x="74" y="557"/>
                    <a:pt x="75" y="558"/>
                  </a:cubicBezTo>
                  <a:cubicBezTo>
                    <a:pt x="75" y="558"/>
                    <a:pt x="75" y="558"/>
                    <a:pt x="75" y="558"/>
                  </a:cubicBezTo>
                  <a:cubicBezTo>
                    <a:pt x="75" y="558"/>
                    <a:pt x="76" y="558"/>
                    <a:pt x="77" y="558"/>
                  </a:cubicBezTo>
                  <a:cubicBezTo>
                    <a:pt x="78" y="557"/>
                    <a:pt x="79" y="557"/>
                    <a:pt x="80" y="557"/>
                  </a:cubicBezTo>
                  <a:cubicBezTo>
                    <a:pt x="80" y="557"/>
                    <a:pt x="80" y="557"/>
                    <a:pt x="80" y="557"/>
                  </a:cubicBezTo>
                  <a:cubicBezTo>
                    <a:pt x="81" y="558"/>
                    <a:pt x="80" y="558"/>
                    <a:pt x="81" y="558"/>
                  </a:cubicBezTo>
                  <a:cubicBezTo>
                    <a:pt x="82" y="558"/>
                    <a:pt x="82" y="558"/>
                    <a:pt x="83" y="559"/>
                  </a:cubicBezTo>
                  <a:cubicBezTo>
                    <a:pt x="84" y="559"/>
                    <a:pt x="85" y="559"/>
                    <a:pt x="85" y="559"/>
                  </a:cubicBezTo>
                  <a:cubicBezTo>
                    <a:pt x="85" y="559"/>
                    <a:pt x="86" y="559"/>
                    <a:pt x="86" y="559"/>
                  </a:cubicBezTo>
                  <a:cubicBezTo>
                    <a:pt x="86" y="559"/>
                    <a:pt x="86" y="560"/>
                    <a:pt x="87" y="560"/>
                  </a:cubicBezTo>
                  <a:cubicBezTo>
                    <a:pt x="87" y="561"/>
                    <a:pt x="87" y="561"/>
                    <a:pt x="87" y="562"/>
                  </a:cubicBezTo>
                  <a:cubicBezTo>
                    <a:pt x="88" y="562"/>
                    <a:pt x="88" y="562"/>
                    <a:pt x="88" y="563"/>
                  </a:cubicBezTo>
                  <a:cubicBezTo>
                    <a:pt x="88" y="563"/>
                    <a:pt x="89" y="563"/>
                    <a:pt x="88" y="563"/>
                  </a:cubicBezTo>
                  <a:cubicBezTo>
                    <a:pt x="88" y="564"/>
                    <a:pt x="87" y="564"/>
                    <a:pt x="88" y="565"/>
                  </a:cubicBezTo>
                  <a:cubicBezTo>
                    <a:pt x="88" y="565"/>
                    <a:pt x="89" y="566"/>
                    <a:pt x="89" y="566"/>
                  </a:cubicBezTo>
                  <a:cubicBezTo>
                    <a:pt x="89" y="566"/>
                    <a:pt x="92" y="567"/>
                    <a:pt x="92" y="567"/>
                  </a:cubicBezTo>
                  <a:cubicBezTo>
                    <a:pt x="92" y="568"/>
                    <a:pt x="94" y="568"/>
                    <a:pt x="94" y="569"/>
                  </a:cubicBezTo>
                  <a:cubicBezTo>
                    <a:pt x="94" y="569"/>
                    <a:pt x="94" y="569"/>
                    <a:pt x="95" y="570"/>
                  </a:cubicBezTo>
                  <a:cubicBezTo>
                    <a:pt x="95" y="570"/>
                    <a:pt x="95" y="571"/>
                    <a:pt x="96" y="571"/>
                  </a:cubicBezTo>
                  <a:cubicBezTo>
                    <a:pt x="96" y="571"/>
                    <a:pt x="96" y="571"/>
                    <a:pt x="97" y="571"/>
                  </a:cubicBezTo>
                  <a:cubicBezTo>
                    <a:pt x="97" y="571"/>
                    <a:pt x="99" y="573"/>
                    <a:pt x="100" y="573"/>
                  </a:cubicBezTo>
                  <a:cubicBezTo>
                    <a:pt x="101" y="573"/>
                    <a:pt x="101" y="574"/>
                    <a:pt x="102" y="574"/>
                  </a:cubicBezTo>
                  <a:cubicBezTo>
                    <a:pt x="103" y="575"/>
                    <a:pt x="103" y="574"/>
                    <a:pt x="103" y="575"/>
                  </a:cubicBezTo>
                  <a:cubicBezTo>
                    <a:pt x="104" y="575"/>
                    <a:pt x="104" y="575"/>
                    <a:pt x="105" y="576"/>
                  </a:cubicBezTo>
                  <a:cubicBezTo>
                    <a:pt x="106" y="576"/>
                    <a:pt x="106" y="576"/>
                    <a:pt x="106" y="577"/>
                  </a:cubicBezTo>
                  <a:cubicBezTo>
                    <a:pt x="107" y="577"/>
                    <a:pt x="108" y="577"/>
                    <a:pt x="108" y="578"/>
                  </a:cubicBezTo>
                  <a:cubicBezTo>
                    <a:pt x="108" y="579"/>
                    <a:pt x="108" y="579"/>
                    <a:pt x="108" y="579"/>
                  </a:cubicBezTo>
                  <a:cubicBezTo>
                    <a:pt x="108" y="580"/>
                    <a:pt x="109" y="580"/>
                    <a:pt x="109" y="580"/>
                  </a:cubicBezTo>
                  <a:cubicBezTo>
                    <a:pt x="109" y="580"/>
                    <a:pt x="109" y="581"/>
                    <a:pt x="110" y="581"/>
                  </a:cubicBezTo>
                  <a:cubicBezTo>
                    <a:pt x="111" y="581"/>
                    <a:pt x="111" y="581"/>
                    <a:pt x="111" y="581"/>
                  </a:cubicBezTo>
                  <a:cubicBezTo>
                    <a:pt x="112" y="580"/>
                    <a:pt x="111" y="580"/>
                    <a:pt x="112" y="580"/>
                  </a:cubicBezTo>
                  <a:cubicBezTo>
                    <a:pt x="113" y="579"/>
                    <a:pt x="112" y="579"/>
                    <a:pt x="113" y="580"/>
                  </a:cubicBezTo>
                  <a:cubicBezTo>
                    <a:pt x="113" y="580"/>
                    <a:pt x="114" y="580"/>
                    <a:pt x="115" y="580"/>
                  </a:cubicBezTo>
                  <a:cubicBezTo>
                    <a:pt x="115" y="580"/>
                    <a:pt x="116" y="581"/>
                    <a:pt x="116" y="581"/>
                  </a:cubicBezTo>
                  <a:cubicBezTo>
                    <a:pt x="117" y="581"/>
                    <a:pt x="117" y="580"/>
                    <a:pt x="118" y="580"/>
                  </a:cubicBezTo>
                  <a:cubicBezTo>
                    <a:pt x="118" y="580"/>
                    <a:pt x="118" y="580"/>
                    <a:pt x="118" y="580"/>
                  </a:cubicBezTo>
                  <a:cubicBezTo>
                    <a:pt x="119" y="581"/>
                    <a:pt x="119" y="581"/>
                    <a:pt x="119" y="580"/>
                  </a:cubicBezTo>
                  <a:cubicBezTo>
                    <a:pt x="119" y="580"/>
                    <a:pt x="120" y="580"/>
                    <a:pt x="120" y="580"/>
                  </a:cubicBezTo>
                  <a:cubicBezTo>
                    <a:pt x="121" y="580"/>
                    <a:pt x="121" y="580"/>
                    <a:pt x="121" y="580"/>
                  </a:cubicBezTo>
                  <a:cubicBezTo>
                    <a:pt x="122" y="580"/>
                    <a:pt x="122" y="578"/>
                    <a:pt x="122" y="578"/>
                  </a:cubicBezTo>
                  <a:cubicBezTo>
                    <a:pt x="328" y="578"/>
                    <a:pt x="328" y="578"/>
                    <a:pt x="328" y="578"/>
                  </a:cubicBezTo>
                  <a:cubicBezTo>
                    <a:pt x="330" y="581"/>
                    <a:pt x="330" y="581"/>
                    <a:pt x="330" y="581"/>
                  </a:cubicBezTo>
                  <a:cubicBezTo>
                    <a:pt x="331" y="583"/>
                    <a:pt x="331" y="583"/>
                    <a:pt x="331" y="583"/>
                  </a:cubicBezTo>
                  <a:cubicBezTo>
                    <a:pt x="331" y="583"/>
                    <a:pt x="331" y="583"/>
                    <a:pt x="331" y="583"/>
                  </a:cubicBezTo>
                  <a:cubicBezTo>
                    <a:pt x="332" y="583"/>
                    <a:pt x="332" y="584"/>
                    <a:pt x="332" y="584"/>
                  </a:cubicBezTo>
                  <a:cubicBezTo>
                    <a:pt x="333" y="584"/>
                    <a:pt x="333" y="584"/>
                    <a:pt x="333" y="585"/>
                  </a:cubicBezTo>
                  <a:cubicBezTo>
                    <a:pt x="333" y="585"/>
                    <a:pt x="334" y="585"/>
                    <a:pt x="334" y="586"/>
                  </a:cubicBezTo>
                  <a:cubicBezTo>
                    <a:pt x="334" y="586"/>
                    <a:pt x="334" y="587"/>
                    <a:pt x="334" y="587"/>
                  </a:cubicBezTo>
                  <a:cubicBezTo>
                    <a:pt x="335" y="587"/>
                    <a:pt x="334" y="588"/>
                    <a:pt x="335" y="588"/>
                  </a:cubicBezTo>
                  <a:cubicBezTo>
                    <a:pt x="336" y="588"/>
                    <a:pt x="336" y="587"/>
                    <a:pt x="337" y="588"/>
                  </a:cubicBezTo>
                  <a:cubicBezTo>
                    <a:pt x="337" y="588"/>
                    <a:pt x="337" y="588"/>
                    <a:pt x="337" y="589"/>
                  </a:cubicBezTo>
                  <a:cubicBezTo>
                    <a:pt x="338" y="589"/>
                    <a:pt x="338" y="589"/>
                    <a:pt x="338" y="590"/>
                  </a:cubicBezTo>
                  <a:cubicBezTo>
                    <a:pt x="338" y="591"/>
                    <a:pt x="337" y="591"/>
                    <a:pt x="338" y="591"/>
                  </a:cubicBezTo>
                  <a:cubicBezTo>
                    <a:pt x="338" y="591"/>
                    <a:pt x="338" y="591"/>
                    <a:pt x="339" y="592"/>
                  </a:cubicBezTo>
                  <a:cubicBezTo>
                    <a:pt x="339" y="592"/>
                    <a:pt x="341" y="594"/>
                    <a:pt x="341" y="594"/>
                  </a:cubicBezTo>
                  <a:cubicBezTo>
                    <a:pt x="341" y="594"/>
                    <a:pt x="343" y="594"/>
                    <a:pt x="343" y="594"/>
                  </a:cubicBezTo>
                  <a:cubicBezTo>
                    <a:pt x="343" y="595"/>
                    <a:pt x="343" y="595"/>
                    <a:pt x="344" y="595"/>
                  </a:cubicBezTo>
                  <a:cubicBezTo>
                    <a:pt x="344" y="596"/>
                    <a:pt x="344" y="596"/>
                    <a:pt x="344" y="596"/>
                  </a:cubicBezTo>
                  <a:cubicBezTo>
                    <a:pt x="344" y="596"/>
                    <a:pt x="344" y="596"/>
                    <a:pt x="345" y="596"/>
                  </a:cubicBezTo>
                  <a:cubicBezTo>
                    <a:pt x="345" y="596"/>
                    <a:pt x="345" y="596"/>
                    <a:pt x="346" y="597"/>
                  </a:cubicBezTo>
                  <a:cubicBezTo>
                    <a:pt x="346" y="597"/>
                    <a:pt x="346" y="598"/>
                    <a:pt x="346" y="598"/>
                  </a:cubicBezTo>
                  <a:cubicBezTo>
                    <a:pt x="347" y="598"/>
                    <a:pt x="348" y="598"/>
                    <a:pt x="348" y="598"/>
                  </a:cubicBezTo>
                  <a:cubicBezTo>
                    <a:pt x="349" y="598"/>
                    <a:pt x="349" y="598"/>
                    <a:pt x="349" y="599"/>
                  </a:cubicBezTo>
                  <a:cubicBezTo>
                    <a:pt x="349" y="599"/>
                    <a:pt x="350" y="599"/>
                    <a:pt x="351" y="599"/>
                  </a:cubicBezTo>
                  <a:cubicBezTo>
                    <a:pt x="351" y="600"/>
                    <a:pt x="351" y="600"/>
                    <a:pt x="351" y="600"/>
                  </a:cubicBezTo>
                  <a:cubicBezTo>
                    <a:pt x="352" y="600"/>
                    <a:pt x="352" y="600"/>
                    <a:pt x="352" y="600"/>
                  </a:cubicBezTo>
                  <a:cubicBezTo>
                    <a:pt x="353" y="600"/>
                    <a:pt x="353" y="600"/>
                    <a:pt x="354" y="600"/>
                  </a:cubicBezTo>
                  <a:cubicBezTo>
                    <a:pt x="354" y="600"/>
                    <a:pt x="355" y="601"/>
                    <a:pt x="355" y="601"/>
                  </a:cubicBezTo>
                  <a:cubicBezTo>
                    <a:pt x="355" y="601"/>
                    <a:pt x="356" y="601"/>
                    <a:pt x="356" y="601"/>
                  </a:cubicBezTo>
                  <a:cubicBezTo>
                    <a:pt x="357" y="601"/>
                    <a:pt x="357" y="600"/>
                    <a:pt x="357" y="601"/>
                  </a:cubicBezTo>
                  <a:cubicBezTo>
                    <a:pt x="358" y="601"/>
                    <a:pt x="358" y="601"/>
                    <a:pt x="359" y="601"/>
                  </a:cubicBezTo>
                  <a:cubicBezTo>
                    <a:pt x="360" y="601"/>
                    <a:pt x="359" y="601"/>
                    <a:pt x="360" y="601"/>
                  </a:cubicBezTo>
                  <a:cubicBezTo>
                    <a:pt x="361" y="601"/>
                    <a:pt x="361" y="601"/>
                    <a:pt x="361" y="601"/>
                  </a:cubicBezTo>
                  <a:cubicBezTo>
                    <a:pt x="362" y="601"/>
                    <a:pt x="362" y="600"/>
                    <a:pt x="363" y="600"/>
                  </a:cubicBezTo>
                  <a:cubicBezTo>
                    <a:pt x="363" y="600"/>
                    <a:pt x="363" y="599"/>
                    <a:pt x="363" y="600"/>
                  </a:cubicBezTo>
                  <a:cubicBezTo>
                    <a:pt x="364" y="600"/>
                    <a:pt x="364" y="600"/>
                    <a:pt x="364" y="600"/>
                  </a:cubicBezTo>
                  <a:cubicBezTo>
                    <a:pt x="365" y="600"/>
                    <a:pt x="364" y="599"/>
                    <a:pt x="365" y="600"/>
                  </a:cubicBezTo>
                  <a:cubicBezTo>
                    <a:pt x="366" y="600"/>
                    <a:pt x="366" y="600"/>
                    <a:pt x="367" y="600"/>
                  </a:cubicBezTo>
                  <a:cubicBezTo>
                    <a:pt x="367" y="600"/>
                    <a:pt x="368" y="601"/>
                    <a:pt x="368" y="600"/>
                  </a:cubicBezTo>
                  <a:cubicBezTo>
                    <a:pt x="368" y="600"/>
                    <a:pt x="368" y="600"/>
                    <a:pt x="369" y="600"/>
                  </a:cubicBezTo>
                  <a:cubicBezTo>
                    <a:pt x="369" y="600"/>
                    <a:pt x="369" y="600"/>
                    <a:pt x="370" y="600"/>
                  </a:cubicBezTo>
                  <a:cubicBezTo>
                    <a:pt x="370" y="601"/>
                    <a:pt x="370" y="601"/>
                    <a:pt x="370" y="601"/>
                  </a:cubicBezTo>
                  <a:cubicBezTo>
                    <a:pt x="370" y="601"/>
                    <a:pt x="371" y="601"/>
                    <a:pt x="371" y="601"/>
                  </a:cubicBezTo>
                  <a:cubicBezTo>
                    <a:pt x="372" y="601"/>
                    <a:pt x="372" y="602"/>
                    <a:pt x="372" y="602"/>
                  </a:cubicBezTo>
                  <a:cubicBezTo>
                    <a:pt x="372" y="602"/>
                    <a:pt x="372" y="601"/>
                    <a:pt x="373" y="602"/>
                  </a:cubicBezTo>
                  <a:cubicBezTo>
                    <a:pt x="373" y="602"/>
                    <a:pt x="374" y="602"/>
                    <a:pt x="374" y="602"/>
                  </a:cubicBezTo>
                  <a:cubicBezTo>
                    <a:pt x="374" y="602"/>
                    <a:pt x="375" y="602"/>
                    <a:pt x="375" y="602"/>
                  </a:cubicBezTo>
                  <a:cubicBezTo>
                    <a:pt x="375" y="602"/>
                    <a:pt x="375" y="603"/>
                    <a:pt x="376" y="603"/>
                  </a:cubicBezTo>
                  <a:cubicBezTo>
                    <a:pt x="377" y="603"/>
                    <a:pt x="377" y="602"/>
                    <a:pt x="378" y="602"/>
                  </a:cubicBezTo>
                  <a:cubicBezTo>
                    <a:pt x="378" y="602"/>
                    <a:pt x="379" y="602"/>
                    <a:pt x="379" y="602"/>
                  </a:cubicBezTo>
                  <a:cubicBezTo>
                    <a:pt x="380" y="603"/>
                    <a:pt x="380" y="603"/>
                    <a:pt x="380" y="603"/>
                  </a:cubicBezTo>
                  <a:cubicBezTo>
                    <a:pt x="381" y="603"/>
                    <a:pt x="381" y="603"/>
                    <a:pt x="381" y="603"/>
                  </a:cubicBezTo>
                  <a:cubicBezTo>
                    <a:pt x="382" y="603"/>
                    <a:pt x="382" y="603"/>
                    <a:pt x="383" y="603"/>
                  </a:cubicBezTo>
                  <a:cubicBezTo>
                    <a:pt x="383" y="603"/>
                    <a:pt x="385" y="602"/>
                    <a:pt x="385" y="602"/>
                  </a:cubicBezTo>
                  <a:cubicBezTo>
                    <a:pt x="385" y="602"/>
                    <a:pt x="385" y="602"/>
                    <a:pt x="386" y="602"/>
                  </a:cubicBezTo>
                  <a:cubicBezTo>
                    <a:pt x="386" y="603"/>
                    <a:pt x="387" y="603"/>
                    <a:pt x="387" y="602"/>
                  </a:cubicBezTo>
                  <a:cubicBezTo>
                    <a:pt x="387" y="602"/>
                    <a:pt x="387" y="602"/>
                    <a:pt x="388" y="602"/>
                  </a:cubicBezTo>
                  <a:cubicBezTo>
                    <a:pt x="388" y="602"/>
                    <a:pt x="389" y="602"/>
                    <a:pt x="389" y="602"/>
                  </a:cubicBezTo>
                  <a:cubicBezTo>
                    <a:pt x="390" y="603"/>
                    <a:pt x="390" y="603"/>
                    <a:pt x="391" y="603"/>
                  </a:cubicBezTo>
                  <a:cubicBezTo>
                    <a:pt x="392" y="604"/>
                    <a:pt x="392" y="604"/>
                    <a:pt x="393" y="604"/>
                  </a:cubicBezTo>
                  <a:cubicBezTo>
                    <a:pt x="393" y="604"/>
                    <a:pt x="396" y="603"/>
                    <a:pt x="396" y="603"/>
                  </a:cubicBezTo>
                  <a:cubicBezTo>
                    <a:pt x="396" y="603"/>
                    <a:pt x="396" y="603"/>
                    <a:pt x="397" y="603"/>
                  </a:cubicBezTo>
                  <a:cubicBezTo>
                    <a:pt x="398" y="604"/>
                    <a:pt x="398" y="604"/>
                    <a:pt x="399" y="604"/>
                  </a:cubicBezTo>
                  <a:cubicBezTo>
                    <a:pt x="399" y="603"/>
                    <a:pt x="399" y="603"/>
                    <a:pt x="400" y="603"/>
                  </a:cubicBezTo>
                  <a:cubicBezTo>
                    <a:pt x="401" y="603"/>
                    <a:pt x="400" y="602"/>
                    <a:pt x="401" y="603"/>
                  </a:cubicBezTo>
                  <a:cubicBezTo>
                    <a:pt x="402" y="603"/>
                    <a:pt x="402" y="603"/>
                    <a:pt x="403" y="603"/>
                  </a:cubicBezTo>
                  <a:cubicBezTo>
                    <a:pt x="404" y="603"/>
                    <a:pt x="404" y="603"/>
                    <a:pt x="404" y="604"/>
                  </a:cubicBezTo>
                  <a:cubicBezTo>
                    <a:pt x="405" y="604"/>
                    <a:pt x="405" y="603"/>
                    <a:pt x="406" y="604"/>
                  </a:cubicBezTo>
                  <a:cubicBezTo>
                    <a:pt x="406" y="605"/>
                    <a:pt x="406" y="605"/>
                    <a:pt x="407" y="605"/>
                  </a:cubicBezTo>
                  <a:cubicBezTo>
                    <a:pt x="407" y="605"/>
                    <a:pt x="407" y="605"/>
                    <a:pt x="408" y="605"/>
                  </a:cubicBezTo>
                  <a:cubicBezTo>
                    <a:pt x="408" y="604"/>
                    <a:pt x="410" y="604"/>
                    <a:pt x="410" y="604"/>
                  </a:cubicBezTo>
                  <a:cubicBezTo>
                    <a:pt x="410" y="604"/>
                    <a:pt x="410" y="604"/>
                    <a:pt x="410" y="605"/>
                  </a:cubicBezTo>
                  <a:cubicBezTo>
                    <a:pt x="410" y="605"/>
                    <a:pt x="410" y="605"/>
                    <a:pt x="411" y="605"/>
                  </a:cubicBezTo>
                  <a:cubicBezTo>
                    <a:pt x="411" y="605"/>
                    <a:pt x="412" y="605"/>
                    <a:pt x="412" y="604"/>
                  </a:cubicBezTo>
                  <a:cubicBezTo>
                    <a:pt x="412" y="604"/>
                    <a:pt x="413" y="604"/>
                    <a:pt x="413" y="603"/>
                  </a:cubicBezTo>
                  <a:cubicBezTo>
                    <a:pt x="414" y="603"/>
                    <a:pt x="414" y="603"/>
                    <a:pt x="414" y="603"/>
                  </a:cubicBezTo>
                  <a:cubicBezTo>
                    <a:pt x="414" y="603"/>
                    <a:pt x="415" y="603"/>
                    <a:pt x="415" y="603"/>
                  </a:cubicBezTo>
                  <a:cubicBezTo>
                    <a:pt x="415" y="603"/>
                    <a:pt x="416" y="604"/>
                    <a:pt x="417" y="604"/>
                  </a:cubicBezTo>
                  <a:cubicBezTo>
                    <a:pt x="417" y="604"/>
                    <a:pt x="417" y="604"/>
                    <a:pt x="417" y="604"/>
                  </a:cubicBezTo>
                  <a:cubicBezTo>
                    <a:pt x="417" y="604"/>
                    <a:pt x="417" y="603"/>
                    <a:pt x="418" y="603"/>
                  </a:cubicBezTo>
                  <a:cubicBezTo>
                    <a:pt x="418" y="603"/>
                    <a:pt x="419" y="603"/>
                    <a:pt x="419" y="603"/>
                  </a:cubicBezTo>
                  <a:cubicBezTo>
                    <a:pt x="419" y="603"/>
                    <a:pt x="419" y="603"/>
                    <a:pt x="419" y="603"/>
                  </a:cubicBezTo>
                  <a:cubicBezTo>
                    <a:pt x="419" y="603"/>
                    <a:pt x="419" y="603"/>
                    <a:pt x="420" y="603"/>
                  </a:cubicBezTo>
                  <a:cubicBezTo>
                    <a:pt x="420" y="603"/>
                    <a:pt x="421" y="603"/>
                    <a:pt x="421" y="603"/>
                  </a:cubicBezTo>
                  <a:cubicBezTo>
                    <a:pt x="421" y="603"/>
                    <a:pt x="421" y="603"/>
                    <a:pt x="422" y="604"/>
                  </a:cubicBezTo>
                  <a:cubicBezTo>
                    <a:pt x="422" y="604"/>
                    <a:pt x="423" y="604"/>
                    <a:pt x="423" y="604"/>
                  </a:cubicBezTo>
                  <a:cubicBezTo>
                    <a:pt x="423" y="604"/>
                    <a:pt x="424" y="604"/>
                    <a:pt x="424" y="604"/>
                  </a:cubicBezTo>
                  <a:cubicBezTo>
                    <a:pt x="425" y="604"/>
                    <a:pt x="425" y="605"/>
                    <a:pt x="426" y="605"/>
                  </a:cubicBezTo>
                  <a:cubicBezTo>
                    <a:pt x="426" y="605"/>
                    <a:pt x="426" y="605"/>
                    <a:pt x="426" y="605"/>
                  </a:cubicBezTo>
                  <a:cubicBezTo>
                    <a:pt x="427" y="605"/>
                    <a:pt x="427" y="604"/>
                    <a:pt x="428" y="605"/>
                  </a:cubicBezTo>
                  <a:cubicBezTo>
                    <a:pt x="428" y="606"/>
                    <a:pt x="428" y="606"/>
                    <a:pt x="428" y="606"/>
                  </a:cubicBezTo>
                  <a:cubicBezTo>
                    <a:pt x="428" y="607"/>
                    <a:pt x="427" y="607"/>
                    <a:pt x="428" y="607"/>
                  </a:cubicBezTo>
                  <a:cubicBezTo>
                    <a:pt x="429" y="607"/>
                    <a:pt x="429" y="607"/>
                    <a:pt x="429" y="607"/>
                  </a:cubicBezTo>
                  <a:cubicBezTo>
                    <a:pt x="430" y="607"/>
                    <a:pt x="430" y="607"/>
                    <a:pt x="430" y="608"/>
                  </a:cubicBezTo>
                  <a:cubicBezTo>
                    <a:pt x="431" y="608"/>
                    <a:pt x="430" y="608"/>
                    <a:pt x="431" y="609"/>
                  </a:cubicBezTo>
                  <a:cubicBezTo>
                    <a:pt x="431" y="609"/>
                    <a:pt x="432" y="609"/>
                    <a:pt x="432" y="609"/>
                  </a:cubicBezTo>
                  <a:cubicBezTo>
                    <a:pt x="433" y="609"/>
                    <a:pt x="433" y="608"/>
                    <a:pt x="434" y="609"/>
                  </a:cubicBezTo>
                  <a:cubicBezTo>
                    <a:pt x="434" y="609"/>
                    <a:pt x="435" y="608"/>
                    <a:pt x="435" y="608"/>
                  </a:cubicBezTo>
                  <a:cubicBezTo>
                    <a:pt x="436" y="608"/>
                    <a:pt x="436" y="608"/>
                    <a:pt x="436" y="609"/>
                  </a:cubicBezTo>
                  <a:cubicBezTo>
                    <a:pt x="437" y="609"/>
                    <a:pt x="437" y="609"/>
                    <a:pt x="437" y="609"/>
                  </a:cubicBezTo>
                  <a:cubicBezTo>
                    <a:pt x="437" y="609"/>
                    <a:pt x="437" y="609"/>
                    <a:pt x="438" y="609"/>
                  </a:cubicBezTo>
                  <a:cubicBezTo>
                    <a:pt x="438" y="610"/>
                    <a:pt x="438" y="609"/>
                    <a:pt x="438" y="610"/>
                  </a:cubicBezTo>
                  <a:cubicBezTo>
                    <a:pt x="439" y="610"/>
                    <a:pt x="440" y="610"/>
                    <a:pt x="440" y="610"/>
                  </a:cubicBezTo>
                  <a:cubicBezTo>
                    <a:pt x="440" y="610"/>
                    <a:pt x="441" y="610"/>
                    <a:pt x="441" y="610"/>
                  </a:cubicBezTo>
                  <a:cubicBezTo>
                    <a:pt x="441" y="610"/>
                    <a:pt x="442" y="610"/>
                    <a:pt x="442" y="610"/>
                  </a:cubicBezTo>
                  <a:cubicBezTo>
                    <a:pt x="442" y="611"/>
                    <a:pt x="443" y="611"/>
                    <a:pt x="443" y="611"/>
                  </a:cubicBezTo>
                  <a:cubicBezTo>
                    <a:pt x="443" y="611"/>
                    <a:pt x="443" y="610"/>
                    <a:pt x="444" y="611"/>
                  </a:cubicBezTo>
                  <a:cubicBezTo>
                    <a:pt x="444" y="611"/>
                    <a:pt x="444" y="611"/>
                    <a:pt x="444" y="611"/>
                  </a:cubicBezTo>
                  <a:cubicBezTo>
                    <a:pt x="445" y="611"/>
                    <a:pt x="445" y="611"/>
                    <a:pt x="446" y="611"/>
                  </a:cubicBezTo>
                  <a:cubicBezTo>
                    <a:pt x="446" y="611"/>
                    <a:pt x="446" y="611"/>
                    <a:pt x="447" y="611"/>
                  </a:cubicBezTo>
                  <a:cubicBezTo>
                    <a:pt x="447" y="611"/>
                    <a:pt x="447" y="611"/>
                    <a:pt x="447" y="610"/>
                  </a:cubicBezTo>
                  <a:cubicBezTo>
                    <a:pt x="448" y="610"/>
                    <a:pt x="447" y="609"/>
                    <a:pt x="448" y="609"/>
                  </a:cubicBezTo>
                  <a:cubicBezTo>
                    <a:pt x="449" y="609"/>
                    <a:pt x="450" y="609"/>
                    <a:pt x="450" y="609"/>
                  </a:cubicBezTo>
                  <a:cubicBezTo>
                    <a:pt x="451" y="609"/>
                    <a:pt x="451" y="609"/>
                    <a:pt x="451" y="608"/>
                  </a:cubicBezTo>
                  <a:cubicBezTo>
                    <a:pt x="452" y="608"/>
                    <a:pt x="452" y="608"/>
                    <a:pt x="452" y="608"/>
                  </a:cubicBezTo>
                  <a:cubicBezTo>
                    <a:pt x="452" y="608"/>
                    <a:pt x="453" y="607"/>
                    <a:pt x="453" y="607"/>
                  </a:cubicBezTo>
                  <a:cubicBezTo>
                    <a:pt x="453" y="607"/>
                    <a:pt x="454" y="607"/>
                    <a:pt x="454" y="607"/>
                  </a:cubicBezTo>
                  <a:cubicBezTo>
                    <a:pt x="454" y="607"/>
                    <a:pt x="454" y="607"/>
                    <a:pt x="455" y="607"/>
                  </a:cubicBezTo>
                  <a:cubicBezTo>
                    <a:pt x="456" y="607"/>
                    <a:pt x="455" y="607"/>
                    <a:pt x="456" y="607"/>
                  </a:cubicBezTo>
                  <a:cubicBezTo>
                    <a:pt x="457" y="607"/>
                    <a:pt x="457" y="606"/>
                    <a:pt x="457" y="607"/>
                  </a:cubicBezTo>
                  <a:cubicBezTo>
                    <a:pt x="458" y="607"/>
                    <a:pt x="458" y="607"/>
                    <a:pt x="458" y="607"/>
                  </a:cubicBezTo>
                  <a:cubicBezTo>
                    <a:pt x="459" y="606"/>
                    <a:pt x="459" y="606"/>
                    <a:pt x="459" y="606"/>
                  </a:cubicBezTo>
                  <a:cubicBezTo>
                    <a:pt x="460" y="606"/>
                    <a:pt x="460" y="606"/>
                    <a:pt x="461" y="606"/>
                  </a:cubicBezTo>
                  <a:cubicBezTo>
                    <a:pt x="462" y="606"/>
                    <a:pt x="461" y="606"/>
                    <a:pt x="462" y="606"/>
                  </a:cubicBezTo>
                  <a:cubicBezTo>
                    <a:pt x="462" y="606"/>
                    <a:pt x="463" y="606"/>
                    <a:pt x="464" y="606"/>
                  </a:cubicBezTo>
                  <a:cubicBezTo>
                    <a:pt x="464" y="606"/>
                    <a:pt x="465" y="606"/>
                    <a:pt x="465" y="606"/>
                  </a:cubicBezTo>
                  <a:cubicBezTo>
                    <a:pt x="465" y="607"/>
                    <a:pt x="465" y="607"/>
                    <a:pt x="466" y="607"/>
                  </a:cubicBezTo>
                  <a:cubicBezTo>
                    <a:pt x="466" y="608"/>
                    <a:pt x="466" y="608"/>
                    <a:pt x="467" y="608"/>
                  </a:cubicBezTo>
                  <a:cubicBezTo>
                    <a:pt x="467" y="608"/>
                    <a:pt x="468" y="608"/>
                    <a:pt x="468" y="608"/>
                  </a:cubicBezTo>
                  <a:cubicBezTo>
                    <a:pt x="469" y="608"/>
                    <a:pt x="469" y="609"/>
                    <a:pt x="469" y="609"/>
                  </a:cubicBezTo>
                  <a:cubicBezTo>
                    <a:pt x="469" y="609"/>
                    <a:pt x="470" y="608"/>
                    <a:pt x="470" y="609"/>
                  </a:cubicBezTo>
                  <a:cubicBezTo>
                    <a:pt x="470" y="609"/>
                    <a:pt x="471" y="608"/>
                    <a:pt x="471" y="608"/>
                  </a:cubicBezTo>
                  <a:cubicBezTo>
                    <a:pt x="472" y="609"/>
                    <a:pt x="472" y="608"/>
                    <a:pt x="472" y="609"/>
                  </a:cubicBezTo>
                  <a:cubicBezTo>
                    <a:pt x="472" y="610"/>
                    <a:pt x="472" y="610"/>
                    <a:pt x="472" y="610"/>
                  </a:cubicBezTo>
                  <a:cubicBezTo>
                    <a:pt x="473" y="610"/>
                    <a:pt x="473" y="610"/>
                    <a:pt x="474" y="610"/>
                  </a:cubicBezTo>
                  <a:cubicBezTo>
                    <a:pt x="474" y="610"/>
                    <a:pt x="475" y="610"/>
                    <a:pt x="475" y="610"/>
                  </a:cubicBezTo>
                  <a:cubicBezTo>
                    <a:pt x="475" y="611"/>
                    <a:pt x="478" y="610"/>
                    <a:pt x="478" y="610"/>
                  </a:cubicBezTo>
                  <a:cubicBezTo>
                    <a:pt x="573" y="591"/>
                    <a:pt x="573" y="591"/>
                    <a:pt x="573" y="591"/>
                  </a:cubicBezTo>
                  <a:cubicBezTo>
                    <a:pt x="573" y="589"/>
                    <a:pt x="573" y="589"/>
                    <a:pt x="573" y="589"/>
                  </a:cubicBezTo>
                  <a:cubicBezTo>
                    <a:pt x="561" y="583"/>
                    <a:pt x="561" y="583"/>
                    <a:pt x="561" y="583"/>
                  </a:cubicBezTo>
                  <a:cubicBezTo>
                    <a:pt x="554" y="575"/>
                    <a:pt x="554" y="575"/>
                    <a:pt x="554" y="575"/>
                  </a:cubicBezTo>
                  <a:cubicBezTo>
                    <a:pt x="539" y="561"/>
                    <a:pt x="539" y="561"/>
                    <a:pt x="539" y="561"/>
                  </a:cubicBezTo>
                  <a:cubicBezTo>
                    <a:pt x="528" y="548"/>
                    <a:pt x="528" y="548"/>
                    <a:pt x="528" y="548"/>
                  </a:cubicBezTo>
                  <a:cubicBezTo>
                    <a:pt x="517" y="538"/>
                    <a:pt x="517" y="538"/>
                    <a:pt x="517" y="538"/>
                  </a:cubicBezTo>
                  <a:cubicBezTo>
                    <a:pt x="517" y="538"/>
                    <a:pt x="516" y="538"/>
                    <a:pt x="516" y="538"/>
                  </a:cubicBezTo>
                  <a:cubicBezTo>
                    <a:pt x="516" y="538"/>
                    <a:pt x="516" y="538"/>
                    <a:pt x="516" y="537"/>
                  </a:cubicBezTo>
                  <a:cubicBezTo>
                    <a:pt x="515" y="537"/>
                    <a:pt x="516" y="536"/>
                    <a:pt x="515" y="536"/>
                  </a:cubicBezTo>
                  <a:cubicBezTo>
                    <a:pt x="515" y="536"/>
                    <a:pt x="514" y="536"/>
                    <a:pt x="514" y="536"/>
                  </a:cubicBezTo>
                  <a:cubicBezTo>
                    <a:pt x="514" y="536"/>
                    <a:pt x="513" y="536"/>
                    <a:pt x="513" y="536"/>
                  </a:cubicBezTo>
                  <a:cubicBezTo>
                    <a:pt x="513" y="535"/>
                    <a:pt x="513" y="535"/>
                    <a:pt x="513" y="535"/>
                  </a:cubicBezTo>
                  <a:cubicBezTo>
                    <a:pt x="512" y="535"/>
                    <a:pt x="513" y="536"/>
                    <a:pt x="512" y="535"/>
                  </a:cubicBezTo>
                  <a:cubicBezTo>
                    <a:pt x="511" y="535"/>
                    <a:pt x="511" y="535"/>
                    <a:pt x="511" y="534"/>
                  </a:cubicBezTo>
                  <a:cubicBezTo>
                    <a:pt x="511" y="534"/>
                    <a:pt x="511" y="533"/>
                    <a:pt x="511" y="533"/>
                  </a:cubicBezTo>
                  <a:cubicBezTo>
                    <a:pt x="511" y="533"/>
                    <a:pt x="510" y="533"/>
                    <a:pt x="510" y="533"/>
                  </a:cubicBezTo>
                  <a:cubicBezTo>
                    <a:pt x="509" y="532"/>
                    <a:pt x="509" y="532"/>
                    <a:pt x="509" y="532"/>
                  </a:cubicBezTo>
                  <a:cubicBezTo>
                    <a:pt x="509" y="531"/>
                    <a:pt x="509" y="531"/>
                    <a:pt x="509" y="530"/>
                  </a:cubicBezTo>
                  <a:cubicBezTo>
                    <a:pt x="509" y="529"/>
                    <a:pt x="509" y="528"/>
                    <a:pt x="509" y="527"/>
                  </a:cubicBezTo>
                  <a:cubicBezTo>
                    <a:pt x="509" y="526"/>
                    <a:pt x="509" y="526"/>
                    <a:pt x="509" y="525"/>
                  </a:cubicBezTo>
                  <a:cubicBezTo>
                    <a:pt x="508" y="524"/>
                    <a:pt x="508" y="524"/>
                    <a:pt x="508" y="523"/>
                  </a:cubicBezTo>
                  <a:cubicBezTo>
                    <a:pt x="507" y="522"/>
                    <a:pt x="507" y="522"/>
                    <a:pt x="506" y="522"/>
                  </a:cubicBezTo>
                  <a:cubicBezTo>
                    <a:pt x="506" y="521"/>
                    <a:pt x="506" y="521"/>
                    <a:pt x="506" y="520"/>
                  </a:cubicBezTo>
                  <a:cubicBezTo>
                    <a:pt x="506" y="519"/>
                    <a:pt x="506" y="519"/>
                    <a:pt x="506" y="519"/>
                  </a:cubicBezTo>
                  <a:cubicBezTo>
                    <a:pt x="506" y="519"/>
                    <a:pt x="503" y="516"/>
                    <a:pt x="503" y="516"/>
                  </a:cubicBezTo>
                  <a:cubicBezTo>
                    <a:pt x="503" y="356"/>
                    <a:pt x="503" y="356"/>
                    <a:pt x="503" y="356"/>
                  </a:cubicBezTo>
                  <a:cubicBezTo>
                    <a:pt x="601" y="356"/>
                    <a:pt x="601" y="356"/>
                    <a:pt x="601" y="356"/>
                  </a:cubicBezTo>
                  <a:cubicBezTo>
                    <a:pt x="600" y="353"/>
                    <a:pt x="600" y="353"/>
                    <a:pt x="600" y="353"/>
                  </a:cubicBezTo>
                  <a:cubicBezTo>
                    <a:pt x="600" y="353"/>
                    <a:pt x="600" y="352"/>
                    <a:pt x="599" y="352"/>
                  </a:cubicBezTo>
                  <a:cubicBezTo>
                    <a:pt x="599" y="351"/>
                    <a:pt x="598" y="350"/>
                    <a:pt x="597" y="349"/>
                  </a:cubicBezTo>
                  <a:cubicBezTo>
                    <a:pt x="596" y="349"/>
                    <a:pt x="596" y="349"/>
                    <a:pt x="596" y="348"/>
                  </a:cubicBezTo>
                  <a:cubicBezTo>
                    <a:pt x="595" y="347"/>
                    <a:pt x="595" y="347"/>
                    <a:pt x="595" y="346"/>
                  </a:cubicBezTo>
                  <a:cubicBezTo>
                    <a:pt x="595" y="345"/>
                    <a:pt x="596" y="344"/>
                    <a:pt x="596" y="344"/>
                  </a:cubicBezTo>
                  <a:cubicBezTo>
                    <a:pt x="596" y="344"/>
                    <a:pt x="595" y="344"/>
                    <a:pt x="596" y="343"/>
                  </a:cubicBezTo>
                  <a:cubicBezTo>
                    <a:pt x="596" y="342"/>
                    <a:pt x="596" y="342"/>
                    <a:pt x="596" y="342"/>
                  </a:cubicBezTo>
                  <a:cubicBezTo>
                    <a:pt x="596" y="342"/>
                    <a:pt x="596" y="340"/>
                    <a:pt x="596" y="340"/>
                  </a:cubicBezTo>
                  <a:cubicBezTo>
                    <a:pt x="596" y="339"/>
                    <a:pt x="596" y="338"/>
                    <a:pt x="597" y="337"/>
                  </a:cubicBezTo>
                  <a:cubicBezTo>
                    <a:pt x="598" y="337"/>
                    <a:pt x="597" y="335"/>
                    <a:pt x="597" y="334"/>
                  </a:cubicBezTo>
                  <a:cubicBezTo>
                    <a:pt x="597" y="334"/>
                    <a:pt x="598" y="333"/>
                    <a:pt x="598" y="332"/>
                  </a:cubicBezTo>
                  <a:cubicBezTo>
                    <a:pt x="599" y="331"/>
                    <a:pt x="603" y="325"/>
                    <a:pt x="603" y="325"/>
                  </a:cubicBezTo>
                  <a:cubicBezTo>
                    <a:pt x="603" y="325"/>
                    <a:pt x="603" y="324"/>
                    <a:pt x="603" y="323"/>
                  </a:cubicBezTo>
                  <a:cubicBezTo>
                    <a:pt x="602" y="323"/>
                    <a:pt x="602" y="322"/>
                    <a:pt x="602" y="321"/>
                  </a:cubicBezTo>
                  <a:cubicBezTo>
                    <a:pt x="602" y="320"/>
                    <a:pt x="603" y="320"/>
                    <a:pt x="602" y="319"/>
                  </a:cubicBezTo>
                  <a:cubicBezTo>
                    <a:pt x="602" y="319"/>
                    <a:pt x="602" y="319"/>
                    <a:pt x="601" y="318"/>
                  </a:cubicBezTo>
                  <a:cubicBezTo>
                    <a:pt x="601" y="317"/>
                    <a:pt x="599" y="316"/>
                    <a:pt x="599" y="316"/>
                  </a:cubicBezTo>
                  <a:cubicBezTo>
                    <a:pt x="600" y="300"/>
                    <a:pt x="600" y="300"/>
                    <a:pt x="600" y="300"/>
                  </a:cubicBezTo>
                  <a:cubicBezTo>
                    <a:pt x="600" y="300"/>
                    <a:pt x="600" y="299"/>
                    <a:pt x="601" y="298"/>
                  </a:cubicBezTo>
                  <a:cubicBezTo>
                    <a:pt x="601" y="298"/>
                    <a:pt x="601" y="297"/>
                    <a:pt x="601" y="297"/>
                  </a:cubicBezTo>
                  <a:cubicBezTo>
                    <a:pt x="600" y="295"/>
                    <a:pt x="600" y="295"/>
                    <a:pt x="600" y="295"/>
                  </a:cubicBezTo>
                  <a:cubicBezTo>
                    <a:pt x="600" y="292"/>
                    <a:pt x="600" y="292"/>
                    <a:pt x="600" y="292"/>
                  </a:cubicBezTo>
                  <a:cubicBezTo>
                    <a:pt x="599" y="289"/>
                    <a:pt x="599" y="289"/>
                    <a:pt x="599" y="289"/>
                  </a:cubicBezTo>
                  <a:cubicBezTo>
                    <a:pt x="599" y="289"/>
                    <a:pt x="599" y="286"/>
                    <a:pt x="600" y="286"/>
                  </a:cubicBezTo>
                  <a:cubicBezTo>
                    <a:pt x="600" y="285"/>
                    <a:pt x="600" y="284"/>
                    <a:pt x="601" y="284"/>
                  </a:cubicBezTo>
                  <a:cubicBezTo>
                    <a:pt x="601" y="283"/>
                    <a:pt x="602" y="284"/>
                    <a:pt x="602" y="283"/>
                  </a:cubicBezTo>
                  <a:cubicBezTo>
                    <a:pt x="602" y="282"/>
                    <a:pt x="602" y="279"/>
                    <a:pt x="602" y="279"/>
                  </a:cubicBezTo>
                  <a:cubicBezTo>
                    <a:pt x="602" y="279"/>
                    <a:pt x="604" y="277"/>
                    <a:pt x="604" y="277"/>
                  </a:cubicBezTo>
                  <a:cubicBezTo>
                    <a:pt x="602" y="270"/>
                    <a:pt x="602" y="270"/>
                    <a:pt x="602" y="270"/>
                  </a:cubicBezTo>
                  <a:cubicBezTo>
                    <a:pt x="602" y="262"/>
                    <a:pt x="602" y="262"/>
                    <a:pt x="602" y="262"/>
                  </a:cubicBezTo>
                  <a:cubicBezTo>
                    <a:pt x="601" y="262"/>
                    <a:pt x="601" y="262"/>
                    <a:pt x="601" y="262"/>
                  </a:cubicBezTo>
                  <a:cubicBezTo>
                    <a:pt x="601" y="254"/>
                    <a:pt x="601" y="254"/>
                    <a:pt x="601" y="254"/>
                  </a:cubicBezTo>
                  <a:cubicBezTo>
                    <a:pt x="600" y="252"/>
                    <a:pt x="600" y="252"/>
                    <a:pt x="600" y="252"/>
                  </a:cubicBezTo>
                  <a:cubicBezTo>
                    <a:pt x="600" y="251"/>
                    <a:pt x="600" y="251"/>
                    <a:pt x="600" y="251"/>
                  </a:cubicBezTo>
                  <a:cubicBezTo>
                    <a:pt x="600" y="251"/>
                    <a:pt x="600" y="251"/>
                    <a:pt x="600" y="25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4" name="Freeform 2043"/>
            <p:cNvSpPr>
              <a:spLocks/>
            </p:cNvSpPr>
            <p:nvPr/>
          </p:nvSpPr>
          <p:spPr bwMode="auto">
            <a:xfrm>
              <a:off x="8296275" y="3240088"/>
              <a:ext cx="1317625" cy="1308100"/>
            </a:xfrm>
            <a:custGeom>
              <a:avLst/>
              <a:gdLst>
                <a:gd name="T0" fmla="*/ 886 w 935"/>
                <a:gd name="T1" fmla="*/ 72 h 928"/>
                <a:gd name="T2" fmla="*/ 861 w 935"/>
                <a:gd name="T3" fmla="*/ 43 h 928"/>
                <a:gd name="T4" fmla="*/ 836 w 935"/>
                <a:gd name="T5" fmla="*/ 49 h 928"/>
                <a:gd name="T6" fmla="*/ 803 w 935"/>
                <a:gd name="T7" fmla="*/ 48 h 928"/>
                <a:gd name="T8" fmla="*/ 774 w 935"/>
                <a:gd name="T9" fmla="*/ 41 h 928"/>
                <a:gd name="T10" fmla="*/ 746 w 935"/>
                <a:gd name="T11" fmla="*/ 18 h 928"/>
                <a:gd name="T12" fmla="*/ 704 w 935"/>
                <a:gd name="T13" fmla="*/ 16 h 928"/>
                <a:gd name="T14" fmla="*/ 678 w 935"/>
                <a:gd name="T15" fmla="*/ 9 h 928"/>
                <a:gd name="T16" fmla="*/ 654 w 935"/>
                <a:gd name="T17" fmla="*/ 1 h 928"/>
                <a:gd name="T18" fmla="*/ 628 w 935"/>
                <a:gd name="T19" fmla="*/ 22 h 928"/>
                <a:gd name="T20" fmla="*/ 594 w 935"/>
                <a:gd name="T21" fmla="*/ 18 h 928"/>
                <a:gd name="T22" fmla="*/ 550 w 935"/>
                <a:gd name="T23" fmla="*/ 37 h 928"/>
                <a:gd name="T24" fmla="*/ 508 w 935"/>
                <a:gd name="T25" fmla="*/ 48 h 928"/>
                <a:gd name="T26" fmla="*/ 453 w 935"/>
                <a:gd name="T27" fmla="*/ 54 h 928"/>
                <a:gd name="T28" fmla="*/ 390 w 935"/>
                <a:gd name="T29" fmla="*/ 25 h 928"/>
                <a:gd name="T30" fmla="*/ 329 w 935"/>
                <a:gd name="T31" fmla="*/ 35 h 928"/>
                <a:gd name="T32" fmla="*/ 315 w 935"/>
                <a:gd name="T33" fmla="*/ 101 h 928"/>
                <a:gd name="T34" fmla="*/ 283 w 935"/>
                <a:gd name="T35" fmla="*/ 204 h 928"/>
                <a:gd name="T36" fmla="*/ 254 w 935"/>
                <a:gd name="T37" fmla="*/ 306 h 928"/>
                <a:gd name="T38" fmla="*/ 195 w 935"/>
                <a:gd name="T39" fmla="*/ 385 h 928"/>
                <a:gd name="T40" fmla="*/ 164 w 935"/>
                <a:gd name="T41" fmla="*/ 462 h 928"/>
                <a:gd name="T42" fmla="*/ 119 w 935"/>
                <a:gd name="T43" fmla="*/ 504 h 928"/>
                <a:gd name="T44" fmla="*/ 108 w 935"/>
                <a:gd name="T45" fmla="*/ 473 h 928"/>
                <a:gd name="T46" fmla="*/ 77 w 935"/>
                <a:gd name="T47" fmla="*/ 482 h 928"/>
                <a:gd name="T48" fmla="*/ 60 w 935"/>
                <a:gd name="T49" fmla="*/ 503 h 928"/>
                <a:gd name="T50" fmla="*/ 31 w 935"/>
                <a:gd name="T51" fmla="*/ 500 h 928"/>
                <a:gd name="T52" fmla="*/ 9 w 935"/>
                <a:gd name="T53" fmla="*/ 556 h 928"/>
                <a:gd name="T54" fmla="*/ 37 w 935"/>
                <a:gd name="T55" fmla="*/ 551 h 928"/>
                <a:gd name="T56" fmla="*/ 92 w 935"/>
                <a:gd name="T57" fmla="*/ 551 h 928"/>
                <a:gd name="T58" fmla="*/ 182 w 935"/>
                <a:gd name="T59" fmla="*/ 552 h 928"/>
                <a:gd name="T60" fmla="*/ 221 w 935"/>
                <a:gd name="T61" fmla="*/ 564 h 928"/>
                <a:gd name="T62" fmla="*/ 227 w 935"/>
                <a:gd name="T63" fmla="*/ 597 h 928"/>
                <a:gd name="T64" fmla="*/ 241 w 935"/>
                <a:gd name="T65" fmla="*/ 626 h 928"/>
                <a:gd name="T66" fmla="*/ 260 w 935"/>
                <a:gd name="T67" fmla="*/ 660 h 928"/>
                <a:gd name="T68" fmla="*/ 323 w 935"/>
                <a:gd name="T69" fmla="*/ 656 h 928"/>
                <a:gd name="T70" fmla="*/ 411 w 935"/>
                <a:gd name="T71" fmla="*/ 608 h 928"/>
                <a:gd name="T72" fmla="*/ 472 w 935"/>
                <a:gd name="T73" fmla="*/ 663 h 928"/>
                <a:gd name="T74" fmla="*/ 476 w 935"/>
                <a:gd name="T75" fmla="*/ 741 h 928"/>
                <a:gd name="T76" fmla="*/ 488 w 935"/>
                <a:gd name="T77" fmla="*/ 798 h 928"/>
                <a:gd name="T78" fmla="*/ 552 w 935"/>
                <a:gd name="T79" fmla="*/ 803 h 928"/>
                <a:gd name="T80" fmla="*/ 595 w 935"/>
                <a:gd name="T81" fmla="*/ 822 h 928"/>
                <a:gd name="T82" fmla="*/ 644 w 935"/>
                <a:gd name="T83" fmla="*/ 814 h 928"/>
                <a:gd name="T84" fmla="*/ 660 w 935"/>
                <a:gd name="T85" fmla="*/ 844 h 928"/>
                <a:gd name="T86" fmla="*/ 709 w 935"/>
                <a:gd name="T87" fmla="*/ 854 h 928"/>
                <a:gd name="T88" fmla="*/ 734 w 935"/>
                <a:gd name="T89" fmla="*/ 836 h 928"/>
                <a:gd name="T90" fmla="*/ 767 w 935"/>
                <a:gd name="T91" fmla="*/ 867 h 928"/>
                <a:gd name="T92" fmla="*/ 797 w 935"/>
                <a:gd name="T93" fmla="*/ 892 h 928"/>
                <a:gd name="T94" fmla="*/ 825 w 935"/>
                <a:gd name="T95" fmla="*/ 925 h 928"/>
                <a:gd name="T96" fmla="*/ 862 w 935"/>
                <a:gd name="T97" fmla="*/ 862 h 928"/>
                <a:gd name="T98" fmla="*/ 826 w 935"/>
                <a:gd name="T99" fmla="*/ 874 h 928"/>
                <a:gd name="T100" fmla="*/ 794 w 935"/>
                <a:gd name="T101" fmla="*/ 838 h 928"/>
                <a:gd name="T102" fmla="*/ 802 w 935"/>
                <a:gd name="T103" fmla="*/ 794 h 928"/>
                <a:gd name="T104" fmla="*/ 803 w 935"/>
                <a:gd name="T105" fmla="*/ 754 h 928"/>
                <a:gd name="T106" fmla="*/ 798 w 935"/>
                <a:gd name="T107" fmla="*/ 728 h 928"/>
                <a:gd name="T108" fmla="*/ 879 w 935"/>
                <a:gd name="T109" fmla="*/ 605 h 928"/>
                <a:gd name="T110" fmla="*/ 833 w 935"/>
                <a:gd name="T111" fmla="*/ 452 h 928"/>
                <a:gd name="T112" fmla="*/ 824 w 935"/>
                <a:gd name="T113" fmla="*/ 398 h 928"/>
                <a:gd name="T114" fmla="*/ 830 w 935"/>
                <a:gd name="T115" fmla="*/ 364 h 928"/>
                <a:gd name="T116" fmla="*/ 851 w 935"/>
                <a:gd name="T117" fmla="*/ 316 h 928"/>
                <a:gd name="T118" fmla="*/ 858 w 935"/>
                <a:gd name="T119" fmla="*/ 258 h 928"/>
                <a:gd name="T120" fmla="*/ 880 w 935"/>
                <a:gd name="T121" fmla="*/ 217 h 928"/>
                <a:gd name="T122" fmla="*/ 918 w 935"/>
                <a:gd name="T123" fmla="*/ 147 h 928"/>
                <a:gd name="T124" fmla="*/ 911 w 935"/>
                <a:gd name="T125" fmla="*/ 11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5" h="928">
                  <a:moveTo>
                    <a:pt x="912" y="94"/>
                  </a:moveTo>
                  <a:cubicBezTo>
                    <a:pt x="912" y="94"/>
                    <a:pt x="912" y="92"/>
                    <a:pt x="912" y="92"/>
                  </a:cubicBezTo>
                  <a:cubicBezTo>
                    <a:pt x="912" y="92"/>
                    <a:pt x="913" y="90"/>
                    <a:pt x="913" y="90"/>
                  </a:cubicBezTo>
                  <a:cubicBezTo>
                    <a:pt x="913" y="89"/>
                    <a:pt x="913" y="89"/>
                    <a:pt x="912" y="89"/>
                  </a:cubicBezTo>
                  <a:cubicBezTo>
                    <a:pt x="912" y="89"/>
                    <a:pt x="912" y="89"/>
                    <a:pt x="911" y="88"/>
                  </a:cubicBezTo>
                  <a:cubicBezTo>
                    <a:pt x="911" y="88"/>
                    <a:pt x="910" y="88"/>
                    <a:pt x="910" y="87"/>
                  </a:cubicBezTo>
                  <a:cubicBezTo>
                    <a:pt x="909" y="86"/>
                    <a:pt x="910" y="86"/>
                    <a:pt x="909" y="86"/>
                  </a:cubicBezTo>
                  <a:cubicBezTo>
                    <a:pt x="909" y="85"/>
                    <a:pt x="909" y="84"/>
                    <a:pt x="908" y="84"/>
                  </a:cubicBezTo>
                  <a:cubicBezTo>
                    <a:pt x="908" y="84"/>
                    <a:pt x="908" y="84"/>
                    <a:pt x="908" y="85"/>
                  </a:cubicBezTo>
                  <a:cubicBezTo>
                    <a:pt x="908" y="85"/>
                    <a:pt x="909" y="86"/>
                    <a:pt x="908" y="86"/>
                  </a:cubicBezTo>
                  <a:cubicBezTo>
                    <a:pt x="907" y="86"/>
                    <a:pt x="907" y="86"/>
                    <a:pt x="907" y="86"/>
                  </a:cubicBezTo>
                  <a:cubicBezTo>
                    <a:pt x="906" y="86"/>
                    <a:pt x="907" y="86"/>
                    <a:pt x="907" y="86"/>
                  </a:cubicBezTo>
                  <a:cubicBezTo>
                    <a:pt x="906" y="86"/>
                    <a:pt x="906" y="87"/>
                    <a:pt x="905" y="87"/>
                  </a:cubicBezTo>
                  <a:cubicBezTo>
                    <a:pt x="905" y="86"/>
                    <a:pt x="905" y="86"/>
                    <a:pt x="905" y="86"/>
                  </a:cubicBezTo>
                  <a:cubicBezTo>
                    <a:pt x="905" y="86"/>
                    <a:pt x="905" y="85"/>
                    <a:pt x="904" y="86"/>
                  </a:cubicBezTo>
                  <a:cubicBezTo>
                    <a:pt x="903" y="86"/>
                    <a:pt x="902" y="87"/>
                    <a:pt x="901" y="87"/>
                  </a:cubicBezTo>
                  <a:cubicBezTo>
                    <a:pt x="901" y="87"/>
                    <a:pt x="898" y="87"/>
                    <a:pt x="898" y="87"/>
                  </a:cubicBezTo>
                  <a:cubicBezTo>
                    <a:pt x="898" y="86"/>
                    <a:pt x="898" y="86"/>
                    <a:pt x="898" y="85"/>
                  </a:cubicBezTo>
                  <a:cubicBezTo>
                    <a:pt x="899" y="84"/>
                    <a:pt x="899" y="84"/>
                    <a:pt x="899" y="83"/>
                  </a:cubicBezTo>
                  <a:cubicBezTo>
                    <a:pt x="899" y="81"/>
                    <a:pt x="899" y="82"/>
                    <a:pt x="899" y="81"/>
                  </a:cubicBezTo>
                  <a:cubicBezTo>
                    <a:pt x="898" y="80"/>
                    <a:pt x="899" y="81"/>
                    <a:pt x="898" y="80"/>
                  </a:cubicBezTo>
                  <a:cubicBezTo>
                    <a:pt x="898" y="78"/>
                    <a:pt x="898" y="79"/>
                    <a:pt x="898" y="78"/>
                  </a:cubicBezTo>
                  <a:cubicBezTo>
                    <a:pt x="898" y="77"/>
                    <a:pt x="898" y="76"/>
                    <a:pt x="898" y="76"/>
                  </a:cubicBezTo>
                  <a:cubicBezTo>
                    <a:pt x="897" y="76"/>
                    <a:pt x="897" y="76"/>
                    <a:pt x="897" y="76"/>
                  </a:cubicBezTo>
                  <a:cubicBezTo>
                    <a:pt x="897" y="76"/>
                    <a:pt x="897" y="76"/>
                    <a:pt x="896" y="76"/>
                  </a:cubicBezTo>
                  <a:cubicBezTo>
                    <a:pt x="896" y="75"/>
                    <a:pt x="895" y="76"/>
                    <a:pt x="895" y="76"/>
                  </a:cubicBezTo>
                  <a:cubicBezTo>
                    <a:pt x="895" y="76"/>
                    <a:pt x="894" y="76"/>
                    <a:pt x="894" y="76"/>
                  </a:cubicBezTo>
                  <a:cubicBezTo>
                    <a:pt x="894" y="76"/>
                    <a:pt x="894" y="78"/>
                    <a:pt x="893" y="76"/>
                  </a:cubicBezTo>
                  <a:cubicBezTo>
                    <a:pt x="893" y="75"/>
                    <a:pt x="892" y="75"/>
                    <a:pt x="892" y="75"/>
                  </a:cubicBezTo>
                  <a:cubicBezTo>
                    <a:pt x="892" y="74"/>
                    <a:pt x="893" y="73"/>
                    <a:pt x="892" y="74"/>
                  </a:cubicBezTo>
                  <a:cubicBezTo>
                    <a:pt x="891" y="74"/>
                    <a:pt x="890" y="75"/>
                    <a:pt x="890" y="75"/>
                  </a:cubicBezTo>
                  <a:cubicBezTo>
                    <a:pt x="890" y="75"/>
                    <a:pt x="890" y="75"/>
                    <a:pt x="890" y="75"/>
                  </a:cubicBezTo>
                  <a:cubicBezTo>
                    <a:pt x="889" y="74"/>
                    <a:pt x="889" y="73"/>
                    <a:pt x="889" y="73"/>
                  </a:cubicBezTo>
                  <a:cubicBezTo>
                    <a:pt x="887" y="73"/>
                    <a:pt x="887" y="73"/>
                    <a:pt x="887" y="73"/>
                  </a:cubicBezTo>
                  <a:cubicBezTo>
                    <a:pt x="887" y="73"/>
                    <a:pt x="888" y="72"/>
                    <a:pt x="887" y="72"/>
                  </a:cubicBezTo>
                  <a:cubicBezTo>
                    <a:pt x="886" y="72"/>
                    <a:pt x="886" y="72"/>
                    <a:pt x="886" y="72"/>
                  </a:cubicBezTo>
                  <a:cubicBezTo>
                    <a:pt x="886" y="72"/>
                    <a:pt x="886" y="72"/>
                    <a:pt x="885" y="72"/>
                  </a:cubicBezTo>
                  <a:cubicBezTo>
                    <a:pt x="885" y="72"/>
                    <a:pt x="885" y="73"/>
                    <a:pt x="885" y="72"/>
                  </a:cubicBezTo>
                  <a:cubicBezTo>
                    <a:pt x="885" y="71"/>
                    <a:pt x="885" y="71"/>
                    <a:pt x="885" y="71"/>
                  </a:cubicBezTo>
                  <a:cubicBezTo>
                    <a:pt x="885" y="71"/>
                    <a:pt x="885" y="71"/>
                    <a:pt x="885" y="70"/>
                  </a:cubicBezTo>
                  <a:cubicBezTo>
                    <a:pt x="884" y="70"/>
                    <a:pt x="883" y="71"/>
                    <a:pt x="883" y="71"/>
                  </a:cubicBezTo>
                  <a:cubicBezTo>
                    <a:pt x="882" y="71"/>
                    <a:pt x="882" y="71"/>
                    <a:pt x="882" y="71"/>
                  </a:cubicBezTo>
                  <a:cubicBezTo>
                    <a:pt x="881" y="71"/>
                    <a:pt x="881" y="71"/>
                    <a:pt x="881" y="71"/>
                  </a:cubicBezTo>
                  <a:cubicBezTo>
                    <a:pt x="881" y="71"/>
                    <a:pt x="881" y="72"/>
                    <a:pt x="881" y="71"/>
                  </a:cubicBezTo>
                  <a:cubicBezTo>
                    <a:pt x="881" y="70"/>
                    <a:pt x="880" y="70"/>
                    <a:pt x="880" y="70"/>
                  </a:cubicBezTo>
                  <a:cubicBezTo>
                    <a:pt x="880" y="69"/>
                    <a:pt x="880" y="69"/>
                    <a:pt x="880" y="69"/>
                  </a:cubicBezTo>
                  <a:cubicBezTo>
                    <a:pt x="881" y="68"/>
                    <a:pt x="880" y="67"/>
                    <a:pt x="880" y="66"/>
                  </a:cubicBezTo>
                  <a:cubicBezTo>
                    <a:pt x="879" y="66"/>
                    <a:pt x="879" y="66"/>
                    <a:pt x="879" y="66"/>
                  </a:cubicBezTo>
                  <a:cubicBezTo>
                    <a:pt x="879" y="66"/>
                    <a:pt x="879" y="66"/>
                    <a:pt x="879" y="65"/>
                  </a:cubicBezTo>
                  <a:cubicBezTo>
                    <a:pt x="879" y="65"/>
                    <a:pt x="879" y="65"/>
                    <a:pt x="879" y="64"/>
                  </a:cubicBezTo>
                  <a:cubicBezTo>
                    <a:pt x="879" y="64"/>
                    <a:pt x="879" y="63"/>
                    <a:pt x="879" y="63"/>
                  </a:cubicBezTo>
                  <a:cubicBezTo>
                    <a:pt x="879" y="63"/>
                    <a:pt x="879" y="63"/>
                    <a:pt x="878" y="63"/>
                  </a:cubicBezTo>
                  <a:cubicBezTo>
                    <a:pt x="878" y="63"/>
                    <a:pt x="878" y="63"/>
                    <a:pt x="877" y="63"/>
                  </a:cubicBezTo>
                  <a:cubicBezTo>
                    <a:pt x="876" y="63"/>
                    <a:pt x="876" y="63"/>
                    <a:pt x="876" y="63"/>
                  </a:cubicBezTo>
                  <a:cubicBezTo>
                    <a:pt x="875" y="62"/>
                    <a:pt x="875" y="62"/>
                    <a:pt x="874" y="62"/>
                  </a:cubicBezTo>
                  <a:cubicBezTo>
                    <a:pt x="874" y="62"/>
                    <a:pt x="874" y="62"/>
                    <a:pt x="874" y="62"/>
                  </a:cubicBezTo>
                  <a:cubicBezTo>
                    <a:pt x="873" y="61"/>
                    <a:pt x="873" y="60"/>
                    <a:pt x="872" y="60"/>
                  </a:cubicBezTo>
                  <a:cubicBezTo>
                    <a:pt x="872" y="60"/>
                    <a:pt x="872" y="60"/>
                    <a:pt x="872" y="59"/>
                  </a:cubicBezTo>
                  <a:cubicBezTo>
                    <a:pt x="872" y="58"/>
                    <a:pt x="872" y="58"/>
                    <a:pt x="872" y="58"/>
                  </a:cubicBezTo>
                  <a:cubicBezTo>
                    <a:pt x="872" y="58"/>
                    <a:pt x="871" y="58"/>
                    <a:pt x="871" y="58"/>
                  </a:cubicBezTo>
                  <a:cubicBezTo>
                    <a:pt x="870" y="58"/>
                    <a:pt x="869" y="59"/>
                    <a:pt x="868" y="58"/>
                  </a:cubicBezTo>
                  <a:cubicBezTo>
                    <a:pt x="868" y="57"/>
                    <a:pt x="868" y="56"/>
                    <a:pt x="868" y="56"/>
                  </a:cubicBezTo>
                  <a:cubicBezTo>
                    <a:pt x="869" y="55"/>
                    <a:pt x="869" y="55"/>
                    <a:pt x="869" y="55"/>
                  </a:cubicBezTo>
                  <a:cubicBezTo>
                    <a:pt x="869" y="55"/>
                    <a:pt x="867" y="52"/>
                    <a:pt x="866" y="51"/>
                  </a:cubicBezTo>
                  <a:cubicBezTo>
                    <a:pt x="866" y="51"/>
                    <a:pt x="866" y="51"/>
                    <a:pt x="865" y="51"/>
                  </a:cubicBezTo>
                  <a:cubicBezTo>
                    <a:pt x="864" y="52"/>
                    <a:pt x="864" y="52"/>
                    <a:pt x="863" y="52"/>
                  </a:cubicBezTo>
                  <a:cubicBezTo>
                    <a:pt x="863" y="52"/>
                    <a:pt x="863" y="52"/>
                    <a:pt x="862" y="51"/>
                  </a:cubicBezTo>
                  <a:cubicBezTo>
                    <a:pt x="862" y="51"/>
                    <a:pt x="862" y="50"/>
                    <a:pt x="861" y="50"/>
                  </a:cubicBezTo>
                  <a:cubicBezTo>
                    <a:pt x="861" y="50"/>
                    <a:pt x="861" y="49"/>
                    <a:pt x="861" y="48"/>
                  </a:cubicBezTo>
                  <a:cubicBezTo>
                    <a:pt x="861" y="47"/>
                    <a:pt x="861" y="46"/>
                    <a:pt x="861" y="45"/>
                  </a:cubicBezTo>
                  <a:cubicBezTo>
                    <a:pt x="861" y="44"/>
                    <a:pt x="861" y="44"/>
                    <a:pt x="861" y="44"/>
                  </a:cubicBezTo>
                  <a:cubicBezTo>
                    <a:pt x="862" y="43"/>
                    <a:pt x="861" y="43"/>
                    <a:pt x="861" y="43"/>
                  </a:cubicBezTo>
                  <a:cubicBezTo>
                    <a:pt x="861" y="42"/>
                    <a:pt x="860" y="43"/>
                    <a:pt x="861" y="42"/>
                  </a:cubicBezTo>
                  <a:cubicBezTo>
                    <a:pt x="861" y="42"/>
                    <a:pt x="862" y="42"/>
                    <a:pt x="862" y="42"/>
                  </a:cubicBezTo>
                  <a:cubicBezTo>
                    <a:pt x="862" y="41"/>
                    <a:pt x="863" y="41"/>
                    <a:pt x="862" y="41"/>
                  </a:cubicBezTo>
                  <a:cubicBezTo>
                    <a:pt x="862" y="41"/>
                    <a:pt x="861" y="41"/>
                    <a:pt x="861" y="41"/>
                  </a:cubicBezTo>
                  <a:cubicBezTo>
                    <a:pt x="860" y="41"/>
                    <a:pt x="860" y="41"/>
                    <a:pt x="860" y="40"/>
                  </a:cubicBezTo>
                  <a:cubicBezTo>
                    <a:pt x="859" y="40"/>
                    <a:pt x="859" y="40"/>
                    <a:pt x="859" y="40"/>
                  </a:cubicBezTo>
                  <a:cubicBezTo>
                    <a:pt x="859" y="40"/>
                    <a:pt x="858" y="40"/>
                    <a:pt x="858" y="40"/>
                  </a:cubicBezTo>
                  <a:cubicBezTo>
                    <a:pt x="858" y="40"/>
                    <a:pt x="858" y="40"/>
                    <a:pt x="857" y="40"/>
                  </a:cubicBezTo>
                  <a:cubicBezTo>
                    <a:pt x="857" y="39"/>
                    <a:pt x="857" y="40"/>
                    <a:pt x="857" y="39"/>
                  </a:cubicBezTo>
                  <a:cubicBezTo>
                    <a:pt x="856" y="38"/>
                    <a:pt x="856" y="38"/>
                    <a:pt x="856" y="38"/>
                  </a:cubicBezTo>
                  <a:cubicBezTo>
                    <a:pt x="855" y="37"/>
                    <a:pt x="855" y="37"/>
                    <a:pt x="855" y="37"/>
                  </a:cubicBezTo>
                  <a:cubicBezTo>
                    <a:pt x="855" y="37"/>
                    <a:pt x="855" y="37"/>
                    <a:pt x="854" y="37"/>
                  </a:cubicBezTo>
                  <a:cubicBezTo>
                    <a:pt x="853" y="37"/>
                    <a:pt x="855" y="37"/>
                    <a:pt x="853" y="36"/>
                  </a:cubicBezTo>
                  <a:cubicBezTo>
                    <a:pt x="852" y="36"/>
                    <a:pt x="852" y="36"/>
                    <a:pt x="851" y="36"/>
                  </a:cubicBezTo>
                  <a:cubicBezTo>
                    <a:pt x="851" y="36"/>
                    <a:pt x="851" y="37"/>
                    <a:pt x="851" y="37"/>
                  </a:cubicBezTo>
                  <a:cubicBezTo>
                    <a:pt x="850" y="36"/>
                    <a:pt x="850" y="36"/>
                    <a:pt x="850" y="36"/>
                  </a:cubicBezTo>
                  <a:cubicBezTo>
                    <a:pt x="850" y="36"/>
                    <a:pt x="850" y="36"/>
                    <a:pt x="850" y="36"/>
                  </a:cubicBezTo>
                  <a:cubicBezTo>
                    <a:pt x="850" y="36"/>
                    <a:pt x="849" y="35"/>
                    <a:pt x="849" y="36"/>
                  </a:cubicBezTo>
                  <a:cubicBezTo>
                    <a:pt x="848" y="36"/>
                    <a:pt x="849" y="36"/>
                    <a:pt x="848" y="36"/>
                  </a:cubicBezTo>
                  <a:cubicBezTo>
                    <a:pt x="848" y="36"/>
                    <a:pt x="848" y="37"/>
                    <a:pt x="847" y="36"/>
                  </a:cubicBezTo>
                  <a:cubicBezTo>
                    <a:pt x="847" y="35"/>
                    <a:pt x="846" y="35"/>
                    <a:pt x="846" y="35"/>
                  </a:cubicBezTo>
                  <a:cubicBezTo>
                    <a:pt x="846" y="35"/>
                    <a:pt x="845" y="35"/>
                    <a:pt x="845" y="35"/>
                  </a:cubicBezTo>
                  <a:cubicBezTo>
                    <a:pt x="845" y="35"/>
                    <a:pt x="845" y="36"/>
                    <a:pt x="845" y="36"/>
                  </a:cubicBezTo>
                  <a:cubicBezTo>
                    <a:pt x="845" y="36"/>
                    <a:pt x="845" y="36"/>
                    <a:pt x="845" y="37"/>
                  </a:cubicBezTo>
                  <a:cubicBezTo>
                    <a:pt x="845" y="38"/>
                    <a:pt x="845" y="39"/>
                    <a:pt x="845" y="39"/>
                  </a:cubicBezTo>
                  <a:cubicBezTo>
                    <a:pt x="844" y="40"/>
                    <a:pt x="844" y="40"/>
                    <a:pt x="844" y="40"/>
                  </a:cubicBezTo>
                  <a:cubicBezTo>
                    <a:pt x="844" y="40"/>
                    <a:pt x="844" y="41"/>
                    <a:pt x="843" y="41"/>
                  </a:cubicBezTo>
                  <a:cubicBezTo>
                    <a:pt x="843" y="42"/>
                    <a:pt x="843" y="42"/>
                    <a:pt x="843" y="42"/>
                  </a:cubicBezTo>
                  <a:cubicBezTo>
                    <a:pt x="843" y="43"/>
                    <a:pt x="843" y="44"/>
                    <a:pt x="843" y="44"/>
                  </a:cubicBezTo>
                  <a:cubicBezTo>
                    <a:pt x="842" y="44"/>
                    <a:pt x="842" y="44"/>
                    <a:pt x="842" y="44"/>
                  </a:cubicBezTo>
                  <a:cubicBezTo>
                    <a:pt x="841" y="45"/>
                    <a:pt x="841" y="45"/>
                    <a:pt x="840" y="45"/>
                  </a:cubicBezTo>
                  <a:cubicBezTo>
                    <a:pt x="840" y="45"/>
                    <a:pt x="839" y="45"/>
                    <a:pt x="839" y="46"/>
                  </a:cubicBezTo>
                  <a:cubicBezTo>
                    <a:pt x="839" y="46"/>
                    <a:pt x="839" y="47"/>
                    <a:pt x="839" y="47"/>
                  </a:cubicBezTo>
                  <a:cubicBezTo>
                    <a:pt x="838" y="48"/>
                    <a:pt x="838" y="49"/>
                    <a:pt x="838" y="49"/>
                  </a:cubicBezTo>
                  <a:cubicBezTo>
                    <a:pt x="837" y="49"/>
                    <a:pt x="837" y="49"/>
                    <a:pt x="836" y="49"/>
                  </a:cubicBezTo>
                  <a:cubicBezTo>
                    <a:pt x="836" y="49"/>
                    <a:pt x="836" y="49"/>
                    <a:pt x="836" y="49"/>
                  </a:cubicBezTo>
                  <a:cubicBezTo>
                    <a:pt x="836" y="49"/>
                    <a:pt x="836" y="49"/>
                    <a:pt x="835" y="49"/>
                  </a:cubicBezTo>
                  <a:cubicBezTo>
                    <a:pt x="835" y="49"/>
                    <a:pt x="834" y="49"/>
                    <a:pt x="834" y="50"/>
                  </a:cubicBezTo>
                  <a:cubicBezTo>
                    <a:pt x="834" y="50"/>
                    <a:pt x="835" y="51"/>
                    <a:pt x="834" y="51"/>
                  </a:cubicBezTo>
                  <a:cubicBezTo>
                    <a:pt x="833" y="51"/>
                    <a:pt x="832" y="51"/>
                    <a:pt x="832" y="51"/>
                  </a:cubicBezTo>
                  <a:cubicBezTo>
                    <a:pt x="832" y="51"/>
                    <a:pt x="832" y="51"/>
                    <a:pt x="831" y="51"/>
                  </a:cubicBezTo>
                  <a:cubicBezTo>
                    <a:pt x="831" y="50"/>
                    <a:pt x="831" y="50"/>
                    <a:pt x="831" y="50"/>
                  </a:cubicBezTo>
                  <a:cubicBezTo>
                    <a:pt x="830" y="49"/>
                    <a:pt x="830" y="49"/>
                    <a:pt x="830" y="49"/>
                  </a:cubicBezTo>
                  <a:cubicBezTo>
                    <a:pt x="829" y="49"/>
                    <a:pt x="829" y="49"/>
                    <a:pt x="829" y="48"/>
                  </a:cubicBezTo>
                  <a:cubicBezTo>
                    <a:pt x="829" y="48"/>
                    <a:pt x="828" y="48"/>
                    <a:pt x="828" y="48"/>
                  </a:cubicBezTo>
                  <a:cubicBezTo>
                    <a:pt x="828" y="48"/>
                    <a:pt x="829" y="48"/>
                    <a:pt x="828" y="47"/>
                  </a:cubicBezTo>
                  <a:cubicBezTo>
                    <a:pt x="827" y="47"/>
                    <a:pt x="826" y="47"/>
                    <a:pt x="826" y="47"/>
                  </a:cubicBezTo>
                  <a:cubicBezTo>
                    <a:pt x="825" y="46"/>
                    <a:pt x="826" y="45"/>
                    <a:pt x="825" y="45"/>
                  </a:cubicBezTo>
                  <a:cubicBezTo>
                    <a:pt x="825" y="45"/>
                    <a:pt x="824" y="46"/>
                    <a:pt x="824" y="45"/>
                  </a:cubicBezTo>
                  <a:cubicBezTo>
                    <a:pt x="823" y="45"/>
                    <a:pt x="823" y="44"/>
                    <a:pt x="823" y="44"/>
                  </a:cubicBezTo>
                  <a:cubicBezTo>
                    <a:pt x="823" y="44"/>
                    <a:pt x="823" y="44"/>
                    <a:pt x="823" y="44"/>
                  </a:cubicBezTo>
                  <a:cubicBezTo>
                    <a:pt x="822" y="44"/>
                    <a:pt x="821" y="44"/>
                    <a:pt x="821" y="44"/>
                  </a:cubicBezTo>
                  <a:cubicBezTo>
                    <a:pt x="821" y="45"/>
                    <a:pt x="820" y="45"/>
                    <a:pt x="820" y="45"/>
                  </a:cubicBezTo>
                  <a:cubicBezTo>
                    <a:pt x="819" y="44"/>
                    <a:pt x="819" y="44"/>
                    <a:pt x="818" y="44"/>
                  </a:cubicBezTo>
                  <a:cubicBezTo>
                    <a:pt x="818" y="45"/>
                    <a:pt x="818" y="45"/>
                    <a:pt x="818" y="45"/>
                  </a:cubicBezTo>
                  <a:cubicBezTo>
                    <a:pt x="817" y="45"/>
                    <a:pt x="817" y="44"/>
                    <a:pt x="817" y="44"/>
                  </a:cubicBezTo>
                  <a:cubicBezTo>
                    <a:pt x="816" y="45"/>
                    <a:pt x="816" y="45"/>
                    <a:pt x="816" y="45"/>
                  </a:cubicBezTo>
                  <a:cubicBezTo>
                    <a:pt x="815" y="44"/>
                    <a:pt x="816" y="44"/>
                    <a:pt x="815" y="44"/>
                  </a:cubicBezTo>
                  <a:cubicBezTo>
                    <a:pt x="814" y="44"/>
                    <a:pt x="814" y="45"/>
                    <a:pt x="813" y="45"/>
                  </a:cubicBezTo>
                  <a:cubicBezTo>
                    <a:pt x="813" y="45"/>
                    <a:pt x="813" y="45"/>
                    <a:pt x="812" y="44"/>
                  </a:cubicBezTo>
                  <a:cubicBezTo>
                    <a:pt x="812" y="44"/>
                    <a:pt x="812" y="44"/>
                    <a:pt x="812" y="43"/>
                  </a:cubicBezTo>
                  <a:cubicBezTo>
                    <a:pt x="812" y="42"/>
                    <a:pt x="811" y="41"/>
                    <a:pt x="811" y="41"/>
                  </a:cubicBezTo>
                  <a:cubicBezTo>
                    <a:pt x="811" y="41"/>
                    <a:pt x="811" y="41"/>
                    <a:pt x="810" y="41"/>
                  </a:cubicBezTo>
                  <a:cubicBezTo>
                    <a:pt x="810" y="42"/>
                    <a:pt x="809" y="42"/>
                    <a:pt x="809" y="42"/>
                  </a:cubicBezTo>
                  <a:cubicBezTo>
                    <a:pt x="808" y="42"/>
                    <a:pt x="808" y="42"/>
                    <a:pt x="808" y="42"/>
                  </a:cubicBezTo>
                  <a:cubicBezTo>
                    <a:pt x="808" y="43"/>
                    <a:pt x="808" y="43"/>
                    <a:pt x="808" y="43"/>
                  </a:cubicBezTo>
                  <a:cubicBezTo>
                    <a:pt x="807" y="43"/>
                    <a:pt x="807" y="43"/>
                    <a:pt x="807" y="43"/>
                  </a:cubicBezTo>
                  <a:cubicBezTo>
                    <a:pt x="807" y="44"/>
                    <a:pt x="807" y="44"/>
                    <a:pt x="807" y="44"/>
                  </a:cubicBezTo>
                  <a:cubicBezTo>
                    <a:pt x="807" y="45"/>
                    <a:pt x="807" y="45"/>
                    <a:pt x="806" y="45"/>
                  </a:cubicBezTo>
                  <a:cubicBezTo>
                    <a:pt x="806" y="45"/>
                    <a:pt x="805" y="46"/>
                    <a:pt x="805" y="46"/>
                  </a:cubicBezTo>
                  <a:cubicBezTo>
                    <a:pt x="805" y="47"/>
                    <a:pt x="806" y="47"/>
                    <a:pt x="805" y="47"/>
                  </a:cubicBezTo>
                  <a:cubicBezTo>
                    <a:pt x="805" y="48"/>
                    <a:pt x="804" y="48"/>
                    <a:pt x="803" y="48"/>
                  </a:cubicBezTo>
                  <a:cubicBezTo>
                    <a:pt x="803" y="48"/>
                    <a:pt x="802" y="48"/>
                    <a:pt x="802" y="48"/>
                  </a:cubicBezTo>
                  <a:cubicBezTo>
                    <a:pt x="802" y="48"/>
                    <a:pt x="802" y="49"/>
                    <a:pt x="802" y="49"/>
                  </a:cubicBezTo>
                  <a:cubicBezTo>
                    <a:pt x="802" y="49"/>
                    <a:pt x="801" y="49"/>
                    <a:pt x="801" y="49"/>
                  </a:cubicBezTo>
                  <a:cubicBezTo>
                    <a:pt x="800" y="49"/>
                    <a:pt x="799" y="49"/>
                    <a:pt x="799" y="49"/>
                  </a:cubicBezTo>
                  <a:cubicBezTo>
                    <a:pt x="799" y="49"/>
                    <a:pt x="798" y="49"/>
                    <a:pt x="798" y="49"/>
                  </a:cubicBezTo>
                  <a:cubicBezTo>
                    <a:pt x="798" y="49"/>
                    <a:pt x="799" y="50"/>
                    <a:pt x="798" y="50"/>
                  </a:cubicBezTo>
                  <a:cubicBezTo>
                    <a:pt x="797" y="50"/>
                    <a:pt x="796" y="51"/>
                    <a:pt x="796" y="51"/>
                  </a:cubicBezTo>
                  <a:cubicBezTo>
                    <a:pt x="797" y="51"/>
                    <a:pt x="797" y="51"/>
                    <a:pt x="797" y="52"/>
                  </a:cubicBezTo>
                  <a:cubicBezTo>
                    <a:pt x="796" y="52"/>
                    <a:pt x="797" y="52"/>
                    <a:pt x="796" y="53"/>
                  </a:cubicBezTo>
                  <a:cubicBezTo>
                    <a:pt x="795" y="54"/>
                    <a:pt x="796" y="54"/>
                    <a:pt x="795" y="54"/>
                  </a:cubicBezTo>
                  <a:cubicBezTo>
                    <a:pt x="794" y="54"/>
                    <a:pt x="793" y="55"/>
                    <a:pt x="792" y="55"/>
                  </a:cubicBezTo>
                  <a:cubicBezTo>
                    <a:pt x="791" y="54"/>
                    <a:pt x="791" y="54"/>
                    <a:pt x="791" y="54"/>
                  </a:cubicBezTo>
                  <a:cubicBezTo>
                    <a:pt x="791" y="53"/>
                    <a:pt x="791" y="53"/>
                    <a:pt x="791" y="52"/>
                  </a:cubicBezTo>
                  <a:cubicBezTo>
                    <a:pt x="790" y="52"/>
                    <a:pt x="791" y="52"/>
                    <a:pt x="790" y="51"/>
                  </a:cubicBezTo>
                  <a:cubicBezTo>
                    <a:pt x="789" y="51"/>
                    <a:pt x="790" y="51"/>
                    <a:pt x="789" y="50"/>
                  </a:cubicBezTo>
                  <a:cubicBezTo>
                    <a:pt x="788" y="50"/>
                    <a:pt x="786" y="50"/>
                    <a:pt x="786" y="50"/>
                  </a:cubicBezTo>
                  <a:cubicBezTo>
                    <a:pt x="786" y="50"/>
                    <a:pt x="786" y="50"/>
                    <a:pt x="785" y="51"/>
                  </a:cubicBezTo>
                  <a:cubicBezTo>
                    <a:pt x="785" y="51"/>
                    <a:pt x="785" y="52"/>
                    <a:pt x="784" y="52"/>
                  </a:cubicBezTo>
                  <a:cubicBezTo>
                    <a:pt x="783" y="52"/>
                    <a:pt x="784" y="52"/>
                    <a:pt x="783" y="51"/>
                  </a:cubicBezTo>
                  <a:cubicBezTo>
                    <a:pt x="783" y="51"/>
                    <a:pt x="783" y="51"/>
                    <a:pt x="782" y="50"/>
                  </a:cubicBezTo>
                  <a:cubicBezTo>
                    <a:pt x="782" y="50"/>
                    <a:pt x="782" y="50"/>
                    <a:pt x="782" y="50"/>
                  </a:cubicBezTo>
                  <a:cubicBezTo>
                    <a:pt x="781" y="49"/>
                    <a:pt x="781" y="50"/>
                    <a:pt x="780" y="49"/>
                  </a:cubicBezTo>
                  <a:cubicBezTo>
                    <a:pt x="780" y="48"/>
                    <a:pt x="779" y="49"/>
                    <a:pt x="780" y="48"/>
                  </a:cubicBezTo>
                  <a:cubicBezTo>
                    <a:pt x="780" y="47"/>
                    <a:pt x="780" y="48"/>
                    <a:pt x="780" y="47"/>
                  </a:cubicBezTo>
                  <a:cubicBezTo>
                    <a:pt x="780" y="47"/>
                    <a:pt x="780" y="47"/>
                    <a:pt x="780" y="47"/>
                  </a:cubicBezTo>
                  <a:cubicBezTo>
                    <a:pt x="779" y="47"/>
                    <a:pt x="780" y="47"/>
                    <a:pt x="779" y="47"/>
                  </a:cubicBezTo>
                  <a:cubicBezTo>
                    <a:pt x="778" y="47"/>
                    <a:pt x="778" y="47"/>
                    <a:pt x="778" y="47"/>
                  </a:cubicBezTo>
                  <a:cubicBezTo>
                    <a:pt x="778" y="46"/>
                    <a:pt x="777" y="46"/>
                    <a:pt x="777" y="46"/>
                  </a:cubicBezTo>
                  <a:cubicBezTo>
                    <a:pt x="777" y="47"/>
                    <a:pt x="777" y="47"/>
                    <a:pt x="777" y="47"/>
                  </a:cubicBezTo>
                  <a:cubicBezTo>
                    <a:pt x="776" y="47"/>
                    <a:pt x="776" y="48"/>
                    <a:pt x="776" y="47"/>
                  </a:cubicBezTo>
                  <a:cubicBezTo>
                    <a:pt x="775" y="46"/>
                    <a:pt x="775" y="47"/>
                    <a:pt x="775" y="46"/>
                  </a:cubicBezTo>
                  <a:cubicBezTo>
                    <a:pt x="775" y="45"/>
                    <a:pt x="775" y="45"/>
                    <a:pt x="775" y="45"/>
                  </a:cubicBezTo>
                  <a:cubicBezTo>
                    <a:pt x="775" y="44"/>
                    <a:pt x="774" y="45"/>
                    <a:pt x="774" y="44"/>
                  </a:cubicBezTo>
                  <a:cubicBezTo>
                    <a:pt x="775" y="43"/>
                    <a:pt x="775" y="44"/>
                    <a:pt x="775" y="43"/>
                  </a:cubicBezTo>
                  <a:cubicBezTo>
                    <a:pt x="775" y="42"/>
                    <a:pt x="775" y="42"/>
                    <a:pt x="775" y="42"/>
                  </a:cubicBezTo>
                  <a:cubicBezTo>
                    <a:pt x="775" y="42"/>
                    <a:pt x="775" y="42"/>
                    <a:pt x="774" y="41"/>
                  </a:cubicBezTo>
                  <a:cubicBezTo>
                    <a:pt x="774" y="41"/>
                    <a:pt x="773" y="41"/>
                    <a:pt x="773" y="41"/>
                  </a:cubicBezTo>
                  <a:cubicBezTo>
                    <a:pt x="772" y="41"/>
                    <a:pt x="773" y="41"/>
                    <a:pt x="772" y="41"/>
                  </a:cubicBezTo>
                  <a:cubicBezTo>
                    <a:pt x="772" y="41"/>
                    <a:pt x="771" y="40"/>
                    <a:pt x="771" y="40"/>
                  </a:cubicBezTo>
                  <a:cubicBezTo>
                    <a:pt x="771" y="40"/>
                    <a:pt x="771" y="40"/>
                    <a:pt x="770" y="40"/>
                  </a:cubicBezTo>
                  <a:cubicBezTo>
                    <a:pt x="770" y="40"/>
                    <a:pt x="769" y="41"/>
                    <a:pt x="769" y="41"/>
                  </a:cubicBezTo>
                  <a:cubicBezTo>
                    <a:pt x="769" y="41"/>
                    <a:pt x="769" y="42"/>
                    <a:pt x="769" y="42"/>
                  </a:cubicBezTo>
                  <a:cubicBezTo>
                    <a:pt x="768" y="42"/>
                    <a:pt x="768" y="42"/>
                    <a:pt x="767" y="41"/>
                  </a:cubicBezTo>
                  <a:cubicBezTo>
                    <a:pt x="767" y="41"/>
                    <a:pt x="767" y="41"/>
                    <a:pt x="766" y="41"/>
                  </a:cubicBezTo>
                  <a:cubicBezTo>
                    <a:pt x="766" y="40"/>
                    <a:pt x="765" y="39"/>
                    <a:pt x="765" y="39"/>
                  </a:cubicBezTo>
                  <a:cubicBezTo>
                    <a:pt x="765" y="39"/>
                    <a:pt x="765" y="39"/>
                    <a:pt x="764" y="39"/>
                  </a:cubicBezTo>
                  <a:cubicBezTo>
                    <a:pt x="763" y="39"/>
                    <a:pt x="764" y="39"/>
                    <a:pt x="763" y="39"/>
                  </a:cubicBezTo>
                  <a:cubicBezTo>
                    <a:pt x="762" y="38"/>
                    <a:pt x="762" y="39"/>
                    <a:pt x="762" y="38"/>
                  </a:cubicBezTo>
                  <a:cubicBezTo>
                    <a:pt x="763" y="37"/>
                    <a:pt x="763" y="37"/>
                    <a:pt x="763" y="37"/>
                  </a:cubicBezTo>
                  <a:cubicBezTo>
                    <a:pt x="763" y="36"/>
                    <a:pt x="763" y="36"/>
                    <a:pt x="762" y="36"/>
                  </a:cubicBezTo>
                  <a:cubicBezTo>
                    <a:pt x="762" y="35"/>
                    <a:pt x="761" y="35"/>
                    <a:pt x="761" y="34"/>
                  </a:cubicBezTo>
                  <a:cubicBezTo>
                    <a:pt x="761" y="33"/>
                    <a:pt x="762" y="34"/>
                    <a:pt x="762" y="33"/>
                  </a:cubicBezTo>
                  <a:cubicBezTo>
                    <a:pt x="762" y="32"/>
                    <a:pt x="762" y="33"/>
                    <a:pt x="762" y="32"/>
                  </a:cubicBezTo>
                  <a:cubicBezTo>
                    <a:pt x="762" y="31"/>
                    <a:pt x="762" y="31"/>
                    <a:pt x="762" y="30"/>
                  </a:cubicBezTo>
                  <a:cubicBezTo>
                    <a:pt x="761" y="30"/>
                    <a:pt x="761" y="30"/>
                    <a:pt x="761" y="30"/>
                  </a:cubicBezTo>
                  <a:cubicBezTo>
                    <a:pt x="761" y="29"/>
                    <a:pt x="761" y="29"/>
                    <a:pt x="761" y="29"/>
                  </a:cubicBezTo>
                  <a:cubicBezTo>
                    <a:pt x="761" y="29"/>
                    <a:pt x="760" y="29"/>
                    <a:pt x="760" y="29"/>
                  </a:cubicBezTo>
                  <a:cubicBezTo>
                    <a:pt x="760" y="29"/>
                    <a:pt x="759" y="29"/>
                    <a:pt x="759" y="29"/>
                  </a:cubicBezTo>
                  <a:cubicBezTo>
                    <a:pt x="759" y="29"/>
                    <a:pt x="759" y="30"/>
                    <a:pt x="758" y="29"/>
                  </a:cubicBezTo>
                  <a:cubicBezTo>
                    <a:pt x="758" y="29"/>
                    <a:pt x="758" y="29"/>
                    <a:pt x="758" y="29"/>
                  </a:cubicBezTo>
                  <a:cubicBezTo>
                    <a:pt x="758" y="28"/>
                    <a:pt x="758" y="28"/>
                    <a:pt x="758" y="28"/>
                  </a:cubicBezTo>
                  <a:cubicBezTo>
                    <a:pt x="758" y="27"/>
                    <a:pt x="759" y="28"/>
                    <a:pt x="758" y="27"/>
                  </a:cubicBezTo>
                  <a:cubicBezTo>
                    <a:pt x="758" y="26"/>
                    <a:pt x="758" y="26"/>
                    <a:pt x="757" y="26"/>
                  </a:cubicBezTo>
                  <a:cubicBezTo>
                    <a:pt x="757" y="25"/>
                    <a:pt x="757" y="26"/>
                    <a:pt x="756" y="25"/>
                  </a:cubicBezTo>
                  <a:cubicBezTo>
                    <a:pt x="756" y="25"/>
                    <a:pt x="756" y="25"/>
                    <a:pt x="756" y="24"/>
                  </a:cubicBezTo>
                  <a:cubicBezTo>
                    <a:pt x="755" y="24"/>
                    <a:pt x="755" y="23"/>
                    <a:pt x="755" y="23"/>
                  </a:cubicBezTo>
                  <a:cubicBezTo>
                    <a:pt x="755" y="23"/>
                    <a:pt x="753" y="23"/>
                    <a:pt x="752" y="23"/>
                  </a:cubicBezTo>
                  <a:cubicBezTo>
                    <a:pt x="751" y="22"/>
                    <a:pt x="751" y="22"/>
                    <a:pt x="750" y="22"/>
                  </a:cubicBezTo>
                  <a:cubicBezTo>
                    <a:pt x="749" y="22"/>
                    <a:pt x="750" y="22"/>
                    <a:pt x="749" y="22"/>
                  </a:cubicBezTo>
                  <a:cubicBezTo>
                    <a:pt x="748" y="21"/>
                    <a:pt x="749" y="21"/>
                    <a:pt x="748" y="20"/>
                  </a:cubicBezTo>
                  <a:cubicBezTo>
                    <a:pt x="747" y="20"/>
                    <a:pt x="747" y="20"/>
                    <a:pt x="747" y="20"/>
                  </a:cubicBezTo>
                  <a:cubicBezTo>
                    <a:pt x="747" y="20"/>
                    <a:pt x="746" y="18"/>
                    <a:pt x="746" y="18"/>
                  </a:cubicBezTo>
                  <a:cubicBezTo>
                    <a:pt x="745" y="17"/>
                    <a:pt x="745" y="17"/>
                    <a:pt x="745" y="17"/>
                  </a:cubicBezTo>
                  <a:cubicBezTo>
                    <a:pt x="745" y="17"/>
                    <a:pt x="746" y="16"/>
                    <a:pt x="745" y="16"/>
                  </a:cubicBezTo>
                  <a:cubicBezTo>
                    <a:pt x="745" y="16"/>
                    <a:pt x="745" y="15"/>
                    <a:pt x="744" y="15"/>
                  </a:cubicBezTo>
                  <a:cubicBezTo>
                    <a:pt x="743" y="15"/>
                    <a:pt x="742" y="15"/>
                    <a:pt x="742" y="14"/>
                  </a:cubicBezTo>
                  <a:cubicBezTo>
                    <a:pt x="741" y="14"/>
                    <a:pt x="741" y="13"/>
                    <a:pt x="740" y="13"/>
                  </a:cubicBezTo>
                  <a:cubicBezTo>
                    <a:pt x="739" y="13"/>
                    <a:pt x="739" y="13"/>
                    <a:pt x="738" y="13"/>
                  </a:cubicBezTo>
                  <a:cubicBezTo>
                    <a:pt x="737" y="13"/>
                    <a:pt x="736" y="12"/>
                    <a:pt x="736" y="12"/>
                  </a:cubicBezTo>
                  <a:cubicBezTo>
                    <a:pt x="736" y="12"/>
                    <a:pt x="736" y="12"/>
                    <a:pt x="735" y="12"/>
                  </a:cubicBezTo>
                  <a:cubicBezTo>
                    <a:pt x="735" y="12"/>
                    <a:pt x="735" y="12"/>
                    <a:pt x="734" y="11"/>
                  </a:cubicBezTo>
                  <a:cubicBezTo>
                    <a:pt x="733" y="10"/>
                    <a:pt x="733" y="10"/>
                    <a:pt x="732" y="9"/>
                  </a:cubicBezTo>
                  <a:cubicBezTo>
                    <a:pt x="730" y="9"/>
                    <a:pt x="730" y="8"/>
                    <a:pt x="729" y="9"/>
                  </a:cubicBezTo>
                  <a:cubicBezTo>
                    <a:pt x="728" y="9"/>
                    <a:pt x="726" y="9"/>
                    <a:pt x="726" y="9"/>
                  </a:cubicBezTo>
                  <a:cubicBezTo>
                    <a:pt x="725" y="9"/>
                    <a:pt x="724" y="10"/>
                    <a:pt x="724" y="10"/>
                  </a:cubicBezTo>
                  <a:cubicBezTo>
                    <a:pt x="724" y="10"/>
                    <a:pt x="724" y="10"/>
                    <a:pt x="723" y="10"/>
                  </a:cubicBezTo>
                  <a:cubicBezTo>
                    <a:pt x="723" y="11"/>
                    <a:pt x="722" y="11"/>
                    <a:pt x="721" y="11"/>
                  </a:cubicBezTo>
                  <a:cubicBezTo>
                    <a:pt x="721" y="12"/>
                    <a:pt x="720" y="12"/>
                    <a:pt x="720" y="12"/>
                  </a:cubicBezTo>
                  <a:cubicBezTo>
                    <a:pt x="719" y="13"/>
                    <a:pt x="720" y="13"/>
                    <a:pt x="720" y="14"/>
                  </a:cubicBezTo>
                  <a:cubicBezTo>
                    <a:pt x="720" y="15"/>
                    <a:pt x="720" y="14"/>
                    <a:pt x="719" y="15"/>
                  </a:cubicBezTo>
                  <a:cubicBezTo>
                    <a:pt x="719" y="15"/>
                    <a:pt x="719" y="15"/>
                    <a:pt x="719" y="16"/>
                  </a:cubicBezTo>
                  <a:cubicBezTo>
                    <a:pt x="719" y="16"/>
                    <a:pt x="718" y="16"/>
                    <a:pt x="718" y="16"/>
                  </a:cubicBezTo>
                  <a:cubicBezTo>
                    <a:pt x="718" y="16"/>
                    <a:pt x="719" y="16"/>
                    <a:pt x="718" y="17"/>
                  </a:cubicBezTo>
                  <a:cubicBezTo>
                    <a:pt x="718" y="17"/>
                    <a:pt x="718" y="18"/>
                    <a:pt x="717" y="17"/>
                  </a:cubicBezTo>
                  <a:cubicBezTo>
                    <a:pt x="717" y="17"/>
                    <a:pt x="717" y="16"/>
                    <a:pt x="716" y="16"/>
                  </a:cubicBezTo>
                  <a:cubicBezTo>
                    <a:pt x="715" y="16"/>
                    <a:pt x="716" y="17"/>
                    <a:pt x="715" y="17"/>
                  </a:cubicBezTo>
                  <a:cubicBezTo>
                    <a:pt x="714" y="17"/>
                    <a:pt x="715" y="16"/>
                    <a:pt x="714" y="16"/>
                  </a:cubicBezTo>
                  <a:cubicBezTo>
                    <a:pt x="713" y="16"/>
                    <a:pt x="713" y="16"/>
                    <a:pt x="713" y="15"/>
                  </a:cubicBezTo>
                  <a:cubicBezTo>
                    <a:pt x="712" y="15"/>
                    <a:pt x="712" y="14"/>
                    <a:pt x="712" y="14"/>
                  </a:cubicBezTo>
                  <a:cubicBezTo>
                    <a:pt x="712" y="14"/>
                    <a:pt x="713" y="14"/>
                    <a:pt x="712" y="14"/>
                  </a:cubicBezTo>
                  <a:cubicBezTo>
                    <a:pt x="711" y="15"/>
                    <a:pt x="710" y="14"/>
                    <a:pt x="710" y="14"/>
                  </a:cubicBezTo>
                  <a:cubicBezTo>
                    <a:pt x="710" y="14"/>
                    <a:pt x="710" y="14"/>
                    <a:pt x="709" y="14"/>
                  </a:cubicBezTo>
                  <a:cubicBezTo>
                    <a:pt x="709" y="15"/>
                    <a:pt x="709" y="14"/>
                    <a:pt x="708" y="14"/>
                  </a:cubicBezTo>
                  <a:cubicBezTo>
                    <a:pt x="707" y="15"/>
                    <a:pt x="708" y="16"/>
                    <a:pt x="707" y="15"/>
                  </a:cubicBezTo>
                  <a:cubicBezTo>
                    <a:pt x="706" y="14"/>
                    <a:pt x="706" y="13"/>
                    <a:pt x="706" y="14"/>
                  </a:cubicBezTo>
                  <a:cubicBezTo>
                    <a:pt x="706" y="15"/>
                    <a:pt x="707" y="15"/>
                    <a:pt x="706" y="15"/>
                  </a:cubicBezTo>
                  <a:cubicBezTo>
                    <a:pt x="705" y="15"/>
                    <a:pt x="705" y="15"/>
                    <a:pt x="705" y="15"/>
                  </a:cubicBezTo>
                  <a:cubicBezTo>
                    <a:pt x="704" y="15"/>
                    <a:pt x="705" y="16"/>
                    <a:pt x="704" y="16"/>
                  </a:cubicBezTo>
                  <a:cubicBezTo>
                    <a:pt x="704" y="16"/>
                    <a:pt x="704" y="14"/>
                    <a:pt x="704" y="15"/>
                  </a:cubicBezTo>
                  <a:cubicBezTo>
                    <a:pt x="703" y="15"/>
                    <a:pt x="703" y="16"/>
                    <a:pt x="703" y="16"/>
                  </a:cubicBezTo>
                  <a:cubicBezTo>
                    <a:pt x="703" y="16"/>
                    <a:pt x="702" y="15"/>
                    <a:pt x="702" y="15"/>
                  </a:cubicBezTo>
                  <a:cubicBezTo>
                    <a:pt x="702" y="17"/>
                    <a:pt x="702" y="17"/>
                    <a:pt x="702" y="17"/>
                  </a:cubicBezTo>
                  <a:cubicBezTo>
                    <a:pt x="702" y="17"/>
                    <a:pt x="701" y="16"/>
                    <a:pt x="701" y="16"/>
                  </a:cubicBezTo>
                  <a:cubicBezTo>
                    <a:pt x="701" y="16"/>
                    <a:pt x="702" y="17"/>
                    <a:pt x="701" y="17"/>
                  </a:cubicBezTo>
                  <a:cubicBezTo>
                    <a:pt x="701" y="17"/>
                    <a:pt x="700" y="16"/>
                    <a:pt x="700" y="16"/>
                  </a:cubicBezTo>
                  <a:cubicBezTo>
                    <a:pt x="699" y="17"/>
                    <a:pt x="699" y="17"/>
                    <a:pt x="699" y="17"/>
                  </a:cubicBezTo>
                  <a:cubicBezTo>
                    <a:pt x="699" y="17"/>
                    <a:pt x="699" y="15"/>
                    <a:pt x="699" y="15"/>
                  </a:cubicBezTo>
                  <a:cubicBezTo>
                    <a:pt x="698" y="16"/>
                    <a:pt x="697" y="16"/>
                    <a:pt x="697" y="16"/>
                  </a:cubicBezTo>
                  <a:cubicBezTo>
                    <a:pt x="697" y="15"/>
                    <a:pt x="697" y="15"/>
                    <a:pt x="697" y="15"/>
                  </a:cubicBezTo>
                  <a:cubicBezTo>
                    <a:pt x="695" y="15"/>
                    <a:pt x="695" y="15"/>
                    <a:pt x="695" y="15"/>
                  </a:cubicBezTo>
                  <a:cubicBezTo>
                    <a:pt x="696" y="14"/>
                    <a:pt x="696" y="14"/>
                    <a:pt x="696" y="14"/>
                  </a:cubicBezTo>
                  <a:cubicBezTo>
                    <a:pt x="696" y="14"/>
                    <a:pt x="695" y="14"/>
                    <a:pt x="695" y="13"/>
                  </a:cubicBezTo>
                  <a:cubicBezTo>
                    <a:pt x="695" y="13"/>
                    <a:pt x="695" y="12"/>
                    <a:pt x="695" y="12"/>
                  </a:cubicBezTo>
                  <a:cubicBezTo>
                    <a:pt x="694" y="12"/>
                    <a:pt x="694" y="13"/>
                    <a:pt x="694" y="12"/>
                  </a:cubicBezTo>
                  <a:cubicBezTo>
                    <a:pt x="694" y="12"/>
                    <a:pt x="695" y="11"/>
                    <a:pt x="693" y="11"/>
                  </a:cubicBezTo>
                  <a:cubicBezTo>
                    <a:pt x="692" y="12"/>
                    <a:pt x="692" y="12"/>
                    <a:pt x="692" y="12"/>
                  </a:cubicBezTo>
                  <a:cubicBezTo>
                    <a:pt x="692" y="12"/>
                    <a:pt x="692" y="11"/>
                    <a:pt x="691" y="11"/>
                  </a:cubicBezTo>
                  <a:cubicBezTo>
                    <a:pt x="690" y="12"/>
                    <a:pt x="690" y="11"/>
                    <a:pt x="690" y="11"/>
                  </a:cubicBezTo>
                  <a:cubicBezTo>
                    <a:pt x="689" y="11"/>
                    <a:pt x="689" y="11"/>
                    <a:pt x="689" y="11"/>
                  </a:cubicBezTo>
                  <a:cubicBezTo>
                    <a:pt x="687" y="10"/>
                    <a:pt x="687" y="10"/>
                    <a:pt x="687" y="10"/>
                  </a:cubicBezTo>
                  <a:cubicBezTo>
                    <a:pt x="687" y="10"/>
                    <a:pt x="688" y="9"/>
                    <a:pt x="687" y="9"/>
                  </a:cubicBezTo>
                  <a:cubicBezTo>
                    <a:pt x="687" y="10"/>
                    <a:pt x="687" y="10"/>
                    <a:pt x="687" y="10"/>
                  </a:cubicBezTo>
                  <a:cubicBezTo>
                    <a:pt x="687" y="10"/>
                    <a:pt x="687" y="9"/>
                    <a:pt x="686" y="9"/>
                  </a:cubicBezTo>
                  <a:cubicBezTo>
                    <a:pt x="686" y="9"/>
                    <a:pt x="685" y="10"/>
                    <a:pt x="685" y="9"/>
                  </a:cubicBezTo>
                  <a:cubicBezTo>
                    <a:pt x="685" y="9"/>
                    <a:pt x="685" y="8"/>
                    <a:pt x="685" y="8"/>
                  </a:cubicBezTo>
                  <a:cubicBezTo>
                    <a:pt x="685" y="8"/>
                    <a:pt x="683" y="8"/>
                    <a:pt x="683" y="8"/>
                  </a:cubicBezTo>
                  <a:cubicBezTo>
                    <a:pt x="684" y="8"/>
                    <a:pt x="685" y="7"/>
                    <a:pt x="683" y="7"/>
                  </a:cubicBezTo>
                  <a:cubicBezTo>
                    <a:pt x="682" y="8"/>
                    <a:pt x="682" y="6"/>
                    <a:pt x="682" y="6"/>
                  </a:cubicBezTo>
                  <a:cubicBezTo>
                    <a:pt x="682" y="6"/>
                    <a:pt x="681" y="6"/>
                    <a:pt x="681" y="7"/>
                  </a:cubicBezTo>
                  <a:cubicBezTo>
                    <a:pt x="681" y="7"/>
                    <a:pt x="681" y="7"/>
                    <a:pt x="681" y="7"/>
                  </a:cubicBezTo>
                  <a:cubicBezTo>
                    <a:pt x="679" y="7"/>
                    <a:pt x="679" y="7"/>
                    <a:pt x="679" y="7"/>
                  </a:cubicBezTo>
                  <a:cubicBezTo>
                    <a:pt x="679" y="7"/>
                    <a:pt x="680" y="8"/>
                    <a:pt x="680" y="8"/>
                  </a:cubicBezTo>
                  <a:cubicBezTo>
                    <a:pt x="679" y="8"/>
                    <a:pt x="678" y="8"/>
                    <a:pt x="678" y="8"/>
                  </a:cubicBezTo>
                  <a:cubicBezTo>
                    <a:pt x="679" y="9"/>
                    <a:pt x="679" y="9"/>
                    <a:pt x="678" y="9"/>
                  </a:cubicBezTo>
                  <a:cubicBezTo>
                    <a:pt x="678" y="9"/>
                    <a:pt x="677" y="9"/>
                    <a:pt x="677" y="9"/>
                  </a:cubicBezTo>
                  <a:cubicBezTo>
                    <a:pt x="677" y="9"/>
                    <a:pt x="676" y="9"/>
                    <a:pt x="676" y="9"/>
                  </a:cubicBezTo>
                  <a:cubicBezTo>
                    <a:pt x="675" y="9"/>
                    <a:pt x="676" y="9"/>
                    <a:pt x="675" y="8"/>
                  </a:cubicBezTo>
                  <a:cubicBezTo>
                    <a:pt x="675" y="8"/>
                    <a:pt x="674" y="8"/>
                    <a:pt x="674" y="8"/>
                  </a:cubicBezTo>
                  <a:cubicBezTo>
                    <a:pt x="674" y="7"/>
                    <a:pt x="674" y="7"/>
                    <a:pt x="674" y="7"/>
                  </a:cubicBezTo>
                  <a:cubicBezTo>
                    <a:pt x="674" y="7"/>
                    <a:pt x="674" y="7"/>
                    <a:pt x="673" y="7"/>
                  </a:cubicBezTo>
                  <a:cubicBezTo>
                    <a:pt x="673" y="8"/>
                    <a:pt x="672" y="8"/>
                    <a:pt x="672" y="8"/>
                  </a:cubicBezTo>
                  <a:cubicBezTo>
                    <a:pt x="672" y="9"/>
                    <a:pt x="673" y="9"/>
                    <a:pt x="672" y="9"/>
                  </a:cubicBezTo>
                  <a:cubicBezTo>
                    <a:pt x="671" y="9"/>
                    <a:pt x="671" y="8"/>
                    <a:pt x="671" y="9"/>
                  </a:cubicBezTo>
                  <a:cubicBezTo>
                    <a:pt x="670" y="9"/>
                    <a:pt x="670" y="10"/>
                    <a:pt x="670" y="10"/>
                  </a:cubicBezTo>
                  <a:cubicBezTo>
                    <a:pt x="670" y="10"/>
                    <a:pt x="671" y="11"/>
                    <a:pt x="671" y="11"/>
                  </a:cubicBezTo>
                  <a:cubicBezTo>
                    <a:pt x="670" y="11"/>
                    <a:pt x="669" y="10"/>
                    <a:pt x="669" y="10"/>
                  </a:cubicBezTo>
                  <a:cubicBezTo>
                    <a:pt x="669" y="9"/>
                    <a:pt x="668" y="8"/>
                    <a:pt x="668" y="8"/>
                  </a:cubicBezTo>
                  <a:cubicBezTo>
                    <a:pt x="668" y="8"/>
                    <a:pt x="669" y="8"/>
                    <a:pt x="668" y="8"/>
                  </a:cubicBezTo>
                  <a:cubicBezTo>
                    <a:pt x="667" y="9"/>
                    <a:pt x="667" y="9"/>
                    <a:pt x="667" y="9"/>
                  </a:cubicBezTo>
                  <a:cubicBezTo>
                    <a:pt x="666" y="9"/>
                    <a:pt x="666" y="10"/>
                    <a:pt x="666" y="9"/>
                  </a:cubicBezTo>
                  <a:cubicBezTo>
                    <a:pt x="666" y="9"/>
                    <a:pt x="666" y="8"/>
                    <a:pt x="666" y="8"/>
                  </a:cubicBezTo>
                  <a:cubicBezTo>
                    <a:pt x="666" y="8"/>
                    <a:pt x="665" y="8"/>
                    <a:pt x="665" y="8"/>
                  </a:cubicBezTo>
                  <a:cubicBezTo>
                    <a:pt x="665" y="7"/>
                    <a:pt x="666" y="7"/>
                    <a:pt x="666" y="7"/>
                  </a:cubicBezTo>
                  <a:cubicBezTo>
                    <a:pt x="664" y="7"/>
                    <a:pt x="664" y="7"/>
                    <a:pt x="664" y="7"/>
                  </a:cubicBezTo>
                  <a:cubicBezTo>
                    <a:pt x="665" y="6"/>
                    <a:pt x="665" y="6"/>
                    <a:pt x="665" y="6"/>
                  </a:cubicBezTo>
                  <a:cubicBezTo>
                    <a:pt x="665" y="6"/>
                    <a:pt x="665" y="6"/>
                    <a:pt x="664" y="6"/>
                  </a:cubicBezTo>
                  <a:cubicBezTo>
                    <a:pt x="664" y="6"/>
                    <a:pt x="664" y="6"/>
                    <a:pt x="664" y="7"/>
                  </a:cubicBezTo>
                  <a:cubicBezTo>
                    <a:pt x="663" y="7"/>
                    <a:pt x="663" y="7"/>
                    <a:pt x="663" y="7"/>
                  </a:cubicBezTo>
                  <a:cubicBezTo>
                    <a:pt x="662" y="7"/>
                    <a:pt x="662" y="7"/>
                    <a:pt x="662" y="6"/>
                  </a:cubicBezTo>
                  <a:cubicBezTo>
                    <a:pt x="662" y="6"/>
                    <a:pt x="662" y="6"/>
                    <a:pt x="662" y="6"/>
                  </a:cubicBezTo>
                  <a:cubicBezTo>
                    <a:pt x="661" y="6"/>
                    <a:pt x="661" y="6"/>
                    <a:pt x="661" y="6"/>
                  </a:cubicBezTo>
                  <a:cubicBezTo>
                    <a:pt x="661" y="5"/>
                    <a:pt x="661" y="5"/>
                    <a:pt x="660" y="4"/>
                  </a:cubicBezTo>
                  <a:cubicBezTo>
                    <a:pt x="660" y="4"/>
                    <a:pt x="659" y="4"/>
                    <a:pt x="659" y="4"/>
                  </a:cubicBezTo>
                  <a:cubicBezTo>
                    <a:pt x="659" y="4"/>
                    <a:pt x="658" y="5"/>
                    <a:pt x="658" y="4"/>
                  </a:cubicBezTo>
                  <a:cubicBezTo>
                    <a:pt x="658" y="4"/>
                    <a:pt x="658" y="3"/>
                    <a:pt x="658" y="3"/>
                  </a:cubicBezTo>
                  <a:cubicBezTo>
                    <a:pt x="658" y="3"/>
                    <a:pt x="657" y="2"/>
                    <a:pt x="657" y="3"/>
                  </a:cubicBezTo>
                  <a:cubicBezTo>
                    <a:pt x="657" y="4"/>
                    <a:pt x="657" y="4"/>
                    <a:pt x="656" y="4"/>
                  </a:cubicBezTo>
                  <a:cubicBezTo>
                    <a:pt x="656" y="4"/>
                    <a:pt x="655" y="3"/>
                    <a:pt x="655" y="3"/>
                  </a:cubicBezTo>
                  <a:cubicBezTo>
                    <a:pt x="655" y="3"/>
                    <a:pt x="657" y="2"/>
                    <a:pt x="656" y="1"/>
                  </a:cubicBezTo>
                  <a:cubicBezTo>
                    <a:pt x="655" y="1"/>
                    <a:pt x="655" y="2"/>
                    <a:pt x="654" y="1"/>
                  </a:cubicBezTo>
                  <a:cubicBezTo>
                    <a:pt x="654" y="1"/>
                    <a:pt x="654" y="1"/>
                    <a:pt x="653" y="0"/>
                  </a:cubicBezTo>
                  <a:cubicBezTo>
                    <a:pt x="653" y="0"/>
                    <a:pt x="652" y="0"/>
                    <a:pt x="652" y="0"/>
                  </a:cubicBezTo>
                  <a:cubicBezTo>
                    <a:pt x="652" y="0"/>
                    <a:pt x="652" y="0"/>
                    <a:pt x="652" y="0"/>
                  </a:cubicBezTo>
                  <a:cubicBezTo>
                    <a:pt x="652" y="1"/>
                    <a:pt x="652" y="0"/>
                    <a:pt x="652" y="1"/>
                  </a:cubicBezTo>
                  <a:cubicBezTo>
                    <a:pt x="652" y="1"/>
                    <a:pt x="651" y="1"/>
                    <a:pt x="651" y="1"/>
                  </a:cubicBezTo>
                  <a:cubicBezTo>
                    <a:pt x="651" y="1"/>
                    <a:pt x="651" y="1"/>
                    <a:pt x="650" y="1"/>
                  </a:cubicBezTo>
                  <a:cubicBezTo>
                    <a:pt x="649" y="1"/>
                    <a:pt x="649" y="0"/>
                    <a:pt x="649" y="1"/>
                  </a:cubicBezTo>
                  <a:cubicBezTo>
                    <a:pt x="649" y="2"/>
                    <a:pt x="651" y="3"/>
                    <a:pt x="649" y="3"/>
                  </a:cubicBezTo>
                  <a:cubicBezTo>
                    <a:pt x="647" y="3"/>
                    <a:pt x="647" y="3"/>
                    <a:pt x="647" y="3"/>
                  </a:cubicBezTo>
                  <a:cubicBezTo>
                    <a:pt x="647" y="3"/>
                    <a:pt x="647" y="3"/>
                    <a:pt x="647" y="3"/>
                  </a:cubicBezTo>
                  <a:cubicBezTo>
                    <a:pt x="646" y="3"/>
                    <a:pt x="646" y="2"/>
                    <a:pt x="645" y="3"/>
                  </a:cubicBezTo>
                  <a:cubicBezTo>
                    <a:pt x="644" y="3"/>
                    <a:pt x="646" y="3"/>
                    <a:pt x="644" y="4"/>
                  </a:cubicBezTo>
                  <a:cubicBezTo>
                    <a:pt x="643" y="4"/>
                    <a:pt x="642" y="4"/>
                    <a:pt x="643" y="4"/>
                  </a:cubicBezTo>
                  <a:cubicBezTo>
                    <a:pt x="644" y="5"/>
                    <a:pt x="644" y="6"/>
                    <a:pt x="644" y="6"/>
                  </a:cubicBezTo>
                  <a:cubicBezTo>
                    <a:pt x="644" y="6"/>
                    <a:pt x="644" y="6"/>
                    <a:pt x="643" y="6"/>
                  </a:cubicBezTo>
                  <a:cubicBezTo>
                    <a:pt x="642" y="6"/>
                    <a:pt x="642" y="6"/>
                    <a:pt x="642" y="7"/>
                  </a:cubicBezTo>
                  <a:cubicBezTo>
                    <a:pt x="642" y="7"/>
                    <a:pt x="643" y="7"/>
                    <a:pt x="643" y="8"/>
                  </a:cubicBezTo>
                  <a:cubicBezTo>
                    <a:pt x="643" y="9"/>
                    <a:pt x="642" y="9"/>
                    <a:pt x="642" y="10"/>
                  </a:cubicBezTo>
                  <a:cubicBezTo>
                    <a:pt x="642" y="10"/>
                    <a:pt x="642" y="11"/>
                    <a:pt x="642" y="11"/>
                  </a:cubicBezTo>
                  <a:cubicBezTo>
                    <a:pt x="642" y="11"/>
                    <a:pt x="642" y="12"/>
                    <a:pt x="642" y="12"/>
                  </a:cubicBezTo>
                  <a:cubicBezTo>
                    <a:pt x="643" y="12"/>
                    <a:pt x="643" y="12"/>
                    <a:pt x="643" y="13"/>
                  </a:cubicBezTo>
                  <a:cubicBezTo>
                    <a:pt x="643" y="13"/>
                    <a:pt x="643" y="14"/>
                    <a:pt x="642" y="15"/>
                  </a:cubicBezTo>
                  <a:cubicBezTo>
                    <a:pt x="641" y="16"/>
                    <a:pt x="640" y="16"/>
                    <a:pt x="641" y="16"/>
                  </a:cubicBezTo>
                  <a:cubicBezTo>
                    <a:pt x="642" y="16"/>
                    <a:pt x="644" y="17"/>
                    <a:pt x="643" y="17"/>
                  </a:cubicBezTo>
                  <a:cubicBezTo>
                    <a:pt x="642" y="18"/>
                    <a:pt x="642" y="19"/>
                    <a:pt x="641" y="19"/>
                  </a:cubicBezTo>
                  <a:cubicBezTo>
                    <a:pt x="640" y="19"/>
                    <a:pt x="639" y="18"/>
                    <a:pt x="638" y="18"/>
                  </a:cubicBezTo>
                  <a:cubicBezTo>
                    <a:pt x="638" y="18"/>
                    <a:pt x="638" y="18"/>
                    <a:pt x="636" y="18"/>
                  </a:cubicBezTo>
                  <a:cubicBezTo>
                    <a:pt x="635" y="19"/>
                    <a:pt x="634" y="19"/>
                    <a:pt x="634" y="19"/>
                  </a:cubicBezTo>
                  <a:cubicBezTo>
                    <a:pt x="634" y="19"/>
                    <a:pt x="635" y="18"/>
                    <a:pt x="634" y="18"/>
                  </a:cubicBezTo>
                  <a:cubicBezTo>
                    <a:pt x="633" y="18"/>
                    <a:pt x="633" y="18"/>
                    <a:pt x="633" y="18"/>
                  </a:cubicBezTo>
                  <a:cubicBezTo>
                    <a:pt x="632" y="19"/>
                    <a:pt x="631" y="19"/>
                    <a:pt x="632" y="19"/>
                  </a:cubicBezTo>
                  <a:cubicBezTo>
                    <a:pt x="632" y="20"/>
                    <a:pt x="634" y="19"/>
                    <a:pt x="632" y="20"/>
                  </a:cubicBezTo>
                  <a:cubicBezTo>
                    <a:pt x="631" y="21"/>
                    <a:pt x="632" y="21"/>
                    <a:pt x="631" y="21"/>
                  </a:cubicBezTo>
                  <a:cubicBezTo>
                    <a:pt x="630" y="21"/>
                    <a:pt x="629" y="21"/>
                    <a:pt x="629" y="22"/>
                  </a:cubicBezTo>
                  <a:cubicBezTo>
                    <a:pt x="629" y="22"/>
                    <a:pt x="630" y="22"/>
                    <a:pt x="629" y="22"/>
                  </a:cubicBezTo>
                  <a:cubicBezTo>
                    <a:pt x="629" y="23"/>
                    <a:pt x="629" y="23"/>
                    <a:pt x="628" y="22"/>
                  </a:cubicBezTo>
                  <a:cubicBezTo>
                    <a:pt x="628" y="22"/>
                    <a:pt x="628" y="22"/>
                    <a:pt x="627" y="22"/>
                  </a:cubicBezTo>
                  <a:cubicBezTo>
                    <a:pt x="627" y="21"/>
                    <a:pt x="626" y="21"/>
                    <a:pt x="626" y="21"/>
                  </a:cubicBezTo>
                  <a:cubicBezTo>
                    <a:pt x="625" y="21"/>
                    <a:pt x="625" y="21"/>
                    <a:pt x="625" y="20"/>
                  </a:cubicBezTo>
                  <a:cubicBezTo>
                    <a:pt x="624" y="20"/>
                    <a:pt x="624" y="20"/>
                    <a:pt x="624" y="20"/>
                  </a:cubicBezTo>
                  <a:cubicBezTo>
                    <a:pt x="624" y="20"/>
                    <a:pt x="623" y="20"/>
                    <a:pt x="622" y="20"/>
                  </a:cubicBezTo>
                  <a:cubicBezTo>
                    <a:pt x="622" y="21"/>
                    <a:pt x="621" y="21"/>
                    <a:pt x="621" y="21"/>
                  </a:cubicBezTo>
                  <a:cubicBezTo>
                    <a:pt x="621" y="21"/>
                    <a:pt x="620" y="21"/>
                    <a:pt x="620" y="22"/>
                  </a:cubicBezTo>
                  <a:cubicBezTo>
                    <a:pt x="620" y="22"/>
                    <a:pt x="621" y="23"/>
                    <a:pt x="620" y="23"/>
                  </a:cubicBezTo>
                  <a:cubicBezTo>
                    <a:pt x="619" y="23"/>
                    <a:pt x="619" y="22"/>
                    <a:pt x="619" y="23"/>
                  </a:cubicBezTo>
                  <a:cubicBezTo>
                    <a:pt x="618" y="23"/>
                    <a:pt x="618" y="24"/>
                    <a:pt x="617" y="23"/>
                  </a:cubicBezTo>
                  <a:cubicBezTo>
                    <a:pt x="617" y="23"/>
                    <a:pt x="616" y="22"/>
                    <a:pt x="616" y="22"/>
                  </a:cubicBezTo>
                  <a:cubicBezTo>
                    <a:pt x="616" y="23"/>
                    <a:pt x="616" y="23"/>
                    <a:pt x="616" y="24"/>
                  </a:cubicBezTo>
                  <a:cubicBezTo>
                    <a:pt x="615" y="24"/>
                    <a:pt x="615" y="24"/>
                    <a:pt x="614" y="24"/>
                  </a:cubicBezTo>
                  <a:cubicBezTo>
                    <a:pt x="613" y="24"/>
                    <a:pt x="613" y="25"/>
                    <a:pt x="613" y="24"/>
                  </a:cubicBezTo>
                  <a:cubicBezTo>
                    <a:pt x="612" y="24"/>
                    <a:pt x="612" y="24"/>
                    <a:pt x="612" y="24"/>
                  </a:cubicBezTo>
                  <a:cubicBezTo>
                    <a:pt x="611" y="23"/>
                    <a:pt x="611" y="23"/>
                    <a:pt x="610" y="23"/>
                  </a:cubicBezTo>
                  <a:cubicBezTo>
                    <a:pt x="609" y="23"/>
                    <a:pt x="609" y="24"/>
                    <a:pt x="609" y="23"/>
                  </a:cubicBezTo>
                  <a:cubicBezTo>
                    <a:pt x="609" y="22"/>
                    <a:pt x="610" y="22"/>
                    <a:pt x="610" y="21"/>
                  </a:cubicBezTo>
                  <a:cubicBezTo>
                    <a:pt x="610" y="21"/>
                    <a:pt x="610" y="20"/>
                    <a:pt x="609" y="20"/>
                  </a:cubicBezTo>
                  <a:cubicBezTo>
                    <a:pt x="609" y="20"/>
                    <a:pt x="609" y="20"/>
                    <a:pt x="608" y="20"/>
                  </a:cubicBezTo>
                  <a:cubicBezTo>
                    <a:pt x="607" y="19"/>
                    <a:pt x="607" y="18"/>
                    <a:pt x="607" y="18"/>
                  </a:cubicBezTo>
                  <a:cubicBezTo>
                    <a:pt x="607" y="18"/>
                    <a:pt x="606" y="17"/>
                    <a:pt x="606" y="17"/>
                  </a:cubicBezTo>
                  <a:cubicBezTo>
                    <a:pt x="605" y="17"/>
                    <a:pt x="605" y="17"/>
                    <a:pt x="605" y="17"/>
                  </a:cubicBezTo>
                  <a:cubicBezTo>
                    <a:pt x="604" y="16"/>
                    <a:pt x="603" y="15"/>
                    <a:pt x="603" y="15"/>
                  </a:cubicBezTo>
                  <a:cubicBezTo>
                    <a:pt x="603" y="15"/>
                    <a:pt x="603" y="15"/>
                    <a:pt x="602" y="15"/>
                  </a:cubicBezTo>
                  <a:cubicBezTo>
                    <a:pt x="601" y="14"/>
                    <a:pt x="600" y="14"/>
                    <a:pt x="599" y="14"/>
                  </a:cubicBezTo>
                  <a:cubicBezTo>
                    <a:pt x="599" y="14"/>
                    <a:pt x="599" y="14"/>
                    <a:pt x="599" y="15"/>
                  </a:cubicBezTo>
                  <a:cubicBezTo>
                    <a:pt x="599" y="15"/>
                    <a:pt x="600" y="16"/>
                    <a:pt x="599" y="16"/>
                  </a:cubicBezTo>
                  <a:cubicBezTo>
                    <a:pt x="598" y="16"/>
                    <a:pt x="598" y="16"/>
                    <a:pt x="597" y="15"/>
                  </a:cubicBezTo>
                  <a:cubicBezTo>
                    <a:pt x="597" y="15"/>
                    <a:pt x="596" y="14"/>
                    <a:pt x="596" y="14"/>
                  </a:cubicBezTo>
                  <a:cubicBezTo>
                    <a:pt x="595" y="14"/>
                    <a:pt x="595" y="13"/>
                    <a:pt x="595" y="14"/>
                  </a:cubicBezTo>
                  <a:cubicBezTo>
                    <a:pt x="595" y="15"/>
                    <a:pt x="594" y="16"/>
                    <a:pt x="594" y="16"/>
                  </a:cubicBezTo>
                  <a:cubicBezTo>
                    <a:pt x="595" y="17"/>
                    <a:pt x="595" y="17"/>
                    <a:pt x="595" y="17"/>
                  </a:cubicBezTo>
                  <a:cubicBezTo>
                    <a:pt x="596" y="17"/>
                    <a:pt x="597" y="17"/>
                    <a:pt x="597" y="17"/>
                  </a:cubicBezTo>
                  <a:cubicBezTo>
                    <a:pt x="597" y="18"/>
                    <a:pt x="597" y="18"/>
                    <a:pt x="596" y="18"/>
                  </a:cubicBezTo>
                  <a:cubicBezTo>
                    <a:pt x="595" y="18"/>
                    <a:pt x="595" y="18"/>
                    <a:pt x="594" y="18"/>
                  </a:cubicBezTo>
                  <a:cubicBezTo>
                    <a:pt x="593" y="19"/>
                    <a:pt x="594" y="18"/>
                    <a:pt x="593" y="18"/>
                  </a:cubicBezTo>
                  <a:cubicBezTo>
                    <a:pt x="591" y="19"/>
                    <a:pt x="592" y="19"/>
                    <a:pt x="591" y="19"/>
                  </a:cubicBezTo>
                  <a:cubicBezTo>
                    <a:pt x="591" y="20"/>
                    <a:pt x="590" y="18"/>
                    <a:pt x="590" y="19"/>
                  </a:cubicBezTo>
                  <a:cubicBezTo>
                    <a:pt x="590" y="21"/>
                    <a:pt x="591" y="22"/>
                    <a:pt x="591" y="22"/>
                  </a:cubicBezTo>
                  <a:cubicBezTo>
                    <a:pt x="591" y="22"/>
                    <a:pt x="591" y="23"/>
                    <a:pt x="590" y="22"/>
                  </a:cubicBezTo>
                  <a:cubicBezTo>
                    <a:pt x="589" y="22"/>
                    <a:pt x="589" y="22"/>
                    <a:pt x="589" y="22"/>
                  </a:cubicBezTo>
                  <a:cubicBezTo>
                    <a:pt x="588" y="21"/>
                    <a:pt x="588" y="21"/>
                    <a:pt x="587" y="22"/>
                  </a:cubicBezTo>
                  <a:cubicBezTo>
                    <a:pt x="587" y="22"/>
                    <a:pt x="587" y="23"/>
                    <a:pt x="586" y="23"/>
                  </a:cubicBezTo>
                  <a:cubicBezTo>
                    <a:pt x="586" y="23"/>
                    <a:pt x="585" y="23"/>
                    <a:pt x="585" y="23"/>
                  </a:cubicBezTo>
                  <a:cubicBezTo>
                    <a:pt x="585" y="24"/>
                    <a:pt x="583" y="24"/>
                    <a:pt x="583" y="23"/>
                  </a:cubicBezTo>
                  <a:cubicBezTo>
                    <a:pt x="582" y="23"/>
                    <a:pt x="582" y="23"/>
                    <a:pt x="582" y="23"/>
                  </a:cubicBezTo>
                  <a:cubicBezTo>
                    <a:pt x="581" y="23"/>
                    <a:pt x="581" y="24"/>
                    <a:pt x="580" y="24"/>
                  </a:cubicBezTo>
                  <a:cubicBezTo>
                    <a:pt x="580" y="24"/>
                    <a:pt x="580" y="25"/>
                    <a:pt x="580" y="25"/>
                  </a:cubicBezTo>
                  <a:cubicBezTo>
                    <a:pt x="579" y="25"/>
                    <a:pt x="580" y="25"/>
                    <a:pt x="578" y="25"/>
                  </a:cubicBezTo>
                  <a:cubicBezTo>
                    <a:pt x="577" y="26"/>
                    <a:pt x="578" y="25"/>
                    <a:pt x="577" y="25"/>
                  </a:cubicBezTo>
                  <a:cubicBezTo>
                    <a:pt x="577" y="25"/>
                    <a:pt x="576" y="25"/>
                    <a:pt x="576" y="26"/>
                  </a:cubicBezTo>
                  <a:cubicBezTo>
                    <a:pt x="575" y="26"/>
                    <a:pt x="575" y="26"/>
                    <a:pt x="575" y="27"/>
                  </a:cubicBezTo>
                  <a:cubicBezTo>
                    <a:pt x="575" y="28"/>
                    <a:pt x="576" y="28"/>
                    <a:pt x="575" y="28"/>
                  </a:cubicBezTo>
                  <a:cubicBezTo>
                    <a:pt x="574" y="29"/>
                    <a:pt x="574" y="29"/>
                    <a:pt x="573" y="28"/>
                  </a:cubicBezTo>
                  <a:cubicBezTo>
                    <a:pt x="572" y="28"/>
                    <a:pt x="572" y="27"/>
                    <a:pt x="572" y="28"/>
                  </a:cubicBezTo>
                  <a:cubicBezTo>
                    <a:pt x="571" y="28"/>
                    <a:pt x="571" y="28"/>
                    <a:pt x="570" y="28"/>
                  </a:cubicBezTo>
                  <a:cubicBezTo>
                    <a:pt x="570" y="28"/>
                    <a:pt x="570" y="27"/>
                    <a:pt x="569" y="27"/>
                  </a:cubicBezTo>
                  <a:cubicBezTo>
                    <a:pt x="569" y="27"/>
                    <a:pt x="569" y="27"/>
                    <a:pt x="568" y="28"/>
                  </a:cubicBezTo>
                  <a:cubicBezTo>
                    <a:pt x="567" y="28"/>
                    <a:pt x="567" y="28"/>
                    <a:pt x="567" y="29"/>
                  </a:cubicBezTo>
                  <a:cubicBezTo>
                    <a:pt x="566" y="29"/>
                    <a:pt x="567" y="29"/>
                    <a:pt x="565" y="29"/>
                  </a:cubicBezTo>
                  <a:cubicBezTo>
                    <a:pt x="564" y="29"/>
                    <a:pt x="563" y="30"/>
                    <a:pt x="563" y="30"/>
                  </a:cubicBezTo>
                  <a:cubicBezTo>
                    <a:pt x="562" y="30"/>
                    <a:pt x="562" y="30"/>
                    <a:pt x="562" y="30"/>
                  </a:cubicBezTo>
                  <a:cubicBezTo>
                    <a:pt x="560" y="31"/>
                    <a:pt x="560" y="31"/>
                    <a:pt x="560" y="31"/>
                  </a:cubicBezTo>
                  <a:cubicBezTo>
                    <a:pt x="560" y="31"/>
                    <a:pt x="560" y="31"/>
                    <a:pt x="559" y="31"/>
                  </a:cubicBezTo>
                  <a:cubicBezTo>
                    <a:pt x="558" y="31"/>
                    <a:pt x="557" y="30"/>
                    <a:pt x="557" y="30"/>
                  </a:cubicBezTo>
                  <a:cubicBezTo>
                    <a:pt x="557" y="31"/>
                    <a:pt x="557" y="31"/>
                    <a:pt x="557" y="32"/>
                  </a:cubicBezTo>
                  <a:cubicBezTo>
                    <a:pt x="556" y="32"/>
                    <a:pt x="556" y="33"/>
                    <a:pt x="555" y="33"/>
                  </a:cubicBezTo>
                  <a:cubicBezTo>
                    <a:pt x="555" y="34"/>
                    <a:pt x="555" y="34"/>
                    <a:pt x="554" y="34"/>
                  </a:cubicBezTo>
                  <a:cubicBezTo>
                    <a:pt x="553" y="34"/>
                    <a:pt x="553" y="34"/>
                    <a:pt x="552" y="35"/>
                  </a:cubicBezTo>
                  <a:cubicBezTo>
                    <a:pt x="551" y="35"/>
                    <a:pt x="550" y="34"/>
                    <a:pt x="550" y="35"/>
                  </a:cubicBezTo>
                  <a:cubicBezTo>
                    <a:pt x="550" y="36"/>
                    <a:pt x="550" y="36"/>
                    <a:pt x="550" y="37"/>
                  </a:cubicBezTo>
                  <a:cubicBezTo>
                    <a:pt x="549" y="38"/>
                    <a:pt x="549" y="39"/>
                    <a:pt x="549" y="39"/>
                  </a:cubicBezTo>
                  <a:cubicBezTo>
                    <a:pt x="549" y="39"/>
                    <a:pt x="549" y="40"/>
                    <a:pt x="548" y="39"/>
                  </a:cubicBezTo>
                  <a:cubicBezTo>
                    <a:pt x="547" y="39"/>
                    <a:pt x="547" y="39"/>
                    <a:pt x="547" y="39"/>
                  </a:cubicBezTo>
                  <a:cubicBezTo>
                    <a:pt x="546" y="38"/>
                    <a:pt x="547" y="38"/>
                    <a:pt x="545" y="38"/>
                  </a:cubicBezTo>
                  <a:cubicBezTo>
                    <a:pt x="544" y="38"/>
                    <a:pt x="545" y="40"/>
                    <a:pt x="543" y="38"/>
                  </a:cubicBezTo>
                  <a:cubicBezTo>
                    <a:pt x="542" y="37"/>
                    <a:pt x="542" y="37"/>
                    <a:pt x="542" y="37"/>
                  </a:cubicBezTo>
                  <a:cubicBezTo>
                    <a:pt x="542" y="37"/>
                    <a:pt x="542" y="36"/>
                    <a:pt x="541" y="36"/>
                  </a:cubicBezTo>
                  <a:cubicBezTo>
                    <a:pt x="541" y="35"/>
                    <a:pt x="541" y="35"/>
                    <a:pt x="540" y="35"/>
                  </a:cubicBezTo>
                  <a:cubicBezTo>
                    <a:pt x="539" y="35"/>
                    <a:pt x="539" y="34"/>
                    <a:pt x="538" y="34"/>
                  </a:cubicBezTo>
                  <a:cubicBezTo>
                    <a:pt x="538" y="33"/>
                    <a:pt x="537" y="32"/>
                    <a:pt x="537" y="32"/>
                  </a:cubicBezTo>
                  <a:cubicBezTo>
                    <a:pt x="537" y="32"/>
                    <a:pt x="536" y="32"/>
                    <a:pt x="536" y="32"/>
                  </a:cubicBezTo>
                  <a:cubicBezTo>
                    <a:pt x="535" y="32"/>
                    <a:pt x="535" y="33"/>
                    <a:pt x="534" y="33"/>
                  </a:cubicBezTo>
                  <a:cubicBezTo>
                    <a:pt x="533" y="33"/>
                    <a:pt x="530" y="32"/>
                    <a:pt x="530" y="32"/>
                  </a:cubicBezTo>
                  <a:cubicBezTo>
                    <a:pt x="530" y="32"/>
                    <a:pt x="530" y="31"/>
                    <a:pt x="529" y="31"/>
                  </a:cubicBezTo>
                  <a:cubicBezTo>
                    <a:pt x="528" y="30"/>
                    <a:pt x="528" y="29"/>
                    <a:pt x="527" y="28"/>
                  </a:cubicBezTo>
                  <a:cubicBezTo>
                    <a:pt x="527" y="28"/>
                    <a:pt x="528" y="27"/>
                    <a:pt x="526" y="28"/>
                  </a:cubicBezTo>
                  <a:cubicBezTo>
                    <a:pt x="525" y="28"/>
                    <a:pt x="526" y="28"/>
                    <a:pt x="525" y="28"/>
                  </a:cubicBezTo>
                  <a:cubicBezTo>
                    <a:pt x="524" y="29"/>
                    <a:pt x="524" y="28"/>
                    <a:pt x="523" y="28"/>
                  </a:cubicBezTo>
                  <a:cubicBezTo>
                    <a:pt x="523" y="29"/>
                    <a:pt x="522" y="29"/>
                    <a:pt x="523" y="30"/>
                  </a:cubicBezTo>
                  <a:cubicBezTo>
                    <a:pt x="523" y="30"/>
                    <a:pt x="523" y="31"/>
                    <a:pt x="523" y="31"/>
                  </a:cubicBezTo>
                  <a:cubicBezTo>
                    <a:pt x="523" y="31"/>
                    <a:pt x="524" y="32"/>
                    <a:pt x="523" y="32"/>
                  </a:cubicBezTo>
                  <a:cubicBezTo>
                    <a:pt x="522" y="32"/>
                    <a:pt x="522" y="31"/>
                    <a:pt x="522" y="32"/>
                  </a:cubicBezTo>
                  <a:cubicBezTo>
                    <a:pt x="522" y="33"/>
                    <a:pt x="521" y="34"/>
                    <a:pt x="521" y="34"/>
                  </a:cubicBezTo>
                  <a:cubicBezTo>
                    <a:pt x="520" y="34"/>
                    <a:pt x="519" y="31"/>
                    <a:pt x="518" y="32"/>
                  </a:cubicBezTo>
                  <a:cubicBezTo>
                    <a:pt x="518" y="33"/>
                    <a:pt x="517" y="35"/>
                    <a:pt x="516" y="35"/>
                  </a:cubicBezTo>
                  <a:cubicBezTo>
                    <a:pt x="515" y="36"/>
                    <a:pt x="515" y="35"/>
                    <a:pt x="515" y="36"/>
                  </a:cubicBezTo>
                  <a:cubicBezTo>
                    <a:pt x="515" y="37"/>
                    <a:pt x="516" y="37"/>
                    <a:pt x="515" y="38"/>
                  </a:cubicBezTo>
                  <a:cubicBezTo>
                    <a:pt x="515" y="39"/>
                    <a:pt x="516" y="39"/>
                    <a:pt x="515" y="41"/>
                  </a:cubicBezTo>
                  <a:cubicBezTo>
                    <a:pt x="514" y="42"/>
                    <a:pt x="515" y="42"/>
                    <a:pt x="514" y="43"/>
                  </a:cubicBezTo>
                  <a:cubicBezTo>
                    <a:pt x="514" y="43"/>
                    <a:pt x="513" y="44"/>
                    <a:pt x="513" y="44"/>
                  </a:cubicBezTo>
                  <a:cubicBezTo>
                    <a:pt x="513" y="44"/>
                    <a:pt x="514" y="45"/>
                    <a:pt x="513" y="45"/>
                  </a:cubicBezTo>
                  <a:cubicBezTo>
                    <a:pt x="512" y="45"/>
                    <a:pt x="512" y="45"/>
                    <a:pt x="512" y="44"/>
                  </a:cubicBezTo>
                  <a:cubicBezTo>
                    <a:pt x="511" y="44"/>
                    <a:pt x="511" y="44"/>
                    <a:pt x="510" y="44"/>
                  </a:cubicBezTo>
                  <a:cubicBezTo>
                    <a:pt x="510" y="44"/>
                    <a:pt x="510" y="44"/>
                    <a:pt x="509" y="44"/>
                  </a:cubicBezTo>
                  <a:cubicBezTo>
                    <a:pt x="508" y="45"/>
                    <a:pt x="508" y="45"/>
                    <a:pt x="508" y="46"/>
                  </a:cubicBezTo>
                  <a:cubicBezTo>
                    <a:pt x="509" y="47"/>
                    <a:pt x="508" y="48"/>
                    <a:pt x="508" y="48"/>
                  </a:cubicBezTo>
                  <a:cubicBezTo>
                    <a:pt x="508" y="49"/>
                    <a:pt x="508" y="49"/>
                    <a:pt x="508" y="49"/>
                  </a:cubicBezTo>
                  <a:cubicBezTo>
                    <a:pt x="509" y="50"/>
                    <a:pt x="509" y="50"/>
                    <a:pt x="509" y="50"/>
                  </a:cubicBezTo>
                  <a:cubicBezTo>
                    <a:pt x="508" y="52"/>
                    <a:pt x="508" y="52"/>
                    <a:pt x="508" y="52"/>
                  </a:cubicBezTo>
                  <a:cubicBezTo>
                    <a:pt x="508" y="52"/>
                    <a:pt x="507" y="53"/>
                    <a:pt x="507" y="54"/>
                  </a:cubicBezTo>
                  <a:cubicBezTo>
                    <a:pt x="506" y="54"/>
                    <a:pt x="506" y="55"/>
                    <a:pt x="506" y="55"/>
                  </a:cubicBezTo>
                  <a:cubicBezTo>
                    <a:pt x="506" y="56"/>
                    <a:pt x="506" y="56"/>
                    <a:pt x="506" y="56"/>
                  </a:cubicBezTo>
                  <a:cubicBezTo>
                    <a:pt x="506" y="57"/>
                    <a:pt x="506" y="58"/>
                    <a:pt x="505" y="59"/>
                  </a:cubicBezTo>
                  <a:cubicBezTo>
                    <a:pt x="504" y="59"/>
                    <a:pt x="504" y="59"/>
                    <a:pt x="503" y="59"/>
                  </a:cubicBezTo>
                  <a:cubicBezTo>
                    <a:pt x="503" y="60"/>
                    <a:pt x="503" y="62"/>
                    <a:pt x="502" y="62"/>
                  </a:cubicBezTo>
                  <a:cubicBezTo>
                    <a:pt x="501" y="62"/>
                    <a:pt x="502" y="62"/>
                    <a:pt x="500" y="62"/>
                  </a:cubicBezTo>
                  <a:cubicBezTo>
                    <a:pt x="499" y="62"/>
                    <a:pt x="499" y="62"/>
                    <a:pt x="497" y="62"/>
                  </a:cubicBezTo>
                  <a:cubicBezTo>
                    <a:pt x="495" y="62"/>
                    <a:pt x="493" y="62"/>
                    <a:pt x="492" y="62"/>
                  </a:cubicBezTo>
                  <a:cubicBezTo>
                    <a:pt x="491" y="62"/>
                    <a:pt x="488" y="61"/>
                    <a:pt x="487" y="61"/>
                  </a:cubicBezTo>
                  <a:cubicBezTo>
                    <a:pt x="486" y="60"/>
                    <a:pt x="487" y="60"/>
                    <a:pt x="486" y="59"/>
                  </a:cubicBezTo>
                  <a:cubicBezTo>
                    <a:pt x="485" y="59"/>
                    <a:pt x="486" y="58"/>
                    <a:pt x="485" y="58"/>
                  </a:cubicBezTo>
                  <a:cubicBezTo>
                    <a:pt x="483" y="58"/>
                    <a:pt x="483" y="58"/>
                    <a:pt x="482" y="58"/>
                  </a:cubicBezTo>
                  <a:cubicBezTo>
                    <a:pt x="481" y="58"/>
                    <a:pt x="481" y="58"/>
                    <a:pt x="480" y="57"/>
                  </a:cubicBezTo>
                  <a:cubicBezTo>
                    <a:pt x="480" y="57"/>
                    <a:pt x="481" y="56"/>
                    <a:pt x="480" y="56"/>
                  </a:cubicBezTo>
                  <a:cubicBezTo>
                    <a:pt x="479" y="56"/>
                    <a:pt x="479" y="56"/>
                    <a:pt x="478" y="57"/>
                  </a:cubicBezTo>
                  <a:cubicBezTo>
                    <a:pt x="478" y="57"/>
                    <a:pt x="478" y="57"/>
                    <a:pt x="476" y="57"/>
                  </a:cubicBezTo>
                  <a:cubicBezTo>
                    <a:pt x="475" y="56"/>
                    <a:pt x="476" y="57"/>
                    <a:pt x="475" y="56"/>
                  </a:cubicBezTo>
                  <a:cubicBezTo>
                    <a:pt x="473" y="55"/>
                    <a:pt x="473" y="56"/>
                    <a:pt x="472" y="55"/>
                  </a:cubicBezTo>
                  <a:cubicBezTo>
                    <a:pt x="471" y="55"/>
                    <a:pt x="471" y="55"/>
                    <a:pt x="470" y="55"/>
                  </a:cubicBezTo>
                  <a:cubicBezTo>
                    <a:pt x="470" y="54"/>
                    <a:pt x="472" y="55"/>
                    <a:pt x="470" y="54"/>
                  </a:cubicBezTo>
                  <a:cubicBezTo>
                    <a:pt x="467" y="53"/>
                    <a:pt x="466" y="53"/>
                    <a:pt x="466" y="53"/>
                  </a:cubicBezTo>
                  <a:cubicBezTo>
                    <a:pt x="466" y="53"/>
                    <a:pt x="466" y="54"/>
                    <a:pt x="465" y="54"/>
                  </a:cubicBezTo>
                  <a:cubicBezTo>
                    <a:pt x="465" y="54"/>
                    <a:pt x="464" y="55"/>
                    <a:pt x="464" y="54"/>
                  </a:cubicBezTo>
                  <a:cubicBezTo>
                    <a:pt x="463" y="53"/>
                    <a:pt x="464" y="53"/>
                    <a:pt x="463" y="53"/>
                  </a:cubicBezTo>
                  <a:cubicBezTo>
                    <a:pt x="463" y="54"/>
                    <a:pt x="463" y="54"/>
                    <a:pt x="463" y="54"/>
                  </a:cubicBezTo>
                  <a:cubicBezTo>
                    <a:pt x="462" y="54"/>
                    <a:pt x="462" y="53"/>
                    <a:pt x="461" y="54"/>
                  </a:cubicBezTo>
                  <a:cubicBezTo>
                    <a:pt x="460" y="55"/>
                    <a:pt x="460" y="55"/>
                    <a:pt x="460" y="55"/>
                  </a:cubicBezTo>
                  <a:cubicBezTo>
                    <a:pt x="459" y="55"/>
                    <a:pt x="458" y="54"/>
                    <a:pt x="458" y="55"/>
                  </a:cubicBezTo>
                  <a:cubicBezTo>
                    <a:pt x="458" y="55"/>
                    <a:pt x="458" y="55"/>
                    <a:pt x="457" y="55"/>
                  </a:cubicBezTo>
                  <a:cubicBezTo>
                    <a:pt x="456" y="55"/>
                    <a:pt x="457" y="56"/>
                    <a:pt x="456" y="55"/>
                  </a:cubicBezTo>
                  <a:cubicBezTo>
                    <a:pt x="455" y="55"/>
                    <a:pt x="455" y="55"/>
                    <a:pt x="454" y="54"/>
                  </a:cubicBezTo>
                  <a:cubicBezTo>
                    <a:pt x="453" y="54"/>
                    <a:pt x="453" y="54"/>
                    <a:pt x="453" y="54"/>
                  </a:cubicBezTo>
                  <a:cubicBezTo>
                    <a:pt x="453" y="54"/>
                    <a:pt x="451" y="54"/>
                    <a:pt x="450" y="54"/>
                  </a:cubicBezTo>
                  <a:cubicBezTo>
                    <a:pt x="450" y="54"/>
                    <a:pt x="449" y="55"/>
                    <a:pt x="448" y="54"/>
                  </a:cubicBezTo>
                  <a:cubicBezTo>
                    <a:pt x="447" y="54"/>
                    <a:pt x="447" y="54"/>
                    <a:pt x="446" y="53"/>
                  </a:cubicBezTo>
                  <a:cubicBezTo>
                    <a:pt x="445" y="52"/>
                    <a:pt x="444" y="52"/>
                    <a:pt x="444" y="51"/>
                  </a:cubicBezTo>
                  <a:cubicBezTo>
                    <a:pt x="443" y="51"/>
                    <a:pt x="443" y="50"/>
                    <a:pt x="443" y="51"/>
                  </a:cubicBezTo>
                  <a:cubicBezTo>
                    <a:pt x="442" y="52"/>
                    <a:pt x="443" y="52"/>
                    <a:pt x="442" y="53"/>
                  </a:cubicBezTo>
                  <a:cubicBezTo>
                    <a:pt x="440" y="54"/>
                    <a:pt x="439" y="54"/>
                    <a:pt x="439" y="54"/>
                  </a:cubicBezTo>
                  <a:cubicBezTo>
                    <a:pt x="439" y="54"/>
                    <a:pt x="440" y="53"/>
                    <a:pt x="439" y="53"/>
                  </a:cubicBezTo>
                  <a:cubicBezTo>
                    <a:pt x="438" y="52"/>
                    <a:pt x="438" y="52"/>
                    <a:pt x="437" y="51"/>
                  </a:cubicBezTo>
                  <a:cubicBezTo>
                    <a:pt x="436" y="51"/>
                    <a:pt x="434" y="50"/>
                    <a:pt x="434" y="50"/>
                  </a:cubicBezTo>
                  <a:cubicBezTo>
                    <a:pt x="434" y="50"/>
                    <a:pt x="434" y="50"/>
                    <a:pt x="433" y="49"/>
                  </a:cubicBezTo>
                  <a:cubicBezTo>
                    <a:pt x="432" y="48"/>
                    <a:pt x="431" y="48"/>
                    <a:pt x="430" y="47"/>
                  </a:cubicBezTo>
                  <a:cubicBezTo>
                    <a:pt x="429" y="47"/>
                    <a:pt x="427" y="46"/>
                    <a:pt x="426" y="46"/>
                  </a:cubicBezTo>
                  <a:cubicBezTo>
                    <a:pt x="424" y="46"/>
                    <a:pt x="425" y="46"/>
                    <a:pt x="424" y="46"/>
                  </a:cubicBezTo>
                  <a:cubicBezTo>
                    <a:pt x="423" y="46"/>
                    <a:pt x="423" y="45"/>
                    <a:pt x="422" y="46"/>
                  </a:cubicBezTo>
                  <a:cubicBezTo>
                    <a:pt x="420" y="47"/>
                    <a:pt x="421" y="47"/>
                    <a:pt x="419" y="47"/>
                  </a:cubicBezTo>
                  <a:cubicBezTo>
                    <a:pt x="417" y="48"/>
                    <a:pt x="416" y="48"/>
                    <a:pt x="416" y="48"/>
                  </a:cubicBezTo>
                  <a:cubicBezTo>
                    <a:pt x="416" y="48"/>
                    <a:pt x="417" y="47"/>
                    <a:pt x="414" y="47"/>
                  </a:cubicBezTo>
                  <a:cubicBezTo>
                    <a:pt x="411" y="47"/>
                    <a:pt x="410" y="47"/>
                    <a:pt x="410" y="47"/>
                  </a:cubicBezTo>
                  <a:cubicBezTo>
                    <a:pt x="410" y="47"/>
                    <a:pt x="409" y="47"/>
                    <a:pt x="409" y="46"/>
                  </a:cubicBezTo>
                  <a:cubicBezTo>
                    <a:pt x="408" y="46"/>
                    <a:pt x="409" y="46"/>
                    <a:pt x="407" y="45"/>
                  </a:cubicBezTo>
                  <a:cubicBezTo>
                    <a:pt x="406" y="44"/>
                    <a:pt x="405" y="45"/>
                    <a:pt x="404" y="44"/>
                  </a:cubicBezTo>
                  <a:cubicBezTo>
                    <a:pt x="404" y="43"/>
                    <a:pt x="403" y="43"/>
                    <a:pt x="403" y="42"/>
                  </a:cubicBezTo>
                  <a:cubicBezTo>
                    <a:pt x="403" y="41"/>
                    <a:pt x="403" y="42"/>
                    <a:pt x="403" y="41"/>
                  </a:cubicBezTo>
                  <a:cubicBezTo>
                    <a:pt x="403" y="40"/>
                    <a:pt x="404" y="39"/>
                    <a:pt x="404" y="39"/>
                  </a:cubicBezTo>
                  <a:cubicBezTo>
                    <a:pt x="404" y="39"/>
                    <a:pt x="404" y="39"/>
                    <a:pt x="403" y="37"/>
                  </a:cubicBezTo>
                  <a:cubicBezTo>
                    <a:pt x="403" y="36"/>
                    <a:pt x="403" y="37"/>
                    <a:pt x="403" y="36"/>
                  </a:cubicBezTo>
                  <a:cubicBezTo>
                    <a:pt x="402" y="35"/>
                    <a:pt x="402" y="36"/>
                    <a:pt x="402" y="35"/>
                  </a:cubicBezTo>
                  <a:cubicBezTo>
                    <a:pt x="401" y="34"/>
                    <a:pt x="401" y="34"/>
                    <a:pt x="401" y="32"/>
                  </a:cubicBezTo>
                  <a:cubicBezTo>
                    <a:pt x="401" y="31"/>
                    <a:pt x="400" y="31"/>
                    <a:pt x="400" y="31"/>
                  </a:cubicBezTo>
                  <a:cubicBezTo>
                    <a:pt x="400" y="31"/>
                    <a:pt x="399" y="31"/>
                    <a:pt x="398" y="30"/>
                  </a:cubicBezTo>
                  <a:cubicBezTo>
                    <a:pt x="397" y="30"/>
                    <a:pt x="397" y="30"/>
                    <a:pt x="397" y="30"/>
                  </a:cubicBezTo>
                  <a:cubicBezTo>
                    <a:pt x="397" y="30"/>
                    <a:pt x="395" y="30"/>
                    <a:pt x="394" y="29"/>
                  </a:cubicBezTo>
                  <a:cubicBezTo>
                    <a:pt x="393" y="29"/>
                    <a:pt x="394" y="30"/>
                    <a:pt x="393" y="28"/>
                  </a:cubicBezTo>
                  <a:cubicBezTo>
                    <a:pt x="392" y="27"/>
                    <a:pt x="391" y="26"/>
                    <a:pt x="391" y="25"/>
                  </a:cubicBezTo>
                  <a:cubicBezTo>
                    <a:pt x="390" y="25"/>
                    <a:pt x="391" y="25"/>
                    <a:pt x="390" y="25"/>
                  </a:cubicBezTo>
                  <a:cubicBezTo>
                    <a:pt x="388" y="24"/>
                    <a:pt x="388" y="25"/>
                    <a:pt x="388" y="24"/>
                  </a:cubicBezTo>
                  <a:cubicBezTo>
                    <a:pt x="387" y="24"/>
                    <a:pt x="388" y="24"/>
                    <a:pt x="386" y="23"/>
                  </a:cubicBezTo>
                  <a:cubicBezTo>
                    <a:pt x="385" y="22"/>
                    <a:pt x="385" y="22"/>
                    <a:pt x="384" y="21"/>
                  </a:cubicBezTo>
                  <a:cubicBezTo>
                    <a:pt x="383" y="21"/>
                    <a:pt x="384" y="21"/>
                    <a:pt x="383" y="21"/>
                  </a:cubicBezTo>
                  <a:cubicBezTo>
                    <a:pt x="381" y="20"/>
                    <a:pt x="380" y="20"/>
                    <a:pt x="379" y="20"/>
                  </a:cubicBezTo>
                  <a:cubicBezTo>
                    <a:pt x="379" y="20"/>
                    <a:pt x="377" y="21"/>
                    <a:pt x="376" y="19"/>
                  </a:cubicBezTo>
                  <a:cubicBezTo>
                    <a:pt x="376" y="18"/>
                    <a:pt x="376" y="17"/>
                    <a:pt x="375" y="16"/>
                  </a:cubicBezTo>
                  <a:cubicBezTo>
                    <a:pt x="374" y="15"/>
                    <a:pt x="375" y="15"/>
                    <a:pt x="374" y="15"/>
                  </a:cubicBezTo>
                  <a:cubicBezTo>
                    <a:pt x="372" y="14"/>
                    <a:pt x="373" y="14"/>
                    <a:pt x="372" y="14"/>
                  </a:cubicBezTo>
                  <a:cubicBezTo>
                    <a:pt x="371" y="14"/>
                    <a:pt x="370" y="14"/>
                    <a:pt x="369" y="14"/>
                  </a:cubicBezTo>
                  <a:cubicBezTo>
                    <a:pt x="369" y="13"/>
                    <a:pt x="368" y="13"/>
                    <a:pt x="368" y="13"/>
                  </a:cubicBezTo>
                  <a:cubicBezTo>
                    <a:pt x="367" y="12"/>
                    <a:pt x="366" y="12"/>
                    <a:pt x="365" y="12"/>
                  </a:cubicBezTo>
                  <a:cubicBezTo>
                    <a:pt x="363" y="12"/>
                    <a:pt x="364" y="13"/>
                    <a:pt x="362" y="13"/>
                  </a:cubicBezTo>
                  <a:cubicBezTo>
                    <a:pt x="361" y="13"/>
                    <a:pt x="363" y="13"/>
                    <a:pt x="361" y="12"/>
                  </a:cubicBezTo>
                  <a:cubicBezTo>
                    <a:pt x="358" y="12"/>
                    <a:pt x="358" y="12"/>
                    <a:pt x="358" y="12"/>
                  </a:cubicBezTo>
                  <a:cubicBezTo>
                    <a:pt x="357" y="13"/>
                    <a:pt x="357" y="13"/>
                    <a:pt x="356" y="13"/>
                  </a:cubicBezTo>
                  <a:cubicBezTo>
                    <a:pt x="355" y="13"/>
                    <a:pt x="354" y="13"/>
                    <a:pt x="353" y="13"/>
                  </a:cubicBezTo>
                  <a:cubicBezTo>
                    <a:pt x="352" y="13"/>
                    <a:pt x="352" y="14"/>
                    <a:pt x="352" y="14"/>
                  </a:cubicBezTo>
                  <a:cubicBezTo>
                    <a:pt x="352" y="14"/>
                    <a:pt x="353" y="14"/>
                    <a:pt x="352" y="15"/>
                  </a:cubicBezTo>
                  <a:cubicBezTo>
                    <a:pt x="351" y="16"/>
                    <a:pt x="349" y="17"/>
                    <a:pt x="349" y="17"/>
                  </a:cubicBezTo>
                  <a:cubicBezTo>
                    <a:pt x="349" y="17"/>
                    <a:pt x="349" y="17"/>
                    <a:pt x="348" y="18"/>
                  </a:cubicBezTo>
                  <a:cubicBezTo>
                    <a:pt x="346" y="18"/>
                    <a:pt x="345" y="18"/>
                    <a:pt x="345" y="18"/>
                  </a:cubicBezTo>
                  <a:cubicBezTo>
                    <a:pt x="344" y="19"/>
                    <a:pt x="344" y="19"/>
                    <a:pt x="343" y="19"/>
                  </a:cubicBezTo>
                  <a:cubicBezTo>
                    <a:pt x="343" y="20"/>
                    <a:pt x="343" y="20"/>
                    <a:pt x="343" y="21"/>
                  </a:cubicBezTo>
                  <a:cubicBezTo>
                    <a:pt x="343" y="21"/>
                    <a:pt x="344" y="21"/>
                    <a:pt x="343" y="22"/>
                  </a:cubicBezTo>
                  <a:cubicBezTo>
                    <a:pt x="341" y="22"/>
                    <a:pt x="342" y="22"/>
                    <a:pt x="340" y="22"/>
                  </a:cubicBezTo>
                  <a:cubicBezTo>
                    <a:pt x="339" y="22"/>
                    <a:pt x="339" y="21"/>
                    <a:pt x="338" y="22"/>
                  </a:cubicBezTo>
                  <a:cubicBezTo>
                    <a:pt x="337" y="22"/>
                    <a:pt x="337" y="23"/>
                    <a:pt x="336" y="23"/>
                  </a:cubicBezTo>
                  <a:cubicBezTo>
                    <a:pt x="336" y="24"/>
                    <a:pt x="336" y="24"/>
                    <a:pt x="335" y="25"/>
                  </a:cubicBezTo>
                  <a:cubicBezTo>
                    <a:pt x="334" y="26"/>
                    <a:pt x="335" y="28"/>
                    <a:pt x="334" y="28"/>
                  </a:cubicBezTo>
                  <a:cubicBezTo>
                    <a:pt x="334" y="29"/>
                    <a:pt x="334" y="30"/>
                    <a:pt x="334" y="30"/>
                  </a:cubicBezTo>
                  <a:cubicBezTo>
                    <a:pt x="334" y="30"/>
                    <a:pt x="335" y="30"/>
                    <a:pt x="335" y="31"/>
                  </a:cubicBezTo>
                  <a:cubicBezTo>
                    <a:pt x="334" y="32"/>
                    <a:pt x="333" y="32"/>
                    <a:pt x="333" y="32"/>
                  </a:cubicBezTo>
                  <a:cubicBezTo>
                    <a:pt x="333" y="32"/>
                    <a:pt x="333" y="33"/>
                    <a:pt x="331" y="34"/>
                  </a:cubicBezTo>
                  <a:cubicBezTo>
                    <a:pt x="329" y="34"/>
                    <a:pt x="329" y="34"/>
                    <a:pt x="329" y="34"/>
                  </a:cubicBezTo>
                  <a:cubicBezTo>
                    <a:pt x="329" y="35"/>
                    <a:pt x="329" y="35"/>
                    <a:pt x="329" y="35"/>
                  </a:cubicBezTo>
                  <a:cubicBezTo>
                    <a:pt x="329" y="35"/>
                    <a:pt x="330" y="36"/>
                    <a:pt x="329" y="36"/>
                  </a:cubicBezTo>
                  <a:cubicBezTo>
                    <a:pt x="328" y="37"/>
                    <a:pt x="328" y="37"/>
                    <a:pt x="327" y="37"/>
                  </a:cubicBezTo>
                  <a:cubicBezTo>
                    <a:pt x="326" y="38"/>
                    <a:pt x="328" y="39"/>
                    <a:pt x="326" y="39"/>
                  </a:cubicBezTo>
                  <a:cubicBezTo>
                    <a:pt x="325" y="40"/>
                    <a:pt x="325" y="41"/>
                    <a:pt x="324" y="42"/>
                  </a:cubicBezTo>
                  <a:cubicBezTo>
                    <a:pt x="323" y="42"/>
                    <a:pt x="323" y="41"/>
                    <a:pt x="323" y="43"/>
                  </a:cubicBezTo>
                  <a:cubicBezTo>
                    <a:pt x="323" y="44"/>
                    <a:pt x="324" y="44"/>
                    <a:pt x="323" y="45"/>
                  </a:cubicBezTo>
                  <a:cubicBezTo>
                    <a:pt x="323" y="46"/>
                    <a:pt x="323" y="46"/>
                    <a:pt x="322" y="47"/>
                  </a:cubicBezTo>
                  <a:cubicBezTo>
                    <a:pt x="321" y="48"/>
                    <a:pt x="320" y="50"/>
                    <a:pt x="320" y="50"/>
                  </a:cubicBezTo>
                  <a:cubicBezTo>
                    <a:pt x="320" y="50"/>
                    <a:pt x="320" y="50"/>
                    <a:pt x="319" y="50"/>
                  </a:cubicBezTo>
                  <a:cubicBezTo>
                    <a:pt x="317" y="51"/>
                    <a:pt x="318" y="50"/>
                    <a:pt x="317" y="51"/>
                  </a:cubicBezTo>
                  <a:cubicBezTo>
                    <a:pt x="315" y="51"/>
                    <a:pt x="315" y="50"/>
                    <a:pt x="314" y="50"/>
                  </a:cubicBezTo>
                  <a:cubicBezTo>
                    <a:pt x="313" y="50"/>
                    <a:pt x="314" y="50"/>
                    <a:pt x="313" y="51"/>
                  </a:cubicBezTo>
                  <a:cubicBezTo>
                    <a:pt x="312" y="52"/>
                    <a:pt x="311" y="52"/>
                    <a:pt x="311" y="52"/>
                  </a:cubicBezTo>
                  <a:cubicBezTo>
                    <a:pt x="311" y="53"/>
                    <a:pt x="312" y="54"/>
                    <a:pt x="312" y="55"/>
                  </a:cubicBezTo>
                  <a:cubicBezTo>
                    <a:pt x="312" y="56"/>
                    <a:pt x="313" y="58"/>
                    <a:pt x="314" y="58"/>
                  </a:cubicBezTo>
                  <a:cubicBezTo>
                    <a:pt x="314" y="59"/>
                    <a:pt x="314" y="60"/>
                    <a:pt x="315" y="62"/>
                  </a:cubicBezTo>
                  <a:cubicBezTo>
                    <a:pt x="315" y="63"/>
                    <a:pt x="316" y="65"/>
                    <a:pt x="316" y="65"/>
                  </a:cubicBezTo>
                  <a:cubicBezTo>
                    <a:pt x="316" y="65"/>
                    <a:pt x="316" y="67"/>
                    <a:pt x="316" y="68"/>
                  </a:cubicBezTo>
                  <a:cubicBezTo>
                    <a:pt x="316" y="69"/>
                    <a:pt x="317" y="70"/>
                    <a:pt x="316" y="71"/>
                  </a:cubicBezTo>
                  <a:cubicBezTo>
                    <a:pt x="315" y="71"/>
                    <a:pt x="315" y="72"/>
                    <a:pt x="314" y="72"/>
                  </a:cubicBezTo>
                  <a:cubicBezTo>
                    <a:pt x="314" y="73"/>
                    <a:pt x="314" y="73"/>
                    <a:pt x="313" y="74"/>
                  </a:cubicBezTo>
                  <a:cubicBezTo>
                    <a:pt x="313" y="75"/>
                    <a:pt x="313" y="77"/>
                    <a:pt x="312" y="77"/>
                  </a:cubicBezTo>
                  <a:cubicBezTo>
                    <a:pt x="312" y="78"/>
                    <a:pt x="312" y="79"/>
                    <a:pt x="312" y="80"/>
                  </a:cubicBezTo>
                  <a:cubicBezTo>
                    <a:pt x="312" y="81"/>
                    <a:pt x="313" y="83"/>
                    <a:pt x="313" y="83"/>
                  </a:cubicBezTo>
                  <a:cubicBezTo>
                    <a:pt x="313" y="84"/>
                    <a:pt x="314" y="84"/>
                    <a:pt x="314" y="85"/>
                  </a:cubicBezTo>
                  <a:cubicBezTo>
                    <a:pt x="313" y="87"/>
                    <a:pt x="314" y="87"/>
                    <a:pt x="314" y="87"/>
                  </a:cubicBezTo>
                  <a:cubicBezTo>
                    <a:pt x="314" y="88"/>
                    <a:pt x="314" y="89"/>
                    <a:pt x="314" y="89"/>
                  </a:cubicBezTo>
                  <a:cubicBezTo>
                    <a:pt x="314" y="89"/>
                    <a:pt x="314" y="91"/>
                    <a:pt x="314" y="91"/>
                  </a:cubicBezTo>
                  <a:cubicBezTo>
                    <a:pt x="314" y="91"/>
                    <a:pt x="314" y="92"/>
                    <a:pt x="314" y="92"/>
                  </a:cubicBezTo>
                  <a:cubicBezTo>
                    <a:pt x="314" y="93"/>
                    <a:pt x="315" y="93"/>
                    <a:pt x="315" y="93"/>
                  </a:cubicBezTo>
                  <a:cubicBezTo>
                    <a:pt x="315" y="93"/>
                    <a:pt x="315" y="94"/>
                    <a:pt x="315" y="94"/>
                  </a:cubicBezTo>
                  <a:cubicBezTo>
                    <a:pt x="315" y="94"/>
                    <a:pt x="315" y="94"/>
                    <a:pt x="315" y="94"/>
                  </a:cubicBezTo>
                  <a:cubicBezTo>
                    <a:pt x="315" y="94"/>
                    <a:pt x="315" y="95"/>
                    <a:pt x="315" y="96"/>
                  </a:cubicBezTo>
                  <a:cubicBezTo>
                    <a:pt x="315" y="96"/>
                    <a:pt x="315" y="97"/>
                    <a:pt x="315" y="98"/>
                  </a:cubicBezTo>
                  <a:cubicBezTo>
                    <a:pt x="315" y="98"/>
                    <a:pt x="315" y="98"/>
                    <a:pt x="315" y="99"/>
                  </a:cubicBezTo>
                  <a:cubicBezTo>
                    <a:pt x="315" y="100"/>
                    <a:pt x="315" y="99"/>
                    <a:pt x="315" y="101"/>
                  </a:cubicBezTo>
                  <a:cubicBezTo>
                    <a:pt x="316" y="102"/>
                    <a:pt x="316" y="102"/>
                    <a:pt x="316" y="103"/>
                  </a:cubicBezTo>
                  <a:cubicBezTo>
                    <a:pt x="315" y="104"/>
                    <a:pt x="315" y="103"/>
                    <a:pt x="315" y="105"/>
                  </a:cubicBezTo>
                  <a:cubicBezTo>
                    <a:pt x="315" y="106"/>
                    <a:pt x="316" y="106"/>
                    <a:pt x="315" y="108"/>
                  </a:cubicBezTo>
                  <a:cubicBezTo>
                    <a:pt x="315" y="109"/>
                    <a:pt x="315" y="109"/>
                    <a:pt x="314" y="110"/>
                  </a:cubicBezTo>
                  <a:cubicBezTo>
                    <a:pt x="314" y="111"/>
                    <a:pt x="313" y="112"/>
                    <a:pt x="313" y="112"/>
                  </a:cubicBezTo>
                  <a:cubicBezTo>
                    <a:pt x="312" y="113"/>
                    <a:pt x="312" y="112"/>
                    <a:pt x="311" y="113"/>
                  </a:cubicBezTo>
                  <a:cubicBezTo>
                    <a:pt x="310" y="114"/>
                    <a:pt x="310" y="114"/>
                    <a:pt x="310" y="116"/>
                  </a:cubicBezTo>
                  <a:cubicBezTo>
                    <a:pt x="309" y="117"/>
                    <a:pt x="310" y="117"/>
                    <a:pt x="309" y="118"/>
                  </a:cubicBezTo>
                  <a:cubicBezTo>
                    <a:pt x="308" y="119"/>
                    <a:pt x="308" y="119"/>
                    <a:pt x="308" y="120"/>
                  </a:cubicBezTo>
                  <a:cubicBezTo>
                    <a:pt x="307" y="121"/>
                    <a:pt x="307" y="122"/>
                    <a:pt x="307" y="123"/>
                  </a:cubicBezTo>
                  <a:cubicBezTo>
                    <a:pt x="306" y="123"/>
                    <a:pt x="304" y="130"/>
                    <a:pt x="304" y="130"/>
                  </a:cubicBezTo>
                  <a:cubicBezTo>
                    <a:pt x="304" y="130"/>
                    <a:pt x="303" y="130"/>
                    <a:pt x="303" y="131"/>
                  </a:cubicBezTo>
                  <a:cubicBezTo>
                    <a:pt x="303" y="132"/>
                    <a:pt x="302" y="133"/>
                    <a:pt x="302" y="134"/>
                  </a:cubicBezTo>
                  <a:cubicBezTo>
                    <a:pt x="302" y="134"/>
                    <a:pt x="302" y="134"/>
                    <a:pt x="301" y="135"/>
                  </a:cubicBezTo>
                  <a:cubicBezTo>
                    <a:pt x="301" y="137"/>
                    <a:pt x="300" y="138"/>
                    <a:pt x="300" y="138"/>
                  </a:cubicBezTo>
                  <a:cubicBezTo>
                    <a:pt x="299" y="139"/>
                    <a:pt x="299" y="139"/>
                    <a:pt x="297" y="140"/>
                  </a:cubicBezTo>
                  <a:cubicBezTo>
                    <a:pt x="296" y="141"/>
                    <a:pt x="295" y="142"/>
                    <a:pt x="295" y="143"/>
                  </a:cubicBezTo>
                  <a:cubicBezTo>
                    <a:pt x="295" y="144"/>
                    <a:pt x="295" y="144"/>
                    <a:pt x="295" y="145"/>
                  </a:cubicBezTo>
                  <a:cubicBezTo>
                    <a:pt x="295" y="147"/>
                    <a:pt x="293" y="149"/>
                    <a:pt x="293" y="150"/>
                  </a:cubicBezTo>
                  <a:cubicBezTo>
                    <a:pt x="292" y="150"/>
                    <a:pt x="291" y="151"/>
                    <a:pt x="290" y="152"/>
                  </a:cubicBezTo>
                  <a:cubicBezTo>
                    <a:pt x="290" y="152"/>
                    <a:pt x="290" y="152"/>
                    <a:pt x="289" y="153"/>
                  </a:cubicBezTo>
                  <a:cubicBezTo>
                    <a:pt x="289" y="154"/>
                    <a:pt x="289" y="155"/>
                    <a:pt x="289" y="156"/>
                  </a:cubicBezTo>
                  <a:cubicBezTo>
                    <a:pt x="289" y="156"/>
                    <a:pt x="289" y="156"/>
                    <a:pt x="289" y="157"/>
                  </a:cubicBezTo>
                  <a:cubicBezTo>
                    <a:pt x="289" y="158"/>
                    <a:pt x="289" y="157"/>
                    <a:pt x="289" y="159"/>
                  </a:cubicBezTo>
                  <a:cubicBezTo>
                    <a:pt x="289" y="161"/>
                    <a:pt x="288" y="161"/>
                    <a:pt x="288" y="163"/>
                  </a:cubicBezTo>
                  <a:cubicBezTo>
                    <a:pt x="287" y="164"/>
                    <a:pt x="288" y="165"/>
                    <a:pt x="288" y="165"/>
                  </a:cubicBezTo>
                  <a:cubicBezTo>
                    <a:pt x="288" y="165"/>
                    <a:pt x="288" y="166"/>
                    <a:pt x="288" y="167"/>
                  </a:cubicBezTo>
                  <a:cubicBezTo>
                    <a:pt x="288" y="168"/>
                    <a:pt x="289" y="169"/>
                    <a:pt x="288" y="170"/>
                  </a:cubicBezTo>
                  <a:cubicBezTo>
                    <a:pt x="288" y="172"/>
                    <a:pt x="287" y="172"/>
                    <a:pt x="287" y="173"/>
                  </a:cubicBezTo>
                  <a:cubicBezTo>
                    <a:pt x="287" y="174"/>
                    <a:pt x="287" y="174"/>
                    <a:pt x="288" y="176"/>
                  </a:cubicBezTo>
                  <a:cubicBezTo>
                    <a:pt x="288" y="177"/>
                    <a:pt x="288" y="182"/>
                    <a:pt x="288" y="183"/>
                  </a:cubicBezTo>
                  <a:cubicBezTo>
                    <a:pt x="288" y="184"/>
                    <a:pt x="288" y="185"/>
                    <a:pt x="288" y="188"/>
                  </a:cubicBezTo>
                  <a:cubicBezTo>
                    <a:pt x="287" y="190"/>
                    <a:pt x="285" y="195"/>
                    <a:pt x="285" y="196"/>
                  </a:cubicBezTo>
                  <a:cubicBezTo>
                    <a:pt x="284" y="197"/>
                    <a:pt x="283" y="198"/>
                    <a:pt x="283" y="199"/>
                  </a:cubicBezTo>
                  <a:cubicBezTo>
                    <a:pt x="283" y="200"/>
                    <a:pt x="283" y="201"/>
                    <a:pt x="283" y="202"/>
                  </a:cubicBezTo>
                  <a:cubicBezTo>
                    <a:pt x="283" y="203"/>
                    <a:pt x="283" y="204"/>
                    <a:pt x="283" y="204"/>
                  </a:cubicBezTo>
                  <a:cubicBezTo>
                    <a:pt x="282" y="205"/>
                    <a:pt x="282" y="207"/>
                    <a:pt x="281" y="208"/>
                  </a:cubicBezTo>
                  <a:cubicBezTo>
                    <a:pt x="281" y="209"/>
                    <a:pt x="281" y="210"/>
                    <a:pt x="280" y="211"/>
                  </a:cubicBezTo>
                  <a:cubicBezTo>
                    <a:pt x="279" y="211"/>
                    <a:pt x="279" y="212"/>
                    <a:pt x="279" y="213"/>
                  </a:cubicBezTo>
                  <a:cubicBezTo>
                    <a:pt x="279" y="213"/>
                    <a:pt x="278" y="214"/>
                    <a:pt x="278" y="215"/>
                  </a:cubicBezTo>
                  <a:cubicBezTo>
                    <a:pt x="278" y="217"/>
                    <a:pt x="278" y="217"/>
                    <a:pt x="278" y="218"/>
                  </a:cubicBezTo>
                  <a:cubicBezTo>
                    <a:pt x="278" y="219"/>
                    <a:pt x="279" y="220"/>
                    <a:pt x="279" y="222"/>
                  </a:cubicBezTo>
                  <a:cubicBezTo>
                    <a:pt x="279" y="224"/>
                    <a:pt x="280" y="226"/>
                    <a:pt x="280" y="227"/>
                  </a:cubicBezTo>
                  <a:cubicBezTo>
                    <a:pt x="280" y="228"/>
                    <a:pt x="279" y="228"/>
                    <a:pt x="279" y="229"/>
                  </a:cubicBezTo>
                  <a:cubicBezTo>
                    <a:pt x="279" y="231"/>
                    <a:pt x="279" y="231"/>
                    <a:pt x="279" y="233"/>
                  </a:cubicBezTo>
                  <a:cubicBezTo>
                    <a:pt x="279" y="235"/>
                    <a:pt x="279" y="235"/>
                    <a:pt x="279" y="236"/>
                  </a:cubicBezTo>
                  <a:cubicBezTo>
                    <a:pt x="280" y="237"/>
                    <a:pt x="282" y="239"/>
                    <a:pt x="282" y="239"/>
                  </a:cubicBezTo>
                  <a:cubicBezTo>
                    <a:pt x="282" y="239"/>
                    <a:pt x="282" y="243"/>
                    <a:pt x="282" y="244"/>
                  </a:cubicBezTo>
                  <a:cubicBezTo>
                    <a:pt x="282" y="245"/>
                    <a:pt x="282" y="246"/>
                    <a:pt x="282" y="247"/>
                  </a:cubicBezTo>
                  <a:cubicBezTo>
                    <a:pt x="282" y="247"/>
                    <a:pt x="281" y="248"/>
                    <a:pt x="280" y="249"/>
                  </a:cubicBezTo>
                  <a:cubicBezTo>
                    <a:pt x="279" y="249"/>
                    <a:pt x="277" y="253"/>
                    <a:pt x="277" y="253"/>
                  </a:cubicBezTo>
                  <a:cubicBezTo>
                    <a:pt x="277" y="253"/>
                    <a:pt x="275" y="256"/>
                    <a:pt x="274" y="256"/>
                  </a:cubicBezTo>
                  <a:cubicBezTo>
                    <a:pt x="274" y="256"/>
                    <a:pt x="274" y="257"/>
                    <a:pt x="274" y="258"/>
                  </a:cubicBezTo>
                  <a:cubicBezTo>
                    <a:pt x="274" y="259"/>
                    <a:pt x="274" y="260"/>
                    <a:pt x="273" y="261"/>
                  </a:cubicBezTo>
                  <a:cubicBezTo>
                    <a:pt x="273" y="263"/>
                    <a:pt x="272" y="262"/>
                    <a:pt x="272" y="264"/>
                  </a:cubicBezTo>
                  <a:cubicBezTo>
                    <a:pt x="272" y="266"/>
                    <a:pt x="272" y="267"/>
                    <a:pt x="272" y="268"/>
                  </a:cubicBezTo>
                  <a:cubicBezTo>
                    <a:pt x="271" y="268"/>
                    <a:pt x="271" y="269"/>
                    <a:pt x="270" y="269"/>
                  </a:cubicBezTo>
                  <a:cubicBezTo>
                    <a:pt x="269" y="270"/>
                    <a:pt x="268" y="271"/>
                    <a:pt x="268" y="272"/>
                  </a:cubicBezTo>
                  <a:cubicBezTo>
                    <a:pt x="268" y="272"/>
                    <a:pt x="268" y="274"/>
                    <a:pt x="268" y="275"/>
                  </a:cubicBezTo>
                  <a:cubicBezTo>
                    <a:pt x="268" y="275"/>
                    <a:pt x="268" y="278"/>
                    <a:pt x="268" y="278"/>
                  </a:cubicBezTo>
                  <a:cubicBezTo>
                    <a:pt x="268" y="279"/>
                    <a:pt x="268" y="279"/>
                    <a:pt x="269" y="280"/>
                  </a:cubicBezTo>
                  <a:cubicBezTo>
                    <a:pt x="270" y="281"/>
                    <a:pt x="270" y="282"/>
                    <a:pt x="270" y="283"/>
                  </a:cubicBezTo>
                  <a:cubicBezTo>
                    <a:pt x="270" y="284"/>
                    <a:pt x="269" y="285"/>
                    <a:pt x="269" y="285"/>
                  </a:cubicBezTo>
                  <a:cubicBezTo>
                    <a:pt x="269" y="286"/>
                    <a:pt x="267" y="290"/>
                    <a:pt x="267" y="291"/>
                  </a:cubicBezTo>
                  <a:cubicBezTo>
                    <a:pt x="267" y="291"/>
                    <a:pt x="266" y="293"/>
                    <a:pt x="266" y="294"/>
                  </a:cubicBezTo>
                  <a:cubicBezTo>
                    <a:pt x="265" y="295"/>
                    <a:pt x="266" y="295"/>
                    <a:pt x="265" y="296"/>
                  </a:cubicBezTo>
                  <a:cubicBezTo>
                    <a:pt x="265" y="297"/>
                    <a:pt x="264" y="297"/>
                    <a:pt x="263" y="297"/>
                  </a:cubicBezTo>
                  <a:cubicBezTo>
                    <a:pt x="263" y="298"/>
                    <a:pt x="262" y="297"/>
                    <a:pt x="261" y="298"/>
                  </a:cubicBezTo>
                  <a:cubicBezTo>
                    <a:pt x="261" y="299"/>
                    <a:pt x="261" y="299"/>
                    <a:pt x="261" y="299"/>
                  </a:cubicBezTo>
                  <a:cubicBezTo>
                    <a:pt x="260" y="299"/>
                    <a:pt x="259" y="300"/>
                    <a:pt x="258" y="300"/>
                  </a:cubicBezTo>
                  <a:cubicBezTo>
                    <a:pt x="257" y="300"/>
                    <a:pt x="257" y="300"/>
                    <a:pt x="256" y="301"/>
                  </a:cubicBezTo>
                  <a:cubicBezTo>
                    <a:pt x="255" y="302"/>
                    <a:pt x="255" y="306"/>
                    <a:pt x="254" y="306"/>
                  </a:cubicBezTo>
                  <a:cubicBezTo>
                    <a:pt x="254" y="307"/>
                    <a:pt x="254" y="307"/>
                    <a:pt x="254" y="308"/>
                  </a:cubicBezTo>
                  <a:cubicBezTo>
                    <a:pt x="253" y="308"/>
                    <a:pt x="253" y="309"/>
                    <a:pt x="252" y="309"/>
                  </a:cubicBezTo>
                  <a:cubicBezTo>
                    <a:pt x="252" y="309"/>
                    <a:pt x="250" y="309"/>
                    <a:pt x="250" y="309"/>
                  </a:cubicBezTo>
                  <a:cubicBezTo>
                    <a:pt x="250" y="310"/>
                    <a:pt x="251" y="311"/>
                    <a:pt x="250" y="311"/>
                  </a:cubicBezTo>
                  <a:cubicBezTo>
                    <a:pt x="249" y="312"/>
                    <a:pt x="249" y="312"/>
                    <a:pt x="248" y="312"/>
                  </a:cubicBezTo>
                  <a:cubicBezTo>
                    <a:pt x="247" y="312"/>
                    <a:pt x="247" y="312"/>
                    <a:pt x="246" y="313"/>
                  </a:cubicBezTo>
                  <a:cubicBezTo>
                    <a:pt x="244" y="314"/>
                    <a:pt x="244" y="315"/>
                    <a:pt x="243" y="315"/>
                  </a:cubicBezTo>
                  <a:cubicBezTo>
                    <a:pt x="243" y="314"/>
                    <a:pt x="243" y="314"/>
                    <a:pt x="242" y="315"/>
                  </a:cubicBezTo>
                  <a:cubicBezTo>
                    <a:pt x="241" y="315"/>
                    <a:pt x="241" y="314"/>
                    <a:pt x="240" y="315"/>
                  </a:cubicBezTo>
                  <a:cubicBezTo>
                    <a:pt x="239" y="315"/>
                    <a:pt x="237" y="315"/>
                    <a:pt x="236" y="315"/>
                  </a:cubicBezTo>
                  <a:cubicBezTo>
                    <a:pt x="235" y="316"/>
                    <a:pt x="234" y="317"/>
                    <a:pt x="233" y="318"/>
                  </a:cubicBezTo>
                  <a:cubicBezTo>
                    <a:pt x="232" y="319"/>
                    <a:pt x="229" y="322"/>
                    <a:pt x="228" y="322"/>
                  </a:cubicBezTo>
                  <a:cubicBezTo>
                    <a:pt x="228" y="323"/>
                    <a:pt x="227" y="324"/>
                    <a:pt x="227" y="324"/>
                  </a:cubicBezTo>
                  <a:cubicBezTo>
                    <a:pt x="226" y="324"/>
                    <a:pt x="225" y="323"/>
                    <a:pt x="224" y="324"/>
                  </a:cubicBezTo>
                  <a:cubicBezTo>
                    <a:pt x="224" y="325"/>
                    <a:pt x="223" y="326"/>
                    <a:pt x="223" y="327"/>
                  </a:cubicBezTo>
                  <a:cubicBezTo>
                    <a:pt x="222" y="329"/>
                    <a:pt x="222" y="329"/>
                    <a:pt x="221" y="330"/>
                  </a:cubicBezTo>
                  <a:cubicBezTo>
                    <a:pt x="221" y="331"/>
                    <a:pt x="220" y="332"/>
                    <a:pt x="219" y="333"/>
                  </a:cubicBezTo>
                  <a:cubicBezTo>
                    <a:pt x="219" y="334"/>
                    <a:pt x="217" y="340"/>
                    <a:pt x="217" y="341"/>
                  </a:cubicBezTo>
                  <a:cubicBezTo>
                    <a:pt x="216" y="342"/>
                    <a:pt x="215" y="344"/>
                    <a:pt x="215" y="345"/>
                  </a:cubicBezTo>
                  <a:cubicBezTo>
                    <a:pt x="215" y="345"/>
                    <a:pt x="214" y="347"/>
                    <a:pt x="213" y="348"/>
                  </a:cubicBezTo>
                  <a:cubicBezTo>
                    <a:pt x="213" y="349"/>
                    <a:pt x="213" y="349"/>
                    <a:pt x="212" y="350"/>
                  </a:cubicBezTo>
                  <a:cubicBezTo>
                    <a:pt x="212" y="351"/>
                    <a:pt x="212" y="351"/>
                    <a:pt x="211" y="352"/>
                  </a:cubicBezTo>
                  <a:cubicBezTo>
                    <a:pt x="211" y="352"/>
                    <a:pt x="209" y="353"/>
                    <a:pt x="209" y="354"/>
                  </a:cubicBezTo>
                  <a:cubicBezTo>
                    <a:pt x="208" y="354"/>
                    <a:pt x="208" y="356"/>
                    <a:pt x="208" y="356"/>
                  </a:cubicBezTo>
                  <a:cubicBezTo>
                    <a:pt x="207" y="356"/>
                    <a:pt x="207" y="356"/>
                    <a:pt x="206" y="357"/>
                  </a:cubicBezTo>
                  <a:cubicBezTo>
                    <a:pt x="205" y="358"/>
                    <a:pt x="205" y="358"/>
                    <a:pt x="204" y="359"/>
                  </a:cubicBezTo>
                  <a:cubicBezTo>
                    <a:pt x="203" y="361"/>
                    <a:pt x="203" y="360"/>
                    <a:pt x="202" y="362"/>
                  </a:cubicBezTo>
                  <a:cubicBezTo>
                    <a:pt x="201" y="363"/>
                    <a:pt x="201" y="363"/>
                    <a:pt x="200" y="364"/>
                  </a:cubicBezTo>
                  <a:cubicBezTo>
                    <a:pt x="199" y="365"/>
                    <a:pt x="198" y="366"/>
                    <a:pt x="197" y="367"/>
                  </a:cubicBezTo>
                  <a:cubicBezTo>
                    <a:pt x="196" y="368"/>
                    <a:pt x="196" y="368"/>
                    <a:pt x="195" y="369"/>
                  </a:cubicBezTo>
                  <a:cubicBezTo>
                    <a:pt x="194" y="370"/>
                    <a:pt x="193" y="370"/>
                    <a:pt x="193" y="371"/>
                  </a:cubicBezTo>
                  <a:cubicBezTo>
                    <a:pt x="192" y="373"/>
                    <a:pt x="192" y="374"/>
                    <a:pt x="192" y="375"/>
                  </a:cubicBezTo>
                  <a:cubicBezTo>
                    <a:pt x="193" y="376"/>
                    <a:pt x="194" y="376"/>
                    <a:pt x="193" y="378"/>
                  </a:cubicBezTo>
                  <a:cubicBezTo>
                    <a:pt x="193" y="379"/>
                    <a:pt x="192" y="380"/>
                    <a:pt x="192" y="381"/>
                  </a:cubicBezTo>
                  <a:cubicBezTo>
                    <a:pt x="193" y="381"/>
                    <a:pt x="193" y="381"/>
                    <a:pt x="194" y="383"/>
                  </a:cubicBezTo>
                  <a:cubicBezTo>
                    <a:pt x="194" y="384"/>
                    <a:pt x="195" y="384"/>
                    <a:pt x="195" y="385"/>
                  </a:cubicBezTo>
                  <a:cubicBezTo>
                    <a:pt x="195" y="387"/>
                    <a:pt x="194" y="387"/>
                    <a:pt x="195" y="388"/>
                  </a:cubicBezTo>
                  <a:cubicBezTo>
                    <a:pt x="195" y="389"/>
                    <a:pt x="196" y="390"/>
                    <a:pt x="196" y="390"/>
                  </a:cubicBezTo>
                  <a:cubicBezTo>
                    <a:pt x="196" y="390"/>
                    <a:pt x="197" y="391"/>
                    <a:pt x="197" y="392"/>
                  </a:cubicBezTo>
                  <a:cubicBezTo>
                    <a:pt x="197" y="392"/>
                    <a:pt x="196" y="396"/>
                    <a:pt x="196" y="396"/>
                  </a:cubicBezTo>
                  <a:cubicBezTo>
                    <a:pt x="196" y="396"/>
                    <a:pt x="195" y="396"/>
                    <a:pt x="195" y="397"/>
                  </a:cubicBezTo>
                  <a:cubicBezTo>
                    <a:pt x="196" y="399"/>
                    <a:pt x="196" y="398"/>
                    <a:pt x="196" y="400"/>
                  </a:cubicBezTo>
                  <a:cubicBezTo>
                    <a:pt x="196" y="401"/>
                    <a:pt x="196" y="402"/>
                    <a:pt x="196" y="403"/>
                  </a:cubicBezTo>
                  <a:cubicBezTo>
                    <a:pt x="196" y="404"/>
                    <a:pt x="195" y="405"/>
                    <a:pt x="195" y="406"/>
                  </a:cubicBezTo>
                  <a:cubicBezTo>
                    <a:pt x="195" y="406"/>
                    <a:pt x="195" y="406"/>
                    <a:pt x="195" y="408"/>
                  </a:cubicBezTo>
                  <a:cubicBezTo>
                    <a:pt x="196" y="410"/>
                    <a:pt x="196" y="410"/>
                    <a:pt x="196" y="411"/>
                  </a:cubicBezTo>
                  <a:cubicBezTo>
                    <a:pt x="196" y="412"/>
                    <a:pt x="195" y="413"/>
                    <a:pt x="195" y="414"/>
                  </a:cubicBezTo>
                  <a:cubicBezTo>
                    <a:pt x="195" y="414"/>
                    <a:pt x="194" y="414"/>
                    <a:pt x="195" y="415"/>
                  </a:cubicBezTo>
                  <a:cubicBezTo>
                    <a:pt x="195" y="417"/>
                    <a:pt x="195" y="417"/>
                    <a:pt x="195" y="417"/>
                  </a:cubicBezTo>
                  <a:cubicBezTo>
                    <a:pt x="195" y="418"/>
                    <a:pt x="196" y="417"/>
                    <a:pt x="196" y="419"/>
                  </a:cubicBezTo>
                  <a:cubicBezTo>
                    <a:pt x="196" y="420"/>
                    <a:pt x="194" y="419"/>
                    <a:pt x="195" y="421"/>
                  </a:cubicBezTo>
                  <a:cubicBezTo>
                    <a:pt x="195" y="423"/>
                    <a:pt x="196" y="424"/>
                    <a:pt x="196" y="424"/>
                  </a:cubicBezTo>
                  <a:cubicBezTo>
                    <a:pt x="197" y="425"/>
                    <a:pt x="197" y="425"/>
                    <a:pt x="197" y="425"/>
                  </a:cubicBezTo>
                  <a:cubicBezTo>
                    <a:pt x="197" y="425"/>
                    <a:pt x="197" y="426"/>
                    <a:pt x="197" y="426"/>
                  </a:cubicBezTo>
                  <a:cubicBezTo>
                    <a:pt x="197" y="427"/>
                    <a:pt x="197" y="428"/>
                    <a:pt x="196" y="428"/>
                  </a:cubicBezTo>
                  <a:cubicBezTo>
                    <a:pt x="196" y="429"/>
                    <a:pt x="195" y="430"/>
                    <a:pt x="195" y="431"/>
                  </a:cubicBezTo>
                  <a:cubicBezTo>
                    <a:pt x="194" y="431"/>
                    <a:pt x="194" y="432"/>
                    <a:pt x="193" y="433"/>
                  </a:cubicBezTo>
                  <a:cubicBezTo>
                    <a:pt x="192" y="434"/>
                    <a:pt x="192" y="434"/>
                    <a:pt x="192" y="435"/>
                  </a:cubicBezTo>
                  <a:cubicBezTo>
                    <a:pt x="192" y="436"/>
                    <a:pt x="192" y="437"/>
                    <a:pt x="191" y="437"/>
                  </a:cubicBezTo>
                  <a:cubicBezTo>
                    <a:pt x="190" y="438"/>
                    <a:pt x="188" y="441"/>
                    <a:pt x="188" y="441"/>
                  </a:cubicBezTo>
                  <a:cubicBezTo>
                    <a:pt x="188" y="441"/>
                    <a:pt x="187" y="445"/>
                    <a:pt x="187" y="446"/>
                  </a:cubicBezTo>
                  <a:cubicBezTo>
                    <a:pt x="186" y="446"/>
                    <a:pt x="186" y="447"/>
                    <a:pt x="186" y="448"/>
                  </a:cubicBezTo>
                  <a:cubicBezTo>
                    <a:pt x="185" y="449"/>
                    <a:pt x="184" y="450"/>
                    <a:pt x="184" y="450"/>
                  </a:cubicBezTo>
                  <a:cubicBezTo>
                    <a:pt x="184" y="451"/>
                    <a:pt x="183" y="453"/>
                    <a:pt x="183" y="453"/>
                  </a:cubicBezTo>
                  <a:cubicBezTo>
                    <a:pt x="183" y="454"/>
                    <a:pt x="183" y="454"/>
                    <a:pt x="182" y="455"/>
                  </a:cubicBezTo>
                  <a:cubicBezTo>
                    <a:pt x="181" y="457"/>
                    <a:pt x="181" y="457"/>
                    <a:pt x="180" y="457"/>
                  </a:cubicBezTo>
                  <a:cubicBezTo>
                    <a:pt x="180" y="458"/>
                    <a:pt x="180" y="458"/>
                    <a:pt x="178" y="458"/>
                  </a:cubicBezTo>
                  <a:cubicBezTo>
                    <a:pt x="177" y="459"/>
                    <a:pt x="176" y="459"/>
                    <a:pt x="176" y="459"/>
                  </a:cubicBezTo>
                  <a:cubicBezTo>
                    <a:pt x="175" y="459"/>
                    <a:pt x="174" y="459"/>
                    <a:pt x="172" y="459"/>
                  </a:cubicBezTo>
                  <a:cubicBezTo>
                    <a:pt x="171" y="460"/>
                    <a:pt x="169" y="460"/>
                    <a:pt x="169" y="460"/>
                  </a:cubicBezTo>
                  <a:cubicBezTo>
                    <a:pt x="168" y="460"/>
                    <a:pt x="167" y="460"/>
                    <a:pt x="166" y="461"/>
                  </a:cubicBezTo>
                  <a:cubicBezTo>
                    <a:pt x="165" y="461"/>
                    <a:pt x="164" y="461"/>
                    <a:pt x="164" y="462"/>
                  </a:cubicBezTo>
                  <a:cubicBezTo>
                    <a:pt x="163" y="463"/>
                    <a:pt x="162" y="464"/>
                    <a:pt x="162" y="464"/>
                  </a:cubicBezTo>
                  <a:cubicBezTo>
                    <a:pt x="163" y="465"/>
                    <a:pt x="163" y="466"/>
                    <a:pt x="162" y="466"/>
                  </a:cubicBezTo>
                  <a:cubicBezTo>
                    <a:pt x="162" y="467"/>
                    <a:pt x="162" y="467"/>
                    <a:pt x="162" y="468"/>
                  </a:cubicBezTo>
                  <a:cubicBezTo>
                    <a:pt x="161" y="468"/>
                    <a:pt x="161" y="467"/>
                    <a:pt x="161" y="468"/>
                  </a:cubicBezTo>
                  <a:cubicBezTo>
                    <a:pt x="161" y="469"/>
                    <a:pt x="162" y="470"/>
                    <a:pt x="161" y="471"/>
                  </a:cubicBezTo>
                  <a:cubicBezTo>
                    <a:pt x="161" y="472"/>
                    <a:pt x="161" y="472"/>
                    <a:pt x="159" y="472"/>
                  </a:cubicBezTo>
                  <a:cubicBezTo>
                    <a:pt x="158" y="473"/>
                    <a:pt x="157" y="474"/>
                    <a:pt x="157" y="473"/>
                  </a:cubicBezTo>
                  <a:cubicBezTo>
                    <a:pt x="156" y="473"/>
                    <a:pt x="155" y="473"/>
                    <a:pt x="154" y="473"/>
                  </a:cubicBezTo>
                  <a:cubicBezTo>
                    <a:pt x="154" y="473"/>
                    <a:pt x="152" y="473"/>
                    <a:pt x="152" y="474"/>
                  </a:cubicBezTo>
                  <a:cubicBezTo>
                    <a:pt x="151" y="474"/>
                    <a:pt x="151" y="474"/>
                    <a:pt x="150" y="475"/>
                  </a:cubicBezTo>
                  <a:cubicBezTo>
                    <a:pt x="149" y="475"/>
                    <a:pt x="149" y="475"/>
                    <a:pt x="148" y="475"/>
                  </a:cubicBezTo>
                  <a:cubicBezTo>
                    <a:pt x="148" y="475"/>
                    <a:pt x="147" y="475"/>
                    <a:pt x="147" y="476"/>
                  </a:cubicBezTo>
                  <a:cubicBezTo>
                    <a:pt x="147" y="477"/>
                    <a:pt x="147" y="477"/>
                    <a:pt x="147" y="477"/>
                  </a:cubicBezTo>
                  <a:cubicBezTo>
                    <a:pt x="147" y="478"/>
                    <a:pt x="146" y="477"/>
                    <a:pt x="146" y="478"/>
                  </a:cubicBezTo>
                  <a:cubicBezTo>
                    <a:pt x="146" y="478"/>
                    <a:pt x="146" y="478"/>
                    <a:pt x="146" y="479"/>
                  </a:cubicBezTo>
                  <a:cubicBezTo>
                    <a:pt x="146" y="479"/>
                    <a:pt x="147" y="479"/>
                    <a:pt x="146" y="480"/>
                  </a:cubicBezTo>
                  <a:cubicBezTo>
                    <a:pt x="145" y="480"/>
                    <a:pt x="145" y="480"/>
                    <a:pt x="144" y="481"/>
                  </a:cubicBezTo>
                  <a:cubicBezTo>
                    <a:pt x="143" y="482"/>
                    <a:pt x="143" y="483"/>
                    <a:pt x="142" y="483"/>
                  </a:cubicBezTo>
                  <a:cubicBezTo>
                    <a:pt x="142" y="484"/>
                    <a:pt x="142" y="484"/>
                    <a:pt x="141" y="485"/>
                  </a:cubicBezTo>
                  <a:cubicBezTo>
                    <a:pt x="140" y="485"/>
                    <a:pt x="139" y="486"/>
                    <a:pt x="139" y="486"/>
                  </a:cubicBezTo>
                  <a:cubicBezTo>
                    <a:pt x="139" y="486"/>
                    <a:pt x="139" y="486"/>
                    <a:pt x="139" y="487"/>
                  </a:cubicBezTo>
                  <a:cubicBezTo>
                    <a:pt x="138" y="487"/>
                    <a:pt x="138" y="488"/>
                    <a:pt x="137" y="488"/>
                  </a:cubicBezTo>
                  <a:cubicBezTo>
                    <a:pt x="137" y="489"/>
                    <a:pt x="137" y="488"/>
                    <a:pt x="137" y="489"/>
                  </a:cubicBezTo>
                  <a:cubicBezTo>
                    <a:pt x="137" y="490"/>
                    <a:pt x="137" y="490"/>
                    <a:pt x="136" y="490"/>
                  </a:cubicBezTo>
                  <a:cubicBezTo>
                    <a:pt x="136" y="491"/>
                    <a:pt x="135" y="491"/>
                    <a:pt x="135" y="492"/>
                  </a:cubicBezTo>
                  <a:cubicBezTo>
                    <a:pt x="134" y="492"/>
                    <a:pt x="133" y="492"/>
                    <a:pt x="133" y="493"/>
                  </a:cubicBezTo>
                  <a:cubicBezTo>
                    <a:pt x="133" y="493"/>
                    <a:pt x="133" y="494"/>
                    <a:pt x="133" y="495"/>
                  </a:cubicBezTo>
                  <a:cubicBezTo>
                    <a:pt x="132" y="496"/>
                    <a:pt x="131" y="496"/>
                    <a:pt x="131" y="497"/>
                  </a:cubicBezTo>
                  <a:cubicBezTo>
                    <a:pt x="131" y="497"/>
                    <a:pt x="131" y="498"/>
                    <a:pt x="131" y="498"/>
                  </a:cubicBezTo>
                  <a:cubicBezTo>
                    <a:pt x="131" y="499"/>
                    <a:pt x="131" y="499"/>
                    <a:pt x="130" y="500"/>
                  </a:cubicBezTo>
                  <a:cubicBezTo>
                    <a:pt x="129" y="500"/>
                    <a:pt x="129" y="501"/>
                    <a:pt x="128" y="501"/>
                  </a:cubicBezTo>
                  <a:cubicBezTo>
                    <a:pt x="127" y="501"/>
                    <a:pt x="126" y="501"/>
                    <a:pt x="125" y="502"/>
                  </a:cubicBezTo>
                  <a:cubicBezTo>
                    <a:pt x="125" y="502"/>
                    <a:pt x="125" y="502"/>
                    <a:pt x="124" y="503"/>
                  </a:cubicBezTo>
                  <a:cubicBezTo>
                    <a:pt x="123" y="504"/>
                    <a:pt x="123" y="503"/>
                    <a:pt x="122" y="504"/>
                  </a:cubicBezTo>
                  <a:cubicBezTo>
                    <a:pt x="121" y="505"/>
                    <a:pt x="120" y="505"/>
                    <a:pt x="120" y="505"/>
                  </a:cubicBezTo>
                  <a:cubicBezTo>
                    <a:pt x="119" y="504"/>
                    <a:pt x="119" y="504"/>
                    <a:pt x="119" y="504"/>
                  </a:cubicBezTo>
                  <a:cubicBezTo>
                    <a:pt x="119" y="504"/>
                    <a:pt x="118" y="504"/>
                    <a:pt x="118" y="504"/>
                  </a:cubicBezTo>
                  <a:cubicBezTo>
                    <a:pt x="117" y="504"/>
                    <a:pt x="117" y="503"/>
                    <a:pt x="117" y="503"/>
                  </a:cubicBezTo>
                  <a:cubicBezTo>
                    <a:pt x="117" y="503"/>
                    <a:pt x="117" y="502"/>
                    <a:pt x="117" y="502"/>
                  </a:cubicBezTo>
                  <a:cubicBezTo>
                    <a:pt x="116" y="502"/>
                    <a:pt x="116" y="502"/>
                    <a:pt x="115" y="502"/>
                  </a:cubicBezTo>
                  <a:cubicBezTo>
                    <a:pt x="114" y="502"/>
                    <a:pt x="114" y="502"/>
                    <a:pt x="114" y="502"/>
                  </a:cubicBezTo>
                  <a:cubicBezTo>
                    <a:pt x="113" y="502"/>
                    <a:pt x="113" y="501"/>
                    <a:pt x="113" y="501"/>
                  </a:cubicBezTo>
                  <a:cubicBezTo>
                    <a:pt x="113" y="501"/>
                    <a:pt x="113" y="501"/>
                    <a:pt x="112" y="501"/>
                  </a:cubicBezTo>
                  <a:cubicBezTo>
                    <a:pt x="112" y="502"/>
                    <a:pt x="111" y="503"/>
                    <a:pt x="111" y="503"/>
                  </a:cubicBezTo>
                  <a:cubicBezTo>
                    <a:pt x="111" y="503"/>
                    <a:pt x="111" y="503"/>
                    <a:pt x="110" y="503"/>
                  </a:cubicBezTo>
                  <a:cubicBezTo>
                    <a:pt x="110" y="503"/>
                    <a:pt x="109" y="503"/>
                    <a:pt x="109" y="503"/>
                  </a:cubicBezTo>
                  <a:cubicBezTo>
                    <a:pt x="109" y="502"/>
                    <a:pt x="109" y="502"/>
                    <a:pt x="109" y="502"/>
                  </a:cubicBezTo>
                  <a:cubicBezTo>
                    <a:pt x="109" y="502"/>
                    <a:pt x="109" y="501"/>
                    <a:pt x="108" y="501"/>
                  </a:cubicBezTo>
                  <a:cubicBezTo>
                    <a:pt x="108" y="500"/>
                    <a:pt x="108" y="500"/>
                    <a:pt x="108" y="499"/>
                  </a:cubicBezTo>
                  <a:cubicBezTo>
                    <a:pt x="108" y="498"/>
                    <a:pt x="108" y="499"/>
                    <a:pt x="109" y="498"/>
                  </a:cubicBezTo>
                  <a:cubicBezTo>
                    <a:pt x="109" y="498"/>
                    <a:pt x="109" y="498"/>
                    <a:pt x="109" y="497"/>
                  </a:cubicBezTo>
                  <a:cubicBezTo>
                    <a:pt x="109" y="496"/>
                    <a:pt x="108" y="496"/>
                    <a:pt x="108" y="495"/>
                  </a:cubicBezTo>
                  <a:cubicBezTo>
                    <a:pt x="108" y="495"/>
                    <a:pt x="109" y="495"/>
                    <a:pt x="109" y="494"/>
                  </a:cubicBezTo>
                  <a:cubicBezTo>
                    <a:pt x="109" y="494"/>
                    <a:pt x="109" y="492"/>
                    <a:pt x="109" y="492"/>
                  </a:cubicBezTo>
                  <a:cubicBezTo>
                    <a:pt x="109" y="492"/>
                    <a:pt x="109" y="491"/>
                    <a:pt x="109" y="491"/>
                  </a:cubicBezTo>
                  <a:cubicBezTo>
                    <a:pt x="108" y="491"/>
                    <a:pt x="107" y="490"/>
                    <a:pt x="107" y="490"/>
                  </a:cubicBezTo>
                  <a:cubicBezTo>
                    <a:pt x="107" y="489"/>
                    <a:pt x="107" y="489"/>
                    <a:pt x="107" y="488"/>
                  </a:cubicBezTo>
                  <a:cubicBezTo>
                    <a:pt x="107" y="488"/>
                    <a:pt x="106" y="487"/>
                    <a:pt x="106" y="487"/>
                  </a:cubicBezTo>
                  <a:cubicBezTo>
                    <a:pt x="106" y="487"/>
                    <a:pt x="106" y="486"/>
                    <a:pt x="107" y="486"/>
                  </a:cubicBezTo>
                  <a:cubicBezTo>
                    <a:pt x="107" y="486"/>
                    <a:pt x="108" y="486"/>
                    <a:pt x="108" y="485"/>
                  </a:cubicBezTo>
                  <a:cubicBezTo>
                    <a:pt x="108" y="485"/>
                    <a:pt x="108" y="485"/>
                    <a:pt x="108" y="485"/>
                  </a:cubicBezTo>
                  <a:cubicBezTo>
                    <a:pt x="109" y="485"/>
                    <a:pt x="110" y="485"/>
                    <a:pt x="110" y="485"/>
                  </a:cubicBezTo>
                  <a:cubicBezTo>
                    <a:pt x="110" y="485"/>
                    <a:pt x="110" y="484"/>
                    <a:pt x="110" y="484"/>
                  </a:cubicBezTo>
                  <a:cubicBezTo>
                    <a:pt x="110" y="483"/>
                    <a:pt x="111" y="482"/>
                    <a:pt x="111" y="482"/>
                  </a:cubicBezTo>
                  <a:cubicBezTo>
                    <a:pt x="112" y="482"/>
                    <a:pt x="112" y="481"/>
                    <a:pt x="112" y="481"/>
                  </a:cubicBezTo>
                  <a:cubicBezTo>
                    <a:pt x="112" y="481"/>
                    <a:pt x="112" y="481"/>
                    <a:pt x="111" y="480"/>
                  </a:cubicBezTo>
                  <a:cubicBezTo>
                    <a:pt x="110" y="479"/>
                    <a:pt x="109" y="479"/>
                    <a:pt x="108" y="478"/>
                  </a:cubicBezTo>
                  <a:cubicBezTo>
                    <a:pt x="108" y="478"/>
                    <a:pt x="107" y="477"/>
                    <a:pt x="108" y="477"/>
                  </a:cubicBezTo>
                  <a:cubicBezTo>
                    <a:pt x="108" y="476"/>
                    <a:pt x="108" y="476"/>
                    <a:pt x="108" y="476"/>
                  </a:cubicBezTo>
                  <a:cubicBezTo>
                    <a:pt x="108" y="475"/>
                    <a:pt x="108" y="476"/>
                    <a:pt x="108" y="475"/>
                  </a:cubicBezTo>
                  <a:cubicBezTo>
                    <a:pt x="109" y="475"/>
                    <a:pt x="109" y="475"/>
                    <a:pt x="109" y="474"/>
                  </a:cubicBezTo>
                  <a:cubicBezTo>
                    <a:pt x="109" y="473"/>
                    <a:pt x="108" y="473"/>
                    <a:pt x="108" y="473"/>
                  </a:cubicBezTo>
                  <a:cubicBezTo>
                    <a:pt x="107" y="473"/>
                    <a:pt x="106" y="474"/>
                    <a:pt x="106" y="474"/>
                  </a:cubicBezTo>
                  <a:cubicBezTo>
                    <a:pt x="106" y="475"/>
                    <a:pt x="106" y="475"/>
                    <a:pt x="106" y="475"/>
                  </a:cubicBezTo>
                  <a:cubicBezTo>
                    <a:pt x="104" y="475"/>
                    <a:pt x="104" y="475"/>
                    <a:pt x="104" y="475"/>
                  </a:cubicBezTo>
                  <a:cubicBezTo>
                    <a:pt x="104" y="475"/>
                    <a:pt x="103" y="476"/>
                    <a:pt x="103" y="476"/>
                  </a:cubicBezTo>
                  <a:cubicBezTo>
                    <a:pt x="103" y="476"/>
                    <a:pt x="103" y="475"/>
                    <a:pt x="103" y="475"/>
                  </a:cubicBezTo>
                  <a:cubicBezTo>
                    <a:pt x="102" y="476"/>
                    <a:pt x="101" y="477"/>
                    <a:pt x="101" y="477"/>
                  </a:cubicBezTo>
                  <a:cubicBezTo>
                    <a:pt x="101" y="477"/>
                    <a:pt x="101" y="477"/>
                    <a:pt x="101" y="477"/>
                  </a:cubicBezTo>
                  <a:cubicBezTo>
                    <a:pt x="101" y="477"/>
                    <a:pt x="100" y="478"/>
                    <a:pt x="100" y="478"/>
                  </a:cubicBezTo>
                  <a:cubicBezTo>
                    <a:pt x="99" y="478"/>
                    <a:pt x="99" y="477"/>
                    <a:pt x="99" y="478"/>
                  </a:cubicBezTo>
                  <a:cubicBezTo>
                    <a:pt x="99" y="479"/>
                    <a:pt x="98" y="479"/>
                    <a:pt x="98" y="479"/>
                  </a:cubicBezTo>
                  <a:cubicBezTo>
                    <a:pt x="98" y="479"/>
                    <a:pt x="98" y="478"/>
                    <a:pt x="98" y="479"/>
                  </a:cubicBezTo>
                  <a:cubicBezTo>
                    <a:pt x="98" y="479"/>
                    <a:pt x="98" y="479"/>
                    <a:pt x="97" y="479"/>
                  </a:cubicBezTo>
                  <a:cubicBezTo>
                    <a:pt x="97" y="479"/>
                    <a:pt x="96" y="479"/>
                    <a:pt x="96" y="479"/>
                  </a:cubicBezTo>
                  <a:cubicBezTo>
                    <a:pt x="95" y="479"/>
                    <a:pt x="95" y="479"/>
                    <a:pt x="95" y="479"/>
                  </a:cubicBezTo>
                  <a:cubicBezTo>
                    <a:pt x="94" y="480"/>
                    <a:pt x="94" y="480"/>
                    <a:pt x="94" y="480"/>
                  </a:cubicBezTo>
                  <a:cubicBezTo>
                    <a:pt x="93" y="480"/>
                    <a:pt x="93" y="480"/>
                    <a:pt x="93" y="480"/>
                  </a:cubicBezTo>
                  <a:cubicBezTo>
                    <a:pt x="93" y="480"/>
                    <a:pt x="92" y="480"/>
                    <a:pt x="92" y="480"/>
                  </a:cubicBezTo>
                  <a:cubicBezTo>
                    <a:pt x="91" y="480"/>
                    <a:pt x="91" y="480"/>
                    <a:pt x="90" y="480"/>
                  </a:cubicBezTo>
                  <a:cubicBezTo>
                    <a:pt x="90" y="480"/>
                    <a:pt x="90" y="480"/>
                    <a:pt x="90" y="481"/>
                  </a:cubicBezTo>
                  <a:cubicBezTo>
                    <a:pt x="89" y="482"/>
                    <a:pt x="89" y="481"/>
                    <a:pt x="89" y="482"/>
                  </a:cubicBezTo>
                  <a:cubicBezTo>
                    <a:pt x="88" y="483"/>
                    <a:pt x="88" y="483"/>
                    <a:pt x="88" y="483"/>
                  </a:cubicBezTo>
                  <a:cubicBezTo>
                    <a:pt x="87" y="484"/>
                    <a:pt x="86" y="483"/>
                    <a:pt x="86" y="484"/>
                  </a:cubicBezTo>
                  <a:cubicBezTo>
                    <a:pt x="86" y="484"/>
                    <a:pt x="86" y="485"/>
                    <a:pt x="86" y="485"/>
                  </a:cubicBezTo>
                  <a:cubicBezTo>
                    <a:pt x="86" y="485"/>
                    <a:pt x="87" y="485"/>
                    <a:pt x="86" y="485"/>
                  </a:cubicBezTo>
                  <a:cubicBezTo>
                    <a:pt x="85" y="485"/>
                    <a:pt x="85" y="485"/>
                    <a:pt x="85" y="485"/>
                  </a:cubicBezTo>
                  <a:cubicBezTo>
                    <a:pt x="84" y="485"/>
                    <a:pt x="85" y="484"/>
                    <a:pt x="84" y="484"/>
                  </a:cubicBezTo>
                  <a:cubicBezTo>
                    <a:pt x="83" y="484"/>
                    <a:pt x="83" y="484"/>
                    <a:pt x="83" y="484"/>
                  </a:cubicBezTo>
                  <a:cubicBezTo>
                    <a:pt x="83" y="484"/>
                    <a:pt x="82" y="484"/>
                    <a:pt x="82" y="484"/>
                  </a:cubicBezTo>
                  <a:cubicBezTo>
                    <a:pt x="82" y="484"/>
                    <a:pt x="82" y="484"/>
                    <a:pt x="82" y="483"/>
                  </a:cubicBezTo>
                  <a:cubicBezTo>
                    <a:pt x="82" y="483"/>
                    <a:pt x="82" y="483"/>
                    <a:pt x="82" y="483"/>
                  </a:cubicBezTo>
                  <a:cubicBezTo>
                    <a:pt x="81" y="482"/>
                    <a:pt x="81" y="482"/>
                    <a:pt x="81" y="482"/>
                  </a:cubicBezTo>
                  <a:cubicBezTo>
                    <a:pt x="81" y="482"/>
                    <a:pt x="81" y="481"/>
                    <a:pt x="81" y="481"/>
                  </a:cubicBezTo>
                  <a:cubicBezTo>
                    <a:pt x="81" y="481"/>
                    <a:pt x="81" y="481"/>
                    <a:pt x="80" y="480"/>
                  </a:cubicBezTo>
                  <a:cubicBezTo>
                    <a:pt x="80" y="480"/>
                    <a:pt x="80" y="480"/>
                    <a:pt x="79" y="480"/>
                  </a:cubicBezTo>
                  <a:cubicBezTo>
                    <a:pt x="79" y="480"/>
                    <a:pt x="78" y="480"/>
                    <a:pt x="77" y="481"/>
                  </a:cubicBezTo>
                  <a:cubicBezTo>
                    <a:pt x="77" y="481"/>
                    <a:pt x="77" y="481"/>
                    <a:pt x="77" y="482"/>
                  </a:cubicBezTo>
                  <a:cubicBezTo>
                    <a:pt x="76" y="482"/>
                    <a:pt x="76" y="481"/>
                    <a:pt x="75" y="482"/>
                  </a:cubicBezTo>
                  <a:cubicBezTo>
                    <a:pt x="75" y="482"/>
                    <a:pt x="75" y="482"/>
                    <a:pt x="75" y="483"/>
                  </a:cubicBezTo>
                  <a:cubicBezTo>
                    <a:pt x="75" y="484"/>
                    <a:pt x="76" y="484"/>
                    <a:pt x="76" y="484"/>
                  </a:cubicBezTo>
                  <a:cubicBezTo>
                    <a:pt x="76" y="485"/>
                    <a:pt x="76" y="485"/>
                    <a:pt x="76" y="485"/>
                  </a:cubicBezTo>
                  <a:cubicBezTo>
                    <a:pt x="75" y="486"/>
                    <a:pt x="75" y="486"/>
                    <a:pt x="75" y="486"/>
                  </a:cubicBezTo>
                  <a:cubicBezTo>
                    <a:pt x="75" y="487"/>
                    <a:pt x="76" y="487"/>
                    <a:pt x="75" y="487"/>
                  </a:cubicBezTo>
                  <a:cubicBezTo>
                    <a:pt x="75" y="488"/>
                    <a:pt x="75" y="488"/>
                    <a:pt x="75" y="489"/>
                  </a:cubicBezTo>
                  <a:cubicBezTo>
                    <a:pt x="75" y="489"/>
                    <a:pt x="76" y="489"/>
                    <a:pt x="75" y="490"/>
                  </a:cubicBezTo>
                  <a:cubicBezTo>
                    <a:pt x="75" y="490"/>
                    <a:pt x="74" y="490"/>
                    <a:pt x="74" y="490"/>
                  </a:cubicBezTo>
                  <a:cubicBezTo>
                    <a:pt x="74" y="491"/>
                    <a:pt x="75" y="491"/>
                    <a:pt x="74" y="491"/>
                  </a:cubicBezTo>
                  <a:cubicBezTo>
                    <a:pt x="74" y="491"/>
                    <a:pt x="73" y="490"/>
                    <a:pt x="74" y="491"/>
                  </a:cubicBezTo>
                  <a:cubicBezTo>
                    <a:pt x="74" y="492"/>
                    <a:pt x="73" y="492"/>
                    <a:pt x="74" y="493"/>
                  </a:cubicBezTo>
                  <a:cubicBezTo>
                    <a:pt x="74" y="493"/>
                    <a:pt x="75" y="492"/>
                    <a:pt x="75" y="493"/>
                  </a:cubicBezTo>
                  <a:cubicBezTo>
                    <a:pt x="75" y="494"/>
                    <a:pt x="75" y="493"/>
                    <a:pt x="75" y="494"/>
                  </a:cubicBezTo>
                  <a:cubicBezTo>
                    <a:pt x="75" y="495"/>
                    <a:pt x="75" y="495"/>
                    <a:pt x="74" y="495"/>
                  </a:cubicBezTo>
                  <a:cubicBezTo>
                    <a:pt x="74" y="494"/>
                    <a:pt x="73" y="494"/>
                    <a:pt x="73" y="494"/>
                  </a:cubicBezTo>
                  <a:cubicBezTo>
                    <a:pt x="73" y="495"/>
                    <a:pt x="73" y="495"/>
                    <a:pt x="73" y="495"/>
                  </a:cubicBezTo>
                  <a:cubicBezTo>
                    <a:pt x="73" y="495"/>
                    <a:pt x="74" y="496"/>
                    <a:pt x="74" y="496"/>
                  </a:cubicBezTo>
                  <a:cubicBezTo>
                    <a:pt x="73" y="497"/>
                    <a:pt x="73" y="497"/>
                    <a:pt x="73" y="497"/>
                  </a:cubicBezTo>
                  <a:cubicBezTo>
                    <a:pt x="73" y="497"/>
                    <a:pt x="72" y="497"/>
                    <a:pt x="72" y="497"/>
                  </a:cubicBezTo>
                  <a:cubicBezTo>
                    <a:pt x="71" y="496"/>
                    <a:pt x="72" y="495"/>
                    <a:pt x="71" y="495"/>
                  </a:cubicBezTo>
                  <a:cubicBezTo>
                    <a:pt x="70" y="495"/>
                    <a:pt x="70" y="495"/>
                    <a:pt x="70" y="496"/>
                  </a:cubicBezTo>
                  <a:cubicBezTo>
                    <a:pt x="70" y="496"/>
                    <a:pt x="70" y="497"/>
                    <a:pt x="70" y="497"/>
                  </a:cubicBezTo>
                  <a:cubicBezTo>
                    <a:pt x="70" y="497"/>
                    <a:pt x="71" y="498"/>
                    <a:pt x="70" y="498"/>
                  </a:cubicBezTo>
                  <a:cubicBezTo>
                    <a:pt x="70" y="499"/>
                    <a:pt x="69" y="499"/>
                    <a:pt x="69" y="499"/>
                  </a:cubicBezTo>
                  <a:cubicBezTo>
                    <a:pt x="69" y="499"/>
                    <a:pt x="69" y="499"/>
                    <a:pt x="68" y="499"/>
                  </a:cubicBezTo>
                  <a:cubicBezTo>
                    <a:pt x="68" y="499"/>
                    <a:pt x="67" y="498"/>
                    <a:pt x="67" y="498"/>
                  </a:cubicBezTo>
                  <a:cubicBezTo>
                    <a:pt x="67" y="497"/>
                    <a:pt x="67" y="497"/>
                    <a:pt x="67" y="497"/>
                  </a:cubicBezTo>
                  <a:cubicBezTo>
                    <a:pt x="66" y="497"/>
                    <a:pt x="66" y="496"/>
                    <a:pt x="65" y="496"/>
                  </a:cubicBezTo>
                  <a:cubicBezTo>
                    <a:pt x="65" y="496"/>
                    <a:pt x="65" y="497"/>
                    <a:pt x="65" y="497"/>
                  </a:cubicBezTo>
                  <a:cubicBezTo>
                    <a:pt x="64" y="498"/>
                    <a:pt x="65" y="497"/>
                    <a:pt x="64" y="498"/>
                  </a:cubicBezTo>
                  <a:cubicBezTo>
                    <a:pt x="63" y="499"/>
                    <a:pt x="63" y="499"/>
                    <a:pt x="63" y="500"/>
                  </a:cubicBezTo>
                  <a:cubicBezTo>
                    <a:pt x="63" y="500"/>
                    <a:pt x="63" y="501"/>
                    <a:pt x="63" y="501"/>
                  </a:cubicBezTo>
                  <a:cubicBezTo>
                    <a:pt x="62" y="501"/>
                    <a:pt x="62" y="501"/>
                    <a:pt x="62" y="501"/>
                  </a:cubicBezTo>
                  <a:cubicBezTo>
                    <a:pt x="61" y="502"/>
                    <a:pt x="60" y="502"/>
                    <a:pt x="60" y="502"/>
                  </a:cubicBezTo>
                  <a:cubicBezTo>
                    <a:pt x="60" y="502"/>
                    <a:pt x="60" y="502"/>
                    <a:pt x="60" y="503"/>
                  </a:cubicBezTo>
                  <a:cubicBezTo>
                    <a:pt x="61" y="504"/>
                    <a:pt x="61" y="503"/>
                    <a:pt x="61" y="504"/>
                  </a:cubicBezTo>
                  <a:cubicBezTo>
                    <a:pt x="61" y="504"/>
                    <a:pt x="60" y="504"/>
                    <a:pt x="60" y="504"/>
                  </a:cubicBezTo>
                  <a:cubicBezTo>
                    <a:pt x="59" y="504"/>
                    <a:pt x="59" y="503"/>
                    <a:pt x="59" y="502"/>
                  </a:cubicBezTo>
                  <a:cubicBezTo>
                    <a:pt x="59" y="502"/>
                    <a:pt x="58" y="502"/>
                    <a:pt x="58" y="501"/>
                  </a:cubicBezTo>
                  <a:cubicBezTo>
                    <a:pt x="58" y="501"/>
                    <a:pt x="58" y="501"/>
                    <a:pt x="58" y="501"/>
                  </a:cubicBezTo>
                  <a:cubicBezTo>
                    <a:pt x="58" y="500"/>
                    <a:pt x="58" y="500"/>
                    <a:pt x="58" y="500"/>
                  </a:cubicBezTo>
                  <a:cubicBezTo>
                    <a:pt x="58" y="499"/>
                    <a:pt x="59" y="498"/>
                    <a:pt x="58" y="498"/>
                  </a:cubicBezTo>
                  <a:cubicBezTo>
                    <a:pt x="57" y="498"/>
                    <a:pt x="55" y="498"/>
                    <a:pt x="55" y="498"/>
                  </a:cubicBezTo>
                  <a:cubicBezTo>
                    <a:pt x="53" y="497"/>
                    <a:pt x="53" y="497"/>
                    <a:pt x="53" y="497"/>
                  </a:cubicBezTo>
                  <a:cubicBezTo>
                    <a:pt x="53" y="497"/>
                    <a:pt x="51" y="495"/>
                    <a:pt x="50" y="494"/>
                  </a:cubicBezTo>
                  <a:cubicBezTo>
                    <a:pt x="50" y="494"/>
                    <a:pt x="49" y="492"/>
                    <a:pt x="49" y="492"/>
                  </a:cubicBezTo>
                  <a:cubicBezTo>
                    <a:pt x="49" y="492"/>
                    <a:pt x="49" y="492"/>
                    <a:pt x="48" y="491"/>
                  </a:cubicBezTo>
                  <a:cubicBezTo>
                    <a:pt x="48" y="490"/>
                    <a:pt x="47" y="489"/>
                    <a:pt x="47" y="489"/>
                  </a:cubicBezTo>
                  <a:cubicBezTo>
                    <a:pt x="46" y="488"/>
                    <a:pt x="46" y="488"/>
                    <a:pt x="46" y="488"/>
                  </a:cubicBezTo>
                  <a:cubicBezTo>
                    <a:pt x="45" y="489"/>
                    <a:pt x="45" y="489"/>
                    <a:pt x="45" y="490"/>
                  </a:cubicBezTo>
                  <a:cubicBezTo>
                    <a:pt x="44" y="490"/>
                    <a:pt x="45" y="492"/>
                    <a:pt x="45" y="492"/>
                  </a:cubicBezTo>
                  <a:cubicBezTo>
                    <a:pt x="45" y="493"/>
                    <a:pt x="45" y="493"/>
                    <a:pt x="45" y="493"/>
                  </a:cubicBezTo>
                  <a:cubicBezTo>
                    <a:pt x="44" y="494"/>
                    <a:pt x="44" y="494"/>
                    <a:pt x="44" y="494"/>
                  </a:cubicBezTo>
                  <a:cubicBezTo>
                    <a:pt x="44" y="494"/>
                    <a:pt x="43" y="494"/>
                    <a:pt x="43" y="493"/>
                  </a:cubicBezTo>
                  <a:cubicBezTo>
                    <a:pt x="42" y="493"/>
                    <a:pt x="42" y="492"/>
                    <a:pt x="42" y="493"/>
                  </a:cubicBezTo>
                  <a:cubicBezTo>
                    <a:pt x="42" y="493"/>
                    <a:pt x="42" y="493"/>
                    <a:pt x="42" y="494"/>
                  </a:cubicBezTo>
                  <a:cubicBezTo>
                    <a:pt x="42" y="494"/>
                    <a:pt x="41" y="494"/>
                    <a:pt x="40" y="494"/>
                  </a:cubicBezTo>
                  <a:cubicBezTo>
                    <a:pt x="40" y="494"/>
                    <a:pt x="40" y="494"/>
                    <a:pt x="39" y="494"/>
                  </a:cubicBezTo>
                  <a:cubicBezTo>
                    <a:pt x="39" y="494"/>
                    <a:pt x="39" y="495"/>
                    <a:pt x="39" y="495"/>
                  </a:cubicBezTo>
                  <a:cubicBezTo>
                    <a:pt x="38" y="495"/>
                    <a:pt x="39" y="495"/>
                    <a:pt x="38" y="495"/>
                  </a:cubicBezTo>
                  <a:cubicBezTo>
                    <a:pt x="38" y="495"/>
                    <a:pt x="38" y="495"/>
                    <a:pt x="37" y="495"/>
                  </a:cubicBezTo>
                  <a:cubicBezTo>
                    <a:pt x="37" y="495"/>
                    <a:pt x="37" y="495"/>
                    <a:pt x="37" y="495"/>
                  </a:cubicBezTo>
                  <a:cubicBezTo>
                    <a:pt x="37" y="496"/>
                    <a:pt x="36" y="496"/>
                    <a:pt x="36" y="496"/>
                  </a:cubicBezTo>
                  <a:cubicBezTo>
                    <a:pt x="36" y="496"/>
                    <a:pt x="36" y="496"/>
                    <a:pt x="36" y="496"/>
                  </a:cubicBezTo>
                  <a:cubicBezTo>
                    <a:pt x="35" y="496"/>
                    <a:pt x="36" y="496"/>
                    <a:pt x="35" y="496"/>
                  </a:cubicBezTo>
                  <a:cubicBezTo>
                    <a:pt x="34" y="496"/>
                    <a:pt x="34" y="496"/>
                    <a:pt x="34" y="497"/>
                  </a:cubicBezTo>
                  <a:cubicBezTo>
                    <a:pt x="33" y="497"/>
                    <a:pt x="34" y="498"/>
                    <a:pt x="33" y="497"/>
                  </a:cubicBezTo>
                  <a:cubicBezTo>
                    <a:pt x="32" y="497"/>
                    <a:pt x="33" y="496"/>
                    <a:pt x="32" y="497"/>
                  </a:cubicBezTo>
                  <a:cubicBezTo>
                    <a:pt x="32" y="498"/>
                    <a:pt x="32" y="498"/>
                    <a:pt x="32" y="498"/>
                  </a:cubicBezTo>
                  <a:cubicBezTo>
                    <a:pt x="32" y="498"/>
                    <a:pt x="31" y="499"/>
                    <a:pt x="31" y="499"/>
                  </a:cubicBezTo>
                  <a:cubicBezTo>
                    <a:pt x="31" y="500"/>
                    <a:pt x="31" y="500"/>
                    <a:pt x="31" y="500"/>
                  </a:cubicBezTo>
                  <a:cubicBezTo>
                    <a:pt x="31" y="500"/>
                    <a:pt x="31" y="501"/>
                    <a:pt x="31" y="501"/>
                  </a:cubicBezTo>
                  <a:cubicBezTo>
                    <a:pt x="31" y="501"/>
                    <a:pt x="31" y="501"/>
                    <a:pt x="31" y="501"/>
                  </a:cubicBezTo>
                  <a:cubicBezTo>
                    <a:pt x="31" y="501"/>
                    <a:pt x="31" y="501"/>
                    <a:pt x="30" y="502"/>
                  </a:cubicBezTo>
                  <a:cubicBezTo>
                    <a:pt x="30" y="502"/>
                    <a:pt x="29" y="502"/>
                    <a:pt x="29" y="502"/>
                  </a:cubicBezTo>
                  <a:cubicBezTo>
                    <a:pt x="29" y="502"/>
                    <a:pt x="29" y="503"/>
                    <a:pt x="28" y="503"/>
                  </a:cubicBezTo>
                  <a:cubicBezTo>
                    <a:pt x="28" y="503"/>
                    <a:pt x="28" y="502"/>
                    <a:pt x="28" y="503"/>
                  </a:cubicBezTo>
                  <a:cubicBezTo>
                    <a:pt x="27" y="504"/>
                    <a:pt x="27" y="503"/>
                    <a:pt x="27" y="504"/>
                  </a:cubicBezTo>
                  <a:cubicBezTo>
                    <a:pt x="26" y="505"/>
                    <a:pt x="26" y="506"/>
                    <a:pt x="26" y="506"/>
                  </a:cubicBezTo>
                  <a:cubicBezTo>
                    <a:pt x="26" y="506"/>
                    <a:pt x="26" y="506"/>
                    <a:pt x="26" y="506"/>
                  </a:cubicBezTo>
                  <a:cubicBezTo>
                    <a:pt x="25" y="506"/>
                    <a:pt x="25" y="507"/>
                    <a:pt x="25" y="506"/>
                  </a:cubicBezTo>
                  <a:cubicBezTo>
                    <a:pt x="24" y="506"/>
                    <a:pt x="24" y="506"/>
                    <a:pt x="23" y="506"/>
                  </a:cubicBezTo>
                  <a:cubicBezTo>
                    <a:pt x="23" y="506"/>
                    <a:pt x="22" y="506"/>
                    <a:pt x="22" y="506"/>
                  </a:cubicBezTo>
                  <a:cubicBezTo>
                    <a:pt x="21" y="507"/>
                    <a:pt x="22" y="506"/>
                    <a:pt x="21" y="508"/>
                  </a:cubicBezTo>
                  <a:cubicBezTo>
                    <a:pt x="21" y="509"/>
                    <a:pt x="22" y="509"/>
                    <a:pt x="21" y="509"/>
                  </a:cubicBezTo>
                  <a:cubicBezTo>
                    <a:pt x="20" y="510"/>
                    <a:pt x="20" y="511"/>
                    <a:pt x="19" y="511"/>
                  </a:cubicBezTo>
                  <a:cubicBezTo>
                    <a:pt x="19" y="511"/>
                    <a:pt x="19" y="511"/>
                    <a:pt x="18" y="511"/>
                  </a:cubicBezTo>
                  <a:cubicBezTo>
                    <a:pt x="17" y="511"/>
                    <a:pt x="16" y="511"/>
                    <a:pt x="15" y="511"/>
                  </a:cubicBezTo>
                  <a:cubicBezTo>
                    <a:pt x="15" y="512"/>
                    <a:pt x="14" y="512"/>
                    <a:pt x="14" y="512"/>
                  </a:cubicBezTo>
                  <a:cubicBezTo>
                    <a:pt x="14" y="512"/>
                    <a:pt x="13" y="513"/>
                    <a:pt x="14" y="513"/>
                  </a:cubicBezTo>
                  <a:cubicBezTo>
                    <a:pt x="14" y="514"/>
                    <a:pt x="15" y="514"/>
                    <a:pt x="15" y="514"/>
                  </a:cubicBezTo>
                  <a:cubicBezTo>
                    <a:pt x="16" y="515"/>
                    <a:pt x="18" y="515"/>
                    <a:pt x="17" y="516"/>
                  </a:cubicBezTo>
                  <a:cubicBezTo>
                    <a:pt x="17" y="516"/>
                    <a:pt x="17" y="545"/>
                    <a:pt x="17" y="545"/>
                  </a:cubicBezTo>
                  <a:cubicBezTo>
                    <a:pt x="4" y="545"/>
                    <a:pt x="4" y="545"/>
                    <a:pt x="4" y="545"/>
                  </a:cubicBezTo>
                  <a:cubicBezTo>
                    <a:pt x="4" y="545"/>
                    <a:pt x="4" y="545"/>
                    <a:pt x="3" y="545"/>
                  </a:cubicBezTo>
                  <a:cubicBezTo>
                    <a:pt x="3" y="546"/>
                    <a:pt x="2" y="546"/>
                    <a:pt x="2" y="546"/>
                  </a:cubicBezTo>
                  <a:cubicBezTo>
                    <a:pt x="2" y="546"/>
                    <a:pt x="1" y="546"/>
                    <a:pt x="1" y="546"/>
                  </a:cubicBezTo>
                  <a:cubicBezTo>
                    <a:pt x="0" y="547"/>
                    <a:pt x="1" y="548"/>
                    <a:pt x="1" y="548"/>
                  </a:cubicBezTo>
                  <a:cubicBezTo>
                    <a:pt x="1" y="548"/>
                    <a:pt x="1" y="547"/>
                    <a:pt x="1" y="548"/>
                  </a:cubicBezTo>
                  <a:cubicBezTo>
                    <a:pt x="2" y="548"/>
                    <a:pt x="1" y="548"/>
                    <a:pt x="2" y="549"/>
                  </a:cubicBezTo>
                  <a:cubicBezTo>
                    <a:pt x="3" y="549"/>
                    <a:pt x="2" y="549"/>
                    <a:pt x="3" y="550"/>
                  </a:cubicBezTo>
                  <a:cubicBezTo>
                    <a:pt x="4" y="550"/>
                    <a:pt x="4" y="550"/>
                    <a:pt x="4" y="551"/>
                  </a:cubicBezTo>
                  <a:cubicBezTo>
                    <a:pt x="4" y="551"/>
                    <a:pt x="4" y="551"/>
                    <a:pt x="5" y="552"/>
                  </a:cubicBezTo>
                  <a:cubicBezTo>
                    <a:pt x="5" y="552"/>
                    <a:pt x="6" y="552"/>
                    <a:pt x="6" y="553"/>
                  </a:cubicBezTo>
                  <a:cubicBezTo>
                    <a:pt x="6" y="554"/>
                    <a:pt x="7" y="554"/>
                    <a:pt x="7" y="554"/>
                  </a:cubicBezTo>
                  <a:cubicBezTo>
                    <a:pt x="7" y="554"/>
                    <a:pt x="8" y="555"/>
                    <a:pt x="8" y="555"/>
                  </a:cubicBezTo>
                  <a:cubicBezTo>
                    <a:pt x="8" y="556"/>
                    <a:pt x="8" y="556"/>
                    <a:pt x="9" y="556"/>
                  </a:cubicBezTo>
                  <a:cubicBezTo>
                    <a:pt x="9" y="557"/>
                    <a:pt x="9" y="558"/>
                    <a:pt x="10" y="558"/>
                  </a:cubicBezTo>
                  <a:cubicBezTo>
                    <a:pt x="10" y="558"/>
                    <a:pt x="10" y="557"/>
                    <a:pt x="11" y="557"/>
                  </a:cubicBezTo>
                  <a:cubicBezTo>
                    <a:pt x="11" y="557"/>
                    <a:pt x="11" y="557"/>
                    <a:pt x="12" y="557"/>
                  </a:cubicBezTo>
                  <a:cubicBezTo>
                    <a:pt x="13" y="557"/>
                    <a:pt x="13" y="557"/>
                    <a:pt x="13" y="557"/>
                  </a:cubicBezTo>
                  <a:cubicBezTo>
                    <a:pt x="14" y="557"/>
                    <a:pt x="14" y="557"/>
                    <a:pt x="14" y="557"/>
                  </a:cubicBezTo>
                  <a:cubicBezTo>
                    <a:pt x="14" y="557"/>
                    <a:pt x="14" y="557"/>
                    <a:pt x="15" y="558"/>
                  </a:cubicBezTo>
                  <a:cubicBezTo>
                    <a:pt x="15" y="558"/>
                    <a:pt x="15" y="558"/>
                    <a:pt x="15" y="558"/>
                  </a:cubicBezTo>
                  <a:cubicBezTo>
                    <a:pt x="15" y="559"/>
                    <a:pt x="15" y="558"/>
                    <a:pt x="14" y="559"/>
                  </a:cubicBezTo>
                  <a:cubicBezTo>
                    <a:pt x="14" y="559"/>
                    <a:pt x="14" y="559"/>
                    <a:pt x="13" y="559"/>
                  </a:cubicBezTo>
                  <a:cubicBezTo>
                    <a:pt x="13" y="559"/>
                    <a:pt x="12" y="559"/>
                    <a:pt x="12" y="559"/>
                  </a:cubicBezTo>
                  <a:cubicBezTo>
                    <a:pt x="12" y="559"/>
                    <a:pt x="11" y="559"/>
                    <a:pt x="11" y="559"/>
                  </a:cubicBezTo>
                  <a:cubicBezTo>
                    <a:pt x="11" y="560"/>
                    <a:pt x="11" y="560"/>
                    <a:pt x="12" y="560"/>
                  </a:cubicBezTo>
                  <a:cubicBezTo>
                    <a:pt x="12" y="560"/>
                    <a:pt x="12" y="560"/>
                    <a:pt x="12" y="560"/>
                  </a:cubicBezTo>
                  <a:cubicBezTo>
                    <a:pt x="12" y="560"/>
                    <a:pt x="12" y="560"/>
                    <a:pt x="13" y="560"/>
                  </a:cubicBezTo>
                  <a:cubicBezTo>
                    <a:pt x="13" y="560"/>
                    <a:pt x="13" y="560"/>
                    <a:pt x="13" y="560"/>
                  </a:cubicBezTo>
                  <a:cubicBezTo>
                    <a:pt x="14" y="560"/>
                    <a:pt x="14" y="561"/>
                    <a:pt x="14" y="560"/>
                  </a:cubicBezTo>
                  <a:cubicBezTo>
                    <a:pt x="15" y="560"/>
                    <a:pt x="15" y="560"/>
                    <a:pt x="15" y="560"/>
                  </a:cubicBezTo>
                  <a:cubicBezTo>
                    <a:pt x="15" y="560"/>
                    <a:pt x="15" y="560"/>
                    <a:pt x="16" y="560"/>
                  </a:cubicBezTo>
                  <a:cubicBezTo>
                    <a:pt x="17" y="559"/>
                    <a:pt x="18" y="559"/>
                    <a:pt x="18" y="559"/>
                  </a:cubicBezTo>
                  <a:cubicBezTo>
                    <a:pt x="18" y="559"/>
                    <a:pt x="18" y="559"/>
                    <a:pt x="19" y="559"/>
                  </a:cubicBezTo>
                  <a:cubicBezTo>
                    <a:pt x="20" y="558"/>
                    <a:pt x="20" y="559"/>
                    <a:pt x="20" y="558"/>
                  </a:cubicBezTo>
                  <a:cubicBezTo>
                    <a:pt x="21" y="558"/>
                    <a:pt x="21" y="558"/>
                    <a:pt x="22" y="558"/>
                  </a:cubicBezTo>
                  <a:cubicBezTo>
                    <a:pt x="22" y="558"/>
                    <a:pt x="24" y="557"/>
                    <a:pt x="24" y="557"/>
                  </a:cubicBezTo>
                  <a:cubicBezTo>
                    <a:pt x="25" y="558"/>
                    <a:pt x="25" y="558"/>
                    <a:pt x="25" y="557"/>
                  </a:cubicBezTo>
                  <a:cubicBezTo>
                    <a:pt x="26" y="557"/>
                    <a:pt x="27" y="556"/>
                    <a:pt x="27" y="556"/>
                  </a:cubicBezTo>
                  <a:cubicBezTo>
                    <a:pt x="27" y="556"/>
                    <a:pt x="27" y="556"/>
                    <a:pt x="27" y="556"/>
                  </a:cubicBezTo>
                  <a:cubicBezTo>
                    <a:pt x="27" y="555"/>
                    <a:pt x="27" y="555"/>
                    <a:pt x="27" y="555"/>
                  </a:cubicBezTo>
                  <a:cubicBezTo>
                    <a:pt x="27" y="554"/>
                    <a:pt x="27" y="554"/>
                    <a:pt x="28" y="554"/>
                  </a:cubicBezTo>
                  <a:cubicBezTo>
                    <a:pt x="28" y="553"/>
                    <a:pt x="28" y="553"/>
                    <a:pt x="29" y="553"/>
                  </a:cubicBezTo>
                  <a:cubicBezTo>
                    <a:pt x="30" y="553"/>
                    <a:pt x="30" y="553"/>
                    <a:pt x="30" y="552"/>
                  </a:cubicBezTo>
                  <a:cubicBezTo>
                    <a:pt x="31" y="551"/>
                    <a:pt x="31" y="551"/>
                    <a:pt x="32" y="551"/>
                  </a:cubicBezTo>
                  <a:cubicBezTo>
                    <a:pt x="32" y="551"/>
                    <a:pt x="32" y="551"/>
                    <a:pt x="33" y="551"/>
                  </a:cubicBezTo>
                  <a:cubicBezTo>
                    <a:pt x="33" y="551"/>
                    <a:pt x="33" y="550"/>
                    <a:pt x="34" y="551"/>
                  </a:cubicBezTo>
                  <a:cubicBezTo>
                    <a:pt x="34" y="551"/>
                    <a:pt x="34" y="551"/>
                    <a:pt x="35" y="551"/>
                  </a:cubicBezTo>
                  <a:cubicBezTo>
                    <a:pt x="35" y="551"/>
                    <a:pt x="36" y="551"/>
                    <a:pt x="36" y="551"/>
                  </a:cubicBezTo>
                  <a:cubicBezTo>
                    <a:pt x="36" y="551"/>
                    <a:pt x="36" y="551"/>
                    <a:pt x="37" y="551"/>
                  </a:cubicBezTo>
                  <a:cubicBezTo>
                    <a:pt x="38" y="551"/>
                    <a:pt x="38" y="551"/>
                    <a:pt x="39" y="551"/>
                  </a:cubicBezTo>
                  <a:cubicBezTo>
                    <a:pt x="40" y="551"/>
                    <a:pt x="41" y="551"/>
                    <a:pt x="41" y="551"/>
                  </a:cubicBezTo>
                  <a:cubicBezTo>
                    <a:pt x="41" y="551"/>
                    <a:pt x="42" y="551"/>
                    <a:pt x="43" y="551"/>
                  </a:cubicBezTo>
                  <a:cubicBezTo>
                    <a:pt x="43" y="551"/>
                    <a:pt x="44" y="551"/>
                    <a:pt x="44" y="552"/>
                  </a:cubicBezTo>
                  <a:cubicBezTo>
                    <a:pt x="44" y="552"/>
                    <a:pt x="45" y="552"/>
                    <a:pt x="45" y="552"/>
                  </a:cubicBezTo>
                  <a:cubicBezTo>
                    <a:pt x="46" y="553"/>
                    <a:pt x="45" y="553"/>
                    <a:pt x="46" y="553"/>
                  </a:cubicBezTo>
                  <a:cubicBezTo>
                    <a:pt x="47" y="552"/>
                    <a:pt x="46" y="553"/>
                    <a:pt x="48" y="552"/>
                  </a:cubicBezTo>
                  <a:cubicBezTo>
                    <a:pt x="49" y="551"/>
                    <a:pt x="49" y="551"/>
                    <a:pt x="49" y="551"/>
                  </a:cubicBezTo>
                  <a:cubicBezTo>
                    <a:pt x="49" y="551"/>
                    <a:pt x="50" y="551"/>
                    <a:pt x="51" y="551"/>
                  </a:cubicBezTo>
                  <a:cubicBezTo>
                    <a:pt x="51" y="551"/>
                    <a:pt x="52" y="551"/>
                    <a:pt x="53" y="552"/>
                  </a:cubicBezTo>
                  <a:cubicBezTo>
                    <a:pt x="54" y="552"/>
                    <a:pt x="54" y="552"/>
                    <a:pt x="55" y="553"/>
                  </a:cubicBezTo>
                  <a:cubicBezTo>
                    <a:pt x="55" y="553"/>
                    <a:pt x="55" y="553"/>
                    <a:pt x="55" y="553"/>
                  </a:cubicBezTo>
                  <a:cubicBezTo>
                    <a:pt x="56" y="553"/>
                    <a:pt x="56" y="553"/>
                    <a:pt x="56" y="553"/>
                  </a:cubicBezTo>
                  <a:cubicBezTo>
                    <a:pt x="57" y="553"/>
                    <a:pt x="57" y="553"/>
                    <a:pt x="57" y="553"/>
                  </a:cubicBezTo>
                  <a:cubicBezTo>
                    <a:pt x="57" y="553"/>
                    <a:pt x="58" y="553"/>
                    <a:pt x="58" y="552"/>
                  </a:cubicBezTo>
                  <a:cubicBezTo>
                    <a:pt x="58" y="552"/>
                    <a:pt x="58" y="552"/>
                    <a:pt x="58" y="552"/>
                  </a:cubicBezTo>
                  <a:cubicBezTo>
                    <a:pt x="59" y="552"/>
                    <a:pt x="60" y="551"/>
                    <a:pt x="60" y="551"/>
                  </a:cubicBezTo>
                  <a:cubicBezTo>
                    <a:pt x="60" y="551"/>
                    <a:pt x="62" y="551"/>
                    <a:pt x="63" y="551"/>
                  </a:cubicBezTo>
                  <a:cubicBezTo>
                    <a:pt x="64" y="551"/>
                    <a:pt x="64" y="551"/>
                    <a:pt x="65" y="551"/>
                  </a:cubicBezTo>
                  <a:cubicBezTo>
                    <a:pt x="65" y="551"/>
                    <a:pt x="66" y="551"/>
                    <a:pt x="66" y="551"/>
                  </a:cubicBezTo>
                  <a:cubicBezTo>
                    <a:pt x="66" y="551"/>
                    <a:pt x="67" y="552"/>
                    <a:pt x="67" y="552"/>
                  </a:cubicBezTo>
                  <a:cubicBezTo>
                    <a:pt x="67" y="552"/>
                    <a:pt x="67" y="552"/>
                    <a:pt x="68" y="552"/>
                  </a:cubicBezTo>
                  <a:cubicBezTo>
                    <a:pt x="69" y="552"/>
                    <a:pt x="69" y="551"/>
                    <a:pt x="69" y="551"/>
                  </a:cubicBezTo>
                  <a:cubicBezTo>
                    <a:pt x="69" y="551"/>
                    <a:pt x="69" y="552"/>
                    <a:pt x="71" y="552"/>
                  </a:cubicBezTo>
                  <a:cubicBezTo>
                    <a:pt x="72" y="552"/>
                    <a:pt x="72" y="552"/>
                    <a:pt x="73" y="552"/>
                  </a:cubicBezTo>
                  <a:cubicBezTo>
                    <a:pt x="74" y="551"/>
                    <a:pt x="74" y="551"/>
                    <a:pt x="75" y="551"/>
                  </a:cubicBezTo>
                  <a:cubicBezTo>
                    <a:pt x="77" y="551"/>
                    <a:pt x="77" y="551"/>
                    <a:pt x="78" y="551"/>
                  </a:cubicBezTo>
                  <a:cubicBezTo>
                    <a:pt x="80" y="551"/>
                    <a:pt x="79" y="551"/>
                    <a:pt x="81" y="551"/>
                  </a:cubicBezTo>
                  <a:cubicBezTo>
                    <a:pt x="82" y="551"/>
                    <a:pt x="82" y="551"/>
                    <a:pt x="83" y="551"/>
                  </a:cubicBezTo>
                  <a:cubicBezTo>
                    <a:pt x="85" y="551"/>
                    <a:pt x="84" y="551"/>
                    <a:pt x="85" y="551"/>
                  </a:cubicBezTo>
                  <a:cubicBezTo>
                    <a:pt x="86" y="550"/>
                    <a:pt x="86" y="551"/>
                    <a:pt x="86" y="550"/>
                  </a:cubicBezTo>
                  <a:cubicBezTo>
                    <a:pt x="87" y="550"/>
                    <a:pt x="88" y="550"/>
                    <a:pt x="88" y="550"/>
                  </a:cubicBezTo>
                  <a:cubicBezTo>
                    <a:pt x="88" y="550"/>
                    <a:pt x="88" y="549"/>
                    <a:pt x="88" y="549"/>
                  </a:cubicBezTo>
                  <a:cubicBezTo>
                    <a:pt x="89" y="549"/>
                    <a:pt x="90" y="549"/>
                    <a:pt x="90" y="550"/>
                  </a:cubicBezTo>
                  <a:cubicBezTo>
                    <a:pt x="91" y="550"/>
                    <a:pt x="91" y="550"/>
                    <a:pt x="91" y="551"/>
                  </a:cubicBezTo>
                  <a:cubicBezTo>
                    <a:pt x="91" y="551"/>
                    <a:pt x="92" y="551"/>
                    <a:pt x="92" y="551"/>
                  </a:cubicBezTo>
                  <a:cubicBezTo>
                    <a:pt x="93" y="551"/>
                    <a:pt x="93" y="551"/>
                    <a:pt x="94" y="550"/>
                  </a:cubicBezTo>
                  <a:cubicBezTo>
                    <a:pt x="95" y="550"/>
                    <a:pt x="95" y="550"/>
                    <a:pt x="95" y="550"/>
                  </a:cubicBezTo>
                  <a:cubicBezTo>
                    <a:pt x="95" y="550"/>
                    <a:pt x="96" y="549"/>
                    <a:pt x="96" y="550"/>
                  </a:cubicBezTo>
                  <a:cubicBezTo>
                    <a:pt x="96" y="550"/>
                    <a:pt x="96" y="550"/>
                    <a:pt x="96" y="550"/>
                  </a:cubicBezTo>
                  <a:cubicBezTo>
                    <a:pt x="97" y="550"/>
                    <a:pt x="97" y="550"/>
                    <a:pt x="97" y="550"/>
                  </a:cubicBezTo>
                  <a:cubicBezTo>
                    <a:pt x="98" y="550"/>
                    <a:pt x="98" y="550"/>
                    <a:pt x="98" y="550"/>
                  </a:cubicBezTo>
                  <a:cubicBezTo>
                    <a:pt x="98" y="550"/>
                    <a:pt x="99" y="551"/>
                    <a:pt x="99" y="551"/>
                  </a:cubicBezTo>
                  <a:cubicBezTo>
                    <a:pt x="99" y="551"/>
                    <a:pt x="99" y="551"/>
                    <a:pt x="99" y="551"/>
                  </a:cubicBezTo>
                  <a:cubicBezTo>
                    <a:pt x="99" y="551"/>
                    <a:pt x="100" y="551"/>
                    <a:pt x="100" y="551"/>
                  </a:cubicBezTo>
                  <a:cubicBezTo>
                    <a:pt x="100" y="551"/>
                    <a:pt x="100" y="551"/>
                    <a:pt x="100" y="552"/>
                  </a:cubicBezTo>
                  <a:cubicBezTo>
                    <a:pt x="101" y="552"/>
                    <a:pt x="101" y="552"/>
                    <a:pt x="101" y="552"/>
                  </a:cubicBezTo>
                  <a:cubicBezTo>
                    <a:pt x="101" y="552"/>
                    <a:pt x="102" y="552"/>
                    <a:pt x="103" y="551"/>
                  </a:cubicBezTo>
                  <a:cubicBezTo>
                    <a:pt x="103" y="551"/>
                    <a:pt x="104" y="551"/>
                    <a:pt x="104" y="551"/>
                  </a:cubicBezTo>
                  <a:cubicBezTo>
                    <a:pt x="104" y="552"/>
                    <a:pt x="104" y="552"/>
                    <a:pt x="104" y="552"/>
                  </a:cubicBezTo>
                  <a:cubicBezTo>
                    <a:pt x="105" y="552"/>
                    <a:pt x="109" y="553"/>
                    <a:pt x="109" y="553"/>
                  </a:cubicBezTo>
                  <a:cubicBezTo>
                    <a:pt x="109" y="553"/>
                    <a:pt x="110" y="552"/>
                    <a:pt x="111" y="552"/>
                  </a:cubicBezTo>
                  <a:cubicBezTo>
                    <a:pt x="112" y="552"/>
                    <a:pt x="113" y="552"/>
                    <a:pt x="113" y="552"/>
                  </a:cubicBezTo>
                  <a:cubicBezTo>
                    <a:pt x="113" y="552"/>
                    <a:pt x="113" y="552"/>
                    <a:pt x="114" y="552"/>
                  </a:cubicBezTo>
                  <a:cubicBezTo>
                    <a:pt x="114" y="552"/>
                    <a:pt x="115" y="552"/>
                    <a:pt x="115" y="552"/>
                  </a:cubicBezTo>
                  <a:cubicBezTo>
                    <a:pt x="116" y="553"/>
                    <a:pt x="116" y="553"/>
                    <a:pt x="117" y="553"/>
                  </a:cubicBezTo>
                  <a:cubicBezTo>
                    <a:pt x="117" y="553"/>
                    <a:pt x="118" y="553"/>
                    <a:pt x="119" y="553"/>
                  </a:cubicBezTo>
                  <a:cubicBezTo>
                    <a:pt x="120" y="553"/>
                    <a:pt x="120" y="553"/>
                    <a:pt x="121" y="553"/>
                  </a:cubicBezTo>
                  <a:cubicBezTo>
                    <a:pt x="122" y="552"/>
                    <a:pt x="122" y="553"/>
                    <a:pt x="122" y="552"/>
                  </a:cubicBezTo>
                  <a:cubicBezTo>
                    <a:pt x="123" y="552"/>
                    <a:pt x="123" y="552"/>
                    <a:pt x="123" y="552"/>
                  </a:cubicBezTo>
                  <a:cubicBezTo>
                    <a:pt x="124" y="552"/>
                    <a:pt x="124" y="552"/>
                    <a:pt x="125" y="552"/>
                  </a:cubicBezTo>
                  <a:cubicBezTo>
                    <a:pt x="127" y="552"/>
                    <a:pt x="127" y="552"/>
                    <a:pt x="129" y="552"/>
                  </a:cubicBezTo>
                  <a:cubicBezTo>
                    <a:pt x="131" y="552"/>
                    <a:pt x="133" y="552"/>
                    <a:pt x="134" y="552"/>
                  </a:cubicBezTo>
                  <a:cubicBezTo>
                    <a:pt x="135" y="551"/>
                    <a:pt x="136" y="551"/>
                    <a:pt x="138" y="551"/>
                  </a:cubicBezTo>
                  <a:cubicBezTo>
                    <a:pt x="139" y="551"/>
                    <a:pt x="142" y="551"/>
                    <a:pt x="142" y="551"/>
                  </a:cubicBezTo>
                  <a:cubicBezTo>
                    <a:pt x="142" y="551"/>
                    <a:pt x="155" y="551"/>
                    <a:pt x="155" y="551"/>
                  </a:cubicBezTo>
                  <a:cubicBezTo>
                    <a:pt x="156" y="551"/>
                    <a:pt x="159" y="551"/>
                    <a:pt x="161" y="551"/>
                  </a:cubicBezTo>
                  <a:cubicBezTo>
                    <a:pt x="164" y="551"/>
                    <a:pt x="168" y="552"/>
                    <a:pt x="169" y="552"/>
                  </a:cubicBezTo>
                  <a:cubicBezTo>
                    <a:pt x="169" y="552"/>
                    <a:pt x="172" y="551"/>
                    <a:pt x="173" y="551"/>
                  </a:cubicBezTo>
                  <a:cubicBezTo>
                    <a:pt x="174" y="551"/>
                    <a:pt x="175" y="551"/>
                    <a:pt x="176" y="552"/>
                  </a:cubicBezTo>
                  <a:cubicBezTo>
                    <a:pt x="177" y="552"/>
                    <a:pt x="176" y="552"/>
                    <a:pt x="178" y="552"/>
                  </a:cubicBezTo>
                  <a:cubicBezTo>
                    <a:pt x="179" y="552"/>
                    <a:pt x="180" y="552"/>
                    <a:pt x="182" y="552"/>
                  </a:cubicBezTo>
                  <a:cubicBezTo>
                    <a:pt x="184" y="552"/>
                    <a:pt x="188" y="552"/>
                    <a:pt x="188" y="552"/>
                  </a:cubicBezTo>
                  <a:cubicBezTo>
                    <a:pt x="189" y="551"/>
                    <a:pt x="190" y="551"/>
                    <a:pt x="192" y="551"/>
                  </a:cubicBezTo>
                  <a:cubicBezTo>
                    <a:pt x="194" y="551"/>
                    <a:pt x="197" y="551"/>
                    <a:pt x="198" y="551"/>
                  </a:cubicBezTo>
                  <a:cubicBezTo>
                    <a:pt x="199" y="551"/>
                    <a:pt x="201" y="551"/>
                    <a:pt x="202" y="551"/>
                  </a:cubicBezTo>
                  <a:cubicBezTo>
                    <a:pt x="202" y="551"/>
                    <a:pt x="203" y="551"/>
                    <a:pt x="204" y="551"/>
                  </a:cubicBezTo>
                  <a:cubicBezTo>
                    <a:pt x="204" y="551"/>
                    <a:pt x="205" y="551"/>
                    <a:pt x="205" y="551"/>
                  </a:cubicBezTo>
                  <a:cubicBezTo>
                    <a:pt x="205" y="551"/>
                    <a:pt x="208" y="552"/>
                    <a:pt x="209" y="551"/>
                  </a:cubicBezTo>
                  <a:cubicBezTo>
                    <a:pt x="209" y="551"/>
                    <a:pt x="209" y="550"/>
                    <a:pt x="209" y="550"/>
                  </a:cubicBezTo>
                  <a:cubicBezTo>
                    <a:pt x="210" y="551"/>
                    <a:pt x="209" y="551"/>
                    <a:pt x="210" y="551"/>
                  </a:cubicBezTo>
                  <a:cubicBezTo>
                    <a:pt x="210" y="550"/>
                    <a:pt x="210" y="550"/>
                    <a:pt x="210" y="550"/>
                  </a:cubicBezTo>
                  <a:cubicBezTo>
                    <a:pt x="211" y="550"/>
                    <a:pt x="211" y="550"/>
                    <a:pt x="211" y="550"/>
                  </a:cubicBezTo>
                  <a:cubicBezTo>
                    <a:pt x="211" y="550"/>
                    <a:pt x="211" y="550"/>
                    <a:pt x="212" y="551"/>
                  </a:cubicBezTo>
                  <a:cubicBezTo>
                    <a:pt x="213" y="551"/>
                    <a:pt x="212" y="551"/>
                    <a:pt x="213" y="551"/>
                  </a:cubicBezTo>
                  <a:cubicBezTo>
                    <a:pt x="214" y="551"/>
                    <a:pt x="214" y="551"/>
                    <a:pt x="214" y="552"/>
                  </a:cubicBezTo>
                  <a:cubicBezTo>
                    <a:pt x="215" y="552"/>
                    <a:pt x="215" y="551"/>
                    <a:pt x="215" y="552"/>
                  </a:cubicBezTo>
                  <a:cubicBezTo>
                    <a:pt x="215" y="553"/>
                    <a:pt x="215" y="553"/>
                    <a:pt x="215" y="553"/>
                  </a:cubicBezTo>
                  <a:cubicBezTo>
                    <a:pt x="215" y="554"/>
                    <a:pt x="215" y="554"/>
                    <a:pt x="215" y="554"/>
                  </a:cubicBezTo>
                  <a:cubicBezTo>
                    <a:pt x="215" y="555"/>
                    <a:pt x="216" y="555"/>
                    <a:pt x="216" y="555"/>
                  </a:cubicBezTo>
                  <a:cubicBezTo>
                    <a:pt x="216" y="555"/>
                    <a:pt x="217" y="555"/>
                    <a:pt x="216" y="556"/>
                  </a:cubicBezTo>
                  <a:cubicBezTo>
                    <a:pt x="215" y="556"/>
                    <a:pt x="215" y="556"/>
                    <a:pt x="215" y="556"/>
                  </a:cubicBezTo>
                  <a:cubicBezTo>
                    <a:pt x="215" y="556"/>
                    <a:pt x="216" y="557"/>
                    <a:pt x="216" y="557"/>
                  </a:cubicBezTo>
                  <a:cubicBezTo>
                    <a:pt x="216" y="557"/>
                    <a:pt x="216" y="557"/>
                    <a:pt x="216" y="557"/>
                  </a:cubicBezTo>
                  <a:cubicBezTo>
                    <a:pt x="216" y="558"/>
                    <a:pt x="216" y="557"/>
                    <a:pt x="216" y="558"/>
                  </a:cubicBezTo>
                  <a:cubicBezTo>
                    <a:pt x="215" y="559"/>
                    <a:pt x="215" y="559"/>
                    <a:pt x="215" y="559"/>
                  </a:cubicBezTo>
                  <a:cubicBezTo>
                    <a:pt x="216" y="559"/>
                    <a:pt x="216" y="559"/>
                    <a:pt x="216" y="559"/>
                  </a:cubicBezTo>
                  <a:cubicBezTo>
                    <a:pt x="217" y="559"/>
                    <a:pt x="217" y="559"/>
                    <a:pt x="217" y="559"/>
                  </a:cubicBezTo>
                  <a:cubicBezTo>
                    <a:pt x="217" y="560"/>
                    <a:pt x="217" y="560"/>
                    <a:pt x="216" y="560"/>
                  </a:cubicBezTo>
                  <a:cubicBezTo>
                    <a:pt x="216" y="560"/>
                    <a:pt x="216" y="561"/>
                    <a:pt x="216" y="561"/>
                  </a:cubicBezTo>
                  <a:cubicBezTo>
                    <a:pt x="216" y="561"/>
                    <a:pt x="217" y="560"/>
                    <a:pt x="217" y="561"/>
                  </a:cubicBezTo>
                  <a:cubicBezTo>
                    <a:pt x="218" y="561"/>
                    <a:pt x="217" y="561"/>
                    <a:pt x="218" y="561"/>
                  </a:cubicBezTo>
                  <a:cubicBezTo>
                    <a:pt x="218" y="562"/>
                    <a:pt x="218" y="562"/>
                    <a:pt x="218" y="562"/>
                  </a:cubicBezTo>
                  <a:cubicBezTo>
                    <a:pt x="218" y="563"/>
                    <a:pt x="218" y="563"/>
                    <a:pt x="218" y="563"/>
                  </a:cubicBezTo>
                  <a:cubicBezTo>
                    <a:pt x="218" y="563"/>
                    <a:pt x="219" y="562"/>
                    <a:pt x="219" y="563"/>
                  </a:cubicBezTo>
                  <a:cubicBezTo>
                    <a:pt x="220" y="563"/>
                    <a:pt x="220" y="563"/>
                    <a:pt x="220" y="563"/>
                  </a:cubicBezTo>
                  <a:cubicBezTo>
                    <a:pt x="220" y="563"/>
                    <a:pt x="220" y="563"/>
                    <a:pt x="220" y="563"/>
                  </a:cubicBezTo>
                  <a:cubicBezTo>
                    <a:pt x="221" y="564"/>
                    <a:pt x="221" y="564"/>
                    <a:pt x="221" y="564"/>
                  </a:cubicBezTo>
                  <a:cubicBezTo>
                    <a:pt x="221" y="564"/>
                    <a:pt x="221" y="565"/>
                    <a:pt x="221" y="565"/>
                  </a:cubicBezTo>
                  <a:cubicBezTo>
                    <a:pt x="221" y="565"/>
                    <a:pt x="221" y="565"/>
                    <a:pt x="221" y="565"/>
                  </a:cubicBezTo>
                  <a:cubicBezTo>
                    <a:pt x="222" y="565"/>
                    <a:pt x="222" y="565"/>
                    <a:pt x="222" y="566"/>
                  </a:cubicBezTo>
                  <a:cubicBezTo>
                    <a:pt x="222" y="566"/>
                    <a:pt x="223" y="566"/>
                    <a:pt x="222" y="567"/>
                  </a:cubicBezTo>
                  <a:cubicBezTo>
                    <a:pt x="222" y="567"/>
                    <a:pt x="221" y="568"/>
                    <a:pt x="221" y="568"/>
                  </a:cubicBezTo>
                  <a:cubicBezTo>
                    <a:pt x="221" y="568"/>
                    <a:pt x="221" y="569"/>
                    <a:pt x="221" y="569"/>
                  </a:cubicBezTo>
                  <a:cubicBezTo>
                    <a:pt x="222" y="570"/>
                    <a:pt x="222" y="569"/>
                    <a:pt x="222" y="570"/>
                  </a:cubicBezTo>
                  <a:cubicBezTo>
                    <a:pt x="221" y="570"/>
                    <a:pt x="221" y="570"/>
                    <a:pt x="221" y="571"/>
                  </a:cubicBezTo>
                  <a:cubicBezTo>
                    <a:pt x="221" y="571"/>
                    <a:pt x="221" y="571"/>
                    <a:pt x="221" y="571"/>
                  </a:cubicBezTo>
                  <a:cubicBezTo>
                    <a:pt x="221" y="572"/>
                    <a:pt x="221" y="572"/>
                    <a:pt x="221" y="572"/>
                  </a:cubicBezTo>
                  <a:cubicBezTo>
                    <a:pt x="222" y="573"/>
                    <a:pt x="222" y="573"/>
                    <a:pt x="222" y="573"/>
                  </a:cubicBezTo>
                  <a:cubicBezTo>
                    <a:pt x="222" y="573"/>
                    <a:pt x="222" y="573"/>
                    <a:pt x="221" y="574"/>
                  </a:cubicBezTo>
                  <a:cubicBezTo>
                    <a:pt x="221" y="574"/>
                    <a:pt x="221" y="575"/>
                    <a:pt x="220" y="575"/>
                  </a:cubicBezTo>
                  <a:cubicBezTo>
                    <a:pt x="220" y="575"/>
                    <a:pt x="220" y="574"/>
                    <a:pt x="220" y="574"/>
                  </a:cubicBezTo>
                  <a:cubicBezTo>
                    <a:pt x="220" y="575"/>
                    <a:pt x="220" y="575"/>
                    <a:pt x="220" y="575"/>
                  </a:cubicBezTo>
                  <a:cubicBezTo>
                    <a:pt x="220" y="576"/>
                    <a:pt x="221" y="575"/>
                    <a:pt x="220" y="576"/>
                  </a:cubicBezTo>
                  <a:cubicBezTo>
                    <a:pt x="220" y="576"/>
                    <a:pt x="220" y="577"/>
                    <a:pt x="220" y="577"/>
                  </a:cubicBezTo>
                  <a:cubicBezTo>
                    <a:pt x="220" y="577"/>
                    <a:pt x="220" y="577"/>
                    <a:pt x="221" y="577"/>
                  </a:cubicBezTo>
                  <a:cubicBezTo>
                    <a:pt x="221" y="577"/>
                    <a:pt x="221" y="577"/>
                    <a:pt x="221" y="577"/>
                  </a:cubicBezTo>
                  <a:cubicBezTo>
                    <a:pt x="222" y="578"/>
                    <a:pt x="222" y="578"/>
                    <a:pt x="221" y="578"/>
                  </a:cubicBezTo>
                  <a:cubicBezTo>
                    <a:pt x="221" y="579"/>
                    <a:pt x="221" y="578"/>
                    <a:pt x="221" y="579"/>
                  </a:cubicBezTo>
                  <a:cubicBezTo>
                    <a:pt x="221" y="579"/>
                    <a:pt x="221" y="580"/>
                    <a:pt x="221" y="580"/>
                  </a:cubicBezTo>
                  <a:cubicBezTo>
                    <a:pt x="221" y="581"/>
                    <a:pt x="222" y="580"/>
                    <a:pt x="222" y="581"/>
                  </a:cubicBezTo>
                  <a:cubicBezTo>
                    <a:pt x="222" y="581"/>
                    <a:pt x="222" y="581"/>
                    <a:pt x="222" y="581"/>
                  </a:cubicBezTo>
                  <a:cubicBezTo>
                    <a:pt x="222" y="582"/>
                    <a:pt x="222" y="582"/>
                    <a:pt x="223" y="582"/>
                  </a:cubicBezTo>
                  <a:cubicBezTo>
                    <a:pt x="223" y="583"/>
                    <a:pt x="223" y="583"/>
                    <a:pt x="223" y="583"/>
                  </a:cubicBezTo>
                  <a:cubicBezTo>
                    <a:pt x="223" y="583"/>
                    <a:pt x="222" y="585"/>
                    <a:pt x="222" y="585"/>
                  </a:cubicBezTo>
                  <a:cubicBezTo>
                    <a:pt x="222" y="585"/>
                    <a:pt x="222" y="585"/>
                    <a:pt x="222" y="586"/>
                  </a:cubicBezTo>
                  <a:cubicBezTo>
                    <a:pt x="222" y="586"/>
                    <a:pt x="223" y="586"/>
                    <a:pt x="223" y="586"/>
                  </a:cubicBezTo>
                  <a:cubicBezTo>
                    <a:pt x="223" y="587"/>
                    <a:pt x="224" y="587"/>
                    <a:pt x="224" y="588"/>
                  </a:cubicBezTo>
                  <a:cubicBezTo>
                    <a:pt x="224" y="589"/>
                    <a:pt x="223" y="588"/>
                    <a:pt x="223" y="590"/>
                  </a:cubicBezTo>
                  <a:cubicBezTo>
                    <a:pt x="223" y="591"/>
                    <a:pt x="223" y="591"/>
                    <a:pt x="223" y="592"/>
                  </a:cubicBezTo>
                  <a:cubicBezTo>
                    <a:pt x="224" y="593"/>
                    <a:pt x="224" y="593"/>
                    <a:pt x="225" y="593"/>
                  </a:cubicBezTo>
                  <a:cubicBezTo>
                    <a:pt x="225" y="593"/>
                    <a:pt x="226" y="593"/>
                    <a:pt x="226" y="594"/>
                  </a:cubicBezTo>
                  <a:cubicBezTo>
                    <a:pt x="226" y="595"/>
                    <a:pt x="225" y="595"/>
                    <a:pt x="225" y="596"/>
                  </a:cubicBezTo>
                  <a:cubicBezTo>
                    <a:pt x="226" y="596"/>
                    <a:pt x="226" y="597"/>
                    <a:pt x="227" y="597"/>
                  </a:cubicBezTo>
                  <a:cubicBezTo>
                    <a:pt x="227" y="598"/>
                    <a:pt x="228" y="598"/>
                    <a:pt x="228" y="598"/>
                  </a:cubicBezTo>
                  <a:cubicBezTo>
                    <a:pt x="228" y="598"/>
                    <a:pt x="228" y="599"/>
                    <a:pt x="228" y="599"/>
                  </a:cubicBezTo>
                  <a:cubicBezTo>
                    <a:pt x="228" y="599"/>
                    <a:pt x="227" y="599"/>
                    <a:pt x="228" y="600"/>
                  </a:cubicBezTo>
                  <a:cubicBezTo>
                    <a:pt x="228" y="601"/>
                    <a:pt x="228" y="601"/>
                    <a:pt x="228" y="602"/>
                  </a:cubicBezTo>
                  <a:cubicBezTo>
                    <a:pt x="229" y="602"/>
                    <a:pt x="229" y="601"/>
                    <a:pt x="230" y="602"/>
                  </a:cubicBezTo>
                  <a:cubicBezTo>
                    <a:pt x="230" y="602"/>
                    <a:pt x="230" y="602"/>
                    <a:pt x="231" y="602"/>
                  </a:cubicBezTo>
                  <a:cubicBezTo>
                    <a:pt x="231" y="603"/>
                    <a:pt x="231" y="603"/>
                    <a:pt x="231" y="603"/>
                  </a:cubicBezTo>
                  <a:cubicBezTo>
                    <a:pt x="231" y="604"/>
                    <a:pt x="231" y="604"/>
                    <a:pt x="231" y="604"/>
                  </a:cubicBezTo>
                  <a:cubicBezTo>
                    <a:pt x="231" y="605"/>
                    <a:pt x="231" y="605"/>
                    <a:pt x="231" y="605"/>
                  </a:cubicBezTo>
                  <a:cubicBezTo>
                    <a:pt x="231" y="606"/>
                    <a:pt x="231" y="606"/>
                    <a:pt x="231" y="606"/>
                  </a:cubicBezTo>
                  <a:cubicBezTo>
                    <a:pt x="230" y="606"/>
                    <a:pt x="230" y="607"/>
                    <a:pt x="230" y="607"/>
                  </a:cubicBezTo>
                  <a:cubicBezTo>
                    <a:pt x="230" y="607"/>
                    <a:pt x="230" y="608"/>
                    <a:pt x="230" y="608"/>
                  </a:cubicBezTo>
                  <a:cubicBezTo>
                    <a:pt x="231" y="608"/>
                    <a:pt x="231" y="608"/>
                    <a:pt x="231" y="608"/>
                  </a:cubicBezTo>
                  <a:cubicBezTo>
                    <a:pt x="232" y="608"/>
                    <a:pt x="232" y="608"/>
                    <a:pt x="232" y="608"/>
                  </a:cubicBezTo>
                  <a:cubicBezTo>
                    <a:pt x="232" y="608"/>
                    <a:pt x="233" y="609"/>
                    <a:pt x="233" y="609"/>
                  </a:cubicBezTo>
                  <a:cubicBezTo>
                    <a:pt x="233" y="609"/>
                    <a:pt x="234" y="610"/>
                    <a:pt x="234" y="610"/>
                  </a:cubicBezTo>
                  <a:cubicBezTo>
                    <a:pt x="234" y="610"/>
                    <a:pt x="234" y="610"/>
                    <a:pt x="234" y="610"/>
                  </a:cubicBezTo>
                  <a:cubicBezTo>
                    <a:pt x="234" y="611"/>
                    <a:pt x="234" y="611"/>
                    <a:pt x="234" y="611"/>
                  </a:cubicBezTo>
                  <a:cubicBezTo>
                    <a:pt x="233" y="612"/>
                    <a:pt x="233" y="613"/>
                    <a:pt x="233" y="613"/>
                  </a:cubicBezTo>
                  <a:cubicBezTo>
                    <a:pt x="232" y="612"/>
                    <a:pt x="232" y="612"/>
                    <a:pt x="232" y="612"/>
                  </a:cubicBezTo>
                  <a:cubicBezTo>
                    <a:pt x="232" y="612"/>
                    <a:pt x="231" y="612"/>
                    <a:pt x="231" y="613"/>
                  </a:cubicBezTo>
                  <a:cubicBezTo>
                    <a:pt x="231" y="613"/>
                    <a:pt x="232" y="614"/>
                    <a:pt x="232" y="614"/>
                  </a:cubicBezTo>
                  <a:cubicBezTo>
                    <a:pt x="232" y="614"/>
                    <a:pt x="232" y="614"/>
                    <a:pt x="232" y="615"/>
                  </a:cubicBezTo>
                  <a:cubicBezTo>
                    <a:pt x="232" y="615"/>
                    <a:pt x="232" y="616"/>
                    <a:pt x="232" y="616"/>
                  </a:cubicBezTo>
                  <a:cubicBezTo>
                    <a:pt x="233" y="617"/>
                    <a:pt x="233" y="616"/>
                    <a:pt x="233" y="617"/>
                  </a:cubicBezTo>
                  <a:cubicBezTo>
                    <a:pt x="233" y="617"/>
                    <a:pt x="232" y="618"/>
                    <a:pt x="232" y="618"/>
                  </a:cubicBezTo>
                  <a:cubicBezTo>
                    <a:pt x="233" y="619"/>
                    <a:pt x="233" y="619"/>
                    <a:pt x="233" y="620"/>
                  </a:cubicBezTo>
                  <a:cubicBezTo>
                    <a:pt x="234" y="620"/>
                    <a:pt x="233" y="621"/>
                    <a:pt x="234" y="621"/>
                  </a:cubicBezTo>
                  <a:cubicBezTo>
                    <a:pt x="235" y="621"/>
                    <a:pt x="235" y="621"/>
                    <a:pt x="235" y="621"/>
                  </a:cubicBezTo>
                  <a:cubicBezTo>
                    <a:pt x="236" y="622"/>
                    <a:pt x="236" y="622"/>
                    <a:pt x="236" y="622"/>
                  </a:cubicBezTo>
                  <a:cubicBezTo>
                    <a:pt x="236" y="622"/>
                    <a:pt x="236" y="622"/>
                    <a:pt x="237" y="622"/>
                  </a:cubicBezTo>
                  <a:cubicBezTo>
                    <a:pt x="237" y="623"/>
                    <a:pt x="238" y="623"/>
                    <a:pt x="238" y="623"/>
                  </a:cubicBezTo>
                  <a:cubicBezTo>
                    <a:pt x="238" y="623"/>
                    <a:pt x="238" y="623"/>
                    <a:pt x="239" y="624"/>
                  </a:cubicBezTo>
                  <a:cubicBezTo>
                    <a:pt x="239" y="624"/>
                    <a:pt x="240" y="624"/>
                    <a:pt x="240" y="624"/>
                  </a:cubicBezTo>
                  <a:cubicBezTo>
                    <a:pt x="241" y="624"/>
                    <a:pt x="241" y="624"/>
                    <a:pt x="241" y="625"/>
                  </a:cubicBezTo>
                  <a:cubicBezTo>
                    <a:pt x="241" y="626"/>
                    <a:pt x="241" y="626"/>
                    <a:pt x="241" y="626"/>
                  </a:cubicBezTo>
                  <a:cubicBezTo>
                    <a:pt x="241" y="627"/>
                    <a:pt x="241" y="628"/>
                    <a:pt x="241" y="628"/>
                  </a:cubicBezTo>
                  <a:cubicBezTo>
                    <a:pt x="241" y="628"/>
                    <a:pt x="242" y="628"/>
                    <a:pt x="242" y="628"/>
                  </a:cubicBezTo>
                  <a:cubicBezTo>
                    <a:pt x="242" y="627"/>
                    <a:pt x="242" y="627"/>
                    <a:pt x="243" y="627"/>
                  </a:cubicBezTo>
                  <a:cubicBezTo>
                    <a:pt x="243" y="627"/>
                    <a:pt x="243" y="627"/>
                    <a:pt x="243" y="628"/>
                  </a:cubicBezTo>
                  <a:cubicBezTo>
                    <a:pt x="244" y="628"/>
                    <a:pt x="244" y="628"/>
                    <a:pt x="244" y="628"/>
                  </a:cubicBezTo>
                  <a:cubicBezTo>
                    <a:pt x="244" y="629"/>
                    <a:pt x="243" y="629"/>
                    <a:pt x="243" y="629"/>
                  </a:cubicBezTo>
                  <a:cubicBezTo>
                    <a:pt x="243" y="629"/>
                    <a:pt x="242" y="630"/>
                    <a:pt x="243" y="631"/>
                  </a:cubicBezTo>
                  <a:cubicBezTo>
                    <a:pt x="243" y="631"/>
                    <a:pt x="244" y="630"/>
                    <a:pt x="245" y="632"/>
                  </a:cubicBezTo>
                  <a:cubicBezTo>
                    <a:pt x="245" y="633"/>
                    <a:pt x="244" y="633"/>
                    <a:pt x="245" y="633"/>
                  </a:cubicBezTo>
                  <a:cubicBezTo>
                    <a:pt x="245" y="634"/>
                    <a:pt x="246" y="635"/>
                    <a:pt x="246" y="635"/>
                  </a:cubicBezTo>
                  <a:cubicBezTo>
                    <a:pt x="246" y="635"/>
                    <a:pt x="246" y="635"/>
                    <a:pt x="247" y="636"/>
                  </a:cubicBezTo>
                  <a:cubicBezTo>
                    <a:pt x="248" y="636"/>
                    <a:pt x="248" y="637"/>
                    <a:pt x="248" y="637"/>
                  </a:cubicBezTo>
                  <a:cubicBezTo>
                    <a:pt x="249" y="637"/>
                    <a:pt x="249" y="637"/>
                    <a:pt x="249" y="638"/>
                  </a:cubicBezTo>
                  <a:cubicBezTo>
                    <a:pt x="250" y="638"/>
                    <a:pt x="251" y="638"/>
                    <a:pt x="250" y="639"/>
                  </a:cubicBezTo>
                  <a:cubicBezTo>
                    <a:pt x="250" y="639"/>
                    <a:pt x="249" y="640"/>
                    <a:pt x="250" y="640"/>
                  </a:cubicBezTo>
                  <a:cubicBezTo>
                    <a:pt x="250" y="641"/>
                    <a:pt x="250" y="641"/>
                    <a:pt x="250" y="642"/>
                  </a:cubicBezTo>
                  <a:cubicBezTo>
                    <a:pt x="250" y="642"/>
                    <a:pt x="250" y="642"/>
                    <a:pt x="251" y="642"/>
                  </a:cubicBezTo>
                  <a:cubicBezTo>
                    <a:pt x="251" y="642"/>
                    <a:pt x="252" y="643"/>
                    <a:pt x="252" y="643"/>
                  </a:cubicBezTo>
                  <a:cubicBezTo>
                    <a:pt x="252" y="643"/>
                    <a:pt x="251" y="644"/>
                    <a:pt x="252" y="644"/>
                  </a:cubicBezTo>
                  <a:cubicBezTo>
                    <a:pt x="252" y="644"/>
                    <a:pt x="252" y="645"/>
                    <a:pt x="252" y="645"/>
                  </a:cubicBezTo>
                  <a:cubicBezTo>
                    <a:pt x="252" y="645"/>
                    <a:pt x="253" y="645"/>
                    <a:pt x="254" y="645"/>
                  </a:cubicBezTo>
                  <a:cubicBezTo>
                    <a:pt x="254" y="645"/>
                    <a:pt x="255" y="646"/>
                    <a:pt x="254" y="647"/>
                  </a:cubicBezTo>
                  <a:cubicBezTo>
                    <a:pt x="254" y="648"/>
                    <a:pt x="255" y="648"/>
                    <a:pt x="255" y="648"/>
                  </a:cubicBezTo>
                  <a:cubicBezTo>
                    <a:pt x="255" y="648"/>
                    <a:pt x="255" y="648"/>
                    <a:pt x="256" y="649"/>
                  </a:cubicBezTo>
                  <a:cubicBezTo>
                    <a:pt x="256" y="649"/>
                    <a:pt x="257" y="649"/>
                    <a:pt x="257" y="649"/>
                  </a:cubicBezTo>
                  <a:cubicBezTo>
                    <a:pt x="257" y="650"/>
                    <a:pt x="257" y="650"/>
                    <a:pt x="257" y="650"/>
                  </a:cubicBezTo>
                  <a:cubicBezTo>
                    <a:pt x="257" y="650"/>
                    <a:pt x="258" y="650"/>
                    <a:pt x="258" y="651"/>
                  </a:cubicBezTo>
                  <a:cubicBezTo>
                    <a:pt x="257" y="652"/>
                    <a:pt x="256" y="652"/>
                    <a:pt x="257" y="652"/>
                  </a:cubicBezTo>
                  <a:cubicBezTo>
                    <a:pt x="257" y="653"/>
                    <a:pt x="258" y="654"/>
                    <a:pt x="258" y="654"/>
                  </a:cubicBezTo>
                  <a:cubicBezTo>
                    <a:pt x="258" y="654"/>
                    <a:pt x="258" y="654"/>
                    <a:pt x="259" y="654"/>
                  </a:cubicBezTo>
                  <a:cubicBezTo>
                    <a:pt x="259" y="655"/>
                    <a:pt x="259" y="654"/>
                    <a:pt x="259" y="655"/>
                  </a:cubicBezTo>
                  <a:cubicBezTo>
                    <a:pt x="259" y="656"/>
                    <a:pt x="258" y="657"/>
                    <a:pt x="259" y="657"/>
                  </a:cubicBezTo>
                  <a:cubicBezTo>
                    <a:pt x="260" y="657"/>
                    <a:pt x="260" y="657"/>
                    <a:pt x="260" y="657"/>
                  </a:cubicBezTo>
                  <a:cubicBezTo>
                    <a:pt x="261" y="657"/>
                    <a:pt x="261" y="658"/>
                    <a:pt x="261" y="658"/>
                  </a:cubicBezTo>
                  <a:cubicBezTo>
                    <a:pt x="261" y="658"/>
                    <a:pt x="262" y="659"/>
                    <a:pt x="261" y="659"/>
                  </a:cubicBezTo>
                  <a:cubicBezTo>
                    <a:pt x="261" y="659"/>
                    <a:pt x="261" y="659"/>
                    <a:pt x="260" y="660"/>
                  </a:cubicBezTo>
                  <a:cubicBezTo>
                    <a:pt x="260" y="660"/>
                    <a:pt x="260" y="661"/>
                    <a:pt x="260" y="661"/>
                  </a:cubicBezTo>
                  <a:cubicBezTo>
                    <a:pt x="261" y="661"/>
                    <a:pt x="261" y="661"/>
                    <a:pt x="261" y="661"/>
                  </a:cubicBezTo>
                  <a:cubicBezTo>
                    <a:pt x="262" y="661"/>
                    <a:pt x="262" y="662"/>
                    <a:pt x="262" y="662"/>
                  </a:cubicBezTo>
                  <a:cubicBezTo>
                    <a:pt x="262" y="662"/>
                    <a:pt x="262" y="662"/>
                    <a:pt x="263" y="662"/>
                  </a:cubicBezTo>
                  <a:cubicBezTo>
                    <a:pt x="264" y="663"/>
                    <a:pt x="265" y="663"/>
                    <a:pt x="265" y="663"/>
                  </a:cubicBezTo>
                  <a:cubicBezTo>
                    <a:pt x="266" y="663"/>
                    <a:pt x="268" y="662"/>
                    <a:pt x="268" y="662"/>
                  </a:cubicBezTo>
                  <a:cubicBezTo>
                    <a:pt x="268" y="662"/>
                    <a:pt x="268" y="661"/>
                    <a:pt x="269" y="661"/>
                  </a:cubicBezTo>
                  <a:cubicBezTo>
                    <a:pt x="270" y="661"/>
                    <a:pt x="270" y="661"/>
                    <a:pt x="271" y="661"/>
                  </a:cubicBezTo>
                  <a:cubicBezTo>
                    <a:pt x="272" y="661"/>
                    <a:pt x="272" y="661"/>
                    <a:pt x="273" y="661"/>
                  </a:cubicBezTo>
                  <a:cubicBezTo>
                    <a:pt x="274" y="662"/>
                    <a:pt x="275" y="662"/>
                    <a:pt x="276" y="661"/>
                  </a:cubicBezTo>
                  <a:cubicBezTo>
                    <a:pt x="276" y="661"/>
                    <a:pt x="276" y="660"/>
                    <a:pt x="277" y="660"/>
                  </a:cubicBezTo>
                  <a:cubicBezTo>
                    <a:pt x="278" y="660"/>
                    <a:pt x="278" y="661"/>
                    <a:pt x="279" y="661"/>
                  </a:cubicBezTo>
                  <a:cubicBezTo>
                    <a:pt x="280" y="661"/>
                    <a:pt x="279" y="661"/>
                    <a:pt x="281" y="661"/>
                  </a:cubicBezTo>
                  <a:cubicBezTo>
                    <a:pt x="283" y="661"/>
                    <a:pt x="284" y="661"/>
                    <a:pt x="285" y="661"/>
                  </a:cubicBezTo>
                  <a:cubicBezTo>
                    <a:pt x="286" y="661"/>
                    <a:pt x="287" y="661"/>
                    <a:pt x="288" y="661"/>
                  </a:cubicBezTo>
                  <a:cubicBezTo>
                    <a:pt x="289" y="661"/>
                    <a:pt x="290" y="661"/>
                    <a:pt x="290" y="661"/>
                  </a:cubicBezTo>
                  <a:cubicBezTo>
                    <a:pt x="290" y="661"/>
                    <a:pt x="289" y="660"/>
                    <a:pt x="289" y="659"/>
                  </a:cubicBezTo>
                  <a:cubicBezTo>
                    <a:pt x="289" y="659"/>
                    <a:pt x="290" y="659"/>
                    <a:pt x="290" y="658"/>
                  </a:cubicBezTo>
                  <a:cubicBezTo>
                    <a:pt x="290" y="658"/>
                    <a:pt x="291" y="657"/>
                    <a:pt x="291" y="657"/>
                  </a:cubicBezTo>
                  <a:cubicBezTo>
                    <a:pt x="291" y="657"/>
                    <a:pt x="291" y="657"/>
                    <a:pt x="292" y="657"/>
                  </a:cubicBezTo>
                  <a:cubicBezTo>
                    <a:pt x="292" y="657"/>
                    <a:pt x="292" y="657"/>
                    <a:pt x="293" y="657"/>
                  </a:cubicBezTo>
                  <a:cubicBezTo>
                    <a:pt x="293" y="657"/>
                    <a:pt x="294" y="657"/>
                    <a:pt x="294" y="656"/>
                  </a:cubicBezTo>
                  <a:cubicBezTo>
                    <a:pt x="295" y="655"/>
                    <a:pt x="296" y="655"/>
                    <a:pt x="296" y="655"/>
                  </a:cubicBezTo>
                  <a:cubicBezTo>
                    <a:pt x="296" y="655"/>
                    <a:pt x="296" y="656"/>
                    <a:pt x="296" y="656"/>
                  </a:cubicBezTo>
                  <a:cubicBezTo>
                    <a:pt x="297" y="656"/>
                    <a:pt x="298" y="656"/>
                    <a:pt x="298" y="656"/>
                  </a:cubicBezTo>
                  <a:cubicBezTo>
                    <a:pt x="298" y="656"/>
                    <a:pt x="298" y="655"/>
                    <a:pt x="299" y="656"/>
                  </a:cubicBezTo>
                  <a:cubicBezTo>
                    <a:pt x="299" y="657"/>
                    <a:pt x="298" y="657"/>
                    <a:pt x="300" y="657"/>
                  </a:cubicBezTo>
                  <a:cubicBezTo>
                    <a:pt x="301" y="657"/>
                    <a:pt x="302" y="657"/>
                    <a:pt x="302" y="657"/>
                  </a:cubicBezTo>
                  <a:cubicBezTo>
                    <a:pt x="302" y="657"/>
                    <a:pt x="303" y="658"/>
                    <a:pt x="303" y="658"/>
                  </a:cubicBezTo>
                  <a:cubicBezTo>
                    <a:pt x="303" y="657"/>
                    <a:pt x="303" y="657"/>
                    <a:pt x="304" y="657"/>
                  </a:cubicBezTo>
                  <a:cubicBezTo>
                    <a:pt x="304" y="656"/>
                    <a:pt x="304" y="656"/>
                    <a:pt x="305" y="656"/>
                  </a:cubicBezTo>
                  <a:cubicBezTo>
                    <a:pt x="306" y="656"/>
                    <a:pt x="311" y="656"/>
                    <a:pt x="311" y="656"/>
                  </a:cubicBezTo>
                  <a:cubicBezTo>
                    <a:pt x="310" y="656"/>
                    <a:pt x="311" y="653"/>
                    <a:pt x="311" y="653"/>
                  </a:cubicBezTo>
                  <a:cubicBezTo>
                    <a:pt x="322" y="652"/>
                    <a:pt x="322" y="652"/>
                    <a:pt x="322" y="652"/>
                  </a:cubicBezTo>
                  <a:cubicBezTo>
                    <a:pt x="322" y="654"/>
                    <a:pt x="322" y="654"/>
                    <a:pt x="322" y="654"/>
                  </a:cubicBezTo>
                  <a:cubicBezTo>
                    <a:pt x="322" y="654"/>
                    <a:pt x="323" y="656"/>
                    <a:pt x="323" y="656"/>
                  </a:cubicBezTo>
                  <a:cubicBezTo>
                    <a:pt x="324" y="657"/>
                    <a:pt x="352" y="656"/>
                    <a:pt x="352" y="656"/>
                  </a:cubicBezTo>
                  <a:cubicBezTo>
                    <a:pt x="352" y="656"/>
                    <a:pt x="351" y="653"/>
                    <a:pt x="351" y="653"/>
                  </a:cubicBezTo>
                  <a:cubicBezTo>
                    <a:pt x="351" y="652"/>
                    <a:pt x="351" y="649"/>
                    <a:pt x="351" y="648"/>
                  </a:cubicBezTo>
                  <a:cubicBezTo>
                    <a:pt x="351" y="647"/>
                    <a:pt x="353" y="645"/>
                    <a:pt x="352" y="644"/>
                  </a:cubicBezTo>
                  <a:cubicBezTo>
                    <a:pt x="352" y="644"/>
                    <a:pt x="352" y="643"/>
                    <a:pt x="352" y="643"/>
                  </a:cubicBezTo>
                  <a:cubicBezTo>
                    <a:pt x="352" y="642"/>
                    <a:pt x="353" y="642"/>
                    <a:pt x="352" y="641"/>
                  </a:cubicBezTo>
                  <a:cubicBezTo>
                    <a:pt x="352" y="640"/>
                    <a:pt x="353" y="640"/>
                    <a:pt x="352" y="639"/>
                  </a:cubicBezTo>
                  <a:cubicBezTo>
                    <a:pt x="352" y="638"/>
                    <a:pt x="352" y="638"/>
                    <a:pt x="351" y="637"/>
                  </a:cubicBezTo>
                  <a:cubicBezTo>
                    <a:pt x="351" y="637"/>
                    <a:pt x="351" y="636"/>
                    <a:pt x="351" y="636"/>
                  </a:cubicBezTo>
                  <a:cubicBezTo>
                    <a:pt x="352" y="635"/>
                    <a:pt x="352" y="635"/>
                    <a:pt x="353" y="635"/>
                  </a:cubicBezTo>
                  <a:cubicBezTo>
                    <a:pt x="354" y="635"/>
                    <a:pt x="354" y="636"/>
                    <a:pt x="355" y="636"/>
                  </a:cubicBezTo>
                  <a:cubicBezTo>
                    <a:pt x="355" y="635"/>
                    <a:pt x="357" y="635"/>
                    <a:pt x="357" y="634"/>
                  </a:cubicBezTo>
                  <a:cubicBezTo>
                    <a:pt x="357" y="634"/>
                    <a:pt x="357" y="633"/>
                    <a:pt x="357" y="633"/>
                  </a:cubicBezTo>
                  <a:cubicBezTo>
                    <a:pt x="358" y="632"/>
                    <a:pt x="358" y="632"/>
                    <a:pt x="359" y="631"/>
                  </a:cubicBezTo>
                  <a:cubicBezTo>
                    <a:pt x="359" y="631"/>
                    <a:pt x="359" y="631"/>
                    <a:pt x="359" y="630"/>
                  </a:cubicBezTo>
                  <a:cubicBezTo>
                    <a:pt x="360" y="629"/>
                    <a:pt x="360" y="630"/>
                    <a:pt x="359" y="629"/>
                  </a:cubicBezTo>
                  <a:cubicBezTo>
                    <a:pt x="359" y="628"/>
                    <a:pt x="359" y="628"/>
                    <a:pt x="358" y="627"/>
                  </a:cubicBezTo>
                  <a:cubicBezTo>
                    <a:pt x="357" y="625"/>
                    <a:pt x="357" y="626"/>
                    <a:pt x="357" y="625"/>
                  </a:cubicBezTo>
                  <a:cubicBezTo>
                    <a:pt x="357" y="623"/>
                    <a:pt x="357" y="623"/>
                    <a:pt x="357" y="622"/>
                  </a:cubicBezTo>
                  <a:cubicBezTo>
                    <a:pt x="357" y="621"/>
                    <a:pt x="357" y="622"/>
                    <a:pt x="357" y="621"/>
                  </a:cubicBezTo>
                  <a:cubicBezTo>
                    <a:pt x="357" y="620"/>
                    <a:pt x="357" y="620"/>
                    <a:pt x="358" y="619"/>
                  </a:cubicBezTo>
                  <a:cubicBezTo>
                    <a:pt x="358" y="617"/>
                    <a:pt x="358" y="617"/>
                    <a:pt x="358" y="617"/>
                  </a:cubicBezTo>
                  <a:cubicBezTo>
                    <a:pt x="358" y="616"/>
                    <a:pt x="358" y="615"/>
                    <a:pt x="358" y="615"/>
                  </a:cubicBezTo>
                  <a:cubicBezTo>
                    <a:pt x="358" y="614"/>
                    <a:pt x="359" y="613"/>
                    <a:pt x="359" y="613"/>
                  </a:cubicBezTo>
                  <a:cubicBezTo>
                    <a:pt x="359" y="612"/>
                    <a:pt x="359" y="612"/>
                    <a:pt x="360" y="611"/>
                  </a:cubicBezTo>
                  <a:cubicBezTo>
                    <a:pt x="360" y="611"/>
                    <a:pt x="361" y="610"/>
                    <a:pt x="361" y="610"/>
                  </a:cubicBezTo>
                  <a:cubicBezTo>
                    <a:pt x="359" y="607"/>
                    <a:pt x="359" y="607"/>
                    <a:pt x="359" y="607"/>
                  </a:cubicBezTo>
                  <a:cubicBezTo>
                    <a:pt x="359" y="607"/>
                    <a:pt x="360" y="607"/>
                    <a:pt x="361" y="607"/>
                  </a:cubicBezTo>
                  <a:cubicBezTo>
                    <a:pt x="361" y="607"/>
                    <a:pt x="397" y="607"/>
                    <a:pt x="397" y="607"/>
                  </a:cubicBezTo>
                  <a:cubicBezTo>
                    <a:pt x="397" y="607"/>
                    <a:pt x="397" y="605"/>
                    <a:pt x="397" y="605"/>
                  </a:cubicBezTo>
                  <a:cubicBezTo>
                    <a:pt x="397" y="604"/>
                    <a:pt x="398" y="603"/>
                    <a:pt x="398" y="603"/>
                  </a:cubicBezTo>
                  <a:cubicBezTo>
                    <a:pt x="398" y="603"/>
                    <a:pt x="398" y="603"/>
                    <a:pt x="399" y="603"/>
                  </a:cubicBezTo>
                  <a:cubicBezTo>
                    <a:pt x="400" y="603"/>
                    <a:pt x="413" y="602"/>
                    <a:pt x="413" y="603"/>
                  </a:cubicBezTo>
                  <a:cubicBezTo>
                    <a:pt x="412" y="603"/>
                    <a:pt x="413" y="604"/>
                    <a:pt x="412" y="605"/>
                  </a:cubicBezTo>
                  <a:cubicBezTo>
                    <a:pt x="412" y="606"/>
                    <a:pt x="412" y="606"/>
                    <a:pt x="412" y="607"/>
                  </a:cubicBezTo>
                  <a:cubicBezTo>
                    <a:pt x="412" y="607"/>
                    <a:pt x="411" y="607"/>
                    <a:pt x="411" y="608"/>
                  </a:cubicBezTo>
                  <a:cubicBezTo>
                    <a:pt x="411" y="608"/>
                    <a:pt x="410" y="608"/>
                    <a:pt x="410" y="609"/>
                  </a:cubicBezTo>
                  <a:cubicBezTo>
                    <a:pt x="410" y="610"/>
                    <a:pt x="410" y="610"/>
                    <a:pt x="410" y="611"/>
                  </a:cubicBezTo>
                  <a:cubicBezTo>
                    <a:pt x="409" y="611"/>
                    <a:pt x="410" y="612"/>
                    <a:pt x="409" y="612"/>
                  </a:cubicBezTo>
                  <a:cubicBezTo>
                    <a:pt x="409" y="613"/>
                    <a:pt x="408" y="614"/>
                    <a:pt x="408" y="615"/>
                  </a:cubicBezTo>
                  <a:cubicBezTo>
                    <a:pt x="408" y="615"/>
                    <a:pt x="408" y="617"/>
                    <a:pt x="408" y="618"/>
                  </a:cubicBezTo>
                  <a:cubicBezTo>
                    <a:pt x="408" y="618"/>
                    <a:pt x="408" y="618"/>
                    <a:pt x="408" y="619"/>
                  </a:cubicBezTo>
                  <a:cubicBezTo>
                    <a:pt x="408" y="620"/>
                    <a:pt x="409" y="621"/>
                    <a:pt x="409" y="621"/>
                  </a:cubicBezTo>
                  <a:cubicBezTo>
                    <a:pt x="469" y="621"/>
                    <a:pt x="469" y="621"/>
                    <a:pt x="469" y="621"/>
                  </a:cubicBezTo>
                  <a:cubicBezTo>
                    <a:pt x="469" y="621"/>
                    <a:pt x="469" y="622"/>
                    <a:pt x="470" y="622"/>
                  </a:cubicBezTo>
                  <a:cubicBezTo>
                    <a:pt x="470" y="622"/>
                    <a:pt x="470" y="622"/>
                    <a:pt x="471" y="622"/>
                  </a:cubicBezTo>
                  <a:cubicBezTo>
                    <a:pt x="471" y="623"/>
                    <a:pt x="471" y="624"/>
                    <a:pt x="471" y="625"/>
                  </a:cubicBezTo>
                  <a:cubicBezTo>
                    <a:pt x="471" y="625"/>
                    <a:pt x="472" y="626"/>
                    <a:pt x="472" y="626"/>
                  </a:cubicBezTo>
                  <a:cubicBezTo>
                    <a:pt x="472" y="626"/>
                    <a:pt x="471" y="626"/>
                    <a:pt x="472" y="626"/>
                  </a:cubicBezTo>
                  <a:cubicBezTo>
                    <a:pt x="472" y="627"/>
                    <a:pt x="473" y="627"/>
                    <a:pt x="472" y="628"/>
                  </a:cubicBezTo>
                  <a:cubicBezTo>
                    <a:pt x="472" y="628"/>
                    <a:pt x="473" y="628"/>
                    <a:pt x="472" y="629"/>
                  </a:cubicBezTo>
                  <a:cubicBezTo>
                    <a:pt x="472" y="629"/>
                    <a:pt x="474" y="630"/>
                    <a:pt x="473" y="631"/>
                  </a:cubicBezTo>
                  <a:cubicBezTo>
                    <a:pt x="473" y="631"/>
                    <a:pt x="473" y="632"/>
                    <a:pt x="472" y="632"/>
                  </a:cubicBezTo>
                  <a:cubicBezTo>
                    <a:pt x="472" y="632"/>
                    <a:pt x="472" y="632"/>
                    <a:pt x="472" y="633"/>
                  </a:cubicBezTo>
                  <a:cubicBezTo>
                    <a:pt x="472" y="633"/>
                    <a:pt x="472" y="634"/>
                    <a:pt x="472" y="634"/>
                  </a:cubicBezTo>
                  <a:cubicBezTo>
                    <a:pt x="472" y="635"/>
                    <a:pt x="473" y="635"/>
                    <a:pt x="472" y="635"/>
                  </a:cubicBezTo>
                  <a:cubicBezTo>
                    <a:pt x="472" y="636"/>
                    <a:pt x="472" y="636"/>
                    <a:pt x="472" y="637"/>
                  </a:cubicBezTo>
                  <a:cubicBezTo>
                    <a:pt x="471" y="637"/>
                    <a:pt x="472" y="638"/>
                    <a:pt x="471" y="638"/>
                  </a:cubicBezTo>
                  <a:cubicBezTo>
                    <a:pt x="471" y="639"/>
                    <a:pt x="471" y="639"/>
                    <a:pt x="471" y="639"/>
                  </a:cubicBezTo>
                  <a:cubicBezTo>
                    <a:pt x="470" y="640"/>
                    <a:pt x="470" y="642"/>
                    <a:pt x="469" y="643"/>
                  </a:cubicBezTo>
                  <a:cubicBezTo>
                    <a:pt x="469" y="643"/>
                    <a:pt x="469" y="644"/>
                    <a:pt x="469" y="644"/>
                  </a:cubicBezTo>
                  <a:cubicBezTo>
                    <a:pt x="469" y="645"/>
                    <a:pt x="469" y="647"/>
                    <a:pt x="469" y="647"/>
                  </a:cubicBezTo>
                  <a:cubicBezTo>
                    <a:pt x="469" y="648"/>
                    <a:pt x="469" y="648"/>
                    <a:pt x="468" y="649"/>
                  </a:cubicBezTo>
                  <a:cubicBezTo>
                    <a:pt x="468" y="649"/>
                    <a:pt x="468" y="649"/>
                    <a:pt x="468" y="650"/>
                  </a:cubicBezTo>
                  <a:cubicBezTo>
                    <a:pt x="469" y="650"/>
                    <a:pt x="469" y="651"/>
                    <a:pt x="469" y="651"/>
                  </a:cubicBezTo>
                  <a:cubicBezTo>
                    <a:pt x="468" y="652"/>
                    <a:pt x="468" y="652"/>
                    <a:pt x="468" y="653"/>
                  </a:cubicBezTo>
                  <a:cubicBezTo>
                    <a:pt x="467" y="654"/>
                    <a:pt x="467" y="654"/>
                    <a:pt x="467" y="655"/>
                  </a:cubicBezTo>
                  <a:cubicBezTo>
                    <a:pt x="468" y="656"/>
                    <a:pt x="468" y="656"/>
                    <a:pt x="468" y="657"/>
                  </a:cubicBezTo>
                  <a:cubicBezTo>
                    <a:pt x="469" y="657"/>
                    <a:pt x="469" y="657"/>
                    <a:pt x="469" y="658"/>
                  </a:cubicBezTo>
                  <a:cubicBezTo>
                    <a:pt x="470" y="659"/>
                    <a:pt x="470" y="659"/>
                    <a:pt x="470" y="660"/>
                  </a:cubicBezTo>
                  <a:cubicBezTo>
                    <a:pt x="470" y="661"/>
                    <a:pt x="470" y="661"/>
                    <a:pt x="470" y="662"/>
                  </a:cubicBezTo>
                  <a:cubicBezTo>
                    <a:pt x="471" y="662"/>
                    <a:pt x="471" y="663"/>
                    <a:pt x="472" y="663"/>
                  </a:cubicBezTo>
                  <a:cubicBezTo>
                    <a:pt x="472" y="664"/>
                    <a:pt x="473" y="664"/>
                    <a:pt x="473" y="665"/>
                  </a:cubicBezTo>
                  <a:cubicBezTo>
                    <a:pt x="473" y="665"/>
                    <a:pt x="473" y="665"/>
                    <a:pt x="473" y="666"/>
                  </a:cubicBezTo>
                  <a:cubicBezTo>
                    <a:pt x="473" y="667"/>
                    <a:pt x="473" y="668"/>
                    <a:pt x="474" y="668"/>
                  </a:cubicBezTo>
                  <a:cubicBezTo>
                    <a:pt x="474" y="669"/>
                    <a:pt x="474" y="670"/>
                    <a:pt x="474" y="670"/>
                  </a:cubicBezTo>
                  <a:cubicBezTo>
                    <a:pt x="474" y="670"/>
                    <a:pt x="474" y="670"/>
                    <a:pt x="475" y="671"/>
                  </a:cubicBezTo>
                  <a:cubicBezTo>
                    <a:pt x="475" y="671"/>
                    <a:pt x="476" y="672"/>
                    <a:pt x="476" y="672"/>
                  </a:cubicBezTo>
                  <a:cubicBezTo>
                    <a:pt x="475" y="673"/>
                    <a:pt x="475" y="673"/>
                    <a:pt x="475" y="674"/>
                  </a:cubicBezTo>
                  <a:cubicBezTo>
                    <a:pt x="475" y="674"/>
                    <a:pt x="475" y="675"/>
                    <a:pt x="476" y="675"/>
                  </a:cubicBezTo>
                  <a:cubicBezTo>
                    <a:pt x="476" y="676"/>
                    <a:pt x="477" y="676"/>
                    <a:pt x="477" y="677"/>
                  </a:cubicBezTo>
                  <a:cubicBezTo>
                    <a:pt x="477" y="678"/>
                    <a:pt x="477" y="678"/>
                    <a:pt x="477" y="679"/>
                  </a:cubicBezTo>
                  <a:cubicBezTo>
                    <a:pt x="477" y="680"/>
                    <a:pt x="477" y="681"/>
                    <a:pt x="476" y="682"/>
                  </a:cubicBezTo>
                  <a:cubicBezTo>
                    <a:pt x="476" y="683"/>
                    <a:pt x="477" y="684"/>
                    <a:pt x="476" y="684"/>
                  </a:cubicBezTo>
                  <a:cubicBezTo>
                    <a:pt x="475" y="685"/>
                    <a:pt x="475" y="685"/>
                    <a:pt x="475" y="686"/>
                  </a:cubicBezTo>
                  <a:cubicBezTo>
                    <a:pt x="476" y="686"/>
                    <a:pt x="476" y="687"/>
                    <a:pt x="476" y="687"/>
                  </a:cubicBezTo>
                  <a:cubicBezTo>
                    <a:pt x="475" y="688"/>
                    <a:pt x="475" y="688"/>
                    <a:pt x="475" y="688"/>
                  </a:cubicBezTo>
                  <a:cubicBezTo>
                    <a:pt x="475" y="689"/>
                    <a:pt x="475" y="689"/>
                    <a:pt x="475" y="690"/>
                  </a:cubicBezTo>
                  <a:cubicBezTo>
                    <a:pt x="475" y="691"/>
                    <a:pt x="475" y="691"/>
                    <a:pt x="475" y="692"/>
                  </a:cubicBezTo>
                  <a:cubicBezTo>
                    <a:pt x="475" y="693"/>
                    <a:pt x="474" y="693"/>
                    <a:pt x="474" y="694"/>
                  </a:cubicBezTo>
                  <a:cubicBezTo>
                    <a:pt x="474" y="695"/>
                    <a:pt x="473" y="698"/>
                    <a:pt x="473" y="698"/>
                  </a:cubicBezTo>
                  <a:cubicBezTo>
                    <a:pt x="472" y="699"/>
                    <a:pt x="473" y="699"/>
                    <a:pt x="473" y="701"/>
                  </a:cubicBezTo>
                  <a:cubicBezTo>
                    <a:pt x="472" y="702"/>
                    <a:pt x="473" y="702"/>
                    <a:pt x="472" y="704"/>
                  </a:cubicBezTo>
                  <a:cubicBezTo>
                    <a:pt x="472" y="706"/>
                    <a:pt x="472" y="707"/>
                    <a:pt x="472" y="708"/>
                  </a:cubicBezTo>
                  <a:cubicBezTo>
                    <a:pt x="472" y="709"/>
                    <a:pt x="472" y="709"/>
                    <a:pt x="472" y="710"/>
                  </a:cubicBezTo>
                  <a:cubicBezTo>
                    <a:pt x="472" y="711"/>
                    <a:pt x="471" y="711"/>
                    <a:pt x="472" y="712"/>
                  </a:cubicBezTo>
                  <a:cubicBezTo>
                    <a:pt x="472" y="713"/>
                    <a:pt x="472" y="713"/>
                    <a:pt x="472" y="714"/>
                  </a:cubicBezTo>
                  <a:cubicBezTo>
                    <a:pt x="472" y="715"/>
                    <a:pt x="473" y="714"/>
                    <a:pt x="473" y="715"/>
                  </a:cubicBezTo>
                  <a:cubicBezTo>
                    <a:pt x="473" y="716"/>
                    <a:pt x="473" y="715"/>
                    <a:pt x="473" y="718"/>
                  </a:cubicBezTo>
                  <a:cubicBezTo>
                    <a:pt x="472" y="720"/>
                    <a:pt x="473" y="719"/>
                    <a:pt x="472" y="721"/>
                  </a:cubicBezTo>
                  <a:cubicBezTo>
                    <a:pt x="471" y="722"/>
                    <a:pt x="471" y="722"/>
                    <a:pt x="470" y="723"/>
                  </a:cubicBezTo>
                  <a:cubicBezTo>
                    <a:pt x="470" y="724"/>
                    <a:pt x="469" y="724"/>
                    <a:pt x="470" y="725"/>
                  </a:cubicBezTo>
                  <a:cubicBezTo>
                    <a:pt x="470" y="726"/>
                    <a:pt x="471" y="726"/>
                    <a:pt x="471" y="727"/>
                  </a:cubicBezTo>
                  <a:cubicBezTo>
                    <a:pt x="471" y="728"/>
                    <a:pt x="470" y="729"/>
                    <a:pt x="471" y="730"/>
                  </a:cubicBezTo>
                  <a:cubicBezTo>
                    <a:pt x="472" y="732"/>
                    <a:pt x="472" y="733"/>
                    <a:pt x="472" y="734"/>
                  </a:cubicBezTo>
                  <a:cubicBezTo>
                    <a:pt x="473" y="736"/>
                    <a:pt x="473" y="736"/>
                    <a:pt x="473" y="737"/>
                  </a:cubicBezTo>
                  <a:cubicBezTo>
                    <a:pt x="473" y="739"/>
                    <a:pt x="474" y="740"/>
                    <a:pt x="474" y="740"/>
                  </a:cubicBezTo>
                  <a:cubicBezTo>
                    <a:pt x="475" y="741"/>
                    <a:pt x="475" y="741"/>
                    <a:pt x="476" y="741"/>
                  </a:cubicBezTo>
                  <a:cubicBezTo>
                    <a:pt x="476" y="742"/>
                    <a:pt x="476" y="743"/>
                    <a:pt x="477" y="743"/>
                  </a:cubicBezTo>
                  <a:cubicBezTo>
                    <a:pt x="478" y="743"/>
                    <a:pt x="477" y="743"/>
                    <a:pt x="478" y="743"/>
                  </a:cubicBezTo>
                  <a:cubicBezTo>
                    <a:pt x="479" y="743"/>
                    <a:pt x="480" y="742"/>
                    <a:pt x="479" y="743"/>
                  </a:cubicBezTo>
                  <a:cubicBezTo>
                    <a:pt x="479" y="744"/>
                    <a:pt x="478" y="745"/>
                    <a:pt x="479" y="745"/>
                  </a:cubicBezTo>
                  <a:cubicBezTo>
                    <a:pt x="480" y="746"/>
                    <a:pt x="480" y="746"/>
                    <a:pt x="481" y="747"/>
                  </a:cubicBezTo>
                  <a:cubicBezTo>
                    <a:pt x="481" y="747"/>
                    <a:pt x="481" y="747"/>
                    <a:pt x="481" y="748"/>
                  </a:cubicBezTo>
                  <a:cubicBezTo>
                    <a:pt x="481" y="748"/>
                    <a:pt x="483" y="748"/>
                    <a:pt x="483" y="749"/>
                  </a:cubicBezTo>
                  <a:cubicBezTo>
                    <a:pt x="483" y="749"/>
                    <a:pt x="483" y="749"/>
                    <a:pt x="484" y="749"/>
                  </a:cubicBezTo>
                  <a:cubicBezTo>
                    <a:pt x="484" y="749"/>
                    <a:pt x="484" y="749"/>
                    <a:pt x="485" y="749"/>
                  </a:cubicBezTo>
                  <a:cubicBezTo>
                    <a:pt x="485" y="749"/>
                    <a:pt x="485" y="749"/>
                    <a:pt x="485" y="750"/>
                  </a:cubicBezTo>
                  <a:cubicBezTo>
                    <a:pt x="486" y="751"/>
                    <a:pt x="486" y="751"/>
                    <a:pt x="487" y="751"/>
                  </a:cubicBezTo>
                  <a:cubicBezTo>
                    <a:pt x="487" y="751"/>
                    <a:pt x="488" y="751"/>
                    <a:pt x="488" y="752"/>
                  </a:cubicBezTo>
                  <a:cubicBezTo>
                    <a:pt x="488" y="752"/>
                    <a:pt x="488" y="753"/>
                    <a:pt x="488" y="753"/>
                  </a:cubicBezTo>
                  <a:cubicBezTo>
                    <a:pt x="488" y="753"/>
                    <a:pt x="488" y="753"/>
                    <a:pt x="488" y="754"/>
                  </a:cubicBezTo>
                  <a:cubicBezTo>
                    <a:pt x="489" y="755"/>
                    <a:pt x="489" y="755"/>
                    <a:pt x="489" y="756"/>
                  </a:cubicBezTo>
                  <a:cubicBezTo>
                    <a:pt x="490" y="757"/>
                    <a:pt x="490" y="760"/>
                    <a:pt x="490" y="760"/>
                  </a:cubicBezTo>
                  <a:cubicBezTo>
                    <a:pt x="490" y="761"/>
                    <a:pt x="490" y="761"/>
                    <a:pt x="490" y="762"/>
                  </a:cubicBezTo>
                  <a:cubicBezTo>
                    <a:pt x="490" y="763"/>
                    <a:pt x="490" y="764"/>
                    <a:pt x="490" y="765"/>
                  </a:cubicBezTo>
                  <a:cubicBezTo>
                    <a:pt x="491" y="766"/>
                    <a:pt x="491" y="766"/>
                    <a:pt x="492" y="767"/>
                  </a:cubicBezTo>
                  <a:cubicBezTo>
                    <a:pt x="492" y="769"/>
                    <a:pt x="493" y="769"/>
                    <a:pt x="493" y="770"/>
                  </a:cubicBezTo>
                  <a:cubicBezTo>
                    <a:pt x="493" y="770"/>
                    <a:pt x="493" y="771"/>
                    <a:pt x="493" y="771"/>
                  </a:cubicBezTo>
                  <a:cubicBezTo>
                    <a:pt x="494" y="772"/>
                    <a:pt x="494" y="772"/>
                    <a:pt x="494" y="773"/>
                  </a:cubicBezTo>
                  <a:cubicBezTo>
                    <a:pt x="495" y="774"/>
                    <a:pt x="495" y="774"/>
                    <a:pt x="495" y="775"/>
                  </a:cubicBezTo>
                  <a:cubicBezTo>
                    <a:pt x="495" y="775"/>
                    <a:pt x="494" y="775"/>
                    <a:pt x="494" y="776"/>
                  </a:cubicBezTo>
                  <a:cubicBezTo>
                    <a:pt x="494" y="776"/>
                    <a:pt x="493" y="777"/>
                    <a:pt x="493" y="778"/>
                  </a:cubicBezTo>
                  <a:cubicBezTo>
                    <a:pt x="493" y="778"/>
                    <a:pt x="493" y="779"/>
                    <a:pt x="493" y="780"/>
                  </a:cubicBezTo>
                  <a:cubicBezTo>
                    <a:pt x="494" y="781"/>
                    <a:pt x="495" y="781"/>
                    <a:pt x="495" y="782"/>
                  </a:cubicBezTo>
                  <a:cubicBezTo>
                    <a:pt x="495" y="783"/>
                    <a:pt x="495" y="783"/>
                    <a:pt x="495" y="784"/>
                  </a:cubicBezTo>
                  <a:cubicBezTo>
                    <a:pt x="495" y="785"/>
                    <a:pt x="495" y="786"/>
                    <a:pt x="495" y="787"/>
                  </a:cubicBezTo>
                  <a:cubicBezTo>
                    <a:pt x="495" y="788"/>
                    <a:pt x="495" y="790"/>
                    <a:pt x="495" y="790"/>
                  </a:cubicBezTo>
                  <a:cubicBezTo>
                    <a:pt x="495" y="791"/>
                    <a:pt x="496" y="791"/>
                    <a:pt x="495" y="792"/>
                  </a:cubicBezTo>
                  <a:cubicBezTo>
                    <a:pt x="495" y="793"/>
                    <a:pt x="495" y="793"/>
                    <a:pt x="494" y="793"/>
                  </a:cubicBezTo>
                  <a:cubicBezTo>
                    <a:pt x="494" y="794"/>
                    <a:pt x="494" y="794"/>
                    <a:pt x="493" y="795"/>
                  </a:cubicBezTo>
                  <a:cubicBezTo>
                    <a:pt x="493" y="795"/>
                    <a:pt x="493" y="795"/>
                    <a:pt x="492" y="795"/>
                  </a:cubicBezTo>
                  <a:cubicBezTo>
                    <a:pt x="491" y="795"/>
                    <a:pt x="491" y="795"/>
                    <a:pt x="490" y="796"/>
                  </a:cubicBezTo>
                  <a:cubicBezTo>
                    <a:pt x="489" y="796"/>
                    <a:pt x="488" y="797"/>
                    <a:pt x="488" y="798"/>
                  </a:cubicBezTo>
                  <a:cubicBezTo>
                    <a:pt x="488" y="798"/>
                    <a:pt x="488" y="799"/>
                    <a:pt x="488" y="800"/>
                  </a:cubicBezTo>
                  <a:cubicBezTo>
                    <a:pt x="489" y="800"/>
                    <a:pt x="490" y="801"/>
                    <a:pt x="489" y="802"/>
                  </a:cubicBezTo>
                  <a:cubicBezTo>
                    <a:pt x="489" y="803"/>
                    <a:pt x="489" y="803"/>
                    <a:pt x="489" y="804"/>
                  </a:cubicBezTo>
                  <a:cubicBezTo>
                    <a:pt x="489" y="805"/>
                    <a:pt x="490" y="806"/>
                    <a:pt x="490" y="807"/>
                  </a:cubicBezTo>
                  <a:cubicBezTo>
                    <a:pt x="491" y="807"/>
                    <a:pt x="492" y="808"/>
                    <a:pt x="492" y="809"/>
                  </a:cubicBezTo>
                  <a:cubicBezTo>
                    <a:pt x="492" y="810"/>
                    <a:pt x="492" y="810"/>
                    <a:pt x="492" y="811"/>
                  </a:cubicBezTo>
                  <a:cubicBezTo>
                    <a:pt x="492" y="812"/>
                    <a:pt x="492" y="813"/>
                    <a:pt x="492" y="814"/>
                  </a:cubicBezTo>
                  <a:cubicBezTo>
                    <a:pt x="492" y="814"/>
                    <a:pt x="492" y="815"/>
                    <a:pt x="492" y="815"/>
                  </a:cubicBezTo>
                  <a:cubicBezTo>
                    <a:pt x="492" y="816"/>
                    <a:pt x="491" y="817"/>
                    <a:pt x="491" y="817"/>
                  </a:cubicBezTo>
                  <a:cubicBezTo>
                    <a:pt x="492" y="818"/>
                    <a:pt x="492" y="818"/>
                    <a:pt x="493" y="817"/>
                  </a:cubicBezTo>
                  <a:cubicBezTo>
                    <a:pt x="494" y="817"/>
                    <a:pt x="495" y="817"/>
                    <a:pt x="496" y="816"/>
                  </a:cubicBezTo>
                  <a:cubicBezTo>
                    <a:pt x="496" y="815"/>
                    <a:pt x="497" y="814"/>
                    <a:pt x="497" y="814"/>
                  </a:cubicBezTo>
                  <a:cubicBezTo>
                    <a:pt x="497" y="814"/>
                    <a:pt x="498" y="814"/>
                    <a:pt x="500" y="813"/>
                  </a:cubicBezTo>
                  <a:cubicBezTo>
                    <a:pt x="502" y="812"/>
                    <a:pt x="502" y="812"/>
                    <a:pt x="503" y="811"/>
                  </a:cubicBezTo>
                  <a:cubicBezTo>
                    <a:pt x="504" y="811"/>
                    <a:pt x="504" y="811"/>
                    <a:pt x="504" y="810"/>
                  </a:cubicBezTo>
                  <a:cubicBezTo>
                    <a:pt x="504" y="809"/>
                    <a:pt x="504" y="809"/>
                    <a:pt x="504" y="809"/>
                  </a:cubicBezTo>
                  <a:cubicBezTo>
                    <a:pt x="505" y="808"/>
                    <a:pt x="504" y="807"/>
                    <a:pt x="505" y="807"/>
                  </a:cubicBezTo>
                  <a:cubicBezTo>
                    <a:pt x="507" y="807"/>
                    <a:pt x="506" y="806"/>
                    <a:pt x="508" y="807"/>
                  </a:cubicBezTo>
                  <a:cubicBezTo>
                    <a:pt x="510" y="808"/>
                    <a:pt x="510" y="807"/>
                    <a:pt x="511" y="808"/>
                  </a:cubicBezTo>
                  <a:cubicBezTo>
                    <a:pt x="512" y="809"/>
                    <a:pt x="512" y="809"/>
                    <a:pt x="512" y="809"/>
                  </a:cubicBezTo>
                  <a:cubicBezTo>
                    <a:pt x="512" y="809"/>
                    <a:pt x="515" y="809"/>
                    <a:pt x="516" y="809"/>
                  </a:cubicBezTo>
                  <a:cubicBezTo>
                    <a:pt x="516" y="810"/>
                    <a:pt x="517" y="809"/>
                    <a:pt x="517" y="809"/>
                  </a:cubicBezTo>
                  <a:cubicBezTo>
                    <a:pt x="517" y="809"/>
                    <a:pt x="518" y="809"/>
                    <a:pt x="518" y="809"/>
                  </a:cubicBezTo>
                  <a:cubicBezTo>
                    <a:pt x="519" y="809"/>
                    <a:pt x="520" y="808"/>
                    <a:pt x="520" y="808"/>
                  </a:cubicBezTo>
                  <a:cubicBezTo>
                    <a:pt x="521" y="808"/>
                    <a:pt x="521" y="808"/>
                    <a:pt x="522" y="808"/>
                  </a:cubicBezTo>
                  <a:cubicBezTo>
                    <a:pt x="523" y="808"/>
                    <a:pt x="523" y="808"/>
                    <a:pt x="524" y="808"/>
                  </a:cubicBezTo>
                  <a:cubicBezTo>
                    <a:pt x="525" y="809"/>
                    <a:pt x="525" y="809"/>
                    <a:pt x="526" y="809"/>
                  </a:cubicBezTo>
                  <a:cubicBezTo>
                    <a:pt x="527" y="810"/>
                    <a:pt x="528" y="810"/>
                    <a:pt x="528" y="810"/>
                  </a:cubicBezTo>
                  <a:cubicBezTo>
                    <a:pt x="528" y="810"/>
                    <a:pt x="529" y="809"/>
                    <a:pt x="530" y="810"/>
                  </a:cubicBezTo>
                  <a:cubicBezTo>
                    <a:pt x="532" y="810"/>
                    <a:pt x="533" y="810"/>
                    <a:pt x="533" y="810"/>
                  </a:cubicBezTo>
                  <a:cubicBezTo>
                    <a:pt x="534" y="810"/>
                    <a:pt x="536" y="809"/>
                    <a:pt x="536" y="809"/>
                  </a:cubicBezTo>
                  <a:cubicBezTo>
                    <a:pt x="537" y="808"/>
                    <a:pt x="536" y="808"/>
                    <a:pt x="538" y="808"/>
                  </a:cubicBezTo>
                  <a:cubicBezTo>
                    <a:pt x="540" y="808"/>
                    <a:pt x="541" y="809"/>
                    <a:pt x="542" y="808"/>
                  </a:cubicBezTo>
                  <a:cubicBezTo>
                    <a:pt x="543" y="807"/>
                    <a:pt x="543" y="806"/>
                    <a:pt x="544" y="806"/>
                  </a:cubicBezTo>
                  <a:cubicBezTo>
                    <a:pt x="545" y="805"/>
                    <a:pt x="549" y="804"/>
                    <a:pt x="550" y="803"/>
                  </a:cubicBezTo>
                  <a:cubicBezTo>
                    <a:pt x="551" y="803"/>
                    <a:pt x="550" y="803"/>
                    <a:pt x="552" y="803"/>
                  </a:cubicBezTo>
                  <a:cubicBezTo>
                    <a:pt x="554" y="803"/>
                    <a:pt x="556" y="803"/>
                    <a:pt x="557" y="804"/>
                  </a:cubicBezTo>
                  <a:cubicBezTo>
                    <a:pt x="558" y="804"/>
                    <a:pt x="558" y="804"/>
                    <a:pt x="559" y="804"/>
                  </a:cubicBezTo>
                  <a:cubicBezTo>
                    <a:pt x="560" y="805"/>
                    <a:pt x="561" y="805"/>
                    <a:pt x="561" y="805"/>
                  </a:cubicBezTo>
                  <a:cubicBezTo>
                    <a:pt x="562" y="805"/>
                    <a:pt x="564" y="805"/>
                    <a:pt x="565" y="805"/>
                  </a:cubicBezTo>
                  <a:cubicBezTo>
                    <a:pt x="565" y="805"/>
                    <a:pt x="566" y="804"/>
                    <a:pt x="566" y="804"/>
                  </a:cubicBezTo>
                  <a:cubicBezTo>
                    <a:pt x="567" y="804"/>
                    <a:pt x="567" y="804"/>
                    <a:pt x="567" y="805"/>
                  </a:cubicBezTo>
                  <a:cubicBezTo>
                    <a:pt x="568" y="805"/>
                    <a:pt x="569" y="806"/>
                    <a:pt x="569" y="806"/>
                  </a:cubicBezTo>
                  <a:cubicBezTo>
                    <a:pt x="570" y="806"/>
                    <a:pt x="571" y="806"/>
                    <a:pt x="572" y="806"/>
                  </a:cubicBezTo>
                  <a:cubicBezTo>
                    <a:pt x="572" y="805"/>
                    <a:pt x="573" y="805"/>
                    <a:pt x="573" y="804"/>
                  </a:cubicBezTo>
                  <a:cubicBezTo>
                    <a:pt x="573" y="804"/>
                    <a:pt x="573" y="804"/>
                    <a:pt x="574" y="803"/>
                  </a:cubicBezTo>
                  <a:cubicBezTo>
                    <a:pt x="575" y="802"/>
                    <a:pt x="575" y="803"/>
                    <a:pt x="576" y="802"/>
                  </a:cubicBezTo>
                  <a:cubicBezTo>
                    <a:pt x="576" y="801"/>
                    <a:pt x="576" y="801"/>
                    <a:pt x="577" y="800"/>
                  </a:cubicBezTo>
                  <a:cubicBezTo>
                    <a:pt x="577" y="800"/>
                    <a:pt x="578" y="800"/>
                    <a:pt x="578" y="800"/>
                  </a:cubicBezTo>
                  <a:cubicBezTo>
                    <a:pt x="578" y="800"/>
                    <a:pt x="580" y="799"/>
                    <a:pt x="581" y="799"/>
                  </a:cubicBezTo>
                  <a:cubicBezTo>
                    <a:pt x="581" y="800"/>
                    <a:pt x="582" y="800"/>
                    <a:pt x="582" y="801"/>
                  </a:cubicBezTo>
                  <a:cubicBezTo>
                    <a:pt x="582" y="801"/>
                    <a:pt x="584" y="801"/>
                    <a:pt x="584" y="802"/>
                  </a:cubicBezTo>
                  <a:cubicBezTo>
                    <a:pt x="584" y="802"/>
                    <a:pt x="583" y="802"/>
                    <a:pt x="583" y="802"/>
                  </a:cubicBezTo>
                  <a:cubicBezTo>
                    <a:pt x="584" y="803"/>
                    <a:pt x="584" y="803"/>
                    <a:pt x="584" y="803"/>
                  </a:cubicBezTo>
                  <a:cubicBezTo>
                    <a:pt x="584" y="803"/>
                    <a:pt x="584" y="804"/>
                    <a:pt x="584" y="804"/>
                  </a:cubicBezTo>
                  <a:cubicBezTo>
                    <a:pt x="584" y="805"/>
                    <a:pt x="584" y="806"/>
                    <a:pt x="584" y="806"/>
                  </a:cubicBezTo>
                  <a:cubicBezTo>
                    <a:pt x="584" y="806"/>
                    <a:pt x="585" y="807"/>
                    <a:pt x="585" y="807"/>
                  </a:cubicBezTo>
                  <a:cubicBezTo>
                    <a:pt x="586" y="807"/>
                    <a:pt x="586" y="806"/>
                    <a:pt x="586" y="806"/>
                  </a:cubicBezTo>
                  <a:cubicBezTo>
                    <a:pt x="587" y="806"/>
                    <a:pt x="587" y="805"/>
                    <a:pt x="588" y="806"/>
                  </a:cubicBezTo>
                  <a:cubicBezTo>
                    <a:pt x="589" y="807"/>
                    <a:pt x="590" y="807"/>
                    <a:pt x="590" y="807"/>
                  </a:cubicBezTo>
                  <a:cubicBezTo>
                    <a:pt x="590" y="807"/>
                    <a:pt x="591" y="807"/>
                    <a:pt x="592" y="807"/>
                  </a:cubicBezTo>
                  <a:cubicBezTo>
                    <a:pt x="593" y="807"/>
                    <a:pt x="594" y="807"/>
                    <a:pt x="594" y="807"/>
                  </a:cubicBezTo>
                  <a:cubicBezTo>
                    <a:pt x="594" y="808"/>
                    <a:pt x="594" y="808"/>
                    <a:pt x="595" y="809"/>
                  </a:cubicBezTo>
                  <a:cubicBezTo>
                    <a:pt x="596" y="809"/>
                    <a:pt x="597" y="810"/>
                    <a:pt x="597" y="810"/>
                  </a:cubicBezTo>
                  <a:cubicBezTo>
                    <a:pt x="597" y="810"/>
                    <a:pt x="597" y="811"/>
                    <a:pt x="597" y="811"/>
                  </a:cubicBezTo>
                  <a:cubicBezTo>
                    <a:pt x="596" y="812"/>
                    <a:pt x="596" y="812"/>
                    <a:pt x="596" y="813"/>
                  </a:cubicBezTo>
                  <a:cubicBezTo>
                    <a:pt x="596" y="814"/>
                    <a:pt x="596" y="815"/>
                    <a:pt x="596" y="815"/>
                  </a:cubicBezTo>
                  <a:cubicBezTo>
                    <a:pt x="597" y="816"/>
                    <a:pt x="597" y="817"/>
                    <a:pt x="597" y="817"/>
                  </a:cubicBezTo>
                  <a:cubicBezTo>
                    <a:pt x="597" y="817"/>
                    <a:pt x="598" y="817"/>
                    <a:pt x="597" y="818"/>
                  </a:cubicBezTo>
                  <a:cubicBezTo>
                    <a:pt x="597" y="818"/>
                    <a:pt x="596" y="818"/>
                    <a:pt x="596" y="819"/>
                  </a:cubicBezTo>
                  <a:cubicBezTo>
                    <a:pt x="597" y="819"/>
                    <a:pt x="598" y="820"/>
                    <a:pt x="597" y="821"/>
                  </a:cubicBezTo>
                  <a:cubicBezTo>
                    <a:pt x="596" y="821"/>
                    <a:pt x="595" y="822"/>
                    <a:pt x="595" y="822"/>
                  </a:cubicBezTo>
                  <a:cubicBezTo>
                    <a:pt x="595" y="823"/>
                    <a:pt x="594" y="823"/>
                    <a:pt x="594" y="823"/>
                  </a:cubicBezTo>
                  <a:cubicBezTo>
                    <a:pt x="593" y="823"/>
                    <a:pt x="591" y="823"/>
                    <a:pt x="592" y="824"/>
                  </a:cubicBezTo>
                  <a:cubicBezTo>
                    <a:pt x="592" y="825"/>
                    <a:pt x="592" y="825"/>
                    <a:pt x="593" y="825"/>
                  </a:cubicBezTo>
                  <a:cubicBezTo>
                    <a:pt x="594" y="825"/>
                    <a:pt x="594" y="825"/>
                    <a:pt x="595" y="825"/>
                  </a:cubicBezTo>
                  <a:cubicBezTo>
                    <a:pt x="595" y="825"/>
                    <a:pt x="595" y="825"/>
                    <a:pt x="596" y="825"/>
                  </a:cubicBezTo>
                  <a:cubicBezTo>
                    <a:pt x="596" y="825"/>
                    <a:pt x="597" y="826"/>
                    <a:pt x="597" y="826"/>
                  </a:cubicBezTo>
                  <a:cubicBezTo>
                    <a:pt x="597" y="826"/>
                    <a:pt x="598" y="826"/>
                    <a:pt x="598" y="827"/>
                  </a:cubicBezTo>
                  <a:cubicBezTo>
                    <a:pt x="599" y="827"/>
                    <a:pt x="600" y="827"/>
                    <a:pt x="600" y="828"/>
                  </a:cubicBezTo>
                  <a:cubicBezTo>
                    <a:pt x="600" y="828"/>
                    <a:pt x="600" y="828"/>
                    <a:pt x="601" y="828"/>
                  </a:cubicBezTo>
                  <a:cubicBezTo>
                    <a:pt x="601" y="828"/>
                    <a:pt x="602" y="828"/>
                    <a:pt x="603" y="828"/>
                  </a:cubicBezTo>
                  <a:cubicBezTo>
                    <a:pt x="604" y="828"/>
                    <a:pt x="605" y="828"/>
                    <a:pt x="605" y="828"/>
                  </a:cubicBezTo>
                  <a:cubicBezTo>
                    <a:pt x="605" y="827"/>
                    <a:pt x="605" y="827"/>
                    <a:pt x="605" y="827"/>
                  </a:cubicBezTo>
                  <a:cubicBezTo>
                    <a:pt x="605" y="827"/>
                    <a:pt x="606" y="828"/>
                    <a:pt x="606" y="827"/>
                  </a:cubicBezTo>
                  <a:cubicBezTo>
                    <a:pt x="606" y="827"/>
                    <a:pt x="606" y="827"/>
                    <a:pt x="606" y="826"/>
                  </a:cubicBezTo>
                  <a:cubicBezTo>
                    <a:pt x="607" y="825"/>
                    <a:pt x="607" y="825"/>
                    <a:pt x="607" y="825"/>
                  </a:cubicBezTo>
                  <a:cubicBezTo>
                    <a:pt x="608" y="825"/>
                    <a:pt x="608" y="825"/>
                    <a:pt x="609" y="825"/>
                  </a:cubicBezTo>
                  <a:cubicBezTo>
                    <a:pt x="610" y="824"/>
                    <a:pt x="610" y="824"/>
                    <a:pt x="610" y="824"/>
                  </a:cubicBezTo>
                  <a:cubicBezTo>
                    <a:pt x="610" y="823"/>
                    <a:pt x="610" y="823"/>
                    <a:pt x="611" y="822"/>
                  </a:cubicBezTo>
                  <a:cubicBezTo>
                    <a:pt x="611" y="822"/>
                    <a:pt x="611" y="822"/>
                    <a:pt x="612" y="821"/>
                  </a:cubicBezTo>
                  <a:cubicBezTo>
                    <a:pt x="613" y="821"/>
                    <a:pt x="613" y="821"/>
                    <a:pt x="613" y="821"/>
                  </a:cubicBezTo>
                  <a:cubicBezTo>
                    <a:pt x="613" y="821"/>
                    <a:pt x="613" y="820"/>
                    <a:pt x="614" y="820"/>
                  </a:cubicBezTo>
                  <a:cubicBezTo>
                    <a:pt x="615" y="819"/>
                    <a:pt x="614" y="819"/>
                    <a:pt x="616" y="819"/>
                  </a:cubicBezTo>
                  <a:cubicBezTo>
                    <a:pt x="617" y="819"/>
                    <a:pt x="617" y="820"/>
                    <a:pt x="617" y="820"/>
                  </a:cubicBezTo>
                  <a:cubicBezTo>
                    <a:pt x="618" y="820"/>
                    <a:pt x="621" y="818"/>
                    <a:pt x="621" y="818"/>
                  </a:cubicBezTo>
                  <a:cubicBezTo>
                    <a:pt x="621" y="818"/>
                    <a:pt x="620" y="818"/>
                    <a:pt x="621" y="818"/>
                  </a:cubicBezTo>
                  <a:cubicBezTo>
                    <a:pt x="622" y="818"/>
                    <a:pt x="622" y="818"/>
                    <a:pt x="623" y="818"/>
                  </a:cubicBezTo>
                  <a:cubicBezTo>
                    <a:pt x="623" y="818"/>
                    <a:pt x="623" y="818"/>
                    <a:pt x="624" y="818"/>
                  </a:cubicBezTo>
                  <a:cubicBezTo>
                    <a:pt x="625" y="818"/>
                    <a:pt x="625" y="818"/>
                    <a:pt x="627" y="817"/>
                  </a:cubicBezTo>
                  <a:cubicBezTo>
                    <a:pt x="628" y="817"/>
                    <a:pt x="628" y="817"/>
                    <a:pt x="628" y="817"/>
                  </a:cubicBezTo>
                  <a:cubicBezTo>
                    <a:pt x="629" y="817"/>
                    <a:pt x="629" y="817"/>
                    <a:pt x="630" y="817"/>
                  </a:cubicBezTo>
                  <a:cubicBezTo>
                    <a:pt x="631" y="818"/>
                    <a:pt x="631" y="818"/>
                    <a:pt x="632" y="818"/>
                  </a:cubicBezTo>
                  <a:cubicBezTo>
                    <a:pt x="633" y="817"/>
                    <a:pt x="633" y="817"/>
                    <a:pt x="634" y="817"/>
                  </a:cubicBezTo>
                  <a:cubicBezTo>
                    <a:pt x="635" y="817"/>
                    <a:pt x="634" y="817"/>
                    <a:pt x="635" y="817"/>
                  </a:cubicBezTo>
                  <a:cubicBezTo>
                    <a:pt x="636" y="817"/>
                    <a:pt x="636" y="817"/>
                    <a:pt x="637" y="816"/>
                  </a:cubicBezTo>
                  <a:cubicBezTo>
                    <a:pt x="638" y="815"/>
                    <a:pt x="638" y="815"/>
                    <a:pt x="639" y="815"/>
                  </a:cubicBezTo>
                  <a:cubicBezTo>
                    <a:pt x="640" y="815"/>
                    <a:pt x="644" y="814"/>
                    <a:pt x="644" y="814"/>
                  </a:cubicBezTo>
                  <a:cubicBezTo>
                    <a:pt x="644" y="815"/>
                    <a:pt x="643" y="815"/>
                    <a:pt x="643" y="816"/>
                  </a:cubicBezTo>
                  <a:cubicBezTo>
                    <a:pt x="642" y="816"/>
                    <a:pt x="642" y="817"/>
                    <a:pt x="642" y="817"/>
                  </a:cubicBezTo>
                  <a:cubicBezTo>
                    <a:pt x="641" y="818"/>
                    <a:pt x="643" y="819"/>
                    <a:pt x="643" y="819"/>
                  </a:cubicBezTo>
                  <a:cubicBezTo>
                    <a:pt x="642" y="819"/>
                    <a:pt x="642" y="820"/>
                    <a:pt x="641" y="820"/>
                  </a:cubicBezTo>
                  <a:cubicBezTo>
                    <a:pt x="641" y="820"/>
                    <a:pt x="640" y="819"/>
                    <a:pt x="641" y="820"/>
                  </a:cubicBezTo>
                  <a:cubicBezTo>
                    <a:pt x="641" y="820"/>
                    <a:pt x="641" y="820"/>
                    <a:pt x="641" y="821"/>
                  </a:cubicBezTo>
                  <a:cubicBezTo>
                    <a:pt x="641" y="821"/>
                    <a:pt x="641" y="822"/>
                    <a:pt x="641" y="822"/>
                  </a:cubicBezTo>
                  <a:cubicBezTo>
                    <a:pt x="641" y="822"/>
                    <a:pt x="641" y="822"/>
                    <a:pt x="640" y="822"/>
                  </a:cubicBezTo>
                  <a:cubicBezTo>
                    <a:pt x="640" y="823"/>
                    <a:pt x="640" y="824"/>
                    <a:pt x="641" y="825"/>
                  </a:cubicBezTo>
                  <a:cubicBezTo>
                    <a:pt x="641" y="825"/>
                    <a:pt x="641" y="825"/>
                    <a:pt x="641" y="826"/>
                  </a:cubicBezTo>
                  <a:cubicBezTo>
                    <a:pt x="641" y="827"/>
                    <a:pt x="641" y="827"/>
                    <a:pt x="641" y="827"/>
                  </a:cubicBezTo>
                  <a:cubicBezTo>
                    <a:pt x="641" y="827"/>
                    <a:pt x="641" y="827"/>
                    <a:pt x="641" y="828"/>
                  </a:cubicBezTo>
                  <a:cubicBezTo>
                    <a:pt x="641" y="829"/>
                    <a:pt x="641" y="828"/>
                    <a:pt x="642" y="829"/>
                  </a:cubicBezTo>
                  <a:cubicBezTo>
                    <a:pt x="642" y="830"/>
                    <a:pt x="642" y="831"/>
                    <a:pt x="642" y="831"/>
                  </a:cubicBezTo>
                  <a:cubicBezTo>
                    <a:pt x="642" y="831"/>
                    <a:pt x="641" y="831"/>
                    <a:pt x="641" y="831"/>
                  </a:cubicBezTo>
                  <a:cubicBezTo>
                    <a:pt x="640" y="831"/>
                    <a:pt x="641" y="832"/>
                    <a:pt x="641" y="832"/>
                  </a:cubicBezTo>
                  <a:cubicBezTo>
                    <a:pt x="641" y="832"/>
                    <a:pt x="641" y="832"/>
                    <a:pt x="642" y="833"/>
                  </a:cubicBezTo>
                  <a:cubicBezTo>
                    <a:pt x="642" y="833"/>
                    <a:pt x="641" y="833"/>
                    <a:pt x="642" y="834"/>
                  </a:cubicBezTo>
                  <a:cubicBezTo>
                    <a:pt x="642" y="834"/>
                    <a:pt x="642" y="833"/>
                    <a:pt x="642" y="835"/>
                  </a:cubicBezTo>
                  <a:cubicBezTo>
                    <a:pt x="643" y="836"/>
                    <a:pt x="644" y="837"/>
                    <a:pt x="645" y="837"/>
                  </a:cubicBezTo>
                  <a:cubicBezTo>
                    <a:pt x="645" y="837"/>
                    <a:pt x="646" y="837"/>
                    <a:pt x="646" y="838"/>
                  </a:cubicBezTo>
                  <a:cubicBezTo>
                    <a:pt x="647" y="838"/>
                    <a:pt x="646" y="838"/>
                    <a:pt x="647" y="839"/>
                  </a:cubicBezTo>
                  <a:cubicBezTo>
                    <a:pt x="648" y="839"/>
                    <a:pt x="648" y="838"/>
                    <a:pt x="649" y="838"/>
                  </a:cubicBezTo>
                  <a:cubicBezTo>
                    <a:pt x="649" y="839"/>
                    <a:pt x="649" y="839"/>
                    <a:pt x="650" y="839"/>
                  </a:cubicBezTo>
                  <a:cubicBezTo>
                    <a:pt x="650" y="840"/>
                    <a:pt x="651" y="840"/>
                    <a:pt x="651" y="841"/>
                  </a:cubicBezTo>
                  <a:cubicBezTo>
                    <a:pt x="651" y="841"/>
                    <a:pt x="651" y="843"/>
                    <a:pt x="651" y="843"/>
                  </a:cubicBezTo>
                  <a:cubicBezTo>
                    <a:pt x="651" y="843"/>
                    <a:pt x="651" y="843"/>
                    <a:pt x="651" y="843"/>
                  </a:cubicBezTo>
                  <a:cubicBezTo>
                    <a:pt x="651" y="844"/>
                    <a:pt x="652" y="844"/>
                    <a:pt x="652" y="844"/>
                  </a:cubicBezTo>
                  <a:cubicBezTo>
                    <a:pt x="652" y="844"/>
                    <a:pt x="652" y="844"/>
                    <a:pt x="653" y="844"/>
                  </a:cubicBezTo>
                  <a:cubicBezTo>
                    <a:pt x="653" y="843"/>
                    <a:pt x="653" y="843"/>
                    <a:pt x="654" y="843"/>
                  </a:cubicBezTo>
                  <a:cubicBezTo>
                    <a:pt x="654" y="842"/>
                    <a:pt x="653" y="842"/>
                    <a:pt x="654" y="842"/>
                  </a:cubicBezTo>
                  <a:cubicBezTo>
                    <a:pt x="655" y="842"/>
                    <a:pt x="656" y="841"/>
                    <a:pt x="656" y="841"/>
                  </a:cubicBezTo>
                  <a:cubicBezTo>
                    <a:pt x="657" y="841"/>
                    <a:pt x="658" y="841"/>
                    <a:pt x="658" y="841"/>
                  </a:cubicBezTo>
                  <a:cubicBezTo>
                    <a:pt x="659" y="842"/>
                    <a:pt x="659" y="842"/>
                    <a:pt x="659" y="843"/>
                  </a:cubicBezTo>
                  <a:cubicBezTo>
                    <a:pt x="659" y="843"/>
                    <a:pt x="659" y="843"/>
                    <a:pt x="659" y="844"/>
                  </a:cubicBezTo>
                  <a:cubicBezTo>
                    <a:pt x="660" y="844"/>
                    <a:pt x="660" y="844"/>
                    <a:pt x="660" y="844"/>
                  </a:cubicBezTo>
                  <a:cubicBezTo>
                    <a:pt x="661" y="845"/>
                    <a:pt x="661" y="845"/>
                    <a:pt x="662" y="846"/>
                  </a:cubicBezTo>
                  <a:cubicBezTo>
                    <a:pt x="663" y="846"/>
                    <a:pt x="663" y="846"/>
                    <a:pt x="663" y="846"/>
                  </a:cubicBezTo>
                  <a:cubicBezTo>
                    <a:pt x="664" y="846"/>
                    <a:pt x="663" y="846"/>
                    <a:pt x="665" y="846"/>
                  </a:cubicBezTo>
                  <a:cubicBezTo>
                    <a:pt x="666" y="846"/>
                    <a:pt x="666" y="846"/>
                    <a:pt x="667" y="846"/>
                  </a:cubicBezTo>
                  <a:cubicBezTo>
                    <a:pt x="668" y="846"/>
                    <a:pt x="668" y="847"/>
                    <a:pt x="669" y="846"/>
                  </a:cubicBezTo>
                  <a:cubicBezTo>
                    <a:pt x="669" y="845"/>
                    <a:pt x="670" y="844"/>
                    <a:pt x="670" y="845"/>
                  </a:cubicBezTo>
                  <a:cubicBezTo>
                    <a:pt x="670" y="845"/>
                    <a:pt x="670" y="846"/>
                    <a:pt x="670" y="846"/>
                  </a:cubicBezTo>
                  <a:cubicBezTo>
                    <a:pt x="670" y="847"/>
                    <a:pt x="670" y="848"/>
                    <a:pt x="670" y="848"/>
                  </a:cubicBezTo>
                  <a:cubicBezTo>
                    <a:pt x="670" y="848"/>
                    <a:pt x="670" y="848"/>
                    <a:pt x="671" y="848"/>
                  </a:cubicBezTo>
                  <a:cubicBezTo>
                    <a:pt x="672" y="848"/>
                    <a:pt x="672" y="848"/>
                    <a:pt x="672" y="849"/>
                  </a:cubicBezTo>
                  <a:cubicBezTo>
                    <a:pt x="673" y="849"/>
                    <a:pt x="672" y="849"/>
                    <a:pt x="674" y="849"/>
                  </a:cubicBezTo>
                  <a:cubicBezTo>
                    <a:pt x="675" y="849"/>
                    <a:pt x="675" y="850"/>
                    <a:pt x="675" y="850"/>
                  </a:cubicBezTo>
                  <a:cubicBezTo>
                    <a:pt x="675" y="850"/>
                    <a:pt x="675" y="851"/>
                    <a:pt x="675" y="851"/>
                  </a:cubicBezTo>
                  <a:cubicBezTo>
                    <a:pt x="675" y="851"/>
                    <a:pt x="675" y="852"/>
                    <a:pt x="676" y="852"/>
                  </a:cubicBezTo>
                  <a:cubicBezTo>
                    <a:pt x="677" y="852"/>
                    <a:pt x="674" y="851"/>
                    <a:pt x="678" y="851"/>
                  </a:cubicBezTo>
                  <a:cubicBezTo>
                    <a:pt x="681" y="852"/>
                    <a:pt x="681" y="852"/>
                    <a:pt x="682" y="852"/>
                  </a:cubicBezTo>
                  <a:cubicBezTo>
                    <a:pt x="682" y="852"/>
                    <a:pt x="683" y="852"/>
                    <a:pt x="684" y="852"/>
                  </a:cubicBezTo>
                  <a:cubicBezTo>
                    <a:pt x="684" y="852"/>
                    <a:pt x="686" y="851"/>
                    <a:pt x="686" y="851"/>
                  </a:cubicBezTo>
                  <a:cubicBezTo>
                    <a:pt x="686" y="851"/>
                    <a:pt x="685" y="851"/>
                    <a:pt x="686" y="851"/>
                  </a:cubicBezTo>
                  <a:cubicBezTo>
                    <a:pt x="686" y="851"/>
                    <a:pt x="687" y="851"/>
                    <a:pt x="687" y="851"/>
                  </a:cubicBezTo>
                  <a:cubicBezTo>
                    <a:pt x="687" y="851"/>
                    <a:pt x="688" y="852"/>
                    <a:pt x="688" y="852"/>
                  </a:cubicBezTo>
                  <a:cubicBezTo>
                    <a:pt x="689" y="852"/>
                    <a:pt x="689" y="852"/>
                    <a:pt x="689" y="852"/>
                  </a:cubicBezTo>
                  <a:cubicBezTo>
                    <a:pt x="690" y="852"/>
                    <a:pt x="690" y="852"/>
                    <a:pt x="690" y="852"/>
                  </a:cubicBezTo>
                  <a:cubicBezTo>
                    <a:pt x="691" y="852"/>
                    <a:pt x="692" y="853"/>
                    <a:pt x="693" y="852"/>
                  </a:cubicBezTo>
                  <a:cubicBezTo>
                    <a:pt x="693" y="852"/>
                    <a:pt x="693" y="852"/>
                    <a:pt x="694" y="851"/>
                  </a:cubicBezTo>
                  <a:cubicBezTo>
                    <a:pt x="696" y="851"/>
                    <a:pt x="697" y="850"/>
                    <a:pt x="697" y="850"/>
                  </a:cubicBezTo>
                  <a:cubicBezTo>
                    <a:pt x="697" y="850"/>
                    <a:pt x="697" y="850"/>
                    <a:pt x="697" y="850"/>
                  </a:cubicBezTo>
                  <a:cubicBezTo>
                    <a:pt x="698" y="851"/>
                    <a:pt x="699" y="851"/>
                    <a:pt x="699" y="851"/>
                  </a:cubicBezTo>
                  <a:cubicBezTo>
                    <a:pt x="699" y="851"/>
                    <a:pt x="699" y="852"/>
                    <a:pt x="699" y="852"/>
                  </a:cubicBezTo>
                  <a:cubicBezTo>
                    <a:pt x="699" y="852"/>
                    <a:pt x="702" y="853"/>
                    <a:pt x="702" y="853"/>
                  </a:cubicBezTo>
                  <a:cubicBezTo>
                    <a:pt x="703" y="853"/>
                    <a:pt x="702" y="853"/>
                    <a:pt x="703" y="853"/>
                  </a:cubicBezTo>
                  <a:cubicBezTo>
                    <a:pt x="704" y="854"/>
                    <a:pt x="705" y="854"/>
                    <a:pt x="705" y="854"/>
                  </a:cubicBezTo>
                  <a:cubicBezTo>
                    <a:pt x="705" y="854"/>
                    <a:pt x="705" y="853"/>
                    <a:pt x="705" y="853"/>
                  </a:cubicBezTo>
                  <a:cubicBezTo>
                    <a:pt x="706" y="853"/>
                    <a:pt x="707" y="854"/>
                    <a:pt x="707" y="854"/>
                  </a:cubicBezTo>
                  <a:cubicBezTo>
                    <a:pt x="707" y="854"/>
                    <a:pt x="707" y="855"/>
                    <a:pt x="708" y="854"/>
                  </a:cubicBezTo>
                  <a:cubicBezTo>
                    <a:pt x="708" y="854"/>
                    <a:pt x="708" y="854"/>
                    <a:pt x="709" y="854"/>
                  </a:cubicBezTo>
                  <a:cubicBezTo>
                    <a:pt x="709" y="854"/>
                    <a:pt x="710" y="855"/>
                    <a:pt x="710" y="855"/>
                  </a:cubicBezTo>
                  <a:cubicBezTo>
                    <a:pt x="711" y="854"/>
                    <a:pt x="711" y="854"/>
                    <a:pt x="711" y="854"/>
                  </a:cubicBezTo>
                  <a:cubicBezTo>
                    <a:pt x="711" y="853"/>
                    <a:pt x="712" y="853"/>
                    <a:pt x="713" y="853"/>
                  </a:cubicBezTo>
                  <a:cubicBezTo>
                    <a:pt x="713" y="853"/>
                    <a:pt x="714" y="853"/>
                    <a:pt x="714" y="853"/>
                  </a:cubicBezTo>
                  <a:cubicBezTo>
                    <a:pt x="715" y="854"/>
                    <a:pt x="714" y="853"/>
                    <a:pt x="715" y="854"/>
                  </a:cubicBezTo>
                  <a:cubicBezTo>
                    <a:pt x="715" y="854"/>
                    <a:pt x="715" y="854"/>
                    <a:pt x="716" y="854"/>
                  </a:cubicBezTo>
                  <a:cubicBezTo>
                    <a:pt x="717" y="854"/>
                    <a:pt x="718" y="853"/>
                    <a:pt x="719" y="853"/>
                  </a:cubicBezTo>
                  <a:cubicBezTo>
                    <a:pt x="719" y="853"/>
                    <a:pt x="719" y="854"/>
                    <a:pt x="719" y="853"/>
                  </a:cubicBezTo>
                  <a:cubicBezTo>
                    <a:pt x="720" y="853"/>
                    <a:pt x="720" y="852"/>
                    <a:pt x="720" y="852"/>
                  </a:cubicBezTo>
                  <a:cubicBezTo>
                    <a:pt x="720" y="852"/>
                    <a:pt x="721" y="851"/>
                    <a:pt x="721" y="851"/>
                  </a:cubicBezTo>
                  <a:cubicBezTo>
                    <a:pt x="722" y="851"/>
                    <a:pt x="722" y="851"/>
                    <a:pt x="722" y="851"/>
                  </a:cubicBezTo>
                  <a:cubicBezTo>
                    <a:pt x="721" y="850"/>
                    <a:pt x="721" y="850"/>
                    <a:pt x="722" y="850"/>
                  </a:cubicBezTo>
                  <a:cubicBezTo>
                    <a:pt x="723" y="849"/>
                    <a:pt x="723" y="849"/>
                    <a:pt x="723" y="849"/>
                  </a:cubicBezTo>
                  <a:cubicBezTo>
                    <a:pt x="723" y="849"/>
                    <a:pt x="722" y="849"/>
                    <a:pt x="723" y="848"/>
                  </a:cubicBezTo>
                  <a:cubicBezTo>
                    <a:pt x="724" y="847"/>
                    <a:pt x="725" y="847"/>
                    <a:pt x="724" y="847"/>
                  </a:cubicBezTo>
                  <a:cubicBezTo>
                    <a:pt x="724" y="846"/>
                    <a:pt x="724" y="847"/>
                    <a:pt x="724" y="846"/>
                  </a:cubicBezTo>
                  <a:cubicBezTo>
                    <a:pt x="724" y="846"/>
                    <a:pt x="723" y="846"/>
                    <a:pt x="724" y="846"/>
                  </a:cubicBezTo>
                  <a:cubicBezTo>
                    <a:pt x="725" y="845"/>
                    <a:pt x="725" y="845"/>
                    <a:pt x="725" y="845"/>
                  </a:cubicBezTo>
                  <a:cubicBezTo>
                    <a:pt x="725" y="845"/>
                    <a:pt x="725" y="845"/>
                    <a:pt x="725" y="844"/>
                  </a:cubicBezTo>
                  <a:cubicBezTo>
                    <a:pt x="724" y="843"/>
                    <a:pt x="724" y="843"/>
                    <a:pt x="725" y="843"/>
                  </a:cubicBezTo>
                  <a:cubicBezTo>
                    <a:pt x="725" y="842"/>
                    <a:pt x="725" y="842"/>
                    <a:pt x="725" y="842"/>
                  </a:cubicBezTo>
                  <a:cubicBezTo>
                    <a:pt x="725" y="842"/>
                    <a:pt x="726" y="842"/>
                    <a:pt x="726" y="841"/>
                  </a:cubicBezTo>
                  <a:cubicBezTo>
                    <a:pt x="726" y="841"/>
                    <a:pt x="725" y="842"/>
                    <a:pt x="726" y="841"/>
                  </a:cubicBezTo>
                  <a:cubicBezTo>
                    <a:pt x="726" y="840"/>
                    <a:pt x="727" y="840"/>
                    <a:pt x="727" y="839"/>
                  </a:cubicBezTo>
                  <a:cubicBezTo>
                    <a:pt x="727" y="839"/>
                    <a:pt x="726" y="839"/>
                    <a:pt x="726" y="838"/>
                  </a:cubicBezTo>
                  <a:cubicBezTo>
                    <a:pt x="726" y="838"/>
                    <a:pt x="726" y="838"/>
                    <a:pt x="726" y="838"/>
                  </a:cubicBezTo>
                  <a:cubicBezTo>
                    <a:pt x="725" y="837"/>
                    <a:pt x="725" y="837"/>
                    <a:pt x="725" y="836"/>
                  </a:cubicBezTo>
                  <a:cubicBezTo>
                    <a:pt x="726" y="836"/>
                    <a:pt x="725" y="836"/>
                    <a:pt x="726" y="836"/>
                  </a:cubicBezTo>
                  <a:cubicBezTo>
                    <a:pt x="726" y="835"/>
                    <a:pt x="727" y="835"/>
                    <a:pt x="727" y="835"/>
                  </a:cubicBezTo>
                  <a:cubicBezTo>
                    <a:pt x="728" y="834"/>
                    <a:pt x="728" y="834"/>
                    <a:pt x="728" y="835"/>
                  </a:cubicBezTo>
                  <a:cubicBezTo>
                    <a:pt x="729" y="835"/>
                    <a:pt x="728" y="835"/>
                    <a:pt x="729" y="835"/>
                  </a:cubicBezTo>
                  <a:cubicBezTo>
                    <a:pt x="730" y="834"/>
                    <a:pt x="730" y="834"/>
                    <a:pt x="731" y="834"/>
                  </a:cubicBezTo>
                  <a:cubicBezTo>
                    <a:pt x="731" y="834"/>
                    <a:pt x="732" y="835"/>
                    <a:pt x="732" y="834"/>
                  </a:cubicBezTo>
                  <a:cubicBezTo>
                    <a:pt x="733" y="834"/>
                    <a:pt x="733" y="833"/>
                    <a:pt x="733" y="833"/>
                  </a:cubicBezTo>
                  <a:cubicBezTo>
                    <a:pt x="734" y="834"/>
                    <a:pt x="734" y="833"/>
                    <a:pt x="734" y="834"/>
                  </a:cubicBezTo>
                  <a:cubicBezTo>
                    <a:pt x="735" y="835"/>
                    <a:pt x="734" y="835"/>
                    <a:pt x="734" y="836"/>
                  </a:cubicBezTo>
                  <a:cubicBezTo>
                    <a:pt x="734" y="836"/>
                    <a:pt x="734" y="837"/>
                    <a:pt x="735" y="838"/>
                  </a:cubicBezTo>
                  <a:cubicBezTo>
                    <a:pt x="735" y="838"/>
                    <a:pt x="735" y="838"/>
                    <a:pt x="736" y="839"/>
                  </a:cubicBezTo>
                  <a:cubicBezTo>
                    <a:pt x="736" y="840"/>
                    <a:pt x="736" y="841"/>
                    <a:pt x="736" y="842"/>
                  </a:cubicBezTo>
                  <a:cubicBezTo>
                    <a:pt x="736" y="842"/>
                    <a:pt x="736" y="843"/>
                    <a:pt x="736" y="843"/>
                  </a:cubicBezTo>
                  <a:cubicBezTo>
                    <a:pt x="736" y="843"/>
                    <a:pt x="736" y="844"/>
                    <a:pt x="736" y="844"/>
                  </a:cubicBezTo>
                  <a:cubicBezTo>
                    <a:pt x="737" y="844"/>
                    <a:pt x="737" y="844"/>
                    <a:pt x="737" y="845"/>
                  </a:cubicBezTo>
                  <a:cubicBezTo>
                    <a:pt x="737" y="845"/>
                    <a:pt x="738" y="845"/>
                    <a:pt x="738" y="846"/>
                  </a:cubicBezTo>
                  <a:cubicBezTo>
                    <a:pt x="739" y="846"/>
                    <a:pt x="739" y="846"/>
                    <a:pt x="740" y="847"/>
                  </a:cubicBezTo>
                  <a:cubicBezTo>
                    <a:pt x="742" y="848"/>
                    <a:pt x="742" y="848"/>
                    <a:pt x="743" y="848"/>
                  </a:cubicBezTo>
                  <a:cubicBezTo>
                    <a:pt x="743" y="849"/>
                    <a:pt x="744" y="849"/>
                    <a:pt x="744" y="849"/>
                  </a:cubicBezTo>
                  <a:cubicBezTo>
                    <a:pt x="745" y="849"/>
                    <a:pt x="745" y="850"/>
                    <a:pt x="745" y="850"/>
                  </a:cubicBezTo>
                  <a:cubicBezTo>
                    <a:pt x="745" y="850"/>
                    <a:pt x="745" y="850"/>
                    <a:pt x="746" y="850"/>
                  </a:cubicBezTo>
                  <a:cubicBezTo>
                    <a:pt x="746" y="851"/>
                    <a:pt x="747" y="851"/>
                    <a:pt x="747" y="851"/>
                  </a:cubicBezTo>
                  <a:cubicBezTo>
                    <a:pt x="747" y="851"/>
                    <a:pt x="747" y="852"/>
                    <a:pt x="747" y="853"/>
                  </a:cubicBezTo>
                  <a:cubicBezTo>
                    <a:pt x="747" y="854"/>
                    <a:pt x="747" y="854"/>
                    <a:pt x="747" y="855"/>
                  </a:cubicBezTo>
                  <a:cubicBezTo>
                    <a:pt x="747" y="855"/>
                    <a:pt x="747" y="855"/>
                    <a:pt x="747" y="856"/>
                  </a:cubicBezTo>
                  <a:cubicBezTo>
                    <a:pt x="747" y="857"/>
                    <a:pt x="746" y="857"/>
                    <a:pt x="747" y="858"/>
                  </a:cubicBezTo>
                  <a:cubicBezTo>
                    <a:pt x="748" y="858"/>
                    <a:pt x="749" y="857"/>
                    <a:pt x="749" y="858"/>
                  </a:cubicBezTo>
                  <a:cubicBezTo>
                    <a:pt x="749" y="859"/>
                    <a:pt x="749" y="861"/>
                    <a:pt x="749" y="862"/>
                  </a:cubicBezTo>
                  <a:cubicBezTo>
                    <a:pt x="749" y="862"/>
                    <a:pt x="750" y="863"/>
                    <a:pt x="750" y="863"/>
                  </a:cubicBezTo>
                  <a:cubicBezTo>
                    <a:pt x="750" y="864"/>
                    <a:pt x="751" y="865"/>
                    <a:pt x="751" y="865"/>
                  </a:cubicBezTo>
                  <a:cubicBezTo>
                    <a:pt x="752" y="865"/>
                    <a:pt x="753" y="865"/>
                    <a:pt x="753" y="865"/>
                  </a:cubicBezTo>
                  <a:cubicBezTo>
                    <a:pt x="754" y="866"/>
                    <a:pt x="754" y="866"/>
                    <a:pt x="754" y="866"/>
                  </a:cubicBezTo>
                  <a:cubicBezTo>
                    <a:pt x="754" y="867"/>
                    <a:pt x="754" y="867"/>
                    <a:pt x="754" y="867"/>
                  </a:cubicBezTo>
                  <a:cubicBezTo>
                    <a:pt x="754" y="867"/>
                    <a:pt x="755" y="867"/>
                    <a:pt x="755" y="868"/>
                  </a:cubicBezTo>
                  <a:cubicBezTo>
                    <a:pt x="756" y="868"/>
                    <a:pt x="755" y="868"/>
                    <a:pt x="756" y="869"/>
                  </a:cubicBezTo>
                  <a:cubicBezTo>
                    <a:pt x="757" y="869"/>
                    <a:pt x="757" y="869"/>
                    <a:pt x="758" y="869"/>
                  </a:cubicBezTo>
                  <a:cubicBezTo>
                    <a:pt x="758" y="869"/>
                    <a:pt x="758" y="869"/>
                    <a:pt x="759" y="869"/>
                  </a:cubicBezTo>
                  <a:cubicBezTo>
                    <a:pt x="760" y="869"/>
                    <a:pt x="760" y="868"/>
                    <a:pt x="760" y="869"/>
                  </a:cubicBezTo>
                  <a:cubicBezTo>
                    <a:pt x="761" y="869"/>
                    <a:pt x="762" y="869"/>
                    <a:pt x="762" y="869"/>
                  </a:cubicBezTo>
                  <a:cubicBezTo>
                    <a:pt x="762" y="868"/>
                    <a:pt x="761" y="868"/>
                    <a:pt x="762" y="868"/>
                  </a:cubicBezTo>
                  <a:cubicBezTo>
                    <a:pt x="763" y="868"/>
                    <a:pt x="764" y="868"/>
                    <a:pt x="764" y="868"/>
                  </a:cubicBezTo>
                  <a:cubicBezTo>
                    <a:pt x="764" y="868"/>
                    <a:pt x="765" y="868"/>
                    <a:pt x="764" y="867"/>
                  </a:cubicBezTo>
                  <a:cubicBezTo>
                    <a:pt x="764" y="867"/>
                    <a:pt x="763" y="866"/>
                    <a:pt x="763" y="866"/>
                  </a:cubicBezTo>
                  <a:cubicBezTo>
                    <a:pt x="764" y="866"/>
                    <a:pt x="764" y="866"/>
                    <a:pt x="765" y="867"/>
                  </a:cubicBezTo>
                  <a:cubicBezTo>
                    <a:pt x="766" y="867"/>
                    <a:pt x="766" y="867"/>
                    <a:pt x="767" y="867"/>
                  </a:cubicBezTo>
                  <a:cubicBezTo>
                    <a:pt x="768" y="867"/>
                    <a:pt x="768" y="867"/>
                    <a:pt x="769" y="867"/>
                  </a:cubicBezTo>
                  <a:cubicBezTo>
                    <a:pt x="769" y="867"/>
                    <a:pt x="770" y="867"/>
                    <a:pt x="770" y="867"/>
                  </a:cubicBezTo>
                  <a:cubicBezTo>
                    <a:pt x="770" y="867"/>
                    <a:pt x="769" y="868"/>
                    <a:pt x="769" y="868"/>
                  </a:cubicBezTo>
                  <a:cubicBezTo>
                    <a:pt x="769" y="868"/>
                    <a:pt x="770" y="869"/>
                    <a:pt x="771" y="869"/>
                  </a:cubicBezTo>
                  <a:cubicBezTo>
                    <a:pt x="771" y="870"/>
                    <a:pt x="771" y="870"/>
                    <a:pt x="772" y="871"/>
                  </a:cubicBezTo>
                  <a:cubicBezTo>
                    <a:pt x="772" y="871"/>
                    <a:pt x="772" y="871"/>
                    <a:pt x="773" y="872"/>
                  </a:cubicBezTo>
                  <a:cubicBezTo>
                    <a:pt x="774" y="872"/>
                    <a:pt x="775" y="872"/>
                    <a:pt x="775" y="872"/>
                  </a:cubicBezTo>
                  <a:cubicBezTo>
                    <a:pt x="776" y="873"/>
                    <a:pt x="776" y="873"/>
                    <a:pt x="776" y="873"/>
                  </a:cubicBezTo>
                  <a:cubicBezTo>
                    <a:pt x="776" y="873"/>
                    <a:pt x="777" y="873"/>
                    <a:pt x="777" y="873"/>
                  </a:cubicBezTo>
                  <a:cubicBezTo>
                    <a:pt x="777" y="874"/>
                    <a:pt x="777" y="874"/>
                    <a:pt x="777" y="875"/>
                  </a:cubicBezTo>
                  <a:cubicBezTo>
                    <a:pt x="777" y="875"/>
                    <a:pt x="778" y="876"/>
                    <a:pt x="778" y="876"/>
                  </a:cubicBezTo>
                  <a:cubicBezTo>
                    <a:pt x="779" y="876"/>
                    <a:pt x="779" y="876"/>
                    <a:pt x="779" y="876"/>
                  </a:cubicBezTo>
                  <a:cubicBezTo>
                    <a:pt x="780" y="876"/>
                    <a:pt x="779" y="876"/>
                    <a:pt x="780" y="876"/>
                  </a:cubicBezTo>
                  <a:cubicBezTo>
                    <a:pt x="780" y="875"/>
                    <a:pt x="781" y="875"/>
                    <a:pt x="781" y="875"/>
                  </a:cubicBezTo>
                  <a:cubicBezTo>
                    <a:pt x="781" y="874"/>
                    <a:pt x="781" y="874"/>
                    <a:pt x="781" y="874"/>
                  </a:cubicBezTo>
                  <a:cubicBezTo>
                    <a:pt x="781" y="874"/>
                    <a:pt x="782" y="874"/>
                    <a:pt x="783" y="874"/>
                  </a:cubicBezTo>
                  <a:cubicBezTo>
                    <a:pt x="783" y="875"/>
                    <a:pt x="783" y="875"/>
                    <a:pt x="783" y="875"/>
                  </a:cubicBezTo>
                  <a:cubicBezTo>
                    <a:pt x="783" y="875"/>
                    <a:pt x="785" y="875"/>
                    <a:pt x="785" y="875"/>
                  </a:cubicBezTo>
                  <a:cubicBezTo>
                    <a:pt x="786" y="876"/>
                    <a:pt x="786" y="876"/>
                    <a:pt x="787" y="876"/>
                  </a:cubicBezTo>
                  <a:cubicBezTo>
                    <a:pt x="787" y="876"/>
                    <a:pt x="787" y="876"/>
                    <a:pt x="788" y="876"/>
                  </a:cubicBezTo>
                  <a:cubicBezTo>
                    <a:pt x="788" y="876"/>
                    <a:pt x="789" y="876"/>
                    <a:pt x="789" y="876"/>
                  </a:cubicBezTo>
                  <a:cubicBezTo>
                    <a:pt x="789" y="877"/>
                    <a:pt x="789" y="877"/>
                    <a:pt x="790" y="877"/>
                  </a:cubicBezTo>
                  <a:cubicBezTo>
                    <a:pt x="790" y="877"/>
                    <a:pt x="790" y="878"/>
                    <a:pt x="791" y="878"/>
                  </a:cubicBezTo>
                  <a:cubicBezTo>
                    <a:pt x="791" y="878"/>
                    <a:pt x="792" y="878"/>
                    <a:pt x="792" y="878"/>
                  </a:cubicBezTo>
                  <a:cubicBezTo>
                    <a:pt x="792" y="878"/>
                    <a:pt x="793" y="880"/>
                    <a:pt x="794" y="880"/>
                  </a:cubicBezTo>
                  <a:cubicBezTo>
                    <a:pt x="794" y="880"/>
                    <a:pt x="795" y="881"/>
                    <a:pt x="795" y="881"/>
                  </a:cubicBezTo>
                  <a:cubicBezTo>
                    <a:pt x="795" y="881"/>
                    <a:pt x="794" y="881"/>
                    <a:pt x="794" y="882"/>
                  </a:cubicBezTo>
                  <a:cubicBezTo>
                    <a:pt x="794" y="883"/>
                    <a:pt x="797" y="884"/>
                    <a:pt x="797" y="884"/>
                  </a:cubicBezTo>
                  <a:cubicBezTo>
                    <a:pt x="797" y="884"/>
                    <a:pt x="799" y="886"/>
                    <a:pt x="799" y="886"/>
                  </a:cubicBezTo>
                  <a:cubicBezTo>
                    <a:pt x="799" y="886"/>
                    <a:pt x="799" y="886"/>
                    <a:pt x="799" y="886"/>
                  </a:cubicBezTo>
                  <a:cubicBezTo>
                    <a:pt x="799" y="887"/>
                    <a:pt x="799" y="886"/>
                    <a:pt x="799" y="887"/>
                  </a:cubicBezTo>
                  <a:cubicBezTo>
                    <a:pt x="799" y="887"/>
                    <a:pt x="799" y="888"/>
                    <a:pt x="799" y="888"/>
                  </a:cubicBezTo>
                  <a:cubicBezTo>
                    <a:pt x="798" y="889"/>
                    <a:pt x="798" y="889"/>
                    <a:pt x="797" y="889"/>
                  </a:cubicBezTo>
                  <a:cubicBezTo>
                    <a:pt x="796" y="890"/>
                    <a:pt x="795" y="889"/>
                    <a:pt x="795" y="890"/>
                  </a:cubicBezTo>
                  <a:cubicBezTo>
                    <a:pt x="795" y="890"/>
                    <a:pt x="796" y="891"/>
                    <a:pt x="796" y="891"/>
                  </a:cubicBezTo>
                  <a:cubicBezTo>
                    <a:pt x="796" y="892"/>
                    <a:pt x="796" y="892"/>
                    <a:pt x="797" y="892"/>
                  </a:cubicBezTo>
                  <a:cubicBezTo>
                    <a:pt x="797" y="893"/>
                    <a:pt x="799" y="895"/>
                    <a:pt x="799" y="895"/>
                  </a:cubicBezTo>
                  <a:cubicBezTo>
                    <a:pt x="799" y="895"/>
                    <a:pt x="799" y="895"/>
                    <a:pt x="799" y="896"/>
                  </a:cubicBezTo>
                  <a:cubicBezTo>
                    <a:pt x="799" y="896"/>
                    <a:pt x="800" y="896"/>
                    <a:pt x="800" y="897"/>
                  </a:cubicBezTo>
                  <a:cubicBezTo>
                    <a:pt x="800" y="899"/>
                    <a:pt x="800" y="898"/>
                    <a:pt x="800" y="900"/>
                  </a:cubicBezTo>
                  <a:cubicBezTo>
                    <a:pt x="801" y="901"/>
                    <a:pt x="801" y="901"/>
                    <a:pt x="801" y="901"/>
                  </a:cubicBezTo>
                  <a:cubicBezTo>
                    <a:pt x="801" y="901"/>
                    <a:pt x="802" y="900"/>
                    <a:pt x="802" y="899"/>
                  </a:cubicBezTo>
                  <a:cubicBezTo>
                    <a:pt x="802" y="898"/>
                    <a:pt x="802" y="898"/>
                    <a:pt x="803" y="897"/>
                  </a:cubicBezTo>
                  <a:cubicBezTo>
                    <a:pt x="803" y="896"/>
                    <a:pt x="803" y="896"/>
                    <a:pt x="803" y="896"/>
                  </a:cubicBezTo>
                  <a:cubicBezTo>
                    <a:pt x="803" y="896"/>
                    <a:pt x="804" y="896"/>
                    <a:pt x="804" y="896"/>
                  </a:cubicBezTo>
                  <a:cubicBezTo>
                    <a:pt x="805" y="897"/>
                    <a:pt x="805" y="897"/>
                    <a:pt x="806" y="897"/>
                  </a:cubicBezTo>
                  <a:cubicBezTo>
                    <a:pt x="806" y="898"/>
                    <a:pt x="807" y="897"/>
                    <a:pt x="807" y="898"/>
                  </a:cubicBezTo>
                  <a:cubicBezTo>
                    <a:pt x="808" y="898"/>
                    <a:pt x="809" y="899"/>
                    <a:pt x="809" y="899"/>
                  </a:cubicBezTo>
                  <a:cubicBezTo>
                    <a:pt x="809" y="900"/>
                    <a:pt x="810" y="901"/>
                    <a:pt x="810" y="901"/>
                  </a:cubicBezTo>
                  <a:cubicBezTo>
                    <a:pt x="810" y="901"/>
                    <a:pt x="811" y="902"/>
                    <a:pt x="811" y="902"/>
                  </a:cubicBezTo>
                  <a:cubicBezTo>
                    <a:pt x="812" y="902"/>
                    <a:pt x="812" y="902"/>
                    <a:pt x="812" y="903"/>
                  </a:cubicBezTo>
                  <a:cubicBezTo>
                    <a:pt x="812" y="904"/>
                    <a:pt x="811" y="903"/>
                    <a:pt x="812" y="904"/>
                  </a:cubicBezTo>
                  <a:cubicBezTo>
                    <a:pt x="813" y="905"/>
                    <a:pt x="813" y="905"/>
                    <a:pt x="813" y="905"/>
                  </a:cubicBezTo>
                  <a:cubicBezTo>
                    <a:pt x="813" y="906"/>
                    <a:pt x="814" y="906"/>
                    <a:pt x="813" y="907"/>
                  </a:cubicBezTo>
                  <a:cubicBezTo>
                    <a:pt x="813" y="907"/>
                    <a:pt x="813" y="907"/>
                    <a:pt x="813" y="908"/>
                  </a:cubicBezTo>
                  <a:cubicBezTo>
                    <a:pt x="813" y="908"/>
                    <a:pt x="813" y="908"/>
                    <a:pt x="813" y="909"/>
                  </a:cubicBezTo>
                  <a:cubicBezTo>
                    <a:pt x="813" y="910"/>
                    <a:pt x="813" y="909"/>
                    <a:pt x="813" y="910"/>
                  </a:cubicBezTo>
                  <a:cubicBezTo>
                    <a:pt x="814" y="911"/>
                    <a:pt x="814" y="911"/>
                    <a:pt x="814" y="912"/>
                  </a:cubicBezTo>
                  <a:cubicBezTo>
                    <a:pt x="814" y="912"/>
                    <a:pt x="813" y="912"/>
                    <a:pt x="814" y="912"/>
                  </a:cubicBezTo>
                  <a:cubicBezTo>
                    <a:pt x="816" y="913"/>
                    <a:pt x="816" y="913"/>
                    <a:pt x="817" y="913"/>
                  </a:cubicBezTo>
                  <a:cubicBezTo>
                    <a:pt x="817" y="913"/>
                    <a:pt x="818" y="913"/>
                    <a:pt x="818" y="914"/>
                  </a:cubicBezTo>
                  <a:cubicBezTo>
                    <a:pt x="818" y="915"/>
                    <a:pt x="818" y="914"/>
                    <a:pt x="818" y="915"/>
                  </a:cubicBezTo>
                  <a:cubicBezTo>
                    <a:pt x="818" y="917"/>
                    <a:pt x="818" y="917"/>
                    <a:pt x="818" y="918"/>
                  </a:cubicBezTo>
                  <a:cubicBezTo>
                    <a:pt x="818" y="919"/>
                    <a:pt x="819" y="920"/>
                    <a:pt x="819" y="920"/>
                  </a:cubicBezTo>
                  <a:cubicBezTo>
                    <a:pt x="819" y="920"/>
                    <a:pt x="819" y="920"/>
                    <a:pt x="819" y="920"/>
                  </a:cubicBezTo>
                  <a:cubicBezTo>
                    <a:pt x="819" y="921"/>
                    <a:pt x="819" y="921"/>
                    <a:pt x="820" y="922"/>
                  </a:cubicBezTo>
                  <a:cubicBezTo>
                    <a:pt x="820" y="923"/>
                    <a:pt x="819" y="924"/>
                    <a:pt x="820" y="924"/>
                  </a:cubicBezTo>
                  <a:cubicBezTo>
                    <a:pt x="821" y="924"/>
                    <a:pt x="822" y="923"/>
                    <a:pt x="822" y="923"/>
                  </a:cubicBezTo>
                  <a:cubicBezTo>
                    <a:pt x="822" y="923"/>
                    <a:pt x="823" y="924"/>
                    <a:pt x="822" y="924"/>
                  </a:cubicBezTo>
                  <a:cubicBezTo>
                    <a:pt x="821" y="925"/>
                    <a:pt x="821" y="925"/>
                    <a:pt x="821" y="925"/>
                  </a:cubicBezTo>
                  <a:cubicBezTo>
                    <a:pt x="822" y="925"/>
                    <a:pt x="822" y="926"/>
                    <a:pt x="823" y="926"/>
                  </a:cubicBezTo>
                  <a:cubicBezTo>
                    <a:pt x="823" y="925"/>
                    <a:pt x="824" y="925"/>
                    <a:pt x="825" y="925"/>
                  </a:cubicBezTo>
                  <a:cubicBezTo>
                    <a:pt x="826" y="924"/>
                    <a:pt x="826" y="924"/>
                    <a:pt x="827" y="924"/>
                  </a:cubicBezTo>
                  <a:cubicBezTo>
                    <a:pt x="827" y="924"/>
                    <a:pt x="828" y="923"/>
                    <a:pt x="828" y="924"/>
                  </a:cubicBezTo>
                  <a:cubicBezTo>
                    <a:pt x="829" y="924"/>
                    <a:pt x="829" y="924"/>
                    <a:pt x="829" y="925"/>
                  </a:cubicBezTo>
                  <a:cubicBezTo>
                    <a:pt x="830" y="925"/>
                    <a:pt x="831" y="926"/>
                    <a:pt x="831" y="926"/>
                  </a:cubicBezTo>
                  <a:cubicBezTo>
                    <a:pt x="831" y="926"/>
                    <a:pt x="831" y="927"/>
                    <a:pt x="831" y="927"/>
                  </a:cubicBezTo>
                  <a:cubicBezTo>
                    <a:pt x="831" y="927"/>
                    <a:pt x="835" y="925"/>
                    <a:pt x="835" y="924"/>
                  </a:cubicBezTo>
                  <a:cubicBezTo>
                    <a:pt x="836" y="924"/>
                    <a:pt x="836" y="925"/>
                    <a:pt x="836" y="924"/>
                  </a:cubicBezTo>
                  <a:cubicBezTo>
                    <a:pt x="837" y="923"/>
                    <a:pt x="837" y="923"/>
                    <a:pt x="837" y="923"/>
                  </a:cubicBezTo>
                  <a:cubicBezTo>
                    <a:pt x="838" y="922"/>
                    <a:pt x="838" y="922"/>
                    <a:pt x="838" y="922"/>
                  </a:cubicBezTo>
                  <a:cubicBezTo>
                    <a:pt x="839" y="922"/>
                    <a:pt x="839" y="922"/>
                    <a:pt x="839" y="922"/>
                  </a:cubicBezTo>
                  <a:cubicBezTo>
                    <a:pt x="839" y="922"/>
                    <a:pt x="838" y="921"/>
                    <a:pt x="839" y="921"/>
                  </a:cubicBezTo>
                  <a:cubicBezTo>
                    <a:pt x="840" y="921"/>
                    <a:pt x="841" y="921"/>
                    <a:pt x="842" y="920"/>
                  </a:cubicBezTo>
                  <a:cubicBezTo>
                    <a:pt x="842" y="920"/>
                    <a:pt x="840" y="922"/>
                    <a:pt x="843" y="920"/>
                  </a:cubicBezTo>
                  <a:cubicBezTo>
                    <a:pt x="846" y="917"/>
                    <a:pt x="847" y="917"/>
                    <a:pt x="847" y="917"/>
                  </a:cubicBezTo>
                  <a:cubicBezTo>
                    <a:pt x="847" y="917"/>
                    <a:pt x="847" y="917"/>
                    <a:pt x="848" y="916"/>
                  </a:cubicBezTo>
                  <a:cubicBezTo>
                    <a:pt x="849" y="916"/>
                    <a:pt x="848" y="916"/>
                    <a:pt x="849" y="916"/>
                  </a:cubicBezTo>
                  <a:cubicBezTo>
                    <a:pt x="850" y="915"/>
                    <a:pt x="851" y="915"/>
                    <a:pt x="851" y="915"/>
                  </a:cubicBezTo>
                  <a:cubicBezTo>
                    <a:pt x="851" y="916"/>
                    <a:pt x="851" y="916"/>
                    <a:pt x="851" y="916"/>
                  </a:cubicBezTo>
                  <a:cubicBezTo>
                    <a:pt x="851" y="916"/>
                    <a:pt x="851" y="916"/>
                    <a:pt x="853" y="916"/>
                  </a:cubicBezTo>
                  <a:cubicBezTo>
                    <a:pt x="854" y="916"/>
                    <a:pt x="854" y="916"/>
                    <a:pt x="855" y="916"/>
                  </a:cubicBezTo>
                  <a:cubicBezTo>
                    <a:pt x="856" y="916"/>
                    <a:pt x="855" y="917"/>
                    <a:pt x="855" y="918"/>
                  </a:cubicBezTo>
                  <a:cubicBezTo>
                    <a:pt x="854" y="918"/>
                    <a:pt x="855" y="919"/>
                    <a:pt x="854" y="919"/>
                  </a:cubicBezTo>
                  <a:cubicBezTo>
                    <a:pt x="854" y="919"/>
                    <a:pt x="854" y="920"/>
                    <a:pt x="854" y="920"/>
                  </a:cubicBezTo>
                  <a:cubicBezTo>
                    <a:pt x="854" y="920"/>
                    <a:pt x="854" y="921"/>
                    <a:pt x="854" y="921"/>
                  </a:cubicBezTo>
                  <a:cubicBezTo>
                    <a:pt x="854" y="922"/>
                    <a:pt x="855" y="922"/>
                    <a:pt x="854" y="922"/>
                  </a:cubicBezTo>
                  <a:cubicBezTo>
                    <a:pt x="853" y="922"/>
                    <a:pt x="853" y="922"/>
                    <a:pt x="853" y="923"/>
                  </a:cubicBezTo>
                  <a:cubicBezTo>
                    <a:pt x="852" y="923"/>
                    <a:pt x="851" y="923"/>
                    <a:pt x="851" y="923"/>
                  </a:cubicBezTo>
                  <a:cubicBezTo>
                    <a:pt x="852" y="924"/>
                    <a:pt x="852" y="924"/>
                    <a:pt x="852" y="924"/>
                  </a:cubicBezTo>
                  <a:cubicBezTo>
                    <a:pt x="853" y="925"/>
                    <a:pt x="852" y="925"/>
                    <a:pt x="852" y="926"/>
                  </a:cubicBezTo>
                  <a:cubicBezTo>
                    <a:pt x="853" y="926"/>
                    <a:pt x="853" y="926"/>
                    <a:pt x="854" y="926"/>
                  </a:cubicBezTo>
                  <a:cubicBezTo>
                    <a:pt x="854" y="926"/>
                    <a:pt x="855" y="926"/>
                    <a:pt x="855" y="927"/>
                  </a:cubicBezTo>
                  <a:cubicBezTo>
                    <a:pt x="855" y="927"/>
                    <a:pt x="855" y="927"/>
                    <a:pt x="856" y="927"/>
                  </a:cubicBezTo>
                  <a:cubicBezTo>
                    <a:pt x="856" y="927"/>
                    <a:pt x="857" y="928"/>
                    <a:pt x="858" y="928"/>
                  </a:cubicBezTo>
                  <a:cubicBezTo>
                    <a:pt x="858" y="928"/>
                    <a:pt x="859" y="927"/>
                    <a:pt x="860" y="927"/>
                  </a:cubicBezTo>
                  <a:cubicBezTo>
                    <a:pt x="860" y="927"/>
                    <a:pt x="862" y="927"/>
                    <a:pt x="862" y="927"/>
                  </a:cubicBezTo>
                  <a:cubicBezTo>
                    <a:pt x="862" y="862"/>
                    <a:pt x="862" y="862"/>
                    <a:pt x="862" y="862"/>
                  </a:cubicBezTo>
                  <a:cubicBezTo>
                    <a:pt x="862" y="862"/>
                    <a:pt x="860" y="862"/>
                    <a:pt x="860" y="862"/>
                  </a:cubicBezTo>
                  <a:cubicBezTo>
                    <a:pt x="859" y="862"/>
                    <a:pt x="859" y="863"/>
                    <a:pt x="858" y="864"/>
                  </a:cubicBezTo>
                  <a:cubicBezTo>
                    <a:pt x="858" y="864"/>
                    <a:pt x="857" y="864"/>
                    <a:pt x="857" y="864"/>
                  </a:cubicBezTo>
                  <a:cubicBezTo>
                    <a:pt x="858" y="865"/>
                    <a:pt x="859" y="865"/>
                    <a:pt x="858" y="865"/>
                  </a:cubicBezTo>
                  <a:cubicBezTo>
                    <a:pt x="858" y="865"/>
                    <a:pt x="857" y="865"/>
                    <a:pt x="857" y="865"/>
                  </a:cubicBezTo>
                  <a:cubicBezTo>
                    <a:pt x="857" y="865"/>
                    <a:pt x="857" y="866"/>
                    <a:pt x="856" y="866"/>
                  </a:cubicBezTo>
                  <a:cubicBezTo>
                    <a:pt x="855" y="866"/>
                    <a:pt x="855" y="866"/>
                    <a:pt x="854" y="866"/>
                  </a:cubicBezTo>
                  <a:cubicBezTo>
                    <a:pt x="853" y="866"/>
                    <a:pt x="853" y="866"/>
                    <a:pt x="853" y="866"/>
                  </a:cubicBezTo>
                  <a:cubicBezTo>
                    <a:pt x="853" y="866"/>
                    <a:pt x="852" y="866"/>
                    <a:pt x="852" y="865"/>
                  </a:cubicBezTo>
                  <a:cubicBezTo>
                    <a:pt x="852" y="865"/>
                    <a:pt x="852" y="865"/>
                    <a:pt x="852" y="865"/>
                  </a:cubicBezTo>
                  <a:cubicBezTo>
                    <a:pt x="851" y="865"/>
                    <a:pt x="850" y="864"/>
                    <a:pt x="850" y="864"/>
                  </a:cubicBezTo>
                  <a:cubicBezTo>
                    <a:pt x="850" y="864"/>
                    <a:pt x="850" y="864"/>
                    <a:pt x="849" y="865"/>
                  </a:cubicBezTo>
                  <a:cubicBezTo>
                    <a:pt x="849" y="865"/>
                    <a:pt x="848" y="866"/>
                    <a:pt x="847" y="866"/>
                  </a:cubicBezTo>
                  <a:cubicBezTo>
                    <a:pt x="847" y="866"/>
                    <a:pt x="846" y="866"/>
                    <a:pt x="846" y="867"/>
                  </a:cubicBezTo>
                  <a:cubicBezTo>
                    <a:pt x="845" y="867"/>
                    <a:pt x="845" y="867"/>
                    <a:pt x="845" y="868"/>
                  </a:cubicBezTo>
                  <a:cubicBezTo>
                    <a:pt x="844" y="869"/>
                    <a:pt x="844" y="870"/>
                    <a:pt x="844" y="871"/>
                  </a:cubicBezTo>
                  <a:cubicBezTo>
                    <a:pt x="844" y="872"/>
                    <a:pt x="844" y="873"/>
                    <a:pt x="845" y="874"/>
                  </a:cubicBezTo>
                  <a:cubicBezTo>
                    <a:pt x="846" y="874"/>
                    <a:pt x="846" y="875"/>
                    <a:pt x="847" y="875"/>
                  </a:cubicBezTo>
                  <a:cubicBezTo>
                    <a:pt x="848" y="875"/>
                    <a:pt x="849" y="874"/>
                    <a:pt x="848" y="875"/>
                  </a:cubicBezTo>
                  <a:cubicBezTo>
                    <a:pt x="848" y="875"/>
                    <a:pt x="847" y="876"/>
                    <a:pt x="847" y="876"/>
                  </a:cubicBezTo>
                  <a:cubicBezTo>
                    <a:pt x="847" y="876"/>
                    <a:pt x="848" y="876"/>
                    <a:pt x="847" y="876"/>
                  </a:cubicBezTo>
                  <a:cubicBezTo>
                    <a:pt x="845" y="877"/>
                    <a:pt x="845" y="878"/>
                    <a:pt x="844" y="878"/>
                  </a:cubicBezTo>
                  <a:cubicBezTo>
                    <a:pt x="843" y="877"/>
                    <a:pt x="843" y="877"/>
                    <a:pt x="842" y="876"/>
                  </a:cubicBezTo>
                  <a:cubicBezTo>
                    <a:pt x="841" y="876"/>
                    <a:pt x="840" y="876"/>
                    <a:pt x="840" y="876"/>
                  </a:cubicBezTo>
                  <a:cubicBezTo>
                    <a:pt x="840" y="876"/>
                    <a:pt x="840" y="876"/>
                    <a:pt x="839" y="876"/>
                  </a:cubicBezTo>
                  <a:cubicBezTo>
                    <a:pt x="839" y="876"/>
                    <a:pt x="839" y="876"/>
                    <a:pt x="838" y="876"/>
                  </a:cubicBezTo>
                  <a:cubicBezTo>
                    <a:pt x="837" y="875"/>
                    <a:pt x="836" y="876"/>
                    <a:pt x="836" y="875"/>
                  </a:cubicBezTo>
                  <a:cubicBezTo>
                    <a:pt x="836" y="874"/>
                    <a:pt x="837" y="874"/>
                    <a:pt x="836" y="874"/>
                  </a:cubicBezTo>
                  <a:cubicBezTo>
                    <a:pt x="835" y="873"/>
                    <a:pt x="835" y="873"/>
                    <a:pt x="834" y="873"/>
                  </a:cubicBezTo>
                  <a:cubicBezTo>
                    <a:pt x="833" y="873"/>
                    <a:pt x="834" y="873"/>
                    <a:pt x="834" y="874"/>
                  </a:cubicBezTo>
                  <a:cubicBezTo>
                    <a:pt x="833" y="874"/>
                    <a:pt x="833" y="874"/>
                    <a:pt x="832" y="874"/>
                  </a:cubicBezTo>
                  <a:cubicBezTo>
                    <a:pt x="831" y="874"/>
                    <a:pt x="831" y="874"/>
                    <a:pt x="831" y="874"/>
                  </a:cubicBezTo>
                  <a:cubicBezTo>
                    <a:pt x="830" y="874"/>
                    <a:pt x="829" y="874"/>
                    <a:pt x="829" y="874"/>
                  </a:cubicBezTo>
                  <a:cubicBezTo>
                    <a:pt x="828" y="874"/>
                    <a:pt x="827" y="875"/>
                    <a:pt x="827" y="875"/>
                  </a:cubicBezTo>
                  <a:cubicBezTo>
                    <a:pt x="826" y="874"/>
                    <a:pt x="826" y="874"/>
                    <a:pt x="826" y="874"/>
                  </a:cubicBezTo>
                  <a:cubicBezTo>
                    <a:pt x="826" y="874"/>
                    <a:pt x="827" y="874"/>
                    <a:pt x="826" y="874"/>
                  </a:cubicBezTo>
                  <a:cubicBezTo>
                    <a:pt x="824" y="874"/>
                    <a:pt x="824" y="874"/>
                    <a:pt x="824" y="873"/>
                  </a:cubicBezTo>
                  <a:cubicBezTo>
                    <a:pt x="823" y="873"/>
                    <a:pt x="824" y="873"/>
                    <a:pt x="823" y="872"/>
                  </a:cubicBezTo>
                  <a:cubicBezTo>
                    <a:pt x="823" y="872"/>
                    <a:pt x="824" y="872"/>
                    <a:pt x="823" y="871"/>
                  </a:cubicBezTo>
                  <a:cubicBezTo>
                    <a:pt x="821" y="869"/>
                    <a:pt x="821" y="869"/>
                    <a:pt x="821" y="869"/>
                  </a:cubicBezTo>
                  <a:cubicBezTo>
                    <a:pt x="820" y="868"/>
                    <a:pt x="821" y="868"/>
                    <a:pt x="820" y="867"/>
                  </a:cubicBezTo>
                  <a:cubicBezTo>
                    <a:pt x="819" y="866"/>
                    <a:pt x="819" y="865"/>
                    <a:pt x="818" y="864"/>
                  </a:cubicBezTo>
                  <a:cubicBezTo>
                    <a:pt x="817" y="863"/>
                    <a:pt x="817" y="864"/>
                    <a:pt x="816" y="862"/>
                  </a:cubicBezTo>
                  <a:cubicBezTo>
                    <a:pt x="815" y="861"/>
                    <a:pt x="815" y="861"/>
                    <a:pt x="814" y="861"/>
                  </a:cubicBezTo>
                  <a:cubicBezTo>
                    <a:pt x="813" y="860"/>
                    <a:pt x="813" y="859"/>
                    <a:pt x="813" y="859"/>
                  </a:cubicBezTo>
                  <a:cubicBezTo>
                    <a:pt x="812" y="858"/>
                    <a:pt x="812" y="859"/>
                    <a:pt x="811" y="858"/>
                  </a:cubicBezTo>
                  <a:cubicBezTo>
                    <a:pt x="811" y="857"/>
                    <a:pt x="811" y="855"/>
                    <a:pt x="811" y="855"/>
                  </a:cubicBezTo>
                  <a:cubicBezTo>
                    <a:pt x="810" y="854"/>
                    <a:pt x="810" y="854"/>
                    <a:pt x="810" y="854"/>
                  </a:cubicBezTo>
                  <a:cubicBezTo>
                    <a:pt x="810" y="854"/>
                    <a:pt x="810" y="853"/>
                    <a:pt x="810" y="853"/>
                  </a:cubicBezTo>
                  <a:cubicBezTo>
                    <a:pt x="809" y="853"/>
                    <a:pt x="809" y="853"/>
                    <a:pt x="809" y="854"/>
                  </a:cubicBezTo>
                  <a:cubicBezTo>
                    <a:pt x="809" y="854"/>
                    <a:pt x="809" y="854"/>
                    <a:pt x="809" y="854"/>
                  </a:cubicBezTo>
                  <a:cubicBezTo>
                    <a:pt x="809" y="854"/>
                    <a:pt x="808" y="854"/>
                    <a:pt x="808" y="854"/>
                  </a:cubicBezTo>
                  <a:cubicBezTo>
                    <a:pt x="808" y="854"/>
                    <a:pt x="807" y="854"/>
                    <a:pt x="806" y="853"/>
                  </a:cubicBezTo>
                  <a:cubicBezTo>
                    <a:pt x="806" y="853"/>
                    <a:pt x="805" y="853"/>
                    <a:pt x="805" y="852"/>
                  </a:cubicBezTo>
                  <a:cubicBezTo>
                    <a:pt x="805" y="852"/>
                    <a:pt x="805" y="852"/>
                    <a:pt x="804" y="851"/>
                  </a:cubicBezTo>
                  <a:cubicBezTo>
                    <a:pt x="804" y="851"/>
                    <a:pt x="804" y="850"/>
                    <a:pt x="803" y="850"/>
                  </a:cubicBezTo>
                  <a:cubicBezTo>
                    <a:pt x="801" y="850"/>
                    <a:pt x="799" y="850"/>
                    <a:pt x="799" y="849"/>
                  </a:cubicBezTo>
                  <a:cubicBezTo>
                    <a:pt x="798" y="849"/>
                    <a:pt x="798" y="849"/>
                    <a:pt x="798" y="849"/>
                  </a:cubicBezTo>
                  <a:cubicBezTo>
                    <a:pt x="798" y="848"/>
                    <a:pt x="797" y="849"/>
                    <a:pt x="797" y="849"/>
                  </a:cubicBezTo>
                  <a:cubicBezTo>
                    <a:pt x="797" y="848"/>
                    <a:pt x="797" y="849"/>
                    <a:pt x="797" y="848"/>
                  </a:cubicBezTo>
                  <a:cubicBezTo>
                    <a:pt x="797" y="847"/>
                    <a:pt x="797" y="846"/>
                    <a:pt x="797" y="846"/>
                  </a:cubicBezTo>
                  <a:cubicBezTo>
                    <a:pt x="797" y="846"/>
                    <a:pt x="796" y="846"/>
                    <a:pt x="796" y="846"/>
                  </a:cubicBezTo>
                  <a:cubicBezTo>
                    <a:pt x="795" y="847"/>
                    <a:pt x="795" y="847"/>
                    <a:pt x="795" y="846"/>
                  </a:cubicBezTo>
                  <a:cubicBezTo>
                    <a:pt x="794" y="846"/>
                    <a:pt x="795" y="847"/>
                    <a:pt x="795" y="846"/>
                  </a:cubicBezTo>
                  <a:cubicBezTo>
                    <a:pt x="795" y="845"/>
                    <a:pt x="795" y="845"/>
                    <a:pt x="795" y="844"/>
                  </a:cubicBezTo>
                  <a:cubicBezTo>
                    <a:pt x="795" y="843"/>
                    <a:pt x="796" y="843"/>
                    <a:pt x="795" y="843"/>
                  </a:cubicBezTo>
                  <a:cubicBezTo>
                    <a:pt x="795" y="842"/>
                    <a:pt x="794" y="843"/>
                    <a:pt x="794" y="842"/>
                  </a:cubicBezTo>
                  <a:cubicBezTo>
                    <a:pt x="794" y="842"/>
                    <a:pt x="794" y="842"/>
                    <a:pt x="794" y="841"/>
                  </a:cubicBezTo>
                  <a:cubicBezTo>
                    <a:pt x="794" y="841"/>
                    <a:pt x="795" y="841"/>
                    <a:pt x="795" y="840"/>
                  </a:cubicBezTo>
                  <a:cubicBezTo>
                    <a:pt x="794" y="840"/>
                    <a:pt x="795" y="840"/>
                    <a:pt x="794" y="839"/>
                  </a:cubicBezTo>
                  <a:cubicBezTo>
                    <a:pt x="794" y="839"/>
                    <a:pt x="794" y="839"/>
                    <a:pt x="794" y="839"/>
                  </a:cubicBezTo>
                  <a:cubicBezTo>
                    <a:pt x="793" y="838"/>
                    <a:pt x="793" y="839"/>
                    <a:pt x="794" y="838"/>
                  </a:cubicBezTo>
                  <a:cubicBezTo>
                    <a:pt x="794" y="837"/>
                    <a:pt x="794" y="836"/>
                    <a:pt x="794" y="836"/>
                  </a:cubicBezTo>
                  <a:cubicBezTo>
                    <a:pt x="793" y="835"/>
                    <a:pt x="793" y="835"/>
                    <a:pt x="792" y="835"/>
                  </a:cubicBezTo>
                  <a:cubicBezTo>
                    <a:pt x="792" y="834"/>
                    <a:pt x="792" y="834"/>
                    <a:pt x="792" y="833"/>
                  </a:cubicBezTo>
                  <a:cubicBezTo>
                    <a:pt x="792" y="833"/>
                    <a:pt x="792" y="833"/>
                    <a:pt x="792" y="832"/>
                  </a:cubicBezTo>
                  <a:cubicBezTo>
                    <a:pt x="792" y="831"/>
                    <a:pt x="793" y="832"/>
                    <a:pt x="792" y="831"/>
                  </a:cubicBezTo>
                  <a:cubicBezTo>
                    <a:pt x="792" y="830"/>
                    <a:pt x="792" y="830"/>
                    <a:pt x="792" y="829"/>
                  </a:cubicBezTo>
                  <a:cubicBezTo>
                    <a:pt x="792" y="829"/>
                    <a:pt x="792" y="829"/>
                    <a:pt x="792" y="828"/>
                  </a:cubicBezTo>
                  <a:cubicBezTo>
                    <a:pt x="793" y="828"/>
                    <a:pt x="792" y="828"/>
                    <a:pt x="793" y="827"/>
                  </a:cubicBezTo>
                  <a:cubicBezTo>
                    <a:pt x="794" y="827"/>
                    <a:pt x="794" y="827"/>
                    <a:pt x="794" y="827"/>
                  </a:cubicBezTo>
                  <a:cubicBezTo>
                    <a:pt x="794" y="826"/>
                    <a:pt x="794" y="826"/>
                    <a:pt x="794" y="825"/>
                  </a:cubicBezTo>
                  <a:cubicBezTo>
                    <a:pt x="794" y="825"/>
                    <a:pt x="793" y="825"/>
                    <a:pt x="794" y="825"/>
                  </a:cubicBezTo>
                  <a:cubicBezTo>
                    <a:pt x="794" y="824"/>
                    <a:pt x="794" y="824"/>
                    <a:pt x="795" y="824"/>
                  </a:cubicBezTo>
                  <a:cubicBezTo>
                    <a:pt x="795" y="823"/>
                    <a:pt x="795" y="824"/>
                    <a:pt x="795" y="823"/>
                  </a:cubicBezTo>
                  <a:cubicBezTo>
                    <a:pt x="795" y="822"/>
                    <a:pt x="796" y="822"/>
                    <a:pt x="795" y="822"/>
                  </a:cubicBezTo>
                  <a:cubicBezTo>
                    <a:pt x="795" y="821"/>
                    <a:pt x="795" y="821"/>
                    <a:pt x="795" y="821"/>
                  </a:cubicBezTo>
                  <a:cubicBezTo>
                    <a:pt x="795" y="820"/>
                    <a:pt x="795" y="820"/>
                    <a:pt x="795" y="820"/>
                  </a:cubicBezTo>
                  <a:cubicBezTo>
                    <a:pt x="796" y="819"/>
                    <a:pt x="797" y="819"/>
                    <a:pt x="796" y="819"/>
                  </a:cubicBezTo>
                  <a:cubicBezTo>
                    <a:pt x="796" y="818"/>
                    <a:pt x="797" y="818"/>
                    <a:pt x="796" y="818"/>
                  </a:cubicBezTo>
                  <a:cubicBezTo>
                    <a:pt x="796" y="817"/>
                    <a:pt x="796" y="817"/>
                    <a:pt x="796" y="816"/>
                  </a:cubicBezTo>
                  <a:cubicBezTo>
                    <a:pt x="796" y="816"/>
                    <a:pt x="797" y="815"/>
                    <a:pt x="797" y="815"/>
                  </a:cubicBezTo>
                  <a:cubicBezTo>
                    <a:pt x="797" y="814"/>
                    <a:pt x="797" y="815"/>
                    <a:pt x="797" y="814"/>
                  </a:cubicBezTo>
                  <a:cubicBezTo>
                    <a:pt x="797" y="813"/>
                    <a:pt x="798" y="813"/>
                    <a:pt x="798" y="813"/>
                  </a:cubicBezTo>
                  <a:cubicBezTo>
                    <a:pt x="797" y="812"/>
                    <a:pt x="797" y="812"/>
                    <a:pt x="797" y="811"/>
                  </a:cubicBezTo>
                  <a:cubicBezTo>
                    <a:pt x="797" y="810"/>
                    <a:pt x="796" y="810"/>
                    <a:pt x="796" y="809"/>
                  </a:cubicBezTo>
                  <a:cubicBezTo>
                    <a:pt x="797" y="809"/>
                    <a:pt x="797" y="808"/>
                    <a:pt x="798" y="808"/>
                  </a:cubicBezTo>
                  <a:cubicBezTo>
                    <a:pt x="798" y="808"/>
                    <a:pt x="798" y="808"/>
                    <a:pt x="798" y="807"/>
                  </a:cubicBezTo>
                  <a:cubicBezTo>
                    <a:pt x="798" y="806"/>
                    <a:pt x="798" y="806"/>
                    <a:pt x="798" y="806"/>
                  </a:cubicBezTo>
                  <a:cubicBezTo>
                    <a:pt x="798" y="805"/>
                    <a:pt x="798" y="804"/>
                    <a:pt x="798" y="804"/>
                  </a:cubicBezTo>
                  <a:cubicBezTo>
                    <a:pt x="798" y="804"/>
                    <a:pt x="797" y="803"/>
                    <a:pt x="798" y="803"/>
                  </a:cubicBezTo>
                  <a:cubicBezTo>
                    <a:pt x="798" y="803"/>
                    <a:pt x="799" y="803"/>
                    <a:pt x="799" y="802"/>
                  </a:cubicBezTo>
                  <a:cubicBezTo>
                    <a:pt x="799" y="802"/>
                    <a:pt x="799" y="802"/>
                    <a:pt x="799" y="800"/>
                  </a:cubicBezTo>
                  <a:cubicBezTo>
                    <a:pt x="799" y="799"/>
                    <a:pt x="799" y="799"/>
                    <a:pt x="799" y="798"/>
                  </a:cubicBezTo>
                  <a:cubicBezTo>
                    <a:pt x="799" y="797"/>
                    <a:pt x="799" y="797"/>
                    <a:pt x="800" y="797"/>
                  </a:cubicBezTo>
                  <a:cubicBezTo>
                    <a:pt x="800" y="797"/>
                    <a:pt x="800" y="797"/>
                    <a:pt x="800" y="796"/>
                  </a:cubicBezTo>
                  <a:cubicBezTo>
                    <a:pt x="801" y="795"/>
                    <a:pt x="801" y="795"/>
                    <a:pt x="802" y="795"/>
                  </a:cubicBezTo>
                  <a:cubicBezTo>
                    <a:pt x="802" y="795"/>
                    <a:pt x="802" y="794"/>
                    <a:pt x="802" y="794"/>
                  </a:cubicBezTo>
                  <a:cubicBezTo>
                    <a:pt x="802" y="794"/>
                    <a:pt x="801" y="794"/>
                    <a:pt x="802" y="793"/>
                  </a:cubicBezTo>
                  <a:cubicBezTo>
                    <a:pt x="803" y="793"/>
                    <a:pt x="803" y="793"/>
                    <a:pt x="803" y="792"/>
                  </a:cubicBezTo>
                  <a:cubicBezTo>
                    <a:pt x="803" y="791"/>
                    <a:pt x="803" y="791"/>
                    <a:pt x="803" y="791"/>
                  </a:cubicBezTo>
                  <a:cubicBezTo>
                    <a:pt x="804" y="790"/>
                    <a:pt x="804" y="790"/>
                    <a:pt x="804" y="790"/>
                  </a:cubicBezTo>
                  <a:cubicBezTo>
                    <a:pt x="804" y="790"/>
                    <a:pt x="805" y="791"/>
                    <a:pt x="805" y="791"/>
                  </a:cubicBezTo>
                  <a:cubicBezTo>
                    <a:pt x="805" y="791"/>
                    <a:pt x="805" y="791"/>
                    <a:pt x="805" y="790"/>
                  </a:cubicBezTo>
                  <a:cubicBezTo>
                    <a:pt x="805" y="790"/>
                    <a:pt x="805" y="789"/>
                    <a:pt x="806" y="789"/>
                  </a:cubicBezTo>
                  <a:cubicBezTo>
                    <a:pt x="806" y="789"/>
                    <a:pt x="807" y="789"/>
                    <a:pt x="807" y="788"/>
                  </a:cubicBezTo>
                  <a:cubicBezTo>
                    <a:pt x="808" y="788"/>
                    <a:pt x="807" y="787"/>
                    <a:pt x="807" y="787"/>
                  </a:cubicBezTo>
                  <a:cubicBezTo>
                    <a:pt x="806" y="786"/>
                    <a:pt x="806" y="786"/>
                    <a:pt x="806" y="786"/>
                  </a:cubicBezTo>
                  <a:cubicBezTo>
                    <a:pt x="805" y="786"/>
                    <a:pt x="805" y="786"/>
                    <a:pt x="805" y="785"/>
                  </a:cubicBezTo>
                  <a:cubicBezTo>
                    <a:pt x="805" y="785"/>
                    <a:pt x="806" y="784"/>
                    <a:pt x="806" y="784"/>
                  </a:cubicBezTo>
                  <a:cubicBezTo>
                    <a:pt x="806" y="783"/>
                    <a:pt x="806" y="784"/>
                    <a:pt x="806" y="783"/>
                  </a:cubicBezTo>
                  <a:cubicBezTo>
                    <a:pt x="806" y="783"/>
                    <a:pt x="806" y="783"/>
                    <a:pt x="806" y="782"/>
                  </a:cubicBezTo>
                  <a:cubicBezTo>
                    <a:pt x="805" y="782"/>
                    <a:pt x="805" y="781"/>
                    <a:pt x="805" y="781"/>
                  </a:cubicBezTo>
                  <a:cubicBezTo>
                    <a:pt x="805" y="781"/>
                    <a:pt x="805" y="781"/>
                    <a:pt x="805" y="780"/>
                  </a:cubicBezTo>
                  <a:cubicBezTo>
                    <a:pt x="805" y="780"/>
                    <a:pt x="804" y="780"/>
                    <a:pt x="805" y="779"/>
                  </a:cubicBezTo>
                  <a:cubicBezTo>
                    <a:pt x="805" y="779"/>
                    <a:pt x="804" y="779"/>
                    <a:pt x="804" y="778"/>
                  </a:cubicBezTo>
                  <a:cubicBezTo>
                    <a:pt x="804" y="777"/>
                    <a:pt x="804" y="777"/>
                    <a:pt x="805" y="777"/>
                  </a:cubicBezTo>
                  <a:cubicBezTo>
                    <a:pt x="805" y="776"/>
                    <a:pt x="805" y="775"/>
                    <a:pt x="805" y="775"/>
                  </a:cubicBezTo>
                  <a:cubicBezTo>
                    <a:pt x="805" y="775"/>
                    <a:pt x="804" y="775"/>
                    <a:pt x="804" y="775"/>
                  </a:cubicBezTo>
                  <a:cubicBezTo>
                    <a:pt x="803" y="774"/>
                    <a:pt x="803" y="774"/>
                    <a:pt x="803" y="773"/>
                  </a:cubicBezTo>
                  <a:cubicBezTo>
                    <a:pt x="803" y="773"/>
                    <a:pt x="803" y="773"/>
                    <a:pt x="803" y="772"/>
                  </a:cubicBezTo>
                  <a:cubicBezTo>
                    <a:pt x="804" y="771"/>
                    <a:pt x="804" y="772"/>
                    <a:pt x="804" y="770"/>
                  </a:cubicBezTo>
                  <a:cubicBezTo>
                    <a:pt x="804" y="769"/>
                    <a:pt x="804" y="769"/>
                    <a:pt x="803" y="769"/>
                  </a:cubicBezTo>
                  <a:cubicBezTo>
                    <a:pt x="803" y="768"/>
                    <a:pt x="803" y="769"/>
                    <a:pt x="803" y="768"/>
                  </a:cubicBezTo>
                  <a:cubicBezTo>
                    <a:pt x="802" y="767"/>
                    <a:pt x="802" y="768"/>
                    <a:pt x="802" y="767"/>
                  </a:cubicBezTo>
                  <a:cubicBezTo>
                    <a:pt x="801" y="766"/>
                    <a:pt x="802" y="765"/>
                    <a:pt x="802" y="764"/>
                  </a:cubicBezTo>
                  <a:cubicBezTo>
                    <a:pt x="803" y="764"/>
                    <a:pt x="803" y="764"/>
                    <a:pt x="803" y="764"/>
                  </a:cubicBezTo>
                  <a:cubicBezTo>
                    <a:pt x="803" y="764"/>
                    <a:pt x="804" y="765"/>
                    <a:pt x="804" y="763"/>
                  </a:cubicBezTo>
                  <a:cubicBezTo>
                    <a:pt x="804" y="762"/>
                    <a:pt x="804" y="761"/>
                    <a:pt x="804" y="759"/>
                  </a:cubicBezTo>
                  <a:cubicBezTo>
                    <a:pt x="804" y="758"/>
                    <a:pt x="803" y="758"/>
                    <a:pt x="804" y="758"/>
                  </a:cubicBezTo>
                  <a:cubicBezTo>
                    <a:pt x="804" y="758"/>
                    <a:pt x="805" y="758"/>
                    <a:pt x="805" y="757"/>
                  </a:cubicBezTo>
                  <a:cubicBezTo>
                    <a:pt x="805" y="757"/>
                    <a:pt x="805" y="757"/>
                    <a:pt x="805" y="756"/>
                  </a:cubicBezTo>
                  <a:cubicBezTo>
                    <a:pt x="804" y="756"/>
                    <a:pt x="804" y="755"/>
                    <a:pt x="804" y="755"/>
                  </a:cubicBezTo>
                  <a:cubicBezTo>
                    <a:pt x="803" y="755"/>
                    <a:pt x="803" y="755"/>
                    <a:pt x="803" y="754"/>
                  </a:cubicBezTo>
                  <a:cubicBezTo>
                    <a:pt x="804" y="753"/>
                    <a:pt x="804" y="754"/>
                    <a:pt x="804" y="753"/>
                  </a:cubicBezTo>
                  <a:cubicBezTo>
                    <a:pt x="804" y="753"/>
                    <a:pt x="804" y="753"/>
                    <a:pt x="804" y="752"/>
                  </a:cubicBezTo>
                  <a:cubicBezTo>
                    <a:pt x="804" y="751"/>
                    <a:pt x="804" y="751"/>
                    <a:pt x="805" y="750"/>
                  </a:cubicBezTo>
                  <a:cubicBezTo>
                    <a:pt x="805" y="749"/>
                    <a:pt x="806" y="750"/>
                    <a:pt x="806" y="749"/>
                  </a:cubicBezTo>
                  <a:cubicBezTo>
                    <a:pt x="806" y="748"/>
                    <a:pt x="806" y="748"/>
                    <a:pt x="806" y="747"/>
                  </a:cubicBezTo>
                  <a:cubicBezTo>
                    <a:pt x="806" y="746"/>
                    <a:pt x="806" y="746"/>
                    <a:pt x="806" y="746"/>
                  </a:cubicBezTo>
                  <a:cubicBezTo>
                    <a:pt x="806" y="745"/>
                    <a:pt x="807" y="745"/>
                    <a:pt x="807" y="745"/>
                  </a:cubicBezTo>
                  <a:cubicBezTo>
                    <a:pt x="807" y="745"/>
                    <a:pt x="807" y="745"/>
                    <a:pt x="806" y="744"/>
                  </a:cubicBezTo>
                  <a:cubicBezTo>
                    <a:pt x="806" y="744"/>
                    <a:pt x="806" y="744"/>
                    <a:pt x="806" y="744"/>
                  </a:cubicBezTo>
                  <a:cubicBezTo>
                    <a:pt x="806" y="744"/>
                    <a:pt x="806" y="743"/>
                    <a:pt x="806" y="742"/>
                  </a:cubicBezTo>
                  <a:cubicBezTo>
                    <a:pt x="806" y="742"/>
                    <a:pt x="805" y="742"/>
                    <a:pt x="805" y="742"/>
                  </a:cubicBezTo>
                  <a:cubicBezTo>
                    <a:pt x="804" y="742"/>
                    <a:pt x="805" y="742"/>
                    <a:pt x="804" y="742"/>
                  </a:cubicBezTo>
                  <a:cubicBezTo>
                    <a:pt x="803" y="742"/>
                    <a:pt x="803" y="742"/>
                    <a:pt x="803" y="741"/>
                  </a:cubicBezTo>
                  <a:cubicBezTo>
                    <a:pt x="803" y="741"/>
                    <a:pt x="803" y="740"/>
                    <a:pt x="803" y="739"/>
                  </a:cubicBezTo>
                  <a:cubicBezTo>
                    <a:pt x="803" y="738"/>
                    <a:pt x="803" y="738"/>
                    <a:pt x="803" y="738"/>
                  </a:cubicBezTo>
                  <a:cubicBezTo>
                    <a:pt x="803" y="737"/>
                    <a:pt x="803" y="737"/>
                    <a:pt x="803" y="737"/>
                  </a:cubicBezTo>
                  <a:cubicBezTo>
                    <a:pt x="802" y="736"/>
                    <a:pt x="802" y="736"/>
                    <a:pt x="803" y="736"/>
                  </a:cubicBezTo>
                  <a:cubicBezTo>
                    <a:pt x="803" y="735"/>
                    <a:pt x="803" y="735"/>
                    <a:pt x="803" y="735"/>
                  </a:cubicBezTo>
                  <a:cubicBezTo>
                    <a:pt x="803" y="735"/>
                    <a:pt x="803" y="735"/>
                    <a:pt x="802" y="734"/>
                  </a:cubicBezTo>
                  <a:cubicBezTo>
                    <a:pt x="802" y="734"/>
                    <a:pt x="802" y="734"/>
                    <a:pt x="802" y="734"/>
                  </a:cubicBezTo>
                  <a:cubicBezTo>
                    <a:pt x="802" y="734"/>
                    <a:pt x="801" y="734"/>
                    <a:pt x="802" y="734"/>
                  </a:cubicBezTo>
                  <a:cubicBezTo>
                    <a:pt x="802" y="734"/>
                    <a:pt x="802" y="733"/>
                    <a:pt x="802" y="733"/>
                  </a:cubicBezTo>
                  <a:cubicBezTo>
                    <a:pt x="803" y="733"/>
                    <a:pt x="803" y="733"/>
                    <a:pt x="803" y="733"/>
                  </a:cubicBezTo>
                  <a:cubicBezTo>
                    <a:pt x="803" y="732"/>
                    <a:pt x="803" y="732"/>
                    <a:pt x="803" y="732"/>
                  </a:cubicBezTo>
                  <a:cubicBezTo>
                    <a:pt x="803" y="732"/>
                    <a:pt x="803" y="732"/>
                    <a:pt x="802" y="732"/>
                  </a:cubicBezTo>
                  <a:cubicBezTo>
                    <a:pt x="801" y="733"/>
                    <a:pt x="801" y="733"/>
                    <a:pt x="801" y="733"/>
                  </a:cubicBezTo>
                  <a:cubicBezTo>
                    <a:pt x="801" y="733"/>
                    <a:pt x="800" y="733"/>
                    <a:pt x="800" y="732"/>
                  </a:cubicBezTo>
                  <a:cubicBezTo>
                    <a:pt x="800" y="732"/>
                    <a:pt x="800" y="732"/>
                    <a:pt x="800" y="732"/>
                  </a:cubicBezTo>
                  <a:cubicBezTo>
                    <a:pt x="801" y="731"/>
                    <a:pt x="801" y="731"/>
                    <a:pt x="801" y="731"/>
                  </a:cubicBezTo>
                  <a:cubicBezTo>
                    <a:pt x="801" y="730"/>
                    <a:pt x="800" y="730"/>
                    <a:pt x="800" y="730"/>
                  </a:cubicBezTo>
                  <a:cubicBezTo>
                    <a:pt x="800" y="729"/>
                    <a:pt x="800" y="729"/>
                    <a:pt x="800" y="729"/>
                  </a:cubicBezTo>
                  <a:cubicBezTo>
                    <a:pt x="799" y="729"/>
                    <a:pt x="799" y="729"/>
                    <a:pt x="799" y="729"/>
                  </a:cubicBezTo>
                  <a:cubicBezTo>
                    <a:pt x="799" y="729"/>
                    <a:pt x="799" y="729"/>
                    <a:pt x="799" y="729"/>
                  </a:cubicBezTo>
                  <a:cubicBezTo>
                    <a:pt x="799" y="729"/>
                    <a:pt x="799" y="729"/>
                    <a:pt x="799" y="729"/>
                  </a:cubicBezTo>
                  <a:cubicBezTo>
                    <a:pt x="798" y="728"/>
                    <a:pt x="798" y="728"/>
                    <a:pt x="798" y="728"/>
                  </a:cubicBezTo>
                  <a:cubicBezTo>
                    <a:pt x="798" y="728"/>
                    <a:pt x="798" y="728"/>
                    <a:pt x="798" y="728"/>
                  </a:cubicBezTo>
                  <a:cubicBezTo>
                    <a:pt x="798" y="727"/>
                    <a:pt x="798" y="727"/>
                    <a:pt x="798" y="727"/>
                  </a:cubicBezTo>
                  <a:cubicBezTo>
                    <a:pt x="798" y="727"/>
                    <a:pt x="798" y="726"/>
                    <a:pt x="799" y="726"/>
                  </a:cubicBezTo>
                  <a:cubicBezTo>
                    <a:pt x="799" y="725"/>
                    <a:pt x="799" y="725"/>
                    <a:pt x="799" y="725"/>
                  </a:cubicBezTo>
                  <a:cubicBezTo>
                    <a:pt x="799" y="725"/>
                    <a:pt x="799" y="724"/>
                    <a:pt x="799" y="724"/>
                  </a:cubicBezTo>
                  <a:cubicBezTo>
                    <a:pt x="799" y="724"/>
                    <a:pt x="799" y="724"/>
                    <a:pt x="798" y="723"/>
                  </a:cubicBezTo>
                  <a:cubicBezTo>
                    <a:pt x="798" y="723"/>
                    <a:pt x="798" y="723"/>
                    <a:pt x="798" y="723"/>
                  </a:cubicBezTo>
                  <a:cubicBezTo>
                    <a:pt x="797" y="722"/>
                    <a:pt x="797" y="722"/>
                    <a:pt x="796" y="722"/>
                  </a:cubicBezTo>
                  <a:cubicBezTo>
                    <a:pt x="796" y="722"/>
                    <a:pt x="796" y="721"/>
                    <a:pt x="795" y="721"/>
                  </a:cubicBezTo>
                  <a:cubicBezTo>
                    <a:pt x="795" y="721"/>
                    <a:pt x="793" y="719"/>
                    <a:pt x="793" y="719"/>
                  </a:cubicBezTo>
                  <a:cubicBezTo>
                    <a:pt x="792" y="719"/>
                    <a:pt x="792" y="718"/>
                    <a:pt x="792" y="718"/>
                  </a:cubicBezTo>
                  <a:cubicBezTo>
                    <a:pt x="792" y="718"/>
                    <a:pt x="793" y="717"/>
                    <a:pt x="794" y="716"/>
                  </a:cubicBezTo>
                  <a:cubicBezTo>
                    <a:pt x="794" y="716"/>
                    <a:pt x="794" y="716"/>
                    <a:pt x="796" y="715"/>
                  </a:cubicBezTo>
                  <a:cubicBezTo>
                    <a:pt x="797" y="714"/>
                    <a:pt x="798" y="714"/>
                    <a:pt x="799" y="713"/>
                  </a:cubicBezTo>
                  <a:cubicBezTo>
                    <a:pt x="801" y="712"/>
                    <a:pt x="802" y="711"/>
                    <a:pt x="803" y="711"/>
                  </a:cubicBezTo>
                  <a:cubicBezTo>
                    <a:pt x="804" y="710"/>
                    <a:pt x="805" y="709"/>
                    <a:pt x="806" y="708"/>
                  </a:cubicBezTo>
                  <a:cubicBezTo>
                    <a:pt x="807" y="707"/>
                    <a:pt x="807" y="707"/>
                    <a:pt x="808" y="706"/>
                  </a:cubicBezTo>
                  <a:cubicBezTo>
                    <a:pt x="809" y="705"/>
                    <a:pt x="810" y="705"/>
                    <a:pt x="810" y="704"/>
                  </a:cubicBezTo>
                  <a:cubicBezTo>
                    <a:pt x="811" y="703"/>
                    <a:pt x="811" y="703"/>
                    <a:pt x="813" y="701"/>
                  </a:cubicBezTo>
                  <a:cubicBezTo>
                    <a:pt x="814" y="700"/>
                    <a:pt x="816" y="697"/>
                    <a:pt x="816" y="697"/>
                  </a:cubicBezTo>
                  <a:cubicBezTo>
                    <a:pt x="816" y="696"/>
                    <a:pt x="817" y="695"/>
                    <a:pt x="817" y="694"/>
                  </a:cubicBezTo>
                  <a:cubicBezTo>
                    <a:pt x="817" y="693"/>
                    <a:pt x="819" y="690"/>
                    <a:pt x="819" y="690"/>
                  </a:cubicBezTo>
                  <a:cubicBezTo>
                    <a:pt x="819" y="690"/>
                    <a:pt x="820" y="689"/>
                    <a:pt x="820" y="688"/>
                  </a:cubicBezTo>
                  <a:cubicBezTo>
                    <a:pt x="820" y="687"/>
                    <a:pt x="820" y="687"/>
                    <a:pt x="820" y="686"/>
                  </a:cubicBezTo>
                  <a:cubicBezTo>
                    <a:pt x="819" y="685"/>
                    <a:pt x="819" y="684"/>
                    <a:pt x="819" y="684"/>
                  </a:cubicBezTo>
                  <a:cubicBezTo>
                    <a:pt x="818" y="683"/>
                    <a:pt x="818" y="683"/>
                    <a:pt x="818" y="682"/>
                  </a:cubicBezTo>
                  <a:cubicBezTo>
                    <a:pt x="817" y="682"/>
                    <a:pt x="817" y="680"/>
                    <a:pt x="817" y="680"/>
                  </a:cubicBezTo>
                  <a:cubicBezTo>
                    <a:pt x="908" y="666"/>
                    <a:pt x="908" y="666"/>
                    <a:pt x="908" y="666"/>
                  </a:cubicBezTo>
                  <a:cubicBezTo>
                    <a:pt x="908" y="666"/>
                    <a:pt x="907" y="662"/>
                    <a:pt x="907" y="661"/>
                  </a:cubicBezTo>
                  <a:cubicBezTo>
                    <a:pt x="906" y="660"/>
                    <a:pt x="906" y="656"/>
                    <a:pt x="905" y="654"/>
                  </a:cubicBezTo>
                  <a:cubicBezTo>
                    <a:pt x="904" y="653"/>
                    <a:pt x="904" y="651"/>
                    <a:pt x="902" y="650"/>
                  </a:cubicBezTo>
                  <a:cubicBezTo>
                    <a:pt x="901" y="650"/>
                    <a:pt x="893" y="636"/>
                    <a:pt x="893" y="636"/>
                  </a:cubicBezTo>
                  <a:cubicBezTo>
                    <a:pt x="893" y="636"/>
                    <a:pt x="892" y="631"/>
                    <a:pt x="892" y="631"/>
                  </a:cubicBezTo>
                  <a:cubicBezTo>
                    <a:pt x="892" y="630"/>
                    <a:pt x="891" y="625"/>
                    <a:pt x="890" y="624"/>
                  </a:cubicBezTo>
                  <a:cubicBezTo>
                    <a:pt x="890" y="622"/>
                    <a:pt x="889" y="621"/>
                    <a:pt x="889" y="619"/>
                  </a:cubicBezTo>
                  <a:cubicBezTo>
                    <a:pt x="888" y="618"/>
                    <a:pt x="886" y="614"/>
                    <a:pt x="885" y="612"/>
                  </a:cubicBezTo>
                  <a:cubicBezTo>
                    <a:pt x="883" y="610"/>
                    <a:pt x="880" y="606"/>
                    <a:pt x="879" y="605"/>
                  </a:cubicBezTo>
                  <a:cubicBezTo>
                    <a:pt x="878" y="603"/>
                    <a:pt x="878" y="603"/>
                    <a:pt x="876" y="601"/>
                  </a:cubicBezTo>
                  <a:cubicBezTo>
                    <a:pt x="874" y="599"/>
                    <a:pt x="873" y="598"/>
                    <a:pt x="871" y="597"/>
                  </a:cubicBezTo>
                  <a:cubicBezTo>
                    <a:pt x="870" y="596"/>
                    <a:pt x="866" y="595"/>
                    <a:pt x="865" y="595"/>
                  </a:cubicBezTo>
                  <a:cubicBezTo>
                    <a:pt x="865" y="594"/>
                    <a:pt x="864" y="593"/>
                    <a:pt x="863" y="593"/>
                  </a:cubicBezTo>
                  <a:cubicBezTo>
                    <a:pt x="862" y="592"/>
                    <a:pt x="859" y="589"/>
                    <a:pt x="858" y="588"/>
                  </a:cubicBezTo>
                  <a:cubicBezTo>
                    <a:pt x="857" y="587"/>
                    <a:pt x="856" y="586"/>
                    <a:pt x="856" y="586"/>
                  </a:cubicBezTo>
                  <a:cubicBezTo>
                    <a:pt x="855" y="585"/>
                    <a:pt x="854" y="583"/>
                    <a:pt x="854" y="582"/>
                  </a:cubicBezTo>
                  <a:cubicBezTo>
                    <a:pt x="854" y="581"/>
                    <a:pt x="853" y="579"/>
                    <a:pt x="853" y="578"/>
                  </a:cubicBezTo>
                  <a:cubicBezTo>
                    <a:pt x="852" y="578"/>
                    <a:pt x="851" y="577"/>
                    <a:pt x="850" y="575"/>
                  </a:cubicBezTo>
                  <a:cubicBezTo>
                    <a:pt x="850" y="574"/>
                    <a:pt x="850" y="574"/>
                    <a:pt x="849" y="573"/>
                  </a:cubicBezTo>
                  <a:cubicBezTo>
                    <a:pt x="849" y="571"/>
                    <a:pt x="849" y="568"/>
                    <a:pt x="849" y="567"/>
                  </a:cubicBezTo>
                  <a:cubicBezTo>
                    <a:pt x="848" y="566"/>
                    <a:pt x="848" y="566"/>
                    <a:pt x="847" y="564"/>
                  </a:cubicBezTo>
                  <a:cubicBezTo>
                    <a:pt x="846" y="562"/>
                    <a:pt x="846" y="558"/>
                    <a:pt x="846" y="557"/>
                  </a:cubicBezTo>
                  <a:cubicBezTo>
                    <a:pt x="846" y="556"/>
                    <a:pt x="846" y="555"/>
                    <a:pt x="847" y="554"/>
                  </a:cubicBezTo>
                  <a:cubicBezTo>
                    <a:pt x="848" y="553"/>
                    <a:pt x="848" y="552"/>
                    <a:pt x="849" y="551"/>
                  </a:cubicBezTo>
                  <a:cubicBezTo>
                    <a:pt x="850" y="549"/>
                    <a:pt x="851" y="549"/>
                    <a:pt x="851" y="548"/>
                  </a:cubicBezTo>
                  <a:cubicBezTo>
                    <a:pt x="852" y="546"/>
                    <a:pt x="852" y="546"/>
                    <a:pt x="852" y="544"/>
                  </a:cubicBezTo>
                  <a:cubicBezTo>
                    <a:pt x="852" y="543"/>
                    <a:pt x="852" y="543"/>
                    <a:pt x="852" y="541"/>
                  </a:cubicBezTo>
                  <a:cubicBezTo>
                    <a:pt x="851" y="540"/>
                    <a:pt x="852" y="539"/>
                    <a:pt x="851" y="537"/>
                  </a:cubicBezTo>
                  <a:cubicBezTo>
                    <a:pt x="850" y="536"/>
                    <a:pt x="850" y="535"/>
                    <a:pt x="850" y="534"/>
                  </a:cubicBezTo>
                  <a:cubicBezTo>
                    <a:pt x="849" y="532"/>
                    <a:pt x="846" y="527"/>
                    <a:pt x="846" y="526"/>
                  </a:cubicBezTo>
                  <a:cubicBezTo>
                    <a:pt x="846" y="524"/>
                    <a:pt x="845" y="521"/>
                    <a:pt x="845" y="519"/>
                  </a:cubicBezTo>
                  <a:cubicBezTo>
                    <a:pt x="844" y="518"/>
                    <a:pt x="844" y="517"/>
                    <a:pt x="844" y="516"/>
                  </a:cubicBezTo>
                  <a:cubicBezTo>
                    <a:pt x="843" y="516"/>
                    <a:pt x="843" y="515"/>
                    <a:pt x="842" y="513"/>
                  </a:cubicBezTo>
                  <a:cubicBezTo>
                    <a:pt x="841" y="510"/>
                    <a:pt x="839" y="508"/>
                    <a:pt x="839" y="507"/>
                  </a:cubicBezTo>
                  <a:cubicBezTo>
                    <a:pt x="839" y="506"/>
                    <a:pt x="839" y="506"/>
                    <a:pt x="839" y="503"/>
                  </a:cubicBezTo>
                  <a:cubicBezTo>
                    <a:pt x="839" y="501"/>
                    <a:pt x="839" y="499"/>
                    <a:pt x="839" y="498"/>
                  </a:cubicBezTo>
                  <a:cubicBezTo>
                    <a:pt x="839" y="496"/>
                    <a:pt x="839" y="496"/>
                    <a:pt x="840" y="495"/>
                  </a:cubicBezTo>
                  <a:cubicBezTo>
                    <a:pt x="840" y="494"/>
                    <a:pt x="843" y="487"/>
                    <a:pt x="843" y="486"/>
                  </a:cubicBezTo>
                  <a:cubicBezTo>
                    <a:pt x="843" y="486"/>
                    <a:pt x="842" y="482"/>
                    <a:pt x="842" y="482"/>
                  </a:cubicBezTo>
                  <a:cubicBezTo>
                    <a:pt x="842" y="482"/>
                    <a:pt x="841" y="474"/>
                    <a:pt x="841" y="473"/>
                  </a:cubicBezTo>
                  <a:cubicBezTo>
                    <a:pt x="841" y="471"/>
                    <a:pt x="841" y="469"/>
                    <a:pt x="841" y="468"/>
                  </a:cubicBezTo>
                  <a:cubicBezTo>
                    <a:pt x="840" y="467"/>
                    <a:pt x="839" y="464"/>
                    <a:pt x="839" y="463"/>
                  </a:cubicBezTo>
                  <a:cubicBezTo>
                    <a:pt x="838" y="463"/>
                    <a:pt x="837" y="460"/>
                    <a:pt x="837" y="459"/>
                  </a:cubicBezTo>
                  <a:cubicBezTo>
                    <a:pt x="836" y="459"/>
                    <a:pt x="834" y="458"/>
                    <a:pt x="834" y="456"/>
                  </a:cubicBezTo>
                  <a:cubicBezTo>
                    <a:pt x="834" y="454"/>
                    <a:pt x="833" y="452"/>
                    <a:pt x="833" y="452"/>
                  </a:cubicBezTo>
                  <a:cubicBezTo>
                    <a:pt x="833" y="451"/>
                    <a:pt x="834" y="447"/>
                    <a:pt x="834" y="446"/>
                  </a:cubicBezTo>
                  <a:cubicBezTo>
                    <a:pt x="834" y="445"/>
                    <a:pt x="833" y="442"/>
                    <a:pt x="833" y="441"/>
                  </a:cubicBezTo>
                  <a:cubicBezTo>
                    <a:pt x="833" y="440"/>
                    <a:pt x="834" y="438"/>
                    <a:pt x="834" y="436"/>
                  </a:cubicBezTo>
                  <a:cubicBezTo>
                    <a:pt x="833" y="435"/>
                    <a:pt x="833" y="433"/>
                    <a:pt x="833" y="432"/>
                  </a:cubicBezTo>
                  <a:cubicBezTo>
                    <a:pt x="833" y="432"/>
                    <a:pt x="833" y="429"/>
                    <a:pt x="833" y="429"/>
                  </a:cubicBezTo>
                  <a:cubicBezTo>
                    <a:pt x="833" y="428"/>
                    <a:pt x="832" y="426"/>
                    <a:pt x="832" y="426"/>
                  </a:cubicBezTo>
                  <a:cubicBezTo>
                    <a:pt x="832" y="426"/>
                    <a:pt x="833" y="425"/>
                    <a:pt x="833" y="424"/>
                  </a:cubicBezTo>
                  <a:cubicBezTo>
                    <a:pt x="833" y="424"/>
                    <a:pt x="834" y="424"/>
                    <a:pt x="833" y="423"/>
                  </a:cubicBezTo>
                  <a:cubicBezTo>
                    <a:pt x="833" y="422"/>
                    <a:pt x="832" y="422"/>
                    <a:pt x="832" y="421"/>
                  </a:cubicBezTo>
                  <a:cubicBezTo>
                    <a:pt x="833" y="420"/>
                    <a:pt x="833" y="421"/>
                    <a:pt x="833" y="420"/>
                  </a:cubicBezTo>
                  <a:cubicBezTo>
                    <a:pt x="833" y="420"/>
                    <a:pt x="832" y="419"/>
                    <a:pt x="833" y="419"/>
                  </a:cubicBezTo>
                  <a:cubicBezTo>
                    <a:pt x="833" y="418"/>
                    <a:pt x="833" y="419"/>
                    <a:pt x="834" y="418"/>
                  </a:cubicBezTo>
                  <a:cubicBezTo>
                    <a:pt x="834" y="417"/>
                    <a:pt x="833" y="417"/>
                    <a:pt x="834" y="417"/>
                  </a:cubicBezTo>
                  <a:cubicBezTo>
                    <a:pt x="834" y="416"/>
                    <a:pt x="835" y="416"/>
                    <a:pt x="835" y="416"/>
                  </a:cubicBezTo>
                  <a:cubicBezTo>
                    <a:pt x="835" y="415"/>
                    <a:pt x="835" y="416"/>
                    <a:pt x="834" y="415"/>
                  </a:cubicBezTo>
                  <a:cubicBezTo>
                    <a:pt x="834" y="414"/>
                    <a:pt x="835" y="415"/>
                    <a:pt x="834" y="413"/>
                  </a:cubicBezTo>
                  <a:cubicBezTo>
                    <a:pt x="834" y="412"/>
                    <a:pt x="833" y="412"/>
                    <a:pt x="833" y="412"/>
                  </a:cubicBezTo>
                  <a:cubicBezTo>
                    <a:pt x="832" y="412"/>
                    <a:pt x="832" y="412"/>
                    <a:pt x="832" y="412"/>
                  </a:cubicBezTo>
                  <a:cubicBezTo>
                    <a:pt x="832" y="412"/>
                    <a:pt x="832" y="412"/>
                    <a:pt x="832" y="412"/>
                  </a:cubicBezTo>
                  <a:cubicBezTo>
                    <a:pt x="831" y="411"/>
                    <a:pt x="831" y="411"/>
                    <a:pt x="831" y="411"/>
                  </a:cubicBezTo>
                  <a:cubicBezTo>
                    <a:pt x="831" y="410"/>
                    <a:pt x="830" y="410"/>
                    <a:pt x="830" y="410"/>
                  </a:cubicBezTo>
                  <a:cubicBezTo>
                    <a:pt x="830" y="410"/>
                    <a:pt x="830" y="411"/>
                    <a:pt x="830" y="410"/>
                  </a:cubicBezTo>
                  <a:cubicBezTo>
                    <a:pt x="830" y="409"/>
                    <a:pt x="831" y="409"/>
                    <a:pt x="830" y="409"/>
                  </a:cubicBezTo>
                  <a:cubicBezTo>
                    <a:pt x="830" y="408"/>
                    <a:pt x="829" y="408"/>
                    <a:pt x="829" y="408"/>
                  </a:cubicBezTo>
                  <a:cubicBezTo>
                    <a:pt x="829" y="408"/>
                    <a:pt x="829" y="408"/>
                    <a:pt x="829" y="407"/>
                  </a:cubicBezTo>
                  <a:cubicBezTo>
                    <a:pt x="828" y="407"/>
                    <a:pt x="828" y="407"/>
                    <a:pt x="828" y="406"/>
                  </a:cubicBezTo>
                  <a:cubicBezTo>
                    <a:pt x="828" y="406"/>
                    <a:pt x="828" y="406"/>
                    <a:pt x="828" y="405"/>
                  </a:cubicBezTo>
                  <a:cubicBezTo>
                    <a:pt x="827" y="404"/>
                    <a:pt x="827" y="404"/>
                    <a:pt x="827" y="404"/>
                  </a:cubicBezTo>
                  <a:cubicBezTo>
                    <a:pt x="826" y="404"/>
                    <a:pt x="826" y="405"/>
                    <a:pt x="826" y="404"/>
                  </a:cubicBezTo>
                  <a:cubicBezTo>
                    <a:pt x="826" y="404"/>
                    <a:pt x="826" y="404"/>
                    <a:pt x="825" y="403"/>
                  </a:cubicBezTo>
                  <a:cubicBezTo>
                    <a:pt x="825" y="402"/>
                    <a:pt x="824" y="402"/>
                    <a:pt x="824" y="402"/>
                  </a:cubicBezTo>
                  <a:cubicBezTo>
                    <a:pt x="824" y="402"/>
                    <a:pt x="823" y="402"/>
                    <a:pt x="823" y="402"/>
                  </a:cubicBezTo>
                  <a:cubicBezTo>
                    <a:pt x="822" y="401"/>
                    <a:pt x="822" y="402"/>
                    <a:pt x="822" y="401"/>
                  </a:cubicBezTo>
                  <a:cubicBezTo>
                    <a:pt x="822" y="399"/>
                    <a:pt x="822" y="400"/>
                    <a:pt x="823" y="399"/>
                  </a:cubicBezTo>
                  <a:cubicBezTo>
                    <a:pt x="823" y="399"/>
                    <a:pt x="823" y="399"/>
                    <a:pt x="824" y="399"/>
                  </a:cubicBezTo>
                  <a:cubicBezTo>
                    <a:pt x="824" y="398"/>
                    <a:pt x="824" y="398"/>
                    <a:pt x="824" y="398"/>
                  </a:cubicBezTo>
                  <a:cubicBezTo>
                    <a:pt x="824" y="398"/>
                    <a:pt x="823" y="397"/>
                    <a:pt x="823" y="397"/>
                  </a:cubicBezTo>
                  <a:cubicBezTo>
                    <a:pt x="823" y="397"/>
                    <a:pt x="823" y="397"/>
                    <a:pt x="822" y="396"/>
                  </a:cubicBezTo>
                  <a:cubicBezTo>
                    <a:pt x="822" y="396"/>
                    <a:pt x="822" y="396"/>
                    <a:pt x="822" y="396"/>
                  </a:cubicBezTo>
                  <a:cubicBezTo>
                    <a:pt x="822" y="396"/>
                    <a:pt x="820" y="396"/>
                    <a:pt x="820" y="396"/>
                  </a:cubicBezTo>
                  <a:cubicBezTo>
                    <a:pt x="819" y="396"/>
                    <a:pt x="819" y="395"/>
                    <a:pt x="818" y="395"/>
                  </a:cubicBezTo>
                  <a:cubicBezTo>
                    <a:pt x="818" y="395"/>
                    <a:pt x="818" y="395"/>
                    <a:pt x="818" y="395"/>
                  </a:cubicBezTo>
                  <a:cubicBezTo>
                    <a:pt x="818" y="395"/>
                    <a:pt x="817" y="394"/>
                    <a:pt x="817" y="394"/>
                  </a:cubicBezTo>
                  <a:cubicBezTo>
                    <a:pt x="817" y="394"/>
                    <a:pt x="817" y="394"/>
                    <a:pt x="817" y="393"/>
                  </a:cubicBezTo>
                  <a:cubicBezTo>
                    <a:pt x="817" y="393"/>
                    <a:pt x="817" y="393"/>
                    <a:pt x="817" y="392"/>
                  </a:cubicBezTo>
                  <a:cubicBezTo>
                    <a:pt x="817" y="392"/>
                    <a:pt x="817" y="392"/>
                    <a:pt x="817" y="391"/>
                  </a:cubicBezTo>
                  <a:cubicBezTo>
                    <a:pt x="817" y="390"/>
                    <a:pt x="817" y="389"/>
                    <a:pt x="816" y="389"/>
                  </a:cubicBezTo>
                  <a:cubicBezTo>
                    <a:pt x="816" y="389"/>
                    <a:pt x="815" y="389"/>
                    <a:pt x="815" y="388"/>
                  </a:cubicBezTo>
                  <a:cubicBezTo>
                    <a:pt x="815" y="388"/>
                    <a:pt x="815" y="388"/>
                    <a:pt x="815" y="388"/>
                  </a:cubicBezTo>
                  <a:cubicBezTo>
                    <a:pt x="815" y="387"/>
                    <a:pt x="816" y="387"/>
                    <a:pt x="816" y="387"/>
                  </a:cubicBezTo>
                  <a:cubicBezTo>
                    <a:pt x="817" y="386"/>
                    <a:pt x="817" y="386"/>
                    <a:pt x="817" y="386"/>
                  </a:cubicBezTo>
                  <a:cubicBezTo>
                    <a:pt x="816" y="385"/>
                    <a:pt x="816" y="385"/>
                    <a:pt x="816" y="385"/>
                  </a:cubicBezTo>
                  <a:cubicBezTo>
                    <a:pt x="816" y="384"/>
                    <a:pt x="816" y="385"/>
                    <a:pt x="816" y="384"/>
                  </a:cubicBezTo>
                  <a:cubicBezTo>
                    <a:pt x="815" y="383"/>
                    <a:pt x="816" y="383"/>
                    <a:pt x="816" y="383"/>
                  </a:cubicBezTo>
                  <a:cubicBezTo>
                    <a:pt x="815" y="383"/>
                    <a:pt x="815" y="383"/>
                    <a:pt x="816" y="382"/>
                  </a:cubicBezTo>
                  <a:cubicBezTo>
                    <a:pt x="816" y="381"/>
                    <a:pt x="817" y="381"/>
                    <a:pt x="817" y="381"/>
                  </a:cubicBezTo>
                  <a:cubicBezTo>
                    <a:pt x="817" y="380"/>
                    <a:pt x="817" y="380"/>
                    <a:pt x="818" y="380"/>
                  </a:cubicBezTo>
                  <a:cubicBezTo>
                    <a:pt x="819" y="380"/>
                    <a:pt x="819" y="379"/>
                    <a:pt x="819" y="379"/>
                  </a:cubicBezTo>
                  <a:cubicBezTo>
                    <a:pt x="819" y="380"/>
                    <a:pt x="820" y="381"/>
                    <a:pt x="820" y="379"/>
                  </a:cubicBezTo>
                  <a:cubicBezTo>
                    <a:pt x="821" y="378"/>
                    <a:pt x="821" y="378"/>
                    <a:pt x="821" y="378"/>
                  </a:cubicBezTo>
                  <a:cubicBezTo>
                    <a:pt x="822" y="377"/>
                    <a:pt x="822" y="377"/>
                    <a:pt x="822" y="377"/>
                  </a:cubicBezTo>
                  <a:cubicBezTo>
                    <a:pt x="822" y="376"/>
                    <a:pt x="822" y="376"/>
                    <a:pt x="823" y="376"/>
                  </a:cubicBezTo>
                  <a:cubicBezTo>
                    <a:pt x="823" y="376"/>
                    <a:pt x="823" y="376"/>
                    <a:pt x="823" y="376"/>
                  </a:cubicBezTo>
                  <a:cubicBezTo>
                    <a:pt x="824" y="376"/>
                    <a:pt x="821" y="376"/>
                    <a:pt x="824" y="375"/>
                  </a:cubicBezTo>
                  <a:cubicBezTo>
                    <a:pt x="827" y="375"/>
                    <a:pt x="828" y="375"/>
                    <a:pt x="828" y="375"/>
                  </a:cubicBezTo>
                  <a:cubicBezTo>
                    <a:pt x="828" y="375"/>
                    <a:pt x="828" y="374"/>
                    <a:pt x="828" y="374"/>
                  </a:cubicBezTo>
                  <a:cubicBezTo>
                    <a:pt x="828" y="373"/>
                    <a:pt x="828" y="373"/>
                    <a:pt x="828" y="372"/>
                  </a:cubicBezTo>
                  <a:cubicBezTo>
                    <a:pt x="829" y="371"/>
                    <a:pt x="829" y="370"/>
                    <a:pt x="829" y="370"/>
                  </a:cubicBezTo>
                  <a:cubicBezTo>
                    <a:pt x="830" y="369"/>
                    <a:pt x="830" y="369"/>
                    <a:pt x="830" y="368"/>
                  </a:cubicBezTo>
                  <a:cubicBezTo>
                    <a:pt x="830" y="368"/>
                    <a:pt x="831" y="367"/>
                    <a:pt x="831" y="367"/>
                  </a:cubicBezTo>
                  <a:cubicBezTo>
                    <a:pt x="831" y="367"/>
                    <a:pt x="830" y="366"/>
                    <a:pt x="830" y="366"/>
                  </a:cubicBezTo>
                  <a:cubicBezTo>
                    <a:pt x="830" y="365"/>
                    <a:pt x="831" y="365"/>
                    <a:pt x="830" y="364"/>
                  </a:cubicBezTo>
                  <a:cubicBezTo>
                    <a:pt x="830" y="363"/>
                    <a:pt x="830" y="362"/>
                    <a:pt x="829" y="362"/>
                  </a:cubicBezTo>
                  <a:cubicBezTo>
                    <a:pt x="829" y="361"/>
                    <a:pt x="829" y="361"/>
                    <a:pt x="829" y="360"/>
                  </a:cubicBezTo>
                  <a:cubicBezTo>
                    <a:pt x="829" y="360"/>
                    <a:pt x="828" y="360"/>
                    <a:pt x="828" y="359"/>
                  </a:cubicBezTo>
                  <a:cubicBezTo>
                    <a:pt x="828" y="357"/>
                    <a:pt x="828" y="358"/>
                    <a:pt x="828" y="357"/>
                  </a:cubicBezTo>
                  <a:cubicBezTo>
                    <a:pt x="829" y="356"/>
                    <a:pt x="829" y="355"/>
                    <a:pt x="829" y="355"/>
                  </a:cubicBezTo>
                  <a:cubicBezTo>
                    <a:pt x="829" y="354"/>
                    <a:pt x="829" y="354"/>
                    <a:pt x="830" y="353"/>
                  </a:cubicBezTo>
                  <a:cubicBezTo>
                    <a:pt x="831" y="352"/>
                    <a:pt x="831" y="351"/>
                    <a:pt x="831" y="350"/>
                  </a:cubicBezTo>
                  <a:cubicBezTo>
                    <a:pt x="832" y="350"/>
                    <a:pt x="832" y="350"/>
                    <a:pt x="833" y="349"/>
                  </a:cubicBezTo>
                  <a:cubicBezTo>
                    <a:pt x="833" y="349"/>
                    <a:pt x="833" y="348"/>
                    <a:pt x="834" y="348"/>
                  </a:cubicBezTo>
                  <a:cubicBezTo>
                    <a:pt x="834" y="347"/>
                    <a:pt x="834" y="347"/>
                    <a:pt x="834" y="346"/>
                  </a:cubicBezTo>
                  <a:cubicBezTo>
                    <a:pt x="834" y="345"/>
                    <a:pt x="834" y="346"/>
                    <a:pt x="834" y="345"/>
                  </a:cubicBezTo>
                  <a:cubicBezTo>
                    <a:pt x="835" y="344"/>
                    <a:pt x="835" y="344"/>
                    <a:pt x="835" y="343"/>
                  </a:cubicBezTo>
                  <a:cubicBezTo>
                    <a:pt x="836" y="343"/>
                    <a:pt x="836" y="343"/>
                    <a:pt x="837" y="342"/>
                  </a:cubicBezTo>
                  <a:cubicBezTo>
                    <a:pt x="837" y="342"/>
                    <a:pt x="838" y="342"/>
                    <a:pt x="838" y="341"/>
                  </a:cubicBezTo>
                  <a:cubicBezTo>
                    <a:pt x="838" y="340"/>
                    <a:pt x="838" y="340"/>
                    <a:pt x="839" y="339"/>
                  </a:cubicBezTo>
                  <a:cubicBezTo>
                    <a:pt x="839" y="339"/>
                    <a:pt x="839" y="338"/>
                    <a:pt x="839" y="338"/>
                  </a:cubicBezTo>
                  <a:cubicBezTo>
                    <a:pt x="840" y="338"/>
                    <a:pt x="840" y="338"/>
                    <a:pt x="840" y="338"/>
                  </a:cubicBezTo>
                  <a:cubicBezTo>
                    <a:pt x="841" y="338"/>
                    <a:pt x="841" y="338"/>
                    <a:pt x="842" y="338"/>
                  </a:cubicBezTo>
                  <a:cubicBezTo>
                    <a:pt x="843" y="338"/>
                    <a:pt x="845" y="337"/>
                    <a:pt x="845" y="337"/>
                  </a:cubicBezTo>
                  <a:cubicBezTo>
                    <a:pt x="846" y="335"/>
                    <a:pt x="846" y="335"/>
                    <a:pt x="846" y="335"/>
                  </a:cubicBezTo>
                  <a:cubicBezTo>
                    <a:pt x="846" y="335"/>
                    <a:pt x="846" y="335"/>
                    <a:pt x="846" y="335"/>
                  </a:cubicBezTo>
                  <a:cubicBezTo>
                    <a:pt x="847" y="334"/>
                    <a:pt x="848" y="333"/>
                    <a:pt x="848" y="333"/>
                  </a:cubicBezTo>
                  <a:cubicBezTo>
                    <a:pt x="848" y="333"/>
                    <a:pt x="849" y="332"/>
                    <a:pt x="849" y="332"/>
                  </a:cubicBezTo>
                  <a:cubicBezTo>
                    <a:pt x="851" y="331"/>
                    <a:pt x="851" y="331"/>
                    <a:pt x="851" y="331"/>
                  </a:cubicBezTo>
                  <a:cubicBezTo>
                    <a:pt x="851" y="330"/>
                    <a:pt x="851" y="330"/>
                    <a:pt x="851" y="330"/>
                  </a:cubicBezTo>
                  <a:cubicBezTo>
                    <a:pt x="851" y="328"/>
                    <a:pt x="851" y="328"/>
                    <a:pt x="851" y="328"/>
                  </a:cubicBezTo>
                  <a:cubicBezTo>
                    <a:pt x="851" y="328"/>
                    <a:pt x="851" y="327"/>
                    <a:pt x="851" y="327"/>
                  </a:cubicBezTo>
                  <a:cubicBezTo>
                    <a:pt x="851" y="326"/>
                    <a:pt x="851" y="326"/>
                    <a:pt x="851" y="325"/>
                  </a:cubicBezTo>
                  <a:cubicBezTo>
                    <a:pt x="851" y="325"/>
                    <a:pt x="851" y="325"/>
                    <a:pt x="851" y="324"/>
                  </a:cubicBezTo>
                  <a:cubicBezTo>
                    <a:pt x="852" y="323"/>
                    <a:pt x="853" y="323"/>
                    <a:pt x="852" y="323"/>
                  </a:cubicBezTo>
                  <a:cubicBezTo>
                    <a:pt x="851" y="323"/>
                    <a:pt x="851" y="323"/>
                    <a:pt x="850" y="323"/>
                  </a:cubicBezTo>
                  <a:cubicBezTo>
                    <a:pt x="850" y="322"/>
                    <a:pt x="850" y="322"/>
                    <a:pt x="850" y="321"/>
                  </a:cubicBezTo>
                  <a:cubicBezTo>
                    <a:pt x="850" y="321"/>
                    <a:pt x="850" y="320"/>
                    <a:pt x="850" y="320"/>
                  </a:cubicBezTo>
                  <a:cubicBezTo>
                    <a:pt x="850" y="319"/>
                    <a:pt x="849" y="319"/>
                    <a:pt x="850" y="319"/>
                  </a:cubicBezTo>
                  <a:cubicBezTo>
                    <a:pt x="850" y="318"/>
                    <a:pt x="851" y="317"/>
                    <a:pt x="851" y="317"/>
                  </a:cubicBezTo>
                  <a:cubicBezTo>
                    <a:pt x="851" y="317"/>
                    <a:pt x="851" y="317"/>
                    <a:pt x="851" y="316"/>
                  </a:cubicBezTo>
                  <a:cubicBezTo>
                    <a:pt x="851" y="315"/>
                    <a:pt x="851" y="316"/>
                    <a:pt x="851" y="315"/>
                  </a:cubicBezTo>
                  <a:cubicBezTo>
                    <a:pt x="851" y="313"/>
                    <a:pt x="851" y="313"/>
                    <a:pt x="851" y="313"/>
                  </a:cubicBezTo>
                  <a:cubicBezTo>
                    <a:pt x="851" y="312"/>
                    <a:pt x="851" y="313"/>
                    <a:pt x="851" y="312"/>
                  </a:cubicBezTo>
                  <a:cubicBezTo>
                    <a:pt x="851" y="311"/>
                    <a:pt x="851" y="311"/>
                    <a:pt x="851" y="310"/>
                  </a:cubicBezTo>
                  <a:cubicBezTo>
                    <a:pt x="851" y="310"/>
                    <a:pt x="851" y="309"/>
                    <a:pt x="851" y="309"/>
                  </a:cubicBezTo>
                  <a:cubicBezTo>
                    <a:pt x="851" y="308"/>
                    <a:pt x="851" y="309"/>
                    <a:pt x="851" y="308"/>
                  </a:cubicBezTo>
                  <a:cubicBezTo>
                    <a:pt x="852" y="308"/>
                    <a:pt x="853" y="308"/>
                    <a:pt x="853" y="308"/>
                  </a:cubicBezTo>
                  <a:cubicBezTo>
                    <a:pt x="853" y="308"/>
                    <a:pt x="853" y="308"/>
                    <a:pt x="853" y="307"/>
                  </a:cubicBezTo>
                  <a:cubicBezTo>
                    <a:pt x="852" y="307"/>
                    <a:pt x="852" y="307"/>
                    <a:pt x="852" y="306"/>
                  </a:cubicBezTo>
                  <a:cubicBezTo>
                    <a:pt x="852" y="306"/>
                    <a:pt x="853" y="306"/>
                    <a:pt x="853" y="305"/>
                  </a:cubicBezTo>
                  <a:cubicBezTo>
                    <a:pt x="853" y="305"/>
                    <a:pt x="852" y="305"/>
                    <a:pt x="853" y="305"/>
                  </a:cubicBezTo>
                  <a:cubicBezTo>
                    <a:pt x="853" y="304"/>
                    <a:pt x="853" y="305"/>
                    <a:pt x="853" y="304"/>
                  </a:cubicBezTo>
                  <a:cubicBezTo>
                    <a:pt x="853" y="303"/>
                    <a:pt x="852" y="301"/>
                    <a:pt x="852" y="301"/>
                  </a:cubicBezTo>
                  <a:cubicBezTo>
                    <a:pt x="852" y="301"/>
                    <a:pt x="852" y="300"/>
                    <a:pt x="852" y="299"/>
                  </a:cubicBezTo>
                  <a:cubicBezTo>
                    <a:pt x="852" y="298"/>
                    <a:pt x="852" y="299"/>
                    <a:pt x="852" y="298"/>
                  </a:cubicBezTo>
                  <a:cubicBezTo>
                    <a:pt x="853" y="297"/>
                    <a:pt x="854" y="297"/>
                    <a:pt x="854" y="296"/>
                  </a:cubicBezTo>
                  <a:cubicBezTo>
                    <a:pt x="854" y="295"/>
                    <a:pt x="854" y="294"/>
                    <a:pt x="854" y="294"/>
                  </a:cubicBezTo>
                  <a:cubicBezTo>
                    <a:pt x="854" y="294"/>
                    <a:pt x="854" y="294"/>
                    <a:pt x="854" y="294"/>
                  </a:cubicBezTo>
                  <a:cubicBezTo>
                    <a:pt x="854" y="294"/>
                    <a:pt x="853" y="293"/>
                    <a:pt x="854" y="293"/>
                  </a:cubicBezTo>
                  <a:cubicBezTo>
                    <a:pt x="854" y="293"/>
                    <a:pt x="855" y="292"/>
                    <a:pt x="855" y="292"/>
                  </a:cubicBezTo>
                  <a:cubicBezTo>
                    <a:pt x="855" y="292"/>
                    <a:pt x="856" y="291"/>
                    <a:pt x="855" y="291"/>
                  </a:cubicBezTo>
                  <a:cubicBezTo>
                    <a:pt x="855" y="290"/>
                    <a:pt x="855" y="290"/>
                    <a:pt x="855" y="290"/>
                  </a:cubicBezTo>
                  <a:cubicBezTo>
                    <a:pt x="855" y="290"/>
                    <a:pt x="855" y="290"/>
                    <a:pt x="855" y="289"/>
                  </a:cubicBezTo>
                  <a:cubicBezTo>
                    <a:pt x="855" y="288"/>
                    <a:pt x="856" y="288"/>
                    <a:pt x="855" y="288"/>
                  </a:cubicBezTo>
                  <a:cubicBezTo>
                    <a:pt x="854" y="287"/>
                    <a:pt x="855" y="288"/>
                    <a:pt x="854" y="287"/>
                  </a:cubicBezTo>
                  <a:cubicBezTo>
                    <a:pt x="854" y="287"/>
                    <a:pt x="854" y="285"/>
                    <a:pt x="854" y="284"/>
                  </a:cubicBezTo>
                  <a:cubicBezTo>
                    <a:pt x="854" y="283"/>
                    <a:pt x="857" y="268"/>
                    <a:pt x="857" y="268"/>
                  </a:cubicBezTo>
                  <a:cubicBezTo>
                    <a:pt x="857" y="268"/>
                    <a:pt x="857" y="267"/>
                    <a:pt x="857" y="267"/>
                  </a:cubicBezTo>
                  <a:cubicBezTo>
                    <a:pt x="857" y="267"/>
                    <a:pt x="857" y="266"/>
                    <a:pt x="857" y="266"/>
                  </a:cubicBezTo>
                  <a:cubicBezTo>
                    <a:pt x="858" y="266"/>
                    <a:pt x="858" y="266"/>
                    <a:pt x="858" y="266"/>
                  </a:cubicBezTo>
                  <a:cubicBezTo>
                    <a:pt x="858" y="265"/>
                    <a:pt x="859" y="265"/>
                    <a:pt x="858" y="265"/>
                  </a:cubicBezTo>
                  <a:cubicBezTo>
                    <a:pt x="858" y="264"/>
                    <a:pt x="857" y="265"/>
                    <a:pt x="857" y="264"/>
                  </a:cubicBezTo>
                  <a:cubicBezTo>
                    <a:pt x="857" y="263"/>
                    <a:pt x="857" y="263"/>
                    <a:pt x="857" y="262"/>
                  </a:cubicBezTo>
                  <a:cubicBezTo>
                    <a:pt x="857" y="262"/>
                    <a:pt x="857" y="260"/>
                    <a:pt x="857" y="260"/>
                  </a:cubicBezTo>
                  <a:cubicBezTo>
                    <a:pt x="857" y="260"/>
                    <a:pt x="857" y="260"/>
                    <a:pt x="858" y="259"/>
                  </a:cubicBezTo>
                  <a:cubicBezTo>
                    <a:pt x="858" y="258"/>
                    <a:pt x="858" y="259"/>
                    <a:pt x="858" y="258"/>
                  </a:cubicBezTo>
                  <a:cubicBezTo>
                    <a:pt x="858" y="257"/>
                    <a:pt x="857" y="258"/>
                    <a:pt x="858" y="257"/>
                  </a:cubicBezTo>
                  <a:cubicBezTo>
                    <a:pt x="859" y="256"/>
                    <a:pt x="859" y="256"/>
                    <a:pt x="860" y="256"/>
                  </a:cubicBezTo>
                  <a:cubicBezTo>
                    <a:pt x="860" y="256"/>
                    <a:pt x="860" y="256"/>
                    <a:pt x="861" y="256"/>
                  </a:cubicBezTo>
                  <a:cubicBezTo>
                    <a:pt x="861" y="256"/>
                    <a:pt x="862" y="256"/>
                    <a:pt x="862" y="254"/>
                  </a:cubicBezTo>
                  <a:cubicBezTo>
                    <a:pt x="863" y="251"/>
                    <a:pt x="863" y="252"/>
                    <a:pt x="863" y="250"/>
                  </a:cubicBezTo>
                  <a:cubicBezTo>
                    <a:pt x="864" y="249"/>
                    <a:pt x="864" y="249"/>
                    <a:pt x="864" y="248"/>
                  </a:cubicBezTo>
                  <a:cubicBezTo>
                    <a:pt x="864" y="247"/>
                    <a:pt x="863" y="249"/>
                    <a:pt x="864" y="247"/>
                  </a:cubicBezTo>
                  <a:cubicBezTo>
                    <a:pt x="865" y="244"/>
                    <a:pt x="865" y="244"/>
                    <a:pt x="866" y="244"/>
                  </a:cubicBezTo>
                  <a:cubicBezTo>
                    <a:pt x="866" y="243"/>
                    <a:pt x="866" y="243"/>
                    <a:pt x="867" y="242"/>
                  </a:cubicBezTo>
                  <a:cubicBezTo>
                    <a:pt x="868" y="241"/>
                    <a:pt x="868" y="241"/>
                    <a:pt x="868" y="241"/>
                  </a:cubicBezTo>
                  <a:cubicBezTo>
                    <a:pt x="869" y="240"/>
                    <a:pt x="869" y="239"/>
                    <a:pt x="869" y="239"/>
                  </a:cubicBezTo>
                  <a:cubicBezTo>
                    <a:pt x="869" y="238"/>
                    <a:pt x="870" y="238"/>
                    <a:pt x="870" y="237"/>
                  </a:cubicBezTo>
                  <a:cubicBezTo>
                    <a:pt x="870" y="237"/>
                    <a:pt x="870" y="236"/>
                    <a:pt x="870" y="236"/>
                  </a:cubicBezTo>
                  <a:cubicBezTo>
                    <a:pt x="870" y="236"/>
                    <a:pt x="869" y="236"/>
                    <a:pt x="869" y="236"/>
                  </a:cubicBezTo>
                  <a:cubicBezTo>
                    <a:pt x="869" y="235"/>
                    <a:pt x="869" y="235"/>
                    <a:pt x="869" y="235"/>
                  </a:cubicBezTo>
                  <a:cubicBezTo>
                    <a:pt x="869" y="235"/>
                    <a:pt x="869" y="235"/>
                    <a:pt x="869" y="234"/>
                  </a:cubicBezTo>
                  <a:cubicBezTo>
                    <a:pt x="868" y="233"/>
                    <a:pt x="868" y="232"/>
                    <a:pt x="868" y="232"/>
                  </a:cubicBezTo>
                  <a:cubicBezTo>
                    <a:pt x="868" y="231"/>
                    <a:pt x="869" y="231"/>
                    <a:pt x="869" y="230"/>
                  </a:cubicBezTo>
                  <a:cubicBezTo>
                    <a:pt x="870" y="229"/>
                    <a:pt x="869" y="229"/>
                    <a:pt x="869" y="228"/>
                  </a:cubicBezTo>
                  <a:cubicBezTo>
                    <a:pt x="869" y="227"/>
                    <a:pt x="869" y="227"/>
                    <a:pt x="869" y="226"/>
                  </a:cubicBezTo>
                  <a:cubicBezTo>
                    <a:pt x="870" y="225"/>
                    <a:pt x="869" y="225"/>
                    <a:pt x="869" y="225"/>
                  </a:cubicBezTo>
                  <a:cubicBezTo>
                    <a:pt x="869" y="224"/>
                    <a:pt x="869" y="224"/>
                    <a:pt x="870" y="223"/>
                  </a:cubicBezTo>
                  <a:cubicBezTo>
                    <a:pt x="871" y="222"/>
                    <a:pt x="870" y="222"/>
                    <a:pt x="871" y="222"/>
                  </a:cubicBezTo>
                  <a:cubicBezTo>
                    <a:pt x="872" y="222"/>
                    <a:pt x="872" y="222"/>
                    <a:pt x="872" y="222"/>
                  </a:cubicBezTo>
                  <a:cubicBezTo>
                    <a:pt x="873" y="221"/>
                    <a:pt x="874" y="221"/>
                    <a:pt x="874" y="221"/>
                  </a:cubicBezTo>
                  <a:cubicBezTo>
                    <a:pt x="874" y="221"/>
                    <a:pt x="874" y="221"/>
                    <a:pt x="875" y="221"/>
                  </a:cubicBezTo>
                  <a:cubicBezTo>
                    <a:pt x="875" y="221"/>
                    <a:pt x="874" y="220"/>
                    <a:pt x="875" y="220"/>
                  </a:cubicBezTo>
                  <a:cubicBezTo>
                    <a:pt x="876" y="221"/>
                    <a:pt x="876" y="221"/>
                    <a:pt x="876" y="221"/>
                  </a:cubicBezTo>
                  <a:cubicBezTo>
                    <a:pt x="877" y="220"/>
                    <a:pt x="876" y="220"/>
                    <a:pt x="877" y="220"/>
                  </a:cubicBezTo>
                  <a:cubicBezTo>
                    <a:pt x="877" y="221"/>
                    <a:pt x="878" y="220"/>
                    <a:pt x="878" y="220"/>
                  </a:cubicBezTo>
                  <a:cubicBezTo>
                    <a:pt x="878" y="220"/>
                    <a:pt x="878" y="220"/>
                    <a:pt x="878" y="220"/>
                  </a:cubicBezTo>
                  <a:cubicBezTo>
                    <a:pt x="878" y="220"/>
                    <a:pt x="879" y="219"/>
                    <a:pt x="879" y="219"/>
                  </a:cubicBezTo>
                  <a:cubicBezTo>
                    <a:pt x="880" y="218"/>
                    <a:pt x="880" y="218"/>
                    <a:pt x="880" y="218"/>
                  </a:cubicBezTo>
                  <a:cubicBezTo>
                    <a:pt x="880" y="218"/>
                    <a:pt x="879" y="218"/>
                    <a:pt x="879" y="218"/>
                  </a:cubicBezTo>
                  <a:cubicBezTo>
                    <a:pt x="880" y="217"/>
                    <a:pt x="880" y="217"/>
                    <a:pt x="880" y="217"/>
                  </a:cubicBezTo>
                  <a:cubicBezTo>
                    <a:pt x="880" y="217"/>
                    <a:pt x="881" y="217"/>
                    <a:pt x="880" y="217"/>
                  </a:cubicBezTo>
                  <a:cubicBezTo>
                    <a:pt x="880" y="217"/>
                    <a:pt x="880" y="216"/>
                    <a:pt x="880" y="216"/>
                  </a:cubicBezTo>
                  <a:cubicBezTo>
                    <a:pt x="881" y="216"/>
                    <a:pt x="881" y="216"/>
                    <a:pt x="881" y="216"/>
                  </a:cubicBezTo>
                  <a:cubicBezTo>
                    <a:pt x="881" y="216"/>
                    <a:pt x="882" y="215"/>
                    <a:pt x="882" y="215"/>
                  </a:cubicBezTo>
                  <a:cubicBezTo>
                    <a:pt x="882" y="214"/>
                    <a:pt x="883" y="214"/>
                    <a:pt x="882" y="214"/>
                  </a:cubicBezTo>
                  <a:cubicBezTo>
                    <a:pt x="882" y="213"/>
                    <a:pt x="882" y="213"/>
                    <a:pt x="882" y="212"/>
                  </a:cubicBezTo>
                  <a:cubicBezTo>
                    <a:pt x="882" y="211"/>
                    <a:pt x="882" y="212"/>
                    <a:pt x="882" y="211"/>
                  </a:cubicBezTo>
                  <a:cubicBezTo>
                    <a:pt x="882" y="211"/>
                    <a:pt x="882" y="211"/>
                    <a:pt x="882" y="210"/>
                  </a:cubicBezTo>
                  <a:cubicBezTo>
                    <a:pt x="883" y="209"/>
                    <a:pt x="882" y="209"/>
                    <a:pt x="883" y="208"/>
                  </a:cubicBezTo>
                  <a:cubicBezTo>
                    <a:pt x="884" y="208"/>
                    <a:pt x="884" y="208"/>
                    <a:pt x="884" y="208"/>
                  </a:cubicBezTo>
                  <a:cubicBezTo>
                    <a:pt x="885" y="207"/>
                    <a:pt x="885" y="207"/>
                    <a:pt x="885" y="207"/>
                  </a:cubicBezTo>
                  <a:cubicBezTo>
                    <a:pt x="885" y="207"/>
                    <a:pt x="886" y="206"/>
                    <a:pt x="886" y="207"/>
                  </a:cubicBezTo>
                  <a:cubicBezTo>
                    <a:pt x="886" y="207"/>
                    <a:pt x="886" y="207"/>
                    <a:pt x="887" y="207"/>
                  </a:cubicBezTo>
                  <a:cubicBezTo>
                    <a:pt x="887" y="208"/>
                    <a:pt x="887" y="208"/>
                    <a:pt x="887" y="208"/>
                  </a:cubicBezTo>
                  <a:cubicBezTo>
                    <a:pt x="887" y="208"/>
                    <a:pt x="887" y="207"/>
                    <a:pt x="887" y="207"/>
                  </a:cubicBezTo>
                  <a:cubicBezTo>
                    <a:pt x="887" y="206"/>
                    <a:pt x="887" y="206"/>
                    <a:pt x="887" y="206"/>
                  </a:cubicBezTo>
                  <a:cubicBezTo>
                    <a:pt x="888" y="206"/>
                    <a:pt x="888" y="205"/>
                    <a:pt x="888" y="206"/>
                  </a:cubicBezTo>
                  <a:cubicBezTo>
                    <a:pt x="889" y="206"/>
                    <a:pt x="889" y="206"/>
                    <a:pt x="889" y="206"/>
                  </a:cubicBezTo>
                  <a:cubicBezTo>
                    <a:pt x="894" y="204"/>
                    <a:pt x="894" y="204"/>
                    <a:pt x="894" y="204"/>
                  </a:cubicBezTo>
                  <a:cubicBezTo>
                    <a:pt x="905" y="191"/>
                    <a:pt x="905" y="191"/>
                    <a:pt x="905" y="191"/>
                  </a:cubicBezTo>
                  <a:cubicBezTo>
                    <a:pt x="921" y="178"/>
                    <a:pt x="921" y="178"/>
                    <a:pt x="921" y="178"/>
                  </a:cubicBezTo>
                  <a:cubicBezTo>
                    <a:pt x="933" y="164"/>
                    <a:pt x="933" y="164"/>
                    <a:pt x="933" y="164"/>
                  </a:cubicBezTo>
                  <a:cubicBezTo>
                    <a:pt x="934" y="162"/>
                    <a:pt x="934" y="162"/>
                    <a:pt x="934" y="162"/>
                  </a:cubicBezTo>
                  <a:cubicBezTo>
                    <a:pt x="935" y="159"/>
                    <a:pt x="935" y="159"/>
                    <a:pt x="935" y="159"/>
                  </a:cubicBezTo>
                  <a:cubicBezTo>
                    <a:pt x="929" y="156"/>
                    <a:pt x="929" y="156"/>
                    <a:pt x="929" y="156"/>
                  </a:cubicBezTo>
                  <a:cubicBezTo>
                    <a:pt x="929" y="152"/>
                    <a:pt x="929" y="152"/>
                    <a:pt x="929" y="152"/>
                  </a:cubicBezTo>
                  <a:cubicBezTo>
                    <a:pt x="929" y="152"/>
                    <a:pt x="928" y="153"/>
                    <a:pt x="928" y="153"/>
                  </a:cubicBezTo>
                  <a:cubicBezTo>
                    <a:pt x="927" y="153"/>
                    <a:pt x="926" y="152"/>
                    <a:pt x="926" y="152"/>
                  </a:cubicBezTo>
                  <a:cubicBezTo>
                    <a:pt x="926" y="153"/>
                    <a:pt x="926" y="153"/>
                    <a:pt x="926" y="153"/>
                  </a:cubicBezTo>
                  <a:cubicBezTo>
                    <a:pt x="925" y="153"/>
                    <a:pt x="925" y="153"/>
                    <a:pt x="925" y="153"/>
                  </a:cubicBezTo>
                  <a:cubicBezTo>
                    <a:pt x="925" y="152"/>
                    <a:pt x="925" y="152"/>
                    <a:pt x="925" y="152"/>
                  </a:cubicBezTo>
                  <a:cubicBezTo>
                    <a:pt x="923" y="151"/>
                    <a:pt x="923" y="151"/>
                    <a:pt x="923" y="151"/>
                  </a:cubicBezTo>
                  <a:cubicBezTo>
                    <a:pt x="923" y="151"/>
                    <a:pt x="924" y="151"/>
                    <a:pt x="924" y="150"/>
                  </a:cubicBezTo>
                  <a:cubicBezTo>
                    <a:pt x="924" y="150"/>
                    <a:pt x="924" y="150"/>
                    <a:pt x="923" y="149"/>
                  </a:cubicBezTo>
                  <a:cubicBezTo>
                    <a:pt x="923" y="149"/>
                    <a:pt x="923" y="149"/>
                    <a:pt x="922" y="148"/>
                  </a:cubicBezTo>
                  <a:cubicBezTo>
                    <a:pt x="921" y="148"/>
                    <a:pt x="921" y="147"/>
                    <a:pt x="921" y="147"/>
                  </a:cubicBezTo>
                  <a:cubicBezTo>
                    <a:pt x="920" y="147"/>
                    <a:pt x="918" y="147"/>
                    <a:pt x="918" y="147"/>
                  </a:cubicBezTo>
                  <a:cubicBezTo>
                    <a:pt x="918" y="147"/>
                    <a:pt x="916" y="148"/>
                    <a:pt x="916" y="149"/>
                  </a:cubicBezTo>
                  <a:cubicBezTo>
                    <a:pt x="916" y="149"/>
                    <a:pt x="916" y="150"/>
                    <a:pt x="915" y="150"/>
                  </a:cubicBezTo>
                  <a:cubicBezTo>
                    <a:pt x="915" y="150"/>
                    <a:pt x="914" y="150"/>
                    <a:pt x="914" y="150"/>
                  </a:cubicBezTo>
                  <a:cubicBezTo>
                    <a:pt x="914" y="150"/>
                    <a:pt x="914" y="150"/>
                    <a:pt x="914" y="149"/>
                  </a:cubicBezTo>
                  <a:cubicBezTo>
                    <a:pt x="913" y="149"/>
                    <a:pt x="912" y="148"/>
                    <a:pt x="912" y="148"/>
                  </a:cubicBezTo>
                  <a:cubicBezTo>
                    <a:pt x="912" y="148"/>
                    <a:pt x="912" y="147"/>
                    <a:pt x="912" y="147"/>
                  </a:cubicBezTo>
                  <a:cubicBezTo>
                    <a:pt x="911" y="147"/>
                    <a:pt x="911" y="146"/>
                    <a:pt x="911" y="146"/>
                  </a:cubicBezTo>
                  <a:cubicBezTo>
                    <a:pt x="911" y="146"/>
                    <a:pt x="911" y="145"/>
                    <a:pt x="911" y="145"/>
                  </a:cubicBezTo>
                  <a:cubicBezTo>
                    <a:pt x="911" y="145"/>
                    <a:pt x="909" y="145"/>
                    <a:pt x="909" y="145"/>
                  </a:cubicBezTo>
                  <a:cubicBezTo>
                    <a:pt x="908" y="145"/>
                    <a:pt x="908" y="145"/>
                    <a:pt x="908" y="145"/>
                  </a:cubicBezTo>
                  <a:cubicBezTo>
                    <a:pt x="908" y="146"/>
                    <a:pt x="908" y="146"/>
                    <a:pt x="908" y="146"/>
                  </a:cubicBezTo>
                  <a:cubicBezTo>
                    <a:pt x="908" y="146"/>
                    <a:pt x="907" y="146"/>
                    <a:pt x="907" y="145"/>
                  </a:cubicBezTo>
                  <a:cubicBezTo>
                    <a:pt x="907" y="145"/>
                    <a:pt x="907" y="144"/>
                    <a:pt x="907" y="144"/>
                  </a:cubicBezTo>
                  <a:cubicBezTo>
                    <a:pt x="907" y="143"/>
                    <a:pt x="907" y="143"/>
                    <a:pt x="907" y="143"/>
                  </a:cubicBezTo>
                  <a:cubicBezTo>
                    <a:pt x="907" y="142"/>
                    <a:pt x="907" y="142"/>
                    <a:pt x="907" y="142"/>
                  </a:cubicBezTo>
                  <a:cubicBezTo>
                    <a:pt x="907" y="142"/>
                    <a:pt x="908" y="141"/>
                    <a:pt x="908" y="141"/>
                  </a:cubicBezTo>
                  <a:cubicBezTo>
                    <a:pt x="908" y="141"/>
                    <a:pt x="908" y="141"/>
                    <a:pt x="908" y="140"/>
                  </a:cubicBezTo>
                  <a:cubicBezTo>
                    <a:pt x="908" y="139"/>
                    <a:pt x="908" y="138"/>
                    <a:pt x="908" y="138"/>
                  </a:cubicBezTo>
                  <a:cubicBezTo>
                    <a:pt x="908" y="138"/>
                    <a:pt x="907" y="138"/>
                    <a:pt x="908" y="137"/>
                  </a:cubicBezTo>
                  <a:cubicBezTo>
                    <a:pt x="909" y="137"/>
                    <a:pt x="909" y="136"/>
                    <a:pt x="909" y="136"/>
                  </a:cubicBezTo>
                  <a:cubicBezTo>
                    <a:pt x="909" y="135"/>
                    <a:pt x="909" y="135"/>
                    <a:pt x="909" y="134"/>
                  </a:cubicBezTo>
                  <a:cubicBezTo>
                    <a:pt x="910" y="133"/>
                    <a:pt x="910" y="134"/>
                    <a:pt x="910" y="133"/>
                  </a:cubicBezTo>
                  <a:cubicBezTo>
                    <a:pt x="910" y="133"/>
                    <a:pt x="911" y="133"/>
                    <a:pt x="911" y="132"/>
                  </a:cubicBezTo>
                  <a:cubicBezTo>
                    <a:pt x="910" y="132"/>
                    <a:pt x="910" y="132"/>
                    <a:pt x="910" y="132"/>
                  </a:cubicBezTo>
                  <a:cubicBezTo>
                    <a:pt x="911" y="131"/>
                    <a:pt x="910" y="131"/>
                    <a:pt x="911" y="131"/>
                  </a:cubicBezTo>
                  <a:cubicBezTo>
                    <a:pt x="911" y="130"/>
                    <a:pt x="912" y="130"/>
                    <a:pt x="911" y="130"/>
                  </a:cubicBezTo>
                  <a:cubicBezTo>
                    <a:pt x="911" y="130"/>
                    <a:pt x="911" y="130"/>
                    <a:pt x="911" y="129"/>
                  </a:cubicBezTo>
                  <a:cubicBezTo>
                    <a:pt x="912" y="129"/>
                    <a:pt x="912" y="129"/>
                    <a:pt x="912" y="128"/>
                  </a:cubicBezTo>
                  <a:cubicBezTo>
                    <a:pt x="913" y="128"/>
                    <a:pt x="913" y="128"/>
                    <a:pt x="913" y="128"/>
                  </a:cubicBezTo>
                  <a:cubicBezTo>
                    <a:pt x="914" y="127"/>
                    <a:pt x="914" y="128"/>
                    <a:pt x="914" y="126"/>
                  </a:cubicBezTo>
                  <a:cubicBezTo>
                    <a:pt x="914" y="125"/>
                    <a:pt x="914" y="125"/>
                    <a:pt x="914" y="124"/>
                  </a:cubicBezTo>
                  <a:cubicBezTo>
                    <a:pt x="914" y="124"/>
                    <a:pt x="914" y="123"/>
                    <a:pt x="914" y="123"/>
                  </a:cubicBezTo>
                  <a:cubicBezTo>
                    <a:pt x="913" y="122"/>
                    <a:pt x="913" y="122"/>
                    <a:pt x="913" y="121"/>
                  </a:cubicBezTo>
                  <a:cubicBezTo>
                    <a:pt x="913" y="121"/>
                    <a:pt x="912" y="120"/>
                    <a:pt x="912" y="120"/>
                  </a:cubicBezTo>
                  <a:cubicBezTo>
                    <a:pt x="913" y="119"/>
                    <a:pt x="912" y="119"/>
                    <a:pt x="912" y="119"/>
                  </a:cubicBezTo>
                  <a:cubicBezTo>
                    <a:pt x="912" y="119"/>
                    <a:pt x="911" y="118"/>
                    <a:pt x="911" y="117"/>
                  </a:cubicBezTo>
                  <a:cubicBezTo>
                    <a:pt x="911" y="117"/>
                    <a:pt x="910" y="117"/>
                    <a:pt x="910" y="117"/>
                  </a:cubicBezTo>
                  <a:cubicBezTo>
                    <a:pt x="910" y="117"/>
                    <a:pt x="909" y="117"/>
                    <a:pt x="909" y="117"/>
                  </a:cubicBezTo>
                  <a:cubicBezTo>
                    <a:pt x="909" y="117"/>
                    <a:pt x="909" y="116"/>
                    <a:pt x="909" y="116"/>
                  </a:cubicBezTo>
                  <a:cubicBezTo>
                    <a:pt x="909" y="116"/>
                    <a:pt x="908" y="115"/>
                    <a:pt x="908" y="115"/>
                  </a:cubicBezTo>
                  <a:cubicBezTo>
                    <a:pt x="909" y="114"/>
                    <a:pt x="909" y="115"/>
                    <a:pt x="909" y="114"/>
                  </a:cubicBezTo>
                  <a:cubicBezTo>
                    <a:pt x="910" y="113"/>
                    <a:pt x="910" y="112"/>
                    <a:pt x="910" y="112"/>
                  </a:cubicBezTo>
                  <a:cubicBezTo>
                    <a:pt x="910" y="112"/>
                    <a:pt x="910" y="112"/>
                    <a:pt x="910" y="111"/>
                  </a:cubicBezTo>
                  <a:cubicBezTo>
                    <a:pt x="910" y="110"/>
                    <a:pt x="910" y="110"/>
                    <a:pt x="910" y="110"/>
                  </a:cubicBezTo>
                  <a:cubicBezTo>
                    <a:pt x="911" y="109"/>
                    <a:pt x="911" y="109"/>
                    <a:pt x="911" y="108"/>
                  </a:cubicBezTo>
                  <a:cubicBezTo>
                    <a:pt x="911" y="107"/>
                    <a:pt x="912" y="107"/>
                    <a:pt x="911" y="107"/>
                  </a:cubicBezTo>
                  <a:cubicBezTo>
                    <a:pt x="911" y="107"/>
                    <a:pt x="910" y="106"/>
                    <a:pt x="911" y="106"/>
                  </a:cubicBezTo>
                  <a:cubicBezTo>
                    <a:pt x="912" y="106"/>
                    <a:pt x="912" y="106"/>
                    <a:pt x="912" y="106"/>
                  </a:cubicBezTo>
                  <a:cubicBezTo>
                    <a:pt x="912" y="105"/>
                    <a:pt x="912" y="105"/>
                    <a:pt x="912" y="105"/>
                  </a:cubicBezTo>
                  <a:cubicBezTo>
                    <a:pt x="912" y="104"/>
                    <a:pt x="912" y="104"/>
                    <a:pt x="912" y="104"/>
                  </a:cubicBezTo>
                  <a:cubicBezTo>
                    <a:pt x="913" y="104"/>
                    <a:pt x="913" y="104"/>
                    <a:pt x="913" y="104"/>
                  </a:cubicBezTo>
                  <a:cubicBezTo>
                    <a:pt x="913" y="104"/>
                    <a:pt x="913" y="104"/>
                    <a:pt x="914" y="104"/>
                  </a:cubicBezTo>
                  <a:cubicBezTo>
                    <a:pt x="914" y="103"/>
                    <a:pt x="914" y="103"/>
                    <a:pt x="914" y="102"/>
                  </a:cubicBezTo>
                  <a:cubicBezTo>
                    <a:pt x="914" y="102"/>
                    <a:pt x="914" y="102"/>
                    <a:pt x="914" y="101"/>
                  </a:cubicBezTo>
                  <a:cubicBezTo>
                    <a:pt x="914" y="101"/>
                    <a:pt x="914" y="101"/>
                    <a:pt x="914" y="101"/>
                  </a:cubicBezTo>
                  <a:cubicBezTo>
                    <a:pt x="915" y="100"/>
                    <a:pt x="915" y="100"/>
                    <a:pt x="915" y="100"/>
                  </a:cubicBezTo>
                  <a:cubicBezTo>
                    <a:pt x="915" y="100"/>
                    <a:pt x="915" y="99"/>
                    <a:pt x="915" y="99"/>
                  </a:cubicBezTo>
                  <a:cubicBezTo>
                    <a:pt x="915" y="99"/>
                    <a:pt x="915" y="98"/>
                    <a:pt x="916" y="98"/>
                  </a:cubicBezTo>
                  <a:cubicBezTo>
                    <a:pt x="916" y="98"/>
                    <a:pt x="916" y="98"/>
                    <a:pt x="916" y="97"/>
                  </a:cubicBezTo>
                  <a:cubicBezTo>
                    <a:pt x="916" y="97"/>
                    <a:pt x="917" y="93"/>
                    <a:pt x="917" y="93"/>
                  </a:cubicBezTo>
                  <a:cubicBezTo>
                    <a:pt x="917" y="93"/>
                    <a:pt x="916" y="93"/>
                    <a:pt x="916" y="92"/>
                  </a:cubicBezTo>
                  <a:cubicBezTo>
                    <a:pt x="916" y="92"/>
                    <a:pt x="915" y="93"/>
                    <a:pt x="914" y="93"/>
                  </a:cubicBezTo>
                  <a:cubicBezTo>
                    <a:pt x="914" y="93"/>
                    <a:pt x="914" y="93"/>
                    <a:pt x="914" y="94"/>
                  </a:cubicBezTo>
                  <a:cubicBezTo>
                    <a:pt x="913" y="94"/>
                    <a:pt x="912" y="94"/>
                    <a:pt x="912" y="9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5" name="Freeform 2044"/>
            <p:cNvSpPr>
              <a:spLocks/>
            </p:cNvSpPr>
            <p:nvPr/>
          </p:nvSpPr>
          <p:spPr bwMode="auto">
            <a:xfrm>
              <a:off x="9070975" y="2762251"/>
              <a:ext cx="862013" cy="611188"/>
            </a:xfrm>
            <a:custGeom>
              <a:avLst/>
              <a:gdLst>
                <a:gd name="T0" fmla="*/ 187 w 611"/>
                <a:gd name="T1" fmla="*/ 336 h 433"/>
                <a:gd name="T2" fmla="*/ 177 w 611"/>
                <a:gd name="T3" fmla="*/ 319 h 433"/>
                <a:gd name="T4" fmla="*/ 153 w 611"/>
                <a:gd name="T5" fmla="*/ 307 h 433"/>
                <a:gd name="T6" fmla="*/ 141 w 611"/>
                <a:gd name="T7" fmla="*/ 288 h 433"/>
                <a:gd name="T8" fmla="*/ 136 w 611"/>
                <a:gd name="T9" fmla="*/ 271 h 433"/>
                <a:gd name="T10" fmla="*/ 121 w 611"/>
                <a:gd name="T11" fmla="*/ 257 h 433"/>
                <a:gd name="T12" fmla="*/ 103 w 611"/>
                <a:gd name="T13" fmla="*/ 246 h 433"/>
                <a:gd name="T14" fmla="*/ 87 w 611"/>
                <a:gd name="T15" fmla="*/ 229 h 433"/>
                <a:gd name="T16" fmla="*/ 74 w 611"/>
                <a:gd name="T17" fmla="*/ 210 h 433"/>
                <a:gd name="T18" fmla="*/ 36 w 611"/>
                <a:gd name="T19" fmla="*/ 188 h 433"/>
                <a:gd name="T20" fmla="*/ 26 w 611"/>
                <a:gd name="T21" fmla="*/ 175 h 433"/>
                <a:gd name="T22" fmla="*/ 4 w 611"/>
                <a:gd name="T23" fmla="*/ 173 h 433"/>
                <a:gd name="T24" fmla="*/ 0 w 611"/>
                <a:gd name="T25" fmla="*/ 160 h 433"/>
                <a:gd name="T26" fmla="*/ 12 w 611"/>
                <a:gd name="T27" fmla="*/ 140 h 433"/>
                <a:gd name="T28" fmla="*/ 39 w 611"/>
                <a:gd name="T29" fmla="*/ 122 h 433"/>
                <a:gd name="T30" fmla="*/ 54 w 611"/>
                <a:gd name="T31" fmla="*/ 121 h 433"/>
                <a:gd name="T32" fmla="*/ 67 w 611"/>
                <a:gd name="T33" fmla="*/ 121 h 433"/>
                <a:gd name="T34" fmla="*/ 79 w 611"/>
                <a:gd name="T35" fmla="*/ 111 h 433"/>
                <a:gd name="T36" fmla="*/ 80 w 611"/>
                <a:gd name="T37" fmla="*/ 101 h 433"/>
                <a:gd name="T38" fmla="*/ 88 w 611"/>
                <a:gd name="T39" fmla="*/ 95 h 433"/>
                <a:gd name="T40" fmla="*/ 102 w 611"/>
                <a:gd name="T41" fmla="*/ 92 h 433"/>
                <a:gd name="T42" fmla="*/ 115 w 611"/>
                <a:gd name="T43" fmla="*/ 91 h 433"/>
                <a:gd name="T44" fmla="*/ 128 w 611"/>
                <a:gd name="T45" fmla="*/ 107 h 433"/>
                <a:gd name="T46" fmla="*/ 225 w 611"/>
                <a:gd name="T47" fmla="*/ 144 h 433"/>
                <a:gd name="T48" fmla="*/ 361 w 611"/>
                <a:gd name="T49" fmla="*/ 127 h 433"/>
                <a:gd name="T50" fmla="*/ 455 w 611"/>
                <a:gd name="T51" fmla="*/ 9 h 433"/>
                <a:gd name="T52" fmla="*/ 515 w 611"/>
                <a:gd name="T53" fmla="*/ 104 h 433"/>
                <a:gd name="T54" fmla="*/ 521 w 611"/>
                <a:gd name="T55" fmla="*/ 183 h 433"/>
                <a:gd name="T56" fmla="*/ 504 w 611"/>
                <a:gd name="T57" fmla="*/ 193 h 433"/>
                <a:gd name="T58" fmla="*/ 488 w 611"/>
                <a:gd name="T59" fmla="*/ 188 h 433"/>
                <a:gd name="T60" fmla="*/ 478 w 611"/>
                <a:gd name="T61" fmla="*/ 193 h 433"/>
                <a:gd name="T62" fmla="*/ 473 w 611"/>
                <a:gd name="T63" fmla="*/ 206 h 433"/>
                <a:gd name="T64" fmla="*/ 468 w 611"/>
                <a:gd name="T65" fmla="*/ 219 h 433"/>
                <a:gd name="T66" fmla="*/ 481 w 611"/>
                <a:gd name="T67" fmla="*/ 223 h 433"/>
                <a:gd name="T68" fmla="*/ 494 w 611"/>
                <a:gd name="T69" fmla="*/ 226 h 433"/>
                <a:gd name="T70" fmla="*/ 511 w 611"/>
                <a:gd name="T71" fmla="*/ 233 h 433"/>
                <a:gd name="T72" fmla="*/ 518 w 611"/>
                <a:gd name="T73" fmla="*/ 247 h 433"/>
                <a:gd name="T74" fmla="*/ 525 w 611"/>
                <a:gd name="T75" fmla="*/ 256 h 433"/>
                <a:gd name="T76" fmla="*/ 532 w 611"/>
                <a:gd name="T77" fmla="*/ 263 h 433"/>
                <a:gd name="T78" fmla="*/ 541 w 611"/>
                <a:gd name="T79" fmla="*/ 267 h 433"/>
                <a:gd name="T80" fmla="*/ 551 w 611"/>
                <a:gd name="T81" fmla="*/ 276 h 433"/>
                <a:gd name="T82" fmla="*/ 565 w 611"/>
                <a:gd name="T83" fmla="*/ 285 h 433"/>
                <a:gd name="T84" fmla="*/ 563 w 611"/>
                <a:gd name="T85" fmla="*/ 305 h 433"/>
                <a:gd name="T86" fmla="*/ 593 w 611"/>
                <a:gd name="T87" fmla="*/ 338 h 433"/>
                <a:gd name="T88" fmla="*/ 607 w 611"/>
                <a:gd name="T89" fmla="*/ 343 h 433"/>
                <a:gd name="T90" fmla="*/ 595 w 611"/>
                <a:gd name="T91" fmla="*/ 377 h 433"/>
                <a:gd name="T92" fmla="*/ 463 w 611"/>
                <a:gd name="T93" fmla="*/ 416 h 433"/>
                <a:gd name="T94" fmla="*/ 409 w 611"/>
                <a:gd name="T95" fmla="*/ 416 h 433"/>
                <a:gd name="T96" fmla="*/ 375 w 611"/>
                <a:gd name="T97" fmla="*/ 420 h 433"/>
                <a:gd name="T98" fmla="*/ 362 w 611"/>
                <a:gd name="T99" fmla="*/ 428 h 433"/>
                <a:gd name="T100" fmla="*/ 349 w 611"/>
                <a:gd name="T101" fmla="*/ 420 h 433"/>
                <a:gd name="T102" fmla="*/ 336 w 611"/>
                <a:gd name="T103" fmla="*/ 411 h 433"/>
                <a:gd name="T104" fmla="*/ 328 w 611"/>
                <a:gd name="T105" fmla="*/ 402 h 433"/>
                <a:gd name="T106" fmla="*/ 311 w 611"/>
                <a:gd name="T107" fmla="*/ 389 h 433"/>
                <a:gd name="T108" fmla="*/ 304 w 611"/>
                <a:gd name="T109" fmla="*/ 376 h 433"/>
                <a:gd name="T110" fmla="*/ 293 w 611"/>
                <a:gd name="T111" fmla="*/ 381 h 433"/>
                <a:gd name="T112" fmla="*/ 279 w 611"/>
                <a:gd name="T113" fmla="*/ 387 h 433"/>
                <a:gd name="T114" fmla="*/ 262 w 611"/>
                <a:gd name="T115" fmla="*/ 383 h 433"/>
                <a:gd name="T116" fmla="*/ 249 w 611"/>
                <a:gd name="T117" fmla="*/ 388 h 433"/>
                <a:gd name="T118" fmla="*/ 232 w 611"/>
                <a:gd name="T119" fmla="*/ 389 h 433"/>
                <a:gd name="T120" fmla="*/ 224 w 611"/>
                <a:gd name="T121" fmla="*/ 380 h 433"/>
                <a:gd name="T122" fmla="*/ 212 w 611"/>
                <a:gd name="T123" fmla="*/ 372 h 433"/>
                <a:gd name="T124" fmla="*/ 200 w 611"/>
                <a:gd name="T125" fmla="*/ 36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433">
                  <a:moveTo>
                    <a:pt x="196" y="357"/>
                  </a:moveTo>
                  <a:cubicBezTo>
                    <a:pt x="196" y="357"/>
                    <a:pt x="196" y="357"/>
                    <a:pt x="196" y="356"/>
                  </a:cubicBezTo>
                  <a:cubicBezTo>
                    <a:pt x="196" y="356"/>
                    <a:pt x="197" y="355"/>
                    <a:pt x="197" y="354"/>
                  </a:cubicBezTo>
                  <a:cubicBezTo>
                    <a:pt x="196" y="353"/>
                    <a:pt x="196" y="354"/>
                    <a:pt x="195" y="353"/>
                  </a:cubicBezTo>
                  <a:cubicBezTo>
                    <a:pt x="194" y="352"/>
                    <a:pt x="195" y="352"/>
                    <a:pt x="194" y="352"/>
                  </a:cubicBezTo>
                  <a:cubicBezTo>
                    <a:pt x="194" y="351"/>
                    <a:pt x="194" y="351"/>
                    <a:pt x="194" y="350"/>
                  </a:cubicBezTo>
                  <a:cubicBezTo>
                    <a:pt x="193" y="350"/>
                    <a:pt x="193" y="350"/>
                    <a:pt x="192" y="349"/>
                  </a:cubicBezTo>
                  <a:cubicBezTo>
                    <a:pt x="191" y="349"/>
                    <a:pt x="191" y="348"/>
                    <a:pt x="190" y="347"/>
                  </a:cubicBezTo>
                  <a:cubicBezTo>
                    <a:pt x="189" y="346"/>
                    <a:pt x="189" y="347"/>
                    <a:pt x="189" y="346"/>
                  </a:cubicBezTo>
                  <a:cubicBezTo>
                    <a:pt x="189" y="346"/>
                    <a:pt x="188" y="346"/>
                    <a:pt x="188" y="346"/>
                  </a:cubicBezTo>
                  <a:cubicBezTo>
                    <a:pt x="188" y="345"/>
                    <a:pt x="188" y="345"/>
                    <a:pt x="188" y="344"/>
                  </a:cubicBezTo>
                  <a:cubicBezTo>
                    <a:pt x="187" y="343"/>
                    <a:pt x="187" y="343"/>
                    <a:pt x="187" y="342"/>
                  </a:cubicBezTo>
                  <a:cubicBezTo>
                    <a:pt x="186" y="342"/>
                    <a:pt x="186" y="342"/>
                    <a:pt x="187" y="341"/>
                  </a:cubicBezTo>
                  <a:cubicBezTo>
                    <a:pt x="187" y="341"/>
                    <a:pt x="187" y="340"/>
                    <a:pt x="186" y="339"/>
                  </a:cubicBezTo>
                  <a:cubicBezTo>
                    <a:pt x="186" y="339"/>
                    <a:pt x="186" y="338"/>
                    <a:pt x="186" y="338"/>
                  </a:cubicBezTo>
                  <a:cubicBezTo>
                    <a:pt x="186" y="337"/>
                    <a:pt x="186" y="337"/>
                    <a:pt x="187" y="336"/>
                  </a:cubicBezTo>
                  <a:cubicBezTo>
                    <a:pt x="187" y="336"/>
                    <a:pt x="187" y="335"/>
                    <a:pt x="187" y="334"/>
                  </a:cubicBezTo>
                  <a:cubicBezTo>
                    <a:pt x="187" y="332"/>
                    <a:pt x="187" y="331"/>
                    <a:pt x="188" y="330"/>
                  </a:cubicBezTo>
                  <a:cubicBezTo>
                    <a:pt x="188" y="330"/>
                    <a:pt x="188" y="329"/>
                    <a:pt x="187" y="329"/>
                  </a:cubicBezTo>
                  <a:cubicBezTo>
                    <a:pt x="187" y="328"/>
                    <a:pt x="187" y="329"/>
                    <a:pt x="186" y="329"/>
                  </a:cubicBezTo>
                  <a:cubicBezTo>
                    <a:pt x="186" y="328"/>
                    <a:pt x="185" y="329"/>
                    <a:pt x="185" y="328"/>
                  </a:cubicBezTo>
                  <a:cubicBezTo>
                    <a:pt x="185" y="327"/>
                    <a:pt x="186" y="327"/>
                    <a:pt x="186" y="327"/>
                  </a:cubicBezTo>
                  <a:cubicBezTo>
                    <a:pt x="186" y="326"/>
                    <a:pt x="185" y="326"/>
                    <a:pt x="185" y="325"/>
                  </a:cubicBezTo>
                  <a:cubicBezTo>
                    <a:pt x="184" y="325"/>
                    <a:pt x="185" y="325"/>
                    <a:pt x="185" y="324"/>
                  </a:cubicBezTo>
                  <a:cubicBezTo>
                    <a:pt x="185" y="323"/>
                    <a:pt x="184" y="324"/>
                    <a:pt x="184" y="323"/>
                  </a:cubicBezTo>
                  <a:cubicBezTo>
                    <a:pt x="183" y="322"/>
                    <a:pt x="183" y="323"/>
                    <a:pt x="182" y="322"/>
                  </a:cubicBezTo>
                  <a:cubicBezTo>
                    <a:pt x="180" y="322"/>
                    <a:pt x="181" y="322"/>
                    <a:pt x="181" y="322"/>
                  </a:cubicBezTo>
                  <a:cubicBezTo>
                    <a:pt x="182" y="322"/>
                    <a:pt x="183" y="321"/>
                    <a:pt x="183" y="321"/>
                  </a:cubicBezTo>
                  <a:cubicBezTo>
                    <a:pt x="183" y="320"/>
                    <a:pt x="182" y="320"/>
                    <a:pt x="181" y="320"/>
                  </a:cubicBezTo>
                  <a:cubicBezTo>
                    <a:pt x="180" y="320"/>
                    <a:pt x="180" y="319"/>
                    <a:pt x="179" y="319"/>
                  </a:cubicBezTo>
                  <a:cubicBezTo>
                    <a:pt x="178" y="319"/>
                    <a:pt x="178" y="320"/>
                    <a:pt x="178" y="319"/>
                  </a:cubicBezTo>
                  <a:cubicBezTo>
                    <a:pt x="178" y="319"/>
                    <a:pt x="178" y="319"/>
                    <a:pt x="177" y="319"/>
                  </a:cubicBezTo>
                  <a:cubicBezTo>
                    <a:pt x="176" y="319"/>
                    <a:pt x="176" y="319"/>
                    <a:pt x="175" y="318"/>
                  </a:cubicBezTo>
                  <a:cubicBezTo>
                    <a:pt x="175" y="317"/>
                    <a:pt x="175" y="317"/>
                    <a:pt x="175" y="316"/>
                  </a:cubicBezTo>
                  <a:cubicBezTo>
                    <a:pt x="175" y="315"/>
                    <a:pt x="174" y="316"/>
                    <a:pt x="173" y="316"/>
                  </a:cubicBezTo>
                  <a:cubicBezTo>
                    <a:pt x="172" y="316"/>
                    <a:pt x="172" y="316"/>
                    <a:pt x="172" y="316"/>
                  </a:cubicBezTo>
                  <a:cubicBezTo>
                    <a:pt x="171" y="315"/>
                    <a:pt x="170" y="315"/>
                    <a:pt x="169" y="314"/>
                  </a:cubicBezTo>
                  <a:cubicBezTo>
                    <a:pt x="168" y="314"/>
                    <a:pt x="167" y="314"/>
                    <a:pt x="167" y="314"/>
                  </a:cubicBezTo>
                  <a:cubicBezTo>
                    <a:pt x="167" y="314"/>
                    <a:pt x="166" y="314"/>
                    <a:pt x="166" y="313"/>
                  </a:cubicBezTo>
                  <a:cubicBezTo>
                    <a:pt x="166" y="313"/>
                    <a:pt x="165" y="311"/>
                    <a:pt x="165" y="311"/>
                  </a:cubicBezTo>
                  <a:cubicBezTo>
                    <a:pt x="165" y="311"/>
                    <a:pt x="165" y="311"/>
                    <a:pt x="165" y="310"/>
                  </a:cubicBezTo>
                  <a:cubicBezTo>
                    <a:pt x="165" y="310"/>
                    <a:pt x="165" y="310"/>
                    <a:pt x="164" y="310"/>
                  </a:cubicBezTo>
                  <a:cubicBezTo>
                    <a:pt x="164" y="309"/>
                    <a:pt x="164" y="309"/>
                    <a:pt x="162" y="309"/>
                  </a:cubicBezTo>
                  <a:cubicBezTo>
                    <a:pt x="160" y="309"/>
                    <a:pt x="161" y="308"/>
                    <a:pt x="161" y="308"/>
                  </a:cubicBezTo>
                  <a:cubicBezTo>
                    <a:pt x="160" y="308"/>
                    <a:pt x="159" y="309"/>
                    <a:pt x="158" y="309"/>
                  </a:cubicBezTo>
                  <a:cubicBezTo>
                    <a:pt x="157" y="309"/>
                    <a:pt x="157" y="309"/>
                    <a:pt x="157" y="308"/>
                  </a:cubicBezTo>
                  <a:cubicBezTo>
                    <a:pt x="156" y="308"/>
                    <a:pt x="156" y="308"/>
                    <a:pt x="154" y="308"/>
                  </a:cubicBezTo>
                  <a:cubicBezTo>
                    <a:pt x="152" y="308"/>
                    <a:pt x="153" y="308"/>
                    <a:pt x="153" y="307"/>
                  </a:cubicBezTo>
                  <a:cubicBezTo>
                    <a:pt x="153" y="306"/>
                    <a:pt x="151" y="305"/>
                    <a:pt x="151" y="305"/>
                  </a:cubicBezTo>
                  <a:cubicBezTo>
                    <a:pt x="151" y="304"/>
                    <a:pt x="150" y="304"/>
                    <a:pt x="150" y="304"/>
                  </a:cubicBezTo>
                  <a:cubicBezTo>
                    <a:pt x="150" y="304"/>
                    <a:pt x="150" y="304"/>
                    <a:pt x="148" y="305"/>
                  </a:cubicBezTo>
                  <a:cubicBezTo>
                    <a:pt x="147" y="305"/>
                    <a:pt x="147" y="305"/>
                    <a:pt x="147" y="304"/>
                  </a:cubicBezTo>
                  <a:cubicBezTo>
                    <a:pt x="147" y="303"/>
                    <a:pt x="148" y="303"/>
                    <a:pt x="149" y="303"/>
                  </a:cubicBezTo>
                  <a:cubicBezTo>
                    <a:pt x="149" y="302"/>
                    <a:pt x="150" y="302"/>
                    <a:pt x="151" y="302"/>
                  </a:cubicBezTo>
                  <a:cubicBezTo>
                    <a:pt x="151" y="301"/>
                    <a:pt x="151" y="301"/>
                    <a:pt x="152" y="300"/>
                  </a:cubicBezTo>
                  <a:cubicBezTo>
                    <a:pt x="152" y="299"/>
                    <a:pt x="151" y="299"/>
                    <a:pt x="151" y="299"/>
                  </a:cubicBezTo>
                  <a:cubicBezTo>
                    <a:pt x="151" y="299"/>
                    <a:pt x="150" y="299"/>
                    <a:pt x="149" y="299"/>
                  </a:cubicBezTo>
                  <a:cubicBezTo>
                    <a:pt x="148" y="299"/>
                    <a:pt x="148" y="297"/>
                    <a:pt x="148" y="297"/>
                  </a:cubicBezTo>
                  <a:cubicBezTo>
                    <a:pt x="148" y="296"/>
                    <a:pt x="148" y="296"/>
                    <a:pt x="147" y="295"/>
                  </a:cubicBezTo>
                  <a:cubicBezTo>
                    <a:pt x="147" y="293"/>
                    <a:pt x="147" y="294"/>
                    <a:pt x="145" y="294"/>
                  </a:cubicBezTo>
                  <a:cubicBezTo>
                    <a:pt x="143" y="294"/>
                    <a:pt x="143" y="293"/>
                    <a:pt x="143" y="293"/>
                  </a:cubicBezTo>
                  <a:cubicBezTo>
                    <a:pt x="143" y="293"/>
                    <a:pt x="142" y="291"/>
                    <a:pt x="142" y="291"/>
                  </a:cubicBezTo>
                  <a:cubicBezTo>
                    <a:pt x="141" y="291"/>
                    <a:pt x="141" y="291"/>
                    <a:pt x="140" y="289"/>
                  </a:cubicBezTo>
                  <a:cubicBezTo>
                    <a:pt x="139" y="288"/>
                    <a:pt x="140" y="289"/>
                    <a:pt x="141" y="288"/>
                  </a:cubicBezTo>
                  <a:cubicBezTo>
                    <a:pt x="141" y="287"/>
                    <a:pt x="141" y="287"/>
                    <a:pt x="140" y="287"/>
                  </a:cubicBezTo>
                  <a:cubicBezTo>
                    <a:pt x="140" y="286"/>
                    <a:pt x="140" y="286"/>
                    <a:pt x="140" y="286"/>
                  </a:cubicBezTo>
                  <a:cubicBezTo>
                    <a:pt x="140" y="285"/>
                    <a:pt x="141" y="286"/>
                    <a:pt x="141" y="285"/>
                  </a:cubicBezTo>
                  <a:cubicBezTo>
                    <a:pt x="141" y="285"/>
                    <a:pt x="141" y="285"/>
                    <a:pt x="141" y="284"/>
                  </a:cubicBezTo>
                  <a:cubicBezTo>
                    <a:pt x="141" y="284"/>
                    <a:pt x="142" y="283"/>
                    <a:pt x="142" y="283"/>
                  </a:cubicBezTo>
                  <a:cubicBezTo>
                    <a:pt x="142" y="283"/>
                    <a:pt x="143" y="282"/>
                    <a:pt x="143" y="282"/>
                  </a:cubicBezTo>
                  <a:cubicBezTo>
                    <a:pt x="142" y="281"/>
                    <a:pt x="142" y="281"/>
                    <a:pt x="143" y="281"/>
                  </a:cubicBezTo>
                  <a:cubicBezTo>
                    <a:pt x="143" y="280"/>
                    <a:pt x="144" y="280"/>
                    <a:pt x="144" y="280"/>
                  </a:cubicBezTo>
                  <a:cubicBezTo>
                    <a:pt x="144" y="280"/>
                    <a:pt x="145" y="279"/>
                    <a:pt x="145" y="279"/>
                  </a:cubicBezTo>
                  <a:cubicBezTo>
                    <a:pt x="145" y="278"/>
                    <a:pt x="145" y="277"/>
                    <a:pt x="145" y="277"/>
                  </a:cubicBezTo>
                  <a:cubicBezTo>
                    <a:pt x="145" y="277"/>
                    <a:pt x="144" y="276"/>
                    <a:pt x="144" y="276"/>
                  </a:cubicBezTo>
                  <a:cubicBezTo>
                    <a:pt x="144" y="275"/>
                    <a:pt x="141" y="275"/>
                    <a:pt x="140" y="275"/>
                  </a:cubicBezTo>
                  <a:cubicBezTo>
                    <a:pt x="139" y="275"/>
                    <a:pt x="139" y="274"/>
                    <a:pt x="139" y="274"/>
                  </a:cubicBezTo>
                  <a:cubicBezTo>
                    <a:pt x="138" y="273"/>
                    <a:pt x="138" y="273"/>
                    <a:pt x="137" y="273"/>
                  </a:cubicBezTo>
                  <a:cubicBezTo>
                    <a:pt x="137" y="273"/>
                    <a:pt x="137" y="273"/>
                    <a:pt x="137" y="273"/>
                  </a:cubicBezTo>
                  <a:cubicBezTo>
                    <a:pt x="136" y="273"/>
                    <a:pt x="136" y="272"/>
                    <a:pt x="136" y="271"/>
                  </a:cubicBezTo>
                  <a:cubicBezTo>
                    <a:pt x="135" y="271"/>
                    <a:pt x="135" y="271"/>
                    <a:pt x="134" y="271"/>
                  </a:cubicBezTo>
                  <a:cubicBezTo>
                    <a:pt x="133" y="270"/>
                    <a:pt x="134" y="270"/>
                    <a:pt x="135" y="269"/>
                  </a:cubicBezTo>
                  <a:cubicBezTo>
                    <a:pt x="135" y="268"/>
                    <a:pt x="134" y="269"/>
                    <a:pt x="133" y="269"/>
                  </a:cubicBezTo>
                  <a:cubicBezTo>
                    <a:pt x="132" y="269"/>
                    <a:pt x="131" y="269"/>
                    <a:pt x="130" y="269"/>
                  </a:cubicBezTo>
                  <a:cubicBezTo>
                    <a:pt x="129" y="269"/>
                    <a:pt x="130" y="267"/>
                    <a:pt x="130" y="267"/>
                  </a:cubicBezTo>
                  <a:cubicBezTo>
                    <a:pt x="130" y="266"/>
                    <a:pt x="130" y="265"/>
                    <a:pt x="130" y="265"/>
                  </a:cubicBezTo>
                  <a:cubicBezTo>
                    <a:pt x="128" y="265"/>
                    <a:pt x="128" y="265"/>
                    <a:pt x="128" y="265"/>
                  </a:cubicBezTo>
                  <a:cubicBezTo>
                    <a:pt x="128" y="265"/>
                    <a:pt x="129" y="264"/>
                    <a:pt x="129" y="264"/>
                  </a:cubicBezTo>
                  <a:cubicBezTo>
                    <a:pt x="129" y="263"/>
                    <a:pt x="127" y="263"/>
                    <a:pt x="127" y="263"/>
                  </a:cubicBezTo>
                  <a:cubicBezTo>
                    <a:pt x="127" y="263"/>
                    <a:pt x="127" y="262"/>
                    <a:pt x="127" y="262"/>
                  </a:cubicBezTo>
                  <a:cubicBezTo>
                    <a:pt x="127" y="261"/>
                    <a:pt x="127" y="260"/>
                    <a:pt x="127" y="260"/>
                  </a:cubicBezTo>
                  <a:cubicBezTo>
                    <a:pt x="127" y="260"/>
                    <a:pt x="126" y="260"/>
                    <a:pt x="125" y="259"/>
                  </a:cubicBezTo>
                  <a:cubicBezTo>
                    <a:pt x="124" y="259"/>
                    <a:pt x="125" y="259"/>
                    <a:pt x="125" y="259"/>
                  </a:cubicBezTo>
                  <a:cubicBezTo>
                    <a:pt x="125" y="259"/>
                    <a:pt x="123" y="258"/>
                    <a:pt x="123" y="258"/>
                  </a:cubicBezTo>
                  <a:cubicBezTo>
                    <a:pt x="123" y="257"/>
                    <a:pt x="123" y="257"/>
                    <a:pt x="123" y="257"/>
                  </a:cubicBezTo>
                  <a:cubicBezTo>
                    <a:pt x="123" y="257"/>
                    <a:pt x="121" y="257"/>
                    <a:pt x="121" y="257"/>
                  </a:cubicBezTo>
                  <a:cubicBezTo>
                    <a:pt x="121" y="256"/>
                    <a:pt x="120" y="256"/>
                    <a:pt x="120" y="256"/>
                  </a:cubicBezTo>
                  <a:cubicBezTo>
                    <a:pt x="119" y="255"/>
                    <a:pt x="119" y="256"/>
                    <a:pt x="119" y="255"/>
                  </a:cubicBezTo>
                  <a:cubicBezTo>
                    <a:pt x="118" y="255"/>
                    <a:pt x="118" y="255"/>
                    <a:pt x="117" y="255"/>
                  </a:cubicBezTo>
                  <a:cubicBezTo>
                    <a:pt x="116" y="254"/>
                    <a:pt x="117" y="254"/>
                    <a:pt x="117" y="253"/>
                  </a:cubicBezTo>
                  <a:cubicBezTo>
                    <a:pt x="117" y="253"/>
                    <a:pt x="116" y="253"/>
                    <a:pt x="115" y="253"/>
                  </a:cubicBezTo>
                  <a:cubicBezTo>
                    <a:pt x="115" y="253"/>
                    <a:pt x="115" y="253"/>
                    <a:pt x="115" y="252"/>
                  </a:cubicBezTo>
                  <a:cubicBezTo>
                    <a:pt x="116" y="251"/>
                    <a:pt x="114" y="252"/>
                    <a:pt x="113" y="252"/>
                  </a:cubicBezTo>
                  <a:cubicBezTo>
                    <a:pt x="112" y="252"/>
                    <a:pt x="112" y="252"/>
                    <a:pt x="112" y="251"/>
                  </a:cubicBezTo>
                  <a:cubicBezTo>
                    <a:pt x="112" y="251"/>
                    <a:pt x="111" y="251"/>
                    <a:pt x="110" y="251"/>
                  </a:cubicBezTo>
                  <a:cubicBezTo>
                    <a:pt x="110" y="250"/>
                    <a:pt x="110" y="250"/>
                    <a:pt x="109" y="250"/>
                  </a:cubicBezTo>
                  <a:cubicBezTo>
                    <a:pt x="109" y="249"/>
                    <a:pt x="108" y="250"/>
                    <a:pt x="107" y="250"/>
                  </a:cubicBezTo>
                  <a:cubicBezTo>
                    <a:pt x="106" y="250"/>
                    <a:pt x="106" y="249"/>
                    <a:pt x="106" y="249"/>
                  </a:cubicBezTo>
                  <a:cubicBezTo>
                    <a:pt x="105" y="249"/>
                    <a:pt x="105" y="249"/>
                    <a:pt x="105" y="249"/>
                  </a:cubicBezTo>
                  <a:cubicBezTo>
                    <a:pt x="105" y="249"/>
                    <a:pt x="105" y="248"/>
                    <a:pt x="104" y="248"/>
                  </a:cubicBezTo>
                  <a:cubicBezTo>
                    <a:pt x="104" y="247"/>
                    <a:pt x="104" y="248"/>
                    <a:pt x="103" y="248"/>
                  </a:cubicBezTo>
                  <a:cubicBezTo>
                    <a:pt x="103" y="248"/>
                    <a:pt x="103" y="246"/>
                    <a:pt x="103" y="246"/>
                  </a:cubicBezTo>
                  <a:cubicBezTo>
                    <a:pt x="101" y="247"/>
                    <a:pt x="101" y="247"/>
                    <a:pt x="101" y="247"/>
                  </a:cubicBezTo>
                  <a:cubicBezTo>
                    <a:pt x="101" y="247"/>
                    <a:pt x="99" y="247"/>
                    <a:pt x="100" y="245"/>
                  </a:cubicBezTo>
                  <a:cubicBezTo>
                    <a:pt x="100" y="244"/>
                    <a:pt x="99" y="245"/>
                    <a:pt x="98" y="245"/>
                  </a:cubicBezTo>
                  <a:cubicBezTo>
                    <a:pt x="98" y="245"/>
                    <a:pt x="98" y="244"/>
                    <a:pt x="97" y="244"/>
                  </a:cubicBezTo>
                  <a:cubicBezTo>
                    <a:pt x="97" y="244"/>
                    <a:pt x="97" y="244"/>
                    <a:pt x="96" y="243"/>
                  </a:cubicBezTo>
                  <a:cubicBezTo>
                    <a:pt x="95" y="243"/>
                    <a:pt x="95" y="243"/>
                    <a:pt x="94" y="243"/>
                  </a:cubicBezTo>
                  <a:cubicBezTo>
                    <a:pt x="93" y="243"/>
                    <a:pt x="93" y="241"/>
                    <a:pt x="93" y="240"/>
                  </a:cubicBezTo>
                  <a:cubicBezTo>
                    <a:pt x="94" y="238"/>
                    <a:pt x="93" y="239"/>
                    <a:pt x="92" y="239"/>
                  </a:cubicBezTo>
                  <a:cubicBezTo>
                    <a:pt x="91" y="239"/>
                    <a:pt x="91" y="238"/>
                    <a:pt x="91" y="238"/>
                  </a:cubicBezTo>
                  <a:cubicBezTo>
                    <a:pt x="91" y="238"/>
                    <a:pt x="91" y="237"/>
                    <a:pt x="90" y="237"/>
                  </a:cubicBezTo>
                  <a:cubicBezTo>
                    <a:pt x="89" y="236"/>
                    <a:pt x="89" y="237"/>
                    <a:pt x="88" y="237"/>
                  </a:cubicBezTo>
                  <a:cubicBezTo>
                    <a:pt x="88" y="236"/>
                    <a:pt x="88" y="236"/>
                    <a:pt x="88" y="236"/>
                  </a:cubicBezTo>
                  <a:cubicBezTo>
                    <a:pt x="86" y="235"/>
                    <a:pt x="86" y="235"/>
                    <a:pt x="86" y="235"/>
                  </a:cubicBezTo>
                  <a:cubicBezTo>
                    <a:pt x="86" y="235"/>
                    <a:pt x="86" y="234"/>
                    <a:pt x="86" y="233"/>
                  </a:cubicBezTo>
                  <a:cubicBezTo>
                    <a:pt x="86" y="232"/>
                    <a:pt x="85" y="232"/>
                    <a:pt x="85" y="231"/>
                  </a:cubicBezTo>
                  <a:cubicBezTo>
                    <a:pt x="85" y="231"/>
                    <a:pt x="87" y="229"/>
                    <a:pt x="87" y="229"/>
                  </a:cubicBezTo>
                  <a:cubicBezTo>
                    <a:pt x="87" y="229"/>
                    <a:pt x="89" y="229"/>
                    <a:pt x="90" y="229"/>
                  </a:cubicBezTo>
                  <a:cubicBezTo>
                    <a:pt x="91" y="228"/>
                    <a:pt x="91" y="228"/>
                    <a:pt x="91" y="228"/>
                  </a:cubicBezTo>
                  <a:cubicBezTo>
                    <a:pt x="90" y="227"/>
                    <a:pt x="90" y="227"/>
                    <a:pt x="90" y="227"/>
                  </a:cubicBezTo>
                  <a:cubicBezTo>
                    <a:pt x="91" y="226"/>
                    <a:pt x="91" y="226"/>
                    <a:pt x="91" y="226"/>
                  </a:cubicBezTo>
                  <a:cubicBezTo>
                    <a:pt x="91" y="226"/>
                    <a:pt x="90" y="225"/>
                    <a:pt x="90" y="225"/>
                  </a:cubicBezTo>
                  <a:cubicBezTo>
                    <a:pt x="90" y="224"/>
                    <a:pt x="90" y="223"/>
                    <a:pt x="91" y="222"/>
                  </a:cubicBezTo>
                  <a:cubicBezTo>
                    <a:pt x="91" y="221"/>
                    <a:pt x="90" y="221"/>
                    <a:pt x="90" y="221"/>
                  </a:cubicBezTo>
                  <a:cubicBezTo>
                    <a:pt x="90" y="221"/>
                    <a:pt x="89" y="221"/>
                    <a:pt x="89" y="220"/>
                  </a:cubicBezTo>
                  <a:cubicBezTo>
                    <a:pt x="89" y="219"/>
                    <a:pt x="89" y="219"/>
                    <a:pt x="88" y="218"/>
                  </a:cubicBezTo>
                  <a:cubicBezTo>
                    <a:pt x="88" y="217"/>
                    <a:pt x="88" y="217"/>
                    <a:pt x="87" y="217"/>
                  </a:cubicBezTo>
                  <a:cubicBezTo>
                    <a:pt x="86" y="217"/>
                    <a:pt x="86" y="216"/>
                    <a:pt x="86" y="216"/>
                  </a:cubicBezTo>
                  <a:cubicBezTo>
                    <a:pt x="86" y="215"/>
                    <a:pt x="82" y="216"/>
                    <a:pt x="81" y="216"/>
                  </a:cubicBezTo>
                  <a:cubicBezTo>
                    <a:pt x="81" y="216"/>
                    <a:pt x="80" y="216"/>
                    <a:pt x="80" y="215"/>
                  </a:cubicBezTo>
                  <a:cubicBezTo>
                    <a:pt x="80" y="215"/>
                    <a:pt x="79" y="214"/>
                    <a:pt x="78" y="213"/>
                  </a:cubicBezTo>
                  <a:cubicBezTo>
                    <a:pt x="77" y="213"/>
                    <a:pt x="76" y="213"/>
                    <a:pt x="76" y="212"/>
                  </a:cubicBezTo>
                  <a:cubicBezTo>
                    <a:pt x="75" y="211"/>
                    <a:pt x="75" y="211"/>
                    <a:pt x="74" y="210"/>
                  </a:cubicBezTo>
                  <a:cubicBezTo>
                    <a:pt x="73" y="209"/>
                    <a:pt x="72" y="208"/>
                    <a:pt x="71" y="208"/>
                  </a:cubicBezTo>
                  <a:cubicBezTo>
                    <a:pt x="70" y="207"/>
                    <a:pt x="70" y="204"/>
                    <a:pt x="70" y="203"/>
                  </a:cubicBezTo>
                  <a:cubicBezTo>
                    <a:pt x="70" y="203"/>
                    <a:pt x="69" y="202"/>
                    <a:pt x="69" y="202"/>
                  </a:cubicBezTo>
                  <a:cubicBezTo>
                    <a:pt x="68" y="201"/>
                    <a:pt x="68" y="201"/>
                    <a:pt x="68" y="201"/>
                  </a:cubicBezTo>
                  <a:cubicBezTo>
                    <a:pt x="68" y="201"/>
                    <a:pt x="65" y="202"/>
                    <a:pt x="64" y="201"/>
                  </a:cubicBezTo>
                  <a:cubicBezTo>
                    <a:pt x="64" y="201"/>
                    <a:pt x="62" y="201"/>
                    <a:pt x="62" y="201"/>
                  </a:cubicBezTo>
                  <a:cubicBezTo>
                    <a:pt x="61" y="201"/>
                    <a:pt x="60" y="201"/>
                    <a:pt x="59" y="200"/>
                  </a:cubicBezTo>
                  <a:cubicBezTo>
                    <a:pt x="58" y="199"/>
                    <a:pt x="58" y="200"/>
                    <a:pt x="57" y="200"/>
                  </a:cubicBezTo>
                  <a:cubicBezTo>
                    <a:pt x="57" y="200"/>
                    <a:pt x="54" y="201"/>
                    <a:pt x="54" y="200"/>
                  </a:cubicBezTo>
                  <a:cubicBezTo>
                    <a:pt x="53" y="200"/>
                    <a:pt x="52" y="199"/>
                    <a:pt x="52" y="198"/>
                  </a:cubicBezTo>
                  <a:cubicBezTo>
                    <a:pt x="52" y="198"/>
                    <a:pt x="50" y="198"/>
                    <a:pt x="49" y="197"/>
                  </a:cubicBezTo>
                  <a:cubicBezTo>
                    <a:pt x="48" y="196"/>
                    <a:pt x="48" y="196"/>
                    <a:pt x="47" y="196"/>
                  </a:cubicBezTo>
                  <a:cubicBezTo>
                    <a:pt x="47" y="196"/>
                    <a:pt x="45" y="198"/>
                    <a:pt x="45" y="198"/>
                  </a:cubicBezTo>
                  <a:cubicBezTo>
                    <a:pt x="45" y="198"/>
                    <a:pt x="37" y="196"/>
                    <a:pt x="36" y="194"/>
                  </a:cubicBezTo>
                  <a:cubicBezTo>
                    <a:pt x="35" y="193"/>
                    <a:pt x="36" y="193"/>
                    <a:pt x="36" y="191"/>
                  </a:cubicBezTo>
                  <a:cubicBezTo>
                    <a:pt x="36" y="190"/>
                    <a:pt x="36" y="189"/>
                    <a:pt x="36" y="188"/>
                  </a:cubicBezTo>
                  <a:cubicBezTo>
                    <a:pt x="36" y="186"/>
                    <a:pt x="37" y="186"/>
                    <a:pt x="37" y="186"/>
                  </a:cubicBezTo>
                  <a:cubicBezTo>
                    <a:pt x="38" y="185"/>
                    <a:pt x="39" y="184"/>
                    <a:pt x="41" y="183"/>
                  </a:cubicBezTo>
                  <a:cubicBezTo>
                    <a:pt x="42" y="181"/>
                    <a:pt x="40" y="181"/>
                    <a:pt x="40" y="181"/>
                  </a:cubicBezTo>
                  <a:cubicBezTo>
                    <a:pt x="39" y="180"/>
                    <a:pt x="39" y="180"/>
                    <a:pt x="39" y="179"/>
                  </a:cubicBezTo>
                  <a:cubicBezTo>
                    <a:pt x="39" y="179"/>
                    <a:pt x="40" y="178"/>
                    <a:pt x="40" y="176"/>
                  </a:cubicBezTo>
                  <a:cubicBezTo>
                    <a:pt x="40" y="175"/>
                    <a:pt x="40" y="176"/>
                    <a:pt x="39" y="176"/>
                  </a:cubicBezTo>
                  <a:cubicBezTo>
                    <a:pt x="39" y="176"/>
                    <a:pt x="38" y="176"/>
                    <a:pt x="38" y="176"/>
                  </a:cubicBezTo>
                  <a:cubicBezTo>
                    <a:pt x="37" y="177"/>
                    <a:pt x="37" y="177"/>
                    <a:pt x="37" y="176"/>
                  </a:cubicBezTo>
                  <a:cubicBezTo>
                    <a:pt x="36" y="176"/>
                    <a:pt x="36" y="176"/>
                    <a:pt x="35" y="176"/>
                  </a:cubicBezTo>
                  <a:cubicBezTo>
                    <a:pt x="35" y="176"/>
                    <a:pt x="35" y="176"/>
                    <a:pt x="35" y="176"/>
                  </a:cubicBezTo>
                  <a:cubicBezTo>
                    <a:pt x="34" y="176"/>
                    <a:pt x="34" y="176"/>
                    <a:pt x="34" y="176"/>
                  </a:cubicBezTo>
                  <a:cubicBezTo>
                    <a:pt x="34" y="176"/>
                    <a:pt x="33" y="176"/>
                    <a:pt x="32" y="176"/>
                  </a:cubicBezTo>
                  <a:cubicBezTo>
                    <a:pt x="31" y="177"/>
                    <a:pt x="31" y="176"/>
                    <a:pt x="30" y="176"/>
                  </a:cubicBezTo>
                  <a:cubicBezTo>
                    <a:pt x="30" y="176"/>
                    <a:pt x="29" y="176"/>
                    <a:pt x="29" y="176"/>
                  </a:cubicBezTo>
                  <a:cubicBezTo>
                    <a:pt x="29" y="176"/>
                    <a:pt x="28" y="177"/>
                    <a:pt x="27" y="176"/>
                  </a:cubicBezTo>
                  <a:cubicBezTo>
                    <a:pt x="27" y="176"/>
                    <a:pt x="27" y="176"/>
                    <a:pt x="26" y="175"/>
                  </a:cubicBezTo>
                  <a:cubicBezTo>
                    <a:pt x="25" y="174"/>
                    <a:pt x="25" y="175"/>
                    <a:pt x="24" y="175"/>
                  </a:cubicBezTo>
                  <a:cubicBezTo>
                    <a:pt x="23" y="174"/>
                    <a:pt x="22" y="175"/>
                    <a:pt x="22" y="175"/>
                  </a:cubicBezTo>
                  <a:cubicBezTo>
                    <a:pt x="22" y="175"/>
                    <a:pt x="21" y="176"/>
                    <a:pt x="20" y="175"/>
                  </a:cubicBezTo>
                  <a:cubicBezTo>
                    <a:pt x="20" y="174"/>
                    <a:pt x="20" y="175"/>
                    <a:pt x="19" y="175"/>
                  </a:cubicBezTo>
                  <a:cubicBezTo>
                    <a:pt x="19" y="175"/>
                    <a:pt x="18" y="175"/>
                    <a:pt x="18" y="176"/>
                  </a:cubicBezTo>
                  <a:cubicBezTo>
                    <a:pt x="17" y="176"/>
                    <a:pt x="17" y="176"/>
                    <a:pt x="17" y="175"/>
                  </a:cubicBezTo>
                  <a:cubicBezTo>
                    <a:pt x="16" y="174"/>
                    <a:pt x="15" y="175"/>
                    <a:pt x="15" y="175"/>
                  </a:cubicBezTo>
                  <a:cubicBezTo>
                    <a:pt x="14" y="175"/>
                    <a:pt x="14" y="175"/>
                    <a:pt x="14" y="175"/>
                  </a:cubicBezTo>
                  <a:cubicBezTo>
                    <a:pt x="14" y="175"/>
                    <a:pt x="12" y="175"/>
                    <a:pt x="12" y="175"/>
                  </a:cubicBezTo>
                  <a:cubicBezTo>
                    <a:pt x="11" y="174"/>
                    <a:pt x="11" y="174"/>
                    <a:pt x="10" y="174"/>
                  </a:cubicBezTo>
                  <a:cubicBezTo>
                    <a:pt x="9" y="174"/>
                    <a:pt x="9" y="174"/>
                    <a:pt x="9" y="174"/>
                  </a:cubicBezTo>
                  <a:cubicBezTo>
                    <a:pt x="9" y="174"/>
                    <a:pt x="7" y="174"/>
                    <a:pt x="6" y="174"/>
                  </a:cubicBezTo>
                  <a:cubicBezTo>
                    <a:pt x="6" y="174"/>
                    <a:pt x="5" y="175"/>
                    <a:pt x="5" y="175"/>
                  </a:cubicBezTo>
                  <a:cubicBezTo>
                    <a:pt x="5" y="175"/>
                    <a:pt x="5" y="175"/>
                    <a:pt x="4" y="174"/>
                  </a:cubicBezTo>
                  <a:cubicBezTo>
                    <a:pt x="4" y="174"/>
                    <a:pt x="4" y="174"/>
                    <a:pt x="4" y="174"/>
                  </a:cubicBezTo>
                  <a:cubicBezTo>
                    <a:pt x="3" y="173"/>
                    <a:pt x="3" y="173"/>
                    <a:pt x="4" y="173"/>
                  </a:cubicBezTo>
                  <a:cubicBezTo>
                    <a:pt x="4" y="172"/>
                    <a:pt x="4" y="172"/>
                    <a:pt x="3" y="171"/>
                  </a:cubicBezTo>
                  <a:cubicBezTo>
                    <a:pt x="2" y="170"/>
                    <a:pt x="3" y="170"/>
                    <a:pt x="4" y="169"/>
                  </a:cubicBezTo>
                  <a:cubicBezTo>
                    <a:pt x="5" y="169"/>
                    <a:pt x="5" y="169"/>
                    <a:pt x="5" y="168"/>
                  </a:cubicBezTo>
                  <a:cubicBezTo>
                    <a:pt x="5" y="168"/>
                    <a:pt x="5" y="168"/>
                    <a:pt x="6" y="167"/>
                  </a:cubicBezTo>
                  <a:cubicBezTo>
                    <a:pt x="8" y="166"/>
                    <a:pt x="7" y="166"/>
                    <a:pt x="8" y="165"/>
                  </a:cubicBezTo>
                  <a:cubicBezTo>
                    <a:pt x="8" y="165"/>
                    <a:pt x="7" y="164"/>
                    <a:pt x="7" y="164"/>
                  </a:cubicBezTo>
                  <a:cubicBezTo>
                    <a:pt x="6" y="163"/>
                    <a:pt x="7" y="163"/>
                    <a:pt x="7" y="163"/>
                  </a:cubicBezTo>
                  <a:cubicBezTo>
                    <a:pt x="7" y="162"/>
                    <a:pt x="7" y="162"/>
                    <a:pt x="8" y="161"/>
                  </a:cubicBezTo>
                  <a:cubicBezTo>
                    <a:pt x="8" y="161"/>
                    <a:pt x="6" y="161"/>
                    <a:pt x="6" y="161"/>
                  </a:cubicBezTo>
                  <a:cubicBezTo>
                    <a:pt x="5" y="161"/>
                    <a:pt x="5" y="162"/>
                    <a:pt x="5" y="162"/>
                  </a:cubicBezTo>
                  <a:cubicBezTo>
                    <a:pt x="5" y="163"/>
                    <a:pt x="5" y="164"/>
                    <a:pt x="5" y="164"/>
                  </a:cubicBezTo>
                  <a:cubicBezTo>
                    <a:pt x="4" y="165"/>
                    <a:pt x="4" y="164"/>
                    <a:pt x="3" y="162"/>
                  </a:cubicBezTo>
                  <a:cubicBezTo>
                    <a:pt x="3" y="161"/>
                    <a:pt x="3" y="162"/>
                    <a:pt x="2" y="162"/>
                  </a:cubicBezTo>
                  <a:cubicBezTo>
                    <a:pt x="1" y="162"/>
                    <a:pt x="1" y="162"/>
                    <a:pt x="1" y="161"/>
                  </a:cubicBezTo>
                  <a:cubicBezTo>
                    <a:pt x="1" y="161"/>
                    <a:pt x="1" y="161"/>
                    <a:pt x="1" y="161"/>
                  </a:cubicBezTo>
                  <a:cubicBezTo>
                    <a:pt x="0" y="160"/>
                    <a:pt x="0" y="160"/>
                    <a:pt x="0" y="160"/>
                  </a:cubicBezTo>
                  <a:cubicBezTo>
                    <a:pt x="0" y="160"/>
                    <a:pt x="0" y="159"/>
                    <a:pt x="1" y="158"/>
                  </a:cubicBezTo>
                  <a:cubicBezTo>
                    <a:pt x="2" y="156"/>
                    <a:pt x="2" y="157"/>
                    <a:pt x="2" y="156"/>
                  </a:cubicBezTo>
                  <a:cubicBezTo>
                    <a:pt x="2" y="156"/>
                    <a:pt x="2" y="155"/>
                    <a:pt x="2" y="154"/>
                  </a:cubicBezTo>
                  <a:cubicBezTo>
                    <a:pt x="2" y="153"/>
                    <a:pt x="3" y="152"/>
                    <a:pt x="3" y="152"/>
                  </a:cubicBezTo>
                  <a:cubicBezTo>
                    <a:pt x="4" y="152"/>
                    <a:pt x="4" y="152"/>
                    <a:pt x="4" y="152"/>
                  </a:cubicBezTo>
                  <a:cubicBezTo>
                    <a:pt x="6" y="151"/>
                    <a:pt x="6" y="151"/>
                    <a:pt x="6" y="151"/>
                  </a:cubicBezTo>
                  <a:cubicBezTo>
                    <a:pt x="6" y="151"/>
                    <a:pt x="7" y="150"/>
                    <a:pt x="8" y="149"/>
                  </a:cubicBezTo>
                  <a:cubicBezTo>
                    <a:pt x="9" y="149"/>
                    <a:pt x="9" y="148"/>
                    <a:pt x="9" y="148"/>
                  </a:cubicBezTo>
                  <a:cubicBezTo>
                    <a:pt x="10" y="149"/>
                    <a:pt x="10" y="149"/>
                    <a:pt x="10" y="149"/>
                  </a:cubicBezTo>
                  <a:cubicBezTo>
                    <a:pt x="10" y="149"/>
                    <a:pt x="11" y="147"/>
                    <a:pt x="11" y="147"/>
                  </a:cubicBezTo>
                  <a:cubicBezTo>
                    <a:pt x="10" y="146"/>
                    <a:pt x="9" y="146"/>
                    <a:pt x="10" y="145"/>
                  </a:cubicBezTo>
                  <a:cubicBezTo>
                    <a:pt x="11" y="144"/>
                    <a:pt x="10" y="145"/>
                    <a:pt x="10" y="144"/>
                  </a:cubicBezTo>
                  <a:cubicBezTo>
                    <a:pt x="10" y="144"/>
                    <a:pt x="10" y="143"/>
                    <a:pt x="10" y="143"/>
                  </a:cubicBezTo>
                  <a:cubicBezTo>
                    <a:pt x="10" y="143"/>
                    <a:pt x="10" y="142"/>
                    <a:pt x="10" y="142"/>
                  </a:cubicBezTo>
                  <a:cubicBezTo>
                    <a:pt x="10" y="141"/>
                    <a:pt x="11" y="142"/>
                    <a:pt x="11" y="142"/>
                  </a:cubicBezTo>
                  <a:cubicBezTo>
                    <a:pt x="11" y="142"/>
                    <a:pt x="11" y="141"/>
                    <a:pt x="12" y="140"/>
                  </a:cubicBezTo>
                  <a:cubicBezTo>
                    <a:pt x="12" y="139"/>
                    <a:pt x="11" y="139"/>
                    <a:pt x="11" y="139"/>
                  </a:cubicBezTo>
                  <a:cubicBezTo>
                    <a:pt x="11" y="138"/>
                    <a:pt x="10" y="139"/>
                    <a:pt x="10" y="139"/>
                  </a:cubicBezTo>
                  <a:cubicBezTo>
                    <a:pt x="10" y="138"/>
                    <a:pt x="10" y="138"/>
                    <a:pt x="10" y="138"/>
                  </a:cubicBezTo>
                  <a:cubicBezTo>
                    <a:pt x="10" y="138"/>
                    <a:pt x="10" y="137"/>
                    <a:pt x="10" y="136"/>
                  </a:cubicBezTo>
                  <a:cubicBezTo>
                    <a:pt x="10" y="136"/>
                    <a:pt x="10" y="135"/>
                    <a:pt x="10" y="135"/>
                  </a:cubicBezTo>
                  <a:cubicBezTo>
                    <a:pt x="9" y="134"/>
                    <a:pt x="9" y="134"/>
                    <a:pt x="9" y="134"/>
                  </a:cubicBezTo>
                  <a:cubicBezTo>
                    <a:pt x="13" y="128"/>
                    <a:pt x="13" y="128"/>
                    <a:pt x="13" y="128"/>
                  </a:cubicBezTo>
                  <a:cubicBezTo>
                    <a:pt x="30" y="128"/>
                    <a:pt x="30" y="128"/>
                    <a:pt x="30" y="128"/>
                  </a:cubicBezTo>
                  <a:cubicBezTo>
                    <a:pt x="30" y="128"/>
                    <a:pt x="32" y="128"/>
                    <a:pt x="32" y="128"/>
                  </a:cubicBezTo>
                  <a:cubicBezTo>
                    <a:pt x="33" y="128"/>
                    <a:pt x="33" y="127"/>
                    <a:pt x="33" y="127"/>
                  </a:cubicBezTo>
                  <a:cubicBezTo>
                    <a:pt x="33" y="127"/>
                    <a:pt x="33" y="126"/>
                    <a:pt x="33" y="126"/>
                  </a:cubicBezTo>
                  <a:cubicBezTo>
                    <a:pt x="32" y="125"/>
                    <a:pt x="33" y="125"/>
                    <a:pt x="34" y="125"/>
                  </a:cubicBezTo>
                  <a:cubicBezTo>
                    <a:pt x="34" y="125"/>
                    <a:pt x="35" y="124"/>
                    <a:pt x="35" y="125"/>
                  </a:cubicBezTo>
                  <a:cubicBezTo>
                    <a:pt x="35" y="125"/>
                    <a:pt x="36" y="125"/>
                    <a:pt x="36" y="125"/>
                  </a:cubicBezTo>
                  <a:cubicBezTo>
                    <a:pt x="37" y="125"/>
                    <a:pt x="37" y="124"/>
                    <a:pt x="38" y="124"/>
                  </a:cubicBezTo>
                  <a:cubicBezTo>
                    <a:pt x="38" y="124"/>
                    <a:pt x="39" y="122"/>
                    <a:pt x="39" y="122"/>
                  </a:cubicBezTo>
                  <a:cubicBezTo>
                    <a:pt x="39" y="122"/>
                    <a:pt x="40" y="122"/>
                    <a:pt x="40" y="122"/>
                  </a:cubicBezTo>
                  <a:cubicBezTo>
                    <a:pt x="41" y="122"/>
                    <a:pt x="41" y="122"/>
                    <a:pt x="41" y="122"/>
                  </a:cubicBezTo>
                  <a:cubicBezTo>
                    <a:pt x="42" y="122"/>
                    <a:pt x="42" y="122"/>
                    <a:pt x="43" y="122"/>
                  </a:cubicBezTo>
                  <a:cubicBezTo>
                    <a:pt x="43" y="122"/>
                    <a:pt x="44" y="122"/>
                    <a:pt x="44" y="121"/>
                  </a:cubicBezTo>
                  <a:cubicBezTo>
                    <a:pt x="45" y="121"/>
                    <a:pt x="45" y="122"/>
                    <a:pt x="45" y="122"/>
                  </a:cubicBezTo>
                  <a:cubicBezTo>
                    <a:pt x="45" y="122"/>
                    <a:pt x="45" y="122"/>
                    <a:pt x="45" y="122"/>
                  </a:cubicBezTo>
                  <a:cubicBezTo>
                    <a:pt x="46" y="122"/>
                    <a:pt x="46" y="122"/>
                    <a:pt x="47" y="122"/>
                  </a:cubicBezTo>
                  <a:cubicBezTo>
                    <a:pt x="48" y="122"/>
                    <a:pt x="48" y="122"/>
                    <a:pt x="48" y="122"/>
                  </a:cubicBezTo>
                  <a:cubicBezTo>
                    <a:pt x="48" y="122"/>
                    <a:pt x="49" y="122"/>
                    <a:pt x="49" y="122"/>
                  </a:cubicBezTo>
                  <a:cubicBezTo>
                    <a:pt x="49" y="121"/>
                    <a:pt x="49" y="121"/>
                    <a:pt x="49" y="121"/>
                  </a:cubicBezTo>
                  <a:cubicBezTo>
                    <a:pt x="49" y="121"/>
                    <a:pt x="49" y="121"/>
                    <a:pt x="50" y="121"/>
                  </a:cubicBezTo>
                  <a:cubicBezTo>
                    <a:pt x="50" y="121"/>
                    <a:pt x="50" y="120"/>
                    <a:pt x="50" y="120"/>
                  </a:cubicBezTo>
                  <a:cubicBezTo>
                    <a:pt x="50" y="120"/>
                    <a:pt x="52" y="120"/>
                    <a:pt x="52" y="120"/>
                  </a:cubicBezTo>
                  <a:cubicBezTo>
                    <a:pt x="53" y="120"/>
                    <a:pt x="52" y="120"/>
                    <a:pt x="53" y="121"/>
                  </a:cubicBezTo>
                  <a:cubicBezTo>
                    <a:pt x="53" y="121"/>
                    <a:pt x="53" y="121"/>
                    <a:pt x="53" y="121"/>
                  </a:cubicBezTo>
                  <a:cubicBezTo>
                    <a:pt x="53" y="121"/>
                    <a:pt x="54" y="121"/>
                    <a:pt x="54" y="121"/>
                  </a:cubicBezTo>
                  <a:cubicBezTo>
                    <a:pt x="54" y="122"/>
                    <a:pt x="54" y="121"/>
                    <a:pt x="55" y="121"/>
                  </a:cubicBezTo>
                  <a:cubicBezTo>
                    <a:pt x="55" y="121"/>
                    <a:pt x="55" y="121"/>
                    <a:pt x="55" y="121"/>
                  </a:cubicBezTo>
                  <a:cubicBezTo>
                    <a:pt x="55" y="121"/>
                    <a:pt x="55" y="121"/>
                    <a:pt x="56" y="121"/>
                  </a:cubicBezTo>
                  <a:cubicBezTo>
                    <a:pt x="56" y="121"/>
                    <a:pt x="57" y="121"/>
                    <a:pt x="57" y="122"/>
                  </a:cubicBezTo>
                  <a:cubicBezTo>
                    <a:pt x="58" y="122"/>
                    <a:pt x="57" y="122"/>
                    <a:pt x="58" y="121"/>
                  </a:cubicBezTo>
                  <a:cubicBezTo>
                    <a:pt x="59" y="121"/>
                    <a:pt x="59" y="121"/>
                    <a:pt x="59" y="121"/>
                  </a:cubicBezTo>
                  <a:cubicBezTo>
                    <a:pt x="60" y="121"/>
                    <a:pt x="60" y="121"/>
                    <a:pt x="60" y="121"/>
                  </a:cubicBezTo>
                  <a:cubicBezTo>
                    <a:pt x="62" y="121"/>
                    <a:pt x="62" y="121"/>
                    <a:pt x="62" y="121"/>
                  </a:cubicBezTo>
                  <a:cubicBezTo>
                    <a:pt x="62" y="120"/>
                    <a:pt x="62" y="120"/>
                    <a:pt x="62" y="120"/>
                  </a:cubicBezTo>
                  <a:cubicBezTo>
                    <a:pt x="63" y="120"/>
                    <a:pt x="63" y="120"/>
                    <a:pt x="63" y="120"/>
                  </a:cubicBezTo>
                  <a:cubicBezTo>
                    <a:pt x="63" y="121"/>
                    <a:pt x="63" y="121"/>
                    <a:pt x="63" y="121"/>
                  </a:cubicBezTo>
                  <a:cubicBezTo>
                    <a:pt x="63" y="121"/>
                    <a:pt x="63" y="122"/>
                    <a:pt x="64" y="122"/>
                  </a:cubicBezTo>
                  <a:cubicBezTo>
                    <a:pt x="64" y="122"/>
                    <a:pt x="64" y="121"/>
                    <a:pt x="64" y="121"/>
                  </a:cubicBezTo>
                  <a:cubicBezTo>
                    <a:pt x="64" y="121"/>
                    <a:pt x="66" y="122"/>
                    <a:pt x="66" y="122"/>
                  </a:cubicBezTo>
                  <a:cubicBezTo>
                    <a:pt x="67" y="122"/>
                    <a:pt x="67" y="122"/>
                    <a:pt x="67" y="122"/>
                  </a:cubicBezTo>
                  <a:cubicBezTo>
                    <a:pt x="67" y="121"/>
                    <a:pt x="67" y="121"/>
                    <a:pt x="67" y="121"/>
                  </a:cubicBezTo>
                  <a:cubicBezTo>
                    <a:pt x="67" y="121"/>
                    <a:pt x="69" y="121"/>
                    <a:pt x="69" y="121"/>
                  </a:cubicBezTo>
                  <a:cubicBezTo>
                    <a:pt x="69" y="121"/>
                    <a:pt x="70" y="120"/>
                    <a:pt x="70" y="120"/>
                  </a:cubicBezTo>
                  <a:cubicBezTo>
                    <a:pt x="70" y="120"/>
                    <a:pt x="71" y="120"/>
                    <a:pt x="72" y="119"/>
                  </a:cubicBezTo>
                  <a:cubicBezTo>
                    <a:pt x="72" y="119"/>
                    <a:pt x="72" y="119"/>
                    <a:pt x="73" y="120"/>
                  </a:cubicBezTo>
                  <a:cubicBezTo>
                    <a:pt x="73" y="120"/>
                    <a:pt x="73" y="118"/>
                    <a:pt x="73" y="118"/>
                  </a:cubicBezTo>
                  <a:cubicBezTo>
                    <a:pt x="74" y="118"/>
                    <a:pt x="74" y="118"/>
                    <a:pt x="74" y="118"/>
                  </a:cubicBezTo>
                  <a:cubicBezTo>
                    <a:pt x="74" y="117"/>
                    <a:pt x="74" y="117"/>
                    <a:pt x="74" y="117"/>
                  </a:cubicBezTo>
                  <a:cubicBezTo>
                    <a:pt x="74" y="117"/>
                    <a:pt x="74" y="117"/>
                    <a:pt x="75" y="116"/>
                  </a:cubicBezTo>
                  <a:cubicBezTo>
                    <a:pt x="76" y="116"/>
                    <a:pt x="75" y="116"/>
                    <a:pt x="75" y="116"/>
                  </a:cubicBezTo>
                  <a:cubicBezTo>
                    <a:pt x="74" y="115"/>
                    <a:pt x="75" y="115"/>
                    <a:pt x="75" y="115"/>
                  </a:cubicBezTo>
                  <a:cubicBezTo>
                    <a:pt x="76" y="115"/>
                    <a:pt x="76" y="114"/>
                    <a:pt x="76" y="114"/>
                  </a:cubicBezTo>
                  <a:cubicBezTo>
                    <a:pt x="76" y="114"/>
                    <a:pt x="76" y="114"/>
                    <a:pt x="77" y="113"/>
                  </a:cubicBezTo>
                  <a:cubicBezTo>
                    <a:pt x="77" y="113"/>
                    <a:pt x="77" y="113"/>
                    <a:pt x="77" y="113"/>
                  </a:cubicBezTo>
                  <a:cubicBezTo>
                    <a:pt x="76" y="112"/>
                    <a:pt x="77" y="112"/>
                    <a:pt x="77" y="112"/>
                  </a:cubicBezTo>
                  <a:cubicBezTo>
                    <a:pt x="77" y="112"/>
                    <a:pt x="77" y="111"/>
                    <a:pt x="77" y="111"/>
                  </a:cubicBezTo>
                  <a:cubicBezTo>
                    <a:pt x="77" y="111"/>
                    <a:pt x="78" y="111"/>
                    <a:pt x="79" y="111"/>
                  </a:cubicBezTo>
                  <a:cubicBezTo>
                    <a:pt x="80" y="111"/>
                    <a:pt x="79" y="110"/>
                    <a:pt x="78" y="110"/>
                  </a:cubicBezTo>
                  <a:cubicBezTo>
                    <a:pt x="77" y="110"/>
                    <a:pt x="78" y="110"/>
                    <a:pt x="79" y="110"/>
                  </a:cubicBezTo>
                  <a:cubicBezTo>
                    <a:pt x="79" y="110"/>
                    <a:pt x="78" y="109"/>
                    <a:pt x="78" y="109"/>
                  </a:cubicBezTo>
                  <a:cubicBezTo>
                    <a:pt x="77" y="108"/>
                    <a:pt x="79" y="109"/>
                    <a:pt x="79" y="109"/>
                  </a:cubicBezTo>
                  <a:cubicBezTo>
                    <a:pt x="79" y="108"/>
                    <a:pt x="79" y="108"/>
                    <a:pt x="79" y="108"/>
                  </a:cubicBezTo>
                  <a:cubicBezTo>
                    <a:pt x="79" y="108"/>
                    <a:pt x="80" y="108"/>
                    <a:pt x="81" y="108"/>
                  </a:cubicBezTo>
                  <a:cubicBezTo>
                    <a:pt x="81" y="108"/>
                    <a:pt x="80" y="107"/>
                    <a:pt x="79" y="107"/>
                  </a:cubicBezTo>
                  <a:cubicBezTo>
                    <a:pt x="79" y="107"/>
                    <a:pt x="80" y="106"/>
                    <a:pt x="80" y="106"/>
                  </a:cubicBezTo>
                  <a:cubicBezTo>
                    <a:pt x="80" y="106"/>
                    <a:pt x="79" y="106"/>
                    <a:pt x="79" y="106"/>
                  </a:cubicBezTo>
                  <a:cubicBezTo>
                    <a:pt x="78" y="106"/>
                    <a:pt x="80" y="105"/>
                    <a:pt x="80" y="105"/>
                  </a:cubicBezTo>
                  <a:cubicBezTo>
                    <a:pt x="78" y="104"/>
                    <a:pt x="78" y="104"/>
                    <a:pt x="78" y="104"/>
                  </a:cubicBezTo>
                  <a:cubicBezTo>
                    <a:pt x="79" y="103"/>
                    <a:pt x="79" y="103"/>
                    <a:pt x="79" y="103"/>
                  </a:cubicBezTo>
                  <a:cubicBezTo>
                    <a:pt x="78" y="102"/>
                    <a:pt x="78" y="102"/>
                    <a:pt x="78" y="102"/>
                  </a:cubicBezTo>
                  <a:cubicBezTo>
                    <a:pt x="78" y="102"/>
                    <a:pt x="79" y="102"/>
                    <a:pt x="80" y="102"/>
                  </a:cubicBezTo>
                  <a:cubicBezTo>
                    <a:pt x="81" y="102"/>
                    <a:pt x="79" y="101"/>
                    <a:pt x="79" y="101"/>
                  </a:cubicBezTo>
                  <a:cubicBezTo>
                    <a:pt x="80" y="101"/>
                    <a:pt x="80" y="101"/>
                    <a:pt x="80" y="101"/>
                  </a:cubicBezTo>
                  <a:cubicBezTo>
                    <a:pt x="79" y="100"/>
                    <a:pt x="79" y="100"/>
                    <a:pt x="79" y="100"/>
                  </a:cubicBezTo>
                  <a:cubicBezTo>
                    <a:pt x="80" y="100"/>
                    <a:pt x="80" y="100"/>
                    <a:pt x="80" y="100"/>
                  </a:cubicBezTo>
                  <a:cubicBezTo>
                    <a:pt x="80" y="100"/>
                    <a:pt x="80" y="98"/>
                    <a:pt x="79" y="98"/>
                  </a:cubicBezTo>
                  <a:cubicBezTo>
                    <a:pt x="79" y="97"/>
                    <a:pt x="81" y="98"/>
                    <a:pt x="81" y="98"/>
                  </a:cubicBezTo>
                  <a:cubicBezTo>
                    <a:pt x="81" y="98"/>
                    <a:pt x="81" y="97"/>
                    <a:pt x="81" y="97"/>
                  </a:cubicBezTo>
                  <a:cubicBezTo>
                    <a:pt x="81" y="97"/>
                    <a:pt x="82" y="96"/>
                    <a:pt x="82" y="96"/>
                  </a:cubicBezTo>
                  <a:cubicBezTo>
                    <a:pt x="82" y="97"/>
                    <a:pt x="82" y="97"/>
                    <a:pt x="82" y="97"/>
                  </a:cubicBezTo>
                  <a:cubicBezTo>
                    <a:pt x="83" y="95"/>
                    <a:pt x="83" y="95"/>
                    <a:pt x="83" y="95"/>
                  </a:cubicBezTo>
                  <a:cubicBezTo>
                    <a:pt x="84" y="95"/>
                    <a:pt x="84" y="95"/>
                    <a:pt x="84" y="95"/>
                  </a:cubicBezTo>
                  <a:cubicBezTo>
                    <a:pt x="85" y="96"/>
                    <a:pt x="85" y="96"/>
                    <a:pt x="85" y="96"/>
                  </a:cubicBezTo>
                  <a:cubicBezTo>
                    <a:pt x="85" y="95"/>
                    <a:pt x="85" y="95"/>
                    <a:pt x="85" y="95"/>
                  </a:cubicBezTo>
                  <a:cubicBezTo>
                    <a:pt x="85" y="96"/>
                    <a:pt x="85" y="96"/>
                    <a:pt x="85" y="96"/>
                  </a:cubicBezTo>
                  <a:cubicBezTo>
                    <a:pt x="85" y="96"/>
                    <a:pt x="86" y="95"/>
                    <a:pt x="86" y="94"/>
                  </a:cubicBezTo>
                  <a:cubicBezTo>
                    <a:pt x="86" y="94"/>
                    <a:pt x="87" y="95"/>
                    <a:pt x="87" y="95"/>
                  </a:cubicBezTo>
                  <a:cubicBezTo>
                    <a:pt x="87" y="94"/>
                    <a:pt x="87" y="94"/>
                    <a:pt x="87" y="94"/>
                  </a:cubicBezTo>
                  <a:cubicBezTo>
                    <a:pt x="88" y="95"/>
                    <a:pt x="88" y="95"/>
                    <a:pt x="88" y="95"/>
                  </a:cubicBezTo>
                  <a:cubicBezTo>
                    <a:pt x="89" y="95"/>
                    <a:pt x="89" y="95"/>
                    <a:pt x="89" y="95"/>
                  </a:cubicBezTo>
                  <a:cubicBezTo>
                    <a:pt x="90" y="93"/>
                    <a:pt x="90" y="93"/>
                    <a:pt x="90" y="93"/>
                  </a:cubicBezTo>
                  <a:cubicBezTo>
                    <a:pt x="92" y="94"/>
                    <a:pt x="92" y="94"/>
                    <a:pt x="92" y="94"/>
                  </a:cubicBezTo>
                  <a:cubicBezTo>
                    <a:pt x="93" y="93"/>
                    <a:pt x="93" y="93"/>
                    <a:pt x="93" y="93"/>
                  </a:cubicBezTo>
                  <a:cubicBezTo>
                    <a:pt x="94" y="94"/>
                    <a:pt x="94" y="94"/>
                    <a:pt x="94" y="94"/>
                  </a:cubicBezTo>
                  <a:cubicBezTo>
                    <a:pt x="95" y="93"/>
                    <a:pt x="95" y="93"/>
                    <a:pt x="95" y="93"/>
                  </a:cubicBezTo>
                  <a:cubicBezTo>
                    <a:pt x="95" y="93"/>
                    <a:pt x="95" y="93"/>
                    <a:pt x="95" y="93"/>
                  </a:cubicBezTo>
                  <a:cubicBezTo>
                    <a:pt x="96" y="92"/>
                    <a:pt x="96" y="92"/>
                    <a:pt x="96" y="92"/>
                  </a:cubicBezTo>
                  <a:cubicBezTo>
                    <a:pt x="96" y="93"/>
                    <a:pt x="96" y="93"/>
                    <a:pt x="96" y="93"/>
                  </a:cubicBezTo>
                  <a:cubicBezTo>
                    <a:pt x="97" y="92"/>
                    <a:pt x="97" y="92"/>
                    <a:pt x="97" y="92"/>
                  </a:cubicBezTo>
                  <a:cubicBezTo>
                    <a:pt x="99" y="92"/>
                    <a:pt x="99" y="92"/>
                    <a:pt x="99" y="92"/>
                  </a:cubicBezTo>
                  <a:cubicBezTo>
                    <a:pt x="99" y="93"/>
                    <a:pt x="99" y="93"/>
                    <a:pt x="99" y="93"/>
                  </a:cubicBezTo>
                  <a:cubicBezTo>
                    <a:pt x="100" y="92"/>
                    <a:pt x="100" y="92"/>
                    <a:pt x="100" y="92"/>
                  </a:cubicBezTo>
                  <a:cubicBezTo>
                    <a:pt x="101" y="93"/>
                    <a:pt x="101" y="93"/>
                    <a:pt x="101" y="93"/>
                  </a:cubicBezTo>
                  <a:cubicBezTo>
                    <a:pt x="102" y="92"/>
                    <a:pt x="102" y="92"/>
                    <a:pt x="102" y="92"/>
                  </a:cubicBezTo>
                  <a:cubicBezTo>
                    <a:pt x="102" y="92"/>
                    <a:pt x="102" y="92"/>
                    <a:pt x="102" y="92"/>
                  </a:cubicBezTo>
                  <a:cubicBezTo>
                    <a:pt x="104" y="92"/>
                    <a:pt x="104" y="92"/>
                    <a:pt x="104" y="92"/>
                  </a:cubicBezTo>
                  <a:cubicBezTo>
                    <a:pt x="104" y="92"/>
                    <a:pt x="104" y="92"/>
                    <a:pt x="105" y="92"/>
                  </a:cubicBezTo>
                  <a:cubicBezTo>
                    <a:pt x="105" y="92"/>
                    <a:pt x="105" y="91"/>
                    <a:pt x="105" y="91"/>
                  </a:cubicBezTo>
                  <a:cubicBezTo>
                    <a:pt x="105" y="91"/>
                    <a:pt x="106" y="92"/>
                    <a:pt x="106" y="92"/>
                  </a:cubicBezTo>
                  <a:cubicBezTo>
                    <a:pt x="107" y="92"/>
                    <a:pt x="108" y="91"/>
                    <a:pt x="108" y="91"/>
                  </a:cubicBezTo>
                  <a:cubicBezTo>
                    <a:pt x="108" y="91"/>
                    <a:pt x="108" y="91"/>
                    <a:pt x="108" y="91"/>
                  </a:cubicBezTo>
                  <a:cubicBezTo>
                    <a:pt x="109" y="91"/>
                    <a:pt x="109" y="91"/>
                    <a:pt x="109" y="91"/>
                  </a:cubicBezTo>
                  <a:cubicBezTo>
                    <a:pt x="110" y="90"/>
                    <a:pt x="109" y="91"/>
                    <a:pt x="110" y="92"/>
                  </a:cubicBezTo>
                  <a:cubicBezTo>
                    <a:pt x="110" y="92"/>
                    <a:pt x="111" y="91"/>
                    <a:pt x="111" y="91"/>
                  </a:cubicBezTo>
                  <a:cubicBezTo>
                    <a:pt x="111" y="92"/>
                    <a:pt x="111" y="91"/>
                    <a:pt x="111" y="91"/>
                  </a:cubicBezTo>
                  <a:cubicBezTo>
                    <a:pt x="112" y="90"/>
                    <a:pt x="112" y="90"/>
                    <a:pt x="112" y="91"/>
                  </a:cubicBezTo>
                  <a:cubicBezTo>
                    <a:pt x="112" y="92"/>
                    <a:pt x="113" y="91"/>
                    <a:pt x="113" y="91"/>
                  </a:cubicBezTo>
                  <a:cubicBezTo>
                    <a:pt x="113" y="91"/>
                    <a:pt x="113" y="90"/>
                    <a:pt x="114" y="90"/>
                  </a:cubicBezTo>
                  <a:cubicBezTo>
                    <a:pt x="114" y="90"/>
                    <a:pt x="114" y="90"/>
                    <a:pt x="114" y="91"/>
                  </a:cubicBezTo>
                  <a:cubicBezTo>
                    <a:pt x="114" y="91"/>
                    <a:pt x="114" y="91"/>
                    <a:pt x="115" y="90"/>
                  </a:cubicBezTo>
                  <a:cubicBezTo>
                    <a:pt x="115" y="90"/>
                    <a:pt x="115" y="91"/>
                    <a:pt x="115" y="91"/>
                  </a:cubicBezTo>
                  <a:cubicBezTo>
                    <a:pt x="115" y="91"/>
                    <a:pt x="116" y="91"/>
                    <a:pt x="116" y="91"/>
                  </a:cubicBezTo>
                  <a:cubicBezTo>
                    <a:pt x="116" y="91"/>
                    <a:pt x="116" y="92"/>
                    <a:pt x="117" y="92"/>
                  </a:cubicBezTo>
                  <a:cubicBezTo>
                    <a:pt x="117" y="93"/>
                    <a:pt x="118" y="91"/>
                    <a:pt x="118" y="91"/>
                  </a:cubicBezTo>
                  <a:cubicBezTo>
                    <a:pt x="118" y="91"/>
                    <a:pt x="118" y="92"/>
                    <a:pt x="118" y="92"/>
                  </a:cubicBezTo>
                  <a:cubicBezTo>
                    <a:pt x="118" y="93"/>
                    <a:pt x="118" y="92"/>
                    <a:pt x="118" y="92"/>
                  </a:cubicBezTo>
                  <a:cubicBezTo>
                    <a:pt x="119" y="92"/>
                    <a:pt x="119" y="92"/>
                    <a:pt x="119" y="92"/>
                  </a:cubicBezTo>
                  <a:cubicBezTo>
                    <a:pt x="119" y="92"/>
                    <a:pt x="119" y="91"/>
                    <a:pt x="120" y="91"/>
                  </a:cubicBezTo>
                  <a:cubicBezTo>
                    <a:pt x="121" y="91"/>
                    <a:pt x="120" y="92"/>
                    <a:pt x="120" y="92"/>
                  </a:cubicBezTo>
                  <a:cubicBezTo>
                    <a:pt x="120" y="93"/>
                    <a:pt x="120" y="93"/>
                    <a:pt x="120" y="93"/>
                  </a:cubicBezTo>
                  <a:cubicBezTo>
                    <a:pt x="120" y="94"/>
                    <a:pt x="121" y="93"/>
                    <a:pt x="121" y="93"/>
                  </a:cubicBezTo>
                  <a:cubicBezTo>
                    <a:pt x="122" y="93"/>
                    <a:pt x="122" y="93"/>
                    <a:pt x="122" y="93"/>
                  </a:cubicBezTo>
                  <a:cubicBezTo>
                    <a:pt x="122" y="93"/>
                    <a:pt x="122" y="95"/>
                    <a:pt x="122" y="96"/>
                  </a:cubicBezTo>
                  <a:cubicBezTo>
                    <a:pt x="122" y="97"/>
                    <a:pt x="122" y="101"/>
                    <a:pt x="122" y="102"/>
                  </a:cubicBezTo>
                  <a:cubicBezTo>
                    <a:pt x="122" y="103"/>
                    <a:pt x="122" y="103"/>
                    <a:pt x="122" y="103"/>
                  </a:cubicBezTo>
                  <a:cubicBezTo>
                    <a:pt x="122" y="103"/>
                    <a:pt x="125" y="104"/>
                    <a:pt x="125" y="104"/>
                  </a:cubicBezTo>
                  <a:cubicBezTo>
                    <a:pt x="126" y="105"/>
                    <a:pt x="127" y="106"/>
                    <a:pt x="128" y="107"/>
                  </a:cubicBezTo>
                  <a:cubicBezTo>
                    <a:pt x="128" y="108"/>
                    <a:pt x="130" y="111"/>
                    <a:pt x="130" y="111"/>
                  </a:cubicBezTo>
                  <a:cubicBezTo>
                    <a:pt x="131" y="111"/>
                    <a:pt x="135" y="115"/>
                    <a:pt x="136" y="115"/>
                  </a:cubicBezTo>
                  <a:cubicBezTo>
                    <a:pt x="136" y="116"/>
                    <a:pt x="137" y="118"/>
                    <a:pt x="137" y="119"/>
                  </a:cubicBezTo>
                  <a:cubicBezTo>
                    <a:pt x="138" y="120"/>
                    <a:pt x="140" y="128"/>
                    <a:pt x="140" y="129"/>
                  </a:cubicBezTo>
                  <a:cubicBezTo>
                    <a:pt x="141" y="130"/>
                    <a:pt x="141" y="130"/>
                    <a:pt x="142" y="131"/>
                  </a:cubicBezTo>
                  <a:cubicBezTo>
                    <a:pt x="142" y="132"/>
                    <a:pt x="143" y="133"/>
                    <a:pt x="143" y="133"/>
                  </a:cubicBezTo>
                  <a:cubicBezTo>
                    <a:pt x="144" y="134"/>
                    <a:pt x="157" y="137"/>
                    <a:pt x="158" y="137"/>
                  </a:cubicBezTo>
                  <a:cubicBezTo>
                    <a:pt x="159" y="137"/>
                    <a:pt x="161" y="137"/>
                    <a:pt x="161" y="137"/>
                  </a:cubicBezTo>
                  <a:cubicBezTo>
                    <a:pt x="173" y="132"/>
                    <a:pt x="173" y="132"/>
                    <a:pt x="173" y="132"/>
                  </a:cubicBezTo>
                  <a:cubicBezTo>
                    <a:pt x="173" y="132"/>
                    <a:pt x="177" y="131"/>
                    <a:pt x="178" y="130"/>
                  </a:cubicBezTo>
                  <a:cubicBezTo>
                    <a:pt x="179" y="130"/>
                    <a:pt x="184" y="129"/>
                    <a:pt x="187" y="130"/>
                  </a:cubicBezTo>
                  <a:cubicBezTo>
                    <a:pt x="190" y="130"/>
                    <a:pt x="195" y="130"/>
                    <a:pt x="196" y="130"/>
                  </a:cubicBezTo>
                  <a:cubicBezTo>
                    <a:pt x="197" y="130"/>
                    <a:pt x="207" y="131"/>
                    <a:pt x="209" y="131"/>
                  </a:cubicBezTo>
                  <a:cubicBezTo>
                    <a:pt x="210" y="131"/>
                    <a:pt x="212" y="131"/>
                    <a:pt x="212" y="131"/>
                  </a:cubicBezTo>
                  <a:cubicBezTo>
                    <a:pt x="218" y="131"/>
                    <a:pt x="218" y="131"/>
                    <a:pt x="218" y="131"/>
                  </a:cubicBezTo>
                  <a:cubicBezTo>
                    <a:pt x="225" y="144"/>
                    <a:pt x="225" y="144"/>
                    <a:pt x="225" y="144"/>
                  </a:cubicBezTo>
                  <a:cubicBezTo>
                    <a:pt x="259" y="144"/>
                    <a:pt x="259" y="144"/>
                    <a:pt x="259" y="144"/>
                  </a:cubicBezTo>
                  <a:cubicBezTo>
                    <a:pt x="259" y="141"/>
                    <a:pt x="259" y="141"/>
                    <a:pt x="259" y="141"/>
                  </a:cubicBezTo>
                  <a:cubicBezTo>
                    <a:pt x="261" y="139"/>
                    <a:pt x="261" y="139"/>
                    <a:pt x="261" y="139"/>
                  </a:cubicBezTo>
                  <a:cubicBezTo>
                    <a:pt x="261" y="139"/>
                    <a:pt x="261" y="137"/>
                    <a:pt x="261" y="136"/>
                  </a:cubicBezTo>
                  <a:cubicBezTo>
                    <a:pt x="262" y="136"/>
                    <a:pt x="271" y="129"/>
                    <a:pt x="271" y="129"/>
                  </a:cubicBezTo>
                  <a:cubicBezTo>
                    <a:pt x="274" y="125"/>
                    <a:pt x="274" y="125"/>
                    <a:pt x="274" y="125"/>
                  </a:cubicBezTo>
                  <a:cubicBezTo>
                    <a:pt x="275" y="125"/>
                    <a:pt x="275" y="125"/>
                    <a:pt x="275" y="125"/>
                  </a:cubicBezTo>
                  <a:cubicBezTo>
                    <a:pt x="277" y="124"/>
                    <a:pt x="277" y="124"/>
                    <a:pt x="277" y="124"/>
                  </a:cubicBezTo>
                  <a:cubicBezTo>
                    <a:pt x="277" y="125"/>
                    <a:pt x="277" y="125"/>
                    <a:pt x="277" y="125"/>
                  </a:cubicBezTo>
                  <a:cubicBezTo>
                    <a:pt x="277" y="124"/>
                    <a:pt x="277" y="124"/>
                    <a:pt x="277" y="124"/>
                  </a:cubicBezTo>
                  <a:cubicBezTo>
                    <a:pt x="298" y="124"/>
                    <a:pt x="298" y="124"/>
                    <a:pt x="298" y="124"/>
                  </a:cubicBezTo>
                  <a:cubicBezTo>
                    <a:pt x="298" y="108"/>
                    <a:pt x="298" y="108"/>
                    <a:pt x="298" y="108"/>
                  </a:cubicBezTo>
                  <a:cubicBezTo>
                    <a:pt x="318" y="98"/>
                    <a:pt x="318" y="98"/>
                    <a:pt x="318" y="98"/>
                  </a:cubicBezTo>
                  <a:cubicBezTo>
                    <a:pt x="321" y="98"/>
                    <a:pt x="321" y="98"/>
                    <a:pt x="321" y="98"/>
                  </a:cubicBezTo>
                  <a:cubicBezTo>
                    <a:pt x="347" y="114"/>
                    <a:pt x="347" y="114"/>
                    <a:pt x="347" y="114"/>
                  </a:cubicBezTo>
                  <a:cubicBezTo>
                    <a:pt x="361" y="127"/>
                    <a:pt x="361" y="127"/>
                    <a:pt x="361" y="127"/>
                  </a:cubicBezTo>
                  <a:cubicBezTo>
                    <a:pt x="362" y="126"/>
                    <a:pt x="362" y="126"/>
                    <a:pt x="362" y="126"/>
                  </a:cubicBezTo>
                  <a:cubicBezTo>
                    <a:pt x="362" y="124"/>
                    <a:pt x="362" y="124"/>
                    <a:pt x="362" y="124"/>
                  </a:cubicBezTo>
                  <a:cubicBezTo>
                    <a:pt x="383" y="124"/>
                    <a:pt x="383" y="124"/>
                    <a:pt x="383" y="124"/>
                  </a:cubicBezTo>
                  <a:cubicBezTo>
                    <a:pt x="386" y="122"/>
                    <a:pt x="386" y="122"/>
                    <a:pt x="386" y="122"/>
                  </a:cubicBezTo>
                  <a:cubicBezTo>
                    <a:pt x="387" y="120"/>
                    <a:pt x="387" y="120"/>
                    <a:pt x="387" y="120"/>
                  </a:cubicBezTo>
                  <a:cubicBezTo>
                    <a:pt x="408" y="98"/>
                    <a:pt x="408" y="98"/>
                    <a:pt x="408" y="98"/>
                  </a:cubicBezTo>
                  <a:cubicBezTo>
                    <a:pt x="417" y="80"/>
                    <a:pt x="417" y="80"/>
                    <a:pt x="417" y="80"/>
                  </a:cubicBezTo>
                  <a:cubicBezTo>
                    <a:pt x="426" y="75"/>
                    <a:pt x="426" y="75"/>
                    <a:pt x="426" y="75"/>
                  </a:cubicBezTo>
                  <a:cubicBezTo>
                    <a:pt x="439" y="62"/>
                    <a:pt x="439" y="62"/>
                    <a:pt x="439" y="62"/>
                  </a:cubicBezTo>
                  <a:cubicBezTo>
                    <a:pt x="441" y="60"/>
                    <a:pt x="441" y="60"/>
                    <a:pt x="441" y="60"/>
                  </a:cubicBezTo>
                  <a:cubicBezTo>
                    <a:pt x="438" y="53"/>
                    <a:pt x="438" y="53"/>
                    <a:pt x="438" y="53"/>
                  </a:cubicBezTo>
                  <a:cubicBezTo>
                    <a:pt x="437" y="27"/>
                    <a:pt x="437" y="27"/>
                    <a:pt x="437" y="27"/>
                  </a:cubicBezTo>
                  <a:cubicBezTo>
                    <a:pt x="423" y="15"/>
                    <a:pt x="423" y="15"/>
                    <a:pt x="423" y="15"/>
                  </a:cubicBezTo>
                  <a:cubicBezTo>
                    <a:pt x="455" y="15"/>
                    <a:pt x="455" y="15"/>
                    <a:pt x="455" y="15"/>
                  </a:cubicBezTo>
                  <a:cubicBezTo>
                    <a:pt x="455" y="11"/>
                    <a:pt x="455" y="11"/>
                    <a:pt x="455" y="11"/>
                  </a:cubicBezTo>
                  <a:cubicBezTo>
                    <a:pt x="455" y="9"/>
                    <a:pt x="455" y="9"/>
                    <a:pt x="455" y="9"/>
                  </a:cubicBezTo>
                  <a:cubicBezTo>
                    <a:pt x="455" y="7"/>
                    <a:pt x="455" y="7"/>
                    <a:pt x="455" y="7"/>
                  </a:cubicBezTo>
                  <a:cubicBezTo>
                    <a:pt x="454" y="5"/>
                    <a:pt x="454" y="5"/>
                    <a:pt x="454" y="5"/>
                  </a:cubicBezTo>
                  <a:cubicBezTo>
                    <a:pt x="455" y="2"/>
                    <a:pt x="455" y="2"/>
                    <a:pt x="455" y="2"/>
                  </a:cubicBezTo>
                  <a:cubicBezTo>
                    <a:pt x="454" y="0"/>
                    <a:pt x="454" y="0"/>
                    <a:pt x="454" y="0"/>
                  </a:cubicBezTo>
                  <a:cubicBezTo>
                    <a:pt x="482" y="1"/>
                    <a:pt x="482" y="1"/>
                    <a:pt x="482" y="1"/>
                  </a:cubicBezTo>
                  <a:cubicBezTo>
                    <a:pt x="481" y="2"/>
                    <a:pt x="481" y="2"/>
                    <a:pt x="481" y="2"/>
                  </a:cubicBezTo>
                  <a:cubicBezTo>
                    <a:pt x="479" y="3"/>
                    <a:pt x="479" y="3"/>
                    <a:pt x="479" y="3"/>
                  </a:cubicBezTo>
                  <a:cubicBezTo>
                    <a:pt x="480" y="4"/>
                    <a:pt x="480" y="4"/>
                    <a:pt x="480" y="4"/>
                  </a:cubicBezTo>
                  <a:cubicBezTo>
                    <a:pt x="474" y="31"/>
                    <a:pt x="474" y="31"/>
                    <a:pt x="474" y="31"/>
                  </a:cubicBezTo>
                  <a:cubicBezTo>
                    <a:pt x="481" y="71"/>
                    <a:pt x="481" y="71"/>
                    <a:pt x="481" y="71"/>
                  </a:cubicBezTo>
                  <a:cubicBezTo>
                    <a:pt x="479" y="73"/>
                    <a:pt x="479" y="73"/>
                    <a:pt x="479" y="73"/>
                  </a:cubicBezTo>
                  <a:cubicBezTo>
                    <a:pt x="493" y="80"/>
                    <a:pt x="493" y="80"/>
                    <a:pt x="493" y="80"/>
                  </a:cubicBezTo>
                  <a:cubicBezTo>
                    <a:pt x="500" y="90"/>
                    <a:pt x="500" y="90"/>
                    <a:pt x="500" y="90"/>
                  </a:cubicBezTo>
                  <a:cubicBezTo>
                    <a:pt x="506" y="95"/>
                    <a:pt x="506" y="95"/>
                    <a:pt x="506" y="95"/>
                  </a:cubicBezTo>
                  <a:cubicBezTo>
                    <a:pt x="511" y="103"/>
                    <a:pt x="511" y="103"/>
                    <a:pt x="511" y="103"/>
                  </a:cubicBezTo>
                  <a:cubicBezTo>
                    <a:pt x="515" y="104"/>
                    <a:pt x="515" y="104"/>
                    <a:pt x="515" y="104"/>
                  </a:cubicBezTo>
                  <a:cubicBezTo>
                    <a:pt x="515" y="104"/>
                    <a:pt x="514" y="107"/>
                    <a:pt x="515" y="107"/>
                  </a:cubicBezTo>
                  <a:cubicBezTo>
                    <a:pt x="515" y="108"/>
                    <a:pt x="516" y="108"/>
                    <a:pt x="516" y="108"/>
                  </a:cubicBezTo>
                  <a:cubicBezTo>
                    <a:pt x="516" y="108"/>
                    <a:pt x="516" y="110"/>
                    <a:pt x="516" y="110"/>
                  </a:cubicBezTo>
                  <a:cubicBezTo>
                    <a:pt x="516" y="111"/>
                    <a:pt x="516" y="112"/>
                    <a:pt x="516" y="113"/>
                  </a:cubicBezTo>
                  <a:cubicBezTo>
                    <a:pt x="516" y="113"/>
                    <a:pt x="516" y="114"/>
                    <a:pt x="516" y="114"/>
                  </a:cubicBezTo>
                  <a:cubicBezTo>
                    <a:pt x="516" y="115"/>
                    <a:pt x="515" y="116"/>
                    <a:pt x="515" y="117"/>
                  </a:cubicBezTo>
                  <a:cubicBezTo>
                    <a:pt x="515" y="118"/>
                    <a:pt x="515" y="120"/>
                    <a:pt x="515" y="121"/>
                  </a:cubicBezTo>
                  <a:cubicBezTo>
                    <a:pt x="515" y="122"/>
                    <a:pt x="514" y="122"/>
                    <a:pt x="514" y="123"/>
                  </a:cubicBezTo>
                  <a:cubicBezTo>
                    <a:pt x="513" y="123"/>
                    <a:pt x="512" y="124"/>
                    <a:pt x="512" y="124"/>
                  </a:cubicBezTo>
                  <a:cubicBezTo>
                    <a:pt x="511" y="125"/>
                    <a:pt x="511" y="125"/>
                    <a:pt x="511" y="125"/>
                  </a:cubicBezTo>
                  <a:cubicBezTo>
                    <a:pt x="510" y="136"/>
                    <a:pt x="510" y="136"/>
                    <a:pt x="510" y="136"/>
                  </a:cubicBezTo>
                  <a:cubicBezTo>
                    <a:pt x="521" y="136"/>
                    <a:pt x="521" y="136"/>
                    <a:pt x="521" y="136"/>
                  </a:cubicBezTo>
                  <a:cubicBezTo>
                    <a:pt x="523" y="160"/>
                    <a:pt x="523" y="160"/>
                    <a:pt x="523" y="160"/>
                  </a:cubicBezTo>
                  <a:cubicBezTo>
                    <a:pt x="523" y="181"/>
                    <a:pt x="523" y="181"/>
                    <a:pt x="523" y="181"/>
                  </a:cubicBezTo>
                  <a:cubicBezTo>
                    <a:pt x="522" y="182"/>
                    <a:pt x="522" y="182"/>
                    <a:pt x="522" y="182"/>
                  </a:cubicBezTo>
                  <a:cubicBezTo>
                    <a:pt x="522" y="182"/>
                    <a:pt x="522" y="183"/>
                    <a:pt x="521" y="183"/>
                  </a:cubicBezTo>
                  <a:cubicBezTo>
                    <a:pt x="521" y="183"/>
                    <a:pt x="521" y="183"/>
                    <a:pt x="520" y="184"/>
                  </a:cubicBezTo>
                  <a:cubicBezTo>
                    <a:pt x="519" y="184"/>
                    <a:pt x="519" y="184"/>
                    <a:pt x="518" y="185"/>
                  </a:cubicBezTo>
                  <a:cubicBezTo>
                    <a:pt x="517" y="185"/>
                    <a:pt x="518" y="185"/>
                    <a:pt x="517" y="186"/>
                  </a:cubicBezTo>
                  <a:cubicBezTo>
                    <a:pt x="517" y="187"/>
                    <a:pt x="517" y="186"/>
                    <a:pt x="517" y="186"/>
                  </a:cubicBezTo>
                  <a:cubicBezTo>
                    <a:pt x="517" y="186"/>
                    <a:pt x="516" y="186"/>
                    <a:pt x="516" y="186"/>
                  </a:cubicBezTo>
                  <a:cubicBezTo>
                    <a:pt x="515" y="186"/>
                    <a:pt x="515" y="186"/>
                    <a:pt x="514" y="186"/>
                  </a:cubicBezTo>
                  <a:cubicBezTo>
                    <a:pt x="514" y="186"/>
                    <a:pt x="513" y="186"/>
                    <a:pt x="513" y="186"/>
                  </a:cubicBezTo>
                  <a:cubicBezTo>
                    <a:pt x="512" y="186"/>
                    <a:pt x="513" y="186"/>
                    <a:pt x="512" y="187"/>
                  </a:cubicBezTo>
                  <a:cubicBezTo>
                    <a:pt x="511" y="187"/>
                    <a:pt x="511" y="187"/>
                    <a:pt x="511" y="187"/>
                  </a:cubicBezTo>
                  <a:cubicBezTo>
                    <a:pt x="510" y="188"/>
                    <a:pt x="510" y="188"/>
                    <a:pt x="510" y="188"/>
                  </a:cubicBezTo>
                  <a:cubicBezTo>
                    <a:pt x="510" y="189"/>
                    <a:pt x="511" y="189"/>
                    <a:pt x="511" y="190"/>
                  </a:cubicBezTo>
                  <a:cubicBezTo>
                    <a:pt x="511" y="190"/>
                    <a:pt x="510" y="190"/>
                    <a:pt x="510" y="190"/>
                  </a:cubicBezTo>
                  <a:cubicBezTo>
                    <a:pt x="509" y="191"/>
                    <a:pt x="508" y="190"/>
                    <a:pt x="507" y="190"/>
                  </a:cubicBezTo>
                  <a:cubicBezTo>
                    <a:pt x="506" y="190"/>
                    <a:pt x="506" y="191"/>
                    <a:pt x="506" y="192"/>
                  </a:cubicBezTo>
                  <a:cubicBezTo>
                    <a:pt x="505" y="192"/>
                    <a:pt x="505" y="192"/>
                    <a:pt x="504" y="193"/>
                  </a:cubicBezTo>
                  <a:cubicBezTo>
                    <a:pt x="504" y="193"/>
                    <a:pt x="504" y="193"/>
                    <a:pt x="504" y="193"/>
                  </a:cubicBezTo>
                  <a:cubicBezTo>
                    <a:pt x="504" y="193"/>
                    <a:pt x="503" y="192"/>
                    <a:pt x="502" y="192"/>
                  </a:cubicBezTo>
                  <a:cubicBezTo>
                    <a:pt x="501" y="191"/>
                    <a:pt x="501" y="191"/>
                    <a:pt x="501" y="191"/>
                  </a:cubicBezTo>
                  <a:cubicBezTo>
                    <a:pt x="501" y="190"/>
                    <a:pt x="500" y="190"/>
                    <a:pt x="500" y="190"/>
                  </a:cubicBezTo>
                  <a:cubicBezTo>
                    <a:pt x="500" y="190"/>
                    <a:pt x="500" y="190"/>
                    <a:pt x="500" y="189"/>
                  </a:cubicBezTo>
                  <a:cubicBezTo>
                    <a:pt x="500" y="188"/>
                    <a:pt x="500" y="189"/>
                    <a:pt x="500" y="189"/>
                  </a:cubicBezTo>
                  <a:cubicBezTo>
                    <a:pt x="500" y="188"/>
                    <a:pt x="499" y="188"/>
                    <a:pt x="498" y="187"/>
                  </a:cubicBezTo>
                  <a:cubicBezTo>
                    <a:pt x="497" y="187"/>
                    <a:pt x="497" y="188"/>
                    <a:pt x="497" y="188"/>
                  </a:cubicBezTo>
                  <a:cubicBezTo>
                    <a:pt x="497" y="188"/>
                    <a:pt x="497" y="188"/>
                    <a:pt x="496" y="189"/>
                  </a:cubicBezTo>
                  <a:cubicBezTo>
                    <a:pt x="496" y="189"/>
                    <a:pt x="495" y="189"/>
                    <a:pt x="495" y="188"/>
                  </a:cubicBezTo>
                  <a:cubicBezTo>
                    <a:pt x="495" y="187"/>
                    <a:pt x="495" y="188"/>
                    <a:pt x="494" y="187"/>
                  </a:cubicBezTo>
                  <a:cubicBezTo>
                    <a:pt x="494" y="187"/>
                    <a:pt x="493" y="188"/>
                    <a:pt x="493" y="188"/>
                  </a:cubicBezTo>
                  <a:cubicBezTo>
                    <a:pt x="492" y="187"/>
                    <a:pt x="492" y="187"/>
                    <a:pt x="492" y="187"/>
                  </a:cubicBezTo>
                  <a:cubicBezTo>
                    <a:pt x="492" y="187"/>
                    <a:pt x="492" y="187"/>
                    <a:pt x="492" y="187"/>
                  </a:cubicBezTo>
                  <a:cubicBezTo>
                    <a:pt x="492" y="187"/>
                    <a:pt x="491" y="188"/>
                    <a:pt x="491" y="188"/>
                  </a:cubicBezTo>
                  <a:cubicBezTo>
                    <a:pt x="491" y="189"/>
                    <a:pt x="490" y="189"/>
                    <a:pt x="490" y="189"/>
                  </a:cubicBezTo>
                  <a:cubicBezTo>
                    <a:pt x="488" y="188"/>
                    <a:pt x="488" y="188"/>
                    <a:pt x="488" y="188"/>
                  </a:cubicBezTo>
                  <a:cubicBezTo>
                    <a:pt x="488" y="188"/>
                    <a:pt x="488" y="189"/>
                    <a:pt x="488" y="189"/>
                  </a:cubicBezTo>
                  <a:cubicBezTo>
                    <a:pt x="488" y="190"/>
                    <a:pt x="488" y="190"/>
                    <a:pt x="488" y="190"/>
                  </a:cubicBezTo>
                  <a:cubicBezTo>
                    <a:pt x="488" y="190"/>
                    <a:pt x="487" y="189"/>
                    <a:pt x="486" y="189"/>
                  </a:cubicBezTo>
                  <a:cubicBezTo>
                    <a:pt x="486" y="189"/>
                    <a:pt x="485" y="189"/>
                    <a:pt x="484" y="189"/>
                  </a:cubicBezTo>
                  <a:cubicBezTo>
                    <a:pt x="484" y="189"/>
                    <a:pt x="484" y="188"/>
                    <a:pt x="483" y="188"/>
                  </a:cubicBezTo>
                  <a:cubicBezTo>
                    <a:pt x="483" y="187"/>
                    <a:pt x="482" y="189"/>
                    <a:pt x="482" y="189"/>
                  </a:cubicBezTo>
                  <a:cubicBezTo>
                    <a:pt x="482" y="189"/>
                    <a:pt x="481" y="189"/>
                    <a:pt x="481" y="188"/>
                  </a:cubicBezTo>
                  <a:cubicBezTo>
                    <a:pt x="481" y="187"/>
                    <a:pt x="480" y="188"/>
                    <a:pt x="480" y="188"/>
                  </a:cubicBezTo>
                  <a:cubicBezTo>
                    <a:pt x="480" y="188"/>
                    <a:pt x="480" y="188"/>
                    <a:pt x="479" y="189"/>
                  </a:cubicBezTo>
                  <a:cubicBezTo>
                    <a:pt x="479" y="190"/>
                    <a:pt x="479" y="189"/>
                    <a:pt x="478" y="189"/>
                  </a:cubicBezTo>
                  <a:cubicBezTo>
                    <a:pt x="478" y="188"/>
                    <a:pt x="478" y="189"/>
                    <a:pt x="478" y="190"/>
                  </a:cubicBezTo>
                  <a:cubicBezTo>
                    <a:pt x="478" y="190"/>
                    <a:pt x="478" y="190"/>
                    <a:pt x="478" y="190"/>
                  </a:cubicBezTo>
                  <a:cubicBezTo>
                    <a:pt x="478" y="190"/>
                    <a:pt x="477" y="191"/>
                    <a:pt x="477" y="191"/>
                  </a:cubicBezTo>
                  <a:cubicBezTo>
                    <a:pt x="476" y="192"/>
                    <a:pt x="476" y="192"/>
                    <a:pt x="477" y="193"/>
                  </a:cubicBezTo>
                  <a:cubicBezTo>
                    <a:pt x="477" y="193"/>
                    <a:pt x="477" y="193"/>
                    <a:pt x="478" y="193"/>
                  </a:cubicBezTo>
                  <a:cubicBezTo>
                    <a:pt x="478" y="193"/>
                    <a:pt x="478" y="193"/>
                    <a:pt x="478" y="193"/>
                  </a:cubicBezTo>
                  <a:cubicBezTo>
                    <a:pt x="479" y="194"/>
                    <a:pt x="478" y="194"/>
                    <a:pt x="478" y="194"/>
                  </a:cubicBezTo>
                  <a:cubicBezTo>
                    <a:pt x="477" y="195"/>
                    <a:pt x="477" y="194"/>
                    <a:pt x="477" y="195"/>
                  </a:cubicBezTo>
                  <a:cubicBezTo>
                    <a:pt x="476" y="195"/>
                    <a:pt x="477" y="195"/>
                    <a:pt x="477" y="196"/>
                  </a:cubicBezTo>
                  <a:cubicBezTo>
                    <a:pt x="477" y="196"/>
                    <a:pt x="477" y="196"/>
                    <a:pt x="477" y="196"/>
                  </a:cubicBezTo>
                  <a:cubicBezTo>
                    <a:pt x="476" y="196"/>
                    <a:pt x="476" y="196"/>
                    <a:pt x="476" y="196"/>
                  </a:cubicBezTo>
                  <a:cubicBezTo>
                    <a:pt x="476" y="196"/>
                    <a:pt x="476" y="196"/>
                    <a:pt x="475" y="197"/>
                  </a:cubicBezTo>
                  <a:cubicBezTo>
                    <a:pt x="475" y="198"/>
                    <a:pt x="476" y="197"/>
                    <a:pt x="476" y="198"/>
                  </a:cubicBezTo>
                  <a:cubicBezTo>
                    <a:pt x="477" y="198"/>
                    <a:pt x="477" y="199"/>
                    <a:pt x="477" y="199"/>
                  </a:cubicBezTo>
                  <a:cubicBezTo>
                    <a:pt x="478" y="199"/>
                    <a:pt x="476" y="199"/>
                    <a:pt x="476" y="200"/>
                  </a:cubicBezTo>
                  <a:cubicBezTo>
                    <a:pt x="476" y="200"/>
                    <a:pt x="475" y="200"/>
                    <a:pt x="475" y="201"/>
                  </a:cubicBezTo>
                  <a:cubicBezTo>
                    <a:pt x="476" y="201"/>
                    <a:pt x="476" y="202"/>
                    <a:pt x="476" y="203"/>
                  </a:cubicBezTo>
                  <a:cubicBezTo>
                    <a:pt x="476" y="204"/>
                    <a:pt x="476" y="204"/>
                    <a:pt x="477" y="204"/>
                  </a:cubicBezTo>
                  <a:cubicBezTo>
                    <a:pt x="477" y="204"/>
                    <a:pt x="476" y="204"/>
                    <a:pt x="475" y="204"/>
                  </a:cubicBezTo>
                  <a:cubicBezTo>
                    <a:pt x="474" y="204"/>
                    <a:pt x="475" y="205"/>
                    <a:pt x="474" y="205"/>
                  </a:cubicBezTo>
                  <a:cubicBezTo>
                    <a:pt x="474" y="205"/>
                    <a:pt x="474" y="205"/>
                    <a:pt x="474" y="205"/>
                  </a:cubicBezTo>
                  <a:cubicBezTo>
                    <a:pt x="473" y="205"/>
                    <a:pt x="473" y="205"/>
                    <a:pt x="473" y="206"/>
                  </a:cubicBezTo>
                  <a:cubicBezTo>
                    <a:pt x="473" y="206"/>
                    <a:pt x="473" y="207"/>
                    <a:pt x="473" y="208"/>
                  </a:cubicBezTo>
                  <a:cubicBezTo>
                    <a:pt x="473" y="209"/>
                    <a:pt x="473" y="208"/>
                    <a:pt x="472" y="207"/>
                  </a:cubicBezTo>
                  <a:cubicBezTo>
                    <a:pt x="472" y="207"/>
                    <a:pt x="472" y="207"/>
                    <a:pt x="471" y="207"/>
                  </a:cubicBezTo>
                  <a:cubicBezTo>
                    <a:pt x="471" y="206"/>
                    <a:pt x="471" y="208"/>
                    <a:pt x="471" y="209"/>
                  </a:cubicBezTo>
                  <a:cubicBezTo>
                    <a:pt x="471" y="210"/>
                    <a:pt x="471" y="209"/>
                    <a:pt x="470" y="210"/>
                  </a:cubicBezTo>
                  <a:cubicBezTo>
                    <a:pt x="470" y="210"/>
                    <a:pt x="470" y="210"/>
                    <a:pt x="470" y="210"/>
                  </a:cubicBezTo>
                  <a:cubicBezTo>
                    <a:pt x="469" y="210"/>
                    <a:pt x="469" y="210"/>
                    <a:pt x="469" y="211"/>
                  </a:cubicBezTo>
                  <a:cubicBezTo>
                    <a:pt x="469" y="211"/>
                    <a:pt x="469" y="211"/>
                    <a:pt x="469" y="212"/>
                  </a:cubicBezTo>
                  <a:cubicBezTo>
                    <a:pt x="469" y="212"/>
                    <a:pt x="468" y="212"/>
                    <a:pt x="468" y="212"/>
                  </a:cubicBezTo>
                  <a:cubicBezTo>
                    <a:pt x="468" y="212"/>
                    <a:pt x="467" y="213"/>
                    <a:pt x="467" y="213"/>
                  </a:cubicBezTo>
                  <a:cubicBezTo>
                    <a:pt x="467" y="214"/>
                    <a:pt x="467" y="214"/>
                    <a:pt x="467" y="214"/>
                  </a:cubicBezTo>
                  <a:cubicBezTo>
                    <a:pt x="467" y="214"/>
                    <a:pt x="467" y="214"/>
                    <a:pt x="467" y="215"/>
                  </a:cubicBezTo>
                  <a:cubicBezTo>
                    <a:pt x="467" y="215"/>
                    <a:pt x="468" y="216"/>
                    <a:pt x="468" y="216"/>
                  </a:cubicBezTo>
                  <a:cubicBezTo>
                    <a:pt x="468" y="216"/>
                    <a:pt x="467" y="216"/>
                    <a:pt x="467" y="217"/>
                  </a:cubicBezTo>
                  <a:cubicBezTo>
                    <a:pt x="467" y="217"/>
                    <a:pt x="467" y="217"/>
                    <a:pt x="468" y="218"/>
                  </a:cubicBezTo>
                  <a:cubicBezTo>
                    <a:pt x="469" y="219"/>
                    <a:pt x="468" y="219"/>
                    <a:pt x="468" y="219"/>
                  </a:cubicBezTo>
                  <a:cubicBezTo>
                    <a:pt x="469" y="220"/>
                    <a:pt x="469" y="220"/>
                    <a:pt x="469" y="220"/>
                  </a:cubicBezTo>
                  <a:cubicBezTo>
                    <a:pt x="469" y="220"/>
                    <a:pt x="469" y="220"/>
                    <a:pt x="470" y="221"/>
                  </a:cubicBezTo>
                  <a:cubicBezTo>
                    <a:pt x="470" y="221"/>
                    <a:pt x="471" y="221"/>
                    <a:pt x="471" y="221"/>
                  </a:cubicBezTo>
                  <a:cubicBezTo>
                    <a:pt x="471" y="221"/>
                    <a:pt x="471" y="221"/>
                    <a:pt x="472" y="220"/>
                  </a:cubicBezTo>
                  <a:cubicBezTo>
                    <a:pt x="473" y="220"/>
                    <a:pt x="472" y="221"/>
                    <a:pt x="472" y="221"/>
                  </a:cubicBezTo>
                  <a:cubicBezTo>
                    <a:pt x="472" y="221"/>
                    <a:pt x="472" y="221"/>
                    <a:pt x="473" y="221"/>
                  </a:cubicBezTo>
                  <a:cubicBezTo>
                    <a:pt x="475" y="221"/>
                    <a:pt x="474" y="221"/>
                    <a:pt x="474" y="221"/>
                  </a:cubicBezTo>
                  <a:cubicBezTo>
                    <a:pt x="474" y="221"/>
                    <a:pt x="474" y="221"/>
                    <a:pt x="475" y="220"/>
                  </a:cubicBezTo>
                  <a:cubicBezTo>
                    <a:pt x="475" y="220"/>
                    <a:pt x="475" y="221"/>
                    <a:pt x="476" y="221"/>
                  </a:cubicBezTo>
                  <a:cubicBezTo>
                    <a:pt x="476" y="221"/>
                    <a:pt x="476" y="221"/>
                    <a:pt x="476" y="221"/>
                  </a:cubicBezTo>
                  <a:cubicBezTo>
                    <a:pt x="477" y="221"/>
                    <a:pt x="477" y="221"/>
                    <a:pt x="477" y="221"/>
                  </a:cubicBezTo>
                  <a:cubicBezTo>
                    <a:pt x="477" y="221"/>
                    <a:pt x="478" y="222"/>
                    <a:pt x="478" y="222"/>
                  </a:cubicBezTo>
                  <a:cubicBezTo>
                    <a:pt x="479" y="222"/>
                    <a:pt x="479" y="222"/>
                    <a:pt x="479" y="222"/>
                  </a:cubicBezTo>
                  <a:cubicBezTo>
                    <a:pt x="479" y="222"/>
                    <a:pt x="479" y="222"/>
                    <a:pt x="480" y="222"/>
                  </a:cubicBezTo>
                  <a:cubicBezTo>
                    <a:pt x="480" y="222"/>
                    <a:pt x="480" y="222"/>
                    <a:pt x="480" y="222"/>
                  </a:cubicBezTo>
                  <a:cubicBezTo>
                    <a:pt x="481" y="223"/>
                    <a:pt x="481" y="223"/>
                    <a:pt x="481" y="223"/>
                  </a:cubicBezTo>
                  <a:cubicBezTo>
                    <a:pt x="481" y="223"/>
                    <a:pt x="482" y="223"/>
                    <a:pt x="482" y="223"/>
                  </a:cubicBezTo>
                  <a:cubicBezTo>
                    <a:pt x="482" y="223"/>
                    <a:pt x="482" y="224"/>
                    <a:pt x="482" y="224"/>
                  </a:cubicBezTo>
                  <a:cubicBezTo>
                    <a:pt x="483" y="224"/>
                    <a:pt x="483" y="224"/>
                    <a:pt x="483" y="225"/>
                  </a:cubicBezTo>
                  <a:cubicBezTo>
                    <a:pt x="484" y="225"/>
                    <a:pt x="484" y="225"/>
                    <a:pt x="484" y="225"/>
                  </a:cubicBezTo>
                  <a:cubicBezTo>
                    <a:pt x="484" y="225"/>
                    <a:pt x="484" y="225"/>
                    <a:pt x="485" y="224"/>
                  </a:cubicBezTo>
                  <a:cubicBezTo>
                    <a:pt x="485" y="224"/>
                    <a:pt x="485" y="224"/>
                    <a:pt x="485" y="224"/>
                  </a:cubicBezTo>
                  <a:cubicBezTo>
                    <a:pt x="485" y="224"/>
                    <a:pt x="485" y="224"/>
                    <a:pt x="486" y="223"/>
                  </a:cubicBezTo>
                  <a:cubicBezTo>
                    <a:pt x="486" y="223"/>
                    <a:pt x="486" y="223"/>
                    <a:pt x="486" y="223"/>
                  </a:cubicBezTo>
                  <a:cubicBezTo>
                    <a:pt x="487" y="224"/>
                    <a:pt x="487" y="223"/>
                    <a:pt x="488" y="223"/>
                  </a:cubicBezTo>
                  <a:cubicBezTo>
                    <a:pt x="488" y="222"/>
                    <a:pt x="488" y="223"/>
                    <a:pt x="489" y="223"/>
                  </a:cubicBezTo>
                  <a:cubicBezTo>
                    <a:pt x="489" y="224"/>
                    <a:pt x="489" y="223"/>
                    <a:pt x="489" y="223"/>
                  </a:cubicBezTo>
                  <a:cubicBezTo>
                    <a:pt x="489" y="223"/>
                    <a:pt x="491" y="223"/>
                    <a:pt x="491" y="223"/>
                  </a:cubicBezTo>
                  <a:cubicBezTo>
                    <a:pt x="491" y="223"/>
                    <a:pt x="491" y="224"/>
                    <a:pt x="491" y="224"/>
                  </a:cubicBezTo>
                  <a:cubicBezTo>
                    <a:pt x="492" y="224"/>
                    <a:pt x="492" y="224"/>
                    <a:pt x="492" y="224"/>
                  </a:cubicBezTo>
                  <a:cubicBezTo>
                    <a:pt x="493" y="224"/>
                    <a:pt x="493" y="225"/>
                    <a:pt x="494" y="225"/>
                  </a:cubicBezTo>
                  <a:cubicBezTo>
                    <a:pt x="495" y="225"/>
                    <a:pt x="494" y="225"/>
                    <a:pt x="494" y="226"/>
                  </a:cubicBezTo>
                  <a:cubicBezTo>
                    <a:pt x="494" y="226"/>
                    <a:pt x="495" y="226"/>
                    <a:pt x="495" y="226"/>
                  </a:cubicBezTo>
                  <a:cubicBezTo>
                    <a:pt x="496" y="226"/>
                    <a:pt x="496" y="226"/>
                    <a:pt x="497" y="226"/>
                  </a:cubicBezTo>
                  <a:cubicBezTo>
                    <a:pt x="498" y="226"/>
                    <a:pt x="498" y="226"/>
                    <a:pt x="498" y="226"/>
                  </a:cubicBezTo>
                  <a:cubicBezTo>
                    <a:pt x="499" y="226"/>
                    <a:pt x="499" y="226"/>
                    <a:pt x="500" y="226"/>
                  </a:cubicBezTo>
                  <a:cubicBezTo>
                    <a:pt x="500" y="227"/>
                    <a:pt x="500" y="227"/>
                    <a:pt x="501" y="227"/>
                  </a:cubicBezTo>
                  <a:cubicBezTo>
                    <a:pt x="501" y="227"/>
                    <a:pt x="502" y="227"/>
                    <a:pt x="502" y="227"/>
                  </a:cubicBezTo>
                  <a:cubicBezTo>
                    <a:pt x="503" y="227"/>
                    <a:pt x="503" y="228"/>
                    <a:pt x="503" y="228"/>
                  </a:cubicBezTo>
                  <a:cubicBezTo>
                    <a:pt x="503" y="229"/>
                    <a:pt x="503" y="229"/>
                    <a:pt x="503" y="229"/>
                  </a:cubicBezTo>
                  <a:cubicBezTo>
                    <a:pt x="504" y="229"/>
                    <a:pt x="504" y="229"/>
                    <a:pt x="504" y="229"/>
                  </a:cubicBezTo>
                  <a:cubicBezTo>
                    <a:pt x="504" y="230"/>
                    <a:pt x="504" y="230"/>
                    <a:pt x="504" y="230"/>
                  </a:cubicBezTo>
                  <a:cubicBezTo>
                    <a:pt x="505" y="230"/>
                    <a:pt x="505" y="230"/>
                    <a:pt x="505" y="230"/>
                  </a:cubicBezTo>
                  <a:cubicBezTo>
                    <a:pt x="505" y="230"/>
                    <a:pt x="505" y="230"/>
                    <a:pt x="505" y="231"/>
                  </a:cubicBezTo>
                  <a:cubicBezTo>
                    <a:pt x="505" y="232"/>
                    <a:pt x="506" y="232"/>
                    <a:pt x="507" y="232"/>
                  </a:cubicBezTo>
                  <a:cubicBezTo>
                    <a:pt x="507" y="232"/>
                    <a:pt x="507" y="232"/>
                    <a:pt x="508" y="232"/>
                  </a:cubicBezTo>
                  <a:cubicBezTo>
                    <a:pt x="508" y="232"/>
                    <a:pt x="510" y="232"/>
                    <a:pt x="510" y="232"/>
                  </a:cubicBezTo>
                  <a:cubicBezTo>
                    <a:pt x="510" y="232"/>
                    <a:pt x="510" y="233"/>
                    <a:pt x="511" y="233"/>
                  </a:cubicBezTo>
                  <a:cubicBezTo>
                    <a:pt x="512" y="233"/>
                    <a:pt x="511" y="234"/>
                    <a:pt x="511" y="234"/>
                  </a:cubicBezTo>
                  <a:cubicBezTo>
                    <a:pt x="511" y="234"/>
                    <a:pt x="511" y="234"/>
                    <a:pt x="511" y="235"/>
                  </a:cubicBezTo>
                  <a:cubicBezTo>
                    <a:pt x="512" y="235"/>
                    <a:pt x="512" y="235"/>
                    <a:pt x="512" y="236"/>
                  </a:cubicBezTo>
                  <a:cubicBezTo>
                    <a:pt x="512" y="236"/>
                    <a:pt x="512" y="236"/>
                    <a:pt x="512" y="237"/>
                  </a:cubicBezTo>
                  <a:cubicBezTo>
                    <a:pt x="513" y="237"/>
                    <a:pt x="513" y="237"/>
                    <a:pt x="514" y="237"/>
                  </a:cubicBezTo>
                  <a:cubicBezTo>
                    <a:pt x="514" y="236"/>
                    <a:pt x="514" y="237"/>
                    <a:pt x="514" y="237"/>
                  </a:cubicBezTo>
                  <a:cubicBezTo>
                    <a:pt x="513" y="237"/>
                    <a:pt x="514" y="238"/>
                    <a:pt x="514" y="238"/>
                  </a:cubicBezTo>
                  <a:cubicBezTo>
                    <a:pt x="514" y="238"/>
                    <a:pt x="515" y="238"/>
                    <a:pt x="515" y="238"/>
                  </a:cubicBezTo>
                  <a:cubicBezTo>
                    <a:pt x="516" y="238"/>
                    <a:pt x="516" y="239"/>
                    <a:pt x="516" y="239"/>
                  </a:cubicBezTo>
                  <a:cubicBezTo>
                    <a:pt x="517" y="240"/>
                    <a:pt x="517" y="240"/>
                    <a:pt x="517" y="240"/>
                  </a:cubicBezTo>
                  <a:cubicBezTo>
                    <a:pt x="517" y="241"/>
                    <a:pt x="517" y="241"/>
                    <a:pt x="517" y="241"/>
                  </a:cubicBezTo>
                  <a:cubicBezTo>
                    <a:pt x="517" y="241"/>
                    <a:pt x="517" y="241"/>
                    <a:pt x="517" y="242"/>
                  </a:cubicBezTo>
                  <a:cubicBezTo>
                    <a:pt x="518" y="242"/>
                    <a:pt x="518" y="242"/>
                    <a:pt x="518" y="242"/>
                  </a:cubicBezTo>
                  <a:cubicBezTo>
                    <a:pt x="518" y="242"/>
                    <a:pt x="518" y="243"/>
                    <a:pt x="518" y="243"/>
                  </a:cubicBezTo>
                  <a:cubicBezTo>
                    <a:pt x="518" y="243"/>
                    <a:pt x="517" y="244"/>
                    <a:pt x="517" y="245"/>
                  </a:cubicBezTo>
                  <a:cubicBezTo>
                    <a:pt x="517" y="245"/>
                    <a:pt x="518" y="247"/>
                    <a:pt x="518" y="247"/>
                  </a:cubicBezTo>
                  <a:cubicBezTo>
                    <a:pt x="518" y="247"/>
                    <a:pt x="517" y="247"/>
                    <a:pt x="517" y="247"/>
                  </a:cubicBezTo>
                  <a:cubicBezTo>
                    <a:pt x="516" y="247"/>
                    <a:pt x="517" y="247"/>
                    <a:pt x="517" y="248"/>
                  </a:cubicBezTo>
                  <a:cubicBezTo>
                    <a:pt x="516" y="248"/>
                    <a:pt x="518" y="248"/>
                    <a:pt x="518" y="248"/>
                  </a:cubicBezTo>
                  <a:cubicBezTo>
                    <a:pt x="518" y="248"/>
                    <a:pt x="517" y="248"/>
                    <a:pt x="517" y="249"/>
                  </a:cubicBezTo>
                  <a:cubicBezTo>
                    <a:pt x="517" y="249"/>
                    <a:pt x="517" y="249"/>
                    <a:pt x="518" y="249"/>
                  </a:cubicBezTo>
                  <a:cubicBezTo>
                    <a:pt x="519" y="249"/>
                    <a:pt x="519" y="249"/>
                    <a:pt x="519" y="249"/>
                  </a:cubicBezTo>
                  <a:cubicBezTo>
                    <a:pt x="519" y="249"/>
                    <a:pt x="521" y="250"/>
                    <a:pt x="521" y="250"/>
                  </a:cubicBezTo>
                  <a:cubicBezTo>
                    <a:pt x="522" y="251"/>
                    <a:pt x="521" y="251"/>
                    <a:pt x="521" y="251"/>
                  </a:cubicBezTo>
                  <a:cubicBezTo>
                    <a:pt x="522" y="252"/>
                    <a:pt x="522" y="252"/>
                    <a:pt x="522" y="252"/>
                  </a:cubicBezTo>
                  <a:cubicBezTo>
                    <a:pt x="522" y="252"/>
                    <a:pt x="522" y="252"/>
                    <a:pt x="523" y="252"/>
                  </a:cubicBezTo>
                  <a:cubicBezTo>
                    <a:pt x="523" y="252"/>
                    <a:pt x="523" y="252"/>
                    <a:pt x="523" y="252"/>
                  </a:cubicBezTo>
                  <a:cubicBezTo>
                    <a:pt x="523" y="252"/>
                    <a:pt x="523" y="252"/>
                    <a:pt x="524" y="252"/>
                  </a:cubicBezTo>
                  <a:cubicBezTo>
                    <a:pt x="525" y="252"/>
                    <a:pt x="525" y="253"/>
                    <a:pt x="525" y="253"/>
                  </a:cubicBezTo>
                  <a:cubicBezTo>
                    <a:pt x="525" y="254"/>
                    <a:pt x="525" y="254"/>
                    <a:pt x="525" y="254"/>
                  </a:cubicBezTo>
                  <a:cubicBezTo>
                    <a:pt x="525" y="254"/>
                    <a:pt x="525" y="254"/>
                    <a:pt x="526" y="255"/>
                  </a:cubicBezTo>
                  <a:cubicBezTo>
                    <a:pt x="526" y="256"/>
                    <a:pt x="525" y="255"/>
                    <a:pt x="525" y="256"/>
                  </a:cubicBezTo>
                  <a:cubicBezTo>
                    <a:pt x="525" y="256"/>
                    <a:pt x="526" y="256"/>
                    <a:pt x="526" y="256"/>
                  </a:cubicBezTo>
                  <a:cubicBezTo>
                    <a:pt x="526" y="256"/>
                    <a:pt x="525" y="257"/>
                    <a:pt x="525" y="257"/>
                  </a:cubicBezTo>
                  <a:cubicBezTo>
                    <a:pt x="525" y="258"/>
                    <a:pt x="526" y="257"/>
                    <a:pt x="526" y="258"/>
                  </a:cubicBezTo>
                  <a:cubicBezTo>
                    <a:pt x="527" y="258"/>
                    <a:pt x="526" y="258"/>
                    <a:pt x="526" y="258"/>
                  </a:cubicBezTo>
                  <a:cubicBezTo>
                    <a:pt x="526" y="258"/>
                    <a:pt x="526" y="259"/>
                    <a:pt x="527" y="259"/>
                  </a:cubicBezTo>
                  <a:cubicBezTo>
                    <a:pt x="527" y="259"/>
                    <a:pt x="527" y="259"/>
                    <a:pt x="527" y="259"/>
                  </a:cubicBezTo>
                  <a:cubicBezTo>
                    <a:pt x="528" y="260"/>
                    <a:pt x="528" y="260"/>
                    <a:pt x="528" y="260"/>
                  </a:cubicBezTo>
                  <a:cubicBezTo>
                    <a:pt x="529" y="260"/>
                    <a:pt x="529" y="260"/>
                    <a:pt x="529" y="260"/>
                  </a:cubicBezTo>
                  <a:cubicBezTo>
                    <a:pt x="529" y="260"/>
                    <a:pt x="529" y="260"/>
                    <a:pt x="529" y="260"/>
                  </a:cubicBezTo>
                  <a:cubicBezTo>
                    <a:pt x="530" y="260"/>
                    <a:pt x="530" y="260"/>
                    <a:pt x="530" y="260"/>
                  </a:cubicBezTo>
                  <a:cubicBezTo>
                    <a:pt x="530" y="260"/>
                    <a:pt x="530" y="261"/>
                    <a:pt x="530" y="261"/>
                  </a:cubicBezTo>
                  <a:cubicBezTo>
                    <a:pt x="531" y="261"/>
                    <a:pt x="531" y="262"/>
                    <a:pt x="531" y="262"/>
                  </a:cubicBezTo>
                  <a:cubicBezTo>
                    <a:pt x="531" y="262"/>
                    <a:pt x="530" y="262"/>
                    <a:pt x="530" y="262"/>
                  </a:cubicBezTo>
                  <a:cubicBezTo>
                    <a:pt x="530" y="263"/>
                    <a:pt x="531" y="263"/>
                    <a:pt x="531" y="263"/>
                  </a:cubicBezTo>
                  <a:cubicBezTo>
                    <a:pt x="531" y="263"/>
                    <a:pt x="531" y="263"/>
                    <a:pt x="532" y="263"/>
                  </a:cubicBezTo>
                  <a:cubicBezTo>
                    <a:pt x="533" y="262"/>
                    <a:pt x="532" y="263"/>
                    <a:pt x="532" y="263"/>
                  </a:cubicBezTo>
                  <a:cubicBezTo>
                    <a:pt x="532" y="263"/>
                    <a:pt x="533" y="264"/>
                    <a:pt x="533" y="263"/>
                  </a:cubicBezTo>
                  <a:cubicBezTo>
                    <a:pt x="533" y="263"/>
                    <a:pt x="533" y="264"/>
                    <a:pt x="534" y="265"/>
                  </a:cubicBezTo>
                  <a:cubicBezTo>
                    <a:pt x="534" y="265"/>
                    <a:pt x="534" y="264"/>
                    <a:pt x="534" y="264"/>
                  </a:cubicBezTo>
                  <a:cubicBezTo>
                    <a:pt x="535" y="263"/>
                    <a:pt x="535" y="264"/>
                    <a:pt x="535" y="264"/>
                  </a:cubicBezTo>
                  <a:cubicBezTo>
                    <a:pt x="536" y="264"/>
                    <a:pt x="536" y="264"/>
                    <a:pt x="536" y="264"/>
                  </a:cubicBezTo>
                  <a:cubicBezTo>
                    <a:pt x="536" y="264"/>
                    <a:pt x="536" y="264"/>
                    <a:pt x="536" y="264"/>
                  </a:cubicBezTo>
                  <a:cubicBezTo>
                    <a:pt x="537" y="264"/>
                    <a:pt x="537" y="264"/>
                    <a:pt x="537" y="264"/>
                  </a:cubicBezTo>
                  <a:cubicBezTo>
                    <a:pt x="537" y="264"/>
                    <a:pt x="537" y="264"/>
                    <a:pt x="537" y="264"/>
                  </a:cubicBezTo>
                  <a:cubicBezTo>
                    <a:pt x="538" y="263"/>
                    <a:pt x="538" y="264"/>
                    <a:pt x="538" y="264"/>
                  </a:cubicBezTo>
                  <a:cubicBezTo>
                    <a:pt x="538" y="264"/>
                    <a:pt x="538" y="264"/>
                    <a:pt x="539" y="264"/>
                  </a:cubicBezTo>
                  <a:cubicBezTo>
                    <a:pt x="539" y="264"/>
                    <a:pt x="539" y="264"/>
                    <a:pt x="539" y="265"/>
                  </a:cubicBezTo>
                  <a:cubicBezTo>
                    <a:pt x="539" y="265"/>
                    <a:pt x="539" y="265"/>
                    <a:pt x="539" y="265"/>
                  </a:cubicBezTo>
                  <a:cubicBezTo>
                    <a:pt x="539" y="265"/>
                    <a:pt x="540" y="265"/>
                    <a:pt x="541" y="266"/>
                  </a:cubicBezTo>
                  <a:cubicBezTo>
                    <a:pt x="542" y="266"/>
                    <a:pt x="541" y="266"/>
                    <a:pt x="541" y="266"/>
                  </a:cubicBezTo>
                  <a:cubicBezTo>
                    <a:pt x="541" y="266"/>
                    <a:pt x="541" y="266"/>
                    <a:pt x="541" y="266"/>
                  </a:cubicBezTo>
                  <a:cubicBezTo>
                    <a:pt x="541" y="266"/>
                    <a:pt x="541" y="267"/>
                    <a:pt x="541" y="267"/>
                  </a:cubicBezTo>
                  <a:cubicBezTo>
                    <a:pt x="541" y="268"/>
                    <a:pt x="542" y="268"/>
                    <a:pt x="542" y="268"/>
                  </a:cubicBezTo>
                  <a:cubicBezTo>
                    <a:pt x="542" y="268"/>
                    <a:pt x="542" y="268"/>
                    <a:pt x="542" y="269"/>
                  </a:cubicBezTo>
                  <a:cubicBezTo>
                    <a:pt x="542" y="269"/>
                    <a:pt x="542" y="269"/>
                    <a:pt x="542" y="269"/>
                  </a:cubicBezTo>
                  <a:cubicBezTo>
                    <a:pt x="542" y="270"/>
                    <a:pt x="543" y="270"/>
                    <a:pt x="543" y="270"/>
                  </a:cubicBezTo>
                  <a:cubicBezTo>
                    <a:pt x="542" y="270"/>
                    <a:pt x="542" y="270"/>
                    <a:pt x="542" y="270"/>
                  </a:cubicBezTo>
                  <a:cubicBezTo>
                    <a:pt x="543" y="271"/>
                    <a:pt x="543" y="271"/>
                    <a:pt x="543" y="271"/>
                  </a:cubicBezTo>
                  <a:cubicBezTo>
                    <a:pt x="542" y="273"/>
                    <a:pt x="542" y="273"/>
                    <a:pt x="542" y="273"/>
                  </a:cubicBezTo>
                  <a:cubicBezTo>
                    <a:pt x="544" y="273"/>
                    <a:pt x="544" y="273"/>
                    <a:pt x="544" y="273"/>
                  </a:cubicBezTo>
                  <a:cubicBezTo>
                    <a:pt x="544" y="273"/>
                    <a:pt x="544" y="273"/>
                    <a:pt x="544" y="273"/>
                  </a:cubicBezTo>
                  <a:cubicBezTo>
                    <a:pt x="545" y="273"/>
                    <a:pt x="545" y="273"/>
                    <a:pt x="545" y="273"/>
                  </a:cubicBezTo>
                  <a:cubicBezTo>
                    <a:pt x="545" y="273"/>
                    <a:pt x="546" y="274"/>
                    <a:pt x="546" y="274"/>
                  </a:cubicBezTo>
                  <a:cubicBezTo>
                    <a:pt x="546" y="273"/>
                    <a:pt x="547" y="273"/>
                    <a:pt x="548" y="273"/>
                  </a:cubicBezTo>
                  <a:cubicBezTo>
                    <a:pt x="548" y="273"/>
                    <a:pt x="548" y="273"/>
                    <a:pt x="548" y="273"/>
                  </a:cubicBezTo>
                  <a:cubicBezTo>
                    <a:pt x="549" y="274"/>
                    <a:pt x="549" y="274"/>
                    <a:pt x="550" y="275"/>
                  </a:cubicBezTo>
                  <a:cubicBezTo>
                    <a:pt x="550" y="275"/>
                    <a:pt x="550" y="275"/>
                    <a:pt x="551" y="275"/>
                  </a:cubicBezTo>
                  <a:cubicBezTo>
                    <a:pt x="551" y="275"/>
                    <a:pt x="551" y="276"/>
                    <a:pt x="551" y="276"/>
                  </a:cubicBezTo>
                  <a:cubicBezTo>
                    <a:pt x="551" y="276"/>
                    <a:pt x="552" y="278"/>
                    <a:pt x="552" y="278"/>
                  </a:cubicBezTo>
                  <a:cubicBezTo>
                    <a:pt x="553" y="278"/>
                    <a:pt x="553" y="278"/>
                    <a:pt x="553" y="278"/>
                  </a:cubicBezTo>
                  <a:cubicBezTo>
                    <a:pt x="554" y="280"/>
                    <a:pt x="554" y="280"/>
                    <a:pt x="554" y="280"/>
                  </a:cubicBezTo>
                  <a:cubicBezTo>
                    <a:pt x="555" y="280"/>
                    <a:pt x="555" y="280"/>
                    <a:pt x="555" y="280"/>
                  </a:cubicBezTo>
                  <a:cubicBezTo>
                    <a:pt x="556" y="280"/>
                    <a:pt x="556" y="280"/>
                    <a:pt x="556" y="280"/>
                  </a:cubicBezTo>
                  <a:cubicBezTo>
                    <a:pt x="556" y="280"/>
                    <a:pt x="557" y="280"/>
                    <a:pt x="557" y="280"/>
                  </a:cubicBezTo>
                  <a:cubicBezTo>
                    <a:pt x="558" y="280"/>
                    <a:pt x="558" y="279"/>
                    <a:pt x="558" y="279"/>
                  </a:cubicBezTo>
                  <a:cubicBezTo>
                    <a:pt x="559" y="279"/>
                    <a:pt x="559" y="279"/>
                    <a:pt x="559" y="279"/>
                  </a:cubicBezTo>
                  <a:cubicBezTo>
                    <a:pt x="559" y="281"/>
                    <a:pt x="559" y="281"/>
                    <a:pt x="559" y="281"/>
                  </a:cubicBezTo>
                  <a:cubicBezTo>
                    <a:pt x="561" y="281"/>
                    <a:pt x="561" y="281"/>
                    <a:pt x="561" y="281"/>
                  </a:cubicBezTo>
                  <a:cubicBezTo>
                    <a:pt x="561" y="282"/>
                    <a:pt x="561" y="282"/>
                    <a:pt x="561" y="282"/>
                  </a:cubicBezTo>
                  <a:cubicBezTo>
                    <a:pt x="561" y="282"/>
                    <a:pt x="562" y="282"/>
                    <a:pt x="562" y="282"/>
                  </a:cubicBezTo>
                  <a:cubicBezTo>
                    <a:pt x="562" y="283"/>
                    <a:pt x="562" y="284"/>
                    <a:pt x="562" y="284"/>
                  </a:cubicBezTo>
                  <a:cubicBezTo>
                    <a:pt x="562" y="284"/>
                    <a:pt x="563" y="283"/>
                    <a:pt x="563" y="283"/>
                  </a:cubicBezTo>
                  <a:cubicBezTo>
                    <a:pt x="564" y="283"/>
                    <a:pt x="564" y="285"/>
                    <a:pt x="564" y="285"/>
                  </a:cubicBezTo>
                  <a:cubicBezTo>
                    <a:pt x="564" y="286"/>
                    <a:pt x="565" y="285"/>
                    <a:pt x="565" y="285"/>
                  </a:cubicBezTo>
                  <a:cubicBezTo>
                    <a:pt x="566" y="285"/>
                    <a:pt x="566" y="285"/>
                    <a:pt x="566" y="286"/>
                  </a:cubicBezTo>
                  <a:cubicBezTo>
                    <a:pt x="566" y="287"/>
                    <a:pt x="566" y="287"/>
                    <a:pt x="566" y="288"/>
                  </a:cubicBezTo>
                  <a:cubicBezTo>
                    <a:pt x="566" y="288"/>
                    <a:pt x="566" y="288"/>
                    <a:pt x="565" y="289"/>
                  </a:cubicBezTo>
                  <a:cubicBezTo>
                    <a:pt x="565" y="289"/>
                    <a:pt x="565" y="289"/>
                    <a:pt x="565" y="290"/>
                  </a:cubicBezTo>
                  <a:cubicBezTo>
                    <a:pt x="564" y="290"/>
                    <a:pt x="565" y="291"/>
                    <a:pt x="565" y="291"/>
                  </a:cubicBezTo>
                  <a:cubicBezTo>
                    <a:pt x="565" y="292"/>
                    <a:pt x="564" y="292"/>
                    <a:pt x="564" y="292"/>
                  </a:cubicBezTo>
                  <a:cubicBezTo>
                    <a:pt x="564" y="293"/>
                    <a:pt x="565" y="294"/>
                    <a:pt x="564" y="294"/>
                  </a:cubicBezTo>
                  <a:cubicBezTo>
                    <a:pt x="564" y="294"/>
                    <a:pt x="563" y="295"/>
                    <a:pt x="563" y="295"/>
                  </a:cubicBezTo>
                  <a:cubicBezTo>
                    <a:pt x="563" y="296"/>
                    <a:pt x="563" y="296"/>
                    <a:pt x="563" y="296"/>
                  </a:cubicBezTo>
                  <a:cubicBezTo>
                    <a:pt x="563" y="297"/>
                    <a:pt x="563" y="297"/>
                    <a:pt x="563" y="297"/>
                  </a:cubicBezTo>
                  <a:cubicBezTo>
                    <a:pt x="563" y="298"/>
                    <a:pt x="563" y="298"/>
                    <a:pt x="563" y="298"/>
                  </a:cubicBezTo>
                  <a:cubicBezTo>
                    <a:pt x="563" y="298"/>
                    <a:pt x="563" y="298"/>
                    <a:pt x="564" y="298"/>
                  </a:cubicBezTo>
                  <a:cubicBezTo>
                    <a:pt x="564" y="299"/>
                    <a:pt x="564" y="300"/>
                    <a:pt x="564" y="301"/>
                  </a:cubicBezTo>
                  <a:cubicBezTo>
                    <a:pt x="564" y="301"/>
                    <a:pt x="563" y="302"/>
                    <a:pt x="563" y="303"/>
                  </a:cubicBezTo>
                  <a:cubicBezTo>
                    <a:pt x="562" y="303"/>
                    <a:pt x="563" y="303"/>
                    <a:pt x="563" y="303"/>
                  </a:cubicBezTo>
                  <a:cubicBezTo>
                    <a:pt x="563" y="305"/>
                    <a:pt x="563" y="305"/>
                    <a:pt x="563" y="305"/>
                  </a:cubicBezTo>
                  <a:cubicBezTo>
                    <a:pt x="565" y="305"/>
                    <a:pt x="565" y="305"/>
                    <a:pt x="565" y="305"/>
                  </a:cubicBezTo>
                  <a:cubicBezTo>
                    <a:pt x="565" y="305"/>
                    <a:pt x="564" y="307"/>
                    <a:pt x="565" y="307"/>
                  </a:cubicBezTo>
                  <a:cubicBezTo>
                    <a:pt x="565" y="308"/>
                    <a:pt x="565" y="309"/>
                    <a:pt x="565" y="309"/>
                  </a:cubicBezTo>
                  <a:cubicBezTo>
                    <a:pt x="565" y="310"/>
                    <a:pt x="565" y="312"/>
                    <a:pt x="565" y="312"/>
                  </a:cubicBezTo>
                  <a:cubicBezTo>
                    <a:pt x="565" y="314"/>
                    <a:pt x="565" y="314"/>
                    <a:pt x="565" y="314"/>
                  </a:cubicBezTo>
                  <a:cubicBezTo>
                    <a:pt x="565" y="314"/>
                    <a:pt x="565" y="314"/>
                    <a:pt x="565" y="314"/>
                  </a:cubicBezTo>
                  <a:cubicBezTo>
                    <a:pt x="571" y="324"/>
                    <a:pt x="571" y="324"/>
                    <a:pt x="571" y="324"/>
                  </a:cubicBezTo>
                  <a:cubicBezTo>
                    <a:pt x="571" y="328"/>
                    <a:pt x="571" y="328"/>
                    <a:pt x="571" y="328"/>
                  </a:cubicBezTo>
                  <a:cubicBezTo>
                    <a:pt x="580" y="334"/>
                    <a:pt x="580" y="334"/>
                    <a:pt x="580" y="334"/>
                  </a:cubicBezTo>
                  <a:cubicBezTo>
                    <a:pt x="579" y="340"/>
                    <a:pt x="579" y="340"/>
                    <a:pt x="579" y="340"/>
                  </a:cubicBezTo>
                  <a:cubicBezTo>
                    <a:pt x="581" y="342"/>
                    <a:pt x="581" y="342"/>
                    <a:pt x="581" y="342"/>
                  </a:cubicBezTo>
                  <a:cubicBezTo>
                    <a:pt x="585" y="341"/>
                    <a:pt x="585" y="341"/>
                    <a:pt x="585" y="341"/>
                  </a:cubicBezTo>
                  <a:cubicBezTo>
                    <a:pt x="589" y="338"/>
                    <a:pt x="589" y="338"/>
                    <a:pt x="589" y="338"/>
                  </a:cubicBezTo>
                  <a:cubicBezTo>
                    <a:pt x="591" y="338"/>
                    <a:pt x="591" y="338"/>
                    <a:pt x="591" y="338"/>
                  </a:cubicBezTo>
                  <a:cubicBezTo>
                    <a:pt x="592" y="338"/>
                    <a:pt x="592" y="338"/>
                    <a:pt x="592" y="338"/>
                  </a:cubicBezTo>
                  <a:cubicBezTo>
                    <a:pt x="593" y="338"/>
                    <a:pt x="593" y="338"/>
                    <a:pt x="593" y="338"/>
                  </a:cubicBezTo>
                  <a:cubicBezTo>
                    <a:pt x="595" y="338"/>
                    <a:pt x="595" y="338"/>
                    <a:pt x="595" y="338"/>
                  </a:cubicBezTo>
                  <a:cubicBezTo>
                    <a:pt x="595" y="339"/>
                    <a:pt x="595" y="339"/>
                    <a:pt x="595" y="339"/>
                  </a:cubicBezTo>
                  <a:cubicBezTo>
                    <a:pt x="597" y="339"/>
                    <a:pt x="597" y="339"/>
                    <a:pt x="597" y="339"/>
                  </a:cubicBezTo>
                  <a:cubicBezTo>
                    <a:pt x="597" y="339"/>
                    <a:pt x="597" y="339"/>
                    <a:pt x="597" y="339"/>
                  </a:cubicBezTo>
                  <a:cubicBezTo>
                    <a:pt x="599" y="339"/>
                    <a:pt x="599" y="339"/>
                    <a:pt x="599" y="339"/>
                  </a:cubicBezTo>
                  <a:cubicBezTo>
                    <a:pt x="600" y="339"/>
                    <a:pt x="600" y="339"/>
                    <a:pt x="600" y="339"/>
                  </a:cubicBezTo>
                  <a:cubicBezTo>
                    <a:pt x="601" y="340"/>
                    <a:pt x="601" y="340"/>
                    <a:pt x="601" y="340"/>
                  </a:cubicBezTo>
                  <a:cubicBezTo>
                    <a:pt x="602" y="339"/>
                    <a:pt x="602" y="339"/>
                    <a:pt x="602" y="339"/>
                  </a:cubicBezTo>
                  <a:cubicBezTo>
                    <a:pt x="602" y="341"/>
                    <a:pt x="602" y="341"/>
                    <a:pt x="602" y="341"/>
                  </a:cubicBezTo>
                  <a:cubicBezTo>
                    <a:pt x="602" y="341"/>
                    <a:pt x="602" y="341"/>
                    <a:pt x="602" y="341"/>
                  </a:cubicBezTo>
                  <a:cubicBezTo>
                    <a:pt x="603" y="341"/>
                    <a:pt x="603" y="341"/>
                    <a:pt x="603" y="341"/>
                  </a:cubicBezTo>
                  <a:cubicBezTo>
                    <a:pt x="604" y="341"/>
                    <a:pt x="604" y="341"/>
                    <a:pt x="604" y="341"/>
                  </a:cubicBezTo>
                  <a:cubicBezTo>
                    <a:pt x="605" y="342"/>
                    <a:pt x="605" y="342"/>
                    <a:pt x="605" y="342"/>
                  </a:cubicBezTo>
                  <a:cubicBezTo>
                    <a:pt x="606" y="342"/>
                    <a:pt x="606" y="342"/>
                    <a:pt x="606" y="342"/>
                  </a:cubicBezTo>
                  <a:cubicBezTo>
                    <a:pt x="606" y="343"/>
                    <a:pt x="606" y="343"/>
                    <a:pt x="606" y="343"/>
                  </a:cubicBezTo>
                  <a:cubicBezTo>
                    <a:pt x="607" y="343"/>
                    <a:pt x="607" y="343"/>
                    <a:pt x="607" y="343"/>
                  </a:cubicBezTo>
                  <a:cubicBezTo>
                    <a:pt x="607" y="343"/>
                    <a:pt x="607" y="343"/>
                    <a:pt x="607" y="343"/>
                  </a:cubicBezTo>
                  <a:cubicBezTo>
                    <a:pt x="607" y="344"/>
                    <a:pt x="607" y="344"/>
                    <a:pt x="607" y="344"/>
                  </a:cubicBezTo>
                  <a:cubicBezTo>
                    <a:pt x="607" y="344"/>
                    <a:pt x="607" y="344"/>
                    <a:pt x="606" y="345"/>
                  </a:cubicBezTo>
                  <a:cubicBezTo>
                    <a:pt x="605" y="346"/>
                    <a:pt x="605" y="346"/>
                    <a:pt x="605" y="346"/>
                  </a:cubicBezTo>
                  <a:cubicBezTo>
                    <a:pt x="606" y="347"/>
                    <a:pt x="606" y="347"/>
                    <a:pt x="606" y="347"/>
                  </a:cubicBezTo>
                  <a:cubicBezTo>
                    <a:pt x="606" y="347"/>
                    <a:pt x="607" y="348"/>
                    <a:pt x="607" y="349"/>
                  </a:cubicBezTo>
                  <a:cubicBezTo>
                    <a:pt x="607" y="349"/>
                    <a:pt x="607" y="350"/>
                    <a:pt x="607" y="350"/>
                  </a:cubicBezTo>
                  <a:cubicBezTo>
                    <a:pt x="605" y="353"/>
                    <a:pt x="605" y="353"/>
                    <a:pt x="605" y="353"/>
                  </a:cubicBezTo>
                  <a:cubicBezTo>
                    <a:pt x="605" y="369"/>
                    <a:pt x="605" y="369"/>
                    <a:pt x="605" y="369"/>
                  </a:cubicBezTo>
                  <a:cubicBezTo>
                    <a:pt x="611" y="376"/>
                    <a:pt x="611" y="376"/>
                    <a:pt x="611" y="376"/>
                  </a:cubicBezTo>
                  <a:cubicBezTo>
                    <a:pt x="611" y="377"/>
                    <a:pt x="611" y="377"/>
                    <a:pt x="611" y="377"/>
                  </a:cubicBezTo>
                  <a:cubicBezTo>
                    <a:pt x="603" y="377"/>
                    <a:pt x="603" y="377"/>
                    <a:pt x="603" y="377"/>
                  </a:cubicBezTo>
                  <a:cubicBezTo>
                    <a:pt x="603" y="374"/>
                    <a:pt x="603" y="374"/>
                    <a:pt x="603" y="374"/>
                  </a:cubicBezTo>
                  <a:cubicBezTo>
                    <a:pt x="599" y="375"/>
                    <a:pt x="599" y="375"/>
                    <a:pt x="599" y="375"/>
                  </a:cubicBezTo>
                  <a:cubicBezTo>
                    <a:pt x="599" y="378"/>
                    <a:pt x="599" y="378"/>
                    <a:pt x="599" y="378"/>
                  </a:cubicBezTo>
                  <a:cubicBezTo>
                    <a:pt x="595" y="377"/>
                    <a:pt x="595" y="377"/>
                    <a:pt x="595" y="377"/>
                  </a:cubicBezTo>
                  <a:cubicBezTo>
                    <a:pt x="590" y="369"/>
                    <a:pt x="590" y="369"/>
                    <a:pt x="590" y="369"/>
                  </a:cubicBezTo>
                  <a:cubicBezTo>
                    <a:pt x="593" y="362"/>
                    <a:pt x="593" y="362"/>
                    <a:pt x="593" y="362"/>
                  </a:cubicBezTo>
                  <a:cubicBezTo>
                    <a:pt x="588" y="362"/>
                    <a:pt x="588" y="362"/>
                    <a:pt x="588" y="362"/>
                  </a:cubicBezTo>
                  <a:cubicBezTo>
                    <a:pt x="584" y="362"/>
                    <a:pt x="584" y="362"/>
                    <a:pt x="584" y="362"/>
                  </a:cubicBezTo>
                  <a:cubicBezTo>
                    <a:pt x="585" y="358"/>
                    <a:pt x="585" y="358"/>
                    <a:pt x="585" y="358"/>
                  </a:cubicBezTo>
                  <a:cubicBezTo>
                    <a:pt x="585" y="356"/>
                    <a:pt x="585" y="356"/>
                    <a:pt x="585" y="356"/>
                  </a:cubicBezTo>
                  <a:cubicBezTo>
                    <a:pt x="579" y="360"/>
                    <a:pt x="579" y="360"/>
                    <a:pt x="579" y="360"/>
                  </a:cubicBezTo>
                  <a:cubicBezTo>
                    <a:pt x="577" y="359"/>
                    <a:pt x="577" y="359"/>
                    <a:pt x="577" y="359"/>
                  </a:cubicBezTo>
                  <a:cubicBezTo>
                    <a:pt x="548" y="369"/>
                    <a:pt x="548" y="369"/>
                    <a:pt x="548" y="369"/>
                  </a:cubicBezTo>
                  <a:cubicBezTo>
                    <a:pt x="537" y="376"/>
                    <a:pt x="537" y="376"/>
                    <a:pt x="537" y="376"/>
                  </a:cubicBezTo>
                  <a:cubicBezTo>
                    <a:pt x="535" y="377"/>
                    <a:pt x="535" y="377"/>
                    <a:pt x="535" y="377"/>
                  </a:cubicBezTo>
                  <a:cubicBezTo>
                    <a:pt x="515" y="397"/>
                    <a:pt x="515" y="397"/>
                    <a:pt x="515" y="397"/>
                  </a:cubicBezTo>
                  <a:cubicBezTo>
                    <a:pt x="492" y="419"/>
                    <a:pt x="492" y="419"/>
                    <a:pt x="492" y="419"/>
                  </a:cubicBezTo>
                  <a:cubicBezTo>
                    <a:pt x="476" y="418"/>
                    <a:pt x="476" y="418"/>
                    <a:pt x="476" y="418"/>
                  </a:cubicBezTo>
                  <a:cubicBezTo>
                    <a:pt x="469" y="413"/>
                    <a:pt x="469" y="413"/>
                    <a:pt x="469" y="413"/>
                  </a:cubicBezTo>
                  <a:cubicBezTo>
                    <a:pt x="463" y="416"/>
                    <a:pt x="463" y="416"/>
                    <a:pt x="463" y="416"/>
                  </a:cubicBezTo>
                  <a:cubicBezTo>
                    <a:pt x="454" y="419"/>
                    <a:pt x="454" y="419"/>
                    <a:pt x="454" y="419"/>
                  </a:cubicBezTo>
                  <a:cubicBezTo>
                    <a:pt x="438" y="420"/>
                    <a:pt x="438" y="420"/>
                    <a:pt x="438" y="420"/>
                  </a:cubicBezTo>
                  <a:cubicBezTo>
                    <a:pt x="428" y="427"/>
                    <a:pt x="428" y="427"/>
                    <a:pt x="428" y="427"/>
                  </a:cubicBezTo>
                  <a:cubicBezTo>
                    <a:pt x="429" y="428"/>
                    <a:pt x="429" y="428"/>
                    <a:pt x="429" y="428"/>
                  </a:cubicBezTo>
                  <a:cubicBezTo>
                    <a:pt x="428" y="430"/>
                    <a:pt x="428" y="430"/>
                    <a:pt x="428" y="430"/>
                  </a:cubicBezTo>
                  <a:cubicBezTo>
                    <a:pt x="428" y="430"/>
                    <a:pt x="428" y="430"/>
                    <a:pt x="428" y="431"/>
                  </a:cubicBezTo>
                  <a:cubicBezTo>
                    <a:pt x="428" y="431"/>
                    <a:pt x="428" y="432"/>
                    <a:pt x="428" y="432"/>
                  </a:cubicBezTo>
                  <a:cubicBezTo>
                    <a:pt x="428" y="432"/>
                    <a:pt x="423" y="431"/>
                    <a:pt x="423" y="430"/>
                  </a:cubicBezTo>
                  <a:cubicBezTo>
                    <a:pt x="423" y="430"/>
                    <a:pt x="423" y="429"/>
                    <a:pt x="423" y="429"/>
                  </a:cubicBezTo>
                  <a:cubicBezTo>
                    <a:pt x="421" y="428"/>
                    <a:pt x="421" y="428"/>
                    <a:pt x="421" y="428"/>
                  </a:cubicBezTo>
                  <a:cubicBezTo>
                    <a:pt x="421" y="427"/>
                    <a:pt x="421" y="427"/>
                    <a:pt x="421" y="427"/>
                  </a:cubicBezTo>
                  <a:cubicBezTo>
                    <a:pt x="416" y="427"/>
                    <a:pt x="416" y="427"/>
                    <a:pt x="416" y="427"/>
                  </a:cubicBezTo>
                  <a:cubicBezTo>
                    <a:pt x="416" y="427"/>
                    <a:pt x="416" y="424"/>
                    <a:pt x="415" y="423"/>
                  </a:cubicBezTo>
                  <a:cubicBezTo>
                    <a:pt x="415" y="423"/>
                    <a:pt x="413" y="420"/>
                    <a:pt x="412" y="419"/>
                  </a:cubicBezTo>
                  <a:cubicBezTo>
                    <a:pt x="411" y="417"/>
                    <a:pt x="410" y="417"/>
                    <a:pt x="410" y="416"/>
                  </a:cubicBezTo>
                  <a:cubicBezTo>
                    <a:pt x="410" y="416"/>
                    <a:pt x="409" y="416"/>
                    <a:pt x="409" y="416"/>
                  </a:cubicBezTo>
                  <a:cubicBezTo>
                    <a:pt x="409" y="417"/>
                    <a:pt x="409" y="417"/>
                    <a:pt x="409" y="417"/>
                  </a:cubicBezTo>
                  <a:cubicBezTo>
                    <a:pt x="409" y="417"/>
                    <a:pt x="408" y="417"/>
                    <a:pt x="408" y="418"/>
                  </a:cubicBezTo>
                  <a:cubicBezTo>
                    <a:pt x="407" y="418"/>
                    <a:pt x="406" y="419"/>
                    <a:pt x="406" y="419"/>
                  </a:cubicBezTo>
                  <a:cubicBezTo>
                    <a:pt x="406" y="419"/>
                    <a:pt x="405" y="419"/>
                    <a:pt x="405" y="419"/>
                  </a:cubicBezTo>
                  <a:cubicBezTo>
                    <a:pt x="405" y="420"/>
                    <a:pt x="405" y="420"/>
                    <a:pt x="405" y="420"/>
                  </a:cubicBezTo>
                  <a:cubicBezTo>
                    <a:pt x="404" y="421"/>
                    <a:pt x="404" y="421"/>
                    <a:pt x="404" y="421"/>
                  </a:cubicBezTo>
                  <a:cubicBezTo>
                    <a:pt x="403" y="421"/>
                    <a:pt x="403" y="422"/>
                    <a:pt x="403" y="421"/>
                  </a:cubicBezTo>
                  <a:cubicBezTo>
                    <a:pt x="402" y="421"/>
                    <a:pt x="402" y="420"/>
                    <a:pt x="402" y="420"/>
                  </a:cubicBezTo>
                  <a:cubicBezTo>
                    <a:pt x="402" y="420"/>
                    <a:pt x="402" y="421"/>
                    <a:pt x="401" y="421"/>
                  </a:cubicBezTo>
                  <a:cubicBezTo>
                    <a:pt x="400" y="421"/>
                    <a:pt x="399" y="421"/>
                    <a:pt x="398" y="422"/>
                  </a:cubicBezTo>
                  <a:cubicBezTo>
                    <a:pt x="398" y="422"/>
                    <a:pt x="396" y="424"/>
                    <a:pt x="396" y="424"/>
                  </a:cubicBezTo>
                  <a:cubicBezTo>
                    <a:pt x="396" y="424"/>
                    <a:pt x="384" y="418"/>
                    <a:pt x="384" y="418"/>
                  </a:cubicBezTo>
                  <a:cubicBezTo>
                    <a:pt x="384" y="418"/>
                    <a:pt x="382" y="418"/>
                    <a:pt x="381" y="418"/>
                  </a:cubicBezTo>
                  <a:cubicBezTo>
                    <a:pt x="380" y="417"/>
                    <a:pt x="378" y="418"/>
                    <a:pt x="378" y="418"/>
                  </a:cubicBezTo>
                  <a:cubicBezTo>
                    <a:pt x="377" y="418"/>
                    <a:pt x="377" y="417"/>
                    <a:pt x="377" y="418"/>
                  </a:cubicBezTo>
                  <a:cubicBezTo>
                    <a:pt x="376" y="419"/>
                    <a:pt x="375" y="420"/>
                    <a:pt x="375" y="420"/>
                  </a:cubicBezTo>
                  <a:cubicBezTo>
                    <a:pt x="375" y="420"/>
                    <a:pt x="374" y="420"/>
                    <a:pt x="374" y="420"/>
                  </a:cubicBezTo>
                  <a:cubicBezTo>
                    <a:pt x="373" y="420"/>
                    <a:pt x="373" y="419"/>
                    <a:pt x="373" y="420"/>
                  </a:cubicBezTo>
                  <a:cubicBezTo>
                    <a:pt x="372" y="420"/>
                    <a:pt x="373" y="421"/>
                    <a:pt x="372" y="421"/>
                  </a:cubicBezTo>
                  <a:cubicBezTo>
                    <a:pt x="371" y="421"/>
                    <a:pt x="371" y="422"/>
                    <a:pt x="370" y="422"/>
                  </a:cubicBezTo>
                  <a:cubicBezTo>
                    <a:pt x="369" y="422"/>
                    <a:pt x="369" y="422"/>
                    <a:pt x="368" y="422"/>
                  </a:cubicBezTo>
                  <a:cubicBezTo>
                    <a:pt x="368" y="422"/>
                    <a:pt x="367" y="423"/>
                    <a:pt x="367" y="424"/>
                  </a:cubicBezTo>
                  <a:cubicBezTo>
                    <a:pt x="367" y="424"/>
                    <a:pt x="367" y="424"/>
                    <a:pt x="367" y="425"/>
                  </a:cubicBezTo>
                  <a:cubicBezTo>
                    <a:pt x="367" y="425"/>
                    <a:pt x="368" y="425"/>
                    <a:pt x="366" y="426"/>
                  </a:cubicBezTo>
                  <a:cubicBezTo>
                    <a:pt x="365" y="426"/>
                    <a:pt x="365" y="426"/>
                    <a:pt x="365" y="427"/>
                  </a:cubicBezTo>
                  <a:cubicBezTo>
                    <a:pt x="364" y="427"/>
                    <a:pt x="364" y="428"/>
                    <a:pt x="364" y="429"/>
                  </a:cubicBezTo>
                  <a:cubicBezTo>
                    <a:pt x="364" y="429"/>
                    <a:pt x="364" y="429"/>
                    <a:pt x="364" y="430"/>
                  </a:cubicBezTo>
                  <a:cubicBezTo>
                    <a:pt x="363" y="431"/>
                    <a:pt x="363" y="432"/>
                    <a:pt x="363" y="432"/>
                  </a:cubicBezTo>
                  <a:cubicBezTo>
                    <a:pt x="362" y="433"/>
                    <a:pt x="362" y="433"/>
                    <a:pt x="362" y="433"/>
                  </a:cubicBezTo>
                  <a:cubicBezTo>
                    <a:pt x="362" y="433"/>
                    <a:pt x="362" y="431"/>
                    <a:pt x="362" y="431"/>
                  </a:cubicBezTo>
                  <a:cubicBezTo>
                    <a:pt x="362" y="431"/>
                    <a:pt x="363" y="429"/>
                    <a:pt x="363" y="429"/>
                  </a:cubicBezTo>
                  <a:cubicBezTo>
                    <a:pt x="363" y="428"/>
                    <a:pt x="363" y="428"/>
                    <a:pt x="362" y="428"/>
                  </a:cubicBezTo>
                  <a:cubicBezTo>
                    <a:pt x="362" y="428"/>
                    <a:pt x="362" y="428"/>
                    <a:pt x="361" y="427"/>
                  </a:cubicBezTo>
                  <a:cubicBezTo>
                    <a:pt x="361" y="427"/>
                    <a:pt x="360" y="427"/>
                    <a:pt x="360" y="426"/>
                  </a:cubicBezTo>
                  <a:cubicBezTo>
                    <a:pt x="359" y="425"/>
                    <a:pt x="360" y="425"/>
                    <a:pt x="359" y="425"/>
                  </a:cubicBezTo>
                  <a:cubicBezTo>
                    <a:pt x="359" y="424"/>
                    <a:pt x="359" y="423"/>
                    <a:pt x="358" y="423"/>
                  </a:cubicBezTo>
                  <a:cubicBezTo>
                    <a:pt x="358" y="423"/>
                    <a:pt x="358" y="423"/>
                    <a:pt x="358" y="424"/>
                  </a:cubicBezTo>
                  <a:cubicBezTo>
                    <a:pt x="358" y="424"/>
                    <a:pt x="359" y="425"/>
                    <a:pt x="358" y="425"/>
                  </a:cubicBezTo>
                  <a:cubicBezTo>
                    <a:pt x="357" y="425"/>
                    <a:pt x="357" y="425"/>
                    <a:pt x="357" y="425"/>
                  </a:cubicBezTo>
                  <a:cubicBezTo>
                    <a:pt x="356" y="425"/>
                    <a:pt x="357" y="425"/>
                    <a:pt x="357" y="425"/>
                  </a:cubicBezTo>
                  <a:cubicBezTo>
                    <a:pt x="356" y="425"/>
                    <a:pt x="356" y="426"/>
                    <a:pt x="355" y="426"/>
                  </a:cubicBezTo>
                  <a:cubicBezTo>
                    <a:pt x="355" y="425"/>
                    <a:pt x="355" y="425"/>
                    <a:pt x="355" y="425"/>
                  </a:cubicBezTo>
                  <a:cubicBezTo>
                    <a:pt x="355" y="425"/>
                    <a:pt x="355" y="424"/>
                    <a:pt x="354" y="425"/>
                  </a:cubicBezTo>
                  <a:cubicBezTo>
                    <a:pt x="353" y="425"/>
                    <a:pt x="352" y="426"/>
                    <a:pt x="351" y="426"/>
                  </a:cubicBezTo>
                  <a:cubicBezTo>
                    <a:pt x="351" y="426"/>
                    <a:pt x="348" y="426"/>
                    <a:pt x="348" y="426"/>
                  </a:cubicBezTo>
                  <a:cubicBezTo>
                    <a:pt x="348" y="425"/>
                    <a:pt x="348" y="425"/>
                    <a:pt x="348" y="424"/>
                  </a:cubicBezTo>
                  <a:cubicBezTo>
                    <a:pt x="349" y="423"/>
                    <a:pt x="349" y="423"/>
                    <a:pt x="349" y="422"/>
                  </a:cubicBezTo>
                  <a:cubicBezTo>
                    <a:pt x="349" y="420"/>
                    <a:pt x="349" y="421"/>
                    <a:pt x="349" y="420"/>
                  </a:cubicBezTo>
                  <a:cubicBezTo>
                    <a:pt x="348" y="419"/>
                    <a:pt x="349" y="420"/>
                    <a:pt x="348" y="419"/>
                  </a:cubicBezTo>
                  <a:cubicBezTo>
                    <a:pt x="348" y="417"/>
                    <a:pt x="348" y="418"/>
                    <a:pt x="348" y="417"/>
                  </a:cubicBezTo>
                  <a:cubicBezTo>
                    <a:pt x="348" y="416"/>
                    <a:pt x="348" y="415"/>
                    <a:pt x="348" y="415"/>
                  </a:cubicBezTo>
                  <a:cubicBezTo>
                    <a:pt x="347" y="415"/>
                    <a:pt x="347" y="415"/>
                    <a:pt x="347" y="415"/>
                  </a:cubicBezTo>
                  <a:cubicBezTo>
                    <a:pt x="347" y="415"/>
                    <a:pt x="347" y="415"/>
                    <a:pt x="346" y="415"/>
                  </a:cubicBezTo>
                  <a:cubicBezTo>
                    <a:pt x="346" y="414"/>
                    <a:pt x="345" y="415"/>
                    <a:pt x="345" y="415"/>
                  </a:cubicBezTo>
                  <a:cubicBezTo>
                    <a:pt x="345" y="415"/>
                    <a:pt x="344" y="415"/>
                    <a:pt x="344" y="415"/>
                  </a:cubicBezTo>
                  <a:cubicBezTo>
                    <a:pt x="344" y="415"/>
                    <a:pt x="344" y="417"/>
                    <a:pt x="343" y="415"/>
                  </a:cubicBezTo>
                  <a:cubicBezTo>
                    <a:pt x="343" y="414"/>
                    <a:pt x="342" y="414"/>
                    <a:pt x="342" y="414"/>
                  </a:cubicBezTo>
                  <a:cubicBezTo>
                    <a:pt x="342" y="413"/>
                    <a:pt x="343" y="412"/>
                    <a:pt x="342" y="413"/>
                  </a:cubicBezTo>
                  <a:cubicBezTo>
                    <a:pt x="341" y="413"/>
                    <a:pt x="340" y="414"/>
                    <a:pt x="340" y="414"/>
                  </a:cubicBezTo>
                  <a:cubicBezTo>
                    <a:pt x="340" y="414"/>
                    <a:pt x="340" y="414"/>
                    <a:pt x="340" y="414"/>
                  </a:cubicBezTo>
                  <a:cubicBezTo>
                    <a:pt x="339" y="413"/>
                    <a:pt x="339" y="412"/>
                    <a:pt x="339" y="412"/>
                  </a:cubicBezTo>
                  <a:cubicBezTo>
                    <a:pt x="337" y="412"/>
                    <a:pt x="337" y="412"/>
                    <a:pt x="337" y="412"/>
                  </a:cubicBezTo>
                  <a:cubicBezTo>
                    <a:pt x="337" y="412"/>
                    <a:pt x="338" y="411"/>
                    <a:pt x="337" y="411"/>
                  </a:cubicBezTo>
                  <a:cubicBezTo>
                    <a:pt x="336" y="411"/>
                    <a:pt x="336" y="411"/>
                    <a:pt x="336" y="411"/>
                  </a:cubicBezTo>
                  <a:cubicBezTo>
                    <a:pt x="336" y="411"/>
                    <a:pt x="336" y="411"/>
                    <a:pt x="335" y="411"/>
                  </a:cubicBezTo>
                  <a:cubicBezTo>
                    <a:pt x="335" y="411"/>
                    <a:pt x="335" y="412"/>
                    <a:pt x="335" y="411"/>
                  </a:cubicBezTo>
                  <a:cubicBezTo>
                    <a:pt x="335" y="410"/>
                    <a:pt x="335" y="410"/>
                    <a:pt x="335" y="410"/>
                  </a:cubicBezTo>
                  <a:cubicBezTo>
                    <a:pt x="335" y="410"/>
                    <a:pt x="335" y="410"/>
                    <a:pt x="335" y="409"/>
                  </a:cubicBezTo>
                  <a:cubicBezTo>
                    <a:pt x="334" y="409"/>
                    <a:pt x="333" y="410"/>
                    <a:pt x="333" y="410"/>
                  </a:cubicBezTo>
                  <a:cubicBezTo>
                    <a:pt x="332" y="410"/>
                    <a:pt x="332" y="410"/>
                    <a:pt x="332" y="410"/>
                  </a:cubicBezTo>
                  <a:cubicBezTo>
                    <a:pt x="331" y="410"/>
                    <a:pt x="331" y="410"/>
                    <a:pt x="331" y="410"/>
                  </a:cubicBezTo>
                  <a:cubicBezTo>
                    <a:pt x="331" y="410"/>
                    <a:pt x="331" y="411"/>
                    <a:pt x="331" y="410"/>
                  </a:cubicBezTo>
                  <a:cubicBezTo>
                    <a:pt x="331" y="409"/>
                    <a:pt x="330" y="409"/>
                    <a:pt x="330" y="409"/>
                  </a:cubicBezTo>
                  <a:cubicBezTo>
                    <a:pt x="330" y="408"/>
                    <a:pt x="330" y="408"/>
                    <a:pt x="330" y="408"/>
                  </a:cubicBezTo>
                  <a:cubicBezTo>
                    <a:pt x="331" y="407"/>
                    <a:pt x="330" y="406"/>
                    <a:pt x="330" y="405"/>
                  </a:cubicBezTo>
                  <a:cubicBezTo>
                    <a:pt x="329" y="405"/>
                    <a:pt x="329" y="405"/>
                    <a:pt x="329" y="405"/>
                  </a:cubicBezTo>
                  <a:cubicBezTo>
                    <a:pt x="329" y="405"/>
                    <a:pt x="329" y="405"/>
                    <a:pt x="329" y="404"/>
                  </a:cubicBezTo>
                  <a:cubicBezTo>
                    <a:pt x="329" y="404"/>
                    <a:pt x="329" y="404"/>
                    <a:pt x="329" y="403"/>
                  </a:cubicBezTo>
                  <a:cubicBezTo>
                    <a:pt x="329" y="403"/>
                    <a:pt x="329" y="402"/>
                    <a:pt x="329" y="402"/>
                  </a:cubicBezTo>
                  <a:cubicBezTo>
                    <a:pt x="329" y="402"/>
                    <a:pt x="329" y="402"/>
                    <a:pt x="328" y="402"/>
                  </a:cubicBezTo>
                  <a:cubicBezTo>
                    <a:pt x="328" y="402"/>
                    <a:pt x="328" y="402"/>
                    <a:pt x="327" y="402"/>
                  </a:cubicBezTo>
                  <a:cubicBezTo>
                    <a:pt x="326" y="402"/>
                    <a:pt x="326" y="402"/>
                    <a:pt x="326" y="402"/>
                  </a:cubicBezTo>
                  <a:cubicBezTo>
                    <a:pt x="325" y="401"/>
                    <a:pt x="325" y="401"/>
                    <a:pt x="324" y="401"/>
                  </a:cubicBezTo>
                  <a:cubicBezTo>
                    <a:pt x="324" y="401"/>
                    <a:pt x="324" y="401"/>
                    <a:pt x="324" y="401"/>
                  </a:cubicBezTo>
                  <a:cubicBezTo>
                    <a:pt x="323" y="400"/>
                    <a:pt x="323" y="399"/>
                    <a:pt x="322" y="399"/>
                  </a:cubicBezTo>
                  <a:cubicBezTo>
                    <a:pt x="322" y="399"/>
                    <a:pt x="322" y="399"/>
                    <a:pt x="322" y="398"/>
                  </a:cubicBezTo>
                  <a:cubicBezTo>
                    <a:pt x="322" y="397"/>
                    <a:pt x="322" y="397"/>
                    <a:pt x="322" y="397"/>
                  </a:cubicBezTo>
                  <a:cubicBezTo>
                    <a:pt x="322" y="397"/>
                    <a:pt x="321" y="397"/>
                    <a:pt x="321" y="397"/>
                  </a:cubicBezTo>
                  <a:cubicBezTo>
                    <a:pt x="320" y="397"/>
                    <a:pt x="319" y="398"/>
                    <a:pt x="318" y="397"/>
                  </a:cubicBezTo>
                  <a:cubicBezTo>
                    <a:pt x="318" y="396"/>
                    <a:pt x="318" y="395"/>
                    <a:pt x="318" y="395"/>
                  </a:cubicBezTo>
                  <a:cubicBezTo>
                    <a:pt x="319" y="394"/>
                    <a:pt x="319" y="394"/>
                    <a:pt x="319" y="394"/>
                  </a:cubicBezTo>
                  <a:cubicBezTo>
                    <a:pt x="319" y="394"/>
                    <a:pt x="317" y="391"/>
                    <a:pt x="316" y="390"/>
                  </a:cubicBezTo>
                  <a:cubicBezTo>
                    <a:pt x="316" y="390"/>
                    <a:pt x="316" y="390"/>
                    <a:pt x="315" y="390"/>
                  </a:cubicBezTo>
                  <a:cubicBezTo>
                    <a:pt x="314" y="391"/>
                    <a:pt x="314" y="391"/>
                    <a:pt x="313" y="391"/>
                  </a:cubicBezTo>
                  <a:cubicBezTo>
                    <a:pt x="313" y="391"/>
                    <a:pt x="313" y="391"/>
                    <a:pt x="312" y="390"/>
                  </a:cubicBezTo>
                  <a:cubicBezTo>
                    <a:pt x="312" y="390"/>
                    <a:pt x="312" y="389"/>
                    <a:pt x="311" y="389"/>
                  </a:cubicBezTo>
                  <a:cubicBezTo>
                    <a:pt x="311" y="389"/>
                    <a:pt x="311" y="388"/>
                    <a:pt x="311" y="387"/>
                  </a:cubicBezTo>
                  <a:cubicBezTo>
                    <a:pt x="311" y="386"/>
                    <a:pt x="311" y="385"/>
                    <a:pt x="311" y="384"/>
                  </a:cubicBezTo>
                  <a:cubicBezTo>
                    <a:pt x="311" y="383"/>
                    <a:pt x="311" y="383"/>
                    <a:pt x="311" y="383"/>
                  </a:cubicBezTo>
                  <a:cubicBezTo>
                    <a:pt x="312" y="382"/>
                    <a:pt x="311" y="382"/>
                    <a:pt x="311" y="382"/>
                  </a:cubicBezTo>
                  <a:cubicBezTo>
                    <a:pt x="311" y="381"/>
                    <a:pt x="310" y="382"/>
                    <a:pt x="311" y="381"/>
                  </a:cubicBezTo>
                  <a:cubicBezTo>
                    <a:pt x="311" y="381"/>
                    <a:pt x="312" y="381"/>
                    <a:pt x="312" y="381"/>
                  </a:cubicBezTo>
                  <a:cubicBezTo>
                    <a:pt x="312" y="380"/>
                    <a:pt x="313" y="380"/>
                    <a:pt x="312" y="380"/>
                  </a:cubicBezTo>
                  <a:cubicBezTo>
                    <a:pt x="312" y="380"/>
                    <a:pt x="311" y="380"/>
                    <a:pt x="311" y="380"/>
                  </a:cubicBezTo>
                  <a:cubicBezTo>
                    <a:pt x="310" y="380"/>
                    <a:pt x="310" y="380"/>
                    <a:pt x="310" y="379"/>
                  </a:cubicBezTo>
                  <a:cubicBezTo>
                    <a:pt x="309" y="379"/>
                    <a:pt x="309" y="379"/>
                    <a:pt x="309" y="379"/>
                  </a:cubicBezTo>
                  <a:cubicBezTo>
                    <a:pt x="309" y="379"/>
                    <a:pt x="308" y="379"/>
                    <a:pt x="308" y="379"/>
                  </a:cubicBezTo>
                  <a:cubicBezTo>
                    <a:pt x="308" y="379"/>
                    <a:pt x="308" y="379"/>
                    <a:pt x="307" y="379"/>
                  </a:cubicBezTo>
                  <a:cubicBezTo>
                    <a:pt x="307" y="378"/>
                    <a:pt x="307" y="379"/>
                    <a:pt x="307" y="378"/>
                  </a:cubicBezTo>
                  <a:cubicBezTo>
                    <a:pt x="306" y="377"/>
                    <a:pt x="306" y="377"/>
                    <a:pt x="306" y="377"/>
                  </a:cubicBezTo>
                  <a:cubicBezTo>
                    <a:pt x="305" y="376"/>
                    <a:pt x="305" y="376"/>
                    <a:pt x="305" y="376"/>
                  </a:cubicBezTo>
                  <a:cubicBezTo>
                    <a:pt x="305" y="376"/>
                    <a:pt x="305" y="376"/>
                    <a:pt x="304" y="376"/>
                  </a:cubicBezTo>
                  <a:cubicBezTo>
                    <a:pt x="303" y="376"/>
                    <a:pt x="305" y="376"/>
                    <a:pt x="303" y="375"/>
                  </a:cubicBezTo>
                  <a:cubicBezTo>
                    <a:pt x="302" y="375"/>
                    <a:pt x="302" y="375"/>
                    <a:pt x="301" y="375"/>
                  </a:cubicBezTo>
                  <a:cubicBezTo>
                    <a:pt x="301" y="375"/>
                    <a:pt x="301" y="376"/>
                    <a:pt x="301" y="376"/>
                  </a:cubicBezTo>
                  <a:cubicBezTo>
                    <a:pt x="300" y="375"/>
                    <a:pt x="300" y="375"/>
                    <a:pt x="300" y="375"/>
                  </a:cubicBezTo>
                  <a:cubicBezTo>
                    <a:pt x="300" y="375"/>
                    <a:pt x="300" y="375"/>
                    <a:pt x="300" y="375"/>
                  </a:cubicBezTo>
                  <a:cubicBezTo>
                    <a:pt x="300" y="375"/>
                    <a:pt x="299" y="374"/>
                    <a:pt x="299" y="375"/>
                  </a:cubicBezTo>
                  <a:cubicBezTo>
                    <a:pt x="298" y="375"/>
                    <a:pt x="299" y="375"/>
                    <a:pt x="298" y="375"/>
                  </a:cubicBezTo>
                  <a:cubicBezTo>
                    <a:pt x="298" y="375"/>
                    <a:pt x="298" y="376"/>
                    <a:pt x="297" y="375"/>
                  </a:cubicBezTo>
                  <a:cubicBezTo>
                    <a:pt x="297" y="374"/>
                    <a:pt x="296" y="374"/>
                    <a:pt x="296" y="374"/>
                  </a:cubicBezTo>
                  <a:cubicBezTo>
                    <a:pt x="296" y="374"/>
                    <a:pt x="295" y="374"/>
                    <a:pt x="295" y="374"/>
                  </a:cubicBezTo>
                  <a:cubicBezTo>
                    <a:pt x="295" y="374"/>
                    <a:pt x="295" y="375"/>
                    <a:pt x="295" y="375"/>
                  </a:cubicBezTo>
                  <a:cubicBezTo>
                    <a:pt x="295" y="375"/>
                    <a:pt x="295" y="375"/>
                    <a:pt x="295" y="376"/>
                  </a:cubicBezTo>
                  <a:cubicBezTo>
                    <a:pt x="295" y="377"/>
                    <a:pt x="295" y="378"/>
                    <a:pt x="295" y="378"/>
                  </a:cubicBezTo>
                  <a:cubicBezTo>
                    <a:pt x="294" y="379"/>
                    <a:pt x="294" y="379"/>
                    <a:pt x="294" y="379"/>
                  </a:cubicBezTo>
                  <a:cubicBezTo>
                    <a:pt x="294" y="379"/>
                    <a:pt x="294" y="380"/>
                    <a:pt x="293" y="380"/>
                  </a:cubicBezTo>
                  <a:cubicBezTo>
                    <a:pt x="293" y="381"/>
                    <a:pt x="293" y="381"/>
                    <a:pt x="293" y="381"/>
                  </a:cubicBezTo>
                  <a:cubicBezTo>
                    <a:pt x="293" y="382"/>
                    <a:pt x="293" y="383"/>
                    <a:pt x="293" y="383"/>
                  </a:cubicBezTo>
                  <a:cubicBezTo>
                    <a:pt x="292" y="383"/>
                    <a:pt x="292" y="383"/>
                    <a:pt x="292" y="383"/>
                  </a:cubicBezTo>
                  <a:cubicBezTo>
                    <a:pt x="291" y="384"/>
                    <a:pt x="291" y="384"/>
                    <a:pt x="290" y="384"/>
                  </a:cubicBezTo>
                  <a:cubicBezTo>
                    <a:pt x="290" y="384"/>
                    <a:pt x="289" y="384"/>
                    <a:pt x="289" y="385"/>
                  </a:cubicBezTo>
                  <a:cubicBezTo>
                    <a:pt x="289" y="385"/>
                    <a:pt x="289" y="386"/>
                    <a:pt x="289" y="386"/>
                  </a:cubicBezTo>
                  <a:cubicBezTo>
                    <a:pt x="288" y="387"/>
                    <a:pt x="288" y="388"/>
                    <a:pt x="288" y="388"/>
                  </a:cubicBezTo>
                  <a:cubicBezTo>
                    <a:pt x="287" y="388"/>
                    <a:pt x="287" y="388"/>
                    <a:pt x="286" y="388"/>
                  </a:cubicBezTo>
                  <a:cubicBezTo>
                    <a:pt x="286" y="388"/>
                    <a:pt x="286" y="388"/>
                    <a:pt x="286" y="388"/>
                  </a:cubicBezTo>
                  <a:cubicBezTo>
                    <a:pt x="286" y="388"/>
                    <a:pt x="286" y="388"/>
                    <a:pt x="285" y="388"/>
                  </a:cubicBezTo>
                  <a:cubicBezTo>
                    <a:pt x="285" y="388"/>
                    <a:pt x="284" y="388"/>
                    <a:pt x="284" y="389"/>
                  </a:cubicBezTo>
                  <a:cubicBezTo>
                    <a:pt x="284" y="389"/>
                    <a:pt x="285" y="390"/>
                    <a:pt x="284" y="390"/>
                  </a:cubicBezTo>
                  <a:cubicBezTo>
                    <a:pt x="283" y="390"/>
                    <a:pt x="282" y="390"/>
                    <a:pt x="282" y="390"/>
                  </a:cubicBezTo>
                  <a:cubicBezTo>
                    <a:pt x="282" y="390"/>
                    <a:pt x="282" y="390"/>
                    <a:pt x="281" y="390"/>
                  </a:cubicBezTo>
                  <a:cubicBezTo>
                    <a:pt x="281" y="389"/>
                    <a:pt x="281" y="389"/>
                    <a:pt x="281" y="389"/>
                  </a:cubicBezTo>
                  <a:cubicBezTo>
                    <a:pt x="280" y="388"/>
                    <a:pt x="280" y="388"/>
                    <a:pt x="280" y="388"/>
                  </a:cubicBezTo>
                  <a:cubicBezTo>
                    <a:pt x="279" y="388"/>
                    <a:pt x="279" y="388"/>
                    <a:pt x="279" y="387"/>
                  </a:cubicBezTo>
                  <a:cubicBezTo>
                    <a:pt x="279" y="387"/>
                    <a:pt x="278" y="387"/>
                    <a:pt x="278" y="387"/>
                  </a:cubicBezTo>
                  <a:cubicBezTo>
                    <a:pt x="278" y="387"/>
                    <a:pt x="279" y="387"/>
                    <a:pt x="278" y="386"/>
                  </a:cubicBezTo>
                  <a:cubicBezTo>
                    <a:pt x="277" y="386"/>
                    <a:pt x="276" y="386"/>
                    <a:pt x="276" y="386"/>
                  </a:cubicBezTo>
                  <a:cubicBezTo>
                    <a:pt x="275" y="385"/>
                    <a:pt x="276" y="384"/>
                    <a:pt x="275" y="384"/>
                  </a:cubicBezTo>
                  <a:cubicBezTo>
                    <a:pt x="275" y="384"/>
                    <a:pt x="274" y="385"/>
                    <a:pt x="274" y="384"/>
                  </a:cubicBezTo>
                  <a:cubicBezTo>
                    <a:pt x="273" y="384"/>
                    <a:pt x="273" y="383"/>
                    <a:pt x="273" y="383"/>
                  </a:cubicBezTo>
                  <a:cubicBezTo>
                    <a:pt x="273" y="383"/>
                    <a:pt x="273" y="383"/>
                    <a:pt x="273" y="383"/>
                  </a:cubicBezTo>
                  <a:cubicBezTo>
                    <a:pt x="272" y="383"/>
                    <a:pt x="271" y="383"/>
                    <a:pt x="271" y="383"/>
                  </a:cubicBezTo>
                  <a:cubicBezTo>
                    <a:pt x="271" y="384"/>
                    <a:pt x="270" y="384"/>
                    <a:pt x="270" y="384"/>
                  </a:cubicBezTo>
                  <a:cubicBezTo>
                    <a:pt x="269" y="383"/>
                    <a:pt x="269" y="383"/>
                    <a:pt x="268" y="383"/>
                  </a:cubicBezTo>
                  <a:cubicBezTo>
                    <a:pt x="268" y="384"/>
                    <a:pt x="268" y="384"/>
                    <a:pt x="268" y="384"/>
                  </a:cubicBezTo>
                  <a:cubicBezTo>
                    <a:pt x="267" y="384"/>
                    <a:pt x="267" y="383"/>
                    <a:pt x="267" y="383"/>
                  </a:cubicBezTo>
                  <a:cubicBezTo>
                    <a:pt x="266" y="384"/>
                    <a:pt x="266" y="384"/>
                    <a:pt x="266" y="384"/>
                  </a:cubicBezTo>
                  <a:cubicBezTo>
                    <a:pt x="265" y="383"/>
                    <a:pt x="266" y="383"/>
                    <a:pt x="265" y="383"/>
                  </a:cubicBezTo>
                  <a:cubicBezTo>
                    <a:pt x="264" y="383"/>
                    <a:pt x="264" y="384"/>
                    <a:pt x="263" y="384"/>
                  </a:cubicBezTo>
                  <a:cubicBezTo>
                    <a:pt x="263" y="384"/>
                    <a:pt x="263" y="384"/>
                    <a:pt x="262" y="383"/>
                  </a:cubicBezTo>
                  <a:cubicBezTo>
                    <a:pt x="262" y="383"/>
                    <a:pt x="262" y="383"/>
                    <a:pt x="262" y="382"/>
                  </a:cubicBezTo>
                  <a:cubicBezTo>
                    <a:pt x="262" y="381"/>
                    <a:pt x="261" y="380"/>
                    <a:pt x="261" y="380"/>
                  </a:cubicBezTo>
                  <a:cubicBezTo>
                    <a:pt x="261" y="380"/>
                    <a:pt x="261" y="380"/>
                    <a:pt x="260" y="380"/>
                  </a:cubicBezTo>
                  <a:cubicBezTo>
                    <a:pt x="260" y="381"/>
                    <a:pt x="259" y="381"/>
                    <a:pt x="259" y="381"/>
                  </a:cubicBezTo>
                  <a:cubicBezTo>
                    <a:pt x="258" y="381"/>
                    <a:pt x="258" y="381"/>
                    <a:pt x="258" y="381"/>
                  </a:cubicBezTo>
                  <a:cubicBezTo>
                    <a:pt x="258" y="382"/>
                    <a:pt x="258" y="382"/>
                    <a:pt x="258" y="382"/>
                  </a:cubicBezTo>
                  <a:cubicBezTo>
                    <a:pt x="257" y="382"/>
                    <a:pt x="257" y="382"/>
                    <a:pt x="257" y="382"/>
                  </a:cubicBezTo>
                  <a:cubicBezTo>
                    <a:pt x="257" y="383"/>
                    <a:pt x="257" y="383"/>
                    <a:pt x="257" y="383"/>
                  </a:cubicBezTo>
                  <a:cubicBezTo>
                    <a:pt x="257" y="384"/>
                    <a:pt x="257" y="384"/>
                    <a:pt x="256" y="384"/>
                  </a:cubicBezTo>
                  <a:cubicBezTo>
                    <a:pt x="256" y="384"/>
                    <a:pt x="255" y="385"/>
                    <a:pt x="255" y="385"/>
                  </a:cubicBezTo>
                  <a:cubicBezTo>
                    <a:pt x="255" y="386"/>
                    <a:pt x="256" y="386"/>
                    <a:pt x="255" y="386"/>
                  </a:cubicBezTo>
                  <a:cubicBezTo>
                    <a:pt x="255" y="387"/>
                    <a:pt x="254" y="387"/>
                    <a:pt x="253" y="387"/>
                  </a:cubicBezTo>
                  <a:cubicBezTo>
                    <a:pt x="253" y="387"/>
                    <a:pt x="252" y="387"/>
                    <a:pt x="252" y="387"/>
                  </a:cubicBezTo>
                  <a:cubicBezTo>
                    <a:pt x="252" y="387"/>
                    <a:pt x="252" y="388"/>
                    <a:pt x="252" y="388"/>
                  </a:cubicBezTo>
                  <a:cubicBezTo>
                    <a:pt x="252" y="388"/>
                    <a:pt x="251" y="388"/>
                    <a:pt x="251" y="388"/>
                  </a:cubicBezTo>
                  <a:cubicBezTo>
                    <a:pt x="250" y="388"/>
                    <a:pt x="249" y="388"/>
                    <a:pt x="249" y="388"/>
                  </a:cubicBezTo>
                  <a:cubicBezTo>
                    <a:pt x="249" y="388"/>
                    <a:pt x="248" y="388"/>
                    <a:pt x="248" y="388"/>
                  </a:cubicBezTo>
                  <a:cubicBezTo>
                    <a:pt x="248" y="388"/>
                    <a:pt x="249" y="389"/>
                    <a:pt x="248" y="389"/>
                  </a:cubicBezTo>
                  <a:cubicBezTo>
                    <a:pt x="247" y="389"/>
                    <a:pt x="246" y="390"/>
                    <a:pt x="246" y="390"/>
                  </a:cubicBezTo>
                  <a:cubicBezTo>
                    <a:pt x="247" y="390"/>
                    <a:pt x="247" y="390"/>
                    <a:pt x="247" y="391"/>
                  </a:cubicBezTo>
                  <a:cubicBezTo>
                    <a:pt x="246" y="391"/>
                    <a:pt x="247" y="391"/>
                    <a:pt x="246" y="392"/>
                  </a:cubicBezTo>
                  <a:cubicBezTo>
                    <a:pt x="245" y="393"/>
                    <a:pt x="246" y="393"/>
                    <a:pt x="245" y="393"/>
                  </a:cubicBezTo>
                  <a:cubicBezTo>
                    <a:pt x="244" y="393"/>
                    <a:pt x="243" y="394"/>
                    <a:pt x="242" y="394"/>
                  </a:cubicBezTo>
                  <a:cubicBezTo>
                    <a:pt x="241" y="393"/>
                    <a:pt x="241" y="393"/>
                    <a:pt x="241" y="393"/>
                  </a:cubicBezTo>
                  <a:cubicBezTo>
                    <a:pt x="241" y="392"/>
                    <a:pt x="241" y="392"/>
                    <a:pt x="241" y="391"/>
                  </a:cubicBezTo>
                  <a:cubicBezTo>
                    <a:pt x="240" y="391"/>
                    <a:pt x="241" y="391"/>
                    <a:pt x="240" y="390"/>
                  </a:cubicBezTo>
                  <a:cubicBezTo>
                    <a:pt x="239" y="390"/>
                    <a:pt x="240" y="390"/>
                    <a:pt x="239" y="389"/>
                  </a:cubicBezTo>
                  <a:cubicBezTo>
                    <a:pt x="238" y="389"/>
                    <a:pt x="236" y="389"/>
                    <a:pt x="236" y="389"/>
                  </a:cubicBezTo>
                  <a:cubicBezTo>
                    <a:pt x="236" y="389"/>
                    <a:pt x="236" y="389"/>
                    <a:pt x="235" y="390"/>
                  </a:cubicBezTo>
                  <a:cubicBezTo>
                    <a:pt x="235" y="390"/>
                    <a:pt x="235" y="391"/>
                    <a:pt x="234" y="391"/>
                  </a:cubicBezTo>
                  <a:cubicBezTo>
                    <a:pt x="233" y="391"/>
                    <a:pt x="234" y="391"/>
                    <a:pt x="233" y="390"/>
                  </a:cubicBezTo>
                  <a:cubicBezTo>
                    <a:pt x="233" y="390"/>
                    <a:pt x="233" y="390"/>
                    <a:pt x="232" y="389"/>
                  </a:cubicBezTo>
                  <a:cubicBezTo>
                    <a:pt x="232" y="389"/>
                    <a:pt x="232" y="389"/>
                    <a:pt x="232" y="389"/>
                  </a:cubicBezTo>
                  <a:cubicBezTo>
                    <a:pt x="231" y="388"/>
                    <a:pt x="231" y="389"/>
                    <a:pt x="230" y="388"/>
                  </a:cubicBezTo>
                  <a:cubicBezTo>
                    <a:pt x="230" y="387"/>
                    <a:pt x="229" y="388"/>
                    <a:pt x="230" y="387"/>
                  </a:cubicBezTo>
                  <a:cubicBezTo>
                    <a:pt x="230" y="386"/>
                    <a:pt x="230" y="387"/>
                    <a:pt x="230" y="386"/>
                  </a:cubicBezTo>
                  <a:cubicBezTo>
                    <a:pt x="230" y="386"/>
                    <a:pt x="230" y="386"/>
                    <a:pt x="230" y="386"/>
                  </a:cubicBezTo>
                  <a:cubicBezTo>
                    <a:pt x="229" y="386"/>
                    <a:pt x="230" y="386"/>
                    <a:pt x="229" y="386"/>
                  </a:cubicBezTo>
                  <a:cubicBezTo>
                    <a:pt x="228" y="386"/>
                    <a:pt x="228" y="386"/>
                    <a:pt x="228" y="386"/>
                  </a:cubicBezTo>
                  <a:cubicBezTo>
                    <a:pt x="228" y="385"/>
                    <a:pt x="227" y="385"/>
                    <a:pt x="227" y="385"/>
                  </a:cubicBezTo>
                  <a:cubicBezTo>
                    <a:pt x="227" y="386"/>
                    <a:pt x="227" y="386"/>
                    <a:pt x="227" y="386"/>
                  </a:cubicBezTo>
                  <a:cubicBezTo>
                    <a:pt x="226" y="386"/>
                    <a:pt x="226" y="387"/>
                    <a:pt x="226" y="386"/>
                  </a:cubicBezTo>
                  <a:cubicBezTo>
                    <a:pt x="225" y="385"/>
                    <a:pt x="225" y="386"/>
                    <a:pt x="225" y="385"/>
                  </a:cubicBezTo>
                  <a:cubicBezTo>
                    <a:pt x="225" y="384"/>
                    <a:pt x="225" y="384"/>
                    <a:pt x="225" y="384"/>
                  </a:cubicBezTo>
                  <a:cubicBezTo>
                    <a:pt x="225" y="383"/>
                    <a:pt x="224" y="384"/>
                    <a:pt x="224" y="383"/>
                  </a:cubicBezTo>
                  <a:cubicBezTo>
                    <a:pt x="225" y="382"/>
                    <a:pt x="225" y="383"/>
                    <a:pt x="225" y="382"/>
                  </a:cubicBezTo>
                  <a:cubicBezTo>
                    <a:pt x="225" y="381"/>
                    <a:pt x="225" y="381"/>
                    <a:pt x="225" y="381"/>
                  </a:cubicBezTo>
                  <a:cubicBezTo>
                    <a:pt x="225" y="381"/>
                    <a:pt x="225" y="381"/>
                    <a:pt x="224" y="380"/>
                  </a:cubicBezTo>
                  <a:cubicBezTo>
                    <a:pt x="224" y="380"/>
                    <a:pt x="223" y="380"/>
                    <a:pt x="223" y="380"/>
                  </a:cubicBezTo>
                  <a:cubicBezTo>
                    <a:pt x="222" y="380"/>
                    <a:pt x="223" y="380"/>
                    <a:pt x="222" y="380"/>
                  </a:cubicBezTo>
                  <a:cubicBezTo>
                    <a:pt x="222" y="380"/>
                    <a:pt x="221" y="379"/>
                    <a:pt x="221" y="379"/>
                  </a:cubicBezTo>
                  <a:cubicBezTo>
                    <a:pt x="221" y="379"/>
                    <a:pt x="221" y="379"/>
                    <a:pt x="220" y="379"/>
                  </a:cubicBezTo>
                  <a:cubicBezTo>
                    <a:pt x="220" y="379"/>
                    <a:pt x="219" y="380"/>
                    <a:pt x="219" y="380"/>
                  </a:cubicBezTo>
                  <a:cubicBezTo>
                    <a:pt x="219" y="380"/>
                    <a:pt x="219" y="381"/>
                    <a:pt x="219" y="381"/>
                  </a:cubicBezTo>
                  <a:cubicBezTo>
                    <a:pt x="218" y="381"/>
                    <a:pt x="218" y="381"/>
                    <a:pt x="217" y="380"/>
                  </a:cubicBezTo>
                  <a:cubicBezTo>
                    <a:pt x="217" y="380"/>
                    <a:pt x="217" y="380"/>
                    <a:pt x="216" y="380"/>
                  </a:cubicBezTo>
                  <a:cubicBezTo>
                    <a:pt x="216" y="379"/>
                    <a:pt x="215" y="378"/>
                    <a:pt x="215" y="378"/>
                  </a:cubicBezTo>
                  <a:cubicBezTo>
                    <a:pt x="215" y="378"/>
                    <a:pt x="215" y="378"/>
                    <a:pt x="214" y="378"/>
                  </a:cubicBezTo>
                  <a:cubicBezTo>
                    <a:pt x="213" y="378"/>
                    <a:pt x="214" y="378"/>
                    <a:pt x="213" y="378"/>
                  </a:cubicBezTo>
                  <a:cubicBezTo>
                    <a:pt x="212" y="377"/>
                    <a:pt x="212" y="378"/>
                    <a:pt x="212" y="377"/>
                  </a:cubicBezTo>
                  <a:cubicBezTo>
                    <a:pt x="213" y="376"/>
                    <a:pt x="213" y="376"/>
                    <a:pt x="213" y="376"/>
                  </a:cubicBezTo>
                  <a:cubicBezTo>
                    <a:pt x="213" y="375"/>
                    <a:pt x="213" y="375"/>
                    <a:pt x="212" y="375"/>
                  </a:cubicBezTo>
                  <a:cubicBezTo>
                    <a:pt x="212" y="374"/>
                    <a:pt x="211" y="374"/>
                    <a:pt x="211" y="373"/>
                  </a:cubicBezTo>
                  <a:cubicBezTo>
                    <a:pt x="211" y="372"/>
                    <a:pt x="212" y="373"/>
                    <a:pt x="212" y="372"/>
                  </a:cubicBezTo>
                  <a:cubicBezTo>
                    <a:pt x="212" y="371"/>
                    <a:pt x="212" y="372"/>
                    <a:pt x="212" y="371"/>
                  </a:cubicBezTo>
                  <a:cubicBezTo>
                    <a:pt x="212" y="370"/>
                    <a:pt x="212" y="370"/>
                    <a:pt x="212" y="369"/>
                  </a:cubicBezTo>
                  <a:cubicBezTo>
                    <a:pt x="211" y="369"/>
                    <a:pt x="211" y="369"/>
                    <a:pt x="211" y="369"/>
                  </a:cubicBezTo>
                  <a:cubicBezTo>
                    <a:pt x="211" y="368"/>
                    <a:pt x="211" y="368"/>
                    <a:pt x="211" y="368"/>
                  </a:cubicBezTo>
                  <a:cubicBezTo>
                    <a:pt x="211" y="368"/>
                    <a:pt x="210" y="368"/>
                    <a:pt x="210" y="368"/>
                  </a:cubicBezTo>
                  <a:cubicBezTo>
                    <a:pt x="210" y="368"/>
                    <a:pt x="209" y="368"/>
                    <a:pt x="209" y="368"/>
                  </a:cubicBezTo>
                  <a:cubicBezTo>
                    <a:pt x="209" y="368"/>
                    <a:pt x="209" y="369"/>
                    <a:pt x="208" y="368"/>
                  </a:cubicBezTo>
                  <a:cubicBezTo>
                    <a:pt x="208" y="368"/>
                    <a:pt x="208" y="368"/>
                    <a:pt x="208" y="368"/>
                  </a:cubicBezTo>
                  <a:cubicBezTo>
                    <a:pt x="208" y="367"/>
                    <a:pt x="208" y="367"/>
                    <a:pt x="208" y="367"/>
                  </a:cubicBezTo>
                  <a:cubicBezTo>
                    <a:pt x="208" y="366"/>
                    <a:pt x="209" y="367"/>
                    <a:pt x="208" y="366"/>
                  </a:cubicBezTo>
                  <a:cubicBezTo>
                    <a:pt x="208" y="365"/>
                    <a:pt x="208" y="365"/>
                    <a:pt x="207" y="365"/>
                  </a:cubicBezTo>
                  <a:cubicBezTo>
                    <a:pt x="207" y="364"/>
                    <a:pt x="207" y="365"/>
                    <a:pt x="206" y="364"/>
                  </a:cubicBezTo>
                  <a:cubicBezTo>
                    <a:pt x="206" y="364"/>
                    <a:pt x="206" y="364"/>
                    <a:pt x="206" y="363"/>
                  </a:cubicBezTo>
                  <a:cubicBezTo>
                    <a:pt x="205" y="363"/>
                    <a:pt x="205" y="362"/>
                    <a:pt x="205" y="362"/>
                  </a:cubicBezTo>
                  <a:cubicBezTo>
                    <a:pt x="205" y="362"/>
                    <a:pt x="203" y="362"/>
                    <a:pt x="202" y="362"/>
                  </a:cubicBezTo>
                  <a:cubicBezTo>
                    <a:pt x="201" y="361"/>
                    <a:pt x="201" y="361"/>
                    <a:pt x="200" y="361"/>
                  </a:cubicBezTo>
                  <a:cubicBezTo>
                    <a:pt x="199" y="361"/>
                    <a:pt x="200" y="361"/>
                    <a:pt x="199" y="361"/>
                  </a:cubicBezTo>
                  <a:cubicBezTo>
                    <a:pt x="198" y="360"/>
                    <a:pt x="199" y="360"/>
                    <a:pt x="198" y="359"/>
                  </a:cubicBezTo>
                  <a:cubicBezTo>
                    <a:pt x="197" y="359"/>
                    <a:pt x="197" y="359"/>
                    <a:pt x="197" y="359"/>
                  </a:cubicBezTo>
                  <a:cubicBezTo>
                    <a:pt x="197" y="359"/>
                    <a:pt x="196" y="358"/>
                    <a:pt x="196" y="358"/>
                  </a:cubicBezTo>
                  <a:lnTo>
                    <a:pt x="196" y="35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6" name="Freeform 2045"/>
            <p:cNvSpPr>
              <a:spLocks/>
            </p:cNvSpPr>
            <p:nvPr/>
          </p:nvSpPr>
          <p:spPr bwMode="auto">
            <a:xfrm>
              <a:off x="8448675" y="2847976"/>
              <a:ext cx="900113" cy="611188"/>
            </a:xfrm>
            <a:custGeom>
              <a:avLst/>
              <a:gdLst>
                <a:gd name="T0" fmla="*/ 191 w 639"/>
                <a:gd name="T1" fmla="*/ 366 h 433"/>
                <a:gd name="T2" fmla="*/ 171 w 639"/>
                <a:gd name="T3" fmla="*/ 368 h 433"/>
                <a:gd name="T4" fmla="*/ 152 w 639"/>
                <a:gd name="T5" fmla="*/ 361 h 433"/>
                <a:gd name="T6" fmla="*/ 132 w 639"/>
                <a:gd name="T7" fmla="*/ 368 h 433"/>
                <a:gd name="T8" fmla="*/ 108 w 639"/>
                <a:gd name="T9" fmla="*/ 371 h 433"/>
                <a:gd name="T10" fmla="*/ 105 w 639"/>
                <a:gd name="T11" fmla="*/ 393 h 433"/>
                <a:gd name="T12" fmla="*/ 82 w 639"/>
                <a:gd name="T13" fmla="*/ 420 h 433"/>
                <a:gd name="T14" fmla="*/ 68 w 639"/>
                <a:gd name="T15" fmla="*/ 390 h 433"/>
                <a:gd name="T16" fmla="*/ 28 w 639"/>
                <a:gd name="T17" fmla="*/ 325 h 433"/>
                <a:gd name="T18" fmla="*/ 10 w 639"/>
                <a:gd name="T19" fmla="*/ 286 h 433"/>
                <a:gd name="T20" fmla="*/ 5 w 639"/>
                <a:gd name="T21" fmla="*/ 242 h 433"/>
                <a:gd name="T22" fmla="*/ 40 w 639"/>
                <a:gd name="T23" fmla="*/ 192 h 433"/>
                <a:gd name="T24" fmla="*/ 71 w 639"/>
                <a:gd name="T25" fmla="*/ 177 h 433"/>
                <a:gd name="T26" fmla="*/ 100 w 639"/>
                <a:gd name="T27" fmla="*/ 159 h 433"/>
                <a:gd name="T28" fmla="*/ 117 w 639"/>
                <a:gd name="T29" fmla="*/ 171 h 433"/>
                <a:gd name="T30" fmla="*/ 137 w 639"/>
                <a:gd name="T31" fmla="*/ 164 h 433"/>
                <a:gd name="T32" fmla="*/ 157 w 639"/>
                <a:gd name="T33" fmla="*/ 153 h 433"/>
                <a:gd name="T34" fmla="*/ 219 w 639"/>
                <a:gd name="T35" fmla="*/ 132 h 433"/>
                <a:gd name="T36" fmla="*/ 221 w 639"/>
                <a:gd name="T37" fmla="*/ 109 h 433"/>
                <a:gd name="T38" fmla="*/ 246 w 639"/>
                <a:gd name="T39" fmla="*/ 99 h 433"/>
                <a:gd name="T40" fmla="*/ 282 w 639"/>
                <a:gd name="T41" fmla="*/ 93 h 433"/>
                <a:gd name="T42" fmla="*/ 309 w 639"/>
                <a:gd name="T43" fmla="*/ 80 h 433"/>
                <a:gd name="T44" fmla="*/ 323 w 639"/>
                <a:gd name="T45" fmla="*/ 64 h 433"/>
                <a:gd name="T46" fmla="*/ 342 w 639"/>
                <a:gd name="T47" fmla="*/ 50 h 433"/>
                <a:gd name="T48" fmla="*/ 361 w 639"/>
                <a:gd name="T49" fmla="*/ 30 h 433"/>
                <a:gd name="T50" fmla="*/ 369 w 639"/>
                <a:gd name="T51" fmla="*/ 7 h 433"/>
                <a:gd name="T52" fmla="*/ 402 w 639"/>
                <a:gd name="T53" fmla="*/ 1 h 433"/>
                <a:gd name="T54" fmla="*/ 434 w 639"/>
                <a:gd name="T55" fmla="*/ 26 h 433"/>
                <a:gd name="T56" fmla="*/ 450 w 639"/>
                <a:gd name="T57" fmla="*/ 88 h 433"/>
                <a:gd name="T58" fmla="*/ 448 w 639"/>
                <a:gd name="T59" fmla="*/ 106 h 433"/>
                <a:gd name="T60" fmla="*/ 466 w 639"/>
                <a:gd name="T61" fmla="*/ 114 h 433"/>
                <a:gd name="T62" fmla="*/ 478 w 639"/>
                <a:gd name="T63" fmla="*/ 133 h 433"/>
                <a:gd name="T64" fmla="*/ 528 w 639"/>
                <a:gd name="T65" fmla="*/ 155 h 433"/>
                <a:gd name="T66" fmla="*/ 534 w 639"/>
                <a:gd name="T67" fmla="*/ 178 h 433"/>
                <a:gd name="T68" fmla="*/ 557 w 639"/>
                <a:gd name="T69" fmla="*/ 192 h 433"/>
                <a:gd name="T70" fmla="*/ 577 w 639"/>
                <a:gd name="T71" fmla="*/ 208 h 433"/>
                <a:gd name="T72" fmla="*/ 582 w 639"/>
                <a:gd name="T73" fmla="*/ 228 h 433"/>
                <a:gd name="T74" fmla="*/ 603 w 639"/>
                <a:gd name="T75" fmla="*/ 247 h 433"/>
                <a:gd name="T76" fmla="*/ 626 w 639"/>
                <a:gd name="T77" fmla="*/ 262 h 433"/>
                <a:gd name="T78" fmla="*/ 636 w 639"/>
                <a:gd name="T79" fmla="*/ 289 h 433"/>
                <a:gd name="T80" fmla="*/ 615 w 639"/>
                <a:gd name="T81" fmla="*/ 288 h 433"/>
                <a:gd name="T82" fmla="*/ 598 w 639"/>
                <a:gd name="T83" fmla="*/ 292 h 433"/>
                <a:gd name="T84" fmla="*/ 586 w 639"/>
                <a:gd name="T85" fmla="*/ 290 h 433"/>
                <a:gd name="T86" fmla="*/ 570 w 639"/>
                <a:gd name="T87" fmla="*/ 286 h 433"/>
                <a:gd name="T88" fmla="*/ 557 w 639"/>
                <a:gd name="T89" fmla="*/ 286 h 433"/>
                <a:gd name="T90" fmla="*/ 545 w 639"/>
                <a:gd name="T91" fmla="*/ 278 h 433"/>
                <a:gd name="T92" fmla="*/ 534 w 639"/>
                <a:gd name="T93" fmla="*/ 290 h 433"/>
                <a:gd name="T94" fmla="*/ 517 w 639"/>
                <a:gd name="T95" fmla="*/ 298 h 433"/>
                <a:gd name="T96" fmla="*/ 498 w 639"/>
                <a:gd name="T97" fmla="*/ 295 h 433"/>
                <a:gd name="T98" fmla="*/ 482 w 639"/>
                <a:gd name="T99" fmla="*/ 300 h 433"/>
                <a:gd name="T100" fmla="*/ 459 w 639"/>
                <a:gd name="T101" fmla="*/ 307 h 433"/>
                <a:gd name="T102" fmla="*/ 433 w 639"/>
                <a:gd name="T103" fmla="*/ 314 h 433"/>
                <a:gd name="T104" fmla="*/ 407 w 639"/>
                <a:gd name="T105" fmla="*/ 314 h 433"/>
                <a:gd name="T106" fmla="*/ 394 w 639"/>
                <a:gd name="T107" fmla="*/ 340 h 433"/>
                <a:gd name="T108" fmla="*/ 355 w 639"/>
                <a:gd name="T109" fmla="*/ 331 h 433"/>
                <a:gd name="T110" fmla="*/ 325 w 639"/>
                <a:gd name="T111" fmla="*/ 327 h 433"/>
                <a:gd name="T112" fmla="*/ 292 w 639"/>
                <a:gd name="T113" fmla="*/ 309 h 433"/>
                <a:gd name="T114" fmla="*/ 254 w 639"/>
                <a:gd name="T115" fmla="*/ 291 h 433"/>
                <a:gd name="T116" fmla="*/ 227 w 639"/>
                <a:gd name="T117" fmla="*/ 309 h 433"/>
                <a:gd name="T118" fmla="*/ 206 w 639"/>
                <a:gd name="T119" fmla="*/ 33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9" h="433">
                  <a:moveTo>
                    <a:pt x="207" y="372"/>
                  </a:moveTo>
                  <a:cubicBezTo>
                    <a:pt x="207" y="372"/>
                    <a:pt x="206" y="372"/>
                    <a:pt x="206" y="372"/>
                  </a:cubicBezTo>
                  <a:cubicBezTo>
                    <a:pt x="205" y="372"/>
                    <a:pt x="205" y="372"/>
                    <a:pt x="205" y="371"/>
                  </a:cubicBezTo>
                  <a:cubicBezTo>
                    <a:pt x="205" y="371"/>
                    <a:pt x="204" y="369"/>
                    <a:pt x="204" y="369"/>
                  </a:cubicBezTo>
                  <a:cubicBezTo>
                    <a:pt x="203" y="368"/>
                    <a:pt x="203" y="367"/>
                    <a:pt x="203" y="366"/>
                  </a:cubicBezTo>
                  <a:cubicBezTo>
                    <a:pt x="203" y="365"/>
                    <a:pt x="203" y="365"/>
                    <a:pt x="202" y="365"/>
                  </a:cubicBezTo>
                  <a:cubicBezTo>
                    <a:pt x="201" y="364"/>
                    <a:pt x="201" y="364"/>
                    <a:pt x="201" y="364"/>
                  </a:cubicBezTo>
                  <a:cubicBezTo>
                    <a:pt x="201" y="364"/>
                    <a:pt x="200" y="363"/>
                    <a:pt x="200" y="364"/>
                  </a:cubicBezTo>
                  <a:cubicBezTo>
                    <a:pt x="199" y="364"/>
                    <a:pt x="199" y="364"/>
                    <a:pt x="199" y="364"/>
                  </a:cubicBezTo>
                  <a:cubicBezTo>
                    <a:pt x="198" y="364"/>
                    <a:pt x="199" y="365"/>
                    <a:pt x="198" y="365"/>
                  </a:cubicBezTo>
                  <a:cubicBezTo>
                    <a:pt x="198" y="365"/>
                    <a:pt x="198" y="366"/>
                    <a:pt x="198" y="366"/>
                  </a:cubicBezTo>
                  <a:cubicBezTo>
                    <a:pt x="198" y="366"/>
                    <a:pt x="197" y="366"/>
                    <a:pt x="197" y="366"/>
                  </a:cubicBezTo>
                  <a:cubicBezTo>
                    <a:pt x="196" y="365"/>
                    <a:pt x="196" y="366"/>
                    <a:pt x="196" y="366"/>
                  </a:cubicBezTo>
                  <a:cubicBezTo>
                    <a:pt x="196" y="366"/>
                    <a:pt x="197" y="367"/>
                    <a:pt x="196" y="367"/>
                  </a:cubicBezTo>
                  <a:cubicBezTo>
                    <a:pt x="196" y="367"/>
                    <a:pt x="195" y="367"/>
                    <a:pt x="195" y="366"/>
                  </a:cubicBezTo>
                  <a:cubicBezTo>
                    <a:pt x="195" y="366"/>
                    <a:pt x="195" y="366"/>
                    <a:pt x="194" y="365"/>
                  </a:cubicBezTo>
                  <a:cubicBezTo>
                    <a:pt x="193" y="365"/>
                    <a:pt x="193" y="365"/>
                    <a:pt x="193" y="366"/>
                  </a:cubicBezTo>
                  <a:cubicBezTo>
                    <a:pt x="192" y="366"/>
                    <a:pt x="193" y="366"/>
                    <a:pt x="192" y="367"/>
                  </a:cubicBezTo>
                  <a:cubicBezTo>
                    <a:pt x="192" y="367"/>
                    <a:pt x="192" y="367"/>
                    <a:pt x="191" y="366"/>
                  </a:cubicBezTo>
                  <a:cubicBezTo>
                    <a:pt x="191" y="366"/>
                    <a:pt x="190" y="366"/>
                    <a:pt x="189" y="366"/>
                  </a:cubicBezTo>
                  <a:cubicBezTo>
                    <a:pt x="189" y="366"/>
                    <a:pt x="189" y="367"/>
                    <a:pt x="189" y="367"/>
                  </a:cubicBezTo>
                  <a:cubicBezTo>
                    <a:pt x="189" y="368"/>
                    <a:pt x="189" y="368"/>
                    <a:pt x="189" y="368"/>
                  </a:cubicBezTo>
                  <a:cubicBezTo>
                    <a:pt x="189" y="369"/>
                    <a:pt x="188" y="370"/>
                    <a:pt x="188" y="370"/>
                  </a:cubicBezTo>
                  <a:cubicBezTo>
                    <a:pt x="188" y="371"/>
                    <a:pt x="187" y="371"/>
                    <a:pt x="186" y="371"/>
                  </a:cubicBezTo>
                  <a:cubicBezTo>
                    <a:pt x="185" y="372"/>
                    <a:pt x="186" y="372"/>
                    <a:pt x="185" y="372"/>
                  </a:cubicBezTo>
                  <a:cubicBezTo>
                    <a:pt x="185" y="371"/>
                    <a:pt x="185" y="371"/>
                    <a:pt x="185" y="370"/>
                  </a:cubicBezTo>
                  <a:cubicBezTo>
                    <a:pt x="185" y="370"/>
                    <a:pt x="184" y="369"/>
                    <a:pt x="184" y="369"/>
                  </a:cubicBezTo>
                  <a:cubicBezTo>
                    <a:pt x="184" y="368"/>
                    <a:pt x="184" y="368"/>
                    <a:pt x="184" y="368"/>
                  </a:cubicBezTo>
                  <a:cubicBezTo>
                    <a:pt x="183" y="368"/>
                    <a:pt x="183" y="368"/>
                    <a:pt x="182" y="368"/>
                  </a:cubicBezTo>
                  <a:cubicBezTo>
                    <a:pt x="182" y="367"/>
                    <a:pt x="181" y="367"/>
                    <a:pt x="180" y="367"/>
                  </a:cubicBezTo>
                  <a:cubicBezTo>
                    <a:pt x="179" y="367"/>
                    <a:pt x="179" y="367"/>
                    <a:pt x="179" y="368"/>
                  </a:cubicBezTo>
                  <a:cubicBezTo>
                    <a:pt x="179" y="368"/>
                    <a:pt x="178" y="368"/>
                    <a:pt x="178" y="368"/>
                  </a:cubicBezTo>
                  <a:cubicBezTo>
                    <a:pt x="177" y="368"/>
                    <a:pt x="176" y="368"/>
                    <a:pt x="175" y="368"/>
                  </a:cubicBezTo>
                  <a:cubicBezTo>
                    <a:pt x="175" y="369"/>
                    <a:pt x="175" y="369"/>
                    <a:pt x="174" y="368"/>
                  </a:cubicBezTo>
                  <a:cubicBezTo>
                    <a:pt x="174" y="368"/>
                    <a:pt x="174" y="368"/>
                    <a:pt x="174" y="367"/>
                  </a:cubicBezTo>
                  <a:cubicBezTo>
                    <a:pt x="173" y="367"/>
                    <a:pt x="174" y="366"/>
                    <a:pt x="174" y="366"/>
                  </a:cubicBezTo>
                  <a:cubicBezTo>
                    <a:pt x="174" y="366"/>
                    <a:pt x="172" y="367"/>
                    <a:pt x="171" y="368"/>
                  </a:cubicBezTo>
                  <a:cubicBezTo>
                    <a:pt x="171" y="368"/>
                    <a:pt x="171" y="368"/>
                    <a:pt x="171" y="368"/>
                  </a:cubicBezTo>
                  <a:cubicBezTo>
                    <a:pt x="170" y="368"/>
                    <a:pt x="170" y="368"/>
                    <a:pt x="170" y="368"/>
                  </a:cubicBezTo>
                  <a:cubicBezTo>
                    <a:pt x="170" y="369"/>
                    <a:pt x="169" y="369"/>
                    <a:pt x="169" y="369"/>
                  </a:cubicBezTo>
                  <a:cubicBezTo>
                    <a:pt x="169" y="369"/>
                    <a:pt x="169" y="368"/>
                    <a:pt x="169" y="368"/>
                  </a:cubicBezTo>
                  <a:cubicBezTo>
                    <a:pt x="169" y="367"/>
                    <a:pt x="168" y="367"/>
                    <a:pt x="168" y="367"/>
                  </a:cubicBezTo>
                  <a:cubicBezTo>
                    <a:pt x="168" y="367"/>
                    <a:pt x="168" y="367"/>
                    <a:pt x="168" y="366"/>
                  </a:cubicBezTo>
                  <a:cubicBezTo>
                    <a:pt x="169" y="365"/>
                    <a:pt x="168" y="365"/>
                    <a:pt x="168" y="364"/>
                  </a:cubicBezTo>
                  <a:cubicBezTo>
                    <a:pt x="168" y="364"/>
                    <a:pt x="167" y="364"/>
                    <a:pt x="166" y="364"/>
                  </a:cubicBezTo>
                  <a:cubicBezTo>
                    <a:pt x="165" y="364"/>
                    <a:pt x="165" y="364"/>
                    <a:pt x="165" y="364"/>
                  </a:cubicBezTo>
                  <a:cubicBezTo>
                    <a:pt x="165" y="364"/>
                    <a:pt x="164" y="364"/>
                    <a:pt x="164" y="364"/>
                  </a:cubicBezTo>
                  <a:cubicBezTo>
                    <a:pt x="163" y="363"/>
                    <a:pt x="163" y="364"/>
                    <a:pt x="163" y="364"/>
                  </a:cubicBezTo>
                  <a:cubicBezTo>
                    <a:pt x="163" y="364"/>
                    <a:pt x="162" y="364"/>
                    <a:pt x="162" y="364"/>
                  </a:cubicBezTo>
                  <a:cubicBezTo>
                    <a:pt x="162" y="364"/>
                    <a:pt x="161" y="364"/>
                    <a:pt x="160" y="364"/>
                  </a:cubicBezTo>
                  <a:cubicBezTo>
                    <a:pt x="159" y="364"/>
                    <a:pt x="158" y="364"/>
                    <a:pt x="158" y="364"/>
                  </a:cubicBezTo>
                  <a:cubicBezTo>
                    <a:pt x="158" y="364"/>
                    <a:pt x="157" y="364"/>
                    <a:pt x="157" y="364"/>
                  </a:cubicBezTo>
                  <a:cubicBezTo>
                    <a:pt x="157" y="363"/>
                    <a:pt x="156" y="363"/>
                    <a:pt x="156" y="363"/>
                  </a:cubicBezTo>
                  <a:cubicBezTo>
                    <a:pt x="156" y="363"/>
                    <a:pt x="155" y="363"/>
                    <a:pt x="155" y="363"/>
                  </a:cubicBezTo>
                  <a:cubicBezTo>
                    <a:pt x="154" y="362"/>
                    <a:pt x="155" y="362"/>
                    <a:pt x="155" y="362"/>
                  </a:cubicBezTo>
                  <a:cubicBezTo>
                    <a:pt x="153" y="362"/>
                    <a:pt x="153" y="362"/>
                    <a:pt x="153" y="362"/>
                  </a:cubicBezTo>
                  <a:cubicBezTo>
                    <a:pt x="153" y="362"/>
                    <a:pt x="152" y="361"/>
                    <a:pt x="152" y="361"/>
                  </a:cubicBezTo>
                  <a:cubicBezTo>
                    <a:pt x="152" y="361"/>
                    <a:pt x="151" y="361"/>
                    <a:pt x="150" y="361"/>
                  </a:cubicBezTo>
                  <a:cubicBezTo>
                    <a:pt x="150" y="361"/>
                    <a:pt x="149" y="362"/>
                    <a:pt x="149" y="362"/>
                  </a:cubicBezTo>
                  <a:cubicBezTo>
                    <a:pt x="149" y="362"/>
                    <a:pt x="148" y="362"/>
                    <a:pt x="147" y="362"/>
                  </a:cubicBezTo>
                  <a:cubicBezTo>
                    <a:pt x="147" y="363"/>
                    <a:pt x="147" y="363"/>
                    <a:pt x="147" y="363"/>
                  </a:cubicBezTo>
                  <a:cubicBezTo>
                    <a:pt x="147" y="364"/>
                    <a:pt x="146" y="363"/>
                    <a:pt x="146" y="364"/>
                  </a:cubicBezTo>
                  <a:cubicBezTo>
                    <a:pt x="146" y="364"/>
                    <a:pt x="146" y="364"/>
                    <a:pt x="146" y="365"/>
                  </a:cubicBezTo>
                  <a:cubicBezTo>
                    <a:pt x="146" y="366"/>
                    <a:pt x="145" y="366"/>
                    <a:pt x="145" y="366"/>
                  </a:cubicBezTo>
                  <a:cubicBezTo>
                    <a:pt x="145" y="367"/>
                    <a:pt x="145" y="367"/>
                    <a:pt x="144" y="367"/>
                  </a:cubicBezTo>
                  <a:cubicBezTo>
                    <a:pt x="144" y="367"/>
                    <a:pt x="144" y="366"/>
                    <a:pt x="144" y="366"/>
                  </a:cubicBezTo>
                  <a:cubicBezTo>
                    <a:pt x="144" y="366"/>
                    <a:pt x="144" y="365"/>
                    <a:pt x="143" y="365"/>
                  </a:cubicBezTo>
                  <a:cubicBezTo>
                    <a:pt x="143" y="365"/>
                    <a:pt x="142" y="365"/>
                    <a:pt x="141" y="365"/>
                  </a:cubicBezTo>
                  <a:cubicBezTo>
                    <a:pt x="141" y="365"/>
                    <a:pt x="141" y="365"/>
                    <a:pt x="140" y="365"/>
                  </a:cubicBezTo>
                  <a:cubicBezTo>
                    <a:pt x="139" y="365"/>
                    <a:pt x="140" y="365"/>
                    <a:pt x="140" y="366"/>
                  </a:cubicBezTo>
                  <a:cubicBezTo>
                    <a:pt x="139" y="366"/>
                    <a:pt x="139" y="367"/>
                    <a:pt x="139" y="367"/>
                  </a:cubicBezTo>
                  <a:cubicBezTo>
                    <a:pt x="138" y="367"/>
                    <a:pt x="138" y="367"/>
                    <a:pt x="137" y="367"/>
                  </a:cubicBezTo>
                  <a:cubicBezTo>
                    <a:pt x="137" y="367"/>
                    <a:pt x="137" y="367"/>
                    <a:pt x="136" y="367"/>
                  </a:cubicBezTo>
                  <a:cubicBezTo>
                    <a:pt x="135" y="367"/>
                    <a:pt x="135" y="367"/>
                    <a:pt x="135" y="367"/>
                  </a:cubicBezTo>
                  <a:cubicBezTo>
                    <a:pt x="134" y="368"/>
                    <a:pt x="134" y="368"/>
                    <a:pt x="133" y="368"/>
                  </a:cubicBezTo>
                  <a:cubicBezTo>
                    <a:pt x="132" y="368"/>
                    <a:pt x="132" y="368"/>
                    <a:pt x="132" y="368"/>
                  </a:cubicBezTo>
                  <a:cubicBezTo>
                    <a:pt x="131" y="368"/>
                    <a:pt x="131" y="368"/>
                    <a:pt x="130" y="368"/>
                  </a:cubicBezTo>
                  <a:cubicBezTo>
                    <a:pt x="130" y="369"/>
                    <a:pt x="130" y="369"/>
                    <a:pt x="129" y="370"/>
                  </a:cubicBezTo>
                  <a:cubicBezTo>
                    <a:pt x="129" y="370"/>
                    <a:pt x="128" y="370"/>
                    <a:pt x="128" y="370"/>
                  </a:cubicBezTo>
                  <a:cubicBezTo>
                    <a:pt x="128" y="370"/>
                    <a:pt x="128" y="369"/>
                    <a:pt x="127" y="369"/>
                  </a:cubicBezTo>
                  <a:cubicBezTo>
                    <a:pt x="127" y="369"/>
                    <a:pt x="126" y="369"/>
                    <a:pt x="126" y="369"/>
                  </a:cubicBezTo>
                  <a:cubicBezTo>
                    <a:pt x="126" y="368"/>
                    <a:pt x="125" y="368"/>
                    <a:pt x="124" y="368"/>
                  </a:cubicBezTo>
                  <a:cubicBezTo>
                    <a:pt x="123" y="369"/>
                    <a:pt x="123" y="369"/>
                    <a:pt x="123" y="369"/>
                  </a:cubicBezTo>
                  <a:cubicBezTo>
                    <a:pt x="123" y="369"/>
                    <a:pt x="122" y="369"/>
                    <a:pt x="122" y="369"/>
                  </a:cubicBezTo>
                  <a:cubicBezTo>
                    <a:pt x="121" y="370"/>
                    <a:pt x="121" y="370"/>
                    <a:pt x="120" y="370"/>
                  </a:cubicBezTo>
                  <a:cubicBezTo>
                    <a:pt x="120" y="370"/>
                    <a:pt x="120" y="370"/>
                    <a:pt x="120" y="370"/>
                  </a:cubicBezTo>
                  <a:cubicBezTo>
                    <a:pt x="120" y="370"/>
                    <a:pt x="119" y="369"/>
                    <a:pt x="119" y="369"/>
                  </a:cubicBezTo>
                  <a:cubicBezTo>
                    <a:pt x="119" y="369"/>
                    <a:pt x="118" y="369"/>
                    <a:pt x="118" y="369"/>
                  </a:cubicBezTo>
                  <a:cubicBezTo>
                    <a:pt x="117" y="369"/>
                    <a:pt x="117" y="369"/>
                    <a:pt x="117" y="368"/>
                  </a:cubicBezTo>
                  <a:cubicBezTo>
                    <a:pt x="116" y="368"/>
                    <a:pt x="116" y="368"/>
                    <a:pt x="116" y="368"/>
                  </a:cubicBezTo>
                  <a:cubicBezTo>
                    <a:pt x="115" y="368"/>
                    <a:pt x="115" y="368"/>
                    <a:pt x="114" y="368"/>
                  </a:cubicBezTo>
                  <a:cubicBezTo>
                    <a:pt x="113" y="368"/>
                    <a:pt x="114" y="368"/>
                    <a:pt x="113" y="368"/>
                  </a:cubicBezTo>
                  <a:cubicBezTo>
                    <a:pt x="112" y="368"/>
                    <a:pt x="112" y="369"/>
                    <a:pt x="111" y="369"/>
                  </a:cubicBezTo>
                  <a:cubicBezTo>
                    <a:pt x="111" y="369"/>
                    <a:pt x="110" y="369"/>
                    <a:pt x="109" y="370"/>
                  </a:cubicBezTo>
                  <a:cubicBezTo>
                    <a:pt x="108" y="370"/>
                    <a:pt x="108" y="371"/>
                    <a:pt x="108" y="371"/>
                  </a:cubicBezTo>
                  <a:cubicBezTo>
                    <a:pt x="107" y="371"/>
                    <a:pt x="107" y="372"/>
                    <a:pt x="107" y="373"/>
                  </a:cubicBezTo>
                  <a:cubicBezTo>
                    <a:pt x="107" y="373"/>
                    <a:pt x="107" y="374"/>
                    <a:pt x="107" y="375"/>
                  </a:cubicBezTo>
                  <a:cubicBezTo>
                    <a:pt x="107" y="375"/>
                    <a:pt x="107" y="376"/>
                    <a:pt x="107" y="376"/>
                  </a:cubicBezTo>
                  <a:cubicBezTo>
                    <a:pt x="107" y="376"/>
                    <a:pt x="107" y="376"/>
                    <a:pt x="107" y="377"/>
                  </a:cubicBezTo>
                  <a:cubicBezTo>
                    <a:pt x="107" y="378"/>
                    <a:pt x="107" y="378"/>
                    <a:pt x="107" y="378"/>
                  </a:cubicBezTo>
                  <a:cubicBezTo>
                    <a:pt x="107" y="378"/>
                    <a:pt x="106" y="379"/>
                    <a:pt x="106" y="380"/>
                  </a:cubicBezTo>
                  <a:cubicBezTo>
                    <a:pt x="106" y="380"/>
                    <a:pt x="105" y="381"/>
                    <a:pt x="105" y="382"/>
                  </a:cubicBezTo>
                  <a:cubicBezTo>
                    <a:pt x="104" y="382"/>
                    <a:pt x="105" y="382"/>
                    <a:pt x="105" y="382"/>
                  </a:cubicBezTo>
                  <a:cubicBezTo>
                    <a:pt x="105" y="383"/>
                    <a:pt x="105" y="383"/>
                    <a:pt x="105" y="383"/>
                  </a:cubicBezTo>
                  <a:cubicBezTo>
                    <a:pt x="105" y="383"/>
                    <a:pt x="105" y="383"/>
                    <a:pt x="105" y="384"/>
                  </a:cubicBezTo>
                  <a:cubicBezTo>
                    <a:pt x="105" y="385"/>
                    <a:pt x="105" y="384"/>
                    <a:pt x="105" y="385"/>
                  </a:cubicBezTo>
                  <a:cubicBezTo>
                    <a:pt x="105" y="386"/>
                    <a:pt x="104" y="386"/>
                    <a:pt x="104" y="386"/>
                  </a:cubicBezTo>
                  <a:cubicBezTo>
                    <a:pt x="103" y="387"/>
                    <a:pt x="103" y="386"/>
                    <a:pt x="103" y="387"/>
                  </a:cubicBezTo>
                  <a:cubicBezTo>
                    <a:pt x="103" y="388"/>
                    <a:pt x="103" y="387"/>
                    <a:pt x="103" y="388"/>
                  </a:cubicBezTo>
                  <a:cubicBezTo>
                    <a:pt x="103" y="389"/>
                    <a:pt x="104" y="389"/>
                    <a:pt x="104" y="389"/>
                  </a:cubicBezTo>
                  <a:cubicBezTo>
                    <a:pt x="104" y="389"/>
                    <a:pt x="103" y="389"/>
                    <a:pt x="104" y="390"/>
                  </a:cubicBezTo>
                  <a:cubicBezTo>
                    <a:pt x="104" y="391"/>
                    <a:pt x="104" y="391"/>
                    <a:pt x="104" y="391"/>
                  </a:cubicBezTo>
                  <a:cubicBezTo>
                    <a:pt x="104" y="391"/>
                    <a:pt x="104" y="392"/>
                    <a:pt x="105" y="392"/>
                  </a:cubicBezTo>
                  <a:cubicBezTo>
                    <a:pt x="105" y="392"/>
                    <a:pt x="105" y="393"/>
                    <a:pt x="105" y="393"/>
                  </a:cubicBezTo>
                  <a:cubicBezTo>
                    <a:pt x="105" y="393"/>
                    <a:pt x="104" y="393"/>
                    <a:pt x="104" y="393"/>
                  </a:cubicBezTo>
                  <a:cubicBezTo>
                    <a:pt x="103" y="394"/>
                    <a:pt x="103" y="394"/>
                    <a:pt x="103" y="394"/>
                  </a:cubicBezTo>
                  <a:cubicBezTo>
                    <a:pt x="103" y="395"/>
                    <a:pt x="103" y="395"/>
                    <a:pt x="103" y="395"/>
                  </a:cubicBezTo>
                  <a:cubicBezTo>
                    <a:pt x="103" y="395"/>
                    <a:pt x="103" y="395"/>
                    <a:pt x="102" y="396"/>
                  </a:cubicBezTo>
                  <a:cubicBezTo>
                    <a:pt x="102" y="396"/>
                    <a:pt x="103" y="396"/>
                    <a:pt x="103" y="397"/>
                  </a:cubicBezTo>
                  <a:cubicBezTo>
                    <a:pt x="103" y="397"/>
                    <a:pt x="103" y="397"/>
                    <a:pt x="103" y="398"/>
                  </a:cubicBezTo>
                  <a:cubicBezTo>
                    <a:pt x="103" y="398"/>
                    <a:pt x="102" y="399"/>
                    <a:pt x="102" y="399"/>
                  </a:cubicBezTo>
                  <a:cubicBezTo>
                    <a:pt x="102" y="400"/>
                    <a:pt x="103" y="399"/>
                    <a:pt x="103" y="400"/>
                  </a:cubicBezTo>
                  <a:cubicBezTo>
                    <a:pt x="103" y="400"/>
                    <a:pt x="104" y="400"/>
                    <a:pt x="104" y="401"/>
                  </a:cubicBezTo>
                  <a:cubicBezTo>
                    <a:pt x="104" y="401"/>
                    <a:pt x="104" y="401"/>
                    <a:pt x="104" y="402"/>
                  </a:cubicBezTo>
                  <a:cubicBezTo>
                    <a:pt x="104" y="402"/>
                    <a:pt x="103" y="404"/>
                    <a:pt x="103" y="404"/>
                  </a:cubicBezTo>
                  <a:cubicBezTo>
                    <a:pt x="88" y="433"/>
                    <a:pt x="88" y="433"/>
                    <a:pt x="88" y="433"/>
                  </a:cubicBezTo>
                  <a:cubicBezTo>
                    <a:pt x="88" y="433"/>
                    <a:pt x="87" y="432"/>
                    <a:pt x="87" y="432"/>
                  </a:cubicBezTo>
                  <a:cubicBezTo>
                    <a:pt x="87" y="431"/>
                    <a:pt x="87" y="431"/>
                    <a:pt x="86" y="430"/>
                  </a:cubicBezTo>
                  <a:cubicBezTo>
                    <a:pt x="86" y="428"/>
                    <a:pt x="86" y="429"/>
                    <a:pt x="86" y="428"/>
                  </a:cubicBezTo>
                  <a:cubicBezTo>
                    <a:pt x="86" y="428"/>
                    <a:pt x="86" y="427"/>
                    <a:pt x="86" y="426"/>
                  </a:cubicBezTo>
                  <a:cubicBezTo>
                    <a:pt x="85" y="425"/>
                    <a:pt x="84" y="425"/>
                    <a:pt x="84" y="424"/>
                  </a:cubicBezTo>
                  <a:cubicBezTo>
                    <a:pt x="84" y="423"/>
                    <a:pt x="82" y="423"/>
                    <a:pt x="82" y="422"/>
                  </a:cubicBezTo>
                  <a:cubicBezTo>
                    <a:pt x="81" y="421"/>
                    <a:pt x="82" y="420"/>
                    <a:pt x="82" y="420"/>
                  </a:cubicBezTo>
                  <a:cubicBezTo>
                    <a:pt x="82" y="420"/>
                    <a:pt x="82" y="419"/>
                    <a:pt x="82" y="419"/>
                  </a:cubicBezTo>
                  <a:cubicBezTo>
                    <a:pt x="81" y="418"/>
                    <a:pt x="82" y="418"/>
                    <a:pt x="82" y="417"/>
                  </a:cubicBezTo>
                  <a:cubicBezTo>
                    <a:pt x="83" y="416"/>
                    <a:pt x="82" y="416"/>
                    <a:pt x="82" y="415"/>
                  </a:cubicBezTo>
                  <a:cubicBezTo>
                    <a:pt x="81" y="414"/>
                    <a:pt x="82" y="413"/>
                    <a:pt x="82" y="413"/>
                  </a:cubicBezTo>
                  <a:cubicBezTo>
                    <a:pt x="82" y="413"/>
                    <a:pt x="83" y="410"/>
                    <a:pt x="83" y="410"/>
                  </a:cubicBezTo>
                  <a:cubicBezTo>
                    <a:pt x="82" y="409"/>
                    <a:pt x="82" y="409"/>
                    <a:pt x="82" y="408"/>
                  </a:cubicBezTo>
                  <a:cubicBezTo>
                    <a:pt x="81" y="407"/>
                    <a:pt x="80" y="406"/>
                    <a:pt x="80" y="406"/>
                  </a:cubicBezTo>
                  <a:cubicBezTo>
                    <a:pt x="80" y="405"/>
                    <a:pt x="82" y="405"/>
                    <a:pt x="82" y="404"/>
                  </a:cubicBezTo>
                  <a:cubicBezTo>
                    <a:pt x="83" y="403"/>
                    <a:pt x="82" y="403"/>
                    <a:pt x="82" y="402"/>
                  </a:cubicBezTo>
                  <a:cubicBezTo>
                    <a:pt x="81" y="402"/>
                    <a:pt x="82" y="400"/>
                    <a:pt x="82" y="399"/>
                  </a:cubicBezTo>
                  <a:cubicBezTo>
                    <a:pt x="82" y="399"/>
                    <a:pt x="81" y="399"/>
                    <a:pt x="81" y="398"/>
                  </a:cubicBezTo>
                  <a:cubicBezTo>
                    <a:pt x="81" y="398"/>
                    <a:pt x="79" y="396"/>
                    <a:pt x="79" y="395"/>
                  </a:cubicBezTo>
                  <a:cubicBezTo>
                    <a:pt x="79" y="394"/>
                    <a:pt x="79" y="395"/>
                    <a:pt x="78" y="395"/>
                  </a:cubicBezTo>
                  <a:cubicBezTo>
                    <a:pt x="78" y="395"/>
                    <a:pt x="77" y="395"/>
                    <a:pt x="76" y="394"/>
                  </a:cubicBezTo>
                  <a:cubicBezTo>
                    <a:pt x="74" y="393"/>
                    <a:pt x="75" y="392"/>
                    <a:pt x="74" y="391"/>
                  </a:cubicBezTo>
                  <a:cubicBezTo>
                    <a:pt x="74" y="390"/>
                    <a:pt x="73" y="391"/>
                    <a:pt x="72" y="390"/>
                  </a:cubicBezTo>
                  <a:cubicBezTo>
                    <a:pt x="72" y="390"/>
                    <a:pt x="71" y="390"/>
                    <a:pt x="70" y="390"/>
                  </a:cubicBezTo>
                  <a:cubicBezTo>
                    <a:pt x="69" y="390"/>
                    <a:pt x="69" y="390"/>
                    <a:pt x="69" y="390"/>
                  </a:cubicBezTo>
                  <a:cubicBezTo>
                    <a:pt x="68" y="390"/>
                    <a:pt x="68" y="390"/>
                    <a:pt x="68" y="390"/>
                  </a:cubicBezTo>
                  <a:cubicBezTo>
                    <a:pt x="53" y="372"/>
                    <a:pt x="53" y="372"/>
                    <a:pt x="53" y="372"/>
                  </a:cubicBezTo>
                  <a:cubicBezTo>
                    <a:pt x="41" y="360"/>
                    <a:pt x="41" y="360"/>
                    <a:pt x="41" y="360"/>
                  </a:cubicBezTo>
                  <a:cubicBezTo>
                    <a:pt x="35" y="349"/>
                    <a:pt x="35" y="349"/>
                    <a:pt x="35" y="349"/>
                  </a:cubicBezTo>
                  <a:cubicBezTo>
                    <a:pt x="35" y="349"/>
                    <a:pt x="34" y="347"/>
                    <a:pt x="34" y="347"/>
                  </a:cubicBezTo>
                  <a:cubicBezTo>
                    <a:pt x="34" y="346"/>
                    <a:pt x="35" y="345"/>
                    <a:pt x="35" y="345"/>
                  </a:cubicBezTo>
                  <a:cubicBezTo>
                    <a:pt x="36" y="345"/>
                    <a:pt x="39" y="344"/>
                    <a:pt x="39" y="344"/>
                  </a:cubicBezTo>
                  <a:cubicBezTo>
                    <a:pt x="39" y="344"/>
                    <a:pt x="38" y="343"/>
                    <a:pt x="38" y="342"/>
                  </a:cubicBezTo>
                  <a:cubicBezTo>
                    <a:pt x="37" y="341"/>
                    <a:pt x="37" y="341"/>
                    <a:pt x="36" y="341"/>
                  </a:cubicBezTo>
                  <a:cubicBezTo>
                    <a:pt x="36" y="340"/>
                    <a:pt x="35" y="340"/>
                    <a:pt x="35" y="339"/>
                  </a:cubicBezTo>
                  <a:cubicBezTo>
                    <a:pt x="35" y="338"/>
                    <a:pt x="35" y="339"/>
                    <a:pt x="35" y="337"/>
                  </a:cubicBezTo>
                  <a:cubicBezTo>
                    <a:pt x="34" y="336"/>
                    <a:pt x="35" y="337"/>
                    <a:pt x="35" y="336"/>
                  </a:cubicBezTo>
                  <a:cubicBezTo>
                    <a:pt x="35" y="336"/>
                    <a:pt x="34" y="335"/>
                    <a:pt x="34" y="335"/>
                  </a:cubicBezTo>
                  <a:cubicBezTo>
                    <a:pt x="34" y="334"/>
                    <a:pt x="33" y="333"/>
                    <a:pt x="33" y="333"/>
                  </a:cubicBezTo>
                  <a:cubicBezTo>
                    <a:pt x="33" y="333"/>
                    <a:pt x="32" y="331"/>
                    <a:pt x="32" y="330"/>
                  </a:cubicBezTo>
                  <a:cubicBezTo>
                    <a:pt x="32" y="329"/>
                    <a:pt x="32" y="330"/>
                    <a:pt x="32" y="329"/>
                  </a:cubicBezTo>
                  <a:cubicBezTo>
                    <a:pt x="31" y="328"/>
                    <a:pt x="32" y="328"/>
                    <a:pt x="31" y="327"/>
                  </a:cubicBezTo>
                  <a:cubicBezTo>
                    <a:pt x="31" y="327"/>
                    <a:pt x="30" y="327"/>
                    <a:pt x="30" y="326"/>
                  </a:cubicBezTo>
                  <a:cubicBezTo>
                    <a:pt x="30" y="326"/>
                    <a:pt x="30" y="326"/>
                    <a:pt x="29" y="326"/>
                  </a:cubicBezTo>
                  <a:cubicBezTo>
                    <a:pt x="28" y="326"/>
                    <a:pt x="29" y="325"/>
                    <a:pt x="28" y="325"/>
                  </a:cubicBezTo>
                  <a:cubicBezTo>
                    <a:pt x="28" y="324"/>
                    <a:pt x="27" y="325"/>
                    <a:pt x="26" y="324"/>
                  </a:cubicBezTo>
                  <a:cubicBezTo>
                    <a:pt x="25" y="323"/>
                    <a:pt x="25" y="324"/>
                    <a:pt x="25" y="323"/>
                  </a:cubicBezTo>
                  <a:cubicBezTo>
                    <a:pt x="24" y="322"/>
                    <a:pt x="24" y="322"/>
                    <a:pt x="23" y="322"/>
                  </a:cubicBezTo>
                  <a:cubicBezTo>
                    <a:pt x="22" y="322"/>
                    <a:pt x="23" y="321"/>
                    <a:pt x="22" y="320"/>
                  </a:cubicBezTo>
                  <a:cubicBezTo>
                    <a:pt x="22" y="319"/>
                    <a:pt x="21" y="320"/>
                    <a:pt x="19" y="319"/>
                  </a:cubicBezTo>
                  <a:cubicBezTo>
                    <a:pt x="17" y="318"/>
                    <a:pt x="17" y="317"/>
                    <a:pt x="17" y="316"/>
                  </a:cubicBezTo>
                  <a:cubicBezTo>
                    <a:pt x="16" y="315"/>
                    <a:pt x="16" y="314"/>
                    <a:pt x="15" y="313"/>
                  </a:cubicBezTo>
                  <a:cubicBezTo>
                    <a:pt x="15" y="312"/>
                    <a:pt x="16" y="311"/>
                    <a:pt x="16" y="310"/>
                  </a:cubicBezTo>
                  <a:cubicBezTo>
                    <a:pt x="16" y="309"/>
                    <a:pt x="15" y="309"/>
                    <a:pt x="15" y="308"/>
                  </a:cubicBezTo>
                  <a:cubicBezTo>
                    <a:pt x="15" y="307"/>
                    <a:pt x="15" y="307"/>
                    <a:pt x="16" y="306"/>
                  </a:cubicBezTo>
                  <a:cubicBezTo>
                    <a:pt x="16" y="304"/>
                    <a:pt x="15" y="304"/>
                    <a:pt x="15" y="303"/>
                  </a:cubicBezTo>
                  <a:cubicBezTo>
                    <a:pt x="14" y="303"/>
                    <a:pt x="15" y="302"/>
                    <a:pt x="14" y="301"/>
                  </a:cubicBezTo>
                  <a:cubicBezTo>
                    <a:pt x="14" y="300"/>
                    <a:pt x="14" y="301"/>
                    <a:pt x="14" y="299"/>
                  </a:cubicBezTo>
                  <a:cubicBezTo>
                    <a:pt x="14" y="298"/>
                    <a:pt x="14" y="298"/>
                    <a:pt x="14" y="297"/>
                  </a:cubicBezTo>
                  <a:cubicBezTo>
                    <a:pt x="14" y="297"/>
                    <a:pt x="14" y="297"/>
                    <a:pt x="14" y="295"/>
                  </a:cubicBezTo>
                  <a:cubicBezTo>
                    <a:pt x="15" y="294"/>
                    <a:pt x="14" y="294"/>
                    <a:pt x="14" y="293"/>
                  </a:cubicBezTo>
                  <a:cubicBezTo>
                    <a:pt x="14" y="292"/>
                    <a:pt x="14" y="292"/>
                    <a:pt x="14" y="292"/>
                  </a:cubicBezTo>
                  <a:cubicBezTo>
                    <a:pt x="15" y="291"/>
                    <a:pt x="13" y="288"/>
                    <a:pt x="13" y="288"/>
                  </a:cubicBezTo>
                  <a:cubicBezTo>
                    <a:pt x="13" y="287"/>
                    <a:pt x="11" y="286"/>
                    <a:pt x="10" y="286"/>
                  </a:cubicBezTo>
                  <a:cubicBezTo>
                    <a:pt x="9" y="285"/>
                    <a:pt x="8" y="284"/>
                    <a:pt x="8" y="283"/>
                  </a:cubicBezTo>
                  <a:cubicBezTo>
                    <a:pt x="8" y="282"/>
                    <a:pt x="8" y="283"/>
                    <a:pt x="9" y="281"/>
                  </a:cubicBezTo>
                  <a:cubicBezTo>
                    <a:pt x="9" y="280"/>
                    <a:pt x="8" y="281"/>
                    <a:pt x="8" y="280"/>
                  </a:cubicBezTo>
                  <a:cubicBezTo>
                    <a:pt x="8" y="279"/>
                    <a:pt x="9" y="279"/>
                    <a:pt x="10" y="279"/>
                  </a:cubicBezTo>
                  <a:cubicBezTo>
                    <a:pt x="11" y="278"/>
                    <a:pt x="10" y="278"/>
                    <a:pt x="9" y="277"/>
                  </a:cubicBezTo>
                  <a:cubicBezTo>
                    <a:pt x="9" y="276"/>
                    <a:pt x="9" y="276"/>
                    <a:pt x="10" y="275"/>
                  </a:cubicBezTo>
                  <a:cubicBezTo>
                    <a:pt x="11" y="274"/>
                    <a:pt x="12" y="273"/>
                    <a:pt x="11" y="271"/>
                  </a:cubicBezTo>
                  <a:cubicBezTo>
                    <a:pt x="11" y="269"/>
                    <a:pt x="10" y="270"/>
                    <a:pt x="9" y="268"/>
                  </a:cubicBezTo>
                  <a:cubicBezTo>
                    <a:pt x="8" y="267"/>
                    <a:pt x="10" y="265"/>
                    <a:pt x="11" y="264"/>
                  </a:cubicBezTo>
                  <a:cubicBezTo>
                    <a:pt x="12" y="262"/>
                    <a:pt x="11" y="261"/>
                    <a:pt x="11" y="260"/>
                  </a:cubicBezTo>
                  <a:cubicBezTo>
                    <a:pt x="11" y="258"/>
                    <a:pt x="11" y="257"/>
                    <a:pt x="11" y="256"/>
                  </a:cubicBezTo>
                  <a:cubicBezTo>
                    <a:pt x="12" y="254"/>
                    <a:pt x="11" y="254"/>
                    <a:pt x="10" y="252"/>
                  </a:cubicBezTo>
                  <a:cubicBezTo>
                    <a:pt x="9" y="250"/>
                    <a:pt x="9" y="253"/>
                    <a:pt x="7" y="253"/>
                  </a:cubicBezTo>
                  <a:cubicBezTo>
                    <a:pt x="6" y="254"/>
                    <a:pt x="6" y="254"/>
                    <a:pt x="6" y="253"/>
                  </a:cubicBezTo>
                  <a:cubicBezTo>
                    <a:pt x="5" y="253"/>
                    <a:pt x="4" y="252"/>
                    <a:pt x="4" y="250"/>
                  </a:cubicBezTo>
                  <a:cubicBezTo>
                    <a:pt x="3" y="247"/>
                    <a:pt x="3" y="249"/>
                    <a:pt x="3" y="248"/>
                  </a:cubicBezTo>
                  <a:cubicBezTo>
                    <a:pt x="2" y="247"/>
                    <a:pt x="1" y="246"/>
                    <a:pt x="1" y="245"/>
                  </a:cubicBezTo>
                  <a:cubicBezTo>
                    <a:pt x="0" y="244"/>
                    <a:pt x="2" y="244"/>
                    <a:pt x="3" y="244"/>
                  </a:cubicBezTo>
                  <a:cubicBezTo>
                    <a:pt x="5" y="243"/>
                    <a:pt x="4" y="243"/>
                    <a:pt x="5" y="242"/>
                  </a:cubicBezTo>
                  <a:cubicBezTo>
                    <a:pt x="6" y="242"/>
                    <a:pt x="6" y="241"/>
                    <a:pt x="7" y="239"/>
                  </a:cubicBezTo>
                  <a:cubicBezTo>
                    <a:pt x="7" y="237"/>
                    <a:pt x="8" y="239"/>
                    <a:pt x="9" y="239"/>
                  </a:cubicBezTo>
                  <a:cubicBezTo>
                    <a:pt x="11" y="238"/>
                    <a:pt x="13" y="237"/>
                    <a:pt x="15" y="237"/>
                  </a:cubicBezTo>
                  <a:cubicBezTo>
                    <a:pt x="17" y="236"/>
                    <a:pt x="17" y="236"/>
                    <a:pt x="18" y="235"/>
                  </a:cubicBezTo>
                  <a:cubicBezTo>
                    <a:pt x="19" y="234"/>
                    <a:pt x="20" y="232"/>
                    <a:pt x="20" y="230"/>
                  </a:cubicBezTo>
                  <a:cubicBezTo>
                    <a:pt x="20" y="229"/>
                    <a:pt x="20" y="229"/>
                    <a:pt x="20" y="228"/>
                  </a:cubicBezTo>
                  <a:cubicBezTo>
                    <a:pt x="21" y="227"/>
                    <a:pt x="22" y="224"/>
                    <a:pt x="22" y="224"/>
                  </a:cubicBezTo>
                  <a:cubicBezTo>
                    <a:pt x="22" y="224"/>
                    <a:pt x="22" y="224"/>
                    <a:pt x="23" y="223"/>
                  </a:cubicBezTo>
                  <a:cubicBezTo>
                    <a:pt x="24" y="222"/>
                    <a:pt x="27" y="215"/>
                    <a:pt x="27" y="215"/>
                  </a:cubicBezTo>
                  <a:cubicBezTo>
                    <a:pt x="27" y="215"/>
                    <a:pt x="27" y="212"/>
                    <a:pt x="28" y="211"/>
                  </a:cubicBezTo>
                  <a:cubicBezTo>
                    <a:pt x="29" y="210"/>
                    <a:pt x="29" y="211"/>
                    <a:pt x="31" y="211"/>
                  </a:cubicBezTo>
                  <a:cubicBezTo>
                    <a:pt x="33" y="211"/>
                    <a:pt x="33" y="210"/>
                    <a:pt x="33" y="209"/>
                  </a:cubicBezTo>
                  <a:cubicBezTo>
                    <a:pt x="34" y="209"/>
                    <a:pt x="34" y="208"/>
                    <a:pt x="34" y="206"/>
                  </a:cubicBezTo>
                  <a:cubicBezTo>
                    <a:pt x="35" y="204"/>
                    <a:pt x="35" y="204"/>
                    <a:pt x="36" y="204"/>
                  </a:cubicBezTo>
                  <a:cubicBezTo>
                    <a:pt x="37" y="203"/>
                    <a:pt x="37" y="202"/>
                    <a:pt x="37" y="201"/>
                  </a:cubicBezTo>
                  <a:cubicBezTo>
                    <a:pt x="36" y="201"/>
                    <a:pt x="36" y="199"/>
                    <a:pt x="36" y="197"/>
                  </a:cubicBezTo>
                  <a:cubicBezTo>
                    <a:pt x="36" y="195"/>
                    <a:pt x="38" y="196"/>
                    <a:pt x="38" y="196"/>
                  </a:cubicBezTo>
                  <a:cubicBezTo>
                    <a:pt x="38" y="196"/>
                    <a:pt x="39" y="195"/>
                    <a:pt x="40" y="194"/>
                  </a:cubicBezTo>
                  <a:cubicBezTo>
                    <a:pt x="40" y="193"/>
                    <a:pt x="40" y="193"/>
                    <a:pt x="40" y="192"/>
                  </a:cubicBezTo>
                  <a:cubicBezTo>
                    <a:pt x="41" y="191"/>
                    <a:pt x="40" y="191"/>
                    <a:pt x="40" y="191"/>
                  </a:cubicBezTo>
                  <a:cubicBezTo>
                    <a:pt x="40" y="190"/>
                    <a:pt x="40" y="190"/>
                    <a:pt x="41" y="189"/>
                  </a:cubicBezTo>
                  <a:cubicBezTo>
                    <a:pt x="42" y="189"/>
                    <a:pt x="41" y="188"/>
                    <a:pt x="41" y="188"/>
                  </a:cubicBezTo>
                  <a:cubicBezTo>
                    <a:pt x="40" y="187"/>
                    <a:pt x="40" y="187"/>
                    <a:pt x="40" y="187"/>
                  </a:cubicBezTo>
                  <a:cubicBezTo>
                    <a:pt x="41" y="186"/>
                    <a:pt x="42" y="185"/>
                    <a:pt x="42" y="185"/>
                  </a:cubicBezTo>
                  <a:cubicBezTo>
                    <a:pt x="42" y="185"/>
                    <a:pt x="46" y="182"/>
                    <a:pt x="47" y="181"/>
                  </a:cubicBezTo>
                  <a:cubicBezTo>
                    <a:pt x="48" y="180"/>
                    <a:pt x="49" y="179"/>
                    <a:pt x="50" y="179"/>
                  </a:cubicBezTo>
                  <a:cubicBezTo>
                    <a:pt x="50" y="178"/>
                    <a:pt x="50" y="178"/>
                    <a:pt x="51" y="177"/>
                  </a:cubicBezTo>
                  <a:cubicBezTo>
                    <a:pt x="51" y="177"/>
                    <a:pt x="51" y="176"/>
                    <a:pt x="51" y="176"/>
                  </a:cubicBezTo>
                  <a:cubicBezTo>
                    <a:pt x="51" y="176"/>
                    <a:pt x="52" y="175"/>
                    <a:pt x="53" y="175"/>
                  </a:cubicBezTo>
                  <a:cubicBezTo>
                    <a:pt x="53" y="174"/>
                    <a:pt x="54" y="174"/>
                    <a:pt x="54" y="174"/>
                  </a:cubicBezTo>
                  <a:cubicBezTo>
                    <a:pt x="54" y="173"/>
                    <a:pt x="54" y="173"/>
                    <a:pt x="54" y="173"/>
                  </a:cubicBezTo>
                  <a:cubicBezTo>
                    <a:pt x="54" y="173"/>
                    <a:pt x="55" y="174"/>
                    <a:pt x="57" y="174"/>
                  </a:cubicBezTo>
                  <a:cubicBezTo>
                    <a:pt x="58" y="174"/>
                    <a:pt x="61" y="174"/>
                    <a:pt x="62" y="174"/>
                  </a:cubicBezTo>
                  <a:cubicBezTo>
                    <a:pt x="62" y="174"/>
                    <a:pt x="64" y="174"/>
                    <a:pt x="64" y="174"/>
                  </a:cubicBezTo>
                  <a:cubicBezTo>
                    <a:pt x="65" y="174"/>
                    <a:pt x="65" y="174"/>
                    <a:pt x="66" y="175"/>
                  </a:cubicBezTo>
                  <a:cubicBezTo>
                    <a:pt x="66" y="176"/>
                    <a:pt x="67" y="176"/>
                    <a:pt x="68" y="177"/>
                  </a:cubicBezTo>
                  <a:cubicBezTo>
                    <a:pt x="68" y="177"/>
                    <a:pt x="68" y="177"/>
                    <a:pt x="69" y="177"/>
                  </a:cubicBezTo>
                  <a:cubicBezTo>
                    <a:pt x="69" y="178"/>
                    <a:pt x="70" y="178"/>
                    <a:pt x="71" y="177"/>
                  </a:cubicBezTo>
                  <a:cubicBezTo>
                    <a:pt x="72" y="177"/>
                    <a:pt x="76" y="176"/>
                    <a:pt x="76" y="176"/>
                  </a:cubicBezTo>
                  <a:cubicBezTo>
                    <a:pt x="77" y="175"/>
                    <a:pt x="80" y="174"/>
                    <a:pt x="80" y="173"/>
                  </a:cubicBezTo>
                  <a:cubicBezTo>
                    <a:pt x="80" y="173"/>
                    <a:pt x="79" y="172"/>
                    <a:pt x="80" y="172"/>
                  </a:cubicBezTo>
                  <a:cubicBezTo>
                    <a:pt x="81" y="171"/>
                    <a:pt x="81" y="171"/>
                    <a:pt x="81" y="171"/>
                  </a:cubicBezTo>
                  <a:cubicBezTo>
                    <a:pt x="82" y="171"/>
                    <a:pt x="83" y="169"/>
                    <a:pt x="83" y="169"/>
                  </a:cubicBezTo>
                  <a:cubicBezTo>
                    <a:pt x="84" y="170"/>
                    <a:pt x="84" y="170"/>
                    <a:pt x="85" y="170"/>
                  </a:cubicBezTo>
                  <a:cubicBezTo>
                    <a:pt x="85" y="170"/>
                    <a:pt x="86" y="170"/>
                    <a:pt x="87" y="169"/>
                  </a:cubicBezTo>
                  <a:cubicBezTo>
                    <a:pt x="88" y="169"/>
                    <a:pt x="87" y="168"/>
                    <a:pt x="89" y="168"/>
                  </a:cubicBezTo>
                  <a:cubicBezTo>
                    <a:pt x="90" y="169"/>
                    <a:pt x="90" y="169"/>
                    <a:pt x="90" y="169"/>
                  </a:cubicBezTo>
                  <a:cubicBezTo>
                    <a:pt x="91" y="169"/>
                    <a:pt x="91" y="169"/>
                    <a:pt x="91" y="168"/>
                  </a:cubicBezTo>
                  <a:cubicBezTo>
                    <a:pt x="92" y="168"/>
                    <a:pt x="92" y="167"/>
                    <a:pt x="93" y="167"/>
                  </a:cubicBezTo>
                  <a:cubicBezTo>
                    <a:pt x="94" y="167"/>
                    <a:pt x="94" y="167"/>
                    <a:pt x="94" y="166"/>
                  </a:cubicBezTo>
                  <a:cubicBezTo>
                    <a:pt x="95" y="166"/>
                    <a:pt x="96" y="166"/>
                    <a:pt x="96" y="166"/>
                  </a:cubicBezTo>
                  <a:cubicBezTo>
                    <a:pt x="97" y="166"/>
                    <a:pt x="97" y="166"/>
                    <a:pt x="98" y="166"/>
                  </a:cubicBezTo>
                  <a:cubicBezTo>
                    <a:pt x="99" y="165"/>
                    <a:pt x="100" y="165"/>
                    <a:pt x="99" y="164"/>
                  </a:cubicBezTo>
                  <a:cubicBezTo>
                    <a:pt x="99" y="163"/>
                    <a:pt x="99" y="163"/>
                    <a:pt x="98" y="162"/>
                  </a:cubicBezTo>
                  <a:cubicBezTo>
                    <a:pt x="98" y="161"/>
                    <a:pt x="99" y="161"/>
                    <a:pt x="99" y="161"/>
                  </a:cubicBezTo>
                  <a:cubicBezTo>
                    <a:pt x="99" y="160"/>
                    <a:pt x="99" y="160"/>
                    <a:pt x="99" y="160"/>
                  </a:cubicBezTo>
                  <a:cubicBezTo>
                    <a:pt x="99" y="160"/>
                    <a:pt x="100" y="158"/>
                    <a:pt x="100" y="159"/>
                  </a:cubicBezTo>
                  <a:cubicBezTo>
                    <a:pt x="101" y="159"/>
                    <a:pt x="100" y="160"/>
                    <a:pt x="101" y="160"/>
                  </a:cubicBezTo>
                  <a:cubicBezTo>
                    <a:pt x="101" y="160"/>
                    <a:pt x="102" y="161"/>
                    <a:pt x="102" y="160"/>
                  </a:cubicBezTo>
                  <a:cubicBezTo>
                    <a:pt x="103" y="159"/>
                    <a:pt x="103" y="159"/>
                    <a:pt x="103" y="158"/>
                  </a:cubicBezTo>
                  <a:cubicBezTo>
                    <a:pt x="104" y="157"/>
                    <a:pt x="103" y="157"/>
                    <a:pt x="104" y="157"/>
                  </a:cubicBezTo>
                  <a:cubicBezTo>
                    <a:pt x="105" y="157"/>
                    <a:pt x="105" y="157"/>
                    <a:pt x="106" y="157"/>
                  </a:cubicBezTo>
                  <a:cubicBezTo>
                    <a:pt x="107" y="156"/>
                    <a:pt x="107" y="155"/>
                    <a:pt x="107" y="156"/>
                  </a:cubicBezTo>
                  <a:cubicBezTo>
                    <a:pt x="107" y="156"/>
                    <a:pt x="107" y="157"/>
                    <a:pt x="107" y="158"/>
                  </a:cubicBezTo>
                  <a:cubicBezTo>
                    <a:pt x="107" y="158"/>
                    <a:pt x="106" y="158"/>
                    <a:pt x="107" y="159"/>
                  </a:cubicBezTo>
                  <a:cubicBezTo>
                    <a:pt x="108" y="160"/>
                    <a:pt x="108" y="160"/>
                    <a:pt x="108" y="161"/>
                  </a:cubicBezTo>
                  <a:cubicBezTo>
                    <a:pt x="108" y="161"/>
                    <a:pt x="108" y="162"/>
                    <a:pt x="108" y="162"/>
                  </a:cubicBezTo>
                  <a:cubicBezTo>
                    <a:pt x="109" y="162"/>
                    <a:pt x="110" y="162"/>
                    <a:pt x="110" y="162"/>
                  </a:cubicBezTo>
                  <a:cubicBezTo>
                    <a:pt x="110" y="164"/>
                    <a:pt x="110" y="164"/>
                    <a:pt x="110" y="164"/>
                  </a:cubicBezTo>
                  <a:cubicBezTo>
                    <a:pt x="111" y="165"/>
                    <a:pt x="111" y="165"/>
                    <a:pt x="111" y="165"/>
                  </a:cubicBezTo>
                  <a:cubicBezTo>
                    <a:pt x="111" y="166"/>
                    <a:pt x="111" y="166"/>
                    <a:pt x="111" y="166"/>
                  </a:cubicBezTo>
                  <a:cubicBezTo>
                    <a:pt x="111" y="166"/>
                    <a:pt x="111" y="166"/>
                    <a:pt x="112" y="167"/>
                  </a:cubicBezTo>
                  <a:cubicBezTo>
                    <a:pt x="112" y="168"/>
                    <a:pt x="112" y="168"/>
                    <a:pt x="112" y="168"/>
                  </a:cubicBezTo>
                  <a:cubicBezTo>
                    <a:pt x="113" y="168"/>
                    <a:pt x="113" y="168"/>
                    <a:pt x="113" y="168"/>
                  </a:cubicBezTo>
                  <a:cubicBezTo>
                    <a:pt x="114" y="168"/>
                    <a:pt x="116" y="168"/>
                    <a:pt x="116" y="169"/>
                  </a:cubicBezTo>
                  <a:cubicBezTo>
                    <a:pt x="116" y="170"/>
                    <a:pt x="117" y="170"/>
                    <a:pt x="117" y="171"/>
                  </a:cubicBezTo>
                  <a:cubicBezTo>
                    <a:pt x="117" y="172"/>
                    <a:pt x="118" y="172"/>
                    <a:pt x="119" y="172"/>
                  </a:cubicBezTo>
                  <a:cubicBezTo>
                    <a:pt x="120" y="172"/>
                    <a:pt x="121" y="172"/>
                    <a:pt x="121" y="172"/>
                  </a:cubicBezTo>
                  <a:cubicBezTo>
                    <a:pt x="122" y="172"/>
                    <a:pt x="122" y="172"/>
                    <a:pt x="122" y="172"/>
                  </a:cubicBezTo>
                  <a:cubicBezTo>
                    <a:pt x="122" y="172"/>
                    <a:pt x="123" y="173"/>
                    <a:pt x="123" y="172"/>
                  </a:cubicBezTo>
                  <a:cubicBezTo>
                    <a:pt x="123" y="171"/>
                    <a:pt x="123" y="170"/>
                    <a:pt x="123" y="170"/>
                  </a:cubicBezTo>
                  <a:cubicBezTo>
                    <a:pt x="122" y="170"/>
                    <a:pt x="122" y="170"/>
                    <a:pt x="122" y="169"/>
                  </a:cubicBezTo>
                  <a:cubicBezTo>
                    <a:pt x="122" y="169"/>
                    <a:pt x="122" y="168"/>
                    <a:pt x="123" y="168"/>
                  </a:cubicBezTo>
                  <a:cubicBezTo>
                    <a:pt x="124" y="168"/>
                    <a:pt x="124" y="169"/>
                    <a:pt x="124" y="168"/>
                  </a:cubicBezTo>
                  <a:cubicBezTo>
                    <a:pt x="125" y="168"/>
                    <a:pt x="125" y="167"/>
                    <a:pt x="125" y="167"/>
                  </a:cubicBezTo>
                  <a:cubicBezTo>
                    <a:pt x="126" y="167"/>
                    <a:pt x="127" y="168"/>
                    <a:pt x="127" y="168"/>
                  </a:cubicBezTo>
                  <a:cubicBezTo>
                    <a:pt x="127" y="168"/>
                    <a:pt x="129" y="167"/>
                    <a:pt x="129" y="167"/>
                  </a:cubicBezTo>
                  <a:cubicBezTo>
                    <a:pt x="129" y="167"/>
                    <a:pt x="129" y="166"/>
                    <a:pt x="130" y="166"/>
                  </a:cubicBezTo>
                  <a:cubicBezTo>
                    <a:pt x="130" y="166"/>
                    <a:pt x="131" y="166"/>
                    <a:pt x="131" y="166"/>
                  </a:cubicBezTo>
                  <a:cubicBezTo>
                    <a:pt x="132" y="165"/>
                    <a:pt x="132" y="165"/>
                    <a:pt x="132" y="165"/>
                  </a:cubicBezTo>
                  <a:cubicBezTo>
                    <a:pt x="133" y="165"/>
                    <a:pt x="133" y="165"/>
                    <a:pt x="133" y="165"/>
                  </a:cubicBezTo>
                  <a:cubicBezTo>
                    <a:pt x="133" y="166"/>
                    <a:pt x="133" y="166"/>
                    <a:pt x="133" y="166"/>
                  </a:cubicBezTo>
                  <a:cubicBezTo>
                    <a:pt x="133" y="166"/>
                    <a:pt x="134" y="166"/>
                    <a:pt x="134" y="165"/>
                  </a:cubicBezTo>
                  <a:cubicBezTo>
                    <a:pt x="135" y="164"/>
                    <a:pt x="135" y="164"/>
                    <a:pt x="135" y="164"/>
                  </a:cubicBezTo>
                  <a:cubicBezTo>
                    <a:pt x="136" y="163"/>
                    <a:pt x="136" y="164"/>
                    <a:pt x="137" y="164"/>
                  </a:cubicBezTo>
                  <a:cubicBezTo>
                    <a:pt x="137" y="163"/>
                    <a:pt x="137" y="164"/>
                    <a:pt x="138" y="163"/>
                  </a:cubicBezTo>
                  <a:cubicBezTo>
                    <a:pt x="138" y="162"/>
                    <a:pt x="139" y="161"/>
                    <a:pt x="139" y="161"/>
                  </a:cubicBezTo>
                  <a:cubicBezTo>
                    <a:pt x="140" y="162"/>
                    <a:pt x="140" y="162"/>
                    <a:pt x="140" y="162"/>
                  </a:cubicBezTo>
                  <a:cubicBezTo>
                    <a:pt x="140" y="161"/>
                    <a:pt x="141" y="160"/>
                    <a:pt x="141" y="160"/>
                  </a:cubicBezTo>
                  <a:cubicBezTo>
                    <a:pt x="141" y="159"/>
                    <a:pt x="141" y="159"/>
                    <a:pt x="141" y="159"/>
                  </a:cubicBezTo>
                  <a:cubicBezTo>
                    <a:pt x="142" y="158"/>
                    <a:pt x="142" y="158"/>
                    <a:pt x="142" y="158"/>
                  </a:cubicBezTo>
                  <a:cubicBezTo>
                    <a:pt x="143" y="157"/>
                    <a:pt x="143" y="157"/>
                    <a:pt x="144" y="157"/>
                  </a:cubicBezTo>
                  <a:cubicBezTo>
                    <a:pt x="144" y="157"/>
                    <a:pt x="145" y="158"/>
                    <a:pt x="145" y="157"/>
                  </a:cubicBezTo>
                  <a:cubicBezTo>
                    <a:pt x="145" y="157"/>
                    <a:pt x="145" y="156"/>
                    <a:pt x="146" y="156"/>
                  </a:cubicBezTo>
                  <a:cubicBezTo>
                    <a:pt x="147" y="157"/>
                    <a:pt x="148" y="157"/>
                    <a:pt x="148" y="157"/>
                  </a:cubicBezTo>
                  <a:cubicBezTo>
                    <a:pt x="148" y="156"/>
                    <a:pt x="148" y="156"/>
                    <a:pt x="148" y="156"/>
                  </a:cubicBezTo>
                  <a:cubicBezTo>
                    <a:pt x="148" y="156"/>
                    <a:pt x="148" y="156"/>
                    <a:pt x="149" y="156"/>
                  </a:cubicBezTo>
                  <a:cubicBezTo>
                    <a:pt x="149" y="156"/>
                    <a:pt x="150" y="155"/>
                    <a:pt x="150" y="155"/>
                  </a:cubicBezTo>
                  <a:cubicBezTo>
                    <a:pt x="151" y="155"/>
                    <a:pt x="151" y="155"/>
                    <a:pt x="151" y="155"/>
                  </a:cubicBezTo>
                  <a:cubicBezTo>
                    <a:pt x="152" y="155"/>
                    <a:pt x="152" y="155"/>
                    <a:pt x="152" y="155"/>
                  </a:cubicBezTo>
                  <a:cubicBezTo>
                    <a:pt x="152" y="155"/>
                    <a:pt x="153" y="155"/>
                    <a:pt x="153" y="155"/>
                  </a:cubicBezTo>
                  <a:cubicBezTo>
                    <a:pt x="153" y="155"/>
                    <a:pt x="153" y="154"/>
                    <a:pt x="154" y="153"/>
                  </a:cubicBezTo>
                  <a:cubicBezTo>
                    <a:pt x="155" y="153"/>
                    <a:pt x="156" y="153"/>
                    <a:pt x="156" y="153"/>
                  </a:cubicBezTo>
                  <a:cubicBezTo>
                    <a:pt x="157" y="153"/>
                    <a:pt x="157" y="153"/>
                    <a:pt x="157" y="153"/>
                  </a:cubicBezTo>
                  <a:cubicBezTo>
                    <a:pt x="157" y="153"/>
                    <a:pt x="157" y="153"/>
                    <a:pt x="158" y="152"/>
                  </a:cubicBezTo>
                  <a:cubicBezTo>
                    <a:pt x="159" y="152"/>
                    <a:pt x="160" y="151"/>
                    <a:pt x="160" y="151"/>
                  </a:cubicBezTo>
                  <a:cubicBezTo>
                    <a:pt x="160" y="151"/>
                    <a:pt x="161" y="150"/>
                    <a:pt x="162" y="151"/>
                  </a:cubicBezTo>
                  <a:cubicBezTo>
                    <a:pt x="162" y="151"/>
                    <a:pt x="162" y="152"/>
                    <a:pt x="163" y="151"/>
                  </a:cubicBezTo>
                  <a:cubicBezTo>
                    <a:pt x="164" y="151"/>
                    <a:pt x="165" y="150"/>
                    <a:pt x="166" y="151"/>
                  </a:cubicBezTo>
                  <a:cubicBezTo>
                    <a:pt x="166" y="151"/>
                    <a:pt x="172" y="152"/>
                    <a:pt x="172" y="152"/>
                  </a:cubicBezTo>
                  <a:cubicBezTo>
                    <a:pt x="178" y="149"/>
                    <a:pt x="178" y="149"/>
                    <a:pt x="178" y="149"/>
                  </a:cubicBezTo>
                  <a:cubicBezTo>
                    <a:pt x="205" y="147"/>
                    <a:pt x="205" y="147"/>
                    <a:pt x="205" y="147"/>
                  </a:cubicBezTo>
                  <a:cubicBezTo>
                    <a:pt x="207" y="147"/>
                    <a:pt x="207" y="147"/>
                    <a:pt x="207" y="147"/>
                  </a:cubicBezTo>
                  <a:cubicBezTo>
                    <a:pt x="207" y="147"/>
                    <a:pt x="206" y="147"/>
                    <a:pt x="207" y="146"/>
                  </a:cubicBezTo>
                  <a:cubicBezTo>
                    <a:pt x="207" y="145"/>
                    <a:pt x="207" y="145"/>
                    <a:pt x="207" y="144"/>
                  </a:cubicBezTo>
                  <a:cubicBezTo>
                    <a:pt x="207" y="143"/>
                    <a:pt x="207" y="144"/>
                    <a:pt x="207" y="143"/>
                  </a:cubicBezTo>
                  <a:cubicBezTo>
                    <a:pt x="208" y="142"/>
                    <a:pt x="208" y="142"/>
                    <a:pt x="209" y="141"/>
                  </a:cubicBezTo>
                  <a:cubicBezTo>
                    <a:pt x="209" y="140"/>
                    <a:pt x="209" y="139"/>
                    <a:pt x="210" y="139"/>
                  </a:cubicBezTo>
                  <a:cubicBezTo>
                    <a:pt x="211" y="138"/>
                    <a:pt x="212" y="137"/>
                    <a:pt x="214" y="137"/>
                  </a:cubicBezTo>
                  <a:cubicBezTo>
                    <a:pt x="215" y="137"/>
                    <a:pt x="216" y="137"/>
                    <a:pt x="217" y="136"/>
                  </a:cubicBezTo>
                  <a:cubicBezTo>
                    <a:pt x="217" y="135"/>
                    <a:pt x="217" y="134"/>
                    <a:pt x="217" y="134"/>
                  </a:cubicBezTo>
                  <a:cubicBezTo>
                    <a:pt x="217" y="134"/>
                    <a:pt x="216" y="134"/>
                    <a:pt x="217" y="133"/>
                  </a:cubicBezTo>
                  <a:cubicBezTo>
                    <a:pt x="219" y="132"/>
                    <a:pt x="219" y="132"/>
                    <a:pt x="219" y="132"/>
                  </a:cubicBezTo>
                  <a:cubicBezTo>
                    <a:pt x="220" y="131"/>
                    <a:pt x="220" y="131"/>
                    <a:pt x="220" y="131"/>
                  </a:cubicBezTo>
                  <a:cubicBezTo>
                    <a:pt x="220" y="131"/>
                    <a:pt x="220" y="130"/>
                    <a:pt x="221" y="129"/>
                  </a:cubicBezTo>
                  <a:cubicBezTo>
                    <a:pt x="222" y="129"/>
                    <a:pt x="222" y="129"/>
                    <a:pt x="222" y="129"/>
                  </a:cubicBezTo>
                  <a:cubicBezTo>
                    <a:pt x="222" y="128"/>
                    <a:pt x="222" y="128"/>
                    <a:pt x="222" y="127"/>
                  </a:cubicBezTo>
                  <a:cubicBezTo>
                    <a:pt x="223" y="126"/>
                    <a:pt x="224" y="126"/>
                    <a:pt x="224" y="126"/>
                  </a:cubicBezTo>
                  <a:cubicBezTo>
                    <a:pt x="225" y="125"/>
                    <a:pt x="225" y="125"/>
                    <a:pt x="225" y="125"/>
                  </a:cubicBezTo>
                  <a:cubicBezTo>
                    <a:pt x="225" y="124"/>
                    <a:pt x="225" y="124"/>
                    <a:pt x="225" y="124"/>
                  </a:cubicBezTo>
                  <a:cubicBezTo>
                    <a:pt x="226" y="123"/>
                    <a:pt x="226" y="123"/>
                    <a:pt x="226" y="123"/>
                  </a:cubicBezTo>
                  <a:cubicBezTo>
                    <a:pt x="226" y="123"/>
                    <a:pt x="226" y="123"/>
                    <a:pt x="226" y="122"/>
                  </a:cubicBezTo>
                  <a:cubicBezTo>
                    <a:pt x="226" y="121"/>
                    <a:pt x="226" y="122"/>
                    <a:pt x="227" y="121"/>
                  </a:cubicBezTo>
                  <a:cubicBezTo>
                    <a:pt x="227" y="119"/>
                    <a:pt x="227" y="120"/>
                    <a:pt x="228" y="119"/>
                  </a:cubicBezTo>
                  <a:cubicBezTo>
                    <a:pt x="229" y="119"/>
                    <a:pt x="229" y="118"/>
                    <a:pt x="230" y="118"/>
                  </a:cubicBezTo>
                  <a:cubicBezTo>
                    <a:pt x="230" y="117"/>
                    <a:pt x="231" y="117"/>
                    <a:pt x="231" y="117"/>
                  </a:cubicBezTo>
                  <a:cubicBezTo>
                    <a:pt x="230" y="115"/>
                    <a:pt x="230" y="115"/>
                    <a:pt x="230" y="115"/>
                  </a:cubicBezTo>
                  <a:cubicBezTo>
                    <a:pt x="230" y="115"/>
                    <a:pt x="229" y="114"/>
                    <a:pt x="228" y="114"/>
                  </a:cubicBezTo>
                  <a:cubicBezTo>
                    <a:pt x="227" y="114"/>
                    <a:pt x="227" y="114"/>
                    <a:pt x="226" y="114"/>
                  </a:cubicBezTo>
                  <a:cubicBezTo>
                    <a:pt x="225" y="113"/>
                    <a:pt x="224" y="112"/>
                    <a:pt x="224" y="112"/>
                  </a:cubicBezTo>
                  <a:cubicBezTo>
                    <a:pt x="223" y="111"/>
                    <a:pt x="223" y="111"/>
                    <a:pt x="222" y="110"/>
                  </a:cubicBezTo>
                  <a:cubicBezTo>
                    <a:pt x="221" y="110"/>
                    <a:pt x="222" y="109"/>
                    <a:pt x="221" y="109"/>
                  </a:cubicBezTo>
                  <a:cubicBezTo>
                    <a:pt x="220" y="109"/>
                    <a:pt x="220" y="108"/>
                    <a:pt x="220" y="108"/>
                  </a:cubicBezTo>
                  <a:cubicBezTo>
                    <a:pt x="220" y="108"/>
                    <a:pt x="220" y="108"/>
                    <a:pt x="219" y="107"/>
                  </a:cubicBezTo>
                  <a:cubicBezTo>
                    <a:pt x="218" y="107"/>
                    <a:pt x="218" y="107"/>
                    <a:pt x="218" y="106"/>
                  </a:cubicBezTo>
                  <a:cubicBezTo>
                    <a:pt x="219" y="106"/>
                    <a:pt x="219" y="106"/>
                    <a:pt x="220" y="105"/>
                  </a:cubicBezTo>
                  <a:cubicBezTo>
                    <a:pt x="220" y="104"/>
                    <a:pt x="220" y="104"/>
                    <a:pt x="221" y="104"/>
                  </a:cubicBezTo>
                  <a:cubicBezTo>
                    <a:pt x="222" y="104"/>
                    <a:pt x="222" y="105"/>
                    <a:pt x="223" y="104"/>
                  </a:cubicBezTo>
                  <a:cubicBezTo>
                    <a:pt x="223" y="103"/>
                    <a:pt x="222" y="103"/>
                    <a:pt x="223" y="103"/>
                  </a:cubicBezTo>
                  <a:cubicBezTo>
                    <a:pt x="224" y="103"/>
                    <a:pt x="226" y="103"/>
                    <a:pt x="226" y="102"/>
                  </a:cubicBezTo>
                  <a:cubicBezTo>
                    <a:pt x="226" y="101"/>
                    <a:pt x="225" y="102"/>
                    <a:pt x="226" y="101"/>
                  </a:cubicBezTo>
                  <a:cubicBezTo>
                    <a:pt x="227" y="100"/>
                    <a:pt x="228" y="100"/>
                    <a:pt x="229" y="100"/>
                  </a:cubicBezTo>
                  <a:cubicBezTo>
                    <a:pt x="230" y="100"/>
                    <a:pt x="231" y="99"/>
                    <a:pt x="231" y="99"/>
                  </a:cubicBezTo>
                  <a:cubicBezTo>
                    <a:pt x="231" y="99"/>
                    <a:pt x="232" y="100"/>
                    <a:pt x="232" y="100"/>
                  </a:cubicBezTo>
                  <a:cubicBezTo>
                    <a:pt x="233" y="100"/>
                    <a:pt x="235" y="99"/>
                    <a:pt x="235" y="99"/>
                  </a:cubicBezTo>
                  <a:cubicBezTo>
                    <a:pt x="237" y="100"/>
                    <a:pt x="237" y="100"/>
                    <a:pt x="237" y="100"/>
                  </a:cubicBezTo>
                  <a:cubicBezTo>
                    <a:pt x="237" y="100"/>
                    <a:pt x="237" y="100"/>
                    <a:pt x="238" y="100"/>
                  </a:cubicBezTo>
                  <a:cubicBezTo>
                    <a:pt x="239" y="100"/>
                    <a:pt x="239" y="100"/>
                    <a:pt x="240" y="100"/>
                  </a:cubicBezTo>
                  <a:cubicBezTo>
                    <a:pt x="241" y="100"/>
                    <a:pt x="242" y="100"/>
                    <a:pt x="242" y="100"/>
                  </a:cubicBezTo>
                  <a:cubicBezTo>
                    <a:pt x="242" y="100"/>
                    <a:pt x="243" y="99"/>
                    <a:pt x="244" y="99"/>
                  </a:cubicBezTo>
                  <a:cubicBezTo>
                    <a:pt x="245" y="99"/>
                    <a:pt x="245" y="99"/>
                    <a:pt x="246" y="99"/>
                  </a:cubicBezTo>
                  <a:cubicBezTo>
                    <a:pt x="247" y="99"/>
                    <a:pt x="247" y="99"/>
                    <a:pt x="247" y="99"/>
                  </a:cubicBezTo>
                  <a:cubicBezTo>
                    <a:pt x="248" y="99"/>
                    <a:pt x="249" y="100"/>
                    <a:pt x="250" y="100"/>
                  </a:cubicBezTo>
                  <a:cubicBezTo>
                    <a:pt x="250" y="99"/>
                    <a:pt x="251" y="99"/>
                    <a:pt x="252" y="99"/>
                  </a:cubicBezTo>
                  <a:cubicBezTo>
                    <a:pt x="252" y="99"/>
                    <a:pt x="252" y="99"/>
                    <a:pt x="254" y="99"/>
                  </a:cubicBezTo>
                  <a:cubicBezTo>
                    <a:pt x="255" y="99"/>
                    <a:pt x="256" y="99"/>
                    <a:pt x="256" y="99"/>
                  </a:cubicBezTo>
                  <a:cubicBezTo>
                    <a:pt x="257" y="99"/>
                    <a:pt x="257" y="99"/>
                    <a:pt x="257" y="99"/>
                  </a:cubicBezTo>
                  <a:cubicBezTo>
                    <a:pt x="258" y="99"/>
                    <a:pt x="260" y="99"/>
                    <a:pt x="260" y="99"/>
                  </a:cubicBezTo>
                  <a:cubicBezTo>
                    <a:pt x="260" y="99"/>
                    <a:pt x="260" y="97"/>
                    <a:pt x="262" y="97"/>
                  </a:cubicBezTo>
                  <a:cubicBezTo>
                    <a:pt x="264" y="97"/>
                    <a:pt x="263" y="98"/>
                    <a:pt x="265" y="97"/>
                  </a:cubicBezTo>
                  <a:cubicBezTo>
                    <a:pt x="266" y="97"/>
                    <a:pt x="266" y="96"/>
                    <a:pt x="267" y="97"/>
                  </a:cubicBezTo>
                  <a:cubicBezTo>
                    <a:pt x="268" y="97"/>
                    <a:pt x="268" y="97"/>
                    <a:pt x="269" y="97"/>
                  </a:cubicBezTo>
                  <a:cubicBezTo>
                    <a:pt x="270" y="97"/>
                    <a:pt x="271" y="97"/>
                    <a:pt x="271" y="96"/>
                  </a:cubicBezTo>
                  <a:cubicBezTo>
                    <a:pt x="272" y="96"/>
                    <a:pt x="272" y="96"/>
                    <a:pt x="273" y="95"/>
                  </a:cubicBezTo>
                  <a:cubicBezTo>
                    <a:pt x="274" y="95"/>
                    <a:pt x="276" y="94"/>
                    <a:pt x="276" y="94"/>
                  </a:cubicBezTo>
                  <a:cubicBezTo>
                    <a:pt x="277" y="93"/>
                    <a:pt x="277" y="93"/>
                    <a:pt x="277" y="93"/>
                  </a:cubicBezTo>
                  <a:cubicBezTo>
                    <a:pt x="277" y="93"/>
                    <a:pt x="278" y="93"/>
                    <a:pt x="278" y="93"/>
                  </a:cubicBezTo>
                  <a:cubicBezTo>
                    <a:pt x="279" y="93"/>
                    <a:pt x="278" y="92"/>
                    <a:pt x="279" y="93"/>
                  </a:cubicBezTo>
                  <a:cubicBezTo>
                    <a:pt x="280" y="93"/>
                    <a:pt x="280" y="93"/>
                    <a:pt x="281" y="93"/>
                  </a:cubicBezTo>
                  <a:cubicBezTo>
                    <a:pt x="281" y="93"/>
                    <a:pt x="281" y="93"/>
                    <a:pt x="282" y="93"/>
                  </a:cubicBezTo>
                  <a:cubicBezTo>
                    <a:pt x="282" y="93"/>
                    <a:pt x="285" y="92"/>
                    <a:pt x="285" y="92"/>
                  </a:cubicBezTo>
                  <a:cubicBezTo>
                    <a:pt x="285" y="92"/>
                    <a:pt x="285" y="93"/>
                    <a:pt x="286" y="94"/>
                  </a:cubicBezTo>
                  <a:cubicBezTo>
                    <a:pt x="287" y="94"/>
                    <a:pt x="288" y="94"/>
                    <a:pt x="288" y="94"/>
                  </a:cubicBezTo>
                  <a:cubicBezTo>
                    <a:pt x="289" y="94"/>
                    <a:pt x="291" y="95"/>
                    <a:pt x="291" y="95"/>
                  </a:cubicBezTo>
                  <a:cubicBezTo>
                    <a:pt x="292" y="94"/>
                    <a:pt x="292" y="94"/>
                    <a:pt x="292" y="94"/>
                  </a:cubicBezTo>
                  <a:cubicBezTo>
                    <a:pt x="292" y="94"/>
                    <a:pt x="292" y="93"/>
                    <a:pt x="293" y="93"/>
                  </a:cubicBezTo>
                  <a:cubicBezTo>
                    <a:pt x="294" y="93"/>
                    <a:pt x="295" y="93"/>
                    <a:pt x="295" y="92"/>
                  </a:cubicBezTo>
                  <a:cubicBezTo>
                    <a:pt x="296" y="92"/>
                    <a:pt x="296" y="91"/>
                    <a:pt x="296" y="90"/>
                  </a:cubicBezTo>
                  <a:cubicBezTo>
                    <a:pt x="297" y="90"/>
                    <a:pt x="298" y="89"/>
                    <a:pt x="299" y="89"/>
                  </a:cubicBezTo>
                  <a:cubicBezTo>
                    <a:pt x="300" y="89"/>
                    <a:pt x="298" y="86"/>
                    <a:pt x="298" y="86"/>
                  </a:cubicBezTo>
                  <a:cubicBezTo>
                    <a:pt x="298" y="86"/>
                    <a:pt x="298" y="85"/>
                    <a:pt x="299" y="85"/>
                  </a:cubicBezTo>
                  <a:cubicBezTo>
                    <a:pt x="299" y="85"/>
                    <a:pt x="300" y="86"/>
                    <a:pt x="300" y="85"/>
                  </a:cubicBezTo>
                  <a:cubicBezTo>
                    <a:pt x="300" y="84"/>
                    <a:pt x="300" y="82"/>
                    <a:pt x="301" y="83"/>
                  </a:cubicBezTo>
                  <a:cubicBezTo>
                    <a:pt x="301" y="83"/>
                    <a:pt x="302" y="83"/>
                    <a:pt x="302" y="83"/>
                  </a:cubicBezTo>
                  <a:cubicBezTo>
                    <a:pt x="302" y="83"/>
                    <a:pt x="302" y="83"/>
                    <a:pt x="303" y="84"/>
                  </a:cubicBezTo>
                  <a:cubicBezTo>
                    <a:pt x="304" y="85"/>
                    <a:pt x="306" y="85"/>
                    <a:pt x="306" y="85"/>
                  </a:cubicBezTo>
                  <a:cubicBezTo>
                    <a:pt x="306" y="85"/>
                    <a:pt x="306" y="84"/>
                    <a:pt x="306" y="83"/>
                  </a:cubicBezTo>
                  <a:cubicBezTo>
                    <a:pt x="306" y="82"/>
                    <a:pt x="307" y="79"/>
                    <a:pt x="307" y="79"/>
                  </a:cubicBezTo>
                  <a:cubicBezTo>
                    <a:pt x="307" y="79"/>
                    <a:pt x="307" y="80"/>
                    <a:pt x="309" y="80"/>
                  </a:cubicBezTo>
                  <a:cubicBezTo>
                    <a:pt x="311" y="81"/>
                    <a:pt x="312" y="80"/>
                    <a:pt x="312" y="80"/>
                  </a:cubicBezTo>
                  <a:cubicBezTo>
                    <a:pt x="312" y="79"/>
                    <a:pt x="312" y="79"/>
                    <a:pt x="312" y="79"/>
                  </a:cubicBezTo>
                  <a:cubicBezTo>
                    <a:pt x="313" y="79"/>
                    <a:pt x="314" y="79"/>
                    <a:pt x="314" y="79"/>
                  </a:cubicBezTo>
                  <a:cubicBezTo>
                    <a:pt x="315" y="77"/>
                    <a:pt x="315" y="77"/>
                    <a:pt x="315" y="77"/>
                  </a:cubicBezTo>
                  <a:cubicBezTo>
                    <a:pt x="315" y="77"/>
                    <a:pt x="317" y="77"/>
                    <a:pt x="317" y="77"/>
                  </a:cubicBezTo>
                  <a:cubicBezTo>
                    <a:pt x="317" y="76"/>
                    <a:pt x="317" y="75"/>
                    <a:pt x="317" y="75"/>
                  </a:cubicBezTo>
                  <a:cubicBezTo>
                    <a:pt x="320" y="73"/>
                    <a:pt x="320" y="73"/>
                    <a:pt x="320" y="73"/>
                  </a:cubicBezTo>
                  <a:cubicBezTo>
                    <a:pt x="320" y="73"/>
                    <a:pt x="321" y="73"/>
                    <a:pt x="321" y="72"/>
                  </a:cubicBezTo>
                  <a:cubicBezTo>
                    <a:pt x="321" y="71"/>
                    <a:pt x="321" y="70"/>
                    <a:pt x="321" y="70"/>
                  </a:cubicBezTo>
                  <a:cubicBezTo>
                    <a:pt x="322" y="69"/>
                    <a:pt x="322" y="69"/>
                    <a:pt x="322" y="69"/>
                  </a:cubicBezTo>
                  <a:cubicBezTo>
                    <a:pt x="323" y="68"/>
                    <a:pt x="323" y="68"/>
                    <a:pt x="323" y="68"/>
                  </a:cubicBezTo>
                  <a:cubicBezTo>
                    <a:pt x="322" y="68"/>
                    <a:pt x="322" y="68"/>
                    <a:pt x="322" y="68"/>
                  </a:cubicBezTo>
                  <a:cubicBezTo>
                    <a:pt x="323" y="67"/>
                    <a:pt x="323" y="67"/>
                    <a:pt x="323" y="67"/>
                  </a:cubicBezTo>
                  <a:cubicBezTo>
                    <a:pt x="323" y="67"/>
                    <a:pt x="324" y="67"/>
                    <a:pt x="323" y="67"/>
                  </a:cubicBezTo>
                  <a:cubicBezTo>
                    <a:pt x="322" y="66"/>
                    <a:pt x="322" y="66"/>
                    <a:pt x="322" y="66"/>
                  </a:cubicBezTo>
                  <a:cubicBezTo>
                    <a:pt x="322" y="66"/>
                    <a:pt x="320" y="65"/>
                    <a:pt x="321" y="65"/>
                  </a:cubicBezTo>
                  <a:cubicBezTo>
                    <a:pt x="322" y="65"/>
                    <a:pt x="323" y="65"/>
                    <a:pt x="323" y="65"/>
                  </a:cubicBezTo>
                  <a:cubicBezTo>
                    <a:pt x="323" y="64"/>
                    <a:pt x="323" y="64"/>
                    <a:pt x="323" y="64"/>
                  </a:cubicBezTo>
                  <a:cubicBezTo>
                    <a:pt x="323" y="64"/>
                    <a:pt x="323" y="64"/>
                    <a:pt x="323" y="64"/>
                  </a:cubicBezTo>
                  <a:cubicBezTo>
                    <a:pt x="324" y="64"/>
                    <a:pt x="325" y="64"/>
                    <a:pt x="325" y="64"/>
                  </a:cubicBezTo>
                  <a:cubicBezTo>
                    <a:pt x="325" y="64"/>
                    <a:pt x="325" y="63"/>
                    <a:pt x="325" y="63"/>
                  </a:cubicBezTo>
                  <a:cubicBezTo>
                    <a:pt x="325" y="62"/>
                    <a:pt x="326" y="62"/>
                    <a:pt x="326" y="62"/>
                  </a:cubicBezTo>
                  <a:cubicBezTo>
                    <a:pt x="326" y="62"/>
                    <a:pt x="328" y="62"/>
                    <a:pt x="328" y="62"/>
                  </a:cubicBezTo>
                  <a:cubicBezTo>
                    <a:pt x="328" y="62"/>
                    <a:pt x="328" y="62"/>
                    <a:pt x="328" y="61"/>
                  </a:cubicBezTo>
                  <a:cubicBezTo>
                    <a:pt x="328" y="60"/>
                    <a:pt x="328" y="60"/>
                    <a:pt x="328" y="59"/>
                  </a:cubicBezTo>
                  <a:cubicBezTo>
                    <a:pt x="328" y="59"/>
                    <a:pt x="327" y="59"/>
                    <a:pt x="329" y="58"/>
                  </a:cubicBezTo>
                  <a:cubicBezTo>
                    <a:pt x="330" y="57"/>
                    <a:pt x="331" y="57"/>
                    <a:pt x="331" y="57"/>
                  </a:cubicBezTo>
                  <a:cubicBezTo>
                    <a:pt x="333" y="56"/>
                    <a:pt x="333" y="56"/>
                    <a:pt x="333" y="56"/>
                  </a:cubicBezTo>
                  <a:cubicBezTo>
                    <a:pt x="333" y="56"/>
                    <a:pt x="333" y="55"/>
                    <a:pt x="333" y="54"/>
                  </a:cubicBezTo>
                  <a:cubicBezTo>
                    <a:pt x="333" y="53"/>
                    <a:pt x="333" y="52"/>
                    <a:pt x="334" y="52"/>
                  </a:cubicBezTo>
                  <a:cubicBezTo>
                    <a:pt x="334" y="52"/>
                    <a:pt x="335" y="53"/>
                    <a:pt x="335" y="52"/>
                  </a:cubicBezTo>
                  <a:cubicBezTo>
                    <a:pt x="336" y="51"/>
                    <a:pt x="335" y="51"/>
                    <a:pt x="336" y="51"/>
                  </a:cubicBezTo>
                  <a:cubicBezTo>
                    <a:pt x="337" y="51"/>
                    <a:pt x="337" y="51"/>
                    <a:pt x="337" y="51"/>
                  </a:cubicBezTo>
                  <a:cubicBezTo>
                    <a:pt x="338" y="52"/>
                    <a:pt x="338" y="52"/>
                    <a:pt x="338" y="52"/>
                  </a:cubicBezTo>
                  <a:cubicBezTo>
                    <a:pt x="338" y="52"/>
                    <a:pt x="338" y="52"/>
                    <a:pt x="339" y="52"/>
                  </a:cubicBezTo>
                  <a:cubicBezTo>
                    <a:pt x="340" y="52"/>
                    <a:pt x="340" y="52"/>
                    <a:pt x="341" y="52"/>
                  </a:cubicBezTo>
                  <a:cubicBezTo>
                    <a:pt x="341" y="51"/>
                    <a:pt x="341" y="51"/>
                    <a:pt x="341" y="51"/>
                  </a:cubicBezTo>
                  <a:cubicBezTo>
                    <a:pt x="341" y="51"/>
                    <a:pt x="341" y="51"/>
                    <a:pt x="342" y="50"/>
                  </a:cubicBezTo>
                  <a:cubicBezTo>
                    <a:pt x="343" y="48"/>
                    <a:pt x="343" y="49"/>
                    <a:pt x="344" y="48"/>
                  </a:cubicBezTo>
                  <a:cubicBezTo>
                    <a:pt x="344" y="47"/>
                    <a:pt x="342" y="48"/>
                    <a:pt x="344" y="46"/>
                  </a:cubicBezTo>
                  <a:cubicBezTo>
                    <a:pt x="346" y="45"/>
                    <a:pt x="346" y="45"/>
                    <a:pt x="346" y="45"/>
                  </a:cubicBezTo>
                  <a:cubicBezTo>
                    <a:pt x="346" y="45"/>
                    <a:pt x="346" y="44"/>
                    <a:pt x="346" y="43"/>
                  </a:cubicBezTo>
                  <a:cubicBezTo>
                    <a:pt x="346" y="43"/>
                    <a:pt x="346" y="43"/>
                    <a:pt x="347" y="42"/>
                  </a:cubicBezTo>
                  <a:cubicBezTo>
                    <a:pt x="347" y="42"/>
                    <a:pt x="347" y="41"/>
                    <a:pt x="347" y="41"/>
                  </a:cubicBezTo>
                  <a:cubicBezTo>
                    <a:pt x="348" y="41"/>
                    <a:pt x="347" y="41"/>
                    <a:pt x="348" y="41"/>
                  </a:cubicBezTo>
                  <a:cubicBezTo>
                    <a:pt x="350" y="41"/>
                    <a:pt x="351" y="40"/>
                    <a:pt x="351" y="40"/>
                  </a:cubicBezTo>
                  <a:cubicBezTo>
                    <a:pt x="352" y="39"/>
                    <a:pt x="353" y="39"/>
                    <a:pt x="353" y="39"/>
                  </a:cubicBezTo>
                  <a:cubicBezTo>
                    <a:pt x="353" y="39"/>
                    <a:pt x="353" y="40"/>
                    <a:pt x="355" y="39"/>
                  </a:cubicBezTo>
                  <a:cubicBezTo>
                    <a:pt x="356" y="39"/>
                    <a:pt x="356" y="38"/>
                    <a:pt x="356" y="38"/>
                  </a:cubicBezTo>
                  <a:cubicBezTo>
                    <a:pt x="356" y="37"/>
                    <a:pt x="356" y="37"/>
                    <a:pt x="356" y="37"/>
                  </a:cubicBezTo>
                  <a:cubicBezTo>
                    <a:pt x="357" y="37"/>
                    <a:pt x="357" y="36"/>
                    <a:pt x="358" y="36"/>
                  </a:cubicBezTo>
                  <a:cubicBezTo>
                    <a:pt x="358" y="36"/>
                    <a:pt x="359" y="35"/>
                    <a:pt x="359" y="35"/>
                  </a:cubicBezTo>
                  <a:cubicBezTo>
                    <a:pt x="359" y="34"/>
                    <a:pt x="360" y="35"/>
                    <a:pt x="359" y="34"/>
                  </a:cubicBezTo>
                  <a:cubicBezTo>
                    <a:pt x="359" y="34"/>
                    <a:pt x="358" y="34"/>
                    <a:pt x="358" y="33"/>
                  </a:cubicBezTo>
                  <a:cubicBezTo>
                    <a:pt x="359" y="32"/>
                    <a:pt x="359" y="32"/>
                    <a:pt x="359" y="32"/>
                  </a:cubicBezTo>
                  <a:cubicBezTo>
                    <a:pt x="359" y="31"/>
                    <a:pt x="359" y="31"/>
                    <a:pt x="359" y="31"/>
                  </a:cubicBezTo>
                  <a:cubicBezTo>
                    <a:pt x="361" y="30"/>
                    <a:pt x="361" y="30"/>
                    <a:pt x="361" y="30"/>
                  </a:cubicBezTo>
                  <a:cubicBezTo>
                    <a:pt x="360" y="29"/>
                    <a:pt x="359" y="29"/>
                    <a:pt x="359" y="28"/>
                  </a:cubicBezTo>
                  <a:cubicBezTo>
                    <a:pt x="359" y="28"/>
                    <a:pt x="359" y="27"/>
                    <a:pt x="359" y="27"/>
                  </a:cubicBezTo>
                  <a:cubicBezTo>
                    <a:pt x="359" y="27"/>
                    <a:pt x="359" y="27"/>
                    <a:pt x="358" y="26"/>
                  </a:cubicBezTo>
                  <a:cubicBezTo>
                    <a:pt x="358" y="26"/>
                    <a:pt x="357" y="26"/>
                    <a:pt x="357" y="25"/>
                  </a:cubicBezTo>
                  <a:cubicBezTo>
                    <a:pt x="357" y="25"/>
                    <a:pt x="357" y="25"/>
                    <a:pt x="357" y="24"/>
                  </a:cubicBezTo>
                  <a:cubicBezTo>
                    <a:pt x="358" y="24"/>
                    <a:pt x="358" y="24"/>
                    <a:pt x="358" y="23"/>
                  </a:cubicBezTo>
                  <a:cubicBezTo>
                    <a:pt x="358" y="22"/>
                    <a:pt x="358" y="24"/>
                    <a:pt x="358" y="22"/>
                  </a:cubicBezTo>
                  <a:cubicBezTo>
                    <a:pt x="358" y="20"/>
                    <a:pt x="359" y="21"/>
                    <a:pt x="359" y="20"/>
                  </a:cubicBezTo>
                  <a:cubicBezTo>
                    <a:pt x="359" y="19"/>
                    <a:pt x="359" y="17"/>
                    <a:pt x="359" y="17"/>
                  </a:cubicBezTo>
                  <a:cubicBezTo>
                    <a:pt x="360" y="17"/>
                    <a:pt x="360" y="18"/>
                    <a:pt x="361" y="18"/>
                  </a:cubicBezTo>
                  <a:cubicBezTo>
                    <a:pt x="362" y="18"/>
                    <a:pt x="362" y="17"/>
                    <a:pt x="362" y="17"/>
                  </a:cubicBezTo>
                  <a:cubicBezTo>
                    <a:pt x="362" y="16"/>
                    <a:pt x="363" y="17"/>
                    <a:pt x="362" y="16"/>
                  </a:cubicBezTo>
                  <a:cubicBezTo>
                    <a:pt x="361" y="15"/>
                    <a:pt x="361" y="15"/>
                    <a:pt x="361" y="14"/>
                  </a:cubicBezTo>
                  <a:cubicBezTo>
                    <a:pt x="361" y="12"/>
                    <a:pt x="361" y="12"/>
                    <a:pt x="361" y="12"/>
                  </a:cubicBezTo>
                  <a:cubicBezTo>
                    <a:pt x="361" y="11"/>
                    <a:pt x="361" y="10"/>
                    <a:pt x="362" y="10"/>
                  </a:cubicBezTo>
                  <a:cubicBezTo>
                    <a:pt x="363" y="10"/>
                    <a:pt x="363" y="10"/>
                    <a:pt x="363" y="9"/>
                  </a:cubicBezTo>
                  <a:cubicBezTo>
                    <a:pt x="364" y="9"/>
                    <a:pt x="365" y="8"/>
                    <a:pt x="365" y="8"/>
                  </a:cubicBezTo>
                  <a:cubicBezTo>
                    <a:pt x="365" y="8"/>
                    <a:pt x="365" y="9"/>
                    <a:pt x="366" y="8"/>
                  </a:cubicBezTo>
                  <a:cubicBezTo>
                    <a:pt x="367" y="7"/>
                    <a:pt x="369" y="7"/>
                    <a:pt x="369" y="7"/>
                  </a:cubicBezTo>
                  <a:cubicBezTo>
                    <a:pt x="369" y="7"/>
                    <a:pt x="368" y="7"/>
                    <a:pt x="369" y="6"/>
                  </a:cubicBezTo>
                  <a:cubicBezTo>
                    <a:pt x="370" y="6"/>
                    <a:pt x="371" y="5"/>
                    <a:pt x="371" y="5"/>
                  </a:cubicBezTo>
                  <a:cubicBezTo>
                    <a:pt x="374" y="4"/>
                    <a:pt x="374" y="4"/>
                    <a:pt x="374" y="4"/>
                  </a:cubicBezTo>
                  <a:cubicBezTo>
                    <a:pt x="375" y="5"/>
                    <a:pt x="375" y="5"/>
                    <a:pt x="375" y="5"/>
                  </a:cubicBezTo>
                  <a:cubicBezTo>
                    <a:pt x="377" y="5"/>
                    <a:pt x="377" y="5"/>
                    <a:pt x="377" y="5"/>
                  </a:cubicBezTo>
                  <a:cubicBezTo>
                    <a:pt x="377" y="5"/>
                    <a:pt x="378" y="5"/>
                    <a:pt x="379" y="5"/>
                  </a:cubicBezTo>
                  <a:cubicBezTo>
                    <a:pt x="380" y="5"/>
                    <a:pt x="380" y="6"/>
                    <a:pt x="381" y="6"/>
                  </a:cubicBezTo>
                  <a:cubicBezTo>
                    <a:pt x="382" y="5"/>
                    <a:pt x="383" y="4"/>
                    <a:pt x="383" y="4"/>
                  </a:cubicBezTo>
                  <a:cubicBezTo>
                    <a:pt x="383" y="4"/>
                    <a:pt x="384" y="4"/>
                    <a:pt x="385" y="4"/>
                  </a:cubicBezTo>
                  <a:cubicBezTo>
                    <a:pt x="386" y="4"/>
                    <a:pt x="386" y="4"/>
                    <a:pt x="387" y="4"/>
                  </a:cubicBezTo>
                  <a:cubicBezTo>
                    <a:pt x="388" y="4"/>
                    <a:pt x="388" y="3"/>
                    <a:pt x="389" y="3"/>
                  </a:cubicBezTo>
                  <a:cubicBezTo>
                    <a:pt x="390" y="3"/>
                    <a:pt x="391" y="3"/>
                    <a:pt x="391" y="3"/>
                  </a:cubicBezTo>
                  <a:cubicBezTo>
                    <a:pt x="392" y="3"/>
                    <a:pt x="393" y="2"/>
                    <a:pt x="393" y="2"/>
                  </a:cubicBezTo>
                  <a:cubicBezTo>
                    <a:pt x="394" y="2"/>
                    <a:pt x="394" y="2"/>
                    <a:pt x="394" y="2"/>
                  </a:cubicBezTo>
                  <a:cubicBezTo>
                    <a:pt x="394" y="2"/>
                    <a:pt x="395" y="1"/>
                    <a:pt x="396" y="1"/>
                  </a:cubicBezTo>
                  <a:cubicBezTo>
                    <a:pt x="396" y="1"/>
                    <a:pt x="397" y="1"/>
                    <a:pt x="397" y="1"/>
                  </a:cubicBezTo>
                  <a:cubicBezTo>
                    <a:pt x="398" y="1"/>
                    <a:pt x="398" y="1"/>
                    <a:pt x="398" y="1"/>
                  </a:cubicBezTo>
                  <a:cubicBezTo>
                    <a:pt x="399" y="1"/>
                    <a:pt x="399" y="1"/>
                    <a:pt x="400" y="1"/>
                  </a:cubicBezTo>
                  <a:cubicBezTo>
                    <a:pt x="401" y="0"/>
                    <a:pt x="401" y="0"/>
                    <a:pt x="402" y="1"/>
                  </a:cubicBezTo>
                  <a:cubicBezTo>
                    <a:pt x="402" y="1"/>
                    <a:pt x="404" y="2"/>
                    <a:pt x="404" y="2"/>
                  </a:cubicBezTo>
                  <a:cubicBezTo>
                    <a:pt x="404" y="2"/>
                    <a:pt x="406" y="3"/>
                    <a:pt x="406" y="2"/>
                  </a:cubicBezTo>
                  <a:cubicBezTo>
                    <a:pt x="407" y="2"/>
                    <a:pt x="406" y="2"/>
                    <a:pt x="407" y="2"/>
                  </a:cubicBezTo>
                  <a:cubicBezTo>
                    <a:pt x="408" y="2"/>
                    <a:pt x="409" y="3"/>
                    <a:pt x="409" y="3"/>
                  </a:cubicBezTo>
                  <a:cubicBezTo>
                    <a:pt x="411" y="3"/>
                    <a:pt x="411" y="3"/>
                    <a:pt x="411" y="3"/>
                  </a:cubicBezTo>
                  <a:cubicBezTo>
                    <a:pt x="413" y="4"/>
                    <a:pt x="413" y="4"/>
                    <a:pt x="413" y="4"/>
                  </a:cubicBezTo>
                  <a:cubicBezTo>
                    <a:pt x="414" y="4"/>
                    <a:pt x="414" y="4"/>
                    <a:pt x="414" y="4"/>
                  </a:cubicBezTo>
                  <a:cubicBezTo>
                    <a:pt x="414" y="6"/>
                    <a:pt x="414" y="6"/>
                    <a:pt x="414" y="6"/>
                  </a:cubicBezTo>
                  <a:cubicBezTo>
                    <a:pt x="414" y="6"/>
                    <a:pt x="416" y="7"/>
                    <a:pt x="417" y="8"/>
                  </a:cubicBezTo>
                  <a:cubicBezTo>
                    <a:pt x="417" y="9"/>
                    <a:pt x="418" y="9"/>
                    <a:pt x="419" y="10"/>
                  </a:cubicBezTo>
                  <a:cubicBezTo>
                    <a:pt x="420" y="12"/>
                    <a:pt x="419" y="12"/>
                    <a:pt x="420" y="13"/>
                  </a:cubicBezTo>
                  <a:cubicBezTo>
                    <a:pt x="420" y="14"/>
                    <a:pt x="420" y="15"/>
                    <a:pt x="420" y="16"/>
                  </a:cubicBezTo>
                  <a:cubicBezTo>
                    <a:pt x="420" y="16"/>
                    <a:pt x="422" y="16"/>
                    <a:pt x="423" y="16"/>
                  </a:cubicBezTo>
                  <a:cubicBezTo>
                    <a:pt x="423" y="16"/>
                    <a:pt x="425" y="17"/>
                    <a:pt x="425" y="18"/>
                  </a:cubicBezTo>
                  <a:cubicBezTo>
                    <a:pt x="426" y="18"/>
                    <a:pt x="427" y="19"/>
                    <a:pt x="427" y="20"/>
                  </a:cubicBezTo>
                  <a:cubicBezTo>
                    <a:pt x="427" y="20"/>
                    <a:pt x="428" y="21"/>
                    <a:pt x="429" y="22"/>
                  </a:cubicBezTo>
                  <a:cubicBezTo>
                    <a:pt x="429" y="22"/>
                    <a:pt x="431" y="23"/>
                    <a:pt x="432" y="24"/>
                  </a:cubicBezTo>
                  <a:cubicBezTo>
                    <a:pt x="434" y="24"/>
                    <a:pt x="433" y="25"/>
                    <a:pt x="433" y="25"/>
                  </a:cubicBezTo>
                  <a:cubicBezTo>
                    <a:pt x="433" y="25"/>
                    <a:pt x="434" y="26"/>
                    <a:pt x="434" y="26"/>
                  </a:cubicBezTo>
                  <a:cubicBezTo>
                    <a:pt x="435" y="27"/>
                    <a:pt x="435" y="27"/>
                    <a:pt x="435" y="27"/>
                  </a:cubicBezTo>
                  <a:cubicBezTo>
                    <a:pt x="435" y="27"/>
                    <a:pt x="454" y="56"/>
                    <a:pt x="453" y="56"/>
                  </a:cubicBezTo>
                  <a:cubicBezTo>
                    <a:pt x="453" y="56"/>
                    <a:pt x="455" y="67"/>
                    <a:pt x="455" y="67"/>
                  </a:cubicBezTo>
                  <a:cubicBezTo>
                    <a:pt x="451" y="73"/>
                    <a:pt x="451" y="73"/>
                    <a:pt x="451" y="73"/>
                  </a:cubicBezTo>
                  <a:cubicBezTo>
                    <a:pt x="452" y="74"/>
                    <a:pt x="452" y="74"/>
                    <a:pt x="452" y="74"/>
                  </a:cubicBezTo>
                  <a:cubicBezTo>
                    <a:pt x="452" y="74"/>
                    <a:pt x="452" y="75"/>
                    <a:pt x="452" y="75"/>
                  </a:cubicBezTo>
                  <a:cubicBezTo>
                    <a:pt x="452" y="76"/>
                    <a:pt x="452" y="77"/>
                    <a:pt x="452" y="77"/>
                  </a:cubicBezTo>
                  <a:cubicBezTo>
                    <a:pt x="452" y="77"/>
                    <a:pt x="452" y="77"/>
                    <a:pt x="452" y="78"/>
                  </a:cubicBezTo>
                  <a:cubicBezTo>
                    <a:pt x="452" y="78"/>
                    <a:pt x="453" y="77"/>
                    <a:pt x="453" y="78"/>
                  </a:cubicBezTo>
                  <a:cubicBezTo>
                    <a:pt x="453" y="78"/>
                    <a:pt x="454" y="78"/>
                    <a:pt x="454" y="79"/>
                  </a:cubicBezTo>
                  <a:cubicBezTo>
                    <a:pt x="453" y="80"/>
                    <a:pt x="453" y="81"/>
                    <a:pt x="453" y="81"/>
                  </a:cubicBezTo>
                  <a:cubicBezTo>
                    <a:pt x="453" y="81"/>
                    <a:pt x="452" y="80"/>
                    <a:pt x="452" y="81"/>
                  </a:cubicBezTo>
                  <a:cubicBezTo>
                    <a:pt x="452" y="81"/>
                    <a:pt x="452" y="82"/>
                    <a:pt x="452" y="82"/>
                  </a:cubicBezTo>
                  <a:cubicBezTo>
                    <a:pt x="452" y="82"/>
                    <a:pt x="452" y="83"/>
                    <a:pt x="452" y="83"/>
                  </a:cubicBezTo>
                  <a:cubicBezTo>
                    <a:pt x="452" y="84"/>
                    <a:pt x="453" y="83"/>
                    <a:pt x="452" y="84"/>
                  </a:cubicBezTo>
                  <a:cubicBezTo>
                    <a:pt x="451" y="85"/>
                    <a:pt x="452" y="85"/>
                    <a:pt x="453" y="86"/>
                  </a:cubicBezTo>
                  <a:cubicBezTo>
                    <a:pt x="453" y="86"/>
                    <a:pt x="452" y="88"/>
                    <a:pt x="452" y="88"/>
                  </a:cubicBezTo>
                  <a:cubicBezTo>
                    <a:pt x="451" y="87"/>
                    <a:pt x="451" y="87"/>
                    <a:pt x="451" y="87"/>
                  </a:cubicBezTo>
                  <a:cubicBezTo>
                    <a:pt x="451" y="87"/>
                    <a:pt x="451" y="88"/>
                    <a:pt x="450" y="88"/>
                  </a:cubicBezTo>
                  <a:cubicBezTo>
                    <a:pt x="449" y="89"/>
                    <a:pt x="448" y="90"/>
                    <a:pt x="448" y="90"/>
                  </a:cubicBezTo>
                  <a:cubicBezTo>
                    <a:pt x="446" y="91"/>
                    <a:pt x="446" y="91"/>
                    <a:pt x="446" y="91"/>
                  </a:cubicBezTo>
                  <a:cubicBezTo>
                    <a:pt x="445" y="91"/>
                    <a:pt x="445" y="91"/>
                    <a:pt x="445" y="91"/>
                  </a:cubicBezTo>
                  <a:cubicBezTo>
                    <a:pt x="445" y="91"/>
                    <a:pt x="444" y="92"/>
                    <a:pt x="444" y="93"/>
                  </a:cubicBezTo>
                  <a:cubicBezTo>
                    <a:pt x="444" y="94"/>
                    <a:pt x="444" y="95"/>
                    <a:pt x="444" y="95"/>
                  </a:cubicBezTo>
                  <a:cubicBezTo>
                    <a:pt x="444" y="96"/>
                    <a:pt x="444" y="95"/>
                    <a:pt x="443" y="97"/>
                  </a:cubicBezTo>
                  <a:cubicBezTo>
                    <a:pt x="442" y="98"/>
                    <a:pt x="442" y="99"/>
                    <a:pt x="442" y="99"/>
                  </a:cubicBezTo>
                  <a:cubicBezTo>
                    <a:pt x="443" y="100"/>
                    <a:pt x="443" y="100"/>
                    <a:pt x="443" y="100"/>
                  </a:cubicBezTo>
                  <a:cubicBezTo>
                    <a:pt x="443" y="100"/>
                    <a:pt x="443" y="100"/>
                    <a:pt x="443" y="100"/>
                  </a:cubicBezTo>
                  <a:cubicBezTo>
                    <a:pt x="443" y="101"/>
                    <a:pt x="443" y="101"/>
                    <a:pt x="444" y="101"/>
                  </a:cubicBezTo>
                  <a:cubicBezTo>
                    <a:pt x="445" y="101"/>
                    <a:pt x="445" y="100"/>
                    <a:pt x="445" y="101"/>
                  </a:cubicBezTo>
                  <a:cubicBezTo>
                    <a:pt x="446" y="103"/>
                    <a:pt x="446" y="104"/>
                    <a:pt x="447" y="103"/>
                  </a:cubicBezTo>
                  <a:cubicBezTo>
                    <a:pt x="447" y="103"/>
                    <a:pt x="447" y="102"/>
                    <a:pt x="447" y="101"/>
                  </a:cubicBezTo>
                  <a:cubicBezTo>
                    <a:pt x="447" y="101"/>
                    <a:pt x="447" y="100"/>
                    <a:pt x="448" y="100"/>
                  </a:cubicBezTo>
                  <a:cubicBezTo>
                    <a:pt x="448" y="100"/>
                    <a:pt x="450" y="100"/>
                    <a:pt x="450" y="100"/>
                  </a:cubicBezTo>
                  <a:cubicBezTo>
                    <a:pt x="449" y="101"/>
                    <a:pt x="449" y="101"/>
                    <a:pt x="449" y="102"/>
                  </a:cubicBezTo>
                  <a:cubicBezTo>
                    <a:pt x="449" y="102"/>
                    <a:pt x="448" y="102"/>
                    <a:pt x="449" y="103"/>
                  </a:cubicBezTo>
                  <a:cubicBezTo>
                    <a:pt x="449" y="103"/>
                    <a:pt x="450" y="104"/>
                    <a:pt x="450" y="104"/>
                  </a:cubicBezTo>
                  <a:cubicBezTo>
                    <a:pt x="449" y="105"/>
                    <a:pt x="450" y="105"/>
                    <a:pt x="448" y="106"/>
                  </a:cubicBezTo>
                  <a:cubicBezTo>
                    <a:pt x="447" y="107"/>
                    <a:pt x="447" y="107"/>
                    <a:pt x="447" y="107"/>
                  </a:cubicBezTo>
                  <a:cubicBezTo>
                    <a:pt x="447" y="108"/>
                    <a:pt x="447" y="108"/>
                    <a:pt x="446" y="108"/>
                  </a:cubicBezTo>
                  <a:cubicBezTo>
                    <a:pt x="445" y="109"/>
                    <a:pt x="444" y="109"/>
                    <a:pt x="445" y="110"/>
                  </a:cubicBezTo>
                  <a:cubicBezTo>
                    <a:pt x="446" y="111"/>
                    <a:pt x="446" y="111"/>
                    <a:pt x="446" y="112"/>
                  </a:cubicBezTo>
                  <a:cubicBezTo>
                    <a:pt x="445" y="112"/>
                    <a:pt x="445" y="112"/>
                    <a:pt x="446" y="113"/>
                  </a:cubicBezTo>
                  <a:cubicBezTo>
                    <a:pt x="446" y="113"/>
                    <a:pt x="446" y="113"/>
                    <a:pt x="446" y="113"/>
                  </a:cubicBezTo>
                  <a:cubicBezTo>
                    <a:pt x="447" y="114"/>
                    <a:pt x="447" y="114"/>
                    <a:pt x="447" y="114"/>
                  </a:cubicBezTo>
                  <a:cubicBezTo>
                    <a:pt x="447" y="114"/>
                    <a:pt x="448" y="113"/>
                    <a:pt x="448" y="113"/>
                  </a:cubicBezTo>
                  <a:cubicBezTo>
                    <a:pt x="449" y="113"/>
                    <a:pt x="451" y="113"/>
                    <a:pt x="451" y="113"/>
                  </a:cubicBezTo>
                  <a:cubicBezTo>
                    <a:pt x="451" y="113"/>
                    <a:pt x="451" y="113"/>
                    <a:pt x="452" y="113"/>
                  </a:cubicBezTo>
                  <a:cubicBezTo>
                    <a:pt x="453" y="113"/>
                    <a:pt x="453" y="113"/>
                    <a:pt x="454" y="114"/>
                  </a:cubicBezTo>
                  <a:cubicBezTo>
                    <a:pt x="454" y="114"/>
                    <a:pt x="456" y="114"/>
                    <a:pt x="456" y="114"/>
                  </a:cubicBezTo>
                  <a:cubicBezTo>
                    <a:pt x="457" y="114"/>
                    <a:pt x="457" y="114"/>
                    <a:pt x="457" y="114"/>
                  </a:cubicBezTo>
                  <a:cubicBezTo>
                    <a:pt x="457" y="114"/>
                    <a:pt x="458" y="113"/>
                    <a:pt x="459" y="114"/>
                  </a:cubicBezTo>
                  <a:cubicBezTo>
                    <a:pt x="459" y="115"/>
                    <a:pt x="459" y="115"/>
                    <a:pt x="460" y="115"/>
                  </a:cubicBezTo>
                  <a:cubicBezTo>
                    <a:pt x="460" y="114"/>
                    <a:pt x="461" y="114"/>
                    <a:pt x="461" y="114"/>
                  </a:cubicBezTo>
                  <a:cubicBezTo>
                    <a:pt x="462" y="114"/>
                    <a:pt x="462" y="113"/>
                    <a:pt x="462" y="114"/>
                  </a:cubicBezTo>
                  <a:cubicBezTo>
                    <a:pt x="463" y="115"/>
                    <a:pt x="464" y="114"/>
                    <a:pt x="464" y="114"/>
                  </a:cubicBezTo>
                  <a:cubicBezTo>
                    <a:pt x="464" y="114"/>
                    <a:pt x="465" y="113"/>
                    <a:pt x="466" y="114"/>
                  </a:cubicBezTo>
                  <a:cubicBezTo>
                    <a:pt x="467" y="114"/>
                    <a:pt x="467" y="113"/>
                    <a:pt x="468" y="114"/>
                  </a:cubicBezTo>
                  <a:cubicBezTo>
                    <a:pt x="469" y="115"/>
                    <a:pt x="469" y="115"/>
                    <a:pt x="469" y="115"/>
                  </a:cubicBezTo>
                  <a:cubicBezTo>
                    <a:pt x="470" y="116"/>
                    <a:pt x="471" y="115"/>
                    <a:pt x="471" y="115"/>
                  </a:cubicBezTo>
                  <a:cubicBezTo>
                    <a:pt x="471" y="115"/>
                    <a:pt x="472" y="115"/>
                    <a:pt x="472" y="115"/>
                  </a:cubicBezTo>
                  <a:cubicBezTo>
                    <a:pt x="473" y="115"/>
                    <a:pt x="473" y="116"/>
                    <a:pt x="474" y="115"/>
                  </a:cubicBezTo>
                  <a:cubicBezTo>
                    <a:pt x="475" y="115"/>
                    <a:pt x="476" y="115"/>
                    <a:pt x="476" y="115"/>
                  </a:cubicBezTo>
                  <a:cubicBezTo>
                    <a:pt x="477" y="115"/>
                    <a:pt x="477" y="115"/>
                    <a:pt x="477" y="115"/>
                  </a:cubicBezTo>
                  <a:cubicBezTo>
                    <a:pt x="477" y="115"/>
                    <a:pt x="477" y="115"/>
                    <a:pt x="477" y="115"/>
                  </a:cubicBezTo>
                  <a:cubicBezTo>
                    <a:pt x="478" y="115"/>
                    <a:pt x="478" y="115"/>
                    <a:pt x="479" y="115"/>
                  </a:cubicBezTo>
                  <a:cubicBezTo>
                    <a:pt x="479" y="116"/>
                    <a:pt x="479" y="116"/>
                    <a:pt x="480" y="115"/>
                  </a:cubicBezTo>
                  <a:cubicBezTo>
                    <a:pt x="480" y="115"/>
                    <a:pt x="481" y="115"/>
                    <a:pt x="481" y="115"/>
                  </a:cubicBezTo>
                  <a:cubicBezTo>
                    <a:pt x="482" y="115"/>
                    <a:pt x="482" y="114"/>
                    <a:pt x="482" y="115"/>
                  </a:cubicBezTo>
                  <a:cubicBezTo>
                    <a:pt x="482" y="117"/>
                    <a:pt x="481" y="118"/>
                    <a:pt x="481" y="118"/>
                  </a:cubicBezTo>
                  <a:cubicBezTo>
                    <a:pt x="481" y="119"/>
                    <a:pt x="481" y="119"/>
                    <a:pt x="482" y="120"/>
                  </a:cubicBezTo>
                  <a:cubicBezTo>
                    <a:pt x="482" y="120"/>
                    <a:pt x="484" y="120"/>
                    <a:pt x="483" y="122"/>
                  </a:cubicBezTo>
                  <a:cubicBezTo>
                    <a:pt x="481" y="123"/>
                    <a:pt x="480" y="124"/>
                    <a:pt x="479" y="125"/>
                  </a:cubicBezTo>
                  <a:cubicBezTo>
                    <a:pt x="479" y="125"/>
                    <a:pt x="478" y="125"/>
                    <a:pt x="478" y="127"/>
                  </a:cubicBezTo>
                  <a:cubicBezTo>
                    <a:pt x="478" y="128"/>
                    <a:pt x="478" y="129"/>
                    <a:pt x="478" y="130"/>
                  </a:cubicBezTo>
                  <a:cubicBezTo>
                    <a:pt x="478" y="132"/>
                    <a:pt x="477" y="132"/>
                    <a:pt x="478" y="133"/>
                  </a:cubicBezTo>
                  <a:cubicBezTo>
                    <a:pt x="479" y="135"/>
                    <a:pt x="487" y="137"/>
                    <a:pt x="487" y="137"/>
                  </a:cubicBezTo>
                  <a:cubicBezTo>
                    <a:pt x="487" y="137"/>
                    <a:pt x="489" y="135"/>
                    <a:pt x="489" y="135"/>
                  </a:cubicBezTo>
                  <a:cubicBezTo>
                    <a:pt x="490" y="135"/>
                    <a:pt x="490" y="135"/>
                    <a:pt x="491" y="136"/>
                  </a:cubicBezTo>
                  <a:cubicBezTo>
                    <a:pt x="492" y="137"/>
                    <a:pt x="494" y="137"/>
                    <a:pt x="494" y="137"/>
                  </a:cubicBezTo>
                  <a:cubicBezTo>
                    <a:pt x="494" y="138"/>
                    <a:pt x="495" y="139"/>
                    <a:pt x="496" y="139"/>
                  </a:cubicBezTo>
                  <a:cubicBezTo>
                    <a:pt x="496" y="140"/>
                    <a:pt x="499" y="139"/>
                    <a:pt x="499" y="139"/>
                  </a:cubicBezTo>
                  <a:cubicBezTo>
                    <a:pt x="500" y="139"/>
                    <a:pt x="500" y="138"/>
                    <a:pt x="501" y="139"/>
                  </a:cubicBezTo>
                  <a:cubicBezTo>
                    <a:pt x="502" y="140"/>
                    <a:pt x="503" y="140"/>
                    <a:pt x="504" y="140"/>
                  </a:cubicBezTo>
                  <a:cubicBezTo>
                    <a:pt x="504" y="140"/>
                    <a:pt x="506" y="140"/>
                    <a:pt x="506" y="140"/>
                  </a:cubicBezTo>
                  <a:cubicBezTo>
                    <a:pt x="507" y="141"/>
                    <a:pt x="510" y="140"/>
                    <a:pt x="510" y="140"/>
                  </a:cubicBezTo>
                  <a:cubicBezTo>
                    <a:pt x="510" y="140"/>
                    <a:pt x="510" y="140"/>
                    <a:pt x="511" y="141"/>
                  </a:cubicBezTo>
                  <a:cubicBezTo>
                    <a:pt x="511" y="141"/>
                    <a:pt x="512" y="142"/>
                    <a:pt x="512" y="142"/>
                  </a:cubicBezTo>
                  <a:cubicBezTo>
                    <a:pt x="512" y="143"/>
                    <a:pt x="512" y="146"/>
                    <a:pt x="513" y="147"/>
                  </a:cubicBezTo>
                  <a:cubicBezTo>
                    <a:pt x="514" y="147"/>
                    <a:pt x="515" y="148"/>
                    <a:pt x="516" y="149"/>
                  </a:cubicBezTo>
                  <a:cubicBezTo>
                    <a:pt x="517" y="150"/>
                    <a:pt x="517" y="150"/>
                    <a:pt x="518" y="151"/>
                  </a:cubicBezTo>
                  <a:cubicBezTo>
                    <a:pt x="518" y="152"/>
                    <a:pt x="519" y="152"/>
                    <a:pt x="520" y="152"/>
                  </a:cubicBezTo>
                  <a:cubicBezTo>
                    <a:pt x="521" y="153"/>
                    <a:pt x="522" y="154"/>
                    <a:pt x="522" y="154"/>
                  </a:cubicBezTo>
                  <a:cubicBezTo>
                    <a:pt x="522" y="155"/>
                    <a:pt x="523" y="155"/>
                    <a:pt x="523" y="155"/>
                  </a:cubicBezTo>
                  <a:cubicBezTo>
                    <a:pt x="524" y="155"/>
                    <a:pt x="528" y="154"/>
                    <a:pt x="528" y="155"/>
                  </a:cubicBezTo>
                  <a:cubicBezTo>
                    <a:pt x="528" y="155"/>
                    <a:pt x="528" y="156"/>
                    <a:pt x="529" y="156"/>
                  </a:cubicBezTo>
                  <a:cubicBezTo>
                    <a:pt x="530" y="156"/>
                    <a:pt x="530" y="156"/>
                    <a:pt x="530" y="157"/>
                  </a:cubicBezTo>
                  <a:cubicBezTo>
                    <a:pt x="531" y="158"/>
                    <a:pt x="531" y="158"/>
                    <a:pt x="531" y="159"/>
                  </a:cubicBezTo>
                  <a:cubicBezTo>
                    <a:pt x="531" y="160"/>
                    <a:pt x="532" y="160"/>
                    <a:pt x="532" y="160"/>
                  </a:cubicBezTo>
                  <a:cubicBezTo>
                    <a:pt x="532" y="160"/>
                    <a:pt x="533" y="160"/>
                    <a:pt x="533" y="161"/>
                  </a:cubicBezTo>
                  <a:cubicBezTo>
                    <a:pt x="532" y="162"/>
                    <a:pt x="532" y="163"/>
                    <a:pt x="532" y="164"/>
                  </a:cubicBezTo>
                  <a:cubicBezTo>
                    <a:pt x="532" y="164"/>
                    <a:pt x="533" y="165"/>
                    <a:pt x="533" y="165"/>
                  </a:cubicBezTo>
                  <a:cubicBezTo>
                    <a:pt x="532" y="166"/>
                    <a:pt x="532" y="166"/>
                    <a:pt x="532" y="166"/>
                  </a:cubicBezTo>
                  <a:cubicBezTo>
                    <a:pt x="533" y="167"/>
                    <a:pt x="533" y="167"/>
                    <a:pt x="533" y="167"/>
                  </a:cubicBezTo>
                  <a:cubicBezTo>
                    <a:pt x="533" y="167"/>
                    <a:pt x="533" y="167"/>
                    <a:pt x="532" y="168"/>
                  </a:cubicBezTo>
                  <a:cubicBezTo>
                    <a:pt x="531" y="168"/>
                    <a:pt x="529" y="168"/>
                    <a:pt x="529" y="168"/>
                  </a:cubicBezTo>
                  <a:cubicBezTo>
                    <a:pt x="529" y="168"/>
                    <a:pt x="527" y="170"/>
                    <a:pt x="527" y="170"/>
                  </a:cubicBezTo>
                  <a:cubicBezTo>
                    <a:pt x="527" y="171"/>
                    <a:pt x="528" y="171"/>
                    <a:pt x="528" y="172"/>
                  </a:cubicBezTo>
                  <a:cubicBezTo>
                    <a:pt x="528" y="173"/>
                    <a:pt x="528" y="174"/>
                    <a:pt x="528" y="174"/>
                  </a:cubicBezTo>
                  <a:cubicBezTo>
                    <a:pt x="530" y="175"/>
                    <a:pt x="530" y="175"/>
                    <a:pt x="530" y="175"/>
                  </a:cubicBezTo>
                  <a:cubicBezTo>
                    <a:pt x="530" y="175"/>
                    <a:pt x="530" y="175"/>
                    <a:pt x="530" y="176"/>
                  </a:cubicBezTo>
                  <a:cubicBezTo>
                    <a:pt x="531" y="176"/>
                    <a:pt x="531" y="175"/>
                    <a:pt x="532" y="176"/>
                  </a:cubicBezTo>
                  <a:cubicBezTo>
                    <a:pt x="533" y="176"/>
                    <a:pt x="533" y="177"/>
                    <a:pt x="533" y="177"/>
                  </a:cubicBezTo>
                  <a:cubicBezTo>
                    <a:pt x="533" y="177"/>
                    <a:pt x="533" y="178"/>
                    <a:pt x="534" y="178"/>
                  </a:cubicBezTo>
                  <a:cubicBezTo>
                    <a:pt x="535" y="178"/>
                    <a:pt x="536" y="177"/>
                    <a:pt x="535" y="179"/>
                  </a:cubicBezTo>
                  <a:cubicBezTo>
                    <a:pt x="535" y="180"/>
                    <a:pt x="535" y="182"/>
                    <a:pt x="536" y="182"/>
                  </a:cubicBezTo>
                  <a:cubicBezTo>
                    <a:pt x="537" y="182"/>
                    <a:pt x="537" y="182"/>
                    <a:pt x="538" y="182"/>
                  </a:cubicBezTo>
                  <a:cubicBezTo>
                    <a:pt x="539" y="183"/>
                    <a:pt x="539" y="183"/>
                    <a:pt x="539" y="183"/>
                  </a:cubicBezTo>
                  <a:cubicBezTo>
                    <a:pt x="540" y="183"/>
                    <a:pt x="540" y="184"/>
                    <a:pt x="540" y="184"/>
                  </a:cubicBezTo>
                  <a:cubicBezTo>
                    <a:pt x="541" y="184"/>
                    <a:pt x="542" y="183"/>
                    <a:pt x="542" y="184"/>
                  </a:cubicBezTo>
                  <a:cubicBezTo>
                    <a:pt x="541" y="186"/>
                    <a:pt x="543" y="186"/>
                    <a:pt x="543" y="186"/>
                  </a:cubicBezTo>
                  <a:cubicBezTo>
                    <a:pt x="545" y="185"/>
                    <a:pt x="545" y="185"/>
                    <a:pt x="545" y="185"/>
                  </a:cubicBezTo>
                  <a:cubicBezTo>
                    <a:pt x="545" y="185"/>
                    <a:pt x="545" y="187"/>
                    <a:pt x="545" y="187"/>
                  </a:cubicBezTo>
                  <a:cubicBezTo>
                    <a:pt x="546" y="187"/>
                    <a:pt x="546" y="186"/>
                    <a:pt x="546" y="187"/>
                  </a:cubicBezTo>
                  <a:cubicBezTo>
                    <a:pt x="547" y="187"/>
                    <a:pt x="547" y="188"/>
                    <a:pt x="547" y="188"/>
                  </a:cubicBezTo>
                  <a:cubicBezTo>
                    <a:pt x="548" y="188"/>
                    <a:pt x="548" y="188"/>
                    <a:pt x="548" y="188"/>
                  </a:cubicBezTo>
                  <a:cubicBezTo>
                    <a:pt x="548" y="188"/>
                    <a:pt x="548" y="189"/>
                    <a:pt x="549" y="189"/>
                  </a:cubicBezTo>
                  <a:cubicBezTo>
                    <a:pt x="550" y="189"/>
                    <a:pt x="551" y="188"/>
                    <a:pt x="551" y="189"/>
                  </a:cubicBezTo>
                  <a:cubicBezTo>
                    <a:pt x="552" y="189"/>
                    <a:pt x="552" y="189"/>
                    <a:pt x="552" y="190"/>
                  </a:cubicBezTo>
                  <a:cubicBezTo>
                    <a:pt x="553" y="190"/>
                    <a:pt x="554" y="190"/>
                    <a:pt x="554" y="190"/>
                  </a:cubicBezTo>
                  <a:cubicBezTo>
                    <a:pt x="554" y="191"/>
                    <a:pt x="554" y="191"/>
                    <a:pt x="555" y="191"/>
                  </a:cubicBezTo>
                  <a:cubicBezTo>
                    <a:pt x="556" y="191"/>
                    <a:pt x="558" y="190"/>
                    <a:pt x="557" y="191"/>
                  </a:cubicBezTo>
                  <a:cubicBezTo>
                    <a:pt x="557" y="192"/>
                    <a:pt x="557" y="192"/>
                    <a:pt x="557" y="192"/>
                  </a:cubicBezTo>
                  <a:cubicBezTo>
                    <a:pt x="558" y="192"/>
                    <a:pt x="559" y="192"/>
                    <a:pt x="559" y="192"/>
                  </a:cubicBezTo>
                  <a:cubicBezTo>
                    <a:pt x="559" y="193"/>
                    <a:pt x="558" y="193"/>
                    <a:pt x="559" y="194"/>
                  </a:cubicBezTo>
                  <a:cubicBezTo>
                    <a:pt x="560" y="194"/>
                    <a:pt x="560" y="194"/>
                    <a:pt x="561" y="194"/>
                  </a:cubicBezTo>
                  <a:cubicBezTo>
                    <a:pt x="561" y="195"/>
                    <a:pt x="561" y="194"/>
                    <a:pt x="562" y="195"/>
                  </a:cubicBezTo>
                  <a:cubicBezTo>
                    <a:pt x="562" y="195"/>
                    <a:pt x="563" y="195"/>
                    <a:pt x="563" y="196"/>
                  </a:cubicBezTo>
                  <a:cubicBezTo>
                    <a:pt x="563" y="196"/>
                    <a:pt x="565" y="196"/>
                    <a:pt x="565" y="196"/>
                  </a:cubicBezTo>
                  <a:cubicBezTo>
                    <a:pt x="565" y="196"/>
                    <a:pt x="565" y="196"/>
                    <a:pt x="565" y="197"/>
                  </a:cubicBezTo>
                  <a:cubicBezTo>
                    <a:pt x="565" y="197"/>
                    <a:pt x="567" y="198"/>
                    <a:pt x="567" y="198"/>
                  </a:cubicBezTo>
                  <a:cubicBezTo>
                    <a:pt x="567" y="198"/>
                    <a:pt x="566" y="198"/>
                    <a:pt x="567" y="198"/>
                  </a:cubicBezTo>
                  <a:cubicBezTo>
                    <a:pt x="568" y="199"/>
                    <a:pt x="569" y="199"/>
                    <a:pt x="569" y="199"/>
                  </a:cubicBezTo>
                  <a:cubicBezTo>
                    <a:pt x="569" y="199"/>
                    <a:pt x="569" y="200"/>
                    <a:pt x="569" y="201"/>
                  </a:cubicBezTo>
                  <a:cubicBezTo>
                    <a:pt x="569" y="201"/>
                    <a:pt x="569" y="202"/>
                    <a:pt x="569" y="202"/>
                  </a:cubicBezTo>
                  <a:cubicBezTo>
                    <a:pt x="569" y="202"/>
                    <a:pt x="571" y="202"/>
                    <a:pt x="571" y="203"/>
                  </a:cubicBezTo>
                  <a:cubicBezTo>
                    <a:pt x="571" y="203"/>
                    <a:pt x="570" y="204"/>
                    <a:pt x="570" y="204"/>
                  </a:cubicBezTo>
                  <a:cubicBezTo>
                    <a:pt x="572" y="204"/>
                    <a:pt x="572" y="204"/>
                    <a:pt x="572" y="204"/>
                  </a:cubicBezTo>
                  <a:cubicBezTo>
                    <a:pt x="572" y="204"/>
                    <a:pt x="572" y="205"/>
                    <a:pt x="572" y="206"/>
                  </a:cubicBezTo>
                  <a:cubicBezTo>
                    <a:pt x="572" y="206"/>
                    <a:pt x="571" y="208"/>
                    <a:pt x="572" y="208"/>
                  </a:cubicBezTo>
                  <a:cubicBezTo>
                    <a:pt x="573" y="208"/>
                    <a:pt x="574" y="208"/>
                    <a:pt x="575" y="208"/>
                  </a:cubicBezTo>
                  <a:cubicBezTo>
                    <a:pt x="576" y="208"/>
                    <a:pt x="577" y="207"/>
                    <a:pt x="577" y="208"/>
                  </a:cubicBezTo>
                  <a:cubicBezTo>
                    <a:pt x="576" y="209"/>
                    <a:pt x="575" y="209"/>
                    <a:pt x="576" y="210"/>
                  </a:cubicBezTo>
                  <a:cubicBezTo>
                    <a:pt x="577" y="210"/>
                    <a:pt x="577" y="210"/>
                    <a:pt x="578" y="210"/>
                  </a:cubicBezTo>
                  <a:cubicBezTo>
                    <a:pt x="578" y="211"/>
                    <a:pt x="578" y="212"/>
                    <a:pt x="579" y="212"/>
                  </a:cubicBezTo>
                  <a:cubicBezTo>
                    <a:pt x="579" y="212"/>
                    <a:pt x="579" y="212"/>
                    <a:pt x="579" y="212"/>
                  </a:cubicBezTo>
                  <a:cubicBezTo>
                    <a:pt x="580" y="212"/>
                    <a:pt x="580" y="212"/>
                    <a:pt x="581" y="213"/>
                  </a:cubicBezTo>
                  <a:cubicBezTo>
                    <a:pt x="581" y="213"/>
                    <a:pt x="581" y="214"/>
                    <a:pt x="582" y="214"/>
                  </a:cubicBezTo>
                  <a:cubicBezTo>
                    <a:pt x="583" y="214"/>
                    <a:pt x="586" y="214"/>
                    <a:pt x="586" y="215"/>
                  </a:cubicBezTo>
                  <a:cubicBezTo>
                    <a:pt x="586" y="215"/>
                    <a:pt x="587" y="216"/>
                    <a:pt x="587" y="216"/>
                  </a:cubicBezTo>
                  <a:cubicBezTo>
                    <a:pt x="587" y="216"/>
                    <a:pt x="587" y="217"/>
                    <a:pt x="587" y="218"/>
                  </a:cubicBezTo>
                  <a:cubicBezTo>
                    <a:pt x="587" y="218"/>
                    <a:pt x="586" y="219"/>
                    <a:pt x="586" y="219"/>
                  </a:cubicBezTo>
                  <a:cubicBezTo>
                    <a:pt x="586" y="219"/>
                    <a:pt x="585" y="219"/>
                    <a:pt x="585" y="220"/>
                  </a:cubicBezTo>
                  <a:cubicBezTo>
                    <a:pt x="584" y="220"/>
                    <a:pt x="584" y="220"/>
                    <a:pt x="585" y="221"/>
                  </a:cubicBezTo>
                  <a:cubicBezTo>
                    <a:pt x="585" y="221"/>
                    <a:pt x="584" y="222"/>
                    <a:pt x="584" y="222"/>
                  </a:cubicBezTo>
                  <a:cubicBezTo>
                    <a:pt x="584" y="222"/>
                    <a:pt x="583" y="223"/>
                    <a:pt x="583" y="223"/>
                  </a:cubicBezTo>
                  <a:cubicBezTo>
                    <a:pt x="583" y="224"/>
                    <a:pt x="583" y="224"/>
                    <a:pt x="583" y="224"/>
                  </a:cubicBezTo>
                  <a:cubicBezTo>
                    <a:pt x="583" y="225"/>
                    <a:pt x="582" y="224"/>
                    <a:pt x="582" y="225"/>
                  </a:cubicBezTo>
                  <a:cubicBezTo>
                    <a:pt x="582" y="225"/>
                    <a:pt x="582" y="225"/>
                    <a:pt x="582" y="226"/>
                  </a:cubicBezTo>
                  <a:cubicBezTo>
                    <a:pt x="583" y="226"/>
                    <a:pt x="583" y="226"/>
                    <a:pt x="583" y="227"/>
                  </a:cubicBezTo>
                  <a:cubicBezTo>
                    <a:pt x="582" y="228"/>
                    <a:pt x="581" y="227"/>
                    <a:pt x="582" y="228"/>
                  </a:cubicBezTo>
                  <a:cubicBezTo>
                    <a:pt x="583" y="230"/>
                    <a:pt x="583" y="230"/>
                    <a:pt x="584" y="230"/>
                  </a:cubicBezTo>
                  <a:cubicBezTo>
                    <a:pt x="584" y="230"/>
                    <a:pt x="585" y="232"/>
                    <a:pt x="585" y="232"/>
                  </a:cubicBezTo>
                  <a:cubicBezTo>
                    <a:pt x="585" y="232"/>
                    <a:pt x="585" y="233"/>
                    <a:pt x="587" y="233"/>
                  </a:cubicBezTo>
                  <a:cubicBezTo>
                    <a:pt x="589" y="233"/>
                    <a:pt x="589" y="232"/>
                    <a:pt x="589" y="234"/>
                  </a:cubicBezTo>
                  <a:cubicBezTo>
                    <a:pt x="590" y="235"/>
                    <a:pt x="590" y="235"/>
                    <a:pt x="590" y="236"/>
                  </a:cubicBezTo>
                  <a:cubicBezTo>
                    <a:pt x="590" y="236"/>
                    <a:pt x="590" y="238"/>
                    <a:pt x="591" y="238"/>
                  </a:cubicBezTo>
                  <a:cubicBezTo>
                    <a:pt x="592" y="238"/>
                    <a:pt x="593" y="238"/>
                    <a:pt x="593" y="238"/>
                  </a:cubicBezTo>
                  <a:cubicBezTo>
                    <a:pt x="593" y="238"/>
                    <a:pt x="594" y="238"/>
                    <a:pt x="594" y="239"/>
                  </a:cubicBezTo>
                  <a:cubicBezTo>
                    <a:pt x="593" y="240"/>
                    <a:pt x="593" y="240"/>
                    <a:pt x="593" y="241"/>
                  </a:cubicBezTo>
                  <a:cubicBezTo>
                    <a:pt x="592" y="241"/>
                    <a:pt x="591" y="241"/>
                    <a:pt x="591" y="242"/>
                  </a:cubicBezTo>
                  <a:cubicBezTo>
                    <a:pt x="590" y="242"/>
                    <a:pt x="589" y="242"/>
                    <a:pt x="589" y="243"/>
                  </a:cubicBezTo>
                  <a:cubicBezTo>
                    <a:pt x="589" y="244"/>
                    <a:pt x="589" y="244"/>
                    <a:pt x="590" y="244"/>
                  </a:cubicBezTo>
                  <a:cubicBezTo>
                    <a:pt x="592" y="243"/>
                    <a:pt x="592" y="243"/>
                    <a:pt x="592" y="243"/>
                  </a:cubicBezTo>
                  <a:cubicBezTo>
                    <a:pt x="592" y="243"/>
                    <a:pt x="593" y="243"/>
                    <a:pt x="593" y="244"/>
                  </a:cubicBezTo>
                  <a:cubicBezTo>
                    <a:pt x="593" y="244"/>
                    <a:pt x="595" y="245"/>
                    <a:pt x="595" y="246"/>
                  </a:cubicBezTo>
                  <a:cubicBezTo>
                    <a:pt x="595" y="247"/>
                    <a:pt x="594" y="247"/>
                    <a:pt x="596" y="247"/>
                  </a:cubicBezTo>
                  <a:cubicBezTo>
                    <a:pt x="598" y="247"/>
                    <a:pt x="598" y="247"/>
                    <a:pt x="599" y="247"/>
                  </a:cubicBezTo>
                  <a:cubicBezTo>
                    <a:pt x="599" y="248"/>
                    <a:pt x="599" y="248"/>
                    <a:pt x="600" y="248"/>
                  </a:cubicBezTo>
                  <a:cubicBezTo>
                    <a:pt x="601" y="248"/>
                    <a:pt x="602" y="247"/>
                    <a:pt x="603" y="247"/>
                  </a:cubicBezTo>
                  <a:cubicBezTo>
                    <a:pt x="603" y="247"/>
                    <a:pt x="602" y="248"/>
                    <a:pt x="604" y="248"/>
                  </a:cubicBezTo>
                  <a:cubicBezTo>
                    <a:pt x="606" y="248"/>
                    <a:pt x="606" y="248"/>
                    <a:pt x="606" y="249"/>
                  </a:cubicBezTo>
                  <a:cubicBezTo>
                    <a:pt x="607" y="249"/>
                    <a:pt x="607" y="249"/>
                    <a:pt x="607" y="249"/>
                  </a:cubicBezTo>
                  <a:cubicBezTo>
                    <a:pt x="607" y="250"/>
                    <a:pt x="607" y="250"/>
                    <a:pt x="607" y="250"/>
                  </a:cubicBezTo>
                  <a:cubicBezTo>
                    <a:pt x="607" y="250"/>
                    <a:pt x="608" y="252"/>
                    <a:pt x="608" y="252"/>
                  </a:cubicBezTo>
                  <a:cubicBezTo>
                    <a:pt x="608" y="253"/>
                    <a:pt x="609" y="253"/>
                    <a:pt x="609" y="253"/>
                  </a:cubicBezTo>
                  <a:cubicBezTo>
                    <a:pt x="609" y="253"/>
                    <a:pt x="610" y="253"/>
                    <a:pt x="611" y="253"/>
                  </a:cubicBezTo>
                  <a:cubicBezTo>
                    <a:pt x="612" y="254"/>
                    <a:pt x="613" y="254"/>
                    <a:pt x="614" y="255"/>
                  </a:cubicBezTo>
                  <a:cubicBezTo>
                    <a:pt x="614" y="255"/>
                    <a:pt x="614" y="255"/>
                    <a:pt x="615" y="255"/>
                  </a:cubicBezTo>
                  <a:cubicBezTo>
                    <a:pt x="616" y="255"/>
                    <a:pt x="617" y="254"/>
                    <a:pt x="617" y="255"/>
                  </a:cubicBezTo>
                  <a:cubicBezTo>
                    <a:pt x="617" y="256"/>
                    <a:pt x="617" y="256"/>
                    <a:pt x="617" y="257"/>
                  </a:cubicBezTo>
                  <a:cubicBezTo>
                    <a:pt x="618" y="258"/>
                    <a:pt x="618" y="258"/>
                    <a:pt x="619" y="258"/>
                  </a:cubicBezTo>
                  <a:cubicBezTo>
                    <a:pt x="620" y="258"/>
                    <a:pt x="620" y="258"/>
                    <a:pt x="620" y="258"/>
                  </a:cubicBezTo>
                  <a:cubicBezTo>
                    <a:pt x="620" y="259"/>
                    <a:pt x="620" y="258"/>
                    <a:pt x="621" y="258"/>
                  </a:cubicBezTo>
                  <a:cubicBezTo>
                    <a:pt x="622" y="258"/>
                    <a:pt x="622" y="259"/>
                    <a:pt x="623" y="259"/>
                  </a:cubicBezTo>
                  <a:cubicBezTo>
                    <a:pt x="624" y="259"/>
                    <a:pt x="625" y="259"/>
                    <a:pt x="625" y="260"/>
                  </a:cubicBezTo>
                  <a:cubicBezTo>
                    <a:pt x="625" y="260"/>
                    <a:pt x="624" y="261"/>
                    <a:pt x="623" y="261"/>
                  </a:cubicBezTo>
                  <a:cubicBezTo>
                    <a:pt x="623" y="261"/>
                    <a:pt x="622" y="261"/>
                    <a:pt x="624" y="261"/>
                  </a:cubicBezTo>
                  <a:cubicBezTo>
                    <a:pt x="625" y="262"/>
                    <a:pt x="625" y="261"/>
                    <a:pt x="626" y="262"/>
                  </a:cubicBezTo>
                  <a:cubicBezTo>
                    <a:pt x="626" y="263"/>
                    <a:pt x="627" y="262"/>
                    <a:pt x="627" y="263"/>
                  </a:cubicBezTo>
                  <a:cubicBezTo>
                    <a:pt x="627" y="264"/>
                    <a:pt x="626" y="264"/>
                    <a:pt x="627" y="264"/>
                  </a:cubicBezTo>
                  <a:cubicBezTo>
                    <a:pt x="627" y="265"/>
                    <a:pt x="628" y="265"/>
                    <a:pt x="628" y="266"/>
                  </a:cubicBezTo>
                  <a:cubicBezTo>
                    <a:pt x="628" y="266"/>
                    <a:pt x="627" y="266"/>
                    <a:pt x="627" y="267"/>
                  </a:cubicBezTo>
                  <a:cubicBezTo>
                    <a:pt x="627" y="268"/>
                    <a:pt x="628" y="267"/>
                    <a:pt x="628" y="268"/>
                  </a:cubicBezTo>
                  <a:cubicBezTo>
                    <a:pt x="629" y="268"/>
                    <a:pt x="629" y="267"/>
                    <a:pt x="629" y="268"/>
                  </a:cubicBezTo>
                  <a:cubicBezTo>
                    <a:pt x="630" y="268"/>
                    <a:pt x="630" y="269"/>
                    <a:pt x="630" y="269"/>
                  </a:cubicBezTo>
                  <a:cubicBezTo>
                    <a:pt x="629" y="270"/>
                    <a:pt x="629" y="271"/>
                    <a:pt x="629" y="273"/>
                  </a:cubicBezTo>
                  <a:cubicBezTo>
                    <a:pt x="629" y="274"/>
                    <a:pt x="629" y="275"/>
                    <a:pt x="629" y="275"/>
                  </a:cubicBezTo>
                  <a:cubicBezTo>
                    <a:pt x="628" y="276"/>
                    <a:pt x="628" y="276"/>
                    <a:pt x="628" y="277"/>
                  </a:cubicBezTo>
                  <a:cubicBezTo>
                    <a:pt x="628" y="277"/>
                    <a:pt x="628" y="278"/>
                    <a:pt x="628" y="278"/>
                  </a:cubicBezTo>
                  <a:cubicBezTo>
                    <a:pt x="629" y="279"/>
                    <a:pt x="629" y="280"/>
                    <a:pt x="629" y="280"/>
                  </a:cubicBezTo>
                  <a:cubicBezTo>
                    <a:pt x="628" y="281"/>
                    <a:pt x="628" y="281"/>
                    <a:pt x="629" y="281"/>
                  </a:cubicBezTo>
                  <a:cubicBezTo>
                    <a:pt x="629" y="282"/>
                    <a:pt x="629" y="282"/>
                    <a:pt x="630" y="283"/>
                  </a:cubicBezTo>
                  <a:cubicBezTo>
                    <a:pt x="630" y="284"/>
                    <a:pt x="630" y="284"/>
                    <a:pt x="630" y="285"/>
                  </a:cubicBezTo>
                  <a:cubicBezTo>
                    <a:pt x="630" y="285"/>
                    <a:pt x="631" y="285"/>
                    <a:pt x="631" y="285"/>
                  </a:cubicBezTo>
                  <a:cubicBezTo>
                    <a:pt x="631" y="286"/>
                    <a:pt x="631" y="285"/>
                    <a:pt x="632" y="286"/>
                  </a:cubicBezTo>
                  <a:cubicBezTo>
                    <a:pt x="633" y="287"/>
                    <a:pt x="633" y="288"/>
                    <a:pt x="634" y="288"/>
                  </a:cubicBezTo>
                  <a:cubicBezTo>
                    <a:pt x="635" y="289"/>
                    <a:pt x="635" y="289"/>
                    <a:pt x="636" y="289"/>
                  </a:cubicBezTo>
                  <a:cubicBezTo>
                    <a:pt x="636" y="290"/>
                    <a:pt x="636" y="290"/>
                    <a:pt x="636" y="291"/>
                  </a:cubicBezTo>
                  <a:cubicBezTo>
                    <a:pt x="637" y="291"/>
                    <a:pt x="636" y="291"/>
                    <a:pt x="637" y="292"/>
                  </a:cubicBezTo>
                  <a:cubicBezTo>
                    <a:pt x="638" y="293"/>
                    <a:pt x="638" y="292"/>
                    <a:pt x="639" y="293"/>
                  </a:cubicBezTo>
                  <a:cubicBezTo>
                    <a:pt x="639" y="294"/>
                    <a:pt x="638" y="295"/>
                    <a:pt x="638" y="295"/>
                  </a:cubicBezTo>
                  <a:cubicBezTo>
                    <a:pt x="638" y="296"/>
                    <a:pt x="638" y="296"/>
                    <a:pt x="638" y="296"/>
                  </a:cubicBezTo>
                  <a:cubicBezTo>
                    <a:pt x="637" y="295"/>
                    <a:pt x="637" y="295"/>
                    <a:pt x="637" y="295"/>
                  </a:cubicBezTo>
                  <a:cubicBezTo>
                    <a:pt x="637" y="295"/>
                    <a:pt x="638" y="294"/>
                    <a:pt x="637" y="294"/>
                  </a:cubicBezTo>
                  <a:cubicBezTo>
                    <a:pt x="637" y="294"/>
                    <a:pt x="637" y="293"/>
                    <a:pt x="636" y="293"/>
                  </a:cubicBezTo>
                  <a:cubicBezTo>
                    <a:pt x="635" y="293"/>
                    <a:pt x="634" y="293"/>
                    <a:pt x="634" y="292"/>
                  </a:cubicBezTo>
                  <a:cubicBezTo>
                    <a:pt x="633" y="292"/>
                    <a:pt x="633" y="291"/>
                    <a:pt x="632" y="291"/>
                  </a:cubicBezTo>
                  <a:cubicBezTo>
                    <a:pt x="631" y="291"/>
                    <a:pt x="631" y="291"/>
                    <a:pt x="630" y="291"/>
                  </a:cubicBezTo>
                  <a:cubicBezTo>
                    <a:pt x="629" y="291"/>
                    <a:pt x="628" y="290"/>
                    <a:pt x="628" y="290"/>
                  </a:cubicBezTo>
                  <a:cubicBezTo>
                    <a:pt x="628" y="290"/>
                    <a:pt x="628" y="290"/>
                    <a:pt x="627" y="290"/>
                  </a:cubicBezTo>
                  <a:cubicBezTo>
                    <a:pt x="627" y="290"/>
                    <a:pt x="627" y="290"/>
                    <a:pt x="626" y="289"/>
                  </a:cubicBezTo>
                  <a:cubicBezTo>
                    <a:pt x="625" y="288"/>
                    <a:pt x="625" y="288"/>
                    <a:pt x="624" y="287"/>
                  </a:cubicBezTo>
                  <a:cubicBezTo>
                    <a:pt x="622" y="287"/>
                    <a:pt x="622" y="286"/>
                    <a:pt x="621" y="287"/>
                  </a:cubicBezTo>
                  <a:cubicBezTo>
                    <a:pt x="620" y="287"/>
                    <a:pt x="618" y="287"/>
                    <a:pt x="618" y="287"/>
                  </a:cubicBezTo>
                  <a:cubicBezTo>
                    <a:pt x="617" y="287"/>
                    <a:pt x="616" y="288"/>
                    <a:pt x="616" y="288"/>
                  </a:cubicBezTo>
                  <a:cubicBezTo>
                    <a:pt x="616" y="288"/>
                    <a:pt x="616" y="288"/>
                    <a:pt x="615" y="288"/>
                  </a:cubicBezTo>
                  <a:cubicBezTo>
                    <a:pt x="615" y="289"/>
                    <a:pt x="614" y="289"/>
                    <a:pt x="613" y="289"/>
                  </a:cubicBezTo>
                  <a:cubicBezTo>
                    <a:pt x="613" y="290"/>
                    <a:pt x="612" y="290"/>
                    <a:pt x="612" y="290"/>
                  </a:cubicBezTo>
                  <a:cubicBezTo>
                    <a:pt x="611" y="291"/>
                    <a:pt x="612" y="291"/>
                    <a:pt x="612" y="292"/>
                  </a:cubicBezTo>
                  <a:cubicBezTo>
                    <a:pt x="612" y="293"/>
                    <a:pt x="612" y="292"/>
                    <a:pt x="611" y="293"/>
                  </a:cubicBezTo>
                  <a:cubicBezTo>
                    <a:pt x="611" y="293"/>
                    <a:pt x="611" y="293"/>
                    <a:pt x="611" y="294"/>
                  </a:cubicBezTo>
                  <a:cubicBezTo>
                    <a:pt x="611" y="294"/>
                    <a:pt x="610" y="294"/>
                    <a:pt x="610" y="294"/>
                  </a:cubicBezTo>
                  <a:cubicBezTo>
                    <a:pt x="610" y="294"/>
                    <a:pt x="611" y="294"/>
                    <a:pt x="610" y="295"/>
                  </a:cubicBezTo>
                  <a:cubicBezTo>
                    <a:pt x="610" y="295"/>
                    <a:pt x="610" y="296"/>
                    <a:pt x="609" y="295"/>
                  </a:cubicBezTo>
                  <a:cubicBezTo>
                    <a:pt x="609" y="295"/>
                    <a:pt x="609" y="294"/>
                    <a:pt x="608" y="294"/>
                  </a:cubicBezTo>
                  <a:cubicBezTo>
                    <a:pt x="607" y="294"/>
                    <a:pt x="608" y="295"/>
                    <a:pt x="607" y="295"/>
                  </a:cubicBezTo>
                  <a:cubicBezTo>
                    <a:pt x="606" y="295"/>
                    <a:pt x="607" y="294"/>
                    <a:pt x="606" y="294"/>
                  </a:cubicBezTo>
                  <a:cubicBezTo>
                    <a:pt x="605" y="294"/>
                    <a:pt x="605" y="294"/>
                    <a:pt x="605" y="293"/>
                  </a:cubicBezTo>
                  <a:cubicBezTo>
                    <a:pt x="604" y="293"/>
                    <a:pt x="604" y="292"/>
                    <a:pt x="604" y="292"/>
                  </a:cubicBezTo>
                  <a:cubicBezTo>
                    <a:pt x="604" y="292"/>
                    <a:pt x="605" y="292"/>
                    <a:pt x="604" y="292"/>
                  </a:cubicBezTo>
                  <a:cubicBezTo>
                    <a:pt x="603" y="293"/>
                    <a:pt x="602" y="292"/>
                    <a:pt x="602" y="292"/>
                  </a:cubicBezTo>
                  <a:cubicBezTo>
                    <a:pt x="602" y="292"/>
                    <a:pt x="602" y="292"/>
                    <a:pt x="601" y="292"/>
                  </a:cubicBezTo>
                  <a:cubicBezTo>
                    <a:pt x="601" y="293"/>
                    <a:pt x="601" y="292"/>
                    <a:pt x="600" y="292"/>
                  </a:cubicBezTo>
                  <a:cubicBezTo>
                    <a:pt x="599" y="293"/>
                    <a:pt x="600" y="294"/>
                    <a:pt x="599" y="293"/>
                  </a:cubicBezTo>
                  <a:cubicBezTo>
                    <a:pt x="598" y="292"/>
                    <a:pt x="598" y="291"/>
                    <a:pt x="598" y="292"/>
                  </a:cubicBezTo>
                  <a:cubicBezTo>
                    <a:pt x="598" y="293"/>
                    <a:pt x="599" y="293"/>
                    <a:pt x="598" y="293"/>
                  </a:cubicBezTo>
                  <a:cubicBezTo>
                    <a:pt x="597" y="293"/>
                    <a:pt x="597" y="293"/>
                    <a:pt x="597" y="293"/>
                  </a:cubicBezTo>
                  <a:cubicBezTo>
                    <a:pt x="596" y="293"/>
                    <a:pt x="597" y="294"/>
                    <a:pt x="596" y="294"/>
                  </a:cubicBezTo>
                  <a:cubicBezTo>
                    <a:pt x="596" y="294"/>
                    <a:pt x="596" y="292"/>
                    <a:pt x="596" y="293"/>
                  </a:cubicBezTo>
                  <a:cubicBezTo>
                    <a:pt x="595" y="293"/>
                    <a:pt x="595" y="294"/>
                    <a:pt x="595" y="294"/>
                  </a:cubicBezTo>
                  <a:cubicBezTo>
                    <a:pt x="595" y="294"/>
                    <a:pt x="594" y="293"/>
                    <a:pt x="594" y="293"/>
                  </a:cubicBezTo>
                  <a:cubicBezTo>
                    <a:pt x="594" y="295"/>
                    <a:pt x="594" y="295"/>
                    <a:pt x="594" y="295"/>
                  </a:cubicBezTo>
                  <a:cubicBezTo>
                    <a:pt x="594" y="295"/>
                    <a:pt x="593" y="294"/>
                    <a:pt x="593" y="294"/>
                  </a:cubicBezTo>
                  <a:cubicBezTo>
                    <a:pt x="593" y="294"/>
                    <a:pt x="594" y="295"/>
                    <a:pt x="593" y="295"/>
                  </a:cubicBezTo>
                  <a:cubicBezTo>
                    <a:pt x="593" y="295"/>
                    <a:pt x="592" y="294"/>
                    <a:pt x="592" y="294"/>
                  </a:cubicBezTo>
                  <a:cubicBezTo>
                    <a:pt x="591" y="295"/>
                    <a:pt x="591" y="295"/>
                    <a:pt x="591" y="295"/>
                  </a:cubicBezTo>
                  <a:cubicBezTo>
                    <a:pt x="591" y="295"/>
                    <a:pt x="591" y="293"/>
                    <a:pt x="591" y="293"/>
                  </a:cubicBezTo>
                  <a:cubicBezTo>
                    <a:pt x="590" y="294"/>
                    <a:pt x="589" y="294"/>
                    <a:pt x="589" y="294"/>
                  </a:cubicBezTo>
                  <a:cubicBezTo>
                    <a:pt x="589" y="293"/>
                    <a:pt x="589" y="293"/>
                    <a:pt x="589" y="293"/>
                  </a:cubicBezTo>
                  <a:cubicBezTo>
                    <a:pt x="587" y="293"/>
                    <a:pt x="587" y="293"/>
                    <a:pt x="587" y="293"/>
                  </a:cubicBezTo>
                  <a:cubicBezTo>
                    <a:pt x="588" y="292"/>
                    <a:pt x="588" y="292"/>
                    <a:pt x="588" y="292"/>
                  </a:cubicBezTo>
                  <a:cubicBezTo>
                    <a:pt x="588" y="292"/>
                    <a:pt x="587" y="292"/>
                    <a:pt x="587" y="291"/>
                  </a:cubicBezTo>
                  <a:cubicBezTo>
                    <a:pt x="587" y="291"/>
                    <a:pt x="587" y="290"/>
                    <a:pt x="587" y="290"/>
                  </a:cubicBezTo>
                  <a:cubicBezTo>
                    <a:pt x="586" y="290"/>
                    <a:pt x="586" y="291"/>
                    <a:pt x="586" y="290"/>
                  </a:cubicBezTo>
                  <a:cubicBezTo>
                    <a:pt x="586" y="290"/>
                    <a:pt x="587" y="289"/>
                    <a:pt x="585" y="289"/>
                  </a:cubicBezTo>
                  <a:cubicBezTo>
                    <a:pt x="584" y="290"/>
                    <a:pt x="584" y="290"/>
                    <a:pt x="584" y="290"/>
                  </a:cubicBezTo>
                  <a:cubicBezTo>
                    <a:pt x="584" y="290"/>
                    <a:pt x="584" y="289"/>
                    <a:pt x="583" y="289"/>
                  </a:cubicBezTo>
                  <a:cubicBezTo>
                    <a:pt x="582" y="290"/>
                    <a:pt x="582" y="289"/>
                    <a:pt x="582" y="289"/>
                  </a:cubicBezTo>
                  <a:cubicBezTo>
                    <a:pt x="581" y="289"/>
                    <a:pt x="581" y="289"/>
                    <a:pt x="581" y="289"/>
                  </a:cubicBezTo>
                  <a:cubicBezTo>
                    <a:pt x="579" y="288"/>
                    <a:pt x="579" y="288"/>
                    <a:pt x="579" y="288"/>
                  </a:cubicBezTo>
                  <a:cubicBezTo>
                    <a:pt x="579" y="288"/>
                    <a:pt x="580" y="287"/>
                    <a:pt x="579" y="287"/>
                  </a:cubicBezTo>
                  <a:cubicBezTo>
                    <a:pt x="579" y="288"/>
                    <a:pt x="579" y="288"/>
                    <a:pt x="579" y="288"/>
                  </a:cubicBezTo>
                  <a:cubicBezTo>
                    <a:pt x="579" y="288"/>
                    <a:pt x="579" y="287"/>
                    <a:pt x="578" y="287"/>
                  </a:cubicBezTo>
                  <a:cubicBezTo>
                    <a:pt x="578" y="287"/>
                    <a:pt x="577" y="288"/>
                    <a:pt x="577" y="287"/>
                  </a:cubicBezTo>
                  <a:cubicBezTo>
                    <a:pt x="577" y="287"/>
                    <a:pt x="577" y="286"/>
                    <a:pt x="577" y="286"/>
                  </a:cubicBezTo>
                  <a:cubicBezTo>
                    <a:pt x="577" y="286"/>
                    <a:pt x="575" y="286"/>
                    <a:pt x="575" y="286"/>
                  </a:cubicBezTo>
                  <a:cubicBezTo>
                    <a:pt x="576" y="286"/>
                    <a:pt x="577" y="285"/>
                    <a:pt x="575" y="285"/>
                  </a:cubicBezTo>
                  <a:cubicBezTo>
                    <a:pt x="574" y="286"/>
                    <a:pt x="574" y="284"/>
                    <a:pt x="574" y="284"/>
                  </a:cubicBezTo>
                  <a:cubicBezTo>
                    <a:pt x="574" y="284"/>
                    <a:pt x="573" y="284"/>
                    <a:pt x="573" y="285"/>
                  </a:cubicBezTo>
                  <a:cubicBezTo>
                    <a:pt x="573" y="285"/>
                    <a:pt x="573" y="285"/>
                    <a:pt x="573" y="285"/>
                  </a:cubicBezTo>
                  <a:cubicBezTo>
                    <a:pt x="571" y="285"/>
                    <a:pt x="571" y="285"/>
                    <a:pt x="571" y="285"/>
                  </a:cubicBezTo>
                  <a:cubicBezTo>
                    <a:pt x="571" y="285"/>
                    <a:pt x="572" y="286"/>
                    <a:pt x="572" y="286"/>
                  </a:cubicBezTo>
                  <a:cubicBezTo>
                    <a:pt x="571" y="286"/>
                    <a:pt x="570" y="286"/>
                    <a:pt x="570" y="286"/>
                  </a:cubicBezTo>
                  <a:cubicBezTo>
                    <a:pt x="571" y="287"/>
                    <a:pt x="571" y="287"/>
                    <a:pt x="570" y="287"/>
                  </a:cubicBezTo>
                  <a:cubicBezTo>
                    <a:pt x="570" y="287"/>
                    <a:pt x="569" y="287"/>
                    <a:pt x="569" y="287"/>
                  </a:cubicBezTo>
                  <a:cubicBezTo>
                    <a:pt x="569" y="287"/>
                    <a:pt x="568" y="287"/>
                    <a:pt x="568" y="287"/>
                  </a:cubicBezTo>
                  <a:cubicBezTo>
                    <a:pt x="567" y="287"/>
                    <a:pt x="568" y="287"/>
                    <a:pt x="567" y="286"/>
                  </a:cubicBezTo>
                  <a:cubicBezTo>
                    <a:pt x="567" y="286"/>
                    <a:pt x="566" y="286"/>
                    <a:pt x="566" y="286"/>
                  </a:cubicBezTo>
                  <a:cubicBezTo>
                    <a:pt x="566" y="285"/>
                    <a:pt x="566" y="285"/>
                    <a:pt x="566" y="285"/>
                  </a:cubicBezTo>
                  <a:cubicBezTo>
                    <a:pt x="566" y="285"/>
                    <a:pt x="566" y="285"/>
                    <a:pt x="565" y="285"/>
                  </a:cubicBezTo>
                  <a:cubicBezTo>
                    <a:pt x="565" y="286"/>
                    <a:pt x="564" y="286"/>
                    <a:pt x="564" y="286"/>
                  </a:cubicBezTo>
                  <a:cubicBezTo>
                    <a:pt x="564" y="287"/>
                    <a:pt x="565" y="287"/>
                    <a:pt x="564" y="287"/>
                  </a:cubicBezTo>
                  <a:cubicBezTo>
                    <a:pt x="563" y="287"/>
                    <a:pt x="563" y="286"/>
                    <a:pt x="563" y="287"/>
                  </a:cubicBezTo>
                  <a:cubicBezTo>
                    <a:pt x="562" y="287"/>
                    <a:pt x="562" y="288"/>
                    <a:pt x="562" y="288"/>
                  </a:cubicBezTo>
                  <a:cubicBezTo>
                    <a:pt x="562" y="288"/>
                    <a:pt x="563" y="289"/>
                    <a:pt x="563" y="289"/>
                  </a:cubicBezTo>
                  <a:cubicBezTo>
                    <a:pt x="562" y="289"/>
                    <a:pt x="561" y="288"/>
                    <a:pt x="561" y="288"/>
                  </a:cubicBezTo>
                  <a:cubicBezTo>
                    <a:pt x="561" y="287"/>
                    <a:pt x="560" y="286"/>
                    <a:pt x="560" y="286"/>
                  </a:cubicBezTo>
                  <a:cubicBezTo>
                    <a:pt x="560" y="286"/>
                    <a:pt x="561" y="286"/>
                    <a:pt x="560" y="286"/>
                  </a:cubicBezTo>
                  <a:cubicBezTo>
                    <a:pt x="559" y="287"/>
                    <a:pt x="559" y="287"/>
                    <a:pt x="559" y="287"/>
                  </a:cubicBezTo>
                  <a:cubicBezTo>
                    <a:pt x="558" y="287"/>
                    <a:pt x="558" y="288"/>
                    <a:pt x="558" y="287"/>
                  </a:cubicBezTo>
                  <a:cubicBezTo>
                    <a:pt x="558" y="287"/>
                    <a:pt x="558" y="286"/>
                    <a:pt x="558" y="286"/>
                  </a:cubicBezTo>
                  <a:cubicBezTo>
                    <a:pt x="558" y="286"/>
                    <a:pt x="557" y="286"/>
                    <a:pt x="557" y="286"/>
                  </a:cubicBezTo>
                  <a:cubicBezTo>
                    <a:pt x="557" y="285"/>
                    <a:pt x="558" y="285"/>
                    <a:pt x="558" y="285"/>
                  </a:cubicBezTo>
                  <a:cubicBezTo>
                    <a:pt x="556" y="285"/>
                    <a:pt x="556" y="285"/>
                    <a:pt x="556" y="285"/>
                  </a:cubicBezTo>
                  <a:cubicBezTo>
                    <a:pt x="557" y="284"/>
                    <a:pt x="557" y="284"/>
                    <a:pt x="557" y="284"/>
                  </a:cubicBezTo>
                  <a:cubicBezTo>
                    <a:pt x="557" y="284"/>
                    <a:pt x="557" y="284"/>
                    <a:pt x="556" y="284"/>
                  </a:cubicBezTo>
                  <a:cubicBezTo>
                    <a:pt x="556" y="284"/>
                    <a:pt x="556" y="284"/>
                    <a:pt x="556" y="285"/>
                  </a:cubicBezTo>
                  <a:cubicBezTo>
                    <a:pt x="555" y="285"/>
                    <a:pt x="555" y="285"/>
                    <a:pt x="555" y="285"/>
                  </a:cubicBezTo>
                  <a:cubicBezTo>
                    <a:pt x="554" y="285"/>
                    <a:pt x="554" y="285"/>
                    <a:pt x="554" y="284"/>
                  </a:cubicBezTo>
                  <a:cubicBezTo>
                    <a:pt x="554" y="284"/>
                    <a:pt x="554" y="284"/>
                    <a:pt x="554" y="284"/>
                  </a:cubicBezTo>
                  <a:cubicBezTo>
                    <a:pt x="553" y="284"/>
                    <a:pt x="553" y="284"/>
                    <a:pt x="553" y="284"/>
                  </a:cubicBezTo>
                  <a:cubicBezTo>
                    <a:pt x="553" y="283"/>
                    <a:pt x="553" y="283"/>
                    <a:pt x="552" y="282"/>
                  </a:cubicBezTo>
                  <a:cubicBezTo>
                    <a:pt x="552" y="282"/>
                    <a:pt x="551" y="282"/>
                    <a:pt x="551" y="282"/>
                  </a:cubicBezTo>
                  <a:cubicBezTo>
                    <a:pt x="551" y="282"/>
                    <a:pt x="550" y="283"/>
                    <a:pt x="550" y="282"/>
                  </a:cubicBezTo>
                  <a:cubicBezTo>
                    <a:pt x="550" y="282"/>
                    <a:pt x="550" y="281"/>
                    <a:pt x="550" y="281"/>
                  </a:cubicBezTo>
                  <a:cubicBezTo>
                    <a:pt x="550" y="281"/>
                    <a:pt x="549" y="280"/>
                    <a:pt x="549" y="281"/>
                  </a:cubicBezTo>
                  <a:cubicBezTo>
                    <a:pt x="549" y="282"/>
                    <a:pt x="549" y="282"/>
                    <a:pt x="548" y="282"/>
                  </a:cubicBezTo>
                  <a:cubicBezTo>
                    <a:pt x="548" y="282"/>
                    <a:pt x="547" y="281"/>
                    <a:pt x="547" y="281"/>
                  </a:cubicBezTo>
                  <a:cubicBezTo>
                    <a:pt x="547" y="281"/>
                    <a:pt x="549" y="280"/>
                    <a:pt x="548" y="279"/>
                  </a:cubicBezTo>
                  <a:cubicBezTo>
                    <a:pt x="547" y="279"/>
                    <a:pt x="547" y="280"/>
                    <a:pt x="546" y="279"/>
                  </a:cubicBezTo>
                  <a:cubicBezTo>
                    <a:pt x="546" y="279"/>
                    <a:pt x="546" y="279"/>
                    <a:pt x="545" y="278"/>
                  </a:cubicBezTo>
                  <a:cubicBezTo>
                    <a:pt x="545" y="278"/>
                    <a:pt x="544" y="278"/>
                    <a:pt x="544" y="278"/>
                  </a:cubicBezTo>
                  <a:cubicBezTo>
                    <a:pt x="544" y="278"/>
                    <a:pt x="544" y="278"/>
                    <a:pt x="544" y="278"/>
                  </a:cubicBezTo>
                  <a:cubicBezTo>
                    <a:pt x="544" y="279"/>
                    <a:pt x="544" y="278"/>
                    <a:pt x="544" y="279"/>
                  </a:cubicBezTo>
                  <a:cubicBezTo>
                    <a:pt x="544" y="279"/>
                    <a:pt x="543" y="279"/>
                    <a:pt x="543" y="279"/>
                  </a:cubicBezTo>
                  <a:cubicBezTo>
                    <a:pt x="543" y="279"/>
                    <a:pt x="543" y="279"/>
                    <a:pt x="542" y="279"/>
                  </a:cubicBezTo>
                  <a:cubicBezTo>
                    <a:pt x="541" y="279"/>
                    <a:pt x="541" y="278"/>
                    <a:pt x="541" y="279"/>
                  </a:cubicBezTo>
                  <a:cubicBezTo>
                    <a:pt x="541" y="280"/>
                    <a:pt x="543" y="281"/>
                    <a:pt x="541" y="281"/>
                  </a:cubicBezTo>
                  <a:cubicBezTo>
                    <a:pt x="539" y="281"/>
                    <a:pt x="539" y="281"/>
                    <a:pt x="539" y="281"/>
                  </a:cubicBezTo>
                  <a:cubicBezTo>
                    <a:pt x="539" y="281"/>
                    <a:pt x="539" y="281"/>
                    <a:pt x="539" y="281"/>
                  </a:cubicBezTo>
                  <a:cubicBezTo>
                    <a:pt x="538" y="281"/>
                    <a:pt x="538" y="280"/>
                    <a:pt x="537" y="281"/>
                  </a:cubicBezTo>
                  <a:cubicBezTo>
                    <a:pt x="536" y="281"/>
                    <a:pt x="538" y="281"/>
                    <a:pt x="536" y="282"/>
                  </a:cubicBezTo>
                  <a:cubicBezTo>
                    <a:pt x="535" y="282"/>
                    <a:pt x="534" y="282"/>
                    <a:pt x="535" y="282"/>
                  </a:cubicBezTo>
                  <a:cubicBezTo>
                    <a:pt x="536" y="283"/>
                    <a:pt x="536" y="284"/>
                    <a:pt x="536" y="284"/>
                  </a:cubicBezTo>
                  <a:cubicBezTo>
                    <a:pt x="536" y="284"/>
                    <a:pt x="536" y="284"/>
                    <a:pt x="535" y="284"/>
                  </a:cubicBezTo>
                  <a:cubicBezTo>
                    <a:pt x="534" y="284"/>
                    <a:pt x="534" y="284"/>
                    <a:pt x="534" y="285"/>
                  </a:cubicBezTo>
                  <a:cubicBezTo>
                    <a:pt x="534" y="285"/>
                    <a:pt x="535" y="285"/>
                    <a:pt x="535" y="286"/>
                  </a:cubicBezTo>
                  <a:cubicBezTo>
                    <a:pt x="535" y="287"/>
                    <a:pt x="534" y="287"/>
                    <a:pt x="534" y="288"/>
                  </a:cubicBezTo>
                  <a:cubicBezTo>
                    <a:pt x="534" y="288"/>
                    <a:pt x="534" y="289"/>
                    <a:pt x="534" y="289"/>
                  </a:cubicBezTo>
                  <a:cubicBezTo>
                    <a:pt x="534" y="289"/>
                    <a:pt x="534" y="290"/>
                    <a:pt x="534" y="290"/>
                  </a:cubicBezTo>
                  <a:cubicBezTo>
                    <a:pt x="535" y="290"/>
                    <a:pt x="535" y="290"/>
                    <a:pt x="535" y="291"/>
                  </a:cubicBezTo>
                  <a:cubicBezTo>
                    <a:pt x="535" y="291"/>
                    <a:pt x="535" y="292"/>
                    <a:pt x="534" y="293"/>
                  </a:cubicBezTo>
                  <a:cubicBezTo>
                    <a:pt x="533" y="294"/>
                    <a:pt x="532" y="294"/>
                    <a:pt x="533" y="294"/>
                  </a:cubicBezTo>
                  <a:cubicBezTo>
                    <a:pt x="534" y="294"/>
                    <a:pt x="536" y="295"/>
                    <a:pt x="535" y="295"/>
                  </a:cubicBezTo>
                  <a:cubicBezTo>
                    <a:pt x="534" y="296"/>
                    <a:pt x="534" y="297"/>
                    <a:pt x="533" y="297"/>
                  </a:cubicBezTo>
                  <a:cubicBezTo>
                    <a:pt x="532" y="297"/>
                    <a:pt x="531" y="296"/>
                    <a:pt x="530" y="296"/>
                  </a:cubicBezTo>
                  <a:cubicBezTo>
                    <a:pt x="530" y="296"/>
                    <a:pt x="530" y="296"/>
                    <a:pt x="528" y="296"/>
                  </a:cubicBezTo>
                  <a:cubicBezTo>
                    <a:pt x="527" y="297"/>
                    <a:pt x="526" y="297"/>
                    <a:pt x="526" y="297"/>
                  </a:cubicBezTo>
                  <a:cubicBezTo>
                    <a:pt x="526" y="297"/>
                    <a:pt x="527" y="296"/>
                    <a:pt x="526" y="296"/>
                  </a:cubicBezTo>
                  <a:cubicBezTo>
                    <a:pt x="525" y="296"/>
                    <a:pt x="525" y="296"/>
                    <a:pt x="525" y="296"/>
                  </a:cubicBezTo>
                  <a:cubicBezTo>
                    <a:pt x="524" y="297"/>
                    <a:pt x="523" y="297"/>
                    <a:pt x="524" y="297"/>
                  </a:cubicBezTo>
                  <a:cubicBezTo>
                    <a:pt x="524" y="298"/>
                    <a:pt x="526" y="297"/>
                    <a:pt x="524" y="298"/>
                  </a:cubicBezTo>
                  <a:cubicBezTo>
                    <a:pt x="523" y="299"/>
                    <a:pt x="524" y="299"/>
                    <a:pt x="523" y="299"/>
                  </a:cubicBezTo>
                  <a:cubicBezTo>
                    <a:pt x="522" y="299"/>
                    <a:pt x="521" y="299"/>
                    <a:pt x="521" y="300"/>
                  </a:cubicBezTo>
                  <a:cubicBezTo>
                    <a:pt x="521" y="300"/>
                    <a:pt x="522" y="300"/>
                    <a:pt x="521" y="300"/>
                  </a:cubicBezTo>
                  <a:cubicBezTo>
                    <a:pt x="521" y="301"/>
                    <a:pt x="521" y="301"/>
                    <a:pt x="520" y="300"/>
                  </a:cubicBezTo>
                  <a:cubicBezTo>
                    <a:pt x="520" y="300"/>
                    <a:pt x="520" y="300"/>
                    <a:pt x="519" y="300"/>
                  </a:cubicBezTo>
                  <a:cubicBezTo>
                    <a:pt x="519" y="299"/>
                    <a:pt x="518" y="299"/>
                    <a:pt x="518" y="299"/>
                  </a:cubicBezTo>
                  <a:cubicBezTo>
                    <a:pt x="517" y="299"/>
                    <a:pt x="517" y="299"/>
                    <a:pt x="517" y="298"/>
                  </a:cubicBezTo>
                  <a:cubicBezTo>
                    <a:pt x="516" y="298"/>
                    <a:pt x="516" y="298"/>
                    <a:pt x="516" y="298"/>
                  </a:cubicBezTo>
                  <a:cubicBezTo>
                    <a:pt x="516" y="298"/>
                    <a:pt x="515" y="298"/>
                    <a:pt x="514" y="298"/>
                  </a:cubicBezTo>
                  <a:cubicBezTo>
                    <a:pt x="514" y="299"/>
                    <a:pt x="513" y="299"/>
                    <a:pt x="513" y="299"/>
                  </a:cubicBezTo>
                  <a:cubicBezTo>
                    <a:pt x="513" y="299"/>
                    <a:pt x="512" y="299"/>
                    <a:pt x="512" y="300"/>
                  </a:cubicBezTo>
                  <a:cubicBezTo>
                    <a:pt x="512" y="300"/>
                    <a:pt x="513" y="301"/>
                    <a:pt x="512" y="301"/>
                  </a:cubicBezTo>
                  <a:cubicBezTo>
                    <a:pt x="511" y="301"/>
                    <a:pt x="511" y="300"/>
                    <a:pt x="511" y="301"/>
                  </a:cubicBezTo>
                  <a:cubicBezTo>
                    <a:pt x="510" y="301"/>
                    <a:pt x="510" y="302"/>
                    <a:pt x="509" y="301"/>
                  </a:cubicBezTo>
                  <a:cubicBezTo>
                    <a:pt x="509" y="301"/>
                    <a:pt x="508" y="300"/>
                    <a:pt x="508" y="300"/>
                  </a:cubicBezTo>
                  <a:cubicBezTo>
                    <a:pt x="508" y="301"/>
                    <a:pt x="508" y="301"/>
                    <a:pt x="508" y="302"/>
                  </a:cubicBezTo>
                  <a:cubicBezTo>
                    <a:pt x="507" y="302"/>
                    <a:pt x="507" y="302"/>
                    <a:pt x="506" y="302"/>
                  </a:cubicBezTo>
                  <a:cubicBezTo>
                    <a:pt x="505" y="302"/>
                    <a:pt x="505" y="303"/>
                    <a:pt x="505" y="302"/>
                  </a:cubicBezTo>
                  <a:cubicBezTo>
                    <a:pt x="504" y="302"/>
                    <a:pt x="504" y="302"/>
                    <a:pt x="504" y="302"/>
                  </a:cubicBezTo>
                  <a:cubicBezTo>
                    <a:pt x="503" y="301"/>
                    <a:pt x="503" y="301"/>
                    <a:pt x="502" y="301"/>
                  </a:cubicBezTo>
                  <a:cubicBezTo>
                    <a:pt x="501" y="301"/>
                    <a:pt x="501" y="302"/>
                    <a:pt x="501" y="301"/>
                  </a:cubicBezTo>
                  <a:cubicBezTo>
                    <a:pt x="501" y="300"/>
                    <a:pt x="502" y="300"/>
                    <a:pt x="502" y="299"/>
                  </a:cubicBezTo>
                  <a:cubicBezTo>
                    <a:pt x="502" y="299"/>
                    <a:pt x="502" y="298"/>
                    <a:pt x="501" y="298"/>
                  </a:cubicBezTo>
                  <a:cubicBezTo>
                    <a:pt x="501" y="298"/>
                    <a:pt x="501" y="298"/>
                    <a:pt x="500" y="298"/>
                  </a:cubicBezTo>
                  <a:cubicBezTo>
                    <a:pt x="499" y="297"/>
                    <a:pt x="499" y="296"/>
                    <a:pt x="499" y="296"/>
                  </a:cubicBezTo>
                  <a:cubicBezTo>
                    <a:pt x="499" y="296"/>
                    <a:pt x="498" y="295"/>
                    <a:pt x="498" y="295"/>
                  </a:cubicBezTo>
                  <a:cubicBezTo>
                    <a:pt x="497" y="295"/>
                    <a:pt x="497" y="295"/>
                    <a:pt x="497" y="295"/>
                  </a:cubicBezTo>
                  <a:cubicBezTo>
                    <a:pt x="496" y="294"/>
                    <a:pt x="495" y="293"/>
                    <a:pt x="495" y="293"/>
                  </a:cubicBezTo>
                  <a:cubicBezTo>
                    <a:pt x="495" y="293"/>
                    <a:pt x="495" y="293"/>
                    <a:pt x="494" y="293"/>
                  </a:cubicBezTo>
                  <a:cubicBezTo>
                    <a:pt x="493" y="292"/>
                    <a:pt x="492" y="292"/>
                    <a:pt x="491" y="292"/>
                  </a:cubicBezTo>
                  <a:cubicBezTo>
                    <a:pt x="491" y="292"/>
                    <a:pt x="491" y="292"/>
                    <a:pt x="491" y="293"/>
                  </a:cubicBezTo>
                  <a:cubicBezTo>
                    <a:pt x="491" y="293"/>
                    <a:pt x="492" y="294"/>
                    <a:pt x="491" y="294"/>
                  </a:cubicBezTo>
                  <a:cubicBezTo>
                    <a:pt x="490" y="294"/>
                    <a:pt x="490" y="294"/>
                    <a:pt x="489" y="293"/>
                  </a:cubicBezTo>
                  <a:cubicBezTo>
                    <a:pt x="489" y="293"/>
                    <a:pt x="488" y="292"/>
                    <a:pt x="488" y="292"/>
                  </a:cubicBezTo>
                  <a:cubicBezTo>
                    <a:pt x="487" y="292"/>
                    <a:pt x="487" y="291"/>
                    <a:pt x="487" y="292"/>
                  </a:cubicBezTo>
                  <a:cubicBezTo>
                    <a:pt x="487" y="293"/>
                    <a:pt x="486" y="294"/>
                    <a:pt x="486" y="294"/>
                  </a:cubicBezTo>
                  <a:cubicBezTo>
                    <a:pt x="487" y="295"/>
                    <a:pt x="487" y="295"/>
                    <a:pt x="487" y="295"/>
                  </a:cubicBezTo>
                  <a:cubicBezTo>
                    <a:pt x="488" y="295"/>
                    <a:pt x="489" y="295"/>
                    <a:pt x="489" y="295"/>
                  </a:cubicBezTo>
                  <a:cubicBezTo>
                    <a:pt x="489" y="296"/>
                    <a:pt x="489" y="296"/>
                    <a:pt x="488" y="296"/>
                  </a:cubicBezTo>
                  <a:cubicBezTo>
                    <a:pt x="487" y="296"/>
                    <a:pt x="487" y="296"/>
                    <a:pt x="486" y="296"/>
                  </a:cubicBezTo>
                  <a:cubicBezTo>
                    <a:pt x="485" y="297"/>
                    <a:pt x="486" y="296"/>
                    <a:pt x="485" y="296"/>
                  </a:cubicBezTo>
                  <a:cubicBezTo>
                    <a:pt x="483" y="297"/>
                    <a:pt x="484" y="297"/>
                    <a:pt x="483" y="297"/>
                  </a:cubicBezTo>
                  <a:cubicBezTo>
                    <a:pt x="483" y="298"/>
                    <a:pt x="482" y="296"/>
                    <a:pt x="482" y="297"/>
                  </a:cubicBezTo>
                  <a:cubicBezTo>
                    <a:pt x="482" y="299"/>
                    <a:pt x="483" y="300"/>
                    <a:pt x="483" y="300"/>
                  </a:cubicBezTo>
                  <a:cubicBezTo>
                    <a:pt x="483" y="300"/>
                    <a:pt x="483" y="301"/>
                    <a:pt x="482" y="300"/>
                  </a:cubicBezTo>
                  <a:cubicBezTo>
                    <a:pt x="481" y="300"/>
                    <a:pt x="481" y="300"/>
                    <a:pt x="481" y="300"/>
                  </a:cubicBezTo>
                  <a:cubicBezTo>
                    <a:pt x="480" y="299"/>
                    <a:pt x="480" y="299"/>
                    <a:pt x="479" y="300"/>
                  </a:cubicBezTo>
                  <a:cubicBezTo>
                    <a:pt x="479" y="300"/>
                    <a:pt x="479" y="301"/>
                    <a:pt x="478" y="301"/>
                  </a:cubicBezTo>
                  <a:cubicBezTo>
                    <a:pt x="478" y="301"/>
                    <a:pt x="477" y="301"/>
                    <a:pt x="477" y="301"/>
                  </a:cubicBezTo>
                  <a:cubicBezTo>
                    <a:pt x="477" y="302"/>
                    <a:pt x="475" y="302"/>
                    <a:pt x="475" y="301"/>
                  </a:cubicBezTo>
                  <a:cubicBezTo>
                    <a:pt x="474" y="301"/>
                    <a:pt x="474" y="301"/>
                    <a:pt x="474" y="301"/>
                  </a:cubicBezTo>
                  <a:cubicBezTo>
                    <a:pt x="473" y="301"/>
                    <a:pt x="473" y="302"/>
                    <a:pt x="472" y="302"/>
                  </a:cubicBezTo>
                  <a:cubicBezTo>
                    <a:pt x="472" y="302"/>
                    <a:pt x="472" y="303"/>
                    <a:pt x="472" y="303"/>
                  </a:cubicBezTo>
                  <a:cubicBezTo>
                    <a:pt x="471" y="303"/>
                    <a:pt x="472" y="303"/>
                    <a:pt x="470" y="303"/>
                  </a:cubicBezTo>
                  <a:cubicBezTo>
                    <a:pt x="469" y="304"/>
                    <a:pt x="470" y="303"/>
                    <a:pt x="469" y="303"/>
                  </a:cubicBezTo>
                  <a:cubicBezTo>
                    <a:pt x="469" y="303"/>
                    <a:pt x="468" y="303"/>
                    <a:pt x="468" y="304"/>
                  </a:cubicBezTo>
                  <a:cubicBezTo>
                    <a:pt x="467" y="304"/>
                    <a:pt x="467" y="304"/>
                    <a:pt x="467" y="305"/>
                  </a:cubicBezTo>
                  <a:cubicBezTo>
                    <a:pt x="467" y="306"/>
                    <a:pt x="468" y="306"/>
                    <a:pt x="467" y="306"/>
                  </a:cubicBezTo>
                  <a:cubicBezTo>
                    <a:pt x="466" y="307"/>
                    <a:pt x="466" y="307"/>
                    <a:pt x="465" y="306"/>
                  </a:cubicBezTo>
                  <a:cubicBezTo>
                    <a:pt x="464" y="306"/>
                    <a:pt x="464" y="305"/>
                    <a:pt x="464" y="306"/>
                  </a:cubicBezTo>
                  <a:cubicBezTo>
                    <a:pt x="463" y="306"/>
                    <a:pt x="463" y="306"/>
                    <a:pt x="462" y="306"/>
                  </a:cubicBezTo>
                  <a:cubicBezTo>
                    <a:pt x="462" y="306"/>
                    <a:pt x="462" y="305"/>
                    <a:pt x="461" y="305"/>
                  </a:cubicBezTo>
                  <a:cubicBezTo>
                    <a:pt x="461" y="305"/>
                    <a:pt x="461" y="305"/>
                    <a:pt x="460" y="306"/>
                  </a:cubicBezTo>
                  <a:cubicBezTo>
                    <a:pt x="459" y="306"/>
                    <a:pt x="459" y="306"/>
                    <a:pt x="459" y="307"/>
                  </a:cubicBezTo>
                  <a:cubicBezTo>
                    <a:pt x="458" y="307"/>
                    <a:pt x="459" y="307"/>
                    <a:pt x="457" y="307"/>
                  </a:cubicBezTo>
                  <a:cubicBezTo>
                    <a:pt x="456" y="307"/>
                    <a:pt x="455" y="308"/>
                    <a:pt x="455" y="308"/>
                  </a:cubicBezTo>
                  <a:cubicBezTo>
                    <a:pt x="454" y="308"/>
                    <a:pt x="454" y="308"/>
                    <a:pt x="454" y="308"/>
                  </a:cubicBezTo>
                  <a:cubicBezTo>
                    <a:pt x="452" y="309"/>
                    <a:pt x="452" y="309"/>
                    <a:pt x="452" y="309"/>
                  </a:cubicBezTo>
                  <a:cubicBezTo>
                    <a:pt x="452" y="309"/>
                    <a:pt x="452" y="309"/>
                    <a:pt x="451" y="309"/>
                  </a:cubicBezTo>
                  <a:cubicBezTo>
                    <a:pt x="450" y="309"/>
                    <a:pt x="449" y="308"/>
                    <a:pt x="449" y="308"/>
                  </a:cubicBezTo>
                  <a:cubicBezTo>
                    <a:pt x="449" y="309"/>
                    <a:pt x="449" y="309"/>
                    <a:pt x="449" y="310"/>
                  </a:cubicBezTo>
                  <a:cubicBezTo>
                    <a:pt x="448" y="310"/>
                    <a:pt x="448" y="311"/>
                    <a:pt x="447" y="311"/>
                  </a:cubicBezTo>
                  <a:cubicBezTo>
                    <a:pt x="447" y="312"/>
                    <a:pt x="447" y="312"/>
                    <a:pt x="446" y="312"/>
                  </a:cubicBezTo>
                  <a:cubicBezTo>
                    <a:pt x="445" y="312"/>
                    <a:pt x="445" y="312"/>
                    <a:pt x="444" y="313"/>
                  </a:cubicBezTo>
                  <a:cubicBezTo>
                    <a:pt x="443" y="313"/>
                    <a:pt x="442" y="312"/>
                    <a:pt x="442" y="313"/>
                  </a:cubicBezTo>
                  <a:cubicBezTo>
                    <a:pt x="442" y="314"/>
                    <a:pt x="442" y="314"/>
                    <a:pt x="442" y="315"/>
                  </a:cubicBezTo>
                  <a:cubicBezTo>
                    <a:pt x="441" y="316"/>
                    <a:pt x="441" y="317"/>
                    <a:pt x="441" y="317"/>
                  </a:cubicBezTo>
                  <a:cubicBezTo>
                    <a:pt x="441" y="317"/>
                    <a:pt x="441" y="318"/>
                    <a:pt x="440" y="317"/>
                  </a:cubicBezTo>
                  <a:cubicBezTo>
                    <a:pt x="439" y="317"/>
                    <a:pt x="439" y="317"/>
                    <a:pt x="439" y="317"/>
                  </a:cubicBezTo>
                  <a:cubicBezTo>
                    <a:pt x="438" y="316"/>
                    <a:pt x="439" y="316"/>
                    <a:pt x="437" y="316"/>
                  </a:cubicBezTo>
                  <a:cubicBezTo>
                    <a:pt x="436" y="316"/>
                    <a:pt x="437" y="318"/>
                    <a:pt x="435" y="316"/>
                  </a:cubicBezTo>
                  <a:cubicBezTo>
                    <a:pt x="434" y="315"/>
                    <a:pt x="434" y="315"/>
                    <a:pt x="434" y="315"/>
                  </a:cubicBezTo>
                  <a:cubicBezTo>
                    <a:pt x="434" y="315"/>
                    <a:pt x="434" y="314"/>
                    <a:pt x="433" y="314"/>
                  </a:cubicBezTo>
                  <a:cubicBezTo>
                    <a:pt x="433" y="313"/>
                    <a:pt x="433" y="313"/>
                    <a:pt x="432" y="313"/>
                  </a:cubicBezTo>
                  <a:cubicBezTo>
                    <a:pt x="431" y="313"/>
                    <a:pt x="431" y="312"/>
                    <a:pt x="430" y="312"/>
                  </a:cubicBezTo>
                  <a:cubicBezTo>
                    <a:pt x="430" y="311"/>
                    <a:pt x="429" y="310"/>
                    <a:pt x="429" y="310"/>
                  </a:cubicBezTo>
                  <a:cubicBezTo>
                    <a:pt x="429" y="310"/>
                    <a:pt x="428" y="310"/>
                    <a:pt x="428" y="310"/>
                  </a:cubicBezTo>
                  <a:cubicBezTo>
                    <a:pt x="427" y="310"/>
                    <a:pt x="427" y="311"/>
                    <a:pt x="426" y="311"/>
                  </a:cubicBezTo>
                  <a:cubicBezTo>
                    <a:pt x="425" y="311"/>
                    <a:pt x="422" y="310"/>
                    <a:pt x="422" y="310"/>
                  </a:cubicBezTo>
                  <a:cubicBezTo>
                    <a:pt x="422" y="310"/>
                    <a:pt x="422" y="309"/>
                    <a:pt x="421" y="309"/>
                  </a:cubicBezTo>
                  <a:cubicBezTo>
                    <a:pt x="420" y="308"/>
                    <a:pt x="420" y="307"/>
                    <a:pt x="419" y="306"/>
                  </a:cubicBezTo>
                  <a:cubicBezTo>
                    <a:pt x="419" y="306"/>
                    <a:pt x="420" y="305"/>
                    <a:pt x="418" y="306"/>
                  </a:cubicBezTo>
                  <a:cubicBezTo>
                    <a:pt x="417" y="306"/>
                    <a:pt x="418" y="306"/>
                    <a:pt x="417" y="306"/>
                  </a:cubicBezTo>
                  <a:cubicBezTo>
                    <a:pt x="416" y="307"/>
                    <a:pt x="416" y="306"/>
                    <a:pt x="415" y="306"/>
                  </a:cubicBezTo>
                  <a:cubicBezTo>
                    <a:pt x="415" y="307"/>
                    <a:pt x="414" y="307"/>
                    <a:pt x="415" y="308"/>
                  </a:cubicBezTo>
                  <a:cubicBezTo>
                    <a:pt x="415" y="308"/>
                    <a:pt x="415" y="309"/>
                    <a:pt x="415" y="309"/>
                  </a:cubicBezTo>
                  <a:cubicBezTo>
                    <a:pt x="415" y="309"/>
                    <a:pt x="416" y="310"/>
                    <a:pt x="415" y="310"/>
                  </a:cubicBezTo>
                  <a:cubicBezTo>
                    <a:pt x="414" y="310"/>
                    <a:pt x="414" y="309"/>
                    <a:pt x="414" y="310"/>
                  </a:cubicBezTo>
                  <a:cubicBezTo>
                    <a:pt x="414" y="311"/>
                    <a:pt x="413" y="312"/>
                    <a:pt x="413" y="312"/>
                  </a:cubicBezTo>
                  <a:cubicBezTo>
                    <a:pt x="412" y="312"/>
                    <a:pt x="411" y="309"/>
                    <a:pt x="410" y="310"/>
                  </a:cubicBezTo>
                  <a:cubicBezTo>
                    <a:pt x="410" y="311"/>
                    <a:pt x="409" y="313"/>
                    <a:pt x="408" y="313"/>
                  </a:cubicBezTo>
                  <a:cubicBezTo>
                    <a:pt x="407" y="314"/>
                    <a:pt x="407" y="313"/>
                    <a:pt x="407" y="314"/>
                  </a:cubicBezTo>
                  <a:cubicBezTo>
                    <a:pt x="407" y="315"/>
                    <a:pt x="408" y="315"/>
                    <a:pt x="407" y="316"/>
                  </a:cubicBezTo>
                  <a:cubicBezTo>
                    <a:pt x="407" y="317"/>
                    <a:pt x="408" y="317"/>
                    <a:pt x="407" y="319"/>
                  </a:cubicBezTo>
                  <a:cubicBezTo>
                    <a:pt x="406" y="320"/>
                    <a:pt x="407" y="320"/>
                    <a:pt x="406" y="321"/>
                  </a:cubicBezTo>
                  <a:cubicBezTo>
                    <a:pt x="406" y="321"/>
                    <a:pt x="405" y="322"/>
                    <a:pt x="405" y="322"/>
                  </a:cubicBezTo>
                  <a:cubicBezTo>
                    <a:pt x="405" y="322"/>
                    <a:pt x="406" y="323"/>
                    <a:pt x="405" y="323"/>
                  </a:cubicBezTo>
                  <a:cubicBezTo>
                    <a:pt x="404" y="323"/>
                    <a:pt x="404" y="323"/>
                    <a:pt x="404" y="322"/>
                  </a:cubicBezTo>
                  <a:cubicBezTo>
                    <a:pt x="403" y="322"/>
                    <a:pt x="403" y="322"/>
                    <a:pt x="402" y="322"/>
                  </a:cubicBezTo>
                  <a:cubicBezTo>
                    <a:pt x="402" y="322"/>
                    <a:pt x="402" y="322"/>
                    <a:pt x="401" y="322"/>
                  </a:cubicBezTo>
                  <a:cubicBezTo>
                    <a:pt x="400" y="323"/>
                    <a:pt x="400" y="323"/>
                    <a:pt x="400" y="324"/>
                  </a:cubicBezTo>
                  <a:cubicBezTo>
                    <a:pt x="401" y="325"/>
                    <a:pt x="400" y="326"/>
                    <a:pt x="400" y="326"/>
                  </a:cubicBezTo>
                  <a:cubicBezTo>
                    <a:pt x="400" y="327"/>
                    <a:pt x="400" y="327"/>
                    <a:pt x="400" y="327"/>
                  </a:cubicBezTo>
                  <a:cubicBezTo>
                    <a:pt x="401" y="328"/>
                    <a:pt x="401" y="328"/>
                    <a:pt x="401" y="328"/>
                  </a:cubicBezTo>
                  <a:cubicBezTo>
                    <a:pt x="400" y="330"/>
                    <a:pt x="400" y="330"/>
                    <a:pt x="400" y="330"/>
                  </a:cubicBezTo>
                  <a:cubicBezTo>
                    <a:pt x="400" y="330"/>
                    <a:pt x="399" y="331"/>
                    <a:pt x="399" y="332"/>
                  </a:cubicBezTo>
                  <a:cubicBezTo>
                    <a:pt x="398" y="332"/>
                    <a:pt x="398" y="333"/>
                    <a:pt x="398" y="333"/>
                  </a:cubicBezTo>
                  <a:cubicBezTo>
                    <a:pt x="398" y="334"/>
                    <a:pt x="398" y="334"/>
                    <a:pt x="398" y="334"/>
                  </a:cubicBezTo>
                  <a:cubicBezTo>
                    <a:pt x="398" y="335"/>
                    <a:pt x="398" y="336"/>
                    <a:pt x="397" y="337"/>
                  </a:cubicBezTo>
                  <a:cubicBezTo>
                    <a:pt x="396" y="337"/>
                    <a:pt x="396" y="337"/>
                    <a:pt x="395" y="337"/>
                  </a:cubicBezTo>
                  <a:cubicBezTo>
                    <a:pt x="395" y="338"/>
                    <a:pt x="395" y="340"/>
                    <a:pt x="394" y="340"/>
                  </a:cubicBezTo>
                  <a:cubicBezTo>
                    <a:pt x="393" y="340"/>
                    <a:pt x="394" y="340"/>
                    <a:pt x="392" y="340"/>
                  </a:cubicBezTo>
                  <a:cubicBezTo>
                    <a:pt x="391" y="340"/>
                    <a:pt x="391" y="340"/>
                    <a:pt x="389" y="340"/>
                  </a:cubicBezTo>
                  <a:cubicBezTo>
                    <a:pt x="387" y="340"/>
                    <a:pt x="385" y="340"/>
                    <a:pt x="384" y="340"/>
                  </a:cubicBezTo>
                  <a:cubicBezTo>
                    <a:pt x="383" y="340"/>
                    <a:pt x="380" y="339"/>
                    <a:pt x="379" y="339"/>
                  </a:cubicBezTo>
                  <a:cubicBezTo>
                    <a:pt x="378" y="338"/>
                    <a:pt x="379" y="338"/>
                    <a:pt x="378" y="337"/>
                  </a:cubicBezTo>
                  <a:cubicBezTo>
                    <a:pt x="377" y="337"/>
                    <a:pt x="378" y="336"/>
                    <a:pt x="377" y="336"/>
                  </a:cubicBezTo>
                  <a:cubicBezTo>
                    <a:pt x="375" y="336"/>
                    <a:pt x="375" y="336"/>
                    <a:pt x="374" y="336"/>
                  </a:cubicBezTo>
                  <a:cubicBezTo>
                    <a:pt x="373" y="336"/>
                    <a:pt x="373" y="336"/>
                    <a:pt x="372" y="335"/>
                  </a:cubicBezTo>
                  <a:cubicBezTo>
                    <a:pt x="372" y="335"/>
                    <a:pt x="373" y="334"/>
                    <a:pt x="372" y="334"/>
                  </a:cubicBezTo>
                  <a:cubicBezTo>
                    <a:pt x="371" y="334"/>
                    <a:pt x="371" y="334"/>
                    <a:pt x="370" y="335"/>
                  </a:cubicBezTo>
                  <a:cubicBezTo>
                    <a:pt x="370" y="335"/>
                    <a:pt x="370" y="335"/>
                    <a:pt x="368" y="335"/>
                  </a:cubicBezTo>
                  <a:cubicBezTo>
                    <a:pt x="367" y="334"/>
                    <a:pt x="368" y="335"/>
                    <a:pt x="367" y="334"/>
                  </a:cubicBezTo>
                  <a:cubicBezTo>
                    <a:pt x="365" y="333"/>
                    <a:pt x="365" y="334"/>
                    <a:pt x="364" y="333"/>
                  </a:cubicBezTo>
                  <a:cubicBezTo>
                    <a:pt x="363" y="333"/>
                    <a:pt x="363" y="333"/>
                    <a:pt x="362" y="333"/>
                  </a:cubicBezTo>
                  <a:cubicBezTo>
                    <a:pt x="362" y="332"/>
                    <a:pt x="364" y="333"/>
                    <a:pt x="362" y="332"/>
                  </a:cubicBezTo>
                  <a:cubicBezTo>
                    <a:pt x="359" y="331"/>
                    <a:pt x="358" y="331"/>
                    <a:pt x="358" y="331"/>
                  </a:cubicBezTo>
                  <a:cubicBezTo>
                    <a:pt x="358" y="331"/>
                    <a:pt x="358" y="332"/>
                    <a:pt x="357" y="332"/>
                  </a:cubicBezTo>
                  <a:cubicBezTo>
                    <a:pt x="357" y="332"/>
                    <a:pt x="356" y="333"/>
                    <a:pt x="356" y="332"/>
                  </a:cubicBezTo>
                  <a:cubicBezTo>
                    <a:pt x="355" y="331"/>
                    <a:pt x="356" y="331"/>
                    <a:pt x="355" y="331"/>
                  </a:cubicBezTo>
                  <a:cubicBezTo>
                    <a:pt x="355" y="332"/>
                    <a:pt x="355" y="332"/>
                    <a:pt x="355" y="332"/>
                  </a:cubicBezTo>
                  <a:cubicBezTo>
                    <a:pt x="354" y="332"/>
                    <a:pt x="354" y="331"/>
                    <a:pt x="353" y="332"/>
                  </a:cubicBezTo>
                  <a:cubicBezTo>
                    <a:pt x="352" y="333"/>
                    <a:pt x="352" y="333"/>
                    <a:pt x="352" y="333"/>
                  </a:cubicBezTo>
                  <a:cubicBezTo>
                    <a:pt x="351" y="333"/>
                    <a:pt x="350" y="332"/>
                    <a:pt x="350" y="333"/>
                  </a:cubicBezTo>
                  <a:cubicBezTo>
                    <a:pt x="350" y="333"/>
                    <a:pt x="350" y="333"/>
                    <a:pt x="349" y="333"/>
                  </a:cubicBezTo>
                  <a:cubicBezTo>
                    <a:pt x="348" y="333"/>
                    <a:pt x="349" y="334"/>
                    <a:pt x="348" y="333"/>
                  </a:cubicBezTo>
                  <a:cubicBezTo>
                    <a:pt x="347" y="333"/>
                    <a:pt x="347" y="333"/>
                    <a:pt x="346" y="332"/>
                  </a:cubicBezTo>
                  <a:cubicBezTo>
                    <a:pt x="345" y="332"/>
                    <a:pt x="345" y="332"/>
                    <a:pt x="345" y="332"/>
                  </a:cubicBezTo>
                  <a:cubicBezTo>
                    <a:pt x="345" y="332"/>
                    <a:pt x="343" y="332"/>
                    <a:pt x="342" y="332"/>
                  </a:cubicBezTo>
                  <a:cubicBezTo>
                    <a:pt x="342" y="332"/>
                    <a:pt x="341" y="333"/>
                    <a:pt x="340" y="332"/>
                  </a:cubicBezTo>
                  <a:cubicBezTo>
                    <a:pt x="339" y="332"/>
                    <a:pt x="339" y="332"/>
                    <a:pt x="338" y="331"/>
                  </a:cubicBezTo>
                  <a:cubicBezTo>
                    <a:pt x="337" y="330"/>
                    <a:pt x="336" y="330"/>
                    <a:pt x="336" y="329"/>
                  </a:cubicBezTo>
                  <a:cubicBezTo>
                    <a:pt x="335" y="329"/>
                    <a:pt x="335" y="328"/>
                    <a:pt x="335" y="329"/>
                  </a:cubicBezTo>
                  <a:cubicBezTo>
                    <a:pt x="334" y="330"/>
                    <a:pt x="335" y="330"/>
                    <a:pt x="334" y="331"/>
                  </a:cubicBezTo>
                  <a:cubicBezTo>
                    <a:pt x="332" y="332"/>
                    <a:pt x="331" y="332"/>
                    <a:pt x="331" y="332"/>
                  </a:cubicBezTo>
                  <a:cubicBezTo>
                    <a:pt x="331" y="332"/>
                    <a:pt x="332" y="331"/>
                    <a:pt x="331" y="331"/>
                  </a:cubicBezTo>
                  <a:cubicBezTo>
                    <a:pt x="330" y="330"/>
                    <a:pt x="330" y="330"/>
                    <a:pt x="329" y="329"/>
                  </a:cubicBezTo>
                  <a:cubicBezTo>
                    <a:pt x="328" y="329"/>
                    <a:pt x="326" y="328"/>
                    <a:pt x="326" y="328"/>
                  </a:cubicBezTo>
                  <a:cubicBezTo>
                    <a:pt x="326" y="328"/>
                    <a:pt x="326" y="328"/>
                    <a:pt x="325" y="327"/>
                  </a:cubicBezTo>
                  <a:cubicBezTo>
                    <a:pt x="324" y="326"/>
                    <a:pt x="323" y="326"/>
                    <a:pt x="322" y="325"/>
                  </a:cubicBezTo>
                  <a:cubicBezTo>
                    <a:pt x="321" y="325"/>
                    <a:pt x="319" y="324"/>
                    <a:pt x="318" y="324"/>
                  </a:cubicBezTo>
                  <a:cubicBezTo>
                    <a:pt x="316" y="324"/>
                    <a:pt x="317" y="324"/>
                    <a:pt x="316" y="324"/>
                  </a:cubicBezTo>
                  <a:cubicBezTo>
                    <a:pt x="315" y="324"/>
                    <a:pt x="315" y="323"/>
                    <a:pt x="314" y="324"/>
                  </a:cubicBezTo>
                  <a:cubicBezTo>
                    <a:pt x="312" y="325"/>
                    <a:pt x="313" y="325"/>
                    <a:pt x="311" y="325"/>
                  </a:cubicBezTo>
                  <a:cubicBezTo>
                    <a:pt x="309" y="326"/>
                    <a:pt x="308" y="326"/>
                    <a:pt x="308" y="326"/>
                  </a:cubicBezTo>
                  <a:cubicBezTo>
                    <a:pt x="308" y="326"/>
                    <a:pt x="309" y="325"/>
                    <a:pt x="306" y="325"/>
                  </a:cubicBezTo>
                  <a:cubicBezTo>
                    <a:pt x="303" y="325"/>
                    <a:pt x="302" y="325"/>
                    <a:pt x="302" y="325"/>
                  </a:cubicBezTo>
                  <a:cubicBezTo>
                    <a:pt x="302" y="325"/>
                    <a:pt x="301" y="325"/>
                    <a:pt x="301" y="324"/>
                  </a:cubicBezTo>
                  <a:cubicBezTo>
                    <a:pt x="300" y="324"/>
                    <a:pt x="301" y="324"/>
                    <a:pt x="299" y="323"/>
                  </a:cubicBezTo>
                  <a:cubicBezTo>
                    <a:pt x="298" y="322"/>
                    <a:pt x="297" y="323"/>
                    <a:pt x="296" y="322"/>
                  </a:cubicBezTo>
                  <a:cubicBezTo>
                    <a:pt x="296" y="321"/>
                    <a:pt x="295" y="321"/>
                    <a:pt x="295" y="320"/>
                  </a:cubicBezTo>
                  <a:cubicBezTo>
                    <a:pt x="295" y="319"/>
                    <a:pt x="295" y="320"/>
                    <a:pt x="295" y="319"/>
                  </a:cubicBezTo>
                  <a:cubicBezTo>
                    <a:pt x="295" y="318"/>
                    <a:pt x="296" y="317"/>
                    <a:pt x="296" y="317"/>
                  </a:cubicBezTo>
                  <a:cubicBezTo>
                    <a:pt x="296" y="317"/>
                    <a:pt x="296" y="317"/>
                    <a:pt x="295" y="315"/>
                  </a:cubicBezTo>
                  <a:cubicBezTo>
                    <a:pt x="295" y="314"/>
                    <a:pt x="295" y="315"/>
                    <a:pt x="295" y="314"/>
                  </a:cubicBezTo>
                  <a:cubicBezTo>
                    <a:pt x="294" y="313"/>
                    <a:pt x="294" y="314"/>
                    <a:pt x="294" y="313"/>
                  </a:cubicBezTo>
                  <a:cubicBezTo>
                    <a:pt x="293" y="312"/>
                    <a:pt x="293" y="312"/>
                    <a:pt x="293" y="310"/>
                  </a:cubicBezTo>
                  <a:cubicBezTo>
                    <a:pt x="293" y="309"/>
                    <a:pt x="292" y="309"/>
                    <a:pt x="292" y="309"/>
                  </a:cubicBezTo>
                  <a:cubicBezTo>
                    <a:pt x="292" y="309"/>
                    <a:pt x="291" y="309"/>
                    <a:pt x="290" y="308"/>
                  </a:cubicBezTo>
                  <a:cubicBezTo>
                    <a:pt x="289" y="308"/>
                    <a:pt x="289" y="308"/>
                    <a:pt x="289" y="308"/>
                  </a:cubicBezTo>
                  <a:cubicBezTo>
                    <a:pt x="289" y="308"/>
                    <a:pt x="287" y="308"/>
                    <a:pt x="286" y="307"/>
                  </a:cubicBezTo>
                  <a:cubicBezTo>
                    <a:pt x="285" y="307"/>
                    <a:pt x="286" y="308"/>
                    <a:pt x="285" y="306"/>
                  </a:cubicBezTo>
                  <a:cubicBezTo>
                    <a:pt x="284" y="305"/>
                    <a:pt x="283" y="304"/>
                    <a:pt x="283" y="303"/>
                  </a:cubicBezTo>
                  <a:cubicBezTo>
                    <a:pt x="282" y="303"/>
                    <a:pt x="283" y="303"/>
                    <a:pt x="282" y="303"/>
                  </a:cubicBezTo>
                  <a:cubicBezTo>
                    <a:pt x="280" y="302"/>
                    <a:pt x="280" y="303"/>
                    <a:pt x="280" y="302"/>
                  </a:cubicBezTo>
                  <a:cubicBezTo>
                    <a:pt x="279" y="302"/>
                    <a:pt x="280" y="302"/>
                    <a:pt x="278" y="301"/>
                  </a:cubicBezTo>
                  <a:cubicBezTo>
                    <a:pt x="277" y="300"/>
                    <a:pt x="277" y="300"/>
                    <a:pt x="276" y="299"/>
                  </a:cubicBezTo>
                  <a:cubicBezTo>
                    <a:pt x="275" y="299"/>
                    <a:pt x="276" y="299"/>
                    <a:pt x="275" y="299"/>
                  </a:cubicBezTo>
                  <a:cubicBezTo>
                    <a:pt x="273" y="298"/>
                    <a:pt x="272" y="298"/>
                    <a:pt x="271" y="298"/>
                  </a:cubicBezTo>
                  <a:cubicBezTo>
                    <a:pt x="271" y="298"/>
                    <a:pt x="269" y="299"/>
                    <a:pt x="268" y="297"/>
                  </a:cubicBezTo>
                  <a:cubicBezTo>
                    <a:pt x="268" y="296"/>
                    <a:pt x="268" y="295"/>
                    <a:pt x="267" y="294"/>
                  </a:cubicBezTo>
                  <a:cubicBezTo>
                    <a:pt x="266" y="293"/>
                    <a:pt x="267" y="293"/>
                    <a:pt x="266" y="293"/>
                  </a:cubicBezTo>
                  <a:cubicBezTo>
                    <a:pt x="264" y="292"/>
                    <a:pt x="265" y="292"/>
                    <a:pt x="264" y="292"/>
                  </a:cubicBezTo>
                  <a:cubicBezTo>
                    <a:pt x="263" y="292"/>
                    <a:pt x="262" y="292"/>
                    <a:pt x="261" y="292"/>
                  </a:cubicBezTo>
                  <a:cubicBezTo>
                    <a:pt x="261" y="291"/>
                    <a:pt x="260" y="291"/>
                    <a:pt x="260" y="291"/>
                  </a:cubicBezTo>
                  <a:cubicBezTo>
                    <a:pt x="259" y="290"/>
                    <a:pt x="258" y="290"/>
                    <a:pt x="257" y="290"/>
                  </a:cubicBezTo>
                  <a:cubicBezTo>
                    <a:pt x="255" y="290"/>
                    <a:pt x="256" y="291"/>
                    <a:pt x="254" y="291"/>
                  </a:cubicBezTo>
                  <a:cubicBezTo>
                    <a:pt x="253" y="291"/>
                    <a:pt x="255" y="291"/>
                    <a:pt x="253" y="290"/>
                  </a:cubicBezTo>
                  <a:cubicBezTo>
                    <a:pt x="250" y="290"/>
                    <a:pt x="250" y="290"/>
                    <a:pt x="250" y="290"/>
                  </a:cubicBezTo>
                  <a:cubicBezTo>
                    <a:pt x="249" y="291"/>
                    <a:pt x="249" y="291"/>
                    <a:pt x="248" y="291"/>
                  </a:cubicBezTo>
                  <a:cubicBezTo>
                    <a:pt x="247" y="291"/>
                    <a:pt x="246" y="291"/>
                    <a:pt x="245" y="291"/>
                  </a:cubicBezTo>
                  <a:cubicBezTo>
                    <a:pt x="244" y="291"/>
                    <a:pt x="244" y="292"/>
                    <a:pt x="244" y="292"/>
                  </a:cubicBezTo>
                  <a:cubicBezTo>
                    <a:pt x="244" y="292"/>
                    <a:pt x="245" y="292"/>
                    <a:pt x="244" y="293"/>
                  </a:cubicBezTo>
                  <a:cubicBezTo>
                    <a:pt x="243" y="294"/>
                    <a:pt x="241" y="295"/>
                    <a:pt x="241" y="295"/>
                  </a:cubicBezTo>
                  <a:cubicBezTo>
                    <a:pt x="241" y="295"/>
                    <a:pt x="241" y="295"/>
                    <a:pt x="240" y="296"/>
                  </a:cubicBezTo>
                  <a:cubicBezTo>
                    <a:pt x="238" y="296"/>
                    <a:pt x="237" y="296"/>
                    <a:pt x="237" y="296"/>
                  </a:cubicBezTo>
                  <a:cubicBezTo>
                    <a:pt x="236" y="297"/>
                    <a:pt x="236" y="297"/>
                    <a:pt x="235" y="297"/>
                  </a:cubicBezTo>
                  <a:cubicBezTo>
                    <a:pt x="235" y="298"/>
                    <a:pt x="235" y="298"/>
                    <a:pt x="235" y="299"/>
                  </a:cubicBezTo>
                  <a:cubicBezTo>
                    <a:pt x="235" y="299"/>
                    <a:pt x="236" y="299"/>
                    <a:pt x="235" y="300"/>
                  </a:cubicBezTo>
                  <a:cubicBezTo>
                    <a:pt x="233" y="300"/>
                    <a:pt x="234" y="300"/>
                    <a:pt x="232" y="300"/>
                  </a:cubicBezTo>
                  <a:cubicBezTo>
                    <a:pt x="231" y="300"/>
                    <a:pt x="231" y="299"/>
                    <a:pt x="230" y="300"/>
                  </a:cubicBezTo>
                  <a:cubicBezTo>
                    <a:pt x="229" y="300"/>
                    <a:pt x="229" y="301"/>
                    <a:pt x="228" y="301"/>
                  </a:cubicBezTo>
                  <a:cubicBezTo>
                    <a:pt x="228" y="302"/>
                    <a:pt x="228" y="302"/>
                    <a:pt x="227" y="303"/>
                  </a:cubicBezTo>
                  <a:cubicBezTo>
                    <a:pt x="226" y="304"/>
                    <a:pt x="227" y="306"/>
                    <a:pt x="226" y="306"/>
                  </a:cubicBezTo>
                  <a:cubicBezTo>
                    <a:pt x="226" y="307"/>
                    <a:pt x="226" y="308"/>
                    <a:pt x="226" y="308"/>
                  </a:cubicBezTo>
                  <a:cubicBezTo>
                    <a:pt x="226" y="308"/>
                    <a:pt x="227" y="308"/>
                    <a:pt x="227" y="309"/>
                  </a:cubicBezTo>
                  <a:cubicBezTo>
                    <a:pt x="226" y="310"/>
                    <a:pt x="225" y="310"/>
                    <a:pt x="225" y="310"/>
                  </a:cubicBezTo>
                  <a:cubicBezTo>
                    <a:pt x="225" y="310"/>
                    <a:pt x="225" y="311"/>
                    <a:pt x="223" y="312"/>
                  </a:cubicBezTo>
                  <a:cubicBezTo>
                    <a:pt x="221" y="312"/>
                    <a:pt x="221" y="312"/>
                    <a:pt x="221" y="312"/>
                  </a:cubicBezTo>
                  <a:cubicBezTo>
                    <a:pt x="221" y="313"/>
                    <a:pt x="221" y="313"/>
                    <a:pt x="221" y="313"/>
                  </a:cubicBezTo>
                  <a:cubicBezTo>
                    <a:pt x="221" y="313"/>
                    <a:pt x="222" y="314"/>
                    <a:pt x="221" y="314"/>
                  </a:cubicBezTo>
                  <a:cubicBezTo>
                    <a:pt x="220" y="315"/>
                    <a:pt x="220" y="315"/>
                    <a:pt x="219" y="315"/>
                  </a:cubicBezTo>
                  <a:cubicBezTo>
                    <a:pt x="218" y="316"/>
                    <a:pt x="220" y="317"/>
                    <a:pt x="218" y="317"/>
                  </a:cubicBezTo>
                  <a:cubicBezTo>
                    <a:pt x="217" y="318"/>
                    <a:pt x="217" y="319"/>
                    <a:pt x="216" y="320"/>
                  </a:cubicBezTo>
                  <a:cubicBezTo>
                    <a:pt x="215" y="320"/>
                    <a:pt x="215" y="319"/>
                    <a:pt x="215" y="321"/>
                  </a:cubicBezTo>
                  <a:cubicBezTo>
                    <a:pt x="215" y="322"/>
                    <a:pt x="216" y="322"/>
                    <a:pt x="215" y="323"/>
                  </a:cubicBezTo>
                  <a:cubicBezTo>
                    <a:pt x="215" y="324"/>
                    <a:pt x="215" y="324"/>
                    <a:pt x="214" y="325"/>
                  </a:cubicBezTo>
                  <a:cubicBezTo>
                    <a:pt x="213" y="326"/>
                    <a:pt x="212" y="328"/>
                    <a:pt x="212" y="328"/>
                  </a:cubicBezTo>
                  <a:cubicBezTo>
                    <a:pt x="212" y="328"/>
                    <a:pt x="212" y="328"/>
                    <a:pt x="211" y="328"/>
                  </a:cubicBezTo>
                  <a:cubicBezTo>
                    <a:pt x="209" y="329"/>
                    <a:pt x="210" y="328"/>
                    <a:pt x="209" y="329"/>
                  </a:cubicBezTo>
                  <a:cubicBezTo>
                    <a:pt x="207" y="329"/>
                    <a:pt x="207" y="328"/>
                    <a:pt x="206" y="328"/>
                  </a:cubicBezTo>
                  <a:cubicBezTo>
                    <a:pt x="205" y="328"/>
                    <a:pt x="206" y="328"/>
                    <a:pt x="205" y="329"/>
                  </a:cubicBezTo>
                  <a:cubicBezTo>
                    <a:pt x="204" y="330"/>
                    <a:pt x="203" y="330"/>
                    <a:pt x="203" y="330"/>
                  </a:cubicBezTo>
                  <a:cubicBezTo>
                    <a:pt x="203" y="331"/>
                    <a:pt x="204" y="332"/>
                    <a:pt x="204" y="333"/>
                  </a:cubicBezTo>
                  <a:cubicBezTo>
                    <a:pt x="204" y="334"/>
                    <a:pt x="205" y="336"/>
                    <a:pt x="206" y="336"/>
                  </a:cubicBezTo>
                  <a:cubicBezTo>
                    <a:pt x="206" y="337"/>
                    <a:pt x="206" y="338"/>
                    <a:pt x="207" y="340"/>
                  </a:cubicBezTo>
                  <a:cubicBezTo>
                    <a:pt x="207" y="341"/>
                    <a:pt x="208" y="343"/>
                    <a:pt x="208" y="343"/>
                  </a:cubicBezTo>
                  <a:cubicBezTo>
                    <a:pt x="208" y="343"/>
                    <a:pt x="208" y="345"/>
                    <a:pt x="208" y="346"/>
                  </a:cubicBezTo>
                  <a:cubicBezTo>
                    <a:pt x="208" y="347"/>
                    <a:pt x="209" y="348"/>
                    <a:pt x="208" y="349"/>
                  </a:cubicBezTo>
                  <a:cubicBezTo>
                    <a:pt x="207" y="349"/>
                    <a:pt x="207" y="350"/>
                    <a:pt x="206" y="350"/>
                  </a:cubicBezTo>
                  <a:cubicBezTo>
                    <a:pt x="206" y="351"/>
                    <a:pt x="206" y="351"/>
                    <a:pt x="205" y="352"/>
                  </a:cubicBezTo>
                  <a:cubicBezTo>
                    <a:pt x="205" y="353"/>
                    <a:pt x="205" y="355"/>
                    <a:pt x="204" y="355"/>
                  </a:cubicBezTo>
                  <a:cubicBezTo>
                    <a:pt x="204" y="356"/>
                    <a:pt x="204" y="357"/>
                    <a:pt x="204" y="358"/>
                  </a:cubicBezTo>
                  <a:cubicBezTo>
                    <a:pt x="204" y="359"/>
                    <a:pt x="205" y="361"/>
                    <a:pt x="205" y="361"/>
                  </a:cubicBezTo>
                  <a:cubicBezTo>
                    <a:pt x="205" y="362"/>
                    <a:pt x="206" y="362"/>
                    <a:pt x="206" y="363"/>
                  </a:cubicBezTo>
                  <a:cubicBezTo>
                    <a:pt x="205" y="365"/>
                    <a:pt x="206" y="365"/>
                    <a:pt x="206" y="365"/>
                  </a:cubicBezTo>
                  <a:cubicBezTo>
                    <a:pt x="206" y="366"/>
                    <a:pt x="206" y="367"/>
                    <a:pt x="206" y="367"/>
                  </a:cubicBezTo>
                  <a:cubicBezTo>
                    <a:pt x="206" y="367"/>
                    <a:pt x="206" y="369"/>
                    <a:pt x="206" y="369"/>
                  </a:cubicBezTo>
                  <a:cubicBezTo>
                    <a:pt x="206" y="369"/>
                    <a:pt x="206" y="370"/>
                    <a:pt x="206" y="370"/>
                  </a:cubicBezTo>
                  <a:cubicBezTo>
                    <a:pt x="206" y="371"/>
                    <a:pt x="207" y="371"/>
                    <a:pt x="207" y="371"/>
                  </a:cubicBezTo>
                  <a:cubicBezTo>
                    <a:pt x="207" y="371"/>
                    <a:pt x="207" y="372"/>
                    <a:pt x="207" y="37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7" name="Freeform 2046"/>
            <p:cNvSpPr>
              <a:spLocks/>
            </p:cNvSpPr>
            <p:nvPr/>
          </p:nvSpPr>
          <p:spPr bwMode="auto">
            <a:xfrm>
              <a:off x="8224838" y="3357563"/>
              <a:ext cx="517525" cy="601663"/>
            </a:xfrm>
            <a:custGeom>
              <a:avLst/>
              <a:gdLst>
                <a:gd name="T0" fmla="*/ 26 w 367"/>
                <a:gd name="T1" fmla="*/ 358 h 427"/>
                <a:gd name="T2" fmla="*/ 35 w 367"/>
                <a:gd name="T3" fmla="*/ 341 h 427"/>
                <a:gd name="T4" fmla="*/ 23 w 367"/>
                <a:gd name="T5" fmla="*/ 319 h 427"/>
                <a:gd name="T6" fmla="*/ 27 w 367"/>
                <a:gd name="T7" fmla="*/ 296 h 427"/>
                <a:gd name="T8" fmla="*/ 67 w 367"/>
                <a:gd name="T9" fmla="*/ 296 h 427"/>
                <a:gd name="T10" fmla="*/ 68 w 367"/>
                <a:gd name="T11" fmla="*/ 273 h 427"/>
                <a:gd name="T12" fmla="*/ 86 w 367"/>
                <a:gd name="T13" fmla="*/ 282 h 427"/>
                <a:gd name="T14" fmla="*/ 91 w 367"/>
                <a:gd name="T15" fmla="*/ 295 h 427"/>
                <a:gd name="T16" fmla="*/ 107 w 367"/>
                <a:gd name="T17" fmla="*/ 299 h 427"/>
                <a:gd name="T18" fmla="*/ 124 w 367"/>
                <a:gd name="T19" fmla="*/ 290 h 427"/>
                <a:gd name="T20" fmla="*/ 135 w 367"/>
                <a:gd name="T21" fmla="*/ 297 h 427"/>
                <a:gd name="T22" fmla="*/ 147 w 367"/>
                <a:gd name="T23" fmla="*/ 298 h 427"/>
                <a:gd name="T24" fmla="*/ 153 w 367"/>
                <a:gd name="T25" fmla="*/ 281 h 427"/>
                <a:gd name="T26" fmla="*/ 161 w 367"/>
                <a:gd name="T27" fmla="*/ 262 h 427"/>
                <a:gd name="T28" fmla="*/ 162 w 367"/>
                <a:gd name="T29" fmla="*/ 245 h 427"/>
                <a:gd name="T30" fmla="*/ 163 w 367"/>
                <a:gd name="T31" fmla="*/ 216 h 427"/>
                <a:gd name="T32" fmla="*/ 147 w 367"/>
                <a:gd name="T33" fmla="*/ 197 h 427"/>
                <a:gd name="T34" fmla="*/ 136 w 367"/>
                <a:gd name="T35" fmla="*/ 181 h 427"/>
                <a:gd name="T36" fmla="*/ 147 w 367"/>
                <a:gd name="T37" fmla="*/ 154 h 427"/>
                <a:gd name="T38" fmla="*/ 162 w 367"/>
                <a:gd name="T39" fmla="*/ 135 h 427"/>
                <a:gd name="T40" fmla="*/ 145 w 367"/>
                <a:gd name="T41" fmla="*/ 113 h 427"/>
                <a:gd name="T42" fmla="*/ 120 w 367"/>
                <a:gd name="T43" fmla="*/ 116 h 427"/>
                <a:gd name="T44" fmla="*/ 99 w 367"/>
                <a:gd name="T45" fmla="*/ 120 h 427"/>
                <a:gd name="T46" fmla="*/ 99 w 367"/>
                <a:gd name="T47" fmla="*/ 106 h 427"/>
                <a:gd name="T48" fmla="*/ 99 w 367"/>
                <a:gd name="T49" fmla="*/ 88 h 427"/>
                <a:gd name="T50" fmla="*/ 161 w 367"/>
                <a:gd name="T51" fmla="*/ 76 h 427"/>
                <a:gd name="T52" fmla="*/ 178 w 367"/>
                <a:gd name="T53" fmla="*/ 79 h 427"/>
                <a:gd name="T54" fmla="*/ 191 w 367"/>
                <a:gd name="T55" fmla="*/ 83 h 427"/>
                <a:gd name="T56" fmla="*/ 216 w 367"/>
                <a:gd name="T57" fmla="*/ 85 h 427"/>
                <a:gd name="T58" fmla="*/ 238 w 367"/>
                <a:gd name="T59" fmla="*/ 101 h 427"/>
                <a:gd name="T60" fmla="*/ 244 w 367"/>
                <a:gd name="T61" fmla="*/ 73 h 427"/>
                <a:gd name="T62" fmla="*/ 263 w 367"/>
                <a:gd name="T63" fmla="*/ 30 h 427"/>
                <a:gd name="T64" fmla="*/ 267 w 367"/>
                <a:gd name="T65" fmla="*/ 10 h 427"/>
                <a:gd name="T66" fmla="*/ 288 w 367"/>
                <a:gd name="T67" fmla="*/ 9 h 427"/>
                <a:gd name="T68" fmla="*/ 306 w 367"/>
                <a:gd name="T69" fmla="*/ 2 h 427"/>
                <a:gd name="T70" fmla="*/ 327 w 367"/>
                <a:gd name="T71" fmla="*/ 3 h 427"/>
                <a:gd name="T72" fmla="*/ 343 w 367"/>
                <a:gd name="T73" fmla="*/ 8 h 427"/>
                <a:gd name="T74" fmla="*/ 357 w 367"/>
                <a:gd name="T75" fmla="*/ 4 h 427"/>
                <a:gd name="T76" fmla="*/ 365 w 367"/>
                <a:gd name="T77" fmla="*/ 27 h 427"/>
                <a:gd name="T78" fmla="*/ 340 w 367"/>
                <a:gd name="T79" fmla="*/ 70 h 427"/>
                <a:gd name="T80" fmla="*/ 331 w 367"/>
                <a:gd name="T81" fmla="*/ 128 h 427"/>
                <a:gd name="T82" fmla="*/ 323 w 367"/>
                <a:gd name="T83" fmla="*/ 181 h 427"/>
                <a:gd name="T84" fmla="*/ 305 w 367"/>
                <a:gd name="T85" fmla="*/ 223 h 427"/>
                <a:gd name="T86" fmla="*/ 270 w 367"/>
                <a:gd name="T87" fmla="*/ 250 h 427"/>
                <a:gd name="T88" fmla="*/ 243 w 367"/>
                <a:gd name="T89" fmla="*/ 298 h 427"/>
                <a:gd name="T90" fmla="*/ 246 w 367"/>
                <a:gd name="T91" fmla="*/ 338 h 427"/>
                <a:gd name="T92" fmla="*/ 227 w 367"/>
                <a:gd name="T93" fmla="*/ 376 h 427"/>
                <a:gd name="T94" fmla="*/ 198 w 367"/>
                <a:gd name="T95" fmla="*/ 394 h 427"/>
                <a:gd name="T96" fmla="*/ 181 w 367"/>
                <a:gd name="T97" fmla="*/ 417 h 427"/>
                <a:gd name="T98" fmla="*/ 160 w 367"/>
                <a:gd name="T99" fmla="*/ 419 h 427"/>
                <a:gd name="T100" fmla="*/ 162 w 367"/>
                <a:gd name="T101" fmla="*/ 399 h 427"/>
                <a:gd name="T102" fmla="*/ 150 w 367"/>
                <a:gd name="T103" fmla="*/ 395 h 427"/>
                <a:gd name="T104" fmla="*/ 135 w 367"/>
                <a:gd name="T105" fmla="*/ 401 h 427"/>
                <a:gd name="T106" fmla="*/ 126 w 367"/>
                <a:gd name="T107" fmla="*/ 406 h 427"/>
                <a:gd name="T108" fmla="*/ 121 w 367"/>
                <a:gd name="T109" fmla="*/ 415 h 427"/>
                <a:gd name="T110" fmla="*/ 109 w 367"/>
                <a:gd name="T111" fmla="*/ 418 h 427"/>
                <a:gd name="T112" fmla="*/ 86 w 367"/>
                <a:gd name="T113" fmla="*/ 399 h 427"/>
                <a:gd name="T114" fmla="*/ 70 w 367"/>
                <a:gd name="T115" fmla="*/ 404 h 427"/>
                <a:gd name="T116" fmla="*/ 54 w 367"/>
                <a:gd name="T117" fmla="*/ 416 h 427"/>
                <a:gd name="T118" fmla="*/ 32 w 367"/>
                <a:gd name="T119" fmla="*/ 409 h 427"/>
                <a:gd name="T120" fmla="*/ 15 w 367"/>
                <a:gd name="T121" fmla="*/ 39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7" h="427">
                  <a:moveTo>
                    <a:pt x="1" y="374"/>
                  </a:moveTo>
                  <a:cubicBezTo>
                    <a:pt x="1" y="374"/>
                    <a:pt x="2" y="372"/>
                    <a:pt x="3" y="371"/>
                  </a:cubicBezTo>
                  <a:cubicBezTo>
                    <a:pt x="4" y="370"/>
                    <a:pt x="3" y="371"/>
                    <a:pt x="2" y="370"/>
                  </a:cubicBezTo>
                  <a:cubicBezTo>
                    <a:pt x="2" y="370"/>
                    <a:pt x="3" y="369"/>
                    <a:pt x="4" y="368"/>
                  </a:cubicBezTo>
                  <a:cubicBezTo>
                    <a:pt x="5" y="367"/>
                    <a:pt x="4" y="367"/>
                    <a:pt x="4" y="366"/>
                  </a:cubicBezTo>
                  <a:cubicBezTo>
                    <a:pt x="3" y="365"/>
                    <a:pt x="4" y="365"/>
                    <a:pt x="4" y="363"/>
                  </a:cubicBezTo>
                  <a:cubicBezTo>
                    <a:pt x="4" y="362"/>
                    <a:pt x="5" y="362"/>
                    <a:pt x="5" y="362"/>
                  </a:cubicBezTo>
                  <a:cubicBezTo>
                    <a:pt x="6" y="361"/>
                    <a:pt x="7" y="361"/>
                    <a:pt x="8" y="360"/>
                  </a:cubicBezTo>
                  <a:cubicBezTo>
                    <a:pt x="8" y="359"/>
                    <a:pt x="8" y="359"/>
                    <a:pt x="9" y="357"/>
                  </a:cubicBezTo>
                  <a:cubicBezTo>
                    <a:pt x="10" y="356"/>
                    <a:pt x="10" y="357"/>
                    <a:pt x="12" y="357"/>
                  </a:cubicBezTo>
                  <a:cubicBezTo>
                    <a:pt x="13" y="357"/>
                    <a:pt x="14" y="357"/>
                    <a:pt x="14" y="357"/>
                  </a:cubicBezTo>
                  <a:cubicBezTo>
                    <a:pt x="15" y="357"/>
                    <a:pt x="15" y="355"/>
                    <a:pt x="16" y="355"/>
                  </a:cubicBezTo>
                  <a:cubicBezTo>
                    <a:pt x="16" y="354"/>
                    <a:pt x="16" y="353"/>
                    <a:pt x="17" y="353"/>
                  </a:cubicBezTo>
                  <a:cubicBezTo>
                    <a:pt x="17" y="353"/>
                    <a:pt x="18" y="353"/>
                    <a:pt x="20" y="353"/>
                  </a:cubicBezTo>
                  <a:cubicBezTo>
                    <a:pt x="21" y="353"/>
                    <a:pt x="22" y="353"/>
                    <a:pt x="22" y="353"/>
                  </a:cubicBezTo>
                  <a:cubicBezTo>
                    <a:pt x="22" y="353"/>
                    <a:pt x="23" y="354"/>
                    <a:pt x="24" y="356"/>
                  </a:cubicBezTo>
                  <a:cubicBezTo>
                    <a:pt x="25" y="357"/>
                    <a:pt x="25" y="356"/>
                    <a:pt x="26" y="358"/>
                  </a:cubicBezTo>
                  <a:cubicBezTo>
                    <a:pt x="27" y="359"/>
                    <a:pt x="27" y="360"/>
                    <a:pt x="27" y="361"/>
                  </a:cubicBezTo>
                  <a:cubicBezTo>
                    <a:pt x="27" y="361"/>
                    <a:pt x="28" y="361"/>
                    <a:pt x="28" y="361"/>
                  </a:cubicBezTo>
                  <a:cubicBezTo>
                    <a:pt x="29" y="361"/>
                    <a:pt x="30" y="362"/>
                    <a:pt x="30" y="362"/>
                  </a:cubicBezTo>
                  <a:cubicBezTo>
                    <a:pt x="31" y="362"/>
                    <a:pt x="34" y="364"/>
                    <a:pt x="34" y="364"/>
                  </a:cubicBezTo>
                  <a:cubicBezTo>
                    <a:pt x="35" y="365"/>
                    <a:pt x="35" y="364"/>
                    <a:pt x="36" y="363"/>
                  </a:cubicBezTo>
                  <a:cubicBezTo>
                    <a:pt x="37" y="363"/>
                    <a:pt x="37" y="361"/>
                    <a:pt x="38" y="361"/>
                  </a:cubicBezTo>
                  <a:cubicBezTo>
                    <a:pt x="38" y="360"/>
                    <a:pt x="38" y="360"/>
                    <a:pt x="38" y="360"/>
                  </a:cubicBezTo>
                  <a:cubicBezTo>
                    <a:pt x="38" y="359"/>
                    <a:pt x="38" y="359"/>
                    <a:pt x="37" y="359"/>
                  </a:cubicBezTo>
                  <a:cubicBezTo>
                    <a:pt x="37" y="359"/>
                    <a:pt x="36" y="358"/>
                    <a:pt x="36" y="357"/>
                  </a:cubicBezTo>
                  <a:cubicBezTo>
                    <a:pt x="36" y="357"/>
                    <a:pt x="35" y="357"/>
                    <a:pt x="35" y="357"/>
                  </a:cubicBezTo>
                  <a:cubicBezTo>
                    <a:pt x="34" y="356"/>
                    <a:pt x="34" y="355"/>
                    <a:pt x="35" y="353"/>
                  </a:cubicBezTo>
                  <a:cubicBezTo>
                    <a:pt x="36" y="351"/>
                    <a:pt x="36" y="351"/>
                    <a:pt x="36" y="350"/>
                  </a:cubicBezTo>
                  <a:cubicBezTo>
                    <a:pt x="36" y="349"/>
                    <a:pt x="38" y="346"/>
                    <a:pt x="38" y="345"/>
                  </a:cubicBezTo>
                  <a:cubicBezTo>
                    <a:pt x="39" y="345"/>
                    <a:pt x="39" y="344"/>
                    <a:pt x="39" y="344"/>
                  </a:cubicBezTo>
                  <a:cubicBezTo>
                    <a:pt x="40" y="344"/>
                    <a:pt x="41" y="343"/>
                    <a:pt x="41" y="343"/>
                  </a:cubicBezTo>
                  <a:cubicBezTo>
                    <a:pt x="39" y="342"/>
                    <a:pt x="39" y="342"/>
                    <a:pt x="39" y="342"/>
                  </a:cubicBezTo>
                  <a:cubicBezTo>
                    <a:pt x="39" y="342"/>
                    <a:pt x="36" y="341"/>
                    <a:pt x="35" y="341"/>
                  </a:cubicBezTo>
                  <a:cubicBezTo>
                    <a:pt x="35" y="340"/>
                    <a:pt x="35" y="340"/>
                    <a:pt x="34" y="340"/>
                  </a:cubicBezTo>
                  <a:cubicBezTo>
                    <a:pt x="34" y="340"/>
                    <a:pt x="34" y="339"/>
                    <a:pt x="33" y="339"/>
                  </a:cubicBezTo>
                  <a:cubicBezTo>
                    <a:pt x="32" y="338"/>
                    <a:pt x="30" y="337"/>
                    <a:pt x="30" y="337"/>
                  </a:cubicBezTo>
                  <a:cubicBezTo>
                    <a:pt x="30" y="337"/>
                    <a:pt x="28" y="336"/>
                    <a:pt x="28" y="336"/>
                  </a:cubicBezTo>
                  <a:cubicBezTo>
                    <a:pt x="28" y="335"/>
                    <a:pt x="28" y="336"/>
                    <a:pt x="28" y="335"/>
                  </a:cubicBezTo>
                  <a:cubicBezTo>
                    <a:pt x="28" y="335"/>
                    <a:pt x="28" y="334"/>
                    <a:pt x="28" y="333"/>
                  </a:cubicBezTo>
                  <a:cubicBezTo>
                    <a:pt x="29" y="333"/>
                    <a:pt x="29" y="333"/>
                    <a:pt x="29" y="334"/>
                  </a:cubicBezTo>
                  <a:cubicBezTo>
                    <a:pt x="30" y="335"/>
                    <a:pt x="30" y="334"/>
                    <a:pt x="31" y="334"/>
                  </a:cubicBezTo>
                  <a:cubicBezTo>
                    <a:pt x="31" y="333"/>
                    <a:pt x="32" y="332"/>
                    <a:pt x="32" y="332"/>
                  </a:cubicBezTo>
                  <a:cubicBezTo>
                    <a:pt x="32" y="331"/>
                    <a:pt x="32" y="331"/>
                    <a:pt x="33" y="331"/>
                  </a:cubicBezTo>
                  <a:cubicBezTo>
                    <a:pt x="33" y="330"/>
                    <a:pt x="34" y="330"/>
                    <a:pt x="34" y="329"/>
                  </a:cubicBezTo>
                  <a:cubicBezTo>
                    <a:pt x="34" y="328"/>
                    <a:pt x="33" y="329"/>
                    <a:pt x="32" y="329"/>
                  </a:cubicBezTo>
                  <a:cubicBezTo>
                    <a:pt x="31" y="329"/>
                    <a:pt x="31" y="327"/>
                    <a:pt x="30" y="326"/>
                  </a:cubicBezTo>
                  <a:cubicBezTo>
                    <a:pt x="29" y="325"/>
                    <a:pt x="28" y="323"/>
                    <a:pt x="27" y="323"/>
                  </a:cubicBezTo>
                  <a:cubicBezTo>
                    <a:pt x="27" y="323"/>
                    <a:pt x="25" y="320"/>
                    <a:pt x="25" y="319"/>
                  </a:cubicBezTo>
                  <a:cubicBezTo>
                    <a:pt x="25" y="319"/>
                    <a:pt x="24" y="318"/>
                    <a:pt x="24" y="318"/>
                  </a:cubicBezTo>
                  <a:cubicBezTo>
                    <a:pt x="24" y="318"/>
                    <a:pt x="24" y="318"/>
                    <a:pt x="23" y="319"/>
                  </a:cubicBezTo>
                  <a:cubicBezTo>
                    <a:pt x="23" y="319"/>
                    <a:pt x="22" y="320"/>
                    <a:pt x="22" y="321"/>
                  </a:cubicBezTo>
                  <a:cubicBezTo>
                    <a:pt x="21" y="321"/>
                    <a:pt x="21" y="321"/>
                    <a:pt x="20" y="321"/>
                  </a:cubicBezTo>
                  <a:cubicBezTo>
                    <a:pt x="20" y="321"/>
                    <a:pt x="20" y="320"/>
                    <a:pt x="20" y="319"/>
                  </a:cubicBezTo>
                  <a:cubicBezTo>
                    <a:pt x="19" y="318"/>
                    <a:pt x="20" y="318"/>
                    <a:pt x="20" y="317"/>
                  </a:cubicBezTo>
                  <a:cubicBezTo>
                    <a:pt x="21" y="316"/>
                    <a:pt x="21" y="316"/>
                    <a:pt x="22" y="315"/>
                  </a:cubicBezTo>
                  <a:cubicBezTo>
                    <a:pt x="22" y="314"/>
                    <a:pt x="23" y="314"/>
                    <a:pt x="23" y="313"/>
                  </a:cubicBezTo>
                  <a:cubicBezTo>
                    <a:pt x="24" y="312"/>
                    <a:pt x="24" y="312"/>
                    <a:pt x="24" y="310"/>
                  </a:cubicBezTo>
                  <a:cubicBezTo>
                    <a:pt x="25" y="309"/>
                    <a:pt x="24" y="309"/>
                    <a:pt x="25" y="308"/>
                  </a:cubicBezTo>
                  <a:cubicBezTo>
                    <a:pt x="25" y="307"/>
                    <a:pt x="23" y="305"/>
                    <a:pt x="23" y="304"/>
                  </a:cubicBezTo>
                  <a:cubicBezTo>
                    <a:pt x="22" y="303"/>
                    <a:pt x="22" y="304"/>
                    <a:pt x="22" y="303"/>
                  </a:cubicBezTo>
                  <a:cubicBezTo>
                    <a:pt x="22" y="302"/>
                    <a:pt x="22" y="301"/>
                    <a:pt x="22" y="300"/>
                  </a:cubicBezTo>
                  <a:cubicBezTo>
                    <a:pt x="22" y="299"/>
                    <a:pt x="22" y="299"/>
                    <a:pt x="22" y="298"/>
                  </a:cubicBezTo>
                  <a:cubicBezTo>
                    <a:pt x="21" y="297"/>
                    <a:pt x="22" y="297"/>
                    <a:pt x="21" y="296"/>
                  </a:cubicBezTo>
                  <a:cubicBezTo>
                    <a:pt x="20" y="295"/>
                    <a:pt x="21" y="295"/>
                    <a:pt x="23" y="295"/>
                  </a:cubicBezTo>
                  <a:cubicBezTo>
                    <a:pt x="24" y="294"/>
                    <a:pt x="24" y="295"/>
                    <a:pt x="24" y="295"/>
                  </a:cubicBezTo>
                  <a:cubicBezTo>
                    <a:pt x="25" y="295"/>
                    <a:pt x="25" y="295"/>
                    <a:pt x="26" y="296"/>
                  </a:cubicBezTo>
                  <a:cubicBezTo>
                    <a:pt x="26" y="296"/>
                    <a:pt x="26" y="296"/>
                    <a:pt x="27" y="296"/>
                  </a:cubicBezTo>
                  <a:cubicBezTo>
                    <a:pt x="27" y="296"/>
                    <a:pt x="27" y="296"/>
                    <a:pt x="27" y="297"/>
                  </a:cubicBezTo>
                  <a:cubicBezTo>
                    <a:pt x="27" y="298"/>
                    <a:pt x="27" y="298"/>
                    <a:pt x="28" y="298"/>
                  </a:cubicBezTo>
                  <a:cubicBezTo>
                    <a:pt x="29" y="298"/>
                    <a:pt x="29" y="298"/>
                    <a:pt x="29" y="298"/>
                  </a:cubicBezTo>
                  <a:cubicBezTo>
                    <a:pt x="29" y="299"/>
                    <a:pt x="29" y="299"/>
                    <a:pt x="30" y="300"/>
                  </a:cubicBezTo>
                  <a:cubicBezTo>
                    <a:pt x="30" y="300"/>
                    <a:pt x="30" y="299"/>
                    <a:pt x="30" y="298"/>
                  </a:cubicBezTo>
                  <a:cubicBezTo>
                    <a:pt x="31" y="297"/>
                    <a:pt x="31" y="297"/>
                    <a:pt x="32" y="297"/>
                  </a:cubicBezTo>
                  <a:cubicBezTo>
                    <a:pt x="32" y="297"/>
                    <a:pt x="32" y="297"/>
                    <a:pt x="33" y="297"/>
                  </a:cubicBezTo>
                  <a:cubicBezTo>
                    <a:pt x="33" y="297"/>
                    <a:pt x="33" y="297"/>
                    <a:pt x="35" y="296"/>
                  </a:cubicBezTo>
                  <a:cubicBezTo>
                    <a:pt x="36" y="296"/>
                    <a:pt x="36" y="296"/>
                    <a:pt x="38" y="296"/>
                  </a:cubicBezTo>
                  <a:cubicBezTo>
                    <a:pt x="39" y="296"/>
                    <a:pt x="38" y="296"/>
                    <a:pt x="38" y="295"/>
                  </a:cubicBezTo>
                  <a:cubicBezTo>
                    <a:pt x="39" y="295"/>
                    <a:pt x="39" y="295"/>
                    <a:pt x="40" y="294"/>
                  </a:cubicBezTo>
                  <a:cubicBezTo>
                    <a:pt x="40" y="294"/>
                    <a:pt x="42" y="296"/>
                    <a:pt x="42" y="296"/>
                  </a:cubicBezTo>
                  <a:cubicBezTo>
                    <a:pt x="43" y="297"/>
                    <a:pt x="43" y="297"/>
                    <a:pt x="43" y="298"/>
                  </a:cubicBezTo>
                  <a:cubicBezTo>
                    <a:pt x="44" y="298"/>
                    <a:pt x="44" y="299"/>
                    <a:pt x="44" y="299"/>
                  </a:cubicBezTo>
                  <a:cubicBezTo>
                    <a:pt x="67" y="299"/>
                    <a:pt x="67" y="299"/>
                    <a:pt x="67" y="299"/>
                  </a:cubicBezTo>
                  <a:cubicBezTo>
                    <a:pt x="67" y="299"/>
                    <a:pt x="67" y="299"/>
                    <a:pt x="67" y="298"/>
                  </a:cubicBezTo>
                  <a:cubicBezTo>
                    <a:pt x="67" y="298"/>
                    <a:pt x="67" y="297"/>
                    <a:pt x="67" y="296"/>
                  </a:cubicBezTo>
                  <a:cubicBezTo>
                    <a:pt x="66" y="296"/>
                    <a:pt x="66" y="296"/>
                    <a:pt x="66" y="295"/>
                  </a:cubicBezTo>
                  <a:cubicBezTo>
                    <a:pt x="66" y="295"/>
                    <a:pt x="65" y="295"/>
                    <a:pt x="64" y="294"/>
                  </a:cubicBezTo>
                  <a:cubicBezTo>
                    <a:pt x="64" y="293"/>
                    <a:pt x="64" y="293"/>
                    <a:pt x="65" y="292"/>
                  </a:cubicBezTo>
                  <a:cubicBezTo>
                    <a:pt x="65" y="291"/>
                    <a:pt x="65" y="291"/>
                    <a:pt x="66" y="290"/>
                  </a:cubicBezTo>
                  <a:cubicBezTo>
                    <a:pt x="66" y="289"/>
                    <a:pt x="66" y="289"/>
                    <a:pt x="66" y="289"/>
                  </a:cubicBezTo>
                  <a:cubicBezTo>
                    <a:pt x="66" y="289"/>
                    <a:pt x="65" y="288"/>
                    <a:pt x="65" y="288"/>
                  </a:cubicBezTo>
                  <a:cubicBezTo>
                    <a:pt x="65" y="287"/>
                    <a:pt x="66" y="287"/>
                    <a:pt x="66" y="286"/>
                  </a:cubicBezTo>
                  <a:cubicBezTo>
                    <a:pt x="67" y="285"/>
                    <a:pt x="66" y="285"/>
                    <a:pt x="66" y="285"/>
                  </a:cubicBezTo>
                  <a:cubicBezTo>
                    <a:pt x="66" y="284"/>
                    <a:pt x="66" y="284"/>
                    <a:pt x="66" y="283"/>
                  </a:cubicBezTo>
                  <a:cubicBezTo>
                    <a:pt x="66" y="283"/>
                    <a:pt x="65" y="282"/>
                    <a:pt x="64" y="281"/>
                  </a:cubicBezTo>
                  <a:cubicBezTo>
                    <a:pt x="63" y="280"/>
                    <a:pt x="64" y="279"/>
                    <a:pt x="64" y="278"/>
                  </a:cubicBezTo>
                  <a:cubicBezTo>
                    <a:pt x="64" y="276"/>
                    <a:pt x="64" y="276"/>
                    <a:pt x="64" y="275"/>
                  </a:cubicBezTo>
                  <a:cubicBezTo>
                    <a:pt x="64" y="274"/>
                    <a:pt x="64" y="274"/>
                    <a:pt x="64" y="274"/>
                  </a:cubicBezTo>
                  <a:cubicBezTo>
                    <a:pt x="64" y="273"/>
                    <a:pt x="65" y="274"/>
                    <a:pt x="65" y="274"/>
                  </a:cubicBezTo>
                  <a:cubicBezTo>
                    <a:pt x="66" y="274"/>
                    <a:pt x="66" y="275"/>
                    <a:pt x="66" y="274"/>
                  </a:cubicBezTo>
                  <a:cubicBezTo>
                    <a:pt x="67" y="274"/>
                    <a:pt x="67" y="274"/>
                    <a:pt x="68" y="274"/>
                  </a:cubicBezTo>
                  <a:cubicBezTo>
                    <a:pt x="68" y="273"/>
                    <a:pt x="68" y="273"/>
                    <a:pt x="68" y="273"/>
                  </a:cubicBezTo>
                  <a:cubicBezTo>
                    <a:pt x="68" y="272"/>
                    <a:pt x="68" y="272"/>
                    <a:pt x="69" y="272"/>
                  </a:cubicBezTo>
                  <a:cubicBezTo>
                    <a:pt x="69" y="271"/>
                    <a:pt x="69" y="271"/>
                    <a:pt x="70" y="271"/>
                  </a:cubicBezTo>
                  <a:cubicBezTo>
                    <a:pt x="70" y="271"/>
                    <a:pt x="71" y="271"/>
                    <a:pt x="72" y="270"/>
                  </a:cubicBezTo>
                  <a:cubicBezTo>
                    <a:pt x="72" y="270"/>
                    <a:pt x="72" y="271"/>
                    <a:pt x="73" y="270"/>
                  </a:cubicBezTo>
                  <a:cubicBezTo>
                    <a:pt x="73" y="270"/>
                    <a:pt x="73" y="270"/>
                    <a:pt x="74" y="270"/>
                  </a:cubicBezTo>
                  <a:cubicBezTo>
                    <a:pt x="75" y="270"/>
                    <a:pt x="75" y="270"/>
                    <a:pt x="75" y="271"/>
                  </a:cubicBezTo>
                  <a:cubicBezTo>
                    <a:pt x="76" y="271"/>
                    <a:pt x="76" y="271"/>
                    <a:pt x="77" y="272"/>
                  </a:cubicBezTo>
                  <a:cubicBezTo>
                    <a:pt x="78" y="273"/>
                    <a:pt x="78" y="273"/>
                    <a:pt x="79" y="273"/>
                  </a:cubicBezTo>
                  <a:cubicBezTo>
                    <a:pt x="79" y="274"/>
                    <a:pt x="79" y="274"/>
                    <a:pt x="79" y="274"/>
                  </a:cubicBezTo>
                  <a:cubicBezTo>
                    <a:pt x="80" y="274"/>
                    <a:pt x="80" y="274"/>
                    <a:pt x="81" y="274"/>
                  </a:cubicBezTo>
                  <a:cubicBezTo>
                    <a:pt x="82" y="274"/>
                    <a:pt x="82" y="274"/>
                    <a:pt x="82" y="275"/>
                  </a:cubicBezTo>
                  <a:cubicBezTo>
                    <a:pt x="82" y="275"/>
                    <a:pt x="82" y="275"/>
                    <a:pt x="83" y="276"/>
                  </a:cubicBezTo>
                  <a:cubicBezTo>
                    <a:pt x="83" y="276"/>
                    <a:pt x="83" y="276"/>
                    <a:pt x="83" y="276"/>
                  </a:cubicBezTo>
                  <a:cubicBezTo>
                    <a:pt x="83" y="277"/>
                    <a:pt x="83" y="277"/>
                    <a:pt x="83" y="278"/>
                  </a:cubicBezTo>
                  <a:cubicBezTo>
                    <a:pt x="83" y="278"/>
                    <a:pt x="84" y="278"/>
                    <a:pt x="84" y="279"/>
                  </a:cubicBezTo>
                  <a:cubicBezTo>
                    <a:pt x="85" y="279"/>
                    <a:pt x="84" y="280"/>
                    <a:pt x="84" y="280"/>
                  </a:cubicBezTo>
                  <a:cubicBezTo>
                    <a:pt x="85" y="281"/>
                    <a:pt x="85" y="281"/>
                    <a:pt x="86" y="282"/>
                  </a:cubicBezTo>
                  <a:cubicBezTo>
                    <a:pt x="86" y="283"/>
                    <a:pt x="86" y="282"/>
                    <a:pt x="86" y="283"/>
                  </a:cubicBezTo>
                  <a:cubicBezTo>
                    <a:pt x="85" y="283"/>
                    <a:pt x="86" y="283"/>
                    <a:pt x="86" y="283"/>
                  </a:cubicBezTo>
                  <a:cubicBezTo>
                    <a:pt x="86" y="284"/>
                    <a:pt x="86" y="284"/>
                    <a:pt x="87" y="284"/>
                  </a:cubicBezTo>
                  <a:cubicBezTo>
                    <a:pt x="87" y="285"/>
                    <a:pt x="86" y="285"/>
                    <a:pt x="86" y="285"/>
                  </a:cubicBezTo>
                  <a:cubicBezTo>
                    <a:pt x="86" y="286"/>
                    <a:pt x="86" y="286"/>
                    <a:pt x="86" y="286"/>
                  </a:cubicBezTo>
                  <a:cubicBezTo>
                    <a:pt x="87" y="286"/>
                    <a:pt x="87" y="287"/>
                    <a:pt x="88" y="288"/>
                  </a:cubicBezTo>
                  <a:cubicBezTo>
                    <a:pt x="88" y="288"/>
                    <a:pt x="88" y="288"/>
                    <a:pt x="88" y="288"/>
                  </a:cubicBezTo>
                  <a:cubicBezTo>
                    <a:pt x="89" y="288"/>
                    <a:pt x="89" y="288"/>
                    <a:pt x="89" y="288"/>
                  </a:cubicBezTo>
                  <a:cubicBezTo>
                    <a:pt x="90" y="287"/>
                    <a:pt x="90" y="288"/>
                    <a:pt x="90" y="288"/>
                  </a:cubicBezTo>
                  <a:cubicBezTo>
                    <a:pt x="90" y="289"/>
                    <a:pt x="90" y="289"/>
                    <a:pt x="90" y="290"/>
                  </a:cubicBezTo>
                  <a:cubicBezTo>
                    <a:pt x="91" y="290"/>
                    <a:pt x="91" y="290"/>
                    <a:pt x="91" y="291"/>
                  </a:cubicBezTo>
                  <a:cubicBezTo>
                    <a:pt x="91" y="291"/>
                    <a:pt x="91" y="291"/>
                    <a:pt x="91" y="292"/>
                  </a:cubicBezTo>
                  <a:cubicBezTo>
                    <a:pt x="91" y="292"/>
                    <a:pt x="92" y="292"/>
                    <a:pt x="92" y="292"/>
                  </a:cubicBezTo>
                  <a:cubicBezTo>
                    <a:pt x="93" y="292"/>
                    <a:pt x="93" y="292"/>
                    <a:pt x="92" y="292"/>
                  </a:cubicBezTo>
                  <a:cubicBezTo>
                    <a:pt x="92" y="293"/>
                    <a:pt x="92" y="293"/>
                    <a:pt x="92" y="293"/>
                  </a:cubicBezTo>
                  <a:cubicBezTo>
                    <a:pt x="91" y="293"/>
                    <a:pt x="91" y="294"/>
                    <a:pt x="91" y="294"/>
                  </a:cubicBezTo>
                  <a:cubicBezTo>
                    <a:pt x="91" y="295"/>
                    <a:pt x="91" y="295"/>
                    <a:pt x="91" y="295"/>
                  </a:cubicBezTo>
                  <a:cubicBezTo>
                    <a:pt x="91" y="295"/>
                    <a:pt x="91" y="295"/>
                    <a:pt x="91" y="296"/>
                  </a:cubicBezTo>
                  <a:cubicBezTo>
                    <a:pt x="90" y="296"/>
                    <a:pt x="90" y="297"/>
                    <a:pt x="90" y="297"/>
                  </a:cubicBezTo>
                  <a:cubicBezTo>
                    <a:pt x="90" y="297"/>
                    <a:pt x="91" y="297"/>
                    <a:pt x="91" y="296"/>
                  </a:cubicBezTo>
                  <a:cubicBezTo>
                    <a:pt x="91" y="296"/>
                    <a:pt x="92" y="296"/>
                    <a:pt x="92" y="295"/>
                  </a:cubicBezTo>
                  <a:cubicBezTo>
                    <a:pt x="93" y="295"/>
                    <a:pt x="93" y="295"/>
                    <a:pt x="93" y="295"/>
                  </a:cubicBezTo>
                  <a:cubicBezTo>
                    <a:pt x="94" y="295"/>
                    <a:pt x="94" y="295"/>
                    <a:pt x="94" y="295"/>
                  </a:cubicBezTo>
                  <a:cubicBezTo>
                    <a:pt x="95" y="295"/>
                    <a:pt x="95" y="296"/>
                    <a:pt x="95" y="296"/>
                  </a:cubicBezTo>
                  <a:cubicBezTo>
                    <a:pt x="96" y="296"/>
                    <a:pt x="96" y="296"/>
                    <a:pt x="96" y="296"/>
                  </a:cubicBezTo>
                  <a:cubicBezTo>
                    <a:pt x="96" y="296"/>
                    <a:pt x="96" y="296"/>
                    <a:pt x="97" y="296"/>
                  </a:cubicBezTo>
                  <a:cubicBezTo>
                    <a:pt x="98" y="296"/>
                    <a:pt x="98" y="297"/>
                    <a:pt x="98" y="297"/>
                  </a:cubicBezTo>
                  <a:cubicBezTo>
                    <a:pt x="99" y="297"/>
                    <a:pt x="99" y="297"/>
                    <a:pt x="100" y="296"/>
                  </a:cubicBezTo>
                  <a:cubicBezTo>
                    <a:pt x="101" y="296"/>
                    <a:pt x="101" y="296"/>
                    <a:pt x="101" y="296"/>
                  </a:cubicBezTo>
                  <a:cubicBezTo>
                    <a:pt x="101" y="296"/>
                    <a:pt x="101" y="297"/>
                    <a:pt x="102" y="297"/>
                  </a:cubicBezTo>
                  <a:cubicBezTo>
                    <a:pt x="103" y="297"/>
                    <a:pt x="103" y="297"/>
                    <a:pt x="104" y="297"/>
                  </a:cubicBezTo>
                  <a:cubicBezTo>
                    <a:pt x="104" y="297"/>
                    <a:pt x="104" y="297"/>
                    <a:pt x="104" y="298"/>
                  </a:cubicBezTo>
                  <a:cubicBezTo>
                    <a:pt x="104" y="298"/>
                    <a:pt x="105" y="298"/>
                    <a:pt x="105" y="298"/>
                  </a:cubicBezTo>
                  <a:cubicBezTo>
                    <a:pt x="105" y="298"/>
                    <a:pt x="107" y="299"/>
                    <a:pt x="107" y="299"/>
                  </a:cubicBezTo>
                  <a:cubicBezTo>
                    <a:pt x="107" y="299"/>
                    <a:pt x="109" y="299"/>
                    <a:pt x="109" y="299"/>
                  </a:cubicBezTo>
                  <a:cubicBezTo>
                    <a:pt x="109" y="299"/>
                    <a:pt x="109" y="300"/>
                    <a:pt x="110" y="300"/>
                  </a:cubicBezTo>
                  <a:cubicBezTo>
                    <a:pt x="110" y="300"/>
                    <a:pt x="111" y="300"/>
                    <a:pt x="111" y="299"/>
                  </a:cubicBezTo>
                  <a:cubicBezTo>
                    <a:pt x="111" y="299"/>
                    <a:pt x="111" y="299"/>
                    <a:pt x="112" y="299"/>
                  </a:cubicBezTo>
                  <a:cubicBezTo>
                    <a:pt x="112" y="299"/>
                    <a:pt x="112" y="300"/>
                    <a:pt x="112" y="300"/>
                  </a:cubicBezTo>
                  <a:cubicBezTo>
                    <a:pt x="113" y="300"/>
                    <a:pt x="113" y="300"/>
                    <a:pt x="113" y="299"/>
                  </a:cubicBezTo>
                  <a:cubicBezTo>
                    <a:pt x="114" y="299"/>
                    <a:pt x="114" y="300"/>
                    <a:pt x="114" y="300"/>
                  </a:cubicBezTo>
                  <a:cubicBezTo>
                    <a:pt x="114" y="300"/>
                    <a:pt x="114" y="300"/>
                    <a:pt x="115" y="299"/>
                  </a:cubicBezTo>
                  <a:cubicBezTo>
                    <a:pt x="115" y="299"/>
                    <a:pt x="115" y="298"/>
                    <a:pt x="115" y="298"/>
                  </a:cubicBezTo>
                  <a:cubicBezTo>
                    <a:pt x="116" y="298"/>
                    <a:pt x="116" y="297"/>
                    <a:pt x="117" y="297"/>
                  </a:cubicBezTo>
                  <a:cubicBezTo>
                    <a:pt x="118" y="297"/>
                    <a:pt x="118" y="297"/>
                    <a:pt x="118" y="296"/>
                  </a:cubicBezTo>
                  <a:cubicBezTo>
                    <a:pt x="118" y="296"/>
                    <a:pt x="118" y="296"/>
                    <a:pt x="119" y="296"/>
                  </a:cubicBezTo>
                  <a:cubicBezTo>
                    <a:pt x="119" y="295"/>
                    <a:pt x="119" y="295"/>
                    <a:pt x="120" y="295"/>
                  </a:cubicBezTo>
                  <a:cubicBezTo>
                    <a:pt x="120" y="295"/>
                    <a:pt x="121" y="295"/>
                    <a:pt x="121" y="294"/>
                  </a:cubicBezTo>
                  <a:cubicBezTo>
                    <a:pt x="122" y="294"/>
                    <a:pt x="121" y="293"/>
                    <a:pt x="122" y="292"/>
                  </a:cubicBezTo>
                  <a:cubicBezTo>
                    <a:pt x="122" y="291"/>
                    <a:pt x="122" y="292"/>
                    <a:pt x="123" y="291"/>
                  </a:cubicBezTo>
                  <a:cubicBezTo>
                    <a:pt x="124" y="291"/>
                    <a:pt x="124" y="291"/>
                    <a:pt x="124" y="290"/>
                  </a:cubicBezTo>
                  <a:cubicBezTo>
                    <a:pt x="125" y="289"/>
                    <a:pt x="125" y="289"/>
                    <a:pt x="126" y="289"/>
                  </a:cubicBezTo>
                  <a:cubicBezTo>
                    <a:pt x="126" y="288"/>
                    <a:pt x="126" y="288"/>
                    <a:pt x="126" y="288"/>
                  </a:cubicBezTo>
                  <a:cubicBezTo>
                    <a:pt x="127" y="287"/>
                    <a:pt x="126" y="287"/>
                    <a:pt x="126" y="286"/>
                  </a:cubicBezTo>
                  <a:cubicBezTo>
                    <a:pt x="126" y="286"/>
                    <a:pt x="127" y="286"/>
                    <a:pt x="127" y="285"/>
                  </a:cubicBezTo>
                  <a:cubicBezTo>
                    <a:pt x="128" y="285"/>
                    <a:pt x="128" y="284"/>
                    <a:pt x="128" y="283"/>
                  </a:cubicBezTo>
                  <a:cubicBezTo>
                    <a:pt x="128" y="283"/>
                    <a:pt x="128" y="283"/>
                    <a:pt x="129" y="284"/>
                  </a:cubicBezTo>
                  <a:cubicBezTo>
                    <a:pt x="129" y="284"/>
                    <a:pt x="129" y="285"/>
                    <a:pt x="130" y="285"/>
                  </a:cubicBezTo>
                  <a:cubicBezTo>
                    <a:pt x="130" y="286"/>
                    <a:pt x="131" y="286"/>
                    <a:pt x="130" y="286"/>
                  </a:cubicBezTo>
                  <a:cubicBezTo>
                    <a:pt x="130" y="286"/>
                    <a:pt x="130" y="287"/>
                    <a:pt x="130" y="287"/>
                  </a:cubicBezTo>
                  <a:cubicBezTo>
                    <a:pt x="131" y="287"/>
                    <a:pt x="131" y="288"/>
                    <a:pt x="131" y="288"/>
                  </a:cubicBezTo>
                  <a:cubicBezTo>
                    <a:pt x="131" y="289"/>
                    <a:pt x="131" y="289"/>
                    <a:pt x="132" y="290"/>
                  </a:cubicBezTo>
                  <a:cubicBezTo>
                    <a:pt x="132" y="290"/>
                    <a:pt x="133" y="292"/>
                    <a:pt x="133" y="292"/>
                  </a:cubicBezTo>
                  <a:cubicBezTo>
                    <a:pt x="134" y="293"/>
                    <a:pt x="134" y="293"/>
                    <a:pt x="134" y="294"/>
                  </a:cubicBezTo>
                  <a:cubicBezTo>
                    <a:pt x="134" y="294"/>
                    <a:pt x="134" y="294"/>
                    <a:pt x="134" y="295"/>
                  </a:cubicBezTo>
                  <a:cubicBezTo>
                    <a:pt x="134" y="295"/>
                    <a:pt x="135" y="295"/>
                    <a:pt x="135" y="295"/>
                  </a:cubicBezTo>
                  <a:cubicBezTo>
                    <a:pt x="136" y="296"/>
                    <a:pt x="137" y="296"/>
                    <a:pt x="137" y="296"/>
                  </a:cubicBezTo>
                  <a:cubicBezTo>
                    <a:pt x="137" y="297"/>
                    <a:pt x="136" y="296"/>
                    <a:pt x="135" y="297"/>
                  </a:cubicBezTo>
                  <a:cubicBezTo>
                    <a:pt x="134" y="298"/>
                    <a:pt x="135" y="298"/>
                    <a:pt x="135" y="298"/>
                  </a:cubicBezTo>
                  <a:cubicBezTo>
                    <a:pt x="135" y="298"/>
                    <a:pt x="134" y="298"/>
                    <a:pt x="134" y="298"/>
                  </a:cubicBezTo>
                  <a:cubicBezTo>
                    <a:pt x="133" y="298"/>
                    <a:pt x="134" y="299"/>
                    <a:pt x="134" y="299"/>
                  </a:cubicBezTo>
                  <a:cubicBezTo>
                    <a:pt x="134" y="299"/>
                    <a:pt x="133" y="300"/>
                    <a:pt x="133" y="301"/>
                  </a:cubicBezTo>
                  <a:cubicBezTo>
                    <a:pt x="133" y="301"/>
                    <a:pt x="133" y="302"/>
                    <a:pt x="133" y="302"/>
                  </a:cubicBezTo>
                  <a:cubicBezTo>
                    <a:pt x="134" y="302"/>
                    <a:pt x="135" y="302"/>
                    <a:pt x="136" y="303"/>
                  </a:cubicBezTo>
                  <a:cubicBezTo>
                    <a:pt x="136" y="303"/>
                    <a:pt x="136" y="303"/>
                    <a:pt x="137" y="302"/>
                  </a:cubicBezTo>
                  <a:cubicBezTo>
                    <a:pt x="137" y="302"/>
                    <a:pt x="139" y="302"/>
                    <a:pt x="139" y="302"/>
                  </a:cubicBezTo>
                  <a:cubicBezTo>
                    <a:pt x="140" y="301"/>
                    <a:pt x="140" y="302"/>
                    <a:pt x="140" y="303"/>
                  </a:cubicBezTo>
                  <a:cubicBezTo>
                    <a:pt x="140" y="304"/>
                    <a:pt x="140" y="303"/>
                    <a:pt x="141" y="303"/>
                  </a:cubicBezTo>
                  <a:cubicBezTo>
                    <a:pt x="142" y="302"/>
                    <a:pt x="142" y="303"/>
                    <a:pt x="142" y="302"/>
                  </a:cubicBezTo>
                  <a:cubicBezTo>
                    <a:pt x="143" y="302"/>
                    <a:pt x="143" y="302"/>
                    <a:pt x="144" y="303"/>
                  </a:cubicBezTo>
                  <a:cubicBezTo>
                    <a:pt x="145" y="303"/>
                    <a:pt x="145" y="303"/>
                    <a:pt x="145" y="302"/>
                  </a:cubicBezTo>
                  <a:cubicBezTo>
                    <a:pt x="145" y="302"/>
                    <a:pt x="145" y="302"/>
                    <a:pt x="146" y="301"/>
                  </a:cubicBezTo>
                  <a:cubicBezTo>
                    <a:pt x="146" y="301"/>
                    <a:pt x="146" y="301"/>
                    <a:pt x="147" y="300"/>
                  </a:cubicBezTo>
                  <a:cubicBezTo>
                    <a:pt x="147" y="300"/>
                    <a:pt x="147" y="300"/>
                    <a:pt x="147" y="299"/>
                  </a:cubicBezTo>
                  <a:cubicBezTo>
                    <a:pt x="147" y="299"/>
                    <a:pt x="147" y="298"/>
                    <a:pt x="147" y="298"/>
                  </a:cubicBezTo>
                  <a:cubicBezTo>
                    <a:pt x="148" y="298"/>
                    <a:pt x="148" y="298"/>
                    <a:pt x="148" y="297"/>
                  </a:cubicBezTo>
                  <a:cubicBezTo>
                    <a:pt x="148" y="297"/>
                    <a:pt x="149" y="297"/>
                    <a:pt x="149" y="296"/>
                  </a:cubicBezTo>
                  <a:cubicBezTo>
                    <a:pt x="150" y="296"/>
                    <a:pt x="151" y="296"/>
                    <a:pt x="151" y="296"/>
                  </a:cubicBezTo>
                  <a:cubicBezTo>
                    <a:pt x="152" y="296"/>
                    <a:pt x="152" y="295"/>
                    <a:pt x="152" y="295"/>
                  </a:cubicBezTo>
                  <a:cubicBezTo>
                    <a:pt x="152" y="295"/>
                    <a:pt x="152" y="295"/>
                    <a:pt x="151" y="295"/>
                  </a:cubicBezTo>
                  <a:cubicBezTo>
                    <a:pt x="151" y="294"/>
                    <a:pt x="151" y="294"/>
                    <a:pt x="151" y="294"/>
                  </a:cubicBezTo>
                  <a:cubicBezTo>
                    <a:pt x="151" y="293"/>
                    <a:pt x="151" y="293"/>
                    <a:pt x="150" y="293"/>
                  </a:cubicBezTo>
                  <a:cubicBezTo>
                    <a:pt x="150" y="292"/>
                    <a:pt x="150" y="293"/>
                    <a:pt x="149" y="292"/>
                  </a:cubicBezTo>
                  <a:cubicBezTo>
                    <a:pt x="149" y="292"/>
                    <a:pt x="149" y="292"/>
                    <a:pt x="149" y="292"/>
                  </a:cubicBezTo>
                  <a:cubicBezTo>
                    <a:pt x="149" y="292"/>
                    <a:pt x="148" y="291"/>
                    <a:pt x="148" y="291"/>
                  </a:cubicBezTo>
                  <a:cubicBezTo>
                    <a:pt x="148" y="290"/>
                    <a:pt x="148" y="290"/>
                    <a:pt x="148" y="290"/>
                  </a:cubicBezTo>
                  <a:cubicBezTo>
                    <a:pt x="148" y="289"/>
                    <a:pt x="149" y="289"/>
                    <a:pt x="150" y="289"/>
                  </a:cubicBezTo>
                  <a:cubicBezTo>
                    <a:pt x="150" y="289"/>
                    <a:pt x="150" y="288"/>
                    <a:pt x="151" y="288"/>
                  </a:cubicBezTo>
                  <a:cubicBezTo>
                    <a:pt x="151" y="288"/>
                    <a:pt x="151" y="288"/>
                    <a:pt x="150" y="287"/>
                  </a:cubicBezTo>
                  <a:cubicBezTo>
                    <a:pt x="150" y="287"/>
                    <a:pt x="151" y="286"/>
                    <a:pt x="151" y="286"/>
                  </a:cubicBezTo>
                  <a:cubicBezTo>
                    <a:pt x="152" y="286"/>
                    <a:pt x="152" y="285"/>
                    <a:pt x="152" y="285"/>
                  </a:cubicBezTo>
                  <a:cubicBezTo>
                    <a:pt x="153" y="285"/>
                    <a:pt x="153" y="281"/>
                    <a:pt x="153" y="281"/>
                  </a:cubicBezTo>
                  <a:cubicBezTo>
                    <a:pt x="153" y="280"/>
                    <a:pt x="152" y="280"/>
                    <a:pt x="152" y="280"/>
                  </a:cubicBezTo>
                  <a:cubicBezTo>
                    <a:pt x="152" y="279"/>
                    <a:pt x="152" y="279"/>
                    <a:pt x="152" y="278"/>
                  </a:cubicBezTo>
                  <a:cubicBezTo>
                    <a:pt x="152" y="278"/>
                    <a:pt x="152" y="277"/>
                    <a:pt x="152" y="277"/>
                  </a:cubicBezTo>
                  <a:cubicBezTo>
                    <a:pt x="152" y="277"/>
                    <a:pt x="153" y="277"/>
                    <a:pt x="154" y="277"/>
                  </a:cubicBezTo>
                  <a:cubicBezTo>
                    <a:pt x="155" y="276"/>
                    <a:pt x="155" y="276"/>
                    <a:pt x="155" y="276"/>
                  </a:cubicBezTo>
                  <a:cubicBezTo>
                    <a:pt x="155" y="275"/>
                    <a:pt x="156" y="276"/>
                    <a:pt x="156" y="276"/>
                  </a:cubicBezTo>
                  <a:cubicBezTo>
                    <a:pt x="156" y="276"/>
                    <a:pt x="157" y="276"/>
                    <a:pt x="158" y="275"/>
                  </a:cubicBezTo>
                  <a:cubicBezTo>
                    <a:pt x="158" y="275"/>
                    <a:pt x="159" y="275"/>
                    <a:pt x="159" y="274"/>
                  </a:cubicBezTo>
                  <a:cubicBezTo>
                    <a:pt x="160" y="274"/>
                    <a:pt x="160" y="274"/>
                    <a:pt x="161" y="273"/>
                  </a:cubicBezTo>
                  <a:cubicBezTo>
                    <a:pt x="161" y="272"/>
                    <a:pt x="160" y="272"/>
                    <a:pt x="160" y="271"/>
                  </a:cubicBezTo>
                  <a:cubicBezTo>
                    <a:pt x="160" y="270"/>
                    <a:pt x="160" y="270"/>
                    <a:pt x="161" y="269"/>
                  </a:cubicBezTo>
                  <a:cubicBezTo>
                    <a:pt x="161" y="268"/>
                    <a:pt x="161" y="269"/>
                    <a:pt x="161" y="268"/>
                  </a:cubicBezTo>
                  <a:cubicBezTo>
                    <a:pt x="160" y="267"/>
                    <a:pt x="160" y="267"/>
                    <a:pt x="160" y="266"/>
                  </a:cubicBezTo>
                  <a:cubicBezTo>
                    <a:pt x="160" y="266"/>
                    <a:pt x="161" y="266"/>
                    <a:pt x="161" y="265"/>
                  </a:cubicBezTo>
                  <a:cubicBezTo>
                    <a:pt x="162" y="264"/>
                    <a:pt x="162" y="264"/>
                    <a:pt x="162" y="264"/>
                  </a:cubicBezTo>
                  <a:cubicBezTo>
                    <a:pt x="163" y="264"/>
                    <a:pt x="162" y="263"/>
                    <a:pt x="162" y="263"/>
                  </a:cubicBezTo>
                  <a:cubicBezTo>
                    <a:pt x="162" y="262"/>
                    <a:pt x="161" y="262"/>
                    <a:pt x="161" y="262"/>
                  </a:cubicBezTo>
                  <a:cubicBezTo>
                    <a:pt x="160" y="262"/>
                    <a:pt x="160" y="262"/>
                    <a:pt x="160" y="262"/>
                  </a:cubicBezTo>
                  <a:cubicBezTo>
                    <a:pt x="160" y="262"/>
                    <a:pt x="160" y="261"/>
                    <a:pt x="160" y="261"/>
                  </a:cubicBezTo>
                  <a:cubicBezTo>
                    <a:pt x="160" y="261"/>
                    <a:pt x="159" y="260"/>
                    <a:pt x="159" y="260"/>
                  </a:cubicBezTo>
                  <a:cubicBezTo>
                    <a:pt x="159" y="259"/>
                    <a:pt x="159" y="259"/>
                    <a:pt x="160" y="259"/>
                  </a:cubicBezTo>
                  <a:cubicBezTo>
                    <a:pt x="161" y="259"/>
                    <a:pt x="160" y="258"/>
                    <a:pt x="161" y="258"/>
                  </a:cubicBezTo>
                  <a:cubicBezTo>
                    <a:pt x="161" y="257"/>
                    <a:pt x="161" y="257"/>
                    <a:pt x="162" y="257"/>
                  </a:cubicBezTo>
                  <a:cubicBezTo>
                    <a:pt x="162" y="257"/>
                    <a:pt x="163" y="256"/>
                    <a:pt x="163" y="256"/>
                  </a:cubicBezTo>
                  <a:cubicBezTo>
                    <a:pt x="164" y="256"/>
                    <a:pt x="163" y="256"/>
                    <a:pt x="163" y="255"/>
                  </a:cubicBezTo>
                  <a:cubicBezTo>
                    <a:pt x="163" y="255"/>
                    <a:pt x="163" y="254"/>
                    <a:pt x="162" y="254"/>
                  </a:cubicBezTo>
                  <a:cubicBezTo>
                    <a:pt x="162" y="254"/>
                    <a:pt x="162" y="254"/>
                    <a:pt x="162" y="253"/>
                  </a:cubicBezTo>
                  <a:cubicBezTo>
                    <a:pt x="162" y="253"/>
                    <a:pt x="162" y="253"/>
                    <a:pt x="162" y="252"/>
                  </a:cubicBezTo>
                  <a:cubicBezTo>
                    <a:pt x="162" y="252"/>
                    <a:pt x="163" y="252"/>
                    <a:pt x="163" y="251"/>
                  </a:cubicBezTo>
                  <a:cubicBezTo>
                    <a:pt x="163" y="251"/>
                    <a:pt x="163" y="251"/>
                    <a:pt x="164" y="251"/>
                  </a:cubicBezTo>
                  <a:cubicBezTo>
                    <a:pt x="164" y="251"/>
                    <a:pt x="164" y="249"/>
                    <a:pt x="164" y="249"/>
                  </a:cubicBezTo>
                  <a:cubicBezTo>
                    <a:pt x="164" y="249"/>
                    <a:pt x="164" y="248"/>
                    <a:pt x="163" y="248"/>
                  </a:cubicBezTo>
                  <a:cubicBezTo>
                    <a:pt x="163" y="247"/>
                    <a:pt x="163" y="247"/>
                    <a:pt x="162" y="247"/>
                  </a:cubicBezTo>
                  <a:cubicBezTo>
                    <a:pt x="162" y="247"/>
                    <a:pt x="161" y="246"/>
                    <a:pt x="162" y="245"/>
                  </a:cubicBezTo>
                  <a:cubicBezTo>
                    <a:pt x="162" y="245"/>
                    <a:pt x="162" y="244"/>
                    <a:pt x="162" y="244"/>
                  </a:cubicBezTo>
                  <a:cubicBezTo>
                    <a:pt x="163" y="244"/>
                    <a:pt x="163" y="243"/>
                    <a:pt x="163" y="243"/>
                  </a:cubicBezTo>
                  <a:cubicBezTo>
                    <a:pt x="163" y="242"/>
                    <a:pt x="163" y="241"/>
                    <a:pt x="163" y="240"/>
                  </a:cubicBezTo>
                  <a:cubicBezTo>
                    <a:pt x="163" y="240"/>
                    <a:pt x="163" y="240"/>
                    <a:pt x="163" y="239"/>
                  </a:cubicBezTo>
                  <a:cubicBezTo>
                    <a:pt x="163" y="239"/>
                    <a:pt x="162" y="239"/>
                    <a:pt x="162" y="238"/>
                  </a:cubicBezTo>
                  <a:cubicBezTo>
                    <a:pt x="162" y="237"/>
                    <a:pt x="162" y="237"/>
                    <a:pt x="162" y="236"/>
                  </a:cubicBezTo>
                  <a:cubicBezTo>
                    <a:pt x="162" y="235"/>
                    <a:pt x="162" y="236"/>
                    <a:pt x="161" y="235"/>
                  </a:cubicBezTo>
                  <a:cubicBezTo>
                    <a:pt x="161" y="234"/>
                    <a:pt x="161" y="234"/>
                    <a:pt x="161" y="234"/>
                  </a:cubicBezTo>
                  <a:cubicBezTo>
                    <a:pt x="162" y="233"/>
                    <a:pt x="161" y="233"/>
                    <a:pt x="161" y="232"/>
                  </a:cubicBezTo>
                  <a:cubicBezTo>
                    <a:pt x="160" y="231"/>
                    <a:pt x="160" y="232"/>
                    <a:pt x="160" y="231"/>
                  </a:cubicBezTo>
                  <a:cubicBezTo>
                    <a:pt x="159" y="230"/>
                    <a:pt x="160" y="230"/>
                    <a:pt x="160" y="230"/>
                  </a:cubicBezTo>
                  <a:cubicBezTo>
                    <a:pt x="160" y="230"/>
                    <a:pt x="160" y="229"/>
                    <a:pt x="160" y="228"/>
                  </a:cubicBezTo>
                  <a:cubicBezTo>
                    <a:pt x="160" y="227"/>
                    <a:pt x="161" y="226"/>
                    <a:pt x="161" y="225"/>
                  </a:cubicBezTo>
                  <a:cubicBezTo>
                    <a:pt x="161" y="224"/>
                    <a:pt x="162" y="223"/>
                    <a:pt x="163" y="223"/>
                  </a:cubicBezTo>
                  <a:cubicBezTo>
                    <a:pt x="163" y="222"/>
                    <a:pt x="163" y="222"/>
                    <a:pt x="163" y="221"/>
                  </a:cubicBezTo>
                  <a:cubicBezTo>
                    <a:pt x="163" y="221"/>
                    <a:pt x="162" y="219"/>
                    <a:pt x="162" y="218"/>
                  </a:cubicBezTo>
                  <a:cubicBezTo>
                    <a:pt x="162" y="218"/>
                    <a:pt x="163" y="216"/>
                    <a:pt x="163" y="216"/>
                  </a:cubicBezTo>
                  <a:cubicBezTo>
                    <a:pt x="164" y="215"/>
                    <a:pt x="164" y="215"/>
                    <a:pt x="165" y="214"/>
                  </a:cubicBezTo>
                  <a:cubicBezTo>
                    <a:pt x="165" y="213"/>
                    <a:pt x="165" y="213"/>
                    <a:pt x="165" y="212"/>
                  </a:cubicBezTo>
                  <a:cubicBezTo>
                    <a:pt x="165" y="211"/>
                    <a:pt x="165" y="211"/>
                    <a:pt x="165" y="210"/>
                  </a:cubicBezTo>
                  <a:cubicBezTo>
                    <a:pt x="165" y="210"/>
                    <a:pt x="165" y="210"/>
                    <a:pt x="164" y="209"/>
                  </a:cubicBezTo>
                  <a:cubicBezTo>
                    <a:pt x="163" y="208"/>
                    <a:pt x="163" y="207"/>
                    <a:pt x="162" y="207"/>
                  </a:cubicBezTo>
                  <a:cubicBezTo>
                    <a:pt x="162" y="206"/>
                    <a:pt x="161" y="206"/>
                    <a:pt x="161" y="206"/>
                  </a:cubicBezTo>
                  <a:cubicBezTo>
                    <a:pt x="160" y="206"/>
                    <a:pt x="161" y="206"/>
                    <a:pt x="161" y="205"/>
                  </a:cubicBezTo>
                  <a:cubicBezTo>
                    <a:pt x="161" y="205"/>
                    <a:pt x="160" y="205"/>
                    <a:pt x="160" y="204"/>
                  </a:cubicBezTo>
                  <a:cubicBezTo>
                    <a:pt x="159" y="204"/>
                    <a:pt x="158" y="204"/>
                    <a:pt x="158" y="204"/>
                  </a:cubicBezTo>
                  <a:cubicBezTo>
                    <a:pt x="155" y="202"/>
                    <a:pt x="155" y="202"/>
                    <a:pt x="155" y="202"/>
                  </a:cubicBezTo>
                  <a:cubicBezTo>
                    <a:pt x="155" y="202"/>
                    <a:pt x="154" y="202"/>
                    <a:pt x="154" y="203"/>
                  </a:cubicBezTo>
                  <a:cubicBezTo>
                    <a:pt x="153" y="203"/>
                    <a:pt x="153" y="203"/>
                    <a:pt x="152" y="203"/>
                  </a:cubicBezTo>
                  <a:cubicBezTo>
                    <a:pt x="151" y="203"/>
                    <a:pt x="150" y="202"/>
                    <a:pt x="150" y="202"/>
                  </a:cubicBezTo>
                  <a:cubicBezTo>
                    <a:pt x="150" y="202"/>
                    <a:pt x="149" y="203"/>
                    <a:pt x="149" y="203"/>
                  </a:cubicBezTo>
                  <a:cubicBezTo>
                    <a:pt x="149" y="203"/>
                    <a:pt x="148" y="203"/>
                    <a:pt x="148" y="202"/>
                  </a:cubicBezTo>
                  <a:cubicBezTo>
                    <a:pt x="148" y="202"/>
                    <a:pt x="148" y="201"/>
                    <a:pt x="148" y="200"/>
                  </a:cubicBezTo>
                  <a:cubicBezTo>
                    <a:pt x="148" y="200"/>
                    <a:pt x="147" y="197"/>
                    <a:pt x="147" y="197"/>
                  </a:cubicBezTo>
                  <a:cubicBezTo>
                    <a:pt x="147" y="196"/>
                    <a:pt x="146" y="195"/>
                    <a:pt x="146" y="195"/>
                  </a:cubicBezTo>
                  <a:cubicBezTo>
                    <a:pt x="146" y="195"/>
                    <a:pt x="145" y="194"/>
                    <a:pt x="145" y="194"/>
                  </a:cubicBezTo>
                  <a:cubicBezTo>
                    <a:pt x="145" y="194"/>
                    <a:pt x="143" y="193"/>
                    <a:pt x="143" y="193"/>
                  </a:cubicBezTo>
                  <a:cubicBezTo>
                    <a:pt x="142" y="193"/>
                    <a:pt x="142" y="194"/>
                    <a:pt x="142" y="194"/>
                  </a:cubicBezTo>
                  <a:cubicBezTo>
                    <a:pt x="142" y="194"/>
                    <a:pt x="141" y="194"/>
                    <a:pt x="141" y="193"/>
                  </a:cubicBezTo>
                  <a:cubicBezTo>
                    <a:pt x="141" y="193"/>
                    <a:pt x="141" y="193"/>
                    <a:pt x="140" y="193"/>
                  </a:cubicBezTo>
                  <a:cubicBezTo>
                    <a:pt x="139" y="194"/>
                    <a:pt x="139" y="193"/>
                    <a:pt x="139" y="193"/>
                  </a:cubicBezTo>
                  <a:cubicBezTo>
                    <a:pt x="139" y="192"/>
                    <a:pt x="139" y="193"/>
                    <a:pt x="138" y="193"/>
                  </a:cubicBezTo>
                  <a:cubicBezTo>
                    <a:pt x="137" y="193"/>
                    <a:pt x="137" y="193"/>
                    <a:pt x="136" y="193"/>
                  </a:cubicBezTo>
                  <a:cubicBezTo>
                    <a:pt x="136" y="193"/>
                    <a:pt x="136" y="194"/>
                    <a:pt x="135" y="194"/>
                  </a:cubicBezTo>
                  <a:cubicBezTo>
                    <a:pt x="134" y="195"/>
                    <a:pt x="134" y="194"/>
                    <a:pt x="134" y="193"/>
                  </a:cubicBezTo>
                  <a:cubicBezTo>
                    <a:pt x="134" y="192"/>
                    <a:pt x="133" y="192"/>
                    <a:pt x="133" y="192"/>
                  </a:cubicBezTo>
                  <a:cubicBezTo>
                    <a:pt x="132" y="191"/>
                    <a:pt x="132" y="191"/>
                    <a:pt x="132" y="189"/>
                  </a:cubicBezTo>
                  <a:cubicBezTo>
                    <a:pt x="132" y="188"/>
                    <a:pt x="133" y="188"/>
                    <a:pt x="133" y="187"/>
                  </a:cubicBezTo>
                  <a:cubicBezTo>
                    <a:pt x="134" y="187"/>
                    <a:pt x="136" y="185"/>
                    <a:pt x="136" y="184"/>
                  </a:cubicBezTo>
                  <a:cubicBezTo>
                    <a:pt x="137" y="184"/>
                    <a:pt x="136" y="183"/>
                    <a:pt x="136" y="182"/>
                  </a:cubicBezTo>
                  <a:cubicBezTo>
                    <a:pt x="136" y="182"/>
                    <a:pt x="136" y="182"/>
                    <a:pt x="136" y="181"/>
                  </a:cubicBezTo>
                  <a:cubicBezTo>
                    <a:pt x="137" y="181"/>
                    <a:pt x="137" y="180"/>
                    <a:pt x="137" y="180"/>
                  </a:cubicBezTo>
                  <a:cubicBezTo>
                    <a:pt x="138" y="179"/>
                    <a:pt x="137" y="179"/>
                    <a:pt x="137" y="179"/>
                  </a:cubicBezTo>
                  <a:cubicBezTo>
                    <a:pt x="137" y="179"/>
                    <a:pt x="136" y="179"/>
                    <a:pt x="136" y="178"/>
                  </a:cubicBezTo>
                  <a:cubicBezTo>
                    <a:pt x="135" y="178"/>
                    <a:pt x="136" y="177"/>
                    <a:pt x="136" y="176"/>
                  </a:cubicBezTo>
                  <a:cubicBezTo>
                    <a:pt x="136" y="175"/>
                    <a:pt x="135" y="175"/>
                    <a:pt x="135" y="174"/>
                  </a:cubicBezTo>
                  <a:cubicBezTo>
                    <a:pt x="135" y="174"/>
                    <a:pt x="135" y="173"/>
                    <a:pt x="134" y="173"/>
                  </a:cubicBezTo>
                  <a:cubicBezTo>
                    <a:pt x="134" y="172"/>
                    <a:pt x="134" y="171"/>
                    <a:pt x="134" y="170"/>
                  </a:cubicBezTo>
                  <a:cubicBezTo>
                    <a:pt x="134" y="169"/>
                    <a:pt x="135" y="169"/>
                    <a:pt x="135" y="168"/>
                  </a:cubicBezTo>
                  <a:cubicBezTo>
                    <a:pt x="136" y="168"/>
                    <a:pt x="136" y="167"/>
                    <a:pt x="137" y="166"/>
                  </a:cubicBezTo>
                  <a:cubicBezTo>
                    <a:pt x="137" y="165"/>
                    <a:pt x="138" y="164"/>
                    <a:pt x="138" y="163"/>
                  </a:cubicBezTo>
                  <a:cubicBezTo>
                    <a:pt x="138" y="163"/>
                    <a:pt x="140" y="162"/>
                    <a:pt x="141" y="161"/>
                  </a:cubicBezTo>
                  <a:cubicBezTo>
                    <a:pt x="141" y="161"/>
                    <a:pt x="143" y="161"/>
                    <a:pt x="143" y="160"/>
                  </a:cubicBezTo>
                  <a:cubicBezTo>
                    <a:pt x="144" y="158"/>
                    <a:pt x="144" y="159"/>
                    <a:pt x="144" y="158"/>
                  </a:cubicBezTo>
                  <a:cubicBezTo>
                    <a:pt x="144" y="158"/>
                    <a:pt x="143" y="158"/>
                    <a:pt x="143" y="157"/>
                  </a:cubicBezTo>
                  <a:cubicBezTo>
                    <a:pt x="143" y="157"/>
                    <a:pt x="143" y="156"/>
                    <a:pt x="143" y="155"/>
                  </a:cubicBezTo>
                  <a:cubicBezTo>
                    <a:pt x="144" y="154"/>
                    <a:pt x="144" y="155"/>
                    <a:pt x="145" y="154"/>
                  </a:cubicBezTo>
                  <a:cubicBezTo>
                    <a:pt x="145" y="154"/>
                    <a:pt x="147" y="154"/>
                    <a:pt x="147" y="154"/>
                  </a:cubicBezTo>
                  <a:cubicBezTo>
                    <a:pt x="148" y="154"/>
                    <a:pt x="149" y="155"/>
                    <a:pt x="149" y="155"/>
                  </a:cubicBezTo>
                  <a:cubicBezTo>
                    <a:pt x="150" y="155"/>
                    <a:pt x="150" y="155"/>
                    <a:pt x="151" y="154"/>
                  </a:cubicBezTo>
                  <a:cubicBezTo>
                    <a:pt x="152" y="154"/>
                    <a:pt x="152" y="154"/>
                    <a:pt x="153" y="154"/>
                  </a:cubicBezTo>
                  <a:cubicBezTo>
                    <a:pt x="154" y="154"/>
                    <a:pt x="153" y="154"/>
                    <a:pt x="153" y="153"/>
                  </a:cubicBezTo>
                  <a:cubicBezTo>
                    <a:pt x="153" y="152"/>
                    <a:pt x="154" y="152"/>
                    <a:pt x="154" y="152"/>
                  </a:cubicBezTo>
                  <a:cubicBezTo>
                    <a:pt x="155" y="152"/>
                    <a:pt x="156" y="151"/>
                    <a:pt x="156" y="151"/>
                  </a:cubicBezTo>
                  <a:cubicBezTo>
                    <a:pt x="157" y="151"/>
                    <a:pt x="157" y="151"/>
                    <a:pt x="157" y="150"/>
                  </a:cubicBezTo>
                  <a:cubicBezTo>
                    <a:pt x="157" y="150"/>
                    <a:pt x="157" y="147"/>
                    <a:pt x="157" y="146"/>
                  </a:cubicBezTo>
                  <a:cubicBezTo>
                    <a:pt x="157" y="145"/>
                    <a:pt x="158" y="146"/>
                    <a:pt x="158" y="146"/>
                  </a:cubicBezTo>
                  <a:cubicBezTo>
                    <a:pt x="159" y="145"/>
                    <a:pt x="159" y="145"/>
                    <a:pt x="159" y="145"/>
                  </a:cubicBezTo>
                  <a:cubicBezTo>
                    <a:pt x="159" y="144"/>
                    <a:pt x="160" y="144"/>
                    <a:pt x="160" y="143"/>
                  </a:cubicBezTo>
                  <a:cubicBezTo>
                    <a:pt x="160" y="143"/>
                    <a:pt x="161" y="143"/>
                    <a:pt x="162" y="142"/>
                  </a:cubicBezTo>
                  <a:cubicBezTo>
                    <a:pt x="162" y="142"/>
                    <a:pt x="163" y="141"/>
                    <a:pt x="163" y="141"/>
                  </a:cubicBezTo>
                  <a:cubicBezTo>
                    <a:pt x="163" y="140"/>
                    <a:pt x="162" y="140"/>
                    <a:pt x="162" y="139"/>
                  </a:cubicBezTo>
                  <a:cubicBezTo>
                    <a:pt x="161" y="138"/>
                    <a:pt x="162" y="138"/>
                    <a:pt x="162" y="138"/>
                  </a:cubicBezTo>
                  <a:cubicBezTo>
                    <a:pt x="163" y="137"/>
                    <a:pt x="163" y="137"/>
                    <a:pt x="163" y="136"/>
                  </a:cubicBezTo>
                  <a:cubicBezTo>
                    <a:pt x="164" y="136"/>
                    <a:pt x="163" y="136"/>
                    <a:pt x="162" y="135"/>
                  </a:cubicBezTo>
                  <a:cubicBezTo>
                    <a:pt x="162" y="135"/>
                    <a:pt x="161" y="134"/>
                    <a:pt x="161" y="134"/>
                  </a:cubicBezTo>
                  <a:cubicBezTo>
                    <a:pt x="160" y="133"/>
                    <a:pt x="159" y="132"/>
                    <a:pt x="159" y="131"/>
                  </a:cubicBezTo>
                  <a:cubicBezTo>
                    <a:pt x="159" y="131"/>
                    <a:pt x="158" y="128"/>
                    <a:pt x="158" y="128"/>
                  </a:cubicBezTo>
                  <a:cubicBezTo>
                    <a:pt x="157" y="127"/>
                    <a:pt x="156" y="127"/>
                    <a:pt x="155" y="127"/>
                  </a:cubicBezTo>
                  <a:cubicBezTo>
                    <a:pt x="155" y="126"/>
                    <a:pt x="155" y="126"/>
                    <a:pt x="155" y="126"/>
                  </a:cubicBezTo>
                  <a:cubicBezTo>
                    <a:pt x="154" y="126"/>
                    <a:pt x="154" y="126"/>
                    <a:pt x="154" y="125"/>
                  </a:cubicBezTo>
                  <a:cubicBezTo>
                    <a:pt x="154" y="124"/>
                    <a:pt x="154" y="123"/>
                    <a:pt x="154" y="122"/>
                  </a:cubicBezTo>
                  <a:cubicBezTo>
                    <a:pt x="154" y="121"/>
                    <a:pt x="154" y="121"/>
                    <a:pt x="154" y="120"/>
                  </a:cubicBezTo>
                  <a:cubicBezTo>
                    <a:pt x="154" y="119"/>
                    <a:pt x="154" y="118"/>
                    <a:pt x="153" y="118"/>
                  </a:cubicBezTo>
                  <a:cubicBezTo>
                    <a:pt x="153" y="117"/>
                    <a:pt x="153" y="117"/>
                    <a:pt x="153" y="116"/>
                  </a:cubicBezTo>
                  <a:cubicBezTo>
                    <a:pt x="152" y="115"/>
                    <a:pt x="153" y="115"/>
                    <a:pt x="152" y="115"/>
                  </a:cubicBezTo>
                  <a:cubicBezTo>
                    <a:pt x="152" y="115"/>
                    <a:pt x="152" y="115"/>
                    <a:pt x="151" y="115"/>
                  </a:cubicBezTo>
                  <a:cubicBezTo>
                    <a:pt x="151" y="115"/>
                    <a:pt x="151" y="115"/>
                    <a:pt x="151" y="114"/>
                  </a:cubicBezTo>
                  <a:cubicBezTo>
                    <a:pt x="150" y="114"/>
                    <a:pt x="150" y="114"/>
                    <a:pt x="150" y="114"/>
                  </a:cubicBezTo>
                  <a:cubicBezTo>
                    <a:pt x="149" y="113"/>
                    <a:pt x="149" y="113"/>
                    <a:pt x="149" y="113"/>
                  </a:cubicBezTo>
                  <a:cubicBezTo>
                    <a:pt x="147" y="113"/>
                    <a:pt x="147" y="113"/>
                    <a:pt x="147" y="113"/>
                  </a:cubicBezTo>
                  <a:cubicBezTo>
                    <a:pt x="147" y="113"/>
                    <a:pt x="146" y="113"/>
                    <a:pt x="145" y="113"/>
                  </a:cubicBezTo>
                  <a:cubicBezTo>
                    <a:pt x="145" y="113"/>
                    <a:pt x="144" y="114"/>
                    <a:pt x="143" y="113"/>
                  </a:cubicBezTo>
                  <a:cubicBezTo>
                    <a:pt x="143" y="113"/>
                    <a:pt x="142" y="113"/>
                    <a:pt x="142" y="113"/>
                  </a:cubicBezTo>
                  <a:cubicBezTo>
                    <a:pt x="142" y="112"/>
                    <a:pt x="140" y="111"/>
                    <a:pt x="140" y="111"/>
                  </a:cubicBezTo>
                  <a:cubicBezTo>
                    <a:pt x="140" y="111"/>
                    <a:pt x="139" y="111"/>
                    <a:pt x="139" y="111"/>
                  </a:cubicBezTo>
                  <a:cubicBezTo>
                    <a:pt x="138" y="111"/>
                    <a:pt x="138" y="112"/>
                    <a:pt x="137" y="112"/>
                  </a:cubicBezTo>
                  <a:cubicBezTo>
                    <a:pt x="137" y="112"/>
                    <a:pt x="136" y="111"/>
                    <a:pt x="135" y="111"/>
                  </a:cubicBezTo>
                  <a:cubicBezTo>
                    <a:pt x="135" y="110"/>
                    <a:pt x="134" y="111"/>
                    <a:pt x="134" y="111"/>
                  </a:cubicBezTo>
                  <a:cubicBezTo>
                    <a:pt x="133" y="111"/>
                    <a:pt x="133" y="111"/>
                    <a:pt x="132" y="111"/>
                  </a:cubicBezTo>
                  <a:cubicBezTo>
                    <a:pt x="132" y="111"/>
                    <a:pt x="130" y="111"/>
                    <a:pt x="130" y="111"/>
                  </a:cubicBezTo>
                  <a:cubicBezTo>
                    <a:pt x="130" y="111"/>
                    <a:pt x="129" y="114"/>
                    <a:pt x="129" y="114"/>
                  </a:cubicBezTo>
                  <a:cubicBezTo>
                    <a:pt x="128" y="114"/>
                    <a:pt x="128" y="114"/>
                    <a:pt x="128" y="114"/>
                  </a:cubicBezTo>
                  <a:cubicBezTo>
                    <a:pt x="128" y="113"/>
                    <a:pt x="127" y="114"/>
                    <a:pt x="127" y="114"/>
                  </a:cubicBezTo>
                  <a:cubicBezTo>
                    <a:pt x="126" y="114"/>
                    <a:pt x="126" y="114"/>
                    <a:pt x="126" y="114"/>
                  </a:cubicBezTo>
                  <a:cubicBezTo>
                    <a:pt x="125" y="114"/>
                    <a:pt x="125" y="114"/>
                    <a:pt x="125" y="114"/>
                  </a:cubicBezTo>
                  <a:cubicBezTo>
                    <a:pt x="124" y="115"/>
                    <a:pt x="123" y="115"/>
                    <a:pt x="123" y="115"/>
                  </a:cubicBezTo>
                  <a:cubicBezTo>
                    <a:pt x="122" y="115"/>
                    <a:pt x="122" y="115"/>
                    <a:pt x="122" y="116"/>
                  </a:cubicBezTo>
                  <a:cubicBezTo>
                    <a:pt x="122" y="116"/>
                    <a:pt x="121" y="116"/>
                    <a:pt x="120" y="116"/>
                  </a:cubicBezTo>
                  <a:cubicBezTo>
                    <a:pt x="119" y="116"/>
                    <a:pt x="119" y="117"/>
                    <a:pt x="119" y="117"/>
                  </a:cubicBezTo>
                  <a:cubicBezTo>
                    <a:pt x="118" y="118"/>
                    <a:pt x="118" y="118"/>
                    <a:pt x="118" y="118"/>
                  </a:cubicBezTo>
                  <a:cubicBezTo>
                    <a:pt x="118" y="118"/>
                    <a:pt x="117" y="118"/>
                    <a:pt x="117" y="118"/>
                  </a:cubicBezTo>
                  <a:cubicBezTo>
                    <a:pt x="116" y="118"/>
                    <a:pt x="116" y="119"/>
                    <a:pt x="115" y="118"/>
                  </a:cubicBezTo>
                  <a:cubicBezTo>
                    <a:pt x="115" y="118"/>
                    <a:pt x="114" y="118"/>
                    <a:pt x="114" y="118"/>
                  </a:cubicBezTo>
                  <a:cubicBezTo>
                    <a:pt x="113" y="117"/>
                    <a:pt x="113" y="118"/>
                    <a:pt x="112" y="118"/>
                  </a:cubicBezTo>
                  <a:cubicBezTo>
                    <a:pt x="112" y="118"/>
                    <a:pt x="111" y="118"/>
                    <a:pt x="111" y="117"/>
                  </a:cubicBezTo>
                  <a:cubicBezTo>
                    <a:pt x="111" y="117"/>
                    <a:pt x="110" y="117"/>
                    <a:pt x="109" y="118"/>
                  </a:cubicBezTo>
                  <a:cubicBezTo>
                    <a:pt x="108" y="118"/>
                    <a:pt x="109" y="119"/>
                    <a:pt x="108" y="119"/>
                  </a:cubicBezTo>
                  <a:cubicBezTo>
                    <a:pt x="108" y="119"/>
                    <a:pt x="108" y="119"/>
                    <a:pt x="107" y="119"/>
                  </a:cubicBezTo>
                  <a:cubicBezTo>
                    <a:pt x="106" y="119"/>
                    <a:pt x="106" y="120"/>
                    <a:pt x="106" y="120"/>
                  </a:cubicBezTo>
                  <a:cubicBezTo>
                    <a:pt x="106" y="120"/>
                    <a:pt x="105" y="121"/>
                    <a:pt x="105" y="121"/>
                  </a:cubicBezTo>
                  <a:cubicBezTo>
                    <a:pt x="104" y="121"/>
                    <a:pt x="103" y="121"/>
                    <a:pt x="102" y="121"/>
                  </a:cubicBezTo>
                  <a:cubicBezTo>
                    <a:pt x="101" y="121"/>
                    <a:pt x="102" y="121"/>
                    <a:pt x="101" y="121"/>
                  </a:cubicBezTo>
                  <a:cubicBezTo>
                    <a:pt x="101" y="121"/>
                    <a:pt x="100" y="121"/>
                    <a:pt x="100" y="121"/>
                  </a:cubicBezTo>
                  <a:cubicBezTo>
                    <a:pt x="100" y="120"/>
                    <a:pt x="100" y="121"/>
                    <a:pt x="99" y="121"/>
                  </a:cubicBezTo>
                  <a:cubicBezTo>
                    <a:pt x="98" y="121"/>
                    <a:pt x="98" y="120"/>
                    <a:pt x="99" y="120"/>
                  </a:cubicBezTo>
                  <a:cubicBezTo>
                    <a:pt x="99" y="120"/>
                    <a:pt x="99" y="120"/>
                    <a:pt x="100" y="120"/>
                  </a:cubicBezTo>
                  <a:cubicBezTo>
                    <a:pt x="100" y="119"/>
                    <a:pt x="100" y="119"/>
                    <a:pt x="100" y="118"/>
                  </a:cubicBezTo>
                  <a:cubicBezTo>
                    <a:pt x="100" y="118"/>
                    <a:pt x="101" y="118"/>
                    <a:pt x="101" y="118"/>
                  </a:cubicBezTo>
                  <a:cubicBezTo>
                    <a:pt x="101" y="118"/>
                    <a:pt x="101" y="118"/>
                    <a:pt x="102" y="117"/>
                  </a:cubicBezTo>
                  <a:cubicBezTo>
                    <a:pt x="102" y="117"/>
                    <a:pt x="103" y="116"/>
                    <a:pt x="103" y="116"/>
                  </a:cubicBezTo>
                  <a:cubicBezTo>
                    <a:pt x="103" y="115"/>
                    <a:pt x="103" y="115"/>
                    <a:pt x="103" y="115"/>
                  </a:cubicBezTo>
                  <a:cubicBezTo>
                    <a:pt x="102" y="114"/>
                    <a:pt x="102" y="114"/>
                    <a:pt x="103" y="114"/>
                  </a:cubicBezTo>
                  <a:cubicBezTo>
                    <a:pt x="103" y="113"/>
                    <a:pt x="103" y="113"/>
                    <a:pt x="103" y="113"/>
                  </a:cubicBezTo>
                  <a:cubicBezTo>
                    <a:pt x="103" y="113"/>
                    <a:pt x="102" y="112"/>
                    <a:pt x="102" y="112"/>
                  </a:cubicBezTo>
                  <a:cubicBezTo>
                    <a:pt x="102" y="111"/>
                    <a:pt x="102" y="112"/>
                    <a:pt x="102" y="111"/>
                  </a:cubicBezTo>
                  <a:cubicBezTo>
                    <a:pt x="101" y="111"/>
                    <a:pt x="102" y="111"/>
                    <a:pt x="102" y="111"/>
                  </a:cubicBezTo>
                  <a:cubicBezTo>
                    <a:pt x="102" y="110"/>
                    <a:pt x="102" y="110"/>
                    <a:pt x="101" y="110"/>
                  </a:cubicBezTo>
                  <a:cubicBezTo>
                    <a:pt x="101" y="110"/>
                    <a:pt x="101" y="109"/>
                    <a:pt x="101" y="109"/>
                  </a:cubicBezTo>
                  <a:cubicBezTo>
                    <a:pt x="101" y="108"/>
                    <a:pt x="101" y="109"/>
                    <a:pt x="100" y="108"/>
                  </a:cubicBezTo>
                  <a:cubicBezTo>
                    <a:pt x="99" y="108"/>
                    <a:pt x="100" y="108"/>
                    <a:pt x="100" y="107"/>
                  </a:cubicBezTo>
                  <a:cubicBezTo>
                    <a:pt x="100" y="107"/>
                    <a:pt x="100" y="106"/>
                    <a:pt x="100" y="106"/>
                  </a:cubicBezTo>
                  <a:cubicBezTo>
                    <a:pt x="100" y="105"/>
                    <a:pt x="99" y="106"/>
                    <a:pt x="99" y="106"/>
                  </a:cubicBezTo>
                  <a:cubicBezTo>
                    <a:pt x="98" y="106"/>
                    <a:pt x="98" y="104"/>
                    <a:pt x="97" y="104"/>
                  </a:cubicBezTo>
                  <a:cubicBezTo>
                    <a:pt x="97" y="103"/>
                    <a:pt x="98" y="103"/>
                    <a:pt x="98" y="103"/>
                  </a:cubicBezTo>
                  <a:cubicBezTo>
                    <a:pt x="98" y="102"/>
                    <a:pt x="98" y="102"/>
                    <a:pt x="98" y="102"/>
                  </a:cubicBezTo>
                  <a:cubicBezTo>
                    <a:pt x="98" y="101"/>
                    <a:pt x="98" y="101"/>
                    <a:pt x="98" y="101"/>
                  </a:cubicBezTo>
                  <a:cubicBezTo>
                    <a:pt x="98" y="100"/>
                    <a:pt x="98" y="99"/>
                    <a:pt x="98" y="99"/>
                  </a:cubicBezTo>
                  <a:cubicBezTo>
                    <a:pt x="98" y="99"/>
                    <a:pt x="98" y="98"/>
                    <a:pt x="98" y="98"/>
                  </a:cubicBezTo>
                  <a:cubicBezTo>
                    <a:pt x="98" y="97"/>
                    <a:pt x="98" y="97"/>
                    <a:pt x="99" y="96"/>
                  </a:cubicBezTo>
                  <a:cubicBezTo>
                    <a:pt x="99" y="96"/>
                    <a:pt x="99" y="96"/>
                    <a:pt x="99" y="96"/>
                  </a:cubicBezTo>
                  <a:cubicBezTo>
                    <a:pt x="98" y="96"/>
                    <a:pt x="98" y="95"/>
                    <a:pt x="99" y="95"/>
                  </a:cubicBezTo>
                  <a:cubicBezTo>
                    <a:pt x="99" y="94"/>
                    <a:pt x="99" y="95"/>
                    <a:pt x="99" y="95"/>
                  </a:cubicBezTo>
                  <a:cubicBezTo>
                    <a:pt x="100" y="95"/>
                    <a:pt x="99" y="94"/>
                    <a:pt x="99" y="94"/>
                  </a:cubicBezTo>
                  <a:cubicBezTo>
                    <a:pt x="99" y="94"/>
                    <a:pt x="99" y="93"/>
                    <a:pt x="100" y="93"/>
                  </a:cubicBezTo>
                  <a:cubicBezTo>
                    <a:pt x="100" y="93"/>
                    <a:pt x="100" y="93"/>
                    <a:pt x="100" y="92"/>
                  </a:cubicBezTo>
                  <a:cubicBezTo>
                    <a:pt x="100" y="92"/>
                    <a:pt x="100" y="92"/>
                    <a:pt x="100" y="91"/>
                  </a:cubicBezTo>
                  <a:cubicBezTo>
                    <a:pt x="100" y="90"/>
                    <a:pt x="100" y="91"/>
                    <a:pt x="100" y="90"/>
                  </a:cubicBezTo>
                  <a:cubicBezTo>
                    <a:pt x="100" y="90"/>
                    <a:pt x="99" y="89"/>
                    <a:pt x="99" y="89"/>
                  </a:cubicBezTo>
                  <a:cubicBezTo>
                    <a:pt x="99" y="88"/>
                    <a:pt x="99" y="88"/>
                    <a:pt x="99" y="88"/>
                  </a:cubicBezTo>
                  <a:cubicBezTo>
                    <a:pt x="99" y="88"/>
                    <a:pt x="100" y="88"/>
                    <a:pt x="100" y="88"/>
                  </a:cubicBezTo>
                  <a:cubicBezTo>
                    <a:pt x="100" y="87"/>
                    <a:pt x="100" y="87"/>
                    <a:pt x="100" y="87"/>
                  </a:cubicBezTo>
                  <a:cubicBezTo>
                    <a:pt x="101" y="86"/>
                    <a:pt x="101" y="86"/>
                    <a:pt x="101" y="86"/>
                  </a:cubicBezTo>
                  <a:cubicBezTo>
                    <a:pt x="101" y="86"/>
                    <a:pt x="101" y="85"/>
                    <a:pt x="101" y="85"/>
                  </a:cubicBezTo>
                  <a:cubicBezTo>
                    <a:pt x="101" y="85"/>
                    <a:pt x="101" y="85"/>
                    <a:pt x="101" y="84"/>
                  </a:cubicBezTo>
                  <a:cubicBezTo>
                    <a:pt x="101" y="84"/>
                    <a:pt x="102" y="83"/>
                    <a:pt x="102" y="83"/>
                  </a:cubicBezTo>
                  <a:cubicBezTo>
                    <a:pt x="103" y="82"/>
                    <a:pt x="103" y="82"/>
                    <a:pt x="104" y="81"/>
                  </a:cubicBezTo>
                  <a:cubicBezTo>
                    <a:pt x="106" y="80"/>
                    <a:pt x="105" y="81"/>
                    <a:pt x="105" y="80"/>
                  </a:cubicBezTo>
                  <a:cubicBezTo>
                    <a:pt x="105" y="80"/>
                    <a:pt x="105" y="80"/>
                    <a:pt x="105" y="79"/>
                  </a:cubicBezTo>
                  <a:cubicBezTo>
                    <a:pt x="105" y="78"/>
                    <a:pt x="105" y="78"/>
                    <a:pt x="105" y="77"/>
                  </a:cubicBezTo>
                  <a:cubicBezTo>
                    <a:pt x="105" y="77"/>
                    <a:pt x="106" y="76"/>
                    <a:pt x="106" y="76"/>
                  </a:cubicBezTo>
                  <a:cubicBezTo>
                    <a:pt x="106" y="75"/>
                    <a:pt x="106" y="75"/>
                    <a:pt x="106" y="75"/>
                  </a:cubicBezTo>
                  <a:cubicBezTo>
                    <a:pt x="155" y="75"/>
                    <a:pt x="155" y="75"/>
                    <a:pt x="155" y="75"/>
                  </a:cubicBezTo>
                  <a:cubicBezTo>
                    <a:pt x="156" y="74"/>
                    <a:pt x="156" y="74"/>
                    <a:pt x="156" y="74"/>
                  </a:cubicBezTo>
                  <a:cubicBezTo>
                    <a:pt x="158" y="74"/>
                    <a:pt x="158" y="74"/>
                    <a:pt x="158" y="74"/>
                  </a:cubicBezTo>
                  <a:cubicBezTo>
                    <a:pt x="158" y="74"/>
                    <a:pt x="159" y="74"/>
                    <a:pt x="161" y="75"/>
                  </a:cubicBezTo>
                  <a:cubicBezTo>
                    <a:pt x="162" y="75"/>
                    <a:pt x="161" y="76"/>
                    <a:pt x="161" y="76"/>
                  </a:cubicBezTo>
                  <a:cubicBezTo>
                    <a:pt x="161" y="77"/>
                    <a:pt x="161" y="77"/>
                    <a:pt x="162" y="77"/>
                  </a:cubicBezTo>
                  <a:cubicBezTo>
                    <a:pt x="163" y="77"/>
                    <a:pt x="162" y="76"/>
                    <a:pt x="162" y="76"/>
                  </a:cubicBezTo>
                  <a:cubicBezTo>
                    <a:pt x="162" y="76"/>
                    <a:pt x="163" y="76"/>
                    <a:pt x="163" y="76"/>
                  </a:cubicBezTo>
                  <a:cubicBezTo>
                    <a:pt x="164" y="75"/>
                    <a:pt x="164" y="76"/>
                    <a:pt x="165" y="75"/>
                  </a:cubicBezTo>
                  <a:cubicBezTo>
                    <a:pt x="166" y="75"/>
                    <a:pt x="165" y="75"/>
                    <a:pt x="166" y="74"/>
                  </a:cubicBezTo>
                  <a:cubicBezTo>
                    <a:pt x="166" y="74"/>
                    <a:pt x="167" y="74"/>
                    <a:pt x="167" y="74"/>
                  </a:cubicBezTo>
                  <a:cubicBezTo>
                    <a:pt x="168" y="74"/>
                    <a:pt x="168" y="74"/>
                    <a:pt x="168" y="74"/>
                  </a:cubicBezTo>
                  <a:cubicBezTo>
                    <a:pt x="169" y="73"/>
                    <a:pt x="169" y="73"/>
                    <a:pt x="169" y="73"/>
                  </a:cubicBezTo>
                  <a:cubicBezTo>
                    <a:pt x="169" y="73"/>
                    <a:pt x="170" y="74"/>
                    <a:pt x="170" y="74"/>
                  </a:cubicBezTo>
                  <a:cubicBezTo>
                    <a:pt x="171" y="75"/>
                    <a:pt x="171" y="76"/>
                    <a:pt x="171" y="76"/>
                  </a:cubicBezTo>
                  <a:cubicBezTo>
                    <a:pt x="171" y="76"/>
                    <a:pt x="171" y="75"/>
                    <a:pt x="172" y="75"/>
                  </a:cubicBezTo>
                  <a:cubicBezTo>
                    <a:pt x="173" y="75"/>
                    <a:pt x="173" y="77"/>
                    <a:pt x="173" y="77"/>
                  </a:cubicBezTo>
                  <a:cubicBezTo>
                    <a:pt x="174" y="77"/>
                    <a:pt x="174" y="77"/>
                    <a:pt x="174" y="77"/>
                  </a:cubicBezTo>
                  <a:cubicBezTo>
                    <a:pt x="176" y="77"/>
                    <a:pt x="176" y="77"/>
                    <a:pt x="176" y="77"/>
                  </a:cubicBezTo>
                  <a:cubicBezTo>
                    <a:pt x="176" y="78"/>
                    <a:pt x="176" y="78"/>
                    <a:pt x="176" y="78"/>
                  </a:cubicBezTo>
                  <a:cubicBezTo>
                    <a:pt x="176" y="78"/>
                    <a:pt x="177" y="78"/>
                    <a:pt x="177" y="78"/>
                  </a:cubicBezTo>
                  <a:cubicBezTo>
                    <a:pt x="178" y="78"/>
                    <a:pt x="178" y="78"/>
                    <a:pt x="178" y="79"/>
                  </a:cubicBezTo>
                  <a:cubicBezTo>
                    <a:pt x="178" y="80"/>
                    <a:pt x="178" y="81"/>
                    <a:pt x="178" y="81"/>
                  </a:cubicBezTo>
                  <a:cubicBezTo>
                    <a:pt x="179" y="80"/>
                    <a:pt x="179" y="80"/>
                    <a:pt x="179" y="80"/>
                  </a:cubicBezTo>
                  <a:cubicBezTo>
                    <a:pt x="180" y="80"/>
                    <a:pt x="180" y="80"/>
                    <a:pt x="180" y="80"/>
                  </a:cubicBezTo>
                  <a:cubicBezTo>
                    <a:pt x="180" y="80"/>
                    <a:pt x="181" y="79"/>
                    <a:pt x="181" y="78"/>
                  </a:cubicBezTo>
                  <a:cubicBezTo>
                    <a:pt x="181" y="78"/>
                    <a:pt x="181" y="78"/>
                    <a:pt x="182" y="77"/>
                  </a:cubicBezTo>
                  <a:cubicBezTo>
                    <a:pt x="183" y="76"/>
                    <a:pt x="183" y="77"/>
                    <a:pt x="183" y="77"/>
                  </a:cubicBezTo>
                  <a:cubicBezTo>
                    <a:pt x="183" y="79"/>
                    <a:pt x="183" y="79"/>
                    <a:pt x="183" y="79"/>
                  </a:cubicBezTo>
                  <a:cubicBezTo>
                    <a:pt x="183" y="79"/>
                    <a:pt x="183" y="79"/>
                    <a:pt x="184" y="79"/>
                  </a:cubicBezTo>
                  <a:cubicBezTo>
                    <a:pt x="185" y="79"/>
                    <a:pt x="185" y="80"/>
                    <a:pt x="185" y="80"/>
                  </a:cubicBezTo>
                  <a:cubicBezTo>
                    <a:pt x="185" y="81"/>
                    <a:pt x="184" y="81"/>
                    <a:pt x="184" y="81"/>
                  </a:cubicBezTo>
                  <a:cubicBezTo>
                    <a:pt x="184" y="81"/>
                    <a:pt x="183" y="82"/>
                    <a:pt x="184" y="83"/>
                  </a:cubicBezTo>
                  <a:cubicBezTo>
                    <a:pt x="185" y="84"/>
                    <a:pt x="185" y="83"/>
                    <a:pt x="186" y="83"/>
                  </a:cubicBezTo>
                  <a:cubicBezTo>
                    <a:pt x="187" y="83"/>
                    <a:pt x="187" y="82"/>
                    <a:pt x="187" y="81"/>
                  </a:cubicBezTo>
                  <a:cubicBezTo>
                    <a:pt x="188" y="81"/>
                    <a:pt x="188" y="81"/>
                    <a:pt x="188" y="81"/>
                  </a:cubicBezTo>
                  <a:cubicBezTo>
                    <a:pt x="189" y="82"/>
                    <a:pt x="189" y="82"/>
                    <a:pt x="189" y="83"/>
                  </a:cubicBezTo>
                  <a:cubicBezTo>
                    <a:pt x="190" y="83"/>
                    <a:pt x="190" y="84"/>
                    <a:pt x="191" y="84"/>
                  </a:cubicBezTo>
                  <a:cubicBezTo>
                    <a:pt x="192" y="83"/>
                    <a:pt x="191" y="83"/>
                    <a:pt x="191" y="83"/>
                  </a:cubicBezTo>
                  <a:cubicBezTo>
                    <a:pt x="192" y="84"/>
                    <a:pt x="192" y="84"/>
                    <a:pt x="192" y="84"/>
                  </a:cubicBezTo>
                  <a:cubicBezTo>
                    <a:pt x="192" y="84"/>
                    <a:pt x="192" y="84"/>
                    <a:pt x="193" y="84"/>
                  </a:cubicBezTo>
                  <a:cubicBezTo>
                    <a:pt x="194" y="84"/>
                    <a:pt x="194" y="84"/>
                    <a:pt x="194" y="84"/>
                  </a:cubicBezTo>
                  <a:cubicBezTo>
                    <a:pt x="195" y="83"/>
                    <a:pt x="195" y="83"/>
                    <a:pt x="195" y="83"/>
                  </a:cubicBezTo>
                  <a:cubicBezTo>
                    <a:pt x="195" y="83"/>
                    <a:pt x="196" y="82"/>
                    <a:pt x="197" y="81"/>
                  </a:cubicBezTo>
                  <a:cubicBezTo>
                    <a:pt x="198" y="81"/>
                    <a:pt x="197" y="81"/>
                    <a:pt x="199" y="81"/>
                  </a:cubicBezTo>
                  <a:cubicBezTo>
                    <a:pt x="201" y="82"/>
                    <a:pt x="199" y="82"/>
                    <a:pt x="199" y="82"/>
                  </a:cubicBezTo>
                  <a:cubicBezTo>
                    <a:pt x="199" y="82"/>
                    <a:pt x="201" y="82"/>
                    <a:pt x="202" y="83"/>
                  </a:cubicBezTo>
                  <a:cubicBezTo>
                    <a:pt x="203" y="83"/>
                    <a:pt x="203" y="84"/>
                    <a:pt x="203" y="84"/>
                  </a:cubicBezTo>
                  <a:cubicBezTo>
                    <a:pt x="204" y="86"/>
                    <a:pt x="204" y="86"/>
                    <a:pt x="204" y="86"/>
                  </a:cubicBezTo>
                  <a:cubicBezTo>
                    <a:pt x="205" y="86"/>
                    <a:pt x="205" y="86"/>
                    <a:pt x="205" y="86"/>
                  </a:cubicBezTo>
                  <a:cubicBezTo>
                    <a:pt x="205" y="86"/>
                    <a:pt x="205" y="87"/>
                    <a:pt x="206" y="87"/>
                  </a:cubicBezTo>
                  <a:cubicBezTo>
                    <a:pt x="206" y="87"/>
                    <a:pt x="208" y="86"/>
                    <a:pt x="209" y="85"/>
                  </a:cubicBezTo>
                  <a:cubicBezTo>
                    <a:pt x="209" y="85"/>
                    <a:pt x="210" y="85"/>
                    <a:pt x="210" y="84"/>
                  </a:cubicBezTo>
                  <a:cubicBezTo>
                    <a:pt x="211" y="83"/>
                    <a:pt x="212" y="84"/>
                    <a:pt x="212" y="84"/>
                  </a:cubicBezTo>
                  <a:cubicBezTo>
                    <a:pt x="212" y="84"/>
                    <a:pt x="213" y="84"/>
                    <a:pt x="214" y="85"/>
                  </a:cubicBezTo>
                  <a:cubicBezTo>
                    <a:pt x="215" y="85"/>
                    <a:pt x="215" y="85"/>
                    <a:pt x="216" y="85"/>
                  </a:cubicBezTo>
                  <a:cubicBezTo>
                    <a:pt x="217" y="86"/>
                    <a:pt x="216" y="85"/>
                    <a:pt x="217" y="86"/>
                  </a:cubicBezTo>
                  <a:cubicBezTo>
                    <a:pt x="218" y="87"/>
                    <a:pt x="219" y="86"/>
                    <a:pt x="220" y="86"/>
                  </a:cubicBezTo>
                  <a:cubicBezTo>
                    <a:pt x="221" y="86"/>
                    <a:pt x="221" y="86"/>
                    <a:pt x="221" y="87"/>
                  </a:cubicBezTo>
                  <a:cubicBezTo>
                    <a:pt x="222" y="87"/>
                    <a:pt x="222" y="87"/>
                    <a:pt x="223" y="87"/>
                  </a:cubicBezTo>
                  <a:cubicBezTo>
                    <a:pt x="223" y="87"/>
                    <a:pt x="224" y="87"/>
                    <a:pt x="224" y="87"/>
                  </a:cubicBezTo>
                  <a:cubicBezTo>
                    <a:pt x="225" y="87"/>
                    <a:pt x="225" y="87"/>
                    <a:pt x="226" y="88"/>
                  </a:cubicBezTo>
                  <a:cubicBezTo>
                    <a:pt x="227" y="89"/>
                    <a:pt x="226" y="89"/>
                    <a:pt x="228" y="89"/>
                  </a:cubicBezTo>
                  <a:cubicBezTo>
                    <a:pt x="229" y="89"/>
                    <a:pt x="228" y="90"/>
                    <a:pt x="229" y="91"/>
                  </a:cubicBezTo>
                  <a:cubicBezTo>
                    <a:pt x="230" y="92"/>
                    <a:pt x="230" y="92"/>
                    <a:pt x="231" y="92"/>
                  </a:cubicBezTo>
                  <a:cubicBezTo>
                    <a:pt x="232" y="92"/>
                    <a:pt x="231" y="93"/>
                    <a:pt x="232" y="93"/>
                  </a:cubicBezTo>
                  <a:cubicBezTo>
                    <a:pt x="233" y="94"/>
                    <a:pt x="232" y="93"/>
                    <a:pt x="233" y="93"/>
                  </a:cubicBezTo>
                  <a:cubicBezTo>
                    <a:pt x="234" y="93"/>
                    <a:pt x="233" y="94"/>
                    <a:pt x="234" y="94"/>
                  </a:cubicBezTo>
                  <a:cubicBezTo>
                    <a:pt x="234" y="95"/>
                    <a:pt x="234" y="95"/>
                    <a:pt x="235" y="95"/>
                  </a:cubicBezTo>
                  <a:cubicBezTo>
                    <a:pt x="236" y="95"/>
                    <a:pt x="236" y="95"/>
                    <a:pt x="238" y="95"/>
                  </a:cubicBezTo>
                  <a:cubicBezTo>
                    <a:pt x="239" y="94"/>
                    <a:pt x="239" y="95"/>
                    <a:pt x="239" y="95"/>
                  </a:cubicBezTo>
                  <a:cubicBezTo>
                    <a:pt x="239" y="95"/>
                    <a:pt x="238" y="97"/>
                    <a:pt x="239" y="98"/>
                  </a:cubicBezTo>
                  <a:cubicBezTo>
                    <a:pt x="239" y="98"/>
                    <a:pt x="239" y="98"/>
                    <a:pt x="238" y="101"/>
                  </a:cubicBezTo>
                  <a:cubicBezTo>
                    <a:pt x="238" y="103"/>
                    <a:pt x="239" y="101"/>
                    <a:pt x="240" y="101"/>
                  </a:cubicBezTo>
                  <a:cubicBezTo>
                    <a:pt x="241" y="101"/>
                    <a:pt x="241" y="100"/>
                    <a:pt x="241" y="100"/>
                  </a:cubicBezTo>
                  <a:cubicBezTo>
                    <a:pt x="241" y="100"/>
                    <a:pt x="241" y="99"/>
                    <a:pt x="242" y="98"/>
                  </a:cubicBezTo>
                  <a:cubicBezTo>
                    <a:pt x="243" y="97"/>
                    <a:pt x="244" y="98"/>
                    <a:pt x="244" y="98"/>
                  </a:cubicBezTo>
                  <a:cubicBezTo>
                    <a:pt x="244" y="97"/>
                    <a:pt x="245" y="96"/>
                    <a:pt x="244" y="95"/>
                  </a:cubicBezTo>
                  <a:cubicBezTo>
                    <a:pt x="244" y="94"/>
                    <a:pt x="244" y="94"/>
                    <a:pt x="244" y="93"/>
                  </a:cubicBezTo>
                  <a:cubicBezTo>
                    <a:pt x="244" y="92"/>
                    <a:pt x="243" y="91"/>
                    <a:pt x="243" y="91"/>
                  </a:cubicBezTo>
                  <a:cubicBezTo>
                    <a:pt x="243" y="90"/>
                    <a:pt x="243" y="89"/>
                    <a:pt x="242" y="89"/>
                  </a:cubicBezTo>
                  <a:cubicBezTo>
                    <a:pt x="242" y="89"/>
                    <a:pt x="242" y="88"/>
                    <a:pt x="242" y="87"/>
                  </a:cubicBezTo>
                  <a:cubicBezTo>
                    <a:pt x="242" y="86"/>
                    <a:pt x="242" y="86"/>
                    <a:pt x="241" y="85"/>
                  </a:cubicBezTo>
                  <a:cubicBezTo>
                    <a:pt x="240" y="85"/>
                    <a:pt x="240" y="85"/>
                    <a:pt x="240" y="83"/>
                  </a:cubicBezTo>
                  <a:cubicBezTo>
                    <a:pt x="241" y="82"/>
                    <a:pt x="241" y="83"/>
                    <a:pt x="242" y="82"/>
                  </a:cubicBezTo>
                  <a:cubicBezTo>
                    <a:pt x="242" y="81"/>
                    <a:pt x="241" y="81"/>
                    <a:pt x="240" y="80"/>
                  </a:cubicBezTo>
                  <a:cubicBezTo>
                    <a:pt x="240" y="79"/>
                    <a:pt x="241" y="79"/>
                    <a:pt x="241" y="78"/>
                  </a:cubicBezTo>
                  <a:cubicBezTo>
                    <a:pt x="241" y="77"/>
                    <a:pt x="241" y="77"/>
                    <a:pt x="241" y="76"/>
                  </a:cubicBezTo>
                  <a:cubicBezTo>
                    <a:pt x="241" y="74"/>
                    <a:pt x="241" y="74"/>
                    <a:pt x="241" y="73"/>
                  </a:cubicBezTo>
                  <a:cubicBezTo>
                    <a:pt x="241" y="72"/>
                    <a:pt x="243" y="73"/>
                    <a:pt x="244" y="73"/>
                  </a:cubicBezTo>
                  <a:cubicBezTo>
                    <a:pt x="245" y="74"/>
                    <a:pt x="245" y="74"/>
                    <a:pt x="245" y="74"/>
                  </a:cubicBezTo>
                  <a:cubicBezTo>
                    <a:pt x="246" y="73"/>
                    <a:pt x="246" y="73"/>
                    <a:pt x="246" y="73"/>
                  </a:cubicBezTo>
                  <a:cubicBezTo>
                    <a:pt x="247" y="72"/>
                    <a:pt x="247" y="72"/>
                    <a:pt x="247" y="72"/>
                  </a:cubicBezTo>
                  <a:cubicBezTo>
                    <a:pt x="262" y="43"/>
                    <a:pt x="262" y="43"/>
                    <a:pt x="262" y="43"/>
                  </a:cubicBezTo>
                  <a:cubicBezTo>
                    <a:pt x="262" y="43"/>
                    <a:pt x="263" y="41"/>
                    <a:pt x="263" y="41"/>
                  </a:cubicBezTo>
                  <a:cubicBezTo>
                    <a:pt x="263" y="40"/>
                    <a:pt x="263" y="40"/>
                    <a:pt x="263" y="40"/>
                  </a:cubicBezTo>
                  <a:cubicBezTo>
                    <a:pt x="263" y="39"/>
                    <a:pt x="262" y="39"/>
                    <a:pt x="262" y="39"/>
                  </a:cubicBezTo>
                  <a:cubicBezTo>
                    <a:pt x="262" y="38"/>
                    <a:pt x="261" y="39"/>
                    <a:pt x="261" y="38"/>
                  </a:cubicBezTo>
                  <a:cubicBezTo>
                    <a:pt x="261" y="38"/>
                    <a:pt x="262" y="37"/>
                    <a:pt x="262" y="37"/>
                  </a:cubicBezTo>
                  <a:cubicBezTo>
                    <a:pt x="262" y="36"/>
                    <a:pt x="262" y="36"/>
                    <a:pt x="262" y="36"/>
                  </a:cubicBezTo>
                  <a:cubicBezTo>
                    <a:pt x="262" y="35"/>
                    <a:pt x="261" y="35"/>
                    <a:pt x="261" y="35"/>
                  </a:cubicBezTo>
                  <a:cubicBezTo>
                    <a:pt x="262" y="34"/>
                    <a:pt x="262" y="34"/>
                    <a:pt x="262" y="34"/>
                  </a:cubicBezTo>
                  <a:cubicBezTo>
                    <a:pt x="262" y="33"/>
                    <a:pt x="262" y="33"/>
                    <a:pt x="262" y="33"/>
                  </a:cubicBezTo>
                  <a:cubicBezTo>
                    <a:pt x="262" y="33"/>
                    <a:pt x="262" y="33"/>
                    <a:pt x="263" y="32"/>
                  </a:cubicBezTo>
                  <a:cubicBezTo>
                    <a:pt x="263" y="32"/>
                    <a:pt x="264" y="32"/>
                    <a:pt x="264" y="32"/>
                  </a:cubicBezTo>
                  <a:cubicBezTo>
                    <a:pt x="264" y="32"/>
                    <a:pt x="264" y="31"/>
                    <a:pt x="264" y="31"/>
                  </a:cubicBezTo>
                  <a:cubicBezTo>
                    <a:pt x="263" y="31"/>
                    <a:pt x="263" y="30"/>
                    <a:pt x="263" y="30"/>
                  </a:cubicBezTo>
                  <a:cubicBezTo>
                    <a:pt x="263" y="30"/>
                    <a:pt x="263" y="30"/>
                    <a:pt x="263" y="29"/>
                  </a:cubicBezTo>
                  <a:cubicBezTo>
                    <a:pt x="262" y="28"/>
                    <a:pt x="263" y="28"/>
                    <a:pt x="263" y="28"/>
                  </a:cubicBezTo>
                  <a:cubicBezTo>
                    <a:pt x="263" y="28"/>
                    <a:pt x="262" y="28"/>
                    <a:pt x="262" y="27"/>
                  </a:cubicBezTo>
                  <a:cubicBezTo>
                    <a:pt x="262" y="26"/>
                    <a:pt x="262" y="27"/>
                    <a:pt x="262" y="26"/>
                  </a:cubicBezTo>
                  <a:cubicBezTo>
                    <a:pt x="262" y="25"/>
                    <a:pt x="262" y="26"/>
                    <a:pt x="263" y="25"/>
                  </a:cubicBezTo>
                  <a:cubicBezTo>
                    <a:pt x="263" y="25"/>
                    <a:pt x="264" y="25"/>
                    <a:pt x="264" y="24"/>
                  </a:cubicBezTo>
                  <a:cubicBezTo>
                    <a:pt x="264" y="23"/>
                    <a:pt x="264" y="24"/>
                    <a:pt x="264" y="23"/>
                  </a:cubicBezTo>
                  <a:cubicBezTo>
                    <a:pt x="264" y="22"/>
                    <a:pt x="264" y="22"/>
                    <a:pt x="264" y="22"/>
                  </a:cubicBezTo>
                  <a:cubicBezTo>
                    <a:pt x="264" y="21"/>
                    <a:pt x="264" y="21"/>
                    <a:pt x="264" y="21"/>
                  </a:cubicBezTo>
                  <a:cubicBezTo>
                    <a:pt x="264" y="21"/>
                    <a:pt x="263" y="21"/>
                    <a:pt x="264" y="21"/>
                  </a:cubicBezTo>
                  <a:cubicBezTo>
                    <a:pt x="264" y="20"/>
                    <a:pt x="265" y="19"/>
                    <a:pt x="265" y="19"/>
                  </a:cubicBezTo>
                  <a:cubicBezTo>
                    <a:pt x="265" y="18"/>
                    <a:pt x="266" y="17"/>
                    <a:pt x="266" y="17"/>
                  </a:cubicBezTo>
                  <a:cubicBezTo>
                    <a:pt x="266" y="17"/>
                    <a:pt x="266" y="17"/>
                    <a:pt x="266" y="16"/>
                  </a:cubicBezTo>
                  <a:cubicBezTo>
                    <a:pt x="266" y="15"/>
                    <a:pt x="266" y="15"/>
                    <a:pt x="266" y="15"/>
                  </a:cubicBezTo>
                  <a:cubicBezTo>
                    <a:pt x="266" y="15"/>
                    <a:pt x="266" y="14"/>
                    <a:pt x="266" y="14"/>
                  </a:cubicBezTo>
                  <a:cubicBezTo>
                    <a:pt x="266" y="13"/>
                    <a:pt x="266" y="12"/>
                    <a:pt x="266" y="12"/>
                  </a:cubicBezTo>
                  <a:cubicBezTo>
                    <a:pt x="266" y="11"/>
                    <a:pt x="266" y="10"/>
                    <a:pt x="267" y="10"/>
                  </a:cubicBezTo>
                  <a:cubicBezTo>
                    <a:pt x="267" y="10"/>
                    <a:pt x="267" y="9"/>
                    <a:pt x="268" y="9"/>
                  </a:cubicBezTo>
                  <a:cubicBezTo>
                    <a:pt x="269" y="8"/>
                    <a:pt x="270" y="8"/>
                    <a:pt x="270" y="8"/>
                  </a:cubicBezTo>
                  <a:cubicBezTo>
                    <a:pt x="271" y="8"/>
                    <a:pt x="271" y="7"/>
                    <a:pt x="272" y="7"/>
                  </a:cubicBezTo>
                  <a:cubicBezTo>
                    <a:pt x="273" y="7"/>
                    <a:pt x="272" y="7"/>
                    <a:pt x="273" y="7"/>
                  </a:cubicBezTo>
                  <a:cubicBezTo>
                    <a:pt x="274" y="7"/>
                    <a:pt x="274" y="7"/>
                    <a:pt x="275" y="7"/>
                  </a:cubicBezTo>
                  <a:cubicBezTo>
                    <a:pt x="275" y="7"/>
                    <a:pt x="275" y="7"/>
                    <a:pt x="276" y="7"/>
                  </a:cubicBezTo>
                  <a:cubicBezTo>
                    <a:pt x="276" y="8"/>
                    <a:pt x="276" y="8"/>
                    <a:pt x="277" y="8"/>
                  </a:cubicBezTo>
                  <a:cubicBezTo>
                    <a:pt x="277" y="8"/>
                    <a:pt x="278" y="8"/>
                    <a:pt x="278" y="8"/>
                  </a:cubicBezTo>
                  <a:cubicBezTo>
                    <a:pt x="278" y="8"/>
                    <a:pt x="279" y="9"/>
                    <a:pt x="279" y="9"/>
                  </a:cubicBezTo>
                  <a:cubicBezTo>
                    <a:pt x="279" y="9"/>
                    <a:pt x="279" y="9"/>
                    <a:pt x="279" y="9"/>
                  </a:cubicBezTo>
                  <a:cubicBezTo>
                    <a:pt x="280" y="9"/>
                    <a:pt x="280" y="9"/>
                    <a:pt x="281" y="8"/>
                  </a:cubicBezTo>
                  <a:cubicBezTo>
                    <a:pt x="281" y="8"/>
                    <a:pt x="282" y="8"/>
                    <a:pt x="282" y="8"/>
                  </a:cubicBezTo>
                  <a:cubicBezTo>
                    <a:pt x="282" y="8"/>
                    <a:pt x="282" y="8"/>
                    <a:pt x="283" y="7"/>
                  </a:cubicBezTo>
                  <a:cubicBezTo>
                    <a:pt x="284" y="7"/>
                    <a:pt x="285" y="7"/>
                    <a:pt x="285" y="8"/>
                  </a:cubicBezTo>
                  <a:cubicBezTo>
                    <a:pt x="285" y="8"/>
                    <a:pt x="286" y="8"/>
                    <a:pt x="286" y="8"/>
                  </a:cubicBezTo>
                  <a:cubicBezTo>
                    <a:pt x="287" y="8"/>
                    <a:pt x="287" y="9"/>
                    <a:pt x="287" y="9"/>
                  </a:cubicBezTo>
                  <a:cubicBezTo>
                    <a:pt x="287" y="9"/>
                    <a:pt x="288" y="9"/>
                    <a:pt x="288" y="9"/>
                  </a:cubicBezTo>
                  <a:cubicBezTo>
                    <a:pt x="289" y="8"/>
                    <a:pt x="289" y="8"/>
                    <a:pt x="289" y="7"/>
                  </a:cubicBezTo>
                  <a:cubicBezTo>
                    <a:pt x="290" y="7"/>
                    <a:pt x="290" y="7"/>
                    <a:pt x="291" y="7"/>
                  </a:cubicBezTo>
                  <a:cubicBezTo>
                    <a:pt x="291" y="7"/>
                    <a:pt x="291" y="7"/>
                    <a:pt x="292" y="7"/>
                  </a:cubicBezTo>
                  <a:cubicBezTo>
                    <a:pt x="293" y="7"/>
                    <a:pt x="293" y="7"/>
                    <a:pt x="294" y="6"/>
                  </a:cubicBezTo>
                  <a:cubicBezTo>
                    <a:pt x="294" y="6"/>
                    <a:pt x="294" y="6"/>
                    <a:pt x="295" y="6"/>
                  </a:cubicBezTo>
                  <a:cubicBezTo>
                    <a:pt x="296" y="6"/>
                    <a:pt x="296" y="6"/>
                    <a:pt x="296" y="6"/>
                  </a:cubicBezTo>
                  <a:cubicBezTo>
                    <a:pt x="297" y="6"/>
                    <a:pt x="297" y="6"/>
                    <a:pt x="298" y="6"/>
                  </a:cubicBezTo>
                  <a:cubicBezTo>
                    <a:pt x="298" y="6"/>
                    <a:pt x="298" y="5"/>
                    <a:pt x="299" y="5"/>
                  </a:cubicBezTo>
                  <a:cubicBezTo>
                    <a:pt x="299" y="4"/>
                    <a:pt x="298" y="4"/>
                    <a:pt x="299" y="4"/>
                  </a:cubicBezTo>
                  <a:cubicBezTo>
                    <a:pt x="300" y="4"/>
                    <a:pt x="300" y="4"/>
                    <a:pt x="300" y="4"/>
                  </a:cubicBezTo>
                  <a:cubicBezTo>
                    <a:pt x="301" y="4"/>
                    <a:pt x="302" y="4"/>
                    <a:pt x="302" y="4"/>
                  </a:cubicBezTo>
                  <a:cubicBezTo>
                    <a:pt x="303" y="4"/>
                    <a:pt x="303" y="5"/>
                    <a:pt x="303" y="5"/>
                  </a:cubicBezTo>
                  <a:cubicBezTo>
                    <a:pt x="303" y="5"/>
                    <a:pt x="303" y="6"/>
                    <a:pt x="303" y="6"/>
                  </a:cubicBezTo>
                  <a:cubicBezTo>
                    <a:pt x="304" y="6"/>
                    <a:pt x="304" y="6"/>
                    <a:pt x="304" y="5"/>
                  </a:cubicBezTo>
                  <a:cubicBezTo>
                    <a:pt x="304" y="5"/>
                    <a:pt x="305" y="5"/>
                    <a:pt x="305" y="4"/>
                  </a:cubicBezTo>
                  <a:cubicBezTo>
                    <a:pt x="305" y="3"/>
                    <a:pt x="305" y="3"/>
                    <a:pt x="305" y="3"/>
                  </a:cubicBezTo>
                  <a:cubicBezTo>
                    <a:pt x="305" y="2"/>
                    <a:pt x="306" y="3"/>
                    <a:pt x="306" y="2"/>
                  </a:cubicBezTo>
                  <a:cubicBezTo>
                    <a:pt x="306" y="2"/>
                    <a:pt x="306" y="2"/>
                    <a:pt x="306" y="1"/>
                  </a:cubicBezTo>
                  <a:cubicBezTo>
                    <a:pt x="307" y="1"/>
                    <a:pt x="308" y="1"/>
                    <a:pt x="308" y="1"/>
                  </a:cubicBezTo>
                  <a:cubicBezTo>
                    <a:pt x="308" y="1"/>
                    <a:pt x="309" y="0"/>
                    <a:pt x="309" y="0"/>
                  </a:cubicBezTo>
                  <a:cubicBezTo>
                    <a:pt x="310" y="0"/>
                    <a:pt x="311" y="0"/>
                    <a:pt x="311" y="0"/>
                  </a:cubicBezTo>
                  <a:cubicBezTo>
                    <a:pt x="311" y="0"/>
                    <a:pt x="312" y="1"/>
                    <a:pt x="312" y="1"/>
                  </a:cubicBezTo>
                  <a:cubicBezTo>
                    <a:pt x="314" y="1"/>
                    <a:pt x="314" y="1"/>
                    <a:pt x="314" y="1"/>
                  </a:cubicBezTo>
                  <a:cubicBezTo>
                    <a:pt x="314" y="1"/>
                    <a:pt x="313" y="1"/>
                    <a:pt x="314" y="2"/>
                  </a:cubicBezTo>
                  <a:cubicBezTo>
                    <a:pt x="314" y="2"/>
                    <a:pt x="315" y="2"/>
                    <a:pt x="315" y="2"/>
                  </a:cubicBezTo>
                  <a:cubicBezTo>
                    <a:pt x="315" y="2"/>
                    <a:pt x="316" y="2"/>
                    <a:pt x="316" y="3"/>
                  </a:cubicBezTo>
                  <a:cubicBezTo>
                    <a:pt x="316" y="3"/>
                    <a:pt x="317" y="3"/>
                    <a:pt x="317" y="3"/>
                  </a:cubicBezTo>
                  <a:cubicBezTo>
                    <a:pt x="317" y="3"/>
                    <a:pt x="318" y="3"/>
                    <a:pt x="319" y="3"/>
                  </a:cubicBezTo>
                  <a:cubicBezTo>
                    <a:pt x="320" y="3"/>
                    <a:pt x="321" y="3"/>
                    <a:pt x="321" y="3"/>
                  </a:cubicBezTo>
                  <a:cubicBezTo>
                    <a:pt x="321" y="3"/>
                    <a:pt x="322" y="3"/>
                    <a:pt x="322" y="3"/>
                  </a:cubicBezTo>
                  <a:cubicBezTo>
                    <a:pt x="322" y="3"/>
                    <a:pt x="322" y="2"/>
                    <a:pt x="323" y="3"/>
                  </a:cubicBezTo>
                  <a:cubicBezTo>
                    <a:pt x="323" y="3"/>
                    <a:pt x="324" y="3"/>
                    <a:pt x="324" y="3"/>
                  </a:cubicBezTo>
                  <a:cubicBezTo>
                    <a:pt x="324" y="3"/>
                    <a:pt x="324" y="3"/>
                    <a:pt x="325" y="3"/>
                  </a:cubicBezTo>
                  <a:cubicBezTo>
                    <a:pt x="326" y="3"/>
                    <a:pt x="327" y="3"/>
                    <a:pt x="327" y="3"/>
                  </a:cubicBezTo>
                  <a:cubicBezTo>
                    <a:pt x="327" y="4"/>
                    <a:pt x="328" y="4"/>
                    <a:pt x="327" y="5"/>
                  </a:cubicBezTo>
                  <a:cubicBezTo>
                    <a:pt x="327" y="6"/>
                    <a:pt x="327" y="6"/>
                    <a:pt x="327" y="6"/>
                  </a:cubicBezTo>
                  <a:cubicBezTo>
                    <a:pt x="327" y="6"/>
                    <a:pt x="328" y="6"/>
                    <a:pt x="328" y="7"/>
                  </a:cubicBezTo>
                  <a:cubicBezTo>
                    <a:pt x="328" y="7"/>
                    <a:pt x="328" y="8"/>
                    <a:pt x="328" y="8"/>
                  </a:cubicBezTo>
                  <a:cubicBezTo>
                    <a:pt x="328" y="8"/>
                    <a:pt x="329" y="8"/>
                    <a:pt x="329" y="7"/>
                  </a:cubicBezTo>
                  <a:cubicBezTo>
                    <a:pt x="329" y="7"/>
                    <a:pt x="329" y="7"/>
                    <a:pt x="330" y="7"/>
                  </a:cubicBezTo>
                  <a:cubicBezTo>
                    <a:pt x="330" y="7"/>
                    <a:pt x="330" y="7"/>
                    <a:pt x="330" y="7"/>
                  </a:cubicBezTo>
                  <a:cubicBezTo>
                    <a:pt x="331" y="6"/>
                    <a:pt x="333" y="5"/>
                    <a:pt x="333" y="5"/>
                  </a:cubicBezTo>
                  <a:cubicBezTo>
                    <a:pt x="333" y="5"/>
                    <a:pt x="332" y="6"/>
                    <a:pt x="333" y="6"/>
                  </a:cubicBezTo>
                  <a:cubicBezTo>
                    <a:pt x="333" y="7"/>
                    <a:pt x="333" y="7"/>
                    <a:pt x="333" y="7"/>
                  </a:cubicBezTo>
                  <a:cubicBezTo>
                    <a:pt x="334" y="8"/>
                    <a:pt x="334" y="8"/>
                    <a:pt x="334" y="7"/>
                  </a:cubicBezTo>
                  <a:cubicBezTo>
                    <a:pt x="335" y="7"/>
                    <a:pt x="336" y="7"/>
                    <a:pt x="337" y="7"/>
                  </a:cubicBezTo>
                  <a:cubicBezTo>
                    <a:pt x="337" y="7"/>
                    <a:pt x="338" y="7"/>
                    <a:pt x="338" y="7"/>
                  </a:cubicBezTo>
                  <a:cubicBezTo>
                    <a:pt x="338" y="6"/>
                    <a:pt x="338" y="6"/>
                    <a:pt x="339" y="6"/>
                  </a:cubicBezTo>
                  <a:cubicBezTo>
                    <a:pt x="340" y="6"/>
                    <a:pt x="341" y="6"/>
                    <a:pt x="341" y="7"/>
                  </a:cubicBezTo>
                  <a:cubicBezTo>
                    <a:pt x="342" y="7"/>
                    <a:pt x="342" y="7"/>
                    <a:pt x="343" y="7"/>
                  </a:cubicBezTo>
                  <a:cubicBezTo>
                    <a:pt x="343" y="7"/>
                    <a:pt x="343" y="7"/>
                    <a:pt x="343" y="8"/>
                  </a:cubicBezTo>
                  <a:cubicBezTo>
                    <a:pt x="343" y="8"/>
                    <a:pt x="344" y="9"/>
                    <a:pt x="344" y="9"/>
                  </a:cubicBezTo>
                  <a:cubicBezTo>
                    <a:pt x="344" y="10"/>
                    <a:pt x="344" y="10"/>
                    <a:pt x="344" y="11"/>
                  </a:cubicBezTo>
                  <a:cubicBezTo>
                    <a:pt x="345" y="11"/>
                    <a:pt x="344" y="11"/>
                    <a:pt x="345" y="10"/>
                  </a:cubicBezTo>
                  <a:cubicBezTo>
                    <a:pt x="346" y="10"/>
                    <a:pt x="347" y="10"/>
                    <a:pt x="347" y="9"/>
                  </a:cubicBezTo>
                  <a:cubicBezTo>
                    <a:pt x="347" y="9"/>
                    <a:pt x="348" y="8"/>
                    <a:pt x="348" y="7"/>
                  </a:cubicBezTo>
                  <a:cubicBezTo>
                    <a:pt x="348" y="7"/>
                    <a:pt x="348" y="7"/>
                    <a:pt x="348" y="6"/>
                  </a:cubicBezTo>
                  <a:cubicBezTo>
                    <a:pt x="348" y="6"/>
                    <a:pt x="348" y="5"/>
                    <a:pt x="348" y="5"/>
                  </a:cubicBezTo>
                  <a:cubicBezTo>
                    <a:pt x="349" y="5"/>
                    <a:pt x="350" y="5"/>
                    <a:pt x="350" y="5"/>
                  </a:cubicBezTo>
                  <a:cubicBezTo>
                    <a:pt x="351" y="6"/>
                    <a:pt x="351" y="6"/>
                    <a:pt x="351" y="6"/>
                  </a:cubicBezTo>
                  <a:cubicBezTo>
                    <a:pt x="352" y="5"/>
                    <a:pt x="351" y="5"/>
                    <a:pt x="352" y="5"/>
                  </a:cubicBezTo>
                  <a:cubicBezTo>
                    <a:pt x="352" y="4"/>
                    <a:pt x="352" y="4"/>
                    <a:pt x="353" y="4"/>
                  </a:cubicBezTo>
                  <a:cubicBezTo>
                    <a:pt x="354" y="5"/>
                    <a:pt x="354" y="5"/>
                    <a:pt x="354" y="5"/>
                  </a:cubicBezTo>
                  <a:cubicBezTo>
                    <a:pt x="354" y="6"/>
                    <a:pt x="355" y="6"/>
                    <a:pt x="355" y="6"/>
                  </a:cubicBezTo>
                  <a:cubicBezTo>
                    <a:pt x="356" y="6"/>
                    <a:pt x="355" y="5"/>
                    <a:pt x="355" y="5"/>
                  </a:cubicBezTo>
                  <a:cubicBezTo>
                    <a:pt x="355" y="5"/>
                    <a:pt x="355" y="4"/>
                    <a:pt x="356" y="5"/>
                  </a:cubicBezTo>
                  <a:cubicBezTo>
                    <a:pt x="356" y="5"/>
                    <a:pt x="357" y="5"/>
                    <a:pt x="357" y="5"/>
                  </a:cubicBezTo>
                  <a:cubicBezTo>
                    <a:pt x="357" y="5"/>
                    <a:pt x="357" y="4"/>
                    <a:pt x="357" y="4"/>
                  </a:cubicBezTo>
                  <a:cubicBezTo>
                    <a:pt x="358" y="4"/>
                    <a:pt x="357" y="3"/>
                    <a:pt x="358" y="3"/>
                  </a:cubicBezTo>
                  <a:cubicBezTo>
                    <a:pt x="358" y="3"/>
                    <a:pt x="358" y="3"/>
                    <a:pt x="359" y="3"/>
                  </a:cubicBezTo>
                  <a:cubicBezTo>
                    <a:pt x="359" y="2"/>
                    <a:pt x="360" y="3"/>
                    <a:pt x="360" y="3"/>
                  </a:cubicBezTo>
                  <a:cubicBezTo>
                    <a:pt x="360" y="3"/>
                    <a:pt x="360" y="3"/>
                    <a:pt x="361" y="4"/>
                  </a:cubicBezTo>
                  <a:cubicBezTo>
                    <a:pt x="362" y="4"/>
                    <a:pt x="362" y="4"/>
                    <a:pt x="362" y="5"/>
                  </a:cubicBezTo>
                  <a:cubicBezTo>
                    <a:pt x="362" y="6"/>
                    <a:pt x="362" y="7"/>
                    <a:pt x="363" y="8"/>
                  </a:cubicBezTo>
                  <a:cubicBezTo>
                    <a:pt x="363" y="8"/>
                    <a:pt x="364" y="10"/>
                    <a:pt x="364" y="10"/>
                  </a:cubicBezTo>
                  <a:cubicBezTo>
                    <a:pt x="364" y="11"/>
                    <a:pt x="364" y="11"/>
                    <a:pt x="365" y="11"/>
                  </a:cubicBezTo>
                  <a:cubicBezTo>
                    <a:pt x="365" y="11"/>
                    <a:pt x="366" y="11"/>
                    <a:pt x="366" y="11"/>
                  </a:cubicBezTo>
                  <a:cubicBezTo>
                    <a:pt x="366" y="11"/>
                    <a:pt x="366" y="12"/>
                    <a:pt x="366" y="13"/>
                  </a:cubicBezTo>
                  <a:cubicBezTo>
                    <a:pt x="366" y="13"/>
                    <a:pt x="366" y="14"/>
                    <a:pt x="366" y="15"/>
                  </a:cubicBezTo>
                  <a:cubicBezTo>
                    <a:pt x="366" y="15"/>
                    <a:pt x="366" y="15"/>
                    <a:pt x="366" y="16"/>
                  </a:cubicBezTo>
                  <a:cubicBezTo>
                    <a:pt x="366" y="17"/>
                    <a:pt x="366" y="16"/>
                    <a:pt x="366" y="18"/>
                  </a:cubicBezTo>
                  <a:cubicBezTo>
                    <a:pt x="367" y="19"/>
                    <a:pt x="367" y="19"/>
                    <a:pt x="367" y="20"/>
                  </a:cubicBezTo>
                  <a:cubicBezTo>
                    <a:pt x="366" y="21"/>
                    <a:pt x="366" y="20"/>
                    <a:pt x="366" y="22"/>
                  </a:cubicBezTo>
                  <a:cubicBezTo>
                    <a:pt x="366" y="23"/>
                    <a:pt x="367" y="23"/>
                    <a:pt x="366" y="25"/>
                  </a:cubicBezTo>
                  <a:cubicBezTo>
                    <a:pt x="366" y="26"/>
                    <a:pt x="366" y="26"/>
                    <a:pt x="365" y="27"/>
                  </a:cubicBezTo>
                  <a:cubicBezTo>
                    <a:pt x="365" y="28"/>
                    <a:pt x="364" y="29"/>
                    <a:pt x="364" y="29"/>
                  </a:cubicBezTo>
                  <a:cubicBezTo>
                    <a:pt x="363" y="30"/>
                    <a:pt x="363" y="29"/>
                    <a:pt x="362" y="30"/>
                  </a:cubicBezTo>
                  <a:cubicBezTo>
                    <a:pt x="361" y="31"/>
                    <a:pt x="361" y="31"/>
                    <a:pt x="361" y="33"/>
                  </a:cubicBezTo>
                  <a:cubicBezTo>
                    <a:pt x="360" y="34"/>
                    <a:pt x="361" y="34"/>
                    <a:pt x="360" y="35"/>
                  </a:cubicBezTo>
                  <a:cubicBezTo>
                    <a:pt x="359" y="36"/>
                    <a:pt x="359" y="36"/>
                    <a:pt x="359" y="37"/>
                  </a:cubicBezTo>
                  <a:cubicBezTo>
                    <a:pt x="358" y="38"/>
                    <a:pt x="358" y="39"/>
                    <a:pt x="358" y="40"/>
                  </a:cubicBezTo>
                  <a:cubicBezTo>
                    <a:pt x="357" y="40"/>
                    <a:pt x="355" y="47"/>
                    <a:pt x="355" y="47"/>
                  </a:cubicBezTo>
                  <a:cubicBezTo>
                    <a:pt x="355" y="47"/>
                    <a:pt x="354" y="47"/>
                    <a:pt x="354" y="48"/>
                  </a:cubicBezTo>
                  <a:cubicBezTo>
                    <a:pt x="354" y="49"/>
                    <a:pt x="353" y="50"/>
                    <a:pt x="353" y="51"/>
                  </a:cubicBezTo>
                  <a:cubicBezTo>
                    <a:pt x="353" y="51"/>
                    <a:pt x="353" y="51"/>
                    <a:pt x="352" y="52"/>
                  </a:cubicBezTo>
                  <a:cubicBezTo>
                    <a:pt x="352" y="54"/>
                    <a:pt x="351" y="55"/>
                    <a:pt x="351" y="55"/>
                  </a:cubicBezTo>
                  <a:cubicBezTo>
                    <a:pt x="350" y="56"/>
                    <a:pt x="350" y="56"/>
                    <a:pt x="348" y="57"/>
                  </a:cubicBezTo>
                  <a:cubicBezTo>
                    <a:pt x="347" y="58"/>
                    <a:pt x="346" y="59"/>
                    <a:pt x="346" y="60"/>
                  </a:cubicBezTo>
                  <a:cubicBezTo>
                    <a:pt x="346" y="61"/>
                    <a:pt x="346" y="61"/>
                    <a:pt x="346" y="62"/>
                  </a:cubicBezTo>
                  <a:cubicBezTo>
                    <a:pt x="346" y="64"/>
                    <a:pt x="344" y="66"/>
                    <a:pt x="344" y="67"/>
                  </a:cubicBezTo>
                  <a:cubicBezTo>
                    <a:pt x="343" y="67"/>
                    <a:pt x="342" y="68"/>
                    <a:pt x="341" y="69"/>
                  </a:cubicBezTo>
                  <a:cubicBezTo>
                    <a:pt x="341" y="69"/>
                    <a:pt x="341" y="69"/>
                    <a:pt x="340" y="70"/>
                  </a:cubicBezTo>
                  <a:cubicBezTo>
                    <a:pt x="340" y="71"/>
                    <a:pt x="340" y="72"/>
                    <a:pt x="340" y="73"/>
                  </a:cubicBezTo>
                  <a:cubicBezTo>
                    <a:pt x="340" y="73"/>
                    <a:pt x="340" y="73"/>
                    <a:pt x="340" y="74"/>
                  </a:cubicBezTo>
                  <a:cubicBezTo>
                    <a:pt x="340" y="75"/>
                    <a:pt x="340" y="74"/>
                    <a:pt x="340" y="76"/>
                  </a:cubicBezTo>
                  <a:cubicBezTo>
                    <a:pt x="340" y="78"/>
                    <a:pt x="339" y="78"/>
                    <a:pt x="339" y="80"/>
                  </a:cubicBezTo>
                  <a:cubicBezTo>
                    <a:pt x="338" y="81"/>
                    <a:pt x="339" y="82"/>
                    <a:pt x="339" y="82"/>
                  </a:cubicBezTo>
                  <a:cubicBezTo>
                    <a:pt x="339" y="82"/>
                    <a:pt x="339" y="83"/>
                    <a:pt x="339" y="84"/>
                  </a:cubicBezTo>
                  <a:cubicBezTo>
                    <a:pt x="339" y="85"/>
                    <a:pt x="340" y="86"/>
                    <a:pt x="339" y="87"/>
                  </a:cubicBezTo>
                  <a:cubicBezTo>
                    <a:pt x="339" y="89"/>
                    <a:pt x="338" y="89"/>
                    <a:pt x="338" y="90"/>
                  </a:cubicBezTo>
                  <a:cubicBezTo>
                    <a:pt x="338" y="91"/>
                    <a:pt x="338" y="91"/>
                    <a:pt x="339" y="93"/>
                  </a:cubicBezTo>
                  <a:cubicBezTo>
                    <a:pt x="339" y="94"/>
                    <a:pt x="339" y="99"/>
                    <a:pt x="339" y="100"/>
                  </a:cubicBezTo>
                  <a:cubicBezTo>
                    <a:pt x="339" y="101"/>
                    <a:pt x="339" y="102"/>
                    <a:pt x="339" y="105"/>
                  </a:cubicBezTo>
                  <a:cubicBezTo>
                    <a:pt x="338" y="107"/>
                    <a:pt x="336" y="112"/>
                    <a:pt x="336" y="113"/>
                  </a:cubicBezTo>
                  <a:cubicBezTo>
                    <a:pt x="335" y="114"/>
                    <a:pt x="334" y="115"/>
                    <a:pt x="334" y="116"/>
                  </a:cubicBezTo>
                  <a:cubicBezTo>
                    <a:pt x="334" y="117"/>
                    <a:pt x="334" y="118"/>
                    <a:pt x="334" y="119"/>
                  </a:cubicBezTo>
                  <a:cubicBezTo>
                    <a:pt x="334" y="120"/>
                    <a:pt x="334" y="121"/>
                    <a:pt x="334" y="121"/>
                  </a:cubicBezTo>
                  <a:cubicBezTo>
                    <a:pt x="333" y="122"/>
                    <a:pt x="333" y="124"/>
                    <a:pt x="332" y="125"/>
                  </a:cubicBezTo>
                  <a:cubicBezTo>
                    <a:pt x="332" y="126"/>
                    <a:pt x="332" y="127"/>
                    <a:pt x="331" y="128"/>
                  </a:cubicBezTo>
                  <a:cubicBezTo>
                    <a:pt x="330" y="128"/>
                    <a:pt x="330" y="129"/>
                    <a:pt x="330" y="130"/>
                  </a:cubicBezTo>
                  <a:cubicBezTo>
                    <a:pt x="330" y="130"/>
                    <a:pt x="329" y="131"/>
                    <a:pt x="329" y="132"/>
                  </a:cubicBezTo>
                  <a:cubicBezTo>
                    <a:pt x="329" y="134"/>
                    <a:pt x="329" y="134"/>
                    <a:pt x="329" y="135"/>
                  </a:cubicBezTo>
                  <a:cubicBezTo>
                    <a:pt x="329" y="136"/>
                    <a:pt x="330" y="137"/>
                    <a:pt x="330" y="139"/>
                  </a:cubicBezTo>
                  <a:cubicBezTo>
                    <a:pt x="330" y="141"/>
                    <a:pt x="331" y="143"/>
                    <a:pt x="331" y="144"/>
                  </a:cubicBezTo>
                  <a:cubicBezTo>
                    <a:pt x="331" y="145"/>
                    <a:pt x="330" y="145"/>
                    <a:pt x="330" y="146"/>
                  </a:cubicBezTo>
                  <a:cubicBezTo>
                    <a:pt x="330" y="148"/>
                    <a:pt x="330" y="148"/>
                    <a:pt x="330" y="150"/>
                  </a:cubicBezTo>
                  <a:cubicBezTo>
                    <a:pt x="330" y="152"/>
                    <a:pt x="330" y="152"/>
                    <a:pt x="330" y="153"/>
                  </a:cubicBezTo>
                  <a:cubicBezTo>
                    <a:pt x="331" y="154"/>
                    <a:pt x="333" y="156"/>
                    <a:pt x="333" y="156"/>
                  </a:cubicBezTo>
                  <a:cubicBezTo>
                    <a:pt x="333" y="156"/>
                    <a:pt x="333" y="160"/>
                    <a:pt x="333" y="161"/>
                  </a:cubicBezTo>
                  <a:cubicBezTo>
                    <a:pt x="333" y="162"/>
                    <a:pt x="333" y="163"/>
                    <a:pt x="333" y="164"/>
                  </a:cubicBezTo>
                  <a:cubicBezTo>
                    <a:pt x="333" y="164"/>
                    <a:pt x="332" y="165"/>
                    <a:pt x="331" y="166"/>
                  </a:cubicBezTo>
                  <a:cubicBezTo>
                    <a:pt x="330" y="166"/>
                    <a:pt x="328" y="170"/>
                    <a:pt x="328" y="170"/>
                  </a:cubicBezTo>
                  <a:cubicBezTo>
                    <a:pt x="328" y="170"/>
                    <a:pt x="326" y="173"/>
                    <a:pt x="325" y="173"/>
                  </a:cubicBezTo>
                  <a:cubicBezTo>
                    <a:pt x="325" y="173"/>
                    <a:pt x="325" y="174"/>
                    <a:pt x="325" y="175"/>
                  </a:cubicBezTo>
                  <a:cubicBezTo>
                    <a:pt x="325" y="176"/>
                    <a:pt x="325" y="177"/>
                    <a:pt x="324" y="178"/>
                  </a:cubicBezTo>
                  <a:cubicBezTo>
                    <a:pt x="324" y="180"/>
                    <a:pt x="323" y="179"/>
                    <a:pt x="323" y="181"/>
                  </a:cubicBezTo>
                  <a:cubicBezTo>
                    <a:pt x="323" y="183"/>
                    <a:pt x="323" y="184"/>
                    <a:pt x="323" y="185"/>
                  </a:cubicBezTo>
                  <a:cubicBezTo>
                    <a:pt x="322" y="185"/>
                    <a:pt x="322" y="186"/>
                    <a:pt x="321" y="186"/>
                  </a:cubicBezTo>
                  <a:cubicBezTo>
                    <a:pt x="320" y="187"/>
                    <a:pt x="319" y="188"/>
                    <a:pt x="319" y="189"/>
                  </a:cubicBezTo>
                  <a:cubicBezTo>
                    <a:pt x="319" y="189"/>
                    <a:pt x="319" y="191"/>
                    <a:pt x="319" y="192"/>
                  </a:cubicBezTo>
                  <a:cubicBezTo>
                    <a:pt x="319" y="192"/>
                    <a:pt x="319" y="195"/>
                    <a:pt x="319" y="195"/>
                  </a:cubicBezTo>
                  <a:cubicBezTo>
                    <a:pt x="319" y="196"/>
                    <a:pt x="319" y="196"/>
                    <a:pt x="320" y="197"/>
                  </a:cubicBezTo>
                  <a:cubicBezTo>
                    <a:pt x="321" y="198"/>
                    <a:pt x="321" y="199"/>
                    <a:pt x="321" y="200"/>
                  </a:cubicBezTo>
                  <a:cubicBezTo>
                    <a:pt x="321" y="201"/>
                    <a:pt x="320" y="202"/>
                    <a:pt x="320" y="202"/>
                  </a:cubicBezTo>
                  <a:cubicBezTo>
                    <a:pt x="320" y="203"/>
                    <a:pt x="318" y="207"/>
                    <a:pt x="318" y="208"/>
                  </a:cubicBezTo>
                  <a:cubicBezTo>
                    <a:pt x="318" y="208"/>
                    <a:pt x="317" y="210"/>
                    <a:pt x="317" y="211"/>
                  </a:cubicBezTo>
                  <a:cubicBezTo>
                    <a:pt x="316" y="212"/>
                    <a:pt x="317" y="212"/>
                    <a:pt x="316" y="213"/>
                  </a:cubicBezTo>
                  <a:cubicBezTo>
                    <a:pt x="316" y="214"/>
                    <a:pt x="315" y="214"/>
                    <a:pt x="314" y="214"/>
                  </a:cubicBezTo>
                  <a:cubicBezTo>
                    <a:pt x="314" y="215"/>
                    <a:pt x="313" y="214"/>
                    <a:pt x="312" y="215"/>
                  </a:cubicBezTo>
                  <a:cubicBezTo>
                    <a:pt x="312" y="216"/>
                    <a:pt x="312" y="216"/>
                    <a:pt x="312" y="216"/>
                  </a:cubicBezTo>
                  <a:cubicBezTo>
                    <a:pt x="311" y="216"/>
                    <a:pt x="310" y="217"/>
                    <a:pt x="309" y="217"/>
                  </a:cubicBezTo>
                  <a:cubicBezTo>
                    <a:pt x="308" y="217"/>
                    <a:pt x="308" y="217"/>
                    <a:pt x="307" y="218"/>
                  </a:cubicBezTo>
                  <a:cubicBezTo>
                    <a:pt x="306" y="219"/>
                    <a:pt x="306" y="223"/>
                    <a:pt x="305" y="223"/>
                  </a:cubicBezTo>
                  <a:cubicBezTo>
                    <a:pt x="305" y="224"/>
                    <a:pt x="305" y="224"/>
                    <a:pt x="305" y="225"/>
                  </a:cubicBezTo>
                  <a:cubicBezTo>
                    <a:pt x="304" y="225"/>
                    <a:pt x="304" y="226"/>
                    <a:pt x="303" y="226"/>
                  </a:cubicBezTo>
                  <a:cubicBezTo>
                    <a:pt x="303" y="226"/>
                    <a:pt x="301" y="226"/>
                    <a:pt x="301" y="226"/>
                  </a:cubicBezTo>
                  <a:cubicBezTo>
                    <a:pt x="301" y="227"/>
                    <a:pt x="302" y="228"/>
                    <a:pt x="301" y="228"/>
                  </a:cubicBezTo>
                  <a:cubicBezTo>
                    <a:pt x="300" y="229"/>
                    <a:pt x="300" y="229"/>
                    <a:pt x="299" y="229"/>
                  </a:cubicBezTo>
                  <a:cubicBezTo>
                    <a:pt x="298" y="229"/>
                    <a:pt x="298" y="229"/>
                    <a:pt x="297" y="230"/>
                  </a:cubicBezTo>
                  <a:cubicBezTo>
                    <a:pt x="295" y="231"/>
                    <a:pt x="295" y="232"/>
                    <a:pt x="294" y="232"/>
                  </a:cubicBezTo>
                  <a:cubicBezTo>
                    <a:pt x="294" y="231"/>
                    <a:pt x="294" y="231"/>
                    <a:pt x="293" y="232"/>
                  </a:cubicBezTo>
                  <a:cubicBezTo>
                    <a:pt x="292" y="232"/>
                    <a:pt x="292" y="231"/>
                    <a:pt x="291" y="232"/>
                  </a:cubicBezTo>
                  <a:cubicBezTo>
                    <a:pt x="290" y="232"/>
                    <a:pt x="288" y="232"/>
                    <a:pt x="287" y="232"/>
                  </a:cubicBezTo>
                  <a:cubicBezTo>
                    <a:pt x="286" y="233"/>
                    <a:pt x="285" y="234"/>
                    <a:pt x="284" y="235"/>
                  </a:cubicBezTo>
                  <a:cubicBezTo>
                    <a:pt x="283" y="236"/>
                    <a:pt x="280" y="239"/>
                    <a:pt x="279" y="239"/>
                  </a:cubicBezTo>
                  <a:cubicBezTo>
                    <a:pt x="279" y="240"/>
                    <a:pt x="278" y="241"/>
                    <a:pt x="278" y="241"/>
                  </a:cubicBezTo>
                  <a:cubicBezTo>
                    <a:pt x="277" y="241"/>
                    <a:pt x="276" y="240"/>
                    <a:pt x="275" y="241"/>
                  </a:cubicBezTo>
                  <a:cubicBezTo>
                    <a:pt x="275" y="242"/>
                    <a:pt x="274" y="243"/>
                    <a:pt x="274" y="244"/>
                  </a:cubicBezTo>
                  <a:cubicBezTo>
                    <a:pt x="273" y="246"/>
                    <a:pt x="273" y="246"/>
                    <a:pt x="272" y="247"/>
                  </a:cubicBezTo>
                  <a:cubicBezTo>
                    <a:pt x="272" y="248"/>
                    <a:pt x="271" y="249"/>
                    <a:pt x="270" y="250"/>
                  </a:cubicBezTo>
                  <a:cubicBezTo>
                    <a:pt x="270" y="251"/>
                    <a:pt x="268" y="257"/>
                    <a:pt x="268" y="258"/>
                  </a:cubicBezTo>
                  <a:cubicBezTo>
                    <a:pt x="267" y="259"/>
                    <a:pt x="266" y="261"/>
                    <a:pt x="266" y="262"/>
                  </a:cubicBezTo>
                  <a:cubicBezTo>
                    <a:pt x="266" y="262"/>
                    <a:pt x="265" y="264"/>
                    <a:pt x="264" y="265"/>
                  </a:cubicBezTo>
                  <a:cubicBezTo>
                    <a:pt x="264" y="266"/>
                    <a:pt x="264" y="266"/>
                    <a:pt x="263" y="267"/>
                  </a:cubicBezTo>
                  <a:cubicBezTo>
                    <a:pt x="263" y="268"/>
                    <a:pt x="263" y="268"/>
                    <a:pt x="262" y="269"/>
                  </a:cubicBezTo>
                  <a:cubicBezTo>
                    <a:pt x="262" y="269"/>
                    <a:pt x="260" y="270"/>
                    <a:pt x="260" y="271"/>
                  </a:cubicBezTo>
                  <a:cubicBezTo>
                    <a:pt x="259" y="271"/>
                    <a:pt x="259" y="273"/>
                    <a:pt x="259" y="273"/>
                  </a:cubicBezTo>
                  <a:cubicBezTo>
                    <a:pt x="258" y="273"/>
                    <a:pt x="258" y="273"/>
                    <a:pt x="257" y="274"/>
                  </a:cubicBezTo>
                  <a:cubicBezTo>
                    <a:pt x="256" y="275"/>
                    <a:pt x="256" y="275"/>
                    <a:pt x="255" y="276"/>
                  </a:cubicBezTo>
                  <a:cubicBezTo>
                    <a:pt x="254" y="278"/>
                    <a:pt x="254" y="277"/>
                    <a:pt x="253" y="279"/>
                  </a:cubicBezTo>
                  <a:cubicBezTo>
                    <a:pt x="252" y="280"/>
                    <a:pt x="252" y="280"/>
                    <a:pt x="251" y="281"/>
                  </a:cubicBezTo>
                  <a:cubicBezTo>
                    <a:pt x="250" y="282"/>
                    <a:pt x="249" y="283"/>
                    <a:pt x="248" y="284"/>
                  </a:cubicBezTo>
                  <a:cubicBezTo>
                    <a:pt x="247" y="285"/>
                    <a:pt x="247" y="285"/>
                    <a:pt x="246" y="286"/>
                  </a:cubicBezTo>
                  <a:cubicBezTo>
                    <a:pt x="245" y="287"/>
                    <a:pt x="244" y="287"/>
                    <a:pt x="244" y="288"/>
                  </a:cubicBezTo>
                  <a:cubicBezTo>
                    <a:pt x="243" y="290"/>
                    <a:pt x="243" y="291"/>
                    <a:pt x="243" y="292"/>
                  </a:cubicBezTo>
                  <a:cubicBezTo>
                    <a:pt x="244" y="293"/>
                    <a:pt x="245" y="293"/>
                    <a:pt x="244" y="295"/>
                  </a:cubicBezTo>
                  <a:cubicBezTo>
                    <a:pt x="244" y="296"/>
                    <a:pt x="243" y="297"/>
                    <a:pt x="243" y="298"/>
                  </a:cubicBezTo>
                  <a:cubicBezTo>
                    <a:pt x="244" y="298"/>
                    <a:pt x="244" y="298"/>
                    <a:pt x="245" y="300"/>
                  </a:cubicBezTo>
                  <a:cubicBezTo>
                    <a:pt x="245" y="301"/>
                    <a:pt x="246" y="301"/>
                    <a:pt x="246" y="302"/>
                  </a:cubicBezTo>
                  <a:cubicBezTo>
                    <a:pt x="246" y="304"/>
                    <a:pt x="245" y="304"/>
                    <a:pt x="246" y="305"/>
                  </a:cubicBezTo>
                  <a:cubicBezTo>
                    <a:pt x="246" y="306"/>
                    <a:pt x="247" y="307"/>
                    <a:pt x="247" y="307"/>
                  </a:cubicBezTo>
                  <a:cubicBezTo>
                    <a:pt x="247" y="307"/>
                    <a:pt x="248" y="308"/>
                    <a:pt x="248" y="309"/>
                  </a:cubicBezTo>
                  <a:cubicBezTo>
                    <a:pt x="248" y="309"/>
                    <a:pt x="247" y="313"/>
                    <a:pt x="247" y="313"/>
                  </a:cubicBezTo>
                  <a:cubicBezTo>
                    <a:pt x="247" y="313"/>
                    <a:pt x="246" y="313"/>
                    <a:pt x="246" y="314"/>
                  </a:cubicBezTo>
                  <a:cubicBezTo>
                    <a:pt x="247" y="316"/>
                    <a:pt x="247" y="315"/>
                    <a:pt x="247" y="317"/>
                  </a:cubicBezTo>
                  <a:cubicBezTo>
                    <a:pt x="247" y="318"/>
                    <a:pt x="247" y="319"/>
                    <a:pt x="247" y="320"/>
                  </a:cubicBezTo>
                  <a:cubicBezTo>
                    <a:pt x="247" y="321"/>
                    <a:pt x="246" y="322"/>
                    <a:pt x="246" y="323"/>
                  </a:cubicBezTo>
                  <a:cubicBezTo>
                    <a:pt x="246" y="323"/>
                    <a:pt x="246" y="323"/>
                    <a:pt x="246" y="325"/>
                  </a:cubicBezTo>
                  <a:cubicBezTo>
                    <a:pt x="247" y="327"/>
                    <a:pt x="247" y="327"/>
                    <a:pt x="247" y="328"/>
                  </a:cubicBezTo>
                  <a:cubicBezTo>
                    <a:pt x="247" y="329"/>
                    <a:pt x="246" y="330"/>
                    <a:pt x="246" y="331"/>
                  </a:cubicBezTo>
                  <a:cubicBezTo>
                    <a:pt x="246" y="331"/>
                    <a:pt x="245" y="331"/>
                    <a:pt x="246" y="332"/>
                  </a:cubicBezTo>
                  <a:cubicBezTo>
                    <a:pt x="246" y="334"/>
                    <a:pt x="246" y="334"/>
                    <a:pt x="246" y="334"/>
                  </a:cubicBezTo>
                  <a:cubicBezTo>
                    <a:pt x="246" y="335"/>
                    <a:pt x="247" y="334"/>
                    <a:pt x="247" y="336"/>
                  </a:cubicBezTo>
                  <a:cubicBezTo>
                    <a:pt x="247" y="337"/>
                    <a:pt x="245" y="336"/>
                    <a:pt x="246" y="338"/>
                  </a:cubicBezTo>
                  <a:cubicBezTo>
                    <a:pt x="246" y="340"/>
                    <a:pt x="247" y="341"/>
                    <a:pt x="247" y="341"/>
                  </a:cubicBezTo>
                  <a:cubicBezTo>
                    <a:pt x="248" y="342"/>
                    <a:pt x="248" y="342"/>
                    <a:pt x="248" y="342"/>
                  </a:cubicBezTo>
                  <a:cubicBezTo>
                    <a:pt x="248" y="342"/>
                    <a:pt x="248" y="343"/>
                    <a:pt x="248" y="343"/>
                  </a:cubicBezTo>
                  <a:cubicBezTo>
                    <a:pt x="248" y="344"/>
                    <a:pt x="248" y="345"/>
                    <a:pt x="247" y="345"/>
                  </a:cubicBezTo>
                  <a:cubicBezTo>
                    <a:pt x="247" y="346"/>
                    <a:pt x="246" y="347"/>
                    <a:pt x="246" y="348"/>
                  </a:cubicBezTo>
                  <a:cubicBezTo>
                    <a:pt x="245" y="348"/>
                    <a:pt x="245" y="349"/>
                    <a:pt x="244" y="350"/>
                  </a:cubicBezTo>
                  <a:cubicBezTo>
                    <a:pt x="243" y="351"/>
                    <a:pt x="243" y="351"/>
                    <a:pt x="243" y="352"/>
                  </a:cubicBezTo>
                  <a:cubicBezTo>
                    <a:pt x="243" y="353"/>
                    <a:pt x="243" y="354"/>
                    <a:pt x="242" y="354"/>
                  </a:cubicBezTo>
                  <a:cubicBezTo>
                    <a:pt x="241" y="355"/>
                    <a:pt x="239" y="358"/>
                    <a:pt x="239" y="358"/>
                  </a:cubicBezTo>
                  <a:cubicBezTo>
                    <a:pt x="239" y="358"/>
                    <a:pt x="238" y="362"/>
                    <a:pt x="238" y="363"/>
                  </a:cubicBezTo>
                  <a:cubicBezTo>
                    <a:pt x="237" y="363"/>
                    <a:pt x="237" y="364"/>
                    <a:pt x="237" y="365"/>
                  </a:cubicBezTo>
                  <a:cubicBezTo>
                    <a:pt x="236" y="366"/>
                    <a:pt x="235" y="367"/>
                    <a:pt x="235" y="367"/>
                  </a:cubicBezTo>
                  <a:cubicBezTo>
                    <a:pt x="235" y="368"/>
                    <a:pt x="234" y="370"/>
                    <a:pt x="234" y="370"/>
                  </a:cubicBezTo>
                  <a:cubicBezTo>
                    <a:pt x="234" y="371"/>
                    <a:pt x="234" y="371"/>
                    <a:pt x="233" y="372"/>
                  </a:cubicBezTo>
                  <a:cubicBezTo>
                    <a:pt x="232" y="374"/>
                    <a:pt x="232" y="374"/>
                    <a:pt x="231" y="374"/>
                  </a:cubicBezTo>
                  <a:cubicBezTo>
                    <a:pt x="231" y="375"/>
                    <a:pt x="231" y="375"/>
                    <a:pt x="229" y="375"/>
                  </a:cubicBezTo>
                  <a:cubicBezTo>
                    <a:pt x="228" y="376"/>
                    <a:pt x="227" y="376"/>
                    <a:pt x="227" y="376"/>
                  </a:cubicBezTo>
                  <a:cubicBezTo>
                    <a:pt x="226" y="376"/>
                    <a:pt x="225" y="376"/>
                    <a:pt x="223" y="376"/>
                  </a:cubicBezTo>
                  <a:cubicBezTo>
                    <a:pt x="222" y="377"/>
                    <a:pt x="220" y="377"/>
                    <a:pt x="220" y="377"/>
                  </a:cubicBezTo>
                  <a:cubicBezTo>
                    <a:pt x="219" y="377"/>
                    <a:pt x="218" y="377"/>
                    <a:pt x="217" y="378"/>
                  </a:cubicBezTo>
                  <a:cubicBezTo>
                    <a:pt x="216" y="378"/>
                    <a:pt x="215" y="378"/>
                    <a:pt x="215" y="379"/>
                  </a:cubicBezTo>
                  <a:cubicBezTo>
                    <a:pt x="214" y="380"/>
                    <a:pt x="213" y="381"/>
                    <a:pt x="213" y="381"/>
                  </a:cubicBezTo>
                  <a:cubicBezTo>
                    <a:pt x="214" y="382"/>
                    <a:pt x="214" y="383"/>
                    <a:pt x="213" y="383"/>
                  </a:cubicBezTo>
                  <a:cubicBezTo>
                    <a:pt x="213" y="384"/>
                    <a:pt x="213" y="384"/>
                    <a:pt x="213" y="385"/>
                  </a:cubicBezTo>
                  <a:cubicBezTo>
                    <a:pt x="212" y="385"/>
                    <a:pt x="212" y="384"/>
                    <a:pt x="212" y="385"/>
                  </a:cubicBezTo>
                  <a:cubicBezTo>
                    <a:pt x="212" y="386"/>
                    <a:pt x="213" y="387"/>
                    <a:pt x="212" y="388"/>
                  </a:cubicBezTo>
                  <a:cubicBezTo>
                    <a:pt x="212" y="389"/>
                    <a:pt x="212" y="389"/>
                    <a:pt x="210" y="389"/>
                  </a:cubicBezTo>
                  <a:cubicBezTo>
                    <a:pt x="209" y="390"/>
                    <a:pt x="208" y="391"/>
                    <a:pt x="208" y="390"/>
                  </a:cubicBezTo>
                  <a:cubicBezTo>
                    <a:pt x="207" y="390"/>
                    <a:pt x="206" y="390"/>
                    <a:pt x="205" y="390"/>
                  </a:cubicBezTo>
                  <a:cubicBezTo>
                    <a:pt x="205" y="390"/>
                    <a:pt x="203" y="390"/>
                    <a:pt x="203" y="391"/>
                  </a:cubicBezTo>
                  <a:cubicBezTo>
                    <a:pt x="202" y="391"/>
                    <a:pt x="202" y="391"/>
                    <a:pt x="201" y="392"/>
                  </a:cubicBezTo>
                  <a:cubicBezTo>
                    <a:pt x="200" y="392"/>
                    <a:pt x="200" y="392"/>
                    <a:pt x="199" y="392"/>
                  </a:cubicBezTo>
                  <a:cubicBezTo>
                    <a:pt x="199" y="392"/>
                    <a:pt x="198" y="392"/>
                    <a:pt x="198" y="393"/>
                  </a:cubicBezTo>
                  <a:cubicBezTo>
                    <a:pt x="198" y="394"/>
                    <a:pt x="198" y="394"/>
                    <a:pt x="198" y="394"/>
                  </a:cubicBezTo>
                  <a:cubicBezTo>
                    <a:pt x="198" y="395"/>
                    <a:pt x="197" y="394"/>
                    <a:pt x="197" y="395"/>
                  </a:cubicBezTo>
                  <a:cubicBezTo>
                    <a:pt x="197" y="395"/>
                    <a:pt x="197" y="395"/>
                    <a:pt x="197" y="396"/>
                  </a:cubicBezTo>
                  <a:cubicBezTo>
                    <a:pt x="197" y="396"/>
                    <a:pt x="198" y="396"/>
                    <a:pt x="197" y="397"/>
                  </a:cubicBezTo>
                  <a:cubicBezTo>
                    <a:pt x="196" y="397"/>
                    <a:pt x="196" y="397"/>
                    <a:pt x="195" y="398"/>
                  </a:cubicBezTo>
                  <a:cubicBezTo>
                    <a:pt x="194" y="399"/>
                    <a:pt x="194" y="400"/>
                    <a:pt x="193" y="400"/>
                  </a:cubicBezTo>
                  <a:cubicBezTo>
                    <a:pt x="193" y="401"/>
                    <a:pt x="193" y="401"/>
                    <a:pt x="192" y="402"/>
                  </a:cubicBezTo>
                  <a:cubicBezTo>
                    <a:pt x="191" y="402"/>
                    <a:pt x="190" y="403"/>
                    <a:pt x="190" y="403"/>
                  </a:cubicBezTo>
                  <a:cubicBezTo>
                    <a:pt x="190" y="403"/>
                    <a:pt x="190" y="403"/>
                    <a:pt x="190" y="404"/>
                  </a:cubicBezTo>
                  <a:cubicBezTo>
                    <a:pt x="189" y="404"/>
                    <a:pt x="189" y="405"/>
                    <a:pt x="188" y="405"/>
                  </a:cubicBezTo>
                  <a:cubicBezTo>
                    <a:pt x="188" y="406"/>
                    <a:pt x="188" y="405"/>
                    <a:pt x="188" y="406"/>
                  </a:cubicBezTo>
                  <a:cubicBezTo>
                    <a:pt x="188" y="407"/>
                    <a:pt x="188" y="407"/>
                    <a:pt x="187" y="407"/>
                  </a:cubicBezTo>
                  <a:cubicBezTo>
                    <a:pt x="187" y="408"/>
                    <a:pt x="186" y="408"/>
                    <a:pt x="186" y="409"/>
                  </a:cubicBezTo>
                  <a:cubicBezTo>
                    <a:pt x="185" y="409"/>
                    <a:pt x="184" y="409"/>
                    <a:pt x="184" y="410"/>
                  </a:cubicBezTo>
                  <a:cubicBezTo>
                    <a:pt x="184" y="410"/>
                    <a:pt x="184" y="411"/>
                    <a:pt x="184" y="412"/>
                  </a:cubicBezTo>
                  <a:cubicBezTo>
                    <a:pt x="183" y="413"/>
                    <a:pt x="182" y="413"/>
                    <a:pt x="182" y="414"/>
                  </a:cubicBezTo>
                  <a:cubicBezTo>
                    <a:pt x="182" y="414"/>
                    <a:pt x="182" y="415"/>
                    <a:pt x="182" y="415"/>
                  </a:cubicBezTo>
                  <a:cubicBezTo>
                    <a:pt x="182" y="416"/>
                    <a:pt x="182" y="416"/>
                    <a:pt x="181" y="417"/>
                  </a:cubicBezTo>
                  <a:cubicBezTo>
                    <a:pt x="180" y="417"/>
                    <a:pt x="180" y="418"/>
                    <a:pt x="179" y="418"/>
                  </a:cubicBezTo>
                  <a:cubicBezTo>
                    <a:pt x="178" y="418"/>
                    <a:pt x="177" y="418"/>
                    <a:pt x="176" y="419"/>
                  </a:cubicBezTo>
                  <a:cubicBezTo>
                    <a:pt x="176" y="419"/>
                    <a:pt x="176" y="419"/>
                    <a:pt x="175" y="420"/>
                  </a:cubicBezTo>
                  <a:cubicBezTo>
                    <a:pt x="174" y="421"/>
                    <a:pt x="174" y="420"/>
                    <a:pt x="173" y="421"/>
                  </a:cubicBezTo>
                  <a:cubicBezTo>
                    <a:pt x="172" y="422"/>
                    <a:pt x="171" y="422"/>
                    <a:pt x="171" y="422"/>
                  </a:cubicBezTo>
                  <a:cubicBezTo>
                    <a:pt x="170" y="421"/>
                    <a:pt x="170" y="421"/>
                    <a:pt x="170" y="421"/>
                  </a:cubicBezTo>
                  <a:cubicBezTo>
                    <a:pt x="170" y="421"/>
                    <a:pt x="169" y="421"/>
                    <a:pt x="169" y="421"/>
                  </a:cubicBezTo>
                  <a:cubicBezTo>
                    <a:pt x="168" y="421"/>
                    <a:pt x="168" y="420"/>
                    <a:pt x="168" y="420"/>
                  </a:cubicBezTo>
                  <a:cubicBezTo>
                    <a:pt x="168" y="420"/>
                    <a:pt x="168" y="419"/>
                    <a:pt x="168" y="419"/>
                  </a:cubicBezTo>
                  <a:cubicBezTo>
                    <a:pt x="167" y="419"/>
                    <a:pt x="167" y="419"/>
                    <a:pt x="166" y="419"/>
                  </a:cubicBezTo>
                  <a:cubicBezTo>
                    <a:pt x="165" y="419"/>
                    <a:pt x="165" y="419"/>
                    <a:pt x="165" y="419"/>
                  </a:cubicBezTo>
                  <a:cubicBezTo>
                    <a:pt x="164" y="419"/>
                    <a:pt x="164" y="418"/>
                    <a:pt x="164" y="418"/>
                  </a:cubicBezTo>
                  <a:cubicBezTo>
                    <a:pt x="164" y="418"/>
                    <a:pt x="164" y="418"/>
                    <a:pt x="163" y="418"/>
                  </a:cubicBezTo>
                  <a:cubicBezTo>
                    <a:pt x="163" y="419"/>
                    <a:pt x="162" y="420"/>
                    <a:pt x="162" y="420"/>
                  </a:cubicBezTo>
                  <a:cubicBezTo>
                    <a:pt x="162" y="420"/>
                    <a:pt x="162" y="420"/>
                    <a:pt x="161" y="420"/>
                  </a:cubicBezTo>
                  <a:cubicBezTo>
                    <a:pt x="161" y="420"/>
                    <a:pt x="160" y="420"/>
                    <a:pt x="160" y="420"/>
                  </a:cubicBezTo>
                  <a:cubicBezTo>
                    <a:pt x="160" y="419"/>
                    <a:pt x="160" y="419"/>
                    <a:pt x="160" y="419"/>
                  </a:cubicBezTo>
                  <a:cubicBezTo>
                    <a:pt x="160" y="419"/>
                    <a:pt x="160" y="418"/>
                    <a:pt x="159" y="418"/>
                  </a:cubicBezTo>
                  <a:cubicBezTo>
                    <a:pt x="159" y="417"/>
                    <a:pt x="159" y="417"/>
                    <a:pt x="159" y="416"/>
                  </a:cubicBezTo>
                  <a:cubicBezTo>
                    <a:pt x="159" y="415"/>
                    <a:pt x="159" y="416"/>
                    <a:pt x="160" y="415"/>
                  </a:cubicBezTo>
                  <a:cubicBezTo>
                    <a:pt x="160" y="415"/>
                    <a:pt x="160" y="415"/>
                    <a:pt x="160" y="414"/>
                  </a:cubicBezTo>
                  <a:cubicBezTo>
                    <a:pt x="160" y="413"/>
                    <a:pt x="159" y="413"/>
                    <a:pt x="159" y="412"/>
                  </a:cubicBezTo>
                  <a:cubicBezTo>
                    <a:pt x="159" y="412"/>
                    <a:pt x="160" y="412"/>
                    <a:pt x="160" y="411"/>
                  </a:cubicBezTo>
                  <a:cubicBezTo>
                    <a:pt x="160" y="411"/>
                    <a:pt x="160" y="409"/>
                    <a:pt x="160" y="409"/>
                  </a:cubicBezTo>
                  <a:cubicBezTo>
                    <a:pt x="160" y="409"/>
                    <a:pt x="160" y="408"/>
                    <a:pt x="160" y="408"/>
                  </a:cubicBezTo>
                  <a:cubicBezTo>
                    <a:pt x="159" y="408"/>
                    <a:pt x="158" y="407"/>
                    <a:pt x="158" y="407"/>
                  </a:cubicBezTo>
                  <a:cubicBezTo>
                    <a:pt x="158" y="406"/>
                    <a:pt x="158" y="406"/>
                    <a:pt x="158" y="405"/>
                  </a:cubicBezTo>
                  <a:cubicBezTo>
                    <a:pt x="158" y="405"/>
                    <a:pt x="157" y="404"/>
                    <a:pt x="157" y="404"/>
                  </a:cubicBezTo>
                  <a:cubicBezTo>
                    <a:pt x="157" y="404"/>
                    <a:pt x="157" y="403"/>
                    <a:pt x="158" y="403"/>
                  </a:cubicBezTo>
                  <a:cubicBezTo>
                    <a:pt x="158" y="403"/>
                    <a:pt x="159" y="403"/>
                    <a:pt x="159" y="402"/>
                  </a:cubicBezTo>
                  <a:cubicBezTo>
                    <a:pt x="159" y="402"/>
                    <a:pt x="159" y="402"/>
                    <a:pt x="159" y="402"/>
                  </a:cubicBezTo>
                  <a:cubicBezTo>
                    <a:pt x="160" y="402"/>
                    <a:pt x="161" y="402"/>
                    <a:pt x="161" y="402"/>
                  </a:cubicBezTo>
                  <a:cubicBezTo>
                    <a:pt x="161" y="402"/>
                    <a:pt x="161" y="401"/>
                    <a:pt x="161" y="401"/>
                  </a:cubicBezTo>
                  <a:cubicBezTo>
                    <a:pt x="161" y="400"/>
                    <a:pt x="162" y="399"/>
                    <a:pt x="162" y="399"/>
                  </a:cubicBezTo>
                  <a:cubicBezTo>
                    <a:pt x="163" y="399"/>
                    <a:pt x="163" y="398"/>
                    <a:pt x="163" y="398"/>
                  </a:cubicBezTo>
                  <a:cubicBezTo>
                    <a:pt x="163" y="398"/>
                    <a:pt x="163" y="398"/>
                    <a:pt x="162" y="397"/>
                  </a:cubicBezTo>
                  <a:cubicBezTo>
                    <a:pt x="161" y="396"/>
                    <a:pt x="160" y="396"/>
                    <a:pt x="159" y="395"/>
                  </a:cubicBezTo>
                  <a:cubicBezTo>
                    <a:pt x="159" y="395"/>
                    <a:pt x="158" y="394"/>
                    <a:pt x="159" y="394"/>
                  </a:cubicBezTo>
                  <a:cubicBezTo>
                    <a:pt x="159" y="393"/>
                    <a:pt x="159" y="393"/>
                    <a:pt x="159" y="393"/>
                  </a:cubicBezTo>
                  <a:cubicBezTo>
                    <a:pt x="159" y="392"/>
                    <a:pt x="159" y="393"/>
                    <a:pt x="159" y="392"/>
                  </a:cubicBezTo>
                  <a:cubicBezTo>
                    <a:pt x="160" y="392"/>
                    <a:pt x="160" y="392"/>
                    <a:pt x="160" y="391"/>
                  </a:cubicBezTo>
                  <a:cubicBezTo>
                    <a:pt x="160" y="390"/>
                    <a:pt x="159" y="390"/>
                    <a:pt x="159" y="390"/>
                  </a:cubicBezTo>
                  <a:cubicBezTo>
                    <a:pt x="158" y="390"/>
                    <a:pt x="157" y="391"/>
                    <a:pt x="157" y="391"/>
                  </a:cubicBezTo>
                  <a:cubicBezTo>
                    <a:pt x="157" y="392"/>
                    <a:pt x="157" y="392"/>
                    <a:pt x="157" y="392"/>
                  </a:cubicBezTo>
                  <a:cubicBezTo>
                    <a:pt x="155" y="392"/>
                    <a:pt x="155" y="392"/>
                    <a:pt x="155" y="392"/>
                  </a:cubicBezTo>
                  <a:cubicBezTo>
                    <a:pt x="155" y="392"/>
                    <a:pt x="154" y="393"/>
                    <a:pt x="154" y="393"/>
                  </a:cubicBezTo>
                  <a:cubicBezTo>
                    <a:pt x="154" y="393"/>
                    <a:pt x="154" y="392"/>
                    <a:pt x="154" y="392"/>
                  </a:cubicBezTo>
                  <a:cubicBezTo>
                    <a:pt x="153" y="393"/>
                    <a:pt x="152" y="394"/>
                    <a:pt x="152" y="394"/>
                  </a:cubicBezTo>
                  <a:cubicBezTo>
                    <a:pt x="152" y="394"/>
                    <a:pt x="152" y="394"/>
                    <a:pt x="152" y="394"/>
                  </a:cubicBezTo>
                  <a:cubicBezTo>
                    <a:pt x="152" y="394"/>
                    <a:pt x="151" y="395"/>
                    <a:pt x="151" y="395"/>
                  </a:cubicBezTo>
                  <a:cubicBezTo>
                    <a:pt x="150" y="395"/>
                    <a:pt x="150" y="394"/>
                    <a:pt x="150" y="395"/>
                  </a:cubicBezTo>
                  <a:cubicBezTo>
                    <a:pt x="150" y="396"/>
                    <a:pt x="149" y="396"/>
                    <a:pt x="149" y="396"/>
                  </a:cubicBezTo>
                  <a:cubicBezTo>
                    <a:pt x="149" y="396"/>
                    <a:pt x="149" y="395"/>
                    <a:pt x="149" y="396"/>
                  </a:cubicBezTo>
                  <a:cubicBezTo>
                    <a:pt x="149" y="396"/>
                    <a:pt x="149" y="396"/>
                    <a:pt x="148" y="396"/>
                  </a:cubicBezTo>
                  <a:cubicBezTo>
                    <a:pt x="148" y="396"/>
                    <a:pt x="147" y="396"/>
                    <a:pt x="147" y="396"/>
                  </a:cubicBezTo>
                  <a:cubicBezTo>
                    <a:pt x="146" y="396"/>
                    <a:pt x="146" y="396"/>
                    <a:pt x="146" y="396"/>
                  </a:cubicBezTo>
                  <a:cubicBezTo>
                    <a:pt x="145" y="397"/>
                    <a:pt x="145" y="397"/>
                    <a:pt x="145" y="397"/>
                  </a:cubicBezTo>
                  <a:cubicBezTo>
                    <a:pt x="144" y="397"/>
                    <a:pt x="144" y="397"/>
                    <a:pt x="144" y="397"/>
                  </a:cubicBezTo>
                  <a:cubicBezTo>
                    <a:pt x="144" y="397"/>
                    <a:pt x="143" y="397"/>
                    <a:pt x="143" y="397"/>
                  </a:cubicBezTo>
                  <a:cubicBezTo>
                    <a:pt x="142" y="397"/>
                    <a:pt x="142" y="397"/>
                    <a:pt x="141" y="397"/>
                  </a:cubicBezTo>
                  <a:cubicBezTo>
                    <a:pt x="141" y="397"/>
                    <a:pt x="141" y="397"/>
                    <a:pt x="141" y="398"/>
                  </a:cubicBezTo>
                  <a:cubicBezTo>
                    <a:pt x="140" y="399"/>
                    <a:pt x="140" y="398"/>
                    <a:pt x="140" y="399"/>
                  </a:cubicBezTo>
                  <a:cubicBezTo>
                    <a:pt x="139" y="400"/>
                    <a:pt x="139" y="400"/>
                    <a:pt x="139" y="400"/>
                  </a:cubicBezTo>
                  <a:cubicBezTo>
                    <a:pt x="138" y="401"/>
                    <a:pt x="137" y="400"/>
                    <a:pt x="137" y="401"/>
                  </a:cubicBezTo>
                  <a:cubicBezTo>
                    <a:pt x="137" y="401"/>
                    <a:pt x="137" y="402"/>
                    <a:pt x="137" y="402"/>
                  </a:cubicBezTo>
                  <a:cubicBezTo>
                    <a:pt x="137" y="402"/>
                    <a:pt x="138" y="402"/>
                    <a:pt x="137" y="402"/>
                  </a:cubicBezTo>
                  <a:cubicBezTo>
                    <a:pt x="136" y="402"/>
                    <a:pt x="136" y="402"/>
                    <a:pt x="136" y="402"/>
                  </a:cubicBezTo>
                  <a:cubicBezTo>
                    <a:pt x="135" y="402"/>
                    <a:pt x="136" y="401"/>
                    <a:pt x="135" y="401"/>
                  </a:cubicBezTo>
                  <a:cubicBezTo>
                    <a:pt x="134" y="401"/>
                    <a:pt x="134" y="401"/>
                    <a:pt x="134" y="401"/>
                  </a:cubicBezTo>
                  <a:cubicBezTo>
                    <a:pt x="134" y="401"/>
                    <a:pt x="133" y="401"/>
                    <a:pt x="133" y="401"/>
                  </a:cubicBezTo>
                  <a:cubicBezTo>
                    <a:pt x="133" y="401"/>
                    <a:pt x="133" y="401"/>
                    <a:pt x="133" y="400"/>
                  </a:cubicBezTo>
                  <a:cubicBezTo>
                    <a:pt x="133" y="400"/>
                    <a:pt x="133" y="400"/>
                    <a:pt x="133" y="400"/>
                  </a:cubicBezTo>
                  <a:cubicBezTo>
                    <a:pt x="132" y="399"/>
                    <a:pt x="132" y="399"/>
                    <a:pt x="132" y="399"/>
                  </a:cubicBezTo>
                  <a:cubicBezTo>
                    <a:pt x="132" y="399"/>
                    <a:pt x="132" y="398"/>
                    <a:pt x="132" y="398"/>
                  </a:cubicBezTo>
                  <a:cubicBezTo>
                    <a:pt x="132" y="398"/>
                    <a:pt x="132" y="398"/>
                    <a:pt x="131" y="397"/>
                  </a:cubicBezTo>
                  <a:cubicBezTo>
                    <a:pt x="131" y="397"/>
                    <a:pt x="131" y="397"/>
                    <a:pt x="130" y="397"/>
                  </a:cubicBezTo>
                  <a:cubicBezTo>
                    <a:pt x="130" y="397"/>
                    <a:pt x="129" y="397"/>
                    <a:pt x="128" y="398"/>
                  </a:cubicBezTo>
                  <a:cubicBezTo>
                    <a:pt x="128" y="398"/>
                    <a:pt x="128" y="398"/>
                    <a:pt x="128" y="399"/>
                  </a:cubicBezTo>
                  <a:cubicBezTo>
                    <a:pt x="127" y="399"/>
                    <a:pt x="127" y="398"/>
                    <a:pt x="126" y="399"/>
                  </a:cubicBezTo>
                  <a:cubicBezTo>
                    <a:pt x="126" y="399"/>
                    <a:pt x="126" y="399"/>
                    <a:pt x="126" y="400"/>
                  </a:cubicBezTo>
                  <a:cubicBezTo>
                    <a:pt x="126" y="401"/>
                    <a:pt x="127" y="401"/>
                    <a:pt x="127" y="401"/>
                  </a:cubicBezTo>
                  <a:cubicBezTo>
                    <a:pt x="127" y="402"/>
                    <a:pt x="127" y="402"/>
                    <a:pt x="127" y="402"/>
                  </a:cubicBezTo>
                  <a:cubicBezTo>
                    <a:pt x="126" y="403"/>
                    <a:pt x="126" y="403"/>
                    <a:pt x="126" y="403"/>
                  </a:cubicBezTo>
                  <a:cubicBezTo>
                    <a:pt x="126" y="404"/>
                    <a:pt x="127" y="404"/>
                    <a:pt x="126" y="404"/>
                  </a:cubicBezTo>
                  <a:cubicBezTo>
                    <a:pt x="126" y="405"/>
                    <a:pt x="126" y="405"/>
                    <a:pt x="126" y="406"/>
                  </a:cubicBezTo>
                  <a:cubicBezTo>
                    <a:pt x="126" y="406"/>
                    <a:pt x="127" y="406"/>
                    <a:pt x="126" y="407"/>
                  </a:cubicBezTo>
                  <a:cubicBezTo>
                    <a:pt x="126" y="407"/>
                    <a:pt x="125" y="407"/>
                    <a:pt x="125" y="407"/>
                  </a:cubicBezTo>
                  <a:cubicBezTo>
                    <a:pt x="125" y="408"/>
                    <a:pt x="126" y="408"/>
                    <a:pt x="125" y="408"/>
                  </a:cubicBezTo>
                  <a:cubicBezTo>
                    <a:pt x="125" y="408"/>
                    <a:pt x="124" y="407"/>
                    <a:pt x="125" y="408"/>
                  </a:cubicBezTo>
                  <a:cubicBezTo>
                    <a:pt x="125" y="409"/>
                    <a:pt x="124" y="409"/>
                    <a:pt x="125" y="410"/>
                  </a:cubicBezTo>
                  <a:cubicBezTo>
                    <a:pt x="125" y="410"/>
                    <a:pt x="126" y="409"/>
                    <a:pt x="126" y="410"/>
                  </a:cubicBezTo>
                  <a:cubicBezTo>
                    <a:pt x="126" y="411"/>
                    <a:pt x="126" y="410"/>
                    <a:pt x="126" y="411"/>
                  </a:cubicBezTo>
                  <a:cubicBezTo>
                    <a:pt x="126" y="412"/>
                    <a:pt x="126" y="412"/>
                    <a:pt x="125" y="412"/>
                  </a:cubicBezTo>
                  <a:cubicBezTo>
                    <a:pt x="125" y="411"/>
                    <a:pt x="124" y="411"/>
                    <a:pt x="124" y="411"/>
                  </a:cubicBezTo>
                  <a:cubicBezTo>
                    <a:pt x="124" y="412"/>
                    <a:pt x="124" y="412"/>
                    <a:pt x="124" y="412"/>
                  </a:cubicBezTo>
                  <a:cubicBezTo>
                    <a:pt x="124" y="412"/>
                    <a:pt x="125" y="413"/>
                    <a:pt x="125" y="413"/>
                  </a:cubicBezTo>
                  <a:cubicBezTo>
                    <a:pt x="124" y="414"/>
                    <a:pt x="124" y="414"/>
                    <a:pt x="124" y="414"/>
                  </a:cubicBezTo>
                  <a:cubicBezTo>
                    <a:pt x="124" y="414"/>
                    <a:pt x="123" y="414"/>
                    <a:pt x="123" y="414"/>
                  </a:cubicBezTo>
                  <a:cubicBezTo>
                    <a:pt x="122" y="413"/>
                    <a:pt x="123" y="412"/>
                    <a:pt x="122" y="412"/>
                  </a:cubicBezTo>
                  <a:cubicBezTo>
                    <a:pt x="121" y="412"/>
                    <a:pt x="121" y="412"/>
                    <a:pt x="121" y="413"/>
                  </a:cubicBezTo>
                  <a:cubicBezTo>
                    <a:pt x="121" y="413"/>
                    <a:pt x="121" y="414"/>
                    <a:pt x="121" y="414"/>
                  </a:cubicBezTo>
                  <a:cubicBezTo>
                    <a:pt x="121" y="414"/>
                    <a:pt x="122" y="415"/>
                    <a:pt x="121" y="415"/>
                  </a:cubicBezTo>
                  <a:cubicBezTo>
                    <a:pt x="121" y="416"/>
                    <a:pt x="120" y="416"/>
                    <a:pt x="120" y="416"/>
                  </a:cubicBezTo>
                  <a:cubicBezTo>
                    <a:pt x="120" y="416"/>
                    <a:pt x="120" y="416"/>
                    <a:pt x="119" y="416"/>
                  </a:cubicBezTo>
                  <a:cubicBezTo>
                    <a:pt x="119" y="416"/>
                    <a:pt x="118" y="415"/>
                    <a:pt x="118" y="415"/>
                  </a:cubicBezTo>
                  <a:cubicBezTo>
                    <a:pt x="118" y="414"/>
                    <a:pt x="118" y="414"/>
                    <a:pt x="118" y="414"/>
                  </a:cubicBezTo>
                  <a:cubicBezTo>
                    <a:pt x="117" y="414"/>
                    <a:pt x="117" y="413"/>
                    <a:pt x="116" y="413"/>
                  </a:cubicBezTo>
                  <a:cubicBezTo>
                    <a:pt x="116" y="413"/>
                    <a:pt x="116" y="414"/>
                    <a:pt x="116" y="414"/>
                  </a:cubicBezTo>
                  <a:cubicBezTo>
                    <a:pt x="115" y="415"/>
                    <a:pt x="116" y="414"/>
                    <a:pt x="115" y="415"/>
                  </a:cubicBezTo>
                  <a:cubicBezTo>
                    <a:pt x="114" y="416"/>
                    <a:pt x="114" y="416"/>
                    <a:pt x="114" y="417"/>
                  </a:cubicBezTo>
                  <a:cubicBezTo>
                    <a:pt x="114" y="417"/>
                    <a:pt x="114" y="418"/>
                    <a:pt x="114" y="418"/>
                  </a:cubicBezTo>
                  <a:cubicBezTo>
                    <a:pt x="113" y="418"/>
                    <a:pt x="113" y="418"/>
                    <a:pt x="113" y="418"/>
                  </a:cubicBezTo>
                  <a:cubicBezTo>
                    <a:pt x="112" y="419"/>
                    <a:pt x="111" y="419"/>
                    <a:pt x="111" y="419"/>
                  </a:cubicBezTo>
                  <a:cubicBezTo>
                    <a:pt x="111" y="419"/>
                    <a:pt x="111" y="419"/>
                    <a:pt x="111" y="420"/>
                  </a:cubicBezTo>
                  <a:cubicBezTo>
                    <a:pt x="112" y="421"/>
                    <a:pt x="112" y="420"/>
                    <a:pt x="112" y="421"/>
                  </a:cubicBezTo>
                  <a:cubicBezTo>
                    <a:pt x="112" y="421"/>
                    <a:pt x="111" y="421"/>
                    <a:pt x="111" y="421"/>
                  </a:cubicBezTo>
                  <a:cubicBezTo>
                    <a:pt x="110" y="421"/>
                    <a:pt x="110" y="420"/>
                    <a:pt x="110" y="419"/>
                  </a:cubicBezTo>
                  <a:cubicBezTo>
                    <a:pt x="110" y="419"/>
                    <a:pt x="109" y="419"/>
                    <a:pt x="109" y="418"/>
                  </a:cubicBezTo>
                  <a:cubicBezTo>
                    <a:pt x="109" y="418"/>
                    <a:pt x="109" y="418"/>
                    <a:pt x="109" y="418"/>
                  </a:cubicBezTo>
                  <a:cubicBezTo>
                    <a:pt x="109" y="417"/>
                    <a:pt x="109" y="417"/>
                    <a:pt x="109" y="417"/>
                  </a:cubicBezTo>
                  <a:cubicBezTo>
                    <a:pt x="109" y="416"/>
                    <a:pt x="110" y="415"/>
                    <a:pt x="109" y="415"/>
                  </a:cubicBezTo>
                  <a:cubicBezTo>
                    <a:pt x="108" y="415"/>
                    <a:pt x="106" y="415"/>
                    <a:pt x="106" y="415"/>
                  </a:cubicBezTo>
                  <a:cubicBezTo>
                    <a:pt x="104" y="414"/>
                    <a:pt x="104" y="414"/>
                    <a:pt x="104" y="414"/>
                  </a:cubicBezTo>
                  <a:cubicBezTo>
                    <a:pt x="104" y="414"/>
                    <a:pt x="102" y="412"/>
                    <a:pt x="101" y="411"/>
                  </a:cubicBezTo>
                  <a:cubicBezTo>
                    <a:pt x="101" y="411"/>
                    <a:pt x="100" y="409"/>
                    <a:pt x="100" y="409"/>
                  </a:cubicBezTo>
                  <a:cubicBezTo>
                    <a:pt x="100" y="409"/>
                    <a:pt x="100" y="409"/>
                    <a:pt x="99" y="408"/>
                  </a:cubicBezTo>
                  <a:cubicBezTo>
                    <a:pt x="99" y="407"/>
                    <a:pt x="98" y="406"/>
                    <a:pt x="98" y="406"/>
                  </a:cubicBezTo>
                  <a:cubicBezTo>
                    <a:pt x="97" y="405"/>
                    <a:pt x="97" y="405"/>
                    <a:pt x="97" y="405"/>
                  </a:cubicBezTo>
                  <a:cubicBezTo>
                    <a:pt x="96" y="406"/>
                    <a:pt x="96" y="406"/>
                    <a:pt x="96" y="407"/>
                  </a:cubicBezTo>
                  <a:cubicBezTo>
                    <a:pt x="95" y="407"/>
                    <a:pt x="96" y="409"/>
                    <a:pt x="96" y="409"/>
                  </a:cubicBezTo>
                  <a:cubicBezTo>
                    <a:pt x="96" y="410"/>
                    <a:pt x="96" y="410"/>
                    <a:pt x="96" y="410"/>
                  </a:cubicBezTo>
                  <a:cubicBezTo>
                    <a:pt x="90" y="405"/>
                    <a:pt x="90" y="405"/>
                    <a:pt x="90" y="405"/>
                  </a:cubicBezTo>
                  <a:cubicBezTo>
                    <a:pt x="90" y="405"/>
                    <a:pt x="90" y="405"/>
                    <a:pt x="90" y="405"/>
                  </a:cubicBezTo>
                  <a:cubicBezTo>
                    <a:pt x="90" y="405"/>
                    <a:pt x="92" y="406"/>
                    <a:pt x="90" y="404"/>
                  </a:cubicBezTo>
                  <a:cubicBezTo>
                    <a:pt x="89" y="403"/>
                    <a:pt x="88" y="401"/>
                    <a:pt x="88" y="401"/>
                  </a:cubicBezTo>
                  <a:cubicBezTo>
                    <a:pt x="88" y="401"/>
                    <a:pt x="86" y="400"/>
                    <a:pt x="86" y="399"/>
                  </a:cubicBezTo>
                  <a:cubicBezTo>
                    <a:pt x="85" y="399"/>
                    <a:pt x="83" y="398"/>
                    <a:pt x="83" y="398"/>
                  </a:cubicBezTo>
                  <a:cubicBezTo>
                    <a:pt x="82" y="398"/>
                    <a:pt x="82" y="398"/>
                    <a:pt x="82" y="398"/>
                  </a:cubicBezTo>
                  <a:cubicBezTo>
                    <a:pt x="82" y="398"/>
                    <a:pt x="82" y="399"/>
                    <a:pt x="81" y="398"/>
                  </a:cubicBezTo>
                  <a:cubicBezTo>
                    <a:pt x="81" y="397"/>
                    <a:pt x="80" y="396"/>
                    <a:pt x="80" y="396"/>
                  </a:cubicBezTo>
                  <a:cubicBezTo>
                    <a:pt x="80" y="396"/>
                    <a:pt x="79" y="395"/>
                    <a:pt x="79" y="396"/>
                  </a:cubicBezTo>
                  <a:cubicBezTo>
                    <a:pt x="79" y="397"/>
                    <a:pt x="80" y="397"/>
                    <a:pt x="79" y="397"/>
                  </a:cubicBezTo>
                  <a:cubicBezTo>
                    <a:pt x="78" y="397"/>
                    <a:pt x="78" y="397"/>
                    <a:pt x="78" y="397"/>
                  </a:cubicBezTo>
                  <a:cubicBezTo>
                    <a:pt x="78" y="397"/>
                    <a:pt x="77" y="396"/>
                    <a:pt x="78" y="397"/>
                  </a:cubicBezTo>
                  <a:cubicBezTo>
                    <a:pt x="79" y="399"/>
                    <a:pt x="80" y="399"/>
                    <a:pt x="80" y="400"/>
                  </a:cubicBezTo>
                  <a:cubicBezTo>
                    <a:pt x="80" y="400"/>
                    <a:pt x="81" y="401"/>
                    <a:pt x="80" y="401"/>
                  </a:cubicBezTo>
                  <a:cubicBezTo>
                    <a:pt x="78" y="401"/>
                    <a:pt x="79" y="401"/>
                    <a:pt x="78" y="401"/>
                  </a:cubicBezTo>
                  <a:cubicBezTo>
                    <a:pt x="77" y="400"/>
                    <a:pt x="76" y="399"/>
                    <a:pt x="75" y="400"/>
                  </a:cubicBezTo>
                  <a:cubicBezTo>
                    <a:pt x="75" y="401"/>
                    <a:pt x="76" y="402"/>
                    <a:pt x="75" y="402"/>
                  </a:cubicBezTo>
                  <a:cubicBezTo>
                    <a:pt x="75" y="402"/>
                    <a:pt x="74" y="402"/>
                    <a:pt x="74" y="402"/>
                  </a:cubicBezTo>
                  <a:cubicBezTo>
                    <a:pt x="74" y="403"/>
                    <a:pt x="74" y="403"/>
                    <a:pt x="74" y="403"/>
                  </a:cubicBezTo>
                  <a:cubicBezTo>
                    <a:pt x="74" y="403"/>
                    <a:pt x="74" y="403"/>
                    <a:pt x="73" y="404"/>
                  </a:cubicBezTo>
                  <a:cubicBezTo>
                    <a:pt x="73" y="404"/>
                    <a:pt x="71" y="404"/>
                    <a:pt x="70" y="404"/>
                  </a:cubicBezTo>
                  <a:cubicBezTo>
                    <a:pt x="70" y="404"/>
                    <a:pt x="69" y="405"/>
                    <a:pt x="69" y="405"/>
                  </a:cubicBezTo>
                  <a:cubicBezTo>
                    <a:pt x="69" y="406"/>
                    <a:pt x="68" y="406"/>
                    <a:pt x="68" y="406"/>
                  </a:cubicBezTo>
                  <a:cubicBezTo>
                    <a:pt x="68" y="407"/>
                    <a:pt x="68" y="407"/>
                    <a:pt x="68" y="407"/>
                  </a:cubicBezTo>
                  <a:cubicBezTo>
                    <a:pt x="68" y="407"/>
                    <a:pt x="67" y="405"/>
                    <a:pt x="66" y="405"/>
                  </a:cubicBezTo>
                  <a:cubicBezTo>
                    <a:pt x="65" y="405"/>
                    <a:pt x="65" y="406"/>
                    <a:pt x="64" y="406"/>
                  </a:cubicBezTo>
                  <a:cubicBezTo>
                    <a:pt x="64" y="406"/>
                    <a:pt x="64" y="406"/>
                    <a:pt x="63" y="406"/>
                  </a:cubicBezTo>
                  <a:cubicBezTo>
                    <a:pt x="62" y="406"/>
                    <a:pt x="62" y="407"/>
                    <a:pt x="62" y="407"/>
                  </a:cubicBezTo>
                  <a:cubicBezTo>
                    <a:pt x="62" y="407"/>
                    <a:pt x="61" y="406"/>
                    <a:pt x="61" y="407"/>
                  </a:cubicBezTo>
                  <a:cubicBezTo>
                    <a:pt x="61" y="408"/>
                    <a:pt x="61" y="408"/>
                    <a:pt x="61" y="408"/>
                  </a:cubicBezTo>
                  <a:cubicBezTo>
                    <a:pt x="61" y="409"/>
                    <a:pt x="62" y="410"/>
                    <a:pt x="61" y="410"/>
                  </a:cubicBezTo>
                  <a:cubicBezTo>
                    <a:pt x="61" y="411"/>
                    <a:pt x="61" y="411"/>
                    <a:pt x="61" y="411"/>
                  </a:cubicBezTo>
                  <a:cubicBezTo>
                    <a:pt x="61" y="412"/>
                    <a:pt x="59" y="414"/>
                    <a:pt x="59" y="414"/>
                  </a:cubicBezTo>
                  <a:cubicBezTo>
                    <a:pt x="59" y="414"/>
                    <a:pt x="59" y="415"/>
                    <a:pt x="59" y="415"/>
                  </a:cubicBezTo>
                  <a:cubicBezTo>
                    <a:pt x="58" y="416"/>
                    <a:pt x="57" y="416"/>
                    <a:pt x="57" y="416"/>
                  </a:cubicBezTo>
                  <a:cubicBezTo>
                    <a:pt x="56" y="416"/>
                    <a:pt x="57" y="415"/>
                    <a:pt x="56" y="415"/>
                  </a:cubicBezTo>
                  <a:cubicBezTo>
                    <a:pt x="55" y="416"/>
                    <a:pt x="54" y="416"/>
                    <a:pt x="54" y="416"/>
                  </a:cubicBezTo>
                  <a:cubicBezTo>
                    <a:pt x="54" y="416"/>
                    <a:pt x="54" y="416"/>
                    <a:pt x="54" y="416"/>
                  </a:cubicBezTo>
                  <a:cubicBezTo>
                    <a:pt x="54" y="416"/>
                    <a:pt x="54" y="415"/>
                    <a:pt x="53" y="416"/>
                  </a:cubicBezTo>
                  <a:cubicBezTo>
                    <a:pt x="52" y="416"/>
                    <a:pt x="52" y="415"/>
                    <a:pt x="52" y="415"/>
                  </a:cubicBezTo>
                  <a:cubicBezTo>
                    <a:pt x="52" y="415"/>
                    <a:pt x="51" y="417"/>
                    <a:pt x="51" y="418"/>
                  </a:cubicBezTo>
                  <a:cubicBezTo>
                    <a:pt x="51" y="418"/>
                    <a:pt x="50" y="420"/>
                    <a:pt x="50" y="420"/>
                  </a:cubicBezTo>
                  <a:cubicBezTo>
                    <a:pt x="42" y="427"/>
                    <a:pt x="42" y="427"/>
                    <a:pt x="42" y="427"/>
                  </a:cubicBezTo>
                  <a:cubicBezTo>
                    <a:pt x="40" y="423"/>
                    <a:pt x="40" y="423"/>
                    <a:pt x="40" y="423"/>
                  </a:cubicBezTo>
                  <a:cubicBezTo>
                    <a:pt x="38" y="420"/>
                    <a:pt x="38" y="420"/>
                    <a:pt x="38" y="420"/>
                  </a:cubicBezTo>
                  <a:cubicBezTo>
                    <a:pt x="38" y="420"/>
                    <a:pt x="37" y="419"/>
                    <a:pt x="36" y="418"/>
                  </a:cubicBezTo>
                  <a:cubicBezTo>
                    <a:pt x="35" y="417"/>
                    <a:pt x="34" y="417"/>
                    <a:pt x="34" y="416"/>
                  </a:cubicBezTo>
                  <a:cubicBezTo>
                    <a:pt x="33" y="416"/>
                    <a:pt x="33" y="415"/>
                    <a:pt x="33" y="415"/>
                  </a:cubicBezTo>
                  <a:cubicBezTo>
                    <a:pt x="33" y="415"/>
                    <a:pt x="33" y="415"/>
                    <a:pt x="34" y="415"/>
                  </a:cubicBezTo>
                  <a:cubicBezTo>
                    <a:pt x="34" y="415"/>
                    <a:pt x="34" y="415"/>
                    <a:pt x="34" y="415"/>
                  </a:cubicBezTo>
                  <a:cubicBezTo>
                    <a:pt x="34" y="415"/>
                    <a:pt x="35" y="414"/>
                    <a:pt x="34" y="414"/>
                  </a:cubicBezTo>
                  <a:cubicBezTo>
                    <a:pt x="34" y="413"/>
                    <a:pt x="34" y="413"/>
                    <a:pt x="33" y="413"/>
                  </a:cubicBezTo>
                  <a:cubicBezTo>
                    <a:pt x="33" y="412"/>
                    <a:pt x="33" y="412"/>
                    <a:pt x="32" y="411"/>
                  </a:cubicBezTo>
                  <a:cubicBezTo>
                    <a:pt x="32" y="411"/>
                    <a:pt x="31" y="410"/>
                    <a:pt x="31" y="410"/>
                  </a:cubicBezTo>
                  <a:cubicBezTo>
                    <a:pt x="31" y="410"/>
                    <a:pt x="32" y="409"/>
                    <a:pt x="32" y="409"/>
                  </a:cubicBezTo>
                  <a:cubicBezTo>
                    <a:pt x="33" y="409"/>
                    <a:pt x="33" y="409"/>
                    <a:pt x="33" y="408"/>
                  </a:cubicBezTo>
                  <a:cubicBezTo>
                    <a:pt x="33" y="407"/>
                    <a:pt x="33" y="406"/>
                    <a:pt x="33" y="406"/>
                  </a:cubicBezTo>
                  <a:cubicBezTo>
                    <a:pt x="33" y="406"/>
                    <a:pt x="32" y="405"/>
                    <a:pt x="32" y="404"/>
                  </a:cubicBezTo>
                  <a:cubicBezTo>
                    <a:pt x="32" y="404"/>
                    <a:pt x="31" y="403"/>
                    <a:pt x="31" y="403"/>
                  </a:cubicBezTo>
                  <a:cubicBezTo>
                    <a:pt x="31" y="403"/>
                    <a:pt x="29" y="401"/>
                    <a:pt x="29" y="401"/>
                  </a:cubicBezTo>
                  <a:cubicBezTo>
                    <a:pt x="28" y="401"/>
                    <a:pt x="28" y="401"/>
                    <a:pt x="28" y="401"/>
                  </a:cubicBezTo>
                  <a:cubicBezTo>
                    <a:pt x="28" y="400"/>
                    <a:pt x="28" y="400"/>
                    <a:pt x="28" y="400"/>
                  </a:cubicBezTo>
                  <a:cubicBezTo>
                    <a:pt x="29" y="399"/>
                    <a:pt x="29" y="399"/>
                    <a:pt x="29" y="399"/>
                  </a:cubicBezTo>
                  <a:cubicBezTo>
                    <a:pt x="29" y="399"/>
                    <a:pt x="29" y="398"/>
                    <a:pt x="29" y="399"/>
                  </a:cubicBezTo>
                  <a:cubicBezTo>
                    <a:pt x="29" y="399"/>
                    <a:pt x="28" y="399"/>
                    <a:pt x="28" y="399"/>
                  </a:cubicBezTo>
                  <a:cubicBezTo>
                    <a:pt x="28" y="399"/>
                    <a:pt x="28" y="400"/>
                    <a:pt x="27" y="400"/>
                  </a:cubicBezTo>
                  <a:cubicBezTo>
                    <a:pt x="27" y="400"/>
                    <a:pt x="28" y="400"/>
                    <a:pt x="27" y="399"/>
                  </a:cubicBezTo>
                  <a:cubicBezTo>
                    <a:pt x="26" y="399"/>
                    <a:pt x="26" y="399"/>
                    <a:pt x="26" y="398"/>
                  </a:cubicBezTo>
                  <a:cubicBezTo>
                    <a:pt x="25" y="398"/>
                    <a:pt x="22" y="396"/>
                    <a:pt x="22" y="396"/>
                  </a:cubicBezTo>
                  <a:cubicBezTo>
                    <a:pt x="22" y="396"/>
                    <a:pt x="22" y="395"/>
                    <a:pt x="21" y="394"/>
                  </a:cubicBezTo>
                  <a:cubicBezTo>
                    <a:pt x="21" y="394"/>
                    <a:pt x="18" y="392"/>
                    <a:pt x="18" y="392"/>
                  </a:cubicBezTo>
                  <a:cubicBezTo>
                    <a:pt x="18" y="392"/>
                    <a:pt x="15" y="390"/>
                    <a:pt x="15" y="390"/>
                  </a:cubicBezTo>
                  <a:cubicBezTo>
                    <a:pt x="15" y="390"/>
                    <a:pt x="14" y="389"/>
                    <a:pt x="14" y="389"/>
                  </a:cubicBezTo>
                  <a:cubicBezTo>
                    <a:pt x="14" y="388"/>
                    <a:pt x="13" y="388"/>
                    <a:pt x="13" y="387"/>
                  </a:cubicBezTo>
                  <a:cubicBezTo>
                    <a:pt x="12" y="387"/>
                    <a:pt x="12" y="386"/>
                    <a:pt x="12" y="386"/>
                  </a:cubicBezTo>
                  <a:cubicBezTo>
                    <a:pt x="12" y="385"/>
                    <a:pt x="12" y="384"/>
                    <a:pt x="11" y="384"/>
                  </a:cubicBezTo>
                  <a:cubicBezTo>
                    <a:pt x="11" y="383"/>
                    <a:pt x="11" y="384"/>
                    <a:pt x="10" y="383"/>
                  </a:cubicBezTo>
                  <a:cubicBezTo>
                    <a:pt x="10" y="382"/>
                    <a:pt x="9" y="381"/>
                    <a:pt x="9" y="381"/>
                  </a:cubicBezTo>
                  <a:cubicBezTo>
                    <a:pt x="9" y="381"/>
                    <a:pt x="7" y="379"/>
                    <a:pt x="6" y="379"/>
                  </a:cubicBezTo>
                  <a:cubicBezTo>
                    <a:pt x="6" y="378"/>
                    <a:pt x="5" y="378"/>
                    <a:pt x="5" y="378"/>
                  </a:cubicBezTo>
                  <a:cubicBezTo>
                    <a:pt x="4" y="377"/>
                    <a:pt x="3" y="376"/>
                    <a:pt x="3" y="376"/>
                  </a:cubicBezTo>
                  <a:cubicBezTo>
                    <a:pt x="1" y="375"/>
                    <a:pt x="1" y="375"/>
                    <a:pt x="1" y="375"/>
                  </a:cubicBezTo>
                  <a:cubicBezTo>
                    <a:pt x="1" y="375"/>
                    <a:pt x="1" y="375"/>
                    <a:pt x="1" y="375"/>
                  </a:cubicBezTo>
                  <a:cubicBezTo>
                    <a:pt x="0" y="375"/>
                    <a:pt x="0" y="375"/>
                    <a:pt x="0" y="375"/>
                  </a:cubicBezTo>
                  <a:lnTo>
                    <a:pt x="1" y="37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8" name="Freeform 2047"/>
            <p:cNvSpPr>
              <a:spLocks/>
            </p:cNvSpPr>
            <p:nvPr/>
          </p:nvSpPr>
          <p:spPr bwMode="auto">
            <a:xfrm>
              <a:off x="8056563" y="3451226"/>
              <a:ext cx="400050" cy="433388"/>
            </a:xfrm>
            <a:custGeom>
              <a:avLst/>
              <a:gdLst>
                <a:gd name="T0" fmla="*/ 61 w 284"/>
                <a:gd name="T1" fmla="*/ 69 h 307"/>
                <a:gd name="T2" fmla="*/ 136 w 284"/>
                <a:gd name="T3" fmla="*/ 1 h 307"/>
                <a:gd name="T4" fmla="*/ 165 w 284"/>
                <a:gd name="T5" fmla="*/ 2 h 307"/>
                <a:gd name="T6" fmla="*/ 199 w 284"/>
                <a:gd name="T7" fmla="*/ 5 h 307"/>
                <a:gd name="T8" fmla="*/ 220 w 284"/>
                <a:gd name="T9" fmla="*/ 3 h 307"/>
                <a:gd name="T10" fmla="*/ 219 w 284"/>
                <a:gd name="T11" fmla="*/ 21 h 307"/>
                <a:gd name="T12" fmla="*/ 218 w 284"/>
                <a:gd name="T13" fmla="*/ 39 h 307"/>
                <a:gd name="T14" fmla="*/ 218 w 284"/>
                <a:gd name="T15" fmla="*/ 54 h 307"/>
                <a:gd name="T16" fmla="*/ 242 w 284"/>
                <a:gd name="T17" fmla="*/ 48 h 307"/>
                <a:gd name="T18" fmla="*/ 269 w 284"/>
                <a:gd name="T19" fmla="*/ 47 h 307"/>
                <a:gd name="T20" fmla="*/ 282 w 284"/>
                <a:gd name="T21" fmla="*/ 74 h 307"/>
                <a:gd name="T22" fmla="*/ 262 w 284"/>
                <a:gd name="T23" fmla="*/ 93 h 307"/>
                <a:gd name="T24" fmla="*/ 253 w 284"/>
                <a:gd name="T25" fmla="*/ 126 h 307"/>
                <a:gd name="T26" fmla="*/ 274 w 284"/>
                <a:gd name="T27" fmla="*/ 135 h 307"/>
                <a:gd name="T28" fmla="*/ 280 w 284"/>
                <a:gd name="T29" fmla="*/ 165 h 307"/>
                <a:gd name="T30" fmla="*/ 282 w 284"/>
                <a:gd name="T31" fmla="*/ 188 h 307"/>
                <a:gd name="T32" fmla="*/ 277 w 284"/>
                <a:gd name="T33" fmla="*/ 208 h 307"/>
                <a:gd name="T34" fmla="*/ 270 w 284"/>
                <a:gd name="T35" fmla="*/ 227 h 307"/>
                <a:gd name="T36" fmla="*/ 252 w 284"/>
                <a:gd name="T37" fmla="*/ 235 h 307"/>
                <a:gd name="T38" fmla="*/ 246 w 284"/>
                <a:gd name="T39" fmla="*/ 218 h 307"/>
                <a:gd name="T40" fmla="*/ 230 w 284"/>
                <a:gd name="T41" fmla="*/ 232 h 307"/>
                <a:gd name="T42" fmla="*/ 209 w 284"/>
                <a:gd name="T43" fmla="*/ 230 h 307"/>
                <a:gd name="T44" fmla="*/ 205 w 284"/>
                <a:gd name="T45" fmla="*/ 216 h 307"/>
                <a:gd name="T46" fmla="*/ 187 w 284"/>
                <a:gd name="T47" fmla="*/ 206 h 307"/>
                <a:gd name="T48" fmla="*/ 186 w 284"/>
                <a:gd name="T49" fmla="*/ 231 h 307"/>
                <a:gd name="T50" fmla="*/ 143 w 284"/>
                <a:gd name="T51" fmla="*/ 228 h 307"/>
                <a:gd name="T52" fmla="*/ 146 w 284"/>
                <a:gd name="T53" fmla="*/ 256 h 307"/>
                <a:gd name="T54" fmla="*/ 157 w 284"/>
                <a:gd name="T55" fmla="*/ 278 h 307"/>
                <a:gd name="T56" fmla="*/ 135 w 284"/>
                <a:gd name="T57" fmla="*/ 288 h 307"/>
                <a:gd name="T58" fmla="*/ 113 w 284"/>
                <a:gd name="T59" fmla="*/ 300 h 307"/>
                <a:gd name="T60" fmla="*/ 96 w 284"/>
                <a:gd name="T61" fmla="*/ 283 h 307"/>
                <a:gd name="T62" fmla="*/ 85 w 284"/>
                <a:gd name="T63" fmla="*/ 267 h 307"/>
                <a:gd name="T64" fmla="*/ 32 w 284"/>
                <a:gd name="T65" fmla="*/ 212 h 307"/>
                <a:gd name="T66" fmla="*/ 41 w 284"/>
                <a:gd name="T67" fmla="*/ 216 h 307"/>
                <a:gd name="T68" fmla="*/ 33 w 284"/>
                <a:gd name="T69" fmla="*/ 205 h 307"/>
                <a:gd name="T70" fmla="*/ 26 w 284"/>
                <a:gd name="T71" fmla="*/ 196 h 307"/>
                <a:gd name="T72" fmla="*/ 18 w 284"/>
                <a:gd name="T73" fmla="*/ 182 h 307"/>
                <a:gd name="T74" fmla="*/ 34 w 284"/>
                <a:gd name="T75" fmla="*/ 196 h 307"/>
                <a:gd name="T76" fmla="*/ 36 w 284"/>
                <a:gd name="T77" fmla="*/ 189 h 307"/>
                <a:gd name="T78" fmla="*/ 32 w 284"/>
                <a:gd name="T79" fmla="*/ 183 h 307"/>
                <a:gd name="T80" fmla="*/ 23 w 284"/>
                <a:gd name="T81" fmla="*/ 184 h 307"/>
                <a:gd name="T82" fmla="*/ 14 w 284"/>
                <a:gd name="T83" fmla="*/ 176 h 307"/>
                <a:gd name="T84" fmla="*/ 14 w 284"/>
                <a:gd name="T85" fmla="*/ 176 h 307"/>
                <a:gd name="T86" fmla="*/ 7 w 284"/>
                <a:gd name="T87" fmla="*/ 161 h 307"/>
                <a:gd name="T88" fmla="*/ 18 w 284"/>
                <a:gd name="T89" fmla="*/ 166 h 307"/>
                <a:gd name="T90" fmla="*/ 6 w 284"/>
                <a:gd name="T91" fmla="*/ 159 h 307"/>
                <a:gd name="T92" fmla="*/ 4 w 284"/>
                <a:gd name="T93" fmla="*/ 148 h 307"/>
                <a:gd name="T94" fmla="*/ 12 w 284"/>
                <a:gd name="T95" fmla="*/ 149 h 307"/>
                <a:gd name="T96" fmla="*/ 17 w 284"/>
                <a:gd name="T97" fmla="*/ 149 h 307"/>
                <a:gd name="T98" fmla="*/ 25 w 284"/>
                <a:gd name="T99" fmla="*/ 140 h 307"/>
                <a:gd name="T100" fmla="*/ 31 w 284"/>
                <a:gd name="T101" fmla="*/ 109 h 307"/>
                <a:gd name="T102" fmla="*/ 33 w 284"/>
                <a:gd name="T103" fmla="*/ 103 h 307"/>
                <a:gd name="T104" fmla="*/ 33 w 284"/>
                <a:gd name="T105" fmla="*/ 105 h 307"/>
                <a:gd name="T106" fmla="*/ 36 w 284"/>
                <a:gd name="T107" fmla="*/ 105 h 307"/>
                <a:gd name="T108" fmla="*/ 41 w 284"/>
                <a:gd name="T109" fmla="*/ 106 h 307"/>
                <a:gd name="T110" fmla="*/ 51 w 284"/>
                <a:gd name="T111" fmla="*/ 107 h 307"/>
                <a:gd name="T112" fmla="*/ 47 w 284"/>
                <a:gd name="T113" fmla="*/ 104 h 307"/>
                <a:gd name="T114" fmla="*/ 40 w 284"/>
                <a:gd name="T115" fmla="*/ 100 h 307"/>
                <a:gd name="T116" fmla="*/ 31 w 284"/>
                <a:gd name="T117" fmla="*/ 84 h 307"/>
                <a:gd name="T118" fmla="*/ 44 w 284"/>
                <a:gd name="T119" fmla="*/ 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4" h="307">
                  <a:moveTo>
                    <a:pt x="43" y="64"/>
                  </a:moveTo>
                  <a:cubicBezTo>
                    <a:pt x="44" y="64"/>
                    <a:pt x="44" y="64"/>
                    <a:pt x="45" y="63"/>
                  </a:cubicBezTo>
                  <a:cubicBezTo>
                    <a:pt x="46" y="63"/>
                    <a:pt x="47" y="62"/>
                    <a:pt x="47" y="62"/>
                  </a:cubicBezTo>
                  <a:cubicBezTo>
                    <a:pt x="48" y="62"/>
                    <a:pt x="48" y="62"/>
                    <a:pt x="48" y="62"/>
                  </a:cubicBezTo>
                  <a:cubicBezTo>
                    <a:pt x="48" y="62"/>
                    <a:pt x="49" y="62"/>
                    <a:pt x="49" y="62"/>
                  </a:cubicBezTo>
                  <a:cubicBezTo>
                    <a:pt x="49" y="62"/>
                    <a:pt x="50" y="62"/>
                    <a:pt x="50" y="61"/>
                  </a:cubicBezTo>
                  <a:cubicBezTo>
                    <a:pt x="50" y="61"/>
                    <a:pt x="51" y="61"/>
                    <a:pt x="51" y="61"/>
                  </a:cubicBezTo>
                  <a:cubicBezTo>
                    <a:pt x="52" y="63"/>
                    <a:pt x="52" y="63"/>
                    <a:pt x="52" y="63"/>
                  </a:cubicBezTo>
                  <a:cubicBezTo>
                    <a:pt x="52" y="63"/>
                    <a:pt x="52" y="63"/>
                    <a:pt x="52" y="64"/>
                  </a:cubicBezTo>
                  <a:cubicBezTo>
                    <a:pt x="53" y="65"/>
                    <a:pt x="53" y="65"/>
                    <a:pt x="53" y="65"/>
                  </a:cubicBezTo>
                  <a:cubicBezTo>
                    <a:pt x="54" y="65"/>
                    <a:pt x="54" y="65"/>
                    <a:pt x="55" y="65"/>
                  </a:cubicBezTo>
                  <a:cubicBezTo>
                    <a:pt x="56" y="65"/>
                    <a:pt x="56" y="65"/>
                    <a:pt x="56" y="65"/>
                  </a:cubicBezTo>
                  <a:cubicBezTo>
                    <a:pt x="57" y="65"/>
                    <a:pt x="57" y="65"/>
                    <a:pt x="57" y="65"/>
                  </a:cubicBezTo>
                  <a:cubicBezTo>
                    <a:pt x="57" y="65"/>
                    <a:pt x="58" y="66"/>
                    <a:pt x="58" y="66"/>
                  </a:cubicBezTo>
                  <a:cubicBezTo>
                    <a:pt x="58" y="66"/>
                    <a:pt x="58" y="67"/>
                    <a:pt x="58" y="67"/>
                  </a:cubicBezTo>
                  <a:cubicBezTo>
                    <a:pt x="58" y="68"/>
                    <a:pt x="58" y="68"/>
                    <a:pt x="59" y="68"/>
                  </a:cubicBezTo>
                  <a:cubicBezTo>
                    <a:pt x="60" y="68"/>
                    <a:pt x="59" y="68"/>
                    <a:pt x="60" y="68"/>
                  </a:cubicBezTo>
                  <a:cubicBezTo>
                    <a:pt x="60" y="69"/>
                    <a:pt x="61" y="69"/>
                    <a:pt x="61" y="69"/>
                  </a:cubicBezTo>
                  <a:cubicBezTo>
                    <a:pt x="61" y="69"/>
                    <a:pt x="62" y="69"/>
                    <a:pt x="62" y="68"/>
                  </a:cubicBezTo>
                  <a:cubicBezTo>
                    <a:pt x="63" y="68"/>
                    <a:pt x="63" y="68"/>
                    <a:pt x="63" y="68"/>
                  </a:cubicBezTo>
                  <a:cubicBezTo>
                    <a:pt x="63" y="68"/>
                    <a:pt x="63" y="67"/>
                    <a:pt x="63" y="67"/>
                  </a:cubicBezTo>
                  <a:cubicBezTo>
                    <a:pt x="62" y="67"/>
                    <a:pt x="63" y="66"/>
                    <a:pt x="63" y="66"/>
                  </a:cubicBezTo>
                  <a:cubicBezTo>
                    <a:pt x="63" y="65"/>
                    <a:pt x="63" y="65"/>
                    <a:pt x="63" y="65"/>
                  </a:cubicBezTo>
                  <a:cubicBezTo>
                    <a:pt x="128" y="65"/>
                    <a:pt x="128" y="65"/>
                    <a:pt x="128" y="65"/>
                  </a:cubicBezTo>
                  <a:cubicBezTo>
                    <a:pt x="129" y="9"/>
                    <a:pt x="129" y="9"/>
                    <a:pt x="129" y="9"/>
                  </a:cubicBezTo>
                  <a:cubicBezTo>
                    <a:pt x="128" y="8"/>
                    <a:pt x="128" y="8"/>
                    <a:pt x="128" y="8"/>
                  </a:cubicBezTo>
                  <a:cubicBezTo>
                    <a:pt x="128" y="7"/>
                    <a:pt x="128" y="7"/>
                    <a:pt x="128" y="7"/>
                  </a:cubicBezTo>
                  <a:cubicBezTo>
                    <a:pt x="129" y="6"/>
                    <a:pt x="129" y="6"/>
                    <a:pt x="129" y="6"/>
                  </a:cubicBezTo>
                  <a:cubicBezTo>
                    <a:pt x="129" y="4"/>
                    <a:pt x="129" y="4"/>
                    <a:pt x="129" y="4"/>
                  </a:cubicBezTo>
                  <a:cubicBezTo>
                    <a:pt x="129" y="4"/>
                    <a:pt x="130" y="4"/>
                    <a:pt x="130" y="3"/>
                  </a:cubicBezTo>
                  <a:cubicBezTo>
                    <a:pt x="130" y="2"/>
                    <a:pt x="129" y="2"/>
                    <a:pt x="129" y="2"/>
                  </a:cubicBezTo>
                  <a:cubicBezTo>
                    <a:pt x="129" y="2"/>
                    <a:pt x="129" y="2"/>
                    <a:pt x="131" y="2"/>
                  </a:cubicBezTo>
                  <a:cubicBezTo>
                    <a:pt x="132" y="2"/>
                    <a:pt x="132" y="2"/>
                    <a:pt x="132" y="2"/>
                  </a:cubicBezTo>
                  <a:cubicBezTo>
                    <a:pt x="133" y="2"/>
                    <a:pt x="133" y="2"/>
                    <a:pt x="134" y="2"/>
                  </a:cubicBezTo>
                  <a:cubicBezTo>
                    <a:pt x="135" y="2"/>
                    <a:pt x="135" y="2"/>
                    <a:pt x="135" y="2"/>
                  </a:cubicBezTo>
                  <a:cubicBezTo>
                    <a:pt x="136" y="2"/>
                    <a:pt x="136" y="2"/>
                    <a:pt x="136" y="1"/>
                  </a:cubicBezTo>
                  <a:cubicBezTo>
                    <a:pt x="137" y="1"/>
                    <a:pt x="138" y="1"/>
                    <a:pt x="139" y="2"/>
                  </a:cubicBezTo>
                  <a:cubicBezTo>
                    <a:pt x="139" y="2"/>
                    <a:pt x="139" y="1"/>
                    <a:pt x="140" y="1"/>
                  </a:cubicBezTo>
                  <a:cubicBezTo>
                    <a:pt x="140" y="1"/>
                    <a:pt x="142" y="1"/>
                    <a:pt x="142" y="1"/>
                  </a:cubicBezTo>
                  <a:cubicBezTo>
                    <a:pt x="142" y="1"/>
                    <a:pt x="143" y="1"/>
                    <a:pt x="143" y="0"/>
                  </a:cubicBezTo>
                  <a:cubicBezTo>
                    <a:pt x="144" y="0"/>
                    <a:pt x="144" y="0"/>
                    <a:pt x="145" y="0"/>
                  </a:cubicBezTo>
                  <a:cubicBezTo>
                    <a:pt x="146" y="0"/>
                    <a:pt x="147" y="1"/>
                    <a:pt x="147" y="1"/>
                  </a:cubicBezTo>
                  <a:cubicBezTo>
                    <a:pt x="148" y="1"/>
                    <a:pt x="148" y="1"/>
                    <a:pt x="148" y="1"/>
                  </a:cubicBezTo>
                  <a:cubicBezTo>
                    <a:pt x="148" y="1"/>
                    <a:pt x="148" y="2"/>
                    <a:pt x="149" y="2"/>
                  </a:cubicBezTo>
                  <a:cubicBezTo>
                    <a:pt x="149" y="3"/>
                    <a:pt x="149" y="2"/>
                    <a:pt x="150" y="2"/>
                  </a:cubicBezTo>
                  <a:cubicBezTo>
                    <a:pt x="151" y="2"/>
                    <a:pt x="150" y="3"/>
                    <a:pt x="150" y="3"/>
                  </a:cubicBezTo>
                  <a:cubicBezTo>
                    <a:pt x="150" y="3"/>
                    <a:pt x="151" y="3"/>
                    <a:pt x="152" y="2"/>
                  </a:cubicBezTo>
                  <a:cubicBezTo>
                    <a:pt x="153" y="2"/>
                    <a:pt x="153" y="3"/>
                    <a:pt x="153" y="3"/>
                  </a:cubicBezTo>
                  <a:cubicBezTo>
                    <a:pt x="153" y="3"/>
                    <a:pt x="154" y="3"/>
                    <a:pt x="155" y="2"/>
                  </a:cubicBezTo>
                  <a:cubicBezTo>
                    <a:pt x="157" y="2"/>
                    <a:pt x="156" y="2"/>
                    <a:pt x="157" y="2"/>
                  </a:cubicBezTo>
                  <a:cubicBezTo>
                    <a:pt x="158" y="2"/>
                    <a:pt x="160" y="2"/>
                    <a:pt x="160" y="2"/>
                  </a:cubicBezTo>
                  <a:cubicBezTo>
                    <a:pt x="160" y="2"/>
                    <a:pt x="161" y="2"/>
                    <a:pt x="162" y="2"/>
                  </a:cubicBezTo>
                  <a:cubicBezTo>
                    <a:pt x="164" y="2"/>
                    <a:pt x="163" y="2"/>
                    <a:pt x="164" y="2"/>
                  </a:cubicBezTo>
                  <a:cubicBezTo>
                    <a:pt x="165" y="2"/>
                    <a:pt x="165" y="2"/>
                    <a:pt x="165" y="2"/>
                  </a:cubicBezTo>
                  <a:cubicBezTo>
                    <a:pt x="166" y="2"/>
                    <a:pt x="166" y="2"/>
                    <a:pt x="166" y="2"/>
                  </a:cubicBezTo>
                  <a:cubicBezTo>
                    <a:pt x="169" y="2"/>
                    <a:pt x="169" y="2"/>
                    <a:pt x="169" y="2"/>
                  </a:cubicBezTo>
                  <a:cubicBezTo>
                    <a:pt x="169" y="2"/>
                    <a:pt x="170" y="2"/>
                    <a:pt x="171" y="2"/>
                  </a:cubicBezTo>
                  <a:cubicBezTo>
                    <a:pt x="172" y="2"/>
                    <a:pt x="171" y="3"/>
                    <a:pt x="172" y="3"/>
                  </a:cubicBezTo>
                  <a:cubicBezTo>
                    <a:pt x="173" y="4"/>
                    <a:pt x="173" y="4"/>
                    <a:pt x="173" y="4"/>
                  </a:cubicBezTo>
                  <a:cubicBezTo>
                    <a:pt x="173" y="4"/>
                    <a:pt x="174" y="3"/>
                    <a:pt x="175" y="3"/>
                  </a:cubicBezTo>
                  <a:cubicBezTo>
                    <a:pt x="175" y="3"/>
                    <a:pt x="175" y="2"/>
                    <a:pt x="176" y="2"/>
                  </a:cubicBezTo>
                  <a:cubicBezTo>
                    <a:pt x="177" y="2"/>
                    <a:pt x="179" y="3"/>
                    <a:pt x="179" y="3"/>
                  </a:cubicBezTo>
                  <a:cubicBezTo>
                    <a:pt x="180" y="3"/>
                    <a:pt x="181" y="3"/>
                    <a:pt x="182" y="3"/>
                  </a:cubicBezTo>
                  <a:cubicBezTo>
                    <a:pt x="184" y="3"/>
                    <a:pt x="183" y="3"/>
                    <a:pt x="184" y="3"/>
                  </a:cubicBezTo>
                  <a:cubicBezTo>
                    <a:pt x="185" y="4"/>
                    <a:pt x="185" y="3"/>
                    <a:pt x="186" y="3"/>
                  </a:cubicBezTo>
                  <a:cubicBezTo>
                    <a:pt x="187" y="3"/>
                    <a:pt x="189" y="3"/>
                    <a:pt x="189" y="3"/>
                  </a:cubicBezTo>
                  <a:cubicBezTo>
                    <a:pt x="189" y="3"/>
                    <a:pt x="189" y="3"/>
                    <a:pt x="190" y="3"/>
                  </a:cubicBezTo>
                  <a:cubicBezTo>
                    <a:pt x="191" y="3"/>
                    <a:pt x="191" y="3"/>
                    <a:pt x="192" y="4"/>
                  </a:cubicBezTo>
                  <a:cubicBezTo>
                    <a:pt x="193" y="5"/>
                    <a:pt x="193" y="4"/>
                    <a:pt x="194" y="4"/>
                  </a:cubicBezTo>
                  <a:cubicBezTo>
                    <a:pt x="196" y="4"/>
                    <a:pt x="195" y="5"/>
                    <a:pt x="196" y="5"/>
                  </a:cubicBezTo>
                  <a:cubicBezTo>
                    <a:pt x="197" y="5"/>
                    <a:pt x="197" y="5"/>
                    <a:pt x="198" y="5"/>
                  </a:cubicBezTo>
                  <a:cubicBezTo>
                    <a:pt x="199" y="5"/>
                    <a:pt x="198" y="5"/>
                    <a:pt x="199" y="5"/>
                  </a:cubicBezTo>
                  <a:cubicBezTo>
                    <a:pt x="200" y="5"/>
                    <a:pt x="200" y="4"/>
                    <a:pt x="200" y="4"/>
                  </a:cubicBezTo>
                  <a:cubicBezTo>
                    <a:pt x="200" y="4"/>
                    <a:pt x="200" y="3"/>
                    <a:pt x="201" y="3"/>
                  </a:cubicBezTo>
                  <a:cubicBezTo>
                    <a:pt x="202" y="3"/>
                    <a:pt x="201" y="4"/>
                    <a:pt x="202" y="4"/>
                  </a:cubicBezTo>
                  <a:cubicBezTo>
                    <a:pt x="202" y="4"/>
                    <a:pt x="202" y="4"/>
                    <a:pt x="203" y="5"/>
                  </a:cubicBezTo>
                  <a:cubicBezTo>
                    <a:pt x="203" y="6"/>
                    <a:pt x="204" y="5"/>
                    <a:pt x="204" y="5"/>
                  </a:cubicBezTo>
                  <a:cubicBezTo>
                    <a:pt x="204" y="4"/>
                    <a:pt x="204" y="4"/>
                    <a:pt x="204" y="4"/>
                  </a:cubicBezTo>
                  <a:cubicBezTo>
                    <a:pt x="205" y="4"/>
                    <a:pt x="205" y="4"/>
                    <a:pt x="205" y="4"/>
                  </a:cubicBezTo>
                  <a:cubicBezTo>
                    <a:pt x="205" y="4"/>
                    <a:pt x="206" y="4"/>
                    <a:pt x="206" y="4"/>
                  </a:cubicBezTo>
                  <a:cubicBezTo>
                    <a:pt x="208" y="4"/>
                    <a:pt x="208" y="4"/>
                    <a:pt x="208" y="4"/>
                  </a:cubicBezTo>
                  <a:cubicBezTo>
                    <a:pt x="208" y="4"/>
                    <a:pt x="208" y="3"/>
                    <a:pt x="209" y="3"/>
                  </a:cubicBezTo>
                  <a:cubicBezTo>
                    <a:pt x="210" y="4"/>
                    <a:pt x="210" y="4"/>
                    <a:pt x="210" y="4"/>
                  </a:cubicBezTo>
                  <a:cubicBezTo>
                    <a:pt x="212" y="5"/>
                    <a:pt x="212" y="5"/>
                    <a:pt x="212" y="5"/>
                  </a:cubicBezTo>
                  <a:cubicBezTo>
                    <a:pt x="214" y="5"/>
                    <a:pt x="214" y="5"/>
                    <a:pt x="214" y="5"/>
                  </a:cubicBezTo>
                  <a:cubicBezTo>
                    <a:pt x="214" y="5"/>
                    <a:pt x="214" y="3"/>
                    <a:pt x="215" y="3"/>
                  </a:cubicBezTo>
                  <a:cubicBezTo>
                    <a:pt x="216" y="3"/>
                    <a:pt x="216" y="3"/>
                    <a:pt x="216" y="3"/>
                  </a:cubicBezTo>
                  <a:cubicBezTo>
                    <a:pt x="216" y="3"/>
                    <a:pt x="217" y="2"/>
                    <a:pt x="218" y="3"/>
                  </a:cubicBezTo>
                  <a:cubicBezTo>
                    <a:pt x="218" y="3"/>
                    <a:pt x="218" y="3"/>
                    <a:pt x="219" y="3"/>
                  </a:cubicBezTo>
                  <a:cubicBezTo>
                    <a:pt x="220" y="2"/>
                    <a:pt x="220" y="3"/>
                    <a:pt x="220" y="3"/>
                  </a:cubicBezTo>
                  <a:cubicBezTo>
                    <a:pt x="220" y="3"/>
                    <a:pt x="221" y="3"/>
                    <a:pt x="222" y="2"/>
                  </a:cubicBezTo>
                  <a:cubicBezTo>
                    <a:pt x="223" y="2"/>
                    <a:pt x="223" y="3"/>
                    <a:pt x="223" y="3"/>
                  </a:cubicBezTo>
                  <a:cubicBezTo>
                    <a:pt x="223" y="3"/>
                    <a:pt x="223" y="3"/>
                    <a:pt x="224" y="3"/>
                  </a:cubicBezTo>
                  <a:cubicBezTo>
                    <a:pt x="225" y="2"/>
                    <a:pt x="224" y="4"/>
                    <a:pt x="224" y="4"/>
                  </a:cubicBezTo>
                  <a:cubicBezTo>
                    <a:pt x="224" y="5"/>
                    <a:pt x="225" y="6"/>
                    <a:pt x="225" y="6"/>
                  </a:cubicBezTo>
                  <a:cubicBezTo>
                    <a:pt x="225" y="7"/>
                    <a:pt x="224" y="7"/>
                    <a:pt x="224" y="7"/>
                  </a:cubicBezTo>
                  <a:cubicBezTo>
                    <a:pt x="225" y="8"/>
                    <a:pt x="225" y="8"/>
                    <a:pt x="225" y="8"/>
                  </a:cubicBezTo>
                  <a:cubicBezTo>
                    <a:pt x="225" y="9"/>
                    <a:pt x="225" y="9"/>
                    <a:pt x="225" y="9"/>
                  </a:cubicBezTo>
                  <a:cubicBezTo>
                    <a:pt x="225" y="9"/>
                    <a:pt x="224" y="10"/>
                    <a:pt x="224" y="10"/>
                  </a:cubicBezTo>
                  <a:cubicBezTo>
                    <a:pt x="224" y="11"/>
                    <a:pt x="224" y="11"/>
                    <a:pt x="224" y="12"/>
                  </a:cubicBezTo>
                  <a:cubicBezTo>
                    <a:pt x="224" y="13"/>
                    <a:pt x="224" y="13"/>
                    <a:pt x="224" y="13"/>
                  </a:cubicBezTo>
                  <a:cubicBezTo>
                    <a:pt x="224" y="14"/>
                    <a:pt x="225" y="13"/>
                    <a:pt x="223" y="14"/>
                  </a:cubicBezTo>
                  <a:cubicBezTo>
                    <a:pt x="222" y="15"/>
                    <a:pt x="222" y="15"/>
                    <a:pt x="221" y="16"/>
                  </a:cubicBezTo>
                  <a:cubicBezTo>
                    <a:pt x="221" y="16"/>
                    <a:pt x="220" y="17"/>
                    <a:pt x="220" y="17"/>
                  </a:cubicBezTo>
                  <a:cubicBezTo>
                    <a:pt x="220" y="18"/>
                    <a:pt x="220" y="18"/>
                    <a:pt x="220" y="18"/>
                  </a:cubicBezTo>
                  <a:cubicBezTo>
                    <a:pt x="220" y="18"/>
                    <a:pt x="220" y="19"/>
                    <a:pt x="220" y="19"/>
                  </a:cubicBezTo>
                  <a:cubicBezTo>
                    <a:pt x="219" y="20"/>
                    <a:pt x="219" y="20"/>
                    <a:pt x="219" y="20"/>
                  </a:cubicBezTo>
                  <a:cubicBezTo>
                    <a:pt x="219" y="21"/>
                    <a:pt x="219" y="21"/>
                    <a:pt x="219" y="21"/>
                  </a:cubicBezTo>
                  <a:cubicBezTo>
                    <a:pt x="219" y="21"/>
                    <a:pt x="218" y="21"/>
                    <a:pt x="218" y="21"/>
                  </a:cubicBezTo>
                  <a:cubicBezTo>
                    <a:pt x="218" y="21"/>
                    <a:pt x="218" y="21"/>
                    <a:pt x="218" y="22"/>
                  </a:cubicBezTo>
                  <a:cubicBezTo>
                    <a:pt x="218" y="22"/>
                    <a:pt x="219" y="23"/>
                    <a:pt x="219" y="23"/>
                  </a:cubicBezTo>
                  <a:cubicBezTo>
                    <a:pt x="219" y="24"/>
                    <a:pt x="219" y="23"/>
                    <a:pt x="219" y="24"/>
                  </a:cubicBezTo>
                  <a:cubicBezTo>
                    <a:pt x="219" y="25"/>
                    <a:pt x="219" y="25"/>
                    <a:pt x="219" y="25"/>
                  </a:cubicBezTo>
                  <a:cubicBezTo>
                    <a:pt x="219" y="26"/>
                    <a:pt x="219" y="26"/>
                    <a:pt x="219" y="26"/>
                  </a:cubicBezTo>
                  <a:cubicBezTo>
                    <a:pt x="218" y="26"/>
                    <a:pt x="218" y="27"/>
                    <a:pt x="218" y="27"/>
                  </a:cubicBezTo>
                  <a:cubicBezTo>
                    <a:pt x="218" y="27"/>
                    <a:pt x="219" y="28"/>
                    <a:pt x="218" y="28"/>
                  </a:cubicBezTo>
                  <a:cubicBezTo>
                    <a:pt x="218" y="28"/>
                    <a:pt x="218" y="27"/>
                    <a:pt x="218" y="28"/>
                  </a:cubicBezTo>
                  <a:cubicBezTo>
                    <a:pt x="217" y="28"/>
                    <a:pt x="217" y="29"/>
                    <a:pt x="218" y="29"/>
                  </a:cubicBezTo>
                  <a:cubicBezTo>
                    <a:pt x="218" y="29"/>
                    <a:pt x="218" y="29"/>
                    <a:pt x="218" y="29"/>
                  </a:cubicBezTo>
                  <a:cubicBezTo>
                    <a:pt x="217" y="30"/>
                    <a:pt x="217" y="30"/>
                    <a:pt x="217" y="31"/>
                  </a:cubicBezTo>
                  <a:cubicBezTo>
                    <a:pt x="217" y="31"/>
                    <a:pt x="217" y="32"/>
                    <a:pt x="217" y="32"/>
                  </a:cubicBezTo>
                  <a:cubicBezTo>
                    <a:pt x="217" y="32"/>
                    <a:pt x="217" y="33"/>
                    <a:pt x="217" y="34"/>
                  </a:cubicBezTo>
                  <a:cubicBezTo>
                    <a:pt x="217" y="34"/>
                    <a:pt x="217" y="34"/>
                    <a:pt x="217" y="35"/>
                  </a:cubicBezTo>
                  <a:cubicBezTo>
                    <a:pt x="217" y="35"/>
                    <a:pt x="217" y="35"/>
                    <a:pt x="217" y="36"/>
                  </a:cubicBezTo>
                  <a:cubicBezTo>
                    <a:pt x="217" y="36"/>
                    <a:pt x="216" y="36"/>
                    <a:pt x="216" y="37"/>
                  </a:cubicBezTo>
                  <a:cubicBezTo>
                    <a:pt x="217" y="37"/>
                    <a:pt x="217" y="39"/>
                    <a:pt x="218" y="39"/>
                  </a:cubicBezTo>
                  <a:cubicBezTo>
                    <a:pt x="218" y="39"/>
                    <a:pt x="219" y="38"/>
                    <a:pt x="219" y="39"/>
                  </a:cubicBezTo>
                  <a:cubicBezTo>
                    <a:pt x="219" y="39"/>
                    <a:pt x="219" y="40"/>
                    <a:pt x="219" y="40"/>
                  </a:cubicBezTo>
                  <a:cubicBezTo>
                    <a:pt x="219" y="41"/>
                    <a:pt x="218" y="41"/>
                    <a:pt x="219" y="41"/>
                  </a:cubicBezTo>
                  <a:cubicBezTo>
                    <a:pt x="220" y="42"/>
                    <a:pt x="220" y="41"/>
                    <a:pt x="220" y="42"/>
                  </a:cubicBezTo>
                  <a:cubicBezTo>
                    <a:pt x="220" y="42"/>
                    <a:pt x="220" y="43"/>
                    <a:pt x="220" y="43"/>
                  </a:cubicBezTo>
                  <a:cubicBezTo>
                    <a:pt x="221" y="43"/>
                    <a:pt x="221" y="43"/>
                    <a:pt x="221" y="44"/>
                  </a:cubicBezTo>
                  <a:cubicBezTo>
                    <a:pt x="221" y="44"/>
                    <a:pt x="220" y="44"/>
                    <a:pt x="221" y="44"/>
                  </a:cubicBezTo>
                  <a:cubicBezTo>
                    <a:pt x="221" y="45"/>
                    <a:pt x="221" y="44"/>
                    <a:pt x="221" y="45"/>
                  </a:cubicBezTo>
                  <a:cubicBezTo>
                    <a:pt x="221" y="45"/>
                    <a:pt x="222" y="46"/>
                    <a:pt x="222" y="46"/>
                  </a:cubicBezTo>
                  <a:cubicBezTo>
                    <a:pt x="222" y="46"/>
                    <a:pt x="222" y="46"/>
                    <a:pt x="222" y="47"/>
                  </a:cubicBezTo>
                  <a:cubicBezTo>
                    <a:pt x="221" y="47"/>
                    <a:pt x="221" y="47"/>
                    <a:pt x="222" y="48"/>
                  </a:cubicBezTo>
                  <a:cubicBezTo>
                    <a:pt x="222" y="48"/>
                    <a:pt x="222" y="48"/>
                    <a:pt x="222" y="49"/>
                  </a:cubicBezTo>
                  <a:cubicBezTo>
                    <a:pt x="222" y="49"/>
                    <a:pt x="221" y="50"/>
                    <a:pt x="221" y="50"/>
                  </a:cubicBezTo>
                  <a:cubicBezTo>
                    <a:pt x="220" y="51"/>
                    <a:pt x="220" y="51"/>
                    <a:pt x="220" y="51"/>
                  </a:cubicBezTo>
                  <a:cubicBezTo>
                    <a:pt x="220" y="51"/>
                    <a:pt x="219" y="51"/>
                    <a:pt x="219" y="51"/>
                  </a:cubicBezTo>
                  <a:cubicBezTo>
                    <a:pt x="219" y="52"/>
                    <a:pt x="219" y="52"/>
                    <a:pt x="219" y="53"/>
                  </a:cubicBezTo>
                  <a:cubicBezTo>
                    <a:pt x="218" y="53"/>
                    <a:pt x="218" y="53"/>
                    <a:pt x="218" y="53"/>
                  </a:cubicBezTo>
                  <a:cubicBezTo>
                    <a:pt x="217" y="53"/>
                    <a:pt x="217" y="54"/>
                    <a:pt x="218" y="54"/>
                  </a:cubicBezTo>
                  <a:cubicBezTo>
                    <a:pt x="219" y="54"/>
                    <a:pt x="219" y="53"/>
                    <a:pt x="219" y="54"/>
                  </a:cubicBezTo>
                  <a:cubicBezTo>
                    <a:pt x="219" y="54"/>
                    <a:pt x="220" y="54"/>
                    <a:pt x="220" y="54"/>
                  </a:cubicBezTo>
                  <a:cubicBezTo>
                    <a:pt x="221" y="54"/>
                    <a:pt x="220" y="54"/>
                    <a:pt x="221" y="54"/>
                  </a:cubicBezTo>
                  <a:cubicBezTo>
                    <a:pt x="222" y="54"/>
                    <a:pt x="223" y="54"/>
                    <a:pt x="224" y="54"/>
                  </a:cubicBezTo>
                  <a:cubicBezTo>
                    <a:pt x="224" y="54"/>
                    <a:pt x="225" y="53"/>
                    <a:pt x="225" y="53"/>
                  </a:cubicBezTo>
                  <a:cubicBezTo>
                    <a:pt x="225" y="53"/>
                    <a:pt x="225" y="52"/>
                    <a:pt x="226" y="52"/>
                  </a:cubicBezTo>
                  <a:cubicBezTo>
                    <a:pt x="227" y="52"/>
                    <a:pt x="227" y="52"/>
                    <a:pt x="227" y="52"/>
                  </a:cubicBezTo>
                  <a:cubicBezTo>
                    <a:pt x="228" y="52"/>
                    <a:pt x="227" y="51"/>
                    <a:pt x="228" y="51"/>
                  </a:cubicBezTo>
                  <a:cubicBezTo>
                    <a:pt x="229" y="50"/>
                    <a:pt x="230" y="50"/>
                    <a:pt x="230" y="50"/>
                  </a:cubicBezTo>
                  <a:cubicBezTo>
                    <a:pt x="230" y="51"/>
                    <a:pt x="231" y="51"/>
                    <a:pt x="231" y="51"/>
                  </a:cubicBezTo>
                  <a:cubicBezTo>
                    <a:pt x="232" y="51"/>
                    <a:pt x="232" y="50"/>
                    <a:pt x="233" y="51"/>
                  </a:cubicBezTo>
                  <a:cubicBezTo>
                    <a:pt x="233" y="51"/>
                    <a:pt x="234" y="51"/>
                    <a:pt x="234" y="51"/>
                  </a:cubicBezTo>
                  <a:cubicBezTo>
                    <a:pt x="235" y="52"/>
                    <a:pt x="235" y="51"/>
                    <a:pt x="236" y="51"/>
                  </a:cubicBezTo>
                  <a:cubicBezTo>
                    <a:pt x="236" y="51"/>
                    <a:pt x="237" y="51"/>
                    <a:pt x="237" y="51"/>
                  </a:cubicBezTo>
                  <a:cubicBezTo>
                    <a:pt x="237" y="51"/>
                    <a:pt x="237" y="51"/>
                    <a:pt x="238" y="50"/>
                  </a:cubicBezTo>
                  <a:cubicBezTo>
                    <a:pt x="238" y="50"/>
                    <a:pt x="238" y="49"/>
                    <a:pt x="239" y="49"/>
                  </a:cubicBezTo>
                  <a:cubicBezTo>
                    <a:pt x="240" y="49"/>
                    <a:pt x="241" y="49"/>
                    <a:pt x="241" y="49"/>
                  </a:cubicBezTo>
                  <a:cubicBezTo>
                    <a:pt x="241" y="48"/>
                    <a:pt x="241" y="48"/>
                    <a:pt x="242" y="48"/>
                  </a:cubicBezTo>
                  <a:cubicBezTo>
                    <a:pt x="242" y="48"/>
                    <a:pt x="243" y="48"/>
                    <a:pt x="244" y="47"/>
                  </a:cubicBezTo>
                  <a:cubicBezTo>
                    <a:pt x="244" y="47"/>
                    <a:pt x="244" y="47"/>
                    <a:pt x="245" y="47"/>
                  </a:cubicBezTo>
                  <a:cubicBezTo>
                    <a:pt x="245" y="47"/>
                    <a:pt x="245" y="47"/>
                    <a:pt x="246" y="47"/>
                  </a:cubicBezTo>
                  <a:cubicBezTo>
                    <a:pt x="246" y="47"/>
                    <a:pt x="247" y="46"/>
                    <a:pt x="247" y="47"/>
                  </a:cubicBezTo>
                  <a:cubicBezTo>
                    <a:pt x="247" y="47"/>
                    <a:pt x="247" y="47"/>
                    <a:pt x="248" y="47"/>
                  </a:cubicBezTo>
                  <a:cubicBezTo>
                    <a:pt x="248" y="47"/>
                    <a:pt x="249" y="44"/>
                    <a:pt x="249" y="44"/>
                  </a:cubicBezTo>
                  <a:cubicBezTo>
                    <a:pt x="249" y="44"/>
                    <a:pt x="251" y="44"/>
                    <a:pt x="251" y="44"/>
                  </a:cubicBezTo>
                  <a:cubicBezTo>
                    <a:pt x="252" y="44"/>
                    <a:pt x="252" y="44"/>
                    <a:pt x="253" y="44"/>
                  </a:cubicBezTo>
                  <a:cubicBezTo>
                    <a:pt x="253" y="44"/>
                    <a:pt x="254" y="43"/>
                    <a:pt x="254" y="44"/>
                  </a:cubicBezTo>
                  <a:cubicBezTo>
                    <a:pt x="255" y="44"/>
                    <a:pt x="256" y="45"/>
                    <a:pt x="256" y="45"/>
                  </a:cubicBezTo>
                  <a:cubicBezTo>
                    <a:pt x="257" y="45"/>
                    <a:pt x="257" y="44"/>
                    <a:pt x="258" y="44"/>
                  </a:cubicBezTo>
                  <a:cubicBezTo>
                    <a:pt x="258" y="44"/>
                    <a:pt x="259" y="44"/>
                    <a:pt x="259" y="44"/>
                  </a:cubicBezTo>
                  <a:cubicBezTo>
                    <a:pt x="259" y="44"/>
                    <a:pt x="261" y="45"/>
                    <a:pt x="261" y="46"/>
                  </a:cubicBezTo>
                  <a:cubicBezTo>
                    <a:pt x="261" y="46"/>
                    <a:pt x="262" y="46"/>
                    <a:pt x="262" y="46"/>
                  </a:cubicBezTo>
                  <a:cubicBezTo>
                    <a:pt x="263" y="47"/>
                    <a:pt x="264" y="46"/>
                    <a:pt x="264" y="46"/>
                  </a:cubicBezTo>
                  <a:cubicBezTo>
                    <a:pt x="265" y="46"/>
                    <a:pt x="266" y="46"/>
                    <a:pt x="266" y="46"/>
                  </a:cubicBezTo>
                  <a:cubicBezTo>
                    <a:pt x="268" y="46"/>
                    <a:pt x="268" y="46"/>
                    <a:pt x="268" y="46"/>
                  </a:cubicBezTo>
                  <a:cubicBezTo>
                    <a:pt x="268" y="46"/>
                    <a:pt x="268" y="46"/>
                    <a:pt x="269" y="47"/>
                  </a:cubicBezTo>
                  <a:cubicBezTo>
                    <a:pt x="269" y="47"/>
                    <a:pt x="269" y="47"/>
                    <a:pt x="270" y="47"/>
                  </a:cubicBezTo>
                  <a:cubicBezTo>
                    <a:pt x="270" y="48"/>
                    <a:pt x="270" y="48"/>
                    <a:pt x="270" y="48"/>
                  </a:cubicBezTo>
                  <a:cubicBezTo>
                    <a:pt x="271" y="48"/>
                    <a:pt x="271" y="48"/>
                    <a:pt x="271" y="48"/>
                  </a:cubicBezTo>
                  <a:cubicBezTo>
                    <a:pt x="272" y="48"/>
                    <a:pt x="271" y="48"/>
                    <a:pt x="272" y="49"/>
                  </a:cubicBezTo>
                  <a:cubicBezTo>
                    <a:pt x="272" y="50"/>
                    <a:pt x="272" y="50"/>
                    <a:pt x="272" y="51"/>
                  </a:cubicBezTo>
                  <a:cubicBezTo>
                    <a:pt x="273" y="51"/>
                    <a:pt x="273" y="52"/>
                    <a:pt x="273" y="53"/>
                  </a:cubicBezTo>
                  <a:cubicBezTo>
                    <a:pt x="273" y="54"/>
                    <a:pt x="273" y="54"/>
                    <a:pt x="273" y="55"/>
                  </a:cubicBezTo>
                  <a:cubicBezTo>
                    <a:pt x="273" y="56"/>
                    <a:pt x="273" y="57"/>
                    <a:pt x="273" y="58"/>
                  </a:cubicBezTo>
                  <a:cubicBezTo>
                    <a:pt x="273" y="59"/>
                    <a:pt x="273" y="59"/>
                    <a:pt x="274" y="59"/>
                  </a:cubicBezTo>
                  <a:cubicBezTo>
                    <a:pt x="274" y="59"/>
                    <a:pt x="274" y="59"/>
                    <a:pt x="274" y="60"/>
                  </a:cubicBezTo>
                  <a:cubicBezTo>
                    <a:pt x="275" y="60"/>
                    <a:pt x="276" y="60"/>
                    <a:pt x="277" y="61"/>
                  </a:cubicBezTo>
                  <a:cubicBezTo>
                    <a:pt x="277" y="61"/>
                    <a:pt x="278" y="64"/>
                    <a:pt x="278" y="64"/>
                  </a:cubicBezTo>
                  <a:cubicBezTo>
                    <a:pt x="278" y="65"/>
                    <a:pt x="279" y="66"/>
                    <a:pt x="280" y="67"/>
                  </a:cubicBezTo>
                  <a:cubicBezTo>
                    <a:pt x="280" y="67"/>
                    <a:pt x="281" y="68"/>
                    <a:pt x="281" y="68"/>
                  </a:cubicBezTo>
                  <a:cubicBezTo>
                    <a:pt x="282" y="69"/>
                    <a:pt x="283" y="69"/>
                    <a:pt x="282" y="69"/>
                  </a:cubicBezTo>
                  <a:cubicBezTo>
                    <a:pt x="282" y="70"/>
                    <a:pt x="282" y="70"/>
                    <a:pt x="281" y="71"/>
                  </a:cubicBezTo>
                  <a:cubicBezTo>
                    <a:pt x="281" y="71"/>
                    <a:pt x="280" y="71"/>
                    <a:pt x="281" y="72"/>
                  </a:cubicBezTo>
                  <a:cubicBezTo>
                    <a:pt x="281" y="73"/>
                    <a:pt x="282" y="73"/>
                    <a:pt x="282" y="74"/>
                  </a:cubicBezTo>
                  <a:cubicBezTo>
                    <a:pt x="282" y="74"/>
                    <a:pt x="281" y="75"/>
                    <a:pt x="281" y="75"/>
                  </a:cubicBezTo>
                  <a:cubicBezTo>
                    <a:pt x="280" y="76"/>
                    <a:pt x="279" y="76"/>
                    <a:pt x="279" y="76"/>
                  </a:cubicBezTo>
                  <a:cubicBezTo>
                    <a:pt x="279" y="77"/>
                    <a:pt x="278" y="77"/>
                    <a:pt x="278" y="78"/>
                  </a:cubicBezTo>
                  <a:cubicBezTo>
                    <a:pt x="278" y="78"/>
                    <a:pt x="278" y="78"/>
                    <a:pt x="277" y="79"/>
                  </a:cubicBezTo>
                  <a:cubicBezTo>
                    <a:pt x="277" y="79"/>
                    <a:pt x="276" y="78"/>
                    <a:pt x="276" y="79"/>
                  </a:cubicBezTo>
                  <a:cubicBezTo>
                    <a:pt x="276" y="80"/>
                    <a:pt x="276" y="83"/>
                    <a:pt x="276" y="83"/>
                  </a:cubicBezTo>
                  <a:cubicBezTo>
                    <a:pt x="276" y="84"/>
                    <a:pt x="276" y="84"/>
                    <a:pt x="275" y="84"/>
                  </a:cubicBezTo>
                  <a:cubicBezTo>
                    <a:pt x="275" y="84"/>
                    <a:pt x="274" y="85"/>
                    <a:pt x="273" y="85"/>
                  </a:cubicBezTo>
                  <a:cubicBezTo>
                    <a:pt x="273" y="85"/>
                    <a:pt x="272" y="85"/>
                    <a:pt x="272" y="86"/>
                  </a:cubicBezTo>
                  <a:cubicBezTo>
                    <a:pt x="272" y="87"/>
                    <a:pt x="273" y="87"/>
                    <a:pt x="272" y="87"/>
                  </a:cubicBezTo>
                  <a:cubicBezTo>
                    <a:pt x="271" y="87"/>
                    <a:pt x="271" y="87"/>
                    <a:pt x="270" y="87"/>
                  </a:cubicBezTo>
                  <a:cubicBezTo>
                    <a:pt x="269" y="88"/>
                    <a:pt x="269" y="88"/>
                    <a:pt x="268" y="88"/>
                  </a:cubicBezTo>
                  <a:cubicBezTo>
                    <a:pt x="268" y="88"/>
                    <a:pt x="267" y="87"/>
                    <a:pt x="266" y="87"/>
                  </a:cubicBezTo>
                  <a:cubicBezTo>
                    <a:pt x="266" y="87"/>
                    <a:pt x="264" y="87"/>
                    <a:pt x="264" y="87"/>
                  </a:cubicBezTo>
                  <a:cubicBezTo>
                    <a:pt x="263" y="88"/>
                    <a:pt x="263" y="87"/>
                    <a:pt x="262" y="88"/>
                  </a:cubicBezTo>
                  <a:cubicBezTo>
                    <a:pt x="262" y="89"/>
                    <a:pt x="262" y="90"/>
                    <a:pt x="262" y="90"/>
                  </a:cubicBezTo>
                  <a:cubicBezTo>
                    <a:pt x="262" y="91"/>
                    <a:pt x="263" y="91"/>
                    <a:pt x="263" y="91"/>
                  </a:cubicBezTo>
                  <a:cubicBezTo>
                    <a:pt x="263" y="92"/>
                    <a:pt x="263" y="91"/>
                    <a:pt x="262" y="93"/>
                  </a:cubicBezTo>
                  <a:cubicBezTo>
                    <a:pt x="262" y="94"/>
                    <a:pt x="260" y="94"/>
                    <a:pt x="260" y="94"/>
                  </a:cubicBezTo>
                  <a:cubicBezTo>
                    <a:pt x="259" y="95"/>
                    <a:pt x="257" y="96"/>
                    <a:pt x="257" y="96"/>
                  </a:cubicBezTo>
                  <a:cubicBezTo>
                    <a:pt x="257" y="97"/>
                    <a:pt x="256" y="98"/>
                    <a:pt x="256" y="99"/>
                  </a:cubicBezTo>
                  <a:cubicBezTo>
                    <a:pt x="255" y="100"/>
                    <a:pt x="255" y="101"/>
                    <a:pt x="254" y="101"/>
                  </a:cubicBezTo>
                  <a:cubicBezTo>
                    <a:pt x="254" y="102"/>
                    <a:pt x="253" y="102"/>
                    <a:pt x="253" y="103"/>
                  </a:cubicBezTo>
                  <a:cubicBezTo>
                    <a:pt x="253" y="104"/>
                    <a:pt x="253" y="105"/>
                    <a:pt x="253" y="106"/>
                  </a:cubicBezTo>
                  <a:cubicBezTo>
                    <a:pt x="254" y="106"/>
                    <a:pt x="254" y="107"/>
                    <a:pt x="254" y="107"/>
                  </a:cubicBezTo>
                  <a:cubicBezTo>
                    <a:pt x="254" y="108"/>
                    <a:pt x="255" y="108"/>
                    <a:pt x="255" y="109"/>
                  </a:cubicBezTo>
                  <a:cubicBezTo>
                    <a:pt x="255" y="110"/>
                    <a:pt x="254" y="111"/>
                    <a:pt x="255" y="111"/>
                  </a:cubicBezTo>
                  <a:cubicBezTo>
                    <a:pt x="255" y="112"/>
                    <a:pt x="256" y="112"/>
                    <a:pt x="256" y="112"/>
                  </a:cubicBezTo>
                  <a:cubicBezTo>
                    <a:pt x="256" y="112"/>
                    <a:pt x="257" y="112"/>
                    <a:pt x="256" y="113"/>
                  </a:cubicBezTo>
                  <a:cubicBezTo>
                    <a:pt x="256" y="113"/>
                    <a:pt x="256" y="114"/>
                    <a:pt x="255" y="114"/>
                  </a:cubicBezTo>
                  <a:cubicBezTo>
                    <a:pt x="255" y="115"/>
                    <a:pt x="255" y="115"/>
                    <a:pt x="255" y="115"/>
                  </a:cubicBezTo>
                  <a:cubicBezTo>
                    <a:pt x="255" y="116"/>
                    <a:pt x="256" y="117"/>
                    <a:pt x="255" y="117"/>
                  </a:cubicBezTo>
                  <a:cubicBezTo>
                    <a:pt x="255" y="118"/>
                    <a:pt x="253" y="120"/>
                    <a:pt x="252" y="120"/>
                  </a:cubicBezTo>
                  <a:cubicBezTo>
                    <a:pt x="252" y="121"/>
                    <a:pt x="251" y="121"/>
                    <a:pt x="251" y="122"/>
                  </a:cubicBezTo>
                  <a:cubicBezTo>
                    <a:pt x="251" y="124"/>
                    <a:pt x="251" y="124"/>
                    <a:pt x="252" y="125"/>
                  </a:cubicBezTo>
                  <a:cubicBezTo>
                    <a:pt x="252" y="125"/>
                    <a:pt x="253" y="125"/>
                    <a:pt x="253" y="126"/>
                  </a:cubicBezTo>
                  <a:cubicBezTo>
                    <a:pt x="253" y="127"/>
                    <a:pt x="253" y="128"/>
                    <a:pt x="254" y="127"/>
                  </a:cubicBezTo>
                  <a:cubicBezTo>
                    <a:pt x="255" y="127"/>
                    <a:pt x="255" y="126"/>
                    <a:pt x="255" y="126"/>
                  </a:cubicBezTo>
                  <a:cubicBezTo>
                    <a:pt x="256" y="126"/>
                    <a:pt x="256" y="126"/>
                    <a:pt x="257" y="126"/>
                  </a:cubicBezTo>
                  <a:cubicBezTo>
                    <a:pt x="258" y="126"/>
                    <a:pt x="258" y="125"/>
                    <a:pt x="258" y="126"/>
                  </a:cubicBezTo>
                  <a:cubicBezTo>
                    <a:pt x="258" y="126"/>
                    <a:pt x="258" y="127"/>
                    <a:pt x="259" y="126"/>
                  </a:cubicBezTo>
                  <a:cubicBezTo>
                    <a:pt x="260" y="126"/>
                    <a:pt x="260" y="126"/>
                    <a:pt x="260" y="126"/>
                  </a:cubicBezTo>
                  <a:cubicBezTo>
                    <a:pt x="260" y="127"/>
                    <a:pt x="261" y="127"/>
                    <a:pt x="261" y="127"/>
                  </a:cubicBezTo>
                  <a:cubicBezTo>
                    <a:pt x="261" y="127"/>
                    <a:pt x="261" y="126"/>
                    <a:pt x="262" y="126"/>
                  </a:cubicBezTo>
                  <a:cubicBezTo>
                    <a:pt x="262" y="126"/>
                    <a:pt x="264" y="127"/>
                    <a:pt x="264" y="127"/>
                  </a:cubicBezTo>
                  <a:cubicBezTo>
                    <a:pt x="264" y="127"/>
                    <a:pt x="265" y="128"/>
                    <a:pt x="265" y="128"/>
                  </a:cubicBezTo>
                  <a:cubicBezTo>
                    <a:pt x="265" y="128"/>
                    <a:pt x="266" y="129"/>
                    <a:pt x="266" y="130"/>
                  </a:cubicBezTo>
                  <a:cubicBezTo>
                    <a:pt x="266" y="130"/>
                    <a:pt x="267" y="133"/>
                    <a:pt x="267" y="133"/>
                  </a:cubicBezTo>
                  <a:cubicBezTo>
                    <a:pt x="267" y="134"/>
                    <a:pt x="267" y="135"/>
                    <a:pt x="267" y="135"/>
                  </a:cubicBezTo>
                  <a:cubicBezTo>
                    <a:pt x="267" y="136"/>
                    <a:pt x="268" y="136"/>
                    <a:pt x="268" y="136"/>
                  </a:cubicBezTo>
                  <a:cubicBezTo>
                    <a:pt x="268" y="136"/>
                    <a:pt x="269" y="135"/>
                    <a:pt x="269" y="135"/>
                  </a:cubicBezTo>
                  <a:cubicBezTo>
                    <a:pt x="269" y="135"/>
                    <a:pt x="270" y="136"/>
                    <a:pt x="271" y="136"/>
                  </a:cubicBezTo>
                  <a:cubicBezTo>
                    <a:pt x="272" y="136"/>
                    <a:pt x="272" y="136"/>
                    <a:pt x="273" y="136"/>
                  </a:cubicBezTo>
                  <a:cubicBezTo>
                    <a:pt x="273" y="135"/>
                    <a:pt x="274" y="135"/>
                    <a:pt x="274" y="135"/>
                  </a:cubicBezTo>
                  <a:cubicBezTo>
                    <a:pt x="277" y="137"/>
                    <a:pt x="277" y="137"/>
                    <a:pt x="277" y="137"/>
                  </a:cubicBezTo>
                  <a:cubicBezTo>
                    <a:pt x="277" y="137"/>
                    <a:pt x="278" y="137"/>
                    <a:pt x="279" y="137"/>
                  </a:cubicBezTo>
                  <a:cubicBezTo>
                    <a:pt x="279" y="138"/>
                    <a:pt x="280" y="138"/>
                    <a:pt x="280" y="138"/>
                  </a:cubicBezTo>
                  <a:cubicBezTo>
                    <a:pt x="280" y="139"/>
                    <a:pt x="279" y="139"/>
                    <a:pt x="280" y="139"/>
                  </a:cubicBezTo>
                  <a:cubicBezTo>
                    <a:pt x="280" y="139"/>
                    <a:pt x="281" y="139"/>
                    <a:pt x="281" y="140"/>
                  </a:cubicBezTo>
                  <a:cubicBezTo>
                    <a:pt x="282" y="140"/>
                    <a:pt x="282" y="141"/>
                    <a:pt x="283" y="142"/>
                  </a:cubicBezTo>
                  <a:cubicBezTo>
                    <a:pt x="284" y="143"/>
                    <a:pt x="284" y="143"/>
                    <a:pt x="284" y="143"/>
                  </a:cubicBezTo>
                  <a:cubicBezTo>
                    <a:pt x="284" y="144"/>
                    <a:pt x="284" y="144"/>
                    <a:pt x="284" y="145"/>
                  </a:cubicBezTo>
                  <a:cubicBezTo>
                    <a:pt x="284" y="146"/>
                    <a:pt x="284" y="146"/>
                    <a:pt x="284" y="147"/>
                  </a:cubicBezTo>
                  <a:cubicBezTo>
                    <a:pt x="283" y="148"/>
                    <a:pt x="283" y="148"/>
                    <a:pt x="282" y="149"/>
                  </a:cubicBezTo>
                  <a:cubicBezTo>
                    <a:pt x="282" y="149"/>
                    <a:pt x="281" y="151"/>
                    <a:pt x="281" y="151"/>
                  </a:cubicBezTo>
                  <a:cubicBezTo>
                    <a:pt x="281" y="152"/>
                    <a:pt x="282" y="154"/>
                    <a:pt x="282" y="154"/>
                  </a:cubicBezTo>
                  <a:cubicBezTo>
                    <a:pt x="282" y="155"/>
                    <a:pt x="282" y="155"/>
                    <a:pt x="282" y="156"/>
                  </a:cubicBezTo>
                  <a:cubicBezTo>
                    <a:pt x="281" y="156"/>
                    <a:pt x="280" y="157"/>
                    <a:pt x="280" y="158"/>
                  </a:cubicBezTo>
                  <a:cubicBezTo>
                    <a:pt x="280" y="159"/>
                    <a:pt x="279" y="160"/>
                    <a:pt x="279" y="161"/>
                  </a:cubicBezTo>
                  <a:cubicBezTo>
                    <a:pt x="279" y="162"/>
                    <a:pt x="279" y="163"/>
                    <a:pt x="279" y="163"/>
                  </a:cubicBezTo>
                  <a:cubicBezTo>
                    <a:pt x="279" y="163"/>
                    <a:pt x="278" y="163"/>
                    <a:pt x="279" y="164"/>
                  </a:cubicBezTo>
                  <a:cubicBezTo>
                    <a:pt x="279" y="165"/>
                    <a:pt x="279" y="164"/>
                    <a:pt x="280" y="165"/>
                  </a:cubicBezTo>
                  <a:cubicBezTo>
                    <a:pt x="280" y="166"/>
                    <a:pt x="281" y="166"/>
                    <a:pt x="280" y="167"/>
                  </a:cubicBezTo>
                  <a:cubicBezTo>
                    <a:pt x="280" y="167"/>
                    <a:pt x="280" y="167"/>
                    <a:pt x="280" y="168"/>
                  </a:cubicBezTo>
                  <a:cubicBezTo>
                    <a:pt x="281" y="169"/>
                    <a:pt x="281" y="168"/>
                    <a:pt x="281" y="169"/>
                  </a:cubicBezTo>
                  <a:cubicBezTo>
                    <a:pt x="281" y="170"/>
                    <a:pt x="281" y="170"/>
                    <a:pt x="281" y="171"/>
                  </a:cubicBezTo>
                  <a:cubicBezTo>
                    <a:pt x="281" y="172"/>
                    <a:pt x="282" y="172"/>
                    <a:pt x="282" y="172"/>
                  </a:cubicBezTo>
                  <a:cubicBezTo>
                    <a:pt x="282" y="173"/>
                    <a:pt x="282" y="173"/>
                    <a:pt x="282" y="173"/>
                  </a:cubicBezTo>
                  <a:cubicBezTo>
                    <a:pt x="282" y="174"/>
                    <a:pt x="282" y="175"/>
                    <a:pt x="282" y="176"/>
                  </a:cubicBezTo>
                  <a:cubicBezTo>
                    <a:pt x="282" y="176"/>
                    <a:pt x="282" y="177"/>
                    <a:pt x="281" y="177"/>
                  </a:cubicBezTo>
                  <a:cubicBezTo>
                    <a:pt x="281" y="177"/>
                    <a:pt x="281" y="178"/>
                    <a:pt x="281" y="178"/>
                  </a:cubicBezTo>
                  <a:cubicBezTo>
                    <a:pt x="280" y="179"/>
                    <a:pt x="281" y="180"/>
                    <a:pt x="281" y="180"/>
                  </a:cubicBezTo>
                  <a:cubicBezTo>
                    <a:pt x="282" y="180"/>
                    <a:pt x="282" y="180"/>
                    <a:pt x="282" y="181"/>
                  </a:cubicBezTo>
                  <a:cubicBezTo>
                    <a:pt x="283" y="181"/>
                    <a:pt x="283" y="182"/>
                    <a:pt x="283" y="182"/>
                  </a:cubicBezTo>
                  <a:cubicBezTo>
                    <a:pt x="283" y="182"/>
                    <a:pt x="283" y="184"/>
                    <a:pt x="283" y="184"/>
                  </a:cubicBezTo>
                  <a:cubicBezTo>
                    <a:pt x="282" y="184"/>
                    <a:pt x="282" y="184"/>
                    <a:pt x="282" y="184"/>
                  </a:cubicBezTo>
                  <a:cubicBezTo>
                    <a:pt x="282" y="185"/>
                    <a:pt x="281" y="185"/>
                    <a:pt x="281" y="185"/>
                  </a:cubicBezTo>
                  <a:cubicBezTo>
                    <a:pt x="281" y="186"/>
                    <a:pt x="281" y="186"/>
                    <a:pt x="281" y="186"/>
                  </a:cubicBezTo>
                  <a:cubicBezTo>
                    <a:pt x="281" y="187"/>
                    <a:pt x="281" y="187"/>
                    <a:pt x="281" y="187"/>
                  </a:cubicBezTo>
                  <a:cubicBezTo>
                    <a:pt x="282" y="187"/>
                    <a:pt x="282" y="188"/>
                    <a:pt x="282" y="188"/>
                  </a:cubicBezTo>
                  <a:cubicBezTo>
                    <a:pt x="282" y="189"/>
                    <a:pt x="283" y="189"/>
                    <a:pt x="282" y="189"/>
                  </a:cubicBezTo>
                  <a:cubicBezTo>
                    <a:pt x="282" y="189"/>
                    <a:pt x="281" y="190"/>
                    <a:pt x="281" y="190"/>
                  </a:cubicBezTo>
                  <a:cubicBezTo>
                    <a:pt x="280" y="190"/>
                    <a:pt x="280" y="190"/>
                    <a:pt x="280" y="191"/>
                  </a:cubicBezTo>
                  <a:cubicBezTo>
                    <a:pt x="279" y="191"/>
                    <a:pt x="280" y="192"/>
                    <a:pt x="279" y="192"/>
                  </a:cubicBezTo>
                  <a:cubicBezTo>
                    <a:pt x="278" y="192"/>
                    <a:pt x="278" y="192"/>
                    <a:pt x="278" y="193"/>
                  </a:cubicBezTo>
                  <a:cubicBezTo>
                    <a:pt x="278" y="193"/>
                    <a:pt x="279" y="194"/>
                    <a:pt x="279" y="194"/>
                  </a:cubicBezTo>
                  <a:cubicBezTo>
                    <a:pt x="279" y="194"/>
                    <a:pt x="279" y="195"/>
                    <a:pt x="279" y="195"/>
                  </a:cubicBezTo>
                  <a:cubicBezTo>
                    <a:pt x="279" y="195"/>
                    <a:pt x="279" y="195"/>
                    <a:pt x="280" y="195"/>
                  </a:cubicBezTo>
                  <a:cubicBezTo>
                    <a:pt x="280" y="195"/>
                    <a:pt x="281" y="195"/>
                    <a:pt x="281" y="196"/>
                  </a:cubicBezTo>
                  <a:cubicBezTo>
                    <a:pt x="281" y="196"/>
                    <a:pt x="282" y="197"/>
                    <a:pt x="281" y="197"/>
                  </a:cubicBezTo>
                  <a:cubicBezTo>
                    <a:pt x="281" y="197"/>
                    <a:pt x="281" y="197"/>
                    <a:pt x="280" y="198"/>
                  </a:cubicBezTo>
                  <a:cubicBezTo>
                    <a:pt x="280" y="199"/>
                    <a:pt x="279" y="199"/>
                    <a:pt x="279" y="199"/>
                  </a:cubicBezTo>
                  <a:cubicBezTo>
                    <a:pt x="279" y="200"/>
                    <a:pt x="279" y="200"/>
                    <a:pt x="280" y="201"/>
                  </a:cubicBezTo>
                  <a:cubicBezTo>
                    <a:pt x="280" y="202"/>
                    <a:pt x="280" y="201"/>
                    <a:pt x="280" y="202"/>
                  </a:cubicBezTo>
                  <a:cubicBezTo>
                    <a:pt x="279" y="203"/>
                    <a:pt x="279" y="203"/>
                    <a:pt x="279" y="204"/>
                  </a:cubicBezTo>
                  <a:cubicBezTo>
                    <a:pt x="279" y="205"/>
                    <a:pt x="280" y="205"/>
                    <a:pt x="280" y="206"/>
                  </a:cubicBezTo>
                  <a:cubicBezTo>
                    <a:pt x="279" y="207"/>
                    <a:pt x="279" y="207"/>
                    <a:pt x="278" y="207"/>
                  </a:cubicBezTo>
                  <a:cubicBezTo>
                    <a:pt x="278" y="208"/>
                    <a:pt x="277" y="208"/>
                    <a:pt x="277" y="208"/>
                  </a:cubicBezTo>
                  <a:cubicBezTo>
                    <a:pt x="276" y="209"/>
                    <a:pt x="275" y="209"/>
                    <a:pt x="275" y="209"/>
                  </a:cubicBezTo>
                  <a:cubicBezTo>
                    <a:pt x="275" y="209"/>
                    <a:pt x="274" y="208"/>
                    <a:pt x="274" y="209"/>
                  </a:cubicBezTo>
                  <a:cubicBezTo>
                    <a:pt x="274" y="209"/>
                    <a:pt x="274" y="209"/>
                    <a:pt x="273" y="210"/>
                  </a:cubicBezTo>
                  <a:cubicBezTo>
                    <a:pt x="272" y="210"/>
                    <a:pt x="271" y="210"/>
                    <a:pt x="271" y="210"/>
                  </a:cubicBezTo>
                  <a:cubicBezTo>
                    <a:pt x="271" y="210"/>
                    <a:pt x="271" y="211"/>
                    <a:pt x="271" y="211"/>
                  </a:cubicBezTo>
                  <a:cubicBezTo>
                    <a:pt x="271" y="212"/>
                    <a:pt x="271" y="212"/>
                    <a:pt x="271" y="213"/>
                  </a:cubicBezTo>
                  <a:cubicBezTo>
                    <a:pt x="271" y="213"/>
                    <a:pt x="272" y="213"/>
                    <a:pt x="272" y="214"/>
                  </a:cubicBezTo>
                  <a:cubicBezTo>
                    <a:pt x="272" y="214"/>
                    <a:pt x="272" y="218"/>
                    <a:pt x="271" y="218"/>
                  </a:cubicBezTo>
                  <a:cubicBezTo>
                    <a:pt x="271" y="218"/>
                    <a:pt x="271" y="219"/>
                    <a:pt x="270" y="219"/>
                  </a:cubicBezTo>
                  <a:cubicBezTo>
                    <a:pt x="270" y="219"/>
                    <a:pt x="269" y="220"/>
                    <a:pt x="269" y="220"/>
                  </a:cubicBezTo>
                  <a:cubicBezTo>
                    <a:pt x="270" y="221"/>
                    <a:pt x="270" y="221"/>
                    <a:pt x="270" y="221"/>
                  </a:cubicBezTo>
                  <a:cubicBezTo>
                    <a:pt x="269" y="221"/>
                    <a:pt x="269" y="222"/>
                    <a:pt x="269" y="222"/>
                  </a:cubicBezTo>
                  <a:cubicBezTo>
                    <a:pt x="268" y="222"/>
                    <a:pt x="267" y="222"/>
                    <a:pt x="267" y="223"/>
                  </a:cubicBezTo>
                  <a:cubicBezTo>
                    <a:pt x="267" y="223"/>
                    <a:pt x="267" y="223"/>
                    <a:pt x="267" y="224"/>
                  </a:cubicBezTo>
                  <a:cubicBezTo>
                    <a:pt x="267" y="224"/>
                    <a:pt x="268" y="225"/>
                    <a:pt x="268" y="225"/>
                  </a:cubicBezTo>
                  <a:cubicBezTo>
                    <a:pt x="268" y="225"/>
                    <a:pt x="268" y="225"/>
                    <a:pt x="268" y="225"/>
                  </a:cubicBezTo>
                  <a:cubicBezTo>
                    <a:pt x="269" y="226"/>
                    <a:pt x="269" y="225"/>
                    <a:pt x="269" y="226"/>
                  </a:cubicBezTo>
                  <a:cubicBezTo>
                    <a:pt x="270" y="226"/>
                    <a:pt x="270" y="226"/>
                    <a:pt x="270" y="227"/>
                  </a:cubicBezTo>
                  <a:cubicBezTo>
                    <a:pt x="270" y="227"/>
                    <a:pt x="270" y="227"/>
                    <a:pt x="270" y="228"/>
                  </a:cubicBezTo>
                  <a:cubicBezTo>
                    <a:pt x="271" y="228"/>
                    <a:pt x="271" y="228"/>
                    <a:pt x="271" y="228"/>
                  </a:cubicBezTo>
                  <a:cubicBezTo>
                    <a:pt x="271" y="228"/>
                    <a:pt x="271" y="229"/>
                    <a:pt x="270" y="229"/>
                  </a:cubicBezTo>
                  <a:cubicBezTo>
                    <a:pt x="270" y="229"/>
                    <a:pt x="269" y="229"/>
                    <a:pt x="268" y="229"/>
                  </a:cubicBezTo>
                  <a:cubicBezTo>
                    <a:pt x="268" y="230"/>
                    <a:pt x="267" y="230"/>
                    <a:pt x="267" y="230"/>
                  </a:cubicBezTo>
                  <a:cubicBezTo>
                    <a:pt x="267" y="231"/>
                    <a:pt x="267" y="231"/>
                    <a:pt x="266" y="231"/>
                  </a:cubicBezTo>
                  <a:cubicBezTo>
                    <a:pt x="266" y="231"/>
                    <a:pt x="266" y="232"/>
                    <a:pt x="266" y="232"/>
                  </a:cubicBezTo>
                  <a:cubicBezTo>
                    <a:pt x="266" y="233"/>
                    <a:pt x="266" y="233"/>
                    <a:pt x="266" y="233"/>
                  </a:cubicBezTo>
                  <a:cubicBezTo>
                    <a:pt x="265" y="234"/>
                    <a:pt x="265" y="234"/>
                    <a:pt x="265" y="234"/>
                  </a:cubicBezTo>
                  <a:cubicBezTo>
                    <a:pt x="264" y="235"/>
                    <a:pt x="264" y="235"/>
                    <a:pt x="264" y="235"/>
                  </a:cubicBezTo>
                  <a:cubicBezTo>
                    <a:pt x="264" y="236"/>
                    <a:pt x="264" y="236"/>
                    <a:pt x="263" y="236"/>
                  </a:cubicBezTo>
                  <a:cubicBezTo>
                    <a:pt x="262" y="235"/>
                    <a:pt x="262" y="235"/>
                    <a:pt x="261" y="235"/>
                  </a:cubicBezTo>
                  <a:cubicBezTo>
                    <a:pt x="261" y="236"/>
                    <a:pt x="261" y="235"/>
                    <a:pt x="260" y="236"/>
                  </a:cubicBezTo>
                  <a:cubicBezTo>
                    <a:pt x="259" y="236"/>
                    <a:pt x="259" y="237"/>
                    <a:pt x="259" y="236"/>
                  </a:cubicBezTo>
                  <a:cubicBezTo>
                    <a:pt x="259" y="235"/>
                    <a:pt x="259" y="234"/>
                    <a:pt x="258" y="235"/>
                  </a:cubicBezTo>
                  <a:cubicBezTo>
                    <a:pt x="258" y="235"/>
                    <a:pt x="256" y="235"/>
                    <a:pt x="256" y="235"/>
                  </a:cubicBezTo>
                  <a:cubicBezTo>
                    <a:pt x="255" y="236"/>
                    <a:pt x="255" y="236"/>
                    <a:pt x="255" y="236"/>
                  </a:cubicBezTo>
                  <a:cubicBezTo>
                    <a:pt x="254" y="235"/>
                    <a:pt x="253" y="235"/>
                    <a:pt x="252" y="235"/>
                  </a:cubicBezTo>
                  <a:cubicBezTo>
                    <a:pt x="252" y="235"/>
                    <a:pt x="252" y="234"/>
                    <a:pt x="252" y="234"/>
                  </a:cubicBezTo>
                  <a:cubicBezTo>
                    <a:pt x="252" y="233"/>
                    <a:pt x="253" y="232"/>
                    <a:pt x="253" y="232"/>
                  </a:cubicBezTo>
                  <a:cubicBezTo>
                    <a:pt x="253" y="232"/>
                    <a:pt x="252" y="231"/>
                    <a:pt x="253" y="231"/>
                  </a:cubicBezTo>
                  <a:cubicBezTo>
                    <a:pt x="253" y="231"/>
                    <a:pt x="254" y="231"/>
                    <a:pt x="254" y="231"/>
                  </a:cubicBezTo>
                  <a:cubicBezTo>
                    <a:pt x="254" y="231"/>
                    <a:pt x="253" y="231"/>
                    <a:pt x="254" y="230"/>
                  </a:cubicBezTo>
                  <a:cubicBezTo>
                    <a:pt x="255" y="229"/>
                    <a:pt x="256" y="230"/>
                    <a:pt x="256" y="229"/>
                  </a:cubicBezTo>
                  <a:cubicBezTo>
                    <a:pt x="256" y="229"/>
                    <a:pt x="255" y="229"/>
                    <a:pt x="254" y="228"/>
                  </a:cubicBezTo>
                  <a:cubicBezTo>
                    <a:pt x="254" y="228"/>
                    <a:pt x="253" y="228"/>
                    <a:pt x="253" y="228"/>
                  </a:cubicBezTo>
                  <a:cubicBezTo>
                    <a:pt x="253" y="227"/>
                    <a:pt x="253" y="227"/>
                    <a:pt x="253" y="227"/>
                  </a:cubicBezTo>
                  <a:cubicBezTo>
                    <a:pt x="253" y="226"/>
                    <a:pt x="253" y="226"/>
                    <a:pt x="252" y="225"/>
                  </a:cubicBezTo>
                  <a:cubicBezTo>
                    <a:pt x="252" y="225"/>
                    <a:pt x="251" y="223"/>
                    <a:pt x="251" y="223"/>
                  </a:cubicBezTo>
                  <a:cubicBezTo>
                    <a:pt x="250" y="222"/>
                    <a:pt x="250" y="222"/>
                    <a:pt x="250" y="221"/>
                  </a:cubicBezTo>
                  <a:cubicBezTo>
                    <a:pt x="250" y="221"/>
                    <a:pt x="250" y="220"/>
                    <a:pt x="249" y="220"/>
                  </a:cubicBezTo>
                  <a:cubicBezTo>
                    <a:pt x="249" y="220"/>
                    <a:pt x="249" y="219"/>
                    <a:pt x="249" y="219"/>
                  </a:cubicBezTo>
                  <a:cubicBezTo>
                    <a:pt x="250" y="219"/>
                    <a:pt x="249" y="219"/>
                    <a:pt x="249" y="218"/>
                  </a:cubicBezTo>
                  <a:cubicBezTo>
                    <a:pt x="248" y="218"/>
                    <a:pt x="248" y="217"/>
                    <a:pt x="248" y="217"/>
                  </a:cubicBezTo>
                  <a:cubicBezTo>
                    <a:pt x="247" y="216"/>
                    <a:pt x="247" y="216"/>
                    <a:pt x="247" y="216"/>
                  </a:cubicBezTo>
                  <a:cubicBezTo>
                    <a:pt x="247" y="217"/>
                    <a:pt x="247" y="218"/>
                    <a:pt x="246" y="218"/>
                  </a:cubicBezTo>
                  <a:cubicBezTo>
                    <a:pt x="246" y="219"/>
                    <a:pt x="245" y="219"/>
                    <a:pt x="245" y="219"/>
                  </a:cubicBezTo>
                  <a:cubicBezTo>
                    <a:pt x="245" y="220"/>
                    <a:pt x="246" y="220"/>
                    <a:pt x="245" y="221"/>
                  </a:cubicBezTo>
                  <a:cubicBezTo>
                    <a:pt x="245" y="221"/>
                    <a:pt x="245" y="221"/>
                    <a:pt x="245" y="222"/>
                  </a:cubicBezTo>
                  <a:cubicBezTo>
                    <a:pt x="244" y="222"/>
                    <a:pt x="244" y="222"/>
                    <a:pt x="243" y="223"/>
                  </a:cubicBezTo>
                  <a:cubicBezTo>
                    <a:pt x="243" y="224"/>
                    <a:pt x="243" y="224"/>
                    <a:pt x="242" y="224"/>
                  </a:cubicBezTo>
                  <a:cubicBezTo>
                    <a:pt x="241" y="225"/>
                    <a:pt x="241" y="224"/>
                    <a:pt x="241" y="225"/>
                  </a:cubicBezTo>
                  <a:cubicBezTo>
                    <a:pt x="240" y="226"/>
                    <a:pt x="241" y="227"/>
                    <a:pt x="240" y="227"/>
                  </a:cubicBezTo>
                  <a:cubicBezTo>
                    <a:pt x="240" y="228"/>
                    <a:pt x="239" y="228"/>
                    <a:pt x="239" y="228"/>
                  </a:cubicBezTo>
                  <a:cubicBezTo>
                    <a:pt x="238" y="228"/>
                    <a:pt x="238" y="228"/>
                    <a:pt x="238" y="229"/>
                  </a:cubicBezTo>
                  <a:cubicBezTo>
                    <a:pt x="237" y="229"/>
                    <a:pt x="237" y="229"/>
                    <a:pt x="237" y="229"/>
                  </a:cubicBezTo>
                  <a:cubicBezTo>
                    <a:pt x="237" y="230"/>
                    <a:pt x="237" y="230"/>
                    <a:pt x="236" y="230"/>
                  </a:cubicBezTo>
                  <a:cubicBezTo>
                    <a:pt x="235" y="230"/>
                    <a:pt x="235" y="231"/>
                    <a:pt x="234" y="231"/>
                  </a:cubicBezTo>
                  <a:cubicBezTo>
                    <a:pt x="234" y="231"/>
                    <a:pt x="234" y="232"/>
                    <a:pt x="234" y="232"/>
                  </a:cubicBezTo>
                  <a:cubicBezTo>
                    <a:pt x="233" y="233"/>
                    <a:pt x="233" y="233"/>
                    <a:pt x="233" y="233"/>
                  </a:cubicBezTo>
                  <a:cubicBezTo>
                    <a:pt x="233" y="233"/>
                    <a:pt x="233" y="232"/>
                    <a:pt x="232" y="232"/>
                  </a:cubicBezTo>
                  <a:cubicBezTo>
                    <a:pt x="232" y="233"/>
                    <a:pt x="232" y="233"/>
                    <a:pt x="231" y="233"/>
                  </a:cubicBezTo>
                  <a:cubicBezTo>
                    <a:pt x="231" y="233"/>
                    <a:pt x="231" y="232"/>
                    <a:pt x="231" y="232"/>
                  </a:cubicBezTo>
                  <a:cubicBezTo>
                    <a:pt x="230" y="232"/>
                    <a:pt x="230" y="232"/>
                    <a:pt x="230" y="232"/>
                  </a:cubicBezTo>
                  <a:cubicBezTo>
                    <a:pt x="230" y="233"/>
                    <a:pt x="229" y="233"/>
                    <a:pt x="229" y="233"/>
                  </a:cubicBezTo>
                  <a:cubicBezTo>
                    <a:pt x="228" y="233"/>
                    <a:pt x="228" y="232"/>
                    <a:pt x="228" y="232"/>
                  </a:cubicBezTo>
                  <a:cubicBezTo>
                    <a:pt x="228" y="232"/>
                    <a:pt x="226" y="232"/>
                    <a:pt x="226" y="232"/>
                  </a:cubicBezTo>
                  <a:cubicBezTo>
                    <a:pt x="226" y="232"/>
                    <a:pt x="224" y="231"/>
                    <a:pt x="224" y="231"/>
                  </a:cubicBezTo>
                  <a:cubicBezTo>
                    <a:pt x="224" y="231"/>
                    <a:pt x="223" y="231"/>
                    <a:pt x="223" y="231"/>
                  </a:cubicBezTo>
                  <a:cubicBezTo>
                    <a:pt x="223" y="230"/>
                    <a:pt x="223" y="230"/>
                    <a:pt x="223" y="230"/>
                  </a:cubicBezTo>
                  <a:cubicBezTo>
                    <a:pt x="222" y="230"/>
                    <a:pt x="222" y="230"/>
                    <a:pt x="221" y="230"/>
                  </a:cubicBezTo>
                  <a:cubicBezTo>
                    <a:pt x="220" y="230"/>
                    <a:pt x="220" y="229"/>
                    <a:pt x="220" y="229"/>
                  </a:cubicBezTo>
                  <a:cubicBezTo>
                    <a:pt x="220" y="229"/>
                    <a:pt x="220" y="229"/>
                    <a:pt x="219" y="229"/>
                  </a:cubicBezTo>
                  <a:cubicBezTo>
                    <a:pt x="218" y="230"/>
                    <a:pt x="218" y="230"/>
                    <a:pt x="217" y="230"/>
                  </a:cubicBezTo>
                  <a:cubicBezTo>
                    <a:pt x="217" y="230"/>
                    <a:pt x="217" y="229"/>
                    <a:pt x="216" y="229"/>
                  </a:cubicBezTo>
                  <a:cubicBezTo>
                    <a:pt x="215" y="229"/>
                    <a:pt x="215" y="229"/>
                    <a:pt x="215" y="229"/>
                  </a:cubicBezTo>
                  <a:cubicBezTo>
                    <a:pt x="215" y="229"/>
                    <a:pt x="215" y="229"/>
                    <a:pt x="214" y="229"/>
                  </a:cubicBezTo>
                  <a:cubicBezTo>
                    <a:pt x="214" y="229"/>
                    <a:pt x="214" y="228"/>
                    <a:pt x="213" y="228"/>
                  </a:cubicBezTo>
                  <a:cubicBezTo>
                    <a:pt x="213" y="228"/>
                    <a:pt x="213" y="228"/>
                    <a:pt x="212" y="228"/>
                  </a:cubicBezTo>
                  <a:cubicBezTo>
                    <a:pt x="212" y="228"/>
                    <a:pt x="212" y="228"/>
                    <a:pt x="211" y="228"/>
                  </a:cubicBezTo>
                  <a:cubicBezTo>
                    <a:pt x="211" y="229"/>
                    <a:pt x="210" y="229"/>
                    <a:pt x="210" y="229"/>
                  </a:cubicBezTo>
                  <a:cubicBezTo>
                    <a:pt x="210" y="230"/>
                    <a:pt x="209" y="230"/>
                    <a:pt x="209" y="230"/>
                  </a:cubicBezTo>
                  <a:cubicBezTo>
                    <a:pt x="209" y="230"/>
                    <a:pt x="209" y="229"/>
                    <a:pt x="210" y="229"/>
                  </a:cubicBezTo>
                  <a:cubicBezTo>
                    <a:pt x="210" y="228"/>
                    <a:pt x="210" y="228"/>
                    <a:pt x="210" y="228"/>
                  </a:cubicBezTo>
                  <a:cubicBezTo>
                    <a:pt x="210" y="228"/>
                    <a:pt x="210" y="228"/>
                    <a:pt x="210" y="227"/>
                  </a:cubicBezTo>
                  <a:cubicBezTo>
                    <a:pt x="210" y="227"/>
                    <a:pt x="210" y="226"/>
                    <a:pt x="211" y="226"/>
                  </a:cubicBezTo>
                  <a:cubicBezTo>
                    <a:pt x="211" y="226"/>
                    <a:pt x="211" y="226"/>
                    <a:pt x="211" y="225"/>
                  </a:cubicBezTo>
                  <a:cubicBezTo>
                    <a:pt x="212" y="225"/>
                    <a:pt x="212" y="225"/>
                    <a:pt x="211" y="225"/>
                  </a:cubicBezTo>
                  <a:cubicBezTo>
                    <a:pt x="211" y="225"/>
                    <a:pt x="210" y="225"/>
                    <a:pt x="210" y="225"/>
                  </a:cubicBezTo>
                  <a:cubicBezTo>
                    <a:pt x="210" y="224"/>
                    <a:pt x="210" y="224"/>
                    <a:pt x="210" y="224"/>
                  </a:cubicBezTo>
                  <a:cubicBezTo>
                    <a:pt x="210" y="223"/>
                    <a:pt x="210" y="223"/>
                    <a:pt x="209" y="223"/>
                  </a:cubicBezTo>
                  <a:cubicBezTo>
                    <a:pt x="209" y="222"/>
                    <a:pt x="209" y="222"/>
                    <a:pt x="209" y="221"/>
                  </a:cubicBezTo>
                  <a:cubicBezTo>
                    <a:pt x="209" y="221"/>
                    <a:pt x="209" y="220"/>
                    <a:pt x="208" y="221"/>
                  </a:cubicBezTo>
                  <a:cubicBezTo>
                    <a:pt x="208" y="221"/>
                    <a:pt x="208" y="221"/>
                    <a:pt x="207" y="221"/>
                  </a:cubicBezTo>
                  <a:cubicBezTo>
                    <a:pt x="207" y="221"/>
                    <a:pt x="207" y="221"/>
                    <a:pt x="207" y="221"/>
                  </a:cubicBezTo>
                  <a:cubicBezTo>
                    <a:pt x="206" y="220"/>
                    <a:pt x="206" y="219"/>
                    <a:pt x="205" y="219"/>
                  </a:cubicBezTo>
                  <a:cubicBezTo>
                    <a:pt x="205" y="219"/>
                    <a:pt x="205" y="219"/>
                    <a:pt x="205" y="218"/>
                  </a:cubicBezTo>
                  <a:cubicBezTo>
                    <a:pt x="205" y="218"/>
                    <a:pt x="206" y="218"/>
                    <a:pt x="206" y="217"/>
                  </a:cubicBezTo>
                  <a:cubicBezTo>
                    <a:pt x="205" y="217"/>
                    <a:pt x="205" y="217"/>
                    <a:pt x="205" y="216"/>
                  </a:cubicBezTo>
                  <a:cubicBezTo>
                    <a:pt x="205" y="216"/>
                    <a:pt x="204" y="216"/>
                    <a:pt x="205" y="216"/>
                  </a:cubicBezTo>
                  <a:cubicBezTo>
                    <a:pt x="205" y="215"/>
                    <a:pt x="205" y="216"/>
                    <a:pt x="205" y="215"/>
                  </a:cubicBezTo>
                  <a:cubicBezTo>
                    <a:pt x="204" y="214"/>
                    <a:pt x="204" y="214"/>
                    <a:pt x="203" y="213"/>
                  </a:cubicBezTo>
                  <a:cubicBezTo>
                    <a:pt x="203" y="213"/>
                    <a:pt x="204" y="212"/>
                    <a:pt x="203" y="212"/>
                  </a:cubicBezTo>
                  <a:cubicBezTo>
                    <a:pt x="203" y="211"/>
                    <a:pt x="202" y="211"/>
                    <a:pt x="202" y="211"/>
                  </a:cubicBezTo>
                  <a:cubicBezTo>
                    <a:pt x="202" y="210"/>
                    <a:pt x="202" y="210"/>
                    <a:pt x="202" y="209"/>
                  </a:cubicBezTo>
                  <a:cubicBezTo>
                    <a:pt x="202" y="209"/>
                    <a:pt x="202" y="209"/>
                    <a:pt x="202" y="209"/>
                  </a:cubicBezTo>
                  <a:cubicBezTo>
                    <a:pt x="201" y="208"/>
                    <a:pt x="201" y="208"/>
                    <a:pt x="201" y="208"/>
                  </a:cubicBezTo>
                  <a:cubicBezTo>
                    <a:pt x="201" y="207"/>
                    <a:pt x="201" y="207"/>
                    <a:pt x="200" y="207"/>
                  </a:cubicBezTo>
                  <a:cubicBezTo>
                    <a:pt x="199" y="207"/>
                    <a:pt x="199" y="207"/>
                    <a:pt x="198" y="207"/>
                  </a:cubicBezTo>
                  <a:cubicBezTo>
                    <a:pt x="198" y="207"/>
                    <a:pt x="198" y="207"/>
                    <a:pt x="198" y="206"/>
                  </a:cubicBezTo>
                  <a:cubicBezTo>
                    <a:pt x="197" y="206"/>
                    <a:pt x="197" y="206"/>
                    <a:pt x="196" y="205"/>
                  </a:cubicBezTo>
                  <a:cubicBezTo>
                    <a:pt x="195" y="204"/>
                    <a:pt x="195" y="204"/>
                    <a:pt x="194" y="204"/>
                  </a:cubicBezTo>
                  <a:cubicBezTo>
                    <a:pt x="194" y="203"/>
                    <a:pt x="194" y="203"/>
                    <a:pt x="193" y="203"/>
                  </a:cubicBezTo>
                  <a:cubicBezTo>
                    <a:pt x="192" y="203"/>
                    <a:pt x="192" y="203"/>
                    <a:pt x="192" y="203"/>
                  </a:cubicBezTo>
                  <a:cubicBezTo>
                    <a:pt x="191" y="204"/>
                    <a:pt x="191" y="203"/>
                    <a:pt x="191" y="203"/>
                  </a:cubicBezTo>
                  <a:cubicBezTo>
                    <a:pt x="190" y="204"/>
                    <a:pt x="189" y="204"/>
                    <a:pt x="189" y="204"/>
                  </a:cubicBezTo>
                  <a:cubicBezTo>
                    <a:pt x="188" y="204"/>
                    <a:pt x="188" y="204"/>
                    <a:pt x="188" y="205"/>
                  </a:cubicBezTo>
                  <a:cubicBezTo>
                    <a:pt x="187" y="205"/>
                    <a:pt x="187" y="205"/>
                    <a:pt x="187" y="206"/>
                  </a:cubicBezTo>
                  <a:cubicBezTo>
                    <a:pt x="187" y="206"/>
                    <a:pt x="187" y="206"/>
                    <a:pt x="187" y="207"/>
                  </a:cubicBezTo>
                  <a:cubicBezTo>
                    <a:pt x="186" y="207"/>
                    <a:pt x="186" y="207"/>
                    <a:pt x="185" y="207"/>
                  </a:cubicBezTo>
                  <a:cubicBezTo>
                    <a:pt x="185" y="208"/>
                    <a:pt x="185" y="207"/>
                    <a:pt x="184" y="207"/>
                  </a:cubicBezTo>
                  <a:cubicBezTo>
                    <a:pt x="184" y="207"/>
                    <a:pt x="183" y="206"/>
                    <a:pt x="183" y="207"/>
                  </a:cubicBezTo>
                  <a:cubicBezTo>
                    <a:pt x="183" y="207"/>
                    <a:pt x="183" y="207"/>
                    <a:pt x="183" y="208"/>
                  </a:cubicBezTo>
                  <a:cubicBezTo>
                    <a:pt x="183" y="209"/>
                    <a:pt x="183" y="209"/>
                    <a:pt x="183" y="211"/>
                  </a:cubicBezTo>
                  <a:cubicBezTo>
                    <a:pt x="183" y="212"/>
                    <a:pt x="182" y="213"/>
                    <a:pt x="183" y="214"/>
                  </a:cubicBezTo>
                  <a:cubicBezTo>
                    <a:pt x="184" y="215"/>
                    <a:pt x="185" y="216"/>
                    <a:pt x="185" y="216"/>
                  </a:cubicBezTo>
                  <a:cubicBezTo>
                    <a:pt x="185" y="217"/>
                    <a:pt x="185" y="217"/>
                    <a:pt x="185" y="218"/>
                  </a:cubicBezTo>
                  <a:cubicBezTo>
                    <a:pt x="185" y="218"/>
                    <a:pt x="186" y="218"/>
                    <a:pt x="185" y="219"/>
                  </a:cubicBezTo>
                  <a:cubicBezTo>
                    <a:pt x="185" y="220"/>
                    <a:pt x="184" y="220"/>
                    <a:pt x="184" y="221"/>
                  </a:cubicBezTo>
                  <a:cubicBezTo>
                    <a:pt x="184" y="221"/>
                    <a:pt x="185" y="222"/>
                    <a:pt x="185" y="222"/>
                  </a:cubicBezTo>
                  <a:cubicBezTo>
                    <a:pt x="185" y="222"/>
                    <a:pt x="185" y="222"/>
                    <a:pt x="185" y="223"/>
                  </a:cubicBezTo>
                  <a:cubicBezTo>
                    <a:pt x="184" y="224"/>
                    <a:pt x="184" y="224"/>
                    <a:pt x="184" y="225"/>
                  </a:cubicBezTo>
                  <a:cubicBezTo>
                    <a:pt x="183" y="226"/>
                    <a:pt x="183" y="226"/>
                    <a:pt x="183" y="227"/>
                  </a:cubicBezTo>
                  <a:cubicBezTo>
                    <a:pt x="184" y="228"/>
                    <a:pt x="185" y="228"/>
                    <a:pt x="185" y="228"/>
                  </a:cubicBezTo>
                  <a:cubicBezTo>
                    <a:pt x="185" y="229"/>
                    <a:pt x="185" y="229"/>
                    <a:pt x="186" y="229"/>
                  </a:cubicBezTo>
                  <a:cubicBezTo>
                    <a:pt x="186" y="230"/>
                    <a:pt x="186" y="231"/>
                    <a:pt x="186" y="231"/>
                  </a:cubicBezTo>
                  <a:cubicBezTo>
                    <a:pt x="186" y="232"/>
                    <a:pt x="186" y="232"/>
                    <a:pt x="186" y="232"/>
                  </a:cubicBezTo>
                  <a:cubicBezTo>
                    <a:pt x="163" y="232"/>
                    <a:pt x="163" y="232"/>
                    <a:pt x="163" y="232"/>
                  </a:cubicBezTo>
                  <a:cubicBezTo>
                    <a:pt x="163" y="232"/>
                    <a:pt x="163" y="231"/>
                    <a:pt x="162" y="231"/>
                  </a:cubicBezTo>
                  <a:cubicBezTo>
                    <a:pt x="162" y="230"/>
                    <a:pt x="162" y="230"/>
                    <a:pt x="161" y="229"/>
                  </a:cubicBezTo>
                  <a:cubicBezTo>
                    <a:pt x="161" y="229"/>
                    <a:pt x="159" y="227"/>
                    <a:pt x="159" y="227"/>
                  </a:cubicBezTo>
                  <a:cubicBezTo>
                    <a:pt x="158" y="228"/>
                    <a:pt x="158" y="228"/>
                    <a:pt x="157" y="228"/>
                  </a:cubicBezTo>
                  <a:cubicBezTo>
                    <a:pt x="157" y="229"/>
                    <a:pt x="158" y="229"/>
                    <a:pt x="157" y="229"/>
                  </a:cubicBezTo>
                  <a:cubicBezTo>
                    <a:pt x="155" y="229"/>
                    <a:pt x="155" y="229"/>
                    <a:pt x="154" y="229"/>
                  </a:cubicBezTo>
                  <a:cubicBezTo>
                    <a:pt x="152" y="230"/>
                    <a:pt x="152" y="230"/>
                    <a:pt x="152" y="230"/>
                  </a:cubicBezTo>
                  <a:cubicBezTo>
                    <a:pt x="151" y="230"/>
                    <a:pt x="151" y="230"/>
                    <a:pt x="151" y="230"/>
                  </a:cubicBezTo>
                  <a:cubicBezTo>
                    <a:pt x="150" y="230"/>
                    <a:pt x="150" y="230"/>
                    <a:pt x="149" y="231"/>
                  </a:cubicBezTo>
                  <a:cubicBezTo>
                    <a:pt x="149" y="232"/>
                    <a:pt x="149" y="233"/>
                    <a:pt x="149" y="233"/>
                  </a:cubicBezTo>
                  <a:cubicBezTo>
                    <a:pt x="148" y="232"/>
                    <a:pt x="148" y="232"/>
                    <a:pt x="148" y="231"/>
                  </a:cubicBezTo>
                  <a:cubicBezTo>
                    <a:pt x="148" y="231"/>
                    <a:pt x="148" y="231"/>
                    <a:pt x="147" y="231"/>
                  </a:cubicBezTo>
                  <a:cubicBezTo>
                    <a:pt x="146" y="231"/>
                    <a:pt x="146" y="231"/>
                    <a:pt x="146" y="230"/>
                  </a:cubicBezTo>
                  <a:cubicBezTo>
                    <a:pt x="146" y="229"/>
                    <a:pt x="146" y="229"/>
                    <a:pt x="146" y="229"/>
                  </a:cubicBezTo>
                  <a:cubicBezTo>
                    <a:pt x="145" y="229"/>
                    <a:pt x="145" y="229"/>
                    <a:pt x="145" y="229"/>
                  </a:cubicBezTo>
                  <a:cubicBezTo>
                    <a:pt x="144" y="228"/>
                    <a:pt x="144" y="228"/>
                    <a:pt x="143" y="228"/>
                  </a:cubicBezTo>
                  <a:cubicBezTo>
                    <a:pt x="143" y="228"/>
                    <a:pt x="143" y="227"/>
                    <a:pt x="142" y="228"/>
                  </a:cubicBezTo>
                  <a:cubicBezTo>
                    <a:pt x="140" y="228"/>
                    <a:pt x="139" y="228"/>
                    <a:pt x="140" y="229"/>
                  </a:cubicBezTo>
                  <a:cubicBezTo>
                    <a:pt x="141" y="230"/>
                    <a:pt x="140" y="230"/>
                    <a:pt x="141" y="231"/>
                  </a:cubicBezTo>
                  <a:cubicBezTo>
                    <a:pt x="141" y="232"/>
                    <a:pt x="141" y="232"/>
                    <a:pt x="141" y="233"/>
                  </a:cubicBezTo>
                  <a:cubicBezTo>
                    <a:pt x="141" y="234"/>
                    <a:pt x="141" y="235"/>
                    <a:pt x="141" y="236"/>
                  </a:cubicBezTo>
                  <a:cubicBezTo>
                    <a:pt x="141" y="237"/>
                    <a:pt x="141" y="236"/>
                    <a:pt x="142" y="237"/>
                  </a:cubicBezTo>
                  <a:cubicBezTo>
                    <a:pt x="142" y="238"/>
                    <a:pt x="144" y="240"/>
                    <a:pt x="144" y="241"/>
                  </a:cubicBezTo>
                  <a:cubicBezTo>
                    <a:pt x="143" y="242"/>
                    <a:pt x="144" y="242"/>
                    <a:pt x="143" y="243"/>
                  </a:cubicBezTo>
                  <a:cubicBezTo>
                    <a:pt x="143" y="245"/>
                    <a:pt x="143" y="245"/>
                    <a:pt x="142" y="246"/>
                  </a:cubicBezTo>
                  <a:cubicBezTo>
                    <a:pt x="142" y="247"/>
                    <a:pt x="141" y="247"/>
                    <a:pt x="141" y="248"/>
                  </a:cubicBezTo>
                  <a:cubicBezTo>
                    <a:pt x="140" y="249"/>
                    <a:pt x="140" y="249"/>
                    <a:pt x="139" y="250"/>
                  </a:cubicBezTo>
                  <a:cubicBezTo>
                    <a:pt x="139" y="251"/>
                    <a:pt x="138" y="251"/>
                    <a:pt x="139" y="252"/>
                  </a:cubicBezTo>
                  <a:cubicBezTo>
                    <a:pt x="139" y="253"/>
                    <a:pt x="139" y="254"/>
                    <a:pt x="139" y="254"/>
                  </a:cubicBezTo>
                  <a:cubicBezTo>
                    <a:pt x="140" y="254"/>
                    <a:pt x="140" y="254"/>
                    <a:pt x="141" y="254"/>
                  </a:cubicBezTo>
                  <a:cubicBezTo>
                    <a:pt x="141" y="253"/>
                    <a:pt x="142" y="252"/>
                    <a:pt x="142" y="252"/>
                  </a:cubicBezTo>
                  <a:cubicBezTo>
                    <a:pt x="143" y="251"/>
                    <a:pt x="143" y="251"/>
                    <a:pt x="143" y="251"/>
                  </a:cubicBezTo>
                  <a:cubicBezTo>
                    <a:pt x="143" y="251"/>
                    <a:pt x="144" y="252"/>
                    <a:pt x="144" y="252"/>
                  </a:cubicBezTo>
                  <a:cubicBezTo>
                    <a:pt x="144" y="253"/>
                    <a:pt x="146" y="256"/>
                    <a:pt x="146" y="256"/>
                  </a:cubicBezTo>
                  <a:cubicBezTo>
                    <a:pt x="147" y="256"/>
                    <a:pt x="148" y="258"/>
                    <a:pt x="149" y="259"/>
                  </a:cubicBezTo>
                  <a:cubicBezTo>
                    <a:pt x="150" y="260"/>
                    <a:pt x="150" y="262"/>
                    <a:pt x="151" y="262"/>
                  </a:cubicBezTo>
                  <a:cubicBezTo>
                    <a:pt x="152" y="262"/>
                    <a:pt x="153" y="261"/>
                    <a:pt x="153" y="262"/>
                  </a:cubicBezTo>
                  <a:cubicBezTo>
                    <a:pt x="153" y="263"/>
                    <a:pt x="152" y="263"/>
                    <a:pt x="152" y="264"/>
                  </a:cubicBezTo>
                  <a:cubicBezTo>
                    <a:pt x="151" y="264"/>
                    <a:pt x="151" y="264"/>
                    <a:pt x="151" y="265"/>
                  </a:cubicBezTo>
                  <a:cubicBezTo>
                    <a:pt x="151" y="265"/>
                    <a:pt x="150" y="266"/>
                    <a:pt x="150" y="267"/>
                  </a:cubicBezTo>
                  <a:cubicBezTo>
                    <a:pt x="149" y="267"/>
                    <a:pt x="149" y="268"/>
                    <a:pt x="148" y="267"/>
                  </a:cubicBezTo>
                  <a:cubicBezTo>
                    <a:pt x="148" y="266"/>
                    <a:pt x="148" y="266"/>
                    <a:pt x="147" y="266"/>
                  </a:cubicBezTo>
                  <a:cubicBezTo>
                    <a:pt x="147" y="267"/>
                    <a:pt x="147" y="268"/>
                    <a:pt x="147" y="268"/>
                  </a:cubicBezTo>
                  <a:cubicBezTo>
                    <a:pt x="147" y="269"/>
                    <a:pt x="147" y="268"/>
                    <a:pt x="147" y="269"/>
                  </a:cubicBezTo>
                  <a:cubicBezTo>
                    <a:pt x="147" y="269"/>
                    <a:pt x="149" y="270"/>
                    <a:pt x="149" y="270"/>
                  </a:cubicBezTo>
                  <a:cubicBezTo>
                    <a:pt x="149" y="270"/>
                    <a:pt x="151" y="271"/>
                    <a:pt x="152" y="272"/>
                  </a:cubicBezTo>
                  <a:cubicBezTo>
                    <a:pt x="153" y="272"/>
                    <a:pt x="153" y="273"/>
                    <a:pt x="153" y="273"/>
                  </a:cubicBezTo>
                  <a:cubicBezTo>
                    <a:pt x="154" y="273"/>
                    <a:pt x="154" y="273"/>
                    <a:pt x="154" y="274"/>
                  </a:cubicBezTo>
                  <a:cubicBezTo>
                    <a:pt x="155" y="274"/>
                    <a:pt x="158" y="275"/>
                    <a:pt x="158" y="275"/>
                  </a:cubicBezTo>
                  <a:cubicBezTo>
                    <a:pt x="160" y="276"/>
                    <a:pt x="160" y="276"/>
                    <a:pt x="160" y="276"/>
                  </a:cubicBezTo>
                  <a:cubicBezTo>
                    <a:pt x="160" y="276"/>
                    <a:pt x="159" y="277"/>
                    <a:pt x="158" y="277"/>
                  </a:cubicBezTo>
                  <a:cubicBezTo>
                    <a:pt x="158" y="277"/>
                    <a:pt x="158" y="278"/>
                    <a:pt x="157" y="278"/>
                  </a:cubicBezTo>
                  <a:cubicBezTo>
                    <a:pt x="157" y="279"/>
                    <a:pt x="155" y="282"/>
                    <a:pt x="155" y="283"/>
                  </a:cubicBezTo>
                  <a:cubicBezTo>
                    <a:pt x="155" y="284"/>
                    <a:pt x="155" y="284"/>
                    <a:pt x="154" y="286"/>
                  </a:cubicBezTo>
                  <a:cubicBezTo>
                    <a:pt x="153" y="288"/>
                    <a:pt x="153" y="289"/>
                    <a:pt x="154" y="290"/>
                  </a:cubicBezTo>
                  <a:cubicBezTo>
                    <a:pt x="154" y="290"/>
                    <a:pt x="155" y="290"/>
                    <a:pt x="155" y="290"/>
                  </a:cubicBezTo>
                  <a:cubicBezTo>
                    <a:pt x="155" y="291"/>
                    <a:pt x="156" y="292"/>
                    <a:pt x="156" y="292"/>
                  </a:cubicBezTo>
                  <a:cubicBezTo>
                    <a:pt x="157" y="292"/>
                    <a:pt x="157" y="292"/>
                    <a:pt x="157" y="293"/>
                  </a:cubicBezTo>
                  <a:cubicBezTo>
                    <a:pt x="157" y="293"/>
                    <a:pt x="157" y="293"/>
                    <a:pt x="157" y="294"/>
                  </a:cubicBezTo>
                  <a:cubicBezTo>
                    <a:pt x="156" y="294"/>
                    <a:pt x="156" y="296"/>
                    <a:pt x="155" y="296"/>
                  </a:cubicBezTo>
                  <a:cubicBezTo>
                    <a:pt x="154" y="297"/>
                    <a:pt x="154" y="298"/>
                    <a:pt x="153" y="297"/>
                  </a:cubicBezTo>
                  <a:cubicBezTo>
                    <a:pt x="153" y="297"/>
                    <a:pt x="150" y="295"/>
                    <a:pt x="149" y="295"/>
                  </a:cubicBezTo>
                  <a:cubicBezTo>
                    <a:pt x="149" y="295"/>
                    <a:pt x="148" y="294"/>
                    <a:pt x="147" y="294"/>
                  </a:cubicBezTo>
                  <a:cubicBezTo>
                    <a:pt x="147" y="294"/>
                    <a:pt x="146" y="294"/>
                    <a:pt x="146" y="294"/>
                  </a:cubicBezTo>
                  <a:cubicBezTo>
                    <a:pt x="146" y="293"/>
                    <a:pt x="146" y="292"/>
                    <a:pt x="145" y="291"/>
                  </a:cubicBezTo>
                  <a:cubicBezTo>
                    <a:pt x="144" y="289"/>
                    <a:pt x="144" y="290"/>
                    <a:pt x="143" y="289"/>
                  </a:cubicBezTo>
                  <a:cubicBezTo>
                    <a:pt x="142" y="287"/>
                    <a:pt x="141" y="286"/>
                    <a:pt x="141" y="286"/>
                  </a:cubicBezTo>
                  <a:cubicBezTo>
                    <a:pt x="141" y="286"/>
                    <a:pt x="140" y="286"/>
                    <a:pt x="139" y="286"/>
                  </a:cubicBezTo>
                  <a:cubicBezTo>
                    <a:pt x="137" y="286"/>
                    <a:pt x="136" y="286"/>
                    <a:pt x="136" y="286"/>
                  </a:cubicBezTo>
                  <a:cubicBezTo>
                    <a:pt x="135" y="286"/>
                    <a:pt x="135" y="287"/>
                    <a:pt x="135" y="288"/>
                  </a:cubicBezTo>
                  <a:cubicBezTo>
                    <a:pt x="134" y="288"/>
                    <a:pt x="134" y="290"/>
                    <a:pt x="133" y="290"/>
                  </a:cubicBezTo>
                  <a:cubicBezTo>
                    <a:pt x="133" y="290"/>
                    <a:pt x="132" y="290"/>
                    <a:pt x="131" y="290"/>
                  </a:cubicBezTo>
                  <a:cubicBezTo>
                    <a:pt x="129" y="290"/>
                    <a:pt x="129" y="289"/>
                    <a:pt x="128" y="290"/>
                  </a:cubicBezTo>
                  <a:cubicBezTo>
                    <a:pt x="127" y="292"/>
                    <a:pt x="127" y="292"/>
                    <a:pt x="127" y="293"/>
                  </a:cubicBezTo>
                  <a:cubicBezTo>
                    <a:pt x="126" y="294"/>
                    <a:pt x="125" y="294"/>
                    <a:pt x="124" y="295"/>
                  </a:cubicBezTo>
                  <a:cubicBezTo>
                    <a:pt x="124" y="295"/>
                    <a:pt x="123" y="295"/>
                    <a:pt x="123" y="296"/>
                  </a:cubicBezTo>
                  <a:cubicBezTo>
                    <a:pt x="123" y="298"/>
                    <a:pt x="122" y="298"/>
                    <a:pt x="123" y="299"/>
                  </a:cubicBezTo>
                  <a:cubicBezTo>
                    <a:pt x="123" y="300"/>
                    <a:pt x="124" y="300"/>
                    <a:pt x="123" y="301"/>
                  </a:cubicBezTo>
                  <a:cubicBezTo>
                    <a:pt x="122" y="302"/>
                    <a:pt x="121" y="303"/>
                    <a:pt x="121" y="303"/>
                  </a:cubicBezTo>
                  <a:cubicBezTo>
                    <a:pt x="122" y="304"/>
                    <a:pt x="123" y="303"/>
                    <a:pt x="122" y="304"/>
                  </a:cubicBezTo>
                  <a:cubicBezTo>
                    <a:pt x="121" y="305"/>
                    <a:pt x="120" y="307"/>
                    <a:pt x="120" y="307"/>
                  </a:cubicBezTo>
                  <a:cubicBezTo>
                    <a:pt x="119" y="307"/>
                    <a:pt x="119" y="307"/>
                    <a:pt x="119" y="307"/>
                  </a:cubicBezTo>
                  <a:cubicBezTo>
                    <a:pt x="116" y="305"/>
                    <a:pt x="116" y="305"/>
                    <a:pt x="116" y="305"/>
                  </a:cubicBezTo>
                  <a:cubicBezTo>
                    <a:pt x="116" y="305"/>
                    <a:pt x="114" y="304"/>
                    <a:pt x="114" y="304"/>
                  </a:cubicBezTo>
                  <a:cubicBezTo>
                    <a:pt x="114" y="303"/>
                    <a:pt x="113" y="304"/>
                    <a:pt x="114" y="303"/>
                  </a:cubicBezTo>
                  <a:cubicBezTo>
                    <a:pt x="114" y="302"/>
                    <a:pt x="115" y="302"/>
                    <a:pt x="114" y="302"/>
                  </a:cubicBezTo>
                  <a:cubicBezTo>
                    <a:pt x="113" y="302"/>
                    <a:pt x="113" y="302"/>
                    <a:pt x="113" y="301"/>
                  </a:cubicBezTo>
                  <a:cubicBezTo>
                    <a:pt x="113" y="301"/>
                    <a:pt x="112" y="301"/>
                    <a:pt x="113" y="300"/>
                  </a:cubicBezTo>
                  <a:cubicBezTo>
                    <a:pt x="113" y="300"/>
                    <a:pt x="113" y="299"/>
                    <a:pt x="113" y="299"/>
                  </a:cubicBezTo>
                  <a:cubicBezTo>
                    <a:pt x="113" y="299"/>
                    <a:pt x="113" y="299"/>
                    <a:pt x="112" y="298"/>
                  </a:cubicBezTo>
                  <a:cubicBezTo>
                    <a:pt x="112" y="298"/>
                    <a:pt x="111" y="298"/>
                    <a:pt x="111" y="297"/>
                  </a:cubicBezTo>
                  <a:cubicBezTo>
                    <a:pt x="111" y="296"/>
                    <a:pt x="110" y="295"/>
                    <a:pt x="110" y="295"/>
                  </a:cubicBezTo>
                  <a:cubicBezTo>
                    <a:pt x="110" y="295"/>
                    <a:pt x="109" y="294"/>
                    <a:pt x="108" y="293"/>
                  </a:cubicBezTo>
                  <a:cubicBezTo>
                    <a:pt x="108" y="293"/>
                    <a:pt x="107" y="293"/>
                    <a:pt x="107" y="292"/>
                  </a:cubicBezTo>
                  <a:cubicBezTo>
                    <a:pt x="106" y="292"/>
                    <a:pt x="106" y="292"/>
                    <a:pt x="106" y="291"/>
                  </a:cubicBezTo>
                  <a:cubicBezTo>
                    <a:pt x="105" y="291"/>
                    <a:pt x="104" y="290"/>
                    <a:pt x="104" y="289"/>
                  </a:cubicBezTo>
                  <a:cubicBezTo>
                    <a:pt x="103" y="289"/>
                    <a:pt x="103" y="288"/>
                    <a:pt x="102" y="287"/>
                  </a:cubicBezTo>
                  <a:cubicBezTo>
                    <a:pt x="101" y="287"/>
                    <a:pt x="100" y="287"/>
                    <a:pt x="100" y="286"/>
                  </a:cubicBezTo>
                  <a:cubicBezTo>
                    <a:pt x="99" y="285"/>
                    <a:pt x="99" y="285"/>
                    <a:pt x="98" y="285"/>
                  </a:cubicBezTo>
                  <a:cubicBezTo>
                    <a:pt x="97" y="284"/>
                    <a:pt x="97" y="284"/>
                    <a:pt x="96" y="284"/>
                  </a:cubicBezTo>
                  <a:cubicBezTo>
                    <a:pt x="96" y="283"/>
                    <a:pt x="95" y="283"/>
                    <a:pt x="95" y="282"/>
                  </a:cubicBezTo>
                  <a:cubicBezTo>
                    <a:pt x="94" y="282"/>
                    <a:pt x="94" y="282"/>
                    <a:pt x="95" y="282"/>
                  </a:cubicBezTo>
                  <a:cubicBezTo>
                    <a:pt x="95" y="281"/>
                    <a:pt x="95" y="280"/>
                    <a:pt x="95" y="281"/>
                  </a:cubicBezTo>
                  <a:cubicBezTo>
                    <a:pt x="95" y="281"/>
                    <a:pt x="95" y="281"/>
                    <a:pt x="95" y="281"/>
                  </a:cubicBezTo>
                  <a:cubicBezTo>
                    <a:pt x="95" y="281"/>
                    <a:pt x="96" y="281"/>
                    <a:pt x="96" y="282"/>
                  </a:cubicBezTo>
                  <a:cubicBezTo>
                    <a:pt x="96" y="282"/>
                    <a:pt x="96" y="282"/>
                    <a:pt x="96" y="283"/>
                  </a:cubicBezTo>
                  <a:cubicBezTo>
                    <a:pt x="97" y="283"/>
                    <a:pt x="97" y="283"/>
                    <a:pt x="97" y="283"/>
                  </a:cubicBezTo>
                  <a:cubicBezTo>
                    <a:pt x="97" y="283"/>
                    <a:pt x="98" y="283"/>
                    <a:pt x="98" y="283"/>
                  </a:cubicBezTo>
                  <a:cubicBezTo>
                    <a:pt x="98" y="284"/>
                    <a:pt x="98" y="284"/>
                    <a:pt x="98" y="283"/>
                  </a:cubicBezTo>
                  <a:cubicBezTo>
                    <a:pt x="98" y="283"/>
                    <a:pt x="99" y="283"/>
                    <a:pt x="98" y="283"/>
                  </a:cubicBezTo>
                  <a:cubicBezTo>
                    <a:pt x="98" y="282"/>
                    <a:pt x="97" y="283"/>
                    <a:pt x="97" y="282"/>
                  </a:cubicBezTo>
                  <a:cubicBezTo>
                    <a:pt x="97" y="282"/>
                    <a:pt x="97" y="282"/>
                    <a:pt x="97" y="282"/>
                  </a:cubicBezTo>
                  <a:cubicBezTo>
                    <a:pt x="96" y="282"/>
                    <a:pt x="96" y="281"/>
                    <a:pt x="96" y="281"/>
                  </a:cubicBezTo>
                  <a:cubicBezTo>
                    <a:pt x="96" y="281"/>
                    <a:pt x="96" y="281"/>
                    <a:pt x="96" y="281"/>
                  </a:cubicBezTo>
                  <a:cubicBezTo>
                    <a:pt x="96" y="280"/>
                    <a:pt x="96" y="279"/>
                    <a:pt x="96" y="279"/>
                  </a:cubicBezTo>
                  <a:cubicBezTo>
                    <a:pt x="96" y="279"/>
                    <a:pt x="96" y="279"/>
                    <a:pt x="95" y="279"/>
                  </a:cubicBezTo>
                  <a:cubicBezTo>
                    <a:pt x="95" y="278"/>
                    <a:pt x="95" y="277"/>
                    <a:pt x="95" y="277"/>
                  </a:cubicBezTo>
                  <a:cubicBezTo>
                    <a:pt x="95" y="276"/>
                    <a:pt x="95" y="276"/>
                    <a:pt x="94" y="276"/>
                  </a:cubicBezTo>
                  <a:cubicBezTo>
                    <a:pt x="93" y="276"/>
                    <a:pt x="94" y="276"/>
                    <a:pt x="93" y="275"/>
                  </a:cubicBezTo>
                  <a:cubicBezTo>
                    <a:pt x="92" y="275"/>
                    <a:pt x="92" y="275"/>
                    <a:pt x="91" y="274"/>
                  </a:cubicBezTo>
                  <a:cubicBezTo>
                    <a:pt x="90" y="274"/>
                    <a:pt x="90" y="273"/>
                    <a:pt x="90" y="273"/>
                  </a:cubicBezTo>
                  <a:cubicBezTo>
                    <a:pt x="90" y="273"/>
                    <a:pt x="90" y="273"/>
                    <a:pt x="89" y="272"/>
                  </a:cubicBezTo>
                  <a:cubicBezTo>
                    <a:pt x="89" y="271"/>
                    <a:pt x="88" y="270"/>
                    <a:pt x="88" y="270"/>
                  </a:cubicBezTo>
                  <a:cubicBezTo>
                    <a:pt x="87" y="269"/>
                    <a:pt x="87" y="268"/>
                    <a:pt x="85" y="267"/>
                  </a:cubicBezTo>
                  <a:cubicBezTo>
                    <a:pt x="84" y="265"/>
                    <a:pt x="83" y="264"/>
                    <a:pt x="82" y="264"/>
                  </a:cubicBezTo>
                  <a:cubicBezTo>
                    <a:pt x="81" y="263"/>
                    <a:pt x="81" y="263"/>
                    <a:pt x="80" y="263"/>
                  </a:cubicBezTo>
                  <a:cubicBezTo>
                    <a:pt x="79" y="262"/>
                    <a:pt x="79" y="262"/>
                    <a:pt x="78" y="261"/>
                  </a:cubicBezTo>
                  <a:cubicBezTo>
                    <a:pt x="77" y="261"/>
                    <a:pt x="67" y="252"/>
                    <a:pt x="65" y="252"/>
                  </a:cubicBezTo>
                  <a:cubicBezTo>
                    <a:pt x="64" y="251"/>
                    <a:pt x="58" y="246"/>
                    <a:pt x="58" y="246"/>
                  </a:cubicBezTo>
                  <a:cubicBezTo>
                    <a:pt x="57" y="245"/>
                    <a:pt x="58" y="245"/>
                    <a:pt x="58" y="245"/>
                  </a:cubicBezTo>
                  <a:cubicBezTo>
                    <a:pt x="57" y="244"/>
                    <a:pt x="56" y="242"/>
                    <a:pt x="55" y="242"/>
                  </a:cubicBezTo>
                  <a:cubicBezTo>
                    <a:pt x="55" y="241"/>
                    <a:pt x="48" y="234"/>
                    <a:pt x="48" y="234"/>
                  </a:cubicBezTo>
                  <a:cubicBezTo>
                    <a:pt x="47" y="234"/>
                    <a:pt x="46" y="233"/>
                    <a:pt x="46" y="232"/>
                  </a:cubicBezTo>
                  <a:cubicBezTo>
                    <a:pt x="45" y="231"/>
                    <a:pt x="45" y="230"/>
                    <a:pt x="44" y="229"/>
                  </a:cubicBezTo>
                  <a:cubicBezTo>
                    <a:pt x="43" y="228"/>
                    <a:pt x="43" y="228"/>
                    <a:pt x="43" y="227"/>
                  </a:cubicBezTo>
                  <a:cubicBezTo>
                    <a:pt x="43" y="226"/>
                    <a:pt x="44" y="227"/>
                    <a:pt x="43" y="226"/>
                  </a:cubicBezTo>
                  <a:cubicBezTo>
                    <a:pt x="43" y="225"/>
                    <a:pt x="43" y="225"/>
                    <a:pt x="42" y="223"/>
                  </a:cubicBezTo>
                  <a:cubicBezTo>
                    <a:pt x="41" y="221"/>
                    <a:pt x="40" y="220"/>
                    <a:pt x="40" y="220"/>
                  </a:cubicBezTo>
                  <a:cubicBezTo>
                    <a:pt x="39" y="219"/>
                    <a:pt x="39" y="220"/>
                    <a:pt x="38" y="219"/>
                  </a:cubicBezTo>
                  <a:cubicBezTo>
                    <a:pt x="38" y="219"/>
                    <a:pt x="38" y="218"/>
                    <a:pt x="38" y="218"/>
                  </a:cubicBezTo>
                  <a:cubicBezTo>
                    <a:pt x="36" y="215"/>
                    <a:pt x="36" y="215"/>
                    <a:pt x="36" y="215"/>
                  </a:cubicBezTo>
                  <a:cubicBezTo>
                    <a:pt x="36" y="215"/>
                    <a:pt x="33" y="213"/>
                    <a:pt x="32" y="212"/>
                  </a:cubicBezTo>
                  <a:cubicBezTo>
                    <a:pt x="32" y="212"/>
                    <a:pt x="32" y="212"/>
                    <a:pt x="31" y="211"/>
                  </a:cubicBezTo>
                  <a:cubicBezTo>
                    <a:pt x="30" y="210"/>
                    <a:pt x="30" y="209"/>
                    <a:pt x="29" y="209"/>
                  </a:cubicBezTo>
                  <a:cubicBezTo>
                    <a:pt x="29" y="208"/>
                    <a:pt x="29" y="207"/>
                    <a:pt x="28" y="207"/>
                  </a:cubicBezTo>
                  <a:cubicBezTo>
                    <a:pt x="28" y="207"/>
                    <a:pt x="28" y="207"/>
                    <a:pt x="28" y="206"/>
                  </a:cubicBezTo>
                  <a:cubicBezTo>
                    <a:pt x="28" y="206"/>
                    <a:pt x="28" y="206"/>
                    <a:pt x="28" y="206"/>
                  </a:cubicBezTo>
                  <a:cubicBezTo>
                    <a:pt x="29" y="207"/>
                    <a:pt x="29" y="207"/>
                    <a:pt x="29" y="207"/>
                  </a:cubicBezTo>
                  <a:cubicBezTo>
                    <a:pt x="30" y="208"/>
                    <a:pt x="30" y="208"/>
                    <a:pt x="30" y="208"/>
                  </a:cubicBezTo>
                  <a:cubicBezTo>
                    <a:pt x="30" y="209"/>
                    <a:pt x="30" y="208"/>
                    <a:pt x="31" y="209"/>
                  </a:cubicBezTo>
                  <a:cubicBezTo>
                    <a:pt x="32" y="209"/>
                    <a:pt x="31" y="209"/>
                    <a:pt x="33" y="209"/>
                  </a:cubicBezTo>
                  <a:cubicBezTo>
                    <a:pt x="34" y="210"/>
                    <a:pt x="35" y="210"/>
                    <a:pt x="36" y="210"/>
                  </a:cubicBezTo>
                  <a:cubicBezTo>
                    <a:pt x="37" y="210"/>
                    <a:pt x="36" y="210"/>
                    <a:pt x="37" y="210"/>
                  </a:cubicBezTo>
                  <a:cubicBezTo>
                    <a:pt x="38" y="210"/>
                    <a:pt x="38" y="209"/>
                    <a:pt x="38" y="210"/>
                  </a:cubicBezTo>
                  <a:cubicBezTo>
                    <a:pt x="38" y="211"/>
                    <a:pt x="38" y="211"/>
                    <a:pt x="38" y="212"/>
                  </a:cubicBezTo>
                  <a:cubicBezTo>
                    <a:pt x="38" y="213"/>
                    <a:pt x="38" y="213"/>
                    <a:pt x="38" y="213"/>
                  </a:cubicBezTo>
                  <a:cubicBezTo>
                    <a:pt x="39" y="214"/>
                    <a:pt x="39" y="214"/>
                    <a:pt x="39" y="214"/>
                  </a:cubicBezTo>
                  <a:cubicBezTo>
                    <a:pt x="40" y="214"/>
                    <a:pt x="40" y="214"/>
                    <a:pt x="40" y="215"/>
                  </a:cubicBezTo>
                  <a:cubicBezTo>
                    <a:pt x="41" y="215"/>
                    <a:pt x="40" y="215"/>
                    <a:pt x="41" y="216"/>
                  </a:cubicBezTo>
                  <a:cubicBezTo>
                    <a:pt x="41" y="216"/>
                    <a:pt x="41" y="216"/>
                    <a:pt x="41" y="216"/>
                  </a:cubicBezTo>
                  <a:cubicBezTo>
                    <a:pt x="42" y="216"/>
                    <a:pt x="42" y="216"/>
                    <a:pt x="42" y="216"/>
                  </a:cubicBezTo>
                  <a:cubicBezTo>
                    <a:pt x="42" y="215"/>
                    <a:pt x="42" y="215"/>
                    <a:pt x="42" y="214"/>
                  </a:cubicBezTo>
                  <a:cubicBezTo>
                    <a:pt x="42" y="214"/>
                    <a:pt x="43" y="213"/>
                    <a:pt x="42" y="213"/>
                  </a:cubicBezTo>
                  <a:cubicBezTo>
                    <a:pt x="41" y="213"/>
                    <a:pt x="41" y="213"/>
                    <a:pt x="40" y="213"/>
                  </a:cubicBezTo>
                  <a:cubicBezTo>
                    <a:pt x="39" y="212"/>
                    <a:pt x="39" y="212"/>
                    <a:pt x="39" y="212"/>
                  </a:cubicBezTo>
                  <a:cubicBezTo>
                    <a:pt x="39" y="211"/>
                    <a:pt x="40" y="210"/>
                    <a:pt x="40" y="210"/>
                  </a:cubicBezTo>
                  <a:cubicBezTo>
                    <a:pt x="40" y="210"/>
                    <a:pt x="40" y="210"/>
                    <a:pt x="40" y="210"/>
                  </a:cubicBezTo>
                  <a:cubicBezTo>
                    <a:pt x="40" y="209"/>
                    <a:pt x="39" y="209"/>
                    <a:pt x="39" y="209"/>
                  </a:cubicBezTo>
                  <a:cubicBezTo>
                    <a:pt x="39" y="208"/>
                    <a:pt x="39" y="208"/>
                    <a:pt x="38" y="208"/>
                  </a:cubicBezTo>
                  <a:cubicBezTo>
                    <a:pt x="38" y="207"/>
                    <a:pt x="38" y="207"/>
                    <a:pt x="38" y="207"/>
                  </a:cubicBezTo>
                  <a:cubicBezTo>
                    <a:pt x="39" y="207"/>
                    <a:pt x="39" y="207"/>
                    <a:pt x="39" y="207"/>
                  </a:cubicBezTo>
                  <a:cubicBezTo>
                    <a:pt x="38" y="206"/>
                    <a:pt x="38" y="205"/>
                    <a:pt x="37" y="205"/>
                  </a:cubicBezTo>
                  <a:cubicBezTo>
                    <a:pt x="37" y="205"/>
                    <a:pt x="37" y="205"/>
                    <a:pt x="37" y="206"/>
                  </a:cubicBezTo>
                  <a:cubicBezTo>
                    <a:pt x="36" y="206"/>
                    <a:pt x="36" y="207"/>
                    <a:pt x="36" y="207"/>
                  </a:cubicBezTo>
                  <a:cubicBezTo>
                    <a:pt x="35" y="207"/>
                    <a:pt x="35" y="208"/>
                    <a:pt x="35" y="207"/>
                  </a:cubicBezTo>
                  <a:cubicBezTo>
                    <a:pt x="35" y="207"/>
                    <a:pt x="35" y="206"/>
                    <a:pt x="35" y="206"/>
                  </a:cubicBezTo>
                  <a:cubicBezTo>
                    <a:pt x="35" y="205"/>
                    <a:pt x="34" y="205"/>
                    <a:pt x="34" y="205"/>
                  </a:cubicBezTo>
                  <a:cubicBezTo>
                    <a:pt x="34" y="205"/>
                    <a:pt x="33" y="205"/>
                    <a:pt x="33" y="205"/>
                  </a:cubicBezTo>
                  <a:cubicBezTo>
                    <a:pt x="32" y="206"/>
                    <a:pt x="32" y="206"/>
                    <a:pt x="32" y="206"/>
                  </a:cubicBezTo>
                  <a:cubicBezTo>
                    <a:pt x="32" y="207"/>
                    <a:pt x="32" y="207"/>
                    <a:pt x="32" y="207"/>
                  </a:cubicBezTo>
                  <a:cubicBezTo>
                    <a:pt x="31" y="208"/>
                    <a:pt x="32" y="208"/>
                    <a:pt x="31" y="208"/>
                  </a:cubicBezTo>
                  <a:cubicBezTo>
                    <a:pt x="31" y="208"/>
                    <a:pt x="31" y="208"/>
                    <a:pt x="30" y="207"/>
                  </a:cubicBezTo>
                  <a:cubicBezTo>
                    <a:pt x="30" y="207"/>
                    <a:pt x="30" y="207"/>
                    <a:pt x="30" y="207"/>
                  </a:cubicBezTo>
                  <a:cubicBezTo>
                    <a:pt x="30" y="206"/>
                    <a:pt x="30" y="206"/>
                    <a:pt x="30" y="206"/>
                  </a:cubicBezTo>
                  <a:cubicBezTo>
                    <a:pt x="30" y="205"/>
                    <a:pt x="30" y="205"/>
                    <a:pt x="30" y="205"/>
                  </a:cubicBezTo>
                  <a:cubicBezTo>
                    <a:pt x="29" y="205"/>
                    <a:pt x="29" y="205"/>
                    <a:pt x="29" y="206"/>
                  </a:cubicBezTo>
                  <a:cubicBezTo>
                    <a:pt x="29" y="206"/>
                    <a:pt x="29" y="206"/>
                    <a:pt x="28" y="206"/>
                  </a:cubicBezTo>
                  <a:cubicBezTo>
                    <a:pt x="28" y="206"/>
                    <a:pt x="28" y="206"/>
                    <a:pt x="27" y="206"/>
                  </a:cubicBezTo>
                  <a:cubicBezTo>
                    <a:pt x="27" y="206"/>
                    <a:pt x="27" y="206"/>
                    <a:pt x="27" y="205"/>
                  </a:cubicBezTo>
                  <a:cubicBezTo>
                    <a:pt x="27" y="205"/>
                    <a:pt x="27" y="204"/>
                    <a:pt x="27" y="204"/>
                  </a:cubicBezTo>
                  <a:cubicBezTo>
                    <a:pt x="27" y="204"/>
                    <a:pt x="27" y="203"/>
                    <a:pt x="27" y="202"/>
                  </a:cubicBezTo>
                  <a:cubicBezTo>
                    <a:pt x="27" y="202"/>
                    <a:pt x="27" y="202"/>
                    <a:pt x="27" y="201"/>
                  </a:cubicBezTo>
                  <a:cubicBezTo>
                    <a:pt x="28" y="200"/>
                    <a:pt x="28" y="200"/>
                    <a:pt x="27" y="200"/>
                  </a:cubicBezTo>
                  <a:cubicBezTo>
                    <a:pt x="27" y="199"/>
                    <a:pt x="27" y="199"/>
                    <a:pt x="27" y="198"/>
                  </a:cubicBezTo>
                  <a:cubicBezTo>
                    <a:pt x="26" y="198"/>
                    <a:pt x="26" y="198"/>
                    <a:pt x="26" y="197"/>
                  </a:cubicBezTo>
                  <a:cubicBezTo>
                    <a:pt x="26" y="197"/>
                    <a:pt x="27" y="197"/>
                    <a:pt x="26" y="196"/>
                  </a:cubicBezTo>
                  <a:cubicBezTo>
                    <a:pt x="26" y="196"/>
                    <a:pt x="25" y="194"/>
                    <a:pt x="25" y="194"/>
                  </a:cubicBezTo>
                  <a:cubicBezTo>
                    <a:pt x="25" y="193"/>
                    <a:pt x="25" y="193"/>
                    <a:pt x="25" y="192"/>
                  </a:cubicBezTo>
                  <a:cubicBezTo>
                    <a:pt x="24" y="191"/>
                    <a:pt x="24" y="191"/>
                    <a:pt x="23" y="190"/>
                  </a:cubicBezTo>
                  <a:cubicBezTo>
                    <a:pt x="23" y="189"/>
                    <a:pt x="23" y="189"/>
                    <a:pt x="22" y="189"/>
                  </a:cubicBezTo>
                  <a:cubicBezTo>
                    <a:pt x="21" y="188"/>
                    <a:pt x="21" y="188"/>
                    <a:pt x="20" y="187"/>
                  </a:cubicBezTo>
                  <a:cubicBezTo>
                    <a:pt x="20" y="186"/>
                    <a:pt x="19" y="185"/>
                    <a:pt x="19" y="185"/>
                  </a:cubicBezTo>
                  <a:cubicBezTo>
                    <a:pt x="18" y="184"/>
                    <a:pt x="18" y="184"/>
                    <a:pt x="18" y="183"/>
                  </a:cubicBezTo>
                  <a:cubicBezTo>
                    <a:pt x="18" y="183"/>
                    <a:pt x="18" y="183"/>
                    <a:pt x="17" y="182"/>
                  </a:cubicBezTo>
                  <a:cubicBezTo>
                    <a:pt x="17" y="182"/>
                    <a:pt x="16" y="182"/>
                    <a:pt x="16" y="181"/>
                  </a:cubicBezTo>
                  <a:cubicBezTo>
                    <a:pt x="16" y="181"/>
                    <a:pt x="16" y="180"/>
                    <a:pt x="15" y="180"/>
                  </a:cubicBezTo>
                  <a:cubicBezTo>
                    <a:pt x="15" y="180"/>
                    <a:pt x="15" y="179"/>
                    <a:pt x="15" y="179"/>
                  </a:cubicBezTo>
                  <a:cubicBezTo>
                    <a:pt x="15" y="179"/>
                    <a:pt x="14" y="178"/>
                    <a:pt x="14" y="178"/>
                  </a:cubicBezTo>
                  <a:cubicBezTo>
                    <a:pt x="14" y="178"/>
                    <a:pt x="15" y="177"/>
                    <a:pt x="15" y="178"/>
                  </a:cubicBezTo>
                  <a:cubicBezTo>
                    <a:pt x="15" y="178"/>
                    <a:pt x="15" y="179"/>
                    <a:pt x="15" y="179"/>
                  </a:cubicBezTo>
                  <a:cubicBezTo>
                    <a:pt x="16" y="180"/>
                    <a:pt x="16" y="180"/>
                    <a:pt x="16" y="180"/>
                  </a:cubicBezTo>
                  <a:cubicBezTo>
                    <a:pt x="16" y="180"/>
                    <a:pt x="16" y="180"/>
                    <a:pt x="17" y="181"/>
                  </a:cubicBezTo>
                  <a:cubicBezTo>
                    <a:pt x="17" y="181"/>
                    <a:pt x="17" y="181"/>
                    <a:pt x="18" y="181"/>
                  </a:cubicBezTo>
                  <a:cubicBezTo>
                    <a:pt x="18" y="182"/>
                    <a:pt x="18" y="182"/>
                    <a:pt x="18" y="182"/>
                  </a:cubicBezTo>
                  <a:cubicBezTo>
                    <a:pt x="19" y="182"/>
                    <a:pt x="20" y="184"/>
                    <a:pt x="20" y="184"/>
                  </a:cubicBezTo>
                  <a:cubicBezTo>
                    <a:pt x="20" y="185"/>
                    <a:pt x="20" y="186"/>
                    <a:pt x="21" y="187"/>
                  </a:cubicBezTo>
                  <a:cubicBezTo>
                    <a:pt x="23" y="187"/>
                    <a:pt x="23" y="187"/>
                    <a:pt x="23" y="188"/>
                  </a:cubicBezTo>
                  <a:cubicBezTo>
                    <a:pt x="24" y="188"/>
                    <a:pt x="24" y="189"/>
                    <a:pt x="24" y="189"/>
                  </a:cubicBezTo>
                  <a:cubicBezTo>
                    <a:pt x="25" y="190"/>
                    <a:pt x="25" y="190"/>
                    <a:pt x="26" y="191"/>
                  </a:cubicBezTo>
                  <a:cubicBezTo>
                    <a:pt x="26" y="192"/>
                    <a:pt x="27" y="192"/>
                    <a:pt x="27" y="192"/>
                  </a:cubicBezTo>
                  <a:cubicBezTo>
                    <a:pt x="27" y="193"/>
                    <a:pt x="28" y="192"/>
                    <a:pt x="28" y="193"/>
                  </a:cubicBezTo>
                  <a:cubicBezTo>
                    <a:pt x="28" y="194"/>
                    <a:pt x="28" y="195"/>
                    <a:pt x="28" y="196"/>
                  </a:cubicBezTo>
                  <a:cubicBezTo>
                    <a:pt x="28" y="197"/>
                    <a:pt x="28" y="197"/>
                    <a:pt x="28" y="197"/>
                  </a:cubicBezTo>
                  <a:cubicBezTo>
                    <a:pt x="29" y="197"/>
                    <a:pt x="29" y="197"/>
                    <a:pt x="29" y="197"/>
                  </a:cubicBezTo>
                  <a:cubicBezTo>
                    <a:pt x="29" y="196"/>
                    <a:pt x="29" y="196"/>
                    <a:pt x="30" y="196"/>
                  </a:cubicBezTo>
                  <a:cubicBezTo>
                    <a:pt x="30" y="196"/>
                    <a:pt x="30" y="197"/>
                    <a:pt x="30" y="197"/>
                  </a:cubicBezTo>
                  <a:cubicBezTo>
                    <a:pt x="30" y="197"/>
                    <a:pt x="30" y="197"/>
                    <a:pt x="30" y="197"/>
                  </a:cubicBezTo>
                  <a:cubicBezTo>
                    <a:pt x="31" y="197"/>
                    <a:pt x="30" y="196"/>
                    <a:pt x="30" y="196"/>
                  </a:cubicBezTo>
                  <a:cubicBezTo>
                    <a:pt x="30" y="196"/>
                    <a:pt x="31" y="196"/>
                    <a:pt x="31" y="195"/>
                  </a:cubicBezTo>
                  <a:cubicBezTo>
                    <a:pt x="32" y="195"/>
                    <a:pt x="33" y="195"/>
                    <a:pt x="33" y="195"/>
                  </a:cubicBezTo>
                  <a:cubicBezTo>
                    <a:pt x="34" y="195"/>
                    <a:pt x="34" y="194"/>
                    <a:pt x="34" y="195"/>
                  </a:cubicBezTo>
                  <a:cubicBezTo>
                    <a:pt x="34" y="195"/>
                    <a:pt x="34" y="196"/>
                    <a:pt x="34" y="196"/>
                  </a:cubicBezTo>
                  <a:cubicBezTo>
                    <a:pt x="34" y="196"/>
                    <a:pt x="34" y="196"/>
                    <a:pt x="34" y="197"/>
                  </a:cubicBezTo>
                  <a:cubicBezTo>
                    <a:pt x="35" y="197"/>
                    <a:pt x="35" y="197"/>
                    <a:pt x="35" y="197"/>
                  </a:cubicBezTo>
                  <a:cubicBezTo>
                    <a:pt x="35" y="197"/>
                    <a:pt x="36" y="197"/>
                    <a:pt x="36" y="196"/>
                  </a:cubicBezTo>
                  <a:cubicBezTo>
                    <a:pt x="35" y="196"/>
                    <a:pt x="35" y="195"/>
                    <a:pt x="35" y="195"/>
                  </a:cubicBezTo>
                  <a:cubicBezTo>
                    <a:pt x="35" y="195"/>
                    <a:pt x="35" y="195"/>
                    <a:pt x="35" y="194"/>
                  </a:cubicBezTo>
                  <a:cubicBezTo>
                    <a:pt x="35" y="194"/>
                    <a:pt x="35" y="194"/>
                    <a:pt x="35" y="194"/>
                  </a:cubicBezTo>
                  <a:cubicBezTo>
                    <a:pt x="35" y="194"/>
                    <a:pt x="39" y="194"/>
                    <a:pt x="39" y="194"/>
                  </a:cubicBezTo>
                  <a:cubicBezTo>
                    <a:pt x="40" y="194"/>
                    <a:pt x="40" y="194"/>
                    <a:pt x="41" y="194"/>
                  </a:cubicBezTo>
                  <a:cubicBezTo>
                    <a:pt x="41" y="194"/>
                    <a:pt x="42" y="194"/>
                    <a:pt x="42" y="194"/>
                  </a:cubicBezTo>
                  <a:cubicBezTo>
                    <a:pt x="42" y="194"/>
                    <a:pt x="42" y="194"/>
                    <a:pt x="41" y="194"/>
                  </a:cubicBezTo>
                  <a:cubicBezTo>
                    <a:pt x="40" y="194"/>
                    <a:pt x="40" y="194"/>
                    <a:pt x="39" y="193"/>
                  </a:cubicBezTo>
                  <a:cubicBezTo>
                    <a:pt x="39" y="193"/>
                    <a:pt x="38" y="194"/>
                    <a:pt x="38" y="192"/>
                  </a:cubicBezTo>
                  <a:cubicBezTo>
                    <a:pt x="38" y="191"/>
                    <a:pt x="38" y="191"/>
                    <a:pt x="38" y="190"/>
                  </a:cubicBezTo>
                  <a:cubicBezTo>
                    <a:pt x="38" y="189"/>
                    <a:pt x="38" y="189"/>
                    <a:pt x="38" y="189"/>
                  </a:cubicBezTo>
                  <a:cubicBezTo>
                    <a:pt x="38" y="188"/>
                    <a:pt x="37" y="188"/>
                    <a:pt x="37" y="188"/>
                  </a:cubicBezTo>
                  <a:cubicBezTo>
                    <a:pt x="37" y="188"/>
                    <a:pt x="37" y="188"/>
                    <a:pt x="36" y="188"/>
                  </a:cubicBezTo>
                  <a:cubicBezTo>
                    <a:pt x="36" y="188"/>
                    <a:pt x="35" y="188"/>
                    <a:pt x="35" y="188"/>
                  </a:cubicBezTo>
                  <a:cubicBezTo>
                    <a:pt x="35" y="189"/>
                    <a:pt x="35" y="189"/>
                    <a:pt x="36" y="189"/>
                  </a:cubicBezTo>
                  <a:cubicBezTo>
                    <a:pt x="36" y="190"/>
                    <a:pt x="36" y="190"/>
                    <a:pt x="36" y="191"/>
                  </a:cubicBezTo>
                  <a:cubicBezTo>
                    <a:pt x="35" y="191"/>
                    <a:pt x="35" y="191"/>
                    <a:pt x="34" y="192"/>
                  </a:cubicBezTo>
                  <a:cubicBezTo>
                    <a:pt x="34" y="192"/>
                    <a:pt x="34" y="192"/>
                    <a:pt x="33" y="192"/>
                  </a:cubicBezTo>
                  <a:cubicBezTo>
                    <a:pt x="33" y="192"/>
                    <a:pt x="33" y="192"/>
                    <a:pt x="32" y="192"/>
                  </a:cubicBezTo>
                  <a:cubicBezTo>
                    <a:pt x="32" y="192"/>
                    <a:pt x="31" y="193"/>
                    <a:pt x="31" y="193"/>
                  </a:cubicBezTo>
                  <a:cubicBezTo>
                    <a:pt x="30" y="193"/>
                    <a:pt x="30" y="193"/>
                    <a:pt x="30" y="193"/>
                  </a:cubicBezTo>
                  <a:cubicBezTo>
                    <a:pt x="29" y="192"/>
                    <a:pt x="29" y="192"/>
                    <a:pt x="29" y="192"/>
                  </a:cubicBezTo>
                  <a:cubicBezTo>
                    <a:pt x="29" y="191"/>
                    <a:pt x="30" y="192"/>
                    <a:pt x="29" y="191"/>
                  </a:cubicBezTo>
                  <a:cubicBezTo>
                    <a:pt x="28" y="190"/>
                    <a:pt x="28" y="190"/>
                    <a:pt x="28" y="189"/>
                  </a:cubicBezTo>
                  <a:cubicBezTo>
                    <a:pt x="27" y="189"/>
                    <a:pt x="27" y="189"/>
                    <a:pt x="27" y="188"/>
                  </a:cubicBezTo>
                  <a:cubicBezTo>
                    <a:pt x="27" y="187"/>
                    <a:pt x="27" y="187"/>
                    <a:pt x="27" y="187"/>
                  </a:cubicBezTo>
                  <a:cubicBezTo>
                    <a:pt x="28" y="187"/>
                    <a:pt x="28" y="187"/>
                    <a:pt x="28" y="187"/>
                  </a:cubicBezTo>
                  <a:cubicBezTo>
                    <a:pt x="29" y="187"/>
                    <a:pt x="29" y="187"/>
                    <a:pt x="29" y="187"/>
                  </a:cubicBezTo>
                  <a:cubicBezTo>
                    <a:pt x="29" y="186"/>
                    <a:pt x="29" y="186"/>
                    <a:pt x="29" y="185"/>
                  </a:cubicBezTo>
                  <a:cubicBezTo>
                    <a:pt x="30" y="185"/>
                    <a:pt x="30" y="185"/>
                    <a:pt x="30" y="185"/>
                  </a:cubicBezTo>
                  <a:cubicBezTo>
                    <a:pt x="30" y="185"/>
                    <a:pt x="30" y="185"/>
                    <a:pt x="30" y="185"/>
                  </a:cubicBezTo>
                  <a:cubicBezTo>
                    <a:pt x="31" y="184"/>
                    <a:pt x="31" y="184"/>
                    <a:pt x="31" y="184"/>
                  </a:cubicBezTo>
                  <a:cubicBezTo>
                    <a:pt x="31" y="183"/>
                    <a:pt x="31" y="184"/>
                    <a:pt x="32" y="183"/>
                  </a:cubicBezTo>
                  <a:cubicBezTo>
                    <a:pt x="32" y="182"/>
                    <a:pt x="32" y="182"/>
                    <a:pt x="32" y="182"/>
                  </a:cubicBezTo>
                  <a:cubicBezTo>
                    <a:pt x="32" y="182"/>
                    <a:pt x="32" y="181"/>
                    <a:pt x="32" y="181"/>
                  </a:cubicBezTo>
                  <a:cubicBezTo>
                    <a:pt x="32" y="181"/>
                    <a:pt x="32" y="181"/>
                    <a:pt x="32" y="181"/>
                  </a:cubicBezTo>
                  <a:cubicBezTo>
                    <a:pt x="31" y="180"/>
                    <a:pt x="31" y="180"/>
                    <a:pt x="31" y="180"/>
                  </a:cubicBezTo>
                  <a:cubicBezTo>
                    <a:pt x="31" y="180"/>
                    <a:pt x="31" y="179"/>
                    <a:pt x="31" y="179"/>
                  </a:cubicBezTo>
                  <a:cubicBezTo>
                    <a:pt x="31" y="179"/>
                    <a:pt x="30" y="178"/>
                    <a:pt x="30" y="179"/>
                  </a:cubicBezTo>
                  <a:cubicBezTo>
                    <a:pt x="30" y="180"/>
                    <a:pt x="30" y="180"/>
                    <a:pt x="30" y="181"/>
                  </a:cubicBezTo>
                  <a:cubicBezTo>
                    <a:pt x="31" y="181"/>
                    <a:pt x="31" y="182"/>
                    <a:pt x="31" y="182"/>
                  </a:cubicBezTo>
                  <a:cubicBezTo>
                    <a:pt x="31" y="182"/>
                    <a:pt x="30" y="183"/>
                    <a:pt x="30" y="183"/>
                  </a:cubicBezTo>
                  <a:cubicBezTo>
                    <a:pt x="30" y="183"/>
                    <a:pt x="30" y="184"/>
                    <a:pt x="29" y="184"/>
                  </a:cubicBezTo>
                  <a:cubicBezTo>
                    <a:pt x="29" y="183"/>
                    <a:pt x="29" y="183"/>
                    <a:pt x="28" y="183"/>
                  </a:cubicBezTo>
                  <a:cubicBezTo>
                    <a:pt x="28" y="182"/>
                    <a:pt x="28" y="182"/>
                    <a:pt x="28" y="183"/>
                  </a:cubicBezTo>
                  <a:cubicBezTo>
                    <a:pt x="28" y="183"/>
                    <a:pt x="27" y="183"/>
                    <a:pt x="27" y="183"/>
                  </a:cubicBezTo>
                  <a:cubicBezTo>
                    <a:pt x="27" y="184"/>
                    <a:pt x="27" y="184"/>
                    <a:pt x="26" y="185"/>
                  </a:cubicBezTo>
                  <a:cubicBezTo>
                    <a:pt x="26" y="185"/>
                    <a:pt x="26" y="185"/>
                    <a:pt x="26" y="185"/>
                  </a:cubicBezTo>
                  <a:cubicBezTo>
                    <a:pt x="25" y="185"/>
                    <a:pt x="24" y="185"/>
                    <a:pt x="24" y="185"/>
                  </a:cubicBezTo>
                  <a:cubicBezTo>
                    <a:pt x="24" y="185"/>
                    <a:pt x="24" y="185"/>
                    <a:pt x="23" y="185"/>
                  </a:cubicBezTo>
                  <a:cubicBezTo>
                    <a:pt x="23" y="185"/>
                    <a:pt x="23" y="185"/>
                    <a:pt x="23" y="184"/>
                  </a:cubicBezTo>
                  <a:cubicBezTo>
                    <a:pt x="23" y="184"/>
                    <a:pt x="22" y="184"/>
                    <a:pt x="22" y="184"/>
                  </a:cubicBezTo>
                  <a:cubicBezTo>
                    <a:pt x="23" y="183"/>
                    <a:pt x="23" y="183"/>
                    <a:pt x="23" y="183"/>
                  </a:cubicBezTo>
                  <a:cubicBezTo>
                    <a:pt x="23" y="182"/>
                    <a:pt x="23" y="182"/>
                    <a:pt x="23" y="181"/>
                  </a:cubicBezTo>
                  <a:cubicBezTo>
                    <a:pt x="23" y="181"/>
                    <a:pt x="23" y="181"/>
                    <a:pt x="22" y="181"/>
                  </a:cubicBezTo>
                  <a:cubicBezTo>
                    <a:pt x="22" y="181"/>
                    <a:pt x="23" y="181"/>
                    <a:pt x="22" y="181"/>
                  </a:cubicBezTo>
                  <a:cubicBezTo>
                    <a:pt x="22" y="182"/>
                    <a:pt x="21" y="182"/>
                    <a:pt x="21" y="181"/>
                  </a:cubicBezTo>
                  <a:cubicBezTo>
                    <a:pt x="21" y="181"/>
                    <a:pt x="21" y="181"/>
                    <a:pt x="21" y="181"/>
                  </a:cubicBezTo>
                  <a:cubicBezTo>
                    <a:pt x="21" y="181"/>
                    <a:pt x="21" y="181"/>
                    <a:pt x="21" y="182"/>
                  </a:cubicBezTo>
                  <a:cubicBezTo>
                    <a:pt x="21" y="182"/>
                    <a:pt x="21" y="182"/>
                    <a:pt x="20" y="182"/>
                  </a:cubicBezTo>
                  <a:cubicBezTo>
                    <a:pt x="20" y="182"/>
                    <a:pt x="20" y="182"/>
                    <a:pt x="20" y="182"/>
                  </a:cubicBezTo>
                  <a:cubicBezTo>
                    <a:pt x="20" y="182"/>
                    <a:pt x="19" y="182"/>
                    <a:pt x="19" y="181"/>
                  </a:cubicBezTo>
                  <a:cubicBezTo>
                    <a:pt x="19" y="181"/>
                    <a:pt x="18" y="181"/>
                    <a:pt x="18" y="181"/>
                  </a:cubicBezTo>
                  <a:cubicBezTo>
                    <a:pt x="18" y="181"/>
                    <a:pt x="18" y="181"/>
                    <a:pt x="17" y="180"/>
                  </a:cubicBezTo>
                  <a:cubicBezTo>
                    <a:pt x="17" y="180"/>
                    <a:pt x="17" y="180"/>
                    <a:pt x="16" y="180"/>
                  </a:cubicBezTo>
                  <a:cubicBezTo>
                    <a:pt x="16" y="179"/>
                    <a:pt x="16" y="180"/>
                    <a:pt x="16" y="179"/>
                  </a:cubicBezTo>
                  <a:cubicBezTo>
                    <a:pt x="16" y="178"/>
                    <a:pt x="15" y="177"/>
                    <a:pt x="15" y="177"/>
                  </a:cubicBezTo>
                  <a:cubicBezTo>
                    <a:pt x="15" y="177"/>
                    <a:pt x="15" y="177"/>
                    <a:pt x="15" y="177"/>
                  </a:cubicBezTo>
                  <a:cubicBezTo>
                    <a:pt x="15" y="177"/>
                    <a:pt x="14" y="176"/>
                    <a:pt x="14" y="176"/>
                  </a:cubicBezTo>
                  <a:cubicBezTo>
                    <a:pt x="14" y="176"/>
                    <a:pt x="14" y="176"/>
                    <a:pt x="15" y="176"/>
                  </a:cubicBezTo>
                  <a:cubicBezTo>
                    <a:pt x="15" y="176"/>
                    <a:pt x="15" y="176"/>
                    <a:pt x="15" y="176"/>
                  </a:cubicBezTo>
                  <a:cubicBezTo>
                    <a:pt x="16" y="176"/>
                    <a:pt x="16" y="176"/>
                    <a:pt x="16" y="176"/>
                  </a:cubicBezTo>
                  <a:cubicBezTo>
                    <a:pt x="16" y="176"/>
                    <a:pt x="16" y="176"/>
                    <a:pt x="16" y="175"/>
                  </a:cubicBezTo>
                  <a:cubicBezTo>
                    <a:pt x="16" y="175"/>
                    <a:pt x="16" y="174"/>
                    <a:pt x="16" y="174"/>
                  </a:cubicBezTo>
                  <a:cubicBezTo>
                    <a:pt x="16" y="174"/>
                    <a:pt x="16" y="173"/>
                    <a:pt x="15" y="174"/>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5" y="176"/>
                    <a:pt x="15" y="176"/>
                  </a:cubicBezTo>
                  <a:cubicBezTo>
                    <a:pt x="15" y="176"/>
                    <a:pt x="14" y="176"/>
                    <a:pt x="14" y="176"/>
                  </a:cubicBezTo>
                  <a:cubicBezTo>
                    <a:pt x="14" y="176"/>
                    <a:pt x="14" y="176"/>
                    <a:pt x="14" y="176"/>
                  </a:cubicBezTo>
                  <a:cubicBezTo>
                    <a:pt x="14" y="176"/>
                    <a:pt x="14" y="176"/>
                    <a:pt x="14" y="177"/>
                  </a:cubicBezTo>
                  <a:cubicBezTo>
                    <a:pt x="14" y="177"/>
                    <a:pt x="14" y="177"/>
                    <a:pt x="14" y="177"/>
                  </a:cubicBezTo>
                  <a:cubicBezTo>
                    <a:pt x="14" y="177"/>
                    <a:pt x="14" y="177"/>
                    <a:pt x="14" y="177"/>
                  </a:cubicBezTo>
                  <a:cubicBezTo>
                    <a:pt x="14" y="177"/>
                    <a:pt x="14" y="177"/>
                    <a:pt x="14" y="177"/>
                  </a:cubicBezTo>
                  <a:cubicBezTo>
                    <a:pt x="14" y="176"/>
                    <a:pt x="14" y="176"/>
                    <a:pt x="14" y="176"/>
                  </a:cubicBezTo>
                  <a:cubicBezTo>
                    <a:pt x="14" y="176"/>
                    <a:pt x="13" y="176"/>
                    <a:pt x="14" y="176"/>
                  </a:cubicBezTo>
                  <a:cubicBezTo>
                    <a:pt x="14" y="175"/>
                    <a:pt x="14" y="175"/>
                    <a:pt x="14" y="175"/>
                  </a:cubicBezTo>
                  <a:cubicBezTo>
                    <a:pt x="14" y="175"/>
                    <a:pt x="14" y="174"/>
                    <a:pt x="14" y="174"/>
                  </a:cubicBezTo>
                  <a:cubicBezTo>
                    <a:pt x="14" y="174"/>
                    <a:pt x="14" y="174"/>
                    <a:pt x="14" y="173"/>
                  </a:cubicBezTo>
                  <a:cubicBezTo>
                    <a:pt x="14" y="173"/>
                    <a:pt x="13" y="173"/>
                    <a:pt x="13" y="172"/>
                  </a:cubicBezTo>
                  <a:cubicBezTo>
                    <a:pt x="13" y="171"/>
                    <a:pt x="13" y="171"/>
                    <a:pt x="13" y="171"/>
                  </a:cubicBezTo>
                  <a:cubicBezTo>
                    <a:pt x="13" y="171"/>
                    <a:pt x="12" y="170"/>
                    <a:pt x="12" y="170"/>
                  </a:cubicBezTo>
                  <a:cubicBezTo>
                    <a:pt x="12" y="170"/>
                    <a:pt x="11" y="169"/>
                    <a:pt x="11" y="168"/>
                  </a:cubicBezTo>
                  <a:cubicBezTo>
                    <a:pt x="11" y="168"/>
                    <a:pt x="11" y="168"/>
                    <a:pt x="11" y="167"/>
                  </a:cubicBezTo>
                  <a:cubicBezTo>
                    <a:pt x="10" y="167"/>
                    <a:pt x="10" y="167"/>
                    <a:pt x="9" y="166"/>
                  </a:cubicBezTo>
                  <a:cubicBezTo>
                    <a:pt x="9" y="166"/>
                    <a:pt x="9" y="165"/>
                    <a:pt x="9" y="165"/>
                  </a:cubicBezTo>
                  <a:cubicBezTo>
                    <a:pt x="9" y="165"/>
                    <a:pt x="9" y="165"/>
                    <a:pt x="8" y="165"/>
                  </a:cubicBezTo>
                  <a:cubicBezTo>
                    <a:pt x="8" y="165"/>
                    <a:pt x="8" y="164"/>
                    <a:pt x="8" y="164"/>
                  </a:cubicBezTo>
                  <a:cubicBezTo>
                    <a:pt x="8" y="164"/>
                    <a:pt x="7" y="164"/>
                    <a:pt x="7" y="163"/>
                  </a:cubicBezTo>
                  <a:cubicBezTo>
                    <a:pt x="7" y="163"/>
                    <a:pt x="7" y="163"/>
                    <a:pt x="7" y="163"/>
                  </a:cubicBezTo>
                  <a:cubicBezTo>
                    <a:pt x="7" y="163"/>
                    <a:pt x="7" y="162"/>
                    <a:pt x="7" y="162"/>
                  </a:cubicBezTo>
                  <a:cubicBezTo>
                    <a:pt x="6" y="162"/>
                    <a:pt x="7" y="161"/>
                    <a:pt x="7" y="161"/>
                  </a:cubicBezTo>
                  <a:cubicBezTo>
                    <a:pt x="7" y="161"/>
                    <a:pt x="6" y="161"/>
                    <a:pt x="7" y="161"/>
                  </a:cubicBezTo>
                  <a:cubicBezTo>
                    <a:pt x="7" y="161"/>
                    <a:pt x="7" y="161"/>
                    <a:pt x="7" y="162"/>
                  </a:cubicBezTo>
                  <a:cubicBezTo>
                    <a:pt x="7" y="162"/>
                    <a:pt x="7" y="162"/>
                    <a:pt x="7" y="162"/>
                  </a:cubicBezTo>
                  <a:cubicBezTo>
                    <a:pt x="7" y="163"/>
                    <a:pt x="7" y="163"/>
                    <a:pt x="7" y="163"/>
                  </a:cubicBezTo>
                  <a:cubicBezTo>
                    <a:pt x="7" y="163"/>
                    <a:pt x="7" y="163"/>
                    <a:pt x="8" y="163"/>
                  </a:cubicBezTo>
                  <a:cubicBezTo>
                    <a:pt x="8" y="164"/>
                    <a:pt x="8" y="164"/>
                    <a:pt x="8" y="164"/>
                  </a:cubicBezTo>
                  <a:cubicBezTo>
                    <a:pt x="8" y="164"/>
                    <a:pt x="8" y="164"/>
                    <a:pt x="8" y="164"/>
                  </a:cubicBezTo>
                  <a:cubicBezTo>
                    <a:pt x="8" y="164"/>
                    <a:pt x="9" y="165"/>
                    <a:pt x="9" y="165"/>
                  </a:cubicBezTo>
                  <a:cubicBezTo>
                    <a:pt x="9" y="164"/>
                    <a:pt x="9" y="165"/>
                    <a:pt x="9" y="165"/>
                  </a:cubicBezTo>
                  <a:cubicBezTo>
                    <a:pt x="9" y="164"/>
                    <a:pt x="10" y="164"/>
                    <a:pt x="10" y="164"/>
                  </a:cubicBezTo>
                  <a:cubicBezTo>
                    <a:pt x="10" y="164"/>
                    <a:pt x="10" y="164"/>
                    <a:pt x="11" y="164"/>
                  </a:cubicBezTo>
                  <a:cubicBezTo>
                    <a:pt x="11" y="163"/>
                    <a:pt x="10" y="163"/>
                    <a:pt x="11" y="163"/>
                  </a:cubicBezTo>
                  <a:cubicBezTo>
                    <a:pt x="11" y="163"/>
                    <a:pt x="11" y="163"/>
                    <a:pt x="11" y="163"/>
                  </a:cubicBezTo>
                  <a:cubicBezTo>
                    <a:pt x="12" y="163"/>
                    <a:pt x="12" y="163"/>
                    <a:pt x="12" y="163"/>
                  </a:cubicBezTo>
                  <a:cubicBezTo>
                    <a:pt x="13" y="163"/>
                    <a:pt x="13" y="163"/>
                    <a:pt x="13" y="163"/>
                  </a:cubicBezTo>
                  <a:cubicBezTo>
                    <a:pt x="14" y="164"/>
                    <a:pt x="14" y="165"/>
                    <a:pt x="15" y="165"/>
                  </a:cubicBezTo>
                  <a:cubicBezTo>
                    <a:pt x="15" y="165"/>
                    <a:pt x="15" y="165"/>
                    <a:pt x="15" y="165"/>
                  </a:cubicBezTo>
                  <a:cubicBezTo>
                    <a:pt x="16" y="166"/>
                    <a:pt x="16" y="166"/>
                    <a:pt x="17" y="166"/>
                  </a:cubicBezTo>
                  <a:cubicBezTo>
                    <a:pt x="17" y="166"/>
                    <a:pt x="18" y="166"/>
                    <a:pt x="18" y="166"/>
                  </a:cubicBezTo>
                  <a:cubicBezTo>
                    <a:pt x="18" y="166"/>
                    <a:pt x="18" y="166"/>
                    <a:pt x="18" y="166"/>
                  </a:cubicBezTo>
                  <a:cubicBezTo>
                    <a:pt x="18" y="166"/>
                    <a:pt x="18" y="166"/>
                    <a:pt x="17" y="166"/>
                  </a:cubicBezTo>
                  <a:cubicBezTo>
                    <a:pt x="17" y="165"/>
                    <a:pt x="16" y="165"/>
                    <a:pt x="16" y="165"/>
                  </a:cubicBezTo>
                  <a:cubicBezTo>
                    <a:pt x="15" y="164"/>
                    <a:pt x="15" y="164"/>
                    <a:pt x="15" y="164"/>
                  </a:cubicBezTo>
                  <a:cubicBezTo>
                    <a:pt x="14" y="164"/>
                    <a:pt x="14" y="164"/>
                    <a:pt x="14" y="163"/>
                  </a:cubicBezTo>
                  <a:cubicBezTo>
                    <a:pt x="13" y="163"/>
                    <a:pt x="13" y="163"/>
                    <a:pt x="13" y="163"/>
                  </a:cubicBezTo>
                  <a:cubicBezTo>
                    <a:pt x="12" y="163"/>
                    <a:pt x="13" y="162"/>
                    <a:pt x="12" y="162"/>
                  </a:cubicBezTo>
                  <a:cubicBezTo>
                    <a:pt x="11" y="162"/>
                    <a:pt x="10" y="162"/>
                    <a:pt x="10" y="162"/>
                  </a:cubicBezTo>
                  <a:cubicBezTo>
                    <a:pt x="10" y="163"/>
                    <a:pt x="10" y="163"/>
                    <a:pt x="10" y="163"/>
                  </a:cubicBezTo>
                  <a:cubicBezTo>
                    <a:pt x="10" y="163"/>
                    <a:pt x="9" y="164"/>
                    <a:pt x="9" y="164"/>
                  </a:cubicBezTo>
                  <a:cubicBezTo>
                    <a:pt x="9" y="164"/>
                    <a:pt x="9" y="164"/>
                    <a:pt x="9" y="164"/>
                  </a:cubicBezTo>
                  <a:cubicBezTo>
                    <a:pt x="9" y="164"/>
                    <a:pt x="9" y="164"/>
                    <a:pt x="9" y="164"/>
                  </a:cubicBezTo>
                  <a:cubicBezTo>
                    <a:pt x="8" y="163"/>
                    <a:pt x="8" y="164"/>
                    <a:pt x="8" y="163"/>
                  </a:cubicBezTo>
                  <a:cubicBezTo>
                    <a:pt x="8" y="163"/>
                    <a:pt x="8" y="163"/>
                    <a:pt x="8" y="162"/>
                  </a:cubicBezTo>
                  <a:cubicBezTo>
                    <a:pt x="8" y="162"/>
                    <a:pt x="8" y="162"/>
                    <a:pt x="8" y="162"/>
                  </a:cubicBezTo>
                  <a:cubicBezTo>
                    <a:pt x="8" y="161"/>
                    <a:pt x="8" y="161"/>
                    <a:pt x="7" y="161"/>
                  </a:cubicBezTo>
                  <a:cubicBezTo>
                    <a:pt x="7" y="161"/>
                    <a:pt x="7" y="161"/>
                    <a:pt x="7" y="160"/>
                  </a:cubicBezTo>
                  <a:cubicBezTo>
                    <a:pt x="6" y="160"/>
                    <a:pt x="6" y="159"/>
                    <a:pt x="6" y="159"/>
                  </a:cubicBezTo>
                  <a:cubicBezTo>
                    <a:pt x="6" y="158"/>
                    <a:pt x="6" y="158"/>
                    <a:pt x="5" y="158"/>
                  </a:cubicBezTo>
                  <a:cubicBezTo>
                    <a:pt x="5" y="157"/>
                    <a:pt x="5" y="157"/>
                    <a:pt x="5" y="156"/>
                  </a:cubicBezTo>
                  <a:cubicBezTo>
                    <a:pt x="4" y="156"/>
                    <a:pt x="4" y="155"/>
                    <a:pt x="4" y="155"/>
                  </a:cubicBezTo>
                  <a:cubicBezTo>
                    <a:pt x="3" y="154"/>
                    <a:pt x="3" y="154"/>
                    <a:pt x="3" y="154"/>
                  </a:cubicBezTo>
                  <a:cubicBezTo>
                    <a:pt x="3" y="153"/>
                    <a:pt x="3" y="152"/>
                    <a:pt x="3" y="152"/>
                  </a:cubicBezTo>
                  <a:cubicBezTo>
                    <a:pt x="3" y="152"/>
                    <a:pt x="3" y="152"/>
                    <a:pt x="3" y="151"/>
                  </a:cubicBezTo>
                  <a:cubicBezTo>
                    <a:pt x="2" y="151"/>
                    <a:pt x="2" y="151"/>
                    <a:pt x="2" y="150"/>
                  </a:cubicBezTo>
                  <a:cubicBezTo>
                    <a:pt x="1" y="150"/>
                    <a:pt x="1" y="149"/>
                    <a:pt x="1" y="149"/>
                  </a:cubicBezTo>
                  <a:cubicBezTo>
                    <a:pt x="1" y="149"/>
                    <a:pt x="1" y="149"/>
                    <a:pt x="0" y="148"/>
                  </a:cubicBezTo>
                  <a:cubicBezTo>
                    <a:pt x="0" y="148"/>
                    <a:pt x="0" y="148"/>
                    <a:pt x="0" y="147"/>
                  </a:cubicBezTo>
                  <a:cubicBezTo>
                    <a:pt x="0" y="147"/>
                    <a:pt x="0" y="145"/>
                    <a:pt x="0" y="145"/>
                  </a:cubicBezTo>
                  <a:cubicBezTo>
                    <a:pt x="0" y="145"/>
                    <a:pt x="0" y="144"/>
                    <a:pt x="0" y="144"/>
                  </a:cubicBezTo>
                  <a:cubicBezTo>
                    <a:pt x="0" y="144"/>
                    <a:pt x="0" y="144"/>
                    <a:pt x="0" y="145"/>
                  </a:cubicBezTo>
                  <a:cubicBezTo>
                    <a:pt x="0" y="145"/>
                    <a:pt x="0" y="145"/>
                    <a:pt x="0" y="146"/>
                  </a:cubicBezTo>
                  <a:cubicBezTo>
                    <a:pt x="1" y="146"/>
                    <a:pt x="1" y="146"/>
                    <a:pt x="1" y="146"/>
                  </a:cubicBezTo>
                  <a:cubicBezTo>
                    <a:pt x="2" y="146"/>
                    <a:pt x="2" y="146"/>
                    <a:pt x="2" y="147"/>
                  </a:cubicBezTo>
                  <a:cubicBezTo>
                    <a:pt x="3" y="147"/>
                    <a:pt x="3" y="147"/>
                    <a:pt x="3" y="148"/>
                  </a:cubicBezTo>
                  <a:cubicBezTo>
                    <a:pt x="3" y="148"/>
                    <a:pt x="3" y="148"/>
                    <a:pt x="4" y="148"/>
                  </a:cubicBezTo>
                  <a:cubicBezTo>
                    <a:pt x="4" y="148"/>
                    <a:pt x="4" y="148"/>
                    <a:pt x="4" y="149"/>
                  </a:cubicBezTo>
                  <a:cubicBezTo>
                    <a:pt x="4" y="149"/>
                    <a:pt x="4" y="149"/>
                    <a:pt x="4" y="149"/>
                  </a:cubicBezTo>
                  <a:cubicBezTo>
                    <a:pt x="5" y="150"/>
                    <a:pt x="4" y="150"/>
                    <a:pt x="4" y="150"/>
                  </a:cubicBezTo>
                  <a:cubicBezTo>
                    <a:pt x="4" y="150"/>
                    <a:pt x="4" y="151"/>
                    <a:pt x="4" y="151"/>
                  </a:cubicBezTo>
                  <a:cubicBezTo>
                    <a:pt x="5" y="151"/>
                    <a:pt x="5" y="152"/>
                    <a:pt x="5" y="152"/>
                  </a:cubicBezTo>
                  <a:cubicBezTo>
                    <a:pt x="5" y="152"/>
                    <a:pt x="5" y="152"/>
                    <a:pt x="5" y="152"/>
                  </a:cubicBezTo>
                  <a:cubicBezTo>
                    <a:pt x="5" y="153"/>
                    <a:pt x="5" y="153"/>
                    <a:pt x="5" y="153"/>
                  </a:cubicBezTo>
                  <a:cubicBezTo>
                    <a:pt x="6" y="153"/>
                    <a:pt x="6" y="154"/>
                    <a:pt x="7" y="154"/>
                  </a:cubicBezTo>
                  <a:cubicBezTo>
                    <a:pt x="7" y="154"/>
                    <a:pt x="7" y="155"/>
                    <a:pt x="8" y="154"/>
                  </a:cubicBezTo>
                  <a:cubicBezTo>
                    <a:pt x="8" y="154"/>
                    <a:pt x="8" y="153"/>
                    <a:pt x="8" y="152"/>
                  </a:cubicBezTo>
                  <a:cubicBezTo>
                    <a:pt x="8" y="152"/>
                    <a:pt x="8" y="152"/>
                    <a:pt x="8" y="152"/>
                  </a:cubicBezTo>
                  <a:cubicBezTo>
                    <a:pt x="8" y="151"/>
                    <a:pt x="8" y="151"/>
                    <a:pt x="8" y="151"/>
                  </a:cubicBezTo>
                  <a:cubicBezTo>
                    <a:pt x="9" y="151"/>
                    <a:pt x="9" y="151"/>
                    <a:pt x="9" y="151"/>
                  </a:cubicBezTo>
                  <a:cubicBezTo>
                    <a:pt x="10" y="152"/>
                    <a:pt x="10" y="152"/>
                    <a:pt x="10" y="152"/>
                  </a:cubicBezTo>
                  <a:cubicBezTo>
                    <a:pt x="10" y="151"/>
                    <a:pt x="9" y="150"/>
                    <a:pt x="9" y="150"/>
                  </a:cubicBezTo>
                  <a:cubicBezTo>
                    <a:pt x="9" y="150"/>
                    <a:pt x="9" y="150"/>
                    <a:pt x="9" y="150"/>
                  </a:cubicBezTo>
                  <a:cubicBezTo>
                    <a:pt x="10" y="150"/>
                    <a:pt x="10" y="150"/>
                    <a:pt x="11" y="149"/>
                  </a:cubicBezTo>
                  <a:cubicBezTo>
                    <a:pt x="11" y="149"/>
                    <a:pt x="12" y="149"/>
                    <a:pt x="12" y="149"/>
                  </a:cubicBezTo>
                  <a:cubicBezTo>
                    <a:pt x="12" y="150"/>
                    <a:pt x="12" y="150"/>
                    <a:pt x="12" y="151"/>
                  </a:cubicBezTo>
                  <a:cubicBezTo>
                    <a:pt x="12" y="151"/>
                    <a:pt x="12" y="151"/>
                    <a:pt x="12" y="151"/>
                  </a:cubicBezTo>
                  <a:cubicBezTo>
                    <a:pt x="12" y="151"/>
                    <a:pt x="12" y="151"/>
                    <a:pt x="12" y="151"/>
                  </a:cubicBezTo>
                  <a:cubicBezTo>
                    <a:pt x="12" y="150"/>
                    <a:pt x="12" y="150"/>
                    <a:pt x="12" y="149"/>
                  </a:cubicBezTo>
                  <a:cubicBezTo>
                    <a:pt x="12" y="149"/>
                    <a:pt x="12" y="149"/>
                    <a:pt x="12" y="148"/>
                  </a:cubicBezTo>
                  <a:cubicBezTo>
                    <a:pt x="12" y="148"/>
                    <a:pt x="11" y="148"/>
                    <a:pt x="12" y="147"/>
                  </a:cubicBezTo>
                  <a:cubicBezTo>
                    <a:pt x="12" y="147"/>
                    <a:pt x="12" y="147"/>
                    <a:pt x="12" y="146"/>
                  </a:cubicBezTo>
                  <a:cubicBezTo>
                    <a:pt x="12" y="146"/>
                    <a:pt x="13" y="146"/>
                    <a:pt x="14" y="146"/>
                  </a:cubicBezTo>
                  <a:cubicBezTo>
                    <a:pt x="14" y="146"/>
                    <a:pt x="14" y="146"/>
                    <a:pt x="14" y="146"/>
                  </a:cubicBezTo>
                  <a:cubicBezTo>
                    <a:pt x="15" y="145"/>
                    <a:pt x="15" y="145"/>
                    <a:pt x="15" y="145"/>
                  </a:cubicBezTo>
                  <a:cubicBezTo>
                    <a:pt x="15" y="145"/>
                    <a:pt x="15" y="146"/>
                    <a:pt x="15" y="146"/>
                  </a:cubicBezTo>
                  <a:cubicBezTo>
                    <a:pt x="15" y="147"/>
                    <a:pt x="15" y="147"/>
                    <a:pt x="15" y="147"/>
                  </a:cubicBezTo>
                  <a:cubicBezTo>
                    <a:pt x="15" y="147"/>
                    <a:pt x="16" y="147"/>
                    <a:pt x="16" y="147"/>
                  </a:cubicBezTo>
                  <a:cubicBezTo>
                    <a:pt x="16" y="147"/>
                    <a:pt x="16" y="147"/>
                    <a:pt x="16" y="148"/>
                  </a:cubicBezTo>
                  <a:cubicBezTo>
                    <a:pt x="16" y="148"/>
                    <a:pt x="16" y="148"/>
                    <a:pt x="16" y="148"/>
                  </a:cubicBezTo>
                  <a:cubicBezTo>
                    <a:pt x="17" y="148"/>
                    <a:pt x="17" y="148"/>
                    <a:pt x="17" y="148"/>
                  </a:cubicBezTo>
                  <a:cubicBezTo>
                    <a:pt x="17" y="148"/>
                    <a:pt x="18" y="148"/>
                    <a:pt x="18" y="149"/>
                  </a:cubicBezTo>
                  <a:cubicBezTo>
                    <a:pt x="17" y="149"/>
                    <a:pt x="17" y="149"/>
                    <a:pt x="17" y="149"/>
                  </a:cubicBezTo>
                  <a:cubicBezTo>
                    <a:pt x="18" y="149"/>
                    <a:pt x="18" y="149"/>
                    <a:pt x="18" y="149"/>
                  </a:cubicBezTo>
                  <a:cubicBezTo>
                    <a:pt x="18" y="149"/>
                    <a:pt x="18" y="148"/>
                    <a:pt x="18" y="149"/>
                  </a:cubicBezTo>
                  <a:cubicBezTo>
                    <a:pt x="19" y="149"/>
                    <a:pt x="19" y="149"/>
                    <a:pt x="19" y="149"/>
                  </a:cubicBezTo>
                  <a:cubicBezTo>
                    <a:pt x="19" y="149"/>
                    <a:pt x="19" y="149"/>
                    <a:pt x="19" y="149"/>
                  </a:cubicBezTo>
                  <a:cubicBezTo>
                    <a:pt x="20" y="149"/>
                    <a:pt x="19" y="149"/>
                    <a:pt x="20" y="149"/>
                  </a:cubicBezTo>
                  <a:cubicBezTo>
                    <a:pt x="20" y="149"/>
                    <a:pt x="20" y="149"/>
                    <a:pt x="20" y="149"/>
                  </a:cubicBezTo>
                  <a:cubicBezTo>
                    <a:pt x="20" y="149"/>
                    <a:pt x="21" y="149"/>
                    <a:pt x="21" y="149"/>
                  </a:cubicBezTo>
                  <a:cubicBezTo>
                    <a:pt x="21" y="149"/>
                    <a:pt x="21" y="148"/>
                    <a:pt x="21" y="148"/>
                  </a:cubicBezTo>
                  <a:cubicBezTo>
                    <a:pt x="20" y="148"/>
                    <a:pt x="20" y="148"/>
                    <a:pt x="20" y="148"/>
                  </a:cubicBezTo>
                  <a:cubicBezTo>
                    <a:pt x="20" y="147"/>
                    <a:pt x="20" y="147"/>
                    <a:pt x="20" y="147"/>
                  </a:cubicBezTo>
                  <a:cubicBezTo>
                    <a:pt x="20" y="146"/>
                    <a:pt x="20" y="146"/>
                    <a:pt x="20" y="145"/>
                  </a:cubicBezTo>
                  <a:cubicBezTo>
                    <a:pt x="20" y="145"/>
                    <a:pt x="19" y="145"/>
                    <a:pt x="20" y="144"/>
                  </a:cubicBezTo>
                  <a:cubicBezTo>
                    <a:pt x="21" y="144"/>
                    <a:pt x="21" y="144"/>
                    <a:pt x="21" y="144"/>
                  </a:cubicBezTo>
                  <a:cubicBezTo>
                    <a:pt x="22" y="143"/>
                    <a:pt x="22" y="143"/>
                    <a:pt x="22" y="143"/>
                  </a:cubicBezTo>
                  <a:cubicBezTo>
                    <a:pt x="22" y="142"/>
                    <a:pt x="22" y="142"/>
                    <a:pt x="22" y="142"/>
                  </a:cubicBezTo>
                  <a:cubicBezTo>
                    <a:pt x="23" y="142"/>
                    <a:pt x="23" y="142"/>
                    <a:pt x="23" y="142"/>
                  </a:cubicBezTo>
                  <a:cubicBezTo>
                    <a:pt x="23" y="141"/>
                    <a:pt x="23" y="142"/>
                    <a:pt x="23" y="141"/>
                  </a:cubicBezTo>
                  <a:cubicBezTo>
                    <a:pt x="24" y="141"/>
                    <a:pt x="24" y="140"/>
                    <a:pt x="25" y="140"/>
                  </a:cubicBezTo>
                  <a:cubicBezTo>
                    <a:pt x="25" y="139"/>
                    <a:pt x="25" y="139"/>
                    <a:pt x="26" y="138"/>
                  </a:cubicBezTo>
                  <a:cubicBezTo>
                    <a:pt x="26" y="138"/>
                    <a:pt x="26" y="138"/>
                    <a:pt x="26" y="137"/>
                  </a:cubicBezTo>
                  <a:cubicBezTo>
                    <a:pt x="27" y="137"/>
                    <a:pt x="27" y="137"/>
                    <a:pt x="27" y="137"/>
                  </a:cubicBezTo>
                  <a:cubicBezTo>
                    <a:pt x="28" y="136"/>
                    <a:pt x="28" y="135"/>
                    <a:pt x="28" y="135"/>
                  </a:cubicBezTo>
                  <a:cubicBezTo>
                    <a:pt x="29" y="134"/>
                    <a:pt x="29" y="133"/>
                    <a:pt x="29" y="132"/>
                  </a:cubicBezTo>
                  <a:cubicBezTo>
                    <a:pt x="29" y="132"/>
                    <a:pt x="29" y="132"/>
                    <a:pt x="29" y="131"/>
                  </a:cubicBezTo>
                  <a:cubicBezTo>
                    <a:pt x="29" y="130"/>
                    <a:pt x="29" y="130"/>
                    <a:pt x="29" y="130"/>
                  </a:cubicBezTo>
                  <a:cubicBezTo>
                    <a:pt x="29" y="129"/>
                    <a:pt x="29" y="128"/>
                    <a:pt x="29" y="128"/>
                  </a:cubicBezTo>
                  <a:cubicBezTo>
                    <a:pt x="29" y="127"/>
                    <a:pt x="29" y="127"/>
                    <a:pt x="29" y="126"/>
                  </a:cubicBezTo>
                  <a:cubicBezTo>
                    <a:pt x="29" y="126"/>
                    <a:pt x="29" y="125"/>
                    <a:pt x="29" y="125"/>
                  </a:cubicBezTo>
                  <a:cubicBezTo>
                    <a:pt x="30" y="124"/>
                    <a:pt x="30" y="124"/>
                    <a:pt x="30" y="123"/>
                  </a:cubicBezTo>
                  <a:cubicBezTo>
                    <a:pt x="30" y="122"/>
                    <a:pt x="30" y="121"/>
                    <a:pt x="30" y="120"/>
                  </a:cubicBezTo>
                  <a:cubicBezTo>
                    <a:pt x="30" y="120"/>
                    <a:pt x="31" y="119"/>
                    <a:pt x="31" y="118"/>
                  </a:cubicBezTo>
                  <a:cubicBezTo>
                    <a:pt x="31" y="118"/>
                    <a:pt x="30" y="117"/>
                    <a:pt x="30" y="116"/>
                  </a:cubicBezTo>
                  <a:cubicBezTo>
                    <a:pt x="31" y="116"/>
                    <a:pt x="31" y="116"/>
                    <a:pt x="31" y="116"/>
                  </a:cubicBezTo>
                  <a:cubicBezTo>
                    <a:pt x="31" y="115"/>
                    <a:pt x="31" y="114"/>
                    <a:pt x="31" y="114"/>
                  </a:cubicBezTo>
                  <a:cubicBezTo>
                    <a:pt x="31" y="113"/>
                    <a:pt x="32" y="113"/>
                    <a:pt x="31" y="112"/>
                  </a:cubicBezTo>
                  <a:cubicBezTo>
                    <a:pt x="31" y="110"/>
                    <a:pt x="31" y="111"/>
                    <a:pt x="31" y="109"/>
                  </a:cubicBezTo>
                  <a:cubicBezTo>
                    <a:pt x="31" y="108"/>
                    <a:pt x="31" y="109"/>
                    <a:pt x="30" y="107"/>
                  </a:cubicBezTo>
                  <a:cubicBezTo>
                    <a:pt x="30" y="105"/>
                    <a:pt x="30" y="106"/>
                    <a:pt x="30" y="104"/>
                  </a:cubicBezTo>
                  <a:cubicBezTo>
                    <a:pt x="29" y="103"/>
                    <a:pt x="29" y="103"/>
                    <a:pt x="29" y="102"/>
                  </a:cubicBezTo>
                  <a:cubicBezTo>
                    <a:pt x="29" y="102"/>
                    <a:pt x="29" y="102"/>
                    <a:pt x="29" y="101"/>
                  </a:cubicBezTo>
                  <a:cubicBezTo>
                    <a:pt x="29" y="100"/>
                    <a:pt x="29" y="99"/>
                    <a:pt x="29" y="99"/>
                  </a:cubicBezTo>
                  <a:cubicBezTo>
                    <a:pt x="29" y="98"/>
                    <a:pt x="29" y="98"/>
                    <a:pt x="30" y="98"/>
                  </a:cubicBezTo>
                  <a:cubicBezTo>
                    <a:pt x="30" y="98"/>
                    <a:pt x="29" y="98"/>
                    <a:pt x="30" y="98"/>
                  </a:cubicBezTo>
                  <a:cubicBezTo>
                    <a:pt x="31" y="98"/>
                    <a:pt x="31" y="97"/>
                    <a:pt x="31" y="97"/>
                  </a:cubicBezTo>
                  <a:cubicBezTo>
                    <a:pt x="32" y="97"/>
                    <a:pt x="32" y="97"/>
                    <a:pt x="32" y="97"/>
                  </a:cubicBezTo>
                  <a:cubicBezTo>
                    <a:pt x="32" y="97"/>
                    <a:pt x="32" y="97"/>
                    <a:pt x="33" y="98"/>
                  </a:cubicBezTo>
                  <a:cubicBezTo>
                    <a:pt x="33" y="98"/>
                    <a:pt x="33" y="99"/>
                    <a:pt x="33" y="99"/>
                  </a:cubicBezTo>
                  <a:cubicBezTo>
                    <a:pt x="33" y="99"/>
                    <a:pt x="33" y="99"/>
                    <a:pt x="33" y="99"/>
                  </a:cubicBezTo>
                  <a:cubicBezTo>
                    <a:pt x="33" y="100"/>
                    <a:pt x="33" y="100"/>
                    <a:pt x="33" y="100"/>
                  </a:cubicBezTo>
                  <a:cubicBezTo>
                    <a:pt x="33" y="100"/>
                    <a:pt x="33" y="100"/>
                    <a:pt x="33" y="101"/>
                  </a:cubicBezTo>
                  <a:cubicBezTo>
                    <a:pt x="33" y="101"/>
                    <a:pt x="33" y="101"/>
                    <a:pt x="33" y="101"/>
                  </a:cubicBezTo>
                  <a:cubicBezTo>
                    <a:pt x="33" y="101"/>
                    <a:pt x="33" y="101"/>
                    <a:pt x="33" y="101"/>
                  </a:cubicBezTo>
                  <a:cubicBezTo>
                    <a:pt x="33" y="101"/>
                    <a:pt x="33" y="101"/>
                    <a:pt x="33" y="102"/>
                  </a:cubicBezTo>
                  <a:cubicBezTo>
                    <a:pt x="33" y="102"/>
                    <a:pt x="33" y="102"/>
                    <a:pt x="33" y="103"/>
                  </a:cubicBezTo>
                  <a:cubicBezTo>
                    <a:pt x="33" y="103"/>
                    <a:pt x="34" y="103"/>
                    <a:pt x="33" y="103"/>
                  </a:cubicBezTo>
                  <a:cubicBezTo>
                    <a:pt x="33" y="104"/>
                    <a:pt x="33" y="104"/>
                    <a:pt x="33" y="104"/>
                  </a:cubicBezTo>
                  <a:cubicBezTo>
                    <a:pt x="33" y="104"/>
                    <a:pt x="32" y="103"/>
                    <a:pt x="32" y="103"/>
                  </a:cubicBezTo>
                  <a:cubicBezTo>
                    <a:pt x="32" y="103"/>
                    <a:pt x="32" y="103"/>
                    <a:pt x="32" y="103"/>
                  </a:cubicBezTo>
                  <a:cubicBezTo>
                    <a:pt x="33" y="104"/>
                    <a:pt x="33" y="104"/>
                    <a:pt x="33" y="104"/>
                  </a:cubicBezTo>
                  <a:cubicBezTo>
                    <a:pt x="33" y="104"/>
                    <a:pt x="33" y="105"/>
                    <a:pt x="32" y="105"/>
                  </a:cubicBezTo>
                  <a:cubicBezTo>
                    <a:pt x="32" y="105"/>
                    <a:pt x="32" y="105"/>
                    <a:pt x="32" y="105"/>
                  </a:cubicBezTo>
                  <a:cubicBezTo>
                    <a:pt x="32" y="105"/>
                    <a:pt x="31" y="105"/>
                    <a:pt x="32" y="105"/>
                  </a:cubicBezTo>
                  <a:cubicBezTo>
                    <a:pt x="32" y="106"/>
                    <a:pt x="32" y="106"/>
                    <a:pt x="32" y="106"/>
                  </a:cubicBezTo>
                  <a:cubicBezTo>
                    <a:pt x="32" y="106"/>
                    <a:pt x="33" y="105"/>
                    <a:pt x="33" y="105"/>
                  </a:cubicBezTo>
                  <a:cubicBezTo>
                    <a:pt x="33" y="106"/>
                    <a:pt x="32" y="105"/>
                    <a:pt x="33" y="106"/>
                  </a:cubicBezTo>
                  <a:cubicBezTo>
                    <a:pt x="33" y="106"/>
                    <a:pt x="33" y="106"/>
                    <a:pt x="33" y="106"/>
                  </a:cubicBezTo>
                  <a:cubicBezTo>
                    <a:pt x="33" y="106"/>
                    <a:pt x="33" y="105"/>
                    <a:pt x="33" y="105"/>
                  </a:cubicBezTo>
                  <a:cubicBezTo>
                    <a:pt x="33" y="105"/>
                    <a:pt x="33" y="105"/>
                    <a:pt x="33" y="105"/>
                  </a:cubicBezTo>
                  <a:cubicBezTo>
                    <a:pt x="33" y="105"/>
                    <a:pt x="33" y="104"/>
                    <a:pt x="33" y="104"/>
                  </a:cubicBezTo>
                  <a:cubicBezTo>
                    <a:pt x="34" y="104"/>
                    <a:pt x="34" y="104"/>
                    <a:pt x="34" y="104"/>
                  </a:cubicBezTo>
                  <a:cubicBezTo>
                    <a:pt x="34" y="104"/>
                    <a:pt x="34" y="104"/>
                    <a:pt x="34" y="104"/>
                  </a:cubicBezTo>
                  <a:cubicBezTo>
                    <a:pt x="34" y="105"/>
                    <a:pt x="33" y="105"/>
                    <a:pt x="33" y="105"/>
                  </a:cubicBezTo>
                  <a:cubicBezTo>
                    <a:pt x="33" y="105"/>
                    <a:pt x="33" y="105"/>
                    <a:pt x="33" y="105"/>
                  </a:cubicBezTo>
                  <a:cubicBezTo>
                    <a:pt x="33" y="106"/>
                    <a:pt x="33" y="105"/>
                    <a:pt x="33" y="106"/>
                  </a:cubicBezTo>
                  <a:cubicBezTo>
                    <a:pt x="33" y="107"/>
                    <a:pt x="33" y="107"/>
                    <a:pt x="33" y="107"/>
                  </a:cubicBezTo>
                  <a:cubicBezTo>
                    <a:pt x="33" y="107"/>
                    <a:pt x="34" y="106"/>
                    <a:pt x="34" y="106"/>
                  </a:cubicBezTo>
                  <a:cubicBezTo>
                    <a:pt x="34" y="106"/>
                    <a:pt x="34" y="106"/>
                    <a:pt x="34" y="106"/>
                  </a:cubicBezTo>
                  <a:cubicBezTo>
                    <a:pt x="34" y="106"/>
                    <a:pt x="34" y="105"/>
                    <a:pt x="34" y="105"/>
                  </a:cubicBezTo>
                  <a:cubicBezTo>
                    <a:pt x="34" y="105"/>
                    <a:pt x="34" y="105"/>
                    <a:pt x="34" y="105"/>
                  </a:cubicBezTo>
                  <a:cubicBezTo>
                    <a:pt x="34" y="104"/>
                    <a:pt x="34" y="104"/>
                    <a:pt x="34" y="104"/>
                  </a:cubicBezTo>
                  <a:cubicBezTo>
                    <a:pt x="34" y="104"/>
                    <a:pt x="35" y="104"/>
                    <a:pt x="34" y="104"/>
                  </a:cubicBezTo>
                  <a:cubicBezTo>
                    <a:pt x="34" y="105"/>
                    <a:pt x="34" y="104"/>
                    <a:pt x="34" y="105"/>
                  </a:cubicBezTo>
                  <a:cubicBezTo>
                    <a:pt x="34" y="105"/>
                    <a:pt x="34" y="106"/>
                    <a:pt x="34" y="106"/>
                  </a:cubicBezTo>
                  <a:cubicBezTo>
                    <a:pt x="34" y="106"/>
                    <a:pt x="35" y="106"/>
                    <a:pt x="35" y="105"/>
                  </a:cubicBezTo>
                  <a:cubicBezTo>
                    <a:pt x="35" y="105"/>
                    <a:pt x="35" y="105"/>
                    <a:pt x="35" y="105"/>
                  </a:cubicBezTo>
                  <a:cubicBezTo>
                    <a:pt x="35" y="104"/>
                    <a:pt x="35" y="104"/>
                    <a:pt x="35" y="104"/>
                  </a:cubicBezTo>
                  <a:cubicBezTo>
                    <a:pt x="35" y="104"/>
                    <a:pt x="35" y="104"/>
                    <a:pt x="35" y="104"/>
                  </a:cubicBezTo>
                  <a:cubicBezTo>
                    <a:pt x="35" y="104"/>
                    <a:pt x="35" y="104"/>
                    <a:pt x="36" y="104"/>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7" y="105"/>
                    <a:pt x="37" y="105"/>
                  </a:cubicBezTo>
                  <a:cubicBezTo>
                    <a:pt x="37" y="106"/>
                    <a:pt x="37" y="106"/>
                    <a:pt x="37" y="106"/>
                  </a:cubicBezTo>
                  <a:cubicBezTo>
                    <a:pt x="37" y="106"/>
                    <a:pt x="37" y="106"/>
                    <a:pt x="37" y="106"/>
                  </a:cubicBezTo>
                  <a:cubicBezTo>
                    <a:pt x="38" y="107"/>
                    <a:pt x="38" y="107"/>
                    <a:pt x="38" y="107"/>
                  </a:cubicBezTo>
                  <a:cubicBezTo>
                    <a:pt x="38" y="107"/>
                    <a:pt x="38" y="107"/>
                    <a:pt x="38" y="107"/>
                  </a:cubicBezTo>
                  <a:cubicBezTo>
                    <a:pt x="38" y="107"/>
                    <a:pt x="38" y="107"/>
                    <a:pt x="38" y="108"/>
                  </a:cubicBezTo>
                  <a:cubicBezTo>
                    <a:pt x="38" y="108"/>
                    <a:pt x="38" y="108"/>
                    <a:pt x="38" y="108"/>
                  </a:cubicBezTo>
                  <a:cubicBezTo>
                    <a:pt x="38" y="108"/>
                    <a:pt x="38" y="108"/>
                    <a:pt x="38" y="108"/>
                  </a:cubicBezTo>
                  <a:cubicBezTo>
                    <a:pt x="39" y="108"/>
                    <a:pt x="39" y="109"/>
                    <a:pt x="39" y="108"/>
                  </a:cubicBezTo>
                  <a:cubicBezTo>
                    <a:pt x="39" y="108"/>
                    <a:pt x="39" y="108"/>
                    <a:pt x="39" y="107"/>
                  </a:cubicBezTo>
                  <a:cubicBezTo>
                    <a:pt x="39" y="107"/>
                    <a:pt x="39" y="107"/>
                    <a:pt x="39" y="107"/>
                  </a:cubicBezTo>
                  <a:cubicBezTo>
                    <a:pt x="38" y="107"/>
                    <a:pt x="38" y="107"/>
                    <a:pt x="38" y="107"/>
                  </a:cubicBezTo>
                  <a:cubicBezTo>
                    <a:pt x="38" y="107"/>
                    <a:pt x="39" y="106"/>
                    <a:pt x="39" y="106"/>
                  </a:cubicBezTo>
                  <a:cubicBezTo>
                    <a:pt x="39" y="106"/>
                    <a:pt x="39" y="106"/>
                    <a:pt x="39" y="106"/>
                  </a:cubicBezTo>
                  <a:cubicBezTo>
                    <a:pt x="40" y="106"/>
                    <a:pt x="40" y="105"/>
                    <a:pt x="40" y="106"/>
                  </a:cubicBezTo>
                  <a:cubicBezTo>
                    <a:pt x="40" y="106"/>
                    <a:pt x="40" y="106"/>
                    <a:pt x="41" y="106"/>
                  </a:cubicBezTo>
                  <a:cubicBezTo>
                    <a:pt x="41" y="106"/>
                    <a:pt x="41" y="106"/>
                    <a:pt x="41" y="106"/>
                  </a:cubicBezTo>
                  <a:cubicBezTo>
                    <a:pt x="41" y="106"/>
                    <a:pt x="43" y="106"/>
                    <a:pt x="43" y="106"/>
                  </a:cubicBezTo>
                  <a:cubicBezTo>
                    <a:pt x="43" y="106"/>
                    <a:pt x="43" y="106"/>
                    <a:pt x="43" y="107"/>
                  </a:cubicBezTo>
                  <a:cubicBezTo>
                    <a:pt x="43" y="107"/>
                    <a:pt x="43" y="107"/>
                    <a:pt x="43" y="107"/>
                  </a:cubicBezTo>
                  <a:cubicBezTo>
                    <a:pt x="43" y="108"/>
                    <a:pt x="43" y="108"/>
                    <a:pt x="43" y="108"/>
                  </a:cubicBezTo>
                  <a:cubicBezTo>
                    <a:pt x="43" y="108"/>
                    <a:pt x="43" y="107"/>
                    <a:pt x="43" y="107"/>
                  </a:cubicBezTo>
                  <a:cubicBezTo>
                    <a:pt x="43" y="107"/>
                    <a:pt x="43" y="106"/>
                    <a:pt x="43" y="106"/>
                  </a:cubicBezTo>
                  <a:cubicBezTo>
                    <a:pt x="43" y="106"/>
                    <a:pt x="43" y="106"/>
                    <a:pt x="43" y="106"/>
                  </a:cubicBezTo>
                  <a:cubicBezTo>
                    <a:pt x="44" y="106"/>
                    <a:pt x="44" y="107"/>
                    <a:pt x="44" y="107"/>
                  </a:cubicBezTo>
                  <a:cubicBezTo>
                    <a:pt x="44" y="107"/>
                    <a:pt x="44" y="106"/>
                    <a:pt x="44" y="107"/>
                  </a:cubicBezTo>
                  <a:cubicBezTo>
                    <a:pt x="45" y="107"/>
                    <a:pt x="45" y="106"/>
                    <a:pt x="46" y="107"/>
                  </a:cubicBezTo>
                  <a:cubicBezTo>
                    <a:pt x="46" y="107"/>
                    <a:pt x="46" y="107"/>
                    <a:pt x="46" y="107"/>
                  </a:cubicBezTo>
                  <a:cubicBezTo>
                    <a:pt x="47" y="107"/>
                    <a:pt x="47" y="108"/>
                    <a:pt x="47" y="108"/>
                  </a:cubicBezTo>
                  <a:cubicBezTo>
                    <a:pt x="47" y="107"/>
                    <a:pt x="47" y="107"/>
                    <a:pt x="48" y="107"/>
                  </a:cubicBezTo>
                  <a:cubicBezTo>
                    <a:pt x="48" y="107"/>
                    <a:pt x="48" y="108"/>
                    <a:pt x="48" y="108"/>
                  </a:cubicBezTo>
                  <a:cubicBezTo>
                    <a:pt x="48" y="108"/>
                    <a:pt x="49" y="107"/>
                    <a:pt x="49" y="108"/>
                  </a:cubicBezTo>
                  <a:cubicBezTo>
                    <a:pt x="50" y="108"/>
                    <a:pt x="51" y="108"/>
                    <a:pt x="51" y="108"/>
                  </a:cubicBezTo>
                  <a:cubicBezTo>
                    <a:pt x="51" y="108"/>
                    <a:pt x="51" y="107"/>
                    <a:pt x="51" y="107"/>
                  </a:cubicBezTo>
                  <a:cubicBezTo>
                    <a:pt x="52" y="107"/>
                    <a:pt x="52" y="107"/>
                    <a:pt x="52" y="107"/>
                  </a:cubicBezTo>
                  <a:cubicBezTo>
                    <a:pt x="53" y="107"/>
                    <a:pt x="53" y="107"/>
                    <a:pt x="54" y="107"/>
                  </a:cubicBezTo>
                  <a:cubicBezTo>
                    <a:pt x="54" y="107"/>
                    <a:pt x="54" y="107"/>
                    <a:pt x="55" y="107"/>
                  </a:cubicBezTo>
                  <a:cubicBezTo>
                    <a:pt x="55" y="107"/>
                    <a:pt x="56" y="106"/>
                    <a:pt x="56" y="106"/>
                  </a:cubicBezTo>
                  <a:cubicBezTo>
                    <a:pt x="56" y="106"/>
                    <a:pt x="57" y="106"/>
                    <a:pt x="56" y="106"/>
                  </a:cubicBezTo>
                  <a:cubicBezTo>
                    <a:pt x="55" y="106"/>
                    <a:pt x="55" y="106"/>
                    <a:pt x="54" y="106"/>
                  </a:cubicBezTo>
                  <a:cubicBezTo>
                    <a:pt x="54" y="106"/>
                    <a:pt x="54" y="107"/>
                    <a:pt x="54" y="106"/>
                  </a:cubicBezTo>
                  <a:cubicBezTo>
                    <a:pt x="54" y="106"/>
                    <a:pt x="54" y="105"/>
                    <a:pt x="54" y="105"/>
                  </a:cubicBezTo>
                  <a:cubicBezTo>
                    <a:pt x="54" y="106"/>
                    <a:pt x="53" y="106"/>
                    <a:pt x="53" y="106"/>
                  </a:cubicBezTo>
                  <a:cubicBezTo>
                    <a:pt x="53" y="106"/>
                    <a:pt x="51" y="105"/>
                    <a:pt x="50" y="105"/>
                  </a:cubicBezTo>
                  <a:cubicBezTo>
                    <a:pt x="50" y="105"/>
                    <a:pt x="50" y="105"/>
                    <a:pt x="50" y="105"/>
                  </a:cubicBezTo>
                  <a:cubicBezTo>
                    <a:pt x="49" y="104"/>
                    <a:pt x="49" y="104"/>
                    <a:pt x="49" y="104"/>
                  </a:cubicBezTo>
                  <a:cubicBezTo>
                    <a:pt x="49" y="104"/>
                    <a:pt x="49" y="104"/>
                    <a:pt x="49" y="104"/>
                  </a:cubicBezTo>
                  <a:cubicBezTo>
                    <a:pt x="49" y="103"/>
                    <a:pt x="49" y="103"/>
                    <a:pt x="49" y="103"/>
                  </a:cubicBezTo>
                  <a:cubicBezTo>
                    <a:pt x="49" y="103"/>
                    <a:pt x="49" y="103"/>
                    <a:pt x="49" y="104"/>
                  </a:cubicBezTo>
                  <a:cubicBezTo>
                    <a:pt x="49" y="104"/>
                    <a:pt x="49" y="104"/>
                    <a:pt x="48" y="104"/>
                  </a:cubicBezTo>
                  <a:cubicBezTo>
                    <a:pt x="48" y="104"/>
                    <a:pt x="48" y="104"/>
                    <a:pt x="48" y="104"/>
                  </a:cubicBezTo>
                  <a:cubicBezTo>
                    <a:pt x="47" y="104"/>
                    <a:pt x="47" y="104"/>
                    <a:pt x="47" y="104"/>
                  </a:cubicBezTo>
                  <a:cubicBezTo>
                    <a:pt x="47" y="104"/>
                    <a:pt x="46" y="104"/>
                    <a:pt x="46" y="103"/>
                  </a:cubicBezTo>
                  <a:cubicBezTo>
                    <a:pt x="46" y="103"/>
                    <a:pt x="46" y="103"/>
                    <a:pt x="46" y="103"/>
                  </a:cubicBezTo>
                  <a:cubicBezTo>
                    <a:pt x="46" y="103"/>
                    <a:pt x="45" y="102"/>
                    <a:pt x="44" y="102"/>
                  </a:cubicBezTo>
                  <a:cubicBezTo>
                    <a:pt x="44" y="101"/>
                    <a:pt x="44" y="101"/>
                    <a:pt x="44" y="101"/>
                  </a:cubicBezTo>
                  <a:cubicBezTo>
                    <a:pt x="43" y="100"/>
                    <a:pt x="43" y="100"/>
                    <a:pt x="43" y="100"/>
                  </a:cubicBezTo>
                  <a:cubicBezTo>
                    <a:pt x="42" y="100"/>
                    <a:pt x="42" y="100"/>
                    <a:pt x="42" y="99"/>
                  </a:cubicBezTo>
                  <a:cubicBezTo>
                    <a:pt x="43" y="99"/>
                    <a:pt x="42" y="99"/>
                    <a:pt x="43" y="98"/>
                  </a:cubicBezTo>
                  <a:cubicBezTo>
                    <a:pt x="43" y="98"/>
                    <a:pt x="43" y="98"/>
                    <a:pt x="43" y="97"/>
                  </a:cubicBezTo>
                  <a:cubicBezTo>
                    <a:pt x="43" y="97"/>
                    <a:pt x="43" y="97"/>
                    <a:pt x="43" y="97"/>
                  </a:cubicBezTo>
                  <a:cubicBezTo>
                    <a:pt x="43" y="97"/>
                    <a:pt x="43" y="96"/>
                    <a:pt x="43" y="96"/>
                  </a:cubicBezTo>
                  <a:cubicBezTo>
                    <a:pt x="42" y="97"/>
                    <a:pt x="43" y="97"/>
                    <a:pt x="43" y="98"/>
                  </a:cubicBezTo>
                  <a:cubicBezTo>
                    <a:pt x="43" y="98"/>
                    <a:pt x="42" y="98"/>
                    <a:pt x="42" y="98"/>
                  </a:cubicBezTo>
                  <a:cubicBezTo>
                    <a:pt x="42" y="99"/>
                    <a:pt x="42" y="99"/>
                    <a:pt x="42" y="99"/>
                  </a:cubicBezTo>
                  <a:cubicBezTo>
                    <a:pt x="42" y="99"/>
                    <a:pt x="41" y="99"/>
                    <a:pt x="41" y="99"/>
                  </a:cubicBezTo>
                  <a:cubicBezTo>
                    <a:pt x="41" y="100"/>
                    <a:pt x="41" y="100"/>
                    <a:pt x="41" y="100"/>
                  </a:cubicBezTo>
                  <a:cubicBezTo>
                    <a:pt x="41" y="100"/>
                    <a:pt x="41" y="100"/>
                    <a:pt x="41" y="100"/>
                  </a:cubicBezTo>
                  <a:cubicBezTo>
                    <a:pt x="40" y="99"/>
                    <a:pt x="40" y="99"/>
                    <a:pt x="40" y="99"/>
                  </a:cubicBezTo>
                  <a:cubicBezTo>
                    <a:pt x="40" y="100"/>
                    <a:pt x="40" y="100"/>
                    <a:pt x="40" y="100"/>
                  </a:cubicBezTo>
                  <a:cubicBezTo>
                    <a:pt x="40" y="100"/>
                    <a:pt x="40" y="100"/>
                    <a:pt x="40" y="100"/>
                  </a:cubicBezTo>
                  <a:cubicBezTo>
                    <a:pt x="39" y="100"/>
                    <a:pt x="39" y="100"/>
                    <a:pt x="38" y="99"/>
                  </a:cubicBezTo>
                  <a:cubicBezTo>
                    <a:pt x="38" y="99"/>
                    <a:pt x="38" y="99"/>
                    <a:pt x="38" y="98"/>
                  </a:cubicBezTo>
                  <a:cubicBezTo>
                    <a:pt x="37" y="97"/>
                    <a:pt x="37" y="97"/>
                    <a:pt x="37" y="96"/>
                  </a:cubicBezTo>
                  <a:cubicBezTo>
                    <a:pt x="37" y="96"/>
                    <a:pt x="37" y="96"/>
                    <a:pt x="36" y="95"/>
                  </a:cubicBezTo>
                  <a:cubicBezTo>
                    <a:pt x="36" y="95"/>
                    <a:pt x="36" y="95"/>
                    <a:pt x="36" y="94"/>
                  </a:cubicBezTo>
                  <a:cubicBezTo>
                    <a:pt x="35" y="94"/>
                    <a:pt x="35" y="93"/>
                    <a:pt x="34" y="92"/>
                  </a:cubicBezTo>
                  <a:cubicBezTo>
                    <a:pt x="34" y="91"/>
                    <a:pt x="34" y="91"/>
                    <a:pt x="33" y="90"/>
                  </a:cubicBezTo>
                  <a:cubicBezTo>
                    <a:pt x="33" y="90"/>
                    <a:pt x="33" y="90"/>
                    <a:pt x="33" y="89"/>
                  </a:cubicBezTo>
                  <a:cubicBezTo>
                    <a:pt x="33" y="89"/>
                    <a:pt x="32" y="89"/>
                    <a:pt x="32" y="89"/>
                  </a:cubicBezTo>
                  <a:cubicBezTo>
                    <a:pt x="31" y="89"/>
                    <a:pt x="31" y="89"/>
                    <a:pt x="31" y="89"/>
                  </a:cubicBezTo>
                  <a:cubicBezTo>
                    <a:pt x="30" y="89"/>
                    <a:pt x="30" y="89"/>
                    <a:pt x="30" y="89"/>
                  </a:cubicBezTo>
                  <a:cubicBezTo>
                    <a:pt x="30" y="89"/>
                    <a:pt x="30" y="89"/>
                    <a:pt x="30" y="89"/>
                  </a:cubicBezTo>
                  <a:cubicBezTo>
                    <a:pt x="30" y="89"/>
                    <a:pt x="29" y="87"/>
                    <a:pt x="29" y="86"/>
                  </a:cubicBezTo>
                  <a:cubicBezTo>
                    <a:pt x="29" y="86"/>
                    <a:pt x="29" y="86"/>
                    <a:pt x="29" y="85"/>
                  </a:cubicBezTo>
                  <a:cubicBezTo>
                    <a:pt x="30" y="85"/>
                    <a:pt x="29" y="85"/>
                    <a:pt x="30" y="85"/>
                  </a:cubicBezTo>
                  <a:cubicBezTo>
                    <a:pt x="30" y="84"/>
                    <a:pt x="30" y="84"/>
                    <a:pt x="30" y="84"/>
                  </a:cubicBezTo>
                  <a:cubicBezTo>
                    <a:pt x="30" y="84"/>
                    <a:pt x="30" y="84"/>
                    <a:pt x="31" y="84"/>
                  </a:cubicBezTo>
                  <a:cubicBezTo>
                    <a:pt x="31" y="84"/>
                    <a:pt x="31" y="84"/>
                    <a:pt x="32" y="84"/>
                  </a:cubicBezTo>
                  <a:cubicBezTo>
                    <a:pt x="32" y="84"/>
                    <a:pt x="32" y="84"/>
                    <a:pt x="33" y="83"/>
                  </a:cubicBezTo>
                  <a:cubicBezTo>
                    <a:pt x="34" y="83"/>
                    <a:pt x="34" y="83"/>
                    <a:pt x="34" y="83"/>
                  </a:cubicBezTo>
                  <a:cubicBezTo>
                    <a:pt x="34" y="83"/>
                    <a:pt x="34" y="83"/>
                    <a:pt x="35" y="83"/>
                  </a:cubicBezTo>
                  <a:cubicBezTo>
                    <a:pt x="35" y="82"/>
                    <a:pt x="35" y="82"/>
                    <a:pt x="36" y="82"/>
                  </a:cubicBezTo>
                  <a:cubicBezTo>
                    <a:pt x="36" y="82"/>
                    <a:pt x="36" y="83"/>
                    <a:pt x="37" y="82"/>
                  </a:cubicBezTo>
                  <a:cubicBezTo>
                    <a:pt x="37" y="82"/>
                    <a:pt x="37" y="82"/>
                    <a:pt x="37" y="82"/>
                  </a:cubicBezTo>
                  <a:cubicBezTo>
                    <a:pt x="38" y="82"/>
                    <a:pt x="38" y="81"/>
                    <a:pt x="39" y="82"/>
                  </a:cubicBezTo>
                  <a:cubicBezTo>
                    <a:pt x="39" y="82"/>
                    <a:pt x="40" y="82"/>
                    <a:pt x="40" y="82"/>
                  </a:cubicBezTo>
                  <a:cubicBezTo>
                    <a:pt x="40" y="83"/>
                    <a:pt x="40" y="83"/>
                    <a:pt x="40" y="83"/>
                  </a:cubicBezTo>
                  <a:cubicBezTo>
                    <a:pt x="41" y="84"/>
                    <a:pt x="41" y="84"/>
                    <a:pt x="41" y="85"/>
                  </a:cubicBezTo>
                  <a:cubicBezTo>
                    <a:pt x="42" y="85"/>
                    <a:pt x="42" y="85"/>
                    <a:pt x="42" y="86"/>
                  </a:cubicBezTo>
                  <a:cubicBezTo>
                    <a:pt x="43" y="86"/>
                    <a:pt x="42" y="86"/>
                    <a:pt x="43" y="87"/>
                  </a:cubicBezTo>
                  <a:cubicBezTo>
                    <a:pt x="43" y="88"/>
                    <a:pt x="42" y="88"/>
                    <a:pt x="43" y="88"/>
                  </a:cubicBezTo>
                  <a:cubicBezTo>
                    <a:pt x="43" y="89"/>
                    <a:pt x="43" y="88"/>
                    <a:pt x="43" y="89"/>
                  </a:cubicBezTo>
                  <a:cubicBezTo>
                    <a:pt x="44" y="89"/>
                    <a:pt x="44" y="88"/>
                    <a:pt x="44" y="88"/>
                  </a:cubicBezTo>
                  <a:cubicBezTo>
                    <a:pt x="44" y="88"/>
                    <a:pt x="45" y="88"/>
                    <a:pt x="45" y="87"/>
                  </a:cubicBezTo>
                  <a:cubicBezTo>
                    <a:pt x="45" y="86"/>
                    <a:pt x="45" y="85"/>
                    <a:pt x="44" y="85"/>
                  </a:cubicBezTo>
                  <a:cubicBezTo>
                    <a:pt x="44" y="85"/>
                    <a:pt x="44" y="85"/>
                    <a:pt x="44" y="84"/>
                  </a:cubicBezTo>
                  <a:cubicBezTo>
                    <a:pt x="44" y="83"/>
                    <a:pt x="44" y="83"/>
                    <a:pt x="44" y="82"/>
                  </a:cubicBezTo>
                  <a:cubicBezTo>
                    <a:pt x="44" y="82"/>
                    <a:pt x="44" y="81"/>
                    <a:pt x="44" y="80"/>
                  </a:cubicBezTo>
                  <a:cubicBezTo>
                    <a:pt x="44" y="79"/>
                    <a:pt x="45" y="78"/>
                    <a:pt x="45" y="77"/>
                  </a:cubicBezTo>
                  <a:cubicBezTo>
                    <a:pt x="45" y="77"/>
                    <a:pt x="44" y="76"/>
                    <a:pt x="44" y="76"/>
                  </a:cubicBezTo>
                  <a:cubicBezTo>
                    <a:pt x="44" y="75"/>
                    <a:pt x="44" y="75"/>
                    <a:pt x="44" y="75"/>
                  </a:cubicBezTo>
                  <a:cubicBezTo>
                    <a:pt x="43" y="75"/>
                    <a:pt x="43" y="74"/>
                    <a:pt x="43" y="74"/>
                  </a:cubicBezTo>
                  <a:cubicBezTo>
                    <a:pt x="43" y="74"/>
                    <a:pt x="43" y="73"/>
                    <a:pt x="43" y="72"/>
                  </a:cubicBezTo>
                  <a:cubicBezTo>
                    <a:pt x="42" y="72"/>
                    <a:pt x="42" y="71"/>
                    <a:pt x="42" y="71"/>
                  </a:cubicBezTo>
                  <a:cubicBezTo>
                    <a:pt x="42" y="70"/>
                    <a:pt x="42" y="69"/>
                    <a:pt x="42" y="69"/>
                  </a:cubicBezTo>
                  <a:cubicBezTo>
                    <a:pt x="42" y="69"/>
                    <a:pt x="42" y="69"/>
                    <a:pt x="41" y="69"/>
                  </a:cubicBezTo>
                  <a:cubicBezTo>
                    <a:pt x="41" y="69"/>
                    <a:pt x="41" y="69"/>
                    <a:pt x="41" y="68"/>
                  </a:cubicBezTo>
                  <a:cubicBezTo>
                    <a:pt x="41" y="67"/>
                    <a:pt x="41" y="67"/>
                    <a:pt x="42" y="67"/>
                  </a:cubicBezTo>
                  <a:cubicBezTo>
                    <a:pt x="42" y="66"/>
                    <a:pt x="42" y="66"/>
                    <a:pt x="42" y="66"/>
                  </a:cubicBezTo>
                  <a:cubicBezTo>
                    <a:pt x="42" y="65"/>
                    <a:pt x="43" y="64"/>
                    <a:pt x="43" y="64"/>
                  </a:cubicBezTo>
                  <a:cubicBezTo>
                    <a:pt x="43" y="64"/>
                    <a:pt x="43" y="64"/>
                    <a:pt x="43" y="64"/>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2048"/>
            <p:cNvSpPr>
              <a:spLocks/>
            </p:cNvSpPr>
            <p:nvPr/>
          </p:nvSpPr>
          <p:spPr bwMode="auto">
            <a:xfrm>
              <a:off x="8115300" y="3592513"/>
              <a:ext cx="0" cy="3175"/>
            </a:xfrm>
            <a:custGeom>
              <a:avLst/>
              <a:gdLst>
                <a:gd name="T0" fmla="*/ 0 w 1"/>
                <a:gd name="T1" fmla="*/ 1 h 2"/>
                <a:gd name="T2" fmla="*/ 0 w 1"/>
                <a:gd name="T3" fmla="*/ 1 h 2"/>
                <a:gd name="T4" fmla="*/ 0 w 1"/>
                <a:gd name="T5" fmla="*/ 0 h 2"/>
                <a:gd name="T6" fmla="*/ 1 w 1"/>
                <a:gd name="T7" fmla="*/ 0 h 2"/>
                <a:gd name="T8" fmla="*/ 1 w 1"/>
                <a:gd name="T9" fmla="*/ 1 h 2"/>
                <a:gd name="T10" fmla="*/ 0 w 1"/>
                <a:gd name="T11" fmla="*/ 1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1"/>
                    <a:pt x="0" y="1"/>
                    <a:pt x="0" y="1"/>
                  </a:cubicBezTo>
                  <a:cubicBezTo>
                    <a:pt x="0" y="0"/>
                    <a:pt x="0" y="0"/>
                    <a:pt x="0" y="0"/>
                  </a:cubicBezTo>
                  <a:cubicBezTo>
                    <a:pt x="0" y="0"/>
                    <a:pt x="0" y="0"/>
                    <a:pt x="1" y="0"/>
                  </a:cubicBezTo>
                  <a:cubicBezTo>
                    <a:pt x="1" y="1"/>
                    <a:pt x="1" y="1"/>
                    <a:pt x="1" y="1"/>
                  </a:cubicBezTo>
                  <a:cubicBezTo>
                    <a:pt x="1" y="1"/>
                    <a:pt x="0" y="1"/>
                    <a:pt x="0" y="1"/>
                  </a:cubicBezTo>
                  <a:cubicBezTo>
                    <a:pt x="0" y="2"/>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0" name="Freeform 2049"/>
            <p:cNvSpPr>
              <a:spLocks/>
            </p:cNvSpPr>
            <p:nvPr/>
          </p:nvSpPr>
          <p:spPr bwMode="auto">
            <a:xfrm>
              <a:off x="8958263" y="1973263"/>
              <a:ext cx="1155700" cy="992188"/>
            </a:xfrm>
            <a:custGeom>
              <a:avLst/>
              <a:gdLst>
                <a:gd name="T0" fmla="*/ 37 w 820"/>
                <a:gd name="T1" fmla="*/ 586 h 704"/>
                <a:gd name="T2" fmla="*/ 32 w 820"/>
                <a:gd name="T3" fmla="*/ 557 h 704"/>
                <a:gd name="T4" fmla="*/ 21 w 820"/>
                <a:gd name="T5" fmla="*/ 534 h 704"/>
                <a:gd name="T6" fmla="*/ 1 w 820"/>
                <a:gd name="T7" fmla="*/ 533 h 704"/>
                <a:gd name="T8" fmla="*/ 18 w 820"/>
                <a:gd name="T9" fmla="*/ 512 h 704"/>
                <a:gd name="T10" fmla="*/ 15 w 820"/>
                <a:gd name="T11" fmla="*/ 486 h 704"/>
                <a:gd name="T12" fmla="*/ 34 w 820"/>
                <a:gd name="T13" fmla="*/ 467 h 704"/>
                <a:gd name="T14" fmla="*/ 31 w 820"/>
                <a:gd name="T15" fmla="*/ 448 h 704"/>
                <a:gd name="T16" fmla="*/ 47 w 820"/>
                <a:gd name="T17" fmla="*/ 423 h 704"/>
                <a:gd name="T18" fmla="*/ 58 w 820"/>
                <a:gd name="T19" fmla="*/ 403 h 704"/>
                <a:gd name="T20" fmla="*/ 74 w 820"/>
                <a:gd name="T21" fmla="*/ 386 h 704"/>
                <a:gd name="T22" fmla="*/ 156 w 820"/>
                <a:gd name="T23" fmla="*/ 165 h 704"/>
                <a:gd name="T24" fmla="*/ 603 w 820"/>
                <a:gd name="T25" fmla="*/ 50 h 704"/>
                <a:gd name="T26" fmla="*/ 678 w 820"/>
                <a:gd name="T27" fmla="*/ 11 h 704"/>
                <a:gd name="T28" fmla="*/ 683 w 820"/>
                <a:gd name="T29" fmla="*/ 15 h 704"/>
                <a:gd name="T30" fmla="*/ 696 w 820"/>
                <a:gd name="T31" fmla="*/ 24 h 704"/>
                <a:gd name="T32" fmla="*/ 708 w 820"/>
                <a:gd name="T33" fmla="*/ 31 h 704"/>
                <a:gd name="T34" fmla="*/ 724 w 820"/>
                <a:gd name="T35" fmla="*/ 47 h 704"/>
                <a:gd name="T36" fmla="*/ 736 w 820"/>
                <a:gd name="T37" fmla="*/ 57 h 704"/>
                <a:gd name="T38" fmla="*/ 737 w 820"/>
                <a:gd name="T39" fmla="*/ 72 h 704"/>
                <a:gd name="T40" fmla="*/ 742 w 820"/>
                <a:gd name="T41" fmla="*/ 87 h 704"/>
                <a:gd name="T42" fmla="*/ 754 w 820"/>
                <a:gd name="T43" fmla="*/ 104 h 704"/>
                <a:gd name="T44" fmla="*/ 754 w 820"/>
                <a:gd name="T45" fmla="*/ 108 h 704"/>
                <a:gd name="T46" fmla="*/ 748 w 820"/>
                <a:gd name="T47" fmla="*/ 103 h 704"/>
                <a:gd name="T48" fmla="*/ 752 w 820"/>
                <a:gd name="T49" fmla="*/ 126 h 704"/>
                <a:gd name="T50" fmla="*/ 753 w 820"/>
                <a:gd name="T51" fmla="*/ 153 h 704"/>
                <a:gd name="T52" fmla="*/ 755 w 820"/>
                <a:gd name="T53" fmla="*/ 181 h 704"/>
                <a:gd name="T54" fmla="*/ 760 w 820"/>
                <a:gd name="T55" fmla="*/ 208 h 704"/>
                <a:gd name="T56" fmla="*/ 770 w 820"/>
                <a:gd name="T57" fmla="*/ 232 h 704"/>
                <a:gd name="T58" fmla="*/ 792 w 820"/>
                <a:gd name="T59" fmla="*/ 245 h 704"/>
                <a:gd name="T60" fmla="*/ 803 w 820"/>
                <a:gd name="T61" fmla="*/ 255 h 704"/>
                <a:gd name="T62" fmla="*/ 811 w 820"/>
                <a:gd name="T63" fmla="*/ 259 h 704"/>
                <a:gd name="T64" fmla="*/ 818 w 820"/>
                <a:gd name="T65" fmla="*/ 264 h 704"/>
                <a:gd name="T66" fmla="*/ 802 w 820"/>
                <a:gd name="T67" fmla="*/ 291 h 704"/>
                <a:gd name="T68" fmla="*/ 790 w 820"/>
                <a:gd name="T69" fmla="*/ 293 h 704"/>
                <a:gd name="T70" fmla="*/ 767 w 820"/>
                <a:gd name="T71" fmla="*/ 304 h 704"/>
                <a:gd name="T72" fmla="*/ 758 w 820"/>
                <a:gd name="T73" fmla="*/ 315 h 704"/>
                <a:gd name="T74" fmla="*/ 742 w 820"/>
                <a:gd name="T75" fmla="*/ 320 h 704"/>
                <a:gd name="T76" fmla="*/ 741 w 820"/>
                <a:gd name="T77" fmla="*/ 334 h 704"/>
                <a:gd name="T78" fmla="*/ 741 w 820"/>
                <a:gd name="T79" fmla="*/ 349 h 704"/>
                <a:gd name="T80" fmla="*/ 720 w 820"/>
                <a:gd name="T81" fmla="*/ 410 h 704"/>
                <a:gd name="T82" fmla="*/ 707 w 820"/>
                <a:gd name="T83" fmla="*/ 504 h 704"/>
                <a:gd name="T84" fmla="*/ 681 w 820"/>
                <a:gd name="T85" fmla="*/ 539 h 704"/>
                <a:gd name="T86" fmla="*/ 643 w 820"/>
                <a:gd name="T87" fmla="*/ 608 h 704"/>
                <a:gd name="T88" fmla="*/ 638 w 820"/>
                <a:gd name="T89" fmla="*/ 636 h 704"/>
                <a:gd name="T90" fmla="*/ 613 w 820"/>
                <a:gd name="T91" fmla="*/ 659 h 704"/>
                <a:gd name="T92" fmla="*/ 595 w 820"/>
                <a:gd name="T93" fmla="*/ 681 h 704"/>
                <a:gd name="T94" fmla="*/ 554 w 820"/>
                <a:gd name="T95" fmla="*/ 591 h 704"/>
                <a:gd name="T96" fmla="*/ 518 w 820"/>
                <a:gd name="T97" fmla="*/ 613 h 704"/>
                <a:gd name="T98" fmla="*/ 398 w 820"/>
                <a:gd name="T99" fmla="*/ 658 h 704"/>
                <a:gd name="T100" fmla="*/ 298 w 820"/>
                <a:gd name="T101" fmla="*/ 691 h 704"/>
                <a:gd name="T102" fmla="*/ 210 w 820"/>
                <a:gd name="T103" fmla="*/ 671 h 704"/>
                <a:gd name="T104" fmla="*/ 198 w 820"/>
                <a:gd name="T105" fmla="*/ 651 h 704"/>
                <a:gd name="T106" fmla="*/ 188 w 820"/>
                <a:gd name="T107" fmla="*/ 651 h 704"/>
                <a:gd name="T108" fmla="*/ 175 w 820"/>
                <a:gd name="T109" fmla="*/ 653 h 704"/>
                <a:gd name="T110" fmla="*/ 164 w 820"/>
                <a:gd name="T111" fmla="*/ 655 h 704"/>
                <a:gd name="T112" fmla="*/ 158 w 820"/>
                <a:gd name="T113" fmla="*/ 664 h 704"/>
                <a:gd name="T114" fmla="*/ 157 w 820"/>
                <a:gd name="T115" fmla="*/ 673 h 704"/>
                <a:gd name="T116" fmla="*/ 147 w 820"/>
                <a:gd name="T117" fmla="*/ 682 h 704"/>
                <a:gd name="T118" fmla="*/ 135 w 820"/>
                <a:gd name="T119" fmla="*/ 681 h 704"/>
                <a:gd name="T120" fmla="*/ 123 w 820"/>
                <a:gd name="T121" fmla="*/ 682 h 704"/>
                <a:gd name="T122" fmla="*/ 73 w 820"/>
                <a:gd name="T123" fmla="*/ 648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704">
                  <a:moveTo>
                    <a:pt x="52" y="625"/>
                  </a:moveTo>
                  <a:cubicBezTo>
                    <a:pt x="58" y="611"/>
                    <a:pt x="58" y="611"/>
                    <a:pt x="58" y="611"/>
                  </a:cubicBezTo>
                  <a:cubicBezTo>
                    <a:pt x="57" y="607"/>
                    <a:pt x="57" y="607"/>
                    <a:pt x="57" y="607"/>
                  </a:cubicBezTo>
                  <a:cubicBezTo>
                    <a:pt x="57" y="607"/>
                    <a:pt x="56" y="607"/>
                    <a:pt x="56" y="606"/>
                  </a:cubicBezTo>
                  <a:cubicBezTo>
                    <a:pt x="56" y="605"/>
                    <a:pt x="56" y="601"/>
                    <a:pt x="56" y="601"/>
                  </a:cubicBezTo>
                  <a:cubicBezTo>
                    <a:pt x="52" y="601"/>
                    <a:pt x="52" y="601"/>
                    <a:pt x="52" y="601"/>
                  </a:cubicBezTo>
                  <a:cubicBezTo>
                    <a:pt x="49" y="601"/>
                    <a:pt x="49" y="601"/>
                    <a:pt x="49" y="601"/>
                  </a:cubicBezTo>
                  <a:cubicBezTo>
                    <a:pt x="48" y="601"/>
                    <a:pt x="48" y="601"/>
                    <a:pt x="48" y="601"/>
                  </a:cubicBezTo>
                  <a:cubicBezTo>
                    <a:pt x="48" y="601"/>
                    <a:pt x="49" y="600"/>
                    <a:pt x="48" y="600"/>
                  </a:cubicBezTo>
                  <a:cubicBezTo>
                    <a:pt x="48" y="599"/>
                    <a:pt x="45" y="597"/>
                    <a:pt x="45" y="597"/>
                  </a:cubicBezTo>
                  <a:cubicBezTo>
                    <a:pt x="42" y="597"/>
                    <a:pt x="42" y="597"/>
                    <a:pt x="42" y="597"/>
                  </a:cubicBezTo>
                  <a:cubicBezTo>
                    <a:pt x="37" y="590"/>
                    <a:pt x="37" y="590"/>
                    <a:pt x="37" y="590"/>
                  </a:cubicBezTo>
                  <a:cubicBezTo>
                    <a:pt x="37" y="589"/>
                    <a:pt x="37" y="589"/>
                    <a:pt x="37" y="589"/>
                  </a:cubicBezTo>
                  <a:cubicBezTo>
                    <a:pt x="37" y="589"/>
                    <a:pt x="36" y="588"/>
                    <a:pt x="37" y="586"/>
                  </a:cubicBezTo>
                  <a:cubicBezTo>
                    <a:pt x="37" y="583"/>
                    <a:pt x="37" y="583"/>
                    <a:pt x="38" y="581"/>
                  </a:cubicBezTo>
                  <a:cubicBezTo>
                    <a:pt x="39" y="579"/>
                    <a:pt x="41" y="569"/>
                    <a:pt x="41" y="569"/>
                  </a:cubicBezTo>
                  <a:cubicBezTo>
                    <a:pt x="41" y="569"/>
                    <a:pt x="41" y="569"/>
                    <a:pt x="40" y="569"/>
                  </a:cubicBezTo>
                  <a:cubicBezTo>
                    <a:pt x="39" y="569"/>
                    <a:pt x="39" y="568"/>
                    <a:pt x="38" y="569"/>
                  </a:cubicBezTo>
                  <a:cubicBezTo>
                    <a:pt x="38" y="569"/>
                    <a:pt x="37" y="569"/>
                    <a:pt x="37" y="569"/>
                  </a:cubicBezTo>
                  <a:cubicBezTo>
                    <a:pt x="36" y="569"/>
                    <a:pt x="36" y="569"/>
                    <a:pt x="36" y="569"/>
                  </a:cubicBezTo>
                  <a:cubicBezTo>
                    <a:pt x="36" y="569"/>
                    <a:pt x="35" y="570"/>
                    <a:pt x="35" y="570"/>
                  </a:cubicBezTo>
                  <a:cubicBezTo>
                    <a:pt x="34" y="570"/>
                    <a:pt x="34" y="571"/>
                    <a:pt x="34" y="570"/>
                  </a:cubicBezTo>
                  <a:cubicBezTo>
                    <a:pt x="34" y="569"/>
                    <a:pt x="33" y="569"/>
                    <a:pt x="33" y="568"/>
                  </a:cubicBezTo>
                  <a:cubicBezTo>
                    <a:pt x="33" y="567"/>
                    <a:pt x="34" y="566"/>
                    <a:pt x="34" y="565"/>
                  </a:cubicBezTo>
                  <a:cubicBezTo>
                    <a:pt x="34" y="564"/>
                    <a:pt x="33" y="564"/>
                    <a:pt x="33" y="563"/>
                  </a:cubicBezTo>
                  <a:cubicBezTo>
                    <a:pt x="33" y="562"/>
                    <a:pt x="34" y="562"/>
                    <a:pt x="33" y="561"/>
                  </a:cubicBezTo>
                  <a:cubicBezTo>
                    <a:pt x="33" y="559"/>
                    <a:pt x="32" y="558"/>
                    <a:pt x="32" y="558"/>
                  </a:cubicBezTo>
                  <a:cubicBezTo>
                    <a:pt x="32" y="558"/>
                    <a:pt x="33" y="558"/>
                    <a:pt x="32" y="557"/>
                  </a:cubicBezTo>
                  <a:cubicBezTo>
                    <a:pt x="32" y="557"/>
                    <a:pt x="31" y="557"/>
                    <a:pt x="31" y="557"/>
                  </a:cubicBezTo>
                  <a:cubicBezTo>
                    <a:pt x="31" y="555"/>
                    <a:pt x="31" y="555"/>
                    <a:pt x="31" y="555"/>
                  </a:cubicBezTo>
                  <a:cubicBezTo>
                    <a:pt x="31" y="555"/>
                    <a:pt x="31" y="555"/>
                    <a:pt x="31" y="554"/>
                  </a:cubicBezTo>
                  <a:cubicBezTo>
                    <a:pt x="31" y="553"/>
                    <a:pt x="31" y="553"/>
                    <a:pt x="30" y="553"/>
                  </a:cubicBezTo>
                  <a:cubicBezTo>
                    <a:pt x="30" y="552"/>
                    <a:pt x="29" y="552"/>
                    <a:pt x="29" y="551"/>
                  </a:cubicBezTo>
                  <a:cubicBezTo>
                    <a:pt x="29" y="551"/>
                    <a:pt x="30" y="551"/>
                    <a:pt x="29" y="550"/>
                  </a:cubicBezTo>
                  <a:cubicBezTo>
                    <a:pt x="28" y="550"/>
                    <a:pt x="27" y="549"/>
                    <a:pt x="27" y="549"/>
                  </a:cubicBezTo>
                  <a:cubicBezTo>
                    <a:pt x="27" y="549"/>
                    <a:pt x="29" y="548"/>
                    <a:pt x="29" y="548"/>
                  </a:cubicBezTo>
                  <a:cubicBezTo>
                    <a:pt x="30" y="547"/>
                    <a:pt x="30" y="546"/>
                    <a:pt x="30" y="546"/>
                  </a:cubicBezTo>
                  <a:cubicBezTo>
                    <a:pt x="32" y="545"/>
                    <a:pt x="32" y="545"/>
                    <a:pt x="32" y="545"/>
                  </a:cubicBezTo>
                  <a:cubicBezTo>
                    <a:pt x="31" y="542"/>
                    <a:pt x="31" y="542"/>
                    <a:pt x="31" y="542"/>
                  </a:cubicBezTo>
                  <a:cubicBezTo>
                    <a:pt x="33" y="540"/>
                    <a:pt x="33" y="540"/>
                    <a:pt x="33" y="540"/>
                  </a:cubicBezTo>
                  <a:cubicBezTo>
                    <a:pt x="24" y="537"/>
                    <a:pt x="24" y="537"/>
                    <a:pt x="24" y="537"/>
                  </a:cubicBezTo>
                  <a:cubicBezTo>
                    <a:pt x="21" y="534"/>
                    <a:pt x="21" y="534"/>
                    <a:pt x="21" y="534"/>
                  </a:cubicBezTo>
                  <a:cubicBezTo>
                    <a:pt x="21" y="534"/>
                    <a:pt x="20" y="532"/>
                    <a:pt x="20" y="534"/>
                  </a:cubicBezTo>
                  <a:cubicBezTo>
                    <a:pt x="20" y="535"/>
                    <a:pt x="20" y="537"/>
                    <a:pt x="20" y="537"/>
                  </a:cubicBezTo>
                  <a:cubicBezTo>
                    <a:pt x="20" y="537"/>
                    <a:pt x="19" y="538"/>
                    <a:pt x="18" y="538"/>
                  </a:cubicBezTo>
                  <a:cubicBezTo>
                    <a:pt x="17" y="538"/>
                    <a:pt x="17" y="538"/>
                    <a:pt x="16" y="539"/>
                  </a:cubicBezTo>
                  <a:cubicBezTo>
                    <a:pt x="16" y="539"/>
                    <a:pt x="15" y="538"/>
                    <a:pt x="14" y="539"/>
                  </a:cubicBezTo>
                  <a:cubicBezTo>
                    <a:pt x="13" y="540"/>
                    <a:pt x="11" y="540"/>
                    <a:pt x="10" y="540"/>
                  </a:cubicBezTo>
                  <a:cubicBezTo>
                    <a:pt x="9" y="540"/>
                    <a:pt x="7" y="540"/>
                    <a:pt x="7" y="540"/>
                  </a:cubicBezTo>
                  <a:cubicBezTo>
                    <a:pt x="6" y="539"/>
                    <a:pt x="6" y="539"/>
                    <a:pt x="6" y="539"/>
                  </a:cubicBezTo>
                  <a:cubicBezTo>
                    <a:pt x="5" y="538"/>
                    <a:pt x="5" y="538"/>
                    <a:pt x="5" y="538"/>
                  </a:cubicBezTo>
                  <a:cubicBezTo>
                    <a:pt x="4" y="537"/>
                    <a:pt x="4" y="537"/>
                    <a:pt x="4" y="537"/>
                  </a:cubicBezTo>
                  <a:cubicBezTo>
                    <a:pt x="3" y="536"/>
                    <a:pt x="3" y="536"/>
                    <a:pt x="3" y="536"/>
                  </a:cubicBezTo>
                  <a:cubicBezTo>
                    <a:pt x="3" y="534"/>
                    <a:pt x="3" y="534"/>
                    <a:pt x="3" y="534"/>
                  </a:cubicBezTo>
                  <a:cubicBezTo>
                    <a:pt x="3" y="534"/>
                    <a:pt x="3" y="534"/>
                    <a:pt x="2" y="533"/>
                  </a:cubicBezTo>
                  <a:cubicBezTo>
                    <a:pt x="2" y="533"/>
                    <a:pt x="1" y="533"/>
                    <a:pt x="1" y="533"/>
                  </a:cubicBezTo>
                  <a:cubicBezTo>
                    <a:pt x="1" y="532"/>
                    <a:pt x="0" y="532"/>
                    <a:pt x="0" y="531"/>
                  </a:cubicBezTo>
                  <a:cubicBezTo>
                    <a:pt x="1" y="531"/>
                    <a:pt x="2" y="531"/>
                    <a:pt x="2" y="529"/>
                  </a:cubicBezTo>
                  <a:cubicBezTo>
                    <a:pt x="3" y="527"/>
                    <a:pt x="3" y="526"/>
                    <a:pt x="3" y="525"/>
                  </a:cubicBezTo>
                  <a:cubicBezTo>
                    <a:pt x="3" y="525"/>
                    <a:pt x="3" y="525"/>
                    <a:pt x="3" y="525"/>
                  </a:cubicBezTo>
                  <a:cubicBezTo>
                    <a:pt x="3" y="525"/>
                    <a:pt x="5" y="523"/>
                    <a:pt x="5" y="522"/>
                  </a:cubicBezTo>
                  <a:cubicBezTo>
                    <a:pt x="6" y="521"/>
                    <a:pt x="7" y="521"/>
                    <a:pt x="7" y="520"/>
                  </a:cubicBezTo>
                  <a:cubicBezTo>
                    <a:pt x="7" y="519"/>
                    <a:pt x="7" y="518"/>
                    <a:pt x="7" y="518"/>
                  </a:cubicBezTo>
                  <a:cubicBezTo>
                    <a:pt x="7" y="518"/>
                    <a:pt x="8" y="518"/>
                    <a:pt x="8" y="518"/>
                  </a:cubicBezTo>
                  <a:cubicBezTo>
                    <a:pt x="9" y="518"/>
                    <a:pt x="9" y="518"/>
                    <a:pt x="9" y="517"/>
                  </a:cubicBezTo>
                  <a:cubicBezTo>
                    <a:pt x="9" y="516"/>
                    <a:pt x="9" y="517"/>
                    <a:pt x="10" y="516"/>
                  </a:cubicBezTo>
                  <a:cubicBezTo>
                    <a:pt x="11" y="515"/>
                    <a:pt x="13" y="515"/>
                    <a:pt x="13" y="515"/>
                  </a:cubicBezTo>
                  <a:cubicBezTo>
                    <a:pt x="13" y="515"/>
                    <a:pt x="13" y="515"/>
                    <a:pt x="14" y="514"/>
                  </a:cubicBezTo>
                  <a:cubicBezTo>
                    <a:pt x="15" y="514"/>
                    <a:pt x="16" y="514"/>
                    <a:pt x="17" y="513"/>
                  </a:cubicBezTo>
                  <a:cubicBezTo>
                    <a:pt x="17" y="513"/>
                    <a:pt x="17" y="513"/>
                    <a:pt x="18" y="512"/>
                  </a:cubicBezTo>
                  <a:cubicBezTo>
                    <a:pt x="18" y="511"/>
                    <a:pt x="18" y="511"/>
                    <a:pt x="19" y="510"/>
                  </a:cubicBezTo>
                  <a:cubicBezTo>
                    <a:pt x="19" y="510"/>
                    <a:pt x="20" y="509"/>
                    <a:pt x="21" y="509"/>
                  </a:cubicBezTo>
                  <a:cubicBezTo>
                    <a:pt x="22" y="508"/>
                    <a:pt x="22" y="508"/>
                    <a:pt x="22" y="507"/>
                  </a:cubicBezTo>
                  <a:cubicBezTo>
                    <a:pt x="22" y="506"/>
                    <a:pt x="22" y="507"/>
                    <a:pt x="23" y="506"/>
                  </a:cubicBezTo>
                  <a:cubicBezTo>
                    <a:pt x="23" y="504"/>
                    <a:pt x="24" y="504"/>
                    <a:pt x="23" y="503"/>
                  </a:cubicBezTo>
                  <a:cubicBezTo>
                    <a:pt x="23" y="503"/>
                    <a:pt x="24" y="502"/>
                    <a:pt x="23" y="502"/>
                  </a:cubicBezTo>
                  <a:cubicBezTo>
                    <a:pt x="22" y="501"/>
                    <a:pt x="22" y="500"/>
                    <a:pt x="22" y="499"/>
                  </a:cubicBezTo>
                  <a:cubicBezTo>
                    <a:pt x="21" y="498"/>
                    <a:pt x="21" y="499"/>
                    <a:pt x="20" y="498"/>
                  </a:cubicBezTo>
                  <a:cubicBezTo>
                    <a:pt x="20" y="497"/>
                    <a:pt x="21" y="496"/>
                    <a:pt x="21" y="495"/>
                  </a:cubicBezTo>
                  <a:cubicBezTo>
                    <a:pt x="21" y="494"/>
                    <a:pt x="22" y="494"/>
                    <a:pt x="20" y="494"/>
                  </a:cubicBezTo>
                  <a:cubicBezTo>
                    <a:pt x="19" y="493"/>
                    <a:pt x="19" y="492"/>
                    <a:pt x="18" y="491"/>
                  </a:cubicBezTo>
                  <a:cubicBezTo>
                    <a:pt x="17" y="490"/>
                    <a:pt x="17" y="490"/>
                    <a:pt x="16" y="489"/>
                  </a:cubicBezTo>
                  <a:cubicBezTo>
                    <a:pt x="16" y="488"/>
                    <a:pt x="16" y="488"/>
                    <a:pt x="16" y="488"/>
                  </a:cubicBezTo>
                  <a:cubicBezTo>
                    <a:pt x="15" y="487"/>
                    <a:pt x="15" y="487"/>
                    <a:pt x="15" y="486"/>
                  </a:cubicBezTo>
                  <a:cubicBezTo>
                    <a:pt x="15" y="486"/>
                    <a:pt x="16" y="485"/>
                    <a:pt x="16" y="485"/>
                  </a:cubicBezTo>
                  <a:cubicBezTo>
                    <a:pt x="16" y="485"/>
                    <a:pt x="15" y="484"/>
                    <a:pt x="15" y="484"/>
                  </a:cubicBezTo>
                  <a:cubicBezTo>
                    <a:pt x="14" y="483"/>
                    <a:pt x="13" y="483"/>
                    <a:pt x="13" y="483"/>
                  </a:cubicBezTo>
                  <a:cubicBezTo>
                    <a:pt x="16" y="481"/>
                    <a:pt x="16" y="481"/>
                    <a:pt x="16" y="481"/>
                  </a:cubicBezTo>
                  <a:cubicBezTo>
                    <a:pt x="21" y="475"/>
                    <a:pt x="21" y="475"/>
                    <a:pt x="21" y="475"/>
                  </a:cubicBezTo>
                  <a:cubicBezTo>
                    <a:pt x="21" y="473"/>
                    <a:pt x="21" y="473"/>
                    <a:pt x="21" y="473"/>
                  </a:cubicBezTo>
                  <a:cubicBezTo>
                    <a:pt x="23" y="473"/>
                    <a:pt x="23" y="473"/>
                    <a:pt x="23" y="473"/>
                  </a:cubicBezTo>
                  <a:cubicBezTo>
                    <a:pt x="23" y="473"/>
                    <a:pt x="24" y="472"/>
                    <a:pt x="24" y="471"/>
                  </a:cubicBezTo>
                  <a:cubicBezTo>
                    <a:pt x="25" y="471"/>
                    <a:pt x="25" y="471"/>
                    <a:pt x="26" y="471"/>
                  </a:cubicBezTo>
                  <a:cubicBezTo>
                    <a:pt x="26" y="471"/>
                    <a:pt x="27" y="471"/>
                    <a:pt x="28" y="470"/>
                  </a:cubicBezTo>
                  <a:cubicBezTo>
                    <a:pt x="29" y="470"/>
                    <a:pt x="30" y="470"/>
                    <a:pt x="30" y="469"/>
                  </a:cubicBezTo>
                  <a:cubicBezTo>
                    <a:pt x="31" y="469"/>
                    <a:pt x="30" y="469"/>
                    <a:pt x="31" y="469"/>
                  </a:cubicBezTo>
                  <a:cubicBezTo>
                    <a:pt x="32" y="468"/>
                    <a:pt x="33" y="469"/>
                    <a:pt x="33" y="468"/>
                  </a:cubicBezTo>
                  <a:cubicBezTo>
                    <a:pt x="34" y="467"/>
                    <a:pt x="34" y="467"/>
                    <a:pt x="34" y="467"/>
                  </a:cubicBezTo>
                  <a:cubicBezTo>
                    <a:pt x="35" y="466"/>
                    <a:pt x="35" y="466"/>
                    <a:pt x="36" y="466"/>
                  </a:cubicBezTo>
                  <a:cubicBezTo>
                    <a:pt x="36" y="465"/>
                    <a:pt x="36" y="465"/>
                    <a:pt x="37" y="464"/>
                  </a:cubicBezTo>
                  <a:cubicBezTo>
                    <a:pt x="37" y="464"/>
                    <a:pt x="37" y="463"/>
                    <a:pt x="37" y="462"/>
                  </a:cubicBezTo>
                  <a:cubicBezTo>
                    <a:pt x="37" y="461"/>
                    <a:pt x="37" y="461"/>
                    <a:pt x="37" y="461"/>
                  </a:cubicBezTo>
                  <a:cubicBezTo>
                    <a:pt x="36" y="460"/>
                    <a:pt x="36" y="460"/>
                    <a:pt x="36" y="460"/>
                  </a:cubicBezTo>
                  <a:cubicBezTo>
                    <a:pt x="36" y="460"/>
                    <a:pt x="36" y="460"/>
                    <a:pt x="35" y="459"/>
                  </a:cubicBezTo>
                  <a:cubicBezTo>
                    <a:pt x="35" y="459"/>
                    <a:pt x="34" y="459"/>
                    <a:pt x="33" y="459"/>
                  </a:cubicBezTo>
                  <a:cubicBezTo>
                    <a:pt x="33" y="459"/>
                    <a:pt x="31" y="457"/>
                    <a:pt x="31" y="457"/>
                  </a:cubicBezTo>
                  <a:cubicBezTo>
                    <a:pt x="31" y="457"/>
                    <a:pt x="30" y="456"/>
                    <a:pt x="31" y="456"/>
                  </a:cubicBezTo>
                  <a:cubicBezTo>
                    <a:pt x="32" y="455"/>
                    <a:pt x="32" y="455"/>
                    <a:pt x="32" y="455"/>
                  </a:cubicBezTo>
                  <a:cubicBezTo>
                    <a:pt x="32" y="454"/>
                    <a:pt x="32" y="454"/>
                    <a:pt x="32" y="454"/>
                  </a:cubicBezTo>
                  <a:cubicBezTo>
                    <a:pt x="32" y="454"/>
                    <a:pt x="32" y="454"/>
                    <a:pt x="31" y="453"/>
                  </a:cubicBezTo>
                  <a:cubicBezTo>
                    <a:pt x="31" y="453"/>
                    <a:pt x="32" y="453"/>
                    <a:pt x="32" y="452"/>
                  </a:cubicBezTo>
                  <a:cubicBezTo>
                    <a:pt x="32" y="451"/>
                    <a:pt x="31" y="448"/>
                    <a:pt x="31" y="448"/>
                  </a:cubicBezTo>
                  <a:cubicBezTo>
                    <a:pt x="31" y="448"/>
                    <a:pt x="29" y="446"/>
                    <a:pt x="29" y="445"/>
                  </a:cubicBezTo>
                  <a:cubicBezTo>
                    <a:pt x="29" y="445"/>
                    <a:pt x="29" y="442"/>
                    <a:pt x="29" y="442"/>
                  </a:cubicBezTo>
                  <a:cubicBezTo>
                    <a:pt x="29" y="442"/>
                    <a:pt x="30" y="441"/>
                    <a:pt x="30" y="441"/>
                  </a:cubicBezTo>
                  <a:cubicBezTo>
                    <a:pt x="31" y="441"/>
                    <a:pt x="31" y="441"/>
                    <a:pt x="31" y="440"/>
                  </a:cubicBezTo>
                  <a:cubicBezTo>
                    <a:pt x="32" y="440"/>
                    <a:pt x="32" y="439"/>
                    <a:pt x="33" y="440"/>
                  </a:cubicBezTo>
                  <a:cubicBezTo>
                    <a:pt x="34" y="440"/>
                    <a:pt x="33" y="441"/>
                    <a:pt x="35" y="440"/>
                  </a:cubicBezTo>
                  <a:cubicBezTo>
                    <a:pt x="37" y="439"/>
                    <a:pt x="39" y="438"/>
                    <a:pt x="40" y="438"/>
                  </a:cubicBezTo>
                  <a:cubicBezTo>
                    <a:pt x="40" y="438"/>
                    <a:pt x="40" y="438"/>
                    <a:pt x="41" y="437"/>
                  </a:cubicBezTo>
                  <a:cubicBezTo>
                    <a:pt x="42" y="437"/>
                    <a:pt x="45" y="436"/>
                    <a:pt x="45" y="436"/>
                  </a:cubicBezTo>
                  <a:cubicBezTo>
                    <a:pt x="45" y="436"/>
                    <a:pt x="42" y="429"/>
                    <a:pt x="42" y="429"/>
                  </a:cubicBezTo>
                  <a:cubicBezTo>
                    <a:pt x="43" y="428"/>
                    <a:pt x="44" y="426"/>
                    <a:pt x="44" y="426"/>
                  </a:cubicBezTo>
                  <a:cubicBezTo>
                    <a:pt x="44" y="426"/>
                    <a:pt x="45" y="426"/>
                    <a:pt x="45" y="426"/>
                  </a:cubicBezTo>
                  <a:cubicBezTo>
                    <a:pt x="46" y="426"/>
                    <a:pt x="46" y="426"/>
                    <a:pt x="46" y="426"/>
                  </a:cubicBezTo>
                  <a:cubicBezTo>
                    <a:pt x="47" y="423"/>
                    <a:pt x="47" y="423"/>
                    <a:pt x="47" y="423"/>
                  </a:cubicBezTo>
                  <a:cubicBezTo>
                    <a:pt x="48" y="422"/>
                    <a:pt x="48" y="422"/>
                    <a:pt x="48" y="422"/>
                  </a:cubicBezTo>
                  <a:cubicBezTo>
                    <a:pt x="48" y="422"/>
                    <a:pt x="49" y="421"/>
                    <a:pt x="50" y="420"/>
                  </a:cubicBezTo>
                  <a:cubicBezTo>
                    <a:pt x="50" y="419"/>
                    <a:pt x="51" y="419"/>
                    <a:pt x="51" y="419"/>
                  </a:cubicBezTo>
                  <a:cubicBezTo>
                    <a:pt x="52" y="418"/>
                    <a:pt x="53" y="419"/>
                    <a:pt x="53" y="418"/>
                  </a:cubicBezTo>
                  <a:cubicBezTo>
                    <a:pt x="53" y="417"/>
                    <a:pt x="52" y="417"/>
                    <a:pt x="53" y="417"/>
                  </a:cubicBezTo>
                  <a:cubicBezTo>
                    <a:pt x="54" y="417"/>
                    <a:pt x="55" y="416"/>
                    <a:pt x="55" y="416"/>
                  </a:cubicBezTo>
                  <a:cubicBezTo>
                    <a:pt x="55" y="416"/>
                    <a:pt x="56" y="417"/>
                    <a:pt x="56" y="416"/>
                  </a:cubicBezTo>
                  <a:cubicBezTo>
                    <a:pt x="56" y="415"/>
                    <a:pt x="55" y="414"/>
                    <a:pt x="55" y="413"/>
                  </a:cubicBezTo>
                  <a:cubicBezTo>
                    <a:pt x="55" y="412"/>
                    <a:pt x="55" y="412"/>
                    <a:pt x="56" y="412"/>
                  </a:cubicBezTo>
                  <a:cubicBezTo>
                    <a:pt x="57" y="411"/>
                    <a:pt x="58" y="411"/>
                    <a:pt x="58" y="411"/>
                  </a:cubicBezTo>
                  <a:cubicBezTo>
                    <a:pt x="58" y="408"/>
                    <a:pt x="58" y="408"/>
                    <a:pt x="58" y="408"/>
                  </a:cubicBezTo>
                  <a:cubicBezTo>
                    <a:pt x="58" y="408"/>
                    <a:pt x="58" y="408"/>
                    <a:pt x="58" y="406"/>
                  </a:cubicBezTo>
                  <a:cubicBezTo>
                    <a:pt x="58" y="405"/>
                    <a:pt x="59" y="405"/>
                    <a:pt x="59" y="405"/>
                  </a:cubicBezTo>
                  <a:cubicBezTo>
                    <a:pt x="59" y="404"/>
                    <a:pt x="58" y="404"/>
                    <a:pt x="58" y="403"/>
                  </a:cubicBezTo>
                  <a:cubicBezTo>
                    <a:pt x="58" y="403"/>
                    <a:pt x="58" y="403"/>
                    <a:pt x="58" y="402"/>
                  </a:cubicBezTo>
                  <a:cubicBezTo>
                    <a:pt x="58" y="401"/>
                    <a:pt x="58" y="400"/>
                    <a:pt x="58" y="400"/>
                  </a:cubicBezTo>
                  <a:cubicBezTo>
                    <a:pt x="58" y="400"/>
                    <a:pt x="57" y="399"/>
                    <a:pt x="57" y="399"/>
                  </a:cubicBezTo>
                  <a:cubicBezTo>
                    <a:pt x="56" y="398"/>
                    <a:pt x="55" y="397"/>
                    <a:pt x="55" y="397"/>
                  </a:cubicBezTo>
                  <a:cubicBezTo>
                    <a:pt x="55" y="396"/>
                    <a:pt x="56" y="394"/>
                    <a:pt x="56" y="394"/>
                  </a:cubicBezTo>
                  <a:cubicBezTo>
                    <a:pt x="56" y="394"/>
                    <a:pt x="55" y="392"/>
                    <a:pt x="56" y="392"/>
                  </a:cubicBezTo>
                  <a:cubicBezTo>
                    <a:pt x="57" y="392"/>
                    <a:pt x="59" y="392"/>
                    <a:pt x="59" y="391"/>
                  </a:cubicBezTo>
                  <a:cubicBezTo>
                    <a:pt x="60" y="390"/>
                    <a:pt x="61" y="390"/>
                    <a:pt x="61" y="390"/>
                  </a:cubicBezTo>
                  <a:cubicBezTo>
                    <a:pt x="61" y="389"/>
                    <a:pt x="61" y="388"/>
                    <a:pt x="62" y="388"/>
                  </a:cubicBezTo>
                  <a:cubicBezTo>
                    <a:pt x="62" y="388"/>
                    <a:pt x="63" y="387"/>
                    <a:pt x="63" y="386"/>
                  </a:cubicBezTo>
                  <a:cubicBezTo>
                    <a:pt x="64" y="385"/>
                    <a:pt x="64" y="385"/>
                    <a:pt x="64" y="385"/>
                  </a:cubicBezTo>
                  <a:cubicBezTo>
                    <a:pt x="65" y="385"/>
                    <a:pt x="68" y="385"/>
                    <a:pt x="69" y="385"/>
                  </a:cubicBezTo>
                  <a:cubicBezTo>
                    <a:pt x="70" y="385"/>
                    <a:pt x="70" y="385"/>
                    <a:pt x="71" y="386"/>
                  </a:cubicBezTo>
                  <a:cubicBezTo>
                    <a:pt x="73" y="386"/>
                    <a:pt x="73" y="386"/>
                    <a:pt x="74" y="386"/>
                  </a:cubicBezTo>
                  <a:cubicBezTo>
                    <a:pt x="75" y="386"/>
                    <a:pt x="75" y="386"/>
                    <a:pt x="76" y="386"/>
                  </a:cubicBezTo>
                  <a:cubicBezTo>
                    <a:pt x="77" y="386"/>
                    <a:pt x="76" y="386"/>
                    <a:pt x="78" y="386"/>
                  </a:cubicBezTo>
                  <a:cubicBezTo>
                    <a:pt x="79" y="385"/>
                    <a:pt x="83" y="383"/>
                    <a:pt x="83" y="383"/>
                  </a:cubicBezTo>
                  <a:cubicBezTo>
                    <a:pt x="83" y="383"/>
                    <a:pt x="84" y="382"/>
                    <a:pt x="86" y="383"/>
                  </a:cubicBezTo>
                  <a:cubicBezTo>
                    <a:pt x="88" y="383"/>
                    <a:pt x="88" y="382"/>
                    <a:pt x="89" y="383"/>
                  </a:cubicBezTo>
                  <a:cubicBezTo>
                    <a:pt x="91" y="383"/>
                    <a:pt x="91" y="383"/>
                    <a:pt x="93" y="383"/>
                  </a:cubicBezTo>
                  <a:cubicBezTo>
                    <a:pt x="95" y="383"/>
                    <a:pt x="97" y="383"/>
                    <a:pt x="98" y="383"/>
                  </a:cubicBezTo>
                  <a:cubicBezTo>
                    <a:pt x="99" y="384"/>
                    <a:pt x="100" y="384"/>
                    <a:pt x="100" y="384"/>
                  </a:cubicBezTo>
                  <a:cubicBezTo>
                    <a:pt x="100" y="384"/>
                    <a:pt x="102" y="384"/>
                    <a:pt x="103" y="384"/>
                  </a:cubicBezTo>
                  <a:cubicBezTo>
                    <a:pt x="103" y="384"/>
                    <a:pt x="106" y="385"/>
                    <a:pt x="106" y="385"/>
                  </a:cubicBezTo>
                  <a:cubicBezTo>
                    <a:pt x="107" y="386"/>
                    <a:pt x="107" y="386"/>
                    <a:pt x="107" y="386"/>
                  </a:cubicBezTo>
                  <a:cubicBezTo>
                    <a:pt x="107" y="191"/>
                    <a:pt x="107" y="191"/>
                    <a:pt x="107" y="191"/>
                  </a:cubicBezTo>
                  <a:cubicBezTo>
                    <a:pt x="107" y="165"/>
                    <a:pt x="107" y="165"/>
                    <a:pt x="107" y="165"/>
                  </a:cubicBezTo>
                  <a:cubicBezTo>
                    <a:pt x="156" y="165"/>
                    <a:pt x="156" y="165"/>
                    <a:pt x="156" y="165"/>
                  </a:cubicBezTo>
                  <a:cubicBezTo>
                    <a:pt x="156" y="61"/>
                    <a:pt x="156" y="61"/>
                    <a:pt x="156" y="61"/>
                  </a:cubicBezTo>
                  <a:cubicBezTo>
                    <a:pt x="464" y="61"/>
                    <a:pt x="464" y="61"/>
                    <a:pt x="464" y="61"/>
                  </a:cubicBezTo>
                  <a:cubicBezTo>
                    <a:pt x="465" y="60"/>
                    <a:pt x="465" y="60"/>
                    <a:pt x="465" y="60"/>
                  </a:cubicBezTo>
                  <a:cubicBezTo>
                    <a:pt x="465" y="60"/>
                    <a:pt x="466" y="55"/>
                    <a:pt x="467" y="54"/>
                  </a:cubicBezTo>
                  <a:cubicBezTo>
                    <a:pt x="467" y="54"/>
                    <a:pt x="470" y="51"/>
                    <a:pt x="471" y="50"/>
                  </a:cubicBezTo>
                  <a:cubicBezTo>
                    <a:pt x="472" y="50"/>
                    <a:pt x="472" y="49"/>
                    <a:pt x="472" y="49"/>
                  </a:cubicBezTo>
                  <a:cubicBezTo>
                    <a:pt x="474" y="51"/>
                    <a:pt x="474" y="51"/>
                    <a:pt x="474" y="51"/>
                  </a:cubicBezTo>
                  <a:cubicBezTo>
                    <a:pt x="474" y="51"/>
                    <a:pt x="474" y="52"/>
                    <a:pt x="473" y="53"/>
                  </a:cubicBezTo>
                  <a:cubicBezTo>
                    <a:pt x="472" y="54"/>
                    <a:pt x="471" y="56"/>
                    <a:pt x="470" y="58"/>
                  </a:cubicBezTo>
                  <a:cubicBezTo>
                    <a:pt x="469" y="60"/>
                    <a:pt x="469" y="61"/>
                    <a:pt x="469" y="61"/>
                  </a:cubicBezTo>
                  <a:cubicBezTo>
                    <a:pt x="556" y="61"/>
                    <a:pt x="556" y="61"/>
                    <a:pt x="556" y="61"/>
                  </a:cubicBezTo>
                  <a:cubicBezTo>
                    <a:pt x="574" y="75"/>
                    <a:pt x="574" y="75"/>
                    <a:pt x="574" y="75"/>
                  </a:cubicBezTo>
                  <a:cubicBezTo>
                    <a:pt x="597" y="73"/>
                    <a:pt x="597" y="73"/>
                    <a:pt x="597" y="73"/>
                  </a:cubicBezTo>
                  <a:cubicBezTo>
                    <a:pt x="603" y="50"/>
                    <a:pt x="603" y="50"/>
                    <a:pt x="603" y="50"/>
                  </a:cubicBezTo>
                  <a:cubicBezTo>
                    <a:pt x="630" y="45"/>
                    <a:pt x="630" y="45"/>
                    <a:pt x="630" y="45"/>
                  </a:cubicBezTo>
                  <a:cubicBezTo>
                    <a:pt x="642" y="15"/>
                    <a:pt x="642" y="15"/>
                    <a:pt x="642" y="15"/>
                  </a:cubicBezTo>
                  <a:cubicBezTo>
                    <a:pt x="642" y="15"/>
                    <a:pt x="653" y="19"/>
                    <a:pt x="654" y="19"/>
                  </a:cubicBezTo>
                  <a:cubicBezTo>
                    <a:pt x="655" y="19"/>
                    <a:pt x="656" y="19"/>
                    <a:pt x="656" y="19"/>
                  </a:cubicBezTo>
                  <a:cubicBezTo>
                    <a:pt x="675" y="0"/>
                    <a:pt x="675" y="0"/>
                    <a:pt x="675" y="0"/>
                  </a:cubicBezTo>
                  <a:cubicBezTo>
                    <a:pt x="676" y="1"/>
                    <a:pt x="676" y="1"/>
                    <a:pt x="676" y="1"/>
                  </a:cubicBezTo>
                  <a:cubicBezTo>
                    <a:pt x="676" y="1"/>
                    <a:pt x="676" y="2"/>
                    <a:pt x="677" y="3"/>
                  </a:cubicBezTo>
                  <a:cubicBezTo>
                    <a:pt x="677" y="3"/>
                    <a:pt x="677" y="4"/>
                    <a:pt x="677" y="4"/>
                  </a:cubicBezTo>
                  <a:cubicBezTo>
                    <a:pt x="677" y="4"/>
                    <a:pt x="678" y="5"/>
                    <a:pt x="678" y="5"/>
                  </a:cubicBezTo>
                  <a:cubicBezTo>
                    <a:pt x="678" y="5"/>
                    <a:pt x="677" y="7"/>
                    <a:pt x="677" y="7"/>
                  </a:cubicBezTo>
                  <a:cubicBezTo>
                    <a:pt x="677" y="7"/>
                    <a:pt x="678" y="9"/>
                    <a:pt x="678" y="9"/>
                  </a:cubicBezTo>
                  <a:cubicBezTo>
                    <a:pt x="678" y="9"/>
                    <a:pt x="678" y="9"/>
                    <a:pt x="678" y="9"/>
                  </a:cubicBezTo>
                  <a:cubicBezTo>
                    <a:pt x="677" y="9"/>
                    <a:pt x="677" y="9"/>
                    <a:pt x="677" y="9"/>
                  </a:cubicBezTo>
                  <a:cubicBezTo>
                    <a:pt x="677" y="10"/>
                    <a:pt x="678" y="11"/>
                    <a:pt x="678" y="11"/>
                  </a:cubicBezTo>
                  <a:cubicBezTo>
                    <a:pt x="679" y="12"/>
                    <a:pt x="679" y="12"/>
                    <a:pt x="679" y="12"/>
                  </a:cubicBezTo>
                  <a:cubicBezTo>
                    <a:pt x="679" y="12"/>
                    <a:pt x="679" y="12"/>
                    <a:pt x="679" y="12"/>
                  </a:cubicBezTo>
                  <a:cubicBezTo>
                    <a:pt x="680" y="13"/>
                    <a:pt x="680" y="13"/>
                    <a:pt x="680" y="13"/>
                  </a:cubicBezTo>
                  <a:cubicBezTo>
                    <a:pt x="681" y="14"/>
                    <a:pt x="681" y="14"/>
                    <a:pt x="681" y="14"/>
                  </a:cubicBezTo>
                  <a:cubicBezTo>
                    <a:pt x="681" y="15"/>
                    <a:pt x="681" y="15"/>
                    <a:pt x="681" y="15"/>
                  </a:cubicBezTo>
                  <a:cubicBezTo>
                    <a:pt x="681" y="15"/>
                    <a:pt x="682" y="15"/>
                    <a:pt x="682" y="15"/>
                  </a:cubicBezTo>
                  <a:cubicBezTo>
                    <a:pt x="682" y="14"/>
                    <a:pt x="682" y="14"/>
                    <a:pt x="682" y="14"/>
                  </a:cubicBezTo>
                  <a:cubicBezTo>
                    <a:pt x="682" y="13"/>
                    <a:pt x="682" y="13"/>
                    <a:pt x="682" y="13"/>
                  </a:cubicBezTo>
                  <a:cubicBezTo>
                    <a:pt x="681" y="12"/>
                    <a:pt x="681" y="13"/>
                    <a:pt x="681" y="12"/>
                  </a:cubicBezTo>
                  <a:cubicBezTo>
                    <a:pt x="680" y="12"/>
                    <a:pt x="679" y="12"/>
                    <a:pt x="679" y="11"/>
                  </a:cubicBezTo>
                  <a:cubicBezTo>
                    <a:pt x="680" y="10"/>
                    <a:pt x="680" y="10"/>
                    <a:pt x="681" y="11"/>
                  </a:cubicBezTo>
                  <a:cubicBezTo>
                    <a:pt x="682" y="12"/>
                    <a:pt x="682" y="12"/>
                    <a:pt x="682" y="12"/>
                  </a:cubicBezTo>
                  <a:cubicBezTo>
                    <a:pt x="683" y="13"/>
                    <a:pt x="683" y="13"/>
                    <a:pt x="683" y="14"/>
                  </a:cubicBezTo>
                  <a:cubicBezTo>
                    <a:pt x="683" y="14"/>
                    <a:pt x="683" y="15"/>
                    <a:pt x="683" y="15"/>
                  </a:cubicBezTo>
                  <a:cubicBezTo>
                    <a:pt x="683" y="15"/>
                    <a:pt x="683" y="16"/>
                    <a:pt x="683" y="16"/>
                  </a:cubicBezTo>
                  <a:cubicBezTo>
                    <a:pt x="683" y="16"/>
                    <a:pt x="684" y="16"/>
                    <a:pt x="684" y="16"/>
                  </a:cubicBezTo>
                  <a:cubicBezTo>
                    <a:pt x="684" y="17"/>
                    <a:pt x="684" y="17"/>
                    <a:pt x="684" y="17"/>
                  </a:cubicBezTo>
                  <a:cubicBezTo>
                    <a:pt x="684" y="17"/>
                    <a:pt x="684" y="18"/>
                    <a:pt x="685" y="18"/>
                  </a:cubicBezTo>
                  <a:cubicBezTo>
                    <a:pt x="685" y="19"/>
                    <a:pt x="686" y="19"/>
                    <a:pt x="686" y="20"/>
                  </a:cubicBezTo>
                  <a:cubicBezTo>
                    <a:pt x="686" y="20"/>
                    <a:pt x="688" y="21"/>
                    <a:pt x="688" y="21"/>
                  </a:cubicBezTo>
                  <a:cubicBezTo>
                    <a:pt x="688" y="21"/>
                    <a:pt x="688" y="22"/>
                    <a:pt x="689" y="22"/>
                  </a:cubicBezTo>
                  <a:cubicBezTo>
                    <a:pt x="690" y="22"/>
                    <a:pt x="689" y="22"/>
                    <a:pt x="690" y="22"/>
                  </a:cubicBezTo>
                  <a:cubicBezTo>
                    <a:pt x="692" y="23"/>
                    <a:pt x="693" y="22"/>
                    <a:pt x="692" y="23"/>
                  </a:cubicBezTo>
                  <a:cubicBezTo>
                    <a:pt x="692" y="23"/>
                    <a:pt x="692" y="24"/>
                    <a:pt x="692" y="24"/>
                  </a:cubicBezTo>
                  <a:cubicBezTo>
                    <a:pt x="692" y="23"/>
                    <a:pt x="692" y="23"/>
                    <a:pt x="692" y="23"/>
                  </a:cubicBezTo>
                  <a:cubicBezTo>
                    <a:pt x="693" y="23"/>
                    <a:pt x="693" y="23"/>
                    <a:pt x="693" y="23"/>
                  </a:cubicBezTo>
                  <a:cubicBezTo>
                    <a:pt x="694" y="24"/>
                    <a:pt x="694" y="24"/>
                    <a:pt x="694" y="24"/>
                  </a:cubicBezTo>
                  <a:cubicBezTo>
                    <a:pt x="694" y="24"/>
                    <a:pt x="696" y="24"/>
                    <a:pt x="696" y="24"/>
                  </a:cubicBezTo>
                  <a:cubicBezTo>
                    <a:pt x="697" y="24"/>
                    <a:pt x="696" y="24"/>
                    <a:pt x="697" y="24"/>
                  </a:cubicBezTo>
                  <a:cubicBezTo>
                    <a:pt x="698" y="25"/>
                    <a:pt x="700" y="25"/>
                    <a:pt x="700" y="25"/>
                  </a:cubicBezTo>
                  <a:cubicBezTo>
                    <a:pt x="701" y="26"/>
                    <a:pt x="701" y="26"/>
                    <a:pt x="701" y="26"/>
                  </a:cubicBezTo>
                  <a:cubicBezTo>
                    <a:pt x="703" y="26"/>
                    <a:pt x="703" y="26"/>
                    <a:pt x="703" y="26"/>
                  </a:cubicBezTo>
                  <a:cubicBezTo>
                    <a:pt x="703" y="25"/>
                    <a:pt x="703" y="25"/>
                    <a:pt x="703" y="25"/>
                  </a:cubicBezTo>
                  <a:cubicBezTo>
                    <a:pt x="702" y="24"/>
                    <a:pt x="702" y="24"/>
                    <a:pt x="702" y="24"/>
                  </a:cubicBezTo>
                  <a:cubicBezTo>
                    <a:pt x="703" y="24"/>
                    <a:pt x="703" y="24"/>
                    <a:pt x="703" y="24"/>
                  </a:cubicBezTo>
                  <a:cubicBezTo>
                    <a:pt x="703" y="24"/>
                    <a:pt x="703" y="25"/>
                    <a:pt x="703" y="25"/>
                  </a:cubicBezTo>
                  <a:cubicBezTo>
                    <a:pt x="703" y="26"/>
                    <a:pt x="703" y="26"/>
                    <a:pt x="704" y="26"/>
                  </a:cubicBezTo>
                  <a:cubicBezTo>
                    <a:pt x="704" y="27"/>
                    <a:pt x="705" y="27"/>
                    <a:pt x="705" y="27"/>
                  </a:cubicBezTo>
                  <a:cubicBezTo>
                    <a:pt x="705" y="27"/>
                    <a:pt x="706" y="27"/>
                    <a:pt x="706" y="27"/>
                  </a:cubicBezTo>
                  <a:cubicBezTo>
                    <a:pt x="706" y="28"/>
                    <a:pt x="705" y="28"/>
                    <a:pt x="706" y="29"/>
                  </a:cubicBezTo>
                  <a:cubicBezTo>
                    <a:pt x="706" y="29"/>
                    <a:pt x="707" y="29"/>
                    <a:pt x="707" y="30"/>
                  </a:cubicBezTo>
                  <a:cubicBezTo>
                    <a:pt x="708" y="30"/>
                    <a:pt x="708" y="31"/>
                    <a:pt x="708" y="31"/>
                  </a:cubicBezTo>
                  <a:cubicBezTo>
                    <a:pt x="708" y="32"/>
                    <a:pt x="708" y="32"/>
                    <a:pt x="708" y="33"/>
                  </a:cubicBezTo>
                  <a:cubicBezTo>
                    <a:pt x="708" y="33"/>
                    <a:pt x="708" y="33"/>
                    <a:pt x="708" y="34"/>
                  </a:cubicBezTo>
                  <a:cubicBezTo>
                    <a:pt x="709" y="34"/>
                    <a:pt x="708" y="35"/>
                    <a:pt x="709" y="35"/>
                  </a:cubicBezTo>
                  <a:cubicBezTo>
                    <a:pt x="710" y="35"/>
                    <a:pt x="710" y="35"/>
                    <a:pt x="711" y="36"/>
                  </a:cubicBezTo>
                  <a:cubicBezTo>
                    <a:pt x="711" y="36"/>
                    <a:pt x="711" y="36"/>
                    <a:pt x="712" y="37"/>
                  </a:cubicBezTo>
                  <a:cubicBezTo>
                    <a:pt x="713" y="37"/>
                    <a:pt x="713" y="37"/>
                    <a:pt x="714" y="37"/>
                  </a:cubicBezTo>
                  <a:cubicBezTo>
                    <a:pt x="714" y="37"/>
                    <a:pt x="714" y="38"/>
                    <a:pt x="714" y="38"/>
                  </a:cubicBezTo>
                  <a:cubicBezTo>
                    <a:pt x="714" y="38"/>
                    <a:pt x="714" y="38"/>
                    <a:pt x="714" y="39"/>
                  </a:cubicBezTo>
                  <a:cubicBezTo>
                    <a:pt x="714" y="39"/>
                    <a:pt x="715" y="40"/>
                    <a:pt x="715" y="40"/>
                  </a:cubicBezTo>
                  <a:cubicBezTo>
                    <a:pt x="715" y="41"/>
                    <a:pt x="715" y="42"/>
                    <a:pt x="716" y="42"/>
                  </a:cubicBezTo>
                  <a:cubicBezTo>
                    <a:pt x="717" y="42"/>
                    <a:pt x="718" y="42"/>
                    <a:pt x="719" y="43"/>
                  </a:cubicBezTo>
                  <a:cubicBezTo>
                    <a:pt x="719" y="43"/>
                    <a:pt x="720" y="44"/>
                    <a:pt x="721" y="44"/>
                  </a:cubicBezTo>
                  <a:cubicBezTo>
                    <a:pt x="721" y="45"/>
                    <a:pt x="723" y="45"/>
                    <a:pt x="723" y="46"/>
                  </a:cubicBezTo>
                  <a:cubicBezTo>
                    <a:pt x="723" y="46"/>
                    <a:pt x="723" y="46"/>
                    <a:pt x="724" y="47"/>
                  </a:cubicBezTo>
                  <a:cubicBezTo>
                    <a:pt x="724" y="47"/>
                    <a:pt x="725" y="48"/>
                    <a:pt x="725" y="48"/>
                  </a:cubicBezTo>
                  <a:cubicBezTo>
                    <a:pt x="725" y="48"/>
                    <a:pt x="726" y="47"/>
                    <a:pt x="726" y="48"/>
                  </a:cubicBezTo>
                  <a:cubicBezTo>
                    <a:pt x="726" y="48"/>
                    <a:pt x="725" y="49"/>
                    <a:pt x="726" y="49"/>
                  </a:cubicBezTo>
                  <a:cubicBezTo>
                    <a:pt x="727" y="50"/>
                    <a:pt x="727" y="49"/>
                    <a:pt x="728" y="50"/>
                  </a:cubicBezTo>
                  <a:cubicBezTo>
                    <a:pt x="728" y="51"/>
                    <a:pt x="728" y="51"/>
                    <a:pt x="729" y="51"/>
                  </a:cubicBezTo>
                  <a:cubicBezTo>
                    <a:pt x="729" y="51"/>
                    <a:pt x="730" y="52"/>
                    <a:pt x="730" y="52"/>
                  </a:cubicBezTo>
                  <a:cubicBezTo>
                    <a:pt x="731" y="51"/>
                    <a:pt x="731" y="51"/>
                    <a:pt x="731" y="51"/>
                  </a:cubicBezTo>
                  <a:cubicBezTo>
                    <a:pt x="732" y="51"/>
                    <a:pt x="732" y="51"/>
                    <a:pt x="732" y="51"/>
                  </a:cubicBezTo>
                  <a:cubicBezTo>
                    <a:pt x="732" y="51"/>
                    <a:pt x="731" y="52"/>
                    <a:pt x="732" y="52"/>
                  </a:cubicBezTo>
                  <a:cubicBezTo>
                    <a:pt x="733" y="53"/>
                    <a:pt x="733" y="53"/>
                    <a:pt x="733" y="53"/>
                  </a:cubicBezTo>
                  <a:cubicBezTo>
                    <a:pt x="733" y="53"/>
                    <a:pt x="733" y="54"/>
                    <a:pt x="733" y="55"/>
                  </a:cubicBezTo>
                  <a:cubicBezTo>
                    <a:pt x="734" y="55"/>
                    <a:pt x="734" y="55"/>
                    <a:pt x="734" y="55"/>
                  </a:cubicBezTo>
                  <a:cubicBezTo>
                    <a:pt x="735" y="55"/>
                    <a:pt x="735" y="56"/>
                    <a:pt x="736" y="56"/>
                  </a:cubicBezTo>
                  <a:cubicBezTo>
                    <a:pt x="736" y="56"/>
                    <a:pt x="736" y="57"/>
                    <a:pt x="736" y="57"/>
                  </a:cubicBezTo>
                  <a:cubicBezTo>
                    <a:pt x="737" y="57"/>
                    <a:pt x="738" y="57"/>
                    <a:pt x="738" y="57"/>
                  </a:cubicBezTo>
                  <a:cubicBezTo>
                    <a:pt x="737" y="59"/>
                    <a:pt x="737" y="59"/>
                    <a:pt x="737" y="59"/>
                  </a:cubicBezTo>
                  <a:cubicBezTo>
                    <a:pt x="737" y="60"/>
                    <a:pt x="737" y="60"/>
                    <a:pt x="737" y="60"/>
                  </a:cubicBezTo>
                  <a:cubicBezTo>
                    <a:pt x="737" y="61"/>
                    <a:pt x="737" y="61"/>
                    <a:pt x="737" y="61"/>
                  </a:cubicBezTo>
                  <a:cubicBezTo>
                    <a:pt x="736" y="62"/>
                    <a:pt x="736" y="62"/>
                    <a:pt x="736" y="62"/>
                  </a:cubicBezTo>
                  <a:cubicBezTo>
                    <a:pt x="736" y="62"/>
                    <a:pt x="737" y="62"/>
                    <a:pt x="737" y="63"/>
                  </a:cubicBezTo>
                  <a:cubicBezTo>
                    <a:pt x="737" y="63"/>
                    <a:pt x="737" y="64"/>
                    <a:pt x="737" y="64"/>
                  </a:cubicBezTo>
                  <a:cubicBezTo>
                    <a:pt x="737" y="65"/>
                    <a:pt x="737" y="65"/>
                    <a:pt x="737" y="65"/>
                  </a:cubicBezTo>
                  <a:cubicBezTo>
                    <a:pt x="737" y="65"/>
                    <a:pt x="736" y="64"/>
                    <a:pt x="737" y="66"/>
                  </a:cubicBezTo>
                  <a:cubicBezTo>
                    <a:pt x="737" y="67"/>
                    <a:pt x="737" y="68"/>
                    <a:pt x="737" y="68"/>
                  </a:cubicBezTo>
                  <a:cubicBezTo>
                    <a:pt x="737" y="68"/>
                    <a:pt x="736" y="68"/>
                    <a:pt x="737" y="69"/>
                  </a:cubicBezTo>
                  <a:cubicBezTo>
                    <a:pt x="737" y="69"/>
                    <a:pt x="737" y="70"/>
                    <a:pt x="737" y="70"/>
                  </a:cubicBezTo>
                  <a:cubicBezTo>
                    <a:pt x="737" y="71"/>
                    <a:pt x="737" y="71"/>
                    <a:pt x="737" y="71"/>
                  </a:cubicBezTo>
                  <a:cubicBezTo>
                    <a:pt x="737" y="71"/>
                    <a:pt x="737" y="71"/>
                    <a:pt x="737" y="72"/>
                  </a:cubicBezTo>
                  <a:cubicBezTo>
                    <a:pt x="737" y="72"/>
                    <a:pt x="737" y="72"/>
                    <a:pt x="737" y="73"/>
                  </a:cubicBezTo>
                  <a:cubicBezTo>
                    <a:pt x="737" y="73"/>
                    <a:pt x="738" y="73"/>
                    <a:pt x="738" y="74"/>
                  </a:cubicBezTo>
                  <a:cubicBezTo>
                    <a:pt x="738" y="74"/>
                    <a:pt x="738" y="76"/>
                    <a:pt x="738" y="76"/>
                  </a:cubicBezTo>
                  <a:cubicBezTo>
                    <a:pt x="738" y="76"/>
                    <a:pt x="738" y="77"/>
                    <a:pt x="738" y="77"/>
                  </a:cubicBezTo>
                  <a:cubicBezTo>
                    <a:pt x="738" y="77"/>
                    <a:pt x="739" y="78"/>
                    <a:pt x="738" y="79"/>
                  </a:cubicBezTo>
                  <a:cubicBezTo>
                    <a:pt x="738" y="79"/>
                    <a:pt x="737" y="79"/>
                    <a:pt x="737" y="79"/>
                  </a:cubicBezTo>
                  <a:cubicBezTo>
                    <a:pt x="738" y="80"/>
                    <a:pt x="739" y="80"/>
                    <a:pt x="739" y="80"/>
                  </a:cubicBezTo>
                  <a:cubicBezTo>
                    <a:pt x="738" y="81"/>
                    <a:pt x="738" y="81"/>
                    <a:pt x="739" y="82"/>
                  </a:cubicBezTo>
                  <a:cubicBezTo>
                    <a:pt x="739" y="82"/>
                    <a:pt x="740" y="82"/>
                    <a:pt x="740" y="83"/>
                  </a:cubicBezTo>
                  <a:cubicBezTo>
                    <a:pt x="740" y="83"/>
                    <a:pt x="740" y="84"/>
                    <a:pt x="740" y="84"/>
                  </a:cubicBezTo>
                  <a:cubicBezTo>
                    <a:pt x="740" y="85"/>
                    <a:pt x="741" y="85"/>
                    <a:pt x="741" y="85"/>
                  </a:cubicBezTo>
                  <a:cubicBezTo>
                    <a:pt x="741" y="86"/>
                    <a:pt x="741" y="86"/>
                    <a:pt x="740" y="87"/>
                  </a:cubicBezTo>
                  <a:cubicBezTo>
                    <a:pt x="740" y="87"/>
                    <a:pt x="742" y="87"/>
                    <a:pt x="742" y="87"/>
                  </a:cubicBezTo>
                  <a:cubicBezTo>
                    <a:pt x="742" y="87"/>
                    <a:pt x="742" y="87"/>
                    <a:pt x="742" y="87"/>
                  </a:cubicBezTo>
                  <a:cubicBezTo>
                    <a:pt x="742" y="88"/>
                    <a:pt x="742" y="88"/>
                    <a:pt x="743" y="89"/>
                  </a:cubicBezTo>
                  <a:cubicBezTo>
                    <a:pt x="743" y="90"/>
                    <a:pt x="744" y="90"/>
                    <a:pt x="743" y="90"/>
                  </a:cubicBezTo>
                  <a:cubicBezTo>
                    <a:pt x="743" y="91"/>
                    <a:pt x="742" y="92"/>
                    <a:pt x="742" y="92"/>
                  </a:cubicBezTo>
                  <a:cubicBezTo>
                    <a:pt x="742" y="92"/>
                    <a:pt x="744" y="92"/>
                    <a:pt x="744" y="92"/>
                  </a:cubicBezTo>
                  <a:cubicBezTo>
                    <a:pt x="744" y="92"/>
                    <a:pt x="744" y="92"/>
                    <a:pt x="744" y="92"/>
                  </a:cubicBezTo>
                  <a:cubicBezTo>
                    <a:pt x="744" y="92"/>
                    <a:pt x="745" y="93"/>
                    <a:pt x="745" y="93"/>
                  </a:cubicBezTo>
                  <a:cubicBezTo>
                    <a:pt x="746" y="94"/>
                    <a:pt x="746" y="94"/>
                    <a:pt x="746" y="94"/>
                  </a:cubicBezTo>
                  <a:cubicBezTo>
                    <a:pt x="746" y="95"/>
                    <a:pt x="746" y="95"/>
                    <a:pt x="747" y="95"/>
                  </a:cubicBezTo>
                  <a:cubicBezTo>
                    <a:pt x="747" y="96"/>
                    <a:pt x="748" y="96"/>
                    <a:pt x="748" y="97"/>
                  </a:cubicBezTo>
                  <a:cubicBezTo>
                    <a:pt x="749" y="98"/>
                    <a:pt x="749" y="98"/>
                    <a:pt x="750" y="99"/>
                  </a:cubicBezTo>
                  <a:cubicBezTo>
                    <a:pt x="750" y="99"/>
                    <a:pt x="750" y="100"/>
                    <a:pt x="751" y="100"/>
                  </a:cubicBezTo>
                  <a:cubicBezTo>
                    <a:pt x="751" y="101"/>
                    <a:pt x="751" y="101"/>
                    <a:pt x="752" y="101"/>
                  </a:cubicBezTo>
                  <a:cubicBezTo>
                    <a:pt x="753" y="102"/>
                    <a:pt x="753" y="102"/>
                    <a:pt x="754" y="103"/>
                  </a:cubicBezTo>
                  <a:cubicBezTo>
                    <a:pt x="754" y="103"/>
                    <a:pt x="754" y="104"/>
                    <a:pt x="754" y="104"/>
                  </a:cubicBezTo>
                  <a:cubicBezTo>
                    <a:pt x="755" y="105"/>
                    <a:pt x="755" y="105"/>
                    <a:pt x="755" y="106"/>
                  </a:cubicBezTo>
                  <a:cubicBezTo>
                    <a:pt x="756" y="106"/>
                    <a:pt x="757" y="106"/>
                    <a:pt x="756" y="106"/>
                  </a:cubicBezTo>
                  <a:cubicBezTo>
                    <a:pt x="756" y="107"/>
                    <a:pt x="756" y="107"/>
                    <a:pt x="756" y="107"/>
                  </a:cubicBezTo>
                  <a:cubicBezTo>
                    <a:pt x="757" y="108"/>
                    <a:pt x="757" y="108"/>
                    <a:pt x="758" y="109"/>
                  </a:cubicBezTo>
                  <a:cubicBezTo>
                    <a:pt x="758" y="109"/>
                    <a:pt x="758" y="109"/>
                    <a:pt x="758" y="110"/>
                  </a:cubicBezTo>
                  <a:cubicBezTo>
                    <a:pt x="758" y="110"/>
                    <a:pt x="758" y="110"/>
                    <a:pt x="758" y="111"/>
                  </a:cubicBezTo>
                  <a:cubicBezTo>
                    <a:pt x="757" y="111"/>
                    <a:pt x="757" y="112"/>
                    <a:pt x="757" y="112"/>
                  </a:cubicBezTo>
                  <a:cubicBezTo>
                    <a:pt x="757" y="112"/>
                    <a:pt x="756" y="112"/>
                    <a:pt x="756" y="112"/>
                  </a:cubicBezTo>
                  <a:cubicBezTo>
                    <a:pt x="755" y="112"/>
                    <a:pt x="755" y="112"/>
                    <a:pt x="755" y="112"/>
                  </a:cubicBezTo>
                  <a:cubicBezTo>
                    <a:pt x="755" y="113"/>
                    <a:pt x="755" y="113"/>
                    <a:pt x="755" y="113"/>
                  </a:cubicBezTo>
                  <a:cubicBezTo>
                    <a:pt x="754" y="112"/>
                    <a:pt x="755" y="112"/>
                    <a:pt x="754" y="111"/>
                  </a:cubicBezTo>
                  <a:cubicBezTo>
                    <a:pt x="754" y="110"/>
                    <a:pt x="754" y="110"/>
                    <a:pt x="754" y="109"/>
                  </a:cubicBezTo>
                  <a:cubicBezTo>
                    <a:pt x="753" y="108"/>
                    <a:pt x="753" y="107"/>
                    <a:pt x="753" y="107"/>
                  </a:cubicBezTo>
                  <a:cubicBezTo>
                    <a:pt x="753" y="107"/>
                    <a:pt x="754" y="108"/>
                    <a:pt x="754" y="108"/>
                  </a:cubicBezTo>
                  <a:cubicBezTo>
                    <a:pt x="754" y="109"/>
                    <a:pt x="754" y="110"/>
                    <a:pt x="755" y="110"/>
                  </a:cubicBezTo>
                  <a:cubicBezTo>
                    <a:pt x="756" y="110"/>
                    <a:pt x="756" y="111"/>
                    <a:pt x="756" y="110"/>
                  </a:cubicBezTo>
                  <a:cubicBezTo>
                    <a:pt x="756" y="109"/>
                    <a:pt x="756" y="109"/>
                    <a:pt x="755" y="108"/>
                  </a:cubicBezTo>
                  <a:cubicBezTo>
                    <a:pt x="755" y="107"/>
                    <a:pt x="754" y="108"/>
                    <a:pt x="754" y="107"/>
                  </a:cubicBezTo>
                  <a:cubicBezTo>
                    <a:pt x="755" y="106"/>
                    <a:pt x="755" y="106"/>
                    <a:pt x="755" y="106"/>
                  </a:cubicBezTo>
                  <a:cubicBezTo>
                    <a:pt x="754" y="105"/>
                    <a:pt x="753" y="105"/>
                    <a:pt x="753" y="105"/>
                  </a:cubicBezTo>
                  <a:cubicBezTo>
                    <a:pt x="753" y="105"/>
                    <a:pt x="752" y="106"/>
                    <a:pt x="752" y="105"/>
                  </a:cubicBezTo>
                  <a:cubicBezTo>
                    <a:pt x="752" y="105"/>
                    <a:pt x="752" y="104"/>
                    <a:pt x="752" y="104"/>
                  </a:cubicBezTo>
                  <a:cubicBezTo>
                    <a:pt x="751" y="104"/>
                    <a:pt x="751" y="104"/>
                    <a:pt x="751" y="104"/>
                  </a:cubicBezTo>
                  <a:cubicBezTo>
                    <a:pt x="751" y="104"/>
                    <a:pt x="751" y="105"/>
                    <a:pt x="751" y="104"/>
                  </a:cubicBezTo>
                  <a:cubicBezTo>
                    <a:pt x="751" y="104"/>
                    <a:pt x="751" y="103"/>
                    <a:pt x="751" y="103"/>
                  </a:cubicBezTo>
                  <a:cubicBezTo>
                    <a:pt x="751" y="102"/>
                    <a:pt x="752" y="102"/>
                    <a:pt x="751" y="102"/>
                  </a:cubicBezTo>
                  <a:cubicBezTo>
                    <a:pt x="750" y="101"/>
                    <a:pt x="749" y="101"/>
                    <a:pt x="749" y="101"/>
                  </a:cubicBezTo>
                  <a:cubicBezTo>
                    <a:pt x="749" y="101"/>
                    <a:pt x="748" y="102"/>
                    <a:pt x="748" y="103"/>
                  </a:cubicBezTo>
                  <a:cubicBezTo>
                    <a:pt x="748" y="103"/>
                    <a:pt x="747" y="104"/>
                    <a:pt x="748" y="104"/>
                  </a:cubicBezTo>
                  <a:cubicBezTo>
                    <a:pt x="749" y="105"/>
                    <a:pt x="749" y="105"/>
                    <a:pt x="749" y="105"/>
                  </a:cubicBezTo>
                  <a:cubicBezTo>
                    <a:pt x="749" y="106"/>
                    <a:pt x="748" y="106"/>
                    <a:pt x="749" y="107"/>
                  </a:cubicBezTo>
                  <a:cubicBezTo>
                    <a:pt x="749" y="107"/>
                    <a:pt x="749" y="108"/>
                    <a:pt x="749" y="108"/>
                  </a:cubicBezTo>
                  <a:cubicBezTo>
                    <a:pt x="749" y="109"/>
                    <a:pt x="749" y="109"/>
                    <a:pt x="749" y="109"/>
                  </a:cubicBezTo>
                  <a:cubicBezTo>
                    <a:pt x="748" y="109"/>
                    <a:pt x="748" y="108"/>
                    <a:pt x="747" y="109"/>
                  </a:cubicBezTo>
                  <a:cubicBezTo>
                    <a:pt x="747" y="109"/>
                    <a:pt x="748" y="110"/>
                    <a:pt x="748" y="110"/>
                  </a:cubicBezTo>
                  <a:cubicBezTo>
                    <a:pt x="749" y="111"/>
                    <a:pt x="749" y="112"/>
                    <a:pt x="749" y="113"/>
                  </a:cubicBezTo>
                  <a:cubicBezTo>
                    <a:pt x="750" y="113"/>
                    <a:pt x="750" y="113"/>
                    <a:pt x="750" y="114"/>
                  </a:cubicBezTo>
                  <a:cubicBezTo>
                    <a:pt x="750" y="116"/>
                    <a:pt x="750" y="116"/>
                    <a:pt x="750" y="117"/>
                  </a:cubicBezTo>
                  <a:cubicBezTo>
                    <a:pt x="750" y="118"/>
                    <a:pt x="750" y="119"/>
                    <a:pt x="751" y="119"/>
                  </a:cubicBezTo>
                  <a:cubicBezTo>
                    <a:pt x="751" y="120"/>
                    <a:pt x="751" y="120"/>
                    <a:pt x="751" y="121"/>
                  </a:cubicBezTo>
                  <a:cubicBezTo>
                    <a:pt x="751" y="122"/>
                    <a:pt x="750" y="122"/>
                    <a:pt x="751" y="123"/>
                  </a:cubicBezTo>
                  <a:cubicBezTo>
                    <a:pt x="751" y="124"/>
                    <a:pt x="752" y="125"/>
                    <a:pt x="752" y="126"/>
                  </a:cubicBezTo>
                  <a:cubicBezTo>
                    <a:pt x="752" y="126"/>
                    <a:pt x="752" y="128"/>
                    <a:pt x="752" y="129"/>
                  </a:cubicBezTo>
                  <a:cubicBezTo>
                    <a:pt x="752" y="129"/>
                    <a:pt x="752" y="130"/>
                    <a:pt x="752" y="131"/>
                  </a:cubicBezTo>
                  <a:cubicBezTo>
                    <a:pt x="753" y="131"/>
                    <a:pt x="753" y="131"/>
                    <a:pt x="753" y="132"/>
                  </a:cubicBezTo>
                  <a:cubicBezTo>
                    <a:pt x="753" y="133"/>
                    <a:pt x="753" y="134"/>
                    <a:pt x="754" y="135"/>
                  </a:cubicBezTo>
                  <a:cubicBezTo>
                    <a:pt x="754" y="136"/>
                    <a:pt x="754" y="137"/>
                    <a:pt x="754" y="138"/>
                  </a:cubicBezTo>
                  <a:cubicBezTo>
                    <a:pt x="754" y="138"/>
                    <a:pt x="754" y="139"/>
                    <a:pt x="754" y="140"/>
                  </a:cubicBezTo>
                  <a:cubicBezTo>
                    <a:pt x="754" y="141"/>
                    <a:pt x="754" y="141"/>
                    <a:pt x="753" y="141"/>
                  </a:cubicBezTo>
                  <a:cubicBezTo>
                    <a:pt x="753" y="141"/>
                    <a:pt x="752" y="140"/>
                    <a:pt x="752" y="141"/>
                  </a:cubicBezTo>
                  <a:cubicBezTo>
                    <a:pt x="752" y="141"/>
                    <a:pt x="753" y="142"/>
                    <a:pt x="753" y="143"/>
                  </a:cubicBezTo>
                  <a:cubicBezTo>
                    <a:pt x="753" y="143"/>
                    <a:pt x="753" y="144"/>
                    <a:pt x="753" y="145"/>
                  </a:cubicBezTo>
                  <a:cubicBezTo>
                    <a:pt x="753" y="146"/>
                    <a:pt x="752" y="146"/>
                    <a:pt x="752" y="147"/>
                  </a:cubicBezTo>
                  <a:cubicBezTo>
                    <a:pt x="752" y="147"/>
                    <a:pt x="751" y="148"/>
                    <a:pt x="752" y="149"/>
                  </a:cubicBezTo>
                  <a:cubicBezTo>
                    <a:pt x="752" y="150"/>
                    <a:pt x="753" y="151"/>
                    <a:pt x="753" y="151"/>
                  </a:cubicBezTo>
                  <a:cubicBezTo>
                    <a:pt x="753" y="152"/>
                    <a:pt x="753" y="152"/>
                    <a:pt x="753" y="153"/>
                  </a:cubicBezTo>
                  <a:cubicBezTo>
                    <a:pt x="753" y="153"/>
                    <a:pt x="752" y="153"/>
                    <a:pt x="752" y="153"/>
                  </a:cubicBezTo>
                  <a:cubicBezTo>
                    <a:pt x="752" y="153"/>
                    <a:pt x="753" y="154"/>
                    <a:pt x="753" y="155"/>
                  </a:cubicBezTo>
                  <a:cubicBezTo>
                    <a:pt x="753" y="155"/>
                    <a:pt x="753" y="155"/>
                    <a:pt x="753" y="156"/>
                  </a:cubicBezTo>
                  <a:cubicBezTo>
                    <a:pt x="753" y="157"/>
                    <a:pt x="753" y="158"/>
                    <a:pt x="753" y="159"/>
                  </a:cubicBezTo>
                  <a:cubicBezTo>
                    <a:pt x="753" y="160"/>
                    <a:pt x="754" y="161"/>
                    <a:pt x="753" y="162"/>
                  </a:cubicBezTo>
                  <a:cubicBezTo>
                    <a:pt x="753" y="163"/>
                    <a:pt x="752" y="164"/>
                    <a:pt x="752" y="164"/>
                  </a:cubicBezTo>
                  <a:cubicBezTo>
                    <a:pt x="752" y="165"/>
                    <a:pt x="752" y="165"/>
                    <a:pt x="752" y="165"/>
                  </a:cubicBezTo>
                  <a:cubicBezTo>
                    <a:pt x="753" y="166"/>
                    <a:pt x="752" y="167"/>
                    <a:pt x="752" y="167"/>
                  </a:cubicBezTo>
                  <a:cubicBezTo>
                    <a:pt x="752" y="168"/>
                    <a:pt x="752" y="168"/>
                    <a:pt x="754" y="170"/>
                  </a:cubicBezTo>
                  <a:cubicBezTo>
                    <a:pt x="755" y="171"/>
                    <a:pt x="755" y="171"/>
                    <a:pt x="755" y="172"/>
                  </a:cubicBezTo>
                  <a:cubicBezTo>
                    <a:pt x="756" y="173"/>
                    <a:pt x="756" y="174"/>
                    <a:pt x="756" y="174"/>
                  </a:cubicBezTo>
                  <a:cubicBezTo>
                    <a:pt x="756" y="174"/>
                    <a:pt x="756" y="174"/>
                    <a:pt x="756" y="175"/>
                  </a:cubicBezTo>
                  <a:cubicBezTo>
                    <a:pt x="755" y="176"/>
                    <a:pt x="755" y="179"/>
                    <a:pt x="755" y="179"/>
                  </a:cubicBezTo>
                  <a:cubicBezTo>
                    <a:pt x="755" y="179"/>
                    <a:pt x="755" y="180"/>
                    <a:pt x="755" y="181"/>
                  </a:cubicBezTo>
                  <a:cubicBezTo>
                    <a:pt x="755" y="182"/>
                    <a:pt x="754" y="182"/>
                    <a:pt x="754" y="183"/>
                  </a:cubicBezTo>
                  <a:cubicBezTo>
                    <a:pt x="754" y="184"/>
                    <a:pt x="754" y="185"/>
                    <a:pt x="754" y="186"/>
                  </a:cubicBezTo>
                  <a:cubicBezTo>
                    <a:pt x="754" y="186"/>
                    <a:pt x="754" y="187"/>
                    <a:pt x="755" y="188"/>
                  </a:cubicBezTo>
                  <a:cubicBezTo>
                    <a:pt x="755" y="189"/>
                    <a:pt x="756" y="190"/>
                    <a:pt x="757" y="190"/>
                  </a:cubicBezTo>
                  <a:cubicBezTo>
                    <a:pt x="757" y="191"/>
                    <a:pt x="757" y="191"/>
                    <a:pt x="757" y="192"/>
                  </a:cubicBezTo>
                  <a:cubicBezTo>
                    <a:pt x="757" y="192"/>
                    <a:pt x="756" y="192"/>
                    <a:pt x="756" y="193"/>
                  </a:cubicBezTo>
                  <a:cubicBezTo>
                    <a:pt x="757" y="193"/>
                    <a:pt x="757" y="193"/>
                    <a:pt x="758" y="194"/>
                  </a:cubicBezTo>
                  <a:cubicBezTo>
                    <a:pt x="758" y="195"/>
                    <a:pt x="758" y="196"/>
                    <a:pt x="758" y="197"/>
                  </a:cubicBezTo>
                  <a:cubicBezTo>
                    <a:pt x="758" y="198"/>
                    <a:pt x="758" y="199"/>
                    <a:pt x="758" y="199"/>
                  </a:cubicBezTo>
                  <a:cubicBezTo>
                    <a:pt x="758" y="199"/>
                    <a:pt x="759" y="199"/>
                    <a:pt x="758" y="200"/>
                  </a:cubicBezTo>
                  <a:cubicBezTo>
                    <a:pt x="758" y="200"/>
                    <a:pt x="758" y="200"/>
                    <a:pt x="758" y="201"/>
                  </a:cubicBezTo>
                  <a:cubicBezTo>
                    <a:pt x="758" y="201"/>
                    <a:pt x="759" y="201"/>
                    <a:pt x="759" y="202"/>
                  </a:cubicBezTo>
                  <a:cubicBezTo>
                    <a:pt x="759" y="203"/>
                    <a:pt x="758" y="203"/>
                    <a:pt x="759" y="204"/>
                  </a:cubicBezTo>
                  <a:cubicBezTo>
                    <a:pt x="759" y="206"/>
                    <a:pt x="760" y="207"/>
                    <a:pt x="760" y="208"/>
                  </a:cubicBezTo>
                  <a:cubicBezTo>
                    <a:pt x="760" y="208"/>
                    <a:pt x="759" y="208"/>
                    <a:pt x="759" y="209"/>
                  </a:cubicBezTo>
                  <a:cubicBezTo>
                    <a:pt x="760" y="209"/>
                    <a:pt x="760" y="210"/>
                    <a:pt x="761" y="211"/>
                  </a:cubicBezTo>
                  <a:cubicBezTo>
                    <a:pt x="761" y="211"/>
                    <a:pt x="760" y="212"/>
                    <a:pt x="761" y="213"/>
                  </a:cubicBezTo>
                  <a:cubicBezTo>
                    <a:pt x="761" y="214"/>
                    <a:pt x="761" y="214"/>
                    <a:pt x="762" y="215"/>
                  </a:cubicBezTo>
                  <a:cubicBezTo>
                    <a:pt x="762" y="215"/>
                    <a:pt x="762" y="215"/>
                    <a:pt x="762" y="216"/>
                  </a:cubicBezTo>
                  <a:cubicBezTo>
                    <a:pt x="762" y="217"/>
                    <a:pt x="762" y="217"/>
                    <a:pt x="762" y="218"/>
                  </a:cubicBezTo>
                  <a:cubicBezTo>
                    <a:pt x="762" y="219"/>
                    <a:pt x="762" y="219"/>
                    <a:pt x="762" y="220"/>
                  </a:cubicBezTo>
                  <a:cubicBezTo>
                    <a:pt x="763" y="221"/>
                    <a:pt x="764" y="221"/>
                    <a:pt x="763" y="222"/>
                  </a:cubicBezTo>
                  <a:cubicBezTo>
                    <a:pt x="763" y="223"/>
                    <a:pt x="762" y="223"/>
                    <a:pt x="763" y="224"/>
                  </a:cubicBezTo>
                  <a:cubicBezTo>
                    <a:pt x="764" y="225"/>
                    <a:pt x="764" y="225"/>
                    <a:pt x="765" y="226"/>
                  </a:cubicBezTo>
                  <a:cubicBezTo>
                    <a:pt x="765" y="227"/>
                    <a:pt x="766" y="227"/>
                    <a:pt x="766" y="228"/>
                  </a:cubicBezTo>
                  <a:cubicBezTo>
                    <a:pt x="767" y="229"/>
                    <a:pt x="767" y="229"/>
                    <a:pt x="768" y="230"/>
                  </a:cubicBezTo>
                  <a:cubicBezTo>
                    <a:pt x="768" y="231"/>
                    <a:pt x="767" y="232"/>
                    <a:pt x="769" y="232"/>
                  </a:cubicBezTo>
                  <a:cubicBezTo>
                    <a:pt x="770" y="232"/>
                    <a:pt x="769" y="232"/>
                    <a:pt x="770" y="232"/>
                  </a:cubicBezTo>
                  <a:cubicBezTo>
                    <a:pt x="771" y="232"/>
                    <a:pt x="771" y="233"/>
                    <a:pt x="772" y="232"/>
                  </a:cubicBezTo>
                  <a:cubicBezTo>
                    <a:pt x="772" y="231"/>
                    <a:pt x="772" y="232"/>
                    <a:pt x="773" y="231"/>
                  </a:cubicBezTo>
                  <a:cubicBezTo>
                    <a:pt x="774" y="231"/>
                    <a:pt x="775" y="230"/>
                    <a:pt x="775" y="231"/>
                  </a:cubicBezTo>
                  <a:cubicBezTo>
                    <a:pt x="776" y="231"/>
                    <a:pt x="776" y="231"/>
                    <a:pt x="776" y="231"/>
                  </a:cubicBezTo>
                  <a:cubicBezTo>
                    <a:pt x="777" y="232"/>
                    <a:pt x="777" y="232"/>
                    <a:pt x="778" y="232"/>
                  </a:cubicBezTo>
                  <a:cubicBezTo>
                    <a:pt x="779" y="232"/>
                    <a:pt x="779" y="231"/>
                    <a:pt x="780" y="232"/>
                  </a:cubicBezTo>
                  <a:cubicBezTo>
                    <a:pt x="780" y="232"/>
                    <a:pt x="779" y="233"/>
                    <a:pt x="780" y="233"/>
                  </a:cubicBezTo>
                  <a:cubicBezTo>
                    <a:pt x="780" y="234"/>
                    <a:pt x="781" y="234"/>
                    <a:pt x="781" y="235"/>
                  </a:cubicBezTo>
                  <a:cubicBezTo>
                    <a:pt x="781" y="235"/>
                    <a:pt x="782" y="236"/>
                    <a:pt x="783" y="237"/>
                  </a:cubicBezTo>
                  <a:cubicBezTo>
                    <a:pt x="783" y="237"/>
                    <a:pt x="784" y="237"/>
                    <a:pt x="785" y="238"/>
                  </a:cubicBezTo>
                  <a:cubicBezTo>
                    <a:pt x="785" y="238"/>
                    <a:pt x="786" y="238"/>
                    <a:pt x="787" y="238"/>
                  </a:cubicBezTo>
                  <a:cubicBezTo>
                    <a:pt x="788" y="238"/>
                    <a:pt x="788" y="238"/>
                    <a:pt x="789" y="239"/>
                  </a:cubicBezTo>
                  <a:cubicBezTo>
                    <a:pt x="789" y="240"/>
                    <a:pt x="789" y="240"/>
                    <a:pt x="790" y="241"/>
                  </a:cubicBezTo>
                  <a:cubicBezTo>
                    <a:pt x="792" y="243"/>
                    <a:pt x="792" y="244"/>
                    <a:pt x="792" y="245"/>
                  </a:cubicBezTo>
                  <a:cubicBezTo>
                    <a:pt x="793" y="246"/>
                    <a:pt x="794" y="246"/>
                    <a:pt x="795" y="246"/>
                  </a:cubicBezTo>
                  <a:cubicBezTo>
                    <a:pt x="797" y="247"/>
                    <a:pt x="797" y="246"/>
                    <a:pt x="797" y="247"/>
                  </a:cubicBezTo>
                  <a:cubicBezTo>
                    <a:pt x="797" y="248"/>
                    <a:pt x="797" y="248"/>
                    <a:pt x="797" y="248"/>
                  </a:cubicBezTo>
                  <a:cubicBezTo>
                    <a:pt x="796" y="249"/>
                    <a:pt x="796" y="248"/>
                    <a:pt x="796" y="249"/>
                  </a:cubicBezTo>
                  <a:cubicBezTo>
                    <a:pt x="796" y="250"/>
                    <a:pt x="796" y="250"/>
                    <a:pt x="796" y="251"/>
                  </a:cubicBezTo>
                  <a:cubicBezTo>
                    <a:pt x="796" y="252"/>
                    <a:pt x="796" y="252"/>
                    <a:pt x="796" y="253"/>
                  </a:cubicBezTo>
                  <a:cubicBezTo>
                    <a:pt x="796" y="254"/>
                    <a:pt x="798" y="254"/>
                    <a:pt x="798" y="255"/>
                  </a:cubicBezTo>
                  <a:cubicBezTo>
                    <a:pt x="799" y="255"/>
                    <a:pt x="798" y="256"/>
                    <a:pt x="799" y="256"/>
                  </a:cubicBezTo>
                  <a:cubicBezTo>
                    <a:pt x="799" y="256"/>
                    <a:pt x="799" y="255"/>
                    <a:pt x="800" y="256"/>
                  </a:cubicBezTo>
                  <a:cubicBezTo>
                    <a:pt x="800" y="256"/>
                    <a:pt x="800" y="256"/>
                    <a:pt x="801" y="256"/>
                  </a:cubicBezTo>
                  <a:cubicBezTo>
                    <a:pt x="802" y="256"/>
                    <a:pt x="801" y="256"/>
                    <a:pt x="802" y="256"/>
                  </a:cubicBezTo>
                  <a:cubicBezTo>
                    <a:pt x="803" y="257"/>
                    <a:pt x="803" y="256"/>
                    <a:pt x="803" y="256"/>
                  </a:cubicBezTo>
                  <a:cubicBezTo>
                    <a:pt x="803" y="256"/>
                    <a:pt x="804" y="256"/>
                    <a:pt x="804" y="256"/>
                  </a:cubicBezTo>
                  <a:cubicBezTo>
                    <a:pt x="804" y="255"/>
                    <a:pt x="803" y="255"/>
                    <a:pt x="803" y="255"/>
                  </a:cubicBezTo>
                  <a:cubicBezTo>
                    <a:pt x="804" y="254"/>
                    <a:pt x="806" y="254"/>
                    <a:pt x="806" y="254"/>
                  </a:cubicBezTo>
                  <a:cubicBezTo>
                    <a:pt x="806" y="254"/>
                    <a:pt x="805" y="253"/>
                    <a:pt x="806" y="253"/>
                  </a:cubicBezTo>
                  <a:cubicBezTo>
                    <a:pt x="806" y="253"/>
                    <a:pt x="806" y="254"/>
                    <a:pt x="806" y="254"/>
                  </a:cubicBezTo>
                  <a:cubicBezTo>
                    <a:pt x="806" y="254"/>
                    <a:pt x="807" y="255"/>
                    <a:pt x="806" y="255"/>
                  </a:cubicBezTo>
                  <a:cubicBezTo>
                    <a:pt x="806" y="254"/>
                    <a:pt x="805" y="254"/>
                    <a:pt x="805" y="255"/>
                  </a:cubicBezTo>
                  <a:cubicBezTo>
                    <a:pt x="804" y="255"/>
                    <a:pt x="803" y="256"/>
                    <a:pt x="804" y="256"/>
                  </a:cubicBezTo>
                  <a:cubicBezTo>
                    <a:pt x="805" y="256"/>
                    <a:pt x="805" y="256"/>
                    <a:pt x="805" y="256"/>
                  </a:cubicBezTo>
                  <a:cubicBezTo>
                    <a:pt x="805" y="257"/>
                    <a:pt x="805" y="257"/>
                    <a:pt x="805" y="257"/>
                  </a:cubicBezTo>
                  <a:cubicBezTo>
                    <a:pt x="805" y="257"/>
                    <a:pt x="806" y="258"/>
                    <a:pt x="806" y="258"/>
                  </a:cubicBezTo>
                  <a:cubicBezTo>
                    <a:pt x="807" y="258"/>
                    <a:pt x="807" y="258"/>
                    <a:pt x="808" y="259"/>
                  </a:cubicBezTo>
                  <a:cubicBezTo>
                    <a:pt x="808" y="259"/>
                    <a:pt x="809" y="259"/>
                    <a:pt x="809" y="259"/>
                  </a:cubicBezTo>
                  <a:cubicBezTo>
                    <a:pt x="809" y="259"/>
                    <a:pt x="809" y="259"/>
                    <a:pt x="809" y="258"/>
                  </a:cubicBezTo>
                  <a:cubicBezTo>
                    <a:pt x="810" y="258"/>
                    <a:pt x="811" y="258"/>
                    <a:pt x="811" y="258"/>
                  </a:cubicBezTo>
                  <a:cubicBezTo>
                    <a:pt x="811" y="259"/>
                    <a:pt x="811" y="259"/>
                    <a:pt x="811" y="259"/>
                  </a:cubicBezTo>
                  <a:cubicBezTo>
                    <a:pt x="811" y="260"/>
                    <a:pt x="809" y="260"/>
                    <a:pt x="811" y="260"/>
                  </a:cubicBezTo>
                  <a:cubicBezTo>
                    <a:pt x="812" y="261"/>
                    <a:pt x="812" y="262"/>
                    <a:pt x="812" y="262"/>
                  </a:cubicBezTo>
                  <a:cubicBezTo>
                    <a:pt x="812" y="262"/>
                    <a:pt x="811" y="261"/>
                    <a:pt x="811" y="262"/>
                  </a:cubicBezTo>
                  <a:cubicBezTo>
                    <a:pt x="812" y="262"/>
                    <a:pt x="812" y="263"/>
                    <a:pt x="812" y="263"/>
                  </a:cubicBezTo>
                  <a:cubicBezTo>
                    <a:pt x="813" y="263"/>
                    <a:pt x="813" y="263"/>
                    <a:pt x="813" y="263"/>
                  </a:cubicBezTo>
                  <a:cubicBezTo>
                    <a:pt x="814" y="262"/>
                    <a:pt x="815" y="262"/>
                    <a:pt x="815" y="262"/>
                  </a:cubicBezTo>
                  <a:cubicBezTo>
                    <a:pt x="814" y="263"/>
                    <a:pt x="814" y="262"/>
                    <a:pt x="814" y="263"/>
                  </a:cubicBezTo>
                  <a:cubicBezTo>
                    <a:pt x="815" y="264"/>
                    <a:pt x="815" y="264"/>
                    <a:pt x="815" y="264"/>
                  </a:cubicBezTo>
                  <a:cubicBezTo>
                    <a:pt x="815" y="264"/>
                    <a:pt x="814" y="265"/>
                    <a:pt x="815" y="265"/>
                  </a:cubicBezTo>
                  <a:cubicBezTo>
                    <a:pt x="816" y="265"/>
                    <a:pt x="816" y="265"/>
                    <a:pt x="816" y="265"/>
                  </a:cubicBezTo>
                  <a:cubicBezTo>
                    <a:pt x="816" y="265"/>
                    <a:pt x="817" y="265"/>
                    <a:pt x="817" y="265"/>
                  </a:cubicBezTo>
                  <a:cubicBezTo>
                    <a:pt x="817" y="264"/>
                    <a:pt x="817" y="264"/>
                    <a:pt x="817" y="264"/>
                  </a:cubicBezTo>
                  <a:cubicBezTo>
                    <a:pt x="817" y="264"/>
                    <a:pt x="816" y="262"/>
                    <a:pt x="817" y="263"/>
                  </a:cubicBezTo>
                  <a:cubicBezTo>
                    <a:pt x="817" y="263"/>
                    <a:pt x="818" y="264"/>
                    <a:pt x="818" y="264"/>
                  </a:cubicBezTo>
                  <a:cubicBezTo>
                    <a:pt x="818" y="265"/>
                    <a:pt x="819" y="265"/>
                    <a:pt x="819" y="265"/>
                  </a:cubicBezTo>
                  <a:cubicBezTo>
                    <a:pt x="819" y="266"/>
                    <a:pt x="819" y="266"/>
                    <a:pt x="819" y="266"/>
                  </a:cubicBezTo>
                  <a:cubicBezTo>
                    <a:pt x="820" y="267"/>
                    <a:pt x="820" y="267"/>
                    <a:pt x="820" y="267"/>
                  </a:cubicBezTo>
                  <a:cubicBezTo>
                    <a:pt x="819" y="269"/>
                    <a:pt x="819" y="269"/>
                    <a:pt x="819" y="269"/>
                  </a:cubicBezTo>
                  <a:cubicBezTo>
                    <a:pt x="814" y="274"/>
                    <a:pt x="814" y="274"/>
                    <a:pt x="814" y="274"/>
                  </a:cubicBezTo>
                  <a:cubicBezTo>
                    <a:pt x="810" y="281"/>
                    <a:pt x="810" y="281"/>
                    <a:pt x="810" y="281"/>
                  </a:cubicBezTo>
                  <a:cubicBezTo>
                    <a:pt x="811" y="282"/>
                    <a:pt x="811" y="282"/>
                    <a:pt x="811" y="282"/>
                  </a:cubicBezTo>
                  <a:cubicBezTo>
                    <a:pt x="809" y="286"/>
                    <a:pt x="809" y="286"/>
                    <a:pt x="809" y="286"/>
                  </a:cubicBezTo>
                  <a:cubicBezTo>
                    <a:pt x="805" y="287"/>
                    <a:pt x="805" y="287"/>
                    <a:pt x="805" y="287"/>
                  </a:cubicBezTo>
                  <a:cubicBezTo>
                    <a:pt x="805" y="288"/>
                    <a:pt x="805" y="288"/>
                    <a:pt x="805" y="288"/>
                  </a:cubicBezTo>
                  <a:cubicBezTo>
                    <a:pt x="805" y="288"/>
                    <a:pt x="804" y="288"/>
                    <a:pt x="804" y="289"/>
                  </a:cubicBezTo>
                  <a:cubicBezTo>
                    <a:pt x="804" y="289"/>
                    <a:pt x="804" y="290"/>
                    <a:pt x="804" y="290"/>
                  </a:cubicBezTo>
                  <a:cubicBezTo>
                    <a:pt x="804" y="291"/>
                    <a:pt x="804" y="291"/>
                    <a:pt x="803" y="291"/>
                  </a:cubicBezTo>
                  <a:cubicBezTo>
                    <a:pt x="803" y="291"/>
                    <a:pt x="802" y="291"/>
                    <a:pt x="802" y="291"/>
                  </a:cubicBezTo>
                  <a:cubicBezTo>
                    <a:pt x="802" y="291"/>
                    <a:pt x="802" y="290"/>
                    <a:pt x="802" y="291"/>
                  </a:cubicBezTo>
                  <a:cubicBezTo>
                    <a:pt x="801" y="291"/>
                    <a:pt x="800" y="291"/>
                    <a:pt x="800" y="291"/>
                  </a:cubicBezTo>
                  <a:cubicBezTo>
                    <a:pt x="800" y="291"/>
                    <a:pt x="800" y="290"/>
                    <a:pt x="800" y="290"/>
                  </a:cubicBezTo>
                  <a:cubicBezTo>
                    <a:pt x="800" y="290"/>
                    <a:pt x="798" y="289"/>
                    <a:pt x="798" y="290"/>
                  </a:cubicBezTo>
                  <a:cubicBezTo>
                    <a:pt x="798" y="290"/>
                    <a:pt x="798" y="290"/>
                    <a:pt x="798" y="290"/>
                  </a:cubicBezTo>
                  <a:cubicBezTo>
                    <a:pt x="798" y="290"/>
                    <a:pt x="797" y="290"/>
                    <a:pt x="797" y="291"/>
                  </a:cubicBezTo>
                  <a:cubicBezTo>
                    <a:pt x="796" y="291"/>
                    <a:pt x="797" y="292"/>
                    <a:pt x="797" y="292"/>
                  </a:cubicBezTo>
                  <a:cubicBezTo>
                    <a:pt x="797" y="293"/>
                    <a:pt x="796" y="294"/>
                    <a:pt x="796" y="293"/>
                  </a:cubicBezTo>
                  <a:cubicBezTo>
                    <a:pt x="795" y="292"/>
                    <a:pt x="796" y="293"/>
                    <a:pt x="795" y="292"/>
                  </a:cubicBezTo>
                  <a:cubicBezTo>
                    <a:pt x="795" y="291"/>
                    <a:pt x="795" y="290"/>
                    <a:pt x="794" y="290"/>
                  </a:cubicBezTo>
                  <a:cubicBezTo>
                    <a:pt x="794" y="291"/>
                    <a:pt x="793" y="291"/>
                    <a:pt x="793" y="292"/>
                  </a:cubicBezTo>
                  <a:cubicBezTo>
                    <a:pt x="793" y="292"/>
                    <a:pt x="793" y="292"/>
                    <a:pt x="792" y="292"/>
                  </a:cubicBezTo>
                  <a:cubicBezTo>
                    <a:pt x="792" y="291"/>
                    <a:pt x="792" y="291"/>
                    <a:pt x="791" y="291"/>
                  </a:cubicBezTo>
                  <a:cubicBezTo>
                    <a:pt x="791" y="292"/>
                    <a:pt x="790" y="292"/>
                    <a:pt x="790" y="293"/>
                  </a:cubicBezTo>
                  <a:cubicBezTo>
                    <a:pt x="790" y="293"/>
                    <a:pt x="791" y="294"/>
                    <a:pt x="790" y="294"/>
                  </a:cubicBezTo>
                  <a:cubicBezTo>
                    <a:pt x="790" y="295"/>
                    <a:pt x="790" y="295"/>
                    <a:pt x="789" y="295"/>
                  </a:cubicBezTo>
                  <a:cubicBezTo>
                    <a:pt x="788" y="296"/>
                    <a:pt x="787" y="295"/>
                    <a:pt x="787" y="296"/>
                  </a:cubicBezTo>
                  <a:cubicBezTo>
                    <a:pt x="786" y="296"/>
                    <a:pt x="786" y="296"/>
                    <a:pt x="785" y="296"/>
                  </a:cubicBezTo>
                  <a:cubicBezTo>
                    <a:pt x="785" y="296"/>
                    <a:pt x="785" y="296"/>
                    <a:pt x="784" y="295"/>
                  </a:cubicBezTo>
                  <a:cubicBezTo>
                    <a:pt x="784" y="294"/>
                    <a:pt x="785" y="294"/>
                    <a:pt x="783" y="294"/>
                  </a:cubicBezTo>
                  <a:cubicBezTo>
                    <a:pt x="782" y="294"/>
                    <a:pt x="781" y="294"/>
                    <a:pt x="781" y="294"/>
                  </a:cubicBezTo>
                  <a:cubicBezTo>
                    <a:pt x="780" y="294"/>
                    <a:pt x="780" y="295"/>
                    <a:pt x="781" y="295"/>
                  </a:cubicBezTo>
                  <a:cubicBezTo>
                    <a:pt x="781" y="296"/>
                    <a:pt x="781" y="295"/>
                    <a:pt x="781" y="296"/>
                  </a:cubicBezTo>
                  <a:cubicBezTo>
                    <a:pt x="780" y="297"/>
                    <a:pt x="780" y="299"/>
                    <a:pt x="780" y="299"/>
                  </a:cubicBezTo>
                  <a:cubicBezTo>
                    <a:pt x="779" y="300"/>
                    <a:pt x="772" y="300"/>
                    <a:pt x="772" y="300"/>
                  </a:cubicBezTo>
                  <a:cubicBezTo>
                    <a:pt x="772" y="300"/>
                    <a:pt x="770" y="301"/>
                    <a:pt x="770" y="301"/>
                  </a:cubicBezTo>
                  <a:cubicBezTo>
                    <a:pt x="769" y="302"/>
                    <a:pt x="768" y="302"/>
                    <a:pt x="768" y="302"/>
                  </a:cubicBezTo>
                  <a:cubicBezTo>
                    <a:pt x="768" y="302"/>
                    <a:pt x="767" y="303"/>
                    <a:pt x="767" y="304"/>
                  </a:cubicBezTo>
                  <a:cubicBezTo>
                    <a:pt x="767" y="305"/>
                    <a:pt x="768" y="306"/>
                    <a:pt x="768" y="306"/>
                  </a:cubicBezTo>
                  <a:cubicBezTo>
                    <a:pt x="768" y="306"/>
                    <a:pt x="768" y="306"/>
                    <a:pt x="768" y="306"/>
                  </a:cubicBezTo>
                  <a:cubicBezTo>
                    <a:pt x="768" y="306"/>
                    <a:pt x="767" y="306"/>
                    <a:pt x="767" y="307"/>
                  </a:cubicBezTo>
                  <a:cubicBezTo>
                    <a:pt x="767" y="307"/>
                    <a:pt x="767" y="308"/>
                    <a:pt x="767" y="308"/>
                  </a:cubicBezTo>
                  <a:cubicBezTo>
                    <a:pt x="767" y="309"/>
                    <a:pt x="768" y="309"/>
                    <a:pt x="767" y="310"/>
                  </a:cubicBezTo>
                  <a:cubicBezTo>
                    <a:pt x="767" y="310"/>
                    <a:pt x="766" y="309"/>
                    <a:pt x="766" y="310"/>
                  </a:cubicBezTo>
                  <a:cubicBezTo>
                    <a:pt x="766" y="311"/>
                    <a:pt x="766" y="311"/>
                    <a:pt x="766" y="312"/>
                  </a:cubicBezTo>
                  <a:cubicBezTo>
                    <a:pt x="765" y="313"/>
                    <a:pt x="765" y="313"/>
                    <a:pt x="765" y="313"/>
                  </a:cubicBezTo>
                  <a:cubicBezTo>
                    <a:pt x="765" y="313"/>
                    <a:pt x="765" y="314"/>
                    <a:pt x="765" y="314"/>
                  </a:cubicBezTo>
                  <a:cubicBezTo>
                    <a:pt x="765" y="314"/>
                    <a:pt x="764" y="314"/>
                    <a:pt x="763" y="315"/>
                  </a:cubicBezTo>
                  <a:cubicBezTo>
                    <a:pt x="763" y="315"/>
                    <a:pt x="764" y="314"/>
                    <a:pt x="763" y="315"/>
                  </a:cubicBezTo>
                  <a:cubicBezTo>
                    <a:pt x="762" y="316"/>
                    <a:pt x="762" y="316"/>
                    <a:pt x="762" y="316"/>
                  </a:cubicBezTo>
                  <a:cubicBezTo>
                    <a:pt x="761" y="316"/>
                    <a:pt x="760" y="316"/>
                    <a:pt x="760" y="316"/>
                  </a:cubicBezTo>
                  <a:cubicBezTo>
                    <a:pt x="760" y="316"/>
                    <a:pt x="758" y="315"/>
                    <a:pt x="758" y="315"/>
                  </a:cubicBezTo>
                  <a:cubicBezTo>
                    <a:pt x="758" y="315"/>
                    <a:pt x="758" y="315"/>
                    <a:pt x="757" y="315"/>
                  </a:cubicBezTo>
                  <a:cubicBezTo>
                    <a:pt x="756" y="315"/>
                    <a:pt x="756" y="315"/>
                    <a:pt x="755" y="315"/>
                  </a:cubicBezTo>
                  <a:cubicBezTo>
                    <a:pt x="754" y="316"/>
                    <a:pt x="753" y="315"/>
                    <a:pt x="752" y="316"/>
                  </a:cubicBezTo>
                  <a:cubicBezTo>
                    <a:pt x="752" y="316"/>
                    <a:pt x="752" y="317"/>
                    <a:pt x="751" y="316"/>
                  </a:cubicBezTo>
                  <a:cubicBezTo>
                    <a:pt x="751" y="316"/>
                    <a:pt x="750" y="315"/>
                    <a:pt x="750" y="315"/>
                  </a:cubicBezTo>
                  <a:cubicBezTo>
                    <a:pt x="750" y="315"/>
                    <a:pt x="748" y="314"/>
                    <a:pt x="748" y="315"/>
                  </a:cubicBezTo>
                  <a:cubicBezTo>
                    <a:pt x="748" y="315"/>
                    <a:pt x="747" y="316"/>
                    <a:pt x="747" y="316"/>
                  </a:cubicBezTo>
                  <a:cubicBezTo>
                    <a:pt x="747" y="316"/>
                    <a:pt x="747" y="316"/>
                    <a:pt x="746" y="315"/>
                  </a:cubicBezTo>
                  <a:cubicBezTo>
                    <a:pt x="745" y="315"/>
                    <a:pt x="745" y="315"/>
                    <a:pt x="745" y="314"/>
                  </a:cubicBezTo>
                  <a:cubicBezTo>
                    <a:pt x="744" y="314"/>
                    <a:pt x="744" y="313"/>
                    <a:pt x="743" y="314"/>
                  </a:cubicBezTo>
                  <a:cubicBezTo>
                    <a:pt x="743" y="315"/>
                    <a:pt x="743" y="316"/>
                    <a:pt x="743" y="316"/>
                  </a:cubicBezTo>
                  <a:cubicBezTo>
                    <a:pt x="743" y="316"/>
                    <a:pt x="743" y="317"/>
                    <a:pt x="743" y="318"/>
                  </a:cubicBezTo>
                  <a:cubicBezTo>
                    <a:pt x="744" y="318"/>
                    <a:pt x="743" y="319"/>
                    <a:pt x="743" y="319"/>
                  </a:cubicBezTo>
                  <a:cubicBezTo>
                    <a:pt x="743" y="319"/>
                    <a:pt x="742" y="318"/>
                    <a:pt x="742" y="320"/>
                  </a:cubicBezTo>
                  <a:cubicBezTo>
                    <a:pt x="743" y="322"/>
                    <a:pt x="743" y="323"/>
                    <a:pt x="743" y="323"/>
                  </a:cubicBezTo>
                  <a:cubicBezTo>
                    <a:pt x="743" y="323"/>
                    <a:pt x="744" y="323"/>
                    <a:pt x="743" y="324"/>
                  </a:cubicBezTo>
                  <a:cubicBezTo>
                    <a:pt x="742" y="324"/>
                    <a:pt x="743" y="324"/>
                    <a:pt x="743" y="325"/>
                  </a:cubicBezTo>
                  <a:cubicBezTo>
                    <a:pt x="743" y="325"/>
                    <a:pt x="743" y="326"/>
                    <a:pt x="743" y="326"/>
                  </a:cubicBezTo>
                  <a:cubicBezTo>
                    <a:pt x="743" y="326"/>
                    <a:pt x="742" y="326"/>
                    <a:pt x="742" y="326"/>
                  </a:cubicBezTo>
                  <a:cubicBezTo>
                    <a:pt x="742" y="327"/>
                    <a:pt x="743" y="327"/>
                    <a:pt x="743" y="327"/>
                  </a:cubicBezTo>
                  <a:cubicBezTo>
                    <a:pt x="743" y="328"/>
                    <a:pt x="743" y="328"/>
                    <a:pt x="743" y="328"/>
                  </a:cubicBezTo>
                  <a:cubicBezTo>
                    <a:pt x="743" y="328"/>
                    <a:pt x="743" y="329"/>
                    <a:pt x="743" y="329"/>
                  </a:cubicBezTo>
                  <a:cubicBezTo>
                    <a:pt x="743" y="330"/>
                    <a:pt x="743" y="329"/>
                    <a:pt x="743" y="330"/>
                  </a:cubicBezTo>
                  <a:cubicBezTo>
                    <a:pt x="743" y="331"/>
                    <a:pt x="744" y="331"/>
                    <a:pt x="743" y="331"/>
                  </a:cubicBezTo>
                  <a:cubicBezTo>
                    <a:pt x="742" y="332"/>
                    <a:pt x="743" y="332"/>
                    <a:pt x="743" y="332"/>
                  </a:cubicBezTo>
                  <a:cubicBezTo>
                    <a:pt x="743" y="332"/>
                    <a:pt x="743" y="333"/>
                    <a:pt x="743" y="333"/>
                  </a:cubicBezTo>
                  <a:cubicBezTo>
                    <a:pt x="742" y="333"/>
                    <a:pt x="742" y="333"/>
                    <a:pt x="742" y="333"/>
                  </a:cubicBezTo>
                  <a:cubicBezTo>
                    <a:pt x="741" y="334"/>
                    <a:pt x="742" y="334"/>
                    <a:pt x="741" y="334"/>
                  </a:cubicBezTo>
                  <a:cubicBezTo>
                    <a:pt x="740" y="334"/>
                    <a:pt x="741" y="333"/>
                    <a:pt x="740" y="334"/>
                  </a:cubicBezTo>
                  <a:cubicBezTo>
                    <a:pt x="739" y="335"/>
                    <a:pt x="739" y="335"/>
                    <a:pt x="739" y="335"/>
                  </a:cubicBezTo>
                  <a:cubicBezTo>
                    <a:pt x="739" y="336"/>
                    <a:pt x="739" y="336"/>
                    <a:pt x="739" y="336"/>
                  </a:cubicBezTo>
                  <a:cubicBezTo>
                    <a:pt x="739" y="336"/>
                    <a:pt x="738" y="336"/>
                    <a:pt x="738" y="336"/>
                  </a:cubicBezTo>
                  <a:cubicBezTo>
                    <a:pt x="738" y="337"/>
                    <a:pt x="739" y="337"/>
                    <a:pt x="738" y="338"/>
                  </a:cubicBezTo>
                  <a:cubicBezTo>
                    <a:pt x="737" y="339"/>
                    <a:pt x="737" y="339"/>
                    <a:pt x="737" y="340"/>
                  </a:cubicBezTo>
                  <a:cubicBezTo>
                    <a:pt x="737" y="340"/>
                    <a:pt x="737" y="341"/>
                    <a:pt x="737" y="341"/>
                  </a:cubicBezTo>
                  <a:cubicBezTo>
                    <a:pt x="737" y="342"/>
                    <a:pt x="736" y="343"/>
                    <a:pt x="736" y="343"/>
                  </a:cubicBezTo>
                  <a:cubicBezTo>
                    <a:pt x="735" y="343"/>
                    <a:pt x="735" y="343"/>
                    <a:pt x="736" y="344"/>
                  </a:cubicBezTo>
                  <a:cubicBezTo>
                    <a:pt x="737" y="345"/>
                    <a:pt x="737" y="344"/>
                    <a:pt x="737" y="345"/>
                  </a:cubicBezTo>
                  <a:cubicBezTo>
                    <a:pt x="737" y="346"/>
                    <a:pt x="737" y="346"/>
                    <a:pt x="737" y="347"/>
                  </a:cubicBezTo>
                  <a:cubicBezTo>
                    <a:pt x="737" y="348"/>
                    <a:pt x="739" y="348"/>
                    <a:pt x="739" y="348"/>
                  </a:cubicBezTo>
                  <a:cubicBezTo>
                    <a:pt x="739" y="348"/>
                    <a:pt x="739" y="348"/>
                    <a:pt x="739" y="348"/>
                  </a:cubicBezTo>
                  <a:cubicBezTo>
                    <a:pt x="740" y="349"/>
                    <a:pt x="741" y="349"/>
                    <a:pt x="741" y="349"/>
                  </a:cubicBezTo>
                  <a:cubicBezTo>
                    <a:pt x="741" y="349"/>
                    <a:pt x="741" y="350"/>
                    <a:pt x="741" y="350"/>
                  </a:cubicBezTo>
                  <a:cubicBezTo>
                    <a:pt x="741" y="351"/>
                    <a:pt x="742" y="352"/>
                    <a:pt x="741" y="352"/>
                  </a:cubicBezTo>
                  <a:cubicBezTo>
                    <a:pt x="740" y="352"/>
                    <a:pt x="739" y="352"/>
                    <a:pt x="739" y="352"/>
                  </a:cubicBezTo>
                  <a:cubicBezTo>
                    <a:pt x="740" y="354"/>
                    <a:pt x="740" y="354"/>
                    <a:pt x="740" y="354"/>
                  </a:cubicBezTo>
                  <a:cubicBezTo>
                    <a:pt x="740" y="354"/>
                    <a:pt x="740" y="355"/>
                    <a:pt x="740" y="355"/>
                  </a:cubicBezTo>
                  <a:cubicBezTo>
                    <a:pt x="740" y="355"/>
                    <a:pt x="740" y="356"/>
                    <a:pt x="740" y="356"/>
                  </a:cubicBezTo>
                  <a:cubicBezTo>
                    <a:pt x="739" y="357"/>
                    <a:pt x="739" y="357"/>
                    <a:pt x="739" y="357"/>
                  </a:cubicBezTo>
                  <a:cubicBezTo>
                    <a:pt x="739" y="357"/>
                    <a:pt x="739" y="358"/>
                    <a:pt x="739" y="358"/>
                  </a:cubicBezTo>
                  <a:cubicBezTo>
                    <a:pt x="739" y="359"/>
                    <a:pt x="738" y="359"/>
                    <a:pt x="738" y="359"/>
                  </a:cubicBezTo>
                  <a:cubicBezTo>
                    <a:pt x="731" y="379"/>
                    <a:pt x="731" y="379"/>
                    <a:pt x="731" y="379"/>
                  </a:cubicBezTo>
                  <a:cubicBezTo>
                    <a:pt x="728" y="384"/>
                    <a:pt x="728" y="384"/>
                    <a:pt x="728" y="384"/>
                  </a:cubicBezTo>
                  <a:cubicBezTo>
                    <a:pt x="725" y="395"/>
                    <a:pt x="725" y="395"/>
                    <a:pt x="725" y="395"/>
                  </a:cubicBezTo>
                  <a:cubicBezTo>
                    <a:pt x="725" y="397"/>
                    <a:pt x="725" y="397"/>
                    <a:pt x="725" y="397"/>
                  </a:cubicBezTo>
                  <a:cubicBezTo>
                    <a:pt x="720" y="410"/>
                    <a:pt x="720" y="410"/>
                    <a:pt x="720" y="410"/>
                  </a:cubicBezTo>
                  <a:cubicBezTo>
                    <a:pt x="718" y="410"/>
                    <a:pt x="718" y="410"/>
                    <a:pt x="718" y="410"/>
                  </a:cubicBezTo>
                  <a:cubicBezTo>
                    <a:pt x="715" y="413"/>
                    <a:pt x="715" y="413"/>
                    <a:pt x="715" y="413"/>
                  </a:cubicBezTo>
                  <a:cubicBezTo>
                    <a:pt x="719" y="447"/>
                    <a:pt x="719" y="447"/>
                    <a:pt x="719" y="447"/>
                  </a:cubicBezTo>
                  <a:cubicBezTo>
                    <a:pt x="719" y="455"/>
                    <a:pt x="719" y="455"/>
                    <a:pt x="719" y="455"/>
                  </a:cubicBezTo>
                  <a:cubicBezTo>
                    <a:pt x="720" y="459"/>
                    <a:pt x="720" y="459"/>
                    <a:pt x="720" y="459"/>
                  </a:cubicBezTo>
                  <a:cubicBezTo>
                    <a:pt x="721" y="459"/>
                    <a:pt x="721" y="459"/>
                    <a:pt x="721" y="459"/>
                  </a:cubicBezTo>
                  <a:cubicBezTo>
                    <a:pt x="717" y="473"/>
                    <a:pt x="717" y="473"/>
                    <a:pt x="717" y="473"/>
                  </a:cubicBezTo>
                  <a:cubicBezTo>
                    <a:pt x="718" y="480"/>
                    <a:pt x="718" y="480"/>
                    <a:pt x="718" y="480"/>
                  </a:cubicBezTo>
                  <a:cubicBezTo>
                    <a:pt x="718" y="480"/>
                    <a:pt x="717" y="481"/>
                    <a:pt x="717" y="481"/>
                  </a:cubicBezTo>
                  <a:cubicBezTo>
                    <a:pt x="717" y="482"/>
                    <a:pt x="717" y="483"/>
                    <a:pt x="717" y="483"/>
                  </a:cubicBezTo>
                  <a:cubicBezTo>
                    <a:pt x="716" y="483"/>
                    <a:pt x="716" y="483"/>
                    <a:pt x="716" y="483"/>
                  </a:cubicBezTo>
                  <a:cubicBezTo>
                    <a:pt x="714" y="489"/>
                    <a:pt x="714" y="489"/>
                    <a:pt x="714" y="489"/>
                  </a:cubicBezTo>
                  <a:cubicBezTo>
                    <a:pt x="713" y="495"/>
                    <a:pt x="713" y="495"/>
                    <a:pt x="713" y="495"/>
                  </a:cubicBezTo>
                  <a:cubicBezTo>
                    <a:pt x="707" y="504"/>
                    <a:pt x="707" y="504"/>
                    <a:pt x="707" y="504"/>
                  </a:cubicBezTo>
                  <a:cubicBezTo>
                    <a:pt x="703" y="520"/>
                    <a:pt x="703" y="520"/>
                    <a:pt x="703" y="520"/>
                  </a:cubicBezTo>
                  <a:cubicBezTo>
                    <a:pt x="701" y="521"/>
                    <a:pt x="701" y="521"/>
                    <a:pt x="701" y="521"/>
                  </a:cubicBezTo>
                  <a:cubicBezTo>
                    <a:pt x="702" y="523"/>
                    <a:pt x="702" y="523"/>
                    <a:pt x="702" y="523"/>
                  </a:cubicBezTo>
                  <a:cubicBezTo>
                    <a:pt x="701" y="524"/>
                    <a:pt x="701" y="524"/>
                    <a:pt x="701" y="524"/>
                  </a:cubicBezTo>
                  <a:cubicBezTo>
                    <a:pt x="701" y="524"/>
                    <a:pt x="701" y="526"/>
                    <a:pt x="701" y="526"/>
                  </a:cubicBezTo>
                  <a:cubicBezTo>
                    <a:pt x="702" y="526"/>
                    <a:pt x="702" y="528"/>
                    <a:pt x="702" y="528"/>
                  </a:cubicBezTo>
                  <a:cubicBezTo>
                    <a:pt x="701" y="537"/>
                    <a:pt x="701" y="537"/>
                    <a:pt x="701" y="537"/>
                  </a:cubicBezTo>
                  <a:cubicBezTo>
                    <a:pt x="699" y="538"/>
                    <a:pt x="699" y="538"/>
                    <a:pt x="699" y="538"/>
                  </a:cubicBezTo>
                  <a:cubicBezTo>
                    <a:pt x="698" y="537"/>
                    <a:pt x="698" y="537"/>
                    <a:pt x="698" y="537"/>
                  </a:cubicBezTo>
                  <a:cubicBezTo>
                    <a:pt x="694" y="536"/>
                    <a:pt x="694" y="536"/>
                    <a:pt x="694" y="536"/>
                  </a:cubicBezTo>
                  <a:cubicBezTo>
                    <a:pt x="683" y="539"/>
                    <a:pt x="683" y="539"/>
                    <a:pt x="683" y="539"/>
                  </a:cubicBezTo>
                  <a:cubicBezTo>
                    <a:pt x="682" y="538"/>
                    <a:pt x="682" y="538"/>
                    <a:pt x="682" y="538"/>
                  </a:cubicBezTo>
                  <a:cubicBezTo>
                    <a:pt x="681" y="540"/>
                    <a:pt x="681" y="540"/>
                    <a:pt x="681" y="540"/>
                  </a:cubicBezTo>
                  <a:cubicBezTo>
                    <a:pt x="681" y="539"/>
                    <a:pt x="681" y="539"/>
                    <a:pt x="681" y="539"/>
                  </a:cubicBezTo>
                  <a:cubicBezTo>
                    <a:pt x="679" y="539"/>
                    <a:pt x="679" y="539"/>
                    <a:pt x="679" y="539"/>
                  </a:cubicBezTo>
                  <a:cubicBezTo>
                    <a:pt x="678" y="540"/>
                    <a:pt x="678" y="540"/>
                    <a:pt x="678" y="540"/>
                  </a:cubicBezTo>
                  <a:cubicBezTo>
                    <a:pt x="661" y="568"/>
                    <a:pt x="661" y="568"/>
                    <a:pt x="661" y="568"/>
                  </a:cubicBezTo>
                  <a:cubicBezTo>
                    <a:pt x="660" y="570"/>
                    <a:pt x="660" y="570"/>
                    <a:pt x="660" y="570"/>
                  </a:cubicBezTo>
                  <a:cubicBezTo>
                    <a:pt x="658" y="575"/>
                    <a:pt x="658" y="575"/>
                    <a:pt x="658" y="575"/>
                  </a:cubicBezTo>
                  <a:cubicBezTo>
                    <a:pt x="649" y="581"/>
                    <a:pt x="649" y="581"/>
                    <a:pt x="649" y="581"/>
                  </a:cubicBezTo>
                  <a:cubicBezTo>
                    <a:pt x="647" y="585"/>
                    <a:pt x="647" y="585"/>
                    <a:pt x="647" y="585"/>
                  </a:cubicBezTo>
                  <a:cubicBezTo>
                    <a:pt x="649" y="590"/>
                    <a:pt x="649" y="590"/>
                    <a:pt x="649" y="590"/>
                  </a:cubicBezTo>
                  <a:cubicBezTo>
                    <a:pt x="649" y="595"/>
                    <a:pt x="649" y="595"/>
                    <a:pt x="649" y="595"/>
                  </a:cubicBezTo>
                  <a:cubicBezTo>
                    <a:pt x="648" y="598"/>
                    <a:pt x="648" y="598"/>
                    <a:pt x="648" y="598"/>
                  </a:cubicBezTo>
                  <a:cubicBezTo>
                    <a:pt x="648" y="601"/>
                    <a:pt x="648" y="601"/>
                    <a:pt x="648" y="601"/>
                  </a:cubicBezTo>
                  <a:cubicBezTo>
                    <a:pt x="644" y="606"/>
                    <a:pt x="644" y="606"/>
                    <a:pt x="644" y="606"/>
                  </a:cubicBezTo>
                  <a:cubicBezTo>
                    <a:pt x="643" y="608"/>
                    <a:pt x="643" y="608"/>
                    <a:pt x="643" y="608"/>
                  </a:cubicBezTo>
                  <a:cubicBezTo>
                    <a:pt x="643" y="608"/>
                    <a:pt x="643" y="608"/>
                    <a:pt x="643" y="608"/>
                  </a:cubicBezTo>
                  <a:cubicBezTo>
                    <a:pt x="643" y="608"/>
                    <a:pt x="643" y="609"/>
                    <a:pt x="642" y="609"/>
                  </a:cubicBezTo>
                  <a:cubicBezTo>
                    <a:pt x="642" y="609"/>
                    <a:pt x="642" y="610"/>
                    <a:pt x="642" y="610"/>
                  </a:cubicBezTo>
                  <a:cubicBezTo>
                    <a:pt x="643" y="611"/>
                    <a:pt x="643" y="611"/>
                    <a:pt x="643" y="611"/>
                  </a:cubicBezTo>
                  <a:cubicBezTo>
                    <a:pt x="644" y="612"/>
                    <a:pt x="644" y="612"/>
                    <a:pt x="644" y="612"/>
                  </a:cubicBezTo>
                  <a:cubicBezTo>
                    <a:pt x="645" y="613"/>
                    <a:pt x="645" y="613"/>
                    <a:pt x="645" y="613"/>
                  </a:cubicBezTo>
                  <a:cubicBezTo>
                    <a:pt x="643" y="624"/>
                    <a:pt x="643" y="624"/>
                    <a:pt x="643" y="624"/>
                  </a:cubicBezTo>
                  <a:cubicBezTo>
                    <a:pt x="643" y="625"/>
                    <a:pt x="643" y="625"/>
                    <a:pt x="643" y="625"/>
                  </a:cubicBezTo>
                  <a:cubicBezTo>
                    <a:pt x="643" y="626"/>
                    <a:pt x="643" y="626"/>
                    <a:pt x="643" y="626"/>
                  </a:cubicBezTo>
                  <a:cubicBezTo>
                    <a:pt x="645" y="627"/>
                    <a:pt x="645" y="627"/>
                    <a:pt x="645" y="627"/>
                  </a:cubicBezTo>
                  <a:cubicBezTo>
                    <a:pt x="644" y="628"/>
                    <a:pt x="644" y="628"/>
                    <a:pt x="644" y="628"/>
                  </a:cubicBezTo>
                  <a:cubicBezTo>
                    <a:pt x="639" y="632"/>
                    <a:pt x="639" y="632"/>
                    <a:pt x="639" y="632"/>
                  </a:cubicBezTo>
                  <a:cubicBezTo>
                    <a:pt x="638" y="634"/>
                    <a:pt x="638" y="634"/>
                    <a:pt x="638" y="634"/>
                  </a:cubicBezTo>
                  <a:cubicBezTo>
                    <a:pt x="639" y="635"/>
                    <a:pt x="639" y="635"/>
                    <a:pt x="639" y="635"/>
                  </a:cubicBezTo>
                  <a:cubicBezTo>
                    <a:pt x="638" y="636"/>
                    <a:pt x="638" y="636"/>
                    <a:pt x="638" y="636"/>
                  </a:cubicBezTo>
                  <a:cubicBezTo>
                    <a:pt x="636" y="636"/>
                    <a:pt x="636" y="636"/>
                    <a:pt x="636" y="636"/>
                  </a:cubicBezTo>
                  <a:cubicBezTo>
                    <a:pt x="635" y="637"/>
                    <a:pt x="635" y="637"/>
                    <a:pt x="635" y="637"/>
                  </a:cubicBezTo>
                  <a:cubicBezTo>
                    <a:pt x="634" y="637"/>
                    <a:pt x="634" y="637"/>
                    <a:pt x="634" y="637"/>
                  </a:cubicBezTo>
                  <a:cubicBezTo>
                    <a:pt x="635" y="634"/>
                    <a:pt x="635" y="634"/>
                    <a:pt x="635" y="634"/>
                  </a:cubicBezTo>
                  <a:cubicBezTo>
                    <a:pt x="634" y="634"/>
                    <a:pt x="634" y="634"/>
                    <a:pt x="634" y="634"/>
                  </a:cubicBezTo>
                  <a:cubicBezTo>
                    <a:pt x="626" y="627"/>
                    <a:pt x="626" y="627"/>
                    <a:pt x="626" y="627"/>
                  </a:cubicBezTo>
                  <a:cubicBezTo>
                    <a:pt x="619" y="631"/>
                    <a:pt x="619" y="631"/>
                    <a:pt x="619" y="631"/>
                  </a:cubicBezTo>
                  <a:cubicBezTo>
                    <a:pt x="615" y="638"/>
                    <a:pt x="615" y="638"/>
                    <a:pt x="615" y="638"/>
                  </a:cubicBezTo>
                  <a:cubicBezTo>
                    <a:pt x="611" y="642"/>
                    <a:pt x="611" y="642"/>
                    <a:pt x="611" y="642"/>
                  </a:cubicBezTo>
                  <a:cubicBezTo>
                    <a:pt x="610" y="644"/>
                    <a:pt x="610" y="644"/>
                    <a:pt x="610" y="644"/>
                  </a:cubicBezTo>
                  <a:cubicBezTo>
                    <a:pt x="610" y="645"/>
                    <a:pt x="610" y="645"/>
                    <a:pt x="610" y="645"/>
                  </a:cubicBezTo>
                  <a:cubicBezTo>
                    <a:pt x="611" y="649"/>
                    <a:pt x="611" y="649"/>
                    <a:pt x="611" y="649"/>
                  </a:cubicBezTo>
                  <a:cubicBezTo>
                    <a:pt x="611" y="652"/>
                    <a:pt x="611" y="652"/>
                    <a:pt x="611" y="652"/>
                  </a:cubicBezTo>
                  <a:cubicBezTo>
                    <a:pt x="613" y="659"/>
                    <a:pt x="613" y="659"/>
                    <a:pt x="613" y="659"/>
                  </a:cubicBezTo>
                  <a:cubicBezTo>
                    <a:pt x="612" y="665"/>
                    <a:pt x="612" y="665"/>
                    <a:pt x="612" y="665"/>
                  </a:cubicBezTo>
                  <a:cubicBezTo>
                    <a:pt x="612" y="666"/>
                    <a:pt x="612" y="666"/>
                    <a:pt x="612" y="666"/>
                  </a:cubicBezTo>
                  <a:cubicBezTo>
                    <a:pt x="608" y="669"/>
                    <a:pt x="608" y="669"/>
                    <a:pt x="608" y="669"/>
                  </a:cubicBezTo>
                  <a:cubicBezTo>
                    <a:pt x="608" y="670"/>
                    <a:pt x="608" y="670"/>
                    <a:pt x="608" y="670"/>
                  </a:cubicBezTo>
                  <a:cubicBezTo>
                    <a:pt x="606" y="677"/>
                    <a:pt x="606" y="677"/>
                    <a:pt x="606" y="677"/>
                  </a:cubicBezTo>
                  <a:cubicBezTo>
                    <a:pt x="607" y="678"/>
                    <a:pt x="607" y="678"/>
                    <a:pt x="607" y="678"/>
                  </a:cubicBezTo>
                  <a:cubicBezTo>
                    <a:pt x="604" y="683"/>
                    <a:pt x="604" y="683"/>
                    <a:pt x="604" y="683"/>
                  </a:cubicBezTo>
                  <a:cubicBezTo>
                    <a:pt x="601" y="693"/>
                    <a:pt x="601" y="693"/>
                    <a:pt x="601" y="693"/>
                  </a:cubicBezTo>
                  <a:cubicBezTo>
                    <a:pt x="601" y="696"/>
                    <a:pt x="601" y="696"/>
                    <a:pt x="601" y="696"/>
                  </a:cubicBezTo>
                  <a:cubicBezTo>
                    <a:pt x="590" y="696"/>
                    <a:pt x="590" y="696"/>
                    <a:pt x="590" y="696"/>
                  </a:cubicBezTo>
                  <a:cubicBezTo>
                    <a:pt x="591" y="685"/>
                    <a:pt x="591" y="685"/>
                    <a:pt x="591" y="685"/>
                  </a:cubicBezTo>
                  <a:cubicBezTo>
                    <a:pt x="592" y="684"/>
                    <a:pt x="592" y="684"/>
                    <a:pt x="592" y="684"/>
                  </a:cubicBezTo>
                  <a:cubicBezTo>
                    <a:pt x="592" y="684"/>
                    <a:pt x="593" y="683"/>
                    <a:pt x="594" y="683"/>
                  </a:cubicBezTo>
                  <a:cubicBezTo>
                    <a:pt x="594" y="682"/>
                    <a:pt x="595" y="682"/>
                    <a:pt x="595" y="681"/>
                  </a:cubicBezTo>
                  <a:cubicBezTo>
                    <a:pt x="595" y="680"/>
                    <a:pt x="595" y="678"/>
                    <a:pt x="595" y="677"/>
                  </a:cubicBezTo>
                  <a:cubicBezTo>
                    <a:pt x="595" y="676"/>
                    <a:pt x="596" y="675"/>
                    <a:pt x="596" y="674"/>
                  </a:cubicBezTo>
                  <a:cubicBezTo>
                    <a:pt x="596" y="674"/>
                    <a:pt x="596" y="673"/>
                    <a:pt x="596" y="673"/>
                  </a:cubicBezTo>
                  <a:cubicBezTo>
                    <a:pt x="596" y="672"/>
                    <a:pt x="596" y="671"/>
                    <a:pt x="596" y="670"/>
                  </a:cubicBezTo>
                  <a:cubicBezTo>
                    <a:pt x="596" y="670"/>
                    <a:pt x="596" y="668"/>
                    <a:pt x="596" y="668"/>
                  </a:cubicBezTo>
                  <a:cubicBezTo>
                    <a:pt x="596" y="668"/>
                    <a:pt x="595" y="668"/>
                    <a:pt x="595" y="667"/>
                  </a:cubicBezTo>
                  <a:cubicBezTo>
                    <a:pt x="594" y="667"/>
                    <a:pt x="595" y="664"/>
                    <a:pt x="595" y="664"/>
                  </a:cubicBezTo>
                  <a:cubicBezTo>
                    <a:pt x="591" y="663"/>
                    <a:pt x="591" y="663"/>
                    <a:pt x="591" y="663"/>
                  </a:cubicBezTo>
                  <a:cubicBezTo>
                    <a:pt x="586" y="655"/>
                    <a:pt x="586" y="655"/>
                    <a:pt x="586" y="655"/>
                  </a:cubicBezTo>
                  <a:cubicBezTo>
                    <a:pt x="580" y="650"/>
                    <a:pt x="580" y="650"/>
                    <a:pt x="580" y="650"/>
                  </a:cubicBezTo>
                  <a:cubicBezTo>
                    <a:pt x="573" y="640"/>
                    <a:pt x="573" y="640"/>
                    <a:pt x="573" y="640"/>
                  </a:cubicBezTo>
                  <a:cubicBezTo>
                    <a:pt x="559" y="633"/>
                    <a:pt x="559" y="633"/>
                    <a:pt x="559" y="633"/>
                  </a:cubicBezTo>
                  <a:cubicBezTo>
                    <a:pt x="561" y="631"/>
                    <a:pt x="561" y="631"/>
                    <a:pt x="561" y="631"/>
                  </a:cubicBezTo>
                  <a:cubicBezTo>
                    <a:pt x="554" y="591"/>
                    <a:pt x="554" y="591"/>
                    <a:pt x="554" y="591"/>
                  </a:cubicBezTo>
                  <a:cubicBezTo>
                    <a:pt x="560" y="564"/>
                    <a:pt x="560" y="564"/>
                    <a:pt x="560" y="564"/>
                  </a:cubicBezTo>
                  <a:cubicBezTo>
                    <a:pt x="559" y="563"/>
                    <a:pt x="559" y="563"/>
                    <a:pt x="559" y="563"/>
                  </a:cubicBezTo>
                  <a:cubicBezTo>
                    <a:pt x="561" y="562"/>
                    <a:pt x="561" y="562"/>
                    <a:pt x="561" y="562"/>
                  </a:cubicBezTo>
                  <a:cubicBezTo>
                    <a:pt x="562" y="561"/>
                    <a:pt x="562" y="561"/>
                    <a:pt x="562" y="561"/>
                  </a:cubicBezTo>
                  <a:cubicBezTo>
                    <a:pt x="534" y="560"/>
                    <a:pt x="534" y="560"/>
                    <a:pt x="534" y="560"/>
                  </a:cubicBezTo>
                  <a:cubicBezTo>
                    <a:pt x="535" y="562"/>
                    <a:pt x="535" y="562"/>
                    <a:pt x="535" y="562"/>
                  </a:cubicBezTo>
                  <a:cubicBezTo>
                    <a:pt x="534" y="565"/>
                    <a:pt x="534" y="565"/>
                    <a:pt x="534" y="565"/>
                  </a:cubicBezTo>
                  <a:cubicBezTo>
                    <a:pt x="535" y="567"/>
                    <a:pt x="535" y="567"/>
                    <a:pt x="535" y="567"/>
                  </a:cubicBezTo>
                  <a:cubicBezTo>
                    <a:pt x="535" y="569"/>
                    <a:pt x="535" y="569"/>
                    <a:pt x="535" y="569"/>
                  </a:cubicBezTo>
                  <a:cubicBezTo>
                    <a:pt x="535" y="571"/>
                    <a:pt x="535" y="571"/>
                    <a:pt x="535" y="571"/>
                  </a:cubicBezTo>
                  <a:cubicBezTo>
                    <a:pt x="535" y="575"/>
                    <a:pt x="535" y="575"/>
                    <a:pt x="535" y="575"/>
                  </a:cubicBezTo>
                  <a:cubicBezTo>
                    <a:pt x="503" y="575"/>
                    <a:pt x="503" y="575"/>
                    <a:pt x="503" y="575"/>
                  </a:cubicBezTo>
                  <a:cubicBezTo>
                    <a:pt x="517" y="587"/>
                    <a:pt x="517" y="587"/>
                    <a:pt x="517" y="587"/>
                  </a:cubicBezTo>
                  <a:cubicBezTo>
                    <a:pt x="518" y="613"/>
                    <a:pt x="518" y="613"/>
                    <a:pt x="518" y="613"/>
                  </a:cubicBezTo>
                  <a:cubicBezTo>
                    <a:pt x="521" y="620"/>
                    <a:pt x="521" y="620"/>
                    <a:pt x="521" y="620"/>
                  </a:cubicBezTo>
                  <a:cubicBezTo>
                    <a:pt x="519" y="622"/>
                    <a:pt x="519" y="622"/>
                    <a:pt x="519" y="622"/>
                  </a:cubicBezTo>
                  <a:cubicBezTo>
                    <a:pt x="506" y="635"/>
                    <a:pt x="506" y="635"/>
                    <a:pt x="506" y="635"/>
                  </a:cubicBezTo>
                  <a:cubicBezTo>
                    <a:pt x="497" y="640"/>
                    <a:pt x="497" y="640"/>
                    <a:pt x="497" y="640"/>
                  </a:cubicBezTo>
                  <a:cubicBezTo>
                    <a:pt x="488" y="658"/>
                    <a:pt x="488" y="658"/>
                    <a:pt x="488" y="658"/>
                  </a:cubicBezTo>
                  <a:cubicBezTo>
                    <a:pt x="467" y="680"/>
                    <a:pt x="467" y="680"/>
                    <a:pt x="467" y="680"/>
                  </a:cubicBezTo>
                  <a:cubicBezTo>
                    <a:pt x="466" y="682"/>
                    <a:pt x="466" y="682"/>
                    <a:pt x="466" y="682"/>
                  </a:cubicBezTo>
                  <a:cubicBezTo>
                    <a:pt x="463" y="684"/>
                    <a:pt x="463" y="684"/>
                    <a:pt x="463" y="684"/>
                  </a:cubicBezTo>
                  <a:cubicBezTo>
                    <a:pt x="442" y="684"/>
                    <a:pt x="442" y="684"/>
                    <a:pt x="442" y="684"/>
                  </a:cubicBezTo>
                  <a:cubicBezTo>
                    <a:pt x="442" y="686"/>
                    <a:pt x="442" y="686"/>
                    <a:pt x="442" y="686"/>
                  </a:cubicBezTo>
                  <a:cubicBezTo>
                    <a:pt x="441" y="687"/>
                    <a:pt x="441" y="687"/>
                    <a:pt x="441" y="687"/>
                  </a:cubicBezTo>
                  <a:cubicBezTo>
                    <a:pt x="427" y="674"/>
                    <a:pt x="427" y="674"/>
                    <a:pt x="427" y="674"/>
                  </a:cubicBezTo>
                  <a:cubicBezTo>
                    <a:pt x="401" y="658"/>
                    <a:pt x="401" y="658"/>
                    <a:pt x="401" y="658"/>
                  </a:cubicBezTo>
                  <a:cubicBezTo>
                    <a:pt x="398" y="658"/>
                    <a:pt x="398" y="658"/>
                    <a:pt x="398" y="658"/>
                  </a:cubicBezTo>
                  <a:cubicBezTo>
                    <a:pt x="378" y="668"/>
                    <a:pt x="378" y="668"/>
                    <a:pt x="378" y="668"/>
                  </a:cubicBezTo>
                  <a:cubicBezTo>
                    <a:pt x="378" y="684"/>
                    <a:pt x="378" y="684"/>
                    <a:pt x="378" y="684"/>
                  </a:cubicBezTo>
                  <a:cubicBezTo>
                    <a:pt x="357" y="684"/>
                    <a:pt x="357" y="684"/>
                    <a:pt x="357" y="684"/>
                  </a:cubicBezTo>
                  <a:cubicBezTo>
                    <a:pt x="357" y="685"/>
                    <a:pt x="357" y="685"/>
                    <a:pt x="357" y="685"/>
                  </a:cubicBezTo>
                  <a:cubicBezTo>
                    <a:pt x="357" y="684"/>
                    <a:pt x="357" y="684"/>
                    <a:pt x="357" y="684"/>
                  </a:cubicBezTo>
                  <a:cubicBezTo>
                    <a:pt x="355" y="685"/>
                    <a:pt x="355" y="685"/>
                    <a:pt x="355" y="685"/>
                  </a:cubicBezTo>
                  <a:cubicBezTo>
                    <a:pt x="354" y="685"/>
                    <a:pt x="354" y="685"/>
                    <a:pt x="354" y="685"/>
                  </a:cubicBezTo>
                  <a:cubicBezTo>
                    <a:pt x="351" y="689"/>
                    <a:pt x="351" y="689"/>
                    <a:pt x="351" y="689"/>
                  </a:cubicBezTo>
                  <a:cubicBezTo>
                    <a:pt x="351" y="689"/>
                    <a:pt x="342" y="696"/>
                    <a:pt x="341" y="696"/>
                  </a:cubicBezTo>
                  <a:cubicBezTo>
                    <a:pt x="341" y="697"/>
                    <a:pt x="341" y="699"/>
                    <a:pt x="341" y="699"/>
                  </a:cubicBezTo>
                  <a:cubicBezTo>
                    <a:pt x="339" y="701"/>
                    <a:pt x="339" y="701"/>
                    <a:pt x="339" y="701"/>
                  </a:cubicBezTo>
                  <a:cubicBezTo>
                    <a:pt x="339" y="704"/>
                    <a:pt x="339" y="704"/>
                    <a:pt x="339" y="704"/>
                  </a:cubicBezTo>
                  <a:cubicBezTo>
                    <a:pt x="305" y="704"/>
                    <a:pt x="305" y="704"/>
                    <a:pt x="305" y="704"/>
                  </a:cubicBezTo>
                  <a:cubicBezTo>
                    <a:pt x="298" y="691"/>
                    <a:pt x="298" y="691"/>
                    <a:pt x="298" y="691"/>
                  </a:cubicBezTo>
                  <a:cubicBezTo>
                    <a:pt x="292" y="691"/>
                    <a:pt x="292" y="691"/>
                    <a:pt x="292" y="691"/>
                  </a:cubicBezTo>
                  <a:cubicBezTo>
                    <a:pt x="292" y="691"/>
                    <a:pt x="290" y="691"/>
                    <a:pt x="289" y="691"/>
                  </a:cubicBezTo>
                  <a:cubicBezTo>
                    <a:pt x="287" y="691"/>
                    <a:pt x="277" y="690"/>
                    <a:pt x="276" y="690"/>
                  </a:cubicBezTo>
                  <a:cubicBezTo>
                    <a:pt x="275" y="690"/>
                    <a:pt x="270" y="690"/>
                    <a:pt x="267" y="690"/>
                  </a:cubicBezTo>
                  <a:cubicBezTo>
                    <a:pt x="264" y="689"/>
                    <a:pt x="259" y="690"/>
                    <a:pt x="258" y="690"/>
                  </a:cubicBezTo>
                  <a:cubicBezTo>
                    <a:pt x="257" y="691"/>
                    <a:pt x="253" y="692"/>
                    <a:pt x="253" y="692"/>
                  </a:cubicBezTo>
                  <a:cubicBezTo>
                    <a:pt x="241" y="697"/>
                    <a:pt x="241" y="697"/>
                    <a:pt x="241" y="697"/>
                  </a:cubicBezTo>
                  <a:cubicBezTo>
                    <a:pt x="241" y="697"/>
                    <a:pt x="239" y="697"/>
                    <a:pt x="238" y="697"/>
                  </a:cubicBezTo>
                  <a:cubicBezTo>
                    <a:pt x="237" y="697"/>
                    <a:pt x="224" y="694"/>
                    <a:pt x="223" y="693"/>
                  </a:cubicBezTo>
                  <a:cubicBezTo>
                    <a:pt x="223" y="693"/>
                    <a:pt x="222" y="692"/>
                    <a:pt x="222" y="691"/>
                  </a:cubicBezTo>
                  <a:cubicBezTo>
                    <a:pt x="221" y="690"/>
                    <a:pt x="221" y="690"/>
                    <a:pt x="220" y="689"/>
                  </a:cubicBezTo>
                  <a:cubicBezTo>
                    <a:pt x="220" y="688"/>
                    <a:pt x="218" y="680"/>
                    <a:pt x="217" y="679"/>
                  </a:cubicBezTo>
                  <a:cubicBezTo>
                    <a:pt x="217" y="678"/>
                    <a:pt x="216" y="676"/>
                    <a:pt x="216" y="675"/>
                  </a:cubicBezTo>
                  <a:cubicBezTo>
                    <a:pt x="215" y="675"/>
                    <a:pt x="211" y="671"/>
                    <a:pt x="210" y="671"/>
                  </a:cubicBezTo>
                  <a:cubicBezTo>
                    <a:pt x="210" y="671"/>
                    <a:pt x="208" y="668"/>
                    <a:pt x="208" y="667"/>
                  </a:cubicBezTo>
                  <a:cubicBezTo>
                    <a:pt x="207" y="666"/>
                    <a:pt x="206" y="665"/>
                    <a:pt x="205" y="664"/>
                  </a:cubicBezTo>
                  <a:cubicBezTo>
                    <a:pt x="205" y="664"/>
                    <a:pt x="202" y="663"/>
                    <a:pt x="202" y="663"/>
                  </a:cubicBezTo>
                  <a:cubicBezTo>
                    <a:pt x="202" y="663"/>
                    <a:pt x="202" y="663"/>
                    <a:pt x="202" y="662"/>
                  </a:cubicBezTo>
                  <a:cubicBezTo>
                    <a:pt x="202" y="661"/>
                    <a:pt x="202" y="657"/>
                    <a:pt x="202" y="656"/>
                  </a:cubicBezTo>
                  <a:cubicBezTo>
                    <a:pt x="202" y="655"/>
                    <a:pt x="202" y="653"/>
                    <a:pt x="202" y="653"/>
                  </a:cubicBezTo>
                  <a:cubicBezTo>
                    <a:pt x="201" y="653"/>
                    <a:pt x="201" y="653"/>
                    <a:pt x="201" y="653"/>
                  </a:cubicBezTo>
                  <a:cubicBezTo>
                    <a:pt x="201" y="653"/>
                    <a:pt x="200" y="654"/>
                    <a:pt x="200" y="653"/>
                  </a:cubicBezTo>
                  <a:cubicBezTo>
                    <a:pt x="200" y="653"/>
                    <a:pt x="200" y="653"/>
                    <a:pt x="200" y="652"/>
                  </a:cubicBezTo>
                  <a:cubicBezTo>
                    <a:pt x="200" y="652"/>
                    <a:pt x="201" y="651"/>
                    <a:pt x="200" y="651"/>
                  </a:cubicBezTo>
                  <a:cubicBezTo>
                    <a:pt x="199" y="651"/>
                    <a:pt x="199" y="652"/>
                    <a:pt x="199" y="652"/>
                  </a:cubicBezTo>
                  <a:cubicBezTo>
                    <a:pt x="198" y="652"/>
                    <a:pt x="198" y="652"/>
                    <a:pt x="198" y="652"/>
                  </a:cubicBezTo>
                  <a:cubicBezTo>
                    <a:pt x="198" y="652"/>
                    <a:pt x="198" y="653"/>
                    <a:pt x="198" y="652"/>
                  </a:cubicBezTo>
                  <a:cubicBezTo>
                    <a:pt x="198" y="652"/>
                    <a:pt x="198" y="651"/>
                    <a:pt x="198" y="651"/>
                  </a:cubicBezTo>
                  <a:cubicBezTo>
                    <a:pt x="198" y="651"/>
                    <a:pt x="197" y="653"/>
                    <a:pt x="197" y="652"/>
                  </a:cubicBezTo>
                  <a:cubicBezTo>
                    <a:pt x="196" y="652"/>
                    <a:pt x="196" y="651"/>
                    <a:pt x="196" y="651"/>
                  </a:cubicBezTo>
                  <a:cubicBezTo>
                    <a:pt x="196" y="651"/>
                    <a:pt x="195" y="651"/>
                    <a:pt x="195" y="651"/>
                  </a:cubicBezTo>
                  <a:cubicBezTo>
                    <a:pt x="195" y="651"/>
                    <a:pt x="195" y="650"/>
                    <a:pt x="195" y="650"/>
                  </a:cubicBezTo>
                  <a:cubicBezTo>
                    <a:pt x="194" y="651"/>
                    <a:pt x="194" y="651"/>
                    <a:pt x="194" y="651"/>
                  </a:cubicBezTo>
                  <a:cubicBezTo>
                    <a:pt x="194" y="650"/>
                    <a:pt x="194" y="650"/>
                    <a:pt x="194" y="650"/>
                  </a:cubicBezTo>
                  <a:cubicBezTo>
                    <a:pt x="193" y="650"/>
                    <a:pt x="193" y="651"/>
                    <a:pt x="193" y="651"/>
                  </a:cubicBezTo>
                  <a:cubicBezTo>
                    <a:pt x="193" y="651"/>
                    <a:pt x="192" y="652"/>
                    <a:pt x="192" y="651"/>
                  </a:cubicBezTo>
                  <a:cubicBezTo>
                    <a:pt x="192" y="650"/>
                    <a:pt x="192" y="650"/>
                    <a:pt x="191" y="651"/>
                  </a:cubicBezTo>
                  <a:cubicBezTo>
                    <a:pt x="191" y="651"/>
                    <a:pt x="191" y="652"/>
                    <a:pt x="191" y="651"/>
                  </a:cubicBezTo>
                  <a:cubicBezTo>
                    <a:pt x="191" y="651"/>
                    <a:pt x="190" y="652"/>
                    <a:pt x="190" y="652"/>
                  </a:cubicBezTo>
                  <a:cubicBezTo>
                    <a:pt x="189" y="651"/>
                    <a:pt x="190" y="650"/>
                    <a:pt x="189" y="651"/>
                  </a:cubicBezTo>
                  <a:cubicBezTo>
                    <a:pt x="189" y="651"/>
                    <a:pt x="189" y="651"/>
                    <a:pt x="188" y="651"/>
                  </a:cubicBezTo>
                  <a:cubicBezTo>
                    <a:pt x="188" y="651"/>
                    <a:pt x="188" y="651"/>
                    <a:pt x="188" y="651"/>
                  </a:cubicBezTo>
                  <a:cubicBezTo>
                    <a:pt x="188" y="651"/>
                    <a:pt x="187" y="652"/>
                    <a:pt x="186" y="652"/>
                  </a:cubicBezTo>
                  <a:cubicBezTo>
                    <a:pt x="186" y="652"/>
                    <a:pt x="185" y="651"/>
                    <a:pt x="185" y="651"/>
                  </a:cubicBezTo>
                  <a:cubicBezTo>
                    <a:pt x="185" y="651"/>
                    <a:pt x="185" y="652"/>
                    <a:pt x="185" y="652"/>
                  </a:cubicBezTo>
                  <a:cubicBezTo>
                    <a:pt x="184" y="652"/>
                    <a:pt x="184" y="652"/>
                    <a:pt x="184" y="652"/>
                  </a:cubicBezTo>
                  <a:cubicBezTo>
                    <a:pt x="182" y="652"/>
                    <a:pt x="182" y="652"/>
                    <a:pt x="182" y="652"/>
                  </a:cubicBezTo>
                  <a:cubicBezTo>
                    <a:pt x="182" y="652"/>
                    <a:pt x="182" y="652"/>
                    <a:pt x="182" y="652"/>
                  </a:cubicBezTo>
                  <a:cubicBezTo>
                    <a:pt x="181" y="653"/>
                    <a:pt x="181" y="653"/>
                    <a:pt x="181" y="653"/>
                  </a:cubicBezTo>
                  <a:cubicBezTo>
                    <a:pt x="180" y="652"/>
                    <a:pt x="180" y="652"/>
                    <a:pt x="180" y="652"/>
                  </a:cubicBezTo>
                  <a:cubicBezTo>
                    <a:pt x="179" y="653"/>
                    <a:pt x="179" y="653"/>
                    <a:pt x="179" y="653"/>
                  </a:cubicBezTo>
                  <a:cubicBezTo>
                    <a:pt x="179" y="652"/>
                    <a:pt x="179" y="652"/>
                    <a:pt x="179" y="652"/>
                  </a:cubicBezTo>
                  <a:cubicBezTo>
                    <a:pt x="177" y="652"/>
                    <a:pt x="177" y="652"/>
                    <a:pt x="177" y="652"/>
                  </a:cubicBezTo>
                  <a:cubicBezTo>
                    <a:pt x="176" y="653"/>
                    <a:pt x="176" y="653"/>
                    <a:pt x="176" y="653"/>
                  </a:cubicBezTo>
                  <a:cubicBezTo>
                    <a:pt x="176" y="652"/>
                    <a:pt x="176" y="652"/>
                    <a:pt x="176" y="652"/>
                  </a:cubicBezTo>
                  <a:cubicBezTo>
                    <a:pt x="175" y="653"/>
                    <a:pt x="175" y="653"/>
                    <a:pt x="175" y="653"/>
                  </a:cubicBezTo>
                  <a:cubicBezTo>
                    <a:pt x="175" y="653"/>
                    <a:pt x="175" y="653"/>
                    <a:pt x="175" y="653"/>
                  </a:cubicBezTo>
                  <a:cubicBezTo>
                    <a:pt x="174" y="654"/>
                    <a:pt x="174" y="654"/>
                    <a:pt x="174" y="654"/>
                  </a:cubicBezTo>
                  <a:cubicBezTo>
                    <a:pt x="173" y="653"/>
                    <a:pt x="173" y="653"/>
                    <a:pt x="173" y="653"/>
                  </a:cubicBezTo>
                  <a:cubicBezTo>
                    <a:pt x="172" y="654"/>
                    <a:pt x="172" y="654"/>
                    <a:pt x="172" y="654"/>
                  </a:cubicBezTo>
                  <a:cubicBezTo>
                    <a:pt x="170" y="653"/>
                    <a:pt x="170" y="653"/>
                    <a:pt x="170" y="653"/>
                  </a:cubicBezTo>
                  <a:cubicBezTo>
                    <a:pt x="169" y="655"/>
                    <a:pt x="169" y="655"/>
                    <a:pt x="169" y="655"/>
                  </a:cubicBezTo>
                  <a:cubicBezTo>
                    <a:pt x="168" y="655"/>
                    <a:pt x="168" y="655"/>
                    <a:pt x="168" y="655"/>
                  </a:cubicBezTo>
                  <a:cubicBezTo>
                    <a:pt x="167" y="654"/>
                    <a:pt x="167" y="654"/>
                    <a:pt x="167" y="654"/>
                  </a:cubicBezTo>
                  <a:cubicBezTo>
                    <a:pt x="167" y="655"/>
                    <a:pt x="167" y="655"/>
                    <a:pt x="167" y="655"/>
                  </a:cubicBezTo>
                  <a:cubicBezTo>
                    <a:pt x="167" y="655"/>
                    <a:pt x="166" y="654"/>
                    <a:pt x="166" y="654"/>
                  </a:cubicBezTo>
                  <a:cubicBezTo>
                    <a:pt x="166" y="655"/>
                    <a:pt x="165" y="656"/>
                    <a:pt x="165" y="656"/>
                  </a:cubicBezTo>
                  <a:cubicBezTo>
                    <a:pt x="165" y="655"/>
                    <a:pt x="165" y="655"/>
                    <a:pt x="165" y="655"/>
                  </a:cubicBezTo>
                  <a:cubicBezTo>
                    <a:pt x="165" y="656"/>
                    <a:pt x="165" y="656"/>
                    <a:pt x="165" y="656"/>
                  </a:cubicBezTo>
                  <a:cubicBezTo>
                    <a:pt x="164" y="655"/>
                    <a:pt x="164" y="655"/>
                    <a:pt x="164" y="655"/>
                  </a:cubicBezTo>
                  <a:cubicBezTo>
                    <a:pt x="163" y="655"/>
                    <a:pt x="163" y="655"/>
                    <a:pt x="163" y="655"/>
                  </a:cubicBezTo>
                  <a:cubicBezTo>
                    <a:pt x="162" y="657"/>
                    <a:pt x="162" y="657"/>
                    <a:pt x="162" y="657"/>
                  </a:cubicBezTo>
                  <a:cubicBezTo>
                    <a:pt x="162" y="656"/>
                    <a:pt x="162" y="656"/>
                    <a:pt x="162" y="656"/>
                  </a:cubicBezTo>
                  <a:cubicBezTo>
                    <a:pt x="162" y="656"/>
                    <a:pt x="161" y="657"/>
                    <a:pt x="161" y="657"/>
                  </a:cubicBezTo>
                  <a:cubicBezTo>
                    <a:pt x="161" y="657"/>
                    <a:pt x="161" y="658"/>
                    <a:pt x="161" y="658"/>
                  </a:cubicBezTo>
                  <a:cubicBezTo>
                    <a:pt x="161" y="658"/>
                    <a:pt x="159" y="657"/>
                    <a:pt x="159" y="658"/>
                  </a:cubicBezTo>
                  <a:cubicBezTo>
                    <a:pt x="160" y="658"/>
                    <a:pt x="160" y="660"/>
                    <a:pt x="160" y="660"/>
                  </a:cubicBezTo>
                  <a:cubicBezTo>
                    <a:pt x="159" y="660"/>
                    <a:pt x="159" y="660"/>
                    <a:pt x="159" y="660"/>
                  </a:cubicBezTo>
                  <a:cubicBezTo>
                    <a:pt x="160" y="661"/>
                    <a:pt x="160" y="661"/>
                    <a:pt x="160" y="661"/>
                  </a:cubicBezTo>
                  <a:cubicBezTo>
                    <a:pt x="159" y="661"/>
                    <a:pt x="159" y="661"/>
                    <a:pt x="159" y="661"/>
                  </a:cubicBezTo>
                  <a:cubicBezTo>
                    <a:pt x="159" y="661"/>
                    <a:pt x="161" y="662"/>
                    <a:pt x="160" y="662"/>
                  </a:cubicBezTo>
                  <a:cubicBezTo>
                    <a:pt x="159" y="662"/>
                    <a:pt x="158" y="662"/>
                    <a:pt x="158" y="662"/>
                  </a:cubicBezTo>
                  <a:cubicBezTo>
                    <a:pt x="159" y="663"/>
                    <a:pt x="159" y="663"/>
                    <a:pt x="159" y="663"/>
                  </a:cubicBezTo>
                  <a:cubicBezTo>
                    <a:pt x="158" y="664"/>
                    <a:pt x="158" y="664"/>
                    <a:pt x="158" y="664"/>
                  </a:cubicBezTo>
                  <a:cubicBezTo>
                    <a:pt x="160" y="665"/>
                    <a:pt x="160" y="665"/>
                    <a:pt x="160" y="665"/>
                  </a:cubicBezTo>
                  <a:cubicBezTo>
                    <a:pt x="160" y="665"/>
                    <a:pt x="158" y="666"/>
                    <a:pt x="159" y="666"/>
                  </a:cubicBezTo>
                  <a:cubicBezTo>
                    <a:pt x="159" y="666"/>
                    <a:pt x="160" y="666"/>
                    <a:pt x="160" y="666"/>
                  </a:cubicBezTo>
                  <a:cubicBezTo>
                    <a:pt x="160" y="666"/>
                    <a:pt x="159" y="667"/>
                    <a:pt x="159" y="667"/>
                  </a:cubicBezTo>
                  <a:cubicBezTo>
                    <a:pt x="160" y="667"/>
                    <a:pt x="161" y="668"/>
                    <a:pt x="161" y="668"/>
                  </a:cubicBezTo>
                  <a:cubicBezTo>
                    <a:pt x="160" y="668"/>
                    <a:pt x="159" y="668"/>
                    <a:pt x="159" y="668"/>
                  </a:cubicBezTo>
                  <a:cubicBezTo>
                    <a:pt x="159" y="669"/>
                    <a:pt x="159" y="669"/>
                    <a:pt x="159" y="669"/>
                  </a:cubicBezTo>
                  <a:cubicBezTo>
                    <a:pt x="159" y="669"/>
                    <a:pt x="157" y="668"/>
                    <a:pt x="158" y="669"/>
                  </a:cubicBezTo>
                  <a:cubicBezTo>
                    <a:pt x="158" y="669"/>
                    <a:pt x="159" y="670"/>
                    <a:pt x="159" y="670"/>
                  </a:cubicBezTo>
                  <a:cubicBezTo>
                    <a:pt x="158" y="670"/>
                    <a:pt x="157" y="670"/>
                    <a:pt x="158" y="670"/>
                  </a:cubicBezTo>
                  <a:cubicBezTo>
                    <a:pt x="159" y="670"/>
                    <a:pt x="160" y="671"/>
                    <a:pt x="159" y="671"/>
                  </a:cubicBezTo>
                  <a:cubicBezTo>
                    <a:pt x="158" y="671"/>
                    <a:pt x="157" y="671"/>
                    <a:pt x="157" y="671"/>
                  </a:cubicBezTo>
                  <a:cubicBezTo>
                    <a:pt x="157" y="671"/>
                    <a:pt x="157" y="672"/>
                    <a:pt x="157" y="672"/>
                  </a:cubicBezTo>
                  <a:cubicBezTo>
                    <a:pt x="157" y="672"/>
                    <a:pt x="156" y="672"/>
                    <a:pt x="157" y="673"/>
                  </a:cubicBezTo>
                  <a:cubicBezTo>
                    <a:pt x="157" y="673"/>
                    <a:pt x="157" y="673"/>
                    <a:pt x="157" y="673"/>
                  </a:cubicBezTo>
                  <a:cubicBezTo>
                    <a:pt x="156" y="674"/>
                    <a:pt x="156" y="674"/>
                    <a:pt x="156" y="674"/>
                  </a:cubicBezTo>
                  <a:cubicBezTo>
                    <a:pt x="156" y="674"/>
                    <a:pt x="156" y="675"/>
                    <a:pt x="155" y="675"/>
                  </a:cubicBezTo>
                  <a:cubicBezTo>
                    <a:pt x="155" y="675"/>
                    <a:pt x="154" y="675"/>
                    <a:pt x="155" y="676"/>
                  </a:cubicBezTo>
                  <a:cubicBezTo>
                    <a:pt x="155" y="676"/>
                    <a:pt x="156" y="676"/>
                    <a:pt x="155" y="676"/>
                  </a:cubicBezTo>
                  <a:cubicBezTo>
                    <a:pt x="154" y="677"/>
                    <a:pt x="154" y="677"/>
                    <a:pt x="154" y="677"/>
                  </a:cubicBezTo>
                  <a:cubicBezTo>
                    <a:pt x="154" y="678"/>
                    <a:pt x="154" y="678"/>
                    <a:pt x="154" y="678"/>
                  </a:cubicBezTo>
                  <a:cubicBezTo>
                    <a:pt x="153" y="678"/>
                    <a:pt x="153" y="678"/>
                    <a:pt x="153" y="678"/>
                  </a:cubicBezTo>
                  <a:cubicBezTo>
                    <a:pt x="153" y="678"/>
                    <a:pt x="153" y="680"/>
                    <a:pt x="153" y="680"/>
                  </a:cubicBezTo>
                  <a:cubicBezTo>
                    <a:pt x="152" y="679"/>
                    <a:pt x="152" y="679"/>
                    <a:pt x="152" y="679"/>
                  </a:cubicBezTo>
                  <a:cubicBezTo>
                    <a:pt x="151" y="680"/>
                    <a:pt x="150" y="680"/>
                    <a:pt x="150" y="680"/>
                  </a:cubicBezTo>
                  <a:cubicBezTo>
                    <a:pt x="150" y="680"/>
                    <a:pt x="149" y="681"/>
                    <a:pt x="149" y="681"/>
                  </a:cubicBezTo>
                  <a:cubicBezTo>
                    <a:pt x="149" y="681"/>
                    <a:pt x="147" y="681"/>
                    <a:pt x="147" y="681"/>
                  </a:cubicBezTo>
                  <a:cubicBezTo>
                    <a:pt x="147" y="682"/>
                    <a:pt x="147" y="682"/>
                    <a:pt x="147" y="682"/>
                  </a:cubicBezTo>
                  <a:cubicBezTo>
                    <a:pt x="147" y="682"/>
                    <a:pt x="147" y="682"/>
                    <a:pt x="146" y="682"/>
                  </a:cubicBezTo>
                  <a:cubicBezTo>
                    <a:pt x="146" y="682"/>
                    <a:pt x="144" y="681"/>
                    <a:pt x="144" y="681"/>
                  </a:cubicBezTo>
                  <a:cubicBezTo>
                    <a:pt x="144" y="681"/>
                    <a:pt x="144" y="682"/>
                    <a:pt x="144" y="682"/>
                  </a:cubicBezTo>
                  <a:cubicBezTo>
                    <a:pt x="143" y="682"/>
                    <a:pt x="143" y="681"/>
                    <a:pt x="143" y="681"/>
                  </a:cubicBezTo>
                  <a:cubicBezTo>
                    <a:pt x="143" y="680"/>
                    <a:pt x="143" y="680"/>
                    <a:pt x="143" y="680"/>
                  </a:cubicBezTo>
                  <a:cubicBezTo>
                    <a:pt x="142" y="680"/>
                    <a:pt x="142" y="680"/>
                    <a:pt x="142" y="680"/>
                  </a:cubicBezTo>
                  <a:cubicBezTo>
                    <a:pt x="142" y="681"/>
                    <a:pt x="142" y="681"/>
                    <a:pt x="142" y="681"/>
                  </a:cubicBezTo>
                  <a:cubicBezTo>
                    <a:pt x="140" y="681"/>
                    <a:pt x="140" y="681"/>
                    <a:pt x="140" y="681"/>
                  </a:cubicBezTo>
                  <a:cubicBezTo>
                    <a:pt x="140" y="681"/>
                    <a:pt x="140" y="681"/>
                    <a:pt x="139" y="681"/>
                  </a:cubicBezTo>
                  <a:cubicBezTo>
                    <a:pt x="139" y="681"/>
                    <a:pt x="139" y="681"/>
                    <a:pt x="138" y="681"/>
                  </a:cubicBezTo>
                  <a:cubicBezTo>
                    <a:pt x="137" y="682"/>
                    <a:pt x="138" y="682"/>
                    <a:pt x="137" y="682"/>
                  </a:cubicBezTo>
                  <a:cubicBezTo>
                    <a:pt x="137" y="681"/>
                    <a:pt x="136" y="681"/>
                    <a:pt x="136" y="681"/>
                  </a:cubicBezTo>
                  <a:cubicBezTo>
                    <a:pt x="135" y="681"/>
                    <a:pt x="135" y="681"/>
                    <a:pt x="135" y="681"/>
                  </a:cubicBezTo>
                  <a:cubicBezTo>
                    <a:pt x="135" y="681"/>
                    <a:pt x="135" y="681"/>
                    <a:pt x="135" y="681"/>
                  </a:cubicBezTo>
                  <a:cubicBezTo>
                    <a:pt x="134" y="681"/>
                    <a:pt x="134" y="682"/>
                    <a:pt x="134" y="681"/>
                  </a:cubicBezTo>
                  <a:cubicBezTo>
                    <a:pt x="134" y="681"/>
                    <a:pt x="133" y="681"/>
                    <a:pt x="133" y="681"/>
                  </a:cubicBezTo>
                  <a:cubicBezTo>
                    <a:pt x="133" y="681"/>
                    <a:pt x="133" y="681"/>
                    <a:pt x="133" y="681"/>
                  </a:cubicBezTo>
                  <a:cubicBezTo>
                    <a:pt x="132" y="680"/>
                    <a:pt x="133" y="680"/>
                    <a:pt x="132" y="680"/>
                  </a:cubicBezTo>
                  <a:cubicBezTo>
                    <a:pt x="132" y="680"/>
                    <a:pt x="130" y="680"/>
                    <a:pt x="130" y="680"/>
                  </a:cubicBezTo>
                  <a:cubicBezTo>
                    <a:pt x="130" y="680"/>
                    <a:pt x="130" y="681"/>
                    <a:pt x="130" y="681"/>
                  </a:cubicBezTo>
                  <a:cubicBezTo>
                    <a:pt x="129" y="681"/>
                    <a:pt x="129" y="681"/>
                    <a:pt x="129" y="681"/>
                  </a:cubicBezTo>
                  <a:cubicBezTo>
                    <a:pt x="129" y="682"/>
                    <a:pt x="129" y="682"/>
                    <a:pt x="129" y="682"/>
                  </a:cubicBezTo>
                  <a:cubicBezTo>
                    <a:pt x="129" y="682"/>
                    <a:pt x="128" y="682"/>
                    <a:pt x="128" y="682"/>
                  </a:cubicBezTo>
                  <a:cubicBezTo>
                    <a:pt x="128" y="682"/>
                    <a:pt x="128" y="682"/>
                    <a:pt x="127" y="682"/>
                  </a:cubicBezTo>
                  <a:cubicBezTo>
                    <a:pt x="126" y="682"/>
                    <a:pt x="126" y="682"/>
                    <a:pt x="125" y="682"/>
                  </a:cubicBezTo>
                  <a:cubicBezTo>
                    <a:pt x="125" y="682"/>
                    <a:pt x="125" y="682"/>
                    <a:pt x="125" y="682"/>
                  </a:cubicBezTo>
                  <a:cubicBezTo>
                    <a:pt x="125" y="682"/>
                    <a:pt x="125" y="681"/>
                    <a:pt x="124" y="681"/>
                  </a:cubicBezTo>
                  <a:cubicBezTo>
                    <a:pt x="124" y="682"/>
                    <a:pt x="123" y="682"/>
                    <a:pt x="123" y="682"/>
                  </a:cubicBezTo>
                  <a:cubicBezTo>
                    <a:pt x="122" y="682"/>
                    <a:pt x="122" y="682"/>
                    <a:pt x="121" y="682"/>
                  </a:cubicBezTo>
                  <a:cubicBezTo>
                    <a:pt x="121" y="682"/>
                    <a:pt x="121" y="682"/>
                    <a:pt x="120" y="682"/>
                  </a:cubicBezTo>
                  <a:cubicBezTo>
                    <a:pt x="120" y="682"/>
                    <a:pt x="119" y="682"/>
                    <a:pt x="119" y="682"/>
                  </a:cubicBezTo>
                  <a:cubicBezTo>
                    <a:pt x="119" y="682"/>
                    <a:pt x="118" y="684"/>
                    <a:pt x="118" y="684"/>
                  </a:cubicBezTo>
                  <a:cubicBezTo>
                    <a:pt x="117" y="684"/>
                    <a:pt x="117" y="685"/>
                    <a:pt x="116" y="685"/>
                  </a:cubicBezTo>
                  <a:cubicBezTo>
                    <a:pt x="116" y="685"/>
                    <a:pt x="115" y="685"/>
                    <a:pt x="115" y="685"/>
                  </a:cubicBezTo>
                  <a:cubicBezTo>
                    <a:pt x="115" y="684"/>
                    <a:pt x="114" y="685"/>
                    <a:pt x="114" y="685"/>
                  </a:cubicBezTo>
                  <a:cubicBezTo>
                    <a:pt x="113" y="685"/>
                    <a:pt x="112" y="685"/>
                    <a:pt x="113" y="686"/>
                  </a:cubicBezTo>
                  <a:cubicBezTo>
                    <a:pt x="113" y="686"/>
                    <a:pt x="113" y="687"/>
                    <a:pt x="113" y="687"/>
                  </a:cubicBezTo>
                  <a:cubicBezTo>
                    <a:pt x="113" y="687"/>
                    <a:pt x="113" y="688"/>
                    <a:pt x="112" y="688"/>
                  </a:cubicBezTo>
                  <a:cubicBezTo>
                    <a:pt x="112" y="688"/>
                    <a:pt x="110" y="688"/>
                    <a:pt x="110" y="688"/>
                  </a:cubicBezTo>
                  <a:cubicBezTo>
                    <a:pt x="93" y="688"/>
                    <a:pt x="93" y="688"/>
                    <a:pt x="93" y="688"/>
                  </a:cubicBezTo>
                  <a:cubicBezTo>
                    <a:pt x="93" y="688"/>
                    <a:pt x="91" y="677"/>
                    <a:pt x="91" y="677"/>
                  </a:cubicBezTo>
                  <a:cubicBezTo>
                    <a:pt x="92" y="677"/>
                    <a:pt x="73" y="648"/>
                    <a:pt x="73" y="648"/>
                  </a:cubicBezTo>
                  <a:cubicBezTo>
                    <a:pt x="72" y="647"/>
                    <a:pt x="72" y="647"/>
                    <a:pt x="72" y="647"/>
                  </a:cubicBezTo>
                  <a:cubicBezTo>
                    <a:pt x="72" y="647"/>
                    <a:pt x="71" y="646"/>
                    <a:pt x="71" y="646"/>
                  </a:cubicBezTo>
                  <a:cubicBezTo>
                    <a:pt x="71" y="646"/>
                    <a:pt x="72" y="645"/>
                    <a:pt x="70" y="645"/>
                  </a:cubicBezTo>
                  <a:cubicBezTo>
                    <a:pt x="69" y="644"/>
                    <a:pt x="67" y="643"/>
                    <a:pt x="67" y="643"/>
                  </a:cubicBezTo>
                  <a:cubicBezTo>
                    <a:pt x="66" y="642"/>
                    <a:pt x="65" y="641"/>
                    <a:pt x="65" y="641"/>
                  </a:cubicBezTo>
                  <a:cubicBezTo>
                    <a:pt x="65" y="640"/>
                    <a:pt x="64" y="639"/>
                    <a:pt x="63" y="639"/>
                  </a:cubicBezTo>
                  <a:cubicBezTo>
                    <a:pt x="63" y="638"/>
                    <a:pt x="61" y="637"/>
                    <a:pt x="61" y="637"/>
                  </a:cubicBezTo>
                  <a:cubicBezTo>
                    <a:pt x="60" y="637"/>
                    <a:pt x="58" y="637"/>
                    <a:pt x="58" y="637"/>
                  </a:cubicBezTo>
                  <a:cubicBezTo>
                    <a:pt x="58" y="636"/>
                    <a:pt x="58" y="635"/>
                    <a:pt x="58" y="634"/>
                  </a:cubicBezTo>
                  <a:cubicBezTo>
                    <a:pt x="57" y="633"/>
                    <a:pt x="58" y="633"/>
                    <a:pt x="57" y="631"/>
                  </a:cubicBezTo>
                  <a:cubicBezTo>
                    <a:pt x="56" y="630"/>
                    <a:pt x="55" y="630"/>
                    <a:pt x="55" y="629"/>
                  </a:cubicBezTo>
                  <a:cubicBezTo>
                    <a:pt x="54" y="628"/>
                    <a:pt x="52" y="627"/>
                    <a:pt x="52" y="627"/>
                  </a:cubicBezTo>
                  <a:lnTo>
                    <a:pt x="52" y="62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1" name="Freeform 2050"/>
            <p:cNvSpPr>
              <a:spLocks/>
            </p:cNvSpPr>
            <p:nvPr/>
          </p:nvSpPr>
          <p:spPr bwMode="auto">
            <a:xfrm>
              <a:off x="11404600" y="5016501"/>
              <a:ext cx="34925" cy="39688"/>
            </a:xfrm>
            <a:custGeom>
              <a:avLst/>
              <a:gdLst>
                <a:gd name="T0" fmla="*/ 8 w 25"/>
                <a:gd name="T1" fmla="*/ 9 h 28"/>
                <a:gd name="T2" fmla="*/ 10 w 25"/>
                <a:gd name="T3" fmla="*/ 8 h 28"/>
                <a:gd name="T4" fmla="*/ 10 w 25"/>
                <a:gd name="T5" fmla="*/ 6 h 28"/>
                <a:gd name="T6" fmla="*/ 11 w 25"/>
                <a:gd name="T7" fmla="*/ 4 h 28"/>
                <a:gd name="T8" fmla="*/ 11 w 25"/>
                <a:gd name="T9" fmla="*/ 2 h 28"/>
                <a:gd name="T10" fmla="*/ 13 w 25"/>
                <a:gd name="T11" fmla="*/ 1 h 28"/>
                <a:gd name="T12" fmla="*/ 15 w 25"/>
                <a:gd name="T13" fmla="*/ 0 h 28"/>
                <a:gd name="T14" fmla="*/ 17 w 25"/>
                <a:gd name="T15" fmla="*/ 1 h 28"/>
                <a:gd name="T16" fmla="*/ 18 w 25"/>
                <a:gd name="T17" fmla="*/ 3 h 28"/>
                <a:gd name="T18" fmla="*/ 20 w 25"/>
                <a:gd name="T19" fmla="*/ 4 h 28"/>
                <a:gd name="T20" fmla="*/ 21 w 25"/>
                <a:gd name="T21" fmla="*/ 7 h 28"/>
                <a:gd name="T22" fmla="*/ 22 w 25"/>
                <a:gd name="T23" fmla="*/ 7 h 28"/>
                <a:gd name="T24" fmla="*/ 22 w 25"/>
                <a:gd name="T25" fmla="*/ 9 h 28"/>
                <a:gd name="T26" fmla="*/ 22 w 25"/>
                <a:gd name="T27" fmla="*/ 11 h 28"/>
                <a:gd name="T28" fmla="*/ 24 w 25"/>
                <a:gd name="T29" fmla="*/ 14 h 28"/>
                <a:gd name="T30" fmla="*/ 23 w 25"/>
                <a:gd name="T31" fmla="*/ 16 h 28"/>
                <a:gd name="T32" fmla="*/ 23 w 25"/>
                <a:gd name="T33" fmla="*/ 18 h 28"/>
                <a:gd name="T34" fmla="*/ 22 w 25"/>
                <a:gd name="T35" fmla="*/ 19 h 28"/>
                <a:gd name="T36" fmla="*/ 21 w 25"/>
                <a:gd name="T37" fmla="*/ 21 h 28"/>
                <a:gd name="T38" fmla="*/ 19 w 25"/>
                <a:gd name="T39" fmla="*/ 22 h 28"/>
                <a:gd name="T40" fmla="*/ 21 w 25"/>
                <a:gd name="T41" fmla="*/ 23 h 28"/>
                <a:gd name="T42" fmla="*/ 21 w 25"/>
                <a:gd name="T43" fmla="*/ 24 h 28"/>
                <a:gd name="T44" fmla="*/ 20 w 25"/>
                <a:gd name="T45" fmla="*/ 26 h 28"/>
                <a:gd name="T46" fmla="*/ 18 w 25"/>
                <a:gd name="T47" fmla="*/ 26 h 28"/>
                <a:gd name="T48" fmla="*/ 14 w 25"/>
                <a:gd name="T49" fmla="*/ 27 h 28"/>
                <a:gd name="T50" fmla="*/ 10 w 25"/>
                <a:gd name="T51" fmla="*/ 28 h 28"/>
                <a:gd name="T52" fmla="*/ 6 w 25"/>
                <a:gd name="T53" fmla="*/ 28 h 28"/>
                <a:gd name="T54" fmla="*/ 4 w 25"/>
                <a:gd name="T55" fmla="*/ 27 h 28"/>
                <a:gd name="T56" fmla="*/ 2 w 25"/>
                <a:gd name="T57" fmla="*/ 26 h 28"/>
                <a:gd name="T58" fmla="*/ 1 w 25"/>
                <a:gd name="T59" fmla="*/ 25 h 28"/>
                <a:gd name="T60" fmla="*/ 0 w 25"/>
                <a:gd name="T61" fmla="*/ 24 h 28"/>
                <a:gd name="T62" fmla="*/ 1 w 25"/>
                <a:gd name="T63" fmla="*/ 24 h 28"/>
                <a:gd name="T64" fmla="*/ 3 w 25"/>
                <a:gd name="T65" fmla="*/ 23 h 28"/>
                <a:gd name="T66" fmla="*/ 4 w 25"/>
                <a:gd name="T67" fmla="*/ 22 h 28"/>
                <a:gd name="T68" fmla="*/ 4 w 25"/>
                <a:gd name="T69" fmla="*/ 21 h 28"/>
                <a:gd name="T70" fmla="*/ 3 w 25"/>
                <a:gd name="T71" fmla="*/ 19 h 28"/>
                <a:gd name="T72" fmla="*/ 2 w 25"/>
                <a:gd name="T73" fmla="*/ 17 h 28"/>
                <a:gd name="T74" fmla="*/ 3 w 25"/>
                <a:gd name="T75" fmla="*/ 15 h 28"/>
                <a:gd name="T76" fmla="*/ 4 w 25"/>
                <a:gd name="T77" fmla="*/ 13 h 28"/>
                <a:gd name="T78" fmla="*/ 5 w 25"/>
                <a:gd name="T7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8">
                  <a:moveTo>
                    <a:pt x="7" y="10"/>
                  </a:moveTo>
                  <a:cubicBezTo>
                    <a:pt x="8" y="9"/>
                    <a:pt x="8" y="9"/>
                    <a:pt x="8" y="9"/>
                  </a:cubicBezTo>
                  <a:cubicBezTo>
                    <a:pt x="8" y="9"/>
                    <a:pt x="9" y="9"/>
                    <a:pt x="9" y="9"/>
                  </a:cubicBezTo>
                  <a:cubicBezTo>
                    <a:pt x="9" y="9"/>
                    <a:pt x="10" y="8"/>
                    <a:pt x="10" y="8"/>
                  </a:cubicBezTo>
                  <a:cubicBezTo>
                    <a:pt x="10" y="7"/>
                    <a:pt x="10" y="8"/>
                    <a:pt x="10" y="7"/>
                  </a:cubicBezTo>
                  <a:cubicBezTo>
                    <a:pt x="10" y="6"/>
                    <a:pt x="9" y="6"/>
                    <a:pt x="10" y="6"/>
                  </a:cubicBezTo>
                  <a:cubicBezTo>
                    <a:pt x="10" y="5"/>
                    <a:pt x="11" y="6"/>
                    <a:pt x="11" y="5"/>
                  </a:cubicBezTo>
                  <a:cubicBezTo>
                    <a:pt x="11" y="5"/>
                    <a:pt x="11" y="5"/>
                    <a:pt x="11" y="4"/>
                  </a:cubicBezTo>
                  <a:cubicBezTo>
                    <a:pt x="11" y="3"/>
                    <a:pt x="11" y="3"/>
                    <a:pt x="11" y="3"/>
                  </a:cubicBezTo>
                  <a:cubicBezTo>
                    <a:pt x="11" y="3"/>
                    <a:pt x="11" y="3"/>
                    <a:pt x="11" y="2"/>
                  </a:cubicBezTo>
                  <a:cubicBezTo>
                    <a:pt x="12" y="2"/>
                    <a:pt x="12" y="2"/>
                    <a:pt x="12" y="2"/>
                  </a:cubicBezTo>
                  <a:cubicBezTo>
                    <a:pt x="13" y="1"/>
                    <a:pt x="13" y="1"/>
                    <a:pt x="13" y="1"/>
                  </a:cubicBezTo>
                  <a:cubicBezTo>
                    <a:pt x="14" y="0"/>
                    <a:pt x="14" y="0"/>
                    <a:pt x="14" y="0"/>
                  </a:cubicBezTo>
                  <a:cubicBezTo>
                    <a:pt x="14" y="0"/>
                    <a:pt x="14" y="0"/>
                    <a:pt x="15" y="0"/>
                  </a:cubicBezTo>
                  <a:cubicBezTo>
                    <a:pt x="16" y="0"/>
                    <a:pt x="16" y="0"/>
                    <a:pt x="16" y="0"/>
                  </a:cubicBezTo>
                  <a:cubicBezTo>
                    <a:pt x="17" y="1"/>
                    <a:pt x="17" y="1"/>
                    <a:pt x="17" y="1"/>
                  </a:cubicBezTo>
                  <a:cubicBezTo>
                    <a:pt x="17" y="1"/>
                    <a:pt x="17" y="1"/>
                    <a:pt x="17" y="1"/>
                  </a:cubicBezTo>
                  <a:cubicBezTo>
                    <a:pt x="18" y="1"/>
                    <a:pt x="18" y="3"/>
                    <a:pt x="18" y="3"/>
                  </a:cubicBezTo>
                  <a:cubicBezTo>
                    <a:pt x="18" y="3"/>
                    <a:pt x="18" y="3"/>
                    <a:pt x="18" y="3"/>
                  </a:cubicBezTo>
                  <a:cubicBezTo>
                    <a:pt x="19" y="4"/>
                    <a:pt x="20" y="3"/>
                    <a:pt x="20" y="4"/>
                  </a:cubicBezTo>
                  <a:cubicBezTo>
                    <a:pt x="20" y="6"/>
                    <a:pt x="20" y="6"/>
                    <a:pt x="20" y="6"/>
                  </a:cubicBezTo>
                  <a:cubicBezTo>
                    <a:pt x="20" y="6"/>
                    <a:pt x="20" y="7"/>
                    <a:pt x="21" y="7"/>
                  </a:cubicBezTo>
                  <a:cubicBezTo>
                    <a:pt x="21" y="7"/>
                    <a:pt x="21" y="7"/>
                    <a:pt x="21" y="7"/>
                  </a:cubicBezTo>
                  <a:cubicBezTo>
                    <a:pt x="21" y="7"/>
                    <a:pt x="22" y="7"/>
                    <a:pt x="22" y="7"/>
                  </a:cubicBezTo>
                  <a:cubicBezTo>
                    <a:pt x="22" y="8"/>
                    <a:pt x="21" y="8"/>
                    <a:pt x="21" y="8"/>
                  </a:cubicBezTo>
                  <a:cubicBezTo>
                    <a:pt x="22" y="9"/>
                    <a:pt x="22" y="9"/>
                    <a:pt x="22" y="9"/>
                  </a:cubicBezTo>
                  <a:cubicBezTo>
                    <a:pt x="22" y="9"/>
                    <a:pt x="23" y="10"/>
                    <a:pt x="23" y="10"/>
                  </a:cubicBezTo>
                  <a:cubicBezTo>
                    <a:pt x="23" y="11"/>
                    <a:pt x="22" y="11"/>
                    <a:pt x="22" y="11"/>
                  </a:cubicBezTo>
                  <a:cubicBezTo>
                    <a:pt x="22" y="11"/>
                    <a:pt x="21" y="11"/>
                    <a:pt x="22" y="12"/>
                  </a:cubicBezTo>
                  <a:cubicBezTo>
                    <a:pt x="24" y="13"/>
                    <a:pt x="24" y="13"/>
                    <a:pt x="24" y="14"/>
                  </a:cubicBezTo>
                  <a:cubicBezTo>
                    <a:pt x="24" y="14"/>
                    <a:pt x="25" y="14"/>
                    <a:pt x="25" y="15"/>
                  </a:cubicBezTo>
                  <a:cubicBezTo>
                    <a:pt x="24" y="15"/>
                    <a:pt x="23" y="16"/>
                    <a:pt x="23" y="16"/>
                  </a:cubicBezTo>
                  <a:cubicBezTo>
                    <a:pt x="23" y="16"/>
                    <a:pt x="23" y="16"/>
                    <a:pt x="23" y="17"/>
                  </a:cubicBezTo>
                  <a:cubicBezTo>
                    <a:pt x="23" y="17"/>
                    <a:pt x="23" y="17"/>
                    <a:pt x="23" y="18"/>
                  </a:cubicBezTo>
                  <a:cubicBezTo>
                    <a:pt x="22" y="18"/>
                    <a:pt x="22" y="18"/>
                    <a:pt x="22" y="18"/>
                  </a:cubicBezTo>
                  <a:cubicBezTo>
                    <a:pt x="22" y="19"/>
                    <a:pt x="22" y="19"/>
                    <a:pt x="22" y="19"/>
                  </a:cubicBezTo>
                  <a:cubicBezTo>
                    <a:pt x="22" y="19"/>
                    <a:pt x="22" y="19"/>
                    <a:pt x="22" y="20"/>
                  </a:cubicBezTo>
                  <a:cubicBezTo>
                    <a:pt x="21" y="20"/>
                    <a:pt x="22" y="20"/>
                    <a:pt x="21" y="21"/>
                  </a:cubicBezTo>
                  <a:cubicBezTo>
                    <a:pt x="20" y="21"/>
                    <a:pt x="19" y="21"/>
                    <a:pt x="19" y="21"/>
                  </a:cubicBezTo>
                  <a:cubicBezTo>
                    <a:pt x="19" y="21"/>
                    <a:pt x="19" y="22"/>
                    <a:pt x="19" y="22"/>
                  </a:cubicBezTo>
                  <a:cubicBezTo>
                    <a:pt x="19" y="22"/>
                    <a:pt x="19" y="23"/>
                    <a:pt x="20" y="23"/>
                  </a:cubicBezTo>
                  <a:cubicBezTo>
                    <a:pt x="20" y="23"/>
                    <a:pt x="21" y="23"/>
                    <a:pt x="21" y="23"/>
                  </a:cubicBezTo>
                  <a:cubicBezTo>
                    <a:pt x="21" y="24"/>
                    <a:pt x="21" y="24"/>
                    <a:pt x="21" y="24"/>
                  </a:cubicBezTo>
                  <a:cubicBezTo>
                    <a:pt x="21" y="24"/>
                    <a:pt x="21" y="24"/>
                    <a:pt x="21" y="24"/>
                  </a:cubicBezTo>
                  <a:cubicBezTo>
                    <a:pt x="21" y="24"/>
                    <a:pt x="22" y="24"/>
                    <a:pt x="21" y="25"/>
                  </a:cubicBezTo>
                  <a:cubicBezTo>
                    <a:pt x="20" y="25"/>
                    <a:pt x="20" y="26"/>
                    <a:pt x="20" y="26"/>
                  </a:cubicBezTo>
                  <a:cubicBezTo>
                    <a:pt x="18" y="26"/>
                    <a:pt x="18" y="26"/>
                    <a:pt x="18" y="26"/>
                  </a:cubicBezTo>
                  <a:cubicBezTo>
                    <a:pt x="18" y="26"/>
                    <a:pt x="18" y="26"/>
                    <a:pt x="18" y="26"/>
                  </a:cubicBezTo>
                  <a:cubicBezTo>
                    <a:pt x="18" y="26"/>
                    <a:pt x="17" y="27"/>
                    <a:pt x="16" y="27"/>
                  </a:cubicBezTo>
                  <a:cubicBezTo>
                    <a:pt x="16" y="27"/>
                    <a:pt x="14" y="27"/>
                    <a:pt x="14" y="27"/>
                  </a:cubicBezTo>
                  <a:cubicBezTo>
                    <a:pt x="13" y="27"/>
                    <a:pt x="12" y="28"/>
                    <a:pt x="12" y="28"/>
                  </a:cubicBezTo>
                  <a:cubicBezTo>
                    <a:pt x="11" y="28"/>
                    <a:pt x="11" y="28"/>
                    <a:pt x="10" y="28"/>
                  </a:cubicBezTo>
                  <a:cubicBezTo>
                    <a:pt x="9" y="28"/>
                    <a:pt x="10" y="27"/>
                    <a:pt x="8" y="28"/>
                  </a:cubicBezTo>
                  <a:cubicBezTo>
                    <a:pt x="7" y="28"/>
                    <a:pt x="6" y="28"/>
                    <a:pt x="6" y="28"/>
                  </a:cubicBezTo>
                  <a:cubicBezTo>
                    <a:pt x="6" y="28"/>
                    <a:pt x="6" y="27"/>
                    <a:pt x="5" y="27"/>
                  </a:cubicBezTo>
                  <a:cubicBezTo>
                    <a:pt x="5" y="27"/>
                    <a:pt x="4" y="27"/>
                    <a:pt x="4" y="27"/>
                  </a:cubicBezTo>
                  <a:cubicBezTo>
                    <a:pt x="4" y="27"/>
                    <a:pt x="4" y="27"/>
                    <a:pt x="3" y="27"/>
                  </a:cubicBezTo>
                  <a:cubicBezTo>
                    <a:pt x="3" y="26"/>
                    <a:pt x="3" y="27"/>
                    <a:pt x="2" y="26"/>
                  </a:cubicBezTo>
                  <a:cubicBezTo>
                    <a:pt x="2" y="26"/>
                    <a:pt x="2" y="26"/>
                    <a:pt x="2" y="26"/>
                  </a:cubicBezTo>
                  <a:cubicBezTo>
                    <a:pt x="1" y="25"/>
                    <a:pt x="1" y="25"/>
                    <a:pt x="1" y="25"/>
                  </a:cubicBezTo>
                  <a:cubicBezTo>
                    <a:pt x="0" y="25"/>
                    <a:pt x="0" y="25"/>
                    <a:pt x="0" y="25"/>
                  </a:cubicBezTo>
                  <a:cubicBezTo>
                    <a:pt x="0" y="25"/>
                    <a:pt x="0" y="25"/>
                    <a:pt x="0" y="24"/>
                  </a:cubicBezTo>
                  <a:cubicBezTo>
                    <a:pt x="0" y="24"/>
                    <a:pt x="0" y="23"/>
                    <a:pt x="0" y="23"/>
                  </a:cubicBezTo>
                  <a:cubicBezTo>
                    <a:pt x="1" y="24"/>
                    <a:pt x="1" y="24"/>
                    <a:pt x="1" y="24"/>
                  </a:cubicBezTo>
                  <a:cubicBezTo>
                    <a:pt x="1" y="24"/>
                    <a:pt x="1" y="24"/>
                    <a:pt x="2" y="24"/>
                  </a:cubicBezTo>
                  <a:cubicBezTo>
                    <a:pt x="3" y="23"/>
                    <a:pt x="3" y="24"/>
                    <a:pt x="3" y="23"/>
                  </a:cubicBezTo>
                  <a:cubicBezTo>
                    <a:pt x="3" y="23"/>
                    <a:pt x="3" y="23"/>
                    <a:pt x="3" y="23"/>
                  </a:cubicBezTo>
                  <a:cubicBezTo>
                    <a:pt x="4" y="22"/>
                    <a:pt x="4" y="22"/>
                    <a:pt x="4" y="22"/>
                  </a:cubicBezTo>
                  <a:cubicBezTo>
                    <a:pt x="4" y="22"/>
                    <a:pt x="5" y="22"/>
                    <a:pt x="5" y="21"/>
                  </a:cubicBezTo>
                  <a:cubicBezTo>
                    <a:pt x="4" y="21"/>
                    <a:pt x="4" y="21"/>
                    <a:pt x="4" y="21"/>
                  </a:cubicBezTo>
                  <a:cubicBezTo>
                    <a:pt x="3" y="20"/>
                    <a:pt x="4" y="20"/>
                    <a:pt x="3" y="20"/>
                  </a:cubicBezTo>
                  <a:cubicBezTo>
                    <a:pt x="3" y="19"/>
                    <a:pt x="3" y="20"/>
                    <a:pt x="3" y="19"/>
                  </a:cubicBezTo>
                  <a:cubicBezTo>
                    <a:pt x="3" y="18"/>
                    <a:pt x="3" y="18"/>
                    <a:pt x="3" y="18"/>
                  </a:cubicBezTo>
                  <a:cubicBezTo>
                    <a:pt x="3" y="18"/>
                    <a:pt x="3" y="18"/>
                    <a:pt x="2" y="17"/>
                  </a:cubicBezTo>
                  <a:cubicBezTo>
                    <a:pt x="2" y="16"/>
                    <a:pt x="1" y="17"/>
                    <a:pt x="2" y="16"/>
                  </a:cubicBezTo>
                  <a:cubicBezTo>
                    <a:pt x="3" y="15"/>
                    <a:pt x="2" y="16"/>
                    <a:pt x="3" y="15"/>
                  </a:cubicBezTo>
                  <a:cubicBezTo>
                    <a:pt x="3" y="14"/>
                    <a:pt x="3" y="14"/>
                    <a:pt x="4" y="14"/>
                  </a:cubicBezTo>
                  <a:cubicBezTo>
                    <a:pt x="4" y="13"/>
                    <a:pt x="4" y="13"/>
                    <a:pt x="4" y="13"/>
                  </a:cubicBezTo>
                  <a:cubicBezTo>
                    <a:pt x="4" y="12"/>
                    <a:pt x="4" y="12"/>
                    <a:pt x="5" y="12"/>
                  </a:cubicBezTo>
                  <a:cubicBezTo>
                    <a:pt x="5" y="11"/>
                    <a:pt x="4" y="12"/>
                    <a:pt x="5" y="11"/>
                  </a:cubicBezTo>
                  <a:cubicBezTo>
                    <a:pt x="6" y="11"/>
                    <a:pt x="7" y="10"/>
                    <a:pt x="7"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2" name="Freeform 2051"/>
            <p:cNvSpPr>
              <a:spLocks/>
            </p:cNvSpPr>
            <p:nvPr/>
          </p:nvSpPr>
          <p:spPr bwMode="auto">
            <a:xfrm>
              <a:off x="11426825" y="5008563"/>
              <a:ext cx="3175" cy="3175"/>
            </a:xfrm>
            <a:custGeom>
              <a:avLst/>
              <a:gdLst>
                <a:gd name="T0" fmla="*/ 1 w 2"/>
                <a:gd name="T1" fmla="*/ 1 h 2"/>
                <a:gd name="T2" fmla="*/ 0 w 2"/>
                <a:gd name="T3" fmla="*/ 0 h 2"/>
                <a:gd name="T4" fmla="*/ 1 w 2"/>
                <a:gd name="T5" fmla="*/ 0 h 2"/>
                <a:gd name="T6" fmla="*/ 2 w 2"/>
                <a:gd name="T7" fmla="*/ 0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0"/>
                  </a:cubicBezTo>
                  <a:cubicBezTo>
                    <a:pt x="0" y="0"/>
                    <a:pt x="1" y="0"/>
                    <a:pt x="1" y="0"/>
                  </a:cubicBezTo>
                  <a:cubicBezTo>
                    <a:pt x="2" y="0"/>
                    <a:pt x="2" y="0"/>
                    <a:pt x="2" y="0"/>
                  </a:cubicBezTo>
                  <a:cubicBezTo>
                    <a:pt x="2" y="1"/>
                    <a:pt x="2" y="1"/>
                    <a:pt x="2" y="1"/>
                  </a:cubicBezTo>
                  <a:cubicBezTo>
                    <a:pt x="2" y="1"/>
                    <a:pt x="1"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3" name="Freeform 2052"/>
            <p:cNvSpPr>
              <a:spLocks/>
            </p:cNvSpPr>
            <p:nvPr/>
          </p:nvSpPr>
          <p:spPr bwMode="auto">
            <a:xfrm>
              <a:off x="11436350" y="5005388"/>
              <a:ext cx="1588" cy="3175"/>
            </a:xfrm>
            <a:custGeom>
              <a:avLst/>
              <a:gdLst>
                <a:gd name="T0" fmla="*/ 0 w 1"/>
                <a:gd name="T1" fmla="*/ 2 h 2"/>
                <a:gd name="T2" fmla="*/ 0 w 1"/>
                <a:gd name="T3" fmla="*/ 1 h 2"/>
                <a:gd name="T4" fmla="*/ 1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1"/>
                    <a:pt x="0" y="1"/>
                  </a:cubicBezTo>
                  <a:cubicBezTo>
                    <a:pt x="1" y="0"/>
                    <a:pt x="1" y="0"/>
                    <a:pt x="1" y="0"/>
                  </a:cubicBezTo>
                  <a:cubicBezTo>
                    <a:pt x="1" y="1"/>
                    <a:pt x="1" y="1"/>
                    <a:pt x="1" y="1"/>
                  </a:cubicBezTo>
                  <a:cubicBezTo>
                    <a:pt x="1" y="1"/>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4" name="Freeform 2053"/>
            <p:cNvSpPr>
              <a:spLocks/>
            </p:cNvSpPr>
            <p:nvPr/>
          </p:nvSpPr>
          <p:spPr bwMode="auto">
            <a:xfrm>
              <a:off x="11431588" y="5018088"/>
              <a:ext cx="1588" cy="3175"/>
            </a:xfrm>
            <a:custGeom>
              <a:avLst/>
              <a:gdLst>
                <a:gd name="T0" fmla="*/ 0 w 1"/>
                <a:gd name="T1" fmla="*/ 2 h 2"/>
                <a:gd name="T2" fmla="*/ 0 w 1"/>
                <a:gd name="T3" fmla="*/ 1 h 2"/>
                <a:gd name="T4" fmla="*/ 0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0" y="1"/>
                    <a:pt x="0" y="0"/>
                    <a:pt x="0" y="0"/>
                  </a:cubicBezTo>
                  <a:cubicBezTo>
                    <a:pt x="1" y="0"/>
                    <a:pt x="1" y="1"/>
                    <a:pt x="1" y="1"/>
                  </a:cubicBezTo>
                  <a:cubicBezTo>
                    <a:pt x="1" y="1"/>
                    <a:pt x="1" y="1"/>
                    <a:pt x="1"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2054"/>
            <p:cNvSpPr>
              <a:spLocks/>
            </p:cNvSpPr>
            <p:nvPr/>
          </p:nvSpPr>
          <p:spPr bwMode="auto">
            <a:xfrm>
              <a:off x="11407775" y="5048251"/>
              <a:ext cx="0" cy="1588"/>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0"/>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Freeform 2055"/>
            <p:cNvSpPr>
              <a:spLocks/>
            </p:cNvSpPr>
            <p:nvPr/>
          </p:nvSpPr>
          <p:spPr bwMode="auto">
            <a:xfrm>
              <a:off x="11271250" y="3925888"/>
              <a:ext cx="12700" cy="17463"/>
            </a:xfrm>
            <a:custGeom>
              <a:avLst/>
              <a:gdLst>
                <a:gd name="T0" fmla="*/ 1 w 9"/>
                <a:gd name="T1" fmla="*/ 4 h 12"/>
                <a:gd name="T2" fmla="*/ 1 w 9"/>
                <a:gd name="T3" fmla="*/ 4 h 12"/>
                <a:gd name="T4" fmla="*/ 2 w 9"/>
                <a:gd name="T5" fmla="*/ 4 h 12"/>
                <a:gd name="T6" fmla="*/ 2 w 9"/>
                <a:gd name="T7" fmla="*/ 3 h 12"/>
                <a:gd name="T8" fmla="*/ 3 w 9"/>
                <a:gd name="T9" fmla="*/ 3 h 12"/>
                <a:gd name="T10" fmla="*/ 3 w 9"/>
                <a:gd name="T11" fmla="*/ 2 h 12"/>
                <a:gd name="T12" fmla="*/ 3 w 9"/>
                <a:gd name="T13" fmla="*/ 0 h 12"/>
                <a:gd name="T14" fmla="*/ 5 w 9"/>
                <a:gd name="T15" fmla="*/ 1 h 12"/>
                <a:gd name="T16" fmla="*/ 5 w 9"/>
                <a:gd name="T17" fmla="*/ 1 h 12"/>
                <a:gd name="T18" fmla="*/ 5 w 9"/>
                <a:gd name="T19" fmla="*/ 3 h 12"/>
                <a:gd name="T20" fmla="*/ 5 w 9"/>
                <a:gd name="T21" fmla="*/ 3 h 12"/>
                <a:gd name="T22" fmla="*/ 6 w 9"/>
                <a:gd name="T23" fmla="*/ 4 h 12"/>
                <a:gd name="T24" fmla="*/ 5 w 9"/>
                <a:gd name="T25" fmla="*/ 4 h 12"/>
                <a:gd name="T26" fmla="*/ 6 w 9"/>
                <a:gd name="T27" fmla="*/ 5 h 12"/>
                <a:gd name="T28" fmla="*/ 7 w 9"/>
                <a:gd name="T29" fmla="*/ 5 h 12"/>
                <a:gd name="T30" fmla="*/ 7 w 9"/>
                <a:gd name="T31" fmla="*/ 6 h 12"/>
                <a:gd name="T32" fmla="*/ 9 w 9"/>
                <a:gd name="T33" fmla="*/ 6 h 12"/>
                <a:gd name="T34" fmla="*/ 8 w 9"/>
                <a:gd name="T35" fmla="*/ 7 h 12"/>
                <a:gd name="T36" fmla="*/ 8 w 9"/>
                <a:gd name="T37" fmla="*/ 7 h 12"/>
                <a:gd name="T38" fmla="*/ 8 w 9"/>
                <a:gd name="T39" fmla="*/ 8 h 12"/>
                <a:gd name="T40" fmla="*/ 8 w 9"/>
                <a:gd name="T41" fmla="*/ 9 h 12"/>
                <a:gd name="T42" fmla="*/ 8 w 9"/>
                <a:gd name="T43" fmla="*/ 10 h 12"/>
                <a:gd name="T44" fmla="*/ 8 w 9"/>
                <a:gd name="T45" fmla="*/ 11 h 12"/>
                <a:gd name="T46" fmla="*/ 8 w 9"/>
                <a:gd name="T47" fmla="*/ 11 h 12"/>
                <a:gd name="T48" fmla="*/ 9 w 9"/>
                <a:gd name="T49" fmla="*/ 12 h 12"/>
                <a:gd name="T50" fmla="*/ 8 w 9"/>
                <a:gd name="T51" fmla="*/ 12 h 12"/>
                <a:gd name="T52" fmla="*/ 7 w 9"/>
                <a:gd name="T53" fmla="*/ 12 h 12"/>
                <a:gd name="T54" fmla="*/ 7 w 9"/>
                <a:gd name="T55" fmla="*/ 11 h 12"/>
                <a:gd name="T56" fmla="*/ 6 w 9"/>
                <a:gd name="T57" fmla="*/ 11 h 12"/>
                <a:gd name="T58" fmla="*/ 6 w 9"/>
                <a:gd name="T59" fmla="*/ 10 h 12"/>
                <a:gd name="T60" fmla="*/ 5 w 9"/>
                <a:gd name="T61" fmla="*/ 10 h 12"/>
                <a:gd name="T62" fmla="*/ 5 w 9"/>
                <a:gd name="T63" fmla="*/ 10 h 12"/>
                <a:gd name="T64" fmla="*/ 4 w 9"/>
                <a:gd name="T65" fmla="*/ 10 h 12"/>
                <a:gd name="T66" fmla="*/ 5 w 9"/>
                <a:gd name="T67" fmla="*/ 9 h 12"/>
                <a:gd name="T68" fmla="*/ 6 w 9"/>
                <a:gd name="T69" fmla="*/ 9 h 12"/>
                <a:gd name="T70" fmla="*/ 6 w 9"/>
                <a:gd name="T71" fmla="*/ 8 h 12"/>
                <a:gd name="T72" fmla="*/ 6 w 9"/>
                <a:gd name="T73" fmla="*/ 8 h 12"/>
                <a:gd name="T74" fmla="*/ 6 w 9"/>
                <a:gd name="T75" fmla="*/ 7 h 12"/>
                <a:gd name="T76" fmla="*/ 5 w 9"/>
                <a:gd name="T77" fmla="*/ 7 h 12"/>
                <a:gd name="T78" fmla="*/ 4 w 9"/>
                <a:gd name="T79" fmla="*/ 7 h 12"/>
                <a:gd name="T80" fmla="*/ 4 w 9"/>
                <a:gd name="T81" fmla="*/ 6 h 12"/>
                <a:gd name="T82" fmla="*/ 3 w 9"/>
                <a:gd name="T83" fmla="*/ 6 h 12"/>
                <a:gd name="T84" fmla="*/ 3 w 9"/>
                <a:gd name="T85" fmla="*/ 6 h 12"/>
                <a:gd name="T86" fmla="*/ 2 w 9"/>
                <a:gd name="T87" fmla="*/ 5 h 12"/>
                <a:gd name="T88" fmla="*/ 2 w 9"/>
                <a:gd name="T8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2">
                  <a:moveTo>
                    <a:pt x="2" y="4"/>
                  </a:moveTo>
                  <a:cubicBezTo>
                    <a:pt x="1" y="4"/>
                    <a:pt x="1" y="4"/>
                    <a:pt x="1" y="4"/>
                  </a:cubicBezTo>
                  <a:cubicBezTo>
                    <a:pt x="1" y="4"/>
                    <a:pt x="0" y="4"/>
                    <a:pt x="0" y="4"/>
                  </a:cubicBezTo>
                  <a:cubicBezTo>
                    <a:pt x="0" y="4"/>
                    <a:pt x="1" y="4"/>
                    <a:pt x="1" y="4"/>
                  </a:cubicBezTo>
                  <a:cubicBezTo>
                    <a:pt x="1" y="4"/>
                    <a:pt x="1" y="4"/>
                    <a:pt x="1" y="4"/>
                  </a:cubicBezTo>
                  <a:cubicBezTo>
                    <a:pt x="1" y="4"/>
                    <a:pt x="2" y="4"/>
                    <a:pt x="2" y="4"/>
                  </a:cubicBezTo>
                  <a:cubicBezTo>
                    <a:pt x="1" y="3"/>
                    <a:pt x="1" y="3"/>
                    <a:pt x="1" y="3"/>
                  </a:cubicBezTo>
                  <a:cubicBezTo>
                    <a:pt x="1" y="3"/>
                    <a:pt x="1" y="3"/>
                    <a:pt x="2" y="3"/>
                  </a:cubicBezTo>
                  <a:cubicBezTo>
                    <a:pt x="2" y="3"/>
                    <a:pt x="2" y="4"/>
                    <a:pt x="3" y="3"/>
                  </a:cubicBezTo>
                  <a:cubicBezTo>
                    <a:pt x="3" y="3"/>
                    <a:pt x="3" y="3"/>
                    <a:pt x="3" y="3"/>
                  </a:cubicBezTo>
                  <a:cubicBezTo>
                    <a:pt x="3" y="3"/>
                    <a:pt x="3" y="3"/>
                    <a:pt x="3" y="3"/>
                  </a:cubicBezTo>
                  <a:cubicBezTo>
                    <a:pt x="3" y="2"/>
                    <a:pt x="3" y="2"/>
                    <a:pt x="3" y="2"/>
                  </a:cubicBezTo>
                  <a:cubicBezTo>
                    <a:pt x="3" y="1"/>
                    <a:pt x="3" y="1"/>
                    <a:pt x="3" y="1"/>
                  </a:cubicBezTo>
                  <a:cubicBezTo>
                    <a:pt x="3" y="0"/>
                    <a:pt x="3" y="0"/>
                    <a:pt x="3" y="0"/>
                  </a:cubicBezTo>
                  <a:cubicBezTo>
                    <a:pt x="4" y="0"/>
                    <a:pt x="4" y="0"/>
                    <a:pt x="4" y="0"/>
                  </a:cubicBezTo>
                  <a:cubicBezTo>
                    <a:pt x="4" y="1"/>
                    <a:pt x="5" y="1"/>
                    <a:pt x="5" y="1"/>
                  </a:cubicBezTo>
                  <a:cubicBezTo>
                    <a:pt x="5" y="1"/>
                    <a:pt x="5" y="0"/>
                    <a:pt x="5" y="1"/>
                  </a:cubicBezTo>
                  <a:cubicBezTo>
                    <a:pt x="5" y="1"/>
                    <a:pt x="5" y="1"/>
                    <a:pt x="5" y="1"/>
                  </a:cubicBezTo>
                  <a:cubicBezTo>
                    <a:pt x="5" y="1"/>
                    <a:pt x="5" y="2"/>
                    <a:pt x="5" y="2"/>
                  </a:cubicBezTo>
                  <a:cubicBezTo>
                    <a:pt x="5" y="2"/>
                    <a:pt x="5" y="2"/>
                    <a:pt x="5" y="3"/>
                  </a:cubicBezTo>
                  <a:cubicBezTo>
                    <a:pt x="5" y="3"/>
                    <a:pt x="5" y="3"/>
                    <a:pt x="5" y="3"/>
                  </a:cubicBezTo>
                  <a:cubicBezTo>
                    <a:pt x="5" y="3"/>
                    <a:pt x="5" y="3"/>
                    <a:pt x="5" y="3"/>
                  </a:cubicBezTo>
                  <a:cubicBezTo>
                    <a:pt x="5" y="3"/>
                    <a:pt x="5" y="3"/>
                    <a:pt x="5" y="3"/>
                  </a:cubicBezTo>
                  <a:cubicBezTo>
                    <a:pt x="5" y="3"/>
                    <a:pt x="6" y="4"/>
                    <a:pt x="6" y="4"/>
                  </a:cubicBezTo>
                  <a:cubicBezTo>
                    <a:pt x="5" y="4"/>
                    <a:pt x="5" y="4"/>
                    <a:pt x="5" y="4"/>
                  </a:cubicBezTo>
                  <a:cubicBezTo>
                    <a:pt x="5" y="4"/>
                    <a:pt x="5" y="4"/>
                    <a:pt x="5" y="4"/>
                  </a:cubicBezTo>
                  <a:cubicBezTo>
                    <a:pt x="5" y="4"/>
                    <a:pt x="5" y="4"/>
                    <a:pt x="6" y="4"/>
                  </a:cubicBezTo>
                  <a:cubicBezTo>
                    <a:pt x="6" y="5"/>
                    <a:pt x="6" y="5"/>
                    <a:pt x="6" y="5"/>
                  </a:cubicBezTo>
                  <a:cubicBezTo>
                    <a:pt x="6" y="5"/>
                    <a:pt x="6" y="5"/>
                    <a:pt x="6" y="5"/>
                  </a:cubicBezTo>
                  <a:cubicBezTo>
                    <a:pt x="7" y="5"/>
                    <a:pt x="7" y="5"/>
                    <a:pt x="7" y="5"/>
                  </a:cubicBezTo>
                  <a:cubicBezTo>
                    <a:pt x="7" y="5"/>
                    <a:pt x="7" y="5"/>
                    <a:pt x="7" y="5"/>
                  </a:cubicBezTo>
                  <a:cubicBezTo>
                    <a:pt x="7" y="5"/>
                    <a:pt x="7" y="5"/>
                    <a:pt x="7" y="6"/>
                  </a:cubicBezTo>
                  <a:cubicBezTo>
                    <a:pt x="8" y="6"/>
                    <a:pt x="8" y="5"/>
                    <a:pt x="8" y="6"/>
                  </a:cubicBezTo>
                  <a:cubicBezTo>
                    <a:pt x="8" y="6"/>
                    <a:pt x="9" y="6"/>
                    <a:pt x="9" y="6"/>
                  </a:cubicBezTo>
                  <a:cubicBezTo>
                    <a:pt x="9" y="6"/>
                    <a:pt x="8" y="6"/>
                    <a:pt x="9" y="6"/>
                  </a:cubicBezTo>
                  <a:cubicBezTo>
                    <a:pt x="9" y="6"/>
                    <a:pt x="9" y="7"/>
                    <a:pt x="8" y="7"/>
                  </a:cubicBezTo>
                  <a:cubicBezTo>
                    <a:pt x="8" y="7"/>
                    <a:pt x="8" y="7"/>
                    <a:pt x="8" y="7"/>
                  </a:cubicBezTo>
                  <a:cubicBezTo>
                    <a:pt x="8" y="7"/>
                    <a:pt x="8" y="7"/>
                    <a:pt x="8" y="7"/>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8" y="9"/>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9" y="11"/>
                    <a:pt x="9" y="11"/>
                  </a:cubicBezTo>
                  <a:cubicBezTo>
                    <a:pt x="9" y="12"/>
                    <a:pt x="9" y="12"/>
                    <a:pt x="9" y="12"/>
                  </a:cubicBezTo>
                  <a:cubicBezTo>
                    <a:pt x="9" y="12"/>
                    <a:pt x="9" y="12"/>
                    <a:pt x="9" y="12"/>
                  </a:cubicBezTo>
                  <a:cubicBezTo>
                    <a:pt x="9" y="12"/>
                    <a:pt x="8" y="12"/>
                    <a:pt x="8" y="12"/>
                  </a:cubicBezTo>
                  <a:cubicBezTo>
                    <a:pt x="8" y="12"/>
                    <a:pt x="8" y="12"/>
                    <a:pt x="8" y="12"/>
                  </a:cubicBezTo>
                  <a:cubicBezTo>
                    <a:pt x="7" y="12"/>
                    <a:pt x="7" y="12"/>
                    <a:pt x="7" y="12"/>
                  </a:cubicBezTo>
                  <a:cubicBezTo>
                    <a:pt x="7" y="12"/>
                    <a:pt x="7" y="12"/>
                    <a:pt x="7" y="12"/>
                  </a:cubicBezTo>
                  <a:cubicBezTo>
                    <a:pt x="7" y="11"/>
                    <a:pt x="7" y="11"/>
                    <a:pt x="7" y="11"/>
                  </a:cubicBezTo>
                  <a:cubicBezTo>
                    <a:pt x="7" y="11"/>
                    <a:pt x="7" y="11"/>
                    <a:pt x="7" y="11"/>
                  </a:cubicBezTo>
                  <a:cubicBezTo>
                    <a:pt x="6" y="11"/>
                    <a:pt x="6" y="11"/>
                    <a:pt x="6" y="11"/>
                  </a:cubicBezTo>
                  <a:cubicBezTo>
                    <a:pt x="6" y="11"/>
                    <a:pt x="6" y="11"/>
                    <a:pt x="6" y="11"/>
                  </a:cubicBezTo>
                  <a:cubicBezTo>
                    <a:pt x="6" y="10"/>
                    <a:pt x="6" y="10"/>
                    <a:pt x="6" y="10"/>
                  </a:cubicBezTo>
                  <a:cubicBezTo>
                    <a:pt x="6" y="10"/>
                    <a:pt x="6" y="10"/>
                    <a:pt x="6" y="10"/>
                  </a:cubicBezTo>
                  <a:cubicBezTo>
                    <a:pt x="5" y="10"/>
                    <a:pt x="5" y="10"/>
                    <a:pt x="5" y="10"/>
                  </a:cubicBezTo>
                  <a:cubicBezTo>
                    <a:pt x="5" y="10"/>
                    <a:pt x="5" y="10"/>
                    <a:pt x="5" y="10"/>
                  </a:cubicBezTo>
                  <a:cubicBezTo>
                    <a:pt x="5" y="10"/>
                    <a:pt x="5" y="11"/>
                    <a:pt x="5" y="10"/>
                  </a:cubicBezTo>
                  <a:cubicBezTo>
                    <a:pt x="5" y="10"/>
                    <a:pt x="5" y="10"/>
                    <a:pt x="5" y="10"/>
                  </a:cubicBezTo>
                  <a:cubicBezTo>
                    <a:pt x="5" y="10"/>
                    <a:pt x="5" y="10"/>
                    <a:pt x="4" y="10"/>
                  </a:cubicBezTo>
                  <a:cubicBezTo>
                    <a:pt x="4" y="9"/>
                    <a:pt x="4" y="10"/>
                    <a:pt x="4" y="9"/>
                  </a:cubicBezTo>
                  <a:cubicBezTo>
                    <a:pt x="5" y="9"/>
                    <a:pt x="5" y="9"/>
                    <a:pt x="5" y="9"/>
                  </a:cubicBezTo>
                  <a:cubicBezTo>
                    <a:pt x="5" y="9"/>
                    <a:pt x="5" y="9"/>
                    <a:pt x="5" y="9"/>
                  </a:cubicBezTo>
                  <a:cubicBezTo>
                    <a:pt x="6" y="9"/>
                    <a:pt x="6" y="9"/>
                    <a:pt x="6" y="9"/>
                  </a:cubicBezTo>
                  <a:cubicBezTo>
                    <a:pt x="6" y="9"/>
                    <a:pt x="6" y="9"/>
                    <a:pt x="6" y="9"/>
                  </a:cubicBezTo>
                  <a:cubicBezTo>
                    <a:pt x="6" y="8"/>
                    <a:pt x="7" y="9"/>
                    <a:pt x="6" y="8"/>
                  </a:cubicBezTo>
                  <a:cubicBezTo>
                    <a:pt x="6" y="8"/>
                    <a:pt x="6" y="9"/>
                    <a:pt x="6" y="8"/>
                  </a:cubicBezTo>
                  <a:cubicBezTo>
                    <a:pt x="6" y="8"/>
                    <a:pt x="6" y="8"/>
                    <a:pt x="6" y="8"/>
                  </a:cubicBezTo>
                  <a:cubicBezTo>
                    <a:pt x="6" y="8"/>
                    <a:pt x="6" y="8"/>
                    <a:pt x="6" y="7"/>
                  </a:cubicBezTo>
                  <a:cubicBezTo>
                    <a:pt x="6" y="7"/>
                    <a:pt x="6" y="7"/>
                    <a:pt x="6" y="7"/>
                  </a:cubicBezTo>
                  <a:cubicBezTo>
                    <a:pt x="5" y="7"/>
                    <a:pt x="5" y="7"/>
                    <a:pt x="5" y="7"/>
                  </a:cubicBezTo>
                  <a:cubicBezTo>
                    <a:pt x="5" y="7"/>
                    <a:pt x="5" y="7"/>
                    <a:pt x="5" y="7"/>
                  </a:cubicBezTo>
                  <a:cubicBezTo>
                    <a:pt x="5" y="7"/>
                    <a:pt x="5" y="7"/>
                    <a:pt x="5" y="7"/>
                  </a:cubicBezTo>
                  <a:cubicBezTo>
                    <a:pt x="5" y="7"/>
                    <a:pt x="5" y="7"/>
                    <a:pt x="4" y="7"/>
                  </a:cubicBezTo>
                  <a:cubicBezTo>
                    <a:pt x="4" y="7"/>
                    <a:pt x="5" y="7"/>
                    <a:pt x="4" y="6"/>
                  </a:cubicBezTo>
                  <a:cubicBezTo>
                    <a:pt x="4" y="6"/>
                    <a:pt x="4" y="6"/>
                    <a:pt x="4" y="6"/>
                  </a:cubicBezTo>
                  <a:cubicBezTo>
                    <a:pt x="4" y="6"/>
                    <a:pt x="4" y="6"/>
                    <a:pt x="4" y="6"/>
                  </a:cubicBezTo>
                  <a:cubicBezTo>
                    <a:pt x="4" y="6"/>
                    <a:pt x="4" y="5"/>
                    <a:pt x="3" y="6"/>
                  </a:cubicBezTo>
                  <a:cubicBezTo>
                    <a:pt x="3" y="6"/>
                    <a:pt x="3" y="6"/>
                    <a:pt x="3" y="6"/>
                  </a:cubicBezTo>
                  <a:cubicBezTo>
                    <a:pt x="3" y="6"/>
                    <a:pt x="3" y="6"/>
                    <a:pt x="3" y="6"/>
                  </a:cubicBezTo>
                  <a:cubicBezTo>
                    <a:pt x="3" y="5"/>
                    <a:pt x="3" y="5"/>
                    <a:pt x="3" y="5"/>
                  </a:cubicBezTo>
                  <a:cubicBezTo>
                    <a:pt x="2" y="5"/>
                    <a:pt x="2" y="5"/>
                    <a:pt x="2" y="5"/>
                  </a:cubicBezTo>
                  <a:cubicBezTo>
                    <a:pt x="2" y="5"/>
                    <a:pt x="2" y="5"/>
                    <a:pt x="2" y="5"/>
                  </a:cubicBezTo>
                  <a:lnTo>
                    <a:pt x="2" y="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2056"/>
            <p:cNvSpPr>
              <a:spLocks/>
            </p:cNvSpPr>
            <p:nvPr/>
          </p:nvSpPr>
          <p:spPr bwMode="auto">
            <a:xfrm>
              <a:off x="11279188" y="3929063"/>
              <a:ext cx="1588" cy="1588"/>
            </a:xfrm>
            <a:custGeom>
              <a:avLst/>
              <a:gdLst>
                <a:gd name="T0" fmla="*/ 1 w 1"/>
                <a:gd name="T1" fmla="*/ 1 h 1"/>
                <a:gd name="T2" fmla="*/ 0 w 1"/>
                <a:gd name="T3" fmla="*/ 0 h 1"/>
                <a:gd name="T4" fmla="*/ 1 w 1"/>
                <a:gd name="T5" fmla="*/ 0 h 1"/>
                <a:gd name="T6" fmla="*/ 1 w 1"/>
                <a:gd name="T7" fmla="*/ 1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0" y="0"/>
                    <a:pt x="0" y="0"/>
                    <a:pt x="0" y="0"/>
                  </a:cubicBezTo>
                  <a:cubicBezTo>
                    <a:pt x="1" y="0"/>
                    <a:pt x="1" y="0"/>
                    <a:pt x="1" y="0"/>
                  </a:cubicBezTo>
                  <a:cubicBezTo>
                    <a:pt x="1" y="0"/>
                    <a:pt x="1" y="1"/>
                    <a:pt x="1" y="1"/>
                  </a:cubicBezTo>
                  <a:cubicBezTo>
                    <a:pt x="1" y="1"/>
                    <a:pt x="1" y="1"/>
                    <a:pt x="1"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2057"/>
            <p:cNvSpPr>
              <a:spLocks/>
            </p:cNvSpPr>
            <p:nvPr/>
          </p:nvSpPr>
          <p:spPr bwMode="auto">
            <a:xfrm>
              <a:off x="11280775" y="3930651"/>
              <a:ext cx="1588" cy="1588"/>
            </a:xfrm>
            <a:custGeom>
              <a:avLst/>
              <a:gdLst>
                <a:gd name="T0" fmla="*/ 0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2058"/>
            <p:cNvSpPr>
              <a:spLocks/>
            </p:cNvSpPr>
            <p:nvPr/>
          </p:nvSpPr>
          <p:spPr bwMode="auto">
            <a:xfrm>
              <a:off x="11271250" y="3933826"/>
              <a:ext cx="0"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0"/>
                  </a:cubicBezTo>
                  <a:cubicBezTo>
                    <a:pt x="0" y="0"/>
                    <a:pt x="1" y="1"/>
                    <a:pt x="0" y="1"/>
                  </a:cubicBezTo>
                  <a:cubicBezTo>
                    <a:pt x="0" y="0"/>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2059"/>
            <p:cNvSpPr>
              <a:spLocks/>
            </p:cNvSpPr>
            <p:nvPr/>
          </p:nvSpPr>
          <p:spPr bwMode="auto">
            <a:xfrm>
              <a:off x="11271250" y="3935413"/>
              <a:ext cx="3175" cy="1588"/>
            </a:xfrm>
            <a:custGeom>
              <a:avLst/>
              <a:gdLst>
                <a:gd name="T0" fmla="*/ 1 w 2"/>
                <a:gd name="T1" fmla="*/ 0 h 1"/>
                <a:gd name="T2" fmla="*/ 1 w 2"/>
                <a:gd name="T3" fmla="*/ 0 h 1"/>
                <a:gd name="T4" fmla="*/ 1 w 2"/>
                <a:gd name="T5" fmla="*/ 1 h 1"/>
                <a:gd name="T6" fmla="*/ 1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1" y="0"/>
                  </a:cubicBezTo>
                  <a:cubicBezTo>
                    <a:pt x="1" y="0"/>
                    <a:pt x="2" y="1"/>
                    <a:pt x="1" y="1"/>
                  </a:cubicBezTo>
                  <a:cubicBezTo>
                    <a:pt x="1" y="1"/>
                    <a:pt x="1" y="1"/>
                    <a:pt x="1" y="1"/>
                  </a:cubicBezTo>
                  <a:cubicBezTo>
                    <a:pt x="1" y="1"/>
                    <a:pt x="0" y="0"/>
                    <a:pt x="0" y="0"/>
                  </a:cubicBez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2060"/>
            <p:cNvSpPr>
              <a:spLocks/>
            </p:cNvSpPr>
            <p:nvPr/>
          </p:nvSpPr>
          <p:spPr bwMode="auto">
            <a:xfrm>
              <a:off x="11291888" y="3908426"/>
              <a:ext cx="7938" cy="4763"/>
            </a:xfrm>
            <a:custGeom>
              <a:avLst/>
              <a:gdLst>
                <a:gd name="T0" fmla="*/ 1 w 6"/>
                <a:gd name="T1" fmla="*/ 2 h 3"/>
                <a:gd name="T2" fmla="*/ 0 w 6"/>
                <a:gd name="T3" fmla="*/ 1 h 3"/>
                <a:gd name="T4" fmla="*/ 0 w 6"/>
                <a:gd name="T5" fmla="*/ 0 h 3"/>
                <a:gd name="T6" fmla="*/ 0 w 6"/>
                <a:gd name="T7" fmla="*/ 0 h 3"/>
                <a:gd name="T8" fmla="*/ 1 w 6"/>
                <a:gd name="T9" fmla="*/ 0 h 3"/>
                <a:gd name="T10" fmla="*/ 2 w 6"/>
                <a:gd name="T11" fmla="*/ 0 h 3"/>
                <a:gd name="T12" fmla="*/ 2 w 6"/>
                <a:gd name="T13" fmla="*/ 0 h 3"/>
                <a:gd name="T14" fmla="*/ 2 w 6"/>
                <a:gd name="T15" fmla="*/ 0 h 3"/>
                <a:gd name="T16" fmla="*/ 3 w 6"/>
                <a:gd name="T17" fmla="*/ 1 h 3"/>
                <a:gd name="T18" fmla="*/ 3 w 6"/>
                <a:gd name="T19" fmla="*/ 1 h 3"/>
                <a:gd name="T20" fmla="*/ 3 w 6"/>
                <a:gd name="T21" fmla="*/ 1 h 3"/>
                <a:gd name="T22" fmla="*/ 4 w 6"/>
                <a:gd name="T23" fmla="*/ 1 h 3"/>
                <a:gd name="T24" fmla="*/ 4 w 6"/>
                <a:gd name="T25" fmla="*/ 1 h 3"/>
                <a:gd name="T26" fmla="*/ 5 w 6"/>
                <a:gd name="T27" fmla="*/ 1 h 3"/>
                <a:gd name="T28" fmla="*/ 5 w 6"/>
                <a:gd name="T29" fmla="*/ 1 h 3"/>
                <a:gd name="T30" fmla="*/ 6 w 6"/>
                <a:gd name="T31" fmla="*/ 2 h 3"/>
                <a:gd name="T32" fmla="*/ 6 w 6"/>
                <a:gd name="T33" fmla="*/ 2 h 3"/>
                <a:gd name="T34" fmla="*/ 6 w 6"/>
                <a:gd name="T35" fmla="*/ 2 h 3"/>
                <a:gd name="T36" fmla="*/ 5 w 6"/>
                <a:gd name="T37" fmla="*/ 2 h 3"/>
                <a:gd name="T38" fmla="*/ 5 w 6"/>
                <a:gd name="T39" fmla="*/ 2 h 3"/>
                <a:gd name="T40" fmla="*/ 5 w 6"/>
                <a:gd name="T41" fmla="*/ 3 h 3"/>
                <a:gd name="T42" fmla="*/ 5 w 6"/>
                <a:gd name="T43" fmla="*/ 3 h 3"/>
                <a:gd name="T44" fmla="*/ 4 w 6"/>
                <a:gd name="T45" fmla="*/ 3 h 3"/>
                <a:gd name="T46" fmla="*/ 3 w 6"/>
                <a:gd name="T47" fmla="*/ 3 h 3"/>
                <a:gd name="T48" fmla="*/ 2 w 6"/>
                <a:gd name="T49" fmla="*/ 3 h 3"/>
                <a:gd name="T50" fmla="*/ 2 w 6"/>
                <a:gd name="T51" fmla="*/ 3 h 3"/>
                <a:gd name="T52" fmla="*/ 2 w 6"/>
                <a:gd name="T53" fmla="*/ 2 h 3"/>
                <a:gd name="T54" fmla="*/ 2 w 6"/>
                <a:gd name="T55" fmla="*/ 2 h 3"/>
                <a:gd name="T56" fmla="*/ 1 w 6"/>
                <a:gd name="T5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3">
                  <a:moveTo>
                    <a:pt x="1" y="2"/>
                  </a:moveTo>
                  <a:cubicBezTo>
                    <a:pt x="1" y="2"/>
                    <a:pt x="1" y="2"/>
                    <a:pt x="0" y="1"/>
                  </a:cubicBezTo>
                  <a:cubicBezTo>
                    <a:pt x="0" y="1"/>
                    <a:pt x="0" y="0"/>
                    <a:pt x="0" y="0"/>
                  </a:cubicBez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3" y="0"/>
                    <a:pt x="3" y="1"/>
                  </a:cubicBezTo>
                  <a:cubicBezTo>
                    <a:pt x="3" y="1"/>
                    <a:pt x="3" y="1"/>
                    <a:pt x="3" y="1"/>
                  </a:cubicBezTo>
                  <a:cubicBezTo>
                    <a:pt x="3" y="1"/>
                    <a:pt x="3" y="1"/>
                    <a:pt x="3" y="1"/>
                  </a:cubicBezTo>
                  <a:cubicBezTo>
                    <a:pt x="4" y="1"/>
                    <a:pt x="4" y="1"/>
                    <a:pt x="4" y="1"/>
                  </a:cubicBezTo>
                  <a:cubicBezTo>
                    <a:pt x="4" y="1"/>
                    <a:pt x="4" y="1"/>
                    <a:pt x="4" y="1"/>
                  </a:cubicBezTo>
                  <a:cubicBezTo>
                    <a:pt x="4" y="1"/>
                    <a:pt x="5" y="1"/>
                    <a:pt x="5" y="1"/>
                  </a:cubicBezTo>
                  <a:cubicBezTo>
                    <a:pt x="5" y="1"/>
                    <a:pt x="5" y="1"/>
                    <a:pt x="5" y="1"/>
                  </a:cubicBezTo>
                  <a:cubicBezTo>
                    <a:pt x="5" y="1"/>
                    <a:pt x="6" y="2"/>
                    <a:pt x="6" y="2"/>
                  </a:cubicBezTo>
                  <a:cubicBezTo>
                    <a:pt x="6" y="2"/>
                    <a:pt x="6" y="2"/>
                    <a:pt x="6" y="2"/>
                  </a:cubicBezTo>
                  <a:cubicBezTo>
                    <a:pt x="6" y="2"/>
                    <a:pt x="6" y="3"/>
                    <a:pt x="6" y="2"/>
                  </a:cubicBezTo>
                  <a:cubicBezTo>
                    <a:pt x="5" y="2"/>
                    <a:pt x="5" y="2"/>
                    <a:pt x="5" y="2"/>
                  </a:cubicBezTo>
                  <a:cubicBezTo>
                    <a:pt x="5" y="2"/>
                    <a:pt x="5" y="2"/>
                    <a:pt x="5" y="2"/>
                  </a:cubicBezTo>
                  <a:cubicBezTo>
                    <a:pt x="5" y="2"/>
                    <a:pt x="4" y="3"/>
                    <a:pt x="5" y="3"/>
                  </a:cubicBezTo>
                  <a:cubicBezTo>
                    <a:pt x="5" y="3"/>
                    <a:pt x="5" y="3"/>
                    <a:pt x="5" y="3"/>
                  </a:cubicBezTo>
                  <a:cubicBezTo>
                    <a:pt x="4" y="3"/>
                    <a:pt x="5" y="3"/>
                    <a:pt x="4" y="3"/>
                  </a:cubicBezTo>
                  <a:cubicBezTo>
                    <a:pt x="4" y="3"/>
                    <a:pt x="3" y="3"/>
                    <a:pt x="3" y="3"/>
                  </a:cubicBezTo>
                  <a:cubicBezTo>
                    <a:pt x="3" y="3"/>
                    <a:pt x="2" y="3"/>
                    <a:pt x="2" y="3"/>
                  </a:cubicBezTo>
                  <a:cubicBezTo>
                    <a:pt x="2" y="3"/>
                    <a:pt x="3" y="3"/>
                    <a:pt x="2" y="3"/>
                  </a:cubicBezTo>
                  <a:cubicBezTo>
                    <a:pt x="2" y="2"/>
                    <a:pt x="2" y="2"/>
                    <a:pt x="2" y="2"/>
                  </a:cubicBezTo>
                  <a:cubicBezTo>
                    <a:pt x="2" y="2"/>
                    <a:pt x="2" y="2"/>
                    <a:pt x="2" y="2"/>
                  </a:cubicBezTo>
                  <a:cubicBezTo>
                    <a:pt x="2"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2061"/>
            <p:cNvSpPr>
              <a:spLocks/>
            </p:cNvSpPr>
            <p:nvPr/>
          </p:nvSpPr>
          <p:spPr bwMode="auto">
            <a:xfrm>
              <a:off x="11295063" y="3906838"/>
              <a:ext cx="3175" cy="1588"/>
            </a:xfrm>
            <a:custGeom>
              <a:avLst/>
              <a:gdLst>
                <a:gd name="T0" fmla="*/ 0 w 3"/>
                <a:gd name="T1" fmla="*/ 0 h 1"/>
                <a:gd name="T2" fmla="*/ 0 w 3"/>
                <a:gd name="T3" fmla="*/ 0 h 1"/>
                <a:gd name="T4" fmla="*/ 1 w 3"/>
                <a:gd name="T5" fmla="*/ 0 h 1"/>
                <a:gd name="T6" fmla="*/ 2 w 3"/>
                <a:gd name="T7" fmla="*/ 0 h 1"/>
                <a:gd name="T8" fmla="*/ 2 w 3"/>
                <a:gd name="T9" fmla="*/ 0 h 1"/>
                <a:gd name="T10" fmla="*/ 2 w 3"/>
                <a:gd name="T11" fmla="*/ 1 h 1"/>
                <a:gd name="T12" fmla="*/ 1 w 3"/>
                <a:gd name="T13" fmla="*/ 1 h 1"/>
                <a:gd name="T14" fmla="*/ 0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0"/>
                  </a:moveTo>
                  <a:cubicBezTo>
                    <a:pt x="0" y="0"/>
                    <a:pt x="0" y="0"/>
                    <a:pt x="0" y="0"/>
                  </a:cubicBezTo>
                  <a:cubicBezTo>
                    <a:pt x="1" y="0"/>
                    <a:pt x="1" y="0"/>
                    <a:pt x="1" y="0"/>
                  </a:cubicBezTo>
                  <a:cubicBezTo>
                    <a:pt x="1" y="0"/>
                    <a:pt x="2" y="0"/>
                    <a:pt x="2" y="0"/>
                  </a:cubicBezTo>
                  <a:cubicBezTo>
                    <a:pt x="2" y="0"/>
                    <a:pt x="2" y="0"/>
                    <a:pt x="2" y="0"/>
                  </a:cubicBezTo>
                  <a:cubicBezTo>
                    <a:pt x="2" y="0"/>
                    <a:pt x="3" y="1"/>
                    <a:pt x="2" y="1"/>
                  </a:cubicBezTo>
                  <a:cubicBezTo>
                    <a:pt x="2" y="1"/>
                    <a:pt x="1" y="1"/>
                    <a:pt x="1" y="1"/>
                  </a:cubicBezTo>
                  <a:cubicBezTo>
                    <a:pt x="1" y="1"/>
                    <a:pt x="1"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2062"/>
            <p:cNvSpPr>
              <a:spLocks/>
            </p:cNvSpPr>
            <p:nvPr/>
          </p:nvSpPr>
          <p:spPr bwMode="auto">
            <a:xfrm>
              <a:off x="11301413" y="3911601"/>
              <a:ext cx="3175" cy="1588"/>
            </a:xfrm>
            <a:custGeom>
              <a:avLst/>
              <a:gdLst>
                <a:gd name="T0" fmla="*/ 0 w 2"/>
                <a:gd name="T1" fmla="*/ 1 h 2"/>
                <a:gd name="T2" fmla="*/ 0 w 2"/>
                <a:gd name="T3" fmla="*/ 0 h 2"/>
                <a:gd name="T4" fmla="*/ 1 w 2"/>
                <a:gd name="T5" fmla="*/ 0 h 2"/>
                <a:gd name="T6" fmla="*/ 1 w 2"/>
                <a:gd name="T7" fmla="*/ 0 h 2"/>
                <a:gd name="T8" fmla="*/ 2 w 2"/>
                <a:gd name="T9" fmla="*/ 0 h 2"/>
                <a:gd name="T10" fmla="*/ 2 w 2"/>
                <a:gd name="T11" fmla="*/ 1 h 2"/>
                <a:gd name="T12" fmla="*/ 2 w 2"/>
                <a:gd name="T13" fmla="*/ 1 h 2"/>
                <a:gd name="T14" fmla="*/ 2 w 2"/>
                <a:gd name="T15" fmla="*/ 2 h 2"/>
                <a:gd name="T16" fmla="*/ 2 w 2"/>
                <a:gd name="T17" fmla="*/ 2 h 2"/>
                <a:gd name="T18" fmla="*/ 1 w 2"/>
                <a:gd name="T19" fmla="*/ 2 h 2"/>
                <a:gd name="T20" fmla="*/ 1 w 2"/>
                <a:gd name="T21" fmla="*/ 2 h 2"/>
                <a:gd name="T22" fmla="*/ 1 w 2"/>
                <a:gd name="T23" fmla="*/ 1 h 2"/>
                <a:gd name="T24" fmla="*/ 0 w 2"/>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1"/>
                  </a:moveTo>
                  <a:cubicBezTo>
                    <a:pt x="0" y="1"/>
                    <a:pt x="0" y="0"/>
                    <a:pt x="0" y="0"/>
                  </a:cubicBezTo>
                  <a:cubicBezTo>
                    <a:pt x="1" y="0"/>
                    <a:pt x="1" y="0"/>
                    <a:pt x="1" y="0"/>
                  </a:cubicBezTo>
                  <a:cubicBezTo>
                    <a:pt x="1" y="0"/>
                    <a:pt x="1" y="0"/>
                    <a:pt x="1" y="0"/>
                  </a:cubicBezTo>
                  <a:cubicBezTo>
                    <a:pt x="1" y="0"/>
                    <a:pt x="1" y="0"/>
                    <a:pt x="2" y="0"/>
                  </a:cubicBezTo>
                  <a:cubicBezTo>
                    <a:pt x="2" y="1"/>
                    <a:pt x="2" y="0"/>
                    <a:pt x="2" y="1"/>
                  </a:cubicBezTo>
                  <a:cubicBezTo>
                    <a:pt x="2" y="1"/>
                    <a:pt x="2" y="1"/>
                    <a:pt x="2" y="1"/>
                  </a:cubicBezTo>
                  <a:cubicBezTo>
                    <a:pt x="2" y="2"/>
                    <a:pt x="2" y="2"/>
                    <a:pt x="2" y="2"/>
                  </a:cubicBezTo>
                  <a:cubicBezTo>
                    <a:pt x="2" y="2"/>
                    <a:pt x="2" y="2"/>
                    <a:pt x="2" y="2"/>
                  </a:cubicBezTo>
                  <a:cubicBezTo>
                    <a:pt x="2" y="2"/>
                    <a:pt x="2" y="2"/>
                    <a:pt x="1" y="2"/>
                  </a:cubicBezTo>
                  <a:cubicBezTo>
                    <a:pt x="1" y="2"/>
                    <a:pt x="1" y="2"/>
                    <a:pt x="1" y="2"/>
                  </a:cubicBezTo>
                  <a:cubicBezTo>
                    <a:pt x="1" y="2"/>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2063"/>
            <p:cNvSpPr>
              <a:spLocks/>
            </p:cNvSpPr>
            <p:nvPr/>
          </p:nvSpPr>
          <p:spPr bwMode="auto">
            <a:xfrm>
              <a:off x="11304588" y="3910013"/>
              <a:ext cx="3175" cy="1588"/>
            </a:xfrm>
            <a:custGeom>
              <a:avLst/>
              <a:gdLst>
                <a:gd name="T0" fmla="*/ 0 w 2"/>
                <a:gd name="T1" fmla="*/ 1 h 1"/>
                <a:gd name="T2" fmla="*/ 1 w 2"/>
                <a:gd name="T3" fmla="*/ 0 h 1"/>
                <a:gd name="T4" fmla="*/ 1 w 2"/>
                <a:gd name="T5" fmla="*/ 0 h 1"/>
                <a:gd name="T6" fmla="*/ 1 w 2"/>
                <a:gd name="T7" fmla="*/ 0 h 1"/>
                <a:gd name="T8" fmla="*/ 2 w 2"/>
                <a:gd name="T9" fmla="*/ 1 h 1"/>
                <a:gd name="T10" fmla="*/ 2 w 2"/>
                <a:gd name="T11" fmla="*/ 1 h 1"/>
                <a:gd name="T12" fmla="*/ 1 w 2"/>
                <a:gd name="T13" fmla="*/ 1 h 1"/>
                <a:gd name="T14" fmla="*/ 1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1" y="1"/>
                    <a:pt x="1" y="0"/>
                  </a:cubicBezTo>
                  <a:cubicBezTo>
                    <a:pt x="1" y="0"/>
                    <a:pt x="1" y="0"/>
                    <a:pt x="1" y="0"/>
                  </a:cubicBezTo>
                  <a:cubicBezTo>
                    <a:pt x="1" y="0"/>
                    <a:pt x="1" y="0"/>
                    <a:pt x="1" y="0"/>
                  </a:cubicBezTo>
                  <a:cubicBezTo>
                    <a:pt x="1" y="0"/>
                    <a:pt x="2" y="0"/>
                    <a:pt x="2" y="1"/>
                  </a:cubicBezTo>
                  <a:cubicBezTo>
                    <a:pt x="2" y="1"/>
                    <a:pt x="2" y="1"/>
                    <a:pt x="2" y="1"/>
                  </a:cubicBezTo>
                  <a:cubicBezTo>
                    <a:pt x="2" y="1"/>
                    <a:pt x="2" y="1"/>
                    <a:pt x="1" y="1"/>
                  </a:cubicBezTo>
                  <a:cubicBezTo>
                    <a:pt x="1" y="1"/>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2064"/>
            <p:cNvSpPr>
              <a:spLocks/>
            </p:cNvSpPr>
            <p:nvPr/>
          </p:nvSpPr>
          <p:spPr bwMode="auto">
            <a:xfrm>
              <a:off x="11306175" y="3906838"/>
              <a:ext cx="0" cy="1588"/>
            </a:xfrm>
            <a:custGeom>
              <a:avLst/>
              <a:gdLst>
                <a:gd name="T0" fmla="*/ 1 h 1"/>
                <a:gd name="T1" fmla="*/ 0 h 1"/>
                <a:gd name="T2" fmla="*/ 0 h 1"/>
                <a:gd name="T3" fmla="*/ 1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2065"/>
            <p:cNvSpPr>
              <a:spLocks/>
            </p:cNvSpPr>
            <p:nvPr/>
          </p:nvSpPr>
          <p:spPr bwMode="auto">
            <a:xfrm>
              <a:off x="11309350" y="3911601"/>
              <a:ext cx="0" cy="1588"/>
            </a:xfrm>
            <a:custGeom>
              <a:avLst/>
              <a:gdLst>
                <a:gd name="T0" fmla="*/ 0 w 1"/>
                <a:gd name="T1" fmla="*/ 0 h 1"/>
                <a:gd name="T2" fmla="*/ 0 w 1"/>
                <a:gd name="T3" fmla="*/ 0 h 1"/>
                <a:gd name="T4" fmla="*/ 0 w 1"/>
                <a:gd name="T5" fmla="*/ 0 h 1"/>
                <a:gd name="T6" fmla="*/ 1 w 1"/>
                <a:gd name="T7" fmla="*/ 0 h 1"/>
                <a:gd name="T8" fmla="*/ 1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0" y="0"/>
                    <a:pt x="1" y="0"/>
                  </a:cubicBezTo>
                  <a:cubicBezTo>
                    <a:pt x="1" y="1"/>
                    <a:pt x="1" y="1"/>
                    <a:pt x="1" y="1"/>
                  </a:cubicBezTo>
                  <a:cubicBezTo>
                    <a:pt x="1" y="1"/>
                    <a:pt x="1" y="1"/>
                    <a:pt x="0" y="1"/>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2066"/>
            <p:cNvSpPr>
              <a:spLocks/>
            </p:cNvSpPr>
            <p:nvPr/>
          </p:nvSpPr>
          <p:spPr bwMode="auto">
            <a:xfrm>
              <a:off x="11290300" y="3902076"/>
              <a:ext cx="1588"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2067"/>
            <p:cNvSpPr>
              <a:spLocks/>
            </p:cNvSpPr>
            <p:nvPr/>
          </p:nvSpPr>
          <p:spPr bwMode="auto">
            <a:xfrm>
              <a:off x="11309350" y="3927476"/>
              <a:ext cx="1588"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1" y="0"/>
                    <a:pt x="1" y="1"/>
                    <a:pt x="1" y="1"/>
                  </a:cubicBezTo>
                  <a:cubicBezTo>
                    <a:pt x="1"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2068"/>
            <p:cNvSpPr>
              <a:spLocks/>
            </p:cNvSpPr>
            <p:nvPr/>
          </p:nvSpPr>
          <p:spPr bwMode="auto">
            <a:xfrm>
              <a:off x="11258550" y="3919538"/>
              <a:ext cx="4763" cy="4763"/>
            </a:xfrm>
            <a:custGeom>
              <a:avLst/>
              <a:gdLst>
                <a:gd name="T0" fmla="*/ 0 w 3"/>
                <a:gd name="T1" fmla="*/ 1 h 3"/>
                <a:gd name="T2" fmla="*/ 0 w 3"/>
                <a:gd name="T3" fmla="*/ 1 h 3"/>
                <a:gd name="T4" fmla="*/ 0 w 3"/>
                <a:gd name="T5" fmla="*/ 0 h 3"/>
                <a:gd name="T6" fmla="*/ 1 w 3"/>
                <a:gd name="T7" fmla="*/ 0 h 3"/>
                <a:gd name="T8" fmla="*/ 1 w 3"/>
                <a:gd name="T9" fmla="*/ 0 h 3"/>
                <a:gd name="T10" fmla="*/ 2 w 3"/>
                <a:gd name="T11" fmla="*/ 1 h 3"/>
                <a:gd name="T12" fmla="*/ 3 w 3"/>
                <a:gd name="T13" fmla="*/ 1 h 3"/>
                <a:gd name="T14" fmla="*/ 3 w 3"/>
                <a:gd name="T15" fmla="*/ 1 h 3"/>
                <a:gd name="T16" fmla="*/ 3 w 3"/>
                <a:gd name="T17" fmla="*/ 2 h 3"/>
                <a:gd name="T18" fmla="*/ 3 w 3"/>
                <a:gd name="T19" fmla="*/ 3 h 3"/>
                <a:gd name="T20" fmla="*/ 2 w 3"/>
                <a:gd name="T21" fmla="*/ 3 h 3"/>
                <a:gd name="T22" fmla="*/ 1 w 3"/>
                <a:gd name="T23" fmla="*/ 3 h 3"/>
                <a:gd name="T24" fmla="*/ 1 w 3"/>
                <a:gd name="T25" fmla="*/ 2 h 3"/>
                <a:gd name="T26" fmla="*/ 1 w 3"/>
                <a:gd name="T27" fmla="*/ 2 h 3"/>
                <a:gd name="T28" fmla="*/ 0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1"/>
                  </a:moveTo>
                  <a:cubicBezTo>
                    <a:pt x="0" y="1"/>
                    <a:pt x="0" y="1"/>
                    <a:pt x="0" y="1"/>
                  </a:cubicBezTo>
                  <a:cubicBezTo>
                    <a:pt x="0" y="1"/>
                    <a:pt x="0" y="0"/>
                    <a:pt x="0" y="0"/>
                  </a:cubicBezTo>
                  <a:cubicBezTo>
                    <a:pt x="1" y="0"/>
                    <a:pt x="1" y="0"/>
                    <a:pt x="1" y="0"/>
                  </a:cubicBezTo>
                  <a:cubicBezTo>
                    <a:pt x="1" y="0"/>
                    <a:pt x="1" y="0"/>
                    <a:pt x="1" y="0"/>
                  </a:cubicBezTo>
                  <a:cubicBezTo>
                    <a:pt x="2" y="0"/>
                    <a:pt x="2" y="0"/>
                    <a:pt x="2" y="1"/>
                  </a:cubicBezTo>
                  <a:cubicBezTo>
                    <a:pt x="2" y="1"/>
                    <a:pt x="3" y="1"/>
                    <a:pt x="3" y="1"/>
                  </a:cubicBezTo>
                  <a:cubicBezTo>
                    <a:pt x="3" y="1"/>
                    <a:pt x="3" y="1"/>
                    <a:pt x="3" y="1"/>
                  </a:cubicBezTo>
                  <a:cubicBezTo>
                    <a:pt x="3" y="2"/>
                    <a:pt x="3" y="1"/>
                    <a:pt x="3" y="2"/>
                  </a:cubicBezTo>
                  <a:cubicBezTo>
                    <a:pt x="3" y="2"/>
                    <a:pt x="3" y="3"/>
                    <a:pt x="3" y="3"/>
                  </a:cubicBezTo>
                  <a:cubicBezTo>
                    <a:pt x="2" y="3"/>
                    <a:pt x="3" y="3"/>
                    <a:pt x="2" y="3"/>
                  </a:cubicBezTo>
                  <a:cubicBezTo>
                    <a:pt x="2" y="3"/>
                    <a:pt x="2" y="3"/>
                    <a:pt x="1" y="3"/>
                  </a:cubicBezTo>
                  <a:cubicBezTo>
                    <a:pt x="1" y="3"/>
                    <a:pt x="1" y="3"/>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2069"/>
            <p:cNvSpPr>
              <a:spLocks/>
            </p:cNvSpPr>
            <p:nvPr/>
          </p:nvSpPr>
          <p:spPr bwMode="auto">
            <a:xfrm>
              <a:off x="11260138" y="3913188"/>
              <a:ext cx="3175" cy="3175"/>
            </a:xfrm>
            <a:custGeom>
              <a:avLst/>
              <a:gdLst>
                <a:gd name="T0" fmla="*/ 1 w 2"/>
                <a:gd name="T1" fmla="*/ 1 h 2"/>
                <a:gd name="T2" fmla="*/ 1 w 2"/>
                <a:gd name="T3" fmla="*/ 0 h 2"/>
                <a:gd name="T4" fmla="*/ 1 w 2"/>
                <a:gd name="T5" fmla="*/ 0 h 2"/>
                <a:gd name="T6" fmla="*/ 1 w 2"/>
                <a:gd name="T7" fmla="*/ 0 h 2"/>
                <a:gd name="T8" fmla="*/ 2 w 2"/>
                <a:gd name="T9" fmla="*/ 1 h 2"/>
                <a:gd name="T10" fmla="*/ 2 w 2"/>
                <a:gd name="T11" fmla="*/ 1 h 2"/>
                <a:gd name="T12" fmla="*/ 2 w 2"/>
                <a:gd name="T13" fmla="*/ 2 h 2"/>
                <a:gd name="T14" fmla="*/ 1 w 2"/>
                <a:gd name="T15" fmla="*/ 2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0"/>
                    <a:pt x="1" y="0"/>
                  </a:cubicBezTo>
                  <a:cubicBezTo>
                    <a:pt x="1" y="0"/>
                    <a:pt x="0" y="0"/>
                    <a:pt x="1" y="0"/>
                  </a:cubicBezTo>
                  <a:cubicBezTo>
                    <a:pt x="1" y="0"/>
                    <a:pt x="1" y="0"/>
                    <a:pt x="1" y="0"/>
                  </a:cubicBezTo>
                  <a:cubicBezTo>
                    <a:pt x="1" y="0"/>
                    <a:pt x="1" y="1"/>
                    <a:pt x="2" y="1"/>
                  </a:cubicBezTo>
                  <a:cubicBezTo>
                    <a:pt x="2" y="1"/>
                    <a:pt x="1" y="1"/>
                    <a:pt x="2" y="1"/>
                  </a:cubicBezTo>
                  <a:cubicBezTo>
                    <a:pt x="2" y="1"/>
                    <a:pt x="2" y="2"/>
                    <a:pt x="2" y="2"/>
                  </a:cubicBezTo>
                  <a:cubicBezTo>
                    <a:pt x="2"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2070"/>
            <p:cNvSpPr>
              <a:spLocks/>
            </p:cNvSpPr>
            <p:nvPr/>
          </p:nvSpPr>
          <p:spPr bwMode="auto">
            <a:xfrm>
              <a:off x="10639425" y="4259263"/>
              <a:ext cx="22225" cy="9525"/>
            </a:xfrm>
            <a:custGeom>
              <a:avLst/>
              <a:gdLst>
                <a:gd name="T0" fmla="*/ 0 w 16"/>
                <a:gd name="T1" fmla="*/ 5 h 7"/>
                <a:gd name="T2" fmla="*/ 0 w 16"/>
                <a:gd name="T3" fmla="*/ 3 h 7"/>
                <a:gd name="T4" fmla="*/ 0 w 16"/>
                <a:gd name="T5" fmla="*/ 1 h 7"/>
                <a:gd name="T6" fmla="*/ 1 w 16"/>
                <a:gd name="T7" fmla="*/ 1 h 7"/>
                <a:gd name="T8" fmla="*/ 2 w 16"/>
                <a:gd name="T9" fmla="*/ 1 h 7"/>
                <a:gd name="T10" fmla="*/ 4 w 16"/>
                <a:gd name="T11" fmla="*/ 1 h 7"/>
                <a:gd name="T12" fmla="*/ 5 w 16"/>
                <a:gd name="T13" fmla="*/ 1 h 7"/>
                <a:gd name="T14" fmla="*/ 7 w 16"/>
                <a:gd name="T15" fmla="*/ 1 h 7"/>
                <a:gd name="T16" fmla="*/ 9 w 16"/>
                <a:gd name="T17" fmla="*/ 0 h 7"/>
                <a:gd name="T18" fmla="*/ 11 w 16"/>
                <a:gd name="T19" fmla="*/ 1 h 7"/>
                <a:gd name="T20" fmla="*/ 12 w 16"/>
                <a:gd name="T21" fmla="*/ 1 h 7"/>
                <a:gd name="T22" fmla="*/ 14 w 16"/>
                <a:gd name="T23" fmla="*/ 1 h 7"/>
                <a:gd name="T24" fmla="*/ 15 w 16"/>
                <a:gd name="T25" fmla="*/ 2 h 7"/>
                <a:gd name="T26" fmla="*/ 16 w 16"/>
                <a:gd name="T27" fmla="*/ 3 h 7"/>
                <a:gd name="T28" fmla="*/ 16 w 16"/>
                <a:gd name="T29" fmla="*/ 4 h 7"/>
                <a:gd name="T30" fmla="*/ 15 w 16"/>
                <a:gd name="T31" fmla="*/ 5 h 7"/>
                <a:gd name="T32" fmla="*/ 14 w 16"/>
                <a:gd name="T33" fmla="*/ 6 h 7"/>
                <a:gd name="T34" fmla="*/ 12 w 16"/>
                <a:gd name="T35" fmla="*/ 5 h 7"/>
                <a:gd name="T36" fmla="*/ 10 w 16"/>
                <a:gd name="T37" fmla="*/ 5 h 7"/>
                <a:gd name="T38" fmla="*/ 8 w 16"/>
                <a:gd name="T39" fmla="*/ 6 h 7"/>
                <a:gd name="T40" fmla="*/ 6 w 16"/>
                <a:gd name="T41" fmla="*/ 7 h 7"/>
                <a:gd name="T42" fmla="*/ 5 w 16"/>
                <a:gd name="T43" fmla="*/ 7 h 7"/>
                <a:gd name="T44" fmla="*/ 3 w 16"/>
                <a:gd name="T45" fmla="*/ 7 h 7"/>
                <a:gd name="T46" fmla="*/ 1 w 16"/>
                <a:gd name="T47" fmla="*/ 7 h 7"/>
                <a:gd name="T48" fmla="*/ 0 w 16"/>
                <a:gd name="T4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7">
                  <a:moveTo>
                    <a:pt x="0" y="5"/>
                  </a:moveTo>
                  <a:cubicBezTo>
                    <a:pt x="0" y="5"/>
                    <a:pt x="0" y="4"/>
                    <a:pt x="0" y="3"/>
                  </a:cubicBezTo>
                  <a:cubicBezTo>
                    <a:pt x="0" y="2"/>
                    <a:pt x="0" y="1"/>
                    <a:pt x="0" y="1"/>
                  </a:cubicBezTo>
                  <a:cubicBezTo>
                    <a:pt x="0" y="1"/>
                    <a:pt x="0" y="1"/>
                    <a:pt x="1" y="1"/>
                  </a:cubicBezTo>
                  <a:cubicBezTo>
                    <a:pt x="1" y="1"/>
                    <a:pt x="2" y="1"/>
                    <a:pt x="2" y="1"/>
                  </a:cubicBezTo>
                  <a:cubicBezTo>
                    <a:pt x="3" y="1"/>
                    <a:pt x="3" y="1"/>
                    <a:pt x="4" y="1"/>
                  </a:cubicBezTo>
                  <a:cubicBezTo>
                    <a:pt x="5" y="1"/>
                    <a:pt x="4" y="1"/>
                    <a:pt x="5" y="1"/>
                  </a:cubicBezTo>
                  <a:cubicBezTo>
                    <a:pt x="6" y="1"/>
                    <a:pt x="6" y="1"/>
                    <a:pt x="7" y="1"/>
                  </a:cubicBezTo>
                  <a:cubicBezTo>
                    <a:pt x="8" y="1"/>
                    <a:pt x="8" y="0"/>
                    <a:pt x="9" y="0"/>
                  </a:cubicBezTo>
                  <a:cubicBezTo>
                    <a:pt x="10" y="0"/>
                    <a:pt x="10" y="0"/>
                    <a:pt x="11" y="1"/>
                  </a:cubicBezTo>
                  <a:cubicBezTo>
                    <a:pt x="11" y="1"/>
                    <a:pt x="11" y="1"/>
                    <a:pt x="12" y="1"/>
                  </a:cubicBezTo>
                  <a:cubicBezTo>
                    <a:pt x="13" y="1"/>
                    <a:pt x="14" y="1"/>
                    <a:pt x="14" y="1"/>
                  </a:cubicBezTo>
                  <a:cubicBezTo>
                    <a:pt x="15" y="2"/>
                    <a:pt x="15" y="2"/>
                    <a:pt x="15" y="2"/>
                  </a:cubicBezTo>
                  <a:cubicBezTo>
                    <a:pt x="16" y="3"/>
                    <a:pt x="16" y="3"/>
                    <a:pt x="16" y="3"/>
                  </a:cubicBezTo>
                  <a:cubicBezTo>
                    <a:pt x="16" y="3"/>
                    <a:pt x="16" y="3"/>
                    <a:pt x="16" y="4"/>
                  </a:cubicBezTo>
                  <a:cubicBezTo>
                    <a:pt x="16" y="4"/>
                    <a:pt x="16" y="5"/>
                    <a:pt x="15" y="5"/>
                  </a:cubicBezTo>
                  <a:cubicBezTo>
                    <a:pt x="15" y="5"/>
                    <a:pt x="14" y="5"/>
                    <a:pt x="14" y="6"/>
                  </a:cubicBezTo>
                  <a:cubicBezTo>
                    <a:pt x="13" y="6"/>
                    <a:pt x="13" y="5"/>
                    <a:pt x="12" y="5"/>
                  </a:cubicBezTo>
                  <a:cubicBezTo>
                    <a:pt x="11" y="5"/>
                    <a:pt x="11" y="5"/>
                    <a:pt x="10" y="5"/>
                  </a:cubicBezTo>
                  <a:cubicBezTo>
                    <a:pt x="9" y="5"/>
                    <a:pt x="9" y="6"/>
                    <a:pt x="8" y="6"/>
                  </a:cubicBezTo>
                  <a:cubicBezTo>
                    <a:pt x="8" y="6"/>
                    <a:pt x="7" y="6"/>
                    <a:pt x="6" y="7"/>
                  </a:cubicBezTo>
                  <a:cubicBezTo>
                    <a:pt x="6" y="7"/>
                    <a:pt x="6" y="7"/>
                    <a:pt x="5" y="7"/>
                  </a:cubicBezTo>
                  <a:cubicBezTo>
                    <a:pt x="5" y="7"/>
                    <a:pt x="5" y="7"/>
                    <a:pt x="3" y="7"/>
                  </a:cubicBezTo>
                  <a:cubicBezTo>
                    <a:pt x="2" y="7"/>
                    <a:pt x="2" y="7"/>
                    <a:pt x="1" y="7"/>
                  </a:cubicBezTo>
                  <a:cubicBezTo>
                    <a:pt x="1" y="6"/>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2071"/>
            <p:cNvSpPr>
              <a:spLocks/>
            </p:cNvSpPr>
            <p:nvPr/>
          </p:nvSpPr>
          <p:spPr bwMode="auto">
            <a:xfrm>
              <a:off x="10660063" y="4283076"/>
              <a:ext cx="3175" cy="4763"/>
            </a:xfrm>
            <a:custGeom>
              <a:avLst/>
              <a:gdLst>
                <a:gd name="T0" fmla="*/ 0 w 2"/>
                <a:gd name="T1" fmla="*/ 2 h 3"/>
                <a:gd name="T2" fmla="*/ 0 w 2"/>
                <a:gd name="T3" fmla="*/ 2 h 3"/>
                <a:gd name="T4" fmla="*/ 1 w 2"/>
                <a:gd name="T5" fmla="*/ 1 h 3"/>
                <a:gd name="T6" fmla="*/ 0 w 2"/>
                <a:gd name="T7" fmla="*/ 1 h 3"/>
                <a:gd name="T8" fmla="*/ 1 w 2"/>
                <a:gd name="T9" fmla="*/ 0 h 3"/>
                <a:gd name="T10" fmla="*/ 2 w 2"/>
                <a:gd name="T11" fmla="*/ 1 h 3"/>
                <a:gd name="T12" fmla="*/ 2 w 2"/>
                <a:gd name="T13" fmla="*/ 2 h 3"/>
                <a:gd name="T14" fmla="*/ 1 w 2"/>
                <a:gd name="T15" fmla="*/ 2 h 3"/>
                <a:gd name="T16" fmla="*/ 0 w 2"/>
                <a:gd name="T17" fmla="*/ 3 h 3"/>
                <a:gd name="T18" fmla="*/ 0 w 2"/>
                <a:gd name="T19" fmla="*/ 3 h 3"/>
                <a:gd name="T20" fmla="*/ 0 w 2"/>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2"/>
                  </a:moveTo>
                  <a:cubicBezTo>
                    <a:pt x="0" y="2"/>
                    <a:pt x="0" y="2"/>
                    <a:pt x="0" y="2"/>
                  </a:cubicBezTo>
                  <a:cubicBezTo>
                    <a:pt x="1" y="1"/>
                    <a:pt x="1" y="1"/>
                    <a:pt x="1" y="1"/>
                  </a:cubicBezTo>
                  <a:cubicBezTo>
                    <a:pt x="0" y="1"/>
                    <a:pt x="0" y="1"/>
                    <a:pt x="0" y="1"/>
                  </a:cubicBezTo>
                  <a:cubicBezTo>
                    <a:pt x="0" y="1"/>
                    <a:pt x="1" y="0"/>
                    <a:pt x="1" y="0"/>
                  </a:cubicBezTo>
                  <a:cubicBezTo>
                    <a:pt x="1" y="0"/>
                    <a:pt x="2" y="0"/>
                    <a:pt x="2" y="1"/>
                  </a:cubicBezTo>
                  <a:cubicBezTo>
                    <a:pt x="2" y="1"/>
                    <a:pt x="2" y="2"/>
                    <a:pt x="2" y="2"/>
                  </a:cubicBezTo>
                  <a:cubicBezTo>
                    <a:pt x="2" y="2"/>
                    <a:pt x="1" y="2"/>
                    <a:pt x="1" y="2"/>
                  </a:cubicBezTo>
                  <a:cubicBezTo>
                    <a:pt x="1" y="3"/>
                    <a:pt x="0" y="3"/>
                    <a:pt x="0" y="3"/>
                  </a:cubicBezTo>
                  <a:cubicBezTo>
                    <a:pt x="0" y="3"/>
                    <a:pt x="0" y="3"/>
                    <a:pt x="0"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2072"/>
            <p:cNvSpPr>
              <a:spLocks/>
            </p:cNvSpPr>
            <p:nvPr/>
          </p:nvSpPr>
          <p:spPr bwMode="auto">
            <a:xfrm>
              <a:off x="11152188" y="4003676"/>
              <a:ext cx="4763" cy="3175"/>
            </a:xfrm>
            <a:custGeom>
              <a:avLst/>
              <a:gdLst>
                <a:gd name="T0" fmla="*/ 0 w 3"/>
                <a:gd name="T1" fmla="*/ 1 h 2"/>
                <a:gd name="T2" fmla="*/ 1 w 3"/>
                <a:gd name="T3" fmla="*/ 0 h 2"/>
                <a:gd name="T4" fmla="*/ 2 w 3"/>
                <a:gd name="T5" fmla="*/ 0 h 2"/>
                <a:gd name="T6" fmla="*/ 3 w 3"/>
                <a:gd name="T7" fmla="*/ 0 h 2"/>
                <a:gd name="T8" fmla="*/ 2 w 3"/>
                <a:gd name="T9" fmla="*/ 1 h 2"/>
                <a:gd name="T10" fmla="*/ 2 w 3"/>
                <a:gd name="T11" fmla="*/ 2 h 2"/>
                <a:gd name="T12" fmla="*/ 0 w 3"/>
                <a:gd name="T13" fmla="*/ 2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0" y="1"/>
                    <a:pt x="1" y="0"/>
                    <a:pt x="1" y="0"/>
                  </a:cubicBezTo>
                  <a:cubicBezTo>
                    <a:pt x="1" y="0"/>
                    <a:pt x="2" y="0"/>
                    <a:pt x="2" y="0"/>
                  </a:cubicBezTo>
                  <a:cubicBezTo>
                    <a:pt x="2" y="0"/>
                    <a:pt x="3" y="0"/>
                    <a:pt x="3" y="0"/>
                  </a:cubicBezTo>
                  <a:cubicBezTo>
                    <a:pt x="3" y="0"/>
                    <a:pt x="3" y="0"/>
                    <a:pt x="2" y="1"/>
                  </a:cubicBezTo>
                  <a:cubicBezTo>
                    <a:pt x="2" y="1"/>
                    <a:pt x="2" y="2"/>
                    <a:pt x="2" y="2"/>
                  </a:cubicBezTo>
                  <a:cubicBezTo>
                    <a:pt x="1"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2073"/>
            <p:cNvSpPr>
              <a:spLocks/>
            </p:cNvSpPr>
            <p:nvPr/>
          </p:nvSpPr>
          <p:spPr bwMode="auto">
            <a:xfrm>
              <a:off x="11128375" y="4008438"/>
              <a:ext cx="1588" cy="3175"/>
            </a:xfrm>
            <a:custGeom>
              <a:avLst/>
              <a:gdLst>
                <a:gd name="T0" fmla="*/ 0 w 1"/>
                <a:gd name="T1" fmla="*/ 1 h 2"/>
                <a:gd name="T2" fmla="*/ 0 w 1"/>
                <a:gd name="T3" fmla="*/ 0 h 2"/>
                <a:gd name="T4" fmla="*/ 1 w 1"/>
                <a:gd name="T5" fmla="*/ 0 h 2"/>
                <a:gd name="T6" fmla="*/ 1 w 1"/>
                <a:gd name="T7" fmla="*/ 0 h 2"/>
                <a:gd name="T8" fmla="*/ 1 w 1"/>
                <a:gd name="T9" fmla="*/ 1 h 2"/>
                <a:gd name="T10" fmla="*/ 1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0"/>
                    <a:pt x="0" y="0"/>
                    <a:pt x="0" y="0"/>
                  </a:cubicBezTo>
                  <a:cubicBezTo>
                    <a:pt x="1" y="0"/>
                    <a:pt x="1" y="0"/>
                    <a:pt x="1" y="0"/>
                  </a:cubicBezTo>
                  <a:cubicBezTo>
                    <a:pt x="1" y="0"/>
                    <a:pt x="1" y="0"/>
                    <a:pt x="1" y="0"/>
                  </a:cubicBezTo>
                  <a:cubicBezTo>
                    <a:pt x="1" y="0"/>
                    <a:pt x="1" y="1"/>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2074"/>
            <p:cNvSpPr>
              <a:spLocks/>
            </p:cNvSpPr>
            <p:nvPr/>
          </p:nvSpPr>
          <p:spPr bwMode="auto">
            <a:xfrm>
              <a:off x="11126788" y="3984626"/>
              <a:ext cx="3175" cy="3175"/>
            </a:xfrm>
            <a:custGeom>
              <a:avLst/>
              <a:gdLst>
                <a:gd name="T0" fmla="*/ 0 w 2"/>
                <a:gd name="T1" fmla="*/ 2 h 2"/>
                <a:gd name="T2" fmla="*/ 1 w 2"/>
                <a:gd name="T3" fmla="*/ 1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1"/>
                    <a:pt x="1" y="1"/>
                    <a:pt x="1" y="1"/>
                  </a:cubicBezTo>
                  <a:cubicBezTo>
                    <a:pt x="1" y="0"/>
                    <a:pt x="1" y="0"/>
                    <a:pt x="1" y="0"/>
                  </a:cubicBezTo>
                  <a:cubicBezTo>
                    <a:pt x="2" y="2"/>
                    <a:pt x="2" y="2"/>
                    <a:pt x="2"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2075"/>
            <p:cNvSpPr>
              <a:spLocks/>
            </p:cNvSpPr>
            <p:nvPr/>
          </p:nvSpPr>
          <p:spPr bwMode="auto">
            <a:xfrm>
              <a:off x="11131550" y="3986213"/>
              <a:ext cx="1588" cy="1588"/>
            </a:xfrm>
            <a:custGeom>
              <a:avLst/>
              <a:gdLst>
                <a:gd name="T0" fmla="*/ 0 w 1"/>
                <a:gd name="T1" fmla="*/ 1 h 2"/>
                <a:gd name="T2" fmla="*/ 0 w 1"/>
                <a:gd name="T3" fmla="*/ 1 h 2"/>
                <a:gd name="T4" fmla="*/ 1 w 1"/>
                <a:gd name="T5" fmla="*/ 0 h 2"/>
                <a:gd name="T6" fmla="*/ 1 w 1"/>
                <a:gd name="T7" fmla="*/ 1 h 2"/>
                <a:gd name="T8" fmla="*/ 1 w 1"/>
                <a:gd name="T9" fmla="*/ 2 h 2"/>
                <a:gd name="T10" fmla="*/ 1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1"/>
                    <a:pt x="0" y="1"/>
                    <a:pt x="0" y="1"/>
                  </a:cubicBezTo>
                  <a:cubicBezTo>
                    <a:pt x="0" y="1"/>
                    <a:pt x="0" y="0"/>
                    <a:pt x="1" y="0"/>
                  </a:cubicBezTo>
                  <a:cubicBezTo>
                    <a:pt x="1" y="0"/>
                    <a:pt x="1" y="1"/>
                    <a:pt x="1" y="1"/>
                  </a:cubicBezTo>
                  <a:cubicBezTo>
                    <a:pt x="1" y="2"/>
                    <a:pt x="1" y="2"/>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2076"/>
            <p:cNvSpPr>
              <a:spLocks/>
            </p:cNvSpPr>
            <p:nvPr/>
          </p:nvSpPr>
          <p:spPr bwMode="auto">
            <a:xfrm>
              <a:off x="11109325" y="4041776"/>
              <a:ext cx="3175" cy="1588"/>
            </a:xfrm>
            <a:custGeom>
              <a:avLst/>
              <a:gdLst>
                <a:gd name="T0" fmla="*/ 0 w 2"/>
                <a:gd name="T1" fmla="*/ 1 h 1"/>
                <a:gd name="T2" fmla="*/ 0 w 2"/>
                <a:gd name="T3" fmla="*/ 0 h 1"/>
                <a:gd name="T4" fmla="*/ 1 w 2"/>
                <a:gd name="T5" fmla="*/ 0 h 1"/>
                <a:gd name="T6" fmla="*/ 1 w 2"/>
                <a:gd name="T7" fmla="*/ 0 h 1"/>
                <a:gd name="T8" fmla="*/ 1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0"/>
                    <a:pt x="0" y="0"/>
                    <a:pt x="0" y="0"/>
                  </a:cubicBezTo>
                  <a:cubicBezTo>
                    <a:pt x="1" y="0"/>
                    <a:pt x="1" y="0"/>
                    <a:pt x="1" y="0"/>
                  </a:cubicBezTo>
                  <a:cubicBezTo>
                    <a:pt x="1" y="0"/>
                    <a:pt x="1" y="0"/>
                    <a:pt x="1" y="0"/>
                  </a:cubicBezTo>
                  <a:cubicBezTo>
                    <a:pt x="1" y="0"/>
                    <a:pt x="1" y="0"/>
                    <a:pt x="1" y="0"/>
                  </a:cubicBezTo>
                  <a:cubicBezTo>
                    <a:pt x="1" y="0"/>
                    <a:pt x="2"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2077"/>
            <p:cNvSpPr>
              <a:spLocks/>
            </p:cNvSpPr>
            <p:nvPr/>
          </p:nvSpPr>
          <p:spPr bwMode="auto">
            <a:xfrm>
              <a:off x="11107738" y="4016376"/>
              <a:ext cx="3175" cy="3175"/>
            </a:xfrm>
            <a:custGeom>
              <a:avLst/>
              <a:gdLst>
                <a:gd name="T0" fmla="*/ 1 w 2"/>
                <a:gd name="T1" fmla="*/ 2 h 2"/>
                <a:gd name="T2" fmla="*/ 1 w 2"/>
                <a:gd name="T3" fmla="*/ 1 h 2"/>
                <a:gd name="T4" fmla="*/ 1 w 2"/>
                <a:gd name="T5" fmla="*/ 1 h 2"/>
                <a:gd name="T6" fmla="*/ 1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1"/>
                    <a:pt x="0" y="1"/>
                    <a:pt x="1" y="1"/>
                  </a:cubicBezTo>
                  <a:cubicBezTo>
                    <a:pt x="1" y="0"/>
                    <a:pt x="1" y="0"/>
                    <a:pt x="1" y="1"/>
                  </a:cubicBezTo>
                  <a:cubicBezTo>
                    <a:pt x="2" y="1"/>
                    <a:pt x="1" y="2"/>
                    <a:pt x="1" y="2"/>
                  </a:cubicBezTo>
                  <a:cubicBezTo>
                    <a:pt x="1"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2078"/>
            <p:cNvSpPr>
              <a:spLocks/>
            </p:cNvSpPr>
            <p:nvPr/>
          </p:nvSpPr>
          <p:spPr bwMode="auto">
            <a:xfrm>
              <a:off x="11331575" y="4100513"/>
              <a:ext cx="3175" cy="7938"/>
            </a:xfrm>
            <a:custGeom>
              <a:avLst/>
              <a:gdLst>
                <a:gd name="T0" fmla="*/ 1 w 3"/>
                <a:gd name="T1" fmla="*/ 4 h 5"/>
                <a:gd name="T2" fmla="*/ 1 w 3"/>
                <a:gd name="T3" fmla="*/ 3 h 5"/>
                <a:gd name="T4" fmla="*/ 1 w 3"/>
                <a:gd name="T5" fmla="*/ 2 h 5"/>
                <a:gd name="T6" fmla="*/ 2 w 3"/>
                <a:gd name="T7" fmla="*/ 1 h 5"/>
                <a:gd name="T8" fmla="*/ 2 w 3"/>
                <a:gd name="T9" fmla="*/ 0 h 5"/>
                <a:gd name="T10" fmla="*/ 3 w 3"/>
                <a:gd name="T11" fmla="*/ 2 h 5"/>
                <a:gd name="T12" fmla="*/ 3 w 3"/>
                <a:gd name="T13" fmla="*/ 3 h 5"/>
                <a:gd name="T14" fmla="*/ 2 w 3"/>
                <a:gd name="T15" fmla="*/ 4 h 5"/>
                <a:gd name="T16" fmla="*/ 1 w 3"/>
                <a:gd name="T17" fmla="*/ 4 h 5"/>
                <a:gd name="T18" fmla="*/ 1 w 3"/>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1" y="4"/>
                  </a:moveTo>
                  <a:cubicBezTo>
                    <a:pt x="1" y="4"/>
                    <a:pt x="1" y="3"/>
                    <a:pt x="1" y="3"/>
                  </a:cubicBezTo>
                  <a:cubicBezTo>
                    <a:pt x="2" y="3"/>
                    <a:pt x="1" y="2"/>
                    <a:pt x="1" y="2"/>
                  </a:cubicBezTo>
                  <a:cubicBezTo>
                    <a:pt x="2" y="1"/>
                    <a:pt x="1" y="1"/>
                    <a:pt x="2" y="1"/>
                  </a:cubicBezTo>
                  <a:cubicBezTo>
                    <a:pt x="2" y="0"/>
                    <a:pt x="2" y="0"/>
                    <a:pt x="2" y="0"/>
                  </a:cubicBezTo>
                  <a:cubicBezTo>
                    <a:pt x="2" y="0"/>
                    <a:pt x="3" y="1"/>
                    <a:pt x="3" y="2"/>
                  </a:cubicBezTo>
                  <a:cubicBezTo>
                    <a:pt x="3" y="2"/>
                    <a:pt x="3" y="3"/>
                    <a:pt x="3" y="3"/>
                  </a:cubicBezTo>
                  <a:cubicBezTo>
                    <a:pt x="2" y="4"/>
                    <a:pt x="2" y="4"/>
                    <a:pt x="2" y="4"/>
                  </a:cubicBezTo>
                  <a:cubicBezTo>
                    <a:pt x="1" y="4"/>
                    <a:pt x="1" y="4"/>
                    <a:pt x="1" y="4"/>
                  </a:cubicBezTo>
                  <a:cubicBezTo>
                    <a:pt x="1" y="4"/>
                    <a:pt x="0" y="5"/>
                    <a:pt x="1"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2079"/>
            <p:cNvSpPr>
              <a:spLocks/>
            </p:cNvSpPr>
            <p:nvPr/>
          </p:nvSpPr>
          <p:spPr bwMode="auto">
            <a:xfrm>
              <a:off x="11088688" y="4094163"/>
              <a:ext cx="1588" cy="3175"/>
            </a:xfrm>
            <a:custGeom>
              <a:avLst/>
              <a:gdLst>
                <a:gd name="T0" fmla="*/ 0 w 1"/>
                <a:gd name="T1" fmla="*/ 2 h 2"/>
                <a:gd name="T2" fmla="*/ 0 w 1"/>
                <a:gd name="T3" fmla="*/ 1 h 2"/>
                <a:gd name="T4" fmla="*/ 0 w 1"/>
                <a:gd name="T5" fmla="*/ 1 h 2"/>
                <a:gd name="T6" fmla="*/ 0 w 1"/>
                <a:gd name="T7" fmla="*/ 0 h 2"/>
                <a:gd name="T8" fmla="*/ 1 w 1"/>
                <a:gd name="T9" fmla="*/ 1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1"/>
                    <a:pt x="0" y="1"/>
                    <a:pt x="0" y="1"/>
                  </a:cubicBezTo>
                  <a:cubicBezTo>
                    <a:pt x="0" y="1"/>
                    <a:pt x="0" y="1"/>
                    <a:pt x="0" y="1"/>
                  </a:cubicBezTo>
                  <a:cubicBezTo>
                    <a:pt x="0" y="1"/>
                    <a:pt x="0" y="0"/>
                    <a:pt x="0" y="0"/>
                  </a:cubicBezTo>
                  <a:cubicBezTo>
                    <a:pt x="0" y="1"/>
                    <a:pt x="1" y="1"/>
                    <a:pt x="1" y="1"/>
                  </a:cubicBezTo>
                  <a:cubicBezTo>
                    <a:pt x="1" y="1"/>
                    <a:pt x="1" y="2"/>
                    <a:pt x="1" y="2"/>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2080"/>
            <p:cNvSpPr>
              <a:spLocks/>
            </p:cNvSpPr>
            <p:nvPr/>
          </p:nvSpPr>
          <p:spPr bwMode="auto">
            <a:xfrm>
              <a:off x="10434638" y="4400551"/>
              <a:ext cx="20638" cy="39688"/>
            </a:xfrm>
            <a:custGeom>
              <a:avLst/>
              <a:gdLst>
                <a:gd name="T0" fmla="*/ 2 w 15"/>
                <a:gd name="T1" fmla="*/ 21 h 29"/>
                <a:gd name="T2" fmla="*/ 0 w 15"/>
                <a:gd name="T3" fmla="*/ 21 h 29"/>
                <a:gd name="T4" fmla="*/ 0 w 15"/>
                <a:gd name="T5" fmla="*/ 20 h 29"/>
                <a:gd name="T6" fmla="*/ 0 w 15"/>
                <a:gd name="T7" fmla="*/ 19 h 29"/>
                <a:gd name="T8" fmla="*/ 0 w 15"/>
                <a:gd name="T9" fmla="*/ 18 h 29"/>
                <a:gd name="T10" fmla="*/ 1 w 15"/>
                <a:gd name="T11" fmla="*/ 16 h 29"/>
                <a:gd name="T12" fmla="*/ 1 w 15"/>
                <a:gd name="T13" fmla="*/ 16 h 29"/>
                <a:gd name="T14" fmla="*/ 1 w 15"/>
                <a:gd name="T15" fmla="*/ 14 h 29"/>
                <a:gd name="T16" fmla="*/ 2 w 15"/>
                <a:gd name="T17" fmla="*/ 13 h 29"/>
                <a:gd name="T18" fmla="*/ 2 w 15"/>
                <a:gd name="T19" fmla="*/ 12 h 29"/>
                <a:gd name="T20" fmla="*/ 2 w 15"/>
                <a:gd name="T21" fmla="*/ 10 h 29"/>
                <a:gd name="T22" fmla="*/ 2 w 15"/>
                <a:gd name="T23" fmla="*/ 9 h 29"/>
                <a:gd name="T24" fmla="*/ 2 w 15"/>
                <a:gd name="T25" fmla="*/ 7 h 29"/>
                <a:gd name="T26" fmla="*/ 2 w 15"/>
                <a:gd name="T27" fmla="*/ 6 h 29"/>
                <a:gd name="T28" fmla="*/ 2 w 15"/>
                <a:gd name="T29" fmla="*/ 4 h 29"/>
                <a:gd name="T30" fmla="*/ 2 w 15"/>
                <a:gd name="T31" fmla="*/ 3 h 29"/>
                <a:gd name="T32" fmla="*/ 3 w 15"/>
                <a:gd name="T33" fmla="*/ 2 h 29"/>
                <a:gd name="T34" fmla="*/ 4 w 15"/>
                <a:gd name="T35" fmla="*/ 1 h 29"/>
                <a:gd name="T36" fmla="*/ 5 w 15"/>
                <a:gd name="T37" fmla="*/ 0 h 29"/>
                <a:gd name="T38" fmla="*/ 7 w 15"/>
                <a:gd name="T39" fmla="*/ 0 h 29"/>
                <a:gd name="T40" fmla="*/ 8 w 15"/>
                <a:gd name="T41" fmla="*/ 1 h 29"/>
                <a:gd name="T42" fmla="*/ 9 w 15"/>
                <a:gd name="T43" fmla="*/ 2 h 29"/>
                <a:gd name="T44" fmla="*/ 9 w 15"/>
                <a:gd name="T45" fmla="*/ 3 h 29"/>
                <a:gd name="T46" fmla="*/ 9 w 15"/>
                <a:gd name="T47" fmla="*/ 5 h 29"/>
                <a:gd name="T48" fmla="*/ 9 w 15"/>
                <a:gd name="T49" fmla="*/ 7 h 29"/>
                <a:gd name="T50" fmla="*/ 9 w 15"/>
                <a:gd name="T51" fmla="*/ 9 h 29"/>
                <a:gd name="T52" fmla="*/ 8 w 15"/>
                <a:gd name="T53" fmla="*/ 11 h 29"/>
                <a:gd name="T54" fmla="*/ 7 w 15"/>
                <a:gd name="T55" fmla="*/ 13 h 29"/>
                <a:gd name="T56" fmla="*/ 9 w 15"/>
                <a:gd name="T57" fmla="*/ 15 h 29"/>
                <a:gd name="T58" fmla="*/ 9 w 15"/>
                <a:gd name="T59" fmla="*/ 16 h 29"/>
                <a:gd name="T60" fmla="*/ 10 w 15"/>
                <a:gd name="T61" fmla="*/ 17 h 29"/>
                <a:gd name="T62" fmla="*/ 10 w 15"/>
                <a:gd name="T63" fmla="*/ 19 h 29"/>
                <a:gd name="T64" fmla="*/ 11 w 15"/>
                <a:gd name="T65" fmla="*/ 20 h 29"/>
                <a:gd name="T66" fmla="*/ 11 w 15"/>
                <a:gd name="T67" fmla="*/ 23 h 29"/>
                <a:gd name="T68" fmla="*/ 12 w 15"/>
                <a:gd name="T69" fmla="*/ 24 h 29"/>
                <a:gd name="T70" fmla="*/ 13 w 15"/>
                <a:gd name="T71" fmla="*/ 25 h 29"/>
                <a:gd name="T72" fmla="*/ 14 w 15"/>
                <a:gd name="T73" fmla="*/ 26 h 29"/>
                <a:gd name="T74" fmla="*/ 14 w 15"/>
                <a:gd name="T75" fmla="*/ 28 h 29"/>
                <a:gd name="T76" fmla="*/ 13 w 15"/>
                <a:gd name="T77" fmla="*/ 28 h 29"/>
                <a:gd name="T78" fmla="*/ 11 w 15"/>
                <a:gd name="T79" fmla="*/ 28 h 29"/>
                <a:gd name="T80" fmla="*/ 10 w 15"/>
                <a:gd name="T81" fmla="*/ 28 h 29"/>
                <a:gd name="T82" fmla="*/ 8 w 15"/>
                <a:gd name="T83" fmla="*/ 26 h 29"/>
                <a:gd name="T84" fmla="*/ 7 w 15"/>
                <a:gd name="T85" fmla="*/ 25 h 29"/>
                <a:gd name="T86" fmla="*/ 6 w 15"/>
                <a:gd name="T87" fmla="*/ 25 h 29"/>
                <a:gd name="T88" fmla="*/ 5 w 15"/>
                <a:gd name="T89" fmla="*/ 25 h 29"/>
                <a:gd name="T90" fmla="*/ 4 w 15"/>
                <a:gd name="T91" fmla="*/ 25 h 29"/>
                <a:gd name="T92" fmla="*/ 3 w 15"/>
                <a:gd name="T93" fmla="*/ 24 h 29"/>
                <a:gd name="T94" fmla="*/ 2 w 15"/>
                <a:gd name="T95" fmla="*/ 23 h 29"/>
                <a:gd name="T96" fmla="*/ 2 w 15"/>
                <a:gd name="T97"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29">
                  <a:moveTo>
                    <a:pt x="2" y="21"/>
                  </a:moveTo>
                  <a:cubicBezTo>
                    <a:pt x="0" y="21"/>
                    <a:pt x="0" y="21"/>
                    <a:pt x="0" y="21"/>
                  </a:cubicBezTo>
                  <a:cubicBezTo>
                    <a:pt x="0" y="21"/>
                    <a:pt x="0" y="20"/>
                    <a:pt x="0" y="20"/>
                  </a:cubicBezTo>
                  <a:cubicBezTo>
                    <a:pt x="0" y="19"/>
                    <a:pt x="0" y="19"/>
                    <a:pt x="0" y="19"/>
                  </a:cubicBezTo>
                  <a:cubicBezTo>
                    <a:pt x="0" y="18"/>
                    <a:pt x="0" y="18"/>
                    <a:pt x="0" y="18"/>
                  </a:cubicBezTo>
                  <a:cubicBezTo>
                    <a:pt x="1" y="17"/>
                    <a:pt x="1" y="17"/>
                    <a:pt x="1" y="16"/>
                  </a:cubicBezTo>
                  <a:cubicBezTo>
                    <a:pt x="1" y="16"/>
                    <a:pt x="1" y="16"/>
                    <a:pt x="1" y="16"/>
                  </a:cubicBezTo>
                  <a:cubicBezTo>
                    <a:pt x="1" y="15"/>
                    <a:pt x="1" y="15"/>
                    <a:pt x="1" y="14"/>
                  </a:cubicBezTo>
                  <a:cubicBezTo>
                    <a:pt x="2" y="13"/>
                    <a:pt x="2" y="14"/>
                    <a:pt x="2" y="13"/>
                  </a:cubicBezTo>
                  <a:cubicBezTo>
                    <a:pt x="2" y="12"/>
                    <a:pt x="1" y="12"/>
                    <a:pt x="2" y="12"/>
                  </a:cubicBezTo>
                  <a:cubicBezTo>
                    <a:pt x="2" y="11"/>
                    <a:pt x="2" y="10"/>
                    <a:pt x="2" y="10"/>
                  </a:cubicBezTo>
                  <a:cubicBezTo>
                    <a:pt x="2" y="10"/>
                    <a:pt x="1" y="10"/>
                    <a:pt x="2" y="9"/>
                  </a:cubicBezTo>
                  <a:cubicBezTo>
                    <a:pt x="2" y="8"/>
                    <a:pt x="2" y="7"/>
                    <a:pt x="2" y="7"/>
                  </a:cubicBezTo>
                  <a:cubicBezTo>
                    <a:pt x="2" y="6"/>
                    <a:pt x="1" y="7"/>
                    <a:pt x="2" y="6"/>
                  </a:cubicBezTo>
                  <a:cubicBezTo>
                    <a:pt x="2" y="5"/>
                    <a:pt x="1" y="5"/>
                    <a:pt x="2" y="4"/>
                  </a:cubicBezTo>
                  <a:cubicBezTo>
                    <a:pt x="2" y="4"/>
                    <a:pt x="2" y="4"/>
                    <a:pt x="2" y="3"/>
                  </a:cubicBezTo>
                  <a:cubicBezTo>
                    <a:pt x="3" y="3"/>
                    <a:pt x="2" y="2"/>
                    <a:pt x="3" y="2"/>
                  </a:cubicBezTo>
                  <a:cubicBezTo>
                    <a:pt x="3" y="1"/>
                    <a:pt x="4" y="1"/>
                    <a:pt x="4" y="1"/>
                  </a:cubicBezTo>
                  <a:cubicBezTo>
                    <a:pt x="4" y="1"/>
                    <a:pt x="5" y="0"/>
                    <a:pt x="5" y="0"/>
                  </a:cubicBezTo>
                  <a:cubicBezTo>
                    <a:pt x="6" y="0"/>
                    <a:pt x="6" y="0"/>
                    <a:pt x="7" y="0"/>
                  </a:cubicBezTo>
                  <a:cubicBezTo>
                    <a:pt x="7" y="0"/>
                    <a:pt x="8" y="0"/>
                    <a:pt x="8" y="1"/>
                  </a:cubicBezTo>
                  <a:cubicBezTo>
                    <a:pt x="8" y="1"/>
                    <a:pt x="8" y="1"/>
                    <a:pt x="9" y="2"/>
                  </a:cubicBezTo>
                  <a:cubicBezTo>
                    <a:pt x="9" y="2"/>
                    <a:pt x="9" y="2"/>
                    <a:pt x="9" y="3"/>
                  </a:cubicBezTo>
                  <a:cubicBezTo>
                    <a:pt x="9" y="4"/>
                    <a:pt x="9" y="4"/>
                    <a:pt x="9" y="5"/>
                  </a:cubicBezTo>
                  <a:cubicBezTo>
                    <a:pt x="9" y="6"/>
                    <a:pt x="9" y="6"/>
                    <a:pt x="9" y="7"/>
                  </a:cubicBezTo>
                  <a:cubicBezTo>
                    <a:pt x="9" y="8"/>
                    <a:pt x="9" y="8"/>
                    <a:pt x="9" y="9"/>
                  </a:cubicBezTo>
                  <a:cubicBezTo>
                    <a:pt x="9" y="9"/>
                    <a:pt x="9" y="10"/>
                    <a:pt x="8" y="11"/>
                  </a:cubicBezTo>
                  <a:cubicBezTo>
                    <a:pt x="8" y="12"/>
                    <a:pt x="7" y="13"/>
                    <a:pt x="7" y="13"/>
                  </a:cubicBezTo>
                  <a:cubicBezTo>
                    <a:pt x="8" y="14"/>
                    <a:pt x="8" y="14"/>
                    <a:pt x="9" y="15"/>
                  </a:cubicBezTo>
                  <a:cubicBezTo>
                    <a:pt x="9" y="15"/>
                    <a:pt x="9" y="15"/>
                    <a:pt x="9" y="16"/>
                  </a:cubicBezTo>
                  <a:cubicBezTo>
                    <a:pt x="10" y="17"/>
                    <a:pt x="10" y="16"/>
                    <a:pt x="10" y="17"/>
                  </a:cubicBezTo>
                  <a:cubicBezTo>
                    <a:pt x="10" y="18"/>
                    <a:pt x="10" y="18"/>
                    <a:pt x="10" y="19"/>
                  </a:cubicBezTo>
                  <a:cubicBezTo>
                    <a:pt x="11" y="20"/>
                    <a:pt x="11" y="19"/>
                    <a:pt x="11" y="20"/>
                  </a:cubicBezTo>
                  <a:cubicBezTo>
                    <a:pt x="11" y="22"/>
                    <a:pt x="11" y="23"/>
                    <a:pt x="11" y="23"/>
                  </a:cubicBezTo>
                  <a:cubicBezTo>
                    <a:pt x="12" y="23"/>
                    <a:pt x="11" y="23"/>
                    <a:pt x="12" y="24"/>
                  </a:cubicBezTo>
                  <a:cubicBezTo>
                    <a:pt x="13" y="24"/>
                    <a:pt x="13" y="24"/>
                    <a:pt x="13" y="25"/>
                  </a:cubicBezTo>
                  <a:cubicBezTo>
                    <a:pt x="14" y="26"/>
                    <a:pt x="14" y="25"/>
                    <a:pt x="14" y="26"/>
                  </a:cubicBezTo>
                  <a:cubicBezTo>
                    <a:pt x="15" y="27"/>
                    <a:pt x="14" y="28"/>
                    <a:pt x="14" y="28"/>
                  </a:cubicBezTo>
                  <a:cubicBezTo>
                    <a:pt x="14" y="28"/>
                    <a:pt x="13" y="28"/>
                    <a:pt x="13" y="28"/>
                  </a:cubicBezTo>
                  <a:cubicBezTo>
                    <a:pt x="12" y="28"/>
                    <a:pt x="12" y="29"/>
                    <a:pt x="11" y="28"/>
                  </a:cubicBezTo>
                  <a:cubicBezTo>
                    <a:pt x="10" y="28"/>
                    <a:pt x="10" y="28"/>
                    <a:pt x="10" y="28"/>
                  </a:cubicBezTo>
                  <a:cubicBezTo>
                    <a:pt x="9" y="27"/>
                    <a:pt x="8" y="27"/>
                    <a:pt x="8" y="26"/>
                  </a:cubicBezTo>
                  <a:cubicBezTo>
                    <a:pt x="8" y="26"/>
                    <a:pt x="8" y="25"/>
                    <a:pt x="7" y="25"/>
                  </a:cubicBezTo>
                  <a:cubicBezTo>
                    <a:pt x="7" y="25"/>
                    <a:pt x="7" y="25"/>
                    <a:pt x="6" y="25"/>
                  </a:cubicBezTo>
                  <a:cubicBezTo>
                    <a:pt x="6" y="25"/>
                    <a:pt x="5" y="26"/>
                    <a:pt x="5" y="25"/>
                  </a:cubicBezTo>
                  <a:cubicBezTo>
                    <a:pt x="4" y="25"/>
                    <a:pt x="4" y="25"/>
                    <a:pt x="4" y="25"/>
                  </a:cubicBezTo>
                  <a:cubicBezTo>
                    <a:pt x="3" y="24"/>
                    <a:pt x="3" y="24"/>
                    <a:pt x="3" y="24"/>
                  </a:cubicBezTo>
                  <a:cubicBezTo>
                    <a:pt x="2" y="23"/>
                    <a:pt x="2" y="23"/>
                    <a:pt x="2" y="23"/>
                  </a:cubicBezTo>
                  <a:lnTo>
                    <a:pt x="2" y="2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2081"/>
            <p:cNvSpPr>
              <a:spLocks/>
            </p:cNvSpPr>
            <p:nvPr/>
          </p:nvSpPr>
          <p:spPr bwMode="auto">
            <a:xfrm>
              <a:off x="10461625" y="4462463"/>
              <a:ext cx="17463" cy="9525"/>
            </a:xfrm>
            <a:custGeom>
              <a:avLst/>
              <a:gdLst>
                <a:gd name="T0" fmla="*/ 1 w 13"/>
                <a:gd name="T1" fmla="*/ 4 h 7"/>
                <a:gd name="T2" fmla="*/ 1 w 13"/>
                <a:gd name="T3" fmla="*/ 3 h 7"/>
                <a:gd name="T4" fmla="*/ 0 w 13"/>
                <a:gd name="T5" fmla="*/ 2 h 7"/>
                <a:gd name="T6" fmla="*/ 0 w 13"/>
                <a:gd name="T7" fmla="*/ 1 h 7"/>
                <a:gd name="T8" fmla="*/ 1 w 13"/>
                <a:gd name="T9" fmla="*/ 0 h 7"/>
                <a:gd name="T10" fmla="*/ 2 w 13"/>
                <a:gd name="T11" fmla="*/ 0 h 7"/>
                <a:gd name="T12" fmla="*/ 4 w 13"/>
                <a:gd name="T13" fmla="*/ 1 h 7"/>
                <a:gd name="T14" fmla="*/ 5 w 13"/>
                <a:gd name="T15" fmla="*/ 1 h 7"/>
                <a:gd name="T16" fmla="*/ 7 w 13"/>
                <a:gd name="T17" fmla="*/ 2 h 7"/>
                <a:gd name="T18" fmla="*/ 9 w 13"/>
                <a:gd name="T19" fmla="*/ 3 h 7"/>
                <a:gd name="T20" fmla="*/ 11 w 13"/>
                <a:gd name="T21" fmla="*/ 4 h 7"/>
                <a:gd name="T22" fmla="*/ 12 w 13"/>
                <a:gd name="T23" fmla="*/ 5 h 7"/>
                <a:gd name="T24" fmla="*/ 13 w 13"/>
                <a:gd name="T25" fmla="*/ 6 h 7"/>
                <a:gd name="T26" fmla="*/ 12 w 13"/>
                <a:gd name="T27" fmla="*/ 7 h 7"/>
                <a:gd name="T28" fmla="*/ 11 w 13"/>
                <a:gd name="T29" fmla="*/ 7 h 7"/>
                <a:gd name="T30" fmla="*/ 10 w 13"/>
                <a:gd name="T31" fmla="*/ 6 h 7"/>
                <a:gd name="T32" fmla="*/ 8 w 13"/>
                <a:gd name="T33" fmla="*/ 6 h 7"/>
                <a:gd name="T34" fmla="*/ 8 w 13"/>
                <a:gd name="T35" fmla="*/ 6 h 7"/>
                <a:gd name="T36" fmla="*/ 7 w 13"/>
                <a:gd name="T37" fmla="*/ 6 h 7"/>
                <a:gd name="T38" fmla="*/ 7 w 13"/>
                <a:gd name="T39" fmla="*/ 6 h 7"/>
                <a:gd name="T40" fmla="*/ 6 w 13"/>
                <a:gd name="T41" fmla="*/ 6 h 7"/>
                <a:gd name="T42" fmla="*/ 5 w 13"/>
                <a:gd name="T43" fmla="*/ 6 h 7"/>
                <a:gd name="T44" fmla="*/ 4 w 13"/>
                <a:gd name="T45" fmla="*/ 6 h 7"/>
                <a:gd name="T46" fmla="*/ 3 w 13"/>
                <a:gd name="T47" fmla="*/ 5 h 7"/>
                <a:gd name="T48" fmla="*/ 2 w 13"/>
                <a:gd name="T49" fmla="*/ 5 h 7"/>
                <a:gd name="T50" fmla="*/ 2 w 13"/>
                <a:gd name="T51" fmla="*/ 5 h 7"/>
                <a:gd name="T52" fmla="*/ 2 w 13"/>
                <a:gd name="T53" fmla="*/ 4 h 7"/>
                <a:gd name="T54" fmla="*/ 1 w 13"/>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7">
                  <a:moveTo>
                    <a:pt x="1" y="4"/>
                  </a:moveTo>
                  <a:cubicBezTo>
                    <a:pt x="1" y="4"/>
                    <a:pt x="1" y="3"/>
                    <a:pt x="1" y="3"/>
                  </a:cubicBezTo>
                  <a:cubicBezTo>
                    <a:pt x="1" y="2"/>
                    <a:pt x="0" y="2"/>
                    <a:pt x="0" y="2"/>
                  </a:cubicBezTo>
                  <a:cubicBezTo>
                    <a:pt x="0" y="1"/>
                    <a:pt x="0" y="1"/>
                    <a:pt x="0" y="1"/>
                  </a:cubicBezTo>
                  <a:cubicBezTo>
                    <a:pt x="1" y="0"/>
                    <a:pt x="0" y="0"/>
                    <a:pt x="1" y="0"/>
                  </a:cubicBezTo>
                  <a:cubicBezTo>
                    <a:pt x="1" y="0"/>
                    <a:pt x="2" y="0"/>
                    <a:pt x="2" y="0"/>
                  </a:cubicBezTo>
                  <a:cubicBezTo>
                    <a:pt x="3" y="1"/>
                    <a:pt x="3" y="1"/>
                    <a:pt x="4" y="1"/>
                  </a:cubicBezTo>
                  <a:cubicBezTo>
                    <a:pt x="4" y="1"/>
                    <a:pt x="4" y="1"/>
                    <a:pt x="5" y="1"/>
                  </a:cubicBezTo>
                  <a:cubicBezTo>
                    <a:pt x="6" y="2"/>
                    <a:pt x="6" y="2"/>
                    <a:pt x="7" y="2"/>
                  </a:cubicBezTo>
                  <a:cubicBezTo>
                    <a:pt x="8" y="3"/>
                    <a:pt x="9" y="3"/>
                    <a:pt x="9" y="3"/>
                  </a:cubicBezTo>
                  <a:cubicBezTo>
                    <a:pt x="9" y="4"/>
                    <a:pt x="10" y="3"/>
                    <a:pt x="11" y="4"/>
                  </a:cubicBezTo>
                  <a:cubicBezTo>
                    <a:pt x="11" y="4"/>
                    <a:pt x="12" y="5"/>
                    <a:pt x="12" y="5"/>
                  </a:cubicBezTo>
                  <a:cubicBezTo>
                    <a:pt x="12" y="5"/>
                    <a:pt x="13" y="5"/>
                    <a:pt x="13" y="6"/>
                  </a:cubicBezTo>
                  <a:cubicBezTo>
                    <a:pt x="13" y="7"/>
                    <a:pt x="13" y="7"/>
                    <a:pt x="12" y="7"/>
                  </a:cubicBezTo>
                  <a:cubicBezTo>
                    <a:pt x="12" y="7"/>
                    <a:pt x="11" y="7"/>
                    <a:pt x="11" y="7"/>
                  </a:cubicBezTo>
                  <a:cubicBezTo>
                    <a:pt x="11" y="7"/>
                    <a:pt x="10" y="6"/>
                    <a:pt x="10" y="6"/>
                  </a:cubicBezTo>
                  <a:cubicBezTo>
                    <a:pt x="8" y="6"/>
                    <a:pt x="8" y="6"/>
                    <a:pt x="8" y="6"/>
                  </a:cubicBezTo>
                  <a:cubicBezTo>
                    <a:pt x="8" y="6"/>
                    <a:pt x="8" y="6"/>
                    <a:pt x="8" y="6"/>
                  </a:cubicBezTo>
                  <a:cubicBezTo>
                    <a:pt x="8" y="6"/>
                    <a:pt x="8" y="6"/>
                    <a:pt x="7" y="6"/>
                  </a:cubicBezTo>
                  <a:cubicBezTo>
                    <a:pt x="7" y="6"/>
                    <a:pt x="7" y="6"/>
                    <a:pt x="7" y="6"/>
                  </a:cubicBezTo>
                  <a:cubicBezTo>
                    <a:pt x="6" y="6"/>
                    <a:pt x="6" y="6"/>
                    <a:pt x="6" y="6"/>
                  </a:cubicBezTo>
                  <a:cubicBezTo>
                    <a:pt x="5" y="6"/>
                    <a:pt x="5" y="6"/>
                    <a:pt x="5" y="6"/>
                  </a:cubicBezTo>
                  <a:cubicBezTo>
                    <a:pt x="4" y="6"/>
                    <a:pt x="4" y="6"/>
                    <a:pt x="4" y="6"/>
                  </a:cubicBezTo>
                  <a:cubicBezTo>
                    <a:pt x="4" y="6"/>
                    <a:pt x="4" y="5"/>
                    <a:pt x="3" y="5"/>
                  </a:cubicBezTo>
                  <a:cubicBezTo>
                    <a:pt x="3" y="6"/>
                    <a:pt x="2" y="5"/>
                    <a:pt x="2" y="5"/>
                  </a:cubicBezTo>
                  <a:cubicBezTo>
                    <a:pt x="2" y="5"/>
                    <a:pt x="2" y="5"/>
                    <a:pt x="2" y="5"/>
                  </a:cubicBezTo>
                  <a:cubicBezTo>
                    <a:pt x="2" y="4"/>
                    <a:pt x="2" y="4"/>
                    <a:pt x="2" y="4"/>
                  </a:cubicBezTo>
                  <a:lnTo>
                    <a:pt x="1" y="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2082"/>
            <p:cNvSpPr>
              <a:spLocks/>
            </p:cNvSpPr>
            <p:nvPr/>
          </p:nvSpPr>
          <p:spPr bwMode="auto">
            <a:xfrm>
              <a:off x="10501313" y="4449763"/>
              <a:ext cx="23813" cy="22225"/>
            </a:xfrm>
            <a:custGeom>
              <a:avLst/>
              <a:gdLst>
                <a:gd name="T0" fmla="*/ 7 w 17"/>
                <a:gd name="T1" fmla="*/ 9 h 16"/>
                <a:gd name="T2" fmla="*/ 6 w 17"/>
                <a:gd name="T3" fmla="*/ 8 h 16"/>
                <a:gd name="T4" fmla="*/ 3 w 17"/>
                <a:gd name="T5" fmla="*/ 7 h 16"/>
                <a:gd name="T6" fmla="*/ 2 w 17"/>
                <a:gd name="T7" fmla="*/ 7 h 16"/>
                <a:gd name="T8" fmla="*/ 1 w 17"/>
                <a:gd name="T9" fmla="*/ 6 h 16"/>
                <a:gd name="T10" fmla="*/ 0 w 17"/>
                <a:gd name="T11" fmla="*/ 5 h 16"/>
                <a:gd name="T12" fmla="*/ 2 w 17"/>
                <a:gd name="T13" fmla="*/ 5 h 16"/>
                <a:gd name="T14" fmla="*/ 4 w 17"/>
                <a:gd name="T15" fmla="*/ 6 h 16"/>
                <a:gd name="T16" fmla="*/ 6 w 17"/>
                <a:gd name="T17" fmla="*/ 6 h 16"/>
                <a:gd name="T18" fmla="*/ 7 w 17"/>
                <a:gd name="T19" fmla="*/ 6 h 16"/>
                <a:gd name="T20" fmla="*/ 9 w 17"/>
                <a:gd name="T21" fmla="*/ 6 h 16"/>
                <a:gd name="T22" fmla="*/ 10 w 17"/>
                <a:gd name="T23" fmla="*/ 5 h 16"/>
                <a:gd name="T24" fmla="*/ 11 w 17"/>
                <a:gd name="T25" fmla="*/ 4 h 16"/>
                <a:gd name="T26" fmla="*/ 11 w 17"/>
                <a:gd name="T27" fmla="*/ 3 h 16"/>
                <a:gd name="T28" fmla="*/ 11 w 17"/>
                <a:gd name="T29" fmla="*/ 2 h 16"/>
                <a:gd name="T30" fmla="*/ 11 w 17"/>
                <a:gd name="T31" fmla="*/ 1 h 16"/>
                <a:gd name="T32" fmla="*/ 12 w 17"/>
                <a:gd name="T33" fmla="*/ 1 h 16"/>
                <a:gd name="T34" fmla="*/ 14 w 17"/>
                <a:gd name="T35" fmla="*/ 0 h 16"/>
                <a:gd name="T36" fmla="*/ 15 w 17"/>
                <a:gd name="T37" fmla="*/ 1 h 16"/>
                <a:gd name="T38" fmla="*/ 15 w 17"/>
                <a:gd name="T39" fmla="*/ 3 h 16"/>
                <a:gd name="T40" fmla="*/ 15 w 17"/>
                <a:gd name="T41" fmla="*/ 4 h 16"/>
                <a:gd name="T42" fmla="*/ 16 w 17"/>
                <a:gd name="T43" fmla="*/ 5 h 16"/>
                <a:gd name="T44" fmla="*/ 16 w 17"/>
                <a:gd name="T45" fmla="*/ 7 h 16"/>
                <a:gd name="T46" fmla="*/ 16 w 17"/>
                <a:gd name="T47" fmla="*/ 8 h 16"/>
                <a:gd name="T48" fmla="*/ 17 w 17"/>
                <a:gd name="T49" fmla="*/ 9 h 16"/>
                <a:gd name="T50" fmla="*/ 17 w 17"/>
                <a:gd name="T51" fmla="*/ 10 h 16"/>
                <a:gd name="T52" fmla="*/ 17 w 17"/>
                <a:gd name="T53" fmla="*/ 11 h 16"/>
                <a:gd name="T54" fmla="*/ 17 w 17"/>
                <a:gd name="T55" fmla="*/ 12 h 16"/>
                <a:gd name="T56" fmla="*/ 17 w 17"/>
                <a:gd name="T57" fmla="*/ 13 h 16"/>
                <a:gd name="T58" fmla="*/ 17 w 17"/>
                <a:gd name="T59" fmla="*/ 15 h 16"/>
                <a:gd name="T60" fmla="*/ 17 w 17"/>
                <a:gd name="T61" fmla="*/ 15 h 16"/>
                <a:gd name="T62" fmla="*/ 16 w 17"/>
                <a:gd name="T63" fmla="*/ 16 h 16"/>
                <a:gd name="T64" fmla="*/ 15 w 17"/>
                <a:gd name="T65" fmla="*/ 15 h 16"/>
                <a:gd name="T66" fmla="*/ 15 w 17"/>
                <a:gd name="T67" fmla="*/ 15 h 16"/>
                <a:gd name="T68" fmla="*/ 15 w 17"/>
                <a:gd name="T69" fmla="*/ 14 h 16"/>
                <a:gd name="T70" fmla="*/ 14 w 17"/>
                <a:gd name="T71" fmla="*/ 14 h 16"/>
                <a:gd name="T72" fmla="*/ 14 w 17"/>
                <a:gd name="T73" fmla="*/ 13 h 16"/>
                <a:gd name="T74" fmla="*/ 14 w 17"/>
                <a:gd name="T75" fmla="*/ 13 h 16"/>
                <a:gd name="T76" fmla="*/ 13 w 17"/>
                <a:gd name="T77" fmla="*/ 12 h 16"/>
                <a:gd name="T78" fmla="*/ 12 w 17"/>
                <a:gd name="T79" fmla="*/ 12 h 16"/>
                <a:gd name="T80" fmla="*/ 11 w 17"/>
                <a:gd name="T81" fmla="*/ 11 h 16"/>
                <a:gd name="T82" fmla="*/ 10 w 17"/>
                <a:gd name="T83" fmla="*/ 11 h 16"/>
                <a:gd name="T84" fmla="*/ 10 w 17"/>
                <a:gd name="T85" fmla="*/ 10 h 16"/>
                <a:gd name="T86" fmla="*/ 9 w 17"/>
                <a:gd name="T87" fmla="*/ 9 h 16"/>
                <a:gd name="T88" fmla="*/ 8 w 17"/>
                <a:gd name="T89" fmla="*/ 9 h 16"/>
                <a:gd name="T90" fmla="*/ 7 w 17"/>
                <a:gd name="T9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6">
                  <a:moveTo>
                    <a:pt x="7" y="9"/>
                  </a:moveTo>
                  <a:cubicBezTo>
                    <a:pt x="7" y="9"/>
                    <a:pt x="6" y="9"/>
                    <a:pt x="6" y="8"/>
                  </a:cubicBezTo>
                  <a:cubicBezTo>
                    <a:pt x="5" y="8"/>
                    <a:pt x="4" y="7"/>
                    <a:pt x="3" y="7"/>
                  </a:cubicBezTo>
                  <a:cubicBezTo>
                    <a:pt x="3" y="7"/>
                    <a:pt x="3" y="7"/>
                    <a:pt x="2" y="7"/>
                  </a:cubicBezTo>
                  <a:cubicBezTo>
                    <a:pt x="2" y="6"/>
                    <a:pt x="1" y="6"/>
                    <a:pt x="1" y="6"/>
                  </a:cubicBezTo>
                  <a:cubicBezTo>
                    <a:pt x="0" y="5"/>
                    <a:pt x="0" y="5"/>
                    <a:pt x="0" y="5"/>
                  </a:cubicBezTo>
                  <a:cubicBezTo>
                    <a:pt x="0" y="5"/>
                    <a:pt x="1" y="5"/>
                    <a:pt x="2" y="5"/>
                  </a:cubicBezTo>
                  <a:cubicBezTo>
                    <a:pt x="2" y="5"/>
                    <a:pt x="3" y="5"/>
                    <a:pt x="4" y="6"/>
                  </a:cubicBezTo>
                  <a:cubicBezTo>
                    <a:pt x="4" y="6"/>
                    <a:pt x="5" y="6"/>
                    <a:pt x="6" y="6"/>
                  </a:cubicBezTo>
                  <a:cubicBezTo>
                    <a:pt x="7" y="6"/>
                    <a:pt x="7" y="6"/>
                    <a:pt x="7" y="6"/>
                  </a:cubicBezTo>
                  <a:cubicBezTo>
                    <a:pt x="8" y="6"/>
                    <a:pt x="9" y="6"/>
                    <a:pt x="9" y="6"/>
                  </a:cubicBezTo>
                  <a:cubicBezTo>
                    <a:pt x="10" y="5"/>
                    <a:pt x="10" y="5"/>
                    <a:pt x="10" y="5"/>
                  </a:cubicBezTo>
                  <a:cubicBezTo>
                    <a:pt x="11" y="5"/>
                    <a:pt x="11" y="5"/>
                    <a:pt x="11" y="4"/>
                  </a:cubicBezTo>
                  <a:cubicBezTo>
                    <a:pt x="11" y="4"/>
                    <a:pt x="11" y="4"/>
                    <a:pt x="11" y="3"/>
                  </a:cubicBezTo>
                  <a:cubicBezTo>
                    <a:pt x="11" y="3"/>
                    <a:pt x="11" y="3"/>
                    <a:pt x="11" y="2"/>
                  </a:cubicBezTo>
                  <a:cubicBezTo>
                    <a:pt x="11" y="2"/>
                    <a:pt x="10" y="2"/>
                    <a:pt x="11" y="1"/>
                  </a:cubicBezTo>
                  <a:cubicBezTo>
                    <a:pt x="12" y="1"/>
                    <a:pt x="11" y="1"/>
                    <a:pt x="12" y="1"/>
                  </a:cubicBezTo>
                  <a:cubicBezTo>
                    <a:pt x="13" y="0"/>
                    <a:pt x="14" y="0"/>
                    <a:pt x="14" y="0"/>
                  </a:cubicBezTo>
                  <a:cubicBezTo>
                    <a:pt x="14" y="1"/>
                    <a:pt x="15" y="1"/>
                    <a:pt x="15" y="1"/>
                  </a:cubicBezTo>
                  <a:cubicBezTo>
                    <a:pt x="15" y="2"/>
                    <a:pt x="15" y="2"/>
                    <a:pt x="15" y="3"/>
                  </a:cubicBezTo>
                  <a:cubicBezTo>
                    <a:pt x="15" y="3"/>
                    <a:pt x="15" y="3"/>
                    <a:pt x="15" y="4"/>
                  </a:cubicBezTo>
                  <a:cubicBezTo>
                    <a:pt x="15" y="4"/>
                    <a:pt x="15" y="4"/>
                    <a:pt x="16" y="5"/>
                  </a:cubicBezTo>
                  <a:cubicBezTo>
                    <a:pt x="16" y="6"/>
                    <a:pt x="16" y="6"/>
                    <a:pt x="16" y="7"/>
                  </a:cubicBezTo>
                  <a:cubicBezTo>
                    <a:pt x="16" y="7"/>
                    <a:pt x="16" y="7"/>
                    <a:pt x="16" y="8"/>
                  </a:cubicBezTo>
                  <a:cubicBezTo>
                    <a:pt x="17" y="8"/>
                    <a:pt x="17" y="8"/>
                    <a:pt x="17" y="9"/>
                  </a:cubicBezTo>
                  <a:cubicBezTo>
                    <a:pt x="17" y="10"/>
                    <a:pt x="17" y="10"/>
                    <a:pt x="17" y="10"/>
                  </a:cubicBezTo>
                  <a:cubicBezTo>
                    <a:pt x="17" y="10"/>
                    <a:pt x="17" y="11"/>
                    <a:pt x="17" y="11"/>
                  </a:cubicBezTo>
                  <a:cubicBezTo>
                    <a:pt x="17" y="11"/>
                    <a:pt x="17" y="12"/>
                    <a:pt x="17" y="12"/>
                  </a:cubicBezTo>
                  <a:cubicBezTo>
                    <a:pt x="17" y="13"/>
                    <a:pt x="17" y="13"/>
                    <a:pt x="17" y="13"/>
                  </a:cubicBezTo>
                  <a:cubicBezTo>
                    <a:pt x="17" y="13"/>
                    <a:pt x="16" y="14"/>
                    <a:pt x="17" y="15"/>
                  </a:cubicBezTo>
                  <a:cubicBezTo>
                    <a:pt x="17" y="15"/>
                    <a:pt x="17" y="15"/>
                    <a:pt x="17" y="15"/>
                  </a:cubicBezTo>
                  <a:cubicBezTo>
                    <a:pt x="16" y="16"/>
                    <a:pt x="16" y="16"/>
                    <a:pt x="16" y="16"/>
                  </a:cubicBezTo>
                  <a:cubicBezTo>
                    <a:pt x="15" y="15"/>
                    <a:pt x="15" y="15"/>
                    <a:pt x="15" y="15"/>
                  </a:cubicBezTo>
                  <a:cubicBezTo>
                    <a:pt x="15" y="15"/>
                    <a:pt x="15" y="15"/>
                    <a:pt x="15" y="15"/>
                  </a:cubicBezTo>
                  <a:cubicBezTo>
                    <a:pt x="15" y="14"/>
                    <a:pt x="15" y="15"/>
                    <a:pt x="15" y="14"/>
                  </a:cubicBezTo>
                  <a:cubicBezTo>
                    <a:pt x="14" y="14"/>
                    <a:pt x="14" y="14"/>
                    <a:pt x="14" y="14"/>
                  </a:cubicBezTo>
                  <a:cubicBezTo>
                    <a:pt x="14" y="13"/>
                    <a:pt x="14" y="13"/>
                    <a:pt x="14" y="13"/>
                  </a:cubicBezTo>
                  <a:cubicBezTo>
                    <a:pt x="14" y="13"/>
                    <a:pt x="14" y="13"/>
                    <a:pt x="14" y="13"/>
                  </a:cubicBezTo>
                  <a:cubicBezTo>
                    <a:pt x="14" y="13"/>
                    <a:pt x="14" y="12"/>
                    <a:pt x="13" y="12"/>
                  </a:cubicBezTo>
                  <a:cubicBezTo>
                    <a:pt x="13" y="12"/>
                    <a:pt x="13" y="12"/>
                    <a:pt x="12" y="12"/>
                  </a:cubicBezTo>
                  <a:cubicBezTo>
                    <a:pt x="12" y="12"/>
                    <a:pt x="12" y="12"/>
                    <a:pt x="11" y="11"/>
                  </a:cubicBezTo>
                  <a:cubicBezTo>
                    <a:pt x="11" y="11"/>
                    <a:pt x="11" y="11"/>
                    <a:pt x="10" y="11"/>
                  </a:cubicBezTo>
                  <a:cubicBezTo>
                    <a:pt x="10" y="11"/>
                    <a:pt x="10" y="10"/>
                    <a:pt x="10" y="10"/>
                  </a:cubicBezTo>
                  <a:cubicBezTo>
                    <a:pt x="10" y="10"/>
                    <a:pt x="9" y="9"/>
                    <a:pt x="9" y="9"/>
                  </a:cubicBezTo>
                  <a:cubicBezTo>
                    <a:pt x="9" y="9"/>
                    <a:pt x="8" y="9"/>
                    <a:pt x="8" y="9"/>
                  </a:cubicBezTo>
                  <a:cubicBezTo>
                    <a:pt x="8" y="9"/>
                    <a:pt x="7" y="9"/>
                    <a:pt x="7" y="9"/>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2083"/>
            <p:cNvSpPr>
              <a:spLocks/>
            </p:cNvSpPr>
            <p:nvPr/>
          </p:nvSpPr>
          <p:spPr bwMode="auto">
            <a:xfrm>
              <a:off x="10466388" y="4471988"/>
              <a:ext cx="0" cy="1588"/>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2084"/>
            <p:cNvSpPr>
              <a:spLocks/>
            </p:cNvSpPr>
            <p:nvPr/>
          </p:nvSpPr>
          <p:spPr bwMode="auto">
            <a:xfrm>
              <a:off x="10463213" y="4471988"/>
              <a:ext cx="3175" cy="1588"/>
            </a:xfrm>
            <a:custGeom>
              <a:avLst/>
              <a:gdLst>
                <a:gd name="T0" fmla="*/ 2 w 2"/>
                <a:gd name="T1" fmla="*/ 0 h 1"/>
                <a:gd name="T2" fmla="*/ 2 w 2"/>
                <a:gd name="T3" fmla="*/ 1 h 1"/>
                <a:gd name="T4" fmla="*/ 1 w 2"/>
                <a:gd name="T5" fmla="*/ 1 h 1"/>
                <a:gd name="T6" fmla="*/ 1 w 2"/>
                <a:gd name="T7" fmla="*/ 1 h 1"/>
                <a:gd name="T8" fmla="*/ 0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1"/>
                    <a:pt x="2" y="1"/>
                  </a:cubicBezTo>
                  <a:cubicBezTo>
                    <a:pt x="2" y="1"/>
                    <a:pt x="1" y="1"/>
                    <a:pt x="1" y="1"/>
                  </a:cubicBezTo>
                  <a:cubicBezTo>
                    <a:pt x="1" y="1"/>
                    <a:pt x="1" y="1"/>
                    <a:pt x="1" y="1"/>
                  </a:cubicBezTo>
                  <a:cubicBezTo>
                    <a:pt x="0" y="1"/>
                    <a:pt x="0" y="1"/>
                    <a:pt x="0" y="1"/>
                  </a:cubicBezTo>
                  <a:cubicBezTo>
                    <a:pt x="1" y="1"/>
                    <a:pt x="2" y="0"/>
                    <a:pt x="2"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2085"/>
            <p:cNvSpPr>
              <a:spLocks/>
            </p:cNvSpPr>
            <p:nvPr/>
          </p:nvSpPr>
          <p:spPr bwMode="auto">
            <a:xfrm>
              <a:off x="10887075" y="4778376"/>
              <a:ext cx="17463" cy="31750"/>
            </a:xfrm>
            <a:custGeom>
              <a:avLst/>
              <a:gdLst>
                <a:gd name="T0" fmla="*/ 0 w 12"/>
                <a:gd name="T1" fmla="*/ 21 h 22"/>
                <a:gd name="T2" fmla="*/ 0 w 12"/>
                <a:gd name="T3" fmla="*/ 20 h 22"/>
                <a:gd name="T4" fmla="*/ 1 w 12"/>
                <a:gd name="T5" fmla="*/ 20 h 22"/>
                <a:gd name="T6" fmla="*/ 1 w 12"/>
                <a:gd name="T7" fmla="*/ 19 h 22"/>
                <a:gd name="T8" fmla="*/ 1 w 12"/>
                <a:gd name="T9" fmla="*/ 18 h 22"/>
                <a:gd name="T10" fmla="*/ 2 w 12"/>
                <a:gd name="T11" fmla="*/ 17 h 22"/>
                <a:gd name="T12" fmla="*/ 2 w 12"/>
                <a:gd name="T13" fmla="*/ 17 h 22"/>
                <a:gd name="T14" fmla="*/ 2 w 12"/>
                <a:gd name="T15" fmla="*/ 16 h 22"/>
                <a:gd name="T16" fmla="*/ 2 w 12"/>
                <a:gd name="T17" fmla="*/ 14 h 22"/>
                <a:gd name="T18" fmla="*/ 2 w 12"/>
                <a:gd name="T19" fmla="*/ 13 h 22"/>
                <a:gd name="T20" fmla="*/ 3 w 12"/>
                <a:gd name="T21" fmla="*/ 11 h 22"/>
                <a:gd name="T22" fmla="*/ 3 w 12"/>
                <a:gd name="T23" fmla="*/ 10 h 22"/>
                <a:gd name="T24" fmla="*/ 4 w 12"/>
                <a:gd name="T25" fmla="*/ 9 h 22"/>
                <a:gd name="T26" fmla="*/ 4 w 12"/>
                <a:gd name="T27" fmla="*/ 9 h 22"/>
                <a:gd name="T28" fmla="*/ 5 w 12"/>
                <a:gd name="T29" fmla="*/ 8 h 22"/>
                <a:gd name="T30" fmla="*/ 6 w 12"/>
                <a:gd name="T31" fmla="*/ 8 h 22"/>
                <a:gd name="T32" fmla="*/ 6 w 12"/>
                <a:gd name="T33" fmla="*/ 7 h 22"/>
                <a:gd name="T34" fmla="*/ 7 w 12"/>
                <a:gd name="T35" fmla="*/ 6 h 22"/>
                <a:gd name="T36" fmla="*/ 8 w 12"/>
                <a:gd name="T37" fmla="*/ 5 h 22"/>
                <a:gd name="T38" fmla="*/ 8 w 12"/>
                <a:gd name="T39" fmla="*/ 4 h 22"/>
                <a:gd name="T40" fmla="*/ 8 w 12"/>
                <a:gd name="T41" fmla="*/ 3 h 22"/>
                <a:gd name="T42" fmla="*/ 8 w 12"/>
                <a:gd name="T43" fmla="*/ 2 h 22"/>
                <a:gd name="T44" fmla="*/ 9 w 12"/>
                <a:gd name="T45" fmla="*/ 2 h 22"/>
                <a:gd name="T46" fmla="*/ 10 w 12"/>
                <a:gd name="T47" fmla="*/ 1 h 22"/>
                <a:gd name="T48" fmla="*/ 10 w 12"/>
                <a:gd name="T49" fmla="*/ 0 h 22"/>
                <a:gd name="T50" fmla="*/ 11 w 12"/>
                <a:gd name="T51" fmla="*/ 1 h 22"/>
                <a:gd name="T52" fmla="*/ 11 w 12"/>
                <a:gd name="T53" fmla="*/ 2 h 22"/>
                <a:gd name="T54" fmla="*/ 10 w 12"/>
                <a:gd name="T55" fmla="*/ 4 h 22"/>
                <a:gd name="T56" fmla="*/ 9 w 12"/>
                <a:gd name="T57" fmla="*/ 5 h 22"/>
                <a:gd name="T58" fmla="*/ 9 w 12"/>
                <a:gd name="T59" fmla="*/ 7 h 22"/>
                <a:gd name="T60" fmla="*/ 7 w 12"/>
                <a:gd name="T61" fmla="*/ 9 h 22"/>
                <a:gd name="T62" fmla="*/ 7 w 12"/>
                <a:gd name="T63" fmla="*/ 11 h 22"/>
                <a:gd name="T64" fmla="*/ 6 w 12"/>
                <a:gd name="T65" fmla="*/ 12 h 22"/>
                <a:gd name="T66" fmla="*/ 5 w 12"/>
                <a:gd name="T67" fmla="*/ 13 h 22"/>
                <a:gd name="T68" fmla="*/ 5 w 12"/>
                <a:gd name="T69" fmla="*/ 14 h 22"/>
                <a:gd name="T70" fmla="*/ 5 w 12"/>
                <a:gd name="T71" fmla="*/ 15 h 22"/>
                <a:gd name="T72" fmla="*/ 3 w 12"/>
                <a:gd name="T73" fmla="*/ 16 h 22"/>
                <a:gd name="T74" fmla="*/ 3 w 12"/>
                <a:gd name="T75" fmla="*/ 16 h 22"/>
                <a:gd name="T76" fmla="*/ 3 w 12"/>
                <a:gd name="T77" fmla="*/ 17 h 22"/>
                <a:gd name="T78" fmla="*/ 3 w 12"/>
                <a:gd name="T79" fmla="*/ 18 h 22"/>
                <a:gd name="T80" fmla="*/ 2 w 12"/>
                <a:gd name="T81" fmla="*/ 19 h 22"/>
                <a:gd name="T82" fmla="*/ 2 w 12"/>
                <a:gd name="T83" fmla="*/ 19 h 22"/>
                <a:gd name="T84" fmla="*/ 2 w 12"/>
                <a:gd name="T85" fmla="*/ 20 h 22"/>
                <a:gd name="T86" fmla="*/ 1 w 12"/>
                <a:gd name="T87" fmla="*/ 22 h 22"/>
                <a:gd name="T88" fmla="*/ 0 w 12"/>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2">
                  <a:moveTo>
                    <a:pt x="0" y="21"/>
                  </a:moveTo>
                  <a:cubicBezTo>
                    <a:pt x="0" y="21"/>
                    <a:pt x="0" y="20"/>
                    <a:pt x="0" y="20"/>
                  </a:cubicBezTo>
                  <a:cubicBezTo>
                    <a:pt x="0" y="20"/>
                    <a:pt x="0" y="20"/>
                    <a:pt x="1" y="20"/>
                  </a:cubicBezTo>
                  <a:cubicBezTo>
                    <a:pt x="1" y="19"/>
                    <a:pt x="1" y="19"/>
                    <a:pt x="1" y="19"/>
                  </a:cubicBezTo>
                  <a:cubicBezTo>
                    <a:pt x="1" y="18"/>
                    <a:pt x="1" y="18"/>
                    <a:pt x="1" y="18"/>
                  </a:cubicBezTo>
                  <a:cubicBezTo>
                    <a:pt x="2" y="18"/>
                    <a:pt x="2" y="17"/>
                    <a:pt x="2" y="17"/>
                  </a:cubicBezTo>
                  <a:cubicBezTo>
                    <a:pt x="2" y="17"/>
                    <a:pt x="2" y="17"/>
                    <a:pt x="2" y="17"/>
                  </a:cubicBezTo>
                  <a:cubicBezTo>
                    <a:pt x="2" y="16"/>
                    <a:pt x="2" y="17"/>
                    <a:pt x="2" y="16"/>
                  </a:cubicBezTo>
                  <a:cubicBezTo>
                    <a:pt x="2" y="15"/>
                    <a:pt x="2" y="15"/>
                    <a:pt x="2" y="14"/>
                  </a:cubicBezTo>
                  <a:cubicBezTo>
                    <a:pt x="2" y="14"/>
                    <a:pt x="2" y="14"/>
                    <a:pt x="2" y="13"/>
                  </a:cubicBezTo>
                  <a:cubicBezTo>
                    <a:pt x="3" y="12"/>
                    <a:pt x="3" y="12"/>
                    <a:pt x="3" y="11"/>
                  </a:cubicBezTo>
                  <a:cubicBezTo>
                    <a:pt x="3" y="11"/>
                    <a:pt x="3" y="11"/>
                    <a:pt x="3" y="10"/>
                  </a:cubicBezTo>
                  <a:cubicBezTo>
                    <a:pt x="4" y="10"/>
                    <a:pt x="4" y="10"/>
                    <a:pt x="4" y="9"/>
                  </a:cubicBezTo>
                  <a:cubicBezTo>
                    <a:pt x="4" y="9"/>
                    <a:pt x="4" y="9"/>
                    <a:pt x="4" y="9"/>
                  </a:cubicBezTo>
                  <a:cubicBezTo>
                    <a:pt x="4" y="9"/>
                    <a:pt x="5" y="9"/>
                    <a:pt x="5" y="8"/>
                  </a:cubicBezTo>
                  <a:cubicBezTo>
                    <a:pt x="5" y="8"/>
                    <a:pt x="5" y="8"/>
                    <a:pt x="6" y="8"/>
                  </a:cubicBezTo>
                  <a:cubicBezTo>
                    <a:pt x="6" y="7"/>
                    <a:pt x="5" y="7"/>
                    <a:pt x="6" y="7"/>
                  </a:cubicBezTo>
                  <a:cubicBezTo>
                    <a:pt x="6" y="6"/>
                    <a:pt x="7" y="6"/>
                    <a:pt x="7" y="6"/>
                  </a:cubicBezTo>
                  <a:cubicBezTo>
                    <a:pt x="7" y="5"/>
                    <a:pt x="8" y="5"/>
                    <a:pt x="8" y="5"/>
                  </a:cubicBezTo>
                  <a:cubicBezTo>
                    <a:pt x="8" y="5"/>
                    <a:pt x="8" y="4"/>
                    <a:pt x="8" y="4"/>
                  </a:cubicBezTo>
                  <a:cubicBezTo>
                    <a:pt x="8" y="4"/>
                    <a:pt x="8" y="4"/>
                    <a:pt x="8" y="3"/>
                  </a:cubicBezTo>
                  <a:cubicBezTo>
                    <a:pt x="8" y="3"/>
                    <a:pt x="8" y="3"/>
                    <a:pt x="8" y="2"/>
                  </a:cubicBezTo>
                  <a:cubicBezTo>
                    <a:pt x="9" y="2"/>
                    <a:pt x="9" y="2"/>
                    <a:pt x="9" y="2"/>
                  </a:cubicBezTo>
                  <a:cubicBezTo>
                    <a:pt x="9" y="1"/>
                    <a:pt x="9" y="1"/>
                    <a:pt x="10" y="1"/>
                  </a:cubicBezTo>
                  <a:cubicBezTo>
                    <a:pt x="10" y="0"/>
                    <a:pt x="10" y="0"/>
                    <a:pt x="10" y="0"/>
                  </a:cubicBezTo>
                  <a:cubicBezTo>
                    <a:pt x="11" y="0"/>
                    <a:pt x="11" y="0"/>
                    <a:pt x="11" y="1"/>
                  </a:cubicBezTo>
                  <a:cubicBezTo>
                    <a:pt x="12" y="1"/>
                    <a:pt x="11" y="2"/>
                    <a:pt x="11" y="2"/>
                  </a:cubicBezTo>
                  <a:cubicBezTo>
                    <a:pt x="11" y="3"/>
                    <a:pt x="10" y="3"/>
                    <a:pt x="10" y="4"/>
                  </a:cubicBezTo>
                  <a:cubicBezTo>
                    <a:pt x="9" y="4"/>
                    <a:pt x="9" y="4"/>
                    <a:pt x="9" y="5"/>
                  </a:cubicBezTo>
                  <a:cubicBezTo>
                    <a:pt x="9" y="6"/>
                    <a:pt x="9" y="6"/>
                    <a:pt x="9" y="7"/>
                  </a:cubicBezTo>
                  <a:cubicBezTo>
                    <a:pt x="8" y="8"/>
                    <a:pt x="7" y="9"/>
                    <a:pt x="7" y="9"/>
                  </a:cubicBezTo>
                  <a:cubicBezTo>
                    <a:pt x="7" y="10"/>
                    <a:pt x="7" y="10"/>
                    <a:pt x="7" y="11"/>
                  </a:cubicBezTo>
                  <a:cubicBezTo>
                    <a:pt x="7" y="11"/>
                    <a:pt x="6" y="12"/>
                    <a:pt x="6" y="12"/>
                  </a:cubicBezTo>
                  <a:cubicBezTo>
                    <a:pt x="6" y="12"/>
                    <a:pt x="6" y="12"/>
                    <a:pt x="5" y="13"/>
                  </a:cubicBezTo>
                  <a:cubicBezTo>
                    <a:pt x="5" y="13"/>
                    <a:pt x="5" y="14"/>
                    <a:pt x="5" y="14"/>
                  </a:cubicBezTo>
                  <a:cubicBezTo>
                    <a:pt x="5" y="14"/>
                    <a:pt x="5" y="14"/>
                    <a:pt x="5" y="15"/>
                  </a:cubicBezTo>
                  <a:cubicBezTo>
                    <a:pt x="4" y="15"/>
                    <a:pt x="4" y="15"/>
                    <a:pt x="3" y="16"/>
                  </a:cubicBezTo>
                  <a:cubicBezTo>
                    <a:pt x="3" y="16"/>
                    <a:pt x="3" y="16"/>
                    <a:pt x="3" y="16"/>
                  </a:cubicBezTo>
                  <a:cubicBezTo>
                    <a:pt x="3" y="17"/>
                    <a:pt x="3" y="17"/>
                    <a:pt x="3" y="17"/>
                  </a:cubicBezTo>
                  <a:cubicBezTo>
                    <a:pt x="3" y="18"/>
                    <a:pt x="3" y="18"/>
                    <a:pt x="3" y="18"/>
                  </a:cubicBezTo>
                  <a:cubicBezTo>
                    <a:pt x="2" y="18"/>
                    <a:pt x="2" y="19"/>
                    <a:pt x="2" y="19"/>
                  </a:cubicBezTo>
                  <a:cubicBezTo>
                    <a:pt x="2" y="19"/>
                    <a:pt x="2" y="19"/>
                    <a:pt x="2" y="19"/>
                  </a:cubicBezTo>
                  <a:cubicBezTo>
                    <a:pt x="2" y="20"/>
                    <a:pt x="2" y="20"/>
                    <a:pt x="2" y="20"/>
                  </a:cubicBezTo>
                  <a:cubicBezTo>
                    <a:pt x="2" y="20"/>
                    <a:pt x="1" y="21"/>
                    <a:pt x="1" y="22"/>
                  </a:cubicBezTo>
                  <a:cubicBezTo>
                    <a:pt x="1" y="22"/>
                    <a:pt x="0" y="21"/>
                    <a:pt x="0" y="2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2086"/>
            <p:cNvSpPr>
              <a:spLocks/>
            </p:cNvSpPr>
            <p:nvPr/>
          </p:nvSpPr>
          <p:spPr bwMode="auto">
            <a:xfrm>
              <a:off x="10785475" y="4546601"/>
              <a:ext cx="4763" cy="4763"/>
            </a:xfrm>
            <a:custGeom>
              <a:avLst/>
              <a:gdLst>
                <a:gd name="T0" fmla="*/ 0 w 3"/>
                <a:gd name="T1" fmla="*/ 1 h 3"/>
                <a:gd name="T2" fmla="*/ 0 w 3"/>
                <a:gd name="T3" fmla="*/ 0 h 3"/>
                <a:gd name="T4" fmla="*/ 1 w 3"/>
                <a:gd name="T5" fmla="*/ 0 h 3"/>
                <a:gd name="T6" fmla="*/ 2 w 3"/>
                <a:gd name="T7" fmla="*/ 0 h 3"/>
                <a:gd name="T8" fmla="*/ 3 w 3"/>
                <a:gd name="T9" fmla="*/ 2 h 3"/>
                <a:gd name="T10" fmla="*/ 2 w 3"/>
                <a:gd name="T11" fmla="*/ 3 h 3"/>
                <a:gd name="T12" fmla="*/ 1 w 3"/>
                <a:gd name="T13" fmla="*/ 3 h 3"/>
                <a:gd name="T14" fmla="*/ 0 w 3"/>
                <a:gd name="T15" fmla="*/ 2 h 3"/>
                <a:gd name="T16" fmla="*/ 0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1"/>
                  </a:moveTo>
                  <a:cubicBezTo>
                    <a:pt x="0" y="1"/>
                    <a:pt x="0" y="0"/>
                    <a:pt x="0" y="0"/>
                  </a:cubicBezTo>
                  <a:cubicBezTo>
                    <a:pt x="1" y="0"/>
                    <a:pt x="1" y="0"/>
                    <a:pt x="1" y="0"/>
                  </a:cubicBezTo>
                  <a:cubicBezTo>
                    <a:pt x="1" y="0"/>
                    <a:pt x="2" y="0"/>
                    <a:pt x="2" y="0"/>
                  </a:cubicBezTo>
                  <a:cubicBezTo>
                    <a:pt x="2" y="1"/>
                    <a:pt x="3" y="1"/>
                    <a:pt x="3" y="2"/>
                  </a:cubicBezTo>
                  <a:cubicBezTo>
                    <a:pt x="2" y="2"/>
                    <a:pt x="2" y="3"/>
                    <a:pt x="2" y="3"/>
                  </a:cubicBezTo>
                  <a:cubicBezTo>
                    <a:pt x="1" y="3"/>
                    <a:pt x="2" y="3"/>
                    <a:pt x="1" y="3"/>
                  </a:cubicBezTo>
                  <a:cubicBezTo>
                    <a:pt x="1" y="3"/>
                    <a:pt x="0" y="3"/>
                    <a:pt x="0" y="2"/>
                  </a:cubicBezTo>
                  <a:cubicBezTo>
                    <a:pt x="0"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2087"/>
            <p:cNvSpPr>
              <a:spLocks/>
            </p:cNvSpPr>
            <p:nvPr/>
          </p:nvSpPr>
          <p:spPr bwMode="auto">
            <a:xfrm>
              <a:off x="10772775" y="4529138"/>
              <a:ext cx="14288" cy="15875"/>
            </a:xfrm>
            <a:custGeom>
              <a:avLst/>
              <a:gdLst>
                <a:gd name="T0" fmla="*/ 8 w 10"/>
                <a:gd name="T1" fmla="*/ 11 h 11"/>
                <a:gd name="T2" fmla="*/ 7 w 10"/>
                <a:gd name="T3" fmla="*/ 10 h 11"/>
                <a:gd name="T4" fmla="*/ 6 w 10"/>
                <a:gd name="T5" fmla="*/ 10 h 11"/>
                <a:gd name="T6" fmla="*/ 5 w 10"/>
                <a:gd name="T7" fmla="*/ 10 h 11"/>
                <a:gd name="T8" fmla="*/ 4 w 10"/>
                <a:gd name="T9" fmla="*/ 10 h 11"/>
                <a:gd name="T10" fmla="*/ 4 w 10"/>
                <a:gd name="T11" fmla="*/ 10 h 11"/>
                <a:gd name="T12" fmla="*/ 3 w 10"/>
                <a:gd name="T13" fmla="*/ 10 h 11"/>
                <a:gd name="T14" fmla="*/ 2 w 10"/>
                <a:gd name="T15" fmla="*/ 9 h 11"/>
                <a:gd name="T16" fmla="*/ 2 w 10"/>
                <a:gd name="T17" fmla="*/ 8 h 11"/>
                <a:gd name="T18" fmla="*/ 2 w 10"/>
                <a:gd name="T19" fmla="*/ 7 h 11"/>
                <a:gd name="T20" fmla="*/ 2 w 10"/>
                <a:gd name="T21" fmla="*/ 5 h 11"/>
                <a:gd name="T22" fmla="*/ 1 w 10"/>
                <a:gd name="T23" fmla="*/ 6 h 11"/>
                <a:gd name="T24" fmla="*/ 0 w 10"/>
                <a:gd name="T25" fmla="*/ 5 h 11"/>
                <a:gd name="T26" fmla="*/ 2 w 10"/>
                <a:gd name="T27" fmla="*/ 5 h 11"/>
                <a:gd name="T28" fmla="*/ 3 w 10"/>
                <a:gd name="T29" fmla="*/ 4 h 11"/>
                <a:gd name="T30" fmla="*/ 2 w 10"/>
                <a:gd name="T31" fmla="*/ 4 h 11"/>
                <a:gd name="T32" fmla="*/ 2 w 10"/>
                <a:gd name="T33" fmla="*/ 3 h 11"/>
                <a:gd name="T34" fmla="*/ 2 w 10"/>
                <a:gd name="T35" fmla="*/ 2 h 11"/>
                <a:gd name="T36" fmla="*/ 3 w 10"/>
                <a:gd name="T37" fmla="*/ 3 h 11"/>
                <a:gd name="T38" fmla="*/ 4 w 10"/>
                <a:gd name="T39" fmla="*/ 4 h 11"/>
                <a:gd name="T40" fmla="*/ 4 w 10"/>
                <a:gd name="T41" fmla="*/ 4 h 11"/>
                <a:gd name="T42" fmla="*/ 5 w 10"/>
                <a:gd name="T43" fmla="*/ 4 h 11"/>
                <a:gd name="T44" fmla="*/ 6 w 10"/>
                <a:gd name="T45" fmla="*/ 3 h 11"/>
                <a:gd name="T46" fmla="*/ 6 w 10"/>
                <a:gd name="T47" fmla="*/ 3 h 11"/>
                <a:gd name="T48" fmla="*/ 5 w 10"/>
                <a:gd name="T49" fmla="*/ 1 h 11"/>
                <a:gd name="T50" fmla="*/ 6 w 10"/>
                <a:gd name="T51" fmla="*/ 0 h 11"/>
                <a:gd name="T52" fmla="*/ 7 w 10"/>
                <a:gd name="T53" fmla="*/ 0 h 11"/>
                <a:gd name="T54" fmla="*/ 8 w 10"/>
                <a:gd name="T55" fmla="*/ 1 h 11"/>
                <a:gd name="T56" fmla="*/ 8 w 10"/>
                <a:gd name="T57" fmla="*/ 1 h 11"/>
                <a:gd name="T58" fmla="*/ 8 w 10"/>
                <a:gd name="T59" fmla="*/ 2 h 11"/>
                <a:gd name="T60" fmla="*/ 8 w 10"/>
                <a:gd name="T61" fmla="*/ 3 h 11"/>
                <a:gd name="T62" fmla="*/ 9 w 10"/>
                <a:gd name="T63" fmla="*/ 4 h 11"/>
                <a:gd name="T64" fmla="*/ 9 w 10"/>
                <a:gd name="T65" fmla="*/ 4 h 11"/>
                <a:gd name="T66" fmla="*/ 9 w 10"/>
                <a:gd name="T67" fmla="*/ 4 h 11"/>
                <a:gd name="T68" fmla="*/ 9 w 10"/>
                <a:gd name="T69" fmla="*/ 5 h 11"/>
                <a:gd name="T70" fmla="*/ 10 w 10"/>
                <a:gd name="T71" fmla="*/ 5 h 11"/>
                <a:gd name="T72" fmla="*/ 10 w 10"/>
                <a:gd name="T73" fmla="*/ 7 h 11"/>
                <a:gd name="T74" fmla="*/ 10 w 10"/>
                <a:gd name="T75" fmla="*/ 7 h 11"/>
                <a:gd name="T76" fmla="*/ 9 w 10"/>
                <a:gd name="T77" fmla="*/ 7 h 11"/>
                <a:gd name="T78" fmla="*/ 8 w 10"/>
                <a:gd name="T79" fmla="*/ 8 h 11"/>
                <a:gd name="T80" fmla="*/ 9 w 10"/>
                <a:gd name="T81" fmla="*/ 8 h 11"/>
                <a:gd name="T82" fmla="*/ 10 w 10"/>
                <a:gd name="T83" fmla="*/ 9 h 11"/>
                <a:gd name="T84" fmla="*/ 10 w 10"/>
                <a:gd name="T85" fmla="*/ 9 h 11"/>
                <a:gd name="T86" fmla="*/ 10 w 10"/>
                <a:gd name="T87" fmla="*/ 9 h 11"/>
                <a:gd name="T88" fmla="*/ 10 w 10"/>
                <a:gd name="T89" fmla="*/ 10 h 11"/>
                <a:gd name="T90" fmla="*/ 10 w 10"/>
                <a:gd name="T91" fmla="*/ 10 h 11"/>
                <a:gd name="T92" fmla="*/ 9 w 10"/>
                <a:gd name="T93" fmla="*/ 11 h 11"/>
                <a:gd name="T94" fmla="*/ 9 w 10"/>
                <a:gd name="T95" fmla="*/ 11 h 11"/>
                <a:gd name="T96" fmla="*/ 8 w 10"/>
                <a:gd name="T9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8" y="11"/>
                  </a:moveTo>
                  <a:cubicBezTo>
                    <a:pt x="8" y="10"/>
                    <a:pt x="8" y="10"/>
                    <a:pt x="7" y="10"/>
                  </a:cubicBezTo>
                  <a:cubicBezTo>
                    <a:pt x="7" y="10"/>
                    <a:pt x="6" y="10"/>
                    <a:pt x="6" y="10"/>
                  </a:cubicBezTo>
                  <a:cubicBezTo>
                    <a:pt x="6" y="11"/>
                    <a:pt x="6" y="11"/>
                    <a:pt x="5" y="10"/>
                  </a:cubicBezTo>
                  <a:cubicBezTo>
                    <a:pt x="5" y="10"/>
                    <a:pt x="5" y="10"/>
                    <a:pt x="4" y="10"/>
                  </a:cubicBezTo>
                  <a:cubicBezTo>
                    <a:pt x="4" y="10"/>
                    <a:pt x="4" y="10"/>
                    <a:pt x="4" y="10"/>
                  </a:cubicBezTo>
                  <a:cubicBezTo>
                    <a:pt x="3" y="10"/>
                    <a:pt x="3" y="10"/>
                    <a:pt x="3" y="10"/>
                  </a:cubicBezTo>
                  <a:cubicBezTo>
                    <a:pt x="2" y="10"/>
                    <a:pt x="3" y="9"/>
                    <a:pt x="2" y="9"/>
                  </a:cubicBezTo>
                  <a:cubicBezTo>
                    <a:pt x="2" y="9"/>
                    <a:pt x="2" y="9"/>
                    <a:pt x="2" y="8"/>
                  </a:cubicBezTo>
                  <a:cubicBezTo>
                    <a:pt x="2" y="7"/>
                    <a:pt x="2" y="7"/>
                    <a:pt x="2" y="7"/>
                  </a:cubicBezTo>
                  <a:cubicBezTo>
                    <a:pt x="2" y="6"/>
                    <a:pt x="2" y="5"/>
                    <a:pt x="2" y="5"/>
                  </a:cubicBezTo>
                  <a:cubicBezTo>
                    <a:pt x="1" y="5"/>
                    <a:pt x="1" y="6"/>
                    <a:pt x="1" y="6"/>
                  </a:cubicBezTo>
                  <a:cubicBezTo>
                    <a:pt x="1" y="6"/>
                    <a:pt x="0" y="5"/>
                    <a:pt x="0" y="5"/>
                  </a:cubicBezTo>
                  <a:cubicBezTo>
                    <a:pt x="0" y="5"/>
                    <a:pt x="1" y="5"/>
                    <a:pt x="2" y="5"/>
                  </a:cubicBezTo>
                  <a:cubicBezTo>
                    <a:pt x="2" y="4"/>
                    <a:pt x="3" y="4"/>
                    <a:pt x="3" y="4"/>
                  </a:cubicBezTo>
                  <a:cubicBezTo>
                    <a:pt x="3" y="4"/>
                    <a:pt x="3" y="4"/>
                    <a:pt x="2" y="4"/>
                  </a:cubicBezTo>
                  <a:cubicBezTo>
                    <a:pt x="2" y="3"/>
                    <a:pt x="2" y="3"/>
                    <a:pt x="2" y="3"/>
                  </a:cubicBezTo>
                  <a:cubicBezTo>
                    <a:pt x="2" y="2"/>
                    <a:pt x="2" y="2"/>
                    <a:pt x="2" y="2"/>
                  </a:cubicBezTo>
                  <a:cubicBezTo>
                    <a:pt x="3" y="2"/>
                    <a:pt x="3" y="2"/>
                    <a:pt x="3" y="3"/>
                  </a:cubicBezTo>
                  <a:cubicBezTo>
                    <a:pt x="4" y="3"/>
                    <a:pt x="4" y="4"/>
                    <a:pt x="4" y="4"/>
                  </a:cubicBezTo>
                  <a:cubicBezTo>
                    <a:pt x="4" y="4"/>
                    <a:pt x="4" y="4"/>
                    <a:pt x="4" y="4"/>
                  </a:cubicBezTo>
                  <a:cubicBezTo>
                    <a:pt x="5" y="4"/>
                    <a:pt x="5" y="4"/>
                    <a:pt x="5" y="4"/>
                  </a:cubicBezTo>
                  <a:cubicBezTo>
                    <a:pt x="5" y="4"/>
                    <a:pt x="6" y="4"/>
                    <a:pt x="6" y="3"/>
                  </a:cubicBezTo>
                  <a:cubicBezTo>
                    <a:pt x="6" y="3"/>
                    <a:pt x="6" y="4"/>
                    <a:pt x="6" y="3"/>
                  </a:cubicBezTo>
                  <a:cubicBezTo>
                    <a:pt x="5" y="1"/>
                    <a:pt x="4" y="2"/>
                    <a:pt x="5" y="1"/>
                  </a:cubicBezTo>
                  <a:cubicBezTo>
                    <a:pt x="6" y="1"/>
                    <a:pt x="6" y="1"/>
                    <a:pt x="6" y="0"/>
                  </a:cubicBezTo>
                  <a:cubicBezTo>
                    <a:pt x="7" y="0"/>
                    <a:pt x="7" y="0"/>
                    <a:pt x="7" y="0"/>
                  </a:cubicBezTo>
                  <a:cubicBezTo>
                    <a:pt x="8" y="0"/>
                    <a:pt x="8" y="1"/>
                    <a:pt x="8" y="1"/>
                  </a:cubicBezTo>
                  <a:cubicBezTo>
                    <a:pt x="8" y="1"/>
                    <a:pt x="8" y="0"/>
                    <a:pt x="8" y="1"/>
                  </a:cubicBezTo>
                  <a:cubicBezTo>
                    <a:pt x="8" y="1"/>
                    <a:pt x="8" y="2"/>
                    <a:pt x="8" y="2"/>
                  </a:cubicBezTo>
                  <a:cubicBezTo>
                    <a:pt x="8" y="3"/>
                    <a:pt x="8" y="3"/>
                    <a:pt x="8" y="3"/>
                  </a:cubicBezTo>
                  <a:cubicBezTo>
                    <a:pt x="8" y="3"/>
                    <a:pt x="8" y="4"/>
                    <a:pt x="9" y="4"/>
                  </a:cubicBezTo>
                  <a:cubicBezTo>
                    <a:pt x="9" y="4"/>
                    <a:pt x="9" y="4"/>
                    <a:pt x="9" y="4"/>
                  </a:cubicBezTo>
                  <a:cubicBezTo>
                    <a:pt x="9" y="4"/>
                    <a:pt x="9" y="4"/>
                    <a:pt x="9" y="4"/>
                  </a:cubicBezTo>
                  <a:cubicBezTo>
                    <a:pt x="9" y="5"/>
                    <a:pt x="9" y="5"/>
                    <a:pt x="9" y="5"/>
                  </a:cubicBezTo>
                  <a:cubicBezTo>
                    <a:pt x="10" y="5"/>
                    <a:pt x="10" y="5"/>
                    <a:pt x="10" y="5"/>
                  </a:cubicBezTo>
                  <a:cubicBezTo>
                    <a:pt x="10" y="5"/>
                    <a:pt x="10" y="6"/>
                    <a:pt x="10" y="7"/>
                  </a:cubicBezTo>
                  <a:cubicBezTo>
                    <a:pt x="10" y="7"/>
                    <a:pt x="10" y="7"/>
                    <a:pt x="10" y="7"/>
                  </a:cubicBezTo>
                  <a:cubicBezTo>
                    <a:pt x="10" y="7"/>
                    <a:pt x="10" y="7"/>
                    <a:pt x="9" y="7"/>
                  </a:cubicBezTo>
                  <a:cubicBezTo>
                    <a:pt x="9" y="7"/>
                    <a:pt x="8" y="7"/>
                    <a:pt x="8" y="8"/>
                  </a:cubicBezTo>
                  <a:cubicBezTo>
                    <a:pt x="8" y="8"/>
                    <a:pt x="9" y="8"/>
                    <a:pt x="9" y="8"/>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9" y="10"/>
                    <a:pt x="9" y="11"/>
                    <a:pt x="9" y="11"/>
                  </a:cubicBezTo>
                  <a:cubicBezTo>
                    <a:pt x="9" y="11"/>
                    <a:pt x="9" y="11"/>
                    <a:pt x="9" y="11"/>
                  </a:cubicBezTo>
                  <a:cubicBezTo>
                    <a:pt x="9" y="11"/>
                    <a:pt x="8" y="11"/>
                    <a:pt x="8" y="1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2088"/>
            <p:cNvSpPr>
              <a:spLocks/>
            </p:cNvSpPr>
            <p:nvPr/>
          </p:nvSpPr>
          <p:spPr bwMode="auto">
            <a:xfrm>
              <a:off x="10793413" y="4537076"/>
              <a:ext cx="4763" cy="4763"/>
            </a:xfrm>
            <a:custGeom>
              <a:avLst/>
              <a:gdLst>
                <a:gd name="T0" fmla="*/ 1 w 3"/>
                <a:gd name="T1" fmla="*/ 2 h 4"/>
                <a:gd name="T2" fmla="*/ 0 w 3"/>
                <a:gd name="T3" fmla="*/ 0 h 4"/>
                <a:gd name="T4" fmla="*/ 1 w 3"/>
                <a:gd name="T5" fmla="*/ 0 h 4"/>
                <a:gd name="T6" fmla="*/ 2 w 3"/>
                <a:gd name="T7" fmla="*/ 0 h 4"/>
                <a:gd name="T8" fmla="*/ 2 w 3"/>
                <a:gd name="T9" fmla="*/ 1 h 4"/>
                <a:gd name="T10" fmla="*/ 2 w 3"/>
                <a:gd name="T11" fmla="*/ 2 h 4"/>
                <a:gd name="T12" fmla="*/ 2 w 3"/>
                <a:gd name="T13" fmla="*/ 2 h 4"/>
                <a:gd name="T14" fmla="*/ 3 w 3"/>
                <a:gd name="T15" fmla="*/ 3 h 4"/>
                <a:gd name="T16" fmla="*/ 3 w 3"/>
                <a:gd name="T17" fmla="*/ 3 h 4"/>
                <a:gd name="T18" fmla="*/ 3 w 3"/>
                <a:gd name="T19" fmla="*/ 3 h 4"/>
                <a:gd name="T20" fmla="*/ 2 w 3"/>
                <a:gd name="T21" fmla="*/ 3 h 4"/>
                <a:gd name="T22" fmla="*/ 1 w 3"/>
                <a:gd name="T23" fmla="*/ 3 h 4"/>
                <a:gd name="T24" fmla="*/ 1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1" y="2"/>
                  </a:moveTo>
                  <a:cubicBezTo>
                    <a:pt x="1" y="2"/>
                    <a:pt x="1" y="1"/>
                    <a:pt x="0" y="0"/>
                  </a:cubicBezTo>
                  <a:cubicBezTo>
                    <a:pt x="0" y="0"/>
                    <a:pt x="1" y="0"/>
                    <a:pt x="1" y="0"/>
                  </a:cubicBezTo>
                  <a:cubicBezTo>
                    <a:pt x="1" y="0"/>
                    <a:pt x="2" y="0"/>
                    <a:pt x="2" y="0"/>
                  </a:cubicBezTo>
                  <a:cubicBezTo>
                    <a:pt x="2" y="0"/>
                    <a:pt x="2" y="1"/>
                    <a:pt x="2" y="1"/>
                  </a:cubicBezTo>
                  <a:cubicBezTo>
                    <a:pt x="2" y="1"/>
                    <a:pt x="2" y="2"/>
                    <a:pt x="2" y="2"/>
                  </a:cubicBezTo>
                  <a:cubicBezTo>
                    <a:pt x="2" y="2"/>
                    <a:pt x="2" y="2"/>
                    <a:pt x="2" y="2"/>
                  </a:cubicBezTo>
                  <a:cubicBezTo>
                    <a:pt x="2" y="2"/>
                    <a:pt x="3" y="3"/>
                    <a:pt x="3" y="3"/>
                  </a:cubicBezTo>
                  <a:cubicBezTo>
                    <a:pt x="3" y="3"/>
                    <a:pt x="3" y="3"/>
                    <a:pt x="3" y="3"/>
                  </a:cubicBezTo>
                  <a:cubicBezTo>
                    <a:pt x="3" y="3"/>
                    <a:pt x="3" y="3"/>
                    <a:pt x="3" y="3"/>
                  </a:cubicBezTo>
                  <a:cubicBezTo>
                    <a:pt x="3" y="3"/>
                    <a:pt x="2" y="4"/>
                    <a:pt x="2" y="3"/>
                  </a:cubicBezTo>
                  <a:cubicBezTo>
                    <a:pt x="2" y="3"/>
                    <a:pt x="1" y="3"/>
                    <a:pt x="1" y="3"/>
                  </a:cubicBezTo>
                  <a:lnTo>
                    <a:pt x="1"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2089"/>
            <p:cNvSpPr>
              <a:spLocks/>
            </p:cNvSpPr>
            <p:nvPr/>
          </p:nvSpPr>
          <p:spPr bwMode="auto">
            <a:xfrm>
              <a:off x="10801350" y="4502151"/>
              <a:ext cx="4763" cy="7938"/>
            </a:xfrm>
            <a:custGeom>
              <a:avLst/>
              <a:gdLst>
                <a:gd name="T0" fmla="*/ 1 w 4"/>
                <a:gd name="T1" fmla="*/ 5 h 6"/>
                <a:gd name="T2" fmla="*/ 0 w 4"/>
                <a:gd name="T3" fmla="*/ 5 h 6"/>
                <a:gd name="T4" fmla="*/ 1 w 4"/>
                <a:gd name="T5" fmla="*/ 4 h 6"/>
                <a:gd name="T6" fmla="*/ 1 w 4"/>
                <a:gd name="T7" fmla="*/ 4 h 6"/>
                <a:gd name="T8" fmla="*/ 2 w 4"/>
                <a:gd name="T9" fmla="*/ 5 h 6"/>
                <a:gd name="T10" fmla="*/ 3 w 4"/>
                <a:gd name="T11" fmla="*/ 4 h 6"/>
                <a:gd name="T12" fmla="*/ 3 w 4"/>
                <a:gd name="T13" fmla="*/ 3 h 6"/>
                <a:gd name="T14" fmla="*/ 4 w 4"/>
                <a:gd name="T15" fmla="*/ 2 h 6"/>
                <a:gd name="T16" fmla="*/ 4 w 4"/>
                <a:gd name="T17" fmla="*/ 2 h 6"/>
                <a:gd name="T18" fmla="*/ 4 w 4"/>
                <a:gd name="T19" fmla="*/ 1 h 6"/>
                <a:gd name="T20" fmla="*/ 4 w 4"/>
                <a:gd name="T21" fmla="*/ 1 h 6"/>
                <a:gd name="T22" fmla="*/ 4 w 4"/>
                <a:gd name="T23" fmla="*/ 2 h 6"/>
                <a:gd name="T24" fmla="*/ 4 w 4"/>
                <a:gd name="T25" fmla="*/ 3 h 6"/>
                <a:gd name="T26" fmla="*/ 4 w 4"/>
                <a:gd name="T27" fmla="*/ 4 h 6"/>
                <a:gd name="T28" fmla="*/ 4 w 4"/>
                <a:gd name="T29" fmla="*/ 5 h 6"/>
                <a:gd name="T30" fmla="*/ 3 w 4"/>
                <a:gd name="T31" fmla="*/ 6 h 6"/>
                <a:gd name="T32" fmla="*/ 3 w 4"/>
                <a:gd name="T33" fmla="*/ 6 h 6"/>
                <a:gd name="T34" fmla="*/ 2 w 4"/>
                <a:gd name="T35" fmla="*/ 6 h 6"/>
                <a:gd name="T36" fmla="*/ 1 w 4"/>
                <a:gd name="T37" fmla="*/ 6 h 6"/>
                <a:gd name="T38" fmla="*/ 1 w 4"/>
                <a:gd name="T3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6">
                  <a:moveTo>
                    <a:pt x="1" y="5"/>
                  </a:moveTo>
                  <a:cubicBezTo>
                    <a:pt x="1" y="5"/>
                    <a:pt x="0" y="5"/>
                    <a:pt x="0" y="5"/>
                  </a:cubicBezTo>
                  <a:cubicBezTo>
                    <a:pt x="0" y="4"/>
                    <a:pt x="0" y="4"/>
                    <a:pt x="1" y="4"/>
                  </a:cubicBezTo>
                  <a:cubicBezTo>
                    <a:pt x="1" y="4"/>
                    <a:pt x="1" y="4"/>
                    <a:pt x="1" y="4"/>
                  </a:cubicBezTo>
                  <a:cubicBezTo>
                    <a:pt x="2" y="4"/>
                    <a:pt x="2" y="5"/>
                    <a:pt x="2" y="5"/>
                  </a:cubicBezTo>
                  <a:cubicBezTo>
                    <a:pt x="2" y="5"/>
                    <a:pt x="2" y="4"/>
                    <a:pt x="3" y="4"/>
                  </a:cubicBezTo>
                  <a:cubicBezTo>
                    <a:pt x="3" y="3"/>
                    <a:pt x="3" y="3"/>
                    <a:pt x="3" y="3"/>
                  </a:cubicBezTo>
                  <a:cubicBezTo>
                    <a:pt x="3" y="2"/>
                    <a:pt x="3" y="2"/>
                    <a:pt x="4" y="2"/>
                  </a:cubicBezTo>
                  <a:cubicBezTo>
                    <a:pt x="4" y="2"/>
                    <a:pt x="3" y="2"/>
                    <a:pt x="4" y="2"/>
                  </a:cubicBezTo>
                  <a:cubicBezTo>
                    <a:pt x="4" y="1"/>
                    <a:pt x="4" y="1"/>
                    <a:pt x="4" y="1"/>
                  </a:cubicBezTo>
                  <a:cubicBezTo>
                    <a:pt x="4" y="1"/>
                    <a:pt x="4" y="0"/>
                    <a:pt x="4" y="1"/>
                  </a:cubicBezTo>
                  <a:cubicBezTo>
                    <a:pt x="4" y="2"/>
                    <a:pt x="4" y="2"/>
                    <a:pt x="4" y="2"/>
                  </a:cubicBezTo>
                  <a:cubicBezTo>
                    <a:pt x="4" y="2"/>
                    <a:pt x="4" y="2"/>
                    <a:pt x="4" y="3"/>
                  </a:cubicBezTo>
                  <a:cubicBezTo>
                    <a:pt x="4" y="3"/>
                    <a:pt x="4" y="3"/>
                    <a:pt x="4" y="4"/>
                  </a:cubicBezTo>
                  <a:cubicBezTo>
                    <a:pt x="4" y="4"/>
                    <a:pt x="4" y="5"/>
                    <a:pt x="4" y="5"/>
                  </a:cubicBezTo>
                  <a:cubicBezTo>
                    <a:pt x="3" y="5"/>
                    <a:pt x="4" y="5"/>
                    <a:pt x="3" y="6"/>
                  </a:cubicBezTo>
                  <a:cubicBezTo>
                    <a:pt x="3" y="6"/>
                    <a:pt x="3" y="6"/>
                    <a:pt x="3" y="6"/>
                  </a:cubicBezTo>
                  <a:cubicBezTo>
                    <a:pt x="2" y="6"/>
                    <a:pt x="2" y="6"/>
                    <a:pt x="2" y="6"/>
                  </a:cubicBezTo>
                  <a:cubicBezTo>
                    <a:pt x="2" y="6"/>
                    <a:pt x="1" y="6"/>
                    <a:pt x="1" y="6"/>
                  </a:cubicBezTo>
                  <a:lnTo>
                    <a:pt x="1" y="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2090"/>
            <p:cNvSpPr>
              <a:spLocks/>
            </p:cNvSpPr>
            <p:nvPr/>
          </p:nvSpPr>
          <p:spPr bwMode="auto">
            <a:xfrm>
              <a:off x="10809288" y="4495801"/>
              <a:ext cx="3175" cy="3175"/>
            </a:xfrm>
            <a:custGeom>
              <a:avLst/>
              <a:gdLst>
                <a:gd name="T0" fmla="*/ 0 w 2"/>
                <a:gd name="T1" fmla="*/ 1 h 2"/>
                <a:gd name="T2" fmla="*/ 1 w 2"/>
                <a:gd name="T3" fmla="*/ 0 h 2"/>
                <a:gd name="T4" fmla="*/ 1 w 2"/>
                <a:gd name="T5" fmla="*/ 0 h 2"/>
                <a:gd name="T6" fmla="*/ 2 w 2"/>
                <a:gd name="T7" fmla="*/ 1 h 2"/>
                <a:gd name="T8" fmla="*/ 1 w 2"/>
                <a:gd name="T9" fmla="*/ 2 h 2"/>
                <a:gd name="T10" fmla="*/ 1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1" y="0"/>
                    <a:pt x="1" y="0"/>
                  </a:cubicBezTo>
                  <a:cubicBezTo>
                    <a:pt x="1" y="0"/>
                    <a:pt x="1" y="0"/>
                    <a:pt x="1" y="0"/>
                  </a:cubicBezTo>
                  <a:cubicBezTo>
                    <a:pt x="1" y="0"/>
                    <a:pt x="2" y="1"/>
                    <a:pt x="2" y="1"/>
                  </a:cubicBezTo>
                  <a:cubicBezTo>
                    <a:pt x="1" y="1"/>
                    <a:pt x="1" y="2"/>
                    <a:pt x="1" y="2"/>
                  </a:cubicBezTo>
                  <a:cubicBezTo>
                    <a:pt x="1" y="2"/>
                    <a:pt x="2"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2091"/>
            <p:cNvSpPr>
              <a:spLocks/>
            </p:cNvSpPr>
            <p:nvPr/>
          </p:nvSpPr>
          <p:spPr bwMode="auto">
            <a:xfrm>
              <a:off x="10871200" y="4486276"/>
              <a:ext cx="3175" cy="3175"/>
            </a:xfrm>
            <a:custGeom>
              <a:avLst/>
              <a:gdLst>
                <a:gd name="T0" fmla="*/ 1 w 2"/>
                <a:gd name="T1" fmla="*/ 1 h 3"/>
                <a:gd name="T2" fmla="*/ 1 w 2"/>
                <a:gd name="T3" fmla="*/ 0 h 3"/>
                <a:gd name="T4" fmla="*/ 2 w 2"/>
                <a:gd name="T5" fmla="*/ 2 h 3"/>
                <a:gd name="T6" fmla="*/ 2 w 2"/>
                <a:gd name="T7" fmla="*/ 2 h 3"/>
                <a:gd name="T8" fmla="*/ 1 w 2"/>
                <a:gd name="T9" fmla="*/ 3 h 3"/>
                <a:gd name="T10" fmla="*/ 0 w 2"/>
                <a:gd name="T11" fmla="*/ 2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0"/>
                    <a:pt x="1" y="0"/>
                    <a:pt x="1" y="0"/>
                  </a:cubicBezTo>
                  <a:cubicBezTo>
                    <a:pt x="2" y="2"/>
                    <a:pt x="2" y="2"/>
                    <a:pt x="2" y="2"/>
                  </a:cubicBezTo>
                  <a:cubicBezTo>
                    <a:pt x="2" y="2"/>
                    <a:pt x="2" y="2"/>
                    <a:pt x="2" y="2"/>
                  </a:cubicBezTo>
                  <a:cubicBezTo>
                    <a:pt x="1" y="2"/>
                    <a:pt x="1" y="3"/>
                    <a:pt x="1" y="3"/>
                  </a:cubicBezTo>
                  <a:cubicBezTo>
                    <a:pt x="0" y="3"/>
                    <a:pt x="0" y="2"/>
                    <a:pt x="0" y="2"/>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2092"/>
            <p:cNvSpPr>
              <a:spLocks/>
            </p:cNvSpPr>
            <p:nvPr/>
          </p:nvSpPr>
          <p:spPr bwMode="auto">
            <a:xfrm>
              <a:off x="10831513" y="4460876"/>
              <a:ext cx="3175" cy="3175"/>
            </a:xfrm>
            <a:custGeom>
              <a:avLst/>
              <a:gdLst>
                <a:gd name="T0" fmla="*/ 1 w 2"/>
                <a:gd name="T1" fmla="*/ 1 h 2"/>
                <a:gd name="T2" fmla="*/ 0 w 2"/>
                <a:gd name="T3" fmla="*/ 0 h 2"/>
                <a:gd name="T4" fmla="*/ 1 w 2"/>
                <a:gd name="T5" fmla="*/ 0 h 2"/>
                <a:gd name="T6" fmla="*/ 2 w 2"/>
                <a:gd name="T7" fmla="*/ 1 h 2"/>
                <a:gd name="T8" fmla="*/ 1 w 2"/>
                <a:gd name="T9" fmla="*/ 2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0" y="0"/>
                    <a:pt x="0" y="0"/>
                    <a:pt x="0" y="0"/>
                  </a:cubicBezTo>
                  <a:cubicBezTo>
                    <a:pt x="0" y="0"/>
                    <a:pt x="1" y="0"/>
                    <a:pt x="1" y="0"/>
                  </a:cubicBezTo>
                  <a:cubicBezTo>
                    <a:pt x="1" y="0"/>
                    <a:pt x="2" y="0"/>
                    <a:pt x="2" y="1"/>
                  </a:cubicBezTo>
                  <a:cubicBezTo>
                    <a:pt x="2" y="1"/>
                    <a:pt x="1" y="2"/>
                    <a:pt x="1" y="2"/>
                  </a:cubicBezTo>
                  <a:cubicBezTo>
                    <a:pt x="0" y="1"/>
                    <a:pt x="0" y="1"/>
                    <a:pt x="0" y="1"/>
                  </a:cubicBezTo>
                  <a:lnTo>
                    <a:pt x="1"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2093"/>
            <p:cNvSpPr>
              <a:spLocks/>
            </p:cNvSpPr>
            <p:nvPr/>
          </p:nvSpPr>
          <p:spPr bwMode="auto">
            <a:xfrm>
              <a:off x="10810875" y="4470401"/>
              <a:ext cx="1588" cy="3175"/>
            </a:xfrm>
            <a:custGeom>
              <a:avLst/>
              <a:gdLst>
                <a:gd name="T0" fmla="*/ 0 w 1"/>
                <a:gd name="T1" fmla="*/ 0 h 2"/>
                <a:gd name="T2" fmla="*/ 0 w 1"/>
                <a:gd name="T3" fmla="*/ 1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1"/>
                  </a:lnTo>
                  <a:lnTo>
                    <a:pt x="1" y="2"/>
                  </a:lnTo>
                  <a:lnTo>
                    <a:pt x="1"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2094"/>
            <p:cNvSpPr>
              <a:spLocks/>
            </p:cNvSpPr>
            <p:nvPr/>
          </p:nvSpPr>
          <p:spPr bwMode="auto">
            <a:xfrm>
              <a:off x="10433050" y="4440238"/>
              <a:ext cx="501650" cy="996950"/>
            </a:xfrm>
            <a:custGeom>
              <a:avLst/>
              <a:gdLst>
                <a:gd name="T0" fmla="*/ 99 w 356"/>
                <a:gd name="T1" fmla="*/ 201 h 707"/>
                <a:gd name="T2" fmla="*/ 118 w 356"/>
                <a:gd name="T3" fmla="*/ 208 h 707"/>
                <a:gd name="T4" fmla="*/ 132 w 356"/>
                <a:gd name="T5" fmla="*/ 192 h 707"/>
                <a:gd name="T6" fmla="*/ 147 w 356"/>
                <a:gd name="T7" fmla="*/ 190 h 707"/>
                <a:gd name="T8" fmla="*/ 157 w 356"/>
                <a:gd name="T9" fmla="*/ 198 h 707"/>
                <a:gd name="T10" fmla="*/ 182 w 356"/>
                <a:gd name="T11" fmla="*/ 164 h 707"/>
                <a:gd name="T12" fmla="*/ 189 w 356"/>
                <a:gd name="T13" fmla="*/ 162 h 707"/>
                <a:gd name="T14" fmla="*/ 204 w 356"/>
                <a:gd name="T15" fmla="*/ 140 h 707"/>
                <a:gd name="T16" fmla="*/ 212 w 356"/>
                <a:gd name="T17" fmla="*/ 151 h 707"/>
                <a:gd name="T18" fmla="*/ 229 w 356"/>
                <a:gd name="T19" fmla="*/ 137 h 707"/>
                <a:gd name="T20" fmla="*/ 225 w 356"/>
                <a:gd name="T21" fmla="*/ 131 h 707"/>
                <a:gd name="T22" fmla="*/ 225 w 356"/>
                <a:gd name="T23" fmla="*/ 114 h 707"/>
                <a:gd name="T24" fmla="*/ 232 w 356"/>
                <a:gd name="T25" fmla="*/ 120 h 707"/>
                <a:gd name="T26" fmla="*/ 235 w 356"/>
                <a:gd name="T27" fmla="*/ 100 h 707"/>
                <a:gd name="T28" fmla="*/ 234 w 356"/>
                <a:gd name="T29" fmla="*/ 79 h 707"/>
                <a:gd name="T30" fmla="*/ 242 w 356"/>
                <a:gd name="T31" fmla="*/ 88 h 707"/>
                <a:gd name="T32" fmla="*/ 256 w 356"/>
                <a:gd name="T33" fmla="*/ 79 h 707"/>
                <a:gd name="T34" fmla="*/ 275 w 356"/>
                <a:gd name="T35" fmla="*/ 65 h 707"/>
                <a:gd name="T36" fmla="*/ 277 w 356"/>
                <a:gd name="T37" fmla="*/ 29 h 707"/>
                <a:gd name="T38" fmla="*/ 281 w 356"/>
                <a:gd name="T39" fmla="*/ 24 h 707"/>
                <a:gd name="T40" fmla="*/ 288 w 356"/>
                <a:gd name="T41" fmla="*/ 8 h 707"/>
                <a:gd name="T42" fmla="*/ 296 w 356"/>
                <a:gd name="T43" fmla="*/ 1 h 707"/>
                <a:gd name="T44" fmla="*/ 296 w 356"/>
                <a:gd name="T45" fmla="*/ 10 h 707"/>
                <a:gd name="T46" fmla="*/ 300 w 356"/>
                <a:gd name="T47" fmla="*/ 18 h 707"/>
                <a:gd name="T48" fmla="*/ 311 w 356"/>
                <a:gd name="T49" fmla="*/ 26 h 707"/>
                <a:gd name="T50" fmla="*/ 320 w 356"/>
                <a:gd name="T51" fmla="*/ 42 h 707"/>
                <a:gd name="T52" fmla="*/ 328 w 356"/>
                <a:gd name="T53" fmla="*/ 64 h 707"/>
                <a:gd name="T54" fmla="*/ 339 w 356"/>
                <a:gd name="T55" fmla="*/ 95 h 707"/>
                <a:gd name="T56" fmla="*/ 342 w 356"/>
                <a:gd name="T57" fmla="*/ 136 h 707"/>
                <a:gd name="T58" fmla="*/ 355 w 356"/>
                <a:gd name="T59" fmla="*/ 174 h 707"/>
                <a:gd name="T60" fmla="*/ 344 w 356"/>
                <a:gd name="T61" fmla="*/ 200 h 707"/>
                <a:gd name="T62" fmla="*/ 330 w 356"/>
                <a:gd name="T63" fmla="*/ 189 h 707"/>
                <a:gd name="T64" fmla="*/ 314 w 356"/>
                <a:gd name="T65" fmla="*/ 183 h 707"/>
                <a:gd name="T66" fmla="*/ 325 w 356"/>
                <a:gd name="T67" fmla="*/ 216 h 707"/>
                <a:gd name="T68" fmla="*/ 320 w 356"/>
                <a:gd name="T69" fmla="*/ 248 h 707"/>
                <a:gd name="T70" fmla="*/ 307 w 356"/>
                <a:gd name="T71" fmla="*/ 287 h 707"/>
                <a:gd name="T72" fmla="*/ 294 w 356"/>
                <a:gd name="T73" fmla="*/ 343 h 707"/>
                <a:gd name="T74" fmla="*/ 272 w 356"/>
                <a:gd name="T75" fmla="*/ 412 h 707"/>
                <a:gd name="T76" fmla="*/ 241 w 356"/>
                <a:gd name="T77" fmla="*/ 507 h 707"/>
                <a:gd name="T78" fmla="*/ 220 w 356"/>
                <a:gd name="T79" fmla="*/ 584 h 707"/>
                <a:gd name="T80" fmla="*/ 195 w 356"/>
                <a:gd name="T81" fmla="*/ 661 h 707"/>
                <a:gd name="T82" fmla="*/ 181 w 356"/>
                <a:gd name="T83" fmla="*/ 677 h 707"/>
                <a:gd name="T84" fmla="*/ 153 w 356"/>
                <a:gd name="T85" fmla="*/ 685 h 707"/>
                <a:gd name="T86" fmla="*/ 68 w 356"/>
                <a:gd name="T87" fmla="*/ 691 h 707"/>
                <a:gd name="T88" fmla="*/ 39 w 356"/>
                <a:gd name="T89" fmla="*/ 667 h 707"/>
                <a:gd name="T90" fmla="*/ 22 w 356"/>
                <a:gd name="T91" fmla="*/ 622 h 707"/>
                <a:gd name="T92" fmla="*/ 26 w 356"/>
                <a:gd name="T93" fmla="*/ 596 h 707"/>
                <a:gd name="T94" fmla="*/ 7 w 356"/>
                <a:gd name="T95" fmla="*/ 559 h 707"/>
                <a:gd name="T96" fmla="*/ 4 w 356"/>
                <a:gd name="T97" fmla="*/ 523 h 707"/>
                <a:gd name="T98" fmla="*/ 10 w 356"/>
                <a:gd name="T99" fmla="*/ 498 h 707"/>
                <a:gd name="T100" fmla="*/ 32 w 356"/>
                <a:gd name="T101" fmla="*/ 506 h 707"/>
                <a:gd name="T102" fmla="*/ 27 w 356"/>
                <a:gd name="T103" fmla="*/ 494 h 707"/>
                <a:gd name="T104" fmla="*/ 25 w 356"/>
                <a:gd name="T105" fmla="*/ 476 h 707"/>
                <a:gd name="T106" fmla="*/ 40 w 356"/>
                <a:gd name="T107" fmla="*/ 448 h 707"/>
                <a:gd name="T108" fmla="*/ 55 w 356"/>
                <a:gd name="T109" fmla="*/ 420 h 707"/>
                <a:gd name="T110" fmla="*/ 61 w 356"/>
                <a:gd name="T111" fmla="*/ 401 h 707"/>
                <a:gd name="T112" fmla="*/ 61 w 356"/>
                <a:gd name="T113" fmla="*/ 380 h 707"/>
                <a:gd name="T114" fmla="*/ 51 w 356"/>
                <a:gd name="T115" fmla="*/ 353 h 707"/>
                <a:gd name="T116" fmla="*/ 40 w 356"/>
                <a:gd name="T117" fmla="*/ 312 h 707"/>
                <a:gd name="T118" fmla="*/ 36 w 356"/>
                <a:gd name="T119" fmla="*/ 279 h 707"/>
                <a:gd name="T120" fmla="*/ 52 w 356"/>
                <a:gd name="T121" fmla="*/ 252 h 707"/>
                <a:gd name="T122" fmla="*/ 60 w 356"/>
                <a:gd name="T123" fmla="*/ 217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6" h="707">
                  <a:moveTo>
                    <a:pt x="60" y="217"/>
                  </a:moveTo>
                  <a:cubicBezTo>
                    <a:pt x="60" y="217"/>
                    <a:pt x="60" y="215"/>
                    <a:pt x="60" y="215"/>
                  </a:cubicBezTo>
                  <a:cubicBezTo>
                    <a:pt x="60" y="214"/>
                    <a:pt x="60" y="213"/>
                    <a:pt x="61" y="213"/>
                  </a:cubicBezTo>
                  <a:cubicBezTo>
                    <a:pt x="62" y="214"/>
                    <a:pt x="63" y="214"/>
                    <a:pt x="64" y="214"/>
                  </a:cubicBezTo>
                  <a:cubicBezTo>
                    <a:pt x="64" y="214"/>
                    <a:pt x="64" y="214"/>
                    <a:pt x="65" y="214"/>
                  </a:cubicBezTo>
                  <a:cubicBezTo>
                    <a:pt x="66" y="214"/>
                    <a:pt x="70" y="214"/>
                    <a:pt x="70" y="215"/>
                  </a:cubicBezTo>
                  <a:cubicBezTo>
                    <a:pt x="70" y="215"/>
                    <a:pt x="70" y="215"/>
                    <a:pt x="71" y="215"/>
                  </a:cubicBezTo>
                  <a:cubicBezTo>
                    <a:pt x="72" y="215"/>
                    <a:pt x="73" y="215"/>
                    <a:pt x="73" y="215"/>
                  </a:cubicBezTo>
                  <a:cubicBezTo>
                    <a:pt x="74" y="215"/>
                    <a:pt x="75" y="215"/>
                    <a:pt x="76" y="215"/>
                  </a:cubicBezTo>
                  <a:cubicBezTo>
                    <a:pt x="76" y="215"/>
                    <a:pt x="77" y="215"/>
                    <a:pt x="77" y="215"/>
                  </a:cubicBezTo>
                  <a:cubicBezTo>
                    <a:pt x="77" y="215"/>
                    <a:pt x="76" y="215"/>
                    <a:pt x="77" y="216"/>
                  </a:cubicBezTo>
                  <a:cubicBezTo>
                    <a:pt x="77" y="216"/>
                    <a:pt x="78" y="216"/>
                    <a:pt x="78" y="216"/>
                  </a:cubicBezTo>
                  <a:cubicBezTo>
                    <a:pt x="78" y="216"/>
                    <a:pt x="78" y="216"/>
                    <a:pt x="79" y="216"/>
                  </a:cubicBezTo>
                  <a:cubicBezTo>
                    <a:pt x="79" y="217"/>
                    <a:pt x="80" y="217"/>
                    <a:pt x="80" y="216"/>
                  </a:cubicBezTo>
                  <a:cubicBezTo>
                    <a:pt x="80" y="216"/>
                    <a:pt x="80" y="215"/>
                    <a:pt x="81" y="215"/>
                  </a:cubicBezTo>
                  <a:cubicBezTo>
                    <a:pt x="82" y="214"/>
                    <a:pt x="81" y="213"/>
                    <a:pt x="83" y="213"/>
                  </a:cubicBezTo>
                  <a:cubicBezTo>
                    <a:pt x="84" y="214"/>
                    <a:pt x="84" y="214"/>
                    <a:pt x="85" y="214"/>
                  </a:cubicBezTo>
                  <a:cubicBezTo>
                    <a:pt x="85" y="214"/>
                    <a:pt x="87" y="214"/>
                    <a:pt x="87" y="214"/>
                  </a:cubicBezTo>
                  <a:cubicBezTo>
                    <a:pt x="87" y="214"/>
                    <a:pt x="85" y="213"/>
                    <a:pt x="85" y="213"/>
                  </a:cubicBezTo>
                  <a:cubicBezTo>
                    <a:pt x="85" y="213"/>
                    <a:pt x="85" y="213"/>
                    <a:pt x="86" y="212"/>
                  </a:cubicBezTo>
                  <a:cubicBezTo>
                    <a:pt x="87" y="212"/>
                    <a:pt x="88" y="211"/>
                    <a:pt x="89" y="210"/>
                  </a:cubicBezTo>
                  <a:cubicBezTo>
                    <a:pt x="90" y="209"/>
                    <a:pt x="91" y="209"/>
                    <a:pt x="91" y="208"/>
                  </a:cubicBezTo>
                  <a:cubicBezTo>
                    <a:pt x="92" y="207"/>
                    <a:pt x="92" y="207"/>
                    <a:pt x="92" y="206"/>
                  </a:cubicBezTo>
                  <a:cubicBezTo>
                    <a:pt x="93" y="205"/>
                    <a:pt x="94" y="205"/>
                    <a:pt x="94" y="205"/>
                  </a:cubicBezTo>
                  <a:cubicBezTo>
                    <a:pt x="95" y="205"/>
                    <a:pt x="95" y="206"/>
                    <a:pt x="95" y="205"/>
                  </a:cubicBezTo>
                  <a:cubicBezTo>
                    <a:pt x="96" y="204"/>
                    <a:pt x="96" y="203"/>
                    <a:pt x="97" y="203"/>
                  </a:cubicBezTo>
                  <a:cubicBezTo>
                    <a:pt x="97" y="202"/>
                    <a:pt x="98" y="202"/>
                    <a:pt x="98" y="202"/>
                  </a:cubicBezTo>
                  <a:cubicBezTo>
                    <a:pt x="99" y="201"/>
                    <a:pt x="99" y="201"/>
                    <a:pt x="99" y="201"/>
                  </a:cubicBezTo>
                  <a:cubicBezTo>
                    <a:pt x="100" y="201"/>
                    <a:pt x="101" y="202"/>
                    <a:pt x="101" y="203"/>
                  </a:cubicBezTo>
                  <a:cubicBezTo>
                    <a:pt x="101" y="204"/>
                    <a:pt x="101" y="204"/>
                    <a:pt x="101" y="205"/>
                  </a:cubicBezTo>
                  <a:cubicBezTo>
                    <a:pt x="102" y="206"/>
                    <a:pt x="102" y="206"/>
                    <a:pt x="102" y="207"/>
                  </a:cubicBezTo>
                  <a:cubicBezTo>
                    <a:pt x="102" y="208"/>
                    <a:pt x="102" y="208"/>
                    <a:pt x="102" y="208"/>
                  </a:cubicBezTo>
                  <a:cubicBezTo>
                    <a:pt x="102" y="209"/>
                    <a:pt x="101" y="209"/>
                    <a:pt x="101" y="210"/>
                  </a:cubicBezTo>
                  <a:cubicBezTo>
                    <a:pt x="101" y="211"/>
                    <a:pt x="102" y="211"/>
                    <a:pt x="102" y="211"/>
                  </a:cubicBezTo>
                  <a:cubicBezTo>
                    <a:pt x="102" y="211"/>
                    <a:pt x="102" y="211"/>
                    <a:pt x="103" y="211"/>
                  </a:cubicBezTo>
                  <a:cubicBezTo>
                    <a:pt x="103" y="210"/>
                    <a:pt x="103" y="210"/>
                    <a:pt x="103" y="210"/>
                  </a:cubicBezTo>
                  <a:cubicBezTo>
                    <a:pt x="104" y="210"/>
                    <a:pt x="104" y="209"/>
                    <a:pt x="104" y="209"/>
                  </a:cubicBezTo>
                  <a:cubicBezTo>
                    <a:pt x="105" y="208"/>
                    <a:pt x="105" y="208"/>
                    <a:pt x="106" y="208"/>
                  </a:cubicBezTo>
                  <a:cubicBezTo>
                    <a:pt x="107" y="207"/>
                    <a:pt x="107" y="207"/>
                    <a:pt x="107" y="207"/>
                  </a:cubicBezTo>
                  <a:cubicBezTo>
                    <a:pt x="107" y="206"/>
                    <a:pt x="106" y="206"/>
                    <a:pt x="106" y="206"/>
                  </a:cubicBezTo>
                  <a:cubicBezTo>
                    <a:pt x="105" y="206"/>
                    <a:pt x="105" y="206"/>
                    <a:pt x="105" y="205"/>
                  </a:cubicBezTo>
                  <a:cubicBezTo>
                    <a:pt x="105" y="204"/>
                    <a:pt x="105" y="204"/>
                    <a:pt x="105" y="204"/>
                  </a:cubicBezTo>
                  <a:cubicBezTo>
                    <a:pt x="105" y="204"/>
                    <a:pt x="105" y="203"/>
                    <a:pt x="106" y="204"/>
                  </a:cubicBezTo>
                  <a:cubicBezTo>
                    <a:pt x="107" y="204"/>
                    <a:pt x="107" y="203"/>
                    <a:pt x="108" y="204"/>
                  </a:cubicBezTo>
                  <a:cubicBezTo>
                    <a:pt x="109" y="204"/>
                    <a:pt x="110" y="203"/>
                    <a:pt x="111" y="203"/>
                  </a:cubicBezTo>
                  <a:cubicBezTo>
                    <a:pt x="112" y="203"/>
                    <a:pt x="112" y="202"/>
                    <a:pt x="113" y="202"/>
                  </a:cubicBezTo>
                  <a:cubicBezTo>
                    <a:pt x="114" y="202"/>
                    <a:pt x="115" y="200"/>
                    <a:pt x="115" y="202"/>
                  </a:cubicBezTo>
                  <a:cubicBezTo>
                    <a:pt x="115" y="203"/>
                    <a:pt x="115" y="203"/>
                    <a:pt x="115" y="203"/>
                  </a:cubicBezTo>
                  <a:cubicBezTo>
                    <a:pt x="115" y="204"/>
                    <a:pt x="116" y="203"/>
                    <a:pt x="116" y="204"/>
                  </a:cubicBezTo>
                  <a:cubicBezTo>
                    <a:pt x="115" y="205"/>
                    <a:pt x="114" y="206"/>
                    <a:pt x="114" y="206"/>
                  </a:cubicBezTo>
                  <a:cubicBezTo>
                    <a:pt x="115" y="207"/>
                    <a:pt x="115" y="207"/>
                    <a:pt x="116" y="207"/>
                  </a:cubicBezTo>
                  <a:cubicBezTo>
                    <a:pt x="116" y="206"/>
                    <a:pt x="117" y="205"/>
                    <a:pt x="116" y="206"/>
                  </a:cubicBezTo>
                  <a:cubicBezTo>
                    <a:pt x="116" y="207"/>
                    <a:pt x="116" y="208"/>
                    <a:pt x="116" y="208"/>
                  </a:cubicBezTo>
                  <a:cubicBezTo>
                    <a:pt x="116" y="208"/>
                    <a:pt x="116" y="209"/>
                    <a:pt x="116" y="208"/>
                  </a:cubicBezTo>
                  <a:cubicBezTo>
                    <a:pt x="117" y="208"/>
                    <a:pt x="117" y="207"/>
                    <a:pt x="117" y="207"/>
                  </a:cubicBezTo>
                  <a:cubicBezTo>
                    <a:pt x="117" y="207"/>
                    <a:pt x="117" y="208"/>
                    <a:pt x="118" y="208"/>
                  </a:cubicBezTo>
                  <a:cubicBezTo>
                    <a:pt x="118" y="207"/>
                    <a:pt x="118" y="207"/>
                    <a:pt x="118" y="207"/>
                  </a:cubicBezTo>
                  <a:cubicBezTo>
                    <a:pt x="118" y="207"/>
                    <a:pt x="118" y="206"/>
                    <a:pt x="117" y="206"/>
                  </a:cubicBezTo>
                  <a:cubicBezTo>
                    <a:pt x="117" y="206"/>
                    <a:pt x="117" y="206"/>
                    <a:pt x="117" y="205"/>
                  </a:cubicBezTo>
                  <a:cubicBezTo>
                    <a:pt x="117" y="204"/>
                    <a:pt x="117" y="204"/>
                    <a:pt x="117" y="203"/>
                  </a:cubicBezTo>
                  <a:cubicBezTo>
                    <a:pt x="118" y="203"/>
                    <a:pt x="117" y="203"/>
                    <a:pt x="118" y="203"/>
                  </a:cubicBezTo>
                  <a:cubicBezTo>
                    <a:pt x="118" y="203"/>
                    <a:pt x="118" y="203"/>
                    <a:pt x="118" y="203"/>
                  </a:cubicBezTo>
                  <a:cubicBezTo>
                    <a:pt x="118" y="202"/>
                    <a:pt x="118" y="202"/>
                    <a:pt x="118" y="201"/>
                  </a:cubicBezTo>
                  <a:cubicBezTo>
                    <a:pt x="118" y="201"/>
                    <a:pt x="118" y="201"/>
                    <a:pt x="119" y="200"/>
                  </a:cubicBezTo>
                  <a:cubicBezTo>
                    <a:pt x="119" y="199"/>
                    <a:pt x="120" y="200"/>
                    <a:pt x="119" y="199"/>
                  </a:cubicBezTo>
                  <a:cubicBezTo>
                    <a:pt x="119" y="199"/>
                    <a:pt x="119" y="199"/>
                    <a:pt x="118" y="198"/>
                  </a:cubicBezTo>
                  <a:cubicBezTo>
                    <a:pt x="118" y="198"/>
                    <a:pt x="117" y="198"/>
                    <a:pt x="117" y="198"/>
                  </a:cubicBezTo>
                  <a:cubicBezTo>
                    <a:pt x="117" y="197"/>
                    <a:pt x="118" y="197"/>
                    <a:pt x="118" y="197"/>
                  </a:cubicBezTo>
                  <a:cubicBezTo>
                    <a:pt x="118" y="196"/>
                    <a:pt x="119" y="195"/>
                    <a:pt x="120" y="195"/>
                  </a:cubicBezTo>
                  <a:cubicBezTo>
                    <a:pt x="120" y="194"/>
                    <a:pt x="120" y="194"/>
                    <a:pt x="121" y="194"/>
                  </a:cubicBezTo>
                  <a:cubicBezTo>
                    <a:pt x="121" y="193"/>
                    <a:pt x="120" y="192"/>
                    <a:pt x="121" y="193"/>
                  </a:cubicBezTo>
                  <a:cubicBezTo>
                    <a:pt x="122" y="193"/>
                    <a:pt x="122" y="194"/>
                    <a:pt x="123" y="194"/>
                  </a:cubicBezTo>
                  <a:cubicBezTo>
                    <a:pt x="123" y="194"/>
                    <a:pt x="123" y="194"/>
                    <a:pt x="124" y="194"/>
                  </a:cubicBezTo>
                  <a:cubicBezTo>
                    <a:pt x="124" y="194"/>
                    <a:pt x="125" y="194"/>
                    <a:pt x="125" y="194"/>
                  </a:cubicBezTo>
                  <a:cubicBezTo>
                    <a:pt x="124" y="195"/>
                    <a:pt x="124" y="195"/>
                    <a:pt x="124" y="195"/>
                  </a:cubicBezTo>
                  <a:cubicBezTo>
                    <a:pt x="125" y="195"/>
                    <a:pt x="125" y="195"/>
                    <a:pt x="125" y="195"/>
                  </a:cubicBezTo>
                  <a:cubicBezTo>
                    <a:pt x="126" y="195"/>
                    <a:pt x="126" y="195"/>
                    <a:pt x="126" y="195"/>
                  </a:cubicBezTo>
                  <a:cubicBezTo>
                    <a:pt x="127" y="195"/>
                    <a:pt x="127" y="195"/>
                    <a:pt x="127" y="195"/>
                  </a:cubicBezTo>
                  <a:cubicBezTo>
                    <a:pt x="128" y="195"/>
                    <a:pt x="127" y="195"/>
                    <a:pt x="128" y="195"/>
                  </a:cubicBezTo>
                  <a:cubicBezTo>
                    <a:pt x="129" y="194"/>
                    <a:pt x="129" y="194"/>
                    <a:pt x="130" y="194"/>
                  </a:cubicBezTo>
                  <a:cubicBezTo>
                    <a:pt x="130" y="193"/>
                    <a:pt x="131" y="193"/>
                    <a:pt x="132" y="193"/>
                  </a:cubicBezTo>
                  <a:cubicBezTo>
                    <a:pt x="132" y="193"/>
                    <a:pt x="132" y="191"/>
                    <a:pt x="132" y="190"/>
                  </a:cubicBezTo>
                  <a:cubicBezTo>
                    <a:pt x="132" y="190"/>
                    <a:pt x="133" y="189"/>
                    <a:pt x="133" y="190"/>
                  </a:cubicBezTo>
                  <a:cubicBezTo>
                    <a:pt x="133" y="190"/>
                    <a:pt x="132" y="192"/>
                    <a:pt x="132" y="192"/>
                  </a:cubicBezTo>
                  <a:cubicBezTo>
                    <a:pt x="132" y="193"/>
                    <a:pt x="132" y="193"/>
                    <a:pt x="132" y="193"/>
                  </a:cubicBezTo>
                  <a:cubicBezTo>
                    <a:pt x="133" y="193"/>
                    <a:pt x="134" y="194"/>
                    <a:pt x="134" y="194"/>
                  </a:cubicBezTo>
                  <a:cubicBezTo>
                    <a:pt x="134" y="194"/>
                    <a:pt x="134" y="194"/>
                    <a:pt x="134" y="194"/>
                  </a:cubicBezTo>
                  <a:cubicBezTo>
                    <a:pt x="134" y="194"/>
                    <a:pt x="135" y="195"/>
                    <a:pt x="134" y="195"/>
                  </a:cubicBezTo>
                  <a:cubicBezTo>
                    <a:pt x="134" y="195"/>
                    <a:pt x="134" y="196"/>
                    <a:pt x="134" y="196"/>
                  </a:cubicBezTo>
                  <a:cubicBezTo>
                    <a:pt x="134" y="197"/>
                    <a:pt x="134" y="197"/>
                    <a:pt x="135" y="197"/>
                  </a:cubicBezTo>
                  <a:cubicBezTo>
                    <a:pt x="135" y="197"/>
                    <a:pt x="136" y="197"/>
                    <a:pt x="136" y="197"/>
                  </a:cubicBezTo>
                  <a:cubicBezTo>
                    <a:pt x="136" y="197"/>
                    <a:pt x="136" y="197"/>
                    <a:pt x="137" y="197"/>
                  </a:cubicBezTo>
                  <a:cubicBezTo>
                    <a:pt x="137" y="197"/>
                    <a:pt x="138" y="197"/>
                    <a:pt x="138" y="197"/>
                  </a:cubicBezTo>
                  <a:cubicBezTo>
                    <a:pt x="138" y="197"/>
                    <a:pt x="138" y="198"/>
                    <a:pt x="139" y="198"/>
                  </a:cubicBezTo>
                  <a:cubicBezTo>
                    <a:pt x="139" y="198"/>
                    <a:pt x="140" y="198"/>
                    <a:pt x="140" y="198"/>
                  </a:cubicBezTo>
                  <a:cubicBezTo>
                    <a:pt x="140" y="197"/>
                    <a:pt x="140" y="197"/>
                    <a:pt x="139" y="197"/>
                  </a:cubicBezTo>
                  <a:cubicBezTo>
                    <a:pt x="139" y="196"/>
                    <a:pt x="138" y="196"/>
                    <a:pt x="139" y="196"/>
                  </a:cubicBezTo>
                  <a:cubicBezTo>
                    <a:pt x="139" y="196"/>
                    <a:pt x="140" y="195"/>
                    <a:pt x="140" y="195"/>
                  </a:cubicBezTo>
                  <a:cubicBezTo>
                    <a:pt x="141" y="195"/>
                    <a:pt x="142" y="196"/>
                    <a:pt x="142" y="195"/>
                  </a:cubicBezTo>
                  <a:cubicBezTo>
                    <a:pt x="142" y="195"/>
                    <a:pt x="140" y="194"/>
                    <a:pt x="140" y="194"/>
                  </a:cubicBezTo>
                  <a:cubicBezTo>
                    <a:pt x="140" y="194"/>
                    <a:pt x="140" y="194"/>
                    <a:pt x="140" y="194"/>
                  </a:cubicBezTo>
                  <a:cubicBezTo>
                    <a:pt x="141" y="194"/>
                    <a:pt x="142" y="193"/>
                    <a:pt x="142" y="193"/>
                  </a:cubicBezTo>
                  <a:cubicBezTo>
                    <a:pt x="142" y="193"/>
                    <a:pt x="141" y="193"/>
                    <a:pt x="140" y="193"/>
                  </a:cubicBezTo>
                  <a:cubicBezTo>
                    <a:pt x="140" y="193"/>
                    <a:pt x="139" y="195"/>
                    <a:pt x="139" y="195"/>
                  </a:cubicBezTo>
                  <a:cubicBezTo>
                    <a:pt x="139" y="195"/>
                    <a:pt x="138" y="195"/>
                    <a:pt x="138" y="195"/>
                  </a:cubicBezTo>
                  <a:cubicBezTo>
                    <a:pt x="137" y="195"/>
                    <a:pt x="137" y="195"/>
                    <a:pt x="137" y="195"/>
                  </a:cubicBezTo>
                  <a:cubicBezTo>
                    <a:pt x="137" y="195"/>
                    <a:pt x="137" y="195"/>
                    <a:pt x="138" y="194"/>
                  </a:cubicBezTo>
                  <a:cubicBezTo>
                    <a:pt x="138" y="194"/>
                    <a:pt x="138" y="194"/>
                    <a:pt x="138" y="193"/>
                  </a:cubicBezTo>
                  <a:cubicBezTo>
                    <a:pt x="139" y="192"/>
                    <a:pt x="139" y="192"/>
                    <a:pt x="140" y="191"/>
                  </a:cubicBezTo>
                  <a:cubicBezTo>
                    <a:pt x="141" y="190"/>
                    <a:pt x="141" y="190"/>
                    <a:pt x="142" y="189"/>
                  </a:cubicBezTo>
                  <a:cubicBezTo>
                    <a:pt x="143" y="189"/>
                    <a:pt x="144" y="189"/>
                    <a:pt x="144" y="189"/>
                  </a:cubicBezTo>
                  <a:cubicBezTo>
                    <a:pt x="145" y="189"/>
                    <a:pt x="147" y="190"/>
                    <a:pt x="147" y="190"/>
                  </a:cubicBezTo>
                  <a:cubicBezTo>
                    <a:pt x="148" y="190"/>
                    <a:pt x="148" y="190"/>
                    <a:pt x="148" y="191"/>
                  </a:cubicBezTo>
                  <a:cubicBezTo>
                    <a:pt x="148" y="192"/>
                    <a:pt x="148" y="193"/>
                    <a:pt x="148" y="193"/>
                  </a:cubicBezTo>
                  <a:cubicBezTo>
                    <a:pt x="148" y="194"/>
                    <a:pt x="148" y="195"/>
                    <a:pt x="148" y="195"/>
                  </a:cubicBezTo>
                  <a:cubicBezTo>
                    <a:pt x="148" y="195"/>
                    <a:pt x="148" y="196"/>
                    <a:pt x="148" y="196"/>
                  </a:cubicBezTo>
                  <a:cubicBezTo>
                    <a:pt x="148" y="196"/>
                    <a:pt x="148" y="197"/>
                    <a:pt x="149" y="197"/>
                  </a:cubicBezTo>
                  <a:cubicBezTo>
                    <a:pt x="149" y="198"/>
                    <a:pt x="150" y="199"/>
                    <a:pt x="150" y="200"/>
                  </a:cubicBezTo>
                  <a:cubicBezTo>
                    <a:pt x="150" y="200"/>
                    <a:pt x="151" y="202"/>
                    <a:pt x="151" y="202"/>
                  </a:cubicBezTo>
                  <a:cubicBezTo>
                    <a:pt x="152" y="203"/>
                    <a:pt x="152" y="203"/>
                    <a:pt x="152" y="204"/>
                  </a:cubicBezTo>
                  <a:cubicBezTo>
                    <a:pt x="152" y="204"/>
                    <a:pt x="153" y="203"/>
                    <a:pt x="153" y="203"/>
                  </a:cubicBezTo>
                  <a:cubicBezTo>
                    <a:pt x="153" y="203"/>
                    <a:pt x="154" y="203"/>
                    <a:pt x="154" y="203"/>
                  </a:cubicBezTo>
                  <a:cubicBezTo>
                    <a:pt x="154" y="204"/>
                    <a:pt x="155" y="203"/>
                    <a:pt x="155" y="203"/>
                  </a:cubicBezTo>
                  <a:cubicBezTo>
                    <a:pt x="155" y="203"/>
                    <a:pt x="154" y="202"/>
                    <a:pt x="154" y="202"/>
                  </a:cubicBezTo>
                  <a:cubicBezTo>
                    <a:pt x="155" y="203"/>
                    <a:pt x="157" y="204"/>
                    <a:pt x="157" y="204"/>
                  </a:cubicBezTo>
                  <a:cubicBezTo>
                    <a:pt x="157" y="203"/>
                    <a:pt x="157" y="203"/>
                    <a:pt x="157" y="203"/>
                  </a:cubicBezTo>
                  <a:cubicBezTo>
                    <a:pt x="157" y="203"/>
                    <a:pt x="158" y="203"/>
                    <a:pt x="158" y="203"/>
                  </a:cubicBezTo>
                  <a:cubicBezTo>
                    <a:pt x="159" y="203"/>
                    <a:pt x="160" y="204"/>
                    <a:pt x="160" y="204"/>
                  </a:cubicBezTo>
                  <a:cubicBezTo>
                    <a:pt x="161" y="205"/>
                    <a:pt x="161" y="205"/>
                    <a:pt x="161" y="205"/>
                  </a:cubicBezTo>
                  <a:cubicBezTo>
                    <a:pt x="160" y="203"/>
                    <a:pt x="160" y="203"/>
                    <a:pt x="160" y="203"/>
                  </a:cubicBezTo>
                  <a:cubicBezTo>
                    <a:pt x="160" y="203"/>
                    <a:pt x="158" y="202"/>
                    <a:pt x="158" y="201"/>
                  </a:cubicBezTo>
                  <a:cubicBezTo>
                    <a:pt x="158" y="201"/>
                    <a:pt x="157" y="200"/>
                    <a:pt x="157" y="200"/>
                  </a:cubicBezTo>
                  <a:cubicBezTo>
                    <a:pt x="157" y="200"/>
                    <a:pt x="159" y="200"/>
                    <a:pt x="159" y="201"/>
                  </a:cubicBezTo>
                  <a:cubicBezTo>
                    <a:pt x="159" y="201"/>
                    <a:pt x="160" y="201"/>
                    <a:pt x="160" y="202"/>
                  </a:cubicBezTo>
                  <a:cubicBezTo>
                    <a:pt x="160" y="203"/>
                    <a:pt x="161" y="203"/>
                    <a:pt x="161" y="203"/>
                  </a:cubicBezTo>
                  <a:cubicBezTo>
                    <a:pt x="162" y="203"/>
                    <a:pt x="162" y="204"/>
                    <a:pt x="162" y="204"/>
                  </a:cubicBezTo>
                  <a:cubicBezTo>
                    <a:pt x="162" y="204"/>
                    <a:pt x="162" y="203"/>
                    <a:pt x="161" y="202"/>
                  </a:cubicBezTo>
                  <a:cubicBezTo>
                    <a:pt x="161" y="202"/>
                    <a:pt x="160" y="201"/>
                    <a:pt x="160" y="201"/>
                  </a:cubicBezTo>
                  <a:cubicBezTo>
                    <a:pt x="160" y="200"/>
                    <a:pt x="159" y="200"/>
                    <a:pt x="159" y="199"/>
                  </a:cubicBezTo>
                  <a:cubicBezTo>
                    <a:pt x="158" y="199"/>
                    <a:pt x="158" y="198"/>
                    <a:pt x="157" y="198"/>
                  </a:cubicBezTo>
                  <a:cubicBezTo>
                    <a:pt x="157" y="197"/>
                    <a:pt x="156" y="197"/>
                    <a:pt x="155" y="196"/>
                  </a:cubicBezTo>
                  <a:cubicBezTo>
                    <a:pt x="154" y="196"/>
                    <a:pt x="153" y="196"/>
                    <a:pt x="153" y="196"/>
                  </a:cubicBezTo>
                  <a:cubicBezTo>
                    <a:pt x="152" y="196"/>
                    <a:pt x="152" y="196"/>
                    <a:pt x="151" y="195"/>
                  </a:cubicBezTo>
                  <a:cubicBezTo>
                    <a:pt x="150" y="195"/>
                    <a:pt x="150" y="195"/>
                    <a:pt x="150" y="194"/>
                  </a:cubicBezTo>
                  <a:cubicBezTo>
                    <a:pt x="150" y="193"/>
                    <a:pt x="150" y="193"/>
                    <a:pt x="151" y="193"/>
                  </a:cubicBezTo>
                  <a:cubicBezTo>
                    <a:pt x="153" y="193"/>
                    <a:pt x="153" y="193"/>
                    <a:pt x="153" y="193"/>
                  </a:cubicBezTo>
                  <a:cubicBezTo>
                    <a:pt x="154" y="192"/>
                    <a:pt x="154" y="192"/>
                    <a:pt x="154" y="192"/>
                  </a:cubicBezTo>
                  <a:cubicBezTo>
                    <a:pt x="153" y="191"/>
                    <a:pt x="153" y="192"/>
                    <a:pt x="153" y="191"/>
                  </a:cubicBezTo>
                  <a:cubicBezTo>
                    <a:pt x="153" y="190"/>
                    <a:pt x="153" y="190"/>
                    <a:pt x="153" y="190"/>
                  </a:cubicBezTo>
                  <a:cubicBezTo>
                    <a:pt x="152" y="189"/>
                    <a:pt x="152" y="189"/>
                    <a:pt x="152" y="189"/>
                  </a:cubicBezTo>
                  <a:cubicBezTo>
                    <a:pt x="152" y="189"/>
                    <a:pt x="152" y="188"/>
                    <a:pt x="152" y="188"/>
                  </a:cubicBezTo>
                  <a:cubicBezTo>
                    <a:pt x="152" y="187"/>
                    <a:pt x="153" y="188"/>
                    <a:pt x="153" y="187"/>
                  </a:cubicBezTo>
                  <a:cubicBezTo>
                    <a:pt x="154" y="186"/>
                    <a:pt x="154" y="186"/>
                    <a:pt x="154" y="185"/>
                  </a:cubicBezTo>
                  <a:cubicBezTo>
                    <a:pt x="155" y="185"/>
                    <a:pt x="156" y="184"/>
                    <a:pt x="156" y="183"/>
                  </a:cubicBezTo>
                  <a:cubicBezTo>
                    <a:pt x="157" y="182"/>
                    <a:pt x="157" y="182"/>
                    <a:pt x="157" y="182"/>
                  </a:cubicBezTo>
                  <a:cubicBezTo>
                    <a:pt x="158" y="181"/>
                    <a:pt x="158" y="180"/>
                    <a:pt x="159" y="180"/>
                  </a:cubicBezTo>
                  <a:cubicBezTo>
                    <a:pt x="159" y="180"/>
                    <a:pt x="159" y="179"/>
                    <a:pt x="160" y="179"/>
                  </a:cubicBezTo>
                  <a:cubicBezTo>
                    <a:pt x="161" y="179"/>
                    <a:pt x="161" y="179"/>
                    <a:pt x="161" y="179"/>
                  </a:cubicBezTo>
                  <a:cubicBezTo>
                    <a:pt x="161" y="179"/>
                    <a:pt x="162" y="179"/>
                    <a:pt x="163" y="178"/>
                  </a:cubicBezTo>
                  <a:cubicBezTo>
                    <a:pt x="164" y="177"/>
                    <a:pt x="164" y="177"/>
                    <a:pt x="165" y="176"/>
                  </a:cubicBezTo>
                  <a:cubicBezTo>
                    <a:pt x="167" y="175"/>
                    <a:pt x="167" y="175"/>
                    <a:pt x="167" y="175"/>
                  </a:cubicBezTo>
                  <a:cubicBezTo>
                    <a:pt x="168" y="174"/>
                    <a:pt x="168" y="174"/>
                    <a:pt x="169" y="173"/>
                  </a:cubicBezTo>
                  <a:cubicBezTo>
                    <a:pt x="169" y="173"/>
                    <a:pt x="170" y="172"/>
                    <a:pt x="171" y="172"/>
                  </a:cubicBezTo>
                  <a:cubicBezTo>
                    <a:pt x="172" y="171"/>
                    <a:pt x="173" y="170"/>
                    <a:pt x="174" y="170"/>
                  </a:cubicBezTo>
                  <a:cubicBezTo>
                    <a:pt x="174" y="169"/>
                    <a:pt x="175" y="169"/>
                    <a:pt x="175" y="168"/>
                  </a:cubicBezTo>
                  <a:cubicBezTo>
                    <a:pt x="176" y="167"/>
                    <a:pt x="176" y="167"/>
                    <a:pt x="177" y="166"/>
                  </a:cubicBezTo>
                  <a:cubicBezTo>
                    <a:pt x="178" y="165"/>
                    <a:pt x="178" y="165"/>
                    <a:pt x="179" y="165"/>
                  </a:cubicBezTo>
                  <a:cubicBezTo>
                    <a:pt x="180" y="164"/>
                    <a:pt x="181" y="164"/>
                    <a:pt x="182" y="164"/>
                  </a:cubicBezTo>
                  <a:cubicBezTo>
                    <a:pt x="183" y="164"/>
                    <a:pt x="184" y="163"/>
                    <a:pt x="184" y="164"/>
                  </a:cubicBezTo>
                  <a:cubicBezTo>
                    <a:pt x="184" y="164"/>
                    <a:pt x="184" y="165"/>
                    <a:pt x="184" y="166"/>
                  </a:cubicBezTo>
                  <a:cubicBezTo>
                    <a:pt x="184" y="167"/>
                    <a:pt x="183" y="167"/>
                    <a:pt x="184" y="168"/>
                  </a:cubicBezTo>
                  <a:cubicBezTo>
                    <a:pt x="185" y="168"/>
                    <a:pt x="184" y="168"/>
                    <a:pt x="185" y="169"/>
                  </a:cubicBezTo>
                  <a:cubicBezTo>
                    <a:pt x="186" y="169"/>
                    <a:pt x="187" y="170"/>
                    <a:pt x="188" y="170"/>
                  </a:cubicBezTo>
                  <a:cubicBezTo>
                    <a:pt x="188" y="170"/>
                    <a:pt x="189" y="170"/>
                    <a:pt x="189" y="171"/>
                  </a:cubicBezTo>
                  <a:cubicBezTo>
                    <a:pt x="188" y="172"/>
                    <a:pt x="188" y="172"/>
                    <a:pt x="188" y="172"/>
                  </a:cubicBezTo>
                  <a:cubicBezTo>
                    <a:pt x="187" y="173"/>
                    <a:pt x="187" y="173"/>
                    <a:pt x="186" y="174"/>
                  </a:cubicBezTo>
                  <a:cubicBezTo>
                    <a:pt x="186" y="175"/>
                    <a:pt x="186" y="175"/>
                    <a:pt x="185" y="176"/>
                  </a:cubicBezTo>
                  <a:cubicBezTo>
                    <a:pt x="185" y="177"/>
                    <a:pt x="184" y="177"/>
                    <a:pt x="184" y="178"/>
                  </a:cubicBezTo>
                  <a:cubicBezTo>
                    <a:pt x="185" y="178"/>
                    <a:pt x="185" y="179"/>
                    <a:pt x="186" y="178"/>
                  </a:cubicBezTo>
                  <a:cubicBezTo>
                    <a:pt x="187" y="177"/>
                    <a:pt x="188" y="177"/>
                    <a:pt x="189" y="177"/>
                  </a:cubicBezTo>
                  <a:cubicBezTo>
                    <a:pt x="189" y="177"/>
                    <a:pt x="189" y="176"/>
                    <a:pt x="190" y="176"/>
                  </a:cubicBezTo>
                  <a:cubicBezTo>
                    <a:pt x="192" y="177"/>
                    <a:pt x="192" y="176"/>
                    <a:pt x="193" y="177"/>
                  </a:cubicBezTo>
                  <a:cubicBezTo>
                    <a:pt x="194" y="177"/>
                    <a:pt x="194" y="177"/>
                    <a:pt x="194" y="176"/>
                  </a:cubicBezTo>
                  <a:cubicBezTo>
                    <a:pt x="194" y="175"/>
                    <a:pt x="194" y="174"/>
                    <a:pt x="193" y="173"/>
                  </a:cubicBezTo>
                  <a:cubicBezTo>
                    <a:pt x="193" y="173"/>
                    <a:pt x="193" y="173"/>
                    <a:pt x="192" y="172"/>
                  </a:cubicBezTo>
                  <a:cubicBezTo>
                    <a:pt x="192" y="171"/>
                    <a:pt x="192" y="171"/>
                    <a:pt x="192" y="170"/>
                  </a:cubicBezTo>
                  <a:cubicBezTo>
                    <a:pt x="192" y="170"/>
                    <a:pt x="193" y="169"/>
                    <a:pt x="193" y="169"/>
                  </a:cubicBezTo>
                  <a:cubicBezTo>
                    <a:pt x="193" y="169"/>
                    <a:pt x="192" y="168"/>
                    <a:pt x="191" y="169"/>
                  </a:cubicBezTo>
                  <a:cubicBezTo>
                    <a:pt x="191" y="169"/>
                    <a:pt x="190" y="169"/>
                    <a:pt x="190" y="169"/>
                  </a:cubicBezTo>
                  <a:cubicBezTo>
                    <a:pt x="190" y="169"/>
                    <a:pt x="190" y="169"/>
                    <a:pt x="190" y="169"/>
                  </a:cubicBezTo>
                  <a:cubicBezTo>
                    <a:pt x="190" y="168"/>
                    <a:pt x="190" y="167"/>
                    <a:pt x="190" y="167"/>
                  </a:cubicBezTo>
                  <a:cubicBezTo>
                    <a:pt x="189" y="167"/>
                    <a:pt x="189" y="167"/>
                    <a:pt x="189" y="166"/>
                  </a:cubicBezTo>
                  <a:cubicBezTo>
                    <a:pt x="188" y="166"/>
                    <a:pt x="189" y="165"/>
                    <a:pt x="188" y="165"/>
                  </a:cubicBezTo>
                  <a:cubicBezTo>
                    <a:pt x="188" y="165"/>
                    <a:pt x="187" y="165"/>
                    <a:pt x="187" y="165"/>
                  </a:cubicBezTo>
                  <a:cubicBezTo>
                    <a:pt x="187" y="164"/>
                    <a:pt x="187" y="164"/>
                    <a:pt x="187" y="164"/>
                  </a:cubicBezTo>
                  <a:cubicBezTo>
                    <a:pt x="188" y="163"/>
                    <a:pt x="189" y="162"/>
                    <a:pt x="189" y="162"/>
                  </a:cubicBezTo>
                  <a:cubicBezTo>
                    <a:pt x="189" y="162"/>
                    <a:pt x="189" y="161"/>
                    <a:pt x="189" y="160"/>
                  </a:cubicBezTo>
                  <a:cubicBezTo>
                    <a:pt x="190" y="160"/>
                    <a:pt x="189" y="159"/>
                    <a:pt x="190" y="159"/>
                  </a:cubicBezTo>
                  <a:cubicBezTo>
                    <a:pt x="190" y="159"/>
                    <a:pt x="191" y="159"/>
                    <a:pt x="191" y="159"/>
                  </a:cubicBezTo>
                  <a:cubicBezTo>
                    <a:pt x="192" y="159"/>
                    <a:pt x="191" y="159"/>
                    <a:pt x="192" y="159"/>
                  </a:cubicBezTo>
                  <a:cubicBezTo>
                    <a:pt x="193" y="158"/>
                    <a:pt x="192" y="158"/>
                    <a:pt x="193" y="158"/>
                  </a:cubicBezTo>
                  <a:cubicBezTo>
                    <a:pt x="194" y="157"/>
                    <a:pt x="194" y="157"/>
                    <a:pt x="194" y="157"/>
                  </a:cubicBezTo>
                  <a:cubicBezTo>
                    <a:pt x="195" y="156"/>
                    <a:pt x="195" y="156"/>
                    <a:pt x="196" y="155"/>
                  </a:cubicBezTo>
                  <a:cubicBezTo>
                    <a:pt x="196" y="155"/>
                    <a:pt x="196" y="154"/>
                    <a:pt x="196" y="154"/>
                  </a:cubicBezTo>
                  <a:cubicBezTo>
                    <a:pt x="196" y="154"/>
                    <a:pt x="196" y="153"/>
                    <a:pt x="196" y="153"/>
                  </a:cubicBezTo>
                  <a:cubicBezTo>
                    <a:pt x="197" y="153"/>
                    <a:pt x="197" y="152"/>
                    <a:pt x="197" y="152"/>
                  </a:cubicBezTo>
                  <a:cubicBezTo>
                    <a:pt x="197" y="152"/>
                    <a:pt x="198" y="152"/>
                    <a:pt x="198" y="151"/>
                  </a:cubicBezTo>
                  <a:cubicBezTo>
                    <a:pt x="198" y="151"/>
                    <a:pt x="198" y="150"/>
                    <a:pt x="199" y="150"/>
                  </a:cubicBezTo>
                  <a:cubicBezTo>
                    <a:pt x="199" y="150"/>
                    <a:pt x="199" y="151"/>
                    <a:pt x="200" y="150"/>
                  </a:cubicBezTo>
                  <a:cubicBezTo>
                    <a:pt x="200" y="150"/>
                    <a:pt x="201" y="149"/>
                    <a:pt x="201" y="149"/>
                  </a:cubicBezTo>
                  <a:cubicBezTo>
                    <a:pt x="202" y="149"/>
                    <a:pt x="202" y="149"/>
                    <a:pt x="202" y="149"/>
                  </a:cubicBezTo>
                  <a:cubicBezTo>
                    <a:pt x="202" y="150"/>
                    <a:pt x="202" y="150"/>
                    <a:pt x="203" y="150"/>
                  </a:cubicBezTo>
                  <a:cubicBezTo>
                    <a:pt x="203" y="150"/>
                    <a:pt x="203" y="150"/>
                    <a:pt x="203" y="150"/>
                  </a:cubicBezTo>
                  <a:cubicBezTo>
                    <a:pt x="203" y="149"/>
                    <a:pt x="203" y="149"/>
                    <a:pt x="203" y="148"/>
                  </a:cubicBezTo>
                  <a:cubicBezTo>
                    <a:pt x="203" y="148"/>
                    <a:pt x="204" y="147"/>
                    <a:pt x="204" y="147"/>
                  </a:cubicBezTo>
                  <a:cubicBezTo>
                    <a:pt x="203" y="146"/>
                    <a:pt x="203" y="146"/>
                    <a:pt x="203" y="146"/>
                  </a:cubicBezTo>
                  <a:cubicBezTo>
                    <a:pt x="203" y="146"/>
                    <a:pt x="202" y="146"/>
                    <a:pt x="202" y="147"/>
                  </a:cubicBezTo>
                  <a:cubicBezTo>
                    <a:pt x="202" y="147"/>
                    <a:pt x="203" y="147"/>
                    <a:pt x="202" y="148"/>
                  </a:cubicBezTo>
                  <a:cubicBezTo>
                    <a:pt x="201" y="148"/>
                    <a:pt x="200" y="148"/>
                    <a:pt x="200" y="148"/>
                  </a:cubicBezTo>
                  <a:cubicBezTo>
                    <a:pt x="200" y="147"/>
                    <a:pt x="199" y="148"/>
                    <a:pt x="199" y="147"/>
                  </a:cubicBezTo>
                  <a:cubicBezTo>
                    <a:pt x="199" y="147"/>
                    <a:pt x="199" y="147"/>
                    <a:pt x="199" y="146"/>
                  </a:cubicBezTo>
                  <a:cubicBezTo>
                    <a:pt x="200" y="145"/>
                    <a:pt x="200" y="145"/>
                    <a:pt x="200" y="144"/>
                  </a:cubicBezTo>
                  <a:cubicBezTo>
                    <a:pt x="201" y="143"/>
                    <a:pt x="201" y="143"/>
                    <a:pt x="202" y="142"/>
                  </a:cubicBezTo>
                  <a:cubicBezTo>
                    <a:pt x="202" y="141"/>
                    <a:pt x="203" y="140"/>
                    <a:pt x="204" y="140"/>
                  </a:cubicBezTo>
                  <a:cubicBezTo>
                    <a:pt x="205" y="139"/>
                    <a:pt x="205" y="139"/>
                    <a:pt x="206" y="138"/>
                  </a:cubicBezTo>
                  <a:cubicBezTo>
                    <a:pt x="207" y="137"/>
                    <a:pt x="208" y="137"/>
                    <a:pt x="208" y="137"/>
                  </a:cubicBezTo>
                  <a:cubicBezTo>
                    <a:pt x="208" y="137"/>
                    <a:pt x="208" y="137"/>
                    <a:pt x="208" y="137"/>
                  </a:cubicBezTo>
                  <a:cubicBezTo>
                    <a:pt x="208" y="138"/>
                    <a:pt x="208" y="138"/>
                    <a:pt x="208" y="139"/>
                  </a:cubicBezTo>
                  <a:cubicBezTo>
                    <a:pt x="209" y="139"/>
                    <a:pt x="210" y="140"/>
                    <a:pt x="210" y="140"/>
                  </a:cubicBezTo>
                  <a:cubicBezTo>
                    <a:pt x="210" y="140"/>
                    <a:pt x="210" y="141"/>
                    <a:pt x="209" y="141"/>
                  </a:cubicBezTo>
                  <a:cubicBezTo>
                    <a:pt x="209" y="141"/>
                    <a:pt x="208" y="142"/>
                    <a:pt x="209" y="142"/>
                  </a:cubicBezTo>
                  <a:cubicBezTo>
                    <a:pt x="209" y="142"/>
                    <a:pt x="210" y="143"/>
                    <a:pt x="210" y="143"/>
                  </a:cubicBezTo>
                  <a:cubicBezTo>
                    <a:pt x="210" y="144"/>
                    <a:pt x="209" y="144"/>
                    <a:pt x="209" y="144"/>
                  </a:cubicBezTo>
                  <a:cubicBezTo>
                    <a:pt x="209" y="144"/>
                    <a:pt x="210" y="144"/>
                    <a:pt x="210" y="145"/>
                  </a:cubicBezTo>
                  <a:cubicBezTo>
                    <a:pt x="211" y="145"/>
                    <a:pt x="210" y="147"/>
                    <a:pt x="209" y="147"/>
                  </a:cubicBezTo>
                  <a:cubicBezTo>
                    <a:pt x="209" y="148"/>
                    <a:pt x="208" y="149"/>
                    <a:pt x="208" y="149"/>
                  </a:cubicBezTo>
                  <a:cubicBezTo>
                    <a:pt x="206" y="151"/>
                    <a:pt x="206" y="151"/>
                    <a:pt x="206" y="151"/>
                  </a:cubicBezTo>
                  <a:cubicBezTo>
                    <a:pt x="206" y="151"/>
                    <a:pt x="205" y="152"/>
                    <a:pt x="205" y="153"/>
                  </a:cubicBezTo>
                  <a:cubicBezTo>
                    <a:pt x="204" y="153"/>
                    <a:pt x="205" y="153"/>
                    <a:pt x="205" y="153"/>
                  </a:cubicBezTo>
                  <a:cubicBezTo>
                    <a:pt x="205" y="153"/>
                    <a:pt x="205" y="154"/>
                    <a:pt x="205" y="154"/>
                  </a:cubicBezTo>
                  <a:cubicBezTo>
                    <a:pt x="205" y="155"/>
                    <a:pt x="206" y="156"/>
                    <a:pt x="205" y="156"/>
                  </a:cubicBezTo>
                  <a:cubicBezTo>
                    <a:pt x="205" y="156"/>
                    <a:pt x="205" y="157"/>
                    <a:pt x="205" y="157"/>
                  </a:cubicBezTo>
                  <a:cubicBezTo>
                    <a:pt x="205" y="158"/>
                    <a:pt x="205" y="158"/>
                    <a:pt x="205" y="158"/>
                  </a:cubicBezTo>
                  <a:cubicBezTo>
                    <a:pt x="205" y="159"/>
                    <a:pt x="205" y="159"/>
                    <a:pt x="206" y="159"/>
                  </a:cubicBezTo>
                  <a:cubicBezTo>
                    <a:pt x="206" y="159"/>
                    <a:pt x="206" y="159"/>
                    <a:pt x="207" y="158"/>
                  </a:cubicBezTo>
                  <a:cubicBezTo>
                    <a:pt x="208" y="158"/>
                    <a:pt x="209" y="157"/>
                    <a:pt x="209" y="157"/>
                  </a:cubicBezTo>
                  <a:cubicBezTo>
                    <a:pt x="210" y="156"/>
                    <a:pt x="210" y="155"/>
                    <a:pt x="210" y="155"/>
                  </a:cubicBezTo>
                  <a:cubicBezTo>
                    <a:pt x="211" y="154"/>
                    <a:pt x="211" y="154"/>
                    <a:pt x="211" y="153"/>
                  </a:cubicBezTo>
                  <a:cubicBezTo>
                    <a:pt x="212" y="153"/>
                    <a:pt x="212" y="153"/>
                    <a:pt x="212" y="153"/>
                  </a:cubicBezTo>
                  <a:cubicBezTo>
                    <a:pt x="212" y="153"/>
                    <a:pt x="213" y="153"/>
                    <a:pt x="213" y="153"/>
                  </a:cubicBezTo>
                  <a:cubicBezTo>
                    <a:pt x="213" y="152"/>
                    <a:pt x="213" y="151"/>
                    <a:pt x="213" y="151"/>
                  </a:cubicBezTo>
                  <a:cubicBezTo>
                    <a:pt x="213" y="151"/>
                    <a:pt x="212" y="151"/>
                    <a:pt x="212" y="151"/>
                  </a:cubicBezTo>
                  <a:cubicBezTo>
                    <a:pt x="213" y="150"/>
                    <a:pt x="213" y="150"/>
                    <a:pt x="214" y="150"/>
                  </a:cubicBezTo>
                  <a:cubicBezTo>
                    <a:pt x="214" y="149"/>
                    <a:pt x="214" y="149"/>
                    <a:pt x="214" y="148"/>
                  </a:cubicBezTo>
                  <a:cubicBezTo>
                    <a:pt x="214" y="148"/>
                    <a:pt x="214" y="148"/>
                    <a:pt x="214" y="147"/>
                  </a:cubicBezTo>
                  <a:cubicBezTo>
                    <a:pt x="215" y="147"/>
                    <a:pt x="215" y="146"/>
                    <a:pt x="215" y="146"/>
                  </a:cubicBezTo>
                  <a:cubicBezTo>
                    <a:pt x="216" y="146"/>
                    <a:pt x="216" y="146"/>
                    <a:pt x="216" y="146"/>
                  </a:cubicBezTo>
                  <a:cubicBezTo>
                    <a:pt x="216" y="146"/>
                    <a:pt x="216" y="145"/>
                    <a:pt x="216" y="145"/>
                  </a:cubicBezTo>
                  <a:cubicBezTo>
                    <a:pt x="217" y="144"/>
                    <a:pt x="217" y="145"/>
                    <a:pt x="217" y="144"/>
                  </a:cubicBezTo>
                  <a:cubicBezTo>
                    <a:pt x="216" y="144"/>
                    <a:pt x="216" y="144"/>
                    <a:pt x="216" y="144"/>
                  </a:cubicBezTo>
                  <a:cubicBezTo>
                    <a:pt x="216" y="143"/>
                    <a:pt x="217" y="143"/>
                    <a:pt x="217" y="142"/>
                  </a:cubicBezTo>
                  <a:cubicBezTo>
                    <a:pt x="217" y="142"/>
                    <a:pt x="217" y="142"/>
                    <a:pt x="218" y="141"/>
                  </a:cubicBezTo>
                  <a:cubicBezTo>
                    <a:pt x="218" y="141"/>
                    <a:pt x="218" y="141"/>
                    <a:pt x="218" y="140"/>
                  </a:cubicBezTo>
                  <a:cubicBezTo>
                    <a:pt x="218" y="139"/>
                    <a:pt x="218" y="139"/>
                    <a:pt x="218" y="139"/>
                  </a:cubicBezTo>
                  <a:cubicBezTo>
                    <a:pt x="219" y="138"/>
                    <a:pt x="219" y="138"/>
                    <a:pt x="219" y="138"/>
                  </a:cubicBezTo>
                  <a:cubicBezTo>
                    <a:pt x="219" y="138"/>
                    <a:pt x="219" y="138"/>
                    <a:pt x="219" y="138"/>
                  </a:cubicBezTo>
                  <a:cubicBezTo>
                    <a:pt x="219" y="138"/>
                    <a:pt x="220" y="138"/>
                    <a:pt x="220" y="138"/>
                  </a:cubicBezTo>
                  <a:cubicBezTo>
                    <a:pt x="220" y="137"/>
                    <a:pt x="220" y="137"/>
                    <a:pt x="221" y="137"/>
                  </a:cubicBezTo>
                  <a:cubicBezTo>
                    <a:pt x="221" y="136"/>
                    <a:pt x="220" y="136"/>
                    <a:pt x="221" y="136"/>
                  </a:cubicBezTo>
                  <a:cubicBezTo>
                    <a:pt x="221" y="135"/>
                    <a:pt x="221" y="135"/>
                    <a:pt x="222" y="135"/>
                  </a:cubicBezTo>
                  <a:cubicBezTo>
                    <a:pt x="222" y="135"/>
                    <a:pt x="222" y="134"/>
                    <a:pt x="222" y="134"/>
                  </a:cubicBezTo>
                  <a:cubicBezTo>
                    <a:pt x="223" y="134"/>
                    <a:pt x="223" y="134"/>
                    <a:pt x="223" y="134"/>
                  </a:cubicBezTo>
                  <a:cubicBezTo>
                    <a:pt x="223" y="134"/>
                    <a:pt x="224" y="134"/>
                    <a:pt x="224" y="133"/>
                  </a:cubicBezTo>
                  <a:cubicBezTo>
                    <a:pt x="224" y="133"/>
                    <a:pt x="224" y="132"/>
                    <a:pt x="224" y="132"/>
                  </a:cubicBezTo>
                  <a:cubicBezTo>
                    <a:pt x="224" y="132"/>
                    <a:pt x="224" y="133"/>
                    <a:pt x="224" y="133"/>
                  </a:cubicBezTo>
                  <a:cubicBezTo>
                    <a:pt x="224" y="134"/>
                    <a:pt x="225" y="134"/>
                    <a:pt x="225" y="134"/>
                  </a:cubicBezTo>
                  <a:cubicBezTo>
                    <a:pt x="226" y="135"/>
                    <a:pt x="226" y="135"/>
                    <a:pt x="226" y="135"/>
                  </a:cubicBezTo>
                  <a:cubicBezTo>
                    <a:pt x="227" y="135"/>
                    <a:pt x="227" y="135"/>
                    <a:pt x="227" y="136"/>
                  </a:cubicBezTo>
                  <a:cubicBezTo>
                    <a:pt x="228" y="136"/>
                    <a:pt x="228" y="136"/>
                    <a:pt x="228" y="137"/>
                  </a:cubicBezTo>
                  <a:cubicBezTo>
                    <a:pt x="228" y="137"/>
                    <a:pt x="229" y="137"/>
                    <a:pt x="229" y="137"/>
                  </a:cubicBezTo>
                  <a:cubicBezTo>
                    <a:pt x="230" y="138"/>
                    <a:pt x="230" y="138"/>
                    <a:pt x="230" y="138"/>
                  </a:cubicBezTo>
                  <a:cubicBezTo>
                    <a:pt x="230" y="138"/>
                    <a:pt x="231" y="139"/>
                    <a:pt x="230" y="138"/>
                  </a:cubicBezTo>
                  <a:cubicBezTo>
                    <a:pt x="230" y="137"/>
                    <a:pt x="229" y="136"/>
                    <a:pt x="229" y="136"/>
                  </a:cubicBezTo>
                  <a:cubicBezTo>
                    <a:pt x="229" y="136"/>
                    <a:pt x="229" y="135"/>
                    <a:pt x="230" y="135"/>
                  </a:cubicBezTo>
                  <a:cubicBezTo>
                    <a:pt x="230" y="135"/>
                    <a:pt x="231" y="135"/>
                    <a:pt x="231" y="135"/>
                  </a:cubicBezTo>
                  <a:cubicBezTo>
                    <a:pt x="231" y="135"/>
                    <a:pt x="232" y="135"/>
                    <a:pt x="232" y="135"/>
                  </a:cubicBezTo>
                  <a:cubicBezTo>
                    <a:pt x="232" y="135"/>
                    <a:pt x="233" y="135"/>
                    <a:pt x="233" y="136"/>
                  </a:cubicBezTo>
                  <a:cubicBezTo>
                    <a:pt x="233" y="136"/>
                    <a:pt x="233" y="137"/>
                    <a:pt x="233" y="137"/>
                  </a:cubicBezTo>
                  <a:cubicBezTo>
                    <a:pt x="233" y="137"/>
                    <a:pt x="234" y="137"/>
                    <a:pt x="234" y="137"/>
                  </a:cubicBezTo>
                  <a:cubicBezTo>
                    <a:pt x="233" y="138"/>
                    <a:pt x="232" y="138"/>
                    <a:pt x="233" y="138"/>
                  </a:cubicBezTo>
                  <a:cubicBezTo>
                    <a:pt x="234" y="138"/>
                    <a:pt x="234" y="138"/>
                    <a:pt x="234" y="137"/>
                  </a:cubicBezTo>
                  <a:cubicBezTo>
                    <a:pt x="235" y="136"/>
                    <a:pt x="234" y="136"/>
                    <a:pt x="234" y="136"/>
                  </a:cubicBezTo>
                  <a:cubicBezTo>
                    <a:pt x="234" y="135"/>
                    <a:pt x="234" y="135"/>
                    <a:pt x="234" y="135"/>
                  </a:cubicBezTo>
                  <a:cubicBezTo>
                    <a:pt x="234" y="134"/>
                    <a:pt x="234" y="134"/>
                    <a:pt x="233" y="134"/>
                  </a:cubicBezTo>
                  <a:cubicBezTo>
                    <a:pt x="232" y="134"/>
                    <a:pt x="232" y="134"/>
                    <a:pt x="232" y="133"/>
                  </a:cubicBezTo>
                  <a:cubicBezTo>
                    <a:pt x="231" y="133"/>
                    <a:pt x="231" y="133"/>
                    <a:pt x="231" y="133"/>
                  </a:cubicBezTo>
                  <a:cubicBezTo>
                    <a:pt x="231" y="132"/>
                    <a:pt x="231" y="132"/>
                    <a:pt x="231" y="132"/>
                  </a:cubicBezTo>
                  <a:cubicBezTo>
                    <a:pt x="231" y="131"/>
                    <a:pt x="231" y="130"/>
                    <a:pt x="231" y="131"/>
                  </a:cubicBezTo>
                  <a:cubicBezTo>
                    <a:pt x="231" y="131"/>
                    <a:pt x="230" y="133"/>
                    <a:pt x="230" y="133"/>
                  </a:cubicBezTo>
                  <a:cubicBezTo>
                    <a:pt x="229" y="132"/>
                    <a:pt x="229" y="132"/>
                    <a:pt x="229" y="132"/>
                  </a:cubicBezTo>
                  <a:cubicBezTo>
                    <a:pt x="229" y="132"/>
                    <a:pt x="229" y="132"/>
                    <a:pt x="229" y="132"/>
                  </a:cubicBezTo>
                  <a:cubicBezTo>
                    <a:pt x="228" y="133"/>
                    <a:pt x="228" y="133"/>
                    <a:pt x="228" y="133"/>
                  </a:cubicBezTo>
                  <a:cubicBezTo>
                    <a:pt x="228" y="133"/>
                    <a:pt x="228" y="133"/>
                    <a:pt x="228" y="134"/>
                  </a:cubicBezTo>
                  <a:cubicBezTo>
                    <a:pt x="227" y="134"/>
                    <a:pt x="227" y="134"/>
                    <a:pt x="227" y="134"/>
                  </a:cubicBezTo>
                  <a:cubicBezTo>
                    <a:pt x="226" y="133"/>
                    <a:pt x="226" y="133"/>
                    <a:pt x="226" y="133"/>
                  </a:cubicBezTo>
                  <a:cubicBezTo>
                    <a:pt x="226" y="133"/>
                    <a:pt x="226" y="133"/>
                    <a:pt x="226" y="133"/>
                  </a:cubicBezTo>
                  <a:cubicBezTo>
                    <a:pt x="226" y="133"/>
                    <a:pt x="225" y="133"/>
                    <a:pt x="225" y="132"/>
                  </a:cubicBezTo>
                  <a:cubicBezTo>
                    <a:pt x="225" y="132"/>
                    <a:pt x="225" y="131"/>
                    <a:pt x="225" y="131"/>
                  </a:cubicBezTo>
                  <a:cubicBezTo>
                    <a:pt x="224" y="132"/>
                    <a:pt x="224" y="132"/>
                    <a:pt x="224" y="132"/>
                  </a:cubicBezTo>
                  <a:cubicBezTo>
                    <a:pt x="224" y="132"/>
                    <a:pt x="224" y="132"/>
                    <a:pt x="224" y="132"/>
                  </a:cubicBezTo>
                  <a:cubicBezTo>
                    <a:pt x="224" y="132"/>
                    <a:pt x="223" y="132"/>
                    <a:pt x="223" y="132"/>
                  </a:cubicBezTo>
                  <a:cubicBezTo>
                    <a:pt x="223" y="133"/>
                    <a:pt x="224" y="133"/>
                    <a:pt x="223" y="133"/>
                  </a:cubicBezTo>
                  <a:cubicBezTo>
                    <a:pt x="223" y="133"/>
                    <a:pt x="223" y="133"/>
                    <a:pt x="223" y="133"/>
                  </a:cubicBezTo>
                  <a:cubicBezTo>
                    <a:pt x="223" y="133"/>
                    <a:pt x="223" y="133"/>
                    <a:pt x="223" y="133"/>
                  </a:cubicBezTo>
                  <a:cubicBezTo>
                    <a:pt x="223" y="134"/>
                    <a:pt x="223" y="134"/>
                    <a:pt x="222" y="134"/>
                  </a:cubicBezTo>
                  <a:cubicBezTo>
                    <a:pt x="222" y="134"/>
                    <a:pt x="222" y="134"/>
                    <a:pt x="222" y="134"/>
                  </a:cubicBezTo>
                  <a:cubicBezTo>
                    <a:pt x="222" y="134"/>
                    <a:pt x="222" y="134"/>
                    <a:pt x="221" y="134"/>
                  </a:cubicBezTo>
                  <a:cubicBezTo>
                    <a:pt x="221" y="134"/>
                    <a:pt x="221" y="134"/>
                    <a:pt x="221" y="133"/>
                  </a:cubicBezTo>
                  <a:cubicBezTo>
                    <a:pt x="221" y="133"/>
                    <a:pt x="221" y="133"/>
                    <a:pt x="221" y="133"/>
                  </a:cubicBezTo>
                  <a:cubicBezTo>
                    <a:pt x="221" y="132"/>
                    <a:pt x="221" y="133"/>
                    <a:pt x="221" y="132"/>
                  </a:cubicBezTo>
                  <a:cubicBezTo>
                    <a:pt x="220" y="132"/>
                    <a:pt x="220" y="132"/>
                    <a:pt x="221" y="132"/>
                  </a:cubicBezTo>
                  <a:cubicBezTo>
                    <a:pt x="221" y="131"/>
                    <a:pt x="221" y="131"/>
                    <a:pt x="221" y="131"/>
                  </a:cubicBezTo>
                  <a:cubicBezTo>
                    <a:pt x="221" y="130"/>
                    <a:pt x="221" y="130"/>
                    <a:pt x="221" y="130"/>
                  </a:cubicBezTo>
                  <a:cubicBezTo>
                    <a:pt x="221" y="129"/>
                    <a:pt x="220" y="129"/>
                    <a:pt x="220" y="128"/>
                  </a:cubicBezTo>
                  <a:cubicBezTo>
                    <a:pt x="220" y="128"/>
                    <a:pt x="220" y="127"/>
                    <a:pt x="220" y="127"/>
                  </a:cubicBezTo>
                  <a:cubicBezTo>
                    <a:pt x="220" y="127"/>
                    <a:pt x="219" y="127"/>
                    <a:pt x="219" y="126"/>
                  </a:cubicBezTo>
                  <a:cubicBezTo>
                    <a:pt x="219" y="125"/>
                    <a:pt x="219" y="126"/>
                    <a:pt x="219" y="125"/>
                  </a:cubicBezTo>
                  <a:cubicBezTo>
                    <a:pt x="220" y="124"/>
                    <a:pt x="220" y="124"/>
                    <a:pt x="220" y="123"/>
                  </a:cubicBezTo>
                  <a:cubicBezTo>
                    <a:pt x="220" y="123"/>
                    <a:pt x="220" y="123"/>
                    <a:pt x="220" y="122"/>
                  </a:cubicBezTo>
                  <a:cubicBezTo>
                    <a:pt x="221" y="121"/>
                    <a:pt x="221" y="121"/>
                    <a:pt x="221" y="121"/>
                  </a:cubicBezTo>
                  <a:cubicBezTo>
                    <a:pt x="222" y="120"/>
                    <a:pt x="222" y="120"/>
                    <a:pt x="222" y="119"/>
                  </a:cubicBezTo>
                  <a:cubicBezTo>
                    <a:pt x="223" y="119"/>
                    <a:pt x="223" y="119"/>
                    <a:pt x="223" y="118"/>
                  </a:cubicBezTo>
                  <a:cubicBezTo>
                    <a:pt x="223" y="118"/>
                    <a:pt x="223" y="117"/>
                    <a:pt x="223" y="117"/>
                  </a:cubicBezTo>
                  <a:cubicBezTo>
                    <a:pt x="223" y="116"/>
                    <a:pt x="223" y="116"/>
                    <a:pt x="223" y="116"/>
                  </a:cubicBezTo>
                  <a:cubicBezTo>
                    <a:pt x="224" y="115"/>
                    <a:pt x="224" y="115"/>
                    <a:pt x="224" y="115"/>
                  </a:cubicBezTo>
                  <a:cubicBezTo>
                    <a:pt x="225" y="114"/>
                    <a:pt x="225" y="114"/>
                    <a:pt x="225" y="114"/>
                  </a:cubicBezTo>
                  <a:cubicBezTo>
                    <a:pt x="225" y="114"/>
                    <a:pt x="225" y="114"/>
                    <a:pt x="225" y="114"/>
                  </a:cubicBezTo>
                  <a:cubicBezTo>
                    <a:pt x="225" y="115"/>
                    <a:pt x="225" y="115"/>
                    <a:pt x="226" y="115"/>
                  </a:cubicBezTo>
                  <a:cubicBezTo>
                    <a:pt x="226" y="116"/>
                    <a:pt x="226" y="116"/>
                    <a:pt x="226" y="116"/>
                  </a:cubicBezTo>
                  <a:cubicBezTo>
                    <a:pt x="227" y="116"/>
                    <a:pt x="227" y="117"/>
                    <a:pt x="228" y="117"/>
                  </a:cubicBezTo>
                  <a:cubicBezTo>
                    <a:pt x="228" y="117"/>
                    <a:pt x="228" y="116"/>
                    <a:pt x="228" y="116"/>
                  </a:cubicBezTo>
                  <a:cubicBezTo>
                    <a:pt x="229" y="116"/>
                    <a:pt x="229" y="115"/>
                    <a:pt x="229" y="115"/>
                  </a:cubicBezTo>
                  <a:cubicBezTo>
                    <a:pt x="229" y="116"/>
                    <a:pt x="231" y="117"/>
                    <a:pt x="231" y="117"/>
                  </a:cubicBezTo>
                  <a:cubicBezTo>
                    <a:pt x="231" y="116"/>
                    <a:pt x="231" y="116"/>
                    <a:pt x="231" y="116"/>
                  </a:cubicBezTo>
                  <a:cubicBezTo>
                    <a:pt x="231" y="115"/>
                    <a:pt x="231" y="115"/>
                    <a:pt x="231" y="114"/>
                  </a:cubicBezTo>
                  <a:cubicBezTo>
                    <a:pt x="231" y="114"/>
                    <a:pt x="232" y="113"/>
                    <a:pt x="232" y="113"/>
                  </a:cubicBezTo>
                  <a:cubicBezTo>
                    <a:pt x="232" y="113"/>
                    <a:pt x="232" y="112"/>
                    <a:pt x="232" y="112"/>
                  </a:cubicBezTo>
                  <a:cubicBezTo>
                    <a:pt x="232" y="112"/>
                    <a:pt x="232" y="112"/>
                    <a:pt x="231" y="111"/>
                  </a:cubicBezTo>
                  <a:cubicBezTo>
                    <a:pt x="231" y="111"/>
                    <a:pt x="231" y="111"/>
                    <a:pt x="230" y="110"/>
                  </a:cubicBezTo>
                  <a:cubicBezTo>
                    <a:pt x="230" y="110"/>
                    <a:pt x="230" y="109"/>
                    <a:pt x="230" y="109"/>
                  </a:cubicBezTo>
                  <a:cubicBezTo>
                    <a:pt x="230" y="109"/>
                    <a:pt x="230" y="108"/>
                    <a:pt x="229" y="108"/>
                  </a:cubicBezTo>
                  <a:cubicBezTo>
                    <a:pt x="229" y="108"/>
                    <a:pt x="229" y="108"/>
                    <a:pt x="229" y="108"/>
                  </a:cubicBezTo>
                  <a:cubicBezTo>
                    <a:pt x="229" y="108"/>
                    <a:pt x="229" y="108"/>
                    <a:pt x="230" y="108"/>
                  </a:cubicBezTo>
                  <a:cubicBezTo>
                    <a:pt x="230" y="108"/>
                    <a:pt x="231" y="108"/>
                    <a:pt x="231" y="108"/>
                  </a:cubicBezTo>
                  <a:cubicBezTo>
                    <a:pt x="231" y="108"/>
                    <a:pt x="231" y="109"/>
                    <a:pt x="232" y="109"/>
                  </a:cubicBezTo>
                  <a:cubicBezTo>
                    <a:pt x="232" y="109"/>
                    <a:pt x="232" y="109"/>
                    <a:pt x="232" y="109"/>
                  </a:cubicBezTo>
                  <a:cubicBezTo>
                    <a:pt x="233" y="110"/>
                    <a:pt x="233" y="110"/>
                    <a:pt x="233" y="110"/>
                  </a:cubicBezTo>
                  <a:cubicBezTo>
                    <a:pt x="233" y="110"/>
                    <a:pt x="234" y="110"/>
                    <a:pt x="234" y="110"/>
                  </a:cubicBezTo>
                  <a:cubicBezTo>
                    <a:pt x="234" y="110"/>
                    <a:pt x="234" y="111"/>
                    <a:pt x="234" y="111"/>
                  </a:cubicBezTo>
                  <a:cubicBezTo>
                    <a:pt x="234" y="111"/>
                    <a:pt x="235" y="111"/>
                    <a:pt x="234" y="112"/>
                  </a:cubicBezTo>
                  <a:cubicBezTo>
                    <a:pt x="233" y="113"/>
                    <a:pt x="234" y="113"/>
                    <a:pt x="233" y="114"/>
                  </a:cubicBezTo>
                  <a:cubicBezTo>
                    <a:pt x="233" y="115"/>
                    <a:pt x="233" y="116"/>
                    <a:pt x="233" y="117"/>
                  </a:cubicBezTo>
                  <a:cubicBezTo>
                    <a:pt x="233" y="117"/>
                    <a:pt x="232" y="118"/>
                    <a:pt x="232" y="118"/>
                  </a:cubicBezTo>
                  <a:cubicBezTo>
                    <a:pt x="232" y="119"/>
                    <a:pt x="232" y="119"/>
                    <a:pt x="232" y="120"/>
                  </a:cubicBezTo>
                  <a:cubicBezTo>
                    <a:pt x="233" y="120"/>
                    <a:pt x="233" y="120"/>
                    <a:pt x="233" y="120"/>
                  </a:cubicBezTo>
                  <a:cubicBezTo>
                    <a:pt x="233" y="121"/>
                    <a:pt x="233" y="121"/>
                    <a:pt x="233" y="121"/>
                  </a:cubicBezTo>
                  <a:cubicBezTo>
                    <a:pt x="234" y="121"/>
                    <a:pt x="234" y="122"/>
                    <a:pt x="234" y="121"/>
                  </a:cubicBezTo>
                  <a:cubicBezTo>
                    <a:pt x="234" y="120"/>
                    <a:pt x="234" y="120"/>
                    <a:pt x="234" y="119"/>
                  </a:cubicBezTo>
                  <a:cubicBezTo>
                    <a:pt x="234" y="118"/>
                    <a:pt x="234" y="118"/>
                    <a:pt x="234" y="118"/>
                  </a:cubicBezTo>
                  <a:cubicBezTo>
                    <a:pt x="234" y="118"/>
                    <a:pt x="234" y="118"/>
                    <a:pt x="234" y="117"/>
                  </a:cubicBezTo>
                  <a:cubicBezTo>
                    <a:pt x="234" y="116"/>
                    <a:pt x="234" y="117"/>
                    <a:pt x="234" y="116"/>
                  </a:cubicBezTo>
                  <a:cubicBezTo>
                    <a:pt x="234" y="114"/>
                    <a:pt x="234" y="114"/>
                    <a:pt x="234" y="114"/>
                  </a:cubicBezTo>
                  <a:cubicBezTo>
                    <a:pt x="235" y="114"/>
                    <a:pt x="235" y="114"/>
                    <a:pt x="235" y="114"/>
                  </a:cubicBezTo>
                  <a:cubicBezTo>
                    <a:pt x="235" y="113"/>
                    <a:pt x="235" y="113"/>
                    <a:pt x="235" y="112"/>
                  </a:cubicBezTo>
                  <a:cubicBezTo>
                    <a:pt x="236" y="112"/>
                    <a:pt x="235" y="112"/>
                    <a:pt x="236" y="112"/>
                  </a:cubicBezTo>
                  <a:cubicBezTo>
                    <a:pt x="236" y="111"/>
                    <a:pt x="236" y="111"/>
                    <a:pt x="236" y="111"/>
                  </a:cubicBezTo>
                  <a:cubicBezTo>
                    <a:pt x="236" y="111"/>
                    <a:pt x="236" y="110"/>
                    <a:pt x="236" y="110"/>
                  </a:cubicBezTo>
                  <a:cubicBezTo>
                    <a:pt x="236" y="110"/>
                    <a:pt x="236" y="109"/>
                    <a:pt x="236" y="109"/>
                  </a:cubicBezTo>
                  <a:cubicBezTo>
                    <a:pt x="236" y="109"/>
                    <a:pt x="236" y="109"/>
                    <a:pt x="236" y="108"/>
                  </a:cubicBezTo>
                  <a:cubicBezTo>
                    <a:pt x="236" y="108"/>
                    <a:pt x="235" y="108"/>
                    <a:pt x="235" y="108"/>
                  </a:cubicBezTo>
                  <a:cubicBezTo>
                    <a:pt x="235" y="107"/>
                    <a:pt x="236" y="107"/>
                    <a:pt x="236" y="107"/>
                  </a:cubicBezTo>
                  <a:cubicBezTo>
                    <a:pt x="235" y="106"/>
                    <a:pt x="236" y="106"/>
                    <a:pt x="235" y="106"/>
                  </a:cubicBezTo>
                  <a:cubicBezTo>
                    <a:pt x="234" y="106"/>
                    <a:pt x="234" y="106"/>
                    <a:pt x="234" y="106"/>
                  </a:cubicBezTo>
                  <a:cubicBezTo>
                    <a:pt x="233" y="106"/>
                    <a:pt x="233" y="106"/>
                    <a:pt x="232" y="106"/>
                  </a:cubicBezTo>
                  <a:cubicBezTo>
                    <a:pt x="232" y="105"/>
                    <a:pt x="232" y="105"/>
                    <a:pt x="231" y="104"/>
                  </a:cubicBezTo>
                  <a:cubicBezTo>
                    <a:pt x="230" y="104"/>
                    <a:pt x="230" y="103"/>
                    <a:pt x="230" y="103"/>
                  </a:cubicBezTo>
                  <a:cubicBezTo>
                    <a:pt x="231" y="103"/>
                    <a:pt x="231" y="103"/>
                    <a:pt x="232" y="103"/>
                  </a:cubicBezTo>
                  <a:cubicBezTo>
                    <a:pt x="233" y="103"/>
                    <a:pt x="233" y="104"/>
                    <a:pt x="233" y="103"/>
                  </a:cubicBezTo>
                  <a:cubicBezTo>
                    <a:pt x="234" y="102"/>
                    <a:pt x="234" y="102"/>
                    <a:pt x="234" y="102"/>
                  </a:cubicBezTo>
                  <a:cubicBezTo>
                    <a:pt x="235" y="102"/>
                    <a:pt x="235" y="102"/>
                    <a:pt x="235" y="102"/>
                  </a:cubicBezTo>
                  <a:cubicBezTo>
                    <a:pt x="235" y="102"/>
                    <a:pt x="235" y="102"/>
                    <a:pt x="235" y="101"/>
                  </a:cubicBezTo>
                  <a:cubicBezTo>
                    <a:pt x="235" y="101"/>
                    <a:pt x="236" y="100"/>
                    <a:pt x="235" y="100"/>
                  </a:cubicBezTo>
                  <a:cubicBezTo>
                    <a:pt x="234" y="101"/>
                    <a:pt x="234" y="101"/>
                    <a:pt x="234" y="101"/>
                  </a:cubicBezTo>
                  <a:cubicBezTo>
                    <a:pt x="233" y="99"/>
                    <a:pt x="233" y="99"/>
                    <a:pt x="233" y="99"/>
                  </a:cubicBezTo>
                  <a:cubicBezTo>
                    <a:pt x="233" y="99"/>
                    <a:pt x="233" y="99"/>
                    <a:pt x="233" y="99"/>
                  </a:cubicBezTo>
                  <a:cubicBezTo>
                    <a:pt x="232" y="99"/>
                    <a:pt x="232" y="100"/>
                    <a:pt x="231" y="99"/>
                  </a:cubicBezTo>
                  <a:cubicBezTo>
                    <a:pt x="231" y="99"/>
                    <a:pt x="231" y="99"/>
                    <a:pt x="230" y="99"/>
                  </a:cubicBezTo>
                  <a:cubicBezTo>
                    <a:pt x="230" y="99"/>
                    <a:pt x="230" y="99"/>
                    <a:pt x="229" y="98"/>
                  </a:cubicBezTo>
                  <a:cubicBezTo>
                    <a:pt x="228" y="97"/>
                    <a:pt x="228" y="97"/>
                    <a:pt x="228" y="96"/>
                  </a:cubicBezTo>
                  <a:cubicBezTo>
                    <a:pt x="228" y="95"/>
                    <a:pt x="229" y="94"/>
                    <a:pt x="229" y="94"/>
                  </a:cubicBezTo>
                  <a:cubicBezTo>
                    <a:pt x="229" y="94"/>
                    <a:pt x="230" y="94"/>
                    <a:pt x="229" y="94"/>
                  </a:cubicBezTo>
                  <a:cubicBezTo>
                    <a:pt x="229" y="93"/>
                    <a:pt x="228" y="93"/>
                    <a:pt x="228" y="92"/>
                  </a:cubicBezTo>
                  <a:cubicBezTo>
                    <a:pt x="228" y="92"/>
                    <a:pt x="228" y="92"/>
                    <a:pt x="228" y="91"/>
                  </a:cubicBezTo>
                  <a:cubicBezTo>
                    <a:pt x="228" y="90"/>
                    <a:pt x="229" y="90"/>
                    <a:pt x="229" y="89"/>
                  </a:cubicBezTo>
                  <a:cubicBezTo>
                    <a:pt x="229" y="89"/>
                    <a:pt x="229" y="89"/>
                    <a:pt x="229" y="89"/>
                  </a:cubicBezTo>
                  <a:cubicBezTo>
                    <a:pt x="230" y="89"/>
                    <a:pt x="231" y="89"/>
                    <a:pt x="231" y="89"/>
                  </a:cubicBezTo>
                  <a:cubicBezTo>
                    <a:pt x="231" y="89"/>
                    <a:pt x="231" y="89"/>
                    <a:pt x="230" y="88"/>
                  </a:cubicBezTo>
                  <a:cubicBezTo>
                    <a:pt x="230" y="88"/>
                    <a:pt x="231" y="87"/>
                    <a:pt x="230" y="87"/>
                  </a:cubicBezTo>
                  <a:cubicBezTo>
                    <a:pt x="230" y="88"/>
                    <a:pt x="229" y="88"/>
                    <a:pt x="229" y="88"/>
                  </a:cubicBezTo>
                  <a:cubicBezTo>
                    <a:pt x="229" y="88"/>
                    <a:pt x="229" y="88"/>
                    <a:pt x="229" y="88"/>
                  </a:cubicBezTo>
                  <a:cubicBezTo>
                    <a:pt x="229" y="88"/>
                    <a:pt x="228" y="88"/>
                    <a:pt x="229" y="87"/>
                  </a:cubicBezTo>
                  <a:cubicBezTo>
                    <a:pt x="229" y="86"/>
                    <a:pt x="229" y="86"/>
                    <a:pt x="229" y="86"/>
                  </a:cubicBezTo>
                  <a:cubicBezTo>
                    <a:pt x="229" y="85"/>
                    <a:pt x="229" y="83"/>
                    <a:pt x="229" y="83"/>
                  </a:cubicBezTo>
                  <a:cubicBezTo>
                    <a:pt x="230" y="83"/>
                    <a:pt x="230" y="82"/>
                    <a:pt x="230" y="82"/>
                  </a:cubicBezTo>
                  <a:cubicBezTo>
                    <a:pt x="231" y="83"/>
                    <a:pt x="231" y="83"/>
                    <a:pt x="231" y="83"/>
                  </a:cubicBezTo>
                  <a:cubicBezTo>
                    <a:pt x="232" y="82"/>
                    <a:pt x="232" y="82"/>
                    <a:pt x="232" y="82"/>
                  </a:cubicBezTo>
                  <a:cubicBezTo>
                    <a:pt x="232" y="82"/>
                    <a:pt x="231" y="82"/>
                    <a:pt x="231" y="81"/>
                  </a:cubicBezTo>
                  <a:cubicBezTo>
                    <a:pt x="232" y="81"/>
                    <a:pt x="232" y="81"/>
                    <a:pt x="232" y="80"/>
                  </a:cubicBezTo>
                  <a:cubicBezTo>
                    <a:pt x="232" y="80"/>
                    <a:pt x="232" y="80"/>
                    <a:pt x="232" y="79"/>
                  </a:cubicBezTo>
                  <a:cubicBezTo>
                    <a:pt x="232" y="79"/>
                    <a:pt x="233" y="79"/>
                    <a:pt x="234" y="79"/>
                  </a:cubicBezTo>
                  <a:cubicBezTo>
                    <a:pt x="234" y="79"/>
                    <a:pt x="235" y="79"/>
                    <a:pt x="234" y="79"/>
                  </a:cubicBezTo>
                  <a:cubicBezTo>
                    <a:pt x="234" y="80"/>
                    <a:pt x="233" y="80"/>
                    <a:pt x="233" y="80"/>
                  </a:cubicBezTo>
                  <a:cubicBezTo>
                    <a:pt x="233" y="81"/>
                    <a:pt x="234" y="81"/>
                    <a:pt x="234" y="81"/>
                  </a:cubicBezTo>
                  <a:cubicBezTo>
                    <a:pt x="234" y="81"/>
                    <a:pt x="235" y="81"/>
                    <a:pt x="234" y="82"/>
                  </a:cubicBezTo>
                  <a:cubicBezTo>
                    <a:pt x="234" y="82"/>
                    <a:pt x="233" y="82"/>
                    <a:pt x="234" y="82"/>
                  </a:cubicBezTo>
                  <a:cubicBezTo>
                    <a:pt x="234" y="82"/>
                    <a:pt x="234" y="82"/>
                    <a:pt x="234" y="82"/>
                  </a:cubicBezTo>
                  <a:cubicBezTo>
                    <a:pt x="235" y="82"/>
                    <a:pt x="236" y="82"/>
                    <a:pt x="236" y="82"/>
                  </a:cubicBezTo>
                  <a:cubicBezTo>
                    <a:pt x="235" y="81"/>
                    <a:pt x="235" y="81"/>
                    <a:pt x="236" y="81"/>
                  </a:cubicBezTo>
                  <a:cubicBezTo>
                    <a:pt x="236" y="81"/>
                    <a:pt x="236" y="81"/>
                    <a:pt x="236" y="81"/>
                  </a:cubicBezTo>
                  <a:cubicBezTo>
                    <a:pt x="236" y="81"/>
                    <a:pt x="236" y="80"/>
                    <a:pt x="236" y="80"/>
                  </a:cubicBezTo>
                  <a:cubicBezTo>
                    <a:pt x="236" y="80"/>
                    <a:pt x="235" y="80"/>
                    <a:pt x="235" y="80"/>
                  </a:cubicBezTo>
                  <a:cubicBezTo>
                    <a:pt x="235" y="79"/>
                    <a:pt x="235" y="79"/>
                    <a:pt x="236" y="79"/>
                  </a:cubicBezTo>
                  <a:cubicBezTo>
                    <a:pt x="236" y="79"/>
                    <a:pt x="236" y="79"/>
                    <a:pt x="237" y="79"/>
                  </a:cubicBezTo>
                  <a:cubicBezTo>
                    <a:pt x="237" y="80"/>
                    <a:pt x="237" y="80"/>
                    <a:pt x="237" y="80"/>
                  </a:cubicBezTo>
                  <a:cubicBezTo>
                    <a:pt x="238" y="80"/>
                    <a:pt x="238" y="81"/>
                    <a:pt x="238" y="81"/>
                  </a:cubicBezTo>
                  <a:cubicBezTo>
                    <a:pt x="238" y="81"/>
                    <a:pt x="238" y="81"/>
                    <a:pt x="238" y="82"/>
                  </a:cubicBezTo>
                  <a:cubicBezTo>
                    <a:pt x="238" y="82"/>
                    <a:pt x="239" y="81"/>
                    <a:pt x="239" y="82"/>
                  </a:cubicBezTo>
                  <a:cubicBezTo>
                    <a:pt x="238" y="83"/>
                    <a:pt x="239" y="83"/>
                    <a:pt x="238" y="84"/>
                  </a:cubicBezTo>
                  <a:cubicBezTo>
                    <a:pt x="238" y="84"/>
                    <a:pt x="238" y="85"/>
                    <a:pt x="238" y="85"/>
                  </a:cubicBezTo>
                  <a:cubicBezTo>
                    <a:pt x="238" y="85"/>
                    <a:pt x="239" y="85"/>
                    <a:pt x="239" y="84"/>
                  </a:cubicBezTo>
                  <a:cubicBezTo>
                    <a:pt x="239" y="83"/>
                    <a:pt x="239" y="82"/>
                    <a:pt x="239" y="82"/>
                  </a:cubicBezTo>
                  <a:cubicBezTo>
                    <a:pt x="239" y="82"/>
                    <a:pt x="239" y="82"/>
                    <a:pt x="240" y="82"/>
                  </a:cubicBezTo>
                  <a:cubicBezTo>
                    <a:pt x="240" y="83"/>
                    <a:pt x="241" y="83"/>
                    <a:pt x="241" y="84"/>
                  </a:cubicBezTo>
                  <a:cubicBezTo>
                    <a:pt x="241" y="84"/>
                    <a:pt x="242" y="83"/>
                    <a:pt x="242" y="84"/>
                  </a:cubicBezTo>
                  <a:cubicBezTo>
                    <a:pt x="242" y="84"/>
                    <a:pt x="241" y="85"/>
                    <a:pt x="241" y="85"/>
                  </a:cubicBezTo>
                  <a:cubicBezTo>
                    <a:pt x="241" y="86"/>
                    <a:pt x="241" y="86"/>
                    <a:pt x="241" y="86"/>
                  </a:cubicBezTo>
                  <a:cubicBezTo>
                    <a:pt x="241" y="86"/>
                    <a:pt x="242" y="86"/>
                    <a:pt x="242" y="86"/>
                  </a:cubicBezTo>
                  <a:cubicBezTo>
                    <a:pt x="242" y="87"/>
                    <a:pt x="242" y="88"/>
                    <a:pt x="242" y="88"/>
                  </a:cubicBezTo>
                  <a:cubicBezTo>
                    <a:pt x="242" y="88"/>
                    <a:pt x="243" y="88"/>
                    <a:pt x="243" y="89"/>
                  </a:cubicBezTo>
                  <a:cubicBezTo>
                    <a:pt x="242" y="89"/>
                    <a:pt x="242" y="90"/>
                    <a:pt x="242" y="90"/>
                  </a:cubicBezTo>
                  <a:cubicBezTo>
                    <a:pt x="243" y="90"/>
                    <a:pt x="243" y="90"/>
                    <a:pt x="243" y="90"/>
                  </a:cubicBezTo>
                  <a:cubicBezTo>
                    <a:pt x="243" y="90"/>
                    <a:pt x="243" y="91"/>
                    <a:pt x="243" y="91"/>
                  </a:cubicBezTo>
                  <a:cubicBezTo>
                    <a:pt x="242" y="92"/>
                    <a:pt x="242" y="92"/>
                    <a:pt x="243" y="92"/>
                  </a:cubicBezTo>
                  <a:cubicBezTo>
                    <a:pt x="244" y="92"/>
                    <a:pt x="244" y="92"/>
                    <a:pt x="244" y="92"/>
                  </a:cubicBezTo>
                  <a:cubicBezTo>
                    <a:pt x="244" y="92"/>
                    <a:pt x="245" y="93"/>
                    <a:pt x="245" y="93"/>
                  </a:cubicBezTo>
                  <a:cubicBezTo>
                    <a:pt x="245" y="93"/>
                    <a:pt x="245" y="93"/>
                    <a:pt x="246" y="93"/>
                  </a:cubicBezTo>
                  <a:cubicBezTo>
                    <a:pt x="247" y="93"/>
                    <a:pt x="247" y="93"/>
                    <a:pt x="248" y="93"/>
                  </a:cubicBezTo>
                  <a:cubicBezTo>
                    <a:pt x="248" y="93"/>
                    <a:pt x="248" y="93"/>
                    <a:pt x="248" y="93"/>
                  </a:cubicBezTo>
                  <a:cubicBezTo>
                    <a:pt x="249" y="93"/>
                    <a:pt x="249" y="93"/>
                    <a:pt x="250" y="93"/>
                  </a:cubicBezTo>
                  <a:cubicBezTo>
                    <a:pt x="250" y="92"/>
                    <a:pt x="250" y="90"/>
                    <a:pt x="250" y="90"/>
                  </a:cubicBezTo>
                  <a:cubicBezTo>
                    <a:pt x="250" y="89"/>
                    <a:pt x="250" y="89"/>
                    <a:pt x="250" y="88"/>
                  </a:cubicBezTo>
                  <a:cubicBezTo>
                    <a:pt x="249" y="88"/>
                    <a:pt x="250" y="87"/>
                    <a:pt x="250" y="87"/>
                  </a:cubicBezTo>
                  <a:cubicBezTo>
                    <a:pt x="249" y="86"/>
                    <a:pt x="250" y="86"/>
                    <a:pt x="250" y="85"/>
                  </a:cubicBezTo>
                  <a:cubicBezTo>
                    <a:pt x="250" y="84"/>
                    <a:pt x="250" y="84"/>
                    <a:pt x="251" y="84"/>
                  </a:cubicBezTo>
                  <a:cubicBezTo>
                    <a:pt x="251" y="84"/>
                    <a:pt x="251" y="84"/>
                    <a:pt x="251" y="84"/>
                  </a:cubicBezTo>
                  <a:cubicBezTo>
                    <a:pt x="251" y="83"/>
                    <a:pt x="252" y="83"/>
                    <a:pt x="251" y="83"/>
                  </a:cubicBezTo>
                  <a:cubicBezTo>
                    <a:pt x="250" y="82"/>
                    <a:pt x="249" y="82"/>
                    <a:pt x="250" y="81"/>
                  </a:cubicBezTo>
                  <a:cubicBezTo>
                    <a:pt x="250" y="80"/>
                    <a:pt x="250" y="80"/>
                    <a:pt x="250" y="80"/>
                  </a:cubicBezTo>
                  <a:cubicBezTo>
                    <a:pt x="251" y="80"/>
                    <a:pt x="252" y="80"/>
                    <a:pt x="252" y="81"/>
                  </a:cubicBezTo>
                  <a:cubicBezTo>
                    <a:pt x="252" y="81"/>
                    <a:pt x="252" y="81"/>
                    <a:pt x="252" y="81"/>
                  </a:cubicBezTo>
                  <a:cubicBezTo>
                    <a:pt x="253" y="82"/>
                    <a:pt x="253" y="82"/>
                    <a:pt x="253" y="81"/>
                  </a:cubicBezTo>
                  <a:cubicBezTo>
                    <a:pt x="253" y="81"/>
                    <a:pt x="253" y="81"/>
                    <a:pt x="253" y="80"/>
                  </a:cubicBezTo>
                  <a:cubicBezTo>
                    <a:pt x="254" y="80"/>
                    <a:pt x="255" y="80"/>
                    <a:pt x="255" y="79"/>
                  </a:cubicBezTo>
                  <a:cubicBezTo>
                    <a:pt x="255" y="79"/>
                    <a:pt x="255" y="79"/>
                    <a:pt x="255" y="79"/>
                  </a:cubicBezTo>
                  <a:cubicBezTo>
                    <a:pt x="256" y="80"/>
                    <a:pt x="256" y="80"/>
                    <a:pt x="256" y="80"/>
                  </a:cubicBezTo>
                  <a:cubicBezTo>
                    <a:pt x="256" y="80"/>
                    <a:pt x="256" y="80"/>
                    <a:pt x="256" y="79"/>
                  </a:cubicBezTo>
                  <a:cubicBezTo>
                    <a:pt x="257" y="79"/>
                    <a:pt x="257" y="79"/>
                    <a:pt x="257" y="79"/>
                  </a:cubicBezTo>
                  <a:cubicBezTo>
                    <a:pt x="258" y="79"/>
                    <a:pt x="258" y="79"/>
                    <a:pt x="258" y="79"/>
                  </a:cubicBezTo>
                  <a:cubicBezTo>
                    <a:pt x="258" y="79"/>
                    <a:pt x="259" y="80"/>
                    <a:pt x="259" y="80"/>
                  </a:cubicBezTo>
                  <a:cubicBezTo>
                    <a:pt x="259" y="80"/>
                    <a:pt x="260" y="80"/>
                    <a:pt x="260" y="80"/>
                  </a:cubicBezTo>
                  <a:cubicBezTo>
                    <a:pt x="260" y="80"/>
                    <a:pt x="261" y="80"/>
                    <a:pt x="260" y="79"/>
                  </a:cubicBezTo>
                  <a:cubicBezTo>
                    <a:pt x="259" y="78"/>
                    <a:pt x="259" y="78"/>
                    <a:pt x="259" y="78"/>
                  </a:cubicBezTo>
                  <a:cubicBezTo>
                    <a:pt x="259" y="77"/>
                    <a:pt x="259" y="77"/>
                    <a:pt x="259" y="77"/>
                  </a:cubicBezTo>
                  <a:cubicBezTo>
                    <a:pt x="259" y="76"/>
                    <a:pt x="258" y="75"/>
                    <a:pt x="258" y="75"/>
                  </a:cubicBezTo>
                  <a:cubicBezTo>
                    <a:pt x="258" y="74"/>
                    <a:pt x="257" y="74"/>
                    <a:pt x="257" y="73"/>
                  </a:cubicBezTo>
                  <a:cubicBezTo>
                    <a:pt x="257" y="72"/>
                    <a:pt x="257" y="72"/>
                    <a:pt x="257" y="72"/>
                  </a:cubicBezTo>
                  <a:cubicBezTo>
                    <a:pt x="257" y="72"/>
                    <a:pt x="258" y="71"/>
                    <a:pt x="258" y="72"/>
                  </a:cubicBezTo>
                  <a:cubicBezTo>
                    <a:pt x="259" y="72"/>
                    <a:pt x="259" y="72"/>
                    <a:pt x="259" y="72"/>
                  </a:cubicBezTo>
                  <a:cubicBezTo>
                    <a:pt x="259" y="72"/>
                    <a:pt x="259" y="73"/>
                    <a:pt x="259" y="74"/>
                  </a:cubicBezTo>
                  <a:cubicBezTo>
                    <a:pt x="259" y="74"/>
                    <a:pt x="260" y="74"/>
                    <a:pt x="260" y="75"/>
                  </a:cubicBezTo>
                  <a:cubicBezTo>
                    <a:pt x="261" y="75"/>
                    <a:pt x="261" y="75"/>
                    <a:pt x="262" y="75"/>
                  </a:cubicBezTo>
                  <a:cubicBezTo>
                    <a:pt x="262" y="75"/>
                    <a:pt x="262" y="75"/>
                    <a:pt x="263" y="75"/>
                  </a:cubicBezTo>
                  <a:cubicBezTo>
                    <a:pt x="264" y="75"/>
                    <a:pt x="263" y="75"/>
                    <a:pt x="264" y="75"/>
                  </a:cubicBezTo>
                  <a:cubicBezTo>
                    <a:pt x="265" y="75"/>
                    <a:pt x="265" y="74"/>
                    <a:pt x="266" y="74"/>
                  </a:cubicBezTo>
                  <a:cubicBezTo>
                    <a:pt x="267" y="74"/>
                    <a:pt x="268" y="75"/>
                    <a:pt x="268" y="74"/>
                  </a:cubicBezTo>
                  <a:cubicBezTo>
                    <a:pt x="269" y="74"/>
                    <a:pt x="269" y="74"/>
                    <a:pt x="270" y="74"/>
                  </a:cubicBezTo>
                  <a:cubicBezTo>
                    <a:pt x="271" y="73"/>
                    <a:pt x="271" y="73"/>
                    <a:pt x="272" y="73"/>
                  </a:cubicBezTo>
                  <a:cubicBezTo>
                    <a:pt x="273" y="72"/>
                    <a:pt x="273" y="73"/>
                    <a:pt x="273" y="72"/>
                  </a:cubicBezTo>
                  <a:cubicBezTo>
                    <a:pt x="274" y="71"/>
                    <a:pt x="274" y="71"/>
                    <a:pt x="274" y="71"/>
                  </a:cubicBezTo>
                  <a:cubicBezTo>
                    <a:pt x="274" y="71"/>
                    <a:pt x="273" y="72"/>
                    <a:pt x="273" y="70"/>
                  </a:cubicBezTo>
                  <a:cubicBezTo>
                    <a:pt x="273" y="69"/>
                    <a:pt x="273" y="69"/>
                    <a:pt x="273" y="69"/>
                  </a:cubicBezTo>
                  <a:cubicBezTo>
                    <a:pt x="273" y="68"/>
                    <a:pt x="273" y="68"/>
                    <a:pt x="274" y="67"/>
                  </a:cubicBezTo>
                  <a:cubicBezTo>
                    <a:pt x="274" y="67"/>
                    <a:pt x="275" y="66"/>
                    <a:pt x="275" y="66"/>
                  </a:cubicBezTo>
                  <a:cubicBezTo>
                    <a:pt x="276" y="66"/>
                    <a:pt x="275" y="65"/>
                    <a:pt x="275" y="65"/>
                  </a:cubicBezTo>
                  <a:cubicBezTo>
                    <a:pt x="274" y="65"/>
                    <a:pt x="274" y="65"/>
                    <a:pt x="274" y="65"/>
                  </a:cubicBezTo>
                  <a:cubicBezTo>
                    <a:pt x="274" y="65"/>
                    <a:pt x="274" y="66"/>
                    <a:pt x="274" y="65"/>
                  </a:cubicBezTo>
                  <a:cubicBezTo>
                    <a:pt x="274" y="65"/>
                    <a:pt x="274" y="65"/>
                    <a:pt x="274" y="64"/>
                  </a:cubicBezTo>
                  <a:cubicBezTo>
                    <a:pt x="273" y="64"/>
                    <a:pt x="273" y="64"/>
                    <a:pt x="273" y="63"/>
                  </a:cubicBezTo>
                  <a:cubicBezTo>
                    <a:pt x="273" y="62"/>
                    <a:pt x="273" y="62"/>
                    <a:pt x="273" y="61"/>
                  </a:cubicBezTo>
                  <a:cubicBezTo>
                    <a:pt x="273" y="60"/>
                    <a:pt x="274" y="59"/>
                    <a:pt x="274" y="58"/>
                  </a:cubicBezTo>
                  <a:cubicBezTo>
                    <a:pt x="274" y="57"/>
                    <a:pt x="273" y="58"/>
                    <a:pt x="275" y="57"/>
                  </a:cubicBezTo>
                  <a:cubicBezTo>
                    <a:pt x="276" y="55"/>
                    <a:pt x="277" y="54"/>
                    <a:pt x="277" y="54"/>
                  </a:cubicBezTo>
                  <a:cubicBezTo>
                    <a:pt x="277" y="53"/>
                    <a:pt x="277" y="54"/>
                    <a:pt x="277" y="52"/>
                  </a:cubicBezTo>
                  <a:cubicBezTo>
                    <a:pt x="278" y="51"/>
                    <a:pt x="279" y="51"/>
                    <a:pt x="279" y="50"/>
                  </a:cubicBezTo>
                  <a:cubicBezTo>
                    <a:pt x="280" y="50"/>
                    <a:pt x="280" y="50"/>
                    <a:pt x="280" y="49"/>
                  </a:cubicBezTo>
                  <a:cubicBezTo>
                    <a:pt x="280" y="49"/>
                    <a:pt x="279" y="50"/>
                    <a:pt x="280" y="48"/>
                  </a:cubicBezTo>
                  <a:cubicBezTo>
                    <a:pt x="280" y="46"/>
                    <a:pt x="281" y="46"/>
                    <a:pt x="281" y="45"/>
                  </a:cubicBezTo>
                  <a:cubicBezTo>
                    <a:pt x="281" y="44"/>
                    <a:pt x="281" y="44"/>
                    <a:pt x="281" y="44"/>
                  </a:cubicBezTo>
                  <a:cubicBezTo>
                    <a:pt x="280" y="43"/>
                    <a:pt x="280" y="43"/>
                    <a:pt x="280" y="42"/>
                  </a:cubicBezTo>
                  <a:cubicBezTo>
                    <a:pt x="279" y="42"/>
                    <a:pt x="279" y="42"/>
                    <a:pt x="279" y="41"/>
                  </a:cubicBezTo>
                  <a:cubicBezTo>
                    <a:pt x="278" y="40"/>
                    <a:pt x="278" y="39"/>
                    <a:pt x="278" y="39"/>
                  </a:cubicBezTo>
                  <a:cubicBezTo>
                    <a:pt x="278" y="38"/>
                    <a:pt x="278" y="38"/>
                    <a:pt x="278" y="38"/>
                  </a:cubicBezTo>
                  <a:cubicBezTo>
                    <a:pt x="278" y="37"/>
                    <a:pt x="278" y="37"/>
                    <a:pt x="278" y="37"/>
                  </a:cubicBezTo>
                  <a:cubicBezTo>
                    <a:pt x="278" y="36"/>
                    <a:pt x="278" y="36"/>
                    <a:pt x="277" y="36"/>
                  </a:cubicBezTo>
                  <a:cubicBezTo>
                    <a:pt x="277" y="36"/>
                    <a:pt x="277" y="36"/>
                    <a:pt x="277" y="36"/>
                  </a:cubicBezTo>
                  <a:cubicBezTo>
                    <a:pt x="276" y="35"/>
                    <a:pt x="276" y="35"/>
                    <a:pt x="276" y="35"/>
                  </a:cubicBezTo>
                  <a:cubicBezTo>
                    <a:pt x="276" y="35"/>
                    <a:pt x="275" y="35"/>
                    <a:pt x="276" y="34"/>
                  </a:cubicBezTo>
                  <a:cubicBezTo>
                    <a:pt x="277" y="34"/>
                    <a:pt x="278" y="35"/>
                    <a:pt x="277" y="34"/>
                  </a:cubicBezTo>
                  <a:cubicBezTo>
                    <a:pt x="276" y="33"/>
                    <a:pt x="276" y="33"/>
                    <a:pt x="276" y="33"/>
                  </a:cubicBezTo>
                  <a:cubicBezTo>
                    <a:pt x="276" y="32"/>
                    <a:pt x="276" y="32"/>
                    <a:pt x="276" y="32"/>
                  </a:cubicBezTo>
                  <a:cubicBezTo>
                    <a:pt x="276" y="31"/>
                    <a:pt x="276" y="32"/>
                    <a:pt x="277" y="31"/>
                  </a:cubicBezTo>
                  <a:cubicBezTo>
                    <a:pt x="277" y="30"/>
                    <a:pt x="278" y="29"/>
                    <a:pt x="277" y="29"/>
                  </a:cubicBezTo>
                  <a:cubicBezTo>
                    <a:pt x="276" y="29"/>
                    <a:pt x="276" y="30"/>
                    <a:pt x="275" y="30"/>
                  </a:cubicBezTo>
                  <a:cubicBezTo>
                    <a:pt x="275" y="31"/>
                    <a:pt x="274" y="31"/>
                    <a:pt x="274" y="31"/>
                  </a:cubicBezTo>
                  <a:cubicBezTo>
                    <a:pt x="274" y="31"/>
                    <a:pt x="274" y="31"/>
                    <a:pt x="274" y="30"/>
                  </a:cubicBezTo>
                  <a:cubicBezTo>
                    <a:pt x="275" y="30"/>
                    <a:pt x="276" y="30"/>
                    <a:pt x="275" y="29"/>
                  </a:cubicBezTo>
                  <a:cubicBezTo>
                    <a:pt x="274" y="29"/>
                    <a:pt x="274" y="29"/>
                    <a:pt x="273" y="28"/>
                  </a:cubicBezTo>
                  <a:cubicBezTo>
                    <a:pt x="273" y="28"/>
                    <a:pt x="273" y="27"/>
                    <a:pt x="273" y="27"/>
                  </a:cubicBezTo>
                  <a:cubicBezTo>
                    <a:pt x="272" y="27"/>
                    <a:pt x="273" y="27"/>
                    <a:pt x="272" y="27"/>
                  </a:cubicBezTo>
                  <a:cubicBezTo>
                    <a:pt x="272" y="26"/>
                    <a:pt x="272" y="26"/>
                    <a:pt x="272" y="26"/>
                  </a:cubicBezTo>
                  <a:cubicBezTo>
                    <a:pt x="272" y="25"/>
                    <a:pt x="272" y="24"/>
                    <a:pt x="272" y="24"/>
                  </a:cubicBezTo>
                  <a:cubicBezTo>
                    <a:pt x="271" y="24"/>
                    <a:pt x="271" y="25"/>
                    <a:pt x="271" y="25"/>
                  </a:cubicBezTo>
                  <a:cubicBezTo>
                    <a:pt x="271" y="25"/>
                    <a:pt x="271" y="26"/>
                    <a:pt x="271" y="26"/>
                  </a:cubicBezTo>
                  <a:cubicBezTo>
                    <a:pt x="271" y="26"/>
                    <a:pt x="271" y="26"/>
                    <a:pt x="270" y="26"/>
                  </a:cubicBezTo>
                  <a:cubicBezTo>
                    <a:pt x="270" y="25"/>
                    <a:pt x="270" y="25"/>
                    <a:pt x="269" y="25"/>
                  </a:cubicBezTo>
                  <a:cubicBezTo>
                    <a:pt x="269" y="25"/>
                    <a:pt x="268" y="25"/>
                    <a:pt x="269" y="25"/>
                  </a:cubicBezTo>
                  <a:cubicBezTo>
                    <a:pt x="270" y="24"/>
                    <a:pt x="270" y="24"/>
                    <a:pt x="270" y="24"/>
                  </a:cubicBezTo>
                  <a:cubicBezTo>
                    <a:pt x="270" y="24"/>
                    <a:pt x="271" y="24"/>
                    <a:pt x="271" y="23"/>
                  </a:cubicBezTo>
                  <a:cubicBezTo>
                    <a:pt x="271" y="23"/>
                    <a:pt x="270" y="23"/>
                    <a:pt x="271" y="23"/>
                  </a:cubicBezTo>
                  <a:cubicBezTo>
                    <a:pt x="272" y="22"/>
                    <a:pt x="273" y="22"/>
                    <a:pt x="273" y="23"/>
                  </a:cubicBezTo>
                  <a:cubicBezTo>
                    <a:pt x="273" y="23"/>
                    <a:pt x="273" y="23"/>
                    <a:pt x="274" y="23"/>
                  </a:cubicBezTo>
                  <a:cubicBezTo>
                    <a:pt x="274" y="23"/>
                    <a:pt x="275" y="23"/>
                    <a:pt x="275" y="23"/>
                  </a:cubicBezTo>
                  <a:cubicBezTo>
                    <a:pt x="275" y="23"/>
                    <a:pt x="276" y="24"/>
                    <a:pt x="277" y="24"/>
                  </a:cubicBezTo>
                  <a:cubicBezTo>
                    <a:pt x="277" y="25"/>
                    <a:pt x="277" y="25"/>
                    <a:pt x="277" y="25"/>
                  </a:cubicBezTo>
                  <a:cubicBezTo>
                    <a:pt x="277" y="26"/>
                    <a:pt x="277" y="26"/>
                    <a:pt x="277" y="26"/>
                  </a:cubicBezTo>
                  <a:cubicBezTo>
                    <a:pt x="278" y="27"/>
                    <a:pt x="278" y="27"/>
                    <a:pt x="278" y="27"/>
                  </a:cubicBezTo>
                  <a:cubicBezTo>
                    <a:pt x="278" y="27"/>
                    <a:pt x="278" y="27"/>
                    <a:pt x="279" y="27"/>
                  </a:cubicBezTo>
                  <a:cubicBezTo>
                    <a:pt x="279" y="27"/>
                    <a:pt x="280" y="28"/>
                    <a:pt x="280" y="27"/>
                  </a:cubicBezTo>
                  <a:cubicBezTo>
                    <a:pt x="280" y="27"/>
                    <a:pt x="280" y="27"/>
                    <a:pt x="280" y="26"/>
                  </a:cubicBezTo>
                  <a:cubicBezTo>
                    <a:pt x="280" y="25"/>
                    <a:pt x="280" y="25"/>
                    <a:pt x="281" y="24"/>
                  </a:cubicBezTo>
                  <a:cubicBezTo>
                    <a:pt x="281" y="23"/>
                    <a:pt x="281" y="24"/>
                    <a:pt x="281" y="23"/>
                  </a:cubicBezTo>
                  <a:cubicBezTo>
                    <a:pt x="282" y="22"/>
                    <a:pt x="282" y="22"/>
                    <a:pt x="282" y="22"/>
                  </a:cubicBezTo>
                  <a:cubicBezTo>
                    <a:pt x="282" y="22"/>
                    <a:pt x="281" y="22"/>
                    <a:pt x="281" y="22"/>
                  </a:cubicBezTo>
                  <a:cubicBezTo>
                    <a:pt x="281" y="21"/>
                    <a:pt x="281" y="21"/>
                    <a:pt x="282" y="21"/>
                  </a:cubicBezTo>
                  <a:cubicBezTo>
                    <a:pt x="282" y="20"/>
                    <a:pt x="282" y="20"/>
                    <a:pt x="283" y="20"/>
                  </a:cubicBezTo>
                  <a:cubicBezTo>
                    <a:pt x="283" y="20"/>
                    <a:pt x="283" y="19"/>
                    <a:pt x="283" y="19"/>
                  </a:cubicBezTo>
                  <a:cubicBezTo>
                    <a:pt x="284" y="18"/>
                    <a:pt x="284" y="18"/>
                    <a:pt x="284" y="18"/>
                  </a:cubicBezTo>
                  <a:cubicBezTo>
                    <a:pt x="285" y="18"/>
                    <a:pt x="284" y="18"/>
                    <a:pt x="285" y="18"/>
                  </a:cubicBezTo>
                  <a:cubicBezTo>
                    <a:pt x="285" y="17"/>
                    <a:pt x="286" y="18"/>
                    <a:pt x="286" y="18"/>
                  </a:cubicBezTo>
                  <a:cubicBezTo>
                    <a:pt x="286" y="18"/>
                    <a:pt x="286" y="18"/>
                    <a:pt x="287" y="18"/>
                  </a:cubicBezTo>
                  <a:cubicBezTo>
                    <a:pt x="287" y="18"/>
                    <a:pt x="287" y="19"/>
                    <a:pt x="287" y="18"/>
                  </a:cubicBezTo>
                  <a:cubicBezTo>
                    <a:pt x="287" y="17"/>
                    <a:pt x="287" y="17"/>
                    <a:pt x="287" y="16"/>
                  </a:cubicBezTo>
                  <a:cubicBezTo>
                    <a:pt x="287" y="16"/>
                    <a:pt x="287" y="15"/>
                    <a:pt x="288" y="15"/>
                  </a:cubicBezTo>
                  <a:cubicBezTo>
                    <a:pt x="289" y="16"/>
                    <a:pt x="289" y="16"/>
                    <a:pt x="289" y="16"/>
                  </a:cubicBezTo>
                  <a:cubicBezTo>
                    <a:pt x="289" y="16"/>
                    <a:pt x="290" y="16"/>
                    <a:pt x="290" y="16"/>
                  </a:cubicBezTo>
                  <a:cubicBezTo>
                    <a:pt x="290" y="15"/>
                    <a:pt x="290" y="15"/>
                    <a:pt x="290" y="14"/>
                  </a:cubicBezTo>
                  <a:cubicBezTo>
                    <a:pt x="290" y="13"/>
                    <a:pt x="289" y="13"/>
                    <a:pt x="290" y="13"/>
                  </a:cubicBezTo>
                  <a:cubicBezTo>
                    <a:pt x="291" y="12"/>
                    <a:pt x="291" y="12"/>
                    <a:pt x="291" y="12"/>
                  </a:cubicBezTo>
                  <a:cubicBezTo>
                    <a:pt x="291" y="11"/>
                    <a:pt x="291" y="11"/>
                    <a:pt x="291" y="10"/>
                  </a:cubicBezTo>
                  <a:cubicBezTo>
                    <a:pt x="292" y="10"/>
                    <a:pt x="292" y="11"/>
                    <a:pt x="292" y="11"/>
                  </a:cubicBezTo>
                  <a:cubicBezTo>
                    <a:pt x="292" y="11"/>
                    <a:pt x="293" y="11"/>
                    <a:pt x="293" y="10"/>
                  </a:cubicBezTo>
                  <a:cubicBezTo>
                    <a:pt x="292" y="10"/>
                    <a:pt x="292" y="10"/>
                    <a:pt x="292" y="9"/>
                  </a:cubicBezTo>
                  <a:cubicBezTo>
                    <a:pt x="292" y="9"/>
                    <a:pt x="292" y="9"/>
                    <a:pt x="292" y="9"/>
                  </a:cubicBezTo>
                  <a:cubicBezTo>
                    <a:pt x="291" y="10"/>
                    <a:pt x="291" y="10"/>
                    <a:pt x="291" y="10"/>
                  </a:cubicBezTo>
                  <a:cubicBezTo>
                    <a:pt x="290" y="9"/>
                    <a:pt x="290" y="9"/>
                    <a:pt x="290" y="9"/>
                  </a:cubicBezTo>
                  <a:cubicBezTo>
                    <a:pt x="290" y="8"/>
                    <a:pt x="290" y="8"/>
                    <a:pt x="290" y="8"/>
                  </a:cubicBezTo>
                  <a:cubicBezTo>
                    <a:pt x="290" y="8"/>
                    <a:pt x="290" y="8"/>
                    <a:pt x="289" y="8"/>
                  </a:cubicBezTo>
                  <a:cubicBezTo>
                    <a:pt x="288" y="8"/>
                    <a:pt x="288" y="8"/>
                    <a:pt x="288" y="8"/>
                  </a:cubicBezTo>
                  <a:cubicBezTo>
                    <a:pt x="288" y="8"/>
                    <a:pt x="287" y="7"/>
                    <a:pt x="288" y="7"/>
                  </a:cubicBezTo>
                  <a:cubicBezTo>
                    <a:pt x="289" y="7"/>
                    <a:pt x="289" y="7"/>
                    <a:pt x="289" y="7"/>
                  </a:cubicBezTo>
                  <a:cubicBezTo>
                    <a:pt x="289" y="7"/>
                    <a:pt x="289" y="6"/>
                    <a:pt x="290" y="6"/>
                  </a:cubicBezTo>
                  <a:cubicBezTo>
                    <a:pt x="290" y="6"/>
                    <a:pt x="291" y="6"/>
                    <a:pt x="291" y="6"/>
                  </a:cubicBezTo>
                  <a:cubicBezTo>
                    <a:pt x="291" y="7"/>
                    <a:pt x="291" y="7"/>
                    <a:pt x="291" y="7"/>
                  </a:cubicBezTo>
                  <a:cubicBezTo>
                    <a:pt x="292" y="7"/>
                    <a:pt x="292" y="7"/>
                    <a:pt x="292" y="8"/>
                  </a:cubicBezTo>
                  <a:cubicBezTo>
                    <a:pt x="292" y="8"/>
                    <a:pt x="292" y="8"/>
                    <a:pt x="292" y="8"/>
                  </a:cubicBezTo>
                  <a:cubicBezTo>
                    <a:pt x="293" y="8"/>
                    <a:pt x="293" y="8"/>
                    <a:pt x="293" y="8"/>
                  </a:cubicBezTo>
                  <a:cubicBezTo>
                    <a:pt x="293" y="8"/>
                    <a:pt x="294" y="8"/>
                    <a:pt x="294" y="8"/>
                  </a:cubicBezTo>
                  <a:cubicBezTo>
                    <a:pt x="294" y="8"/>
                    <a:pt x="294" y="7"/>
                    <a:pt x="293" y="7"/>
                  </a:cubicBezTo>
                  <a:cubicBezTo>
                    <a:pt x="293" y="7"/>
                    <a:pt x="293" y="7"/>
                    <a:pt x="292" y="6"/>
                  </a:cubicBezTo>
                  <a:cubicBezTo>
                    <a:pt x="292" y="6"/>
                    <a:pt x="292" y="6"/>
                    <a:pt x="292" y="6"/>
                  </a:cubicBezTo>
                  <a:cubicBezTo>
                    <a:pt x="292" y="5"/>
                    <a:pt x="292" y="5"/>
                    <a:pt x="292" y="5"/>
                  </a:cubicBezTo>
                  <a:cubicBezTo>
                    <a:pt x="292" y="5"/>
                    <a:pt x="291" y="5"/>
                    <a:pt x="291" y="5"/>
                  </a:cubicBezTo>
                  <a:cubicBezTo>
                    <a:pt x="292" y="4"/>
                    <a:pt x="292" y="4"/>
                    <a:pt x="292" y="4"/>
                  </a:cubicBezTo>
                  <a:cubicBezTo>
                    <a:pt x="292" y="4"/>
                    <a:pt x="292" y="4"/>
                    <a:pt x="293" y="4"/>
                  </a:cubicBezTo>
                  <a:cubicBezTo>
                    <a:pt x="293" y="4"/>
                    <a:pt x="293" y="4"/>
                    <a:pt x="293" y="4"/>
                  </a:cubicBezTo>
                  <a:cubicBezTo>
                    <a:pt x="293" y="4"/>
                    <a:pt x="293" y="4"/>
                    <a:pt x="293" y="4"/>
                  </a:cubicBezTo>
                  <a:cubicBezTo>
                    <a:pt x="293" y="4"/>
                    <a:pt x="292" y="4"/>
                    <a:pt x="292" y="3"/>
                  </a:cubicBezTo>
                  <a:cubicBezTo>
                    <a:pt x="293" y="3"/>
                    <a:pt x="293" y="2"/>
                    <a:pt x="293" y="2"/>
                  </a:cubicBezTo>
                  <a:cubicBezTo>
                    <a:pt x="294" y="2"/>
                    <a:pt x="294" y="3"/>
                    <a:pt x="294" y="3"/>
                  </a:cubicBezTo>
                  <a:cubicBezTo>
                    <a:pt x="294" y="3"/>
                    <a:pt x="294" y="4"/>
                    <a:pt x="294" y="3"/>
                  </a:cubicBezTo>
                  <a:cubicBezTo>
                    <a:pt x="295" y="3"/>
                    <a:pt x="295" y="3"/>
                    <a:pt x="295" y="3"/>
                  </a:cubicBezTo>
                  <a:cubicBezTo>
                    <a:pt x="295" y="2"/>
                    <a:pt x="294" y="2"/>
                    <a:pt x="294" y="2"/>
                  </a:cubicBezTo>
                  <a:cubicBezTo>
                    <a:pt x="294" y="2"/>
                    <a:pt x="294" y="1"/>
                    <a:pt x="294" y="1"/>
                  </a:cubicBezTo>
                  <a:cubicBezTo>
                    <a:pt x="295" y="1"/>
                    <a:pt x="295" y="1"/>
                    <a:pt x="295" y="1"/>
                  </a:cubicBezTo>
                  <a:cubicBezTo>
                    <a:pt x="295" y="1"/>
                    <a:pt x="296" y="1"/>
                    <a:pt x="296" y="1"/>
                  </a:cubicBezTo>
                  <a:cubicBezTo>
                    <a:pt x="296" y="1"/>
                    <a:pt x="296" y="0"/>
                    <a:pt x="296" y="1"/>
                  </a:cubicBezTo>
                  <a:cubicBezTo>
                    <a:pt x="296" y="1"/>
                    <a:pt x="296" y="1"/>
                    <a:pt x="297" y="1"/>
                  </a:cubicBezTo>
                  <a:cubicBezTo>
                    <a:pt x="297" y="1"/>
                    <a:pt x="297" y="1"/>
                    <a:pt x="298" y="1"/>
                  </a:cubicBezTo>
                  <a:cubicBezTo>
                    <a:pt x="298" y="2"/>
                    <a:pt x="298" y="2"/>
                    <a:pt x="298" y="2"/>
                  </a:cubicBezTo>
                  <a:cubicBezTo>
                    <a:pt x="298" y="4"/>
                    <a:pt x="298" y="4"/>
                    <a:pt x="298" y="4"/>
                  </a:cubicBezTo>
                  <a:cubicBezTo>
                    <a:pt x="298" y="4"/>
                    <a:pt x="298" y="4"/>
                    <a:pt x="298" y="4"/>
                  </a:cubicBezTo>
                  <a:cubicBezTo>
                    <a:pt x="299" y="5"/>
                    <a:pt x="299" y="5"/>
                    <a:pt x="299" y="5"/>
                  </a:cubicBezTo>
                  <a:cubicBezTo>
                    <a:pt x="299" y="5"/>
                    <a:pt x="299" y="5"/>
                    <a:pt x="299" y="6"/>
                  </a:cubicBezTo>
                  <a:cubicBezTo>
                    <a:pt x="299" y="6"/>
                    <a:pt x="299" y="6"/>
                    <a:pt x="299" y="6"/>
                  </a:cubicBezTo>
                  <a:cubicBezTo>
                    <a:pt x="300" y="6"/>
                    <a:pt x="300" y="6"/>
                    <a:pt x="300" y="6"/>
                  </a:cubicBezTo>
                  <a:cubicBezTo>
                    <a:pt x="300" y="7"/>
                    <a:pt x="300" y="7"/>
                    <a:pt x="300" y="7"/>
                  </a:cubicBezTo>
                  <a:cubicBezTo>
                    <a:pt x="300" y="8"/>
                    <a:pt x="301" y="8"/>
                    <a:pt x="301" y="8"/>
                  </a:cubicBezTo>
                  <a:cubicBezTo>
                    <a:pt x="301" y="8"/>
                    <a:pt x="300" y="9"/>
                    <a:pt x="300" y="10"/>
                  </a:cubicBezTo>
                  <a:cubicBezTo>
                    <a:pt x="300" y="10"/>
                    <a:pt x="300" y="10"/>
                    <a:pt x="300" y="10"/>
                  </a:cubicBezTo>
                  <a:cubicBezTo>
                    <a:pt x="300" y="11"/>
                    <a:pt x="300" y="11"/>
                    <a:pt x="300" y="11"/>
                  </a:cubicBezTo>
                  <a:cubicBezTo>
                    <a:pt x="300" y="11"/>
                    <a:pt x="301" y="12"/>
                    <a:pt x="301" y="12"/>
                  </a:cubicBezTo>
                  <a:cubicBezTo>
                    <a:pt x="301" y="13"/>
                    <a:pt x="301" y="13"/>
                    <a:pt x="301" y="13"/>
                  </a:cubicBezTo>
                  <a:cubicBezTo>
                    <a:pt x="300" y="13"/>
                    <a:pt x="301" y="13"/>
                    <a:pt x="300" y="12"/>
                  </a:cubicBezTo>
                  <a:cubicBezTo>
                    <a:pt x="300" y="12"/>
                    <a:pt x="300" y="12"/>
                    <a:pt x="299" y="12"/>
                  </a:cubicBezTo>
                  <a:cubicBezTo>
                    <a:pt x="299" y="12"/>
                    <a:pt x="299" y="11"/>
                    <a:pt x="299" y="11"/>
                  </a:cubicBezTo>
                  <a:cubicBezTo>
                    <a:pt x="299" y="11"/>
                    <a:pt x="298" y="11"/>
                    <a:pt x="298" y="11"/>
                  </a:cubicBezTo>
                  <a:cubicBezTo>
                    <a:pt x="298" y="12"/>
                    <a:pt x="298" y="12"/>
                    <a:pt x="298" y="13"/>
                  </a:cubicBezTo>
                  <a:cubicBezTo>
                    <a:pt x="298" y="13"/>
                    <a:pt x="299" y="13"/>
                    <a:pt x="298" y="13"/>
                  </a:cubicBezTo>
                  <a:cubicBezTo>
                    <a:pt x="297" y="13"/>
                    <a:pt x="297" y="14"/>
                    <a:pt x="297" y="13"/>
                  </a:cubicBezTo>
                  <a:cubicBezTo>
                    <a:pt x="297" y="13"/>
                    <a:pt x="297" y="13"/>
                    <a:pt x="297" y="13"/>
                  </a:cubicBezTo>
                  <a:cubicBezTo>
                    <a:pt x="296" y="12"/>
                    <a:pt x="296" y="12"/>
                    <a:pt x="296" y="12"/>
                  </a:cubicBezTo>
                  <a:cubicBezTo>
                    <a:pt x="296" y="12"/>
                    <a:pt x="297" y="12"/>
                    <a:pt x="296" y="12"/>
                  </a:cubicBezTo>
                  <a:cubicBezTo>
                    <a:pt x="296" y="12"/>
                    <a:pt x="296" y="12"/>
                    <a:pt x="296" y="11"/>
                  </a:cubicBezTo>
                  <a:cubicBezTo>
                    <a:pt x="296" y="11"/>
                    <a:pt x="296" y="11"/>
                    <a:pt x="296" y="10"/>
                  </a:cubicBezTo>
                  <a:cubicBezTo>
                    <a:pt x="295" y="10"/>
                    <a:pt x="295" y="10"/>
                    <a:pt x="295" y="10"/>
                  </a:cubicBezTo>
                  <a:cubicBezTo>
                    <a:pt x="295" y="11"/>
                    <a:pt x="295" y="11"/>
                    <a:pt x="294" y="11"/>
                  </a:cubicBezTo>
                  <a:cubicBezTo>
                    <a:pt x="294" y="12"/>
                    <a:pt x="294" y="12"/>
                    <a:pt x="294" y="12"/>
                  </a:cubicBezTo>
                  <a:cubicBezTo>
                    <a:pt x="294" y="13"/>
                    <a:pt x="294" y="13"/>
                    <a:pt x="295" y="13"/>
                  </a:cubicBezTo>
                  <a:cubicBezTo>
                    <a:pt x="295" y="13"/>
                    <a:pt x="296" y="12"/>
                    <a:pt x="295" y="13"/>
                  </a:cubicBezTo>
                  <a:cubicBezTo>
                    <a:pt x="295" y="13"/>
                    <a:pt x="295" y="13"/>
                    <a:pt x="295" y="13"/>
                  </a:cubicBezTo>
                  <a:cubicBezTo>
                    <a:pt x="295" y="13"/>
                    <a:pt x="295" y="14"/>
                    <a:pt x="295" y="14"/>
                  </a:cubicBezTo>
                  <a:cubicBezTo>
                    <a:pt x="294" y="14"/>
                    <a:pt x="295" y="14"/>
                    <a:pt x="295" y="15"/>
                  </a:cubicBezTo>
                  <a:cubicBezTo>
                    <a:pt x="296" y="15"/>
                    <a:pt x="295" y="14"/>
                    <a:pt x="296" y="15"/>
                  </a:cubicBezTo>
                  <a:cubicBezTo>
                    <a:pt x="296" y="15"/>
                    <a:pt x="296" y="15"/>
                    <a:pt x="296" y="15"/>
                  </a:cubicBezTo>
                  <a:cubicBezTo>
                    <a:pt x="296" y="15"/>
                    <a:pt x="297" y="15"/>
                    <a:pt x="296" y="16"/>
                  </a:cubicBezTo>
                  <a:cubicBezTo>
                    <a:pt x="296" y="16"/>
                    <a:pt x="297" y="16"/>
                    <a:pt x="296" y="16"/>
                  </a:cubicBezTo>
                  <a:cubicBezTo>
                    <a:pt x="296" y="16"/>
                    <a:pt x="297" y="16"/>
                    <a:pt x="296" y="17"/>
                  </a:cubicBezTo>
                  <a:cubicBezTo>
                    <a:pt x="295" y="17"/>
                    <a:pt x="295" y="17"/>
                    <a:pt x="295" y="17"/>
                  </a:cubicBezTo>
                  <a:cubicBezTo>
                    <a:pt x="294" y="16"/>
                    <a:pt x="294" y="16"/>
                    <a:pt x="294" y="16"/>
                  </a:cubicBezTo>
                  <a:cubicBezTo>
                    <a:pt x="294" y="16"/>
                    <a:pt x="293" y="16"/>
                    <a:pt x="293" y="16"/>
                  </a:cubicBezTo>
                  <a:cubicBezTo>
                    <a:pt x="293" y="16"/>
                    <a:pt x="293" y="16"/>
                    <a:pt x="293" y="16"/>
                  </a:cubicBezTo>
                  <a:cubicBezTo>
                    <a:pt x="293" y="16"/>
                    <a:pt x="294" y="16"/>
                    <a:pt x="294" y="17"/>
                  </a:cubicBezTo>
                  <a:cubicBezTo>
                    <a:pt x="293" y="17"/>
                    <a:pt x="293" y="17"/>
                    <a:pt x="293" y="17"/>
                  </a:cubicBezTo>
                  <a:cubicBezTo>
                    <a:pt x="293" y="18"/>
                    <a:pt x="292" y="18"/>
                    <a:pt x="293" y="18"/>
                  </a:cubicBezTo>
                  <a:cubicBezTo>
                    <a:pt x="293" y="18"/>
                    <a:pt x="293" y="19"/>
                    <a:pt x="293" y="19"/>
                  </a:cubicBezTo>
                  <a:cubicBezTo>
                    <a:pt x="294" y="18"/>
                    <a:pt x="293" y="18"/>
                    <a:pt x="294" y="18"/>
                  </a:cubicBezTo>
                  <a:cubicBezTo>
                    <a:pt x="294" y="18"/>
                    <a:pt x="294" y="18"/>
                    <a:pt x="295" y="18"/>
                  </a:cubicBezTo>
                  <a:cubicBezTo>
                    <a:pt x="296" y="18"/>
                    <a:pt x="295" y="18"/>
                    <a:pt x="296" y="18"/>
                  </a:cubicBezTo>
                  <a:cubicBezTo>
                    <a:pt x="297" y="18"/>
                    <a:pt x="297" y="18"/>
                    <a:pt x="297" y="18"/>
                  </a:cubicBezTo>
                  <a:cubicBezTo>
                    <a:pt x="297" y="18"/>
                    <a:pt x="297" y="17"/>
                    <a:pt x="297" y="18"/>
                  </a:cubicBezTo>
                  <a:cubicBezTo>
                    <a:pt x="298" y="18"/>
                    <a:pt x="297" y="19"/>
                    <a:pt x="298" y="19"/>
                  </a:cubicBezTo>
                  <a:cubicBezTo>
                    <a:pt x="299" y="18"/>
                    <a:pt x="300" y="19"/>
                    <a:pt x="300" y="18"/>
                  </a:cubicBezTo>
                  <a:cubicBezTo>
                    <a:pt x="300" y="18"/>
                    <a:pt x="300" y="19"/>
                    <a:pt x="300" y="18"/>
                  </a:cubicBezTo>
                  <a:cubicBezTo>
                    <a:pt x="300" y="17"/>
                    <a:pt x="300" y="17"/>
                    <a:pt x="299" y="16"/>
                  </a:cubicBezTo>
                  <a:cubicBezTo>
                    <a:pt x="299" y="16"/>
                    <a:pt x="299" y="16"/>
                    <a:pt x="299" y="15"/>
                  </a:cubicBezTo>
                  <a:cubicBezTo>
                    <a:pt x="299" y="15"/>
                    <a:pt x="298" y="14"/>
                    <a:pt x="299" y="14"/>
                  </a:cubicBezTo>
                  <a:cubicBezTo>
                    <a:pt x="299" y="14"/>
                    <a:pt x="299" y="14"/>
                    <a:pt x="299" y="14"/>
                  </a:cubicBezTo>
                  <a:cubicBezTo>
                    <a:pt x="300" y="14"/>
                    <a:pt x="300" y="14"/>
                    <a:pt x="300" y="14"/>
                  </a:cubicBezTo>
                  <a:cubicBezTo>
                    <a:pt x="300" y="14"/>
                    <a:pt x="300" y="14"/>
                    <a:pt x="301" y="14"/>
                  </a:cubicBezTo>
                  <a:cubicBezTo>
                    <a:pt x="301" y="14"/>
                    <a:pt x="301" y="14"/>
                    <a:pt x="301" y="14"/>
                  </a:cubicBezTo>
                  <a:cubicBezTo>
                    <a:pt x="302" y="15"/>
                    <a:pt x="302" y="15"/>
                    <a:pt x="302" y="16"/>
                  </a:cubicBezTo>
                  <a:cubicBezTo>
                    <a:pt x="302" y="16"/>
                    <a:pt x="302" y="16"/>
                    <a:pt x="303" y="17"/>
                  </a:cubicBezTo>
                  <a:cubicBezTo>
                    <a:pt x="303" y="18"/>
                    <a:pt x="303" y="18"/>
                    <a:pt x="303" y="18"/>
                  </a:cubicBezTo>
                  <a:cubicBezTo>
                    <a:pt x="303" y="18"/>
                    <a:pt x="303" y="18"/>
                    <a:pt x="303" y="19"/>
                  </a:cubicBezTo>
                  <a:cubicBezTo>
                    <a:pt x="303" y="19"/>
                    <a:pt x="303" y="19"/>
                    <a:pt x="303" y="20"/>
                  </a:cubicBezTo>
                  <a:cubicBezTo>
                    <a:pt x="304" y="20"/>
                    <a:pt x="304" y="19"/>
                    <a:pt x="304" y="20"/>
                  </a:cubicBezTo>
                  <a:cubicBezTo>
                    <a:pt x="304" y="21"/>
                    <a:pt x="304" y="21"/>
                    <a:pt x="304" y="21"/>
                  </a:cubicBezTo>
                  <a:cubicBezTo>
                    <a:pt x="304" y="21"/>
                    <a:pt x="305" y="22"/>
                    <a:pt x="305" y="22"/>
                  </a:cubicBezTo>
                  <a:cubicBezTo>
                    <a:pt x="306" y="21"/>
                    <a:pt x="306" y="22"/>
                    <a:pt x="306" y="21"/>
                  </a:cubicBezTo>
                  <a:cubicBezTo>
                    <a:pt x="307" y="21"/>
                    <a:pt x="307" y="20"/>
                    <a:pt x="307" y="21"/>
                  </a:cubicBezTo>
                  <a:cubicBezTo>
                    <a:pt x="307" y="21"/>
                    <a:pt x="307" y="21"/>
                    <a:pt x="307" y="21"/>
                  </a:cubicBezTo>
                  <a:cubicBezTo>
                    <a:pt x="308" y="21"/>
                    <a:pt x="308" y="20"/>
                    <a:pt x="308" y="21"/>
                  </a:cubicBezTo>
                  <a:cubicBezTo>
                    <a:pt x="308" y="21"/>
                    <a:pt x="308" y="21"/>
                    <a:pt x="309" y="21"/>
                  </a:cubicBezTo>
                  <a:cubicBezTo>
                    <a:pt x="309" y="22"/>
                    <a:pt x="309" y="21"/>
                    <a:pt x="310" y="22"/>
                  </a:cubicBezTo>
                  <a:cubicBezTo>
                    <a:pt x="310" y="23"/>
                    <a:pt x="310" y="23"/>
                    <a:pt x="310" y="23"/>
                  </a:cubicBezTo>
                  <a:cubicBezTo>
                    <a:pt x="310" y="23"/>
                    <a:pt x="310" y="23"/>
                    <a:pt x="310" y="24"/>
                  </a:cubicBezTo>
                  <a:cubicBezTo>
                    <a:pt x="311" y="24"/>
                    <a:pt x="311" y="24"/>
                    <a:pt x="310" y="24"/>
                  </a:cubicBezTo>
                  <a:cubicBezTo>
                    <a:pt x="310" y="24"/>
                    <a:pt x="310" y="24"/>
                    <a:pt x="310" y="24"/>
                  </a:cubicBezTo>
                  <a:cubicBezTo>
                    <a:pt x="310" y="25"/>
                    <a:pt x="311" y="25"/>
                    <a:pt x="311" y="25"/>
                  </a:cubicBezTo>
                  <a:cubicBezTo>
                    <a:pt x="311" y="26"/>
                    <a:pt x="311" y="26"/>
                    <a:pt x="311" y="26"/>
                  </a:cubicBezTo>
                  <a:cubicBezTo>
                    <a:pt x="311" y="26"/>
                    <a:pt x="311" y="26"/>
                    <a:pt x="311" y="27"/>
                  </a:cubicBezTo>
                  <a:cubicBezTo>
                    <a:pt x="311" y="27"/>
                    <a:pt x="311" y="27"/>
                    <a:pt x="312" y="28"/>
                  </a:cubicBezTo>
                  <a:cubicBezTo>
                    <a:pt x="312" y="28"/>
                    <a:pt x="311" y="28"/>
                    <a:pt x="312" y="28"/>
                  </a:cubicBezTo>
                  <a:cubicBezTo>
                    <a:pt x="312" y="29"/>
                    <a:pt x="312" y="30"/>
                    <a:pt x="312" y="30"/>
                  </a:cubicBezTo>
                  <a:cubicBezTo>
                    <a:pt x="312" y="30"/>
                    <a:pt x="312" y="30"/>
                    <a:pt x="312" y="30"/>
                  </a:cubicBezTo>
                  <a:cubicBezTo>
                    <a:pt x="311" y="30"/>
                    <a:pt x="311" y="30"/>
                    <a:pt x="310" y="30"/>
                  </a:cubicBezTo>
                  <a:cubicBezTo>
                    <a:pt x="310" y="30"/>
                    <a:pt x="310" y="31"/>
                    <a:pt x="310" y="31"/>
                  </a:cubicBezTo>
                  <a:cubicBezTo>
                    <a:pt x="310" y="31"/>
                    <a:pt x="310" y="32"/>
                    <a:pt x="310" y="32"/>
                  </a:cubicBezTo>
                  <a:cubicBezTo>
                    <a:pt x="310" y="32"/>
                    <a:pt x="311" y="32"/>
                    <a:pt x="311" y="33"/>
                  </a:cubicBezTo>
                  <a:cubicBezTo>
                    <a:pt x="310" y="33"/>
                    <a:pt x="310" y="34"/>
                    <a:pt x="310" y="34"/>
                  </a:cubicBezTo>
                  <a:cubicBezTo>
                    <a:pt x="310" y="34"/>
                    <a:pt x="310" y="34"/>
                    <a:pt x="310" y="35"/>
                  </a:cubicBezTo>
                  <a:cubicBezTo>
                    <a:pt x="310" y="35"/>
                    <a:pt x="309" y="35"/>
                    <a:pt x="310" y="35"/>
                  </a:cubicBezTo>
                  <a:cubicBezTo>
                    <a:pt x="310" y="36"/>
                    <a:pt x="310" y="36"/>
                    <a:pt x="311" y="36"/>
                  </a:cubicBezTo>
                  <a:cubicBezTo>
                    <a:pt x="311" y="36"/>
                    <a:pt x="311" y="36"/>
                    <a:pt x="311" y="36"/>
                  </a:cubicBezTo>
                  <a:cubicBezTo>
                    <a:pt x="312" y="36"/>
                    <a:pt x="312" y="36"/>
                    <a:pt x="312" y="36"/>
                  </a:cubicBezTo>
                  <a:cubicBezTo>
                    <a:pt x="312" y="36"/>
                    <a:pt x="313" y="36"/>
                    <a:pt x="313" y="37"/>
                  </a:cubicBezTo>
                  <a:cubicBezTo>
                    <a:pt x="313" y="37"/>
                    <a:pt x="313" y="37"/>
                    <a:pt x="314" y="37"/>
                  </a:cubicBezTo>
                  <a:cubicBezTo>
                    <a:pt x="314" y="38"/>
                    <a:pt x="314" y="37"/>
                    <a:pt x="314" y="38"/>
                  </a:cubicBezTo>
                  <a:cubicBezTo>
                    <a:pt x="315" y="39"/>
                    <a:pt x="314" y="38"/>
                    <a:pt x="315" y="39"/>
                  </a:cubicBezTo>
                  <a:cubicBezTo>
                    <a:pt x="315" y="40"/>
                    <a:pt x="315" y="40"/>
                    <a:pt x="315" y="41"/>
                  </a:cubicBezTo>
                  <a:cubicBezTo>
                    <a:pt x="315" y="41"/>
                    <a:pt x="315" y="42"/>
                    <a:pt x="316" y="42"/>
                  </a:cubicBezTo>
                  <a:cubicBezTo>
                    <a:pt x="316" y="42"/>
                    <a:pt x="316" y="42"/>
                    <a:pt x="316" y="42"/>
                  </a:cubicBezTo>
                  <a:cubicBezTo>
                    <a:pt x="316" y="42"/>
                    <a:pt x="317" y="42"/>
                    <a:pt x="317" y="41"/>
                  </a:cubicBezTo>
                  <a:cubicBezTo>
                    <a:pt x="317" y="41"/>
                    <a:pt x="317" y="40"/>
                    <a:pt x="317" y="40"/>
                  </a:cubicBezTo>
                  <a:cubicBezTo>
                    <a:pt x="317" y="40"/>
                    <a:pt x="317" y="40"/>
                    <a:pt x="317" y="40"/>
                  </a:cubicBezTo>
                  <a:cubicBezTo>
                    <a:pt x="318" y="40"/>
                    <a:pt x="318" y="39"/>
                    <a:pt x="318" y="40"/>
                  </a:cubicBezTo>
                  <a:cubicBezTo>
                    <a:pt x="318" y="41"/>
                    <a:pt x="318" y="41"/>
                    <a:pt x="318" y="41"/>
                  </a:cubicBezTo>
                  <a:cubicBezTo>
                    <a:pt x="318" y="42"/>
                    <a:pt x="319" y="42"/>
                    <a:pt x="320" y="42"/>
                  </a:cubicBezTo>
                  <a:cubicBezTo>
                    <a:pt x="321" y="43"/>
                    <a:pt x="321" y="43"/>
                    <a:pt x="321" y="43"/>
                  </a:cubicBezTo>
                  <a:cubicBezTo>
                    <a:pt x="322" y="44"/>
                    <a:pt x="322" y="44"/>
                    <a:pt x="322" y="44"/>
                  </a:cubicBezTo>
                  <a:cubicBezTo>
                    <a:pt x="322" y="44"/>
                    <a:pt x="322" y="44"/>
                    <a:pt x="322" y="45"/>
                  </a:cubicBezTo>
                  <a:cubicBezTo>
                    <a:pt x="322" y="45"/>
                    <a:pt x="322" y="45"/>
                    <a:pt x="322" y="46"/>
                  </a:cubicBezTo>
                  <a:cubicBezTo>
                    <a:pt x="322" y="46"/>
                    <a:pt x="322" y="46"/>
                    <a:pt x="322" y="47"/>
                  </a:cubicBezTo>
                  <a:cubicBezTo>
                    <a:pt x="323" y="48"/>
                    <a:pt x="323" y="48"/>
                    <a:pt x="323" y="48"/>
                  </a:cubicBezTo>
                  <a:cubicBezTo>
                    <a:pt x="324" y="48"/>
                    <a:pt x="324" y="48"/>
                    <a:pt x="324" y="48"/>
                  </a:cubicBezTo>
                  <a:cubicBezTo>
                    <a:pt x="324" y="48"/>
                    <a:pt x="324" y="48"/>
                    <a:pt x="324" y="48"/>
                  </a:cubicBezTo>
                  <a:cubicBezTo>
                    <a:pt x="325" y="48"/>
                    <a:pt x="325" y="48"/>
                    <a:pt x="325" y="48"/>
                  </a:cubicBezTo>
                  <a:cubicBezTo>
                    <a:pt x="325" y="48"/>
                    <a:pt x="324" y="49"/>
                    <a:pt x="324" y="49"/>
                  </a:cubicBezTo>
                  <a:cubicBezTo>
                    <a:pt x="324" y="49"/>
                    <a:pt x="324" y="49"/>
                    <a:pt x="324" y="50"/>
                  </a:cubicBezTo>
                  <a:cubicBezTo>
                    <a:pt x="324" y="51"/>
                    <a:pt x="324" y="51"/>
                    <a:pt x="325" y="51"/>
                  </a:cubicBezTo>
                  <a:cubicBezTo>
                    <a:pt x="325" y="51"/>
                    <a:pt x="325" y="51"/>
                    <a:pt x="325" y="51"/>
                  </a:cubicBezTo>
                  <a:cubicBezTo>
                    <a:pt x="325" y="50"/>
                    <a:pt x="325" y="50"/>
                    <a:pt x="325" y="50"/>
                  </a:cubicBezTo>
                  <a:cubicBezTo>
                    <a:pt x="325" y="50"/>
                    <a:pt x="326" y="50"/>
                    <a:pt x="326" y="51"/>
                  </a:cubicBezTo>
                  <a:cubicBezTo>
                    <a:pt x="326" y="51"/>
                    <a:pt x="326" y="51"/>
                    <a:pt x="326" y="51"/>
                  </a:cubicBezTo>
                  <a:cubicBezTo>
                    <a:pt x="326" y="52"/>
                    <a:pt x="327" y="52"/>
                    <a:pt x="327" y="52"/>
                  </a:cubicBezTo>
                  <a:cubicBezTo>
                    <a:pt x="327" y="53"/>
                    <a:pt x="327" y="54"/>
                    <a:pt x="327" y="54"/>
                  </a:cubicBezTo>
                  <a:cubicBezTo>
                    <a:pt x="327" y="54"/>
                    <a:pt x="327" y="54"/>
                    <a:pt x="328" y="55"/>
                  </a:cubicBezTo>
                  <a:cubicBezTo>
                    <a:pt x="328" y="55"/>
                    <a:pt x="328" y="55"/>
                    <a:pt x="328" y="55"/>
                  </a:cubicBezTo>
                  <a:cubicBezTo>
                    <a:pt x="328" y="55"/>
                    <a:pt x="329" y="55"/>
                    <a:pt x="329" y="55"/>
                  </a:cubicBezTo>
                  <a:cubicBezTo>
                    <a:pt x="329" y="55"/>
                    <a:pt x="328" y="55"/>
                    <a:pt x="328" y="56"/>
                  </a:cubicBezTo>
                  <a:cubicBezTo>
                    <a:pt x="328" y="56"/>
                    <a:pt x="328" y="57"/>
                    <a:pt x="328" y="57"/>
                  </a:cubicBezTo>
                  <a:cubicBezTo>
                    <a:pt x="329" y="58"/>
                    <a:pt x="329" y="58"/>
                    <a:pt x="328" y="58"/>
                  </a:cubicBezTo>
                  <a:cubicBezTo>
                    <a:pt x="328" y="59"/>
                    <a:pt x="328" y="59"/>
                    <a:pt x="328" y="60"/>
                  </a:cubicBezTo>
                  <a:cubicBezTo>
                    <a:pt x="328" y="60"/>
                    <a:pt x="328" y="60"/>
                    <a:pt x="328" y="61"/>
                  </a:cubicBezTo>
                  <a:cubicBezTo>
                    <a:pt x="328" y="62"/>
                    <a:pt x="328" y="62"/>
                    <a:pt x="328" y="63"/>
                  </a:cubicBezTo>
                  <a:cubicBezTo>
                    <a:pt x="328" y="63"/>
                    <a:pt x="328" y="64"/>
                    <a:pt x="328" y="64"/>
                  </a:cubicBezTo>
                  <a:cubicBezTo>
                    <a:pt x="329" y="64"/>
                    <a:pt x="329" y="66"/>
                    <a:pt x="330" y="66"/>
                  </a:cubicBezTo>
                  <a:cubicBezTo>
                    <a:pt x="330" y="67"/>
                    <a:pt x="330" y="67"/>
                    <a:pt x="330" y="67"/>
                  </a:cubicBezTo>
                  <a:cubicBezTo>
                    <a:pt x="330" y="67"/>
                    <a:pt x="330" y="68"/>
                    <a:pt x="331" y="68"/>
                  </a:cubicBezTo>
                  <a:cubicBezTo>
                    <a:pt x="331" y="69"/>
                    <a:pt x="330" y="69"/>
                    <a:pt x="331" y="69"/>
                  </a:cubicBezTo>
                  <a:cubicBezTo>
                    <a:pt x="331" y="69"/>
                    <a:pt x="331" y="70"/>
                    <a:pt x="331" y="70"/>
                  </a:cubicBezTo>
                  <a:cubicBezTo>
                    <a:pt x="331" y="71"/>
                    <a:pt x="332" y="71"/>
                    <a:pt x="332" y="71"/>
                  </a:cubicBezTo>
                  <a:cubicBezTo>
                    <a:pt x="332" y="71"/>
                    <a:pt x="332" y="71"/>
                    <a:pt x="332" y="71"/>
                  </a:cubicBezTo>
                  <a:cubicBezTo>
                    <a:pt x="332" y="71"/>
                    <a:pt x="331" y="69"/>
                    <a:pt x="332" y="71"/>
                  </a:cubicBezTo>
                  <a:cubicBezTo>
                    <a:pt x="333" y="72"/>
                    <a:pt x="333" y="72"/>
                    <a:pt x="333" y="72"/>
                  </a:cubicBezTo>
                  <a:cubicBezTo>
                    <a:pt x="333" y="73"/>
                    <a:pt x="333" y="74"/>
                    <a:pt x="332" y="74"/>
                  </a:cubicBezTo>
                  <a:cubicBezTo>
                    <a:pt x="332" y="75"/>
                    <a:pt x="332" y="77"/>
                    <a:pt x="333" y="77"/>
                  </a:cubicBezTo>
                  <a:cubicBezTo>
                    <a:pt x="333" y="76"/>
                    <a:pt x="333" y="77"/>
                    <a:pt x="334" y="77"/>
                  </a:cubicBezTo>
                  <a:cubicBezTo>
                    <a:pt x="334" y="77"/>
                    <a:pt x="334" y="77"/>
                    <a:pt x="334" y="78"/>
                  </a:cubicBezTo>
                  <a:cubicBezTo>
                    <a:pt x="334" y="78"/>
                    <a:pt x="333" y="79"/>
                    <a:pt x="334" y="79"/>
                  </a:cubicBezTo>
                  <a:cubicBezTo>
                    <a:pt x="334" y="79"/>
                    <a:pt x="334" y="79"/>
                    <a:pt x="334" y="80"/>
                  </a:cubicBezTo>
                  <a:cubicBezTo>
                    <a:pt x="334" y="80"/>
                    <a:pt x="335" y="81"/>
                    <a:pt x="335" y="81"/>
                  </a:cubicBezTo>
                  <a:cubicBezTo>
                    <a:pt x="335" y="81"/>
                    <a:pt x="335" y="81"/>
                    <a:pt x="335" y="81"/>
                  </a:cubicBezTo>
                  <a:cubicBezTo>
                    <a:pt x="335" y="82"/>
                    <a:pt x="335" y="82"/>
                    <a:pt x="335" y="82"/>
                  </a:cubicBezTo>
                  <a:cubicBezTo>
                    <a:pt x="335" y="83"/>
                    <a:pt x="335" y="83"/>
                    <a:pt x="335" y="83"/>
                  </a:cubicBezTo>
                  <a:cubicBezTo>
                    <a:pt x="336" y="84"/>
                    <a:pt x="336" y="84"/>
                    <a:pt x="336" y="84"/>
                  </a:cubicBezTo>
                  <a:cubicBezTo>
                    <a:pt x="336" y="84"/>
                    <a:pt x="336" y="84"/>
                    <a:pt x="336" y="85"/>
                  </a:cubicBezTo>
                  <a:cubicBezTo>
                    <a:pt x="336" y="85"/>
                    <a:pt x="336" y="85"/>
                    <a:pt x="336" y="86"/>
                  </a:cubicBezTo>
                  <a:cubicBezTo>
                    <a:pt x="336" y="87"/>
                    <a:pt x="337" y="87"/>
                    <a:pt x="336" y="87"/>
                  </a:cubicBezTo>
                  <a:cubicBezTo>
                    <a:pt x="336" y="88"/>
                    <a:pt x="336" y="88"/>
                    <a:pt x="336" y="88"/>
                  </a:cubicBezTo>
                  <a:cubicBezTo>
                    <a:pt x="337" y="89"/>
                    <a:pt x="337" y="89"/>
                    <a:pt x="337" y="89"/>
                  </a:cubicBezTo>
                  <a:cubicBezTo>
                    <a:pt x="337" y="90"/>
                    <a:pt x="337" y="90"/>
                    <a:pt x="338" y="90"/>
                  </a:cubicBezTo>
                  <a:cubicBezTo>
                    <a:pt x="338" y="90"/>
                    <a:pt x="338" y="91"/>
                    <a:pt x="338" y="91"/>
                  </a:cubicBezTo>
                  <a:cubicBezTo>
                    <a:pt x="338" y="92"/>
                    <a:pt x="339" y="94"/>
                    <a:pt x="339" y="95"/>
                  </a:cubicBezTo>
                  <a:cubicBezTo>
                    <a:pt x="339" y="95"/>
                    <a:pt x="340" y="96"/>
                    <a:pt x="339" y="97"/>
                  </a:cubicBezTo>
                  <a:cubicBezTo>
                    <a:pt x="339" y="98"/>
                    <a:pt x="339" y="98"/>
                    <a:pt x="339" y="99"/>
                  </a:cubicBezTo>
                  <a:cubicBezTo>
                    <a:pt x="339" y="100"/>
                    <a:pt x="339" y="100"/>
                    <a:pt x="339" y="101"/>
                  </a:cubicBezTo>
                  <a:cubicBezTo>
                    <a:pt x="339" y="102"/>
                    <a:pt x="339" y="103"/>
                    <a:pt x="339" y="103"/>
                  </a:cubicBezTo>
                  <a:cubicBezTo>
                    <a:pt x="339" y="104"/>
                    <a:pt x="339" y="105"/>
                    <a:pt x="339" y="105"/>
                  </a:cubicBezTo>
                  <a:cubicBezTo>
                    <a:pt x="340" y="106"/>
                    <a:pt x="340" y="106"/>
                    <a:pt x="340" y="106"/>
                  </a:cubicBezTo>
                  <a:cubicBezTo>
                    <a:pt x="340" y="106"/>
                    <a:pt x="340" y="106"/>
                    <a:pt x="340" y="106"/>
                  </a:cubicBezTo>
                  <a:cubicBezTo>
                    <a:pt x="340" y="107"/>
                    <a:pt x="340" y="106"/>
                    <a:pt x="340" y="107"/>
                  </a:cubicBezTo>
                  <a:cubicBezTo>
                    <a:pt x="340" y="109"/>
                    <a:pt x="340" y="110"/>
                    <a:pt x="340" y="110"/>
                  </a:cubicBezTo>
                  <a:cubicBezTo>
                    <a:pt x="340" y="111"/>
                    <a:pt x="339" y="111"/>
                    <a:pt x="339" y="111"/>
                  </a:cubicBezTo>
                  <a:cubicBezTo>
                    <a:pt x="340" y="111"/>
                    <a:pt x="340" y="112"/>
                    <a:pt x="340" y="112"/>
                  </a:cubicBezTo>
                  <a:cubicBezTo>
                    <a:pt x="340" y="112"/>
                    <a:pt x="339" y="113"/>
                    <a:pt x="339" y="113"/>
                  </a:cubicBezTo>
                  <a:cubicBezTo>
                    <a:pt x="339" y="113"/>
                    <a:pt x="340" y="114"/>
                    <a:pt x="339" y="114"/>
                  </a:cubicBezTo>
                  <a:cubicBezTo>
                    <a:pt x="339" y="115"/>
                    <a:pt x="339" y="116"/>
                    <a:pt x="340" y="116"/>
                  </a:cubicBezTo>
                  <a:cubicBezTo>
                    <a:pt x="340" y="116"/>
                    <a:pt x="340" y="116"/>
                    <a:pt x="341" y="117"/>
                  </a:cubicBezTo>
                  <a:cubicBezTo>
                    <a:pt x="341" y="117"/>
                    <a:pt x="341" y="117"/>
                    <a:pt x="341" y="118"/>
                  </a:cubicBezTo>
                  <a:cubicBezTo>
                    <a:pt x="342" y="118"/>
                    <a:pt x="342" y="118"/>
                    <a:pt x="342" y="119"/>
                  </a:cubicBezTo>
                  <a:cubicBezTo>
                    <a:pt x="342" y="119"/>
                    <a:pt x="342" y="120"/>
                    <a:pt x="342" y="121"/>
                  </a:cubicBezTo>
                  <a:cubicBezTo>
                    <a:pt x="341" y="121"/>
                    <a:pt x="341" y="122"/>
                    <a:pt x="341" y="122"/>
                  </a:cubicBezTo>
                  <a:cubicBezTo>
                    <a:pt x="341" y="123"/>
                    <a:pt x="341" y="123"/>
                    <a:pt x="341" y="124"/>
                  </a:cubicBezTo>
                  <a:cubicBezTo>
                    <a:pt x="341" y="125"/>
                    <a:pt x="341" y="125"/>
                    <a:pt x="341" y="125"/>
                  </a:cubicBezTo>
                  <a:cubicBezTo>
                    <a:pt x="340" y="126"/>
                    <a:pt x="340" y="127"/>
                    <a:pt x="341" y="127"/>
                  </a:cubicBezTo>
                  <a:cubicBezTo>
                    <a:pt x="341" y="127"/>
                    <a:pt x="341" y="128"/>
                    <a:pt x="341" y="128"/>
                  </a:cubicBezTo>
                  <a:cubicBezTo>
                    <a:pt x="341" y="129"/>
                    <a:pt x="341" y="129"/>
                    <a:pt x="341" y="130"/>
                  </a:cubicBezTo>
                  <a:cubicBezTo>
                    <a:pt x="341" y="131"/>
                    <a:pt x="341" y="131"/>
                    <a:pt x="341" y="132"/>
                  </a:cubicBezTo>
                  <a:cubicBezTo>
                    <a:pt x="341" y="132"/>
                    <a:pt x="341" y="133"/>
                    <a:pt x="341" y="133"/>
                  </a:cubicBezTo>
                  <a:cubicBezTo>
                    <a:pt x="341" y="134"/>
                    <a:pt x="342" y="134"/>
                    <a:pt x="342" y="135"/>
                  </a:cubicBezTo>
                  <a:cubicBezTo>
                    <a:pt x="342" y="135"/>
                    <a:pt x="342" y="135"/>
                    <a:pt x="342" y="136"/>
                  </a:cubicBezTo>
                  <a:cubicBezTo>
                    <a:pt x="343" y="137"/>
                    <a:pt x="343" y="138"/>
                    <a:pt x="343" y="138"/>
                  </a:cubicBezTo>
                  <a:cubicBezTo>
                    <a:pt x="343" y="138"/>
                    <a:pt x="343" y="139"/>
                    <a:pt x="343" y="139"/>
                  </a:cubicBezTo>
                  <a:cubicBezTo>
                    <a:pt x="343" y="140"/>
                    <a:pt x="343" y="140"/>
                    <a:pt x="343" y="141"/>
                  </a:cubicBezTo>
                  <a:cubicBezTo>
                    <a:pt x="344" y="142"/>
                    <a:pt x="344" y="142"/>
                    <a:pt x="344" y="143"/>
                  </a:cubicBezTo>
                  <a:cubicBezTo>
                    <a:pt x="344" y="143"/>
                    <a:pt x="344" y="144"/>
                    <a:pt x="344" y="145"/>
                  </a:cubicBezTo>
                  <a:cubicBezTo>
                    <a:pt x="344" y="146"/>
                    <a:pt x="346" y="148"/>
                    <a:pt x="346" y="149"/>
                  </a:cubicBezTo>
                  <a:cubicBezTo>
                    <a:pt x="346" y="149"/>
                    <a:pt x="346" y="150"/>
                    <a:pt x="347" y="150"/>
                  </a:cubicBezTo>
                  <a:cubicBezTo>
                    <a:pt x="347" y="150"/>
                    <a:pt x="347" y="151"/>
                    <a:pt x="347" y="151"/>
                  </a:cubicBezTo>
                  <a:cubicBezTo>
                    <a:pt x="347" y="151"/>
                    <a:pt x="347" y="151"/>
                    <a:pt x="347" y="152"/>
                  </a:cubicBezTo>
                  <a:cubicBezTo>
                    <a:pt x="348" y="152"/>
                    <a:pt x="348" y="153"/>
                    <a:pt x="348" y="153"/>
                  </a:cubicBezTo>
                  <a:cubicBezTo>
                    <a:pt x="348" y="154"/>
                    <a:pt x="348" y="154"/>
                    <a:pt x="348" y="154"/>
                  </a:cubicBezTo>
                  <a:cubicBezTo>
                    <a:pt x="349" y="155"/>
                    <a:pt x="349" y="157"/>
                    <a:pt x="350" y="157"/>
                  </a:cubicBezTo>
                  <a:cubicBezTo>
                    <a:pt x="351" y="158"/>
                    <a:pt x="350" y="158"/>
                    <a:pt x="351" y="159"/>
                  </a:cubicBezTo>
                  <a:cubicBezTo>
                    <a:pt x="351" y="159"/>
                    <a:pt x="352" y="160"/>
                    <a:pt x="353" y="161"/>
                  </a:cubicBezTo>
                  <a:cubicBezTo>
                    <a:pt x="353" y="161"/>
                    <a:pt x="354" y="161"/>
                    <a:pt x="354" y="162"/>
                  </a:cubicBezTo>
                  <a:cubicBezTo>
                    <a:pt x="353" y="163"/>
                    <a:pt x="354" y="163"/>
                    <a:pt x="354" y="163"/>
                  </a:cubicBezTo>
                  <a:cubicBezTo>
                    <a:pt x="354" y="164"/>
                    <a:pt x="354" y="164"/>
                    <a:pt x="354" y="164"/>
                  </a:cubicBezTo>
                  <a:cubicBezTo>
                    <a:pt x="354" y="164"/>
                    <a:pt x="355" y="164"/>
                    <a:pt x="355" y="164"/>
                  </a:cubicBezTo>
                  <a:cubicBezTo>
                    <a:pt x="355" y="165"/>
                    <a:pt x="355" y="165"/>
                    <a:pt x="355" y="165"/>
                  </a:cubicBezTo>
                  <a:cubicBezTo>
                    <a:pt x="355" y="166"/>
                    <a:pt x="354" y="166"/>
                    <a:pt x="354" y="166"/>
                  </a:cubicBezTo>
                  <a:cubicBezTo>
                    <a:pt x="355" y="166"/>
                    <a:pt x="356" y="166"/>
                    <a:pt x="356" y="167"/>
                  </a:cubicBezTo>
                  <a:cubicBezTo>
                    <a:pt x="356" y="167"/>
                    <a:pt x="356" y="167"/>
                    <a:pt x="356" y="168"/>
                  </a:cubicBezTo>
                  <a:cubicBezTo>
                    <a:pt x="355" y="168"/>
                    <a:pt x="355" y="168"/>
                    <a:pt x="355" y="168"/>
                  </a:cubicBezTo>
                  <a:cubicBezTo>
                    <a:pt x="355" y="169"/>
                    <a:pt x="355" y="169"/>
                    <a:pt x="355" y="169"/>
                  </a:cubicBezTo>
                  <a:cubicBezTo>
                    <a:pt x="355" y="170"/>
                    <a:pt x="355" y="170"/>
                    <a:pt x="355" y="170"/>
                  </a:cubicBezTo>
                  <a:cubicBezTo>
                    <a:pt x="355" y="171"/>
                    <a:pt x="355" y="172"/>
                    <a:pt x="355" y="172"/>
                  </a:cubicBezTo>
                  <a:cubicBezTo>
                    <a:pt x="355" y="172"/>
                    <a:pt x="355" y="173"/>
                    <a:pt x="354" y="173"/>
                  </a:cubicBezTo>
                  <a:cubicBezTo>
                    <a:pt x="354" y="173"/>
                    <a:pt x="355" y="174"/>
                    <a:pt x="355" y="174"/>
                  </a:cubicBezTo>
                  <a:cubicBezTo>
                    <a:pt x="355" y="174"/>
                    <a:pt x="354" y="174"/>
                    <a:pt x="354" y="174"/>
                  </a:cubicBezTo>
                  <a:cubicBezTo>
                    <a:pt x="355" y="175"/>
                    <a:pt x="355" y="175"/>
                    <a:pt x="354" y="175"/>
                  </a:cubicBezTo>
                  <a:cubicBezTo>
                    <a:pt x="354" y="175"/>
                    <a:pt x="354" y="176"/>
                    <a:pt x="354" y="176"/>
                  </a:cubicBezTo>
                  <a:cubicBezTo>
                    <a:pt x="354" y="176"/>
                    <a:pt x="354" y="176"/>
                    <a:pt x="354" y="176"/>
                  </a:cubicBezTo>
                  <a:cubicBezTo>
                    <a:pt x="354" y="177"/>
                    <a:pt x="354" y="177"/>
                    <a:pt x="354" y="177"/>
                  </a:cubicBezTo>
                  <a:cubicBezTo>
                    <a:pt x="354" y="177"/>
                    <a:pt x="354" y="177"/>
                    <a:pt x="353" y="178"/>
                  </a:cubicBezTo>
                  <a:cubicBezTo>
                    <a:pt x="353" y="178"/>
                    <a:pt x="353" y="179"/>
                    <a:pt x="353" y="179"/>
                  </a:cubicBezTo>
                  <a:cubicBezTo>
                    <a:pt x="353" y="180"/>
                    <a:pt x="353" y="180"/>
                    <a:pt x="353" y="180"/>
                  </a:cubicBezTo>
                  <a:cubicBezTo>
                    <a:pt x="353" y="181"/>
                    <a:pt x="353" y="182"/>
                    <a:pt x="352" y="182"/>
                  </a:cubicBezTo>
                  <a:cubicBezTo>
                    <a:pt x="352" y="182"/>
                    <a:pt x="353" y="182"/>
                    <a:pt x="352" y="183"/>
                  </a:cubicBezTo>
                  <a:cubicBezTo>
                    <a:pt x="351" y="185"/>
                    <a:pt x="351" y="185"/>
                    <a:pt x="351" y="185"/>
                  </a:cubicBezTo>
                  <a:cubicBezTo>
                    <a:pt x="351" y="186"/>
                    <a:pt x="351" y="186"/>
                    <a:pt x="350" y="187"/>
                  </a:cubicBezTo>
                  <a:cubicBezTo>
                    <a:pt x="350" y="188"/>
                    <a:pt x="350" y="188"/>
                    <a:pt x="350" y="188"/>
                  </a:cubicBezTo>
                  <a:cubicBezTo>
                    <a:pt x="349" y="189"/>
                    <a:pt x="349" y="189"/>
                    <a:pt x="349" y="190"/>
                  </a:cubicBezTo>
                  <a:cubicBezTo>
                    <a:pt x="349" y="190"/>
                    <a:pt x="349" y="191"/>
                    <a:pt x="349" y="191"/>
                  </a:cubicBezTo>
                  <a:cubicBezTo>
                    <a:pt x="349" y="192"/>
                    <a:pt x="349" y="191"/>
                    <a:pt x="348" y="192"/>
                  </a:cubicBezTo>
                  <a:cubicBezTo>
                    <a:pt x="348" y="193"/>
                    <a:pt x="348" y="192"/>
                    <a:pt x="348" y="194"/>
                  </a:cubicBezTo>
                  <a:cubicBezTo>
                    <a:pt x="348" y="195"/>
                    <a:pt x="348" y="195"/>
                    <a:pt x="348" y="195"/>
                  </a:cubicBezTo>
                  <a:cubicBezTo>
                    <a:pt x="348" y="195"/>
                    <a:pt x="348" y="196"/>
                    <a:pt x="348" y="195"/>
                  </a:cubicBezTo>
                  <a:cubicBezTo>
                    <a:pt x="348" y="195"/>
                    <a:pt x="348" y="195"/>
                    <a:pt x="348" y="195"/>
                  </a:cubicBezTo>
                  <a:cubicBezTo>
                    <a:pt x="347" y="196"/>
                    <a:pt x="347" y="196"/>
                    <a:pt x="347" y="196"/>
                  </a:cubicBezTo>
                  <a:cubicBezTo>
                    <a:pt x="347" y="196"/>
                    <a:pt x="347" y="196"/>
                    <a:pt x="347" y="196"/>
                  </a:cubicBezTo>
                  <a:cubicBezTo>
                    <a:pt x="347" y="196"/>
                    <a:pt x="347" y="197"/>
                    <a:pt x="346" y="197"/>
                  </a:cubicBezTo>
                  <a:cubicBezTo>
                    <a:pt x="346" y="197"/>
                    <a:pt x="346" y="198"/>
                    <a:pt x="346" y="198"/>
                  </a:cubicBezTo>
                  <a:cubicBezTo>
                    <a:pt x="346" y="198"/>
                    <a:pt x="347" y="198"/>
                    <a:pt x="346" y="198"/>
                  </a:cubicBezTo>
                  <a:cubicBezTo>
                    <a:pt x="346" y="198"/>
                    <a:pt x="346" y="199"/>
                    <a:pt x="345" y="199"/>
                  </a:cubicBezTo>
                  <a:cubicBezTo>
                    <a:pt x="345" y="199"/>
                    <a:pt x="345" y="198"/>
                    <a:pt x="345" y="199"/>
                  </a:cubicBezTo>
                  <a:cubicBezTo>
                    <a:pt x="344" y="199"/>
                    <a:pt x="344" y="200"/>
                    <a:pt x="344" y="200"/>
                  </a:cubicBezTo>
                  <a:cubicBezTo>
                    <a:pt x="344" y="200"/>
                    <a:pt x="343" y="200"/>
                    <a:pt x="343" y="201"/>
                  </a:cubicBezTo>
                  <a:cubicBezTo>
                    <a:pt x="344" y="201"/>
                    <a:pt x="344" y="201"/>
                    <a:pt x="344" y="201"/>
                  </a:cubicBezTo>
                  <a:cubicBezTo>
                    <a:pt x="344" y="201"/>
                    <a:pt x="343" y="202"/>
                    <a:pt x="343" y="202"/>
                  </a:cubicBezTo>
                  <a:cubicBezTo>
                    <a:pt x="343" y="202"/>
                    <a:pt x="343" y="202"/>
                    <a:pt x="343" y="202"/>
                  </a:cubicBezTo>
                  <a:cubicBezTo>
                    <a:pt x="343" y="203"/>
                    <a:pt x="343" y="203"/>
                    <a:pt x="343" y="203"/>
                  </a:cubicBezTo>
                  <a:cubicBezTo>
                    <a:pt x="343" y="203"/>
                    <a:pt x="344" y="203"/>
                    <a:pt x="343" y="203"/>
                  </a:cubicBezTo>
                  <a:cubicBezTo>
                    <a:pt x="343" y="203"/>
                    <a:pt x="343" y="204"/>
                    <a:pt x="342" y="204"/>
                  </a:cubicBezTo>
                  <a:cubicBezTo>
                    <a:pt x="342" y="204"/>
                    <a:pt x="342" y="204"/>
                    <a:pt x="342" y="204"/>
                  </a:cubicBezTo>
                  <a:cubicBezTo>
                    <a:pt x="341" y="204"/>
                    <a:pt x="341" y="204"/>
                    <a:pt x="341" y="204"/>
                  </a:cubicBezTo>
                  <a:cubicBezTo>
                    <a:pt x="340" y="204"/>
                    <a:pt x="340" y="205"/>
                    <a:pt x="340" y="204"/>
                  </a:cubicBezTo>
                  <a:cubicBezTo>
                    <a:pt x="340" y="204"/>
                    <a:pt x="340" y="204"/>
                    <a:pt x="339" y="204"/>
                  </a:cubicBezTo>
                  <a:cubicBezTo>
                    <a:pt x="339" y="203"/>
                    <a:pt x="339" y="204"/>
                    <a:pt x="339" y="203"/>
                  </a:cubicBezTo>
                  <a:cubicBezTo>
                    <a:pt x="339" y="202"/>
                    <a:pt x="339" y="202"/>
                    <a:pt x="339" y="202"/>
                  </a:cubicBezTo>
                  <a:cubicBezTo>
                    <a:pt x="339" y="202"/>
                    <a:pt x="337" y="202"/>
                    <a:pt x="337" y="202"/>
                  </a:cubicBezTo>
                  <a:cubicBezTo>
                    <a:pt x="337" y="201"/>
                    <a:pt x="337" y="201"/>
                    <a:pt x="336" y="201"/>
                  </a:cubicBezTo>
                  <a:cubicBezTo>
                    <a:pt x="336" y="201"/>
                    <a:pt x="336" y="201"/>
                    <a:pt x="335" y="201"/>
                  </a:cubicBezTo>
                  <a:cubicBezTo>
                    <a:pt x="335" y="200"/>
                    <a:pt x="334" y="200"/>
                    <a:pt x="334" y="199"/>
                  </a:cubicBezTo>
                  <a:cubicBezTo>
                    <a:pt x="334" y="199"/>
                    <a:pt x="334" y="199"/>
                    <a:pt x="334" y="199"/>
                  </a:cubicBezTo>
                  <a:cubicBezTo>
                    <a:pt x="333" y="199"/>
                    <a:pt x="333" y="199"/>
                    <a:pt x="333" y="198"/>
                  </a:cubicBezTo>
                  <a:cubicBezTo>
                    <a:pt x="332" y="198"/>
                    <a:pt x="332" y="198"/>
                    <a:pt x="332" y="197"/>
                  </a:cubicBezTo>
                  <a:cubicBezTo>
                    <a:pt x="333" y="197"/>
                    <a:pt x="333" y="197"/>
                    <a:pt x="332" y="197"/>
                  </a:cubicBezTo>
                  <a:cubicBezTo>
                    <a:pt x="332" y="196"/>
                    <a:pt x="332" y="196"/>
                    <a:pt x="332" y="196"/>
                  </a:cubicBezTo>
                  <a:cubicBezTo>
                    <a:pt x="332" y="195"/>
                    <a:pt x="332" y="196"/>
                    <a:pt x="332" y="195"/>
                  </a:cubicBezTo>
                  <a:cubicBezTo>
                    <a:pt x="332" y="194"/>
                    <a:pt x="333" y="195"/>
                    <a:pt x="332" y="194"/>
                  </a:cubicBezTo>
                  <a:cubicBezTo>
                    <a:pt x="332" y="193"/>
                    <a:pt x="332" y="193"/>
                    <a:pt x="332" y="193"/>
                  </a:cubicBezTo>
                  <a:cubicBezTo>
                    <a:pt x="332" y="192"/>
                    <a:pt x="332" y="192"/>
                    <a:pt x="331" y="191"/>
                  </a:cubicBezTo>
                  <a:cubicBezTo>
                    <a:pt x="331" y="191"/>
                    <a:pt x="331" y="192"/>
                    <a:pt x="331" y="191"/>
                  </a:cubicBezTo>
                  <a:cubicBezTo>
                    <a:pt x="330" y="190"/>
                    <a:pt x="330" y="190"/>
                    <a:pt x="330" y="189"/>
                  </a:cubicBezTo>
                  <a:cubicBezTo>
                    <a:pt x="330" y="189"/>
                    <a:pt x="330" y="189"/>
                    <a:pt x="330" y="188"/>
                  </a:cubicBezTo>
                  <a:cubicBezTo>
                    <a:pt x="330" y="188"/>
                    <a:pt x="330" y="187"/>
                    <a:pt x="330" y="187"/>
                  </a:cubicBezTo>
                  <a:cubicBezTo>
                    <a:pt x="330" y="186"/>
                    <a:pt x="330" y="186"/>
                    <a:pt x="330" y="185"/>
                  </a:cubicBezTo>
                  <a:cubicBezTo>
                    <a:pt x="329" y="185"/>
                    <a:pt x="329" y="185"/>
                    <a:pt x="329" y="185"/>
                  </a:cubicBezTo>
                  <a:cubicBezTo>
                    <a:pt x="329" y="184"/>
                    <a:pt x="329" y="184"/>
                    <a:pt x="329" y="184"/>
                  </a:cubicBezTo>
                  <a:cubicBezTo>
                    <a:pt x="328" y="184"/>
                    <a:pt x="328" y="184"/>
                    <a:pt x="328" y="184"/>
                  </a:cubicBezTo>
                  <a:cubicBezTo>
                    <a:pt x="328" y="183"/>
                    <a:pt x="327" y="183"/>
                    <a:pt x="327" y="182"/>
                  </a:cubicBezTo>
                  <a:cubicBezTo>
                    <a:pt x="326" y="182"/>
                    <a:pt x="326" y="182"/>
                    <a:pt x="326" y="181"/>
                  </a:cubicBezTo>
                  <a:cubicBezTo>
                    <a:pt x="326" y="181"/>
                    <a:pt x="327" y="181"/>
                    <a:pt x="327" y="180"/>
                  </a:cubicBezTo>
                  <a:cubicBezTo>
                    <a:pt x="327" y="180"/>
                    <a:pt x="327" y="181"/>
                    <a:pt x="327" y="180"/>
                  </a:cubicBezTo>
                  <a:cubicBezTo>
                    <a:pt x="327" y="179"/>
                    <a:pt x="327" y="179"/>
                    <a:pt x="327" y="179"/>
                  </a:cubicBezTo>
                  <a:cubicBezTo>
                    <a:pt x="327" y="178"/>
                    <a:pt x="326" y="178"/>
                    <a:pt x="327" y="178"/>
                  </a:cubicBezTo>
                  <a:cubicBezTo>
                    <a:pt x="327" y="177"/>
                    <a:pt x="327" y="177"/>
                    <a:pt x="327" y="177"/>
                  </a:cubicBezTo>
                  <a:cubicBezTo>
                    <a:pt x="327" y="176"/>
                    <a:pt x="327" y="176"/>
                    <a:pt x="327" y="176"/>
                  </a:cubicBezTo>
                  <a:cubicBezTo>
                    <a:pt x="326" y="176"/>
                    <a:pt x="324" y="176"/>
                    <a:pt x="324" y="176"/>
                  </a:cubicBezTo>
                  <a:cubicBezTo>
                    <a:pt x="324" y="176"/>
                    <a:pt x="323" y="175"/>
                    <a:pt x="323" y="175"/>
                  </a:cubicBezTo>
                  <a:cubicBezTo>
                    <a:pt x="322" y="175"/>
                    <a:pt x="322" y="175"/>
                    <a:pt x="322" y="176"/>
                  </a:cubicBezTo>
                  <a:cubicBezTo>
                    <a:pt x="321" y="176"/>
                    <a:pt x="321" y="176"/>
                    <a:pt x="321" y="176"/>
                  </a:cubicBezTo>
                  <a:cubicBezTo>
                    <a:pt x="321" y="176"/>
                    <a:pt x="320" y="177"/>
                    <a:pt x="320" y="177"/>
                  </a:cubicBezTo>
                  <a:cubicBezTo>
                    <a:pt x="320" y="177"/>
                    <a:pt x="320" y="176"/>
                    <a:pt x="320" y="176"/>
                  </a:cubicBezTo>
                  <a:cubicBezTo>
                    <a:pt x="319" y="176"/>
                    <a:pt x="319" y="176"/>
                    <a:pt x="319" y="176"/>
                  </a:cubicBezTo>
                  <a:cubicBezTo>
                    <a:pt x="319" y="176"/>
                    <a:pt x="319" y="177"/>
                    <a:pt x="318" y="177"/>
                  </a:cubicBezTo>
                  <a:cubicBezTo>
                    <a:pt x="318" y="177"/>
                    <a:pt x="317" y="177"/>
                    <a:pt x="317" y="177"/>
                  </a:cubicBezTo>
                  <a:cubicBezTo>
                    <a:pt x="317" y="177"/>
                    <a:pt x="316" y="178"/>
                    <a:pt x="316" y="178"/>
                  </a:cubicBezTo>
                  <a:cubicBezTo>
                    <a:pt x="316" y="179"/>
                    <a:pt x="316" y="179"/>
                    <a:pt x="315" y="179"/>
                  </a:cubicBezTo>
                  <a:cubicBezTo>
                    <a:pt x="315" y="179"/>
                    <a:pt x="315" y="179"/>
                    <a:pt x="314" y="180"/>
                  </a:cubicBezTo>
                  <a:cubicBezTo>
                    <a:pt x="314" y="180"/>
                    <a:pt x="314" y="181"/>
                    <a:pt x="314" y="181"/>
                  </a:cubicBezTo>
                  <a:cubicBezTo>
                    <a:pt x="314" y="182"/>
                    <a:pt x="314" y="182"/>
                    <a:pt x="314" y="183"/>
                  </a:cubicBezTo>
                  <a:cubicBezTo>
                    <a:pt x="314" y="183"/>
                    <a:pt x="314" y="184"/>
                    <a:pt x="314" y="184"/>
                  </a:cubicBezTo>
                  <a:cubicBezTo>
                    <a:pt x="314" y="184"/>
                    <a:pt x="315" y="184"/>
                    <a:pt x="315" y="185"/>
                  </a:cubicBezTo>
                  <a:cubicBezTo>
                    <a:pt x="315" y="185"/>
                    <a:pt x="315" y="186"/>
                    <a:pt x="315" y="186"/>
                  </a:cubicBezTo>
                  <a:cubicBezTo>
                    <a:pt x="315" y="186"/>
                    <a:pt x="315" y="187"/>
                    <a:pt x="315" y="187"/>
                  </a:cubicBezTo>
                  <a:cubicBezTo>
                    <a:pt x="315" y="188"/>
                    <a:pt x="315" y="188"/>
                    <a:pt x="315" y="189"/>
                  </a:cubicBezTo>
                  <a:cubicBezTo>
                    <a:pt x="315" y="189"/>
                    <a:pt x="315" y="189"/>
                    <a:pt x="315" y="190"/>
                  </a:cubicBezTo>
                  <a:cubicBezTo>
                    <a:pt x="315" y="190"/>
                    <a:pt x="315" y="191"/>
                    <a:pt x="316" y="191"/>
                  </a:cubicBezTo>
                  <a:cubicBezTo>
                    <a:pt x="316" y="192"/>
                    <a:pt x="316" y="192"/>
                    <a:pt x="316" y="193"/>
                  </a:cubicBezTo>
                  <a:cubicBezTo>
                    <a:pt x="316" y="193"/>
                    <a:pt x="316" y="192"/>
                    <a:pt x="317" y="195"/>
                  </a:cubicBezTo>
                  <a:cubicBezTo>
                    <a:pt x="317" y="197"/>
                    <a:pt x="317" y="198"/>
                    <a:pt x="318" y="198"/>
                  </a:cubicBezTo>
                  <a:cubicBezTo>
                    <a:pt x="318" y="199"/>
                    <a:pt x="318" y="200"/>
                    <a:pt x="319" y="200"/>
                  </a:cubicBezTo>
                  <a:cubicBezTo>
                    <a:pt x="319" y="200"/>
                    <a:pt x="320" y="200"/>
                    <a:pt x="319" y="201"/>
                  </a:cubicBezTo>
                  <a:cubicBezTo>
                    <a:pt x="319" y="201"/>
                    <a:pt x="319" y="202"/>
                    <a:pt x="318" y="202"/>
                  </a:cubicBezTo>
                  <a:cubicBezTo>
                    <a:pt x="318" y="202"/>
                    <a:pt x="318" y="203"/>
                    <a:pt x="317" y="203"/>
                  </a:cubicBezTo>
                  <a:cubicBezTo>
                    <a:pt x="317" y="203"/>
                    <a:pt x="317" y="203"/>
                    <a:pt x="317" y="204"/>
                  </a:cubicBezTo>
                  <a:cubicBezTo>
                    <a:pt x="317" y="205"/>
                    <a:pt x="316" y="205"/>
                    <a:pt x="316" y="206"/>
                  </a:cubicBezTo>
                  <a:cubicBezTo>
                    <a:pt x="316" y="206"/>
                    <a:pt x="316" y="207"/>
                    <a:pt x="317" y="208"/>
                  </a:cubicBezTo>
                  <a:cubicBezTo>
                    <a:pt x="317" y="208"/>
                    <a:pt x="317" y="208"/>
                    <a:pt x="317" y="208"/>
                  </a:cubicBezTo>
                  <a:cubicBezTo>
                    <a:pt x="317" y="208"/>
                    <a:pt x="317" y="210"/>
                    <a:pt x="317" y="210"/>
                  </a:cubicBezTo>
                  <a:cubicBezTo>
                    <a:pt x="318" y="210"/>
                    <a:pt x="318" y="210"/>
                    <a:pt x="318" y="210"/>
                  </a:cubicBezTo>
                  <a:cubicBezTo>
                    <a:pt x="319" y="211"/>
                    <a:pt x="319" y="212"/>
                    <a:pt x="319" y="212"/>
                  </a:cubicBezTo>
                  <a:cubicBezTo>
                    <a:pt x="320" y="212"/>
                    <a:pt x="320" y="212"/>
                    <a:pt x="320" y="212"/>
                  </a:cubicBezTo>
                  <a:cubicBezTo>
                    <a:pt x="321" y="212"/>
                    <a:pt x="320" y="212"/>
                    <a:pt x="321" y="212"/>
                  </a:cubicBezTo>
                  <a:cubicBezTo>
                    <a:pt x="322" y="213"/>
                    <a:pt x="322" y="213"/>
                    <a:pt x="322" y="213"/>
                  </a:cubicBezTo>
                  <a:cubicBezTo>
                    <a:pt x="322" y="213"/>
                    <a:pt x="322" y="213"/>
                    <a:pt x="322" y="213"/>
                  </a:cubicBezTo>
                  <a:cubicBezTo>
                    <a:pt x="322" y="213"/>
                    <a:pt x="323" y="213"/>
                    <a:pt x="323" y="213"/>
                  </a:cubicBezTo>
                  <a:cubicBezTo>
                    <a:pt x="323" y="214"/>
                    <a:pt x="325" y="214"/>
                    <a:pt x="325" y="214"/>
                  </a:cubicBezTo>
                  <a:cubicBezTo>
                    <a:pt x="325" y="214"/>
                    <a:pt x="325" y="216"/>
                    <a:pt x="325" y="216"/>
                  </a:cubicBezTo>
                  <a:cubicBezTo>
                    <a:pt x="325" y="216"/>
                    <a:pt x="325" y="216"/>
                    <a:pt x="325" y="216"/>
                  </a:cubicBezTo>
                  <a:cubicBezTo>
                    <a:pt x="324" y="217"/>
                    <a:pt x="324" y="218"/>
                    <a:pt x="324" y="219"/>
                  </a:cubicBezTo>
                  <a:cubicBezTo>
                    <a:pt x="324" y="219"/>
                    <a:pt x="323" y="220"/>
                    <a:pt x="323" y="221"/>
                  </a:cubicBezTo>
                  <a:cubicBezTo>
                    <a:pt x="323" y="221"/>
                    <a:pt x="323" y="222"/>
                    <a:pt x="323" y="223"/>
                  </a:cubicBezTo>
                  <a:cubicBezTo>
                    <a:pt x="323" y="223"/>
                    <a:pt x="324" y="225"/>
                    <a:pt x="324" y="225"/>
                  </a:cubicBezTo>
                  <a:cubicBezTo>
                    <a:pt x="324" y="225"/>
                    <a:pt x="323" y="226"/>
                    <a:pt x="324" y="226"/>
                  </a:cubicBezTo>
                  <a:cubicBezTo>
                    <a:pt x="325" y="226"/>
                    <a:pt x="325" y="227"/>
                    <a:pt x="325" y="227"/>
                  </a:cubicBezTo>
                  <a:cubicBezTo>
                    <a:pt x="325" y="227"/>
                    <a:pt x="325" y="227"/>
                    <a:pt x="325" y="227"/>
                  </a:cubicBezTo>
                  <a:cubicBezTo>
                    <a:pt x="325" y="228"/>
                    <a:pt x="325" y="228"/>
                    <a:pt x="325" y="228"/>
                  </a:cubicBezTo>
                  <a:cubicBezTo>
                    <a:pt x="325" y="228"/>
                    <a:pt x="324" y="228"/>
                    <a:pt x="324" y="229"/>
                  </a:cubicBezTo>
                  <a:cubicBezTo>
                    <a:pt x="325" y="230"/>
                    <a:pt x="325" y="231"/>
                    <a:pt x="325" y="231"/>
                  </a:cubicBezTo>
                  <a:cubicBezTo>
                    <a:pt x="325" y="232"/>
                    <a:pt x="325" y="233"/>
                    <a:pt x="324" y="233"/>
                  </a:cubicBezTo>
                  <a:cubicBezTo>
                    <a:pt x="324" y="233"/>
                    <a:pt x="324" y="234"/>
                    <a:pt x="324" y="234"/>
                  </a:cubicBezTo>
                  <a:cubicBezTo>
                    <a:pt x="324" y="234"/>
                    <a:pt x="323" y="235"/>
                    <a:pt x="323" y="235"/>
                  </a:cubicBezTo>
                  <a:cubicBezTo>
                    <a:pt x="323" y="235"/>
                    <a:pt x="323" y="235"/>
                    <a:pt x="323" y="236"/>
                  </a:cubicBezTo>
                  <a:cubicBezTo>
                    <a:pt x="323" y="236"/>
                    <a:pt x="323" y="236"/>
                    <a:pt x="323" y="237"/>
                  </a:cubicBezTo>
                  <a:cubicBezTo>
                    <a:pt x="322" y="237"/>
                    <a:pt x="322" y="237"/>
                    <a:pt x="322" y="238"/>
                  </a:cubicBezTo>
                  <a:cubicBezTo>
                    <a:pt x="321" y="238"/>
                    <a:pt x="321" y="239"/>
                    <a:pt x="321" y="239"/>
                  </a:cubicBezTo>
                  <a:cubicBezTo>
                    <a:pt x="321" y="239"/>
                    <a:pt x="320" y="240"/>
                    <a:pt x="320" y="240"/>
                  </a:cubicBezTo>
                  <a:cubicBezTo>
                    <a:pt x="320" y="240"/>
                    <a:pt x="320" y="240"/>
                    <a:pt x="319" y="241"/>
                  </a:cubicBezTo>
                  <a:cubicBezTo>
                    <a:pt x="319" y="241"/>
                    <a:pt x="319" y="241"/>
                    <a:pt x="319" y="241"/>
                  </a:cubicBezTo>
                  <a:cubicBezTo>
                    <a:pt x="319" y="241"/>
                    <a:pt x="318" y="241"/>
                    <a:pt x="318" y="242"/>
                  </a:cubicBezTo>
                  <a:cubicBezTo>
                    <a:pt x="319" y="242"/>
                    <a:pt x="319" y="243"/>
                    <a:pt x="319" y="244"/>
                  </a:cubicBezTo>
                  <a:cubicBezTo>
                    <a:pt x="319" y="244"/>
                    <a:pt x="319" y="245"/>
                    <a:pt x="320" y="245"/>
                  </a:cubicBezTo>
                  <a:cubicBezTo>
                    <a:pt x="320" y="246"/>
                    <a:pt x="321" y="246"/>
                    <a:pt x="321" y="246"/>
                  </a:cubicBezTo>
                  <a:cubicBezTo>
                    <a:pt x="321" y="246"/>
                    <a:pt x="321" y="247"/>
                    <a:pt x="321" y="247"/>
                  </a:cubicBezTo>
                  <a:cubicBezTo>
                    <a:pt x="322" y="247"/>
                    <a:pt x="322" y="247"/>
                    <a:pt x="322" y="247"/>
                  </a:cubicBezTo>
                  <a:cubicBezTo>
                    <a:pt x="321" y="248"/>
                    <a:pt x="321" y="248"/>
                    <a:pt x="320" y="248"/>
                  </a:cubicBezTo>
                  <a:cubicBezTo>
                    <a:pt x="319" y="248"/>
                    <a:pt x="318" y="248"/>
                    <a:pt x="317" y="249"/>
                  </a:cubicBezTo>
                  <a:cubicBezTo>
                    <a:pt x="317" y="249"/>
                    <a:pt x="316" y="249"/>
                    <a:pt x="316" y="249"/>
                  </a:cubicBezTo>
                  <a:cubicBezTo>
                    <a:pt x="315" y="249"/>
                    <a:pt x="315" y="249"/>
                    <a:pt x="314" y="250"/>
                  </a:cubicBezTo>
                  <a:cubicBezTo>
                    <a:pt x="312" y="251"/>
                    <a:pt x="312" y="251"/>
                    <a:pt x="312" y="252"/>
                  </a:cubicBezTo>
                  <a:cubicBezTo>
                    <a:pt x="312" y="252"/>
                    <a:pt x="312" y="252"/>
                    <a:pt x="312" y="253"/>
                  </a:cubicBezTo>
                  <a:cubicBezTo>
                    <a:pt x="312" y="253"/>
                    <a:pt x="311" y="254"/>
                    <a:pt x="311" y="254"/>
                  </a:cubicBezTo>
                  <a:cubicBezTo>
                    <a:pt x="310" y="255"/>
                    <a:pt x="310" y="255"/>
                    <a:pt x="310" y="256"/>
                  </a:cubicBezTo>
                  <a:cubicBezTo>
                    <a:pt x="309" y="257"/>
                    <a:pt x="309" y="257"/>
                    <a:pt x="309" y="258"/>
                  </a:cubicBezTo>
                  <a:cubicBezTo>
                    <a:pt x="309" y="259"/>
                    <a:pt x="309" y="259"/>
                    <a:pt x="309" y="260"/>
                  </a:cubicBezTo>
                  <a:cubicBezTo>
                    <a:pt x="308" y="260"/>
                    <a:pt x="309" y="260"/>
                    <a:pt x="308" y="261"/>
                  </a:cubicBezTo>
                  <a:cubicBezTo>
                    <a:pt x="307" y="262"/>
                    <a:pt x="306" y="265"/>
                    <a:pt x="306" y="265"/>
                  </a:cubicBezTo>
                  <a:cubicBezTo>
                    <a:pt x="306" y="265"/>
                    <a:pt x="306" y="266"/>
                    <a:pt x="306" y="267"/>
                  </a:cubicBezTo>
                  <a:cubicBezTo>
                    <a:pt x="305" y="267"/>
                    <a:pt x="305" y="267"/>
                    <a:pt x="305" y="268"/>
                  </a:cubicBezTo>
                  <a:cubicBezTo>
                    <a:pt x="305" y="268"/>
                    <a:pt x="304" y="268"/>
                    <a:pt x="304" y="269"/>
                  </a:cubicBezTo>
                  <a:cubicBezTo>
                    <a:pt x="304" y="270"/>
                    <a:pt x="304" y="271"/>
                    <a:pt x="304" y="271"/>
                  </a:cubicBezTo>
                  <a:cubicBezTo>
                    <a:pt x="303" y="272"/>
                    <a:pt x="303" y="272"/>
                    <a:pt x="303" y="273"/>
                  </a:cubicBezTo>
                  <a:cubicBezTo>
                    <a:pt x="303" y="274"/>
                    <a:pt x="303" y="274"/>
                    <a:pt x="303" y="275"/>
                  </a:cubicBezTo>
                  <a:cubicBezTo>
                    <a:pt x="304" y="275"/>
                    <a:pt x="305" y="276"/>
                    <a:pt x="305" y="277"/>
                  </a:cubicBezTo>
                  <a:cubicBezTo>
                    <a:pt x="305" y="277"/>
                    <a:pt x="306" y="277"/>
                    <a:pt x="305" y="278"/>
                  </a:cubicBezTo>
                  <a:cubicBezTo>
                    <a:pt x="305" y="278"/>
                    <a:pt x="305" y="279"/>
                    <a:pt x="305" y="279"/>
                  </a:cubicBezTo>
                  <a:cubicBezTo>
                    <a:pt x="305" y="279"/>
                    <a:pt x="306" y="279"/>
                    <a:pt x="306" y="280"/>
                  </a:cubicBezTo>
                  <a:cubicBezTo>
                    <a:pt x="306" y="280"/>
                    <a:pt x="306" y="281"/>
                    <a:pt x="306" y="281"/>
                  </a:cubicBezTo>
                  <a:cubicBezTo>
                    <a:pt x="306" y="281"/>
                    <a:pt x="306" y="282"/>
                    <a:pt x="306" y="282"/>
                  </a:cubicBezTo>
                  <a:cubicBezTo>
                    <a:pt x="306" y="283"/>
                    <a:pt x="306" y="283"/>
                    <a:pt x="306" y="284"/>
                  </a:cubicBezTo>
                  <a:cubicBezTo>
                    <a:pt x="306" y="284"/>
                    <a:pt x="307" y="284"/>
                    <a:pt x="307" y="284"/>
                  </a:cubicBezTo>
                  <a:cubicBezTo>
                    <a:pt x="307" y="285"/>
                    <a:pt x="307" y="285"/>
                    <a:pt x="307" y="285"/>
                  </a:cubicBezTo>
                  <a:cubicBezTo>
                    <a:pt x="307" y="286"/>
                    <a:pt x="306" y="286"/>
                    <a:pt x="307" y="286"/>
                  </a:cubicBezTo>
                  <a:cubicBezTo>
                    <a:pt x="307" y="287"/>
                    <a:pt x="308" y="287"/>
                    <a:pt x="307" y="287"/>
                  </a:cubicBezTo>
                  <a:cubicBezTo>
                    <a:pt x="307" y="288"/>
                    <a:pt x="306" y="288"/>
                    <a:pt x="306" y="289"/>
                  </a:cubicBezTo>
                  <a:cubicBezTo>
                    <a:pt x="307" y="289"/>
                    <a:pt x="307" y="289"/>
                    <a:pt x="307" y="289"/>
                  </a:cubicBezTo>
                  <a:cubicBezTo>
                    <a:pt x="308" y="289"/>
                    <a:pt x="308" y="290"/>
                    <a:pt x="308" y="290"/>
                  </a:cubicBezTo>
                  <a:cubicBezTo>
                    <a:pt x="308" y="290"/>
                    <a:pt x="309" y="290"/>
                    <a:pt x="309" y="290"/>
                  </a:cubicBezTo>
                  <a:cubicBezTo>
                    <a:pt x="309" y="290"/>
                    <a:pt x="309" y="290"/>
                    <a:pt x="309" y="290"/>
                  </a:cubicBezTo>
                  <a:cubicBezTo>
                    <a:pt x="309" y="291"/>
                    <a:pt x="308" y="292"/>
                    <a:pt x="308" y="292"/>
                  </a:cubicBezTo>
                  <a:cubicBezTo>
                    <a:pt x="308" y="293"/>
                    <a:pt x="308" y="294"/>
                    <a:pt x="308" y="295"/>
                  </a:cubicBezTo>
                  <a:cubicBezTo>
                    <a:pt x="308" y="295"/>
                    <a:pt x="307" y="297"/>
                    <a:pt x="307" y="297"/>
                  </a:cubicBezTo>
                  <a:cubicBezTo>
                    <a:pt x="307" y="298"/>
                    <a:pt x="306" y="301"/>
                    <a:pt x="305" y="302"/>
                  </a:cubicBezTo>
                  <a:cubicBezTo>
                    <a:pt x="305" y="302"/>
                    <a:pt x="304" y="305"/>
                    <a:pt x="304" y="306"/>
                  </a:cubicBezTo>
                  <a:cubicBezTo>
                    <a:pt x="304" y="306"/>
                    <a:pt x="304" y="307"/>
                    <a:pt x="304" y="308"/>
                  </a:cubicBezTo>
                  <a:cubicBezTo>
                    <a:pt x="304" y="309"/>
                    <a:pt x="303" y="310"/>
                    <a:pt x="303" y="310"/>
                  </a:cubicBezTo>
                  <a:cubicBezTo>
                    <a:pt x="303" y="311"/>
                    <a:pt x="303" y="311"/>
                    <a:pt x="303" y="312"/>
                  </a:cubicBezTo>
                  <a:cubicBezTo>
                    <a:pt x="303" y="313"/>
                    <a:pt x="303" y="313"/>
                    <a:pt x="303" y="313"/>
                  </a:cubicBezTo>
                  <a:cubicBezTo>
                    <a:pt x="304" y="314"/>
                    <a:pt x="304" y="314"/>
                    <a:pt x="304" y="315"/>
                  </a:cubicBezTo>
                  <a:cubicBezTo>
                    <a:pt x="304" y="315"/>
                    <a:pt x="303" y="316"/>
                    <a:pt x="303" y="316"/>
                  </a:cubicBezTo>
                  <a:cubicBezTo>
                    <a:pt x="303" y="316"/>
                    <a:pt x="303" y="316"/>
                    <a:pt x="302" y="317"/>
                  </a:cubicBezTo>
                  <a:cubicBezTo>
                    <a:pt x="302" y="318"/>
                    <a:pt x="302" y="317"/>
                    <a:pt x="302" y="318"/>
                  </a:cubicBezTo>
                  <a:cubicBezTo>
                    <a:pt x="301" y="320"/>
                    <a:pt x="301" y="320"/>
                    <a:pt x="301" y="321"/>
                  </a:cubicBezTo>
                  <a:cubicBezTo>
                    <a:pt x="301" y="322"/>
                    <a:pt x="301" y="322"/>
                    <a:pt x="301" y="323"/>
                  </a:cubicBezTo>
                  <a:cubicBezTo>
                    <a:pt x="300" y="323"/>
                    <a:pt x="300" y="323"/>
                    <a:pt x="300" y="324"/>
                  </a:cubicBezTo>
                  <a:cubicBezTo>
                    <a:pt x="300" y="325"/>
                    <a:pt x="300" y="325"/>
                    <a:pt x="300" y="325"/>
                  </a:cubicBezTo>
                  <a:cubicBezTo>
                    <a:pt x="300" y="326"/>
                    <a:pt x="300" y="327"/>
                    <a:pt x="300" y="327"/>
                  </a:cubicBezTo>
                  <a:cubicBezTo>
                    <a:pt x="300" y="327"/>
                    <a:pt x="300" y="328"/>
                    <a:pt x="299" y="329"/>
                  </a:cubicBezTo>
                  <a:cubicBezTo>
                    <a:pt x="299" y="329"/>
                    <a:pt x="298" y="330"/>
                    <a:pt x="298" y="330"/>
                  </a:cubicBezTo>
                  <a:cubicBezTo>
                    <a:pt x="298" y="331"/>
                    <a:pt x="297" y="333"/>
                    <a:pt x="297" y="334"/>
                  </a:cubicBezTo>
                  <a:cubicBezTo>
                    <a:pt x="297" y="334"/>
                    <a:pt x="296" y="335"/>
                    <a:pt x="296" y="336"/>
                  </a:cubicBezTo>
                  <a:cubicBezTo>
                    <a:pt x="296" y="337"/>
                    <a:pt x="294" y="342"/>
                    <a:pt x="294" y="343"/>
                  </a:cubicBezTo>
                  <a:cubicBezTo>
                    <a:pt x="293" y="343"/>
                    <a:pt x="292" y="346"/>
                    <a:pt x="292" y="347"/>
                  </a:cubicBezTo>
                  <a:cubicBezTo>
                    <a:pt x="292" y="348"/>
                    <a:pt x="291" y="352"/>
                    <a:pt x="290" y="352"/>
                  </a:cubicBezTo>
                  <a:cubicBezTo>
                    <a:pt x="290" y="353"/>
                    <a:pt x="289" y="356"/>
                    <a:pt x="288" y="357"/>
                  </a:cubicBezTo>
                  <a:cubicBezTo>
                    <a:pt x="288" y="357"/>
                    <a:pt x="288" y="359"/>
                    <a:pt x="287" y="359"/>
                  </a:cubicBezTo>
                  <a:cubicBezTo>
                    <a:pt x="287" y="360"/>
                    <a:pt x="286" y="361"/>
                    <a:pt x="286" y="362"/>
                  </a:cubicBezTo>
                  <a:cubicBezTo>
                    <a:pt x="285" y="364"/>
                    <a:pt x="286" y="363"/>
                    <a:pt x="285" y="366"/>
                  </a:cubicBezTo>
                  <a:cubicBezTo>
                    <a:pt x="284" y="368"/>
                    <a:pt x="284" y="369"/>
                    <a:pt x="283" y="369"/>
                  </a:cubicBezTo>
                  <a:cubicBezTo>
                    <a:pt x="283" y="370"/>
                    <a:pt x="283" y="371"/>
                    <a:pt x="283" y="372"/>
                  </a:cubicBezTo>
                  <a:cubicBezTo>
                    <a:pt x="282" y="373"/>
                    <a:pt x="282" y="373"/>
                    <a:pt x="282" y="374"/>
                  </a:cubicBezTo>
                  <a:cubicBezTo>
                    <a:pt x="282" y="375"/>
                    <a:pt x="282" y="376"/>
                    <a:pt x="282" y="376"/>
                  </a:cubicBezTo>
                  <a:cubicBezTo>
                    <a:pt x="282" y="377"/>
                    <a:pt x="282" y="377"/>
                    <a:pt x="281" y="379"/>
                  </a:cubicBezTo>
                  <a:cubicBezTo>
                    <a:pt x="281" y="380"/>
                    <a:pt x="280" y="381"/>
                    <a:pt x="280" y="382"/>
                  </a:cubicBezTo>
                  <a:cubicBezTo>
                    <a:pt x="280" y="382"/>
                    <a:pt x="278" y="386"/>
                    <a:pt x="277" y="387"/>
                  </a:cubicBezTo>
                  <a:cubicBezTo>
                    <a:pt x="277" y="388"/>
                    <a:pt x="277" y="391"/>
                    <a:pt x="276" y="392"/>
                  </a:cubicBezTo>
                  <a:cubicBezTo>
                    <a:pt x="276" y="393"/>
                    <a:pt x="276" y="395"/>
                    <a:pt x="275" y="396"/>
                  </a:cubicBezTo>
                  <a:cubicBezTo>
                    <a:pt x="275" y="397"/>
                    <a:pt x="274" y="400"/>
                    <a:pt x="274" y="401"/>
                  </a:cubicBezTo>
                  <a:cubicBezTo>
                    <a:pt x="274" y="402"/>
                    <a:pt x="274" y="403"/>
                    <a:pt x="274" y="404"/>
                  </a:cubicBezTo>
                  <a:cubicBezTo>
                    <a:pt x="274" y="405"/>
                    <a:pt x="275" y="406"/>
                    <a:pt x="274" y="407"/>
                  </a:cubicBezTo>
                  <a:cubicBezTo>
                    <a:pt x="274" y="408"/>
                    <a:pt x="273" y="409"/>
                    <a:pt x="273" y="409"/>
                  </a:cubicBezTo>
                  <a:cubicBezTo>
                    <a:pt x="273" y="409"/>
                    <a:pt x="273" y="410"/>
                    <a:pt x="273" y="410"/>
                  </a:cubicBezTo>
                  <a:cubicBezTo>
                    <a:pt x="272" y="410"/>
                    <a:pt x="273" y="410"/>
                    <a:pt x="272" y="409"/>
                  </a:cubicBezTo>
                  <a:cubicBezTo>
                    <a:pt x="272" y="409"/>
                    <a:pt x="270" y="408"/>
                    <a:pt x="270" y="408"/>
                  </a:cubicBezTo>
                  <a:cubicBezTo>
                    <a:pt x="270" y="408"/>
                    <a:pt x="269" y="408"/>
                    <a:pt x="269" y="408"/>
                  </a:cubicBezTo>
                  <a:cubicBezTo>
                    <a:pt x="269" y="408"/>
                    <a:pt x="268" y="408"/>
                    <a:pt x="269" y="408"/>
                  </a:cubicBezTo>
                  <a:cubicBezTo>
                    <a:pt x="269" y="408"/>
                    <a:pt x="271" y="409"/>
                    <a:pt x="271" y="409"/>
                  </a:cubicBezTo>
                  <a:cubicBezTo>
                    <a:pt x="271" y="409"/>
                    <a:pt x="271" y="409"/>
                    <a:pt x="271" y="409"/>
                  </a:cubicBezTo>
                  <a:cubicBezTo>
                    <a:pt x="271" y="410"/>
                    <a:pt x="272" y="410"/>
                    <a:pt x="272" y="410"/>
                  </a:cubicBezTo>
                  <a:cubicBezTo>
                    <a:pt x="272" y="411"/>
                    <a:pt x="272" y="411"/>
                    <a:pt x="272" y="412"/>
                  </a:cubicBezTo>
                  <a:cubicBezTo>
                    <a:pt x="272" y="412"/>
                    <a:pt x="272" y="413"/>
                    <a:pt x="271" y="414"/>
                  </a:cubicBezTo>
                  <a:cubicBezTo>
                    <a:pt x="270" y="415"/>
                    <a:pt x="270" y="416"/>
                    <a:pt x="270" y="417"/>
                  </a:cubicBezTo>
                  <a:cubicBezTo>
                    <a:pt x="269" y="418"/>
                    <a:pt x="269" y="418"/>
                    <a:pt x="269" y="419"/>
                  </a:cubicBezTo>
                  <a:cubicBezTo>
                    <a:pt x="268" y="420"/>
                    <a:pt x="268" y="420"/>
                    <a:pt x="267" y="422"/>
                  </a:cubicBezTo>
                  <a:cubicBezTo>
                    <a:pt x="266" y="423"/>
                    <a:pt x="267" y="423"/>
                    <a:pt x="266" y="425"/>
                  </a:cubicBezTo>
                  <a:cubicBezTo>
                    <a:pt x="265" y="427"/>
                    <a:pt x="265" y="428"/>
                    <a:pt x="264" y="429"/>
                  </a:cubicBezTo>
                  <a:cubicBezTo>
                    <a:pt x="264" y="430"/>
                    <a:pt x="264" y="431"/>
                    <a:pt x="263" y="433"/>
                  </a:cubicBezTo>
                  <a:cubicBezTo>
                    <a:pt x="263" y="434"/>
                    <a:pt x="262" y="438"/>
                    <a:pt x="261" y="439"/>
                  </a:cubicBezTo>
                  <a:cubicBezTo>
                    <a:pt x="261" y="440"/>
                    <a:pt x="261" y="441"/>
                    <a:pt x="260" y="443"/>
                  </a:cubicBezTo>
                  <a:cubicBezTo>
                    <a:pt x="259" y="444"/>
                    <a:pt x="259" y="447"/>
                    <a:pt x="259" y="448"/>
                  </a:cubicBezTo>
                  <a:cubicBezTo>
                    <a:pt x="258" y="449"/>
                    <a:pt x="258" y="450"/>
                    <a:pt x="258" y="451"/>
                  </a:cubicBezTo>
                  <a:cubicBezTo>
                    <a:pt x="258" y="452"/>
                    <a:pt x="258" y="454"/>
                    <a:pt x="257" y="455"/>
                  </a:cubicBezTo>
                  <a:cubicBezTo>
                    <a:pt x="257" y="456"/>
                    <a:pt x="257" y="457"/>
                    <a:pt x="257" y="458"/>
                  </a:cubicBezTo>
                  <a:cubicBezTo>
                    <a:pt x="256" y="459"/>
                    <a:pt x="256" y="460"/>
                    <a:pt x="256" y="460"/>
                  </a:cubicBezTo>
                  <a:cubicBezTo>
                    <a:pt x="256" y="461"/>
                    <a:pt x="256" y="462"/>
                    <a:pt x="256" y="462"/>
                  </a:cubicBezTo>
                  <a:cubicBezTo>
                    <a:pt x="256" y="462"/>
                    <a:pt x="255" y="464"/>
                    <a:pt x="255" y="465"/>
                  </a:cubicBezTo>
                  <a:cubicBezTo>
                    <a:pt x="254" y="466"/>
                    <a:pt x="254" y="468"/>
                    <a:pt x="254" y="468"/>
                  </a:cubicBezTo>
                  <a:cubicBezTo>
                    <a:pt x="253" y="469"/>
                    <a:pt x="253" y="471"/>
                    <a:pt x="252" y="472"/>
                  </a:cubicBezTo>
                  <a:cubicBezTo>
                    <a:pt x="252" y="473"/>
                    <a:pt x="252" y="475"/>
                    <a:pt x="251" y="475"/>
                  </a:cubicBezTo>
                  <a:cubicBezTo>
                    <a:pt x="251" y="476"/>
                    <a:pt x="251" y="476"/>
                    <a:pt x="251" y="477"/>
                  </a:cubicBezTo>
                  <a:cubicBezTo>
                    <a:pt x="251" y="478"/>
                    <a:pt x="251" y="478"/>
                    <a:pt x="250" y="480"/>
                  </a:cubicBezTo>
                  <a:cubicBezTo>
                    <a:pt x="250" y="481"/>
                    <a:pt x="250" y="483"/>
                    <a:pt x="250" y="484"/>
                  </a:cubicBezTo>
                  <a:cubicBezTo>
                    <a:pt x="249" y="484"/>
                    <a:pt x="249" y="486"/>
                    <a:pt x="249" y="486"/>
                  </a:cubicBezTo>
                  <a:cubicBezTo>
                    <a:pt x="248" y="487"/>
                    <a:pt x="248" y="489"/>
                    <a:pt x="248" y="490"/>
                  </a:cubicBezTo>
                  <a:cubicBezTo>
                    <a:pt x="247" y="490"/>
                    <a:pt x="246" y="495"/>
                    <a:pt x="245" y="496"/>
                  </a:cubicBezTo>
                  <a:cubicBezTo>
                    <a:pt x="245" y="496"/>
                    <a:pt x="245" y="496"/>
                    <a:pt x="245" y="498"/>
                  </a:cubicBezTo>
                  <a:cubicBezTo>
                    <a:pt x="244" y="501"/>
                    <a:pt x="243" y="503"/>
                    <a:pt x="243" y="504"/>
                  </a:cubicBezTo>
                  <a:cubicBezTo>
                    <a:pt x="242" y="505"/>
                    <a:pt x="242" y="505"/>
                    <a:pt x="241" y="507"/>
                  </a:cubicBezTo>
                  <a:cubicBezTo>
                    <a:pt x="240" y="510"/>
                    <a:pt x="240" y="511"/>
                    <a:pt x="240" y="512"/>
                  </a:cubicBezTo>
                  <a:cubicBezTo>
                    <a:pt x="239" y="513"/>
                    <a:pt x="238" y="515"/>
                    <a:pt x="238" y="515"/>
                  </a:cubicBezTo>
                  <a:cubicBezTo>
                    <a:pt x="238" y="516"/>
                    <a:pt x="237" y="518"/>
                    <a:pt x="237" y="519"/>
                  </a:cubicBezTo>
                  <a:cubicBezTo>
                    <a:pt x="237" y="519"/>
                    <a:pt x="236" y="521"/>
                    <a:pt x="236" y="521"/>
                  </a:cubicBezTo>
                  <a:cubicBezTo>
                    <a:pt x="236" y="522"/>
                    <a:pt x="236" y="522"/>
                    <a:pt x="235" y="523"/>
                  </a:cubicBezTo>
                  <a:cubicBezTo>
                    <a:pt x="235" y="524"/>
                    <a:pt x="235" y="524"/>
                    <a:pt x="234" y="526"/>
                  </a:cubicBezTo>
                  <a:cubicBezTo>
                    <a:pt x="234" y="527"/>
                    <a:pt x="234" y="528"/>
                    <a:pt x="233" y="529"/>
                  </a:cubicBezTo>
                  <a:cubicBezTo>
                    <a:pt x="233" y="530"/>
                    <a:pt x="233" y="530"/>
                    <a:pt x="232" y="531"/>
                  </a:cubicBezTo>
                  <a:cubicBezTo>
                    <a:pt x="232" y="532"/>
                    <a:pt x="232" y="531"/>
                    <a:pt x="232" y="533"/>
                  </a:cubicBezTo>
                  <a:cubicBezTo>
                    <a:pt x="231" y="535"/>
                    <a:pt x="230" y="536"/>
                    <a:pt x="230" y="537"/>
                  </a:cubicBezTo>
                  <a:cubicBezTo>
                    <a:pt x="230" y="537"/>
                    <a:pt x="230" y="537"/>
                    <a:pt x="230" y="537"/>
                  </a:cubicBezTo>
                  <a:cubicBezTo>
                    <a:pt x="229" y="538"/>
                    <a:pt x="230" y="538"/>
                    <a:pt x="229" y="540"/>
                  </a:cubicBezTo>
                  <a:cubicBezTo>
                    <a:pt x="228" y="541"/>
                    <a:pt x="229" y="544"/>
                    <a:pt x="229" y="545"/>
                  </a:cubicBezTo>
                  <a:cubicBezTo>
                    <a:pt x="229" y="545"/>
                    <a:pt x="228" y="546"/>
                    <a:pt x="228" y="547"/>
                  </a:cubicBezTo>
                  <a:cubicBezTo>
                    <a:pt x="227" y="548"/>
                    <a:pt x="227" y="551"/>
                    <a:pt x="227" y="551"/>
                  </a:cubicBezTo>
                  <a:cubicBezTo>
                    <a:pt x="227" y="552"/>
                    <a:pt x="227" y="553"/>
                    <a:pt x="227" y="553"/>
                  </a:cubicBezTo>
                  <a:cubicBezTo>
                    <a:pt x="227" y="554"/>
                    <a:pt x="227" y="555"/>
                    <a:pt x="227" y="555"/>
                  </a:cubicBezTo>
                  <a:cubicBezTo>
                    <a:pt x="227" y="556"/>
                    <a:pt x="227" y="556"/>
                    <a:pt x="227" y="556"/>
                  </a:cubicBezTo>
                  <a:cubicBezTo>
                    <a:pt x="226" y="556"/>
                    <a:pt x="227" y="557"/>
                    <a:pt x="226" y="557"/>
                  </a:cubicBezTo>
                  <a:cubicBezTo>
                    <a:pt x="226" y="557"/>
                    <a:pt x="226" y="558"/>
                    <a:pt x="226" y="558"/>
                  </a:cubicBezTo>
                  <a:cubicBezTo>
                    <a:pt x="226" y="559"/>
                    <a:pt x="226" y="560"/>
                    <a:pt x="226" y="560"/>
                  </a:cubicBezTo>
                  <a:cubicBezTo>
                    <a:pt x="226" y="561"/>
                    <a:pt x="226" y="561"/>
                    <a:pt x="226" y="562"/>
                  </a:cubicBezTo>
                  <a:cubicBezTo>
                    <a:pt x="226" y="562"/>
                    <a:pt x="226" y="563"/>
                    <a:pt x="225" y="564"/>
                  </a:cubicBezTo>
                  <a:cubicBezTo>
                    <a:pt x="225" y="565"/>
                    <a:pt x="224" y="567"/>
                    <a:pt x="224" y="568"/>
                  </a:cubicBezTo>
                  <a:cubicBezTo>
                    <a:pt x="224" y="569"/>
                    <a:pt x="224" y="571"/>
                    <a:pt x="223" y="571"/>
                  </a:cubicBezTo>
                  <a:cubicBezTo>
                    <a:pt x="223" y="572"/>
                    <a:pt x="222" y="577"/>
                    <a:pt x="222" y="578"/>
                  </a:cubicBezTo>
                  <a:cubicBezTo>
                    <a:pt x="222" y="579"/>
                    <a:pt x="222" y="580"/>
                    <a:pt x="222" y="581"/>
                  </a:cubicBezTo>
                  <a:cubicBezTo>
                    <a:pt x="221" y="582"/>
                    <a:pt x="221" y="584"/>
                    <a:pt x="220" y="584"/>
                  </a:cubicBezTo>
                  <a:cubicBezTo>
                    <a:pt x="220" y="585"/>
                    <a:pt x="219" y="586"/>
                    <a:pt x="219" y="586"/>
                  </a:cubicBezTo>
                  <a:cubicBezTo>
                    <a:pt x="219" y="586"/>
                    <a:pt x="219" y="586"/>
                    <a:pt x="219" y="587"/>
                  </a:cubicBezTo>
                  <a:cubicBezTo>
                    <a:pt x="219" y="587"/>
                    <a:pt x="219" y="589"/>
                    <a:pt x="218" y="590"/>
                  </a:cubicBezTo>
                  <a:cubicBezTo>
                    <a:pt x="218" y="590"/>
                    <a:pt x="217" y="593"/>
                    <a:pt x="217" y="595"/>
                  </a:cubicBezTo>
                  <a:cubicBezTo>
                    <a:pt x="216" y="596"/>
                    <a:pt x="216" y="597"/>
                    <a:pt x="216" y="597"/>
                  </a:cubicBezTo>
                  <a:cubicBezTo>
                    <a:pt x="216" y="597"/>
                    <a:pt x="216" y="598"/>
                    <a:pt x="216" y="599"/>
                  </a:cubicBezTo>
                  <a:cubicBezTo>
                    <a:pt x="216" y="599"/>
                    <a:pt x="215" y="599"/>
                    <a:pt x="215" y="600"/>
                  </a:cubicBezTo>
                  <a:cubicBezTo>
                    <a:pt x="215" y="601"/>
                    <a:pt x="214" y="604"/>
                    <a:pt x="214" y="605"/>
                  </a:cubicBezTo>
                  <a:cubicBezTo>
                    <a:pt x="214" y="606"/>
                    <a:pt x="215" y="608"/>
                    <a:pt x="214" y="608"/>
                  </a:cubicBezTo>
                  <a:cubicBezTo>
                    <a:pt x="214" y="609"/>
                    <a:pt x="214" y="610"/>
                    <a:pt x="214" y="611"/>
                  </a:cubicBezTo>
                  <a:cubicBezTo>
                    <a:pt x="213" y="612"/>
                    <a:pt x="213" y="612"/>
                    <a:pt x="212" y="614"/>
                  </a:cubicBezTo>
                  <a:cubicBezTo>
                    <a:pt x="212" y="615"/>
                    <a:pt x="212" y="615"/>
                    <a:pt x="211" y="617"/>
                  </a:cubicBezTo>
                  <a:cubicBezTo>
                    <a:pt x="210" y="618"/>
                    <a:pt x="210" y="619"/>
                    <a:pt x="209" y="621"/>
                  </a:cubicBezTo>
                  <a:cubicBezTo>
                    <a:pt x="209" y="623"/>
                    <a:pt x="207" y="626"/>
                    <a:pt x="207" y="626"/>
                  </a:cubicBezTo>
                  <a:cubicBezTo>
                    <a:pt x="207" y="626"/>
                    <a:pt x="206" y="627"/>
                    <a:pt x="206" y="628"/>
                  </a:cubicBezTo>
                  <a:cubicBezTo>
                    <a:pt x="206" y="629"/>
                    <a:pt x="205" y="630"/>
                    <a:pt x="204" y="631"/>
                  </a:cubicBezTo>
                  <a:cubicBezTo>
                    <a:pt x="204" y="632"/>
                    <a:pt x="204" y="633"/>
                    <a:pt x="204" y="635"/>
                  </a:cubicBezTo>
                  <a:cubicBezTo>
                    <a:pt x="203" y="636"/>
                    <a:pt x="203" y="637"/>
                    <a:pt x="202" y="638"/>
                  </a:cubicBezTo>
                  <a:cubicBezTo>
                    <a:pt x="202" y="639"/>
                    <a:pt x="202" y="639"/>
                    <a:pt x="201" y="641"/>
                  </a:cubicBezTo>
                  <a:cubicBezTo>
                    <a:pt x="201" y="642"/>
                    <a:pt x="200" y="643"/>
                    <a:pt x="200" y="644"/>
                  </a:cubicBezTo>
                  <a:cubicBezTo>
                    <a:pt x="200" y="644"/>
                    <a:pt x="200" y="645"/>
                    <a:pt x="200" y="646"/>
                  </a:cubicBezTo>
                  <a:cubicBezTo>
                    <a:pt x="200" y="647"/>
                    <a:pt x="200" y="646"/>
                    <a:pt x="200" y="647"/>
                  </a:cubicBezTo>
                  <a:cubicBezTo>
                    <a:pt x="199" y="649"/>
                    <a:pt x="199" y="651"/>
                    <a:pt x="199" y="652"/>
                  </a:cubicBezTo>
                  <a:cubicBezTo>
                    <a:pt x="198" y="653"/>
                    <a:pt x="198" y="653"/>
                    <a:pt x="198" y="654"/>
                  </a:cubicBezTo>
                  <a:cubicBezTo>
                    <a:pt x="197" y="655"/>
                    <a:pt x="197" y="655"/>
                    <a:pt x="197" y="656"/>
                  </a:cubicBezTo>
                  <a:cubicBezTo>
                    <a:pt x="197" y="656"/>
                    <a:pt x="196" y="657"/>
                    <a:pt x="196" y="657"/>
                  </a:cubicBezTo>
                  <a:cubicBezTo>
                    <a:pt x="196" y="658"/>
                    <a:pt x="196" y="658"/>
                    <a:pt x="195" y="659"/>
                  </a:cubicBezTo>
                  <a:cubicBezTo>
                    <a:pt x="195" y="659"/>
                    <a:pt x="195" y="660"/>
                    <a:pt x="195" y="661"/>
                  </a:cubicBezTo>
                  <a:cubicBezTo>
                    <a:pt x="195" y="661"/>
                    <a:pt x="195" y="662"/>
                    <a:pt x="195" y="662"/>
                  </a:cubicBezTo>
                  <a:cubicBezTo>
                    <a:pt x="195" y="662"/>
                    <a:pt x="196" y="663"/>
                    <a:pt x="195" y="663"/>
                  </a:cubicBezTo>
                  <a:cubicBezTo>
                    <a:pt x="194" y="663"/>
                    <a:pt x="193" y="664"/>
                    <a:pt x="193" y="665"/>
                  </a:cubicBezTo>
                  <a:cubicBezTo>
                    <a:pt x="192" y="665"/>
                    <a:pt x="192" y="666"/>
                    <a:pt x="192" y="666"/>
                  </a:cubicBezTo>
                  <a:cubicBezTo>
                    <a:pt x="192" y="667"/>
                    <a:pt x="192" y="667"/>
                    <a:pt x="192" y="668"/>
                  </a:cubicBezTo>
                  <a:cubicBezTo>
                    <a:pt x="191" y="668"/>
                    <a:pt x="191" y="669"/>
                    <a:pt x="192" y="669"/>
                  </a:cubicBezTo>
                  <a:cubicBezTo>
                    <a:pt x="192" y="669"/>
                    <a:pt x="192" y="669"/>
                    <a:pt x="192" y="670"/>
                  </a:cubicBezTo>
                  <a:cubicBezTo>
                    <a:pt x="192" y="670"/>
                    <a:pt x="191" y="671"/>
                    <a:pt x="191" y="671"/>
                  </a:cubicBezTo>
                  <a:cubicBezTo>
                    <a:pt x="191" y="671"/>
                    <a:pt x="191" y="671"/>
                    <a:pt x="191" y="671"/>
                  </a:cubicBezTo>
                  <a:cubicBezTo>
                    <a:pt x="191" y="671"/>
                    <a:pt x="191" y="672"/>
                    <a:pt x="191" y="672"/>
                  </a:cubicBezTo>
                  <a:cubicBezTo>
                    <a:pt x="191" y="672"/>
                    <a:pt x="191" y="673"/>
                    <a:pt x="190" y="673"/>
                  </a:cubicBezTo>
                  <a:cubicBezTo>
                    <a:pt x="190" y="673"/>
                    <a:pt x="190" y="674"/>
                    <a:pt x="190" y="674"/>
                  </a:cubicBezTo>
                  <a:cubicBezTo>
                    <a:pt x="189" y="674"/>
                    <a:pt x="189" y="673"/>
                    <a:pt x="189" y="673"/>
                  </a:cubicBezTo>
                  <a:cubicBezTo>
                    <a:pt x="188" y="673"/>
                    <a:pt x="188" y="673"/>
                    <a:pt x="188" y="673"/>
                  </a:cubicBezTo>
                  <a:cubicBezTo>
                    <a:pt x="188" y="673"/>
                    <a:pt x="187" y="674"/>
                    <a:pt x="187" y="674"/>
                  </a:cubicBezTo>
                  <a:cubicBezTo>
                    <a:pt x="187" y="674"/>
                    <a:pt x="186" y="674"/>
                    <a:pt x="186" y="674"/>
                  </a:cubicBezTo>
                  <a:cubicBezTo>
                    <a:pt x="186" y="675"/>
                    <a:pt x="187" y="675"/>
                    <a:pt x="186" y="675"/>
                  </a:cubicBezTo>
                  <a:cubicBezTo>
                    <a:pt x="185" y="676"/>
                    <a:pt x="185" y="676"/>
                    <a:pt x="185" y="676"/>
                  </a:cubicBezTo>
                  <a:cubicBezTo>
                    <a:pt x="185" y="676"/>
                    <a:pt x="185" y="677"/>
                    <a:pt x="185" y="677"/>
                  </a:cubicBezTo>
                  <a:cubicBezTo>
                    <a:pt x="184" y="678"/>
                    <a:pt x="184" y="678"/>
                    <a:pt x="184" y="678"/>
                  </a:cubicBezTo>
                  <a:cubicBezTo>
                    <a:pt x="184" y="678"/>
                    <a:pt x="184" y="679"/>
                    <a:pt x="183" y="679"/>
                  </a:cubicBezTo>
                  <a:cubicBezTo>
                    <a:pt x="183" y="679"/>
                    <a:pt x="183" y="679"/>
                    <a:pt x="183" y="679"/>
                  </a:cubicBezTo>
                  <a:cubicBezTo>
                    <a:pt x="183" y="679"/>
                    <a:pt x="183" y="679"/>
                    <a:pt x="183" y="678"/>
                  </a:cubicBezTo>
                  <a:cubicBezTo>
                    <a:pt x="182" y="678"/>
                    <a:pt x="182" y="678"/>
                    <a:pt x="182" y="678"/>
                  </a:cubicBezTo>
                  <a:cubicBezTo>
                    <a:pt x="182" y="678"/>
                    <a:pt x="182" y="677"/>
                    <a:pt x="182" y="677"/>
                  </a:cubicBezTo>
                  <a:cubicBezTo>
                    <a:pt x="182" y="677"/>
                    <a:pt x="182" y="677"/>
                    <a:pt x="181" y="677"/>
                  </a:cubicBezTo>
                  <a:cubicBezTo>
                    <a:pt x="181" y="677"/>
                    <a:pt x="181" y="677"/>
                    <a:pt x="181" y="677"/>
                  </a:cubicBezTo>
                  <a:cubicBezTo>
                    <a:pt x="181" y="677"/>
                    <a:pt x="181" y="677"/>
                    <a:pt x="181" y="677"/>
                  </a:cubicBezTo>
                  <a:cubicBezTo>
                    <a:pt x="181" y="677"/>
                    <a:pt x="182" y="678"/>
                    <a:pt x="181" y="678"/>
                  </a:cubicBezTo>
                  <a:cubicBezTo>
                    <a:pt x="181" y="678"/>
                    <a:pt x="181" y="679"/>
                    <a:pt x="181" y="678"/>
                  </a:cubicBezTo>
                  <a:cubicBezTo>
                    <a:pt x="180" y="678"/>
                    <a:pt x="180" y="678"/>
                    <a:pt x="179" y="678"/>
                  </a:cubicBezTo>
                  <a:cubicBezTo>
                    <a:pt x="179" y="678"/>
                    <a:pt x="179" y="678"/>
                    <a:pt x="179" y="678"/>
                  </a:cubicBezTo>
                  <a:cubicBezTo>
                    <a:pt x="178" y="678"/>
                    <a:pt x="178" y="679"/>
                    <a:pt x="178" y="679"/>
                  </a:cubicBezTo>
                  <a:cubicBezTo>
                    <a:pt x="178" y="679"/>
                    <a:pt x="178" y="680"/>
                    <a:pt x="178" y="680"/>
                  </a:cubicBezTo>
                  <a:cubicBezTo>
                    <a:pt x="177" y="680"/>
                    <a:pt x="177" y="680"/>
                    <a:pt x="177" y="681"/>
                  </a:cubicBezTo>
                  <a:cubicBezTo>
                    <a:pt x="177" y="681"/>
                    <a:pt x="177" y="681"/>
                    <a:pt x="177" y="682"/>
                  </a:cubicBezTo>
                  <a:cubicBezTo>
                    <a:pt x="176" y="682"/>
                    <a:pt x="176" y="682"/>
                    <a:pt x="175" y="682"/>
                  </a:cubicBezTo>
                  <a:cubicBezTo>
                    <a:pt x="175" y="682"/>
                    <a:pt x="176" y="681"/>
                    <a:pt x="175" y="682"/>
                  </a:cubicBezTo>
                  <a:cubicBezTo>
                    <a:pt x="174" y="683"/>
                    <a:pt x="174" y="683"/>
                    <a:pt x="174" y="683"/>
                  </a:cubicBezTo>
                  <a:cubicBezTo>
                    <a:pt x="174" y="683"/>
                    <a:pt x="173" y="683"/>
                    <a:pt x="173" y="683"/>
                  </a:cubicBezTo>
                  <a:cubicBezTo>
                    <a:pt x="173" y="683"/>
                    <a:pt x="173" y="682"/>
                    <a:pt x="172" y="683"/>
                  </a:cubicBezTo>
                  <a:cubicBezTo>
                    <a:pt x="172" y="683"/>
                    <a:pt x="173" y="683"/>
                    <a:pt x="172" y="684"/>
                  </a:cubicBezTo>
                  <a:cubicBezTo>
                    <a:pt x="172" y="684"/>
                    <a:pt x="172" y="683"/>
                    <a:pt x="172" y="684"/>
                  </a:cubicBezTo>
                  <a:cubicBezTo>
                    <a:pt x="171" y="684"/>
                    <a:pt x="171" y="685"/>
                    <a:pt x="171" y="685"/>
                  </a:cubicBezTo>
                  <a:cubicBezTo>
                    <a:pt x="170" y="685"/>
                    <a:pt x="170" y="685"/>
                    <a:pt x="170" y="685"/>
                  </a:cubicBezTo>
                  <a:cubicBezTo>
                    <a:pt x="169" y="685"/>
                    <a:pt x="169" y="685"/>
                    <a:pt x="168" y="685"/>
                  </a:cubicBezTo>
                  <a:cubicBezTo>
                    <a:pt x="168" y="685"/>
                    <a:pt x="167" y="686"/>
                    <a:pt x="167" y="685"/>
                  </a:cubicBezTo>
                  <a:cubicBezTo>
                    <a:pt x="167" y="685"/>
                    <a:pt x="167" y="685"/>
                    <a:pt x="167" y="685"/>
                  </a:cubicBezTo>
                  <a:cubicBezTo>
                    <a:pt x="166" y="685"/>
                    <a:pt x="167" y="684"/>
                    <a:pt x="166" y="684"/>
                  </a:cubicBezTo>
                  <a:cubicBezTo>
                    <a:pt x="165" y="684"/>
                    <a:pt x="165" y="685"/>
                    <a:pt x="164" y="684"/>
                  </a:cubicBezTo>
                  <a:cubicBezTo>
                    <a:pt x="164" y="684"/>
                    <a:pt x="164" y="684"/>
                    <a:pt x="163" y="684"/>
                  </a:cubicBezTo>
                  <a:cubicBezTo>
                    <a:pt x="163" y="684"/>
                    <a:pt x="162" y="684"/>
                    <a:pt x="161" y="684"/>
                  </a:cubicBezTo>
                  <a:cubicBezTo>
                    <a:pt x="161" y="684"/>
                    <a:pt x="160" y="683"/>
                    <a:pt x="159" y="684"/>
                  </a:cubicBezTo>
                  <a:cubicBezTo>
                    <a:pt x="159" y="684"/>
                    <a:pt x="158" y="684"/>
                    <a:pt x="157" y="684"/>
                  </a:cubicBezTo>
                  <a:cubicBezTo>
                    <a:pt x="157" y="684"/>
                    <a:pt x="156" y="684"/>
                    <a:pt x="155" y="684"/>
                  </a:cubicBezTo>
                  <a:cubicBezTo>
                    <a:pt x="154" y="685"/>
                    <a:pt x="153" y="685"/>
                    <a:pt x="153" y="685"/>
                  </a:cubicBezTo>
                  <a:cubicBezTo>
                    <a:pt x="152" y="685"/>
                    <a:pt x="152" y="685"/>
                    <a:pt x="150" y="686"/>
                  </a:cubicBezTo>
                  <a:cubicBezTo>
                    <a:pt x="148" y="686"/>
                    <a:pt x="147" y="687"/>
                    <a:pt x="146" y="687"/>
                  </a:cubicBezTo>
                  <a:cubicBezTo>
                    <a:pt x="146" y="687"/>
                    <a:pt x="144" y="687"/>
                    <a:pt x="143" y="688"/>
                  </a:cubicBezTo>
                  <a:cubicBezTo>
                    <a:pt x="143" y="688"/>
                    <a:pt x="141" y="689"/>
                    <a:pt x="141" y="689"/>
                  </a:cubicBezTo>
                  <a:cubicBezTo>
                    <a:pt x="140" y="689"/>
                    <a:pt x="132" y="693"/>
                    <a:pt x="131" y="694"/>
                  </a:cubicBezTo>
                  <a:cubicBezTo>
                    <a:pt x="131" y="694"/>
                    <a:pt x="127" y="696"/>
                    <a:pt x="127" y="696"/>
                  </a:cubicBezTo>
                  <a:cubicBezTo>
                    <a:pt x="127" y="697"/>
                    <a:pt x="125" y="698"/>
                    <a:pt x="124" y="699"/>
                  </a:cubicBezTo>
                  <a:cubicBezTo>
                    <a:pt x="124" y="699"/>
                    <a:pt x="122" y="700"/>
                    <a:pt x="121" y="700"/>
                  </a:cubicBezTo>
                  <a:cubicBezTo>
                    <a:pt x="121" y="701"/>
                    <a:pt x="120" y="701"/>
                    <a:pt x="120" y="702"/>
                  </a:cubicBezTo>
                  <a:cubicBezTo>
                    <a:pt x="119" y="703"/>
                    <a:pt x="119" y="703"/>
                    <a:pt x="117" y="704"/>
                  </a:cubicBezTo>
                  <a:cubicBezTo>
                    <a:pt x="116" y="704"/>
                    <a:pt x="116" y="705"/>
                    <a:pt x="115" y="705"/>
                  </a:cubicBezTo>
                  <a:cubicBezTo>
                    <a:pt x="114" y="705"/>
                    <a:pt x="113" y="706"/>
                    <a:pt x="112" y="706"/>
                  </a:cubicBezTo>
                  <a:cubicBezTo>
                    <a:pt x="112" y="706"/>
                    <a:pt x="107" y="706"/>
                    <a:pt x="105" y="706"/>
                  </a:cubicBezTo>
                  <a:cubicBezTo>
                    <a:pt x="103" y="706"/>
                    <a:pt x="101" y="706"/>
                    <a:pt x="100" y="706"/>
                  </a:cubicBezTo>
                  <a:cubicBezTo>
                    <a:pt x="99" y="707"/>
                    <a:pt x="97" y="707"/>
                    <a:pt x="97" y="707"/>
                  </a:cubicBezTo>
                  <a:cubicBezTo>
                    <a:pt x="96" y="707"/>
                    <a:pt x="96" y="707"/>
                    <a:pt x="95" y="707"/>
                  </a:cubicBezTo>
                  <a:cubicBezTo>
                    <a:pt x="94" y="706"/>
                    <a:pt x="94" y="706"/>
                    <a:pt x="94" y="705"/>
                  </a:cubicBezTo>
                  <a:cubicBezTo>
                    <a:pt x="94" y="705"/>
                    <a:pt x="94" y="705"/>
                    <a:pt x="94" y="704"/>
                  </a:cubicBezTo>
                  <a:cubicBezTo>
                    <a:pt x="93" y="704"/>
                    <a:pt x="92" y="703"/>
                    <a:pt x="91" y="702"/>
                  </a:cubicBezTo>
                  <a:cubicBezTo>
                    <a:pt x="90" y="702"/>
                    <a:pt x="89" y="701"/>
                    <a:pt x="88" y="701"/>
                  </a:cubicBezTo>
                  <a:cubicBezTo>
                    <a:pt x="88" y="701"/>
                    <a:pt x="88" y="701"/>
                    <a:pt x="87" y="700"/>
                  </a:cubicBezTo>
                  <a:cubicBezTo>
                    <a:pt x="86" y="699"/>
                    <a:pt x="86" y="700"/>
                    <a:pt x="85" y="699"/>
                  </a:cubicBezTo>
                  <a:cubicBezTo>
                    <a:pt x="85" y="698"/>
                    <a:pt x="85" y="697"/>
                    <a:pt x="84" y="697"/>
                  </a:cubicBezTo>
                  <a:cubicBezTo>
                    <a:pt x="84" y="697"/>
                    <a:pt x="79" y="694"/>
                    <a:pt x="79" y="694"/>
                  </a:cubicBezTo>
                  <a:cubicBezTo>
                    <a:pt x="78" y="693"/>
                    <a:pt x="78" y="693"/>
                    <a:pt x="77" y="692"/>
                  </a:cubicBezTo>
                  <a:cubicBezTo>
                    <a:pt x="76" y="692"/>
                    <a:pt x="75" y="692"/>
                    <a:pt x="74" y="692"/>
                  </a:cubicBezTo>
                  <a:cubicBezTo>
                    <a:pt x="73" y="692"/>
                    <a:pt x="74" y="692"/>
                    <a:pt x="72" y="691"/>
                  </a:cubicBezTo>
                  <a:cubicBezTo>
                    <a:pt x="70" y="691"/>
                    <a:pt x="69" y="690"/>
                    <a:pt x="68" y="691"/>
                  </a:cubicBezTo>
                  <a:cubicBezTo>
                    <a:pt x="66" y="691"/>
                    <a:pt x="63" y="691"/>
                    <a:pt x="63" y="691"/>
                  </a:cubicBezTo>
                  <a:cubicBezTo>
                    <a:pt x="63" y="690"/>
                    <a:pt x="62" y="690"/>
                    <a:pt x="61" y="690"/>
                  </a:cubicBezTo>
                  <a:cubicBezTo>
                    <a:pt x="60" y="690"/>
                    <a:pt x="59" y="689"/>
                    <a:pt x="58" y="689"/>
                  </a:cubicBezTo>
                  <a:cubicBezTo>
                    <a:pt x="57" y="689"/>
                    <a:pt x="56" y="689"/>
                    <a:pt x="56" y="689"/>
                  </a:cubicBezTo>
                  <a:cubicBezTo>
                    <a:pt x="56" y="689"/>
                    <a:pt x="56" y="688"/>
                    <a:pt x="56" y="688"/>
                  </a:cubicBezTo>
                  <a:cubicBezTo>
                    <a:pt x="56" y="687"/>
                    <a:pt x="56" y="686"/>
                    <a:pt x="56" y="686"/>
                  </a:cubicBezTo>
                  <a:cubicBezTo>
                    <a:pt x="55" y="685"/>
                    <a:pt x="55" y="685"/>
                    <a:pt x="55" y="685"/>
                  </a:cubicBezTo>
                  <a:cubicBezTo>
                    <a:pt x="54" y="684"/>
                    <a:pt x="54" y="684"/>
                    <a:pt x="54" y="684"/>
                  </a:cubicBezTo>
                  <a:cubicBezTo>
                    <a:pt x="53" y="683"/>
                    <a:pt x="53" y="683"/>
                    <a:pt x="52" y="682"/>
                  </a:cubicBezTo>
                  <a:cubicBezTo>
                    <a:pt x="52" y="682"/>
                    <a:pt x="52" y="682"/>
                    <a:pt x="51" y="682"/>
                  </a:cubicBezTo>
                  <a:cubicBezTo>
                    <a:pt x="51" y="681"/>
                    <a:pt x="51" y="681"/>
                    <a:pt x="50" y="680"/>
                  </a:cubicBezTo>
                  <a:cubicBezTo>
                    <a:pt x="49" y="680"/>
                    <a:pt x="48" y="680"/>
                    <a:pt x="48" y="679"/>
                  </a:cubicBezTo>
                  <a:cubicBezTo>
                    <a:pt x="48" y="679"/>
                    <a:pt x="47" y="679"/>
                    <a:pt x="47" y="678"/>
                  </a:cubicBezTo>
                  <a:cubicBezTo>
                    <a:pt x="46" y="678"/>
                    <a:pt x="44" y="680"/>
                    <a:pt x="44" y="679"/>
                  </a:cubicBezTo>
                  <a:cubicBezTo>
                    <a:pt x="43" y="678"/>
                    <a:pt x="42" y="677"/>
                    <a:pt x="42" y="677"/>
                  </a:cubicBezTo>
                  <a:cubicBezTo>
                    <a:pt x="42" y="677"/>
                    <a:pt x="41" y="676"/>
                    <a:pt x="42" y="676"/>
                  </a:cubicBezTo>
                  <a:cubicBezTo>
                    <a:pt x="42" y="676"/>
                    <a:pt x="43" y="676"/>
                    <a:pt x="43" y="676"/>
                  </a:cubicBezTo>
                  <a:cubicBezTo>
                    <a:pt x="43" y="676"/>
                    <a:pt x="44" y="675"/>
                    <a:pt x="44" y="675"/>
                  </a:cubicBezTo>
                  <a:cubicBezTo>
                    <a:pt x="42" y="675"/>
                    <a:pt x="42" y="675"/>
                    <a:pt x="42" y="675"/>
                  </a:cubicBezTo>
                  <a:cubicBezTo>
                    <a:pt x="42" y="675"/>
                    <a:pt x="41" y="676"/>
                    <a:pt x="41" y="675"/>
                  </a:cubicBezTo>
                  <a:cubicBezTo>
                    <a:pt x="41" y="675"/>
                    <a:pt x="40" y="675"/>
                    <a:pt x="40" y="675"/>
                  </a:cubicBezTo>
                  <a:cubicBezTo>
                    <a:pt x="40" y="674"/>
                    <a:pt x="40" y="674"/>
                    <a:pt x="40" y="674"/>
                  </a:cubicBezTo>
                  <a:cubicBezTo>
                    <a:pt x="40" y="674"/>
                    <a:pt x="40" y="674"/>
                    <a:pt x="40" y="673"/>
                  </a:cubicBezTo>
                  <a:cubicBezTo>
                    <a:pt x="40" y="673"/>
                    <a:pt x="40" y="673"/>
                    <a:pt x="40" y="673"/>
                  </a:cubicBezTo>
                  <a:cubicBezTo>
                    <a:pt x="41" y="672"/>
                    <a:pt x="41" y="672"/>
                    <a:pt x="40" y="671"/>
                  </a:cubicBezTo>
                  <a:cubicBezTo>
                    <a:pt x="40" y="671"/>
                    <a:pt x="39" y="670"/>
                    <a:pt x="39" y="670"/>
                  </a:cubicBezTo>
                  <a:cubicBezTo>
                    <a:pt x="39" y="669"/>
                    <a:pt x="40" y="669"/>
                    <a:pt x="40" y="668"/>
                  </a:cubicBezTo>
                  <a:cubicBezTo>
                    <a:pt x="40" y="668"/>
                    <a:pt x="40" y="668"/>
                    <a:pt x="39" y="667"/>
                  </a:cubicBezTo>
                  <a:cubicBezTo>
                    <a:pt x="39" y="666"/>
                    <a:pt x="38" y="667"/>
                    <a:pt x="38" y="666"/>
                  </a:cubicBezTo>
                  <a:cubicBezTo>
                    <a:pt x="37" y="666"/>
                    <a:pt x="38" y="666"/>
                    <a:pt x="37" y="665"/>
                  </a:cubicBezTo>
                  <a:cubicBezTo>
                    <a:pt x="36" y="665"/>
                    <a:pt x="36" y="664"/>
                    <a:pt x="36" y="664"/>
                  </a:cubicBezTo>
                  <a:cubicBezTo>
                    <a:pt x="36" y="663"/>
                    <a:pt x="37" y="663"/>
                    <a:pt x="36" y="663"/>
                  </a:cubicBezTo>
                  <a:cubicBezTo>
                    <a:pt x="36" y="662"/>
                    <a:pt x="36" y="662"/>
                    <a:pt x="35" y="662"/>
                  </a:cubicBezTo>
                  <a:cubicBezTo>
                    <a:pt x="35" y="661"/>
                    <a:pt x="35" y="660"/>
                    <a:pt x="35" y="660"/>
                  </a:cubicBezTo>
                  <a:cubicBezTo>
                    <a:pt x="35" y="659"/>
                    <a:pt x="34" y="659"/>
                    <a:pt x="35" y="658"/>
                  </a:cubicBezTo>
                  <a:cubicBezTo>
                    <a:pt x="35" y="658"/>
                    <a:pt x="35" y="658"/>
                    <a:pt x="36" y="658"/>
                  </a:cubicBezTo>
                  <a:cubicBezTo>
                    <a:pt x="36" y="657"/>
                    <a:pt x="36" y="657"/>
                    <a:pt x="36" y="656"/>
                  </a:cubicBezTo>
                  <a:cubicBezTo>
                    <a:pt x="35" y="655"/>
                    <a:pt x="35" y="655"/>
                    <a:pt x="35" y="655"/>
                  </a:cubicBezTo>
                  <a:cubicBezTo>
                    <a:pt x="35" y="654"/>
                    <a:pt x="35" y="654"/>
                    <a:pt x="35" y="653"/>
                  </a:cubicBezTo>
                  <a:cubicBezTo>
                    <a:pt x="34" y="653"/>
                    <a:pt x="34" y="652"/>
                    <a:pt x="33" y="652"/>
                  </a:cubicBezTo>
                  <a:cubicBezTo>
                    <a:pt x="32" y="651"/>
                    <a:pt x="32" y="651"/>
                    <a:pt x="32" y="650"/>
                  </a:cubicBezTo>
                  <a:cubicBezTo>
                    <a:pt x="31" y="650"/>
                    <a:pt x="31" y="649"/>
                    <a:pt x="30" y="648"/>
                  </a:cubicBezTo>
                  <a:cubicBezTo>
                    <a:pt x="29" y="648"/>
                    <a:pt x="29" y="647"/>
                    <a:pt x="28" y="647"/>
                  </a:cubicBezTo>
                  <a:cubicBezTo>
                    <a:pt x="27" y="646"/>
                    <a:pt x="27" y="646"/>
                    <a:pt x="26" y="646"/>
                  </a:cubicBezTo>
                  <a:cubicBezTo>
                    <a:pt x="26" y="645"/>
                    <a:pt x="24" y="642"/>
                    <a:pt x="24" y="642"/>
                  </a:cubicBezTo>
                  <a:cubicBezTo>
                    <a:pt x="23" y="640"/>
                    <a:pt x="23" y="640"/>
                    <a:pt x="23" y="640"/>
                  </a:cubicBezTo>
                  <a:cubicBezTo>
                    <a:pt x="23" y="640"/>
                    <a:pt x="23" y="640"/>
                    <a:pt x="23" y="640"/>
                  </a:cubicBezTo>
                  <a:cubicBezTo>
                    <a:pt x="23" y="639"/>
                    <a:pt x="22" y="639"/>
                    <a:pt x="22" y="638"/>
                  </a:cubicBezTo>
                  <a:cubicBezTo>
                    <a:pt x="22" y="637"/>
                    <a:pt x="22" y="638"/>
                    <a:pt x="22" y="637"/>
                  </a:cubicBezTo>
                  <a:cubicBezTo>
                    <a:pt x="23" y="635"/>
                    <a:pt x="23" y="635"/>
                    <a:pt x="23" y="634"/>
                  </a:cubicBezTo>
                  <a:cubicBezTo>
                    <a:pt x="23" y="633"/>
                    <a:pt x="22" y="633"/>
                    <a:pt x="23" y="632"/>
                  </a:cubicBezTo>
                  <a:cubicBezTo>
                    <a:pt x="23" y="630"/>
                    <a:pt x="23" y="631"/>
                    <a:pt x="23" y="629"/>
                  </a:cubicBezTo>
                  <a:cubicBezTo>
                    <a:pt x="23" y="628"/>
                    <a:pt x="23" y="629"/>
                    <a:pt x="23" y="627"/>
                  </a:cubicBezTo>
                  <a:cubicBezTo>
                    <a:pt x="23" y="625"/>
                    <a:pt x="23" y="625"/>
                    <a:pt x="23" y="624"/>
                  </a:cubicBezTo>
                  <a:cubicBezTo>
                    <a:pt x="23" y="624"/>
                    <a:pt x="24" y="624"/>
                    <a:pt x="23" y="623"/>
                  </a:cubicBezTo>
                  <a:cubicBezTo>
                    <a:pt x="23" y="623"/>
                    <a:pt x="23" y="623"/>
                    <a:pt x="22" y="622"/>
                  </a:cubicBezTo>
                  <a:cubicBezTo>
                    <a:pt x="22" y="621"/>
                    <a:pt x="21" y="622"/>
                    <a:pt x="22" y="621"/>
                  </a:cubicBezTo>
                  <a:cubicBezTo>
                    <a:pt x="22" y="620"/>
                    <a:pt x="22" y="621"/>
                    <a:pt x="22" y="620"/>
                  </a:cubicBezTo>
                  <a:cubicBezTo>
                    <a:pt x="22" y="619"/>
                    <a:pt x="22" y="619"/>
                    <a:pt x="22" y="618"/>
                  </a:cubicBezTo>
                  <a:cubicBezTo>
                    <a:pt x="22" y="617"/>
                    <a:pt x="22" y="617"/>
                    <a:pt x="22" y="617"/>
                  </a:cubicBezTo>
                  <a:cubicBezTo>
                    <a:pt x="22" y="616"/>
                    <a:pt x="22" y="616"/>
                    <a:pt x="22" y="616"/>
                  </a:cubicBezTo>
                  <a:cubicBezTo>
                    <a:pt x="22" y="615"/>
                    <a:pt x="23" y="615"/>
                    <a:pt x="23" y="615"/>
                  </a:cubicBezTo>
                  <a:cubicBezTo>
                    <a:pt x="22" y="614"/>
                    <a:pt x="22" y="614"/>
                    <a:pt x="22" y="614"/>
                  </a:cubicBezTo>
                  <a:cubicBezTo>
                    <a:pt x="22" y="613"/>
                    <a:pt x="22" y="613"/>
                    <a:pt x="22" y="613"/>
                  </a:cubicBezTo>
                  <a:cubicBezTo>
                    <a:pt x="22" y="612"/>
                    <a:pt x="22" y="613"/>
                    <a:pt x="22" y="612"/>
                  </a:cubicBezTo>
                  <a:cubicBezTo>
                    <a:pt x="22" y="611"/>
                    <a:pt x="22" y="611"/>
                    <a:pt x="22" y="611"/>
                  </a:cubicBezTo>
                  <a:cubicBezTo>
                    <a:pt x="22" y="610"/>
                    <a:pt x="22" y="610"/>
                    <a:pt x="21" y="610"/>
                  </a:cubicBezTo>
                  <a:cubicBezTo>
                    <a:pt x="21" y="609"/>
                    <a:pt x="21" y="609"/>
                    <a:pt x="21" y="609"/>
                  </a:cubicBezTo>
                  <a:cubicBezTo>
                    <a:pt x="21" y="608"/>
                    <a:pt x="20" y="608"/>
                    <a:pt x="21" y="608"/>
                  </a:cubicBezTo>
                  <a:cubicBezTo>
                    <a:pt x="21" y="607"/>
                    <a:pt x="22" y="608"/>
                    <a:pt x="22" y="607"/>
                  </a:cubicBezTo>
                  <a:cubicBezTo>
                    <a:pt x="22" y="606"/>
                    <a:pt x="22" y="607"/>
                    <a:pt x="21" y="606"/>
                  </a:cubicBezTo>
                  <a:cubicBezTo>
                    <a:pt x="21" y="606"/>
                    <a:pt x="21" y="606"/>
                    <a:pt x="21" y="605"/>
                  </a:cubicBezTo>
                  <a:cubicBezTo>
                    <a:pt x="21" y="605"/>
                    <a:pt x="21" y="605"/>
                    <a:pt x="21" y="605"/>
                  </a:cubicBezTo>
                  <a:cubicBezTo>
                    <a:pt x="21" y="604"/>
                    <a:pt x="21" y="604"/>
                    <a:pt x="21" y="604"/>
                  </a:cubicBezTo>
                  <a:cubicBezTo>
                    <a:pt x="21" y="603"/>
                    <a:pt x="21" y="603"/>
                    <a:pt x="21" y="603"/>
                  </a:cubicBezTo>
                  <a:cubicBezTo>
                    <a:pt x="21" y="603"/>
                    <a:pt x="22" y="601"/>
                    <a:pt x="22" y="601"/>
                  </a:cubicBezTo>
                  <a:cubicBezTo>
                    <a:pt x="22" y="600"/>
                    <a:pt x="21" y="600"/>
                    <a:pt x="22" y="600"/>
                  </a:cubicBezTo>
                  <a:cubicBezTo>
                    <a:pt x="23" y="600"/>
                    <a:pt x="23" y="600"/>
                    <a:pt x="23" y="600"/>
                  </a:cubicBezTo>
                  <a:cubicBezTo>
                    <a:pt x="24" y="600"/>
                    <a:pt x="25" y="599"/>
                    <a:pt x="25" y="599"/>
                  </a:cubicBezTo>
                  <a:cubicBezTo>
                    <a:pt x="26" y="599"/>
                    <a:pt x="25" y="599"/>
                    <a:pt x="26" y="598"/>
                  </a:cubicBezTo>
                  <a:cubicBezTo>
                    <a:pt x="27" y="598"/>
                    <a:pt x="27" y="599"/>
                    <a:pt x="27" y="598"/>
                  </a:cubicBezTo>
                  <a:cubicBezTo>
                    <a:pt x="28" y="598"/>
                    <a:pt x="28" y="598"/>
                    <a:pt x="28" y="597"/>
                  </a:cubicBezTo>
                  <a:cubicBezTo>
                    <a:pt x="27" y="597"/>
                    <a:pt x="27" y="597"/>
                    <a:pt x="27" y="597"/>
                  </a:cubicBezTo>
                  <a:cubicBezTo>
                    <a:pt x="26" y="596"/>
                    <a:pt x="26" y="596"/>
                    <a:pt x="26" y="596"/>
                  </a:cubicBezTo>
                  <a:cubicBezTo>
                    <a:pt x="27" y="595"/>
                    <a:pt x="27" y="595"/>
                    <a:pt x="27" y="594"/>
                  </a:cubicBezTo>
                  <a:cubicBezTo>
                    <a:pt x="27" y="593"/>
                    <a:pt x="27" y="593"/>
                    <a:pt x="27" y="593"/>
                  </a:cubicBezTo>
                  <a:cubicBezTo>
                    <a:pt x="27" y="592"/>
                    <a:pt x="28" y="592"/>
                    <a:pt x="27" y="591"/>
                  </a:cubicBezTo>
                  <a:cubicBezTo>
                    <a:pt x="26" y="591"/>
                    <a:pt x="25" y="590"/>
                    <a:pt x="25" y="590"/>
                  </a:cubicBezTo>
                  <a:cubicBezTo>
                    <a:pt x="24" y="589"/>
                    <a:pt x="23" y="589"/>
                    <a:pt x="23" y="589"/>
                  </a:cubicBezTo>
                  <a:cubicBezTo>
                    <a:pt x="22" y="588"/>
                    <a:pt x="22" y="588"/>
                    <a:pt x="22" y="587"/>
                  </a:cubicBezTo>
                  <a:cubicBezTo>
                    <a:pt x="21" y="587"/>
                    <a:pt x="21" y="587"/>
                    <a:pt x="21" y="586"/>
                  </a:cubicBezTo>
                  <a:cubicBezTo>
                    <a:pt x="21" y="586"/>
                    <a:pt x="21" y="586"/>
                    <a:pt x="21" y="586"/>
                  </a:cubicBezTo>
                  <a:cubicBezTo>
                    <a:pt x="20" y="585"/>
                    <a:pt x="21" y="585"/>
                    <a:pt x="21" y="584"/>
                  </a:cubicBezTo>
                  <a:cubicBezTo>
                    <a:pt x="21" y="583"/>
                    <a:pt x="21" y="583"/>
                    <a:pt x="20" y="582"/>
                  </a:cubicBezTo>
                  <a:cubicBezTo>
                    <a:pt x="20" y="582"/>
                    <a:pt x="20" y="581"/>
                    <a:pt x="20" y="580"/>
                  </a:cubicBezTo>
                  <a:cubicBezTo>
                    <a:pt x="20" y="580"/>
                    <a:pt x="20" y="580"/>
                    <a:pt x="20" y="579"/>
                  </a:cubicBezTo>
                  <a:cubicBezTo>
                    <a:pt x="20" y="578"/>
                    <a:pt x="20" y="578"/>
                    <a:pt x="20" y="577"/>
                  </a:cubicBezTo>
                  <a:cubicBezTo>
                    <a:pt x="20" y="576"/>
                    <a:pt x="20" y="576"/>
                    <a:pt x="20" y="576"/>
                  </a:cubicBezTo>
                  <a:cubicBezTo>
                    <a:pt x="20" y="575"/>
                    <a:pt x="20" y="573"/>
                    <a:pt x="19" y="573"/>
                  </a:cubicBezTo>
                  <a:cubicBezTo>
                    <a:pt x="19" y="572"/>
                    <a:pt x="19" y="572"/>
                    <a:pt x="19" y="572"/>
                  </a:cubicBezTo>
                  <a:cubicBezTo>
                    <a:pt x="18" y="571"/>
                    <a:pt x="18" y="571"/>
                    <a:pt x="18" y="570"/>
                  </a:cubicBezTo>
                  <a:cubicBezTo>
                    <a:pt x="17" y="570"/>
                    <a:pt x="17" y="570"/>
                    <a:pt x="17" y="569"/>
                  </a:cubicBezTo>
                  <a:cubicBezTo>
                    <a:pt x="16" y="569"/>
                    <a:pt x="17" y="570"/>
                    <a:pt x="16" y="569"/>
                  </a:cubicBezTo>
                  <a:cubicBezTo>
                    <a:pt x="14" y="568"/>
                    <a:pt x="14" y="568"/>
                    <a:pt x="14" y="568"/>
                  </a:cubicBezTo>
                  <a:cubicBezTo>
                    <a:pt x="14" y="568"/>
                    <a:pt x="14" y="568"/>
                    <a:pt x="13" y="568"/>
                  </a:cubicBezTo>
                  <a:cubicBezTo>
                    <a:pt x="13" y="567"/>
                    <a:pt x="13" y="567"/>
                    <a:pt x="12" y="567"/>
                  </a:cubicBezTo>
                  <a:cubicBezTo>
                    <a:pt x="12" y="566"/>
                    <a:pt x="12" y="566"/>
                    <a:pt x="12" y="566"/>
                  </a:cubicBezTo>
                  <a:cubicBezTo>
                    <a:pt x="12" y="566"/>
                    <a:pt x="11" y="565"/>
                    <a:pt x="11" y="564"/>
                  </a:cubicBezTo>
                  <a:cubicBezTo>
                    <a:pt x="11" y="563"/>
                    <a:pt x="11" y="564"/>
                    <a:pt x="10" y="563"/>
                  </a:cubicBezTo>
                  <a:cubicBezTo>
                    <a:pt x="10" y="562"/>
                    <a:pt x="10" y="562"/>
                    <a:pt x="9" y="562"/>
                  </a:cubicBezTo>
                  <a:cubicBezTo>
                    <a:pt x="9" y="561"/>
                    <a:pt x="8" y="561"/>
                    <a:pt x="8" y="560"/>
                  </a:cubicBezTo>
                  <a:cubicBezTo>
                    <a:pt x="8" y="560"/>
                    <a:pt x="8" y="561"/>
                    <a:pt x="7" y="559"/>
                  </a:cubicBezTo>
                  <a:cubicBezTo>
                    <a:pt x="7" y="557"/>
                    <a:pt x="6" y="554"/>
                    <a:pt x="6" y="554"/>
                  </a:cubicBezTo>
                  <a:cubicBezTo>
                    <a:pt x="6" y="554"/>
                    <a:pt x="6" y="553"/>
                    <a:pt x="6" y="552"/>
                  </a:cubicBezTo>
                  <a:cubicBezTo>
                    <a:pt x="6" y="552"/>
                    <a:pt x="6" y="551"/>
                    <a:pt x="6" y="550"/>
                  </a:cubicBezTo>
                  <a:cubicBezTo>
                    <a:pt x="5" y="550"/>
                    <a:pt x="5" y="549"/>
                    <a:pt x="5" y="548"/>
                  </a:cubicBezTo>
                  <a:cubicBezTo>
                    <a:pt x="4" y="547"/>
                    <a:pt x="4" y="547"/>
                    <a:pt x="4" y="546"/>
                  </a:cubicBezTo>
                  <a:cubicBezTo>
                    <a:pt x="4" y="546"/>
                    <a:pt x="4" y="546"/>
                    <a:pt x="4" y="544"/>
                  </a:cubicBezTo>
                  <a:cubicBezTo>
                    <a:pt x="4" y="543"/>
                    <a:pt x="4" y="542"/>
                    <a:pt x="4" y="541"/>
                  </a:cubicBezTo>
                  <a:cubicBezTo>
                    <a:pt x="4" y="541"/>
                    <a:pt x="4" y="541"/>
                    <a:pt x="4" y="540"/>
                  </a:cubicBezTo>
                  <a:cubicBezTo>
                    <a:pt x="3" y="538"/>
                    <a:pt x="3" y="539"/>
                    <a:pt x="3" y="538"/>
                  </a:cubicBezTo>
                  <a:cubicBezTo>
                    <a:pt x="2" y="537"/>
                    <a:pt x="3" y="537"/>
                    <a:pt x="3" y="536"/>
                  </a:cubicBezTo>
                  <a:cubicBezTo>
                    <a:pt x="2" y="535"/>
                    <a:pt x="3" y="536"/>
                    <a:pt x="2" y="535"/>
                  </a:cubicBezTo>
                  <a:cubicBezTo>
                    <a:pt x="2" y="534"/>
                    <a:pt x="2" y="533"/>
                    <a:pt x="1" y="533"/>
                  </a:cubicBezTo>
                  <a:cubicBezTo>
                    <a:pt x="1" y="533"/>
                    <a:pt x="1" y="532"/>
                    <a:pt x="1" y="531"/>
                  </a:cubicBezTo>
                  <a:cubicBezTo>
                    <a:pt x="1" y="531"/>
                    <a:pt x="1" y="530"/>
                    <a:pt x="1" y="530"/>
                  </a:cubicBezTo>
                  <a:cubicBezTo>
                    <a:pt x="1" y="529"/>
                    <a:pt x="2" y="529"/>
                    <a:pt x="1" y="529"/>
                  </a:cubicBezTo>
                  <a:cubicBezTo>
                    <a:pt x="0" y="528"/>
                    <a:pt x="1" y="528"/>
                    <a:pt x="1" y="528"/>
                  </a:cubicBezTo>
                  <a:cubicBezTo>
                    <a:pt x="1" y="528"/>
                    <a:pt x="1" y="527"/>
                    <a:pt x="1" y="527"/>
                  </a:cubicBezTo>
                  <a:cubicBezTo>
                    <a:pt x="2" y="526"/>
                    <a:pt x="2" y="527"/>
                    <a:pt x="2" y="526"/>
                  </a:cubicBezTo>
                  <a:cubicBezTo>
                    <a:pt x="2" y="526"/>
                    <a:pt x="3" y="527"/>
                    <a:pt x="3" y="527"/>
                  </a:cubicBezTo>
                  <a:cubicBezTo>
                    <a:pt x="3" y="527"/>
                    <a:pt x="4" y="527"/>
                    <a:pt x="4" y="527"/>
                  </a:cubicBezTo>
                  <a:cubicBezTo>
                    <a:pt x="4" y="528"/>
                    <a:pt x="4" y="528"/>
                    <a:pt x="4" y="528"/>
                  </a:cubicBezTo>
                  <a:cubicBezTo>
                    <a:pt x="4" y="528"/>
                    <a:pt x="4" y="529"/>
                    <a:pt x="4" y="528"/>
                  </a:cubicBezTo>
                  <a:cubicBezTo>
                    <a:pt x="5" y="528"/>
                    <a:pt x="5" y="528"/>
                    <a:pt x="5" y="528"/>
                  </a:cubicBezTo>
                  <a:cubicBezTo>
                    <a:pt x="5" y="527"/>
                    <a:pt x="5" y="528"/>
                    <a:pt x="5" y="527"/>
                  </a:cubicBezTo>
                  <a:cubicBezTo>
                    <a:pt x="5" y="527"/>
                    <a:pt x="6" y="527"/>
                    <a:pt x="5" y="526"/>
                  </a:cubicBezTo>
                  <a:cubicBezTo>
                    <a:pt x="5" y="526"/>
                    <a:pt x="5" y="526"/>
                    <a:pt x="5" y="526"/>
                  </a:cubicBezTo>
                  <a:cubicBezTo>
                    <a:pt x="5" y="525"/>
                    <a:pt x="5" y="525"/>
                    <a:pt x="5" y="525"/>
                  </a:cubicBezTo>
                  <a:cubicBezTo>
                    <a:pt x="5" y="524"/>
                    <a:pt x="4" y="523"/>
                    <a:pt x="4" y="523"/>
                  </a:cubicBezTo>
                  <a:cubicBezTo>
                    <a:pt x="4" y="523"/>
                    <a:pt x="4" y="524"/>
                    <a:pt x="3" y="524"/>
                  </a:cubicBezTo>
                  <a:cubicBezTo>
                    <a:pt x="3" y="524"/>
                    <a:pt x="3" y="525"/>
                    <a:pt x="3" y="524"/>
                  </a:cubicBezTo>
                  <a:cubicBezTo>
                    <a:pt x="2" y="524"/>
                    <a:pt x="2" y="524"/>
                    <a:pt x="2" y="523"/>
                  </a:cubicBezTo>
                  <a:cubicBezTo>
                    <a:pt x="2" y="523"/>
                    <a:pt x="2" y="523"/>
                    <a:pt x="2" y="523"/>
                  </a:cubicBezTo>
                  <a:cubicBezTo>
                    <a:pt x="2" y="523"/>
                    <a:pt x="2" y="524"/>
                    <a:pt x="1" y="523"/>
                  </a:cubicBezTo>
                  <a:cubicBezTo>
                    <a:pt x="1" y="522"/>
                    <a:pt x="1" y="521"/>
                    <a:pt x="1" y="521"/>
                  </a:cubicBezTo>
                  <a:cubicBezTo>
                    <a:pt x="1" y="520"/>
                    <a:pt x="1" y="520"/>
                    <a:pt x="1" y="520"/>
                  </a:cubicBezTo>
                  <a:cubicBezTo>
                    <a:pt x="2" y="520"/>
                    <a:pt x="2" y="520"/>
                    <a:pt x="1" y="520"/>
                  </a:cubicBezTo>
                  <a:cubicBezTo>
                    <a:pt x="1" y="519"/>
                    <a:pt x="1" y="519"/>
                    <a:pt x="1" y="518"/>
                  </a:cubicBezTo>
                  <a:cubicBezTo>
                    <a:pt x="2" y="517"/>
                    <a:pt x="2" y="517"/>
                    <a:pt x="2" y="517"/>
                  </a:cubicBezTo>
                  <a:cubicBezTo>
                    <a:pt x="2" y="516"/>
                    <a:pt x="2" y="516"/>
                    <a:pt x="2" y="515"/>
                  </a:cubicBezTo>
                  <a:cubicBezTo>
                    <a:pt x="3" y="514"/>
                    <a:pt x="3" y="515"/>
                    <a:pt x="3" y="514"/>
                  </a:cubicBezTo>
                  <a:cubicBezTo>
                    <a:pt x="3" y="513"/>
                    <a:pt x="3" y="514"/>
                    <a:pt x="3" y="513"/>
                  </a:cubicBezTo>
                  <a:cubicBezTo>
                    <a:pt x="3" y="512"/>
                    <a:pt x="2" y="512"/>
                    <a:pt x="3" y="512"/>
                  </a:cubicBezTo>
                  <a:cubicBezTo>
                    <a:pt x="3" y="512"/>
                    <a:pt x="3" y="512"/>
                    <a:pt x="3" y="512"/>
                  </a:cubicBezTo>
                  <a:cubicBezTo>
                    <a:pt x="4" y="512"/>
                    <a:pt x="4" y="512"/>
                    <a:pt x="4" y="512"/>
                  </a:cubicBezTo>
                  <a:cubicBezTo>
                    <a:pt x="4" y="511"/>
                    <a:pt x="4" y="511"/>
                    <a:pt x="4" y="510"/>
                  </a:cubicBezTo>
                  <a:cubicBezTo>
                    <a:pt x="4" y="510"/>
                    <a:pt x="3" y="509"/>
                    <a:pt x="4" y="509"/>
                  </a:cubicBezTo>
                  <a:cubicBezTo>
                    <a:pt x="4" y="509"/>
                    <a:pt x="4" y="508"/>
                    <a:pt x="4" y="508"/>
                  </a:cubicBezTo>
                  <a:cubicBezTo>
                    <a:pt x="5" y="509"/>
                    <a:pt x="5" y="509"/>
                    <a:pt x="5" y="509"/>
                  </a:cubicBezTo>
                  <a:cubicBezTo>
                    <a:pt x="5" y="509"/>
                    <a:pt x="5" y="510"/>
                    <a:pt x="6" y="509"/>
                  </a:cubicBezTo>
                  <a:cubicBezTo>
                    <a:pt x="6" y="508"/>
                    <a:pt x="6" y="509"/>
                    <a:pt x="6" y="507"/>
                  </a:cubicBezTo>
                  <a:cubicBezTo>
                    <a:pt x="6" y="506"/>
                    <a:pt x="6" y="506"/>
                    <a:pt x="6" y="505"/>
                  </a:cubicBezTo>
                  <a:cubicBezTo>
                    <a:pt x="6" y="504"/>
                    <a:pt x="7" y="504"/>
                    <a:pt x="7" y="503"/>
                  </a:cubicBezTo>
                  <a:cubicBezTo>
                    <a:pt x="7" y="502"/>
                    <a:pt x="7" y="503"/>
                    <a:pt x="7" y="502"/>
                  </a:cubicBezTo>
                  <a:cubicBezTo>
                    <a:pt x="7" y="502"/>
                    <a:pt x="7" y="500"/>
                    <a:pt x="8" y="500"/>
                  </a:cubicBezTo>
                  <a:cubicBezTo>
                    <a:pt x="9" y="499"/>
                    <a:pt x="9" y="500"/>
                    <a:pt x="9" y="499"/>
                  </a:cubicBezTo>
                  <a:cubicBezTo>
                    <a:pt x="10" y="498"/>
                    <a:pt x="10" y="498"/>
                    <a:pt x="10" y="498"/>
                  </a:cubicBezTo>
                  <a:cubicBezTo>
                    <a:pt x="10" y="497"/>
                    <a:pt x="10" y="497"/>
                    <a:pt x="11" y="497"/>
                  </a:cubicBezTo>
                  <a:cubicBezTo>
                    <a:pt x="11" y="496"/>
                    <a:pt x="11" y="496"/>
                    <a:pt x="11" y="496"/>
                  </a:cubicBezTo>
                  <a:cubicBezTo>
                    <a:pt x="11" y="496"/>
                    <a:pt x="13" y="496"/>
                    <a:pt x="13" y="495"/>
                  </a:cubicBezTo>
                  <a:cubicBezTo>
                    <a:pt x="13" y="495"/>
                    <a:pt x="13" y="493"/>
                    <a:pt x="13" y="493"/>
                  </a:cubicBezTo>
                  <a:cubicBezTo>
                    <a:pt x="13" y="492"/>
                    <a:pt x="13" y="492"/>
                    <a:pt x="13" y="491"/>
                  </a:cubicBezTo>
                  <a:cubicBezTo>
                    <a:pt x="13" y="490"/>
                    <a:pt x="13" y="491"/>
                    <a:pt x="12" y="490"/>
                  </a:cubicBezTo>
                  <a:cubicBezTo>
                    <a:pt x="12" y="489"/>
                    <a:pt x="13" y="489"/>
                    <a:pt x="12" y="488"/>
                  </a:cubicBezTo>
                  <a:cubicBezTo>
                    <a:pt x="12" y="488"/>
                    <a:pt x="12" y="488"/>
                    <a:pt x="12" y="487"/>
                  </a:cubicBezTo>
                  <a:cubicBezTo>
                    <a:pt x="12" y="486"/>
                    <a:pt x="12" y="486"/>
                    <a:pt x="12" y="486"/>
                  </a:cubicBezTo>
                  <a:cubicBezTo>
                    <a:pt x="12" y="485"/>
                    <a:pt x="11" y="485"/>
                    <a:pt x="11" y="485"/>
                  </a:cubicBezTo>
                  <a:cubicBezTo>
                    <a:pt x="12" y="485"/>
                    <a:pt x="13" y="486"/>
                    <a:pt x="13" y="486"/>
                  </a:cubicBezTo>
                  <a:cubicBezTo>
                    <a:pt x="13" y="486"/>
                    <a:pt x="14" y="486"/>
                    <a:pt x="14" y="486"/>
                  </a:cubicBezTo>
                  <a:cubicBezTo>
                    <a:pt x="14" y="486"/>
                    <a:pt x="14" y="486"/>
                    <a:pt x="15" y="486"/>
                  </a:cubicBezTo>
                  <a:cubicBezTo>
                    <a:pt x="15" y="486"/>
                    <a:pt x="16" y="486"/>
                    <a:pt x="17" y="486"/>
                  </a:cubicBezTo>
                  <a:cubicBezTo>
                    <a:pt x="17" y="486"/>
                    <a:pt x="17" y="486"/>
                    <a:pt x="18" y="486"/>
                  </a:cubicBezTo>
                  <a:cubicBezTo>
                    <a:pt x="18" y="487"/>
                    <a:pt x="19" y="487"/>
                    <a:pt x="19" y="488"/>
                  </a:cubicBezTo>
                  <a:cubicBezTo>
                    <a:pt x="20" y="488"/>
                    <a:pt x="20" y="488"/>
                    <a:pt x="21" y="489"/>
                  </a:cubicBezTo>
                  <a:cubicBezTo>
                    <a:pt x="21" y="489"/>
                    <a:pt x="22" y="490"/>
                    <a:pt x="22" y="490"/>
                  </a:cubicBezTo>
                  <a:cubicBezTo>
                    <a:pt x="23" y="490"/>
                    <a:pt x="24" y="491"/>
                    <a:pt x="24" y="492"/>
                  </a:cubicBezTo>
                  <a:cubicBezTo>
                    <a:pt x="24" y="492"/>
                    <a:pt x="23" y="492"/>
                    <a:pt x="24" y="493"/>
                  </a:cubicBezTo>
                  <a:cubicBezTo>
                    <a:pt x="25" y="495"/>
                    <a:pt x="25" y="495"/>
                    <a:pt x="26" y="495"/>
                  </a:cubicBezTo>
                  <a:cubicBezTo>
                    <a:pt x="26" y="496"/>
                    <a:pt x="26" y="496"/>
                    <a:pt x="26" y="496"/>
                  </a:cubicBezTo>
                  <a:cubicBezTo>
                    <a:pt x="26" y="497"/>
                    <a:pt x="26" y="498"/>
                    <a:pt x="26" y="498"/>
                  </a:cubicBezTo>
                  <a:cubicBezTo>
                    <a:pt x="27" y="499"/>
                    <a:pt x="27" y="499"/>
                    <a:pt x="27" y="499"/>
                  </a:cubicBezTo>
                  <a:cubicBezTo>
                    <a:pt x="28" y="500"/>
                    <a:pt x="28" y="501"/>
                    <a:pt x="29" y="502"/>
                  </a:cubicBezTo>
                  <a:cubicBezTo>
                    <a:pt x="30" y="502"/>
                    <a:pt x="31" y="502"/>
                    <a:pt x="31" y="503"/>
                  </a:cubicBezTo>
                  <a:cubicBezTo>
                    <a:pt x="31" y="503"/>
                    <a:pt x="31" y="504"/>
                    <a:pt x="32" y="504"/>
                  </a:cubicBezTo>
                  <a:cubicBezTo>
                    <a:pt x="32" y="505"/>
                    <a:pt x="32" y="505"/>
                    <a:pt x="32" y="506"/>
                  </a:cubicBezTo>
                  <a:cubicBezTo>
                    <a:pt x="32" y="506"/>
                    <a:pt x="32" y="507"/>
                    <a:pt x="32" y="507"/>
                  </a:cubicBezTo>
                  <a:cubicBezTo>
                    <a:pt x="32" y="507"/>
                    <a:pt x="33" y="508"/>
                    <a:pt x="33" y="508"/>
                  </a:cubicBezTo>
                  <a:cubicBezTo>
                    <a:pt x="34" y="509"/>
                    <a:pt x="36" y="509"/>
                    <a:pt x="36" y="509"/>
                  </a:cubicBezTo>
                  <a:cubicBezTo>
                    <a:pt x="36" y="509"/>
                    <a:pt x="36" y="510"/>
                    <a:pt x="36" y="510"/>
                  </a:cubicBezTo>
                  <a:cubicBezTo>
                    <a:pt x="37" y="510"/>
                    <a:pt x="37" y="510"/>
                    <a:pt x="38" y="510"/>
                  </a:cubicBezTo>
                  <a:cubicBezTo>
                    <a:pt x="38" y="510"/>
                    <a:pt x="40" y="510"/>
                    <a:pt x="40" y="510"/>
                  </a:cubicBezTo>
                  <a:cubicBezTo>
                    <a:pt x="40" y="510"/>
                    <a:pt x="41" y="510"/>
                    <a:pt x="41" y="509"/>
                  </a:cubicBezTo>
                  <a:cubicBezTo>
                    <a:pt x="42" y="509"/>
                    <a:pt x="42" y="508"/>
                    <a:pt x="43" y="508"/>
                  </a:cubicBezTo>
                  <a:cubicBezTo>
                    <a:pt x="43" y="507"/>
                    <a:pt x="44" y="507"/>
                    <a:pt x="44" y="507"/>
                  </a:cubicBezTo>
                  <a:cubicBezTo>
                    <a:pt x="45" y="506"/>
                    <a:pt x="46" y="506"/>
                    <a:pt x="46" y="506"/>
                  </a:cubicBezTo>
                  <a:cubicBezTo>
                    <a:pt x="46" y="505"/>
                    <a:pt x="46" y="505"/>
                    <a:pt x="46" y="505"/>
                  </a:cubicBezTo>
                  <a:cubicBezTo>
                    <a:pt x="46" y="505"/>
                    <a:pt x="45" y="506"/>
                    <a:pt x="44" y="506"/>
                  </a:cubicBezTo>
                  <a:cubicBezTo>
                    <a:pt x="44" y="506"/>
                    <a:pt x="42" y="506"/>
                    <a:pt x="42" y="506"/>
                  </a:cubicBezTo>
                  <a:cubicBezTo>
                    <a:pt x="42" y="506"/>
                    <a:pt x="42" y="507"/>
                    <a:pt x="42" y="507"/>
                  </a:cubicBezTo>
                  <a:cubicBezTo>
                    <a:pt x="41" y="508"/>
                    <a:pt x="41" y="509"/>
                    <a:pt x="41" y="509"/>
                  </a:cubicBezTo>
                  <a:cubicBezTo>
                    <a:pt x="40" y="509"/>
                    <a:pt x="41" y="510"/>
                    <a:pt x="39" y="510"/>
                  </a:cubicBezTo>
                  <a:cubicBezTo>
                    <a:pt x="38" y="509"/>
                    <a:pt x="37" y="510"/>
                    <a:pt x="37" y="509"/>
                  </a:cubicBezTo>
                  <a:cubicBezTo>
                    <a:pt x="36" y="509"/>
                    <a:pt x="36" y="509"/>
                    <a:pt x="36" y="508"/>
                  </a:cubicBezTo>
                  <a:cubicBezTo>
                    <a:pt x="36" y="508"/>
                    <a:pt x="36" y="508"/>
                    <a:pt x="35" y="508"/>
                  </a:cubicBezTo>
                  <a:cubicBezTo>
                    <a:pt x="34" y="508"/>
                    <a:pt x="33" y="508"/>
                    <a:pt x="33" y="507"/>
                  </a:cubicBezTo>
                  <a:cubicBezTo>
                    <a:pt x="33" y="507"/>
                    <a:pt x="32" y="507"/>
                    <a:pt x="32" y="506"/>
                  </a:cubicBezTo>
                  <a:cubicBezTo>
                    <a:pt x="32" y="505"/>
                    <a:pt x="32" y="504"/>
                    <a:pt x="32" y="504"/>
                  </a:cubicBezTo>
                  <a:cubicBezTo>
                    <a:pt x="32" y="503"/>
                    <a:pt x="32" y="503"/>
                    <a:pt x="32" y="502"/>
                  </a:cubicBezTo>
                  <a:cubicBezTo>
                    <a:pt x="31" y="501"/>
                    <a:pt x="30" y="501"/>
                    <a:pt x="30" y="500"/>
                  </a:cubicBezTo>
                  <a:cubicBezTo>
                    <a:pt x="29" y="500"/>
                    <a:pt x="29" y="500"/>
                    <a:pt x="28" y="499"/>
                  </a:cubicBezTo>
                  <a:cubicBezTo>
                    <a:pt x="28" y="498"/>
                    <a:pt x="27" y="499"/>
                    <a:pt x="27" y="497"/>
                  </a:cubicBezTo>
                  <a:cubicBezTo>
                    <a:pt x="27" y="496"/>
                    <a:pt x="27" y="496"/>
                    <a:pt x="27" y="495"/>
                  </a:cubicBezTo>
                  <a:cubicBezTo>
                    <a:pt x="27" y="494"/>
                    <a:pt x="28" y="495"/>
                    <a:pt x="27" y="494"/>
                  </a:cubicBezTo>
                  <a:cubicBezTo>
                    <a:pt x="26" y="493"/>
                    <a:pt x="26" y="493"/>
                    <a:pt x="26" y="493"/>
                  </a:cubicBezTo>
                  <a:cubicBezTo>
                    <a:pt x="26" y="492"/>
                    <a:pt x="26" y="492"/>
                    <a:pt x="25" y="492"/>
                  </a:cubicBezTo>
                  <a:cubicBezTo>
                    <a:pt x="25" y="491"/>
                    <a:pt x="24" y="490"/>
                    <a:pt x="24" y="490"/>
                  </a:cubicBezTo>
                  <a:cubicBezTo>
                    <a:pt x="24" y="490"/>
                    <a:pt x="23" y="489"/>
                    <a:pt x="23" y="489"/>
                  </a:cubicBezTo>
                  <a:cubicBezTo>
                    <a:pt x="23" y="489"/>
                    <a:pt x="22" y="489"/>
                    <a:pt x="22" y="489"/>
                  </a:cubicBezTo>
                  <a:cubicBezTo>
                    <a:pt x="21" y="488"/>
                    <a:pt x="21" y="488"/>
                    <a:pt x="21" y="488"/>
                  </a:cubicBezTo>
                  <a:cubicBezTo>
                    <a:pt x="20" y="488"/>
                    <a:pt x="20" y="488"/>
                    <a:pt x="19" y="487"/>
                  </a:cubicBezTo>
                  <a:cubicBezTo>
                    <a:pt x="19" y="487"/>
                    <a:pt x="19" y="487"/>
                    <a:pt x="19" y="486"/>
                  </a:cubicBezTo>
                  <a:cubicBezTo>
                    <a:pt x="19" y="486"/>
                    <a:pt x="19" y="486"/>
                    <a:pt x="18" y="485"/>
                  </a:cubicBezTo>
                  <a:cubicBezTo>
                    <a:pt x="18" y="485"/>
                    <a:pt x="18" y="484"/>
                    <a:pt x="17" y="485"/>
                  </a:cubicBezTo>
                  <a:cubicBezTo>
                    <a:pt x="16" y="485"/>
                    <a:pt x="16" y="485"/>
                    <a:pt x="16" y="485"/>
                  </a:cubicBezTo>
                  <a:cubicBezTo>
                    <a:pt x="15" y="485"/>
                    <a:pt x="14" y="486"/>
                    <a:pt x="14" y="485"/>
                  </a:cubicBezTo>
                  <a:cubicBezTo>
                    <a:pt x="14" y="485"/>
                    <a:pt x="14" y="485"/>
                    <a:pt x="14" y="485"/>
                  </a:cubicBezTo>
                  <a:cubicBezTo>
                    <a:pt x="14" y="485"/>
                    <a:pt x="13" y="486"/>
                    <a:pt x="13" y="485"/>
                  </a:cubicBezTo>
                  <a:cubicBezTo>
                    <a:pt x="12" y="485"/>
                    <a:pt x="13" y="485"/>
                    <a:pt x="12" y="484"/>
                  </a:cubicBezTo>
                  <a:cubicBezTo>
                    <a:pt x="12" y="484"/>
                    <a:pt x="12" y="483"/>
                    <a:pt x="12" y="483"/>
                  </a:cubicBezTo>
                  <a:cubicBezTo>
                    <a:pt x="13" y="482"/>
                    <a:pt x="13" y="483"/>
                    <a:pt x="13" y="482"/>
                  </a:cubicBezTo>
                  <a:cubicBezTo>
                    <a:pt x="13" y="481"/>
                    <a:pt x="13" y="481"/>
                    <a:pt x="13" y="481"/>
                  </a:cubicBezTo>
                  <a:cubicBezTo>
                    <a:pt x="13" y="480"/>
                    <a:pt x="13" y="481"/>
                    <a:pt x="14" y="480"/>
                  </a:cubicBezTo>
                  <a:cubicBezTo>
                    <a:pt x="14" y="479"/>
                    <a:pt x="14" y="479"/>
                    <a:pt x="14" y="479"/>
                  </a:cubicBezTo>
                  <a:cubicBezTo>
                    <a:pt x="14" y="478"/>
                    <a:pt x="14" y="478"/>
                    <a:pt x="14" y="478"/>
                  </a:cubicBezTo>
                  <a:cubicBezTo>
                    <a:pt x="15" y="478"/>
                    <a:pt x="15" y="478"/>
                    <a:pt x="16" y="477"/>
                  </a:cubicBezTo>
                  <a:cubicBezTo>
                    <a:pt x="16" y="477"/>
                    <a:pt x="17" y="477"/>
                    <a:pt x="18" y="477"/>
                  </a:cubicBezTo>
                  <a:cubicBezTo>
                    <a:pt x="19" y="477"/>
                    <a:pt x="19" y="476"/>
                    <a:pt x="19" y="476"/>
                  </a:cubicBezTo>
                  <a:cubicBezTo>
                    <a:pt x="20" y="476"/>
                    <a:pt x="20" y="476"/>
                    <a:pt x="21" y="476"/>
                  </a:cubicBezTo>
                  <a:cubicBezTo>
                    <a:pt x="22" y="476"/>
                    <a:pt x="22" y="476"/>
                    <a:pt x="23" y="476"/>
                  </a:cubicBezTo>
                  <a:cubicBezTo>
                    <a:pt x="23" y="476"/>
                    <a:pt x="24" y="476"/>
                    <a:pt x="24" y="476"/>
                  </a:cubicBezTo>
                  <a:cubicBezTo>
                    <a:pt x="24" y="476"/>
                    <a:pt x="24" y="476"/>
                    <a:pt x="25" y="476"/>
                  </a:cubicBezTo>
                  <a:cubicBezTo>
                    <a:pt x="26" y="476"/>
                    <a:pt x="26" y="476"/>
                    <a:pt x="27" y="476"/>
                  </a:cubicBezTo>
                  <a:cubicBezTo>
                    <a:pt x="28" y="475"/>
                    <a:pt x="28" y="476"/>
                    <a:pt x="29" y="475"/>
                  </a:cubicBezTo>
                  <a:cubicBezTo>
                    <a:pt x="29" y="474"/>
                    <a:pt x="29" y="475"/>
                    <a:pt x="29" y="474"/>
                  </a:cubicBezTo>
                  <a:cubicBezTo>
                    <a:pt x="30" y="473"/>
                    <a:pt x="30" y="473"/>
                    <a:pt x="30" y="472"/>
                  </a:cubicBezTo>
                  <a:cubicBezTo>
                    <a:pt x="30" y="471"/>
                    <a:pt x="30" y="472"/>
                    <a:pt x="30" y="471"/>
                  </a:cubicBezTo>
                  <a:cubicBezTo>
                    <a:pt x="31" y="470"/>
                    <a:pt x="32" y="469"/>
                    <a:pt x="32" y="468"/>
                  </a:cubicBezTo>
                  <a:cubicBezTo>
                    <a:pt x="31" y="467"/>
                    <a:pt x="32" y="466"/>
                    <a:pt x="32" y="465"/>
                  </a:cubicBezTo>
                  <a:cubicBezTo>
                    <a:pt x="32" y="464"/>
                    <a:pt x="32" y="465"/>
                    <a:pt x="32" y="464"/>
                  </a:cubicBezTo>
                  <a:cubicBezTo>
                    <a:pt x="32" y="463"/>
                    <a:pt x="33" y="463"/>
                    <a:pt x="33" y="462"/>
                  </a:cubicBezTo>
                  <a:cubicBezTo>
                    <a:pt x="33" y="461"/>
                    <a:pt x="33" y="461"/>
                    <a:pt x="33" y="460"/>
                  </a:cubicBezTo>
                  <a:cubicBezTo>
                    <a:pt x="33" y="460"/>
                    <a:pt x="32" y="460"/>
                    <a:pt x="33" y="459"/>
                  </a:cubicBezTo>
                  <a:cubicBezTo>
                    <a:pt x="33" y="458"/>
                    <a:pt x="33" y="457"/>
                    <a:pt x="33" y="456"/>
                  </a:cubicBezTo>
                  <a:cubicBezTo>
                    <a:pt x="34" y="456"/>
                    <a:pt x="34" y="455"/>
                    <a:pt x="34" y="455"/>
                  </a:cubicBezTo>
                  <a:cubicBezTo>
                    <a:pt x="34" y="455"/>
                    <a:pt x="35" y="454"/>
                    <a:pt x="35" y="455"/>
                  </a:cubicBezTo>
                  <a:cubicBezTo>
                    <a:pt x="35" y="455"/>
                    <a:pt x="35" y="455"/>
                    <a:pt x="35" y="454"/>
                  </a:cubicBezTo>
                  <a:cubicBezTo>
                    <a:pt x="35" y="454"/>
                    <a:pt x="34" y="455"/>
                    <a:pt x="35" y="454"/>
                  </a:cubicBezTo>
                  <a:cubicBezTo>
                    <a:pt x="35" y="453"/>
                    <a:pt x="35" y="453"/>
                    <a:pt x="35" y="452"/>
                  </a:cubicBezTo>
                  <a:cubicBezTo>
                    <a:pt x="36" y="452"/>
                    <a:pt x="36" y="451"/>
                    <a:pt x="36" y="451"/>
                  </a:cubicBezTo>
                  <a:cubicBezTo>
                    <a:pt x="36" y="451"/>
                    <a:pt x="36" y="450"/>
                    <a:pt x="37" y="450"/>
                  </a:cubicBezTo>
                  <a:cubicBezTo>
                    <a:pt x="37" y="450"/>
                    <a:pt x="37" y="450"/>
                    <a:pt x="37" y="449"/>
                  </a:cubicBezTo>
                  <a:cubicBezTo>
                    <a:pt x="38" y="448"/>
                    <a:pt x="38" y="448"/>
                    <a:pt x="38" y="448"/>
                  </a:cubicBezTo>
                  <a:cubicBezTo>
                    <a:pt x="38" y="448"/>
                    <a:pt x="39" y="449"/>
                    <a:pt x="39" y="450"/>
                  </a:cubicBezTo>
                  <a:cubicBezTo>
                    <a:pt x="39" y="450"/>
                    <a:pt x="39" y="451"/>
                    <a:pt x="39" y="451"/>
                  </a:cubicBezTo>
                  <a:cubicBezTo>
                    <a:pt x="39" y="451"/>
                    <a:pt x="39" y="451"/>
                    <a:pt x="40" y="451"/>
                  </a:cubicBezTo>
                  <a:cubicBezTo>
                    <a:pt x="40" y="450"/>
                    <a:pt x="40" y="451"/>
                    <a:pt x="40" y="450"/>
                  </a:cubicBezTo>
                  <a:cubicBezTo>
                    <a:pt x="40" y="449"/>
                    <a:pt x="40" y="450"/>
                    <a:pt x="40" y="449"/>
                  </a:cubicBezTo>
                  <a:cubicBezTo>
                    <a:pt x="40" y="449"/>
                    <a:pt x="40" y="449"/>
                    <a:pt x="40" y="449"/>
                  </a:cubicBezTo>
                  <a:cubicBezTo>
                    <a:pt x="40" y="448"/>
                    <a:pt x="39" y="448"/>
                    <a:pt x="40" y="448"/>
                  </a:cubicBezTo>
                  <a:cubicBezTo>
                    <a:pt x="40" y="447"/>
                    <a:pt x="41" y="447"/>
                    <a:pt x="41" y="447"/>
                  </a:cubicBezTo>
                  <a:cubicBezTo>
                    <a:pt x="41" y="446"/>
                    <a:pt x="42" y="447"/>
                    <a:pt x="42" y="445"/>
                  </a:cubicBezTo>
                  <a:cubicBezTo>
                    <a:pt x="42" y="444"/>
                    <a:pt x="42" y="445"/>
                    <a:pt x="43" y="444"/>
                  </a:cubicBezTo>
                  <a:cubicBezTo>
                    <a:pt x="43" y="443"/>
                    <a:pt x="43" y="443"/>
                    <a:pt x="43" y="442"/>
                  </a:cubicBezTo>
                  <a:cubicBezTo>
                    <a:pt x="43" y="441"/>
                    <a:pt x="43" y="441"/>
                    <a:pt x="43" y="440"/>
                  </a:cubicBezTo>
                  <a:cubicBezTo>
                    <a:pt x="43" y="439"/>
                    <a:pt x="44" y="439"/>
                    <a:pt x="44" y="438"/>
                  </a:cubicBezTo>
                  <a:cubicBezTo>
                    <a:pt x="44" y="437"/>
                    <a:pt x="44" y="437"/>
                    <a:pt x="44" y="437"/>
                  </a:cubicBezTo>
                  <a:cubicBezTo>
                    <a:pt x="44" y="436"/>
                    <a:pt x="45" y="435"/>
                    <a:pt x="45" y="435"/>
                  </a:cubicBezTo>
                  <a:cubicBezTo>
                    <a:pt x="45" y="435"/>
                    <a:pt x="45" y="434"/>
                    <a:pt x="45" y="435"/>
                  </a:cubicBezTo>
                  <a:cubicBezTo>
                    <a:pt x="45" y="435"/>
                    <a:pt x="45" y="437"/>
                    <a:pt x="45" y="437"/>
                  </a:cubicBezTo>
                  <a:cubicBezTo>
                    <a:pt x="45" y="437"/>
                    <a:pt x="45" y="437"/>
                    <a:pt x="45" y="437"/>
                  </a:cubicBezTo>
                  <a:cubicBezTo>
                    <a:pt x="45" y="437"/>
                    <a:pt x="46" y="437"/>
                    <a:pt x="46" y="436"/>
                  </a:cubicBezTo>
                  <a:cubicBezTo>
                    <a:pt x="45" y="435"/>
                    <a:pt x="45" y="435"/>
                    <a:pt x="46" y="435"/>
                  </a:cubicBezTo>
                  <a:cubicBezTo>
                    <a:pt x="46" y="434"/>
                    <a:pt x="46" y="434"/>
                    <a:pt x="46" y="434"/>
                  </a:cubicBezTo>
                  <a:cubicBezTo>
                    <a:pt x="46" y="433"/>
                    <a:pt x="46" y="433"/>
                    <a:pt x="47" y="433"/>
                  </a:cubicBezTo>
                  <a:cubicBezTo>
                    <a:pt x="47" y="433"/>
                    <a:pt x="47" y="433"/>
                    <a:pt x="48" y="433"/>
                  </a:cubicBezTo>
                  <a:cubicBezTo>
                    <a:pt x="49" y="432"/>
                    <a:pt x="49" y="432"/>
                    <a:pt x="49" y="432"/>
                  </a:cubicBezTo>
                  <a:cubicBezTo>
                    <a:pt x="50" y="431"/>
                    <a:pt x="50" y="431"/>
                    <a:pt x="50" y="431"/>
                  </a:cubicBezTo>
                  <a:cubicBezTo>
                    <a:pt x="51" y="430"/>
                    <a:pt x="51" y="431"/>
                    <a:pt x="51" y="430"/>
                  </a:cubicBezTo>
                  <a:cubicBezTo>
                    <a:pt x="51" y="429"/>
                    <a:pt x="51" y="430"/>
                    <a:pt x="51" y="429"/>
                  </a:cubicBezTo>
                  <a:cubicBezTo>
                    <a:pt x="51" y="428"/>
                    <a:pt x="52" y="428"/>
                    <a:pt x="52" y="428"/>
                  </a:cubicBezTo>
                  <a:cubicBezTo>
                    <a:pt x="52" y="428"/>
                    <a:pt x="51" y="427"/>
                    <a:pt x="51" y="427"/>
                  </a:cubicBezTo>
                  <a:cubicBezTo>
                    <a:pt x="51" y="427"/>
                    <a:pt x="51" y="426"/>
                    <a:pt x="51" y="426"/>
                  </a:cubicBezTo>
                  <a:cubicBezTo>
                    <a:pt x="51" y="426"/>
                    <a:pt x="51" y="426"/>
                    <a:pt x="52" y="425"/>
                  </a:cubicBezTo>
                  <a:cubicBezTo>
                    <a:pt x="52" y="425"/>
                    <a:pt x="52" y="425"/>
                    <a:pt x="52" y="424"/>
                  </a:cubicBezTo>
                  <a:cubicBezTo>
                    <a:pt x="53" y="424"/>
                    <a:pt x="53" y="424"/>
                    <a:pt x="53" y="423"/>
                  </a:cubicBezTo>
                  <a:cubicBezTo>
                    <a:pt x="54" y="422"/>
                    <a:pt x="54" y="422"/>
                    <a:pt x="54" y="421"/>
                  </a:cubicBezTo>
                  <a:cubicBezTo>
                    <a:pt x="55" y="420"/>
                    <a:pt x="54" y="421"/>
                    <a:pt x="55" y="420"/>
                  </a:cubicBezTo>
                  <a:cubicBezTo>
                    <a:pt x="55" y="420"/>
                    <a:pt x="55" y="420"/>
                    <a:pt x="55" y="419"/>
                  </a:cubicBezTo>
                  <a:cubicBezTo>
                    <a:pt x="56" y="419"/>
                    <a:pt x="55" y="419"/>
                    <a:pt x="56" y="419"/>
                  </a:cubicBezTo>
                  <a:cubicBezTo>
                    <a:pt x="57" y="418"/>
                    <a:pt x="57" y="418"/>
                    <a:pt x="57" y="418"/>
                  </a:cubicBezTo>
                  <a:cubicBezTo>
                    <a:pt x="57" y="418"/>
                    <a:pt x="56" y="418"/>
                    <a:pt x="57" y="417"/>
                  </a:cubicBezTo>
                  <a:cubicBezTo>
                    <a:pt x="57" y="417"/>
                    <a:pt x="57" y="417"/>
                    <a:pt x="57" y="417"/>
                  </a:cubicBezTo>
                  <a:cubicBezTo>
                    <a:pt x="57" y="417"/>
                    <a:pt x="58" y="417"/>
                    <a:pt x="58" y="417"/>
                  </a:cubicBezTo>
                  <a:cubicBezTo>
                    <a:pt x="58" y="417"/>
                    <a:pt x="58" y="416"/>
                    <a:pt x="58" y="416"/>
                  </a:cubicBezTo>
                  <a:cubicBezTo>
                    <a:pt x="58" y="415"/>
                    <a:pt x="58" y="415"/>
                    <a:pt x="58" y="415"/>
                  </a:cubicBezTo>
                  <a:cubicBezTo>
                    <a:pt x="59" y="415"/>
                    <a:pt x="59" y="415"/>
                    <a:pt x="59" y="415"/>
                  </a:cubicBezTo>
                  <a:cubicBezTo>
                    <a:pt x="59" y="415"/>
                    <a:pt x="59" y="415"/>
                    <a:pt x="59" y="415"/>
                  </a:cubicBezTo>
                  <a:cubicBezTo>
                    <a:pt x="59" y="414"/>
                    <a:pt x="59" y="414"/>
                    <a:pt x="60" y="414"/>
                  </a:cubicBezTo>
                  <a:cubicBezTo>
                    <a:pt x="60" y="414"/>
                    <a:pt x="60" y="414"/>
                    <a:pt x="61" y="413"/>
                  </a:cubicBezTo>
                  <a:cubicBezTo>
                    <a:pt x="61" y="413"/>
                    <a:pt x="60" y="413"/>
                    <a:pt x="61" y="412"/>
                  </a:cubicBezTo>
                  <a:cubicBezTo>
                    <a:pt x="61" y="411"/>
                    <a:pt x="61" y="412"/>
                    <a:pt x="61" y="411"/>
                  </a:cubicBezTo>
                  <a:cubicBezTo>
                    <a:pt x="61" y="411"/>
                    <a:pt x="61" y="411"/>
                    <a:pt x="61" y="411"/>
                  </a:cubicBezTo>
                  <a:cubicBezTo>
                    <a:pt x="61" y="410"/>
                    <a:pt x="61" y="410"/>
                    <a:pt x="61" y="409"/>
                  </a:cubicBezTo>
                  <a:cubicBezTo>
                    <a:pt x="61" y="409"/>
                    <a:pt x="61" y="409"/>
                    <a:pt x="62" y="409"/>
                  </a:cubicBezTo>
                  <a:cubicBezTo>
                    <a:pt x="62" y="408"/>
                    <a:pt x="62" y="408"/>
                    <a:pt x="62" y="409"/>
                  </a:cubicBezTo>
                  <a:cubicBezTo>
                    <a:pt x="62" y="409"/>
                    <a:pt x="62" y="409"/>
                    <a:pt x="62" y="410"/>
                  </a:cubicBezTo>
                  <a:cubicBezTo>
                    <a:pt x="62" y="410"/>
                    <a:pt x="63" y="410"/>
                    <a:pt x="63" y="410"/>
                  </a:cubicBezTo>
                  <a:cubicBezTo>
                    <a:pt x="63" y="410"/>
                    <a:pt x="63" y="408"/>
                    <a:pt x="63" y="408"/>
                  </a:cubicBezTo>
                  <a:cubicBezTo>
                    <a:pt x="63" y="407"/>
                    <a:pt x="63" y="408"/>
                    <a:pt x="62" y="407"/>
                  </a:cubicBezTo>
                  <a:cubicBezTo>
                    <a:pt x="62" y="406"/>
                    <a:pt x="62" y="405"/>
                    <a:pt x="62" y="405"/>
                  </a:cubicBezTo>
                  <a:cubicBezTo>
                    <a:pt x="62" y="405"/>
                    <a:pt x="61" y="405"/>
                    <a:pt x="62" y="404"/>
                  </a:cubicBezTo>
                  <a:cubicBezTo>
                    <a:pt x="62" y="404"/>
                    <a:pt x="63" y="403"/>
                    <a:pt x="62" y="403"/>
                  </a:cubicBezTo>
                  <a:cubicBezTo>
                    <a:pt x="61" y="403"/>
                    <a:pt x="61" y="404"/>
                    <a:pt x="61" y="403"/>
                  </a:cubicBezTo>
                  <a:cubicBezTo>
                    <a:pt x="61" y="403"/>
                    <a:pt x="61" y="402"/>
                    <a:pt x="61" y="402"/>
                  </a:cubicBezTo>
                  <a:cubicBezTo>
                    <a:pt x="61" y="402"/>
                    <a:pt x="61" y="401"/>
                    <a:pt x="61" y="401"/>
                  </a:cubicBezTo>
                  <a:cubicBezTo>
                    <a:pt x="60" y="401"/>
                    <a:pt x="60" y="402"/>
                    <a:pt x="59" y="402"/>
                  </a:cubicBezTo>
                  <a:cubicBezTo>
                    <a:pt x="59" y="402"/>
                    <a:pt x="59" y="402"/>
                    <a:pt x="58" y="401"/>
                  </a:cubicBezTo>
                  <a:cubicBezTo>
                    <a:pt x="58" y="401"/>
                    <a:pt x="58" y="401"/>
                    <a:pt x="57" y="400"/>
                  </a:cubicBezTo>
                  <a:cubicBezTo>
                    <a:pt x="57" y="399"/>
                    <a:pt x="57" y="398"/>
                    <a:pt x="58" y="398"/>
                  </a:cubicBezTo>
                  <a:cubicBezTo>
                    <a:pt x="58" y="398"/>
                    <a:pt x="58" y="398"/>
                    <a:pt x="58" y="398"/>
                  </a:cubicBezTo>
                  <a:cubicBezTo>
                    <a:pt x="59" y="398"/>
                    <a:pt x="59" y="399"/>
                    <a:pt x="59" y="398"/>
                  </a:cubicBezTo>
                  <a:cubicBezTo>
                    <a:pt x="59" y="398"/>
                    <a:pt x="59" y="397"/>
                    <a:pt x="59" y="397"/>
                  </a:cubicBezTo>
                  <a:cubicBezTo>
                    <a:pt x="59" y="396"/>
                    <a:pt x="58" y="397"/>
                    <a:pt x="59" y="396"/>
                  </a:cubicBezTo>
                  <a:cubicBezTo>
                    <a:pt x="59" y="395"/>
                    <a:pt x="60" y="395"/>
                    <a:pt x="59" y="395"/>
                  </a:cubicBezTo>
                  <a:cubicBezTo>
                    <a:pt x="59" y="394"/>
                    <a:pt x="59" y="395"/>
                    <a:pt x="59" y="394"/>
                  </a:cubicBezTo>
                  <a:cubicBezTo>
                    <a:pt x="59" y="393"/>
                    <a:pt x="59" y="393"/>
                    <a:pt x="59" y="393"/>
                  </a:cubicBezTo>
                  <a:cubicBezTo>
                    <a:pt x="60" y="393"/>
                    <a:pt x="60" y="394"/>
                    <a:pt x="60" y="394"/>
                  </a:cubicBezTo>
                  <a:cubicBezTo>
                    <a:pt x="60" y="394"/>
                    <a:pt x="61" y="394"/>
                    <a:pt x="61" y="393"/>
                  </a:cubicBezTo>
                  <a:cubicBezTo>
                    <a:pt x="60" y="393"/>
                    <a:pt x="59" y="392"/>
                    <a:pt x="59" y="392"/>
                  </a:cubicBezTo>
                  <a:cubicBezTo>
                    <a:pt x="59" y="392"/>
                    <a:pt x="58" y="392"/>
                    <a:pt x="59" y="391"/>
                  </a:cubicBezTo>
                  <a:cubicBezTo>
                    <a:pt x="60" y="391"/>
                    <a:pt x="60" y="391"/>
                    <a:pt x="60" y="391"/>
                  </a:cubicBezTo>
                  <a:cubicBezTo>
                    <a:pt x="60" y="390"/>
                    <a:pt x="59" y="390"/>
                    <a:pt x="59" y="390"/>
                  </a:cubicBezTo>
                  <a:cubicBezTo>
                    <a:pt x="60" y="389"/>
                    <a:pt x="60" y="389"/>
                    <a:pt x="60" y="389"/>
                  </a:cubicBezTo>
                  <a:cubicBezTo>
                    <a:pt x="61" y="388"/>
                    <a:pt x="61" y="389"/>
                    <a:pt x="61" y="388"/>
                  </a:cubicBezTo>
                  <a:cubicBezTo>
                    <a:pt x="61" y="388"/>
                    <a:pt x="61" y="387"/>
                    <a:pt x="61" y="387"/>
                  </a:cubicBezTo>
                  <a:cubicBezTo>
                    <a:pt x="61" y="386"/>
                    <a:pt x="61" y="385"/>
                    <a:pt x="61" y="386"/>
                  </a:cubicBezTo>
                  <a:cubicBezTo>
                    <a:pt x="62" y="387"/>
                    <a:pt x="62" y="387"/>
                    <a:pt x="62" y="387"/>
                  </a:cubicBezTo>
                  <a:cubicBezTo>
                    <a:pt x="62" y="387"/>
                    <a:pt x="62" y="389"/>
                    <a:pt x="62" y="387"/>
                  </a:cubicBezTo>
                  <a:cubicBezTo>
                    <a:pt x="63" y="386"/>
                    <a:pt x="62" y="386"/>
                    <a:pt x="62" y="386"/>
                  </a:cubicBezTo>
                  <a:cubicBezTo>
                    <a:pt x="62" y="385"/>
                    <a:pt x="62" y="385"/>
                    <a:pt x="62" y="385"/>
                  </a:cubicBezTo>
                  <a:cubicBezTo>
                    <a:pt x="62" y="384"/>
                    <a:pt x="61" y="384"/>
                    <a:pt x="62" y="384"/>
                  </a:cubicBezTo>
                  <a:cubicBezTo>
                    <a:pt x="62" y="383"/>
                    <a:pt x="62" y="384"/>
                    <a:pt x="62" y="382"/>
                  </a:cubicBezTo>
                  <a:cubicBezTo>
                    <a:pt x="62" y="381"/>
                    <a:pt x="61" y="380"/>
                    <a:pt x="61" y="380"/>
                  </a:cubicBezTo>
                  <a:cubicBezTo>
                    <a:pt x="61" y="379"/>
                    <a:pt x="60" y="379"/>
                    <a:pt x="60" y="378"/>
                  </a:cubicBezTo>
                  <a:cubicBezTo>
                    <a:pt x="59" y="378"/>
                    <a:pt x="58" y="377"/>
                    <a:pt x="58" y="377"/>
                  </a:cubicBezTo>
                  <a:cubicBezTo>
                    <a:pt x="58" y="376"/>
                    <a:pt x="58" y="375"/>
                    <a:pt x="58" y="375"/>
                  </a:cubicBezTo>
                  <a:cubicBezTo>
                    <a:pt x="58" y="375"/>
                    <a:pt x="57" y="374"/>
                    <a:pt x="57" y="374"/>
                  </a:cubicBezTo>
                  <a:cubicBezTo>
                    <a:pt x="57" y="374"/>
                    <a:pt x="57" y="374"/>
                    <a:pt x="56" y="373"/>
                  </a:cubicBezTo>
                  <a:cubicBezTo>
                    <a:pt x="56" y="372"/>
                    <a:pt x="56" y="372"/>
                    <a:pt x="55" y="371"/>
                  </a:cubicBezTo>
                  <a:cubicBezTo>
                    <a:pt x="55" y="370"/>
                    <a:pt x="55" y="370"/>
                    <a:pt x="54" y="369"/>
                  </a:cubicBezTo>
                  <a:cubicBezTo>
                    <a:pt x="54" y="369"/>
                    <a:pt x="54" y="369"/>
                    <a:pt x="54" y="368"/>
                  </a:cubicBezTo>
                  <a:cubicBezTo>
                    <a:pt x="53" y="367"/>
                    <a:pt x="52" y="367"/>
                    <a:pt x="52" y="367"/>
                  </a:cubicBezTo>
                  <a:cubicBezTo>
                    <a:pt x="52" y="367"/>
                    <a:pt x="53" y="366"/>
                    <a:pt x="53" y="366"/>
                  </a:cubicBezTo>
                  <a:cubicBezTo>
                    <a:pt x="53" y="367"/>
                    <a:pt x="54" y="367"/>
                    <a:pt x="53" y="366"/>
                  </a:cubicBezTo>
                  <a:cubicBezTo>
                    <a:pt x="53" y="366"/>
                    <a:pt x="53" y="365"/>
                    <a:pt x="52" y="365"/>
                  </a:cubicBezTo>
                  <a:cubicBezTo>
                    <a:pt x="52" y="365"/>
                    <a:pt x="52" y="364"/>
                    <a:pt x="52" y="365"/>
                  </a:cubicBezTo>
                  <a:cubicBezTo>
                    <a:pt x="52" y="365"/>
                    <a:pt x="52" y="366"/>
                    <a:pt x="52" y="365"/>
                  </a:cubicBezTo>
                  <a:cubicBezTo>
                    <a:pt x="51" y="365"/>
                    <a:pt x="51" y="364"/>
                    <a:pt x="51" y="364"/>
                  </a:cubicBezTo>
                  <a:cubicBezTo>
                    <a:pt x="51" y="364"/>
                    <a:pt x="51" y="364"/>
                    <a:pt x="51" y="364"/>
                  </a:cubicBezTo>
                  <a:cubicBezTo>
                    <a:pt x="50" y="363"/>
                    <a:pt x="51" y="364"/>
                    <a:pt x="51" y="363"/>
                  </a:cubicBezTo>
                  <a:cubicBezTo>
                    <a:pt x="50" y="362"/>
                    <a:pt x="50" y="362"/>
                    <a:pt x="50" y="362"/>
                  </a:cubicBezTo>
                  <a:cubicBezTo>
                    <a:pt x="50" y="362"/>
                    <a:pt x="50" y="362"/>
                    <a:pt x="51" y="362"/>
                  </a:cubicBezTo>
                  <a:cubicBezTo>
                    <a:pt x="51" y="362"/>
                    <a:pt x="52" y="362"/>
                    <a:pt x="52" y="361"/>
                  </a:cubicBezTo>
                  <a:cubicBezTo>
                    <a:pt x="51" y="361"/>
                    <a:pt x="50" y="360"/>
                    <a:pt x="50" y="360"/>
                  </a:cubicBezTo>
                  <a:cubicBezTo>
                    <a:pt x="50" y="360"/>
                    <a:pt x="50" y="361"/>
                    <a:pt x="50" y="360"/>
                  </a:cubicBezTo>
                  <a:cubicBezTo>
                    <a:pt x="50" y="359"/>
                    <a:pt x="50" y="359"/>
                    <a:pt x="50" y="359"/>
                  </a:cubicBezTo>
                  <a:cubicBezTo>
                    <a:pt x="50" y="358"/>
                    <a:pt x="50" y="358"/>
                    <a:pt x="50" y="358"/>
                  </a:cubicBezTo>
                  <a:cubicBezTo>
                    <a:pt x="50" y="357"/>
                    <a:pt x="50" y="357"/>
                    <a:pt x="50" y="357"/>
                  </a:cubicBezTo>
                  <a:cubicBezTo>
                    <a:pt x="50" y="356"/>
                    <a:pt x="50" y="356"/>
                    <a:pt x="50" y="355"/>
                  </a:cubicBezTo>
                  <a:cubicBezTo>
                    <a:pt x="50" y="355"/>
                    <a:pt x="51" y="355"/>
                    <a:pt x="51" y="354"/>
                  </a:cubicBezTo>
                  <a:cubicBezTo>
                    <a:pt x="51" y="354"/>
                    <a:pt x="51" y="353"/>
                    <a:pt x="51" y="353"/>
                  </a:cubicBezTo>
                  <a:cubicBezTo>
                    <a:pt x="51" y="353"/>
                    <a:pt x="51" y="353"/>
                    <a:pt x="51" y="352"/>
                  </a:cubicBezTo>
                  <a:cubicBezTo>
                    <a:pt x="51" y="351"/>
                    <a:pt x="52" y="352"/>
                    <a:pt x="51" y="351"/>
                  </a:cubicBezTo>
                  <a:cubicBezTo>
                    <a:pt x="51" y="350"/>
                    <a:pt x="51" y="350"/>
                    <a:pt x="51" y="350"/>
                  </a:cubicBezTo>
                  <a:cubicBezTo>
                    <a:pt x="51" y="349"/>
                    <a:pt x="51" y="348"/>
                    <a:pt x="50" y="346"/>
                  </a:cubicBezTo>
                  <a:cubicBezTo>
                    <a:pt x="49" y="345"/>
                    <a:pt x="50" y="345"/>
                    <a:pt x="49" y="344"/>
                  </a:cubicBezTo>
                  <a:cubicBezTo>
                    <a:pt x="48" y="342"/>
                    <a:pt x="49" y="343"/>
                    <a:pt x="48" y="342"/>
                  </a:cubicBezTo>
                  <a:cubicBezTo>
                    <a:pt x="48" y="341"/>
                    <a:pt x="48" y="341"/>
                    <a:pt x="48" y="340"/>
                  </a:cubicBezTo>
                  <a:cubicBezTo>
                    <a:pt x="47" y="339"/>
                    <a:pt x="48" y="339"/>
                    <a:pt x="47" y="339"/>
                  </a:cubicBezTo>
                  <a:cubicBezTo>
                    <a:pt x="47" y="338"/>
                    <a:pt x="46" y="338"/>
                    <a:pt x="46" y="337"/>
                  </a:cubicBezTo>
                  <a:cubicBezTo>
                    <a:pt x="46" y="337"/>
                    <a:pt x="47" y="337"/>
                    <a:pt x="46" y="336"/>
                  </a:cubicBezTo>
                  <a:cubicBezTo>
                    <a:pt x="46" y="335"/>
                    <a:pt x="46" y="335"/>
                    <a:pt x="45" y="335"/>
                  </a:cubicBezTo>
                  <a:cubicBezTo>
                    <a:pt x="45" y="334"/>
                    <a:pt x="45" y="334"/>
                    <a:pt x="44" y="333"/>
                  </a:cubicBezTo>
                  <a:cubicBezTo>
                    <a:pt x="44" y="333"/>
                    <a:pt x="44" y="333"/>
                    <a:pt x="44" y="333"/>
                  </a:cubicBezTo>
                  <a:cubicBezTo>
                    <a:pt x="44" y="332"/>
                    <a:pt x="44" y="332"/>
                    <a:pt x="43" y="332"/>
                  </a:cubicBezTo>
                  <a:cubicBezTo>
                    <a:pt x="43" y="331"/>
                    <a:pt x="41" y="329"/>
                    <a:pt x="41" y="329"/>
                  </a:cubicBezTo>
                  <a:cubicBezTo>
                    <a:pt x="41" y="328"/>
                    <a:pt x="40" y="327"/>
                    <a:pt x="40" y="326"/>
                  </a:cubicBezTo>
                  <a:cubicBezTo>
                    <a:pt x="40" y="326"/>
                    <a:pt x="40" y="325"/>
                    <a:pt x="40" y="325"/>
                  </a:cubicBezTo>
                  <a:cubicBezTo>
                    <a:pt x="40" y="325"/>
                    <a:pt x="40" y="325"/>
                    <a:pt x="40" y="324"/>
                  </a:cubicBezTo>
                  <a:cubicBezTo>
                    <a:pt x="41" y="324"/>
                    <a:pt x="41" y="323"/>
                    <a:pt x="41" y="323"/>
                  </a:cubicBezTo>
                  <a:cubicBezTo>
                    <a:pt x="41" y="322"/>
                    <a:pt x="41" y="322"/>
                    <a:pt x="41" y="321"/>
                  </a:cubicBezTo>
                  <a:cubicBezTo>
                    <a:pt x="41" y="320"/>
                    <a:pt x="41" y="319"/>
                    <a:pt x="41" y="319"/>
                  </a:cubicBezTo>
                  <a:cubicBezTo>
                    <a:pt x="41" y="318"/>
                    <a:pt x="41" y="318"/>
                    <a:pt x="41" y="318"/>
                  </a:cubicBezTo>
                  <a:cubicBezTo>
                    <a:pt x="41" y="318"/>
                    <a:pt x="42" y="318"/>
                    <a:pt x="41" y="317"/>
                  </a:cubicBezTo>
                  <a:cubicBezTo>
                    <a:pt x="41" y="317"/>
                    <a:pt x="41" y="316"/>
                    <a:pt x="41" y="316"/>
                  </a:cubicBezTo>
                  <a:cubicBezTo>
                    <a:pt x="41" y="316"/>
                    <a:pt x="41" y="315"/>
                    <a:pt x="41" y="315"/>
                  </a:cubicBezTo>
                  <a:cubicBezTo>
                    <a:pt x="41" y="315"/>
                    <a:pt x="40" y="315"/>
                    <a:pt x="40" y="314"/>
                  </a:cubicBezTo>
                  <a:cubicBezTo>
                    <a:pt x="40" y="314"/>
                    <a:pt x="40" y="313"/>
                    <a:pt x="40" y="313"/>
                  </a:cubicBezTo>
                  <a:cubicBezTo>
                    <a:pt x="40" y="313"/>
                    <a:pt x="40" y="312"/>
                    <a:pt x="40" y="312"/>
                  </a:cubicBezTo>
                  <a:cubicBezTo>
                    <a:pt x="40" y="312"/>
                    <a:pt x="40" y="312"/>
                    <a:pt x="40" y="312"/>
                  </a:cubicBezTo>
                  <a:cubicBezTo>
                    <a:pt x="40" y="311"/>
                    <a:pt x="39" y="311"/>
                    <a:pt x="39" y="310"/>
                  </a:cubicBezTo>
                  <a:cubicBezTo>
                    <a:pt x="39" y="310"/>
                    <a:pt x="39" y="310"/>
                    <a:pt x="39" y="309"/>
                  </a:cubicBezTo>
                  <a:cubicBezTo>
                    <a:pt x="39" y="308"/>
                    <a:pt x="40" y="305"/>
                    <a:pt x="40" y="305"/>
                  </a:cubicBezTo>
                  <a:cubicBezTo>
                    <a:pt x="39" y="304"/>
                    <a:pt x="39" y="304"/>
                    <a:pt x="39" y="303"/>
                  </a:cubicBezTo>
                  <a:cubicBezTo>
                    <a:pt x="39" y="302"/>
                    <a:pt x="39" y="302"/>
                    <a:pt x="39" y="301"/>
                  </a:cubicBezTo>
                  <a:cubicBezTo>
                    <a:pt x="40" y="300"/>
                    <a:pt x="40" y="301"/>
                    <a:pt x="40" y="300"/>
                  </a:cubicBezTo>
                  <a:cubicBezTo>
                    <a:pt x="40" y="299"/>
                    <a:pt x="41" y="300"/>
                    <a:pt x="41" y="299"/>
                  </a:cubicBezTo>
                  <a:cubicBezTo>
                    <a:pt x="41" y="297"/>
                    <a:pt x="41" y="297"/>
                    <a:pt x="41" y="296"/>
                  </a:cubicBezTo>
                  <a:cubicBezTo>
                    <a:pt x="41" y="296"/>
                    <a:pt x="41" y="295"/>
                    <a:pt x="41" y="295"/>
                  </a:cubicBezTo>
                  <a:cubicBezTo>
                    <a:pt x="40" y="294"/>
                    <a:pt x="40" y="294"/>
                    <a:pt x="40" y="294"/>
                  </a:cubicBezTo>
                  <a:cubicBezTo>
                    <a:pt x="39" y="293"/>
                    <a:pt x="39" y="293"/>
                    <a:pt x="39" y="293"/>
                  </a:cubicBezTo>
                  <a:cubicBezTo>
                    <a:pt x="39" y="293"/>
                    <a:pt x="39" y="293"/>
                    <a:pt x="39" y="293"/>
                  </a:cubicBezTo>
                  <a:cubicBezTo>
                    <a:pt x="39" y="293"/>
                    <a:pt x="39" y="292"/>
                    <a:pt x="39" y="292"/>
                  </a:cubicBezTo>
                  <a:cubicBezTo>
                    <a:pt x="39" y="292"/>
                    <a:pt x="40" y="292"/>
                    <a:pt x="40" y="292"/>
                  </a:cubicBezTo>
                  <a:cubicBezTo>
                    <a:pt x="41" y="292"/>
                    <a:pt x="41" y="292"/>
                    <a:pt x="41" y="292"/>
                  </a:cubicBezTo>
                  <a:cubicBezTo>
                    <a:pt x="41" y="292"/>
                    <a:pt x="41" y="291"/>
                    <a:pt x="40" y="291"/>
                  </a:cubicBezTo>
                  <a:cubicBezTo>
                    <a:pt x="40" y="291"/>
                    <a:pt x="39" y="291"/>
                    <a:pt x="39" y="291"/>
                  </a:cubicBezTo>
                  <a:cubicBezTo>
                    <a:pt x="38" y="290"/>
                    <a:pt x="38" y="290"/>
                    <a:pt x="38" y="290"/>
                  </a:cubicBezTo>
                  <a:cubicBezTo>
                    <a:pt x="38" y="290"/>
                    <a:pt x="37" y="289"/>
                    <a:pt x="37" y="289"/>
                  </a:cubicBezTo>
                  <a:cubicBezTo>
                    <a:pt x="37" y="289"/>
                    <a:pt x="37" y="288"/>
                    <a:pt x="37" y="288"/>
                  </a:cubicBezTo>
                  <a:cubicBezTo>
                    <a:pt x="37" y="288"/>
                    <a:pt x="37" y="288"/>
                    <a:pt x="37" y="288"/>
                  </a:cubicBezTo>
                  <a:cubicBezTo>
                    <a:pt x="37" y="288"/>
                    <a:pt x="37" y="288"/>
                    <a:pt x="36" y="288"/>
                  </a:cubicBezTo>
                  <a:cubicBezTo>
                    <a:pt x="36" y="287"/>
                    <a:pt x="36" y="287"/>
                    <a:pt x="36" y="286"/>
                  </a:cubicBezTo>
                  <a:cubicBezTo>
                    <a:pt x="36" y="285"/>
                    <a:pt x="36" y="284"/>
                    <a:pt x="36" y="283"/>
                  </a:cubicBezTo>
                  <a:cubicBezTo>
                    <a:pt x="36" y="282"/>
                    <a:pt x="37" y="282"/>
                    <a:pt x="36" y="282"/>
                  </a:cubicBezTo>
                  <a:cubicBezTo>
                    <a:pt x="36" y="281"/>
                    <a:pt x="35" y="282"/>
                    <a:pt x="35" y="281"/>
                  </a:cubicBezTo>
                  <a:cubicBezTo>
                    <a:pt x="35" y="280"/>
                    <a:pt x="35" y="280"/>
                    <a:pt x="36" y="279"/>
                  </a:cubicBezTo>
                  <a:cubicBezTo>
                    <a:pt x="36" y="278"/>
                    <a:pt x="36" y="278"/>
                    <a:pt x="36" y="278"/>
                  </a:cubicBezTo>
                  <a:cubicBezTo>
                    <a:pt x="36" y="278"/>
                    <a:pt x="37" y="278"/>
                    <a:pt x="37" y="277"/>
                  </a:cubicBezTo>
                  <a:cubicBezTo>
                    <a:pt x="37" y="277"/>
                    <a:pt x="37" y="277"/>
                    <a:pt x="37" y="276"/>
                  </a:cubicBezTo>
                  <a:cubicBezTo>
                    <a:pt x="37" y="275"/>
                    <a:pt x="37" y="276"/>
                    <a:pt x="37" y="275"/>
                  </a:cubicBezTo>
                  <a:cubicBezTo>
                    <a:pt x="38" y="275"/>
                    <a:pt x="38" y="275"/>
                    <a:pt x="39" y="274"/>
                  </a:cubicBezTo>
                  <a:cubicBezTo>
                    <a:pt x="39" y="273"/>
                    <a:pt x="39" y="273"/>
                    <a:pt x="39" y="273"/>
                  </a:cubicBezTo>
                  <a:cubicBezTo>
                    <a:pt x="39" y="272"/>
                    <a:pt x="39" y="272"/>
                    <a:pt x="40" y="272"/>
                  </a:cubicBezTo>
                  <a:cubicBezTo>
                    <a:pt x="40" y="271"/>
                    <a:pt x="40" y="271"/>
                    <a:pt x="41" y="271"/>
                  </a:cubicBezTo>
                  <a:cubicBezTo>
                    <a:pt x="41" y="270"/>
                    <a:pt x="42" y="270"/>
                    <a:pt x="42" y="269"/>
                  </a:cubicBezTo>
                  <a:cubicBezTo>
                    <a:pt x="42" y="269"/>
                    <a:pt x="42" y="268"/>
                    <a:pt x="42" y="268"/>
                  </a:cubicBezTo>
                  <a:cubicBezTo>
                    <a:pt x="42" y="268"/>
                    <a:pt x="43" y="269"/>
                    <a:pt x="43" y="268"/>
                  </a:cubicBezTo>
                  <a:cubicBezTo>
                    <a:pt x="43" y="267"/>
                    <a:pt x="43" y="266"/>
                    <a:pt x="43" y="265"/>
                  </a:cubicBezTo>
                  <a:cubicBezTo>
                    <a:pt x="43" y="264"/>
                    <a:pt x="44" y="264"/>
                    <a:pt x="44" y="263"/>
                  </a:cubicBezTo>
                  <a:cubicBezTo>
                    <a:pt x="43" y="263"/>
                    <a:pt x="43" y="263"/>
                    <a:pt x="44" y="263"/>
                  </a:cubicBezTo>
                  <a:cubicBezTo>
                    <a:pt x="44" y="262"/>
                    <a:pt x="44" y="262"/>
                    <a:pt x="44" y="262"/>
                  </a:cubicBezTo>
                  <a:cubicBezTo>
                    <a:pt x="44" y="262"/>
                    <a:pt x="44" y="262"/>
                    <a:pt x="45" y="261"/>
                  </a:cubicBezTo>
                  <a:cubicBezTo>
                    <a:pt x="45" y="260"/>
                    <a:pt x="45" y="260"/>
                    <a:pt x="46" y="260"/>
                  </a:cubicBezTo>
                  <a:cubicBezTo>
                    <a:pt x="46" y="260"/>
                    <a:pt x="46" y="259"/>
                    <a:pt x="46" y="260"/>
                  </a:cubicBezTo>
                  <a:cubicBezTo>
                    <a:pt x="46" y="261"/>
                    <a:pt x="46" y="261"/>
                    <a:pt x="46" y="261"/>
                  </a:cubicBezTo>
                  <a:cubicBezTo>
                    <a:pt x="47" y="261"/>
                    <a:pt x="47" y="261"/>
                    <a:pt x="47" y="260"/>
                  </a:cubicBezTo>
                  <a:cubicBezTo>
                    <a:pt x="47" y="260"/>
                    <a:pt x="46" y="260"/>
                    <a:pt x="47" y="259"/>
                  </a:cubicBezTo>
                  <a:cubicBezTo>
                    <a:pt x="47" y="259"/>
                    <a:pt x="48" y="259"/>
                    <a:pt x="48" y="258"/>
                  </a:cubicBezTo>
                  <a:cubicBezTo>
                    <a:pt x="49" y="257"/>
                    <a:pt x="49" y="257"/>
                    <a:pt x="49" y="257"/>
                  </a:cubicBezTo>
                  <a:cubicBezTo>
                    <a:pt x="49" y="257"/>
                    <a:pt x="48" y="256"/>
                    <a:pt x="49" y="256"/>
                  </a:cubicBezTo>
                  <a:cubicBezTo>
                    <a:pt x="49" y="256"/>
                    <a:pt x="49" y="257"/>
                    <a:pt x="50" y="256"/>
                  </a:cubicBezTo>
                  <a:cubicBezTo>
                    <a:pt x="50" y="255"/>
                    <a:pt x="51" y="255"/>
                    <a:pt x="51" y="254"/>
                  </a:cubicBezTo>
                  <a:cubicBezTo>
                    <a:pt x="51" y="254"/>
                    <a:pt x="51" y="254"/>
                    <a:pt x="51" y="253"/>
                  </a:cubicBezTo>
                  <a:cubicBezTo>
                    <a:pt x="51" y="253"/>
                    <a:pt x="51" y="253"/>
                    <a:pt x="52" y="252"/>
                  </a:cubicBezTo>
                  <a:cubicBezTo>
                    <a:pt x="52" y="251"/>
                    <a:pt x="53" y="251"/>
                    <a:pt x="53" y="251"/>
                  </a:cubicBezTo>
                  <a:cubicBezTo>
                    <a:pt x="53" y="250"/>
                    <a:pt x="53" y="250"/>
                    <a:pt x="53" y="249"/>
                  </a:cubicBezTo>
                  <a:cubicBezTo>
                    <a:pt x="53" y="249"/>
                    <a:pt x="53" y="249"/>
                    <a:pt x="54" y="248"/>
                  </a:cubicBezTo>
                  <a:cubicBezTo>
                    <a:pt x="54" y="247"/>
                    <a:pt x="55" y="247"/>
                    <a:pt x="55" y="246"/>
                  </a:cubicBezTo>
                  <a:cubicBezTo>
                    <a:pt x="55" y="246"/>
                    <a:pt x="55" y="245"/>
                    <a:pt x="55" y="245"/>
                  </a:cubicBezTo>
                  <a:cubicBezTo>
                    <a:pt x="56" y="244"/>
                    <a:pt x="56" y="244"/>
                    <a:pt x="56" y="244"/>
                  </a:cubicBezTo>
                  <a:cubicBezTo>
                    <a:pt x="57" y="244"/>
                    <a:pt x="57" y="244"/>
                    <a:pt x="57" y="244"/>
                  </a:cubicBezTo>
                  <a:cubicBezTo>
                    <a:pt x="57" y="243"/>
                    <a:pt x="58" y="243"/>
                    <a:pt x="58" y="242"/>
                  </a:cubicBezTo>
                  <a:cubicBezTo>
                    <a:pt x="58" y="242"/>
                    <a:pt x="59" y="241"/>
                    <a:pt x="59" y="241"/>
                  </a:cubicBezTo>
                  <a:cubicBezTo>
                    <a:pt x="60" y="241"/>
                    <a:pt x="60" y="240"/>
                    <a:pt x="60" y="239"/>
                  </a:cubicBezTo>
                  <a:cubicBezTo>
                    <a:pt x="60" y="238"/>
                    <a:pt x="60" y="238"/>
                    <a:pt x="60" y="237"/>
                  </a:cubicBezTo>
                  <a:cubicBezTo>
                    <a:pt x="60" y="237"/>
                    <a:pt x="60" y="237"/>
                    <a:pt x="60" y="236"/>
                  </a:cubicBezTo>
                  <a:cubicBezTo>
                    <a:pt x="60" y="236"/>
                    <a:pt x="60" y="235"/>
                    <a:pt x="60" y="235"/>
                  </a:cubicBezTo>
                  <a:cubicBezTo>
                    <a:pt x="60" y="235"/>
                    <a:pt x="59" y="235"/>
                    <a:pt x="59" y="234"/>
                  </a:cubicBezTo>
                  <a:cubicBezTo>
                    <a:pt x="60" y="234"/>
                    <a:pt x="60" y="234"/>
                    <a:pt x="60" y="233"/>
                  </a:cubicBezTo>
                  <a:cubicBezTo>
                    <a:pt x="60" y="233"/>
                    <a:pt x="61" y="232"/>
                    <a:pt x="61" y="232"/>
                  </a:cubicBezTo>
                  <a:cubicBezTo>
                    <a:pt x="61" y="232"/>
                    <a:pt x="61" y="232"/>
                    <a:pt x="61" y="232"/>
                  </a:cubicBezTo>
                  <a:cubicBezTo>
                    <a:pt x="62" y="231"/>
                    <a:pt x="62" y="231"/>
                    <a:pt x="62" y="231"/>
                  </a:cubicBezTo>
                  <a:cubicBezTo>
                    <a:pt x="62" y="230"/>
                    <a:pt x="62" y="229"/>
                    <a:pt x="61" y="228"/>
                  </a:cubicBezTo>
                  <a:cubicBezTo>
                    <a:pt x="61" y="228"/>
                    <a:pt x="61" y="228"/>
                    <a:pt x="61" y="227"/>
                  </a:cubicBezTo>
                  <a:cubicBezTo>
                    <a:pt x="60" y="227"/>
                    <a:pt x="60" y="226"/>
                    <a:pt x="60" y="226"/>
                  </a:cubicBezTo>
                  <a:cubicBezTo>
                    <a:pt x="60" y="225"/>
                    <a:pt x="59" y="225"/>
                    <a:pt x="59" y="224"/>
                  </a:cubicBezTo>
                  <a:cubicBezTo>
                    <a:pt x="59" y="223"/>
                    <a:pt x="59" y="223"/>
                    <a:pt x="59" y="223"/>
                  </a:cubicBezTo>
                  <a:cubicBezTo>
                    <a:pt x="59" y="222"/>
                    <a:pt x="58" y="221"/>
                    <a:pt x="58" y="221"/>
                  </a:cubicBezTo>
                  <a:cubicBezTo>
                    <a:pt x="58" y="220"/>
                    <a:pt x="59" y="220"/>
                    <a:pt x="59" y="220"/>
                  </a:cubicBezTo>
                  <a:cubicBezTo>
                    <a:pt x="59" y="219"/>
                    <a:pt x="60" y="219"/>
                    <a:pt x="60" y="219"/>
                  </a:cubicBezTo>
                  <a:cubicBezTo>
                    <a:pt x="60" y="218"/>
                    <a:pt x="60" y="218"/>
                    <a:pt x="60" y="218"/>
                  </a:cubicBezTo>
                  <a:lnTo>
                    <a:pt x="60" y="21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2095"/>
            <p:cNvSpPr>
              <a:spLocks/>
            </p:cNvSpPr>
            <p:nvPr/>
          </p:nvSpPr>
          <p:spPr bwMode="auto">
            <a:xfrm>
              <a:off x="9317038" y="5667376"/>
              <a:ext cx="168275" cy="165100"/>
            </a:xfrm>
            <a:custGeom>
              <a:avLst/>
              <a:gdLst>
                <a:gd name="T0" fmla="*/ 3 w 120"/>
                <a:gd name="T1" fmla="*/ 59 h 118"/>
                <a:gd name="T2" fmla="*/ 5 w 120"/>
                <a:gd name="T3" fmla="*/ 57 h 118"/>
                <a:gd name="T4" fmla="*/ 11 w 120"/>
                <a:gd name="T5" fmla="*/ 55 h 118"/>
                <a:gd name="T6" fmla="*/ 16 w 120"/>
                <a:gd name="T7" fmla="*/ 51 h 118"/>
                <a:gd name="T8" fmla="*/ 19 w 120"/>
                <a:gd name="T9" fmla="*/ 48 h 118"/>
                <a:gd name="T10" fmla="*/ 21 w 120"/>
                <a:gd name="T11" fmla="*/ 45 h 118"/>
                <a:gd name="T12" fmla="*/ 26 w 120"/>
                <a:gd name="T13" fmla="*/ 39 h 118"/>
                <a:gd name="T14" fmla="*/ 30 w 120"/>
                <a:gd name="T15" fmla="*/ 32 h 118"/>
                <a:gd name="T16" fmla="*/ 32 w 120"/>
                <a:gd name="T17" fmla="*/ 29 h 118"/>
                <a:gd name="T18" fmla="*/ 33 w 120"/>
                <a:gd name="T19" fmla="*/ 26 h 118"/>
                <a:gd name="T20" fmla="*/ 35 w 120"/>
                <a:gd name="T21" fmla="*/ 22 h 118"/>
                <a:gd name="T22" fmla="*/ 40 w 120"/>
                <a:gd name="T23" fmla="*/ 19 h 118"/>
                <a:gd name="T24" fmla="*/ 44 w 120"/>
                <a:gd name="T25" fmla="*/ 18 h 118"/>
                <a:gd name="T26" fmla="*/ 48 w 120"/>
                <a:gd name="T27" fmla="*/ 17 h 118"/>
                <a:gd name="T28" fmla="*/ 52 w 120"/>
                <a:gd name="T29" fmla="*/ 14 h 118"/>
                <a:gd name="T30" fmla="*/ 57 w 120"/>
                <a:gd name="T31" fmla="*/ 8 h 118"/>
                <a:gd name="T32" fmla="*/ 64 w 120"/>
                <a:gd name="T33" fmla="*/ 7 h 118"/>
                <a:gd name="T34" fmla="*/ 67 w 120"/>
                <a:gd name="T35" fmla="*/ 5 h 118"/>
                <a:gd name="T36" fmla="*/ 73 w 120"/>
                <a:gd name="T37" fmla="*/ 3 h 118"/>
                <a:gd name="T38" fmla="*/ 78 w 120"/>
                <a:gd name="T39" fmla="*/ 2 h 118"/>
                <a:gd name="T40" fmla="*/ 83 w 120"/>
                <a:gd name="T41" fmla="*/ 4 h 118"/>
                <a:gd name="T42" fmla="*/ 88 w 120"/>
                <a:gd name="T43" fmla="*/ 9 h 118"/>
                <a:gd name="T44" fmla="*/ 93 w 120"/>
                <a:gd name="T45" fmla="*/ 11 h 118"/>
                <a:gd name="T46" fmla="*/ 95 w 120"/>
                <a:gd name="T47" fmla="*/ 15 h 118"/>
                <a:gd name="T48" fmla="*/ 98 w 120"/>
                <a:gd name="T49" fmla="*/ 19 h 118"/>
                <a:gd name="T50" fmla="*/ 103 w 120"/>
                <a:gd name="T51" fmla="*/ 21 h 118"/>
                <a:gd name="T52" fmla="*/ 108 w 120"/>
                <a:gd name="T53" fmla="*/ 26 h 118"/>
                <a:gd name="T54" fmla="*/ 114 w 120"/>
                <a:gd name="T55" fmla="*/ 30 h 118"/>
                <a:gd name="T56" fmla="*/ 117 w 120"/>
                <a:gd name="T57" fmla="*/ 36 h 118"/>
                <a:gd name="T58" fmla="*/ 119 w 120"/>
                <a:gd name="T59" fmla="*/ 42 h 118"/>
                <a:gd name="T60" fmla="*/ 118 w 120"/>
                <a:gd name="T61" fmla="*/ 48 h 118"/>
                <a:gd name="T62" fmla="*/ 112 w 120"/>
                <a:gd name="T63" fmla="*/ 53 h 118"/>
                <a:gd name="T64" fmla="*/ 112 w 120"/>
                <a:gd name="T65" fmla="*/ 57 h 118"/>
                <a:gd name="T66" fmla="*/ 107 w 120"/>
                <a:gd name="T67" fmla="*/ 62 h 118"/>
                <a:gd name="T68" fmla="*/ 104 w 120"/>
                <a:gd name="T69" fmla="*/ 68 h 118"/>
                <a:gd name="T70" fmla="*/ 105 w 120"/>
                <a:gd name="T71" fmla="*/ 73 h 118"/>
                <a:gd name="T72" fmla="*/ 103 w 120"/>
                <a:gd name="T73" fmla="*/ 78 h 118"/>
                <a:gd name="T74" fmla="*/ 97 w 120"/>
                <a:gd name="T75" fmla="*/ 82 h 118"/>
                <a:gd name="T76" fmla="*/ 90 w 120"/>
                <a:gd name="T77" fmla="*/ 85 h 118"/>
                <a:gd name="T78" fmla="*/ 84 w 120"/>
                <a:gd name="T79" fmla="*/ 87 h 118"/>
                <a:gd name="T80" fmla="*/ 74 w 120"/>
                <a:gd name="T81" fmla="*/ 88 h 118"/>
                <a:gd name="T82" fmla="*/ 66 w 120"/>
                <a:gd name="T83" fmla="*/ 90 h 118"/>
                <a:gd name="T84" fmla="*/ 59 w 120"/>
                <a:gd name="T85" fmla="*/ 96 h 118"/>
                <a:gd name="T86" fmla="*/ 62 w 120"/>
                <a:gd name="T87" fmla="*/ 101 h 118"/>
                <a:gd name="T88" fmla="*/ 57 w 120"/>
                <a:gd name="T89" fmla="*/ 106 h 118"/>
                <a:gd name="T90" fmla="*/ 56 w 120"/>
                <a:gd name="T91" fmla="*/ 111 h 118"/>
                <a:gd name="T92" fmla="*/ 54 w 120"/>
                <a:gd name="T93" fmla="*/ 118 h 118"/>
                <a:gd name="T94" fmla="*/ 45 w 120"/>
                <a:gd name="T95" fmla="*/ 116 h 118"/>
                <a:gd name="T96" fmla="*/ 37 w 120"/>
                <a:gd name="T97" fmla="*/ 115 h 118"/>
                <a:gd name="T98" fmla="*/ 31 w 120"/>
                <a:gd name="T99" fmla="*/ 109 h 118"/>
                <a:gd name="T100" fmla="*/ 27 w 120"/>
                <a:gd name="T101" fmla="*/ 104 h 118"/>
                <a:gd name="T102" fmla="*/ 22 w 120"/>
                <a:gd name="T103" fmla="*/ 98 h 118"/>
                <a:gd name="T104" fmla="*/ 18 w 120"/>
                <a:gd name="T105" fmla="*/ 95 h 118"/>
                <a:gd name="T106" fmla="*/ 20 w 120"/>
                <a:gd name="T107" fmla="*/ 88 h 118"/>
                <a:gd name="T108" fmla="*/ 12 w 120"/>
                <a:gd name="T109" fmla="*/ 8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18">
                  <a:moveTo>
                    <a:pt x="1" y="61"/>
                  </a:moveTo>
                  <a:cubicBezTo>
                    <a:pt x="1" y="61"/>
                    <a:pt x="0" y="60"/>
                    <a:pt x="1" y="60"/>
                  </a:cubicBezTo>
                  <a:cubicBezTo>
                    <a:pt x="1" y="60"/>
                    <a:pt x="1" y="60"/>
                    <a:pt x="1" y="60"/>
                  </a:cubicBezTo>
                  <a:cubicBezTo>
                    <a:pt x="1" y="60"/>
                    <a:pt x="1" y="59"/>
                    <a:pt x="1" y="59"/>
                  </a:cubicBezTo>
                  <a:cubicBezTo>
                    <a:pt x="1" y="59"/>
                    <a:pt x="1" y="59"/>
                    <a:pt x="1" y="59"/>
                  </a:cubicBezTo>
                  <a:cubicBezTo>
                    <a:pt x="2" y="59"/>
                    <a:pt x="2" y="58"/>
                    <a:pt x="2" y="59"/>
                  </a:cubicBezTo>
                  <a:cubicBezTo>
                    <a:pt x="2" y="59"/>
                    <a:pt x="3" y="59"/>
                    <a:pt x="3" y="59"/>
                  </a:cubicBezTo>
                  <a:cubicBezTo>
                    <a:pt x="3" y="59"/>
                    <a:pt x="3" y="60"/>
                    <a:pt x="3" y="59"/>
                  </a:cubicBezTo>
                  <a:cubicBezTo>
                    <a:pt x="3" y="59"/>
                    <a:pt x="3" y="59"/>
                    <a:pt x="3" y="58"/>
                  </a:cubicBezTo>
                  <a:cubicBezTo>
                    <a:pt x="3" y="58"/>
                    <a:pt x="3" y="57"/>
                    <a:pt x="3" y="58"/>
                  </a:cubicBezTo>
                  <a:cubicBezTo>
                    <a:pt x="4" y="58"/>
                    <a:pt x="4" y="58"/>
                    <a:pt x="4" y="58"/>
                  </a:cubicBezTo>
                  <a:cubicBezTo>
                    <a:pt x="4" y="59"/>
                    <a:pt x="4" y="59"/>
                    <a:pt x="5" y="58"/>
                  </a:cubicBezTo>
                  <a:cubicBezTo>
                    <a:pt x="5" y="58"/>
                    <a:pt x="5" y="58"/>
                    <a:pt x="5" y="58"/>
                  </a:cubicBezTo>
                  <a:cubicBezTo>
                    <a:pt x="5" y="58"/>
                    <a:pt x="5" y="58"/>
                    <a:pt x="5" y="57"/>
                  </a:cubicBezTo>
                  <a:cubicBezTo>
                    <a:pt x="5" y="57"/>
                    <a:pt x="5" y="57"/>
                    <a:pt x="6" y="57"/>
                  </a:cubicBezTo>
                  <a:cubicBezTo>
                    <a:pt x="6" y="57"/>
                    <a:pt x="7" y="57"/>
                    <a:pt x="7" y="56"/>
                  </a:cubicBezTo>
                  <a:cubicBezTo>
                    <a:pt x="7" y="56"/>
                    <a:pt x="7" y="55"/>
                    <a:pt x="8" y="55"/>
                  </a:cubicBezTo>
                  <a:cubicBezTo>
                    <a:pt x="8" y="56"/>
                    <a:pt x="8" y="56"/>
                    <a:pt x="9" y="56"/>
                  </a:cubicBezTo>
                  <a:cubicBezTo>
                    <a:pt x="9" y="56"/>
                    <a:pt x="10" y="56"/>
                    <a:pt x="10" y="56"/>
                  </a:cubicBezTo>
                  <a:cubicBezTo>
                    <a:pt x="10" y="56"/>
                    <a:pt x="10" y="55"/>
                    <a:pt x="10" y="55"/>
                  </a:cubicBezTo>
                  <a:cubicBezTo>
                    <a:pt x="11" y="55"/>
                    <a:pt x="11" y="55"/>
                    <a:pt x="11" y="55"/>
                  </a:cubicBezTo>
                  <a:cubicBezTo>
                    <a:pt x="12" y="55"/>
                    <a:pt x="12" y="55"/>
                    <a:pt x="12" y="55"/>
                  </a:cubicBezTo>
                  <a:cubicBezTo>
                    <a:pt x="12" y="55"/>
                    <a:pt x="12" y="55"/>
                    <a:pt x="13" y="55"/>
                  </a:cubicBezTo>
                  <a:cubicBezTo>
                    <a:pt x="13" y="54"/>
                    <a:pt x="13" y="54"/>
                    <a:pt x="13" y="54"/>
                  </a:cubicBezTo>
                  <a:cubicBezTo>
                    <a:pt x="14" y="54"/>
                    <a:pt x="14" y="54"/>
                    <a:pt x="14" y="54"/>
                  </a:cubicBezTo>
                  <a:cubicBezTo>
                    <a:pt x="14" y="54"/>
                    <a:pt x="14" y="54"/>
                    <a:pt x="14" y="54"/>
                  </a:cubicBezTo>
                  <a:cubicBezTo>
                    <a:pt x="15" y="54"/>
                    <a:pt x="14" y="52"/>
                    <a:pt x="15" y="52"/>
                  </a:cubicBezTo>
                  <a:cubicBezTo>
                    <a:pt x="15" y="52"/>
                    <a:pt x="16" y="52"/>
                    <a:pt x="16" y="51"/>
                  </a:cubicBezTo>
                  <a:cubicBezTo>
                    <a:pt x="16" y="51"/>
                    <a:pt x="16" y="51"/>
                    <a:pt x="17" y="51"/>
                  </a:cubicBezTo>
                  <a:cubicBezTo>
                    <a:pt x="17" y="51"/>
                    <a:pt x="17" y="52"/>
                    <a:pt x="17" y="51"/>
                  </a:cubicBezTo>
                  <a:cubicBezTo>
                    <a:pt x="17" y="51"/>
                    <a:pt x="18" y="51"/>
                    <a:pt x="18" y="51"/>
                  </a:cubicBezTo>
                  <a:cubicBezTo>
                    <a:pt x="18" y="50"/>
                    <a:pt x="17" y="50"/>
                    <a:pt x="17" y="50"/>
                  </a:cubicBezTo>
                  <a:cubicBezTo>
                    <a:pt x="18" y="49"/>
                    <a:pt x="18" y="49"/>
                    <a:pt x="18" y="49"/>
                  </a:cubicBezTo>
                  <a:cubicBezTo>
                    <a:pt x="18" y="49"/>
                    <a:pt x="19" y="49"/>
                    <a:pt x="19" y="48"/>
                  </a:cubicBezTo>
                  <a:cubicBezTo>
                    <a:pt x="19" y="48"/>
                    <a:pt x="19" y="48"/>
                    <a:pt x="19" y="48"/>
                  </a:cubicBezTo>
                  <a:cubicBezTo>
                    <a:pt x="19" y="48"/>
                    <a:pt x="19" y="48"/>
                    <a:pt x="20" y="47"/>
                  </a:cubicBezTo>
                  <a:cubicBezTo>
                    <a:pt x="20" y="47"/>
                    <a:pt x="20" y="47"/>
                    <a:pt x="20" y="47"/>
                  </a:cubicBezTo>
                  <a:cubicBezTo>
                    <a:pt x="21" y="47"/>
                    <a:pt x="21" y="47"/>
                    <a:pt x="21" y="46"/>
                  </a:cubicBezTo>
                  <a:cubicBezTo>
                    <a:pt x="21" y="46"/>
                    <a:pt x="21" y="46"/>
                    <a:pt x="20" y="46"/>
                  </a:cubicBezTo>
                  <a:cubicBezTo>
                    <a:pt x="20" y="45"/>
                    <a:pt x="20" y="45"/>
                    <a:pt x="20" y="45"/>
                  </a:cubicBezTo>
                  <a:cubicBezTo>
                    <a:pt x="20" y="45"/>
                    <a:pt x="20" y="45"/>
                    <a:pt x="20" y="45"/>
                  </a:cubicBezTo>
                  <a:cubicBezTo>
                    <a:pt x="21" y="45"/>
                    <a:pt x="21" y="45"/>
                    <a:pt x="21" y="45"/>
                  </a:cubicBezTo>
                  <a:cubicBezTo>
                    <a:pt x="22" y="45"/>
                    <a:pt x="22" y="43"/>
                    <a:pt x="22" y="43"/>
                  </a:cubicBezTo>
                  <a:cubicBezTo>
                    <a:pt x="22" y="43"/>
                    <a:pt x="22" y="42"/>
                    <a:pt x="22" y="42"/>
                  </a:cubicBezTo>
                  <a:cubicBezTo>
                    <a:pt x="22" y="42"/>
                    <a:pt x="22" y="42"/>
                    <a:pt x="22" y="42"/>
                  </a:cubicBezTo>
                  <a:cubicBezTo>
                    <a:pt x="23" y="42"/>
                    <a:pt x="23" y="43"/>
                    <a:pt x="23" y="42"/>
                  </a:cubicBezTo>
                  <a:cubicBezTo>
                    <a:pt x="24" y="41"/>
                    <a:pt x="24" y="41"/>
                    <a:pt x="24" y="41"/>
                  </a:cubicBezTo>
                  <a:cubicBezTo>
                    <a:pt x="24" y="41"/>
                    <a:pt x="24" y="40"/>
                    <a:pt x="24" y="40"/>
                  </a:cubicBezTo>
                  <a:cubicBezTo>
                    <a:pt x="25" y="39"/>
                    <a:pt x="25" y="39"/>
                    <a:pt x="26" y="39"/>
                  </a:cubicBezTo>
                  <a:cubicBezTo>
                    <a:pt x="26" y="39"/>
                    <a:pt x="26" y="39"/>
                    <a:pt x="26" y="39"/>
                  </a:cubicBezTo>
                  <a:cubicBezTo>
                    <a:pt x="26" y="38"/>
                    <a:pt x="26" y="38"/>
                    <a:pt x="26" y="38"/>
                  </a:cubicBezTo>
                  <a:cubicBezTo>
                    <a:pt x="26" y="37"/>
                    <a:pt x="25" y="37"/>
                    <a:pt x="26" y="37"/>
                  </a:cubicBezTo>
                  <a:cubicBezTo>
                    <a:pt x="27" y="36"/>
                    <a:pt x="27" y="36"/>
                    <a:pt x="27" y="35"/>
                  </a:cubicBezTo>
                  <a:cubicBezTo>
                    <a:pt x="28" y="35"/>
                    <a:pt x="28" y="35"/>
                    <a:pt x="28" y="34"/>
                  </a:cubicBezTo>
                  <a:cubicBezTo>
                    <a:pt x="29" y="34"/>
                    <a:pt x="28" y="33"/>
                    <a:pt x="29" y="33"/>
                  </a:cubicBezTo>
                  <a:cubicBezTo>
                    <a:pt x="29" y="32"/>
                    <a:pt x="30" y="33"/>
                    <a:pt x="30" y="32"/>
                  </a:cubicBezTo>
                  <a:cubicBezTo>
                    <a:pt x="30" y="32"/>
                    <a:pt x="30" y="32"/>
                    <a:pt x="30" y="32"/>
                  </a:cubicBezTo>
                  <a:cubicBezTo>
                    <a:pt x="30" y="31"/>
                    <a:pt x="30" y="31"/>
                    <a:pt x="30" y="31"/>
                  </a:cubicBezTo>
                  <a:cubicBezTo>
                    <a:pt x="31" y="31"/>
                    <a:pt x="31" y="31"/>
                    <a:pt x="31" y="31"/>
                  </a:cubicBezTo>
                  <a:cubicBezTo>
                    <a:pt x="31" y="31"/>
                    <a:pt x="32" y="30"/>
                    <a:pt x="32" y="30"/>
                  </a:cubicBezTo>
                  <a:cubicBezTo>
                    <a:pt x="32" y="30"/>
                    <a:pt x="32" y="30"/>
                    <a:pt x="31" y="30"/>
                  </a:cubicBezTo>
                  <a:cubicBezTo>
                    <a:pt x="31" y="30"/>
                    <a:pt x="31" y="29"/>
                    <a:pt x="31" y="29"/>
                  </a:cubicBezTo>
                  <a:cubicBezTo>
                    <a:pt x="32" y="29"/>
                    <a:pt x="32" y="29"/>
                    <a:pt x="32" y="29"/>
                  </a:cubicBezTo>
                  <a:cubicBezTo>
                    <a:pt x="33" y="29"/>
                    <a:pt x="33" y="29"/>
                    <a:pt x="33" y="29"/>
                  </a:cubicBezTo>
                  <a:cubicBezTo>
                    <a:pt x="33" y="28"/>
                    <a:pt x="33" y="28"/>
                    <a:pt x="33" y="28"/>
                  </a:cubicBezTo>
                  <a:cubicBezTo>
                    <a:pt x="33" y="28"/>
                    <a:pt x="33" y="28"/>
                    <a:pt x="32" y="27"/>
                  </a:cubicBezTo>
                  <a:cubicBezTo>
                    <a:pt x="32" y="27"/>
                    <a:pt x="30" y="27"/>
                    <a:pt x="31" y="26"/>
                  </a:cubicBezTo>
                  <a:cubicBezTo>
                    <a:pt x="32" y="26"/>
                    <a:pt x="32" y="25"/>
                    <a:pt x="32" y="25"/>
                  </a:cubicBezTo>
                  <a:cubicBezTo>
                    <a:pt x="33" y="26"/>
                    <a:pt x="33" y="26"/>
                    <a:pt x="33" y="26"/>
                  </a:cubicBezTo>
                  <a:cubicBezTo>
                    <a:pt x="33" y="26"/>
                    <a:pt x="33" y="26"/>
                    <a:pt x="33" y="26"/>
                  </a:cubicBezTo>
                  <a:cubicBezTo>
                    <a:pt x="33" y="26"/>
                    <a:pt x="34" y="25"/>
                    <a:pt x="34" y="25"/>
                  </a:cubicBezTo>
                  <a:cubicBezTo>
                    <a:pt x="33" y="25"/>
                    <a:pt x="33" y="25"/>
                    <a:pt x="34" y="25"/>
                  </a:cubicBezTo>
                  <a:cubicBezTo>
                    <a:pt x="34" y="24"/>
                    <a:pt x="34" y="25"/>
                    <a:pt x="34" y="25"/>
                  </a:cubicBezTo>
                  <a:cubicBezTo>
                    <a:pt x="34" y="25"/>
                    <a:pt x="35" y="25"/>
                    <a:pt x="35" y="24"/>
                  </a:cubicBezTo>
                  <a:cubicBezTo>
                    <a:pt x="35" y="24"/>
                    <a:pt x="35" y="24"/>
                    <a:pt x="35" y="23"/>
                  </a:cubicBezTo>
                  <a:cubicBezTo>
                    <a:pt x="35" y="23"/>
                    <a:pt x="34" y="23"/>
                    <a:pt x="35" y="22"/>
                  </a:cubicBezTo>
                  <a:cubicBezTo>
                    <a:pt x="35" y="22"/>
                    <a:pt x="35" y="22"/>
                    <a:pt x="35" y="22"/>
                  </a:cubicBezTo>
                  <a:cubicBezTo>
                    <a:pt x="35" y="21"/>
                    <a:pt x="35" y="21"/>
                    <a:pt x="35" y="21"/>
                  </a:cubicBezTo>
                  <a:cubicBezTo>
                    <a:pt x="36" y="21"/>
                    <a:pt x="35" y="21"/>
                    <a:pt x="36" y="21"/>
                  </a:cubicBezTo>
                  <a:cubicBezTo>
                    <a:pt x="36" y="21"/>
                    <a:pt x="37" y="21"/>
                    <a:pt x="37" y="21"/>
                  </a:cubicBezTo>
                  <a:cubicBezTo>
                    <a:pt x="37" y="20"/>
                    <a:pt x="37" y="20"/>
                    <a:pt x="37" y="20"/>
                  </a:cubicBezTo>
                  <a:cubicBezTo>
                    <a:pt x="37" y="19"/>
                    <a:pt x="36" y="19"/>
                    <a:pt x="37" y="19"/>
                  </a:cubicBezTo>
                  <a:cubicBezTo>
                    <a:pt x="37" y="18"/>
                    <a:pt x="38" y="18"/>
                    <a:pt x="38" y="18"/>
                  </a:cubicBezTo>
                  <a:cubicBezTo>
                    <a:pt x="39" y="19"/>
                    <a:pt x="39" y="19"/>
                    <a:pt x="40" y="19"/>
                  </a:cubicBezTo>
                  <a:cubicBezTo>
                    <a:pt x="40" y="19"/>
                    <a:pt x="41" y="19"/>
                    <a:pt x="41" y="19"/>
                  </a:cubicBezTo>
                  <a:cubicBezTo>
                    <a:pt x="41" y="19"/>
                    <a:pt x="41" y="19"/>
                    <a:pt x="41" y="19"/>
                  </a:cubicBezTo>
                  <a:cubicBezTo>
                    <a:pt x="41" y="19"/>
                    <a:pt x="41" y="19"/>
                    <a:pt x="42" y="19"/>
                  </a:cubicBezTo>
                  <a:cubicBezTo>
                    <a:pt x="42" y="20"/>
                    <a:pt x="42" y="20"/>
                    <a:pt x="43" y="20"/>
                  </a:cubicBezTo>
                  <a:cubicBezTo>
                    <a:pt x="43" y="20"/>
                    <a:pt x="44" y="20"/>
                    <a:pt x="44" y="19"/>
                  </a:cubicBezTo>
                  <a:cubicBezTo>
                    <a:pt x="44" y="19"/>
                    <a:pt x="44" y="19"/>
                    <a:pt x="44" y="19"/>
                  </a:cubicBezTo>
                  <a:cubicBezTo>
                    <a:pt x="44" y="18"/>
                    <a:pt x="44" y="18"/>
                    <a:pt x="44" y="18"/>
                  </a:cubicBezTo>
                  <a:cubicBezTo>
                    <a:pt x="44" y="18"/>
                    <a:pt x="44" y="18"/>
                    <a:pt x="44" y="18"/>
                  </a:cubicBezTo>
                  <a:cubicBezTo>
                    <a:pt x="44" y="17"/>
                    <a:pt x="44" y="17"/>
                    <a:pt x="44" y="17"/>
                  </a:cubicBezTo>
                  <a:cubicBezTo>
                    <a:pt x="45" y="17"/>
                    <a:pt x="45" y="17"/>
                    <a:pt x="45" y="17"/>
                  </a:cubicBezTo>
                  <a:cubicBezTo>
                    <a:pt x="46" y="16"/>
                    <a:pt x="45" y="16"/>
                    <a:pt x="46" y="16"/>
                  </a:cubicBezTo>
                  <a:cubicBezTo>
                    <a:pt x="46" y="16"/>
                    <a:pt x="47" y="16"/>
                    <a:pt x="47" y="16"/>
                  </a:cubicBezTo>
                  <a:cubicBezTo>
                    <a:pt x="47" y="16"/>
                    <a:pt x="47" y="16"/>
                    <a:pt x="48" y="17"/>
                  </a:cubicBezTo>
                  <a:cubicBezTo>
                    <a:pt x="48" y="17"/>
                    <a:pt x="48" y="17"/>
                    <a:pt x="48" y="17"/>
                  </a:cubicBezTo>
                  <a:cubicBezTo>
                    <a:pt x="48" y="17"/>
                    <a:pt x="49" y="18"/>
                    <a:pt x="49" y="18"/>
                  </a:cubicBezTo>
                  <a:cubicBezTo>
                    <a:pt x="49" y="17"/>
                    <a:pt x="50" y="18"/>
                    <a:pt x="50" y="18"/>
                  </a:cubicBezTo>
                  <a:cubicBezTo>
                    <a:pt x="50" y="17"/>
                    <a:pt x="50" y="17"/>
                    <a:pt x="50" y="17"/>
                  </a:cubicBezTo>
                  <a:cubicBezTo>
                    <a:pt x="50" y="17"/>
                    <a:pt x="50" y="17"/>
                    <a:pt x="50" y="16"/>
                  </a:cubicBezTo>
                  <a:cubicBezTo>
                    <a:pt x="51" y="16"/>
                    <a:pt x="51" y="16"/>
                    <a:pt x="51" y="16"/>
                  </a:cubicBezTo>
                  <a:cubicBezTo>
                    <a:pt x="51" y="15"/>
                    <a:pt x="52" y="15"/>
                    <a:pt x="52" y="15"/>
                  </a:cubicBezTo>
                  <a:cubicBezTo>
                    <a:pt x="52" y="14"/>
                    <a:pt x="52" y="14"/>
                    <a:pt x="52" y="14"/>
                  </a:cubicBezTo>
                  <a:cubicBezTo>
                    <a:pt x="52" y="14"/>
                    <a:pt x="52" y="13"/>
                    <a:pt x="53" y="13"/>
                  </a:cubicBezTo>
                  <a:cubicBezTo>
                    <a:pt x="53" y="13"/>
                    <a:pt x="53" y="14"/>
                    <a:pt x="53" y="13"/>
                  </a:cubicBezTo>
                  <a:cubicBezTo>
                    <a:pt x="54" y="13"/>
                    <a:pt x="54" y="11"/>
                    <a:pt x="54" y="11"/>
                  </a:cubicBezTo>
                  <a:cubicBezTo>
                    <a:pt x="55" y="11"/>
                    <a:pt x="55" y="10"/>
                    <a:pt x="55" y="10"/>
                  </a:cubicBezTo>
                  <a:cubicBezTo>
                    <a:pt x="55" y="10"/>
                    <a:pt x="55" y="10"/>
                    <a:pt x="56" y="9"/>
                  </a:cubicBezTo>
                  <a:cubicBezTo>
                    <a:pt x="56" y="9"/>
                    <a:pt x="56" y="9"/>
                    <a:pt x="57" y="8"/>
                  </a:cubicBezTo>
                  <a:cubicBezTo>
                    <a:pt x="57" y="8"/>
                    <a:pt x="57" y="8"/>
                    <a:pt x="57" y="8"/>
                  </a:cubicBezTo>
                  <a:cubicBezTo>
                    <a:pt x="57" y="8"/>
                    <a:pt x="58" y="7"/>
                    <a:pt x="58" y="7"/>
                  </a:cubicBezTo>
                  <a:cubicBezTo>
                    <a:pt x="58" y="7"/>
                    <a:pt x="59" y="7"/>
                    <a:pt x="59" y="7"/>
                  </a:cubicBezTo>
                  <a:cubicBezTo>
                    <a:pt x="59" y="7"/>
                    <a:pt x="59" y="8"/>
                    <a:pt x="60" y="7"/>
                  </a:cubicBezTo>
                  <a:cubicBezTo>
                    <a:pt x="60" y="7"/>
                    <a:pt x="61" y="7"/>
                    <a:pt x="61" y="7"/>
                  </a:cubicBezTo>
                  <a:cubicBezTo>
                    <a:pt x="61" y="7"/>
                    <a:pt x="61" y="7"/>
                    <a:pt x="62" y="8"/>
                  </a:cubicBezTo>
                  <a:cubicBezTo>
                    <a:pt x="62" y="8"/>
                    <a:pt x="63" y="8"/>
                    <a:pt x="63" y="8"/>
                  </a:cubicBezTo>
                  <a:cubicBezTo>
                    <a:pt x="63" y="8"/>
                    <a:pt x="63" y="7"/>
                    <a:pt x="64" y="7"/>
                  </a:cubicBezTo>
                  <a:cubicBezTo>
                    <a:pt x="65" y="7"/>
                    <a:pt x="64" y="6"/>
                    <a:pt x="65" y="7"/>
                  </a:cubicBezTo>
                  <a:cubicBezTo>
                    <a:pt x="65" y="7"/>
                    <a:pt x="65" y="7"/>
                    <a:pt x="65" y="7"/>
                  </a:cubicBezTo>
                  <a:cubicBezTo>
                    <a:pt x="65" y="7"/>
                    <a:pt x="65" y="7"/>
                    <a:pt x="66" y="7"/>
                  </a:cubicBezTo>
                  <a:cubicBezTo>
                    <a:pt x="66" y="7"/>
                    <a:pt x="67" y="7"/>
                    <a:pt x="67" y="7"/>
                  </a:cubicBezTo>
                  <a:cubicBezTo>
                    <a:pt x="67" y="7"/>
                    <a:pt x="67" y="7"/>
                    <a:pt x="67" y="7"/>
                  </a:cubicBezTo>
                  <a:cubicBezTo>
                    <a:pt x="67" y="6"/>
                    <a:pt x="67" y="6"/>
                    <a:pt x="67" y="6"/>
                  </a:cubicBezTo>
                  <a:cubicBezTo>
                    <a:pt x="67" y="6"/>
                    <a:pt x="67" y="5"/>
                    <a:pt x="67" y="5"/>
                  </a:cubicBezTo>
                  <a:cubicBezTo>
                    <a:pt x="68" y="5"/>
                    <a:pt x="67" y="5"/>
                    <a:pt x="68" y="5"/>
                  </a:cubicBezTo>
                  <a:cubicBezTo>
                    <a:pt x="68" y="4"/>
                    <a:pt x="67" y="4"/>
                    <a:pt x="68" y="4"/>
                  </a:cubicBezTo>
                  <a:cubicBezTo>
                    <a:pt x="69" y="4"/>
                    <a:pt x="69" y="4"/>
                    <a:pt x="69" y="3"/>
                  </a:cubicBezTo>
                  <a:cubicBezTo>
                    <a:pt x="69" y="3"/>
                    <a:pt x="70" y="3"/>
                    <a:pt x="70" y="3"/>
                  </a:cubicBezTo>
                  <a:cubicBezTo>
                    <a:pt x="70" y="3"/>
                    <a:pt x="70" y="3"/>
                    <a:pt x="71" y="3"/>
                  </a:cubicBezTo>
                  <a:cubicBezTo>
                    <a:pt x="71" y="3"/>
                    <a:pt x="72" y="2"/>
                    <a:pt x="72" y="3"/>
                  </a:cubicBezTo>
                  <a:cubicBezTo>
                    <a:pt x="72" y="3"/>
                    <a:pt x="72" y="3"/>
                    <a:pt x="73" y="3"/>
                  </a:cubicBezTo>
                  <a:cubicBezTo>
                    <a:pt x="73" y="2"/>
                    <a:pt x="74" y="2"/>
                    <a:pt x="74" y="3"/>
                  </a:cubicBezTo>
                  <a:cubicBezTo>
                    <a:pt x="74" y="3"/>
                    <a:pt x="74" y="3"/>
                    <a:pt x="74" y="3"/>
                  </a:cubicBezTo>
                  <a:cubicBezTo>
                    <a:pt x="75" y="3"/>
                    <a:pt x="75" y="2"/>
                    <a:pt x="75" y="2"/>
                  </a:cubicBezTo>
                  <a:cubicBezTo>
                    <a:pt x="75" y="2"/>
                    <a:pt x="76" y="3"/>
                    <a:pt x="76" y="3"/>
                  </a:cubicBezTo>
                  <a:cubicBezTo>
                    <a:pt x="76" y="3"/>
                    <a:pt x="76" y="2"/>
                    <a:pt x="76" y="2"/>
                  </a:cubicBezTo>
                  <a:cubicBezTo>
                    <a:pt x="77" y="2"/>
                    <a:pt x="78" y="2"/>
                    <a:pt x="78" y="2"/>
                  </a:cubicBezTo>
                  <a:cubicBezTo>
                    <a:pt x="78" y="2"/>
                    <a:pt x="78" y="2"/>
                    <a:pt x="78" y="2"/>
                  </a:cubicBezTo>
                  <a:cubicBezTo>
                    <a:pt x="79" y="2"/>
                    <a:pt x="80" y="1"/>
                    <a:pt x="80" y="1"/>
                  </a:cubicBezTo>
                  <a:cubicBezTo>
                    <a:pt x="80" y="1"/>
                    <a:pt x="81" y="0"/>
                    <a:pt x="81" y="0"/>
                  </a:cubicBezTo>
                  <a:cubicBezTo>
                    <a:pt x="81" y="0"/>
                    <a:pt x="82" y="0"/>
                    <a:pt x="82" y="1"/>
                  </a:cubicBezTo>
                  <a:cubicBezTo>
                    <a:pt x="82" y="1"/>
                    <a:pt x="83" y="2"/>
                    <a:pt x="83" y="2"/>
                  </a:cubicBezTo>
                  <a:cubicBezTo>
                    <a:pt x="83" y="2"/>
                    <a:pt x="83" y="2"/>
                    <a:pt x="83" y="3"/>
                  </a:cubicBezTo>
                  <a:cubicBezTo>
                    <a:pt x="83" y="3"/>
                    <a:pt x="83" y="3"/>
                    <a:pt x="83" y="4"/>
                  </a:cubicBezTo>
                  <a:cubicBezTo>
                    <a:pt x="83" y="4"/>
                    <a:pt x="83" y="4"/>
                    <a:pt x="83" y="4"/>
                  </a:cubicBezTo>
                  <a:cubicBezTo>
                    <a:pt x="83" y="5"/>
                    <a:pt x="84" y="5"/>
                    <a:pt x="83" y="5"/>
                  </a:cubicBezTo>
                  <a:cubicBezTo>
                    <a:pt x="83" y="5"/>
                    <a:pt x="83" y="6"/>
                    <a:pt x="83" y="6"/>
                  </a:cubicBezTo>
                  <a:cubicBezTo>
                    <a:pt x="84" y="6"/>
                    <a:pt x="84" y="6"/>
                    <a:pt x="85" y="6"/>
                  </a:cubicBezTo>
                  <a:cubicBezTo>
                    <a:pt x="85" y="7"/>
                    <a:pt x="85" y="6"/>
                    <a:pt x="86" y="7"/>
                  </a:cubicBezTo>
                  <a:cubicBezTo>
                    <a:pt x="86" y="7"/>
                    <a:pt x="87" y="7"/>
                    <a:pt x="87" y="7"/>
                  </a:cubicBezTo>
                  <a:cubicBezTo>
                    <a:pt x="88" y="8"/>
                    <a:pt x="88" y="7"/>
                    <a:pt x="88" y="8"/>
                  </a:cubicBezTo>
                  <a:cubicBezTo>
                    <a:pt x="88" y="8"/>
                    <a:pt x="88" y="9"/>
                    <a:pt x="88" y="9"/>
                  </a:cubicBezTo>
                  <a:cubicBezTo>
                    <a:pt x="88" y="9"/>
                    <a:pt x="88" y="9"/>
                    <a:pt x="88" y="10"/>
                  </a:cubicBezTo>
                  <a:cubicBezTo>
                    <a:pt x="88" y="10"/>
                    <a:pt x="88" y="11"/>
                    <a:pt x="89" y="11"/>
                  </a:cubicBezTo>
                  <a:cubicBezTo>
                    <a:pt x="89" y="11"/>
                    <a:pt x="89" y="11"/>
                    <a:pt x="89" y="11"/>
                  </a:cubicBezTo>
                  <a:cubicBezTo>
                    <a:pt x="89" y="11"/>
                    <a:pt x="90" y="11"/>
                    <a:pt x="90" y="11"/>
                  </a:cubicBezTo>
                  <a:cubicBezTo>
                    <a:pt x="90" y="11"/>
                    <a:pt x="91" y="11"/>
                    <a:pt x="91" y="11"/>
                  </a:cubicBezTo>
                  <a:cubicBezTo>
                    <a:pt x="91" y="11"/>
                    <a:pt x="92" y="11"/>
                    <a:pt x="92" y="11"/>
                  </a:cubicBezTo>
                  <a:cubicBezTo>
                    <a:pt x="92" y="11"/>
                    <a:pt x="93" y="11"/>
                    <a:pt x="93" y="11"/>
                  </a:cubicBezTo>
                  <a:cubicBezTo>
                    <a:pt x="93" y="11"/>
                    <a:pt x="94" y="11"/>
                    <a:pt x="94" y="11"/>
                  </a:cubicBezTo>
                  <a:cubicBezTo>
                    <a:pt x="95" y="12"/>
                    <a:pt x="95" y="12"/>
                    <a:pt x="95" y="12"/>
                  </a:cubicBezTo>
                  <a:cubicBezTo>
                    <a:pt x="95" y="12"/>
                    <a:pt x="95" y="12"/>
                    <a:pt x="95" y="12"/>
                  </a:cubicBezTo>
                  <a:cubicBezTo>
                    <a:pt x="95" y="13"/>
                    <a:pt x="95" y="13"/>
                    <a:pt x="95" y="13"/>
                  </a:cubicBezTo>
                  <a:cubicBezTo>
                    <a:pt x="95" y="13"/>
                    <a:pt x="95" y="13"/>
                    <a:pt x="95" y="13"/>
                  </a:cubicBezTo>
                  <a:cubicBezTo>
                    <a:pt x="95" y="13"/>
                    <a:pt x="94" y="13"/>
                    <a:pt x="94" y="14"/>
                  </a:cubicBezTo>
                  <a:cubicBezTo>
                    <a:pt x="95" y="14"/>
                    <a:pt x="95" y="15"/>
                    <a:pt x="95" y="15"/>
                  </a:cubicBezTo>
                  <a:cubicBezTo>
                    <a:pt x="95" y="15"/>
                    <a:pt x="95" y="16"/>
                    <a:pt x="95" y="16"/>
                  </a:cubicBezTo>
                  <a:cubicBezTo>
                    <a:pt x="95" y="16"/>
                    <a:pt x="95" y="16"/>
                    <a:pt x="96" y="17"/>
                  </a:cubicBezTo>
                  <a:cubicBezTo>
                    <a:pt x="96" y="17"/>
                    <a:pt x="96" y="17"/>
                    <a:pt x="96" y="17"/>
                  </a:cubicBezTo>
                  <a:cubicBezTo>
                    <a:pt x="96" y="18"/>
                    <a:pt x="96" y="18"/>
                    <a:pt x="96" y="18"/>
                  </a:cubicBezTo>
                  <a:cubicBezTo>
                    <a:pt x="96" y="18"/>
                    <a:pt x="97" y="18"/>
                    <a:pt x="97" y="18"/>
                  </a:cubicBezTo>
                  <a:cubicBezTo>
                    <a:pt x="97" y="19"/>
                    <a:pt x="96" y="19"/>
                    <a:pt x="97" y="19"/>
                  </a:cubicBezTo>
                  <a:cubicBezTo>
                    <a:pt x="97" y="19"/>
                    <a:pt x="98" y="19"/>
                    <a:pt x="98" y="19"/>
                  </a:cubicBezTo>
                  <a:cubicBezTo>
                    <a:pt x="98" y="18"/>
                    <a:pt x="98" y="17"/>
                    <a:pt x="99" y="17"/>
                  </a:cubicBezTo>
                  <a:cubicBezTo>
                    <a:pt x="99" y="17"/>
                    <a:pt x="99" y="18"/>
                    <a:pt x="99" y="18"/>
                  </a:cubicBezTo>
                  <a:cubicBezTo>
                    <a:pt x="99" y="18"/>
                    <a:pt x="99" y="19"/>
                    <a:pt x="100" y="19"/>
                  </a:cubicBezTo>
                  <a:cubicBezTo>
                    <a:pt x="100" y="19"/>
                    <a:pt x="101" y="19"/>
                    <a:pt x="101" y="19"/>
                  </a:cubicBezTo>
                  <a:cubicBezTo>
                    <a:pt x="102" y="20"/>
                    <a:pt x="102" y="19"/>
                    <a:pt x="102" y="20"/>
                  </a:cubicBezTo>
                  <a:cubicBezTo>
                    <a:pt x="102" y="21"/>
                    <a:pt x="102" y="21"/>
                    <a:pt x="102" y="21"/>
                  </a:cubicBezTo>
                  <a:cubicBezTo>
                    <a:pt x="102" y="21"/>
                    <a:pt x="103" y="21"/>
                    <a:pt x="103" y="21"/>
                  </a:cubicBezTo>
                  <a:cubicBezTo>
                    <a:pt x="103" y="21"/>
                    <a:pt x="103" y="22"/>
                    <a:pt x="104" y="22"/>
                  </a:cubicBezTo>
                  <a:cubicBezTo>
                    <a:pt x="104" y="23"/>
                    <a:pt x="104" y="23"/>
                    <a:pt x="104" y="23"/>
                  </a:cubicBezTo>
                  <a:cubicBezTo>
                    <a:pt x="105" y="23"/>
                    <a:pt x="104" y="24"/>
                    <a:pt x="105" y="24"/>
                  </a:cubicBezTo>
                  <a:cubicBezTo>
                    <a:pt x="106" y="24"/>
                    <a:pt x="106" y="24"/>
                    <a:pt x="106" y="24"/>
                  </a:cubicBezTo>
                  <a:cubicBezTo>
                    <a:pt x="106" y="24"/>
                    <a:pt x="106" y="25"/>
                    <a:pt x="107" y="25"/>
                  </a:cubicBezTo>
                  <a:cubicBezTo>
                    <a:pt x="107" y="25"/>
                    <a:pt x="107" y="25"/>
                    <a:pt x="108" y="25"/>
                  </a:cubicBezTo>
                  <a:cubicBezTo>
                    <a:pt x="108" y="26"/>
                    <a:pt x="108" y="26"/>
                    <a:pt x="108" y="26"/>
                  </a:cubicBezTo>
                  <a:cubicBezTo>
                    <a:pt x="109" y="26"/>
                    <a:pt x="108" y="27"/>
                    <a:pt x="108" y="27"/>
                  </a:cubicBezTo>
                  <a:cubicBezTo>
                    <a:pt x="108" y="27"/>
                    <a:pt x="109" y="26"/>
                    <a:pt x="109" y="27"/>
                  </a:cubicBezTo>
                  <a:cubicBezTo>
                    <a:pt x="109" y="28"/>
                    <a:pt x="110" y="28"/>
                    <a:pt x="110" y="29"/>
                  </a:cubicBezTo>
                  <a:cubicBezTo>
                    <a:pt x="110" y="29"/>
                    <a:pt x="110" y="29"/>
                    <a:pt x="110" y="29"/>
                  </a:cubicBezTo>
                  <a:cubicBezTo>
                    <a:pt x="110" y="29"/>
                    <a:pt x="111" y="29"/>
                    <a:pt x="111" y="29"/>
                  </a:cubicBezTo>
                  <a:cubicBezTo>
                    <a:pt x="112" y="28"/>
                    <a:pt x="112" y="28"/>
                    <a:pt x="112" y="28"/>
                  </a:cubicBezTo>
                  <a:cubicBezTo>
                    <a:pt x="112" y="28"/>
                    <a:pt x="114" y="30"/>
                    <a:pt x="114" y="30"/>
                  </a:cubicBezTo>
                  <a:cubicBezTo>
                    <a:pt x="114" y="30"/>
                    <a:pt x="114" y="31"/>
                    <a:pt x="115" y="31"/>
                  </a:cubicBezTo>
                  <a:cubicBezTo>
                    <a:pt x="115" y="31"/>
                    <a:pt x="116" y="32"/>
                    <a:pt x="116" y="32"/>
                  </a:cubicBezTo>
                  <a:cubicBezTo>
                    <a:pt x="116" y="32"/>
                    <a:pt x="115" y="32"/>
                    <a:pt x="115" y="33"/>
                  </a:cubicBezTo>
                  <a:cubicBezTo>
                    <a:pt x="115" y="33"/>
                    <a:pt x="115" y="33"/>
                    <a:pt x="115" y="34"/>
                  </a:cubicBezTo>
                  <a:cubicBezTo>
                    <a:pt x="115" y="34"/>
                    <a:pt x="115" y="34"/>
                    <a:pt x="115" y="34"/>
                  </a:cubicBezTo>
                  <a:cubicBezTo>
                    <a:pt x="115" y="35"/>
                    <a:pt x="115" y="35"/>
                    <a:pt x="116" y="36"/>
                  </a:cubicBezTo>
                  <a:cubicBezTo>
                    <a:pt x="116" y="36"/>
                    <a:pt x="117" y="35"/>
                    <a:pt x="117" y="36"/>
                  </a:cubicBezTo>
                  <a:cubicBezTo>
                    <a:pt x="117" y="36"/>
                    <a:pt x="118" y="37"/>
                    <a:pt x="118" y="37"/>
                  </a:cubicBezTo>
                  <a:cubicBezTo>
                    <a:pt x="118" y="37"/>
                    <a:pt x="118" y="38"/>
                    <a:pt x="118" y="38"/>
                  </a:cubicBezTo>
                  <a:cubicBezTo>
                    <a:pt x="118" y="38"/>
                    <a:pt x="119" y="37"/>
                    <a:pt x="119" y="38"/>
                  </a:cubicBezTo>
                  <a:cubicBezTo>
                    <a:pt x="119" y="39"/>
                    <a:pt x="118" y="39"/>
                    <a:pt x="118" y="39"/>
                  </a:cubicBezTo>
                  <a:cubicBezTo>
                    <a:pt x="119" y="40"/>
                    <a:pt x="119" y="40"/>
                    <a:pt x="119" y="40"/>
                  </a:cubicBezTo>
                  <a:cubicBezTo>
                    <a:pt x="119" y="41"/>
                    <a:pt x="120" y="41"/>
                    <a:pt x="120" y="41"/>
                  </a:cubicBezTo>
                  <a:cubicBezTo>
                    <a:pt x="119" y="42"/>
                    <a:pt x="119" y="41"/>
                    <a:pt x="119" y="42"/>
                  </a:cubicBezTo>
                  <a:cubicBezTo>
                    <a:pt x="120" y="42"/>
                    <a:pt x="120" y="42"/>
                    <a:pt x="120" y="42"/>
                  </a:cubicBezTo>
                  <a:cubicBezTo>
                    <a:pt x="120" y="43"/>
                    <a:pt x="120" y="43"/>
                    <a:pt x="120" y="43"/>
                  </a:cubicBezTo>
                  <a:cubicBezTo>
                    <a:pt x="120" y="44"/>
                    <a:pt x="119" y="44"/>
                    <a:pt x="119" y="44"/>
                  </a:cubicBezTo>
                  <a:cubicBezTo>
                    <a:pt x="119" y="44"/>
                    <a:pt x="120" y="44"/>
                    <a:pt x="120" y="45"/>
                  </a:cubicBezTo>
                  <a:cubicBezTo>
                    <a:pt x="120" y="46"/>
                    <a:pt x="119" y="46"/>
                    <a:pt x="119" y="46"/>
                  </a:cubicBezTo>
                  <a:cubicBezTo>
                    <a:pt x="119" y="46"/>
                    <a:pt x="118" y="47"/>
                    <a:pt x="118" y="47"/>
                  </a:cubicBezTo>
                  <a:cubicBezTo>
                    <a:pt x="118" y="47"/>
                    <a:pt x="118" y="47"/>
                    <a:pt x="118" y="48"/>
                  </a:cubicBezTo>
                  <a:cubicBezTo>
                    <a:pt x="117" y="48"/>
                    <a:pt x="117" y="49"/>
                    <a:pt x="117" y="49"/>
                  </a:cubicBezTo>
                  <a:cubicBezTo>
                    <a:pt x="117" y="49"/>
                    <a:pt x="116" y="50"/>
                    <a:pt x="115" y="50"/>
                  </a:cubicBezTo>
                  <a:cubicBezTo>
                    <a:pt x="115" y="50"/>
                    <a:pt x="114" y="50"/>
                    <a:pt x="114" y="50"/>
                  </a:cubicBezTo>
                  <a:cubicBezTo>
                    <a:pt x="114" y="51"/>
                    <a:pt x="114" y="51"/>
                    <a:pt x="113" y="51"/>
                  </a:cubicBezTo>
                  <a:cubicBezTo>
                    <a:pt x="113" y="51"/>
                    <a:pt x="112" y="51"/>
                    <a:pt x="112" y="51"/>
                  </a:cubicBezTo>
                  <a:cubicBezTo>
                    <a:pt x="112" y="52"/>
                    <a:pt x="112" y="52"/>
                    <a:pt x="112" y="52"/>
                  </a:cubicBezTo>
                  <a:cubicBezTo>
                    <a:pt x="113" y="53"/>
                    <a:pt x="112" y="53"/>
                    <a:pt x="112" y="53"/>
                  </a:cubicBezTo>
                  <a:cubicBezTo>
                    <a:pt x="113" y="53"/>
                    <a:pt x="113" y="53"/>
                    <a:pt x="113" y="53"/>
                  </a:cubicBezTo>
                  <a:cubicBezTo>
                    <a:pt x="113" y="53"/>
                    <a:pt x="112" y="54"/>
                    <a:pt x="112" y="54"/>
                  </a:cubicBezTo>
                  <a:cubicBezTo>
                    <a:pt x="113" y="54"/>
                    <a:pt x="113" y="55"/>
                    <a:pt x="113" y="55"/>
                  </a:cubicBezTo>
                  <a:cubicBezTo>
                    <a:pt x="113" y="55"/>
                    <a:pt x="113" y="56"/>
                    <a:pt x="113" y="56"/>
                  </a:cubicBezTo>
                  <a:cubicBezTo>
                    <a:pt x="113" y="56"/>
                    <a:pt x="114" y="57"/>
                    <a:pt x="114" y="57"/>
                  </a:cubicBezTo>
                  <a:cubicBezTo>
                    <a:pt x="113" y="57"/>
                    <a:pt x="113" y="57"/>
                    <a:pt x="112" y="57"/>
                  </a:cubicBezTo>
                  <a:cubicBezTo>
                    <a:pt x="112" y="57"/>
                    <a:pt x="112" y="57"/>
                    <a:pt x="112" y="57"/>
                  </a:cubicBezTo>
                  <a:cubicBezTo>
                    <a:pt x="112" y="58"/>
                    <a:pt x="112" y="58"/>
                    <a:pt x="112" y="59"/>
                  </a:cubicBezTo>
                  <a:cubicBezTo>
                    <a:pt x="112" y="59"/>
                    <a:pt x="112" y="59"/>
                    <a:pt x="112" y="59"/>
                  </a:cubicBezTo>
                  <a:cubicBezTo>
                    <a:pt x="111" y="59"/>
                    <a:pt x="112" y="59"/>
                    <a:pt x="112" y="60"/>
                  </a:cubicBezTo>
                  <a:cubicBezTo>
                    <a:pt x="111" y="61"/>
                    <a:pt x="110" y="61"/>
                    <a:pt x="110" y="61"/>
                  </a:cubicBezTo>
                  <a:cubicBezTo>
                    <a:pt x="110" y="60"/>
                    <a:pt x="109" y="60"/>
                    <a:pt x="109" y="60"/>
                  </a:cubicBezTo>
                  <a:cubicBezTo>
                    <a:pt x="109" y="60"/>
                    <a:pt x="109" y="61"/>
                    <a:pt x="108" y="61"/>
                  </a:cubicBezTo>
                  <a:cubicBezTo>
                    <a:pt x="107" y="62"/>
                    <a:pt x="107" y="62"/>
                    <a:pt x="107" y="62"/>
                  </a:cubicBezTo>
                  <a:cubicBezTo>
                    <a:pt x="106" y="62"/>
                    <a:pt x="106" y="62"/>
                    <a:pt x="106" y="62"/>
                  </a:cubicBezTo>
                  <a:cubicBezTo>
                    <a:pt x="105" y="63"/>
                    <a:pt x="105" y="63"/>
                    <a:pt x="105" y="64"/>
                  </a:cubicBezTo>
                  <a:cubicBezTo>
                    <a:pt x="105" y="64"/>
                    <a:pt x="106" y="64"/>
                    <a:pt x="105" y="65"/>
                  </a:cubicBezTo>
                  <a:cubicBezTo>
                    <a:pt x="104" y="65"/>
                    <a:pt x="104" y="65"/>
                    <a:pt x="104" y="65"/>
                  </a:cubicBezTo>
                  <a:cubicBezTo>
                    <a:pt x="105" y="66"/>
                    <a:pt x="105" y="66"/>
                    <a:pt x="105" y="66"/>
                  </a:cubicBezTo>
                  <a:cubicBezTo>
                    <a:pt x="104" y="67"/>
                    <a:pt x="104" y="67"/>
                    <a:pt x="104" y="67"/>
                  </a:cubicBezTo>
                  <a:cubicBezTo>
                    <a:pt x="104" y="67"/>
                    <a:pt x="105" y="67"/>
                    <a:pt x="104" y="68"/>
                  </a:cubicBezTo>
                  <a:cubicBezTo>
                    <a:pt x="104" y="69"/>
                    <a:pt x="104" y="69"/>
                    <a:pt x="104" y="69"/>
                  </a:cubicBezTo>
                  <a:cubicBezTo>
                    <a:pt x="103" y="70"/>
                    <a:pt x="104" y="69"/>
                    <a:pt x="104" y="70"/>
                  </a:cubicBezTo>
                  <a:cubicBezTo>
                    <a:pt x="104" y="70"/>
                    <a:pt x="104" y="71"/>
                    <a:pt x="104" y="71"/>
                  </a:cubicBezTo>
                  <a:cubicBezTo>
                    <a:pt x="104" y="71"/>
                    <a:pt x="103" y="71"/>
                    <a:pt x="103" y="71"/>
                  </a:cubicBezTo>
                  <a:cubicBezTo>
                    <a:pt x="103" y="72"/>
                    <a:pt x="103" y="72"/>
                    <a:pt x="104" y="72"/>
                  </a:cubicBezTo>
                  <a:cubicBezTo>
                    <a:pt x="104" y="72"/>
                    <a:pt x="104" y="72"/>
                    <a:pt x="104" y="72"/>
                  </a:cubicBezTo>
                  <a:cubicBezTo>
                    <a:pt x="105" y="73"/>
                    <a:pt x="104" y="73"/>
                    <a:pt x="105" y="73"/>
                  </a:cubicBezTo>
                  <a:cubicBezTo>
                    <a:pt x="105" y="73"/>
                    <a:pt x="105" y="74"/>
                    <a:pt x="105" y="74"/>
                  </a:cubicBezTo>
                  <a:cubicBezTo>
                    <a:pt x="106" y="74"/>
                    <a:pt x="106" y="74"/>
                    <a:pt x="106" y="74"/>
                  </a:cubicBezTo>
                  <a:cubicBezTo>
                    <a:pt x="106" y="74"/>
                    <a:pt x="105" y="74"/>
                    <a:pt x="105" y="75"/>
                  </a:cubicBezTo>
                  <a:cubicBezTo>
                    <a:pt x="106" y="75"/>
                    <a:pt x="107" y="75"/>
                    <a:pt x="106" y="76"/>
                  </a:cubicBezTo>
                  <a:cubicBezTo>
                    <a:pt x="105" y="76"/>
                    <a:pt x="105" y="76"/>
                    <a:pt x="104" y="76"/>
                  </a:cubicBezTo>
                  <a:cubicBezTo>
                    <a:pt x="104" y="77"/>
                    <a:pt x="103" y="77"/>
                    <a:pt x="103" y="77"/>
                  </a:cubicBezTo>
                  <a:cubicBezTo>
                    <a:pt x="103" y="77"/>
                    <a:pt x="103" y="77"/>
                    <a:pt x="103" y="78"/>
                  </a:cubicBezTo>
                  <a:cubicBezTo>
                    <a:pt x="103" y="78"/>
                    <a:pt x="103" y="78"/>
                    <a:pt x="103" y="78"/>
                  </a:cubicBezTo>
                  <a:cubicBezTo>
                    <a:pt x="102" y="78"/>
                    <a:pt x="101" y="77"/>
                    <a:pt x="101" y="77"/>
                  </a:cubicBezTo>
                  <a:cubicBezTo>
                    <a:pt x="101" y="77"/>
                    <a:pt x="101" y="79"/>
                    <a:pt x="100" y="79"/>
                  </a:cubicBezTo>
                  <a:cubicBezTo>
                    <a:pt x="100" y="79"/>
                    <a:pt x="100" y="79"/>
                    <a:pt x="99" y="79"/>
                  </a:cubicBezTo>
                  <a:cubicBezTo>
                    <a:pt x="99" y="80"/>
                    <a:pt x="99" y="80"/>
                    <a:pt x="99" y="80"/>
                  </a:cubicBezTo>
                  <a:cubicBezTo>
                    <a:pt x="98" y="80"/>
                    <a:pt x="98" y="81"/>
                    <a:pt x="97" y="81"/>
                  </a:cubicBezTo>
                  <a:cubicBezTo>
                    <a:pt x="97" y="82"/>
                    <a:pt x="97" y="82"/>
                    <a:pt x="97" y="82"/>
                  </a:cubicBezTo>
                  <a:cubicBezTo>
                    <a:pt x="97" y="82"/>
                    <a:pt x="97" y="82"/>
                    <a:pt x="96" y="82"/>
                  </a:cubicBezTo>
                  <a:cubicBezTo>
                    <a:pt x="96" y="82"/>
                    <a:pt x="95" y="82"/>
                    <a:pt x="95" y="83"/>
                  </a:cubicBezTo>
                  <a:cubicBezTo>
                    <a:pt x="94" y="83"/>
                    <a:pt x="95" y="83"/>
                    <a:pt x="94" y="83"/>
                  </a:cubicBezTo>
                  <a:cubicBezTo>
                    <a:pt x="94" y="84"/>
                    <a:pt x="94" y="83"/>
                    <a:pt x="93" y="84"/>
                  </a:cubicBezTo>
                  <a:cubicBezTo>
                    <a:pt x="92" y="84"/>
                    <a:pt x="91" y="84"/>
                    <a:pt x="91" y="84"/>
                  </a:cubicBezTo>
                  <a:cubicBezTo>
                    <a:pt x="90" y="85"/>
                    <a:pt x="90" y="85"/>
                    <a:pt x="90" y="85"/>
                  </a:cubicBezTo>
                  <a:cubicBezTo>
                    <a:pt x="90" y="85"/>
                    <a:pt x="90" y="85"/>
                    <a:pt x="90" y="85"/>
                  </a:cubicBezTo>
                  <a:cubicBezTo>
                    <a:pt x="90" y="85"/>
                    <a:pt x="90" y="85"/>
                    <a:pt x="89" y="86"/>
                  </a:cubicBezTo>
                  <a:cubicBezTo>
                    <a:pt x="89" y="86"/>
                    <a:pt x="89" y="85"/>
                    <a:pt x="88" y="86"/>
                  </a:cubicBezTo>
                  <a:cubicBezTo>
                    <a:pt x="88" y="86"/>
                    <a:pt x="88" y="86"/>
                    <a:pt x="87" y="86"/>
                  </a:cubicBezTo>
                  <a:cubicBezTo>
                    <a:pt x="87" y="86"/>
                    <a:pt x="87" y="86"/>
                    <a:pt x="86" y="86"/>
                  </a:cubicBezTo>
                  <a:cubicBezTo>
                    <a:pt x="86" y="86"/>
                    <a:pt x="86" y="86"/>
                    <a:pt x="85" y="86"/>
                  </a:cubicBezTo>
                  <a:cubicBezTo>
                    <a:pt x="85" y="87"/>
                    <a:pt x="84" y="87"/>
                    <a:pt x="84" y="87"/>
                  </a:cubicBezTo>
                  <a:cubicBezTo>
                    <a:pt x="84" y="87"/>
                    <a:pt x="84" y="87"/>
                    <a:pt x="84" y="87"/>
                  </a:cubicBezTo>
                  <a:cubicBezTo>
                    <a:pt x="83" y="87"/>
                    <a:pt x="83" y="88"/>
                    <a:pt x="82" y="88"/>
                  </a:cubicBezTo>
                  <a:cubicBezTo>
                    <a:pt x="82" y="88"/>
                    <a:pt x="82" y="88"/>
                    <a:pt x="82" y="88"/>
                  </a:cubicBezTo>
                  <a:cubicBezTo>
                    <a:pt x="82" y="88"/>
                    <a:pt x="82" y="88"/>
                    <a:pt x="81" y="88"/>
                  </a:cubicBezTo>
                  <a:cubicBezTo>
                    <a:pt x="81" y="88"/>
                    <a:pt x="80" y="88"/>
                    <a:pt x="79" y="88"/>
                  </a:cubicBezTo>
                  <a:cubicBezTo>
                    <a:pt x="78" y="88"/>
                    <a:pt x="77" y="87"/>
                    <a:pt x="76" y="87"/>
                  </a:cubicBezTo>
                  <a:cubicBezTo>
                    <a:pt x="76" y="87"/>
                    <a:pt x="75" y="87"/>
                    <a:pt x="75" y="87"/>
                  </a:cubicBezTo>
                  <a:cubicBezTo>
                    <a:pt x="75" y="87"/>
                    <a:pt x="74" y="88"/>
                    <a:pt x="74" y="88"/>
                  </a:cubicBezTo>
                  <a:cubicBezTo>
                    <a:pt x="74" y="88"/>
                    <a:pt x="74" y="88"/>
                    <a:pt x="74" y="88"/>
                  </a:cubicBezTo>
                  <a:cubicBezTo>
                    <a:pt x="73" y="89"/>
                    <a:pt x="73" y="88"/>
                    <a:pt x="72" y="88"/>
                  </a:cubicBezTo>
                  <a:cubicBezTo>
                    <a:pt x="72" y="89"/>
                    <a:pt x="71" y="89"/>
                    <a:pt x="70" y="89"/>
                  </a:cubicBezTo>
                  <a:cubicBezTo>
                    <a:pt x="70" y="89"/>
                    <a:pt x="69" y="88"/>
                    <a:pt x="68" y="88"/>
                  </a:cubicBezTo>
                  <a:cubicBezTo>
                    <a:pt x="68" y="89"/>
                    <a:pt x="69" y="89"/>
                    <a:pt x="68" y="89"/>
                  </a:cubicBezTo>
                  <a:cubicBezTo>
                    <a:pt x="67" y="90"/>
                    <a:pt x="67" y="90"/>
                    <a:pt x="67" y="90"/>
                  </a:cubicBezTo>
                  <a:cubicBezTo>
                    <a:pt x="67" y="90"/>
                    <a:pt x="67" y="89"/>
                    <a:pt x="66" y="90"/>
                  </a:cubicBezTo>
                  <a:cubicBezTo>
                    <a:pt x="66" y="92"/>
                    <a:pt x="65" y="91"/>
                    <a:pt x="65" y="92"/>
                  </a:cubicBezTo>
                  <a:cubicBezTo>
                    <a:pt x="65" y="92"/>
                    <a:pt x="66" y="93"/>
                    <a:pt x="65" y="93"/>
                  </a:cubicBezTo>
                  <a:cubicBezTo>
                    <a:pt x="65" y="94"/>
                    <a:pt x="65" y="94"/>
                    <a:pt x="65" y="94"/>
                  </a:cubicBezTo>
                  <a:cubicBezTo>
                    <a:pt x="64" y="94"/>
                    <a:pt x="64" y="94"/>
                    <a:pt x="64" y="94"/>
                  </a:cubicBezTo>
                  <a:cubicBezTo>
                    <a:pt x="63" y="94"/>
                    <a:pt x="64" y="94"/>
                    <a:pt x="63" y="94"/>
                  </a:cubicBezTo>
                  <a:cubicBezTo>
                    <a:pt x="61" y="94"/>
                    <a:pt x="62" y="94"/>
                    <a:pt x="61" y="95"/>
                  </a:cubicBezTo>
                  <a:cubicBezTo>
                    <a:pt x="60" y="95"/>
                    <a:pt x="60" y="95"/>
                    <a:pt x="59" y="96"/>
                  </a:cubicBezTo>
                  <a:cubicBezTo>
                    <a:pt x="59" y="96"/>
                    <a:pt x="59" y="96"/>
                    <a:pt x="59" y="97"/>
                  </a:cubicBezTo>
                  <a:cubicBezTo>
                    <a:pt x="60" y="97"/>
                    <a:pt x="60" y="98"/>
                    <a:pt x="60" y="98"/>
                  </a:cubicBezTo>
                  <a:cubicBezTo>
                    <a:pt x="61" y="98"/>
                    <a:pt x="61" y="98"/>
                    <a:pt x="61" y="98"/>
                  </a:cubicBezTo>
                  <a:cubicBezTo>
                    <a:pt x="61" y="99"/>
                    <a:pt x="61" y="99"/>
                    <a:pt x="61" y="99"/>
                  </a:cubicBezTo>
                  <a:cubicBezTo>
                    <a:pt x="61" y="100"/>
                    <a:pt x="61" y="100"/>
                    <a:pt x="61" y="100"/>
                  </a:cubicBezTo>
                  <a:cubicBezTo>
                    <a:pt x="62" y="100"/>
                    <a:pt x="62" y="100"/>
                    <a:pt x="62" y="101"/>
                  </a:cubicBezTo>
                  <a:cubicBezTo>
                    <a:pt x="62" y="101"/>
                    <a:pt x="62" y="101"/>
                    <a:pt x="62" y="101"/>
                  </a:cubicBezTo>
                  <a:cubicBezTo>
                    <a:pt x="62" y="102"/>
                    <a:pt x="62" y="102"/>
                    <a:pt x="61" y="102"/>
                  </a:cubicBezTo>
                  <a:cubicBezTo>
                    <a:pt x="61" y="103"/>
                    <a:pt x="61" y="103"/>
                    <a:pt x="61" y="103"/>
                  </a:cubicBezTo>
                  <a:cubicBezTo>
                    <a:pt x="61" y="104"/>
                    <a:pt x="62" y="104"/>
                    <a:pt x="61" y="104"/>
                  </a:cubicBezTo>
                  <a:cubicBezTo>
                    <a:pt x="60" y="104"/>
                    <a:pt x="60" y="104"/>
                    <a:pt x="60" y="104"/>
                  </a:cubicBezTo>
                  <a:cubicBezTo>
                    <a:pt x="59" y="105"/>
                    <a:pt x="60" y="105"/>
                    <a:pt x="59" y="105"/>
                  </a:cubicBezTo>
                  <a:cubicBezTo>
                    <a:pt x="59" y="105"/>
                    <a:pt x="58" y="105"/>
                    <a:pt x="58" y="105"/>
                  </a:cubicBezTo>
                  <a:cubicBezTo>
                    <a:pt x="57" y="105"/>
                    <a:pt x="57" y="105"/>
                    <a:pt x="57" y="106"/>
                  </a:cubicBezTo>
                  <a:cubicBezTo>
                    <a:pt x="57" y="106"/>
                    <a:pt x="56" y="106"/>
                    <a:pt x="56" y="106"/>
                  </a:cubicBezTo>
                  <a:cubicBezTo>
                    <a:pt x="57" y="107"/>
                    <a:pt x="57" y="107"/>
                    <a:pt x="57" y="107"/>
                  </a:cubicBezTo>
                  <a:cubicBezTo>
                    <a:pt x="57" y="108"/>
                    <a:pt x="57" y="108"/>
                    <a:pt x="57" y="108"/>
                  </a:cubicBezTo>
                  <a:cubicBezTo>
                    <a:pt x="57" y="109"/>
                    <a:pt x="57" y="109"/>
                    <a:pt x="57" y="109"/>
                  </a:cubicBezTo>
                  <a:cubicBezTo>
                    <a:pt x="57" y="110"/>
                    <a:pt x="57" y="110"/>
                    <a:pt x="57" y="110"/>
                  </a:cubicBezTo>
                  <a:cubicBezTo>
                    <a:pt x="57" y="110"/>
                    <a:pt x="57" y="111"/>
                    <a:pt x="57" y="111"/>
                  </a:cubicBezTo>
                  <a:cubicBezTo>
                    <a:pt x="57" y="111"/>
                    <a:pt x="56" y="111"/>
                    <a:pt x="56" y="111"/>
                  </a:cubicBezTo>
                  <a:cubicBezTo>
                    <a:pt x="57" y="111"/>
                    <a:pt x="57" y="112"/>
                    <a:pt x="57" y="112"/>
                  </a:cubicBezTo>
                  <a:cubicBezTo>
                    <a:pt x="57" y="112"/>
                    <a:pt x="56" y="113"/>
                    <a:pt x="56" y="113"/>
                  </a:cubicBezTo>
                  <a:cubicBezTo>
                    <a:pt x="56" y="113"/>
                    <a:pt x="55" y="113"/>
                    <a:pt x="55" y="113"/>
                  </a:cubicBezTo>
                  <a:cubicBezTo>
                    <a:pt x="55" y="114"/>
                    <a:pt x="54" y="114"/>
                    <a:pt x="54" y="114"/>
                  </a:cubicBezTo>
                  <a:cubicBezTo>
                    <a:pt x="55" y="115"/>
                    <a:pt x="55" y="115"/>
                    <a:pt x="55" y="116"/>
                  </a:cubicBezTo>
                  <a:cubicBezTo>
                    <a:pt x="55" y="116"/>
                    <a:pt x="55" y="116"/>
                    <a:pt x="54" y="117"/>
                  </a:cubicBezTo>
                  <a:cubicBezTo>
                    <a:pt x="54" y="118"/>
                    <a:pt x="54" y="118"/>
                    <a:pt x="54" y="118"/>
                  </a:cubicBezTo>
                  <a:cubicBezTo>
                    <a:pt x="54" y="118"/>
                    <a:pt x="54" y="118"/>
                    <a:pt x="53" y="118"/>
                  </a:cubicBezTo>
                  <a:cubicBezTo>
                    <a:pt x="53" y="118"/>
                    <a:pt x="53" y="117"/>
                    <a:pt x="53" y="117"/>
                  </a:cubicBezTo>
                  <a:cubicBezTo>
                    <a:pt x="52" y="117"/>
                    <a:pt x="53" y="117"/>
                    <a:pt x="51" y="117"/>
                  </a:cubicBezTo>
                  <a:cubicBezTo>
                    <a:pt x="49" y="117"/>
                    <a:pt x="49" y="117"/>
                    <a:pt x="49" y="117"/>
                  </a:cubicBezTo>
                  <a:cubicBezTo>
                    <a:pt x="48" y="117"/>
                    <a:pt x="47" y="117"/>
                    <a:pt x="47" y="117"/>
                  </a:cubicBezTo>
                  <a:cubicBezTo>
                    <a:pt x="47" y="117"/>
                    <a:pt x="46" y="117"/>
                    <a:pt x="46" y="117"/>
                  </a:cubicBezTo>
                  <a:cubicBezTo>
                    <a:pt x="46" y="116"/>
                    <a:pt x="46" y="116"/>
                    <a:pt x="45" y="116"/>
                  </a:cubicBezTo>
                  <a:cubicBezTo>
                    <a:pt x="45" y="116"/>
                    <a:pt x="45" y="115"/>
                    <a:pt x="45" y="115"/>
                  </a:cubicBezTo>
                  <a:cubicBezTo>
                    <a:pt x="45" y="115"/>
                    <a:pt x="46" y="115"/>
                    <a:pt x="45" y="115"/>
                  </a:cubicBezTo>
                  <a:cubicBezTo>
                    <a:pt x="44" y="114"/>
                    <a:pt x="44" y="115"/>
                    <a:pt x="43" y="115"/>
                  </a:cubicBezTo>
                  <a:cubicBezTo>
                    <a:pt x="42" y="115"/>
                    <a:pt x="42" y="115"/>
                    <a:pt x="42" y="115"/>
                  </a:cubicBezTo>
                  <a:cubicBezTo>
                    <a:pt x="41" y="115"/>
                    <a:pt x="41" y="115"/>
                    <a:pt x="39" y="115"/>
                  </a:cubicBezTo>
                  <a:cubicBezTo>
                    <a:pt x="38" y="115"/>
                    <a:pt x="38" y="115"/>
                    <a:pt x="38" y="115"/>
                  </a:cubicBezTo>
                  <a:cubicBezTo>
                    <a:pt x="37" y="115"/>
                    <a:pt x="37" y="115"/>
                    <a:pt x="37" y="115"/>
                  </a:cubicBezTo>
                  <a:cubicBezTo>
                    <a:pt x="36" y="114"/>
                    <a:pt x="36" y="114"/>
                    <a:pt x="36" y="114"/>
                  </a:cubicBezTo>
                  <a:cubicBezTo>
                    <a:pt x="36" y="113"/>
                    <a:pt x="35" y="113"/>
                    <a:pt x="35" y="113"/>
                  </a:cubicBezTo>
                  <a:cubicBezTo>
                    <a:pt x="35" y="113"/>
                    <a:pt x="35" y="112"/>
                    <a:pt x="34" y="112"/>
                  </a:cubicBezTo>
                  <a:cubicBezTo>
                    <a:pt x="34" y="112"/>
                    <a:pt x="34" y="112"/>
                    <a:pt x="34" y="112"/>
                  </a:cubicBezTo>
                  <a:cubicBezTo>
                    <a:pt x="34" y="111"/>
                    <a:pt x="34" y="111"/>
                    <a:pt x="34" y="111"/>
                  </a:cubicBezTo>
                  <a:cubicBezTo>
                    <a:pt x="33" y="110"/>
                    <a:pt x="33" y="110"/>
                    <a:pt x="32" y="110"/>
                  </a:cubicBezTo>
                  <a:cubicBezTo>
                    <a:pt x="31" y="109"/>
                    <a:pt x="31" y="109"/>
                    <a:pt x="31" y="109"/>
                  </a:cubicBezTo>
                  <a:cubicBezTo>
                    <a:pt x="30" y="108"/>
                    <a:pt x="30" y="109"/>
                    <a:pt x="30" y="108"/>
                  </a:cubicBezTo>
                  <a:cubicBezTo>
                    <a:pt x="30" y="108"/>
                    <a:pt x="30" y="108"/>
                    <a:pt x="30" y="107"/>
                  </a:cubicBezTo>
                  <a:cubicBezTo>
                    <a:pt x="30" y="107"/>
                    <a:pt x="29" y="107"/>
                    <a:pt x="29" y="107"/>
                  </a:cubicBezTo>
                  <a:cubicBezTo>
                    <a:pt x="29" y="106"/>
                    <a:pt x="29" y="106"/>
                    <a:pt x="29" y="106"/>
                  </a:cubicBezTo>
                  <a:cubicBezTo>
                    <a:pt x="29" y="106"/>
                    <a:pt x="30" y="106"/>
                    <a:pt x="29" y="106"/>
                  </a:cubicBezTo>
                  <a:cubicBezTo>
                    <a:pt x="29" y="105"/>
                    <a:pt x="28" y="105"/>
                    <a:pt x="28" y="105"/>
                  </a:cubicBezTo>
                  <a:cubicBezTo>
                    <a:pt x="27" y="105"/>
                    <a:pt x="27" y="105"/>
                    <a:pt x="27" y="104"/>
                  </a:cubicBezTo>
                  <a:cubicBezTo>
                    <a:pt x="27" y="104"/>
                    <a:pt x="27" y="103"/>
                    <a:pt x="27" y="102"/>
                  </a:cubicBezTo>
                  <a:cubicBezTo>
                    <a:pt x="26" y="102"/>
                    <a:pt x="26" y="102"/>
                    <a:pt x="25" y="102"/>
                  </a:cubicBezTo>
                  <a:cubicBezTo>
                    <a:pt x="25" y="102"/>
                    <a:pt x="25" y="102"/>
                    <a:pt x="25" y="102"/>
                  </a:cubicBezTo>
                  <a:cubicBezTo>
                    <a:pt x="24" y="101"/>
                    <a:pt x="24" y="101"/>
                    <a:pt x="24" y="101"/>
                  </a:cubicBezTo>
                  <a:cubicBezTo>
                    <a:pt x="24" y="100"/>
                    <a:pt x="24" y="101"/>
                    <a:pt x="23" y="100"/>
                  </a:cubicBezTo>
                  <a:cubicBezTo>
                    <a:pt x="23" y="100"/>
                    <a:pt x="23" y="99"/>
                    <a:pt x="23" y="99"/>
                  </a:cubicBezTo>
                  <a:cubicBezTo>
                    <a:pt x="23" y="98"/>
                    <a:pt x="23" y="98"/>
                    <a:pt x="22" y="98"/>
                  </a:cubicBezTo>
                  <a:cubicBezTo>
                    <a:pt x="21" y="98"/>
                    <a:pt x="21" y="98"/>
                    <a:pt x="20" y="99"/>
                  </a:cubicBezTo>
                  <a:cubicBezTo>
                    <a:pt x="19" y="99"/>
                    <a:pt x="19" y="99"/>
                    <a:pt x="19" y="99"/>
                  </a:cubicBezTo>
                  <a:cubicBezTo>
                    <a:pt x="19" y="99"/>
                    <a:pt x="18" y="98"/>
                    <a:pt x="19" y="98"/>
                  </a:cubicBezTo>
                  <a:cubicBezTo>
                    <a:pt x="19" y="98"/>
                    <a:pt x="19" y="98"/>
                    <a:pt x="19" y="98"/>
                  </a:cubicBezTo>
                  <a:cubicBezTo>
                    <a:pt x="19" y="97"/>
                    <a:pt x="19" y="97"/>
                    <a:pt x="19" y="97"/>
                  </a:cubicBezTo>
                  <a:cubicBezTo>
                    <a:pt x="19" y="97"/>
                    <a:pt x="19" y="97"/>
                    <a:pt x="19" y="97"/>
                  </a:cubicBezTo>
                  <a:cubicBezTo>
                    <a:pt x="19" y="96"/>
                    <a:pt x="19" y="96"/>
                    <a:pt x="18" y="95"/>
                  </a:cubicBezTo>
                  <a:cubicBezTo>
                    <a:pt x="18" y="95"/>
                    <a:pt x="17" y="95"/>
                    <a:pt x="18" y="94"/>
                  </a:cubicBezTo>
                  <a:cubicBezTo>
                    <a:pt x="18" y="93"/>
                    <a:pt x="18" y="93"/>
                    <a:pt x="18" y="92"/>
                  </a:cubicBezTo>
                  <a:cubicBezTo>
                    <a:pt x="18" y="92"/>
                    <a:pt x="18" y="92"/>
                    <a:pt x="18" y="91"/>
                  </a:cubicBezTo>
                  <a:cubicBezTo>
                    <a:pt x="18" y="91"/>
                    <a:pt x="18" y="91"/>
                    <a:pt x="18" y="91"/>
                  </a:cubicBezTo>
                  <a:cubicBezTo>
                    <a:pt x="19" y="90"/>
                    <a:pt x="18" y="91"/>
                    <a:pt x="19" y="90"/>
                  </a:cubicBezTo>
                  <a:cubicBezTo>
                    <a:pt x="19" y="90"/>
                    <a:pt x="20" y="90"/>
                    <a:pt x="20" y="89"/>
                  </a:cubicBezTo>
                  <a:cubicBezTo>
                    <a:pt x="20" y="89"/>
                    <a:pt x="20" y="89"/>
                    <a:pt x="20" y="88"/>
                  </a:cubicBezTo>
                  <a:cubicBezTo>
                    <a:pt x="20" y="88"/>
                    <a:pt x="20" y="87"/>
                    <a:pt x="19" y="88"/>
                  </a:cubicBezTo>
                  <a:cubicBezTo>
                    <a:pt x="18" y="88"/>
                    <a:pt x="16" y="88"/>
                    <a:pt x="16" y="88"/>
                  </a:cubicBezTo>
                  <a:cubicBezTo>
                    <a:pt x="14" y="84"/>
                    <a:pt x="14" y="84"/>
                    <a:pt x="14" y="84"/>
                  </a:cubicBezTo>
                  <a:cubicBezTo>
                    <a:pt x="14" y="84"/>
                    <a:pt x="15" y="83"/>
                    <a:pt x="14" y="83"/>
                  </a:cubicBezTo>
                  <a:cubicBezTo>
                    <a:pt x="13" y="83"/>
                    <a:pt x="13" y="83"/>
                    <a:pt x="13" y="82"/>
                  </a:cubicBezTo>
                  <a:cubicBezTo>
                    <a:pt x="13" y="82"/>
                    <a:pt x="13" y="81"/>
                    <a:pt x="13" y="81"/>
                  </a:cubicBezTo>
                  <a:cubicBezTo>
                    <a:pt x="12" y="81"/>
                    <a:pt x="12" y="81"/>
                    <a:pt x="12" y="81"/>
                  </a:cubicBezTo>
                  <a:cubicBezTo>
                    <a:pt x="12" y="81"/>
                    <a:pt x="12" y="81"/>
                    <a:pt x="11" y="80"/>
                  </a:cubicBezTo>
                  <a:cubicBezTo>
                    <a:pt x="10" y="80"/>
                    <a:pt x="10" y="80"/>
                    <a:pt x="10" y="80"/>
                  </a:cubicBezTo>
                  <a:cubicBezTo>
                    <a:pt x="10" y="79"/>
                    <a:pt x="5" y="65"/>
                    <a:pt x="5" y="65"/>
                  </a:cubicBezTo>
                  <a:lnTo>
                    <a:pt x="1" y="6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67"/>
            <p:cNvSpPr>
              <a:spLocks/>
            </p:cNvSpPr>
            <p:nvPr/>
          </p:nvSpPr>
          <p:spPr bwMode="auto">
            <a:xfrm>
              <a:off x="8589963" y="5175251"/>
              <a:ext cx="1133475" cy="1000125"/>
            </a:xfrm>
            <a:custGeom>
              <a:avLst/>
              <a:gdLst>
                <a:gd name="T0" fmla="*/ 19 w 804"/>
                <a:gd name="T1" fmla="*/ 330 h 710"/>
                <a:gd name="T2" fmla="*/ 40 w 804"/>
                <a:gd name="T3" fmla="*/ 330 h 710"/>
                <a:gd name="T4" fmla="*/ 55 w 804"/>
                <a:gd name="T5" fmla="*/ 356 h 710"/>
                <a:gd name="T6" fmla="*/ 86 w 804"/>
                <a:gd name="T7" fmla="*/ 367 h 710"/>
                <a:gd name="T8" fmla="*/ 135 w 804"/>
                <a:gd name="T9" fmla="*/ 370 h 710"/>
                <a:gd name="T10" fmla="*/ 153 w 804"/>
                <a:gd name="T11" fmla="*/ 347 h 710"/>
                <a:gd name="T12" fmla="*/ 177 w 804"/>
                <a:gd name="T13" fmla="*/ 143 h 710"/>
                <a:gd name="T14" fmla="*/ 195 w 804"/>
                <a:gd name="T15" fmla="*/ 160 h 710"/>
                <a:gd name="T16" fmla="*/ 204 w 804"/>
                <a:gd name="T17" fmla="*/ 178 h 710"/>
                <a:gd name="T18" fmla="*/ 211 w 804"/>
                <a:gd name="T19" fmla="*/ 198 h 710"/>
                <a:gd name="T20" fmla="*/ 207 w 804"/>
                <a:gd name="T21" fmla="*/ 229 h 710"/>
                <a:gd name="T22" fmla="*/ 208 w 804"/>
                <a:gd name="T23" fmla="*/ 256 h 710"/>
                <a:gd name="T24" fmla="*/ 241 w 804"/>
                <a:gd name="T25" fmla="*/ 253 h 710"/>
                <a:gd name="T26" fmla="*/ 275 w 804"/>
                <a:gd name="T27" fmla="*/ 241 h 710"/>
                <a:gd name="T28" fmla="*/ 293 w 804"/>
                <a:gd name="T29" fmla="*/ 220 h 710"/>
                <a:gd name="T30" fmla="*/ 308 w 804"/>
                <a:gd name="T31" fmla="*/ 201 h 710"/>
                <a:gd name="T32" fmla="*/ 316 w 804"/>
                <a:gd name="T33" fmla="*/ 177 h 710"/>
                <a:gd name="T34" fmla="*/ 335 w 804"/>
                <a:gd name="T35" fmla="*/ 169 h 710"/>
                <a:gd name="T36" fmla="*/ 351 w 804"/>
                <a:gd name="T37" fmla="*/ 175 h 710"/>
                <a:gd name="T38" fmla="*/ 364 w 804"/>
                <a:gd name="T39" fmla="*/ 186 h 710"/>
                <a:gd name="T40" fmla="*/ 381 w 804"/>
                <a:gd name="T41" fmla="*/ 190 h 710"/>
                <a:gd name="T42" fmla="*/ 409 w 804"/>
                <a:gd name="T43" fmla="*/ 198 h 710"/>
                <a:gd name="T44" fmla="*/ 433 w 804"/>
                <a:gd name="T45" fmla="*/ 195 h 710"/>
                <a:gd name="T46" fmla="*/ 459 w 804"/>
                <a:gd name="T47" fmla="*/ 141 h 710"/>
                <a:gd name="T48" fmla="*/ 499 w 804"/>
                <a:gd name="T49" fmla="*/ 119 h 710"/>
                <a:gd name="T50" fmla="*/ 513 w 804"/>
                <a:gd name="T51" fmla="*/ 94 h 710"/>
                <a:gd name="T52" fmla="*/ 524 w 804"/>
                <a:gd name="T53" fmla="*/ 75 h 710"/>
                <a:gd name="T54" fmla="*/ 543 w 804"/>
                <a:gd name="T55" fmla="*/ 65 h 710"/>
                <a:gd name="T56" fmla="*/ 562 w 804"/>
                <a:gd name="T57" fmla="*/ 46 h 710"/>
                <a:gd name="T58" fmla="*/ 597 w 804"/>
                <a:gd name="T59" fmla="*/ 22 h 710"/>
                <a:gd name="T60" fmla="*/ 631 w 804"/>
                <a:gd name="T61" fmla="*/ 4 h 710"/>
                <a:gd name="T62" fmla="*/ 685 w 804"/>
                <a:gd name="T63" fmla="*/ 11 h 710"/>
                <a:gd name="T64" fmla="*/ 723 w 804"/>
                <a:gd name="T65" fmla="*/ 13 h 710"/>
                <a:gd name="T66" fmla="*/ 727 w 804"/>
                <a:gd name="T67" fmla="*/ 194 h 710"/>
                <a:gd name="T68" fmla="*/ 715 w 804"/>
                <a:gd name="T69" fmla="*/ 268 h 710"/>
                <a:gd name="T70" fmla="*/ 803 w 804"/>
                <a:gd name="T71" fmla="*/ 261 h 710"/>
                <a:gd name="T72" fmla="*/ 780 w 804"/>
                <a:gd name="T73" fmla="*/ 346 h 710"/>
                <a:gd name="T74" fmla="*/ 719 w 804"/>
                <a:gd name="T75" fmla="*/ 408 h 710"/>
                <a:gd name="T76" fmla="*/ 697 w 804"/>
                <a:gd name="T77" fmla="*/ 451 h 710"/>
                <a:gd name="T78" fmla="*/ 654 w 804"/>
                <a:gd name="T79" fmla="*/ 511 h 710"/>
                <a:gd name="T80" fmla="*/ 619 w 804"/>
                <a:gd name="T81" fmla="*/ 546 h 710"/>
                <a:gd name="T82" fmla="*/ 587 w 804"/>
                <a:gd name="T83" fmla="*/ 580 h 710"/>
                <a:gd name="T84" fmla="*/ 539 w 804"/>
                <a:gd name="T85" fmla="*/ 618 h 710"/>
                <a:gd name="T86" fmla="*/ 489 w 804"/>
                <a:gd name="T87" fmla="*/ 646 h 710"/>
                <a:gd name="T88" fmla="*/ 451 w 804"/>
                <a:gd name="T89" fmla="*/ 662 h 710"/>
                <a:gd name="T90" fmla="*/ 408 w 804"/>
                <a:gd name="T91" fmla="*/ 672 h 710"/>
                <a:gd name="T92" fmla="*/ 339 w 804"/>
                <a:gd name="T93" fmla="*/ 664 h 710"/>
                <a:gd name="T94" fmla="*/ 284 w 804"/>
                <a:gd name="T95" fmla="*/ 663 h 710"/>
                <a:gd name="T96" fmla="*/ 243 w 804"/>
                <a:gd name="T97" fmla="*/ 684 h 710"/>
                <a:gd name="T98" fmla="*/ 185 w 804"/>
                <a:gd name="T99" fmla="*/ 699 h 710"/>
                <a:gd name="T100" fmla="*/ 150 w 804"/>
                <a:gd name="T101" fmla="*/ 699 h 710"/>
                <a:gd name="T102" fmla="*/ 131 w 804"/>
                <a:gd name="T103" fmla="*/ 684 h 710"/>
                <a:gd name="T104" fmla="*/ 103 w 804"/>
                <a:gd name="T105" fmla="*/ 665 h 710"/>
                <a:gd name="T106" fmla="*/ 93 w 804"/>
                <a:gd name="T107" fmla="*/ 668 h 710"/>
                <a:gd name="T108" fmla="*/ 91 w 804"/>
                <a:gd name="T109" fmla="*/ 633 h 710"/>
                <a:gd name="T110" fmla="*/ 81 w 804"/>
                <a:gd name="T111" fmla="*/ 612 h 710"/>
                <a:gd name="T112" fmla="*/ 69 w 804"/>
                <a:gd name="T113" fmla="*/ 590 h 710"/>
                <a:gd name="T114" fmla="*/ 93 w 804"/>
                <a:gd name="T115" fmla="*/ 571 h 710"/>
                <a:gd name="T116" fmla="*/ 86 w 804"/>
                <a:gd name="T117" fmla="*/ 527 h 710"/>
                <a:gd name="T118" fmla="*/ 56 w 804"/>
                <a:gd name="T119" fmla="*/ 480 h 710"/>
                <a:gd name="T120" fmla="*/ 38 w 804"/>
                <a:gd name="T121" fmla="*/ 437 h 710"/>
                <a:gd name="T122" fmla="*/ 25 w 804"/>
                <a:gd name="T123" fmla="*/ 396 h 710"/>
                <a:gd name="T124" fmla="*/ 6 w 804"/>
                <a:gd name="T125" fmla="*/ 3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710">
                  <a:moveTo>
                    <a:pt x="1" y="352"/>
                  </a:moveTo>
                  <a:cubicBezTo>
                    <a:pt x="1" y="352"/>
                    <a:pt x="0" y="350"/>
                    <a:pt x="1" y="350"/>
                  </a:cubicBezTo>
                  <a:cubicBezTo>
                    <a:pt x="1" y="350"/>
                    <a:pt x="2" y="349"/>
                    <a:pt x="3" y="349"/>
                  </a:cubicBezTo>
                  <a:cubicBezTo>
                    <a:pt x="4" y="348"/>
                    <a:pt x="4" y="349"/>
                    <a:pt x="5" y="349"/>
                  </a:cubicBezTo>
                  <a:cubicBezTo>
                    <a:pt x="6" y="349"/>
                    <a:pt x="6" y="348"/>
                    <a:pt x="7" y="348"/>
                  </a:cubicBezTo>
                  <a:cubicBezTo>
                    <a:pt x="7" y="347"/>
                    <a:pt x="8" y="347"/>
                    <a:pt x="8" y="346"/>
                  </a:cubicBezTo>
                  <a:cubicBezTo>
                    <a:pt x="9" y="346"/>
                    <a:pt x="9" y="346"/>
                    <a:pt x="9" y="345"/>
                  </a:cubicBezTo>
                  <a:cubicBezTo>
                    <a:pt x="10" y="345"/>
                    <a:pt x="10" y="344"/>
                    <a:pt x="11" y="344"/>
                  </a:cubicBezTo>
                  <a:cubicBezTo>
                    <a:pt x="11" y="344"/>
                    <a:pt x="12" y="344"/>
                    <a:pt x="12" y="344"/>
                  </a:cubicBezTo>
                  <a:cubicBezTo>
                    <a:pt x="12" y="344"/>
                    <a:pt x="12" y="344"/>
                    <a:pt x="13" y="345"/>
                  </a:cubicBezTo>
                  <a:cubicBezTo>
                    <a:pt x="13" y="345"/>
                    <a:pt x="13" y="345"/>
                    <a:pt x="14" y="345"/>
                  </a:cubicBezTo>
                  <a:cubicBezTo>
                    <a:pt x="15" y="345"/>
                    <a:pt x="14" y="345"/>
                    <a:pt x="15" y="344"/>
                  </a:cubicBezTo>
                  <a:cubicBezTo>
                    <a:pt x="15" y="344"/>
                    <a:pt x="15" y="343"/>
                    <a:pt x="15" y="343"/>
                  </a:cubicBezTo>
                  <a:cubicBezTo>
                    <a:pt x="16" y="343"/>
                    <a:pt x="16" y="342"/>
                    <a:pt x="16" y="342"/>
                  </a:cubicBezTo>
                  <a:cubicBezTo>
                    <a:pt x="17" y="341"/>
                    <a:pt x="16" y="341"/>
                    <a:pt x="16" y="340"/>
                  </a:cubicBezTo>
                  <a:cubicBezTo>
                    <a:pt x="15" y="339"/>
                    <a:pt x="16" y="339"/>
                    <a:pt x="16" y="339"/>
                  </a:cubicBezTo>
                  <a:cubicBezTo>
                    <a:pt x="16" y="339"/>
                    <a:pt x="17" y="338"/>
                    <a:pt x="18" y="338"/>
                  </a:cubicBezTo>
                  <a:cubicBezTo>
                    <a:pt x="19" y="338"/>
                    <a:pt x="18" y="338"/>
                    <a:pt x="18" y="338"/>
                  </a:cubicBezTo>
                  <a:cubicBezTo>
                    <a:pt x="17" y="337"/>
                    <a:pt x="18" y="337"/>
                    <a:pt x="18" y="337"/>
                  </a:cubicBezTo>
                  <a:cubicBezTo>
                    <a:pt x="17" y="336"/>
                    <a:pt x="17" y="336"/>
                    <a:pt x="16" y="335"/>
                  </a:cubicBezTo>
                  <a:cubicBezTo>
                    <a:pt x="16" y="335"/>
                    <a:pt x="15" y="334"/>
                    <a:pt x="15" y="333"/>
                  </a:cubicBezTo>
                  <a:cubicBezTo>
                    <a:pt x="15" y="332"/>
                    <a:pt x="16" y="332"/>
                    <a:pt x="16" y="332"/>
                  </a:cubicBezTo>
                  <a:cubicBezTo>
                    <a:pt x="16" y="332"/>
                    <a:pt x="16" y="332"/>
                    <a:pt x="17" y="333"/>
                  </a:cubicBezTo>
                  <a:cubicBezTo>
                    <a:pt x="17" y="333"/>
                    <a:pt x="18" y="333"/>
                    <a:pt x="18" y="333"/>
                  </a:cubicBezTo>
                  <a:cubicBezTo>
                    <a:pt x="19" y="333"/>
                    <a:pt x="19" y="332"/>
                    <a:pt x="19" y="331"/>
                  </a:cubicBezTo>
                  <a:cubicBezTo>
                    <a:pt x="19" y="331"/>
                    <a:pt x="19" y="331"/>
                    <a:pt x="18" y="330"/>
                  </a:cubicBezTo>
                  <a:cubicBezTo>
                    <a:pt x="16" y="328"/>
                    <a:pt x="18" y="330"/>
                    <a:pt x="19" y="330"/>
                  </a:cubicBezTo>
                  <a:cubicBezTo>
                    <a:pt x="20" y="329"/>
                    <a:pt x="20" y="329"/>
                    <a:pt x="20" y="329"/>
                  </a:cubicBezTo>
                  <a:cubicBezTo>
                    <a:pt x="20" y="329"/>
                    <a:pt x="20" y="328"/>
                    <a:pt x="19" y="328"/>
                  </a:cubicBezTo>
                  <a:cubicBezTo>
                    <a:pt x="19" y="327"/>
                    <a:pt x="19" y="327"/>
                    <a:pt x="19" y="327"/>
                  </a:cubicBezTo>
                  <a:cubicBezTo>
                    <a:pt x="20" y="327"/>
                    <a:pt x="19" y="327"/>
                    <a:pt x="20" y="327"/>
                  </a:cubicBezTo>
                  <a:cubicBezTo>
                    <a:pt x="20" y="327"/>
                    <a:pt x="20" y="327"/>
                    <a:pt x="21" y="327"/>
                  </a:cubicBezTo>
                  <a:cubicBezTo>
                    <a:pt x="21" y="327"/>
                    <a:pt x="22" y="327"/>
                    <a:pt x="22" y="327"/>
                  </a:cubicBezTo>
                  <a:cubicBezTo>
                    <a:pt x="22" y="327"/>
                    <a:pt x="22" y="325"/>
                    <a:pt x="22" y="324"/>
                  </a:cubicBezTo>
                  <a:cubicBezTo>
                    <a:pt x="22" y="324"/>
                    <a:pt x="22" y="324"/>
                    <a:pt x="22" y="323"/>
                  </a:cubicBezTo>
                  <a:cubicBezTo>
                    <a:pt x="22" y="323"/>
                    <a:pt x="22" y="322"/>
                    <a:pt x="23" y="322"/>
                  </a:cubicBezTo>
                  <a:cubicBezTo>
                    <a:pt x="23" y="322"/>
                    <a:pt x="24" y="322"/>
                    <a:pt x="24" y="322"/>
                  </a:cubicBezTo>
                  <a:cubicBezTo>
                    <a:pt x="25" y="322"/>
                    <a:pt x="25" y="322"/>
                    <a:pt x="26" y="321"/>
                  </a:cubicBezTo>
                  <a:cubicBezTo>
                    <a:pt x="27" y="321"/>
                    <a:pt x="26" y="321"/>
                    <a:pt x="26" y="321"/>
                  </a:cubicBezTo>
                  <a:cubicBezTo>
                    <a:pt x="27" y="321"/>
                    <a:pt x="27" y="321"/>
                    <a:pt x="28" y="322"/>
                  </a:cubicBezTo>
                  <a:cubicBezTo>
                    <a:pt x="28" y="322"/>
                    <a:pt x="28" y="322"/>
                    <a:pt x="28" y="321"/>
                  </a:cubicBezTo>
                  <a:cubicBezTo>
                    <a:pt x="29" y="321"/>
                    <a:pt x="28" y="321"/>
                    <a:pt x="29" y="320"/>
                  </a:cubicBezTo>
                  <a:cubicBezTo>
                    <a:pt x="29" y="320"/>
                    <a:pt x="30" y="320"/>
                    <a:pt x="30" y="320"/>
                  </a:cubicBezTo>
                  <a:cubicBezTo>
                    <a:pt x="31" y="320"/>
                    <a:pt x="31" y="320"/>
                    <a:pt x="31" y="319"/>
                  </a:cubicBezTo>
                  <a:cubicBezTo>
                    <a:pt x="31" y="319"/>
                    <a:pt x="32" y="320"/>
                    <a:pt x="32" y="320"/>
                  </a:cubicBezTo>
                  <a:cubicBezTo>
                    <a:pt x="32" y="321"/>
                    <a:pt x="33" y="321"/>
                    <a:pt x="33" y="322"/>
                  </a:cubicBezTo>
                  <a:cubicBezTo>
                    <a:pt x="34" y="323"/>
                    <a:pt x="34" y="323"/>
                    <a:pt x="34" y="323"/>
                  </a:cubicBezTo>
                  <a:cubicBezTo>
                    <a:pt x="35" y="323"/>
                    <a:pt x="36" y="323"/>
                    <a:pt x="37" y="323"/>
                  </a:cubicBezTo>
                  <a:cubicBezTo>
                    <a:pt x="37" y="323"/>
                    <a:pt x="37" y="324"/>
                    <a:pt x="37" y="324"/>
                  </a:cubicBezTo>
                  <a:cubicBezTo>
                    <a:pt x="37" y="325"/>
                    <a:pt x="36" y="326"/>
                    <a:pt x="36" y="326"/>
                  </a:cubicBezTo>
                  <a:cubicBezTo>
                    <a:pt x="36" y="326"/>
                    <a:pt x="37" y="329"/>
                    <a:pt x="37" y="329"/>
                  </a:cubicBezTo>
                  <a:cubicBezTo>
                    <a:pt x="37" y="330"/>
                    <a:pt x="38" y="330"/>
                    <a:pt x="38" y="331"/>
                  </a:cubicBezTo>
                  <a:cubicBezTo>
                    <a:pt x="39" y="331"/>
                    <a:pt x="39" y="331"/>
                    <a:pt x="40" y="331"/>
                  </a:cubicBezTo>
                  <a:cubicBezTo>
                    <a:pt x="40" y="330"/>
                    <a:pt x="40" y="330"/>
                    <a:pt x="40" y="330"/>
                  </a:cubicBezTo>
                  <a:cubicBezTo>
                    <a:pt x="41" y="330"/>
                    <a:pt x="41" y="331"/>
                    <a:pt x="41" y="331"/>
                  </a:cubicBezTo>
                  <a:cubicBezTo>
                    <a:pt x="41" y="331"/>
                    <a:pt x="42" y="330"/>
                    <a:pt x="42" y="330"/>
                  </a:cubicBezTo>
                  <a:cubicBezTo>
                    <a:pt x="42" y="329"/>
                    <a:pt x="42" y="329"/>
                    <a:pt x="43" y="330"/>
                  </a:cubicBezTo>
                  <a:cubicBezTo>
                    <a:pt x="43" y="330"/>
                    <a:pt x="44" y="330"/>
                    <a:pt x="44" y="330"/>
                  </a:cubicBezTo>
                  <a:cubicBezTo>
                    <a:pt x="44" y="331"/>
                    <a:pt x="44" y="332"/>
                    <a:pt x="44" y="332"/>
                  </a:cubicBezTo>
                  <a:cubicBezTo>
                    <a:pt x="45" y="332"/>
                    <a:pt x="45" y="333"/>
                    <a:pt x="45" y="333"/>
                  </a:cubicBezTo>
                  <a:cubicBezTo>
                    <a:pt x="46" y="334"/>
                    <a:pt x="45" y="334"/>
                    <a:pt x="46" y="335"/>
                  </a:cubicBezTo>
                  <a:cubicBezTo>
                    <a:pt x="46" y="335"/>
                    <a:pt x="47" y="336"/>
                    <a:pt x="47" y="337"/>
                  </a:cubicBezTo>
                  <a:cubicBezTo>
                    <a:pt x="48" y="338"/>
                    <a:pt x="47" y="337"/>
                    <a:pt x="47" y="338"/>
                  </a:cubicBezTo>
                  <a:cubicBezTo>
                    <a:pt x="47" y="340"/>
                    <a:pt x="47" y="340"/>
                    <a:pt x="47" y="340"/>
                  </a:cubicBezTo>
                  <a:cubicBezTo>
                    <a:pt x="47" y="341"/>
                    <a:pt x="46" y="341"/>
                    <a:pt x="46" y="341"/>
                  </a:cubicBezTo>
                  <a:cubicBezTo>
                    <a:pt x="45" y="342"/>
                    <a:pt x="45" y="342"/>
                    <a:pt x="44" y="342"/>
                  </a:cubicBezTo>
                  <a:cubicBezTo>
                    <a:pt x="44" y="342"/>
                    <a:pt x="44" y="342"/>
                    <a:pt x="44" y="343"/>
                  </a:cubicBezTo>
                  <a:cubicBezTo>
                    <a:pt x="43" y="344"/>
                    <a:pt x="44" y="344"/>
                    <a:pt x="44" y="345"/>
                  </a:cubicBezTo>
                  <a:cubicBezTo>
                    <a:pt x="45" y="346"/>
                    <a:pt x="45" y="346"/>
                    <a:pt x="45" y="347"/>
                  </a:cubicBezTo>
                  <a:cubicBezTo>
                    <a:pt x="46" y="348"/>
                    <a:pt x="45" y="348"/>
                    <a:pt x="46" y="348"/>
                  </a:cubicBezTo>
                  <a:cubicBezTo>
                    <a:pt x="46" y="349"/>
                    <a:pt x="47" y="349"/>
                    <a:pt x="47" y="349"/>
                  </a:cubicBezTo>
                  <a:cubicBezTo>
                    <a:pt x="48" y="349"/>
                    <a:pt x="48" y="349"/>
                    <a:pt x="48" y="350"/>
                  </a:cubicBezTo>
                  <a:cubicBezTo>
                    <a:pt x="48" y="350"/>
                    <a:pt x="48" y="350"/>
                    <a:pt x="48" y="350"/>
                  </a:cubicBezTo>
                  <a:cubicBezTo>
                    <a:pt x="48" y="351"/>
                    <a:pt x="48" y="351"/>
                    <a:pt x="48" y="352"/>
                  </a:cubicBezTo>
                  <a:cubicBezTo>
                    <a:pt x="48" y="353"/>
                    <a:pt x="48" y="354"/>
                    <a:pt x="48" y="355"/>
                  </a:cubicBezTo>
                  <a:cubicBezTo>
                    <a:pt x="48" y="356"/>
                    <a:pt x="48" y="355"/>
                    <a:pt x="47" y="356"/>
                  </a:cubicBezTo>
                  <a:cubicBezTo>
                    <a:pt x="47" y="357"/>
                    <a:pt x="47" y="357"/>
                    <a:pt x="48" y="357"/>
                  </a:cubicBezTo>
                  <a:cubicBezTo>
                    <a:pt x="49" y="358"/>
                    <a:pt x="49" y="357"/>
                    <a:pt x="50" y="357"/>
                  </a:cubicBezTo>
                  <a:cubicBezTo>
                    <a:pt x="51" y="357"/>
                    <a:pt x="51" y="356"/>
                    <a:pt x="51" y="356"/>
                  </a:cubicBezTo>
                  <a:cubicBezTo>
                    <a:pt x="52" y="356"/>
                    <a:pt x="52" y="356"/>
                    <a:pt x="53" y="356"/>
                  </a:cubicBezTo>
                  <a:cubicBezTo>
                    <a:pt x="54" y="357"/>
                    <a:pt x="55" y="356"/>
                    <a:pt x="55" y="356"/>
                  </a:cubicBezTo>
                  <a:cubicBezTo>
                    <a:pt x="56" y="356"/>
                    <a:pt x="56" y="356"/>
                    <a:pt x="56" y="356"/>
                  </a:cubicBezTo>
                  <a:cubicBezTo>
                    <a:pt x="56" y="356"/>
                    <a:pt x="56" y="356"/>
                    <a:pt x="56" y="356"/>
                  </a:cubicBezTo>
                  <a:cubicBezTo>
                    <a:pt x="56" y="357"/>
                    <a:pt x="56" y="357"/>
                    <a:pt x="56" y="357"/>
                  </a:cubicBezTo>
                  <a:cubicBezTo>
                    <a:pt x="56" y="358"/>
                    <a:pt x="57" y="358"/>
                    <a:pt x="57" y="359"/>
                  </a:cubicBezTo>
                  <a:cubicBezTo>
                    <a:pt x="57" y="359"/>
                    <a:pt x="57" y="359"/>
                    <a:pt x="57" y="360"/>
                  </a:cubicBezTo>
                  <a:cubicBezTo>
                    <a:pt x="58" y="360"/>
                    <a:pt x="58" y="360"/>
                    <a:pt x="59" y="360"/>
                  </a:cubicBezTo>
                  <a:cubicBezTo>
                    <a:pt x="60" y="360"/>
                    <a:pt x="60" y="359"/>
                    <a:pt x="61" y="359"/>
                  </a:cubicBezTo>
                  <a:cubicBezTo>
                    <a:pt x="62" y="359"/>
                    <a:pt x="61" y="359"/>
                    <a:pt x="62" y="360"/>
                  </a:cubicBezTo>
                  <a:cubicBezTo>
                    <a:pt x="62" y="360"/>
                    <a:pt x="62" y="360"/>
                    <a:pt x="63" y="360"/>
                  </a:cubicBezTo>
                  <a:cubicBezTo>
                    <a:pt x="63" y="359"/>
                    <a:pt x="63" y="359"/>
                    <a:pt x="64" y="359"/>
                  </a:cubicBezTo>
                  <a:cubicBezTo>
                    <a:pt x="65" y="358"/>
                    <a:pt x="65" y="359"/>
                    <a:pt x="65" y="359"/>
                  </a:cubicBezTo>
                  <a:cubicBezTo>
                    <a:pt x="66" y="360"/>
                    <a:pt x="66" y="359"/>
                    <a:pt x="67" y="360"/>
                  </a:cubicBezTo>
                  <a:cubicBezTo>
                    <a:pt x="67" y="360"/>
                    <a:pt x="68" y="360"/>
                    <a:pt x="69" y="360"/>
                  </a:cubicBezTo>
                  <a:cubicBezTo>
                    <a:pt x="70" y="360"/>
                    <a:pt x="70" y="360"/>
                    <a:pt x="71" y="360"/>
                  </a:cubicBezTo>
                  <a:cubicBezTo>
                    <a:pt x="73" y="360"/>
                    <a:pt x="72" y="360"/>
                    <a:pt x="72" y="360"/>
                  </a:cubicBezTo>
                  <a:cubicBezTo>
                    <a:pt x="72" y="361"/>
                    <a:pt x="72" y="361"/>
                    <a:pt x="73" y="361"/>
                  </a:cubicBezTo>
                  <a:cubicBezTo>
                    <a:pt x="73" y="362"/>
                    <a:pt x="74" y="361"/>
                    <a:pt x="74" y="361"/>
                  </a:cubicBezTo>
                  <a:cubicBezTo>
                    <a:pt x="75" y="361"/>
                    <a:pt x="75" y="362"/>
                    <a:pt x="76" y="363"/>
                  </a:cubicBezTo>
                  <a:cubicBezTo>
                    <a:pt x="77" y="363"/>
                    <a:pt x="76" y="364"/>
                    <a:pt x="77" y="364"/>
                  </a:cubicBezTo>
                  <a:cubicBezTo>
                    <a:pt x="78" y="365"/>
                    <a:pt x="78" y="365"/>
                    <a:pt x="78" y="366"/>
                  </a:cubicBezTo>
                  <a:cubicBezTo>
                    <a:pt x="79" y="366"/>
                    <a:pt x="79" y="366"/>
                    <a:pt x="79" y="366"/>
                  </a:cubicBezTo>
                  <a:cubicBezTo>
                    <a:pt x="80" y="366"/>
                    <a:pt x="80" y="366"/>
                    <a:pt x="80" y="366"/>
                  </a:cubicBezTo>
                  <a:cubicBezTo>
                    <a:pt x="81" y="366"/>
                    <a:pt x="81" y="367"/>
                    <a:pt x="81" y="367"/>
                  </a:cubicBezTo>
                  <a:cubicBezTo>
                    <a:pt x="81" y="367"/>
                    <a:pt x="82" y="367"/>
                    <a:pt x="83" y="367"/>
                  </a:cubicBezTo>
                  <a:cubicBezTo>
                    <a:pt x="85" y="367"/>
                    <a:pt x="84" y="367"/>
                    <a:pt x="84" y="368"/>
                  </a:cubicBezTo>
                  <a:cubicBezTo>
                    <a:pt x="85" y="368"/>
                    <a:pt x="85" y="368"/>
                    <a:pt x="86" y="368"/>
                  </a:cubicBezTo>
                  <a:cubicBezTo>
                    <a:pt x="87" y="368"/>
                    <a:pt x="86" y="368"/>
                    <a:pt x="86" y="367"/>
                  </a:cubicBezTo>
                  <a:cubicBezTo>
                    <a:pt x="86" y="367"/>
                    <a:pt x="87" y="367"/>
                    <a:pt x="87" y="368"/>
                  </a:cubicBezTo>
                  <a:cubicBezTo>
                    <a:pt x="88" y="368"/>
                    <a:pt x="88" y="367"/>
                    <a:pt x="89" y="367"/>
                  </a:cubicBezTo>
                  <a:cubicBezTo>
                    <a:pt x="90" y="366"/>
                    <a:pt x="89" y="366"/>
                    <a:pt x="89" y="366"/>
                  </a:cubicBezTo>
                  <a:cubicBezTo>
                    <a:pt x="90" y="366"/>
                    <a:pt x="90" y="366"/>
                    <a:pt x="91" y="366"/>
                  </a:cubicBezTo>
                  <a:cubicBezTo>
                    <a:pt x="92" y="366"/>
                    <a:pt x="92" y="366"/>
                    <a:pt x="93" y="367"/>
                  </a:cubicBezTo>
                  <a:cubicBezTo>
                    <a:pt x="94" y="367"/>
                    <a:pt x="93" y="367"/>
                    <a:pt x="94" y="367"/>
                  </a:cubicBezTo>
                  <a:cubicBezTo>
                    <a:pt x="95" y="368"/>
                    <a:pt x="95" y="368"/>
                    <a:pt x="96" y="368"/>
                  </a:cubicBezTo>
                  <a:cubicBezTo>
                    <a:pt x="97" y="368"/>
                    <a:pt x="97" y="367"/>
                    <a:pt x="98" y="367"/>
                  </a:cubicBezTo>
                  <a:cubicBezTo>
                    <a:pt x="99" y="367"/>
                    <a:pt x="99" y="367"/>
                    <a:pt x="99" y="367"/>
                  </a:cubicBezTo>
                  <a:cubicBezTo>
                    <a:pt x="100" y="367"/>
                    <a:pt x="101" y="367"/>
                    <a:pt x="102" y="366"/>
                  </a:cubicBezTo>
                  <a:cubicBezTo>
                    <a:pt x="103" y="366"/>
                    <a:pt x="103" y="366"/>
                    <a:pt x="103" y="366"/>
                  </a:cubicBezTo>
                  <a:cubicBezTo>
                    <a:pt x="103" y="366"/>
                    <a:pt x="104" y="366"/>
                    <a:pt x="105" y="365"/>
                  </a:cubicBezTo>
                  <a:cubicBezTo>
                    <a:pt x="105" y="365"/>
                    <a:pt x="105" y="364"/>
                    <a:pt x="106" y="364"/>
                  </a:cubicBezTo>
                  <a:cubicBezTo>
                    <a:pt x="107" y="365"/>
                    <a:pt x="108" y="365"/>
                    <a:pt x="109" y="365"/>
                  </a:cubicBezTo>
                  <a:cubicBezTo>
                    <a:pt x="110" y="365"/>
                    <a:pt x="111" y="363"/>
                    <a:pt x="113" y="364"/>
                  </a:cubicBezTo>
                  <a:cubicBezTo>
                    <a:pt x="114" y="364"/>
                    <a:pt x="115" y="364"/>
                    <a:pt x="116" y="364"/>
                  </a:cubicBezTo>
                  <a:cubicBezTo>
                    <a:pt x="117" y="365"/>
                    <a:pt x="117" y="365"/>
                    <a:pt x="118" y="365"/>
                  </a:cubicBezTo>
                  <a:cubicBezTo>
                    <a:pt x="118" y="365"/>
                    <a:pt x="119" y="365"/>
                    <a:pt x="120" y="365"/>
                  </a:cubicBezTo>
                  <a:cubicBezTo>
                    <a:pt x="120" y="365"/>
                    <a:pt x="121" y="365"/>
                    <a:pt x="122" y="366"/>
                  </a:cubicBezTo>
                  <a:cubicBezTo>
                    <a:pt x="124" y="366"/>
                    <a:pt x="124" y="366"/>
                    <a:pt x="124" y="366"/>
                  </a:cubicBezTo>
                  <a:cubicBezTo>
                    <a:pt x="125" y="366"/>
                    <a:pt x="125" y="368"/>
                    <a:pt x="126" y="368"/>
                  </a:cubicBezTo>
                  <a:cubicBezTo>
                    <a:pt x="126" y="369"/>
                    <a:pt x="126" y="369"/>
                    <a:pt x="126" y="369"/>
                  </a:cubicBezTo>
                  <a:cubicBezTo>
                    <a:pt x="126" y="370"/>
                    <a:pt x="126" y="369"/>
                    <a:pt x="127" y="370"/>
                  </a:cubicBezTo>
                  <a:cubicBezTo>
                    <a:pt x="128" y="370"/>
                    <a:pt x="128" y="370"/>
                    <a:pt x="128" y="370"/>
                  </a:cubicBezTo>
                  <a:cubicBezTo>
                    <a:pt x="129" y="370"/>
                    <a:pt x="129" y="371"/>
                    <a:pt x="130" y="371"/>
                  </a:cubicBezTo>
                  <a:cubicBezTo>
                    <a:pt x="130" y="372"/>
                    <a:pt x="132" y="371"/>
                    <a:pt x="132" y="371"/>
                  </a:cubicBezTo>
                  <a:cubicBezTo>
                    <a:pt x="133" y="371"/>
                    <a:pt x="134" y="370"/>
                    <a:pt x="135" y="370"/>
                  </a:cubicBezTo>
                  <a:cubicBezTo>
                    <a:pt x="135" y="370"/>
                    <a:pt x="136" y="369"/>
                    <a:pt x="136" y="368"/>
                  </a:cubicBezTo>
                  <a:cubicBezTo>
                    <a:pt x="137" y="368"/>
                    <a:pt x="137" y="368"/>
                    <a:pt x="137" y="368"/>
                  </a:cubicBezTo>
                  <a:cubicBezTo>
                    <a:pt x="137" y="368"/>
                    <a:pt x="138" y="368"/>
                    <a:pt x="139" y="368"/>
                  </a:cubicBezTo>
                  <a:cubicBezTo>
                    <a:pt x="140" y="368"/>
                    <a:pt x="140" y="367"/>
                    <a:pt x="140" y="367"/>
                  </a:cubicBezTo>
                  <a:cubicBezTo>
                    <a:pt x="140" y="366"/>
                    <a:pt x="139" y="366"/>
                    <a:pt x="139" y="366"/>
                  </a:cubicBezTo>
                  <a:cubicBezTo>
                    <a:pt x="139" y="366"/>
                    <a:pt x="138" y="366"/>
                    <a:pt x="138" y="366"/>
                  </a:cubicBezTo>
                  <a:cubicBezTo>
                    <a:pt x="138" y="365"/>
                    <a:pt x="137" y="365"/>
                    <a:pt x="137" y="365"/>
                  </a:cubicBezTo>
                  <a:cubicBezTo>
                    <a:pt x="137" y="365"/>
                    <a:pt x="137" y="365"/>
                    <a:pt x="137" y="364"/>
                  </a:cubicBezTo>
                  <a:cubicBezTo>
                    <a:pt x="137" y="364"/>
                    <a:pt x="137" y="363"/>
                    <a:pt x="137" y="362"/>
                  </a:cubicBezTo>
                  <a:cubicBezTo>
                    <a:pt x="137" y="361"/>
                    <a:pt x="137" y="361"/>
                    <a:pt x="138" y="361"/>
                  </a:cubicBezTo>
                  <a:cubicBezTo>
                    <a:pt x="138" y="360"/>
                    <a:pt x="138" y="360"/>
                    <a:pt x="139" y="359"/>
                  </a:cubicBezTo>
                  <a:cubicBezTo>
                    <a:pt x="139" y="358"/>
                    <a:pt x="139" y="359"/>
                    <a:pt x="140" y="359"/>
                  </a:cubicBezTo>
                  <a:cubicBezTo>
                    <a:pt x="141" y="358"/>
                    <a:pt x="141" y="359"/>
                    <a:pt x="142" y="359"/>
                  </a:cubicBezTo>
                  <a:cubicBezTo>
                    <a:pt x="142" y="359"/>
                    <a:pt x="142" y="359"/>
                    <a:pt x="143" y="359"/>
                  </a:cubicBezTo>
                  <a:cubicBezTo>
                    <a:pt x="143" y="359"/>
                    <a:pt x="143" y="358"/>
                    <a:pt x="144" y="358"/>
                  </a:cubicBezTo>
                  <a:cubicBezTo>
                    <a:pt x="144" y="358"/>
                    <a:pt x="144" y="358"/>
                    <a:pt x="144" y="358"/>
                  </a:cubicBezTo>
                  <a:cubicBezTo>
                    <a:pt x="145" y="359"/>
                    <a:pt x="145" y="358"/>
                    <a:pt x="146" y="358"/>
                  </a:cubicBezTo>
                  <a:cubicBezTo>
                    <a:pt x="147" y="358"/>
                    <a:pt x="147" y="357"/>
                    <a:pt x="148" y="357"/>
                  </a:cubicBezTo>
                  <a:cubicBezTo>
                    <a:pt x="148" y="356"/>
                    <a:pt x="148" y="356"/>
                    <a:pt x="149" y="356"/>
                  </a:cubicBezTo>
                  <a:cubicBezTo>
                    <a:pt x="149" y="355"/>
                    <a:pt x="149" y="355"/>
                    <a:pt x="149" y="354"/>
                  </a:cubicBezTo>
                  <a:cubicBezTo>
                    <a:pt x="150" y="353"/>
                    <a:pt x="150" y="353"/>
                    <a:pt x="150" y="352"/>
                  </a:cubicBezTo>
                  <a:cubicBezTo>
                    <a:pt x="150" y="351"/>
                    <a:pt x="150" y="351"/>
                    <a:pt x="150" y="351"/>
                  </a:cubicBezTo>
                  <a:cubicBezTo>
                    <a:pt x="150" y="351"/>
                    <a:pt x="150" y="351"/>
                    <a:pt x="151" y="350"/>
                  </a:cubicBezTo>
                  <a:cubicBezTo>
                    <a:pt x="151" y="350"/>
                    <a:pt x="151" y="350"/>
                    <a:pt x="152" y="350"/>
                  </a:cubicBezTo>
                  <a:cubicBezTo>
                    <a:pt x="153" y="349"/>
                    <a:pt x="152" y="349"/>
                    <a:pt x="153" y="349"/>
                  </a:cubicBezTo>
                  <a:cubicBezTo>
                    <a:pt x="153" y="348"/>
                    <a:pt x="152" y="348"/>
                    <a:pt x="152" y="348"/>
                  </a:cubicBezTo>
                  <a:cubicBezTo>
                    <a:pt x="152" y="347"/>
                    <a:pt x="152" y="347"/>
                    <a:pt x="153" y="347"/>
                  </a:cubicBezTo>
                  <a:cubicBezTo>
                    <a:pt x="153" y="347"/>
                    <a:pt x="154" y="347"/>
                    <a:pt x="154" y="347"/>
                  </a:cubicBezTo>
                  <a:cubicBezTo>
                    <a:pt x="155" y="347"/>
                    <a:pt x="154" y="347"/>
                    <a:pt x="155" y="346"/>
                  </a:cubicBezTo>
                  <a:cubicBezTo>
                    <a:pt x="155" y="345"/>
                    <a:pt x="156" y="346"/>
                    <a:pt x="156" y="346"/>
                  </a:cubicBezTo>
                  <a:cubicBezTo>
                    <a:pt x="156" y="346"/>
                    <a:pt x="156" y="347"/>
                    <a:pt x="157" y="347"/>
                  </a:cubicBezTo>
                  <a:cubicBezTo>
                    <a:pt x="157" y="347"/>
                    <a:pt x="157" y="347"/>
                    <a:pt x="158" y="347"/>
                  </a:cubicBezTo>
                  <a:cubicBezTo>
                    <a:pt x="158" y="347"/>
                    <a:pt x="158" y="347"/>
                    <a:pt x="158" y="346"/>
                  </a:cubicBezTo>
                  <a:cubicBezTo>
                    <a:pt x="158" y="346"/>
                    <a:pt x="158" y="346"/>
                    <a:pt x="159" y="346"/>
                  </a:cubicBezTo>
                  <a:cubicBezTo>
                    <a:pt x="160" y="346"/>
                    <a:pt x="159" y="346"/>
                    <a:pt x="160" y="346"/>
                  </a:cubicBezTo>
                  <a:cubicBezTo>
                    <a:pt x="161" y="345"/>
                    <a:pt x="160" y="345"/>
                    <a:pt x="161" y="345"/>
                  </a:cubicBezTo>
                  <a:cubicBezTo>
                    <a:pt x="161" y="344"/>
                    <a:pt x="161" y="344"/>
                    <a:pt x="162" y="345"/>
                  </a:cubicBezTo>
                  <a:cubicBezTo>
                    <a:pt x="162" y="345"/>
                    <a:pt x="162" y="345"/>
                    <a:pt x="163" y="345"/>
                  </a:cubicBezTo>
                  <a:cubicBezTo>
                    <a:pt x="163" y="345"/>
                    <a:pt x="164" y="345"/>
                    <a:pt x="164" y="345"/>
                  </a:cubicBezTo>
                  <a:cubicBezTo>
                    <a:pt x="165" y="345"/>
                    <a:pt x="164" y="346"/>
                    <a:pt x="165" y="346"/>
                  </a:cubicBezTo>
                  <a:cubicBezTo>
                    <a:pt x="166" y="346"/>
                    <a:pt x="165" y="345"/>
                    <a:pt x="166" y="345"/>
                  </a:cubicBezTo>
                  <a:cubicBezTo>
                    <a:pt x="166" y="344"/>
                    <a:pt x="166" y="344"/>
                    <a:pt x="166" y="344"/>
                  </a:cubicBezTo>
                  <a:cubicBezTo>
                    <a:pt x="166" y="344"/>
                    <a:pt x="166" y="343"/>
                    <a:pt x="166" y="343"/>
                  </a:cubicBezTo>
                  <a:cubicBezTo>
                    <a:pt x="166" y="343"/>
                    <a:pt x="167" y="343"/>
                    <a:pt x="168" y="343"/>
                  </a:cubicBezTo>
                  <a:cubicBezTo>
                    <a:pt x="168" y="343"/>
                    <a:pt x="168" y="342"/>
                    <a:pt x="168" y="342"/>
                  </a:cubicBezTo>
                  <a:cubicBezTo>
                    <a:pt x="169" y="342"/>
                    <a:pt x="169" y="342"/>
                    <a:pt x="169" y="342"/>
                  </a:cubicBezTo>
                  <a:cubicBezTo>
                    <a:pt x="170" y="342"/>
                    <a:pt x="170" y="342"/>
                    <a:pt x="170" y="342"/>
                  </a:cubicBezTo>
                  <a:cubicBezTo>
                    <a:pt x="171" y="342"/>
                    <a:pt x="171" y="342"/>
                    <a:pt x="172" y="342"/>
                  </a:cubicBezTo>
                  <a:cubicBezTo>
                    <a:pt x="172" y="341"/>
                    <a:pt x="173" y="341"/>
                    <a:pt x="173" y="341"/>
                  </a:cubicBezTo>
                  <a:cubicBezTo>
                    <a:pt x="174" y="341"/>
                    <a:pt x="174" y="341"/>
                    <a:pt x="174" y="341"/>
                  </a:cubicBezTo>
                  <a:cubicBezTo>
                    <a:pt x="174" y="341"/>
                    <a:pt x="174" y="236"/>
                    <a:pt x="174" y="141"/>
                  </a:cubicBezTo>
                  <a:cubicBezTo>
                    <a:pt x="175" y="142"/>
                    <a:pt x="175" y="142"/>
                    <a:pt x="175" y="142"/>
                  </a:cubicBezTo>
                  <a:cubicBezTo>
                    <a:pt x="175" y="143"/>
                    <a:pt x="175" y="142"/>
                    <a:pt x="176" y="143"/>
                  </a:cubicBezTo>
                  <a:cubicBezTo>
                    <a:pt x="176" y="143"/>
                    <a:pt x="176" y="143"/>
                    <a:pt x="177" y="143"/>
                  </a:cubicBezTo>
                  <a:cubicBezTo>
                    <a:pt x="177" y="143"/>
                    <a:pt x="177" y="143"/>
                    <a:pt x="177" y="144"/>
                  </a:cubicBezTo>
                  <a:cubicBezTo>
                    <a:pt x="177" y="144"/>
                    <a:pt x="177" y="144"/>
                    <a:pt x="178" y="144"/>
                  </a:cubicBezTo>
                  <a:cubicBezTo>
                    <a:pt x="178" y="144"/>
                    <a:pt x="178" y="144"/>
                    <a:pt x="179" y="145"/>
                  </a:cubicBezTo>
                  <a:cubicBezTo>
                    <a:pt x="179" y="145"/>
                    <a:pt x="178" y="145"/>
                    <a:pt x="178" y="145"/>
                  </a:cubicBezTo>
                  <a:cubicBezTo>
                    <a:pt x="178" y="145"/>
                    <a:pt x="178" y="145"/>
                    <a:pt x="179" y="145"/>
                  </a:cubicBezTo>
                  <a:cubicBezTo>
                    <a:pt x="179" y="145"/>
                    <a:pt x="179" y="146"/>
                    <a:pt x="179" y="146"/>
                  </a:cubicBezTo>
                  <a:cubicBezTo>
                    <a:pt x="179" y="147"/>
                    <a:pt x="180" y="147"/>
                    <a:pt x="180" y="147"/>
                  </a:cubicBezTo>
                  <a:cubicBezTo>
                    <a:pt x="180" y="147"/>
                    <a:pt x="180" y="147"/>
                    <a:pt x="181" y="147"/>
                  </a:cubicBezTo>
                  <a:cubicBezTo>
                    <a:pt x="181" y="147"/>
                    <a:pt x="181" y="147"/>
                    <a:pt x="181" y="147"/>
                  </a:cubicBezTo>
                  <a:cubicBezTo>
                    <a:pt x="181" y="147"/>
                    <a:pt x="181" y="148"/>
                    <a:pt x="182" y="149"/>
                  </a:cubicBezTo>
                  <a:cubicBezTo>
                    <a:pt x="182" y="149"/>
                    <a:pt x="182" y="149"/>
                    <a:pt x="183" y="149"/>
                  </a:cubicBezTo>
                  <a:cubicBezTo>
                    <a:pt x="184" y="149"/>
                    <a:pt x="183" y="148"/>
                    <a:pt x="184" y="148"/>
                  </a:cubicBezTo>
                  <a:cubicBezTo>
                    <a:pt x="185" y="148"/>
                    <a:pt x="184" y="148"/>
                    <a:pt x="184" y="148"/>
                  </a:cubicBezTo>
                  <a:cubicBezTo>
                    <a:pt x="185" y="149"/>
                    <a:pt x="184" y="149"/>
                    <a:pt x="184" y="149"/>
                  </a:cubicBezTo>
                  <a:cubicBezTo>
                    <a:pt x="184" y="149"/>
                    <a:pt x="185" y="149"/>
                    <a:pt x="185" y="149"/>
                  </a:cubicBezTo>
                  <a:cubicBezTo>
                    <a:pt x="186" y="149"/>
                    <a:pt x="186" y="149"/>
                    <a:pt x="186" y="149"/>
                  </a:cubicBezTo>
                  <a:cubicBezTo>
                    <a:pt x="186" y="149"/>
                    <a:pt x="187" y="150"/>
                    <a:pt x="188" y="151"/>
                  </a:cubicBezTo>
                  <a:cubicBezTo>
                    <a:pt x="188" y="151"/>
                    <a:pt x="188" y="151"/>
                    <a:pt x="188" y="152"/>
                  </a:cubicBezTo>
                  <a:cubicBezTo>
                    <a:pt x="188" y="153"/>
                    <a:pt x="189" y="152"/>
                    <a:pt x="189" y="153"/>
                  </a:cubicBezTo>
                  <a:cubicBezTo>
                    <a:pt x="190" y="153"/>
                    <a:pt x="190" y="153"/>
                    <a:pt x="190" y="153"/>
                  </a:cubicBezTo>
                  <a:cubicBezTo>
                    <a:pt x="190" y="154"/>
                    <a:pt x="190" y="154"/>
                    <a:pt x="191" y="154"/>
                  </a:cubicBezTo>
                  <a:cubicBezTo>
                    <a:pt x="191" y="155"/>
                    <a:pt x="191" y="155"/>
                    <a:pt x="193" y="156"/>
                  </a:cubicBezTo>
                  <a:cubicBezTo>
                    <a:pt x="194" y="157"/>
                    <a:pt x="193" y="156"/>
                    <a:pt x="193" y="157"/>
                  </a:cubicBezTo>
                  <a:cubicBezTo>
                    <a:pt x="193" y="157"/>
                    <a:pt x="193" y="157"/>
                    <a:pt x="194" y="158"/>
                  </a:cubicBezTo>
                  <a:cubicBezTo>
                    <a:pt x="195" y="158"/>
                    <a:pt x="194" y="158"/>
                    <a:pt x="194" y="158"/>
                  </a:cubicBezTo>
                  <a:cubicBezTo>
                    <a:pt x="194" y="159"/>
                    <a:pt x="194" y="159"/>
                    <a:pt x="194" y="159"/>
                  </a:cubicBezTo>
                  <a:cubicBezTo>
                    <a:pt x="195" y="160"/>
                    <a:pt x="195" y="160"/>
                    <a:pt x="195" y="160"/>
                  </a:cubicBezTo>
                  <a:cubicBezTo>
                    <a:pt x="195" y="161"/>
                    <a:pt x="194" y="161"/>
                    <a:pt x="194" y="161"/>
                  </a:cubicBezTo>
                  <a:cubicBezTo>
                    <a:pt x="194" y="162"/>
                    <a:pt x="195" y="161"/>
                    <a:pt x="195" y="162"/>
                  </a:cubicBezTo>
                  <a:cubicBezTo>
                    <a:pt x="196" y="163"/>
                    <a:pt x="196" y="162"/>
                    <a:pt x="197" y="162"/>
                  </a:cubicBezTo>
                  <a:cubicBezTo>
                    <a:pt x="197" y="162"/>
                    <a:pt x="197" y="163"/>
                    <a:pt x="197" y="163"/>
                  </a:cubicBezTo>
                  <a:cubicBezTo>
                    <a:pt x="197" y="163"/>
                    <a:pt x="196" y="164"/>
                    <a:pt x="196" y="164"/>
                  </a:cubicBezTo>
                  <a:cubicBezTo>
                    <a:pt x="196" y="164"/>
                    <a:pt x="196" y="165"/>
                    <a:pt x="196" y="165"/>
                  </a:cubicBezTo>
                  <a:cubicBezTo>
                    <a:pt x="197" y="166"/>
                    <a:pt x="197" y="166"/>
                    <a:pt x="197" y="166"/>
                  </a:cubicBezTo>
                  <a:cubicBezTo>
                    <a:pt x="198" y="166"/>
                    <a:pt x="198" y="166"/>
                    <a:pt x="198" y="166"/>
                  </a:cubicBezTo>
                  <a:cubicBezTo>
                    <a:pt x="198" y="166"/>
                    <a:pt x="198" y="166"/>
                    <a:pt x="198" y="167"/>
                  </a:cubicBezTo>
                  <a:cubicBezTo>
                    <a:pt x="197" y="167"/>
                    <a:pt x="197" y="167"/>
                    <a:pt x="198" y="167"/>
                  </a:cubicBezTo>
                  <a:cubicBezTo>
                    <a:pt x="198" y="168"/>
                    <a:pt x="198" y="168"/>
                    <a:pt x="198" y="168"/>
                  </a:cubicBezTo>
                  <a:cubicBezTo>
                    <a:pt x="199" y="168"/>
                    <a:pt x="199" y="168"/>
                    <a:pt x="199" y="168"/>
                  </a:cubicBezTo>
                  <a:cubicBezTo>
                    <a:pt x="200" y="169"/>
                    <a:pt x="200" y="169"/>
                    <a:pt x="200" y="169"/>
                  </a:cubicBezTo>
                  <a:cubicBezTo>
                    <a:pt x="201" y="169"/>
                    <a:pt x="200" y="169"/>
                    <a:pt x="200" y="169"/>
                  </a:cubicBezTo>
                  <a:cubicBezTo>
                    <a:pt x="200" y="169"/>
                    <a:pt x="199" y="170"/>
                    <a:pt x="199" y="170"/>
                  </a:cubicBezTo>
                  <a:cubicBezTo>
                    <a:pt x="199" y="170"/>
                    <a:pt x="199" y="170"/>
                    <a:pt x="200" y="170"/>
                  </a:cubicBezTo>
                  <a:cubicBezTo>
                    <a:pt x="200" y="171"/>
                    <a:pt x="200" y="171"/>
                    <a:pt x="201" y="171"/>
                  </a:cubicBezTo>
                  <a:cubicBezTo>
                    <a:pt x="201" y="172"/>
                    <a:pt x="200" y="172"/>
                    <a:pt x="200" y="172"/>
                  </a:cubicBezTo>
                  <a:cubicBezTo>
                    <a:pt x="199" y="172"/>
                    <a:pt x="200" y="172"/>
                    <a:pt x="200" y="172"/>
                  </a:cubicBezTo>
                  <a:cubicBezTo>
                    <a:pt x="200" y="172"/>
                    <a:pt x="200" y="173"/>
                    <a:pt x="201" y="174"/>
                  </a:cubicBezTo>
                  <a:cubicBezTo>
                    <a:pt x="201" y="175"/>
                    <a:pt x="201" y="174"/>
                    <a:pt x="202" y="174"/>
                  </a:cubicBezTo>
                  <a:cubicBezTo>
                    <a:pt x="203" y="174"/>
                    <a:pt x="203" y="175"/>
                    <a:pt x="203" y="175"/>
                  </a:cubicBezTo>
                  <a:cubicBezTo>
                    <a:pt x="204" y="175"/>
                    <a:pt x="203" y="175"/>
                    <a:pt x="203" y="176"/>
                  </a:cubicBezTo>
                  <a:cubicBezTo>
                    <a:pt x="203" y="177"/>
                    <a:pt x="203" y="176"/>
                    <a:pt x="204" y="177"/>
                  </a:cubicBezTo>
                  <a:cubicBezTo>
                    <a:pt x="204" y="177"/>
                    <a:pt x="204" y="176"/>
                    <a:pt x="205" y="177"/>
                  </a:cubicBezTo>
                  <a:cubicBezTo>
                    <a:pt x="205" y="177"/>
                    <a:pt x="205" y="177"/>
                    <a:pt x="205" y="177"/>
                  </a:cubicBezTo>
                  <a:cubicBezTo>
                    <a:pt x="204" y="177"/>
                    <a:pt x="204" y="178"/>
                    <a:pt x="204" y="178"/>
                  </a:cubicBezTo>
                  <a:cubicBezTo>
                    <a:pt x="205" y="179"/>
                    <a:pt x="205" y="178"/>
                    <a:pt x="205" y="178"/>
                  </a:cubicBezTo>
                  <a:cubicBezTo>
                    <a:pt x="206" y="178"/>
                    <a:pt x="205" y="178"/>
                    <a:pt x="206" y="177"/>
                  </a:cubicBezTo>
                  <a:cubicBezTo>
                    <a:pt x="206" y="177"/>
                    <a:pt x="206" y="177"/>
                    <a:pt x="207" y="177"/>
                  </a:cubicBezTo>
                  <a:cubicBezTo>
                    <a:pt x="207" y="177"/>
                    <a:pt x="207" y="178"/>
                    <a:pt x="207" y="179"/>
                  </a:cubicBezTo>
                  <a:cubicBezTo>
                    <a:pt x="207" y="179"/>
                    <a:pt x="206" y="179"/>
                    <a:pt x="206" y="179"/>
                  </a:cubicBezTo>
                  <a:cubicBezTo>
                    <a:pt x="206" y="179"/>
                    <a:pt x="205" y="179"/>
                    <a:pt x="205" y="179"/>
                  </a:cubicBezTo>
                  <a:cubicBezTo>
                    <a:pt x="205" y="179"/>
                    <a:pt x="206" y="180"/>
                    <a:pt x="206" y="180"/>
                  </a:cubicBezTo>
                  <a:cubicBezTo>
                    <a:pt x="206" y="181"/>
                    <a:pt x="205" y="181"/>
                    <a:pt x="205" y="181"/>
                  </a:cubicBezTo>
                  <a:cubicBezTo>
                    <a:pt x="204" y="182"/>
                    <a:pt x="204" y="182"/>
                    <a:pt x="205" y="182"/>
                  </a:cubicBezTo>
                  <a:cubicBezTo>
                    <a:pt x="205" y="183"/>
                    <a:pt x="205" y="183"/>
                    <a:pt x="206" y="183"/>
                  </a:cubicBezTo>
                  <a:cubicBezTo>
                    <a:pt x="206" y="183"/>
                    <a:pt x="207" y="184"/>
                    <a:pt x="208" y="185"/>
                  </a:cubicBezTo>
                  <a:cubicBezTo>
                    <a:pt x="208" y="185"/>
                    <a:pt x="208" y="185"/>
                    <a:pt x="208" y="186"/>
                  </a:cubicBezTo>
                  <a:cubicBezTo>
                    <a:pt x="208" y="187"/>
                    <a:pt x="208" y="186"/>
                    <a:pt x="207" y="186"/>
                  </a:cubicBezTo>
                  <a:cubicBezTo>
                    <a:pt x="206" y="186"/>
                    <a:pt x="206" y="187"/>
                    <a:pt x="206" y="187"/>
                  </a:cubicBezTo>
                  <a:cubicBezTo>
                    <a:pt x="206" y="187"/>
                    <a:pt x="206" y="187"/>
                    <a:pt x="205" y="187"/>
                  </a:cubicBezTo>
                  <a:cubicBezTo>
                    <a:pt x="205" y="188"/>
                    <a:pt x="206" y="188"/>
                    <a:pt x="206" y="188"/>
                  </a:cubicBezTo>
                  <a:cubicBezTo>
                    <a:pt x="206" y="188"/>
                    <a:pt x="208" y="189"/>
                    <a:pt x="208" y="189"/>
                  </a:cubicBezTo>
                  <a:cubicBezTo>
                    <a:pt x="208" y="189"/>
                    <a:pt x="207" y="190"/>
                    <a:pt x="207" y="190"/>
                  </a:cubicBezTo>
                  <a:cubicBezTo>
                    <a:pt x="207" y="190"/>
                    <a:pt x="207" y="191"/>
                    <a:pt x="207" y="191"/>
                  </a:cubicBezTo>
                  <a:cubicBezTo>
                    <a:pt x="208" y="191"/>
                    <a:pt x="208" y="192"/>
                    <a:pt x="209" y="192"/>
                  </a:cubicBezTo>
                  <a:cubicBezTo>
                    <a:pt x="209" y="193"/>
                    <a:pt x="209" y="193"/>
                    <a:pt x="209" y="193"/>
                  </a:cubicBezTo>
                  <a:cubicBezTo>
                    <a:pt x="209" y="194"/>
                    <a:pt x="209" y="194"/>
                    <a:pt x="209" y="194"/>
                  </a:cubicBezTo>
                  <a:cubicBezTo>
                    <a:pt x="209" y="195"/>
                    <a:pt x="210" y="195"/>
                    <a:pt x="210" y="195"/>
                  </a:cubicBezTo>
                  <a:cubicBezTo>
                    <a:pt x="211" y="196"/>
                    <a:pt x="211" y="196"/>
                    <a:pt x="211" y="196"/>
                  </a:cubicBezTo>
                  <a:cubicBezTo>
                    <a:pt x="211" y="197"/>
                    <a:pt x="211" y="196"/>
                    <a:pt x="211" y="197"/>
                  </a:cubicBezTo>
                  <a:cubicBezTo>
                    <a:pt x="210" y="197"/>
                    <a:pt x="210" y="197"/>
                    <a:pt x="210" y="198"/>
                  </a:cubicBezTo>
                  <a:cubicBezTo>
                    <a:pt x="210" y="198"/>
                    <a:pt x="210" y="198"/>
                    <a:pt x="211" y="198"/>
                  </a:cubicBezTo>
                  <a:cubicBezTo>
                    <a:pt x="211" y="198"/>
                    <a:pt x="211" y="197"/>
                    <a:pt x="211" y="197"/>
                  </a:cubicBezTo>
                  <a:cubicBezTo>
                    <a:pt x="212" y="197"/>
                    <a:pt x="212" y="197"/>
                    <a:pt x="212" y="197"/>
                  </a:cubicBezTo>
                  <a:cubicBezTo>
                    <a:pt x="212" y="198"/>
                    <a:pt x="212" y="198"/>
                    <a:pt x="212" y="199"/>
                  </a:cubicBezTo>
                  <a:cubicBezTo>
                    <a:pt x="212" y="200"/>
                    <a:pt x="213" y="200"/>
                    <a:pt x="213" y="201"/>
                  </a:cubicBezTo>
                  <a:cubicBezTo>
                    <a:pt x="214" y="201"/>
                    <a:pt x="213" y="201"/>
                    <a:pt x="213" y="201"/>
                  </a:cubicBezTo>
                  <a:cubicBezTo>
                    <a:pt x="213" y="202"/>
                    <a:pt x="213" y="202"/>
                    <a:pt x="213" y="203"/>
                  </a:cubicBezTo>
                  <a:cubicBezTo>
                    <a:pt x="213" y="204"/>
                    <a:pt x="213" y="204"/>
                    <a:pt x="214" y="205"/>
                  </a:cubicBezTo>
                  <a:cubicBezTo>
                    <a:pt x="215" y="206"/>
                    <a:pt x="214" y="206"/>
                    <a:pt x="215" y="206"/>
                  </a:cubicBezTo>
                  <a:cubicBezTo>
                    <a:pt x="215" y="206"/>
                    <a:pt x="214" y="206"/>
                    <a:pt x="214" y="207"/>
                  </a:cubicBezTo>
                  <a:cubicBezTo>
                    <a:pt x="214" y="207"/>
                    <a:pt x="214" y="208"/>
                    <a:pt x="214" y="208"/>
                  </a:cubicBezTo>
                  <a:cubicBezTo>
                    <a:pt x="214" y="208"/>
                    <a:pt x="214" y="209"/>
                    <a:pt x="215" y="209"/>
                  </a:cubicBezTo>
                  <a:cubicBezTo>
                    <a:pt x="215" y="209"/>
                    <a:pt x="215" y="209"/>
                    <a:pt x="214" y="210"/>
                  </a:cubicBezTo>
                  <a:cubicBezTo>
                    <a:pt x="214" y="210"/>
                    <a:pt x="214" y="210"/>
                    <a:pt x="214" y="211"/>
                  </a:cubicBezTo>
                  <a:cubicBezTo>
                    <a:pt x="214" y="211"/>
                    <a:pt x="214" y="211"/>
                    <a:pt x="215" y="212"/>
                  </a:cubicBezTo>
                  <a:cubicBezTo>
                    <a:pt x="215" y="212"/>
                    <a:pt x="215" y="212"/>
                    <a:pt x="214" y="212"/>
                  </a:cubicBezTo>
                  <a:cubicBezTo>
                    <a:pt x="214" y="213"/>
                    <a:pt x="214" y="213"/>
                    <a:pt x="214" y="213"/>
                  </a:cubicBezTo>
                  <a:cubicBezTo>
                    <a:pt x="214" y="213"/>
                    <a:pt x="215" y="213"/>
                    <a:pt x="216" y="214"/>
                  </a:cubicBezTo>
                  <a:cubicBezTo>
                    <a:pt x="217" y="214"/>
                    <a:pt x="216" y="215"/>
                    <a:pt x="215" y="215"/>
                  </a:cubicBezTo>
                  <a:cubicBezTo>
                    <a:pt x="215" y="216"/>
                    <a:pt x="214" y="216"/>
                    <a:pt x="214" y="217"/>
                  </a:cubicBezTo>
                  <a:cubicBezTo>
                    <a:pt x="213" y="218"/>
                    <a:pt x="214" y="218"/>
                    <a:pt x="214" y="219"/>
                  </a:cubicBezTo>
                  <a:cubicBezTo>
                    <a:pt x="214" y="220"/>
                    <a:pt x="214" y="220"/>
                    <a:pt x="213" y="221"/>
                  </a:cubicBezTo>
                  <a:cubicBezTo>
                    <a:pt x="213" y="222"/>
                    <a:pt x="212" y="223"/>
                    <a:pt x="212" y="223"/>
                  </a:cubicBezTo>
                  <a:cubicBezTo>
                    <a:pt x="211" y="223"/>
                    <a:pt x="211" y="223"/>
                    <a:pt x="211" y="224"/>
                  </a:cubicBezTo>
                  <a:cubicBezTo>
                    <a:pt x="210" y="224"/>
                    <a:pt x="210" y="225"/>
                    <a:pt x="209" y="226"/>
                  </a:cubicBezTo>
                  <a:cubicBezTo>
                    <a:pt x="208" y="227"/>
                    <a:pt x="209" y="226"/>
                    <a:pt x="208" y="227"/>
                  </a:cubicBezTo>
                  <a:cubicBezTo>
                    <a:pt x="208" y="227"/>
                    <a:pt x="208" y="227"/>
                    <a:pt x="208" y="228"/>
                  </a:cubicBezTo>
                  <a:cubicBezTo>
                    <a:pt x="208" y="229"/>
                    <a:pt x="208" y="229"/>
                    <a:pt x="207" y="229"/>
                  </a:cubicBezTo>
                  <a:cubicBezTo>
                    <a:pt x="207" y="230"/>
                    <a:pt x="207" y="229"/>
                    <a:pt x="207" y="229"/>
                  </a:cubicBezTo>
                  <a:cubicBezTo>
                    <a:pt x="207" y="229"/>
                    <a:pt x="206" y="230"/>
                    <a:pt x="206" y="230"/>
                  </a:cubicBezTo>
                  <a:cubicBezTo>
                    <a:pt x="206" y="231"/>
                    <a:pt x="206" y="231"/>
                    <a:pt x="205" y="231"/>
                  </a:cubicBezTo>
                  <a:cubicBezTo>
                    <a:pt x="205" y="231"/>
                    <a:pt x="204" y="231"/>
                    <a:pt x="204" y="231"/>
                  </a:cubicBezTo>
                  <a:cubicBezTo>
                    <a:pt x="204" y="232"/>
                    <a:pt x="203" y="233"/>
                    <a:pt x="204" y="234"/>
                  </a:cubicBezTo>
                  <a:cubicBezTo>
                    <a:pt x="204" y="235"/>
                    <a:pt x="204" y="235"/>
                    <a:pt x="204" y="236"/>
                  </a:cubicBezTo>
                  <a:cubicBezTo>
                    <a:pt x="203" y="237"/>
                    <a:pt x="204" y="237"/>
                    <a:pt x="204" y="238"/>
                  </a:cubicBezTo>
                  <a:cubicBezTo>
                    <a:pt x="204" y="239"/>
                    <a:pt x="204" y="239"/>
                    <a:pt x="204" y="239"/>
                  </a:cubicBezTo>
                  <a:cubicBezTo>
                    <a:pt x="205" y="239"/>
                    <a:pt x="205" y="240"/>
                    <a:pt x="205" y="240"/>
                  </a:cubicBezTo>
                  <a:cubicBezTo>
                    <a:pt x="205" y="241"/>
                    <a:pt x="205" y="242"/>
                    <a:pt x="205" y="243"/>
                  </a:cubicBezTo>
                  <a:cubicBezTo>
                    <a:pt x="205" y="243"/>
                    <a:pt x="205" y="243"/>
                    <a:pt x="205" y="244"/>
                  </a:cubicBezTo>
                  <a:cubicBezTo>
                    <a:pt x="204" y="245"/>
                    <a:pt x="204" y="244"/>
                    <a:pt x="204" y="245"/>
                  </a:cubicBezTo>
                  <a:cubicBezTo>
                    <a:pt x="204" y="245"/>
                    <a:pt x="204" y="245"/>
                    <a:pt x="204" y="246"/>
                  </a:cubicBezTo>
                  <a:cubicBezTo>
                    <a:pt x="204" y="246"/>
                    <a:pt x="204" y="246"/>
                    <a:pt x="204" y="247"/>
                  </a:cubicBezTo>
                  <a:cubicBezTo>
                    <a:pt x="205" y="247"/>
                    <a:pt x="205" y="247"/>
                    <a:pt x="205" y="247"/>
                  </a:cubicBezTo>
                  <a:cubicBezTo>
                    <a:pt x="205" y="248"/>
                    <a:pt x="205" y="248"/>
                    <a:pt x="205" y="248"/>
                  </a:cubicBezTo>
                  <a:cubicBezTo>
                    <a:pt x="205" y="249"/>
                    <a:pt x="205" y="249"/>
                    <a:pt x="205" y="249"/>
                  </a:cubicBezTo>
                  <a:cubicBezTo>
                    <a:pt x="205" y="249"/>
                    <a:pt x="205" y="250"/>
                    <a:pt x="205" y="250"/>
                  </a:cubicBezTo>
                  <a:cubicBezTo>
                    <a:pt x="204" y="250"/>
                    <a:pt x="204" y="251"/>
                    <a:pt x="204" y="251"/>
                  </a:cubicBezTo>
                  <a:cubicBezTo>
                    <a:pt x="204" y="252"/>
                    <a:pt x="205" y="251"/>
                    <a:pt x="205" y="252"/>
                  </a:cubicBezTo>
                  <a:cubicBezTo>
                    <a:pt x="206" y="252"/>
                    <a:pt x="206" y="252"/>
                    <a:pt x="206" y="252"/>
                  </a:cubicBezTo>
                  <a:cubicBezTo>
                    <a:pt x="206" y="252"/>
                    <a:pt x="206" y="253"/>
                    <a:pt x="206" y="253"/>
                  </a:cubicBezTo>
                  <a:cubicBezTo>
                    <a:pt x="206" y="253"/>
                    <a:pt x="206" y="253"/>
                    <a:pt x="206" y="253"/>
                  </a:cubicBezTo>
                  <a:cubicBezTo>
                    <a:pt x="207" y="254"/>
                    <a:pt x="207" y="254"/>
                    <a:pt x="207" y="254"/>
                  </a:cubicBezTo>
                  <a:cubicBezTo>
                    <a:pt x="207" y="254"/>
                    <a:pt x="207" y="255"/>
                    <a:pt x="207" y="255"/>
                  </a:cubicBezTo>
                  <a:cubicBezTo>
                    <a:pt x="207" y="256"/>
                    <a:pt x="207" y="257"/>
                    <a:pt x="207" y="257"/>
                  </a:cubicBezTo>
                  <a:cubicBezTo>
                    <a:pt x="207" y="257"/>
                    <a:pt x="208" y="256"/>
                    <a:pt x="208" y="256"/>
                  </a:cubicBezTo>
                  <a:cubicBezTo>
                    <a:pt x="209" y="256"/>
                    <a:pt x="209" y="255"/>
                    <a:pt x="209" y="255"/>
                  </a:cubicBezTo>
                  <a:cubicBezTo>
                    <a:pt x="209" y="255"/>
                    <a:pt x="211" y="255"/>
                    <a:pt x="211" y="255"/>
                  </a:cubicBezTo>
                  <a:cubicBezTo>
                    <a:pt x="212" y="255"/>
                    <a:pt x="211" y="254"/>
                    <a:pt x="211" y="254"/>
                  </a:cubicBezTo>
                  <a:cubicBezTo>
                    <a:pt x="211" y="254"/>
                    <a:pt x="212" y="254"/>
                    <a:pt x="213" y="254"/>
                  </a:cubicBezTo>
                  <a:cubicBezTo>
                    <a:pt x="213" y="253"/>
                    <a:pt x="213" y="254"/>
                    <a:pt x="213" y="254"/>
                  </a:cubicBezTo>
                  <a:cubicBezTo>
                    <a:pt x="214" y="254"/>
                    <a:pt x="213" y="252"/>
                    <a:pt x="213" y="252"/>
                  </a:cubicBezTo>
                  <a:cubicBezTo>
                    <a:pt x="213" y="252"/>
                    <a:pt x="214" y="253"/>
                    <a:pt x="214" y="252"/>
                  </a:cubicBezTo>
                  <a:cubicBezTo>
                    <a:pt x="215" y="252"/>
                    <a:pt x="215" y="252"/>
                    <a:pt x="216" y="251"/>
                  </a:cubicBezTo>
                  <a:cubicBezTo>
                    <a:pt x="217" y="251"/>
                    <a:pt x="217" y="251"/>
                    <a:pt x="217" y="251"/>
                  </a:cubicBezTo>
                  <a:cubicBezTo>
                    <a:pt x="218" y="251"/>
                    <a:pt x="219" y="251"/>
                    <a:pt x="219" y="251"/>
                  </a:cubicBezTo>
                  <a:cubicBezTo>
                    <a:pt x="220" y="252"/>
                    <a:pt x="219" y="252"/>
                    <a:pt x="220" y="252"/>
                  </a:cubicBezTo>
                  <a:cubicBezTo>
                    <a:pt x="221" y="252"/>
                    <a:pt x="221" y="252"/>
                    <a:pt x="221" y="252"/>
                  </a:cubicBezTo>
                  <a:cubicBezTo>
                    <a:pt x="221" y="252"/>
                    <a:pt x="222" y="253"/>
                    <a:pt x="223" y="253"/>
                  </a:cubicBezTo>
                  <a:cubicBezTo>
                    <a:pt x="223" y="253"/>
                    <a:pt x="223" y="253"/>
                    <a:pt x="224" y="254"/>
                  </a:cubicBezTo>
                  <a:cubicBezTo>
                    <a:pt x="224" y="254"/>
                    <a:pt x="224" y="254"/>
                    <a:pt x="226" y="254"/>
                  </a:cubicBezTo>
                  <a:cubicBezTo>
                    <a:pt x="227" y="254"/>
                    <a:pt x="227" y="254"/>
                    <a:pt x="227" y="254"/>
                  </a:cubicBezTo>
                  <a:cubicBezTo>
                    <a:pt x="228" y="255"/>
                    <a:pt x="228" y="255"/>
                    <a:pt x="228" y="255"/>
                  </a:cubicBezTo>
                  <a:cubicBezTo>
                    <a:pt x="229" y="255"/>
                    <a:pt x="229" y="255"/>
                    <a:pt x="229" y="255"/>
                  </a:cubicBezTo>
                  <a:cubicBezTo>
                    <a:pt x="229" y="255"/>
                    <a:pt x="230" y="255"/>
                    <a:pt x="231" y="255"/>
                  </a:cubicBezTo>
                  <a:cubicBezTo>
                    <a:pt x="233" y="255"/>
                    <a:pt x="232" y="254"/>
                    <a:pt x="233" y="254"/>
                  </a:cubicBezTo>
                  <a:cubicBezTo>
                    <a:pt x="233" y="254"/>
                    <a:pt x="233" y="254"/>
                    <a:pt x="234" y="254"/>
                  </a:cubicBezTo>
                  <a:cubicBezTo>
                    <a:pt x="234" y="254"/>
                    <a:pt x="235" y="253"/>
                    <a:pt x="236" y="254"/>
                  </a:cubicBezTo>
                  <a:cubicBezTo>
                    <a:pt x="237" y="254"/>
                    <a:pt x="236" y="254"/>
                    <a:pt x="237" y="254"/>
                  </a:cubicBezTo>
                  <a:cubicBezTo>
                    <a:pt x="237" y="254"/>
                    <a:pt x="237" y="254"/>
                    <a:pt x="238" y="254"/>
                  </a:cubicBezTo>
                  <a:cubicBezTo>
                    <a:pt x="238" y="253"/>
                    <a:pt x="239" y="253"/>
                    <a:pt x="239" y="253"/>
                  </a:cubicBezTo>
                  <a:cubicBezTo>
                    <a:pt x="240" y="252"/>
                    <a:pt x="240" y="253"/>
                    <a:pt x="240" y="253"/>
                  </a:cubicBezTo>
                  <a:cubicBezTo>
                    <a:pt x="241" y="253"/>
                    <a:pt x="241" y="253"/>
                    <a:pt x="241" y="253"/>
                  </a:cubicBezTo>
                  <a:cubicBezTo>
                    <a:pt x="242" y="253"/>
                    <a:pt x="243" y="252"/>
                    <a:pt x="243" y="252"/>
                  </a:cubicBezTo>
                  <a:cubicBezTo>
                    <a:pt x="243" y="253"/>
                    <a:pt x="244" y="252"/>
                    <a:pt x="244" y="252"/>
                  </a:cubicBezTo>
                  <a:cubicBezTo>
                    <a:pt x="245" y="253"/>
                    <a:pt x="244" y="253"/>
                    <a:pt x="245" y="253"/>
                  </a:cubicBezTo>
                  <a:cubicBezTo>
                    <a:pt x="246" y="254"/>
                    <a:pt x="247" y="254"/>
                    <a:pt x="248" y="255"/>
                  </a:cubicBezTo>
                  <a:cubicBezTo>
                    <a:pt x="248" y="255"/>
                    <a:pt x="248" y="254"/>
                    <a:pt x="248" y="254"/>
                  </a:cubicBezTo>
                  <a:cubicBezTo>
                    <a:pt x="249" y="254"/>
                    <a:pt x="249" y="254"/>
                    <a:pt x="249" y="254"/>
                  </a:cubicBezTo>
                  <a:cubicBezTo>
                    <a:pt x="250" y="255"/>
                    <a:pt x="250" y="255"/>
                    <a:pt x="251" y="254"/>
                  </a:cubicBezTo>
                  <a:cubicBezTo>
                    <a:pt x="251" y="254"/>
                    <a:pt x="251" y="254"/>
                    <a:pt x="252" y="254"/>
                  </a:cubicBezTo>
                  <a:cubicBezTo>
                    <a:pt x="252" y="253"/>
                    <a:pt x="252" y="254"/>
                    <a:pt x="253" y="254"/>
                  </a:cubicBezTo>
                  <a:cubicBezTo>
                    <a:pt x="253" y="255"/>
                    <a:pt x="253" y="255"/>
                    <a:pt x="254" y="255"/>
                  </a:cubicBezTo>
                  <a:cubicBezTo>
                    <a:pt x="254" y="256"/>
                    <a:pt x="255" y="255"/>
                    <a:pt x="255" y="255"/>
                  </a:cubicBezTo>
                  <a:cubicBezTo>
                    <a:pt x="255" y="256"/>
                    <a:pt x="257" y="255"/>
                    <a:pt x="258" y="254"/>
                  </a:cubicBezTo>
                  <a:cubicBezTo>
                    <a:pt x="259" y="254"/>
                    <a:pt x="259" y="253"/>
                    <a:pt x="260" y="253"/>
                  </a:cubicBezTo>
                  <a:cubicBezTo>
                    <a:pt x="261" y="252"/>
                    <a:pt x="261" y="252"/>
                    <a:pt x="261" y="251"/>
                  </a:cubicBezTo>
                  <a:cubicBezTo>
                    <a:pt x="262" y="250"/>
                    <a:pt x="261" y="250"/>
                    <a:pt x="261" y="250"/>
                  </a:cubicBezTo>
                  <a:cubicBezTo>
                    <a:pt x="261" y="250"/>
                    <a:pt x="261" y="249"/>
                    <a:pt x="262" y="249"/>
                  </a:cubicBezTo>
                  <a:cubicBezTo>
                    <a:pt x="262" y="248"/>
                    <a:pt x="261" y="248"/>
                    <a:pt x="261" y="247"/>
                  </a:cubicBezTo>
                  <a:cubicBezTo>
                    <a:pt x="261" y="247"/>
                    <a:pt x="260" y="247"/>
                    <a:pt x="260" y="246"/>
                  </a:cubicBezTo>
                  <a:cubicBezTo>
                    <a:pt x="260" y="246"/>
                    <a:pt x="260" y="245"/>
                    <a:pt x="262" y="245"/>
                  </a:cubicBezTo>
                  <a:cubicBezTo>
                    <a:pt x="263" y="244"/>
                    <a:pt x="262" y="244"/>
                    <a:pt x="263" y="244"/>
                  </a:cubicBezTo>
                  <a:cubicBezTo>
                    <a:pt x="263" y="244"/>
                    <a:pt x="265" y="244"/>
                    <a:pt x="266" y="244"/>
                  </a:cubicBezTo>
                  <a:cubicBezTo>
                    <a:pt x="266" y="244"/>
                    <a:pt x="267" y="244"/>
                    <a:pt x="267" y="244"/>
                  </a:cubicBezTo>
                  <a:cubicBezTo>
                    <a:pt x="268" y="245"/>
                    <a:pt x="268" y="244"/>
                    <a:pt x="270" y="244"/>
                  </a:cubicBezTo>
                  <a:cubicBezTo>
                    <a:pt x="271" y="244"/>
                    <a:pt x="270" y="244"/>
                    <a:pt x="271" y="243"/>
                  </a:cubicBezTo>
                  <a:cubicBezTo>
                    <a:pt x="271" y="243"/>
                    <a:pt x="272" y="243"/>
                    <a:pt x="273" y="243"/>
                  </a:cubicBezTo>
                  <a:cubicBezTo>
                    <a:pt x="273" y="243"/>
                    <a:pt x="274" y="242"/>
                    <a:pt x="274" y="242"/>
                  </a:cubicBezTo>
                  <a:cubicBezTo>
                    <a:pt x="275" y="241"/>
                    <a:pt x="274" y="241"/>
                    <a:pt x="275" y="241"/>
                  </a:cubicBezTo>
                  <a:cubicBezTo>
                    <a:pt x="275" y="241"/>
                    <a:pt x="276" y="239"/>
                    <a:pt x="276" y="239"/>
                  </a:cubicBezTo>
                  <a:cubicBezTo>
                    <a:pt x="277" y="238"/>
                    <a:pt x="277" y="238"/>
                    <a:pt x="278" y="238"/>
                  </a:cubicBezTo>
                  <a:cubicBezTo>
                    <a:pt x="278" y="237"/>
                    <a:pt x="278" y="237"/>
                    <a:pt x="278" y="236"/>
                  </a:cubicBezTo>
                  <a:cubicBezTo>
                    <a:pt x="279" y="236"/>
                    <a:pt x="279" y="236"/>
                    <a:pt x="279" y="236"/>
                  </a:cubicBezTo>
                  <a:cubicBezTo>
                    <a:pt x="279" y="236"/>
                    <a:pt x="279" y="235"/>
                    <a:pt x="279" y="235"/>
                  </a:cubicBezTo>
                  <a:cubicBezTo>
                    <a:pt x="279" y="235"/>
                    <a:pt x="279" y="234"/>
                    <a:pt x="280" y="234"/>
                  </a:cubicBezTo>
                  <a:cubicBezTo>
                    <a:pt x="280" y="234"/>
                    <a:pt x="280" y="234"/>
                    <a:pt x="281" y="233"/>
                  </a:cubicBezTo>
                  <a:cubicBezTo>
                    <a:pt x="282" y="233"/>
                    <a:pt x="281" y="233"/>
                    <a:pt x="281" y="232"/>
                  </a:cubicBezTo>
                  <a:cubicBezTo>
                    <a:pt x="281" y="232"/>
                    <a:pt x="281" y="232"/>
                    <a:pt x="281" y="232"/>
                  </a:cubicBezTo>
                  <a:cubicBezTo>
                    <a:pt x="281" y="232"/>
                    <a:pt x="281" y="231"/>
                    <a:pt x="282" y="231"/>
                  </a:cubicBezTo>
                  <a:cubicBezTo>
                    <a:pt x="282" y="231"/>
                    <a:pt x="281" y="230"/>
                    <a:pt x="281" y="230"/>
                  </a:cubicBezTo>
                  <a:cubicBezTo>
                    <a:pt x="281" y="229"/>
                    <a:pt x="280" y="229"/>
                    <a:pt x="281" y="229"/>
                  </a:cubicBezTo>
                  <a:cubicBezTo>
                    <a:pt x="281" y="228"/>
                    <a:pt x="282" y="228"/>
                    <a:pt x="283" y="228"/>
                  </a:cubicBezTo>
                  <a:cubicBezTo>
                    <a:pt x="283" y="228"/>
                    <a:pt x="283" y="227"/>
                    <a:pt x="283" y="227"/>
                  </a:cubicBezTo>
                  <a:cubicBezTo>
                    <a:pt x="283" y="227"/>
                    <a:pt x="284" y="227"/>
                    <a:pt x="284" y="226"/>
                  </a:cubicBezTo>
                  <a:cubicBezTo>
                    <a:pt x="285" y="226"/>
                    <a:pt x="285" y="227"/>
                    <a:pt x="286" y="227"/>
                  </a:cubicBezTo>
                  <a:cubicBezTo>
                    <a:pt x="287" y="227"/>
                    <a:pt x="286" y="226"/>
                    <a:pt x="287" y="226"/>
                  </a:cubicBezTo>
                  <a:cubicBezTo>
                    <a:pt x="287" y="225"/>
                    <a:pt x="287" y="226"/>
                    <a:pt x="287" y="225"/>
                  </a:cubicBezTo>
                  <a:cubicBezTo>
                    <a:pt x="288" y="225"/>
                    <a:pt x="288" y="225"/>
                    <a:pt x="289" y="225"/>
                  </a:cubicBezTo>
                  <a:cubicBezTo>
                    <a:pt x="289" y="225"/>
                    <a:pt x="289" y="225"/>
                    <a:pt x="289" y="224"/>
                  </a:cubicBezTo>
                  <a:cubicBezTo>
                    <a:pt x="289" y="224"/>
                    <a:pt x="289" y="224"/>
                    <a:pt x="289" y="223"/>
                  </a:cubicBezTo>
                  <a:cubicBezTo>
                    <a:pt x="290" y="223"/>
                    <a:pt x="290" y="223"/>
                    <a:pt x="291" y="223"/>
                  </a:cubicBezTo>
                  <a:cubicBezTo>
                    <a:pt x="291" y="223"/>
                    <a:pt x="291" y="223"/>
                    <a:pt x="291" y="222"/>
                  </a:cubicBezTo>
                  <a:cubicBezTo>
                    <a:pt x="292" y="222"/>
                    <a:pt x="291" y="222"/>
                    <a:pt x="291" y="222"/>
                  </a:cubicBezTo>
                  <a:cubicBezTo>
                    <a:pt x="291" y="221"/>
                    <a:pt x="291" y="221"/>
                    <a:pt x="292" y="221"/>
                  </a:cubicBezTo>
                  <a:cubicBezTo>
                    <a:pt x="292" y="221"/>
                    <a:pt x="292" y="221"/>
                    <a:pt x="292" y="220"/>
                  </a:cubicBezTo>
                  <a:cubicBezTo>
                    <a:pt x="292" y="220"/>
                    <a:pt x="292" y="220"/>
                    <a:pt x="293" y="220"/>
                  </a:cubicBezTo>
                  <a:cubicBezTo>
                    <a:pt x="293" y="220"/>
                    <a:pt x="293" y="220"/>
                    <a:pt x="293" y="220"/>
                  </a:cubicBezTo>
                  <a:cubicBezTo>
                    <a:pt x="293" y="220"/>
                    <a:pt x="294" y="220"/>
                    <a:pt x="294" y="219"/>
                  </a:cubicBezTo>
                  <a:cubicBezTo>
                    <a:pt x="295" y="219"/>
                    <a:pt x="295" y="219"/>
                    <a:pt x="295" y="219"/>
                  </a:cubicBezTo>
                  <a:cubicBezTo>
                    <a:pt x="295" y="220"/>
                    <a:pt x="296" y="219"/>
                    <a:pt x="296" y="219"/>
                  </a:cubicBezTo>
                  <a:cubicBezTo>
                    <a:pt x="296" y="220"/>
                    <a:pt x="296" y="220"/>
                    <a:pt x="297" y="220"/>
                  </a:cubicBezTo>
                  <a:cubicBezTo>
                    <a:pt x="297" y="220"/>
                    <a:pt x="298" y="220"/>
                    <a:pt x="298" y="220"/>
                  </a:cubicBezTo>
                  <a:cubicBezTo>
                    <a:pt x="299" y="220"/>
                    <a:pt x="299" y="219"/>
                    <a:pt x="299" y="219"/>
                  </a:cubicBezTo>
                  <a:cubicBezTo>
                    <a:pt x="300" y="219"/>
                    <a:pt x="299" y="218"/>
                    <a:pt x="300" y="218"/>
                  </a:cubicBezTo>
                  <a:cubicBezTo>
                    <a:pt x="300" y="217"/>
                    <a:pt x="300" y="217"/>
                    <a:pt x="300" y="216"/>
                  </a:cubicBezTo>
                  <a:cubicBezTo>
                    <a:pt x="301" y="215"/>
                    <a:pt x="300" y="216"/>
                    <a:pt x="301" y="216"/>
                  </a:cubicBezTo>
                  <a:cubicBezTo>
                    <a:pt x="301" y="216"/>
                    <a:pt x="301" y="216"/>
                    <a:pt x="301" y="215"/>
                  </a:cubicBezTo>
                  <a:cubicBezTo>
                    <a:pt x="302" y="215"/>
                    <a:pt x="302" y="215"/>
                    <a:pt x="302" y="215"/>
                  </a:cubicBezTo>
                  <a:cubicBezTo>
                    <a:pt x="302" y="215"/>
                    <a:pt x="302" y="215"/>
                    <a:pt x="302" y="214"/>
                  </a:cubicBezTo>
                  <a:cubicBezTo>
                    <a:pt x="303" y="213"/>
                    <a:pt x="302" y="214"/>
                    <a:pt x="303" y="213"/>
                  </a:cubicBezTo>
                  <a:cubicBezTo>
                    <a:pt x="303" y="213"/>
                    <a:pt x="303" y="213"/>
                    <a:pt x="303" y="212"/>
                  </a:cubicBezTo>
                  <a:cubicBezTo>
                    <a:pt x="304" y="212"/>
                    <a:pt x="304" y="212"/>
                    <a:pt x="304" y="212"/>
                  </a:cubicBezTo>
                  <a:cubicBezTo>
                    <a:pt x="305" y="211"/>
                    <a:pt x="304" y="211"/>
                    <a:pt x="304" y="211"/>
                  </a:cubicBezTo>
                  <a:cubicBezTo>
                    <a:pt x="304" y="210"/>
                    <a:pt x="304" y="210"/>
                    <a:pt x="304" y="209"/>
                  </a:cubicBezTo>
                  <a:cubicBezTo>
                    <a:pt x="305" y="208"/>
                    <a:pt x="305" y="209"/>
                    <a:pt x="306" y="209"/>
                  </a:cubicBezTo>
                  <a:cubicBezTo>
                    <a:pt x="306" y="209"/>
                    <a:pt x="306" y="209"/>
                    <a:pt x="307" y="208"/>
                  </a:cubicBezTo>
                  <a:cubicBezTo>
                    <a:pt x="307" y="208"/>
                    <a:pt x="307" y="208"/>
                    <a:pt x="307" y="208"/>
                  </a:cubicBezTo>
                  <a:cubicBezTo>
                    <a:pt x="307" y="207"/>
                    <a:pt x="306" y="206"/>
                    <a:pt x="306" y="206"/>
                  </a:cubicBezTo>
                  <a:cubicBezTo>
                    <a:pt x="306" y="206"/>
                    <a:pt x="307" y="206"/>
                    <a:pt x="307" y="205"/>
                  </a:cubicBezTo>
                  <a:cubicBezTo>
                    <a:pt x="308" y="205"/>
                    <a:pt x="308" y="204"/>
                    <a:pt x="308" y="203"/>
                  </a:cubicBezTo>
                  <a:cubicBezTo>
                    <a:pt x="308" y="203"/>
                    <a:pt x="308" y="203"/>
                    <a:pt x="307" y="203"/>
                  </a:cubicBezTo>
                  <a:cubicBezTo>
                    <a:pt x="307" y="203"/>
                    <a:pt x="307" y="202"/>
                    <a:pt x="307" y="202"/>
                  </a:cubicBezTo>
                  <a:cubicBezTo>
                    <a:pt x="307" y="202"/>
                    <a:pt x="307" y="202"/>
                    <a:pt x="308" y="201"/>
                  </a:cubicBezTo>
                  <a:cubicBezTo>
                    <a:pt x="309" y="201"/>
                    <a:pt x="308" y="201"/>
                    <a:pt x="308" y="201"/>
                  </a:cubicBezTo>
                  <a:cubicBezTo>
                    <a:pt x="308" y="200"/>
                    <a:pt x="308" y="200"/>
                    <a:pt x="308" y="200"/>
                  </a:cubicBezTo>
                  <a:cubicBezTo>
                    <a:pt x="309" y="200"/>
                    <a:pt x="309" y="199"/>
                    <a:pt x="309" y="199"/>
                  </a:cubicBezTo>
                  <a:cubicBezTo>
                    <a:pt x="310" y="199"/>
                    <a:pt x="310" y="198"/>
                    <a:pt x="310" y="198"/>
                  </a:cubicBezTo>
                  <a:cubicBezTo>
                    <a:pt x="310" y="198"/>
                    <a:pt x="309" y="198"/>
                    <a:pt x="308" y="197"/>
                  </a:cubicBezTo>
                  <a:cubicBezTo>
                    <a:pt x="308" y="197"/>
                    <a:pt x="308" y="197"/>
                    <a:pt x="307" y="197"/>
                  </a:cubicBezTo>
                  <a:cubicBezTo>
                    <a:pt x="307" y="196"/>
                    <a:pt x="308" y="196"/>
                    <a:pt x="308" y="196"/>
                  </a:cubicBezTo>
                  <a:cubicBezTo>
                    <a:pt x="309" y="196"/>
                    <a:pt x="309" y="196"/>
                    <a:pt x="309" y="196"/>
                  </a:cubicBezTo>
                  <a:cubicBezTo>
                    <a:pt x="309" y="196"/>
                    <a:pt x="308" y="195"/>
                    <a:pt x="309" y="194"/>
                  </a:cubicBezTo>
                  <a:cubicBezTo>
                    <a:pt x="309" y="194"/>
                    <a:pt x="309" y="194"/>
                    <a:pt x="309" y="194"/>
                  </a:cubicBezTo>
                  <a:cubicBezTo>
                    <a:pt x="309" y="193"/>
                    <a:pt x="311" y="193"/>
                    <a:pt x="311" y="192"/>
                  </a:cubicBezTo>
                  <a:cubicBezTo>
                    <a:pt x="311" y="192"/>
                    <a:pt x="312" y="191"/>
                    <a:pt x="312" y="191"/>
                  </a:cubicBezTo>
                  <a:cubicBezTo>
                    <a:pt x="312" y="190"/>
                    <a:pt x="312" y="189"/>
                    <a:pt x="312" y="189"/>
                  </a:cubicBezTo>
                  <a:cubicBezTo>
                    <a:pt x="312" y="189"/>
                    <a:pt x="312" y="189"/>
                    <a:pt x="311" y="189"/>
                  </a:cubicBezTo>
                  <a:cubicBezTo>
                    <a:pt x="311" y="189"/>
                    <a:pt x="311" y="189"/>
                    <a:pt x="311" y="189"/>
                  </a:cubicBezTo>
                  <a:cubicBezTo>
                    <a:pt x="311" y="189"/>
                    <a:pt x="313" y="187"/>
                    <a:pt x="313" y="187"/>
                  </a:cubicBezTo>
                  <a:cubicBezTo>
                    <a:pt x="313" y="187"/>
                    <a:pt x="313" y="186"/>
                    <a:pt x="313" y="186"/>
                  </a:cubicBezTo>
                  <a:cubicBezTo>
                    <a:pt x="312" y="186"/>
                    <a:pt x="312" y="186"/>
                    <a:pt x="312" y="186"/>
                  </a:cubicBezTo>
                  <a:cubicBezTo>
                    <a:pt x="312" y="185"/>
                    <a:pt x="311" y="185"/>
                    <a:pt x="312" y="184"/>
                  </a:cubicBezTo>
                  <a:cubicBezTo>
                    <a:pt x="313" y="182"/>
                    <a:pt x="313" y="183"/>
                    <a:pt x="313" y="183"/>
                  </a:cubicBezTo>
                  <a:cubicBezTo>
                    <a:pt x="313" y="182"/>
                    <a:pt x="314" y="181"/>
                    <a:pt x="313" y="181"/>
                  </a:cubicBezTo>
                  <a:cubicBezTo>
                    <a:pt x="313" y="180"/>
                    <a:pt x="313" y="181"/>
                    <a:pt x="313" y="180"/>
                  </a:cubicBezTo>
                  <a:cubicBezTo>
                    <a:pt x="313" y="179"/>
                    <a:pt x="313" y="180"/>
                    <a:pt x="314" y="180"/>
                  </a:cubicBezTo>
                  <a:cubicBezTo>
                    <a:pt x="314" y="180"/>
                    <a:pt x="314" y="180"/>
                    <a:pt x="315" y="180"/>
                  </a:cubicBezTo>
                  <a:cubicBezTo>
                    <a:pt x="317" y="180"/>
                    <a:pt x="315" y="180"/>
                    <a:pt x="315" y="179"/>
                  </a:cubicBezTo>
                  <a:cubicBezTo>
                    <a:pt x="316" y="179"/>
                    <a:pt x="315" y="179"/>
                    <a:pt x="315" y="178"/>
                  </a:cubicBezTo>
                  <a:cubicBezTo>
                    <a:pt x="315" y="177"/>
                    <a:pt x="316" y="177"/>
                    <a:pt x="316" y="177"/>
                  </a:cubicBezTo>
                  <a:cubicBezTo>
                    <a:pt x="316" y="176"/>
                    <a:pt x="317" y="176"/>
                    <a:pt x="318" y="176"/>
                  </a:cubicBezTo>
                  <a:cubicBezTo>
                    <a:pt x="318" y="175"/>
                    <a:pt x="319" y="175"/>
                    <a:pt x="319" y="174"/>
                  </a:cubicBezTo>
                  <a:cubicBezTo>
                    <a:pt x="320" y="174"/>
                    <a:pt x="319" y="174"/>
                    <a:pt x="319" y="174"/>
                  </a:cubicBezTo>
                  <a:cubicBezTo>
                    <a:pt x="320" y="173"/>
                    <a:pt x="320" y="172"/>
                    <a:pt x="319" y="172"/>
                  </a:cubicBezTo>
                  <a:cubicBezTo>
                    <a:pt x="319" y="172"/>
                    <a:pt x="320" y="172"/>
                    <a:pt x="320" y="172"/>
                  </a:cubicBezTo>
                  <a:cubicBezTo>
                    <a:pt x="320" y="172"/>
                    <a:pt x="321" y="171"/>
                    <a:pt x="321" y="171"/>
                  </a:cubicBezTo>
                  <a:cubicBezTo>
                    <a:pt x="321" y="171"/>
                    <a:pt x="321" y="171"/>
                    <a:pt x="321" y="170"/>
                  </a:cubicBezTo>
                  <a:cubicBezTo>
                    <a:pt x="321" y="170"/>
                    <a:pt x="321" y="170"/>
                    <a:pt x="321" y="170"/>
                  </a:cubicBezTo>
                  <a:cubicBezTo>
                    <a:pt x="321" y="170"/>
                    <a:pt x="321" y="170"/>
                    <a:pt x="322" y="171"/>
                  </a:cubicBezTo>
                  <a:cubicBezTo>
                    <a:pt x="322" y="171"/>
                    <a:pt x="322" y="170"/>
                    <a:pt x="323" y="170"/>
                  </a:cubicBezTo>
                  <a:cubicBezTo>
                    <a:pt x="323" y="170"/>
                    <a:pt x="323" y="170"/>
                    <a:pt x="323" y="170"/>
                  </a:cubicBezTo>
                  <a:cubicBezTo>
                    <a:pt x="323" y="170"/>
                    <a:pt x="323" y="170"/>
                    <a:pt x="323" y="170"/>
                  </a:cubicBezTo>
                  <a:cubicBezTo>
                    <a:pt x="323" y="171"/>
                    <a:pt x="323" y="171"/>
                    <a:pt x="324" y="171"/>
                  </a:cubicBezTo>
                  <a:cubicBezTo>
                    <a:pt x="325" y="171"/>
                    <a:pt x="325" y="171"/>
                    <a:pt x="325" y="171"/>
                  </a:cubicBezTo>
                  <a:cubicBezTo>
                    <a:pt x="325" y="171"/>
                    <a:pt x="325" y="170"/>
                    <a:pt x="326" y="170"/>
                  </a:cubicBezTo>
                  <a:cubicBezTo>
                    <a:pt x="326" y="170"/>
                    <a:pt x="326" y="170"/>
                    <a:pt x="326" y="171"/>
                  </a:cubicBezTo>
                  <a:cubicBezTo>
                    <a:pt x="326" y="171"/>
                    <a:pt x="327" y="171"/>
                    <a:pt x="327" y="171"/>
                  </a:cubicBezTo>
                  <a:cubicBezTo>
                    <a:pt x="328" y="171"/>
                    <a:pt x="328" y="170"/>
                    <a:pt x="328" y="170"/>
                  </a:cubicBezTo>
                  <a:cubicBezTo>
                    <a:pt x="328" y="170"/>
                    <a:pt x="328" y="170"/>
                    <a:pt x="328" y="170"/>
                  </a:cubicBezTo>
                  <a:cubicBezTo>
                    <a:pt x="328" y="170"/>
                    <a:pt x="329" y="169"/>
                    <a:pt x="329" y="169"/>
                  </a:cubicBezTo>
                  <a:cubicBezTo>
                    <a:pt x="329" y="169"/>
                    <a:pt x="330" y="169"/>
                    <a:pt x="330" y="168"/>
                  </a:cubicBezTo>
                  <a:cubicBezTo>
                    <a:pt x="330" y="168"/>
                    <a:pt x="331" y="168"/>
                    <a:pt x="331" y="168"/>
                  </a:cubicBezTo>
                  <a:cubicBezTo>
                    <a:pt x="331" y="168"/>
                    <a:pt x="331" y="169"/>
                    <a:pt x="332" y="169"/>
                  </a:cubicBezTo>
                  <a:cubicBezTo>
                    <a:pt x="333" y="169"/>
                    <a:pt x="333" y="168"/>
                    <a:pt x="333" y="168"/>
                  </a:cubicBezTo>
                  <a:cubicBezTo>
                    <a:pt x="333" y="168"/>
                    <a:pt x="333" y="168"/>
                    <a:pt x="333" y="169"/>
                  </a:cubicBezTo>
                  <a:cubicBezTo>
                    <a:pt x="334" y="169"/>
                    <a:pt x="334" y="169"/>
                    <a:pt x="335" y="169"/>
                  </a:cubicBezTo>
                  <a:cubicBezTo>
                    <a:pt x="335" y="169"/>
                    <a:pt x="335" y="169"/>
                    <a:pt x="335" y="169"/>
                  </a:cubicBezTo>
                  <a:cubicBezTo>
                    <a:pt x="336" y="169"/>
                    <a:pt x="336" y="169"/>
                    <a:pt x="336" y="169"/>
                  </a:cubicBezTo>
                  <a:cubicBezTo>
                    <a:pt x="336" y="169"/>
                    <a:pt x="337" y="170"/>
                    <a:pt x="337" y="169"/>
                  </a:cubicBezTo>
                  <a:cubicBezTo>
                    <a:pt x="337" y="169"/>
                    <a:pt x="338" y="169"/>
                    <a:pt x="338" y="169"/>
                  </a:cubicBezTo>
                  <a:cubicBezTo>
                    <a:pt x="338" y="169"/>
                    <a:pt x="338" y="169"/>
                    <a:pt x="338" y="170"/>
                  </a:cubicBezTo>
                  <a:cubicBezTo>
                    <a:pt x="339" y="170"/>
                    <a:pt x="339" y="170"/>
                    <a:pt x="339" y="170"/>
                  </a:cubicBezTo>
                  <a:cubicBezTo>
                    <a:pt x="340" y="170"/>
                    <a:pt x="340" y="170"/>
                    <a:pt x="340" y="170"/>
                  </a:cubicBezTo>
                  <a:cubicBezTo>
                    <a:pt x="340" y="170"/>
                    <a:pt x="340" y="170"/>
                    <a:pt x="341" y="170"/>
                  </a:cubicBezTo>
                  <a:cubicBezTo>
                    <a:pt x="342" y="170"/>
                    <a:pt x="341" y="170"/>
                    <a:pt x="342" y="170"/>
                  </a:cubicBezTo>
                  <a:cubicBezTo>
                    <a:pt x="342" y="169"/>
                    <a:pt x="342" y="169"/>
                    <a:pt x="342" y="168"/>
                  </a:cubicBezTo>
                  <a:cubicBezTo>
                    <a:pt x="343" y="168"/>
                    <a:pt x="343" y="168"/>
                    <a:pt x="344" y="168"/>
                  </a:cubicBezTo>
                  <a:cubicBezTo>
                    <a:pt x="344" y="169"/>
                    <a:pt x="344" y="169"/>
                    <a:pt x="343" y="169"/>
                  </a:cubicBezTo>
                  <a:cubicBezTo>
                    <a:pt x="343" y="169"/>
                    <a:pt x="343" y="170"/>
                    <a:pt x="343" y="170"/>
                  </a:cubicBezTo>
                  <a:cubicBezTo>
                    <a:pt x="343" y="170"/>
                    <a:pt x="344" y="170"/>
                    <a:pt x="344" y="170"/>
                  </a:cubicBezTo>
                  <a:cubicBezTo>
                    <a:pt x="345" y="170"/>
                    <a:pt x="344" y="170"/>
                    <a:pt x="345" y="171"/>
                  </a:cubicBezTo>
                  <a:cubicBezTo>
                    <a:pt x="345" y="171"/>
                    <a:pt x="345" y="171"/>
                    <a:pt x="345" y="172"/>
                  </a:cubicBezTo>
                  <a:cubicBezTo>
                    <a:pt x="345" y="173"/>
                    <a:pt x="345" y="172"/>
                    <a:pt x="346" y="172"/>
                  </a:cubicBezTo>
                  <a:cubicBezTo>
                    <a:pt x="346" y="172"/>
                    <a:pt x="346" y="172"/>
                    <a:pt x="346" y="172"/>
                  </a:cubicBezTo>
                  <a:cubicBezTo>
                    <a:pt x="347" y="172"/>
                    <a:pt x="346" y="172"/>
                    <a:pt x="347" y="172"/>
                  </a:cubicBezTo>
                  <a:cubicBezTo>
                    <a:pt x="347" y="172"/>
                    <a:pt x="347" y="173"/>
                    <a:pt x="347" y="172"/>
                  </a:cubicBezTo>
                  <a:cubicBezTo>
                    <a:pt x="347" y="172"/>
                    <a:pt x="348" y="173"/>
                    <a:pt x="348" y="173"/>
                  </a:cubicBezTo>
                  <a:cubicBezTo>
                    <a:pt x="348" y="173"/>
                    <a:pt x="348" y="173"/>
                    <a:pt x="348" y="174"/>
                  </a:cubicBezTo>
                  <a:cubicBezTo>
                    <a:pt x="348" y="174"/>
                    <a:pt x="348" y="174"/>
                    <a:pt x="349" y="174"/>
                  </a:cubicBezTo>
                  <a:cubicBezTo>
                    <a:pt x="349" y="174"/>
                    <a:pt x="349" y="174"/>
                    <a:pt x="349" y="174"/>
                  </a:cubicBezTo>
                  <a:cubicBezTo>
                    <a:pt x="349" y="175"/>
                    <a:pt x="349" y="175"/>
                    <a:pt x="350" y="175"/>
                  </a:cubicBezTo>
                  <a:cubicBezTo>
                    <a:pt x="350" y="175"/>
                    <a:pt x="350" y="174"/>
                    <a:pt x="350" y="174"/>
                  </a:cubicBezTo>
                  <a:cubicBezTo>
                    <a:pt x="350" y="174"/>
                    <a:pt x="351" y="174"/>
                    <a:pt x="350" y="175"/>
                  </a:cubicBezTo>
                  <a:cubicBezTo>
                    <a:pt x="350" y="175"/>
                    <a:pt x="350" y="175"/>
                    <a:pt x="351" y="175"/>
                  </a:cubicBezTo>
                  <a:cubicBezTo>
                    <a:pt x="351" y="176"/>
                    <a:pt x="351" y="175"/>
                    <a:pt x="351" y="175"/>
                  </a:cubicBezTo>
                  <a:cubicBezTo>
                    <a:pt x="352" y="175"/>
                    <a:pt x="352" y="176"/>
                    <a:pt x="351" y="176"/>
                  </a:cubicBezTo>
                  <a:cubicBezTo>
                    <a:pt x="351" y="177"/>
                    <a:pt x="352" y="177"/>
                    <a:pt x="352" y="177"/>
                  </a:cubicBezTo>
                  <a:cubicBezTo>
                    <a:pt x="353" y="177"/>
                    <a:pt x="352" y="177"/>
                    <a:pt x="353" y="177"/>
                  </a:cubicBezTo>
                  <a:cubicBezTo>
                    <a:pt x="353" y="176"/>
                    <a:pt x="353" y="176"/>
                    <a:pt x="353" y="176"/>
                  </a:cubicBezTo>
                  <a:cubicBezTo>
                    <a:pt x="354" y="176"/>
                    <a:pt x="354" y="177"/>
                    <a:pt x="354" y="177"/>
                  </a:cubicBezTo>
                  <a:cubicBezTo>
                    <a:pt x="354" y="177"/>
                    <a:pt x="353" y="177"/>
                    <a:pt x="353" y="177"/>
                  </a:cubicBezTo>
                  <a:cubicBezTo>
                    <a:pt x="353" y="178"/>
                    <a:pt x="354" y="178"/>
                    <a:pt x="354" y="178"/>
                  </a:cubicBezTo>
                  <a:cubicBezTo>
                    <a:pt x="354" y="178"/>
                    <a:pt x="354" y="178"/>
                    <a:pt x="355" y="178"/>
                  </a:cubicBezTo>
                  <a:cubicBezTo>
                    <a:pt x="355" y="179"/>
                    <a:pt x="355" y="179"/>
                    <a:pt x="355" y="178"/>
                  </a:cubicBezTo>
                  <a:cubicBezTo>
                    <a:pt x="356" y="178"/>
                    <a:pt x="356" y="178"/>
                    <a:pt x="356" y="178"/>
                  </a:cubicBezTo>
                  <a:cubicBezTo>
                    <a:pt x="356" y="177"/>
                    <a:pt x="356" y="178"/>
                    <a:pt x="357" y="178"/>
                  </a:cubicBezTo>
                  <a:cubicBezTo>
                    <a:pt x="357" y="178"/>
                    <a:pt x="357" y="178"/>
                    <a:pt x="357" y="178"/>
                  </a:cubicBezTo>
                  <a:cubicBezTo>
                    <a:pt x="357" y="178"/>
                    <a:pt x="357" y="179"/>
                    <a:pt x="358" y="179"/>
                  </a:cubicBezTo>
                  <a:cubicBezTo>
                    <a:pt x="358" y="180"/>
                    <a:pt x="358" y="180"/>
                    <a:pt x="358" y="181"/>
                  </a:cubicBezTo>
                  <a:cubicBezTo>
                    <a:pt x="358" y="181"/>
                    <a:pt x="358" y="181"/>
                    <a:pt x="359" y="181"/>
                  </a:cubicBezTo>
                  <a:cubicBezTo>
                    <a:pt x="359" y="181"/>
                    <a:pt x="359" y="181"/>
                    <a:pt x="360" y="181"/>
                  </a:cubicBezTo>
                  <a:cubicBezTo>
                    <a:pt x="361" y="181"/>
                    <a:pt x="360" y="181"/>
                    <a:pt x="360" y="181"/>
                  </a:cubicBezTo>
                  <a:cubicBezTo>
                    <a:pt x="360" y="182"/>
                    <a:pt x="360" y="182"/>
                    <a:pt x="359" y="182"/>
                  </a:cubicBezTo>
                  <a:cubicBezTo>
                    <a:pt x="359" y="183"/>
                    <a:pt x="360" y="183"/>
                    <a:pt x="360" y="183"/>
                  </a:cubicBezTo>
                  <a:cubicBezTo>
                    <a:pt x="360" y="183"/>
                    <a:pt x="360" y="183"/>
                    <a:pt x="361" y="183"/>
                  </a:cubicBezTo>
                  <a:cubicBezTo>
                    <a:pt x="361" y="183"/>
                    <a:pt x="361" y="183"/>
                    <a:pt x="361" y="183"/>
                  </a:cubicBezTo>
                  <a:cubicBezTo>
                    <a:pt x="362" y="183"/>
                    <a:pt x="361" y="184"/>
                    <a:pt x="362" y="184"/>
                  </a:cubicBezTo>
                  <a:cubicBezTo>
                    <a:pt x="362" y="184"/>
                    <a:pt x="362" y="184"/>
                    <a:pt x="363" y="185"/>
                  </a:cubicBezTo>
                  <a:cubicBezTo>
                    <a:pt x="364" y="185"/>
                    <a:pt x="363" y="185"/>
                    <a:pt x="363" y="185"/>
                  </a:cubicBezTo>
                  <a:cubicBezTo>
                    <a:pt x="363" y="185"/>
                    <a:pt x="363" y="185"/>
                    <a:pt x="364" y="186"/>
                  </a:cubicBezTo>
                  <a:cubicBezTo>
                    <a:pt x="364" y="186"/>
                    <a:pt x="364" y="186"/>
                    <a:pt x="364" y="186"/>
                  </a:cubicBezTo>
                  <a:cubicBezTo>
                    <a:pt x="364" y="186"/>
                    <a:pt x="364" y="187"/>
                    <a:pt x="365" y="187"/>
                  </a:cubicBezTo>
                  <a:cubicBezTo>
                    <a:pt x="365" y="187"/>
                    <a:pt x="365" y="187"/>
                    <a:pt x="366" y="188"/>
                  </a:cubicBezTo>
                  <a:cubicBezTo>
                    <a:pt x="367" y="188"/>
                    <a:pt x="367" y="187"/>
                    <a:pt x="367" y="187"/>
                  </a:cubicBezTo>
                  <a:cubicBezTo>
                    <a:pt x="367" y="187"/>
                    <a:pt x="368" y="187"/>
                    <a:pt x="368" y="187"/>
                  </a:cubicBezTo>
                  <a:cubicBezTo>
                    <a:pt x="368" y="187"/>
                    <a:pt x="368" y="187"/>
                    <a:pt x="369" y="186"/>
                  </a:cubicBezTo>
                  <a:cubicBezTo>
                    <a:pt x="369" y="186"/>
                    <a:pt x="369" y="187"/>
                    <a:pt x="369" y="187"/>
                  </a:cubicBezTo>
                  <a:cubicBezTo>
                    <a:pt x="370" y="187"/>
                    <a:pt x="369" y="187"/>
                    <a:pt x="369" y="188"/>
                  </a:cubicBezTo>
                  <a:cubicBezTo>
                    <a:pt x="369" y="188"/>
                    <a:pt x="369" y="188"/>
                    <a:pt x="369" y="188"/>
                  </a:cubicBezTo>
                  <a:cubicBezTo>
                    <a:pt x="370" y="188"/>
                    <a:pt x="369" y="188"/>
                    <a:pt x="370" y="188"/>
                  </a:cubicBezTo>
                  <a:cubicBezTo>
                    <a:pt x="372" y="188"/>
                    <a:pt x="371" y="188"/>
                    <a:pt x="371" y="188"/>
                  </a:cubicBezTo>
                  <a:cubicBezTo>
                    <a:pt x="371" y="189"/>
                    <a:pt x="371" y="189"/>
                    <a:pt x="372" y="189"/>
                  </a:cubicBezTo>
                  <a:cubicBezTo>
                    <a:pt x="373" y="189"/>
                    <a:pt x="372" y="189"/>
                    <a:pt x="372" y="188"/>
                  </a:cubicBezTo>
                  <a:cubicBezTo>
                    <a:pt x="372" y="188"/>
                    <a:pt x="372" y="188"/>
                    <a:pt x="373" y="188"/>
                  </a:cubicBezTo>
                  <a:cubicBezTo>
                    <a:pt x="373" y="187"/>
                    <a:pt x="373" y="188"/>
                    <a:pt x="373" y="188"/>
                  </a:cubicBezTo>
                  <a:cubicBezTo>
                    <a:pt x="374" y="188"/>
                    <a:pt x="374" y="188"/>
                    <a:pt x="374" y="188"/>
                  </a:cubicBezTo>
                  <a:cubicBezTo>
                    <a:pt x="374" y="187"/>
                    <a:pt x="375" y="188"/>
                    <a:pt x="375" y="188"/>
                  </a:cubicBezTo>
                  <a:cubicBezTo>
                    <a:pt x="375" y="188"/>
                    <a:pt x="375" y="188"/>
                    <a:pt x="376" y="187"/>
                  </a:cubicBezTo>
                  <a:cubicBezTo>
                    <a:pt x="376" y="187"/>
                    <a:pt x="376" y="187"/>
                    <a:pt x="376" y="186"/>
                  </a:cubicBezTo>
                  <a:cubicBezTo>
                    <a:pt x="376" y="186"/>
                    <a:pt x="377" y="186"/>
                    <a:pt x="377" y="186"/>
                  </a:cubicBezTo>
                  <a:cubicBezTo>
                    <a:pt x="378" y="186"/>
                    <a:pt x="377" y="187"/>
                    <a:pt x="377" y="187"/>
                  </a:cubicBezTo>
                  <a:cubicBezTo>
                    <a:pt x="378" y="188"/>
                    <a:pt x="378" y="187"/>
                    <a:pt x="378" y="187"/>
                  </a:cubicBezTo>
                  <a:cubicBezTo>
                    <a:pt x="379" y="187"/>
                    <a:pt x="378" y="187"/>
                    <a:pt x="379" y="187"/>
                  </a:cubicBezTo>
                  <a:cubicBezTo>
                    <a:pt x="379" y="187"/>
                    <a:pt x="379" y="187"/>
                    <a:pt x="379" y="188"/>
                  </a:cubicBezTo>
                  <a:cubicBezTo>
                    <a:pt x="380" y="188"/>
                    <a:pt x="379" y="188"/>
                    <a:pt x="380" y="188"/>
                  </a:cubicBezTo>
                  <a:cubicBezTo>
                    <a:pt x="381" y="188"/>
                    <a:pt x="380" y="188"/>
                    <a:pt x="380" y="189"/>
                  </a:cubicBezTo>
                  <a:cubicBezTo>
                    <a:pt x="381" y="189"/>
                    <a:pt x="381" y="189"/>
                    <a:pt x="381" y="189"/>
                  </a:cubicBezTo>
                  <a:cubicBezTo>
                    <a:pt x="381" y="190"/>
                    <a:pt x="381" y="190"/>
                    <a:pt x="381" y="190"/>
                  </a:cubicBezTo>
                  <a:cubicBezTo>
                    <a:pt x="381" y="191"/>
                    <a:pt x="381" y="191"/>
                    <a:pt x="382" y="191"/>
                  </a:cubicBezTo>
                  <a:cubicBezTo>
                    <a:pt x="382" y="192"/>
                    <a:pt x="382" y="192"/>
                    <a:pt x="382" y="191"/>
                  </a:cubicBezTo>
                  <a:cubicBezTo>
                    <a:pt x="382" y="191"/>
                    <a:pt x="383" y="191"/>
                    <a:pt x="383" y="191"/>
                  </a:cubicBezTo>
                  <a:cubicBezTo>
                    <a:pt x="383" y="191"/>
                    <a:pt x="383" y="191"/>
                    <a:pt x="383" y="192"/>
                  </a:cubicBezTo>
                  <a:cubicBezTo>
                    <a:pt x="383" y="192"/>
                    <a:pt x="383" y="192"/>
                    <a:pt x="383" y="193"/>
                  </a:cubicBezTo>
                  <a:cubicBezTo>
                    <a:pt x="383" y="193"/>
                    <a:pt x="383" y="193"/>
                    <a:pt x="383" y="193"/>
                  </a:cubicBezTo>
                  <a:cubicBezTo>
                    <a:pt x="384" y="193"/>
                    <a:pt x="384" y="192"/>
                    <a:pt x="384" y="192"/>
                  </a:cubicBezTo>
                  <a:cubicBezTo>
                    <a:pt x="384" y="191"/>
                    <a:pt x="385" y="192"/>
                    <a:pt x="385" y="193"/>
                  </a:cubicBezTo>
                  <a:cubicBezTo>
                    <a:pt x="385" y="193"/>
                    <a:pt x="385" y="193"/>
                    <a:pt x="386" y="193"/>
                  </a:cubicBezTo>
                  <a:cubicBezTo>
                    <a:pt x="386" y="194"/>
                    <a:pt x="386" y="194"/>
                    <a:pt x="386" y="194"/>
                  </a:cubicBezTo>
                  <a:cubicBezTo>
                    <a:pt x="386" y="195"/>
                    <a:pt x="387" y="194"/>
                    <a:pt x="387" y="194"/>
                  </a:cubicBezTo>
                  <a:cubicBezTo>
                    <a:pt x="388" y="194"/>
                    <a:pt x="388" y="195"/>
                    <a:pt x="388" y="194"/>
                  </a:cubicBezTo>
                  <a:cubicBezTo>
                    <a:pt x="389" y="194"/>
                    <a:pt x="389" y="194"/>
                    <a:pt x="389" y="194"/>
                  </a:cubicBezTo>
                  <a:cubicBezTo>
                    <a:pt x="390" y="194"/>
                    <a:pt x="390" y="194"/>
                    <a:pt x="390" y="194"/>
                  </a:cubicBezTo>
                  <a:cubicBezTo>
                    <a:pt x="391" y="193"/>
                    <a:pt x="391" y="194"/>
                    <a:pt x="391" y="194"/>
                  </a:cubicBezTo>
                  <a:cubicBezTo>
                    <a:pt x="392" y="194"/>
                    <a:pt x="392" y="194"/>
                    <a:pt x="393" y="194"/>
                  </a:cubicBezTo>
                  <a:cubicBezTo>
                    <a:pt x="394" y="195"/>
                    <a:pt x="395" y="195"/>
                    <a:pt x="395" y="195"/>
                  </a:cubicBezTo>
                  <a:cubicBezTo>
                    <a:pt x="395" y="195"/>
                    <a:pt x="396" y="195"/>
                    <a:pt x="397" y="195"/>
                  </a:cubicBezTo>
                  <a:cubicBezTo>
                    <a:pt x="398" y="195"/>
                    <a:pt x="397" y="196"/>
                    <a:pt x="398" y="196"/>
                  </a:cubicBezTo>
                  <a:cubicBezTo>
                    <a:pt x="398" y="196"/>
                    <a:pt x="399" y="197"/>
                    <a:pt x="400" y="197"/>
                  </a:cubicBezTo>
                  <a:cubicBezTo>
                    <a:pt x="401" y="198"/>
                    <a:pt x="400" y="197"/>
                    <a:pt x="401" y="198"/>
                  </a:cubicBezTo>
                  <a:cubicBezTo>
                    <a:pt x="402" y="198"/>
                    <a:pt x="402" y="198"/>
                    <a:pt x="402" y="198"/>
                  </a:cubicBezTo>
                  <a:cubicBezTo>
                    <a:pt x="403" y="198"/>
                    <a:pt x="404" y="198"/>
                    <a:pt x="404" y="197"/>
                  </a:cubicBezTo>
                  <a:cubicBezTo>
                    <a:pt x="405" y="197"/>
                    <a:pt x="405" y="197"/>
                    <a:pt x="406" y="197"/>
                  </a:cubicBezTo>
                  <a:cubicBezTo>
                    <a:pt x="407" y="197"/>
                    <a:pt x="407" y="198"/>
                    <a:pt x="407" y="198"/>
                  </a:cubicBezTo>
                  <a:cubicBezTo>
                    <a:pt x="408" y="198"/>
                    <a:pt x="408" y="198"/>
                    <a:pt x="409" y="198"/>
                  </a:cubicBezTo>
                  <a:cubicBezTo>
                    <a:pt x="410" y="198"/>
                    <a:pt x="409" y="198"/>
                    <a:pt x="409" y="198"/>
                  </a:cubicBezTo>
                  <a:cubicBezTo>
                    <a:pt x="410" y="198"/>
                    <a:pt x="410" y="198"/>
                    <a:pt x="410" y="197"/>
                  </a:cubicBezTo>
                  <a:cubicBezTo>
                    <a:pt x="411" y="197"/>
                    <a:pt x="411" y="197"/>
                    <a:pt x="412" y="197"/>
                  </a:cubicBezTo>
                  <a:cubicBezTo>
                    <a:pt x="412" y="197"/>
                    <a:pt x="412" y="197"/>
                    <a:pt x="413" y="197"/>
                  </a:cubicBezTo>
                  <a:cubicBezTo>
                    <a:pt x="413" y="197"/>
                    <a:pt x="413" y="197"/>
                    <a:pt x="413" y="197"/>
                  </a:cubicBezTo>
                  <a:cubicBezTo>
                    <a:pt x="414" y="197"/>
                    <a:pt x="414" y="197"/>
                    <a:pt x="414" y="196"/>
                  </a:cubicBezTo>
                  <a:cubicBezTo>
                    <a:pt x="414" y="196"/>
                    <a:pt x="414" y="196"/>
                    <a:pt x="415" y="196"/>
                  </a:cubicBezTo>
                  <a:cubicBezTo>
                    <a:pt x="415" y="196"/>
                    <a:pt x="415" y="196"/>
                    <a:pt x="415" y="196"/>
                  </a:cubicBezTo>
                  <a:cubicBezTo>
                    <a:pt x="415" y="196"/>
                    <a:pt x="416" y="195"/>
                    <a:pt x="416" y="195"/>
                  </a:cubicBezTo>
                  <a:cubicBezTo>
                    <a:pt x="416" y="195"/>
                    <a:pt x="416" y="195"/>
                    <a:pt x="417" y="194"/>
                  </a:cubicBezTo>
                  <a:cubicBezTo>
                    <a:pt x="417" y="194"/>
                    <a:pt x="418" y="194"/>
                    <a:pt x="418" y="194"/>
                  </a:cubicBezTo>
                  <a:cubicBezTo>
                    <a:pt x="418" y="193"/>
                    <a:pt x="418" y="193"/>
                    <a:pt x="419" y="193"/>
                  </a:cubicBezTo>
                  <a:cubicBezTo>
                    <a:pt x="419" y="193"/>
                    <a:pt x="419" y="193"/>
                    <a:pt x="419" y="193"/>
                  </a:cubicBezTo>
                  <a:cubicBezTo>
                    <a:pt x="420" y="193"/>
                    <a:pt x="420" y="193"/>
                    <a:pt x="420" y="193"/>
                  </a:cubicBezTo>
                  <a:cubicBezTo>
                    <a:pt x="420" y="193"/>
                    <a:pt x="420" y="193"/>
                    <a:pt x="420" y="193"/>
                  </a:cubicBezTo>
                  <a:cubicBezTo>
                    <a:pt x="421" y="194"/>
                    <a:pt x="421" y="193"/>
                    <a:pt x="421" y="193"/>
                  </a:cubicBezTo>
                  <a:cubicBezTo>
                    <a:pt x="421" y="193"/>
                    <a:pt x="422" y="193"/>
                    <a:pt x="422" y="193"/>
                  </a:cubicBezTo>
                  <a:cubicBezTo>
                    <a:pt x="423" y="193"/>
                    <a:pt x="423" y="193"/>
                    <a:pt x="423" y="193"/>
                  </a:cubicBezTo>
                  <a:cubicBezTo>
                    <a:pt x="423" y="193"/>
                    <a:pt x="423" y="193"/>
                    <a:pt x="423" y="194"/>
                  </a:cubicBezTo>
                  <a:cubicBezTo>
                    <a:pt x="423" y="194"/>
                    <a:pt x="423" y="194"/>
                    <a:pt x="424" y="194"/>
                  </a:cubicBezTo>
                  <a:cubicBezTo>
                    <a:pt x="424" y="195"/>
                    <a:pt x="424" y="195"/>
                    <a:pt x="424" y="195"/>
                  </a:cubicBezTo>
                  <a:cubicBezTo>
                    <a:pt x="424" y="195"/>
                    <a:pt x="425" y="195"/>
                    <a:pt x="425" y="194"/>
                  </a:cubicBezTo>
                  <a:cubicBezTo>
                    <a:pt x="426" y="194"/>
                    <a:pt x="425" y="195"/>
                    <a:pt x="426" y="195"/>
                  </a:cubicBezTo>
                  <a:cubicBezTo>
                    <a:pt x="427" y="195"/>
                    <a:pt x="427" y="195"/>
                    <a:pt x="427" y="195"/>
                  </a:cubicBezTo>
                  <a:cubicBezTo>
                    <a:pt x="428" y="195"/>
                    <a:pt x="428" y="195"/>
                    <a:pt x="428" y="194"/>
                  </a:cubicBezTo>
                  <a:cubicBezTo>
                    <a:pt x="429" y="194"/>
                    <a:pt x="429" y="195"/>
                    <a:pt x="429" y="195"/>
                  </a:cubicBezTo>
                  <a:cubicBezTo>
                    <a:pt x="430" y="196"/>
                    <a:pt x="430" y="195"/>
                    <a:pt x="431" y="195"/>
                  </a:cubicBezTo>
                  <a:cubicBezTo>
                    <a:pt x="431" y="195"/>
                    <a:pt x="432" y="195"/>
                    <a:pt x="433" y="195"/>
                  </a:cubicBezTo>
                  <a:cubicBezTo>
                    <a:pt x="434" y="195"/>
                    <a:pt x="434" y="195"/>
                    <a:pt x="434" y="195"/>
                  </a:cubicBezTo>
                  <a:cubicBezTo>
                    <a:pt x="435" y="195"/>
                    <a:pt x="435" y="195"/>
                    <a:pt x="436" y="195"/>
                  </a:cubicBezTo>
                  <a:cubicBezTo>
                    <a:pt x="437" y="194"/>
                    <a:pt x="437" y="194"/>
                    <a:pt x="438" y="194"/>
                  </a:cubicBezTo>
                  <a:cubicBezTo>
                    <a:pt x="438" y="193"/>
                    <a:pt x="439" y="193"/>
                    <a:pt x="440" y="192"/>
                  </a:cubicBezTo>
                  <a:cubicBezTo>
                    <a:pt x="441" y="192"/>
                    <a:pt x="440" y="191"/>
                    <a:pt x="441" y="191"/>
                  </a:cubicBezTo>
                  <a:cubicBezTo>
                    <a:pt x="441" y="191"/>
                    <a:pt x="442" y="191"/>
                    <a:pt x="443" y="191"/>
                  </a:cubicBezTo>
                  <a:cubicBezTo>
                    <a:pt x="444" y="191"/>
                    <a:pt x="444" y="190"/>
                    <a:pt x="445" y="190"/>
                  </a:cubicBezTo>
                  <a:cubicBezTo>
                    <a:pt x="446" y="189"/>
                    <a:pt x="446" y="189"/>
                    <a:pt x="447" y="188"/>
                  </a:cubicBezTo>
                  <a:cubicBezTo>
                    <a:pt x="447" y="187"/>
                    <a:pt x="448" y="186"/>
                    <a:pt x="448" y="185"/>
                  </a:cubicBezTo>
                  <a:cubicBezTo>
                    <a:pt x="448" y="184"/>
                    <a:pt x="449" y="183"/>
                    <a:pt x="449" y="182"/>
                  </a:cubicBezTo>
                  <a:cubicBezTo>
                    <a:pt x="450" y="181"/>
                    <a:pt x="450" y="180"/>
                    <a:pt x="450" y="179"/>
                  </a:cubicBezTo>
                  <a:cubicBezTo>
                    <a:pt x="450" y="178"/>
                    <a:pt x="451" y="175"/>
                    <a:pt x="452" y="174"/>
                  </a:cubicBezTo>
                  <a:cubicBezTo>
                    <a:pt x="452" y="172"/>
                    <a:pt x="452" y="171"/>
                    <a:pt x="453" y="170"/>
                  </a:cubicBezTo>
                  <a:cubicBezTo>
                    <a:pt x="453" y="169"/>
                    <a:pt x="453" y="169"/>
                    <a:pt x="453" y="168"/>
                  </a:cubicBezTo>
                  <a:cubicBezTo>
                    <a:pt x="453" y="168"/>
                    <a:pt x="454" y="168"/>
                    <a:pt x="454" y="167"/>
                  </a:cubicBezTo>
                  <a:cubicBezTo>
                    <a:pt x="455" y="167"/>
                    <a:pt x="455" y="166"/>
                    <a:pt x="455" y="165"/>
                  </a:cubicBezTo>
                  <a:cubicBezTo>
                    <a:pt x="455" y="165"/>
                    <a:pt x="455" y="164"/>
                    <a:pt x="455" y="164"/>
                  </a:cubicBezTo>
                  <a:cubicBezTo>
                    <a:pt x="455" y="164"/>
                    <a:pt x="459" y="151"/>
                    <a:pt x="460" y="150"/>
                  </a:cubicBezTo>
                  <a:cubicBezTo>
                    <a:pt x="460" y="149"/>
                    <a:pt x="460" y="150"/>
                    <a:pt x="460" y="149"/>
                  </a:cubicBezTo>
                  <a:cubicBezTo>
                    <a:pt x="461" y="148"/>
                    <a:pt x="460" y="149"/>
                    <a:pt x="461" y="148"/>
                  </a:cubicBezTo>
                  <a:cubicBezTo>
                    <a:pt x="462" y="148"/>
                    <a:pt x="461" y="147"/>
                    <a:pt x="461" y="147"/>
                  </a:cubicBezTo>
                  <a:cubicBezTo>
                    <a:pt x="462" y="147"/>
                    <a:pt x="461" y="147"/>
                    <a:pt x="461" y="146"/>
                  </a:cubicBezTo>
                  <a:cubicBezTo>
                    <a:pt x="461" y="146"/>
                    <a:pt x="461" y="146"/>
                    <a:pt x="460" y="145"/>
                  </a:cubicBezTo>
                  <a:cubicBezTo>
                    <a:pt x="460" y="145"/>
                    <a:pt x="460" y="145"/>
                    <a:pt x="460" y="144"/>
                  </a:cubicBezTo>
                  <a:cubicBezTo>
                    <a:pt x="461" y="143"/>
                    <a:pt x="460" y="143"/>
                    <a:pt x="460" y="143"/>
                  </a:cubicBezTo>
                  <a:cubicBezTo>
                    <a:pt x="460" y="143"/>
                    <a:pt x="459" y="142"/>
                    <a:pt x="459" y="142"/>
                  </a:cubicBezTo>
                  <a:cubicBezTo>
                    <a:pt x="459" y="142"/>
                    <a:pt x="459" y="141"/>
                    <a:pt x="459" y="141"/>
                  </a:cubicBezTo>
                  <a:cubicBezTo>
                    <a:pt x="459" y="140"/>
                    <a:pt x="460" y="140"/>
                    <a:pt x="461" y="141"/>
                  </a:cubicBezTo>
                  <a:cubicBezTo>
                    <a:pt x="463" y="141"/>
                    <a:pt x="463" y="141"/>
                    <a:pt x="463" y="140"/>
                  </a:cubicBezTo>
                  <a:cubicBezTo>
                    <a:pt x="463" y="140"/>
                    <a:pt x="463" y="140"/>
                    <a:pt x="463" y="140"/>
                  </a:cubicBezTo>
                  <a:cubicBezTo>
                    <a:pt x="464" y="140"/>
                    <a:pt x="466" y="140"/>
                    <a:pt x="466" y="139"/>
                  </a:cubicBezTo>
                  <a:cubicBezTo>
                    <a:pt x="466" y="139"/>
                    <a:pt x="467" y="139"/>
                    <a:pt x="467" y="138"/>
                  </a:cubicBezTo>
                  <a:cubicBezTo>
                    <a:pt x="468" y="138"/>
                    <a:pt x="471" y="138"/>
                    <a:pt x="471" y="138"/>
                  </a:cubicBezTo>
                  <a:cubicBezTo>
                    <a:pt x="471" y="137"/>
                    <a:pt x="483" y="135"/>
                    <a:pt x="484" y="135"/>
                  </a:cubicBezTo>
                  <a:cubicBezTo>
                    <a:pt x="485" y="134"/>
                    <a:pt x="485" y="134"/>
                    <a:pt x="485" y="134"/>
                  </a:cubicBezTo>
                  <a:cubicBezTo>
                    <a:pt x="486" y="135"/>
                    <a:pt x="486" y="135"/>
                    <a:pt x="487" y="135"/>
                  </a:cubicBezTo>
                  <a:cubicBezTo>
                    <a:pt x="487" y="135"/>
                    <a:pt x="487" y="134"/>
                    <a:pt x="488" y="134"/>
                  </a:cubicBezTo>
                  <a:cubicBezTo>
                    <a:pt x="488" y="133"/>
                    <a:pt x="488" y="133"/>
                    <a:pt x="489" y="133"/>
                  </a:cubicBezTo>
                  <a:cubicBezTo>
                    <a:pt x="490" y="133"/>
                    <a:pt x="489" y="133"/>
                    <a:pt x="490" y="132"/>
                  </a:cubicBezTo>
                  <a:cubicBezTo>
                    <a:pt x="490" y="132"/>
                    <a:pt x="490" y="132"/>
                    <a:pt x="490" y="131"/>
                  </a:cubicBezTo>
                  <a:cubicBezTo>
                    <a:pt x="490" y="130"/>
                    <a:pt x="490" y="130"/>
                    <a:pt x="490" y="130"/>
                  </a:cubicBezTo>
                  <a:cubicBezTo>
                    <a:pt x="491" y="129"/>
                    <a:pt x="491" y="129"/>
                    <a:pt x="492" y="128"/>
                  </a:cubicBezTo>
                  <a:cubicBezTo>
                    <a:pt x="492" y="127"/>
                    <a:pt x="492" y="127"/>
                    <a:pt x="492" y="127"/>
                  </a:cubicBezTo>
                  <a:cubicBezTo>
                    <a:pt x="492" y="126"/>
                    <a:pt x="492" y="126"/>
                    <a:pt x="493" y="126"/>
                  </a:cubicBezTo>
                  <a:cubicBezTo>
                    <a:pt x="493" y="126"/>
                    <a:pt x="493" y="125"/>
                    <a:pt x="494" y="125"/>
                  </a:cubicBezTo>
                  <a:cubicBezTo>
                    <a:pt x="495" y="125"/>
                    <a:pt x="494" y="124"/>
                    <a:pt x="494" y="124"/>
                  </a:cubicBezTo>
                  <a:cubicBezTo>
                    <a:pt x="494" y="124"/>
                    <a:pt x="494" y="124"/>
                    <a:pt x="495" y="123"/>
                  </a:cubicBezTo>
                  <a:cubicBezTo>
                    <a:pt x="495" y="123"/>
                    <a:pt x="495" y="123"/>
                    <a:pt x="496" y="123"/>
                  </a:cubicBezTo>
                  <a:cubicBezTo>
                    <a:pt x="496" y="123"/>
                    <a:pt x="496" y="122"/>
                    <a:pt x="496" y="122"/>
                  </a:cubicBezTo>
                  <a:cubicBezTo>
                    <a:pt x="497" y="122"/>
                    <a:pt x="497" y="122"/>
                    <a:pt x="497" y="122"/>
                  </a:cubicBezTo>
                  <a:cubicBezTo>
                    <a:pt x="497" y="122"/>
                    <a:pt x="498" y="122"/>
                    <a:pt x="498" y="121"/>
                  </a:cubicBezTo>
                  <a:cubicBezTo>
                    <a:pt x="498" y="121"/>
                    <a:pt x="498" y="121"/>
                    <a:pt x="499" y="120"/>
                  </a:cubicBezTo>
                  <a:cubicBezTo>
                    <a:pt x="499" y="120"/>
                    <a:pt x="499" y="121"/>
                    <a:pt x="499" y="121"/>
                  </a:cubicBezTo>
                  <a:cubicBezTo>
                    <a:pt x="499" y="121"/>
                    <a:pt x="499" y="120"/>
                    <a:pt x="499" y="119"/>
                  </a:cubicBezTo>
                  <a:cubicBezTo>
                    <a:pt x="499" y="119"/>
                    <a:pt x="500" y="119"/>
                    <a:pt x="500" y="119"/>
                  </a:cubicBezTo>
                  <a:cubicBezTo>
                    <a:pt x="501" y="118"/>
                    <a:pt x="501" y="118"/>
                    <a:pt x="501" y="118"/>
                  </a:cubicBezTo>
                  <a:cubicBezTo>
                    <a:pt x="501" y="117"/>
                    <a:pt x="501" y="117"/>
                    <a:pt x="502" y="117"/>
                  </a:cubicBezTo>
                  <a:cubicBezTo>
                    <a:pt x="502" y="117"/>
                    <a:pt x="502" y="117"/>
                    <a:pt x="503" y="116"/>
                  </a:cubicBezTo>
                  <a:cubicBezTo>
                    <a:pt x="503" y="116"/>
                    <a:pt x="503" y="116"/>
                    <a:pt x="503" y="117"/>
                  </a:cubicBezTo>
                  <a:cubicBezTo>
                    <a:pt x="504" y="117"/>
                    <a:pt x="504" y="117"/>
                    <a:pt x="504" y="116"/>
                  </a:cubicBezTo>
                  <a:cubicBezTo>
                    <a:pt x="505" y="116"/>
                    <a:pt x="505" y="116"/>
                    <a:pt x="505" y="116"/>
                  </a:cubicBezTo>
                  <a:cubicBezTo>
                    <a:pt x="506" y="116"/>
                    <a:pt x="506" y="116"/>
                    <a:pt x="507" y="115"/>
                  </a:cubicBezTo>
                  <a:cubicBezTo>
                    <a:pt x="508" y="115"/>
                    <a:pt x="507" y="115"/>
                    <a:pt x="507" y="114"/>
                  </a:cubicBezTo>
                  <a:cubicBezTo>
                    <a:pt x="508" y="114"/>
                    <a:pt x="508" y="115"/>
                    <a:pt x="508" y="114"/>
                  </a:cubicBezTo>
                  <a:cubicBezTo>
                    <a:pt x="509" y="114"/>
                    <a:pt x="509" y="114"/>
                    <a:pt x="510" y="113"/>
                  </a:cubicBezTo>
                  <a:cubicBezTo>
                    <a:pt x="510" y="113"/>
                    <a:pt x="509" y="113"/>
                    <a:pt x="509" y="113"/>
                  </a:cubicBezTo>
                  <a:cubicBezTo>
                    <a:pt x="509" y="112"/>
                    <a:pt x="509" y="112"/>
                    <a:pt x="510" y="112"/>
                  </a:cubicBezTo>
                  <a:cubicBezTo>
                    <a:pt x="510" y="112"/>
                    <a:pt x="510" y="111"/>
                    <a:pt x="510" y="110"/>
                  </a:cubicBezTo>
                  <a:cubicBezTo>
                    <a:pt x="510" y="110"/>
                    <a:pt x="510" y="110"/>
                    <a:pt x="509" y="110"/>
                  </a:cubicBezTo>
                  <a:cubicBezTo>
                    <a:pt x="509" y="109"/>
                    <a:pt x="509" y="109"/>
                    <a:pt x="510" y="109"/>
                  </a:cubicBezTo>
                  <a:cubicBezTo>
                    <a:pt x="510" y="108"/>
                    <a:pt x="510" y="108"/>
                    <a:pt x="510" y="108"/>
                  </a:cubicBezTo>
                  <a:cubicBezTo>
                    <a:pt x="509" y="108"/>
                    <a:pt x="509" y="108"/>
                    <a:pt x="509" y="108"/>
                  </a:cubicBezTo>
                  <a:cubicBezTo>
                    <a:pt x="509" y="107"/>
                    <a:pt x="509" y="107"/>
                    <a:pt x="509" y="106"/>
                  </a:cubicBezTo>
                  <a:cubicBezTo>
                    <a:pt x="509" y="106"/>
                    <a:pt x="509" y="106"/>
                    <a:pt x="510" y="105"/>
                  </a:cubicBezTo>
                  <a:cubicBezTo>
                    <a:pt x="510" y="105"/>
                    <a:pt x="510" y="105"/>
                    <a:pt x="510" y="103"/>
                  </a:cubicBezTo>
                  <a:cubicBezTo>
                    <a:pt x="511" y="102"/>
                    <a:pt x="511" y="103"/>
                    <a:pt x="511" y="102"/>
                  </a:cubicBezTo>
                  <a:cubicBezTo>
                    <a:pt x="512" y="101"/>
                    <a:pt x="511" y="101"/>
                    <a:pt x="511" y="100"/>
                  </a:cubicBezTo>
                  <a:cubicBezTo>
                    <a:pt x="511" y="100"/>
                    <a:pt x="511" y="100"/>
                    <a:pt x="512" y="99"/>
                  </a:cubicBezTo>
                  <a:cubicBezTo>
                    <a:pt x="512" y="99"/>
                    <a:pt x="512" y="98"/>
                    <a:pt x="512" y="98"/>
                  </a:cubicBezTo>
                  <a:cubicBezTo>
                    <a:pt x="512" y="97"/>
                    <a:pt x="512" y="97"/>
                    <a:pt x="512" y="96"/>
                  </a:cubicBezTo>
                  <a:cubicBezTo>
                    <a:pt x="512" y="95"/>
                    <a:pt x="512" y="95"/>
                    <a:pt x="513" y="94"/>
                  </a:cubicBezTo>
                  <a:cubicBezTo>
                    <a:pt x="514" y="93"/>
                    <a:pt x="513" y="93"/>
                    <a:pt x="513" y="93"/>
                  </a:cubicBezTo>
                  <a:cubicBezTo>
                    <a:pt x="513" y="93"/>
                    <a:pt x="513" y="93"/>
                    <a:pt x="513" y="92"/>
                  </a:cubicBezTo>
                  <a:cubicBezTo>
                    <a:pt x="513" y="92"/>
                    <a:pt x="513" y="91"/>
                    <a:pt x="514" y="91"/>
                  </a:cubicBezTo>
                  <a:cubicBezTo>
                    <a:pt x="514" y="91"/>
                    <a:pt x="513" y="91"/>
                    <a:pt x="513" y="90"/>
                  </a:cubicBezTo>
                  <a:cubicBezTo>
                    <a:pt x="513" y="90"/>
                    <a:pt x="513" y="90"/>
                    <a:pt x="514" y="89"/>
                  </a:cubicBezTo>
                  <a:cubicBezTo>
                    <a:pt x="514" y="89"/>
                    <a:pt x="514" y="88"/>
                    <a:pt x="514" y="88"/>
                  </a:cubicBezTo>
                  <a:cubicBezTo>
                    <a:pt x="514" y="88"/>
                    <a:pt x="515" y="86"/>
                    <a:pt x="515" y="85"/>
                  </a:cubicBezTo>
                  <a:cubicBezTo>
                    <a:pt x="515" y="85"/>
                    <a:pt x="514" y="84"/>
                    <a:pt x="515" y="84"/>
                  </a:cubicBezTo>
                  <a:cubicBezTo>
                    <a:pt x="515" y="83"/>
                    <a:pt x="515" y="84"/>
                    <a:pt x="516" y="83"/>
                  </a:cubicBezTo>
                  <a:cubicBezTo>
                    <a:pt x="516" y="83"/>
                    <a:pt x="516" y="82"/>
                    <a:pt x="516" y="82"/>
                  </a:cubicBezTo>
                  <a:cubicBezTo>
                    <a:pt x="516" y="81"/>
                    <a:pt x="516" y="80"/>
                    <a:pt x="517" y="81"/>
                  </a:cubicBezTo>
                  <a:cubicBezTo>
                    <a:pt x="517" y="81"/>
                    <a:pt x="517" y="81"/>
                    <a:pt x="517" y="81"/>
                  </a:cubicBezTo>
                  <a:cubicBezTo>
                    <a:pt x="517" y="81"/>
                    <a:pt x="517" y="82"/>
                    <a:pt x="518" y="82"/>
                  </a:cubicBezTo>
                  <a:cubicBezTo>
                    <a:pt x="518" y="82"/>
                    <a:pt x="518" y="82"/>
                    <a:pt x="519" y="82"/>
                  </a:cubicBezTo>
                  <a:cubicBezTo>
                    <a:pt x="519" y="82"/>
                    <a:pt x="519" y="82"/>
                    <a:pt x="520" y="82"/>
                  </a:cubicBezTo>
                  <a:cubicBezTo>
                    <a:pt x="520" y="81"/>
                    <a:pt x="520" y="81"/>
                    <a:pt x="519" y="80"/>
                  </a:cubicBezTo>
                  <a:cubicBezTo>
                    <a:pt x="519" y="80"/>
                    <a:pt x="519" y="80"/>
                    <a:pt x="519" y="80"/>
                  </a:cubicBezTo>
                  <a:cubicBezTo>
                    <a:pt x="519" y="79"/>
                    <a:pt x="519" y="79"/>
                    <a:pt x="520" y="79"/>
                  </a:cubicBezTo>
                  <a:cubicBezTo>
                    <a:pt x="520" y="79"/>
                    <a:pt x="519" y="79"/>
                    <a:pt x="519" y="79"/>
                  </a:cubicBezTo>
                  <a:cubicBezTo>
                    <a:pt x="519" y="79"/>
                    <a:pt x="520" y="78"/>
                    <a:pt x="521" y="78"/>
                  </a:cubicBezTo>
                  <a:cubicBezTo>
                    <a:pt x="521" y="78"/>
                    <a:pt x="521" y="78"/>
                    <a:pt x="521" y="77"/>
                  </a:cubicBezTo>
                  <a:cubicBezTo>
                    <a:pt x="521" y="76"/>
                    <a:pt x="521" y="77"/>
                    <a:pt x="522" y="77"/>
                  </a:cubicBezTo>
                  <a:cubicBezTo>
                    <a:pt x="522" y="77"/>
                    <a:pt x="522" y="77"/>
                    <a:pt x="523" y="77"/>
                  </a:cubicBezTo>
                  <a:cubicBezTo>
                    <a:pt x="524" y="77"/>
                    <a:pt x="523" y="77"/>
                    <a:pt x="523" y="76"/>
                  </a:cubicBezTo>
                  <a:cubicBezTo>
                    <a:pt x="523" y="76"/>
                    <a:pt x="523" y="76"/>
                    <a:pt x="522" y="76"/>
                  </a:cubicBezTo>
                  <a:cubicBezTo>
                    <a:pt x="522" y="75"/>
                    <a:pt x="522" y="75"/>
                    <a:pt x="523" y="74"/>
                  </a:cubicBezTo>
                  <a:cubicBezTo>
                    <a:pt x="523" y="74"/>
                    <a:pt x="523" y="75"/>
                    <a:pt x="524" y="75"/>
                  </a:cubicBezTo>
                  <a:cubicBezTo>
                    <a:pt x="524" y="75"/>
                    <a:pt x="524" y="75"/>
                    <a:pt x="525" y="75"/>
                  </a:cubicBezTo>
                  <a:cubicBezTo>
                    <a:pt x="525" y="75"/>
                    <a:pt x="525" y="74"/>
                    <a:pt x="525" y="74"/>
                  </a:cubicBezTo>
                  <a:cubicBezTo>
                    <a:pt x="525" y="74"/>
                    <a:pt x="525" y="75"/>
                    <a:pt x="525" y="75"/>
                  </a:cubicBezTo>
                  <a:cubicBezTo>
                    <a:pt x="525" y="75"/>
                    <a:pt x="526" y="75"/>
                    <a:pt x="526" y="74"/>
                  </a:cubicBezTo>
                  <a:cubicBezTo>
                    <a:pt x="526" y="74"/>
                    <a:pt x="526" y="74"/>
                    <a:pt x="525" y="74"/>
                  </a:cubicBezTo>
                  <a:cubicBezTo>
                    <a:pt x="525" y="73"/>
                    <a:pt x="526" y="73"/>
                    <a:pt x="526" y="73"/>
                  </a:cubicBezTo>
                  <a:cubicBezTo>
                    <a:pt x="526" y="72"/>
                    <a:pt x="527" y="73"/>
                    <a:pt x="527" y="73"/>
                  </a:cubicBezTo>
                  <a:cubicBezTo>
                    <a:pt x="528" y="73"/>
                    <a:pt x="528" y="73"/>
                    <a:pt x="528" y="72"/>
                  </a:cubicBezTo>
                  <a:cubicBezTo>
                    <a:pt x="528" y="72"/>
                    <a:pt x="528" y="72"/>
                    <a:pt x="529" y="72"/>
                  </a:cubicBezTo>
                  <a:cubicBezTo>
                    <a:pt x="529" y="72"/>
                    <a:pt x="529" y="72"/>
                    <a:pt x="530" y="72"/>
                  </a:cubicBezTo>
                  <a:cubicBezTo>
                    <a:pt x="530" y="71"/>
                    <a:pt x="530" y="71"/>
                    <a:pt x="530" y="71"/>
                  </a:cubicBezTo>
                  <a:cubicBezTo>
                    <a:pt x="531" y="71"/>
                    <a:pt x="531" y="71"/>
                    <a:pt x="531" y="70"/>
                  </a:cubicBezTo>
                  <a:cubicBezTo>
                    <a:pt x="532" y="70"/>
                    <a:pt x="531" y="70"/>
                    <a:pt x="531" y="69"/>
                  </a:cubicBezTo>
                  <a:cubicBezTo>
                    <a:pt x="531" y="69"/>
                    <a:pt x="531" y="69"/>
                    <a:pt x="532" y="68"/>
                  </a:cubicBezTo>
                  <a:cubicBezTo>
                    <a:pt x="532" y="68"/>
                    <a:pt x="533" y="68"/>
                    <a:pt x="533" y="68"/>
                  </a:cubicBezTo>
                  <a:cubicBezTo>
                    <a:pt x="533" y="68"/>
                    <a:pt x="533" y="68"/>
                    <a:pt x="533" y="69"/>
                  </a:cubicBezTo>
                  <a:cubicBezTo>
                    <a:pt x="533" y="69"/>
                    <a:pt x="534" y="69"/>
                    <a:pt x="534" y="69"/>
                  </a:cubicBezTo>
                  <a:cubicBezTo>
                    <a:pt x="535" y="69"/>
                    <a:pt x="535" y="69"/>
                    <a:pt x="535" y="69"/>
                  </a:cubicBezTo>
                  <a:cubicBezTo>
                    <a:pt x="534" y="68"/>
                    <a:pt x="535" y="68"/>
                    <a:pt x="535" y="68"/>
                  </a:cubicBezTo>
                  <a:cubicBezTo>
                    <a:pt x="535" y="67"/>
                    <a:pt x="535" y="67"/>
                    <a:pt x="536" y="68"/>
                  </a:cubicBezTo>
                  <a:cubicBezTo>
                    <a:pt x="536" y="68"/>
                    <a:pt x="536" y="68"/>
                    <a:pt x="536" y="68"/>
                  </a:cubicBezTo>
                  <a:cubicBezTo>
                    <a:pt x="536" y="68"/>
                    <a:pt x="536" y="68"/>
                    <a:pt x="536" y="69"/>
                  </a:cubicBezTo>
                  <a:cubicBezTo>
                    <a:pt x="536" y="69"/>
                    <a:pt x="537" y="69"/>
                    <a:pt x="537" y="69"/>
                  </a:cubicBezTo>
                  <a:cubicBezTo>
                    <a:pt x="538" y="67"/>
                    <a:pt x="538" y="67"/>
                    <a:pt x="538" y="67"/>
                  </a:cubicBezTo>
                  <a:cubicBezTo>
                    <a:pt x="538" y="67"/>
                    <a:pt x="539" y="67"/>
                    <a:pt x="539" y="67"/>
                  </a:cubicBezTo>
                  <a:cubicBezTo>
                    <a:pt x="539" y="67"/>
                    <a:pt x="541" y="67"/>
                    <a:pt x="542" y="67"/>
                  </a:cubicBezTo>
                  <a:cubicBezTo>
                    <a:pt x="542" y="67"/>
                    <a:pt x="543" y="66"/>
                    <a:pt x="543" y="65"/>
                  </a:cubicBezTo>
                  <a:cubicBezTo>
                    <a:pt x="544" y="65"/>
                    <a:pt x="544" y="64"/>
                    <a:pt x="544" y="64"/>
                  </a:cubicBezTo>
                  <a:cubicBezTo>
                    <a:pt x="543" y="63"/>
                    <a:pt x="543" y="63"/>
                    <a:pt x="543" y="63"/>
                  </a:cubicBezTo>
                  <a:cubicBezTo>
                    <a:pt x="543" y="63"/>
                    <a:pt x="544" y="62"/>
                    <a:pt x="544" y="62"/>
                  </a:cubicBezTo>
                  <a:cubicBezTo>
                    <a:pt x="544" y="62"/>
                    <a:pt x="544" y="61"/>
                    <a:pt x="544" y="61"/>
                  </a:cubicBezTo>
                  <a:cubicBezTo>
                    <a:pt x="544" y="60"/>
                    <a:pt x="545" y="60"/>
                    <a:pt x="545" y="60"/>
                  </a:cubicBezTo>
                  <a:cubicBezTo>
                    <a:pt x="545" y="60"/>
                    <a:pt x="545" y="60"/>
                    <a:pt x="546" y="59"/>
                  </a:cubicBezTo>
                  <a:cubicBezTo>
                    <a:pt x="546" y="59"/>
                    <a:pt x="546" y="59"/>
                    <a:pt x="546" y="58"/>
                  </a:cubicBezTo>
                  <a:cubicBezTo>
                    <a:pt x="546" y="58"/>
                    <a:pt x="546" y="58"/>
                    <a:pt x="547" y="58"/>
                  </a:cubicBezTo>
                  <a:cubicBezTo>
                    <a:pt x="547" y="59"/>
                    <a:pt x="547" y="59"/>
                    <a:pt x="548" y="59"/>
                  </a:cubicBezTo>
                  <a:cubicBezTo>
                    <a:pt x="548" y="59"/>
                    <a:pt x="549" y="58"/>
                    <a:pt x="549" y="58"/>
                  </a:cubicBezTo>
                  <a:cubicBezTo>
                    <a:pt x="549" y="57"/>
                    <a:pt x="550" y="57"/>
                    <a:pt x="550" y="57"/>
                  </a:cubicBezTo>
                  <a:cubicBezTo>
                    <a:pt x="550" y="57"/>
                    <a:pt x="551" y="58"/>
                    <a:pt x="551" y="58"/>
                  </a:cubicBezTo>
                  <a:cubicBezTo>
                    <a:pt x="552" y="59"/>
                    <a:pt x="552" y="58"/>
                    <a:pt x="553" y="58"/>
                  </a:cubicBezTo>
                  <a:cubicBezTo>
                    <a:pt x="554" y="58"/>
                    <a:pt x="553" y="57"/>
                    <a:pt x="553" y="57"/>
                  </a:cubicBezTo>
                  <a:cubicBezTo>
                    <a:pt x="553" y="57"/>
                    <a:pt x="553" y="57"/>
                    <a:pt x="554" y="56"/>
                  </a:cubicBezTo>
                  <a:cubicBezTo>
                    <a:pt x="554" y="56"/>
                    <a:pt x="554" y="56"/>
                    <a:pt x="554" y="56"/>
                  </a:cubicBezTo>
                  <a:cubicBezTo>
                    <a:pt x="553" y="55"/>
                    <a:pt x="553" y="55"/>
                    <a:pt x="553" y="55"/>
                  </a:cubicBezTo>
                  <a:cubicBezTo>
                    <a:pt x="553" y="55"/>
                    <a:pt x="553" y="55"/>
                    <a:pt x="553" y="54"/>
                  </a:cubicBezTo>
                  <a:cubicBezTo>
                    <a:pt x="553" y="53"/>
                    <a:pt x="554" y="54"/>
                    <a:pt x="554" y="54"/>
                  </a:cubicBezTo>
                  <a:cubicBezTo>
                    <a:pt x="554" y="54"/>
                    <a:pt x="555" y="54"/>
                    <a:pt x="555" y="54"/>
                  </a:cubicBezTo>
                  <a:cubicBezTo>
                    <a:pt x="556" y="54"/>
                    <a:pt x="556" y="53"/>
                    <a:pt x="556" y="53"/>
                  </a:cubicBezTo>
                  <a:cubicBezTo>
                    <a:pt x="556" y="52"/>
                    <a:pt x="556" y="52"/>
                    <a:pt x="556" y="52"/>
                  </a:cubicBezTo>
                  <a:cubicBezTo>
                    <a:pt x="557" y="52"/>
                    <a:pt x="557" y="52"/>
                    <a:pt x="558" y="52"/>
                  </a:cubicBezTo>
                  <a:cubicBezTo>
                    <a:pt x="559" y="52"/>
                    <a:pt x="559" y="51"/>
                    <a:pt x="560" y="51"/>
                  </a:cubicBezTo>
                  <a:cubicBezTo>
                    <a:pt x="561" y="50"/>
                    <a:pt x="560" y="50"/>
                    <a:pt x="561" y="50"/>
                  </a:cubicBezTo>
                  <a:cubicBezTo>
                    <a:pt x="562" y="50"/>
                    <a:pt x="562" y="49"/>
                    <a:pt x="562" y="49"/>
                  </a:cubicBezTo>
                  <a:cubicBezTo>
                    <a:pt x="562" y="48"/>
                    <a:pt x="561" y="47"/>
                    <a:pt x="562" y="46"/>
                  </a:cubicBezTo>
                  <a:cubicBezTo>
                    <a:pt x="562" y="44"/>
                    <a:pt x="561" y="45"/>
                    <a:pt x="561" y="45"/>
                  </a:cubicBezTo>
                  <a:cubicBezTo>
                    <a:pt x="561" y="45"/>
                    <a:pt x="563" y="44"/>
                    <a:pt x="564" y="44"/>
                  </a:cubicBezTo>
                  <a:cubicBezTo>
                    <a:pt x="564" y="44"/>
                    <a:pt x="564" y="43"/>
                    <a:pt x="566" y="42"/>
                  </a:cubicBezTo>
                  <a:cubicBezTo>
                    <a:pt x="567" y="42"/>
                    <a:pt x="567" y="42"/>
                    <a:pt x="567" y="41"/>
                  </a:cubicBezTo>
                  <a:cubicBezTo>
                    <a:pt x="567" y="40"/>
                    <a:pt x="567" y="40"/>
                    <a:pt x="567" y="39"/>
                  </a:cubicBezTo>
                  <a:cubicBezTo>
                    <a:pt x="567" y="39"/>
                    <a:pt x="566" y="39"/>
                    <a:pt x="566" y="38"/>
                  </a:cubicBezTo>
                  <a:cubicBezTo>
                    <a:pt x="566" y="37"/>
                    <a:pt x="568" y="37"/>
                    <a:pt x="569" y="37"/>
                  </a:cubicBezTo>
                  <a:cubicBezTo>
                    <a:pt x="569" y="37"/>
                    <a:pt x="569" y="37"/>
                    <a:pt x="570" y="36"/>
                  </a:cubicBezTo>
                  <a:cubicBezTo>
                    <a:pt x="570" y="36"/>
                    <a:pt x="570" y="35"/>
                    <a:pt x="571" y="35"/>
                  </a:cubicBezTo>
                  <a:cubicBezTo>
                    <a:pt x="571" y="35"/>
                    <a:pt x="572" y="34"/>
                    <a:pt x="573" y="34"/>
                  </a:cubicBezTo>
                  <a:cubicBezTo>
                    <a:pt x="573" y="33"/>
                    <a:pt x="572" y="33"/>
                    <a:pt x="572" y="32"/>
                  </a:cubicBezTo>
                  <a:cubicBezTo>
                    <a:pt x="572" y="31"/>
                    <a:pt x="573" y="31"/>
                    <a:pt x="573" y="31"/>
                  </a:cubicBezTo>
                  <a:cubicBezTo>
                    <a:pt x="573" y="30"/>
                    <a:pt x="574" y="30"/>
                    <a:pt x="575" y="29"/>
                  </a:cubicBezTo>
                  <a:cubicBezTo>
                    <a:pt x="575" y="29"/>
                    <a:pt x="576" y="29"/>
                    <a:pt x="576" y="29"/>
                  </a:cubicBezTo>
                  <a:cubicBezTo>
                    <a:pt x="577" y="29"/>
                    <a:pt x="577" y="29"/>
                    <a:pt x="578" y="28"/>
                  </a:cubicBezTo>
                  <a:cubicBezTo>
                    <a:pt x="578" y="28"/>
                    <a:pt x="578" y="27"/>
                    <a:pt x="578" y="27"/>
                  </a:cubicBezTo>
                  <a:cubicBezTo>
                    <a:pt x="578" y="27"/>
                    <a:pt x="579" y="26"/>
                    <a:pt x="579" y="26"/>
                  </a:cubicBezTo>
                  <a:cubicBezTo>
                    <a:pt x="579" y="26"/>
                    <a:pt x="580" y="26"/>
                    <a:pt x="580" y="25"/>
                  </a:cubicBezTo>
                  <a:cubicBezTo>
                    <a:pt x="581" y="25"/>
                    <a:pt x="581" y="24"/>
                    <a:pt x="581" y="24"/>
                  </a:cubicBezTo>
                  <a:cubicBezTo>
                    <a:pt x="582" y="23"/>
                    <a:pt x="582" y="24"/>
                    <a:pt x="584" y="23"/>
                  </a:cubicBezTo>
                  <a:cubicBezTo>
                    <a:pt x="586" y="23"/>
                    <a:pt x="585" y="23"/>
                    <a:pt x="587" y="23"/>
                  </a:cubicBezTo>
                  <a:cubicBezTo>
                    <a:pt x="589" y="23"/>
                    <a:pt x="589" y="24"/>
                    <a:pt x="590" y="24"/>
                  </a:cubicBezTo>
                  <a:cubicBezTo>
                    <a:pt x="590" y="25"/>
                    <a:pt x="590" y="24"/>
                    <a:pt x="591" y="24"/>
                  </a:cubicBezTo>
                  <a:cubicBezTo>
                    <a:pt x="591" y="24"/>
                    <a:pt x="592" y="24"/>
                    <a:pt x="592" y="23"/>
                  </a:cubicBezTo>
                  <a:cubicBezTo>
                    <a:pt x="593" y="23"/>
                    <a:pt x="594" y="23"/>
                    <a:pt x="595" y="23"/>
                  </a:cubicBezTo>
                  <a:cubicBezTo>
                    <a:pt x="596" y="23"/>
                    <a:pt x="596" y="23"/>
                    <a:pt x="596" y="23"/>
                  </a:cubicBezTo>
                  <a:cubicBezTo>
                    <a:pt x="597" y="22"/>
                    <a:pt x="597" y="22"/>
                    <a:pt x="597" y="22"/>
                  </a:cubicBezTo>
                  <a:cubicBezTo>
                    <a:pt x="598" y="22"/>
                    <a:pt x="599" y="22"/>
                    <a:pt x="600" y="21"/>
                  </a:cubicBezTo>
                  <a:cubicBezTo>
                    <a:pt x="601" y="20"/>
                    <a:pt x="601" y="20"/>
                    <a:pt x="602" y="20"/>
                  </a:cubicBezTo>
                  <a:cubicBezTo>
                    <a:pt x="602" y="20"/>
                    <a:pt x="604" y="20"/>
                    <a:pt x="604" y="20"/>
                  </a:cubicBezTo>
                  <a:cubicBezTo>
                    <a:pt x="605" y="20"/>
                    <a:pt x="606" y="19"/>
                    <a:pt x="606" y="19"/>
                  </a:cubicBezTo>
                  <a:cubicBezTo>
                    <a:pt x="606" y="18"/>
                    <a:pt x="606" y="18"/>
                    <a:pt x="606" y="18"/>
                  </a:cubicBezTo>
                  <a:cubicBezTo>
                    <a:pt x="606" y="18"/>
                    <a:pt x="607" y="17"/>
                    <a:pt x="608" y="17"/>
                  </a:cubicBezTo>
                  <a:cubicBezTo>
                    <a:pt x="609" y="17"/>
                    <a:pt x="609" y="18"/>
                    <a:pt x="609" y="18"/>
                  </a:cubicBezTo>
                  <a:cubicBezTo>
                    <a:pt x="609" y="18"/>
                    <a:pt x="610" y="18"/>
                    <a:pt x="611" y="17"/>
                  </a:cubicBezTo>
                  <a:cubicBezTo>
                    <a:pt x="612" y="16"/>
                    <a:pt x="611" y="16"/>
                    <a:pt x="611" y="16"/>
                  </a:cubicBezTo>
                  <a:cubicBezTo>
                    <a:pt x="611" y="15"/>
                    <a:pt x="612" y="14"/>
                    <a:pt x="612" y="14"/>
                  </a:cubicBezTo>
                  <a:cubicBezTo>
                    <a:pt x="612" y="13"/>
                    <a:pt x="612" y="12"/>
                    <a:pt x="612" y="11"/>
                  </a:cubicBezTo>
                  <a:cubicBezTo>
                    <a:pt x="612" y="10"/>
                    <a:pt x="612" y="10"/>
                    <a:pt x="612" y="10"/>
                  </a:cubicBezTo>
                  <a:cubicBezTo>
                    <a:pt x="612" y="9"/>
                    <a:pt x="614" y="8"/>
                    <a:pt x="614" y="8"/>
                  </a:cubicBezTo>
                  <a:cubicBezTo>
                    <a:pt x="614" y="8"/>
                    <a:pt x="615" y="7"/>
                    <a:pt x="615" y="6"/>
                  </a:cubicBezTo>
                  <a:cubicBezTo>
                    <a:pt x="615" y="6"/>
                    <a:pt x="615" y="5"/>
                    <a:pt x="615" y="5"/>
                  </a:cubicBezTo>
                  <a:cubicBezTo>
                    <a:pt x="615" y="5"/>
                    <a:pt x="617" y="5"/>
                    <a:pt x="617" y="5"/>
                  </a:cubicBezTo>
                  <a:cubicBezTo>
                    <a:pt x="618" y="5"/>
                    <a:pt x="619" y="5"/>
                    <a:pt x="620" y="5"/>
                  </a:cubicBezTo>
                  <a:cubicBezTo>
                    <a:pt x="621" y="5"/>
                    <a:pt x="621" y="5"/>
                    <a:pt x="621" y="5"/>
                  </a:cubicBezTo>
                  <a:cubicBezTo>
                    <a:pt x="622" y="4"/>
                    <a:pt x="622" y="4"/>
                    <a:pt x="623" y="4"/>
                  </a:cubicBezTo>
                  <a:cubicBezTo>
                    <a:pt x="623" y="4"/>
                    <a:pt x="624" y="3"/>
                    <a:pt x="624" y="3"/>
                  </a:cubicBezTo>
                  <a:cubicBezTo>
                    <a:pt x="624" y="3"/>
                    <a:pt x="625" y="3"/>
                    <a:pt x="625" y="4"/>
                  </a:cubicBezTo>
                  <a:cubicBezTo>
                    <a:pt x="626" y="4"/>
                    <a:pt x="626" y="4"/>
                    <a:pt x="627" y="4"/>
                  </a:cubicBezTo>
                  <a:cubicBezTo>
                    <a:pt x="627" y="4"/>
                    <a:pt x="628" y="4"/>
                    <a:pt x="628" y="4"/>
                  </a:cubicBezTo>
                  <a:cubicBezTo>
                    <a:pt x="629" y="4"/>
                    <a:pt x="629" y="4"/>
                    <a:pt x="630" y="4"/>
                  </a:cubicBezTo>
                  <a:cubicBezTo>
                    <a:pt x="630" y="4"/>
                    <a:pt x="630" y="4"/>
                    <a:pt x="630" y="4"/>
                  </a:cubicBezTo>
                  <a:cubicBezTo>
                    <a:pt x="630" y="5"/>
                    <a:pt x="631" y="4"/>
                    <a:pt x="631" y="4"/>
                  </a:cubicBezTo>
                  <a:cubicBezTo>
                    <a:pt x="631" y="4"/>
                    <a:pt x="631" y="3"/>
                    <a:pt x="631" y="4"/>
                  </a:cubicBezTo>
                  <a:cubicBezTo>
                    <a:pt x="632" y="4"/>
                    <a:pt x="633" y="3"/>
                    <a:pt x="634" y="3"/>
                  </a:cubicBezTo>
                  <a:cubicBezTo>
                    <a:pt x="635" y="2"/>
                    <a:pt x="635" y="2"/>
                    <a:pt x="636" y="2"/>
                  </a:cubicBezTo>
                  <a:cubicBezTo>
                    <a:pt x="637" y="2"/>
                    <a:pt x="637" y="2"/>
                    <a:pt x="638" y="3"/>
                  </a:cubicBezTo>
                  <a:cubicBezTo>
                    <a:pt x="638" y="3"/>
                    <a:pt x="639" y="3"/>
                    <a:pt x="639" y="2"/>
                  </a:cubicBezTo>
                  <a:cubicBezTo>
                    <a:pt x="639" y="2"/>
                    <a:pt x="640" y="1"/>
                    <a:pt x="642" y="1"/>
                  </a:cubicBezTo>
                  <a:cubicBezTo>
                    <a:pt x="643" y="0"/>
                    <a:pt x="643" y="2"/>
                    <a:pt x="643" y="2"/>
                  </a:cubicBezTo>
                  <a:cubicBezTo>
                    <a:pt x="643" y="2"/>
                    <a:pt x="645" y="1"/>
                    <a:pt x="645" y="1"/>
                  </a:cubicBezTo>
                  <a:cubicBezTo>
                    <a:pt x="645" y="0"/>
                    <a:pt x="646" y="0"/>
                    <a:pt x="646" y="0"/>
                  </a:cubicBezTo>
                  <a:cubicBezTo>
                    <a:pt x="646" y="0"/>
                    <a:pt x="646" y="1"/>
                    <a:pt x="647" y="1"/>
                  </a:cubicBezTo>
                  <a:cubicBezTo>
                    <a:pt x="648" y="1"/>
                    <a:pt x="649" y="1"/>
                    <a:pt x="650" y="1"/>
                  </a:cubicBezTo>
                  <a:cubicBezTo>
                    <a:pt x="651" y="1"/>
                    <a:pt x="653" y="2"/>
                    <a:pt x="654" y="2"/>
                  </a:cubicBezTo>
                  <a:cubicBezTo>
                    <a:pt x="655" y="3"/>
                    <a:pt x="655" y="3"/>
                    <a:pt x="656" y="3"/>
                  </a:cubicBezTo>
                  <a:cubicBezTo>
                    <a:pt x="657" y="3"/>
                    <a:pt x="658" y="3"/>
                    <a:pt x="659" y="4"/>
                  </a:cubicBezTo>
                  <a:cubicBezTo>
                    <a:pt x="659" y="4"/>
                    <a:pt x="660" y="4"/>
                    <a:pt x="660" y="5"/>
                  </a:cubicBezTo>
                  <a:cubicBezTo>
                    <a:pt x="661" y="6"/>
                    <a:pt x="661" y="5"/>
                    <a:pt x="662" y="5"/>
                  </a:cubicBezTo>
                  <a:cubicBezTo>
                    <a:pt x="663" y="5"/>
                    <a:pt x="663" y="6"/>
                    <a:pt x="663" y="6"/>
                  </a:cubicBezTo>
                  <a:cubicBezTo>
                    <a:pt x="664" y="6"/>
                    <a:pt x="664" y="7"/>
                    <a:pt x="664" y="7"/>
                  </a:cubicBezTo>
                  <a:cubicBezTo>
                    <a:pt x="665" y="7"/>
                    <a:pt x="666" y="7"/>
                    <a:pt x="666" y="8"/>
                  </a:cubicBezTo>
                  <a:cubicBezTo>
                    <a:pt x="666" y="8"/>
                    <a:pt x="667" y="9"/>
                    <a:pt x="668" y="10"/>
                  </a:cubicBezTo>
                  <a:cubicBezTo>
                    <a:pt x="668" y="10"/>
                    <a:pt x="670" y="10"/>
                    <a:pt x="671" y="10"/>
                  </a:cubicBezTo>
                  <a:cubicBezTo>
                    <a:pt x="672" y="9"/>
                    <a:pt x="673" y="10"/>
                    <a:pt x="674" y="10"/>
                  </a:cubicBezTo>
                  <a:cubicBezTo>
                    <a:pt x="674" y="10"/>
                    <a:pt x="676" y="12"/>
                    <a:pt x="676" y="12"/>
                  </a:cubicBezTo>
                  <a:cubicBezTo>
                    <a:pt x="677" y="12"/>
                    <a:pt x="677" y="12"/>
                    <a:pt x="677" y="12"/>
                  </a:cubicBezTo>
                  <a:cubicBezTo>
                    <a:pt x="677" y="12"/>
                    <a:pt x="679" y="12"/>
                    <a:pt x="679" y="12"/>
                  </a:cubicBezTo>
                  <a:cubicBezTo>
                    <a:pt x="680" y="12"/>
                    <a:pt x="680" y="12"/>
                    <a:pt x="681" y="12"/>
                  </a:cubicBezTo>
                  <a:cubicBezTo>
                    <a:pt x="682" y="12"/>
                    <a:pt x="682" y="12"/>
                    <a:pt x="683" y="12"/>
                  </a:cubicBezTo>
                  <a:cubicBezTo>
                    <a:pt x="683" y="11"/>
                    <a:pt x="684" y="11"/>
                    <a:pt x="685" y="11"/>
                  </a:cubicBezTo>
                  <a:cubicBezTo>
                    <a:pt x="685" y="11"/>
                    <a:pt x="686" y="10"/>
                    <a:pt x="687" y="10"/>
                  </a:cubicBezTo>
                  <a:cubicBezTo>
                    <a:pt x="687" y="10"/>
                    <a:pt x="688" y="11"/>
                    <a:pt x="688" y="11"/>
                  </a:cubicBezTo>
                  <a:cubicBezTo>
                    <a:pt x="689" y="12"/>
                    <a:pt x="689" y="11"/>
                    <a:pt x="690" y="11"/>
                  </a:cubicBezTo>
                  <a:cubicBezTo>
                    <a:pt x="690" y="11"/>
                    <a:pt x="691" y="10"/>
                    <a:pt x="692" y="10"/>
                  </a:cubicBezTo>
                  <a:cubicBezTo>
                    <a:pt x="692" y="10"/>
                    <a:pt x="692" y="11"/>
                    <a:pt x="692" y="11"/>
                  </a:cubicBezTo>
                  <a:cubicBezTo>
                    <a:pt x="692" y="12"/>
                    <a:pt x="693" y="11"/>
                    <a:pt x="694" y="11"/>
                  </a:cubicBezTo>
                  <a:cubicBezTo>
                    <a:pt x="696" y="11"/>
                    <a:pt x="695" y="10"/>
                    <a:pt x="695" y="10"/>
                  </a:cubicBezTo>
                  <a:cubicBezTo>
                    <a:pt x="696" y="10"/>
                    <a:pt x="696" y="10"/>
                    <a:pt x="697" y="10"/>
                  </a:cubicBezTo>
                  <a:cubicBezTo>
                    <a:pt x="698" y="10"/>
                    <a:pt x="698" y="10"/>
                    <a:pt x="699" y="10"/>
                  </a:cubicBezTo>
                  <a:cubicBezTo>
                    <a:pt x="700" y="10"/>
                    <a:pt x="701" y="10"/>
                    <a:pt x="702" y="9"/>
                  </a:cubicBezTo>
                  <a:cubicBezTo>
                    <a:pt x="704" y="9"/>
                    <a:pt x="703" y="9"/>
                    <a:pt x="703" y="9"/>
                  </a:cubicBezTo>
                  <a:cubicBezTo>
                    <a:pt x="704" y="9"/>
                    <a:pt x="704" y="10"/>
                    <a:pt x="705" y="10"/>
                  </a:cubicBezTo>
                  <a:cubicBezTo>
                    <a:pt x="705" y="10"/>
                    <a:pt x="705" y="10"/>
                    <a:pt x="706" y="10"/>
                  </a:cubicBezTo>
                  <a:cubicBezTo>
                    <a:pt x="706" y="9"/>
                    <a:pt x="707" y="9"/>
                    <a:pt x="708" y="9"/>
                  </a:cubicBezTo>
                  <a:cubicBezTo>
                    <a:pt x="708" y="9"/>
                    <a:pt x="708" y="10"/>
                    <a:pt x="708" y="10"/>
                  </a:cubicBezTo>
                  <a:cubicBezTo>
                    <a:pt x="709" y="10"/>
                    <a:pt x="708" y="10"/>
                    <a:pt x="709" y="10"/>
                  </a:cubicBezTo>
                  <a:cubicBezTo>
                    <a:pt x="710" y="10"/>
                    <a:pt x="710" y="10"/>
                    <a:pt x="710" y="10"/>
                  </a:cubicBezTo>
                  <a:cubicBezTo>
                    <a:pt x="710" y="11"/>
                    <a:pt x="710" y="11"/>
                    <a:pt x="711" y="11"/>
                  </a:cubicBezTo>
                  <a:cubicBezTo>
                    <a:pt x="711" y="11"/>
                    <a:pt x="711" y="11"/>
                    <a:pt x="711" y="11"/>
                  </a:cubicBezTo>
                  <a:cubicBezTo>
                    <a:pt x="711" y="10"/>
                    <a:pt x="712" y="10"/>
                    <a:pt x="712" y="11"/>
                  </a:cubicBezTo>
                  <a:cubicBezTo>
                    <a:pt x="712" y="11"/>
                    <a:pt x="713" y="11"/>
                    <a:pt x="714" y="11"/>
                  </a:cubicBezTo>
                  <a:cubicBezTo>
                    <a:pt x="715" y="12"/>
                    <a:pt x="715" y="12"/>
                    <a:pt x="716" y="12"/>
                  </a:cubicBezTo>
                  <a:cubicBezTo>
                    <a:pt x="716" y="12"/>
                    <a:pt x="717" y="12"/>
                    <a:pt x="717" y="11"/>
                  </a:cubicBezTo>
                  <a:cubicBezTo>
                    <a:pt x="718" y="11"/>
                    <a:pt x="720" y="11"/>
                    <a:pt x="720" y="11"/>
                  </a:cubicBezTo>
                  <a:cubicBezTo>
                    <a:pt x="720" y="11"/>
                    <a:pt x="721" y="12"/>
                    <a:pt x="721" y="12"/>
                  </a:cubicBezTo>
                  <a:cubicBezTo>
                    <a:pt x="721" y="13"/>
                    <a:pt x="722" y="13"/>
                    <a:pt x="722" y="13"/>
                  </a:cubicBezTo>
                  <a:cubicBezTo>
                    <a:pt x="722" y="14"/>
                    <a:pt x="723" y="13"/>
                    <a:pt x="723" y="13"/>
                  </a:cubicBezTo>
                  <a:cubicBezTo>
                    <a:pt x="723" y="13"/>
                    <a:pt x="724" y="13"/>
                    <a:pt x="724" y="13"/>
                  </a:cubicBezTo>
                  <a:cubicBezTo>
                    <a:pt x="725" y="13"/>
                    <a:pt x="725" y="14"/>
                    <a:pt x="725" y="14"/>
                  </a:cubicBezTo>
                  <a:cubicBezTo>
                    <a:pt x="725" y="14"/>
                    <a:pt x="726" y="16"/>
                    <a:pt x="726" y="16"/>
                  </a:cubicBezTo>
                  <a:cubicBezTo>
                    <a:pt x="739" y="56"/>
                    <a:pt x="739" y="56"/>
                    <a:pt x="739" y="56"/>
                  </a:cubicBezTo>
                  <a:cubicBezTo>
                    <a:pt x="738" y="68"/>
                    <a:pt x="738" y="68"/>
                    <a:pt x="738" y="68"/>
                  </a:cubicBezTo>
                  <a:cubicBezTo>
                    <a:pt x="739" y="72"/>
                    <a:pt x="739" y="72"/>
                    <a:pt x="739" y="72"/>
                  </a:cubicBezTo>
                  <a:cubicBezTo>
                    <a:pt x="745" y="79"/>
                    <a:pt x="745" y="79"/>
                    <a:pt x="745" y="79"/>
                  </a:cubicBezTo>
                  <a:cubicBezTo>
                    <a:pt x="745" y="85"/>
                    <a:pt x="745" y="85"/>
                    <a:pt x="745" y="85"/>
                  </a:cubicBezTo>
                  <a:cubicBezTo>
                    <a:pt x="749" y="94"/>
                    <a:pt x="749" y="94"/>
                    <a:pt x="749" y="94"/>
                  </a:cubicBezTo>
                  <a:cubicBezTo>
                    <a:pt x="754" y="97"/>
                    <a:pt x="754" y="97"/>
                    <a:pt x="754" y="97"/>
                  </a:cubicBezTo>
                  <a:cubicBezTo>
                    <a:pt x="756" y="109"/>
                    <a:pt x="756" y="109"/>
                    <a:pt x="756" y="109"/>
                  </a:cubicBezTo>
                  <a:cubicBezTo>
                    <a:pt x="756" y="109"/>
                    <a:pt x="759" y="115"/>
                    <a:pt x="760" y="116"/>
                  </a:cubicBezTo>
                  <a:cubicBezTo>
                    <a:pt x="760" y="116"/>
                    <a:pt x="761" y="124"/>
                    <a:pt x="761" y="125"/>
                  </a:cubicBezTo>
                  <a:cubicBezTo>
                    <a:pt x="761" y="126"/>
                    <a:pt x="761" y="142"/>
                    <a:pt x="761" y="143"/>
                  </a:cubicBezTo>
                  <a:cubicBezTo>
                    <a:pt x="760" y="143"/>
                    <a:pt x="762" y="158"/>
                    <a:pt x="762" y="159"/>
                  </a:cubicBezTo>
                  <a:cubicBezTo>
                    <a:pt x="762" y="161"/>
                    <a:pt x="762" y="163"/>
                    <a:pt x="762" y="164"/>
                  </a:cubicBezTo>
                  <a:cubicBezTo>
                    <a:pt x="762" y="165"/>
                    <a:pt x="761" y="175"/>
                    <a:pt x="761" y="175"/>
                  </a:cubicBezTo>
                  <a:cubicBezTo>
                    <a:pt x="760" y="178"/>
                    <a:pt x="760" y="178"/>
                    <a:pt x="760" y="178"/>
                  </a:cubicBezTo>
                  <a:cubicBezTo>
                    <a:pt x="759" y="182"/>
                    <a:pt x="759" y="182"/>
                    <a:pt x="759" y="182"/>
                  </a:cubicBezTo>
                  <a:cubicBezTo>
                    <a:pt x="760" y="182"/>
                    <a:pt x="760" y="182"/>
                    <a:pt x="760" y="182"/>
                  </a:cubicBezTo>
                  <a:cubicBezTo>
                    <a:pt x="760" y="190"/>
                    <a:pt x="760" y="190"/>
                    <a:pt x="760" y="190"/>
                  </a:cubicBezTo>
                  <a:cubicBezTo>
                    <a:pt x="759" y="191"/>
                    <a:pt x="759" y="191"/>
                    <a:pt x="759" y="191"/>
                  </a:cubicBezTo>
                  <a:cubicBezTo>
                    <a:pt x="757" y="200"/>
                    <a:pt x="757" y="200"/>
                    <a:pt x="757" y="200"/>
                  </a:cubicBezTo>
                  <a:cubicBezTo>
                    <a:pt x="759" y="206"/>
                    <a:pt x="759" y="206"/>
                    <a:pt x="759" y="206"/>
                  </a:cubicBezTo>
                  <a:cubicBezTo>
                    <a:pt x="754" y="208"/>
                    <a:pt x="754" y="208"/>
                    <a:pt x="754" y="208"/>
                  </a:cubicBezTo>
                  <a:cubicBezTo>
                    <a:pt x="732" y="193"/>
                    <a:pt x="732" y="193"/>
                    <a:pt x="732" y="193"/>
                  </a:cubicBezTo>
                  <a:cubicBezTo>
                    <a:pt x="727" y="194"/>
                    <a:pt x="727" y="194"/>
                    <a:pt x="727" y="194"/>
                  </a:cubicBezTo>
                  <a:cubicBezTo>
                    <a:pt x="727" y="194"/>
                    <a:pt x="726" y="195"/>
                    <a:pt x="726" y="196"/>
                  </a:cubicBezTo>
                  <a:cubicBezTo>
                    <a:pt x="726" y="196"/>
                    <a:pt x="725" y="197"/>
                    <a:pt x="724" y="198"/>
                  </a:cubicBezTo>
                  <a:cubicBezTo>
                    <a:pt x="723" y="199"/>
                    <a:pt x="723" y="199"/>
                    <a:pt x="722" y="200"/>
                  </a:cubicBezTo>
                  <a:cubicBezTo>
                    <a:pt x="722" y="200"/>
                    <a:pt x="720" y="202"/>
                    <a:pt x="719" y="202"/>
                  </a:cubicBezTo>
                  <a:cubicBezTo>
                    <a:pt x="719" y="202"/>
                    <a:pt x="718" y="204"/>
                    <a:pt x="718" y="204"/>
                  </a:cubicBezTo>
                  <a:cubicBezTo>
                    <a:pt x="718" y="204"/>
                    <a:pt x="718" y="205"/>
                    <a:pt x="717" y="206"/>
                  </a:cubicBezTo>
                  <a:cubicBezTo>
                    <a:pt x="717" y="207"/>
                    <a:pt x="716" y="208"/>
                    <a:pt x="716" y="209"/>
                  </a:cubicBezTo>
                  <a:cubicBezTo>
                    <a:pt x="716" y="210"/>
                    <a:pt x="715" y="212"/>
                    <a:pt x="714" y="213"/>
                  </a:cubicBezTo>
                  <a:cubicBezTo>
                    <a:pt x="714" y="214"/>
                    <a:pt x="711" y="218"/>
                    <a:pt x="711" y="219"/>
                  </a:cubicBezTo>
                  <a:cubicBezTo>
                    <a:pt x="711" y="220"/>
                    <a:pt x="710" y="222"/>
                    <a:pt x="709" y="222"/>
                  </a:cubicBezTo>
                  <a:cubicBezTo>
                    <a:pt x="708" y="223"/>
                    <a:pt x="706" y="226"/>
                    <a:pt x="706" y="226"/>
                  </a:cubicBezTo>
                  <a:cubicBezTo>
                    <a:pt x="706" y="226"/>
                    <a:pt x="705" y="228"/>
                    <a:pt x="705" y="229"/>
                  </a:cubicBezTo>
                  <a:cubicBezTo>
                    <a:pt x="704" y="229"/>
                    <a:pt x="704" y="230"/>
                    <a:pt x="704" y="230"/>
                  </a:cubicBezTo>
                  <a:cubicBezTo>
                    <a:pt x="704" y="230"/>
                    <a:pt x="703" y="231"/>
                    <a:pt x="702" y="232"/>
                  </a:cubicBezTo>
                  <a:cubicBezTo>
                    <a:pt x="702" y="233"/>
                    <a:pt x="702" y="235"/>
                    <a:pt x="701" y="236"/>
                  </a:cubicBezTo>
                  <a:cubicBezTo>
                    <a:pt x="701" y="238"/>
                    <a:pt x="701" y="243"/>
                    <a:pt x="701" y="244"/>
                  </a:cubicBezTo>
                  <a:cubicBezTo>
                    <a:pt x="701" y="246"/>
                    <a:pt x="701" y="251"/>
                    <a:pt x="702" y="252"/>
                  </a:cubicBezTo>
                  <a:cubicBezTo>
                    <a:pt x="702" y="253"/>
                    <a:pt x="702" y="254"/>
                    <a:pt x="702" y="254"/>
                  </a:cubicBezTo>
                  <a:cubicBezTo>
                    <a:pt x="704" y="252"/>
                    <a:pt x="704" y="252"/>
                    <a:pt x="704" y="252"/>
                  </a:cubicBezTo>
                  <a:cubicBezTo>
                    <a:pt x="705" y="252"/>
                    <a:pt x="705" y="252"/>
                    <a:pt x="705" y="252"/>
                  </a:cubicBezTo>
                  <a:cubicBezTo>
                    <a:pt x="705" y="252"/>
                    <a:pt x="706" y="251"/>
                    <a:pt x="706" y="252"/>
                  </a:cubicBezTo>
                  <a:cubicBezTo>
                    <a:pt x="707" y="252"/>
                    <a:pt x="707" y="255"/>
                    <a:pt x="707" y="255"/>
                  </a:cubicBezTo>
                  <a:cubicBezTo>
                    <a:pt x="710" y="257"/>
                    <a:pt x="710" y="257"/>
                    <a:pt x="710" y="257"/>
                  </a:cubicBezTo>
                  <a:cubicBezTo>
                    <a:pt x="710" y="257"/>
                    <a:pt x="710" y="260"/>
                    <a:pt x="710" y="260"/>
                  </a:cubicBezTo>
                  <a:cubicBezTo>
                    <a:pt x="710" y="260"/>
                    <a:pt x="710" y="262"/>
                    <a:pt x="710" y="262"/>
                  </a:cubicBezTo>
                  <a:cubicBezTo>
                    <a:pt x="711" y="265"/>
                    <a:pt x="711" y="265"/>
                    <a:pt x="711" y="265"/>
                  </a:cubicBezTo>
                  <a:cubicBezTo>
                    <a:pt x="715" y="268"/>
                    <a:pt x="715" y="268"/>
                    <a:pt x="715" y="268"/>
                  </a:cubicBezTo>
                  <a:cubicBezTo>
                    <a:pt x="719" y="273"/>
                    <a:pt x="719" y="273"/>
                    <a:pt x="719" y="273"/>
                  </a:cubicBezTo>
                  <a:cubicBezTo>
                    <a:pt x="736" y="280"/>
                    <a:pt x="736" y="280"/>
                    <a:pt x="736" y="280"/>
                  </a:cubicBezTo>
                  <a:cubicBezTo>
                    <a:pt x="759" y="280"/>
                    <a:pt x="759" y="280"/>
                    <a:pt x="759" y="280"/>
                  </a:cubicBezTo>
                  <a:cubicBezTo>
                    <a:pt x="759" y="280"/>
                    <a:pt x="759" y="276"/>
                    <a:pt x="759" y="276"/>
                  </a:cubicBezTo>
                  <a:cubicBezTo>
                    <a:pt x="759" y="275"/>
                    <a:pt x="759" y="270"/>
                    <a:pt x="759" y="270"/>
                  </a:cubicBezTo>
                  <a:cubicBezTo>
                    <a:pt x="759" y="266"/>
                    <a:pt x="759" y="266"/>
                    <a:pt x="759" y="266"/>
                  </a:cubicBezTo>
                  <a:cubicBezTo>
                    <a:pt x="759" y="266"/>
                    <a:pt x="761" y="253"/>
                    <a:pt x="761" y="252"/>
                  </a:cubicBezTo>
                  <a:cubicBezTo>
                    <a:pt x="761" y="252"/>
                    <a:pt x="762" y="252"/>
                    <a:pt x="762" y="252"/>
                  </a:cubicBezTo>
                  <a:cubicBezTo>
                    <a:pt x="763" y="252"/>
                    <a:pt x="763" y="252"/>
                    <a:pt x="763" y="252"/>
                  </a:cubicBezTo>
                  <a:cubicBezTo>
                    <a:pt x="763" y="252"/>
                    <a:pt x="764" y="252"/>
                    <a:pt x="765" y="252"/>
                  </a:cubicBezTo>
                  <a:cubicBezTo>
                    <a:pt x="765" y="251"/>
                    <a:pt x="765" y="252"/>
                    <a:pt x="765" y="252"/>
                  </a:cubicBezTo>
                  <a:cubicBezTo>
                    <a:pt x="765" y="252"/>
                    <a:pt x="766" y="254"/>
                    <a:pt x="766" y="254"/>
                  </a:cubicBezTo>
                  <a:cubicBezTo>
                    <a:pt x="768" y="254"/>
                    <a:pt x="768" y="254"/>
                    <a:pt x="768" y="254"/>
                  </a:cubicBezTo>
                  <a:cubicBezTo>
                    <a:pt x="769" y="255"/>
                    <a:pt x="769" y="255"/>
                    <a:pt x="769" y="255"/>
                  </a:cubicBezTo>
                  <a:cubicBezTo>
                    <a:pt x="769" y="255"/>
                    <a:pt x="770" y="255"/>
                    <a:pt x="771" y="254"/>
                  </a:cubicBezTo>
                  <a:cubicBezTo>
                    <a:pt x="772" y="253"/>
                    <a:pt x="771" y="253"/>
                    <a:pt x="772" y="253"/>
                  </a:cubicBezTo>
                  <a:cubicBezTo>
                    <a:pt x="772" y="253"/>
                    <a:pt x="772" y="253"/>
                    <a:pt x="772" y="254"/>
                  </a:cubicBezTo>
                  <a:cubicBezTo>
                    <a:pt x="773" y="254"/>
                    <a:pt x="773" y="254"/>
                    <a:pt x="774" y="254"/>
                  </a:cubicBezTo>
                  <a:cubicBezTo>
                    <a:pt x="774" y="254"/>
                    <a:pt x="774" y="254"/>
                    <a:pt x="775" y="254"/>
                  </a:cubicBezTo>
                  <a:cubicBezTo>
                    <a:pt x="776" y="254"/>
                    <a:pt x="776" y="254"/>
                    <a:pt x="776" y="254"/>
                  </a:cubicBezTo>
                  <a:cubicBezTo>
                    <a:pt x="776" y="254"/>
                    <a:pt x="777" y="255"/>
                    <a:pt x="777" y="255"/>
                  </a:cubicBezTo>
                  <a:cubicBezTo>
                    <a:pt x="778" y="255"/>
                    <a:pt x="779" y="255"/>
                    <a:pt x="780" y="255"/>
                  </a:cubicBezTo>
                  <a:cubicBezTo>
                    <a:pt x="782" y="255"/>
                    <a:pt x="784" y="255"/>
                    <a:pt x="785" y="255"/>
                  </a:cubicBezTo>
                  <a:cubicBezTo>
                    <a:pt x="787" y="255"/>
                    <a:pt x="790" y="255"/>
                    <a:pt x="791" y="255"/>
                  </a:cubicBezTo>
                  <a:cubicBezTo>
                    <a:pt x="793" y="255"/>
                    <a:pt x="804" y="254"/>
                    <a:pt x="804" y="254"/>
                  </a:cubicBezTo>
                  <a:cubicBezTo>
                    <a:pt x="803" y="257"/>
                    <a:pt x="803" y="257"/>
                    <a:pt x="803" y="257"/>
                  </a:cubicBezTo>
                  <a:cubicBezTo>
                    <a:pt x="803" y="257"/>
                    <a:pt x="803" y="260"/>
                    <a:pt x="803" y="261"/>
                  </a:cubicBezTo>
                  <a:cubicBezTo>
                    <a:pt x="803" y="261"/>
                    <a:pt x="803" y="262"/>
                    <a:pt x="803" y="262"/>
                  </a:cubicBezTo>
                  <a:cubicBezTo>
                    <a:pt x="803" y="263"/>
                    <a:pt x="803" y="264"/>
                    <a:pt x="802" y="264"/>
                  </a:cubicBezTo>
                  <a:cubicBezTo>
                    <a:pt x="802" y="265"/>
                    <a:pt x="802" y="266"/>
                    <a:pt x="802" y="267"/>
                  </a:cubicBezTo>
                  <a:cubicBezTo>
                    <a:pt x="802" y="268"/>
                    <a:pt x="802" y="269"/>
                    <a:pt x="801" y="270"/>
                  </a:cubicBezTo>
                  <a:cubicBezTo>
                    <a:pt x="801" y="271"/>
                    <a:pt x="800" y="272"/>
                    <a:pt x="800" y="273"/>
                  </a:cubicBezTo>
                  <a:cubicBezTo>
                    <a:pt x="799" y="275"/>
                    <a:pt x="799" y="276"/>
                    <a:pt x="799" y="277"/>
                  </a:cubicBezTo>
                  <a:cubicBezTo>
                    <a:pt x="799" y="277"/>
                    <a:pt x="798" y="277"/>
                    <a:pt x="798" y="279"/>
                  </a:cubicBezTo>
                  <a:cubicBezTo>
                    <a:pt x="797" y="280"/>
                    <a:pt x="797" y="281"/>
                    <a:pt x="797" y="281"/>
                  </a:cubicBezTo>
                  <a:cubicBezTo>
                    <a:pt x="796" y="282"/>
                    <a:pt x="796" y="284"/>
                    <a:pt x="796" y="285"/>
                  </a:cubicBezTo>
                  <a:cubicBezTo>
                    <a:pt x="795" y="286"/>
                    <a:pt x="795" y="287"/>
                    <a:pt x="794" y="288"/>
                  </a:cubicBezTo>
                  <a:cubicBezTo>
                    <a:pt x="794" y="289"/>
                    <a:pt x="793" y="290"/>
                    <a:pt x="793" y="291"/>
                  </a:cubicBezTo>
                  <a:cubicBezTo>
                    <a:pt x="793" y="292"/>
                    <a:pt x="793" y="293"/>
                    <a:pt x="793" y="293"/>
                  </a:cubicBezTo>
                  <a:cubicBezTo>
                    <a:pt x="793" y="294"/>
                    <a:pt x="792" y="298"/>
                    <a:pt x="792" y="298"/>
                  </a:cubicBezTo>
                  <a:cubicBezTo>
                    <a:pt x="792" y="298"/>
                    <a:pt x="792" y="300"/>
                    <a:pt x="791" y="301"/>
                  </a:cubicBezTo>
                  <a:cubicBezTo>
                    <a:pt x="791" y="302"/>
                    <a:pt x="790" y="303"/>
                    <a:pt x="790" y="305"/>
                  </a:cubicBezTo>
                  <a:cubicBezTo>
                    <a:pt x="790" y="307"/>
                    <a:pt x="789" y="313"/>
                    <a:pt x="789" y="313"/>
                  </a:cubicBezTo>
                  <a:cubicBezTo>
                    <a:pt x="789" y="314"/>
                    <a:pt x="790" y="314"/>
                    <a:pt x="789" y="315"/>
                  </a:cubicBezTo>
                  <a:cubicBezTo>
                    <a:pt x="789" y="317"/>
                    <a:pt x="788" y="321"/>
                    <a:pt x="788" y="322"/>
                  </a:cubicBezTo>
                  <a:cubicBezTo>
                    <a:pt x="788" y="322"/>
                    <a:pt x="788" y="324"/>
                    <a:pt x="787" y="324"/>
                  </a:cubicBezTo>
                  <a:cubicBezTo>
                    <a:pt x="787" y="324"/>
                    <a:pt x="787" y="325"/>
                    <a:pt x="787" y="325"/>
                  </a:cubicBezTo>
                  <a:cubicBezTo>
                    <a:pt x="787" y="326"/>
                    <a:pt x="788" y="326"/>
                    <a:pt x="787" y="327"/>
                  </a:cubicBezTo>
                  <a:cubicBezTo>
                    <a:pt x="787" y="327"/>
                    <a:pt x="786" y="330"/>
                    <a:pt x="785" y="331"/>
                  </a:cubicBezTo>
                  <a:cubicBezTo>
                    <a:pt x="785" y="332"/>
                    <a:pt x="784" y="335"/>
                    <a:pt x="784" y="335"/>
                  </a:cubicBezTo>
                  <a:cubicBezTo>
                    <a:pt x="783" y="336"/>
                    <a:pt x="783" y="337"/>
                    <a:pt x="782" y="338"/>
                  </a:cubicBezTo>
                  <a:cubicBezTo>
                    <a:pt x="782" y="338"/>
                    <a:pt x="781" y="338"/>
                    <a:pt x="781" y="339"/>
                  </a:cubicBezTo>
                  <a:cubicBezTo>
                    <a:pt x="780" y="341"/>
                    <a:pt x="781" y="342"/>
                    <a:pt x="781" y="343"/>
                  </a:cubicBezTo>
                  <a:cubicBezTo>
                    <a:pt x="780" y="344"/>
                    <a:pt x="781" y="344"/>
                    <a:pt x="780" y="346"/>
                  </a:cubicBezTo>
                  <a:cubicBezTo>
                    <a:pt x="779" y="348"/>
                    <a:pt x="779" y="349"/>
                    <a:pt x="778" y="349"/>
                  </a:cubicBezTo>
                  <a:cubicBezTo>
                    <a:pt x="778" y="350"/>
                    <a:pt x="776" y="351"/>
                    <a:pt x="775" y="352"/>
                  </a:cubicBezTo>
                  <a:cubicBezTo>
                    <a:pt x="775" y="353"/>
                    <a:pt x="771" y="357"/>
                    <a:pt x="770" y="357"/>
                  </a:cubicBezTo>
                  <a:cubicBezTo>
                    <a:pt x="770" y="357"/>
                    <a:pt x="768" y="360"/>
                    <a:pt x="768" y="360"/>
                  </a:cubicBezTo>
                  <a:cubicBezTo>
                    <a:pt x="768" y="360"/>
                    <a:pt x="765" y="362"/>
                    <a:pt x="765" y="362"/>
                  </a:cubicBezTo>
                  <a:cubicBezTo>
                    <a:pt x="765" y="362"/>
                    <a:pt x="763" y="362"/>
                    <a:pt x="763" y="362"/>
                  </a:cubicBezTo>
                  <a:cubicBezTo>
                    <a:pt x="763" y="362"/>
                    <a:pt x="761" y="362"/>
                    <a:pt x="762" y="362"/>
                  </a:cubicBezTo>
                  <a:cubicBezTo>
                    <a:pt x="762" y="362"/>
                    <a:pt x="763" y="362"/>
                    <a:pt x="763" y="363"/>
                  </a:cubicBezTo>
                  <a:cubicBezTo>
                    <a:pt x="763" y="363"/>
                    <a:pt x="763" y="364"/>
                    <a:pt x="763" y="364"/>
                  </a:cubicBezTo>
                  <a:cubicBezTo>
                    <a:pt x="762" y="365"/>
                    <a:pt x="761" y="366"/>
                    <a:pt x="761" y="367"/>
                  </a:cubicBezTo>
                  <a:cubicBezTo>
                    <a:pt x="760" y="367"/>
                    <a:pt x="760" y="367"/>
                    <a:pt x="758" y="368"/>
                  </a:cubicBezTo>
                  <a:cubicBezTo>
                    <a:pt x="757" y="369"/>
                    <a:pt x="757" y="369"/>
                    <a:pt x="755" y="369"/>
                  </a:cubicBezTo>
                  <a:cubicBezTo>
                    <a:pt x="754" y="369"/>
                    <a:pt x="753" y="369"/>
                    <a:pt x="752" y="370"/>
                  </a:cubicBezTo>
                  <a:cubicBezTo>
                    <a:pt x="751" y="370"/>
                    <a:pt x="750" y="370"/>
                    <a:pt x="749" y="371"/>
                  </a:cubicBezTo>
                  <a:cubicBezTo>
                    <a:pt x="748" y="371"/>
                    <a:pt x="748" y="372"/>
                    <a:pt x="747" y="373"/>
                  </a:cubicBezTo>
                  <a:cubicBezTo>
                    <a:pt x="746" y="374"/>
                    <a:pt x="745" y="375"/>
                    <a:pt x="744" y="376"/>
                  </a:cubicBezTo>
                  <a:cubicBezTo>
                    <a:pt x="744" y="377"/>
                    <a:pt x="743" y="378"/>
                    <a:pt x="742" y="379"/>
                  </a:cubicBezTo>
                  <a:cubicBezTo>
                    <a:pt x="741" y="380"/>
                    <a:pt x="737" y="384"/>
                    <a:pt x="737" y="385"/>
                  </a:cubicBezTo>
                  <a:cubicBezTo>
                    <a:pt x="737" y="385"/>
                    <a:pt x="735" y="386"/>
                    <a:pt x="735" y="387"/>
                  </a:cubicBezTo>
                  <a:cubicBezTo>
                    <a:pt x="735" y="387"/>
                    <a:pt x="734" y="389"/>
                    <a:pt x="733" y="389"/>
                  </a:cubicBezTo>
                  <a:cubicBezTo>
                    <a:pt x="733" y="389"/>
                    <a:pt x="731" y="390"/>
                    <a:pt x="731" y="392"/>
                  </a:cubicBezTo>
                  <a:cubicBezTo>
                    <a:pt x="730" y="393"/>
                    <a:pt x="730" y="394"/>
                    <a:pt x="729" y="394"/>
                  </a:cubicBezTo>
                  <a:cubicBezTo>
                    <a:pt x="728" y="395"/>
                    <a:pt x="727" y="396"/>
                    <a:pt x="726" y="397"/>
                  </a:cubicBezTo>
                  <a:cubicBezTo>
                    <a:pt x="726" y="398"/>
                    <a:pt x="726" y="398"/>
                    <a:pt x="725" y="399"/>
                  </a:cubicBezTo>
                  <a:cubicBezTo>
                    <a:pt x="724" y="400"/>
                    <a:pt x="724" y="402"/>
                    <a:pt x="723" y="403"/>
                  </a:cubicBezTo>
                  <a:cubicBezTo>
                    <a:pt x="722" y="404"/>
                    <a:pt x="722" y="404"/>
                    <a:pt x="721" y="405"/>
                  </a:cubicBezTo>
                  <a:cubicBezTo>
                    <a:pt x="720" y="406"/>
                    <a:pt x="720" y="406"/>
                    <a:pt x="719" y="408"/>
                  </a:cubicBezTo>
                  <a:cubicBezTo>
                    <a:pt x="718" y="410"/>
                    <a:pt x="718" y="410"/>
                    <a:pt x="717" y="411"/>
                  </a:cubicBezTo>
                  <a:cubicBezTo>
                    <a:pt x="716" y="413"/>
                    <a:pt x="716" y="415"/>
                    <a:pt x="715" y="416"/>
                  </a:cubicBezTo>
                  <a:cubicBezTo>
                    <a:pt x="715" y="417"/>
                    <a:pt x="714" y="419"/>
                    <a:pt x="714" y="419"/>
                  </a:cubicBezTo>
                  <a:cubicBezTo>
                    <a:pt x="713" y="420"/>
                    <a:pt x="714" y="421"/>
                    <a:pt x="714" y="421"/>
                  </a:cubicBezTo>
                  <a:cubicBezTo>
                    <a:pt x="714" y="422"/>
                    <a:pt x="714" y="422"/>
                    <a:pt x="714" y="422"/>
                  </a:cubicBezTo>
                  <a:cubicBezTo>
                    <a:pt x="714" y="422"/>
                    <a:pt x="714" y="422"/>
                    <a:pt x="713" y="422"/>
                  </a:cubicBezTo>
                  <a:cubicBezTo>
                    <a:pt x="713" y="422"/>
                    <a:pt x="712" y="422"/>
                    <a:pt x="712" y="422"/>
                  </a:cubicBezTo>
                  <a:cubicBezTo>
                    <a:pt x="712" y="423"/>
                    <a:pt x="711" y="423"/>
                    <a:pt x="711" y="424"/>
                  </a:cubicBezTo>
                  <a:cubicBezTo>
                    <a:pt x="712" y="424"/>
                    <a:pt x="712" y="423"/>
                    <a:pt x="712" y="423"/>
                  </a:cubicBezTo>
                  <a:cubicBezTo>
                    <a:pt x="713" y="423"/>
                    <a:pt x="713" y="423"/>
                    <a:pt x="713" y="423"/>
                  </a:cubicBezTo>
                  <a:cubicBezTo>
                    <a:pt x="714" y="422"/>
                    <a:pt x="714" y="422"/>
                    <a:pt x="714" y="422"/>
                  </a:cubicBezTo>
                  <a:cubicBezTo>
                    <a:pt x="714" y="422"/>
                    <a:pt x="715" y="422"/>
                    <a:pt x="715" y="422"/>
                  </a:cubicBezTo>
                  <a:cubicBezTo>
                    <a:pt x="714" y="422"/>
                    <a:pt x="714" y="423"/>
                    <a:pt x="714" y="423"/>
                  </a:cubicBezTo>
                  <a:cubicBezTo>
                    <a:pt x="714" y="423"/>
                    <a:pt x="713" y="424"/>
                    <a:pt x="713" y="424"/>
                  </a:cubicBezTo>
                  <a:cubicBezTo>
                    <a:pt x="713" y="424"/>
                    <a:pt x="713" y="425"/>
                    <a:pt x="712" y="425"/>
                  </a:cubicBezTo>
                  <a:cubicBezTo>
                    <a:pt x="711" y="426"/>
                    <a:pt x="711" y="427"/>
                    <a:pt x="710" y="427"/>
                  </a:cubicBezTo>
                  <a:cubicBezTo>
                    <a:pt x="710" y="428"/>
                    <a:pt x="710" y="428"/>
                    <a:pt x="709" y="428"/>
                  </a:cubicBezTo>
                  <a:cubicBezTo>
                    <a:pt x="709" y="429"/>
                    <a:pt x="708" y="430"/>
                    <a:pt x="708" y="431"/>
                  </a:cubicBezTo>
                  <a:cubicBezTo>
                    <a:pt x="707" y="431"/>
                    <a:pt x="706" y="433"/>
                    <a:pt x="706" y="433"/>
                  </a:cubicBezTo>
                  <a:cubicBezTo>
                    <a:pt x="706" y="434"/>
                    <a:pt x="706" y="434"/>
                    <a:pt x="705" y="435"/>
                  </a:cubicBezTo>
                  <a:cubicBezTo>
                    <a:pt x="705" y="436"/>
                    <a:pt x="704" y="437"/>
                    <a:pt x="703" y="438"/>
                  </a:cubicBezTo>
                  <a:cubicBezTo>
                    <a:pt x="703" y="439"/>
                    <a:pt x="702" y="440"/>
                    <a:pt x="702" y="441"/>
                  </a:cubicBezTo>
                  <a:cubicBezTo>
                    <a:pt x="702" y="441"/>
                    <a:pt x="701" y="443"/>
                    <a:pt x="701" y="444"/>
                  </a:cubicBezTo>
                  <a:cubicBezTo>
                    <a:pt x="700" y="444"/>
                    <a:pt x="700" y="446"/>
                    <a:pt x="700" y="446"/>
                  </a:cubicBezTo>
                  <a:cubicBezTo>
                    <a:pt x="699" y="446"/>
                    <a:pt x="699" y="447"/>
                    <a:pt x="699" y="447"/>
                  </a:cubicBezTo>
                  <a:cubicBezTo>
                    <a:pt x="699" y="448"/>
                    <a:pt x="699" y="449"/>
                    <a:pt x="699" y="449"/>
                  </a:cubicBezTo>
                  <a:cubicBezTo>
                    <a:pt x="698" y="449"/>
                    <a:pt x="698" y="450"/>
                    <a:pt x="697" y="451"/>
                  </a:cubicBezTo>
                  <a:cubicBezTo>
                    <a:pt x="697" y="452"/>
                    <a:pt x="695" y="454"/>
                    <a:pt x="695" y="455"/>
                  </a:cubicBezTo>
                  <a:cubicBezTo>
                    <a:pt x="694" y="455"/>
                    <a:pt x="694" y="457"/>
                    <a:pt x="694" y="457"/>
                  </a:cubicBezTo>
                  <a:cubicBezTo>
                    <a:pt x="693" y="458"/>
                    <a:pt x="692" y="460"/>
                    <a:pt x="692" y="461"/>
                  </a:cubicBezTo>
                  <a:cubicBezTo>
                    <a:pt x="691" y="462"/>
                    <a:pt x="690" y="463"/>
                    <a:pt x="690" y="463"/>
                  </a:cubicBezTo>
                  <a:cubicBezTo>
                    <a:pt x="689" y="464"/>
                    <a:pt x="689" y="464"/>
                    <a:pt x="689" y="465"/>
                  </a:cubicBezTo>
                  <a:cubicBezTo>
                    <a:pt x="688" y="467"/>
                    <a:pt x="688" y="467"/>
                    <a:pt x="687" y="468"/>
                  </a:cubicBezTo>
                  <a:cubicBezTo>
                    <a:pt x="687" y="469"/>
                    <a:pt x="686" y="469"/>
                    <a:pt x="686" y="470"/>
                  </a:cubicBezTo>
                  <a:cubicBezTo>
                    <a:pt x="685" y="471"/>
                    <a:pt x="685" y="471"/>
                    <a:pt x="684" y="472"/>
                  </a:cubicBezTo>
                  <a:cubicBezTo>
                    <a:pt x="683" y="474"/>
                    <a:pt x="683" y="475"/>
                    <a:pt x="682" y="476"/>
                  </a:cubicBezTo>
                  <a:cubicBezTo>
                    <a:pt x="681" y="477"/>
                    <a:pt x="680" y="480"/>
                    <a:pt x="679" y="480"/>
                  </a:cubicBezTo>
                  <a:cubicBezTo>
                    <a:pt x="679" y="481"/>
                    <a:pt x="678" y="481"/>
                    <a:pt x="678" y="482"/>
                  </a:cubicBezTo>
                  <a:cubicBezTo>
                    <a:pt x="677" y="483"/>
                    <a:pt x="677" y="484"/>
                    <a:pt x="677" y="485"/>
                  </a:cubicBezTo>
                  <a:cubicBezTo>
                    <a:pt x="676" y="485"/>
                    <a:pt x="676" y="486"/>
                    <a:pt x="675" y="486"/>
                  </a:cubicBezTo>
                  <a:cubicBezTo>
                    <a:pt x="675" y="487"/>
                    <a:pt x="675" y="487"/>
                    <a:pt x="674" y="488"/>
                  </a:cubicBezTo>
                  <a:cubicBezTo>
                    <a:pt x="674" y="488"/>
                    <a:pt x="673" y="490"/>
                    <a:pt x="672" y="491"/>
                  </a:cubicBezTo>
                  <a:cubicBezTo>
                    <a:pt x="672" y="491"/>
                    <a:pt x="672" y="491"/>
                    <a:pt x="671" y="492"/>
                  </a:cubicBezTo>
                  <a:cubicBezTo>
                    <a:pt x="671" y="493"/>
                    <a:pt x="670" y="494"/>
                    <a:pt x="670" y="494"/>
                  </a:cubicBezTo>
                  <a:cubicBezTo>
                    <a:pt x="670" y="495"/>
                    <a:pt x="670" y="495"/>
                    <a:pt x="669" y="495"/>
                  </a:cubicBezTo>
                  <a:cubicBezTo>
                    <a:pt x="668" y="496"/>
                    <a:pt x="668" y="496"/>
                    <a:pt x="668" y="497"/>
                  </a:cubicBezTo>
                  <a:cubicBezTo>
                    <a:pt x="667" y="497"/>
                    <a:pt x="667" y="499"/>
                    <a:pt x="666" y="499"/>
                  </a:cubicBezTo>
                  <a:cubicBezTo>
                    <a:pt x="665" y="500"/>
                    <a:pt x="665" y="500"/>
                    <a:pt x="664" y="501"/>
                  </a:cubicBezTo>
                  <a:cubicBezTo>
                    <a:pt x="663" y="502"/>
                    <a:pt x="663" y="503"/>
                    <a:pt x="663" y="503"/>
                  </a:cubicBezTo>
                  <a:cubicBezTo>
                    <a:pt x="662" y="504"/>
                    <a:pt x="661" y="504"/>
                    <a:pt x="661" y="505"/>
                  </a:cubicBezTo>
                  <a:cubicBezTo>
                    <a:pt x="660" y="506"/>
                    <a:pt x="660" y="506"/>
                    <a:pt x="659" y="507"/>
                  </a:cubicBezTo>
                  <a:cubicBezTo>
                    <a:pt x="658" y="508"/>
                    <a:pt x="658" y="508"/>
                    <a:pt x="657" y="509"/>
                  </a:cubicBezTo>
                  <a:cubicBezTo>
                    <a:pt x="657" y="509"/>
                    <a:pt x="657" y="510"/>
                    <a:pt x="656" y="510"/>
                  </a:cubicBezTo>
                  <a:cubicBezTo>
                    <a:pt x="655" y="511"/>
                    <a:pt x="655" y="511"/>
                    <a:pt x="654" y="511"/>
                  </a:cubicBezTo>
                  <a:cubicBezTo>
                    <a:pt x="653" y="511"/>
                    <a:pt x="653" y="510"/>
                    <a:pt x="652" y="511"/>
                  </a:cubicBezTo>
                  <a:cubicBezTo>
                    <a:pt x="650" y="512"/>
                    <a:pt x="650" y="512"/>
                    <a:pt x="650" y="512"/>
                  </a:cubicBezTo>
                  <a:cubicBezTo>
                    <a:pt x="649" y="513"/>
                    <a:pt x="649" y="514"/>
                    <a:pt x="648" y="515"/>
                  </a:cubicBezTo>
                  <a:cubicBezTo>
                    <a:pt x="647" y="516"/>
                    <a:pt x="648" y="516"/>
                    <a:pt x="647" y="517"/>
                  </a:cubicBezTo>
                  <a:cubicBezTo>
                    <a:pt x="646" y="519"/>
                    <a:pt x="643" y="519"/>
                    <a:pt x="643" y="520"/>
                  </a:cubicBezTo>
                  <a:cubicBezTo>
                    <a:pt x="643" y="520"/>
                    <a:pt x="643" y="520"/>
                    <a:pt x="642" y="521"/>
                  </a:cubicBezTo>
                  <a:cubicBezTo>
                    <a:pt x="641" y="521"/>
                    <a:pt x="641" y="521"/>
                    <a:pt x="641" y="522"/>
                  </a:cubicBezTo>
                  <a:cubicBezTo>
                    <a:pt x="640" y="522"/>
                    <a:pt x="638" y="524"/>
                    <a:pt x="638" y="524"/>
                  </a:cubicBezTo>
                  <a:cubicBezTo>
                    <a:pt x="638" y="524"/>
                    <a:pt x="637" y="524"/>
                    <a:pt x="637" y="524"/>
                  </a:cubicBezTo>
                  <a:cubicBezTo>
                    <a:pt x="637" y="525"/>
                    <a:pt x="636" y="525"/>
                    <a:pt x="635" y="525"/>
                  </a:cubicBezTo>
                  <a:cubicBezTo>
                    <a:pt x="635" y="525"/>
                    <a:pt x="634" y="526"/>
                    <a:pt x="634" y="527"/>
                  </a:cubicBezTo>
                  <a:cubicBezTo>
                    <a:pt x="634" y="527"/>
                    <a:pt x="634" y="527"/>
                    <a:pt x="634" y="527"/>
                  </a:cubicBezTo>
                  <a:cubicBezTo>
                    <a:pt x="634" y="528"/>
                    <a:pt x="634" y="528"/>
                    <a:pt x="633" y="528"/>
                  </a:cubicBezTo>
                  <a:cubicBezTo>
                    <a:pt x="632" y="528"/>
                    <a:pt x="631" y="529"/>
                    <a:pt x="631" y="530"/>
                  </a:cubicBezTo>
                  <a:cubicBezTo>
                    <a:pt x="630" y="530"/>
                    <a:pt x="631" y="531"/>
                    <a:pt x="631" y="532"/>
                  </a:cubicBezTo>
                  <a:cubicBezTo>
                    <a:pt x="631" y="532"/>
                    <a:pt x="630" y="532"/>
                    <a:pt x="630" y="533"/>
                  </a:cubicBezTo>
                  <a:cubicBezTo>
                    <a:pt x="629" y="533"/>
                    <a:pt x="629" y="532"/>
                    <a:pt x="629" y="533"/>
                  </a:cubicBezTo>
                  <a:cubicBezTo>
                    <a:pt x="629" y="534"/>
                    <a:pt x="629" y="534"/>
                    <a:pt x="628" y="534"/>
                  </a:cubicBezTo>
                  <a:cubicBezTo>
                    <a:pt x="627" y="535"/>
                    <a:pt x="628" y="535"/>
                    <a:pt x="627" y="535"/>
                  </a:cubicBezTo>
                  <a:cubicBezTo>
                    <a:pt x="627" y="536"/>
                    <a:pt x="627" y="537"/>
                    <a:pt x="626" y="537"/>
                  </a:cubicBezTo>
                  <a:cubicBezTo>
                    <a:pt x="625" y="538"/>
                    <a:pt x="626" y="538"/>
                    <a:pt x="625" y="538"/>
                  </a:cubicBezTo>
                  <a:cubicBezTo>
                    <a:pt x="624" y="539"/>
                    <a:pt x="625" y="539"/>
                    <a:pt x="624" y="539"/>
                  </a:cubicBezTo>
                  <a:cubicBezTo>
                    <a:pt x="624" y="540"/>
                    <a:pt x="624" y="540"/>
                    <a:pt x="623" y="541"/>
                  </a:cubicBezTo>
                  <a:cubicBezTo>
                    <a:pt x="623" y="541"/>
                    <a:pt x="623" y="541"/>
                    <a:pt x="622" y="541"/>
                  </a:cubicBezTo>
                  <a:cubicBezTo>
                    <a:pt x="622" y="542"/>
                    <a:pt x="621" y="542"/>
                    <a:pt x="621" y="543"/>
                  </a:cubicBezTo>
                  <a:cubicBezTo>
                    <a:pt x="620" y="544"/>
                    <a:pt x="620" y="543"/>
                    <a:pt x="620" y="544"/>
                  </a:cubicBezTo>
                  <a:cubicBezTo>
                    <a:pt x="619" y="545"/>
                    <a:pt x="620" y="546"/>
                    <a:pt x="619" y="546"/>
                  </a:cubicBezTo>
                  <a:cubicBezTo>
                    <a:pt x="618" y="547"/>
                    <a:pt x="618" y="548"/>
                    <a:pt x="618" y="548"/>
                  </a:cubicBezTo>
                  <a:cubicBezTo>
                    <a:pt x="618" y="548"/>
                    <a:pt x="618" y="549"/>
                    <a:pt x="617" y="549"/>
                  </a:cubicBezTo>
                  <a:cubicBezTo>
                    <a:pt x="616" y="550"/>
                    <a:pt x="616" y="550"/>
                    <a:pt x="615" y="551"/>
                  </a:cubicBezTo>
                  <a:cubicBezTo>
                    <a:pt x="614" y="551"/>
                    <a:pt x="614" y="551"/>
                    <a:pt x="613" y="552"/>
                  </a:cubicBezTo>
                  <a:cubicBezTo>
                    <a:pt x="613" y="553"/>
                    <a:pt x="613" y="553"/>
                    <a:pt x="613" y="554"/>
                  </a:cubicBezTo>
                  <a:cubicBezTo>
                    <a:pt x="612" y="554"/>
                    <a:pt x="611" y="554"/>
                    <a:pt x="610" y="555"/>
                  </a:cubicBezTo>
                  <a:cubicBezTo>
                    <a:pt x="610" y="556"/>
                    <a:pt x="610" y="556"/>
                    <a:pt x="609" y="557"/>
                  </a:cubicBezTo>
                  <a:cubicBezTo>
                    <a:pt x="609" y="558"/>
                    <a:pt x="609" y="558"/>
                    <a:pt x="608" y="559"/>
                  </a:cubicBezTo>
                  <a:cubicBezTo>
                    <a:pt x="607" y="560"/>
                    <a:pt x="607" y="560"/>
                    <a:pt x="607" y="560"/>
                  </a:cubicBezTo>
                  <a:cubicBezTo>
                    <a:pt x="606" y="561"/>
                    <a:pt x="606" y="561"/>
                    <a:pt x="605" y="562"/>
                  </a:cubicBezTo>
                  <a:cubicBezTo>
                    <a:pt x="605" y="562"/>
                    <a:pt x="605" y="562"/>
                    <a:pt x="604" y="563"/>
                  </a:cubicBezTo>
                  <a:cubicBezTo>
                    <a:pt x="603" y="563"/>
                    <a:pt x="602" y="564"/>
                    <a:pt x="602" y="565"/>
                  </a:cubicBezTo>
                  <a:cubicBezTo>
                    <a:pt x="601" y="565"/>
                    <a:pt x="601" y="565"/>
                    <a:pt x="601" y="566"/>
                  </a:cubicBezTo>
                  <a:cubicBezTo>
                    <a:pt x="601" y="566"/>
                    <a:pt x="601" y="566"/>
                    <a:pt x="600" y="567"/>
                  </a:cubicBezTo>
                  <a:cubicBezTo>
                    <a:pt x="600" y="567"/>
                    <a:pt x="599" y="567"/>
                    <a:pt x="599" y="568"/>
                  </a:cubicBezTo>
                  <a:cubicBezTo>
                    <a:pt x="599" y="568"/>
                    <a:pt x="598" y="568"/>
                    <a:pt x="598" y="569"/>
                  </a:cubicBezTo>
                  <a:cubicBezTo>
                    <a:pt x="597" y="569"/>
                    <a:pt x="598" y="569"/>
                    <a:pt x="597" y="570"/>
                  </a:cubicBezTo>
                  <a:cubicBezTo>
                    <a:pt x="596" y="570"/>
                    <a:pt x="597" y="570"/>
                    <a:pt x="597" y="571"/>
                  </a:cubicBezTo>
                  <a:cubicBezTo>
                    <a:pt x="596" y="571"/>
                    <a:pt x="595" y="572"/>
                    <a:pt x="595" y="572"/>
                  </a:cubicBezTo>
                  <a:cubicBezTo>
                    <a:pt x="595" y="572"/>
                    <a:pt x="595" y="572"/>
                    <a:pt x="594" y="573"/>
                  </a:cubicBezTo>
                  <a:cubicBezTo>
                    <a:pt x="594" y="574"/>
                    <a:pt x="593" y="574"/>
                    <a:pt x="592" y="574"/>
                  </a:cubicBezTo>
                  <a:cubicBezTo>
                    <a:pt x="592" y="575"/>
                    <a:pt x="592" y="575"/>
                    <a:pt x="592" y="576"/>
                  </a:cubicBezTo>
                  <a:cubicBezTo>
                    <a:pt x="591" y="576"/>
                    <a:pt x="592" y="576"/>
                    <a:pt x="591" y="577"/>
                  </a:cubicBezTo>
                  <a:cubicBezTo>
                    <a:pt x="591" y="577"/>
                    <a:pt x="591" y="577"/>
                    <a:pt x="590" y="578"/>
                  </a:cubicBezTo>
                  <a:cubicBezTo>
                    <a:pt x="590" y="578"/>
                    <a:pt x="590" y="578"/>
                    <a:pt x="589" y="578"/>
                  </a:cubicBezTo>
                  <a:cubicBezTo>
                    <a:pt x="588" y="579"/>
                    <a:pt x="589" y="578"/>
                    <a:pt x="588" y="579"/>
                  </a:cubicBezTo>
                  <a:cubicBezTo>
                    <a:pt x="588" y="579"/>
                    <a:pt x="588" y="580"/>
                    <a:pt x="587" y="580"/>
                  </a:cubicBezTo>
                  <a:cubicBezTo>
                    <a:pt x="586" y="580"/>
                    <a:pt x="586" y="580"/>
                    <a:pt x="586" y="581"/>
                  </a:cubicBezTo>
                  <a:cubicBezTo>
                    <a:pt x="585" y="581"/>
                    <a:pt x="585" y="581"/>
                    <a:pt x="584" y="582"/>
                  </a:cubicBezTo>
                  <a:cubicBezTo>
                    <a:pt x="583" y="583"/>
                    <a:pt x="583" y="584"/>
                    <a:pt x="582" y="585"/>
                  </a:cubicBezTo>
                  <a:cubicBezTo>
                    <a:pt x="582" y="585"/>
                    <a:pt x="581" y="585"/>
                    <a:pt x="581" y="585"/>
                  </a:cubicBezTo>
                  <a:cubicBezTo>
                    <a:pt x="580" y="586"/>
                    <a:pt x="580" y="586"/>
                    <a:pt x="579" y="587"/>
                  </a:cubicBezTo>
                  <a:cubicBezTo>
                    <a:pt x="578" y="587"/>
                    <a:pt x="579" y="587"/>
                    <a:pt x="577" y="588"/>
                  </a:cubicBezTo>
                  <a:cubicBezTo>
                    <a:pt x="575" y="588"/>
                    <a:pt x="574" y="589"/>
                    <a:pt x="573" y="589"/>
                  </a:cubicBezTo>
                  <a:cubicBezTo>
                    <a:pt x="572" y="590"/>
                    <a:pt x="571" y="590"/>
                    <a:pt x="571" y="590"/>
                  </a:cubicBezTo>
                  <a:cubicBezTo>
                    <a:pt x="571" y="591"/>
                    <a:pt x="570" y="591"/>
                    <a:pt x="570" y="592"/>
                  </a:cubicBezTo>
                  <a:cubicBezTo>
                    <a:pt x="570" y="592"/>
                    <a:pt x="570" y="592"/>
                    <a:pt x="570" y="593"/>
                  </a:cubicBezTo>
                  <a:cubicBezTo>
                    <a:pt x="569" y="594"/>
                    <a:pt x="568" y="595"/>
                    <a:pt x="568" y="596"/>
                  </a:cubicBezTo>
                  <a:cubicBezTo>
                    <a:pt x="567" y="597"/>
                    <a:pt x="567" y="597"/>
                    <a:pt x="566" y="598"/>
                  </a:cubicBezTo>
                  <a:cubicBezTo>
                    <a:pt x="566" y="598"/>
                    <a:pt x="566" y="599"/>
                    <a:pt x="565" y="599"/>
                  </a:cubicBezTo>
                  <a:cubicBezTo>
                    <a:pt x="563" y="600"/>
                    <a:pt x="562" y="601"/>
                    <a:pt x="561" y="602"/>
                  </a:cubicBezTo>
                  <a:cubicBezTo>
                    <a:pt x="561" y="602"/>
                    <a:pt x="561" y="602"/>
                    <a:pt x="560" y="603"/>
                  </a:cubicBezTo>
                  <a:cubicBezTo>
                    <a:pt x="559" y="603"/>
                    <a:pt x="558" y="605"/>
                    <a:pt x="557" y="605"/>
                  </a:cubicBezTo>
                  <a:cubicBezTo>
                    <a:pt x="557" y="606"/>
                    <a:pt x="556" y="606"/>
                    <a:pt x="555" y="607"/>
                  </a:cubicBezTo>
                  <a:cubicBezTo>
                    <a:pt x="555" y="607"/>
                    <a:pt x="554" y="608"/>
                    <a:pt x="553" y="608"/>
                  </a:cubicBezTo>
                  <a:cubicBezTo>
                    <a:pt x="552" y="608"/>
                    <a:pt x="552" y="608"/>
                    <a:pt x="552" y="608"/>
                  </a:cubicBezTo>
                  <a:cubicBezTo>
                    <a:pt x="551" y="609"/>
                    <a:pt x="550" y="609"/>
                    <a:pt x="550" y="610"/>
                  </a:cubicBezTo>
                  <a:cubicBezTo>
                    <a:pt x="550" y="610"/>
                    <a:pt x="549" y="611"/>
                    <a:pt x="548" y="612"/>
                  </a:cubicBezTo>
                  <a:cubicBezTo>
                    <a:pt x="548" y="612"/>
                    <a:pt x="548" y="613"/>
                    <a:pt x="547" y="613"/>
                  </a:cubicBezTo>
                  <a:cubicBezTo>
                    <a:pt x="546" y="614"/>
                    <a:pt x="546" y="614"/>
                    <a:pt x="545" y="614"/>
                  </a:cubicBezTo>
                  <a:cubicBezTo>
                    <a:pt x="543" y="615"/>
                    <a:pt x="543" y="616"/>
                    <a:pt x="543" y="616"/>
                  </a:cubicBezTo>
                  <a:cubicBezTo>
                    <a:pt x="542" y="616"/>
                    <a:pt x="542" y="617"/>
                    <a:pt x="541" y="617"/>
                  </a:cubicBezTo>
                  <a:cubicBezTo>
                    <a:pt x="541" y="617"/>
                    <a:pt x="540" y="618"/>
                    <a:pt x="540" y="618"/>
                  </a:cubicBezTo>
                  <a:cubicBezTo>
                    <a:pt x="540" y="618"/>
                    <a:pt x="539" y="618"/>
                    <a:pt x="539" y="618"/>
                  </a:cubicBezTo>
                  <a:cubicBezTo>
                    <a:pt x="539" y="618"/>
                    <a:pt x="539" y="618"/>
                    <a:pt x="539" y="619"/>
                  </a:cubicBezTo>
                  <a:cubicBezTo>
                    <a:pt x="538" y="619"/>
                    <a:pt x="539" y="619"/>
                    <a:pt x="538" y="620"/>
                  </a:cubicBezTo>
                  <a:cubicBezTo>
                    <a:pt x="537" y="620"/>
                    <a:pt x="536" y="620"/>
                    <a:pt x="535" y="621"/>
                  </a:cubicBezTo>
                  <a:cubicBezTo>
                    <a:pt x="535" y="621"/>
                    <a:pt x="534" y="622"/>
                    <a:pt x="533" y="623"/>
                  </a:cubicBezTo>
                  <a:cubicBezTo>
                    <a:pt x="532" y="624"/>
                    <a:pt x="532" y="624"/>
                    <a:pt x="531" y="625"/>
                  </a:cubicBezTo>
                  <a:cubicBezTo>
                    <a:pt x="530" y="626"/>
                    <a:pt x="528" y="627"/>
                    <a:pt x="528" y="627"/>
                  </a:cubicBezTo>
                  <a:cubicBezTo>
                    <a:pt x="527" y="627"/>
                    <a:pt x="527" y="628"/>
                    <a:pt x="527" y="628"/>
                  </a:cubicBezTo>
                  <a:cubicBezTo>
                    <a:pt x="527" y="628"/>
                    <a:pt x="526" y="629"/>
                    <a:pt x="526" y="629"/>
                  </a:cubicBezTo>
                  <a:cubicBezTo>
                    <a:pt x="525" y="629"/>
                    <a:pt x="525" y="628"/>
                    <a:pt x="524" y="629"/>
                  </a:cubicBezTo>
                  <a:cubicBezTo>
                    <a:pt x="524" y="629"/>
                    <a:pt x="524" y="630"/>
                    <a:pt x="523" y="630"/>
                  </a:cubicBezTo>
                  <a:cubicBezTo>
                    <a:pt x="522" y="631"/>
                    <a:pt x="522" y="631"/>
                    <a:pt x="522" y="632"/>
                  </a:cubicBezTo>
                  <a:cubicBezTo>
                    <a:pt x="521" y="632"/>
                    <a:pt x="521" y="632"/>
                    <a:pt x="520" y="632"/>
                  </a:cubicBezTo>
                  <a:cubicBezTo>
                    <a:pt x="519" y="633"/>
                    <a:pt x="519" y="633"/>
                    <a:pt x="519" y="633"/>
                  </a:cubicBezTo>
                  <a:cubicBezTo>
                    <a:pt x="518" y="633"/>
                    <a:pt x="518" y="633"/>
                    <a:pt x="517" y="634"/>
                  </a:cubicBezTo>
                  <a:cubicBezTo>
                    <a:pt x="516" y="635"/>
                    <a:pt x="515" y="635"/>
                    <a:pt x="514" y="635"/>
                  </a:cubicBezTo>
                  <a:cubicBezTo>
                    <a:pt x="512" y="636"/>
                    <a:pt x="513" y="636"/>
                    <a:pt x="512" y="636"/>
                  </a:cubicBezTo>
                  <a:cubicBezTo>
                    <a:pt x="511" y="637"/>
                    <a:pt x="511" y="637"/>
                    <a:pt x="510" y="637"/>
                  </a:cubicBezTo>
                  <a:cubicBezTo>
                    <a:pt x="509" y="638"/>
                    <a:pt x="506" y="639"/>
                    <a:pt x="506" y="639"/>
                  </a:cubicBezTo>
                  <a:cubicBezTo>
                    <a:pt x="505" y="639"/>
                    <a:pt x="505" y="639"/>
                    <a:pt x="504" y="639"/>
                  </a:cubicBezTo>
                  <a:cubicBezTo>
                    <a:pt x="503" y="639"/>
                    <a:pt x="503" y="640"/>
                    <a:pt x="502" y="640"/>
                  </a:cubicBezTo>
                  <a:cubicBezTo>
                    <a:pt x="501" y="641"/>
                    <a:pt x="502" y="641"/>
                    <a:pt x="501" y="641"/>
                  </a:cubicBezTo>
                  <a:cubicBezTo>
                    <a:pt x="500" y="642"/>
                    <a:pt x="499" y="643"/>
                    <a:pt x="498" y="643"/>
                  </a:cubicBezTo>
                  <a:cubicBezTo>
                    <a:pt x="497" y="643"/>
                    <a:pt x="496" y="644"/>
                    <a:pt x="496" y="644"/>
                  </a:cubicBezTo>
                  <a:cubicBezTo>
                    <a:pt x="495" y="644"/>
                    <a:pt x="495" y="645"/>
                    <a:pt x="494" y="645"/>
                  </a:cubicBezTo>
                  <a:cubicBezTo>
                    <a:pt x="493" y="646"/>
                    <a:pt x="493" y="646"/>
                    <a:pt x="492" y="646"/>
                  </a:cubicBezTo>
                  <a:cubicBezTo>
                    <a:pt x="492" y="646"/>
                    <a:pt x="491" y="646"/>
                    <a:pt x="490" y="646"/>
                  </a:cubicBezTo>
                  <a:cubicBezTo>
                    <a:pt x="490" y="647"/>
                    <a:pt x="489" y="647"/>
                    <a:pt x="489" y="646"/>
                  </a:cubicBezTo>
                  <a:cubicBezTo>
                    <a:pt x="488" y="646"/>
                    <a:pt x="487" y="646"/>
                    <a:pt x="487" y="646"/>
                  </a:cubicBezTo>
                  <a:cubicBezTo>
                    <a:pt x="486" y="645"/>
                    <a:pt x="484" y="646"/>
                    <a:pt x="483" y="646"/>
                  </a:cubicBezTo>
                  <a:cubicBezTo>
                    <a:pt x="483" y="646"/>
                    <a:pt x="483" y="646"/>
                    <a:pt x="481" y="646"/>
                  </a:cubicBezTo>
                  <a:cubicBezTo>
                    <a:pt x="480" y="645"/>
                    <a:pt x="480" y="646"/>
                    <a:pt x="478" y="645"/>
                  </a:cubicBezTo>
                  <a:cubicBezTo>
                    <a:pt x="477" y="644"/>
                    <a:pt x="476" y="644"/>
                    <a:pt x="475" y="643"/>
                  </a:cubicBezTo>
                  <a:cubicBezTo>
                    <a:pt x="474" y="643"/>
                    <a:pt x="474" y="643"/>
                    <a:pt x="473" y="643"/>
                  </a:cubicBezTo>
                  <a:cubicBezTo>
                    <a:pt x="471" y="643"/>
                    <a:pt x="470" y="642"/>
                    <a:pt x="469" y="642"/>
                  </a:cubicBezTo>
                  <a:cubicBezTo>
                    <a:pt x="468" y="642"/>
                    <a:pt x="467" y="643"/>
                    <a:pt x="466" y="643"/>
                  </a:cubicBezTo>
                  <a:cubicBezTo>
                    <a:pt x="465" y="643"/>
                    <a:pt x="465" y="643"/>
                    <a:pt x="463" y="643"/>
                  </a:cubicBezTo>
                  <a:cubicBezTo>
                    <a:pt x="461" y="643"/>
                    <a:pt x="461" y="643"/>
                    <a:pt x="460" y="644"/>
                  </a:cubicBezTo>
                  <a:cubicBezTo>
                    <a:pt x="459" y="644"/>
                    <a:pt x="456" y="645"/>
                    <a:pt x="455" y="646"/>
                  </a:cubicBezTo>
                  <a:cubicBezTo>
                    <a:pt x="454" y="646"/>
                    <a:pt x="454" y="646"/>
                    <a:pt x="453" y="647"/>
                  </a:cubicBezTo>
                  <a:cubicBezTo>
                    <a:pt x="452" y="648"/>
                    <a:pt x="452" y="648"/>
                    <a:pt x="451" y="649"/>
                  </a:cubicBezTo>
                  <a:cubicBezTo>
                    <a:pt x="451" y="649"/>
                    <a:pt x="450" y="651"/>
                    <a:pt x="450" y="651"/>
                  </a:cubicBezTo>
                  <a:cubicBezTo>
                    <a:pt x="450" y="651"/>
                    <a:pt x="449" y="651"/>
                    <a:pt x="449" y="651"/>
                  </a:cubicBezTo>
                  <a:cubicBezTo>
                    <a:pt x="449" y="651"/>
                    <a:pt x="447" y="651"/>
                    <a:pt x="448" y="651"/>
                  </a:cubicBezTo>
                  <a:cubicBezTo>
                    <a:pt x="448" y="652"/>
                    <a:pt x="449" y="653"/>
                    <a:pt x="449" y="653"/>
                  </a:cubicBezTo>
                  <a:cubicBezTo>
                    <a:pt x="449" y="653"/>
                    <a:pt x="450" y="653"/>
                    <a:pt x="449" y="653"/>
                  </a:cubicBezTo>
                  <a:cubicBezTo>
                    <a:pt x="449" y="653"/>
                    <a:pt x="449" y="654"/>
                    <a:pt x="449" y="654"/>
                  </a:cubicBezTo>
                  <a:cubicBezTo>
                    <a:pt x="448" y="654"/>
                    <a:pt x="449" y="655"/>
                    <a:pt x="448" y="655"/>
                  </a:cubicBezTo>
                  <a:cubicBezTo>
                    <a:pt x="448" y="656"/>
                    <a:pt x="447" y="656"/>
                    <a:pt x="448" y="657"/>
                  </a:cubicBezTo>
                  <a:cubicBezTo>
                    <a:pt x="449" y="657"/>
                    <a:pt x="449" y="657"/>
                    <a:pt x="449" y="657"/>
                  </a:cubicBezTo>
                  <a:cubicBezTo>
                    <a:pt x="450" y="657"/>
                    <a:pt x="450" y="657"/>
                    <a:pt x="450" y="658"/>
                  </a:cubicBezTo>
                  <a:cubicBezTo>
                    <a:pt x="451" y="658"/>
                    <a:pt x="451" y="659"/>
                    <a:pt x="451" y="659"/>
                  </a:cubicBezTo>
                  <a:cubicBezTo>
                    <a:pt x="452" y="660"/>
                    <a:pt x="452" y="660"/>
                    <a:pt x="452" y="660"/>
                  </a:cubicBezTo>
                  <a:cubicBezTo>
                    <a:pt x="452" y="661"/>
                    <a:pt x="452" y="662"/>
                    <a:pt x="452" y="662"/>
                  </a:cubicBezTo>
                  <a:cubicBezTo>
                    <a:pt x="452" y="662"/>
                    <a:pt x="452" y="662"/>
                    <a:pt x="451" y="662"/>
                  </a:cubicBezTo>
                  <a:cubicBezTo>
                    <a:pt x="451" y="662"/>
                    <a:pt x="449" y="662"/>
                    <a:pt x="449" y="662"/>
                  </a:cubicBezTo>
                  <a:cubicBezTo>
                    <a:pt x="449" y="662"/>
                    <a:pt x="449" y="663"/>
                    <a:pt x="448" y="663"/>
                  </a:cubicBezTo>
                  <a:cubicBezTo>
                    <a:pt x="447" y="663"/>
                    <a:pt x="446" y="663"/>
                    <a:pt x="445" y="663"/>
                  </a:cubicBezTo>
                  <a:cubicBezTo>
                    <a:pt x="444" y="663"/>
                    <a:pt x="444" y="662"/>
                    <a:pt x="443" y="662"/>
                  </a:cubicBezTo>
                  <a:cubicBezTo>
                    <a:pt x="442" y="662"/>
                    <a:pt x="442" y="662"/>
                    <a:pt x="441" y="662"/>
                  </a:cubicBezTo>
                  <a:cubicBezTo>
                    <a:pt x="440" y="662"/>
                    <a:pt x="439" y="662"/>
                    <a:pt x="438" y="662"/>
                  </a:cubicBezTo>
                  <a:cubicBezTo>
                    <a:pt x="437" y="662"/>
                    <a:pt x="437" y="662"/>
                    <a:pt x="436" y="662"/>
                  </a:cubicBezTo>
                  <a:cubicBezTo>
                    <a:pt x="436" y="661"/>
                    <a:pt x="436" y="661"/>
                    <a:pt x="435" y="661"/>
                  </a:cubicBezTo>
                  <a:cubicBezTo>
                    <a:pt x="434" y="660"/>
                    <a:pt x="434" y="660"/>
                    <a:pt x="433" y="659"/>
                  </a:cubicBezTo>
                  <a:cubicBezTo>
                    <a:pt x="432" y="659"/>
                    <a:pt x="431" y="659"/>
                    <a:pt x="430" y="658"/>
                  </a:cubicBezTo>
                  <a:cubicBezTo>
                    <a:pt x="429" y="658"/>
                    <a:pt x="429" y="658"/>
                    <a:pt x="428" y="658"/>
                  </a:cubicBezTo>
                  <a:cubicBezTo>
                    <a:pt x="427" y="658"/>
                    <a:pt x="427" y="658"/>
                    <a:pt x="426" y="658"/>
                  </a:cubicBezTo>
                  <a:cubicBezTo>
                    <a:pt x="424" y="658"/>
                    <a:pt x="423" y="658"/>
                    <a:pt x="422" y="658"/>
                  </a:cubicBezTo>
                  <a:cubicBezTo>
                    <a:pt x="421" y="658"/>
                    <a:pt x="419" y="659"/>
                    <a:pt x="419" y="659"/>
                  </a:cubicBezTo>
                  <a:cubicBezTo>
                    <a:pt x="418" y="659"/>
                    <a:pt x="418" y="659"/>
                    <a:pt x="417" y="659"/>
                  </a:cubicBezTo>
                  <a:cubicBezTo>
                    <a:pt x="416" y="659"/>
                    <a:pt x="415" y="659"/>
                    <a:pt x="415" y="660"/>
                  </a:cubicBezTo>
                  <a:cubicBezTo>
                    <a:pt x="415" y="660"/>
                    <a:pt x="414" y="661"/>
                    <a:pt x="415" y="661"/>
                  </a:cubicBezTo>
                  <a:cubicBezTo>
                    <a:pt x="415" y="662"/>
                    <a:pt x="415" y="662"/>
                    <a:pt x="415" y="663"/>
                  </a:cubicBezTo>
                  <a:cubicBezTo>
                    <a:pt x="415" y="664"/>
                    <a:pt x="415" y="664"/>
                    <a:pt x="414" y="665"/>
                  </a:cubicBezTo>
                  <a:cubicBezTo>
                    <a:pt x="413" y="665"/>
                    <a:pt x="412" y="667"/>
                    <a:pt x="411" y="668"/>
                  </a:cubicBezTo>
                  <a:cubicBezTo>
                    <a:pt x="411" y="668"/>
                    <a:pt x="410" y="668"/>
                    <a:pt x="410" y="669"/>
                  </a:cubicBezTo>
                  <a:cubicBezTo>
                    <a:pt x="410" y="669"/>
                    <a:pt x="410" y="670"/>
                    <a:pt x="410" y="670"/>
                  </a:cubicBezTo>
                  <a:cubicBezTo>
                    <a:pt x="411" y="670"/>
                    <a:pt x="411" y="670"/>
                    <a:pt x="412" y="671"/>
                  </a:cubicBezTo>
                  <a:cubicBezTo>
                    <a:pt x="412" y="671"/>
                    <a:pt x="410" y="672"/>
                    <a:pt x="410" y="672"/>
                  </a:cubicBezTo>
                  <a:cubicBezTo>
                    <a:pt x="410" y="672"/>
                    <a:pt x="410" y="672"/>
                    <a:pt x="410" y="672"/>
                  </a:cubicBezTo>
                  <a:cubicBezTo>
                    <a:pt x="410" y="672"/>
                    <a:pt x="410" y="673"/>
                    <a:pt x="409" y="672"/>
                  </a:cubicBezTo>
                  <a:cubicBezTo>
                    <a:pt x="409" y="672"/>
                    <a:pt x="410" y="672"/>
                    <a:pt x="408" y="672"/>
                  </a:cubicBezTo>
                  <a:cubicBezTo>
                    <a:pt x="406" y="672"/>
                    <a:pt x="405" y="671"/>
                    <a:pt x="404" y="671"/>
                  </a:cubicBezTo>
                  <a:cubicBezTo>
                    <a:pt x="404" y="671"/>
                    <a:pt x="405" y="671"/>
                    <a:pt x="404" y="671"/>
                  </a:cubicBezTo>
                  <a:cubicBezTo>
                    <a:pt x="403" y="671"/>
                    <a:pt x="403" y="671"/>
                    <a:pt x="402" y="671"/>
                  </a:cubicBezTo>
                  <a:cubicBezTo>
                    <a:pt x="402" y="671"/>
                    <a:pt x="402" y="670"/>
                    <a:pt x="401" y="670"/>
                  </a:cubicBezTo>
                  <a:cubicBezTo>
                    <a:pt x="401" y="670"/>
                    <a:pt x="401" y="670"/>
                    <a:pt x="399" y="670"/>
                  </a:cubicBezTo>
                  <a:cubicBezTo>
                    <a:pt x="398" y="671"/>
                    <a:pt x="398" y="671"/>
                    <a:pt x="397" y="671"/>
                  </a:cubicBezTo>
                  <a:cubicBezTo>
                    <a:pt x="396" y="670"/>
                    <a:pt x="396" y="670"/>
                    <a:pt x="395" y="670"/>
                  </a:cubicBezTo>
                  <a:cubicBezTo>
                    <a:pt x="394" y="670"/>
                    <a:pt x="395" y="669"/>
                    <a:pt x="394" y="669"/>
                  </a:cubicBezTo>
                  <a:cubicBezTo>
                    <a:pt x="393" y="669"/>
                    <a:pt x="392" y="669"/>
                    <a:pt x="391" y="668"/>
                  </a:cubicBezTo>
                  <a:cubicBezTo>
                    <a:pt x="391" y="668"/>
                    <a:pt x="391" y="668"/>
                    <a:pt x="390" y="668"/>
                  </a:cubicBezTo>
                  <a:cubicBezTo>
                    <a:pt x="389" y="667"/>
                    <a:pt x="389" y="666"/>
                    <a:pt x="389" y="666"/>
                  </a:cubicBezTo>
                  <a:cubicBezTo>
                    <a:pt x="388" y="666"/>
                    <a:pt x="387" y="666"/>
                    <a:pt x="386" y="666"/>
                  </a:cubicBezTo>
                  <a:cubicBezTo>
                    <a:pt x="386" y="666"/>
                    <a:pt x="383" y="665"/>
                    <a:pt x="382" y="665"/>
                  </a:cubicBezTo>
                  <a:cubicBezTo>
                    <a:pt x="382" y="665"/>
                    <a:pt x="380" y="664"/>
                    <a:pt x="378" y="664"/>
                  </a:cubicBezTo>
                  <a:cubicBezTo>
                    <a:pt x="377" y="663"/>
                    <a:pt x="376" y="663"/>
                    <a:pt x="375" y="663"/>
                  </a:cubicBezTo>
                  <a:cubicBezTo>
                    <a:pt x="373" y="663"/>
                    <a:pt x="371" y="663"/>
                    <a:pt x="370" y="663"/>
                  </a:cubicBezTo>
                  <a:cubicBezTo>
                    <a:pt x="369" y="662"/>
                    <a:pt x="366" y="663"/>
                    <a:pt x="365" y="662"/>
                  </a:cubicBezTo>
                  <a:cubicBezTo>
                    <a:pt x="364" y="662"/>
                    <a:pt x="362" y="661"/>
                    <a:pt x="360" y="661"/>
                  </a:cubicBezTo>
                  <a:cubicBezTo>
                    <a:pt x="359" y="661"/>
                    <a:pt x="357" y="661"/>
                    <a:pt x="356" y="660"/>
                  </a:cubicBezTo>
                  <a:cubicBezTo>
                    <a:pt x="355" y="659"/>
                    <a:pt x="354" y="659"/>
                    <a:pt x="353" y="659"/>
                  </a:cubicBezTo>
                  <a:cubicBezTo>
                    <a:pt x="352" y="659"/>
                    <a:pt x="352" y="658"/>
                    <a:pt x="350" y="658"/>
                  </a:cubicBezTo>
                  <a:cubicBezTo>
                    <a:pt x="348" y="658"/>
                    <a:pt x="347" y="658"/>
                    <a:pt x="346" y="659"/>
                  </a:cubicBezTo>
                  <a:cubicBezTo>
                    <a:pt x="346" y="660"/>
                    <a:pt x="346" y="660"/>
                    <a:pt x="345" y="661"/>
                  </a:cubicBezTo>
                  <a:cubicBezTo>
                    <a:pt x="344" y="661"/>
                    <a:pt x="343" y="661"/>
                    <a:pt x="342" y="661"/>
                  </a:cubicBezTo>
                  <a:cubicBezTo>
                    <a:pt x="341" y="661"/>
                    <a:pt x="341" y="661"/>
                    <a:pt x="340" y="661"/>
                  </a:cubicBezTo>
                  <a:cubicBezTo>
                    <a:pt x="340" y="662"/>
                    <a:pt x="339" y="662"/>
                    <a:pt x="339" y="663"/>
                  </a:cubicBezTo>
                  <a:cubicBezTo>
                    <a:pt x="338" y="663"/>
                    <a:pt x="338" y="663"/>
                    <a:pt x="339" y="664"/>
                  </a:cubicBezTo>
                  <a:cubicBezTo>
                    <a:pt x="339" y="665"/>
                    <a:pt x="339" y="665"/>
                    <a:pt x="339" y="665"/>
                  </a:cubicBezTo>
                  <a:cubicBezTo>
                    <a:pt x="338" y="666"/>
                    <a:pt x="338" y="666"/>
                    <a:pt x="337" y="666"/>
                  </a:cubicBezTo>
                  <a:cubicBezTo>
                    <a:pt x="337" y="666"/>
                    <a:pt x="335" y="665"/>
                    <a:pt x="334" y="665"/>
                  </a:cubicBezTo>
                  <a:cubicBezTo>
                    <a:pt x="333" y="665"/>
                    <a:pt x="333" y="665"/>
                    <a:pt x="332" y="665"/>
                  </a:cubicBezTo>
                  <a:cubicBezTo>
                    <a:pt x="331" y="665"/>
                    <a:pt x="331" y="665"/>
                    <a:pt x="330" y="665"/>
                  </a:cubicBezTo>
                  <a:cubicBezTo>
                    <a:pt x="329" y="665"/>
                    <a:pt x="327" y="665"/>
                    <a:pt x="327" y="665"/>
                  </a:cubicBezTo>
                  <a:cubicBezTo>
                    <a:pt x="327" y="665"/>
                    <a:pt x="327" y="665"/>
                    <a:pt x="326" y="665"/>
                  </a:cubicBezTo>
                  <a:cubicBezTo>
                    <a:pt x="325" y="665"/>
                    <a:pt x="325" y="665"/>
                    <a:pt x="325" y="665"/>
                  </a:cubicBezTo>
                  <a:cubicBezTo>
                    <a:pt x="324" y="665"/>
                    <a:pt x="323" y="665"/>
                    <a:pt x="323" y="665"/>
                  </a:cubicBezTo>
                  <a:cubicBezTo>
                    <a:pt x="323" y="664"/>
                    <a:pt x="323" y="664"/>
                    <a:pt x="322" y="664"/>
                  </a:cubicBezTo>
                  <a:cubicBezTo>
                    <a:pt x="322" y="664"/>
                    <a:pt x="321" y="665"/>
                    <a:pt x="321" y="665"/>
                  </a:cubicBezTo>
                  <a:cubicBezTo>
                    <a:pt x="320" y="665"/>
                    <a:pt x="320" y="665"/>
                    <a:pt x="319" y="665"/>
                  </a:cubicBezTo>
                  <a:cubicBezTo>
                    <a:pt x="319" y="665"/>
                    <a:pt x="319" y="665"/>
                    <a:pt x="318" y="665"/>
                  </a:cubicBezTo>
                  <a:cubicBezTo>
                    <a:pt x="317" y="664"/>
                    <a:pt x="317" y="664"/>
                    <a:pt x="316" y="664"/>
                  </a:cubicBezTo>
                  <a:cubicBezTo>
                    <a:pt x="315" y="663"/>
                    <a:pt x="316" y="664"/>
                    <a:pt x="314" y="663"/>
                  </a:cubicBezTo>
                  <a:cubicBezTo>
                    <a:pt x="313" y="662"/>
                    <a:pt x="312" y="663"/>
                    <a:pt x="311" y="662"/>
                  </a:cubicBezTo>
                  <a:cubicBezTo>
                    <a:pt x="311" y="662"/>
                    <a:pt x="310" y="662"/>
                    <a:pt x="310" y="662"/>
                  </a:cubicBezTo>
                  <a:cubicBezTo>
                    <a:pt x="309" y="662"/>
                    <a:pt x="308" y="662"/>
                    <a:pt x="307" y="661"/>
                  </a:cubicBezTo>
                  <a:cubicBezTo>
                    <a:pt x="306" y="661"/>
                    <a:pt x="304" y="660"/>
                    <a:pt x="304" y="660"/>
                  </a:cubicBezTo>
                  <a:cubicBezTo>
                    <a:pt x="303" y="660"/>
                    <a:pt x="304" y="660"/>
                    <a:pt x="303" y="660"/>
                  </a:cubicBezTo>
                  <a:cubicBezTo>
                    <a:pt x="301" y="660"/>
                    <a:pt x="300" y="660"/>
                    <a:pt x="300" y="660"/>
                  </a:cubicBezTo>
                  <a:cubicBezTo>
                    <a:pt x="299" y="660"/>
                    <a:pt x="299" y="660"/>
                    <a:pt x="298" y="661"/>
                  </a:cubicBezTo>
                  <a:cubicBezTo>
                    <a:pt x="297" y="662"/>
                    <a:pt x="296" y="662"/>
                    <a:pt x="296" y="662"/>
                  </a:cubicBezTo>
                  <a:cubicBezTo>
                    <a:pt x="295" y="663"/>
                    <a:pt x="294" y="663"/>
                    <a:pt x="293" y="663"/>
                  </a:cubicBezTo>
                  <a:cubicBezTo>
                    <a:pt x="293" y="663"/>
                    <a:pt x="292" y="663"/>
                    <a:pt x="291" y="663"/>
                  </a:cubicBezTo>
                  <a:cubicBezTo>
                    <a:pt x="290" y="663"/>
                    <a:pt x="287" y="663"/>
                    <a:pt x="286" y="663"/>
                  </a:cubicBezTo>
                  <a:cubicBezTo>
                    <a:pt x="285" y="663"/>
                    <a:pt x="287" y="662"/>
                    <a:pt x="284" y="663"/>
                  </a:cubicBezTo>
                  <a:cubicBezTo>
                    <a:pt x="282" y="663"/>
                    <a:pt x="281" y="664"/>
                    <a:pt x="280" y="664"/>
                  </a:cubicBezTo>
                  <a:cubicBezTo>
                    <a:pt x="279" y="665"/>
                    <a:pt x="279" y="665"/>
                    <a:pt x="278" y="666"/>
                  </a:cubicBezTo>
                  <a:cubicBezTo>
                    <a:pt x="278" y="667"/>
                    <a:pt x="277" y="667"/>
                    <a:pt x="277" y="668"/>
                  </a:cubicBezTo>
                  <a:cubicBezTo>
                    <a:pt x="278" y="669"/>
                    <a:pt x="277" y="670"/>
                    <a:pt x="278" y="670"/>
                  </a:cubicBezTo>
                  <a:cubicBezTo>
                    <a:pt x="278" y="670"/>
                    <a:pt x="279" y="671"/>
                    <a:pt x="279" y="671"/>
                  </a:cubicBezTo>
                  <a:cubicBezTo>
                    <a:pt x="279" y="671"/>
                    <a:pt x="279" y="672"/>
                    <a:pt x="278" y="672"/>
                  </a:cubicBezTo>
                  <a:cubicBezTo>
                    <a:pt x="277" y="672"/>
                    <a:pt x="277" y="672"/>
                    <a:pt x="276" y="672"/>
                  </a:cubicBezTo>
                  <a:cubicBezTo>
                    <a:pt x="275" y="672"/>
                    <a:pt x="274" y="672"/>
                    <a:pt x="273" y="672"/>
                  </a:cubicBezTo>
                  <a:cubicBezTo>
                    <a:pt x="272" y="672"/>
                    <a:pt x="272" y="672"/>
                    <a:pt x="271" y="673"/>
                  </a:cubicBezTo>
                  <a:cubicBezTo>
                    <a:pt x="270" y="673"/>
                    <a:pt x="270" y="673"/>
                    <a:pt x="269" y="674"/>
                  </a:cubicBezTo>
                  <a:cubicBezTo>
                    <a:pt x="268" y="674"/>
                    <a:pt x="268" y="674"/>
                    <a:pt x="268" y="675"/>
                  </a:cubicBezTo>
                  <a:cubicBezTo>
                    <a:pt x="268" y="676"/>
                    <a:pt x="268" y="676"/>
                    <a:pt x="268" y="677"/>
                  </a:cubicBezTo>
                  <a:cubicBezTo>
                    <a:pt x="268" y="677"/>
                    <a:pt x="269" y="677"/>
                    <a:pt x="269" y="677"/>
                  </a:cubicBezTo>
                  <a:cubicBezTo>
                    <a:pt x="269" y="678"/>
                    <a:pt x="268" y="678"/>
                    <a:pt x="268" y="678"/>
                  </a:cubicBezTo>
                  <a:cubicBezTo>
                    <a:pt x="267" y="678"/>
                    <a:pt x="267" y="678"/>
                    <a:pt x="267" y="679"/>
                  </a:cubicBezTo>
                  <a:cubicBezTo>
                    <a:pt x="267" y="679"/>
                    <a:pt x="268" y="680"/>
                    <a:pt x="267" y="680"/>
                  </a:cubicBezTo>
                  <a:cubicBezTo>
                    <a:pt x="267" y="681"/>
                    <a:pt x="267" y="680"/>
                    <a:pt x="266" y="681"/>
                  </a:cubicBezTo>
                  <a:cubicBezTo>
                    <a:pt x="265" y="681"/>
                    <a:pt x="265" y="681"/>
                    <a:pt x="264" y="682"/>
                  </a:cubicBezTo>
                  <a:cubicBezTo>
                    <a:pt x="263" y="682"/>
                    <a:pt x="263" y="682"/>
                    <a:pt x="262" y="683"/>
                  </a:cubicBezTo>
                  <a:cubicBezTo>
                    <a:pt x="260" y="683"/>
                    <a:pt x="259" y="683"/>
                    <a:pt x="259" y="683"/>
                  </a:cubicBezTo>
                  <a:cubicBezTo>
                    <a:pt x="258" y="683"/>
                    <a:pt x="256" y="683"/>
                    <a:pt x="256" y="683"/>
                  </a:cubicBezTo>
                  <a:cubicBezTo>
                    <a:pt x="255" y="683"/>
                    <a:pt x="254" y="682"/>
                    <a:pt x="253" y="682"/>
                  </a:cubicBezTo>
                  <a:cubicBezTo>
                    <a:pt x="252" y="682"/>
                    <a:pt x="251" y="681"/>
                    <a:pt x="250" y="681"/>
                  </a:cubicBezTo>
                  <a:cubicBezTo>
                    <a:pt x="249" y="681"/>
                    <a:pt x="249" y="681"/>
                    <a:pt x="248" y="681"/>
                  </a:cubicBezTo>
                  <a:cubicBezTo>
                    <a:pt x="247" y="681"/>
                    <a:pt x="246" y="681"/>
                    <a:pt x="246" y="681"/>
                  </a:cubicBezTo>
                  <a:cubicBezTo>
                    <a:pt x="245" y="681"/>
                    <a:pt x="245" y="681"/>
                    <a:pt x="244" y="682"/>
                  </a:cubicBezTo>
                  <a:cubicBezTo>
                    <a:pt x="243" y="682"/>
                    <a:pt x="245" y="683"/>
                    <a:pt x="243" y="684"/>
                  </a:cubicBezTo>
                  <a:cubicBezTo>
                    <a:pt x="241" y="685"/>
                    <a:pt x="240" y="685"/>
                    <a:pt x="239" y="685"/>
                  </a:cubicBezTo>
                  <a:cubicBezTo>
                    <a:pt x="239" y="685"/>
                    <a:pt x="238" y="685"/>
                    <a:pt x="237" y="685"/>
                  </a:cubicBezTo>
                  <a:cubicBezTo>
                    <a:pt x="236" y="685"/>
                    <a:pt x="233" y="684"/>
                    <a:pt x="232" y="684"/>
                  </a:cubicBezTo>
                  <a:cubicBezTo>
                    <a:pt x="232" y="684"/>
                    <a:pt x="231" y="683"/>
                    <a:pt x="230" y="683"/>
                  </a:cubicBezTo>
                  <a:cubicBezTo>
                    <a:pt x="228" y="682"/>
                    <a:pt x="225" y="681"/>
                    <a:pt x="223" y="681"/>
                  </a:cubicBezTo>
                  <a:cubicBezTo>
                    <a:pt x="222" y="681"/>
                    <a:pt x="221" y="682"/>
                    <a:pt x="220" y="682"/>
                  </a:cubicBezTo>
                  <a:cubicBezTo>
                    <a:pt x="220" y="682"/>
                    <a:pt x="219" y="682"/>
                    <a:pt x="218" y="682"/>
                  </a:cubicBezTo>
                  <a:cubicBezTo>
                    <a:pt x="218" y="682"/>
                    <a:pt x="218" y="682"/>
                    <a:pt x="217" y="683"/>
                  </a:cubicBezTo>
                  <a:cubicBezTo>
                    <a:pt x="216" y="683"/>
                    <a:pt x="213" y="684"/>
                    <a:pt x="213" y="684"/>
                  </a:cubicBezTo>
                  <a:cubicBezTo>
                    <a:pt x="213" y="684"/>
                    <a:pt x="215" y="683"/>
                    <a:pt x="215" y="684"/>
                  </a:cubicBezTo>
                  <a:cubicBezTo>
                    <a:pt x="215" y="684"/>
                    <a:pt x="216" y="685"/>
                    <a:pt x="216" y="685"/>
                  </a:cubicBezTo>
                  <a:cubicBezTo>
                    <a:pt x="216" y="685"/>
                    <a:pt x="216" y="685"/>
                    <a:pt x="216" y="686"/>
                  </a:cubicBezTo>
                  <a:cubicBezTo>
                    <a:pt x="216" y="686"/>
                    <a:pt x="217" y="686"/>
                    <a:pt x="216" y="687"/>
                  </a:cubicBezTo>
                  <a:cubicBezTo>
                    <a:pt x="216" y="687"/>
                    <a:pt x="214" y="688"/>
                    <a:pt x="213" y="688"/>
                  </a:cubicBezTo>
                  <a:cubicBezTo>
                    <a:pt x="212" y="687"/>
                    <a:pt x="212" y="687"/>
                    <a:pt x="210" y="687"/>
                  </a:cubicBezTo>
                  <a:cubicBezTo>
                    <a:pt x="209" y="687"/>
                    <a:pt x="208" y="686"/>
                    <a:pt x="206" y="686"/>
                  </a:cubicBezTo>
                  <a:cubicBezTo>
                    <a:pt x="205" y="686"/>
                    <a:pt x="204" y="686"/>
                    <a:pt x="203" y="686"/>
                  </a:cubicBezTo>
                  <a:cubicBezTo>
                    <a:pt x="202" y="687"/>
                    <a:pt x="202" y="687"/>
                    <a:pt x="201" y="687"/>
                  </a:cubicBezTo>
                  <a:cubicBezTo>
                    <a:pt x="200" y="687"/>
                    <a:pt x="199" y="688"/>
                    <a:pt x="198" y="688"/>
                  </a:cubicBezTo>
                  <a:cubicBezTo>
                    <a:pt x="197" y="689"/>
                    <a:pt x="196" y="689"/>
                    <a:pt x="196" y="690"/>
                  </a:cubicBezTo>
                  <a:cubicBezTo>
                    <a:pt x="196" y="690"/>
                    <a:pt x="196" y="690"/>
                    <a:pt x="195" y="691"/>
                  </a:cubicBezTo>
                  <a:cubicBezTo>
                    <a:pt x="195" y="691"/>
                    <a:pt x="195" y="692"/>
                    <a:pt x="194" y="693"/>
                  </a:cubicBezTo>
                  <a:cubicBezTo>
                    <a:pt x="193" y="693"/>
                    <a:pt x="192" y="694"/>
                    <a:pt x="191" y="694"/>
                  </a:cubicBezTo>
                  <a:cubicBezTo>
                    <a:pt x="191" y="694"/>
                    <a:pt x="191" y="694"/>
                    <a:pt x="191" y="695"/>
                  </a:cubicBezTo>
                  <a:cubicBezTo>
                    <a:pt x="190" y="696"/>
                    <a:pt x="190" y="696"/>
                    <a:pt x="189" y="697"/>
                  </a:cubicBezTo>
                  <a:cubicBezTo>
                    <a:pt x="188" y="697"/>
                    <a:pt x="187" y="697"/>
                    <a:pt x="186" y="698"/>
                  </a:cubicBezTo>
                  <a:cubicBezTo>
                    <a:pt x="185" y="698"/>
                    <a:pt x="185" y="699"/>
                    <a:pt x="185" y="699"/>
                  </a:cubicBezTo>
                  <a:cubicBezTo>
                    <a:pt x="185" y="700"/>
                    <a:pt x="186" y="700"/>
                    <a:pt x="184" y="701"/>
                  </a:cubicBezTo>
                  <a:cubicBezTo>
                    <a:pt x="183" y="701"/>
                    <a:pt x="183" y="702"/>
                    <a:pt x="182" y="702"/>
                  </a:cubicBezTo>
                  <a:cubicBezTo>
                    <a:pt x="181" y="702"/>
                    <a:pt x="181" y="702"/>
                    <a:pt x="180" y="702"/>
                  </a:cubicBezTo>
                  <a:cubicBezTo>
                    <a:pt x="179" y="703"/>
                    <a:pt x="178" y="703"/>
                    <a:pt x="177" y="704"/>
                  </a:cubicBezTo>
                  <a:cubicBezTo>
                    <a:pt x="177" y="704"/>
                    <a:pt x="176" y="705"/>
                    <a:pt x="176" y="705"/>
                  </a:cubicBezTo>
                  <a:cubicBezTo>
                    <a:pt x="176" y="706"/>
                    <a:pt x="176" y="706"/>
                    <a:pt x="176" y="706"/>
                  </a:cubicBezTo>
                  <a:cubicBezTo>
                    <a:pt x="177" y="706"/>
                    <a:pt x="177" y="706"/>
                    <a:pt x="177" y="707"/>
                  </a:cubicBezTo>
                  <a:cubicBezTo>
                    <a:pt x="176" y="708"/>
                    <a:pt x="176" y="708"/>
                    <a:pt x="176" y="708"/>
                  </a:cubicBezTo>
                  <a:cubicBezTo>
                    <a:pt x="175" y="708"/>
                    <a:pt x="176" y="708"/>
                    <a:pt x="175" y="709"/>
                  </a:cubicBezTo>
                  <a:cubicBezTo>
                    <a:pt x="174" y="709"/>
                    <a:pt x="174" y="710"/>
                    <a:pt x="173" y="709"/>
                  </a:cubicBezTo>
                  <a:cubicBezTo>
                    <a:pt x="172" y="709"/>
                    <a:pt x="172" y="709"/>
                    <a:pt x="171" y="708"/>
                  </a:cubicBezTo>
                  <a:cubicBezTo>
                    <a:pt x="171" y="708"/>
                    <a:pt x="171" y="708"/>
                    <a:pt x="170" y="707"/>
                  </a:cubicBezTo>
                  <a:cubicBezTo>
                    <a:pt x="169" y="707"/>
                    <a:pt x="167" y="706"/>
                    <a:pt x="167" y="706"/>
                  </a:cubicBezTo>
                  <a:cubicBezTo>
                    <a:pt x="167" y="706"/>
                    <a:pt x="167" y="705"/>
                    <a:pt x="166" y="705"/>
                  </a:cubicBezTo>
                  <a:cubicBezTo>
                    <a:pt x="165" y="705"/>
                    <a:pt x="165" y="705"/>
                    <a:pt x="164" y="705"/>
                  </a:cubicBezTo>
                  <a:cubicBezTo>
                    <a:pt x="163" y="705"/>
                    <a:pt x="161" y="705"/>
                    <a:pt x="160" y="705"/>
                  </a:cubicBezTo>
                  <a:cubicBezTo>
                    <a:pt x="159" y="705"/>
                    <a:pt x="159" y="705"/>
                    <a:pt x="158" y="705"/>
                  </a:cubicBezTo>
                  <a:cubicBezTo>
                    <a:pt x="157" y="706"/>
                    <a:pt x="157" y="706"/>
                    <a:pt x="157" y="706"/>
                  </a:cubicBezTo>
                  <a:cubicBezTo>
                    <a:pt x="156" y="706"/>
                    <a:pt x="156" y="706"/>
                    <a:pt x="156" y="705"/>
                  </a:cubicBezTo>
                  <a:cubicBezTo>
                    <a:pt x="156" y="705"/>
                    <a:pt x="156" y="705"/>
                    <a:pt x="156" y="705"/>
                  </a:cubicBezTo>
                  <a:cubicBezTo>
                    <a:pt x="155" y="704"/>
                    <a:pt x="155" y="704"/>
                    <a:pt x="154" y="704"/>
                  </a:cubicBezTo>
                  <a:cubicBezTo>
                    <a:pt x="154" y="704"/>
                    <a:pt x="154" y="703"/>
                    <a:pt x="154" y="703"/>
                  </a:cubicBezTo>
                  <a:cubicBezTo>
                    <a:pt x="154" y="703"/>
                    <a:pt x="154" y="703"/>
                    <a:pt x="153" y="703"/>
                  </a:cubicBezTo>
                  <a:cubicBezTo>
                    <a:pt x="152" y="702"/>
                    <a:pt x="152" y="703"/>
                    <a:pt x="152" y="702"/>
                  </a:cubicBezTo>
                  <a:cubicBezTo>
                    <a:pt x="152" y="701"/>
                    <a:pt x="152" y="702"/>
                    <a:pt x="152" y="701"/>
                  </a:cubicBezTo>
                  <a:cubicBezTo>
                    <a:pt x="151" y="700"/>
                    <a:pt x="151" y="700"/>
                    <a:pt x="151" y="700"/>
                  </a:cubicBezTo>
                  <a:cubicBezTo>
                    <a:pt x="151" y="700"/>
                    <a:pt x="151" y="700"/>
                    <a:pt x="150" y="699"/>
                  </a:cubicBezTo>
                  <a:cubicBezTo>
                    <a:pt x="149" y="699"/>
                    <a:pt x="149" y="700"/>
                    <a:pt x="148" y="699"/>
                  </a:cubicBezTo>
                  <a:cubicBezTo>
                    <a:pt x="148" y="699"/>
                    <a:pt x="147" y="699"/>
                    <a:pt x="147" y="699"/>
                  </a:cubicBezTo>
                  <a:cubicBezTo>
                    <a:pt x="147" y="698"/>
                    <a:pt x="147" y="698"/>
                    <a:pt x="147" y="698"/>
                  </a:cubicBezTo>
                  <a:cubicBezTo>
                    <a:pt x="146" y="697"/>
                    <a:pt x="146" y="696"/>
                    <a:pt x="146" y="696"/>
                  </a:cubicBezTo>
                  <a:cubicBezTo>
                    <a:pt x="145" y="696"/>
                    <a:pt x="145" y="695"/>
                    <a:pt x="145" y="695"/>
                  </a:cubicBezTo>
                  <a:cubicBezTo>
                    <a:pt x="144" y="696"/>
                    <a:pt x="144" y="696"/>
                    <a:pt x="143" y="696"/>
                  </a:cubicBezTo>
                  <a:cubicBezTo>
                    <a:pt x="143" y="696"/>
                    <a:pt x="142" y="696"/>
                    <a:pt x="142" y="696"/>
                  </a:cubicBezTo>
                  <a:cubicBezTo>
                    <a:pt x="142" y="696"/>
                    <a:pt x="142" y="697"/>
                    <a:pt x="141" y="697"/>
                  </a:cubicBezTo>
                  <a:cubicBezTo>
                    <a:pt x="140" y="697"/>
                    <a:pt x="140" y="696"/>
                    <a:pt x="140" y="697"/>
                  </a:cubicBezTo>
                  <a:cubicBezTo>
                    <a:pt x="139" y="697"/>
                    <a:pt x="138" y="697"/>
                    <a:pt x="139" y="697"/>
                  </a:cubicBezTo>
                  <a:cubicBezTo>
                    <a:pt x="139" y="696"/>
                    <a:pt x="141" y="695"/>
                    <a:pt x="141" y="695"/>
                  </a:cubicBezTo>
                  <a:cubicBezTo>
                    <a:pt x="141" y="695"/>
                    <a:pt x="141" y="695"/>
                    <a:pt x="141" y="695"/>
                  </a:cubicBezTo>
                  <a:cubicBezTo>
                    <a:pt x="142" y="694"/>
                    <a:pt x="142" y="695"/>
                    <a:pt x="142" y="694"/>
                  </a:cubicBezTo>
                  <a:cubicBezTo>
                    <a:pt x="142" y="693"/>
                    <a:pt x="143" y="694"/>
                    <a:pt x="143" y="693"/>
                  </a:cubicBezTo>
                  <a:cubicBezTo>
                    <a:pt x="143" y="692"/>
                    <a:pt x="143" y="692"/>
                    <a:pt x="143" y="691"/>
                  </a:cubicBezTo>
                  <a:cubicBezTo>
                    <a:pt x="143" y="690"/>
                    <a:pt x="144" y="691"/>
                    <a:pt x="143" y="690"/>
                  </a:cubicBezTo>
                  <a:cubicBezTo>
                    <a:pt x="142" y="689"/>
                    <a:pt x="142" y="689"/>
                    <a:pt x="142" y="688"/>
                  </a:cubicBezTo>
                  <a:cubicBezTo>
                    <a:pt x="142" y="687"/>
                    <a:pt x="141" y="687"/>
                    <a:pt x="141" y="687"/>
                  </a:cubicBezTo>
                  <a:cubicBezTo>
                    <a:pt x="140" y="686"/>
                    <a:pt x="140" y="685"/>
                    <a:pt x="140" y="685"/>
                  </a:cubicBezTo>
                  <a:cubicBezTo>
                    <a:pt x="139" y="684"/>
                    <a:pt x="139" y="684"/>
                    <a:pt x="139" y="684"/>
                  </a:cubicBezTo>
                  <a:cubicBezTo>
                    <a:pt x="139" y="684"/>
                    <a:pt x="138" y="684"/>
                    <a:pt x="138" y="684"/>
                  </a:cubicBezTo>
                  <a:cubicBezTo>
                    <a:pt x="138" y="685"/>
                    <a:pt x="137" y="685"/>
                    <a:pt x="137" y="685"/>
                  </a:cubicBezTo>
                  <a:cubicBezTo>
                    <a:pt x="136" y="686"/>
                    <a:pt x="136" y="686"/>
                    <a:pt x="136" y="686"/>
                  </a:cubicBezTo>
                  <a:cubicBezTo>
                    <a:pt x="136" y="686"/>
                    <a:pt x="136" y="686"/>
                    <a:pt x="135" y="685"/>
                  </a:cubicBezTo>
                  <a:cubicBezTo>
                    <a:pt x="134" y="685"/>
                    <a:pt x="133" y="684"/>
                    <a:pt x="133" y="684"/>
                  </a:cubicBezTo>
                  <a:cubicBezTo>
                    <a:pt x="133" y="684"/>
                    <a:pt x="133" y="684"/>
                    <a:pt x="132" y="684"/>
                  </a:cubicBezTo>
                  <a:cubicBezTo>
                    <a:pt x="131" y="685"/>
                    <a:pt x="131" y="684"/>
                    <a:pt x="131" y="684"/>
                  </a:cubicBezTo>
                  <a:cubicBezTo>
                    <a:pt x="131" y="683"/>
                    <a:pt x="131" y="683"/>
                    <a:pt x="131" y="683"/>
                  </a:cubicBezTo>
                  <a:cubicBezTo>
                    <a:pt x="131" y="682"/>
                    <a:pt x="130" y="682"/>
                    <a:pt x="129" y="681"/>
                  </a:cubicBezTo>
                  <a:cubicBezTo>
                    <a:pt x="129" y="681"/>
                    <a:pt x="128" y="680"/>
                    <a:pt x="128" y="680"/>
                  </a:cubicBezTo>
                  <a:cubicBezTo>
                    <a:pt x="128" y="680"/>
                    <a:pt x="128" y="680"/>
                    <a:pt x="127" y="680"/>
                  </a:cubicBezTo>
                  <a:cubicBezTo>
                    <a:pt x="126" y="680"/>
                    <a:pt x="125" y="680"/>
                    <a:pt x="125" y="680"/>
                  </a:cubicBezTo>
                  <a:cubicBezTo>
                    <a:pt x="125" y="680"/>
                    <a:pt x="124" y="681"/>
                    <a:pt x="124" y="681"/>
                  </a:cubicBezTo>
                  <a:cubicBezTo>
                    <a:pt x="123" y="681"/>
                    <a:pt x="123" y="681"/>
                    <a:pt x="122" y="681"/>
                  </a:cubicBezTo>
                  <a:cubicBezTo>
                    <a:pt x="122" y="681"/>
                    <a:pt x="121" y="681"/>
                    <a:pt x="121" y="681"/>
                  </a:cubicBezTo>
                  <a:cubicBezTo>
                    <a:pt x="120" y="682"/>
                    <a:pt x="120" y="682"/>
                    <a:pt x="120" y="682"/>
                  </a:cubicBezTo>
                  <a:cubicBezTo>
                    <a:pt x="120" y="682"/>
                    <a:pt x="120" y="683"/>
                    <a:pt x="118" y="683"/>
                  </a:cubicBezTo>
                  <a:cubicBezTo>
                    <a:pt x="117" y="683"/>
                    <a:pt x="116" y="683"/>
                    <a:pt x="116" y="682"/>
                  </a:cubicBezTo>
                  <a:cubicBezTo>
                    <a:pt x="115" y="682"/>
                    <a:pt x="116" y="681"/>
                    <a:pt x="116" y="680"/>
                  </a:cubicBezTo>
                  <a:cubicBezTo>
                    <a:pt x="116" y="680"/>
                    <a:pt x="117" y="681"/>
                    <a:pt x="116" y="679"/>
                  </a:cubicBezTo>
                  <a:cubicBezTo>
                    <a:pt x="116" y="678"/>
                    <a:pt x="116" y="677"/>
                    <a:pt x="116" y="676"/>
                  </a:cubicBezTo>
                  <a:cubicBezTo>
                    <a:pt x="116" y="676"/>
                    <a:pt x="117" y="676"/>
                    <a:pt x="117" y="676"/>
                  </a:cubicBezTo>
                  <a:cubicBezTo>
                    <a:pt x="117" y="675"/>
                    <a:pt x="117" y="676"/>
                    <a:pt x="117" y="675"/>
                  </a:cubicBezTo>
                  <a:cubicBezTo>
                    <a:pt x="117" y="674"/>
                    <a:pt x="117" y="674"/>
                    <a:pt x="117" y="673"/>
                  </a:cubicBezTo>
                  <a:cubicBezTo>
                    <a:pt x="117" y="673"/>
                    <a:pt x="116" y="673"/>
                    <a:pt x="116" y="672"/>
                  </a:cubicBezTo>
                  <a:cubicBezTo>
                    <a:pt x="116" y="671"/>
                    <a:pt x="115" y="671"/>
                    <a:pt x="116" y="670"/>
                  </a:cubicBezTo>
                  <a:cubicBezTo>
                    <a:pt x="117" y="670"/>
                    <a:pt x="118" y="669"/>
                    <a:pt x="118" y="669"/>
                  </a:cubicBezTo>
                  <a:cubicBezTo>
                    <a:pt x="118" y="669"/>
                    <a:pt x="119" y="669"/>
                    <a:pt x="118" y="668"/>
                  </a:cubicBezTo>
                  <a:cubicBezTo>
                    <a:pt x="117" y="667"/>
                    <a:pt x="117" y="668"/>
                    <a:pt x="116" y="667"/>
                  </a:cubicBezTo>
                  <a:cubicBezTo>
                    <a:pt x="116" y="666"/>
                    <a:pt x="116" y="666"/>
                    <a:pt x="115" y="666"/>
                  </a:cubicBezTo>
                  <a:cubicBezTo>
                    <a:pt x="115" y="666"/>
                    <a:pt x="114" y="666"/>
                    <a:pt x="114" y="665"/>
                  </a:cubicBezTo>
                  <a:cubicBezTo>
                    <a:pt x="113" y="665"/>
                    <a:pt x="113" y="665"/>
                    <a:pt x="111" y="665"/>
                  </a:cubicBezTo>
                  <a:cubicBezTo>
                    <a:pt x="110" y="665"/>
                    <a:pt x="105" y="664"/>
                    <a:pt x="105" y="664"/>
                  </a:cubicBezTo>
                  <a:cubicBezTo>
                    <a:pt x="104" y="664"/>
                    <a:pt x="104" y="665"/>
                    <a:pt x="103" y="665"/>
                  </a:cubicBezTo>
                  <a:cubicBezTo>
                    <a:pt x="102" y="665"/>
                    <a:pt x="102" y="665"/>
                    <a:pt x="101" y="665"/>
                  </a:cubicBezTo>
                  <a:cubicBezTo>
                    <a:pt x="100" y="666"/>
                    <a:pt x="100" y="665"/>
                    <a:pt x="99" y="666"/>
                  </a:cubicBezTo>
                  <a:cubicBezTo>
                    <a:pt x="99" y="667"/>
                    <a:pt x="99" y="667"/>
                    <a:pt x="99" y="667"/>
                  </a:cubicBezTo>
                  <a:cubicBezTo>
                    <a:pt x="98" y="668"/>
                    <a:pt x="98" y="668"/>
                    <a:pt x="98" y="668"/>
                  </a:cubicBezTo>
                  <a:cubicBezTo>
                    <a:pt x="98" y="668"/>
                    <a:pt x="98" y="669"/>
                    <a:pt x="98" y="669"/>
                  </a:cubicBezTo>
                  <a:cubicBezTo>
                    <a:pt x="97" y="670"/>
                    <a:pt x="97" y="670"/>
                    <a:pt x="97" y="670"/>
                  </a:cubicBezTo>
                  <a:cubicBezTo>
                    <a:pt x="97" y="671"/>
                    <a:pt x="98" y="670"/>
                    <a:pt x="98" y="671"/>
                  </a:cubicBezTo>
                  <a:cubicBezTo>
                    <a:pt x="98" y="671"/>
                    <a:pt x="98" y="672"/>
                    <a:pt x="99" y="672"/>
                  </a:cubicBezTo>
                  <a:cubicBezTo>
                    <a:pt x="99" y="672"/>
                    <a:pt x="99" y="672"/>
                    <a:pt x="99" y="673"/>
                  </a:cubicBezTo>
                  <a:cubicBezTo>
                    <a:pt x="99" y="674"/>
                    <a:pt x="100" y="674"/>
                    <a:pt x="100" y="675"/>
                  </a:cubicBezTo>
                  <a:cubicBezTo>
                    <a:pt x="99" y="675"/>
                    <a:pt x="99" y="675"/>
                    <a:pt x="99" y="676"/>
                  </a:cubicBezTo>
                  <a:cubicBezTo>
                    <a:pt x="99" y="676"/>
                    <a:pt x="99" y="675"/>
                    <a:pt x="99" y="676"/>
                  </a:cubicBezTo>
                  <a:cubicBezTo>
                    <a:pt x="99" y="677"/>
                    <a:pt x="99" y="678"/>
                    <a:pt x="99" y="678"/>
                  </a:cubicBezTo>
                  <a:cubicBezTo>
                    <a:pt x="99" y="679"/>
                    <a:pt x="99" y="678"/>
                    <a:pt x="99" y="679"/>
                  </a:cubicBezTo>
                  <a:cubicBezTo>
                    <a:pt x="99" y="680"/>
                    <a:pt x="99" y="680"/>
                    <a:pt x="100" y="680"/>
                  </a:cubicBezTo>
                  <a:cubicBezTo>
                    <a:pt x="100" y="680"/>
                    <a:pt x="101" y="680"/>
                    <a:pt x="100" y="681"/>
                  </a:cubicBezTo>
                  <a:cubicBezTo>
                    <a:pt x="100" y="681"/>
                    <a:pt x="100" y="682"/>
                    <a:pt x="99" y="681"/>
                  </a:cubicBezTo>
                  <a:cubicBezTo>
                    <a:pt x="99" y="680"/>
                    <a:pt x="99" y="681"/>
                    <a:pt x="99" y="680"/>
                  </a:cubicBezTo>
                  <a:cubicBezTo>
                    <a:pt x="98" y="680"/>
                    <a:pt x="98" y="679"/>
                    <a:pt x="97" y="679"/>
                  </a:cubicBezTo>
                  <a:cubicBezTo>
                    <a:pt x="96" y="679"/>
                    <a:pt x="96" y="679"/>
                    <a:pt x="96" y="678"/>
                  </a:cubicBezTo>
                  <a:cubicBezTo>
                    <a:pt x="95" y="677"/>
                    <a:pt x="95" y="677"/>
                    <a:pt x="95" y="676"/>
                  </a:cubicBezTo>
                  <a:cubicBezTo>
                    <a:pt x="95" y="675"/>
                    <a:pt x="95" y="673"/>
                    <a:pt x="94" y="673"/>
                  </a:cubicBezTo>
                  <a:cubicBezTo>
                    <a:pt x="94" y="672"/>
                    <a:pt x="94" y="672"/>
                    <a:pt x="94" y="671"/>
                  </a:cubicBezTo>
                  <a:cubicBezTo>
                    <a:pt x="93" y="671"/>
                    <a:pt x="93" y="671"/>
                    <a:pt x="93" y="670"/>
                  </a:cubicBezTo>
                  <a:cubicBezTo>
                    <a:pt x="92" y="670"/>
                    <a:pt x="92" y="670"/>
                    <a:pt x="92" y="669"/>
                  </a:cubicBezTo>
                  <a:cubicBezTo>
                    <a:pt x="92" y="669"/>
                    <a:pt x="91" y="668"/>
                    <a:pt x="92" y="668"/>
                  </a:cubicBezTo>
                  <a:cubicBezTo>
                    <a:pt x="92" y="668"/>
                    <a:pt x="93" y="668"/>
                    <a:pt x="93" y="668"/>
                  </a:cubicBezTo>
                  <a:cubicBezTo>
                    <a:pt x="93" y="667"/>
                    <a:pt x="92" y="667"/>
                    <a:pt x="93" y="666"/>
                  </a:cubicBezTo>
                  <a:cubicBezTo>
                    <a:pt x="93" y="665"/>
                    <a:pt x="93" y="665"/>
                    <a:pt x="93" y="665"/>
                  </a:cubicBezTo>
                  <a:cubicBezTo>
                    <a:pt x="94" y="664"/>
                    <a:pt x="94" y="664"/>
                    <a:pt x="94" y="664"/>
                  </a:cubicBezTo>
                  <a:cubicBezTo>
                    <a:pt x="94" y="663"/>
                    <a:pt x="94" y="663"/>
                    <a:pt x="94" y="662"/>
                  </a:cubicBezTo>
                  <a:cubicBezTo>
                    <a:pt x="93" y="662"/>
                    <a:pt x="93" y="662"/>
                    <a:pt x="93" y="661"/>
                  </a:cubicBezTo>
                  <a:cubicBezTo>
                    <a:pt x="93" y="660"/>
                    <a:pt x="93" y="660"/>
                    <a:pt x="93" y="659"/>
                  </a:cubicBezTo>
                  <a:cubicBezTo>
                    <a:pt x="93" y="659"/>
                    <a:pt x="93" y="659"/>
                    <a:pt x="93" y="658"/>
                  </a:cubicBezTo>
                  <a:cubicBezTo>
                    <a:pt x="94" y="658"/>
                    <a:pt x="94" y="658"/>
                    <a:pt x="94" y="657"/>
                  </a:cubicBezTo>
                  <a:cubicBezTo>
                    <a:pt x="94" y="657"/>
                    <a:pt x="94" y="657"/>
                    <a:pt x="94" y="656"/>
                  </a:cubicBezTo>
                  <a:cubicBezTo>
                    <a:pt x="94" y="655"/>
                    <a:pt x="95" y="655"/>
                    <a:pt x="95" y="655"/>
                  </a:cubicBezTo>
                  <a:cubicBezTo>
                    <a:pt x="95" y="654"/>
                    <a:pt x="95" y="654"/>
                    <a:pt x="96" y="654"/>
                  </a:cubicBezTo>
                  <a:cubicBezTo>
                    <a:pt x="97" y="654"/>
                    <a:pt x="97" y="654"/>
                    <a:pt x="97" y="654"/>
                  </a:cubicBezTo>
                  <a:cubicBezTo>
                    <a:pt x="98" y="654"/>
                    <a:pt x="98" y="654"/>
                    <a:pt x="98" y="654"/>
                  </a:cubicBezTo>
                  <a:cubicBezTo>
                    <a:pt x="98" y="654"/>
                    <a:pt x="98" y="655"/>
                    <a:pt x="99" y="654"/>
                  </a:cubicBezTo>
                  <a:cubicBezTo>
                    <a:pt x="100" y="654"/>
                    <a:pt x="100" y="654"/>
                    <a:pt x="100" y="653"/>
                  </a:cubicBezTo>
                  <a:cubicBezTo>
                    <a:pt x="100" y="653"/>
                    <a:pt x="101" y="653"/>
                    <a:pt x="100" y="652"/>
                  </a:cubicBezTo>
                  <a:cubicBezTo>
                    <a:pt x="100" y="651"/>
                    <a:pt x="101" y="652"/>
                    <a:pt x="100" y="651"/>
                  </a:cubicBezTo>
                  <a:cubicBezTo>
                    <a:pt x="100" y="650"/>
                    <a:pt x="99" y="649"/>
                    <a:pt x="99" y="648"/>
                  </a:cubicBezTo>
                  <a:cubicBezTo>
                    <a:pt x="99" y="647"/>
                    <a:pt x="98" y="646"/>
                    <a:pt x="98" y="645"/>
                  </a:cubicBezTo>
                  <a:cubicBezTo>
                    <a:pt x="98" y="644"/>
                    <a:pt x="97" y="643"/>
                    <a:pt x="97" y="642"/>
                  </a:cubicBezTo>
                  <a:cubicBezTo>
                    <a:pt x="97" y="641"/>
                    <a:pt x="96" y="639"/>
                    <a:pt x="96" y="639"/>
                  </a:cubicBezTo>
                  <a:cubicBezTo>
                    <a:pt x="96" y="639"/>
                    <a:pt x="96" y="638"/>
                    <a:pt x="96" y="638"/>
                  </a:cubicBezTo>
                  <a:cubicBezTo>
                    <a:pt x="95" y="637"/>
                    <a:pt x="94" y="637"/>
                    <a:pt x="94" y="637"/>
                  </a:cubicBezTo>
                  <a:cubicBezTo>
                    <a:pt x="94" y="637"/>
                    <a:pt x="94" y="636"/>
                    <a:pt x="93" y="636"/>
                  </a:cubicBezTo>
                  <a:cubicBezTo>
                    <a:pt x="93" y="635"/>
                    <a:pt x="93" y="635"/>
                    <a:pt x="93" y="635"/>
                  </a:cubicBezTo>
                  <a:cubicBezTo>
                    <a:pt x="92" y="634"/>
                    <a:pt x="92" y="635"/>
                    <a:pt x="91" y="635"/>
                  </a:cubicBezTo>
                  <a:cubicBezTo>
                    <a:pt x="91" y="634"/>
                    <a:pt x="91" y="634"/>
                    <a:pt x="91" y="633"/>
                  </a:cubicBezTo>
                  <a:cubicBezTo>
                    <a:pt x="92" y="633"/>
                    <a:pt x="92" y="633"/>
                    <a:pt x="92" y="632"/>
                  </a:cubicBezTo>
                  <a:cubicBezTo>
                    <a:pt x="92" y="631"/>
                    <a:pt x="92" y="630"/>
                    <a:pt x="92" y="630"/>
                  </a:cubicBezTo>
                  <a:cubicBezTo>
                    <a:pt x="91" y="629"/>
                    <a:pt x="90" y="629"/>
                    <a:pt x="90" y="628"/>
                  </a:cubicBezTo>
                  <a:cubicBezTo>
                    <a:pt x="89" y="628"/>
                    <a:pt x="89" y="627"/>
                    <a:pt x="88" y="626"/>
                  </a:cubicBezTo>
                  <a:cubicBezTo>
                    <a:pt x="88" y="626"/>
                    <a:pt x="88" y="626"/>
                    <a:pt x="87" y="625"/>
                  </a:cubicBezTo>
                  <a:cubicBezTo>
                    <a:pt x="86" y="624"/>
                    <a:pt x="86" y="624"/>
                    <a:pt x="85" y="623"/>
                  </a:cubicBezTo>
                  <a:cubicBezTo>
                    <a:pt x="84" y="622"/>
                    <a:pt x="84" y="622"/>
                    <a:pt x="84" y="622"/>
                  </a:cubicBezTo>
                  <a:cubicBezTo>
                    <a:pt x="84" y="621"/>
                    <a:pt x="84" y="621"/>
                    <a:pt x="84" y="620"/>
                  </a:cubicBezTo>
                  <a:cubicBezTo>
                    <a:pt x="84" y="619"/>
                    <a:pt x="84" y="620"/>
                    <a:pt x="84" y="619"/>
                  </a:cubicBezTo>
                  <a:cubicBezTo>
                    <a:pt x="83" y="618"/>
                    <a:pt x="82" y="616"/>
                    <a:pt x="81" y="615"/>
                  </a:cubicBezTo>
                  <a:cubicBezTo>
                    <a:pt x="81" y="615"/>
                    <a:pt x="81" y="615"/>
                    <a:pt x="80" y="614"/>
                  </a:cubicBezTo>
                  <a:cubicBezTo>
                    <a:pt x="80" y="613"/>
                    <a:pt x="79" y="612"/>
                    <a:pt x="79" y="612"/>
                  </a:cubicBezTo>
                  <a:cubicBezTo>
                    <a:pt x="78" y="612"/>
                    <a:pt x="78" y="611"/>
                    <a:pt x="77" y="611"/>
                  </a:cubicBezTo>
                  <a:cubicBezTo>
                    <a:pt x="77" y="610"/>
                    <a:pt x="77" y="611"/>
                    <a:pt x="77" y="610"/>
                  </a:cubicBezTo>
                  <a:cubicBezTo>
                    <a:pt x="76" y="610"/>
                    <a:pt x="76" y="610"/>
                    <a:pt x="75" y="609"/>
                  </a:cubicBezTo>
                  <a:cubicBezTo>
                    <a:pt x="75" y="609"/>
                    <a:pt x="75" y="609"/>
                    <a:pt x="75" y="608"/>
                  </a:cubicBezTo>
                  <a:cubicBezTo>
                    <a:pt x="75" y="607"/>
                    <a:pt x="75" y="607"/>
                    <a:pt x="75" y="606"/>
                  </a:cubicBezTo>
                  <a:cubicBezTo>
                    <a:pt x="75" y="606"/>
                    <a:pt x="75" y="605"/>
                    <a:pt x="76" y="605"/>
                  </a:cubicBezTo>
                  <a:cubicBezTo>
                    <a:pt x="76" y="606"/>
                    <a:pt x="77" y="606"/>
                    <a:pt x="77" y="606"/>
                  </a:cubicBezTo>
                  <a:cubicBezTo>
                    <a:pt x="77" y="607"/>
                    <a:pt x="77" y="607"/>
                    <a:pt x="77" y="608"/>
                  </a:cubicBezTo>
                  <a:cubicBezTo>
                    <a:pt x="77" y="608"/>
                    <a:pt x="78" y="608"/>
                    <a:pt x="78" y="608"/>
                  </a:cubicBezTo>
                  <a:cubicBezTo>
                    <a:pt x="78" y="609"/>
                    <a:pt x="77" y="610"/>
                    <a:pt x="78" y="610"/>
                  </a:cubicBezTo>
                  <a:cubicBezTo>
                    <a:pt x="78" y="610"/>
                    <a:pt x="78" y="610"/>
                    <a:pt x="78" y="611"/>
                  </a:cubicBezTo>
                  <a:cubicBezTo>
                    <a:pt x="79" y="611"/>
                    <a:pt x="79" y="612"/>
                    <a:pt x="80" y="612"/>
                  </a:cubicBezTo>
                  <a:cubicBezTo>
                    <a:pt x="80" y="612"/>
                    <a:pt x="80" y="612"/>
                    <a:pt x="80" y="612"/>
                  </a:cubicBezTo>
                  <a:cubicBezTo>
                    <a:pt x="81" y="612"/>
                    <a:pt x="81" y="613"/>
                    <a:pt x="81" y="613"/>
                  </a:cubicBezTo>
                  <a:cubicBezTo>
                    <a:pt x="81" y="613"/>
                    <a:pt x="82" y="612"/>
                    <a:pt x="81" y="612"/>
                  </a:cubicBezTo>
                  <a:cubicBezTo>
                    <a:pt x="81" y="612"/>
                    <a:pt x="80" y="612"/>
                    <a:pt x="81" y="611"/>
                  </a:cubicBezTo>
                  <a:cubicBezTo>
                    <a:pt x="81" y="610"/>
                    <a:pt x="81" y="610"/>
                    <a:pt x="81" y="610"/>
                  </a:cubicBezTo>
                  <a:cubicBezTo>
                    <a:pt x="81" y="609"/>
                    <a:pt x="81" y="609"/>
                    <a:pt x="80" y="609"/>
                  </a:cubicBezTo>
                  <a:cubicBezTo>
                    <a:pt x="80" y="609"/>
                    <a:pt x="80" y="609"/>
                    <a:pt x="79" y="608"/>
                  </a:cubicBezTo>
                  <a:cubicBezTo>
                    <a:pt x="79" y="608"/>
                    <a:pt x="79" y="608"/>
                    <a:pt x="78" y="607"/>
                  </a:cubicBezTo>
                  <a:cubicBezTo>
                    <a:pt x="78" y="606"/>
                    <a:pt x="77" y="606"/>
                    <a:pt x="78" y="605"/>
                  </a:cubicBezTo>
                  <a:cubicBezTo>
                    <a:pt x="79" y="604"/>
                    <a:pt x="79" y="604"/>
                    <a:pt x="79" y="604"/>
                  </a:cubicBezTo>
                  <a:cubicBezTo>
                    <a:pt x="79" y="603"/>
                    <a:pt x="78" y="602"/>
                    <a:pt x="77" y="602"/>
                  </a:cubicBezTo>
                  <a:cubicBezTo>
                    <a:pt x="77" y="602"/>
                    <a:pt x="76" y="602"/>
                    <a:pt x="76" y="602"/>
                  </a:cubicBezTo>
                  <a:cubicBezTo>
                    <a:pt x="76" y="602"/>
                    <a:pt x="76" y="603"/>
                    <a:pt x="75" y="602"/>
                  </a:cubicBezTo>
                  <a:cubicBezTo>
                    <a:pt x="75" y="601"/>
                    <a:pt x="75" y="601"/>
                    <a:pt x="75" y="601"/>
                  </a:cubicBezTo>
                  <a:cubicBezTo>
                    <a:pt x="74" y="601"/>
                    <a:pt x="74" y="601"/>
                    <a:pt x="74" y="601"/>
                  </a:cubicBezTo>
                  <a:cubicBezTo>
                    <a:pt x="74" y="602"/>
                    <a:pt x="74" y="602"/>
                    <a:pt x="74" y="603"/>
                  </a:cubicBezTo>
                  <a:cubicBezTo>
                    <a:pt x="74" y="603"/>
                    <a:pt x="74" y="603"/>
                    <a:pt x="73" y="603"/>
                  </a:cubicBezTo>
                  <a:cubicBezTo>
                    <a:pt x="73" y="604"/>
                    <a:pt x="73" y="604"/>
                    <a:pt x="72" y="604"/>
                  </a:cubicBezTo>
                  <a:cubicBezTo>
                    <a:pt x="71" y="604"/>
                    <a:pt x="71" y="604"/>
                    <a:pt x="70" y="603"/>
                  </a:cubicBezTo>
                  <a:cubicBezTo>
                    <a:pt x="70" y="602"/>
                    <a:pt x="70" y="602"/>
                    <a:pt x="70" y="601"/>
                  </a:cubicBezTo>
                  <a:cubicBezTo>
                    <a:pt x="70" y="600"/>
                    <a:pt x="70" y="600"/>
                    <a:pt x="70" y="600"/>
                  </a:cubicBezTo>
                  <a:cubicBezTo>
                    <a:pt x="70" y="599"/>
                    <a:pt x="71" y="599"/>
                    <a:pt x="71" y="598"/>
                  </a:cubicBezTo>
                  <a:cubicBezTo>
                    <a:pt x="70" y="597"/>
                    <a:pt x="70" y="597"/>
                    <a:pt x="70" y="597"/>
                  </a:cubicBezTo>
                  <a:cubicBezTo>
                    <a:pt x="70" y="596"/>
                    <a:pt x="71" y="596"/>
                    <a:pt x="70" y="596"/>
                  </a:cubicBezTo>
                  <a:cubicBezTo>
                    <a:pt x="70" y="595"/>
                    <a:pt x="70" y="596"/>
                    <a:pt x="70" y="595"/>
                  </a:cubicBezTo>
                  <a:cubicBezTo>
                    <a:pt x="70" y="594"/>
                    <a:pt x="70" y="594"/>
                    <a:pt x="70" y="594"/>
                  </a:cubicBezTo>
                  <a:cubicBezTo>
                    <a:pt x="70" y="594"/>
                    <a:pt x="70" y="594"/>
                    <a:pt x="70" y="593"/>
                  </a:cubicBezTo>
                  <a:cubicBezTo>
                    <a:pt x="70" y="593"/>
                    <a:pt x="70" y="593"/>
                    <a:pt x="70" y="592"/>
                  </a:cubicBezTo>
                  <a:cubicBezTo>
                    <a:pt x="69" y="592"/>
                    <a:pt x="69" y="592"/>
                    <a:pt x="69" y="592"/>
                  </a:cubicBezTo>
                  <a:cubicBezTo>
                    <a:pt x="69" y="591"/>
                    <a:pt x="68" y="591"/>
                    <a:pt x="69" y="590"/>
                  </a:cubicBezTo>
                  <a:cubicBezTo>
                    <a:pt x="70" y="590"/>
                    <a:pt x="70" y="590"/>
                    <a:pt x="70" y="590"/>
                  </a:cubicBezTo>
                  <a:cubicBezTo>
                    <a:pt x="70" y="590"/>
                    <a:pt x="71" y="590"/>
                    <a:pt x="71" y="590"/>
                  </a:cubicBezTo>
                  <a:cubicBezTo>
                    <a:pt x="71" y="590"/>
                    <a:pt x="71" y="590"/>
                    <a:pt x="71" y="589"/>
                  </a:cubicBezTo>
                  <a:cubicBezTo>
                    <a:pt x="71" y="588"/>
                    <a:pt x="71" y="588"/>
                    <a:pt x="71" y="587"/>
                  </a:cubicBezTo>
                  <a:cubicBezTo>
                    <a:pt x="71" y="586"/>
                    <a:pt x="71" y="586"/>
                    <a:pt x="71" y="586"/>
                  </a:cubicBezTo>
                  <a:cubicBezTo>
                    <a:pt x="72" y="585"/>
                    <a:pt x="73" y="585"/>
                    <a:pt x="73" y="585"/>
                  </a:cubicBezTo>
                  <a:cubicBezTo>
                    <a:pt x="73" y="585"/>
                    <a:pt x="74" y="585"/>
                    <a:pt x="74" y="585"/>
                  </a:cubicBezTo>
                  <a:cubicBezTo>
                    <a:pt x="75" y="584"/>
                    <a:pt x="75" y="584"/>
                    <a:pt x="75" y="584"/>
                  </a:cubicBezTo>
                  <a:cubicBezTo>
                    <a:pt x="75" y="584"/>
                    <a:pt x="76" y="584"/>
                    <a:pt x="75" y="585"/>
                  </a:cubicBezTo>
                  <a:cubicBezTo>
                    <a:pt x="75" y="585"/>
                    <a:pt x="75" y="585"/>
                    <a:pt x="75" y="585"/>
                  </a:cubicBezTo>
                  <a:cubicBezTo>
                    <a:pt x="76" y="586"/>
                    <a:pt x="76" y="585"/>
                    <a:pt x="77" y="586"/>
                  </a:cubicBezTo>
                  <a:cubicBezTo>
                    <a:pt x="77" y="586"/>
                    <a:pt x="77" y="587"/>
                    <a:pt x="78" y="587"/>
                  </a:cubicBezTo>
                  <a:cubicBezTo>
                    <a:pt x="78" y="587"/>
                    <a:pt x="79" y="587"/>
                    <a:pt x="80" y="587"/>
                  </a:cubicBezTo>
                  <a:cubicBezTo>
                    <a:pt x="80" y="587"/>
                    <a:pt x="80" y="588"/>
                    <a:pt x="81" y="588"/>
                  </a:cubicBezTo>
                  <a:cubicBezTo>
                    <a:pt x="82" y="588"/>
                    <a:pt x="83" y="588"/>
                    <a:pt x="83" y="588"/>
                  </a:cubicBezTo>
                  <a:cubicBezTo>
                    <a:pt x="83" y="589"/>
                    <a:pt x="83" y="589"/>
                    <a:pt x="83" y="589"/>
                  </a:cubicBezTo>
                  <a:cubicBezTo>
                    <a:pt x="83" y="589"/>
                    <a:pt x="83" y="589"/>
                    <a:pt x="84" y="589"/>
                  </a:cubicBezTo>
                  <a:cubicBezTo>
                    <a:pt x="84" y="588"/>
                    <a:pt x="84" y="589"/>
                    <a:pt x="84" y="588"/>
                  </a:cubicBezTo>
                  <a:cubicBezTo>
                    <a:pt x="84" y="588"/>
                    <a:pt x="84" y="587"/>
                    <a:pt x="84" y="587"/>
                  </a:cubicBezTo>
                  <a:cubicBezTo>
                    <a:pt x="85" y="586"/>
                    <a:pt x="85" y="585"/>
                    <a:pt x="85" y="585"/>
                  </a:cubicBezTo>
                  <a:cubicBezTo>
                    <a:pt x="85" y="585"/>
                    <a:pt x="85" y="585"/>
                    <a:pt x="86" y="585"/>
                  </a:cubicBezTo>
                  <a:cubicBezTo>
                    <a:pt x="86" y="584"/>
                    <a:pt x="88" y="583"/>
                    <a:pt x="88" y="582"/>
                  </a:cubicBezTo>
                  <a:cubicBezTo>
                    <a:pt x="89" y="582"/>
                    <a:pt x="89" y="582"/>
                    <a:pt x="89" y="581"/>
                  </a:cubicBezTo>
                  <a:cubicBezTo>
                    <a:pt x="90" y="580"/>
                    <a:pt x="91" y="579"/>
                    <a:pt x="91" y="578"/>
                  </a:cubicBezTo>
                  <a:cubicBezTo>
                    <a:pt x="91" y="577"/>
                    <a:pt x="92" y="576"/>
                    <a:pt x="92" y="575"/>
                  </a:cubicBezTo>
                  <a:cubicBezTo>
                    <a:pt x="92" y="575"/>
                    <a:pt x="92" y="574"/>
                    <a:pt x="92" y="573"/>
                  </a:cubicBezTo>
                  <a:cubicBezTo>
                    <a:pt x="93" y="572"/>
                    <a:pt x="93" y="572"/>
                    <a:pt x="93" y="571"/>
                  </a:cubicBezTo>
                  <a:cubicBezTo>
                    <a:pt x="93" y="570"/>
                    <a:pt x="93" y="569"/>
                    <a:pt x="93" y="568"/>
                  </a:cubicBezTo>
                  <a:cubicBezTo>
                    <a:pt x="93" y="567"/>
                    <a:pt x="93" y="565"/>
                    <a:pt x="92" y="565"/>
                  </a:cubicBezTo>
                  <a:cubicBezTo>
                    <a:pt x="92" y="564"/>
                    <a:pt x="92" y="564"/>
                    <a:pt x="92" y="563"/>
                  </a:cubicBezTo>
                  <a:cubicBezTo>
                    <a:pt x="92" y="562"/>
                    <a:pt x="92" y="562"/>
                    <a:pt x="92" y="561"/>
                  </a:cubicBezTo>
                  <a:cubicBezTo>
                    <a:pt x="92" y="561"/>
                    <a:pt x="92" y="561"/>
                    <a:pt x="92" y="561"/>
                  </a:cubicBezTo>
                  <a:cubicBezTo>
                    <a:pt x="92" y="561"/>
                    <a:pt x="93" y="561"/>
                    <a:pt x="93" y="560"/>
                  </a:cubicBezTo>
                  <a:cubicBezTo>
                    <a:pt x="93" y="560"/>
                    <a:pt x="93" y="560"/>
                    <a:pt x="93" y="559"/>
                  </a:cubicBezTo>
                  <a:cubicBezTo>
                    <a:pt x="93" y="558"/>
                    <a:pt x="93" y="557"/>
                    <a:pt x="92" y="557"/>
                  </a:cubicBezTo>
                  <a:cubicBezTo>
                    <a:pt x="92" y="556"/>
                    <a:pt x="92" y="555"/>
                    <a:pt x="92" y="555"/>
                  </a:cubicBezTo>
                  <a:cubicBezTo>
                    <a:pt x="93" y="555"/>
                    <a:pt x="93" y="555"/>
                    <a:pt x="93" y="555"/>
                  </a:cubicBezTo>
                  <a:cubicBezTo>
                    <a:pt x="93" y="555"/>
                    <a:pt x="93" y="555"/>
                    <a:pt x="93" y="555"/>
                  </a:cubicBezTo>
                  <a:cubicBezTo>
                    <a:pt x="92" y="554"/>
                    <a:pt x="92" y="554"/>
                    <a:pt x="92" y="553"/>
                  </a:cubicBezTo>
                  <a:cubicBezTo>
                    <a:pt x="91" y="553"/>
                    <a:pt x="92" y="554"/>
                    <a:pt x="91" y="552"/>
                  </a:cubicBezTo>
                  <a:cubicBezTo>
                    <a:pt x="91" y="550"/>
                    <a:pt x="90" y="549"/>
                    <a:pt x="91" y="549"/>
                  </a:cubicBezTo>
                  <a:cubicBezTo>
                    <a:pt x="91" y="548"/>
                    <a:pt x="91" y="548"/>
                    <a:pt x="91" y="547"/>
                  </a:cubicBezTo>
                  <a:cubicBezTo>
                    <a:pt x="91" y="547"/>
                    <a:pt x="91" y="546"/>
                    <a:pt x="91" y="546"/>
                  </a:cubicBezTo>
                  <a:cubicBezTo>
                    <a:pt x="90" y="545"/>
                    <a:pt x="91" y="545"/>
                    <a:pt x="91" y="544"/>
                  </a:cubicBezTo>
                  <a:cubicBezTo>
                    <a:pt x="90" y="543"/>
                    <a:pt x="91" y="543"/>
                    <a:pt x="90" y="542"/>
                  </a:cubicBezTo>
                  <a:cubicBezTo>
                    <a:pt x="90" y="542"/>
                    <a:pt x="89" y="540"/>
                    <a:pt x="89" y="540"/>
                  </a:cubicBezTo>
                  <a:cubicBezTo>
                    <a:pt x="89" y="540"/>
                    <a:pt x="90" y="539"/>
                    <a:pt x="90" y="538"/>
                  </a:cubicBezTo>
                  <a:cubicBezTo>
                    <a:pt x="90" y="538"/>
                    <a:pt x="90" y="537"/>
                    <a:pt x="90" y="537"/>
                  </a:cubicBezTo>
                  <a:cubicBezTo>
                    <a:pt x="90" y="536"/>
                    <a:pt x="89" y="536"/>
                    <a:pt x="89" y="535"/>
                  </a:cubicBezTo>
                  <a:cubicBezTo>
                    <a:pt x="89" y="534"/>
                    <a:pt x="89" y="534"/>
                    <a:pt x="88" y="533"/>
                  </a:cubicBezTo>
                  <a:cubicBezTo>
                    <a:pt x="88" y="532"/>
                    <a:pt x="88" y="532"/>
                    <a:pt x="88" y="532"/>
                  </a:cubicBezTo>
                  <a:cubicBezTo>
                    <a:pt x="87" y="531"/>
                    <a:pt x="88" y="531"/>
                    <a:pt x="88" y="530"/>
                  </a:cubicBezTo>
                  <a:cubicBezTo>
                    <a:pt x="87" y="529"/>
                    <a:pt x="88" y="529"/>
                    <a:pt x="87" y="528"/>
                  </a:cubicBezTo>
                  <a:cubicBezTo>
                    <a:pt x="86" y="528"/>
                    <a:pt x="86" y="528"/>
                    <a:pt x="86" y="527"/>
                  </a:cubicBezTo>
                  <a:cubicBezTo>
                    <a:pt x="85" y="526"/>
                    <a:pt x="85" y="526"/>
                    <a:pt x="85" y="525"/>
                  </a:cubicBezTo>
                  <a:cubicBezTo>
                    <a:pt x="84" y="524"/>
                    <a:pt x="85" y="524"/>
                    <a:pt x="84" y="523"/>
                  </a:cubicBezTo>
                  <a:cubicBezTo>
                    <a:pt x="84" y="523"/>
                    <a:pt x="83" y="522"/>
                    <a:pt x="83" y="522"/>
                  </a:cubicBezTo>
                  <a:cubicBezTo>
                    <a:pt x="83" y="521"/>
                    <a:pt x="83" y="521"/>
                    <a:pt x="82" y="521"/>
                  </a:cubicBezTo>
                  <a:cubicBezTo>
                    <a:pt x="82" y="520"/>
                    <a:pt x="82" y="520"/>
                    <a:pt x="82" y="520"/>
                  </a:cubicBezTo>
                  <a:cubicBezTo>
                    <a:pt x="82" y="519"/>
                    <a:pt x="81" y="518"/>
                    <a:pt x="81" y="517"/>
                  </a:cubicBezTo>
                  <a:cubicBezTo>
                    <a:pt x="80" y="517"/>
                    <a:pt x="80" y="517"/>
                    <a:pt x="79" y="516"/>
                  </a:cubicBezTo>
                  <a:cubicBezTo>
                    <a:pt x="79" y="515"/>
                    <a:pt x="78" y="515"/>
                    <a:pt x="78" y="515"/>
                  </a:cubicBezTo>
                  <a:cubicBezTo>
                    <a:pt x="77" y="514"/>
                    <a:pt x="77" y="514"/>
                    <a:pt x="76" y="513"/>
                  </a:cubicBezTo>
                  <a:cubicBezTo>
                    <a:pt x="75" y="512"/>
                    <a:pt x="75" y="512"/>
                    <a:pt x="74" y="510"/>
                  </a:cubicBezTo>
                  <a:cubicBezTo>
                    <a:pt x="73" y="509"/>
                    <a:pt x="73" y="509"/>
                    <a:pt x="73" y="508"/>
                  </a:cubicBezTo>
                  <a:cubicBezTo>
                    <a:pt x="72" y="508"/>
                    <a:pt x="72" y="507"/>
                    <a:pt x="71" y="506"/>
                  </a:cubicBezTo>
                  <a:cubicBezTo>
                    <a:pt x="71" y="506"/>
                    <a:pt x="71" y="505"/>
                    <a:pt x="71" y="505"/>
                  </a:cubicBezTo>
                  <a:cubicBezTo>
                    <a:pt x="71" y="504"/>
                    <a:pt x="70" y="504"/>
                    <a:pt x="70" y="504"/>
                  </a:cubicBezTo>
                  <a:cubicBezTo>
                    <a:pt x="70" y="503"/>
                    <a:pt x="70" y="503"/>
                    <a:pt x="70" y="503"/>
                  </a:cubicBezTo>
                  <a:cubicBezTo>
                    <a:pt x="70" y="502"/>
                    <a:pt x="71" y="502"/>
                    <a:pt x="70" y="501"/>
                  </a:cubicBezTo>
                  <a:cubicBezTo>
                    <a:pt x="69" y="500"/>
                    <a:pt x="69" y="499"/>
                    <a:pt x="69" y="499"/>
                  </a:cubicBezTo>
                  <a:cubicBezTo>
                    <a:pt x="68" y="499"/>
                    <a:pt x="68" y="499"/>
                    <a:pt x="67" y="498"/>
                  </a:cubicBezTo>
                  <a:cubicBezTo>
                    <a:pt x="67" y="498"/>
                    <a:pt x="67" y="498"/>
                    <a:pt x="66" y="497"/>
                  </a:cubicBezTo>
                  <a:cubicBezTo>
                    <a:pt x="65" y="495"/>
                    <a:pt x="65" y="496"/>
                    <a:pt x="64" y="494"/>
                  </a:cubicBezTo>
                  <a:cubicBezTo>
                    <a:pt x="64" y="493"/>
                    <a:pt x="63" y="493"/>
                    <a:pt x="63" y="492"/>
                  </a:cubicBezTo>
                  <a:cubicBezTo>
                    <a:pt x="63" y="491"/>
                    <a:pt x="62" y="489"/>
                    <a:pt x="62" y="489"/>
                  </a:cubicBezTo>
                  <a:cubicBezTo>
                    <a:pt x="61" y="488"/>
                    <a:pt x="61" y="488"/>
                    <a:pt x="61" y="487"/>
                  </a:cubicBezTo>
                  <a:cubicBezTo>
                    <a:pt x="60" y="485"/>
                    <a:pt x="61" y="486"/>
                    <a:pt x="60" y="485"/>
                  </a:cubicBezTo>
                  <a:cubicBezTo>
                    <a:pt x="59" y="484"/>
                    <a:pt x="59" y="484"/>
                    <a:pt x="59" y="483"/>
                  </a:cubicBezTo>
                  <a:cubicBezTo>
                    <a:pt x="58" y="483"/>
                    <a:pt x="58" y="483"/>
                    <a:pt x="57" y="482"/>
                  </a:cubicBezTo>
                  <a:cubicBezTo>
                    <a:pt x="57" y="481"/>
                    <a:pt x="57" y="482"/>
                    <a:pt x="56" y="480"/>
                  </a:cubicBezTo>
                  <a:cubicBezTo>
                    <a:pt x="56" y="479"/>
                    <a:pt x="56" y="480"/>
                    <a:pt x="56" y="478"/>
                  </a:cubicBezTo>
                  <a:cubicBezTo>
                    <a:pt x="55" y="477"/>
                    <a:pt x="56" y="477"/>
                    <a:pt x="55" y="476"/>
                  </a:cubicBezTo>
                  <a:cubicBezTo>
                    <a:pt x="54" y="474"/>
                    <a:pt x="54" y="475"/>
                    <a:pt x="53" y="474"/>
                  </a:cubicBezTo>
                  <a:cubicBezTo>
                    <a:pt x="53" y="473"/>
                    <a:pt x="53" y="472"/>
                    <a:pt x="53" y="472"/>
                  </a:cubicBezTo>
                  <a:cubicBezTo>
                    <a:pt x="52" y="471"/>
                    <a:pt x="53" y="471"/>
                    <a:pt x="52" y="470"/>
                  </a:cubicBezTo>
                  <a:cubicBezTo>
                    <a:pt x="52" y="470"/>
                    <a:pt x="52" y="469"/>
                    <a:pt x="51" y="469"/>
                  </a:cubicBezTo>
                  <a:cubicBezTo>
                    <a:pt x="51" y="468"/>
                    <a:pt x="51" y="468"/>
                    <a:pt x="50" y="468"/>
                  </a:cubicBezTo>
                  <a:cubicBezTo>
                    <a:pt x="50" y="467"/>
                    <a:pt x="50" y="467"/>
                    <a:pt x="50" y="466"/>
                  </a:cubicBezTo>
                  <a:cubicBezTo>
                    <a:pt x="49" y="465"/>
                    <a:pt x="48" y="465"/>
                    <a:pt x="48" y="464"/>
                  </a:cubicBezTo>
                  <a:cubicBezTo>
                    <a:pt x="49" y="463"/>
                    <a:pt x="49" y="464"/>
                    <a:pt x="49" y="463"/>
                  </a:cubicBezTo>
                  <a:cubicBezTo>
                    <a:pt x="49" y="463"/>
                    <a:pt x="49" y="463"/>
                    <a:pt x="49" y="462"/>
                  </a:cubicBezTo>
                  <a:cubicBezTo>
                    <a:pt x="48" y="462"/>
                    <a:pt x="48" y="462"/>
                    <a:pt x="48" y="461"/>
                  </a:cubicBezTo>
                  <a:cubicBezTo>
                    <a:pt x="47" y="460"/>
                    <a:pt x="47" y="460"/>
                    <a:pt x="47" y="460"/>
                  </a:cubicBezTo>
                  <a:cubicBezTo>
                    <a:pt x="46" y="459"/>
                    <a:pt x="46" y="459"/>
                    <a:pt x="46" y="458"/>
                  </a:cubicBezTo>
                  <a:cubicBezTo>
                    <a:pt x="45" y="457"/>
                    <a:pt x="45" y="457"/>
                    <a:pt x="45" y="457"/>
                  </a:cubicBezTo>
                  <a:cubicBezTo>
                    <a:pt x="44" y="456"/>
                    <a:pt x="44" y="456"/>
                    <a:pt x="44" y="455"/>
                  </a:cubicBezTo>
                  <a:cubicBezTo>
                    <a:pt x="44" y="454"/>
                    <a:pt x="44" y="455"/>
                    <a:pt x="44" y="454"/>
                  </a:cubicBezTo>
                  <a:cubicBezTo>
                    <a:pt x="43" y="452"/>
                    <a:pt x="43" y="452"/>
                    <a:pt x="43" y="451"/>
                  </a:cubicBezTo>
                  <a:cubicBezTo>
                    <a:pt x="42" y="451"/>
                    <a:pt x="42" y="450"/>
                    <a:pt x="42" y="450"/>
                  </a:cubicBezTo>
                  <a:cubicBezTo>
                    <a:pt x="41" y="450"/>
                    <a:pt x="41" y="449"/>
                    <a:pt x="41" y="449"/>
                  </a:cubicBezTo>
                  <a:cubicBezTo>
                    <a:pt x="41" y="449"/>
                    <a:pt x="40" y="448"/>
                    <a:pt x="40" y="447"/>
                  </a:cubicBezTo>
                  <a:cubicBezTo>
                    <a:pt x="40" y="446"/>
                    <a:pt x="40" y="447"/>
                    <a:pt x="40" y="446"/>
                  </a:cubicBezTo>
                  <a:cubicBezTo>
                    <a:pt x="40" y="445"/>
                    <a:pt x="40" y="445"/>
                    <a:pt x="40" y="444"/>
                  </a:cubicBezTo>
                  <a:cubicBezTo>
                    <a:pt x="40" y="444"/>
                    <a:pt x="40" y="443"/>
                    <a:pt x="40" y="443"/>
                  </a:cubicBezTo>
                  <a:cubicBezTo>
                    <a:pt x="39" y="442"/>
                    <a:pt x="39" y="442"/>
                    <a:pt x="39" y="441"/>
                  </a:cubicBezTo>
                  <a:cubicBezTo>
                    <a:pt x="38" y="440"/>
                    <a:pt x="39" y="439"/>
                    <a:pt x="38" y="439"/>
                  </a:cubicBezTo>
                  <a:cubicBezTo>
                    <a:pt x="38" y="438"/>
                    <a:pt x="38" y="438"/>
                    <a:pt x="38" y="437"/>
                  </a:cubicBezTo>
                  <a:cubicBezTo>
                    <a:pt x="37" y="437"/>
                    <a:pt x="37" y="437"/>
                    <a:pt x="37" y="436"/>
                  </a:cubicBezTo>
                  <a:cubicBezTo>
                    <a:pt x="36" y="435"/>
                    <a:pt x="36" y="435"/>
                    <a:pt x="36" y="434"/>
                  </a:cubicBezTo>
                  <a:cubicBezTo>
                    <a:pt x="36" y="433"/>
                    <a:pt x="36" y="433"/>
                    <a:pt x="36" y="432"/>
                  </a:cubicBezTo>
                  <a:cubicBezTo>
                    <a:pt x="36" y="432"/>
                    <a:pt x="36" y="431"/>
                    <a:pt x="35" y="430"/>
                  </a:cubicBezTo>
                  <a:cubicBezTo>
                    <a:pt x="35" y="430"/>
                    <a:pt x="35" y="430"/>
                    <a:pt x="35" y="429"/>
                  </a:cubicBezTo>
                  <a:cubicBezTo>
                    <a:pt x="35" y="428"/>
                    <a:pt x="35" y="429"/>
                    <a:pt x="35" y="428"/>
                  </a:cubicBezTo>
                  <a:cubicBezTo>
                    <a:pt x="34" y="427"/>
                    <a:pt x="34" y="427"/>
                    <a:pt x="34" y="426"/>
                  </a:cubicBezTo>
                  <a:cubicBezTo>
                    <a:pt x="33" y="426"/>
                    <a:pt x="33" y="426"/>
                    <a:pt x="33" y="425"/>
                  </a:cubicBezTo>
                  <a:cubicBezTo>
                    <a:pt x="33" y="425"/>
                    <a:pt x="33" y="424"/>
                    <a:pt x="33" y="423"/>
                  </a:cubicBezTo>
                  <a:cubicBezTo>
                    <a:pt x="33" y="422"/>
                    <a:pt x="33" y="422"/>
                    <a:pt x="33" y="422"/>
                  </a:cubicBezTo>
                  <a:cubicBezTo>
                    <a:pt x="32" y="421"/>
                    <a:pt x="31" y="419"/>
                    <a:pt x="31" y="419"/>
                  </a:cubicBezTo>
                  <a:cubicBezTo>
                    <a:pt x="31" y="418"/>
                    <a:pt x="31" y="418"/>
                    <a:pt x="31" y="418"/>
                  </a:cubicBezTo>
                  <a:cubicBezTo>
                    <a:pt x="31" y="418"/>
                    <a:pt x="31" y="417"/>
                    <a:pt x="31" y="417"/>
                  </a:cubicBezTo>
                  <a:cubicBezTo>
                    <a:pt x="31" y="416"/>
                    <a:pt x="30" y="416"/>
                    <a:pt x="30" y="416"/>
                  </a:cubicBezTo>
                  <a:cubicBezTo>
                    <a:pt x="30" y="415"/>
                    <a:pt x="30" y="415"/>
                    <a:pt x="30" y="414"/>
                  </a:cubicBezTo>
                  <a:cubicBezTo>
                    <a:pt x="30" y="414"/>
                    <a:pt x="31" y="414"/>
                    <a:pt x="30" y="413"/>
                  </a:cubicBezTo>
                  <a:cubicBezTo>
                    <a:pt x="30" y="412"/>
                    <a:pt x="30" y="412"/>
                    <a:pt x="30" y="411"/>
                  </a:cubicBezTo>
                  <a:cubicBezTo>
                    <a:pt x="30" y="410"/>
                    <a:pt x="30" y="410"/>
                    <a:pt x="29" y="409"/>
                  </a:cubicBezTo>
                  <a:cubicBezTo>
                    <a:pt x="29" y="408"/>
                    <a:pt x="29" y="408"/>
                    <a:pt x="29" y="408"/>
                  </a:cubicBezTo>
                  <a:cubicBezTo>
                    <a:pt x="29" y="407"/>
                    <a:pt x="29" y="407"/>
                    <a:pt x="29" y="406"/>
                  </a:cubicBezTo>
                  <a:cubicBezTo>
                    <a:pt x="28" y="405"/>
                    <a:pt x="27" y="406"/>
                    <a:pt x="27" y="405"/>
                  </a:cubicBezTo>
                  <a:cubicBezTo>
                    <a:pt x="27" y="404"/>
                    <a:pt x="27" y="404"/>
                    <a:pt x="27" y="403"/>
                  </a:cubicBezTo>
                  <a:cubicBezTo>
                    <a:pt x="27" y="402"/>
                    <a:pt x="27" y="402"/>
                    <a:pt x="27" y="401"/>
                  </a:cubicBezTo>
                  <a:cubicBezTo>
                    <a:pt x="27" y="401"/>
                    <a:pt x="27" y="401"/>
                    <a:pt x="27" y="400"/>
                  </a:cubicBezTo>
                  <a:cubicBezTo>
                    <a:pt x="27" y="399"/>
                    <a:pt x="26" y="399"/>
                    <a:pt x="26" y="398"/>
                  </a:cubicBezTo>
                  <a:cubicBezTo>
                    <a:pt x="26" y="398"/>
                    <a:pt x="26" y="398"/>
                    <a:pt x="26" y="397"/>
                  </a:cubicBezTo>
                  <a:cubicBezTo>
                    <a:pt x="25" y="396"/>
                    <a:pt x="25" y="396"/>
                    <a:pt x="25" y="396"/>
                  </a:cubicBezTo>
                  <a:cubicBezTo>
                    <a:pt x="25" y="395"/>
                    <a:pt x="25" y="395"/>
                    <a:pt x="24" y="395"/>
                  </a:cubicBezTo>
                  <a:cubicBezTo>
                    <a:pt x="24" y="394"/>
                    <a:pt x="24" y="393"/>
                    <a:pt x="24" y="393"/>
                  </a:cubicBezTo>
                  <a:cubicBezTo>
                    <a:pt x="23" y="392"/>
                    <a:pt x="23" y="392"/>
                    <a:pt x="23" y="392"/>
                  </a:cubicBezTo>
                  <a:cubicBezTo>
                    <a:pt x="22" y="391"/>
                    <a:pt x="22" y="391"/>
                    <a:pt x="22" y="390"/>
                  </a:cubicBezTo>
                  <a:cubicBezTo>
                    <a:pt x="22" y="389"/>
                    <a:pt x="22" y="390"/>
                    <a:pt x="22" y="389"/>
                  </a:cubicBezTo>
                  <a:cubicBezTo>
                    <a:pt x="21" y="388"/>
                    <a:pt x="22" y="388"/>
                    <a:pt x="22" y="387"/>
                  </a:cubicBezTo>
                  <a:cubicBezTo>
                    <a:pt x="21" y="387"/>
                    <a:pt x="21" y="387"/>
                    <a:pt x="20" y="386"/>
                  </a:cubicBezTo>
                  <a:cubicBezTo>
                    <a:pt x="20" y="385"/>
                    <a:pt x="20" y="385"/>
                    <a:pt x="19" y="384"/>
                  </a:cubicBezTo>
                  <a:cubicBezTo>
                    <a:pt x="19" y="383"/>
                    <a:pt x="19" y="383"/>
                    <a:pt x="19" y="382"/>
                  </a:cubicBezTo>
                  <a:cubicBezTo>
                    <a:pt x="19" y="381"/>
                    <a:pt x="19" y="382"/>
                    <a:pt x="19" y="381"/>
                  </a:cubicBezTo>
                  <a:cubicBezTo>
                    <a:pt x="18" y="379"/>
                    <a:pt x="19" y="380"/>
                    <a:pt x="18" y="379"/>
                  </a:cubicBezTo>
                  <a:cubicBezTo>
                    <a:pt x="18" y="378"/>
                    <a:pt x="18" y="378"/>
                    <a:pt x="18" y="378"/>
                  </a:cubicBezTo>
                  <a:cubicBezTo>
                    <a:pt x="17" y="377"/>
                    <a:pt x="17" y="377"/>
                    <a:pt x="16" y="377"/>
                  </a:cubicBezTo>
                  <a:cubicBezTo>
                    <a:pt x="16" y="376"/>
                    <a:pt x="16" y="376"/>
                    <a:pt x="16" y="376"/>
                  </a:cubicBezTo>
                  <a:cubicBezTo>
                    <a:pt x="15" y="375"/>
                    <a:pt x="15" y="374"/>
                    <a:pt x="14" y="374"/>
                  </a:cubicBezTo>
                  <a:cubicBezTo>
                    <a:pt x="14" y="373"/>
                    <a:pt x="13" y="373"/>
                    <a:pt x="13" y="372"/>
                  </a:cubicBezTo>
                  <a:cubicBezTo>
                    <a:pt x="13" y="371"/>
                    <a:pt x="13" y="370"/>
                    <a:pt x="13" y="370"/>
                  </a:cubicBezTo>
                  <a:cubicBezTo>
                    <a:pt x="12" y="369"/>
                    <a:pt x="12" y="369"/>
                    <a:pt x="12" y="368"/>
                  </a:cubicBezTo>
                  <a:cubicBezTo>
                    <a:pt x="11" y="368"/>
                    <a:pt x="11" y="367"/>
                    <a:pt x="11" y="367"/>
                  </a:cubicBezTo>
                  <a:cubicBezTo>
                    <a:pt x="10" y="367"/>
                    <a:pt x="10" y="367"/>
                    <a:pt x="9" y="367"/>
                  </a:cubicBezTo>
                  <a:cubicBezTo>
                    <a:pt x="9" y="367"/>
                    <a:pt x="9" y="367"/>
                    <a:pt x="8" y="366"/>
                  </a:cubicBezTo>
                  <a:cubicBezTo>
                    <a:pt x="8" y="366"/>
                    <a:pt x="8" y="366"/>
                    <a:pt x="7" y="365"/>
                  </a:cubicBezTo>
                  <a:cubicBezTo>
                    <a:pt x="7" y="364"/>
                    <a:pt x="7" y="364"/>
                    <a:pt x="7" y="363"/>
                  </a:cubicBezTo>
                  <a:cubicBezTo>
                    <a:pt x="7" y="363"/>
                    <a:pt x="7" y="363"/>
                    <a:pt x="6" y="363"/>
                  </a:cubicBezTo>
                  <a:cubicBezTo>
                    <a:pt x="6" y="362"/>
                    <a:pt x="6" y="362"/>
                    <a:pt x="6" y="361"/>
                  </a:cubicBezTo>
                  <a:cubicBezTo>
                    <a:pt x="7" y="361"/>
                    <a:pt x="7" y="361"/>
                    <a:pt x="6" y="361"/>
                  </a:cubicBezTo>
                  <a:cubicBezTo>
                    <a:pt x="6" y="360"/>
                    <a:pt x="6" y="360"/>
                    <a:pt x="6" y="360"/>
                  </a:cubicBezTo>
                  <a:cubicBezTo>
                    <a:pt x="6" y="360"/>
                    <a:pt x="6" y="360"/>
                    <a:pt x="6" y="359"/>
                  </a:cubicBezTo>
                  <a:cubicBezTo>
                    <a:pt x="7" y="359"/>
                    <a:pt x="7" y="359"/>
                    <a:pt x="6" y="359"/>
                  </a:cubicBezTo>
                  <a:cubicBezTo>
                    <a:pt x="6" y="358"/>
                    <a:pt x="6" y="357"/>
                    <a:pt x="6" y="357"/>
                  </a:cubicBezTo>
                  <a:cubicBezTo>
                    <a:pt x="6" y="357"/>
                    <a:pt x="6" y="357"/>
                    <a:pt x="5" y="357"/>
                  </a:cubicBezTo>
                  <a:cubicBezTo>
                    <a:pt x="5" y="357"/>
                    <a:pt x="5" y="357"/>
                    <a:pt x="4" y="356"/>
                  </a:cubicBezTo>
                  <a:cubicBezTo>
                    <a:pt x="4" y="356"/>
                    <a:pt x="4" y="356"/>
                    <a:pt x="4" y="356"/>
                  </a:cubicBezTo>
                  <a:cubicBezTo>
                    <a:pt x="3" y="355"/>
                    <a:pt x="3" y="355"/>
                    <a:pt x="3" y="355"/>
                  </a:cubicBezTo>
                  <a:cubicBezTo>
                    <a:pt x="2" y="354"/>
                    <a:pt x="1" y="353"/>
                    <a:pt x="1" y="353"/>
                  </a:cubicBezTo>
                  <a:cubicBezTo>
                    <a:pt x="1" y="353"/>
                    <a:pt x="1" y="353"/>
                    <a:pt x="1" y="35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8" name="Freeform 68"/>
            <p:cNvSpPr>
              <a:spLocks/>
            </p:cNvSpPr>
            <p:nvPr/>
          </p:nvSpPr>
          <p:spPr bwMode="auto">
            <a:xfrm>
              <a:off x="9577388" y="5446713"/>
              <a:ext cx="93663" cy="122238"/>
            </a:xfrm>
            <a:custGeom>
              <a:avLst/>
              <a:gdLst>
                <a:gd name="T0" fmla="*/ 63 w 66"/>
                <a:gd name="T1" fmla="*/ 15 h 87"/>
                <a:gd name="T2" fmla="*/ 65 w 66"/>
                <a:gd name="T3" fmla="*/ 24 h 87"/>
                <a:gd name="T4" fmla="*/ 63 w 66"/>
                <a:gd name="T5" fmla="*/ 30 h 87"/>
                <a:gd name="T6" fmla="*/ 63 w 66"/>
                <a:gd name="T7" fmla="*/ 37 h 87"/>
                <a:gd name="T8" fmla="*/ 65 w 66"/>
                <a:gd name="T9" fmla="*/ 43 h 87"/>
                <a:gd name="T10" fmla="*/ 66 w 66"/>
                <a:gd name="T11" fmla="*/ 60 h 87"/>
                <a:gd name="T12" fmla="*/ 66 w 66"/>
                <a:gd name="T13" fmla="*/ 61 h 87"/>
                <a:gd name="T14" fmla="*/ 65 w 66"/>
                <a:gd name="T15" fmla="*/ 61 h 87"/>
                <a:gd name="T16" fmla="*/ 64 w 66"/>
                <a:gd name="T17" fmla="*/ 59 h 87"/>
                <a:gd name="T18" fmla="*/ 64 w 66"/>
                <a:gd name="T19" fmla="*/ 59 h 87"/>
                <a:gd name="T20" fmla="*/ 62 w 66"/>
                <a:gd name="T21" fmla="*/ 59 h 87"/>
                <a:gd name="T22" fmla="*/ 61 w 66"/>
                <a:gd name="T23" fmla="*/ 59 h 87"/>
                <a:gd name="T24" fmla="*/ 60 w 66"/>
                <a:gd name="T25" fmla="*/ 59 h 87"/>
                <a:gd name="T26" fmla="*/ 58 w 66"/>
                <a:gd name="T27" fmla="*/ 73 h 87"/>
                <a:gd name="T28" fmla="*/ 58 w 66"/>
                <a:gd name="T29" fmla="*/ 77 h 87"/>
                <a:gd name="T30" fmla="*/ 58 w 66"/>
                <a:gd name="T31" fmla="*/ 83 h 87"/>
                <a:gd name="T32" fmla="*/ 58 w 66"/>
                <a:gd name="T33" fmla="*/ 87 h 87"/>
                <a:gd name="T34" fmla="*/ 35 w 66"/>
                <a:gd name="T35" fmla="*/ 87 h 87"/>
                <a:gd name="T36" fmla="*/ 18 w 66"/>
                <a:gd name="T37" fmla="*/ 80 h 87"/>
                <a:gd name="T38" fmla="*/ 14 w 66"/>
                <a:gd name="T39" fmla="*/ 75 h 87"/>
                <a:gd name="T40" fmla="*/ 10 w 66"/>
                <a:gd name="T41" fmla="*/ 72 h 87"/>
                <a:gd name="T42" fmla="*/ 9 w 66"/>
                <a:gd name="T43" fmla="*/ 69 h 87"/>
                <a:gd name="T44" fmla="*/ 9 w 66"/>
                <a:gd name="T45" fmla="*/ 67 h 87"/>
                <a:gd name="T46" fmla="*/ 9 w 66"/>
                <a:gd name="T47" fmla="*/ 64 h 87"/>
                <a:gd name="T48" fmla="*/ 6 w 66"/>
                <a:gd name="T49" fmla="*/ 62 h 87"/>
                <a:gd name="T50" fmla="*/ 5 w 66"/>
                <a:gd name="T51" fmla="*/ 59 h 87"/>
                <a:gd name="T52" fmla="*/ 4 w 66"/>
                <a:gd name="T53" fmla="*/ 59 h 87"/>
                <a:gd name="T54" fmla="*/ 3 w 66"/>
                <a:gd name="T55" fmla="*/ 59 h 87"/>
                <a:gd name="T56" fmla="*/ 1 w 66"/>
                <a:gd name="T57" fmla="*/ 61 h 87"/>
                <a:gd name="T58" fmla="*/ 1 w 66"/>
                <a:gd name="T59" fmla="*/ 59 h 87"/>
                <a:gd name="T60" fmla="*/ 0 w 66"/>
                <a:gd name="T61" fmla="*/ 51 h 87"/>
                <a:gd name="T62" fmla="*/ 0 w 66"/>
                <a:gd name="T63" fmla="*/ 43 h 87"/>
                <a:gd name="T64" fmla="*/ 1 w 66"/>
                <a:gd name="T65" fmla="*/ 39 h 87"/>
                <a:gd name="T66" fmla="*/ 3 w 66"/>
                <a:gd name="T67" fmla="*/ 37 h 87"/>
                <a:gd name="T68" fmla="*/ 4 w 66"/>
                <a:gd name="T69" fmla="*/ 36 h 87"/>
                <a:gd name="T70" fmla="*/ 5 w 66"/>
                <a:gd name="T71" fmla="*/ 33 h 87"/>
                <a:gd name="T72" fmla="*/ 8 w 66"/>
                <a:gd name="T73" fmla="*/ 29 h 87"/>
                <a:gd name="T74" fmla="*/ 10 w 66"/>
                <a:gd name="T75" fmla="*/ 26 h 87"/>
                <a:gd name="T76" fmla="*/ 13 w 66"/>
                <a:gd name="T77" fmla="*/ 20 h 87"/>
                <a:gd name="T78" fmla="*/ 15 w 66"/>
                <a:gd name="T79" fmla="*/ 16 h 87"/>
                <a:gd name="T80" fmla="*/ 16 w 66"/>
                <a:gd name="T81" fmla="*/ 13 h 87"/>
                <a:gd name="T82" fmla="*/ 17 w 66"/>
                <a:gd name="T83" fmla="*/ 11 h 87"/>
                <a:gd name="T84" fmla="*/ 18 w 66"/>
                <a:gd name="T85" fmla="*/ 9 h 87"/>
                <a:gd name="T86" fmla="*/ 21 w 66"/>
                <a:gd name="T87" fmla="*/ 7 h 87"/>
                <a:gd name="T88" fmla="*/ 23 w 66"/>
                <a:gd name="T89" fmla="*/ 5 h 87"/>
                <a:gd name="T90" fmla="*/ 25 w 66"/>
                <a:gd name="T91" fmla="*/ 3 h 87"/>
                <a:gd name="T92" fmla="*/ 26 w 66"/>
                <a:gd name="T93" fmla="*/ 1 h 87"/>
                <a:gd name="T94" fmla="*/ 31 w 66"/>
                <a:gd name="T95" fmla="*/ 0 h 87"/>
                <a:gd name="T96" fmla="*/ 53 w 66"/>
                <a:gd name="T97" fmla="*/ 15 h 87"/>
                <a:gd name="T98" fmla="*/ 58 w 66"/>
                <a:gd name="T99" fmla="*/ 13 h 87"/>
                <a:gd name="T100" fmla="*/ 59 w 66"/>
                <a:gd name="T101" fmla="*/ 14 h 87"/>
                <a:gd name="T102" fmla="*/ 60 w 66"/>
                <a:gd name="T103" fmla="*/ 14 h 87"/>
                <a:gd name="T104" fmla="*/ 61 w 66"/>
                <a:gd name="T105" fmla="*/ 14 h 87"/>
                <a:gd name="T106" fmla="*/ 63 w 66"/>
                <a:gd name="T107"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87">
                  <a:moveTo>
                    <a:pt x="63" y="15"/>
                  </a:moveTo>
                  <a:cubicBezTo>
                    <a:pt x="65" y="24"/>
                    <a:pt x="65" y="24"/>
                    <a:pt x="65" y="24"/>
                  </a:cubicBezTo>
                  <a:cubicBezTo>
                    <a:pt x="63" y="30"/>
                    <a:pt x="63" y="30"/>
                    <a:pt x="63" y="30"/>
                  </a:cubicBezTo>
                  <a:cubicBezTo>
                    <a:pt x="63" y="30"/>
                    <a:pt x="63" y="37"/>
                    <a:pt x="63" y="37"/>
                  </a:cubicBezTo>
                  <a:cubicBezTo>
                    <a:pt x="63" y="37"/>
                    <a:pt x="65" y="43"/>
                    <a:pt x="65" y="43"/>
                  </a:cubicBezTo>
                  <a:cubicBezTo>
                    <a:pt x="66" y="60"/>
                    <a:pt x="66" y="60"/>
                    <a:pt x="66" y="60"/>
                  </a:cubicBezTo>
                  <a:cubicBezTo>
                    <a:pt x="66" y="61"/>
                    <a:pt x="66" y="61"/>
                    <a:pt x="66" y="61"/>
                  </a:cubicBezTo>
                  <a:cubicBezTo>
                    <a:pt x="65" y="61"/>
                    <a:pt x="65" y="61"/>
                    <a:pt x="65" y="61"/>
                  </a:cubicBezTo>
                  <a:cubicBezTo>
                    <a:pt x="65" y="61"/>
                    <a:pt x="64" y="59"/>
                    <a:pt x="64" y="59"/>
                  </a:cubicBezTo>
                  <a:cubicBezTo>
                    <a:pt x="64" y="59"/>
                    <a:pt x="64" y="58"/>
                    <a:pt x="64" y="59"/>
                  </a:cubicBezTo>
                  <a:cubicBezTo>
                    <a:pt x="63" y="59"/>
                    <a:pt x="62" y="59"/>
                    <a:pt x="62" y="59"/>
                  </a:cubicBezTo>
                  <a:cubicBezTo>
                    <a:pt x="62" y="59"/>
                    <a:pt x="62" y="59"/>
                    <a:pt x="61" y="59"/>
                  </a:cubicBezTo>
                  <a:cubicBezTo>
                    <a:pt x="61" y="59"/>
                    <a:pt x="60" y="59"/>
                    <a:pt x="60" y="59"/>
                  </a:cubicBezTo>
                  <a:cubicBezTo>
                    <a:pt x="60" y="60"/>
                    <a:pt x="58" y="73"/>
                    <a:pt x="58" y="73"/>
                  </a:cubicBezTo>
                  <a:cubicBezTo>
                    <a:pt x="58" y="77"/>
                    <a:pt x="58" y="77"/>
                    <a:pt x="58" y="77"/>
                  </a:cubicBezTo>
                  <a:cubicBezTo>
                    <a:pt x="58" y="77"/>
                    <a:pt x="58" y="82"/>
                    <a:pt x="58" y="83"/>
                  </a:cubicBezTo>
                  <a:cubicBezTo>
                    <a:pt x="58" y="83"/>
                    <a:pt x="58" y="87"/>
                    <a:pt x="58" y="87"/>
                  </a:cubicBezTo>
                  <a:cubicBezTo>
                    <a:pt x="35" y="87"/>
                    <a:pt x="35" y="87"/>
                    <a:pt x="35" y="87"/>
                  </a:cubicBezTo>
                  <a:cubicBezTo>
                    <a:pt x="18" y="80"/>
                    <a:pt x="18" y="80"/>
                    <a:pt x="18" y="80"/>
                  </a:cubicBezTo>
                  <a:cubicBezTo>
                    <a:pt x="14" y="75"/>
                    <a:pt x="14" y="75"/>
                    <a:pt x="14" y="75"/>
                  </a:cubicBezTo>
                  <a:cubicBezTo>
                    <a:pt x="10" y="72"/>
                    <a:pt x="10" y="72"/>
                    <a:pt x="10" y="72"/>
                  </a:cubicBezTo>
                  <a:cubicBezTo>
                    <a:pt x="9" y="69"/>
                    <a:pt x="9" y="69"/>
                    <a:pt x="9" y="69"/>
                  </a:cubicBezTo>
                  <a:cubicBezTo>
                    <a:pt x="9" y="69"/>
                    <a:pt x="9" y="67"/>
                    <a:pt x="9" y="67"/>
                  </a:cubicBezTo>
                  <a:cubicBezTo>
                    <a:pt x="9" y="67"/>
                    <a:pt x="9" y="64"/>
                    <a:pt x="9" y="64"/>
                  </a:cubicBezTo>
                  <a:cubicBezTo>
                    <a:pt x="6" y="62"/>
                    <a:pt x="6" y="62"/>
                    <a:pt x="6" y="62"/>
                  </a:cubicBezTo>
                  <a:cubicBezTo>
                    <a:pt x="6" y="62"/>
                    <a:pt x="6" y="59"/>
                    <a:pt x="5" y="59"/>
                  </a:cubicBezTo>
                  <a:cubicBezTo>
                    <a:pt x="5" y="58"/>
                    <a:pt x="4" y="59"/>
                    <a:pt x="4" y="59"/>
                  </a:cubicBezTo>
                  <a:cubicBezTo>
                    <a:pt x="3" y="59"/>
                    <a:pt x="3" y="59"/>
                    <a:pt x="3" y="59"/>
                  </a:cubicBezTo>
                  <a:cubicBezTo>
                    <a:pt x="1" y="61"/>
                    <a:pt x="1" y="61"/>
                    <a:pt x="1" y="61"/>
                  </a:cubicBezTo>
                  <a:cubicBezTo>
                    <a:pt x="1" y="61"/>
                    <a:pt x="1" y="60"/>
                    <a:pt x="1" y="59"/>
                  </a:cubicBezTo>
                  <a:cubicBezTo>
                    <a:pt x="0" y="58"/>
                    <a:pt x="0" y="53"/>
                    <a:pt x="0" y="51"/>
                  </a:cubicBezTo>
                  <a:cubicBezTo>
                    <a:pt x="0" y="50"/>
                    <a:pt x="0" y="45"/>
                    <a:pt x="0" y="43"/>
                  </a:cubicBezTo>
                  <a:cubicBezTo>
                    <a:pt x="1" y="42"/>
                    <a:pt x="1" y="40"/>
                    <a:pt x="1" y="39"/>
                  </a:cubicBezTo>
                  <a:cubicBezTo>
                    <a:pt x="2" y="38"/>
                    <a:pt x="3" y="37"/>
                    <a:pt x="3" y="37"/>
                  </a:cubicBezTo>
                  <a:cubicBezTo>
                    <a:pt x="3" y="37"/>
                    <a:pt x="3" y="36"/>
                    <a:pt x="4" y="36"/>
                  </a:cubicBezTo>
                  <a:cubicBezTo>
                    <a:pt x="4" y="35"/>
                    <a:pt x="5" y="33"/>
                    <a:pt x="5" y="33"/>
                  </a:cubicBezTo>
                  <a:cubicBezTo>
                    <a:pt x="5" y="33"/>
                    <a:pt x="7" y="30"/>
                    <a:pt x="8" y="29"/>
                  </a:cubicBezTo>
                  <a:cubicBezTo>
                    <a:pt x="9" y="29"/>
                    <a:pt x="10" y="27"/>
                    <a:pt x="10" y="26"/>
                  </a:cubicBezTo>
                  <a:cubicBezTo>
                    <a:pt x="10" y="25"/>
                    <a:pt x="13" y="21"/>
                    <a:pt x="13" y="20"/>
                  </a:cubicBezTo>
                  <a:cubicBezTo>
                    <a:pt x="14" y="19"/>
                    <a:pt x="15" y="17"/>
                    <a:pt x="15" y="16"/>
                  </a:cubicBezTo>
                  <a:cubicBezTo>
                    <a:pt x="15" y="15"/>
                    <a:pt x="16" y="14"/>
                    <a:pt x="16" y="13"/>
                  </a:cubicBezTo>
                  <a:cubicBezTo>
                    <a:pt x="17" y="12"/>
                    <a:pt x="17" y="11"/>
                    <a:pt x="17" y="11"/>
                  </a:cubicBezTo>
                  <a:cubicBezTo>
                    <a:pt x="17" y="11"/>
                    <a:pt x="18" y="9"/>
                    <a:pt x="18" y="9"/>
                  </a:cubicBezTo>
                  <a:cubicBezTo>
                    <a:pt x="19" y="9"/>
                    <a:pt x="21" y="7"/>
                    <a:pt x="21" y="7"/>
                  </a:cubicBezTo>
                  <a:cubicBezTo>
                    <a:pt x="22" y="6"/>
                    <a:pt x="22" y="6"/>
                    <a:pt x="23" y="5"/>
                  </a:cubicBezTo>
                  <a:cubicBezTo>
                    <a:pt x="24" y="4"/>
                    <a:pt x="25" y="3"/>
                    <a:pt x="25" y="3"/>
                  </a:cubicBezTo>
                  <a:cubicBezTo>
                    <a:pt x="25" y="2"/>
                    <a:pt x="26" y="1"/>
                    <a:pt x="26" y="1"/>
                  </a:cubicBezTo>
                  <a:cubicBezTo>
                    <a:pt x="31" y="0"/>
                    <a:pt x="31" y="0"/>
                    <a:pt x="31" y="0"/>
                  </a:cubicBezTo>
                  <a:cubicBezTo>
                    <a:pt x="53" y="15"/>
                    <a:pt x="53" y="15"/>
                    <a:pt x="53" y="15"/>
                  </a:cubicBezTo>
                  <a:cubicBezTo>
                    <a:pt x="58" y="13"/>
                    <a:pt x="58" y="13"/>
                    <a:pt x="58" y="13"/>
                  </a:cubicBezTo>
                  <a:cubicBezTo>
                    <a:pt x="59" y="14"/>
                    <a:pt x="59" y="14"/>
                    <a:pt x="59" y="14"/>
                  </a:cubicBezTo>
                  <a:cubicBezTo>
                    <a:pt x="60" y="14"/>
                    <a:pt x="60" y="14"/>
                    <a:pt x="60" y="14"/>
                  </a:cubicBezTo>
                  <a:cubicBezTo>
                    <a:pt x="61" y="14"/>
                    <a:pt x="61" y="14"/>
                    <a:pt x="61" y="14"/>
                  </a:cubicBezTo>
                  <a:lnTo>
                    <a:pt x="63" y="1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69"/>
            <p:cNvSpPr>
              <a:spLocks/>
            </p:cNvSpPr>
            <p:nvPr/>
          </p:nvSpPr>
          <p:spPr bwMode="auto">
            <a:xfrm>
              <a:off x="8834438" y="4856163"/>
              <a:ext cx="646113" cy="681038"/>
            </a:xfrm>
            <a:custGeom>
              <a:avLst/>
              <a:gdLst>
                <a:gd name="T0" fmla="*/ 164 w 458"/>
                <a:gd name="T1" fmla="*/ 18 h 483"/>
                <a:gd name="T2" fmla="*/ 174 w 458"/>
                <a:gd name="T3" fmla="*/ 30 h 483"/>
                <a:gd name="T4" fmla="*/ 182 w 458"/>
                <a:gd name="T5" fmla="*/ 34 h 483"/>
                <a:gd name="T6" fmla="*/ 192 w 458"/>
                <a:gd name="T7" fmla="*/ 23 h 483"/>
                <a:gd name="T8" fmla="*/ 202 w 458"/>
                <a:gd name="T9" fmla="*/ 15 h 483"/>
                <a:gd name="T10" fmla="*/ 214 w 458"/>
                <a:gd name="T11" fmla="*/ 8 h 483"/>
                <a:gd name="T12" fmla="*/ 225 w 458"/>
                <a:gd name="T13" fmla="*/ 14 h 483"/>
                <a:gd name="T14" fmla="*/ 240 w 458"/>
                <a:gd name="T15" fmla="*/ 2 h 483"/>
                <a:gd name="T16" fmla="*/ 247 w 458"/>
                <a:gd name="T17" fmla="*/ 2 h 483"/>
                <a:gd name="T18" fmla="*/ 256 w 458"/>
                <a:gd name="T19" fmla="*/ 5 h 483"/>
                <a:gd name="T20" fmla="*/ 277 w 458"/>
                <a:gd name="T21" fmla="*/ 39 h 483"/>
                <a:gd name="T22" fmla="*/ 291 w 458"/>
                <a:gd name="T23" fmla="*/ 67 h 483"/>
                <a:gd name="T24" fmla="*/ 305 w 458"/>
                <a:gd name="T25" fmla="*/ 93 h 483"/>
                <a:gd name="T26" fmla="*/ 325 w 458"/>
                <a:gd name="T27" fmla="*/ 108 h 483"/>
                <a:gd name="T28" fmla="*/ 354 w 458"/>
                <a:gd name="T29" fmla="*/ 123 h 483"/>
                <a:gd name="T30" fmla="*/ 373 w 458"/>
                <a:gd name="T31" fmla="*/ 140 h 483"/>
                <a:gd name="T32" fmla="*/ 376 w 458"/>
                <a:gd name="T33" fmla="*/ 160 h 483"/>
                <a:gd name="T34" fmla="*/ 382 w 458"/>
                <a:gd name="T35" fmla="*/ 177 h 483"/>
                <a:gd name="T36" fmla="*/ 396 w 458"/>
                <a:gd name="T37" fmla="*/ 197 h 483"/>
                <a:gd name="T38" fmla="*/ 428 w 458"/>
                <a:gd name="T39" fmla="*/ 205 h 483"/>
                <a:gd name="T40" fmla="*/ 452 w 458"/>
                <a:gd name="T41" fmla="*/ 223 h 483"/>
                <a:gd name="T42" fmla="*/ 441 w 458"/>
                <a:gd name="T43" fmla="*/ 231 h 483"/>
                <a:gd name="T44" fmla="*/ 422 w 458"/>
                <a:gd name="T45" fmla="*/ 249 h 483"/>
                <a:gd name="T46" fmla="*/ 399 w 458"/>
                <a:gd name="T47" fmla="*/ 260 h 483"/>
                <a:gd name="T48" fmla="*/ 382 w 458"/>
                <a:gd name="T49" fmla="*/ 279 h 483"/>
                <a:gd name="T50" fmla="*/ 371 w 458"/>
                <a:gd name="T51" fmla="*/ 286 h 483"/>
                <a:gd name="T52" fmla="*/ 359 w 458"/>
                <a:gd name="T53" fmla="*/ 295 h 483"/>
                <a:gd name="T54" fmla="*/ 350 w 458"/>
                <a:gd name="T55" fmla="*/ 301 h 483"/>
                <a:gd name="T56" fmla="*/ 343 w 458"/>
                <a:gd name="T57" fmla="*/ 307 h 483"/>
                <a:gd name="T58" fmla="*/ 337 w 458"/>
                <a:gd name="T59" fmla="*/ 328 h 483"/>
                <a:gd name="T60" fmla="*/ 330 w 458"/>
                <a:gd name="T61" fmla="*/ 342 h 483"/>
                <a:gd name="T62" fmla="*/ 319 w 458"/>
                <a:gd name="T63" fmla="*/ 352 h 483"/>
                <a:gd name="T64" fmla="*/ 287 w 458"/>
                <a:gd name="T65" fmla="*/ 367 h 483"/>
                <a:gd name="T66" fmla="*/ 278 w 458"/>
                <a:gd name="T67" fmla="*/ 400 h 483"/>
                <a:gd name="T68" fmla="*/ 253 w 458"/>
                <a:gd name="T69" fmla="*/ 421 h 483"/>
                <a:gd name="T70" fmla="*/ 241 w 458"/>
                <a:gd name="T71" fmla="*/ 422 h 483"/>
                <a:gd name="T72" fmla="*/ 223 w 458"/>
                <a:gd name="T73" fmla="*/ 421 h 483"/>
                <a:gd name="T74" fmla="*/ 208 w 458"/>
                <a:gd name="T75" fmla="*/ 417 h 483"/>
                <a:gd name="T76" fmla="*/ 199 w 458"/>
                <a:gd name="T77" fmla="*/ 414 h 483"/>
                <a:gd name="T78" fmla="*/ 189 w 458"/>
                <a:gd name="T79" fmla="*/ 411 h 483"/>
                <a:gd name="T80" fmla="*/ 180 w 458"/>
                <a:gd name="T81" fmla="*/ 404 h 483"/>
                <a:gd name="T82" fmla="*/ 173 w 458"/>
                <a:gd name="T83" fmla="*/ 398 h 483"/>
                <a:gd name="T84" fmla="*/ 164 w 458"/>
                <a:gd name="T85" fmla="*/ 395 h 483"/>
                <a:gd name="T86" fmla="*/ 151 w 458"/>
                <a:gd name="T87" fmla="*/ 397 h 483"/>
                <a:gd name="T88" fmla="*/ 141 w 458"/>
                <a:gd name="T89" fmla="*/ 405 h 483"/>
                <a:gd name="T90" fmla="*/ 135 w 458"/>
                <a:gd name="T91" fmla="*/ 420 h 483"/>
                <a:gd name="T92" fmla="*/ 133 w 458"/>
                <a:gd name="T93" fmla="*/ 434 h 483"/>
                <a:gd name="T94" fmla="*/ 122 w 458"/>
                <a:gd name="T95" fmla="*/ 445 h 483"/>
                <a:gd name="T96" fmla="*/ 110 w 458"/>
                <a:gd name="T97" fmla="*/ 452 h 483"/>
                <a:gd name="T98" fmla="*/ 100 w 458"/>
                <a:gd name="T99" fmla="*/ 468 h 483"/>
                <a:gd name="T100" fmla="*/ 80 w 458"/>
                <a:gd name="T101" fmla="*/ 481 h 483"/>
                <a:gd name="T102" fmla="*/ 60 w 458"/>
                <a:gd name="T103" fmla="*/ 480 h 483"/>
                <a:gd name="T104" fmla="*/ 39 w 458"/>
                <a:gd name="T105" fmla="*/ 480 h 483"/>
                <a:gd name="T106" fmla="*/ 31 w 458"/>
                <a:gd name="T107" fmla="*/ 474 h 483"/>
                <a:gd name="T108" fmla="*/ 33 w 458"/>
                <a:gd name="T109" fmla="*/ 455 h 483"/>
                <a:gd name="T110" fmla="*/ 41 w 458"/>
                <a:gd name="T111" fmla="*/ 435 h 483"/>
                <a:gd name="T112" fmla="*/ 35 w 458"/>
                <a:gd name="T113" fmla="*/ 420 h 483"/>
                <a:gd name="T114" fmla="*/ 31 w 458"/>
                <a:gd name="T115" fmla="*/ 405 h 483"/>
                <a:gd name="T116" fmla="*/ 27 w 458"/>
                <a:gd name="T117" fmla="*/ 397 h 483"/>
                <a:gd name="T118" fmla="*/ 20 w 458"/>
                <a:gd name="T119" fmla="*/ 387 h 483"/>
                <a:gd name="T120" fmla="*/ 10 w 458"/>
                <a:gd name="T121" fmla="*/ 374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483">
                  <a:moveTo>
                    <a:pt x="0" y="367"/>
                  </a:moveTo>
                  <a:cubicBezTo>
                    <a:pt x="0" y="290"/>
                    <a:pt x="0" y="220"/>
                    <a:pt x="0" y="220"/>
                  </a:cubicBezTo>
                  <a:cubicBezTo>
                    <a:pt x="49" y="220"/>
                    <a:pt x="49" y="220"/>
                    <a:pt x="49" y="220"/>
                  </a:cubicBezTo>
                  <a:cubicBezTo>
                    <a:pt x="49" y="28"/>
                    <a:pt x="49" y="28"/>
                    <a:pt x="49" y="28"/>
                  </a:cubicBezTo>
                  <a:cubicBezTo>
                    <a:pt x="71" y="28"/>
                    <a:pt x="71" y="28"/>
                    <a:pt x="71" y="28"/>
                  </a:cubicBezTo>
                  <a:cubicBezTo>
                    <a:pt x="151" y="12"/>
                    <a:pt x="151" y="12"/>
                    <a:pt x="151" y="12"/>
                  </a:cubicBezTo>
                  <a:cubicBezTo>
                    <a:pt x="161" y="12"/>
                    <a:pt x="161" y="12"/>
                    <a:pt x="161" y="12"/>
                  </a:cubicBezTo>
                  <a:cubicBezTo>
                    <a:pt x="161" y="12"/>
                    <a:pt x="162" y="12"/>
                    <a:pt x="161" y="13"/>
                  </a:cubicBezTo>
                  <a:cubicBezTo>
                    <a:pt x="161" y="13"/>
                    <a:pt x="161" y="13"/>
                    <a:pt x="161" y="13"/>
                  </a:cubicBezTo>
                  <a:cubicBezTo>
                    <a:pt x="162" y="14"/>
                    <a:pt x="162" y="13"/>
                    <a:pt x="162" y="14"/>
                  </a:cubicBezTo>
                  <a:cubicBezTo>
                    <a:pt x="163" y="14"/>
                    <a:pt x="162" y="15"/>
                    <a:pt x="162" y="15"/>
                  </a:cubicBezTo>
                  <a:cubicBezTo>
                    <a:pt x="162" y="15"/>
                    <a:pt x="162" y="15"/>
                    <a:pt x="162" y="15"/>
                  </a:cubicBezTo>
                  <a:cubicBezTo>
                    <a:pt x="162" y="16"/>
                    <a:pt x="162" y="15"/>
                    <a:pt x="162" y="16"/>
                  </a:cubicBezTo>
                  <a:cubicBezTo>
                    <a:pt x="163" y="16"/>
                    <a:pt x="163" y="16"/>
                    <a:pt x="163" y="17"/>
                  </a:cubicBezTo>
                  <a:cubicBezTo>
                    <a:pt x="163" y="17"/>
                    <a:pt x="163" y="17"/>
                    <a:pt x="164" y="17"/>
                  </a:cubicBezTo>
                  <a:cubicBezTo>
                    <a:pt x="164" y="18"/>
                    <a:pt x="164" y="17"/>
                    <a:pt x="164" y="18"/>
                  </a:cubicBezTo>
                  <a:cubicBezTo>
                    <a:pt x="164" y="18"/>
                    <a:pt x="164" y="18"/>
                    <a:pt x="165" y="19"/>
                  </a:cubicBezTo>
                  <a:cubicBezTo>
                    <a:pt x="166" y="20"/>
                    <a:pt x="165" y="20"/>
                    <a:pt x="165" y="20"/>
                  </a:cubicBezTo>
                  <a:cubicBezTo>
                    <a:pt x="166" y="21"/>
                    <a:pt x="166" y="20"/>
                    <a:pt x="166" y="21"/>
                  </a:cubicBezTo>
                  <a:cubicBezTo>
                    <a:pt x="166" y="21"/>
                    <a:pt x="166" y="22"/>
                    <a:pt x="167" y="22"/>
                  </a:cubicBezTo>
                  <a:cubicBezTo>
                    <a:pt x="168" y="22"/>
                    <a:pt x="168" y="22"/>
                    <a:pt x="169" y="23"/>
                  </a:cubicBezTo>
                  <a:cubicBezTo>
                    <a:pt x="170" y="24"/>
                    <a:pt x="169" y="24"/>
                    <a:pt x="170" y="24"/>
                  </a:cubicBezTo>
                  <a:cubicBezTo>
                    <a:pt x="170" y="24"/>
                    <a:pt x="170" y="24"/>
                    <a:pt x="171" y="24"/>
                  </a:cubicBezTo>
                  <a:cubicBezTo>
                    <a:pt x="171" y="24"/>
                    <a:pt x="171" y="24"/>
                    <a:pt x="171" y="25"/>
                  </a:cubicBezTo>
                  <a:cubicBezTo>
                    <a:pt x="171" y="25"/>
                    <a:pt x="171" y="25"/>
                    <a:pt x="172" y="25"/>
                  </a:cubicBezTo>
                  <a:cubicBezTo>
                    <a:pt x="173" y="25"/>
                    <a:pt x="172" y="26"/>
                    <a:pt x="172" y="26"/>
                  </a:cubicBezTo>
                  <a:cubicBezTo>
                    <a:pt x="172" y="26"/>
                    <a:pt x="172" y="26"/>
                    <a:pt x="173" y="26"/>
                  </a:cubicBezTo>
                  <a:cubicBezTo>
                    <a:pt x="173" y="27"/>
                    <a:pt x="172" y="27"/>
                    <a:pt x="172" y="27"/>
                  </a:cubicBezTo>
                  <a:cubicBezTo>
                    <a:pt x="172" y="28"/>
                    <a:pt x="173" y="27"/>
                    <a:pt x="173" y="28"/>
                  </a:cubicBezTo>
                  <a:cubicBezTo>
                    <a:pt x="174" y="28"/>
                    <a:pt x="173" y="28"/>
                    <a:pt x="174" y="29"/>
                  </a:cubicBezTo>
                  <a:cubicBezTo>
                    <a:pt x="174" y="29"/>
                    <a:pt x="174" y="29"/>
                    <a:pt x="173" y="29"/>
                  </a:cubicBezTo>
                  <a:cubicBezTo>
                    <a:pt x="173" y="30"/>
                    <a:pt x="173" y="30"/>
                    <a:pt x="174" y="30"/>
                  </a:cubicBezTo>
                  <a:cubicBezTo>
                    <a:pt x="174" y="31"/>
                    <a:pt x="174" y="31"/>
                    <a:pt x="174" y="31"/>
                  </a:cubicBezTo>
                  <a:cubicBezTo>
                    <a:pt x="174" y="31"/>
                    <a:pt x="174" y="31"/>
                    <a:pt x="173" y="31"/>
                  </a:cubicBezTo>
                  <a:cubicBezTo>
                    <a:pt x="173" y="31"/>
                    <a:pt x="173" y="31"/>
                    <a:pt x="173" y="32"/>
                  </a:cubicBezTo>
                  <a:cubicBezTo>
                    <a:pt x="174" y="32"/>
                    <a:pt x="174" y="32"/>
                    <a:pt x="174" y="33"/>
                  </a:cubicBezTo>
                  <a:cubicBezTo>
                    <a:pt x="174" y="33"/>
                    <a:pt x="174" y="32"/>
                    <a:pt x="173" y="33"/>
                  </a:cubicBezTo>
                  <a:cubicBezTo>
                    <a:pt x="173" y="34"/>
                    <a:pt x="173" y="33"/>
                    <a:pt x="173" y="34"/>
                  </a:cubicBezTo>
                  <a:cubicBezTo>
                    <a:pt x="174" y="34"/>
                    <a:pt x="174" y="34"/>
                    <a:pt x="175" y="35"/>
                  </a:cubicBezTo>
                  <a:cubicBezTo>
                    <a:pt x="176" y="36"/>
                    <a:pt x="175" y="35"/>
                    <a:pt x="174" y="36"/>
                  </a:cubicBezTo>
                  <a:cubicBezTo>
                    <a:pt x="174" y="37"/>
                    <a:pt x="174" y="36"/>
                    <a:pt x="175" y="37"/>
                  </a:cubicBezTo>
                  <a:cubicBezTo>
                    <a:pt x="175" y="37"/>
                    <a:pt x="175" y="37"/>
                    <a:pt x="176" y="37"/>
                  </a:cubicBezTo>
                  <a:cubicBezTo>
                    <a:pt x="177" y="38"/>
                    <a:pt x="177" y="37"/>
                    <a:pt x="177" y="37"/>
                  </a:cubicBezTo>
                  <a:cubicBezTo>
                    <a:pt x="177" y="37"/>
                    <a:pt x="177" y="37"/>
                    <a:pt x="178" y="37"/>
                  </a:cubicBezTo>
                  <a:cubicBezTo>
                    <a:pt x="179" y="37"/>
                    <a:pt x="179" y="36"/>
                    <a:pt x="179" y="35"/>
                  </a:cubicBezTo>
                  <a:cubicBezTo>
                    <a:pt x="180" y="35"/>
                    <a:pt x="179" y="34"/>
                    <a:pt x="180" y="34"/>
                  </a:cubicBezTo>
                  <a:cubicBezTo>
                    <a:pt x="180" y="33"/>
                    <a:pt x="181" y="34"/>
                    <a:pt x="181" y="34"/>
                  </a:cubicBezTo>
                  <a:cubicBezTo>
                    <a:pt x="181" y="34"/>
                    <a:pt x="182" y="34"/>
                    <a:pt x="182" y="34"/>
                  </a:cubicBezTo>
                  <a:cubicBezTo>
                    <a:pt x="182" y="34"/>
                    <a:pt x="184" y="32"/>
                    <a:pt x="185" y="31"/>
                  </a:cubicBezTo>
                  <a:cubicBezTo>
                    <a:pt x="185" y="31"/>
                    <a:pt x="185" y="31"/>
                    <a:pt x="185" y="31"/>
                  </a:cubicBezTo>
                  <a:cubicBezTo>
                    <a:pt x="185" y="31"/>
                    <a:pt x="185" y="31"/>
                    <a:pt x="185" y="31"/>
                  </a:cubicBezTo>
                  <a:cubicBezTo>
                    <a:pt x="185" y="31"/>
                    <a:pt x="186" y="30"/>
                    <a:pt x="186" y="30"/>
                  </a:cubicBezTo>
                  <a:cubicBezTo>
                    <a:pt x="186" y="30"/>
                    <a:pt x="185" y="29"/>
                    <a:pt x="185" y="29"/>
                  </a:cubicBezTo>
                  <a:cubicBezTo>
                    <a:pt x="185" y="29"/>
                    <a:pt x="186" y="29"/>
                    <a:pt x="186" y="29"/>
                  </a:cubicBezTo>
                  <a:cubicBezTo>
                    <a:pt x="186" y="28"/>
                    <a:pt x="187" y="28"/>
                    <a:pt x="187" y="28"/>
                  </a:cubicBezTo>
                  <a:cubicBezTo>
                    <a:pt x="188" y="28"/>
                    <a:pt x="188" y="28"/>
                    <a:pt x="188" y="28"/>
                  </a:cubicBezTo>
                  <a:cubicBezTo>
                    <a:pt x="188" y="27"/>
                    <a:pt x="188" y="28"/>
                    <a:pt x="188" y="27"/>
                  </a:cubicBezTo>
                  <a:cubicBezTo>
                    <a:pt x="189" y="27"/>
                    <a:pt x="189" y="27"/>
                    <a:pt x="189" y="27"/>
                  </a:cubicBezTo>
                  <a:cubicBezTo>
                    <a:pt x="190" y="26"/>
                    <a:pt x="190" y="26"/>
                    <a:pt x="190" y="26"/>
                  </a:cubicBezTo>
                  <a:cubicBezTo>
                    <a:pt x="190" y="26"/>
                    <a:pt x="191" y="25"/>
                    <a:pt x="191" y="25"/>
                  </a:cubicBezTo>
                  <a:cubicBezTo>
                    <a:pt x="191" y="25"/>
                    <a:pt x="191" y="25"/>
                    <a:pt x="192" y="24"/>
                  </a:cubicBezTo>
                  <a:cubicBezTo>
                    <a:pt x="192" y="24"/>
                    <a:pt x="192" y="24"/>
                    <a:pt x="192" y="24"/>
                  </a:cubicBezTo>
                  <a:cubicBezTo>
                    <a:pt x="192" y="24"/>
                    <a:pt x="191" y="23"/>
                    <a:pt x="191" y="23"/>
                  </a:cubicBezTo>
                  <a:cubicBezTo>
                    <a:pt x="191" y="23"/>
                    <a:pt x="191" y="23"/>
                    <a:pt x="192" y="23"/>
                  </a:cubicBezTo>
                  <a:cubicBezTo>
                    <a:pt x="192" y="22"/>
                    <a:pt x="192" y="22"/>
                    <a:pt x="192" y="22"/>
                  </a:cubicBezTo>
                  <a:cubicBezTo>
                    <a:pt x="193" y="22"/>
                    <a:pt x="193" y="22"/>
                    <a:pt x="194" y="22"/>
                  </a:cubicBezTo>
                  <a:cubicBezTo>
                    <a:pt x="194" y="22"/>
                    <a:pt x="194" y="22"/>
                    <a:pt x="194" y="21"/>
                  </a:cubicBezTo>
                  <a:cubicBezTo>
                    <a:pt x="194" y="21"/>
                    <a:pt x="194" y="21"/>
                    <a:pt x="194" y="21"/>
                  </a:cubicBezTo>
                  <a:cubicBezTo>
                    <a:pt x="195" y="21"/>
                    <a:pt x="195" y="21"/>
                    <a:pt x="195" y="21"/>
                  </a:cubicBezTo>
                  <a:cubicBezTo>
                    <a:pt x="195" y="21"/>
                    <a:pt x="195" y="20"/>
                    <a:pt x="195" y="20"/>
                  </a:cubicBezTo>
                  <a:cubicBezTo>
                    <a:pt x="196" y="20"/>
                    <a:pt x="196" y="19"/>
                    <a:pt x="196" y="19"/>
                  </a:cubicBezTo>
                  <a:cubicBezTo>
                    <a:pt x="196" y="19"/>
                    <a:pt x="196" y="19"/>
                    <a:pt x="196" y="19"/>
                  </a:cubicBezTo>
                  <a:cubicBezTo>
                    <a:pt x="196" y="19"/>
                    <a:pt x="197" y="19"/>
                    <a:pt x="197" y="19"/>
                  </a:cubicBezTo>
                  <a:cubicBezTo>
                    <a:pt x="198" y="19"/>
                    <a:pt x="198" y="19"/>
                    <a:pt x="198" y="19"/>
                  </a:cubicBezTo>
                  <a:cubicBezTo>
                    <a:pt x="198" y="19"/>
                    <a:pt x="198" y="18"/>
                    <a:pt x="198" y="18"/>
                  </a:cubicBezTo>
                  <a:cubicBezTo>
                    <a:pt x="197" y="17"/>
                    <a:pt x="198" y="17"/>
                    <a:pt x="198" y="18"/>
                  </a:cubicBezTo>
                  <a:cubicBezTo>
                    <a:pt x="199" y="18"/>
                    <a:pt x="199" y="18"/>
                    <a:pt x="200" y="18"/>
                  </a:cubicBezTo>
                  <a:cubicBezTo>
                    <a:pt x="202" y="17"/>
                    <a:pt x="201" y="17"/>
                    <a:pt x="201" y="17"/>
                  </a:cubicBezTo>
                  <a:cubicBezTo>
                    <a:pt x="201" y="17"/>
                    <a:pt x="201" y="17"/>
                    <a:pt x="202" y="16"/>
                  </a:cubicBezTo>
                  <a:cubicBezTo>
                    <a:pt x="202" y="16"/>
                    <a:pt x="202" y="16"/>
                    <a:pt x="202" y="15"/>
                  </a:cubicBezTo>
                  <a:cubicBezTo>
                    <a:pt x="202" y="15"/>
                    <a:pt x="202" y="15"/>
                    <a:pt x="203" y="15"/>
                  </a:cubicBezTo>
                  <a:cubicBezTo>
                    <a:pt x="205" y="14"/>
                    <a:pt x="204" y="14"/>
                    <a:pt x="203" y="14"/>
                  </a:cubicBezTo>
                  <a:cubicBezTo>
                    <a:pt x="203" y="13"/>
                    <a:pt x="204" y="13"/>
                    <a:pt x="204" y="13"/>
                  </a:cubicBezTo>
                  <a:cubicBezTo>
                    <a:pt x="204" y="14"/>
                    <a:pt x="205" y="13"/>
                    <a:pt x="205" y="13"/>
                  </a:cubicBezTo>
                  <a:cubicBezTo>
                    <a:pt x="205" y="13"/>
                    <a:pt x="205" y="12"/>
                    <a:pt x="206" y="12"/>
                  </a:cubicBezTo>
                  <a:cubicBezTo>
                    <a:pt x="207" y="12"/>
                    <a:pt x="206" y="13"/>
                    <a:pt x="206" y="13"/>
                  </a:cubicBezTo>
                  <a:cubicBezTo>
                    <a:pt x="207" y="14"/>
                    <a:pt x="207" y="13"/>
                    <a:pt x="208" y="13"/>
                  </a:cubicBezTo>
                  <a:cubicBezTo>
                    <a:pt x="208" y="13"/>
                    <a:pt x="208" y="12"/>
                    <a:pt x="208" y="12"/>
                  </a:cubicBezTo>
                  <a:cubicBezTo>
                    <a:pt x="209" y="12"/>
                    <a:pt x="209" y="12"/>
                    <a:pt x="209" y="13"/>
                  </a:cubicBezTo>
                  <a:cubicBezTo>
                    <a:pt x="209" y="13"/>
                    <a:pt x="209" y="14"/>
                    <a:pt x="210" y="14"/>
                  </a:cubicBezTo>
                  <a:cubicBezTo>
                    <a:pt x="211" y="14"/>
                    <a:pt x="210" y="13"/>
                    <a:pt x="210" y="12"/>
                  </a:cubicBezTo>
                  <a:cubicBezTo>
                    <a:pt x="210" y="12"/>
                    <a:pt x="210" y="12"/>
                    <a:pt x="211" y="12"/>
                  </a:cubicBezTo>
                  <a:cubicBezTo>
                    <a:pt x="211" y="12"/>
                    <a:pt x="211" y="12"/>
                    <a:pt x="211" y="12"/>
                  </a:cubicBezTo>
                  <a:cubicBezTo>
                    <a:pt x="212" y="12"/>
                    <a:pt x="211" y="10"/>
                    <a:pt x="212" y="10"/>
                  </a:cubicBezTo>
                  <a:cubicBezTo>
                    <a:pt x="212" y="10"/>
                    <a:pt x="213" y="9"/>
                    <a:pt x="213" y="9"/>
                  </a:cubicBezTo>
                  <a:cubicBezTo>
                    <a:pt x="214" y="8"/>
                    <a:pt x="214" y="8"/>
                    <a:pt x="214" y="8"/>
                  </a:cubicBezTo>
                  <a:cubicBezTo>
                    <a:pt x="214" y="8"/>
                    <a:pt x="215" y="9"/>
                    <a:pt x="215" y="9"/>
                  </a:cubicBezTo>
                  <a:cubicBezTo>
                    <a:pt x="215" y="9"/>
                    <a:pt x="215" y="9"/>
                    <a:pt x="216" y="9"/>
                  </a:cubicBezTo>
                  <a:cubicBezTo>
                    <a:pt x="217" y="9"/>
                    <a:pt x="216" y="9"/>
                    <a:pt x="216" y="9"/>
                  </a:cubicBezTo>
                  <a:cubicBezTo>
                    <a:pt x="217" y="10"/>
                    <a:pt x="217" y="10"/>
                    <a:pt x="217" y="10"/>
                  </a:cubicBezTo>
                  <a:cubicBezTo>
                    <a:pt x="217" y="11"/>
                    <a:pt x="217" y="10"/>
                    <a:pt x="217" y="11"/>
                  </a:cubicBezTo>
                  <a:cubicBezTo>
                    <a:pt x="218" y="11"/>
                    <a:pt x="218" y="11"/>
                    <a:pt x="219" y="12"/>
                  </a:cubicBezTo>
                  <a:cubicBezTo>
                    <a:pt x="220" y="12"/>
                    <a:pt x="219" y="12"/>
                    <a:pt x="219" y="13"/>
                  </a:cubicBezTo>
                  <a:cubicBezTo>
                    <a:pt x="220" y="13"/>
                    <a:pt x="219" y="13"/>
                    <a:pt x="219" y="14"/>
                  </a:cubicBezTo>
                  <a:cubicBezTo>
                    <a:pt x="219" y="14"/>
                    <a:pt x="219" y="14"/>
                    <a:pt x="219" y="14"/>
                  </a:cubicBezTo>
                  <a:cubicBezTo>
                    <a:pt x="219" y="15"/>
                    <a:pt x="220" y="15"/>
                    <a:pt x="220" y="15"/>
                  </a:cubicBezTo>
                  <a:cubicBezTo>
                    <a:pt x="220" y="15"/>
                    <a:pt x="221" y="14"/>
                    <a:pt x="221" y="14"/>
                  </a:cubicBezTo>
                  <a:cubicBezTo>
                    <a:pt x="221" y="14"/>
                    <a:pt x="221" y="14"/>
                    <a:pt x="222" y="15"/>
                  </a:cubicBezTo>
                  <a:cubicBezTo>
                    <a:pt x="222" y="16"/>
                    <a:pt x="222" y="15"/>
                    <a:pt x="223" y="15"/>
                  </a:cubicBezTo>
                  <a:cubicBezTo>
                    <a:pt x="223" y="15"/>
                    <a:pt x="223" y="15"/>
                    <a:pt x="223" y="15"/>
                  </a:cubicBezTo>
                  <a:cubicBezTo>
                    <a:pt x="224" y="15"/>
                    <a:pt x="223" y="16"/>
                    <a:pt x="223" y="16"/>
                  </a:cubicBezTo>
                  <a:cubicBezTo>
                    <a:pt x="223" y="16"/>
                    <a:pt x="225" y="14"/>
                    <a:pt x="225" y="14"/>
                  </a:cubicBezTo>
                  <a:cubicBezTo>
                    <a:pt x="225" y="14"/>
                    <a:pt x="225" y="13"/>
                    <a:pt x="225" y="13"/>
                  </a:cubicBezTo>
                  <a:cubicBezTo>
                    <a:pt x="225" y="13"/>
                    <a:pt x="226" y="12"/>
                    <a:pt x="226" y="12"/>
                  </a:cubicBezTo>
                  <a:cubicBezTo>
                    <a:pt x="227" y="11"/>
                    <a:pt x="227" y="11"/>
                    <a:pt x="228" y="10"/>
                  </a:cubicBezTo>
                  <a:cubicBezTo>
                    <a:pt x="228" y="9"/>
                    <a:pt x="228" y="9"/>
                    <a:pt x="228" y="9"/>
                  </a:cubicBezTo>
                  <a:cubicBezTo>
                    <a:pt x="229" y="9"/>
                    <a:pt x="229" y="8"/>
                    <a:pt x="229" y="8"/>
                  </a:cubicBezTo>
                  <a:cubicBezTo>
                    <a:pt x="229" y="8"/>
                    <a:pt x="230" y="8"/>
                    <a:pt x="230" y="8"/>
                  </a:cubicBezTo>
                  <a:cubicBezTo>
                    <a:pt x="230" y="7"/>
                    <a:pt x="231" y="7"/>
                    <a:pt x="231" y="7"/>
                  </a:cubicBezTo>
                  <a:cubicBezTo>
                    <a:pt x="232" y="6"/>
                    <a:pt x="231" y="6"/>
                    <a:pt x="232" y="6"/>
                  </a:cubicBezTo>
                  <a:cubicBezTo>
                    <a:pt x="233" y="6"/>
                    <a:pt x="232" y="6"/>
                    <a:pt x="233" y="5"/>
                  </a:cubicBezTo>
                  <a:cubicBezTo>
                    <a:pt x="233" y="5"/>
                    <a:pt x="234" y="5"/>
                    <a:pt x="234" y="5"/>
                  </a:cubicBezTo>
                  <a:cubicBezTo>
                    <a:pt x="235" y="5"/>
                    <a:pt x="235" y="4"/>
                    <a:pt x="235" y="4"/>
                  </a:cubicBezTo>
                  <a:cubicBezTo>
                    <a:pt x="236" y="3"/>
                    <a:pt x="236" y="4"/>
                    <a:pt x="236" y="4"/>
                  </a:cubicBezTo>
                  <a:cubicBezTo>
                    <a:pt x="236" y="3"/>
                    <a:pt x="236" y="4"/>
                    <a:pt x="237" y="4"/>
                  </a:cubicBezTo>
                  <a:cubicBezTo>
                    <a:pt x="238" y="4"/>
                    <a:pt x="238" y="3"/>
                    <a:pt x="238" y="3"/>
                  </a:cubicBezTo>
                  <a:cubicBezTo>
                    <a:pt x="238" y="3"/>
                    <a:pt x="239" y="3"/>
                    <a:pt x="240" y="3"/>
                  </a:cubicBezTo>
                  <a:cubicBezTo>
                    <a:pt x="240" y="2"/>
                    <a:pt x="240" y="2"/>
                    <a:pt x="240" y="2"/>
                  </a:cubicBezTo>
                  <a:cubicBezTo>
                    <a:pt x="240" y="1"/>
                    <a:pt x="240" y="2"/>
                    <a:pt x="240" y="2"/>
                  </a:cubicBezTo>
                  <a:cubicBezTo>
                    <a:pt x="241" y="2"/>
                    <a:pt x="240" y="2"/>
                    <a:pt x="241" y="2"/>
                  </a:cubicBezTo>
                  <a:cubicBezTo>
                    <a:pt x="241" y="3"/>
                    <a:pt x="241" y="2"/>
                    <a:pt x="242" y="2"/>
                  </a:cubicBezTo>
                  <a:cubicBezTo>
                    <a:pt x="242" y="1"/>
                    <a:pt x="242" y="1"/>
                    <a:pt x="242" y="1"/>
                  </a:cubicBezTo>
                  <a:cubicBezTo>
                    <a:pt x="243" y="0"/>
                    <a:pt x="243" y="1"/>
                    <a:pt x="243" y="1"/>
                  </a:cubicBezTo>
                  <a:cubicBezTo>
                    <a:pt x="243" y="1"/>
                    <a:pt x="243" y="1"/>
                    <a:pt x="243" y="1"/>
                  </a:cubicBezTo>
                  <a:cubicBezTo>
                    <a:pt x="243" y="1"/>
                    <a:pt x="243" y="1"/>
                    <a:pt x="243" y="2"/>
                  </a:cubicBezTo>
                  <a:cubicBezTo>
                    <a:pt x="242" y="2"/>
                    <a:pt x="243" y="2"/>
                    <a:pt x="243" y="2"/>
                  </a:cubicBezTo>
                  <a:cubicBezTo>
                    <a:pt x="243" y="2"/>
                    <a:pt x="243" y="2"/>
                    <a:pt x="243" y="2"/>
                  </a:cubicBezTo>
                  <a:cubicBezTo>
                    <a:pt x="243" y="3"/>
                    <a:pt x="243" y="3"/>
                    <a:pt x="244" y="3"/>
                  </a:cubicBezTo>
                  <a:cubicBezTo>
                    <a:pt x="244" y="3"/>
                    <a:pt x="244" y="3"/>
                    <a:pt x="244" y="2"/>
                  </a:cubicBezTo>
                  <a:cubicBezTo>
                    <a:pt x="244" y="2"/>
                    <a:pt x="245" y="2"/>
                    <a:pt x="245" y="2"/>
                  </a:cubicBezTo>
                  <a:cubicBezTo>
                    <a:pt x="245" y="2"/>
                    <a:pt x="245" y="3"/>
                    <a:pt x="245" y="3"/>
                  </a:cubicBezTo>
                  <a:cubicBezTo>
                    <a:pt x="245" y="3"/>
                    <a:pt x="245" y="3"/>
                    <a:pt x="245" y="3"/>
                  </a:cubicBezTo>
                  <a:cubicBezTo>
                    <a:pt x="246" y="3"/>
                    <a:pt x="246" y="2"/>
                    <a:pt x="246" y="2"/>
                  </a:cubicBezTo>
                  <a:cubicBezTo>
                    <a:pt x="246" y="2"/>
                    <a:pt x="247" y="2"/>
                    <a:pt x="247" y="2"/>
                  </a:cubicBezTo>
                  <a:cubicBezTo>
                    <a:pt x="248" y="2"/>
                    <a:pt x="247" y="2"/>
                    <a:pt x="247" y="3"/>
                  </a:cubicBezTo>
                  <a:cubicBezTo>
                    <a:pt x="247" y="3"/>
                    <a:pt x="247" y="3"/>
                    <a:pt x="247" y="3"/>
                  </a:cubicBezTo>
                  <a:cubicBezTo>
                    <a:pt x="248" y="3"/>
                    <a:pt x="248" y="3"/>
                    <a:pt x="249" y="3"/>
                  </a:cubicBezTo>
                  <a:cubicBezTo>
                    <a:pt x="249" y="3"/>
                    <a:pt x="250" y="2"/>
                    <a:pt x="250" y="2"/>
                  </a:cubicBezTo>
                  <a:cubicBezTo>
                    <a:pt x="251" y="2"/>
                    <a:pt x="250" y="2"/>
                    <a:pt x="250" y="1"/>
                  </a:cubicBezTo>
                  <a:cubicBezTo>
                    <a:pt x="251" y="1"/>
                    <a:pt x="251" y="2"/>
                    <a:pt x="251" y="2"/>
                  </a:cubicBezTo>
                  <a:cubicBezTo>
                    <a:pt x="252" y="2"/>
                    <a:pt x="252" y="2"/>
                    <a:pt x="252" y="2"/>
                  </a:cubicBezTo>
                  <a:cubicBezTo>
                    <a:pt x="252" y="2"/>
                    <a:pt x="252" y="1"/>
                    <a:pt x="252" y="0"/>
                  </a:cubicBezTo>
                  <a:cubicBezTo>
                    <a:pt x="252" y="0"/>
                    <a:pt x="253" y="0"/>
                    <a:pt x="253" y="0"/>
                  </a:cubicBezTo>
                  <a:cubicBezTo>
                    <a:pt x="253" y="0"/>
                    <a:pt x="253" y="1"/>
                    <a:pt x="254" y="1"/>
                  </a:cubicBezTo>
                  <a:cubicBezTo>
                    <a:pt x="256" y="1"/>
                    <a:pt x="255" y="1"/>
                    <a:pt x="256" y="1"/>
                  </a:cubicBezTo>
                  <a:cubicBezTo>
                    <a:pt x="257" y="1"/>
                    <a:pt x="257" y="1"/>
                    <a:pt x="257" y="1"/>
                  </a:cubicBezTo>
                  <a:cubicBezTo>
                    <a:pt x="257" y="1"/>
                    <a:pt x="257" y="1"/>
                    <a:pt x="257" y="1"/>
                  </a:cubicBezTo>
                  <a:cubicBezTo>
                    <a:pt x="257" y="1"/>
                    <a:pt x="257" y="3"/>
                    <a:pt x="257" y="3"/>
                  </a:cubicBezTo>
                  <a:cubicBezTo>
                    <a:pt x="257" y="3"/>
                    <a:pt x="256" y="4"/>
                    <a:pt x="256" y="4"/>
                  </a:cubicBezTo>
                  <a:cubicBezTo>
                    <a:pt x="255" y="5"/>
                    <a:pt x="256" y="5"/>
                    <a:pt x="256" y="5"/>
                  </a:cubicBezTo>
                  <a:cubicBezTo>
                    <a:pt x="256" y="6"/>
                    <a:pt x="256" y="6"/>
                    <a:pt x="256" y="7"/>
                  </a:cubicBezTo>
                  <a:cubicBezTo>
                    <a:pt x="255" y="7"/>
                    <a:pt x="256" y="7"/>
                    <a:pt x="256" y="8"/>
                  </a:cubicBezTo>
                  <a:cubicBezTo>
                    <a:pt x="257" y="8"/>
                    <a:pt x="257" y="9"/>
                    <a:pt x="258" y="10"/>
                  </a:cubicBezTo>
                  <a:cubicBezTo>
                    <a:pt x="258" y="11"/>
                    <a:pt x="258" y="11"/>
                    <a:pt x="258" y="12"/>
                  </a:cubicBezTo>
                  <a:cubicBezTo>
                    <a:pt x="258" y="12"/>
                    <a:pt x="259" y="13"/>
                    <a:pt x="259" y="13"/>
                  </a:cubicBezTo>
                  <a:cubicBezTo>
                    <a:pt x="259" y="14"/>
                    <a:pt x="259" y="14"/>
                    <a:pt x="260" y="15"/>
                  </a:cubicBezTo>
                  <a:cubicBezTo>
                    <a:pt x="260" y="15"/>
                    <a:pt x="261" y="15"/>
                    <a:pt x="261" y="15"/>
                  </a:cubicBezTo>
                  <a:cubicBezTo>
                    <a:pt x="261" y="15"/>
                    <a:pt x="261" y="17"/>
                    <a:pt x="262" y="17"/>
                  </a:cubicBezTo>
                  <a:cubicBezTo>
                    <a:pt x="262" y="18"/>
                    <a:pt x="264" y="18"/>
                    <a:pt x="264" y="18"/>
                  </a:cubicBezTo>
                  <a:cubicBezTo>
                    <a:pt x="264" y="18"/>
                    <a:pt x="265" y="20"/>
                    <a:pt x="265" y="21"/>
                  </a:cubicBezTo>
                  <a:cubicBezTo>
                    <a:pt x="266" y="22"/>
                    <a:pt x="267" y="24"/>
                    <a:pt x="267" y="25"/>
                  </a:cubicBezTo>
                  <a:cubicBezTo>
                    <a:pt x="267" y="26"/>
                    <a:pt x="269" y="29"/>
                    <a:pt x="269" y="29"/>
                  </a:cubicBezTo>
                  <a:cubicBezTo>
                    <a:pt x="269" y="30"/>
                    <a:pt x="270" y="32"/>
                    <a:pt x="271" y="33"/>
                  </a:cubicBezTo>
                  <a:cubicBezTo>
                    <a:pt x="272" y="34"/>
                    <a:pt x="272" y="34"/>
                    <a:pt x="273" y="35"/>
                  </a:cubicBezTo>
                  <a:cubicBezTo>
                    <a:pt x="274" y="36"/>
                    <a:pt x="275" y="36"/>
                    <a:pt x="275" y="37"/>
                  </a:cubicBezTo>
                  <a:cubicBezTo>
                    <a:pt x="276" y="37"/>
                    <a:pt x="276" y="38"/>
                    <a:pt x="277" y="39"/>
                  </a:cubicBezTo>
                  <a:cubicBezTo>
                    <a:pt x="278" y="40"/>
                    <a:pt x="278" y="41"/>
                    <a:pt x="278" y="41"/>
                  </a:cubicBezTo>
                  <a:cubicBezTo>
                    <a:pt x="278" y="41"/>
                    <a:pt x="281" y="42"/>
                    <a:pt x="281" y="43"/>
                  </a:cubicBezTo>
                  <a:cubicBezTo>
                    <a:pt x="282" y="43"/>
                    <a:pt x="282" y="44"/>
                    <a:pt x="282" y="44"/>
                  </a:cubicBezTo>
                  <a:cubicBezTo>
                    <a:pt x="282" y="44"/>
                    <a:pt x="284" y="46"/>
                    <a:pt x="283" y="47"/>
                  </a:cubicBezTo>
                  <a:cubicBezTo>
                    <a:pt x="283" y="47"/>
                    <a:pt x="283" y="48"/>
                    <a:pt x="283" y="48"/>
                  </a:cubicBezTo>
                  <a:cubicBezTo>
                    <a:pt x="282" y="49"/>
                    <a:pt x="283" y="50"/>
                    <a:pt x="283" y="51"/>
                  </a:cubicBezTo>
                  <a:cubicBezTo>
                    <a:pt x="283" y="51"/>
                    <a:pt x="283" y="53"/>
                    <a:pt x="283" y="53"/>
                  </a:cubicBezTo>
                  <a:cubicBezTo>
                    <a:pt x="284" y="54"/>
                    <a:pt x="284" y="54"/>
                    <a:pt x="285" y="55"/>
                  </a:cubicBezTo>
                  <a:cubicBezTo>
                    <a:pt x="285" y="55"/>
                    <a:pt x="287" y="56"/>
                    <a:pt x="287" y="56"/>
                  </a:cubicBezTo>
                  <a:cubicBezTo>
                    <a:pt x="288" y="57"/>
                    <a:pt x="288" y="57"/>
                    <a:pt x="289" y="58"/>
                  </a:cubicBezTo>
                  <a:cubicBezTo>
                    <a:pt x="290" y="59"/>
                    <a:pt x="290" y="59"/>
                    <a:pt x="290" y="59"/>
                  </a:cubicBezTo>
                  <a:cubicBezTo>
                    <a:pt x="290" y="59"/>
                    <a:pt x="291" y="60"/>
                    <a:pt x="292" y="60"/>
                  </a:cubicBezTo>
                  <a:cubicBezTo>
                    <a:pt x="292" y="61"/>
                    <a:pt x="292" y="61"/>
                    <a:pt x="292" y="62"/>
                  </a:cubicBezTo>
                  <a:cubicBezTo>
                    <a:pt x="293" y="63"/>
                    <a:pt x="293" y="63"/>
                    <a:pt x="293" y="64"/>
                  </a:cubicBezTo>
                  <a:cubicBezTo>
                    <a:pt x="293" y="65"/>
                    <a:pt x="293" y="65"/>
                    <a:pt x="292" y="66"/>
                  </a:cubicBezTo>
                  <a:cubicBezTo>
                    <a:pt x="292" y="66"/>
                    <a:pt x="291" y="66"/>
                    <a:pt x="291" y="67"/>
                  </a:cubicBezTo>
                  <a:cubicBezTo>
                    <a:pt x="291" y="67"/>
                    <a:pt x="291" y="68"/>
                    <a:pt x="292" y="69"/>
                  </a:cubicBezTo>
                  <a:cubicBezTo>
                    <a:pt x="292" y="70"/>
                    <a:pt x="293" y="70"/>
                    <a:pt x="293" y="71"/>
                  </a:cubicBezTo>
                  <a:cubicBezTo>
                    <a:pt x="293" y="71"/>
                    <a:pt x="294" y="73"/>
                    <a:pt x="294" y="73"/>
                  </a:cubicBezTo>
                  <a:cubicBezTo>
                    <a:pt x="295" y="74"/>
                    <a:pt x="295" y="74"/>
                    <a:pt x="295" y="74"/>
                  </a:cubicBezTo>
                  <a:cubicBezTo>
                    <a:pt x="295" y="74"/>
                    <a:pt x="295" y="75"/>
                    <a:pt x="295" y="76"/>
                  </a:cubicBezTo>
                  <a:cubicBezTo>
                    <a:pt x="295" y="76"/>
                    <a:pt x="296" y="76"/>
                    <a:pt x="296" y="77"/>
                  </a:cubicBezTo>
                  <a:cubicBezTo>
                    <a:pt x="297" y="77"/>
                    <a:pt x="297" y="77"/>
                    <a:pt x="297" y="78"/>
                  </a:cubicBezTo>
                  <a:cubicBezTo>
                    <a:pt x="297" y="79"/>
                    <a:pt x="297" y="79"/>
                    <a:pt x="298" y="80"/>
                  </a:cubicBezTo>
                  <a:cubicBezTo>
                    <a:pt x="298" y="81"/>
                    <a:pt x="298" y="81"/>
                    <a:pt x="299" y="81"/>
                  </a:cubicBezTo>
                  <a:cubicBezTo>
                    <a:pt x="299" y="82"/>
                    <a:pt x="299" y="84"/>
                    <a:pt x="299" y="85"/>
                  </a:cubicBezTo>
                  <a:cubicBezTo>
                    <a:pt x="299" y="85"/>
                    <a:pt x="299" y="85"/>
                    <a:pt x="300" y="85"/>
                  </a:cubicBezTo>
                  <a:cubicBezTo>
                    <a:pt x="300" y="86"/>
                    <a:pt x="300" y="86"/>
                    <a:pt x="300" y="87"/>
                  </a:cubicBezTo>
                  <a:cubicBezTo>
                    <a:pt x="300" y="87"/>
                    <a:pt x="301" y="88"/>
                    <a:pt x="301" y="89"/>
                  </a:cubicBezTo>
                  <a:cubicBezTo>
                    <a:pt x="301" y="89"/>
                    <a:pt x="301" y="90"/>
                    <a:pt x="301" y="91"/>
                  </a:cubicBezTo>
                  <a:cubicBezTo>
                    <a:pt x="302" y="92"/>
                    <a:pt x="303" y="92"/>
                    <a:pt x="303" y="92"/>
                  </a:cubicBezTo>
                  <a:cubicBezTo>
                    <a:pt x="303" y="92"/>
                    <a:pt x="304" y="93"/>
                    <a:pt x="305" y="93"/>
                  </a:cubicBezTo>
                  <a:cubicBezTo>
                    <a:pt x="305" y="93"/>
                    <a:pt x="306" y="93"/>
                    <a:pt x="307" y="93"/>
                  </a:cubicBezTo>
                  <a:cubicBezTo>
                    <a:pt x="307" y="93"/>
                    <a:pt x="308" y="93"/>
                    <a:pt x="308" y="93"/>
                  </a:cubicBezTo>
                  <a:cubicBezTo>
                    <a:pt x="308" y="93"/>
                    <a:pt x="309" y="93"/>
                    <a:pt x="310" y="94"/>
                  </a:cubicBezTo>
                  <a:cubicBezTo>
                    <a:pt x="310" y="94"/>
                    <a:pt x="310" y="95"/>
                    <a:pt x="310" y="95"/>
                  </a:cubicBezTo>
                  <a:cubicBezTo>
                    <a:pt x="310" y="96"/>
                    <a:pt x="310" y="96"/>
                    <a:pt x="309" y="97"/>
                  </a:cubicBezTo>
                  <a:cubicBezTo>
                    <a:pt x="309" y="97"/>
                    <a:pt x="310" y="98"/>
                    <a:pt x="310" y="98"/>
                  </a:cubicBezTo>
                  <a:cubicBezTo>
                    <a:pt x="310" y="98"/>
                    <a:pt x="310" y="98"/>
                    <a:pt x="311" y="98"/>
                  </a:cubicBezTo>
                  <a:cubicBezTo>
                    <a:pt x="312" y="98"/>
                    <a:pt x="312" y="98"/>
                    <a:pt x="312" y="98"/>
                  </a:cubicBezTo>
                  <a:cubicBezTo>
                    <a:pt x="312" y="98"/>
                    <a:pt x="314" y="100"/>
                    <a:pt x="314" y="101"/>
                  </a:cubicBezTo>
                  <a:cubicBezTo>
                    <a:pt x="314" y="102"/>
                    <a:pt x="315" y="102"/>
                    <a:pt x="315" y="102"/>
                  </a:cubicBezTo>
                  <a:cubicBezTo>
                    <a:pt x="319" y="103"/>
                    <a:pt x="319" y="103"/>
                    <a:pt x="319" y="103"/>
                  </a:cubicBezTo>
                  <a:cubicBezTo>
                    <a:pt x="319" y="103"/>
                    <a:pt x="319" y="103"/>
                    <a:pt x="319" y="103"/>
                  </a:cubicBezTo>
                  <a:cubicBezTo>
                    <a:pt x="321" y="104"/>
                    <a:pt x="321" y="104"/>
                    <a:pt x="321" y="104"/>
                  </a:cubicBezTo>
                  <a:cubicBezTo>
                    <a:pt x="321" y="104"/>
                    <a:pt x="321" y="104"/>
                    <a:pt x="322" y="105"/>
                  </a:cubicBezTo>
                  <a:cubicBezTo>
                    <a:pt x="323" y="105"/>
                    <a:pt x="323" y="108"/>
                    <a:pt x="323" y="109"/>
                  </a:cubicBezTo>
                  <a:cubicBezTo>
                    <a:pt x="324" y="109"/>
                    <a:pt x="325" y="108"/>
                    <a:pt x="325" y="108"/>
                  </a:cubicBezTo>
                  <a:cubicBezTo>
                    <a:pt x="325" y="108"/>
                    <a:pt x="327" y="109"/>
                    <a:pt x="327" y="109"/>
                  </a:cubicBezTo>
                  <a:cubicBezTo>
                    <a:pt x="327" y="109"/>
                    <a:pt x="328" y="110"/>
                    <a:pt x="328" y="110"/>
                  </a:cubicBezTo>
                  <a:cubicBezTo>
                    <a:pt x="328" y="112"/>
                    <a:pt x="328" y="112"/>
                    <a:pt x="328" y="112"/>
                  </a:cubicBezTo>
                  <a:cubicBezTo>
                    <a:pt x="328" y="112"/>
                    <a:pt x="330" y="111"/>
                    <a:pt x="332" y="112"/>
                  </a:cubicBezTo>
                  <a:cubicBezTo>
                    <a:pt x="333" y="112"/>
                    <a:pt x="332" y="112"/>
                    <a:pt x="333" y="113"/>
                  </a:cubicBezTo>
                  <a:cubicBezTo>
                    <a:pt x="333" y="113"/>
                    <a:pt x="334" y="113"/>
                    <a:pt x="335" y="113"/>
                  </a:cubicBezTo>
                  <a:cubicBezTo>
                    <a:pt x="336" y="113"/>
                    <a:pt x="336" y="113"/>
                    <a:pt x="336" y="114"/>
                  </a:cubicBezTo>
                  <a:cubicBezTo>
                    <a:pt x="337" y="114"/>
                    <a:pt x="337" y="114"/>
                    <a:pt x="338" y="114"/>
                  </a:cubicBezTo>
                  <a:cubicBezTo>
                    <a:pt x="339" y="115"/>
                    <a:pt x="339" y="115"/>
                    <a:pt x="340" y="115"/>
                  </a:cubicBezTo>
                  <a:cubicBezTo>
                    <a:pt x="341" y="116"/>
                    <a:pt x="343" y="115"/>
                    <a:pt x="344" y="116"/>
                  </a:cubicBezTo>
                  <a:cubicBezTo>
                    <a:pt x="344" y="116"/>
                    <a:pt x="345" y="116"/>
                    <a:pt x="346" y="116"/>
                  </a:cubicBezTo>
                  <a:cubicBezTo>
                    <a:pt x="346" y="117"/>
                    <a:pt x="347" y="117"/>
                    <a:pt x="347" y="118"/>
                  </a:cubicBezTo>
                  <a:cubicBezTo>
                    <a:pt x="348" y="119"/>
                    <a:pt x="348" y="119"/>
                    <a:pt x="349" y="119"/>
                  </a:cubicBezTo>
                  <a:cubicBezTo>
                    <a:pt x="350" y="119"/>
                    <a:pt x="350" y="119"/>
                    <a:pt x="351" y="119"/>
                  </a:cubicBezTo>
                  <a:cubicBezTo>
                    <a:pt x="352" y="119"/>
                    <a:pt x="353" y="120"/>
                    <a:pt x="353" y="120"/>
                  </a:cubicBezTo>
                  <a:cubicBezTo>
                    <a:pt x="353" y="120"/>
                    <a:pt x="354" y="122"/>
                    <a:pt x="354" y="123"/>
                  </a:cubicBezTo>
                  <a:cubicBezTo>
                    <a:pt x="355" y="124"/>
                    <a:pt x="355" y="126"/>
                    <a:pt x="355" y="126"/>
                  </a:cubicBezTo>
                  <a:cubicBezTo>
                    <a:pt x="355" y="126"/>
                    <a:pt x="356" y="127"/>
                    <a:pt x="356" y="127"/>
                  </a:cubicBezTo>
                  <a:cubicBezTo>
                    <a:pt x="356" y="127"/>
                    <a:pt x="356" y="129"/>
                    <a:pt x="356" y="130"/>
                  </a:cubicBezTo>
                  <a:cubicBezTo>
                    <a:pt x="357" y="131"/>
                    <a:pt x="357" y="132"/>
                    <a:pt x="356" y="133"/>
                  </a:cubicBezTo>
                  <a:cubicBezTo>
                    <a:pt x="356" y="135"/>
                    <a:pt x="356" y="139"/>
                    <a:pt x="356" y="140"/>
                  </a:cubicBezTo>
                  <a:cubicBezTo>
                    <a:pt x="356" y="141"/>
                    <a:pt x="356" y="141"/>
                    <a:pt x="356" y="141"/>
                  </a:cubicBezTo>
                  <a:cubicBezTo>
                    <a:pt x="356" y="141"/>
                    <a:pt x="357" y="140"/>
                    <a:pt x="358" y="140"/>
                  </a:cubicBezTo>
                  <a:cubicBezTo>
                    <a:pt x="359" y="139"/>
                    <a:pt x="360" y="139"/>
                    <a:pt x="360" y="139"/>
                  </a:cubicBezTo>
                  <a:cubicBezTo>
                    <a:pt x="361" y="139"/>
                    <a:pt x="362" y="140"/>
                    <a:pt x="362" y="140"/>
                  </a:cubicBezTo>
                  <a:cubicBezTo>
                    <a:pt x="363" y="140"/>
                    <a:pt x="363" y="140"/>
                    <a:pt x="364" y="140"/>
                  </a:cubicBezTo>
                  <a:cubicBezTo>
                    <a:pt x="364" y="139"/>
                    <a:pt x="365" y="139"/>
                    <a:pt x="365" y="139"/>
                  </a:cubicBezTo>
                  <a:cubicBezTo>
                    <a:pt x="365" y="139"/>
                    <a:pt x="366" y="139"/>
                    <a:pt x="366" y="139"/>
                  </a:cubicBezTo>
                  <a:cubicBezTo>
                    <a:pt x="366" y="139"/>
                    <a:pt x="368" y="140"/>
                    <a:pt x="369" y="140"/>
                  </a:cubicBezTo>
                  <a:cubicBezTo>
                    <a:pt x="370" y="141"/>
                    <a:pt x="370" y="140"/>
                    <a:pt x="370" y="140"/>
                  </a:cubicBezTo>
                  <a:cubicBezTo>
                    <a:pt x="371" y="140"/>
                    <a:pt x="372" y="140"/>
                    <a:pt x="372" y="139"/>
                  </a:cubicBezTo>
                  <a:cubicBezTo>
                    <a:pt x="373" y="139"/>
                    <a:pt x="373" y="140"/>
                    <a:pt x="373" y="140"/>
                  </a:cubicBezTo>
                  <a:cubicBezTo>
                    <a:pt x="373" y="141"/>
                    <a:pt x="374" y="140"/>
                    <a:pt x="374" y="140"/>
                  </a:cubicBezTo>
                  <a:cubicBezTo>
                    <a:pt x="376" y="140"/>
                    <a:pt x="376" y="140"/>
                    <a:pt x="376" y="140"/>
                  </a:cubicBezTo>
                  <a:cubicBezTo>
                    <a:pt x="376" y="140"/>
                    <a:pt x="377" y="141"/>
                    <a:pt x="377" y="141"/>
                  </a:cubicBezTo>
                  <a:cubicBezTo>
                    <a:pt x="377" y="142"/>
                    <a:pt x="378" y="142"/>
                    <a:pt x="377" y="143"/>
                  </a:cubicBezTo>
                  <a:cubicBezTo>
                    <a:pt x="377" y="144"/>
                    <a:pt x="377" y="144"/>
                    <a:pt x="377" y="145"/>
                  </a:cubicBezTo>
                  <a:cubicBezTo>
                    <a:pt x="377" y="145"/>
                    <a:pt x="376" y="146"/>
                    <a:pt x="376" y="146"/>
                  </a:cubicBezTo>
                  <a:cubicBezTo>
                    <a:pt x="376" y="147"/>
                    <a:pt x="376" y="147"/>
                    <a:pt x="376" y="148"/>
                  </a:cubicBezTo>
                  <a:cubicBezTo>
                    <a:pt x="376" y="148"/>
                    <a:pt x="376" y="149"/>
                    <a:pt x="376" y="149"/>
                  </a:cubicBezTo>
                  <a:cubicBezTo>
                    <a:pt x="377" y="150"/>
                    <a:pt x="377" y="150"/>
                    <a:pt x="377" y="150"/>
                  </a:cubicBezTo>
                  <a:cubicBezTo>
                    <a:pt x="378" y="151"/>
                    <a:pt x="377" y="152"/>
                    <a:pt x="377" y="153"/>
                  </a:cubicBezTo>
                  <a:cubicBezTo>
                    <a:pt x="377" y="153"/>
                    <a:pt x="378" y="153"/>
                    <a:pt x="378" y="154"/>
                  </a:cubicBezTo>
                  <a:cubicBezTo>
                    <a:pt x="378" y="154"/>
                    <a:pt x="378" y="154"/>
                    <a:pt x="378" y="155"/>
                  </a:cubicBezTo>
                  <a:cubicBezTo>
                    <a:pt x="378" y="155"/>
                    <a:pt x="378" y="156"/>
                    <a:pt x="378" y="156"/>
                  </a:cubicBezTo>
                  <a:cubicBezTo>
                    <a:pt x="378" y="156"/>
                    <a:pt x="377" y="156"/>
                    <a:pt x="377" y="157"/>
                  </a:cubicBezTo>
                  <a:cubicBezTo>
                    <a:pt x="377" y="157"/>
                    <a:pt x="377" y="158"/>
                    <a:pt x="377" y="158"/>
                  </a:cubicBezTo>
                  <a:cubicBezTo>
                    <a:pt x="377" y="159"/>
                    <a:pt x="376" y="159"/>
                    <a:pt x="376" y="160"/>
                  </a:cubicBezTo>
                  <a:cubicBezTo>
                    <a:pt x="376" y="160"/>
                    <a:pt x="376" y="161"/>
                    <a:pt x="376" y="161"/>
                  </a:cubicBezTo>
                  <a:cubicBezTo>
                    <a:pt x="376" y="162"/>
                    <a:pt x="376" y="162"/>
                    <a:pt x="376" y="162"/>
                  </a:cubicBezTo>
                  <a:cubicBezTo>
                    <a:pt x="376" y="163"/>
                    <a:pt x="376" y="163"/>
                    <a:pt x="376" y="164"/>
                  </a:cubicBezTo>
                  <a:cubicBezTo>
                    <a:pt x="376" y="164"/>
                    <a:pt x="377" y="165"/>
                    <a:pt x="377" y="165"/>
                  </a:cubicBezTo>
                  <a:cubicBezTo>
                    <a:pt x="377" y="165"/>
                    <a:pt x="376" y="166"/>
                    <a:pt x="376" y="166"/>
                  </a:cubicBezTo>
                  <a:cubicBezTo>
                    <a:pt x="376" y="166"/>
                    <a:pt x="377" y="167"/>
                    <a:pt x="377" y="167"/>
                  </a:cubicBezTo>
                  <a:cubicBezTo>
                    <a:pt x="377" y="167"/>
                    <a:pt x="376" y="168"/>
                    <a:pt x="376" y="168"/>
                  </a:cubicBezTo>
                  <a:cubicBezTo>
                    <a:pt x="376" y="169"/>
                    <a:pt x="376" y="168"/>
                    <a:pt x="377" y="169"/>
                  </a:cubicBezTo>
                  <a:cubicBezTo>
                    <a:pt x="377" y="169"/>
                    <a:pt x="376" y="169"/>
                    <a:pt x="376" y="169"/>
                  </a:cubicBezTo>
                  <a:cubicBezTo>
                    <a:pt x="375" y="170"/>
                    <a:pt x="375" y="170"/>
                    <a:pt x="375" y="171"/>
                  </a:cubicBezTo>
                  <a:cubicBezTo>
                    <a:pt x="376" y="172"/>
                    <a:pt x="376" y="173"/>
                    <a:pt x="377" y="173"/>
                  </a:cubicBezTo>
                  <a:cubicBezTo>
                    <a:pt x="377" y="174"/>
                    <a:pt x="377" y="174"/>
                    <a:pt x="378" y="175"/>
                  </a:cubicBezTo>
                  <a:cubicBezTo>
                    <a:pt x="378" y="175"/>
                    <a:pt x="379" y="175"/>
                    <a:pt x="379" y="175"/>
                  </a:cubicBezTo>
                  <a:cubicBezTo>
                    <a:pt x="379" y="175"/>
                    <a:pt x="380" y="176"/>
                    <a:pt x="380" y="176"/>
                  </a:cubicBezTo>
                  <a:cubicBezTo>
                    <a:pt x="381" y="176"/>
                    <a:pt x="381" y="176"/>
                    <a:pt x="381" y="176"/>
                  </a:cubicBezTo>
                  <a:cubicBezTo>
                    <a:pt x="382" y="176"/>
                    <a:pt x="382" y="177"/>
                    <a:pt x="382" y="177"/>
                  </a:cubicBezTo>
                  <a:cubicBezTo>
                    <a:pt x="382" y="178"/>
                    <a:pt x="382" y="178"/>
                    <a:pt x="383" y="178"/>
                  </a:cubicBezTo>
                  <a:cubicBezTo>
                    <a:pt x="383" y="179"/>
                    <a:pt x="383" y="179"/>
                    <a:pt x="383" y="180"/>
                  </a:cubicBezTo>
                  <a:cubicBezTo>
                    <a:pt x="384" y="181"/>
                    <a:pt x="385" y="182"/>
                    <a:pt x="385" y="182"/>
                  </a:cubicBezTo>
                  <a:cubicBezTo>
                    <a:pt x="386" y="183"/>
                    <a:pt x="386" y="183"/>
                    <a:pt x="386" y="183"/>
                  </a:cubicBezTo>
                  <a:cubicBezTo>
                    <a:pt x="387" y="184"/>
                    <a:pt x="387" y="185"/>
                    <a:pt x="387" y="186"/>
                  </a:cubicBezTo>
                  <a:cubicBezTo>
                    <a:pt x="386" y="187"/>
                    <a:pt x="387" y="187"/>
                    <a:pt x="387" y="187"/>
                  </a:cubicBezTo>
                  <a:cubicBezTo>
                    <a:pt x="388" y="188"/>
                    <a:pt x="389" y="188"/>
                    <a:pt x="389" y="189"/>
                  </a:cubicBezTo>
                  <a:cubicBezTo>
                    <a:pt x="389" y="189"/>
                    <a:pt x="388" y="190"/>
                    <a:pt x="388" y="190"/>
                  </a:cubicBezTo>
                  <a:cubicBezTo>
                    <a:pt x="388" y="190"/>
                    <a:pt x="390" y="191"/>
                    <a:pt x="390" y="191"/>
                  </a:cubicBezTo>
                  <a:cubicBezTo>
                    <a:pt x="389" y="192"/>
                    <a:pt x="389" y="192"/>
                    <a:pt x="389" y="192"/>
                  </a:cubicBezTo>
                  <a:cubicBezTo>
                    <a:pt x="389" y="192"/>
                    <a:pt x="390" y="193"/>
                    <a:pt x="390" y="193"/>
                  </a:cubicBezTo>
                  <a:cubicBezTo>
                    <a:pt x="390" y="194"/>
                    <a:pt x="389" y="194"/>
                    <a:pt x="390" y="194"/>
                  </a:cubicBezTo>
                  <a:cubicBezTo>
                    <a:pt x="391" y="194"/>
                    <a:pt x="391" y="194"/>
                    <a:pt x="391" y="195"/>
                  </a:cubicBezTo>
                  <a:cubicBezTo>
                    <a:pt x="391" y="195"/>
                    <a:pt x="391" y="196"/>
                    <a:pt x="391" y="196"/>
                  </a:cubicBezTo>
                  <a:cubicBezTo>
                    <a:pt x="391" y="197"/>
                    <a:pt x="393" y="197"/>
                    <a:pt x="394" y="197"/>
                  </a:cubicBezTo>
                  <a:cubicBezTo>
                    <a:pt x="394" y="197"/>
                    <a:pt x="395" y="197"/>
                    <a:pt x="396" y="197"/>
                  </a:cubicBezTo>
                  <a:cubicBezTo>
                    <a:pt x="397" y="197"/>
                    <a:pt x="399" y="198"/>
                    <a:pt x="400" y="198"/>
                  </a:cubicBezTo>
                  <a:cubicBezTo>
                    <a:pt x="401" y="199"/>
                    <a:pt x="402" y="199"/>
                    <a:pt x="403" y="198"/>
                  </a:cubicBezTo>
                  <a:cubicBezTo>
                    <a:pt x="403" y="198"/>
                    <a:pt x="405" y="198"/>
                    <a:pt x="405" y="198"/>
                  </a:cubicBezTo>
                  <a:cubicBezTo>
                    <a:pt x="406" y="198"/>
                    <a:pt x="407" y="199"/>
                    <a:pt x="407" y="199"/>
                  </a:cubicBezTo>
                  <a:cubicBezTo>
                    <a:pt x="407" y="199"/>
                    <a:pt x="408" y="199"/>
                    <a:pt x="408" y="198"/>
                  </a:cubicBezTo>
                  <a:cubicBezTo>
                    <a:pt x="408" y="198"/>
                    <a:pt x="409" y="199"/>
                    <a:pt x="409" y="199"/>
                  </a:cubicBezTo>
                  <a:cubicBezTo>
                    <a:pt x="410" y="199"/>
                    <a:pt x="414" y="202"/>
                    <a:pt x="415" y="202"/>
                  </a:cubicBezTo>
                  <a:cubicBezTo>
                    <a:pt x="416" y="202"/>
                    <a:pt x="416" y="202"/>
                    <a:pt x="416" y="202"/>
                  </a:cubicBezTo>
                  <a:cubicBezTo>
                    <a:pt x="416" y="202"/>
                    <a:pt x="416" y="201"/>
                    <a:pt x="418" y="201"/>
                  </a:cubicBezTo>
                  <a:cubicBezTo>
                    <a:pt x="419" y="201"/>
                    <a:pt x="418" y="201"/>
                    <a:pt x="419" y="200"/>
                  </a:cubicBezTo>
                  <a:cubicBezTo>
                    <a:pt x="420" y="200"/>
                    <a:pt x="420" y="200"/>
                    <a:pt x="420" y="201"/>
                  </a:cubicBezTo>
                  <a:cubicBezTo>
                    <a:pt x="420" y="201"/>
                    <a:pt x="421" y="201"/>
                    <a:pt x="421" y="201"/>
                  </a:cubicBezTo>
                  <a:cubicBezTo>
                    <a:pt x="421" y="201"/>
                    <a:pt x="423" y="201"/>
                    <a:pt x="423" y="202"/>
                  </a:cubicBezTo>
                  <a:cubicBezTo>
                    <a:pt x="423" y="202"/>
                    <a:pt x="423" y="202"/>
                    <a:pt x="424" y="203"/>
                  </a:cubicBezTo>
                  <a:cubicBezTo>
                    <a:pt x="424" y="203"/>
                    <a:pt x="424" y="203"/>
                    <a:pt x="425" y="203"/>
                  </a:cubicBezTo>
                  <a:cubicBezTo>
                    <a:pt x="426" y="203"/>
                    <a:pt x="427" y="204"/>
                    <a:pt x="428" y="205"/>
                  </a:cubicBezTo>
                  <a:cubicBezTo>
                    <a:pt x="428" y="205"/>
                    <a:pt x="428" y="205"/>
                    <a:pt x="429" y="205"/>
                  </a:cubicBezTo>
                  <a:cubicBezTo>
                    <a:pt x="430" y="205"/>
                    <a:pt x="430" y="205"/>
                    <a:pt x="431" y="205"/>
                  </a:cubicBezTo>
                  <a:cubicBezTo>
                    <a:pt x="432" y="206"/>
                    <a:pt x="432" y="206"/>
                    <a:pt x="432" y="206"/>
                  </a:cubicBezTo>
                  <a:cubicBezTo>
                    <a:pt x="433" y="207"/>
                    <a:pt x="434" y="207"/>
                    <a:pt x="435" y="207"/>
                  </a:cubicBezTo>
                  <a:cubicBezTo>
                    <a:pt x="436" y="208"/>
                    <a:pt x="436" y="208"/>
                    <a:pt x="436" y="208"/>
                  </a:cubicBezTo>
                  <a:cubicBezTo>
                    <a:pt x="437" y="208"/>
                    <a:pt x="438" y="208"/>
                    <a:pt x="439" y="207"/>
                  </a:cubicBezTo>
                  <a:cubicBezTo>
                    <a:pt x="440" y="206"/>
                    <a:pt x="440" y="208"/>
                    <a:pt x="440" y="208"/>
                  </a:cubicBezTo>
                  <a:cubicBezTo>
                    <a:pt x="441" y="209"/>
                    <a:pt x="441" y="209"/>
                    <a:pt x="442" y="209"/>
                  </a:cubicBezTo>
                  <a:cubicBezTo>
                    <a:pt x="443" y="210"/>
                    <a:pt x="443" y="209"/>
                    <a:pt x="443" y="209"/>
                  </a:cubicBezTo>
                  <a:cubicBezTo>
                    <a:pt x="444" y="210"/>
                    <a:pt x="443" y="211"/>
                    <a:pt x="443" y="211"/>
                  </a:cubicBezTo>
                  <a:cubicBezTo>
                    <a:pt x="443" y="211"/>
                    <a:pt x="442" y="212"/>
                    <a:pt x="441" y="213"/>
                  </a:cubicBezTo>
                  <a:cubicBezTo>
                    <a:pt x="440" y="214"/>
                    <a:pt x="441" y="215"/>
                    <a:pt x="441" y="216"/>
                  </a:cubicBezTo>
                  <a:cubicBezTo>
                    <a:pt x="441" y="218"/>
                    <a:pt x="442" y="220"/>
                    <a:pt x="443" y="221"/>
                  </a:cubicBezTo>
                  <a:cubicBezTo>
                    <a:pt x="444" y="222"/>
                    <a:pt x="447" y="223"/>
                    <a:pt x="447" y="223"/>
                  </a:cubicBezTo>
                  <a:cubicBezTo>
                    <a:pt x="448" y="223"/>
                    <a:pt x="450" y="223"/>
                    <a:pt x="450" y="223"/>
                  </a:cubicBezTo>
                  <a:cubicBezTo>
                    <a:pt x="451" y="223"/>
                    <a:pt x="451" y="223"/>
                    <a:pt x="452" y="223"/>
                  </a:cubicBezTo>
                  <a:cubicBezTo>
                    <a:pt x="452" y="223"/>
                    <a:pt x="452" y="223"/>
                    <a:pt x="453" y="224"/>
                  </a:cubicBezTo>
                  <a:cubicBezTo>
                    <a:pt x="453" y="224"/>
                    <a:pt x="453" y="225"/>
                    <a:pt x="453" y="226"/>
                  </a:cubicBezTo>
                  <a:cubicBezTo>
                    <a:pt x="453" y="226"/>
                    <a:pt x="455" y="228"/>
                    <a:pt x="456" y="229"/>
                  </a:cubicBezTo>
                  <a:cubicBezTo>
                    <a:pt x="457" y="230"/>
                    <a:pt x="457" y="229"/>
                    <a:pt x="457" y="230"/>
                  </a:cubicBezTo>
                  <a:cubicBezTo>
                    <a:pt x="458" y="230"/>
                    <a:pt x="457" y="230"/>
                    <a:pt x="457" y="230"/>
                  </a:cubicBezTo>
                  <a:cubicBezTo>
                    <a:pt x="457" y="230"/>
                    <a:pt x="456" y="231"/>
                    <a:pt x="456" y="230"/>
                  </a:cubicBezTo>
                  <a:cubicBezTo>
                    <a:pt x="456" y="230"/>
                    <a:pt x="456" y="230"/>
                    <a:pt x="456" y="230"/>
                  </a:cubicBezTo>
                  <a:cubicBezTo>
                    <a:pt x="455" y="230"/>
                    <a:pt x="455" y="230"/>
                    <a:pt x="454" y="230"/>
                  </a:cubicBezTo>
                  <a:cubicBezTo>
                    <a:pt x="454" y="230"/>
                    <a:pt x="453" y="230"/>
                    <a:pt x="453" y="230"/>
                  </a:cubicBezTo>
                  <a:cubicBezTo>
                    <a:pt x="452" y="230"/>
                    <a:pt x="452" y="230"/>
                    <a:pt x="451" y="230"/>
                  </a:cubicBezTo>
                  <a:cubicBezTo>
                    <a:pt x="451" y="229"/>
                    <a:pt x="450" y="229"/>
                    <a:pt x="450" y="229"/>
                  </a:cubicBezTo>
                  <a:cubicBezTo>
                    <a:pt x="450" y="229"/>
                    <a:pt x="449" y="230"/>
                    <a:pt x="449" y="230"/>
                  </a:cubicBezTo>
                  <a:cubicBezTo>
                    <a:pt x="448" y="230"/>
                    <a:pt x="448" y="230"/>
                    <a:pt x="447" y="231"/>
                  </a:cubicBezTo>
                  <a:cubicBezTo>
                    <a:pt x="447" y="231"/>
                    <a:pt x="447" y="231"/>
                    <a:pt x="446" y="231"/>
                  </a:cubicBezTo>
                  <a:cubicBezTo>
                    <a:pt x="445" y="231"/>
                    <a:pt x="444" y="231"/>
                    <a:pt x="443" y="231"/>
                  </a:cubicBezTo>
                  <a:cubicBezTo>
                    <a:pt x="443" y="231"/>
                    <a:pt x="441" y="231"/>
                    <a:pt x="441" y="231"/>
                  </a:cubicBezTo>
                  <a:cubicBezTo>
                    <a:pt x="441" y="231"/>
                    <a:pt x="441" y="232"/>
                    <a:pt x="441" y="232"/>
                  </a:cubicBezTo>
                  <a:cubicBezTo>
                    <a:pt x="441" y="233"/>
                    <a:pt x="440" y="234"/>
                    <a:pt x="440" y="234"/>
                  </a:cubicBezTo>
                  <a:cubicBezTo>
                    <a:pt x="440" y="234"/>
                    <a:pt x="438" y="235"/>
                    <a:pt x="438" y="236"/>
                  </a:cubicBezTo>
                  <a:cubicBezTo>
                    <a:pt x="438" y="236"/>
                    <a:pt x="438" y="236"/>
                    <a:pt x="438" y="237"/>
                  </a:cubicBezTo>
                  <a:cubicBezTo>
                    <a:pt x="438" y="238"/>
                    <a:pt x="438" y="239"/>
                    <a:pt x="438" y="240"/>
                  </a:cubicBezTo>
                  <a:cubicBezTo>
                    <a:pt x="438" y="240"/>
                    <a:pt x="437" y="241"/>
                    <a:pt x="437" y="242"/>
                  </a:cubicBezTo>
                  <a:cubicBezTo>
                    <a:pt x="437" y="242"/>
                    <a:pt x="438" y="242"/>
                    <a:pt x="437" y="243"/>
                  </a:cubicBezTo>
                  <a:cubicBezTo>
                    <a:pt x="436" y="244"/>
                    <a:pt x="435" y="244"/>
                    <a:pt x="435" y="244"/>
                  </a:cubicBezTo>
                  <a:cubicBezTo>
                    <a:pt x="435" y="244"/>
                    <a:pt x="435" y="243"/>
                    <a:pt x="434" y="243"/>
                  </a:cubicBezTo>
                  <a:cubicBezTo>
                    <a:pt x="433" y="243"/>
                    <a:pt x="432" y="244"/>
                    <a:pt x="432" y="244"/>
                  </a:cubicBezTo>
                  <a:cubicBezTo>
                    <a:pt x="432" y="244"/>
                    <a:pt x="432" y="244"/>
                    <a:pt x="432" y="245"/>
                  </a:cubicBezTo>
                  <a:cubicBezTo>
                    <a:pt x="432" y="245"/>
                    <a:pt x="431" y="246"/>
                    <a:pt x="430" y="246"/>
                  </a:cubicBezTo>
                  <a:cubicBezTo>
                    <a:pt x="430" y="246"/>
                    <a:pt x="428" y="246"/>
                    <a:pt x="428" y="246"/>
                  </a:cubicBezTo>
                  <a:cubicBezTo>
                    <a:pt x="427" y="246"/>
                    <a:pt x="427" y="246"/>
                    <a:pt x="426" y="247"/>
                  </a:cubicBezTo>
                  <a:cubicBezTo>
                    <a:pt x="425" y="248"/>
                    <a:pt x="424" y="248"/>
                    <a:pt x="423" y="248"/>
                  </a:cubicBezTo>
                  <a:cubicBezTo>
                    <a:pt x="423" y="248"/>
                    <a:pt x="423" y="248"/>
                    <a:pt x="422" y="249"/>
                  </a:cubicBezTo>
                  <a:cubicBezTo>
                    <a:pt x="422" y="249"/>
                    <a:pt x="422" y="249"/>
                    <a:pt x="421" y="249"/>
                  </a:cubicBezTo>
                  <a:cubicBezTo>
                    <a:pt x="420" y="249"/>
                    <a:pt x="419" y="249"/>
                    <a:pt x="418" y="249"/>
                  </a:cubicBezTo>
                  <a:cubicBezTo>
                    <a:pt x="418" y="250"/>
                    <a:pt x="417" y="250"/>
                    <a:pt x="417" y="250"/>
                  </a:cubicBezTo>
                  <a:cubicBezTo>
                    <a:pt x="416" y="250"/>
                    <a:pt x="416" y="251"/>
                    <a:pt x="416" y="250"/>
                  </a:cubicBezTo>
                  <a:cubicBezTo>
                    <a:pt x="415" y="250"/>
                    <a:pt x="415" y="249"/>
                    <a:pt x="413" y="249"/>
                  </a:cubicBezTo>
                  <a:cubicBezTo>
                    <a:pt x="411" y="249"/>
                    <a:pt x="412" y="249"/>
                    <a:pt x="410" y="249"/>
                  </a:cubicBezTo>
                  <a:cubicBezTo>
                    <a:pt x="408" y="250"/>
                    <a:pt x="408" y="249"/>
                    <a:pt x="407" y="250"/>
                  </a:cubicBezTo>
                  <a:cubicBezTo>
                    <a:pt x="407" y="250"/>
                    <a:pt x="407" y="251"/>
                    <a:pt x="406" y="251"/>
                  </a:cubicBezTo>
                  <a:cubicBezTo>
                    <a:pt x="406" y="252"/>
                    <a:pt x="405" y="252"/>
                    <a:pt x="405" y="252"/>
                  </a:cubicBezTo>
                  <a:cubicBezTo>
                    <a:pt x="405" y="252"/>
                    <a:pt x="404" y="253"/>
                    <a:pt x="404" y="253"/>
                  </a:cubicBezTo>
                  <a:cubicBezTo>
                    <a:pt x="404" y="253"/>
                    <a:pt x="404" y="254"/>
                    <a:pt x="404" y="254"/>
                  </a:cubicBezTo>
                  <a:cubicBezTo>
                    <a:pt x="403" y="255"/>
                    <a:pt x="403" y="255"/>
                    <a:pt x="402" y="255"/>
                  </a:cubicBezTo>
                  <a:cubicBezTo>
                    <a:pt x="402" y="255"/>
                    <a:pt x="401" y="255"/>
                    <a:pt x="401" y="255"/>
                  </a:cubicBezTo>
                  <a:cubicBezTo>
                    <a:pt x="400" y="256"/>
                    <a:pt x="399" y="256"/>
                    <a:pt x="399" y="257"/>
                  </a:cubicBezTo>
                  <a:cubicBezTo>
                    <a:pt x="399" y="257"/>
                    <a:pt x="398" y="257"/>
                    <a:pt x="398" y="258"/>
                  </a:cubicBezTo>
                  <a:cubicBezTo>
                    <a:pt x="398" y="259"/>
                    <a:pt x="399" y="259"/>
                    <a:pt x="399" y="260"/>
                  </a:cubicBezTo>
                  <a:cubicBezTo>
                    <a:pt x="398" y="260"/>
                    <a:pt x="397" y="261"/>
                    <a:pt x="397" y="261"/>
                  </a:cubicBezTo>
                  <a:cubicBezTo>
                    <a:pt x="396" y="261"/>
                    <a:pt x="396" y="262"/>
                    <a:pt x="396" y="262"/>
                  </a:cubicBezTo>
                  <a:cubicBezTo>
                    <a:pt x="395" y="263"/>
                    <a:pt x="395" y="263"/>
                    <a:pt x="395" y="263"/>
                  </a:cubicBezTo>
                  <a:cubicBezTo>
                    <a:pt x="394" y="263"/>
                    <a:pt x="392" y="263"/>
                    <a:pt x="392" y="264"/>
                  </a:cubicBezTo>
                  <a:cubicBezTo>
                    <a:pt x="392" y="265"/>
                    <a:pt x="393" y="265"/>
                    <a:pt x="393" y="265"/>
                  </a:cubicBezTo>
                  <a:cubicBezTo>
                    <a:pt x="393" y="266"/>
                    <a:pt x="393" y="266"/>
                    <a:pt x="393" y="267"/>
                  </a:cubicBezTo>
                  <a:cubicBezTo>
                    <a:pt x="393" y="268"/>
                    <a:pt x="393" y="268"/>
                    <a:pt x="392" y="268"/>
                  </a:cubicBezTo>
                  <a:cubicBezTo>
                    <a:pt x="390" y="269"/>
                    <a:pt x="390" y="270"/>
                    <a:pt x="390" y="270"/>
                  </a:cubicBezTo>
                  <a:cubicBezTo>
                    <a:pt x="389" y="270"/>
                    <a:pt x="387" y="271"/>
                    <a:pt x="387" y="271"/>
                  </a:cubicBezTo>
                  <a:cubicBezTo>
                    <a:pt x="387" y="271"/>
                    <a:pt x="388" y="270"/>
                    <a:pt x="388" y="272"/>
                  </a:cubicBezTo>
                  <a:cubicBezTo>
                    <a:pt x="387" y="273"/>
                    <a:pt x="388" y="274"/>
                    <a:pt x="388" y="275"/>
                  </a:cubicBezTo>
                  <a:cubicBezTo>
                    <a:pt x="388" y="275"/>
                    <a:pt x="388" y="276"/>
                    <a:pt x="387" y="276"/>
                  </a:cubicBezTo>
                  <a:cubicBezTo>
                    <a:pt x="386" y="276"/>
                    <a:pt x="387" y="276"/>
                    <a:pt x="386" y="277"/>
                  </a:cubicBezTo>
                  <a:cubicBezTo>
                    <a:pt x="385" y="277"/>
                    <a:pt x="385" y="278"/>
                    <a:pt x="384" y="278"/>
                  </a:cubicBezTo>
                  <a:cubicBezTo>
                    <a:pt x="383" y="278"/>
                    <a:pt x="383" y="278"/>
                    <a:pt x="382" y="278"/>
                  </a:cubicBezTo>
                  <a:cubicBezTo>
                    <a:pt x="382" y="278"/>
                    <a:pt x="382" y="278"/>
                    <a:pt x="382" y="279"/>
                  </a:cubicBezTo>
                  <a:cubicBezTo>
                    <a:pt x="382" y="279"/>
                    <a:pt x="382" y="280"/>
                    <a:pt x="381" y="280"/>
                  </a:cubicBezTo>
                  <a:cubicBezTo>
                    <a:pt x="381" y="280"/>
                    <a:pt x="380" y="280"/>
                    <a:pt x="380" y="280"/>
                  </a:cubicBezTo>
                  <a:cubicBezTo>
                    <a:pt x="380" y="280"/>
                    <a:pt x="379" y="279"/>
                    <a:pt x="379" y="280"/>
                  </a:cubicBezTo>
                  <a:cubicBezTo>
                    <a:pt x="379" y="281"/>
                    <a:pt x="379" y="281"/>
                    <a:pt x="379" y="281"/>
                  </a:cubicBezTo>
                  <a:cubicBezTo>
                    <a:pt x="380" y="282"/>
                    <a:pt x="380" y="282"/>
                    <a:pt x="380" y="282"/>
                  </a:cubicBezTo>
                  <a:cubicBezTo>
                    <a:pt x="380" y="282"/>
                    <a:pt x="380" y="282"/>
                    <a:pt x="380" y="282"/>
                  </a:cubicBezTo>
                  <a:cubicBezTo>
                    <a:pt x="379" y="283"/>
                    <a:pt x="379" y="283"/>
                    <a:pt x="379" y="283"/>
                  </a:cubicBezTo>
                  <a:cubicBezTo>
                    <a:pt x="379" y="283"/>
                    <a:pt x="380" y="284"/>
                    <a:pt x="379" y="284"/>
                  </a:cubicBezTo>
                  <a:cubicBezTo>
                    <a:pt x="378" y="284"/>
                    <a:pt x="378" y="285"/>
                    <a:pt x="377" y="284"/>
                  </a:cubicBezTo>
                  <a:cubicBezTo>
                    <a:pt x="377" y="284"/>
                    <a:pt x="376" y="283"/>
                    <a:pt x="376" y="283"/>
                  </a:cubicBezTo>
                  <a:cubicBezTo>
                    <a:pt x="376" y="283"/>
                    <a:pt x="375" y="283"/>
                    <a:pt x="375" y="284"/>
                  </a:cubicBezTo>
                  <a:cubicBezTo>
                    <a:pt x="375" y="284"/>
                    <a:pt x="374" y="285"/>
                    <a:pt x="374" y="285"/>
                  </a:cubicBezTo>
                  <a:cubicBezTo>
                    <a:pt x="373" y="285"/>
                    <a:pt x="373" y="285"/>
                    <a:pt x="373" y="284"/>
                  </a:cubicBezTo>
                  <a:cubicBezTo>
                    <a:pt x="372" y="284"/>
                    <a:pt x="372" y="284"/>
                    <a:pt x="372" y="284"/>
                  </a:cubicBezTo>
                  <a:cubicBezTo>
                    <a:pt x="372" y="285"/>
                    <a:pt x="372" y="285"/>
                    <a:pt x="372" y="285"/>
                  </a:cubicBezTo>
                  <a:cubicBezTo>
                    <a:pt x="371" y="286"/>
                    <a:pt x="371" y="286"/>
                    <a:pt x="371" y="286"/>
                  </a:cubicBezTo>
                  <a:cubicBezTo>
                    <a:pt x="371" y="286"/>
                    <a:pt x="370" y="286"/>
                    <a:pt x="370" y="287"/>
                  </a:cubicBezTo>
                  <a:cubicBezTo>
                    <a:pt x="370" y="287"/>
                    <a:pt x="370" y="288"/>
                    <a:pt x="370" y="288"/>
                  </a:cubicBezTo>
                  <a:cubicBezTo>
                    <a:pt x="370" y="288"/>
                    <a:pt x="369" y="289"/>
                    <a:pt x="369" y="289"/>
                  </a:cubicBezTo>
                  <a:cubicBezTo>
                    <a:pt x="369" y="289"/>
                    <a:pt x="369" y="289"/>
                    <a:pt x="370" y="290"/>
                  </a:cubicBezTo>
                  <a:cubicBezTo>
                    <a:pt x="370" y="290"/>
                    <a:pt x="370" y="291"/>
                    <a:pt x="369" y="291"/>
                  </a:cubicBezTo>
                  <a:cubicBezTo>
                    <a:pt x="369" y="292"/>
                    <a:pt x="368" y="293"/>
                    <a:pt x="368" y="293"/>
                  </a:cubicBezTo>
                  <a:cubicBezTo>
                    <a:pt x="367" y="293"/>
                    <a:pt x="365" y="293"/>
                    <a:pt x="365" y="293"/>
                  </a:cubicBezTo>
                  <a:cubicBezTo>
                    <a:pt x="365" y="293"/>
                    <a:pt x="364" y="293"/>
                    <a:pt x="364" y="293"/>
                  </a:cubicBezTo>
                  <a:cubicBezTo>
                    <a:pt x="363" y="295"/>
                    <a:pt x="363" y="295"/>
                    <a:pt x="363" y="295"/>
                  </a:cubicBezTo>
                  <a:cubicBezTo>
                    <a:pt x="363" y="295"/>
                    <a:pt x="362" y="295"/>
                    <a:pt x="362" y="295"/>
                  </a:cubicBezTo>
                  <a:cubicBezTo>
                    <a:pt x="362" y="294"/>
                    <a:pt x="362" y="294"/>
                    <a:pt x="362" y="294"/>
                  </a:cubicBezTo>
                  <a:cubicBezTo>
                    <a:pt x="362" y="294"/>
                    <a:pt x="362" y="294"/>
                    <a:pt x="362" y="294"/>
                  </a:cubicBezTo>
                  <a:cubicBezTo>
                    <a:pt x="361" y="293"/>
                    <a:pt x="361" y="293"/>
                    <a:pt x="361" y="294"/>
                  </a:cubicBezTo>
                  <a:cubicBezTo>
                    <a:pt x="361" y="294"/>
                    <a:pt x="360" y="294"/>
                    <a:pt x="361" y="295"/>
                  </a:cubicBezTo>
                  <a:cubicBezTo>
                    <a:pt x="361" y="295"/>
                    <a:pt x="361" y="295"/>
                    <a:pt x="360" y="295"/>
                  </a:cubicBezTo>
                  <a:cubicBezTo>
                    <a:pt x="360" y="295"/>
                    <a:pt x="359" y="295"/>
                    <a:pt x="359" y="295"/>
                  </a:cubicBezTo>
                  <a:cubicBezTo>
                    <a:pt x="359" y="294"/>
                    <a:pt x="359" y="294"/>
                    <a:pt x="359" y="294"/>
                  </a:cubicBezTo>
                  <a:cubicBezTo>
                    <a:pt x="359" y="294"/>
                    <a:pt x="358" y="294"/>
                    <a:pt x="358" y="294"/>
                  </a:cubicBezTo>
                  <a:cubicBezTo>
                    <a:pt x="357" y="295"/>
                    <a:pt x="357" y="295"/>
                    <a:pt x="357" y="295"/>
                  </a:cubicBezTo>
                  <a:cubicBezTo>
                    <a:pt x="357" y="296"/>
                    <a:pt x="358" y="296"/>
                    <a:pt x="357" y="296"/>
                  </a:cubicBezTo>
                  <a:cubicBezTo>
                    <a:pt x="357" y="297"/>
                    <a:pt x="357" y="297"/>
                    <a:pt x="356" y="297"/>
                  </a:cubicBezTo>
                  <a:cubicBezTo>
                    <a:pt x="356" y="297"/>
                    <a:pt x="356" y="297"/>
                    <a:pt x="356" y="298"/>
                  </a:cubicBezTo>
                  <a:cubicBezTo>
                    <a:pt x="355" y="298"/>
                    <a:pt x="355" y="298"/>
                    <a:pt x="355" y="298"/>
                  </a:cubicBezTo>
                  <a:cubicBezTo>
                    <a:pt x="354" y="298"/>
                    <a:pt x="354" y="298"/>
                    <a:pt x="354" y="298"/>
                  </a:cubicBezTo>
                  <a:cubicBezTo>
                    <a:pt x="354" y="299"/>
                    <a:pt x="354" y="299"/>
                    <a:pt x="353" y="299"/>
                  </a:cubicBezTo>
                  <a:cubicBezTo>
                    <a:pt x="353" y="299"/>
                    <a:pt x="352" y="298"/>
                    <a:pt x="352" y="299"/>
                  </a:cubicBezTo>
                  <a:cubicBezTo>
                    <a:pt x="352" y="299"/>
                    <a:pt x="351" y="299"/>
                    <a:pt x="351" y="300"/>
                  </a:cubicBezTo>
                  <a:cubicBezTo>
                    <a:pt x="352" y="300"/>
                    <a:pt x="352" y="300"/>
                    <a:pt x="352" y="300"/>
                  </a:cubicBezTo>
                  <a:cubicBezTo>
                    <a:pt x="352" y="301"/>
                    <a:pt x="351" y="301"/>
                    <a:pt x="351" y="301"/>
                  </a:cubicBezTo>
                  <a:cubicBezTo>
                    <a:pt x="351" y="301"/>
                    <a:pt x="351" y="300"/>
                    <a:pt x="351" y="300"/>
                  </a:cubicBezTo>
                  <a:cubicBezTo>
                    <a:pt x="351" y="300"/>
                    <a:pt x="351" y="301"/>
                    <a:pt x="351" y="301"/>
                  </a:cubicBezTo>
                  <a:cubicBezTo>
                    <a:pt x="350" y="301"/>
                    <a:pt x="350" y="301"/>
                    <a:pt x="350" y="301"/>
                  </a:cubicBezTo>
                  <a:cubicBezTo>
                    <a:pt x="349" y="301"/>
                    <a:pt x="349" y="300"/>
                    <a:pt x="349" y="300"/>
                  </a:cubicBezTo>
                  <a:cubicBezTo>
                    <a:pt x="348" y="301"/>
                    <a:pt x="348" y="301"/>
                    <a:pt x="348" y="302"/>
                  </a:cubicBezTo>
                  <a:cubicBezTo>
                    <a:pt x="349" y="302"/>
                    <a:pt x="349" y="302"/>
                    <a:pt x="349" y="302"/>
                  </a:cubicBezTo>
                  <a:cubicBezTo>
                    <a:pt x="349" y="303"/>
                    <a:pt x="350" y="303"/>
                    <a:pt x="349" y="303"/>
                  </a:cubicBezTo>
                  <a:cubicBezTo>
                    <a:pt x="348" y="303"/>
                    <a:pt x="348" y="303"/>
                    <a:pt x="348" y="303"/>
                  </a:cubicBezTo>
                  <a:cubicBezTo>
                    <a:pt x="347" y="303"/>
                    <a:pt x="347" y="302"/>
                    <a:pt x="347" y="303"/>
                  </a:cubicBezTo>
                  <a:cubicBezTo>
                    <a:pt x="347" y="304"/>
                    <a:pt x="347" y="304"/>
                    <a:pt x="347" y="304"/>
                  </a:cubicBezTo>
                  <a:cubicBezTo>
                    <a:pt x="346" y="304"/>
                    <a:pt x="345" y="305"/>
                    <a:pt x="345" y="305"/>
                  </a:cubicBezTo>
                  <a:cubicBezTo>
                    <a:pt x="345" y="305"/>
                    <a:pt x="346" y="305"/>
                    <a:pt x="346" y="305"/>
                  </a:cubicBezTo>
                  <a:cubicBezTo>
                    <a:pt x="345" y="305"/>
                    <a:pt x="345" y="305"/>
                    <a:pt x="345" y="306"/>
                  </a:cubicBezTo>
                  <a:cubicBezTo>
                    <a:pt x="345" y="306"/>
                    <a:pt x="345" y="306"/>
                    <a:pt x="345" y="306"/>
                  </a:cubicBezTo>
                  <a:cubicBezTo>
                    <a:pt x="346" y="307"/>
                    <a:pt x="346" y="307"/>
                    <a:pt x="346" y="308"/>
                  </a:cubicBezTo>
                  <a:cubicBezTo>
                    <a:pt x="345" y="308"/>
                    <a:pt x="345" y="308"/>
                    <a:pt x="345" y="308"/>
                  </a:cubicBezTo>
                  <a:cubicBezTo>
                    <a:pt x="344" y="308"/>
                    <a:pt x="344" y="308"/>
                    <a:pt x="344" y="308"/>
                  </a:cubicBezTo>
                  <a:cubicBezTo>
                    <a:pt x="343" y="308"/>
                    <a:pt x="343" y="307"/>
                    <a:pt x="343" y="307"/>
                  </a:cubicBezTo>
                  <a:cubicBezTo>
                    <a:pt x="343" y="307"/>
                    <a:pt x="343" y="307"/>
                    <a:pt x="343" y="307"/>
                  </a:cubicBezTo>
                  <a:cubicBezTo>
                    <a:pt x="342" y="306"/>
                    <a:pt x="342" y="307"/>
                    <a:pt x="342" y="308"/>
                  </a:cubicBezTo>
                  <a:cubicBezTo>
                    <a:pt x="342" y="308"/>
                    <a:pt x="342" y="309"/>
                    <a:pt x="342" y="309"/>
                  </a:cubicBezTo>
                  <a:cubicBezTo>
                    <a:pt x="341" y="310"/>
                    <a:pt x="341" y="309"/>
                    <a:pt x="341" y="310"/>
                  </a:cubicBezTo>
                  <a:cubicBezTo>
                    <a:pt x="340" y="310"/>
                    <a:pt x="341" y="311"/>
                    <a:pt x="341" y="311"/>
                  </a:cubicBezTo>
                  <a:cubicBezTo>
                    <a:pt x="341" y="312"/>
                    <a:pt x="340" y="314"/>
                    <a:pt x="340" y="314"/>
                  </a:cubicBezTo>
                  <a:cubicBezTo>
                    <a:pt x="340" y="314"/>
                    <a:pt x="340" y="315"/>
                    <a:pt x="340" y="315"/>
                  </a:cubicBezTo>
                  <a:cubicBezTo>
                    <a:pt x="339" y="316"/>
                    <a:pt x="339" y="316"/>
                    <a:pt x="339" y="316"/>
                  </a:cubicBezTo>
                  <a:cubicBezTo>
                    <a:pt x="339" y="317"/>
                    <a:pt x="340" y="317"/>
                    <a:pt x="340" y="317"/>
                  </a:cubicBezTo>
                  <a:cubicBezTo>
                    <a:pt x="339" y="317"/>
                    <a:pt x="339" y="318"/>
                    <a:pt x="339" y="318"/>
                  </a:cubicBezTo>
                  <a:cubicBezTo>
                    <a:pt x="339" y="319"/>
                    <a:pt x="339" y="319"/>
                    <a:pt x="339" y="319"/>
                  </a:cubicBezTo>
                  <a:cubicBezTo>
                    <a:pt x="339" y="319"/>
                    <a:pt x="340" y="319"/>
                    <a:pt x="339" y="320"/>
                  </a:cubicBezTo>
                  <a:cubicBezTo>
                    <a:pt x="338" y="321"/>
                    <a:pt x="338" y="321"/>
                    <a:pt x="338" y="322"/>
                  </a:cubicBezTo>
                  <a:cubicBezTo>
                    <a:pt x="338" y="323"/>
                    <a:pt x="338" y="323"/>
                    <a:pt x="338" y="324"/>
                  </a:cubicBezTo>
                  <a:cubicBezTo>
                    <a:pt x="338" y="324"/>
                    <a:pt x="338" y="325"/>
                    <a:pt x="338" y="325"/>
                  </a:cubicBezTo>
                  <a:cubicBezTo>
                    <a:pt x="337" y="326"/>
                    <a:pt x="337" y="326"/>
                    <a:pt x="337" y="326"/>
                  </a:cubicBezTo>
                  <a:cubicBezTo>
                    <a:pt x="337" y="327"/>
                    <a:pt x="338" y="327"/>
                    <a:pt x="337" y="328"/>
                  </a:cubicBezTo>
                  <a:cubicBezTo>
                    <a:pt x="337" y="329"/>
                    <a:pt x="337" y="328"/>
                    <a:pt x="336" y="329"/>
                  </a:cubicBezTo>
                  <a:cubicBezTo>
                    <a:pt x="336" y="331"/>
                    <a:pt x="336" y="331"/>
                    <a:pt x="336" y="331"/>
                  </a:cubicBezTo>
                  <a:cubicBezTo>
                    <a:pt x="335" y="332"/>
                    <a:pt x="335" y="332"/>
                    <a:pt x="335" y="332"/>
                  </a:cubicBezTo>
                  <a:cubicBezTo>
                    <a:pt x="335" y="333"/>
                    <a:pt x="335" y="333"/>
                    <a:pt x="335" y="334"/>
                  </a:cubicBezTo>
                  <a:cubicBezTo>
                    <a:pt x="335" y="334"/>
                    <a:pt x="335" y="334"/>
                    <a:pt x="336" y="334"/>
                  </a:cubicBezTo>
                  <a:cubicBezTo>
                    <a:pt x="336" y="334"/>
                    <a:pt x="336" y="334"/>
                    <a:pt x="336" y="335"/>
                  </a:cubicBezTo>
                  <a:cubicBezTo>
                    <a:pt x="335" y="335"/>
                    <a:pt x="335" y="335"/>
                    <a:pt x="335" y="336"/>
                  </a:cubicBezTo>
                  <a:cubicBezTo>
                    <a:pt x="336" y="336"/>
                    <a:pt x="336" y="336"/>
                    <a:pt x="336" y="336"/>
                  </a:cubicBezTo>
                  <a:cubicBezTo>
                    <a:pt x="336" y="337"/>
                    <a:pt x="336" y="338"/>
                    <a:pt x="336" y="338"/>
                  </a:cubicBezTo>
                  <a:cubicBezTo>
                    <a:pt x="335" y="338"/>
                    <a:pt x="335" y="338"/>
                    <a:pt x="335" y="339"/>
                  </a:cubicBezTo>
                  <a:cubicBezTo>
                    <a:pt x="335" y="339"/>
                    <a:pt x="336" y="339"/>
                    <a:pt x="336" y="339"/>
                  </a:cubicBezTo>
                  <a:cubicBezTo>
                    <a:pt x="335" y="340"/>
                    <a:pt x="335" y="340"/>
                    <a:pt x="334" y="340"/>
                  </a:cubicBezTo>
                  <a:cubicBezTo>
                    <a:pt x="334" y="341"/>
                    <a:pt x="334" y="340"/>
                    <a:pt x="333" y="340"/>
                  </a:cubicBezTo>
                  <a:cubicBezTo>
                    <a:pt x="333" y="341"/>
                    <a:pt x="334" y="341"/>
                    <a:pt x="333" y="341"/>
                  </a:cubicBezTo>
                  <a:cubicBezTo>
                    <a:pt x="332" y="342"/>
                    <a:pt x="332" y="342"/>
                    <a:pt x="331" y="342"/>
                  </a:cubicBezTo>
                  <a:cubicBezTo>
                    <a:pt x="331" y="342"/>
                    <a:pt x="331" y="342"/>
                    <a:pt x="330" y="342"/>
                  </a:cubicBezTo>
                  <a:cubicBezTo>
                    <a:pt x="330" y="343"/>
                    <a:pt x="330" y="343"/>
                    <a:pt x="329" y="343"/>
                  </a:cubicBezTo>
                  <a:cubicBezTo>
                    <a:pt x="329" y="342"/>
                    <a:pt x="329" y="342"/>
                    <a:pt x="329" y="342"/>
                  </a:cubicBezTo>
                  <a:cubicBezTo>
                    <a:pt x="328" y="343"/>
                    <a:pt x="328" y="343"/>
                    <a:pt x="328" y="343"/>
                  </a:cubicBezTo>
                  <a:cubicBezTo>
                    <a:pt x="327" y="343"/>
                    <a:pt x="327" y="343"/>
                    <a:pt x="327" y="344"/>
                  </a:cubicBezTo>
                  <a:cubicBezTo>
                    <a:pt x="327" y="344"/>
                    <a:pt x="327" y="344"/>
                    <a:pt x="326" y="345"/>
                  </a:cubicBezTo>
                  <a:cubicBezTo>
                    <a:pt x="326" y="345"/>
                    <a:pt x="325" y="345"/>
                    <a:pt x="325" y="345"/>
                  </a:cubicBezTo>
                  <a:cubicBezTo>
                    <a:pt x="325" y="346"/>
                    <a:pt x="325" y="347"/>
                    <a:pt x="325" y="347"/>
                  </a:cubicBezTo>
                  <a:cubicBezTo>
                    <a:pt x="325" y="347"/>
                    <a:pt x="325" y="346"/>
                    <a:pt x="325" y="346"/>
                  </a:cubicBezTo>
                  <a:cubicBezTo>
                    <a:pt x="324" y="347"/>
                    <a:pt x="324" y="347"/>
                    <a:pt x="324" y="347"/>
                  </a:cubicBezTo>
                  <a:cubicBezTo>
                    <a:pt x="324" y="348"/>
                    <a:pt x="323" y="348"/>
                    <a:pt x="323" y="348"/>
                  </a:cubicBezTo>
                  <a:cubicBezTo>
                    <a:pt x="323" y="348"/>
                    <a:pt x="323" y="348"/>
                    <a:pt x="322" y="348"/>
                  </a:cubicBezTo>
                  <a:cubicBezTo>
                    <a:pt x="322" y="348"/>
                    <a:pt x="322" y="349"/>
                    <a:pt x="322" y="349"/>
                  </a:cubicBezTo>
                  <a:cubicBezTo>
                    <a:pt x="321" y="349"/>
                    <a:pt x="321" y="349"/>
                    <a:pt x="321" y="349"/>
                  </a:cubicBezTo>
                  <a:cubicBezTo>
                    <a:pt x="320" y="350"/>
                    <a:pt x="320" y="350"/>
                    <a:pt x="320" y="350"/>
                  </a:cubicBezTo>
                  <a:cubicBezTo>
                    <a:pt x="320" y="350"/>
                    <a:pt x="321" y="351"/>
                    <a:pt x="320" y="351"/>
                  </a:cubicBezTo>
                  <a:cubicBezTo>
                    <a:pt x="319" y="351"/>
                    <a:pt x="319" y="352"/>
                    <a:pt x="319" y="352"/>
                  </a:cubicBezTo>
                  <a:cubicBezTo>
                    <a:pt x="318" y="352"/>
                    <a:pt x="318" y="352"/>
                    <a:pt x="318" y="353"/>
                  </a:cubicBezTo>
                  <a:cubicBezTo>
                    <a:pt x="318" y="353"/>
                    <a:pt x="318" y="353"/>
                    <a:pt x="318" y="354"/>
                  </a:cubicBezTo>
                  <a:cubicBezTo>
                    <a:pt x="317" y="355"/>
                    <a:pt x="317" y="355"/>
                    <a:pt x="316" y="356"/>
                  </a:cubicBezTo>
                  <a:cubicBezTo>
                    <a:pt x="316" y="356"/>
                    <a:pt x="316" y="356"/>
                    <a:pt x="316" y="357"/>
                  </a:cubicBezTo>
                  <a:cubicBezTo>
                    <a:pt x="316" y="358"/>
                    <a:pt x="316" y="358"/>
                    <a:pt x="316" y="358"/>
                  </a:cubicBezTo>
                  <a:cubicBezTo>
                    <a:pt x="315" y="359"/>
                    <a:pt x="316" y="359"/>
                    <a:pt x="315" y="359"/>
                  </a:cubicBezTo>
                  <a:cubicBezTo>
                    <a:pt x="314" y="359"/>
                    <a:pt x="314" y="359"/>
                    <a:pt x="314" y="360"/>
                  </a:cubicBezTo>
                  <a:cubicBezTo>
                    <a:pt x="313" y="360"/>
                    <a:pt x="313" y="361"/>
                    <a:pt x="313" y="361"/>
                  </a:cubicBezTo>
                  <a:cubicBezTo>
                    <a:pt x="312" y="361"/>
                    <a:pt x="312" y="361"/>
                    <a:pt x="311" y="360"/>
                  </a:cubicBezTo>
                  <a:cubicBezTo>
                    <a:pt x="311" y="360"/>
                    <a:pt x="311" y="360"/>
                    <a:pt x="310" y="361"/>
                  </a:cubicBezTo>
                  <a:cubicBezTo>
                    <a:pt x="309" y="361"/>
                    <a:pt x="297" y="363"/>
                    <a:pt x="297" y="364"/>
                  </a:cubicBezTo>
                  <a:cubicBezTo>
                    <a:pt x="297" y="364"/>
                    <a:pt x="294" y="364"/>
                    <a:pt x="293" y="364"/>
                  </a:cubicBezTo>
                  <a:cubicBezTo>
                    <a:pt x="293" y="365"/>
                    <a:pt x="292" y="365"/>
                    <a:pt x="292" y="365"/>
                  </a:cubicBezTo>
                  <a:cubicBezTo>
                    <a:pt x="292" y="366"/>
                    <a:pt x="290" y="366"/>
                    <a:pt x="289" y="366"/>
                  </a:cubicBezTo>
                  <a:cubicBezTo>
                    <a:pt x="289" y="366"/>
                    <a:pt x="289" y="366"/>
                    <a:pt x="289" y="366"/>
                  </a:cubicBezTo>
                  <a:cubicBezTo>
                    <a:pt x="289" y="367"/>
                    <a:pt x="289" y="367"/>
                    <a:pt x="287" y="367"/>
                  </a:cubicBezTo>
                  <a:cubicBezTo>
                    <a:pt x="286" y="366"/>
                    <a:pt x="285" y="366"/>
                    <a:pt x="285" y="367"/>
                  </a:cubicBezTo>
                  <a:cubicBezTo>
                    <a:pt x="285" y="367"/>
                    <a:pt x="285" y="368"/>
                    <a:pt x="285" y="368"/>
                  </a:cubicBezTo>
                  <a:cubicBezTo>
                    <a:pt x="285" y="368"/>
                    <a:pt x="286" y="369"/>
                    <a:pt x="286" y="369"/>
                  </a:cubicBezTo>
                  <a:cubicBezTo>
                    <a:pt x="286" y="369"/>
                    <a:pt x="287" y="369"/>
                    <a:pt x="286" y="370"/>
                  </a:cubicBezTo>
                  <a:cubicBezTo>
                    <a:pt x="286" y="371"/>
                    <a:pt x="286" y="371"/>
                    <a:pt x="286" y="371"/>
                  </a:cubicBezTo>
                  <a:cubicBezTo>
                    <a:pt x="287" y="372"/>
                    <a:pt x="287" y="372"/>
                    <a:pt x="287" y="372"/>
                  </a:cubicBezTo>
                  <a:cubicBezTo>
                    <a:pt x="287" y="373"/>
                    <a:pt x="288" y="373"/>
                    <a:pt x="287" y="373"/>
                  </a:cubicBezTo>
                  <a:cubicBezTo>
                    <a:pt x="287" y="373"/>
                    <a:pt x="288" y="374"/>
                    <a:pt x="287" y="374"/>
                  </a:cubicBezTo>
                  <a:cubicBezTo>
                    <a:pt x="286" y="375"/>
                    <a:pt x="287" y="374"/>
                    <a:pt x="286" y="375"/>
                  </a:cubicBezTo>
                  <a:cubicBezTo>
                    <a:pt x="286" y="376"/>
                    <a:pt x="286" y="375"/>
                    <a:pt x="286" y="376"/>
                  </a:cubicBezTo>
                  <a:cubicBezTo>
                    <a:pt x="285" y="377"/>
                    <a:pt x="281" y="390"/>
                    <a:pt x="281" y="390"/>
                  </a:cubicBezTo>
                  <a:cubicBezTo>
                    <a:pt x="281" y="390"/>
                    <a:pt x="281" y="391"/>
                    <a:pt x="281" y="391"/>
                  </a:cubicBezTo>
                  <a:cubicBezTo>
                    <a:pt x="281" y="392"/>
                    <a:pt x="281" y="393"/>
                    <a:pt x="280" y="393"/>
                  </a:cubicBezTo>
                  <a:cubicBezTo>
                    <a:pt x="280" y="394"/>
                    <a:pt x="279" y="394"/>
                    <a:pt x="279" y="394"/>
                  </a:cubicBezTo>
                  <a:cubicBezTo>
                    <a:pt x="279" y="395"/>
                    <a:pt x="279" y="395"/>
                    <a:pt x="279" y="396"/>
                  </a:cubicBezTo>
                  <a:cubicBezTo>
                    <a:pt x="278" y="397"/>
                    <a:pt x="278" y="398"/>
                    <a:pt x="278" y="400"/>
                  </a:cubicBezTo>
                  <a:cubicBezTo>
                    <a:pt x="277" y="401"/>
                    <a:pt x="276" y="404"/>
                    <a:pt x="276" y="405"/>
                  </a:cubicBezTo>
                  <a:cubicBezTo>
                    <a:pt x="276" y="406"/>
                    <a:pt x="276" y="407"/>
                    <a:pt x="275" y="408"/>
                  </a:cubicBezTo>
                  <a:cubicBezTo>
                    <a:pt x="275" y="409"/>
                    <a:pt x="274" y="410"/>
                    <a:pt x="274" y="411"/>
                  </a:cubicBezTo>
                  <a:cubicBezTo>
                    <a:pt x="274" y="412"/>
                    <a:pt x="273" y="413"/>
                    <a:pt x="273" y="414"/>
                  </a:cubicBezTo>
                  <a:cubicBezTo>
                    <a:pt x="272" y="415"/>
                    <a:pt x="272" y="415"/>
                    <a:pt x="271" y="416"/>
                  </a:cubicBezTo>
                  <a:cubicBezTo>
                    <a:pt x="270" y="416"/>
                    <a:pt x="270" y="417"/>
                    <a:pt x="269" y="417"/>
                  </a:cubicBezTo>
                  <a:cubicBezTo>
                    <a:pt x="268" y="417"/>
                    <a:pt x="267" y="417"/>
                    <a:pt x="267" y="417"/>
                  </a:cubicBezTo>
                  <a:cubicBezTo>
                    <a:pt x="266" y="417"/>
                    <a:pt x="267" y="418"/>
                    <a:pt x="266" y="418"/>
                  </a:cubicBezTo>
                  <a:cubicBezTo>
                    <a:pt x="265" y="419"/>
                    <a:pt x="264" y="419"/>
                    <a:pt x="264" y="420"/>
                  </a:cubicBezTo>
                  <a:cubicBezTo>
                    <a:pt x="263" y="420"/>
                    <a:pt x="263" y="420"/>
                    <a:pt x="262" y="421"/>
                  </a:cubicBezTo>
                  <a:cubicBezTo>
                    <a:pt x="261" y="421"/>
                    <a:pt x="261" y="421"/>
                    <a:pt x="260" y="421"/>
                  </a:cubicBezTo>
                  <a:cubicBezTo>
                    <a:pt x="260" y="421"/>
                    <a:pt x="260" y="421"/>
                    <a:pt x="259" y="421"/>
                  </a:cubicBezTo>
                  <a:cubicBezTo>
                    <a:pt x="258" y="421"/>
                    <a:pt x="257" y="421"/>
                    <a:pt x="257" y="421"/>
                  </a:cubicBezTo>
                  <a:cubicBezTo>
                    <a:pt x="256" y="421"/>
                    <a:pt x="256" y="422"/>
                    <a:pt x="255" y="421"/>
                  </a:cubicBezTo>
                  <a:cubicBezTo>
                    <a:pt x="255" y="421"/>
                    <a:pt x="255" y="420"/>
                    <a:pt x="254" y="420"/>
                  </a:cubicBezTo>
                  <a:cubicBezTo>
                    <a:pt x="254" y="421"/>
                    <a:pt x="254" y="421"/>
                    <a:pt x="253" y="421"/>
                  </a:cubicBezTo>
                  <a:cubicBezTo>
                    <a:pt x="253" y="421"/>
                    <a:pt x="253" y="421"/>
                    <a:pt x="252" y="421"/>
                  </a:cubicBezTo>
                  <a:cubicBezTo>
                    <a:pt x="251" y="421"/>
                    <a:pt x="252" y="420"/>
                    <a:pt x="251" y="420"/>
                  </a:cubicBezTo>
                  <a:cubicBezTo>
                    <a:pt x="251" y="421"/>
                    <a:pt x="250" y="421"/>
                    <a:pt x="250" y="421"/>
                  </a:cubicBezTo>
                  <a:cubicBezTo>
                    <a:pt x="250" y="421"/>
                    <a:pt x="250" y="421"/>
                    <a:pt x="250" y="420"/>
                  </a:cubicBezTo>
                  <a:cubicBezTo>
                    <a:pt x="249" y="420"/>
                    <a:pt x="249" y="420"/>
                    <a:pt x="249" y="420"/>
                  </a:cubicBezTo>
                  <a:cubicBezTo>
                    <a:pt x="249" y="419"/>
                    <a:pt x="249" y="419"/>
                    <a:pt x="249" y="419"/>
                  </a:cubicBezTo>
                  <a:cubicBezTo>
                    <a:pt x="249" y="419"/>
                    <a:pt x="249" y="419"/>
                    <a:pt x="248" y="419"/>
                  </a:cubicBezTo>
                  <a:cubicBezTo>
                    <a:pt x="248" y="419"/>
                    <a:pt x="247" y="419"/>
                    <a:pt x="247" y="419"/>
                  </a:cubicBezTo>
                  <a:cubicBezTo>
                    <a:pt x="247" y="419"/>
                    <a:pt x="247" y="420"/>
                    <a:pt x="246" y="419"/>
                  </a:cubicBezTo>
                  <a:cubicBezTo>
                    <a:pt x="246" y="419"/>
                    <a:pt x="246" y="419"/>
                    <a:pt x="246" y="419"/>
                  </a:cubicBezTo>
                  <a:cubicBezTo>
                    <a:pt x="246" y="419"/>
                    <a:pt x="246" y="419"/>
                    <a:pt x="245" y="419"/>
                  </a:cubicBezTo>
                  <a:cubicBezTo>
                    <a:pt x="245" y="419"/>
                    <a:pt x="245" y="419"/>
                    <a:pt x="245" y="419"/>
                  </a:cubicBezTo>
                  <a:cubicBezTo>
                    <a:pt x="244" y="419"/>
                    <a:pt x="244" y="419"/>
                    <a:pt x="244" y="420"/>
                  </a:cubicBezTo>
                  <a:cubicBezTo>
                    <a:pt x="244" y="420"/>
                    <a:pt x="243" y="420"/>
                    <a:pt x="243" y="420"/>
                  </a:cubicBezTo>
                  <a:cubicBezTo>
                    <a:pt x="242" y="421"/>
                    <a:pt x="242" y="421"/>
                    <a:pt x="242" y="421"/>
                  </a:cubicBezTo>
                  <a:cubicBezTo>
                    <a:pt x="242" y="421"/>
                    <a:pt x="241" y="422"/>
                    <a:pt x="241" y="422"/>
                  </a:cubicBezTo>
                  <a:cubicBezTo>
                    <a:pt x="241" y="422"/>
                    <a:pt x="241" y="422"/>
                    <a:pt x="241" y="422"/>
                  </a:cubicBezTo>
                  <a:cubicBezTo>
                    <a:pt x="240" y="422"/>
                    <a:pt x="240" y="422"/>
                    <a:pt x="240" y="422"/>
                  </a:cubicBezTo>
                  <a:cubicBezTo>
                    <a:pt x="240" y="423"/>
                    <a:pt x="240" y="423"/>
                    <a:pt x="239" y="423"/>
                  </a:cubicBezTo>
                  <a:cubicBezTo>
                    <a:pt x="239" y="423"/>
                    <a:pt x="239" y="423"/>
                    <a:pt x="239" y="423"/>
                  </a:cubicBezTo>
                  <a:cubicBezTo>
                    <a:pt x="238" y="423"/>
                    <a:pt x="238" y="423"/>
                    <a:pt x="238" y="423"/>
                  </a:cubicBezTo>
                  <a:cubicBezTo>
                    <a:pt x="237" y="423"/>
                    <a:pt x="237" y="423"/>
                    <a:pt x="236" y="423"/>
                  </a:cubicBezTo>
                  <a:cubicBezTo>
                    <a:pt x="236" y="424"/>
                    <a:pt x="236" y="424"/>
                    <a:pt x="235" y="424"/>
                  </a:cubicBezTo>
                  <a:cubicBezTo>
                    <a:pt x="235" y="424"/>
                    <a:pt x="236" y="424"/>
                    <a:pt x="235" y="424"/>
                  </a:cubicBezTo>
                  <a:cubicBezTo>
                    <a:pt x="234" y="424"/>
                    <a:pt x="234" y="424"/>
                    <a:pt x="233" y="424"/>
                  </a:cubicBezTo>
                  <a:cubicBezTo>
                    <a:pt x="233" y="424"/>
                    <a:pt x="233" y="423"/>
                    <a:pt x="232" y="423"/>
                  </a:cubicBezTo>
                  <a:cubicBezTo>
                    <a:pt x="231" y="423"/>
                    <a:pt x="231" y="423"/>
                    <a:pt x="230" y="423"/>
                  </a:cubicBezTo>
                  <a:cubicBezTo>
                    <a:pt x="230" y="424"/>
                    <a:pt x="229" y="424"/>
                    <a:pt x="228" y="424"/>
                  </a:cubicBezTo>
                  <a:cubicBezTo>
                    <a:pt x="228" y="424"/>
                    <a:pt x="228" y="424"/>
                    <a:pt x="227" y="424"/>
                  </a:cubicBezTo>
                  <a:cubicBezTo>
                    <a:pt x="226" y="423"/>
                    <a:pt x="227" y="424"/>
                    <a:pt x="226" y="423"/>
                  </a:cubicBezTo>
                  <a:cubicBezTo>
                    <a:pt x="225" y="423"/>
                    <a:pt x="224" y="422"/>
                    <a:pt x="224" y="422"/>
                  </a:cubicBezTo>
                  <a:cubicBezTo>
                    <a:pt x="223" y="422"/>
                    <a:pt x="224" y="421"/>
                    <a:pt x="223" y="421"/>
                  </a:cubicBezTo>
                  <a:cubicBezTo>
                    <a:pt x="222" y="421"/>
                    <a:pt x="221" y="421"/>
                    <a:pt x="221" y="421"/>
                  </a:cubicBezTo>
                  <a:cubicBezTo>
                    <a:pt x="221" y="421"/>
                    <a:pt x="220" y="421"/>
                    <a:pt x="219" y="420"/>
                  </a:cubicBezTo>
                  <a:cubicBezTo>
                    <a:pt x="218" y="420"/>
                    <a:pt x="218" y="420"/>
                    <a:pt x="217" y="420"/>
                  </a:cubicBezTo>
                  <a:cubicBezTo>
                    <a:pt x="217" y="420"/>
                    <a:pt x="217" y="419"/>
                    <a:pt x="216" y="420"/>
                  </a:cubicBezTo>
                  <a:cubicBezTo>
                    <a:pt x="216" y="420"/>
                    <a:pt x="216" y="420"/>
                    <a:pt x="215" y="420"/>
                  </a:cubicBezTo>
                  <a:cubicBezTo>
                    <a:pt x="215" y="420"/>
                    <a:pt x="215" y="420"/>
                    <a:pt x="214" y="420"/>
                  </a:cubicBezTo>
                  <a:cubicBezTo>
                    <a:pt x="214" y="421"/>
                    <a:pt x="214" y="420"/>
                    <a:pt x="213" y="420"/>
                  </a:cubicBezTo>
                  <a:cubicBezTo>
                    <a:pt x="213" y="420"/>
                    <a:pt x="212" y="421"/>
                    <a:pt x="212" y="420"/>
                  </a:cubicBezTo>
                  <a:cubicBezTo>
                    <a:pt x="212" y="420"/>
                    <a:pt x="212" y="420"/>
                    <a:pt x="212" y="419"/>
                  </a:cubicBezTo>
                  <a:cubicBezTo>
                    <a:pt x="211" y="419"/>
                    <a:pt x="211" y="419"/>
                    <a:pt x="211" y="419"/>
                  </a:cubicBezTo>
                  <a:cubicBezTo>
                    <a:pt x="211" y="418"/>
                    <a:pt x="210" y="417"/>
                    <a:pt x="210" y="418"/>
                  </a:cubicBezTo>
                  <a:cubicBezTo>
                    <a:pt x="210" y="418"/>
                    <a:pt x="210" y="419"/>
                    <a:pt x="209" y="419"/>
                  </a:cubicBezTo>
                  <a:cubicBezTo>
                    <a:pt x="209" y="419"/>
                    <a:pt x="209" y="419"/>
                    <a:pt x="209" y="419"/>
                  </a:cubicBezTo>
                  <a:cubicBezTo>
                    <a:pt x="209" y="418"/>
                    <a:pt x="209" y="418"/>
                    <a:pt x="209" y="418"/>
                  </a:cubicBezTo>
                  <a:cubicBezTo>
                    <a:pt x="209" y="417"/>
                    <a:pt x="209" y="417"/>
                    <a:pt x="209" y="417"/>
                  </a:cubicBezTo>
                  <a:cubicBezTo>
                    <a:pt x="209" y="417"/>
                    <a:pt x="208" y="417"/>
                    <a:pt x="208" y="417"/>
                  </a:cubicBezTo>
                  <a:cubicBezTo>
                    <a:pt x="208" y="418"/>
                    <a:pt x="208" y="418"/>
                    <a:pt x="208" y="417"/>
                  </a:cubicBezTo>
                  <a:cubicBezTo>
                    <a:pt x="207" y="417"/>
                    <a:pt x="207" y="417"/>
                    <a:pt x="207" y="416"/>
                  </a:cubicBezTo>
                  <a:cubicBezTo>
                    <a:pt x="207" y="416"/>
                    <a:pt x="207" y="416"/>
                    <a:pt x="207" y="415"/>
                  </a:cubicBezTo>
                  <a:cubicBezTo>
                    <a:pt x="207" y="415"/>
                    <a:pt x="207" y="415"/>
                    <a:pt x="206" y="415"/>
                  </a:cubicBezTo>
                  <a:cubicBezTo>
                    <a:pt x="206" y="414"/>
                    <a:pt x="207" y="414"/>
                    <a:pt x="206" y="414"/>
                  </a:cubicBezTo>
                  <a:cubicBezTo>
                    <a:pt x="205" y="414"/>
                    <a:pt x="206" y="414"/>
                    <a:pt x="205" y="414"/>
                  </a:cubicBezTo>
                  <a:cubicBezTo>
                    <a:pt x="205" y="413"/>
                    <a:pt x="205" y="413"/>
                    <a:pt x="205" y="413"/>
                  </a:cubicBezTo>
                  <a:cubicBezTo>
                    <a:pt x="204" y="413"/>
                    <a:pt x="205" y="413"/>
                    <a:pt x="204" y="413"/>
                  </a:cubicBezTo>
                  <a:cubicBezTo>
                    <a:pt x="204" y="413"/>
                    <a:pt x="204" y="414"/>
                    <a:pt x="203" y="413"/>
                  </a:cubicBezTo>
                  <a:cubicBezTo>
                    <a:pt x="203" y="413"/>
                    <a:pt x="204" y="412"/>
                    <a:pt x="203" y="412"/>
                  </a:cubicBezTo>
                  <a:cubicBezTo>
                    <a:pt x="203" y="412"/>
                    <a:pt x="202" y="412"/>
                    <a:pt x="202" y="412"/>
                  </a:cubicBezTo>
                  <a:cubicBezTo>
                    <a:pt x="202" y="413"/>
                    <a:pt x="202" y="413"/>
                    <a:pt x="202" y="413"/>
                  </a:cubicBezTo>
                  <a:cubicBezTo>
                    <a:pt x="201" y="414"/>
                    <a:pt x="201" y="414"/>
                    <a:pt x="201" y="414"/>
                  </a:cubicBezTo>
                  <a:cubicBezTo>
                    <a:pt x="201" y="414"/>
                    <a:pt x="200" y="413"/>
                    <a:pt x="200" y="414"/>
                  </a:cubicBezTo>
                  <a:cubicBezTo>
                    <a:pt x="200" y="414"/>
                    <a:pt x="200" y="414"/>
                    <a:pt x="199" y="414"/>
                  </a:cubicBezTo>
                  <a:cubicBezTo>
                    <a:pt x="199" y="414"/>
                    <a:pt x="199" y="413"/>
                    <a:pt x="199" y="414"/>
                  </a:cubicBezTo>
                  <a:cubicBezTo>
                    <a:pt x="198" y="414"/>
                    <a:pt x="198" y="414"/>
                    <a:pt x="198" y="414"/>
                  </a:cubicBezTo>
                  <a:cubicBezTo>
                    <a:pt x="198" y="415"/>
                    <a:pt x="199" y="415"/>
                    <a:pt x="198" y="415"/>
                  </a:cubicBezTo>
                  <a:cubicBezTo>
                    <a:pt x="197" y="415"/>
                    <a:pt x="197" y="415"/>
                    <a:pt x="197" y="414"/>
                  </a:cubicBezTo>
                  <a:cubicBezTo>
                    <a:pt x="197" y="414"/>
                    <a:pt x="198" y="414"/>
                    <a:pt x="196" y="414"/>
                  </a:cubicBezTo>
                  <a:cubicBezTo>
                    <a:pt x="195" y="414"/>
                    <a:pt x="196" y="414"/>
                    <a:pt x="195" y="414"/>
                  </a:cubicBezTo>
                  <a:cubicBezTo>
                    <a:pt x="195" y="414"/>
                    <a:pt x="195" y="414"/>
                    <a:pt x="195" y="414"/>
                  </a:cubicBezTo>
                  <a:cubicBezTo>
                    <a:pt x="195" y="413"/>
                    <a:pt x="196" y="413"/>
                    <a:pt x="195" y="413"/>
                  </a:cubicBezTo>
                  <a:cubicBezTo>
                    <a:pt x="195" y="413"/>
                    <a:pt x="195" y="412"/>
                    <a:pt x="195" y="412"/>
                  </a:cubicBezTo>
                  <a:cubicBezTo>
                    <a:pt x="194" y="413"/>
                    <a:pt x="194" y="413"/>
                    <a:pt x="194" y="413"/>
                  </a:cubicBezTo>
                  <a:cubicBezTo>
                    <a:pt x="194" y="413"/>
                    <a:pt x="193" y="413"/>
                    <a:pt x="193" y="413"/>
                  </a:cubicBezTo>
                  <a:cubicBezTo>
                    <a:pt x="193" y="413"/>
                    <a:pt x="193" y="414"/>
                    <a:pt x="192" y="414"/>
                  </a:cubicBezTo>
                  <a:cubicBezTo>
                    <a:pt x="191" y="413"/>
                    <a:pt x="191" y="413"/>
                    <a:pt x="191" y="413"/>
                  </a:cubicBezTo>
                  <a:cubicBezTo>
                    <a:pt x="190" y="413"/>
                    <a:pt x="190" y="412"/>
                    <a:pt x="190" y="412"/>
                  </a:cubicBezTo>
                  <a:cubicBezTo>
                    <a:pt x="190" y="412"/>
                    <a:pt x="190" y="412"/>
                    <a:pt x="190" y="412"/>
                  </a:cubicBezTo>
                  <a:cubicBezTo>
                    <a:pt x="189" y="411"/>
                    <a:pt x="189" y="411"/>
                    <a:pt x="189" y="411"/>
                  </a:cubicBezTo>
                  <a:cubicBezTo>
                    <a:pt x="189" y="411"/>
                    <a:pt x="190" y="411"/>
                    <a:pt x="189" y="411"/>
                  </a:cubicBezTo>
                  <a:cubicBezTo>
                    <a:pt x="188" y="410"/>
                    <a:pt x="188" y="410"/>
                    <a:pt x="188" y="410"/>
                  </a:cubicBezTo>
                  <a:cubicBezTo>
                    <a:pt x="187" y="410"/>
                    <a:pt x="188" y="409"/>
                    <a:pt x="187" y="409"/>
                  </a:cubicBezTo>
                  <a:cubicBezTo>
                    <a:pt x="187" y="409"/>
                    <a:pt x="187" y="409"/>
                    <a:pt x="187" y="409"/>
                  </a:cubicBezTo>
                  <a:cubicBezTo>
                    <a:pt x="186" y="409"/>
                    <a:pt x="186" y="409"/>
                    <a:pt x="186" y="409"/>
                  </a:cubicBezTo>
                  <a:cubicBezTo>
                    <a:pt x="186" y="409"/>
                    <a:pt x="185" y="409"/>
                    <a:pt x="185" y="408"/>
                  </a:cubicBezTo>
                  <a:cubicBezTo>
                    <a:pt x="186" y="408"/>
                    <a:pt x="186" y="408"/>
                    <a:pt x="186" y="407"/>
                  </a:cubicBezTo>
                  <a:cubicBezTo>
                    <a:pt x="186" y="407"/>
                    <a:pt x="187" y="407"/>
                    <a:pt x="186" y="407"/>
                  </a:cubicBezTo>
                  <a:cubicBezTo>
                    <a:pt x="185" y="407"/>
                    <a:pt x="185" y="407"/>
                    <a:pt x="185" y="407"/>
                  </a:cubicBezTo>
                  <a:cubicBezTo>
                    <a:pt x="184" y="407"/>
                    <a:pt x="184" y="407"/>
                    <a:pt x="184" y="407"/>
                  </a:cubicBezTo>
                  <a:cubicBezTo>
                    <a:pt x="184" y="406"/>
                    <a:pt x="184" y="406"/>
                    <a:pt x="184" y="405"/>
                  </a:cubicBezTo>
                  <a:cubicBezTo>
                    <a:pt x="183" y="405"/>
                    <a:pt x="183" y="404"/>
                    <a:pt x="183" y="404"/>
                  </a:cubicBezTo>
                  <a:cubicBezTo>
                    <a:pt x="183" y="404"/>
                    <a:pt x="183" y="404"/>
                    <a:pt x="183" y="404"/>
                  </a:cubicBezTo>
                  <a:cubicBezTo>
                    <a:pt x="182" y="404"/>
                    <a:pt x="182" y="403"/>
                    <a:pt x="182" y="404"/>
                  </a:cubicBezTo>
                  <a:cubicBezTo>
                    <a:pt x="182" y="404"/>
                    <a:pt x="182" y="404"/>
                    <a:pt x="181" y="404"/>
                  </a:cubicBezTo>
                  <a:cubicBezTo>
                    <a:pt x="181" y="405"/>
                    <a:pt x="181" y="405"/>
                    <a:pt x="181" y="404"/>
                  </a:cubicBezTo>
                  <a:cubicBezTo>
                    <a:pt x="180" y="404"/>
                    <a:pt x="180" y="404"/>
                    <a:pt x="180" y="404"/>
                  </a:cubicBezTo>
                  <a:cubicBezTo>
                    <a:pt x="180" y="404"/>
                    <a:pt x="179" y="404"/>
                    <a:pt x="179" y="403"/>
                  </a:cubicBezTo>
                  <a:cubicBezTo>
                    <a:pt x="179" y="403"/>
                    <a:pt x="180" y="403"/>
                    <a:pt x="180" y="403"/>
                  </a:cubicBezTo>
                  <a:cubicBezTo>
                    <a:pt x="180" y="403"/>
                    <a:pt x="180" y="402"/>
                    <a:pt x="179" y="402"/>
                  </a:cubicBezTo>
                  <a:cubicBezTo>
                    <a:pt x="179" y="402"/>
                    <a:pt x="179" y="402"/>
                    <a:pt x="179" y="403"/>
                  </a:cubicBezTo>
                  <a:cubicBezTo>
                    <a:pt x="178" y="403"/>
                    <a:pt x="179" y="403"/>
                    <a:pt x="178" y="403"/>
                  </a:cubicBezTo>
                  <a:cubicBezTo>
                    <a:pt x="178" y="403"/>
                    <a:pt x="177" y="403"/>
                    <a:pt x="177" y="402"/>
                  </a:cubicBezTo>
                  <a:cubicBezTo>
                    <a:pt x="178" y="402"/>
                    <a:pt x="178" y="401"/>
                    <a:pt x="177" y="401"/>
                  </a:cubicBezTo>
                  <a:cubicBezTo>
                    <a:pt x="177" y="401"/>
                    <a:pt x="177" y="402"/>
                    <a:pt x="177" y="401"/>
                  </a:cubicBezTo>
                  <a:cubicBezTo>
                    <a:pt x="176" y="401"/>
                    <a:pt x="176" y="401"/>
                    <a:pt x="176" y="401"/>
                  </a:cubicBezTo>
                  <a:cubicBezTo>
                    <a:pt x="177" y="400"/>
                    <a:pt x="176" y="400"/>
                    <a:pt x="176" y="400"/>
                  </a:cubicBezTo>
                  <a:cubicBezTo>
                    <a:pt x="176" y="400"/>
                    <a:pt x="176" y="401"/>
                    <a:pt x="176" y="401"/>
                  </a:cubicBezTo>
                  <a:cubicBezTo>
                    <a:pt x="175" y="401"/>
                    <a:pt x="175" y="401"/>
                    <a:pt x="175" y="400"/>
                  </a:cubicBezTo>
                  <a:cubicBezTo>
                    <a:pt x="175" y="400"/>
                    <a:pt x="175" y="400"/>
                    <a:pt x="175" y="400"/>
                  </a:cubicBezTo>
                  <a:cubicBezTo>
                    <a:pt x="174" y="400"/>
                    <a:pt x="174" y="400"/>
                    <a:pt x="174" y="400"/>
                  </a:cubicBezTo>
                  <a:cubicBezTo>
                    <a:pt x="174" y="399"/>
                    <a:pt x="174" y="399"/>
                    <a:pt x="174" y="399"/>
                  </a:cubicBezTo>
                  <a:cubicBezTo>
                    <a:pt x="174" y="399"/>
                    <a:pt x="173" y="398"/>
                    <a:pt x="173" y="398"/>
                  </a:cubicBezTo>
                  <a:cubicBezTo>
                    <a:pt x="173" y="399"/>
                    <a:pt x="173" y="398"/>
                    <a:pt x="173" y="398"/>
                  </a:cubicBezTo>
                  <a:cubicBezTo>
                    <a:pt x="172" y="398"/>
                    <a:pt x="173" y="398"/>
                    <a:pt x="172" y="398"/>
                  </a:cubicBezTo>
                  <a:cubicBezTo>
                    <a:pt x="172" y="398"/>
                    <a:pt x="172" y="398"/>
                    <a:pt x="172" y="398"/>
                  </a:cubicBezTo>
                  <a:cubicBezTo>
                    <a:pt x="171" y="398"/>
                    <a:pt x="171" y="399"/>
                    <a:pt x="171" y="398"/>
                  </a:cubicBezTo>
                  <a:cubicBezTo>
                    <a:pt x="171" y="397"/>
                    <a:pt x="171" y="397"/>
                    <a:pt x="171" y="397"/>
                  </a:cubicBezTo>
                  <a:cubicBezTo>
                    <a:pt x="170" y="396"/>
                    <a:pt x="171" y="396"/>
                    <a:pt x="170" y="396"/>
                  </a:cubicBezTo>
                  <a:cubicBezTo>
                    <a:pt x="170" y="396"/>
                    <a:pt x="169" y="396"/>
                    <a:pt x="169" y="396"/>
                  </a:cubicBezTo>
                  <a:cubicBezTo>
                    <a:pt x="169" y="396"/>
                    <a:pt x="169" y="395"/>
                    <a:pt x="169" y="395"/>
                  </a:cubicBezTo>
                  <a:cubicBezTo>
                    <a:pt x="170" y="395"/>
                    <a:pt x="170" y="395"/>
                    <a:pt x="170" y="394"/>
                  </a:cubicBezTo>
                  <a:cubicBezTo>
                    <a:pt x="169" y="394"/>
                    <a:pt x="169" y="394"/>
                    <a:pt x="168" y="394"/>
                  </a:cubicBezTo>
                  <a:cubicBezTo>
                    <a:pt x="168" y="395"/>
                    <a:pt x="168" y="395"/>
                    <a:pt x="168" y="396"/>
                  </a:cubicBezTo>
                  <a:cubicBezTo>
                    <a:pt x="167" y="396"/>
                    <a:pt x="168" y="396"/>
                    <a:pt x="167" y="396"/>
                  </a:cubicBezTo>
                  <a:cubicBezTo>
                    <a:pt x="166" y="396"/>
                    <a:pt x="166" y="396"/>
                    <a:pt x="166" y="396"/>
                  </a:cubicBezTo>
                  <a:cubicBezTo>
                    <a:pt x="166" y="396"/>
                    <a:pt x="166" y="396"/>
                    <a:pt x="165" y="396"/>
                  </a:cubicBezTo>
                  <a:cubicBezTo>
                    <a:pt x="165" y="396"/>
                    <a:pt x="165" y="396"/>
                    <a:pt x="164" y="396"/>
                  </a:cubicBezTo>
                  <a:cubicBezTo>
                    <a:pt x="164" y="395"/>
                    <a:pt x="164" y="395"/>
                    <a:pt x="164" y="395"/>
                  </a:cubicBezTo>
                  <a:cubicBezTo>
                    <a:pt x="164" y="395"/>
                    <a:pt x="163" y="395"/>
                    <a:pt x="163" y="395"/>
                  </a:cubicBezTo>
                  <a:cubicBezTo>
                    <a:pt x="163" y="396"/>
                    <a:pt x="162" y="395"/>
                    <a:pt x="162" y="395"/>
                  </a:cubicBezTo>
                  <a:cubicBezTo>
                    <a:pt x="162" y="395"/>
                    <a:pt x="162" y="395"/>
                    <a:pt x="161" y="395"/>
                  </a:cubicBezTo>
                  <a:cubicBezTo>
                    <a:pt x="161" y="395"/>
                    <a:pt x="161" y="395"/>
                    <a:pt x="161" y="395"/>
                  </a:cubicBezTo>
                  <a:cubicBezTo>
                    <a:pt x="160" y="395"/>
                    <a:pt x="160" y="395"/>
                    <a:pt x="159" y="395"/>
                  </a:cubicBezTo>
                  <a:cubicBezTo>
                    <a:pt x="159" y="394"/>
                    <a:pt x="159" y="394"/>
                    <a:pt x="159" y="394"/>
                  </a:cubicBezTo>
                  <a:cubicBezTo>
                    <a:pt x="159" y="394"/>
                    <a:pt x="159" y="395"/>
                    <a:pt x="158" y="395"/>
                  </a:cubicBezTo>
                  <a:cubicBezTo>
                    <a:pt x="157" y="395"/>
                    <a:pt x="157" y="394"/>
                    <a:pt x="157" y="394"/>
                  </a:cubicBezTo>
                  <a:cubicBezTo>
                    <a:pt x="157" y="394"/>
                    <a:pt x="156" y="394"/>
                    <a:pt x="156" y="394"/>
                  </a:cubicBezTo>
                  <a:cubicBezTo>
                    <a:pt x="156" y="395"/>
                    <a:pt x="155" y="395"/>
                    <a:pt x="155" y="395"/>
                  </a:cubicBezTo>
                  <a:cubicBezTo>
                    <a:pt x="155" y="395"/>
                    <a:pt x="154" y="396"/>
                    <a:pt x="154" y="396"/>
                  </a:cubicBezTo>
                  <a:cubicBezTo>
                    <a:pt x="154" y="396"/>
                    <a:pt x="154" y="396"/>
                    <a:pt x="154" y="396"/>
                  </a:cubicBezTo>
                  <a:cubicBezTo>
                    <a:pt x="154" y="396"/>
                    <a:pt x="154" y="397"/>
                    <a:pt x="153" y="397"/>
                  </a:cubicBezTo>
                  <a:cubicBezTo>
                    <a:pt x="153" y="397"/>
                    <a:pt x="152" y="397"/>
                    <a:pt x="152" y="397"/>
                  </a:cubicBezTo>
                  <a:cubicBezTo>
                    <a:pt x="152" y="396"/>
                    <a:pt x="152" y="396"/>
                    <a:pt x="152" y="396"/>
                  </a:cubicBezTo>
                  <a:cubicBezTo>
                    <a:pt x="151" y="396"/>
                    <a:pt x="151" y="397"/>
                    <a:pt x="151" y="397"/>
                  </a:cubicBezTo>
                  <a:cubicBezTo>
                    <a:pt x="151" y="397"/>
                    <a:pt x="151" y="397"/>
                    <a:pt x="150" y="397"/>
                  </a:cubicBezTo>
                  <a:cubicBezTo>
                    <a:pt x="149" y="397"/>
                    <a:pt x="149" y="397"/>
                    <a:pt x="149" y="396"/>
                  </a:cubicBezTo>
                  <a:cubicBezTo>
                    <a:pt x="149" y="396"/>
                    <a:pt x="149" y="396"/>
                    <a:pt x="149" y="396"/>
                  </a:cubicBezTo>
                  <a:cubicBezTo>
                    <a:pt x="149" y="396"/>
                    <a:pt x="149" y="396"/>
                    <a:pt x="149" y="396"/>
                  </a:cubicBezTo>
                  <a:cubicBezTo>
                    <a:pt x="148" y="396"/>
                    <a:pt x="148" y="397"/>
                    <a:pt x="148" y="397"/>
                  </a:cubicBezTo>
                  <a:cubicBezTo>
                    <a:pt x="147" y="396"/>
                    <a:pt x="147" y="396"/>
                    <a:pt x="147" y="396"/>
                  </a:cubicBezTo>
                  <a:cubicBezTo>
                    <a:pt x="147" y="396"/>
                    <a:pt x="147" y="396"/>
                    <a:pt x="147" y="396"/>
                  </a:cubicBezTo>
                  <a:cubicBezTo>
                    <a:pt x="147" y="397"/>
                    <a:pt x="147" y="397"/>
                    <a:pt x="147" y="397"/>
                  </a:cubicBezTo>
                  <a:cubicBezTo>
                    <a:pt x="147" y="397"/>
                    <a:pt x="146" y="398"/>
                    <a:pt x="146" y="398"/>
                  </a:cubicBezTo>
                  <a:cubicBezTo>
                    <a:pt x="146" y="398"/>
                    <a:pt x="145" y="398"/>
                    <a:pt x="145" y="398"/>
                  </a:cubicBezTo>
                  <a:cubicBezTo>
                    <a:pt x="146" y="398"/>
                    <a:pt x="146" y="399"/>
                    <a:pt x="145" y="400"/>
                  </a:cubicBezTo>
                  <a:cubicBezTo>
                    <a:pt x="145" y="400"/>
                    <a:pt x="146" y="400"/>
                    <a:pt x="145" y="400"/>
                  </a:cubicBezTo>
                  <a:cubicBezTo>
                    <a:pt x="145" y="401"/>
                    <a:pt x="144" y="401"/>
                    <a:pt x="144" y="402"/>
                  </a:cubicBezTo>
                  <a:cubicBezTo>
                    <a:pt x="143" y="402"/>
                    <a:pt x="142" y="402"/>
                    <a:pt x="142" y="403"/>
                  </a:cubicBezTo>
                  <a:cubicBezTo>
                    <a:pt x="142" y="403"/>
                    <a:pt x="141" y="403"/>
                    <a:pt x="141" y="404"/>
                  </a:cubicBezTo>
                  <a:cubicBezTo>
                    <a:pt x="141" y="405"/>
                    <a:pt x="142" y="405"/>
                    <a:pt x="141" y="405"/>
                  </a:cubicBezTo>
                  <a:cubicBezTo>
                    <a:pt x="141" y="406"/>
                    <a:pt x="143" y="406"/>
                    <a:pt x="141" y="406"/>
                  </a:cubicBezTo>
                  <a:cubicBezTo>
                    <a:pt x="140" y="406"/>
                    <a:pt x="140" y="406"/>
                    <a:pt x="140" y="406"/>
                  </a:cubicBezTo>
                  <a:cubicBezTo>
                    <a:pt x="139" y="406"/>
                    <a:pt x="139" y="405"/>
                    <a:pt x="139" y="406"/>
                  </a:cubicBezTo>
                  <a:cubicBezTo>
                    <a:pt x="139" y="407"/>
                    <a:pt x="139" y="406"/>
                    <a:pt x="139" y="407"/>
                  </a:cubicBezTo>
                  <a:cubicBezTo>
                    <a:pt x="140" y="407"/>
                    <a:pt x="139" y="408"/>
                    <a:pt x="139" y="409"/>
                  </a:cubicBezTo>
                  <a:cubicBezTo>
                    <a:pt x="139" y="409"/>
                    <a:pt x="139" y="408"/>
                    <a:pt x="138" y="410"/>
                  </a:cubicBezTo>
                  <a:cubicBezTo>
                    <a:pt x="137" y="411"/>
                    <a:pt x="138" y="411"/>
                    <a:pt x="138" y="412"/>
                  </a:cubicBezTo>
                  <a:cubicBezTo>
                    <a:pt x="138" y="412"/>
                    <a:pt x="138" y="412"/>
                    <a:pt x="139" y="412"/>
                  </a:cubicBezTo>
                  <a:cubicBezTo>
                    <a:pt x="139" y="412"/>
                    <a:pt x="139" y="413"/>
                    <a:pt x="139" y="413"/>
                  </a:cubicBezTo>
                  <a:cubicBezTo>
                    <a:pt x="139" y="413"/>
                    <a:pt x="137" y="415"/>
                    <a:pt x="137" y="415"/>
                  </a:cubicBezTo>
                  <a:cubicBezTo>
                    <a:pt x="137" y="415"/>
                    <a:pt x="137" y="415"/>
                    <a:pt x="137" y="415"/>
                  </a:cubicBezTo>
                  <a:cubicBezTo>
                    <a:pt x="138" y="415"/>
                    <a:pt x="138" y="415"/>
                    <a:pt x="138" y="415"/>
                  </a:cubicBezTo>
                  <a:cubicBezTo>
                    <a:pt x="138" y="415"/>
                    <a:pt x="138" y="416"/>
                    <a:pt x="138" y="417"/>
                  </a:cubicBezTo>
                  <a:cubicBezTo>
                    <a:pt x="138" y="417"/>
                    <a:pt x="137" y="418"/>
                    <a:pt x="137" y="418"/>
                  </a:cubicBezTo>
                  <a:cubicBezTo>
                    <a:pt x="137" y="419"/>
                    <a:pt x="135" y="419"/>
                    <a:pt x="135" y="420"/>
                  </a:cubicBezTo>
                  <a:cubicBezTo>
                    <a:pt x="135" y="420"/>
                    <a:pt x="135" y="420"/>
                    <a:pt x="135" y="420"/>
                  </a:cubicBezTo>
                  <a:cubicBezTo>
                    <a:pt x="134" y="421"/>
                    <a:pt x="135" y="422"/>
                    <a:pt x="135" y="422"/>
                  </a:cubicBezTo>
                  <a:cubicBezTo>
                    <a:pt x="134" y="422"/>
                    <a:pt x="134" y="422"/>
                    <a:pt x="134" y="422"/>
                  </a:cubicBezTo>
                  <a:cubicBezTo>
                    <a:pt x="134" y="422"/>
                    <a:pt x="133" y="422"/>
                    <a:pt x="133" y="423"/>
                  </a:cubicBezTo>
                  <a:cubicBezTo>
                    <a:pt x="134" y="423"/>
                    <a:pt x="134" y="423"/>
                    <a:pt x="134" y="423"/>
                  </a:cubicBezTo>
                  <a:cubicBezTo>
                    <a:pt x="135" y="424"/>
                    <a:pt x="136" y="424"/>
                    <a:pt x="136" y="424"/>
                  </a:cubicBezTo>
                  <a:cubicBezTo>
                    <a:pt x="136" y="424"/>
                    <a:pt x="136" y="425"/>
                    <a:pt x="135" y="425"/>
                  </a:cubicBezTo>
                  <a:cubicBezTo>
                    <a:pt x="135" y="425"/>
                    <a:pt x="135" y="426"/>
                    <a:pt x="134" y="426"/>
                  </a:cubicBezTo>
                  <a:cubicBezTo>
                    <a:pt x="134" y="426"/>
                    <a:pt x="134" y="426"/>
                    <a:pt x="134" y="427"/>
                  </a:cubicBezTo>
                  <a:cubicBezTo>
                    <a:pt x="134" y="427"/>
                    <a:pt x="135" y="427"/>
                    <a:pt x="134" y="427"/>
                  </a:cubicBezTo>
                  <a:cubicBezTo>
                    <a:pt x="133" y="428"/>
                    <a:pt x="133" y="428"/>
                    <a:pt x="133" y="428"/>
                  </a:cubicBezTo>
                  <a:cubicBezTo>
                    <a:pt x="133" y="428"/>
                    <a:pt x="133" y="429"/>
                    <a:pt x="133" y="429"/>
                  </a:cubicBezTo>
                  <a:cubicBezTo>
                    <a:pt x="134" y="429"/>
                    <a:pt x="134" y="429"/>
                    <a:pt x="134" y="429"/>
                  </a:cubicBezTo>
                  <a:cubicBezTo>
                    <a:pt x="134" y="430"/>
                    <a:pt x="134" y="431"/>
                    <a:pt x="133" y="431"/>
                  </a:cubicBezTo>
                  <a:cubicBezTo>
                    <a:pt x="133" y="432"/>
                    <a:pt x="132" y="432"/>
                    <a:pt x="132" y="432"/>
                  </a:cubicBezTo>
                  <a:cubicBezTo>
                    <a:pt x="132" y="432"/>
                    <a:pt x="133" y="433"/>
                    <a:pt x="133" y="434"/>
                  </a:cubicBezTo>
                  <a:cubicBezTo>
                    <a:pt x="133" y="434"/>
                    <a:pt x="133" y="434"/>
                    <a:pt x="133" y="434"/>
                  </a:cubicBezTo>
                  <a:cubicBezTo>
                    <a:pt x="132" y="435"/>
                    <a:pt x="132" y="435"/>
                    <a:pt x="132" y="435"/>
                  </a:cubicBezTo>
                  <a:cubicBezTo>
                    <a:pt x="131" y="435"/>
                    <a:pt x="131" y="434"/>
                    <a:pt x="130" y="435"/>
                  </a:cubicBezTo>
                  <a:cubicBezTo>
                    <a:pt x="130" y="436"/>
                    <a:pt x="130" y="436"/>
                    <a:pt x="130" y="437"/>
                  </a:cubicBezTo>
                  <a:cubicBezTo>
                    <a:pt x="130" y="437"/>
                    <a:pt x="131" y="437"/>
                    <a:pt x="130" y="438"/>
                  </a:cubicBezTo>
                  <a:cubicBezTo>
                    <a:pt x="130" y="438"/>
                    <a:pt x="130" y="438"/>
                    <a:pt x="129" y="438"/>
                  </a:cubicBezTo>
                  <a:cubicBezTo>
                    <a:pt x="129" y="439"/>
                    <a:pt x="129" y="439"/>
                    <a:pt x="129" y="439"/>
                  </a:cubicBezTo>
                  <a:cubicBezTo>
                    <a:pt x="128" y="440"/>
                    <a:pt x="129" y="439"/>
                    <a:pt x="128" y="440"/>
                  </a:cubicBezTo>
                  <a:cubicBezTo>
                    <a:pt x="128" y="441"/>
                    <a:pt x="128" y="441"/>
                    <a:pt x="128" y="441"/>
                  </a:cubicBezTo>
                  <a:cubicBezTo>
                    <a:pt x="128" y="441"/>
                    <a:pt x="128" y="441"/>
                    <a:pt x="127" y="441"/>
                  </a:cubicBezTo>
                  <a:cubicBezTo>
                    <a:pt x="127" y="442"/>
                    <a:pt x="127" y="442"/>
                    <a:pt x="127" y="442"/>
                  </a:cubicBezTo>
                  <a:cubicBezTo>
                    <a:pt x="126" y="442"/>
                    <a:pt x="127" y="441"/>
                    <a:pt x="126" y="442"/>
                  </a:cubicBezTo>
                  <a:cubicBezTo>
                    <a:pt x="126" y="443"/>
                    <a:pt x="126" y="443"/>
                    <a:pt x="126" y="444"/>
                  </a:cubicBezTo>
                  <a:cubicBezTo>
                    <a:pt x="125" y="444"/>
                    <a:pt x="126" y="445"/>
                    <a:pt x="125" y="445"/>
                  </a:cubicBezTo>
                  <a:cubicBezTo>
                    <a:pt x="125" y="445"/>
                    <a:pt x="125" y="446"/>
                    <a:pt x="124" y="446"/>
                  </a:cubicBezTo>
                  <a:cubicBezTo>
                    <a:pt x="124" y="446"/>
                    <a:pt x="123" y="446"/>
                    <a:pt x="123" y="446"/>
                  </a:cubicBezTo>
                  <a:cubicBezTo>
                    <a:pt x="122" y="446"/>
                    <a:pt x="122" y="446"/>
                    <a:pt x="122" y="445"/>
                  </a:cubicBezTo>
                  <a:cubicBezTo>
                    <a:pt x="122" y="445"/>
                    <a:pt x="121" y="446"/>
                    <a:pt x="121" y="445"/>
                  </a:cubicBezTo>
                  <a:cubicBezTo>
                    <a:pt x="121" y="445"/>
                    <a:pt x="121" y="445"/>
                    <a:pt x="120" y="445"/>
                  </a:cubicBezTo>
                  <a:cubicBezTo>
                    <a:pt x="120" y="446"/>
                    <a:pt x="119" y="446"/>
                    <a:pt x="119" y="446"/>
                  </a:cubicBezTo>
                  <a:cubicBezTo>
                    <a:pt x="119" y="446"/>
                    <a:pt x="119" y="446"/>
                    <a:pt x="119" y="446"/>
                  </a:cubicBezTo>
                  <a:cubicBezTo>
                    <a:pt x="118" y="446"/>
                    <a:pt x="118" y="446"/>
                    <a:pt x="118" y="446"/>
                  </a:cubicBezTo>
                  <a:cubicBezTo>
                    <a:pt x="118" y="447"/>
                    <a:pt x="118" y="447"/>
                    <a:pt x="118" y="447"/>
                  </a:cubicBezTo>
                  <a:cubicBezTo>
                    <a:pt x="117" y="447"/>
                    <a:pt x="117" y="447"/>
                    <a:pt x="117" y="448"/>
                  </a:cubicBezTo>
                  <a:cubicBezTo>
                    <a:pt x="117" y="448"/>
                    <a:pt x="118" y="448"/>
                    <a:pt x="117" y="448"/>
                  </a:cubicBezTo>
                  <a:cubicBezTo>
                    <a:pt x="117" y="449"/>
                    <a:pt x="117" y="449"/>
                    <a:pt x="117" y="449"/>
                  </a:cubicBezTo>
                  <a:cubicBezTo>
                    <a:pt x="116" y="449"/>
                    <a:pt x="116" y="449"/>
                    <a:pt x="115" y="449"/>
                  </a:cubicBezTo>
                  <a:cubicBezTo>
                    <a:pt x="115" y="450"/>
                    <a:pt x="115" y="450"/>
                    <a:pt x="115" y="450"/>
                  </a:cubicBezTo>
                  <a:cubicBezTo>
                    <a:pt x="115" y="451"/>
                    <a:pt x="115" y="451"/>
                    <a:pt x="115" y="451"/>
                  </a:cubicBezTo>
                  <a:cubicBezTo>
                    <a:pt x="114" y="451"/>
                    <a:pt x="114" y="451"/>
                    <a:pt x="113" y="451"/>
                  </a:cubicBezTo>
                  <a:cubicBezTo>
                    <a:pt x="113" y="452"/>
                    <a:pt x="113" y="451"/>
                    <a:pt x="113" y="452"/>
                  </a:cubicBezTo>
                  <a:cubicBezTo>
                    <a:pt x="112" y="452"/>
                    <a:pt x="113" y="453"/>
                    <a:pt x="112" y="453"/>
                  </a:cubicBezTo>
                  <a:cubicBezTo>
                    <a:pt x="111" y="453"/>
                    <a:pt x="111" y="452"/>
                    <a:pt x="110" y="452"/>
                  </a:cubicBezTo>
                  <a:cubicBezTo>
                    <a:pt x="110" y="453"/>
                    <a:pt x="109" y="453"/>
                    <a:pt x="109" y="453"/>
                  </a:cubicBezTo>
                  <a:cubicBezTo>
                    <a:pt x="109" y="453"/>
                    <a:pt x="109" y="454"/>
                    <a:pt x="109" y="454"/>
                  </a:cubicBezTo>
                  <a:cubicBezTo>
                    <a:pt x="108" y="454"/>
                    <a:pt x="107" y="454"/>
                    <a:pt x="107" y="455"/>
                  </a:cubicBezTo>
                  <a:cubicBezTo>
                    <a:pt x="106" y="455"/>
                    <a:pt x="107" y="455"/>
                    <a:pt x="107" y="456"/>
                  </a:cubicBezTo>
                  <a:cubicBezTo>
                    <a:pt x="107" y="456"/>
                    <a:pt x="108" y="457"/>
                    <a:pt x="108" y="457"/>
                  </a:cubicBezTo>
                  <a:cubicBezTo>
                    <a:pt x="107" y="457"/>
                    <a:pt x="107" y="458"/>
                    <a:pt x="107" y="458"/>
                  </a:cubicBezTo>
                  <a:cubicBezTo>
                    <a:pt x="107" y="458"/>
                    <a:pt x="107" y="458"/>
                    <a:pt x="107" y="458"/>
                  </a:cubicBezTo>
                  <a:cubicBezTo>
                    <a:pt x="107" y="459"/>
                    <a:pt x="108" y="459"/>
                    <a:pt x="107" y="459"/>
                  </a:cubicBezTo>
                  <a:cubicBezTo>
                    <a:pt x="106" y="460"/>
                    <a:pt x="106" y="460"/>
                    <a:pt x="106" y="460"/>
                  </a:cubicBezTo>
                  <a:cubicBezTo>
                    <a:pt x="105" y="460"/>
                    <a:pt x="105" y="461"/>
                    <a:pt x="105" y="461"/>
                  </a:cubicBezTo>
                  <a:cubicBezTo>
                    <a:pt x="105" y="461"/>
                    <a:pt x="105" y="462"/>
                    <a:pt x="105" y="462"/>
                  </a:cubicBezTo>
                  <a:cubicBezTo>
                    <a:pt x="105" y="462"/>
                    <a:pt x="105" y="462"/>
                    <a:pt x="104" y="462"/>
                  </a:cubicBezTo>
                  <a:cubicBezTo>
                    <a:pt x="104" y="463"/>
                    <a:pt x="104" y="463"/>
                    <a:pt x="104" y="464"/>
                  </a:cubicBezTo>
                  <a:cubicBezTo>
                    <a:pt x="103" y="464"/>
                    <a:pt x="103" y="464"/>
                    <a:pt x="102" y="465"/>
                  </a:cubicBezTo>
                  <a:cubicBezTo>
                    <a:pt x="102" y="465"/>
                    <a:pt x="101" y="467"/>
                    <a:pt x="101" y="467"/>
                  </a:cubicBezTo>
                  <a:cubicBezTo>
                    <a:pt x="100" y="467"/>
                    <a:pt x="101" y="467"/>
                    <a:pt x="100" y="468"/>
                  </a:cubicBezTo>
                  <a:cubicBezTo>
                    <a:pt x="100" y="468"/>
                    <a:pt x="99" y="469"/>
                    <a:pt x="99" y="469"/>
                  </a:cubicBezTo>
                  <a:cubicBezTo>
                    <a:pt x="98" y="469"/>
                    <a:pt x="97" y="469"/>
                    <a:pt x="97" y="469"/>
                  </a:cubicBezTo>
                  <a:cubicBezTo>
                    <a:pt x="96" y="470"/>
                    <a:pt x="97" y="470"/>
                    <a:pt x="96" y="470"/>
                  </a:cubicBezTo>
                  <a:cubicBezTo>
                    <a:pt x="94" y="470"/>
                    <a:pt x="94" y="471"/>
                    <a:pt x="93" y="470"/>
                  </a:cubicBezTo>
                  <a:cubicBezTo>
                    <a:pt x="93" y="470"/>
                    <a:pt x="92" y="470"/>
                    <a:pt x="92" y="470"/>
                  </a:cubicBezTo>
                  <a:cubicBezTo>
                    <a:pt x="91" y="470"/>
                    <a:pt x="89" y="470"/>
                    <a:pt x="89" y="470"/>
                  </a:cubicBezTo>
                  <a:cubicBezTo>
                    <a:pt x="88" y="470"/>
                    <a:pt x="89" y="470"/>
                    <a:pt x="88" y="471"/>
                  </a:cubicBezTo>
                  <a:cubicBezTo>
                    <a:pt x="86" y="471"/>
                    <a:pt x="86" y="472"/>
                    <a:pt x="86" y="472"/>
                  </a:cubicBezTo>
                  <a:cubicBezTo>
                    <a:pt x="86" y="473"/>
                    <a:pt x="87" y="473"/>
                    <a:pt x="87" y="473"/>
                  </a:cubicBezTo>
                  <a:cubicBezTo>
                    <a:pt x="87" y="474"/>
                    <a:pt x="88" y="474"/>
                    <a:pt x="88" y="475"/>
                  </a:cubicBezTo>
                  <a:cubicBezTo>
                    <a:pt x="87" y="475"/>
                    <a:pt x="87" y="476"/>
                    <a:pt x="87" y="476"/>
                  </a:cubicBezTo>
                  <a:cubicBezTo>
                    <a:pt x="87" y="476"/>
                    <a:pt x="88" y="476"/>
                    <a:pt x="87" y="477"/>
                  </a:cubicBezTo>
                  <a:cubicBezTo>
                    <a:pt x="87" y="478"/>
                    <a:pt x="87" y="478"/>
                    <a:pt x="86" y="479"/>
                  </a:cubicBezTo>
                  <a:cubicBezTo>
                    <a:pt x="85" y="479"/>
                    <a:pt x="85" y="480"/>
                    <a:pt x="84" y="480"/>
                  </a:cubicBezTo>
                  <a:cubicBezTo>
                    <a:pt x="83" y="481"/>
                    <a:pt x="81" y="482"/>
                    <a:pt x="81" y="481"/>
                  </a:cubicBezTo>
                  <a:cubicBezTo>
                    <a:pt x="81" y="481"/>
                    <a:pt x="80" y="482"/>
                    <a:pt x="80" y="481"/>
                  </a:cubicBezTo>
                  <a:cubicBezTo>
                    <a:pt x="79" y="481"/>
                    <a:pt x="79" y="481"/>
                    <a:pt x="79" y="480"/>
                  </a:cubicBezTo>
                  <a:cubicBezTo>
                    <a:pt x="78" y="480"/>
                    <a:pt x="78" y="479"/>
                    <a:pt x="78" y="480"/>
                  </a:cubicBezTo>
                  <a:cubicBezTo>
                    <a:pt x="77" y="480"/>
                    <a:pt x="77" y="480"/>
                    <a:pt x="77" y="480"/>
                  </a:cubicBezTo>
                  <a:cubicBezTo>
                    <a:pt x="76" y="481"/>
                    <a:pt x="76" y="481"/>
                    <a:pt x="75" y="480"/>
                  </a:cubicBezTo>
                  <a:cubicBezTo>
                    <a:pt x="75" y="480"/>
                    <a:pt x="75" y="480"/>
                    <a:pt x="74" y="480"/>
                  </a:cubicBezTo>
                  <a:cubicBezTo>
                    <a:pt x="74" y="480"/>
                    <a:pt x="74" y="481"/>
                    <a:pt x="74" y="481"/>
                  </a:cubicBezTo>
                  <a:cubicBezTo>
                    <a:pt x="73" y="480"/>
                    <a:pt x="72" y="480"/>
                    <a:pt x="71" y="479"/>
                  </a:cubicBezTo>
                  <a:cubicBezTo>
                    <a:pt x="70" y="479"/>
                    <a:pt x="71" y="479"/>
                    <a:pt x="70" y="478"/>
                  </a:cubicBezTo>
                  <a:cubicBezTo>
                    <a:pt x="70" y="478"/>
                    <a:pt x="69" y="479"/>
                    <a:pt x="69" y="478"/>
                  </a:cubicBezTo>
                  <a:cubicBezTo>
                    <a:pt x="69" y="478"/>
                    <a:pt x="68" y="479"/>
                    <a:pt x="67" y="479"/>
                  </a:cubicBezTo>
                  <a:cubicBezTo>
                    <a:pt x="67" y="479"/>
                    <a:pt x="67" y="479"/>
                    <a:pt x="66" y="479"/>
                  </a:cubicBezTo>
                  <a:cubicBezTo>
                    <a:pt x="66" y="479"/>
                    <a:pt x="66" y="478"/>
                    <a:pt x="65" y="479"/>
                  </a:cubicBezTo>
                  <a:cubicBezTo>
                    <a:pt x="65" y="479"/>
                    <a:pt x="64" y="479"/>
                    <a:pt x="64" y="480"/>
                  </a:cubicBezTo>
                  <a:cubicBezTo>
                    <a:pt x="63" y="480"/>
                    <a:pt x="63" y="480"/>
                    <a:pt x="63" y="480"/>
                  </a:cubicBezTo>
                  <a:cubicBezTo>
                    <a:pt x="62" y="480"/>
                    <a:pt x="63" y="480"/>
                    <a:pt x="62" y="480"/>
                  </a:cubicBezTo>
                  <a:cubicBezTo>
                    <a:pt x="61" y="479"/>
                    <a:pt x="60" y="480"/>
                    <a:pt x="60" y="480"/>
                  </a:cubicBezTo>
                  <a:cubicBezTo>
                    <a:pt x="59" y="480"/>
                    <a:pt x="59" y="480"/>
                    <a:pt x="59" y="480"/>
                  </a:cubicBezTo>
                  <a:cubicBezTo>
                    <a:pt x="58" y="480"/>
                    <a:pt x="59" y="481"/>
                    <a:pt x="57" y="481"/>
                  </a:cubicBezTo>
                  <a:cubicBezTo>
                    <a:pt x="56" y="481"/>
                    <a:pt x="55" y="481"/>
                    <a:pt x="55" y="481"/>
                  </a:cubicBezTo>
                  <a:cubicBezTo>
                    <a:pt x="55" y="481"/>
                    <a:pt x="55" y="481"/>
                    <a:pt x="54" y="481"/>
                  </a:cubicBezTo>
                  <a:cubicBezTo>
                    <a:pt x="54" y="481"/>
                    <a:pt x="54" y="481"/>
                    <a:pt x="53" y="480"/>
                  </a:cubicBezTo>
                  <a:cubicBezTo>
                    <a:pt x="53" y="480"/>
                    <a:pt x="53" y="480"/>
                    <a:pt x="52" y="480"/>
                  </a:cubicBezTo>
                  <a:cubicBezTo>
                    <a:pt x="50" y="480"/>
                    <a:pt x="50" y="480"/>
                    <a:pt x="50" y="480"/>
                  </a:cubicBezTo>
                  <a:cubicBezTo>
                    <a:pt x="49" y="479"/>
                    <a:pt x="49" y="479"/>
                    <a:pt x="49" y="479"/>
                  </a:cubicBezTo>
                  <a:cubicBezTo>
                    <a:pt x="48" y="479"/>
                    <a:pt x="47" y="478"/>
                    <a:pt x="47" y="478"/>
                  </a:cubicBezTo>
                  <a:cubicBezTo>
                    <a:pt x="47" y="478"/>
                    <a:pt x="47" y="478"/>
                    <a:pt x="46" y="478"/>
                  </a:cubicBezTo>
                  <a:cubicBezTo>
                    <a:pt x="45" y="478"/>
                    <a:pt x="46" y="478"/>
                    <a:pt x="45" y="477"/>
                  </a:cubicBezTo>
                  <a:cubicBezTo>
                    <a:pt x="45" y="477"/>
                    <a:pt x="44" y="477"/>
                    <a:pt x="43" y="477"/>
                  </a:cubicBezTo>
                  <a:cubicBezTo>
                    <a:pt x="43" y="477"/>
                    <a:pt x="43" y="477"/>
                    <a:pt x="42" y="477"/>
                  </a:cubicBezTo>
                  <a:cubicBezTo>
                    <a:pt x="41" y="478"/>
                    <a:pt x="41" y="478"/>
                    <a:pt x="40" y="478"/>
                  </a:cubicBezTo>
                  <a:cubicBezTo>
                    <a:pt x="40" y="479"/>
                    <a:pt x="39" y="478"/>
                    <a:pt x="39" y="478"/>
                  </a:cubicBezTo>
                  <a:cubicBezTo>
                    <a:pt x="39" y="478"/>
                    <a:pt x="40" y="480"/>
                    <a:pt x="39" y="480"/>
                  </a:cubicBezTo>
                  <a:cubicBezTo>
                    <a:pt x="39" y="480"/>
                    <a:pt x="39" y="479"/>
                    <a:pt x="39" y="480"/>
                  </a:cubicBezTo>
                  <a:cubicBezTo>
                    <a:pt x="38" y="480"/>
                    <a:pt x="37" y="480"/>
                    <a:pt x="37" y="480"/>
                  </a:cubicBezTo>
                  <a:cubicBezTo>
                    <a:pt x="37" y="480"/>
                    <a:pt x="38" y="481"/>
                    <a:pt x="37" y="481"/>
                  </a:cubicBezTo>
                  <a:cubicBezTo>
                    <a:pt x="37" y="481"/>
                    <a:pt x="35" y="481"/>
                    <a:pt x="35" y="481"/>
                  </a:cubicBezTo>
                  <a:cubicBezTo>
                    <a:pt x="35" y="481"/>
                    <a:pt x="35" y="482"/>
                    <a:pt x="34" y="482"/>
                  </a:cubicBezTo>
                  <a:cubicBezTo>
                    <a:pt x="34" y="482"/>
                    <a:pt x="33" y="483"/>
                    <a:pt x="33" y="483"/>
                  </a:cubicBezTo>
                  <a:cubicBezTo>
                    <a:pt x="33" y="483"/>
                    <a:pt x="33" y="482"/>
                    <a:pt x="33" y="481"/>
                  </a:cubicBezTo>
                  <a:cubicBezTo>
                    <a:pt x="33" y="481"/>
                    <a:pt x="33" y="480"/>
                    <a:pt x="33" y="480"/>
                  </a:cubicBezTo>
                  <a:cubicBezTo>
                    <a:pt x="32" y="479"/>
                    <a:pt x="32" y="479"/>
                    <a:pt x="32" y="479"/>
                  </a:cubicBezTo>
                  <a:cubicBezTo>
                    <a:pt x="32" y="479"/>
                    <a:pt x="32" y="479"/>
                    <a:pt x="32" y="479"/>
                  </a:cubicBezTo>
                  <a:cubicBezTo>
                    <a:pt x="32" y="479"/>
                    <a:pt x="32" y="478"/>
                    <a:pt x="32" y="478"/>
                  </a:cubicBezTo>
                  <a:cubicBezTo>
                    <a:pt x="32" y="478"/>
                    <a:pt x="32" y="478"/>
                    <a:pt x="31" y="478"/>
                  </a:cubicBezTo>
                  <a:cubicBezTo>
                    <a:pt x="31" y="477"/>
                    <a:pt x="30" y="478"/>
                    <a:pt x="30" y="477"/>
                  </a:cubicBezTo>
                  <a:cubicBezTo>
                    <a:pt x="30" y="477"/>
                    <a:pt x="30" y="476"/>
                    <a:pt x="31" y="476"/>
                  </a:cubicBezTo>
                  <a:cubicBezTo>
                    <a:pt x="31" y="476"/>
                    <a:pt x="31" y="475"/>
                    <a:pt x="31" y="475"/>
                  </a:cubicBezTo>
                  <a:cubicBezTo>
                    <a:pt x="31" y="475"/>
                    <a:pt x="31" y="475"/>
                    <a:pt x="31" y="474"/>
                  </a:cubicBezTo>
                  <a:cubicBezTo>
                    <a:pt x="31" y="474"/>
                    <a:pt x="31" y="474"/>
                    <a:pt x="31" y="473"/>
                  </a:cubicBezTo>
                  <a:cubicBezTo>
                    <a:pt x="31" y="473"/>
                    <a:pt x="31" y="473"/>
                    <a:pt x="30" y="473"/>
                  </a:cubicBezTo>
                  <a:cubicBezTo>
                    <a:pt x="30" y="472"/>
                    <a:pt x="30" y="472"/>
                    <a:pt x="30" y="472"/>
                  </a:cubicBezTo>
                  <a:cubicBezTo>
                    <a:pt x="30" y="471"/>
                    <a:pt x="30" y="471"/>
                    <a:pt x="30" y="471"/>
                  </a:cubicBezTo>
                  <a:cubicBezTo>
                    <a:pt x="30" y="470"/>
                    <a:pt x="30" y="471"/>
                    <a:pt x="31" y="470"/>
                  </a:cubicBezTo>
                  <a:cubicBezTo>
                    <a:pt x="31" y="469"/>
                    <a:pt x="31" y="469"/>
                    <a:pt x="31" y="469"/>
                  </a:cubicBezTo>
                  <a:cubicBezTo>
                    <a:pt x="31" y="468"/>
                    <a:pt x="31" y="467"/>
                    <a:pt x="31" y="466"/>
                  </a:cubicBezTo>
                  <a:cubicBezTo>
                    <a:pt x="31" y="466"/>
                    <a:pt x="31" y="465"/>
                    <a:pt x="30" y="465"/>
                  </a:cubicBezTo>
                  <a:cubicBezTo>
                    <a:pt x="30" y="465"/>
                    <a:pt x="30" y="465"/>
                    <a:pt x="30" y="464"/>
                  </a:cubicBezTo>
                  <a:cubicBezTo>
                    <a:pt x="30" y="463"/>
                    <a:pt x="29" y="463"/>
                    <a:pt x="30" y="462"/>
                  </a:cubicBezTo>
                  <a:cubicBezTo>
                    <a:pt x="30" y="461"/>
                    <a:pt x="30" y="461"/>
                    <a:pt x="30" y="460"/>
                  </a:cubicBezTo>
                  <a:cubicBezTo>
                    <a:pt x="29" y="459"/>
                    <a:pt x="30" y="458"/>
                    <a:pt x="30" y="457"/>
                  </a:cubicBezTo>
                  <a:cubicBezTo>
                    <a:pt x="30" y="457"/>
                    <a:pt x="31" y="457"/>
                    <a:pt x="31" y="457"/>
                  </a:cubicBezTo>
                  <a:cubicBezTo>
                    <a:pt x="32" y="457"/>
                    <a:pt x="32" y="457"/>
                    <a:pt x="32" y="456"/>
                  </a:cubicBezTo>
                  <a:cubicBezTo>
                    <a:pt x="32" y="456"/>
                    <a:pt x="33" y="455"/>
                    <a:pt x="33" y="455"/>
                  </a:cubicBezTo>
                  <a:cubicBezTo>
                    <a:pt x="33" y="455"/>
                    <a:pt x="33" y="456"/>
                    <a:pt x="33" y="455"/>
                  </a:cubicBezTo>
                  <a:cubicBezTo>
                    <a:pt x="34" y="455"/>
                    <a:pt x="34" y="455"/>
                    <a:pt x="34" y="454"/>
                  </a:cubicBezTo>
                  <a:cubicBezTo>
                    <a:pt x="34" y="453"/>
                    <a:pt x="34" y="453"/>
                    <a:pt x="34" y="453"/>
                  </a:cubicBezTo>
                  <a:cubicBezTo>
                    <a:pt x="35" y="452"/>
                    <a:pt x="34" y="453"/>
                    <a:pt x="35" y="452"/>
                  </a:cubicBezTo>
                  <a:cubicBezTo>
                    <a:pt x="36" y="451"/>
                    <a:pt x="36" y="450"/>
                    <a:pt x="37" y="450"/>
                  </a:cubicBezTo>
                  <a:cubicBezTo>
                    <a:pt x="37" y="449"/>
                    <a:pt x="37" y="449"/>
                    <a:pt x="38" y="449"/>
                  </a:cubicBezTo>
                  <a:cubicBezTo>
                    <a:pt x="38" y="449"/>
                    <a:pt x="39" y="448"/>
                    <a:pt x="39" y="447"/>
                  </a:cubicBezTo>
                  <a:cubicBezTo>
                    <a:pt x="40" y="446"/>
                    <a:pt x="40" y="446"/>
                    <a:pt x="40" y="445"/>
                  </a:cubicBezTo>
                  <a:cubicBezTo>
                    <a:pt x="40" y="444"/>
                    <a:pt x="39" y="444"/>
                    <a:pt x="40" y="443"/>
                  </a:cubicBezTo>
                  <a:cubicBezTo>
                    <a:pt x="40" y="442"/>
                    <a:pt x="41" y="442"/>
                    <a:pt x="41" y="441"/>
                  </a:cubicBezTo>
                  <a:cubicBezTo>
                    <a:pt x="42" y="441"/>
                    <a:pt x="43" y="440"/>
                    <a:pt x="42" y="440"/>
                  </a:cubicBezTo>
                  <a:cubicBezTo>
                    <a:pt x="41" y="439"/>
                    <a:pt x="40" y="439"/>
                    <a:pt x="40" y="439"/>
                  </a:cubicBezTo>
                  <a:cubicBezTo>
                    <a:pt x="40" y="439"/>
                    <a:pt x="40" y="439"/>
                    <a:pt x="40" y="438"/>
                  </a:cubicBezTo>
                  <a:cubicBezTo>
                    <a:pt x="41" y="438"/>
                    <a:pt x="41" y="438"/>
                    <a:pt x="41" y="438"/>
                  </a:cubicBezTo>
                  <a:cubicBezTo>
                    <a:pt x="40" y="437"/>
                    <a:pt x="40" y="437"/>
                    <a:pt x="40" y="437"/>
                  </a:cubicBezTo>
                  <a:cubicBezTo>
                    <a:pt x="40" y="436"/>
                    <a:pt x="40" y="436"/>
                    <a:pt x="40" y="436"/>
                  </a:cubicBezTo>
                  <a:cubicBezTo>
                    <a:pt x="41" y="435"/>
                    <a:pt x="41" y="435"/>
                    <a:pt x="41" y="435"/>
                  </a:cubicBezTo>
                  <a:cubicBezTo>
                    <a:pt x="40" y="435"/>
                    <a:pt x="40" y="434"/>
                    <a:pt x="40" y="434"/>
                  </a:cubicBezTo>
                  <a:cubicBezTo>
                    <a:pt x="40" y="434"/>
                    <a:pt x="40" y="433"/>
                    <a:pt x="40" y="433"/>
                  </a:cubicBezTo>
                  <a:cubicBezTo>
                    <a:pt x="40" y="432"/>
                    <a:pt x="41" y="432"/>
                    <a:pt x="41" y="432"/>
                  </a:cubicBezTo>
                  <a:cubicBezTo>
                    <a:pt x="40" y="432"/>
                    <a:pt x="41" y="432"/>
                    <a:pt x="40" y="431"/>
                  </a:cubicBezTo>
                  <a:cubicBezTo>
                    <a:pt x="39" y="430"/>
                    <a:pt x="39" y="430"/>
                    <a:pt x="39" y="429"/>
                  </a:cubicBezTo>
                  <a:cubicBezTo>
                    <a:pt x="39" y="428"/>
                    <a:pt x="39" y="428"/>
                    <a:pt x="39" y="427"/>
                  </a:cubicBezTo>
                  <a:cubicBezTo>
                    <a:pt x="39" y="427"/>
                    <a:pt x="40" y="427"/>
                    <a:pt x="39" y="427"/>
                  </a:cubicBezTo>
                  <a:cubicBezTo>
                    <a:pt x="39" y="426"/>
                    <a:pt x="38" y="426"/>
                    <a:pt x="38" y="425"/>
                  </a:cubicBezTo>
                  <a:cubicBezTo>
                    <a:pt x="38" y="424"/>
                    <a:pt x="38" y="424"/>
                    <a:pt x="38" y="423"/>
                  </a:cubicBezTo>
                  <a:cubicBezTo>
                    <a:pt x="38" y="423"/>
                    <a:pt x="38" y="423"/>
                    <a:pt x="37" y="423"/>
                  </a:cubicBezTo>
                  <a:cubicBezTo>
                    <a:pt x="37" y="423"/>
                    <a:pt x="37" y="424"/>
                    <a:pt x="37" y="424"/>
                  </a:cubicBezTo>
                  <a:cubicBezTo>
                    <a:pt x="36" y="424"/>
                    <a:pt x="36" y="424"/>
                    <a:pt x="36" y="424"/>
                  </a:cubicBezTo>
                  <a:cubicBezTo>
                    <a:pt x="36" y="423"/>
                    <a:pt x="36" y="423"/>
                    <a:pt x="37" y="423"/>
                  </a:cubicBezTo>
                  <a:cubicBezTo>
                    <a:pt x="37" y="422"/>
                    <a:pt x="37" y="423"/>
                    <a:pt x="37" y="422"/>
                  </a:cubicBezTo>
                  <a:cubicBezTo>
                    <a:pt x="37" y="422"/>
                    <a:pt x="37" y="422"/>
                    <a:pt x="36" y="421"/>
                  </a:cubicBezTo>
                  <a:cubicBezTo>
                    <a:pt x="36" y="421"/>
                    <a:pt x="35" y="421"/>
                    <a:pt x="35" y="420"/>
                  </a:cubicBezTo>
                  <a:cubicBezTo>
                    <a:pt x="35" y="420"/>
                    <a:pt x="35" y="420"/>
                    <a:pt x="35" y="419"/>
                  </a:cubicBezTo>
                  <a:cubicBezTo>
                    <a:pt x="35" y="419"/>
                    <a:pt x="35" y="419"/>
                    <a:pt x="35" y="418"/>
                  </a:cubicBezTo>
                  <a:cubicBezTo>
                    <a:pt x="34" y="418"/>
                    <a:pt x="34" y="417"/>
                    <a:pt x="33" y="417"/>
                  </a:cubicBezTo>
                  <a:cubicBezTo>
                    <a:pt x="33" y="417"/>
                    <a:pt x="33" y="416"/>
                    <a:pt x="33" y="416"/>
                  </a:cubicBezTo>
                  <a:cubicBezTo>
                    <a:pt x="33" y="416"/>
                    <a:pt x="34" y="415"/>
                    <a:pt x="34" y="415"/>
                  </a:cubicBezTo>
                  <a:cubicBezTo>
                    <a:pt x="34" y="415"/>
                    <a:pt x="32" y="414"/>
                    <a:pt x="32" y="414"/>
                  </a:cubicBezTo>
                  <a:cubicBezTo>
                    <a:pt x="32" y="414"/>
                    <a:pt x="31" y="414"/>
                    <a:pt x="31" y="413"/>
                  </a:cubicBezTo>
                  <a:cubicBezTo>
                    <a:pt x="32" y="413"/>
                    <a:pt x="32" y="413"/>
                    <a:pt x="32" y="413"/>
                  </a:cubicBezTo>
                  <a:cubicBezTo>
                    <a:pt x="32" y="413"/>
                    <a:pt x="32" y="412"/>
                    <a:pt x="33" y="412"/>
                  </a:cubicBezTo>
                  <a:cubicBezTo>
                    <a:pt x="34" y="412"/>
                    <a:pt x="34" y="413"/>
                    <a:pt x="34" y="412"/>
                  </a:cubicBezTo>
                  <a:cubicBezTo>
                    <a:pt x="34" y="411"/>
                    <a:pt x="34" y="411"/>
                    <a:pt x="34" y="411"/>
                  </a:cubicBezTo>
                  <a:cubicBezTo>
                    <a:pt x="33" y="410"/>
                    <a:pt x="32" y="409"/>
                    <a:pt x="32" y="409"/>
                  </a:cubicBezTo>
                  <a:cubicBezTo>
                    <a:pt x="31" y="409"/>
                    <a:pt x="31" y="409"/>
                    <a:pt x="31" y="408"/>
                  </a:cubicBezTo>
                  <a:cubicBezTo>
                    <a:pt x="30" y="408"/>
                    <a:pt x="30" y="408"/>
                    <a:pt x="31" y="407"/>
                  </a:cubicBezTo>
                  <a:cubicBezTo>
                    <a:pt x="31" y="407"/>
                    <a:pt x="32" y="407"/>
                    <a:pt x="32" y="406"/>
                  </a:cubicBezTo>
                  <a:cubicBezTo>
                    <a:pt x="32" y="406"/>
                    <a:pt x="31" y="405"/>
                    <a:pt x="31" y="405"/>
                  </a:cubicBezTo>
                  <a:cubicBezTo>
                    <a:pt x="31" y="405"/>
                    <a:pt x="32" y="405"/>
                    <a:pt x="32" y="405"/>
                  </a:cubicBezTo>
                  <a:cubicBezTo>
                    <a:pt x="32" y="405"/>
                    <a:pt x="33" y="405"/>
                    <a:pt x="33" y="405"/>
                  </a:cubicBezTo>
                  <a:cubicBezTo>
                    <a:pt x="33" y="404"/>
                    <a:pt x="33" y="403"/>
                    <a:pt x="33" y="403"/>
                  </a:cubicBezTo>
                  <a:cubicBezTo>
                    <a:pt x="32" y="403"/>
                    <a:pt x="32" y="403"/>
                    <a:pt x="32" y="403"/>
                  </a:cubicBezTo>
                  <a:cubicBezTo>
                    <a:pt x="31" y="404"/>
                    <a:pt x="32" y="404"/>
                    <a:pt x="31" y="404"/>
                  </a:cubicBezTo>
                  <a:cubicBezTo>
                    <a:pt x="31" y="404"/>
                    <a:pt x="31" y="405"/>
                    <a:pt x="30" y="404"/>
                  </a:cubicBezTo>
                  <a:cubicBezTo>
                    <a:pt x="30" y="404"/>
                    <a:pt x="30" y="403"/>
                    <a:pt x="31" y="403"/>
                  </a:cubicBezTo>
                  <a:cubicBezTo>
                    <a:pt x="31" y="403"/>
                    <a:pt x="31" y="403"/>
                    <a:pt x="31" y="403"/>
                  </a:cubicBezTo>
                  <a:cubicBezTo>
                    <a:pt x="30" y="402"/>
                    <a:pt x="30" y="403"/>
                    <a:pt x="30" y="403"/>
                  </a:cubicBezTo>
                  <a:cubicBezTo>
                    <a:pt x="29" y="402"/>
                    <a:pt x="29" y="403"/>
                    <a:pt x="29" y="402"/>
                  </a:cubicBezTo>
                  <a:cubicBezTo>
                    <a:pt x="29" y="401"/>
                    <a:pt x="30" y="401"/>
                    <a:pt x="29" y="401"/>
                  </a:cubicBezTo>
                  <a:cubicBezTo>
                    <a:pt x="29" y="401"/>
                    <a:pt x="29" y="400"/>
                    <a:pt x="28" y="400"/>
                  </a:cubicBezTo>
                  <a:cubicBezTo>
                    <a:pt x="27" y="400"/>
                    <a:pt x="27" y="401"/>
                    <a:pt x="27" y="400"/>
                  </a:cubicBezTo>
                  <a:cubicBezTo>
                    <a:pt x="26" y="399"/>
                    <a:pt x="26" y="398"/>
                    <a:pt x="26" y="398"/>
                  </a:cubicBezTo>
                  <a:cubicBezTo>
                    <a:pt x="26" y="398"/>
                    <a:pt x="25" y="398"/>
                    <a:pt x="26" y="398"/>
                  </a:cubicBezTo>
                  <a:cubicBezTo>
                    <a:pt x="26" y="398"/>
                    <a:pt x="27" y="398"/>
                    <a:pt x="27" y="397"/>
                  </a:cubicBezTo>
                  <a:cubicBezTo>
                    <a:pt x="26" y="397"/>
                    <a:pt x="26" y="397"/>
                    <a:pt x="26" y="396"/>
                  </a:cubicBezTo>
                  <a:cubicBezTo>
                    <a:pt x="25" y="396"/>
                    <a:pt x="25" y="396"/>
                    <a:pt x="25" y="396"/>
                  </a:cubicBezTo>
                  <a:cubicBezTo>
                    <a:pt x="25" y="396"/>
                    <a:pt x="26" y="395"/>
                    <a:pt x="26" y="395"/>
                  </a:cubicBezTo>
                  <a:cubicBezTo>
                    <a:pt x="26" y="395"/>
                    <a:pt x="27" y="395"/>
                    <a:pt x="26" y="395"/>
                  </a:cubicBezTo>
                  <a:cubicBezTo>
                    <a:pt x="26" y="395"/>
                    <a:pt x="26" y="395"/>
                    <a:pt x="25" y="394"/>
                  </a:cubicBezTo>
                  <a:cubicBezTo>
                    <a:pt x="25" y="394"/>
                    <a:pt x="25" y="394"/>
                    <a:pt x="24" y="394"/>
                  </a:cubicBezTo>
                  <a:cubicBezTo>
                    <a:pt x="24" y="394"/>
                    <a:pt x="24" y="394"/>
                    <a:pt x="24" y="393"/>
                  </a:cubicBezTo>
                  <a:cubicBezTo>
                    <a:pt x="23" y="393"/>
                    <a:pt x="23" y="393"/>
                    <a:pt x="24" y="393"/>
                  </a:cubicBezTo>
                  <a:cubicBezTo>
                    <a:pt x="24" y="392"/>
                    <a:pt x="24" y="392"/>
                    <a:pt x="24" y="392"/>
                  </a:cubicBezTo>
                  <a:cubicBezTo>
                    <a:pt x="24" y="392"/>
                    <a:pt x="24" y="392"/>
                    <a:pt x="23" y="392"/>
                  </a:cubicBezTo>
                  <a:cubicBezTo>
                    <a:pt x="23" y="392"/>
                    <a:pt x="23" y="392"/>
                    <a:pt x="22" y="391"/>
                  </a:cubicBezTo>
                  <a:cubicBezTo>
                    <a:pt x="22" y="391"/>
                    <a:pt x="22" y="390"/>
                    <a:pt x="22" y="390"/>
                  </a:cubicBezTo>
                  <a:cubicBezTo>
                    <a:pt x="22" y="390"/>
                    <a:pt x="23" y="389"/>
                    <a:pt x="23" y="389"/>
                  </a:cubicBezTo>
                  <a:cubicBezTo>
                    <a:pt x="23" y="389"/>
                    <a:pt x="23" y="388"/>
                    <a:pt x="23" y="388"/>
                  </a:cubicBezTo>
                  <a:cubicBezTo>
                    <a:pt x="22" y="388"/>
                    <a:pt x="22" y="389"/>
                    <a:pt x="21" y="388"/>
                  </a:cubicBezTo>
                  <a:cubicBezTo>
                    <a:pt x="21" y="387"/>
                    <a:pt x="20" y="388"/>
                    <a:pt x="20" y="387"/>
                  </a:cubicBezTo>
                  <a:cubicBezTo>
                    <a:pt x="20" y="387"/>
                    <a:pt x="21" y="387"/>
                    <a:pt x="21" y="386"/>
                  </a:cubicBezTo>
                  <a:cubicBezTo>
                    <a:pt x="21" y="386"/>
                    <a:pt x="21" y="386"/>
                    <a:pt x="20" y="385"/>
                  </a:cubicBezTo>
                  <a:cubicBezTo>
                    <a:pt x="20" y="385"/>
                    <a:pt x="20" y="385"/>
                    <a:pt x="20" y="384"/>
                  </a:cubicBezTo>
                  <a:cubicBezTo>
                    <a:pt x="20" y="384"/>
                    <a:pt x="21" y="384"/>
                    <a:pt x="20" y="384"/>
                  </a:cubicBezTo>
                  <a:cubicBezTo>
                    <a:pt x="19" y="383"/>
                    <a:pt x="19" y="383"/>
                    <a:pt x="19" y="383"/>
                  </a:cubicBezTo>
                  <a:cubicBezTo>
                    <a:pt x="19" y="382"/>
                    <a:pt x="20" y="383"/>
                    <a:pt x="19" y="382"/>
                  </a:cubicBezTo>
                  <a:cubicBezTo>
                    <a:pt x="17" y="381"/>
                    <a:pt x="17" y="381"/>
                    <a:pt x="17" y="380"/>
                  </a:cubicBezTo>
                  <a:cubicBezTo>
                    <a:pt x="16" y="380"/>
                    <a:pt x="16" y="380"/>
                    <a:pt x="16" y="379"/>
                  </a:cubicBezTo>
                  <a:cubicBezTo>
                    <a:pt x="16" y="379"/>
                    <a:pt x="16" y="379"/>
                    <a:pt x="15" y="379"/>
                  </a:cubicBezTo>
                  <a:cubicBezTo>
                    <a:pt x="15" y="378"/>
                    <a:pt x="14" y="379"/>
                    <a:pt x="14" y="378"/>
                  </a:cubicBezTo>
                  <a:cubicBezTo>
                    <a:pt x="14" y="377"/>
                    <a:pt x="14" y="377"/>
                    <a:pt x="14" y="377"/>
                  </a:cubicBezTo>
                  <a:cubicBezTo>
                    <a:pt x="13" y="376"/>
                    <a:pt x="12" y="375"/>
                    <a:pt x="12" y="375"/>
                  </a:cubicBezTo>
                  <a:cubicBezTo>
                    <a:pt x="11" y="375"/>
                    <a:pt x="11" y="375"/>
                    <a:pt x="11" y="375"/>
                  </a:cubicBezTo>
                  <a:cubicBezTo>
                    <a:pt x="11" y="375"/>
                    <a:pt x="10" y="375"/>
                    <a:pt x="10" y="375"/>
                  </a:cubicBezTo>
                  <a:cubicBezTo>
                    <a:pt x="10" y="375"/>
                    <a:pt x="11" y="375"/>
                    <a:pt x="10" y="374"/>
                  </a:cubicBezTo>
                  <a:cubicBezTo>
                    <a:pt x="10" y="374"/>
                    <a:pt x="11" y="374"/>
                    <a:pt x="10" y="374"/>
                  </a:cubicBezTo>
                  <a:cubicBezTo>
                    <a:pt x="9" y="374"/>
                    <a:pt x="10" y="375"/>
                    <a:pt x="9" y="375"/>
                  </a:cubicBezTo>
                  <a:cubicBezTo>
                    <a:pt x="8" y="375"/>
                    <a:pt x="8" y="375"/>
                    <a:pt x="8" y="375"/>
                  </a:cubicBezTo>
                  <a:cubicBezTo>
                    <a:pt x="7" y="374"/>
                    <a:pt x="7" y="373"/>
                    <a:pt x="7" y="373"/>
                  </a:cubicBezTo>
                  <a:cubicBezTo>
                    <a:pt x="7" y="373"/>
                    <a:pt x="7" y="373"/>
                    <a:pt x="7" y="373"/>
                  </a:cubicBezTo>
                  <a:cubicBezTo>
                    <a:pt x="6" y="373"/>
                    <a:pt x="6" y="373"/>
                    <a:pt x="6" y="373"/>
                  </a:cubicBezTo>
                  <a:cubicBezTo>
                    <a:pt x="6" y="373"/>
                    <a:pt x="5" y="373"/>
                    <a:pt x="5" y="372"/>
                  </a:cubicBezTo>
                  <a:cubicBezTo>
                    <a:pt x="5" y="372"/>
                    <a:pt x="5" y="371"/>
                    <a:pt x="5" y="371"/>
                  </a:cubicBezTo>
                  <a:cubicBezTo>
                    <a:pt x="4" y="371"/>
                    <a:pt x="4" y="371"/>
                    <a:pt x="4" y="371"/>
                  </a:cubicBezTo>
                  <a:cubicBezTo>
                    <a:pt x="4" y="371"/>
                    <a:pt x="5" y="371"/>
                    <a:pt x="5" y="371"/>
                  </a:cubicBezTo>
                  <a:cubicBezTo>
                    <a:pt x="4" y="370"/>
                    <a:pt x="4" y="370"/>
                    <a:pt x="4" y="370"/>
                  </a:cubicBezTo>
                  <a:cubicBezTo>
                    <a:pt x="3" y="370"/>
                    <a:pt x="3" y="370"/>
                    <a:pt x="3" y="370"/>
                  </a:cubicBezTo>
                  <a:cubicBezTo>
                    <a:pt x="3" y="369"/>
                    <a:pt x="3" y="369"/>
                    <a:pt x="3" y="369"/>
                  </a:cubicBezTo>
                  <a:cubicBezTo>
                    <a:pt x="2" y="369"/>
                    <a:pt x="2" y="369"/>
                    <a:pt x="2" y="369"/>
                  </a:cubicBezTo>
                  <a:cubicBezTo>
                    <a:pt x="1" y="368"/>
                    <a:pt x="1" y="369"/>
                    <a:pt x="1" y="368"/>
                  </a:cubicBezTo>
                  <a:cubicBezTo>
                    <a:pt x="1" y="368"/>
                    <a:pt x="0" y="368"/>
                    <a:pt x="0" y="36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70"/>
            <p:cNvSpPr>
              <a:spLocks/>
            </p:cNvSpPr>
            <p:nvPr/>
          </p:nvSpPr>
          <p:spPr bwMode="auto">
            <a:xfrm>
              <a:off x="8266113" y="4797426"/>
              <a:ext cx="930275" cy="901700"/>
            </a:xfrm>
            <a:custGeom>
              <a:avLst/>
              <a:gdLst>
                <a:gd name="T0" fmla="*/ 105 w 661"/>
                <a:gd name="T1" fmla="*/ 21 h 640"/>
                <a:gd name="T2" fmla="*/ 327 w 661"/>
                <a:gd name="T3" fmla="*/ 22 h 640"/>
                <a:gd name="T4" fmla="*/ 343 w 661"/>
                <a:gd name="T5" fmla="*/ 39 h 640"/>
                <a:gd name="T6" fmla="*/ 360 w 661"/>
                <a:gd name="T7" fmla="*/ 45 h 640"/>
                <a:gd name="T8" fmla="*/ 377 w 661"/>
                <a:gd name="T9" fmla="*/ 46 h 640"/>
                <a:gd name="T10" fmla="*/ 400 w 661"/>
                <a:gd name="T11" fmla="*/ 47 h 640"/>
                <a:gd name="T12" fmla="*/ 418 w 661"/>
                <a:gd name="T13" fmla="*/ 47 h 640"/>
                <a:gd name="T14" fmla="*/ 433 w 661"/>
                <a:gd name="T15" fmla="*/ 53 h 640"/>
                <a:gd name="T16" fmla="*/ 449 w 661"/>
                <a:gd name="T17" fmla="*/ 53 h 640"/>
                <a:gd name="T18" fmla="*/ 467 w 661"/>
                <a:gd name="T19" fmla="*/ 52 h 640"/>
                <a:gd name="T20" fmla="*/ 620 w 661"/>
                <a:gd name="T21" fmla="*/ 26 h 640"/>
                <a:gd name="T22" fmla="*/ 638 w 661"/>
                <a:gd name="T23" fmla="*/ 29 h 640"/>
                <a:gd name="T24" fmla="*/ 651 w 661"/>
                <a:gd name="T25" fmla="*/ 34 h 640"/>
                <a:gd name="T26" fmla="*/ 661 w 661"/>
                <a:gd name="T27" fmla="*/ 43 h 640"/>
                <a:gd name="T28" fmla="*/ 649 w 661"/>
                <a:gd name="T29" fmla="*/ 44 h 640"/>
                <a:gd name="T30" fmla="*/ 640 w 661"/>
                <a:gd name="T31" fmla="*/ 46 h 640"/>
                <a:gd name="T32" fmla="*/ 626 w 661"/>
                <a:gd name="T33" fmla="*/ 57 h 640"/>
                <a:gd name="T34" fmla="*/ 615 w 661"/>
                <a:gd name="T35" fmla="*/ 54 h 640"/>
                <a:gd name="T36" fmla="*/ 602 w 661"/>
                <a:gd name="T37" fmla="*/ 60 h 640"/>
                <a:gd name="T38" fmla="*/ 595 w 661"/>
                <a:gd name="T39" fmla="*/ 67 h 640"/>
                <a:gd name="T40" fmla="*/ 582 w 661"/>
                <a:gd name="T41" fmla="*/ 79 h 640"/>
                <a:gd name="T42" fmla="*/ 576 w 661"/>
                <a:gd name="T43" fmla="*/ 69 h 640"/>
                <a:gd name="T44" fmla="*/ 566 w 661"/>
                <a:gd name="T45" fmla="*/ 57 h 640"/>
                <a:gd name="T46" fmla="*/ 398 w 661"/>
                <a:gd name="T47" fmla="*/ 610 h 640"/>
                <a:gd name="T48" fmla="*/ 385 w 661"/>
                <a:gd name="T49" fmla="*/ 614 h 640"/>
                <a:gd name="T50" fmla="*/ 372 w 661"/>
                <a:gd name="T51" fmla="*/ 627 h 640"/>
                <a:gd name="T52" fmla="*/ 358 w 661"/>
                <a:gd name="T53" fmla="*/ 638 h 640"/>
                <a:gd name="T54" fmla="*/ 328 w 661"/>
                <a:gd name="T55" fmla="*/ 635 h 640"/>
                <a:gd name="T56" fmla="*/ 307 w 661"/>
                <a:gd name="T57" fmla="*/ 632 h 640"/>
                <a:gd name="T58" fmla="*/ 286 w 661"/>
                <a:gd name="T59" fmla="*/ 625 h 640"/>
                <a:gd name="T60" fmla="*/ 274 w 661"/>
                <a:gd name="T61" fmla="*/ 613 h 640"/>
                <a:gd name="T62" fmla="*/ 268 w 661"/>
                <a:gd name="T63" fmla="*/ 599 h 640"/>
                <a:gd name="T64" fmla="*/ 253 w 661"/>
                <a:gd name="T65" fmla="*/ 590 h 640"/>
                <a:gd name="T66" fmla="*/ 246 w 661"/>
                <a:gd name="T67" fmla="*/ 603 h 640"/>
                <a:gd name="T68" fmla="*/ 235 w 661"/>
                <a:gd name="T69" fmla="*/ 617 h 640"/>
                <a:gd name="T70" fmla="*/ 215 w 661"/>
                <a:gd name="T71" fmla="*/ 605 h 640"/>
                <a:gd name="T72" fmla="*/ 185 w 661"/>
                <a:gd name="T73" fmla="*/ 569 h 640"/>
                <a:gd name="T74" fmla="*/ 173 w 661"/>
                <a:gd name="T75" fmla="*/ 543 h 640"/>
                <a:gd name="T76" fmla="*/ 166 w 661"/>
                <a:gd name="T77" fmla="*/ 522 h 640"/>
                <a:gd name="T78" fmla="*/ 166 w 661"/>
                <a:gd name="T79" fmla="*/ 511 h 640"/>
                <a:gd name="T80" fmla="*/ 164 w 661"/>
                <a:gd name="T81" fmla="*/ 497 h 640"/>
                <a:gd name="T82" fmla="*/ 157 w 661"/>
                <a:gd name="T83" fmla="*/ 483 h 640"/>
                <a:gd name="T84" fmla="*/ 152 w 661"/>
                <a:gd name="T85" fmla="*/ 463 h 640"/>
                <a:gd name="T86" fmla="*/ 150 w 661"/>
                <a:gd name="T87" fmla="*/ 441 h 640"/>
                <a:gd name="T88" fmla="*/ 152 w 661"/>
                <a:gd name="T89" fmla="*/ 421 h 640"/>
                <a:gd name="T90" fmla="*/ 140 w 661"/>
                <a:gd name="T91" fmla="*/ 396 h 640"/>
                <a:gd name="T92" fmla="*/ 134 w 661"/>
                <a:gd name="T93" fmla="*/ 344 h 640"/>
                <a:gd name="T94" fmla="*/ 134 w 661"/>
                <a:gd name="T95" fmla="*/ 326 h 640"/>
                <a:gd name="T96" fmla="*/ 133 w 661"/>
                <a:gd name="T97" fmla="*/ 315 h 640"/>
                <a:gd name="T98" fmla="*/ 136 w 661"/>
                <a:gd name="T99" fmla="*/ 291 h 640"/>
                <a:gd name="T100" fmla="*/ 115 w 661"/>
                <a:gd name="T101" fmla="*/ 256 h 640"/>
                <a:gd name="T102" fmla="*/ 108 w 661"/>
                <a:gd name="T103" fmla="*/ 245 h 640"/>
                <a:gd name="T104" fmla="*/ 94 w 661"/>
                <a:gd name="T105" fmla="*/ 221 h 640"/>
                <a:gd name="T106" fmla="*/ 75 w 661"/>
                <a:gd name="T107" fmla="*/ 183 h 640"/>
                <a:gd name="T108" fmla="*/ 56 w 661"/>
                <a:gd name="T109" fmla="*/ 142 h 640"/>
                <a:gd name="T110" fmla="*/ 35 w 661"/>
                <a:gd name="T111" fmla="*/ 100 h 640"/>
                <a:gd name="T112" fmla="*/ 9 w 661"/>
                <a:gd name="T113" fmla="*/ 64 h 640"/>
                <a:gd name="T114" fmla="*/ 0 w 661"/>
                <a:gd name="T115" fmla="*/ 27 h 640"/>
                <a:gd name="T116" fmla="*/ 13 w 661"/>
                <a:gd name="T117" fmla="*/ 11 h 640"/>
                <a:gd name="T118" fmla="*/ 31 w 661"/>
                <a:gd name="T119" fmla="*/ 14 h 640"/>
                <a:gd name="T120" fmla="*/ 46 w 661"/>
                <a:gd name="T121" fmla="*/ 11 h 640"/>
                <a:gd name="T122" fmla="*/ 60 w 661"/>
                <a:gd name="T123" fmla="*/ 3 h 640"/>
                <a:gd name="T124" fmla="*/ 79 w 661"/>
                <a:gd name="T125" fmla="*/ 1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1" h="640">
                  <a:moveTo>
                    <a:pt x="86" y="4"/>
                  </a:moveTo>
                  <a:cubicBezTo>
                    <a:pt x="86" y="5"/>
                    <a:pt x="86" y="5"/>
                    <a:pt x="86" y="6"/>
                  </a:cubicBezTo>
                  <a:cubicBezTo>
                    <a:pt x="87" y="6"/>
                    <a:pt x="87" y="6"/>
                    <a:pt x="87" y="7"/>
                  </a:cubicBezTo>
                  <a:cubicBezTo>
                    <a:pt x="87" y="7"/>
                    <a:pt x="88" y="7"/>
                    <a:pt x="87" y="7"/>
                  </a:cubicBezTo>
                  <a:cubicBezTo>
                    <a:pt x="87" y="8"/>
                    <a:pt x="86" y="8"/>
                    <a:pt x="87" y="9"/>
                  </a:cubicBezTo>
                  <a:cubicBezTo>
                    <a:pt x="87" y="9"/>
                    <a:pt x="88" y="10"/>
                    <a:pt x="88" y="10"/>
                  </a:cubicBezTo>
                  <a:cubicBezTo>
                    <a:pt x="88" y="10"/>
                    <a:pt x="91" y="11"/>
                    <a:pt x="91" y="11"/>
                  </a:cubicBezTo>
                  <a:cubicBezTo>
                    <a:pt x="91" y="12"/>
                    <a:pt x="93" y="12"/>
                    <a:pt x="93" y="13"/>
                  </a:cubicBezTo>
                  <a:cubicBezTo>
                    <a:pt x="93" y="13"/>
                    <a:pt x="93" y="13"/>
                    <a:pt x="94" y="14"/>
                  </a:cubicBezTo>
                  <a:cubicBezTo>
                    <a:pt x="94" y="14"/>
                    <a:pt x="94" y="15"/>
                    <a:pt x="95" y="15"/>
                  </a:cubicBezTo>
                  <a:cubicBezTo>
                    <a:pt x="95" y="15"/>
                    <a:pt x="95" y="15"/>
                    <a:pt x="96" y="15"/>
                  </a:cubicBezTo>
                  <a:cubicBezTo>
                    <a:pt x="96" y="15"/>
                    <a:pt x="98" y="17"/>
                    <a:pt x="99" y="17"/>
                  </a:cubicBezTo>
                  <a:cubicBezTo>
                    <a:pt x="100" y="17"/>
                    <a:pt x="100" y="18"/>
                    <a:pt x="101" y="18"/>
                  </a:cubicBezTo>
                  <a:cubicBezTo>
                    <a:pt x="102" y="19"/>
                    <a:pt x="102" y="18"/>
                    <a:pt x="102" y="19"/>
                  </a:cubicBezTo>
                  <a:cubicBezTo>
                    <a:pt x="103" y="19"/>
                    <a:pt x="103" y="19"/>
                    <a:pt x="104" y="20"/>
                  </a:cubicBezTo>
                  <a:cubicBezTo>
                    <a:pt x="105" y="20"/>
                    <a:pt x="105" y="20"/>
                    <a:pt x="105" y="21"/>
                  </a:cubicBezTo>
                  <a:cubicBezTo>
                    <a:pt x="106" y="21"/>
                    <a:pt x="107" y="21"/>
                    <a:pt x="107" y="22"/>
                  </a:cubicBezTo>
                  <a:cubicBezTo>
                    <a:pt x="107" y="23"/>
                    <a:pt x="107" y="23"/>
                    <a:pt x="107" y="23"/>
                  </a:cubicBezTo>
                  <a:cubicBezTo>
                    <a:pt x="107" y="24"/>
                    <a:pt x="108" y="24"/>
                    <a:pt x="108" y="24"/>
                  </a:cubicBezTo>
                  <a:cubicBezTo>
                    <a:pt x="108" y="24"/>
                    <a:pt x="108" y="25"/>
                    <a:pt x="109" y="25"/>
                  </a:cubicBezTo>
                  <a:cubicBezTo>
                    <a:pt x="110" y="25"/>
                    <a:pt x="110" y="25"/>
                    <a:pt x="110" y="25"/>
                  </a:cubicBezTo>
                  <a:cubicBezTo>
                    <a:pt x="111" y="24"/>
                    <a:pt x="110" y="24"/>
                    <a:pt x="111" y="24"/>
                  </a:cubicBezTo>
                  <a:cubicBezTo>
                    <a:pt x="112" y="23"/>
                    <a:pt x="111" y="23"/>
                    <a:pt x="112" y="24"/>
                  </a:cubicBezTo>
                  <a:cubicBezTo>
                    <a:pt x="112" y="24"/>
                    <a:pt x="113" y="24"/>
                    <a:pt x="114" y="24"/>
                  </a:cubicBezTo>
                  <a:cubicBezTo>
                    <a:pt x="114" y="24"/>
                    <a:pt x="115" y="25"/>
                    <a:pt x="115" y="25"/>
                  </a:cubicBezTo>
                  <a:cubicBezTo>
                    <a:pt x="116" y="25"/>
                    <a:pt x="116" y="24"/>
                    <a:pt x="117" y="24"/>
                  </a:cubicBezTo>
                  <a:cubicBezTo>
                    <a:pt x="117" y="24"/>
                    <a:pt x="117" y="24"/>
                    <a:pt x="117" y="24"/>
                  </a:cubicBezTo>
                  <a:cubicBezTo>
                    <a:pt x="118" y="25"/>
                    <a:pt x="118" y="25"/>
                    <a:pt x="118" y="24"/>
                  </a:cubicBezTo>
                  <a:cubicBezTo>
                    <a:pt x="118" y="24"/>
                    <a:pt x="119" y="24"/>
                    <a:pt x="119" y="24"/>
                  </a:cubicBezTo>
                  <a:cubicBezTo>
                    <a:pt x="120" y="24"/>
                    <a:pt x="120" y="24"/>
                    <a:pt x="120" y="24"/>
                  </a:cubicBezTo>
                  <a:cubicBezTo>
                    <a:pt x="121" y="24"/>
                    <a:pt x="121" y="22"/>
                    <a:pt x="121" y="22"/>
                  </a:cubicBezTo>
                  <a:cubicBezTo>
                    <a:pt x="327" y="22"/>
                    <a:pt x="327" y="22"/>
                    <a:pt x="327" y="22"/>
                  </a:cubicBezTo>
                  <a:cubicBezTo>
                    <a:pt x="329" y="25"/>
                    <a:pt x="329" y="25"/>
                    <a:pt x="329" y="25"/>
                  </a:cubicBezTo>
                  <a:cubicBezTo>
                    <a:pt x="330" y="27"/>
                    <a:pt x="330" y="27"/>
                    <a:pt x="330" y="27"/>
                  </a:cubicBezTo>
                  <a:cubicBezTo>
                    <a:pt x="330" y="27"/>
                    <a:pt x="330" y="27"/>
                    <a:pt x="330" y="27"/>
                  </a:cubicBezTo>
                  <a:cubicBezTo>
                    <a:pt x="331" y="27"/>
                    <a:pt x="331" y="28"/>
                    <a:pt x="331" y="28"/>
                  </a:cubicBezTo>
                  <a:cubicBezTo>
                    <a:pt x="332" y="28"/>
                    <a:pt x="332" y="28"/>
                    <a:pt x="332" y="29"/>
                  </a:cubicBezTo>
                  <a:cubicBezTo>
                    <a:pt x="332" y="29"/>
                    <a:pt x="333" y="29"/>
                    <a:pt x="333" y="30"/>
                  </a:cubicBezTo>
                  <a:cubicBezTo>
                    <a:pt x="333" y="30"/>
                    <a:pt x="333" y="31"/>
                    <a:pt x="333" y="31"/>
                  </a:cubicBezTo>
                  <a:cubicBezTo>
                    <a:pt x="334" y="31"/>
                    <a:pt x="333" y="32"/>
                    <a:pt x="334" y="32"/>
                  </a:cubicBezTo>
                  <a:cubicBezTo>
                    <a:pt x="335" y="32"/>
                    <a:pt x="335" y="31"/>
                    <a:pt x="336" y="32"/>
                  </a:cubicBezTo>
                  <a:cubicBezTo>
                    <a:pt x="336" y="32"/>
                    <a:pt x="336" y="32"/>
                    <a:pt x="336" y="33"/>
                  </a:cubicBezTo>
                  <a:cubicBezTo>
                    <a:pt x="337" y="33"/>
                    <a:pt x="337" y="33"/>
                    <a:pt x="337" y="34"/>
                  </a:cubicBezTo>
                  <a:cubicBezTo>
                    <a:pt x="337" y="35"/>
                    <a:pt x="336" y="35"/>
                    <a:pt x="337" y="35"/>
                  </a:cubicBezTo>
                  <a:cubicBezTo>
                    <a:pt x="337" y="35"/>
                    <a:pt x="337" y="35"/>
                    <a:pt x="338" y="36"/>
                  </a:cubicBezTo>
                  <a:cubicBezTo>
                    <a:pt x="338" y="36"/>
                    <a:pt x="340" y="38"/>
                    <a:pt x="340" y="38"/>
                  </a:cubicBezTo>
                  <a:cubicBezTo>
                    <a:pt x="340" y="38"/>
                    <a:pt x="342" y="38"/>
                    <a:pt x="342" y="38"/>
                  </a:cubicBezTo>
                  <a:cubicBezTo>
                    <a:pt x="342" y="39"/>
                    <a:pt x="342" y="39"/>
                    <a:pt x="343" y="39"/>
                  </a:cubicBezTo>
                  <a:cubicBezTo>
                    <a:pt x="343" y="40"/>
                    <a:pt x="343" y="40"/>
                    <a:pt x="343" y="40"/>
                  </a:cubicBezTo>
                  <a:cubicBezTo>
                    <a:pt x="343" y="40"/>
                    <a:pt x="343" y="40"/>
                    <a:pt x="344" y="40"/>
                  </a:cubicBezTo>
                  <a:cubicBezTo>
                    <a:pt x="344" y="40"/>
                    <a:pt x="344" y="40"/>
                    <a:pt x="345" y="41"/>
                  </a:cubicBezTo>
                  <a:cubicBezTo>
                    <a:pt x="345" y="41"/>
                    <a:pt x="345" y="42"/>
                    <a:pt x="345" y="42"/>
                  </a:cubicBezTo>
                  <a:cubicBezTo>
                    <a:pt x="346" y="42"/>
                    <a:pt x="347" y="42"/>
                    <a:pt x="347" y="42"/>
                  </a:cubicBezTo>
                  <a:cubicBezTo>
                    <a:pt x="348" y="42"/>
                    <a:pt x="348" y="42"/>
                    <a:pt x="348" y="43"/>
                  </a:cubicBezTo>
                  <a:cubicBezTo>
                    <a:pt x="348" y="43"/>
                    <a:pt x="349" y="43"/>
                    <a:pt x="350" y="43"/>
                  </a:cubicBezTo>
                  <a:cubicBezTo>
                    <a:pt x="350" y="44"/>
                    <a:pt x="350" y="44"/>
                    <a:pt x="350" y="44"/>
                  </a:cubicBezTo>
                  <a:cubicBezTo>
                    <a:pt x="351" y="44"/>
                    <a:pt x="351" y="44"/>
                    <a:pt x="351" y="44"/>
                  </a:cubicBezTo>
                  <a:cubicBezTo>
                    <a:pt x="352" y="44"/>
                    <a:pt x="352" y="44"/>
                    <a:pt x="353" y="44"/>
                  </a:cubicBezTo>
                  <a:cubicBezTo>
                    <a:pt x="353" y="44"/>
                    <a:pt x="354" y="45"/>
                    <a:pt x="354" y="45"/>
                  </a:cubicBezTo>
                  <a:cubicBezTo>
                    <a:pt x="354" y="45"/>
                    <a:pt x="355" y="45"/>
                    <a:pt x="355" y="45"/>
                  </a:cubicBezTo>
                  <a:cubicBezTo>
                    <a:pt x="356" y="45"/>
                    <a:pt x="356" y="44"/>
                    <a:pt x="356" y="45"/>
                  </a:cubicBezTo>
                  <a:cubicBezTo>
                    <a:pt x="357" y="45"/>
                    <a:pt x="357" y="45"/>
                    <a:pt x="358" y="45"/>
                  </a:cubicBezTo>
                  <a:cubicBezTo>
                    <a:pt x="359" y="45"/>
                    <a:pt x="358" y="45"/>
                    <a:pt x="359" y="45"/>
                  </a:cubicBezTo>
                  <a:cubicBezTo>
                    <a:pt x="360" y="45"/>
                    <a:pt x="360" y="45"/>
                    <a:pt x="360" y="45"/>
                  </a:cubicBezTo>
                  <a:cubicBezTo>
                    <a:pt x="361" y="45"/>
                    <a:pt x="361" y="44"/>
                    <a:pt x="362" y="44"/>
                  </a:cubicBezTo>
                  <a:cubicBezTo>
                    <a:pt x="362" y="44"/>
                    <a:pt x="362" y="43"/>
                    <a:pt x="362" y="44"/>
                  </a:cubicBezTo>
                  <a:cubicBezTo>
                    <a:pt x="363" y="44"/>
                    <a:pt x="363" y="44"/>
                    <a:pt x="363" y="44"/>
                  </a:cubicBezTo>
                  <a:cubicBezTo>
                    <a:pt x="364" y="44"/>
                    <a:pt x="363" y="43"/>
                    <a:pt x="364" y="44"/>
                  </a:cubicBezTo>
                  <a:cubicBezTo>
                    <a:pt x="365" y="44"/>
                    <a:pt x="365" y="44"/>
                    <a:pt x="366" y="44"/>
                  </a:cubicBezTo>
                  <a:cubicBezTo>
                    <a:pt x="366" y="44"/>
                    <a:pt x="367" y="45"/>
                    <a:pt x="367" y="44"/>
                  </a:cubicBezTo>
                  <a:cubicBezTo>
                    <a:pt x="367" y="44"/>
                    <a:pt x="367" y="44"/>
                    <a:pt x="368" y="44"/>
                  </a:cubicBezTo>
                  <a:cubicBezTo>
                    <a:pt x="368" y="44"/>
                    <a:pt x="368" y="44"/>
                    <a:pt x="369" y="44"/>
                  </a:cubicBezTo>
                  <a:cubicBezTo>
                    <a:pt x="369" y="45"/>
                    <a:pt x="369" y="45"/>
                    <a:pt x="369" y="45"/>
                  </a:cubicBezTo>
                  <a:cubicBezTo>
                    <a:pt x="369" y="45"/>
                    <a:pt x="370" y="45"/>
                    <a:pt x="370" y="45"/>
                  </a:cubicBezTo>
                  <a:cubicBezTo>
                    <a:pt x="371" y="45"/>
                    <a:pt x="371" y="46"/>
                    <a:pt x="371" y="46"/>
                  </a:cubicBezTo>
                  <a:cubicBezTo>
                    <a:pt x="371" y="46"/>
                    <a:pt x="371" y="45"/>
                    <a:pt x="372" y="46"/>
                  </a:cubicBezTo>
                  <a:cubicBezTo>
                    <a:pt x="372" y="46"/>
                    <a:pt x="373" y="46"/>
                    <a:pt x="373" y="46"/>
                  </a:cubicBezTo>
                  <a:cubicBezTo>
                    <a:pt x="373" y="46"/>
                    <a:pt x="374" y="46"/>
                    <a:pt x="374" y="46"/>
                  </a:cubicBezTo>
                  <a:cubicBezTo>
                    <a:pt x="374" y="46"/>
                    <a:pt x="374" y="47"/>
                    <a:pt x="375" y="47"/>
                  </a:cubicBezTo>
                  <a:cubicBezTo>
                    <a:pt x="376" y="47"/>
                    <a:pt x="376" y="46"/>
                    <a:pt x="377" y="46"/>
                  </a:cubicBezTo>
                  <a:cubicBezTo>
                    <a:pt x="377" y="46"/>
                    <a:pt x="378" y="46"/>
                    <a:pt x="378" y="46"/>
                  </a:cubicBezTo>
                  <a:cubicBezTo>
                    <a:pt x="379" y="47"/>
                    <a:pt x="379" y="47"/>
                    <a:pt x="379" y="47"/>
                  </a:cubicBezTo>
                  <a:cubicBezTo>
                    <a:pt x="380" y="47"/>
                    <a:pt x="380" y="47"/>
                    <a:pt x="380" y="47"/>
                  </a:cubicBezTo>
                  <a:cubicBezTo>
                    <a:pt x="381" y="47"/>
                    <a:pt x="381" y="47"/>
                    <a:pt x="382" y="47"/>
                  </a:cubicBezTo>
                  <a:cubicBezTo>
                    <a:pt x="382" y="47"/>
                    <a:pt x="384" y="46"/>
                    <a:pt x="384" y="46"/>
                  </a:cubicBezTo>
                  <a:cubicBezTo>
                    <a:pt x="384" y="46"/>
                    <a:pt x="384" y="46"/>
                    <a:pt x="385" y="46"/>
                  </a:cubicBezTo>
                  <a:cubicBezTo>
                    <a:pt x="385" y="47"/>
                    <a:pt x="386" y="47"/>
                    <a:pt x="386" y="46"/>
                  </a:cubicBezTo>
                  <a:cubicBezTo>
                    <a:pt x="386" y="46"/>
                    <a:pt x="386" y="46"/>
                    <a:pt x="387" y="46"/>
                  </a:cubicBezTo>
                  <a:cubicBezTo>
                    <a:pt x="387" y="46"/>
                    <a:pt x="388" y="46"/>
                    <a:pt x="388" y="46"/>
                  </a:cubicBezTo>
                  <a:cubicBezTo>
                    <a:pt x="389" y="47"/>
                    <a:pt x="389" y="47"/>
                    <a:pt x="390" y="47"/>
                  </a:cubicBezTo>
                  <a:cubicBezTo>
                    <a:pt x="391" y="48"/>
                    <a:pt x="391" y="48"/>
                    <a:pt x="392" y="48"/>
                  </a:cubicBezTo>
                  <a:cubicBezTo>
                    <a:pt x="392" y="48"/>
                    <a:pt x="395" y="47"/>
                    <a:pt x="395" y="47"/>
                  </a:cubicBezTo>
                  <a:cubicBezTo>
                    <a:pt x="395" y="47"/>
                    <a:pt x="395" y="47"/>
                    <a:pt x="396" y="47"/>
                  </a:cubicBezTo>
                  <a:cubicBezTo>
                    <a:pt x="397" y="48"/>
                    <a:pt x="397" y="48"/>
                    <a:pt x="398" y="48"/>
                  </a:cubicBezTo>
                  <a:cubicBezTo>
                    <a:pt x="398" y="47"/>
                    <a:pt x="398" y="47"/>
                    <a:pt x="399" y="47"/>
                  </a:cubicBezTo>
                  <a:cubicBezTo>
                    <a:pt x="400" y="47"/>
                    <a:pt x="399" y="46"/>
                    <a:pt x="400" y="47"/>
                  </a:cubicBezTo>
                  <a:cubicBezTo>
                    <a:pt x="401" y="47"/>
                    <a:pt x="401" y="47"/>
                    <a:pt x="402" y="47"/>
                  </a:cubicBezTo>
                  <a:cubicBezTo>
                    <a:pt x="403" y="47"/>
                    <a:pt x="403" y="47"/>
                    <a:pt x="403" y="48"/>
                  </a:cubicBezTo>
                  <a:cubicBezTo>
                    <a:pt x="404" y="48"/>
                    <a:pt x="404" y="47"/>
                    <a:pt x="405" y="48"/>
                  </a:cubicBezTo>
                  <a:cubicBezTo>
                    <a:pt x="405" y="49"/>
                    <a:pt x="405" y="49"/>
                    <a:pt x="406" y="49"/>
                  </a:cubicBezTo>
                  <a:cubicBezTo>
                    <a:pt x="406" y="49"/>
                    <a:pt x="406" y="49"/>
                    <a:pt x="407" y="49"/>
                  </a:cubicBezTo>
                  <a:cubicBezTo>
                    <a:pt x="407" y="48"/>
                    <a:pt x="409" y="48"/>
                    <a:pt x="409" y="48"/>
                  </a:cubicBezTo>
                  <a:cubicBezTo>
                    <a:pt x="409" y="48"/>
                    <a:pt x="409" y="48"/>
                    <a:pt x="409" y="49"/>
                  </a:cubicBezTo>
                  <a:cubicBezTo>
                    <a:pt x="409" y="49"/>
                    <a:pt x="409" y="49"/>
                    <a:pt x="410" y="49"/>
                  </a:cubicBezTo>
                  <a:cubicBezTo>
                    <a:pt x="410" y="49"/>
                    <a:pt x="411" y="49"/>
                    <a:pt x="411" y="48"/>
                  </a:cubicBezTo>
                  <a:cubicBezTo>
                    <a:pt x="411" y="48"/>
                    <a:pt x="412" y="48"/>
                    <a:pt x="412" y="47"/>
                  </a:cubicBezTo>
                  <a:cubicBezTo>
                    <a:pt x="413" y="47"/>
                    <a:pt x="413" y="47"/>
                    <a:pt x="413" y="47"/>
                  </a:cubicBezTo>
                  <a:cubicBezTo>
                    <a:pt x="413" y="47"/>
                    <a:pt x="414" y="47"/>
                    <a:pt x="414" y="47"/>
                  </a:cubicBezTo>
                  <a:cubicBezTo>
                    <a:pt x="414" y="47"/>
                    <a:pt x="415" y="48"/>
                    <a:pt x="416" y="48"/>
                  </a:cubicBezTo>
                  <a:cubicBezTo>
                    <a:pt x="416" y="48"/>
                    <a:pt x="416" y="48"/>
                    <a:pt x="416" y="48"/>
                  </a:cubicBezTo>
                  <a:cubicBezTo>
                    <a:pt x="416" y="48"/>
                    <a:pt x="416" y="47"/>
                    <a:pt x="417" y="47"/>
                  </a:cubicBezTo>
                  <a:cubicBezTo>
                    <a:pt x="417" y="47"/>
                    <a:pt x="418" y="47"/>
                    <a:pt x="418" y="47"/>
                  </a:cubicBezTo>
                  <a:cubicBezTo>
                    <a:pt x="418" y="47"/>
                    <a:pt x="418" y="47"/>
                    <a:pt x="418" y="47"/>
                  </a:cubicBezTo>
                  <a:cubicBezTo>
                    <a:pt x="418" y="47"/>
                    <a:pt x="418" y="47"/>
                    <a:pt x="419" y="47"/>
                  </a:cubicBezTo>
                  <a:cubicBezTo>
                    <a:pt x="419" y="47"/>
                    <a:pt x="420" y="47"/>
                    <a:pt x="420" y="47"/>
                  </a:cubicBezTo>
                  <a:cubicBezTo>
                    <a:pt x="420" y="47"/>
                    <a:pt x="420" y="47"/>
                    <a:pt x="421" y="48"/>
                  </a:cubicBezTo>
                  <a:cubicBezTo>
                    <a:pt x="421" y="48"/>
                    <a:pt x="422" y="48"/>
                    <a:pt x="422" y="48"/>
                  </a:cubicBezTo>
                  <a:cubicBezTo>
                    <a:pt x="422" y="48"/>
                    <a:pt x="423" y="48"/>
                    <a:pt x="423" y="48"/>
                  </a:cubicBezTo>
                  <a:cubicBezTo>
                    <a:pt x="424" y="48"/>
                    <a:pt x="424" y="49"/>
                    <a:pt x="425" y="49"/>
                  </a:cubicBezTo>
                  <a:cubicBezTo>
                    <a:pt x="425" y="49"/>
                    <a:pt x="425" y="49"/>
                    <a:pt x="425" y="49"/>
                  </a:cubicBezTo>
                  <a:cubicBezTo>
                    <a:pt x="426" y="49"/>
                    <a:pt x="426" y="48"/>
                    <a:pt x="427" y="49"/>
                  </a:cubicBezTo>
                  <a:cubicBezTo>
                    <a:pt x="427" y="50"/>
                    <a:pt x="427" y="50"/>
                    <a:pt x="427" y="50"/>
                  </a:cubicBezTo>
                  <a:cubicBezTo>
                    <a:pt x="427" y="51"/>
                    <a:pt x="426" y="51"/>
                    <a:pt x="427" y="51"/>
                  </a:cubicBezTo>
                  <a:cubicBezTo>
                    <a:pt x="428" y="51"/>
                    <a:pt x="428" y="51"/>
                    <a:pt x="428" y="51"/>
                  </a:cubicBezTo>
                  <a:cubicBezTo>
                    <a:pt x="429" y="51"/>
                    <a:pt x="429" y="51"/>
                    <a:pt x="429" y="52"/>
                  </a:cubicBezTo>
                  <a:cubicBezTo>
                    <a:pt x="430" y="52"/>
                    <a:pt x="429" y="52"/>
                    <a:pt x="430" y="53"/>
                  </a:cubicBezTo>
                  <a:cubicBezTo>
                    <a:pt x="430" y="53"/>
                    <a:pt x="431" y="53"/>
                    <a:pt x="431" y="53"/>
                  </a:cubicBezTo>
                  <a:cubicBezTo>
                    <a:pt x="432" y="53"/>
                    <a:pt x="432" y="52"/>
                    <a:pt x="433" y="53"/>
                  </a:cubicBezTo>
                  <a:cubicBezTo>
                    <a:pt x="433" y="53"/>
                    <a:pt x="434" y="52"/>
                    <a:pt x="434" y="52"/>
                  </a:cubicBezTo>
                  <a:cubicBezTo>
                    <a:pt x="435" y="52"/>
                    <a:pt x="435" y="52"/>
                    <a:pt x="435" y="53"/>
                  </a:cubicBezTo>
                  <a:cubicBezTo>
                    <a:pt x="436" y="53"/>
                    <a:pt x="436" y="53"/>
                    <a:pt x="436" y="53"/>
                  </a:cubicBezTo>
                  <a:cubicBezTo>
                    <a:pt x="436" y="53"/>
                    <a:pt x="436" y="53"/>
                    <a:pt x="437" y="53"/>
                  </a:cubicBezTo>
                  <a:cubicBezTo>
                    <a:pt x="437" y="54"/>
                    <a:pt x="437" y="53"/>
                    <a:pt x="437" y="54"/>
                  </a:cubicBezTo>
                  <a:cubicBezTo>
                    <a:pt x="438" y="54"/>
                    <a:pt x="439" y="54"/>
                    <a:pt x="439" y="54"/>
                  </a:cubicBezTo>
                  <a:cubicBezTo>
                    <a:pt x="439" y="54"/>
                    <a:pt x="440" y="54"/>
                    <a:pt x="440" y="54"/>
                  </a:cubicBezTo>
                  <a:cubicBezTo>
                    <a:pt x="440" y="54"/>
                    <a:pt x="441" y="54"/>
                    <a:pt x="441" y="54"/>
                  </a:cubicBezTo>
                  <a:cubicBezTo>
                    <a:pt x="441" y="55"/>
                    <a:pt x="442" y="55"/>
                    <a:pt x="442" y="55"/>
                  </a:cubicBezTo>
                  <a:cubicBezTo>
                    <a:pt x="442" y="55"/>
                    <a:pt x="442" y="54"/>
                    <a:pt x="443" y="55"/>
                  </a:cubicBezTo>
                  <a:cubicBezTo>
                    <a:pt x="443" y="55"/>
                    <a:pt x="443" y="55"/>
                    <a:pt x="443" y="55"/>
                  </a:cubicBezTo>
                  <a:cubicBezTo>
                    <a:pt x="444" y="55"/>
                    <a:pt x="444" y="55"/>
                    <a:pt x="445" y="55"/>
                  </a:cubicBezTo>
                  <a:cubicBezTo>
                    <a:pt x="445" y="55"/>
                    <a:pt x="445" y="55"/>
                    <a:pt x="446" y="55"/>
                  </a:cubicBezTo>
                  <a:cubicBezTo>
                    <a:pt x="446" y="55"/>
                    <a:pt x="446" y="55"/>
                    <a:pt x="446" y="54"/>
                  </a:cubicBezTo>
                  <a:cubicBezTo>
                    <a:pt x="447" y="54"/>
                    <a:pt x="446" y="53"/>
                    <a:pt x="447" y="53"/>
                  </a:cubicBezTo>
                  <a:cubicBezTo>
                    <a:pt x="448" y="53"/>
                    <a:pt x="449" y="53"/>
                    <a:pt x="449" y="53"/>
                  </a:cubicBezTo>
                  <a:cubicBezTo>
                    <a:pt x="450" y="53"/>
                    <a:pt x="450" y="53"/>
                    <a:pt x="450" y="52"/>
                  </a:cubicBezTo>
                  <a:cubicBezTo>
                    <a:pt x="451" y="52"/>
                    <a:pt x="451" y="52"/>
                    <a:pt x="451" y="52"/>
                  </a:cubicBezTo>
                  <a:cubicBezTo>
                    <a:pt x="451" y="52"/>
                    <a:pt x="452" y="51"/>
                    <a:pt x="452" y="51"/>
                  </a:cubicBezTo>
                  <a:cubicBezTo>
                    <a:pt x="452" y="51"/>
                    <a:pt x="453" y="51"/>
                    <a:pt x="453" y="51"/>
                  </a:cubicBezTo>
                  <a:cubicBezTo>
                    <a:pt x="453" y="51"/>
                    <a:pt x="453" y="51"/>
                    <a:pt x="454" y="51"/>
                  </a:cubicBezTo>
                  <a:cubicBezTo>
                    <a:pt x="455" y="51"/>
                    <a:pt x="454" y="51"/>
                    <a:pt x="455" y="51"/>
                  </a:cubicBezTo>
                  <a:cubicBezTo>
                    <a:pt x="456" y="51"/>
                    <a:pt x="456" y="50"/>
                    <a:pt x="456" y="51"/>
                  </a:cubicBezTo>
                  <a:cubicBezTo>
                    <a:pt x="457" y="51"/>
                    <a:pt x="457" y="51"/>
                    <a:pt x="457" y="51"/>
                  </a:cubicBezTo>
                  <a:cubicBezTo>
                    <a:pt x="458" y="50"/>
                    <a:pt x="458" y="50"/>
                    <a:pt x="458" y="50"/>
                  </a:cubicBezTo>
                  <a:cubicBezTo>
                    <a:pt x="459" y="50"/>
                    <a:pt x="459" y="50"/>
                    <a:pt x="460" y="50"/>
                  </a:cubicBezTo>
                  <a:cubicBezTo>
                    <a:pt x="461" y="50"/>
                    <a:pt x="460" y="50"/>
                    <a:pt x="461" y="50"/>
                  </a:cubicBezTo>
                  <a:cubicBezTo>
                    <a:pt x="461" y="50"/>
                    <a:pt x="462" y="50"/>
                    <a:pt x="463" y="50"/>
                  </a:cubicBezTo>
                  <a:cubicBezTo>
                    <a:pt x="463" y="50"/>
                    <a:pt x="464" y="50"/>
                    <a:pt x="464" y="50"/>
                  </a:cubicBezTo>
                  <a:cubicBezTo>
                    <a:pt x="464" y="51"/>
                    <a:pt x="464" y="51"/>
                    <a:pt x="465" y="51"/>
                  </a:cubicBezTo>
                  <a:cubicBezTo>
                    <a:pt x="465" y="52"/>
                    <a:pt x="465" y="52"/>
                    <a:pt x="466" y="52"/>
                  </a:cubicBezTo>
                  <a:cubicBezTo>
                    <a:pt x="466" y="52"/>
                    <a:pt x="467" y="52"/>
                    <a:pt x="467" y="52"/>
                  </a:cubicBezTo>
                  <a:cubicBezTo>
                    <a:pt x="468" y="52"/>
                    <a:pt x="468" y="53"/>
                    <a:pt x="468" y="53"/>
                  </a:cubicBezTo>
                  <a:cubicBezTo>
                    <a:pt x="468" y="53"/>
                    <a:pt x="469" y="52"/>
                    <a:pt x="469" y="53"/>
                  </a:cubicBezTo>
                  <a:cubicBezTo>
                    <a:pt x="469" y="53"/>
                    <a:pt x="470" y="52"/>
                    <a:pt x="470" y="52"/>
                  </a:cubicBezTo>
                  <a:cubicBezTo>
                    <a:pt x="471" y="53"/>
                    <a:pt x="471" y="52"/>
                    <a:pt x="471" y="53"/>
                  </a:cubicBezTo>
                  <a:cubicBezTo>
                    <a:pt x="471" y="54"/>
                    <a:pt x="471" y="54"/>
                    <a:pt x="471" y="54"/>
                  </a:cubicBezTo>
                  <a:cubicBezTo>
                    <a:pt x="472" y="54"/>
                    <a:pt x="472" y="54"/>
                    <a:pt x="473" y="54"/>
                  </a:cubicBezTo>
                  <a:cubicBezTo>
                    <a:pt x="473" y="54"/>
                    <a:pt x="474" y="54"/>
                    <a:pt x="474" y="54"/>
                  </a:cubicBezTo>
                  <a:cubicBezTo>
                    <a:pt x="474" y="55"/>
                    <a:pt x="477" y="54"/>
                    <a:pt x="477" y="54"/>
                  </a:cubicBezTo>
                  <a:cubicBezTo>
                    <a:pt x="572" y="35"/>
                    <a:pt x="572" y="35"/>
                    <a:pt x="572" y="35"/>
                  </a:cubicBezTo>
                  <a:cubicBezTo>
                    <a:pt x="612" y="26"/>
                    <a:pt x="612" y="26"/>
                    <a:pt x="612" y="26"/>
                  </a:cubicBezTo>
                  <a:cubicBezTo>
                    <a:pt x="612" y="28"/>
                    <a:pt x="612" y="28"/>
                    <a:pt x="612" y="28"/>
                  </a:cubicBezTo>
                  <a:cubicBezTo>
                    <a:pt x="612" y="28"/>
                    <a:pt x="613" y="27"/>
                    <a:pt x="614" y="27"/>
                  </a:cubicBezTo>
                  <a:cubicBezTo>
                    <a:pt x="614" y="27"/>
                    <a:pt x="615" y="27"/>
                    <a:pt x="615" y="27"/>
                  </a:cubicBezTo>
                  <a:cubicBezTo>
                    <a:pt x="615" y="27"/>
                    <a:pt x="616" y="27"/>
                    <a:pt x="616" y="27"/>
                  </a:cubicBezTo>
                  <a:cubicBezTo>
                    <a:pt x="617" y="27"/>
                    <a:pt x="618" y="27"/>
                    <a:pt x="618" y="26"/>
                  </a:cubicBezTo>
                  <a:cubicBezTo>
                    <a:pt x="619" y="26"/>
                    <a:pt x="619" y="26"/>
                    <a:pt x="620" y="26"/>
                  </a:cubicBezTo>
                  <a:cubicBezTo>
                    <a:pt x="621" y="27"/>
                    <a:pt x="622" y="27"/>
                    <a:pt x="622" y="27"/>
                  </a:cubicBezTo>
                  <a:cubicBezTo>
                    <a:pt x="622" y="27"/>
                    <a:pt x="623" y="27"/>
                    <a:pt x="623" y="28"/>
                  </a:cubicBezTo>
                  <a:cubicBezTo>
                    <a:pt x="624" y="28"/>
                    <a:pt x="624" y="28"/>
                    <a:pt x="624" y="28"/>
                  </a:cubicBezTo>
                  <a:cubicBezTo>
                    <a:pt x="625" y="28"/>
                    <a:pt x="625" y="28"/>
                    <a:pt x="625" y="28"/>
                  </a:cubicBezTo>
                  <a:cubicBezTo>
                    <a:pt x="626" y="28"/>
                    <a:pt x="627" y="29"/>
                    <a:pt x="627" y="29"/>
                  </a:cubicBezTo>
                  <a:cubicBezTo>
                    <a:pt x="627" y="29"/>
                    <a:pt x="626" y="29"/>
                    <a:pt x="627" y="29"/>
                  </a:cubicBezTo>
                  <a:cubicBezTo>
                    <a:pt x="627" y="30"/>
                    <a:pt x="628" y="29"/>
                    <a:pt x="628" y="29"/>
                  </a:cubicBezTo>
                  <a:cubicBezTo>
                    <a:pt x="629" y="30"/>
                    <a:pt x="629" y="29"/>
                    <a:pt x="629" y="29"/>
                  </a:cubicBezTo>
                  <a:cubicBezTo>
                    <a:pt x="630" y="29"/>
                    <a:pt x="630" y="29"/>
                    <a:pt x="630" y="29"/>
                  </a:cubicBezTo>
                  <a:cubicBezTo>
                    <a:pt x="630" y="29"/>
                    <a:pt x="631" y="29"/>
                    <a:pt x="631" y="29"/>
                  </a:cubicBezTo>
                  <a:cubicBezTo>
                    <a:pt x="631" y="28"/>
                    <a:pt x="630" y="28"/>
                    <a:pt x="631" y="28"/>
                  </a:cubicBezTo>
                  <a:cubicBezTo>
                    <a:pt x="632" y="27"/>
                    <a:pt x="633" y="27"/>
                    <a:pt x="634" y="28"/>
                  </a:cubicBezTo>
                  <a:cubicBezTo>
                    <a:pt x="634" y="28"/>
                    <a:pt x="635" y="28"/>
                    <a:pt x="635" y="28"/>
                  </a:cubicBezTo>
                  <a:cubicBezTo>
                    <a:pt x="636" y="28"/>
                    <a:pt x="636" y="28"/>
                    <a:pt x="636" y="28"/>
                  </a:cubicBezTo>
                  <a:cubicBezTo>
                    <a:pt x="637" y="29"/>
                    <a:pt x="637" y="28"/>
                    <a:pt x="637" y="28"/>
                  </a:cubicBezTo>
                  <a:cubicBezTo>
                    <a:pt x="637" y="28"/>
                    <a:pt x="638" y="29"/>
                    <a:pt x="638" y="29"/>
                  </a:cubicBezTo>
                  <a:cubicBezTo>
                    <a:pt x="638" y="29"/>
                    <a:pt x="638" y="30"/>
                    <a:pt x="638" y="30"/>
                  </a:cubicBezTo>
                  <a:cubicBezTo>
                    <a:pt x="639" y="30"/>
                    <a:pt x="639" y="29"/>
                    <a:pt x="639" y="29"/>
                  </a:cubicBezTo>
                  <a:cubicBezTo>
                    <a:pt x="640" y="29"/>
                    <a:pt x="640" y="28"/>
                    <a:pt x="640" y="29"/>
                  </a:cubicBezTo>
                  <a:cubicBezTo>
                    <a:pt x="641" y="29"/>
                    <a:pt x="641" y="29"/>
                    <a:pt x="641" y="29"/>
                  </a:cubicBezTo>
                  <a:cubicBezTo>
                    <a:pt x="642" y="30"/>
                    <a:pt x="642" y="29"/>
                    <a:pt x="642" y="29"/>
                  </a:cubicBezTo>
                  <a:cubicBezTo>
                    <a:pt x="643" y="29"/>
                    <a:pt x="643" y="30"/>
                    <a:pt x="643" y="30"/>
                  </a:cubicBezTo>
                  <a:cubicBezTo>
                    <a:pt x="643" y="30"/>
                    <a:pt x="645" y="31"/>
                    <a:pt x="645" y="31"/>
                  </a:cubicBezTo>
                  <a:cubicBezTo>
                    <a:pt x="645" y="30"/>
                    <a:pt x="645" y="30"/>
                    <a:pt x="646" y="31"/>
                  </a:cubicBezTo>
                  <a:cubicBezTo>
                    <a:pt x="646" y="31"/>
                    <a:pt x="646" y="31"/>
                    <a:pt x="646" y="31"/>
                  </a:cubicBezTo>
                  <a:cubicBezTo>
                    <a:pt x="646" y="31"/>
                    <a:pt x="646" y="31"/>
                    <a:pt x="647" y="31"/>
                  </a:cubicBezTo>
                  <a:cubicBezTo>
                    <a:pt x="647" y="31"/>
                    <a:pt x="647" y="31"/>
                    <a:pt x="647" y="31"/>
                  </a:cubicBezTo>
                  <a:cubicBezTo>
                    <a:pt x="648" y="32"/>
                    <a:pt x="647" y="32"/>
                    <a:pt x="648" y="32"/>
                  </a:cubicBezTo>
                  <a:cubicBezTo>
                    <a:pt x="649" y="33"/>
                    <a:pt x="649" y="32"/>
                    <a:pt x="649" y="32"/>
                  </a:cubicBezTo>
                  <a:cubicBezTo>
                    <a:pt x="650" y="32"/>
                    <a:pt x="650" y="32"/>
                    <a:pt x="650" y="32"/>
                  </a:cubicBezTo>
                  <a:cubicBezTo>
                    <a:pt x="650" y="33"/>
                    <a:pt x="650" y="33"/>
                    <a:pt x="650" y="33"/>
                  </a:cubicBezTo>
                  <a:cubicBezTo>
                    <a:pt x="650" y="34"/>
                    <a:pt x="651" y="34"/>
                    <a:pt x="651" y="34"/>
                  </a:cubicBezTo>
                  <a:cubicBezTo>
                    <a:pt x="651" y="34"/>
                    <a:pt x="651" y="34"/>
                    <a:pt x="651" y="34"/>
                  </a:cubicBezTo>
                  <a:cubicBezTo>
                    <a:pt x="652" y="34"/>
                    <a:pt x="652" y="34"/>
                    <a:pt x="652" y="35"/>
                  </a:cubicBezTo>
                  <a:cubicBezTo>
                    <a:pt x="652" y="35"/>
                    <a:pt x="652" y="36"/>
                    <a:pt x="653" y="36"/>
                  </a:cubicBezTo>
                  <a:cubicBezTo>
                    <a:pt x="653" y="36"/>
                    <a:pt x="653" y="36"/>
                    <a:pt x="653" y="36"/>
                  </a:cubicBezTo>
                  <a:cubicBezTo>
                    <a:pt x="653" y="37"/>
                    <a:pt x="653" y="37"/>
                    <a:pt x="653" y="37"/>
                  </a:cubicBezTo>
                  <a:cubicBezTo>
                    <a:pt x="653" y="38"/>
                    <a:pt x="653" y="38"/>
                    <a:pt x="653" y="38"/>
                  </a:cubicBezTo>
                  <a:cubicBezTo>
                    <a:pt x="653" y="38"/>
                    <a:pt x="654" y="38"/>
                    <a:pt x="654" y="38"/>
                  </a:cubicBezTo>
                  <a:cubicBezTo>
                    <a:pt x="654" y="38"/>
                    <a:pt x="655" y="38"/>
                    <a:pt x="655" y="38"/>
                  </a:cubicBezTo>
                  <a:cubicBezTo>
                    <a:pt x="655" y="38"/>
                    <a:pt x="655" y="38"/>
                    <a:pt x="655" y="39"/>
                  </a:cubicBezTo>
                  <a:cubicBezTo>
                    <a:pt x="655" y="39"/>
                    <a:pt x="655" y="38"/>
                    <a:pt x="656" y="39"/>
                  </a:cubicBezTo>
                  <a:cubicBezTo>
                    <a:pt x="656" y="39"/>
                    <a:pt x="656" y="40"/>
                    <a:pt x="656" y="40"/>
                  </a:cubicBezTo>
                  <a:cubicBezTo>
                    <a:pt x="656" y="40"/>
                    <a:pt x="656" y="40"/>
                    <a:pt x="656" y="40"/>
                  </a:cubicBezTo>
                  <a:cubicBezTo>
                    <a:pt x="656" y="41"/>
                    <a:pt x="657" y="41"/>
                    <a:pt x="657" y="41"/>
                  </a:cubicBezTo>
                  <a:cubicBezTo>
                    <a:pt x="657" y="41"/>
                    <a:pt x="658" y="42"/>
                    <a:pt x="659" y="42"/>
                  </a:cubicBezTo>
                  <a:cubicBezTo>
                    <a:pt x="659" y="41"/>
                    <a:pt x="660" y="42"/>
                    <a:pt x="660" y="42"/>
                  </a:cubicBezTo>
                  <a:cubicBezTo>
                    <a:pt x="660" y="42"/>
                    <a:pt x="661" y="43"/>
                    <a:pt x="661" y="43"/>
                  </a:cubicBezTo>
                  <a:cubicBezTo>
                    <a:pt x="661" y="43"/>
                    <a:pt x="661" y="43"/>
                    <a:pt x="660" y="43"/>
                  </a:cubicBezTo>
                  <a:cubicBezTo>
                    <a:pt x="659" y="43"/>
                    <a:pt x="659" y="43"/>
                    <a:pt x="658" y="43"/>
                  </a:cubicBezTo>
                  <a:cubicBezTo>
                    <a:pt x="658" y="42"/>
                    <a:pt x="657" y="42"/>
                    <a:pt x="657" y="42"/>
                  </a:cubicBezTo>
                  <a:cubicBezTo>
                    <a:pt x="657" y="42"/>
                    <a:pt x="656" y="42"/>
                    <a:pt x="656" y="42"/>
                  </a:cubicBezTo>
                  <a:cubicBezTo>
                    <a:pt x="656" y="43"/>
                    <a:pt x="656" y="44"/>
                    <a:pt x="656" y="44"/>
                  </a:cubicBezTo>
                  <a:cubicBezTo>
                    <a:pt x="655" y="44"/>
                    <a:pt x="655" y="44"/>
                    <a:pt x="655" y="44"/>
                  </a:cubicBezTo>
                  <a:cubicBezTo>
                    <a:pt x="655" y="44"/>
                    <a:pt x="655" y="43"/>
                    <a:pt x="654" y="43"/>
                  </a:cubicBezTo>
                  <a:cubicBezTo>
                    <a:pt x="654" y="44"/>
                    <a:pt x="655" y="44"/>
                    <a:pt x="654" y="44"/>
                  </a:cubicBezTo>
                  <a:cubicBezTo>
                    <a:pt x="654" y="44"/>
                    <a:pt x="653" y="45"/>
                    <a:pt x="653" y="45"/>
                  </a:cubicBezTo>
                  <a:cubicBezTo>
                    <a:pt x="652" y="45"/>
                    <a:pt x="652" y="45"/>
                    <a:pt x="651" y="45"/>
                  </a:cubicBezTo>
                  <a:cubicBezTo>
                    <a:pt x="651" y="45"/>
                    <a:pt x="651" y="45"/>
                    <a:pt x="651" y="45"/>
                  </a:cubicBezTo>
                  <a:cubicBezTo>
                    <a:pt x="651" y="44"/>
                    <a:pt x="652" y="44"/>
                    <a:pt x="651" y="44"/>
                  </a:cubicBezTo>
                  <a:cubicBezTo>
                    <a:pt x="651" y="44"/>
                    <a:pt x="650" y="44"/>
                    <a:pt x="650" y="44"/>
                  </a:cubicBezTo>
                  <a:cubicBezTo>
                    <a:pt x="650" y="44"/>
                    <a:pt x="650" y="45"/>
                    <a:pt x="649" y="45"/>
                  </a:cubicBezTo>
                  <a:cubicBezTo>
                    <a:pt x="649" y="45"/>
                    <a:pt x="649" y="45"/>
                    <a:pt x="649" y="45"/>
                  </a:cubicBezTo>
                  <a:cubicBezTo>
                    <a:pt x="649" y="45"/>
                    <a:pt x="649" y="44"/>
                    <a:pt x="649" y="44"/>
                  </a:cubicBezTo>
                  <a:cubicBezTo>
                    <a:pt x="649" y="44"/>
                    <a:pt x="648" y="44"/>
                    <a:pt x="648" y="44"/>
                  </a:cubicBezTo>
                  <a:cubicBezTo>
                    <a:pt x="648" y="45"/>
                    <a:pt x="648" y="45"/>
                    <a:pt x="648" y="45"/>
                  </a:cubicBezTo>
                  <a:cubicBezTo>
                    <a:pt x="647" y="45"/>
                    <a:pt x="647" y="45"/>
                    <a:pt x="647" y="44"/>
                  </a:cubicBezTo>
                  <a:cubicBezTo>
                    <a:pt x="647" y="44"/>
                    <a:pt x="647" y="44"/>
                    <a:pt x="647" y="44"/>
                  </a:cubicBezTo>
                  <a:cubicBezTo>
                    <a:pt x="647" y="44"/>
                    <a:pt x="646" y="44"/>
                    <a:pt x="647" y="44"/>
                  </a:cubicBezTo>
                  <a:cubicBezTo>
                    <a:pt x="647" y="43"/>
                    <a:pt x="647" y="43"/>
                    <a:pt x="647" y="43"/>
                  </a:cubicBezTo>
                  <a:cubicBezTo>
                    <a:pt x="647" y="43"/>
                    <a:pt x="647" y="43"/>
                    <a:pt x="647" y="43"/>
                  </a:cubicBezTo>
                  <a:cubicBezTo>
                    <a:pt x="647" y="43"/>
                    <a:pt x="647" y="42"/>
                    <a:pt x="646" y="43"/>
                  </a:cubicBezTo>
                  <a:cubicBezTo>
                    <a:pt x="646" y="43"/>
                    <a:pt x="646" y="43"/>
                    <a:pt x="646" y="44"/>
                  </a:cubicBezTo>
                  <a:cubicBezTo>
                    <a:pt x="645" y="44"/>
                    <a:pt x="645" y="45"/>
                    <a:pt x="645" y="44"/>
                  </a:cubicBezTo>
                  <a:cubicBezTo>
                    <a:pt x="644" y="44"/>
                    <a:pt x="645" y="44"/>
                    <a:pt x="644" y="44"/>
                  </a:cubicBezTo>
                  <a:cubicBezTo>
                    <a:pt x="644" y="44"/>
                    <a:pt x="644" y="43"/>
                    <a:pt x="644" y="44"/>
                  </a:cubicBezTo>
                  <a:cubicBezTo>
                    <a:pt x="644" y="44"/>
                    <a:pt x="644" y="44"/>
                    <a:pt x="644" y="45"/>
                  </a:cubicBezTo>
                  <a:cubicBezTo>
                    <a:pt x="643" y="45"/>
                    <a:pt x="642" y="45"/>
                    <a:pt x="642" y="45"/>
                  </a:cubicBezTo>
                  <a:cubicBezTo>
                    <a:pt x="642" y="45"/>
                    <a:pt x="642" y="46"/>
                    <a:pt x="641" y="46"/>
                  </a:cubicBezTo>
                  <a:cubicBezTo>
                    <a:pt x="640" y="46"/>
                    <a:pt x="640" y="45"/>
                    <a:pt x="640" y="46"/>
                  </a:cubicBezTo>
                  <a:cubicBezTo>
                    <a:pt x="640" y="46"/>
                    <a:pt x="640" y="45"/>
                    <a:pt x="639" y="46"/>
                  </a:cubicBezTo>
                  <a:cubicBezTo>
                    <a:pt x="639" y="46"/>
                    <a:pt x="639" y="47"/>
                    <a:pt x="638" y="47"/>
                  </a:cubicBezTo>
                  <a:cubicBezTo>
                    <a:pt x="638" y="47"/>
                    <a:pt x="637" y="47"/>
                    <a:pt x="637" y="47"/>
                  </a:cubicBezTo>
                  <a:cubicBezTo>
                    <a:pt x="636" y="48"/>
                    <a:pt x="637" y="48"/>
                    <a:pt x="636" y="48"/>
                  </a:cubicBezTo>
                  <a:cubicBezTo>
                    <a:pt x="635" y="48"/>
                    <a:pt x="636" y="48"/>
                    <a:pt x="635" y="49"/>
                  </a:cubicBezTo>
                  <a:cubicBezTo>
                    <a:pt x="635" y="49"/>
                    <a:pt x="634" y="49"/>
                    <a:pt x="634" y="50"/>
                  </a:cubicBezTo>
                  <a:cubicBezTo>
                    <a:pt x="634" y="50"/>
                    <a:pt x="633" y="50"/>
                    <a:pt x="633" y="50"/>
                  </a:cubicBezTo>
                  <a:cubicBezTo>
                    <a:pt x="633" y="50"/>
                    <a:pt x="633" y="51"/>
                    <a:pt x="632" y="51"/>
                  </a:cubicBezTo>
                  <a:cubicBezTo>
                    <a:pt x="632" y="51"/>
                    <a:pt x="632" y="51"/>
                    <a:pt x="632" y="52"/>
                  </a:cubicBezTo>
                  <a:cubicBezTo>
                    <a:pt x="631" y="53"/>
                    <a:pt x="631" y="53"/>
                    <a:pt x="630" y="54"/>
                  </a:cubicBezTo>
                  <a:cubicBezTo>
                    <a:pt x="630" y="54"/>
                    <a:pt x="629" y="55"/>
                    <a:pt x="629" y="55"/>
                  </a:cubicBezTo>
                  <a:cubicBezTo>
                    <a:pt x="629" y="55"/>
                    <a:pt x="629" y="56"/>
                    <a:pt x="629" y="56"/>
                  </a:cubicBezTo>
                  <a:cubicBezTo>
                    <a:pt x="629" y="56"/>
                    <a:pt x="627" y="58"/>
                    <a:pt x="627" y="58"/>
                  </a:cubicBezTo>
                  <a:cubicBezTo>
                    <a:pt x="627" y="58"/>
                    <a:pt x="628" y="57"/>
                    <a:pt x="627" y="57"/>
                  </a:cubicBezTo>
                  <a:cubicBezTo>
                    <a:pt x="627" y="57"/>
                    <a:pt x="627" y="57"/>
                    <a:pt x="627" y="57"/>
                  </a:cubicBezTo>
                  <a:cubicBezTo>
                    <a:pt x="626" y="57"/>
                    <a:pt x="626" y="58"/>
                    <a:pt x="626" y="57"/>
                  </a:cubicBezTo>
                  <a:cubicBezTo>
                    <a:pt x="625" y="56"/>
                    <a:pt x="625" y="56"/>
                    <a:pt x="625" y="56"/>
                  </a:cubicBezTo>
                  <a:cubicBezTo>
                    <a:pt x="625" y="56"/>
                    <a:pt x="624" y="57"/>
                    <a:pt x="624" y="57"/>
                  </a:cubicBezTo>
                  <a:cubicBezTo>
                    <a:pt x="624" y="57"/>
                    <a:pt x="623" y="57"/>
                    <a:pt x="623" y="56"/>
                  </a:cubicBezTo>
                  <a:cubicBezTo>
                    <a:pt x="623" y="56"/>
                    <a:pt x="623" y="56"/>
                    <a:pt x="623" y="56"/>
                  </a:cubicBezTo>
                  <a:cubicBezTo>
                    <a:pt x="623" y="55"/>
                    <a:pt x="624" y="55"/>
                    <a:pt x="623" y="55"/>
                  </a:cubicBezTo>
                  <a:cubicBezTo>
                    <a:pt x="623" y="54"/>
                    <a:pt x="624" y="54"/>
                    <a:pt x="623" y="54"/>
                  </a:cubicBezTo>
                  <a:cubicBezTo>
                    <a:pt x="622" y="53"/>
                    <a:pt x="622" y="53"/>
                    <a:pt x="621" y="53"/>
                  </a:cubicBezTo>
                  <a:cubicBezTo>
                    <a:pt x="621" y="52"/>
                    <a:pt x="621" y="53"/>
                    <a:pt x="621" y="52"/>
                  </a:cubicBezTo>
                  <a:cubicBezTo>
                    <a:pt x="621" y="52"/>
                    <a:pt x="621" y="52"/>
                    <a:pt x="620" y="51"/>
                  </a:cubicBezTo>
                  <a:cubicBezTo>
                    <a:pt x="620" y="51"/>
                    <a:pt x="621" y="51"/>
                    <a:pt x="620" y="51"/>
                  </a:cubicBezTo>
                  <a:cubicBezTo>
                    <a:pt x="619" y="51"/>
                    <a:pt x="619" y="51"/>
                    <a:pt x="619" y="51"/>
                  </a:cubicBezTo>
                  <a:cubicBezTo>
                    <a:pt x="619" y="51"/>
                    <a:pt x="618" y="50"/>
                    <a:pt x="618" y="50"/>
                  </a:cubicBezTo>
                  <a:cubicBezTo>
                    <a:pt x="617" y="51"/>
                    <a:pt x="617" y="51"/>
                    <a:pt x="617" y="51"/>
                  </a:cubicBezTo>
                  <a:cubicBezTo>
                    <a:pt x="617" y="51"/>
                    <a:pt x="616" y="52"/>
                    <a:pt x="616" y="52"/>
                  </a:cubicBezTo>
                  <a:cubicBezTo>
                    <a:pt x="615" y="52"/>
                    <a:pt x="616" y="54"/>
                    <a:pt x="615" y="54"/>
                  </a:cubicBezTo>
                  <a:cubicBezTo>
                    <a:pt x="615" y="54"/>
                    <a:pt x="615" y="54"/>
                    <a:pt x="615" y="54"/>
                  </a:cubicBezTo>
                  <a:cubicBezTo>
                    <a:pt x="614" y="54"/>
                    <a:pt x="614" y="54"/>
                    <a:pt x="614" y="54"/>
                  </a:cubicBezTo>
                  <a:cubicBezTo>
                    <a:pt x="614" y="55"/>
                    <a:pt x="615" y="56"/>
                    <a:pt x="614" y="56"/>
                  </a:cubicBezTo>
                  <a:cubicBezTo>
                    <a:pt x="613" y="56"/>
                    <a:pt x="613" y="55"/>
                    <a:pt x="613" y="55"/>
                  </a:cubicBezTo>
                  <a:cubicBezTo>
                    <a:pt x="613" y="54"/>
                    <a:pt x="613" y="54"/>
                    <a:pt x="612" y="54"/>
                  </a:cubicBezTo>
                  <a:cubicBezTo>
                    <a:pt x="612" y="54"/>
                    <a:pt x="612" y="55"/>
                    <a:pt x="612" y="55"/>
                  </a:cubicBezTo>
                  <a:cubicBezTo>
                    <a:pt x="611" y="55"/>
                    <a:pt x="611" y="56"/>
                    <a:pt x="610" y="55"/>
                  </a:cubicBezTo>
                  <a:cubicBezTo>
                    <a:pt x="610" y="55"/>
                    <a:pt x="611" y="54"/>
                    <a:pt x="610" y="54"/>
                  </a:cubicBezTo>
                  <a:cubicBezTo>
                    <a:pt x="609" y="54"/>
                    <a:pt x="609" y="55"/>
                    <a:pt x="609" y="55"/>
                  </a:cubicBezTo>
                  <a:cubicBezTo>
                    <a:pt x="609" y="55"/>
                    <a:pt x="608" y="56"/>
                    <a:pt x="608" y="55"/>
                  </a:cubicBezTo>
                  <a:cubicBezTo>
                    <a:pt x="608" y="55"/>
                    <a:pt x="607" y="55"/>
                    <a:pt x="607" y="56"/>
                  </a:cubicBezTo>
                  <a:cubicBezTo>
                    <a:pt x="608" y="56"/>
                    <a:pt x="609" y="56"/>
                    <a:pt x="607" y="57"/>
                  </a:cubicBezTo>
                  <a:cubicBezTo>
                    <a:pt x="606" y="57"/>
                    <a:pt x="606" y="57"/>
                    <a:pt x="606" y="57"/>
                  </a:cubicBezTo>
                  <a:cubicBezTo>
                    <a:pt x="606" y="58"/>
                    <a:pt x="606" y="58"/>
                    <a:pt x="606" y="58"/>
                  </a:cubicBezTo>
                  <a:cubicBezTo>
                    <a:pt x="605" y="59"/>
                    <a:pt x="605" y="59"/>
                    <a:pt x="605" y="59"/>
                  </a:cubicBezTo>
                  <a:cubicBezTo>
                    <a:pt x="605" y="59"/>
                    <a:pt x="606" y="59"/>
                    <a:pt x="604" y="60"/>
                  </a:cubicBezTo>
                  <a:cubicBezTo>
                    <a:pt x="603" y="60"/>
                    <a:pt x="603" y="60"/>
                    <a:pt x="602" y="60"/>
                  </a:cubicBezTo>
                  <a:cubicBezTo>
                    <a:pt x="602" y="59"/>
                    <a:pt x="601" y="59"/>
                    <a:pt x="602" y="60"/>
                  </a:cubicBezTo>
                  <a:cubicBezTo>
                    <a:pt x="602" y="60"/>
                    <a:pt x="602" y="61"/>
                    <a:pt x="602" y="61"/>
                  </a:cubicBezTo>
                  <a:cubicBezTo>
                    <a:pt x="602" y="61"/>
                    <a:pt x="602" y="61"/>
                    <a:pt x="601" y="61"/>
                  </a:cubicBezTo>
                  <a:cubicBezTo>
                    <a:pt x="601" y="61"/>
                    <a:pt x="600" y="61"/>
                    <a:pt x="600" y="61"/>
                  </a:cubicBezTo>
                  <a:cubicBezTo>
                    <a:pt x="600" y="61"/>
                    <a:pt x="600" y="61"/>
                    <a:pt x="600" y="61"/>
                  </a:cubicBezTo>
                  <a:cubicBezTo>
                    <a:pt x="600" y="61"/>
                    <a:pt x="600" y="62"/>
                    <a:pt x="599" y="62"/>
                  </a:cubicBezTo>
                  <a:cubicBezTo>
                    <a:pt x="599" y="62"/>
                    <a:pt x="599" y="63"/>
                    <a:pt x="599" y="63"/>
                  </a:cubicBezTo>
                  <a:cubicBezTo>
                    <a:pt x="599" y="63"/>
                    <a:pt x="599" y="63"/>
                    <a:pt x="598" y="63"/>
                  </a:cubicBezTo>
                  <a:cubicBezTo>
                    <a:pt x="598" y="63"/>
                    <a:pt x="598" y="63"/>
                    <a:pt x="598" y="63"/>
                  </a:cubicBezTo>
                  <a:cubicBezTo>
                    <a:pt x="598" y="64"/>
                    <a:pt x="598" y="64"/>
                    <a:pt x="598" y="64"/>
                  </a:cubicBezTo>
                  <a:cubicBezTo>
                    <a:pt x="597" y="64"/>
                    <a:pt x="597" y="64"/>
                    <a:pt x="596" y="64"/>
                  </a:cubicBezTo>
                  <a:cubicBezTo>
                    <a:pt x="596" y="64"/>
                    <a:pt x="596" y="64"/>
                    <a:pt x="596" y="65"/>
                  </a:cubicBezTo>
                  <a:cubicBezTo>
                    <a:pt x="595" y="65"/>
                    <a:pt x="595" y="65"/>
                    <a:pt x="595" y="65"/>
                  </a:cubicBezTo>
                  <a:cubicBezTo>
                    <a:pt x="595" y="65"/>
                    <a:pt x="596" y="66"/>
                    <a:pt x="596" y="66"/>
                  </a:cubicBezTo>
                  <a:cubicBezTo>
                    <a:pt x="596" y="66"/>
                    <a:pt x="596" y="66"/>
                    <a:pt x="596" y="66"/>
                  </a:cubicBezTo>
                  <a:cubicBezTo>
                    <a:pt x="595" y="67"/>
                    <a:pt x="595" y="67"/>
                    <a:pt x="595" y="67"/>
                  </a:cubicBezTo>
                  <a:cubicBezTo>
                    <a:pt x="595" y="67"/>
                    <a:pt x="594" y="68"/>
                    <a:pt x="594" y="68"/>
                  </a:cubicBezTo>
                  <a:cubicBezTo>
                    <a:pt x="593" y="69"/>
                    <a:pt x="593" y="69"/>
                    <a:pt x="593" y="69"/>
                  </a:cubicBezTo>
                  <a:cubicBezTo>
                    <a:pt x="593" y="69"/>
                    <a:pt x="593" y="69"/>
                    <a:pt x="592" y="69"/>
                  </a:cubicBezTo>
                  <a:cubicBezTo>
                    <a:pt x="592" y="70"/>
                    <a:pt x="592" y="69"/>
                    <a:pt x="592" y="70"/>
                  </a:cubicBezTo>
                  <a:cubicBezTo>
                    <a:pt x="592" y="70"/>
                    <a:pt x="592" y="70"/>
                    <a:pt x="591" y="70"/>
                  </a:cubicBezTo>
                  <a:cubicBezTo>
                    <a:pt x="591" y="70"/>
                    <a:pt x="590" y="70"/>
                    <a:pt x="590" y="71"/>
                  </a:cubicBezTo>
                  <a:cubicBezTo>
                    <a:pt x="590" y="71"/>
                    <a:pt x="589" y="71"/>
                    <a:pt x="589" y="71"/>
                  </a:cubicBezTo>
                  <a:cubicBezTo>
                    <a:pt x="589" y="71"/>
                    <a:pt x="590" y="72"/>
                    <a:pt x="590" y="72"/>
                  </a:cubicBezTo>
                  <a:cubicBezTo>
                    <a:pt x="590" y="72"/>
                    <a:pt x="589" y="73"/>
                    <a:pt x="589" y="73"/>
                  </a:cubicBezTo>
                  <a:cubicBezTo>
                    <a:pt x="589" y="73"/>
                    <a:pt x="589" y="73"/>
                    <a:pt x="589" y="73"/>
                  </a:cubicBezTo>
                  <a:cubicBezTo>
                    <a:pt x="589" y="73"/>
                    <a:pt x="589" y="73"/>
                    <a:pt x="589" y="73"/>
                  </a:cubicBezTo>
                  <a:cubicBezTo>
                    <a:pt x="588" y="74"/>
                    <a:pt x="586" y="76"/>
                    <a:pt x="586" y="76"/>
                  </a:cubicBezTo>
                  <a:cubicBezTo>
                    <a:pt x="586" y="76"/>
                    <a:pt x="585" y="76"/>
                    <a:pt x="585" y="76"/>
                  </a:cubicBezTo>
                  <a:cubicBezTo>
                    <a:pt x="585" y="76"/>
                    <a:pt x="584" y="75"/>
                    <a:pt x="584" y="76"/>
                  </a:cubicBezTo>
                  <a:cubicBezTo>
                    <a:pt x="583" y="76"/>
                    <a:pt x="584" y="77"/>
                    <a:pt x="583" y="77"/>
                  </a:cubicBezTo>
                  <a:cubicBezTo>
                    <a:pt x="583" y="78"/>
                    <a:pt x="583" y="79"/>
                    <a:pt x="582" y="79"/>
                  </a:cubicBezTo>
                  <a:cubicBezTo>
                    <a:pt x="581" y="79"/>
                    <a:pt x="581" y="79"/>
                    <a:pt x="581" y="79"/>
                  </a:cubicBezTo>
                  <a:cubicBezTo>
                    <a:pt x="581" y="79"/>
                    <a:pt x="581" y="80"/>
                    <a:pt x="580" y="79"/>
                  </a:cubicBezTo>
                  <a:cubicBezTo>
                    <a:pt x="579" y="79"/>
                    <a:pt x="579" y="79"/>
                    <a:pt x="579" y="79"/>
                  </a:cubicBezTo>
                  <a:cubicBezTo>
                    <a:pt x="578" y="78"/>
                    <a:pt x="578" y="79"/>
                    <a:pt x="578" y="78"/>
                  </a:cubicBezTo>
                  <a:cubicBezTo>
                    <a:pt x="579" y="77"/>
                    <a:pt x="580" y="78"/>
                    <a:pt x="579" y="77"/>
                  </a:cubicBezTo>
                  <a:cubicBezTo>
                    <a:pt x="578" y="76"/>
                    <a:pt x="578" y="76"/>
                    <a:pt x="577" y="76"/>
                  </a:cubicBezTo>
                  <a:cubicBezTo>
                    <a:pt x="577" y="75"/>
                    <a:pt x="577" y="76"/>
                    <a:pt x="577" y="75"/>
                  </a:cubicBezTo>
                  <a:cubicBezTo>
                    <a:pt x="578" y="74"/>
                    <a:pt x="578" y="75"/>
                    <a:pt x="578" y="75"/>
                  </a:cubicBezTo>
                  <a:cubicBezTo>
                    <a:pt x="578" y="74"/>
                    <a:pt x="578" y="74"/>
                    <a:pt x="577" y="74"/>
                  </a:cubicBezTo>
                  <a:cubicBezTo>
                    <a:pt x="577" y="73"/>
                    <a:pt x="577" y="73"/>
                    <a:pt x="577" y="73"/>
                  </a:cubicBezTo>
                  <a:cubicBezTo>
                    <a:pt x="578" y="73"/>
                    <a:pt x="578" y="73"/>
                    <a:pt x="578" y="73"/>
                  </a:cubicBezTo>
                  <a:cubicBezTo>
                    <a:pt x="578" y="73"/>
                    <a:pt x="578" y="73"/>
                    <a:pt x="578" y="72"/>
                  </a:cubicBezTo>
                  <a:cubicBezTo>
                    <a:pt x="577" y="72"/>
                    <a:pt x="577" y="72"/>
                    <a:pt x="577" y="71"/>
                  </a:cubicBezTo>
                  <a:cubicBezTo>
                    <a:pt x="578" y="71"/>
                    <a:pt x="578" y="71"/>
                    <a:pt x="578" y="71"/>
                  </a:cubicBezTo>
                  <a:cubicBezTo>
                    <a:pt x="577" y="70"/>
                    <a:pt x="578" y="70"/>
                    <a:pt x="577" y="70"/>
                  </a:cubicBezTo>
                  <a:cubicBezTo>
                    <a:pt x="577" y="69"/>
                    <a:pt x="576" y="70"/>
                    <a:pt x="576" y="69"/>
                  </a:cubicBezTo>
                  <a:cubicBezTo>
                    <a:pt x="576" y="69"/>
                    <a:pt x="577" y="69"/>
                    <a:pt x="577" y="68"/>
                  </a:cubicBezTo>
                  <a:cubicBezTo>
                    <a:pt x="576" y="68"/>
                    <a:pt x="576" y="68"/>
                    <a:pt x="576" y="68"/>
                  </a:cubicBezTo>
                  <a:cubicBezTo>
                    <a:pt x="576" y="68"/>
                    <a:pt x="577" y="67"/>
                    <a:pt x="576" y="67"/>
                  </a:cubicBezTo>
                  <a:cubicBezTo>
                    <a:pt x="575" y="67"/>
                    <a:pt x="575" y="67"/>
                    <a:pt x="575" y="67"/>
                  </a:cubicBezTo>
                  <a:cubicBezTo>
                    <a:pt x="575" y="66"/>
                    <a:pt x="575" y="66"/>
                    <a:pt x="575" y="66"/>
                  </a:cubicBezTo>
                  <a:cubicBezTo>
                    <a:pt x="574" y="66"/>
                    <a:pt x="574" y="66"/>
                    <a:pt x="574" y="66"/>
                  </a:cubicBezTo>
                  <a:cubicBezTo>
                    <a:pt x="573" y="66"/>
                    <a:pt x="574" y="66"/>
                    <a:pt x="573" y="65"/>
                  </a:cubicBezTo>
                  <a:cubicBezTo>
                    <a:pt x="572" y="64"/>
                    <a:pt x="572" y="64"/>
                    <a:pt x="571" y="64"/>
                  </a:cubicBezTo>
                  <a:cubicBezTo>
                    <a:pt x="570" y="64"/>
                    <a:pt x="570" y="63"/>
                    <a:pt x="570" y="63"/>
                  </a:cubicBezTo>
                  <a:cubicBezTo>
                    <a:pt x="570" y="62"/>
                    <a:pt x="570" y="63"/>
                    <a:pt x="569" y="62"/>
                  </a:cubicBezTo>
                  <a:cubicBezTo>
                    <a:pt x="569" y="62"/>
                    <a:pt x="570" y="62"/>
                    <a:pt x="569" y="61"/>
                  </a:cubicBezTo>
                  <a:cubicBezTo>
                    <a:pt x="568" y="60"/>
                    <a:pt x="568" y="60"/>
                    <a:pt x="568" y="60"/>
                  </a:cubicBezTo>
                  <a:cubicBezTo>
                    <a:pt x="568" y="59"/>
                    <a:pt x="568" y="60"/>
                    <a:pt x="568" y="59"/>
                  </a:cubicBezTo>
                  <a:cubicBezTo>
                    <a:pt x="567" y="59"/>
                    <a:pt x="567" y="59"/>
                    <a:pt x="567" y="59"/>
                  </a:cubicBezTo>
                  <a:cubicBezTo>
                    <a:pt x="567" y="58"/>
                    <a:pt x="567" y="58"/>
                    <a:pt x="566" y="58"/>
                  </a:cubicBezTo>
                  <a:cubicBezTo>
                    <a:pt x="566" y="57"/>
                    <a:pt x="566" y="58"/>
                    <a:pt x="566" y="57"/>
                  </a:cubicBezTo>
                  <a:cubicBezTo>
                    <a:pt x="566" y="57"/>
                    <a:pt x="566" y="57"/>
                    <a:pt x="566" y="57"/>
                  </a:cubicBezTo>
                  <a:cubicBezTo>
                    <a:pt x="566" y="57"/>
                    <a:pt x="567" y="56"/>
                    <a:pt x="566" y="56"/>
                  </a:cubicBezTo>
                  <a:cubicBezTo>
                    <a:pt x="566" y="55"/>
                    <a:pt x="566" y="56"/>
                    <a:pt x="565" y="55"/>
                  </a:cubicBezTo>
                  <a:cubicBezTo>
                    <a:pt x="565" y="55"/>
                    <a:pt x="565" y="55"/>
                    <a:pt x="565" y="55"/>
                  </a:cubicBezTo>
                  <a:cubicBezTo>
                    <a:pt x="566" y="54"/>
                    <a:pt x="565" y="54"/>
                    <a:pt x="565" y="54"/>
                  </a:cubicBezTo>
                  <a:cubicBezTo>
                    <a:pt x="555" y="54"/>
                    <a:pt x="555" y="54"/>
                    <a:pt x="555" y="54"/>
                  </a:cubicBezTo>
                  <a:cubicBezTo>
                    <a:pt x="475" y="70"/>
                    <a:pt x="475" y="70"/>
                    <a:pt x="475" y="70"/>
                  </a:cubicBezTo>
                  <a:cubicBezTo>
                    <a:pt x="453" y="70"/>
                    <a:pt x="453" y="70"/>
                    <a:pt x="453" y="70"/>
                  </a:cubicBezTo>
                  <a:cubicBezTo>
                    <a:pt x="453" y="262"/>
                    <a:pt x="453" y="262"/>
                    <a:pt x="453" y="262"/>
                  </a:cubicBezTo>
                  <a:cubicBezTo>
                    <a:pt x="404" y="262"/>
                    <a:pt x="404" y="262"/>
                    <a:pt x="404" y="262"/>
                  </a:cubicBezTo>
                  <a:cubicBezTo>
                    <a:pt x="404" y="609"/>
                    <a:pt x="404" y="609"/>
                    <a:pt x="404" y="609"/>
                  </a:cubicBezTo>
                  <a:cubicBezTo>
                    <a:pt x="403" y="609"/>
                    <a:pt x="403" y="609"/>
                    <a:pt x="403" y="609"/>
                  </a:cubicBezTo>
                  <a:cubicBezTo>
                    <a:pt x="403" y="609"/>
                    <a:pt x="402" y="609"/>
                    <a:pt x="402" y="610"/>
                  </a:cubicBezTo>
                  <a:cubicBezTo>
                    <a:pt x="401" y="610"/>
                    <a:pt x="401" y="610"/>
                    <a:pt x="400" y="610"/>
                  </a:cubicBezTo>
                  <a:cubicBezTo>
                    <a:pt x="400" y="610"/>
                    <a:pt x="400" y="610"/>
                    <a:pt x="399" y="610"/>
                  </a:cubicBezTo>
                  <a:cubicBezTo>
                    <a:pt x="399" y="610"/>
                    <a:pt x="399" y="610"/>
                    <a:pt x="398" y="610"/>
                  </a:cubicBezTo>
                  <a:cubicBezTo>
                    <a:pt x="398" y="610"/>
                    <a:pt x="398" y="611"/>
                    <a:pt x="398" y="611"/>
                  </a:cubicBezTo>
                  <a:cubicBezTo>
                    <a:pt x="397" y="611"/>
                    <a:pt x="396" y="611"/>
                    <a:pt x="396" y="611"/>
                  </a:cubicBezTo>
                  <a:cubicBezTo>
                    <a:pt x="396" y="611"/>
                    <a:pt x="396" y="612"/>
                    <a:pt x="396" y="612"/>
                  </a:cubicBezTo>
                  <a:cubicBezTo>
                    <a:pt x="396" y="612"/>
                    <a:pt x="396" y="612"/>
                    <a:pt x="396" y="613"/>
                  </a:cubicBezTo>
                  <a:cubicBezTo>
                    <a:pt x="395" y="613"/>
                    <a:pt x="396" y="614"/>
                    <a:pt x="395" y="614"/>
                  </a:cubicBezTo>
                  <a:cubicBezTo>
                    <a:pt x="394" y="614"/>
                    <a:pt x="395" y="613"/>
                    <a:pt x="394" y="613"/>
                  </a:cubicBezTo>
                  <a:cubicBezTo>
                    <a:pt x="394" y="613"/>
                    <a:pt x="393" y="613"/>
                    <a:pt x="393" y="613"/>
                  </a:cubicBezTo>
                  <a:cubicBezTo>
                    <a:pt x="392" y="613"/>
                    <a:pt x="392" y="613"/>
                    <a:pt x="392" y="613"/>
                  </a:cubicBezTo>
                  <a:cubicBezTo>
                    <a:pt x="391" y="612"/>
                    <a:pt x="391" y="612"/>
                    <a:pt x="391" y="613"/>
                  </a:cubicBezTo>
                  <a:cubicBezTo>
                    <a:pt x="390" y="613"/>
                    <a:pt x="391" y="613"/>
                    <a:pt x="390" y="614"/>
                  </a:cubicBezTo>
                  <a:cubicBezTo>
                    <a:pt x="389" y="614"/>
                    <a:pt x="390" y="614"/>
                    <a:pt x="389" y="614"/>
                  </a:cubicBezTo>
                  <a:cubicBezTo>
                    <a:pt x="388" y="614"/>
                    <a:pt x="388" y="614"/>
                    <a:pt x="388" y="614"/>
                  </a:cubicBezTo>
                  <a:cubicBezTo>
                    <a:pt x="388" y="615"/>
                    <a:pt x="388" y="615"/>
                    <a:pt x="388" y="615"/>
                  </a:cubicBezTo>
                  <a:cubicBezTo>
                    <a:pt x="387" y="615"/>
                    <a:pt x="387" y="615"/>
                    <a:pt x="387" y="615"/>
                  </a:cubicBezTo>
                  <a:cubicBezTo>
                    <a:pt x="386" y="615"/>
                    <a:pt x="386" y="614"/>
                    <a:pt x="386" y="614"/>
                  </a:cubicBezTo>
                  <a:cubicBezTo>
                    <a:pt x="386" y="614"/>
                    <a:pt x="385" y="613"/>
                    <a:pt x="385" y="614"/>
                  </a:cubicBezTo>
                  <a:cubicBezTo>
                    <a:pt x="384" y="615"/>
                    <a:pt x="385" y="615"/>
                    <a:pt x="384" y="615"/>
                  </a:cubicBezTo>
                  <a:cubicBezTo>
                    <a:pt x="384" y="615"/>
                    <a:pt x="383" y="615"/>
                    <a:pt x="383" y="615"/>
                  </a:cubicBezTo>
                  <a:cubicBezTo>
                    <a:pt x="382" y="615"/>
                    <a:pt x="382" y="615"/>
                    <a:pt x="382" y="616"/>
                  </a:cubicBezTo>
                  <a:cubicBezTo>
                    <a:pt x="382" y="616"/>
                    <a:pt x="383" y="616"/>
                    <a:pt x="383" y="617"/>
                  </a:cubicBezTo>
                  <a:cubicBezTo>
                    <a:pt x="382" y="617"/>
                    <a:pt x="383" y="617"/>
                    <a:pt x="382" y="618"/>
                  </a:cubicBezTo>
                  <a:cubicBezTo>
                    <a:pt x="381" y="618"/>
                    <a:pt x="381" y="618"/>
                    <a:pt x="381" y="618"/>
                  </a:cubicBezTo>
                  <a:cubicBezTo>
                    <a:pt x="380" y="619"/>
                    <a:pt x="380" y="619"/>
                    <a:pt x="380" y="619"/>
                  </a:cubicBezTo>
                  <a:cubicBezTo>
                    <a:pt x="380" y="619"/>
                    <a:pt x="380" y="619"/>
                    <a:pt x="380" y="620"/>
                  </a:cubicBezTo>
                  <a:cubicBezTo>
                    <a:pt x="380" y="621"/>
                    <a:pt x="380" y="621"/>
                    <a:pt x="379" y="622"/>
                  </a:cubicBezTo>
                  <a:cubicBezTo>
                    <a:pt x="379" y="623"/>
                    <a:pt x="379" y="623"/>
                    <a:pt x="379" y="624"/>
                  </a:cubicBezTo>
                  <a:cubicBezTo>
                    <a:pt x="378" y="624"/>
                    <a:pt x="378" y="624"/>
                    <a:pt x="378" y="625"/>
                  </a:cubicBezTo>
                  <a:cubicBezTo>
                    <a:pt x="377" y="625"/>
                    <a:pt x="377" y="626"/>
                    <a:pt x="376" y="626"/>
                  </a:cubicBezTo>
                  <a:cubicBezTo>
                    <a:pt x="375" y="626"/>
                    <a:pt x="375" y="627"/>
                    <a:pt x="374" y="626"/>
                  </a:cubicBezTo>
                  <a:cubicBezTo>
                    <a:pt x="374" y="626"/>
                    <a:pt x="374" y="626"/>
                    <a:pt x="374" y="626"/>
                  </a:cubicBezTo>
                  <a:cubicBezTo>
                    <a:pt x="373" y="626"/>
                    <a:pt x="373" y="627"/>
                    <a:pt x="373" y="627"/>
                  </a:cubicBezTo>
                  <a:cubicBezTo>
                    <a:pt x="372" y="627"/>
                    <a:pt x="372" y="627"/>
                    <a:pt x="372" y="627"/>
                  </a:cubicBezTo>
                  <a:cubicBezTo>
                    <a:pt x="371" y="627"/>
                    <a:pt x="371" y="626"/>
                    <a:pt x="370" y="627"/>
                  </a:cubicBezTo>
                  <a:cubicBezTo>
                    <a:pt x="369" y="627"/>
                    <a:pt x="369" y="626"/>
                    <a:pt x="369" y="627"/>
                  </a:cubicBezTo>
                  <a:cubicBezTo>
                    <a:pt x="368" y="628"/>
                    <a:pt x="368" y="628"/>
                    <a:pt x="368" y="629"/>
                  </a:cubicBezTo>
                  <a:cubicBezTo>
                    <a:pt x="367" y="629"/>
                    <a:pt x="367" y="629"/>
                    <a:pt x="367" y="630"/>
                  </a:cubicBezTo>
                  <a:cubicBezTo>
                    <a:pt x="367" y="631"/>
                    <a:pt x="367" y="632"/>
                    <a:pt x="367" y="632"/>
                  </a:cubicBezTo>
                  <a:cubicBezTo>
                    <a:pt x="367" y="633"/>
                    <a:pt x="367" y="633"/>
                    <a:pt x="367" y="633"/>
                  </a:cubicBezTo>
                  <a:cubicBezTo>
                    <a:pt x="367" y="633"/>
                    <a:pt x="368" y="633"/>
                    <a:pt x="368" y="634"/>
                  </a:cubicBezTo>
                  <a:cubicBezTo>
                    <a:pt x="368" y="634"/>
                    <a:pt x="369" y="634"/>
                    <a:pt x="369" y="634"/>
                  </a:cubicBezTo>
                  <a:cubicBezTo>
                    <a:pt x="369" y="634"/>
                    <a:pt x="370" y="634"/>
                    <a:pt x="370" y="635"/>
                  </a:cubicBezTo>
                  <a:cubicBezTo>
                    <a:pt x="370" y="635"/>
                    <a:pt x="370" y="636"/>
                    <a:pt x="369" y="636"/>
                  </a:cubicBezTo>
                  <a:cubicBezTo>
                    <a:pt x="368" y="636"/>
                    <a:pt x="367" y="636"/>
                    <a:pt x="367" y="636"/>
                  </a:cubicBezTo>
                  <a:cubicBezTo>
                    <a:pt x="367" y="636"/>
                    <a:pt x="367" y="636"/>
                    <a:pt x="366" y="636"/>
                  </a:cubicBezTo>
                  <a:cubicBezTo>
                    <a:pt x="366" y="637"/>
                    <a:pt x="365" y="638"/>
                    <a:pt x="365" y="638"/>
                  </a:cubicBezTo>
                  <a:cubicBezTo>
                    <a:pt x="364" y="638"/>
                    <a:pt x="363" y="639"/>
                    <a:pt x="362" y="639"/>
                  </a:cubicBezTo>
                  <a:cubicBezTo>
                    <a:pt x="362" y="639"/>
                    <a:pt x="360" y="640"/>
                    <a:pt x="360" y="639"/>
                  </a:cubicBezTo>
                  <a:cubicBezTo>
                    <a:pt x="359" y="639"/>
                    <a:pt x="359" y="638"/>
                    <a:pt x="358" y="638"/>
                  </a:cubicBezTo>
                  <a:cubicBezTo>
                    <a:pt x="358" y="638"/>
                    <a:pt x="358" y="638"/>
                    <a:pt x="357" y="638"/>
                  </a:cubicBezTo>
                  <a:cubicBezTo>
                    <a:pt x="356" y="637"/>
                    <a:pt x="356" y="638"/>
                    <a:pt x="356" y="637"/>
                  </a:cubicBezTo>
                  <a:cubicBezTo>
                    <a:pt x="356" y="637"/>
                    <a:pt x="356" y="637"/>
                    <a:pt x="356" y="636"/>
                  </a:cubicBezTo>
                  <a:cubicBezTo>
                    <a:pt x="355" y="636"/>
                    <a:pt x="355" y="634"/>
                    <a:pt x="354" y="634"/>
                  </a:cubicBezTo>
                  <a:cubicBezTo>
                    <a:pt x="354" y="634"/>
                    <a:pt x="354" y="634"/>
                    <a:pt x="352" y="634"/>
                  </a:cubicBezTo>
                  <a:cubicBezTo>
                    <a:pt x="351" y="633"/>
                    <a:pt x="350" y="633"/>
                    <a:pt x="350" y="633"/>
                  </a:cubicBezTo>
                  <a:cubicBezTo>
                    <a:pt x="349" y="633"/>
                    <a:pt x="348" y="633"/>
                    <a:pt x="348" y="633"/>
                  </a:cubicBezTo>
                  <a:cubicBezTo>
                    <a:pt x="347" y="633"/>
                    <a:pt x="347" y="633"/>
                    <a:pt x="346" y="632"/>
                  </a:cubicBezTo>
                  <a:cubicBezTo>
                    <a:pt x="345" y="632"/>
                    <a:pt x="344" y="632"/>
                    <a:pt x="343" y="632"/>
                  </a:cubicBezTo>
                  <a:cubicBezTo>
                    <a:pt x="341" y="631"/>
                    <a:pt x="340" y="633"/>
                    <a:pt x="339" y="633"/>
                  </a:cubicBezTo>
                  <a:cubicBezTo>
                    <a:pt x="338" y="633"/>
                    <a:pt x="337" y="633"/>
                    <a:pt x="336" y="632"/>
                  </a:cubicBezTo>
                  <a:cubicBezTo>
                    <a:pt x="335" y="632"/>
                    <a:pt x="335" y="633"/>
                    <a:pt x="335" y="633"/>
                  </a:cubicBezTo>
                  <a:cubicBezTo>
                    <a:pt x="334" y="634"/>
                    <a:pt x="333" y="634"/>
                    <a:pt x="333" y="634"/>
                  </a:cubicBezTo>
                  <a:cubicBezTo>
                    <a:pt x="333" y="634"/>
                    <a:pt x="333" y="634"/>
                    <a:pt x="332" y="634"/>
                  </a:cubicBezTo>
                  <a:cubicBezTo>
                    <a:pt x="331" y="635"/>
                    <a:pt x="330" y="635"/>
                    <a:pt x="329" y="635"/>
                  </a:cubicBezTo>
                  <a:cubicBezTo>
                    <a:pt x="329" y="635"/>
                    <a:pt x="329" y="635"/>
                    <a:pt x="328" y="635"/>
                  </a:cubicBezTo>
                  <a:cubicBezTo>
                    <a:pt x="327" y="635"/>
                    <a:pt x="327" y="636"/>
                    <a:pt x="326" y="636"/>
                  </a:cubicBezTo>
                  <a:cubicBezTo>
                    <a:pt x="325" y="636"/>
                    <a:pt x="325" y="636"/>
                    <a:pt x="324" y="635"/>
                  </a:cubicBezTo>
                  <a:cubicBezTo>
                    <a:pt x="323" y="635"/>
                    <a:pt x="324" y="635"/>
                    <a:pt x="323" y="635"/>
                  </a:cubicBezTo>
                  <a:cubicBezTo>
                    <a:pt x="322" y="634"/>
                    <a:pt x="322" y="634"/>
                    <a:pt x="321" y="634"/>
                  </a:cubicBezTo>
                  <a:cubicBezTo>
                    <a:pt x="320" y="634"/>
                    <a:pt x="320" y="634"/>
                    <a:pt x="319" y="634"/>
                  </a:cubicBezTo>
                  <a:cubicBezTo>
                    <a:pt x="319" y="634"/>
                    <a:pt x="320" y="634"/>
                    <a:pt x="319" y="635"/>
                  </a:cubicBezTo>
                  <a:cubicBezTo>
                    <a:pt x="318" y="635"/>
                    <a:pt x="318" y="636"/>
                    <a:pt x="317" y="636"/>
                  </a:cubicBezTo>
                  <a:cubicBezTo>
                    <a:pt x="317" y="635"/>
                    <a:pt x="316" y="635"/>
                    <a:pt x="316" y="635"/>
                  </a:cubicBezTo>
                  <a:cubicBezTo>
                    <a:pt x="316" y="636"/>
                    <a:pt x="317" y="636"/>
                    <a:pt x="316" y="636"/>
                  </a:cubicBezTo>
                  <a:cubicBezTo>
                    <a:pt x="315" y="636"/>
                    <a:pt x="315" y="636"/>
                    <a:pt x="314" y="636"/>
                  </a:cubicBezTo>
                  <a:cubicBezTo>
                    <a:pt x="314" y="635"/>
                    <a:pt x="315" y="635"/>
                    <a:pt x="313" y="635"/>
                  </a:cubicBezTo>
                  <a:cubicBezTo>
                    <a:pt x="312" y="635"/>
                    <a:pt x="311" y="635"/>
                    <a:pt x="311" y="635"/>
                  </a:cubicBezTo>
                  <a:cubicBezTo>
                    <a:pt x="311" y="635"/>
                    <a:pt x="311" y="634"/>
                    <a:pt x="310" y="634"/>
                  </a:cubicBezTo>
                  <a:cubicBezTo>
                    <a:pt x="310" y="634"/>
                    <a:pt x="310" y="634"/>
                    <a:pt x="309" y="634"/>
                  </a:cubicBezTo>
                  <a:cubicBezTo>
                    <a:pt x="309" y="634"/>
                    <a:pt x="309" y="634"/>
                    <a:pt x="308" y="634"/>
                  </a:cubicBezTo>
                  <a:cubicBezTo>
                    <a:pt x="308" y="633"/>
                    <a:pt x="308" y="633"/>
                    <a:pt x="307" y="632"/>
                  </a:cubicBezTo>
                  <a:cubicBezTo>
                    <a:pt x="306" y="632"/>
                    <a:pt x="307" y="631"/>
                    <a:pt x="306" y="631"/>
                  </a:cubicBezTo>
                  <a:cubicBezTo>
                    <a:pt x="305" y="630"/>
                    <a:pt x="305" y="629"/>
                    <a:pt x="304" y="629"/>
                  </a:cubicBezTo>
                  <a:cubicBezTo>
                    <a:pt x="304" y="629"/>
                    <a:pt x="303" y="630"/>
                    <a:pt x="303" y="629"/>
                  </a:cubicBezTo>
                  <a:cubicBezTo>
                    <a:pt x="302" y="629"/>
                    <a:pt x="302" y="629"/>
                    <a:pt x="302" y="628"/>
                  </a:cubicBezTo>
                  <a:cubicBezTo>
                    <a:pt x="302" y="628"/>
                    <a:pt x="303" y="628"/>
                    <a:pt x="301" y="628"/>
                  </a:cubicBezTo>
                  <a:cubicBezTo>
                    <a:pt x="300" y="628"/>
                    <a:pt x="300" y="628"/>
                    <a:pt x="299" y="628"/>
                  </a:cubicBezTo>
                  <a:cubicBezTo>
                    <a:pt x="298" y="628"/>
                    <a:pt x="297" y="628"/>
                    <a:pt x="297" y="628"/>
                  </a:cubicBezTo>
                  <a:cubicBezTo>
                    <a:pt x="296" y="627"/>
                    <a:pt x="296" y="628"/>
                    <a:pt x="295" y="627"/>
                  </a:cubicBezTo>
                  <a:cubicBezTo>
                    <a:pt x="295" y="627"/>
                    <a:pt x="295" y="626"/>
                    <a:pt x="294" y="627"/>
                  </a:cubicBezTo>
                  <a:cubicBezTo>
                    <a:pt x="293" y="627"/>
                    <a:pt x="293" y="627"/>
                    <a:pt x="293" y="628"/>
                  </a:cubicBezTo>
                  <a:cubicBezTo>
                    <a:pt x="292" y="628"/>
                    <a:pt x="292" y="628"/>
                    <a:pt x="292" y="628"/>
                  </a:cubicBezTo>
                  <a:cubicBezTo>
                    <a:pt x="291" y="627"/>
                    <a:pt x="292" y="627"/>
                    <a:pt x="291" y="627"/>
                  </a:cubicBezTo>
                  <a:cubicBezTo>
                    <a:pt x="290" y="627"/>
                    <a:pt x="290" y="628"/>
                    <a:pt x="289" y="628"/>
                  </a:cubicBezTo>
                  <a:cubicBezTo>
                    <a:pt x="288" y="628"/>
                    <a:pt x="288" y="628"/>
                    <a:pt x="287" y="628"/>
                  </a:cubicBezTo>
                  <a:cubicBezTo>
                    <a:pt x="287" y="627"/>
                    <a:pt x="287" y="627"/>
                    <a:pt x="287" y="627"/>
                  </a:cubicBezTo>
                  <a:cubicBezTo>
                    <a:pt x="287" y="626"/>
                    <a:pt x="286" y="626"/>
                    <a:pt x="286" y="625"/>
                  </a:cubicBezTo>
                  <a:cubicBezTo>
                    <a:pt x="286" y="625"/>
                    <a:pt x="286" y="625"/>
                    <a:pt x="286" y="624"/>
                  </a:cubicBezTo>
                  <a:cubicBezTo>
                    <a:pt x="286" y="624"/>
                    <a:pt x="286" y="624"/>
                    <a:pt x="286" y="624"/>
                  </a:cubicBezTo>
                  <a:cubicBezTo>
                    <a:pt x="285" y="624"/>
                    <a:pt x="285" y="624"/>
                    <a:pt x="285" y="624"/>
                  </a:cubicBezTo>
                  <a:cubicBezTo>
                    <a:pt x="285" y="624"/>
                    <a:pt x="284" y="625"/>
                    <a:pt x="283" y="624"/>
                  </a:cubicBezTo>
                  <a:cubicBezTo>
                    <a:pt x="282" y="624"/>
                    <a:pt x="282" y="624"/>
                    <a:pt x="281" y="624"/>
                  </a:cubicBezTo>
                  <a:cubicBezTo>
                    <a:pt x="281" y="624"/>
                    <a:pt x="281" y="625"/>
                    <a:pt x="280" y="625"/>
                  </a:cubicBezTo>
                  <a:cubicBezTo>
                    <a:pt x="279" y="625"/>
                    <a:pt x="279" y="626"/>
                    <a:pt x="278" y="625"/>
                  </a:cubicBezTo>
                  <a:cubicBezTo>
                    <a:pt x="277" y="625"/>
                    <a:pt x="277" y="625"/>
                    <a:pt x="277" y="624"/>
                  </a:cubicBezTo>
                  <a:cubicBezTo>
                    <a:pt x="278" y="623"/>
                    <a:pt x="278" y="624"/>
                    <a:pt x="278" y="623"/>
                  </a:cubicBezTo>
                  <a:cubicBezTo>
                    <a:pt x="278" y="622"/>
                    <a:pt x="278" y="621"/>
                    <a:pt x="278" y="620"/>
                  </a:cubicBezTo>
                  <a:cubicBezTo>
                    <a:pt x="278" y="619"/>
                    <a:pt x="278" y="619"/>
                    <a:pt x="278" y="618"/>
                  </a:cubicBezTo>
                  <a:cubicBezTo>
                    <a:pt x="278" y="618"/>
                    <a:pt x="278" y="618"/>
                    <a:pt x="278" y="618"/>
                  </a:cubicBezTo>
                  <a:cubicBezTo>
                    <a:pt x="278" y="617"/>
                    <a:pt x="278" y="617"/>
                    <a:pt x="277" y="617"/>
                  </a:cubicBezTo>
                  <a:cubicBezTo>
                    <a:pt x="277" y="617"/>
                    <a:pt x="276" y="617"/>
                    <a:pt x="276" y="616"/>
                  </a:cubicBezTo>
                  <a:cubicBezTo>
                    <a:pt x="275" y="616"/>
                    <a:pt x="276" y="616"/>
                    <a:pt x="275" y="615"/>
                  </a:cubicBezTo>
                  <a:cubicBezTo>
                    <a:pt x="275" y="614"/>
                    <a:pt x="275" y="614"/>
                    <a:pt x="274" y="613"/>
                  </a:cubicBezTo>
                  <a:cubicBezTo>
                    <a:pt x="274" y="612"/>
                    <a:pt x="273" y="612"/>
                    <a:pt x="274" y="611"/>
                  </a:cubicBezTo>
                  <a:cubicBezTo>
                    <a:pt x="274" y="610"/>
                    <a:pt x="274" y="610"/>
                    <a:pt x="274" y="610"/>
                  </a:cubicBezTo>
                  <a:cubicBezTo>
                    <a:pt x="275" y="610"/>
                    <a:pt x="275" y="610"/>
                    <a:pt x="276" y="609"/>
                  </a:cubicBezTo>
                  <a:cubicBezTo>
                    <a:pt x="276" y="609"/>
                    <a:pt x="277" y="609"/>
                    <a:pt x="277" y="608"/>
                  </a:cubicBezTo>
                  <a:cubicBezTo>
                    <a:pt x="277" y="608"/>
                    <a:pt x="277" y="608"/>
                    <a:pt x="277" y="606"/>
                  </a:cubicBezTo>
                  <a:cubicBezTo>
                    <a:pt x="277" y="605"/>
                    <a:pt x="278" y="606"/>
                    <a:pt x="277" y="605"/>
                  </a:cubicBezTo>
                  <a:cubicBezTo>
                    <a:pt x="277" y="604"/>
                    <a:pt x="276" y="603"/>
                    <a:pt x="276" y="603"/>
                  </a:cubicBezTo>
                  <a:cubicBezTo>
                    <a:pt x="275" y="602"/>
                    <a:pt x="276" y="602"/>
                    <a:pt x="275" y="601"/>
                  </a:cubicBezTo>
                  <a:cubicBezTo>
                    <a:pt x="275" y="601"/>
                    <a:pt x="275" y="600"/>
                    <a:pt x="274" y="600"/>
                  </a:cubicBezTo>
                  <a:cubicBezTo>
                    <a:pt x="274" y="600"/>
                    <a:pt x="274" y="599"/>
                    <a:pt x="274" y="598"/>
                  </a:cubicBezTo>
                  <a:cubicBezTo>
                    <a:pt x="274" y="598"/>
                    <a:pt x="273" y="598"/>
                    <a:pt x="273" y="598"/>
                  </a:cubicBezTo>
                  <a:cubicBezTo>
                    <a:pt x="272" y="597"/>
                    <a:pt x="272" y="597"/>
                    <a:pt x="272" y="598"/>
                  </a:cubicBezTo>
                  <a:cubicBezTo>
                    <a:pt x="272" y="598"/>
                    <a:pt x="271" y="599"/>
                    <a:pt x="271" y="599"/>
                  </a:cubicBezTo>
                  <a:cubicBezTo>
                    <a:pt x="271" y="599"/>
                    <a:pt x="271" y="598"/>
                    <a:pt x="270" y="598"/>
                  </a:cubicBezTo>
                  <a:cubicBezTo>
                    <a:pt x="270" y="598"/>
                    <a:pt x="270" y="598"/>
                    <a:pt x="270" y="599"/>
                  </a:cubicBezTo>
                  <a:cubicBezTo>
                    <a:pt x="269" y="599"/>
                    <a:pt x="269" y="599"/>
                    <a:pt x="268" y="599"/>
                  </a:cubicBezTo>
                  <a:cubicBezTo>
                    <a:pt x="268" y="598"/>
                    <a:pt x="267" y="598"/>
                    <a:pt x="267" y="597"/>
                  </a:cubicBezTo>
                  <a:cubicBezTo>
                    <a:pt x="267" y="597"/>
                    <a:pt x="266" y="594"/>
                    <a:pt x="266" y="594"/>
                  </a:cubicBezTo>
                  <a:cubicBezTo>
                    <a:pt x="266" y="594"/>
                    <a:pt x="267" y="593"/>
                    <a:pt x="267" y="592"/>
                  </a:cubicBezTo>
                  <a:cubicBezTo>
                    <a:pt x="267" y="592"/>
                    <a:pt x="267" y="591"/>
                    <a:pt x="267" y="591"/>
                  </a:cubicBezTo>
                  <a:cubicBezTo>
                    <a:pt x="266" y="591"/>
                    <a:pt x="265" y="591"/>
                    <a:pt x="264" y="591"/>
                  </a:cubicBezTo>
                  <a:cubicBezTo>
                    <a:pt x="264" y="591"/>
                    <a:pt x="264" y="591"/>
                    <a:pt x="263" y="590"/>
                  </a:cubicBezTo>
                  <a:cubicBezTo>
                    <a:pt x="263" y="589"/>
                    <a:pt x="262" y="589"/>
                    <a:pt x="262" y="588"/>
                  </a:cubicBezTo>
                  <a:cubicBezTo>
                    <a:pt x="262" y="588"/>
                    <a:pt x="261" y="587"/>
                    <a:pt x="261" y="587"/>
                  </a:cubicBezTo>
                  <a:cubicBezTo>
                    <a:pt x="261" y="588"/>
                    <a:pt x="261" y="588"/>
                    <a:pt x="260" y="588"/>
                  </a:cubicBezTo>
                  <a:cubicBezTo>
                    <a:pt x="260" y="588"/>
                    <a:pt x="259" y="588"/>
                    <a:pt x="259" y="588"/>
                  </a:cubicBezTo>
                  <a:cubicBezTo>
                    <a:pt x="258" y="589"/>
                    <a:pt x="259" y="589"/>
                    <a:pt x="258" y="589"/>
                  </a:cubicBezTo>
                  <a:cubicBezTo>
                    <a:pt x="258" y="590"/>
                    <a:pt x="258" y="590"/>
                    <a:pt x="258" y="590"/>
                  </a:cubicBezTo>
                  <a:cubicBezTo>
                    <a:pt x="257" y="589"/>
                    <a:pt x="257" y="589"/>
                    <a:pt x="256" y="589"/>
                  </a:cubicBezTo>
                  <a:cubicBezTo>
                    <a:pt x="256" y="589"/>
                    <a:pt x="257" y="589"/>
                    <a:pt x="256" y="589"/>
                  </a:cubicBezTo>
                  <a:cubicBezTo>
                    <a:pt x="255" y="590"/>
                    <a:pt x="255" y="590"/>
                    <a:pt x="254" y="590"/>
                  </a:cubicBezTo>
                  <a:cubicBezTo>
                    <a:pt x="254" y="590"/>
                    <a:pt x="253" y="590"/>
                    <a:pt x="253" y="590"/>
                  </a:cubicBezTo>
                  <a:cubicBezTo>
                    <a:pt x="252" y="590"/>
                    <a:pt x="252" y="591"/>
                    <a:pt x="252" y="591"/>
                  </a:cubicBezTo>
                  <a:cubicBezTo>
                    <a:pt x="252" y="592"/>
                    <a:pt x="252" y="592"/>
                    <a:pt x="252" y="592"/>
                  </a:cubicBezTo>
                  <a:cubicBezTo>
                    <a:pt x="252" y="593"/>
                    <a:pt x="252" y="595"/>
                    <a:pt x="252" y="595"/>
                  </a:cubicBezTo>
                  <a:cubicBezTo>
                    <a:pt x="252" y="595"/>
                    <a:pt x="251" y="595"/>
                    <a:pt x="251" y="595"/>
                  </a:cubicBezTo>
                  <a:cubicBezTo>
                    <a:pt x="250" y="595"/>
                    <a:pt x="250" y="595"/>
                    <a:pt x="250" y="595"/>
                  </a:cubicBezTo>
                  <a:cubicBezTo>
                    <a:pt x="249" y="595"/>
                    <a:pt x="250" y="595"/>
                    <a:pt x="249" y="595"/>
                  </a:cubicBezTo>
                  <a:cubicBezTo>
                    <a:pt x="249" y="595"/>
                    <a:pt x="249" y="595"/>
                    <a:pt x="249" y="596"/>
                  </a:cubicBezTo>
                  <a:cubicBezTo>
                    <a:pt x="250" y="596"/>
                    <a:pt x="250" y="597"/>
                    <a:pt x="250" y="597"/>
                  </a:cubicBezTo>
                  <a:cubicBezTo>
                    <a:pt x="250" y="597"/>
                    <a:pt x="250" y="597"/>
                    <a:pt x="249" y="598"/>
                  </a:cubicBezTo>
                  <a:cubicBezTo>
                    <a:pt x="248" y="598"/>
                    <a:pt x="246" y="596"/>
                    <a:pt x="248" y="598"/>
                  </a:cubicBezTo>
                  <a:cubicBezTo>
                    <a:pt x="249" y="599"/>
                    <a:pt x="249" y="599"/>
                    <a:pt x="249" y="599"/>
                  </a:cubicBezTo>
                  <a:cubicBezTo>
                    <a:pt x="249" y="600"/>
                    <a:pt x="249" y="601"/>
                    <a:pt x="248" y="601"/>
                  </a:cubicBezTo>
                  <a:cubicBezTo>
                    <a:pt x="248" y="601"/>
                    <a:pt x="247" y="601"/>
                    <a:pt x="247" y="601"/>
                  </a:cubicBezTo>
                  <a:cubicBezTo>
                    <a:pt x="246" y="600"/>
                    <a:pt x="246" y="600"/>
                    <a:pt x="246" y="600"/>
                  </a:cubicBezTo>
                  <a:cubicBezTo>
                    <a:pt x="246" y="600"/>
                    <a:pt x="245" y="600"/>
                    <a:pt x="245" y="601"/>
                  </a:cubicBezTo>
                  <a:cubicBezTo>
                    <a:pt x="245" y="602"/>
                    <a:pt x="246" y="603"/>
                    <a:pt x="246" y="603"/>
                  </a:cubicBezTo>
                  <a:cubicBezTo>
                    <a:pt x="247" y="604"/>
                    <a:pt x="247" y="604"/>
                    <a:pt x="248" y="605"/>
                  </a:cubicBezTo>
                  <a:cubicBezTo>
                    <a:pt x="248" y="605"/>
                    <a:pt x="247" y="605"/>
                    <a:pt x="248" y="606"/>
                  </a:cubicBezTo>
                  <a:cubicBezTo>
                    <a:pt x="248" y="606"/>
                    <a:pt x="249" y="606"/>
                    <a:pt x="248" y="606"/>
                  </a:cubicBezTo>
                  <a:cubicBezTo>
                    <a:pt x="247" y="606"/>
                    <a:pt x="246" y="607"/>
                    <a:pt x="246" y="607"/>
                  </a:cubicBezTo>
                  <a:cubicBezTo>
                    <a:pt x="246" y="607"/>
                    <a:pt x="245" y="607"/>
                    <a:pt x="246" y="608"/>
                  </a:cubicBezTo>
                  <a:cubicBezTo>
                    <a:pt x="246" y="609"/>
                    <a:pt x="247" y="609"/>
                    <a:pt x="246" y="610"/>
                  </a:cubicBezTo>
                  <a:cubicBezTo>
                    <a:pt x="246" y="610"/>
                    <a:pt x="246" y="611"/>
                    <a:pt x="245" y="611"/>
                  </a:cubicBezTo>
                  <a:cubicBezTo>
                    <a:pt x="245" y="611"/>
                    <a:pt x="245" y="612"/>
                    <a:pt x="245" y="612"/>
                  </a:cubicBezTo>
                  <a:cubicBezTo>
                    <a:pt x="244" y="613"/>
                    <a:pt x="245" y="613"/>
                    <a:pt x="244" y="613"/>
                  </a:cubicBezTo>
                  <a:cubicBezTo>
                    <a:pt x="243" y="613"/>
                    <a:pt x="243" y="613"/>
                    <a:pt x="243" y="613"/>
                  </a:cubicBezTo>
                  <a:cubicBezTo>
                    <a:pt x="242" y="612"/>
                    <a:pt x="242" y="612"/>
                    <a:pt x="242" y="612"/>
                  </a:cubicBezTo>
                  <a:cubicBezTo>
                    <a:pt x="242" y="612"/>
                    <a:pt x="241" y="612"/>
                    <a:pt x="241" y="612"/>
                  </a:cubicBezTo>
                  <a:cubicBezTo>
                    <a:pt x="240" y="612"/>
                    <a:pt x="240" y="613"/>
                    <a:pt x="239" y="613"/>
                  </a:cubicBezTo>
                  <a:cubicBezTo>
                    <a:pt x="239" y="614"/>
                    <a:pt x="239" y="614"/>
                    <a:pt x="238" y="614"/>
                  </a:cubicBezTo>
                  <a:cubicBezTo>
                    <a:pt x="238" y="615"/>
                    <a:pt x="237" y="615"/>
                    <a:pt x="237" y="616"/>
                  </a:cubicBezTo>
                  <a:cubicBezTo>
                    <a:pt x="236" y="616"/>
                    <a:pt x="236" y="617"/>
                    <a:pt x="235" y="617"/>
                  </a:cubicBezTo>
                  <a:cubicBezTo>
                    <a:pt x="234" y="617"/>
                    <a:pt x="234" y="616"/>
                    <a:pt x="233" y="617"/>
                  </a:cubicBezTo>
                  <a:cubicBezTo>
                    <a:pt x="232" y="617"/>
                    <a:pt x="231" y="618"/>
                    <a:pt x="231" y="618"/>
                  </a:cubicBezTo>
                  <a:cubicBezTo>
                    <a:pt x="230" y="618"/>
                    <a:pt x="231" y="620"/>
                    <a:pt x="231" y="620"/>
                  </a:cubicBezTo>
                  <a:cubicBezTo>
                    <a:pt x="231" y="621"/>
                    <a:pt x="230" y="621"/>
                    <a:pt x="230" y="621"/>
                  </a:cubicBezTo>
                  <a:cubicBezTo>
                    <a:pt x="230" y="620"/>
                    <a:pt x="230" y="620"/>
                    <a:pt x="230" y="620"/>
                  </a:cubicBezTo>
                  <a:cubicBezTo>
                    <a:pt x="228" y="619"/>
                    <a:pt x="228" y="619"/>
                    <a:pt x="228" y="619"/>
                  </a:cubicBezTo>
                  <a:cubicBezTo>
                    <a:pt x="228" y="618"/>
                    <a:pt x="228" y="618"/>
                    <a:pt x="228" y="618"/>
                  </a:cubicBezTo>
                  <a:cubicBezTo>
                    <a:pt x="227" y="618"/>
                    <a:pt x="227" y="618"/>
                    <a:pt x="227" y="618"/>
                  </a:cubicBezTo>
                  <a:cubicBezTo>
                    <a:pt x="227" y="618"/>
                    <a:pt x="228" y="618"/>
                    <a:pt x="227" y="618"/>
                  </a:cubicBezTo>
                  <a:cubicBezTo>
                    <a:pt x="227" y="617"/>
                    <a:pt x="226" y="618"/>
                    <a:pt x="226" y="617"/>
                  </a:cubicBezTo>
                  <a:cubicBezTo>
                    <a:pt x="226" y="617"/>
                    <a:pt x="225" y="616"/>
                    <a:pt x="224" y="616"/>
                  </a:cubicBezTo>
                  <a:cubicBezTo>
                    <a:pt x="224" y="615"/>
                    <a:pt x="223" y="613"/>
                    <a:pt x="222" y="613"/>
                  </a:cubicBezTo>
                  <a:cubicBezTo>
                    <a:pt x="222" y="613"/>
                    <a:pt x="221" y="612"/>
                    <a:pt x="221" y="611"/>
                  </a:cubicBezTo>
                  <a:cubicBezTo>
                    <a:pt x="220" y="610"/>
                    <a:pt x="219" y="610"/>
                    <a:pt x="218" y="609"/>
                  </a:cubicBezTo>
                  <a:cubicBezTo>
                    <a:pt x="218" y="609"/>
                    <a:pt x="218" y="608"/>
                    <a:pt x="217" y="607"/>
                  </a:cubicBezTo>
                  <a:cubicBezTo>
                    <a:pt x="216" y="606"/>
                    <a:pt x="216" y="606"/>
                    <a:pt x="215" y="605"/>
                  </a:cubicBezTo>
                  <a:cubicBezTo>
                    <a:pt x="214" y="604"/>
                    <a:pt x="214" y="604"/>
                    <a:pt x="213" y="602"/>
                  </a:cubicBezTo>
                  <a:cubicBezTo>
                    <a:pt x="211" y="601"/>
                    <a:pt x="210" y="600"/>
                    <a:pt x="209" y="599"/>
                  </a:cubicBezTo>
                  <a:cubicBezTo>
                    <a:pt x="209" y="598"/>
                    <a:pt x="207" y="597"/>
                    <a:pt x="205" y="596"/>
                  </a:cubicBezTo>
                  <a:cubicBezTo>
                    <a:pt x="204" y="594"/>
                    <a:pt x="203" y="594"/>
                    <a:pt x="202" y="592"/>
                  </a:cubicBezTo>
                  <a:cubicBezTo>
                    <a:pt x="201" y="591"/>
                    <a:pt x="199" y="590"/>
                    <a:pt x="198" y="589"/>
                  </a:cubicBezTo>
                  <a:cubicBezTo>
                    <a:pt x="198" y="588"/>
                    <a:pt x="197" y="588"/>
                    <a:pt x="196" y="587"/>
                  </a:cubicBezTo>
                  <a:cubicBezTo>
                    <a:pt x="195" y="586"/>
                    <a:pt x="195" y="586"/>
                    <a:pt x="194" y="585"/>
                  </a:cubicBezTo>
                  <a:cubicBezTo>
                    <a:pt x="193" y="584"/>
                    <a:pt x="193" y="583"/>
                    <a:pt x="193" y="583"/>
                  </a:cubicBezTo>
                  <a:cubicBezTo>
                    <a:pt x="193" y="582"/>
                    <a:pt x="193" y="581"/>
                    <a:pt x="193" y="581"/>
                  </a:cubicBezTo>
                  <a:cubicBezTo>
                    <a:pt x="193" y="580"/>
                    <a:pt x="193" y="579"/>
                    <a:pt x="192" y="578"/>
                  </a:cubicBezTo>
                  <a:cubicBezTo>
                    <a:pt x="191" y="578"/>
                    <a:pt x="191" y="578"/>
                    <a:pt x="191" y="577"/>
                  </a:cubicBezTo>
                  <a:cubicBezTo>
                    <a:pt x="191" y="577"/>
                    <a:pt x="191" y="576"/>
                    <a:pt x="190" y="576"/>
                  </a:cubicBezTo>
                  <a:cubicBezTo>
                    <a:pt x="190" y="575"/>
                    <a:pt x="189" y="575"/>
                    <a:pt x="189" y="574"/>
                  </a:cubicBezTo>
                  <a:cubicBezTo>
                    <a:pt x="188" y="573"/>
                    <a:pt x="188" y="573"/>
                    <a:pt x="187" y="572"/>
                  </a:cubicBezTo>
                  <a:cubicBezTo>
                    <a:pt x="187" y="571"/>
                    <a:pt x="186" y="571"/>
                    <a:pt x="186" y="570"/>
                  </a:cubicBezTo>
                  <a:cubicBezTo>
                    <a:pt x="185" y="569"/>
                    <a:pt x="185" y="569"/>
                    <a:pt x="185" y="569"/>
                  </a:cubicBezTo>
                  <a:cubicBezTo>
                    <a:pt x="185" y="568"/>
                    <a:pt x="186" y="569"/>
                    <a:pt x="185" y="568"/>
                  </a:cubicBezTo>
                  <a:cubicBezTo>
                    <a:pt x="185" y="567"/>
                    <a:pt x="185" y="567"/>
                    <a:pt x="185" y="567"/>
                  </a:cubicBezTo>
                  <a:cubicBezTo>
                    <a:pt x="185" y="566"/>
                    <a:pt x="185" y="567"/>
                    <a:pt x="185" y="566"/>
                  </a:cubicBezTo>
                  <a:cubicBezTo>
                    <a:pt x="185" y="565"/>
                    <a:pt x="184" y="565"/>
                    <a:pt x="184" y="564"/>
                  </a:cubicBezTo>
                  <a:cubicBezTo>
                    <a:pt x="184" y="564"/>
                    <a:pt x="184" y="564"/>
                    <a:pt x="183" y="563"/>
                  </a:cubicBezTo>
                  <a:cubicBezTo>
                    <a:pt x="183" y="563"/>
                    <a:pt x="183" y="562"/>
                    <a:pt x="183" y="562"/>
                  </a:cubicBezTo>
                  <a:cubicBezTo>
                    <a:pt x="183" y="561"/>
                    <a:pt x="182" y="560"/>
                    <a:pt x="181" y="559"/>
                  </a:cubicBezTo>
                  <a:cubicBezTo>
                    <a:pt x="181" y="559"/>
                    <a:pt x="182" y="559"/>
                    <a:pt x="181" y="558"/>
                  </a:cubicBezTo>
                  <a:cubicBezTo>
                    <a:pt x="180" y="557"/>
                    <a:pt x="180" y="556"/>
                    <a:pt x="179" y="556"/>
                  </a:cubicBezTo>
                  <a:cubicBezTo>
                    <a:pt x="179" y="555"/>
                    <a:pt x="179" y="555"/>
                    <a:pt x="178" y="554"/>
                  </a:cubicBezTo>
                  <a:cubicBezTo>
                    <a:pt x="177" y="553"/>
                    <a:pt x="177" y="553"/>
                    <a:pt x="177" y="552"/>
                  </a:cubicBezTo>
                  <a:cubicBezTo>
                    <a:pt x="177" y="552"/>
                    <a:pt x="176" y="552"/>
                    <a:pt x="176" y="551"/>
                  </a:cubicBezTo>
                  <a:cubicBezTo>
                    <a:pt x="175" y="550"/>
                    <a:pt x="175" y="550"/>
                    <a:pt x="175" y="549"/>
                  </a:cubicBezTo>
                  <a:cubicBezTo>
                    <a:pt x="174" y="548"/>
                    <a:pt x="174" y="548"/>
                    <a:pt x="174" y="547"/>
                  </a:cubicBezTo>
                  <a:cubicBezTo>
                    <a:pt x="174" y="547"/>
                    <a:pt x="174" y="546"/>
                    <a:pt x="174" y="546"/>
                  </a:cubicBezTo>
                  <a:cubicBezTo>
                    <a:pt x="174" y="545"/>
                    <a:pt x="173" y="544"/>
                    <a:pt x="173" y="543"/>
                  </a:cubicBezTo>
                  <a:cubicBezTo>
                    <a:pt x="173" y="542"/>
                    <a:pt x="172" y="542"/>
                    <a:pt x="172" y="541"/>
                  </a:cubicBezTo>
                  <a:cubicBezTo>
                    <a:pt x="172" y="541"/>
                    <a:pt x="173" y="539"/>
                    <a:pt x="173" y="539"/>
                  </a:cubicBezTo>
                  <a:cubicBezTo>
                    <a:pt x="173" y="539"/>
                    <a:pt x="172" y="539"/>
                    <a:pt x="172" y="538"/>
                  </a:cubicBezTo>
                  <a:cubicBezTo>
                    <a:pt x="172" y="537"/>
                    <a:pt x="172" y="538"/>
                    <a:pt x="172" y="537"/>
                  </a:cubicBezTo>
                  <a:cubicBezTo>
                    <a:pt x="172" y="536"/>
                    <a:pt x="173" y="536"/>
                    <a:pt x="172" y="535"/>
                  </a:cubicBezTo>
                  <a:cubicBezTo>
                    <a:pt x="172" y="534"/>
                    <a:pt x="171" y="534"/>
                    <a:pt x="171" y="534"/>
                  </a:cubicBezTo>
                  <a:cubicBezTo>
                    <a:pt x="171" y="533"/>
                    <a:pt x="171" y="533"/>
                    <a:pt x="171" y="532"/>
                  </a:cubicBezTo>
                  <a:cubicBezTo>
                    <a:pt x="171" y="531"/>
                    <a:pt x="171" y="531"/>
                    <a:pt x="171" y="530"/>
                  </a:cubicBezTo>
                  <a:cubicBezTo>
                    <a:pt x="171" y="529"/>
                    <a:pt x="171" y="529"/>
                    <a:pt x="171" y="528"/>
                  </a:cubicBezTo>
                  <a:cubicBezTo>
                    <a:pt x="171" y="527"/>
                    <a:pt x="171" y="527"/>
                    <a:pt x="171" y="526"/>
                  </a:cubicBezTo>
                  <a:cubicBezTo>
                    <a:pt x="170" y="526"/>
                    <a:pt x="170" y="526"/>
                    <a:pt x="170" y="526"/>
                  </a:cubicBezTo>
                  <a:cubicBezTo>
                    <a:pt x="169" y="526"/>
                    <a:pt x="169" y="526"/>
                    <a:pt x="169" y="526"/>
                  </a:cubicBezTo>
                  <a:cubicBezTo>
                    <a:pt x="168" y="525"/>
                    <a:pt x="167" y="525"/>
                    <a:pt x="167" y="525"/>
                  </a:cubicBezTo>
                  <a:cubicBezTo>
                    <a:pt x="167" y="525"/>
                    <a:pt x="167" y="525"/>
                    <a:pt x="167" y="524"/>
                  </a:cubicBezTo>
                  <a:cubicBezTo>
                    <a:pt x="167" y="523"/>
                    <a:pt x="168" y="523"/>
                    <a:pt x="167" y="523"/>
                  </a:cubicBezTo>
                  <a:cubicBezTo>
                    <a:pt x="167" y="522"/>
                    <a:pt x="167" y="522"/>
                    <a:pt x="166" y="522"/>
                  </a:cubicBezTo>
                  <a:cubicBezTo>
                    <a:pt x="166" y="521"/>
                    <a:pt x="167" y="521"/>
                    <a:pt x="166" y="520"/>
                  </a:cubicBezTo>
                  <a:cubicBezTo>
                    <a:pt x="166" y="520"/>
                    <a:pt x="166" y="520"/>
                    <a:pt x="165" y="519"/>
                  </a:cubicBezTo>
                  <a:cubicBezTo>
                    <a:pt x="165" y="519"/>
                    <a:pt x="165" y="519"/>
                    <a:pt x="165" y="518"/>
                  </a:cubicBezTo>
                  <a:cubicBezTo>
                    <a:pt x="165" y="518"/>
                    <a:pt x="164" y="518"/>
                    <a:pt x="165" y="518"/>
                  </a:cubicBezTo>
                  <a:cubicBezTo>
                    <a:pt x="165" y="517"/>
                    <a:pt x="166" y="516"/>
                    <a:pt x="165" y="516"/>
                  </a:cubicBezTo>
                  <a:cubicBezTo>
                    <a:pt x="165" y="516"/>
                    <a:pt x="165" y="515"/>
                    <a:pt x="165" y="515"/>
                  </a:cubicBezTo>
                  <a:cubicBezTo>
                    <a:pt x="164" y="515"/>
                    <a:pt x="164" y="516"/>
                    <a:pt x="164" y="515"/>
                  </a:cubicBezTo>
                  <a:cubicBezTo>
                    <a:pt x="164" y="515"/>
                    <a:pt x="164" y="515"/>
                    <a:pt x="164" y="514"/>
                  </a:cubicBezTo>
                  <a:cubicBezTo>
                    <a:pt x="164" y="514"/>
                    <a:pt x="164" y="514"/>
                    <a:pt x="163" y="513"/>
                  </a:cubicBezTo>
                  <a:cubicBezTo>
                    <a:pt x="163" y="512"/>
                    <a:pt x="163" y="512"/>
                    <a:pt x="163" y="512"/>
                  </a:cubicBezTo>
                  <a:cubicBezTo>
                    <a:pt x="163" y="511"/>
                    <a:pt x="164" y="511"/>
                    <a:pt x="164" y="511"/>
                  </a:cubicBezTo>
                  <a:cubicBezTo>
                    <a:pt x="164" y="510"/>
                    <a:pt x="164" y="510"/>
                    <a:pt x="164" y="510"/>
                  </a:cubicBezTo>
                  <a:cubicBezTo>
                    <a:pt x="164" y="510"/>
                    <a:pt x="164" y="511"/>
                    <a:pt x="164" y="511"/>
                  </a:cubicBezTo>
                  <a:cubicBezTo>
                    <a:pt x="164" y="511"/>
                    <a:pt x="164" y="511"/>
                    <a:pt x="165" y="511"/>
                  </a:cubicBezTo>
                  <a:cubicBezTo>
                    <a:pt x="165" y="510"/>
                    <a:pt x="165" y="510"/>
                    <a:pt x="166" y="510"/>
                  </a:cubicBezTo>
                  <a:cubicBezTo>
                    <a:pt x="166" y="510"/>
                    <a:pt x="166" y="510"/>
                    <a:pt x="166" y="511"/>
                  </a:cubicBezTo>
                  <a:cubicBezTo>
                    <a:pt x="166" y="512"/>
                    <a:pt x="166" y="512"/>
                    <a:pt x="166" y="513"/>
                  </a:cubicBezTo>
                  <a:cubicBezTo>
                    <a:pt x="166" y="513"/>
                    <a:pt x="167" y="514"/>
                    <a:pt x="167" y="514"/>
                  </a:cubicBezTo>
                  <a:cubicBezTo>
                    <a:pt x="167" y="514"/>
                    <a:pt x="167" y="513"/>
                    <a:pt x="167" y="512"/>
                  </a:cubicBezTo>
                  <a:cubicBezTo>
                    <a:pt x="167" y="512"/>
                    <a:pt x="167" y="511"/>
                    <a:pt x="167" y="511"/>
                  </a:cubicBezTo>
                  <a:cubicBezTo>
                    <a:pt x="167" y="510"/>
                    <a:pt x="168" y="509"/>
                    <a:pt x="168" y="509"/>
                  </a:cubicBezTo>
                  <a:cubicBezTo>
                    <a:pt x="168" y="509"/>
                    <a:pt x="168" y="510"/>
                    <a:pt x="168" y="509"/>
                  </a:cubicBezTo>
                  <a:cubicBezTo>
                    <a:pt x="168" y="509"/>
                    <a:pt x="168" y="508"/>
                    <a:pt x="168" y="508"/>
                  </a:cubicBezTo>
                  <a:cubicBezTo>
                    <a:pt x="168" y="508"/>
                    <a:pt x="168" y="508"/>
                    <a:pt x="167" y="507"/>
                  </a:cubicBezTo>
                  <a:cubicBezTo>
                    <a:pt x="166" y="507"/>
                    <a:pt x="166" y="508"/>
                    <a:pt x="166" y="506"/>
                  </a:cubicBezTo>
                  <a:cubicBezTo>
                    <a:pt x="166" y="504"/>
                    <a:pt x="166" y="504"/>
                    <a:pt x="166" y="503"/>
                  </a:cubicBezTo>
                  <a:cubicBezTo>
                    <a:pt x="166" y="502"/>
                    <a:pt x="166" y="502"/>
                    <a:pt x="166" y="502"/>
                  </a:cubicBezTo>
                  <a:cubicBezTo>
                    <a:pt x="165" y="501"/>
                    <a:pt x="165" y="501"/>
                    <a:pt x="165" y="501"/>
                  </a:cubicBezTo>
                  <a:cubicBezTo>
                    <a:pt x="165" y="501"/>
                    <a:pt x="166" y="501"/>
                    <a:pt x="166" y="500"/>
                  </a:cubicBezTo>
                  <a:cubicBezTo>
                    <a:pt x="166" y="500"/>
                    <a:pt x="165" y="499"/>
                    <a:pt x="165" y="499"/>
                  </a:cubicBezTo>
                  <a:cubicBezTo>
                    <a:pt x="165" y="499"/>
                    <a:pt x="165" y="499"/>
                    <a:pt x="165" y="498"/>
                  </a:cubicBezTo>
                  <a:cubicBezTo>
                    <a:pt x="164" y="498"/>
                    <a:pt x="165" y="497"/>
                    <a:pt x="164" y="497"/>
                  </a:cubicBezTo>
                  <a:cubicBezTo>
                    <a:pt x="163" y="497"/>
                    <a:pt x="163" y="497"/>
                    <a:pt x="163" y="497"/>
                  </a:cubicBezTo>
                  <a:cubicBezTo>
                    <a:pt x="162" y="497"/>
                    <a:pt x="161" y="495"/>
                    <a:pt x="161" y="495"/>
                  </a:cubicBezTo>
                  <a:cubicBezTo>
                    <a:pt x="160" y="495"/>
                    <a:pt x="160" y="495"/>
                    <a:pt x="160" y="495"/>
                  </a:cubicBezTo>
                  <a:cubicBezTo>
                    <a:pt x="159" y="495"/>
                    <a:pt x="159" y="495"/>
                    <a:pt x="158" y="494"/>
                  </a:cubicBezTo>
                  <a:cubicBezTo>
                    <a:pt x="158" y="494"/>
                    <a:pt x="158" y="494"/>
                    <a:pt x="158" y="494"/>
                  </a:cubicBezTo>
                  <a:cubicBezTo>
                    <a:pt x="157" y="493"/>
                    <a:pt x="157" y="493"/>
                    <a:pt x="157" y="493"/>
                  </a:cubicBezTo>
                  <a:cubicBezTo>
                    <a:pt x="157" y="493"/>
                    <a:pt x="158" y="493"/>
                    <a:pt x="158" y="492"/>
                  </a:cubicBezTo>
                  <a:cubicBezTo>
                    <a:pt x="158" y="492"/>
                    <a:pt x="157" y="492"/>
                    <a:pt x="157" y="491"/>
                  </a:cubicBezTo>
                  <a:cubicBezTo>
                    <a:pt x="157" y="491"/>
                    <a:pt x="157" y="490"/>
                    <a:pt x="157" y="490"/>
                  </a:cubicBezTo>
                  <a:cubicBezTo>
                    <a:pt x="157" y="489"/>
                    <a:pt x="158" y="489"/>
                    <a:pt x="158" y="488"/>
                  </a:cubicBezTo>
                  <a:cubicBezTo>
                    <a:pt x="158" y="487"/>
                    <a:pt x="158" y="488"/>
                    <a:pt x="158" y="487"/>
                  </a:cubicBezTo>
                  <a:cubicBezTo>
                    <a:pt x="158" y="487"/>
                    <a:pt x="158" y="487"/>
                    <a:pt x="158" y="486"/>
                  </a:cubicBezTo>
                  <a:cubicBezTo>
                    <a:pt x="158" y="486"/>
                    <a:pt x="158" y="485"/>
                    <a:pt x="157" y="485"/>
                  </a:cubicBezTo>
                  <a:cubicBezTo>
                    <a:pt x="157" y="485"/>
                    <a:pt x="156" y="484"/>
                    <a:pt x="156" y="484"/>
                  </a:cubicBezTo>
                  <a:cubicBezTo>
                    <a:pt x="156" y="484"/>
                    <a:pt x="156" y="483"/>
                    <a:pt x="156" y="483"/>
                  </a:cubicBezTo>
                  <a:cubicBezTo>
                    <a:pt x="157" y="483"/>
                    <a:pt x="157" y="483"/>
                    <a:pt x="157" y="483"/>
                  </a:cubicBezTo>
                  <a:cubicBezTo>
                    <a:pt x="158" y="483"/>
                    <a:pt x="158" y="483"/>
                    <a:pt x="158" y="483"/>
                  </a:cubicBezTo>
                  <a:cubicBezTo>
                    <a:pt x="158" y="483"/>
                    <a:pt x="158" y="483"/>
                    <a:pt x="158" y="483"/>
                  </a:cubicBezTo>
                  <a:cubicBezTo>
                    <a:pt x="159" y="482"/>
                    <a:pt x="159" y="483"/>
                    <a:pt x="159" y="482"/>
                  </a:cubicBezTo>
                  <a:cubicBezTo>
                    <a:pt x="159" y="480"/>
                    <a:pt x="159" y="480"/>
                    <a:pt x="159" y="480"/>
                  </a:cubicBezTo>
                  <a:cubicBezTo>
                    <a:pt x="158" y="479"/>
                    <a:pt x="158" y="480"/>
                    <a:pt x="158" y="479"/>
                  </a:cubicBezTo>
                  <a:cubicBezTo>
                    <a:pt x="158" y="478"/>
                    <a:pt x="158" y="478"/>
                    <a:pt x="158" y="477"/>
                  </a:cubicBezTo>
                  <a:cubicBezTo>
                    <a:pt x="157" y="476"/>
                    <a:pt x="158" y="475"/>
                    <a:pt x="158" y="475"/>
                  </a:cubicBezTo>
                  <a:cubicBezTo>
                    <a:pt x="157" y="475"/>
                    <a:pt x="157" y="474"/>
                    <a:pt x="156" y="474"/>
                  </a:cubicBezTo>
                  <a:cubicBezTo>
                    <a:pt x="156" y="473"/>
                    <a:pt x="155" y="473"/>
                    <a:pt x="155" y="472"/>
                  </a:cubicBezTo>
                  <a:cubicBezTo>
                    <a:pt x="155" y="472"/>
                    <a:pt x="155" y="472"/>
                    <a:pt x="155" y="471"/>
                  </a:cubicBezTo>
                  <a:cubicBezTo>
                    <a:pt x="155" y="471"/>
                    <a:pt x="155" y="469"/>
                    <a:pt x="155" y="469"/>
                  </a:cubicBezTo>
                  <a:cubicBezTo>
                    <a:pt x="155" y="469"/>
                    <a:pt x="155" y="469"/>
                    <a:pt x="155" y="468"/>
                  </a:cubicBezTo>
                  <a:cubicBezTo>
                    <a:pt x="155" y="468"/>
                    <a:pt x="155" y="467"/>
                    <a:pt x="155" y="467"/>
                  </a:cubicBezTo>
                  <a:cubicBezTo>
                    <a:pt x="154" y="466"/>
                    <a:pt x="155" y="466"/>
                    <a:pt x="154" y="466"/>
                  </a:cubicBezTo>
                  <a:cubicBezTo>
                    <a:pt x="153" y="465"/>
                    <a:pt x="153" y="465"/>
                    <a:pt x="153" y="464"/>
                  </a:cubicBezTo>
                  <a:cubicBezTo>
                    <a:pt x="152" y="464"/>
                    <a:pt x="152" y="464"/>
                    <a:pt x="152" y="463"/>
                  </a:cubicBezTo>
                  <a:cubicBezTo>
                    <a:pt x="152" y="463"/>
                    <a:pt x="152" y="463"/>
                    <a:pt x="151" y="462"/>
                  </a:cubicBezTo>
                  <a:cubicBezTo>
                    <a:pt x="151" y="462"/>
                    <a:pt x="151" y="462"/>
                    <a:pt x="151" y="461"/>
                  </a:cubicBezTo>
                  <a:cubicBezTo>
                    <a:pt x="152" y="461"/>
                    <a:pt x="152" y="462"/>
                    <a:pt x="152" y="461"/>
                  </a:cubicBezTo>
                  <a:cubicBezTo>
                    <a:pt x="152" y="461"/>
                    <a:pt x="153" y="460"/>
                    <a:pt x="152" y="460"/>
                  </a:cubicBezTo>
                  <a:cubicBezTo>
                    <a:pt x="152" y="459"/>
                    <a:pt x="152" y="458"/>
                    <a:pt x="152" y="457"/>
                  </a:cubicBezTo>
                  <a:cubicBezTo>
                    <a:pt x="152" y="457"/>
                    <a:pt x="151" y="457"/>
                    <a:pt x="152" y="456"/>
                  </a:cubicBezTo>
                  <a:cubicBezTo>
                    <a:pt x="152" y="455"/>
                    <a:pt x="153" y="454"/>
                    <a:pt x="153" y="453"/>
                  </a:cubicBezTo>
                  <a:cubicBezTo>
                    <a:pt x="153" y="453"/>
                    <a:pt x="154" y="453"/>
                    <a:pt x="154" y="452"/>
                  </a:cubicBezTo>
                  <a:cubicBezTo>
                    <a:pt x="154" y="451"/>
                    <a:pt x="154" y="451"/>
                    <a:pt x="154" y="450"/>
                  </a:cubicBezTo>
                  <a:cubicBezTo>
                    <a:pt x="153" y="450"/>
                    <a:pt x="153" y="449"/>
                    <a:pt x="153" y="449"/>
                  </a:cubicBezTo>
                  <a:cubicBezTo>
                    <a:pt x="153" y="448"/>
                    <a:pt x="152" y="449"/>
                    <a:pt x="152" y="448"/>
                  </a:cubicBezTo>
                  <a:cubicBezTo>
                    <a:pt x="152" y="447"/>
                    <a:pt x="152" y="447"/>
                    <a:pt x="152" y="446"/>
                  </a:cubicBezTo>
                  <a:cubicBezTo>
                    <a:pt x="152" y="445"/>
                    <a:pt x="152" y="446"/>
                    <a:pt x="152" y="445"/>
                  </a:cubicBezTo>
                  <a:cubicBezTo>
                    <a:pt x="152" y="445"/>
                    <a:pt x="152" y="445"/>
                    <a:pt x="151" y="444"/>
                  </a:cubicBezTo>
                  <a:cubicBezTo>
                    <a:pt x="151" y="443"/>
                    <a:pt x="151" y="443"/>
                    <a:pt x="151" y="443"/>
                  </a:cubicBezTo>
                  <a:cubicBezTo>
                    <a:pt x="150" y="442"/>
                    <a:pt x="150" y="442"/>
                    <a:pt x="150" y="441"/>
                  </a:cubicBezTo>
                  <a:cubicBezTo>
                    <a:pt x="150" y="441"/>
                    <a:pt x="150" y="439"/>
                    <a:pt x="150" y="439"/>
                  </a:cubicBezTo>
                  <a:cubicBezTo>
                    <a:pt x="150" y="438"/>
                    <a:pt x="150" y="438"/>
                    <a:pt x="150" y="438"/>
                  </a:cubicBezTo>
                  <a:cubicBezTo>
                    <a:pt x="150" y="437"/>
                    <a:pt x="150" y="437"/>
                    <a:pt x="150" y="437"/>
                  </a:cubicBezTo>
                  <a:cubicBezTo>
                    <a:pt x="151" y="436"/>
                    <a:pt x="151" y="436"/>
                    <a:pt x="151" y="436"/>
                  </a:cubicBezTo>
                  <a:cubicBezTo>
                    <a:pt x="151" y="435"/>
                    <a:pt x="151" y="435"/>
                    <a:pt x="151" y="435"/>
                  </a:cubicBezTo>
                  <a:cubicBezTo>
                    <a:pt x="151" y="434"/>
                    <a:pt x="151" y="434"/>
                    <a:pt x="151" y="433"/>
                  </a:cubicBezTo>
                  <a:cubicBezTo>
                    <a:pt x="151" y="433"/>
                    <a:pt x="151" y="433"/>
                    <a:pt x="152" y="432"/>
                  </a:cubicBezTo>
                  <a:cubicBezTo>
                    <a:pt x="152" y="431"/>
                    <a:pt x="152" y="431"/>
                    <a:pt x="152" y="431"/>
                  </a:cubicBezTo>
                  <a:cubicBezTo>
                    <a:pt x="152" y="430"/>
                    <a:pt x="152" y="431"/>
                    <a:pt x="152" y="430"/>
                  </a:cubicBezTo>
                  <a:cubicBezTo>
                    <a:pt x="152" y="429"/>
                    <a:pt x="152" y="429"/>
                    <a:pt x="152" y="429"/>
                  </a:cubicBezTo>
                  <a:cubicBezTo>
                    <a:pt x="153" y="428"/>
                    <a:pt x="153" y="428"/>
                    <a:pt x="153" y="428"/>
                  </a:cubicBezTo>
                  <a:cubicBezTo>
                    <a:pt x="153" y="427"/>
                    <a:pt x="153" y="427"/>
                    <a:pt x="153" y="427"/>
                  </a:cubicBezTo>
                  <a:cubicBezTo>
                    <a:pt x="153" y="426"/>
                    <a:pt x="153" y="426"/>
                    <a:pt x="153" y="426"/>
                  </a:cubicBezTo>
                  <a:cubicBezTo>
                    <a:pt x="153" y="425"/>
                    <a:pt x="153" y="426"/>
                    <a:pt x="153" y="425"/>
                  </a:cubicBezTo>
                  <a:cubicBezTo>
                    <a:pt x="153" y="424"/>
                    <a:pt x="153" y="424"/>
                    <a:pt x="152" y="423"/>
                  </a:cubicBezTo>
                  <a:cubicBezTo>
                    <a:pt x="152" y="422"/>
                    <a:pt x="152" y="421"/>
                    <a:pt x="152" y="421"/>
                  </a:cubicBezTo>
                  <a:cubicBezTo>
                    <a:pt x="152" y="421"/>
                    <a:pt x="151" y="420"/>
                    <a:pt x="151" y="419"/>
                  </a:cubicBezTo>
                  <a:cubicBezTo>
                    <a:pt x="151" y="418"/>
                    <a:pt x="151" y="418"/>
                    <a:pt x="150" y="417"/>
                  </a:cubicBezTo>
                  <a:cubicBezTo>
                    <a:pt x="150" y="417"/>
                    <a:pt x="150" y="417"/>
                    <a:pt x="150" y="415"/>
                  </a:cubicBezTo>
                  <a:cubicBezTo>
                    <a:pt x="149" y="414"/>
                    <a:pt x="149" y="414"/>
                    <a:pt x="149" y="413"/>
                  </a:cubicBezTo>
                  <a:cubicBezTo>
                    <a:pt x="150" y="412"/>
                    <a:pt x="150" y="413"/>
                    <a:pt x="150" y="412"/>
                  </a:cubicBezTo>
                  <a:cubicBezTo>
                    <a:pt x="149" y="411"/>
                    <a:pt x="149" y="410"/>
                    <a:pt x="149" y="410"/>
                  </a:cubicBezTo>
                  <a:cubicBezTo>
                    <a:pt x="148" y="409"/>
                    <a:pt x="148" y="408"/>
                    <a:pt x="148" y="408"/>
                  </a:cubicBezTo>
                  <a:cubicBezTo>
                    <a:pt x="148" y="407"/>
                    <a:pt x="146" y="406"/>
                    <a:pt x="146" y="406"/>
                  </a:cubicBezTo>
                  <a:cubicBezTo>
                    <a:pt x="146" y="405"/>
                    <a:pt x="146" y="405"/>
                    <a:pt x="145" y="405"/>
                  </a:cubicBezTo>
                  <a:cubicBezTo>
                    <a:pt x="145" y="404"/>
                    <a:pt x="145" y="404"/>
                    <a:pt x="144" y="403"/>
                  </a:cubicBezTo>
                  <a:cubicBezTo>
                    <a:pt x="144" y="403"/>
                    <a:pt x="144" y="402"/>
                    <a:pt x="143" y="402"/>
                  </a:cubicBezTo>
                  <a:cubicBezTo>
                    <a:pt x="143" y="402"/>
                    <a:pt x="143" y="402"/>
                    <a:pt x="143" y="401"/>
                  </a:cubicBezTo>
                  <a:cubicBezTo>
                    <a:pt x="142" y="400"/>
                    <a:pt x="142" y="400"/>
                    <a:pt x="141" y="400"/>
                  </a:cubicBezTo>
                  <a:cubicBezTo>
                    <a:pt x="141" y="399"/>
                    <a:pt x="141" y="399"/>
                    <a:pt x="140" y="399"/>
                  </a:cubicBezTo>
                  <a:cubicBezTo>
                    <a:pt x="140" y="398"/>
                    <a:pt x="140" y="398"/>
                    <a:pt x="140" y="398"/>
                  </a:cubicBezTo>
                  <a:cubicBezTo>
                    <a:pt x="140" y="397"/>
                    <a:pt x="139" y="397"/>
                    <a:pt x="140" y="396"/>
                  </a:cubicBezTo>
                  <a:cubicBezTo>
                    <a:pt x="140" y="396"/>
                    <a:pt x="141" y="396"/>
                    <a:pt x="141" y="395"/>
                  </a:cubicBezTo>
                  <a:cubicBezTo>
                    <a:pt x="141" y="394"/>
                    <a:pt x="141" y="393"/>
                    <a:pt x="141" y="393"/>
                  </a:cubicBezTo>
                  <a:cubicBezTo>
                    <a:pt x="141" y="393"/>
                    <a:pt x="140" y="390"/>
                    <a:pt x="139" y="388"/>
                  </a:cubicBezTo>
                  <a:cubicBezTo>
                    <a:pt x="139" y="387"/>
                    <a:pt x="136" y="383"/>
                    <a:pt x="136" y="381"/>
                  </a:cubicBezTo>
                  <a:cubicBezTo>
                    <a:pt x="135" y="380"/>
                    <a:pt x="134" y="376"/>
                    <a:pt x="134" y="375"/>
                  </a:cubicBezTo>
                  <a:cubicBezTo>
                    <a:pt x="133" y="373"/>
                    <a:pt x="133" y="367"/>
                    <a:pt x="133" y="366"/>
                  </a:cubicBezTo>
                  <a:cubicBezTo>
                    <a:pt x="133" y="366"/>
                    <a:pt x="134" y="364"/>
                    <a:pt x="134" y="364"/>
                  </a:cubicBezTo>
                  <a:cubicBezTo>
                    <a:pt x="134" y="364"/>
                    <a:pt x="135" y="364"/>
                    <a:pt x="136" y="363"/>
                  </a:cubicBezTo>
                  <a:cubicBezTo>
                    <a:pt x="136" y="362"/>
                    <a:pt x="136" y="363"/>
                    <a:pt x="136" y="361"/>
                  </a:cubicBezTo>
                  <a:cubicBezTo>
                    <a:pt x="136" y="360"/>
                    <a:pt x="136" y="360"/>
                    <a:pt x="136" y="358"/>
                  </a:cubicBezTo>
                  <a:cubicBezTo>
                    <a:pt x="136" y="357"/>
                    <a:pt x="135" y="356"/>
                    <a:pt x="135" y="355"/>
                  </a:cubicBezTo>
                  <a:cubicBezTo>
                    <a:pt x="135" y="354"/>
                    <a:pt x="135" y="353"/>
                    <a:pt x="135" y="352"/>
                  </a:cubicBezTo>
                  <a:cubicBezTo>
                    <a:pt x="135" y="351"/>
                    <a:pt x="135" y="351"/>
                    <a:pt x="135" y="350"/>
                  </a:cubicBezTo>
                  <a:cubicBezTo>
                    <a:pt x="135" y="350"/>
                    <a:pt x="136" y="350"/>
                    <a:pt x="136" y="349"/>
                  </a:cubicBezTo>
                  <a:cubicBezTo>
                    <a:pt x="135" y="348"/>
                    <a:pt x="135" y="347"/>
                    <a:pt x="135" y="347"/>
                  </a:cubicBezTo>
                  <a:cubicBezTo>
                    <a:pt x="135" y="346"/>
                    <a:pt x="135" y="345"/>
                    <a:pt x="134" y="344"/>
                  </a:cubicBezTo>
                  <a:cubicBezTo>
                    <a:pt x="134" y="343"/>
                    <a:pt x="134" y="343"/>
                    <a:pt x="134" y="342"/>
                  </a:cubicBezTo>
                  <a:cubicBezTo>
                    <a:pt x="133" y="342"/>
                    <a:pt x="134" y="341"/>
                    <a:pt x="133" y="341"/>
                  </a:cubicBezTo>
                  <a:cubicBezTo>
                    <a:pt x="133" y="340"/>
                    <a:pt x="133" y="340"/>
                    <a:pt x="133" y="339"/>
                  </a:cubicBezTo>
                  <a:cubicBezTo>
                    <a:pt x="132" y="338"/>
                    <a:pt x="132" y="336"/>
                    <a:pt x="132" y="336"/>
                  </a:cubicBezTo>
                  <a:cubicBezTo>
                    <a:pt x="132" y="335"/>
                    <a:pt x="133" y="334"/>
                    <a:pt x="133" y="334"/>
                  </a:cubicBezTo>
                  <a:cubicBezTo>
                    <a:pt x="133" y="334"/>
                    <a:pt x="133" y="335"/>
                    <a:pt x="133" y="336"/>
                  </a:cubicBezTo>
                  <a:cubicBezTo>
                    <a:pt x="133" y="336"/>
                    <a:pt x="133" y="336"/>
                    <a:pt x="133" y="337"/>
                  </a:cubicBezTo>
                  <a:cubicBezTo>
                    <a:pt x="133" y="338"/>
                    <a:pt x="133" y="339"/>
                    <a:pt x="133" y="339"/>
                  </a:cubicBezTo>
                  <a:cubicBezTo>
                    <a:pt x="133" y="339"/>
                    <a:pt x="134" y="340"/>
                    <a:pt x="134" y="340"/>
                  </a:cubicBezTo>
                  <a:cubicBezTo>
                    <a:pt x="134" y="339"/>
                    <a:pt x="134" y="338"/>
                    <a:pt x="134" y="337"/>
                  </a:cubicBezTo>
                  <a:cubicBezTo>
                    <a:pt x="134" y="337"/>
                    <a:pt x="134" y="336"/>
                    <a:pt x="134" y="336"/>
                  </a:cubicBezTo>
                  <a:cubicBezTo>
                    <a:pt x="134" y="336"/>
                    <a:pt x="134" y="336"/>
                    <a:pt x="135" y="336"/>
                  </a:cubicBezTo>
                  <a:cubicBezTo>
                    <a:pt x="135" y="335"/>
                    <a:pt x="135" y="333"/>
                    <a:pt x="135" y="333"/>
                  </a:cubicBezTo>
                  <a:cubicBezTo>
                    <a:pt x="135" y="332"/>
                    <a:pt x="135" y="332"/>
                    <a:pt x="135" y="331"/>
                  </a:cubicBezTo>
                  <a:cubicBezTo>
                    <a:pt x="135" y="330"/>
                    <a:pt x="134" y="329"/>
                    <a:pt x="134" y="328"/>
                  </a:cubicBezTo>
                  <a:cubicBezTo>
                    <a:pt x="134" y="327"/>
                    <a:pt x="134" y="327"/>
                    <a:pt x="134" y="326"/>
                  </a:cubicBezTo>
                  <a:cubicBezTo>
                    <a:pt x="133" y="325"/>
                    <a:pt x="133" y="325"/>
                    <a:pt x="133" y="324"/>
                  </a:cubicBezTo>
                  <a:cubicBezTo>
                    <a:pt x="132" y="323"/>
                    <a:pt x="132" y="320"/>
                    <a:pt x="132" y="320"/>
                  </a:cubicBezTo>
                  <a:cubicBezTo>
                    <a:pt x="131" y="319"/>
                    <a:pt x="131" y="319"/>
                    <a:pt x="131" y="318"/>
                  </a:cubicBezTo>
                  <a:cubicBezTo>
                    <a:pt x="131" y="317"/>
                    <a:pt x="130" y="316"/>
                    <a:pt x="130" y="316"/>
                  </a:cubicBezTo>
                  <a:cubicBezTo>
                    <a:pt x="130" y="316"/>
                    <a:pt x="131" y="315"/>
                    <a:pt x="130" y="315"/>
                  </a:cubicBezTo>
                  <a:cubicBezTo>
                    <a:pt x="130" y="314"/>
                    <a:pt x="130" y="314"/>
                    <a:pt x="130" y="313"/>
                  </a:cubicBezTo>
                  <a:cubicBezTo>
                    <a:pt x="130" y="313"/>
                    <a:pt x="130" y="313"/>
                    <a:pt x="130" y="312"/>
                  </a:cubicBezTo>
                  <a:cubicBezTo>
                    <a:pt x="131" y="312"/>
                    <a:pt x="131" y="311"/>
                    <a:pt x="131" y="311"/>
                  </a:cubicBezTo>
                  <a:cubicBezTo>
                    <a:pt x="132" y="310"/>
                    <a:pt x="132" y="310"/>
                    <a:pt x="132" y="310"/>
                  </a:cubicBezTo>
                  <a:cubicBezTo>
                    <a:pt x="132" y="310"/>
                    <a:pt x="133" y="310"/>
                    <a:pt x="133" y="310"/>
                  </a:cubicBezTo>
                  <a:cubicBezTo>
                    <a:pt x="132" y="311"/>
                    <a:pt x="132" y="312"/>
                    <a:pt x="132" y="312"/>
                  </a:cubicBezTo>
                  <a:cubicBezTo>
                    <a:pt x="132" y="312"/>
                    <a:pt x="132" y="313"/>
                    <a:pt x="132" y="313"/>
                  </a:cubicBezTo>
                  <a:cubicBezTo>
                    <a:pt x="133" y="313"/>
                    <a:pt x="133" y="312"/>
                    <a:pt x="133" y="312"/>
                  </a:cubicBezTo>
                  <a:cubicBezTo>
                    <a:pt x="133" y="312"/>
                    <a:pt x="134" y="312"/>
                    <a:pt x="134" y="313"/>
                  </a:cubicBezTo>
                  <a:cubicBezTo>
                    <a:pt x="134" y="313"/>
                    <a:pt x="134" y="313"/>
                    <a:pt x="134" y="314"/>
                  </a:cubicBezTo>
                  <a:cubicBezTo>
                    <a:pt x="134" y="314"/>
                    <a:pt x="133" y="315"/>
                    <a:pt x="133" y="315"/>
                  </a:cubicBezTo>
                  <a:cubicBezTo>
                    <a:pt x="133" y="315"/>
                    <a:pt x="134" y="316"/>
                    <a:pt x="134" y="315"/>
                  </a:cubicBezTo>
                  <a:cubicBezTo>
                    <a:pt x="134" y="314"/>
                    <a:pt x="135" y="314"/>
                    <a:pt x="135" y="313"/>
                  </a:cubicBezTo>
                  <a:cubicBezTo>
                    <a:pt x="135" y="313"/>
                    <a:pt x="134" y="312"/>
                    <a:pt x="134" y="312"/>
                  </a:cubicBezTo>
                  <a:cubicBezTo>
                    <a:pt x="135" y="312"/>
                    <a:pt x="135" y="312"/>
                    <a:pt x="135" y="312"/>
                  </a:cubicBezTo>
                  <a:cubicBezTo>
                    <a:pt x="135" y="311"/>
                    <a:pt x="135" y="311"/>
                    <a:pt x="136" y="311"/>
                  </a:cubicBezTo>
                  <a:cubicBezTo>
                    <a:pt x="136" y="310"/>
                    <a:pt x="136" y="310"/>
                    <a:pt x="136" y="310"/>
                  </a:cubicBezTo>
                  <a:cubicBezTo>
                    <a:pt x="136" y="309"/>
                    <a:pt x="136" y="309"/>
                    <a:pt x="137" y="308"/>
                  </a:cubicBezTo>
                  <a:cubicBezTo>
                    <a:pt x="137" y="307"/>
                    <a:pt x="137" y="307"/>
                    <a:pt x="137" y="306"/>
                  </a:cubicBezTo>
                  <a:cubicBezTo>
                    <a:pt x="137" y="305"/>
                    <a:pt x="137" y="305"/>
                    <a:pt x="137" y="304"/>
                  </a:cubicBezTo>
                  <a:cubicBezTo>
                    <a:pt x="137" y="303"/>
                    <a:pt x="137" y="303"/>
                    <a:pt x="137" y="302"/>
                  </a:cubicBezTo>
                  <a:cubicBezTo>
                    <a:pt x="136" y="301"/>
                    <a:pt x="136" y="301"/>
                    <a:pt x="136" y="300"/>
                  </a:cubicBezTo>
                  <a:cubicBezTo>
                    <a:pt x="136" y="300"/>
                    <a:pt x="136" y="299"/>
                    <a:pt x="136" y="298"/>
                  </a:cubicBezTo>
                  <a:cubicBezTo>
                    <a:pt x="136" y="298"/>
                    <a:pt x="136" y="298"/>
                    <a:pt x="136" y="297"/>
                  </a:cubicBezTo>
                  <a:cubicBezTo>
                    <a:pt x="136" y="296"/>
                    <a:pt x="137" y="296"/>
                    <a:pt x="136" y="295"/>
                  </a:cubicBezTo>
                  <a:cubicBezTo>
                    <a:pt x="136" y="295"/>
                    <a:pt x="136" y="293"/>
                    <a:pt x="136" y="292"/>
                  </a:cubicBezTo>
                  <a:cubicBezTo>
                    <a:pt x="136" y="292"/>
                    <a:pt x="136" y="292"/>
                    <a:pt x="136" y="291"/>
                  </a:cubicBezTo>
                  <a:cubicBezTo>
                    <a:pt x="135" y="290"/>
                    <a:pt x="135" y="290"/>
                    <a:pt x="135" y="289"/>
                  </a:cubicBezTo>
                  <a:cubicBezTo>
                    <a:pt x="134" y="288"/>
                    <a:pt x="134" y="288"/>
                    <a:pt x="134" y="287"/>
                  </a:cubicBezTo>
                  <a:cubicBezTo>
                    <a:pt x="134" y="287"/>
                    <a:pt x="134" y="286"/>
                    <a:pt x="133" y="286"/>
                  </a:cubicBezTo>
                  <a:cubicBezTo>
                    <a:pt x="133" y="286"/>
                    <a:pt x="132" y="282"/>
                    <a:pt x="132" y="282"/>
                  </a:cubicBezTo>
                  <a:cubicBezTo>
                    <a:pt x="131" y="281"/>
                    <a:pt x="131" y="277"/>
                    <a:pt x="131" y="277"/>
                  </a:cubicBezTo>
                  <a:cubicBezTo>
                    <a:pt x="131" y="277"/>
                    <a:pt x="130" y="276"/>
                    <a:pt x="129" y="275"/>
                  </a:cubicBezTo>
                  <a:cubicBezTo>
                    <a:pt x="128" y="274"/>
                    <a:pt x="128" y="274"/>
                    <a:pt x="127" y="272"/>
                  </a:cubicBezTo>
                  <a:cubicBezTo>
                    <a:pt x="126" y="271"/>
                    <a:pt x="125" y="271"/>
                    <a:pt x="125" y="270"/>
                  </a:cubicBezTo>
                  <a:cubicBezTo>
                    <a:pt x="124" y="269"/>
                    <a:pt x="125" y="268"/>
                    <a:pt x="125" y="268"/>
                  </a:cubicBezTo>
                  <a:cubicBezTo>
                    <a:pt x="124" y="267"/>
                    <a:pt x="124" y="267"/>
                    <a:pt x="123" y="266"/>
                  </a:cubicBezTo>
                  <a:cubicBezTo>
                    <a:pt x="123" y="265"/>
                    <a:pt x="122" y="266"/>
                    <a:pt x="122" y="265"/>
                  </a:cubicBezTo>
                  <a:cubicBezTo>
                    <a:pt x="121" y="264"/>
                    <a:pt x="120" y="264"/>
                    <a:pt x="120" y="263"/>
                  </a:cubicBezTo>
                  <a:cubicBezTo>
                    <a:pt x="120" y="262"/>
                    <a:pt x="119" y="262"/>
                    <a:pt x="119" y="261"/>
                  </a:cubicBezTo>
                  <a:cubicBezTo>
                    <a:pt x="118" y="260"/>
                    <a:pt x="118" y="260"/>
                    <a:pt x="118" y="260"/>
                  </a:cubicBezTo>
                  <a:cubicBezTo>
                    <a:pt x="117" y="259"/>
                    <a:pt x="117" y="259"/>
                    <a:pt x="117" y="258"/>
                  </a:cubicBezTo>
                  <a:cubicBezTo>
                    <a:pt x="116" y="257"/>
                    <a:pt x="116" y="257"/>
                    <a:pt x="115" y="256"/>
                  </a:cubicBezTo>
                  <a:cubicBezTo>
                    <a:pt x="114" y="256"/>
                    <a:pt x="114" y="256"/>
                    <a:pt x="114" y="255"/>
                  </a:cubicBezTo>
                  <a:cubicBezTo>
                    <a:pt x="113" y="254"/>
                    <a:pt x="113" y="254"/>
                    <a:pt x="113" y="254"/>
                  </a:cubicBezTo>
                  <a:cubicBezTo>
                    <a:pt x="112" y="253"/>
                    <a:pt x="112" y="253"/>
                    <a:pt x="111" y="252"/>
                  </a:cubicBezTo>
                  <a:cubicBezTo>
                    <a:pt x="111" y="252"/>
                    <a:pt x="110" y="251"/>
                    <a:pt x="110" y="251"/>
                  </a:cubicBezTo>
                  <a:cubicBezTo>
                    <a:pt x="110" y="251"/>
                    <a:pt x="111" y="251"/>
                    <a:pt x="111" y="251"/>
                  </a:cubicBezTo>
                  <a:cubicBezTo>
                    <a:pt x="111" y="251"/>
                    <a:pt x="112" y="250"/>
                    <a:pt x="112" y="250"/>
                  </a:cubicBezTo>
                  <a:cubicBezTo>
                    <a:pt x="111" y="250"/>
                    <a:pt x="111" y="249"/>
                    <a:pt x="111" y="249"/>
                  </a:cubicBezTo>
                  <a:cubicBezTo>
                    <a:pt x="110" y="249"/>
                    <a:pt x="110" y="249"/>
                    <a:pt x="110" y="249"/>
                  </a:cubicBezTo>
                  <a:cubicBezTo>
                    <a:pt x="109" y="249"/>
                    <a:pt x="109" y="249"/>
                    <a:pt x="109" y="250"/>
                  </a:cubicBezTo>
                  <a:cubicBezTo>
                    <a:pt x="109" y="250"/>
                    <a:pt x="110" y="250"/>
                    <a:pt x="109" y="250"/>
                  </a:cubicBezTo>
                  <a:cubicBezTo>
                    <a:pt x="109" y="250"/>
                    <a:pt x="108" y="250"/>
                    <a:pt x="108" y="250"/>
                  </a:cubicBezTo>
                  <a:cubicBezTo>
                    <a:pt x="108" y="250"/>
                    <a:pt x="109" y="249"/>
                    <a:pt x="109" y="249"/>
                  </a:cubicBezTo>
                  <a:cubicBezTo>
                    <a:pt x="109" y="248"/>
                    <a:pt x="110" y="248"/>
                    <a:pt x="110" y="248"/>
                  </a:cubicBezTo>
                  <a:cubicBezTo>
                    <a:pt x="110" y="248"/>
                    <a:pt x="110" y="247"/>
                    <a:pt x="110" y="247"/>
                  </a:cubicBezTo>
                  <a:cubicBezTo>
                    <a:pt x="110" y="247"/>
                    <a:pt x="110" y="246"/>
                    <a:pt x="110" y="246"/>
                  </a:cubicBezTo>
                  <a:cubicBezTo>
                    <a:pt x="109" y="246"/>
                    <a:pt x="108" y="245"/>
                    <a:pt x="108" y="245"/>
                  </a:cubicBezTo>
                  <a:cubicBezTo>
                    <a:pt x="108" y="244"/>
                    <a:pt x="108" y="244"/>
                    <a:pt x="107" y="244"/>
                  </a:cubicBezTo>
                  <a:cubicBezTo>
                    <a:pt x="107" y="243"/>
                    <a:pt x="107" y="243"/>
                    <a:pt x="106" y="242"/>
                  </a:cubicBezTo>
                  <a:cubicBezTo>
                    <a:pt x="106" y="242"/>
                    <a:pt x="105" y="242"/>
                    <a:pt x="105" y="241"/>
                  </a:cubicBezTo>
                  <a:cubicBezTo>
                    <a:pt x="105" y="240"/>
                    <a:pt x="104" y="239"/>
                    <a:pt x="104" y="238"/>
                  </a:cubicBezTo>
                  <a:cubicBezTo>
                    <a:pt x="104" y="238"/>
                    <a:pt x="104" y="237"/>
                    <a:pt x="104" y="236"/>
                  </a:cubicBezTo>
                  <a:cubicBezTo>
                    <a:pt x="104" y="235"/>
                    <a:pt x="104" y="235"/>
                    <a:pt x="103" y="234"/>
                  </a:cubicBezTo>
                  <a:cubicBezTo>
                    <a:pt x="102" y="233"/>
                    <a:pt x="102" y="234"/>
                    <a:pt x="101" y="233"/>
                  </a:cubicBezTo>
                  <a:cubicBezTo>
                    <a:pt x="101" y="232"/>
                    <a:pt x="101" y="232"/>
                    <a:pt x="100" y="231"/>
                  </a:cubicBezTo>
                  <a:cubicBezTo>
                    <a:pt x="100" y="230"/>
                    <a:pt x="100" y="230"/>
                    <a:pt x="100" y="230"/>
                  </a:cubicBezTo>
                  <a:cubicBezTo>
                    <a:pt x="99" y="229"/>
                    <a:pt x="99" y="229"/>
                    <a:pt x="99" y="228"/>
                  </a:cubicBezTo>
                  <a:cubicBezTo>
                    <a:pt x="98" y="228"/>
                    <a:pt x="98" y="228"/>
                    <a:pt x="98" y="227"/>
                  </a:cubicBezTo>
                  <a:cubicBezTo>
                    <a:pt x="98" y="227"/>
                    <a:pt x="98" y="227"/>
                    <a:pt x="98" y="226"/>
                  </a:cubicBezTo>
                  <a:cubicBezTo>
                    <a:pt x="98" y="226"/>
                    <a:pt x="98" y="226"/>
                    <a:pt x="97" y="225"/>
                  </a:cubicBezTo>
                  <a:cubicBezTo>
                    <a:pt x="97" y="225"/>
                    <a:pt x="97" y="225"/>
                    <a:pt x="96" y="224"/>
                  </a:cubicBezTo>
                  <a:cubicBezTo>
                    <a:pt x="96" y="223"/>
                    <a:pt x="96" y="223"/>
                    <a:pt x="96" y="222"/>
                  </a:cubicBezTo>
                  <a:cubicBezTo>
                    <a:pt x="95" y="222"/>
                    <a:pt x="95" y="222"/>
                    <a:pt x="94" y="221"/>
                  </a:cubicBezTo>
                  <a:cubicBezTo>
                    <a:pt x="94" y="221"/>
                    <a:pt x="94" y="220"/>
                    <a:pt x="93" y="220"/>
                  </a:cubicBezTo>
                  <a:cubicBezTo>
                    <a:pt x="93" y="220"/>
                    <a:pt x="93" y="220"/>
                    <a:pt x="92" y="219"/>
                  </a:cubicBezTo>
                  <a:cubicBezTo>
                    <a:pt x="92" y="218"/>
                    <a:pt x="92" y="218"/>
                    <a:pt x="91" y="217"/>
                  </a:cubicBezTo>
                  <a:cubicBezTo>
                    <a:pt x="90" y="217"/>
                    <a:pt x="91" y="217"/>
                    <a:pt x="90" y="216"/>
                  </a:cubicBezTo>
                  <a:cubicBezTo>
                    <a:pt x="89" y="215"/>
                    <a:pt x="89" y="215"/>
                    <a:pt x="89" y="214"/>
                  </a:cubicBezTo>
                  <a:cubicBezTo>
                    <a:pt x="89" y="213"/>
                    <a:pt x="89" y="213"/>
                    <a:pt x="89" y="213"/>
                  </a:cubicBezTo>
                  <a:cubicBezTo>
                    <a:pt x="89" y="212"/>
                    <a:pt x="87" y="208"/>
                    <a:pt x="86" y="208"/>
                  </a:cubicBezTo>
                  <a:cubicBezTo>
                    <a:pt x="86" y="207"/>
                    <a:pt x="84" y="206"/>
                    <a:pt x="84" y="206"/>
                  </a:cubicBezTo>
                  <a:cubicBezTo>
                    <a:pt x="84" y="205"/>
                    <a:pt x="83" y="203"/>
                    <a:pt x="83" y="203"/>
                  </a:cubicBezTo>
                  <a:cubicBezTo>
                    <a:pt x="82" y="202"/>
                    <a:pt x="81" y="202"/>
                    <a:pt x="81" y="201"/>
                  </a:cubicBezTo>
                  <a:cubicBezTo>
                    <a:pt x="80" y="199"/>
                    <a:pt x="80" y="199"/>
                    <a:pt x="80" y="198"/>
                  </a:cubicBezTo>
                  <a:cubicBezTo>
                    <a:pt x="80" y="197"/>
                    <a:pt x="80" y="195"/>
                    <a:pt x="80" y="194"/>
                  </a:cubicBezTo>
                  <a:cubicBezTo>
                    <a:pt x="79" y="193"/>
                    <a:pt x="79" y="193"/>
                    <a:pt x="79" y="192"/>
                  </a:cubicBezTo>
                  <a:cubicBezTo>
                    <a:pt x="78" y="190"/>
                    <a:pt x="79" y="190"/>
                    <a:pt x="78" y="189"/>
                  </a:cubicBezTo>
                  <a:cubicBezTo>
                    <a:pt x="78" y="189"/>
                    <a:pt x="77" y="188"/>
                    <a:pt x="77" y="187"/>
                  </a:cubicBezTo>
                  <a:cubicBezTo>
                    <a:pt x="77" y="186"/>
                    <a:pt x="76" y="184"/>
                    <a:pt x="75" y="183"/>
                  </a:cubicBezTo>
                  <a:cubicBezTo>
                    <a:pt x="75" y="182"/>
                    <a:pt x="75" y="181"/>
                    <a:pt x="75" y="181"/>
                  </a:cubicBezTo>
                  <a:cubicBezTo>
                    <a:pt x="74" y="180"/>
                    <a:pt x="74" y="181"/>
                    <a:pt x="74" y="180"/>
                  </a:cubicBezTo>
                  <a:cubicBezTo>
                    <a:pt x="74" y="178"/>
                    <a:pt x="75" y="178"/>
                    <a:pt x="75" y="177"/>
                  </a:cubicBezTo>
                  <a:cubicBezTo>
                    <a:pt x="74" y="176"/>
                    <a:pt x="75" y="176"/>
                    <a:pt x="74" y="175"/>
                  </a:cubicBezTo>
                  <a:cubicBezTo>
                    <a:pt x="74" y="174"/>
                    <a:pt x="72" y="171"/>
                    <a:pt x="72" y="170"/>
                  </a:cubicBezTo>
                  <a:cubicBezTo>
                    <a:pt x="72" y="169"/>
                    <a:pt x="72" y="169"/>
                    <a:pt x="72" y="168"/>
                  </a:cubicBezTo>
                  <a:cubicBezTo>
                    <a:pt x="71" y="168"/>
                    <a:pt x="69" y="165"/>
                    <a:pt x="69" y="165"/>
                  </a:cubicBezTo>
                  <a:cubicBezTo>
                    <a:pt x="68" y="164"/>
                    <a:pt x="69" y="165"/>
                    <a:pt x="68" y="164"/>
                  </a:cubicBezTo>
                  <a:cubicBezTo>
                    <a:pt x="67" y="163"/>
                    <a:pt x="67" y="163"/>
                    <a:pt x="66" y="162"/>
                  </a:cubicBezTo>
                  <a:cubicBezTo>
                    <a:pt x="65" y="161"/>
                    <a:pt x="65" y="162"/>
                    <a:pt x="64" y="160"/>
                  </a:cubicBezTo>
                  <a:cubicBezTo>
                    <a:pt x="63" y="158"/>
                    <a:pt x="63" y="158"/>
                    <a:pt x="63" y="157"/>
                  </a:cubicBezTo>
                  <a:cubicBezTo>
                    <a:pt x="63" y="155"/>
                    <a:pt x="62" y="155"/>
                    <a:pt x="62" y="154"/>
                  </a:cubicBezTo>
                  <a:cubicBezTo>
                    <a:pt x="62" y="154"/>
                    <a:pt x="62" y="154"/>
                    <a:pt x="61" y="152"/>
                  </a:cubicBezTo>
                  <a:cubicBezTo>
                    <a:pt x="61" y="151"/>
                    <a:pt x="60" y="151"/>
                    <a:pt x="60" y="148"/>
                  </a:cubicBezTo>
                  <a:cubicBezTo>
                    <a:pt x="59" y="146"/>
                    <a:pt x="59" y="146"/>
                    <a:pt x="58" y="145"/>
                  </a:cubicBezTo>
                  <a:cubicBezTo>
                    <a:pt x="57" y="143"/>
                    <a:pt x="57" y="144"/>
                    <a:pt x="56" y="142"/>
                  </a:cubicBezTo>
                  <a:cubicBezTo>
                    <a:pt x="55" y="140"/>
                    <a:pt x="55" y="141"/>
                    <a:pt x="55" y="139"/>
                  </a:cubicBezTo>
                  <a:cubicBezTo>
                    <a:pt x="54" y="137"/>
                    <a:pt x="55" y="137"/>
                    <a:pt x="54" y="135"/>
                  </a:cubicBezTo>
                  <a:cubicBezTo>
                    <a:pt x="52" y="133"/>
                    <a:pt x="52" y="133"/>
                    <a:pt x="51" y="131"/>
                  </a:cubicBezTo>
                  <a:cubicBezTo>
                    <a:pt x="50" y="130"/>
                    <a:pt x="50" y="130"/>
                    <a:pt x="49" y="129"/>
                  </a:cubicBezTo>
                  <a:cubicBezTo>
                    <a:pt x="49" y="128"/>
                    <a:pt x="49" y="127"/>
                    <a:pt x="48" y="126"/>
                  </a:cubicBezTo>
                  <a:cubicBezTo>
                    <a:pt x="47" y="125"/>
                    <a:pt x="47" y="124"/>
                    <a:pt x="47" y="124"/>
                  </a:cubicBezTo>
                  <a:cubicBezTo>
                    <a:pt x="47" y="123"/>
                    <a:pt x="48" y="123"/>
                    <a:pt x="47" y="122"/>
                  </a:cubicBezTo>
                  <a:cubicBezTo>
                    <a:pt x="46" y="120"/>
                    <a:pt x="47" y="121"/>
                    <a:pt x="46" y="120"/>
                  </a:cubicBezTo>
                  <a:cubicBezTo>
                    <a:pt x="46" y="119"/>
                    <a:pt x="45" y="119"/>
                    <a:pt x="45" y="118"/>
                  </a:cubicBezTo>
                  <a:cubicBezTo>
                    <a:pt x="44" y="117"/>
                    <a:pt x="44" y="117"/>
                    <a:pt x="43" y="116"/>
                  </a:cubicBezTo>
                  <a:cubicBezTo>
                    <a:pt x="43" y="115"/>
                    <a:pt x="43" y="114"/>
                    <a:pt x="42" y="113"/>
                  </a:cubicBezTo>
                  <a:cubicBezTo>
                    <a:pt x="42" y="111"/>
                    <a:pt x="42" y="111"/>
                    <a:pt x="41" y="109"/>
                  </a:cubicBezTo>
                  <a:cubicBezTo>
                    <a:pt x="40" y="108"/>
                    <a:pt x="41" y="108"/>
                    <a:pt x="39" y="107"/>
                  </a:cubicBezTo>
                  <a:cubicBezTo>
                    <a:pt x="38" y="107"/>
                    <a:pt x="37" y="107"/>
                    <a:pt x="37" y="105"/>
                  </a:cubicBezTo>
                  <a:cubicBezTo>
                    <a:pt x="36" y="104"/>
                    <a:pt x="36" y="103"/>
                    <a:pt x="36" y="102"/>
                  </a:cubicBezTo>
                  <a:cubicBezTo>
                    <a:pt x="35" y="101"/>
                    <a:pt x="36" y="101"/>
                    <a:pt x="35" y="100"/>
                  </a:cubicBezTo>
                  <a:cubicBezTo>
                    <a:pt x="34" y="98"/>
                    <a:pt x="32" y="96"/>
                    <a:pt x="31" y="95"/>
                  </a:cubicBezTo>
                  <a:cubicBezTo>
                    <a:pt x="30" y="93"/>
                    <a:pt x="30" y="93"/>
                    <a:pt x="30" y="93"/>
                  </a:cubicBezTo>
                  <a:cubicBezTo>
                    <a:pt x="29" y="92"/>
                    <a:pt x="29" y="92"/>
                    <a:pt x="28" y="91"/>
                  </a:cubicBezTo>
                  <a:cubicBezTo>
                    <a:pt x="27" y="89"/>
                    <a:pt x="26" y="89"/>
                    <a:pt x="25" y="88"/>
                  </a:cubicBezTo>
                  <a:cubicBezTo>
                    <a:pt x="24" y="87"/>
                    <a:pt x="24" y="86"/>
                    <a:pt x="22" y="85"/>
                  </a:cubicBezTo>
                  <a:cubicBezTo>
                    <a:pt x="21" y="84"/>
                    <a:pt x="20" y="84"/>
                    <a:pt x="19" y="83"/>
                  </a:cubicBezTo>
                  <a:cubicBezTo>
                    <a:pt x="17" y="82"/>
                    <a:pt x="17" y="81"/>
                    <a:pt x="16" y="81"/>
                  </a:cubicBezTo>
                  <a:cubicBezTo>
                    <a:pt x="16" y="80"/>
                    <a:pt x="16" y="80"/>
                    <a:pt x="15" y="79"/>
                  </a:cubicBezTo>
                  <a:cubicBezTo>
                    <a:pt x="14" y="78"/>
                    <a:pt x="13" y="78"/>
                    <a:pt x="13" y="78"/>
                  </a:cubicBezTo>
                  <a:cubicBezTo>
                    <a:pt x="13" y="77"/>
                    <a:pt x="14" y="76"/>
                    <a:pt x="13" y="76"/>
                  </a:cubicBezTo>
                  <a:cubicBezTo>
                    <a:pt x="13" y="75"/>
                    <a:pt x="13" y="74"/>
                    <a:pt x="13" y="73"/>
                  </a:cubicBezTo>
                  <a:cubicBezTo>
                    <a:pt x="13" y="73"/>
                    <a:pt x="12" y="71"/>
                    <a:pt x="12" y="70"/>
                  </a:cubicBezTo>
                  <a:cubicBezTo>
                    <a:pt x="11" y="70"/>
                    <a:pt x="11" y="69"/>
                    <a:pt x="11" y="69"/>
                  </a:cubicBezTo>
                  <a:cubicBezTo>
                    <a:pt x="11" y="69"/>
                    <a:pt x="11" y="69"/>
                    <a:pt x="11" y="68"/>
                  </a:cubicBezTo>
                  <a:cubicBezTo>
                    <a:pt x="11" y="67"/>
                    <a:pt x="11" y="67"/>
                    <a:pt x="11" y="66"/>
                  </a:cubicBezTo>
                  <a:cubicBezTo>
                    <a:pt x="10" y="66"/>
                    <a:pt x="9" y="65"/>
                    <a:pt x="9" y="64"/>
                  </a:cubicBezTo>
                  <a:cubicBezTo>
                    <a:pt x="9" y="64"/>
                    <a:pt x="6" y="61"/>
                    <a:pt x="6" y="60"/>
                  </a:cubicBezTo>
                  <a:cubicBezTo>
                    <a:pt x="5" y="59"/>
                    <a:pt x="5" y="58"/>
                    <a:pt x="5" y="57"/>
                  </a:cubicBezTo>
                  <a:cubicBezTo>
                    <a:pt x="5" y="57"/>
                    <a:pt x="5" y="57"/>
                    <a:pt x="5" y="55"/>
                  </a:cubicBezTo>
                  <a:cubicBezTo>
                    <a:pt x="4" y="54"/>
                    <a:pt x="5" y="54"/>
                    <a:pt x="4" y="53"/>
                  </a:cubicBezTo>
                  <a:cubicBezTo>
                    <a:pt x="4" y="52"/>
                    <a:pt x="4" y="53"/>
                    <a:pt x="3" y="52"/>
                  </a:cubicBezTo>
                  <a:cubicBezTo>
                    <a:pt x="3" y="51"/>
                    <a:pt x="3" y="51"/>
                    <a:pt x="3" y="50"/>
                  </a:cubicBezTo>
                  <a:cubicBezTo>
                    <a:pt x="3" y="48"/>
                    <a:pt x="3" y="48"/>
                    <a:pt x="3" y="47"/>
                  </a:cubicBezTo>
                  <a:cubicBezTo>
                    <a:pt x="3" y="46"/>
                    <a:pt x="2" y="46"/>
                    <a:pt x="2" y="45"/>
                  </a:cubicBezTo>
                  <a:cubicBezTo>
                    <a:pt x="2" y="44"/>
                    <a:pt x="2" y="43"/>
                    <a:pt x="2" y="42"/>
                  </a:cubicBezTo>
                  <a:cubicBezTo>
                    <a:pt x="2" y="41"/>
                    <a:pt x="2" y="41"/>
                    <a:pt x="2" y="40"/>
                  </a:cubicBezTo>
                  <a:cubicBezTo>
                    <a:pt x="1" y="39"/>
                    <a:pt x="1" y="39"/>
                    <a:pt x="1" y="37"/>
                  </a:cubicBezTo>
                  <a:cubicBezTo>
                    <a:pt x="1" y="36"/>
                    <a:pt x="1" y="36"/>
                    <a:pt x="1" y="35"/>
                  </a:cubicBezTo>
                  <a:cubicBezTo>
                    <a:pt x="1" y="34"/>
                    <a:pt x="1" y="35"/>
                    <a:pt x="0" y="33"/>
                  </a:cubicBezTo>
                  <a:cubicBezTo>
                    <a:pt x="0" y="32"/>
                    <a:pt x="0" y="32"/>
                    <a:pt x="0" y="31"/>
                  </a:cubicBezTo>
                  <a:cubicBezTo>
                    <a:pt x="0" y="30"/>
                    <a:pt x="0" y="29"/>
                    <a:pt x="0" y="29"/>
                  </a:cubicBezTo>
                  <a:cubicBezTo>
                    <a:pt x="0" y="28"/>
                    <a:pt x="0" y="28"/>
                    <a:pt x="0" y="27"/>
                  </a:cubicBezTo>
                  <a:cubicBezTo>
                    <a:pt x="0" y="26"/>
                    <a:pt x="0" y="26"/>
                    <a:pt x="0" y="25"/>
                  </a:cubicBezTo>
                  <a:cubicBezTo>
                    <a:pt x="1" y="24"/>
                    <a:pt x="1" y="24"/>
                    <a:pt x="1" y="23"/>
                  </a:cubicBezTo>
                  <a:cubicBezTo>
                    <a:pt x="1" y="22"/>
                    <a:pt x="1" y="21"/>
                    <a:pt x="1" y="20"/>
                  </a:cubicBezTo>
                  <a:cubicBezTo>
                    <a:pt x="1" y="20"/>
                    <a:pt x="1" y="19"/>
                    <a:pt x="1" y="18"/>
                  </a:cubicBezTo>
                  <a:cubicBezTo>
                    <a:pt x="1" y="17"/>
                    <a:pt x="1" y="16"/>
                    <a:pt x="1" y="16"/>
                  </a:cubicBezTo>
                  <a:cubicBezTo>
                    <a:pt x="1" y="15"/>
                    <a:pt x="1" y="15"/>
                    <a:pt x="1" y="15"/>
                  </a:cubicBezTo>
                  <a:cubicBezTo>
                    <a:pt x="1" y="15"/>
                    <a:pt x="2" y="16"/>
                    <a:pt x="2" y="16"/>
                  </a:cubicBezTo>
                  <a:cubicBezTo>
                    <a:pt x="3" y="16"/>
                    <a:pt x="2" y="17"/>
                    <a:pt x="3" y="16"/>
                  </a:cubicBezTo>
                  <a:cubicBezTo>
                    <a:pt x="4" y="16"/>
                    <a:pt x="4" y="15"/>
                    <a:pt x="5" y="15"/>
                  </a:cubicBezTo>
                  <a:cubicBezTo>
                    <a:pt x="5" y="15"/>
                    <a:pt x="5" y="14"/>
                    <a:pt x="5" y="14"/>
                  </a:cubicBezTo>
                  <a:cubicBezTo>
                    <a:pt x="6" y="15"/>
                    <a:pt x="6" y="15"/>
                    <a:pt x="6" y="15"/>
                  </a:cubicBezTo>
                  <a:cubicBezTo>
                    <a:pt x="7" y="14"/>
                    <a:pt x="6" y="14"/>
                    <a:pt x="7" y="14"/>
                  </a:cubicBezTo>
                  <a:cubicBezTo>
                    <a:pt x="7" y="13"/>
                    <a:pt x="7" y="13"/>
                    <a:pt x="8" y="13"/>
                  </a:cubicBezTo>
                  <a:cubicBezTo>
                    <a:pt x="8" y="12"/>
                    <a:pt x="9" y="12"/>
                    <a:pt x="9" y="12"/>
                  </a:cubicBezTo>
                  <a:cubicBezTo>
                    <a:pt x="10" y="12"/>
                    <a:pt x="9" y="11"/>
                    <a:pt x="11" y="11"/>
                  </a:cubicBezTo>
                  <a:cubicBezTo>
                    <a:pt x="12" y="11"/>
                    <a:pt x="13" y="11"/>
                    <a:pt x="13" y="11"/>
                  </a:cubicBezTo>
                  <a:cubicBezTo>
                    <a:pt x="14" y="11"/>
                    <a:pt x="13" y="10"/>
                    <a:pt x="14" y="10"/>
                  </a:cubicBezTo>
                  <a:cubicBezTo>
                    <a:pt x="15" y="10"/>
                    <a:pt x="15" y="10"/>
                    <a:pt x="15" y="10"/>
                  </a:cubicBezTo>
                  <a:cubicBezTo>
                    <a:pt x="16" y="10"/>
                    <a:pt x="15" y="11"/>
                    <a:pt x="16" y="10"/>
                  </a:cubicBezTo>
                  <a:cubicBezTo>
                    <a:pt x="17" y="10"/>
                    <a:pt x="17" y="10"/>
                    <a:pt x="17" y="10"/>
                  </a:cubicBezTo>
                  <a:cubicBezTo>
                    <a:pt x="18" y="10"/>
                    <a:pt x="17" y="10"/>
                    <a:pt x="18" y="10"/>
                  </a:cubicBezTo>
                  <a:cubicBezTo>
                    <a:pt x="19" y="11"/>
                    <a:pt x="19" y="10"/>
                    <a:pt x="20" y="11"/>
                  </a:cubicBezTo>
                  <a:cubicBezTo>
                    <a:pt x="21" y="11"/>
                    <a:pt x="21" y="11"/>
                    <a:pt x="21" y="11"/>
                  </a:cubicBezTo>
                  <a:cubicBezTo>
                    <a:pt x="22" y="11"/>
                    <a:pt x="21" y="11"/>
                    <a:pt x="22" y="12"/>
                  </a:cubicBezTo>
                  <a:cubicBezTo>
                    <a:pt x="23" y="13"/>
                    <a:pt x="23" y="13"/>
                    <a:pt x="23" y="13"/>
                  </a:cubicBezTo>
                  <a:cubicBezTo>
                    <a:pt x="23" y="13"/>
                    <a:pt x="25" y="14"/>
                    <a:pt x="25" y="14"/>
                  </a:cubicBezTo>
                  <a:cubicBezTo>
                    <a:pt x="25" y="15"/>
                    <a:pt x="25" y="14"/>
                    <a:pt x="26" y="14"/>
                  </a:cubicBezTo>
                  <a:cubicBezTo>
                    <a:pt x="26" y="15"/>
                    <a:pt x="26" y="15"/>
                    <a:pt x="26" y="15"/>
                  </a:cubicBezTo>
                  <a:cubicBezTo>
                    <a:pt x="27" y="15"/>
                    <a:pt x="27" y="15"/>
                    <a:pt x="27" y="14"/>
                  </a:cubicBezTo>
                  <a:cubicBezTo>
                    <a:pt x="28" y="14"/>
                    <a:pt x="28" y="14"/>
                    <a:pt x="29" y="14"/>
                  </a:cubicBezTo>
                  <a:cubicBezTo>
                    <a:pt x="30" y="13"/>
                    <a:pt x="30" y="13"/>
                    <a:pt x="31" y="13"/>
                  </a:cubicBezTo>
                  <a:cubicBezTo>
                    <a:pt x="31" y="14"/>
                    <a:pt x="31" y="14"/>
                    <a:pt x="31" y="14"/>
                  </a:cubicBezTo>
                  <a:cubicBezTo>
                    <a:pt x="32" y="14"/>
                    <a:pt x="32" y="14"/>
                    <a:pt x="32" y="14"/>
                  </a:cubicBezTo>
                  <a:cubicBezTo>
                    <a:pt x="32" y="13"/>
                    <a:pt x="32" y="13"/>
                    <a:pt x="33" y="13"/>
                  </a:cubicBezTo>
                  <a:cubicBezTo>
                    <a:pt x="34" y="13"/>
                    <a:pt x="33" y="13"/>
                    <a:pt x="34" y="13"/>
                  </a:cubicBezTo>
                  <a:cubicBezTo>
                    <a:pt x="34" y="14"/>
                    <a:pt x="35" y="13"/>
                    <a:pt x="35" y="14"/>
                  </a:cubicBezTo>
                  <a:cubicBezTo>
                    <a:pt x="35" y="15"/>
                    <a:pt x="34" y="16"/>
                    <a:pt x="35" y="16"/>
                  </a:cubicBezTo>
                  <a:cubicBezTo>
                    <a:pt x="35" y="16"/>
                    <a:pt x="35" y="16"/>
                    <a:pt x="35" y="15"/>
                  </a:cubicBezTo>
                  <a:cubicBezTo>
                    <a:pt x="36" y="15"/>
                    <a:pt x="36" y="15"/>
                    <a:pt x="36" y="15"/>
                  </a:cubicBezTo>
                  <a:cubicBezTo>
                    <a:pt x="37" y="15"/>
                    <a:pt x="36" y="15"/>
                    <a:pt x="37" y="14"/>
                  </a:cubicBezTo>
                  <a:cubicBezTo>
                    <a:pt x="37" y="14"/>
                    <a:pt x="39" y="15"/>
                    <a:pt x="39" y="15"/>
                  </a:cubicBezTo>
                  <a:cubicBezTo>
                    <a:pt x="39" y="15"/>
                    <a:pt x="40" y="14"/>
                    <a:pt x="40" y="14"/>
                  </a:cubicBezTo>
                  <a:cubicBezTo>
                    <a:pt x="40" y="14"/>
                    <a:pt x="40" y="14"/>
                    <a:pt x="41" y="14"/>
                  </a:cubicBezTo>
                  <a:cubicBezTo>
                    <a:pt x="41" y="14"/>
                    <a:pt x="41" y="14"/>
                    <a:pt x="42" y="14"/>
                  </a:cubicBezTo>
                  <a:cubicBezTo>
                    <a:pt x="42" y="14"/>
                    <a:pt x="42" y="14"/>
                    <a:pt x="42" y="14"/>
                  </a:cubicBezTo>
                  <a:cubicBezTo>
                    <a:pt x="43" y="13"/>
                    <a:pt x="43" y="13"/>
                    <a:pt x="43" y="13"/>
                  </a:cubicBezTo>
                  <a:cubicBezTo>
                    <a:pt x="43" y="13"/>
                    <a:pt x="43" y="12"/>
                    <a:pt x="44" y="12"/>
                  </a:cubicBezTo>
                  <a:cubicBezTo>
                    <a:pt x="45" y="12"/>
                    <a:pt x="46" y="12"/>
                    <a:pt x="46" y="11"/>
                  </a:cubicBezTo>
                  <a:cubicBezTo>
                    <a:pt x="46" y="11"/>
                    <a:pt x="46" y="11"/>
                    <a:pt x="47" y="11"/>
                  </a:cubicBezTo>
                  <a:cubicBezTo>
                    <a:pt x="47" y="11"/>
                    <a:pt x="48" y="11"/>
                    <a:pt x="48" y="11"/>
                  </a:cubicBezTo>
                  <a:cubicBezTo>
                    <a:pt x="48" y="11"/>
                    <a:pt x="48" y="11"/>
                    <a:pt x="48" y="10"/>
                  </a:cubicBezTo>
                  <a:cubicBezTo>
                    <a:pt x="48" y="10"/>
                    <a:pt x="48" y="10"/>
                    <a:pt x="48" y="10"/>
                  </a:cubicBezTo>
                  <a:cubicBezTo>
                    <a:pt x="49" y="9"/>
                    <a:pt x="51" y="9"/>
                    <a:pt x="51" y="9"/>
                  </a:cubicBezTo>
                  <a:cubicBezTo>
                    <a:pt x="51" y="8"/>
                    <a:pt x="52" y="8"/>
                    <a:pt x="52" y="8"/>
                  </a:cubicBezTo>
                  <a:cubicBezTo>
                    <a:pt x="53" y="8"/>
                    <a:pt x="53" y="8"/>
                    <a:pt x="53" y="7"/>
                  </a:cubicBezTo>
                  <a:cubicBezTo>
                    <a:pt x="53" y="7"/>
                    <a:pt x="53" y="7"/>
                    <a:pt x="53" y="7"/>
                  </a:cubicBezTo>
                  <a:cubicBezTo>
                    <a:pt x="54" y="6"/>
                    <a:pt x="55" y="6"/>
                    <a:pt x="55" y="6"/>
                  </a:cubicBezTo>
                  <a:cubicBezTo>
                    <a:pt x="55" y="6"/>
                    <a:pt x="56" y="5"/>
                    <a:pt x="56" y="5"/>
                  </a:cubicBezTo>
                  <a:cubicBezTo>
                    <a:pt x="56" y="5"/>
                    <a:pt x="56" y="5"/>
                    <a:pt x="56" y="4"/>
                  </a:cubicBezTo>
                  <a:cubicBezTo>
                    <a:pt x="56" y="4"/>
                    <a:pt x="57" y="4"/>
                    <a:pt x="57" y="4"/>
                  </a:cubicBezTo>
                  <a:cubicBezTo>
                    <a:pt x="58" y="4"/>
                    <a:pt x="57" y="3"/>
                    <a:pt x="58" y="3"/>
                  </a:cubicBezTo>
                  <a:cubicBezTo>
                    <a:pt x="59" y="3"/>
                    <a:pt x="59" y="4"/>
                    <a:pt x="59" y="3"/>
                  </a:cubicBezTo>
                  <a:cubicBezTo>
                    <a:pt x="59" y="3"/>
                    <a:pt x="59" y="3"/>
                    <a:pt x="60" y="3"/>
                  </a:cubicBezTo>
                  <a:cubicBezTo>
                    <a:pt x="60" y="3"/>
                    <a:pt x="60" y="3"/>
                    <a:pt x="60" y="3"/>
                  </a:cubicBezTo>
                  <a:cubicBezTo>
                    <a:pt x="60" y="3"/>
                    <a:pt x="60" y="2"/>
                    <a:pt x="60" y="2"/>
                  </a:cubicBezTo>
                  <a:cubicBezTo>
                    <a:pt x="60" y="2"/>
                    <a:pt x="61" y="1"/>
                    <a:pt x="61" y="1"/>
                  </a:cubicBezTo>
                  <a:cubicBezTo>
                    <a:pt x="62" y="1"/>
                    <a:pt x="62" y="1"/>
                    <a:pt x="63" y="1"/>
                  </a:cubicBezTo>
                  <a:cubicBezTo>
                    <a:pt x="64" y="1"/>
                    <a:pt x="65" y="2"/>
                    <a:pt x="65" y="1"/>
                  </a:cubicBezTo>
                  <a:cubicBezTo>
                    <a:pt x="65" y="1"/>
                    <a:pt x="66" y="0"/>
                    <a:pt x="66" y="1"/>
                  </a:cubicBezTo>
                  <a:cubicBezTo>
                    <a:pt x="66" y="1"/>
                    <a:pt x="66" y="1"/>
                    <a:pt x="67" y="1"/>
                  </a:cubicBezTo>
                  <a:cubicBezTo>
                    <a:pt x="67" y="1"/>
                    <a:pt x="67" y="1"/>
                    <a:pt x="68" y="1"/>
                  </a:cubicBezTo>
                  <a:cubicBezTo>
                    <a:pt x="69" y="1"/>
                    <a:pt x="69" y="1"/>
                    <a:pt x="70" y="0"/>
                  </a:cubicBezTo>
                  <a:cubicBezTo>
                    <a:pt x="71" y="0"/>
                    <a:pt x="71" y="0"/>
                    <a:pt x="71" y="0"/>
                  </a:cubicBezTo>
                  <a:cubicBezTo>
                    <a:pt x="71" y="1"/>
                    <a:pt x="71" y="1"/>
                    <a:pt x="71" y="1"/>
                  </a:cubicBezTo>
                  <a:cubicBezTo>
                    <a:pt x="72" y="1"/>
                    <a:pt x="72" y="1"/>
                    <a:pt x="72" y="2"/>
                  </a:cubicBezTo>
                  <a:cubicBezTo>
                    <a:pt x="72" y="2"/>
                    <a:pt x="71" y="2"/>
                    <a:pt x="72" y="2"/>
                  </a:cubicBezTo>
                  <a:cubicBezTo>
                    <a:pt x="73" y="2"/>
                    <a:pt x="73" y="1"/>
                    <a:pt x="74" y="2"/>
                  </a:cubicBezTo>
                  <a:cubicBezTo>
                    <a:pt x="74" y="2"/>
                    <a:pt x="74" y="2"/>
                    <a:pt x="74" y="2"/>
                  </a:cubicBezTo>
                  <a:cubicBezTo>
                    <a:pt x="74" y="2"/>
                    <a:pt x="75" y="2"/>
                    <a:pt x="76" y="2"/>
                  </a:cubicBezTo>
                  <a:cubicBezTo>
                    <a:pt x="77" y="1"/>
                    <a:pt x="78" y="1"/>
                    <a:pt x="79" y="1"/>
                  </a:cubicBezTo>
                  <a:cubicBezTo>
                    <a:pt x="79" y="1"/>
                    <a:pt x="79" y="1"/>
                    <a:pt x="79" y="1"/>
                  </a:cubicBezTo>
                  <a:cubicBezTo>
                    <a:pt x="80" y="2"/>
                    <a:pt x="79" y="2"/>
                    <a:pt x="80" y="2"/>
                  </a:cubicBezTo>
                  <a:cubicBezTo>
                    <a:pt x="81" y="2"/>
                    <a:pt x="81" y="2"/>
                    <a:pt x="82" y="3"/>
                  </a:cubicBezTo>
                  <a:cubicBezTo>
                    <a:pt x="83" y="3"/>
                    <a:pt x="84" y="3"/>
                    <a:pt x="84" y="3"/>
                  </a:cubicBezTo>
                  <a:cubicBezTo>
                    <a:pt x="84" y="3"/>
                    <a:pt x="85" y="3"/>
                    <a:pt x="85" y="3"/>
                  </a:cubicBezTo>
                  <a:cubicBezTo>
                    <a:pt x="85" y="3"/>
                    <a:pt x="85" y="4"/>
                    <a:pt x="86"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71"/>
            <p:cNvSpPr>
              <a:spLocks/>
            </p:cNvSpPr>
            <p:nvPr/>
          </p:nvSpPr>
          <p:spPr bwMode="auto">
            <a:xfrm>
              <a:off x="9194800" y="4700588"/>
              <a:ext cx="541338" cy="496888"/>
            </a:xfrm>
            <a:custGeom>
              <a:avLst/>
              <a:gdLst>
                <a:gd name="T0" fmla="*/ 16 w 384"/>
                <a:gd name="T1" fmla="*/ 114 h 353"/>
                <a:gd name="T2" fmla="*/ 31 w 384"/>
                <a:gd name="T3" fmla="*/ 119 h 353"/>
                <a:gd name="T4" fmla="*/ 43 w 384"/>
                <a:gd name="T5" fmla="*/ 120 h 353"/>
                <a:gd name="T6" fmla="*/ 56 w 384"/>
                <a:gd name="T7" fmla="*/ 119 h 353"/>
                <a:gd name="T8" fmla="*/ 71 w 384"/>
                <a:gd name="T9" fmla="*/ 126 h 353"/>
                <a:gd name="T10" fmla="*/ 84 w 384"/>
                <a:gd name="T11" fmla="*/ 122 h 353"/>
                <a:gd name="T12" fmla="*/ 101 w 384"/>
                <a:gd name="T13" fmla="*/ 104 h 353"/>
                <a:gd name="T14" fmla="*/ 167 w 384"/>
                <a:gd name="T15" fmla="*/ 49 h 353"/>
                <a:gd name="T16" fmla="*/ 177 w 384"/>
                <a:gd name="T17" fmla="*/ 35 h 353"/>
                <a:gd name="T18" fmla="*/ 186 w 384"/>
                <a:gd name="T19" fmla="*/ 17 h 353"/>
                <a:gd name="T20" fmla="*/ 211 w 384"/>
                <a:gd name="T21" fmla="*/ 3 h 353"/>
                <a:gd name="T22" fmla="*/ 232 w 384"/>
                <a:gd name="T23" fmla="*/ 2 h 353"/>
                <a:gd name="T24" fmla="*/ 253 w 384"/>
                <a:gd name="T25" fmla="*/ 2 h 353"/>
                <a:gd name="T26" fmla="*/ 283 w 384"/>
                <a:gd name="T27" fmla="*/ 22 h 353"/>
                <a:gd name="T28" fmla="*/ 292 w 384"/>
                <a:gd name="T29" fmla="*/ 20 h 353"/>
                <a:gd name="T30" fmla="*/ 299 w 384"/>
                <a:gd name="T31" fmla="*/ 24 h 353"/>
                <a:gd name="T32" fmla="*/ 308 w 384"/>
                <a:gd name="T33" fmla="*/ 29 h 353"/>
                <a:gd name="T34" fmla="*/ 321 w 384"/>
                <a:gd name="T35" fmla="*/ 33 h 353"/>
                <a:gd name="T36" fmla="*/ 328 w 384"/>
                <a:gd name="T37" fmla="*/ 39 h 353"/>
                <a:gd name="T38" fmla="*/ 377 w 384"/>
                <a:gd name="T39" fmla="*/ 56 h 353"/>
                <a:gd name="T40" fmla="*/ 380 w 384"/>
                <a:gd name="T41" fmla="*/ 93 h 353"/>
                <a:gd name="T42" fmla="*/ 383 w 384"/>
                <a:gd name="T43" fmla="*/ 104 h 353"/>
                <a:gd name="T44" fmla="*/ 380 w 384"/>
                <a:gd name="T45" fmla="*/ 112 h 353"/>
                <a:gd name="T46" fmla="*/ 377 w 384"/>
                <a:gd name="T47" fmla="*/ 122 h 353"/>
                <a:gd name="T48" fmla="*/ 380 w 384"/>
                <a:gd name="T49" fmla="*/ 130 h 353"/>
                <a:gd name="T50" fmla="*/ 381 w 384"/>
                <a:gd name="T51" fmla="*/ 143 h 353"/>
                <a:gd name="T52" fmla="*/ 376 w 384"/>
                <a:gd name="T53" fmla="*/ 154 h 353"/>
                <a:gd name="T54" fmla="*/ 366 w 384"/>
                <a:gd name="T55" fmla="*/ 165 h 353"/>
                <a:gd name="T56" fmla="*/ 372 w 384"/>
                <a:gd name="T57" fmla="*/ 175 h 353"/>
                <a:gd name="T58" fmla="*/ 372 w 384"/>
                <a:gd name="T59" fmla="*/ 192 h 353"/>
                <a:gd name="T60" fmla="*/ 373 w 384"/>
                <a:gd name="T61" fmla="*/ 206 h 353"/>
                <a:gd name="T62" fmla="*/ 379 w 384"/>
                <a:gd name="T63" fmla="*/ 212 h 353"/>
                <a:gd name="T64" fmla="*/ 378 w 384"/>
                <a:gd name="T65" fmla="*/ 228 h 353"/>
                <a:gd name="T66" fmla="*/ 373 w 384"/>
                <a:gd name="T67" fmla="*/ 237 h 353"/>
                <a:gd name="T68" fmla="*/ 356 w 384"/>
                <a:gd name="T69" fmla="*/ 258 h 353"/>
                <a:gd name="T70" fmla="*/ 355 w 384"/>
                <a:gd name="T71" fmla="*/ 278 h 353"/>
                <a:gd name="T72" fmla="*/ 352 w 384"/>
                <a:gd name="T73" fmla="*/ 291 h 353"/>
                <a:gd name="T74" fmla="*/ 291 w 384"/>
                <a:gd name="T75" fmla="*/ 348 h 353"/>
                <a:gd name="T76" fmla="*/ 277 w 384"/>
                <a:gd name="T77" fmla="*/ 347 h 353"/>
                <a:gd name="T78" fmla="*/ 259 w 384"/>
                <a:gd name="T79" fmla="*/ 348 h 353"/>
                <a:gd name="T80" fmla="*/ 237 w 384"/>
                <a:gd name="T81" fmla="*/ 345 h 353"/>
                <a:gd name="T82" fmla="*/ 216 w 384"/>
                <a:gd name="T83" fmla="*/ 338 h 353"/>
                <a:gd name="T84" fmla="*/ 197 w 384"/>
                <a:gd name="T85" fmla="*/ 334 h 353"/>
                <a:gd name="T86" fmla="*/ 181 w 384"/>
                <a:gd name="T87" fmla="*/ 319 h 353"/>
                <a:gd name="T88" fmla="*/ 164 w 384"/>
                <a:gd name="T89" fmla="*/ 311 h 353"/>
                <a:gd name="T90" fmla="*/ 139 w 384"/>
                <a:gd name="T91" fmla="*/ 308 h 353"/>
                <a:gd name="T92" fmla="*/ 131 w 384"/>
                <a:gd name="T93" fmla="*/ 294 h 353"/>
                <a:gd name="T94" fmla="*/ 121 w 384"/>
                <a:gd name="T95" fmla="*/ 280 h 353"/>
                <a:gd name="T96" fmla="*/ 122 w 384"/>
                <a:gd name="T97" fmla="*/ 268 h 353"/>
                <a:gd name="T98" fmla="*/ 122 w 384"/>
                <a:gd name="T99" fmla="*/ 252 h 353"/>
                <a:gd name="T100" fmla="*/ 105 w 384"/>
                <a:gd name="T101" fmla="*/ 250 h 353"/>
                <a:gd name="T102" fmla="*/ 94 w 384"/>
                <a:gd name="T103" fmla="*/ 230 h 353"/>
                <a:gd name="T104" fmla="*/ 73 w 384"/>
                <a:gd name="T105" fmla="*/ 221 h 353"/>
                <a:gd name="T106" fmla="*/ 56 w 384"/>
                <a:gd name="T107" fmla="*/ 209 h 353"/>
                <a:gd name="T108" fmla="*/ 45 w 384"/>
                <a:gd name="T109" fmla="*/ 198 h 353"/>
                <a:gd name="T110" fmla="*/ 37 w 384"/>
                <a:gd name="T111" fmla="*/ 180 h 353"/>
                <a:gd name="T112" fmla="*/ 28 w 384"/>
                <a:gd name="T113" fmla="*/ 162 h 353"/>
                <a:gd name="T114" fmla="*/ 12 w 384"/>
                <a:gd name="T115" fmla="*/ 136 h 353"/>
                <a:gd name="T116" fmla="*/ 1 w 384"/>
                <a:gd name="T117" fmla="*/ 11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4" h="353">
                  <a:moveTo>
                    <a:pt x="2" y="112"/>
                  </a:moveTo>
                  <a:cubicBezTo>
                    <a:pt x="2" y="112"/>
                    <a:pt x="3" y="113"/>
                    <a:pt x="4" y="113"/>
                  </a:cubicBezTo>
                  <a:cubicBezTo>
                    <a:pt x="4" y="113"/>
                    <a:pt x="6" y="114"/>
                    <a:pt x="6" y="114"/>
                  </a:cubicBezTo>
                  <a:cubicBezTo>
                    <a:pt x="6" y="114"/>
                    <a:pt x="7" y="114"/>
                    <a:pt x="7" y="114"/>
                  </a:cubicBezTo>
                  <a:cubicBezTo>
                    <a:pt x="8" y="114"/>
                    <a:pt x="8" y="114"/>
                    <a:pt x="9" y="115"/>
                  </a:cubicBezTo>
                  <a:cubicBezTo>
                    <a:pt x="9" y="115"/>
                    <a:pt x="10" y="115"/>
                    <a:pt x="10" y="115"/>
                  </a:cubicBezTo>
                  <a:cubicBezTo>
                    <a:pt x="10" y="115"/>
                    <a:pt x="12" y="115"/>
                    <a:pt x="12" y="115"/>
                  </a:cubicBezTo>
                  <a:cubicBezTo>
                    <a:pt x="12" y="115"/>
                    <a:pt x="13" y="115"/>
                    <a:pt x="13" y="115"/>
                  </a:cubicBezTo>
                  <a:cubicBezTo>
                    <a:pt x="13" y="115"/>
                    <a:pt x="14" y="116"/>
                    <a:pt x="14" y="116"/>
                  </a:cubicBezTo>
                  <a:cubicBezTo>
                    <a:pt x="14" y="116"/>
                    <a:pt x="15" y="116"/>
                    <a:pt x="15" y="115"/>
                  </a:cubicBezTo>
                  <a:cubicBezTo>
                    <a:pt x="16" y="115"/>
                    <a:pt x="15" y="114"/>
                    <a:pt x="16" y="114"/>
                  </a:cubicBezTo>
                  <a:cubicBezTo>
                    <a:pt x="17" y="114"/>
                    <a:pt x="18" y="115"/>
                    <a:pt x="19" y="115"/>
                  </a:cubicBezTo>
                  <a:cubicBezTo>
                    <a:pt x="19" y="115"/>
                    <a:pt x="20" y="115"/>
                    <a:pt x="20" y="114"/>
                  </a:cubicBezTo>
                  <a:cubicBezTo>
                    <a:pt x="21" y="114"/>
                    <a:pt x="21" y="114"/>
                    <a:pt x="22" y="113"/>
                  </a:cubicBezTo>
                  <a:cubicBezTo>
                    <a:pt x="23" y="113"/>
                    <a:pt x="24" y="113"/>
                    <a:pt x="24" y="113"/>
                  </a:cubicBezTo>
                  <a:cubicBezTo>
                    <a:pt x="24" y="114"/>
                    <a:pt x="24" y="114"/>
                    <a:pt x="24" y="115"/>
                  </a:cubicBezTo>
                  <a:cubicBezTo>
                    <a:pt x="24" y="115"/>
                    <a:pt x="24" y="115"/>
                    <a:pt x="25" y="115"/>
                  </a:cubicBezTo>
                  <a:cubicBezTo>
                    <a:pt x="26" y="115"/>
                    <a:pt x="26" y="114"/>
                    <a:pt x="27" y="115"/>
                  </a:cubicBezTo>
                  <a:cubicBezTo>
                    <a:pt x="27" y="115"/>
                    <a:pt x="28" y="116"/>
                    <a:pt x="28" y="116"/>
                  </a:cubicBezTo>
                  <a:cubicBezTo>
                    <a:pt x="28" y="117"/>
                    <a:pt x="29" y="118"/>
                    <a:pt x="29" y="118"/>
                  </a:cubicBezTo>
                  <a:cubicBezTo>
                    <a:pt x="30" y="118"/>
                    <a:pt x="30" y="117"/>
                    <a:pt x="30" y="117"/>
                  </a:cubicBezTo>
                  <a:cubicBezTo>
                    <a:pt x="31" y="118"/>
                    <a:pt x="31" y="118"/>
                    <a:pt x="31" y="119"/>
                  </a:cubicBezTo>
                  <a:cubicBezTo>
                    <a:pt x="31" y="119"/>
                    <a:pt x="30" y="118"/>
                    <a:pt x="31" y="119"/>
                  </a:cubicBezTo>
                  <a:cubicBezTo>
                    <a:pt x="31" y="120"/>
                    <a:pt x="32" y="121"/>
                    <a:pt x="33" y="121"/>
                  </a:cubicBezTo>
                  <a:cubicBezTo>
                    <a:pt x="33" y="121"/>
                    <a:pt x="34" y="122"/>
                    <a:pt x="35" y="122"/>
                  </a:cubicBezTo>
                  <a:cubicBezTo>
                    <a:pt x="36" y="122"/>
                    <a:pt x="36" y="122"/>
                    <a:pt x="37" y="122"/>
                  </a:cubicBezTo>
                  <a:cubicBezTo>
                    <a:pt x="37" y="123"/>
                    <a:pt x="38" y="122"/>
                    <a:pt x="38" y="122"/>
                  </a:cubicBezTo>
                  <a:cubicBezTo>
                    <a:pt x="38" y="121"/>
                    <a:pt x="39" y="121"/>
                    <a:pt x="40" y="122"/>
                  </a:cubicBezTo>
                  <a:cubicBezTo>
                    <a:pt x="40" y="122"/>
                    <a:pt x="40" y="121"/>
                    <a:pt x="41" y="121"/>
                  </a:cubicBezTo>
                  <a:cubicBezTo>
                    <a:pt x="41" y="121"/>
                    <a:pt x="41" y="121"/>
                    <a:pt x="41" y="122"/>
                  </a:cubicBezTo>
                  <a:cubicBezTo>
                    <a:pt x="41" y="122"/>
                    <a:pt x="42" y="122"/>
                    <a:pt x="42" y="122"/>
                  </a:cubicBezTo>
                  <a:cubicBezTo>
                    <a:pt x="43" y="122"/>
                    <a:pt x="43" y="122"/>
                    <a:pt x="43" y="122"/>
                  </a:cubicBezTo>
                  <a:cubicBezTo>
                    <a:pt x="43" y="121"/>
                    <a:pt x="43" y="120"/>
                    <a:pt x="43" y="120"/>
                  </a:cubicBezTo>
                  <a:cubicBezTo>
                    <a:pt x="43" y="120"/>
                    <a:pt x="42" y="120"/>
                    <a:pt x="42" y="120"/>
                  </a:cubicBezTo>
                  <a:cubicBezTo>
                    <a:pt x="42" y="119"/>
                    <a:pt x="42" y="119"/>
                    <a:pt x="43" y="119"/>
                  </a:cubicBezTo>
                  <a:cubicBezTo>
                    <a:pt x="44" y="118"/>
                    <a:pt x="44" y="118"/>
                    <a:pt x="45" y="118"/>
                  </a:cubicBezTo>
                  <a:cubicBezTo>
                    <a:pt x="46" y="118"/>
                    <a:pt x="47" y="118"/>
                    <a:pt x="47" y="118"/>
                  </a:cubicBezTo>
                  <a:cubicBezTo>
                    <a:pt x="47" y="118"/>
                    <a:pt x="48" y="117"/>
                    <a:pt x="48" y="117"/>
                  </a:cubicBezTo>
                  <a:cubicBezTo>
                    <a:pt x="48" y="117"/>
                    <a:pt x="49" y="116"/>
                    <a:pt x="49" y="117"/>
                  </a:cubicBezTo>
                  <a:cubicBezTo>
                    <a:pt x="49" y="117"/>
                    <a:pt x="49" y="118"/>
                    <a:pt x="50" y="118"/>
                  </a:cubicBezTo>
                  <a:cubicBezTo>
                    <a:pt x="51" y="118"/>
                    <a:pt x="51" y="119"/>
                    <a:pt x="52" y="119"/>
                  </a:cubicBezTo>
                  <a:cubicBezTo>
                    <a:pt x="53" y="119"/>
                    <a:pt x="54" y="119"/>
                    <a:pt x="54" y="119"/>
                  </a:cubicBezTo>
                  <a:cubicBezTo>
                    <a:pt x="54" y="119"/>
                    <a:pt x="54" y="120"/>
                    <a:pt x="54" y="120"/>
                  </a:cubicBezTo>
                  <a:cubicBezTo>
                    <a:pt x="55" y="119"/>
                    <a:pt x="55" y="119"/>
                    <a:pt x="56" y="119"/>
                  </a:cubicBezTo>
                  <a:cubicBezTo>
                    <a:pt x="57" y="119"/>
                    <a:pt x="57" y="119"/>
                    <a:pt x="58" y="119"/>
                  </a:cubicBezTo>
                  <a:cubicBezTo>
                    <a:pt x="59" y="120"/>
                    <a:pt x="61" y="121"/>
                    <a:pt x="61" y="121"/>
                  </a:cubicBezTo>
                  <a:cubicBezTo>
                    <a:pt x="61" y="121"/>
                    <a:pt x="61" y="121"/>
                    <a:pt x="62" y="122"/>
                  </a:cubicBezTo>
                  <a:cubicBezTo>
                    <a:pt x="62" y="122"/>
                    <a:pt x="62" y="122"/>
                    <a:pt x="63" y="122"/>
                  </a:cubicBezTo>
                  <a:cubicBezTo>
                    <a:pt x="63" y="122"/>
                    <a:pt x="64" y="122"/>
                    <a:pt x="65" y="122"/>
                  </a:cubicBezTo>
                  <a:cubicBezTo>
                    <a:pt x="65" y="122"/>
                    <a:pt x="66" y="122"/>
                    <a:pt x="66" y="123"/>
                  </a:cubicBezTo>
                  <a:cubicBezTo>
                    <a:pt x="66" y="123"/>
                    <a:pt x="67" y="122"/>
                    <a:pt x="67" y="123"/>
                  </a:cubicBezTo>
                  <a:cubicBezTo>
                    <a:pt x="67" y="124"/>
                    <a:pt x="67" y="124"/>
                    <a:pt x="67" y="124"/>
                  </a:cubicBezTo>
                  <a:cubicBezTo>
                    <a:pt x="67" y="125"/>
                    <a:pt x="67" y="125"/>
                    <a:pt x="67" y="125"/>
                  </a:cubicBezTo>
                  <a:cubicBezTo>
                    <a:pt x="68" y="125"/>
                    <a:pt x="68" y="125"/>
                    <a:pt x="69" y="125"/>
                  </a:cubicBezTo>
                  <a:cubicBezTo>
                    <a:pt x="70" y="125"/>
                    <a:pt x="71" y="125"/>
                    <a:pt x="71" y="126"/>
                  </a:cubicBezTo>
                  <a:cubicBezTo>
                    <a:pt x="71" y="126"/>
                    <a:pt x="72" y="126"/>
                    <a:pt x="72" y="126"/>
                  </a:cubicBezTo>
                  <a:cubicBezTo>
                    <a:pt x="72" y="126"/>
                    <a:pt x="73" y="125"/>
                    <a:pt x="73" y="125"/>
                  </a:cubicBezTo>
                  <a:cubicBezTo>
                    <a:pt x="73" y="124"/>
                    <a:pt x="74" y="124"/>
                    <a:pt x="75" y="124"/>
                  </a:cubicBezTo>
                  <a:cubicBezTo>
                    <a:pt x="76" y="124"/>
                    <a:pt x="75" y="124"/>
                    <a:pt x="76" y="124"/>
                  </a:cubicBezTo>
                  <a:cubicBezTo>
                    <a:pt x="77" y="124"/>
                    <a:pt x="77" y="124"/>
                    <a:pt x="78" y="124"/>
                  </a:cubicBezTo>
                  <a:cubicBezTo>
                    <a:pt x="78" y="124"/>
                    <a:pt x="78" y="123"/>
                    <a:pt x="78" y="123"/>
                  </a:cubicBezTo>
                  <a:cubicBezTo>
                    <a:pt x="79" y="123"/>
                    <a:pt x="79" y="123"/>
                    <a:pt x="79" y="123"/>
                  </a:cubicBezTo>
                  <a:cubicBezTo>
                    <a:pt x="79" y="123"/>
                    <a:pt x="79" y="122"/>
                    <a:pt x="79" y="122"/>
                  </a:cubicBezTo>
                  <a:cubicBezTo>
                    <a:pt x="79" y="122"/>
                    <a:pt x="79" y="122"/>
                    <a:pt x="80" y="122"/>
                  </a:cubicBezTo>
                  <a:cubicBezTo>
                    <a:pt x="81" y="122"/>
                    <a:pt x="81" y="121"/>
                    <a:pt x="82" y="122"/>
                  </a:cubicBezTo>
                  <a:cubicBezTo>
                    <a:pt x="82" y="122"/>
                    <a:pt x="84" y="122"/>
                    <a:pt x="84" y="122"/>
                  </a:cubicBezTo>
                  <a:cubicBezTo>
                    <a:pt x="85" y="121"/>
                    <a:pt x="85" y="121"/>
                    <a:pt x="85" y="121"/>
                  </a:cubicBezTo>
                  <a:cubicBezTo>
                    <a:pt x="85" y="121"/>
                    <a:pt x="86" y="121"/>
                    <a:pt x="86" y="121"/>
                  </a:cubicBezTo>
                  <a:cubicBezTo>
                    <a:pt x="86" y="121"/>
                    <a:pt x="87" y="120"/>
                    <a:pt x="87" y="120"/>
                  </a:cubicBezTo>
                  <a:cubicBezTo>
                    <a:pt x="87" y="120"/>
                    <a:pt x="88" y="120"/>
                    <a:pt x="88" y="120"/>
                  </a:cubicBezTo>
                  <a:cubicBezTo>
                    <a:pt x="88" y="120"/>
                    <a:pt x="89" y="121"/>
                    <a:pt x="89" y="121"/>
                  </a:cubicBezTo>
                  <a:cubicBezTo>
                    <a:pt x="89" y="121"/>
                    <a:pt x="91" y="119"/>
                    <a:pt x="91" y="118"/>
                  </a:cubicBezTo>
                  <a:cubicBezTo>
                    <a:pt x="91" y="117"/>
                    <a:pt x="93" y="116"/>
                    <a:pt x="93" y="115"/>
                  </a:cubicBezTo>
                  <a:cubicBezTo>
                    <a:pt x="94" y="115"/>
                    <a:pt x="95" y="114"/>
                    <a:pt x="95" y="114"/>
                  </a:cubicBezTo>
                  <a:cubicBezTo>
                    <a:pt x="95" y="114"/>
                    <a:pt x="94" y="113"/>
                    <a:pt x="94" y="112"/>
                  </a:cubicBezTo>
                  <a:cubicBezTo>
                    <a:pt x="94" y="112"/>
                    <a:pt x="95" y="111"/>
                    <a:pt x="95" y="111"/>
                  </a:cubicBezTo>
                  <a:cubicBezTo>
                    <a:pt x="101" y="104"/>
                    <a:pt x="101" y="104"/>
                    <a:pt x="101" y="104"/>
                  </a:cubicBezTo>
                  <a:cubicBezTo>
                    <a:pt x="102" y="102"/>
                    <a:pt x="102" y="102"/>
                    <a:pt x="102" y="102"/>
                  </a:cubicBezTo>
                  <a:cubicBezTo>
                    <a:pt x="113" y="94"/>
                    <a:pt x="113" y="94"/>
                    <a:pt x="113" y="94"/>
                  </a:cubicBezTo>
                  <a:cubicBezTo>
                    <a:pt x="117" y="89"/>
                    <a:pt x="117" y="89"/>
                    <a:pt x="117" y="89"/>
                  </a:cubicBezTo>
                  <a:cubicBezTo>
                    <a:pt x="118" y="84"/>
                    <a:pt x="118" y="84"/>
                    <a:pt x="118" y="84"/>
                  </a:cubicBezTo>
                  <a:cubicBezTo>
                    <a:pt x="121" y="79"/>
                    <a:pt x="121" y="79"/>
                    <a:pt x="121" y="79"/>
                  </a:cubicBezTo>
                  <a:cubicBezTo>
                    <a:pt x="125" y="73"/>
                    <a:pt x="125" y="73"/>
                    <a:pt x="125" y="73"/>
                  </a:cubicBezTo>
                  <a:cubicBezTo>
                    <a:pt x="128" y="69"/>
                    <a:pt x="128" y="69"/>
                    <a:pt x="128" y="69"/>
                  </a:cubicBezTo>
                  <a:cubicBezTo>
                    <a:pt x="128" y="69"/>
                    <a:pt x="133" y="67"/>
                    <a:pt x="133" y="67"/>
                  </a:cubicBezTo>
                  <a:cubicBezTo>
                    <a:pt x="134" y="67"/>
                    <a:pt x="143" y="62"/>
                    <a:pt x="143" y="62"/>
                  </a:cubicBezTo>
                  <a:cubicBezTo>
                    <a:pt x="148" y="57"/>
                    <a:pt x="148" y="57"/>
                    <a:pt x="148" y="57"/>
                  </a:cubicBezTo>
                  <a:cubicBezTo>
                    <a:pt x="167" y="49"/>
                    <a:pt x="167" y="49"/>
                    <a:pt x="167" y="49"/>
                  </a:cubicBezTo>
                  <a:cubicBezTo>
                    <a:pt x="172" y="48"/>
                    <a:pt x="172" y="48"/>
                    <a:pt x="172" y="48"/>
                  </a:cubicBezTo>
                  <a:cubicBezTo>
                    <a:pt x="176" y="45"/>
                    <a:pt x="176" y="45"/>
                    <a:pt x="176" y="45"/>
                  </a:cubicBezTo>
                  <a:cubicBezTo>
                    <a:pt x="176" y="45"/>
                    <a:pt x="176" y="43"/>
                    <a:pt x="176" y="42"/>
                  </a:cubicBezTo>
                  <a:cubicBezTo>
                    <a:pt x="176" y="42"/>
                    <a:pt x="176" y="41"/>
                    <a:pt x="177" y="41"/>
                  </a:cubicBezTo>
                  <a:cubicBezTo>
                    <a:pt x="177" y="41"/>
                    <a:pt x="177" y="40"/>
                    <a:pt x="177" y="40"/>
                  </a:cubicBezTo>
                  <a:cubicBezTo>
                    <a:pt x="178" y="40"/>
                    <a:pt x="178" y="39"/>
                    <a:pt x="177" y="39"/>
                  </a:cubicBezTo>
                  <a:cubicBezTo>
                    <a:pt x="177" y="39"/>
                    <a:pt x="177" y="39"/>
                    <a:pt x="177" y="38"/>
                  </a:cubicBezTo>
                  <a:cubicBezTo>
                    <a:pt x="177" y="38"/>
                    <a:pt x="177" y="38"/>
                    <a:pt x="177" y="38"/>
                  </a:cubicBezTo>
                  <a:cubicBezTo>
                    <a:pt x="177" y="37"/>
                    <a:pt x="177" y="37"/>
                    <a:pt x="177" y="37"/>
                  </a:cubicBezTo>
                  <a:cubicBezTo>
                    <a:pt x="177" y="37"/>
                    <a:pt x="176" y="37"/>
                    <a:pt x="176" y="36"/>
                  </a:cubicBezTo>
                  <a:cubicBezTo>
                    <a:pt x="176" y="36"/>
                    <a:pt x="176" y="36"/>
                    <a:pt x="177" y="35"/>
                  </a:cubicBezTo>
                  <a:cubicBezTo>
                    <a:pt x="177" y="34"/>
                    <a:pt x="178" y="33"/>
                    <a:pt x="178" y="33"/>
                  </a:cubicBezTo>
                  <a:cubicBezTo>
                    <a:pt x="178" y="33"/>
                    <a:pt x="177" y="33"/>
                    <a:pt x="177" y="32"/>
                  </a:cubicBezTo>
                  <a:cubicBezTo>
                    <a:pt x="177" y="31"/>
                    <a:pt x="177" y="31"/>
                    <a:pt x="177" y="31"/>
                  </a:cubicBezTo>
                  <a:cubicBezTo>
                    <a:pt x="177" y="30"/>
                    <a:pt x="177" y="29"/>
                    <a:pt x="177" y="29"/>
                  </a:cubicBezTo>
                  <a:cubicBezTo>
                    <a:pt x="177" y="28"/>
                    <a:pt x="178" y="27"/>
                    <a:pt x="178" y="27"/>
                  </a:cubicBezTo>
                  <a:cubicBezTo>
                    <a:pt x="178" y="27"/>
                    <a:pt x="179" y="26"/>
                    <a:pt x="178" y="26"/>
                  </a:cubicBezTo>
                  <a:cubicBezTo>
                    <a:pt x="178" y="25"/>
                    <a:pt x="177" y="24"/>
                    <a:pt x="177" y="23"/>
                  </a:cubicBezTo>
                  <a:cubicBezTo>
                    <a:pt x="178" y="22"/>
                    <a:pt x="181" y="18"/>
                    <a:pt x="181" y="18"/>
                  </a:cubicBezTo>
                  <a:cubicBezTo>
                    <a:pt x="181" y="18"/>
                    <a:pt x="182" y="17"/>
                    <a:pt x="183" y="17"/>
                  </a:cubicBezTo>
                  <a:cubicBezTo>
                    <a:pt x="184" y="17"/>
                    <a:pt x="184" y="17"/>
                    <a:pt x="185" y="17"/>
                  </a:cubicBezTo>
                  <a:cubicBezTo>
                    <a:pt x="185" y="17"/>
                    <a:pt x="185" y="18"/>
                    <a:pt x="186" y="17"/>
                  </a:cubicBezTo>
                  <a:cubicBezTo>
                    <a:pt x="186" y="17"/>
                    <a:pt x="187" y="15"/>
                    <a:pt x="187" y="15"/>
                  </a:cubicBezTo>
                  <a:cubicBezTo>
                    <a:pt x="187" y="15"/>
                    <a:pt x="187" y="15"/>
                    <a:pt x="188" y="14"/>
                  </a:cubicBezTo>
                  <a:cubicBezTo>
                    <a:pt x="189" y="14"/>
                    <a:pt x="189" y="14"/>
                    <a:pt x="190" y="14"/>
                  </a:cubicBezTo>
                  <a:cubicBezTo>
                    <a:pt x="190" y="13"/>
                    <a:pt x="193" y="12"/>
                    <a:pt x="193" y="11"/>
                  </a:cubicBezTo>
                  <a:cubicBezTo>
                    <a:pt x="194" y="11"/>
                    <a:pt x="195" y="9"/>
                    <a:pt x="195" y="9"/>
                  </a:cubicBezTo>
                  <a:cubicBezTo>
                    <a:pt x="196" y="9"/>
                    <a:pt x="197" y="8"/>
                    <a:pt x="198" y="8"/>
                  </a:cubicBezTo>
                  <a:cubicBezTo>
                    <a:pt x="198" y="8"/>
                    <a:pt x="199" y="8"/>
                    <a:pt x="200" y="7"/>
                  </a:cubicBezTo>
                  <a:cubicBezTo>
                    <a:pt x="200" y="7"/>
                    <a:pt x="205" y="5"/>
                    <a:pt x="205" y="5"/>
                  </a:cubicBezTo>
                  <a:cubicBezTo>
                    <a:pt x="205" y="5"/>
                    <a:pt x="206" y="5"/>
                    <a:pt x="207" y="5"/>
                  </a:cubicBezTo>
                  <a:cubicBezTo>
                    <a:pt x="208" y="5"/>
                    <a:pt x="209" y="5"/>
                    <a:pt x="209" y="4"/>
                  </a:cubicBezTo>
                  <a:cubicBezTo>
                    <a:pt x="210" y="4"/>
                    <a:pt x="211" y="4"/>
                    <a:pt x="211" y="3"/>
                  </a:cubicBezTo>
                  <a:cubicBezTo>
                    <a:pt x="211" y="3"/>
                    <a:pt x="212" y="2"/>
                    <a:pt x="212" y="2"/>
                  </a:cubicBezTo>
                  <a:cubicBezTo>
                    <a:pt x="213" y="2"/>
                    <a:pt x="213" y="2"/>
                    <a:pt x="214" y="2"/>
                  </a:cubicBezTo>
                  <a:cubicBezTo>
                    <a:pt x="214" y="3"/>
                    <a:pt x="214" y="3"/>
                    <a:pt x="215" y="3"/>
                  </a:cubicBezTo>
                  <a:cubicBezTo>
                    <a:pt x="215" y="3"/>
                    <a:pt x="219" y="2"/>
                    <a:pt x="219" y="2"/>
                  </a:cubicBezTo>
                  <a:cubicBezTo>
                    <a:pt x="219" y="2"/>
                    <a:pt x="221" y="1"/>
                    <a:pt x="222" y="1"/>
                  </a:cubicBezTo>
                  <a:cubicBezTo>
                    <a:pt x="223" y="1"/>
                    <a:pt x="224" y="0"/>
                    <a:pt x="224" y="0"/>
                  </a:cubicBezTo>
                  <a:cubicBezTo>
                    <a:pt x="225" y="1"/>
                    <a:pt x="226" y="1"/>
                    <a:pt x="227" y="1"/>
                  </a:cubicBezTo>
                  <a:cubicBezTo>
                    <a:pt x="227" y="1"/>
                    <a:pt x="228" y="1"/>
                    <a:pt x="228" y="1"/>
                  </a:cubicBezTo>
                  <a:cubicBezTo>
                    <a:pt x="228" y="1"/>
                    <a:pt x="228" y="1"/>
                    <a:pt x="229" y="1"/>
                  </a:cubicBezTo>
                  <a:cubicBezTo>
                    <a:pt x="230" y="1"/>
                    <a:pt x="230" y="1"/>
                    <a:pt x="231" y="1"/>
                  </a:cubicBezTo>
                  <a:cubicBezTo>
                    <a:pt x="231" y="2"/>
                    <a:pt x="231" y="2"/>
                    <a:pt x="232" y="2"/>
                  </a:cubicBezTo>
                  <a:cubicBezTo>
                    <a:pt x="232" y="2"/>
                    <a:pt x="234" y="2"/>
                    <a:pt x="235" y="2"/>
                  </a:cubicBezTo>
                  <a:cubicBezTo>
                    <a:pt x="236" y="1"/>
                    <a:pt x="240" y="1"/>
                    <a:pt x="241" y="1"/>
                  </a:cubicBezTo>
                  <a:cubicBezTo>
                    <a:pt x="242" y="1"/>
                    <a:pt x="242" y="1"/>
                    <a:pt x="242" y="1"/>
                  </a:cubicBezTo>
                  <a:cubicBezTo>
                    <a:pt x="242" y="1"/>
                    <a:pt x="243" y="2"/>
                    <a:pt x="243" y="2"/>
                  </a:cubicBezTo>
                  <a:cubicBezTo>
                    <a:pt x="243" y="3"/>
                    <a:pt x="243" y="3"/>
                    <a:pt x="244" y="3"/>
                  </a:cubicBezTo>
                  <a:cubicBezTo>
                    <a:pt x="244" y="3"/>
                    <a:pt x="245" y="2"/>
                    <a:pt x="245" y="2"/>
                  </a:cubicBezTo>
                  <a:cubicBezTo>
                    <a:pt x="246" y="2"/>
                    <a:pt x="246" y="1"/>
                    <a:pt x="247" y="2"/>
                  </a:cubicBezTo>
                  <a:cubicBezTo>
                    <a:pt x="247" y="2"/>
                    <a:pt x="248" y="3"/>
                    <a:pt x="249" y="3"/>
                  </a:cubicBezTo>
                  <a:cubicBezTo>
                    <a:pt x="249" y="3"/>
                    <a:pt x="250" y="3"/>
                    <a:pt x="250" y="3"/>
                  </a:cubicBezTo>
                  <a:cubicBezTo>
                    <a:pt x="251" y="3"/>
                    <a:pt x="252" y="2"/>
                    <a:pt x="252" y="2"/>
                  </a:cubicBezTo>
                  <a:cubicBezTo>
                    <a:pt x="252" y="2"/>
                    <a:pt x="253" y="2"/>
                    <a:pt x="253" y="2"/>
                  </a:cubicBezTo>
                  <a:cubicBezTo>
                    <a:pt x="254" y="1"/>
                    <a:pt x="254" y="1"/>
                    <a:pt x="254" y="1"/>
                  </a:cubicBezTo>
                  <a:cubicBezTo>
                    <a:pt x="254" y="21"/>
                    <a:pt x="254" y="21"/>
                    <a:pt x="254" y="21"/>
                  </a:cubicBezTo>
                  <a:cubicBezTo>
                    <a:pt x="255" y="20"/>
                    <a:pt x="255" y="20"/>
                    <a:pt x="255" y="20"/>
                  </a:cubicBezTo>
                  <a:cubicBezTo>
                    <a:pt x="278" y="20"/>
                    <a:pt x="278" y="20"/>
                    <a:pt x="278" y="20"/>
                  </a:cubicBezTo>
                  <a:cubicBezTo>
                    <a:pt x="280" y="21"/>
                    <a:pt x="280" y="21"/>
                    <a:pt x="280" y="21"/>
                  </a:cubicBezTo>
                  <a:cubicBezTo>
                    <a:pt x="280" y="21"/>
                    <a:pt x="280" y="21"/>
                    <a:pt x="281" y="22"/>
                  </a:cubicBezTo>
                  <a:cubicBezTo>
                    <a:pt x="281" y="22"/>
                    <a:pt x="281" y="22"/>
                    <a:pt x="281" y="22"/>
                  </a:cubicBezTo>
                  <a:cubicBezTo>
                    <a:pt x="281" y="22"/>
                    <a:pt x="282" y="23"/>
                    <a:pt x="282" y="23"/>
                  </a:cubicBezTo>
                  <a:cubicBezTo>
                    <a:pt x="282" y="24"/>
                    <a:pt x="283" y="23"/>
                    <a:pt x="283" y="23"/>
                  </a:cubicBezTo>
                  <a:cubicBezTo>
                    <a:pt x="283" y="23"/>
                    <a:pt x="283" y="23"/>
                    <a:pt x="283" y="22"/>
                  </a:cubicBezTo>
                  <a:cubicBezTo>
                    <a:pt x="284" y="22"/>
                    <a:pt x="283" y="22"/>
                    <a:pt x="283" y="22"/>
                  </a:cubicBezTo>
                  <a:cubicBezTo>
                    <a:pt x="284" y="21"/>
                    <a:pt x="284" y="22"/>
                    <a:pt x="284" y="22"/>
                  </a:cubicBezTo>
                  <a:cubicBezTo>
                    <a:pt x="284" y="21"/>
                    <a:pt x="284" y="21"/>
                    <a:pt x="284" y="21"/>
                  </a:cubicBezTo>
                  <a:cubicBezTo>
                    <a:pt x="285" y="21"/>
                    <a:pt x="285" y="21"/>
                    <a:pt x="285" y="21"/>
                  </a:cubicBezTo>
                  <a:cubicBezTo>
                    <a:pt x="286" y="21"/>
                    <a:pt x="286" y="21"/>
                    <a:pt x="286" y="21"/>
                  </a:cubicBezTo>
                  <a:cubicBezTo>
                    <a:pt x="286" y="21"/>
                    <a:pt x="286" y="21"/>
                    <a:pt x="286" y="21"/>
                  </a:cubicBezTo>
                  <a:cubicBezTo>
                    <a:pt x="286" y="21"/>
                    <a:pt x="287" y="21"/>
                    <a:pt x="287" y="21"/>
                  </a:cubicBezTo>
                  <a:cubicBezTo>
                    <a:pt x="288" y="20"/>
                    <a:pt x="288" y="20"/>
                    <a:pt x="288" y="20"/>
                  </a:cubicBezTo>
                  <a:cubicBezTo>
                    <a:pt x="288" y="20"/>
                    <a:pt x="288" y="20"/>
                    <a:pt x="288" y="20"/>
                  </a:cubicBezTo>
                  <a:cubicBezTo>
                    <a:pt x="289" y="20"/>
                    <a:pt x="290" y="20"/>
                    <a:pt x="290" y="20"/>
                  </a:cubicBezTo>
                  <a:cubicBezTo>
                    <a:pt x="291" y="20"/>
                    <a:pt x="291" y="20"/>
                    <a:pt x="291" y="20"/>
                  </a:cubicBezTo>
                  <a:cubicBezTo>
                    <a:pt x="291" y="20"/>
                    <a:pt x="291" y="20"/>
                    <a:pt x="292" y="20"/>
                  </a:cubicBezTo>
                  <a:cubicBezTo>
                    <a:pt x="292" y="21"/>
                    <a:pt x="292" y="21"/>
                    <a:pt x="292" y="21"/>
                  </a:cubicBezTo>
                  <a:cubicBezTo>
                    <a:pt x="292" y="21"/>
                    <a:pt x="293" y="20"/>
                    <a:pt x="293" y="21"/>
                  </a:cubicBezTo>
                  <a:cubicBezTo>
                    <a:pt x="293" y="21"/>
                    <a:pt x="293" y="21"/>
                    <a:pt x="293" y="21"/>
                  </a:cubicBezTo>
                  <a:cubicBezTo>
                    <a:pt x="293" y="21"/>
                    <a:pt x="294" y="21"/>
                    <a:pt x="295" y="21"/>
                  </a:cubicBezTo>
                  <a:cubicBezTo>
                    <a:pt x="295" y="21"/>
                    <a:pt x="295" y="21"/>
                    <a:pt x="295" y="21"/>
                  </a:cubicBezTo>
                  <a:cubicBezTo>
                    <a:pt x="295" y="21"/>
                    <a:pt x="296" y="21"/>
                    <a:pt x="297" y="21"/>
                  </a:cubicBezTo>
                  <a:cubicBezTo>
                    <a:pt x="297" y="21"/>
                    <a:pt x="297" y="21"/>
                    <a:pt x="297" y="21"/>
                  </a:cubicBezTo>
                  <a:cubicBezTo>
                    <a:pt x="298" y="21"/>
                    <a:pt x="298" y="21"/>
                    <a:pt x="298" y="22"/>
                  </a:cubicBezTo>
                  <a:cubicBezTo>
                    <a:pt x="298" y="22"/>
                    <a:pt x="298" y="22"/>
                    <a:pt x="299" y="22"/>
                  </a:cubicBezTo>
                  <a:cubicBezTo>
                    <a:pt x="299" y="23"/>
                    <a:pt x="299" y="23"/>
                    <a:pt x="299" y="23"/>
                  </a:cubicBezTo>
                  <a:cubicBezTo>
                    <a:pt x="299" y="23"/>
                    <a:pt x="299" y="23"/>
                    <a:pt x="299" y="24"/>
                  </a:cubicBezTo>
                  <a:cubicBezTo>
                    <a:pt x="299" y="24"/>
                    <a:pt x="299" y="24"/>
                    <a:pt x="300" y="25"/>
                  </a:cubicBezTo>
                  <a:cubicBezTo>
                    <a:pt x="300" y="25"/>
                    <a:pt x="300" y="25"/>
                    <a:pt x="301" y="25"/>
                  </a:cubicBezTo>
                  <a:cubicBezTo>
                    <a:pt x="301" y="25"/>
                    <a:pt x="301" y="26"/>
                    <a:pt x="301" y="26"/>
                  </a:cubicBezTo>
                  <a:cubicBezTo>
                    <a:pt x="301" y="27"/>
                    <a:pt x="302" y="27"/>
                    <a:pt x="302" y="27"/>
                  </a:cubicBezTo>
                  <a:cubicBezTo>
                    <a:pt x="302" y="27"/>
                    <a:pt x="302" y="27"/>
                    <a:pt x="302" y="28"/>
                  </a:cubicBezTo>
                  <a:cubicBezTo>
                    <a:pt x="302" y="28"/>
                    <a:pt x="304" y="28"/>
                    <a:pt x="304" y="28"/>
                  </a:cubicBezTo>
                  <a:cubicBezTo>
                    <a:pt x="304" y="28"/>
                    <a:pt x="304" y="28"/>
                    <a:pt x="305" y="28"/>
                  </a:cubicBezTo>
                  <a:cubicBezTo>
                    <a:pt x="306" y="27"/>
                    <a:pt x="305" y="28"/>
                    <a:pt x="305" y="28"/>
                  </a:cubicBezTo>
                  <a:cubicBezTo>
                    <a:pt x="305" y="28"/>
                    <a:pt x="306" y="28"/>
                    <a:pt x="307" y="28"/>
                  </a:cubicBezTo>
                  <a:cubicBezTo>
                    <a:pt x="307" y="28"/>
                    <a:pt x="307" y="29"/>
                    <a:pt x="307" y="29"/>
                  </a:cubicBezTo>
                  <a:cubicBezTo>
                    <a:pt x="307" y="30"/>
                    <a:pt x="308" y="29"/>
                    <a:pt x="308" y="29"/>
                  </a:cubicBezTo>
                  <a:cubicBezTo>
                    <a:pt x="308" y="29"/>
                    <a:pt x="308" y="29"/>
                    <a:pt x="309" y="29"/>
                  </a:cubicBezTo>
                  <a:cubicBezTo>
                    <a:pt x="309" y="29"/>
                    <a:pt x="310" y="29"/>
                    <a:pt x="311" y="29"/>
                  </a:cubicBezTo>
                  <a:cubicBezTo>
                    <a:pt x="311" y="29"/>
                    <a:pt x="311" y="29"/>
                    <a:pt x="311" y="29"/>
                  </a:cubicBezTo>
                  <a:cubicBezTo>
                    <a:pt x="311" y="29"/>
                    <a:pt x="312" y="29"/>
                    <a:pt x="312" y="29"/>
                  </a:cubicBezTo>
                  <a:cubicBezTo>
                    <a:pt x="313" y="29"/>
                    <a:pt x="313" y="30"/>
                    <a:pt x="313" y="30"/>
                  </a:cubicBezTo>
                  <a:cubicBezTo>
                    <a:pt x="314" y="31"/>
                    <a:pt x="314" y="30"/>
                    <a:pt x="315" y="30"/>
                  </a:cubicBezTo>
                  <a:cubicBezTo>
                    <a:pt x="316" y="30"/>
                    <a:pt x="316" y="30"/>
                    <a:pt x="316" y="30"/>
                  </a:cubicBezTo>
                  <a:cubicBezTo>
                    <a:pt x="317" y="30"/>
                    <a:pt x="317" y="31"/>
                    <a:pt x="318" y="31"/>
                  </a:cubicBezTo>
                  <a:cubicBezTo>
                    <a:pt x="319" y="31"/>
                    <a:pt x="318" y="31"/>
                    <a:pt x="319" y="32"/>
                  </a:cubicBezTo>
                  <a:cubicBezTo>
                    <a:pt x="319" y="32"/>
                    <a:pt x="320" y="32"/>
                    <a:pt x="320" y="32"/>
                  </a:cubicBezTo>
                  <a:cubicBezTo>
                    <a:pt x="320" y="33"/>
                    <a:pt x="320" y="33"/>
                    <a:pt x="321" y="33"/>
                  </a:cubicBezTo>
                  <a:cubicBezTo>
                    <a:pt x="321" y="33"/>
                    <a:pt x="321" y="34"/>
                    <a:pt x="321" y="34"/>
                  </a:cubicBezTo>
                  <a:cubicBezTo>
                    <a:pt x="322" y="34"/>
                    <a:pt x="322" y="34"/>
                    <a:pt x="322" y="34"/>
                  </a:cubicBezTo>
                  <a:cubicBezTo>
                    <a:pt x="322" y="34"/>
                    <a:pt x="322" y="35"/>
                    <a:pt x="322" y="35"/>
                  </a:cubicBezTo>
                  <a:cubicBezTo>
                    <a:pt x="322" y="35"/>
                    <a:pt x="322" y="35"/>
                    <a:pt x="323" y="36"/>
                  </a:cubicBezTo>
                  <a:cubicBezTo>
                    <a:pt x="323" y="36"/>
                    <a:pt x="323" y="36"/>
                    <a:pt x="323" y="36"/>
                  </a:cubicBezTo>
                  <a:cubicBezTo>
                    <a:pt x="324" y="36"/>
                    <a:pt x="324" y="36"/>
                    <a:pt x="324" y="37"/>
                  </a:cubicBezTo>
                  <a:cubicBezTo>
                    <a:pt x="324" y="37"/>
                    <a:pt x="324" y="37"/>
                    <a:pt x="325" y="37"/>
                  </a:cubicBezTo>
                  <a:cubicBezTo>
                    <a:pt x="326" y="37"/>
                    <a:pt x="325" y="37"/>
                    <a:pt x="326" y="38"/>
                  </a:cubicBezTo>
                  <a:cubicBezTo>
                    <a:pt x="326" y="38"/>
                    <a:pt x="326" y="37"/>
                    <a:pt x="326" y="38"/>
                  </a:cubicBezTo>
                  <a:cubicBezTo>
                    <a:pt x="326" y="38"/>
                    <a:pt x="326" y="38"/>
                    <a:pt x="326" y="39"/>
                  </a:cubicBezTo>
                  <a:cubicBezTo>
                    <a:pt x="326" y="39"/>
                    <a:pt x="328" y="39"/>
                    <a:pt x="328" y="39"/>
                  </a:cubicBezTo>
                  <a:cubicBezTo>
                    <a:pt x="327" y="40"/>
                    <a:pt x="327" y="40"/>
                    <a:pt x="327" y="40"/>
                  </a:cubicBezTo>
                  <a:cubicBezTo>
                    <a:pt x="327" y="41"/>
                    <a:pt x="327" y="41"/>
                    <a:pt x="327" y="41"/>
                  </a:cubicBezTo>
                  <a:cubicBezTo>
                    <a:pt x="327" y="41"/>
                    <a:pt x="333" y="43"/>
                    <a:pt x="333" y="43"/>
                  </a:cubicBezTo>
                  <a:cubicBezTo>
                    <a:pt x="334" y="43"/>
                    <a:pt x="345" y="42"/>
                    <a:pt x="345" y="42"/>
                  </a:cubicBezTo>
                  <a:cubicBezTo>
                    <a:pt x="358" y="47"/>
                    <a:pt x="358" y="47"/>
                    <a:pt x="358" y="47"/>
                  </a:cubicBezTo>
                  <a:cubicBezTo>
                    <a:pt x="366" y="51"/>
                    <a:pt x="366" y="51"/>
                    <a:pt x="366" y="51"/>
                  </a:cubicBezTo>
                  <a:cubicBezTo>
                    <a:pt x="366" y="55"/>
                    <a:pt x="366" y="55"/>
                    <a:pt x="366" y="55"/>
                  </a:cubicBezTo>
                  <a:cubicBezTo>
                    <a:pt x="370" y="57"/>
                    <a:pt x="370" y="57"/>
                    <a:pt x="370" y="57"/>
                  </a:cubicBezTo>
                  <a:cubicBezTo>
                    <a:pt x="373" y="56"/>
                    <a:pt x="373" y="56"/>
                    <a:pt x="373" y="56"/>
                  </a:cubicBezTo>
                  <a:cubicBezTo>
                    <a:pt x="375" y="56"/>
                    <a:pt x="375" y="56"/>
                    <a:pt x="375" y="56"/>
                  </a:cubicBezTo>
                  <a:cubicBezTo>
                    <a:pt x="377" y="56"/>
                    <a:pt x="377" y="56"/>
                    <a:pt x="377" y="56"/>
                  </a:cubicBezTo>
                  <a:cubicBezTo>
                    <a:pt x="380" y="56"/>
                    <a:pt x="380" y="56"/>
                    <a:pt x="380" y="56"/>
                  </a:cubicBezTo>
                  <a:cubicBezTo>
                    <a:pt x="376" y="66"/>
                    <a:pt x="376" y="66"/>
                    <a:pt x="376" y="66"/>
                  </a:cubicBezTo>
                  <a:cubicBezTo>
                    <a:pt x="376" y="66"/>
                    <a:pt x="372" y="67"/>
                    <a:pt x="372" y="68"/>
                  </a:cubicBezTo>
                  <a:cubicBezTo>
                    <a:pt x="371" y="68"/>
                    <a:pt x="377" y="75"/>
                    <a:pt x="377" y="75"/>
                  </a:cubicBezTo>
                  <a:cubicBezTo>
                    <a:pt x="377" y="75"/>
                    <a:pt x="380" y="81"/>
                    <a:pt x="380" y="81"/>
                  </a:cubicBezTo>
                  <a:cubicBezTo>
                    <a:pt x="380" y="82"/>
                    <a:pt x="380" y="86"/>
                    <a:pt x="380" y="87"/>
                  </a:cubicBezTo>
                  <a:cubicBezTo>
                    <a:pt x="380" y="87"/>
                    <a:pt x="382" y="89"/>
                    <a:pt x="382" y="89"/>
                  </a:cubicBezTo>
                  <a:cubicBezTo>
                    <a:pt x="382" y="89"/>
                    <a:pt x="382" y="90"/>
                    <a:pt x="382" y="90"/>
                  </a:cubicBezTo>
                  <a:cubicBezTo>
                    <a:pt x="382" y="90"/>
                    <a:pt x="382" y="91"/>
                    <a:pt x="381" y="91"/>
                  </a:cubicBezTo>
                  <a:cubicBezTo>
                    <a:pt x="381" y="91"/>
                    <a:pt x="381" y="91"/>
                    <a:pt x="381" y="92"/>
                  </a:cubicBezTo>
                  <a:cubicBezTo>
                    <a:pt x="380" y="92"/>
                    <a:pt x="380" y="92"/>
                    <a:pt x="380" y="93"/>
                  </a:cubicBezTo>
                  <a:cubicBezTo>
                    <a:pt x="380" y="94"/>
                    <a:pt x="380" y="94"/>
                    <a:pt x="380" y="94"/>
                  </a:cubicBezTo>
                  <a:cubicBezTo>
                    <a:pt x="380" y="94"/>
                    <a:pt x="379" y="95"/>
                    <a:pt x="379" y="95"/>
                  </a:cubicBezTo>
                  <a:cubicBezTo>
                    <a:pt x="379" y="95"/>
                    <a:pt x="378" y="96"/>
                    <a:pt x="379" y="97"/>
                  </a:cubicBezTo>
                  <a:cubicBezTo>
                    <a:pt x="379" y="97"/>
                    <a:pt x="379" y="98"/>
                    <a:pt x="379" y="98"/>
                  </a:cubicBezTo>
                  <a:cubicBezTo>
                    <a:pt x="379" y="99"/>
                    <a:pt x="379" y="100"/>
                    <a:pt x="380" y="100"/>
                  </a:cubicBezTo>
                  <a:cubicBezTo>
                    <a:pt x="380" y="101"/>
                    <a:pt x="380" y="100"/>
                    <a:pt x="380" y="100"/>
                  </a:cubicBezTo>
                  <a:cubicBezTo>
                    <a:pt x="380" y="100"/>
                    <a:pt x="381" y="100"/>
                    <a:pt x="381" y="101"/>
                  </a:cubicBezTo>
                  <a:cubicBezTo>
                    <a:pt x="381" y="101"/>
                    <a:pt x="382" y="101"/>
                    <a:pt x="382" y="101"/>
                  </a:cubicBezTo>
                  <a:cubicBezTo>
                    <a:pt x="383" y="102"/>
                    <a:pt x="383" y="102"/>
                    <a:pt x="383" y="102"/>
                  </a:cubicBezTo>
                  <a:cubicBezTo>
                    <a:pt x="383" y="103"/>
                    <a:pt x="383" y="103"/>
                    <a:pt x="383" y="103"/>
                  </a:cubicBezTo>
                  <a:cubicBezTo>
                    <a:pt x="383" y="104"/>
                    <a:pt x="383" y="104"/>
                    <a:pt x="383" y="104"/>
                  </a:cubicBezTo>
                  <a:cubicBezTo>
                    <a:pt x="383" y="104"/>
                    <a:pt x="381" y="105"/>
                    <a:pt x="381" y="105"/>
                  </a:cubicBezTo>
                  <a:cubicBezTo>
                    <a:pt x="381" y="106"/>
                    <a:pt x="381" y="106"/>
                    <a:pt x="381" y="106"/>
                  </a:cubicBezTo>
                  <a:cubicBezTo>
                    <a:pt x="381" y="106"/>
                    <a:pt x="381" y="106"/>
                    <a:pt x="381" y="107"/>
                  </a:cubicBezTo>
                  <a:cubicBezTo>
                    <a:pt x="381" y="107"/>
                    <a:pt x="381" y="107"/>
                    <a:pt x="381" y="107"/>
                  </a:cubicBezTo>
                  <a:cubicBezTo>
                    <a:pt x="382" y="108"/>
                    <a:pt x="381" y="108"/>
                    <a:pt x="381" y="108"/>
                  </a:cubicBezTo>
                  <a:cubicBezTo>
                    <a:pt x="381" y="108"/>
                    <a:pt x="381" y="108"/>
                    <a:pt x="381" y="108"/>
                  </a:cubicBezTo>
                  <a:cubicBezTo>
                    <a:pt x="381" y="108"/>
                    <a:pt x="381" y="109"/>
                    <a:pt x="381" y="109"/>
                  </a:cubicBezTo>
                  <a:cubicBezTo>
                    <a:pt x="382" y="110"/>
                    <a:pt x="381" y="111"/>
                    <a:pt x="381" y="111"/>
                  </a:cubicBezTo>
                  <a:cubicBezTo>
                    <a:pt x="381" y="111"/>
                    <a:pt x="381" y="111"/>
                    <a:pt x="381" y="112"/>
                  </a:cubicBezTo>
                  <a:cubicBezTo>
                    <a:pt x="382" y="112"/>
                    <a:pt x="381" y="112"/>
                    <a:pt x="381" y="112"/>
                  </a:cubicBezTo>
                  <a:cubicBezTo>
                    <a:pt x="380" y="112"/>
                    <a:pt x="380" y="112"/>
                    <a:pt x="380" y="112"/>
                  </a:cubicBezTo>
                  <a:cubicBezTo>
                    <a:pt x="380" y="112"/>
                    <a:pt x="379" y="112"/>
                    <a:pt x="379" y="112"/>
                  </a:cubicBezTo>
                  <a:cubicBezTo>
                    <a:pt x="378" y="113"/>
                    <a:pt x="378" y="113"/>
                    <a:pt x="379" y="113"/>
                  </a:cubicBezTo>
                  <a:cubicBezTo>
                    <a:pt x="379" y="114"/>
                    <a:pt x="379" y="114"/>
                    <a:pt x="379" y="115"/>
                  </a:cubicBezTo>
                  <a:cubicBezTo>
                    <a:pt x="379" y="116"/>
                    <a:pt x="378" y="116"/>
                    <a:pt x="378" y="116"/>
                  </a:cubicBezTo>
                  <a:cubicBezTo>
                    <a:pt x="378" y="116"/>
                    <a:pt x="378" y="117"/>
                    <a:pt x="378" y="118"/>
                  </a:cubicBezTo>
                  <a:cubicBezTo>
                    <a:pt x="378" y="118"/>
                    <a:pt x="378" y="118"/>
                    <a:pt x="379" y="118"/>
                  </a:cubicBezTo>
                  <a:cubicBezTo>
                    <a:pt x="380" y="118"/>
                    <a:pt x="379" y="118"/>
                    <a:pt x="379" y="119"/>
                  </a:cubicBezTo>
                  <a:cubicBezTo>
                    <a:pt x="379" y="119"/>
                    <a:pt x="379" y="120"/>
                    <a:pt x="379" y="120"/>
                  </a:cubicBezTo>
                  <a:cubicBezTo>
                    <a:pt x="379" y="121"/>
                    <a:pt x="379" y="120"/>
                    <a:pt x="379" y="120"/>
                  </a:cubicBezTo>
                  <a:cubicBezTo>
                    <a:pt x="379" y="120"/>
                    <a:pt x="378" y="121"/>
                    <a:pt x="378" y="121"/>
                  </a:cubicBezTo>
                  <a:cubicBezTo>
                    <a:pt x="378" y="121"/>
                    <a:pt x="377" y="122"/>
                    <a:pt x="377" y="122"/>
                  </a:cubicBezTo>
                  <a:cubicBezTo>
                    <a:pt x="378" y="123"/>
                    <a:pt x="378" y="123"/>
                    <a:pt x="378" y="123"/>
                  </a:cubicBezTo>
                  <a:cubicBezTo>
                    <a:pt x="377" y="123"/>
                    <a:pt x="377" y="123"/>
                    <a:pt x="377" y="123"/>
                  </a:cubicBezTo>
                  <a:cubicBezTo>
                    <a:pt x="378" y="124"/>
                    <a:pt x="378" y="124"/>
                    <a:pt x="378" y="124"/>
                  </a:cubicBezTo>
                  <a:cubicBezTo>
                    <a:pt x="378" y="124"/>
                    <a:pt x="377" y="124"/>
                    <a:pt x="377" y="125"/>
                  </a:cubicBezTo>
                  <a:cubicBezTo>
                    <a:pt x="377" y="125"/>
                    <a:pt x="378" y="126"/>
                    <a:pt x="378" y="126"/>
                  </a:cubicBezTo>
                  <a:cubicBezTo>
                    <a:pt x="378" y="126"/>
                    <a:pt x="378" y="126"/>
                    <a:pt x="379" y="126"/>
                  </a:cubicBezTo>
                  <a:cubicBezTo>
                    <a:pt x="379" y="126"/>
                    <a:pt x="379" y="127"/>
                    <a:pt x="379" y="128"/>
                  </a:cubicBezTo>
                  <a:cubicBezTo>
                    <a:pt x="378" y="128"/>
                    <a:pt x="379" y="128"/>
                    <a:pt x="379" y="128"/>
                  </a:cubicBezTo>
                  <a:cubicBezTo>
                    <a:pt x="380" y="129"/>
                    <a:pt x="379" y="128"/>
                    <a:pt x="379" y="129"/>
                  </a:cubicBezTo>
                  <a:cubicBezTo>
                    <a:pt x="379" y="129"/>
                    <a:pt x="379" y="130"/>
                    <a:pt x="380" y="130"/>
                  </a:cubicBezTo>
                  <a:cubicBezTo>
                    <a:pt x="381" y="130"/>
                    <a:pt x="380" y="130"/>
                    <a:pt x="380" y="130"/>
                  </a:cubicBezTo>
                  <a:cubicBezTo>
                    <a:pt x="381" y="131"/>
                    <a:pt x="381" y="131"/>
                    <a:pt x="381" y="132"/>
                  </a:cubicBezTo>
                  <a:cubicBezTo>
                    <a:pt x="381" y="133"/>
                    <a:pt x="381" y="133"/>
                    <a:pt x="381" y="133"/>
                  </a:cubicBezTo>
                  <a:cubicBezTo>
                    <a:pt x="382" y="134"/>
                    <a:pt x="381" y="135"/>
                    <a:pt x="381" y="135"/>
                  </a:cubicBezTo>
                  <a:cubicBezTo>
                    <a:pt x="381" y="135"/>
                    <a:pt x="381" y="136"/>
                    <a:pt x="381" y="137"/>
                  </a:cubicBezTo>
                  <a:cubicBezTo>
                    <a:pt x="381" y="137"/>
                    <a:pt x="381" y="138"/>
                    <a:pt x="381" y="138"/>
                  </a:cubicBezTo>
                  <a:cubicBezTo>
                    <a:pt x="381" y="138"/>
                    <a:pt x="382" y="139"/>
                    <a:pt x="382" y="139"/>
                  </a:cubicBezTo>
                  <a:cubicBezTo>
                    <a:pt x="382" y="139"/>
                    <a:pt x="383" y="140"/>
                    <a:pt x="383" y="140"/>
                  </a:cubicBezTo>
                  <a:cubicBezTo>
                    <a:pt x="383" y="140"/>
                    <a:pt x="384" y="140"/>
                    <a:pt x="384" y="141"/>
                  </a:cubicBezTo>
                  <a:cubicBezTo>
                    <a:pt x="384" y="141"/>
                    <a:pt x="383" y="142"/>
                    <a:pt x="383" y="142"/>
                  </a:cubicBezTo>
                  <a:cubicBezTo>
                    <a:pt x="382" y="142"/>
                    <a:pt x="383" y="142"/>
                    <a:pt x="382" y="142"/>
                  </a:cubicBezTo>
                  <a:cubicBezTo>
                    <a:pt x="382" y="142"/>
                    <a:pt x="382" y="142"/>
                    <a:pt x="381" y="143"/>
                  </a:cubicBezTo>
                  <a:cubicBezTo>
                    <a:pt x="381" y="144"/>
                    <a:pt x="381" y="144"/>
                    <a:pt x="381" y="144"/>
                  </a:cubicBezTo>
                  <a:cubicBezTo>
                    <a:pt x="382" y="145"/>
                    <a:pt x="382" y="145"/>
                    <a:pt x="382" y="146"/>
                  </a:cubicBezTo>
                  <a:cubicBezTo>
                    <a:pt x="382" y="147"/>
                    <a:pt x="381" y="147"/>
                    <a:pt x="381" y="147"/>
                  </a:cubicBezTo>
                  <a:cubicBezTo>
                    <a:pt x="380" y="148"/>
                    <a:pt x="380" y="147"/>
                    <a:pt x="380" y="147"/>
                  </a:cubicBezTo>
                  <a:cubicBezTo>
                    <a:pt x="379" y="147"/>
                    <a:pt x="379" y="147"/>
                    <a:pt x="378" y="147"/>
                  </a:cubicBezTo>
                  <a:cubicBezTo>
                    <a:pt x="378" y="147"/>
                    <a:pt x="377" y="148"/>
                    <a:pt x="376" y="148"/>
                  </a:cubicBezTo>
                  <a:cubicBezTo>
                    <a:pt x="376" y="149"/>
                    <a:pt x="374" y="149"/>
                    <a:pt x="374" y="149"/>
                  </a:cubicBezTo>
                  <a:cubicBezTo>
                    <a:pt x="374" y="149"/>
                    <a:pt x="374" y="150"/>
                    <a:pt x="374" y="151"/>
                  </a:cubicBezTo>
                  <a:cubicBezTo>
                    <a:pt x="375" y="151"/>
                    <a:pt x="375" y="151"/>
                    <a:pt x="375" y="151"/>
                  </a:cubicBezTo>
                  <a:cubicBezTo>
                    <a:pt x="376" y="152"/>
                    <a:pt x="376" y="152"/>
                    <a:pt x="376" y="152"/>
                  </a:cubicBezTo>
                  <a:cubicBezTo>
                    <a:pt x="375" y="153"/>
                    <a:pt x="376" y="153"/>
                    <a:pt x="376" y="154"/>
                  </a:cubicBezTo>
                  <a:cubicBezTo>
                    <a:pt x="377" y="155"/>
                    <a:pt x="378" y="157"/>
                    <a:pt x="378" y="157"/>
                  </a:cubicBezTo>
                  <a:cubicBezTo>
                    <a:pt x="378" y="157"/>
                    <a:pt x="378" y="158"/>
                    <a:pt x="378" y="159"/>
                  </a:cubicBezTo>
                  <a:cubicBezTo>
                    <a:pt x="378" y="159"/>
                    <a:pt x="378" y="160"/>
                    <a:pt x="377" y="161"/>
                  </a:cubicBezTo>
                  <a:cubicBezTo>
                    <a:pt x="377" y="162"/>
                    <a:pt x="377" y="162"/>
                    <a:pt x="377" y="162"/>
                  </a:cubicBezTo>
                  <a:cubicBezTo>
                    <a:pt x="377" y="162"/>
                    <a:pt x="376" y="163"/>
                    <a:pt x="376" y="163"/>
                  </a:cubicBezTo>
                  <a:cubicBezTo>
                    <a:pt x="375" y="164"/>
                    <a:pt x="375" y="164"/>
                    <a:pt x="374" y="163"/>
                  </a:cubicBezTo>
                  <a:cubicBezTo>
                    <a:pt x="373" y="163"/>
                    <a:pt x="372" y="163"/>
                    <a:pt x="372" y="162"/>
                  </a:cubicBezTo>
                  <a:cubicBezTo>
                    <a:pt x="371" y="162"/>
                    <a:pt x="371" y="163"/>
                    <a:pt x="370" y="163"/>
                  </a:cubicBezTo>
                  <a:cubicBezTo>
                    <a:pt x="369" y="164"/>
                    <a:pt x="370" y="164"/>
                    <a:pt x="369" y="164"/>
                  </a:cubicBezTo>
                  <a:cubicBezTo>
                    <a:pt x="368" y="165"/>
                    <a:pt x="368" y="164"/>
                    <a:pt x="367" y="164"/>
                  </a:cubicBezTo>
                  <a:cubicBezTo>
                    <a:pt x="367" y="165"/>
                    <a:pt x="366" y="165"/>
                    <a:pt x="366" y="165"/>
                  </a:cubicBezTo>
                  <a:cubicBezTo>
                    <a:pt x="365" y="166"/>
                    <a:pt x="366" y="166"/>
                    <a:pt x="366" y="167"/>
                  </a:cubicBezTo>
                  <a:cubicBezTo>
                    <a:pt x="367" y="167"/>
                    <a:pt x="367" y="168"/>
                    <a:pt x="367" y="168"/>
                  </a:cubicBezTo>
                  <a:cubicBezTo>
                    <a:pt x="367" y="169"/>
                    <a:pt x="367" y="169"/>
                    <a:pt x="367" y="170"/>
                  </a:cubicBezTo>
                  <a:cubicBezTo>
                    <a:pt x="367" y="170"/>
                    <a:pt x="366" y="171"/>
                    <a:pt x="366" y="171"/>
                  </a:cubicBezTo>
                  <a:cubicBezTo>
                    <a:pt x="365" y="171"/>
                    <a:pt x="366" y="172"/>
                    <a:pt x="366" y="173"/>
                  </a:cubicBezTo>
                  <a:cubicBezTo>
                    <a:pt x="366" y="173"/>
                    <a:pt x="366" y="175"/>
                    <a:pt x="366" y="175"/>
                  </a:cubicBezTo>
                  <a:cubicBezTo>
                    <a:pt x="367" y="175"/>
                    <a:pt x="367" y="175"/>
                    <a:pt x="367" y="175"/>
                  </a:cubicBezTo>
                  <a:cubicBezTo>
                    <a:pt x="368" y="176"/>
                    <a:pt x="368" y="176"/>
                    <a:pt x="369" y="175"/>
                  </a:cubicBezTo>
                  <a:cubicBezTo>
                    <a:pt x="370" y="175"/>
                    <a:pt x="370" y="175"/>
                    <a:pt x="370" y="175"/>
                  </a:cubicBezTo>
                  <a:cubicBezTo>
                    <a:pt x="370" y="175"/>
                    <a:pt x="370" y="175"/>
                    <a:pt x="371" y="175"/>
                  </a:cubicBezTo>
                  <a:cubicBezTo>
                    <a:pt x="372" y="175"/>
                    <a:pt x="372" y="175"/>
                    <a:pt x="372" y="175"/>
                  </a:cubicBezTo>
                  <a:cubicBezTo>
                    <a:pt x="373" y="177"/>
                    <a:pt x="373" y="177"/>
                    <a:pt x="373" y="177"/>
                  </a:cubicBezTo>
                  <a:cubicBezTo>
                    <a:pt x="374" y="178"/>
                    <a:pt x="374" y="178"/>
                    <a:pt x="374" y="178"/>
                  </a:cubicBezTo>
                  <a:cubicBezTo>
                    <a:pt x="374" y="179"/>
                    <a:pt x="374" y="179"/>
                    <a:pt x="374" y="179"/>
                  </a:cubicBezTo>
                  <a:cubicBezTo>
                    <a:pt x="374" y="180"/>
                    <a:pt x="374" y="180"/>
                    <a:pt x="374" y="180"/>
                  </a:cubicBezTo>
                  <a:cubicBezTo>
                    <a:pt x="374" y="181"/>
                    <a:pt x="374" y="181"/>
                    <a:pt x="374" y="181"/>
                  </a:cubicBezTo>
                  <a:cubicBezTo>
                    <a:pt x="374" y="181"/>
                    <a:pt x="374" y="183"/>
                    <a:pt x="374" y="184"/>
                  </a:cubicBezTo>
                  <a:cubicBezTo>
                    <a:pt x="374" y="184"/>
                    <a:pt x="373" y="185"/>
                    <a:pt x="373" y="185"/>
                  </a:cubicBezTo>
                  <a:cubicBezTo>
                    <a:pt x="373" y="185"/>
                    <a:pt x="373" y="186"/>
                    <a:pt x="373" y="187"/>
                  </a:cubicBezTo>
                  <a:cubicBezTo>
                    <a:pt x="373" y="188"/>
                    <a:pt x="373" y="187"/>
                    <a:pt x="373" y="188"/>
                  </a:cubicBezTo>
                  <a:cubicBezTo>
                    <a:pt x="373" y="189"/>
                    <a:pt x="373" y="190"/>
                    <a:pt x="373" y="190"/>
                  </a:cubicBezTo>
                  <a:cubicBezTo>
                    <a:pt x="372" y="191"/>
                    <a:pt x="372" y="191"/>
                    <a:pt x="372" y="192"/>
                  </a:cubicBezTo>
                  <a:cubicBezTo>
                    <a:pt x="371" y="192"/>
                    <a:pt x="369" y="193"/>
                    <a:pt x="369" y="193"/>
                  </a:cubicBezTo>
                  <a:cubicBezTo>
                    <a:pt x="369" y="193"/>
                    <a:pt x="370" y="194"/>
                    <a:pt x="370" y="194"/>
                  </a:cubicBezTo>
                  <a:cubicBezTo>
                    <a:pt x="370" y="194"/>
                    <a:pt x="370" y="194"/>
                    <a:pt x="370" y="195"/>
                  </a:cubicBezTo>
                  <a:cubicBezTo>
                    <a:pt x="369" y="195"/>
                    <a:pt x="369" y="195"/>
                    <a:pt x="369" y="196"/>
                  </a:cubicBezTo>
                  <a:cubicBezTo>
                    <a:pt x="369" y="196"/>
                    <a:pt x="370" y="198"/>
                    <a:pt x="370" y="198"/>
                  </a:cubicBezTo>
                  <a:cubicBezTo>
                    <a:pt x="370" y="199"/>
                    <a:pt x="371" y="199"/>
                    <a:pt x="372" y="199"/>
                  </a:cubicBezTo>
                  <a:cubicBezTo>
                    <a:pt x="372" y="199"/>
                    <a:pt x="373" y="199"/>
                    <a:pt x="373" y="199"/>
                  </a:cubicBezTo>
                  <a:cubicBezTo>
                    <a:pt x="373" y="199"/>
                    <a:pt x="373" y="199"/>
                    <a:pt x="373" y="200"/>
                  </a:cubicBezTo>
                  <a:cubicBezTo>
                    <a:pt x="372" y="200"/>
                    <a:pt x="373" y="201"/>
                    <a:pt x="373" y="202"/>
                  </a:cubicBezTo>
                  <a:cubicBezTo>
                    <a:pt x="374" y="202"/>
                    <a:pt x="373" y="204"/>
                    <a:pt x="373" y="204"/>
                  </a:cubicBezTo>
                  <a:cubicBezTo>
                    <a:pt x="373" y="205"/>
                    <a:pt x="373" y="205"/>
                    <a:pt x="373" y="206"/>
                  </a:cubicBezTo>
                  <a:cubicBezTo>
                    <a:pt x="373" y="206"/>
                    <a:pt x="373" y="206"/>
                    <a:pt x="373" y="206"/>
                  </a:cubicBezTo>
                  <a:cubicBezTo>
                    <a:pt x="373" y="207"/>
                    <a:pt x="373" y="207"/>
                    <a:pt x="373" y="207"/>
                  </a:cubicBezTo>
                  <a:cubicBezTo>
                    <a:pt x="372" y="208"/>
                    <a:pt x="372" y="209"/>
                    <a:pt x="373" y="209"/>
                  </a:cubicBezTo>
                  <a:cubicBezTo>
                    <a:pt x="373" y="209"/>
                    <a:pt x="374" y="209"/>
                    <a:pt x="374" y="209"/>
                  </a:cubicBezTo>
                  <a:cubicBezTo>
                    <a:pt x="374" y="209"/>
                    <a:pt x="375" y="209"/>
                    <a:pt x="376" y="209"/>
                  </a:cubicBezTo>
                  <a:cubicBezTo>
                    <a:pt x="376" y="209"/>
                    <a:pt x="377" y="209"/>
                    <a:pt x="377" y="209"/>
                  </a:cubicBezTo>
                  <a:cubicBezTo>
                    <a:pt x="377" y="209"/>
                    <a:pt x="378" y="208"/>
                    <a:pt x="379" y="207"/>
                  </a:cubicBezTo>
                  <a:cubicBezTo>
                    <a:pt x="379" y="207"/>
                    <a:pt x="379" y="208"/>
                    <a:pt x="379" y="208"/>
                  </a:cubicBezTo>
                  <a:cubicBezTo>
                    <a:pt x="379" y="208"/>
                    <a:pt x="379" y="210"/>
                    <a:pt x="379" y="210"/>
                  </a:cubicBezTo>
                  <a:cubicBezTo>
                    <a:pt x="378" y="210"/>
                    <a:pt x="378" y="211"/>
                    <a:pt x="378" y="211"/>
                  </a:cubicBezTo>
                  <a:cubicBezTo>
                    <a:pt x="378" y="211"/>
                    <a:pt x="379" y="212"/>
                    <a:pt x="379" y="212"/>
                  </a:cubicBezTo>
                  <a:cubicBezTo>
                    <a:pt x="380" y="213"/>
                    <a:pt x="380" y="213"/>
                    <a:pt x="381" y="213"/>
                  </a:cubicBezTo>
                  <a:cubicBezTo>
                    <a:pt x="382" y="213"/>
                    <a:pt x="381" y="213"/>
                    <a:pt x="382" y="214"/>
                  </a:cubicBezTo>
                  <a:cubicBezTo>
                    <a:pt x="384" y="214"/>
                    <a:pt x="383" y="215"/>
                    <a:pt x="383" y="215"/>
                  </a:cubicBezTo>
                  <a:cubicBezTo>
                    <a:pt x="382" y="215"/>
                    <a:pt x="382" y="216"/>
                    <a:pt x="382" y="217"/>
                  </a:cubicBezTo>
                  <a:cubicBezTo>
                    <a:pt x="382" y="218"/>
                    <a:pt x="382" y="218"/>
                    <a:pt x="382" y="219"/>
                  </a:cubicBezTo>
                  <a:cubicBezTo>
                    <a:pt x="381" y="220"/>
                    <a:pt x="381" y="222"/>
                    <a:pt x="381" y="222"/>
                  </a:cubicBezTo>
                  <a:cubicBezTo>
                    <a:pt x="381" y="223"/>
                    <a:pt x="382" y="227"/>
                    <a:pt x="382" y="227"/>
                  </a:cubicBezTo>
                  <a:cubicBezTo>
                    <a:pt x="382" y="228"/>
                    <a:pt x="381" y="228"/>
                    <a:pt x="381" y="228"/>
                  </a:cubicBezTo>
                  <a:cubicBezTo>
                    <a:pt x="381" y="227"/>
                    <a:pt x="381" y="227"/>
                    <a:pt x="381" y="227"/>
                  </a:cubicBezTo>
                  <a:cubicBezTo>
                    <a:pt x="381" y="227"/>
                    <a:pt x="380" y="227"/>
                    <a:pt x="380" y="228"/>
                  </a:cubicBezTo>
                  <a:cubicBezTo>
                    <a:pt x="379" y="228"/>
                    <a:pt x="379" y="228"/>
                    <a:pt x="378" y="228"/>
                  </a:cubicBezTo>
                  <a:cubicBezTo>
                    <a:pt x="378" y="228"/>
                    <a:pt x="376" y="229"/>
                    <a:pt x="376" y="229"/>
                  </a:cubicBezTo>
                  <a:cubicBezTo>
                    <a:pt x="377" y="231"/>
                    <a:pt x="377" y="231"/>
                    <a:pt x="377" y="231"/>
                  </a:cubicBezTo>
                  <a:cubicBezTo>
                    <a:pt x="377" y="231"/>
                    <a:pt x="377" y="231"/>
                    <a:pt x="376" y="231"/>
                  </a:cubicBezTo>
                  <a:cubicBezTo>
                    <a:pt x="376" y="231"/>
                    <a:pt x="376" y="231"/>
                    <a:pt x="376" y="231"/>
                  </a:cubicBezTo>
                  <a:cubicBezTo>
                    <a:pt x="374" y="231"/>
                    <a:pt x="374" y="231"/>
                    <a:pt x="374" y="231"/>
                  </a:cubicBezTo>
                  <a:cubicBezTo>
                    <a:pt x="373" y="233"/>
                    <a:pt x="373" y="233"/>
                    <a:pt x="373" y="233"/>
                  </a:cubicBezTo>
                  <a:cubicBezTo>
                    <a:pt x="374" y="233"/>
                    <a:pt x="374" y="233"/>
                    <a:pt x="374" y="233"/>
                  </a:cubicBezTo>
                  <a:cubicBezTo>
                    <a:pt x="374" y="234"/>
                    <a:pt x="374" y="234"/>
                    <a:pt x="374" y="234"/>
                  </a:cubicBezTo>
                  <a:cubicBezTo>
                    <a:pt x="374" y="236"/>
                    <a:pt x="374" y="236"/>
                    <a:pt x="374" y="236"/>
                  </a:cubicBezTo>
                  <a:cubicBezTo>
                    <a:pt x="373" y="236"/>
                    <a:pt x="373" y="236"/>
                    <a:pt x="373" y="236"/>
                  </a:cubicBezTo>
                  <a:cubicBezTo>
                    <a:pt x="373" y="237"/>
                    <a:pt x="373" y="237"/>
                    <a:pt x="373" y="237"/>
                  </a:cubicBezTo>
                  <a:cubicBezTo>
                    <a:pt x="374" y="239"/>
                    <a:pt x="374" y="239"/>
                    <a:pt x="374" y="239"/>
                  </a:cubicBezTo>
                  <a:cubicBezTo>
                    <a:pt x="374" y="239"/>
                    <a:pt x="374" y="239"/>
                    <a:pt x="374" y="239"/>
                  </a:cubicBezTo>
                  <a:cubicBezTo>
                    <a:pt x="374" y="240"/>
                    <a:pt x="374" y="240"/>
                    <a:pt x="374" y="240"/>
                  </a:cubicBezTo>
                  <a:cubicBezTo>
                    <a:pt x="370" y="243"/>
                    <a:pt x="370" y="243"/>
                    <a:pt x="370" y="243"/>
                  </a:cubicBezTo>
                  <a:cubicBezTo>
                    <a:pt x="371" y="245"/>
                    <a:pt x="371" y="245"/>
                    <a:pt x="371" y="245"/>
                  </a:cubicBezTo>
                  <a:cubicBezTo>
                    <a:pt x="366" y="251"/>
                    <a:pt x="366" y="251"/>
                    <a:pt x="366" y="251"/>
                  </a:cubicBezTo>
                  <a:cubicBezTo>
                    <a:pt x="365" y="255"/>
                    <a:pt x="365" y="255"/>
                    <a:pt x="365" y="255"/>
                  </a:cubicBezTo>
                  <a:cubicBezTo>
                    <a:pt x="359" y="255"/>
                    <a:pt x="359" y="255"/>
                    <a:pt x="359" y="255"/>
                  </a:cubicBezTo>
                  <a:cubicBezTo>
                    <a:pt x="358" y="256"/>
                    <a:pt x="358" y="256"/>
                    <a:pt x="358" y="256"/>
                  </a:cubicBezTo>
                  <a:cubicBezTo>
                    <a:pt x="358" y="256"/>
                    <a:pt x="357" y="256"/>
                    <a:pt x="356" y="257"/>
                  </a:cubicBezTo>
                  <a:cubicBezTo>
                    <a:pt x="356" y="257"/>
                    <a:pt x="356" y="258"/>
                    <a:pt x="356" y="258"/>
                  </a:cubicBezTo>
                  <a:cubicBezTo>
                    <a:pt x="356" y="258"/>
                    <a:pt x="356" y="258"/>
                    <a:pt x="356" y="258"/>
                  </a:cubicBezTo>
                  <a:cubicBezTo>
                    <a:pt x="356" y="258"/>
                    <a:pt x="356" y="259"/>
                    <a:pt x="356" y="259"/>
                  </a:cubicBezTo>
                  <a:cubicBezTo>
                    <a:pt x="355" y="259"/>
                    <a:pt x="355" y="260"/>
                    <a:pt x="355" y="260"/>
                  </a:cubicBezTo>
                  <a:cubicBezTo>
                    <a:pt x="355" y="260"/>
                    <a:pt x="355" y="260"/>
                    <a:pt x="355" y="260"/>
                  </a:cubicBezTo>
                  <a:cubicBezTo>
                    <a:pt x="355" y="260"/>
                    <a:pt x="355" y="261"/>
                    <a:pt x="355" y="261"/>
                  </a:cubicBezTo>
                  <a:cubicBezTo>
                    <a:pt x="355" y="261"/>
                    <a:pt x="355" y="261"/>
                    <a:pt x="355" y="261"/>
                  </a:cubicBezTo>
                  <a:cubicBezTo>
                    <a:pt x="355" y="261"/>
                    <a:pt x="355" y="262"/>
                    <a:pt x="356" y="262"/>
                  </a:cubicBezTo>
                  <a:cubicBezTo>
                    <a:pt x="356" y="262"/>
                    <a:pt x="356" y="263"/>
                    <a:pt x="356" y="263"/>
                  </a:cubicBezTo>
                  <a:cubicBezTo>
                    <a:pt x="356" y="268"/>
                    <a:pt x="356" y="268"/>
                    <a:pt x="356" y="268"/>
                  </a:cubicBezTo>
                  <a:cubicBezTo>
                    <a:pt x="357" y="273"/>
                    <a:pt x="357" y="273"/>
                    <a:pt x="357" y="273"/>
                  </a:cubicBezTo>
                  <a:cubicBezTo>
                    <a:pt x="355" y="278"/>
                    <a:pt x="355" y="278"/>
                    <a:pt x="355" y="278"/>
                  </a:cubicBezTo>
                  <a:cubicBezTo>
                    <a:pt x="352" y="283"/>
                    <a:pt x="352" y="283"/>
                    <a:pt x="352" y="283"/>
                  </a:cubicBezTo>
                  <a:cubicBezTo>
                    <a:pt x="349" y="286"/>
                    <a:pt x="349" y="286"/>
                    <a:pt x="349" y="286"/>
                  </a:cubicBezTo>
                  <a:cubicBezTo>
                    <a:pt x="349" y="286"/>
                    <a:pt x="349" y="286"/>
                    <a:pt x="350" y="286"/>
                  </a:cubicBezTo>
                  <a:cubicBezTo>
                    <a:pt x="351" y="285"/>
                    <a:pt x="350" y="286"/>
                    <a:pt x="350" y="286"/>
                  </a:cubicBezTo>
                  <a:cubicBezTo>
                    <a:pt x="350" y="287"/>
                    <a:pt x="351" y="287"/>
                    <a:pt x="351" y="287"/>
                  </a:cubicBezTo>
                  <a:cubicBezTo>
                    <a:pt x="351" y="287"/>
                    <a:pt x="351" y="287"/>
                    <a:pt x="351" y="287"/>
                  </a:cubicBezTo>
                  <a:cubicBezTo>
                    <a:pt x="351" y="287"/>
                    <a:pt x="351" y="287"/>
                    <a:pt x="351" y="287"/>
                  </a:cubicBezTo>
                  <a:cubicBezTo>
                    <a:pt x="351" y="287"/>
                    <a:pt x="351" y="288"/>
                    <a:pt x="351" y="288"/>
                  </a:cubicBezTo>
                  <a:cubicBezTo>
                    <a:pt x="350" y="288"/>
                    <a:pt x="351" y="289"/>
                    <a:pt x="351" y="290"/>
                  </a:cubicBezTo>
                  <a:cubicBezTo>
                    <a:pt x="351" y="290"/>
                    <a:pt x="352" y="290"/>
                    <a:pt x="352" y="290"/>
                  </a:cubicBezTo>
                  <a:cubicBezTo>
                    <a:pt x="352" y="291"/>
                    <a:pt x="352" y="291"/>
                    <a:pt x="352" y="291"/>
                  </a:cubicBezTo>
                  <a:cubicBezTo>
                    <a:pt x="355" y="296"/>
                    <a:pt x="355" y="296"/>
                    <a:pt x="355" y="296"/>
                  </a:cubicBezTo>
                  <a:cubicBezTo>
                    <a:pt x="353" y="294"/>
                    <a:pt x="353" y="294"/>
                    <a:pt x="353" y="294"/>
                  </a:cubicBezTo>
                  <a:cubicBezTo>
                    <a:pt x="351" y="295"/>
                    <a:pt x="351" y="295"/>
                    <a:pt x="351" y="295"/>
                  </a:cubicBezTo>
                  <a:cubicBezTo>
                    <a:pt x="301" y="350"/>
                    <a:pt x="301" y="350"/>
                    <a:pt x="301" y="350"/>
                  </a:cubicBezTo>
                  <a:cubicBezTo>
                    <a:pt x="297" y="353"/>
                    <a:pt x="297" y="353"/>
                    <a:pt x="297" y="353"/>
                  </a:cubicBezTo>
                  <a:cubicBezTo>
                    <a:pt x="297" y="353"/>
                    <a:pt x="296" y="351"/>
                    <a:pt x="296" y="351"/>
                  </a:cubicBezTo>
                  <a:cubicBezTo>
                    <a:pt x="296" y="351"/>
                    <a:pt x="296" y="350"/>
                    <a:pt x="295" y="350"/>
                  </a:cubicBezTo>
                  <a:cubicBezTo>
                    <a:pt x="295" y="350"/>
                    <a:pt x="294" y="350"/>
                    <a:pt x="294" y="350"/>
                  </a:cubicBezTo>
                  <a:cubicBezTo>
                    <a:pt x="294" y="350"/>
                    <a:pt x="293" y="351"/>
                    <a:pt x="293" y="350"/>
                  </a:cubicBezTo>
                  <a:cubicBezTo>
                    <a:pt x="293" y="350"/>
                    <a:pt x="292" y="350"/>
                    <a:pt x="292" y="349"/>
                  </a:cubicBezTo>
                  <a:cubicBezTo>
                    <a:pt x="292" y="349"/>
                    <a:pt x="291" y="348"/>
                    <a:pt x="291" y="348"/>
                  </a:cubicBezTo>
                  <a:cubicBezTo>
                    <a:pt x="291" y="348"/>
                    <a:pt x="289" y="348"/>
                    <a:pt x="288" y="348"/>
                  </a:cubicBezTo>
                  <a:cubicBezTo>
                    <a:pt x="288" y="349"/>
                    <a:pt x="287" y="349"/>
                    <a:pt x="287" y="349"/>
                  </a:cubicBezTo>
                  <a:cubicBezTo>
                    <a:pt x="286" y="349"/>
                    <a:pt x="286" y="349"/>
                    <a:pt x="285" y="348"/>
                  </a:cubicBezTo>
                  <a:cubicBezTo>
                    <a:pt x="284" y="348"/>
                    <a:pt x="283" y="348"/>
                    <a:pt x="283" y="348"/>
                  </a:cubicBezTo>
                  <a:cubicBezTo>
                    <a:pt x="283" y="347"/>
                    <a:pt x="282" y="347"/>
                    <a:pt x="282" y="348"/>
                  </a:cubicBezTo>
                  <a:cubicBezTo>
                    <a:pt x="282" y="348"/>
                    <a:pt x="282" y="348"/>
                    <a:pt x="282" y="348"/>
                  </a:cubicBezTo>
                  <a:cubicBezTo>
                    <a:pt x="281" y="348"/>
                    <a:pt x="281" y="348"/>
                    <a:pt x="281" y="347"/>
                  </a:cubicBezTo>
                  <a:cubicBezTo>
                    <a:pt x="281" y="347"/>
                    <a:pt x="281" y="347"/>
                    <a:pt x="280" y="347"/>
                  </a:cubicBezTo>
                  <a:cubicBezTo>
                    <a:pt x="279" y="347"/>
                    <a:pt x="280" y="347"/>
                    <a:pt x="279" y="347"/>
                  </a:cubicBezTo>
                  <a:cubicBezTo>
                    <a:pt x="279" y="347"/>
                    <a:pt x="279" y="346"/>
                    <a:pt x="279" y="346"/>
                  </a:cubicBezTo>
                  <a:cubicBezTo>
                    <a:pt x="278" y="346"/>
                    <a:pt x="277" y="346"/>
                    <a:pt x="277" y="347"/>
                  </a:cubicBezTo>
                  <a:cubicBezTo>
                    <a:pt x="276" y="347"/>
                    <a:pt x="276" y="347"/>
                    <a:pt x="276" y="347"/>
                  </a:cubicBezTo>
                  <a:cubicBezTo>
                    <a:pt x="275" y="347"/>
                    <a:pt x="275" y="346"/>
                    <a:pt x="274" y="346"/>
                  </a:cubicBezTo>
                  <a:cubicBezTo>
                    <a:pt x="274" y="346"/>
                    <a:pt x="275" y="346"/>
                    <a:pt x="273" y="346"/>
                  </a:cubicBezTo>
                  <a:cubicBezTo>
                    <a:pt x="272" y="347"/>
                    <a:pt x="271" y="347"/>
                    <a:pt x="270" y="347"/>
                  </a:cubicBezTo>
                  <a:cubicBezTo>
                    <a:pt x="269" y="347"/>
                    <a:pt x="269" y="347"/>
                    <a:pt x="268" y="347"/>
                  </a:cubicBezTo>
                  <a:cubicBezTo>
                    <a:pt x="267" y="347"/>
                    <a:pt x="267" y="347"/>
                    <a:pt x="266" y="347"/>
                  </a:cubicBezTo>
                  <a:cubicBezTo>
                    <a:pt x="266" y="347"/>
                    <a:pt x="267" y="348"/>
                    <a:pt x="265" y="348"/>
                  </a:cubicBezTo>
                  <a:cubicBezTo>
                    <a:pt x="264" y="348"/>
                    <a:pt x="263" y="349"/>
                    <a:pt x="263" y="348"/>
                  </a:cubicBezTo>
                  <a:cubicBezTo>
                    <a:pt x="263" y="348"/>
                    <a:pt x="263" y="347"/>
                    <a:pt x="263" y="347"/>
                  </a:cubicBezTo>
                  <a:cubicBezTo>
                    <a:pt x="262" y="347"/>
                    <a:pt x="261" y="348"/>
                    <a:pt x="261" y="348"/>
                  </a:cubicBezTo>
                  <a:cubicBezTo>
                    <a:pt x="260" y="348"/>
                    <a:pt x="260" y="349"/>
                    <a:pt x="259" y="348"/>
                  </a:cubicBezTo>
                  <a:cubicBezTo>
                    <a:pt x="259" y="348"/>
                    <a:pt x="258" y="347"/>
                    <a:pt x="258" y="347"/>
                  </a:cubicBezTo>
                  <a:cubicBezTo>
                    <a:pt x="257" y="347"/>
                    <a:pt x="256" y="348"/>
                    <a:pt x="256" y="348"/>
                  </a:cubicBezTo>
                  <a:cubicBezTo>
                    <a:pt x="255" y="348"/>
                    <a:pt x="254" y="348"/>
                    <a:pt x="254" y="349"/>
                  </a:cubicBezTo>
                  <a:cubicBezTo>
                    <a:pt x="253" y="349"/>
                    <a:pt x="253" y="349"/>
                    <a:pt x="252" y="349"/>
                  </a:cubicBezTo>
                  <a:cubicBezTo>
                    <a:pt x="251" y="349"/>
                    <a:pt x="251" y="349"/>
                    <a:pt x="250" y="349"/>
                  </a:cubicBezTo>
                  <a:cubicBezTo>
                    <a:pt x="250" y="349"/>
                    <a:pt x="248" y="349"/>
                    <a:pt x="248" y="349"/>
                  </a:cubicBezTo>
                  <a:cubicBezTo>
                    <a:pt x="247" y="349"/>
                    <a:pt x="247" y="349"/>
                    <a:pt x="247" y="349"/>
                  </a:cubicBezTo>
                  <a:cubicBezTo>
                    <a:pt x="247" y="349"/>
                    <a:pt x="245" y="347"/>
                    <a:pt x="245" y="347"/>
                  </a:cubicBezTo>
                  <a:cubicBezTo>
                    <a:pt x="244" y="347"/>
                    <a:pt x="243" y="346"/>
                    <a:pt x="242" y="347"/>
                  </a:cubicBezTo>
                  <a:cubicBezTo>
                    <a:pt x="241" y="347"/>
                    <a:pt x="239" y="347"/>
                    <a:pt x="239" y="347"/>
                  </a:cubicBezTo>
                  <a:cubicBezTo>
                    <a:pt x="238" y="346"/>
                    <a:pt x="237" y="345"/>
                    <a:pt x="237" y="345"/>
                  </a:cubicBezTo>
                  <a:cubicBezTo>
                    <a:pt x="237" y="344"/>
                    <a:pt x="236" y="344"/>
                    <a:pt x="235" y="344"/>
                  </a:cubicBezTo>
                  <a:cubicBezTo>
                    <a:pt x="235" y="344"/>
                    <a:pt x="235" y="343"/>
                    <a:pt x="234" y="343"/>
                  </a:cubicBezTo>
                  <a:cubicBezTo>
                    <a:pt x="234" y="343"/>
                    <a:pt x="234" y="342"/>
                    <a:pt x="233" y="342"/>
                  </a:cubicBezTo>
                  <a:cubicBezTo>
                    <a:pt x="232" y="342"/>
                    <a:pt x="232" y="343"/>
                    <a:pt x="231" y="342"/>
                  </a:cubicBezTo>
                  <a:cubicBezTo>
                    <a:pt x="231" y="341"/>
                    <a:pt x="230" y="341"/>
                    <a:pt x="230" y="341"/>
                  </a:cubicBezTo>
                  <a:cubicBezTo>
                    <a:pt x="229" y="340"/>
                    <a:pt x="228" y="340"/>
                    <a:pt x="227" y="340"/>
                  </a:cubicBezTo>
                  <a:cubicBezTo>
                    <a:pt x="226" y="340"/>
                    <a:pt x="226" y="340"/>
                    <a:pt x="225" y="339"/>
                  </a:cubicBezTo>
                  <a:cubicBezTo>
                    <a:pt x="224" y="339"/>
                    <a:pt x="222" y="338"/>
                    <a:pt x="221" y="338"/>
                  </a:cubicBezTo>
                  <a:cubicBezTo>
                    <a:pt x="220" y="338"/>
                    <a:pt x="219" y="338"/>
                    <a:pt x="218" y="338"/>
                  </a:cubicBezTo>
                  <a:cubicBezTo>
                    <a:pt x="217" y="338"/>
                    <a:pt x="217" y="337"/>
                    <a:pt x="217" y="337"/>
                  </a:cubicBezTo>
                  <a:cubicBezTo>
                    <a:pt x="217" y="337"/>
                    <a:pt x="216" y="337"/>
                    <a:pt x="216" y="338"/>
                  </a:cubicBezTo>
                  <a:cubicBezTo>
                    <a:pt x="216" y="338"/>
                    <a:pt x="214" y="339"/>
                    <a:pt x="214" y="339"/>
                  </a:cubicBezTo>
                  <a:cubicBezTo>
                    <a:pt x="214" y="339"/>
                    <a:pt x="214" y="337"/>
                    <a:pt x="213" y="338"/>
                  </a:cubicBezTo>
                  <a:cubicBezTo>
                    <a:pt x="211" y="338"/>
                    <a:pt x="210" y="339"/>
                    <a:pt x="210" y="339"/>
                  </a:cubicBezTo>
                  <a:cubicBezTo>
                    <a:pt x="210" y="340"/>
                    <a:pt x="209" y="340"/>
                    <a:pt x="209" y="340"/>
                  </a:cubicBezTo>
                  <a:cubicBezTo>
                    <a:pt x="208" y="339"/>
                    <a:pt x="208" y="339"/>
                    <a:pt x="207" y="339"/>
                  </a:cubicBezTo>
                  <a:cubicBezTo>
                    <a:pt x="206" y="339"/>
                    <a:pt x="206" y="339"/>
                    <a:pt x="205" y="340"/>
                  </a:cubicBezTo>
                  <a:cubicBezTo>
                    <a:pt x="204" y="340"/>
                    <a:pt x="203" y="341"/>
                    <a:pt x="202" y="341"/>
                  </a:cubicBezTo>
                  <a:cubicBezTo>
                    <a:pt x="202" y="340"/>
                    <a:pt x="202" y="341"/>
                    <a:pt x="201" y="340"/>
                  </a:cubicBezTo>
                  <a:cubicBezTo>
                    <a:pt x="200" y="339"/>
                    <a:pt x="198" y="337"/>
                    <a:pt x="198" y="337"/>
                  </a:cubicBezTo>
                  <a:cubicBezTo>
                    <a:pt x="198" y="336"/>
                    <a:pt x="198" y="335"/>
                    <a:pt x="198" y="335"/>
                  </a:cubicBezTo>
                  <a:cubicBezTo>
                    <a:pt x="197" y="334"/>
                    <a:pt x="197" y="334"/>
                    <a:pt x="197" y="334"/>
                  </a:cubicBezTo>
                  <a:cubicBezTo>
                    <a:pt x="196" y="334"/>
                    <a:pt x="196" y="334"/>
                    <a:pt x="195" y="334"/>
                  </a:cubicBezTo>
                  <a:cubicBezTo>
                    <a:pt x="195" y="334"/>
                    <a:pt x="193" y="334"/>
                    <a:pt x="192" y="334"/>
                  </a:cubicBezTo>
                  <a:cubicBezTo>
                    <a:pt x="192" y="334"/>
                    <a:pt x="189" y="333"/>
                    <a:pt x="188" y="332"/>
                  </a:cubicBezTo>
                  <a:cubicBezTo>
                    <a:pt x="187" y="331"/>
                    <a:pt x="186" y="329"/>
                    <a:pt x="186" y="327"/>
                  </a:cubicBezTo>
                  <a:cubicBezTo>
                    <a:pt x="186" y="326"/>
                    <a:pt x="185" y="325"/>
                    <a:pt x="186" y="324"/>
                  </a:cubicBezTo>
                  <a:cubicBezTo>
                    <a:pt x="187" y="323"/>
                    <a:pt x="188" y="322"/>
                    <a:pt x="188" y="322"/>
                  </a:cubicBezTo>
                  <a:cubicBezTo>
                    <a:pt x="188" y="322"/>
                    <a:pt x="189" y="321"/>
                    <a:pt x="188" y="320"/>
                  </a:cubicBezTo>
                  <a:cubicBezTo>
                    <a:pt x="188" y="320"/>
                    <a:pt x="188" y="321"/>
                    <a:pt x="187" y="320"/>
                  </a:cubicBezTo>
                  <a:cubicBezTo>
                    <a:pt x="186" y="320"/>
                    <a:pt x="186" y="320"/>
                    <a:pt x="185" y="319"/>
                  </a:cubicBezTo>
                  <a:cubicBezTo>
                    <a:pt x="185" y="319"/>
                    <a:pt x="185" y="317"/>
                    <a:pt x="184" y="318"/>
                  </a:cubicBezTo>
                  <a:cubicBezTo>
                    <a:pt x="183" y="319"/>
                    <a:pt x="182" y="319"/>
                    <a:pt x="181" y="319"/>
                  </a:cubicBezTo>
                  <a:cubicBezTo>
                    <a:pt x="181" y="319"/>
                    <a:pt x="181" y="319"/>
                    <a:pt x="180" y="318"/>
                  </a:cubicBezTo>
                  <a:cubicBezTo>
                    <a:pt x="179" y="318"/>
                    <a:pt x="178" y="318"/>
                    <a:pt x="177" y="317"/>
                  </a:cubicBezTo>
                  <a:cubicBezTo>
                    <a:pt x="177" y="317"/>
                    <a:pt x="177" y="317"/>
                    <a:pt x="176" y="316"/>
                  </a:cubicBezTo>
                  <a:cubicBezTo>
                    <a:pt x="175" y="316"/>
                    <a:pt x="175" y="316"/>
                    <a:pt x="174" y="316"/>
                  </a:cubicBezTo>
                  <a:cubicBezTo>
                    <a:pt x="173" y="316"/>
                    <a:pt x="173" y="316"/>
                    <a:pt x="173" y="316"/>
                  </a:cubicBezTo>
                  <a:cubicBezTo>
                    <a:pt x="172" y="315"/>
                    <a:pt x="171" y="314"/>
                    <a:pt x="170" y="314"/>
                  </a:cubicBezTo>
                  <a:cubicBezTo>
                    <a:pt x="169" y="314"/>
                    <a:pt x="169" y="314"/>
                    <a:pt x="169" y="314"/>
                  </a:cubicBezTo>
                  <a:cubicBezTo>
                    <a:pt x="168" y="313"/>
                    <a:pt x="168" y="313"/>
                    <a:pt x="168" y="313"/>
                  </a:cubicBezTo>
                  <a:cubicBezTo>
                    <a:pt x="168" y="312"/>
                    <a:pt x="166" y="312"/>
                    <a:pt x="166" y="312"/>
                  </a:cubicBezTo>
                  <a:cubicBezTo>
                    <a:pt x="166" y="312"/>
                    <a:pt x="165" y="312"/>
                    <a:pt x="165" y="312"/>
                  </a:cubicBezTo>
                  <a:cubicBezTo>
                    <a:pt x="165" y="311"/>
                    <a:pt x="165" y="311"/>
                    <a:pt x="164" y="311"/>
                  </a:cubicBezTo>
                  <a:cubicBezTo>
                    <a:pt x="163" y="312"/>
                    <a:pt x="164" y="312"/>
                    <a:pt x="163" y="312"/>
                  </a:cubicBezTo>
                  <a:cubicBezTo>
                    <a:pt x="161" y="312"/>
                    <a:pt x="161" y="313"/>
                    <a:pt x="161" y="313"/>
                  </a:cubicBezTo>
                  <a:cubicBezTo>
                    <a:pt x="161" y="313"/>
                    <a:pt x="161" y="313"/>
                    <a:pt x="160" y="313"/>
                  </a:cubicBezTo>
                  <a:cubicBezTo>
                    <a:pt x="159" y="313"/>
                    <a:pt x="155" y="310"/>
                    <a:pt x="154" y="310"/>
                  </a:cubicBezTo>
                  <a:cubicBezTo>
                    <a:pt x="154" y="310"/>
                    <a:pt x="153" y="309"/>
                    <a:pt x="153" y="309"/>
                  </a:cubicBezTo>
                  <a:cubicBezTo>
                    <a:pt x="153" y="310"/>
                    <a:pt x="152" y="310"/>
                    <a:pt x="152" y="310"/>
                  </a:cubicBezTo>
                  <a:cubicBezTo>
                    <a:pt x="152" y="310"/>
                    <a:pt x="151" y="309"/>
                    <a:pt x="150" y="309"/>
                  </a:cubicBezTo>
                  <a:cubicBezTo>
                    <a:pt x="150" y="309"/>
                    <a:pt x="148" y="309"/>
                    <a:pt x="148" y="309"/>
                  </a:cubicBezTo>
                  <a:cubicBezTo>
                    <a:pt x="147" y="310"/>
                    <a:pt x="146" y="310"/>
                    <a:pt x="145" y="309"/>
                  </a:cubicBezTo>
                  <a:cubicBezTo>
                    <a:pt x="144" y="309"/>
                    <a:pt x="142" y="308"/>
                    <a:pt x="141" y="308"/>
                  </a:cubicBezTo>
                  <a:cubicBezTo>
                    <a:pt x="140" y="308"/>
                    <a:pt x="139" y="308"/>
                    <a:pt x="139" y="308"/>
                  </a:cubicBezTo>
                  <a:cubicBezTo>
                    <a:pt x="138" y="308"/>
                    <a:pt x="136" y="308"/>
                    <a:pt x="136" y="307"/>
                  </a:cubicBezTo>
                  <a:cubicBezTo>
                    <a:pt x="136" y="307"/>
                    <a:pt x="136" y="306"/>
                    <a:pt x="136" y="306"/>
                  </a:cubicBezTo>
                  <a:cubicBezTo>
                    <a:pt x="136" y="305"/>
                    <a:pt x="136" y="305"/>
                    <a:pt x="135" y="305"/>
                  </a:cubicBezTo>
                  <a:cubicBezTo>
                    <a:pt x="134" y="305"/>
                    <a:pt x="135" y="305"/>
                    <a:pt x="135" y="304"/>
                  </a:cubicBezTo>
                  <a:cubicBezTo>
                    <a:pt x="135" y="304"/>
                    <a:pt x="134" y="303"/>
                    <a:pt x="134" y="303"/>
                  </a:cubicBezTo>
                  <a:cubicBezTo>
                    <a:pt x="135" y="302"/>
                    <a:pt x="135" y="302"/>
                    <a:pt x="135" y="302"/>
                  </a:cubicBezTo>
                  <a:cubicBezTo>
                    <a:pt x="135" y="302"/>
                    <a:pt x="133" y="301"/>
                    <a:pt x="133" y="301"/>
                  </a:cubicBezTo>
                  <a:cubicBezTo>
                    <a:pt x="133" y="301"/>
                    <a:pt x="134" y="300"/>
                    <a:pt x="134" y="300"/>
                  </a:cubicBezTo>
                  <a:cubicBezTo>
                    <a:pt x="134" y="299"/>
                    <a:pt x="133" y="299"/>
                    <a:pt x="132" y="298"/>
                  </a:cubicBezTo>
                  <a:cubicBezTo>
                    <a:pt x="132" y="298"/>
                    <a:pt x="131" y="298"/>
                    <a:pt x="132" y="297"/>
                  </a:cubicBezTo>
                  <a:cubicBezTo>
                    <a:pt x="132" y="296"/>
                    <a:pt x="132" y="295"/>
                    <a:pt x="131" y="294"/>
                  </a:cubicBezTo>
                  <a:cubicBezTo>
                    <a:pt x="131" y="294"/>
                    <a:pt x="131" y="294"/>
                    <a:pt x="130" y="293"/>
                  </a:cubicBezTo>
                  <a:cubicBezTo>
                    <a:pt x="130" y="293"/>
                    <a:pt x="129" y="292"/>
                    <a:pt x="128" y="291"/>
                  </a:cubicBezTo>
                  <a:cubicBezTo>
                    <a:pt x="128" y="290"/>
                    <a:pt x="128" y="290"/>
                    <a:pt x="128" y="289"/>
                  </a:cubicBezTo>
                  <a:cubicBezTo>
                    <a:pt x="127" y="289"/>
                    <a:pt x="127" y="289"/>
                    <a:pt x="127" y="288"/>
                  </a:cubicBezTo>
                  <a:cubicBezTo>
                    <a:pt x="127" y="288"/>
                    <a:pt x="127" y="287"/>
                    <a:pt x="126" y="287"/>
                  </a:cubicBezTo>
                  <a:cubicBezTo>
                    <a:pt x="126" y="287"/>
                    <a:pt x="126" y="287"/>
                    <a:pt x="125" y="287"/>
                  </a:cubicBezTo>
                  <a:cubicBezTo>
                    <a:pt x="125" y="287"/>
                    <a:pt x="124" y="286"/>
                    <a:pt x="124" y="286"/>
                  </a:cubicBezTo>
                  <a:cubicBezTo>
                    <a:pt x="124" y="286"/>
                    <a:pt x="123" y="286"/>
                    <a:pt x="123" y="286"/>
                  </a:cubicBezTo>
                  <a:cubicBezTo>
                    <a:pt x="122" y="285"/>
                    <a:pt x="122" y="285"/>
                    <a:pt x="122" y="284"/>
                  </a:cubicBezTo>
                  <a:cubicBezTo>
                    <a:pt x="121" y="284"/>
                    <a:pt x="121" y="283"/>
                    <a:pt x="120" y="282"/>
                  </a:cubicBezTo>
                  <a:cubicBezTo>
                    <a:pt x="120" y="281"/>
                    <a:pt x="120" y="281"/>
                    <a:pt x="121" y="280"/>
                  </a:cubicBezTo>
                  <a:cubicBezTo>
                    <a:pt x="121" y="280"/>
                    <a:pt x="122" y="280"/>
                    <a:pt x="122" y="280"/>
                  </a:cubicBezTo>
                  <a:cubicBezTo>
                    <a:pt x="121" y="279"/>
                    <a:pt x="121" y="280"/>
                    <a:pt x="121" y="279"/>
                  </a:cubicBezTo>
                  <a:cubicBezTo>
                    <a:pt x="121" y="279"/>
                    <a:pt x="122" y="278"/>
                    <a:pt x="122" y="278"/>
                  </a:cubicBezTo>
                  <a:cubicBezTo>
                    <a:pt x="122" y="278"/>
                    <a:pt x="121" y="277"/>
                    <a:pt x="121" y="277"/>
                  </a:cubicBezTo>
                  <a:cubicBezTo>
                    <a:pt x="121" y="277"/>
                    <a:pt x="122" y="276"/>
                    <a:pt x="122" y="276"/>
                  </a:cubicBezTo>
                  <a:cubicBezTo>
                    <a:pt x="122" y="276"/>
                    <a:pt x="121" y="275"/>
                    <a:pt x="121" y="275"/>
                  </a:cubicBezTo>
                  <a:cubicBezTo>
                    <a:pt x="121" y="274"/>
                    <a:pt x="121" y="274"/>
                    <a:pt x="121" y="273"/>
                  </a:cubicBezTo>
                  <a:cubicBezTo>
                    <a:pt x="121" y="273"/>
                    <a:pt x="121" y="273"/>
                    <a:pt x="121" y="272"/>
                  </a:cubicBezTo>
                  <a:cubicBezTo>
                    <a:pt x="121" y="272"/>
                    <a:pt x="121" y="271"/>
                    <a:pt x="121" y="271"/>
                  </a:cubicBezTo>
                  <a:cubicBezTo>
                    <a:pt x="121" y="270"/>
                    <a:pt x="122" y="270"/>
                    <a:pt x="122" y="269"/>
                  </a:cubicBezTo>
                  <a:cubicBezTo>
                    <a:pt x="122" y="269"/>
                    <a:pt x="122" y="268"/>
                    <a:pt x="122" y="268"/>
                  </a:cubicBezTo>
                  <a:cubicBezTo>
                    <a:pt x="122" y="267"/>
                    <a:pt x="123" y="267"/>
                    <a:pt x="123" y="267"/>
                  </a:cubicBezTo>
                  <a:cubicBezTo>
                    <a:pt x="123" y="267"/>
                    <a:pt x="123" y="266"/>
                    <a:pt x="123" y="266"/>
                  </a:cubicBezTo>
                  <a:cubicBezTo>
                    <a:pt x="123" y="265"/>
                    <a:pt x="123" y="265"/>
                    <a:pt x="123" y="265"/>
                  </a:cubicBezTo>
                  <a:cubicBezTo>
                    <a:pt x="123" y="264"/>
                    <a:pt x="122" y="264"/>
                    <a:pt x="122" y="264"/>
                  </a:cubicBezTo>
                  <a:cubicBezTo>
                    <a:pt x="122" y="263"/>
                    <a:pt x="123" y="262"/>
                    <a:pt x="122" y="261"/>
                  </a:cubicBezTo>
                  <a:cubicBezTo>
                    <a:pt x="122" y="261"/>
                    <a:pt x="122" y="261"/>
                    <a:pt x="121" y="260"/>
                  </a:cubicBezTo>
                  <a:cubicBezTo>
                    <a:pt x="121" y="260"/>
                    <a:pt x="121" y="259"/>
                    <a:pt x="121" y="259"/>
                  </a:cubicBezTo>
                  <a:cubicBezTo>
                    <a:pt x="121" y="258"/>
                    <a:pt x="121" y="258"/>
                    <a:pt x="121" y="257"/>
                  </a:cubicBezTo>
                  <a:cubicBezTo>
                    <a:pt x="121" y="257"/>
                    <a:pt x="122" y="256"/>
                    <a:pt x="122" y="256"/>
                  </a:cubicBezTo>
                  <a:cubicBezTo>
                    <a:pt x="122" y="255"/>
                    <a:pt x="122" y="255"/>
                    <a:pt x="122" y="254"/>
                  </a:cubicBezTo>
                  <a:cubicBezTo>
                    <a:pt x="123" y="253"/>
                    <a:pt x="122" y="253"/>
                    <a:pt x="122" y="252"/>
                  </a:cubicBezTo>
                  <a:cubicBezTo>
                    <a:pt x="122" y="252"/>
                    <a:pt x="121" y="251"/>
                    <a:pt x="121" y="251"/>
                  </a:cubicBezTo>
                  <a:cubicBezTo>
                    <a:pt x="119" y="251"/>
                    <a:pt x="119" y="251"/>
                    <a:pt x="119" y="251"/>
                  </a:cubicBezTo>
                  <a:cubicBezTo>
                    <a:pt x="119" y="251"/>
                    <a:pt x="118" y="252"/>
                    <a:pt x="118" y="251"/>
                  </a:cubicBezTo>
                  <a:cubicBezTo>
                    <a:pt x="118" y="251"/>
                    <a:pt x="118" y="250"/>
                    <a:pt x="117" y="250"/>
                  </a:cubicBezTo>
                  <a:cubicBezTo>
                    <a:pt x="117" y="251"/>
                    <a:pt x="116" y="251"/>
                    <a:pt x="115" y="251"/>
                  </a:cubicBezTo>
                  <a:cubicBezTo>
                    <a:pt x="115" y="251"/>
                    <a:pt x="115" y="252"/>
                    <a:pt x="114" y="251"/>
                  </a:cubicBezTo>
                  <a:cubicBezTo>
                    <a:pt x="113" y="251"/>
                    <a:pt x="111" y="250"/>
                    <a:pt x="111" y="250"/>
                  </a:cubicBezTo>
                  <a:cubicBezTo>
                    <a:pt x="111" y="250"/>
                    <a:pt x="110" y="250"/>
                    <a:pt x="110" y="250"/>
                  </a:cubicBezTo>
                  <a:cubicBezTo>
                    <a:pt x="110" y="250"/>
                    <a:pt x="109" y="250"/>
                    <a:pt x="109" y="251"/>
                  </a:cubicBezTo>
                  <a:cubicBezTo>
                    <a:pt x="108" y="251"/>
                    <a:pt x="108" y="251"/>
                    <a:pt x="107" y="251"/>
                  </a:cubicBezTo>
                  <a:cubicBezTo>
                    <a:pt x="107" y="251"/>
                    <a:pt x="106" y="250"/>
                    <a:pt x="105" y="250"/>
                  </a:cubicBezTo>
                  <a:cubicBezTo>
                    <a:pt x="105" y="250"/>
                    <a:pt x="104" y="250"/>
                    <a:pt x="103" y="251"/>
                  </a:cubicBezTo>
                  <a:cubicBezTo>
                    <a:pt x="102" y="251"/>
                    <a:pt x="101" y="252"/>
                    <a:pt x="101" y="252"/>
                  </a:cubicBezTo>
                  <a:cubicBezTo>
                    <a:pt x="101" y="252"/>
                    <a:pt x="101" y="252"/>
                    <a:pt x="101" y="251"/>
                  </a:cubicBezTo>
                  <a:cubicBezTo>
                    <a:pt x="101" y="250"/>
                    <a:pt x="101" y="246"/>
                    <a:pt x="101" y="244"/>
                  </a:cubicBezTo>
                  <a:cubicBezTo>
                    <a:pt x="102" y="243"/>
                    <a:pt x="102" y="242"/>
                    <a:pt x="101" y="241"/>
                  </a:cubicBezTo>
                  <a:cubicBezTo>
                    <a:pt x="101" y="240"/>
                    <a:pt x="101" y="238"/>
                    <a:pt x="101" y="238"/>
                  </a:cubicBezTo>
                  <a:cubicBezTo>
                    <a:pt x="101" y="238"/>
                    <a:pt x="100" y="237"/>
                    <a:pt x="100" y="237"/>
                  </a:cubicBezTo>
                  <a:cubicBezTo>
                    <a:pt x="100" y="237"/>
                    <a:pt x="100" y="235"/>
                    <a:pt x="99" y="234"/>
                  </a:cubicBezTo>
                  <a:cubicBezTo>
                    <a:pt x="99" y="233"/>
                    <a:pt x="98" y="231"/>
                    <a:pt x="98" y="231"/>
                  </a:cubicBezTo>
                  <a:cubicBezTo>
                    <a:pt x="98" y="231"/>
                    <a:pt x="97" y="230"/>
                    <a:pt x="96" y="230"/>
                  </a:cubicBezTo>
                  <a:cubicBezTo>
                    <a:pt x="95" y="230"/>
                    <a:pt x="95" y="230"/>
                    <a:pt x="94" y="230"/>
                  </a:cubicBezTo>
                  <a:cubicBezTo>
                    <a:pt x="93" y="230"/>
                    <a:pt x="93" y="230"/>
                    <a:pt x="92" y="229"/>
                  </a:cubicBezTo>
                  <a:cubicBezTo>
                    <a:pt x="92" y="228"/>
                    <a:pt x="91" y="228"/>
                    <a:pt x="91" y="227"/>
                  </a:cubicBezTo>
                  <a:cubicBezTo>
                    <a:pt x="90" y="227"/>
                    <a:pt x="89" y="227"/>
                    <a:pt x="89" y="227"/>
                  </a:cubicBezTo>
                  <a:cubicBezTo>
                    <a:pt x="88" y="226"/>
                    <a:pt x="86" y="227"/>
                    <a:pt x="85" y="226"/>
                  </a:cubicBezTo>
                  <a:cubicBezTo>
                    <a:pt x="84" y="226"/>
                    <a:pt x="84" y="226"/>
                    <a:pt x="83" y="225"/>
                  </a:cubicBezTo>
                  <a:cubicBezTo>
                    <a:pt x="82" y="225"/>
                    <a:pt x="82" y="225"/>
                    <a:pt x="81" y="225"/>
                  </a:cubicBezTo>
                  <a:cubicBezTo>
                    <a:pt x="81" y="224"/>
                    <a:pt x="81" y="224"/>
                    <a:pt x="80" y="224"/>
                  </a:cubicBezTo>
                  <a:cubicBezTo>
                    <a:pt x="79" y="224"/>
                    <a:pt x="78" y="224"/>
                    <a:pt x="78" y="224"/>
                  </a:cubicBezTo>
                  <a:cubicBezTo>
                    <a:pt x="77" y="223"/>
                    <a:pt x="78" y="223"/>
                    <a:pt x="77" y="223"/>
                  </a:cubicBezTo>
                  <a:cubicBezTo>
                    <a:pt x="75" y="222"/>
                    <a:pt x="73" y="223"/>
                    <a:pt x="73" y="223"/>
                  </a:cubicBezTo>
                  <a:cubicBezTo>
                    <a:pt x="73" y="221"/>
                    <a:pt x="73" y="221"/>
                    <a:pt x="73" y="221"/>
                  </a:cubicBezTo>
                  <a:cubicBezTo>
                    <a:pt x="73" y="221"/>
                    <a:pt x="72" y="220"/>
                    <a:pt x="72" y="220"/>
                  </a:cubicBezTo>
                  <a:cubicBezTo>
                    <a:pt x="72" y="220"/>
                    <a:pt x="70" y="219"/>
                    <a:pt x="70" y="219"/>
                  </a:cubicBezTo>
                  <a:cubicBezTo>
                    <a:pt x="70" y="219"/>
                    <a:pt x="69" y="220"/>
                    <a:pt x="68" y="220"/>
                  </a:cubicBezTo>
                  <a:cubicBezTo>
                    <a:pt x="68" y="219"/>
                    <a:pt x="68" y="216"/>
                    <a:pt x="67" y="216"/>
                  </a:cubicBezTo>
                  <a:cubicBezTo>
                    <a:pt x="66" y="215"/>
                    <a:pt x="66" y="215"/>
                    <a:pt x="66" y="215"/>
                  </a:cubicBezTo>
                  <a:cubicBezTo>
                    <a:pt x="64" y="214"/>
                    <a:pt x="64" y="214"/>
                    <a:pt x="64" y="214"/>
                  </a:cubicBezTo>
                  <a:cubicBezTo>
                    <a:pt x="64" y="214"/>
                    <a:pt x="64" y="214"/>
                    <a:pt x="64" y="214"/>
                  </a:cubicBezTo>
                  <a:cubicBezTo>
                    <a:pt x="60" y="213"/>
                    <a:pt x="60" y="213"/>
                    <a:pt x="60" y="213"/>
                  </a:cubicBezTo>
                  <a:cubicBezTo>
                    <a:pt x="60" y="213"/>
                    <a:pt x="59" y="213"/>
                    <a:pt x="59" y="212"/>
                  </a:cubicBezTo>
                  <a:cubicBezTo>
                    <a:pt x="59" y="211"/>
                    <a:pt x="57" y="209"/>
                    <a:pt x="57" y="209"/>
                  </a:cubicBezTo>
                  <a:cubicBezTo>
                    <a:pt x="57" y="209"/>
                    <a:pt x="57" y="209"/>
                    <a:pt x="56" y="209"/>
                  </a:cubicBezTo>
                  <a:cubicBezTo>
                    <a:pt x="55" y="209"/>
                    <a:pt x="55" y="209"/>
                    <a:pt x="55" y="209"/>
                  </a:cubicBezTo>
                  <a:cubicBezTo>
                    <a:pt x="55" y="209"/>
                    <a:pt x="54" y="208"/>
                    <a:pt x="54" y="208"/>
                  </a:cubicBezTo>
                  <a:cubicBezTo>
                    <a:pt x="55" y="207"/>
                    <a:pt x="55" y="207"/>
                    <a:pt x="55" y="206"/>
                  </a:cubicBezTo>
                  <a:cubicBezTo>
                    <a:pt x="55" y="206"/>
                    <a:pt x="55" y="205"/>
                    <a:pt x="55" y="205"/>
                  </a:cubicBezTo>
                  <a:cubicBezTo>
                    <a:pt x="54" y="204"/>
                    <a:pt x="53" y="204"/>
                    <a:pt x="53" y="204"/>
                  </a:cubicBezTo>
                  <a:cubicBezTo>
                    <a:pt x="53" y="204"/>
                    <a:pt x="52" y="204"/>
                    <a:pt x="52" y="204"/>
                  </a:cubicBezTo>
                  <a:cubicBezTo>
                    <a:pt x="51" y="204"/>
                    <a:pt x="50" y="204"/>
                    <a:pt x="50" y="204"/>
                  </a:cubicBezTo>
                  <a:cubicBezTo>
                    <a:pt x="49" y="204"/>
                    <a:pt x="48" y="203"/>
                    <a:pt x="48" y="203"/>
                  </a:cubicBezTo>
                  <a:cubicBezTo>
                    <a:pt x="48" y="203"/>
                    <a:pt x="47" y="203"/>
                    <a:pt x="46" y="202"/>
                  </a:cubicBezTo>
                  <a:cubicBezTo>
                    <a:pt x="46" y="201"/>
                    <a:pt x="46" y="200"/>
                    <a:pt x="46" y="200"/>
                  </a:cubicBezTo>
                  <a:cubicBezTo>
                    <a:pt x="46" y="199"/>
                    <a:pt x="45" y="198"/>
                    <a:pt x="45" y="198"/>
                  </a:cubicBezTo>
                  <a:cubicBezTo>
                    <a:pt x="45" y="197"/>
                    <a:pt x="45" y="197"/>
                    <a:pt x="45" y="196"/>
                  </a:cubicBezTo>
                  <a:cubicBezTo>
                    <a:pt x="44" y="196"/>
                    <a:pt x="44" y="196"/>
                    <a:pt x="44" y="196"/>
                  </a:cubicBezTo>
                  <a:cubicBezTo>
                    <a:pt x="44" y="195"/>
                    <a:pt x="44" y="193"/>
                    <a:pt x="44" y="192"/>
                  </a:cubicBezTo>
                  <a:cubicBezTo>
                    <a:pt x="43" y="192"/>
                    <a:pt x="43" y="192"/>
                    <a:pt x="43" y="191"/>
                  </a:cubicBezTo>
                  <a:cubicBezTo>
                    <a:pt x="42" y="190"/>
                    <a:pt x="42" y="190"/>
                    <a:pt x="42" y="189"/>
                  </a:cubicBezTo>
                  <a:cubicBezTo>
                    <a:pt x="42" y="188"/>
                    <a:pt x="42" y="188"/>
                    <a:pt x="41" y="188"/>
                  </a:cubicBezTo>
                  <a:cubicBezTo>
                    <a:pt x="41" y="187"/>
                    <a:pt x="40" y="187"/>
                    <a:pt x="40" y="187"/>
                  </a:cubicBezTo>
                  <a:cubicBezTo>
                    <a:pt x="40" y="186"/>
                    <a:pt x="40" y="185"/>
                    <a:pt x="40" y="185"/>
                  </a:cubicBezTo>
                  <a:cubicBezTo>
                    <a:pt x="40" y="185"/>
                    <a:pt x="40" y="185"/>
                    <a:pt x="39" y="184"/>
                  </a:cubicBezTo>
                  <a:cubicBezTo>
                    <a:pt x="39" y="184"/>
                    <a:pt x="38" y="182"/>
                    <a:pt x="38" y="182"/>
                  </a:cubicBezTo>
                  <a:cubicBezTo>
                    <a:pt x="38" y="181"/>
                    <a:pt x="37" y="181"/>
                    <a:pt x="37" y="180"/>
                  </a:cubicBezTo>
                  <a:cubicBezTo>
                    <a:pt x="36" y="179"/>
                    <a:pt x="36" y="178"/>
                    <a:pt x="36" y="178"/>
                  </a:cubicBezTo>
                  <a:cubicBezTo>
                    <a:pt x="36" y="177"/>
                    <a:pt x="37" y="177"/>
                    <a:pt x="37" y="177"/>
                  </a:cubicBezTo>
                  <a:cubicBezTo>
                    <a:pt x="38" y="176"/>
                    <a:pt x="38" y="176"/>
                    <a:pt x="38" y="175"/>
                  </a:cubicBezTo>
                  <a:cubicBezTo>
                    <a:pt x="38" y="174"/>
                    <a:pt x="38" y="174"/>
                    <a:pt x="37" y="173"/>
                  </a:cubicBezTo>
                  <a:cubicBezTo>
                    <a:pt x="37" y="172"/>
                    <a:pt x="37" y="172"/>
                    <a:pt x="37" y="171"/>
                  </a:cubicBezTo>
                  <a:cubicBezTo>
                    <a:pt x="36" y="171"/>
                    <a:pt x="35" y="170"/>
                    <a:pt x="35" y="170"/>
                  </a:cubicBezTo>
                  <a:cubicBezTo>
                    <a:pt x="35" y="170"/>
                    <a:pt x="35" y="170"/>
                    <a:pt x="34" y="169"/>
                  </a:cubicBezTo>
                  <a:cubicBezTo>
                    <a:pt x="33" y="168"/>
                    <a:pt x="33" y="168"/>
                    <a:pt x="32" y="167"/>
                  </a:cubicBezTo>
                  <a:cubicBezTo>
                    <a:pt x="32" y="167"/>
                    <a:pt x="30" y="166"/>
                    <a:pt x="30" y="166"/>
                  </a:cubicBezTo>
                  <a:cubicBezTo>
                    <a:pt x="29" y="165"/>
                    <a:pt x="29" y="165"/>
                    <a:pt x="28" y="164"/>
                  </a:cubicBezTo>
                  <a:cubicBezTo>
                    <a:pt x="28" y="164"/>
                    <a:pt x="28" y="162"/>
                    <a:pt x="28" y="162"/>
                  </a:cubicBezTo>
                  <a:cubicBezTo>
                    <a:pt x="28" y="161"/>
                    <a:pt x="27" y="160"/>
                    <a:pt x="28" y="159"/>
                  </a:cubicBezTo>
                  <a:cubicBezTo>
                    <a:pt x="28" y="159"/>
                    <a:pt x="28" y="158"/>
                    <a:pt x="28" y="158"/>
                  </a:cubicBezTo>
                  <a:cubicBezTo>
                    <a:pt x="29" y="157"/>
                    <a:pt x="27" y="155"/>
                    <a:pt x="27" y="155"/>
                  </a:cubicBezTo>
                  <a:cubicBezTo>
                    <a:pt x="27" y="155"/>
                    <a:pt x="27" y="154"/>
                    <a:pt x="26" y="154"/>
                  </a:cubicBezTo>
                  <a:cubicBezTo>
                    <a:pt x="26" y="153"/>
                    <a:pt x="23" y="152"/>
                    <a:pt x="23" y="152"/>
                  </a:cubicBezTo>
                  <a:cubicBezTo>
                    <a:pt x="23" y="152"/>
                    <a:pt x="23" y="151"/>
                    <a:pt x="22" y="150"/>
                  </a:cubicBezTo>
                  <a:cubicBezTo>
                    <a:pt x="21" y="149"/>
                    <a:pt x="21" y="148"/>
                    <a:pt x="20" y="148"/>
                  </a:cubicBezTo>
                  <a:cubicBezTo>
                    <a:pt x="20" y="147"/>
                    <a:pt x="19" y="147"/>
                    <a:pt x="18" y="146"/>
                  </a:cubicBezTo>
                  <a:cubicBezTo>
                    <a:pt x="17" y="145"/>
                    <a:pt x="17" y="145"/>
                    <a:pt x="16" y="144"/>
                  </a:cubicBezTo>
                  <a:cubicBezTo>
                    <a:pt x="15" y="143"/>
                    <a:pt x="14" y="141"/>
                    <a:pt x="14" y="140"/>
                  </a:cubicBezTo>
                  <a:cubicBezTo>
                    <a:pt x="14" y="140"/>
                    <a:pt x="12" y="137"/>
                    <a:pt x="12" y="136"/>
                  </a:cubicBezTo>
                  <a:cubicBezTo>
                    <a:pt x="12" y="135"/>
                    <a:pt x="11" y="133"/>
                    <a:pt x="10" y="132"/>
                  </a:cubicBezTo>
                  <a:cubicBezTo>
                    <a:pt x="10" y="131"/>
                    <a:pt x="9" y="129"/>
                    <a:pt x="9" y="129"/>
                  </a:cubicBezTo>
                  <a:cubicBezTo>
                    <a:pt x="9" y="129"/>
                    <a:pt x="7" y="129"/>
                    <a:pt x="7" y="128"/>
                  </a:cubicBezTo>
                  <a:cubicBezTo>
                    <a:pt x="6" y="128"/>
                    <a:pt x="6" y="126"/>
                    <a:pt x="6" y="126"/>
                  </a:cubicBezTo>
                  <a:cubicBezTo>
                    <a:pt x="6" y="126"/>
                    <a:pt x="5" y="126"/>
                    <a:pt x="5" y="126"/>
                  </a:cubicBezTo>
                  <a:cubicBezTo>
                    <a:pt x="4" y="125"/>
                    <a:pt x="4" y="125"/>
                    <a:pt x="4" y="124"/>
                  </a:cubicBezTo>
                  <a:cubicBezTo>
                    <a:pt x="4" y="124"/>
                    <a:pt x="3" y="123"/>
                    <a:pt x="3" y="123"/>
                  </a:cubicBezTo>
                  <a:cubicBezTo>
                    <a:pt x="3" y="122"/>
                    <a:pt x="3" y="122"/>
                    <a:pt x="3" y="121"/>
                  </a:cubicBezTo>
                  <a:cubicBezTo>
                    <a:pt x="2" y="120"/>
                    <a:pt x="2" y="119"/>
                    <a:pt x="1" y="119"/>
                  </a:cubicBezTo>
                  <a:cubicBezTo>
                    <a:pt x="1" y="118"/>
                    <a:pt x="0" y="118"/>
                    <a:pt x="1" y="118"/>
                  </a:cubicBezTo>
                  <a:cubicBezTo>
                    <a:pt x="1" y="117"/>
                    <a:pt x="1" y="117"/>
                    <a:pt x="1" y="116"/>
                  </a:cubicBezTo>
                  <a:cubicBezTo>
                    <a:pt x="1" y="116"/>
                    <a:pt x="0" y="116"/>
                    <a:pt x="1" y="115"/>
                  </a:cubicBezTo>
                  <a:cubicBezTo>
                    <a:pt x="1" y="115"/>
                    <a:pt x="2" y="114"/>
                    <a:pt x="2" y="114"/>
                  </a:cubicBezTo>
                  <a:cubicBezTo>
                    <a:pt x="2" y="114"/>
                    <a:pt x="2" y="113"/>
                    <a:pt x="2" y="112"/>
                  </a:cubicBezTo>
                  <a:cubicBezTo>
                    <a:pt x="2" y="112"/>
                    <a:pt x="2" y="112"/>
                    <a:pt x="2" y="11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72"/>
            <p:cNvSpPr>
              <a:spLocks/>
            </p:cNvSpPr>
            <p:nvPr/>
          </p:nvSpPr>
          <p:spPr bwMode="auto">
            <a:xfrm>
              <a:off x="9723438" y="5465763"/>
              <a:ext cx="1588" cy="1588"/>
            </a:xfrm>
            <a:custGeom>
              <a:avLst/>
              <a:gdLst>
                <a:gd name="T0" fmla="*/ 0 w 1"/>
                <a:gd name="T1" fmla="*/ 1 h 1"/>
                <a:gd name="T2" fmla="*/ 0 w 1"/>
                <a:gd name="T3" fmla="*/ 0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73"/>
            <p:cNvSpPr>
              <a:spLocks/>
            </p:cNvSpPr>
            <p:nvPr/>
          </p:nvSpPr>
          <p:spPr bwMode="auto">
            <a:xfrm>
              <a:off x="9710738" y="5454651"/>
              <a:ext cx="1588" cy="3175"/>
            </a:xfrm>
            <a:custGeom>
              <a:avLst/>
              <a:gdLst>
                <a:gd name="T0" fmla="*/ 0 w 1"/>
                <a:gd name="T1" fmla="*/ 1 h 3"/>
                <a:gd name="T2" fmla="*/ 0 w 1"/>
                <a:gd name="T3" fmla="*/ 1 h 3"/>
                <a:gd name="T4" fmla="*/ 1 w 1"/>
                <a:gd name="T5" fmla="*/ 0 h 3"/>
                <a:gd name="T6" fmla="*/ 1 w 1"/>
                <a:gd name="T7" fmla="*/ 1 h 3"/>
                <a:gd name="T8" fmla="*/ 1 w 1"/>
                <a:gd name="T9" fmla="*/ 2 h 3"/>
                <a:gd name="T10" fmla="*/ 0 w 1"/>
                <a:gd name="T11" fmla="*/ 3 h 3"/>
                <a:gd name="T12" fmla="*/ 0 w 1"/>
                <a:gd name="T13" fmla="*/ 2 h 3"/>
                <a:gd name="T14" fmla="*/ 0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1"/>
                  </a:moveTo>
                  <a:cubicBezTo>
                    <a:pt x="0" y="1"/>
                    <a:pt x="0" y="1"/>
                    <a:pt x="0" y="1"/>
                  </a:cubicBezTo>
                  <a:cubicBezTo>
                    <a:pt x="1" y="0"/>
                    <a:pt x="1" y="0"/>
                    <a:pt x="1" y="0"/>
                  </a:cubicBezTo>
                  <a:cubicBezTo>
                    <a:pt x="1" y="1"/>
                    <a:pt x="1" y="1"/>
                    <a:pt x="1" y="1"/>
                  </a:cubicBezTo>
                  <a:cubicBezTo>
                    <a:pt x="1" y="2"/>
                    <a:pt x="1" y="2"/>
                    <a:pt x="1" y="2"/>
                  </a:cubicBezTo>
                  <a:cubicBezTo>
                    <a:pt x="1" y="3"/>
                    <a:pt x="0" y="3"/>
                    <a:pt x="0" y="3"/>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74"/>
            <p:cNvSpPr>
              <a:spLocks/>
            </p:cNvSpPr>
            <p:nvPr/>
          </p:nvSpPr>
          <p:spPr bwMode="auto">
            <a:xfrm>
              <a:off x="9896475" y="5151438"/>
              <a:ext cx="4763" cy="7938"/>
            </a:xfrm>
            <a:custGeom>
              <a:avLst/>
              <a:gdLst>
                <a:gd name="T0" fmla="*/ 0 w 3"/>
                <a:gd name="T1" fmla="*/ 4 h 6"/>
                <a:gd name="T2" fmla="*/ 0 w 3"/>
                <a:gd name="T3" fmla="*/ 4 h 6"/>
                <a:gd name="T4" fmla="*/ 0 w 3"/>
                <a:gd name="T5" fmla="*/ 3 h 6"/>
                <a:gd name="T6" fmla="*/ 1 w 3"/>
                <a:gd name="T7" fmla="*/ 3 h 6"/>
                <a:gd name="T8" fmla="*/ 1 w 3"/>
                <a:gd name="T9" fmla="*/ 3 h 6"/>
                <a:gd name="T10" fmla="*/ 2 w 3"/>
                <a:gd name="T11" fmla="*/ 2 h 6"/>
                <a:gd name="T12" fmla="*/ 2 w 3"/>
                <a:gd name="T13" fmla="*/ 1 h 6"/>
                <a:gd name="T14" fmla="*/ 3 w 3"/>
                <a:gd name="T15" fmla="*/ 1 h 6"/>
                <a:gd name="T16" fmla="*/ 3 w 3"/>
                <a:gd name="T17" fmla="*/ 2 h 6"/>
                <a:gd name="T18" fmla="*/ 2 w 3"/>
                <a:gd name="T19" fmla="*/ 3 h 6"/>
                <a:gd name="T20" fmla="*/ 2 w 3"/>
                <a:gd name="T21" fmla="*/ 4 h 6"/>
                <a:gd name="T22" fmla="*/ 2 w 3"/>
                <a:gd name="T23" fmla="*/ 6 h 6"/>
                <a:gd name="T24" fmla="*/ 1 w 3"/>
                <a:gd name="T25" fmla="*/ 6 h 6"/>
                <a:gd name="T26" fmla="*/ 1 w 3"/>
                <a:gd name="T27" fmla="*/ 6 h 6"/>
                <a:gd name="T28" fmla="*/ 0 w 3"/>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0" y="4"/>
                  </a:moveTo>
                  <a:cubicBezTo>
                    <a:pt x="0" y="4"/>
                    <a:pt x="0" y="4"/>
                    <a:pt x="0" y="4"/>
                  </a:cubicBezTo>
                  <a:cubicBezTo>
                    <a:pt x="0" y="4"/>
                    <a:pt x="0" y="4"/>
                    <a:pt x="0" y="3"/>
                  </a:cubicBezTo>
                  <a:cubicBezTo>
                    <a:pt x="0" y="3"/>
                    <a:pt x="0" y="3"/>
                    <a:pt x="1" y="3"/>
                  </a:cubicBezTo>
                  <a:cubicBezTo>
                    <a:pt x="1" y="3"/>
                    <a:pt x="1" y="3"/>
                    <a:pt x="1" y="3"/>
                  </a:cubicBezTo>
                  <a:cubicBezTo>
                    <a:pt x="2" y="2"/>
                    <a:pt x="2" y="2"/>
                    <a:pt x="2" y="2"/>
                  </a:cubicBezTo>
                  <a:cubicBezTo>
                    <a:pt x="2" y="1"/>
                    <a:pt x="2" y="1"/>
                    <a:pt x="2" y="1"/>
                  </a:cubicBezTo>
                  <a:cubicBezTo>
                    <a:pt x="2" y="1"/>
                    <a:pt x="2" y="0"/>
                    <a:pt x="3" y="1"/>
                  </a:cubicBezTo>
                  <a:cubicBezTo>
                    <a:pt x="3" y="1"/>
                    <a:pt x="3" y="1"/>
                    <a:pt x="3" y="2"/>
                  </a:cubicBezTo>
                  <a:cubicBezTo>
                    <a:pt x="3" y="2"/>
                    <a:pt x="3" y="3"/>
                    <a:pt x="2" y="3"/>
                  </a:cubicBezTo>
                  <a:cubicBezTo>
                    <a:pt x="2" y="4"/>
                    <a:pt x="2" y="4"/>
                    <a:pt x="2" y="4"/>
                  </a:cubicBezTo>
                  <a:cubicBezTo>
                    <a:pt x="2" y="5"/>
                    <a:pt x="2" y="5"/>
                    <a:pt x="2" y="6"/>
                  </a:cubicBezTo>
                  <a:cubicBezTo>
                    <a:pt x="2" y="6"/>
                    <a:pt x="2" y="6"/>
                    <a:pt x="1" y="6"/>
                  </a:cubicBezTo>
                  <a:cubicBezTo>
                    <a:pt x="1" y="6"/>
                    <a:pt x="1" y="6"/>
                    <a:pt x="1" y="6"/>
                  </a:cubicBezTo>
                  <a:cubicBezTo>
                    <a:pt x="1" y="5"/>
                    <a:pt x="1" y="5"/>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5" name="Freeform 75"/>
            <p:cNvSpPr>
              <a:spLocks/>
            </p:cNvSpPr>
            <p:nvPr/>
          </p:nvSpPr>
          <p:spPr bwMode="auto">
            <a:xfrm>
              <a:off x="9901238" y="5151438"/>
              <a:ext cx="1588" cy="3175"/>
            </a:xfrm>
            <a:custGeom>
              <a:avLst/>
              <a:gdLst>
                <a:gd name="T0" fmla="*/ 0 w 1"/>
                <a:gd name="T1" fmla="*/ 0 h 2"/>
                <a:gd name="T2" fmla="*/ 0 w 1"/>
                <a:gd name="T3" fmla="*/ 0 h 2"/>
                <a:gd name="T4" fmla="*/ 1 w 1"/>
                <a:gd name="T5" fmla="*/ 1 h 2"/>
                <a:gd name="T6" fmla="*/ 1 w 1"/>
                <a:gd name="T7" fmla="*/ 2 h 2"/>
                <a:gd name="T8" fmla="*/ 0 w 1"/>
                <a:gd name="T9" fmla="*/ 2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1" y="1"/>
                    <a:pt x="1" y="1"/>
                    <a:pt x="1" y="1"/>
                  </a:cubicBezTo>
                  <a:cubicBezTo>
                    <a:pt x="1" y="1"/>
                    <a:pt x="1" y="2"/>
                    <a:pt x="1" y="2"/>
                  </a:cubicBezTo>
                  <a:cubicBezTo>
                    <a:pt x="0" y="2"/>
                    <a:pt x="0" y="2"/>
                    <a:pt x="0" y="2"/>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6" name="Freeform 76"/>
            <p:cNvSpPr>
              <a:spLocks/>
            </p:cNvSpPr>
            <p:nvPr/>
          </p:nvSpPr>
          <p:spPr bwMode="auto">
            <a:xfrm>
              <a:off x="9896475" y="5162551"/>
              <a:ext cx="1588" cy="3175"/>
            </a:xfrm>
            <a:custGeom>
              <a:avLst/>
              <a:gdLst>
                <a:gd name="T0" fmla="*/ 1 w 1"/>
                <a:gd name="T1" fmla="*/ 1 h 2"/>
                <a:gd name="T2" fmla="*/ 1 w 1"/>
                <a:gd name="T3" fmla="*/ 0 h 2"/>
                <a:gd name="T4" fmla="*/ 1 w 1"/>
                <a:gd name="T5" fmla="*/ 1 h 2"/>
                <a:gd name="T6" fmla="*/ 1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1" y="0"/>
                    <a:pt x="1" y="1"/>
                    <a:pt x="1" y="1"/>
                  </a:cubicBezTo>
                  <a:cubicBezTo>
                    <a:pt x="1" y="1"/>
                    <a:pt x="1" y="1"/>
                    <a:pt x="1" y="2"/>
                  </a:cubicBezTo>
                  <a:cubicBezTo>
                    <a:pt x="1" y="2"/>
                    <a:pt x="0" y="2"/>
                    <a:pt x="0" y="2"/>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7" name="Freeform 77"/>
            <p:cNvSpPr>
              <a:spLocks/>
            </p:cNvSpPr>
            <p:nvPr/>
          </p:nvSpPr>
          <p:spPr bwMode="auto">
            <a:xfrm>
              <a:off x="9898063" y="5129213"/>
              <a:ext cx="4763" cy="22225"/>
            </a:xfrm>
            <a:custGeom>
              <a:avLst/>
              <a:gdLst>
                <a:gd name="T0" fmla="*/ 0 w 4"/>
                <a:gd name="T1" fmla="*/ 13 h 15"/>
                <a:gd name="T2" fmla="*/ 0 w 4"/>
                <a:gd name="T3" fmla="*/ 12 h 15"/>
                <a:gd name="T4" fmla="*/ 0 w 4"/>
                <a:gd name="T5" fmla="*/ 11 h 15"/>
                <a:gd name="T6" fmla="*/ 0 w 4"/>
                <a:gd name="T7" fmla="*/ 10 h 15"/>
                <a:gd name="T8" fmla="*/ 1 w 4"/>
                <a:gd name="T9" fmla="*/ 9 h 15"/>
                <a:gd name="T10" fmla="*/ 0 w 4"/>
                <a:gd name="T11" fmla="*/ 8 h 15"/>
                <a:gd name="T12" fmla="*/ 0 w 4"/>
                <a:gd name="T13" fmla="*/ 8 h 15"/>
                <a:gd name="T14" fmla="*/ 1 w 4"/>
                <a:gd name="T15" fmla="*/ 7 h 15"/>
                <a:gd name="T16" fmla="*/ 1 w 4"/>
                <a:gd name="T17" fmla="*/ 4 h 15"/>
                <a:gd name="T18" fmla="*/ 1 w 4"/>
                <a:gd name="T19" fmla="*/ 3 h 15"/>
                <a:gd name="T20" fmla="*/ 2 w 4"/>
                <a:gd name="T21" fmla="*/ 2 h 15"/>
                <a:gd name="T22" fmla="*/ 2 w 4"/>
                <a:gd name="T23" fmla="*/ 0 h 15"/>
                <a:gd name="T24" fmla="*/ 4 w 4"/>
                <a:gd name="T25" fmla="*/ 0 h 15"/>
                <a:gd name="T26" fmla="*/ 4 w 4"/>
                <a:gd name="T27" fmla="*/ 3 h 15"/>
                <a:gd name="T28" fmla="*/ 3 w 4"/>
                <a:gd name="T29" fmla="*/ 5 h 15"/>
                <a:gd name="T30" fmla="*/ 3 w 4"/>
                <a:gd name="T31" fmla="*/ 6 h 15"/>
                <a:gd name="T32" fmla="*/ 3 w 4"/>
                <a:gd name="T33" fmla="*/ 8 h 15"/>
                <a:gd name="T34" fmla="*/ 3 w 4"/>
                <a:gd name="T35" fmla="*/ 9 h 15"/>
                <a:gd name="T36" fmla="*/ 2 w 4"/>
                <a:gd name="T37" fmla="*/ 10 h 15"/>
                <a:gd name="T38" fmla="*/ 2 w 4"/>
                <a:gd name="T39" fmla="*/ 11 h 15"/>
                <a:gd name="T40" fmla="*/ 2 w 4"/>
                <a:gd name="T41" fmla="*/ 13 h 15"/>
                <a:gd name="T42" fmla="*/ 2 w 4"/>
                <a:gd name="T43" fmla="*/ 14 h 15"/>
                <a:gd name="T44" fmla="*/ 2 w 4"/>
                <a:gd name="T45" fmla="*/ 15 h 15"/>
                <a:gd name="T46" fmla="*/ 1 w 4"/>
                <a:gd name="T47" fmla="*/ 15 h 15"/>
                <a:gd name="T48" fmla="*/ 0 w 4"/>
                <a:gd name="T4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5">
                  <a:moveTo>
                    <a:pt x="0" y="13"/>
                  </a:moveTo>
                  <a:cubicBezTo>
                    <a:pt x="0" y="13"/>
                    <a:pt x="0" y="12"/>
                    <a:pt x="0" y="12"/>
                  </a:cubicBezTo>
                  <a:cubicBezTo>
                    <a:pt x="0" y="11"/>
                    <a:pt x="0" y="11"/>
                    <a:pt x="0" y="11"/>
                  </a:cubicBezTo>
                  <a:cubicBezTo>
                    <a:pt x="0" y="11"/>
                    <a:pt x="0" y="11"/>
                    <a:pt x="0" y="10"/>
                  </a:cubicBezTo>
                  <a:cubicBezTo>
                    <a:pt x="1" y="10"/>
                    <a:pt x="1" y="10"/>
                    <a:pt x="1" y="9"/>
                  </a:cubicBezTo>
                  <a:cubicBezTo>
                    <a:pt x="0" y="8"/>
                    <a:pt x="0" y="8"/>
                    <a:pt x="0" y="8"/>
                  </a:cubicBezTo>
                  <a:cubicBezTo>
                    <a:pt x="0" y="8"/>
                    <a:pt x="0" y="8"/>
                    <a:pt x="0" y="8"/>
                  </a:cubicBezTo>
                  <a:cubicBezTo>
                    <a:pt x="0" y="7"/>
                    <a:pt x="0" y="7"/>
                    <a:pt x="1" y="7"/>
                  </a:cubicBezTo>
                  <a:cubicBezTo>
                    <a:pt x="1" y="6"/>
                    <a:pt x="1" y="5"/>
                    <a:pt x="1" y="4"/>
                  </a:cubicBezTo>
                  <a:cubicBezTo>
                    <a:pt x="1" y="4"/>
                    <a:pt x="1" y="4"/>
                    <a:pt x="1" y="3"/>
                  </a:cubicBezTo>
                  <a:cubicBezTo>
                    <a:pt x="2" y="2"/>
                    <a:pt x="2" y="2"/>
                    <a:pt x="2" y="2"/>
                  </a:cubicBezTo>
                  <a:cubicBezTo>
                    <a:pt x="3" y="1"/>
                    <a:pt x="2" y="0"/>
                    <a:pt x="2" y="0"/>
                  </a:cubicBezTo>
                  <a:cubicBezTo>
                    <a:pt x="3" y="0"/>
                    <a:pt x="3" y="0"/>
                    <a:pt x="4" y="0"/>
                  </a:cubicBezTo>
                  <a:cubicBezTo>
                    <a:pt x="4" y="1"/>
                    <a:pt x="4" y="2"/>
                    <a:pt x="4" y="3"/>
                  </a:cubicBezTo>
                  <a:cubicBezTo>
                    <a:pt x="4" y="3"/>
                    <a:pt x="3" y="4"/>
                    <a:pt x="3" y="5"/>
                  </a:cubicBezTo>
                  <a:cubicBezTo>
                    <a:pt x="3" y="6"/>
                    <a:pt x="3" y="6"/>
                    <a:pt x="3" y="6"/>
                  </a:cubicBezTo>
                  <a:cubicBezTo>
                    <a:pt x="3" y="7"/>
                    <a:pt x="3" y="8"/>
                    <a:pt x="3" y="8"/>
                  </a:cubicBezTo>
                  <a:cubicBezTo>
                    <a:pt x="3" y="8"/>
                    <a:pt x="3" y="9"/>
                    <a:pt x="3" y="9"/>
                  </a:cubicBezTo>
                  <a:cubicBezTo>
                    <a:pt x="3" y="9"/>
                    <a:pt x="2" y="10"/>
                    <a:pt x="2" y="10"/>
                  </a:cubicBezTo>
                  <a:cubicBezTo>
                    <a:pt x="2" y="11"/>
                    <a:pt x="2" y="10"/>
                    <a:pt x="2" y="11"/>
                  </a:cubicBezTo>
                  <a:cubicBezTo>
                    <a:pt x="2" y="12"/>
                    <a:pt x="2" y="12"/>
                    <a:pt x="2" y="13"/>
                  </a:cubicBezTo>
                  <a:cubicBezTo>
                    <a:pt x="2" y="14"/>
                    <a:pt x="2" y="14"/>
                    <a:pt x="2" y="14"/>
                  </a:cubicBezTo>
                  <a:cubicBezTo>
                    <a:pt x="2" y="15"/>
                    <a:pt x="2" y="15"/>
                    <a:pt x="2" y="15"/>
                  </a:cubicBezTo>
                  <a:cubicBezTo>
                    <a:pt x="1" y="15"/>
                    <a:pt x="1" y="15"/>
                    <a:pt x="1" y="15"/>
                  </a:cubicBezTo>
                  <a:cubicBezTo>
                    <a:pt x="0" y="14"/>
                    <a:pt x="0" y="13"/>
                    <a:pt x="0" y="1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8" name="Freeform 78"/>
            <p:cNvSpPr>
              <a:spLocks/>
            </p:cNvSpPr>
            <p:nvPr/>
          </p:nvSpPr>
          <p:spPr bwMode="auto">
            <a:xfrm>
              <a:off x="9859963" y="5064126"/>
              <a:ext cx="4763" cy="3175"/>
            </a:xfrm>
            <a:custGeom>
              <a:avLst/>
              <a:gdLst>
                <a:gd name="T0" fmla="*/ 1 w 4"/>
                <a:gd name="T1" fmla="*/ 1 h 3"/>
                <a:gd name="T2" fmla="*/ 0 w 4"/>
                <a:gd name="T3" fmla="*/ 0 h 3"/>
                <a:gd name="T4" fmla="*/ 1 w 4"/>
                <a:gd name="T5" fmla="*/ 0 h 3"/>
                <a:gd name="T6" fmla="*/ 2 w 4"/>
                <a:gd name="T7" fmla="*/ 1 h 3"/>
                <a:gd name="T8" fmla="*/ 2 w 4"/>
                <a:gd name="T9" fmla="*/ 1 h 3"/>
                <a:gd name="T10" fmla="*/ 3 w 4"/>
                <a:gd name="T11" fmla="*/ 1 h 3"/>
                <a:gd name="T12" fmla="*/ 3 w 4"/>
                <a:gd name="T13" fmla="*/ 2 h 3"/>
                <a:gd name="T14" fmla="*/ 4 w 4"/>
                <a:gd name="T15" fmla="*/ 2 h 3"/>
                <a:gd name="T16" fmla="*/ 4 w 4"/>
                <a:gd name="T17" fmla="*/ 3 h 3"/>
                <a:gd name="T18" fmla="*/ 3 w 4"/>
                <a:gd name="T19" fmla="*/ 3 h 3"/>
                <a:gd name="T20" fmla="*/ 3 w 4"/>
                <a:gd name="T21" fmla="*/ 3 h 3"/>
                <a:gd name="T22" fmla="*/ 2 w 4"/>
                <a:gd name="T23" fmla="*/ 3 h 3"/>
                <a:gd name="T24" fmla="*/ 2 w 4"/>
                <a:gd name="T25" fmla="*/ 3 h 3"/>
                <a:gd name="T26" fmla="*/ 2 w 4"/>
                <a:gd name="T27" fmla="*/ 2 h 3"/>
                <a:gd name="T28" fmla="*/ 2 w 4"/>
                <a:gd name="T29" fmla="*/ 2 h 3"/>
                <a:gd name="T30" fmla="*/ 1 w 4"/>
                <a:gd name="T3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1" y="1"/>
                  </a:moveTo>
                  <a:cubicBezTo>
                    <a:pt x="1" y="1"/>
                    <a:pt x="0" y="0"/>
                    <a:pt x="0" y="0"/>
                  </a:cubicBezTo>
                  <a:cubicBezTo>
                    <a:pt x="1" y="0"/>
                    <a:pt x="1" y="0"/>
                    <a:pt x="1" y="0"/>
                  </a:cubicBezTo>
                  <a:cubicBezTo>
                    <a:pt x="1" y="1"/>
                    <a:pt x="1" y="1"/>
                    <a:pt x="2" y="1"/>
                  </a:cubicBezTo>
                  <a:cubicBezTo>
                    <a:pt x="2" y="1"/>
                    <a:pt x="2" y="1"/>
                    <a:pt x="2" y="1"/>
                  </a:cubicBezTo>
                  <a:cubicBezTo>
                    <a:pt x="2" y="1"/>
                    <a:pt x="3" y="1"/>
                    <a:pt x="3" y="1"/>
                  </a:cubicBezTo>
                  <a:cubicBezTo>
                    <a:pt x="3" y="1"/>
                    <a:pt x="3" y="2"/>
                    <a:pt x="3" y="2"/>
                  </a:cubicBezTo>
                  <a:cubicBezTo>
                    <a:pt x="3" y="2"/>
                    <a:pt x="4" y="2"/>
                    <a:pt x="4" y="2"/>
                  </a:cubicBezTo>
                  <a:cubicBezTo>
                    <a:pt x="4" y="3"/>
                    <a:pt x="4" y="2"/>
                    <a:pt x="4" y="3"/>
                  </a:cubicBezTo>
                  <a:cubicBezTo>
                    <a:pt x="4" y="3"/>
                    <a:pt x="4" y="3"/>
                    <a:pt x="3" y="3"/>
                  </a:cubicBezTo>
                  <a:cubicBezTo>
                    <a:pt x="3" y="3"/>
                    <a:pt x="3" y="2"/>
                    <a:pt x="3" y="3"/>
                  </a:cubicBezTo>
                  <a:cubicBezTo>
                    <a:pt x="3" y="3"/>
                    <a:pt x="3" y="3"/>
                    <a:pt x="2" y="3"/>
                  </a:cubicBezTo>
                  <a:cubicBezTo>
                    <a:pt x="2" y="3"/>
                    <a:pt x="2" y="3"/>
                    <a:pt x="2" y="3"/>
                  </a:cubicBezTo>
                  <a:cubicBezTo>
                    <a:pt x="2" y="3"/>
                    <a:pt x="2" y="2"/>
                    <a:pt x="2" y="2"/>
                  </a:cubicBezTo>
                  <a:cubicBezTo>
                    <a:pt x="2" y="2"/>
                    <a:pt x="2" y="2"/>
                    <a:pt x="2" y="2"/>
                  </a:cubicBezTo>
                  <a:cubicBezTo>
                    <a:pt x="2" y="2"/>
                    <a:pt x="1"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79"/>
            <p:cNvSpPr>
              <a:spLocks/>
            </p:cNvSpPr>
            <p:nvPr/>
          </p:nvSpPr>
          <p:spPr bwMode="auto">
            <a:xfrm>
              <a:off x="10198100" y="4748213"/>
              <a:ext cx="11113" cy="11113"/>
            </a:xfrm>
            <a:custGeom>
              <a:avLst/>
              <a:gdLst>
                <a:gd name="T0" fmla="*/ 2 w 8"/>
                <a:gd name="T1" fmla="*/ 7 h 8"/>
                <a:gd name="T2" fmla="*/ 3 w 8"/>
                <a:gd name="T3" fmla="*/ 8 h 8"/>
                <a:gd name="T4" fmla="*/ 3 w 8"/>
                <a:gd name="T5" fmla="*/ 8 h 8"/>
                <a:gd name="T6" fmla="*/ 4 w 8"/>
                <a:gd name="T7" fmla="*/ 8 h 8"/>
                <a:gd name="T8" fmla="*/ 5 w 8"/>
                <a:gd name="T9" fmla="*/ 8 h 8"/>
                <a:gd name="T10" fmla="*/ 5 w 8"/>
                <a:gd name="T11" fmla="*/ 8 h 8"/>
                <a:gd name="T12" fmla="*/ 6 w 8"/>
                <a:gd name="T13" fmla="*/ 7 h 8"/>
                <a:gd name="T14" fmla="*/ 6 w 8"/>
                <a:gd name="T15" fmla="*/ 6 h 8"/>
                <a:gd name="T16" fmla="*/ 6 w 8"/>
                <a:gd name="T17" fmla="*/ 6 h 8"/>
                <a:gd name="T18" fmla="*/ 7 w 8"/>
                <a:gd name="T19" fmla="*/ 5 h 8"/>
                <a:gd name="T20" fmla="*/ 7 w 8"/>
                <a:gd name="T21" fmla="*/ 4 h 8"/>
                <a:gd name="T22" fmla="*/ 8 w 8"/>
                <a:gd name="T23" fmla="*/ 3 h 8"/>
                <a:gd name="T24" fmla="*/ 8 w 8"/>
                <a:gd name="T25" fmla="*/ 2 h 8"/>
                <a:gd name="T26" fmla="*/ 8 w 8"/>
                <a:gd name="T27" fmla="*/ 2 h 8"/>
                <a:gd name="T28" fmla="*/ 7 w 8"/>
                <a:gd name="T29" fmla="*/ 3 h 8"/>
                <a:gd name="T30" fmla="*/ 6 w 8"/>
                <a:gd name="T31" fmla="*/ 4 h 8"/>
                <a:gd name="T32" fmla="*/ 7 w 8"/>
                <a:gd name="T33" fmla="*/ 2 h 8"/>
                <a:gd name="T34" fmla="*/ 7 w 8"/>
                <a:gd name="T35" fmla="*/ 2 h 8"/>
                <a:gd name="T36" fmla="*/ 6 w 8"/>
                <a:gd name="T37" fmla="*/ 2 h 8"/>
                <a:gd name="T38" fmla="*/ 6 w 8"/>
                <a:gd name="T39" fmla="*/ 2 h 8"/>
                <a:gd name="T40" fmla="*/ 6 w 8"/>
                <a:gd name="T41" fmla="*/ 2 h 8"/>
                <a:gd name="T42" fmla="*/ 6 w 8"/>
                <a:gd name="T43" fmla="*/ 1 h 8"/>
                <a:gd name="T44" fmla="*/ 6 w 8"/>
                <a:gd name="T45" fmla="*/ 1 h 8"/>
                <a:gd name="T46" fmla="*/ 6 w 8"/>
                <a:gd name="T47" fmla="*/ 0 h 8"/>
                <a:gd name="T48" fmla="*/ 5 w 8"/>
                <a:gd name="T49" fmla="*/ 0 h 8"/>
                <a:gd name="T50" fmla="*/ 3 w 8"/>
                <a:gd name="T51" fmla="*/ 1 h 8"/>
                <a:gd name="T52" fmla="*/ 3 w 8"/>
                <a:gd name="T53" fmla="*/ 1 h 8"/>
                <a:gd name="T54" fmla="*/ 2 w 8"/>
                <a:gd name="T55" fmla="*/ 1 h 8"/>
                <a:gd name="T56" fmla="*/ 2 w 8"/>
                <a:gd name="T57" fmla="*/ 2 h 8"/>
                <a:gd name="T58" fmla="*/ 1 w 8"/>
                <a:gd name="T59" fmla="*/ 2 h 8"/>
                <a:gd name="T60" fmla="*/ 1 w 8"/>
                <a:gd name="T61" fmla="*/ 3 h 8"/>
                <a:gd name="T62" fmla="*/ 0 w 8"/>
                <a:gd name="T63" fmla="*/ 2 h 8"/>
                <a:gd name="T64" fmla="*/ 0 w 8"/>
                <a:gd name="T65" fmla="*/ 3 h 8"/>
                <a:gd name="T66" fmla="*/ 0 w 8"/>
                <a:gd name="T67" fmla="*/ 4 h 8"/>
                <a:gd name="T68" fmla="*/ 1 w 8"/>
                <a:gd name="T69" fmla="*/ 5 h 8"/>
                <a:gd name="T70" fmla="*/ 1 w 8"/>
                <a:gd name="T71" fmla="*/ 5 h 8"/>
                <a:gd name="T72" fmla="*/ 2 w 8"/>
                <a:gd name="T73" fmla="*/ 6 h 8"/>
                <a:gd name="T74" fmla="*/ 2 w 8"/>
                <a:gd name="T7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8">
                  <a:moveTo>
                    <a:pt x="2" y="7"/>
                  </a:moveTo>
                  <a:cubicBezTo>
                    <a:pt x="2" y="7"/>
                    <a:pt x="2" y="8"/>
                    <a:pt x="3" y="8"/>
                  </a:cubicBezTo>
                  <a:cubicBezTo>
                    <a:pt x="3" y="7"/>
                    <a:pt x="3" y="7"/>
                    <a:pt x="3" y="8"/>
                  </a:cubicBezTo>
                  <a:cubicBezTo>
                    <a:pt x="4" y="8"/>
                    <a:pt x="3" y="8"/>
                    <a:pt x="4" y="8"/>
                  </a:cubicBezTo>
                  <a:cubicBezTo>
                    <a:pt x="5" y="8"/>
                    <a:pt x="4" y="8"/>
                    <a:pt x="5" y="8"/>
                  </a:cubicBezTo>
                  <a:cubicBezTo>
                    <a:pt x="5" y="8"/>
                    <a:pt x="5" y="8"/>
                    <a:pt x="5" y="8"/>
                  </a:cubicBezTo>
                  <a:cubicBezTo>
                    <a:pt x="6" y="7"/>
                    <a:pt x="5" y="8"/>
                    <a:pt x="6" y="7"/>
                  </a:cubicBezTo>
                  <a:cubicBezTo>
                    <a:pt x="6" y="7"/>
                    <a:pt x="7" y="7"/>
                    <a:pt x="6" y="6"/>
                  </a:cubicBezTo>
                  <a:cubicBezTo>
                    <a:pt x="6" y="6"/>
                    <a:pt x="5" y="6"/>
                    <a:pt x="6" y="6"/>
                  </a:cubicBezTo>
                  <a:cubicBezTo>
                    <a:pt x="6" y="5"/>
                    <a:pt x="7" y="5"/>
                    <a:pt x="7" y="5"/>
                  </a:cubicBezTo>
                  <a:cubicBezTo>
                    <a:pt x="7" y="5"/>
                    <a:pt x="7" y="5"/>
                    <a:pt x="7" y="4"/>
                  </a:cubicBezTo>
                  <a:cubicBezTo>
                    <a:pt x="7" y="4"/>
                    <a:pt x="8" y="4"/>
                    <a:pt x="8" y="3"/>
                  </a:cubicBezTo>
                  <a:cubicBezTo>
                    <a:pt x="8" y="3"/>
                    <a:pt x="8" y="2"/>
                    <a:pt x="8" y="2"/>
                  </a:cubicBezTo>
                  <a:cubicBezTo>
                    <a:pt x="8" y="2"/>
                    <a:pt x="8" y="2"/>
                    <a:pt x="8" y="2"/>
                  </a:cubicBezTo>
                  <a:cubicBezTo>
                    <a:pt x="8" y="2"/>
                    <a:pt x="7" y="2"/>
                    <a:pt x="7" y="3"/>
                  </a:cubicBezTo>
                  <a:cubicBezTo>
                    <a:pt x="7" y="3"/>
                    <a:pt x="6" y="4"/>
                    <a:pt x="6" y="4"/>
                  </a:cubicBezTo>
                  <a:cubicBezTo>
                    <a:pt x="6" y="3"/>
                    <a:pt x="6" y="3"/>
                    <a:pt x="7" y="2"/>
                  </a:cubicBezTo>
                  <a:cubicBezTo>
                    <a:pt x="7" y="2"/>
                    <a:pt x="7" y="2"/>
                    <a:pt x="7" y="2"/>
                  </a:cubicBezTo>
                  <a:cubicBezTo>
                    <a:pt x="7" y="2"/>
                    <a:pt x="6" y="2"/>
                    <a:pt x="6" y="2"/>
                  </a:cubicBezTo>
                  <a:cubicBezTo>
                    <a:pt x="6" y="2"/>
                    <a:pt x="6" y="2"/>
                    <a:pt x="6" y="2"/>
                  </a:cubicBezTo>
                  <a:cubicBezTo>
                    <a:pt x="6" y="2"/>
                    <a:pt x="6" y="2"/>
                    <a:pt x="6" y="2"/>
                  </a:cubicBezTo>
                  <a:cubicBezTo>
                    <a:pt x="6" y="2"/>
                    <a:pt x="6" y="2"/>
                    <a:pt x="6" y="1"/>
                  </a:cubicBezTo>
                  <a:cubicBezTo>
                    <a:pt x="6" y="1"/>
                    <a:pt x="6" y="1"/>
                    <a:pt x="6" y="1"/>
                  </a:cubicBezTo>
                  <a:cubicBezTo>
                    <a:pt x="6" y="0"/>
                    <a:pt x="6" y="0"/>
                    <a:pt x="6" y="0"/>
                  </a:cubicBezTo>
                  <a:cubicBezTo>
                    <a:pt x="5" y="0"/>
                    <a:pt x="5" y="0"/>
                    <a:pt x="5" y="0"/>
                  </a:cubicBezTo>
                  <a:cubicBezTo>
                    <a:pt x="4" y="0"/>
                    <a:pt x="4" y="0"/>
                    <a:pt x="3" y="1"/>
                  </a:cubicBezTo>
                  <a:cubicBezTo>
                    <a:pt x="3" y="1"/>
                    <a:pt x="3" y="0"/>
                    <a:pt x="3" y="1"/>
                  </a:cubicBezTo>
                  <a:cubicBezTo>
                    <a:pt x="2" y="1"/>
                    <a:pt x="2" y="1"/>
                    <a:pt x="2" y="1"/>
                  </a:cubicBezTo>
                  <a:cubicBezTo>
                    <a:pt x="2" y="1"/>
                    <a:pt x="2" y="2"/>
                    <a:pt x="2" y="2"/>
                  </a:cubicBezTo>
                  <a:cubicBezTo>
                    <a:pt x="1" y="2"/>
                    <a:pt x="1" y="2"/>
                    <a:pt x="1" y="2"/>
                  </a:cubicBezTo>
                  <a:cubicBezTo>
                    <a:pt x="1" y="3"/>
                    <a:pt x="1" y="3"/>
                    <a:pt x="1" y="3"/>
                  </a:cubicBezTo>
                  <a:cubicBezTo>
                    <a:pt x="0" y="2"/>
                    <a:pt x="0" y="2"/>
                    <a:pt x="0" y="2"/>
                  </a:cubicBezTo>
                  <a:cubicBezTo>
                    <a:pt x="0" y="2"/>
                    <a:pt x="0" y="3"/>
                    <a:pt x="0" y="3"/>
                  </a:cubicBezTo>
                  <a:cubicBezTo>
                    <a:pt x="0" y="3"/>
                    <a:pt x="0" y="3"/>
                    <a:pt x="0" y="4"/>
                  </a:cubicBezTo>
                  <a:cubicBezTo>
                    <a:pt x="0" y="4"/>
                    <a:pt x="1" y="4"/>
                    <a:pt x="1" y="5"/>
                  </a:cubicBezTo>
                  <a:cubicBezTo>
                    <a:pt x="1" y="5"/>
                    <a:pt x="1" y="5"/>
                    <a:pt x="1" y="5"/>
                  </a:cubicBezTo>
                  <a:cubicBezTo>
                    <a:pt x="1" y="5"/>
                    <a:pt x="2" y="6"/>
                    <a:pt x="2" y="6"/>
                  </a:cubicBezTo>
                  <a:cubicBezTo>
                    <a:pt x="2" y="6"/>
                    <a:pt x="2" y="7"/>
                    <a:pt x="2"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80"/>
            <p:cNvSpPr>
              <a:spLocks/>
            </p:cNvSpPr>
            <p:nvPr/>
          </p:nvSpPr>
          <p:spPr bwMode="auto">
            <a:xfrm>
              <a:off x="10213975" y="4752976"/>
              <a:ext cx="1588" cy="3175"/>
            </a:xfrm>
            <a:custGeom>
              <a:avLst/>
              <a:gdLst>
                <a:gd name="T0" fmla="*/ 0 w 1"/>
                <a:gd name="T1" fmla="*/ 1 h 2"/>
                <a:gd name="T2" fmla="*/ 0 w 1"/>
                <a:gd name="T3" fmla="*/ 0 h 2"/>
                <a:gd name="T4" fmla="*/ 1 w 1"/>
                <a:gd name="T5" fmla="*/ 0 h 2"/>
                <a:gd name="T6" fmla="*/ 1 w 1"/>
                <a:gd name="T7" fmla="*/ 1 h 2"/>
                <a:gd name="T8" fmla="*/ 1 w 1"/>
                <a:gd name="T9" fmla="*/ 1 h 2"/>
                <a:gd name="T10" fmla="*/ 1 w 1"/>
                <a:gd name="T11" fmla="*/ 1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0"/>
                    <a:pt x="0" y="0"/>
                    <a:pt x="0" y="0"/>
                  </a:cubicBezTo>
                  <a:cubicBezTo>
                    <a:pt x="1" y="0"/>
                    <a:pt x="1" y="0"/>
                    <a:pt x="1" y="0"/>
                  </a:cubicBezTo>
                  <a:cubicBezTo>
                    <a:pt x="1" y="0"/>
                    <a:pt x="1" y="0"/>
                    <a:pt x="1" y="1"/>
                  </a:cubicBezTo>
                  <a:cubicBezTo>
                    <a:pt x="1" y="1"/>
                    <a:pt x="1" y="1"/>
                    <a:pt x="1" y="1"/>
                  </a:cubicBezTo>
                  <a:cubicBezTo>
                    <a:pt x="1" y="1"/>
                    <a:pt x="1" y="2"/>
                    <a:pt x="1" y="1"/>
                  </a:cubicBezTo>
                  <a:cubicBezTo>
                    <a:pt x="0" y="1"/>
                    <a:pt x="1"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1" name="Freeform 81"/>
            <p:cNvSpPr>
              <a:spLocks/>
            </p:cNvSpPr>
            <p:nvPr/>
          </p:nvSpPr>
          <p:spPr bwMode="auto">
            <a:xfrm>
              <a:off x="10191750" y="4773613"/>
              <a:ext cx="3175" cy="3175"/>
            </a:xfrm>
            <a:custGeom>
              <a:avLst/>
              <a:gdLst>
                <a:gd name="T0" fmla="*/ 0 w 2"/>
                <a:gd name="T1" fmla="*/ 1 h 2"/>
                <a:gd name="T2" fmla="*/ 1 w 2"/>
                <a:gd name="T3" fmla="*/ 1 h 2"/>
                <a:gd name="T4" fmla="*/ 1 w 2"/>
                <a:gd name="T5" fmla="*/ 1 h 2"/>
                <a:gd name="T6" fmla="*/ 2 w 2"/>
                <a:gd name="T7" fmla="*/ 1 h 2"/>
                <a:gd name="T8" fmla="*/ 2 w 2"/>
                <a:gd name="T9" fmla="*/ 2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1" y="1"/>
                  </a:cubicBezTo>
                  <a:cubicBezTo>
                    <a:pt x="1" y="1"/>
                    <a:pt x="1" y="0"/>
                    <a:pt x="1" y="1"/>
                  </a:cubicBezTo>
                  <a:cubicBezTo>
                    <a:pt x="2" y="1"/>
                    <a:pt x="2" y="0"/>
                    <a:pt x="2" y="1"/>
                  </a:cubicBezTo>
                  <a:cubicBezTo>
                    <a:pt x="2" y="1"/>
                    <a:pt x="2" y="1"/>
                    <a:pt x="2" y="2"/>
                  </a:cubicBezTo>
                  <a:cubicBezTo>
                    <a:pt x="1" y="2"/>
                    <a:pt x="1" y="2"/>
                    <a:pt x="1" y="2"/>
                  </a:cubicBezTo>
                  <a:cubicBezTo>
                    <a:pt x="1"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Freeform 82"/>
            <p:cNvSpPr>
              <a:spLocks/>
            </p:cNvSpPr>
            <p:nvPr/>
          </p:nvSpPr>
          <p:spPr bwMode="auto">
            <a:xfrm>
              <a:off x="10198100" y="4767263"/>
              <a:ext cx="3175" cy="3175"/>
            </a:xfrm>
            <a:custGeom>
              <a:avLst/>
              <a:gdLst>
                <a:gd name="T0" fmla="*/ 0 w 2"/>
                <a:gd name="T1" fmla="*/ 1 h 2"/>
                <a:gd name="T2" fmla="*/ 1 w 2"/>
                <a:gd name="T3" fmla="*/ 1 h 2"/>
                <a:gd name="T4" fmla="*/ 1 w 2"/>
                <a:gd name="T5" fmla="*/ 1 h 2"/>
                <a:gd name="T6" fmla="*/ 2 w 2"/>
                <a:gd name="T7" fmla="*/ 1 h 2"/>
                <a:gd name="T8" fmla="*/ 1 w 2"/>
                <a:gd name="T9" fmla="*/ 2 h 2"/>
                <a:gd name="T10" fmla="*/ 1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1" y="1"/>
                    <a:pt x="1" y="1"/>
                  </a:cubicBezTo>
                  <a:cubicBezTo>
                    <a:pt x="1" y="1"/>
                    <a:pt x="1" y="0"/>
                    <a:pt x="1" y="1"/>
                  </a:cubicBezTo>
                  <a:cubicBezTo>
                    <a:pt x="1" y="1"/>
                    <a:pt x="2" y="1"/>
                    <a:pt x="2" y="1"/>
                  </a:cubicBezTo>
                  <a:cubicBezTo>
                    <a:pt x="1" y="2"/>
                    <a:pt x="2" y="2"/>
                    <a:pt x="1" y="2"/>
                  </a:cubicBezTo>
                  <a:cubicBezTo>
                    <a:pt x="1"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3" name="Freeform 83"/>
            <p:cNvSpPr>
              <a:spLocks/>
            </p:cNvSpPr>
            <p:nvPr/>
          </p:nvSpPr>
          <p:spPr bwMode="auto">
            <a:xfrm>
              <a:off x="10267950" y="4646613"/>
              <a:ext cx="1588" cy="1588"/>
            </a:xfrm>
            <a:custGeom>
              <a:avLst/>
              <a:gdLst>
                <a:gd name="T0" fmla="*/ 0 w 1"/>
                <a:gd name="T1" fmla="*/ 1 h 1"/>
                <a:gd name="T2" fmla="*/ 0 w 1"/>
                <a:gd name="T3" fmla="*/ 0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1" y="0"/>
                    <a:pt x="1" y="0"/>
                    <a:pt x="1" y="0"/>
                  </a:cubicBezTo>
                  <a:cubicBezTo>
                    <a:pt x="1" y="0"/>
                    <a:pt x="1" y="0"/>
                    <a:pt x="1" y="1"/>
                  </a:cubicBezTo>
                  <a:cubicBezTo>
                    <a:pt x="1" y="1"/>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4" name="Freeform 84"/>
            <p:cNvSpPr>
              <a:spLocks/>
            </p:cNvSpPr>
            <p:nvPr/>
          </p:nvSpPr>
          <p:spPr bwMode="auto">
            <a:xfrm>
              <a:off x="10253663" y="4481513"/>
              <a:ext cx="0" cy="3175"/>
            </a:xfrm>
            <a:custGeom>
              <a:avLst/>
              <a:gdLst>
                <a:gd name="T0" fmla="*/ 0 w 1"/>
                <a:gd name="T1" fmla="*/ 1 h 2"/>
                <a:gd name="T2" fmla="*/ 0 w 1"/>
                <a:gd name="T3" fmla="*/ 1 h 2"/>
                <a:gd name="T4" fmla="*/ 1 w 1"/>
                <a:gd name="T5" fmla="*/ 0 h 2"/>
                <a:gd name="T6" fmla="*/ 1 w 1"/>
                <a:gd name="T7" fmla="*/ 1 h 2"/>
                <a:gd name="T8" fmla="*/ 1 w 1"/>
                <a:gd name="T9" fmla="*/ 2 h 2"/>
                <a:gd name="T10" fmla="*/ 0 w 1"/>
                <a:gd name="T11" fmla="*/ 2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1"/>
                    <a:pt x="0" y="1"/>
                    <a:pt x="0" y="1"/>
                  </a:cubicBezTo>
                  <a:cubicBezTo>
                    <a:pt x="0" y="0"/>
                    <a:pt x="0" y="0"/>
                    <a:pt x="1" y="0"/>
                  </a:cubicBezTo>
                  <a:cubicBezTo>
                    <a:pt x="1" y="0"/>
                    <a:pt x="1" y="0"/>
                    <a:pt x="1" y="1"/>
                  </a:cubicBezTo>
                  <a:cubicBezTo>
                    <a:pt x="1" y="2"/>
                    <a:pt x="1" y="2"/>
                    <a:pt x="1" y="2"/>
                  </a:cubicBezTo>
                  <a:cubicBezTo>
                    <a:pt x="1" y="2"/>
                    <a:pt x="1" y="2"/>
                    <a:pt x="0" y="2"/>
                  </a:cubicBezTo>
                  <a:cubicBezTo>
                    <a:pt x="0"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85"/>
            <p:cNvSpPr>
              <a:spLocks/>
            </p:cNvSpPr>
            <p:nvPr/>
          </p:nvSpPr>
          <p:spPr bwMode="auto">
            <a:xfrm>
              <a:off x="10253663" y="4486276"/>
              <a:ext cx="1588" cy="1588"/>
            </a:xfrm>
            <a:custGeom>
              <a:avLst/>
              <a:gdLst>
                <a:gd name="T0" fmla="*/ 0 w 1"/>
                <a:gd name="T1" fmla="*/ 1 h 1"/>
                <a:gd name="T2" fmla="*/ 0 w 1"/>
                <a:gd name="T3" fmla="*/ 0 h 1"/>
                <a:gd name="T4" fmla="*/ 0 w 1"/>
                <a:gd name="T5" fmla="*/ 0 h 1"/>
                <a:gd name="T6" fmla="*/ 1 w 1"/>
                <a:gd name="T7" fmla="*/ 1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0"/>
                  </a:cubicBezTo>
                  <a:cubicBezTo>
                    <a:pt x="0" y="0"/>
                    <a:pt x="0" y="0"/>
                    <a:pt x="0" y="0"/>
                  </a:cubicBezTo>
                  <a:cubicBezTo>
                    <a:pt x="1" y="1"/>
                    <a:pt x="1" y="1"/>
                    <a:pt x="1" y="1"/>
                  </a:cubicBezTo>
                  <a:cubicBezTo>
                    <a:pt x="1" y="1"/>
                    <a:pt x="1" y="1"/>
                    <a:pt x="0"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86"/>
            <p:cNvSpPr>
              <a:spLocks/>
            </p:cNvSpPr>
            <p:nvPr/>
          </p:nvSpPr>
          <p:spPr bwMode="auto">
            <a:xfrm>
              <a:off x="10253663" y="4473576"/>
              <a:ext cx="1588" cy="3175"/>
            </a:xfrm>
            <a:custGeom>
              <a:avLst/>
              <a:gdLst>
                <a:gd name="T0" fmla="*/ 0 w 2"/>
                <a:gd name="T1" fmla="*/ 2 h 3"/>
                <a:gd name="T2" fmla="*/ 0 w 2"/>
                <a:gd name="T3" fmla="*/ 1 h 3"/>
                <a:gd name="T4" fmla="*/ 0 w 2"/>
                <a:gd name="T5" fmla="*/ 0 h 3"/>
                <a:gd name="T6" fmla="*/ 1 w 2"/>
                <a:gd name="T7" fmla="*/ 0 h 3"/>
                <a:gd name="T8" fmla="*/ 1 w 2"/>
                <a:gd name="T9" fmla="*/ 1 h 3"/>
                <a:gd name="T10" fmla="*/ 1 w 2"/>
                <a:gd name="T11" fmla="*/ 2 h 3"/>
                <a:gd name="T12" fmla="*/ 1 w 2"/>
                <a:gd name="T13" fmla="*/ 3 h 3"/>
                <a:gd name="T14" fmla="*/ 1 w 2"/>
                <a:gd name="T15" fmla="*/ 3 h 3"/>
                <a:gd name="T16" fmla="*/ 0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2"/>
                  </a:moveTo>
                  <a:cubicBezTo>
                    <a:pt x="0" y="2"/>
                    <a:pt x="0" y="1"/>
                    <a:pt x="0" y="1"/>
                  </a:cubicBezTo>
                  <a:cubicBezTo>
                    <a:pt x="0" y="1"/>
                    <a:pt x="0" y="1"/>
                    <a:pt x="0" y="0"/>
                  </a:cubicBezTo>
                  <a:cubicBezTo>
                    <a:pt x="0" y="0"/>
                    <a:pt x="0" y="0"/>
                    <a:pt x="1" y="0"/>
                  </a:cubicBezTo>
                  <a:cubicBezTo>
                    <a:pt x="1" y="0"/>
                    <a:pt x="1" y="0"/>
                    <a:pt x="1" y="1"/>
                  </a:cubicBezTo>
                  <a:cubicBezTo>
                    <a:pt x="1" y="1"/>
                    <a:pt x="1" y="2"/>
                    <a:pt x="1" y="2"/>
                  </a:cubicBezTo>
                  <a:cubicBezTo>
                    <a:pt x="1" y="2"/>
                    <a:pt x="2" y="2"/>
                    <a:pt x="1" y="3"/>
                  </a:cubicBezTo>
                  <a:cubicBezTo>
                    <a:pt x="1" y="3"/>
                    <a:pt x="1" y="3"/>
                    <a:pt x="1" y="3"/>
                  </a:cubicBezTo>
                  <a:cubicBezTo>
                    <a:pt x="1" y="3"/>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87"/>
            <p:cNvSpPr>
              <a:spLocks/>
            </p:cNvSpPr>
            <p:nvPr/>
          </p:nvSpPr>
          <p:spPr bwMode="auto">
            <a:xfrm>
              <a:off x="10252075" y="4457701"/>
              <a:ext cx="3175" cy="6350"/>
            </a:xfrm>
            <a:custGeom>
              <a:avLst/>
              <a:gdLst>
                <a:gd name="T0" fmla="*/ 0 w 3"/>
                <a:gd name="T1" fmla="*/ 1 h 4"/>
                <a:gd name="T2" fmla="*/ 0 w 3"/>
                <a:gd name="T3" fmla="*/ 0 h 4"/>
                <a:gd name="T4" fmla="*/ 1 w 3"/>
                <a:gd name="T5" fmla="*/ 0 h 4"/>
                <a:gd name="T6" fmla="*/ 1 w 3"/>
                <a:gd name="T7" fmla="*/ 0 h 4"/>
                <a:gd name="T8" fmla="*/ 2 w 3"/>
                <a:gd name="T9" fmla="*/ 1 h 4"/>
                <a:gd name="T10" fmla="*/ 2 w 3"/>
                <a:gd name="T11" fmla="*/ 1 h 4"/>
                <a:gd name="T12" fmla="*/ 2 w 3"/>
                <a:gd name="T13" fmla="*/ 3 h 4"/>
                <a:gd name="T14" fmla="*/ 2 w 3"/>
                <a:gd name="T15" fmla="*/ 4 h 4"/>
                <a:gd name="T16" fmla="*/ 1 w 3"/>
                <a:gd name="T17" fmla="*/ 4 h 4"/>
                <a:gd name="T18" fmla="*/ 1 w 3"/>
                <a:gd name="T19" fmla="*/ 3 h 4"/>
                <a:gd name="T20" fmla="*/ 1 w 3"/>
                <a:gd name="T21" fmla="*/ 2 h 4"/>
                <a:gd name="T22" fmla="*/ 1 w 3"/>
                <a:gd name="T23" fmla="*/ 2 h 4"/>
                <a:gd name="T24" fmla="*/ 0 w 3"/>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0" y="1"/>
                  </a:moveTo>
                  <a:cubicBezTo>
                    <a:pt x="0" y="0"/>
                    <a:pt x="0" y="0"/>
                    <a:pt x="0" y="0"/>
                  </a:cubicBezTo>
                  <a:cubicBezTo>
                    <a:pt x="0" y="0"/>
                    <a:pt x="1" y="0"/>
                    <a:pt x="1" y="0"/>
                  </a:cubicBezTo>
                  <a:cubicBezTo>
                    <a:pt x="1" y="0"/>
                    <a:pt x="1" y="0"/>
                    <a:pt x="1" y="0"/>
                  </a:cubicBezTo>
                  <a:cubicBezTo>
                    <a:pt x="2" y="1"/>
                    <a:pt x="2" y="1"/>
                    <a:pt x="2" y="1"/>
                  </a:cubicBezTo>
                  <a:cubicBezTo>
                    <a:pt x="2" y="1"/>
                    <a:pt x="2" y="1"/>
                    <a:pt x="2" y="1"/>
                  </a:cubicBezTo>
                  <a:cubicBezTo>
                    <a:pt x="3" y="2"/>
                    <a:pt x="2" y="2"/>
                    <a:pt x="2" y="3"/>
                  </a:cubicBezTo>
                  <a:cubicBezTo>
                    <a:pt x="2" y="3"/>
                    <a:pt x="3" y="3"/>
                    <a:pt x="2" y="4"/>
                  </a:cubicBezTo>
                  <a:cubicBezTo>
                    <a:pt x="2" y="4"/>
                    <a:pt x="1" y="4"/>
                    <a:pt x="1" y="4"/>
                  </a:cubicBezTo>
                  <a:cubicBezTo>
                    <a:pt x="1" y="4"/>
                    <a:pt x="0" y="3"/>
                    <a:pt x="1" y="3"/>
                  </a:cubicBezTo>
                  <a:cubicBezTo>
                    <a:pt x="1" y="3"/>
                    <a:pt x="1" y="2"/>
                    <a:pt x="1" y="2"/>
                  </a:cubicBezTo>
                  <a:cubicBezTo>
                    <a:pt x="1"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88"/>
            <p:cNvSpPr>
              <a:spLocks/>
            </p:cNvSpPr>
            <p:nvPr/>
          </p:nvSpPr>
          <p:spPr bwMode="auto">
            <a:xfrm>
              <a:off x="10252075" y="4441826"/>
              <a:ext cx="1588" cy="3175"/>
            </a:xfrm>
            <a:custGeom>
              <a:avLst/>
              <a:gdLst>
                <a:gd name="T0" fmla="*/ 1 w 1"/>
                <a:gd name="T1" fmla="*/ 1 h 2"/>
                <a:gd name="T2" fmla="*/ 0 w 1"/>
                <a:gd name="T3" fmla="*/ 1 h 2"/>
                <a:gd name="T4" fmla="*/ 1 w 1"/>
                <a:gd name="T5" fmla="*/ 0 h 2"/>
                <a:gd name="T6" fmla="*/ 1 w 1"/>
                <a:gd name="T7" fmla="*/ 1 h 2"/>
                <a:gd name="T8" fmla="*/ 1 w 1"/>
                <a:gd name="T9" fmla="*/ 1 h 2"/>
                <a:gd name="T10" fmla="*/ 1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0" y="1"/>
                    <a:pt x="0" y="1"/>
                    <a:pt x="0" y="1"/>
                  </a:cubicBezTo>
                  <a:cubicBezTo>
                    <a:pt x="0" y="1"/>
                    <a:pt x="0" y="0"/>
                    <a:pt x="1" y="0"/>
                  </a:cubicBezTo>
                  <a:cubicBezTo>
                    <a:pt x="1" y="1"/>
                    <a:pt x="0" y="0"/>
                    <a:pt x="1" y="1"/>
                  </a:cubicBezTo>
                  <a:cubicBezTo>
                    <a:pt x="1" y="1"/>
                    <a:pt x="1" y="1"/>
                    <a:pt x="1" y="1"/>
                  </a:cubicBezTo>
                  <a:cubicBezTo>
                    <a:pt x="1"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89"/>
            <p:cNvSpPr>
              <a:spLocks/>
            </p:cNvSpPr>
            <p:nvPr/>
          </p:nvSpPr>
          <p:spPr bwMode="auto">
            <a:xfrm>
              <a:off x="10250488" y="4418013"/>
              <a:ext cx="6350" cy="6350"/>
            </a:xfrm>
            <a:custGeom>
              <a:avLst/>
              <a:gdLst>
                <a:gd name="T0" fmla="*/ 2 w 5"/>
                <a:gd name="T1" fmla="*/ 4 h 4"/>
                <a:gd name="T2" fmla="*/ 2 w 5"/>
                <a:gd name="T3" fmla="*/ 3 h 4"/>
                <a:gd name="T4" fmla="*/ 3 w 5"/>
                <a:gd name="T5" fmla="*/ 3 h 4"/>
                <a:gd name="T6" fmla="*/ 3 w 5"/>
                <a:gd name="T7" fmla="*/ 3 h 4"/>
                <a:gd name="T8" fmla="*/ 3 w 5"/>
                <a:gd name="T9" fmla="*/ 2 h 4"/>
                <a:gd name="T10" fmla="*/ 3 w 5"/>
                <a:gd name="T11" fmla="*/ 2 h 4"/>
                <a:gd name="T12" fmla="*/ 2 w 5"/>
                <a:gd name="T13" fmla="*/ 2 h 4"/>
                <a:gd name="T14" fmla="*/ 1 w 5"/>
                <a:gd name="T15" fmla="*/ 1 h 4"/>
                <a:gd name="T16" fmla="*/ 0 w 5"/>
                <a:gd name="T17" fmla="*/ 1 h 4"/>
                <a:gd name="T18" fmla="*/ 1 w 5"/>
                <a:gd name="T19" fmla="*/ 0 h 4"/>
                <a:gd name="T20" fmla="*/ 1 w 5"/>
                <a:gd name="T21" fmla="*/ 0 h 4"/>
                <a:gd name="T22" fmla="*/ 2 w 5"/>
                <a:gd name="T23" fmla="*/ 1 h 4"/>
                <a:gd name="T24" fmla="*/ 2 w 5"/>
                <a:gd name="T25" fmla="*/ 1 h 4"/>
                <a:gd name="T26" fmla="*/ 4 w 5"/>
                <a:gd name="T27" fmla="*/ 2 h 4"/>
                <a:gd name="T28" fmla="*/ 4 w 5"/>
                <a:gd name="T29" fmla="*/ 1 h 4"/>
                <a:gd name="T30" fmla="*/ 4 w 5"/>
                <a:gd name="T31" fmla="*/ 1 h 4"/>
                <a:gd name="T32" fmla="*/ 3 w 5"/>
                <a:gd name="T33" fmla="*/ 0 h 4"/>
                <a:gd name="T34" fmla="*/ 2 w 5"/>
                <a:gd name="T35" fmla="*/ 0 h 4"/>
                <a:gd name="T36" fmla="*/ 3 w 5"/>
                <a:gd name="T37" fmla="*/ 0 h 4"/>
                <a:gd name="T38" fmla="*/ 5 w 5"/>
                <a:gd name="T39" fmla="*/ 0 h 4"/>
                <a:gd name="T40" fmla="*/ 5 w 5"/>
                <a:gd name="T41" fmla="*/ 1 h 4"/>
                <a:gd name="T42" fmla="*/ 5 w 5"/>
                <a:gd name="T43" fmla="*/ 2 h 4"/>
                <a:gd name="T44" fmla="*/ 5 w 5"/>
                <a:gd name="T45" fmla="*/ 3 h 4"/>
                <a:gd name="T46" fmla="*/ 5 w 5"/>
                <a:gd name="T47" fmla="*/ 4 h 4"/>
                <a:gd name="T48" fmla="*/ 4 w 5"/>
                <a:gd name="T49" fmla="*/ 4 h 4"/>
                <a:gd name="T50" fmla="*/ 3 w 5"/>
                <a:gd name="T51" fmla="*/ 4 h 4"/>
                <a:gd name="T52" fmla="*/ 2 w 5"/>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4">
                  <a:moveTo>
                    <a:pt x="2" y="4"/>
                  </a:moveTo>
                  <a:cubicBezTo>
                    <a:pt x="2" y="3"/>
                    <a:pt x="2" y="3"/>
                    <a:pt x="2" y="3"/>
                  </a:cubicBezTo>
                  <a:cubicBezTo>
                    <a:pt x="3" y="3"/>
                    <a:pt x="3" y="3"/>
                    <a:pt x="3" y="3"/>
                  </a:cubicBezTo>
                  <a:cubicBezTo>
                    <a:pt x="3" y="3"/>
                    <a:pt x="3" y="3"/>
                    <a:pt x="3" y="3"/>
                  </a:cubicBezTo>
                  <a:cubicBezTo>
                    <a:pt x="4" y="3"/>
                    <a:pt x="4" y="2"/>
                    <a:pt x="3" y="2"/>
                  </a:cubicBezTo>
                  <a:cubicBezTo>
                    <a:pt x="3" y="2"/>
                    <a:pt x="3" y="2"/>
                    <a:pt x="3" y="2"/>
                  </a:cubicBezTo>
                  <a:cubicBezTo>
                    <a:pt x="2" y="2"/>
                    <a:pt x="2" y="2"/>
                    <a:pt x="2" y="2"/>
                  </a:cubicBezTo>
                  <a:cubicBezTo>
                    <a:pt x="1" y="2"/>
                    <a:pt x="1" y="1"/>
                    <a:pt x="1" y="1"/>
                  </a:cubicBezTo>
                  <a:cubicBezTo>
                    <a:pt x="1" y="1"/>
                    <a:pt x="1" y="1"/>
                    <a:pt x="0" y="1"/>
                  </a:cubicBezTo>
                  <a:cubicBezTo>
                    <a:pt x="0" y="0"/>
                    <a:pt x="1" y="0"/>
                    <a:pt x="1" y="0"/>
                  </a:cubicBezTo>
                  <a:cubicBezTo>
                    <a:pt x="1" y="0"/>
                    <a:pt x="1" y="0"/>
                    <a:pt x="1" y="0"/>
                  </a:cubicBezTo>
                  <a:cubicBezTo>
                    <a:pt x="2" y="1"/>
                    <a:pt x="2" y="1"/>
                    <a:pt x="2" y="1"/>
                  </a:cubicBezTo>
                  <a:cubicBezTo>
                    <a:pt x="2" y="1"/>
                    <a:pt x="1" y="1"/>
                    <a:pt x="2" y="1"/>
                  </a:cubicBezTo>
                  <a:cubicBezTo>
                    <a:pt x="3" y="1"/>
                    <a:pt x="3" y="2"/>
                    <a:pt x="4" y="2"/>
                  </a:cubicBezTo>
                  <a:cubicBezTo>
                    <a:pt x="4" y="2"/>
                    <a:pt x="4" y="2"/>
                    <a:pt x="4" y="1"/>
                  </a:cubicBezTo>
                  <a:cubicBezTo>
                    <a:pt x="4" y="1"/>
                    <a:pt x="4" y="1"/>
                    <a:pt x="4" y="1"/>
                  </a:cubicBezTo>
                  <a:cubicBezTo>
                    <a:pt x="4" y="0"/>
                    <a:pt x="4" y="0"/>
                    <a:pt x="3" y="0"/>
                  </a:cubicBezTo>
                  <a:cubicBezTo>
                    <a:pt x="3" y="0"/>
                    <a:pt x="2" y="0"/>
                    <a:pt x="2" y="0"/>
                  </a:cubicBezTo>
                  <a:cubicBezTo>
                    <a:pt x="2" y="0"/>
                    <a:pt x="3" y="0"/>
                    <a:pt x="3" y="0"/>
                  </a:cubicBezTo>
                  <a:cubicBezTo>
                    <a:pt x="4" y="0"/>
                    <a:pt x="5" y="0"/>
                    <a:pt x="5" y="0"/>
                  </a:cubicBezTo>
                  <a:cubicBezTo>
                    <a:pt x="5" y="0"/>
                    <a:pt x="5" y="0"/>
                    <a:pt x="5" y="1"/>
                  </a:cubicBezTo>
                  <a:cubicBezTo>
                    <a:pt x="5" y="1"/>
                    <a:pt x="5" y="1"/>
                    <a:pt x="5" y="2"/>
                  </a:cubicBezTo>
                  <a:cubicBezTo>
                    <a:pt x="5" y="2"/>
                    <a:pt x="5" y="3"/>
                    <a:pt x="5" y="3"/>
                  </a:cubicBezTo>
                  <a:cubicBezTo>
                    <a:pt x="5" y="3"/>
                    <a:pt x="5" y="3"/>
                    <a:pt x="5" y="4"/>
                  </a:cubicBezTo>
                  <a:cubicBezTo>
                    <a:pt x="4" y="4"/>
                    <a:pt x="4" y="4"/>
                    <a:pt x="4" y="4"/>
                  </a:cubicBezTo>
                  <a:cubicBezTo>
                    <a:pt x="3" y="4"/>
                    <a:pt x="3" y="4"/>
                    <a:pt x="3" y="4"/>
                  </a:cubicBezTo>
                  <a:cubicBezTo>
                    <a:pt x="3" y="4"/>
                    <a:pt x="2" y="4"/>
                    <a:pt x="2"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90"/>
            <p:cNvSpPr>
              <a:spLocks/>
            </p:cNvSpPr>
            <p:nvPr/>
          </p:nvSpPr>
          <p:spPr bwMode="auto">
            <a:xfrm>
              <a:off x="10250488" y="4413251"/>
              <a:ext cx="3175" cy="1588"/>
            </a:xfrm>
            <a:custGeom>
              <a:avLst/>
              <a:gdLst>
                <a:gd name="T0" fmla="*/ 1 w 3"/>
                <a:gd name="T1" fmla="*/ 1 h 1"/>
                <a:gd name="T2" fmla="*/ 0 w 3"/>
                <a:gd name="T3" fmla="*/ 1 h 1"/>
                <a:gd name="T4" fmla="*/ 0 w 3"/>
                <a:gd name="T5" fmla="*/ 0 h 1"/>
                <a:gd name="T6" fmla="*/ 1 w 3"/>
                <a:gd name="T7" fmla="*/ 0 h 1"/>
                <a:gd name="T8" fmla="*/ 2 w 3"/>
                <a:gd name="T9" fmla="*/ 0 h 1"/>
                <a:gd name="T10" fmla="*/ 3 w 3"/>
                <a:gd name="T11" fmla="*/ 0 h 1"/>
                <a:gd name="T12" fmla="*/ 3 w 3"/>
                <a:gd name="T13" fmla="*/ 1 h 1"/>
                <a:gd name="T14" fmla="*/ 2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cubicBezTo>
                    <a:pt x="1" y="1"/>
                    <a:pt x="0" y="1"/>
                    <a:pt x="0" y="1"/>
                  </a:cubicBezTo>
                  <a:cubicBezTo>
                    <a:pt x="0" y="1"/>
                    <a:pt x="0" y="1"/>
                    <a:pt x="0" y="0"/>
                  </a:cubicBezTo>
                  <a:cubicBezTo>
                    <a:pt x="1" y="0"/>
                    <a:pt x="0" y="0"/>
                    <a:pt x="1" y="0"/>
                  </a:cubicBezTo>
                  <a:cubicBezTo>
                    <a:pt x="2" y="0"/>
                    <a:pt x="1" y="0"/>
                    <a:pt x="2" y="0"/>
                  </a:cubicBezTo>
                  <a:cubicBezTo>
                    <a:pt x="2" y="0"/>
                    <a:pt x="2" y="0"/>
                    <a:pt x="3" y="0"/>
                  </a:cubicBezTo>
                  <a:cubicBezTo>
                    <a:pt x="3" y="0"/>
                    <a:pt x="3" y="0"/>
                    <a:pt x="3" y="1"/>
                  </a:cubicBezTo>
                  <a:cubicBezTo>
                    <a:pt x="2" y="1"/>
                    <a:pt x="2" y="1"/>
                    <a:pt x="2" y="1"/>
                  </a:cubicBezTo>
                  <a:cubicBezTo>
                    <a:pt x="2"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91"/>
            <p:cNvSpPr>
              <a:spLocks/>
            </p:cNvSpPr>
            <p:nvPr/>
          </p:nvSpPr>
          <p:spPr bwMode="auto">
            <a:xfrm>
              <a:off x="10253663" y="4406901"/>
              <a:ext cx="4763" cy="4763"/>
            </a:xfrm>
            <a:custGeom>
              <a:avLst/>
              <a:gdLst>
                <a:gd name="T0" fmla="*/ 0 w 3"/>
                <a:gd name="T1" fmla="*/ 3 h 3"/>
                <a:gd name="T2" fmla="*/ 0 w 3"/>
                <a:gd name="T3" fmla="*/ 2 h 3"/>
                <a:gd name="T4" fmla="*/ 1 w 3"/>
                <a:gd name="T5" fmla="*/ 1 h 3"/>
                <a:gd name="T6" fmla="*/ 2 w 3"/>
                <a:gd name="T7" fmla="*/ 1 h 3"/>
                <a:gd name="T8" fmla="*/ 2 w 3"/>
                <a:gd name="T9" fmla="*/ 1 h 3"/>
                <a:gd name="T10" fmla="*/ 1 w 3"/>
                <a:gd name="T11" fmla="*/ 0 h 3"/>
                <a:gd name="T12" fmla="*/ 1 w 3"/>
                <a:gd name="T13" fmla="*/ 0 h 3"/>
                <a:gd name="T14" fmla="*/ 2 w 3"/>
                <a:gd name="T15" fmla="*/ 0 h 3"/>
                <a:gd name="T16" fmla="*/ 2 w 3"/>
                <a:gd name="T17" fmla="*/ 0 h 3"/>
                <a:gd name="T18" fmla="*/ 3 w 3"/>
                <a:gd name="T19" fmla="*/ 0 h 3"/>
                <a:gd name="T20" fmla="*/ 2 w 3"/>
                <a:gd name="T21" fmla="*/ 1 h 3"/>
                <a:gd name="T22" fmla="*/ 2 w 3"/>
                <a:gd name="T23" fmla="*/ 2 h 3"/>
                <a:gd name="T24" fmla="*/ 1 w 3"/>
                <a:gd name="T25" fmla="*/ 3 h 3"/>
                <a:gd name="T26" fmla="*/ 1 w 3"/>
                <a:gd name="T27" fmla="*/ 3 h 3"/>
                <a:gd name="T28" fmla="*/ 0 w 3"/>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3"/>
                  </a:moveTo>
                  <a:cubicBezTo>
                    <a:pt x="0" y="2"/>
                    <a:pt x="0" y="2"/>
                    <a:pt x="0" y="2"/>
                  </a:cubicBezTo>
                  <a:cubicBezTo>
                    <a:pt x="0" y="2"/>
                    <a:pt x="0" y="2"/>
                    <a:pt x="1" y="1"/>
                  </a:cubicBezTo>
                  <a:cubicBezTo>
                    <a:pt x="1" y="1"/>
                    <a:pt x="1" y="1"/>
                    <a:pt x="2" y="1"/>
                  </a:cubicBezTo>
                  <a:cubicBezTo>
                    <a:pt x="2" y="1"/>
                    <a:pt x="2" y="1"/>
                    <a:pt x="2" y="1"/>
                  </a:cubicBezTo>
                  <a:cubicBezTo>
                    <a:pt x="2" y="0"/>
                    <a:pt x="1" y="0"/>
                    <a:pt x="1" y="0"/>
                  </a:cubicBezTo>
                  <a:cubicBezTo>
                    <a:pt x="1" y="0"/>
                    <a:pt x="1" y="0"/>
                    <a:pt x="1" y="0"/>
                  </a:cubicBezTo>
                  <a:cubicBezTo>
                    <a:pt x="1" y="0"/>
                    <a:pt x="1" y="0"/>
                    <a:pt x="2" y="0"/>
                  </a:cubicBezTo>
                  <a:cubicBezTo>
                    <a:pt x="2" y="0"/>
                    <a:pt x="2" y="0"/>
                    <a:pt x="2" y="0"/>
                  </a:cubicBezTo>
                  <a:cubicBezTo>
                    <a:pt x="2" y="0"/>
                    <a:pt x="3" y="0"/>
                    <a:pt x="3" y="0"/>
                  </a:cubicBezTo>
                  <a:cubicBezTo>
                    <a:pt x="2" y="1"/>
                    <a:pt x="2" y="1"/>
                    <a:pt x="2" y="1"/>
                  </a:cubicBezTo>
                  <a:cubicBezTo>
                    <a:pt x="2" y="2"/>
                    <a:pt x="2" y="2"/>
                    <a:pt x="2" y="2"/>
                  </a:cubicBezTo>
                  <a:cubicBezTo>
                    <a:pt x="2" y="2"/>
                    <a:pt x="1" y="2"/>
                    <a:pt x="1" y="3"/>
                  </a:cubicBezTo>
                  <a:cubicBezTo>
                    <a:pt x="1" y="3"/>
                    <a:pt x="2" y="3"/>
                    <a:pt x="1" y="3"/>
                  </a:cubicBezTo>
                  <a:cubicBezTo>
                    <a:pt x="0"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2" name="Freeform 92"/>
            <p:cNvSpPr>
              <a:spLocks/>
            </p:cNvSpPr>
            <p:nvPr/>
          </p:nvSpPr>
          <p:spPr bwMode="auto">
            <a:xfrm>
              <a:off x="10255250" y="4392613"/>
              <a:ext cx="4763" cy="3175"/>
            </a:xfrm>
            <a:custGeom>
              <a:avLst/>
              <a:gdLst>
                <a:gd name="T0" fmla="*/ 0 w 3"/>
                <a:gd name="T1" fmla="*/ 2 h 2"/>
                <a:gd name="T2" fmla="*/ 0 w 3"/>
                <a:gd name="T3" fmla="*/ 1 h 2"/>
                <a:gd name="T4" fmla="*/ 0 w 3"/>
                <a:gd name="T5" fmla="*/ 0 h 2"/>
                <a:gd name="T6" fmla="*/ 1 w 3"/>
                <a:gd name="T7" fmla="*/ 0 h 2"/>
                <a:gd name="T8" fmla="*/ 2 w 3"/>
                <a:gd name="T9" fmla="*/ 0 h 2"/>
                <a:gd name="T10" fmla="*/ 3 w 3"/>
                <a:gd name="T11" fmla="*/ 0 h 2"/>
                <a:gd name="T12" fmla="*/ 3 w 3"/>
                <a:gd name="T13" fmla="*/ 1 h 2"/>
                <a:gd name="T14" fmla="*/ 2 w 3"/>
                <a:gd name="T15" fmla="*/ 1 h 2"/>
                <a:gd name="T16" fmla="*/ 1 w 3"/>
                <a:gd name="T17" fmla="*/ 2 h 2"/>
                <a:gd name="T18" fmla="*/ 0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0" y="2"/>
                  </a:moveTo>
                  <a:cubicBezTo>
                    <a:pt x="0" y="1"/>
                    <a:pt x="0" y="1"/>
                    <a:pt x="0" y="1"/>
                  </a:cubicBezTo>
                  <a:cubicBezTo>
                    <a:pt x="0" y="0"/>
                    <a:pt x="0" y="0"/>
                    <a:pt x="0" y="0"/>
                  </a:cubicBezTo>
                  <a:cubicBezTo>
                    <a:pt x="0" y="0"/>
                    <a:pt x="1" y="0"/>
                    <a:pt x="1" y="0"/>
                  </a:cubicBezTo>
                  <a:cubicBezTo>
                    <a:pt x="1" y="0"/>
                    <a:pt x="1" y="1"/>
                    <a:pt x="2" y="0"/>
                  </a:cubicBezTo>
                  <a:cubicBezTo>
                    <a:pt x="2" y="0"/>
                    <a:pt x="2" y="0"/>
                    <a:pt x="3" y="0"/>
                  </a:cubicBezTo>
                  <a:cubicBezTo>
                    <a:pt x="3" y="0"/>
                    <a:pt x="3" y="0"/>
                    <a:pt x="3" y="1"/>
                  </a:cubicBezTo>
                  <a:cubicBezTo>
                    <a:pt x="3" y="1"/>
                    <a:pt x="3" y="1"/>
                    <a:pt x="2" y="1"/>
                  </a:cubicBezTo>
                  <a:cubicBezTo>
                    <a:pt x="1" y="2"/>
                    <a:pt x="1" y="2"/>
                    <a:pt x="1" y="2"/>
                  </a:cubicBezTo>
                  <a:cubicBezTo>
                    <a:pt x="1"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3" name="Freeform 93"/>
            <p:cNvSpPr>
              <a:spLocks/>
            </p:cNvSpPr>
            <p:nvPr/>
          </p:nvSpPr>
          <p:spPr bwMode="auto">
            <a:xfrm>
              <a:off x="10253663" y="4387851"/>
              <a:ext cx="3175" cy="1588"/>
            </a:xfrm>
            <a:custGeom>
              <a:avLst/>
              <a:gdLst>
                <a:gd name="T0" fmla="*/ 1 w 3"/>
                <a:gd name="T1" fmla="*/ 1 h 1"/>
                <a:gd name="T2" fmla="*/ 0 w 3"/>
                <a:gd name="T3" fmla="*/ 0 h 1"/>
                <a:gd name="T4" fmla="*/ 0 w 3"/>
                <a:gd name="T5" fmla="*/ 0 h 1"/>
                <a:gd name="T6" fmla="*/ 0 w 3"/>
                <a:gd name="T7" fmla="*/ 0 h 1"/>
                <a:gd name="T8" fmla="*/ 1 w 3"/>
                <a:gd name="T9" fmla="*/ 0 h 1"/>
                <a:gd name="T10" fmla="*/ 2 w 3"/>
                <a:gd name="T11" fmla="*/ 0 h 1"/>
                <a:gd name="T12" fmla="*/ 3 w 3"/>
                <a:gd name="T13" fmla="*/ 0 h 1"/>
                <a:gd name="T14" fmla="*/ 3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cubicBezTo>
                    <a:pt x="1" y="1"/>
                    <a:pt x="1" y="1"/>
                    <a:pt x="0" y="0"/>
                  </a:cubicBezTo>
                  <a:cubicBezTo>
                    <a:pt x="0" y="0"/>
                    <a:pt x="0" y="0"/>
                    <a:pt x="0" y="0"/>
                  </a:cubicBezTo>
                  <a:cubicBezTo>
                    <a:pt x="0" y="0"/>
                    <a:pt x="0" y="0"/>
                    <a:pt x="0" y="0"/>
                  </a:cubicBezTo>
                  <a:cubicBezTo>
                    <a:pt x="1" y="0"/>
                    <a:pt x="1" y="0"/>
                    <a:pt x="1" y="0"/>
                  </a:cubicBezTo>
                  <a:cubicBezTo>
                    <a:pt x="1" y="0"/>
                    <a:pt x="1" y="1"/>
                    <a:pt x="2" y="0"/>
                  </a:cubicBezTo>
                  <a:cubicBezTo>
                    <a:pt x="2" y="0"/>
                    <a:pt x="3" y="0"/>
                    <a:pt x="3" y="0"/>
                  </a:cubicBezTo>
                  <a:cubicBezTo>
                    <a:pt x="3" y="0"/>
                    <a:pt x="3" y="1"/>
                    <a:pt x="3" y="1"/>
                  </a:cubicBezTo>
                  <a:cubicBezTo>
                    <a:pt x="2" y="1"/>
                    <a:pt x="2"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4" name="Freeform 94"/>
            <p:cNvSpPr>
              <a:spLocks/>
            </p:cNvSpPr>
            <p:nvPr/>
          </p:nvSpPr>
          <p:spPr bwMode="auto">
            <a:xfrm>
              <a:off x="10256838" y="4384676"/>
              <a:ext cx="4763" cy="3175"/>
            </a:xfrm>
            <a:custGeom>
              <a:avLst/>
              <a:gdLst>
                <a:gd name="T0" fmla="*/ 0 w 3"/>
                <a:gd name="T1" fmla="*/ 1 h 2"/>
                <a:gd name="T2" fmla="*/ 1 w 3"/>
                <a:gd name="T3" fmla="*/ 0 h 2"/>
                <a:gd name="T4" fmla="*/ 1 w 3"/>
                <a:gd name="T5" fmla="*/ 0 h 2"/>
                <a:gd name="T6" fmla="*/ 2 w 3"/>
                <a:gd name="T7" fmla="*/ 0 h 2"/>
                <a:gd name="T8" fmla="*/ 2 w 3"/>
                <a:gd name="T9" fmla="*/ 1 h 2"/>
                <a:gd name="T10" fmla="*/ 2 w 3"/>
                <a:gd name="T11" fmla="*/ 1 h 2"/>
                <a:gd name="T12" fmla="*/ 2 w 3"/>
                <a:gd name="T13" fmla="*/ 2 h 2"/>
                <a:gd name="T14" fmla="*/ 1 w 3"/>
                <a:gd name="T15" fmla="*/ 2 h 2"/>
                <a:gd name="T16" fmla="*/ 0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1"/>
                  </a:moveTo>
                  <a:cubicBezTo>
                    <a:pt x="1" y="1"/>
                    <a:pt x="1" y="0"/>
                    <a:pt x="1" y="0"/>
                  </a:cubicBezTo>
                  <a:cubicBezTo>
                    <a:pt x="1" y="0"/>
                    <a:pt x="1" y="0"/>
                    <a:pt x="1" y="0"/>
                  </a:cubicBezTo>
                  <a:cubicBezTo>
                    <a:pt x="1" y="0"/>
                    <a:pt x="2" y="0"/>
                    <a:pt x="2" y="0"/>
                  </a:cubicBezTo>
                  <a:cubicBezTo>
                    <a:pt x="2" y="0"/>
                    <a:pt x="3" y="0"/>
                    <a:pt x="2" y="1"/>
                  </a:cubicBezTo>
                  <a:cubicBezTo>
                    <a:pt x="2" y="1"/>
                    <a:pt x="3" y="1"/>
                    <a:pt x="2" y="1"/>
                  </a:cubicBezTo>
                  <a:cubicBezTo>
                    <a:pt x="2" y="2"/>
                    <a:pt x="2" y="2"/>
                    <a:pt x="2" y="2"/>
                  </a:cubicBezTo>
                  <a:cubicBezTo>
                    <a:pt x="1" y="2"/>
                    <a:pt x="1" y="1"/>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5" name="Freeform 95"/>
            <p:cNvSpPr>
              <a:spLocks/>
            </p:cNvSpPr>
            <p:nvPr/>
          </p:nvSpPr>
          <p:spPr bwMode="auto">
            <a:xfrm>
              <a:off x="10253663" y="4373563"/>
              <a:ext cx="9525" cy="3175"/>
            </a:xfrm>
            <a:custGeom>
              <a:avLst/>
              <a:gdLst>
                <a:gd name="T0" fmla="*/ 0 w 6"/>
                <a:gd name="T1" fmla="*/ 3 h 3"/>
                <a:gd name="T2" fmla="*/ 0 w 6"/>
                <a:gd name="T3" fmla="*/ 3 h 3"/>
                <a:gd name="T4" fmla="*/ 0 w 6"/>
                <a:gd name="T5" fmla="*/ 2 h 3"/>
                <a:gd name="T6" fmla="*/ 1 w 6"/>
                <a:gd name="T7" fmla="*/ 2 h 3"/>
                <a:gd name="T8" fmla="*/ 2 w 6"/>
                <a:gd name="T9" fmla="*/ 2 h 3"/>
                <a:gd name="T10" fmla="*/ 3 w 6"/>
                <a:gd name="T11" fmla="*/ 2 h 3"/>
                <a:gd name="T12" fmla="*/ 4 w 6"/>
                <a:gd name="T13" fmla="*/ 1 h 3"/>
                <a:gd name="T14" fmla="*/ 5 w 6"/>
                <a:gd name="T15" fmla="*/ 1 h 3"/>
                <a:gd name="T16" fmla="*/ 6 w 6"/>
                <a:gd name="T17" fmla="*/ 0 h 3"/>
                <a:gd name="T18" fmla="*/ 6 w 6"/>
                <a:gd name="T19" fmla="*/ 1 h 3"/>
                <a:gd name="T20" fmla="*/ 5 w 6"/>
                <a:gd name="T21" fmla="*/ 2 h 3"/>
                <a:gd name="T22" fmla="*/ 4 w 6"/>
                <a:gd name="T23" fmla="*/ 2 h 3"/>
                <a:gd name="T24" fmla="*/ 3 w 6"/>
                <a:gd name="T25" fmla="*/ 3 h 3"/>
                <a:gd name="T26" fmla="*/ 2 w 6"/>
                <a:gd name="T27" fmla="*/ 3 h 3"/>
                <a:gd name="T28" fmla="*/ 2 w 6"/>
                <a:gd name="T29" fmla="*/ 3 h 3"/>
                <a:gd name="T30" fmla="*/ 0 w 6"/>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3">
                  <a:moveTo>
                    <a:pt x="0" y="3"/>
                  </a:moveTo>
                  <a:cubicBezTo>
                    <a:pt x="0" y="3"/>
                    <a:pt x="0" y="3"/>
                    <a:pt x="0" y="3"/>
                  </a:cubicBezTo>
                  <a:cubicBezTo>
                    <a:pt x="0" y="3"/>
                    <a:pt x="0" y="2"/>
                    <a:pt x="0" y="2"/>
                  </a:cubicBezTo>
                  <a:cubicBezTo>
                    <a:pt x="1" y="2"/>
                    <a:pt x="0" y="2"/>
                    <a:pt x="1" y="2"/>
                  </a:cubicBezTo>
                  <a:cubicBezTo>
                    <a:pt x="2" y="2"/>
                    <a:pt x="1" y="3"/>
                    <a:pt x="2" y="2"/>
                  </a:cubicBezTo>
                  <a:cubicBezTo>
                    <a:pt x="3" y="2"/>
                    <a:pt x="3" y="2"/>
                    <a:pt x="3" y="2"/>
                  </a:cubicBezTo>
                  <a:cubicBezTo>
                    <a:pt x="3" y="1"/>
                    <a:pt x="4" y="1"/>
                    <a:pt x="4" y="1"/>
                  </a:cubicBezTo>
                  <a:cubicBezTo>
                    <a:pt x="4" y="1"/>
                    <a:pt x="4" y="1"/>
                    <a:pt x="5" y="1"/>
                  </a:cubicBezTo>
                  <a:cubicBezTo>
                    <a:pt x="5" y="1"/>
                    <a:pt x="6" y="0"/>
                    <a:pt x="6" y="0"/>
                  </a:cubicBezTo>
                  <a:cubicBezTo>
                    <a:pt x="6" y="0"/>
                    <a:pt x="6" y="1"/>
                    <a:pt x="6" y="1"/>
                  </a:cubicBezTo>
                  <a:cubicBezTo>
                    <a:pt x="6" y="1"/>
                    <a:pt x="5" y="2"/>
                    <a:pt x="5" y="2"/>
                  </a:cubicBezTo>
                  <a:cubicBezTo>
                    <a:pt x="5" y="2"/>
                    <a:pt x="5" y="2"/>
                    <a:pt x="4" y="2"/>
                  </a:cubicBezTo>
                  <a:cubicBezTo>
                    <a:pt x="4" y="2"/>
                    <a:pt x="3" y="3"/>
                    <a:pt x="3" y="3"/>
                  </a:cubicBezTo>
                  <a:cubicBezTo>
                    <a:pt x="3" y="3"/>
                    <a:pt x="3" y="3"/>
                    <a:pt x="2" y="3"/>
                  </a:cubicBezTo>
                  <a:cubicBezTo>
                    <a:pt x="2" y="3"/>
                    <a:pt x="2" y="3"/>
                    <a:pt x="2" y="3"/>
                  </a:cubicBezTo>
                  <a:cubicBezTo>
                    <a:pt x="1"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6" name="Freeform 96"/>
            <p:cNvSpPr>
              <a:spLocks/>
            </p:cNvSpPr>
            <p:nvPr/>
          </p:nvSpPr>
          <p:spPr bwMode="auto">
            <a:xfrm>
              <a:off x="10255250" y="4362451"/>
              <a:ext cx="4763" cy="3175"/>
            </a:xfrm>
            <a:custGeom>
              <a:avLst/>
              <a:gdLst>
                <a:gd name="T0" fmla="*/ 1 w 3"/>
                <a:gd name="T1" fmla="*/ 2 h 3"/>
                <a:gd name="T2" fmla="*/ 1 w 3"/>
                <a:gd name="T3" fmla="*/ 1 h 3"/>
                <a:gd name="T4" fmla="*/ 2 w 3"/>
                <a:gd name="T5" fmla="*/ 1 h 3"/>
                <a:gd name="T6" fmla="*/ 1 w 3"/>
                <a:gd name="T7" fmla="*/ 0 h 3"/>
                <a:gd name="T8" fmla="*/ 2 w 3"/>
                <a:gd name="T9" fmla="*/ 1 h 3"/>
                <a:gd name="T10" fmla="*/ 3 w 3"/>
                <a:gd name="T11" fmla="*/ 1 h 3"/>
                <a:gd name="T12" fmla="*/ 3 w 3"/>
                <a:gd name="T13" fmla="*/ 2 h 3"/>
                <a:gd name="T14" fmla="*/ 2 w 3"/>
                <a:gd name="T15" fmla="*/ 2 h 3"/>
                <a:gd name="T16" fmla="*/ 2 w 3"/>
                <a:gd name="T17" fmla="*/ 3 h 3"/>
                <a:gd name="T18" fmla="*/ 1 w 3"/>
                <a:gd name="T19" fmla="*/ 3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1"/>
                    <a:pt x="1" y="1"/>
                  </a:cubicBezTo>
                  <a:cubicBezTo>
                    <a:pt x="1" y="1"/>
                    <a:pt x="2" y="1"/>
                    <a:pt x="2" y="1"/>
                  </a:cubicBezTo>
                  <a:cubicBezTo>
                    <a:pt x="1" y="0"/>
                    <a:pt x="1" y="0"/>
                    <a:pt x="1" y="0"/>
                  </a:cubicBezTo>
                  <a:cubicBezTo>
                    <a:pt x="2" y="1"/>
                    <a:pt x="2" y="1"/>
                    <a:pt x="2" y="1"/>
                  </a:cubicBezTo>
                  <a:cubicBezTo>
                    <a:pt x="3" y="1"/>
                    <a:pt x="3" y="1"/>
                    <a:pt x="3" y="1"/>
                  </a:cubicBezTo>
                  <a:cubicBezTo>
                    <a:pt x="3" y="2"/>
                    <a:pt x="3" y="2"/>
                    <a:pt x="3" y="2"/>
                  </a:cubicBezTo>
                  <a:cubicBezTo>
                    <a:pt x="2" y="2"/>
                    <a:pt x="2" y="2"/>
                    <a:pt x="2" y="2"/>
                  </a:cubicBezTo>
                  <a:cubicBezTo>
                    <a:pt x="2" y="2"/>
                    <a:pt x="2" y="2"/>
                    <a:pt x="2" y="3"/>
                  </a:cubicBezTo>
                  <a:cubicBezTo>
                    <a:pt x="1" y="3"/>
                    <a:pt x="1" y="3"/>
                    <a:pt x="1" y="3"/>
                  </a:cubicBezTo>
                  <a:cubicBezTo>
                    <a:pt x="1" y="3"/>
                    <a:pt x="0" y="3"/>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7" name="Freeform 97"/>
            <p:cNvSpPr>
              <a:spLocks/>
            </p:cNvSpPr>
            <p:nvPr/>
          </p:nvSpPr>
          <p:spPr bwMode="auto">
            <a:xfrm>
              <a:off x="10255250" y="4357688"/>
              <a:ext cx="1588" cy="3175"/>
            </a:xfrm>
            <a:custGeom>
              <a:avLst/>
              <a:gdLst>
                <a:gd name="T0" fmla="*/ 0 w 1"/>
                <a:gd name="T1" fmla="*/ 1 h 2"/>
                <a:gd name="T2" fmla="*/ 0 w 1"/>
                <a:gd name="T3" fmla="*/ 0 h 2"/>
                <a:gd name="T4" fmla="*/ 1 w 1"/>
                <a:gd name="T5" fmla="*/ 0 h 2"/>
                <a:gd name="T6" fmla="*/ 1 w 1"/>
                <a:gd name="T7" fmla="*/ 0 h 2"/>
                <a:gd name="T8" fmla="*/ 1 w 1"/>
                <a:gd name="T9" fmla="*/ 2 h 2"/>
                <a:gd name="T10" fmla="*/ 1 w 1"/>
                <a:gd name="T11" fmla="*/ 2 h 2"/>
                <a:gd name="T12" fmla="*/ 1 w 1"/>
                <a:gd name="T13" fmla="*/ 2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1"/>
                    <a:pt x="0" y="0"/>
                    <a:pt x="0" y="0"/>
                  </a:cubicBezTo>
                  <a:cubicBezTo>
                    <a:pt x="0" y="0"/>
                    <a:pt x="1" y="0"/>
                    <a:pt x="1" y="0"/>
                  </a:cubicBezTo>
                  <a:cubicBezTo>
                    <a:pt x="1" y="0"/>
                    <a:pt x="1" y="0"/>
                    <a:pt x="1" y="0"/>
                  </a:cubicBezTo>
                  <a:cubicBezTo>
                    <a:pt x="1" y="1"/>
                    <a:pt x="1" y="1"/>
                    <a:pt x="1" y="2"/>
                  </a:cubicBezTo>
                  <a:cubicBezTo>
                    <a:pt x="1" y="2"/>
                    <a:pt x="1" y="2"/>
                    <a:pt x="1" y="2"/>
                  </a:cubicBezTo>
                  <a:cubicBezTo>
                    <a:pt x="1" y="2"/>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8" name="Freeform 98"/>
            <p:cNvSpPr>
              <a:spLocks/>
            </p:cNvSpPr>
            <p:nvPr/>
          </p:nvSpPr>
          <p:spPr bwMode="auto">
            <a:xfrm>
              <a:off x="9537700" y="4338638"/>
              <a:ext cx="731838" cy="1195388"/>
            </a:xfrm>
            <a:custGeom>
              <a:avLst/>
              <a:gdLst>
                <a:gd name="T0" fmla="*/ 133 w 519"/>
                <a:gd name="T1" fmla="*/ 815 h 849"/>
                <a:gd name="T2" fmla="*/ 121 w 519"/>
                <a:gd name="T3" fmla="*/ 814 h 849"/>
                <a:gd name="T4" fmla="*/ 124 w 519"/>
                <a:gd name="T5" fmla="*/ 795 h 849"/>
                <a:gd name="T6" fmla="*/ 197 w 519"/>
                <a:gd name="T7" fmla="*/ 744 h 849"/>
                <a:gd name="T8" fmla="*/ 257 w 519"/>
                <a:gd name="T9" fmla="*/ 703 h 849"/>
                <a:gd name="T10" fmla="*/ 253 w 519"/>
                <a:gd name="T11" fmla="*/ 688 h 849"/>
                <a:gd name="T12" fmla="*/ 255 w 519"/>
                <a:gd name="T13" fmla="*/ 676 h 849"/>
                <a:gd name="T14" fmla="*/ 259 w 519"/>
                <a:gd name="T15" fmla="*/ 619 h 849"/>
                <a:gd name="T16" fmla="*/ 253 w 519"/>
                <a:gd name="T17" fmla="*/ 598 h 849"/>
                <a:gd name="T18" fmla="*/ 240 w 519"/>
                <a:gd name="T19" fmla="*/ 556 h 849"/>
                <a:gd name="T20" fmla="*/ 237 w 519"/>
                <a:gd name="T21" fmla="*/ 543 h 849"/>
                <a:gd name="T22" fmla="*/ 237 w 519"/>
                <a:gd name="T23" fmla="*/ 528 h 849"/>
                <a:gd name="T24" fmla="*/ 226 w 519"/>
                <a:gd name="T25" fmla="*/ 514 h 849"/>
                <a:gd name="T26" fmla="*/ 219 w 519"/>
                <a:gd name="T27" fmla="*/ 501 h 849"/>
                <a:gd name="T28" fmla="*/ 220 w 519"/>
                <a:gd name="T29" fmla="*/ 477 h 849"/>
                <a:gd name="T30" fmla="*/ 234 w 519"/>
                <a:gd name="T31" fmla="*/ 471 h 849"/>
                <a:gd name="T32" fmla="*/ 263 w 519"/>
                <a:gd name="T33" fmla="*/ 443 h 849"/>
                <a:gd name="T34" fmla="*/ 286 w 519"/>
                <a:gd name="T35" fmla="*/ 427 h 849"/>
                <a:gd name="T36" fmla="*/ 294 w 519"/>
                <a:gd name="T37" fmla="*/ 417 h 849"/>
                <a:gd name="T38" fmla="*/ 306 w 519"/>
                <a:gd name="T39" fmla="*/ 410 h 849"/>
                <a:gd name="T40" fmla="*/ 327 w 519"/>
                <a:gd name="T41" fmla="*/ 387 h 849"/>
                <a:gd name="T42" fmla="*/ 348 w 519"/>
                <a:gd name="T43" fmla="*/ 363 h 849"/>
                <a:gd name="T44" fmla="*/ 385 w 519"/>
                <a:gd name="T45" fmla="*/ 344 h 849"/>
                <a:gd name="T46" fmla="*/ 409 w 519"/>
                <a:gd name="T47" fmla="*/ 334 h 849"/>
                <a:gd name="T48" fmla="*/ 442 w 519"/>
                <a:gd name="T49" fmla="*/ 318 h 849"/>
                <a:gd name="T50" fmla="*/ 468 w 519"/>
                <a:gd name="T51" fmla="*/ 292 h 849"/>
                <a:gd name="T52" fmla="*/ 492 w 519"/>
                <a:gd name="T53" fmla="*/ 268 h 849"/>
                <a:gd name="T54" fmla="*/ 506 w 519"/>
                <a:gd name="T55" fmla="*/ 237 h 849"/>
                <a:gd name="T56" fmla="*/ 516 w 519"/>
                <a:gd name="T57" fmla="*/ 219 h 849"/>
                <a:gd name="T58" fmla="*/ 509 w 519"/>
                <a:gd name="T59" fmla="*/ 206 h 849"/>
                <a:gd name="T60" fmla="*/ 507 w 519"/>
                <a:gd name="T61" fmla="*/ 186 h 849"/>
                <a:gd name="T62" fmla="*/ 508 w 519"/>
                <a:gd name="T63" fmla="*/ 155 h 849"/>
                <a:gd name="T64" fmla="*/ 499 w 519"/>
                <a:gd name="T65" fmla="*/ 122 h 849"/>
                <a:gd name="T66" fmla="*/ 506 w 519"/>
                <a:gd name="T67" fmla="*/ 106 h 849"/>
                <a:gd name="T68" fmla="*/ 500 w 519"/>
                <a:gd name="T69" fmla="*/ 90 h 849"/>
                <a:gd name="T70" fmla="*/ 500 w 519"/>
                <a:gd name="T71" fmla="*/ 59 h 849"/>
                <a:gd name="T72" fmla="*/ 503 w 519"/>
                <a:gd name="T73" fmla="*/ 27 h 849"/>
                <a:gd name="T74" fmla="*/ 504 w 519"/>
                <a:gd name="T75" fmla="*/ 1 h 849"/>
                <a:gd name="T76" fmla="*/ 461 w 519"/>
                <a:gd name="T77" fmla="*/ 23 h 849"/>
                <a:gd name="T78" fmla="*/ 409 w 519"/>
                <a:gd name="T79" fmla="*/ 44 h 849"/>
                <a:gd name="T80" fmla="*/ 370 w 519"/>
                <a:gd name="T81" fmla="*/ 48 h 849"/>
                <a:gd name="T82" fmla="*/ 326 w 519"/>
                <a:gd name="T83" fmla="*/ 55 h 849"/>
                <a:gd name="T84" fmla="*/ 295 w 519"/>
                <a:gd name="T85" fmla="*/ 61 h 849"/>
                <a:gd name="T86" fmla="*/ 272 w 519"/>
                <a:gd name="T87" fmla="*/ 49 h 849"/>
                <a:gd name="T88" fmla="*/ 216 w 519"/>
                <a:gd name="T89" fmla="*/ 59 h 849"/>
                <a:gd name="T90" fmla="*/ 279 w 519"/>
                <a:gd name="T91" fmla="*/ 221 h 849"/>
                <a:gd name="T92" fmla="*/ 243 w 519"/>
                <a:gd name="T93" fmla="*/ 303 h 849"/>
                <a:gd name="T94" fmla="*/ 241 w 519"/>
                <a:gd name="T95" fmla="*/ 319 h 849"/>
                <a:gd name="T96" fmla="*/ 206 w 519"/>
                <a:gd name="T97" fmla="*/ 282 h 849"/>
                <a:gd name="T98" fmla="*/ 213 w 519"/>
                <a:gd name="T99" fmla="*/ 238 h 849"/>
                <a:gd name="T100" fmla="*/ 195 w 519"/>
                <a:gd name="T101" fmla="*/ 198 h 849"/>
                <a:gd name="T102" fmla="*/ 152 w 519"/>
                <a:gd name="T103" fmla="*/ 180 h 849"/>
                <a:gd name="T104" fmla="*/ 1 w 519"/>
                <a:gd name="T105" fmla="*/ 226 h 849"/>
                <a:gd name="T106" fmla="*/ 7 w 519"/>
                <a:gd name="T107" fmla="*/ 254 h 849"/>
                <a:gd name="T108" fmla="*/ 54 w 519"/>
                <a:gd name="T109" fmla="*/ 279 h 849"/>
                <a:gd name="T110" fmla="*/ 82 w 519"/>
                <a:gd name="T111" fmla="*/ 295 h 849"/>
                <a:gd name="T112" fmla="*/ 138 w 519"/>
                <a:gd name="T113" fmla="*/ 358 h 849"/>
                <a:gd name="T114" fmla="*/ 135 w 519"/>
                <a:gd name="T115" fmla="*/ 385 h 849"/>
                <a:gd name="T116" fmla="*/ 126 w 519"/>
                <a:gd name="T117" fmla="*/ 420 h 849"/>
                <a:gd name="T118" fmla="*/ 129 w 519"/>
                <a:gd name="T119" fmla="*/ 457 h 849"/>
                <a:gd name="T120" fmla="*/ 130 w 519"/>
                <a:gd name="T121" fmla="*/ 491 h 849"/>
                <a:gd name="T122" fmla="*/ 107 w 519"/>
                <a:gd name="T123" fmla="*/ 545 h 849"/>
                <a:gd name="T124" fmla="*/ 91 w 519"/>
                <a:gd name="T125" fmla="*/ 802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9" h="849">
                  <a:moveTo>
                    <a:pt x="91" y="802"/>
                  </a:moveTo>
                  <a:cubicBezTo>
                    <a:pt x="93" y="811"/>
                    <a:pt x="93" y="811"/>
                    <a:pt x="93" y="811"/>
                  </a:cubicBezTo>
                  <a:cubicBezTo>
                    <a:pt x="91" y="817"/>
                    <a:pt x="91" y="817"/>
                    <a:pt x="91" y="817"/>
                  </a:cubicBezTo>
                  <a:cubicBezTo>
                    <a:pt x="91" y="817"/>
                    <a:pt x="91" y="824"/>
                    <a:pt x="91" y="824"/>
                  </a:cubicBezTo>
                  <a:cubicBezTo>
                    <a:pt x="91" y="824"/>
                    <a:pt x="93" y="830"/>
                    <a:pt x="93" y="830"/>
                  </a:cubicBezTo>
                  <a:cubicBezTo>
                    <a:pt x="94" y="847"/>
                    <a:pt x="94" y="847"/>
                    <a:pt x="94" y="847"/>
                  </a:cubicBezTo>
                  <a:cubicBezTo>
                    <a:pt x="95" y="848"/>
                    <a:pt x="95" y="848"/>
                    <a:pt x="95" y="848"/>
                  </a:cubicBezTo>
                  <a:cubicBezTo>
                    <a:pt x="96" y="849"/>
                    <a:pt x="96" y="849"/>
                    <a:pt x="96" y="849"/>
                  </a:cubicBezTo>
                  <a:cubicBezTo>
                    <a:pt x="96" y="849"/>
                    <a:pt x="97" y="849"/>
                    <a:pt x="98" y="848"/>
                  </a:cubicBezTo>
                  <a:cubicBezTo>
                    <a:pt x="99" y="847"/>
                    <a:pt x="98" y="847"/>
                    <a:pt x="99" y="847"/>
                  </a:cubicBezTo>
                  <a:cubicBezTo>
                    <a:pt x="99" y="847"/>
                    <a:pt x="99" y="847"/>
                    <a:pt x="99" y="848"/>
                  </a:cubicBezTo>
                  <a:cubicBezTo>
                    <a:pt x="100" y="848"/>
                    <a:pt x="100" y="848"/>
                    <a:pt x="101" y="848"/>
                  </a:cubicBezTo>
                  <a:cubicBezTo>
                    <a:pt x="101" y="848"/>
                    <a:pt x="101" y="848"/>
                    <a:pt x="102" y="848"/>
                  </a:cubicBezTo>
                  <a:cubicBezTo>
                    <a:pt x="103" y="848"/>
                    <a:pt x="103" y="848"/>
                    <a:pt x="103" y="848"/>
                  </a:cubicBezTo>
                  <a:cubicBezTo>
                    <a:pt x="103" y="848"/>
                    <a:pt x="104" y="849"/>
                    <a:pt x="104" y="849"/>
                  </a:cubicBezTo>
                  <a:cubicBezTo>
                    <a:pt x="105" y="849"/>
                    <a:pt x="106" y="849"/>
                    <a:pt x="107" y="849"/>
                  </a:cubicBezTo>
                  <a:cubicBezTo>
                    <a:pt x="109" y="849"/>
                    <a:pt x="111" y="849"/>
                    <a:pt x="112" y="849"/>
                  </a:cubicBezTo>
                  <a:cubicBezTo>
                    <a:pt x="114" y="849"/>
                    <a:pt x="117" y="849"/>
                    <a:pt x="118" y="849"/>
                  </a:cubicBezTo>
                  <a:cubicBezTo>
                    <a:pt x="120" y="849"/>
                    <a:pt x="131" y="848"/>
                    <a:pt x="131" y="848"/>
                  </a:cubicBezTo>
                  <a:cubicBezTo>
                    <a:pt x="131" y="847"/>
                    <a:pt x="131" y="847"/>
                    <a:pt x="131" y="847"/>
                  </a:cubicBezTo>
                  <a:cubicBezTo>
                    <a:pt x="131" y="847"/>
                    <a:pt x="131" y="846"/>
                    <a:pt x="131" y="845"/>
                  </a:cubicBezTo>
                  <a:cubicBezTo>
                    <a:pt x="131" y="845"/>
                    <a:pt x="131" y="844"/>
                    <a:pt x="131" y="844"/>
                  </a:cubicBezTo>
                  <a:cubicBezTo>
                    <a:pt x="131" y="843"/>
                    <a:pt x="132" y="840"/>
                    <a:pt x="132" y="840"/>
                  </a:cubicBezTo>
                  <a:cubicBezTo>
                    <a:pt x="131" y="839"/>
                    <a:pt x="132" y="839"/>
                    <a:pt x="131" y="838"/>
                  </a:cubicBezTo>
                  <a:cubicBezTo>
                    <a:pt x="131" y="836"/>
                    <a:pt x="132" y="837"/>
                    <a:pt x="132" y="836"/>
                  </a:cubicBezTo>
                  <a:cubicBezTo>
                    <a:pt x="132" y="836"/>
                    <a:pt x="132" y="835"/>
                    <a:pt x="132" y="834"/>
                  </a:cubicBezTo>
                  <a:cubicBezTo>
                    <a:pt x="132" y="832"/>
                    <a:pt x="132" y="832"/>
                    <a:pt x="132" y="832"/>
                  </a:cubicBezTo>
                  <a:cubicBezTo>
                    <a:pt x="132" y="831"/>
                    <a:pt x="132" y="829"/>
                    <a:pt x="132" y="828"/>
                  </a:cubicBezTo>
                  <a:cubicBezTo>
                    <a:pt x="132" y="827"/>
                    <a:pt x="132" y="827"/>
                    <a:pt x="133" y="826"/>
                  </a:cubicBezTo>
                  <a:cubicBezTo>
                    <a:pt x="133" y="825"/>
                    <a:pt x="133" y="823"/>
                    <a:pt x="133" y="822"/>
                  </a:cubicBezTo>
                  <a:cubicBezTo>
                    <a:pt x="133" y="821"/>
                    <a:pt x="133" y="821"/>
                    <a:pt x="133" y="820"/>
                  </a:cubicBezTo>
                  <a:cubicBezTo>
                    <a:pt x="133" y="820"/>
                    <a:pt x="133" y="819"/>
                    <a:pt x="133" y="819"/>
                  </a:cubicBezTo>
                  <a:cubicBezTo>
                    <a:pt x="132" y="818"/>
                    <a:pt x="133" y="817"/>
                    <a:pt x="133" y="815"/>
                  </a:cubicBezTo>
                  <a:cubicBezTo>
                    <a:pt x="134" y="814"/>
                    <a:pt x="133" y="813"/>
                    <a:pt x="134" y="812"/>
                  </a:cubicBezTo>
                  <a:cubicBezTo>
                    <a:pt x="134" y="810"/>
                    <a:pt x="134" y="811"/>
                    <a:pt x="134" y="810"/>
                  </a:cubicBezTo>
                  <a:cubicBezTo>
                    <a:pt x="134" y="810"/>
                    <a:pt x="135" y="808"/>
                    <a:pt x="135" y="808"/>
                  </a:cubicBezTo>
                  <a:cubicBezTo>
                    <a:pt x="135" y="805"/>
                    <a:pt x="135" y="805"/>
                    <a:pt x="135" y="805"/>
                  </a:cubicBezTo>
                  <a:cubicBezTo>
                    <a:pt x="135" y="805"/>
                    <a:pt x="135" y="803"/>
                    <a:pt x="136" y="802"/>
                  </a:cubicBezTo>
                  <a:cubicBezTo>
                    <a:pt x="136" y="802"/>
                    <a:pt x="136" y="802"/>
                    <a:pt x="136" y="801"/>
                  </a:cubicBezTo>
                  <a:cubicBezTo>
                    <a:pt x="136" y="801"/>
                    <a:pt x="136" y="801"/>
                    <a:pt x="136" y="800"/>
                  </a:cubicBezTo>
                  <a:cubicBezTo>
                    <a:pt x="136" y="799"/>
                    <a:pt x="135" y="800"/>
                    <a:pt x="135" y="800"/>
                  </a:cubicBezTo>
                  <a:cubicBezTo>
                    <a:pt x="135" y="800"/>
                    <a:pt x="135" y="801"/>
                    <a:pt x="134" y="802"/>
                  </a:cubicBezTo>
                  <a:cubicBezTo>
                    <a:pt x="134" y="802"/>
                    <a:pt x="134" y="801"/>
                    <a:pt x="133" y="801"/>
                  </a:cubicBezTo>
                  <a:cubicBezTo>
                    <a:pt x="133" y="800"/>
                    <a:pt x="133" y="801"/>
                    <a:pt x="133" y="801"/>
                  </a:cubicBezTo>
                  <a:cubicBezTo>
                    <a:pt x="133" y="801"/>
                    <a:pt x="132" y="801"/>
                    <a:pt x="132" y="802"/>
                  </a:cubicBezTo>
                  <a:cubicBezTo>
                    <a:pt x="132" y="802"/>
                    <a:pt x="131" y="803"/>
                    <a:pt x="131" y="803"/>
                  </a:cubicBezTo>
                  <a:cubicBezTo>
                    <a:pt x="131" y="804"/>
                    <a:pt x="131" y="804"/>
                    <a:pt x="131" y="805"/>
                  </a:cubicBezTo>
                  <a:cubicBezTo>
                    <a:pt x="131" y="805"/>
                    <a:pt x="131" y="805"/>
                    <a:pt x="132" y="805"/>
                  </a:cubicBezTo>
                  <a:cubicBezTo>
                    <a:pt x="132" y="806"/>
                    <a:pt x="132" y="805"/>
                    <a:pt x="132" y="805"/>
                  </a:cubicBezTo>
                  <a:cubicBezTo>
                    <a:pt x="132" y="804"/>
                    <a:pt x="132" y="804"/>
                    <a:pt x="132" y="803"/>
                  </a:cubicBezTo>
                  <a:cubicBezTo>
                    <a:pt x="132" y="803"/>
                    <a:pt x="133" y="803"/>
                    <a:pt x="133" y="804"/>
                  </a:cubicBezTo>
                  <a:cubicBezTo>
                    <a:pt x="133" y="804"/>
                    <a:pt x="134" y="805"/>
                    <a:pt x="134" y="805"/>
                  </a:cubicBezTo>
                  <a:cubicBezTo>
                    <a:pt x="134" y="806"/>
                    <a:pt x="134" y="806"/>
                    <a:pt x="134" y="806"/>
                  </a:cubicBezTo>
                  <a:cubicBezTo>
                    <a:pt x="134" y="807"/>
                    <a:pt x="133" y="807"/>
                    <a:pt x="132" y="808"/>
                  </a:cubicBezTo>
                  <a:cubicBezTo>
                    <a:pt x="132" y="808"/>
                    <a:pt x="132" y="808"/>
                    <a:pt x="132" y="808"/>
                  </a:cubicBezTo>
                  <a:cubicBezTo>
                    <a:pt x="131" y="809"/>
                    <a:pt x="131" y="809"/>
                    <a:pt x="130" y="810"/>
                  </a:cubicBezTo>
                  <a:cubicBezTo>
                    <a:pt x="130" y="811"/>
                    <a:pt x="130" y="811"/>
                    <a:pt x="129" y="812"/>
                  </a:cubicBezTo>
                  <a:cubicBezTo>
                    <a:pt x="129" y="813"/>
                    <a:pt x="128" y="816"/>
                    <a:pt x="128" y="816"/>
                  </a:cubicBezTo>
                  <a:cubicBezTo>
                    <a:pt x="128" y="816"/>
                    <a:pt x="128" y="816"/>
                    <a:pt x="128" y="816"/>
                  </a:cubicBezTo>
                  <a:cubicBezTo>
                    <a:pt x="127" y="816"/>
                    <a:pt x="127" y="816"/>
                    <a:pt x="127" y="816"/>
                  </a:cubicBezTo>
                  <a:cubicBezTo>
                    <a:pt x="127" y="816"/>
                    <a:pt x="127" y="816"/>
                    <a:pt x="126" y="815"/>
                  </a:cubicBezTo>
                  <a:cubicBezTo>
                    <a:pt x="126" y="815"/>
                    <a:pt x="126" y="814"/>
                    <a:pt x="126" y="814"/>
                  </a:cubicBezTo>
                  <a:cubicBezTo>
                    <a:pt x="126" y="814"/>
                    <a:pt x="124" y="813"/>
                    <a:pt x="124" y="813"/>
                  </a:cubicBezTo>
                  <a:cubicBezTo>
                    <a:pt x="123" y="812"/>
                    <a:pt x="123" y="812"/>
                    <a:pt x="123" y="812"/>
                  </a:cubicBezTo>
                  <a:cubicBezTo>
                    <a:pt x="122" y="812"/>
                    <a:pt x="121" y="812"/>
                    <a:pt x="121" y="812"/>
                  </a:cubicBezTo>
                  <a:cubicBezTo>
                    <a:pt x="121" y="812"/>
                    <a:pt x="121" y="814"/>
                    <a:pt x="121" y="814"/>
                  </a:cubicBezTo>
                  <a:cubicBezTo>
                    <a:pt x="121" y="815"/>
                    <a:pt x="121" y="814"/>
                    <a:pt x="121" y="814"/>
                  </a:cubicBezTo>
                  <a:cubicBezTo>
                    <a:pt x="120" y="813"/>
                    <a:pt x="120" y="813"/>
                    <a:pt x="120" y="812"/>
                  </a:cubicBezTo>
                  <a:cubicBezTo>
                    <a:pt x="120" y="811"/>
                    <a:pt x="120" y="811"/>
                    <a:pt x="120" y="811"/>
                  </a:cubicBezTo>
                  <a:cubicBezTo>
                    <a:pt x="120" y="810"/>
                    <a:pt x="120" y="809"/>
                    <a:pt x="120" y="808"/>
                  </a:cubicBezTo>
                  <a:cubicBezTo>
                    <a:pt x="120" y="808"/>
                    <a:pt x="120" y="808"/>
                    <a:pt x="120" y="807"/>
                  </a:cubicBezTo>
                  <a:cubicBezTo>
                    <a:pt x="120" y="807"/>
                    <a:pt x="120" y="807"/>
                    <a:pt x="119" y="806"/>
                  </a:cubicBezTo>
                  <a:cubicBezTo>
                    <a:pt x="119" y="805"/>
                    <a:pt x="119" y="805"/>
                    <a:pt x="118" y="805"/>
                  </a:cubicBezTo>
                  <a:cubicBezTo>
                    <a:pt x="118" y="804"/>
                    <a:pt x="118" y="804"/>
                    <a:pt x="118" y="804"/>
                  </a:cubicBezTo>
                  <a:cubicBezTo>
                    <a:pt x="117" y="803"/>
                    <a:pt x="117" y="803"/>
                    <a:pt x="117" y="803"/>
                  </a:cubicBezTo>
                  <a:cubicBezTo>
                    <a:pt x="117" y="803"/>
                    <a:pt x="116" y="802"/>
                    <a:pt x="116" y="801"/>
                  </a:cubicBezTo>
                  <a:cubicBezTo>
                    <a:pt x="116" y="801"/>
                    <a:pt x="114" y="800"/>
                    <a:pt x="114" y="800"/>
                  </a:cubicBezTo>
                  <a:cubicBezTo>
                    <a:pt x="114" y="800"/>
                    <a:pt x="113" y="801"/>
                    <a:pt x="113" y="801"/>
                  </a:cubicBezTo>
                  <a:cubicBezTo>
                    <a:pt x="112" y="800"/>
                    <a:pt x="112" y="801"/>
                    <a:pt x="112" y="801"/>
                  </a:cubicBezTo>
                  <a:cubicBezTo>
                    <a:pt x="112" y="801"/>
                    <a:pt x="112" y="801"/>
                    <a:pt x="112" y="802"/>
                  </a:cubicBezTo>
                  <a:cubicBezTo>
                    <a:pt x="112" y="802"/>
                    <a:pt x="111" y="802"/>
                    <a:pt x="111" y="802"/>
                  </a:cubicBezTo>
                  <a:cubicBezTo>
                    <a:pt x="111" y="802"/>
                    <a:pt x="110" y="801"/>
                    <a:pt x="110" y="801"/>
                  </a:cubicBezTo>
                  <a:cubicBezTo>
                    <a:pt x="110" y="801"/>
                    <a:pt x="111" y="800"/>
                    <a:pt x="112" y="800"/>
                  </a:cubicBezTo>
                  <a:cubicBezTo>
                    <a:pt x="113" y="800"/>
                    <a:pt x="112" y="799"/>
                    <a:pt x="113" y="799"/>
                  </a:cubicBezTo>
                  <a:cubicBezTo>
                    <a:pt x="113" y="799"/>
                    <a:pt x="114" y="799"/>
                    <a:pt x="114" y="799"/>
                  </a:cubicBezTo>
                  <a:cubicBezTo>
                    <a:pt x="114" y="800"/>
                    <a:pt x="114" y="800"/>
                    <a:pt x="114" y="800"/>
                  </a:cubicBezTo>
                  <a:cubicBezTo>
                    <a:pt x="114" y="800"/>
                    <a:pt x="115" y="800"/>
                    <a:pt x="115" y="800"/>
                  </a:cubicBezTo>
                  <a:cubicBezTo>
                    <a:pt x="115" y="799"/>
                    <a:pt x="116" y="800"/>
                    <a:pt x="116" y="800"/>
                  </a:cubicBezTo>
                  <a:cubicBezTo>
                    <a:pt x="116" y="800"/>
                    <a:pt x="117" y="800"/>
                    <a:pt x="118" y="799"/>
                  </a:cubicBezTo>
                  <a:cubicBezTo>
                    <a:pt x="118" y="798"/>
                    <a:pt x="118" y="798"/>
                    <a:pt x="119" y="797"/>
                  </a:cubicBezTo>
                  <a:cubicBezTo>
                    <a:pt x="119" y="797"/>
                    <a:pt x="119" y="797"/>
                    <a:pt x="120" y="796"/>
                  </a:cubicBezTo>
                  <a:cubicBezTo>
                    <a:pt x="121" y="795"/>
                    <a:pt x="120" y="795"/>
                    <a:pt x="121" y="795"/>
                  </a:cubicBezTo>
                  <a:cubicBezTo>
                    <a:pt x="122" y="795"/>
                    <a:pt x="122" y="795"/>
                    <a:pt x="122" y="795"/>
                  </a:cubicBezTo>
                  <a:cubicBezTo>
                    <a:pt x="122" y="794"/>
                    <a:pt x="122" y="794"/>
                    <a:pt x="122" y="793"/>
                  </a:cubicBezTo>
                  <a:cubicBezTo>
                    <a:pt x="122" y="793"/>
                    <a:pt x="122" y="792"/>
                    <a:pt x="122" y="792"/>
                  </a:cubicBezTo>
                  <a:cubicBezTo>
                    <a:pt x="122" y="792"/>
                    <a:pt x="123" y="792"/>
                    <a:pt x="123" y="791"/>
                  </a:cubicBezTo>
                  <a:cubicBezTo>
                    <a:pt x="123" y="791"/>
                    <a:pt x="123" y="792"/>
                    <a:pt x="123" y="792"/>
                  </a:cubicBezTo>
                  <a:cubicBezTo>
                    <a:pt x="123" y="792"/>
                    <a:pt x="124" y="794"/>
                    <a:pt x="124" y="795"/>
                  </a:cubicBezTo>
                  <a:cubicBezTo>
                    <a:pt x="124" y="795"/>
                    <a:pt x="124" y="795"/>
                    <a:pt x="124" y="795"/>
                  </a:cubicBezTo>
                  <a:cubicBezTo>
                    <a:pt x="124" y="795"/>
                    <a:pt x="124" y="794"/>
                    <a:pt x="124" y="794"/>
                  </a:cubicBezTo>
                  <a:cubicBezTo>
                    <a:pt x="124" y="793"/>
                    <a:pt x="124" y="793"/>
                    <a:pt x="124" y="793"/>
                  </a:cubicBezTo>
                  <a:cubicBezTo>
                    <a:pt x="124" y="794"/>
                    <a:pt x="124" y="792"/>
                    <a:pt x="124" y="791"/>
                  </a:cubicBezTo>
                  <a:cubicBezTo>
                    <a:pt x="124" y="791"/>
                    <a:pt x="124" y="789"/>
                    <a:pt x="124" y="788"/>
                  </a:cubicBezTo>
                  <a:cubicBezTo>
                    <a:pt x="124" y="788"/>
                    <a:pt x="124" y="787"/>
                    <a:pt x="124" y="786"/>
                  </a:cubicBezTo>
                  <a:cubicBezTo>
                    <a:pt x="125" y="785"/>
                    <a:pt x="125" y="784"/>
                    <a:pt x="125" y="783"/>
                  </a:cubicBezTo>
                  <a:cubicBezTo>
                    <a:pt x="125" y="782"/>
                    <a:pt x="126" y="781"/>
                    <a:pt x="127" y="780"/>
                  </a:cubicBezTo>
                  <a:cubicBezTo>
                    <a:pt x="127" y="779"/>
                    <a:pt x="129" y="778"/>
                    <a:pt x="130" y="777"/>
                  </a:cubicBezTo>
                  <a:cubicBezTo>
                    <a:pt x="131" y="776"/>
                    <a:pt x="133" y="774"/>
                    <a:pt x="134" y="773"/>
                  </a:cubicBezTo>
                  <a:cubicBezTo>
                    <a:pt x="135" y="772"/>
                    <a:pt x="136" y="772"/>
                    <a:pt x="137" y="772"/>
                  </a:cubicBezTo>
                  <a:cubicBezTo>
                    <a:pt x="139" y="771"/>
                    <a:pt x="139" y="770"/>
                    <a:pt x="140" y="770"/>
                  </a:cubicBezTo>
                  <a:cubicBezTo>
                    <a:pt x="141" y="769"/>
                    <a:pt x="142" y="768"/>
                    <a:pt x="143" y="768"/>
                  </a:cubicBezTo>
                  <a:cubicBezTo>
                    <a:pt x="145" y="767"/>
                    <a:pt x="144" y="767"/>
                    <a:pt x="145" y="767"/>
                  </a:cubicBezTo>
                  <a:cubicBezTo>
                    <a:pt x="146" y="766"/>
                    <a:pt x="147" y="766"/>
                    <a:pt x="148" y="766"/>
                  </a:cubicBezTo>
                  <a:cubicBezTo>
                    <a:pt x="149" y="765"/>
                    <a:pt x="149" y="765"/>
                    <a:pt x="151" y="764"/>
                  </a:cubicBezTo>
                  <a:cubicBezTo>
                    <a:pt x="152" y="763"/>
                    <a:pt x="152" y="763"/>
                    <a:pt x="153" y="762"/>
                  </a:cubicBezTo>
                  <a:cubicBezTo>
                    <a:pt x="154" y="762"/>
                    <a:pt x="155" y="762"/>
                    <a:pt x="156" y="761"/>
                  </a:cubicBezTo>
                  <a:cubicBezTo>
                    <a:pt x="157" y="760"/>
                    <a:pt x="157" y="761"/>
                    <a:pt x="158" y="760"/>
                  </a:cubicBezTo>
                  <a:cubicBezTo>
                    <a:pt x="159" y="760"/>
                    <a:pt x="159" y="760"/>
                    <a:pt x="159" y="760"/>
                  </a:cubicBezTo>
                  <a:cubicBezTo>
                    <a:pt x="160" y="760"/>
                    <a:pt x="160" y="759"/>
                    <a:pt x="161" y="759"/>
                  </a:cubicBezTo>
                  <a:cubicBezTo>
                    <a:pt x="161" y="759"/>
                    <a:pt x="161" y="758"/>
                    <a:pt x="162" y="758"/>
                  </a:cubicBezTo>
                  <a:cubicBezTo>
                    <a:pt x="162" y="757"/>
                    <a:pt x="162" y="758"/>
                    <a:pt x="162" y="758"/>
                  </a:cubicBezTo>
                  <a:cubicBezTo>
                    <a:pt x="162" y="758"/>
                    <a:pt x="163" y="758"/>
                    <a:pt x="164" y="758"/>
                  </a:cubicBezTo>
                  <a:cubicBezTo>
                    <a:pt x="166" y="757"/>
                    <a:pt x="165" y="757"/>
                    <a:pt x="166" y="757"/>
                  </a:cubicBezTo>
                  <a:cubicBezTo>
                    <a:pt x="167" y="756"/>
                    <a:pt x="169" y="755"/>
                    <a:pt x="170" y="755"/>
                  </a:cubicBezTo>
                  <a:cubicBezTo>
                    <a:pt x="171" y="754"/>
                    <a:pt x="172" y="754"/>
                    <a:pt x="175" y="753"/>
                  </a:cubicBezTo>
                  <a:cubicBezTo>
                    <a:pt x="177" y="752"/>
                    <a:pt x="176" y="752"/>
                    <a:pt x="179" y="751"/>
                  </a:cubicBezTo>
                  <a:cubicBezTo>
                    <a:pt x="181" y="751"/>
                    <a:pt x="181" y="751"/>
                    <a:pt x="183" y="750"/>
                  </a:cubicBezTo>
                  <a:cubicBezTo>
                    <a:pt x="184" y="750"/>
                    <a:pt x="184" y="750"/>
                    <a:pt x="185" y="749"/>
                  </a:cubicBezTo>
                  <a:cubicBezTo>
                    <a:pt x="186" y="749"/>
                    <a:pt x="189" y="748"/>
                    <a:pt x="189" y="748"/>
                  </a:cubicBezTo>
                  <a:cubicBezTo>
                    <a:pt x="189" y="748"/>
                    <a:pt x="191" y="747"/>
                    <a:pt x="192" y="747"/>
                  </a:cubicBezTo>
                  <a:cubicBezTo>
                    <a:pt x="192" y="746"/>
                    <a:pt x="193" y="746"/>
                    <a:pt x="195" y="745"/>
                  </a:cubicBezTo>
                  <a:cubicBezTo>
                    <a:pt x="197" y="745"/>
                    <a:pt x="196" y="745"/>
                    <a:pt x="197" y="744"/>
                  </a:cubicBezTo>
                  <a:cubicBezTo>
                    <a:pt x="199" y="744"/>
                    <a:pt x="199" y="744"/>
                    <a:pt x="200" y="743"/>
                  </a:cubicBezTo>
                  <a:cubicBezTo>
                    <a:pt x="201" y="743"/>
                    <a:pt x="203" y="742"/>
                    <a:pt x="204" y="742"/>
                  </a:cubicBezTo>
                  <a:cubicBezTo>
                    <a:pt x="206" y="741"/>
                    <a:pt x="205" y="741"/>
                    <a:pt x="206" y="741"/>
                  </a:cubicBezTo>
                  <a:cubicBezTo>
                    <a:pt x="207" y="741"/>
                    <a:pt x="208" y="741"/>
                    <a:pt x="209" y="740"/>
                  </a:cubicBezTo>
                  <a:cubicBezTo>
                    <a:pt x="210" y="740"/>
                    <a:pt x="211" y="739"/>
                    <a:pt x="213" y="739"/>
                  </a:cubicBezTo>
                  <a:cubicBezTo>
                    <a:pt x="214" y="738"/>
                    <a:pt x="213" y="738"/>
                    <a:pt x="214" y="738"/>
                  </a:cubicBezTo>
                  <a:cubicBezTo>
                    <a:pt x="215" y="738"/>
                    <a:pt x="215" y="738"/>
                    <a:pt x="216" y="737"/>
                  </a:cubicBezTo>
                  <a:cubicBezTo>
                    <a:pt x="217" y="737"/>
                    <a:pt x="218" y="737"/>
                    <a:pt x="219" y="737"/>
                  </a:cubicBezTo>
                  <a:cubicBezTo>
                    <a:pt x="220" y="736"/>
                    <a:pt x="220" y="736"/>
                    <a:pt x="221" y="735"/>
                  </a:cubicBezTo>
                  <a:cubicBezTo>
                    <a:pt x="223" y="735"/>
                    <a:pt x="223" y="735"/>
                    <a:pt x="224" y="734"/>
                  </a:cubicBezTo>
                  <a:cubicBezTo>
                    <a:pt x="225" y="734"/>
                    <a:pt x="225" y="734"/>
                    <a:pt x="227" y="733"/>
                  </a:cubicBezTo>
                  <a:cubicBezTo>
                    <a:pt x="228" y="733"/>
                    <a:pt x="229" y="732"/>
                    <a:pt x="231" y="732"/>
                  </a:cubicBezTo>
                  <a:cubicBezTo>
                    <a:pt x="233" y="731"/>
                    <a:pt x="232" y="731"/>
                    <a:pt x="233" y="731"/>
                  </a:cubicBezTo>
                  <a:cubicBezTo>
                    <a:pt x="234" y="730"/>
                    <a:pt x="235" y="730"/>
                    <a:pt x="236" y="729"/>
                  </a:cubicBezTo>
                  <a:cubicBezTo>
                    <a:pt x="237" y="728"/>
                    <a:pt x="237" y="728"/>
                    <a:pt x="238" y="727"/>
                  </a:cubicBezTo>
                  <a:cubicBezTo>
                    <a:pt x="239" y="726"/>
                    <a:pt x="239" y="727"/>
                    <a:pt x="240" y="726"/>
                  </a:cubicBezTo>
                  <a:cubicBezTo>
                    <a:pt x="240" y="726"/>
                    <a:pt x="241" y="725"/>
                    <a:pt x="242" y="725"/>
                  </a:cubicBezTo>
                  <a:cubicBezTo>
                    <a:pt x="242" y="725"/>
                    <a:pt x="242" y="725"/>
                    <a:pt x="242" y="724"/>
                  </a:cubicBezTo>
                  <a:cubicBezTo>
                    <a:pt x="242" y="724"/>
                    <a:pt x="242" y="724"/>
                    <a:pt x="243" y="723"/>
                  </a:cubicBezTo>
                  <a:cubicBezTo>
                    <a:pt x="243" y="723"/>
                    <a:pt x="243" y="723"/>
                    <a:pt x="243" y="722"/>
                  </a:cubicBezTo>
                  <a:cubicBezTo>
                    <a:pt x="244" y="722"/>
                    <a:pt x="244" y="722"/>
                    <a:pt x="244" y="722"/>
                  </a:cubicBezTo>
                  <a:cubicBezTo>
                    <a:pt x="244" y="722"/>
                    <a:pt x="244" y="722"/>
                    <a:pt x="244" y="721"/>
                  </a:cubicBezTo>
                  <a:cubicBezTo>
                    <a:pt x="244" y="721"/>
                    <a:pt x="244" y="721"/>
                    <a:pt x="244" y="720"/>
                  </a:cubicBezTo>
                  <a:cubicBezTo>
                    <a:pt x="244" y="720"/>
                    <a:pt x="245" y="719"/>
                    <a:pt x="245" y="719"/>
                  </a:cubicBezTo>
                  <a:cubicBezTo>
                    <a:pt x="245" y="719"/>
                    <a:pt x="246" y="718"/>
                    <a:pt x="246" y="717"/>
                  </a:cubicBezTo>
                  <a:cubicBezTo>
                    <a:pt x="247" y="717"/>
                    <a:pt x="247" y="716"/>
                    <a:pt x="249" y="715"/>
                  </a:cubicBezTo>
                  <a:cubicBezTo>
                    <a:pt x="250" y="713"/>
                    <a:pt x="249" y="714"/>
                    <a:pt x="249" y="714"/>
                  </a:cubicBezTo>
                  <a:cubicBezTo>
                    <a:pt x="250" y="713"/>
                    <a:pt x="251" y="712"/>
                    <a:pt x="251" y="711"/>
                  </a:cubicBezTo>
                  <a:cubicBezTo>
                    <a:pt x="252" y="710"/>
                    <a:pt x="252" y="710"/>
                    <a:pt x="252" y="710"/>
                  </a:cubicBezTo>
                  <a:cubicBezTo>
                    <a:pt x="253" y="709"/>
                    <a:pt x="252" y="709"/>
                    <a:pt x="254" y="708"/>
                  </a:cubicBezTo>
                  <a:cubicBezTo>
                    <a:pt x="255" y="707"/>
                    <a:pt x="254" y="706"/>
                    <a:pt x="254" y="706"/>
                  </a:cubicBezTo>
                  <a:cubicBezTo>
                    <a:pt x="254" y="706"/>
                    <a:pt x="255" y="705"/>
                    <a:pt x="256" y="705"/>
                  </a:cubicBezTo>
                  <a:cubicBezTo>
                    <a:pt x="256" y="705"/>
                    <a:pt x="256" y="704"/>
                    <a:pt x="257" y="703"/>
                  </a:cubicBezTo>
                  <a:cubicBezTo>
                    <a:pt x="258" y="702"/>
                    <a:pt x="257" y="703"/>
                    <a:pt x="257" y="702"/>
                  </a:cubicBezTo>
                  <a:cubicBezTo>
                    <a:pt x="258" y="701"/>
                    <a:pt x="258" y="702"/>
                    <a:pt x="259" y="700"/>
                  </a:cubicBezTo>
                  <a:cubicBezTo>
                    <a:pt x="259" y="699"/>
                    <a:pt x="258" y="700"/>
                    <a:pt x="259" y="699"/>
                  </a:cubicBezTo>
                  <a:cubicBezTo>
                    <a:pt x="259" y="699"/>
                    <a:pt x="259" y="699"/>
                    <a:pt x="259" y="698"/>
                  </a:cubicBezTo>
                  <a:cubicBezTo>
                    <a:pt x="259" y="698"/>
                    <a:pt x="258" y="698"/>
                    <a:pt x="258" y="697"/>
                  </a:cubicBezTo>
                  <a:cubicBezTo>
                    <a:pt x="258" y="697"/>
                    <a:pt x="258" y="697"/>
                    <a:pt x="259" y="696"/>
                  </a:cubicBezTo>
                  <a:cubicBezTo>
                    <a:pt x="259" y="696"/>
                    <a:pt x="259" y="696"/>
                    <a:pt x="259" y="696"/>
                  </a:cubicBezTo>
                  <a:cubicBezTo>
                    <a:pt x="259" y="696"/>
                    <a:pt x="258" y="695"/>
                    <a:pt x="258" y="695"/>
                  </a:cubicBezTo>
                  <a:cubicBezTo>
                    <a:pt x="258" y="694"/>
                    <a:pt x="259" y="693"/>
                    <a:pt x="259" y="693"/>
                  </a:cubicBezTo>
                  <a:cubicBezTo>
                    <a:pt x="260" y="693"/>
                    <a:pt x="259" y="692"/>
                    <a:pt x="259" y="691"/>
                  </a:cubicBezTo>
                  <a:cubicBezTo>
                    <a:pt x="259" y="691"/>
                    <a:pt x="259" y="691"/>
                    <a:pt x="259" y="690"/>
                  </a:cubicBezTo>
                  <a:cubicBezTo>
                    <a:pt x="259" y="689"/>
                    <a:pt x="259" y="690"/>
                    <a:pt x="260" y="689"/>
                  </a:cubicBezTo>
                  <a:cubicBezTo>
                    <a:pt x="260" y="689"/>
                    <a:pt x="262" y="686"/>
                    <a:pt x="262" y="686"/>
                  </a:cubicBezTo>
                  <a:cubicBezTo>
                    <a:pt x="262" y="686"/>
                    <a:pt x="261" y="686"/>
                    <a:pt x="260" y="686"/>
                  </a:cubicBezTo>
                  <a:cubicBezTo>
                    <a:pt x="260" y="686"/>
                    <a:pt x="260" y="685"/>
                    <a:pt x="260" y="684"/>
                  </a:cubicBezTo>
                  <a:cubicBezTo>
                    <a:pt x="261" y="684"/>
                    <a:pt x="260" y="684"/>
                    <a:pt x="260" y="683"/>
                  </a:cubicBezTo>
                  <a:cubicBezTo>
                    <a:pt x="260" y="682"/>
                    <a:pt x="260" y="683"/>
                    <a:pt x="259" y="683"/>
                  </a:cubicBezTo>
                  <a:cubicBezTo>
                    <a:pt x="258" y="683"/>
                    <a:pt x="259" y="682"/>
                    <a:pt x="258" y="682"/>
                  </a:cubicBezTo>
                  <a:cubicBezTo>
                    <a:pt x="258" y="682"/>
                    <a:pt x="257" y="682"/>
                    <a:pt x="257" y="682"/>
                  </a:cubicBezTo>
                  <a:cubicBezTo>
                    <a:pt x="257" y="682"/>
                    <a:pt x="257" y="682"/>
                    <a:pt x="257" y="682"/>
                  </a:cubicBezTo>
                  <a:cubicBezTo>
                    <a:pt x="257" y="682"/>
                    <a:pt x="257" y="683"/>
                    <a:pt x="257" y="683"/>
                  </a:cubicBezTo>
                  <a:cubicBezTo>
                    <a:pt x="258" y="683"/>
                    <a:pt x="258" y="683"/>
                    <a:pt x="258" y="683"/>
                  </a:cubicBezTo>
                  <a:cubicBezTo>
                    <a:pt x="259" y="683"/>
                    <a:pt x="258" y="683"/>
                    <a:pt x="258" y="684"/>
                  </a:cubicBezTo>
                  <a:cubicBezTo>
                    <a:pt x="258" y="684"/>
                    <a:pt x="258" y="684"/>
                    <a:pt x="258" y="684"/>
                  </a:cubicBezTo>
                  <a:cubicBezTo>
                    <a:pt x="259" y="685"/>
                    <a:pt x="258" y="685"/>
                    <a:pt x="258" y="686"/>
                  </a:cubicBezTo>
                  <a:cubicBezTo>
                    <a:pt x="258" y="686"/>
                    <a:pt x="258" y="686"/>
                    <a:pt x="257" y="686"/>
                  </a:cubicBezTo>
                  <a:cubicBezTo>
                    <a:pt x="257" y="686"/>
                    <a:pt x="257" y="686"/>
                    <a:pt x="256" y="686"/>
                  </a:cubicBezTo>
                  <a:cubicBezTo>
                    <a:pt x="256" y="686"/>
                    <a:pt x="256" y="686"/>
                    <a:pt x="256" y="686"/>
                  </a:cubicBezTo>
                  <a:cubicBezTo>
                    <a:pt x="255" y="686"/>
                    <a:pt x="255" y="686"/>
                    <a:pt x="254" y="686"/>
                  </a:cubicBezTo>
                  <a:cubicBezTo>
                    <a:pt x="254" y="686"/>
                    <a:pt x="254" y="686"/>
                    <a:pt x="254" y="685"/>
                  </a:cubicBezTo>
                  <a:cubicBezTo>
                    <a:pt x="254" y="685"/>
                    <a:pt x="253" y="685"/>
                    <a:pt x="253" y="685"/>
                  </a:cubicBezTo>
                  <a:cubicBezTo>
                    <a:pt x="252" y="685"/>
                    <a:pt x="253" y="686"/>
                    <a:pt x="253" y="687"/>
                  </a:cubicBezTo>
                  <a:cubicBezTo>
                    <a:pt x="253" y="687"/>
                    <a:pt x="253" y="687"/>
                    <a:pt x="253" y="688"/>
                  </a:cubicBezTo>
                  <a:cubicBezTo>
                    <a:pt x="254" y="688"/>
                    <a:pt x="253" y="689"/>
                    <a:pt x="253" y="689"/>
                  </a:cubicBezTo>
                  <a:cubicBezTo>
                    <a:pt x="253" y="690"/>
                    <a:pt x="253" y="690"/>
                    <a:pt x="252" y="690"/>
                  </a:cubicBezTo>
                  <a:cubicBezTo>
                    <a:pt x="252" y="690"/>
                    <a:pt x="252" y="690"/>
                    <a:pt x="252" y="691"/>
                  </a:cubicBezTo>
                  <a:cubicBezTo>
                    <a:pt x="251" y="691"/>
                    <a:pt x="251" y="691"/>
                    <a:pt x="251" y="691"/>
                  </a:cubicBezTo>
                  <a:cubicBezTo>
                    <a:pt x="251" y="691"/>
                    <a:pt x="251" y="691"/>
                    <a:pt x="251" y="691"/>
                  </a:cubicBezTo>
                  <a:cubicBezTo>
                    <a:pt x="251" y="690"/>
                    <a:pt x="250" y="690"/>
                    <a:pt x="250" y="689"/>
                  </a:cubicBezTo>
                  <a:cubicBezTo>
                    <a:pt x="250" y="689"/>
                    <a:pt x="250" y="688"/>
                    <a:pt x="250" y="687"/>
                  </a:cubicBezTo>
                  <a:cubicBezTo>
                    <a:pt x="250" y="686"/>
                    <a:pt x="250" y="686"/>
                    <a:pt x="250" y="686"/>
                  </a:cubicBezTo>
                  <a:cubicBezTo>
                    <a:pt x="250" y="686"/>
                    <a:pt x="251" y="684"/>
                    <a:pt x="251" y="683"/>
                  </a:cubicBezTo>
                  <a:cubicBezTo>
                    <a:pt x="251" y="682"/>
                    <a:pt x="251" y="682"/>
                    <a:pt x="252" y="682"/>
                  </a:cubicBezTo>
                  <a:cubicBezTo>
                    <a:pt x="252" y="681"/>
                    <a:pt x="252" y="682"/>
                    <a:pt x="252" y="683"/>
                  </a:cubicBezTo>
                  <a:cubicBezTo>
                    <a:pt x="252" y="683"/>
                    <a:pt x="252" y="684"/>
                    <a:pt x="252" y="685"/>
                  </a:cubicBezTo>
                  <a:cubicBezTo>
                    <a:pt x="252" y="685"/>
                    <a:pt x="253" y="684"/>
                    <a:pt x="253" y="684"/>
                  </a:cubicBezTo>
                  <a:cubicBezTo>
                    <a:pt x="254" y="684"/>
                    <a:pt x="254" y="684"/>
                    <a:pt x="255" y="684"/>
                  </a:cubicBezTo>
                  <a:cubicBezTo>
                    <a:pt x="256" y="684"/>
                    <a:pt x="256" y="684"/>
                    <a:pt x="256" y="683"/>
                  </a:cubicBezTo>
                  <a:cubicBezTo>
                    <a:pt x="256" y="683"/>
                    <a:pt x="256" y="683"/>
                    <a:pt x="256" y="682"/>
                  </a:cubicBezTo>
                  <a:cubicBezTo>
                    <a:pt x="257" y="682"/>
                    <a:pt x="255" y="682"/>
                    <a:pt x="255" y="681"/>
                  </a:cubicBezTo>
                  <a:cubicBezTo>
                    <a:pt x="254" y="681"/>
                    <a:pt x="254" y="681"/>
                    <a:pt x="253" y="681"/>
                  </a:cubicBezTo>
                  <a:cubicBezTo>
                    <a:pt x="253" y="681"/>
                    <a:pt x="252" y="681"/>
                    <a:pt x="252" y="681"/>
                  </a:cubicBezTo>
                  <a:cubicBezTo>
                    <a:pt x="252" y="681"/>
                    <a:pt x="252" y="681"/>
                    <a:pt x="252" y="680"/>
                  </a:cubicBezTo>
                  <a:cubicBezTo>
                    <a:pt x="252" y="679"/>
                    <a:pt x="252" y="679"/>
                    <a:pt x="252" y="678"/>
                  </a:cubicBezTo>
                  <a:cubicBezTo>
                    <a:pt x="253" y="678"/>
                    <a:pt x="252" y="678"/>
                    <a:pt x="252" y="677"/>
                  </a:cubicBezTo>
                  <a:cubicBezTo>
                    <a:pt x="252" y="677"/>
                    <a:pt x="252" y="677"/>
                    <a:pt x="251" y="678"/>
                  </a:cubicBezTo>
                  <a:cubicBezTo>
                    <a:pt x="251" y="678"/>
                    <a:pt x="251" y="678"/>
                    <a:pt x="251" y="678"/>
                  </a:cubicBezTo>
                  <a:cubicBezTo>
                    <a:pt x="251" y="678"/>
                    <a:pt x="250" y="679"/>
                    <a:pt x="249" y="679"/>
                  </a:cubicBezTo>
                  <a:cubicBezTo>
                    <a:pt x="249" y="679"/>
                    <a:pt x="250" y="678"/>
                    <a:pt x="250" y="678"/>
                  </a:cubicBezTo>
                  <a:cubicBezTo>
                    <a:pt x="250" y="677"/>
                    <a:pt x="251" y="677"/>
                    <a:pt x="252" y="677"/>
                  </a:cubicBezTo>
                  <a:cubicBezTo>
                    <a:pt x="252" y="676"/>
                    <a:pt x="252" y="677"/>
                    <a:pt x="253" y="677"/>
                  </a:cubicBezTo>
                  <a:cubicBezTo>
                    <a:pt x="253" y="677"/>
                    <a:pt x="253" y="678"/>
                    <a:pt x="253" y="678"/>
                  </a:cubicBezTo>
                  <a:cubicBezTo>
                    <a:pt x="253" y="679"/>
                    <a:pt x="253" y="679"/>
                    <a:pt x="253" y="679"/>
                  </a:cubicBezTo>
                  <a:cubicBezTo>
                    <a:pt x="254" y="680"/>
                    <a:pt x="254" y="680"/>
                    <a:pt x="254" y="680"/>
                  </a:cubicBezTo>
                  <a:cubicBezTo>
                    <a:pt x="254" y="680"/>
                    <a:pt x="254" y="679"/>
                    <a:pt x="255" y="678"/>
                  </a:cubicBezTo>
                  <a:cubicBezTo>
                    <a:pt x="255" y="676"/>
                    <a:pt x="255" y="676"/>
                    <a:pt x="255" y="676"/>
                  </a:cubicBezTo>
                  <a:cubicBezTo>
                    <a:pt x="255" y="675"/>
                    <a:pt x="255" y="675"/>
                    <a:pt x="254" y="675"/>
                  </a:cubicBezTo>
                  <a:cubicBezTo>
                    <a:pt x="254" y="675"/>
                    <a:pt x="255" y="674"/>
                    <a:pt x="255" y="673"/>
                  </a:cubicBezTo>
                  <a:cubicBezTo>
                    <a:pt x="255" y="672"/>
                    <a:pt x="254" y="671"/>
                    <a:pt x="255" y="669"/>
                  </a:cubicBezTo>
                  <a:cubicBezTo>
                    <a:pt x="255" y="667"/>
                    <a:pt x="255" y="668"/>
                    <a:pt x="255" y="667"/>
                  </a:cubicBezTo>
                  <a:cubicBezTo>
                    <a:pt x="256" y="666"/>
                    <a:pt x="255" y="665"/>
                    <a:pt x="256" y="664"/>
                  </a:cubicBezTo>
                  <a:cubicBezTo>
                    <a:pt x="256" y="663"/>
                    <a:pt x="256" y="663"/>
                    <a:pt x="256" y="662"/>
                  </a:cubicBezTo>
                  <a:cubicBezTo>
                    <a:pt x="257" y="660"/>
                    <a:pt x="257" y="659"/>
                    <a:pt x="257" y="658"/>
                  </a:cubicBezTo>
                  <a:cubicBezTo>
                    <a:pt x="258" y="657"/>
                    <a:pt x="258" y="657"/>
                    <a:pt x="258" y="656"/>
                  </a:cubicBezTo>
                  <a:cubicBezTo>
                    <a:pt x="258" y="655"/>
                    <a:pt x="258" y="655"/>
                    <a:pt x="258" y="655"/>
                  </a:cubicBezTo>
                  <a:cubicBezTo>
                    <a:pt x="258" y="654"/>
                    <a:pt x="258" y="653"/>
                    <a:pt x="258" y="653"/>
                  </a:cubicBezTo>
                  <a:cubicBezTo>
                    <a:pt x="258" y="653"/>
                    <a:pt x="258" y="652"/>
                    <a:pt x="258" y="652"/>
                  </a:cubicBezTo>
                  <a:cubicBezTo>
                    <a:pt x="258" y="652"/>
                    <a:pt x="257" y="651"/>
                    <a:pt x="258" y="651"/>
                  </a:cubicBezTo>
                  <a:cubicBezTo>
                    <a:pt x="258" y="650"/>
                    <a:pt x="258" y="647"/>
                    <a:pt x="259" y="645"/>
                  </a:cubicBezTo>
                  <a:cubicBezTo>
                    <a:pt x="260" y="644"/>
                    <a:pt x="260" y="645"/>
                    <a:pt x="260" y="644"/>
                  </a:cubicBezTo>
                  <a:cubicBezTo>
                    <a:pt x="261" y="643"/>
                    <a:pt x="261" y="643"/>
                    <a:pt x="261" y="642"/>
                  </a:cubicBezTo>
                  <a:cubicBezTo>
                    <a:pt x="261" y="642"/>
                    <a:pt x="263" y="639"/>
                    <a:pt x="263" y="639"/>
                  </a:cubicBezTo>
                  <a:cubicBezTo>
                    <a:pt x="263" y="639"/>
                    <a:pt x="263" y="638"/>
                    <a:pt x="263" y="638"/>
                  </a:cubicBezTo>
                  <a:cubicBezTo>
                    <a:pt x="264" y="637"/>
                    <a:pt x="263" y="637"/>
                    <a:pt x="263" y="637"/>
                  </a:cubicBezTo>
                  <a:cubicBezTo>
                    <a:pt x="263" y="637"/>
                    <a:pt x="263" y="636"/>
                    <a:pt x="263" y="636"/>
                  </a:cubicBezTo>
                  <a:cubicBezTo>
                    <a:pt x="263" y="636"/>
                    <a:pt x="262" y="636"/>
                    <a:pt x="262" y="636"/>
                  </a:cubicBezTo>
                  <a:cubicBezTo>
                    <a:pt x="261" y="636"/>
                    <a:pt x="261" y="635"/>
                    <a:pt x="261" y="635"/>
                  </a:cubicBezTo>
                  <a:cubicBezTo>
                    <a:pt x="261" y="635"/>
                    <a:pt x="261" y="634"/>
                    <a:pt x="261" y="634"/>
                  </a:cubicBezTo>
                  <a:cubicBezTo>
                    <a:pt x="261" y="634"/>
                    <a:pt x="260" y="634"/>
                    <a:pt x="260" y="634"/>
                  </a:cubicBezTo>
                  <a:cubicBezTo>
                    <a:pt x="260" y="634"/>
                    <a:pt x="261" y="635"/>
                    <a:pt x="261" y="636"/>
                  </a:cubicBezTo>
                  <a:cubicBezTo>
                    <a:pt x="261" y="636"/>
                    <a:pt x="260" y="637"/>
                    <a:pt x="260" y="637"/>
                  </a:cubicBezTo>
                  <a:cubicBezTo>
                    <a:pt x="260" y="637"/>
                    <a:pt x="260" y="636"/>
                    <a:pt x="260" y="635"/>
                  </a:cubicBezTo>
                  <a:cubicBezTo>
                    <a:pt x="260" y="635"/>
                    <a:pt x="260" y="634"/>
                    <a:pt x="260" y="634"/>
                  </a:cubicBezTo>
                  <a:cubicBezTo>
                    <a:pt x="260" y="634"/>
                    <a:pt x="259" y="632"/>
                    <a:pt x="259" y="631"/>
                  </a:cubicBezTo>
                  <a:cubicBezTo>
                    <a:pt x="260" y="629"/>
                    <a:pt x="259" y="629"/>
                    <a:pt x="259" y="628"/>
                  </a:cubicBezTo>
                  <a:cubicBezTo>
                    <a:pt x="259" y="627"/>
                    <a:pt x="259" y="626"/>
                    <a:pt x="259" y="626"/>
                  </a:cubicBezTo>
                  <a:cubicBezTo>
                    <a:pt x="259" y="625"/>
                    <a:pt x="259" y="624"/>
                    <a:pt x="259" y="624"/>
                  </a:cubicBezTo>
                  <a:cubicBezTo>
                    <a:pt x="259" y="623"/>
                    <a:pt x="259" y="623"/>
                    <a:pt x="259" y="622"/>
                  </a:cubicBezTo>
                  <a:cubicBezTo>
                    <a:pt x="259" y="620"/>
                    <a:pt x="258" y="620"/>
                    <a:pt x="259" y="619"/>
                  </a:cubicBezTo>
                  <a:cubicBezTo>
                    <a:pt x="259" y="618"/>
                    <a:pt x="258" y="618"/>
                    <a:pt x="259" y="618"/>
                  </a:cubicBezTo>
                  <a:cubicBezTo>
                    <a:pt x="259" y="617"/>
                    <a:pt x="259" y="617"/>
                    <a:pt x="259" y="616"/>
                  </a:cubicBezTo>
                  <a:cubicBezTo>
                    <a:pt x="259" y="616"/>
                    <a:pt x="259" y="615"/>
                    <a:pt x="260" y="614"/>
                  </a:cubicBezTo>
                  <a:cubicBezTo>
                    <a:pt x="261" y="613"/>
                    <a:pt x="260" y="611"/>
                    <a:pt x="260" y="610"/>
                  </a:cubicBezTo>
                  <a:cubicBezTo>
                    <a:pt x="261" y="608"/>
                    <a:pt x="260" y="609"/>
                    <a:pt x="260" y="608"/>
                  </a:cubicBezTo>
                  <a:cubicBezTo>
                    <a:pt x="261" y="607"/>
                    <a:pt x="260" y="607"/>
                    <a:pt x="260" y="606"/>
                  </a:cubicBezTo>
                  <a:cubicBezTo>
                    <a:pt x="260" y="606"/>
                    <a:pt x="261" y="606"/>
                    <a:pt x="261" y="605"/>
                  </a:cubicBezTo>
                  <a:cubicBezTo>
                    <a:pt x="261" y="604"/>
                    <a:pt x="261" y="604"/>
                    <a:pt x="261" y="604"/>
                  </a:cubicBezTo>
                  <a:cubicBezTo>
                    <a:pt x="261" y="604"/>
                    <a:pt x="260" y="603"/>
                    <a:pt x="260" y="602"/>
                  </a:cubicBezTo>
                  <a:cubicBezTo>
                    <a:pt x="260" y="602"/>
                    <a:pt x="260" y="602"/>
                    <a:pt x="260" y="601"/>
                  </a:cubicBezTo>
                  <a:cubicBezTo>
                    <a:pt x="260" y="600"/>
                    <a:pt x="260" y="600"/>
                    <a:pt x="260" y="600"/>
                  </a:cubicBezTo>
                  <a:cubicBezTo>
                    <a:pt x="260" y="600"/>
                    <a:pt x="260" y="599"/>
                    <a:pt x="260" y="599"/>
                  </a:cubicBezTo>
                  <a:cubicBezTo>
                    <a:pt x="260" y="598"/>
                    <a:pt x="260" y="598"/>
                    <a:pt x="260" y="598"/>
                  </a:cubicBezTo>
                  <a:cubicBezTo>
                    <a:pt x="261" y="597"/>
                    <a:pt x="260" y="597"/>
                    <a:pt x="260" y="596"/>
                  </a:cubicBezTo>
                  <a:cubicBezTo>
                    <a:pt x="260" y="596"/>
                    <a:pt x="260" y="595"/>
                    <a:pt x="261" y="595"/>
                  </a:cubicBezTo>
                  <a:cubicBezTo>
                    <a:pt x="261" y="595"/>
                    <a:pt x="260" y="594"/>
                    <a:pt x="260" y="595"/>
                  </a:cubicBezTo>
                  <a:cubicBezTo>
                    <a:pt x="260" y="595"/>
                    <a:pt x="260" y="595"/>
                    <a:pt x="260" y="596"/>
                  </a:cubicBezTo>
                  <a:cubicBezTo>
                    <a:pt x="260" y="597"/>
                    <a:pt x="260" y="597"/>
                    <a:pt x="260" y="598"/>
                  </a:cubicBezTo>
                  <a:cubicBezTo>
                    <a:pt x="259" y="600"/>
                    <a:pt x="259" y="599"/>
                    <a:pt x="259" y="599"/>
                  </a:cubicBezTo>
                  <a:cubicBezTo>
                    <a:pt x="259" y="599"/>
                    <a:pt x="259" y="599"/>
                    <a:pt x="259" y="598"/>
                  </a:cubicBezTo>
                  <a:cubicBezTo>
                    <a:pt x="259" y="597"/>
                    <a:pt x="259" y="598"/>
                    <a:pt x="259" y="597"/>
                  </a:cubicBezTo>
                  <a:cubicBezTo>
                    <a:pt x="259" y="597"/>
                    <a:pt x="259" y="597"/>
                    <a:pt x="258" y="596"/>
                  </a:cubicBezTo>
                  <a:cubicBezTo>
                    <a:pt x="258" y="596"/>
                    <a:pt x="258" y="595"/>
                    <a:pt x="258" y="595"/>
                  </a:cubicBezTo>
                  <a:cubicBezTo>
                    <a:pt x="258" y="595"/>
                    <a:pt x="257" y="594"/>
                    <a:pt x="257" y="594"/>
                  </a:cubicBezTo>
                  <a:cubicBezTo>
                    <a:pt x="257" y="594"/>
                    <a:pt x="258" y="593"/>
                    <a:pt x="257" y="593"/>
                  </a:cubicBezTo>
                  <a:cubicBezTo>
                    <a:pt x="257" y="593"/>
                    <a:pt x="257" y="593"/>
                    <a:pt x="257" y="593"/>
                  </a:cubicBezTo>
                  <a:cubicBezTo>
                    <a:pt x="257" y="593"/>
                    <a:pt x="256" y="593"/>
                    <a:pt x="256" y="594"/>
                  </a:cubicBezTo>
                  <a:cubicBezTo>
                    <a:pt x="256" y="594"/>
                    <a:pt x="256" y="594"/>
                    <a:pt x="256" y="594"/>
                  </a:cubicBezTo>
                  <a:cubicBezTo>
                    <a:pt x="255" y="595"/>
                    <a:pt x="256" y="595"/>
                    <a:pt x="256" y="595"/>
                  </a:cubicBezTo>
                  <a:cubicBezTo>
                    <a:pt x="256" y="596"/>
                    <a:pt x="255" y="595"/>
                    <a:pt x="255" y="596"/>
                  </a:cubicBezTo>
                  <a:cubicBezTo>
                    <a:pt x="255" y="597"/>
                    <a:pt x="255" y="596"/>
                    <a:pt x="254" y="596"/>
                  </a:cubicBezTo>
                  <a:cubicBezTo>
                    <a:pt x="254" y="597"/>
                    <a:pt x="254" y="596"/>
                    <a:pt x="254" y="597"/>
                  </a:cubicBezTo>
                  <a:cubicBezTo>
                    <a:pt x="254" y="598"/>
                    <a:pt x="254" y="597"/>
                    <a:pt x="253" y="598"/>
                  </a:cubicBezTo>
                  <a:cubicBezTo>
                    <a:pt x="253" y="598"/>
                    <a:pt x="253" y="598"/>
                    <a:pt x="253" y="599"/>
                  </a:cubicBezTo>
                  <a:cubicBezTo>
                    <a:pt x="252" y="599"/>
                    <a:pt x="252" y="599"/>
                    <a:pt x="252" y="599"/>
                  </a:cubicBezTo>
                  <a:cubicBezTo>
                    <a:pt x="251" y="600"/>
                    <a:pt x="251" y="599"/>
                    <a:pt x="250" y="599"/>
                  </a:cubicBezTo>
                  <a:cubicBezTo>
                    <a:pt x="250" y="599"/>
                    <a:pt x="251" y="599"/>
                    <a:pt x="251" y="598"/>
                  </a:cubicBezTo>
                  <a:cubicBezTo>
                    <a:pt x="251" y="598"/>
                    <a:pt x="250" y="597"/>
                    <a:pt x="250" y="597"/>
                  </a:cubicBezTo>
                  <a:cubicBezTo>
                    <a:pt x="250" y="596"/>
                    <a:pt x="250" y="596"/>
                    <a:pt x="250" y="595"/>
                  </a:cubicBezTo>
                  <a:cubicBezTo>
                    <a:pt x="250" y="595"/>
                    <a:pt x="250" y="595"/>
                    <a:pt x="250" y="594"/>
                  </a:cubicBezTo>
                  <a:cubicBezTo>
                    <a:pt x="250" y="593"/>
                    <a:pt x="250" y="593"/>
                    <a:pt x="250" y="593"/>
                  </a:cubicBezTo>
                  <a:cubicBezTo>
                    <a:pt x="250" y="592"/>
                    <a:pt x="250" y="592"/>
                    <a:pt x="250" y="591"/>
                  </a:cubicBezTo>
                  <a:cubicBezTo>
                    <a:pt x="250" y="591"/>
                    <a:pt x="250" y="590"/>
                    <a:pt x="250" y="590"/>
                  </a:cubicBezTo>
                  <a:cubicBezTo>
                    <a:pt x="250" y="589"/>
                    <a:pt x="250" y="588"/>
                    <a:pt x="250" y="587"/>
                  </a:cubicBezTo>
                  <a:cubicBezTo>
                    <a:pt x="250" y="587"/>
                    <a:pt x="250" y="587"/>
                    <a:pt x="249" y="587"/>
                  </a:cubicBezTo>
                  <a:cubicBezTo>
                    <a:pt x="249" y="586"/>
                    <a:pt x="249" y="586"/>
                    <a:pt x="249" y="586"/>
                  </a:cubicBezTo>
                  <a:cubicBezTo>
                    <a:pt x="250" y="585"/>
                    <a:pt x="249" y="584"/>
                    <a:pt x="249" y="584"/>
                  </a:cubicBezTo>
                  <a:cubicBezTo>
                    <a:pt x="249" y="583"/>
                    <a:pt x="249" y="583"/>
                    <a:pt x="249" y="583"/>
                  </a:cubicBezTo>
                  <a:cubicBezTo>
                    <a:pt x="249" y="583"/>
                    <a:pt x="249" y="582"/>
                    <a:pt x="249" y="582"/>
                  </a:cubicBezTo>
                  <a:cubicBezTo>
                    <a:pt x="249" y="582"/>
                    <a:pt x="249" y="581"/>
                    <a:pt x="249" y="581"/>
                  </a:cubicBezTo>
                  <a:cubicBezTo>
                    <a:pt x="249" y="580"/>
                    <a:pt x="249" y="580"/>
                    <a:pt x="249" y="580"/>
                  </a:cubicBezTo>
                  <a:cubicBezTo>
                    <a:pt x="249" y="579"/>
                    <a:pt x="248" y="579"/>
                    <a:pt x="248" y="579"/>
                  </a:cubicBezTo>
                  <a:cubicBezTo>
                    <a:pt x="248" y="578"/>
                    <a:pt x="248" y="577"/>
                    <a:pt x="248" y="577"/>
                  </a:cubicBezTo>
                  <a:cubicBezTo>
                    <a:pt x="248" y="576"/>
                    <a:pt x="248" y="576"/>
                    <a:pt x="248" y="574"/>
                  </a:cubicBezTo>
                  <a:cubicBezTo>
                    <a:pt x="248" y="573"/>
                    <a:pt x="248" y="574"/>
                    <a:pt x="248" y="573"/>
                  </a:cubicBezTo>
                  <a:cubicBezTo>
                    <a:pt x="248" y="573"/>
                    <a:pt x="247" y="572"/>
                    <a:pt x="247" y="572"/>
                  </a:cubicBezTo>
                  <a:cubicBezTo>
                    <a:pt x="247" y="571"/>
                    <a:pt x="248" y="571"/>
                    <a:pt x="248" y="570"/>
                  </a:cubicBezTo>
                  <a:cubicBezTo>
                    <a:pt x="248" y="569"/>
                    <a:pt x="248" y="570"/>
                    <a:pt x="248" y="569"/>
                  </a:cubicBezTo>
                  <a:cubicBezTo>
                    <a:pt x="247" y="568"/>
                    <a:pt x="247" y="568"/>
                    <a:pt x="247" y="568"/>
                  </a:cubicBezTo>
                  <a:cubicBezTo>
                    <a:pt x="247" y="567"/>
                    <a:pt x="247" y="567"/>
                    <a:pt x="247" y="566"/>
                  </a:cubicBezTo>
                  <a:cubicBezTo>
                    <a:pt x="247" y="566"/>
                    <a:pt x="246" y="565"/>
                    <a:pt x="246" y="565"/>
                  </a:cubicBezTo>
                  <a:cubicBezTo>
                    <a:pt x="246" y="565"/>
                    <a:pt x="245" y="564"/>
                    <a:pt x="245" y="564"/>
                  </a:cubicBezTo>
                  <a:cubicBezTo>
                    <a:pt x="244" y="564"/>
                    <a:pt x="244" y="563"/>
                    <a:pt x="244" y="562"/>
                  </a:cubicBezTo>
                  <a:cubicBezTo>
                    <a:pt x="243" y="562"/>
                    <a:pt x="243" y="561"/>
                    <a:pt x="243" y="561"/>
                  </a:cubicBezTo>
                  <a:cubicBezTo>
                    <a:pt x="242" y="561"/>
                    <a:pt x="241" y="559"/>
                    <a:pt x="241" y="558"/>
                  </a:cubicBezTo>
                  <a:cubicBezTo>
                    <a:pt x="241" y="558"/>
                    <a:pt x="240" y="557"/>
                    <a:pt x="240" y="556"/>
                  </a:cubicBezTo>
                  <a:cubicBezTo>
                    <a:pt x="240" y="555"/>
                    <a:pt x="239" y="552"/>
                    <a:pt x="239" y="552"/>
                  </a:cubicBezTo>
                  <a:cubicBezTo>
                    <a:pt x="239" y="552"/>
                    <a:pt x="239" y="552"/>
                    <a:pt x="239" y="551"/>
                  </a:cubicBezTo>
                  <a:cubicBezTo>
                    <a:pt x="240" y="551"/>
                    <a:pt x="240" y="550"/>
                    <a:pt x="240" y="550"/>
                  </a:cubicBezTo>
                  <a:cubicBezTo>
                    <a:pt x="240" y="550"/>
                    <a:pt x="240" y="549"/>
                    <a:pt x="239" y="549"/>
                  </a:cubicBezTo>
                  <a:cubicBezTo>
                    <a:pt x="239" y="550"/>
                    <a:pt x="239" y="549"/>
                    <a:pt x="239" y="550"/>
                  </a:cubicBezTo>
                  <a:cubicBezTo>
                    <a:pt x="238" y="551"/>
                    <a:pt x="239" y="551"/>
                    <a:pt x="239" y="551"/>
                  </a:cubicBezTo>
                  <a:cubicBezTo>
                    <a:pt x="239" y="552"/>
                    <a:pt x="238" y="552"/>
                    <a:pt x="238" y="552"/>
                  </a:cubicBezTo>
                  <a:cubicBezTo>
                    <a:pt x="238" y="553"/>
                    <a:pt x="238" y="552"/>
                    <a:pt x="238" y="552"/>
                  </a:cubicBezTo>
                  <a:cubicBezTo>
                    <a:pt x="237" y="553"/>
                    <a:pt x="237" y="553"/>
                    <a:pt x="237" y="553"/>
                  </a:cubicBezTo>
                  <a:cubicBezTo>
                    <a:pt x="237" y="553"/>
                    <a:pt x="237" y="553"/>
                    <a:pt x="237" y="553"/>
                  </a:cubicBezTo>
                  <a:cubicBezTo>
                    <a:pt x="237" y="552"/>
                    <a:pt x="237" y="552"/>
                    <a:pt x="237" y="552"/>
                  </a:cubicBezTo>
                  <a:cubicBezTo>
                    <a:pt x="238" y="551"/>
                    <a:pt x="238" y="551"/>
                    <a:pt x="238" y="551"/>
                  </a:cubicBezTo>
                  <a:cubicBezTo>
                    <a:pt x="237" y="551"/>
                    <a:pt x="237" y="551"/>
                    <a:pt x="237" y="551"/>
                  </a:cubicBezTo>
                  <a:cubicBezTo>
                    <a:pt x="237" y="551"/>
                    <a:pt x="237" y="550"/>
                    <a:pt x="237" y="550"/>
                  </a:cubicBezTo>
                  <a:cubicBezTo>
                    <a:pt x="237" y="549"/>
                    <a:pt x="237" y="549"/>
                    <a:pt x="237" y="549"/>
                  </a:cubicBezTo>
                  <a:cubicBezTo>
                    <a:pt x="237" y="549"/>
                    <a:pt x="237" y="549"/>
                    <a:pt x="237" y="548"/>
                  </a:cubicBezTo>
                  <a:cubicBezTo>
                    <a:pt x="237" y="548"/>
                    <a:pt x="237" y="548"/>
                    <a:pt x="237" y="548"/>
                  </a:cubicBezTo>
                  <a:cubicBezTo>
                    <a:pt x="237" y="548"/>
                    <a:pt x="237" y="548"/>
                    <a:pt x="236" y="548"/>
                  </a:cubicBezTo>
                  <a:cubicBezTo>
                    <a:pt x="236" y="548"/>
                    <a:pt x="236" y="548"/>
                    <a:pt x="236" y="548"/>
                  </a:cubicBezTo>
                  <a:cubicBezTo>
                    <a:pt x="236" y="548"/>
                    <a:pt x="236" y="547"/>
                    <a:pt x="236" y="547"/>
                  </a:cubicBezTo>
                  <a:cubicBezTo>
                    <a:pt x="236" y="547"/>
                    <a:pt x="236" y="547"/>
                    <a:pt x="237" y="547"/>
                  </a:cubicBezTo>
                  <a:cubicBezTo>
                    <a:pt x="237" y="548"/>
                    <a:pt x="237" y="547"/>
                    <a:pt x="237" y="547"/>
                  </a:cubicBezTo>
                  <a:cubicBezTo>
                    <a:pt x="237" y="547"/>
                    <a:pt x="238" y="548"/>
                    <a:pt x="238" y="548"/>
                  </a:cubicBezTo>
                  <a:cubicBezTo>
                    <a:pt x="238" y="548"/>
                    <a:pt x="238" y="548"/>
                    <a:pt x="239" y="548"/>
                  </a:cubicBezTo>
                  <a:cubicBezTo>
                    <a:pt x="239" y="548"/>
                    <a:pt x="239" y="548"/>
                    <a:pt x="239" y="547"/>
                  </a:cubicBezTo>
                  <a:cubicBezTo>
                    <a:pt x="239" y="547"/>
                    <a:pt x="239" y="546"/>
                    <a:pt x="239" y="546"/>
                  </a:cubicBezTo>
                  <a:cubicBezTo>
                    <a:pt x="240" y="545"/>
                    <a:pt x="239" y="545"/>
                    <a:pt x="239" y="545"/>
                  </a:cubicBezTo>
                  <a:cubicBezTo>
                    <a:pt x="238" y="545"/>
                    <a:pt x="239" y="546"/>
                    <a:pt x="238" y="546"/>
                  </a:cubicBezTo>
                  <a:cubicBezTo>
                    <a:pt x="238" y="546"/>
                    <a:pt x="238" y="546"/>
                    <a:pt x="238" y="546"/>
                  </a:cubicBezTo>
                  <a:cubicBezTo>
                    <a:pt x="237" y="546"/>
                    <a:pt x="238" y="545"/>
                    <a:pt x="238" y="545"/>
                  </a:cubicBezTo>
                  <a:cubicBezTo>
                    <a:pt x="238" y="545"/>
                    <a:pt x="237" y="545"/>
                    <a:pt x="237" y="544"/>
                  </a:cubicBezTo>
                  <a:cubicBezTo>
                    <a:pt x="237" y="544"/>
                    <a:pt x="237" y="544"/>
                    <a:pt x="237" y="544"/>
                  </a:cubicBezTo>
                  <a:cubicBezTo>
                    <a:pt x="236" y="544"/>
                    <a:pt x="236" y="543"/>
                    <a:pt x="237" y="543"/>
                  </a:cubicBezTo>
                  <a:cubicBezTo>
                    <a:pt x="237" y="543"/>
                    <a:pt x="237" y="543"/>
                    <a:pt x="238" y="542"/>
                  </a:cubicBezTo>
                  <a:cubicBezTo>
                    <a:pt x="238" y="542"/>
                    <a:pt x="237" y="542"/>
                    <a:pt x="237" y="541"/>
                  </a:cubicBezTo>
                  <a:cubicBezTo>
                    <a:pt x="236" y="541"/>
                    <a:pt x="236" y="542"/>
                    <a:pt x="236" y="542"/>
                  </a:cubicBezTo>
                  <a:cubicBezTo>
                    <a:pt x="236" y="542"/>
                    <a:pt x="236" y="541"/>
                    <a:pt x="235" y="541"/>
                  </a:cubicBezTo>
                  <a:cubicBezTo>
                    <a:pt x="235" y="541"/>
                    <a:pt x="235" y="541"/>
                    <a:pt x="235" y="541"/>
                  </a:cubicBezTo>
                  <a:cubicBezTo>
                    <a:pt x="235" y="541"/>
                    <a:pt x="235" y="541"/>
                    <a:pt x="235" y="540"/>
                  </a:cubicBezTo>
                  <a:cubicBezTo>
                    <a:pt x="236" y="540"/>
                    <a:pt x="236" y="540"/>
                    <a:pt x="235" y="539"/>
                  </a:cubicBezTo>
                  <a:cubicBezTo>
                    <a:pt x="235" y="539"/>
                    <a:pt x="236" y="539"/>
                    <a:pt x="236" y="540"/>
                  </a:cubicBezTo>
                  <a:cubicBezTo>
                    <a:pt x="236" y="540"/>
                    <a:pt x="237" y="540"/>
                    <a:pt x="237" y="540"/>
                  </a:cubicBezTo>
                  <a:cubicBezTo>
                    <a:pt x="238" y="540"/>
                    <a:pt x="237" y="540"/>
                    <a:pt x="238" y="540"/>
                  </a:cubicBezTo>
                  <a:cubicBezTo>
                    <a:pt x="239" y="540"/>
                    <a:pt x="238" y="540"/>
                    <a:pt x="238" y="539"/>
                  </a:cubicBezTo>
                  <a:cubicBezTo>
                    <a:pt x="239" y="539"/>
                    <a:pt x="238" y="539"/>
                    <a:pt x="238" y="538"/>
                  </a:cubicBezTo>
                  <a:cubicBezTo>
                    <a:pt x="238" y="537"/>
                    <a:pt x="238" y="538"/>
                    <a:pt x="238" y="537"/>
                  </a:cubicBezTo>
                  <a:cubicBezTo>
                    <a:pt x="238" y="537"/>
                    <a:pt x="238" y="537"/>
                    <a:pt x="238" y="537"/>
                  </a:cubicBezTo>
                  <a:cubicBezTo>
                    <a:pt x="238" y="537"/>
                    <a:pt x="238" y="536"/>
                    <a:pt x="238" y="536"/>
                  </a:cubicBezTo>
                  <a:cubicBezTo>
                    <a:pt x="238" y="535"/>
                    <a:pt x="238" y="536"/>
                    <a:pt x="239" y="536"/>
                  </a:cubicBezTo>
                  <a:cubicBezTo>
                    <a:pt x="239" y="536"/>
                    <a:pt x="239" y="537"/>
                    <a:pt x="239" y="537"/>
                  </a:cubicBezTo>
                  <a:cubicBezTo>
                    <a:pt x="239" y="538"/>
                    <a:pt x="239" y="537"/>
                    <a:pt x="239" y="537"/>
                  </a:cubicBezTo>
                  <a:cubicBezTo>
                    <a:pt x="239" y="536"/>
                    <a:pt x="239" y="535"/>
                    <a:pt x="239" y="535"/>
                  </a:cubicBezTo>
                  <a:cubicBezTo>
                    <a:pt x="239" y="534"/>
                    <a:pt x="240" y="534"/>
                    <a:pt x="240" y="534"/>
                  </a:cubicBezTo>
                  <a:cubicBezTo>
                    <a:pt x="240" y="533"/>
                    <a:pt x="240" y="533"/>
                    <a:pt x="240" y="533"/>
                  </a:cubicBezTo>
                  <a:cubicBezTo>
                    <a:pt x="240" y="533"/>
                    <a:pt x="240" y="533"/>
                    <a:pt x="239" y="533"/>
                  </a:cubicBezTo>
                  <a:cubicBezTo>
                    <a:pt x="239" y="533"/>
                    <a:pt x="239" y="533"/>
                    <a:pt x="239" y="532"/>
                  </a:cubicBezTo>
                  <a:cubicBezTo>
                    <a:pt x="239" y="532"/>
                    <a:pt x="239" y="532"/>
                    <a:pt x="240" y="532"/>
                  </a:cubicBezTo>
                  <a:cubicBezTo>
                    <a:pt x="240" y="532"/>
                    <a:pt x="240" y="532"/>
                    <a:pt x="240" y="532"/>
                  </a:cubicBezTo>
                  <a:cubicBezTo>
                    <a:pt x="240" y="532"/>
                    <a:pt x="240" y="531"/>
                    <a:pt x="239" y="531"/>
                  </a:cubicBezTo>
                  <a:cubicBezTo>
                    <a:pt x="239" y="530"/>
                    <a:pt x="239" y="530"/>
                    <a:pt x="239" y="530"/>
                  </a:cubicBezTo>
                  <a:cubicBezTo>
                    <a:pt x="238" y="530"/>
                    <a:pt x="238" y="530"/>
                    <a:pt x="238" y="530"/>
                  </a:cubicBezTo>
                  <a:cubicBezTo>
                    <a:pt x="237" y="531"/>
                    <a:pt x="237" y="531"/>
                    <a:pt x="237" y="531"/>
                  </a:cubicBezTo>
                  <a:cubicBezTo>
                    <a:pt x="237" y="530"/>
                    <a:pt x="237" y="530"/>
                    <a:pt x="237" y="530"/>
                  </a:cubicBezTo>
                  <a:cubicBezTo>
                    <a:pt x="237" y="529"/>
                    <a:pt x="237" y="529"/>
                    <a:pt x="237" y="529"/>
                  </a:cubicBezTo>
                  <a:cubicBezTo>
                    <a:pt x="237" y="529"/>
                    <a:pt x="237" y="529"/>
                    <a:pt x="237" y="529"/>
                  </a:cubicBezTo>
                  <a:cubicBezTo>
                    <a:pt x="237" y="528"/>
                    <a:pt x="237" y="528"/>
                    <a:pt x="237" y="528"/>
                  </a:cubicBezTo>
                  <a:cubicBezTo>
                    <a:pt x="236" y="528"/>
                    <a:pt x="236" y="528"/>
                    <a:pt x="236" y="527"/>
                  </a:cubicBezTo>
                  <a:cubicBezTo>
                    <a:pt x="236" y="527"/>
                    <a:pt x="236" y="527"/>
                    <a:pt x="236" y="526"/>
                  </a:cubicBezTo>
                  <a:cubicBezTo>
                    <a:pt x="236" y="525"/>
                    <a:pt x="235" y="526"/>
                    <a:pt x="235" y="526"/>
                  </a:cubicBezTo>
                  <a:cubicBezTo>
                    <a:pt x="235" y="526"/>
                    <a:pt x="235" y="526"/>
                    <a:pt x="235" y="526"/>
                  </a:cubicBezTo>
                  <a:cubicBezTo>
                    <a:pt x="234" y="527"/>
                    <a:pt x="235" y="527"/>
                    <a:pt x="235" y="527"/>
                  </a:cubicBezTo>
                  <a:cubicBezTo>
                    <a:pt x="235" y="528"/>
                    <a:pt x="234" y="528"/>
                    <a:pt x="234" y="528"/>
                  </a:cubicBezTo>
                  <a:cubicBezTo>
                    <a:pt x="234" y="528"/>
                    <a:pt x="234" y="527"/>
                    <a:pt x="234" y="527"/>
                  </a:cubicBezTo>
                  <a:cubicBezTo>
                    <a:pt x="234" y="527"/>
                    <a:pt x="234" y="527"/>
                    <a:pt x="234" y="526"/>
                  </a:cubicBezTo>
                  <a:cubicBezTo>
                    <a:pt x="233" y="526"/>
                    <a:pt x="233" y="526"/>
                    <a:pt x="233" y="526"/>
                  </a:cubicBezTo>
                  <a:cubicBezTo>
                    <a:pt x="233" y="526"/>
                    <a:pt x="233" y="525"/>
                    <a:pt x="233" y="525"/>
                  </a:cubicBezTo>
                  <a:cubicBezTo>
                    <a:pt x="233" y="525"/>
                    <a:pt x="233" y="525"/>
                    <a:pt x="234" y="525"/>
                  </a:cubicBezTo>
                  <a:cubicBezTo>
                    <a:pt x="234" y="525"/>
                    <a:pt x="234" y="525"/>
                    <a:pt x="234" y="525"/>
                  </a:cubicBezTo>
                  <a:cubicBezTo>
                    <a:pt x="235" y="526"/>
                    <a:pt x="235" y="525"/>
                    <a:pt x="235" y="525"/>
                  </a:cubicBezTo>
                  <a:cubicBezTo>
                    <a:pt x="235" y="525"/>
                    <a:pt x="235" y="525"/>
                    <a:pt x="235" y="524"/>
                  </a:cubicBezTo>
                  <a:cubicBezTo>
                    <a:pt x="235" y="522"/>
                    <a:pt x="235" y="523"/>
                    <a:pt x="235" y="523"/>
                  </a:cubicBezTo>
                  <a:cubicBezTo>
                    <a:pt x="234" y="523"/>
                    <a:pt x="234" y="523"/>
                    <a:pt x="234" y="523"/>
                  </a:cubicBezTo>
                  <a:cubicBezTo>
                    <a:pt x="234" y="522"/>
                    <a:pt x="234" y="522"/>
                    <a:pt x="234" y="522"/>
                  </a:cubicBezTo>
                  <a:cubicBezTo>
                    <a:pt x="234" y="522"/>
                    <a:pt x="234" y="521"/>
                    <a:pt x="234" y="521"/>
                  </a:cubicBezTo>
                  <a:cubicBezTo>
                    <a:pt x="234" y="520"/>
                    <a:pt x="234" y="520"/>
                    <a:pt x="234" y="520"/>
                  </a:cubicBezTo>
                  <a:cubicBezTo>
                    <a:pt x="233" y="520"/>
                    <a:pt x="233" y="520"/>
                    <a:pt x="233" y="520"/>
                  </a:cubicBezTo>
                  <a:cubicBezTo>
                    <a:pt x="233" y="520"/>
                    <a:pt x="233" y="520"/>
                    <a:pt x="232" y="520"/>
                  </a:cubicBezTo>
                  <a:cubicBezTo>
                    <a:pt x="232" y="520"/>
                    <a:pt x="232" y="519"/>
                    <a:pt x="232" y="519"/>
                  </a:cubicBezTo>
                  <a:cubicBezTo>
                    <a:pt x="232" y="519"/>
                    <a:pt x="231" y="519"/>
                    <a:pt x="231" y="519"/>
                  </a:cubicBezTo>
                  <a:cubicBezTo>
                    <a:pt x="231" y="519"/>
                    <a:pt x="229" y="519"/>
                    <a:pt x="229" y="519"/>
                  </a:cubicBezTo>
                  <a:cubicBezTo>
                    <a:pt x="229" y="519"/>
                    <a:pt x="229" y="518"/>
                    <a:pt x="229" y="518"/>
                  </a:cubicBezTo>
                  <a:cubicBezTo>
                    <a:pt x="229" y="518"/>
                    <a:pt x="229" y="518"/>
                    <a:pt x="229" y="517"/>
                  </a:cubicBezTo>
                  <a:cubicBezTo>
                    <a:pt x="229" y="516"/>
                    <a:pt x="229" y="517"/>
                    <a:pt x="229" y="517"/>
                  </a:cubicBezTo>
                  <a:cubicBezTo>
                    <a:pt x="229" y="517"/>
                    <a:pt x="228" y="517"/>
                    <a:pt x="228" y="518"/>
                  </a:cubicBezTo>
                  <a:cubicBezTo>
                    <a:pt x="227" y="518"/>
                    <a:pt x="227" y="518"/>
                    <a:pt x="227" y="518"/>
                  </a:cubicBezTo>
                  <a:cubicBezTo>
                    <a:pt x="227" y="518"/>
                    <a:pt x="226" y="518"/>
                    <a:pt x="226" y="518"/>
                  </a:cubicBezTo>
                  <a:cubicBezTo>
                    <a:pt x="226" y="518"/>
                    <a:pt x="227" y="517"/>
                    <a:pt x="227" y="517"/>
                  </a:cubicBezTo>
                  <a:cubicBezTo>
                    <a:pt x="227" y="516"/>
                    <a:pt x="226" y="516"/>
                    <a:pt x="226" y="515"/>
                  </a:cubicBezTo>
                  <a:cubicBezTo>
                    <a:pt x="226" y="515"/>
                    <a:pt x="226" y="514"/>
                    <a:pt x="226" y="514"/>
                  </a:cubicBezTo>
                  <a:cubicBezTo>
                    <a:pt x="225" y="514"/>
                    <a:pt x="225" y="514"/>
                    <a:pt x="225" y="514"/>
                  </a:cubicBezTo>
                  <a:cubicBezTo>
                    <a:pt x="225" y="513"/>
                    <a:pt x="224" y="513"/>
                    <a:pt x="224" y="513"/>
                  </a:cubicBezTo>
                  <a:cubicBezTo>
                    <a:pt x="224" y="513"/>
                    <a:pt x="224" y="513"/>
                    <a:pt x="224" y="513"/>
                  </a:cubicBezTo>
                  <a:cubicBezTo>
                    <a:pt x="224" y="513"/>
                    <a:pt x="223" y="513"/>
                    <a:pt x="223" y="512"/>
                  </a:cubicBezTo>
                  <a:cubicBezTo>
                    <a:pt x="223" y="512"/>
                    <a:pt x="223" y="512"/>
                    <a:pt x="222" y="511"/>
                  </a:cubicBezTo>
                  <a:cubicBezTo>
                    <a:pt x="221" y="511"/>
                    <a:pt x="222" y="511"/>
                    <a:pt x="221" y="511"/>
                  </a:cubicBezTo>
                  <a:cubicBezTo>
                    <a:pt x="221" y="510"/>
                    <a:pt x="222" y="510"/>
                    <a:pt x="222" y="510"/>
                  </a:cubicBezTo>
                  <a:cubicBezTo>
                    <a:pt x="222" y="510"/>
                    <a:pt x="221" y="510"/>
                    <a:pt x="221" y="510"/>
                  </a:cubicBezTo>
                  <a:cubicBezTo>
                    <a:pt x="220" y="510"/>
                    <a:pt x="220" y="510"/>
                    <a:pt x="220" y="510"/>
                  </a:cubicBezTo>
                  <a:cubicBezTo>
                    <a:pt x="220" y="511"/>
                    <a:pt x="220" y="511"/>
                    <a:pt x="219" y="510"/>
                  </a:cubicBezTo>
                  <a:cubicBezTo>
                    <a:pt x="219" y="510"/>
                    <a:pt x="219" y="510"/>
                    <a:pt x="219" y="510"/>
                  </a:cubicBezTo>
                  <a:cubicBezTo>
                    <a:pt x="218" y="513"/>
                    <a:pt x="218" y="513"/>
                    <a:pt x="218" y="513"/>
                  </a:cubicBezTo>
                  <a:cubicBezTo>
                    <a:pt x="218" y="513"/>
                    <a:pt x="218" y="512"/>
                    <a:pt x="218" y="511"/>
                  </a:cubicBezTo>
                  <a:cubicBezTo>
                    <a:pt x="218" y="511"/>
                    <a:pt x="218" y="511"/>
                    <a:pt x="218" y="510"/>
                  </a:cubicBezTo>
                  <a:cubicBezTo>
                    <a:pt x="218" y="510"/>
                    <a:pt x="217" y="510"/>
                    <a:pt x="216" y="511"/>
                  </a:cubicBezTo>
                  <a:cubicBezTo>
                    <a:pt x="216" y="511"/>
                    <a:pt x="217" y="510"/>
                    <a:pt x="217" y="510"/>
                  </a:cubicBezTo>
                  <a:cubicBezTo>
                    <a:pt x="218" y="510"/>
                    <a:pt x="218" y="510"/>
                    <a:pt x="218" y="510"/>
                  </a:cubicBezTo>
                  <a:cubicBezTo>
                    <a:pt x="220" y="510"/>
                    <a:pt x="220" y="510"/>
                    <a:pt x="220" y="510"/>
                  </a:cubicBezTo>
                  <a:cubicBezTo>
                    <a:pt x="220" y="508"/>
                    <a:pt x="220" y="508"/>
                    <a:pt x="220" y="508"/>
                  </a:cubicBezTo>
                  <a:cubicBezTo>
                    <a:pt x="220" y="508"/>
                    <a:pt x="220" y="508"/>
                    <a:pt x="220" y="507"/>
                  </a:cubicBezTo>
                  <a:cubicBezTo>
                    <a:pt x="220" y="505"/>
                    <a:pt x="220" y="506"/>
                    <a:pt x="220" y="506"/>
                  </a:cubicBezTo>
                  <a:cubicBezTo>
                    <a:pt x="219" y="506"/>
                    <a:pt x="219" y="506"/>
                    <a:pt x="219" y="506"/>
                  </a:cubicBezTo>
                  <a:cubicBezTo>
                    <a:pt x="219" y="506"/>
                    <a:pt x="219" y="506"/>
                    <a:pt x="219" y="506"/>
                  </a:cubicBezTo>
                  <a:cubicBezTo>
                    <a:pt x="219" y="507"/>
                    <a:pt x="218" y="506"/>
                    <a:pt x="218" y="506"/>
                  </a:cubicBezTo>
                  <a:cubicBezTo>
                    <a:pt x="218" y="505"/>
                    <a:pt x="218" y="505"/>
                    <a:pt x="218" y="505"/>
                  </a:cubicBezTo>
                  <a:cubicBezTo>
                    <a:pt x="218" y="504"/>
                    <a:pt x="218" y="505"/>
                    <a:pt x="217" y="505"/>
                  </a:cubicBezTo>
                  <a:cubicBezTo>
                    <a:pt x="217" y="506"/>
                    <a:pt x="217" y="505"/>
                    <a:pt x="217" y="505"/>
                  </a:cubicBezTo>
                  <a:cubicBezTo>
                    <a:pt x="217" y="505"/>
                    <a:pt x="217" y="505"/>
                    <a:pt x="217" y="504"/>
                  </a:cubicBezTo>
                  <a:cubicBezTo>
                    <a:pt x="217" y="504"/>
                    <a:pt x="218" y="504"/>
                    <a:pt x="218" y="504"/>
                  </a:cubicBezTo>
                  <a:cubicBezTo>
                    <a:pt x="218" y="504"/>
                    <a:pt x="218" y="504"/>
                    <a:pt x="219" y="504"/>
                  </a:cubicBezTo>
                  <a:cubicBezTo>
                    <a:pt x="219" y="503"/>
                    <a:pt x="220" y="503"/>
                    <a:pt x="220" y="502"/>
                  </a:cubicBezTo>
                  <a:cubicBezTo>
                    <a:pt x="220" y="502"/>
                    <a:pt x="220" y="502"/>
                    <a:pt x="220" y="501"/>
                  </a:cubicBezTo>
                  <a:cubicBezTo>
                    <a:pt x="220" y="501"/>
                    <a:pt x="219" y="501"/>
                    <a:pt x="219" y="501"/>
                  </a:cubicBezTo>
                  <a:cubicBezTo>
                    <a:pt x="217" y="501"/>
                    <a:pt x="217" y="501"/>
                    <a:pt x="217" y="501"/>
                  </a:cubicBezTo>
                  <a:cubicBezTo>
                    <a:pt x="217" y="501"/>
                    <a:pt x="218" y="500"/>
                    <a:pt x="219" y="500"/>
                  </a:cubicBezTo>
                  <a:cubicBezTo>
                    <a:pt x="219" y="500"/>
                    <a:pt x="220" y="499"/>
                    <a:pt x="220" y="499"/>
                  </a:cubicBezTo>
                  <a:cubicBezTo>
                    <a:pt x="220" y="498"/>
                    <a:pt x="220" y="498"/>
                    <a:pt x="220" y="498"/>
                  </a:cubicBezTo>
                  <a:cubicBezTo>
                    <a:pt x="221" y="497"/>
                    <a:pt x="221" y="497"/>
                    <a:pt x="221" y="496"/>
                  </a:cubicBezTo>
                  <a:cubicBezTo>
                    <a:pt x="221" y="496"/>
                    <a:pt x="221" y="496"/>
                    <a:pt x="221" y="496"/>
                  </a:cubicBezTo>
                  <a:cubicBezTo>
                    <a:pt x="221" y="496"/>
                    <a:pt x="221" y="495"/>
                    <a:pt x="221" y="495"/>
                  </a:cubicBezTo>
                  <a:cubicBezTo>
                    <a:pt x="221" y="494"/>
                    <a:pt x="221" y="494"/>
                    <a:pt x="221" y="494"/>
                  </a:cubicBezTo>
                  <a:cubicBezTo>
                    <a:pt x="221" y="494"/>
                    <a:pt x="221" y="493"/>
                    <a:pt x="221" y="493"/>
                  </a:cubicBezTo>
                  <a:cubicBezTo>
                    <a:pt x="221" y="493"/>
                    <a:pt x="220" y="492"/>
                    <a:pt x="220" y="492"/>
                  </a:cubicBezTo>
                  <a:cubicBezTo>
                    <a:pt x="219" y="491"/>
                    <a:pt x="219" y="491"/>
                    <a:pt x="220" y="491"/>
                  </a:cubicBezTo>
                  <a:cubicBezTo>
                    <a:pt x="220" y="491"/>
                    <a:pt x="222" y="492"/>
                    <a:pt x="222" y="492"/>
                  </a:cubicBezTo>
                  <a:cubicBezTo>
                    <a:pt x="222" y="492"/>
                    <a:pt x="222" y="492"/>
                    <a:pt x="223" y="492"/>
                  </a:cubicBezTo>
                  <a:cubicBezTo>
                    <a:pt x="223" y="492"/>
                    <a:pt x="223" y="492"/>
                    <a:pt x="223" y="492"/>
                  </a:cubicBezTo>
                  <a:cubicBezTo>
                    <a:pt x="223" y="490"/>
                    <a:pt x="223" y="490"/>
                    <a:pt x="223" y="490"/>
                  </a:cubicBezTo>
                  <a:cubicBezTo>
                    <a:pt x="223" y="490"/>
                    <a:pt x="223" y="489"/>
                    <a:pt x="223" y="489"/>
                  </a:cubicBezTo>
                  <a:cubicBezTo>
                    <a:pt x="222" y="488"/>
                    <a:pt x="222" y="488"/>
                    <a:pt x="222" y="487"/>
                  </a:cubicBezTo>
                  <a:cubicBezTo>
                    <a:pt x="221" y="487"/>
                    <a:pt x="222" y="486"/>
                    <a:pt x="222" y="486"/>
                  </a:cubicBezTo>
                  <a:cubicBezTo>
                    <a:pt x="222" y="486"/>
                    <a:pt x="223" y="487"/>
                    <a:pt x="223" y="487"/>
                  </a:cubicBezTo>
                  <a:cubicBezTo>
                    <a:pt x="224" y="487"/>
                    <a:pt x="224" y="487"/>
                    <a:pt x="224" y="486"/>
                  </a:cubicBezTo>
                  <a:cubicBezTo>
                    <a:pt x="225" y="486"/>
                    <a:pt x="224" y="486"/>
                    <a:pt x="224" y="486"/>
                  </a:cubicBezTo>
                  <a:cubicBezTo>
                    <a:pt x="224" y="485"/>
                    <a:pt x="224" y="485"/>
                    <a:pt x="224" y="485"/>
                  </a:cubicBezTo>
                  <a:cubicBezTo>
                    <a:pt x="223" y="484"/>
                    <a:pt x="223" y="484"/>
                    <a:pt x="223" y="484"/>
                  </a:cubicBezTo>
                  <a:cubicBezTo>
                    <a:pt x="223" y="484"/>
                    <a:pt x="222" y="484"/>
                    <a:pt x="221" y="484"/>
                  </a:cubicBezTo>
                  <a:cubicBezTo>
                    <a:pt x="221" y="483"/>
                    <a:pt x="221" y="483"/>
                    <a:pt x="222" y="482"/>
                  </a:cubicBezTo>
                  <a:cubicBezTo>
                    <a:pt x="222" y="482"/>
                    <a:pt x="222" y="480"/>
                    <a:pt x="222" y="479"/>
                  </a:cubicBezTo>
                  <a:cubicBezTo>
                    <a:pt x="222" y="479"/>
                    <a:pt x="222" y="479"/>
                    <a:pt x="222" y="478"/>
                  </a:cubicBezTo>
                  <a:cubicBezTo>
                    <a:pt x="222" y="478"/>
                    <a:pt x="223" y="478"/>
                    <a:pt x="222" y="477"/>
                  </a:cubicBezTo>
                  <a:cubicBezTo>
                    <a:pt x="222" y="477"/>
                    <a:pt x="222" y="477"/>
                    <a:pt x="221" y="478"/>
                  </a:cubicBezTo>
                  <a:cubicBezTo>
                    <a:pt x="221" y="478"/>
                    <a:pt x="221" y="478"/>
                    <a:pt x="221" y="478"/>
                  </a:cubicBezTo>
                  <a:cubicBezTo>
                    <a:pt x="220" y="478"/>
                    <a:pt x="220" y="478"/>
                    <a:pt x="220" y="478"/>
                  </a:cubicBezTo>
                  <a:cubicBezTo>
                    <a:pt x="220" y="478"/>
                    <a:pt x="219" y="478"/>
                    <a:pt x="219" y="477"/>
                  </a:cubicBezTo>
                  <a:cubicBezTo>
                    <a:pt x="219" y="477"/>
                    <a:pt x="219" y="477"/>
                    <a:pt x="220" y="477"/>
                  </a:cubicBezTo>
                  <a:cubicBezTo>
                    <a:pt x="221" y="478"/>
                    <a:pt x="221" y="477"/>
                    <a:pt x="222" y="476"/>
                  </a:cubicBezTo>
                  <a:cubicBezTo>
                    <a:pt x="223" y="475"/>
                    <a:pt x="222" y="476"/>
                    <a:pt x="223" y="476"/>
                  </a:cubicBezTo>
                  <a:cubicBezTo>
                    <a:pt x="223" y="475"/>
                    <a:pt x="223" y="475"/>
                    <a:pt x="223" y="475"/>
                  </a:cubicBezTo>
                  <a:cubicBezTo>
                    <a:pt x="223" y="474"/>
                    <a:pt x="222" y="474"/>
                    <a:pt x="222" y="473"/>
                  </a:cubicBezTo>
                  <a:cubicBezTo>
                    <a:pt x="222" y="473"/>
                    <a:pt x="222" y="473"/>
                    <a:pt x="222" y="472"/>
                  </a:cubicBezTo>
                  <a:cubicBezTo>
                    <a:pt x="222" y="472"/>
                    <a:pt x="221" y="471"/>
                    <a:pt x="220" y="470"/>
                  </a:cubicBezTo>
                  <a:cubicBezTo>
                    <a:pt x="219" y="469"/>
                    <a:pt x="220" y="470"/>
                    <a:pt x="219" y="470"/>
                  </a:cubicBezTo>
                  <a:cubicBezTo>
                    <a:pt x="217" y="470"/>
                    <a:pt x="218" y="470"/>
                    <a:pt x="218" y="469"/>
                  </a:cubicBezTo>
                  <a:cubicBezTo>
                    <a:pt x="217" y="469"/>
                    <a:pt x="217" y="468"/>
                    <a:pt x="218" y="468"/>
                  </a:cubicBezTo>
                  <a:cubicBezTo>
                    <a:pt x="218" y="468"/>
                    <a:pt x="218" y="468"/>
                    <a:pt x="218" y="467"/>
                  </a:cubicBezTo>
                  <a:cubicBezTo>
                    <a:pt x="218" y="466"/>
                    <a:pt x="218" y="467"/>
                    <a:pt x="217" y="467"/>
                  </a:cubicBezTo>
                  <a:cubicBezTo>
                    <a:pt x="217" y="466"/>
                    <a:pt x="217" y="466"/>
                    <a:pt x="217" y="466"/>
                  </a:cubicBezTo>
                  <a:cubicBezTo>
                    <a:pt x="216" y="465"/>
                    <a:pt x="216" y="465"/>
                    <a:pt x="216" y="465"/>
                  </a:cubicBezTo>
                  <a:cubicBezTo>
                    <a:pt x="216" y="464"/>
                    <a:pt x="215" y="463"/>
                    <a:pt x="215" y="463"/>
                  </a:cubicBezTo>
                  <a:cubicBezTo>
                    <a:pt x="214" y="462"/>
                    <a:pt x="215" y="462"/>
                    <a:pt x="215" y="462"/>
                  </a:cubicBezTo>
                  <a:cubicBezTo>
                    <a:pt x="215" y="462"/>
                    <a:pt x="215" y="462"/>
                    <a:pt x="215" y="463"/>
                  </a:cubicBezTo>
                  <a:cubicBezTo>
                    <a:pt x="215" y="463"/>
                    <a:pt x="215" y="463"/>
                    <a:pt x="216" y="464"/>
                  </a:cubicBezTo>
                  <a:cubicBezTo>
                    <a:pt x="216" y="465"/>
                    <a:pt x="218" y="466"/>
                    <a:pt x="218" y="466"/>
                  </a:cubicBezTo>
                  <a:cubicBezTo>
                    <a:pt x="218" y="467"/>
                    <a:pt x="218" y="467"/>
                    <a:pt x="219" y="467"/>
                  </a:cubicBezTo>
                  <a:cubicBezTo>
                    <a:pt x="220" y="468"/>
                    <a:pt x="219" y="468"/>
                    <a:pt x="219" y="468"/>
                  </a:cubicBezTo>
                  <a:cubicBezTo>
                    <a:pt x="219" y="469"/>
                    <a:pt x="219" y="469"/>
                    <a:pt x="220" y="469"/>
                  </a:cubicBezTo>
                  <a:cubicBezTo>
                    <a:pt x="220" y="469"/>
                    <a:pt x="221" y="470"/>
                    <a:pt x="222" y="470"/>
                  </a:cubicBezTo>
                  <a:cubicBezTo>
                    <a:pt x="222" y="469"/>
                    <a:pt x="222" y="470"/>
                    <a:pt x="223" y="470"/>
                  </a:cubicBezTo>
                  <a:cubicBezTo>
                    <a:pt x="223" y="470"/>
                    <a:pt x="223" y="470"/>
                    <a:pt x="224" y="471"/>
                  </a:cubicBezTo>
                  <a:cubicBezTo>
                    <a:pt x="225" y="471"/>
                    <a:pt x="225" y="471"/>
                    <a:pt x="226" y="472"/>
                  </a:cubicBezTo>
                  <a:cubicBezTo>
                    <a:pt x="226" y="472"/>
                    <a:pt x="226" y="472"/>
                    <a:pt x="225" y="473"/>
                  </a:cubicBezTo>
                  <a:cubicBezTo>
                    <a:pt x="225" y="474"/>
                    <a:pt x="225" y="474"/>
                    <a:pt x="226" y="474"/>
                  </a:cubicBezTo>
                  <a:cubicBezTo>
                    <a:pt x="226" y="475"/>
                    <a:pt x="227" y="475"/>
                    <a:pt x="227" y="475"/>
                  </a:cubicBezTo>
                  <a:cubicBezTo>
                    <a:pt x="227" y="475"/>
                    <a:pt x="228" y="475"/>
                    <a:pt x="229" y="475"/>
                  </a:cubicBezTo>
                  <a:cubicBezTo>
                    <a:pt x="230" y="474"/>
                    <a:pt x="230" y="474"/>
                    <a:pt x="231" y="474"/>
                  </a:cubicBezTo>
                  <a:cubicBezTo>
                    <a:pt x="231" y="474"/>
                    <a:pt x="231" y="474"/>
                    <a:pt x="232" y="473"/>
                  </a:cubicBezTo>
                  <a:cubicBezTo>
                    <a:pt x="233" y="473"/>
                    <a:pt x="233" y="473"/>
                    <a:pt x="233" y="472"/>
                  </a:cubicBezTo>
                  <a:cubicBezTo>
                    <a:pt x="234" y="472"/>
                    <a:pt x="233" y="472"/>
                    <a:pt x="234" y="471"/>
                  </a:cubicBezTo>
                  <a:cubicBezTo>
                    <a:pt x="235" y="471"/>
                    <a:pt x="235" y="470"/>
                    <a:pt x="235" y="470"/>
                  </a:cubicBezTo>
                  <a:cubicBezTo>
                    <a:pt x="236" y="470"/>
                    <a:pt x="237" y="469"/>
                    <a:pt x="238" y="469"/>
                  </a:cubicBezTo>
                  <a:cubicBezTo>
                    <a:pt x="239" y="468"/>
                    <a:pt x="239" y="468"/>
                    <a:pt x="239" y="468"/>
                  </a:cubicBezTo>
                  <a:cubicBezTo>
                    <a:pt x="240" y="468"/>
                    <a:pt x="239" y="468"/>
                    <a:pt x="239" y="467"/>
                  </a:cubicBezTo>
                  <a:cubicBezTo>
                    <a:pt x="240" y="467"/>
                    <a:pt x="239" y="466"/>
                    <a:pt x="240" y="467"/>
                  </a:cubicBezTo>
                  <a:cubicBezTo>
                    <a:pt x="240" y="467"/>
                    <a:pt x="240" y="467"/>
                    <a:pt x="241" y="466"/>
                  </a:cubicBezTo>
                  <a:cubicBezTo>
                    <a:pt x="242" y="466"/>
                    <a:pt x="242" y="466"/>
                    <a:pt x="242" y="466"/>
                  </a:cubicBezTo>
                  <a:cubicBezTo>
                    <a:pt x="243" y="465"/>
                    <a:pt x="244" y="464"/>
                    <a:pt x="245" y="463"/>
                  </a:cubicBezTo>
                  <a:cubicBezTo>
                    <a:pt x="246" y="462"/>
                    <a:pt x="246" y="462"/>
                    <a:pt x="247" y="461"/>
                  </a:cubicBezTo>
                  <a:cubicBezTo>
                    <a:pt x="248" y="460"/>
                    <a:pt x="251" y="457"/>
                    <a:pt x="251" y="457"/>
                  </a:cubicBezTo>
                  <a:cubicBezTo>
                    <a:pt x="251" y="457"/>
                    <a:pt x="251" y="457"/>
                    <a:pt x="252" y="456"/>
                  </a:cubicBezTo>
                  <a:cubicBezTo>
                    <a:pt x="252" y="456"/>
                    <a:pt x="252" y="456"/>
                    <a:pt x="253" y="456"/>
                  </a:cubicBezTo>
                  <a:cubicBezTo>
                    <a:pt x="253" y="455"/>
                    <a:pt x="253" y="455"/>
                    <a:pt x="253" y="455"/>
                  </a:cubicBezTo>
                  <a:cubicBezTo>
                    <a:pt x="253" y="454"/>
                    <a:pt x="253" y="454"/>
                    <a:pt x="254" y="454"/>
                  </a:cubicBezTo>
                  <a:cubicBezTo>
                    <a:pt x="254" y="454"/>
                    <a:pt x="254" y="454"/>
                    <a:pt x="254" y="453"/>
                  </a:cubicBezTo>
                  <a:cubicBezTo>
                    <a:pt x="254" y="452"/>
                    <a:pt x="255" y="452"/>
                    <a:pt x="255" y="452"/>
                  </a:cubicBezTo>
                  <a:cubicBezTo>
                    <a:pt x="255" y="453"/>
                    <a:pt x="255" y="453"/>
                    <a:pt x="255" y="453"/>
                  </a:cubicBezTo>
                  <a:cubicBezTo>
                    <a:pt x="255" y="453"/>
                    <a:pt x="255" y="453"/>
                    <a:pt x="256" y="452"/>
                  </a:cubicBezTo>
                  <a:cubicBezTo>
                    <a:pt x="256" y="452"/>
                    <a:pt x="256" y="452"/>
                    <a:pt x="256" y="452"/>
                  </a:cubicBezTo>
                  <a:cubicBezTo>
                    <a:pt x="256" y="451"/>
                    <a:pt x="256" y="451"/>
                    <a:pt x="256" y="450"/>
                  </a:cubicBezTo>
                  <a:cubicBezTo>
                    <a:pt x="256" y="450"/>
                    <a:pt x="256" y="451"/>
                    <a:pt x="257" y="450"/>
                  </a:cubicBezTo>
                  <a:cubicBezTo>
                    <a:pt x="257" y="450"/>
                    <a:pt x="257" y="450"/>
                    <a:pt x="257" y="450"/>
                  </a:cubicBezTo>
                  <a:cubicBezTo>
                    <a:pt x="258" y="449"/>
                    <a:pt x="257" y="449"/>
                    <a:pt x="257" y="449"/>
                  </a:cubicBezTo>
                  <a:cubicBezTo>
                    <a:pt x="258" y="448"/>
                    <a:pt x="258" y="449"/>
                    <a:pt x="258" y="449"/>
                  </a:cubicBezTo>
                  <a:cubicBezTo>
                    <a:pt x="259" y="448"/>
                    <a:pt x="258" y="448"/>
                    <a:pt x="259" y="448"/>
                  </a:cubicBezTo>
                  <a:cubicBezTo>
                    <a:pt x="259" y="448"/>
                    <a:pt x="259" y="448"/>
                    <a:pt x="259" y="447"/>
                  </a:cubicBezTo>
                  <a:cubicBezTo>
                    <a:pt x="259" y="447"/>
                    <a:pt x="259" y="447"/>
                    <a:pt x="259" y="446"/>
                  </a:cubicBezTo>
                  <a:cubicBezTo>
                    <a:pt x="259" y="446"/>
                    <a:pt x="259" y="447"/>
                    <a:pt x="260" y="446"/>
                  </a:cubicBezTo>
                  <a:cubicBezTo>
                    <a:pt x="260" y="446"/>
                    <a:pt x="260" y="446"/>
                    <a:pt x="261" y="446"/>
                  </a:cubicBezTo>
                  <a:cubicBezTo>
                    <a:pt x="262" y="445"/>
                    <a:pt x="262" y="445"/>
                    <a:pt x="262" y="445"/>
                  </a:cubicBezTo>
                  <a:cubicBezTo>
                    <a:pt x="262" y="445"/>
                    <a:pt x="262" y="445"/>
                    <a:pt x="263" y="445"/>
                  </a:cubicBezTo>
                  <a:cubicBezTo>
                    <a:pt x="263" y="444"/>
                    <a:pt x="263" y="444"/>
                    <a:pt x="263" y="444"/>
                  </a:cubicBezTo>
                  <a:cubicBezTo>
                    <a:pt x="264" y="444"/>
                    <a:pt x="263" y="443"/>
                    <a:pt x="263" y="443"/>
                  </a:cubicBezTo>
                  <a:cubicBezTo>
                    <a:pt x="263" y="443"/>
                    <a:pt x="262" y="443"/>
                    <a:pt x="262" y="443"/>
                  </a:cubicBezTo>
                  <a:cubicBezTo>
                    <a:pt x="262" y="443"/>
                    <a:pt x="262" y="443"/>
                    <a:pt x="263" y="442"/>
                  </a:cubicBezTo>
                  <a:cubicBezTo>
                    <a:pt x="264" y="442"/>
                    <a:pt x="264" y="442"/>
                    <a:pt x="264" y="442"/>
                  </a:cubicBezTo>
                  <a:cubicBezTo>
                    <a:pt x="264" y="441"/>
                    <a:pt x="265" y="441"/>
                    <a:pt x="265" y="441"/>
                  </a:cubicBezTo>
                  <a:cubicBezTo>
                    <a:pt x="265" y="441"/>
                    <a:pt x="266" y="440"/>
                    <a:pt x="266" y="440"/>
                  </a:cubicBezTo>
                  <a:cubicBezTo>
                    <a:pt x="267" y="439"/>
                    <a:pt x="267" y="439"/>
                    <a:pt x="267" y="439"/>
                  </a:cubicBezTo>
                  <a:cubicBezTo>
                    <a:pt x="268" y="438"/>
                    <a:pt x="267" y="438"/>
                    <a:pt x="267" y="438"/>
                  </a:cubicBezTo>
                  <a:cubicBezTo>
                    <a:pt x="267" y="438"/>
                    <a:pt x="266" y="438"/>
                    <a:pt x="266" y="438"/>
                  </a:cubicBezTo>
                  <a:cubicBezTo>
                    <a:pt x="266" y="438"/>
                    <a:pt x="266" y="438"/>
                    <a:pt x="267" y="438"/>
                  </a:cubicBezTo>
                  <a:cubicBezTo>
                    <a:pt x="267" y="437"/>
                    <a:pt x="268" y="438"/>
                    <a:pt x="268" y="437"/>
                  </a:cubicBezTo>
                  <a:cubicBezTo>
                    <a:pt x="269" y="437"/>
                    <a:pt x="269" y="437"/>
                    <a:pt x="270" y="437"/>
                  </a:cubicBezTo>
                  <a:cubicBezTo>
                    <a:pt x="270" y="436"/>
                    <a:pt x="270" y="436"/>
                    <a:pt x="269" y="436"/>
                  </a:cubicBezTo>
                  <a:cubicBezTo>
                    <a:pt x="269" y="436"/>
                    <a:pt x="269" y="436"/>
                    <a:pt x="270" y="435"/>
                  </a:cubicBezTo>
                  <a:cubicBezTo>
                    <a:pt x="270" y="435"/>
                    <a:pt x="270" y="435"/>
                    <a:pt x="271" y="434"/>
                  </a:cubicBezTo>
                  <a:cubicBezTo>
                    <a:pt x="272" y="434"/>
                    <a:pt x="272" y="433"/>
                    <a:pt x="273" y="433"/>
                  </a:cubicBezTo>
                  <a:cubicBezTo>
                    <a:pt x="274" y="432"/>
                    <a:pt x="274" y="432"/>
                    <a:pt x="275" y="431"/>
                  </a:cubicBezTo>
                  <a:cubicBezTo>
                    <a:pt x="276" y="431"/>
                    <a:pt x="276" y="431"/>
                    <a:pt x="276" y="431"/>
                  </a:cubicBezTo>
                  <a:cubicBezTo>
                    <a:pt x="277" y="431"/>
                    <a:pt x="278" y="430"/>
                    <a:pt x="278" y="430"/>
                  </a:cubicBezTo>
                  <a:cubicBezTo>
                    <a:pt x="278" y="430"/>
                    <a:pt x="277" y="430"/>
                    <a:pt x="277" y="430"/>
                  </a:cubicBezTo>
                  <a:cubicBezTo>
                    <a:pt x="277" y="430"/>
                    <a:pt x="277" y="430"/>
                    <a:pt x="276" y="430"/>
                  </a:cubicBezTo>
                  <a:cubicBezTo>
                    <a:pt x="275" y="430"/>
                    <a:pt x="276" y="429"/>
                    <a:pt x="277" y="429"/>
                  </a:cubicBezTo>
                  <a:cubicBezTo>
                    <a:pt x="277" y="429"/>
                    <a:pt x="277" y="429"/>
                    <a:pt x="278" y="429"/>
                  </a:cubicBezTo>
                  <a:cubicBezTo>
                    <a:pt x="278" y="429"/>
                    <a:pt x="279" y="429"/>
                    <a:pt x="279" y="429"/>
                  </a:cubicBezTo>
                  <a:cubicBezTo>
                    <a:pt x="279" y="429"/>
                    <a:pt x="279" y="429"/>
                    <a:pt x="279" y="429"/>
                  </a:cubicBezTo>
                  <a:cubicBezTo>
                    <a:pt x="279" y="429"/>
                    <a:pt x="280" y="429"/>
                    <a:pt x="281" y="428"/>
                  </a:cubicBezTo>
                  <a:cubicBezTo>
                    <a:pt x="281" y="428"/>
                    <a:pt x="281" y="428"/>
                    <a:pt x="281" y="428"/>
                  </a:cubicBezTo>
                  <a:cubicBezTo>
                    <a:pt x="280" y="428"/>
                    <a:pt x="281" y="427"/>
                    <a:pt x="281" y="427"/>
                  </a:cubicBezTo>
                  <a:cubicBezTo>
                    <a:pt x="281" y="427"/>
                    <a:pt x="281" y="427"/>
                    <a:pt x="282" y="427"/>
                  </a:cubicBezTo>
                  <a:cubicBezTo>
                    <a:pt x="282" y="427"/>
                    <a:pt x="282" y="427"/>
                    <a:pt x="283" y="427"/>
                  </a:cubicBezTo>
                  <a:cubicBezTo>
                    <a:pt x="284" y="427"/>
                    <a:pt x="283" y="427"/>
                    <a:pt x="283" y="427"/>
                  </a:cubicBezTo>
                  <a:cubicBezTo>
                    <a:pt x="283" y="427"/>
                    <a:pt x="284" y="427"/>
                    <a:pt x="284" y="427"/>
                  </a:cubicBezTo>
                  <a:cubicBezTo>
                    <a:pt x="285" y="427"/>
                    <a:pt x="285" y="427"/>
                    <a:pt x="285" y="427"/>
                  </a:cubicBezTo>
                  <a:cubicBezTo>
                    <a:pt x="286" y="428"/>
                    <a:pt x="285" y="427"/>
                    <a:pt x="286" y="427"/>
                  </a:cubicBezTo>
                  <a:cubicBezTo>
                    <a:pt x="286" y="427"/>
                    <a:pt x="287" y="427"/>
                    <a:pt x="287" y="427"/>
                  </a:cubicBezTo>
                  <a:cubicBezTo>
                    <a:pt x="287" y="427"/>
                    <a:pt x="288" y="427"/>
                    <a:pt x="288" y="427"/>
                  </a:cubicBezTo>
                  <a:cubicBezTo>
                    <a:pt x="289" y="426"/>
                    <a:pt x="288" y="426"/>
                    <a:pt x="289" y="426"/>
                  </a:cubicBezTo>
                  <a:cubicBezTo>
                    <a:pt x="289" y="426"/>
                    <a:pt x="289" y="426"/>
                    <a:pt x="289" y="425"/>
                  </a:cubicBezTo>
                  <a:cubicBezTo>
                    <a:pt x="289" y="425"/>
                    <a:pt x="289" y="425"/>
                    <a:pt x="289" y="424"/>
                  </a:cubicBezTo>
                  <a:cubicBezTo>
                    <a:pt x="289" y="423"/>
                    <a:pt x="288" y="424"/>
                    <a:pt x="289" y="423"/>
                  </a:cubicBezTo>
                  <a:cubicBezTo>
                    <a:pt x="289" y="422"/>
                    <a:pt x="289" y="422"/>
                    <a:pt x="289" y="422"/>
                  </a:cubicBezTo>
                  <a:cubicBezTo>
                    <a:pt x="290" y="421"/>
                    <a:pt x="290" y="421"/>
                    <a:pt x="290" y="421"/>
                  </a:cubicBezTo>
                  <a:cubicBezTo>
                    <a:pt x="291" y="420"/>
                    <a:pt x="291" y="420"/>
                    <a:pt x="291" y="420"/>
                  </a:cubicBezTo>
                  <a:cubicBezTo>
                    <a:pt x="291" y="420"/>
                    <a:pt x="291" y="420"/>
                    <a:pt x="290" y="421"/>
                  </a:cubicBezTo>
                  <a:cubicBezTo>
                    <a:pt x="290" y="421"/>
                    <a:pt x="290" y="421"/>
                    <a:pt x="290" y="421"/>
                  </a:cubicBezTo>
                  <a:cubicBezTo>
                    <a:pt x="289" y="422"/>
                    <a:pt x="289" y="422"/>
                    <a:pt x="289" y="423"/>
                  </a:cubicBezTo>
                  <a:cubicBezTo>
                    <a:pt x="289" y="423"/>
                    <a:pt x="290" y="423"/>
                    <a:pt x="290" y="424"/>
                  </a:cubicBezTo>
                  <a:cubicBezTo>
                    <a:pt x="290" y="424"/>
                    <a:pt x="290" y="424"/>
                    <a:pt x="290" y="425"/>
                  </a:cubicBezTo>
                  <a:cubicBezTo>
                    <a:pt x="290" y="425"/>
                    <a:pt x="290" y="425"/>
                    <a:pt x="290" y="426"/>
                  </a:cubicBezTo>
                  <a:cubicBezTo>
                    <a:pt x="290" y="426"/>
                    <a:pt x="290" y="426"/>
                    <a:pt x="290" y="426"/>
                  </a:cubicBezTo>
                  <a:cubicBezTo>
                    <a:pt x="291" y="426"/>
                    <a:pt x="291" y="426"/>
                    <a:pt x="292" y="426"/>
                  </a:cubicBezTo>
                  <a:cubicBezTo>
                    <a:pt x="292" y="426"/>
                    <a:pt x="293" y="426"/>
                    <a:pt x="294" y="426"/>
                  </a:cubicBezTo>
                  <a:cubicBezTo>
                    <a:pt x="295" y="425"/>
                    <a:pt x="295" y="425"/>
                    <a:pt x="296" y="425"/>
                  </a:cubicBezTo>
                  <a:cubicBezTo>
                    <a:pt x="296" y="425"/>
                    <a:pt x="296" y="425"/>
                    <a:pt x="296" y="426"/>
                  </a:cubicBezTo>
                  <a:cubicBezTo>
                    <a:pt x="297" y="426"/>
                    <a:pt x="297" y="425"/>
                    <a:pt x="297" y="425"/>
                  </a:cubicBezTo>
                  <a:cubicBezTo>
                    <a:pt x="297" y="425"/>
                    <a:pt x="298" y="425"/>
                    <a:pt x="298" y="425"/>
                  </a:cubicBezTo>
                  <a:cubicBezTo>
                    <a:pt x="297" y="424"/>
                    <a:pt x="297" y="424"/>
                    <a:pt x="297" y="424"/>
                  </a:cubicBezTo>
                  <a:cubicBezTo>
                    <a:pt x="297" y="424"/>
                    <a:pt x="297" y="424"/>
                    <a:pt x="297" y="424"/>
                  </a:cubicBezTo>
                  <a:cubicBezTo>
                    <a:pt x="297" y="424"/>
                    <a:pt x="296" y="424"/>
                    <a:pt x="296" y="424"/>
                  </a:cubicBezTo>
                  <a:cubicBezTo>
                    <a:pt x="296" y="424"/>
                    <a:pt x="296" y="424"/>
                    <a:pt x="296" y="424"/>
                  </a:cubicBezTo>
                  <a:cubicBezTo>
                    <a:pt x="296" y="424"/>
                    <a:pt x="296" y="424"/>
                    <a:pt x="296" y="423"/>
                  </a:cubicBezTo>
                  <a:cubicBezTo>
                    <a:pt x="296" y="423"/>
                    <a:pt x="296" y="423"/>
                    <a:pt x="295" y="422"/>
                  </a:cubicBezTo>
                  <a:cubicBezTo>
                    <a:pt x="295" y="421"/>
                    <a:pt x="295" y="422"/>
                    <a:pt x="295" y="421"/>
                  </a:cubicBezTo>
                  <a:cubicBezTo>
                    <a:pt x="294" y="421"/>
                    <a:pt x="294" y="420"/>
                    <a:pt x="294" y="419"/>
                  </a:cubicBezTo>
                  <a:cubicBezTo>
                    <a:pt x="295" y="419"/>
                    <a:pt x="294" y="418"/>
                    <a:pt x="294" y="418"/>
                  </a:cubicBezTo>
                  <a:cubicBezTo>
                    <a:pt x="294" y="418"/>
                    <a:pt x="294" y="418"/>
                    <a:pt x="294" y="417"/>
                  </a:cubicBezTo>
                  <a:cubicBezTo>
                    <a:pt x="294" y="417"/>
                    <a:pt x="294" y="417"/>
                    <a:pt x="294" y="417"/>
                  </a:cubicBezTo>
                  <a:cubicBezTo>
                    <a:pt x="293" y="416"/>
                    <a:pt x="293" y="416"/>
                    <a:pt x="293" y="415"/>
                  </a:cubicBezTo>
                  <a:cubicBezTo>
                    <a:pt x="293" y="415"/>
                    <a:pt x="293" y="415"/>
                    <a:pt x="293" y="414"/>
                  </a:cubicBezTo>
                  <a:cubicBezTo>
                    <a:pt x="292" y="413"/>
                    <a:pt x="293" y="412"/>
                    <a:pt x="294" y="411"/>
                  </a:cubicBezTo>
                  <a:cubicBezTo>
                    <a:pt x="294" y="411"/>
                    <a:pt x="295" y="410"/>
                    <a:pt x="295" y="410"/>
                  </a:cubicBezTo>
                  <a:cubicBezTo>
                    <a:pt x="295" y="410"/>
                    <a:pt x="295" y="410"/>
                    <a:pt x="295" y="410"/>
                  </a:cubicBezTo>
                  <a:cubicBezTo>
                    <a:pt x="295" y="410"/>
                    <a:pt x="295" y="411"/>
                    <a:pt x="295" y="412"/>
                  </a:cubicBezTo>
                  <a:cubicBezTo>
                    <a:pt x="295" y="412"/>
                    <a:pt x="295" y="412"/>
                    <a:pt x="295" y="413"/>
                  </a:cubicBezTo>
                  <a:cubicBezTo>
                    <a:pt x="295" y="413"/>
                    <a:pt x="295" y="414"/>
                    <a:pt x="295" y="415"/>
                  </a:cubicBezTo>
                  <a:cubicBezTo>
                    <a:pt x="295" y="416"/>
                    <a:pt x="295" y="417"/>
                    <a:pt x="295" y="417"/>
                  </a:cubicBezTo>
                  <a:cubicBezTo>
                    <a:pt x="295" y="417"/>
                    <a:pt x="295" y="417"/>
                    <a:pt x="296" y="418"/>
                  </a:cubicBezTo>
                  <a:cubicBezTo>
                    <a:pt x="296" y="419"/>
                    <a:pt x="295" y="418"/>
                    <a:pt x="295" y="419"/>
                  </a:cubicBezTo>
                  <a:cubicBezTo>
                    <a:pt x="295" y="420"/>
                    <a:pt x="295" y="420"/>
                    <a:pt x="295" y="420"/>
                  </a:cubicBezTo>
                  <a:cubicBezTo>
                    <a:pt x="296" y="421"/>
                    <a:pt x="296" y="421"/>
                    <a:pt x="296" y="421"/>
                  </a:cubicBezTo>
                  <a:cubicBezTo>
                    <a:pt x="296" y="421"/>
                    <a:pt x="297" y="422"/>
                    <a:pt x="297" y="422"/>
                  </a:cubicBezTo>
                  <a:cubicBezTo>
                    <a:pt x="298" y="422"/>
                    <a:pt x="297" y="422"/>
                    <a:pt x="297" y="423"/>
                  </a:cubicBezTo>
                  <a:cubicBezTo>
                    <a:pt x="298" y="423"/>
                    <a:pt x="298" y="424"/>
                    <a:pt x="298" y="424"/>
                  </a:cubicBezTo>
                  <a:cubicBezTo>
                    <a:pt x="298" y="424"/>
                    <a:pt x="298" y="423"/>
                    <a:pt x="299" y="423"/>
                  </a:cubicBezTo>
                  <a:cubicBezTo>
                    <a:pt x="300" y="423"/>
                    <a:pt x="299" y="423"/>
                    <a:pt x="300" y="422"/>
                  </a:cubicBezTo>
                  <a:cubicBezTo>
                    <a:pt x="301" y="422"/>
                    <a:pt x="301" y="421"/>
                    <a:pt x="301" y="421"/>
                  </a:cubicBezTo>
                  <a:cubicBezTo>
                    <a:pt x="301" y="421"/>
                    <a:pt x="301" y="421"/>
                    <a:pt x="301" y="420"/>
                  </a:cubicBezTo>
                  <a:cubicBezTo>
                    <a:pt x="302" y="420"/>
                    <a:pt x="301" y="420"/>
                    <a:pt x="302" y="420"/>
                  </a:cubicBezTo>
                  <a:cubicBezTo>
                    <a:pt x="302" y="420"/>
                    <a:pt x="301" y="419"/>
                    <a:pt x="301" y="419"/>
                  </a:cubicBezTo>
                  <a:cubicBezTo>
                    <a:pt x="301" y="419"/>
                    <a:pt x="302" y="418"/>
                    <a:pt x="303" y="417"/>
                  </a:cubicBezTo>
                  <a:cubicBezTo>
                    <a:pt x="303" y="416"/>
                    <a:pt x="302" y="417"/>
                    <a:pt x="302" y="416"/>
                  </a:cubicBezTo>
                  <a:cubicBezTo>
                    <a:pt x="302" y="415"/>
                    <a:pt x="302" y="415"/>
                    <a:pt x="301" y="415"/>
                  </a:cubicBezTo>
                  <a:cubicBezTo>
                    <a:pt x="301" y="415"/>
                    <a:pt x="302" y="415"/>
                    <a:pt x="303" y="415"/>
                  </a:cubicBezTo>
                  <a:cubicBezTo>
                    <a:pt x="303" y="414"/>
                    <a:pt x="303" y="414"/>
                    <a:pt x="303" y="414"/>
                  </a:cubicBezTo>
                  <a:cubicBezTo>
                    <a:pt x="303" y="413"/>
                    <a:pt x="302" y="414"/>
                    <a:pt x="303" y="413"/>
                  </a:cubicBezTo>
                  <a:cubicBezTo>
                    <a:pt x="303" y="413"/>
                    <a:pt x="303" y="413"/>
                    <a:pt x="304" y="412"/>
                  </a:cubicBezTo>
                  <a:cubicBezTo>
                    <a:pt x="305" y="412"/>
                    <a:pt x="304" y="412"/>
                    <a:pt x="305" y="412"/>
                  </a:cubicBezTo>
                  <a:cubicBezTo>
                    <a:pt x="306" y="411"/>
                    <a:pt x="306" y="411"/>
                    <a:pt x="306" y="411"/>
                  </a:cubicBezTo>
                  <a:cubicBezTo>
                    <a:pt x="306" y="411"/>
                    <a:pt x="307" y="410"/>
                    <a:pt x="307" y="410"/>
                  </a:cubicBezTo>
                  <a:cubicBezTo>
                    <a:pt x="307" y="410"/>
                    <a:pt x="306" y="410"/>
                    <a:pt x="306" y="410"/>
                  </a:cubicBezTo>
                  <a:cubicBezTo>
                    <a:pt x="305" y="409"/>
                    <a:pt x="305" y="409"/>
                    <a:pt x="305" y="409"/>
                  </a:cubicBezTo>
                  <a:cubicBezTo>
                    <a:pt x="305" y="409"/>
                    <a:pt x="304" y="409"/>
                    <a:pt x="304" y="409"/>
                  </a:cubicBezTo>
                  <a:cubicBezTo>
                    <a:pt x="304" y="409"/>
                    <a:pt x="304" y="409"/>
                    <a:pt x="303" y="409"/>
                  </a:cubicBezTo>
                  <a:cubicBezTo>
                    <a:pt x="303" y="409"/>
                    <a:pt x="303" y="408"/>
                    <a:pt x="303" y="408"/>
                  </a:cubicBezTo>
                  <a:cubicBezTo>
                    <a:pt x="303" y="408"/>
                    <a:pt x="304" y="408"/>
                    <a:pt x="304" y="408"/>
                  </a:cubicBezTo>
                  <a:cubicBezTo>
                    <a:pt x="304" y="408"/>
                    <a:pt x="304" y="408"/>
                    <a:pt x="305" y="408"/>
                  </a:cubicBezTo>
                  <a:cubicBezTo>
                    <a:pt x="306" y="408"/>
                    <a:pt x="305" y="408"/>
                    <a:pt x="306" y="409"/>
                  </a:cubicBezTo>
                  <a:cubicBezTo>
                    <a:pt x="306" y="409"/>
                    <a:pt x="307" y="409"/>
                    <a:pt x="307" y="409"/>
                  </a:cubicBezTo>
                  <a:cubicBezTo>
                    <a:pt x="308" y="408"/>
                    <a:pt x="307" y="408"/>
                    <a:pt x="307" y="408"/>
                  </a:cubicBezTo>
                  <a:cubicBezTo>
                    <a:pt x="307" y="408"/>
                    <a:pt x="308" y="407"/>
                    <a:pt x="309" y="406"/>
                  </a:cubicBezTo>
                  <a:cubicBezTo>
                    <a:pt x="310" y="405"/>
                    <a:pt x="310" y="405"/>
                    <a:pt x="310" y="405"/>
                  </a:cubicBezTo>
                  <a:cubicBezTo>
                    <a:pt x="311" y="404"/>
                    <a:pt x="311" y="404"/>
                    <a:pt x="312" y="403"/>
                  </a:cubicBezTo>
                  <a:cubicBezTo>
                    <a:pt x="312" y="402"/>
                    <a:pt x="312" y="402"/>
                    <a:pt x="313" y="402"/>
                  </a:cubicBezTo>
                  <a:cubicBezTo>
                    <a:pt x="314" y="401"/>
                    <a:pt x="314" y="401"/>
                    <a:pt x="315" y="400"/>
                  </a:cubicBezTo>
                  <a:cubicBezTo>
                    <a:pt x="316" y="399"/>
                    <a:pt x="316" y="399"/>
                    <a:pt x="317" y="399"/>
                  </a:cubicBezTo>
                  <a:cubicBezTo>
                    <a:pt x="317" y="399"/>
                    <a:pt x="318" y="396"/>
                    <a:pt x="318" y="396"/>
                  </a:cubicBezTo>
                  <a:cubicBezTo>
                    <a:pt x="319" y="395"/>
                    <a:pt x="319" y="395"/>
                    <a:pt x="319" y="395"/>
                  </a:cubicBezTo>
                  <a:cubicBezTo>
                    <a:pt x="320" y="395"/>
                    <a:pt x="321" y="394"/>
                    <a:pt x="321" y="393"/>
                  </a:cubicBezTo>
                  <a:cubicBezTo>
                    <a:pt x="321" y="393"/>
                    <a:pt x="321" y="393"/>
                    <a:pt x="322" y="392"/>
                  </a:cubicBezTo>
                  <a:cubicBezTo>
                    <a:pt x="322" y="392"/>
                    <a:pt x="323" y="391"/>
                    <a:pt x="323" y="391"/>
                  </a:cubicBezTo>
                  <a:cubicBezTo>
                    <a:pt x="323" y="391"/>
                    <a:pt x="323" y="391"/>
                    <a:pt x="324" y="390"/>
                  </a:cubicBezTo>
                  <a:cubicBezTo>
                    <a:pt x="324" y="389"/>
                    <a:pt x="324" y="390"/>
                    <a:pt x="323" y="390"/>
                  </a:cubicBezTo>
                  <a:cubicBezTo>
                    <a:pt x="323" y="390"/>
                    <a:pt x="323" y="390"/>
                    <a:pt x="323" y="390"/>
                  </a:cubicBezTo>
                  <a:cubicBezTo>
                    <a:pt x="322" y="390"/>
                    <a:pt x="322" y="390"/>
                    <a:pt x="322" y="390"/>
                  </a:cubicBezTo>
                  <a:cubicBezTo>
                    <a:pt x="321" y="390"/>
                    <a:pt x="321" y="390"/>
                    <a:pt x="321" y="390"/>
                  </a:cubicBezTo>
                  <a:cubicBezTo>
                    <a:pt x="321" y="389"/>
                    <a:pt x="322" y="390"/>
                    <a:pt x="322" y="390"/>
                  </a:cubicBezTo>
                  <a:cubicBezTo>
                    <a:pt x="322" y="390"/>
                    <a:pt x="323" y="389"/>
                    <a:pt x="323" y="389"/>
                  </a:cubicBezTo>
                  <a:cubicBezTo>
                    <a:pt x="323" y="388"/>
                    <a:pt x="323" y="389"/>
                    <a:pt x="323" y="389"/>
                  </a:cubicBezTo>
                  <a:cubicBezTo>
                    <a:pt x="323" y="389"/>
                    <a:pt x="324" y="389"/>
                    <a:pt x="325" y="390"/>
                  </a:cubicBezTo>
                  <a:cubicBezTo>
                    <a:pt x="325" y="390"/>
                    <a:pt x="325" y="389"/>
                    <a:pt x="326" y="389"/>
                  </a:cubicBezTo>
                  <a:cubicBezTo>
                    <a:pt x="327" y="388"/>
                    <a:pt x="325" y="388"/>
                    <a:pt x="325" y="388"/>
                  </a:cubicBezTo>
                  <a:cubicBezTo>
                    <a:pt x="325" y="388"/>
                    <a:pt x="326" y="388"/>
                    <a:pt x="326" y="388"/>
                  </a:cubicBezTo>
                  <a:cubicBezTo>
                    <a:pt x="326" y="388"/>
                    <a:pt x="326" y="388"/>
                    <a:pt x="327" y="387"/>
                  </a:cubicBezTo>
                  <a:cubicBezTo>
                    <a:pt x="327" y="387"/>
                    <a:pt x="327" y="387"/>
                    <a:pt x="327" y="386"/>
                  </a:cubicBezTo>
                  <a:cubicBezTo>
                    <a:pt x="327" y="386"/>
                    <a:pt x="327" y="386"/>
                    <a:pt x="328" y="386"/>
                  </a:cubicBezTo>
                  <a:cubicBezTo>
                    <a:pt x="328" y="385"/>
                    <a:pt x="329" y="384"/>
                    <a:pt x="329" y="384"/>
                  </a:cubicBezTo>
                  <a:cubicBezTo>
                    <a:pt x="330" y="383"/>
                    <a:pt x="329" y="384"/>
                    <a:pt x="330" y="383"/>
                  </a:cubicBezTo>
                  <a:cubicBezTo>
                    <a:pt x="331" y="383"/>
                    <a:pt x="330" y="383"/>
                    <a:pt x="330" y="382"/>
                  </a:cubicBezTo>
                  <a:cubicBezTo>
                    <a:pt x="330" y="381"/>
                    <a:pt x="330" y="382"/>
                    <a:pt x="330" y="382"/>
                  </a:cubicBezTo>
                  <a:cubicBezTo>
                    <a:pt x="330" y="382"/>
                    <a:pt x="329" y="381"/>
                    <a:pt x="329" y="381"/>
                  </a:cubicBezTo>
                  <a:cubicBezTo>
                    <a:pt x="329" y="381"/>
                    <a:pt x="329" y="381"/>
                    <a:pt x="328" y="381"/>
                  </a:cubicBezTo>
                  <a:cubicBezTo>
                    <a:pt x="328" y="381"/>
                    <a:pt x="328" y="381"/>
                    <a:pt x="329" y="380"/>
                  </a:cubicBezTo>
                  <a:cubicBezTo>
                    <a:pt x="329" y="380"/>
                    <a:pt x="329" y="380"/>
                    <a:pt x="329" y="380"/>
                  </a:cubicBezTo>
                  <a:cubicBezTo>
                    <a:pt x="329" y="378"/>
                    <a:pt x="329" y="378"/>
                    <a:pt x="329" y="378"/>
                  </a:cubicBezTo>
                  <a:cubicBezTo>
                    <a:pt x="329" y="378"/>
                    <a:pt x="329" y="379"/>
                    <a:pt x="329" y="379"/>
                  </a:cubicBezTo>
                  <a:cubicBezTo>
                    <a:pt x="330" y="379"/>
                    <a:pt x="330" y="380"/>
                    <a:pt x="330" y="380"/>
                  </a:cubicBezTo>
                  <a:cubicBezTo>
                    <a:pt x="330" y="381"/>
                    <a:pt x="331" y="380"/>
                    <a:pt x="331" y="380"/>
                  </a:cubicBezTo>
                  <a:cubicBezTo>
                    <a:pt x="331" y="380"/>
                    <a:pt x="332" y="379"/>
                    <a:pt x="333" y="378"/>
                  </a:cubicBezTo>
                  <a:cubicBezTo>
                    <a:pt x="334" y="376"/>
                    <a:pt x="334" y="377"/>
                    <a:pt x="334" y="376"/>
                  </a:cubicBezTo>
                  <a:cubicBezTo>
                    <a:pt x="334" y="375"/>
                    <a:pt x="335" y="375"/>
                    <a:pt x="336" y="374"/>
                  </a:cubicBezTo>
                  <a:cubicBezTo>
                    <a:pt x="337" y="372"/>
                    <a:pt x="337" y="373"/>
                    <a:pt x="337" y="372"/>
                  </a:cubicBezTo>
                  <a:cubicBezTo>
                    <a:pt x="338" y="370"/>
                    <a:pt x="338" y="371"/>
                    <a:pt x="339" y="370"/>
                  </a:cubicBezTo>
                  <a:cubicBezTo>
                    <a:pt x="339" y="370"/>
                    <a:pt x="339" y="370"/>
                    <a:pt x="340" y="369"/>
                  </a:cubicBezTo>
                  <a:cubicBezTo>
                    <a:pt x="341" y="369"/>
                    <a:pt x="341" y="368"/>
                    <a:pt x="341" y="368"/>
                  </a:cubicBezTo>
                  <a:cubicBezTo>
                    <a:pt x="342" y="367"/>
                    <a:pt x="342" y="367"/>
                    <a:pt x="342" y="367"/>
                  </a:cubicBezTo>
                  <a:cubicBezTo>
                    <a:pt x="342" y="367"/>
                    <a:pt x="343" y="367"/>
                    <a:pt x="344" y="366"/>
                  </a:cubicBezTo>
                  <a:cubicBezTo>
                    <a:pt x="344" y="366"/>
                    <a:pt x="344" y="366"/>
                    <a:pt x="344" y="366"/>
                  </a:cubicBezTo>
                  <a:cubicBezTo>
                    <a:pt x="345" y="365"/>
                    <a:pt x="345" y="365"/>
                    <a:pt x="345" y="364"/>
                  </a:cubicBezTo>
                  <a:cubicBezTo>
                    <a:pt x="346" y="364"/>
                    <a:pt x="346" y="364"/>
                    <a:pt x="346" y="364"/>
                  </a:cubicBezTo>
                  <a:cubicBezTo>
                    <a:pt x="346" y="364"/>
                    <a:pt x="347" y="364"/>
                    <a:pt x="347" y="364"/>
                  </a:cubicBezTo>
                  <a:cubicBezTo>
                    <a:pt x="348" y="364"/>
                    <a:pt x="347" y="363"/>
                    <a:pt x="347" y="363"/>
                  </a:cubicBezTo>
                  <a:cubicBezTo>
                    <a:pt x="348" y="362"/>
                    <a:pt x="348" y="362"/>
                    <a:pt x="348" y="362"/>
                  </a:cubicBezTo>
                  <a:cubicBezTo>
                    <a:pt x="350" y="361"/>
                    <a:pt x="350" y="361"/>
                    <a:pt x="350" y="361"/>
                  </a:cubicBezTo>
                  <a:cubicBezTo>
                    <a:pt x="350" y="361"/>
                    <a:pt x="349" y="362"/>
                    <a:pt x="348" y="362"/>
                  </a:cubicBezTo>
                  <a:cubicBezTo>
                    <a:pt x="348" y="363"/>
                    <a:pt x="348" y="363"/>
                    <a:pt x="348" y="363"/>
                  </a:cubicBezTo>
                  <a:cubicBezTo>
                    <a:pt x="348" y="362"/>
                    <a:pt x="348" y="363"/>
                    <a:pt x="348" y="363"/>
                  </a:cubicBezTo>
                  <a:cubicBezTo>
                    <a:pt x="348" y="364"/>
                    <a:pt x="349" y="363"/>
                    <a:pt x="349" y="363"/>
                  </a:cubicBezTo>
                  <a:cubicBezTo>
                    <a:pt x="349" y="363"/>
                    <a:pt x="350" y="362"/>
                    <a:pt x="350" y="362"/>
                  </a:cubicBezTo>
                  <a:cubicBezTo>
                    <a:pt x="350" y="362"/>
                    <a:pt x="351" y="361"/>
                    <a:pt x="351" y="361"/>
                  </a:cubicBezTo>
                  <a:cubicBezTo>
                    <a:pt x="351" y="361"/>
                    <a:pt x="352" y="361"/>
                    <a:pt x="352" y="361"/>
                  </a:cubicBezTo>
                  <a:cubicBezTo>
                    <a:pt x="353" y="361"/>
                    <a:pt x="353" y="360"/>
                    <a:pt x="354" y="360"/>
                  </a:cubicBezTo>
                  <a:cubicBezTo>
                    <a:pt x="355" y="360"/>
                    <a:pt x="355" y="359"/>
                    <a:pt x="356" y="359"/>
                  </a:cubicBezTo>
                  <a:cubicBezTo>
                    <a:pt x="357" y="358"/>
                    <a:pt x="356" y="358"/>
                    <a:pt x="357" y="358"/>
                  </a:cubicBezTo>
                  <a:cubicBezTo>
                    <a:pt x="358" y="358"/>
                    <a:pt x="358" y="358"/>
                    <a:pt x="359" y="357"/>
                  </a:cubicBezTo>
                  <a:cubicBezTo>
                    <a:pt x="360" y="357"/>
                    <a:pt x="359" y="357"/>
                    <a:pt x="360" y="357"/>
                  </a:cubicBezTo>
                  <a:cubicBezTo>
                    <a:pt x="361" y="356"/>
                    <a:pt x="360" y="356"/>
                    <a:pt x="360" y="356"/>
                  </a:cubicBezTo>
                  <a:cubicBezTo>
                    <a:pt x="360" y="356"/>
                    <a:pt x="359" y="356"/>
                    <a:pt x="359" y="356"/>
                  </a:cubicBezTo>
                  <a:cubicBezTo>
                    <a:pt x="359" y="356"/>
                    <a:pt x="358" y="357"/>
                    <a:pt x="358" y="357"/>
                  </a:cubicBezTo>
                  <a:cubicBezTo>
                    <a:pt x="357" y="357"/>
                    <a:pt x="357" y="357"/>
                    <a:pt x="357" y="357"/>
                  </a:cubicBezTo>
                  <a:cubicBezTo>
                    <a:pt x="357" y="357"/>
                    <a:pt x="358" y="356"/>
                    <a:pt x="359" y="355"/>
                  </a:cubicBezTo>
                  <a:cubicBezTo>
                    <a:pt x="359" y="355"/>
                    <a:pt x="359" y="355"/>
                    <a:pt x="360" y="355"/>
                  </a:cubicBezTo>
                  <a:cubicBezTo>
                    <a:pt x="360" y="356"/>
                    <a:pt x="361" y="356"/>
                    <a:pt x="362" y="356"/>
                  </a:cubicBezTo>
                  <a:cubicBezTo>
                    <a:pt x="362" y="355"/>
                    <a:pt x="362" y="355"/>
                    <a:pt x="363" y="355"/>
                  </a:cubicBezTo>
                  <a:cubicBezTo>
                    <a:pt x="363" y="355"/>
                    <a:pt x="364" y="354"/>
                    <a:pt x="364" y="354"/>
                  </a:cubicBezTo>
                  <a:cubicBezTo>
                    <a:pt x="365" y="354"/>
                    <a:pt x="365" y="354"/>
                    <a:pt x="365" y="354"/>
                  </a:cubicBezTo>
                  <a:cubicBezTo>
                    <a:pt x="366" y="353"/>
                    <a:pt x="365" y="353"/>
                    <a:pt x="365" y="352"/>
                  </a:cubicBezTo>
                  <a:cubicBezTo>
                    <a:pt x="365" y="352"/>
                    <a:pt x="366" y="352"/>
                    <a:pt x="366" y="352"/>
                  </a:cubicBezTo>
                  <a:cubicBezTo>
                    <a:pt x="366" y="351"/>
                    <a:pt x="366" y="352"/>
                    <a:pt x="366" y="353"/>
                  </a:cubicBezTo>
                  <a:cubicBezTo>
                    <a:pt x="366" y="354"/>
                    <a:pt x="366" y="353"/>
                    <a:pt x="367" y="353"/>
                  </a:cubicBezTo>
                  <a:cubicBezTo>
                    <a:pt x="368" y="352"/>
                    <a:pt x="368" y="353"/>
                    <a:pt x="368" y="352"/>
                  </a:cubicBezTo>
                  <a:cubicBezTo>
                    <a:pt x="368" y="352"/>
                    <a:pt x="368" y="351"/>
                    <a:pt x="368" y="351"/>
                  </a:cubicBezTo>
                  <a:cubicBezTo>
                    <a:pt x="368" y="351"/>
                    <a:pt x="369" y="352"/>
                    <a:pt x="370" y="351"/>
                  </a:cubicBezTo>
                  <a:cubicBezTo>
                    <a:pt x="372" y="350"/>
                    <a:pt x="372" y="350"/>
                    <a:pt x="373" y="350"/>
                  </a:cubicBezTo>
                  <a:cubicBezTo>
                    <a:pt x="373" y="349"/>
                    <a:pt x="374" y="349"/>
                    <a:pt x="375" y="348"/>
                  </a:cubicBezTo>
                  <a:cubicBezTo>
                    <a:pt x="376" y="348"/>
                    <a:pt x="376" y="348"/>
                    <a:pt x="377" y="348"/>
                  </a:cubicBezTo>
                  <a:cubicBezTo>
                    <a:pt x="378" y="347"/>
                    <a:pt x="378" y="347"/>
                    <a:pt x="379" y="347"/>
                  </a:cubicBezTo>
                  <a:cubicBezTo>
                    <a:pt x="379" y="346"/>
                    <a:pt x="379" y="346"/>
                    <a:pt x="380" y="346"/>
                  </a:cubicBezTo>
                  <a:cubicBezTo>
                    <a:pt x="381" y="345"/>
                    <a:pt x="381" y="345"/>
                    <a:pt x="383" y="345"/>
                  </a:cubicBezTo>
                  <a:cubicBezTo>
                    <a:pt x="384" y="345"/>
                    <a:pt x="384" y="345"/>
                    <a:pt x="385" y="344"/>
                  </a:cubicBezTo>
                  <a:cubicBezTo>
                    <a:pt x="385" y="344"/>
                    <a:pt x="386" y="344"/>
                    <a:pt x="386" y="344"/>
                  </a:cubicBezTo>
                  <a:cubicBezTo>
                    <a:pt x="386" y="343"/>
                    <a:pt x="386" y="343"/>
                    <a:pt x="386" y="343"/>
                  </a:cubicBezTo>
                  <a:cubicBezTo>
                    <a:pt x="386" y="343"/>
                    <a:pt x="385" y="343"/>
                    <a:pt x="385" y="343"/>
                  </a:cubicBezTo>
                  <a:cubicBezTo>
                    <a:pt x="384" y="342"/>
                    <a:pt x="384" y="342"/>
                    <a:pt x="383" y="341"/>
                  </a:cubicBezTo>
                  <a:cubicBezTo>
                    <a:pt x="383" y="341"/>
                    <a:pt x="384" y="342"/>
                    <a:pt x="385" y="342"/>
                  </a:cubicBezTo>
                  <a:cubicBezTo>
                    <a:pt x="385" y="342"/>
                    <a:pt x="385" y="342"/>
                    <a:pt x="386" y="342"/>
                  </a:cubicBezTo>
                  <a:cubicBezTo>
                    <a:pt x="387" y="341"/>
                    <a:pt x="386" y="341"/>
                    <a:pt x="386" y="341"/>
                  </a:cubicBezTo>
                  <a:cubicBezTo>
                    <a:pt x="386" y="341"/>
                    <a:pt x="386" y="340"/>
                    <a:pt x="385" y="340"/>
                  </a:cubicBezTo>
                  <a:cubicBezTo>
                    <a:pt x="385" y="339"/>
                    <a:pt x="384" y="339"/>
                    <a:pt x="384" y="339"/>
                  </a:cubicBezTo>
                  <a:cubicBezTo>
                    <a:pt x="383" y="338"/>
                    <a:pt x="384" y="338"/>
                    <a:pt x="384" y="338"/>
                  </a:cubicBezTo>
                  <a:cubicBezTo>
                    <a:pt x="385" y="339"/>
                    <a:pt x="385" y="339"/>
                    <a:pt x="385" y="339"/>
                  </a:cubicBezTo>
                  <a:cubicBezTo>
                    <a:pt x="385" y="339"/>
                    <a:pt x="385" y="339"/>
                    <a:pt x="386" y="338"/>
                  </a:cubicBezTo>
                  <a:cubicBezTo>
                    <a:pt x="387" y="338"/>
                    <a:pt x="386" y="338"/>
                    <a:pt x="387" y="339"/>
                  </a:cubicBezTo>
                  <a:cubicBezTo>
                    <a:pt x="387" y="339"/>
                    <a:pt x="387" y="339"/>
                    <a:pt x="387" y="340"/>
                  </a:cubicBezTo>
                  <a:cubicBezTo>
                    <a:pt x="387" y="341"/>
                    <a:pt x="387" y="342"/>
                    <a:pt x="387" y="343"/>
                  </a:cubicBezTo>
                  <a:cubicBezTo>
                    <a:pt x="387" y="343"/>
                    <a:pt x="388" y="343"/>
                    <a:pt x="388" y="343"/>
                  </a:cubicBezTo>
                  <a:cubicBezTo>
                    <a:pt x="388" y="343"/>
                    <a:pt x="388" y="343"/>
                    <a:pt x="389" y="343"/>
                  </a:cubicBezTo>
                  <a:cubicBezTo>
                    <a:pt x="390" y="343"/>
                    <a:pt x="389" y="342"/>
                    <a:pt x="390" y="342"/>
                  </a:cubicBezTo>
                  <a:cubicBezTo>
                    <a:pt x="390" y="341"/>
                    <a:pt x="390" y="342"/>
                    <a:pt x="391" y="341"/>
                  </a:cubicBezTo>
                  <a:cubicBezTo>
                    <a:pt x="391" y="341"/>
                    <a:pt x="391" y="341"/>
                    <a:pt x="392" y="340"/>
                  </a:cubicBezTo>
                  <a:cubicBezTo>
                    <a:pt x="392" y="340"/>
                    <a:pt x="394" y="340"/>
                    <a:pt x="394" y="340"/>
                  </a:cubicBezTo>
                  <a:cubicBezTo>
                    <a:pt x="395" y="340"/>
                    <a:pt x="402" y="337"/>
                    <a:pt x="403" y="336"/>
                  </a:cubicBezTo>
                  <a:cubicBezTo>
                    <a:pt x="404" y="336"/>
                    <a:pt x="405" y="335"/>
                    <a:pt x="405" y="335"/>
                  </a:cubicBezTo>
                  <a:cubicBezTo>
                    <a:pt x="405" y="335"/>
                    <a:pt x="405" y="336"/>
                    <a:pt x="404" y="336"/>
                  </a:cubicBezTo>
                  <a:cubicBezTo>
                    <a:pt x="403" y="336"/>
                    <a:pt x="403" y="336"/>
                    <a:pt x="403" y="336"/>
                  </a:cubicBezTo>
                  <a:cubicBezTo>
                    <a:pt x="402" y="336"/>
                    <a:pt x="403" y="336"/>
                    <a:pt x="404" y="335"/>
                  </a:cubicBezTo>
                  <a:cubicBezTo>
                    <a:pt x="405" y="334"/>
                    <a:pt x="404" y="334"/>
                    <a:pt x="405" y="333"/>
                  </a:cubicBezTo>
                  <a:cubicBezTo>
                    <a:pt x="405" y="333"/>
                    <a:pt x="405" y="334"/>
                    <a:pt x="405" y="334"/>
                  </a:cubicBezTo>
                  <a:cubicBezTo>
                    <a:pt x="405" y="334"/>
                    <a:pt x="405" y="334"/>
                    <a:pt x="406" y="334"/>
                  </a:cubicBezTo>
                  <a:cubicBezTo>
                    <a:pt x="407" y="335"/>
                    <a:pt x="406" y="335"/>
                    <a:pt x="407" y="335"/>
                  </a:cubicBezTo>
                  <a:cubicBezTo>
                    <a:pt x="407" y="336"/>
                    <a:pt x="407" y="335"/>
                    <a:pt x="408" y="335"/>
                  </a:cubicBezTo>
                  <a:cubicBezTo>
                    <a:pt x="408" y="335"/>
                    <a:pt x="408" y="335"/>
                    <a:pt x="409" y="335"/>
                  </a:cubicBezTo>
                  <a:cubicBezTo>
                    <a:pt x="409" y="335"/>
                    <a:pt x="409" y="335"/>
                    <a:pt x="409" y="334"/>
                  </a:cubicBezTo>
                  <a:cubicBezTo>
                    <a:pt x="410" y="333"/>
                    <a:pt x="409" y="333"/>
                    <a:pt x="409" y="332"/>
                  </a:cubicBezTo>
                  <a:cubicBezTo>
                    <a:pt x="409" y="332"/>
                    <a:pt x="410" y="333"/>
                    <a:pt x="410" y="333"/>
                  </a:cubicBezTo>
                  <a:cubicBezTo>
                    <a:pt x="410" y="334"/>
                    <a:pt x="410" y="334"/>
                    <a:pt x="410" y="334"/>
                  </a:cubicBezTo>
                  <a:cubicBezTo>
                    <a:pt x="411" y="334"/>
                    <a:pt x="411" y="334"/>
                    <a:pt x="412" y="333"/>
                  </a:cubicBezTo>
                  <a:cubicBezTo>
                    <a:pt x="413" y="333"/>
                    <a:pt x="412" y="333"/>
                    <a:pt x="413" y="333"/>
                  </a:cubicBezTo>
                  <a:cubicBezTo>
                    <a:pt x="413" y="333"/>
                    <a:pt x="413" y="331"/>
                    <a:pt x="413" y="331"/>
                  </a:cubicBezTo>
                  <a:cubicBezTo>
                    <a:pt x="414" y="332"/>
                    <a:pt x="414" y="332"/>
                    <a:pt x="414" y="332"/>
                  </a:cubicBezTo>
                  <a:cubicBezTo>
                    <a:pt x="414" y="332"/>
                    <a:pt x="415" y="332"/>
                    <a:pt x="415" y="333"/>
                  </a:cubicBezTo>
                  <a:cubicBezTo>
                    <a:pt x="415" y="333"/>
                    <a:pt x="416" y="332"/>
                    <a:pt x="418" y="332"/>
                  </a:cubicBezTo>
                  <a:cubicBezTo>
                    <a:pt x="420" y="332"/>
                    <a:pt x="418" y="332"/>
                    <a:pt x="420" y="332"/>
                  </a:cubicBezTo>
                  <a:cubicBezTo>
                    <a:pt x="421" y="332"/>
                    <a:pt x="421" y="332"/>
                    <a:pt x="422" y="331"/>
                  </a:cubicBezTo>
                  <a:cubicBezTo>
                    <a:pt x="424" y="331"/>
                    <a:pt x="424" y="331"/>
                    <a:pt x="425" y="330"/>
                  </a:cubicBezTo>
                  <a:cubicBezTo>
                    <a:pt x="426" y="329"/>
                    <a:pt x="426" y="330"/>
                    <a:pt x="428" y="329"/>
                  </a:cubicBezTo>
                  <a:cubicBezTo>
                    <a:pt x="429" y="329"/>
                    <a:pt x="429" y="329"/>
                    <a:pt x="430" y="329"/>
                  </a:cubicBezTo>
                  <a:cubicBezTo>
                    <a:pt x="431" y="329"/>
                    <a:pt x="431" y="329"/>
                    <a:pt x="432" y="329"/>
                  </a:cubicBezTo>
                  <a:cubicBezTo>
                    <a:pt x="433" y="330"/>
                    <a:pt x="433" y="329"/>
                    <a:pt x="433" y="329"/>
                  </a:cubicBezTo>
                  <a:cubicBezTo>
                    <a:pt x="433" y="328"/>
                    <a:pt x="433" y="328"/>
                    <a:pt x="434" y="327"/>
                  </a:cubicBezTo>
                  <a:cubicBezTo>
                    <a:pt x="434" y="327"/>
                    <a:pt x="435" y="326"/>
                    <a:pt x="435" y="326"/>
                  </a:cubicBezTo>
                  <a:cubicBezTo>
                    <a:pt x="436" y="325"/>
                    <a:pt x="435" y="325"/>
                    <a:pt x="435" y="325"/>
                  </a:cubicBezTo>
                  <a:cubicBezTo>
                    <a:pt x="434" y="325"/>
                    <a:pt x="434" y="325"/>
                    <a:pt x="434" y="325"/>
                  </a:cubicBezTo>
                  <a:cubicBezTo>
                    <a:pt x="433" y="325"/>
                    <a:pt x="434" y="326"/>
                    <a:pt x="434" y="326"/>
                  </a:cubicBezTo>
                  <a:cubicBezTo>
                    <a:pt x="434" y="326"/>
                    <a:pt x="433" y="326"/>
                    <a:pt x="433" y="326"/>
                  </a:cubicBezTo>
                  <a:cubicBezTo>
                    <a:pt x="433" y="326"/>
                    <a:pt x="432" y="326"/>
                    <a:pt x="432" y="326"/>
                  </a:cubicBezTo>
                  <a:cubicBezTo>
                    <a:pt x="431" y="326"/>
                    <a:pt x="432" y="326"/>
                    <a:pt x="432" y="325"/>
                  </a:cubicBezTo>
                  <a:cubicBezTo>
                    <a:pt x="432" y="325"/>
                    <a:pt x="433" y="325"/>
                    <a:pt x="434" y="325"/>
                  </a:cubicBezTo>
                  <a:cubicBezTo>
                    <a:pt x="434" y="324"/>
                    <a:pt x="434" y="324"/>
                    <a:pt x="435" y="324"/>
                  </a:cubicBezTo>
                  <a:cubicBezTo>
                    <a:pt x="435" y="324"/>
                    <a:pt x="435" y="324"/>
                    <a:pt x="436" y="323"/>
                  </a:cubicBezTo>
                  <a:cubicBezTo>
                    <a:pt x="437" y="323"/>
                    <a:pt x="437" y="323"/>
                    <a:pt x="437" y="323"/>
                  </a:cubicBezTo>
                  <a:cubicBezTo>
                    <a:pt x="437" y="322"/>
                    <a:pt x="438" y="321"/>
                    <a:pt x="439" y="321"/>
                  </a:cubicBezTo>
                  <a:cubicBezTo>
                    <a:pt x="439" y="320"/>
                    <a:pt x="440" y="320"/>
                    <a:pt x="440" y="319"/>
                  </a:cubicBezTo>
                  <a:cubicBezTo>
                    <a:pt x="441" y="319"/>
                    <a:pt x="441" y="319"/>
                    <a:pt x="442" y="319"/>
                  </a:cubicBezTo>
                  <a:cubicBezTo>
                    <a:pt x="442" y="318"/>
                    <a:pt x="442" y="318"/>
                    <a:pt x="442" y="318"/>
                  </a:cubicBezTo>
                  <a:cubicBezTo>
                    <a:pt x="442" y="318"/>
                    <a:pt x="442" y="317"/>
                    <a:pt x="442" y="318"/>
                  </a:cubicBezTo>
                  <a:cubicBezTo>
                    <a:pt x="441" y="318"/>
                    <a:pt x="441" y="318"/>
                    <a:pt x="441" y="318"/>
                  </a:cubicBezTo>
                  <a:cubicBezTo>
                    <a:pt x="441" y="318"/>
                    <a:pt x="441" y="317"/>
                    <a:pt x="441" y="316"/>
                  </a:cubicBezTo>
                  <a:cubicBezTo>
                    <a:pt x="441" y="315"/>
                    <a:pt x="442" y="316"/>
                    <a:pt x="442" y="316"/>
                  </a:cubicBezTo>
                  <a:cubicBezTo>
                    <a:pt x="442" y="317"/>
                    <a:pt x="442" y="317"/>
                    <a:pt x="443" y="317"/>
                  </a:cubicBezTo>
                  <a:cubicBezTo>
                    <a:pt x="444" y="317"/>
                    <a:pt x="443" y="317"/>
                    <a:pt x="444" y="317"/>
                  </a:cubicBezTo>
                  <a:cubicBezTo>
                    <a:pt x="445" y="317"/>
                    <a:pt x="445" y="316"/>
                    <a:pt x="445" y="316"/>
                  </a:cubicBezTo>
                  <a:cubicBezTo>
                    <a:pt x="445" y="316"/>
                    <a:pt x="446" y="316"/>
                    <a:pt x="447" y="315"/>
                  </a:cubicBezTo>
                  <a:cubicBezTo>
                    <a:pt x="448" y="315"/>
                    <a:pt x="448" y="315"/>
                    <a:pt x="449" y="314"/>
                  </a:cubicBezTo>
                  <a:cubicBezTo>
                    <a:pt x="450" y="313"/>
                    <a:pt x="450" y="313"/>
                    <a:pt x="451" y="312"/>
                  </a:cubicBezTo>
                  <a:cubicBezTo>
                    <a:pt x="452" y="312"/>
                    <a:pt x="453" y="311"/>
                    <a:pt x="455" y="311"/>
                  </a:cubicBezTo>
                  <a:cubicBezTo>
                    <a:pt x="456" y="311"/>
                    <a:pt x="456" y="310"/>
                    <a:pt x="456" y="310"/>
                  </a:cubicBezTo>
                  <a:cubicBezTo>
                    <a:pt x="455" y="309"/>
                    <a:pt x="456" y="310"/>
                    <a:pt x="457" y="309"/>
                  </a:cubicBezTo>
                  <a:cubicBezTo>
                    <a:pt x="458" y="309"/>
                    <a:pt x="457" y="309"/>
                    <a:pt x="458" y="308"/>
                  </a:cubicBezTo>
                  <a:cubicBezTo>
                    <a:pt x="459" y="308"/>
                    <a:pt x="459" y="308"/>
                    <a:pt x="460" y="307"/>
                  </a:cubicBezTo>
                  <a:cubicBezTo>
                    <a:pt x="461" y="307"/>
                    <a:pt x="461" y="306"/>
                    <a:pt x="463" y="305"/>
                  </a:cubicBezTo>
                  <a:cubicBezTo>
                    <a:pt x="465" y="304"/>
                    <a:pt x="464" y="305"/>
                    <a:pt x="464" y="304"/>
                  </a:cubicBezTo>
                  <a:cubicBezTo>
                    <a:pt x="465" y="304"/>
                    <a:pt x="465" y="304"/>
                    <a:pt x="466" y="303"/>
                  </a:cubicBezTo>
                  <a:cubicBezTo>
                    <a:pt x="467" y="303"/>
                    <a:pt x="468" y="302"/>
                    <a:pt x="468" y="302"/>
                  </a:cubicBezTo>
                  <a:cubicBezTo>
                    <a:pt x="468" y="302"/>
                    <a:pt x="468" y="301"/>
                    <a:pt x="469" y="301"/>
                  </a:cubicBezTo>
                  <a:cubicBezTo>
                    <a:pt x="470" y="301"/>
                    <a:pt x="470" y="301"/>
                    <a:pt x="471" y="300"/>
                  </a:cubicBezTo>
                  <a:cubicBezTo>
                    <a:pt x="471" y="300"/>
                    <a:pt x="471" y="299"/>
                    <a:pt x="470" y="299"/>
                  </a:cubicBezTo>
                  <a:cubicBezTo>
                    <a:pt x="470" y="299"/>
                    <a:pt x="470" y="299"/>
                    <a:pt x="470" y="299"/>
                  </a:cubicBezTo>
                  <a:cubicBezTo>
                    <a:pt x="469" y="299"/>
                    <a:pt x="469" y="299"/>
                    <a:pt x="469" y="299"/>
                  </a:cubicBezTo>
                  <a:cubicBezTo>
                    <a:pt x="468" y="298"/>
                    <a:pt x="469" y="298"/>
                    <a:pt x="469" y="298"/>
                  </a:cubicBezTo>
                  <a:cubicBezTo>
                    <a:pt x="469" y="298"/>
                    <a:pt x="469" y="297"/>
                    <a:pt x="468" y="297"/>
                  </a:cubicBezTo>
                  <a:cubicBezTo>
                    <a:pt x="468" y="297"/>
                    <a:pt x="468" y="297"/>
                    <a:pt x="468" y="296"/>
                  </a:cubicBezTo>
                  <a:cubicBezTo>
                    <a:pt x="468" y="296"/>
                    <a:pt x="468" y="295"/>
                    <a:pt x="467" y="295"/>
                  </a:cubicBezTo>
                  <a:cubicBezTo>
                    <a:pt x="467" y="294"/>
                    <a:pt x="467" y="294"/>
                    <a:pt x="466" y="294"/>
                  </a:cubicBezTo>
                  <a:cubicBezTo>
                    <a:pt x="466" y="294"/>
                    <a:pt x="467" y="294"/>
                    <a:pt x="467" y="293"/>
                  </a:cubicBezTo>
                  <a:cubicBezTo>
                    <a:pt x="468" y="293"/>
                    <a:pt x="468" y="293"/>
                    <a:pt x="468" y="293"/>
                  </a:cubicBezTo>
                  <a:cubicBezTo>
                    <a:pt x="469" y="292"/>
                    <a:pt x="466" y="292"/>
                    <a:pt x="466" y="291"/>
                  </a:cubicBezTo>
                  <a:cubicBezTo>
                    <a:pt x="465" y="291"/>
                    <a:pt x="468" y="292"/>
                    <a:pt x="468" y="292"/>
                  </a:cubicBezTo>
                  <a:cubicBezTo>
                    <a:pt x="468" y="292"/>
                    <a:pt x="468" y="292"/>
                    <a:pt x="468" y="292"/>
                  </a:cubicBezTo>
                  <a:cubicBezTo>
                    <a:pt x="467" y="292"/>
                    <a:pt x="470" y="291"/>
                    <a:pt x="470" y="291"/>
                  </a:cubicBezTo>
                  <a:cubicBezTo>
                    <a:pt x="471" y="291"/>
                    <a:pt x="471" y="291"/>
                    <a:pt x="471" y="290"/>
                  </a:cubicBezTo>
                  <a:cubicBezTo>
                    <a:pt x="471" y="290"/>
                    <a:pt x="470" y="290"/>
                    <a:pt x="470" y="290"/>
                  </a:cubicBezTo>
                  <a:cubicBezTo>
                    <a:pt x="470" y="290"/>
                    <a:pt x="470" y="290"/>
                    <a:pt x="470" y="290"/>
                  </a:cubicBezTo>
                  <a:cubicBezTo>
                    <a:pt x="470" y="290"/>
                    <a:pt x="471" y="290"/>
                    <a:pt x="472" y="290"/>
                  </a:cubicBezTo>
                  <a:cubicBezTo>
                    <a:pt x="472" y="290"/>
                    <a:pt x="473" y="290"/>
                    <a:pt x="473" y="290"/>
                  </a:cubicBezTo>
                  <a:cubicBezTo>
                    <a:pt x="473" y="290"/>
                    <a:pt x="471" y="289"/>
                    <a:pt x="471" y="289"/>
                  </a:cubicBezTo>
                  <a:cubicBezTo>
                    <a:pt x="470" y="288"/>
                    <a:pt x="471" y="289"/>
                    <a:pt x="472" y="289"/>
                  </a:cubicBezTo>
                  <a:cubicBezTo>
                    <a:pt x="473" y="289"/>
                    <a:pt x="473" y="289"/>
                    <a:pt x="473" y="289"/>
                  </a:cubicBezTo>
                  <a:cubicBezTo>
                    <a:pt x="473" y="289"/>
                    <a:pt x="474" y="290"/>
                    <a:pt x="474" y="290"/>
                  </a:cubicBezTo>
                  <a:cubicBezTo>
                    <a:pt x="475" y="290"/>
                    <a:pt x="475" y="290"/>
                    <a:pt x="476" y="290"/>
                  </a:cubicBezTo>
                  <a:cubicBezTo>
                    <a:pt x="477" y="290"/>
                    <a:pt x="477" y="290"/>
                    <a:pt x="478" y="289"/>
                  </a:cubicBezTo>
                  <a:cubicBezTo>
                    <a:pt x="478" y="289"/>
                    <a:pt x="478" y="288"/>
                    <a:pt x="479" y="288"/>
                  </a:cubicBezTo>
                  <a:cubicBezTo>
                    <a:pt x="479" y="288"/>
                    <a:pt x="480" y="286"/>
                    <a:pt x="480" y="286"/>
                  </a:cubicBezTo>
                  <a:cubicBezTo>
                    <a:pt x="480" y="286"/>
                    <a:pt x="480" y="286"/>
                    <a:pt x="481" y="285"/>
                  </a:cubicBezTo>
                  <a:cubicBezTo>
                    <a:pt x="481" y="285"/>
                    <a:pt x="481" y="284"/>
                    <a:pt x="482" y="284"/>
                  </a:cubicBezTo>
                  <a:cubicBezTo>
                    <a:pt x="482" y="283"/>
                    <a:pt x="482" y="283"/>
                    <a:pt x="483" y="282"/>
                  </a:cubicBezTo>
                  <a:cubicBezTo>
                    <a:pt x="483" y="281"/>
                    <a:pt x="483" y="281"/>
                    <a:pt x="483" y="281"/>
                  </a:cubicBezTo>
                  <a:cubicBezTo>
                    <a:pt x="484" y="281"/>
                    <a:pt x="483" y="281"/>
                    <a:pt x="483" y="281"/>
                  </a:cubicBezTo>
                  <a:cubicBezTo>
                    <a:pt x="483" y="280"/>
                    <a:pt x="484" y="280"/>
                    <a:pt x="484" y="280"/>
                  </a:cubicBezTo>
                  <a:cubicBezTo>
                    <a:pt x="484" y="280"/>
                    <a:pt x="484" y="279"/>
                    <a:pt x="484" y="278"/>
                  </a:cubicBezTo>
                  <a:cubicBezTo>
                    <a:pt x="485" y="278"/>
                    <a:pt x="485" y="278"/>
                    <a:pt x="485" y="277"/>
                  </a:cubicBezTo>
                  <a:cubicBezTo>
                    <a:pt x="485" y="276"/>
                    <a:pt x="485" y="276"/>
                    <a:pt x="485" y="276"/>
                  </a:cubicBezTo>
                  <a:cubicBezTo>
                    <a:pt x="484" y="278"/>
                    <a:pt x="484" y="278"/>
                    <a:pt x="484" y="278"/>
                  </a:cubicBezTo>
                  <a:cubicBezTo>
                    <a:pt x="484" y="278"/>
                    <a:pt x="484" y="277"/>
                    <a:pt x="484" y="277"/>
                  </a:cubicBezTo>
                  <a:cubicBezTo>
                    <a:pt x="485" y="276"/>
                    <a:pt x="484" y="276"/>
                    <a:pt x="484" y="276"/>
                  </a:cubicBezTo>
                  <a:cubicBezTo>
                    <a:pt x="484" y="275"/>
                    <a:pt x="484" y="275"/>
                    <a:pt x="484" y="275"/>
                  </a:cubicBezTo>
                  <a:cubicBezTo>
                    <a:pt x="484" y="275"/>
                    <a:pt x="485" y="274"/>
                    <a:pt x="485" y="274"/>
                  </a:cubicBezTo>
                  <a:cubicBezTo>
                    <a:pt x="485" y="274"/>
                    <a:pt x="485" y="275"/>
                    <a:pt x="486" y="275"/>
                  </a:cubicBezTo>
                  <a:cubicBezTo>
                    <a:pt x="487" y="274"/>
                    <a:pt x="486" y="274"/>
                    <a:pt x="486" y="274"/>
                  </a:cubicBezTo>
                  <a:cubicBezTo>
                    <a:pt x="487" y="273"/>
                    <a:pt x="487" y="272"/>
                    <a:pt x="488" y="271"/>
                  </a:cubicBezTo>
                  <a:cubicBezTo>
                    <a:pt x="489" y="270"/>
                    <a:pt x="489" y="270"/>
                    <a:pt x="490" y="270"/>
                  </a:cubicBezTo>
                  <a:cubicBezTo>
                    <a:pt x="491" y="269"/>
                    <a:pt x="492" y="268"/>
                    <a:pt x="492" y="268"/>
                  </a:cubicBezTo>
                  <a:cubicBezTo>
                    <a:pt x="493" y="267"/>
                    <a:pt x="493" y="267"/>
                    <a:pt x="494" y="266"/>
                  </a:cubicBezTo>
                  <a:cubicBezTo>
                    <a:pt x="495" y="265"/>
                    <a:pt x="496" y="265"/>
                    <a:pt x="496" y="264"/>
                  </a:cubicBezTo>
                  <a:cubicBezTo>
                    <a:pt x="497" y="264"/>
                    <a:pt x="496" y="263"/>
                    <a:pt x="497" y="262"/>
                  </a:cubicBezTo>
                  <a:cubicBezTo>
                    <a:pt x="497" y="261"/>
                    <a:pt x="497" y="261"/>
                    <a:pt x="498" y="260"/>
                  </a:cubicBezTo>
                  <a:cubicBezTo>
                    <a:pt x="499" y="259"/>
                    <a:pt x="499" y="259"/>
                    <a:pt x="499" y="258"/>
                  </a:cubicBezTo>
                  <a:cubicBezTo>
                    <a:pt x="500" y="258"/>
                    <a:pt x="500" y="258"/>
                    <a:pt x="500" y="257"/>
                  </a:cubicBezTo>
                  <a:cubicBezTo>
                    <a:pt x="501" y="257"/>
                    <a:pt x="501" y="257"/>
                    <a:pt x="501" y="257"/>
                  </a:cubicBezTo>
                  <a:cubicBezTo>
                    <a:pt x="501" y="257"/>
                    <a:pt x="499" y="257"/>
                    <a:pt x="500" y="257"/>
                  </a:cubicBezTo>
                  <a:cubicBezTo>
                    <a:pt x="501" y="256"/>
                    <a:pt x="501" y="256"/>
                    <a:pt x="501" y="255"/>
                  </a:cubicBezTo>
                  <a:cubicBezTo>
                    <a:pt x="502" y="255"/>
                    <a:pt x="502" y="255"/>
                    <a:pt x="503" y="254"/>
                  </a:cubicBezTo>
                  <a:cubicBezTo>
                    <a:pt x="503" y="254"/>
                    <a:pt x="503" y="254"/>
                    <a:pt x="503" y="254"/>
                  </a:cubicBezTo>
                  <a:cubicBezTo>
                    <a:pt x="503" y="253"/>
                    <a:pt x="503" y="254"/>
                    <a:pt x="504" y="254"/>
                  </a:cubicBezTo>
                  <a:cubicBezTo>
                    <a:pt x="504" y="254"/>
                    <a:pt x="505" y="253"/>
                    <a:pt x="505" y="253"/>
                  </a:cubicBezTo>
                  <a:cubicBezTo>
                    <a:pt x="506" y="252"/>
                    <a:pt x="506" y="251"/>
                    <a:pt x="506" y="250"/>
                  </a:cubicBezTo>
                  <a:cubicBezTo>
                    <a:pt x="506" y="250"/>
                    <a:pt x="506" y="250"/>
                    <a:pt x="506" y="250"/>
                  </a:cubicBezTo>
                  <a:cubicBezTo>
                    <a:pt x="506" y="249"/>
                    <a:pt x="505" y="249"/>
                    <a:pt x="506" y="249"/>
                  </a:cubicBezTo>
                  <a:cubicBezTo>
                    <a:pt x="506" y="249"/>
                    <a:pt x="506" y="248"/>
                    <a:pt x="506" y="248"/>
                  </a:cubicBezTo>
                  <a:cubicBezTo>
                    <a:pt x="506" y="247"/>
                    <a:pt x="507" y="247"/>
                    <a:pt x="507" y="246"/>
                  </a:cubicBezTo>
                  <a:cubicBezTo>
                    <a:pt x="508" y="246"/>
                    <a:pt x="509" y="246"/>
                    <a:pt x="509" y="245"/>
                  </a:cubicBezTo>
                  <a:cubicBezTo>
                    <a:pt x="509" y="245"/>
                    <a:pt x="508" y="245"/>
                    <a:pt x="508" y="244"/>
                  </a:cubicBezTo>
                  <a:cubicBezTo>
                    <a:pt x="509" y="244"/>
                    <a:pt x="509" y="244"/>
                    <a:pt x="510" y="243"/>
                  </a:cubicBezTo>
                  <a:cubicBezTo>
                    <a:pt x="510" y="242"/>
                    <a:pt x="510" y="242"/>
                    <a:pt x="511" y="241"/>
                  </a:cubicBezTo>
                  <a:cubicBezTo>
                    <a:pt x="512" y="240"/>
                    <a:pt x="511" y="241"/>
                    <a:pt x="512" y="240"/>
                  </a:cubicBezTo>
                  <a:cubicBezTo>
                    <a:pt x="512" y="239"/>
                    <a:pt x="511" y="239"/>
                    <a:pt x="511" y="238"/>
                  </a:cubicBezTo>
                  <a:cubicBezTo>
                    <a:pt x="511" y="238"/>
                    <a:pt x="511" y="238"/>
                    <a:pt x="511" y="237"/>
                  </a:cubicBezTo>
                  <a:cubicBezTo>
                    <a:pt x="511" y="236"/>
                    <a:pt x="511" y="237"/>
                    <a:pt x="511" y="236"/>
                  </a:cubicBezTo>
                  <a:cubicBezTo>
                    <a:pt x="511" y="236"/>
                    <a:pt x="510" y="236"/>
                    <a:pt x="510" y="235"/>
                  </a:cubicBezTo>
                  <a:cubicBezTo>
                    <a:pt x="509" y="235"/>
                    <a:pt x="509" y="235"/>
                    <a:pt x="509" y="234"/>
                  </a:cubicBezTo>
                  <a:cubicBezTo>
                    <a:pt x="509" y="234"/>
                    <a:pt x="508" y="234"/>
                    <a:pt x="508" y="234"/>
                  </a:cubicBezTo>
                  <a:cubicBezTo>
                    <a:pt x="507" y="234"/>
                    <a:pt x="508" y="234"/>
                    <a:pt x="507" y="234"/>
                  </a:cubicBezTo>
                  <a:cubicBezTo>
                    <a:pt x="507" y="234"/>
                    <a:pt x="507" y="235"/>
                    <a:pt x="507" y="235"/>
                  </a:cubicBezTo>
                  <a:cubicBezTo>
                    <a:pt x="507" y="236"/>
                    <a:pt x="507" y="236"/>
                    <a:pt x="507" y="236"/>
                  </a:cubicBezTo>
                  <a:cubicBezTo>
                    <a:pt x="507" y="236"/>
                    <a:pt x="507" y="236"/>
                    <a:pt x="506" y="237"/>
                  </a:cubicBezTo>
                  <a:cubicBezTo>
                    <a:pt x="506" y="237"/>
                    <a:pt x="506" y="237"/>
                    <a:pt x="505" y="237"/>
                  </a:cubicBezTo>
                  <a:cubicBezTo>
                    <a:pt x="505" y="237"/>
                    <a:pt x="505" y="237"/>
                    <a:pt x="504" y="236"/>
                  </a:cubicBezTo>
                  <a:cubicBezTo>
                    <a:pt x="504" y="236"/>
                    <a:pt x="504" y="236"/>
                    <a:pt x="504" y="236"/>
                  </a:cubicBezTo>
                  <a:cubicBezTo>
                    <a:pt x="503" y="236"/>
                    <a:pt x="503" y="236"/>
                    <a:pt x="503" y="236"/>
                  </a:cubicBezTo>
                  <a:cubicBezTo>
                    <a:pt x="503" y="236"/>
                    <a:pt x="504" y="236"/>
                    <a:pt x="504" y="235"/>
                  </a:cubicBezTo>
                  <a:cubicBezTo>
                    <a:pt x="504" y="234"/>
                    <a:pt x="504" y="234"/>
                    <a:pt x="504" y="234"/>
                  </a:cubicBezTo>
                  <a:cubicBezTo>
                    <a:pt x="504" y="233"/>
                    <a:pt x="504" y="233"/>
                    <a:pt x="504" y="233"/>
                  </a:cubicBezTo>
                  <a:cubicBezTo>
                    <a:pt x="504" y="233"/>
                    <a:pt x="506" y="233"/>
                    <a:pt x="506" y="234"/>
                  </a:cubicBezTo>
                  <a:cubicBezTo>
                    <a:pt x="506" y="234"/>
                    <a:pt x="507" y="233"/>
                    <a:pt x="508" y="233"/>
                  </a:cubicBezTo>
                  <a:cubicBezTo>
                    <a:pt x="509" y="233"/>
                    <a:pt x="508" y="233"/>
                    <a:pt x="508" y="232"/>
                  </a:cubicBezTo>
                  <a:cubicBezTo>
                    <a:pt x="508" y="232"/>
                    <a:pt x="509" y="232"/>
                    <a:pt x="510" y="232"/>
                  </a:cubicBezTo>
                  <a:cubicBezTo>
                    <a:pt x="510" y="232"/>
                    <a:pt x="511" y="233"/>
                    <a:pt x="512" y="232"/>
                  </a:cubicBezTo>
                  <a:cubicBezTo>
                    <a:pt x="513" y="232"/>
                    <a:pt x="513" y="233"/>
                    <a:pt x="514" y="232"/>
                  </a:cubicBezTo>
                  <a:cubicBezTo>
                    <a:pt x="514" y="232"/>
                    <a:pt x="514" y="231"/>
                    <a:pt x="514" y="231"/>
                  </a:cubicBezTo>
                  <a:cubicBezTo>
                    <a:pt x="513" y="230"/>
                    <a:pt x="513" y="230"/>
                    <a:pt x="513" y="230"/>
                  </a:cubicBezTo>
                  <a:cubicBezTo>
                    <a:pt x="513" y="229"/>
                    <a:pt x="512" y="228"/>
                    <a:pt x="512" y="228"/>
                  </a:cubicBezTo>
                  <a:cubicBezTo>
                    <a:pt x="512" y="228"/>
                    <a:pt x="512" y="228"/>
                    <a:pt x="511" y="228"/>
                  </a:cubicBezTo>
                  <a:cubicBezTo>
                    <a:pt x="510" y="228"/>
                    <a:pt x="510" y="227"/>
                    <a:pt x="510" y="227"/>
                  </a:cubicBezTo>
                  <a:cubicBezTo>
                    <a:pt x="510" y="226"/>
                    <a:pt x="512" y="227"/>
                    <a:pt x="512" y="227"/>
                  </a:cubicBezTo>
                  <a:cubicBezTo>
                    <a:pt x="512" y="227"/>
                    <a:pt x="514" y="226"/>
                    <a:pt x="515" y="227"/>
                  </a:cubicBezTo>
                  <a:cubicBezTo>
                    <a:pt x="515" y="227"/>
                    <a:pt x="515" y="227"/>
                    <a:pt x="516" y="227"/>
                  </a:cubicBezTo>
                  <a:cubicBezTo>
                    <a:pt x="516" y="227"/>
                    <a:pt x="516" y="227"/>
                    <a:pt x="516" y="226"/>
                  </a:cubicBezTo>
                  <a:cubicBezTo>
                    <a:pt x="516" y="226"/>
                    <a:pt x="515" y="226"/>
                    <a:pt x="515" y="225"/>
                  </a:cubicBezTo>
                  <a:cubicBezTo>
                    <a:pt x="515" y="225"/>
                    <a:pt x="515" y="225"/>
                    <a:pt x="515" y="224"/>
                  </a:cubicBezTo>
                  <a:cubicBezTo>
                    <a:pt x="515" y="224"/>
                    <a:pt x="515" y="224"/>
                    <a:pt x="514" y="223"/>
                  </a:cubicBezTo>
                  <a:cubicBezTo>
                    <a:pt x="514" y="223"/>
                    <a:pt x="514" y="223"/>
                    <a:pt x="513" y="223"/>
                  </a:cubicBezTo>
                  <a:cubicBezTo>
                    <a:pt x="512" y="223"/>
                    <a:pt x="512" y="223"/>
                    <a:pt x="511" y="223"/>
                  </a:cubicBezTo>
                  <a:cubicBezTo>
                    <a:pt x="510" y="222"/>
                    <a:pt x="510" y="222"/>
                    <a:pt x="510" y="222"/>
                  </a:cubicBezTo>
                  <a:cubicBezTo>
                    <a:pt x="510" y="222"/>
                    <a:pt x="511" y="222"/>
                    <a:pt x="512" y="221"/>
                  </a:cubicBezTo>
                  <a:cubicBezTo>
                    <a:pt x="513" y="221"/>
                    <a:pt x="512" y="221"/>
                    <a:pt x="513" y="221"/>
                  </a:cubicBezTo>
                  <a:cubicBezTo>
                    <a:pt x="514" y="221"/>
                    <a:pt x="514" y="221"/>
                    <a:pt x="515" y="221"/>
                  </a:cubicBezTo>
                  <a:cubicBezTo>
                    <a:pt x="516" y="221"/>
                    <a:pt x="515" y="220"/>
                    <a:pt x="516" y="220"/>
                  </a:cubicBezTo>
                  <a:cubicBezTo>
                    <a:pt x="516" y="220"/>
                    <a:pt x="516" y="219"/>
                    <a:pt x="516" y="219"/>
                  </a:cubicBezTo>
                  <a:cubicBezTo>
                    <a:pt x="517" y="219"/>
                    <a:pt x="518" y="219"/>
                    <a:pt x="518" y="219"/>
                  </a:cubicBezTo>
                  <a:cubicBezTo>
                    <a:pt x="519" y="219"/>
                    <a:pt x="519" y="218"/>
                    <a:pt x="519" y="217"/>
                  </a:cubicBezTo>
                  <a:cubicBezTo>
                    <a:pt x="519" y="217"/>
                    <a:pt x="519" y="216"/>
                    <a:pt x="519" y="216"/>
                  </a:cubicBezTo>
                  <a:cubicBezTo>
                    <a:pt x="519" y="216"/>
                    <a:pt x="519" y="215"/>
                    <a:pt x="519" y="215"/>
                  </a:cubicBezTo>
                  <a:cubicBezTo>
                    <a:pt x="519" y="214"/>
                    <a:pt x="519" y="213"/>
                    <a:pt x="519" y="213"/>
                  </a:cubicBezTo>
                  <a:cubicBezTo>
                    <a:pt x="519" y="212"/>
                    <a:pt x="519" y="210"/>
                    <a:pt x="519" y="210"/>
                  </a:cubicBezTo>
                  <a:cubicBezTo>
                    <a:pt x="519" y="210"/>
                    <a:pt x="518" y="210"/>
                    <a:pt x="518" y="209"/>
                  </a:cubicBezTo>
                  <a:cubicBezTo>
                    <a:pt x="518" y="208"/>
                    <a:pt x="517" y="208"/>
                    <a:pt x="518" y="208"/>
                  </a:cubicBezTo>
                  <a:cubicBezTo>
                    <a:pt x="518" y="207"/>
                    <a:pt x="518" y="207"/>
                    <a:pt x="518" y="207"/>
                  </a:cubicBezTo>
                  <a:cubicBezTo>
                    <a:pt x="518" y="207"/>
                    <a:pt x="519" y="205"/>
                    <a:pt x="519" y="204"/>
                  </a:cubicBezTo>
                  <a:cubicBezTo>
                    <a:pt x="519" y="204"/>
                    <a:pt x="519" y="204"/>
                    <a:pt x="519" y="204"/>
                  </a:cubicBezTo>
                  <a:cubicBezTo>
                    <a:pt x="519" y="204"/>
                    <a:pt x="519" y="204"/>
                    <a:pt x="519" y="203"/>
                  </a:cubicBezTo>
                  <a:cubicBezTo>
                    <a:pt x="519" y="203"/>
                    <a:pt x="518" y="203"/>
                    <a:pt x="518" y="203"/>
                  </a:cubicBezTo>
                  <a:cubicBezTo>
                    <a:pt x="518" y="203"/>
                    <a:pt x="517" y="203"/>
                    <a:pt x="517" y="203"/>
                  </a:cubicBezTo>
                  <a:cubicBezTo>
                    <a:pt x="517" y="204"/>
                    <a:pt x="516" y="204"/>
                    <a:pt x="516" y="203"/>
                  </a:cubicBezTo>
                  <a:cubicBezTo>
                    <a:pt x="516" y="203"/>
                    <a:pt x="516" y="203"/>
                    <a:pt x="516" y="202"/>
                  </a:cubicBezTo>
                  <a:cubicBezTo>
                    <a:pt x="517" y="202"/>
                    <a:pt x="517" y="203"/>
                    <a:pt x="518" y="202"/>
                  </a:cubicBezTo>
                  <a:cubicBezTo>
                    <a:pt x="519" y="202"/>
                    <a:pt x="519" y="202"/>
                    <a:pt x="519" y="201"/>
                  </a:cubicBezTo>
                  <a:cubicBezTo>
                    <a:pt x="519" y="201"/>
                    <a:pt x="519" y="200"/>
                    <a:pt x="519" y="199"/>
                  </a:cubicBezTo>
                  <a:cubicBezTo>
                    <a:pt x="519" y="198"/>
                    <a:pt x="519" y="199"/>
                    <a:pt x="518" y="198"/>
                  </a:cubicBezTo>
                  <a:cubicBezTo>
                    <a:pt x="518" y="198"/>
                    <a:pt x="518" y="197"/>
                    <a:pt x="518" y="197"/>
                  </a:cubicBezTo>
                  <a:cubicBezTo>
                    <a:pt x="518" y="196"/>
                    <a:pt x="515" y="197"/>
                    <a:pt x="515" y="198"/>
                  </a:cubicBezTo>
                  <a:cubicBezTo>
                    <a:pt x="514" y="198"/>
                    <a:pt x="514" y="198"/>
                    <a:pt x="514" y="198"/>
                  </a:cubicBezTo>
                  <a:cubicBezTo>
                    <a:pt x="514" y="198"/>
                    <a:pt x="513" y="199"/>
                    <a:pt x="513" y="199"/>
                  </a:cubicBezTo>
                  <a:cubicBezTo>
                    <a:pt x="513" y="199"/>
                    <a:pt x="511" y="199"/>
                    <a:pt x="511" y="199"/>
                  </a:cubicBezTo>
                  <a:cubicBezTo>
                    <a:pt x="511" y="200"/>
                    <a:pt x="511" y="200"/>
                    <a:pt x="511" y="200"/>
                  </a:cubicBezTo>
                  <a:cubicBezTo>
                    <a:pt x="511" y="200"/>
                    <a:pt x="511" y="200"/>
                    <a:pt x="511" y="200"/>
                  </a:cubicBezTo>
                  <a:cubicBezTo>
                    <a:pt x="511" y="201"/>
                    <a:pt x="511" y="201"/>
                    <a:pt x="511" y="201"/>
                  </a:cubicBezTo>
                  <a:cubicBezTo>
                    <a:pt x="511" y="201"/>
                    <a:pt x="511" y="201"/>
                    <a:pt x="511" y="202"/>
                  </a:cubicBezTo>
                  <a:cubicBezTo>
                    <a:pt x="511" y="203"/>
                    <a:pt x="511" y="203"/>
                    <a:pt x="511" y="203"/>
                  </a:cubicBezTo>
                  <a:cubicBezTo>
                    <a:pt x="511" y="204"/>
                    <a:pt x="511" y="204"/>
                    <a:pt x="510" y="205"/>
                  </a:cubicBezTo>
                  <a:cubicBezTo>
                    <a:pt x="509" y="206"/>
                    <a:pt x="510" y="205"/>
                    <a:pt x="510" y="205"/>
                  </a:cubicBezTo>
                  <a:cubicBezTo>
                    <a:pt x="510" y="205"/>
                    <a:pt x="509" y="206"/>
                    <a:pt x="509" y="206"/>
                  </a:cubicBezTo>
                  <a:cubicBezTo>
                    <a:pt x="508" y="205"/>
                    <a:pt x="509" y="205"/>
                    <a:pt x="509" y="205"/>
                  </a:cubicBezTo>
                  <a:cubicBezTo>
                    <a:pt x="509" y="204"/>
                    <a:pt x="509" y="204"/>
                    <a:pt x="509" y="203"/>
                  </a:cubicBezTo>
                  <a:cubicBezTo>
                    <a:pt x="509" y="203"/>
                    <a:pt x="509" y="203"/>
                    <a:pt x="509" y="202"/>
                  </a:cubicBezTo>
                  <a:cubicBezTo>
                    <a:pt x="509" y="202"/>
                    <a:pt x="510" y="202"/>
                    <a:pt x="510" y="201"/>
                  </a:cubicBezTo>
                  <a:cubicBezTo>
                    <a:pt x="510" y="201"/>
                    <a:pt x="509" y="201"/>
                    <a:pt x="509" y="201"/>
                  </a:cubicBezTo>
                  <a:cubicBezTo>
                    <a:pt x="509" y="200"/>
                    <a:pt x="510" y="200"/>
                    <a:pt x="510" y="200"/>
                  </a:cubicBezTo>
                  <a:cubicBezTo>
                    <a:pt x="510" y="200"/>
                    <a:pt x="511" y="200"/>
                    <a:pt x="511" y="199"/>
                  </a:cubicBezTo>
                  <a:cubicBezTo>
                    <a:pt x="511" y="199"/>
                    <a:pt x="510" y="199"/>
                    <a:pt x="510" y="199"/>
                  </a:cubicBezTo>
                  <a:cubicBezTo>
                    <a:pt x="509" y="198"/>
                    <a:pt x="510" y="198"/>
                    <a:pt x="510" y="197"/>
                  </a:cubicBezTo>
                  <a:cubicBezTo>
                    <a:pt x="510" y="197"/>
                    <a:pt x="510" y="196"/>
                    <a:pt x="510" y="196"/>
                  </a:cubicBezTo>
                  <a:cubicBezTo>
                    <a:pt x="510" y="196"/>
                    <a:pt x="510" y="196"/>
                    <a:pt x="510" y="195"/>
                  </a:cubicBezTo>
                  <a:cubicBezTo>
                    <a:pt x="510" y="195"/>
                    <a:pt x="510" y="195"/>
                    <a:pt x="510" y="194"/>
                  </a:cubicBezTo>
                  <a:cubicBezTo>
                    <a:pt x="509" y="193"/>
                    <a:pt x="509" y="193"/>
                    <a:pt x="509" y="193"/>
                  </a:cubicBezTo>
                  <a:cubicBezTo>
                    <a:pt x="509" y="193"/>
                    <a:pt x="510" y="193"/>
                    <a:pt x="510" y="194"/>
                  </a:cubicBezTo>
                  <a:cubicBezTo>
                    <a:pt x="511" y="194"/>
                    <a:pt x="511" y="195"/>
                    <a:pt x="511" y="195"/>
                  </a:cubicBezTo>
                  <a:cubicBezTo>
                    <a:pt x="512" y="196"/>
                    <a:pt x="512" y="195"/>
                    <a:pt x="512" y="195"/>
                  </a:cubicBezTo>
                  <a:cubicBezTo>
                    <a:pt x="512" y="195"/>
                    <a:pt x="513" y="194"/>
                    <a:pt x="513" y="194"/>
                  </a:cubicBezTo>
                  <a:cubicBezTo>
                    <a:pt x="513" y="194"/>
                    <a:pt x="514" y="193"/>
                    <a:pt x="514" y="192"/>
                  </a:cubicBezTo>
                  <a:cubicBezTo>
                    <a:pt x="515" y="192"/>
                    <a:pt x="514" y="191"/>
                    <a:pt x="515" y="191"/>
                  </a:cubicBezTo>
                  <a:cubicBezTo>
                    <a:pt x="515" y="190"/>
                    <a:pt x="514" y="190"/>
                    <a:pt x="514" y="190"/>
                  </a:cubicBezTo>
                  <a:cubicBezTo>
                    <a:pt x="513" y="189"/>
                    <a:pt x="513" y="189"/>
                    <a:pt x="513" y="188"/>
                  </a:cubicBezTo>
                  <a:cubicBezTo>
                    <a:pt x="513" y="187"/>
                    <a:pt x="513" y="187"/>
                    <a:pt x="513" y="187"/>
                  </a:cubicBezTo>
                  <a:cubicBezTo>
                    <a:pt x="513" y="186"/>
                    <a:pt x="513" y="186"/>
                    <a:pt x="513" y="186"/>
                  </a:cubicBezTo>
                  <a:cubicBezTo>
                    <a:pt x="513" y="186"/>
                    <a:pt x="512" y="186"/>
                    <a:pt x="512" y="186"/>
                  </a:cubicBezTo>
                  <a:cubicBezTo>
                    <a:pt x="512" y="187"/>
                    <a:pt x="511" y="186"/>
                    <a:pt x="511" y="186"/>
                  </a:cubicBezTo>
                  <a:cubicBezTo>
                    <a:pt x="511" y="186"/>
                    <a:pt x="510" y="186"/>
                    <a:pt x="510" y="186"/>
                  </a:cubicBezTo>
                  <a:cubicBezTo>
                    <a:pt x="510" y="187"/>
                    <a:pt x="510" y="187"/>
                    <a:pt x="510" y="187"/>
                  </a:cubicBezTo>
                  <a:cubicBezTo>
                    <a:pt x="510" y="187"/>
                    <a:pt x="509" y="187"/>
                    <a:pt x="509" y="187"/>
                  </a:cubicBezTo>
                  <a:cubicBezTo>
                    <a:pt x="508" y="187"/>
                    <a:pt x="509" y="188"/>
                    <a:pt x="508" y="189"/>
                  </a:cubicBezTo>
                  <a:cubicBezTo>
                    <a:pt x="508" y="190"/>
                    <a:pt x="508" y="189"/>
                    <a:pt x="508" y="190"/>
                  </a:cubicBezTo>
                  <a:cubicBezTo>
                    <a:pt x="508" y="190"/>
                    <a:pt x="507" y="190"/>
                    <a:pt x="508" y="189"/>
                  </a:cubicBezTo>
                  <a:cubicBezTo>
                    <a:pt x="508" y="189"/>
                    <a:pt x="507" y="189"/>
                    <a:pt x="507" y="188"/>
                  </a:cubicBezTo>
                  <a:cubicBezTo>
                    <a:pt x="507" y="188"/>
                    <a:pt x="507" y="187"/>
                    <a:pt x="507" y="186"/>
                  </a:cubicBezTo>
                  <a:cubicBezTo>
                    <a:pt x="507" y="186"/>
                    <a:pt x="506" y="187"/>
                    <a:pt x="506" y="188"/>
                  </a:cubicBezTo>
                  <a:cubicBezTo>
                    <a:pt x="506" y="188"/>
                    <a:pt x="506" y="188"/>
                    <a:pt x="505" y="188"/>
                  </a:cubicBezTo>
                  <a:cubicBezTo>
                    <a:pt x="505" y="187"/>
                    <a:pt x="505" y="187"/>
                    <a:pt x="505" y="187"/>
                  </a:cubicBezTo>
                  <a:cubicBezTo>
                    <a:pt x="505" y="186"/>
                    <a:pt x="504" y="186"/>
                    <a:pt x="504" y="186"/>
                  </a:cubicBezTo>
                  <a:cubicBezTo>
                    <a:pt x="504" y="185"/>
                    <a:pt x="504" y="185"/>
                    <a:pt x="504" y="185"/>
                  </a:cubicBezTo>
                  <a:cubicBezTo>
                    <a:pt x="504" y="185"/>
                    <a:pt x="506" y="185"/>
                    <a:pt x="507" y="184"/>
                  </a:cubicBezTo>
                  <a:cubicBezTo>
                    <a:pt x="507" y="184"/>
                    <a:pt x="507" y="184"/>
                    <a:pt x="508" y="184"/>
                  </a:cubicBezTo>
                  <a:cubicBezTo>
                    <a:pt x="509" y="183"/>
                    <a:pt x="508" y="183"/>
                    <a:pt x="508" y="183"/>
                  </a:cubicBezTo>
                  <a:cubicBezTo>
                    <a:pt x="508" y="182"/>
                    <a:pt x="508" y="182"/>
                    <a:pt x="507" y="181"/>
                  </a:cubicBezTo>
                  <a:cubicBezTo>
                    <a:pt x="507" y="180"/>
                    <a:pt x="508" y="181"/>
                    <a:pt x="508" y="181"/>
                  </a:cubicBezTo>
                  <a:cubicBezTo>
                    <a:pt x="509" y="181"/>
                    <a:pt x="509" y="181"/>
                    <a:pt x="509" y="180"/>
                  </a:cubicBezTo>
                  <a:cubicBezTo>
                    <a:pt x="510" y="179"/>
                    <a:pt x="510" y="178"/>
                    <a:pt x="510" y="177"/>
                  </a:cubicBezTo>
                  <a:cubicBezTo>
                    <a:pt x="509" y="177"/>
                    <a:pt x="509" y="177"/>
                    <a:pt x="509" y="176"/>
                  </a:cubicBezTo>
                  <a:cubicBezTo>
                    <a:pt x="508" y="176"/>
                    <a:pt x="508" y="177"/>
                    <a:pt x="508" y="177"/>
                  </a:cubicBezTo>
                  <a:cubicBezTo>
                    <a:pt x="507" y="177"/>
                    <a:pt x="507" y="177"/>
                    <a:pt x="506" y="176"/>
                  </a:cubicBezTo>
                  <a:cubicBezTo>
                    <a:pt x="506" y="176"/>
                    <a:pt x="507" y="175"/>
                    <a:pt x="507" y="176"/>
                  </a:cubicBezTo>
                  <a:cubicBezTo>
                    <a:pt x="508" y="176"/>
                    <a:pt x="508" y="176"/>
                    <a:pt x="509" y="175"/>
                  </a:cubicBezTo>
                  <a:cubicBezTo>
                    <a:pt x="509" y="174"/>
                    <a:pt x="509" y="174"/>
                    <a:pt x="508" y="173"/>
                  </a:cubicBezTo>
                  <a:cubicBezTo>
                    <a:pt x="508" y="172"/>
                    <a:pt x="508" y="172"/>
                    <a:pt x="508" y="172"/>
                  </a:cubicBezTo>
                  <a:cubicBezTo>
                    <a:pt x="507" y="171"/>
                    <a:pt x="507" y="171"/>
                    <a:pt x="507" y="171"/>
                  </a:cubicBezTo>
                  <a:cubicBezTo>
                    <a:pt x="506" y="171"/>
                    <a:pt x="507" y="170"/>
                    <a:pt x="507" y="169"/>
                  </a:cubicBezTo>
                  <a:cubicBezTo>
                    <a:pt x="507" y="168"/>
                    <a:pt x="507" y="167"/>
                    <a:pt x="507" y="166"/>
                  </a:cubicBezTo>
                  <a:cubicBezTo>
                    <a:pt x="507" y="166"/>
                    <a:pt x="506" y="166"/>
                    <a:pt x="506" y="165"/>
                  </a:cubicBezTo>
                  <a:cubicBezTo>
                    <a:pt x="506" y="164"/>
                    <a:pt x="506" y="164"/>
                    <a:pt x="507" y="163"/>
                  </a:cubicBezTo>
                  <a:cubicBezTo>
                    <a:pt x="507" y="162"/>
                    <a:pt x="506" y="162"/>
                    <a:pt x="506" y="162"/>
                  </a:cubicBezTo>
                  <a:cubicBezTo>
                    <a:pt x="506" y="161"/>
                    <a:pt x="505" y="161"/>
                    <a:pt x="505" y="160"/>
                  </a:cubicBezTo>
                  <a:cubicBezTo>
                    <a:pt x="505" y="160"/>
                    <a:pt x="505" y="160"/>
                    <a:pt x="505" y="158"/>
                  </a:cubicBezTo>
                  <a:cubicBezTo>
                    <a:pt x="505" y="157"/>
                    <a:pt x="505" y="158"/>
                    <a:pt x="505" y="157"/>
                  </a:cubicBezTo>
                  <a:cubicBezTo>
                    <a:pt x="506" y="156"/>
                    <a:pt x="506" y="156"/>
                    <a:pt x="506" y="156"/>
                  </a:cubicBezTo>
                  <a:cubicBezTo>
                    <a:pt x="507" y="156"/>
                    <a:pt x="507" y="156"/>
                    <a:pt x="507" y="156"/>
                  </a:cubicBezTo>
                  <a:cubicBezTo>
                    <a:pt x="507" y="156"/>
                    <a:pt x="507" y="157"/>
                    <a:pt x="507" y="158"/>
                  </a:cubicBezTo>
                  <a:cubicBezTo>
                    <a:pt x="507" y="159"/>
                    <a:pt x="507" y="158"/>
                    <a:pt x="507" y="157"/>
                  </a:cubicBezTo>
                  <a:cubicBezTo>
                    <a:pt x="507" y="156"/>
                    <a:pt x="508" y="156"/>
                    <a:pt x="508" y="155"/>
                  </a:cubicBezTo>
                  <a:cubicBezTo>
                    <a:pt x="509" y="155"/>
                    <a:pt x="508" y="155"/>
                    <a:pt x="508" y="154"/>
                  </a:cubicBezTo>
                  <a:cubicBezTo>
                    <a:pt x="508" y="153"/>
                    <a:pt x="508" y="154"/>
                    <a:pt x="507" y="154"/>
                  </a:cubicBezTo>
                  <a:cubicBezTo>
                    <a:pt x="507" y="153"/>
                    <a:pt x="507" y="154"/>
                    <a:pt x="507" y="155"/>
                  </a:cubicBezTo>
                  <a:cubicBezTo>
                    <a:pt x="507" y="155"/>
                    <a:pt x="506" y="155"/>
                    <a:pt x="506" y="155"/>
                  </a:cubicBezTo>
                  <a:cubicBezTo>
                    <a:pt x="505" y="154"/>
                    <a:pt x="505" y="153"/>
                    <a:pt x="505" y="152"/>
                  </a:cubicBezTo>
                  <a:cubicBezTo>
                    <a:pt x="505" y="152"/>
                    <a:pt x="504" y="151"/>
                    <a:pt x="504" y="150"/>
                  </a:cubicBezTo>
                  <a:cubicBezTo>
                    <a:pt x="504" y="150"/>
                    <a:pt x="504" y="148"/>
                    <a:pt x="505" y="148"/>
                  </a:cubicBezTo>
                  <a:cubicBezTo>
                    <a:pt x="505" y="147"/>
                    <a:pt x="505" y="147"/>
                    <a:pt x="507" y="146"/>
                  </a:cubicBezTo>
                  <a:cubicBezTo>
                    <a:pt x="508" y="146"/>
                    <a:pt x="507" y="145"/>
                    <a:pt x="507" y="143"/>
                  </a:cubicBezTo>
                  <a:cubicBezTo>
                    <a:pt x="507" y="142"/>
                    <a:pt x="507" y="142"/>
                    <a:pt x="506" y="141"/>
                  </a:cubicBezTo>
                  <a:cubicBezTo>
                    <a:pt x="506" y="140"/>
                    <a:pt x="506" y="140"/>
                    <a:pt x="506" y="139"/>
                  </a:cubicBezTo>
                  <a:cubicBezTo>
                    <a:pt x="505" y="138"/>
                    <a:pt x="506" y="138"/>
                    <a:pt x="506" y="137"/>
                  </a:cubicBezTo>
                  <a:cubicBezTo>
                    <a:pt x="506" y="136"/>
                    <a:pt x="506" y="136"/>
                    <a:pt x="506" y="135"/>
                  </a:cubicBezTo>
                  <a:cubicBezTo>
                    <a:pt x="506" y="134"/>
                    <a:pt x="506" y="131"/>
                    <a:pt x="505" y="130"/>
                  </a:cubicBezTo>
                  <a:cubicBezTo>
                    <a:pt x="505" y="129"/>
                    <a:pt x="506" y="129"/>
                    <a:pt x="506" y="128"/>
                  </a:cubicBezTo>
                  <a:cubicBezTo>
                    <a:pt x="506" y="127"/>
                    <a:pt x="506" y="127"/>
                    <a:pt x="506" y="126"/>
                  </a:cubicBezTo>
                  <a:cubicBezTo>
                    <a:pt x="506" y="125"/>
                    <a:pt x="507" y="125"/>
                    <a:pt x="507" y="125"/>
                  </a:cubicBezTo>
                  <a:cubicBezTo>
                    <a:pt x="507" y="125"/>
                    <a:pt x="507" y="124"/>
                    <a:pt x="507" y="124"/>
                  </a:cubicBezTo>
                  <a:cubicBezTo>
                    <a:pt x="506" y="124"/>
                    <a:pt x="506" y="124"/>
                    <a:pt x="506" y="124"/>
                  </a:cubicBezTo>
                  <a:cubicBezTo>
                    <a:pt x="505" y="124"/>
                    <a:pt x="505" y="124"/>
                    <a:pt x="504" y="124"/>
                  </a:cubicBezTo>
                  <a:cubicBezTo>
                    <a:pt x="504" y="124"/>
                    <a:pt x="504" y="124"/>
                    <a:pt x="504" y="123"/>
                  </a:cubicBezTo>
                  <a:cubicBezTo>
                    <a:pt x="505" y="123"/>
                    <a:pt x="504" y="123"/>
                    <a:pt x="504" y="123"/>
                  </a:cubicBezTo>
                  <a:cubicBezTo>
                    <a:pt x="503" y="123"/>
                    <a:pt x="503" y="123"/>
                    <a:pt x="503" y="123"/>
                  </a:cubicBezTo>
                  <a:cubicBezTo>
                    <a:pt x="502" y="124"/>
                    <a:pt x="503" y="124"/>
                    <a:pt x="503" y="124"/>
                  </a:cubicBezTo>
                  <a:cubicBezTo>
                    <a:pt x="503" y="125"/>
                    <a:pt x="503" y="124"/>
                    <a:pt x="503" y="125"/>
                  </a:cubicBezTo>
                  <a:cubicBezTo>
                    <a:pt x="504" y="126"/>
                    <a:pt x="503" y="126"/>
                    <a:pt x="503" y="127"/>
                  </a:cubicBezTo>
                  <a:cubicBezTo>
                    <a:pt x="503" y="128"/>
                    <a:pt x="503" y="128"/>
                    <a:pt x="503" y="128"/>
                  </a:cubicBezTo>
                  <a:cubicBezTo>
                    <a:pt x="502" y="128"/>
                    <a:pt x="502" y="128"/>
                    <a:pt x="502" y="128"/>
                  </a:cubicBezTo>
                  <a:cubicBezTo>
                    <a:pt x="502" y="128"/>
                    <a:pt x="501" y="128"/>
                    <a:pt x="501" y="127"/>
                  </a:cubicBezTo>
                  <a:cubicBezTo>
                    <a:pt x="500" y="126"/>
                    <a:pt x="500" y="127"/>
                    <a:pt x="500" y="126"/>
                  </a:cubicBezTo>
                  <a:cubicBezTo>
                    <a:pt x="499" y="126"/>
                    <a:pt x="499" y="126"/>
                    <a:pt x="499" y="125"/>
                  </a:cubicBezTo>
                  <a:cubicBezTo>
                    <a:pt x="499" y="124"/>
                    <a:pt x="499" y="124"/>
                    <a:pt x="499" y="123"/>
                  </a:cubicBezTo>
                  <a:cubicBezTo>
                    <a:pt x="498" y="123"/>
                    <a:pt x="498" y="123"/>
                    <a:pt x="499" y="122"/>
                  </a:cubicBezTo>
                  <a:cubicBezTo>
                    <a:pt x="499" y="122"/>
                    <a:pt x="500" y="121"/>
                    <a:pt x="500" y="121"/>
                  </a:cubicBezTo>
                  <a:cubicBezTo>
                    <a:pt x="501" y="120"/>
                    <a:pt x="501" y="120"/>
                    <a:pt x="501" y="120"/>
                  </a:cubicBezTo>
                  <a:cubicBezTo>
                    <a:pt x="502" y="120"/>
                    <a:pt x="502" y="120"/>
                    <a:pt x="503" y="120"/>
                  </a:cubicBezTo>
                  <a:cubicBezTo>
                    <a:pt x="503" y="120"/>
                    <a:pt x="503" y="121"/>
                    <a:pt x="503" y="122"/>
                  </a:cubicBezTo>
                  <a:cubicBezTo>
                    <a:pt x="503" y="123"/>
                    <a:pt x="503" y="122"/>
                    <a:pt x="504" y="122"/>
                  </a:cubicBezTo>
                  <a:cubicBezTo>
                    <a:pt x="504" y="122"/>
                    <a:pt x="504" y="122"/>
                    <a:pt x="504" y="121"/>
                  </a:cubicBezTo>
                  <a:cubicBezTo>
                    <a:pt x="504" y="121"/>
                    <a:pt x="504" y="121"/>
                    <a:pt x="504" y="121"/>
                  </a:cubicBezTo>
                  <a:cubicBezTo>
                    <a:pt x="504" y="121"/>
                    <a:pt x="504" y="120"/>
                    <a:pt x="505" y="119"/>
                  </a:cubicBezTo>
                  <a:cubicBezTo>
                    <a:pt x="505" y="118"/>
                    <a:pt x="505" y="119"/>
                    <a:pt x="505" y="118"/>
                  </a:cubicBezTo>
                  <a:cubicBezTo>
                    <a:pt x="505" y="118"/>
                    <a:pt x="505" y="118"/>
                    <a:pt x="505" y="117"/>
                  </a:cubicBezTo>
                  <a:cubicBezTo>
                    <a:pt x="506" y="117"/>
                    <a:pt x="506" y="117"/>
                    <a:pt x="505" y="116"/>
                  </a:cubicBezTo>
                  <a:cubicBezTo>
                    <a:pt x="505" y="116"/>
                    <a:pt x="506" y="115"/>
                    <a:pt x="506" y="115"/>
                  </a:cubicBezTo>
                  <a:cubicBezTo>
                    <a:pt x="506" y="115"/>
                    <a:pt x="506" y="116"/>
                    <a:pt x="507" y="116"/>
                  </a:cubicBezTo>
                  <a:cubicBezTo>
                    <a:pt x="507" y="117"/>
                    <a:pt x="507" y="116"/>
                    <a:pt x="507" y="117"/>
                  </a:cubicBezTo>
                  <a:cubicBezTo>
                    <a:pt x="508" y="117"/>
                    <a:pt x="508" y="116"/>
                    <a:pt x="508" y="116"/>
                  </a:cubicBezTo>
                  <a:cubicBezTo>
                    <a:pt x="508" y="116"/>
                    <a:pt x="509" y="114"/>
                    <a:pt x="509" y="114"/>
                  </a:cubicBezTo>
                  <a:cubicBezTo>
                    <a:pt x="509" y="114"/>
                    <a:pt x="509" y="113"/>
                    <a:pt x="509" y="113"/>
                  </a:cubicBezTo>
                  <a:cubicBezTo>
                    <a:pt x="509" y="113"/>
                    <a:pt x="509" y="113"/>
                    <a:pt x="508" y="114"/>
                  </a:cubicBezTo>
                  <a:cubicBezTo>
                    <a:pt x="508" y="114"/>
                    <a:pt x="508" y="113"/>
                    <a:pt x="508" y="113"/>
                  </a:cubicBezTo>
                  <a:cubicBezTo>
                    <a:pt x="508" y="112"/>
                    <a:pt x="508" y="113"/>
                    <a:pt x="508" y="112"/>
                  </a:cubicBezTo>
                  <a:cubicBezTo>
                    <a:pt x="508" y="111"/>
                    <a:pt x="508" y="112"/>
                    <a:pt x="508" y="111"/>
                  </a:cubicBezTo>
                  <a:cubicBezTo>
                    <a:pt x="508" y="111"/>
                    <a:pt x="507" y="111"/>
                    <a:pt x="507" y="111"/>
                  </a:cubicBezTo>
                  <a:cubicBezTo>
                    <a:pt x="507" y="111"/>
                    <a:pt x="507" y="111"/>
                    <a:pt x="506" y="112"/>
                  </a:cubicBezTo>
                  <a:cubicBezTo>
                    <a:pt x="506" y="112"/>
                    <a:pt x="505" y="112"/>
                    <a:pt x="506" y="112"/>
                  </a:cubicBezTo>
                  <a:cubicBezTo>
                    <a:pt x="506" y="111"/>
                    <a:pt x="506" y="111"/>
                    <a:pt x="506" y="111"/>
                  </a:cubicBezTo>
                  <a:cubicBezTo>
                    <a:pt x="506" y="110"/>
                    <a:pt x="506" y="110"/>
                    <a:pt x="506" y="109"/>
                  </a:cubicBezTo>
                  <a:cubicBezTo>
                    <a:pt x="506" y="109"/>
                    <a:pt x="506" y="109"/>
                    <a:pt x="507" y="109"/>
                  </a:cubicBezTo>
                  <a:cubicBezTo>
                    <a:pt x="507" y="109"/>
                    <a:pt x="507" y="109"/>
                    <a:pt x="508" y="109"/>
                  </a:cubicBezTo>
                  <a:cubicBezTo>
                    <a:pt x="508" y="110"/>
                    <a:pt x="508" y="109"/>
                    <a:pt x="508" y="109"/>
                  </a:cubicBezTo>
                  <a:cubicBezTo>
                    <a:pt x="509" y="108"/>
                    <a:pt x="508" y="108"/>
                    <a:pt x="508" y="108"/>
                  </a:cubicBezTo>
                  <a:cubicBezTo>
                    <a:pt x="508" y="108"/>
                    <a:pt x="507" y="108"/>
                    <a:pt x="507" y="108"/>
                  </a:cubicBezTo>
                  <a:cubicBezTo>
                    <a:pt x="506" y="108"/>
                    <a:pt x="506" y="107"/>
                    <a:pt x="506" y="107"/>
                  </a:cubicBezTo>
                  <a:cubicBezTo>
                    <a:pt x="506" y="107"/>
                    <a:pt x="506" y="107"/>
                    <a:pt x="506" y="106"/>
                  </a:cubicBezTo>
                  <a:cubicBezTo>
                    <a:pt x="506" y="106"/>
                    <a:pt x="505" y="105"/>
                    <a:pt x="505" y="105"/>
                  </a:cubicBezTo>
                  <a:cubicBezTo>
                    <a:pt x="505" y="104"/>
                    <a:pt x="505" y="104"/>
                    <a:pt x="505" y="104"/>
                  </a:cubicBezTo>
                  <a:cubicBezTo>
                    <a:pt x="505" y="104"/>
                    <a:pt x="506" y="103"/>
                    <a:pt x="506" y="103"/>
                  </a:cubicBezTo>
                  <a:cubicBezTo>
                    <a:pt x="506" y="103"/>
                    <a:pt x="505" y="103"/>
                    <a:pt x="505" y="103"/>
                  </a:cubicBezTo>
                  <a:cubicBezTo>
                    <a:pt x="505" y="103"/>
                    <a:pt x="505" y="103"/>
                    <a:pt x="504" y="103"/>
                  </a:cubicBezTo>
                  <a:cubicBezTo>
                    <a:pt x="503" y="103"/>
                    <a:pt x="503" y="103"/>
                    <a:pt x="502" y="102"/>
                  </a:cubicBezTo>
                  <a:cubicBezTo>
                    <a:pt x="502" y="102"/>
                    <a:pt x="502" y="102"/>
                    <a:pt x="502" y="101"/>
                  </a:cubicBezTo>
                  <a:cubicBezTo>
                    <a:pt x="502" y="101"/>
                    <a:pt x="501" y="101"/>
                    <a:pt x="501" y="101"/>
                  </a:cubicBezTo>
                  <a:cubicBezTo>
                    <a:pt x="501" y="100"/>
                    <a:pt x="501" y="101"/>
                    <a:pt x="502" y="100"/>
                  </a:cubicBezTo>
                  <a:cubicBezTo>
                    <a:pt x="502" y="99"/>
                    <a:pt x="502" y="100"/>
                    <a:pt x="502" y="99"/>
                  </a:cubicBezTo>
                  <a:cubicBezTo>
                    <a:pt x="503" y="99"/>
                    <a:pt x="502" y="99"/>
                    <a:pt x="503" y="99"/>
                  </a:cubicBezTo>
                  <a:cubicBezTo>
                    <a:pt x="503" y="98"/>
                    <a:pt x="503" y="98"/>
                    <a:pt x="503" y="98"/>
                  </a:cubicBezTo>
                  <a:cubicBezTo>
                    <a:pt x="504" y="98"/>
                    <a:pt x="504" y="97"/>
                    <a:pt x="505" y="97"/>
                  </a:cubicBezTo>
                  <a:cubicBezTo>
                    <a:pt x="505" y="96"/>
                    <a:pt x="505" y="96"/>
                    <a:pt x="505" y="96"/>
                  </a:cubicBezTo>
                  <a:cubicBezTo>
                    <a:pt x="505" y="96"/>
                    <a:pt x="506" y="97"/>
                    <a:pt x="506" y="96"/>
                  </a:cubicBezTo>
                  <a:cubicBezTo>
                    <a:pt x="507" y="96"/>
                    <a:pt x="507" y="96"/>
                    <a:pt x="508" y="96"/>
                  </a:cubicBezTo>
                  <a:cubicBezTo>
                    <a:pt x="508" y="95"/>
                    <a:pt x="508" y="95"/>
                    <a:pt x="508" y="94"/>
                  </a:cubicBezTo>
                  <a:cubicBezTo>
                    <a:pt x="508" y="94"/>
                    <a:pt x="508" y="94"/>
                    <a:pt x="508" y="93"/>
                  </a:cubicBezTo>
                  <a:cubicBezTo>
                    <a:pt x="509" y="93"/>
                    <a:pt x="508" y="93"/>
                    <a:pt x="508" y="93"/>
                  </a:cubicBezTo>
                  <a:cubicBezTo>
                    <a:pt x="509" y="92"/>
                    <a:pt x="508" y="92"/>
                    <a:pt x="507" y="92"/>
                  </a:cubicBezTo>
                  <a:cubicBezTo>
                    <a:pt x="507" y="92"/>
                    <a:pt x="507" y="92"/>
                    <a:pt x="507" y="92"/>
                  </a:cubicBezTo>
                  <a:cubicBezTo>
                    <a:pt x="506" y="92"/>
                    <a:pt x="506" y="93"/>
                    <a:pt x="506" y="93"/>
                  </a:cubicBezTo>
                  <a:cubicBezTo>
                    <a:pt x="505" y="93"/>
                    <a:pt x="504" y="94"/>
                    <a:pt x="503" y="95"/>
                  </a:cubicBezTo>
                  <a:cubicBezTo>
                    <a:pt x="502" y="95"/>
                    <a:pt x="503" y="95"/>
                    <a:pt x="503" y="94"/>
                  </a:cubicBezTo>
                  <a:cubicBezTo>
                    <a:pt x="503" y="94"/>
                    <a:pt x="503" y="94"/>
                    <a:pt x="503" y="93"/>
                  </a:cubicBezTo>
                  <a:cubicBezTo>
                    <a:pt x="503" y="93"/>
                    <a:pt x="503" y="93"/>
                    <a:pt x="504" y="92"/>
                  </a:cubicBezTo>
                  <a:cubicBezTo>
                    <a:pt x="504" y="92"/>
                    <a:pt x="503" y="92"/>
                    <a:pt x="503" y="92"/>
                  </a:cubicBezTo>
                  <a:cubicBezTo>
                    <a:pt x="503" y="92"/>
                    <a:pt x="503" y="91"/>
                    <a:pt x="503" y="91"/>
                  </a:cubicBezTo>
                  <a:cubicBezTo>
                    <a:pt x="503" y="90"/>
                    <a:pt x="503" y="90"/>
                    <a:pt x="503" y="90"/>
                  </a:cubicBezTo>
                  <a:cubicBezTo>
                    <a:pt x="503" y="89"/>
                    <a:pt x="502" y="90"/>
                    <a:pt x="502" y="89"/>
                  </a:cubicBezTo>
                  <a:cubicBezTo>
                    <a:pt x="502" y="89"/>
                    <a:pt x="501" y="89"/>
                    <a:pt x="501" y="89"/>
                  </a:cubicBezTo>
                  <a:cubicBezTo>
                    <a:pt x="501" y="89"/>
                    <a:pt x="500" y="89"/>
                    <a:pt x="500" y="89"/>
                  </a:cubicBezTo>
                  <a:cubicBezTo>
                    <a:pt x="500" y="90"/>
                    <a:pt x="500" y="90"/>
                    <a:pt x="500" y="90"/>
                  </a:cubicBezTo>
                  <a:cubicBezTo>
                    <a:pt x="500" y="90"/>
                    <a:pt x="500" y="89"/>
                    <a:pt x="500" y="89"/>
                  </a:cubicBezTo>
                  <a:cubicBezTo>
                    <a:pt x="501" y="88"/>
                    <a:pt x="501" y="88"/>
                    <a:pt x="501" y="88"/>
                  </a:cubicBezTo>
                  <a:cubicBezTo>
                    <a:pt x="501" y="87"/>
                    <a:pt x="501" y="88"/>
                    <a:pt x="501" y="88"/>
                  </a:cubicBezTo>
                  <a:cubicBezTo>
                    <a:pt x="501" y="88"/>
                    <a:pt x="502" y="89"/>
                    <a:pt x="502" y="89"/>
                  </a:cubicBezTo>
                  <a:cubicBezTo>
                    <a:pt x="502" y="89"/>
                    <a:pt x="502" y="89"/>
                    <a:pt x="503" y="89"/>
                  </a:cubicBezTo>
                  <a:cubicBezTo>
                    <a:pt x="503" y="89"/>
                    <a:pt x="503" y="88"/>
                    <a:pt x="503" y="88"/>
                  </a:cubicBezTo>
                  <a:cubicBezTo>
                    <a:pt x="503" y="87"/>
                    <a:pt x="503" y="86"/>
                    <a:pt x="503" y="85"/>
                  </a:cubicBezTo>
                  <a:cubicBezTo>
                    <a:pt x="503" y="85"/>
                    <a:pt x="503" y="85"/>
                    <a:pt x="503" y="85"/>
                  </a:cubicBezTo>
                  <a:cubicBezTo>
                    <a:pt x="503" y="85"/>
                    <a:pt x="503" y="84"/>
                    <a:pt x="503" y="84"/>
                  </a:cubicBezTo>
                  <a:cubicBezTo>
                    <a:pt x="503" y="84"/>
                    <a:pt x="502" y="83"/>
                    <a:pt x="502" y="82"/>
                  </a:cubicBezTo>
                  <a:cubicBezTo>
                    <a:pt x="502" y="82"/>
                    <a:pt x="503" y="82"/>
                    <a:pt x="503" y="81"/>
                  </a:cubicBezTo>
                  <a:cubicBezTo>
                    <a:pt x="504" y="81"/>
                    <a:pt x="503" y="80"/>
                    <a:pt x="503" y="80"/>
                  </a:cubicBezTo>
                  <a:cubicBezTo>
                    <a:pt x="503" y="79"/>
                    <a:pt x="502" y="79"/>
                    <a:pt x="502" y="79"/>
                  </a:cubicBezTo>
                  <a:cubicBezTo>
                    <a:pt x="502" y="78"/>
                    <a:pt x="503" y="78"/>
                    <a:pt x="503" y="77"/>
                  </a:cubicBezTo>
                  <a:cubicBezTo>
                    <a:pt x="503" y="76"/>
                    <a:pt x="503" y="76"/>
                    <a:pt x="503" y="75"/>
                  </a:cubicBezTo>
                  <a:cubicBezTo>
                    <a:pt x="503" y="75"/>
                    <a:pt x="502" y="73"/>
                    <a:pt x="502" y="72"/>
                  </a:cubicBezTo>
                  <a:cubicBezTo>
                    <a:pt x="502" y="72"/>
                    <a:pt x="502" y="72"/>
                    <a:pt x="502" y="71"/>
                  </a:cubicBezTo>
                  <a:cubicBezTo>
                    <a:pt x="502" y="70"/>
                    <a:pt x="502" y="70"/>
                    <a:pt x="503" y="70"/>
                  </a:cubicBezTo>
                  <a:cubicBezTo>
                    <a:pt x="503" y="69"/>
                    <a:pt x="503" y="69"/>
                    <a:pt x="503" y="68"/>
                  </a:cubicBezTo>
                  <a:cubicBezTo>
                    <a:pt x="504" y="68"/>
                    <a:pt x="503" y="68"/>
                    <a:pt x="502" y="68"/>
                  </a:cubicBezTo>
                  <a:cubicBezTo>
                    <a:pt x="502" y="67"/>
                    <a:pt x="502" y="67"/>
                    <a:pt x="501" y="67"/>
                  </a:cubicBezTo>
                  <a:cubicBezTo>
                    <a:pt x="500" y="66"/>
                    <a:pt x="501" y="66"/>
                    <a:pt x="501" y="65"/>
                  </a:cubicBezTo>
                  <a:cubicBezTo>
                    <a:pt x="501" y="65"/>
                    <a:pt x="501" y="64"/>
                    <a:pt x="501" y="64"/>
                  </a:cubicBezTo>
                  <a:cubicBezTo>
                    <a:pt x="501" y="64"/>
                    <a:pt x="501" y="64"/>
                    <a:pt x="502" y="64"/>
                  </a:cubicBezTo>
                  <a:cubicBezTo>
                    <a:pt x="502" y="64"/>
                    <a:pt x="502" y="63"/>
                    <a:pt x="502" y="63"/>
                  </a:cubicBezTo>
                  <a:cubicBezTo>
                    <a:pt x="501" y="63"/>
                    <a:pt x="501" y="63"/>
                    <a:pt x="501" y="63"/>
                  </a:cubicBezTo>
                  <a:cubicBezTo>
                    <a:pt x="501" y="63"/>
                    <a:pt x="500" y="63"/>
                    <a:pt x="500" y="63"/>
                  </a:cubicBezTo>
                  <a:cubicBezTo>
                    <a:pt x="500" y="63"/>
                    <a:pt x="500" y="63"/>
                    <a:pt x="500" y="62"/>
                  </a:cubicBezTo>
                  <a:cubicBezTo>
                    <a:pt x="500" y="62"/>
                    <a:pt x="500" y="61"/>
                    <a:pt x="500" y="61"/>
                  </a:cubicBezTo>
                  <a:cubicBezTo>
                    <a:pt x="500" y="60"/>
                    <a:pt x="500" y="60"/>
                    <a:pt x="500" y="60"/>
                  </a:cubicBezTo>
                  <a:cubicBezTo>
                    <a:pt x="499" y="60"/>
                    <a:pt x="499" y="60"/>
                    <a:pt x="499" y="60"/>
                  </a:cubicBezTo>
                  <a:cubicBezTo>
                    <a:pt x="499" y="60"/>
                    <a:pt x="500" y="59"/>
                    <a:pt x="500" y="59"/>
                  </a:cubicBezTo>
                  <a:cubicBezTo>
                    <a:pt x="500" y="59"/>
                    <a:pt x="500" y="59"/>
                    <a:pt x="500" y="59"/>
                  </a:cubicBezTo>
                  <a:cubicBezTo>
                    <a:pt x="500" y="58"/>
                    <a:pt x="500" y="58"/>
                    <a:pt x="500" y="58"/>
                  </a:cubicBezTo>
                  <a:cubicBezTo>
                    <a:pt x="500" y="58"/>
                    <a:pt x="500" y="57"/>
                    <a:pt x="501" y="57"/>
                  </a:cubicBezTo>
                  <a:cubicBezTo>
                    <a:pt x="501" y="57"/>
                    <a:pt x="501" y="56"/>
                    <a:pt x="500" y="56"/>
                  </a:cubicBezTo>
                  <a:cubicBezTo>
                    <a:pt x="499" y="55"/>
                    <a:pt x="500" y="55"/>
                    <a:pt x="500" y="55"/>
                  </a:cubicBezTo>
                  <a:cubicBezTo>
                    <a:pt x="500" y="54"/>
                    <a:pt x="499" y="54"/>
                    <a:pt x="499" y="54"/>
                  </a:cubicBezTo>
                  <a:cubicBezTo>
                    <a:pt x="499" y="54"/>
                    <a:pt x="499" y="54"/>
                    <a:pt x="499" y="54"/>
                  </a:cubicBezTo>
                  <a:cubicBezTo>
                    <a:pt x="499" y="54"/>
                    <a:pt x="499" y="53"/>
                    <a:pt x="499" y="53"/>
                  </a:cubicBezTo>
                  <a:cubicBezTo>
                    <a:pt x="499" y="52"/>
                    <a:pt x="499" y="53"/>
                    <a:pt x="500" y="53"/>
                  </a:cubicBezTo>
                  <a:cubicBezTo>
                    <a:pt x="500" y="52"/>
                    <a:pt x="500" y="52"/>
                    <a:pt x="500" y="52"/>
                  </a:cubicBezTo>
                  <a:cubicBezTo>
                    <a:pt x="500" y="52"/>
                    <a:pt x="500" y="52"/>
                    <a:pt x="500" y="51"/>
                  </a:cubicBezTo>
                  <a:cubicBezTo>
                    <a:pt x="500" y="51"/>
                    <a:pt x="500" y="51"/>
                    <a:pt x="501" y="50"/>
                  </a:cubicBezTo>
                  <a:cubicBezTo>
                    <a:pt x="501" y="50"/>
                    <a:pt x="501" y="50"/>
                    <a:pt x="501" y="49"/>
                  </a:cubicBezTo>
                  <a:cubicBezTo>
                    <a:pt x="500" y="49"/>
                    <a:pt x="501" y="48"/>
                    <a:pt x="501" y="48"/>
                  </a:cubicBezTo>
                  <a:cubicBezTo>
                    <a:pt x="501" y="47"/>
                    <a:pt x="501" y="46"/>
                    <a:pt x="501" y="46"/>
                  </a:cubicBezTo>
                  <a:cubicBezTo>
                    <a:pt x="501" y="46"/>
                    <a:pt x="500" y="46"/>
                    <a:pt x="500" y="46"/>
                  </a:cubicBezTo>
                  <a:cubicBezTo>
                    <a:pt x="500" y="46"/>
                    <a:pt x="500" y="46"/>
                    <a:pt x="500" y="46"/>
                  </a:cubicBezTo>
                  <a:cubicBezTo>
                    <a:pt x="499" y="45"/>
                    <a:pt x="500" y="45"/>
                    <a:pt x="500" y="45"/>
                  </a:cubicBezTo>
                  <a:cubicBezTo>
                    <a:pt x="500" y="45"/>
                    <a:pt x="499" y="44"/>
                    <a:pt x="497" y="43"/>
                  </a:cubicBezTo>
                  <a:cubicBezTo>
                    <a:pt x="496" y="42"/>
                    <a:pt x="497" y="44"/>
                    <a:pt x="496" y="43"/>
                  </a:cubicBezTo>
                  <a:cubicBezTo>
                    <a:pt x="496" y="43"/>
                    <a:pt x="496" y="43"/>
                    <a:pt x="497" y="42"/>
                  </a:cubicBezTo>
                  <a:cubicBezTo>
                    <a:pt x="497" y="42"/>
                    <a:pt x="497" y="42"/>
                    <a:pt x="498" y="41"/>
                  </a:cubicBezTo>
                  <a:cubicBezTo>
                    <a:pt x="498" y="41"/>
                    <a:pt x="499" y="40"/>
                    <a:pt x="499" y="40"/>
                  </a:cubicBezTo>
                  <a:cubicBezTo>
                    <a:pt x="500" y="40"/>
                    <a:pt x="499" y="39"/>
                    <a:pt x="500" y="39"/>
                  </a:cubicBezTo>
                  <a:cubicBezTo>
                    <a:pt x="500" y="38"/>
                    <a:pt x="501" y="38"/>
                    <a:pt x="501" y="38"/>
                  </a:cubicBezTo>
                  <a:cubicBezTo>
                    <a:pt x="502" y="37"/>
                    <a:pt x="502" y="37"/>
                    <a:pt x="503" y="36"/>
                  </a:cubicBezTo>
                  <a:cubicBezTo>
                    <a:pt x="503" y="36"/>
                    <a:pt x="503" y="36"/>
                    <a:pt x="503" y="36"/>
                  </a:cubicBezTo>
                  <a:cubicBezTo>
                    <a:pt x="503" y="35"/>
                    <a:pt x="502" y="35"/>
                    <a:pt x="502" y="35"/>
                  </a:cubicBezTo>
                  <a:cubicBezTo>
                    <a:pt x="502" y="34"/>
                    <a:pt x="503" y="33"/>
                    <a:pt x="503" y="33"/>
                  </a:cubicBezTo>
                  <a:cubicBezTo>
                    <a:pt x="503" y="32"/>
                    <a:pt x="505" y="31"/>
                    <a:pt x="505" y="30"/>
                  </a:cubicBezTo>
                  <a:cubicBezTo>
                    <a:pt x="505" y="30"/>
                    <a:pt x="506" y="29"/>
                    <a:pt x="506" y="29"/>
                  </a:cubicBezTo>
                  <a:cubicBezTo>
                    <a:pt x="506" y="29"/>
                    <a:pt x="506" y="28"/>
                    <a:pt x="505" y="27"/>
                  </a:cubicBezTo>
                  <a:cubicBezTo>
                    <a:pt x="505" y="27"/>
                    <a:pt x="505" y="27"/>
                    <a:pt x="505" y="27"/>
                  </a:cubicBezTo>
                  <a:cubicBezTo>
                    <a:pt x="504" y="27"/>
                    <a:pt x="504" y="27"/>
                    <a:pt x="503" y="27"/>
                  </a:cubicBezTo>
                  <a:cubicBezTo>
                    <a:pt x="502" y="26"/>
                    <a:pt x="503" y="27"/>
                    <a:pt x="503" y="27"/>
                  </a:cubicBezTo>
                  <a:cubicBezTo>
                    <a:pt x="503" y="26"/>
                    <a:pt x="502" y="26"/>
                    <a:pt x="502" y="26"/>
                  </a:cubicBezTo>
                  <a:cubicBezTo>
                    <a:pt x="501" y="26"/>
                    <a:pt x="502" y="26"/>
                    <a:pt x="502" y="25"/>
                  </a:cubicBezTo>
                  <a:cubicBezTo>
                    <a:pt x="503" y="24"/>
                    <a:pt x="502" y="25"/>
                    <a:pt x="502" y="24"/>
                  </a:cubicBezTo>
                  <a:cubicBezTo>
                    <a:pt x="502" y="23"/>
                    <a:pt x="502" y="23"/>
                    <a:pt x="503" y="22"/>
                  </a:cubicBezTo>
                  <a:cubicBezTo>
                    <a:pt x="504" y="21"/>
                    <a:pt x="503" y="22"/>
                    <a:pt x="504" y="21"/>
                  </a:cubicBezTo>
                  <a:cubicBezTo>
                    <a:pt x="505" y="21"/>
                    <a:pt x="505" y="21"/>
                    <a:pt x="507" y="20"/>
                  </a:cubicBezTo>
                  <a:cubicBezTo>
                    <a:pt x="508" y="19"/>
                    <a:pt x="508" y="19"/>
                    <a:pt x="508" y="18"/>
                  </a:cubicBezTo>
                  <a:cubicBezTo>
                    <a:pt x="509" y="18"/>
                    <a:pt x="508" y="17"/>
                    <a:pt x="508" y="17"/>
                  </a:cubicBezTo>
                  <a:cubicBezTo>
                    <a:pt x="508" y="17"/>
                    <a:pt x="507" y="17"/>
                    <a:pt x="507" y="17"/>
                  </a:cubicBezTo>
                  <a:cubicBezTo>
                    <a:pt x="506" y="17"/>
                    <a:pt x="506" y="17"/>
                    <a:pt x="505" y="16"/>
                  </a:cubicBezTo>
                  <a:cubicBezTo>
                    <a:pt x="505" y="16"/>
                    <a:pt x="503" y="15"/>
                    <a:pt x="503" y="15"/>
                  </a:cubicBezTo>
                  <a:cubicBezTo>
                    <a:pt x="502" y="15"/>
                    <a:pt x="502" y="14"/>
                    <a:pt x="502" y="14"/>
                  </a:cubicBezTo>
                  <a:cubicBezTo>
                    <a:pt x="502" y="14"/>
                    <a:pt x="502" y="14"/>
                    <a:pt x="503" y="14"/>
                  </a:cubicBezTo>
                  <a:cubicBezTo>
                    <a:pt x="503" y="14"/>
                    <a:pt x="503" y="13"/>
                    <a:pt x="504" y="13"/>
                  </a:cubicBezTo>
                  <a:cubicBezTo>
                    <a:pt x="505" y="12"/>
                    <a:pt x="505" y="12"/>
                    <a:pt x="506" y="12"/>
                  </a:cubicBezTo>
                  <a:cubicBezTo>
                    <a:pt x="507" y="11"/>
                    <a:pt x="507" y="11"/>
                    <a:pt x="507" y="11"/>
                  </a:cubicBezTo>
                  <a:cubicBezTo>
                    <a:pt x="507" y="11"/>
                    <a:pt x="508" y="11"/>
                    <a:pt x="508" y="11"/>
                  </a:cubicBezTo>
                  <a:cubicBezTo>
                    <a:pt x="509" y="11"/>
                    <a:pt x="509" y="11"/>
                    <a:pt x="510" y="11"/>
                  </a:cubicBezTo>
                  <a:cubicBezTo>
                    <a:pt x="510" y="11"/>
                    <a:pt x="509" y="10"/>
                    <a:pt x="509" y="9"/>
                  </a:cubicBezTo>
                  <a:cubicBezTo>
                    <a:pt x="508" y="9"/>
                    <a:pt x="508" y="9"/>
                    <a:pt x="507" y="9"/>
                  </a:cubicBezTo>
                  <a:cubicBezTo>
                    <a:pt x="506" y="9"/>
                    <a:pt x="507" y="9"/>
                    <a:pt x="506" y="8"/>
                  </a:cubicBezTo>
                  <a:cubicBezTo>
                    <a:pt x="506" y="8"/>
                    <a:pt x="507" y="8"/>
                    <a:pt x="507" y="8"/>
                  </a:cubicBezTo>
                  <a:cubicBezTo>
                    <a:pt x="507" y="8"/>
                    <a:pt x="507" y="7"/>
                    <a:pt x="507" y="7"/>
                  </a:cubicBezTo>
                  <a:cubicBezTo>
                    <a:pt x="507" y="7"/>
                    <a:pt x="507" y="6"/>
                    <a:pt x="507" y="6"/>
                  </a:cubicBezTo>
                  <a:cubicBezTo>
                    <a:pt x="506" y="6"/>
                    <a:pt x="506" y="6"/>
                    <a:pt x="506" y="6"/>
                  </a:cubicBezTo>
                  <a:cubicBezTo>
                    <a:pt x="506" y="5"/>
                    <a:pt x="505" y="5"/>
                    <a:pt x="504" y="5"/>
                  </a:cubicBezTo>
                  <a:cubicBezTo>
                    <a:pt x="504" y="4"/>
                    <a:pt x="504" y="5"/>
                    <a:pt x="504" y="5"/>
                  </a:cubicBezTo>
                  <a:cubicBezTo>
                    <a:pt x="503" y="4"/>
                    <a:pt x="504" y="4"/>
                    <a:pt x="504" y="4"/>
                  </a:cubicBezTo>
                  <a:cubicBezTo>
                    <a:pt x="504" y="4"/>
                    <a:pt x="505" y="4"/>
                    <a:pt x="505" y="3"/>
                  </a:cubicBezTo>
                  <a:cubicBezTo>
                    <a:pt x="505" y="3"/>
                    <a:pt x="505" y="3"/>
                    <a:pt x="505" y="3"/>
                  </a:cubicBezTo>
                  <a:cubicBezTo>
                    <a:pt x="505" y="2"/>
                    <a:pt x="505" y="2"/>
                    <a:pt x="505" y="2"/>
                  </a:cubicBezTo>
                  <a:cubicBezTo>
                    <a:pt x="505" y="1"/>
                    <a:pt x="504" y="1"/>
                    <a:pt x="504" y="1"/>
                  </a:cubicBezTo>
                  <a:cubicBezTo>
                    <a:pt x="503" y="0"/>
                    <a:pt x="503" y="1"/>
                    <a:pt x="503" y="1"/>
                  </a:cubicBezTo>
                  <a:cubicBezTo>
                    <a:pt x="503" y="1"/>
                    <a:pt x="503" y="1"/>
                    <a:pt x="503" y="1"/>
                  </a:cubicBezTo>
                  <a:cubicBezTo>
                    <a:pt x="503" y="1"/>
                    <a:pt x="502" y="1"/>
                    <a:pt x="501" y="1"/>
                  </a:cubicBezTo>
                  <a:cubicBezTo>
                    <a:pt x="501" y="1"/>
                    <a:pt x="501" y="0"/>
                    <a:pt x="500" y="0"/>
                  </a:cubicBezTo>
                  <a:cubicBezTo>
                    <a:pt x="500" y="0"/>
                    <a:pt x="500" y="1"/>
                    <a:pt x="499" y="2"/>
                  </a:cubicBezTo>
                  <a:cubicBezTo>
                    <a:pt x="499" y="2"/>
                    <a:pt x="499" y="2"/>
                    <a:pt x="499" y="2"/>
                  </a:cubicBezTo>
                  <a:cubicBezTo>
                    <a:pt x="499" y="2"/>
                    <a:pt x="498" y="3"/>
                    <a:pt x="497" y="3"/>
                  </a:cubicBezTo>
                  <a:cubicBezTo>
                    <a:pt x="497" y="3"/>
                    <a:pt x="497" y="4"/>
                    <a:pt x="497" y="4"/>
                  </a:cubicBezTo>
                  <a:cubicBezTo>
                    <a:pt x="497" y="4"/>
                    <a:pt x="496" y="4"/>
                    <a:pt x="496" y="5"/>
                  </a:cubicBezTo>
                  <a:cubicBezTo>
                    <a:pt x="495" y="5"/>
                    <a:pt x="494" y="5"/>
                    <a:pt x="494" y="5"/>
                  </a:cubicBezTo>
                  <a:cubicBezTo>
                    <a:pt x="493" y="5"/>
                    <a:pt x="493" y="5"/>
                    <a:pt x="493" y="5"/>
                  </a:cubicBezTo>
                  <a:cubicBezTo>
                    <a:pt x="492" y="5"/>
                    <a:pt x="492" y="5"/>
                    <a:pt x="492" y="5"/>
                  </a:cubicBezTo>
                  <a:cubicBezTo>
                    <a:pt x="491" y="5"/>
                    <a:pt x="491" y="5"/>
                    <a:pt x="491" y="5"/>
                  </a:cubicBezTo>
                  <a:cubicBezTo>
                    <a:pt x="491" y="5"/>
                    <a:pt x="490" y="6"/>
                    <a:pt x="490" y="6"/>
                  </a:cubicBezTo>
                  <a:cubicBezTo>
                    <a:pt x="489" y="6"/>
                    <a:pt x="489" y="7"/>
                    <a:pt x="489" y="8"/>
                  </a:cubicBezTo>
                  <a:cubicBezTo>
                    <a:pt x="488" y="8"/>
                    <a:pt x="488" y="8"/>
                    <a:pt x="488" y="9"/>
                  </a:cubicBezTo>
                  <a:cubicBezTo>
                    <a:pt x="488" y="9"/>
                    <a:pt x="487" y="9"/>
                    <a:pt x="487" y="9"/>
                  </a:cubicBezTo>
                  <a:cubicBezTo>
                    <a:pt x="487" y="9"/>
                    <a:pt x="485" y="10"/>
                    <a:pt x="484" y="10"/>
                  </a:cubicBezTo>
                  <a:cubicBezTo>
                    <a:pt x="483" y="11"/>
                    <a:pt x="484" y="11"/>
                    <a:pt x="483" y="12"/>
                  </a:cubicBezTo>
                  <a:cubicBezTo>
                    <a:pt x="483" y="12"/>
                    <a:pt x="483" y="12"/>
                    <a:pt x="482" y="13"/>
                  </a:cubicBezTo>
                  <a:cubicBezTo>
                    <a:pt x="482" y="14"/>
                    <a:pt x="482" y="13"/>
                    <a:pt x="482" y="13"/>
                  </a:cubicBezTo>
                  <a:cubicBezTo>
                    <a:pt x="481" y="13"/>
                    <a:pt x="481" y="14"/>
                    <a:pt x="481" y="14"/>
                  </a:cubicBezTo>
                  <a:cubicBezTo>
                    <a:pt x="481" y="14"/>
                    <a:pt x="480" y="14"/>
                    <a:pt x="480" y="15"/>
                  </a:cubicBezTo>
                  <a:cubicBezTo>
                    <a:pt x="480" y="15"/>
                    <a:pt x="479" y="15"/>
                    <a:pt x="479" y="16"/>
                  </a:cubicBezTo>
                  <a:cubicBezTo>
                    <a:pt x="479" y="16"/>
                    <a:pt x="478" y="16"/>
                    <a:pt x="476" y="17"/>
                  </a:cubicBezTo>
                  <a:cubicBezTo>
                    <a:pt x="475" y="17"/>
                    <a:pt x="475" y="17"/>
                    <a:pt x="475" y="17"/>
                  </a:cubicBezTo>
                  <a:cubicBezTo>
                    <a:pt x="474" y="17"/>
                    <a:pt x="474" y="17"/>
                    <a:pt x="474" y="17"/>
                  </a:cubicBezTo>
                  <a:cubicBezTo>
                    <a:pt x="473" y="17"/>
                    <a:pt x="473" y="18"/>
                    <a:pt x="473" y="18"/>
                  </a:cubicBezTo>
                  <a:cubicBezTo>
                    <a:pt x="473" y="18"/>
                    <a:pt x="471" y="19"/>
                    <a:pt x="471" y="19"/>
                  </a:cubicBezTo>
                  <a:cubicBezTo>
                    <a:pt x="471" y="19"/>
                    <a:pt x="469" y="20"/>
                    <a:pt x="469" y="20"/>
                  </a:cubicBezTo>
                  <a:cubicBezTo>
                    <a:pt x="469" y="20"/>
                    <a:pt x="468" y="21"/>
                    <a:pt x="467" y="21"/>
                  </a:cubicBezTo>
                  <a:cubicBezTo>
                    <a:pt x="466" y="21"/>
                    <a:pt x="465" y="22"/>
                    <a:pt x="464" y="23"/>
                  </a:cubicBezTo>
                  <a:cubicBezTo>
                    <a:pt x="463" y="23"/>
                    <a:pt x="461" y="23"/>
                    <a:pt x="461" y="23"/>
                  </a:cubicBezTo>
                  <a:cubicBezTo>
                    <a:pt x="461" y="23"/>
                    <a:pt x="460" y="23"/>
                    <a:pt x="459" y="24"/>
                  </a:cubicBezTo>
                  <a:cubicBezTo>
                    <a:pt x="458" y="24"/>
                    <a:pt x="458" y="24"/>
                    <a:pt x="458" y="24"/>
                  </a:cubicBezTo>
                  <a:cubicBezTo>
                    <a:pt x="457" y="24"/>
                    <a:pt x="457" y="24"/>
                    <a:pt x="457" y="24"/>
                  </a:cubicBezTo>
                  <a:cubicBezTo>
                    <a:pt x="457" y="24"/>
                    <a:pt x="457" y="25"/>
                    <a:pt x="455" y="25"/>
                  </a:cubicBezTo>
                  <a:cubicBezTo>
                    <a:pt x="453" y="26"/>
                    <a:pt x="454" y="26"/>
                    <a:pt x="453" y="27"/>
                  </a:cubicBezTo>
                  <a:cubicBezTo>
                    <a:pt x="453" y="27"/>
                    <a:pt x="453" y="27"/>
                    <a:pt x="453" y="28"/>
                  </a:cubicBezTo>
                  <a:cubicBezTo>
                    <a:pt x="452" y="28"/>
                    <a:pt x="450" y="29"/>
                    <a:pt x="450" y="29"/>
                  </a:cubicBezTo>
                  <a:cubicBezTo>
                    <a:pt x="449" y="29"/>
                    <a:pt x="448" y="30"/>
                    <a:pt x="448" y="30"/>
                  </a:cubicBezTo>
                  <a:cubicBezTo>
                    <a:pt x="447" y="31"/>
                    <a:pt x="447" y="30"/>
                    <a:pt x="446" y="31"/>
                  </a:cubicBezTo>
                  <a:cubicBezTo>
                    <a:pt x="446" y="31"/>
                    <a:pt x="445" y="32"/>
                    <a:pt x="444" y="33"/>
                  </a:cubicBezTo>
                  <a:cubicBezTo>
                    <a:pt x="443" y="34"/>
                    <a:pt x="443" y="34"/>
                    <a:pt x="443" y="34"/>
                  </a:cubicBezTo>
                  <a:cubicBezTo>
                    <a:pt x="442" y="34"/>
                    <a:pt x="442" y="34"/>
                    <a:pt x="442" y="34"/>
                  </a:cubicBezTo>
                  <a:cubicBezTo>
                    <a:pt x="442" y="34"/>
                    <a:pt x="441" y="34"/>
                    <a:pt x="440" y="34"/>
                  </a:cubicBezTo>
                  <a:cubicBezTo>
                    <a:pt x="439" y="34"/>
                    <a:pt x="439" y="34"/>
                    <a:pt x="439" y="34"/>
                  </a:cubicBezTo>
                  <a:cubicBezTo>
                    <a:pt x="439" y="34"/>
                    <a:pt x="439" y="34"/>
                    <a:pt x="439" y="33"/>
                  </a:cubicBezTo>
                  <a:cubicBezTo>
                    <a:pt x="438" y="33"/>
                    <a:pt x="438" y="33"/>
                    <a:pt x="436" y="33"/>
                  </a:cubicBezTo>
                  <a:cubicBezTo>
                    <a:pt x="435" y="33"/>
                    <a:pt x="434" y="34"/>
                    <a:pt x="433" y="34"/>
                  </a:cubicBezTo>
                  <a:cubicBezTo>
                    <a:pt x="433" y="34"/>
                    <a:pt x="432" y="34"/>
                    <a:pt x="432" y="34"/>
                  </a:cubicBezTo>
                  <a:cubicBezTo>
                    <a:pt x="432" y="34"/>
                    <a:pt x="432" y="34"/>
                    <a:pt x="431" y="34"/>
                  </a:cubicBezTo>
                  <a:cubicBezTo>
                    <a:pt x="431" y="34"/>
                    <a:pt x="430" y="34"/>
                    <a:pt x="430" y="34"/>
                  </a:cubicBezTo>
                  <a:cubicBezTo>
                    <a:pt x="430" y="34"/>
                    <a:pt x="428" y="35"/>
                    <a:pt x="428" y="35"/>
                  </a:cubicBezTo>
                  <a:cubicBezTo>
                    <a:pt x="427" y="35"/>
                    <a:pt x="427" y="34"/>
                    <a:pt x="427" y="34"/>
                  </a:cubicBezTo>
                  <a:cubicBezTo>
                    <a:pt x="427" y="34"/>
                    <a:pt x="425" y="35"/>
                    <a:pt x="423" y="35"/>
                  </a:cubicBezTo>
                  <a:cubicBezTo>
                    <a:pt x="421" y="36"/>
                    <a:pt x="423" y="36"/>
                    <a:pt x="422" y="36"/>
                  </a:cubicBezTo>
                  <a:cubicBezTo>
                    <a:pt x="421" y="37"/>
                    <a:pt x="421" y="37"/>
                    <a:pt x="420" y="37"/>
                  </a:cubicBezTo>
                  <a:cubicBezTo>
                    <a:pt x="419" y="37"/>
                    <a:pt x="420" y="37"/>
                    <a:pt x="419" y="38"/>
                  </a:cubicBezTo>
                  <a:cubicBezTo>
                    <a:pt x="418" y="39"/>
                    <a:pt x="418" y="39"/>
                    <a:pt x="417" y="39"/>
                  </a:cubicBezTo>
                  <a:cubicBezTo>
                    <a:pt x="417" y="40"/>
                    <a:pt x="417" y="39"/>
                    <a:pt x="417" y="39"/>
                  </a:cubicBezTo>
                  <a:cubicBezTo>
                    <a:pt x="417" y="39"/>
                    <a:pt x="416" y="39"/>
                    <a:pt x="416" y="39"/>
                  </a:cubicBezTo>
                  <a:cubicBezTo>
                    <a:pt x="415" y="40"/>
                    <a:pt x="415" y="39"/>
                    <a:pt x="414" y="39"/>
                  </a:cubicBezTo>
                  <a:cubicBezTo>
                    <a:pt x="413" y="39"/>
                    <a:pt x="412" y="41"/>
                    <a:pt x="411" y="41"/>
                  </a:cubicBezTo>
                  <a:cubicBezTo>
                    <a:pt x="410" y="42"/>
                    <a:pt x="411" y="42"/>
                    <a:pt x="410" y="42"/>
                  </a:cubicBezTo>
                  <a:cubicBezTo>
                    <a:pt x="410" y="43"/>
                    <a:pt x="410" y="43"/>
                    <a:pt x="409" y="44"/>
                  </a:cubicBezTo>
                  <a:cubicBezTo>
                    <a:pt x="409" y="44"/>
                    <a:pt x="409" y="44"/>
                    <a:pt x="407" y="44"/>
                  </a:cubicBezTo>
                  <a:cubicBezTo>
                    <a:pt x="406" y="45"/>
                    <a:pt x="407" y="45"/>
                    <a:pt x="406" y="46"/>
                  </a:cubicBezTo>
                  <a:cubicBezTo>
                    <a:pt x="406" y="46"/>
                    <a:pt x="405" y="46"/>
                    <a:pt x="405" y="47"/>
                  </a:cubicBezTo>
                  <a:cubicBezTo>
                    <a:pt x="404" y="47"/>
                    <a:pt x="404" y="47"/>
                    <a:pt x="403" y="46"/>
                  </a:cubicBezTo>
                  <a:cubicBezTo>
                    <a:pt x="402" y="46"/>
                    <a:pt x="402" y="46"/>
                    <a:pt x="401" y="46"/>
                  </a:cubicBezTo>
                  <a:cubicBezTo>
                    <a:pt x="400" y="46"/>
                    <a:pt x="400" y="45"/>
                    <a:pt x="399" y="45"/>
                  </a:cubicBezTo>
                  <a:cubicBezTo>
                    <a:pt x="398" y="45"/>
                    <a:pt x="398" y="44"/>
                    <a:pt x="398" y="44"/>
                  </a:cubicBezTo>
                  <a:cubicBezTo>
                    <a:pt x="398" y="44"/>
                    <a:pt x="398" y="43"/>
                    <a:pt x="398" y="43"/>
                  </a:cubicBezTo>
                  <a:cubicBezTo>
                    <a:pt x="397" y="42"/>
                    <a:pt x="397" y="42"/>
                    <a:pt x="396" y="42"/>
                  </a:cubicBezTo>
                  <a:cubicBezTo>
                    <a:pt x="394" y="42"/>
                    <a:pt x="394" y="43"/>
                    <a:pt x="394" y="43"/>
                  </a:cubicBezTo>
                  <a:cubicBezTo>
                    <a:pt x="394" y="43"/>
                    <a:pt x="394" y="42"/>
                    <a:pt x="394" y="41"/>
                  </a:cubicBezTo>
                  <a:cubicBezTo>
                    <a:pt x="394" y="39"/>
                    <a:pt x="392" y="40"/>
                    <a:pt x="392" y="40"/>
                  </a:cubicBezTo>
                  <a:cubicBezTo>
                    <a:pt x="392" y="40"/>
                    <a:pt x="391" y="40"/>
                    <a:pt x="391" y="40"/>
                  </a:cubicBezTo>
                  <a:cubicBezTo>
                    <a:pt x="391" y="40"/>
                    <a:pt x="391" y="40"/>
                    <a:pt x="390" y="40"/>
                  </a:cubicBezTo>
                  <a:cubicBezTo>
                    <a:pt x="389" y="40"/>
                    <a:pt x="388" y="39"/>
                    <a:pt x="388" y="39"/>
                  </a:cubicBezTo>
                  <a:cubicBezTo>
                    <a:pt x="388" y="39"/>
                    <a:pt x="388" y="40"/>
                    <a:pt x="387" y="40"/>
                  </a:cubicBezTo>
                  <a:cubicBezTo>
                    <a:pt x="387" y="40"/>
                    <a:pt x="386" y="40"/>
                    <a:pt x="385" y="39"/>
                  </a:cubicBezTo>
                  <a:cubicBezTo>
                    <a:pt x="384" y="39"/>
                    <a:pt x="385" y="39"/>
                    <a:pt x="384" y="40"/>
                  </a:cubicBezTo>
                  <a:cubicBezTo>
                    <a:pt x="382" y="40"/>
                    <a:pt x="383" y="39"/>
                    <a:pt x="383" y="39"/>
                  </a:cubicBezTo>
                  <a:cubicBezTo>
                    <a:pt x="383" y="39"/>
                    <a:pt x="381" y="40"/>
                    <a:pt x="381" y="39"/>
                  </a:cubicBezTo>
                  <a:cubicBezTo>
                    <a:pt x="381" y="39"/>
                    <a:pt x="381" y="39"/>
                    <a:pt x="381" y="39"/>
                  </a:cubicBezTo>
                  <a:cubicBezTo>
                    <a:pt x="381" y="39"/>
                    <a:pt x="379" y="39"/>
                    <a:pt x="378" y="39"/>
                  </a:cubicBezTo>
                  <a:cubicBezTo>
                    <a:pt x="377" y="39"/>
                    <a:pt x="378" y="39"/>
                    <a:pt x="377" y="39"/>
                  </a:cubicBezTo>
                  <a:cubicBezTo>
                    <a:pt x="377" y="38"/>
                    <a:pt x="377" y="39"/>
                    <a:pt x="376" y="39"/>
                  </a:cubicBezTo>
                  <a:cubicBezTo>
                    <a:pt x="376" y="40"/>
                    <a:pt x="375" y="39"/>
                    <a:pt x="375" y="39"/>
                  </a:cubicBezTo>
                  <a:cubicBezTo>
                    <a:pt x="374" y="40"/>
                    <a:pt x="375" y="40"/>
                    <a:pt x="374" y="41"/>
                  </a:cubicBezTo>
                  <a:cubicBezTo>
                    <a:pt x="373" y="41"/>
                    <a:pt x="374" y="41"/>
                    <a:pt x="373" y="41"/>
                  </a:cubicBezTo>
                  <a:cubicBezTo>
                    <a:pt x="373" y="40"/>
                    <a:pt x="373" y="41"/>
                    <a:pt x="373" y="41"/>
                  </a:cubicBezTo>
                  <a:cubicBezTo>
                    <a:pt x="372" y="42"/>
                    <a:pt x="373" y="43"/>
                    <a:pt x="373" y="43"/>
                  </a:cubicBezTo>
                  <a:cubicBezTo>
                    <a:pt x="373" y="43"/>
                    <a:pt x="373" y="44"/>
                    <a:pt x="372" y="45"/>
                  </a:cubicBezTo>
                  <a:cubicBezTo>
                    <a:pt x="372" y="45"/>
                    <a:pt x="371" y="45"/>
                    <a:pt x="371" y="46"/>
                  </a:cubicBezTo>
                  <a:cubicBezTo>
                    <a:pt x="371" y="46"/>
                    <a:pt x="371" y="47"/>
                    <a:pt x="371" y="47"/>
                  </a:cubicBezTo>
                  <a:cubicBezTo>
                    <a:pt x="371" y="47"/>
                    <a:pt x="370" y="48"/>
                    <a:pt x="370" y="48"/>
                  </a:cubicBezTo>
                  <a:cubicBezTo>
                    <a:pt x="370" y="48"/>
                    <a:pt x="370" y="49"/>
                    <a:pt x="370" y="50"/>
                  </a:cubicBezTo>
                  <a:cubicBezTo>
                    <a:pt x="370" y="51"/>
                    <a:pt x="370" y="51"/>
                    <a:pt x="370" y="51"/>
                  </a:cubicBezTo>
                  <a:cubicBezTo>
                    <a:pt x="370" y="52"/>
                    <a:pt x="369" y="52"/>
                    <a:pt x="369" y="52"/>
                  </a:cubicBezTo>
                  <a:cubicBezTo>
                    <a:pt x="369" y="53"/>
                    <a:pt x="368" y="53"/>
                    <a:pt x="368" y="53"/>
                  </a:cubicBezTo>
                  <a:cubicBezTo>
                    <a:pt x="368" y="53"/>
                    <a:pt x="367" y="53"/>
                    <a:pt x="366" y="54"/>
                  </a:cubicBezTo>
                  <a:cubicBezTo>
                    <a:pt x="366" y="54"/>
                    <a:pt x="365" y="54"/>
                    <a:pt x="364" y="54"/>
                  </a:cubicBezTo>
                  <a:cubicBezTo>
                    <a:pt x="363" y="55"/>
                    <a:pt x="364" y="55"/>
                    <a:pt x="363" y="55"/>
                  </a:cubicBezTo>
                  <a:cubicBezTo>
                    <a:pt x="363" y="55"/>
                    <a:pt x="361" y="56"/>
                    <a:pt x="361" y="57"/>
                  </a:cubicBezTo>
                  <a:cubicBezTo>
                    <a:pt x="361" y="57"/>
                    <a:pt x="360" y="57"/>
                    <a:pt x="359" y="57"/>
                  </a:cubicBezTo>
                  <a:cubicBezTo>
                    <a:pt x="358" y="57"/>
                    <a:pt x="357" y="57"/>
                    <a:pt x="356" y="57"/>
                  </a:cubicBezTo>
                  <a:cubicBezTo>
                    <a:pt x="356" y="57"/>
                    <a:pt x="355" y="58"/>
                    <a:pt x="354" y="58"/>
                  </a:cubicBezTo>
                  <a:cubicBezTo>
                    <a:pt x="352" y="59"/>
                    <a:pt x="353" y="59"/>
                    <a:pt x="353" y="60"/>
                  </a:cubicBezTo>
                  <a:cubicBezTo>
                    <a:pt x="353" y="60"/>
                    <a:pt x="352" y="60"/>
                    <a:pt x="351" y="60"/>
                  </a:cubicBezTo>
                  <a:cubicBezTo>
                    <a:pt x="350" y="60"/>
                    <a:pt x="349" y="60"/>
                    <a:pt x="349" y="60"/>
                  </a:cubicBezTo>
                  <a:cubicBezTo>
                    <a:pt x="348" y="60"/>
                    <a:pt x="348" y="60"/>
                    <a:pt x="348" y="59"/>
                  </a:cubicBezTo>
                  <a:cubicBezTo>
                    <a:pt x="347" y="59"/>
                    <a:pt x="347" y="59"/>
                    <a:pt x="347" y="59"/>
                  </a:cubicBezTo>
                  <a:cubicBezTo>
                    <a:pt x="346" y="58"/>
                    <a:pt x="347" y="58"/>
                    <a:pt x="347" y="58"/>
                  </a:cubicBezTo>
                  <a:cubicBezTo>
                    <a:pt x="345" y="57"/>
                    <a:pt x="345" y="57"/>
                    <a:pt x="345" y="57"/>
                  </a:cubicBezTo>
                  <a:cubicBezTo>
                    <a:pt x="345" y="57"/>
                    <a:pt x="344" y="58"/>
                    <a:pt x="343" y="58"/>
                  </a:cubicBezTo>
                  <a:cubicBezTo>
                    <a:pt x="342" y="59"/>
                    <a:pt x="342" y="58"/>
                    <a:pt x="342" y="58"/>
                  </a:cubicBezTo>
                  <a:cubicBezTo>
                    <a:pt x="341" y="58"/>
                    <a:pt x="341" y="58"/>
                    <a:pt x="340" y="58"/>
                  </a:cubicBezTo>
                  <a:cubicBezTo>
                    <a:pt x="340" y="57"/>
                    <a:pt x="339" y="58"/>
                    <a:pt x="338" y="57"/>
                  </a:cubicBezTo>
                  <a:cubicBezTo>
                    <a:pt x="337" y="57"/>
                    <a:pt x="337" y="57"/>
                    <a:pt x="336" y="57"/>
                  </a:cubicBezTo>
                  <a:cubicBezTo>
                    <a:pt x="336" y="57"/>
                    <a:pt x="335" y="57"/>
                    <a:pt x="334" y="56"/>
                  </a:cubicBezTo>
                  <a:cubicBezTo>
                    <a:pt x="334" y="56"/>
                    <a:pt x="333" y="56"/>
                    <a:pt x="333" y="55"/>
                  </a:cubicBezTo>
                  <a:cubicBezTo>
                    <a:pt x="333" y="55"/>
                    <a:pt x="332" y="55"/>
                    <a:pt x="332" y="55"/>
                  </a:cubicBezTo>
                  <a:cubicBezTo>
                    <a:pt x="332" y="55"/>
                    <a:pt x="332" y="55"/>
                    <a:pt x="332" y="55"/>
                  </a:cubicBezTo>
                  <a:cubicBezTo>
                    <a:pt x="331" y="55"/>
                    <a:pt x="331" y="55"/>
                    <a:pt x="331" y="55"/>
                  </a:cubicBezTo>
                  <a:cubicBezTo>
                    <a:pt x="330" y="55"/>
                    <a:pt x="330" y="55"/>
                    <a:pt x="330" y="55"/>
                  </a:cubicBezTo>
                  <a:cubicBezTo>
                    <a:pt x="328" y="56"/>
                    <a:pt x="328" y="56"/>
                    <a:pt x="328" y="56"/>
                  </a:cubicBezTo>
                  <a:cubicBezTo>
                    <a:pt x="328" y="56"/>
                    <a:pt x="328" y="56"/>
                    <a:pt x="328" y="56"/>
                  </a:cubicBezTo>
                  <a:cubicBezTo>
                    <a:pt x="327" y="56"/>
                    <a:pt x="327" y="55"/>
                    <a:pt x="327" y="55"/>
                  </a:cubicBezTo>
                  <a:cubicBezTo>
                    <a:pt x="326" y="55"/>
                    <a:pt x="326" y="55"/>
                    <a:pt x="326" y="55"/>
                  </a:cubicBezTo>
                  <a:cubicBezTo>
                    <a:pt x="326" y="55"/>
                    <a:pt x="325" y="55"/>
                    <a:pt x="325" y="56"/>
                  </a:cubicBezTo>
                  <a:cubicBezTo>
                    <a:pt x="324" y="56"/>
                    <a:pt x="324" y="55"/>
                    <a:pt x="323" y="55"/>
                  </a:cubicBezTo>
                  <a:cubicBezTo>
                    <a:pt x="323" y="54"/>
                    <a:pt x="323" y="53"/>
                    <a:pt x="323" y="53"/>
                  </a:cubicBezTo>
                  <a:cubicBezTo>
                    <a:pt x="323" y="53"/>
                    <a:pt x="322" y="54"/>
                    <a:pt x="322" y="54"/>
                  </a:cubicBezTo>
                  <a:cubicBezTo>
                    <a:pt x="322" y="55"/>
                    <a:pt x="322" y="56"/>
                    <a:pt x="322" y="57"/>
                  </a:cubicBezTo>
                  <a:cubicBezTo>
                    <a:pt x="321" y="58"/>
                    <a:pt x="321" y="57"/>
                    <a:pt x="321" y="58"/>
                  </a:cubicBezTo>
                  <a:cubicBezTo>
                    <a:pt x="320" y="58"/>
                    <a:pt x="319" y="59"/>
                    <a:pt x="319" y="59"/>
                  </a:cubicBezTo>
                  <a:cubicBezTo>
                    <a:pt x="319" y="59"/>
                    <a:pt x="318" y="59"/>
                    <a:pt x="317" y="60"/>
                  </a:cubicBezTo>
                  <a:cubicBezTo>
                    <a:pt x="317" y="60"/>
                    <a:pt x="317" y="61"/>
                    <a:pt x="317" y="61"/>
                  </a:cubicBezTo>
                  <a:cubicBezTo>
                    <a:pt x="317" y="61"/>
                    <a:pt x="315" y="62"/>
                    <a:pt x="314" y="63"/>
                  </a:cubicBezTo>
                  <a:cubicBezTo>
                    <a:pt x="313" y="63"/>
                    <a:pt x="313" y="63"/>
                    <a:pt x="313" y="62"/>
                  </a:cubicBezTo>
                  <a:cubicBezTo>
                    <a:pt x="312" y="62"/>
                    <a:pt x="312" y="62"/>
                    <a:pt x="312" y="62"/>
                  </a:cubicBezTo>
                  <a:cubicBezTo>
                    <a:pt x="311" y="61"/>
                    <a:pt x="311" y="61"/>
                    <a:pt x="311" y="61"/>
                  </a:cubicBezTo>
                  <a:cubicBezTo>
                    <a:pt x="310" y="61"/>
                    <a:pt x="310" y="61"/>
                    <a:pt x="310" y="61"/>
                  </a:cubicBezTo>
                  <a:cubicBezTo>
                    <a:pt x="310" y="61"/>
                    <a:pt x="310" y="62"/>
                    <a:pt x="309" y="63"/>
                  </a:cubicBezTo>
                  <a:cubicBezTo>
                    <a:pt x="309" y="63"/>
                    <a:pt x="309" y="64"/>
                    <a:pt x="309" y="64"/>
                  </a:cubicBezTo>
                  <a:cubicBezTo>
                    <a:pt x="309" y="64"/>
                    <a:pt x="308" y="64"/>
                    <a:pt x="308" y="64"/>
                  </a:cubicBezTo>
                  <a:cubicBezTo>
                    <a:pt x="307" y="63"/>
                    <a:pt x="308" y="63"/>
                    <a:pt x="308" y="63"/>
                  </a:cubicBezTo>
                  <a:cubicBezTo>
                    <a:pt x="308" y="63"/>
                    <a:pt x="308" y="62"/>
                    <a:pt x="308" y="62"/>
                  </a:cubicBezTo>
                  <a:cubicBezTo>
                    <a:pt x="308" y="62"/>
                    <a:pt x="308" y="61"/>
                    <a:pt x="308" y="61"/>
                  </a:cubicBezTo>
                  <a:cubicBezTo>
                    <a:pt x="308" y="61"/>
                    <a:pt x="307" y="61"/>
                    <a:pt x="307" y="60"/>
                  </a:cubicBezTo>
                  <a:cubicBezTo>
                    <a:pt x="306" y="60"/>
                    <a:pt x="306" y="60"/>
                    <a:pt x="306" y="60"/>
                  </a:cubicBezTo>
                  <a:cubicBezTo>
                    <a:pt x="305" y="60"/>
                    <a:pt x="305" y="60"/>
                    <a:pt x="305" y="60"/>
                  </a:cubicBezTo>
                  <a:cubicBezTo>
                    <a:pt x="304" y="60"/>
                    <a:pt x="303" y="60"/>
                    <a:pt x="303" y="60"/>
                  </a:cubicBezTo>
                  <a:cubicBezTo>
                    <a:pt x="303" y="60"/>
                    <a:pt x="303" y="60"/>
                    <a:pt x="302" y="60"/>
                  </a:cubicBezTo>
                  <a:cubicBezTo>
                    <a:pt x="302" y="60"/>
                    <a:pt x="301" y="60"/>
                    <a:pt x="301" y="60"/>
                  </a:cubicBezTo>
                  <a:cubicBezTo>
                    <a:pt x="300" y="60"/>
                    <a:pt x="301" y="60"/>
                    <a:pt x="301" y="61"/>
                  </a:cubicBezTo>
                  <a:cubicBezTo>
                    <a:pt x="301" y="62"/>
                    <a:pt x="300" y="61"/>
                    <a:pt x="300" y="61"/>
                  </a:cubicBezTo>
                  <a:cubicBezTo>
                    <a:pt x="300" y="61"/>
                    <a:pt x="300" y="61"/>
                    <a:pt x="299" y="61"/>
                  </a:cubicBezTo>
                  <a:cubicBezTo>
                    <a:pt x="299" y="61"/>
                    <a:pt x="298" y="62"/>
                    <a:pt x="298" y="62"/>
                  </a:cubicBezTo>
                  <a:cubicBezTo>
                    <a:pt x="297" y="63"/>
                    <a:pt x="297" y="62"/>
                    <a:pt x="297" y="62"/>
                  </a:cubicBezTo>
                  <a:cubicBezTo>
                    <a:pt x="296" y="62"/>
                    <a:pt x="296" y="61"/>
                    <a:pt x="296" y="61"/>
                  </a:cubicBezTo>
                  <a:cubicBezTo>
                    <a:pt x="296" y="61"/>
                    <a:pt x="295" y="61"/>
                    <a:pt x="295" y="61"/>
                  </a:cubicBezTo>
                  <a:cubicBezTo>
                    <a:pt x="294" y="61"/>
                    <a:pt x="294" y="61"/>
                    <a:pt x="294" y="61"/>
                  </a:cubicBezTo>
                  <a:cubicBezTo>
                    <a:pt x="294" y="61"/>
                    <a:pt x="293" y="61"/>
                    <a:pt x="293" y="61"/>
                  </a:cubicBezTo>
                  <a:cubicBezTo>
                    <a:pt x="292" y="61"/>
                    <a:pt x="292" y="60"/>
                    <a:pt x="292" y="60"/>
                  </a:cubicBezTo>
                  <a:cubicBezTo>
                    <a:pt x="292" y="59"/>
                    <a:pt x="292" y="59"/>
                    <a:pt x="292" y="58"/>
                  </a:cubicBezTo>
                  <a:cubicBezTo>
                    <a:pt x="293" y="57"/>
                    <a:pt x="293" y="57"/>
                    <a:pt x="293" y="57"/>
                  </a:cubicBezTo>
                  <a:cubicBezTo>
                    <a:pt x="293" y="57"/>
                    <a:pt x="293" y="57"/>
                    <a:pt x="293" y="56"/>
                  </a:cubicBezTo>
                  <a:cubicBezTo>
                    <a:pt x="294" y="56"/>
                    <a:pt x="293" y="55"/>
                    <a:pt x="292" y="55"/>
                  </a:cubicBezTo>
                  <a:cubicBezTo>
                    <a:pt x="292" y="55"/>
                    <a:pt x="293" y="54"/>
                    <a:pt x="293" y="54"/>
                  </a:cubicBezTo>
                  <a:cubicBezTo>
                    <a:pt x="292" y="53"/>
                    <a:pt x="292" y="53"/>
                    <a:pt x="292" y="53"/>
                  </a:cubicBezTo>
                  <a:cubicBezTo>
                    <a:pt x="292" y="53"/>
                    <a:pt x="292" y="54"/>
                    <a:pt x="291" y="54"/>
                  </a:cubicBezTo>
                  <a:cubicBezTo>
                    <a:pt x="291" y="55"/>
                    <a:pt x="291" y="54"/>
                    <a:pt x="290" y="54"/>
                  </a:cubicBezTo>
                  <a:cubicBezTo>
                    <a:pt x="289" y="54"/>
                    <a:pt x="290" y="53"/>
                    <a:pt x="290" y="53"/>
                  </a:cubicBezTo>
                  <a:cubicBezTo>
                    <a:pt x="290" y="52"/>
                    <a:pt x="289" y="52"/>
                    <a:pt x="289" y="52"/>
                  </a:cubicBezTo>
                  <a:cubicBezTo>
                    <a:pt x="289" y="51"/>
                    <a:pt x="288" y="52"/>
                    <a:pt x="288" y="52"/>
                  </a:cubicBezTo>
                  <a:cubicBezTo>
                    <a:pt x="288" y="52"/>
                    <a:pt x="288" y="52"/>
                    <a:pt x="288" y="53"/>
                  </a:cubicBezTo>
                  <a:cubicBezTo>
                    <a:pt x="288" y="53"/>
                    <a:pt x="287" y="53"/>
                    <a:pt x="286" y="53"/>
                  </a:cubicBezTo>
                  <a:cubicBezTo>
                    <a:pt x="286" y="53"/>
                    <a:pt x="285" y="52"/>
                    <a:pt x="285" y="52"/>
                  </a:cubicBezTo>
                  <a:cubicBezTo>
                    <a:pt x="285" y="51"/>
                    <a:pt x="285" y="51"/>
                    <a:pt x="285" y="51"/>
                  </a:cubicBezTo>
                  <a:cubicBezTo>
                    <a:pt x="285" y="50"/>
                    <a:pt x="284" y="51"/>
                    <a:pt x="284" y="50"/>
                  </a:cubicBezTo>
                  <a:cubicBezTo>
                    <a:pt x="283" y="50"/>
                    <a:pt x="283" y="50"/>
                    <a:pt x="283" y="50"/>
                  </a:cubicBezTo>
                  <a:cubicBezTo>
                    <a:pt x="283" y="50"/>
                    <a:pt x="283" y="49"/>
                    <a:pt x="282" y="49"/>
                  </a:cubicBezTo>
                  <a:cubicBezTo>
                    <a:pt x="282" y="49"/>
                    <a:pt x="281" y="49"/>
                    <a:pt x="281" y="49"/>
                  </a:cubicBezTo>
                  <a:cubicBezTo>
                    <a:pt x="280" y="49"/>
                    <a:pt x="280" y="48"/>
                    <a:pt x="280" y="47"/>
                  </a:cubicBezTo>
                  <a:cubicBezTo>
                    <a:pt x="280" y="46"/>
                    <a:pt x="280" y="47"/>
                    <a:pt x="280" y="47"/>
                  </a:cubicBezTo>
                  <a:cubicBezTo>
                    <a:pt x="280" y="48"/>
                    <a:pt x="279" y="48"/>
                    <a:pt x="279" y="48"/>
                  </a:cubicBezTo>
                  <a:cubicBezTo>
                    <a:pt x="278" y="48"/>
                    <a:pt x="279" y="47"/>
                    <a:pt x="278" y="47"/>
                  </a:cubicBezTo>
                  <a:cubicBezTo>
                    <a:pt x="278" y="47"/>
                    <a:pt x="277" y="47"/>
                    <a:pt x="276" y="47"/>
                  </a:cubicBezTo>
                  <a:cubicBezTo>
                    <a:pt x="275" y="48"/>
                    <a:pt x="275" y="47"/>
                    <a:pt x="275" y="47"/>
                  </a:cubicBezTo>
                  <a:cubicBezTo>
                    <a:pt x="275" y="47"/>
                    <a:pt x="274" y="47"/>
                    <a:pt x="274" y="47"/>
                  </a:cubicBezTo>
                  <a:cubicBezTo>
                    <a:pt x="273" y="47"/>
                    <a:pt x="273" y="48"/>
                    <a:pt x="273" y="48"/>
                  </a:cubicBezTo>
                  <a:cubicBezTo>
                    <a:pt x="273" y="48"/>
                    <a:pt x="273" y="48"/>
                    <a:pt x="272" y="48"/>
                  </a:cubicBezTo>
                  <a:cubicBezTo>
                    <a:pt x="272" y="47"/>
                    <a:pt x="272" y="48"/>
                    <a:pt x="272" y="49"/>
                  </a:cubicBezTo>
                  <a:cubicBezTo>
                    <a:pt x="271" y="49"/>
                    <a:pt x="272" y="49"/>
                    <a:pt x="272" y="49"/>
                  </a:cubicBezTo>
                  <a:cubicBezTo>
                    <a:pt x="271" y="49"/>
                    <a:pt x="271" y="49"/>
                    <a:pt x="271" y="49"/>
                  </a:cubicBezTo>
                  <a:cubicBezTo>
                    <a:pt x="271" y="49"/>
                    <a:pt x="271" y="49"/>
                    <a:pt x="271" y="50"/>
                  </a:cubicBezTo>
                  <a:cubicBezTo>
                    <a:pt x="271" y="50"/>
                    <a:pt x="270" y="50"/>
                    <a:pt x="270" y="50"/>
                  </a:cubicBezTo>
                  <a:cubicBezTo>
                    <a:pt x="270" y="50"/>
                    <a:pt x="269" y="49"/>
                    <a:pt x="269" y="50"/>
                  </a:cubicBezTo>
                  <a:cubicBezTo>
                    <a:pt x="269" y="50"/>
                    <a:pt x="268" y="50"/>
                    <a:pt x="268" y="50"/>
                  </a:cubicBezTo>
                  <a:cubicBezTo>
                    <a:pt x="268" y="50"/>
                    <a:pt x="268" y="50"/>
                    <a:pt x="268" y="51"/>
                  </a:cubicBezTo>
                  <a:cubicBezTo>
                    <a:pt x="268" y="51"/>
                    <a:pt x="268" y="52"/>
                    <a:pt x="268" y="52"/>
                  </a:cubicBezTo>
                  <a:cubicBezTo>
                    <a:pt x="268" y="52"/>
                    <a:pt x="267" y="52"/>
                    <a:pt x="267" y="53"/>
                  </a:cubicBezTo>
                  <a:cubicBezTo>
                    <a:pt x="266" y="53"/>
                    <a:pt x="266" y="53"/>
                    <a:pt x="266" y="54"/>
                  </a:cubicBezTo>
                  <a:cubicBezTo>
                    <a:pt x="266" y="54"/>
                    <a:pt x="265" y="54"/>
                    <a:pt x="264" y="54"/>
                  </a:cubicBezTo>
                  <a:cubicBezTo>
                    <a:pt x="264" y="54"/>
                    <a:pt x="264" y="54"/>
                    <a:pt x="264" y="54"/>
                  </a:cubicBezTo>
                  <a:cubicBezTo>
                    <a:pt x="264" y="54"/>
                    <a:pt x="263" y="54"/>
                    <a:pt x="262" y="54"/>
                  </a:cubicBezTo>
                  <a:cubicBezTo>
                    <a:pt x="262" y="53"/>
                    <a:pt x="262" y="54"/>
                    <a:pt x="262" y="54"/>
                  </a:cubicBezTo>
                  <a:cubicBezTo>
                    <a:pt x="262" y="55"/>
                    <a:pt x="262" y="55"/>
                    <a:pt x="262" y="55"/>
                  </a:cubicBezTo>
                  <a:cubicBezTo>
                    <a:pt x="262" y="55"/>
                    <a:pt x="261" y="54"/>
                    <a:pt x="260" y="54"/>
                  </a:cubicBezTo>
                  <a:cubicBezTo>
                    <a:pt x="260" y="53"/>
                    <a:pt x="260" y="54"/>
                    <a:pt x="260" y="54"/>
                  </a:cubicBezTo>
                  <a:cubicBezTo>
                    <a:pt x="260" y="54"/>
                    <a:pt x="260" y="55"/>
                    <a:pt x="260" y="55"/>
                  </a:cubicBezTo>
                  <a:cubicBezTo>
                    <a:pt x="260" y="56"/>
                    <a:pt x="259" y="55"/>
                    <a:pt x="259" y="55"/>
                  </a:cubicBezTo>
                  <a:cubicBezTo>
                    <a:pt x="259" y="54"/>
                    <a:pt x="259" y="54"/>
                    <a:pt x="259" y="54"/>
                  </a:cubicBezTo>
                  <a:cubicBezTo>
                    <a:pt x="257" y="54"/>
                    <a:pt x="257" y="54"/>
                    <a:pt x="257" y="54"/>
                  </a:cubicBezTo>
                  <a:cubicBezTo>
                    <a:pt x="257" y="54"/>
                    <a:pt x="258" y="55"/>
                    <a:pt x="257" y="55"/>
                  </a:cubicBezTo>
                  <a:cubicBezTo>
                    <a:pt x="257" y="55"/>
                    <a:pt x="257" y="55"/>
                    <a:pt x="256" y="54"/>
                  </a:cubicBezTo>
                  <a:cubicBezTo>
                    <a:pt x="256" y="54"/>
                    <a:pt x="256" y="55"/>
                    <a:pt x="255" y="55"/>
                  </a:cubicBezTo>
                  <a:cubicBezTo>
                    <a:pt x="254" y="55"/>
                    <a:pt x="255" y="55"/>
                    <a:pt x="255" y="55"/>
                  </a:cubicBezTo>
                  <a:cubicBezTo>
                    <a:pt x="254" y="54"/>
                    <a:pt x="254" y="54"/>
                    <a:pt x="254" y="54"/>
                  </a:cubicBezTo>
                  <a:cubicBezTo>
                    <a:pt x="254" y="54"/>
                    <a:pt x="254" y="55"/>
                    <a:pt x="254" y="55"/>
                  </a:cubicBezTo>
                  <a:cubicBezTo>
                    <a:pt x="253" y="55"/>
                    <a:pt x="253" y="55"/>
                    <a:pt x="253" y="55"/>
                  </a:cubicBezTo>
                  <a:cubicBezTo>
                    <a:pt x="252" y="55"/>
                    <a:pt x="252" y="54"/>
                    <a:pt x="252" y="54"/>
                  </a:cubicBezTo>
                  <a:cubicBezTo>
                    <a:pt x="232" y="55"/>
                    <a:pt x="232" y="55"/>
                    <a:pt x="232" y="55"/>
                  </a:cubicBezTo>
                  <a:cubicBezTo>
                    <a:pt x="219" y="54"/>
                    <a:pt x="219" y="54"/>
                    <a:pt x="219" y="54"/>
                  </a:cubicBezTo>
                  <a:cubicBezTo>
                    <a:pt x="219" y="54"/>
                    <a:pt x="217" y="54"/>
                    <a:pt x="216" y="54"/>
                  </a:cubicBezTo>
                  <a:cubicBezTo>
                    <a:pt x="216" y="55"/>
                    <a:pt x="216" y="55"/>
                    <a:pt x="216" y="55"/>
                  </a:cubicBezTo>
                  <a:cubicBezTo>
                    <a:pt x="216" y="56"/>
                    <a:pt x="216" y="59"/>
                    <a:pt x="216" y="59"/>
                  </a:cubicBezTo>
                  <a:cubicBezTo>
                    <a:pt x="216" y="60"/>
                    <a:pt x="216" y="61"/>
                    <a:pt x="216" y="62"/>
                  </a:cubicBezTo>
                  <a:cubicBezTo>
                    <a:pt x="216" y="64"/>
                    <a:pt x="215" y="64"/>
                    <a:pt x="214" y="65"/>
                  </a:cubicBezTo>
                  <a:cubicBezTo>
                    <a:pt x="214" y="67"/>
                    <a:pt x="214" y="67"/>
                    <a:pt x="213" y="68"/>
                  </a:cubicBezTo>
                  <a:cubicBezTo>
                    <a:pt x="213" y="69"/>
                    <a:pt x="211" y="71"/>
                    <a:pt x="210" y="72"/>
                  </a:cubicBezTo>
                  <a:cubicBezTo>
                    <a:pt x="209" y="73"/>
                    <a:pt x="207" y="77"/>
                    <a:pt x="206" y="77"/>
                  </a:cubicBezTo>
                  <a:cubicBezTo>
                    <a:pt x="206" y="78"/>
                    <a:pt x="204" y="82"/>
                    <a:pt x="204" y="83"/>
                  </a:cubicBezTo>
                  <a:cubicBezTo>
                    <a:pt x="204" y="84"/>
                    <a:pt x="203" y="85"/>
                    <a:pt x="203" y="86"/>
                  </a:cubicBezTo>
                  <a:cubicBezTo>
                    <a:pt x="203" y="87"/>
                    <a:pt x="203" y="87"/>
                    <a:pt x="203" y="88"/>
                  </a:cubicBezTo>
                  <a:cubicBezTo>
                    <a:pt x="204" y="89"/>
                    <a:pt x="204" y="89"/>
                    <a:pt x="205" y="90"/>
                  </a:cubicBezTo>
                  <a:cubicBezTo>
                    <a:pt x="205" y="90"/>
                    <a:pt x="205" y="91"/>
                    <a:pt x="205" y="92"/>
                  </a:cubicBezTo>
                  <a:cubicBezTo>
                    <a:pt x="205" y="92"/>
                    <a:pt x="205" y="94"/>
                    <a:pt x="205" y="95"/>
                  </a:cubicBezTo>
                  <a:cubicBezTo>
                    <a:pt x="206" y="95"/>
                    <a:pt x="207" y="100"/>
                    <a:pt x="207" y="101"/>
                  </a:cubicBezTo>
                  <a:cubicBezTo>
                    <a:pt x="207" y="102"/>
                    <a:pt x="208" y="104"/>
                    <a:pt x="209" y="105"/>
                  </a:cubicBezTo>
                  <a:cubicBezTo>
                    <a:pt x="210" y="107"/>
                    <a:pt x="210" y="110"/>
                    <a:pt x="211" y="111"/>
                  </a:cubicBezTo>
                  <a:cubicBezTo>
                    <a:pt x="211" y="112"/>
                    <a:pt x="211" y="115"/>
                    <a:pt x="211" y="117"/>
                  </a:cubicBezTo>
                  <a:cubicBezTo>
                    <a:pt x="212" y="119"/>
                    <a:pt x="212" y="123"/>
                    <a:pt x="212" y="124"/>
                  </a:cubicBezTo>
                  <a:cubicBezTo>
                    <a:pt x="211" y="124"/>
                    <a:pt x="213" y="130"/>
                    <a:pt x="213" y="130"/>
                  </a:cubicBezTo>
                  <a:cubicBezTo>
                    <a:pt x="213" y="136"/>
                    <a:pt x="213" y="136"/>
                    <a:pt x="213" y="136"/>
                  </a:cubicBezTo>
                  <a:cubicBezTo>
                    <a:pt x="213" y="136"/>
                    <a:pt x="213" y="142"/>
                    <a:pt x="213" y="142"/>
                  </a:cubicBezTo>
                  <a:cubicBezTo>
                    <a:pt x="213" y="143"/>
                    <a:pt x="213" y="144"/>
                    <a:pt x="213" y="144"/>
                  </a:cubicBezTo>
                  <a:cubicBezTo>
                    <a:pt x="213" y="145"/>
                    <a:pt x="216" y="148"/>
                    <a:pt x="216" y="148"/>
                  </a:cubicBezTo>
                  <a:cubicBezTo>
                    <a:pt x="217" y="151"/>
                    <a:pt x="217" y="151"/>
                    <a:pt x="217" y="151"/>
                  </a:cubicBezTo>
                  <a:cubicBezTo>
                    <a:pt x="226" y="151"/>
                    <a:pt x="226" y="151"/>
                    <a:pt x="226" y="151"/>
                  </a:cubicBezTo>
                  <a:cubicBezTo>
                    <a:pt x="229" y="152"/>
                    <a:pt x="229" y="152"/>
                    <a:pt x="229" y="152"/>
                  </a:cubicBezTo>
                  <a:cubicBezTo>
                    <a:pt x="239" y="161"/>
                    <a:pt x="239" y="161"/>
                    <a:pt x="239" y="161"/>
                  </a:cubicBezTo>
                  <a:cubicBezTo>
                    <a:pt x="245" y="169"/>
                    <a:pt x="245" y="169"/>
                    <a:pt x="245" y="169"/>
                  </a:cubicBezTo>
                  <a:cubicBezTo>
                    <a:pt x="258" y="184"/>
                    <a:pt x="258" y="184"/>
                    <a:pt x="258" y="184"/>
                  </a:cubicBezTo>
                  <a:cubicBezTo>
                    <a:pt x="260" y="189"/>
                    <a:pt x="260" y="189"/>
                    <a:pt x="260" y="189"/>
                  </a:cubicBezTo>
                  <a:cubicBezTo>
                    <a:pt x="266" y="196"/>
                    <a:pt x="266" y="196"/>
                    <a:pt x="266" y="196"/>
                  </a:cubicBezTo>
                  <a:cubicBezTo>
                    <a:pt x="273" y="206"/>
                    <a:pt x="273" y="206"/>
                    <a:pt x="273" y="206"/>
                  </a:cubicBezTo>
                  <a:cubicBezTo>
                    <a:pt x="277" y="209"/>
                    <a:pt x="277" y="209"/>
                    <a:pt x="277" y="209"/>
                  </a:cubicBezTo>
                  <a:cubicBezTo>
                    <a:pt x="277" y="221"/>
                    <a:pt x="277" y="221"/>
                    <a:pt x="277" y="221"/>
                  </a:cubicBezTo>
                  <a:cubicBezTo>
                    <a:pt x="279" y="221"/>
                    <a:pt x="279" y="221"/>
                    <a:pt x="279" y="221"/>
                  </a:cubicBezTo>
                  <a:cubicBezTo>
                    <a:pt x="273" y="235"/>
                    <a:pt x="273" y="235"/>
                    <a:pt x="273" y="235"/>
                  </a:cubicBezTo>
                  <a:cubicBezTo>
                    <a:pt x="277" y="248"/>
                    <a:pt x="277" y="248"/>
                    <a:pt x="277" y="248"/>
                  </a:cubicBezTo>
                  <a:cubicBezTo>
                    <a:pt x="275" y="272"/>
                    <a:pt x="275" y="272"/>
                    <a:pt x="275" y="272"/>
                  </a:cubicBezTo>
                  <a:cubicBezTo>
                    <a:pt x="275" y="272"/>
                    <a:pt x="274" y="274"/>
                    <a:pt x="274" y="275"/>
                  </a:cubicBezTo>
                  <a:cubicBezTo>
                    <a:pt x="274" y="275"/>
                    <a:pt x="273" y="276"/>
                    <a:pt x="274" y="277"/>
                  </a:cubicBezTo>
                  <a:cubicBezTo>
                    <a:pt x="274" y="277"/>
                    <a:pt x="274" y="277"/>
                    <a:pt x="274" y="278"/>
                  </a:cubicBezTo>
                  <a:cubicBezTo>
                    <a:pt x="273" y="279"/>
                    <a:pt x="273" y="279"/>
                    <a:pt x="273" y="279"/>
                  </a:cubicBezTo>
                  <a:cubicBezTo>
                    <a:pt x="273" y="279"/>
                    <a:pt x="273" y="280"/>
                    <a:pt x="273" y="280"/>
                  </a:cubicBezTo>
                  <a:cubicBezTo>
                    <a:pt x="273" y="280"/>
                    <a:pt x="272" y="281"/>
                    <a:pt x="271" y="281"/>
                  </a:cubicBezTo>
                  <a:cubicBezTo>
                    <a:pt x="271" y="282"/>
                    <a:pt x="270" y="282"/>
                    <a:pt x="270" y="282"/>
                  </a:cubicBezTo>
                  <a:cubicBezTo>
                    <a:pt x="269" y="283"/>
                    <a:pt x="269" y="283"/>
                    <a:pt x="268" y="283"/>
                  </a:cubicBezTo>
                  <a:cubicBezTo>
                    <a:pt x="268" y="283"/>
                    <a:pt x="268" y="283"/>
                    <a:pt x="267" y="283"/>
                  </a:cubicBezTo>
                  <a:cubicBezTo>
                    <a:pt x="266" y="283"/>
                    <a:pt x="265" y="283"/>
                    <a:pt x="265" y="283"/>
                  </a:cubicBezTo>
                  <a:cubicBezTo>
                    <a:pt x="265" y="284"/>
                    <a:pt x="264" y="284"/>
                    <a:pt x="264" y="284"/>
                  </a:cubicBezTo>
                  <a:cubicBezTo>
                    <a:pt x="263" y="284"/>
                    <a:pt x="262" y="284"/>
                    <a:pt x="261" y="284"/>
                  </a:cubicBezTo>
                  <a:cubicBezTo>
                    <a:pt x="261" y="284"/>
                    <a:pt x="261" y="285"/>
                    <a:pt x="261" y="285"/>
                  </a:cubicBezTo>
                  <a:cubicBezTo>
                    <a:pt x="261" y="285"/>
                    <a:pt x="261" y="285"/>
                    <a:pt x="261" y="286"/>
                  </a:cubicBezTo>
                  <a:cubicBezTo>
                    <a:pt x="260" y="286"/>
                    <a:pt x="260" y="286"/>
                    <a:pt x="259" y="286"/>
                  </a:cubicBezTo>
                  <a:cubicBezTo>
                    <a:pt x="258" y="286"/>
                    <a:pt x="259" y="286"/>
                    <a:pt x="259" y="285"/>
                  </a:cubicBezTo>
                  <a:cubicBezTo>
                    <a:pt x="258" y="285"/>
                    <a:pt x="258" y="284"/>
                    <a:pt x="258" y="284"/>
                  </a:cubicBezTo>
                  <a:cubicBezTo>
                    <a:pt x="257" y="284"/>
                    <a:pt x="256" y="284"/>
                    <a:pt x="255" y="283"/>
                  </a:cubicBezTo>
                  <a:cubicBezTo>
                    <a:pt x="254" y="283"/>
                    <a:pt x="254" y="284"/>
                    <a:pt x="254" y="284"/>
                  </a:cubicBezTo>
                  <a:cubicBezTo>
                    <a:pt x="253" y="284"/>
                    <a:pt x="253" y="285"/>
                    <a:pt x="253" y="285"/>
                  </a:cubicBezTo>
                  <a:cubicBezTo>
                    <a:pt x="248" y="290"/>
                    <a:pt x="248" y="290"/>
                    <a:pt x="248" y="290"/>
                  </a:cubicBezTo>
                  <a:cubicBezTo>
                    <a:pt x="248" y="290"/>
                    <a:pt x="247" y="293"/>
                    <a:pt x="247" y="294"/>
                  </a:cubicBezTo>
                  <a:cubicBezTo>
                    <a:pt x="247" y="294"/>
                    <a:pt x="247" y="294"/>
                    <a:pt x="247" y="295"/>
                  </a:cubicBezTo>
                  <a:cubicBezTo>
                    <a:pt x="248" y="295"/>
                    <a:pt x="248" y="295"/>
                    <a:pt x="248" y="296"/>
                  </a:cubicBezTo>
                  <a:cubicBezTo>
                    <a:pt x="248" y="297"/>
                    <a:pt x="248" y="296"/>
                    <a:pt x="248" y="296"/>
                  </a:cubicBezTo>
                  <a:cubicBezTo>
                    <a:pt x="247" y="297"/>
                    <a:pt x="247" y="297"/>
                    <a:pt x="247" y="297"/>
                  </a:cubicBezTo>
                  <a:cubicBezTo>
                    <a:pt x="246" y="298"/>
                    <a:pt x="246" y="298"/>
                    <a:pt x="246" y="299"/>
                  </a:cubicBezTo>
                  <a:cubicBezTo>
                    <a:pt x="246" y="299"/>
                    <a:pt x="246" y="301"/>
                    <a:pt x="246" y="301"/>
                  </a:cubicBezTo>
                  <a:cubicBezTo>
                    <a:pt x="246" y="302"/>
                    <a:pt x="245" y="302"/>
                    <a:pt x="245" y="302"/>
                  </a:cubicBezTo>
                  <a:cubicBezTo>
                    <a:pt x="245" y="302"/>
                    <a:pt x="243" y="303"/>
                    <a:pt x="243" y="303"/>
                  </a:cubicBezTo>
                  <a:cubicBezTo>
                    <a:pt x="243" y="303"/>
                    <a:pt x="241" y="305"/>
                    <a:pt x="241" y="306"/>
                  </a:cubicBezTo>
                  <a:cubicBezTo>
                    <a:pt x="241" y="306"/>
                    <a:pt x="242" y="309"/>
                    <a:pt x="242" y="309"/>
                  </a:cubicBezTo>
                  <a:cubicBezTo>
                    <a:pt x="242" y="309"/>
                    <a:pt x="245" y="310"/>
                    <a:pt x="245" y="310"/>
                  </a:cubicBezTo>
                  <a:cubicBezTo>
                    <a:pt x="245" y="310"/>
                    <a:pt x="245" y="311"/>
                    <a:pt x="246" y="311"/>
                  </a:cubicBezTo>
                  <a:cubicBezTo>
                    <a:pt x="246" y="311"/>
                    <a:pt x="247" y="312"/>
                    <a:pt x="247" y="312"/>
                  </a:cubicBezTo>
                  <a:cubicBezTo>
                    <a:pt x="247" y="313"/>
                    <a:pt x="247" y="313"/>
                    <a:pt x="248" y="314"/>
                  </a:cubicBezTo>
                  <a:cubicBezTo>
                    <a:pt x="248" y="314"/>
                    <a:pt x="248" y="315"/>
                    <a:pt x="248" y="315"/>
                  </a:cubicBezTo>
                  <a:cubicBezTo>
                    <a:pt x="248" y="316"/>
                    <a:pt x="248" y="317"/>
                    <a:pt x="248" y="318"/>
                  </a:cubicBezTo>
                  <a:cubicBezTo>
                    <a:pt x="248" y="318"/>
                    <a:pt x="249" y="319"/>
                    <a:pt x="249" y="319"/>
                  </a:cubicBezTo>
                  <a:cubicBezTo>
                    <a:pt x="250" y="320"/>
                    <a:pt x="249" y="320"/>
                    <a:pt x="249" y="321"/>
                  </a:cubicBezTo>
                  <a:cubicBezTo>
                    <a:pt x="249" y="321"/>
                    <a:pt x="248" y="321"/>
                    <a:pt x="248" y="322"/>
                  </a:cubicBezTo>
                  <a:cubicBezTo>
                    <a:pt x="247" y="322"/>
                    <a:pt x="248" y="322"/>
                    <a:pt x="248" y="323"/>
                  </a:cubicBezTo>
                  <a:cubicBezTo>
                    <a:pt x="248" y="324"/>
                    <a:pt x="248" y="324"/>
                    <a:pt x="248" y="325"/>
                  </a:cubicBezTo>
                  <a:cubicBezTo>
                    <a:pt x="247" y="325"/>
                    <a:pt x="247" y="326"/>
                    <a:pt x="248" y="326"/>
                  </a:cubicBezTo>
                  <a:cubicBezTo>
                    <a:pt x="248" y="326"/>
                    <a:pt x="248" y="326"/>
                    <a:pt x="248" y="326"/>
                  </a:cubicBezTo>
                  <a:cubicBezTo>
                    <a:pt x="249" y="326"/>
                    <a:pt x="249" y="327"/>
                    <a:pt x="249" y="328"/>
                  </a:cubicBezTo>
                  <a:cubicBezTo>
                    <a:pt x="250" y="328"/>
                    <a:pt x="249" y="328"/>
                    <a:pt x="249" y="328"/>
                  </a:cubicBezTo>
                  <a:cubicBezTo>
                    <a:pt x="249" y="329"/>
                    <a:pt x="248" y="329"/>
                    <a:pt x="248" y="330"/>
                  </a:cubicBezTo>
                  <a:cubicBezTo>
                    <a:pt x="248" y="331"/>
                    <a:pt x="249" y="330"/>
                    <a:pt x="249" y="331"/>
                  </a:cubicBezTo>
                  <a:cubicBezTo>
                    <a:pt x="249" y="332"/>
                    <a:pt x="249" y="332"/>
                    <a:pt x="249" y="333"/>
                  </a:cubicBezTo>
                  <a:cubicBezTo>
                    <a:pt x="249" y="334"/>
                    <a:pt x="249" y="333"/>
                    <a:pt x="249" y="334"/>
                  </a:cubicBezTo>
                  <a:cubicBezTo>
                    <a:pt x="249" y="334"/>
                    <a:pt x="248" y="335"/>
                    <a:pt x="248" y="335"/>
                  </a:cubicBezTo>
                  <a:cubicBezTo>
                    <a:pt x="238" y="335"/>
                    <a:pt x="238" y="335"/>
                    <a:pt x="238" y="335"/>
                  </a:cubicBezTo>
                  <a:cubicBezTo>
                    <a:pt x="238" y="335"/>
                    <a:pt x="238" y="334"/>
                    <a:pt x="238" y="334"/>
                  </a:cubicBezTo>
                  <a:cubicBezTo>
                    <a:pt x="239" y="334"/>
                    <a:pt x="239" y="333"/>
                    <a:pt x="239" y="333"/>
                  </a:cubicBezTo>
                  <a:cubicBezTo>
                    <a:pt x="239" y="333"/>
                    <a:pt x="238" y="332"/>
                    <a:pt x="238" y="332"/>
                  </a:cubicBezTo>
                  <a:cubicBezTo>
                    <a:pt x="238" y="331"/>
                    <a:pt x="237" y="331"/>
                    <a:pt x="237" y="330"/>
                  </a:cubicBezTo>
                  <a:cubicBezTo>
                    <a:pt x="236" y="329"/>
                    <a:pt x="237" y="329"/>
                    <a:pt x="237" y="329"/>
                  </a:cubicBezTo>
                  <a:cubicBezTo>
                    <a:pt x="237" y="329"/>
                    <a:pt x="238" y="328"/>
                    <a:pt x="239" y="327"/>
                  </a:cubicBezTo>
                  <a:cubicBezTo>
                    <a:pt x="239" y="327"/>
                    <a:pt x="240" y="327"/>
                    <a:pt x="240" y="326"/>
                  </a:cubicBezTo>
                  <a:cubicBezTo>
                    <a:pt x="240" y="326"/>
                    <a:pt x="241" y="326"/>
                    <a:pt x="241" y="325"/>
                  </a:cubicBezTo>
                  <a:cubicBezTo>
                    <a:pt x="241" y="325"/>
                    <a:pt x="241" y="321"/>
                    <a:pt x="241" y="321"/>
                  </a:cubicBezTo>
                  <a:cubicBezTo>
                    <a:pt x="241" y="320"/>
                    <a:pt x="241" y="320"/>
                    <a:pt x="241" y="319"/>
                  </a:cubicBezTo>
                  <a:cubicBezTo>
                    <a:pt x="241" y="319"/>
                    <a:pt x="240" y="319"/>
                    <a:pt x="239" y="319"/>
                  </a:cubicBezTo>
                  <a:cubicBezTo>
                    <a:pt x="239" y="319"/>
                    <a:pt x="238" y="319"/>
                    <a:pt x="238" y="319"/>
                  </a:cubicBezTo>
                  <a:cubicBezTo>
                    <a:pt x="238" y="319"/>
                    <a:pt x="236" y="319"/>
                    <a:pt x="235" y="319"/>
                  </a:cubicBezTo>
                  <a:cubicBezTo>
                    <a:pt x="235" y="318"/>
                    <a:pt x="234" y="318"/>
                    <a:pt x="234" y="317"/>
                  </a:cubicBezTo>
                  <a:cubicBezTo>
                    <a:pt x="234" y="317"/>
                    <a:pt x="233" y="317"/>
                    <a:pt x="233" y="317"/>
                  </a:cubicBezTo>
                  <a:cubicBezTo>
                    <a:pt x="233" y="316"/>
                    <a:pt x="232" y="316"/>
                    <a:pt x="232" y="316"/>
                  </a:cubicBezTo>
                  <a:cubicBezTo>
                    <a:pt x="232" y="316"/>
                    <a:pt x="231" y="315"/>
                    <a:pt x="231" y="315"/>
                  </a:cubicBezTo>
                  <a:cubicBezTo>
                    <a:pt x="230" y="315"/>
                    <a:pt x="230" y="314"/>
                    <a:pt x="230" y="314"/>
                  </a:cubicBezTo>
                  <a:cubicBezTo>
                    <a:pt x="230" y="314"/>
                    <a:pt x="229" y="313"/>
                    <a:pt x="229" y="313"/>
                  </a:cubicBezTo>
                  <a:cubicBezTo>
                    <a:pt x="229" y="312"/>
                    <a:pt x="228" y="312"/>
                    <a:pt x="227" y="312"/>
                  </a:cubicBezTo>
                  <a:cubicBezTo>
                    <a:pt x="227" y="312"/>
                    <a:pt x="227" y="311"/>
                    <a:pt x="227" y="311"/>
                  </a:cubicBezTo>
                  <a:cubicBezTo>
                    <a:pt x="227" y="310"/>
                    <a:pt x="226" y="309"/>
                    <a:pt x="226" y="309"/>
                  </a:cubicBezTo>
                  <a:cubicBezTo>
                    <a:pt x="225" y="309"/>
                    <a:pt x="226" y="308"/>
                    <a:pt x="225" y="308"/>
                  </a:cubicBezTo>
                  <a:cubicBezTo>
                    <a:pt x="224" y="308"/>
                    <a:pt x="224" y="307"/>
                    <a:pt x="223" y="307"/>
                  </a:cubicBezTo>
                  <a:cubicBezTo>
                    <a:pt x="223" y="307"/>
                    <a:pt x="223" y="307"/>
                    <a:pt x="223" y="306"/>
                  </a:cubicBezTo>
                  <a:cubicBezTo>
                    <a:pt x="223" y="305"/>
                    <a:pt x="222" y="305"/>
                    <a:pt x="222" y="305"/>
                  </a:cubicBezTo>
                  <a:cubicBezTo>
                    <a:pt x="222" y="305"/>
                    <a:pt x="222" y="304"/>
                    <a:pt x="221" y="304"/>
                  </a:cubicBezTo>
                  <a:cubicBezTo>
                    <a:pt x="221" y="304"/>
                    <a:pt x="220" y="303"/>
                    <a:pt x="219" y="303"/>
                  </a:cubicBezTo>
                  <a:cubicBezTo>
                    <a:pt x="219" y="302"/>
                    <a:pt x="218" y="302"/>
                    <a:pt x="218" y="302"/>
                  </a:cubicBezTo>
                  <a:cubicBezTo>
                    <a:pt x="218" y="302"/>
                    <a:pt x="218" y="301"/>
                    <a:pt x="217" y="301"/>
                  </a:cubicBezTo>
                  <a:cubicBezTo>
                    <a:pt x="217" y="300"/>
                    <a:pt x="217" y="300"/>
                    <a:pt x="216" y="299"/>
                  </a:cubicBezTo>
                  <a:cubicBezTo>
                    <a:pt x="216" y="299"/>
                    <a:pt x="215" y="299"/>
                    <a:pt x="215" y="299"/>
                  </a:cubicBezTo>
                  <a:cubicBezTo>
                    <a:pt x="214" y="298"/>
                    <a:pt x="214" y="298"/>
                    <a:pt x="214" y="297"/>
                  </a:cubicBezTo>
                  <a:cubicBezTo>
                    <a:pt x="214" y="297"/>
                    <a:pt x="213" y="295"/>
                    <a:pt x="213" y="294"/>
                  </a:cubicBezTo>
                  <a:cubicBezTo>
                    <a:pt x="213" y="294"/>
                    <a:pt x="213" y="294"/>
                    <a:pt x="212" y="293"/>
                  </a:cubicBezTo>
                  <a:cubicBezTo>
                    <a:pt x="212" y="293"/>
                    <a:pt x="212" y="293"/>
                    <a:pt x="211" y="293"/>
                  </a:cubicBezTo>
                  <a:cubicBezTo>
                    <a:pt x="210" y="292"/>
                    <a:pt x="210" y="292"/>
                    <a:pt x="209" y="292"/>
                  </a:cubicBezTo>
                  <a:cubicBezTo>
                    <a:pt x="209" y="292"/>
                    <a:pt x="208" y="292"/>
                    <a:pt x="208" y="292"/>
                  </a:cubicBezTo>
                  <a:cubicBezTo>
                    <a:pt x="207" y="292"/>
                    <a:pt x="207" y="291"/>
                    <a:pt x="206" y="290"/>
                  </a:cubicBezTo>
                  <a:cubicBezTo>
                    <a:pt x="206" y="290"/>
                    <a:pt x="206" y="289"/>
                    <a:pt x="205" y="288"/>
                  </a:cubicBezTo>
                  <a:cubicBezTo>
                    <a:pt x="205" y="287"/>
                    <a:pt x="205" y="286"/>
                    <a:pt x="205" y="285"/>
                  </a:cubicBezTo>
                  <a:cubicBezTo>
                    <a:pt x="205" y="285"/>
                    <a:pt x="205" y="284"/>
                    <a:pt x="205" y="283"/>
                  </a:cubicBezTo>
                  <a:cubicBezTo>
                    <a:pt x="205" y="283"/>
                    <a:pt x="206" y="282"/>
                    <a:pt x="206" y="282"/>
                  </a:cubicBezTo>
                  <a:cubicBezTo>
                    <a:pt x="206" y="281"/>
                    <a:pt x="206" y="280"/>
                    <a:pt x="206" y="280"/>
                  </a:cubicBezTo>
                  <a:cubicBezTo>
                    <a:pt x="206" y="280"/>
                    <a:pt x="204" y="278"/>
                    <a:pt x="204" y="278"/>
                  </a:cubicBezTo>
                  <a:cubicBezTo>
                    <a:pt x="204" y="278"/>
                    <a:pt x="201" y="275"/>
                    <a:pt x="201" y="275"/>
                  </a:cubicBezTo>
                  <a:cubicBezTo>
                    <a:pt x="200" y="274"/>
                    <a:pt x="199" y="274"/>
                    <a:pt x="199" y="274"/>
                  </a:cubicBezTo>
                  <a:cubicBezTo>
                    <a:pt x="198" y="273"/>
                    <a:pt x="198" y="273"/>
                    <a:pt x="198" y="272"/>
                  </a:cubicBezTo>
                  <a:cubicBezTo>
                    <a:pt x="198" y="272"/>
                    <a:pt x="198" y="271"/>
                    <a:pt x="197" y="270"/>
                  </a:cubicBezTo>
                  <a:cubicBezTo>
                    <a:pt x="197" y="269"/>
                    <a:pt x="197" y="269"/>
                    <a:pt x="198" y="269"/>
                  </a:cubicBezTo>
                  <a:cubicBezTo>
                    <a:pt x="198" y="269"/>
                    <a:pt x="198" y="268"/>
                    <a:pt x="198" y="268"/>
                  </a:cubicBezTo>
                  <a:cubicBezTo>
                    <a:pt x="198" y="268"/>
                    <a:pt x="198" y="267"/>
                    <a:pt x="198" y="267"/>
                  </a:cubicBezTo>
                  <a:cubicBezTo>
                    <a:pt x="199" y="267"/>
                    <a:pt x="199" y="266"/>
                    <a:pt x="200" y="265"/>
                  </a:cubicBezTo>
                  <a:cubicBezTo>
                    <a:pt x="201" y="265"/>
                    <a:pt x="201" y="265"/>
                    <a:pt x="201" y="264"/>
                  </a:cubicBezTo>
                  <a:cubicBezTo>
                    <a:pt x="201" y="264"/>
                    <a:pt x="202" y="264"/>
                    <a:pt x="202" y="264"/>
                  </a:cubicBezTo>
                  <a:cubicBezTo>
                    <a:pt x="203" y="264"/>
                    <a:pt x="203" y="264"/>
                    <a:pt x="203" y="264"/>
                  </a:cubicBezTo>
                  <a:cubicBezTo>
                    <a:pt x="204" y="263"/>
                    <a:pt x="204" y="263"/>
                    <a:pt x="203" y="263"/>
                  </a:cubicBezTo>
                  <a:cubicBezTo>
                    <a:pt x="203" y="262"/>
                    <a:pt x="205" y="261"/>
                    <a:pt x="205" y="261"/>
                  </a:cubicBezTo>
                  <a:cubicBezTo>
                    <a:pt x="205" y="261"/>
                    <a:pt x="206" y="260"/>
                    <a:pt x="206" y="259"/>
                  </a:cubicBezTo>
                  <a:cubicBezTo>
                    <a:pt x="207" y="259"/>
                    <a:pt x="207" y="258"/>
                    <a:pt x="207" y="257"/>
                  </a:cubicBezTo>
                  <a:cubicBezTo>
                    <a:pt x="207" y="257"/>
                    <a:pt x="207" y="254"/>
                    <a:pt x="206" y="254"/>
                  </a:cubicBezTo>
                  <a:cubicBezTo>
                    <a:pt x="206" y="253"/>
                    <a:pt x="206" y="253"/>
                    <a:pt x="206" y="252"/>
                  </a:cubicBezTo>
                  <a:cubicBezTo>
                    <a:pt x="206" y="252"/>
                    <a:pt x="206" y="252"/>
                    <a:pt x="206" y="251"/>
                  </a:cubicBezTo>
                  <a:cubicBezTo>
                    <a:pt x="206" y="251"/>
                    <a:pt x="206" y="251"/>
                    <a:pt x="206" y="250"/>
                  </a:cubicBezTo>
                  <a:cubicBezTo>
                    <a:pt x="206" y="250"/>
                    <a:pt x="207" y="250"/>
                    <a:pt x="207" y="250"/>
                  </a:cubicBezTo>
                  <a:cubicBezTo>
                    <a:pt x="208" y="250"/>
                    <a:pt x="208" y="250"/>
                    <a:pt x="208" y="250"/>
                  </a:cubicBezTo>
                  <a:cubicBezTo>
                    <a:pt x="208" y="250"/>
                    <a:pt x="208" y="248"/>
                    <a:pt x="209" y="248"/>
                  </a:cubicBezTo>
                  <a:cubicBezTo>
                    <a:pt x="209" y="248"/>
                    <a:pt x="210" y="248"/>
                    <a:pt x="210" y="247"/>
                  </a:cubicBezTo>
                  <a:cubicBezTo>
                    <a:pt x="210" y="247"/>
                    <a:pt x="210" y="245"/>
                    <a:pt x="210" y="245"/>
                  </a:cubicBezTo>
                  <a:cubicBezTo>
                    <a:pt x="211" y="244"/>
                    <a:pt x="211" y="244"/>
                    <a:pt x="211" y="243"/>
                  </a:cubicBezTo>
                  <a:cubicBezTo>
                    <a:pt x="211" y="243"/>
                    <a:pt x="212" y="244"/>
                    <a:pt x="212" y="244"/>
                  </a:cubicBezTo>
                  <a:cubicBezTo>
                    <a:pt x="212" y="244"/>
                    <a:pt x="212" y="243"/>
                    <a:pt x="213" y="243"/>
                  </a:cubicBezTo>
                  <a:cubicBezTo>
                    <a:pt x="213" y="242"/>
                    <a:pt x="213" y="242"/>
                    <a:pt x="213" y="242"/>
                  </a:cubicBezTo>
                  <a:cubicBezTo>
                    <a:pt x="213" y="242"/>
                    <a:pt x="213" y="241"/>
                    <a:pt x="214" y="241"/>
                  </a:cubicBezTo>
                  <a:cubicBezTo>
                    <a:pt x="214" y="240"/>
                    <a:pt x="214" y="239"/>
                    <a:pt x="214" y="239"/>
                  </a:cubicBezTo>
                  <a:cubicBezTo>
                    <a:pt x="214" y="239"/>
                    <a:pt x="213" y="238"/>
                    <a:pt x="213" y="238"/>
                  </a:cubicBezTo>
                  <a:cubicBezTo>
                    <a:pt x="213" y="237"/>
                    <a:pt x="213" y="237"/>
                    <a:pt x="213" y="237"/>
                  </a:cubicBezTo>
                  <a:cubicBezTo>
                    <a:pt x="213" y="236"/>
                    <a:pt x="213" y="236"/>
                    <a:pt x="213" y="236"/>
                  </a:cubicBezTo>
                  <a:cubicBezTo>
                    <a:pt x="213" y="235"/>
                    <a:pt x="213" y="234"/>
                    <a:pt x="213" y="234"/>
                  </a:cubicBezTo>
                  <a:cubicBezTo>
                    <a:pt x="213" y="234"/>
                    <a:pt x="213" y="233"/>
                    <a:pt x="212" y="233"/>
                  </a:cubicBezTo>
                  <a:cubicBezTo>
                    <a:pt x="212" y="233"/>
                    <a:pt x="213" y="232"/>
                    <a:pt x="213" y="232"/>
                  </a:cubicBezTo>
                  <a:cubicBezTo>
                    <a:pt x="214" y="231"/>
                    <a:pt x="213" y="231"/>
                    <a:pt x="213" y="231"/>
                  </a:cubicBezTo>
                  <a:cubicBezTo>
                    <a:pt x="213" y="231"/>
                    <a:pt x="213" y="230"/>
                    <a:pt x="213" y="230"/>
                  </a:cubicBezTo>
                  <a:cubicBezTo>
                    <a:pt x="213" y="229"/>
                    <a:pt x="214" y="227"/>
                    <a:pt x="214" y="226"/>
                  </a:cubicBezTo>
                  <a:cubicBezTo>
                    <a:pt x="214" y="225"/>
                    <a:pt x="214" y="226"/>
                    <a:pt x="214" y="225"/>
                  </a:cubicBezTo>
                  <a:cubicBezTo>
                    <a:pt x="214" y="225"/>
                    <a:pt x="213" y="224"/>
                    <a:pt x="213" y="224"/>
                  </a:cubicBezTo>
                  <a:cubicBezTo>
                    <a:pt x="213" y="223"/>
                    <a:pt x="213" y="223"/>
                    <a:pt x="213" y="223"/>
                  </a:cubicBezTo>
                  <a:cubicBezTo>
                    <a:pt x="213" y="222"/>
                    <a:pt x="212" y="221"/>
                    <a:pt x="212" y="221"/>
                  </a:cubicBezTo>
                  <a:cubicBezTo>
                    <a:pt x="212" y="220"/>
                    <a:pt x="213" y="219"/>
                    <a:pt x="213" y="219"/>
                  </a:cubicBezTo>
                  <a:cubicBezTo>
                    <a:pt x="213" y="219"/>
                    <a:pt x="213" y="218"/>
                    <a:pt x="212" y="218"/>
                  </a:cubicBezTo>
                  <a:cubicBezTo>
                    <a:pt x="212" y="217"/>
                    <a:pt x="213" y="216"/>
                    <a:pt x="213" y="215"/>
                  </a:cubicBezTo>
                  <a:cubicBezTo>
                    <a:pt x="213" y="215"/>
                    <a:pt x="212" y="214"/>
                    <a:pt x="211" y="213"/>
                  </a:cubicBezTo>
                  <a:cubicBezTo>
                    <a:pt x="210" y="212"/>
                    <a:pt x="210" y="211"/>
                    <a:pt x="210" y="211"/>
                  </a:cubicBezTo>
                  <a:cubicBezTo>
                    <a:pt x="210" y="210"/>
                    <a:pt x="210" y="210"/>
                    <a:pt x="211" y="209"/>
                  </a:cubicBezTo>
                  <a:cubicBezTo>
                    <a:pt x="212" y="209"/>
                    <a:pt x="212" y="208"/>
                    <a:pt x="212" y="207"/>
                  </a:cubicBezTo>
                  <a:cubicBezTo>
                    <a:pt x="211" y="206"/>
                    <a:pt x="211" y="205"/>
                    <a:pt x="210" y="205"/>
                  </a:cubicBezTo>
                  <a:cubicBezTo>
                    <a:pt x="210" y="204"/>
                    <a:pt x="209" y="204"/>
                    <a:pt x="209" y="203"/>
                  </a:cubicBezTo>
                  <a:cubicBezTo>
                    <a:pt x="208" y="203"/>
                    <a:pt x="208" y="202"/>
                    <a:pt x="207" y="202"/>
                  </a:cubicBezTo>
                  <a:cubicBezTo>
                    <a:pt x="207" y="201"/>
                    <a:pt x="205" y="199"/>
                    <a:pt x="205" y="198"/>
                  </a:cubicBezTo>
                  <a:cubicBezTo>
                    <a:pt x="205" y="198"/>
                    <a:pt x="205" y="197"/>
                    <a:pt x="205" y="197"/>
                  </a:cubicBezTo>
                  <a:cubicBezTo>
                    <a:pt x="204" y="197"/>
                    <a:pt x="204" y="196"/>
                    <a:pt x="203" y="196"/>
                  </a:cubicBezTo>
                  <a:cubicBezTo>
                    <a:pt x="203" y="196"/>
                    <a:pt x="203" y="196"/>
                    <a:pt x="202" y="196"/>
                  </a:cubicBezTo>
                  <a:cubicBezTo>
                    <a:pt x="202" y="196"/>
                    <a:pt x="202" y="196"/>
                    <a:pt x="202" y="197"/>
                  </a:cubicBezTo>
                  <a:cubicBezTo>
                    <a:pt x="201" y="197"/>
                    <a:pt x="201" y="197"/>
                    <a:pt x="201" y="197"/>
                  </a:cubicBezTo>
                  <a:cubicBezTo>
                    <a:pt x="200" y="197"/>
                    <a:pt x="200" y="197"/>
                    <a:pt x="200" y="197"/>
                  </a:cubicBezTo>
                  <a:cubicBezTo>
                    <a:pt x="200" y="197"/>
                    <a:pt x="199" y="197"/>
                    <a:pt x="199" y="198"/>
                  </a:cubicBezTo>
                  <a:cubicBezTo>
                    <a:pt x="199" y="198"/>
                    <a:pt x="198" y="197"/>
                    <a:pt x="198" y="197"/>
                  </a:cubicBezTo>
                  <a:cubicBezTo>
                    <a:pt x="197" y="197"/>
                    <a:pt x="197" y="198"/>
                    <a:pt x="197" y="198"/>
                  </a:cubicBezTo>
                  <a:cubicBezTo>
                    <a:pt x="196" y="198"/>
                    <a:pt x="196" y="198"/>
                    <a:pt x="195" y="198"/>
                  </a:cubicBezTo>
                  <a:cubicBezTo>
                    <a:pt x="195" y="198"/>
                    <a:pt x="194" y="198"/>
                    <a:pt x="194" y="198"/>
                  </a:cubicBezTo>
                  <a:cubicBezTo>
                    <a:pt x="190" y="199"/>
                    <a:pt x="190" y="199"/>
                    <a:pt x="190" y="199"/>
                  </a:cubicBezTo>
                  <a:cubicBezTo>
                    <a:pt x="190" y="199"/>
                    <a:pt x="190" y="199"/>
                    <a:pt x="190" y="199"/>
                  </a:cubicBezTo>
                  <a:cubicBezTo>
                    <a:pt x="189" y="201"/>
                    <a:pt x="189" y="201"/>
                    <a:pt x="189" y="201"/>
                  </a:cubicBezTo>
                  <a:cubicBezTo>
                    <a:pt x="189" y="201"/>
                    <a:pt x="183" y="200"/>
                    <a:pt x="183" y="201"/>
                  </a:cubicBezTo>
                  <a:cubicBezTo>
                    <a:pt x="182" y="201"/>
                    <a:pt x="181" y="200"/>
                    <a:pt x="181" y="201"/>
                  </a:cubicBezTo>
                  <a:cubicBezTo>
                    <a:pt x="181" y="201"/>
                    <a:pt x="178" y="203"/>
                    <a:pt x="177" y="203"/>
                  </a:cubicBezTo>
                  <a:cubicBezTo>
                    <a:pt x="177" y="204"/>
                    <a:pt x="176" y="203"/>
                    <a:pt x="176" y="203"/>
                  </a:cubicBezTo>
                  <a:cubicBezTo>
                    <a:pt x="175" y="203"/>
                    <a:pt x="174" y="202"/>
                    <a:pt x="174" y="202"/>
                  </a:cubicBezTo>
                  <a:cubicBezTo>
                    <a:pt x="173" y="202"/>
                    <a:pt x="172" y="201"/>
                    <a:pt x="172" y="201"/>
                  </a:cubicBezTo>
                  <a:cubicBezTo>
                    <a:pt x="172" y="201"/>
                    <a:pt x="171" y="201"/>
                    <a:pt x="171" y="201"/>
                  </a:cubicBezTo>
                  <a:cubicBezTo>
                    <a:pt x="171" y="202"/>
                    <a:pt x="171" y="202"/>
                    <a:pt x="171" y="202"/>
                  </a:cubicBezTo>
                  <a:cubicBezTo>
                    <a:pt x="171" y="203"/>
                    <a:pt x="170" y="206"/>
                    <a:pt x="170" y="206"/>
                  </a:cubicBezTo>
                  <a:cubicBezTo>
                    <a:pt x="170" y="207"/>
                    <a:pt x="170" y="207"/>
                    <a:pt x="169" y="207"/>
                  </a:cubicBezTo>
                  <a:cubicBezTo>
                    <a:pt x="169" y="206"/>
                    <a:pt x="168" y="206"/>
                    <a:pt x="167" y="205"/>
                  </a:cubicBezTo>
                  <a:cubicBezTo>
                    <a:pt x="167" y="205"/>
                    <a:pt x="167" y="204"/>
                    <a:pt x="167" y="204"/>
                  </a:cubicBezTo>
                  <a:cubicBezTo>
                    <a:pt x="167" y="203"/>
                    <a:pt x="166" y="201"/>
                    <a:pt x="166" y="201"/>
                  </a:cubicBezTo>
                  <a:cubicBezTo>
                    <a:pt x="165" y="201"/>
                    <a:pt x="164" y="200"/>
                    <a:pt x="164" y="200"/>
                  </a:cubicBezTo>
                  <a:cubicBezTo>
                    <a:pt x="163" y="200"/>
                    <a:pt x="164" y="199"/>
                    <a:pt x="163" y="199"/>
                  </a:cubicBezTo>
                  <a:cubicBezTo>
                    <a:pt x="163" y="198"/>
                    <a:pt x="162" y="198"/>
                    <a:pt x="161" y="198"/>
                  </a:cubicBezTo>
                  <a:cubicBezTo>
                    <a:pt x="161" y="198"/>
                    <a:pt x="160" y="197"/>
                    <a:pt x="159" y="197"/>
                  </a:cubicBezTo>
                  <a:cubicBezTo>
                    <a:pt x="159" y="196"/>
                    <a:pt x="159" y="195"/>
                    <a:pt x="159" y="194"/>
                  </a:cubicBezTo>
                  <a:cubicBezTo>
                    <a:pt x="159" y="194"/>
                    <a:pt x="158" y="193"/>
                    <a:pt x="158" y="192"/>
                  </a:cubicBezTo>
                  <a:cubicBezTo>
                    <a:pt x="157" y="192"/>
                    <a:pt x="157" y="191"/>
                    <a:pt x="157" y="191"/>
                  </a:cubicBezTo>
                  <a:cubicBezTo>
                    <a:pt x="156" y="190"/>
                    <a:pt x="155" y="189"/>
                    <a:pt x="155" y="189"/>
                  </a:cubicBezTo>
                  <a:cubicBezTo>
                    <a:pt x="155" y="189"/>
                    <a:pt x="155" y="188"/>
                    <a:pt x="155" y="188"/>
                  </a:cubicBezTo>
                  <a:cubicBezTo>
                    <a:pt x="155" y="188"/>
                    <a:pt x="154" y="187"/>
                    <a:pt x="154" y="187"/>
                  </a:cubicBezTo>
                  <a:cubicBezTo>
                    <a:pt x="154" y="187"/>
                    <a:pt x="154" y="187"/>
                    <a:pt x="153" y="187"/>
                  </a:cubicBezTo>
                  <a:cubicBezTo>
                    <a:pt x="153" y="187"/>
                    <a:pt x="153" y="186"/>
                    <a:pt x="152" y="185"/>
                  </a:cubicBezTo>
                  <a:cubicBezTo>
                    <a:pt x="151" y="184"/>
                    <a:pt x="151" y="184"/>
                    <a:pt x="151" y="184"/>
                  </a:cubicBezTo>
                  <a:cubicBezTo>
                    <a:pt x="151" y="183"/>
                    <a:pt x="151" y="184"/>
                    <a:pt x="151" y="183"/>
                  </a:cubicBezTo>
                  <a:cubicBezTo>
                    <a:pt x="151" y="182"/>
                    <a:pt x="151" y="182"/>
                    <a:pt x="151" y="182"/>
                  </a:cubicBezTo>
                  <a:cubicBezTo>
                    <a:pt x="151" y="182"/>
                    <a:pt x="152" y="180"/>
                    <a:pt x="152" y="180"/>
                  </a:cubicBezTo>
                  <a:cubicBezTo>
                    <a:pt x="151" y="179"/>
                    <a:pt x="151" y="180"/>
                    <a:pt x="151" y="179"/>
                  </a:cubicBezTo>
                  <a:cubicBezTo>
                    <a:pt x="151" y="179"/>
                    <a:pt x="151" y="179"/>
                    <a:pt x="151" y="178"/>
                  </a:cubicBezTo>
                  <a:cubicBezTo>
                    <a:pt x="151" y="178"/>
                    <a:pt x="151" y="178"/>
                    <a:pt x="150" y="177"/>
                  </a:cubicBezTo>
                  <a:cubicBezTo>
                    <a:pt x="150" y="177"/>
                    <a:pt x="150" y="178"/>
                    <a:pt x="149" y="177"/>
                  </a:cubicBezTo>
                  <a:cubicBezTo>
                    <a:pt x="149" y="177"/>
                    <a:pt x="149" y="177"/>
                    <a:pt x="149" y="177"/>
                  </a:cubicBezTo>
                  <a:cubicBezTo>
                    <a:pt x="149" y="177"/>
                    <a:pt x="148" y="176"/>
                    <a:pt x="148" y="176"/>
                  </a:cubicBezTo>
                  <a:cubicBezTo>
                    <a:pt x="148" y="176"/>
                    <a:pt x="148" y="176"/>
                    <a:pt x="148" y="176"/>
                  </a:cubicBezTo>
                  <a:cubicBezTo>
                    <a:pt x="146" y="177"/>
                    <a:pt x="146" y="177"/>
                    <a:pt x="146" y="177"/>
                  </a:cubicBezTo>
                  <a:cubicBezTo>
                    <a:pt x="140" y="179"/>
                    <a:pt x="140" y="179"/>
                    <a:pt x="140" y="179"/>
                  </a:cubicBezTo>
                  <a:cubicBezTo>
                    <a:pt x="140" y="179"/>
                    <a:pt x="126" y="183"/>
                    <a:pt x="125" y="184"/>
                  </a:cubicBezTo>
                  <a:cubicBezTo>
                    <a:pt x="124" y="184"/>
                    <a:pt x="122" y="185"/>
                    <a:pt x="119" y="186"/>
                  </a:cubicBezTo>
                  <a:cubicBezTo>
                    <a:pt x="117" y="187"/>
                    <a:pt x="117" y="187"/>
                    <a:pt x="115" y="188"/>
                  </a:cubicBezTo>
                  <a:cubicBezTo>
                    <a:pt x="114" y="189"/>
                    <a:pt x="111" y="190"/>
                    <a:pt x="110" y="190"/>
                  </a:cubicBezTo>
                  <a:cubicBezTo>
                    <a:pt x="108" y="191"/>
                    <a:pt x="108" y="191"/>
                    <a:pt x="106" y="191"/>
                  </a:cubicBezTo>
                  <a:cubicBezTo>
                    <a:pt x="104" y="191"/>
                    <a:pt x="104" y="192"/>
                    <a:pt x="102" y="192"/>
                  </a:cubicBezTo>
                  <a:cubicBezTo>
                    <a:pt x="100" y="192"/>
                    <a:pt x="97" y="194"/>
                    <a:pt x="95" y="194"/>
                  </a:cubicBezTo>
                  <a:cubicBezTo>
                    <a:pt x="93" y="195"/>
                    <a:pt x="91" y="196"/>
                    <a:pt x="89" y="196"/>
                  </a:cubicBezTo>
                  <a:cubicBezTo>
                    <a:pt x="88" y="196"/>
                    <a:pt x="82" y="199"/>
                    <a:pt x="82" y="199"/>
                  </a:cubicBezTo>
                  <a:cubicBezTo>
                    <a:pt x="82" y="199"/>
                    <a:pt x="80" y="199"/>
                    <a:pt x="79" y="200"/>
                  </a:cubicBezTo>
                  <a:cubicBezTo>
                    <a:pt x="79" y="201"/>
                    <a:pt x="77" y="201"/>
                    <a:pt x="76" y="201"/>
                  </a:cubicBezTo>
                  <a:cubicBezTo>
                    <a:pt x="75" y="202"/>
                    <a:pt x="74" y="202"/>
                    <a:pt x="72" y="202"/>
                  </a:cubicBezTo>
                  <a:cubicBezTo>
                    <a:pt x="70" y="203"/>
                    <a:pt x="70" y="203"/>
                    <a:pt x="69" y="203"/>
                  </a:cubicBezTo>
                  <a:cubicBezTo>
                    <a:pt x="68" y="204"/>
                    <a:pt x="67" y="205"/>
                    <a:pt x="65" y="206"/>
                  </a:cubicBezTo>
                  <a:cubicBezTo>
                    <a:pt x="63" y="208"/>
                    <a:pt x="62" y="207"/>
                    <a:pt x="61" y="208"/>
                  </a:cubicBezTo>
                  <a:cubicBezTo>
                    <a:pt x="60" y="208"/>
                    <a:pt x="57" y="208"/>
                    <a:pt x="56" y="209"/>
                  </a:cubicBezTo>
                  <a:cubicBezTo>
                    <a:pt x="55" y="209"/>
                    <a:pt x="47" y="211"/>
                    <a:pt x="47" y="211"/>
                  </a:cubicBezTo>
                  <a:cubicBezTo>
                    <a:pt x="47" y="211"/>
                    <a:pt x="41" y="213"/>
                    <a:pt x="41" y="213"/>
                  </a:cubicBezTo>
                  <a:cubicBezTo>
                    <a:pt x="40" y="213"/>
                    <a:pt x="37" y="214"/>
                    <a:pt x="35" y="214"/>
                  </a:cubicBezTo>
                  <a:cubicBezTo>
                    <a:pt x="34" y="215"/>
                    <a:pt x="30" y="215"/>
                    <a:pt x="29" y="216"/>
                  </a:cubicBezTo>
                  <a:cubicBezTo>
                    <a:pt x="28" y="216"/>
                    <a:pt x="25" y="217"/>
                    <a:pt x="24" y="218"/>
                  </a:cubicBezTo>
                  <a:cubicBezTo>
                    <a:pt x="22" y="218"/>
                    <a:pt x="15" y="221"/>
                    <a:pt x="14" y="222"/>
                  </a:cubicBezTo>
                  <a:cubicBezTo>
                    <a:pt x="13" y="223"/>
                    <a:pt x="9" y="224"/>
                    <a:pt x="9" y="224"/>
                  </a:cubicBezTo>
                  <a:cubicBezTo>
                    <a:pt x="9" y="224"/>
                    <a:pt x="1" y="226"/>
                    <a:pt x="1" y="226"/>
                  </a:cubicBezTo>
                  <a:cubicBezTo>
                    <a:pt x="0" y="227"/>
                    <a:pt x="0" y="227"/>
                    <a:pt x="0" y="227"/>
                  </a:cubicBezTo>
                  <a:cubicBezTo>
                    <a:pt x="0" y="227"/>
                    <a:pt x="1" y="228"/>
                    <a:pt x="1" y="228"/>
                  </a:cubicBezTo>
                  <a:cubicBezTo>
                    <a:pt x="1" y="229"/>
                    <a:pt x="1" y="229"/>
                    <a:pt x="1" y="229"/>
                  </a:cubicBezTo>
                  <a:cubicBezTo>
                    <a:pt x="1" y="230"/>
                    <a:pt x="1" y="230"/>
                    <a:pt x="1" y="230"/>
                  </a:cubicBezTo>
                  <a:cubicBezTo>
                    <a:pt x="0" y="230"/>
                    <a:pt x="0" y="230"/>
                    <a:pt x="0" y="231"/>
                  </a:cubicBezTo>
                  <a:cubicBezTo>
                    <a:pt x="0" y="231"/>
                    <a:pt x="0" y="231"/>
                    <a:pt x="0" y="231"/>
                  </a:cubicBezTo>
                  <a:cubicBezTo>
                    <a:pt x="0" y="231"/>
                    <a:pt x="0" y="231"/>
                    <a:pt x="1" y="231"/>
                  </a:cubicBezTo>
                  <a:cubicBezTo>
                    <a:pt x="2" y="232"/>
                    <a:pt x="1" y="232"/>
                    <a:pt x="1" y="232"/>
                  </a:cubicBezTo>
                  <a:cubicBezTo>
                    <a:pt x="1" y="233"/>
                    <a:pt x="1" y="233"/>
                    <a:pt x="1" y="234"/>
                  </a:cubicBezTo>
                  <a:cubicBezTo>
                    <a:pt x="2" y="234"/>
                    <a:pt x="2" y="234"/>
                    <a:pt x="2" y="235"/>
                  </a:cubicBezTo>
                  <a:cubicBezTo>
                    <a:pt x="2" y="235"/>
                    <a:pt x="2" y="235"/>
                    <a:pt x="3" y="235"/>
                  </a:cubicBezTo>
                  <a:cubicBezTo>
                    <a:pt x="3" y="235"/>
                    <a:pt x="3" y="235"/>
                    <a:pt x="3" y="236"/>
                  </a:cubicBezTo>
                  <a:cubicBezTo>
                    <a:pt x="3" y="236"/>
                    <a:pt x="2" y="237"/>
                    <a:pt x="2" y="237"/>
                  </a:cubicBezTo>
                  <a:cubicBezTo>
                    <a:pt x="2" y="238"/>
                    <a:pt x="2" y="238"/>
                    <a:pt x="2" y="238"/>
                  </a:cubicBezTo>
                  <a:cubicBezTo>
                    <a:pt x="3" y="238"/>
                    <a:pt x="3" y="238"/>
                    <a:pt x="3" y="239"/>
                  </a:cubicBezTo>
                  <a:cubicBezTo>
                    <a:pt x="3" y="239"/>
                    <a:pt x="3" y="239"/>
                    <a:pt x="3" y="239"/>
                  </a:cubicBezTo>
                  <a:cubicBezTo>
                    <a:pt x="3" y="239"/>
                    <a:pt x="3" y="240"/>
                    <a:pt x="4" y="240"/>
                  </a:cubicBezTo>
                  <a:cubicBezTo>
                    <a:pt x="4" y="240"/>
                    <a:pt x="4" y="240"/>
                    <a:pt x="4" y="241"/>
                  </a:cubicBezTo>
                  <a:cubicBezTo>
                    <a:pt x="5" y="241"/>
                    <a:pt x="4" y="242"/>
                    <a:pt x="4" y="242"/>
                  </a:cubicBezTo>
                  <a:cubicBezTo>
                    <a:pt x="4" y="242"/>
                    <a:pt x="5" y="242"/>
                    <a:pt x="5" y="242"/>
                  </a:cubicBezTo>
                  <a:cubicBezTo>
                    <a:pt x="6" y="242"/>
                    <a:pt x="5" y="242"/>
                    <a:pt x="5" y="242"/>
                  </a:cubicBezTo>
                  <a:cubicBezTo>
                    <a:pt x="5" y="242"/>
                    <a:pt x="6" y="242"/>
                    <a:pt x="7" y="243"/>
                  </a:cubicBezTo>
                  <a:cubicBezTo>
                    <a:pt x="7" y="243"/>
                    <a:pt x="7" y="243"/>
                    <a:pt x="7" y="244"/>
                  </a:cubicBezTo>
                  <a:cubicBezTo>
                    <a:pt x="8" y="244"/>
                    <a:pt x="8" y="244"/>
                    <a:pt x="8" y="245"/>
                  </a:cubicBezTo>
                  <a:cubicBezTo>
                    <a:pt x="8" y="245"/>
                    <a:pt x="8" y="245"/>
                    <a:pt x="8" y="245"/>
                  </a:cubicBezTo>
                  <a:cubicBezTo>
                    <a:pt x="8" y="246"/>
                    <a:pt x="8" y="246"/>
                    <a:pt x="8" y="246"/>
                  </a:cubicBezTo>
                  <a:cubicBezTo>
                    <a:pt x="8" y="246"/>
                    <a:pt x="8" y="247"/>
                    <a:pt x="8" y="247"/>
                  </a:cubicBezTo>
                  <a:cubicBezTo>
                    <a:pt x="8" y="248"/>
                    <a:pt x="8" y="248"/>
                    <a:pt x="8" y="248"/>
                  </a:cubicBezTo>
                  <a:cubicBezTo>
                    <a:pt x="8" y="249"/>
                    <a:pt x="8" y="249"/>
                    <a:pt x="8" y="249"/>
                  </a:cubicBezTo>
                  <a:cubicBezTo>
                    <a:pt x="8" y="250"/>
                    <a:pt x="8" y="249"/>
                    <a:pt x="9" y="250"/>
                  </a:cubicBezTo>
                  <a:cubicBezTo>
                    <a:pt x="10" y="250"/>
                    <a:pt x="9" y="250"/>
                    <a:pt x="9" y="251"/>
                  </a:cubicBezTo>
                  <a:cubicBezTo>
                    <a:pt x="9" y="252"/>
                    <a:pt x="9" y="252"/>
                    <a:pt x="8" y="253"/>
                  </a:cubicBezTo>
                  <a:cubicBezTo>
                    <a:pt x="7" y="253"/>
                    <a:pt x="7" y="254"/>
                    <a:pt x="7" y="254"/>
                  </a:cubicBezTo>
                  <a:cubicBezTo>
                    <a:pt x="7" y="255"/>
                    <a:pt x="7" y="255"/>
                    <a:pt x="8" y="256"/>
                  </a:cubicBezTo>
                  <a:cubicBezTo>
                    <a:pt x="8" y="256"/>
                    <a:pt x="10" y="256"/>
                    <a:pt x="10" y="256"/>
                  </a:cubicBezTo>
                  <a:cubicBezTo>
                    <a:pt x="9" y="257"/>
                    <a:pt x="9" y="257"/>
                    <a:pt x="9" y="257"/>
                  </a:cubicBezTo>
                  <a:cubicBezTo>
                    <a:pt x="10" y="258"/>
                    <a:pt x="10" y="258"/>
                    <a:pt x="10" y="258"/>
                  </a:cubicBezTo>
                  <a:cubicBezTo>
                    <a:pt x="10" y="278"/>
                    <a:pt x="10" y="278"/>
                    <a:pt x="10" y="278"/>
                  </a:cubicBezTo>
                  <a:cubicBezTo>
                    <a:pt x="11" y="277"/>
                    <a:pt x="11" y="277"/>
                    <a:pt x="11" y="277"/>
                  </a:cubicBezTo>
                  <a:cubicBezTo>
                    <a:pt x="34" y="277"/>
                    <a:pt x="34" y="277"/>
                    <a:pt x="34" y="277"/>
                  </a:cubicBezTo>
                  <a:cubicBezTo>
                    <a:pt x="36" y="278"/>
                    <a:pt x="36" y="278"/>
                    <a:pt x="36" y="278"/>
                  </a:cubicBezTo>
                  <a:cubicBezTo>
                    <a:pt x="36" y="278"/>
                    <a:pt x="36" y="278"/>
                    <a:pt x="37" y="279"/>
                  </a:cubicBezTo>
                  <a:cubicBezTo>
                    <a:pt x="37" y="279"/>
                    <a:pt x="37" y="279"/>
                    <a:pt x="37" y="279"/>
                  </a:cubicBezTo>
                  <a:cubicBezTo>
                    <a:pt x="37" y="279"/>
                    <a:pt x="38" y="280"/>
                    <a:pt x="38" y="280"/>
                  </a:cubicBezTo>
                  <a:cubicBezTo>
                    <a:pt x="38" y="281"/>
                    <a:pt x="39" y="280"/>
                    <a:pt x="39" y="280"/>
                  </a:cubicBezTo>
                  <a:cubicBezTo>
                    <a:pt x="39" y="280"/>
                    <a:pt x="39" y="280"/>
                    <a:pt x="39" y="279"/>
                  </a:cubicBezTo>
                  <a:cubicBezTo>
                    <a:pt x="40" y="279"/>
                    <a:pt x="39" y="279"/>
                    <a:pt x="39" y="279"/>
                  </a:cubicBezTo>
                  <a:cubicBezTo>
                    <a:pt x="40" y="278"/>
                    <a:pt x="40" y="279"/>
                    <a:pt x="40" y="279"/>
                  </a:cubicBezTo>
                  <a:cubicBezTo>
                    <a:pt x="40" y="278"/>
                    <a:pt x="40" y="278"/>
                    <a:pt x="40" y="278"/>
                  </a:cubicBezTo>
                  <a:cubicBezTo>
                    <a:pt x="41" y="278"/>
                    <a:pt x="41" y="278"/>
                    <a:pt x="41" y="278"/>
                  </a:cubicBezTo>
                  <a:cubicBezTo>
                    <a:pt x="42" y="278"/>
                    <a:pt x="42" y="278"/>
                    <a:pt x="42" y="278"/>
                  </a:cubicBezTo>
                  <a:cubicBezTo>
                    <a:pt x="42" y="278"/>
                    <a:pt x="42" y="278"/>
                    <a:pt x="42" y="278"/>
                  </a:cubicBezTo>
                  <a:cubicBezTo>
                    <a:pt x="42" y="278"/>
                    <a:pt x="43" y="278"/>
                    <a:pt x="43" y="278"/>
                  </a:cubicBezTo>
                  <a:cubicBezTo>
                    <a:pt x="44" y="277"/>
                    <a:pt x="44" y="277"/>
                    <a:pt x="44" y="277"/>
                  </a:cubicBezTo>
                  <a:cubicBezTo>
                    <a:pt x="44" y="277"/>
                    <a:pt x="44" y="277"/>
                    <a:pt x="44" y="277"/>
                  </a:cubicBezTo>
                  <a:cubicBezTo>
                    <a:pt x="45" y="277"/>
                    <a:pt x="46" y="277"/>
                    <a:pt x="46" y="277"/>
                  </a:cubicBezTo>
                  <a:cubicBezTo>
                    <a:pt x="47" y="277"/>
                    <a:pt x="47" y="277"/>
                    <a:pt x="47" y="277"/>
                  </a:cubicBezTo>
                  <a:cubicBezTo>
                    <a:pt x="47" y="277"/>
                    <a:pt x="47" y="277"/>
                    <a:pt x="48" y="277"/>
                  </a:cubicBezTo>
                  <a:cubicBezTo>
                    <a:pt x="48" y="278"/>
                    <a:pt x="48" y="278"/>
                    <a:pt x="48" y="278"/>
                  </a:cubicBezTo>
                  <a:cubicBezTo>
                    <a:pt x="48" y="278"/>
                    <a:pt x="49" y="277"/>
                    <a:pt x="49" y="278"/>
                  </a:cubicBezTo>
                  <a:cubicBezTo>
                    <a:pt x="49" y="278"/>
                    <a:pt x="49" y="278"/>
                    <a:pt x="49" y="278"/>
                  </a:cubicBezTo>
                  <a:cubicBezTo>
                    <a:pt x="49" y="278"/>
                    <a:pt x="50" y="278"/>
                    <a:pt x="51" y="278"/>
                  </a:cubicBezTo>
                  <a:cubicBezTo>
                    <a:pt x="51" y="278"/>
                    <a:pt x="51" y="278"/>
                    <a:pt x="51" y="278"/>
                  </a:cubicBezTo>
                  <a:cubicBezTo>
                    <a:pt x="51" y="278"/>
                    <a:pt x="52" y="278"/>
                    <a:pt x="53" y="278"/>
                  </a:cubicBezTo>
                  <a:cubicBezTo>
                    <a:pt x="53" y="278"/>
                    <a:pt x="53" y="278"/>
                    <a:pt x="53" y="278"/>
                  </a:cubicBezTo>
                  <a:cubicBezTo>
                    <a:pt x="54" y="278"/>
                    <a:pt x="54" y="278"/>
                    <a:pt x="54" y="279"/>
                  </a:cubicBezTo>
                  <a:cubicBezTo>
                    <a:pt x="54" y="279"/>
                    <a:pt x="54" y="279"/>
                    <a:pt x="55" y="279"/>
                  </a:cubicBezTo>
                  <a:cubicBezTo>
                    <a:pt x="55" y="280"/>
                    <a:pt x="55" y="280"/>
                    <a:pt x="55" y="280"/>
                  </a:cubicBezTo>
                  <a:cubicBezTo>
                    <a:pt x="55" y="280"/>
                    <a:pt x="55" y="280"/>
                    <a:pt x="55" y="281"/>
                  </a:cubicBezTo>
                  <a:cubicBezTo>
                    <a:pt x="55" y="281"/>
                    <a:pt x="55" y="281"/>
                    <a:pt x="56" y="282"/>
                  </a:cubicBezTo>
                  <a:cubicBezTo>
                    <a:pt x="56" y="282"/>
                    <a:pt x="56" y="282"/>
                    <a:pt x="57" y="282"/>
                  </a:cubicBezTo>
                  <a:cubicBezTo>
                    <a:pt x="57" y="282"/>
                    <a:pt x="57" y="283"/>
                    <a:pt x="57" y="283"/>
                  </a:cubicBezTo>
                  <a:cubicBezTo>
                    <a:pt x="57" y="284"/>
                    <a:pt x="58" y="284"/>
                    <a:pt x="58" y="284"/>
                  </a:cubicBezTo>
                  <a:cubicBezTo>
                    <a:pt x="58" y="284"/>
                    <a:pt x="58" y="284"/>
                    <a:pt x="58" y="285"/>
                  </a:cubicBezTo>
                  <a:cubicBezTo>
                    <a:pt x="58" y="285"/>
                    <a:pt x="60" y="285"/>
                    <a:pt x="60" y="285"/>
                  </a:cubicBezTo>
                  <a:cubicBezTo>
                    <a:pt x="60" y="285"/>
                    <a:pt x="60" y="285"/>
                    <a:pt x="61" y="285"/>
                  </a:cubicBezTo>
                  <a:cubicBezTo>
                    <a:pt x="62" y="284"/>
                    <a:pt x="61" y="285"/>
                    <a:pt x="61" y="285"/>
                  </a:cubicBezTo>
                  <a:cubicBezTo>
                    <a:pt x="61" y="285"/>
                    <a:pt x="62" y="285"/>
                    <a:pt x="63" y="285"/>
                  </a:cubicBezTo>
                  <a:cubicBezTo>
                    <a:pt x="63" y="285"/>
                    <a:pt x="63" y="286"/>
                    <a:pt x="63" y="286"/>
                  </a:cubicBezTo>
                  <a:cubicBezTo>
                    <a:pt x="63" y="287"/>
                    <a:pt x="64" y="286"/>
                    <a:pt x="64" y="286"/>
                  </a:cubicBezTo>
                  <a:cubicBezTo>
                    <a:pt x="64" y="286"/>
                    <a:pt x="64" y="286"/>
                    <a:pt x="65" y="286"/>
                  </a:cubicBezTo>
                  <a:cubicBezTo>
                    <a:pt x="65" y="286"/>
                    <a:pt x="66" y="286"/>
                    <a:pt x="67" y="286"/>
                  </a:cubicBezTo>
                  <a:cubicBezTo>
                    <a:pt x="67" y="286"/>
                    <a:pt x="67" y="286"/>
                    <a:pt x="67" y="286"/>
                  </a:cubicBezTo>
                  <a:cubicBezTo>
                    <a:pt x="67" y="286"/>
                    <a:pt x="68" y="286"/>
                    <a:pt x="68" y="286"/>
                  </a:cubicBezTo>
                  <a:cubicBezTo>
                    <a:pt x="69" y="286"/>
                    <a:pt x="69" y="287"/>
                    <a:pt x="69" y="287"/>
                  </a:cubicBezTo>
                  <a:cubicBezTo>
                    <a:pt x="70" y="288"/>
                    <a:pt x="70" y="287"/>
                    <a:pt x="71" y="287"/>
                  </a:cubicBezTo>
                  <a:cubicBezTo>
                    <a:pt x="72" y="287"/>
                    <a:pt x="72" y="287"/>
                    <a:pt x="72" y="287"/>
                  </a:cubicBezTo>
                  <a:cubicBezTo>
                    <a:pt x="73" y="287"/>
                    <a:pt x="73" y="288"/>
                    <a:pt x="74" y="288"/>
                  </a:cubicBezTo>
                  <a:cubicBezTo>
                    <a:pt x="75" y="288"/>
                    <a:pt x="74" y="288"/>
                    <a:pt x="75" y="289"/>
                  </a:cubicBezTo>
                  <a:cubicBezTo>
                    <a:pt x="75" y="289"/>
                    <a:pt x="76" y="289"/>
                    <a:pt x="76" y="289"/>
                  </a:cubicBezTo>
                  <a:cubicBezTo>
                    <a:pt x="76" y="290"/>
                    <a:pt x="76" y="290"/>
                    <a:pt x="77" y="290"/>
                  </a:cubicBezTo>
                  <a:cubicBezTo>
                    <a:pt x="77" y="290"/>
                    <a:pt x="77" y="291"/>
                    <a:pt x="77" y="291"/>
                  </a:cubicBezTo>
                  <a:cubicBezTo>
                    <a:pt x="78" y="291"/>
                    <a:pt x="78" y="291"/>
                    <a:pt x="78" y="291"/>
                  </a:cubicBezTo>
                  <a:cubicBezTo>
                    <a:pt x="78" y="291"/>
                    <a:pt x="78" y="292"/>
                    <a:pt x="78" y="292"/>
                  </a:cubicBezTo>
                  <a:cubicBezTo>
                    <a:pt x="78" y="292"/>
                    <a:pt x="78" y="292"/>
                    <a:pt x="79" y="293"/>
                  </a:cubicBezTo>
                  <a:cubicBezTo>
                    <a:pt x="79" y="293"/>
                    <a:pt x="79" y="293"/>
                    <a:pt x="79" y="293"/>
                  </a:cubicBezTo>
                  <a:cubicBezTo>
                    <a:pt x="80" y="293"/>
                    <a:pt x="80" y="293"/>
                    <a:pt x="80" y="294"/>
                  </a:cubicBezTo>
                  <a:cubicBezTo>
                    <a:pt x="80" y="294"/>
                    <a:pt x="80" y="294"/>
                    <a:pt x="81" y="294"/>
                  </a:cubicBezTo>
                  <a:cubicBezTo>
                    <a:pt x="82" y="294"/>
                    <a:pt x="81" y="294"/>
                    <a:pt x="82" y="295"/>
                  </a:cubicBezTo>
                  <a:cubicBezTo>
                    <a:pt x="82" y="295"/>
                    <a:pt x="82" y="294"/>
                    <a:pt x="82" y="295"/>
                  </a:cubicBezTo>
                  <a:cubicBezTo>
                    <a:pt x="82" y="295"/>
                    <a:pt x="82" y="295"/>
                    <a:pt x="82" y="296"/>
                  </a:cubicBezTo>
                  <a:cubicBezTo>
                    <a:pt x="82" y="296"/>
                    <a:pt x="84" y="296"/>
                    <a:pt x="84" y="296"/>
                  </a:cubicBezTo>
                  <a:cubicBezTo>
                    <a:pt x="83" y="297"/>
                    <a:pt x="83" y="297"/>
                    <a:pt x="83" y="297"/>
                  </a:cubicBezTo>
                  <a:cubicBezTo>
                    <a:pt x="83" y="298"/>
                    <a:pt x="83" y="298"/>
                    <a:pt x="83" y="298"/>
                  </a:cubicBezTo>
                  <a:cubicBezTo>
                    <a:pt x="83" y="298"/>
                    <a:pt x="89" y="300"/>
                    <a:pt x="89" y="300"/>
                  </a:cubicBezTo>
                  <a:cubicBezTo>
                    <a:pt x="90" y="300"/>
                    <a:pt x="101" y="299"/>
                    <a:pt x="101" y="299"/>
                  </a:cubicBezTo>
                  <a:cubicBezTo>
                    <a:pt x="114" y="304"/>
                    <a:pt x="114" y="304"/>
                    <a:pt x="114" y="304"/>
                  </a:cubicBezTo>
                  <a:cubicBezTo>
                    <a:pt x="122" y="308"/>
                    <a:pt x="122" y="308"/>
                    <a:pt x="122" y="308"/>
                  </a:cubicBezTo>
                  <a:cubicBezTo>
                    <a:pt x="122" y="312"/>
                    <a:pt x="122" y="312"/>
                    <a:pt x="122" y="312"/>
                  </a:cubicBezTo>
                  <a:cubicBezTo>
                    <a:pt x="126" y="314"/>
                    <a:pt x="126" y="314"/>
                    <a:pt x="126" y="314"/>
                  </a:cubicBezTo>
                  <a:cubicBezTo>
                    <a:pt x="129" y="313"/>
                    <a:pt x="129" y="313"/>
                    <a:pt x="129" y="313"/>
                  </a:cubicBezTo>
                  <a:cubicBezTo>
                    <a:pt x="131" y="313"/>
                    <a:pt x="131" y="313"/>
                    <a:pt x="131" y="313"/>
                  </a:cubicBezTo>
                  <a:cubicBezTo>
                    <a:pt x="133" y="313"/>
                    <a:pt x="133" y="313"/>
                    <a:pt x="133" y="313"/>
                  </a:cubicBezTo>
                  <a:cubicBezTo>
                    <a:pt x="136" y="313"/>
                    <a:pt x="136" y="313"/>
                    <a:pt x="136" y="313"/>
                  </a:cubicBezTo>
                  <a:cubicBezTo>
                    <a:pt x="132" y="323"/>
                    <a:pt x="132" y="323"/>
                    <a:pt x="132" y="323"/>
                  </a:cubicBezTo>
                  <a:cubicBezTo>
                    <a:pt x="132" y="323"/>
                    <a:pt x="128" y="324"/>
                    <a:pt x="128" y="325"/>
                  </a:cubicBezTo>
                  <a:cubicBezTo>
                    <a:pt x="127" y="325"/>
                    <a:pt x="133" y="332"/>
                    <a:pt x="133" y="332"/>
                  </a:cubicBezTo>
                  <a:cubicBezTo>
                    <a:pt x="133" y="332"/>
                    <a:pt x="136" y="338"/>
                    <a:pt x="136" y="338"/>
                  </a:cubicBezTo>
                  <a:cubicBezTo>
                    <a:pt x="136" y="339"/>
                    <a:pt x="136" y="343"/>
                    <a:pt x="136" y="344"/>
                  </a:cubicBezTo>
                  <a:cubicBezTo>
                    <a:pt x="136" y="344"/>
                    <a:pt x="138" y="346"/>
                    <a:pt x="138" y="346"/>
                  </a:cubicBezTo>
                  <a:cubicBezTo>
                    <a:pt x="138" y="346"/>
                    <a:pt x="138" y="347"/>
                    <a:pt x="138" y="347"/>
                  </a:cubicBezTo>
                  <a:cubicBezTo>
                    <a:pt x="138" y="347"/>
                    <a:pt x="138" y="348"/>
                    <a:pt x="137" y="348"/>
                  </a:cubicBezTo>
                  <a:cubicBezTo>
                    <a:pt x="137" y="348"/>
                    <a:pt x="137" y="348"/>
                    <a:pt x="137" y="349"/>
                  </a:cubicBezTo>
                  <a:cubicBezTo>
                    <a:pt x="136" y="349"/>
                    <a:pt x="136" y="349"/>
                    <a:pt x="136" y="350"/>
                  </a:cubicBezTo>
                  <a:cubicBezTo>
                    <a:pt x="136" y="351"/>
                    <a:pt x="136" y="351"/>
                    <a:pt x="136" y="351"/>
                  </a:cubicBezTo>
                  <a:cubicBezTo>
                    <a:pt x="136" y="351"/>
                    <a:pt x="135" y="352"/>
                    <a:pt x="135" y="352"/>
                  </a:cubicBezTo>
                  <a:cubicBezTo>
                    <a:pt x="135" y="352"/>
                    <a:pt x="134" y="353"/>
                    <a:pt x="135" y="354"/>
                  </a:cubicBezTo>
                  <a:cubicBezTo>
                    <a:pt x="135" y="354"/>
                    <a:pt x="135" y="355"/>
                    <a:pt x="135" y="355"/>
                  </a:cubicBezTo>
                  <a:cubicBezTo>
                    <a:pt x="135" y="356"/>
                    <a:pt x="135" y="357"/>
                    <a:pt x="136" y="357"/>
                  </a:cubicBezTo>
                  <a:cubicBezTo>
                    <a:pt x="136" y="358"/>
                    <a:pt x="136" y="357"/>
                    <a:pt x="136" y="357"/>
                  </a:cubicBezTo>
                  <a:cubicBezTo>
                    <a:pt x="136" y="357"/>
                    <a:pt x="137" y="357"/>
                    <a:pt x="137" y="358"/>
                  </a:cubicBezTo>
                  <a:cubicBezTo>
                    <a:pt x="137" y="358"/>
                    <a:pt x="138" y="358"/>
                    <a:pt x="138" y="358"/>
                  </a:cubicBezTo>
                  <a:cubicBezTo>
                    <a:pt x="139" y="359"/>
                    <a:pt x="139" y="359"/>
                    <a:pt x="139" y="359"/>
                  </a:cubicBezTo>
                  <a:cubicBezTo>
                    <a:pt x="139" y="360"/>
                    <a:pt x="139" y="360"/>
                    <a:pt x="139" y="360"/>
                  </a:cubicBezTo>
                  <a:cubicBezTo>
                    <a:pt x="139" y="361"/>
                    <a:pt x="139" y="361"/>
                    <a:pt x="139" y="361"/>
                  </a:cubicBezTo>
                  <a:cubicBezTo>
                    <a:pt x="139" y="361"/>
                    <a:pt x="137" y="362"/>
                    <a:pt x="137" y="362"/>
                  </a:cubicBezTo>
                  <a:cubicBezTo>
                    <a:pt x="137" y="363"/>
                    <a:pt x="137" y="363"/>
                    <a:pt x="137" y="363"/>
                  </a:cubicBezTo>
                  <a:cubicBezTo>
                    <a:pt x="137" y="363"/>
                    <a:pt x="137" y="363"/>
                    <a:pt x="137" y="364"/>
                  </a:cubicBezTo>
                  <a:cubicBezTo>
                    <a:pt x="137" y="364"/>
                    <a:pt x="137" y="364"/>
                    <a:pt x="137" y="364"/>
                  </a:cubicBezTo>
                  <a:cubicBezTo>
                    <a:pt x="138" y="365"/>
                    <a:pt x="137" y="365"/>
                    <a:pt x="137" y="365"/>
                  </a:cubicBezTo>
                  <a:cubicBezTo>
                    <a:pt x="137" y="365"/>
                    <a:pt x="137" y="365"/>
                    <a:pt x="137" y="365"/>
                  </a:cubicBezTo>
                  <a:cubicBezTo>
                    <a:pt x="137" y="365"/>
                    <a:pt x="137" y="366"/>
                    <a:pt x="137" y="366"/>
                  </a:cubicBezTo>
                  <a:cubicBezTo>
                    <a:pt x="138" y="367"/>
                    <a:pt x="137" y="368"/>
                    <a:pt x="137" y="368"/>
                  </a:cubicBezTo>
                  <a:cubicBezTo>
                    <a:pt x="137" y="368"/>
                    <a:pt x="137" y="368"/>
                    <a:pt x="137" y="369"/>
                  </a:cubicBezTo>
                  <a:cubicBezTo>
                    <a:pt x="138" y="369"/>
                    <a:pt x="137" y="369"/>
                    <a:pt x="137" y="369"/>
                  </a:cubicBezTo>
                  <a:cubicBezTo>
                    <a:pt x="136" y="369"/>
                    <a:pt x="136" y="369"/>
                    <a:pt x="136" y="369"/>
                  </a:cubicBezTo>
                  <a:cubicBezTo>
                    <a:pt x="136" y="369"/>
                    <a:pt x="135" y="369"/>
                    <a:pt x="135" y="369"/>
                  </a:cubicBezTo>
                  <a:cubicBezTo>
                    <a:pt x="134" y="370"/>
                    <a:pt x="134" y="370"/>
                    <a:pt x="135" y="370"/>
                  </a:cubicBezTo>
                  <a:cubicBezTo>
                    <a:pt x="135" y="371"/>
                    <a:pt x="135" y="371"/>
                    <a:pt x="135" y="372"/>
                  </a:cubicBezTo>
                  <a:cubicBezTo>
                    <a:pt x="135" y="373"/>
                    <a:pt x="134" y="373"/>
                    <a:pt x="134" y="373"/>
                  </a:cubicBezTo>
                  <a:cubicBezTo>
                    <a:pt x="134" y="373"/>
                    <a:pt x="134" y="374"/>
                    <a:pt x="134" y="375"/>
                  </a:cubicBezTo>
                  <a:cubicBezTo>
                    <a:pt x="134" y="375"/>
                    <a:pt x="134" y="375"/>
                    <a:pt x="135" y="375"/>
                  </a:cubicBezTo>
                  <a:cubicBezTo>
                    <a:pt x="136" y="375"/>
                    <a:pt x="135" y="375"/>
                    <a:pt x="135" y="376"/>
                  </a:cubicBezTo>
                  <a:cubicBezTo>
                    <a:pt x="135" y="376"/>
                    <a:pt x="135" y="377"/>
                    <a:pt x="135" y="377"/>
                  </a:cubicBezTo>
                  <a:cubicBezTo>
                    <a:pt x="135" y="378"/>
                    <a:pt x="135" y="377"/>
                    <a:pt x="135" y="377"/>
                  </a:cubicBezTo>
                  <a:cubicBezTo>
                    <a:pt x="135" y="377"/>
                    <a:pt x="134" y="378"/>
                    <a:pt x="134" y="378"/>
                  </a:cubicBezTo>
                  <a:cubicBezTo>
                    <a:pt x="134" y="378"/>
                    <a:pt x="133" y="379"/>
                    <a:pt x="133" y="379"/>
                  </a:cubicBezTo>
                  <a:cubicBezTo>
                    <a:pt x="134" y="380"/>
                    <a:pt x="134" y="380"/>
                    <a:pt x="134" y="380"/>
                  </a:cubicBezTo>
                  <a:cubicBezTo>
                    <a:pt x="133" y="380"/>
                    <a:pt x="133" y="380"/>
                    <a:pt x="133" y="380"/>
                  </a:cubicBezTo>
                  <a:cubicBezTo>
                    <a:pt x="134" y="381"/>
                    <a:pt x="134" y="381"/>
                    <a:pt x="134" y="381"/>
                  </a:cubicBezTo>
                  <a:cubicBezTo>
                    <a:pt x="134" y="381"/>
                    <a:pt x="133" y="381"/>
                    <a:pt x="133" y="382"/>
                  </a:cubicBezTo>
                  <a:cubicBezTo>
                    <a:pt x="133" y="382"/>
                    <a:pt x="134" y="383"/>
                    <a:pt x="134" y="383"/>
                  </a:cubicBezTo>
                  <a:cubicBezTo>
                    <a:pt x="134" y="383"/>
                    <a:pt x="134" y="383"/>
                    <a:pt x="135" y="383"/>
                  </a:cubicBezTo>
                  <a:cubicBezTo>
                    <a:pt x="135" y="383"/>
                    <a:pt x="135" y="384"/>
                    <a:pt x="135" y="385"/>
                  </a:cubicBezTo>
                  <a:cubicBezTo>
                    <a:pt x="134" y="385"/>
                    <a:pt x="135" y="385"/>
                    <a:pt x="135" y="385"/>
                  </a:cubicBezTo>
                  <a:cubicBezTo>
                    <a:pt x="136" y="386"/>
                    <a:pt x="135" y="385"/>
                    <a:pt x="135" y="386"/>
                  </a:cubicBezTo>
                  <a:cubicBezTo>
                    <a:pt x="135" y="386"/>
                    <a:pt x="135" y="387"/>
                    <a:pt x="136" y="387"/>
                  </a:cubicBezTo>
                  <a:cubicBezTo>
                    <a:pt x="137" y="387"/>
                    <a:pt x="136" y="387"/>
                    <a:pt x="136" y="387"/>
                  </a:cubicBezTo>
                  <a:cubicBezTo>
                    <a:pt x="137" y="388"/>
                    <a:pt x="137" y="388"/>
                    <a:pt x="137" y="389"/>
                  </a:cubicBezTo>
                  <a:cubicBezTo>
                    <a:pt x="137" y="390"/>
                    <a:pt x="137" y="390"/>
                    <a:pt x="137" y="390"/>
                  </a:cubicBezTo>
                  <a:cubicBezTo>
                    <a:pt x="138" y="391"/>
                    <a:pt x="137" y="392"/>
                    <a:pt x="137" y="392"/>
                  </a:cubicBezTo>
                  <a:cubicBezTo>
                    <a:pt x="137" y="392"/>
                    <a:pt x="137" y="393"/>
                    <a:pt x="137" y="394"/>
                  </a:cubicBezTo>
                  <a:cubicBezTo>
                    <a:pt x="137" y="394"/>
                    <a:pt x="137" y="395"/>
                    <a:pt x="137" y="395"/>
                  </a:cubicBezTo>
                  <a:cubicBezTo>
                    <a:pt x="137" y="395"/>
                    <a:pt x="138" y="396"/>
                    <a:pt x="138" y="396"/>
                  </a:cubicBezTo>
                  <a:cubicBezTo>
                    <a:pt x="138" y="396"/>
                    <a:pt x="139" y="397"/>
                    <a:pt x="139" y="397"/>
                  </a:cubicBezTo>
                  <a:cubicBezTo>
                    <a:pt x="139" y="397"/>
                    <a:pt x="140" y="397"/>
                    <a:pt x="140" y="398"/>
                  </a:cubicBezTo>
                  <a:cubicBezTo>
                    <a:pt x="140" y="398"/>
                    <a:pt x="139" y="399"/>
                    <a:pt x="139" y="399"/>
                  </a:cubicBezTo>
                  <a:cubicBezTo>
                    <a:pt x="138" y="399"/>
                    <a:pt x="139" y="399"/>
                    <a:pt x="138" y="399"/>
                  </a:cubicBezTo>
                  <a:cubicBezTo>
                    <a:pt x="138" y="399"/>
                    <a:pt x="138" y="399"/>
                    <a:pt x="137" y="400"/>
                  </a:cubicBezTo>
                  <a:cubicBezTo>
                    <a:pt x="137" y="401"/>
                    <a:pt x="137" y="401"/>
                    <a:pt x="137" y="401"/>
                  </a:cubicBezTo>
                  <a:cubicBezTo>
                    <a:pt x="138" y="402"/>
                    <a:pt x="138" y="402"/>
                    <a:pt x="138" y="403"/>
                  </a:cubicBezTo>
                  <a:cubicBezTo>
                    <a:pt x="138" y="404"/>
                    <a:pt x="137" y="404"/>
                    <a:pt x="137" y="404"/>
                  </a:cubicBezTo>
                  <a:cubicBezTo>
                    <a:pt x="136" y="405"/>
                    <a:pt x="136" y="404"/>
                    <a:pt x="136" y="404"/>
                  </a:cubicBezTo>
                  <a:cubicBezTo>
                    <a:pt x="135" y="404"/>
                    <a:pt x="135" y="404"/>
                    <a:pt x="134" y="404"/>
                  </a:cubicBezTo>
                  <a:cubicBezTo>
                    <a:pt x="134" y="404"/>
                    <a:pt x="133" y="405"/>
                    <a:pt x="132" y="405"/>
                  </a:cubicBezTo>
                  <a:cubicBezTo>
                    <a:pt x="132" y="406"/>
                    <a:pt x="130" y="406"/>
                    <a:pt x="130" y="406"/>
                  </a:cubicBezTo>
                  <a:cubicBezTo>
                    <a:pt x="130" y="406"/>
                    <a:pt x="130" y="407"/>
                    <a:pt x="130" y="408"/>
                  </a:cubicBezTo>
                  <a:cubicBezTo>
                    <a:pt x="131" y="408"/>
                    <a:pt x="131" y="408"/>
                    <a:pt x="131" y="408"/>
                  </a:cubicBezTo>
                  <a:cubicBezTo>
                    <a:pt x="132" y="409"/>
                    <a:pt x="132" y="409"/>
                    <a:pt x="132" y="409"/>
                  </a:cubicBezTo>
                  <a:cubicBezTo>
                    <a:pt x="131" y="410"/>
                    <a:pt x="132" y="410"/>
                    <a:pt x="132" y="411"/>
                  </a:cubicBezTo>
                  <a:cubicBezTo>
                    <a:pt x="133" y="412"/>
                    <a:pt x="134" y="414"/>
                    <a:pt x="134" y="414"/>
                  </a:cubicBezTo>
                  <a:cubicBezTo>
                    <a:pt x="134" y="414"/>
                    <a:pt x="134" y="415"/>
                    <a:pt x="134" y="416"/>
                  </a:cubicBezTo>
                  <a:cubicBezTo>
                    <a:pt x="134" y="416"/>
                    <a:pt x="134" y="417"/>
                    <a:pt x="133" y="418"/>
                  </a:cubicBezTo>
                  <a:cubicBezTo>
                    <a:pt x="133" y="419"/>
                    <a:pt x="133" y="419"/>
                    <a:pt x="133" y="419"/>
                  </a:cubicBezTo>
                  <a:cubicBezTo>
                    <a:pt x="133" y="419"/>
                    <a:pt x="132" y="420"/>
                    <a:pt x="132" y="420"/>
                  </a:cubicBezTo>
                  <a:cubicBezTo>
                    <a:pt x="131" y="421"/>
                    <a:pt x="131" y="421"/>
                    <a:pt x="130" y="420"/>
                  </a:cubicBezTo>
                  <a:cubicBezTo>
                    <a:pt x="129" y="420"/>
                    <a:pt x="128" y="420"/>
                    <a:pt x="128" y="419"/>
                  </a:cubicBezTo>
                  <a:cubicBezTo>
                    <a:pt x="127" y="419"/>
                    <a:pt x="127" y="420"/>
                    <a:pt x="126" y="420"/>
                  </a:cubicBezTo>
                  <a:cubicBezTo>
                    <a:pt x="125" y="421"/>
                    <a:pt x="126" y="421"/>
                    <a:pt x="125" y="421"/>
                  </a:cubicBezTo>
                  <a:cubicBezTo>
                    <a:pt x="124" y="422"/>
                    <a:pt x="124" y="421"/>
                    <a:pt x="123" y="421"/>
                  </a:cubicBezTo>
                  <a:cubicBezTo>
                    <a:pt x="123" y="422"/>
                    <a:pt x="122" y="422"/>
                    <a:pt x="122" y="422"/>
                  </a:cubicBezTo>
                  <a:cubicBezTo>
                    <a:pt x="121" y="423"/>
                    <a:pt x="122" y="423"/>
                    <a:pt x="122" y="424"/>
                  </a:cubicBezTo>
                  <a:cubicBezTo>
                    <a:pt x="123" y="424"/>
                    <a:pt x="123" y="425"/>
                    <a:pt x="123" y="425"/>
                  </a:cubicBezTo>
                  <a:cubicBezTo>
                    <a:pt x="123" y="426"/>
                    <a:pt x="123" y="426"/>
                    <a:pt x="123" y="427"/>
                  </a:cubicBezTo>
                  <a:cubicBezTo>
                    <a:pt x="123" y="427"/>
                    <a:pt x="122" y="428"/>
                    <a:pt x="122" y="428"/>
                  </a:cubicBezTo>
                  <a:cubicBezTo>
                    <a:pt x="121" y="428"/>
                    <a:pt x="122" y="429"/>
                    <a:pt x="122" y="430"/>
                  </a:cubicBezTo>
                  <a:cubicBezTo>
                    <a:pt x="122" y="430"/>
                    <a:pt x="122" y="432"/>
                    <a:pt x="122" y="432"/>
                  </a:cubicBezTo>
                  <a:cubicBezTo>
                    <a:pt x="123" y="432"/>
                    <a:pt x="123" y="432"/>
                    <a:pt x="123" y="432"/>
                  </a:cubicBezTo>
                  <a:cubicBezTo>
                    <a:pt x="124" y="433"/>
                    <a:pt x="124" y="433"/>
                    <a:pt x="125" y="432"/>
                  </a:cubicBezTo>
                  <a:cubicBezTo>
                    <a:pt x="126" y="432"/>
                    <a:pt x="126" y="432"/>
                    <a:pt x="126" y="432"/>
                  </a:cubicBezTo>
                  <a:cubicBezTo>
                    <a:pt x="126" y="432"/>
                    <a:pt x="126" y="432"/>
                    <a:pt x="127" y="432"/>
                  </a:cubicBezTo>
                  <a:cubicBezTo>
                    <a:pt x="128" y="432"/>
                    <a:pt x="128" y="432"/>
                    <a:pt x="128" y="432"/>
                  </a:cubicBezTo>
                  <a:cubicBezTo>
                    <a:pt x="129" y="434"/>
                    <a:pt x="129" y="434"/>
                    <a:pt x="129" y="434"/>
                  </a:cubicBezTo>
                  <a:cubicBezTo>
                    <a:pt x="130" y="435"/>
                    <a:pt x="130" y="435"/>
                    <a:pt x="130" y="435"/>
                  </a:cubicBezTo>
                  <a:cubicBezTo>
                    <a:pt x="130" y="436"/>
                    <a:pt x="130" y="436"/>
                    <a:pt x="130" y="436"/>
                  </a:cubicBezTo>
                  <a:cubicBezTo>
                    <a:pt x="130" y="437"/>
                    <a:pt x="130" y="437"/>
                    <a:pt x="130" y="437"/>
                  </a:cubicBezTo>
                  <a:cubicBezTo>
                    <a:pt x="130" y="438"/>
                    <a:pt x="130" y="438"/>
                    <a:pt x="130" y="438"/>
                  </a:cubicBezTo>
                  <a:cubicBezTo>
                    <a:pt x="130" y="438"/>
                    <a:pt x="130" y="440"/>
                    <a:pt x="130" y="441"/>
                  </a:cubicBezTo>
                  <a:cubicBezTo>
                    <a:pt x="130" y="441"/>
                    <a:pt x="129" y="442"/>
                    <a:pt x="129" y="442"/>
                  </a:cubicBezTo>
                  <a:cubicBezTo>
                    <a:pt x="129" y="442"/>
                    <a:pt x="129" y="443"/>
                    <a:pt x="129" y="444"/>
                  </a:cubicBezTo>
                  <a:cubicBezTo>
                    <a:pt x="129" y="445"/>
                    <a:pt x="129" y="444"/>
                    <a:pt x="129" y="445"/>
                  </a:cubicBezTo>
                  <a:cubicBezTo>
                    <a:pt x="129" y="446"/>
                    <a:pt x="129" y="447"/>
                    <a:pt x="129" y="447"/>
                  </a:cubicBezTo>
                  <a:cubicBezTo>
                    <a:pt x="128" y="448"/>
                    <a:pt x="128" y="448"/>
                    <a:pt x="128" y="449"/>
                  </a:cubicBezTo>
                  <a:cubicBezTo>
                    <a:pt x="127" y="449"/>
                    <a:pt x="125" y="450"/>
                    <a:pt x="125" y="450"/>
                  </a:cubicBezTo>
                  <a:cubicBezTo>
                    <a:pt x="125" y="450"/>
                    <a:pt x="126" y="451"/>
                    <a:pt x="126" y="451"/>
                  </a:cubicBezTo>
                  <a:cubicBezTo>
                    <a:pt x="126" y="451"/>
                    <a:pt x="126" y="451"/>
                    <a:pt x="126" y="452"/>
                  </a:cubicBezTo>
                  <a:cubicBezTo>
                    <a:pt x="125" y="452"/>
                    <a:pt x="125" y="452"/>
                    <a:pt x="125" y="453"/>
                  </a:cubicBezTo>
                  <a:cubicBezTo>
                    <a:pt x="125" y="453"/>
                    <a:pt x="126" y="455"/>
                    <a:pt x="126" y="455"/>
                  </a:cubicBezTo>
                  <a:cubicBezTo>
                    <a:pt x="126" y="456"/>
                    <a:pt x="127" y="456"/>
                    <a:pt x="128" y="456"/>
                  </a:cubicBezTo>
                  <a:cubicBezTo>
                    <a:pt x="128" y="456"/>
                    <a:pt x="129" y="456"/>
                    <a:pt x="129" y="456"/>
                  </a:cubicBezTo>
                  <a:cubicBezTo>
                    <a:pt x="129" y="456"/>
                    <a:pt x="129" y="456"/>
                    <a:pt x="129" y="457"/>
                  </a:cubicBezTo>
                  <a:cubicBezTo>
                    <a:pt x="128" y="457"/>
                    <a:pt x="129" y="458"/>
                    <a:pt x="129" y="459"/>
                  </a:cubicBezTo>
                  <a:cubicBezTo>
                    <a:pt x="130" y="459"/>
                    <a:pt x="129" y="461"/>
                    <a:pt x="129" y="461"/>
                  </a:cubicBezTo>
                  <a:cubicBezTo>
                    <a:pt x="129" y="462"/>
                    <a:pt x="129" y="462"/>
                    <a:pt x="129" y="463"/>
                  </a:cubicBezTo>
                  <a:cubicBezTo>
                    <a:pt x="129" y="463"/>
                    <a:pt x="129" y="463"/>
                    <a:pt x="129" y="463"/>
                  </a:cubicBezTo>
                  <a:cubicBezTo>
                    <a:pt x="129" y="464"/>
                    <a:pt x="129" y="464"/>
                    <a:pt x="129" y="464"/>
                  </a:cubicBezTo>
                  <a:cubicBezTo>
                    <a:pt x="128" y="465"/>
                    <a:pt x="128" y="466"/>
                    <a:pt x="129" y="466"/>
                  </a:cubicBezTo>
                  <a:cubicBezTo>
                    <a:pt x="129" y="466"/>
                    <a:pt x="130" y="466"/>
                    <a:pt x="130" y="466"/>
                  </a:cubicBezTo>
                  <a:cubicBezTo>
                    <a:pt x="130" y="466"/>
                    <a:pt x="131" y="466"/>
                    <a:pt x="132" y="466"/>
                  </a:cubicBezTo>
                  <a:cubicBezTo>
                    <a:pt x="132" y="466"/>
                    <a:pt x="133" y="466"/>
                    <a:pt x="133" y="466"/>
                  </a:cubicBezTo>
                  <a:cubicBezTo>
                    <a:pt x="133" y="466"/>
                    <a:pt x="134" y="465"/>
                    <a:pt x="135" y="464"/>
                  </a:cubicBezTo>
                  <a:cubicBezTo>
                    <a:pt x="135" y="464"/>
                    <a:pt x="135" y="465"/>
                    <a:pt x="135" y="465"/>
                  </a:cubicBezTo>
                  <a:cubicBezTo>
                    <a:pt x="135" y="465"/>
                    <a:pt x="135" y="467"/>
                    <a:pt x="135" y="467"/>
                  </a:cubicBezTo>
                  <a:cubicBezTo>
                    <a:pt x="134" y="467"/>
                    <a:pt x="134" y="468"/>
                    <a:pt x="134" y="468"/>
                  </a:cubicBezTo>
                  <a:cubicBezTo>
                    <a:pt x="134" y="468"/>
                    <a:pt x="135" y="469"/>
                    <a:pt x="135" y="469"/>
                  </a:cubicBezTo>
                  <a:cubicBezTo>
                    <a:pt x="136" y="470"/>
                    <a:pt x="136" y="470"/>
                    <a:pt x="137" y="470"/>
                  </a:cubicBezTo>
                  <a:cubicBezTo>
                    <a:pt x="138" y="470"/>
                    <a:pt x="137" y="470"/>
                    <a:pt x="138" y="471"/>
                  </a:cubicBezTo>
                  <a:cubicBezTo>
                    <a:pt x="140" y="471"/>
                    <a:pt x="139" y="472"/>
                    <a:pt x="139" y="472"/>
                  </a:cubicBezTo>
                  <a:cubicBezTo>
                    <a:pt x="138" y="472"/>
                    <a:pt x="138" y="473"/>
                    <a:pt x="138" y="474"/>
                  </a:cubicBezTo>
                  <a:cubicBezTo>
                    <a:pt x="138" y="475"/>
                    <a:pt x="138" y="475"/>
                    <a:pt x="138" y="476"/>
                  </a:cubicBezTo>
                  <a:cubicBezTo>
                    <a:pt x="137" y="477"/>
                    <a:pt x="137" y="479"/>
                    <a:pt x="137" y="479"/>
                  </a:cubicBezTo>
                  <a:cubicBezTo>
                    <a:pt x="137" y="480"/>
                    <a:pt x="138" y="484"/>
                    <a:pt x="138" y="484"/>
                  </a:cubicBezTo>
                  <a:cubicBezTo>
                    <a:pt x="138" y="485"/>
                    <a:pt x="137" y="485"/>
                    <a:pt x="137" y="485"/>
                  </a:cubicBezTo>
                  <a:cubicBezTo>
                    <a:pt x="137" y="484"/>
                    <a:pt x="137" y="484"/>
                    <a:pt x="137" y="484"/>
                  </a:cubicBezTo>
                  <a:cubicBezTo>
                    <a:pt x="137" y="484"/>
                    <a:pt x="136" y="484"/>
                    <a:pt x="136" y="485"/>
                  </a:cubicBezTo>
                  <a:cubicBezTo>
                    <a:pt x="135" y="485"/>
                    <a:pt x="135" y="485"/>
                    <a:pt x="134" y="485"/>
                  </a:cubicBezTo>
                  <a:cubicBezTo>
                    <a:pt x="134" y="485"/>
                    <a:pt x="132" y="486"/>
                    <a:pt x="132" y="486"/>
                  </a:cubicBezTo>
                  <a:cubicBezTo>
                    <a:pt x="133" y="488"/>
                    <a:pt x="133" y="488"/>
                    <a:pt x="133" y="488"/>
                  </a:cubicBezTo>
                  <a:cubicBezTo>
                    <a:pt x="133" y="488"/>
                    <a:pt x="133" y="488"/>
                    <a:pt x="132" y="488"/>
                  </a:cubicBezTo>
                  <a:cubicBezTo>
                    <a:pt x="132" y="488"/>
                    <a:pt x="132" y="488"/>
                    <a:pt x="132" y="488"/>
                  </a:cubicBezTo>
                  <a:cubicBezTo>
                    <a:pt x="130" y="488"/>
                    <a:pt x="130" y="488"/>
                    <a:pt x="130" y="488"/>
                  </a:cubicBezTo>
                  <a:cubicBezTo>
                    <a:pt x="129" y="490"/>
                    <a:pt x="129" y="490"/>
                    <a:pt x="129" y="490"/>
                  </a:cubicBezTo>
                  <a:cubicBezTo>
                    <a:pt x="130" y="490"/>
                    <a:pt x="130" y="490"/>
                    <a:pt x="130" y="490"/>
                  </a:cubicBezTo>
                  <a:cubicBezTo>
                    <a:pt x="130" y="491"/>
                    <a:pt x="130" y="491"/>
                    <a:pt x="130" y="491"/>
                  </a:cubicBezTo>
                  <a:cubicBezTo>
                    <a:pt x="130" y="493"/>
                    <a:pt x="130" y="493"/>
                    <a:pt x="130" y="493"/>
                  </a:cubicBezTo>
                  <a:cubicBezTo>
                    <a:pt x="129" y="493"/>
                    <a:pt x="129" y="493"/>
                    <a:pt x="129" y="493"/>
                  </a:cubicBezTo>
                  <a:cubicBezTo>
                    <a:pt x="129" y="494"/>
                    <a:pt x="129" y="494"/>
                    <a:pt x="129" y="494"/>
                  </a:cubicBezTo>
                  <a:cubicBezTo>
                    <a:pt x="130" y="496"/>
                    <a:pt x="130" y="496"/>
                    <a:pt x="130" y="496"/>
                  </a:cubicBezTo>
                  <a:cubicBezTo>
                    <a:pt x="130" y="496"/>
                    <a:pt x="130" y="496"/>
                    <a:pt x="130" y="496"/>
                  </a:cubicBezTo>
                  <a:cubicBezTo>
                    <a:pt x="130" y="497"/>
                    <a:pt x="130" y="497"/>
                    <a:pt x="130" y="497"/>
                  </a:cubicBezTo>
                  <a:cubicBezTo>
                    <a:pt x="126" y="500"/>
                    <a:pt x="126" y="500"/>
                    <a:pt x="126" y="500"/>
                  </a:cubicBezTo>
                  <a:cubicBezTo>
                    <a:pt x="127" y="502"/>
                    <a:pt x="127" y="502"/>
                    <a:pt x="127" y="502"/>
                  </a:cubicBezTo>
                  <a:cubicBezTo>
                    <a:pt x="122" y="508"/>
                    <a:pt x="122" y="508"/>
                    <a:pt x="122" y="508"/>
                  </a:cubicBezTo>
                  <a:cubicBezTo>
                    <a:pt x="121" y="512"/>
                    <a:pt x="121" y="512"/>
                    <a:pt x="121" y="512"/>
                  </a:cubicBezTo>
                  <a:cubicBezTo>
                    <a:pt x="115" y="512"/>
                    <a:pt x="115" y="512"/>
                    <a:pt x="115" y="512"/>
                  </a:cubicBezTo>
                  <a:cubicBezTo>
                    <a:pt x="114" y="513"/>
                    <a:pt x="114" y="513"/>
                    <a:pt x="114" y="513"/>
                  </a:cubicBezTo>
                  <a:cubicBezTo>
                    <a:pt x="114" y="513"/>
                    <a:pt x="113" y="513"/>
                    <a:pt x="112" y="514"/>
                  </a:cubicBezTo>
                  <a:cubicBezTo>
                    <a:pt x="112" y="514"/>
                    <a:pt x="112" y="515"/>
                    <a:pt x="112" y="515"/>
                  </a:cubicBezTo>
                  <a:cubicBezTo>
                    <a:pt x="112" y="515"/>
                    <a:pt x="112" y="515"/>
                    <a:pt x="112" y="515"/>
                  </a:cubicBezTo>
                  <a:cubicBezTo>
                    <a:pt x="112" y="515"/>
                    <a:pt x="112" y="516"/>
                    <a:pt x="112" y="516"/>
                  </a:cubicBezTo>
                  <a:cubicBezTo>
                    <a:pt x="111" y="516"/>
                    <a:pt x="111" y="517"/>
                    <a:pt x="111" y="517"/>
                  </a:cubicBezTo>
                  <a:cubicBezTo>
                    <a:pt x="111" y="517"/>
                    <a:pt x="111" y="517"/>
                    <a:pt x="111" y="517"/>
                  </a:cubicBezTo>
                  <a:cubicBezTo>
                    <a:pt x="111" y="517"/>
                    <a:pt x="111" y="518"/>
                    <a:pt x="111" y="518"/>
                  </a:cubicBezTo>
                  <a:cubicBezTo>
                    <a:pt x="111" y="518"/>
                    <a:pt x="111" y="518"/>
                    <a:pt x="111" y="518"/>
                  </a:cubicBezTo>
                  <a:cubicBezTo>
                    <a:pt x="111" y="518"/>
                    <a:pt x="111" y="519"/>
                    <a:pt x="112" y="519"/>
                  </a:cubicBezTo>
                  <a:cubicBezTo>
                    <a:pt x="112" y="519"/>
                    <a:pt x="112" y="520"/>
                    <a:pt x="112" y="520"/>
                  </a:cubicBezTo>
                  <a:cubicBezTo>
                    <a:pt x="112" y="525"/>
                    <a:pt x="112" y="525"/>
                    <a:pt x="112" y="525"/>
                  </a:cubicBezTo>
                  <a:cubicBezTo>
                    <a:pt x="113" y="530"/>
                    <a:pt x="113" y="530"/>
                    <a:pt x="113" y="530"/>
                  </a:cubicBezTo>
                  <a:cubicBezTo>
                    <a:pt x="111" y="535"/>
                    <a:pt x="111" y="535"/>
                    <a:pt x="111" y="535"/>
                  </a:cubicBezTo>
                  <a:cubicBezTo>
                    <a:pt x="108" y="540"/>
                    <a:pt x="108" y="540"/>
                    <a:pt x="108" y="540"/>
                  </a:cubicBezTo>
                  <a:cubicBezTo>
                    <a:pt x="105" y="543"/>
                    <a:pt x="105" y="543"/>
                    <a:pt x="105" y="543"/>
                  </a:cubicBezTo>
                  <a:cubicBezTo>
                    <a:pt x="105" y="543"/>
                    <a:pt x="105" y="543"/>
                    <a:pt x="106" y="543"/>
                  </a:cubicBezTo>
                  <a:cubicBezTo>
                    <a:pt x="107" y="542"/>
                    <a:pt x="106" y="543"/>
                    <a:pt x="106" y="543"/>
                  </a:cubicBezTo>
                  <a:cubicBezTo>
                    <a:pt x="106" y="544"/>
                    <a:pt x="107" y="544"/>
                    <a:pt x="107" y="544"/>
                  </a:cubicBezTo>
                  <a:cubicBezTo>
                    <a:pt x="107" y="544"/>
                    <a:pt x="107" y="544"/>
                    <a:pt x="107" y="544"/>
                  </a:cubicBezTo>
                  <a:cubicBezTo>
                    <a:pt x="107" y="544"/>
                    <a:pt x="107" y="544"/>
                    <a:pt x="107" y="544"/>
                  </a:cubicBezTo>
                  <a:cubicBezTo>
                    <a:pt x="107" y="544"/>
                    <a:pt x="107" y="545"/>
                    <a:pt x="107" y="545"/>
                  </a:cubicBezTo>
                  <a:cubicBezTo>
                    <a:pt x="106" y="545"/>
                    <a:pt x="107" y="546"/>
                    <a:pt x="107" y="547"/>
                  </a:cubicBezTo>
                  <a:cubicBezTo>
                    <a:pt x="107" y="547"/>
                    <a:pt x="108" y="547"/>
                    <a:pt x="108" y="547"/>
                  </a:cubicBezTo>
                  <a:cubicBezTo>
                    <a:pt x="108" y="548"/>
                    <a:pt x="108" y="548"/>
                    <a:pt x="108" y="548"/>
                  </a:cubicBezTo>
                  <a:cubicBezTo>
                    <a:pt x="111" y="553"/>
                    <a:pt x="111" y="553"/>
                    <a:pt x="111" y="553"/>
                  </a:cubicBezTo>
                  <a:cubicBezTo>
                    <a:pt x="109" y="551"/>
                    <a:pt x="109" y="551"/>
                    <a:pt x="109" y="551"/>
                  </a:cubicBezTo>
                  <a:cubicBezTo>
                    <a:pt x="107" y="552"/>
                    <a:pt x="107" y="552"/>
                    <a:pt x="107" y="552"/>
                  </a:cubicBezTo>
                  <a:cubicBezTo>
                    <a:pt x="57" y="607"/>
                    <a:pt x="57" y="607"/>
                    <a:pt x="57" y="607"/>
                  </a:cubicBezTo>
                  <a:cubicBezTo>
                    <a:pt x="53" y="610"/>
                    <a:pt x="53" y="610"/>
                    <a:pt x="53" y="610"/>
                  </a:cubicBezTo>
                  <a:cubicBezTo>
                    <a:pt x="66" y="650"/>
                    <a:pt x="66" y="650"/>
                    <a:pt x="66" y="650"/>
                  </a:cubicBezTo>
                  <a:cubicBezTo>
                    <a:pt x="65" y="662"/>
                    <a:pt x="65" y="662"/>
                    <a:pt x="65" y="662"/>
                  </a:cubicBezTo>
                  <a:cubicBezTo>
                    <a:pt x="66" y="666"/>
                    <a:pt x="66" y="666"/>
                    <a:pt x="66" y="666"/>
                  </a:cubicBezTo>
                  <a:cubicBezTo>
                    <a:pt x="72" y="673"/>
                    <a:pt x="72" y="673"/>
                    <a:pt x="72" y="673"/>
                  </a:cubicBezTo>
                  <a:cubicBezTo>
                    <a:pt x="72" y="679"/>
                    <a:pt x="72" y="679"/>
                    <a:pt x="72" y="679"/>
                  </a:cubicBezTo>
                  <a:cubicBezTo>
                    <a:pt x="76" y="688"/>
                    <a:pt x="76" y="688"/>
                    <a:pt x="76" y="688"/>
                  </a:cubicBezTo>
                  <a:cubicBezTo>
                    <a:pt x="81" y="691"/>
                    <a:pt x="81" y="691"/>
                    <a:pt x="81" y="691"/>
                  </a:cubicBezTo>
                  <a:cubicBezTo>
                    <a:pt x="83" y="703"/>
                    <a:pt x="83" y="703"/>
                    <a:pt x="83" y="703"/>
                  </a:cubicBezTo>
                  <a:cubicBezTo>
                    <a:pt x="83" y="703"/>
                    <a:pt x="86" y="709"/>
                    <a:pt x="87" y="710"/>
                  </a:cubicBezTo>
                  <a:cubicBezTo>
                    <a:pt x="87" y="710"/>
                    <a:pt x="88" y="718"/>
                    <a:pt x="88" y="719"/>
                  </a:cubicBezTo>
                  <a:cubicBezTo>
                    <a:pt x="88" y="720"/>
                    <a:pt x="88" y="736"/>
                    <a:pt x="88" y="737"/>
                  </a:cubicBezTo>
                  <a:cubicBezTo>
                    <a:pt x="87" y="737"/>
                    <a:pt x="89" y="752"/>
                    <a:pt x="89" y="753"/>
                  </a:cubicBezTo>
                  <a:cubicBezTo>
                    <a:pt x="89" y="755"/>
                    <a:pt x="89" y="757"/>
                    <a:pt x="89" y="758"/>
                  </a:cubicBezTo>
                  <a:cubicBezTo>
                    <a:pt x="89" y="759"/>
                    <a:pt x="88" y="769"/>
                    <a:pt x="88" y="769"/>
                  </a:cubicBezTo>
                  <a:cubicBezTo>
                    <a:pt x="87" y="772"/>
                    <a:pt x="87" y="772"/>
                    <a:pt x="87" y="772"/>
                  </a:cubicBezTo>
                  <a:cubicBezTo>
                    <a:pt x="86" y="776"/>
                    <a:pt x="86" y="776"/>
                    <a:pt x="86" y="776"/>
                  </a:cubicBezTo>
                  <a:cubicBezTo>
                    <a:pt x="87" y="776"/>
                    <a:pt x="87" y="776"/>
                    <a:pt x="87" y="776"/>
                  </a:cubicBezTo>
                  <a:cubicBezTo>
                    <a:pt x="87" y="784"/>
                    <a:pt x="87" y="784"/>
                    <a:pt x="87" y="784"/>
                  </a:cubicBezTo>
                  <a:cubicBezTo>
                    <a:pt x="86" y="785"/>
                    <a:pt x="86" y="785"/>
                    <a:pt x="86" y="785"/>
                  </a:cubicBezTo>
                  <a:cubicBezTo>
                    <a:pt x="84" y="794"/>
                    <a:pt x="84" y="794"/>
                    <a:pt x="84" y="794"/>
                  </a:cubicBezTo>
                  <a:cubicBezTo>
                    <a:pt x="86" y="800"/>
                    <a:pt x="86" y="800"/>
                    <a:pt x="86" y="800"/>
                  </a:cubicBezTo>
                  <a:cubicBezTo>
                    <a:pt x="87" y="801"/>
                    <a:pt x="87" y="801"/>
                    <a:pt x="87" y="801"/>
                  </a:cubicBezTo>
                  <a:cubicBezTo>
                    <a:pt x="88" y="801"/>
                    <a:pt x="88" y="801"/>
                    <a:pt x="88" y="801"/>
                  </a:cubicBezTo>
                  <a:cubicBezTo>
                    <a:pt x="89" y="801"/>
                    <a:pt x="89" y="801"/>
                    <a:pt x="89" y="801"/>
                  </a:cubicBezTo>
                  <a:lnTo>
                    <a:pt x="91" y="80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9" name="Freeform 99"/>
            <p:cNvSpPr>
              <a:spLocks/>
            </p:cNvSpPr>
            <p:nvPr/>
          </p:nvSpPr>
          <p:spPr bwMode="auto">
            <a:xfrm>
              <a:off x="9707563" y="4260851"/>
              <a:ext cx="223838" cy="549275"/>
            </a:xfrm>
            <a:custGeom>
              <a:avLst/>
              <a:gdLst>
                <a:gd name="T0" fmla="*/ 103 w 159"/>
                <a:gd name="T1" fmla="*/ 96 h 390"/>
                <a:gd name="T2" fmla="*/ 96 w 159"/>
                <a:gd name="T3" fmla="*/ 85 h 390"/>
                <a:gd name="T4" fmla="*/ 98 w 159"/>
                <a:gd name="T5" fmla="*/ 68 h 390"/>
                <a:gd name="T6" fmla="*/ 94 w 159"/>
                <a:gd name="T7" fmla="*/ 54 h 390"/>
                <a:gd name="T8" fmla="*/ 92 w 159"/>
                <a:gd name="T9" fmla="*/ 39 h 390"/>
                <a:gd name="T10" fmla="*/ 80 w 159"/>
                <a:gd name="T11" fmla="*/ 18 h 390"/>
                <a:gd name="T12" fmla="*/ 63 w 159"/>
                <a:gd name="T13" fmla="*/ 12 h 390"/>
                <a:gd name="T14" fmla="*/ 56 w 159"/>
                <a:gd name="T15" fmla="*/ 13 h 390"/>
                <a:gd name="T16" fmla="*/ 42 w 159"/>
                <a:gd name="T17" fmla="*/ 12 h 390"/>
                <a:gd name="T18" fmla="*/ 31 w 159"/>
                <a:gd name="T19" fmla="*/ 6 h 390"/>
                <a:gd name="T20" fmla="*/ 14 w 159"/>
                <a:gd name="T21" fmla="*/ 2 h 390"/>
                <a:gd name="T22" fmla="*/ 16 w 159"/>
                <a:gd name="T23" fmla="*/ 9 h 390"/>
                <a:gd name="T24" fmla="*/ 21 w 159"/>
                <a:gd name="T25" fmla="*/ 13 h 390"/>
                <a:gd name="T26" fmla="*/ 28 w 159"/>
                <a:gd name="T27" fmla="*/ 14 h 390"/>
                <a:gd name="T28" fmla="*/ 35 w 159"/>
                <a:gd name="T29" fmla="*/ 26 h 390"/>
                <a:gd name="T30" fmla="*/ 37 w 159"/>
                <a:gd name="T31" fmla="*/ 37 h 390"/>
                <a:gd name="T32" fmla="*/ 43 w 159"/>
                <a:gd name="T33" fmla="*/ 48 h 390"/>
                <a:gd name="T34" fmla="*/ 50 w 159"/>
                <a:gd name="T35" fmla="*/ 59 h 390"/>
                <a:gd name="T36" fmla="*/ 43 w 159"/>
                <a:gd name="T37" fmla="*/ 67 h 390"/>
                <a:gd name="T38" fmla="*/ 35 w 159"/>
                <a:gd name="T39" fmla="*/ 71 h 390"/>
                <a:gd name="T40" fmla="*/ 29 w 159"/>
                <a:gd name="T41" fmla="*/ 76 h 390"/>
                <a:gd name="T42" fmla="*/ 36 w 159"/>
                <a:gd name="T43" fmla="*/ 91 h 390"/>
                <a:gd name="T44" fmla="*/ 29 w 159"/>
                <a:gd name="T45" fmla="*/ 101 h 390"/>
                <a:gd name="T46" fmla="*/ 32 w 159"/>
                <a:gd name="T47" fmla="*/ 112 h 390"/>
                <a:gd name="T48" fmla="*/ 30 w 159"/>
                <a:gd name="T49" fmla="*/ 134 h 390"/>
                <a:gd name="T50" fmla="*/ 37 w 159"/>
                <a:gd name="T51" fmla="*/ 148 h 390"/>
                <a:gd name="T52" fmla="*/ 41 w 159"/>
                <a:gd name="T53" fmla="*/ 151 h 390"/>
                <a:gd name="T54" fmla="*/ 32 w 159"/>
                <a:gd name="T55" fmla="*/ 157 h 390"/>
                <a:gd name="T56" fmla="*/ 23 w 159"/>
                <a:gd name="T57" fmla="*/ 160 h 390"/>
                <a:gd name="T58" fmla="*/ 15 w 159"/>
                <a:gd name="T59" fmla="*/ 174 h 390"/>
                <a:gd name="T60" fmla="*/ 15 w 159"/>
                <a:gd name="T61" fmla="*/ 194 h 390"/>
                <a:gd name="T62" fmla="*/ 8 w 159"/>
                <a:gd name="T63" fmla="*/ 205 h 390"/>
                <a:gd name="T64" fmla="*/ 1 w 159"/>
                <a:gd name="T65" fmla="*/ 212 h 390"/>
                <a:gd name="T66" fmla="*/ 7 w 159"/>
                <a:gd name="T67" fmla="*/ 220 h 390"/>
                <a:gd name="T68" fmla="*/ 17 w 159"/>
                <a:gd name="T69" fmla="*/ 228 h 390"/>
                <a:gd name="T70" fmla="*/ 23 w 159"/>
                <a:gd name="T71" fmla="*/ 229 h 390"/>
                <a:gd name="T72" fmla="*/ 29 w 159"/>
                <a:gd name="T73" fmla="*/ 232 h 390"/>
                <a:gd name="T74" fmla="*/ 32 w 159"/>
                <a:gd name="T75" fmla="*/ 240 h 390"/>
                <a:gd name="T76" fmla="*/ 41 w 159"/>
                <a:gd name="T77" fmla="*/ 253 h 390"/>
                <a:gd name="T78" fmla="*/ 51 w 159"/>
                <a:gd name="T79" fmla="*/ 256 h 390"/>
                <a:gd name="T80" fmla="*/ 70 w 159"/>
                <a:gd name="T81" fmla="*/ 254 h 390"/>
                <a:gd name="T82" fmla="*/ 82 w 159"/>
                <a:gd name="T83" fmla="*/ 251 h 390"/>
                <a:gd name="T84" fmla="*/ 90 w 159"/>
                <a:gd name="T85" fmla="*/ 266 h 390"/>
                <a:gd name="T86" fmla="*/ 94 w 159"/>
                <a:gd name="T87" fmla="*/ 281 h 390"/>
                <a:gd name="T88" fmla="*/ 94 w 159"/>
                <a:gd name="T89" fmla="*/ 294 h 390"/>
                <a:gd name="T90" fmla="*/ 88 w 159"/>
                <a:gd name="T91" fmla="*/ 305 h 390"/>
                <a:gd name="T92" fmla="*/ 83 w 159"/>
                <a:gd name="T93" fmla="*/ 318 h 390"/>
                <a:gd name="T94" fmla="*/ 78 w 159"/>
                <a:gd name="T95" fmla="*/ 327 h 390"/>
                <a:gd name="T96" fmla="*/ 86 w 159"/>
                <a:gd name="T97" fmla="*/ 345 h 390"/>
                <a:gd name="T98" fmla="*/ 97 w 159"/>
                <a:gd name="T99" fmla="*/ 356 h 390"/>
                <a:gd name="T100" fmla="*/ 107 w 159"/>
                <a:gd name="T101" fmla="*/ 366 h 390"/>
                <a:gd name="T102" fmla="*/ 118 w 159"/>
                <a:gd name="T103" fmla="*/ 374 h 390"/>
                <a:gd name="T104" fmla="*/ 118 w 159"/>
                <a:gd name="T105" fmla="*/ 387 h 390"/>
                <a:gd name="T106" fmla="*/ 129 w 159"/>
                <a:gd name="T107" fmla="*/ 383 h 390"/>
                <a:gd name="T108" fmla="*/ 128 w 159"/>
                <a:gd name="T109" fmla="*/ 373 h 390"/>
                <a:gd name="T110" fmla="*/ 125 w 159"/>
                <a:gd name="T111" fmla="*/ 357 h 390"/>
                <a:gd name="T112" fmla="*/ 133 w 159"/>
                <a:gd name="T113" fmla="*/ 340 h 390"/>
                <a:gd name="T114" fmla="*/ 144 w 159"/>
                <a:gd name="T115" fmla="*/ 339 h 390"/>
                <a:gd name="T116" fmla="*/ 154 w 159"/>
                <a:gd name="T117" fmla="*/ 332 h 390"/>
                <a:gd name="T118" fmla="*/ 146 w 159"/>
                <a:gd name="T119" fmla="*/ 251 h 390"/>
                <a:gd name="T120" fmla="*/ 93 w 159"/>
                <a:gd name="T121" fmla="*/ 199 h 390"/>
                <a:gd name="T122" fmla="*/ 85 w 159"/>
                <a:gd name="T123" fmla="*/ 150 h 390"/>
                <a:gd name="T124" fmla="*/ 94 w 159"/>
                <a:gd name="T125"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390">
                  <a:moveTo>
                    <a:pt x="112" y="110"/>
                  </a:moveTo>
                  <a:cubicBezTo>
                    <a:pt x="112" y="110"/>
                    <a:pt x="112" y="107"/>
                    <a:pt x="112" y="106"/>
                  </a:cubicBezTo>
                  <a:cubicBezTo>
                    <a:pt x="112" y="106"/>
                    <a:pt x="112" y="106"/>
                    <a:pt x="111" y="105"/>
                  </a:cubicBezTo>
                  <a:cubicBezTo>
                    <a:pt x="111" y="104"/>
                    <a:pt x="110" y="104"/>
                    <a:pt x="110" y="103"/>
                  </a:cubicBezTo>
                  <a:cubicBezTo>
                    <a:pt x="111" y="102"/>
                    <a:pt x="111" y="102"/>
                    <a:pt x="111" y="101"/>
                  </a:cubicBezTo>
                  <a:cubicBezTo>
                    <a:pt x="111" y="100"/>
                    <a:pt x="110" y="101"/>
                    <a:pt x="110" y="100"/>
                  </a:cubicBezTo>
                  <a:cubicBezTo>
                    <a:pt x="109" y="100"/>
                    <a:pt x="107" y="98"/>
                    <a:pt x="107" y="98"/>
                  </a:cubicBezTo>
                  <a:cubicBezTo>
                    <a:pt x="107" y="98"/>
                    <a:pt x="105" y="98"/>
                    <a:pt x="104" y="97"/>
                  </a:cubicBezTo>
                  <a:cubicBezTo>
                    <a:pt x="104" y="97"/>
                    <a:pt x="104" y="97"/>
                    <a:pt x="103" y="96"/>
                  </a:cubicBezTo>
                  <a:cubicBezTo>
                    <a:pt x="103" y="94"/>
                    <a:pt x="104" y="95"/>
                    <a:pt x="104" y="95"/>
                  </a:cubicBezTo>
                  <a:cubicBezTo>
                    <a:pt x="105" y="94"/>
                    <a:pt x="104" y="94"/>
                    <a:pt x="103" y="94"/>
                  </a:cubicBezTo>
                  <a:cubicBezTo>
                    <a:pt x="103" y="94"/>
                    <a:pt x="103" y="94"/>
                    <a:pt x="103" y="93"/>
                  </a:cubicBezTo>
                  <a:cubicBezTo>
                    <a:pt x="102" y="92"/>
                    <a:pt x="102" y="92"/>
                    <a:pt x="102" y="91"/>
                  </a:cubicBezTo>
                  <a:cubicBezTo>
                    <a:pt x="102" y="91"/>
                    <a:pt x="100" y="91"/>
                    <a:pt x="100" y="90"/>
                  </a:cubicBezTo>
                  <a:cubicBezTo>
                    <a:pt x="99" y="89"/>
                    <a:pt x="99" y="90"/>
                    <a:pt x="100" y="89"/>
                  </a:cubicBezTo>
                  <a:cubicBezTo>
                    <a:pt x="100" y="89"/>
                    <a:pt x="99" y="88"/>
                    <a:pt x="98" y="88"/>
                  </a:cubicBezTo>
                  <a:cubicBezTo>
                    <a:pt x="97" y="88"/>
                    <a:pt x="97" y="87"/>
                    <a:pt x="97" y="87"/>
                  </a:cubicBezTo>
                  <a:cubicBezTo>
                    <a:pt x="96" y="86"/>
                    <a:pt x="96" y="86"/>
                    <a:pt x="96" y="85"/>
                  </a:cubicBezTo>
                  <a:cubicBezTo>
                    <a:pt x="96" y="85"/>
                    <a:pt x="96" y="85"/>
                    <a:pt x="96" y="84"/>
                  </a:cubicBezTo>
                  <a:cubicBezTo>
                    <a:pt x="96" y="84"/>
                    <a:pt x="95" y="83"/>
                    <a:pt x="95" y="83"/>
                  </a:cubicBezTo>
                  <a:cubicBezTo>
                    <a:pt x="95" y="83"/>
                    <a:pt x="96" y="81"/>
                    <a:pt x="97" y="80"/>
                  </a:cubicBezTo>
                  <a:cubicBezTo>
                    <a:pt x="97" y="80"/>
                    <a:pt x="98" y="78"/>
                    <a:pt x="98" y="78"/>
                  </a:cubicBezTo>
                  <a:cubicBezTo>
                    <a:pt x="98" y="78"/>
                    <a:pt x="98" y="78"/>
                    <a:pt x="98" y="77"/>
                  </a:cubicBezTo>
                  <a:cubicBezTo>
                    <a:pt x="98" y="76"/>
                    <a:pt x="98" y="76"/>
                    <a:pt x="98" y="75"/>
                  </a:cubicBezTo>
                  <a:cubicBezTo>
                    <a:pt x="98" y="74"/>
                    <a:pt x="99" y="72"/>
                    <a:pt x="99" y="71"/>
                  </a:cubicBezTo>
                  <a:cubicBezTo>
                    <a:pt x="99" y="70"/>
                    <a:pt x="98" y="70"/>
                    <a:pt x="98" y="69"/>
                  </a:cubicBezTo>
                  <a:cubicBezTo>
                    <a:pt x="97" y="68"/>
                    <a:pt x="98" y="68"/>
                    <a:pt x="98" y="68"/>
                  </a:cubicBezTo>
                  <a:cubicBezTo>
                    <a:pt x="98" y="68"/>
                    <a:pt x="97" y="66"/>
                    <a:pt x="97" y="65"/>
                  </a:cubicBezTo>
                  <a:cubicBezTo>
                    <a:pt x="96" y="64"/>
                    <a:pt x="97" y="64"/>
                    <a:pt x="97" y="64"/>
                  </a:cubicBezTo>
                  <a:cubicBezTo>
                    <a:pt x="97" y="63"/>
                    <a:pt x="96" y="63"/>
                    <a:pt x="96" y="63"/>
                  </a:cubicBezTo>
                  <a:cubicBezTo>
                    <a:pt x="96" y="63"/>
                    <a:pt x="96" y="62"/>
                    <a:pt x="96" y="61"/>
                  </a:cubicBezTo>
                  <a:cubicBezTo>
                    <a:pt x="96" y="61"/>
                    <a:pt x="95" y="61"/>
                    <a:pt x="95" y="61"/>
                  </a:cubicBezTo>
                  <a:cubicBezTo>
                    <a:pt x="95" y="61"/>
                    <a:pt x="94" y="60"/>
                    <a:pt x="94" y="60"/>
                  </a:cubicBezTo>
                  <a:cubicBezTo>
                    <a:pt x="93" y="59"/>
                    <a:pt x="93" y="58"/>
                    <a:pt x="93" y="57"/>
                  </a:cubicBezTo>
                  <a:cubicBezTo>
                    <a:pt x="93" y="57"/>
                    <a:pt x="94" y="57"/>
                    <a:pt x="94" y="56"/>
                  </a:cubicBezTo>
                  <a:cubicBezTo>
                    <a:pt x="94" y="55"/>
                    <a:pt x="94" y="55"/>
                    <a:pt x="94" y="54"/>
                  </a:cubicBezTo>
                  <a:cubicBezTo>
                    <a:pt x="94" y="54"/>
                    <a:pt x="93" y="54"/>
                    <a:pt x="93" y="54"/>
                  </a:cubicBezTo>
                  <a:cubicBezTo>
                    <a:pt x="93" y="54"/>
                    <a:pt x="92" y="53"/>
                    <a:pt x="92" y="52"/>
                  </a:cubicBezTo>
                  <a:cubicBezTo>
                    <a:pt x="92" y="51"/>
                    <a:pt x="93" y="51"/>
                    <a:pt x="93" y="50"/>
                  </a:cubicBezTo>
                  <a:cubicBezTo>
                    <a:pt x="93" y="49"/>
                    <a:pt x="93" y="48"/>
                    <a:pt x="93" y="47"/>
                  </a:cubicBezTo>
                  <a:cubicBezTo>
                    <a:pt x="94" y="46"/>
                    <a:pt x="94" y="46"/>
                    <a:pt x="93" y="46"/>
                  </a:cubicBezTo>
                  <a:cubicBezTo>
                    <a:pt x="93" y="45"/>
                    <a:pt x="93" y="44"/>
                    <a:pt x="93" y="44"/>
                  </a:cubicBezTo>
                  <a:cubicBezTo>
                    <a:pt x="92" y="43"/>
                    <a:pt x="93" y="43"/>
                    <a:pt x="93" y="42"/>
                  </a:cubicBezTo>
                  <a:cubicBezTo>
                    <a:pt x="93" y="42"/>
                    <a:pt x="93" y="42"/>
                    <a:pt x="93" y="41"/>
                  </a:cubicBezTo>
                  <a:cubicBezTo>
                    <a:pt x="92" y="40"/>
                    <a:pt x="92" y="40"/>
                    <a:pt x="92" y="39"/>
                  </a:cubicBezTo>
                  <a:cubicBezTo>
                    <a:pt x="91" y="38"/>
                    <a:pt x="91" y="38"/>
                    <a:pt x="91" y="37"/>
                  </a:cubicBezTo>
                  <a:cubicBezTo>
                    <a:pt x="91" y="36"/>
                    <a:pt x="92" y="36"/>
                    <a:pt x="92" y="36"/>
                  </a:cubicBezTo>
                  <a:cubicBezTo>
                    <a:pt x="92" y="35"/>
                    <a:pt x="92" y="35"/>
                    <a:pt x="92" y="35"/>
                  </a:cubicBezTo>
                  <a:cubicBezTo>
                    <a:pt x="91" y="34"/>
                    <a:pt x="91" y="33"/>
                    <a:pt x="90" y="32"/>
                  </a:cubicBezTo>
                  <a:cubicBezTo>
                    <a:pt x="90" y="30"/>
                    <a:pt x="90" y="31"/>
                    <a:pt x="89" y="30"/>
                  </a:cubicBezTo>
                  <a:cubicBezTo>
                    <a:pt x="89" y="30"/>
                    <a:pt x="88" y="29"/>
                    <a:pt x="87" y="27"/>
                  </a:cubicBezTo>
                  <a:cubicBezTo>
                    <a:pt x="85" y="25"/>
                    <a:pt x="85" y="25"/>
                    <a:pt x="84" y="24"/>
                  </a:cubicBezTo>
                  <a:cubicBezTo>
                    <a:pt x="84" y="24"/>
                    <a:pt x="83" y="22"/>
                    <a:pt x="83" y="21"/>
                  </a:cubicBezTo>
                  <a:cubicBezTo>
                    <a:pt x="83" y="20"/>
                    <a:pt x="81" y="19"/>
                    <a:pt x="80" y="18"/>
                  </a:cubicBezTo>
                  <a:cubicBezTo>
                    <a:pt x="79" y="17"/>
                    <a:pt x="78" y="16"/>
                    <a:pt x="77" y="15"/>
                  </a:cubicBezTo>
                  <a:cubicBezTo>
                    <a:pt x="75" y="14"/>
                    <a:pt x="75" y="13"/>
                    <a:pt x="74" y="13"/>
                  </a:cubicBezTo>
                  <a:cubicBezTo>
                    <a:pt x="74" y="12"/>
                    <a:pt x="72" y="11"/>
                    <a:pt x="72" y="10"/>
                  </a:cubicBezTo>
                  <a:cubicBezTo>
                    <a:pt x="71" y="10"/>
                    <a:pt x="68" y="8"/>
                    <a:pt x="68" y="7"/>
                  </a:cubicBezTo>
                  <a:cubicBezTo>
                    <a:pt x="67" y="7"/>
                    <a:pt x="67" y="6"/>
                    <a:pt x="67" y="6"/>
                  </a:cubicBezTo>
                  <a:cubicBezTo>
                    <a:pt x="66" y="6"/>
                    <a:pt x="65" y="7"/>
                    <a:pt x="65" y="7"/>
                  </a:cubicBezTo>
                  <a:cubicBezTo>
                    <a:pt x="64" y="8"/>
                    <a:pt x="64" y="8"/>
                    <a:pt x="63" y="9"/>
                  </a:cubicBezTo>
                  <a:cubicBezTo>
                    <a:pt x="62" y="11"/>
                    <a:pt x="63" y="10"/>
                    <a:pt x="63" y="11"/>
                  </a:cubicBezTo>
                  <a:cubicBezTo>
                    <a:pt x="63" y="11"/>
                    <a:pt x="63" y="11"/>
                    <a:pt x="63" y="12"/>
                  </a:cubicBezTo>
                  <a:cubicBezTo>
                    <a:pt x="63" y="13"/>
                    <a:pt x="63" y="12"/>
                    <a:pt x="63" y="13"/>
                  </a:cubicBezTo>
                  <a:cubicBezTo>
                    <a:pt x="63" y="13"/>
                    <a:pt x="63" y="13"/>
                    <a:pt x="63" y="14"/>
                  </a:cubicBezTo>
                  <a:cubicBezTo>
                    <a:pt x="62" y="14"/>
                    <a:pt x="62" y="14"/>
                    <a:pt x="62" y="16"/>
                  </a:cubicBezTo>
                  <a:cubicBezTo>
                    <a:pt x="62" y="17"/>
                    <a:pt x="61" y="17"/>
                    <a:pt x="61" y="17"/>
                  </a:cubicBezTo>
                  <a:cubicBezTo>
                    <a:pt x="61" y="17"/>
                    <a:pt x="61" y="17"/>
                    <a:pt x="61" y="16"/>
                  </a:cubicBezTo>
                  <a:cubicBezTo>
                    <a:pt x="61" y="16"/>
                    <a:pt x="60" y="16"/>
                    <a:pt x="60" y="15"/>
                  </a:cubicBezTo>
                  <a:cubicBezTo>
                    <a:pt x="60" y="15"/>
                    <a:pt x="60" y="15"/>
                    <a:pt x="59" y="14"/>
                  </a:cubicBezTo>
                  <a:cubicBezTo>
                    <a:pt x="57" y="14"/>
                    <a:pt x="58" y="14"/>
                    <a:pt x="57" y="13"/>
                  </a:cubicBezTo>
                  <a:cubicBezTo>
                    <a:pt x="57" y="13"/>
                    <a:pt x="57" y="13"/>
                    <a:pt x="56" y="13"/>
                  </a:cubicBezTo>
                  <a:cubicBezTo>
                    <a:pt x="56" y="12"/>
                    <a:pt x="56" y="12"/>
                    <a:pt x="55" y="12"/>
                  </a:cubicBezTo>
                  <a:cubicBezTo>
                    <a:pt x="55" y="11"/>
                    <a:pt x="54" y="11"/>
                    <a:pt x="54" y="11"/>
                  </a:cubicBezTo>
                  <a:cubicBezTo>
                    <a:pt x="53" y="10"/>
                    <a:pt x="53" y="11"/>
                    <a:pt x="52" y="11"/>
                  </a:cubicBezTo>
                  <a:cubicBezTo>
                    <a:pt x="52" y="11"/>
                    <a:pt x="52" y="11"/>
                    <a:pt x="51" y="12"/>
                  </a:cubicBezTo>
                  <a:cubicBezTo>
                    <a:pt x="51" y="12"/>
                    <a:pt x="50" y="12"/>
                    <a:pt x="49" y="12"/>
                  </a:cubicBezTo>
                  <a:cubicBezTo>
                    <a:pt x="48" y="12"/>
                    <a:pt x="47" y="12"/>
                    <a:pt x="47" y="11"/>
                  </a:cubicBezTo>
                  <a:cubicBezTo>
                    <a:pt x="47" y="11"/>
                    <a:pt x="47" y="11"/>
                    <a:pt x="46" y="11"/>
                  </a:cubicBezTo>
                  <a:cubicBezTo>
                    <a:pt x="46" y="11"/>
                    <a:pt x="44" y="11"/>
                    <a:pt x="43" y="11"/>
                  </a:cubicBezTo>
                  <a:cubicBezTo>
                    <a:pt x="43" y="12"/>
                    <a:pt x="43" y="12"/>
                    <a:pt x="42" y="12"/>
                  </a:cubicBezTo>
                  <a:cubicBezTo>
                    <a:pt x="42" y="12"/>
                    <a:pt x="41" y="12"/>
                    <a:pt x="40" y="12"/>
                  </a:cubicBezTo>
                  <a:cubicBezTo>
                    <a:pt x="39" y="12"/>
                    <a:pt x="39" y="12"/>
                    <a:pt x="38" y="12"/>
                  </a:cubicBezTo>
                  <a:cubicBezTo>
                    <a:pt x="38" y="11"/>
                    <a:pt x="38" y="11"/>
                    <a:pt x="37" y="11"/>
                  </a:cubicBezTo>
                  <a:cubicBezTo>
                    <a:pt x="36" y="10"/>
                    <a:pt x="37" y="10"/>
                    <a:pt x="37" y="9"/>
                  </a:cubicBezTo>
                  <a:cubicBezTo>
                    <a:pt x="37" y="8"/>
                    <a:pt x="36" y="8"/>
                    <a:pt x="36" y="8"/>
                  </a:cubicBezTo>
                  <a:cubicBezTo>
                    <a:pt x="35" y="8"/>
                    <a:pt x="35" y="8"/>
                    <a:pt x="34" y="7"/>
                  </a:cubicBezTo>
                  <a:cubicBezTo>
                    <a:pt x="34" y="6"/>
                    <a:pt x="33" y="6"/>
                    <a:pt x="33" y="6"/>
                  </a:cubicBezTo>
                  <a:cubicBezTo>
                    <a:pt x="33" y="6"/>
                    <a:pt x="32" y="6"/>
                    <a:pt x="32" y="6"/>
                  </a:cubicBezTo>
                  <a:cubicBezTo>
                    <a:pt x="31" y="6"/>
                    <a:pt x="31" y="6"/>
                    <a:pt x="31" y="6"/>
                  </a:cubicBezTo>
                  <a:cubicBezTo>
                    <a:pt x="31" y="6"/>
                    <a:pt x="30" y="6"/>
                    <a:pt x="29" y="6"/>
                  </a:cubicBezTo>
                  <a:cubicBezTo>
                    <a:pt x="28" y="6"/>
                    <a:pt x="27" y="6"/>
                    <a:pt x="26" y="6"/>
                  </a:cubicBezTo>
                  <a:cubicBezTo>
                    <a:pt x="24" y="6"/>
                    <a:pt x="24" y="6"/>
                    <a:pt x="23" y="6"/>
                  </a:cubicBezTo>
                  <a:cubicBezTo>
                    <a:pt x="22" y="5"/>
                    <a:pt x="22" y="5"/>
                    <a:pt x="22" y="5"/>
                  </a:cubicBezTo>
                  <a:cubicBezTo>
                    <a:pt x="22" y="4"/>
                    <a:pt x="21" y="4"/>
                    <a:pt x="21" y="4"/>
                  </a:cubicBezTo>
                  <a:cubicBezTo>
                    <a:pt x="20" y="3"/>
                    <a:pt x="18" y="3"/>
                    <a:pt x="18" y="2"/>
                  </a:cubicBezTo>
                  <a:cubicBezTo>
                    <a:pt x="18" y="2"/>
                    <a:pt x="18" y="2"/>
                    <a:pt x="17" y="1"/>
                  </a:cubicBezTo>
                  <a:cubicBezTo>
                    <a:pt x="17" y="1"/>
                    <a:pt x="16" y="0"/>
                    <a:pt x="16" y="0"/>
                  </a:cubicBezTo>
                  <a:cubicBezTo>
                    <a:pt x="14" y="2"/>
                    <a:pt x="14" y="2"/>
                    <a:pt x="14" y="2"/>
                  </a:cubicBezTo>
                  <a:cubicBezTo>
                    <a:pt x="14" y="2"/>
                    <a:pt x="13" y="3"/>
                    <a:pt x="13" y="3"/>
                  </a:cubicBezTo>
                  <a:cubicBezTo>
                    <a:pt x="13" y="3"/>
                    <a:pt x="14" y="5"/>
                    <a:pt x="14" y="5"/>
                  </a:cubicBezTo>
                  <a:cubicBezTo>
                    <a:pt x="14" y="6"/>
                    <a:pt x="14" y="6"/>
                    <a:pt x="14" y="6"/>
                  </a:cubicBezTo>
                  <a:cubicBezTo>
                    <a:pt x="14" y="6"/>
                    <a:pt x="15" y="6"/>
                    <a:pt x="15" y="6"/>
                  </a:cubicBezTo>
                  <a:cubicBezTo>
                    <a:pt x="15" y="6"/>
                    <a:pt x="15" y="6"/>
                    <a:pt x="15" y="6"/>
                  </a:cubicBezTo>
                  <a:cubicBezTo>
                    <a:pt x="16" y="6"/>
                    <a:pt x="16" y="6"/>
                    <a:pt x="16" y="6"/>
                  </a:cubicBezTo>
                  <a:cubicBezTo>
                    <a:pt x="16" y="6"/>
                    <a:pt x="17" y="6"/>
                    <a:pt x="17" y="6"/>
                  </a:cubicBezTo>
                  <a:cubicBezTo>
                    <a:pt x="17" y="7"/>
                    <a:pt x="17" y="7"/>
                    <a:pt x="17" y="7"/>
                  </a:cubicBezTo>
                  <a:cubicBezTo>
                    <a:pt x="17" y="8"/>
                    <a:pt x="17" y="8"/>
                    <a:pt x="16" y="9"/>
                  </a:cubicBezTo>
                  <a:cubicBezTo>
                    <a:pt x="16" y="9"/>
                    <a:pt x="16" y="9"/>
                    <a:pt x="16" y="10"/>
                  </a:cubicBezTo>
                  <a:cubicBezTo>
                    <a:pt x="16" y="11"/>
                    <a:pt x="16" y="11"/>
                    <a:pt x="16" y="12"/>
                  </a:cubicBezTo>
                  <a:cubicBezTo>
                    <a:pt x="16" y="12"/>
                    <a:pt x="17" y="13"/>
                    <a:pt x="17" y="13"/>
                  </a:cubicBezTo>
                  <a:cubicBezTo>
                    <a:pt x="18" y="13"/>
                    <a:pt x="18" y="13"/>
                    <a:pt x="18" y="12"/>
                  </a:cubicBezTo>
                  <a:cubicBezTo>
                    <a:pt x="18" y="12"/>
                    <a:pt x="19" y="12"/>
                    <a:pt x="19" y="12"/>
                  </a:cubicBezTo>
                  <a:cubicBezTo>
                    <a:pt x="19" y="12"/>
                    <a:pt x="20" y="13"/>
                    <a:pt x="20" y="13"/>
                  </a:cubicBezTo>
                  <a:cubicBezTo>
                    <a:pt x="20" y="13"/>
                    <a:pt x="20" y="14"/>
                    <a:pt x="21" y="14"/>
                  </a:cubicBezTo>
                  <a:cubicBezTo>
                    <a:pt x="21" y="15"/>
                    <a:pt x="21" y="14"/>
                    <a:pt x="21" y="14"/>
                  </a:cubicBezTo>
                  <a:cubicBezTo>
                    <a:pt x="21" y="14"/>
                    <a:pt x="21" y="14"/>
                    <a:pt x="21" y="13"/>
                  </a:cubicBezTo>
                  <a:cubicBezTo>
                    <a:pt x="22" y="12"/>
                    <a:pt x="22" y="12"/>
                    <a:pt x="22" y="12"/>
                  </a:cubicBezTo>
                  <a:cubicBezTo>
                    <a:pt x="22" y="11"/>
                    <a:pt x="22" y="11"/>
                    <a:pt x="22" y="10"/>
                  </a:cubicBezTo>
                  <a:cubicBezTo>
                    <a:pt x="22" y="10"/>
                    <a:pt x="23" y="11"/>
                    <a:pt x="23" y="11"/>
                  </a:cubicBezTo>
                  <a:cubicBezTo>
                    <a:pt x="23" y="11"/>
                    <a:pt x="24" y="11"/>
                    <a:pt x="24" y="11"/>
                  </a:cubicBezTo>
                  <a:cubicBezTo>
                    <a:pt x="25" y="11"/>
                    <a:pt x="24" y="11"/>
                    <a:pt x="25" y="11"/>
                  </a:cubicBezTo>
                  <a:cubicBezTo>
                    <a:pt x="25" y="11"/>
                    <a:pt x="25" y="12"/>
                    <a:pt x="26" y="12"/>
                  </a:cubicBezTo>
                  <a:cubicBezTo>
                    <a:pt x="26" y="12"/>
                    <a:pt x="26" y="12"/>
                    <a:pt x="27" y="11"/>
                  </a:cubicBezTo>
                  <a:cubicBezTo>
                    <a:pt x="27" y="11"/>
                    <a:pt x="27" y="12"/>
                    <a:pt x="27" y="13"/>
                  </a:cubicBezTo>
                  <a:cubicBezTo>
                    <a:pt x="27" y="13"/>
                    <a:pt x="27" y="13"/>
                    <a:pt x="28" y="14"/>
                  </a:cubicBezTo>
                  <a:cubicBezTo>
                    <a:pt x="28" y="14"/>
                    <a:pt x="28" y="15"/>
                    <a:pt x="27" y="15"/>
                  </a:cubicBezTo>
                  <a:cubicBezTo>
                    <a:pt x="27" y="15"/>
                    <a:pt x="27" y="16"/>
                    <a:pt x="27" y="16"/>
                  </a:cubicBezTo>
                  <a:cubicBezTo>
                    <a:pt x="27" y="17"/>
                    <a:pt x="27" y="17"/>
                    <a:pt x="28" y="18"/>
                  </a:cubicBezTo>
                  <a:cubicBezTo>
                    <a:pt x="29" y="18"/>
                    <a:pt x="29" y="18"/>
                    <a:pt x="30" y="18"/>
                  </a:cubicBezTo>
                  <a:cubicBezTo>
                    <a:pt x="30" y="19"/>
                    <a:pt x="30" y="20"/>
                    <a:pt x="31" y="21"/>
                  </a:cubicBezTo>
                  <a:cubicBezTo>
                    <a:pt x="31" y="21"/>
                    <a:pt x="31" y="21"/>
                    <a:pt x="32" y="21"/>
                  </a:cubicBezTo>
                  <a:cubicBezTo>
                    <a:pt x="32" y="22"/>
                    <a:pt x="33" y="22"/>
                    <a:pt x="34" y="22"/>
                  </a:cubicBezTo>
                  <a:cubicBezTo>
                    <a:pt x="34" y="22"/>
                    <a:pt x="34" y="23"/>
                    <a:pt x="34" y="23"/>
                  </a:cubicBezTo>
                  <a:cubicBezTo>
                    <a:pt x="34" y="23"/>
                    <a:pt x="35" y="26"/>
                    <a:pt x="35" y="26"/>
                  </a:cubicBezTo>
                  <a:cubicBezTo>
                    <a:pt x="36" y="26"/>
                    <a:pt x="35" y="27"/>
                    <a:pt x="35" y="27"/>
                  </a:cubicBezTo>
                  <a:cubicBezTo>
                    <a:pt x="35" y="28"/>
                    <a:pt x="34" y="28"/>
                    <a:pt x="34" y="28"/>
                  </a:cubicBezTo>
                  <a:cubicBezTo>
                    <a:pt x="34" y="29"/>
                    <a:pt x="34" y="29"/>
                    <a:pt x="33" y="29"/>
                  </a:cubicBezTo>
                  <a:cubicBezTo>
                    <a:pt x="33" y="30"/>
                    <a:pt x="33" y="31"/>
                    <a:pt x="32" y="31"/>
                  </a:cubicBezTo>
                  <a:cubicBezTo>
                    <a:pt x="32" y="32"/>
                    <a:pt x="32" y="32"/>
                    <a:pt x="32" y="34"/>
                  </a:cubicBezTo>
                  <a:cubicBezTo>
                    <a:pt x="32" y="35"/>
                    <a:pt x="32" y="34"/>
                    <a:pt x="32" y="35"/>
                  </a:cubicBezTo>
                  <a:cubicBezTo>
                    <a:pt x="33" y="35"/>
                    <a:pt x="33" y="35"/>
                    <a:pt x="34" y="36"/>
                  </a:cubicBezTo>
                  <a:cubicBezTo>
                    <a:pt x="34" y="36"/>
                    <a:pt x="34" y="36"/>
                    <a:pt x="35" y="36"/>
                  </a:cubicBezTo>
                  <a:cubicBezTo>
                    <a:pt x="35" y="36"/>
                    <a:pt x="36" y="36"/>
                    <a:pt x="37" y="37"/>
                  </a:cubicBezTo>
                  <a:cubicBezTo>
                    <a:pt x="38" y="37"/>
                    <a:pt x="37" y="37"/>
                    <a:pt x="38" y="38"/>
                  </a:cubicBezTo>
                  <a:cubicBezTo>
                    <a:pt x="38" y="38"/>
                    <a:pt x="38" y="38"/>
                    <a:pt x="39" y="39"/>
                  </a:cubicBezTo>
                  <a:cubicBezTo>
                    <a:pt x="39" y="40"/>
                    <a:pt x="39" y="40"/>
                    <a:pt x="39" y="40"/>
                  </a:cubicBezTo>
                  <a:cubicBezTo>
                    <a:pt x="40" y="40"/>
                    <a:pt x="40" y="40"/>
                    <a:pt x="41" y="40"/>
                  </a:cubicBezTo>
                  <a:cubicBezTo>
                    <a:pt x="41" y="40"/>
                    <a:pt x="41" y="41"/>
                    <a:pt x="42" y="41"/>
                  </a:cubicBezTo>
                  <a:cubicBezTo>
                    <a:pt x="42" y="42"/>
                    <a:pt x="43" y="42"/>
                    <a:pt x="43" y="42"/>
                  </a:cubicBezTo>
                  <a:cubicBezTo>
                    <a:pt x="44" y="43"/>
                    <a:pt x="44" y="43"/>
                    <a:pt x="44" y="43"/>
                  </a:cubicBezTo>
                  <a:cubicBezTo>
                    <a:pt x="44" y="44"/>
                    <a:pt x="43" y="46"/>
                    <a:pt x="43" y="46"/>
                  </a:cubicBezTo>
                  <a:cubicBezTo>
                    <a:pt x="43" y="47"/>
                    <a:pt x="43" y="47"/>
                    <a:pt x="43" y="48"/>
                  </a:cubicBezTo>
                  <a:cubicBezTo>
                    <a:pt x="43" y="49"/>
                    <a:pt x="43" y="49"/>
                    <a:pt x="44" y="50"/>
                  </a:cubicBezTo>
                  <a:cubicBezTo>
                    <a:pt x="44" y="50"/>
                    <a:pt x="45" y="51"/>
                    <a:pt x="45" y="51"/>
                  </a:cubicBezTo>
                  <a:cubicBezTo>
                    <a:pt x="45" y="52"/>
                    <a:pt x="46" y="53"/>
                    <a:pt x="46" y="53"/>
                  </a:cubicBezTo>
                  <a:cubicBezTo>
                    <a:pt x="47" y="54"/>
                    <a:pt x="47" y="55"/>
                    <a:pt x="48" y="56"/>
                  </a:cubicBezTo>
                  <a:cubicBezTo>
                    <a:pt x="48" y="56"/>
                    <a:pt x="48" y="56"/>
                    <a:pt x="48" y="56"/>
                  </a:cubicBezTo>
                  <a:cubicBezTo>
                    <a:pt x="49" y="57"/>
                    <a:pt x="49" y="57"/>
                    <a:pt x="49" y="57"/>
                  </a:cubicBezTo>
                  <a:cubicBezTo>
                    <a:pt x="49" y="57"/>
                    <a:pt x="50" y="57"/>
                    <a:pt x="50" y="57"/>
                  </a:cubicBezTo>
                  <a:cubicBezTo>
                    <a:pt x="50" y="57"/>
                    <a:pt x="50" y="58"/>
                    <a:pt x="50" y="58"/>
                  </a:cubicBezTo>
                  <a:cubicBezTo>
                    <a:pt x="50" y="59"/>
                    <a:pt x="50" y="59"/>
                    <a:pt x="50" y="59"/>
                  </a:cubicBezTo>
                  <a:cubicBezTo>
                    <a:pt x="50" y="59"/>
                    <a:pt x="50" y="59"/>
                    <a:pt x="50" y="60"/>
                  </a:cubicBezTo>
                  <a:cubicBezTo>
                    <a:pt x="50" y="60"/>
                    <a:pt x="50" y="60"/>
                    <a:pt x="50" y="60"/>
                  </a:cubicBezTo>
                  <a:cubicBezTo>
                    <a:pt x="49" y="61"/>
                    <a:pt x="49" y="61"/>
                    <a:pt x="49" y="62"/>
                  </a:cubicBezTo>
                  <a:cubicBezTo>
                    <a:pt x="48" y="62"/>
                    <a:pt x="47" y="62"/>
                    <a:pt x="47" y="63"/>
                  </a:cubicBezTo>
                  <a:cubicBezTo>
                    <a:pt x="47" y="63"/>
                    <a:pt x="47" y="63"/>
                    <a:pt x="47" y="63"/>
                  </a:cubicBezTo>
                  <a:cubicBezTo>
                    <a:pt x="47" y="64"/>
                    <a:pt x="47" y="63"/>
                    <a:pt x="46" y="64"/>
                  </a:cubicBezTo>
                  <a:cubicBezTo>
                    <a:pt x="46" y="64"/>
                    <a:pt x="46" y="64"/>
                    <a:pt x="46" y="64"/>
                  </a:cubicBezTo>
                  <a:cubicBezTo>
                    <a:pt x="45" y="64"/>
                    <a:pt x="45" y="65"/>
                    <a:pt x="45" y="65"/>
                  </a:cubicBezTo>
                  <a:cubicBezTo>
                    <a:pt x="45" y="65"/>
                    <a:pt x="43" y="66"/>
                    <a:pt x="43" y="67"/>
                  </a:cubicBezTo>
                  <a:cubicBezTo>
                    <a:pt x="42" y="67"/>
                    <a:pt x="43" y="67"/>
                    <a:pt x="43" y="68"/>
                  </a:cubicBezTo>
                  <a:cubicBezTo>
                    <a:pt x="43" y="68"/>
                    <a:pt x="42" y="68"/>
                    <a:pt x="42" y="69"/>
                  </a:cubicBezTo>
                  <a:cubicBezTo>
                    <a:pt x="42" y="69"/>
                    <a:pt x="41" y="70"/>
                    <a:pt x="41" y="70"/>
                  </a:cubicBezTo>
                  <a:cubicBezTo>
                    <a:pt x="41" y="70"/>
                    <a:pt x="40" y="70"/>
                    <a:pt x="40" y="70"/>
                  </a:cubicBezTo>
                  <a:cubicBezTo>
                    <a:pt x="40" y="70"/>
                    <a:pt x="40" y="70"/>
                    <a:pt x="39" y="71"/>
                  </a:cubicBezTo>
                  <a:cubicBezTo>
                    <a:pt x="39" y="71"/>
                    <a:pt x="39" y="71"/>
                    <a:pt x="38" y="71"/>
                  </a:cubicBezTo>
                  <a:cubicBezTo>
                    <a:pt x="38" y="71"/>
                    <a:pt x="38" y="71"/>
                    <a:pt x="38" y="71"/>
                  </a:cubicBezTo>
                  <a:cubicBezTo>
                    <a:pt x="37" y="71"/>
                    <a:pt x="37" y="71"/>
                    <a:pt x="37" y="71"/>
                  </a:cubicBezTo>
                  <a:cubicBezTo>
                    <a:pt x="36" y="71"/>
                    <a:pt x="36" y="71"/>
                    <a:pt x="35" y="71"/>
                  </a:cubicBezTo>
                  <a:cubicBezTo>
                    <a:pt x="35" y="71"/>
                    <a:pt x="35" y="72"/>
                    <a:pt x="35" y="72"/>
                  </a:cubicBezTo>
                  <a:cubicBezTo>
                    <a:pt x="35" y="72"/>
                    <a:pt x="34" y="72"/>
                    <a:pt x="33" y="72"/>
                  </a:cubicBezTo>
                  <a:cubicBezTo>
                    <a:pt x="32" y="72"/>
                    <a:pt x="33" y="72"/>
                    <a:pt x="32" y="72"/>
                  </a:cubicBezTo>
                  <a:cubicBezTo>
                    <a:pt x="32" y="72"/>
                    <a:pt x="32" y="73"/>
                    <a:pt x="31" y="74"/>
                  </a:cubicBezTo>
                  <a:cubicBezTo>
                    <a:pt x="31" y="74"/>
                    <a:pt x="31" y="74"/>
                    <a:pt x="31" y="74"/>
                  </a:cubicBezTo>
                  <a:cubicBezTo>
                    <a:pt x="31" y="74"/>
                    <a:pt x="31" y="74"/>
                    <a:pt x="30" y="74"/>
                  </a:cubicBezTo>
                  <a:cubicBezTo>
                    <a:pt x="30" y="73"/>
                    <a:pt x="29" y="74"/>
                    <a:pt x="29" y="75"/>
                  </a:cubicBezTo>
                  <a:cubicBezTo>
                    <a:pt x="29" y="75"/>
                    <a:pt x="28" y="75"/>
                    <a:pt x="28" y="76"/>
                  </a:cubicBezTo>
                  <a:cubicBezTo>
                    <a:pt x="29" y="76"/>
                    <a:pt x="29" y="76"/>
                    <a:pt x="29" y="76"/>
                  </a:cubicBezTo>
                  <a:cubicBezTo>
                    <a:pt x="29" y="76"/>
                    <a:pt x="30" y="76"/>
                    <a:pt x="31" y="76"/>
                  </a:cubicBezTo>
                  <a:cubicBezTo>
                    <a:pt x="31" y="76"/>
                    <a:pt x="31" y="77"/>
                    <a:pt x="31" y="77"/>
                  </a:cubicBezTo>
                  <a:cubicBezTo>
                    <a:pt x="31" y="77"/>
                    <a:pt x="31" y="78"/>
                    <a:pt x="31" y="79"/>
                  </a:cubicBezTo>
                  <a:cubicBezTo>
                    <a:pt x="31" y="80"/>
                    <a:pt x="31" y="81"/>
                    <a:pt x="32" y="82"/>
                  </a:cubicBezTo>
                  <a:cubicBezTo>
                    <a:pt x="32" y="82"/>
                    <a:pt x="33" y="84"/>
                    <a:pt x="34" y="85"/>
                  </a:cubicBezTo>
                  <a:cubicBezTo>
                    <a:pt x="34" y="85"/>
                    <a:pt x="34" y="85"/>
                    <a:pt x="34" y="86"/>
                  </a:cubicBezTo>
                  <a:cubicBezTo>
                    <a:pt x="35" y="86"/>
                    <a:pt x="35" y="87"/>
                    <a:pt x="36" y="88"/>
                  </a:cubicBezTo>
                  <a:cubicBezTo>
                    <a:pt x="36" y="88"/>
                    <a:pt x="37" y="89"/>
                    <a:pt x="37" y="89"/>
                  </a:cubicBezTo>
                  <a:cubicBezTo>
                    <a:pt x="36" y="89"/>
                    <a:pt x="36" y="90"/>
                    <a:pt x="36" y="91"/>
                  </a:cubicBezTo>
                  <a:cubicBezTo>
                    <a:pt x="36" y="92"/>
                    <a:pt x="35" y="92"/>
                    <a:pt x="35" y="92"/>
                  </a:cubicBezTo>
                  <a:cubicBezTo>
                    <a:pt x="35" y="92"/>
                    <a:pt x="33" y="95"/>
                    <a:pt x="32" y="96"/>
                  </a:cubicBezTo>
                  <a:cubicBezTo>
                    <a:pt x="32" y="96"/>
                    <a:pt x="32" y="97"/>
                    <a:pt x="32" y="97"/>
                  </a:cubicBezTo>
                  <a:cubicBezTo>
                    <a:pt x="31" y="98"/>
                    <a:pt x="32" y="98"/>
                    <a:pt x="32" y="98"/>
                  </a:cubicBezTo>
                  <a:cubicBezTo>
                    <a:pt x="32" y="98"/>
                    <a:pt x="32" y="98"/>
                    <a:pt x="31" y="98"/>
                  </a:cubicBezTo>
                  <a:cubicBezTo>
                    <a:pt x="31" y="99"/>
                    <a:pt x="31" y="99"/>
                    <a:pt x="30" y="100"/>
                  </a:cubicBezTo>
                  <a:cubicBezTo>
                    <a:pt x="30" y="100"/>
                    <a:pt x="31" y="101"/>
                    <a:pt x="31" y="101"/>
                  </a:cubicBezTo>
                  <a:cubicBezTo>
                    <a:pt x="30" y="102"/>
                    <a:pt x="30" y="102"/>
                    <a:pt x="30" y="102"/>
                  </a:cubicBezTo>
                  <a:cubicBezTo>
                    <a:pt x="29" y="102"/>
                    <a:pt x="29" y="101"/>
                    <a:pt x="29" y="101"/>
                  </a:cubicBezTo>
                  <a:cubicBezTo>
                    <a:pt x="29" y="101"/>
                    <a:pt x="28" y="101"/>
                    <a:pt x="28" y="101"/>
                  </a:cubicBezTo>
                  <a:cubicBezTo>
                    <a:pt x="28" y="101"/>
                    <a:pt x="29" y="103"/>
                    <a:pt x="29" y="103"/>
                  </a:cubicBezTo>
                  <a:cubicBezTo>
                    <a:pt x="29" y="104"/>
                    <a:pt x="29" y="106"/>
                    <a:pt x="29" y="107"/>
                  </a:cubicBezTo>
                  <a:cubicBezTo>
                    <a:pt x="29" y="107"/>
                    <a:pt x="28" y="107"/>
                    <a:pt x="28" y="108"/>
                  </a:cubicBezTo>
                  <a:cubicBezTo>
                    <a:pt x="27" y="109"/>
                    <a:pt x="27" y="109"/>
                    <a:pt x="28" y="110"/>
                  </a:cubicBezTo>
                  <a:cubicBezTo>
                    <a:pt x="28" y="110"/>
                    <a:pt x="30" y="109"/>
                    <a:pt x="30" y="109"/>
                  </a:cubicBezTo>
                  <a:cubicBezTo>
                    <a:pt x="30" y="109"/>
                    <a:pt x="30" y="109"/>
                    <a:pt x="30" y="109"/>
                  </a:cubicBezTo>
                  <a:cubicBezTo>
                    <a:pt x="30" y="109"/>
                    <a:pt x="31" y="110"/>
                    <a:pt x="32" y="110"/>
                  </a:cubicBezTo>
                  <a:cubicBezTo>
                    <a:pt x="32" y="111"/>
                    <a:pt x="32" y="111"/>
                    <a:pt x="32" y="112"/>
                  </a:cubicBezTo>
                  <a:cubicBezTo>
                    <a:pt x="32" y="112"/>
                    <a:pt x="32" y="114"/>
                    <a:pt x="32" y="115"/>
                  </a:cubicBezTo>
                  <a:cubicBezTo>
                    <a:pt x="33" y="115"/>
                    <a:pt x="32" y="120"/>
                    <a:pt x="32" y="120"/>
                  </a:cubicBezTo>
                  <a:cubicBezTo>
                    <a:pt x="32" y="120"/>
                    <a:pt x="32" y="122"/>
                    <a:pt x="32" y="123"/>
                  </a:cubicBezTo>
                  <a:cubicBezTo>
                    <a:pt x="32" y="123"/>
                    <a:pt x="32" y="123"/>
                    <a:pt x="32" y="124"/>
                  </a:cubicBezTo>
                  <a:cubicBezTo>
                    <a:pt x="32" y="125"/>
                    <a:pt x="32" y="125"/>
                    <a:pt x="32" y="125"/>
                  </a:cubicBezTo>
                  <a:cubicBezTo>
                    <a:pt x="33" y="126"/>
                    <a:pt x="32" y="126"/>
                    <a:pt x="32" y="126"/>
                  </a:cubicBezTo>
                  <a:cubicBezTo>
                    <a:pt x="32" y="127"/>
                    <a:pt x="32" y="129"/>
                    <a:pt x="32" y="129"/>
                  </a:cubicBezTo>
                  <a:cubicBezTo>
                    <a:pt x="32" y="130"/>
                    <a:pt x="31" y="131"/>
                    <a:pt x="31" y="132"/>
                  </a:cubicBezTo>
                  <a:cubicBezTo>
                    <a:pt x="31" y="132"/>
                    <a:pt x="30" y="134"/>
                    <a:pt x="30" y="134"/>
                  </a:cubicBezTo>
                  <a:cubicBezTo>
                    <a:pt x="29" y="138"/>
                    <a:pt x="29" y="138"/>
                    <a:pt x="29" y="138"/>
                  </a:cubicBezTo>
                  <a:cubicBezTo>
                    <a:pt x="32" y="141"/>
                    <a:pt x="32" y="141"/>
                    <a:pt x="32" y="141"/>
                  </a:cubicBezTo>
                  <a:cubicBezTo>
                    <a:pt x="32" y="143"/>
                    <a:pt x="32" y="143"/>
                    <a:pt x="32" y="143"/>
                  </a:cubicBezTo>
                  <a:cubicBezTo>
                    <a:pt x="33" y="144"/>
                    <a:pt x="33" y="144"/>
                    <a:pt x="33" y="144"/>
                  </a:cubicBezTo>
                  <a:cubicBezTo>
                    <a:pt x="33" y="144"/>
                    <a:pt x="33" y="146"/>
                    <a:pt x="33" y="146"/>
                  </a:cubicBezTo>
                  <a:cubicBezTo>
                    <a:pt x="33" y="146"/>
                    <a:pt x="34" y="147"/>
                    <a:pt x="34" y="147"/>
                  </a:cubicBezTo>
                  <a:cubicBezTo>
                    <a:pt x="34" y="147"/>
                    <a:pt x="35" y="148"/>
                    <a:pt x="35" y="148"/>
                  </a:cubicBezTo>
                  <a:cubicBezTo>
                    <a:pt x="35" y="148"/>
                    <a:pt x="35" y="148"/>
                    <a:pt x="35" y="148"/>
                  </a:cubicBezTo>
                  <a:cubicBezTo>
                    <a:pt x="35" y="148"/>
                    <a:pt x="36" y="148"/>
                    <a:pt x="37" y="148"/>
                  </a:cubicBezTo>
                  <a:cubicBezTo>
                    <a:pt x="37" y="148"/>
                    <a:pt x="38" y="148"/>
                    <a:pt x="38" y="148"/>
                  </a:cubicBezTo>
                  <a:cubicBezTo>
                    <a:pt x="38" y="148"/>
                    <a:pt x="39" y="147"/>
                    <a:pt x="40" y="147"/>
                  </a:cubicBezTo>
                  <a:cubicBezTo>
                    <a:pt x="40" y="147"/>
                    <a:pt x="40" y="147"/>
                    <a:pt x="41" y="147"/>
                  </a:cubicBezTo>
                  <a:cubicBezTo>
                    <a:pt x="41" y="147"/>
                    <a:pt x="41" y="147"/>
                    <a:pt x="42" y="148"/>
                  </a:cubicBezTo>
                  <a:cubicBezTo>
                    <a:pt x="42" y="148"/>
                    <a:pt x="42" y="147"/>
                    <a:pt x="43" y="147"/>
                  </a:cubicBezTo>
                  <a:cubicBezTo>
                    <a:pt x="43" y="147"/>
                    <a:pt x="43" y="148"/>
                    <a:pt x="43" y="148"/>
                  </a:cubicBezTo>
                  <a:cubicBezTo>
                    <a:pt x="43" y="149"/>
                    <a:pt x="43" y="149"/>
                    <a:pt x="42" y="150"/>
                  </a:cubicBezTo>
                  <a:cubicBezTo>
                    <a:pt x="41" y="150"/>
                    <a:pt x="41" y="150"/>
                    <a:pt x="41" y="150"/>
                  </a:cubicBezTo>
                  <a:cubicBezTo>
                    <a:pt x="41" y="150"/>
                    <a:pt x="41" y="151"/>
                    <a:pt x="41" y="151"/>
                  </a:cubicBezTo>
                  <a:cubicBezTo>
                    <a:pt x="41" y="151"/>
                    <a:pt x="40" y="151"/>
                    <a:pt x="39" y="151"/>
                  </a:cubicBezTo>
                  <a:cubicBezTo>
                    <a:pt x="39" y="152"/>
                    <a:pt x="39" y="152"/>
                    <a:pt x="40" y="152"/>
                  </a:cubicBezTo>
                  <a:cubicBezTo>
                    <a:pt x="40" y="153"/>
                    <a:pt x="39" y="153"/>
                    <a:pt x="39" y="153"/>
                  </a:cubicBezTo>
                  <a:cubicBezTo>
                    <a:pt x="39" y="153"/>
                    <a:pt x="39" y="154"/>
                    <a:pt x="38" y="154"/>
                  </a:cubicBezTo>
                  <a:cubicBezTo>
                    <a:pt x="38" y="154"/>
                    <a:pt x="37" y="155"/>
                    <a:pt x="37" y="155"/>
                  </a:cubicBezTo>
                  <a:cubicBezTo>
                    <a:pt x="36" y="156"/>
                    <a:pt x="36" y="156"/>
                    <a:pt x="36" y="156"/>
                  </a:cubicBezTo>
                  <a:cubicBezTo>
                    <a:pt x="36" y="157"/>
                    <a:pt x="34" y="158"/>
                    <a:pt x="34" y="158"/>
                  </a:cubicBezTo>
                  <a:cubicBezTo>
                    <a:pt x="33" y="158"/>
                    <a:pt x="33" y="158"/>
                    <a:pt x="33" y="157"/>
                  </a:cubicBezTo>
                  <a:cubicBezTo>
                    <a:pt x="33" y="157"/>
                    <a:pt x="33" y="157"/>
                    <a:pt x="32" y="157"/>
                  </a:cubicBezTo>
                  <a:cubicBezTo>
                    <a:pt x="31" y="157"/>
                    <a:pt x="31" y="157"/>
                    <a:pt x="30" y="157"/>
                  </a:cubicBezTo>
                  <a:cubicBezTo>
                    <a:pt x="30" y="158"/>
                    <a:pt x="29" y="158"/>
                    <a:pt x="29" y="158"/>
                  </a:cubicBezTo>
                  <a:cubicBezTo>
                    <a:pt x="28" y="159"/>
                    <a:pt x="28" y="159"/>
                    <a:pt x="28" y="160"/>
                  </a:cubicBezTo>
                  <a:cubicBezTo>
                    <a:pt x="28" y="160"/>
                    <a:pt x="28" y="160"/>
                    <a:pt x="27" y="160"/>
                  </a:cubicBezTo>
                  <a:cubicBezTo>
                    <a:pt x="27" y="160"/>
                    <a:pt x="26" y="160"/>
                    <a:pt x="26" y="160"/>
                  </a:cubicBezTo>
                  <a:cubicBezTo>
                    <a:pt x="26" y="161"/>
                    <a:pt x="26" y="161"/>
                    <a:pt x="26" y="162"/>
                  </a:cubicBezTo>
                  <a:cubicBezTo>
                    <a:pt x="26" y="162"/>
                    <a:pt x="25" y="162"/>
                    <a:pt x="25" y="162"/>
                  </a:cubicBezTo>
                  <a:cubicBezTo>
                    <a:pt x="25" y="162"/>
                    <a:pt x="24" y="161"/>
                    <a:pt x="24" y="160"/>
                  </a:cubicBezTo>
                  <a:cubicBezTo>
                    <a:pt x="24" y="160"/>
                    <a:pt x="23" y="160"/>
                    <a:pt x="23" y="160"/>
                  </a:cubicBezTo>
                  <a:cubicBezTo>
                    <a:pt x="22" y="160"/>
                    <a:pt x="22" y="160"/>
                    <a:pt x="22" y="160"/>
                  </a:cubicBezTo>
                  <a:cubicBezTo>
                    <a:pt x="21" y="161"/>
                    <a:pt x="21" y="161"/>
                    <a:pt x="21" y="161"/>
                  </a:cubicBezTo>
                  <a:cubicBezTo>
                    <a:pt x="21" y="161"/>
                    <a:pt x="20" y="160"/>
                    <a:pt x="20" y="160"/>
                  </a:cubicBezTo>
                  <a:cubicBezTo>
                    <a:pt x="20" y="160"/>
                    <a:pt x="19" y="161"/>
                    <a:pt x="19" y="161"/>
                  </a:cubicBezTo>
                  <a:cubicBezTo>
                    <a:pt x="19" y="161"/>
                    <a:pt x="18" y="163"/>
                    <a:pt x="18" y="163"/>
                  </a:cubicBezTo>
                  <a:cubicBezTo>
                    <a:pt x="17" y="164"/>
                    <a:pt x="17" y="166"/>
                    <a:pt x="16" y="166"/>
                  </a:cubicBezTo>
                  <a:cubicBezTo>
                    <a:pt x="16" y="167"/>
                    <a:pt x="15" y="168"/>
                    <a:pt x="15" y="168"/>
                  </a:cubicBezTo>
                  <a:cubicBezTo>
                    <a:pt x="14" y="168"/>
                    <a:pt x="14" y="169"/>
                    <a:pt x="15" y="169"/>
                  </a:cubicBezTo>
                  <a:cubicBezTo>
                    <a:pt x="15" y="169"/>
                    <a:pt x="15" y="174"/>
                    <a:pt x="15" y="174"/>
                  </a:cubicBezTo>
                  <a:cubicBezTo>
                    <a:pt x="17" y="174"/>
                    <a:pt x="17" y="174"/>
                    <a:pt x="17" y="174"/>
                  </a:cubicBezTo>
                  <a:cubicBezTo>
                    <a:pt x="17" y="174"/>
                    <a:pt x="18" y="175"/>
                    <a:pt x="18" y="177"/>
                  </a:cubicBezTo>
                  <a:cubicBezTo>
                    <a:pt x="18" y="178"/>
                    <a:pt x="18" y="177"/>
                    <a:pt x="17" y="178"/>
                  </a:cubicBezTo>
                  <a:cubicBezTo>
                    <a:pt x="17" y="179"/>
                    <a:pt x="16" y="183"/>
                    <a:pt x="16" y="184"/>
                  </a:cubicBezTo>
                  <a:cubicBezTo>
                    <a:pt x="16" y="185"/>
                    <a:pt x="15" y="187"/>
                    <a:pt x="16" y="188"/>
                  </a:cubicBezTo>
                  <a:cubicBezTo>
                    <a:pt x="16" y="189"/>
                    <a:pt x="17" y="190"/>
                    <a:pt x="17" y="191"/>
                  </a:cubicBezTo>
                  <a:cubicBezTo>
                    <a:pt x="18" y="191"/>
                    <a:pt x="17" y="191"/>
                    <a:pt x="17" y="192"/>
                  </a:cubicBezTo>
                  <a:cubicBezTo>
                    <a:pt x="17" y="192"/>
                    <a:pt x="16" y="192"/>
                    <a:pt x="16" y="192"/>
                  </a:cubicBezTo>
                  <a:cubicBezTo>
                    <a:pt x="15" y="193"/>
                    <a:pt x="15" y="193"/>
                    <a:pt x="15" y="194"/>
                  </a:cubicBezTo>
                  <a:cubicBezTo>
                    <a:pt x="15" y="194"/>
                    <a:pt x="14" y="194"/>
                    <a:pt x="13" y="195"/>
                  </a:cubicBezTo>
                  <a:cubicBezTo>
                    <a:pt x="13" y="195"/>
                    <a:pt x="13" y="195"/>
                    <a:pt x="13" y="196"/>
                  </a:cubicBezTo>
                  <a:cubicBezTo>
                    <a:pt x="13" y="196"/>
                    <a:pt x="13" y="197"/>
                    <a:pt x="12" y="198"/>
                  </a:cubicBezTo>
                  <a:cubicBezTo>
                    <a:pt x="12" y="198"/>
                    <a:pt x="12" y="199"/>
                    <a:pt x="12" y="199"/>
                  </a:cubicBezTo>
                  <a:cubicBezTo>
                    <a:pt x="13" y="200"/>
                    <a:pt x="12" y="200"/>
                    <a:pt x="12" y="200"/>
                  </a:cubicBezTo>
                  <a:cubicBezTo>
                    <a:pt x="12" y="201"/>
                    <a:pt x="12" y="201"/>
                    <a:pt x="12" y="201"/>
                  </a:cubicBezTo>
                  <a:cubicBezTo>
                    <a:pt x="12" y="202"/>
                    <a:pt x="11" y="202"/>
                    <a:pt x="11" y="203"/>
                  </a:cubicBezTo>
                  <a:cubicBezTo>
                    <a:pt x="11" y="203"/>
                    <a:pt x="10" y="204"/>
                    <a:pt x="9" y="204"/>
                  </a:cubicBezTo>
                  <a:cubicBezTo>
                    <a:pt x="8" y="204"/>
                    <a:pt x="8" y="204"/>
                    <a:pt x="8" y="205"/>
                  </a:cubicBezTo>
                  <a:cubicBezTo>
                    <a:pt x="8" y="205"/>
                    <a:pt x="8" y="206"/>
                    <a:pt x="8" y="207"/>
                  </a:cubicBezTo>
                  <a:cubicBezTo>
                    <a:pt x="8" y="207"/>
                    <a:pt x="8" y="207"/>
                    <a:pt x="8" y="208"/>
                  </a:cubicBezTo>
                  <a:cubicBezTo>
                    <a:pt x="7" y="208"/>
                    <a:pt x="7" y="208"/>
                    <a:pt x="7" y="208"/>
                  </a:cubicBezTo>
                  <a:cubicBezTo>
                    <a:pt x="6" y="208"/>
                    <a:pt x="5" y="208"/>
                    <a:pt x="5" y="208"/>
                  </a:cubicBezTo>
                  <a:cubicBezTo>
                    <a:pt x="4" y="208"/>
                    <a:pt x="5" y="209"/>
                    <a:pt x="4" y="209"/>
                  </a:cubicBezTo>
                  <a:cubicBezTo>
                    <a:pt x="4" y="210"/>
                    <a:pt x="3" y="210"/>
                    <a:pt x="3" y="210"/>
                  </a:cubicBezTo>
                  <a:cubicBezTo>
                    <a:pt x="2" y="210"/>
                    <a:pt x="2" y="209"/>
                    <a:pt x="2" y="209"/>
                  </a:cubicBezTo>
                  <a:cubicBezTo>
                    <a:pt x="1" y="209"/>
                    <a:pt x="1" y="210"/>
                    <a:pt x="1" y="210"/>
                  </a:cubicBezTo>
                  <a:cubicBezTo>
                    <a:pt x="1" y="210"/>
                    <a:pt x="0" y="211"/>
                    <a:pt x="1" y="212"/>
                  </a:cubicBezTo>
                  <a:cubicBezTo>
                    <a:pt x="1" y="212"/>
                    <a:pt x="2" y="213"/>
                    <a:pt x="2" y="213"/>
                  </a:cubicBezTo>
                  <a:cubicBezTo>
                    <a:pt x="2" y="213"/>
                    <a:pt x="4" y="213"/>
                    <a:pt x="5" y="213"/>
                  </a:cubicBezTo>
                  <a:cubicBezTo>
                    <a:pt x="5" y="213"/>
                    <a:pt x="6" y="213"/>
                    <a:pt x="6" y="213"/>
                  </a:cubicBezTo>
                  <a:cubicBezTo>
                    <a:pt x="8" y="217"/>
                    <a:pt x="8" y="217"/>
                    <a:pt x="8" y="217"/>
                  </a:cubicBezTo>
                  <a:cubicBezTo>
                    <a:pt x="8" y="217"/>
                    <a:pt x="6" y="218"/>
                    <a:pt x="5" y="218"/>
                  </a:cubicBezTo>
                  <a:cubicBezTo>
                    <a:pt x="5" y="219"/>
                    <a:pt x="5" y="219"/>
                    <a:pt x="5" y="220"/>
                  </a:cubicBezTo>
                  <a:cubicBezTo>
                    <a:pt x="5" y="220"/>
                    <a:pt x="6" y="220"/>
                    <a:pt x="6" y="221"/>
                  </a:cubicBezTo>
                  <a:cubicBezTo>
                    <a:pt x="7" y="221"/>
                    <a:pt x="7" y="221"/>
                    <a:pt x="7" y="221"/>
                  </a:cubicBezTo>
                  <a:cubicBezTo>
                    <a:pt x="7" y="220"/>
                    <a:pt x="7" y="220"/>
                    <a:pt x="7" y="220"/>
                  </a:cubicBezTo>
                  <a:cubicBezTo>
                    <a:pt x="9" y="221"/>
                    <a:pt x="9" y="221"/>
                    <a:pt x="9" y="221"/>
                  </a:cubicBezTo>
                  <a:cubicBezTo>
                    <a:pt x="9" y="221"/>
                    <a:pt x="11" y="222"/>
                    <a:pt x="11" y="222"/>
                  </a:cubicBezTo>
                  <a:cubicBezTo>
                    <a:pt x="12" y="222"/>
                    <a:pt x="11" y="222"/>
                    <a:pt x="11" y="223"/>
                  </a:cubicBezTo>
                  <a:cubicBezTo>
                    <a:pt x="11" y="223"/>
                    <a:pt x="12" y="223"/>
                    <a:pt x="12" y="224"/>
                  </a:cubicBezTo>
                  <a:cubicBezTo>
                    <a:pt x="12" y="224"/>
                    <a:pt x="13" y="225"/>
                    <a:pt x="14" y="225"/>
                  </a:cubicBezTo>
                  <a:cubicBezTo>
                    <a:pt x="14" y="226"/>
                    <a:pt x="14" y="226"/>
                    <a:pt x="14" y="226"/>
                  </a:cubicBezTo>
                  <a:cubicBezTo>
                    <a:pt x="14" y="227"/>
                    <a:pt x="14" y="228"/>
                    <a:pt x="14" y="228"/>
                  </a:cubicBezTo>
                  <a:cubicBezTo>
                    <a:pt x="14" y="228"/>
                    <a:pt x="15" y="228"/>
                    <a:pt x="15" y="228"/>
                  </a:cubicBezTo>
                  <a:cubicBezTo>
                    <a:pt x="16" y="228"/>
                    <a:pt x="17" y="228"/>
                    <a:pt x="17" y="228"/>
                  </a:cubicBezTo>
                  <a:cubicBezTo>
                    <a:pt x="17" y="228"/>
                    <a:pt x="17" y="229"/>
                    <a:pt x="16" y="230"/>
                  </a:cubicBezTo>
                  <a:cubicBezTo>
                    <a:pt x="16" y="231"/>
                    <a:pt x="16" y="231"/>
                    <a:pt x="16" y="231"/>
                  </a:cubicBezTo>
                  <a:cubicBezTo>
                    <a:pt x="16" y="232"/>
                    <a:pt x="16" y="232"/>
                    <a:pt x="17" y="233"/>
                  </a:cubicBezTo>
                  <a:cubicBezTo>
                    <a:pt x="17" y="233"/>
                    <a:pt x="17" y="234"/>
                    <a:pt x="17" y="234"/>
                  </a:cubicBezTo>
                  <a:cubicBezTo>
                    <a:pt x="18" y="234"/>
                    <a:pt x="18" y="234"/>
                    <a:pt x="19" y="234"/>
                  </a:cubicBezTo>
                  <a:cubicBezTo>
                    <a:pt x="19" y="233"/>
                    <a:pt x="19" y="233"/>
                    <a:pt x="19" y="232"/>
                  </a:cubicBezTo>
                  <a:cubicBezTo>
                    <a:pt x="20" y="231"/>
                    <a:pt x="20" y="231"/>
                    <a:pt x="20" y="230"/>
                  </a:cubicBezTo>
                  <a:cubicBezTo>
                    <a:pt x="20" y="230"/>
                    <a:pt x="21" y="230"/>
                    <a:pt x="21" y="230"/>
                  </a:cubicBezTo>
                  <a:cubicBezTo>
                    <a:pt x="22" y="230"/>
                    <a:pt x="23" y="230"/>
                    <a:pt x="23" y="229"/>
                  </a:cubicBezTo>
                  <a:cubicBezTo>
                    <a:pt x="24" y="229"/>
                    <a:pt x="23" y="229"/>
                    <a:pt x="24" y="228"/>
                  </a:cubicBezTo>
                  <a:cubicBezTo>
                    <a:pt x="24" y="227"/>
                    <a:pt x="24" y="228"/>
                    <a:pt x="24" y="228"/>
                  </a:cubicBezTo>
                  <a:cubicBezTo>
                    <a:pt x="24" y="228"/>
                    <a:pt x="24" y="228"/>
                    <a:pt x="24" y="229"/>
                  </a:cubicBezTo>
                  <a:cubicBezTo>
                    <a:pt x="25" y="229"/>
                    <a:pt x="25" y="229"/>
                    <a:pt x="25" y="229"/>
                  </a:cubicBezTo>
                  <a:cubicBezTo>
                    <a:pt x="26" y="230"/>
                    <a:pt x="25" y="229"/>
                    <a:pt x="26" y="230"/>
                  </a:cubicBezTo>
                  <a:cubicBezTo>
                    <a:pt x="26" y="230"/>
                    <a:pt x="27" y="231"/>
                    <a:pt x="27" y="231"/>
                  </a:cubicBezTo>
                  <a:cubicBezTo>
                    <a:pt x="28" y="231"/>
                    <a:pt x="28" y="231"/>
                    <a:pt x="28" y="231"/>
                  </a:cubicBezTo>
                  <a:cubicBezTo>
                    <a:pt x="28" y="231"/>
                    <a:pt x="28" y="231"/>
                    <a:pt x="28" y="231"/>
                  </a:cubicBezTo>
                  <a:cubicBezTo>
                    <a:pt x="28" y="231"/>
                    <a:pt x="29" y="232"/>
                    <a:pt x="29" y="232"/>
                  </a:cubicBezTo>
                  <a:cubicBezTo>
                    <a:pt x="29" y="232"/>
                    <a:pt x="29" y="232"/>
                    <a:pt x="29" y="232"/>
                  </a:cubicBezTo>
                  <a:cubicBezTo>
                    <a:pt x="30" y="233"/>
                    <a:pt x="30" y="232"/>
                    <a:pt x="30" y="232"/>
                  </a:cubicBezTo>
                  <a:cubicBezTo>
                    <a:pt x="31" y="233"/>
                    <a:pt x="31" y="233"/>
                    <a:pt x="31" y="233"/>
                  </a:cubicBezTo>
                  <a:cubicBezTo>
                    <a:pt x="31" y="234"/>
                    <a:pt x="31" y="234"/>
                    <a:pt x="31" y="234"/>
                  </a:cubicBezTo>
                  <a:cubicBezTo>
                    <a:pt x="31" y="235"/>
                    <a:pt x="31" y="234"/>
                    <a:pt x="32" y="235"/>
                  </a:cubicBezTo>
                  <a:cubicBezTo>
                    <a:pt x="32" y="235"/>
                    <a:pt x="31" y="237"/>
                    <a:pt x="31" y="237"/>
                  </a:cubicBezTo>
                  <a:cubicBezTo>
                    <a:pt x="31" y="237"/>
                    <a:pt x="31" y="237"/>
                    <a:pt x="31" y="238"/>
                  </a:cubicBezTo>
                  <a:cubicBezTo>
                    <a:pt x="31" y="239"/>
                    <a:pt x="31" y="238"/>
                    <a:pt x="31" y="239"/>
                  </a:cubicBezTo>
                  <a:cubicBezTo>
                    <a:pt x="31" y="239"/>
                    <a:pt x="31" y="239"/>
                    <a:pt x="32" y="240"/>
                  </a:cubicBezTo>
                  <a:cubicBezTo>
                    <a:pt x="33" y="241"/>
                    <a:pt x="33" y="242"/>
                    <a:pt x="33" y="242"/>
                  </a:cubicBezTo>
                  <a:cubicBezTo>
                    <a:pt x="34" y="242"/>
                    <a:pt x="34" y="242"/>
                    <a:pt x="34" y="242"/>
                  </a:cubicBezTo>
                  <a:cubicBezTo>
                    <a:pt x="34" y="242"/>
                    <a:pt x="35" y="243"/>
                    <a:pt x="35" y="243"/>
                  </a:cubicBezTo>
                  <a:cubicBezTo>
                    <a:pt x="35" y="243"/>
                    <a:pt x="35" y="244"/>
                    <a:pt x="35" y="244"/>
                  </a:cubicBezTo>
                  <a:cubicBezTo>
                    <a:pt x="35" y="244"/>
                    <a:pt x="36" y="245"/>
                    <a:pt x="37" y="246"/>
                  </a:cubicBezTo>
                  <a:cubicBezTo>
                    <a:pt x="37" y="246"/>
                    <a:pt x="37" y="247"/>
                    <a:pt x="38" y="247"/>
                  </a:cubicBezTo>
                  <a:cubicBezTo>
                    <a:pt x="38" y="248"/>
                    <a:pt x="39" y="249"/>
                    <a:pt x="39" y="249"/>
                  </a:cubicBezTo>
                  <a:cubicBezTo>
                    <a:pt x="39" y="250"/>
                    <a:pt x="39" y="251"/>
                    <a:pt x="39" y="252"/>
                  </a:cubicBezTo>
                  <a:cubicBezTo>
                    <a:pt x="40" y="252"/>
                    <a:pt x="41" y="253"/>
                    <a:pt x="41" y="253"/>
                  </a:cubicBezTo>
                  <a:cubicBezTo>
                    <a:pt x="42" y="253"/>
                    <a:pt x="43" y="253"/>
                    <a:pt x="43" y="254"/>
                  </a:cubicBezTo>
                  <a:cubicBezTo>
                    <a:pt x="44" y="254"/>
                    <a:pt x="43" y="255"/>
                    <a:pt x="44" y="255"/>
                  </a:cubicBezTo>
                  <a:cubicBezTo>
                    <a:pt x="44" y="255"/>
                    <a:pt x="45" y="256"/>
                    <a:pt x="46" y="256"/>
                  </a:cubicBezTo>
                  <a:cubicBezTo>
                    <a:pt x="46" y="256"/>
                    <a:pt x="47" y="258"/>
                    <a:pt x="47" y="259"/>
                  </a:cubicBezTo>
                  <a:cubicBezTo>
                    <a:pt x="47" y="259"/>
                    <a:pt x="47" y="260"/>
                    <a:pt x="47" y="260"/>
                  </a:cubicBezTo>
                  <a:cubicBezTo>
                    <a:pt x="48" y="261"/>
                    <a:pt x="49" y="261"/>
                    <a:pt x="49" y="262"/>
                  </a:cubicBezTo>
                  <a:cubicBezTo>
                    <a:pt x="50" y="262"/>
                    <a:pt x="50" y="262"/>
                    <a:pt x="50" y="261"/>
                  </a:cubicBezTo>
                  <a:cubicBezTo>
                    <a:pt x="50" y="261"/>
                    <a:pt x="51" y="258"/>
                    <a:pt x="51" y="257"/>
                  </a:cubicBezTo>
                  <a:cubicBezTo>
                    <a:pt x="51" y="257"/>
                    <a:pt x="51" y="257"/>
                    <a:pt x="51" y="256"/>
                  </a:cubicBezTo>
                  <a:cubicBezTo>
                    <a:pt x="51" y="256"/>
                    <a:pt x="52" y="256"/>
                    <a:pt x="52" y="256"/>
                  </a:cubicBezTo>
                  <a:cubicBezTo>
                    <a:pt x="52" y="256"/>
                    <a:pt x="53" y="257"/>
                    <a:pt x="54" y="257"/>
                  </a:cubicBezTo>
                  <a:cubicBezTo>
                    <a:pt x="54" y="257"/>
                    <a:pt x="55" y="258"/>
                    <a:pt x="56" y="258"/>
                  </a:cubicBezTo>
                  <a:cubicBezTo>
                    <a:pt x="56" y="258"/>
                    <a:pt x="57" y="259"/>
                    <a:pt x="57" y="258"/>
                  </a:cubicBezTo>
                  <a:cubicBezTo>
                    <a:pt x="58" y="258"/>
                    <a:pt x="61" y="256"/>
                    <a:pt x="61" y="256"/>
                  </a:cubicBezTo>
                  <a:cubicBezTo>
                    <a:pt x="61" y="255"/>
                    <a:pt x="62" y="256"/>
                    <a:pt x="63" y="256"/>
                  </a:cubicBezTo>
                  <a:cubicBezTo>
                    <a:pt x="63" y="255"/>
                    <a:pt x="69" y="256"/>
                    <a:pt x="69" y="256"/>
                  </a:cubicBezTo>
                  <a:cubicBezTo>
                    <a:pt x="70" y="254"/>
                    <a:pt x="70" y="254"/>
                    <a:pt x="70" y="254"/>
                  </a:cubicBezTo>
                  <a:cubicBezTo>
                    <a:pt x="70" y="254"/>
                    <a:pt x="70" y="254"/>
                    <a:pt x="70" y="254"/>
                  </a:cubicBezTo>
                  <a:cubicBezTo>
                    <a:pt x="74" y="253"/>
                    <a:pt x="74" y="253"/>
                    <a:pt x="74" y="253"/>
                  </a:cubicBezTo>
                  <a:cubicBezTo>
                    <a:pt x="74" y="253"/>
                    <a:pt x="75" y="253"/>
                    <a:pt x="75" y="253"/>
                  </a:cubicBezTo>
                  <a:cubicBezTo>
                    <a:pt x="76" y="253"/>
                    <a:pt x="76" y="253"/>
                    <a:pt x="77" y="253"/>
                  </a:cubicBezTo>
                  <a:cubicBezTo>
                    <a:pt x="77" y="253"/>
                    <a:pt x="77" y="252"/>
                    <a:pt x="78" y="252"/>
                  </a:cubicBezTo>
                  <a:cubicBezTo>
                    <a:pt x="78" y="252"/>
                    <a:pt x="79" y="253"/>
                    <a:pt x="79" y="253"/>
                  </a:cubicBezTo>
                  <a:cubicBezTo>
                    <a:pt x="79" y="252"/>
                    <a:pt x="80" y="252"/>
                    <a:pt x="80" y="252"/>
                  </a:cubicBezTo>
                  <a:cubicBezTo>
                    <a:pt x="80" y="252"/>
                    <a:pt x="80" y="252"/>
                    <a:pt x="81" y="252"/>
                  </a:cubicBezTo>
                  <a:cubicBezTo>
                    <a:pt x="81" y="252"/>
                    <a:pt x="81" y="252"/>
                    <a:pt x="82" y="252"/>
                  </a:cubicBezTo>
                  <a:cubicBezTo>
                    <a:pt x="82" y="251"/>
                    <a:pt x="82" y="251"/>
                    <a:pt x="82" y="251"/>
                  </a:cubicBezTo>
                  <a:cubicBezTo>
                    <a:pt x="83" y="251"/>
                    <a:pt x="83" y="251"/>
                    <a:pt x="83" y="251"/>
                  </a:cubicBezTo>
                  <a:cubicBezTo>
                    <a:pt x="84" y="251"/>
                    <a:pt x="84" y="252"/>
                    <a:pt x="85" y="252"/>
                  </a:cubicBezTo>
                  <a:cubicBezTo>
                    <a:pt x="85" y="252"/>
                    <a:pt x="85" y="253"/>
                    <a:pt x="85" y="253"/>
                  </a:cubicBezTo>
                  <a:cubicBezTo>
                    <a:pt x="85" y="254"/>
                    <a:pt x="87" y="256"/>
                    <a:pt x="87" y="257"/>
                  </a:cubicBezTo>
                  <a:cubicBezTo>
                    <a:pt x="88" y="257"/>
                    <a:pt x="88" y="258"/>
                    <a:pt x="89" y="258"/>
                  </a:cubicBezTo>
                  <a:cubicBezTo>
                    <a:pt x="89" y="259"/>
                    <a:pt x="90" y="259"/>
                    <a:pt x="90" y="260"/>
                  </a:cubicBezTo>
                  <a:cubicBezTo>
                    <a:pt x="91" y="260"/>
                    <a:pt x="91" y="261"/>
                    <a:pt x="92" y="262"/>
                  </a:cubicBezTo>
                  <a:cubicBezTo>
                    <a:pt x="92" y="263"/>
                    <a:pt x="92" y="264"/>
                    <a:pt x="91" y="264"/>
                  </a:cubicBezTo>
                  <a:cubicBezTo>
                    <a:pt x="90" y="265"/>
                    <a:pt x="90" y="265"/>
                    <a:pt x="90" y="266"/>
                  </a:cubicBezTo>
                  <a:cubicBezTo>
                    <a:pt x="90" y="266"/>
                    <a:pt x="90" y="267"/>
                    <a:pt x="91" y="268"/>
                  </a:cubicBezTo>
                  <a:cubicBezTo>
                    <a:pt x="92" y="269"/>
                    <a:pt x="93" y="270"/>
                    <a:pt x="93" y="270"/>
                  </a:cubicBezTo>
                  <a:cubicBezTo>
                    <a:pt x="93" y="271"/>
                    <a:pt x="92" y="272"/>
                    <a:pt x="92" y="273"/>
                  </a:cubicBezTo>
                  <a:cubicBezTo>
                    <a:pt x="93" y="273"/>
                    <a:pt x="93" y="274"/>
                    <a:pt x="93" y="274"/>
                  </a:cubicBezTo>
                  <a:cubicBezTo>
                    <a:pt x="93" y="274"/>
                    <a:pt x="92" y="275"/>
                    <a:pt x="92" y="276"/>
                  </a:cubicBezTo>
                  <a:cubicBezTo>
                    <a:pt x="92" y="276"/>
                    <a:pt x="93" y="277"/>
                    <a:pt x="93" y="278"/>
                  </a:cubicBezTo>
                  <a:cubicBezTo>
                    <a:pt x="93" y="278"/>
                    <a:pt x="93" y="278"/>
                    <a:pt x="93" y="279"/>
                  </a:cubicBezTo>
                  <a:cubicBezTo>
                    <a:pt x="93" y="279"/>
                    <a:pt x="94" y="280"/>
                    <a:pt x="94" y="280"/>
                  </a:cubicBezTo>
                  <a:cubicBezTo>
                    <a:pt x="94" y="281"/>
                    <a:pt x="94" y="280"/>
                    <a:pt x="94" y="281"/>
                  </a:cubicBezTo>
                  <a:cubicBezTo>
                    <a:pt x="94" y="282"/>
                    <a:pt x="93" y="284"/>
                    <a:pt x="93" y="285"/>
                  </a:cubicBezTo>
                  <a:cubicBezTo>
                    <a:pt x="93" y="285"/>
                    <a:pt x="93" y="286"/>
                    <a:pt x="93" y="286"/>
                  </a:cubicBezTo>
                  <a:cubicBezTo>
                    <a:pt x="93" y="286"/>
                    <a:pt x="94" y="286"/>
                    <a:pt x="93" y="287"/>
                  </a:cubicBezTo>
                  <a:cubicBezTo>
                    <a:pt x="93" y="287"/>
                    <a:pt x="92" y="288"/>
                    <a:pt x="92" y="288"/>
                  </a:cubicBezTo>
                  <a:cubicBezTo>
                    <a:pt x="93" y="288"/>
                    <a:pt x="93" y="289"/>
                    <a:pt x="93" y="289"/>
                  </a:cubicBezTo>
                  <a:cubicBezTo>
                    <a:pt x="93" y="289"/>
                    <a:pt x="93" y="290"/>
                    <a:pt x="93" y="291"/>
                  </a:cubicBezTo>
                  <a:cubicBezTo>
                    <a:pt x="93" y="291"/>
                    <a:pt x="93" y="291"/>
                    <a:pt x="93" y="292"/>
                  </a:cubicBezTo>
                  <a:cubicBezTo>
                    <a:pt x="93" y="292"/>
                    <a:pt x="93" y="292"/>
                    <a:pt x="93" y="293"/>
                  </a:cubicBezTo>
                  <a:cubicBezTo>
                    <a:pt x="93" y="293"/>
                    <a:pt x="94" y="294"/>
                    <a:pt x="94" y="294"/>
                  </a:cubicBezTo>
                  <a:cubicBezTo>
                    <a:pt x="94" y="294"/>
                    <a:pt x="94" y="295"/>
                    <a:pt x="94" y="296"/>
                  </a:cubicBezTo>
                  <a:cubicBezTo>
                    <a:pt x="93" y="296"/>
                    <a:pt x="93" y="297"/>
                    <a:pt x="93" y="297"/>
                  </a:cubicBezTo>
                  <a:cubicBezTo>
                    <a:pt x="93" y="297"/>
                    <a:pt x="93" y="297"/>
                    <a:pt x="93" y="298"/>
                  </a:cubicBezTo>
                  <a:cubicBezTo>
                    <a:pt x="92" y="298"/>
                    <a:pt x="92" y="299"/>
                    <a:pt x="92" y="299"/>
                  </a:cubicBezTo>
                  <a:cubicBezTo>
                    <a:pt x="92" y="299"/>
                    <a:pt x="91" y="298"/>
                    <a:pt x="91" y="298"/>
                  </a:cubicBezTo>
                  <a:cubicBezTo>
                    <a:pt x="91" y="299"/>
                    <a:pt x="91" y="299"/>
                    <a:pt x="90" y="300"/>
                  </a:cubicBezTo>
                  <a:cubicBezTo>
                    <a:pt x="90" y="300"/>
                    <a:pt x="90" y="302"/>
                    <a:pt x="90" y="302"/>
                  </a:cubicBezTo>
                  <a:cubicBezTo>
                    <a:pt x="90" y="303"/>
                    <a:pt x="89" y="303"/>
                    <a:pt x="89" y="303"/>
                  </a:cubicBezTo>
                  <a:cubicBezTo>
                    <a:pt x="88" y="303"/>
                    <a:pt x="88" y="305"/>
                    <a:pt x="88" y="305"/>
                  </a:cubicBezTo>
                  <a:cubicBezTo>
                    <a:pt x="88" y="305"/>
                    <a:pt x="88" y="305"/>
                    <a:pt x="87" y="305"/>
                  </a:cubicBezTo>
                  <a:cubicBezTo>
                    <a:pt x="87" y="305"/>
                    <a:pt x="86" y="305"/>
                    <a:pt x="86" y="305"/>
                  </a:cubicBezTo>
                  <a:cubicBezTo>
                    <a:pt x="86" y="306"/>
                    <a:pt x="86" y="306"/>
                    <a:pt x="86" y="306"/>
                  </a:cubicBezTo>
                  <a:cubicBezTo>
                    <a:pt x="86" y="307"/>
                    <a:pt x="86" y="307"/>
                    <a:pt x="86" y="307"/>
                  </a:cubicBezTo>
                  <a:cubicBezTo>
                    <a:pt x="86" y="308"/>
                    <a:pt x="86" y="308"/>
                    <a:pt x="86" y="309"/>
                  </a:cubicBezTo>
                  <a:cubicBezTo>
                    <a:pt x="87" y="309"/>
                    <a:pt x="87" y="312"/>
                    <a:pt x="87" y="312"/>
                  </a:cubicBezTo>
                  <a:cubicBezTo>
                    <a:pt x="87" y="313"/>
                    <a:pt x="87" y="314"/>
                    <a:pt x="86" y="314"/>
                  </a:cubicBezTo>
                  <a:cubicBezTo>
                    <a:pt x="86" y="315"/>
                    <a:pt x="85" y="316"/>
                    <a:pt x="85" y="316"/>
                  </a:cubicBezTo>
                  <a:cubicBezTo>
                    <a:pt x="85" y="316"/>
                    <a:pt x="83" y="317"/>
                    <a:pt x="83" y="318"/>
                  </a:cubicBezTo>
                  <a:cubicBezTo>
                    <a:pt x="84" y="318"/>
                    <a:pt x="84" y="318"/>
                    <a:pt x="83" y="319"/>
                  </a:cubicBezTo>
                  <a:cubicBezTo>
                    <a:pt x="83" y="319"/>
                    <a:pt x="83" y="319"/>
                    <a:pt x="82" y="319"/>
                  </a:cubicBezTo>
                  <a:cubicBezTo>
                    <a:pt x="82" y="319"/>
                    <a:pt x="81" y="319"/>
                    <a:pt x="81" y="319"/>
                  </a:cubicBezTo>
                  <a:cubicBezTo>
                    <a:pt x="81" y="320"/>
                    <a:pt x="81" y="320"/>
                    <a:pt x="80" y="320"/>
                  </a:cubicBezTo>
                  <a:cubicBezTo>
                    <a:pt x="79" y="321"/>
                    <a:pt x="79" y="322"/>
                    <a:pt x="78" y="322"/>
                  </a:cubicBezTo>
                  <a:cubicBezTo>
                    <a:pt x="78" y="322"/>
                    <a:pt x="78" y="323"/>
                    <a:pt x="78" y="323"/>
                  </a:cubicBezTo>
                  <a:cubicBezTo>
                    <a:pt x="78" y="323"/>
                    <a:pt x="78" y="324"/>
                    <a:pt x="78" y="324"/>
                  </a:cubicBezTo>
                  <a:cubicBezTo>
                    <a:pt x="77" y="324"/>
                    <a:pt x="77" y="324"/>
                    <a:pt x="77" y="325"/>
                  </a:cubicBezTo>
                  <a:cubicBezTo>
                    <a:pt x="78" y="326"/>
                    <a:pt x="78" y="327"/>
                    <a:pt x="78" y="327"/>
                  </a:cubicBezTo>
                  <a:cubicBezTo>
                    <a:pt x="78" y="328"/>
                    <a:pt x="78" y="328"/>
                    <a:pt x="79" y="329"/>
                  </a:cubicBezTo>
                  <a:cubicBezTo>
                    <a:pt x="79" y="329"/>
                    <a:pt x="80" y="329"/>
                    <a:pt x="81" y="330"/>
                  </a:cubicBezTo>
                  <a:cubicBezTo>
                    <a:pt x="81" y="330"/>
                    <a:pt x="84" y="333"/>
                    <a:pt x="84" y="333"/>
                  </a:cubicBezTo>
                  <a:cubicBezTo>
                    <a:pt x="84" y="333"/>
                    <a:pt x="86" y="335"/>
                    <a:pt x="86" y="335"/>
                  </a:cubicBezTo>
                  <a:cubicBezTo>
                    <a:pt x="86" y="335"/>
                    <a:pt x="86" y="336"/>
                    <a:pt x="86" y="337"/>
                  </a:cubicBezTo>
                  <a:cubicBezTo>
                    <a:pt x="86" y="337"/>
                    <a:pt x="85" y="338"/>
                    <a:pt x="85" y="338"/>
                  </a:cubicBezTo>
                  <a:cubicBezTo>
                    <a:pt x="85" y="339"/>
                    <a:pt x="85" y="340"/>
                    <a:pt x="85" y="340"/>
                  </a:cubicBezTo>
                  <a:cubicBezTo>
                    <a:pt x="85" y="341"/>
                    <a:pt x="85" y="342"/>
                    <a:pt x="85" y="343"/>
                  </a:cubicBezTo>
                  <a:cubicBezTo>
                    <a:pt x="86" y="344"/>
                    <a:pt x="86" y="345"/>
                    <a:pt x="86" y="345"/>
                  </a:cubicBezTo>
                  <a:cubicBezTo>
                    <a:pt x="87" y="346"/>
                    <a:pt x="87" y="347"/>
                    <a:pt x="88" y="347"/>
                  </a:cubicBezTo>
                  <a:cubicBezTo>
                    <a:pt x="88" y="347"/>
                    <a:pt x="89" y="347"/>
                    <a:pt x="89" y="347"/>
                  </a:cubicBezTo>
                  <a:cubicBezTo>
                    <a:pt x="90" y="347"/>
                    <a:pt x="90" y="347"/>
                    <a:pt x="91" y="348"/>
                  </a:cubicBezTo>
                  <a:cubicBezTo>
                    <a:pt x="92" y="348"/>
                    <a:pt x="92" y="348"/>
                    <a:pt x="92" y="348"/>
                  </a:cubicBezTo>
                  <a:cubicBezTo>
                    <a:pt x="93" y="349"/>
                    <a:pt x="93" y="349"/>
                    <a:pt x="93" y="349"/>
                  </a:cubicBezTo>
                  <a:cubicBezTo>
                    <a:pt x="93" y="350"/>
                    <a:pt x="94" y="352"/>
                    <a:pt x="94" y="352"/>
                  </a:cubicBezTo>
                  <a:cubicBezTo>
                    <a:pt x="94" y="353"/>
                    <a:pt x="94" y="353"/>
                    <a:pt x="95" y="354"/>
                  </a:cubicBezTo>
                  <a:cubicBezTo>
                    <a:pt x="95" y="354"/>
                    <a:pt x="96" y="354"/>
                    <a:pt x="96" y="354"/>
                  </a:cubicBezTo>
                  <a:cubicBezTo>
                    <a:pt x="97" y="355"/>
                    <a:pt x="97" y="355"/>
                    <a:pt x="97" y="356"/>
                  </a:cubicBezTo>
                  <a:cubicBezTo>
                    <a:pt x="98" y="356"/>
                    <a:pt x="98" y="357"/>
                    <a:pt x="98" y="357"/>
                  </a:cubicBezTo>
                  <a:cubicBezTo>
                    <a:pt x="98" y="357"/>
                    <a:pt x="99" y="357"/>
                    <a:pt x="99" y="358"/>
                  </a:cubicBezTo>
                  <a:cubicBezTo>
                    <a:pt x="100" y="358"/>
                    <a:pt x="101" y="359"/>
                    <a:pt x="101" y="359"/>
                  </a:cubicBezTo>
                  <a:cubicBezTo>
                    <a:pt x="102" y="359"/>
                    <a:pt x="102" y="360"/>
                    <a:pt x="102" y="360"/>
                  </a:cubicBezTo>
                  <a:cubicBezTo>
                    <a:pt x="102" y="360"/>
                    <a:pt x="103" y="360"/>
                    <a:pt x="103" y="361"/>
                  </a:cubicBezTo>
                  <a:cubicBezTo>
                    <a:pt x="103" y="362"/>
                    <a:pt x="103" y="362"/>
                    <a:pt x="103" y="362"/>
                  </a:cubicBezTo>
                  <a:cubicBezTo>
                    <a:pt x="104" y="362"/>
                    <a:pt x="104" y="363"/>
                    <a:pt x="105" y="363"/>
                  </a:cubicBezTo>
                  <a:cubicBezTo>
                    <a:pt x="106" y="363"/>
                    <a:pt x="105" y="364"/>
                    <a:pt x="106" y="364"/>
                  </a:cubicBezTo>
                  <a:cubicBezTo>
                    <a:pt x="106" y="364"/>
                    <a:pt x="107" y="365"/>
                    <a:pt x="107" y="366"/>
                  </a:cubicBezTo>
                  <a:cubicBezTo>
                    <a:pt x="107" y="366"/>
                    <a:pt x="107" y="367"/>
                    <a:pt x="107" y="367"/>
                  </a:cubicBezTo>
                  <a:cubicBezTo>
                    <a:pt x="108" y="367"/>
                    <a:pt x="109" y="367"/>
                    <a:pt x="109" y="368"/>
                  </a:cubicBezTo>
                  <a:cubicBezTo>
                    <a:pt x="109" y="368"/>
                    <a:pt x="110" y="369"/>
                    <a:pt x="110" y="369"/>
                  </a:cubicBezTo>
                  <a:cubicBezTo>
                    <a:pt x="110" y="369"/>
                    <a:pt x="110" y="370"/>
                    <a:pt x="111" y="370"/>
                  </a:cubicBezTo>
                  <a:cubicBezTo>
                    <a:pt x="111" y="370"/>
                    <a:pt x="112" y="371"/>
                    <a:pt x="112" y="371"/>
                  </a:cubicBezTo>
                  <a:cubicBezTo>
                    <a:pt x="112" y="371"/>
                    <a:pt x="113" y="371"/>
                    <a:pt x="113" y="372"/>
                  </a:cubicBezTo>
                  <a:cubicBezTo>
                    <a:pt x="113" y="372"/>
                    <a:pt x="114" y="372"/>
                    <a:pt x="114" y="372"/>
                  </a:cubicBezTo>
                  <a:cubicBezTo>
                    <a:pt x="114" y="373"/>
                    <a:pt x="115" y="373"/>
                    <a:pt x="115" y="374"/>
                  </a:cubicBezTo>
                  <a:cubicBezTo>
                    <a:pt x="116" y="374"/>
                    <a:pt x="118" y="374"/>
                    <a:pt x="118" y="374"/>
                  </a:cubicBezTo>
                  <a:cubicBezTo>
                    <a:pt x="118" y="374"/>
                    <a:pt x="119" y="374"/>
                    <a:pt x="119" y="374"/>
                  </a:cubicBezTo>
                  <a:cubicBezTo>
                    <a:pt x="120" y="374"/>
                    <a:pt x="121" y="374"/>
                    <a:pt x="121" y="374"/>
                  </a:cubicBezTo>
                  <a:cubicBezTo>
                    <a:pt x="121" y="375"/>
                    <a:pt x="121" y="375"/>
                    <a:pt x="121" y="376"/>
                  </a:cubicBezTo>
                  <a:cubicBezTo>
                    <a:pt x="121" y="376"/>
                    <a:pt x="121" y="380"/>
                    <a:pt x="121" y="380"/>
                  </a:cubicBezTo>
                  <a:cubicBezTo>
                    <a:pt x="121" y="381"/>
                    <a:pt x="120" y="381"/>
                    <a:pt x="120" y="381"/>
                  </a:cubicBezTo>
                  <a:cubicBezTo>
                    <a:pt x="120" y="382"/>
                    <a:pt x="119" y="382"/>
                    <a:pt x="119" y="382"/>
                  </a:cubicBezTo>
                  <a:cubicBezTo>
                    <a:pt x="118" y="383"/>
                    <a:pt x="117" y="384"/>
                    <a:pt x="117" y="384"/>
                  </a:cubicBezTo>
                  <a:cubicBezTo>
                    <a:pt x="117" y="384"/>
                    <a:pt x="116" y="384"/>
                    <a:pt x="117" y="385"/>
                  </a:cubicBezTo>
                  <a:cubicBezTo>
                    <a:pt x="117" y="386"/>
                    <a:pt x="118" y="386"/>
                    <a:pt x="118" y="387"/>
                  </a:cubicBezTo>
                  <a:cubicBezTo>
                    <a:pt x="118" y="387"/>
                    <a:pt x="119" y="388"/>
                    <a:pt x="119" y="388"/>
                  </a:cubicBezTo>
                  <a:cubicBezTo>
                    <a:pt x="119" y="388"/>
                    <a:pt x="119" y="389"/>
                    <a:pt x="118" y="389"/>
                  </a:cubicBezTo>
                  <a:cubicBezTo>
                    <a:pt x="118" y="389"/>
                    <a:pt x="118" y="390"/>
                    <a:pt x="118" y="390"/>
                  </a:cubicBezTo>
                  <a:cubicBezTo>
                    <a:pt x="128" y="390"/>
                    <a:pt x="128" y="390"/>
                    <a:pt x="128" y="390"/>
                  </a:cubicBezTo>
                  <a:cubicBezTo>
                    <a:pt x="128" y="390"/>
                    <a:pt x="129" y="389"/>
                    <a:pt x="129" y="389"/>
                  </a:cubicBezTo>
                  <a:cubicBezTo>
                    <a:pt x="129" y="388"/>
                    <a:pt x="129" y="389"/>
                    <a:pt x="129" y="388"/>
                  </a:cubicBezTo>
                  <a:cubicBezTo>
                    <a:pt x="129" y="387"/>
                    <a:pt x="129" y="387"/>
                    <a:pt x="129" y="386"/>
                  </a:cubicBezTo>
                  <a:cubicBezTo>
                    <a:pt x="129" y="385"/>
                    <a:pt x="128" y="386"/>
                    <a:pt x="128" y="385"/>
                  </a:cubicBezTo>
                  <a:cubicBezTo>
                    <a:pt x="128" y="384"/>
                    <a:pt x="129" y="384"/>
                    <a:pt x="129" y="383"/>
                  </a:cubicBezTo>
                  <a:cubicBezTo>
                    <a:pt x="129" y="383"/>
                    <a:pt x="130" y="383"/>
                    <a:pt x="129" y="383"/>
                  </a:cubicBezTo>
                  <a:cubicBezTo>
                    <a:pt x="129" y="382"/>
                    <a:pt x="129" y="381"/>
                    <a:pt x="128" y="381"/>
                  </a:cubicBezTo>
                  <a:cubicBezTo>
                    <a:pt x="128" y="381"/>
                    <a:pt x="128" y="381"/>
                    <a:pt x="128" y="381"/>
                  </a:cubicBezTo>
                  <a:cubicBezTo>
                    <a:pt x="127" y="381"/>
                    <a:pt x="127" y="380"/>
                    <a:pt x="128" y="380"/>
                  </a:cubicBezTo>
                  <a:cubicBezTo>
                    <a:pt x="128" y="379"/>
                    <a:pt x="128" y="379"/>
                    <a:pt x="128" y="378"/>
                  </a:cubicBezTo>
                  <a:cubicBezTo>
                    <a:pt x="128" y="377"/>
                    <a:pt x="127" y="377"/>
                    <a:pt x="128" y="377"/>
                  </a:cubicBezTo>
                  <a:cubicBezTo>
                    <a:pt x="128" y="376"/>
                    <a:pt x="129" y="376"/>
                    <a:pt x="129" y="376"/>
                  </a:cubicBezTo>
                  <a:cubicBezTo>
                    <a:pt x="129" y="375"/>
                    <a:pt x="130" y="375"/>
                    <a:pt x="129" y="374"/>
                  </a:cubicBezTo>
                  <a:cubicBezTo>
                    <a:pt x="129" y="374"/>
                    <a:pt x="128" y="373"/>
                    <a:pt x="128" y="373"/>
                  </a:cubicBezTo>
                  <a:cubicBezTo>
                    <a:pt x="128" y="372"/>
                    <a:pt x="128" y="371"/>
                    <a:pt x="128" y="370"/>
                  </a:cubicBezTo>
                  <a:cubicBezTo>
                    <a:pt x="128" y="370"/>
                    <a:pt x="128" y="369"/>
                    <a:pt x="128" y="369"/>
                  </a:cubicBezTo>
                  <a:cubicBezTo>
                    <a:pt x="127" y="368"/>
                    <a:pt x="127" y="368"/>
                    <a:pt x="127" y="367"/>
                  </a:cubicBezTo>
                  <a:cubicBezTo>
                    <a:pt x="127" y="367"/>
                    <a:pt x="126" y="366"/>
                    <a:pt x="126" y="366"/>
                  </a:cubicBezTo>
                  <a:cubicBezTo>
                    <a:pt x="125" y="366"/>
                    <a:pt x="125" y="365"/>
                    <a:pt x="125" y="365"/>
                  </a:cubicBezTo>
                  <a:cubicBezTo>
                    <a:pt x="125" y="365"/>
                    <a:pt x="122" y="364"/>
                    <a:pt x="122" y="364"/>
                  </a:cubicBezTo>
                  <a:cubicBezTo>
                    <a:pt x="122" y="364"/>
                    <a:pt x="121" y="361"/>
                    <a:pt x="121" y="361"/>
                  </a:cubicBezTo>
                  <a:cubicBezTo>
                    <a:pt x="121" y="360"/>
                    <a:pt x="123" y="358"/>
                    <a:pt x="123" y="358"/>
                  </a:cubicBezTo>
                  <a:cubicBezTo>
                    <a:pt x="123" y="358"/>
                    <a:pt x="125" y="357"/>
                    <a:pt x="125" y="357"/>
                  </a:cubicBezTo>
                  <a:cubicBezTo>
                    <a:pt x="125" y="357"/>
                    <a:pt x="126" y="357"/>
                    <a:pt x="126" y="356"/>
                  </a:cubicBezTo>
                  <a:cubicBezTo>
                    <a:pt x="126" y="356"/>
                    <a:pt x="126" y="354"/>
                    <a:pt x="126" y="354"/>
                  </a:cubicBezTo>
                  <a:cubicBezTo>
                    <a:pt x="126" y="353"/>
                    <a:pt x="126" y="353"/>
                    <a:pt x="127" y="352"/>
                  </a:cubicBezTo>
                  <a:cubicBezTo>
                    <a:pt x="127" y="352"/>
                    <a:pt x="127" y="352"/>
                    <a:pt x="128" y="351"/>
                  </a:cubicBezTo>
                  <a:cubicBezTo>
                    <a:pt x="128" y="351"/>
                    <a:pt x="128" y="352"/>
                    <a:pt x="128" y="351"/>
                  </a:cubicBezTo>
                  <a:cubicBezTo>
                    <a:pt x="128" y="350"/>
                    <a:pt x="128" y="350"/>
                    <a:pt x="127" y="350"/>
                  </a:cubicBezTo>
                  <a:cubicBezTo>
                    <a:pt x="127" y="349"/>
                    <a:pt x="127" y="349"/>
                    <a:pt x="127" y="349"/>
                  </a:cubicBezTo>
                  <a:cubicBezTo>
                    <a:pt x="127" y="348"/>
                    <a:pt x="128" y="345"/>
                    <a:pt x="128" y="345"/>
                  </a:cubicBezTo>
                  <a:cubicBezTo>
                    <a:pt x="133" y="340"/>
                    <a:pt x="133" y="340"/>
                    <a:pt x="133" y="340"/>
                  </a:cubicBezTo>
                  <a:cubicBezTo>
                    <a:pt x="133" y="340"/>
                    <a:pt x="133" y="339"/>
                    <a:pt x="134" y="339"/>
                  </a:cubicBezTo>
                  <a:cubicBezTo>
                    <a:pt x="134" y="339"/>
                    <a:pt x="134" y="338"/>
                    <a:pt x="135" y="338"/>
                  </a:cubicBezTo>
                  <a:cubicBezTo>
                    <a:pt x="136" y="339"/>
                    <a:pt x="137" y="339"/>
                    <a:pt x="138" y="339"/>
                  </a:cubicBezTo>
                  <a:cubicBezTo>
                    <a:pt x="138" y="339"/>
                    <a:pt x="138" y="340"/>
                    <a:pt x="139" y="340"/>
                  </a:cubicBezTo>
                  <a:cubicBezTo>
                    <a:pt x="139" y="341"/>
                    <a:pt x="138" y="341"/>
                    <a:pt x="139" y="341"/>
                  </a:cubicBezTo>
                  <a:cubicBezTo>
                    <a:pt x="140" y="341"/>
                    <a:pt x="140" y="341"/>
                    <a:pt x="141" y="341"/>
                  </a:cubicBezTo>
                  <a:cubicBezTo>
                    <a:pt x="141" y="340"/>
                    <a:pt x="141" y="340"/>
                    <a:pt x="141" y="340"/>
                  </a:cubicBezTo>
                  <a:cubicBezTo>
                    <a:pt x="141" y="340"/>
                    <a:pt x="141" y="339"/>
                    <a:pt x="141" y="339"/>
                  </a:cubicBezTo>
                  <a:cubicBezTo>
                    <a:pt x="142" y="339"/>
                    <a:pt x="143" y="339"/>
                    <a:pt x="144" y="339"/>
                  </a:cubicBezTo>
                  <a:cubicBezTo>
                    <a:pt x="144" y="339"/>
                    <a:pt x="145" y="339"/>
                    <a:pt x="145" y="338"/>
                  </a:cubicBezTo>
                  <a:cubicBezTo>
                    <a:pt x="145" y="338"/>
                    <a:pt x="146" y="338"/>
                    <a:pt x="147" y="338"/>
                  </a:cubicBezTo>
                  <a:cubicBezTo>
                    <a:pt x="148" y="338"/>
                    <a:pt x="148" y="338"/>
                    <a:pt x="148" y="338"/>
                  </a:cubicBezTo>
                  <a:cubicBezTo>
                    <a:pt x="149" y="338"/>
                    <a:pt x="149" y="338"/>
                    <a:pt x="150" y="337"/>
                  </a:cubicBezTo>
                  <a:cubicBezTo>
                    <a:pt x="150" y="337"/>
                    <a:pt x="151" y="337"/>
                    <a:pt x="151" y="336"/>
                  </a:cubicBezTo>
                  <a:cubicBezTo>
                    <a:pt x="152" y="336"/>
                    <a:pt x="153" y="335"/>
                    <a:pt x="153" y="335"/>
                  </a:cubicBezTo>
                  <a:cubicBezTo>
                    <a:pt x="153" y="335"/>
                    <a:pt x="153" y="334"/>
                    <a:pt x="153" y="334"/>
                  </a:cubicBezTo>
                  <a:cubicBezTo>
                    <a:pt x="153" y="334"/>
                    <a:pt x="153" y="334"/>
                    <a:pt x="154" y="333"/>
                  </a:cubicBezTo>
                  <a:cubicBezTo>
                    <a:pt x="154" y="332"/>
                    <a:pt x="154" y="332"/>
                    <a:pt x="154" y="332"/>
                  </a:cubicBezTo>
                  <a:cubicBezTo>
                    <a:pt x="153" y="331"/>
                    <a:pt x="154" y="330"/>
                    <a:pt x="154" y="330"/>
                  </a:cubicBezTo>
                  <a:cubicBezTo>
                    <a:pt x="154" y="329"/>
                    <a:pt x="155" y="327"/>
                    <a:pt x="155" y="327"/>
                  </a:cubicBezTo>
                  <a:cubicBezTo>
                    <a:pt x="157" y="303"/>
                    <a:pt x="157" y="303"/>
                    <a:pt x="157" y="303"/>
                  </a:cubicBezTo>
                  <a:cubicBezTo>
                    <a:pt x="153" y="290"/>
                    <a:pt x="153" y="290"/>
                    <a:pt x="153" y="290"/>
                  </a:cubicBezTo>
                  <a:cubicBezTo>
                    <a:pt x="159" y="276"/>
                    <a:pt x="159" y="276"/>
                    <a:pt x="159" y="276"/>
                  </a:cubicBezTo>
                  <a:cubicBezTo>
                    <a:pt x="157" y="276"/>
                    <a:pt x="157" y="276"/>
                    <a:pt x="157" y="276"/>
                  </a:cubicBezTo>
                  <a:cubicBezTo>
                    <a:pt x="157" y="264"/>
                    <a:pt x="157" y="264"/>
                    <a:pt x="157" y="264"/>
                  </a:cubicBezTo>
                  <a:cubicBezTo>
                    <a:pt x="153" y="261"/>
                    <a:pt x="153" y="261"/>
                    <a:pt x="153" y="261"/>
                  </a:cubicBezTo>
                  <a:cubicBezTo>
                    <a:pt x="146" y="251"/>
                    <a:pt x="146" y="251"/>
                    <a:pt x="146" y="251"/>
                  </a:cubicBezTo>
                  <a:cubicBezTo>
                    <a:pt x="140" y="244"/>
                    <a:pt x="140" y="244"/>
                    <a:pt x="140" y="244"/>
                  </a:cubicBezTo>
                  <a:cubicBezTo>
                    <a:pt x="138" y="239"/>
                    <a:pt x="138" y="239"/>
                    <a:pt x="138" y="239"/>
                  </a:cubicBezTo>
                  <a:cubicBezTo>
                    <a:pt x="125" y="224"/>
                    <a:pt x="125" y="224"/>
                    <a:pt x="125" y="224"/>
                  </a:cubicBezTo>
                  <a:cubicBezTo>
                    <a:pt x="119" y="216"/>
                    <a:pt x="119" y="216"/>
                    <a:pt x="119" y="216"/>
                  </a:cubicBezTo>
                  <a:cubicBezTo>
                    <a:pt x="109" y="207"/>
                    <a:pt x="109" y="207"/>
                    <a:pt x="109" y="207"/>
                  </a:cubicBezTo>
                  <a:cubicBezTo>
                    <a:pt x="106" y="206"/>
                    <a:pt x="106" y="206"/>
                    <a:pt x="106" y="206"/>
                  </a:cubicBezTo>
                  <a:cubicBezTo>
                    <a:pt x="97" y="206"/>
                    <a:pt x="97" y="206"/>
                    <a:pt x="97" y="206"/>
                  </a:cubicBezTo>
                  <a:cubicBezTo>
                    <a:pt x="96" y="203"/>
                    <a:pt x="96" y="203"/>
                    <a:pt x="96" y="203"/>
                  </a:cubicBezTo>
                  <a:cubicBezTo>
                    <a:pt x="96" y="203"/>
                    <a:pt x="93" y="200"/>
                    <a:pt x="93" y="199"/>
                  </a:cubicBezTo>
                  <a:cubicBezTo>
                    <a:pt x="93" y="199"/>
                    <a:pt x="93" y="198"/>
                    <a:pt x="93" y="197"/>
                  </a:cubicBezTo>
                  <a:cubicBezTo>
                    <a:pt x="93" y="197"/>
                    <a:pt x="93" y="191"/>
                    <a:pt x="93" y="191"/>
                  </a:cubicBezTo>
                  <a:cubicBezTo>
                    <a:pt x="93" y="185"/>
                    <a:pt x="93" y="185"/>
                    <a:pt x="93" y="185"/>
                  </a:cubicBezTo>
                  <a:cubicBezTo>
                    <a:pt x="93" y="185"/>
                    <a:pt x="91" y="179"/>
                    <a:pt x="92" y="179"/>
                  </a:cubicBezTo>
                  <a:cubicBezTo>
                    <a:pt x="92" y="178"/>
                    <a:pt x="92" y="174"/>
                    <a:pt x="91" y="172"/>
                  </a:cubicBezTo>
                  <a:cubicBezTo>
                    <a:pt x="91" y="170"/>
                    <a:pt x="91" y="167"/>
                    <a:pt x="91" y="166"/>
                  </a:cubicBezTo>
                  <a:cubicBezTo>
                    <a:pt x="90" y="165"/>
                    <a:pt x="90" y="162"/>
                    <a:pt x="89" y="160"/>
                  </a:cubicBezTo>
                  <a:cubicBezTo>
                    <a:pt x="88" y="159"/>
                    <a:pt x="87" y="157"/>
                    <a:pt x="87" y="156"/>
                  </a:cubicBezTo>
                  <a:cubicBezTo>
                    <a:pt x="87" y="155"/>
                    <a:pt x="86" y="150"/>
                    <a:pt x="85" y="150"/>
                  </a:cubicBezTo>
                  <a:cubicBezTo>
                    <a:pt x="85" y="149"/>
                    <a:pt x="85" y="147"/>
                    <a:pt x="85" y="147"/>
                  </a:cubicBezTo>
                  <a:cubicBezTo>
                    <a:pt x="85" y="146"/>
                    <a:pt x="85" y="145"/>
                    <a:pt x="85" y="145"/>
                  </a:cubicBezTo>
                  <a:cubicBezTo>
                    <a:pt x="84" y="144"/>
                    <a:pt x="84" y="144"/>
                    <a:pt x="83" y="143"/>
                  </a:cubicBezTo>
                  <a:cubicBezTo>
                    <a:pt x="83" y="142"/>
                    <a:pt x="83" y="142"/>
                    <a:pt x="83" y="141"/>
                  </a:cubicBezTo>
                  <a:cubicBezTo>
                    <a:pt x="83" y="140"/>
                    <a:pt x="84" y="139"/>
                    <a:pt x="84" y="138"/>
                  </a:cubicBezTo>
                  <a:cubicBezTo>
                    <a:pt x="84" y="137"/>
                    <a:pt x="86" y="133"/>
                    <a:pt x="86" y="132"/>
                  </a:cubicBezTo>
                  <a:cubicBezTo>
                    <a:pt x="87" y="132"/>
                    <a:pt x="89" y="128"/>
                    <a:pt x="90" y="127"/>
                  </a:cubicBezTo>
                  <a:cubicBezTo>
                    <a:pt x="91" y="126"/>
                    <a:pt x="93" y="124"/>
                    <a:pt x="93" y="123"/>
                  </a:cubicBezTo>
                  <a:cubicBezTo>
                    <a:pt x="94" y="122"/>
                    <a:pt x="94" y="122"/>
                    <a:pt x="94" y="120"/>
                  </a:cubicBezTo>
                  <a:cubicBezTo>
                    <a:pt x="95" y="119"/>
                    <a:pt x="96" y="119"/>
                    <a:pt x="96" y="117"/>
                  </a:cubicBezTo>
                  <a:cubicBezTo>
                    <a:pt x="96" y="116"/>
                    <a:pt x="96" y="115"/>
                    <a:pt x="96" y="114"/>
                  </a:cubicBezTo>
                  <a:cubicBezTo>
                    <a:pt x="96" y="114"/>
                    <a:pt x="96" y="111"/>
                    <a:pt x="96" y="110"/>
                  </a:cubicBezTo>
                  <a:cubicBezTo>
                    <a:pt x="96" y="110"/>
                    <a:pt x="96" y="110"/>
                    <a:pt x="96" y="109"/>
                  </a:cubicBezTo>
                  <a:cubicBezTo>
                    <a:pt x="97" y="109"/>
                    <a:pt x="99" y="109"/>
                    <a:pt x="99" y="109"/>
                  </a:cubicBezTo>
                  <a:lnTo>
                    <a:pt x="112" y="110"/>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0" name="Freeform 100"/>
            <p:cNvSpPr>
              <a:spLocks/>
            </p:cNvSpPr>
            <p:nvPr/>
          </p:nvSpPr>
          <p:spPr bwMode="auto">
            <a:xfrm>
              <a:off x="8972550" y="4178301"/>
              <a:ext cx="804863" cy="700088"/>
            </a:xfrm>
            <a:custGeom>
              <a:avLst/>
              <a:gdLst>
                <a:gd name="T0" fmla="*/ 514 w 571"/>
                <a:gd name="T1" fmla="*/ 51 h 496"/>
                <a:gd name="T2" fmla="*/ 485 w 571"/>
                <a:gd name="T3" fmla="*/ 38 h 496"/>
                <a:gd name="T4" fmla="*/ 467 w 571"/>
                <a:gd name="T5" fmla="*/ 24 h 496"/>
                <a:gd name="T6" fmla="*/ 443 w 571"/>
                <a:gd name="T7" fmla="*/ 21 h 496"/>
                <a:gd name="T8" fmla="*/ 328 w 571"/>
                <a:gd name="T9" fmla="*/ 40 h 496"/>
                <a:gd name="T10" fmla="*/ 319 w 571"/>
                <a:gd name="T11" fmla="*/ 63 h 496"/>
                <a:gd name="T12" fmla="*/ 323 w 571"/>
                <a:gd name="T13" fmla="*/ 73 h 496"/>
                <a:gd name="T14" fmla="*/ 324 w 571"/>
                <a:gd name="T15" fmla="*/ 93 h 496"/>
                <a:gd name="T16" fmla="*/ 326 w 571"/>
                <a:gd name="T17" fmla="*/ 118 h 496"/>
                <a:gd name="T18" fmla="*/ 318 w 571"/>
                <a:gd name="T19" fmla="*/ 137 h 496"/>
                <a:gd name="T20" fmla="*/ 314 w 571"/>
                <a:gd name="T21" fmla="*/ 159 h 496"/>
                <a:gd name="T22" fmla="*/ 315 w 571"/>
                <a:gd name="T23" fmla="*/ 180 h 496"/>
                <a:gd name="T24" fmla="*/ 334 w 571"/>
                <a:gd name="T25" fmla="*/ 195 h 496"/>
                <a:gd name="T26" fmla="*/ 359 w 571"/>
                <a:gd name="T27" fmla="*/ 210 h 496"/>
                <a:gd name="T28" fmla="*/ 376 w 571"/>
                <a:gd name="T29" fmla="*/ 200 h 496"/>
                <a:gd name="T30" fmla="*/ 374 w 571"/>
                <a:gd name="T31" fmla="*/ 254 h 496"/>
                <a:gd name="T32" fmla="*/ 351 w 571"/>
                <a:gd name="T33" fmla="*/ 260 h 496"/>
                <a:gd name="T34" fmla="*/ 333 w 571"/>
                <a:gd name="T35" fmla="*/ 244 h 496"/>
                <a:gd name="T36" fmla="*/ 319 w 571"/>
                <a:gd name="T37" fmla="*/ 230 h 496"/>
                <a:gd name="T38" fmla="*/ 307 w 571"/>
                <a:gd name="T39" fmla="*/ 210 h 496"/>
                <a:gd name="T40" fmla="*/ 287 w 571"/>
                <a:gd name="T41" fmla="*/ 201 h 496"/>
                <a:gd name="T42" fmla="*/ 267 w 571"/>
                <a:gd name="T43" fmla="*/ 192 h 496"/>
                <a:gd name="T44" fmla="*/ 253 w 571"/>
                <a:gd name="T45" fmla="*/ 167 h 496"/>
                <a:gd name="T46" fmla="*/ 244 w 571"/>
                <a:gd name="T47" fmla="*/ 181 h 496"/>
                <a:gd name="T48" fmla="*/ 225 w 571"/>
                <a:gd name="T49" fmla="*/ 188 h 496"/>
                <a:gd name="T50" fmla="*/ 195 w 571"/>
                <a:gd name="T51" fmla="*/ 185 h 496"/>
                <a:gd name="T52" fmla="*/ 174 w 571"/>
                <a:gd name="T53" fmla="*/ 177 h 496"/>
                <a:gd name="T54" fmla="*/ 161 w 571"/>
                <a:gd name="T55" fmla="*/ 161 h 496"/>
                <a:gd name="T56" fmla="*/ 147 w 571"/>
                <a:gd name="T57" fmla="*/ 151 h 496"/>
                <a:gd name="T58" fmla="*/ 121 w 571"/>
                <a:gd name="T59" fmla="*/ 162 h 496"/>
                <a:gd name="T60" fmla="*/ 114 w 571"/>
                <a:gd name="T61" fmla="*/ 141 h 496"/>
                <a:gd name="T62" fmla="*/ 99 w 571"/>
                <a:gd name="T63" fmla="*/ 153 h 496"/>
                <a:gd name="T64" fmla="*/ 94 w 571"/>
                <a:gd name="T65" fmla="*/ 217 h 496"/>
                <a:gd name="T66" fmla="*/ 6 w 571"/>
                <a:gd name="T67" fmla="*/ 410 h 496"/>
                <a:gd name="T68" fmla="*/ 70 w 571"/>
                <a:gd name="T69" fmla="*/ 474 h 496"/>
                <a:gd name="T70" fmla="*/ 132 w 571"/>
                <a:gd name="T71" fmla="*/ 467 h 496"/>
                <a:gd name="T72" fmla="*/ 148 w 571"/>
                <a:gd name="T73" fmla="*/ 472 h 496"/>
                <a:gd name="T74" fmla="*/ 163 w 571"/>
                <a:gd name="T75" fmla="*/ 484 h 496"/>
                <a:gd name="T76" fmla="*/ 188 w 571"/>
                <a:gd name="T77" fmla="*/ 489 h 496"/>
                <a:gd name="T78" fmla="*/ 209 w 571"/>
                <a:gd name="T79" fmla="*/ 489 h 496"/>
                <a:gd name="T80" fmla="*/ 235 w 571"/>
                <a:gd name="T81" fmla="*/ 494 h 496"/>
                <a:gd name="T82" fmla="*/ 270 w 571"/>
                <a:gd name="T83" fmla="*/ 464 h 496"/>
                <a:gd name="T84" fmla="*/ 333 w 571"/>
                <a:gd name="T85" fmla="*/ 406 h 496"/>
                <a:gd name="T86" fmla="*/ 357 w 571"/>
                <a:gd name="T87" fmla="*/ 377 h 496"/>
                <a:gd name="T88" fmla="*/ 400 w 571"/>
                <a:gd name="T89" fmla="*/ 372 h 496"/>
                <a:gd name="T90" fmla="*/ 409 w 571"/>
                <a:gd name="T91" fmla="*/ 359 h 496"/>
                <a:gd name="T92" fmla="*/ 402 w 571"/>
                <a:gd name="T93" fmla="*/ 344 h 496"/>
                <a:gd name="T94" fmla="*/ 466 w 571"/>
                <a:gd name="T95" fmla="*/ 319 h 496"/>
                <a:gd name="T96" fmla="*/ 548 w 571"/>
                <a:gd name="T97" fmla="*/ 289 h 496"/>
                <a:gd name="T98" fmla="*/ 535 w 571"/>
                <a:gd name="T99" fmla="*/ 283 h 496"/>
                <a:gd name="T100" fmla="*/ 526 w 571"/>
                <a:gd name="T101" fmla="*/ 266 h 496"/>
                <a:gd name="T102" fmla="*/ 538 w 571"/>
                <a:gd name="T103" fmla="*/ 236 h 496"/>
                <a:gd name="T104" fmla="*/ 550 w 571"/>
                <a:gd name="T105" fmla="*/ 216 h 496"/>
                <a:gd name="T106" fmla="*/ 559 w 571"/>
                <a:gd name="T107" fmla="*/ 206 h 496"/>
                <a:gd name="T108" fmla="*/ 553 w 571"/>
                <a:gd name="T109" fmla="*/ 170 h 496"/>
                <a:gd name="T110" fmla="*/ 558 w 571"/>
                <a:gd name="T111" fmla="*/ 147 h 496"/>
                <a:gd name="T112" fmla="*/ 559 w 571"/>
                <a:gd name="T113" fmla="*/ 129 h 496"/>
                <a:gd name="T114" fmla="*/ 570 w 571"/>
                <a:gd name="T115" fmla="*/ 115 h 496"/>
                <a:gd name="T116" fmla="*/ 553 w 571"/>
                <a:gd name="T117" fmla="*/ 92 h 496"/>
                <a:gd name="T118" fmla="*/ 545 w 571"/>
                <a:gd name="T119" fmla="*/ 69 h 496"/>
                <a:gd name="T120" fmla="*/ 535 w 571"/>
                <a:gd name="T121" fmla="*/ 6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1" h="496">
                  <a:moveTo>
                    <a:pt x="535" y="60"/>
                  </a:moveTo>
                  <a:cubicBezTo>
                    <a:pt x="535" y="60"/>
                    <a:pt x="534" y="60"/>
                    <a:pt x="534" y="60"/>
                  </a:cubicBezTo>
                  <a:cubicBezTo>
                    <a:pt x="533" y="60"/>
                    <a:pt x="533" y="59"/>
                    <a:pt x="534" y="59"/>
                  </a:cubicBezTo>
                  <a:cubicBezTo>
                    <a:pt x="534" y="58"/>
                    <a:pt x="533" y="59"/>
                    <a:pt x="533" y="59"/>
                  </a:cubicBezTo>
                  <a:cubicBezTo>
                    <a:pt x="532" y="59"/>
                    <a:pt x="532" y="58"/>
                    <a:pt x="532" y="58"/>
                  </a:cubicBezTo>
                  <a:cubicBezTo>
                    <a:pt x="532" y="58"/>
                    <a:pt x="532" y="58"/>
                    <a:pt x="532" y="58"/>
                  </a:cubicBezTo>
                  <a:cubicBezTo>
                    <a:pt x="532" y="58"/>
                    <a:pt x="531" y="58"/>
                    <a:pt x="531" y="58"/>
                  </a:cubicBezTo>
                  <a:cubicBezTo>
                    <a:pt x="531" y="58"/>
                    <a:pt x="531" y="58"/>
                    <a:pt x="531" y="58"/>
                  </a:cubicBezTo>
                  <a:cubicBezTo>
                    <a:pt x="531" y="58"/>
                    <a:pt x="530" y="58"/>
                    <a:pt x="529" y="58"/>
                  </a:cubicBezTo>
                  <a:cubicBezTo>
                    <a:pt x="529" y="58"/>
                    <a:pt x="529" y="57"/>
                    <a:pt x="528" y="57"/>
                  </a:cubicBezTo>
                  <a:cubicBezTo>
                    <a:pt x="528" y="56"/>
                    <a:pt x="528" y="56"/>
                    <a:pt x="528" y="56"/>
                  </a:cubicBezTo>
                  <a:cubicBezTo>
                    <a:pt x="527" y="56"/>
                    <a:pt x="527" y="56"/>
                    <a:pt x="527" y="56"/>
                  </a:cubicBezTo>
                  <a:cubicBezTo>
                    <a:pt x="526" y="56"/>
                    <a:pt x="526" y="55"/>
                    <a:pt x="526" y="55"/>
                  </a:cubicBezTo>
                  <a:cubicBezTo>
                    <a:pt x="526" y="55"/>
                    <a:pt x="525" y="54"/>
                    <a:pt x="525" y="54"/>
                  </a:cubicBezTo>
                  <a:cubicBezTo>
                    <a:pt x="524" y="54"/>
                    <a:pt x="523" y="54"/>
                    <a:pt x="522" y="54"/>
                  </a:cubicBezTo>
                  <a:cubicBezTo>
                    <a:pt x="522" y="54"/>
                    <a:pt x="520" y="54"/>
                    <a:pt x="519" y="53"/>
                  </a:cubicBezTo>
                  <a:cubicBezTo>
                    <a:pt x="518" y="52"/>
                    <a:pt x="517" y="52"/>
                    <a:pt x="517" y="52"/>
                  </a:cubicBezTo>
                  <a:cubicBezTo>
                    <a:pt x="517" y="52"/>
                    <a:pt x="516" y="52"/>
                    <a:pt x="515" y="52"/>
                  </a:cubicBezTo>
                  <a:cubicBezTo>
                    <a:pt x="515" y="52"/>
                    <a:pt x="515" y="52"/>
                    <a:pt x="514" y="51"/>
                  </a:cubicBezTo>
                  <a:cubicBezTo>
                    <a:pt x="514" y="50"/>
                    <a:pt x="514" y="50"/>
                    <a:pt x="513" y="50"/>
                  </a:cubicBezTo>
                  <a:cubicBezTo>
                    <a:pt x="512" y="50"/>
                    <a:pt x="512" y="49"/>
                    <a:pt x="512" y="48"/>
                  </a:cubicBezTo>
                  <a:cubicBezTo>
                    <a:pt x="512" y="48"/>
                    <a:pt x="513" y="47"/>
                    <a:pt x="513" y="47"/>
                  </a:cubicBezTo>
                  <a:cubicBezTo>
                    <a:pt x="513" y="47"/>
                    <a:pt x="511" y="46"/>
                    <a:pt x="510" y="46"/>
                  </a:cubicBezTo>
                  <a:cubicBezTo>
                    <a:pt x="510" y="45"/>
                    <a:pt x="509" y="46"/>
                    <a:pt x="509" y="46"/>
                  </a:cubicBezTo>
                  <a:cubicBezTo>
                    <a:pt x="509" y="46"/>
                    <a:pt x="505" y="46"/>
                    <a:pt x="504" y="46"/>
                  </a:cubicBezTo>
                  <a:cubicBezTo>
                    <a:pt x="503" y="46"/>
                    <a:pt x="501" y="46"/>
                    <a:pt x="501" y="46"/>
                  </a:cubicBezTo>
                  <a:cubicBezTo>
                    <a:pt x="500" y="46"/>
                    <a:pt x="499" y="45"/>
                    <a:pt x="499" y="45"/>
                  </a:cubicBezTo>
                  <a:cubicBezTo>
                    <a:pt x="498" y="45"/>
                    <a:pt x="498" y="45"/>
                    <a:pt x="498" y="45"/>
                  </a:cubicBezTo>
                  <a:cubicBezTo>
                    <a:pt x="498" y="45"/>
                    <a:pt x="496" y="43"/>
                    <a:pt x="497" y="43"/>
                  </a:cubicBezTo>
                  <a:cubicBezTo>
                    <a:pt x="497" y="42"/>
                    <a:pt x="496" y="43"/>
                    <a:pt x="496" y="43"/>
                  </a:cubicBezTo>
                  <a:cubicBezTo>
                    <a:pt x="496" y="43"/>
                    <a:pt x="496" y="43"/>
                    <a:pt x="495" y="43"/>
                  </a:cubicBezTo>
                  <a:cubicBezTo>
                    <a:pt x="494" y="42"/>
                    <a:pt x="494" y="42"/>
                    <a:pt x="493" y="42"/>
                  </a:cubicBezTo>
                  <a:cubicBezTo>
                    <a:pt x="492" y="42"/>
                    <a:pt x="492" y="42"/>
                    <a:pt x="491" y="42"/>
                  </a:cubicBezTo>
                  <a:cubicBezTo>
                    <a:pt x="491" y="42"/>
                    <a:pt x="490" y="42"/>
                    <a:pt x="489" y="43"/>
                  </a:cubicBezTo>
                  <a:cubicBezTo>
                    <a:pt x="488" y="43"/>
                    <a:pt x="488" y="43"/>
                    <a:pt x="488" y="43"/>
                  </a:cubicBezTo>
                  <a:cubicBezTo>
                    <a:pt x="487" y="43"/>
                    <a:pt x="487" y="42"/>
                    <a:pt x="486" y="42"/>
                  </a:cubicBezTo>
                  <a:cubicBezTo>
                    <a:pt x="486" y="42"/>
                    <a:pt x="485" y="41"/>
                    <a:pt x="485" y="40"/>
                  </a:cubicBezTo>
                  <a:cubicBezTo>
                    <a:pt x="484" y="40"/>
                    <a:pt x="485" y="39"/>
                    <a:pt x="485" y="38"/>
                  </a:cubicBezTo>
                  <a:cubicBezTo>
                    <a:pt x="486" y="38"/>
                    <a:pt x="486" y="37"/>
                    <a:pt x="486" y="37"/>
                  </a:cubicBezTo>
                  <a:cubicBezTo>
                    <a:pt x="485" y="36"/>
                    <a:pt x="485" y="36"/>
                    <a:pt x="485" y="36"/>
                  </a:cubicBezTo>
                  <a:cubicBezTo>
                    <a:pt x="485" y="36"/>
                    <a:pt x="483" y="35"/>
                    <a:pt x="483" y="35"/>
                  </a:cubicBezTo>
                  <a:cubicBezTo>
                    <a:pt x="482" y="35"/>
                    <a:pt x="481" y="35"/>
                    <a:pt x="481" y="35"/>
                  </a:cubicBezTo>
                  <a:cubicBezTo>
                    <a:pt x="480" y="35"/>
                    <a:pt x="479" y="34"/>
                    <a:pt x="478" y="34"/>
                  </a:cubicBezTo>
                  <a:cubicBezTo>
                    <a:pt x="478" y="34"/>
                    <a:pt x="478" y="35"/>
                    <a:pt x="478" y="35"/>
                  </a:cubicBezTo>
                  <a:cubicBezTo>
                    <a:pt x="478" y="35"/>
                    <a:pt x="477" y="35"/>
                    <a:pt x="477" y="36"/>
                  </a:cubicBezTo>
                  <a:cubicBezTo>
                    <a:pt x="477" y="36"/>
                    <a:pt x="476" y="36"/>
                    <a:pt x="476" y="36"/>
                  </a:cubicBezTo>
                  <a:cubicBezTo>
                    <a:pt x="475" y="36"/>
                    <a:pt x="475" y="36"/>
                    <a:pt x="475" y="36"/>
                  </a:cubicBezTo>
                  <a:cubicBezTo>
                    <a:pt x="473" y="35"/>
                    <a:pt x="473" y="35"/>
                    <a:pt x="473" y="35"/>
                  </a:cubicBezTo>
                  <a:cubicBezTo>
                    <a:pt x="472" y="35"/>
                    <a:pt x="472" y="35"/>
                    <a:pt x="472" y="35"/>
                  </a:cubicBezTo>
                  <a:cubicBezTo>
                    <a:pt x="472" y="35"/>
                    <a:pt x="472" y="34"/>
                    <a:pt x="472" y="34"/>
                  </a:cubicBezTo>
                  <a:cubicBezTo>
                    <a:pt x="471" y="33"/>
                    <a:pt x="471" y="33"/>
                    <a:pt x="470" y="33"/>
                  </a:cubicBezTo>
                  <a:cubicBezTo>
                    <a:pt x="469" y="32"/>
                    <a:pt x="468" y="32"/>
                    <a:pt x="468" y="32"/>
                  </a:cubicBezTo>
                  <a:cubicBezTo>
                    <a:pt x="467" y="31"/>
                    <a:pt x="468" y="31"/>
                    <a:pt x="468" y="31"/>
                  </a:cubicBezTo>
                  <a:cubicBezTo>
                    <a:pt x="468" y="31"/>
                    <a:pt x="468" y="30"/>
                    <a:pt x="468" y="30"/>
                  </a:cubicBezTo>
                  <a:cubicBezTo>
                    <a:pt x="467" y="29"/>
                    <a:pt x="467" y="29"/>
                    <a:pt x="467" y="28"/>
                  </a:cubicBezTo>
                  <a:cubicBezTo>
                    <a:pt x="467" y="27"/>
                    <a:pt x="468" y="26"/>
                    <a:pt x="468" y="26"/>
                  </a:cubicBezTo>
                  <a:cubicBezTo>
                    <a:pt x="469" y="25"/>
                    <a:pt x="468" y="25"/>
                    <a:pt x="467" y="24"/>
                  </a:cubicBezTo>
                  <a:cubicBezTo>
                    <a:pt x="466" y="23"/>
                    <a:pt x="466" y="24"/>
                    <a:pt x="465" y="24"/>
                  </a:cubicBezTo>
                  <a:cubicBezTo>
                    <a:pt x="464" y="24"/>
                    <a:pt x="463" y="24"/>
                    <a:pt x="463" y="23"/>
                  </a:cubicBezTo>
                  <a:cubicBezTo>
                    <a:pt x="463" y="22"/>
                    <a:pt x="462" y="22"/>
                    <a:pt x="461" y="22"/>
                  </a:cubicBezTo>
                  <a:cubicBezTo>
                    <a:pt x="459" y="21"/>
                    <a:pt x="459" y="21"/>
                    <a:pt x="459" y="21"/>
                  </a:cubicBezTo>
                  <a:cubicBezTo>
                    <a:pt x="459" y="21"/>
                    <a:pt x="459" y="21"/>
                    <a:pt x="458" y="20"/>
                  </a:cubicBezTo>
                  <a:cubicBezTo>
                    <a:pt x="458" y="20"/>
                    <a:pt x="458" y="19"/>
                    <a:pt x="458" y="19"/>
                  </a:cubicBezTo>
                  <a:cubicBezTo>
                    <a:pt x="456" y="21"/>
                    <a:pt x="456" y="21"/>
                    <a:pt x="456" y="21"/>
                  </a:cubicBezTo>
                  <a:cubicBezTo>
                    <a:pt x="455" y="20"/>
                    <a:pt x="455" y="20"/>
                    <a:pt x="455" y="20"/>
                  </a:cubicBezTo>
                  <a:cubicBezTo>
                    <a:pt x="455" y="20"/>
                    <a:pt x="454" y="21"/>
                    <a:pt x="454" y="21"/>
                  </a:cubicBezTo>
                  <a:cubicBezTo>
                    <a:pt x="454" y="22"/>
                    <a:pt x="453" y="21"/>
                    <a:pt x="453" y="21"/>
                  </a:cubicBezTo>
                  <a:cubicBezTo>
                    <a:pt x="453" y="21"/>
                    <a:pt x="452" y="21"/>
                    <a:pt x="452" y="21"/>
                  </a:cubicBezTo>
                  <a:cubicBezTo>
                    <a:pt x="452" y="20"/>
                    <a:pt x="451" y="20"/>
                    <a:pt x="451" y="20"/>
                  </a:cubicBezTo>
                  <a:cubicBezTo>
                    <a:pt x="451" y="20"/>
                    <a:pt x="451" y="20"/>
                    <a:pt x="451" y="20"/>
                  </a:cubicBezTo>
                  <a:cubicBezTo>
                    <a:pt x="451" y="20"/>
                    <a:pt x="450" y="20"/>
                    <a:pt x="450" y="19"/>
                  </a:cubicBezTo>
                  <a:cubicBezTo>
                    <a:pt x="450" y="19"/>
                    <a:pt x="449" y="19"/>
                    <a:pt x="449" y="19"/>
                  </a:cubicBezTo>
                  <a:cubicBezTo>
                    <a:pt x="448" y="20"/>
                    <a:pt x="448" y="20"/>
                    <a:pt x="448" y="20"/>
                  </a:cubicBezTo>
                  <a:cubicBezTo>
                    <a:pt x="448" y="20"/>
                    <a:pt x="448" y="21"/>
                    <a:pt x="447" y="21"/>
                  </a:cubicBezTo>
                  <a:cubicBezTo>
                    <a:pt x="447" y="22"/>
                    <a:pt x="446" y="21"/>
                    <a:pt x="445" y="21"/>
                  </a:cubicBezTo>
                  <a:cubicBezTo>
                    <a:pt x="445" y="21"/>
                    <a:pt x="444" y="21"/>
                    <a:pt x="443" y="21"/>
                  </a:cubicBezTo>
                  <a:cubicBezTo>
                    <a:pt x="443" y="21"/>
                    <a:pt x="443" y="21"/>
                    <a:pt x="442" y="20"/>
                  </a:cubicBezTo>
                  <a:cubicBezTo>
                    <a:pt x="442" y="20"/>
                    <a:pt x="440" y="19"/>
                    <a:pt x="440" y="18"/>
                  </a:cubicBezTo>
                  <a:cubicBezTo>
                    <a:pt x="439" y="17"/>
                    <a:pt x="438" y="17"/>
                    <a:pt x="438" y="16"/>
                  </a:cubicBezTo>
                  <a:cubicBezTo>
                    <a:pt x="438" y="16"/>
                    <a:pt x="436" y="13"/>
                    <a:pt x="435" y="12"/>
                  </a:cubicBezTo>
                  <a:cubicBezTo>
                    <a:pt x="435" y="12"/>
                    <a:pt x="433" y="10"/>
                    <a:pt x="433" y="10"/>
                  </a:cubicBezTo>
                  <a:cubicBezTo>
                    <a:pt x="431" y="7"/>
                    <a:pt x="431" y="7"/>
                    <a:pt x="431" y="7"/>
                  </a:cubicBezTo>
                  <a:cubicBezTo>
                    <a:pt x="430" y="5"/>
                    <a:pt x="430" y="5"/>
                    <a:pt x="430" y="5"/>
                  </a:cubicBezTo>
                  <a:cubicBezTo>
                    <a:pt x="428" y="0"/>
                    <a:pt x="428" y="0"/>
                    <a:pt x="428" y="0"/>
                  </a:cubicBezTo>
                  <a:cubicBezTo>
                    <a:pt x="337" y="14"/>
                    <a:pt x="337" y="14"/>
                    <a:pt x="337" y="14"/>
                  </a:cubicBezTo>
                  <a:cubicBezTo>
                    <a:pt x="337" y="14"/>
                    <a:pt x="337" y="16"/>
                    <a:pt x="338" y="16"/>
                  </a:cubicBezTo>
                  <a:cubicBezTo>
                    <a:pt x="338" y="17"/>
                    <a:pt x="338" y="17"/>
                    <a:pt x="339" y="18"/>
                  </a:cubicBezTo>
                  <a:cubicBezTo>
                    <a:pt x="339" y="18"/>
                    <a:pt x="339" y="19"/>
                    <a:pt x="340" y="20"/>
                  </a:cubicBezTo>
                  <a:cubicBezTo>
                    <a:pt x="340" y="21"/>
                    <a:pt x="340" y="21"/>
                    <a:pt x="340" y="22"/>
                  </a:cubicBezTo>
                  <a:cubicBezTo>
                    <a:pt x="340" y="23"/>
                    <a:pt x="339" y="24"/>
                    <a:pt x="339" y="24"/>
                  </a:cubicBezTo>
                  <a:cubicBezTo>
                    <a:pt x="339" y="24"/>
                    <a:pt x="337" y="27"/>
                    <a:pt x="337" y="28"/>
                  </a:cubicBezTo>
                  <a:cubicBezTo>
                    <a:pt x="337" y="29"/>
                    <a:pt x="336" y="30"/>
                    <a:pt x="336" y="31"/>
                  </a:cubicBezTo>
                  <a:cubicBezTo>
                    <a:pt x="336" y="31"/>
                    <a:pt x="334" y="34"/>
                    <a:pt x="333" y="35"/>
                  </a:cubicBezTo>
                  <a:cubicBezTo>
                    <a:pt x="331" y="37"/>
                    <a:pt x="331" y="37"/>
                    <a:pt x="330" y="38"/>
                  </a:cubicBezTo>
                  <a:cubicBezTo>
                    <a:pt x="330" y="39"/>
                    <a:pt x="329" y="39"/>
                    <a:pt x="328" y="40"/>
                  </a:cubicBezTo>
                  <a:cubicBezTo>
                    <a:pt x="327" y="41"/>
                    <a:pt x="327" y="41"/>
                    <a:pt x="326" y="42"/>
                  </a:cubicBezTo>
                  <a:cubicBezTo>
                    <a:pt x="325" y="43"/>
                    <a:pt x="324" y="44"/>
                    <a:pt x="323" y="45"/>
                  </a:cubicBezTo>
                  <a:cubicBezTo>
                    <a:pt x="322" y="45"/>
                    <a:pt x="321" y="46"/>
                    <a:pt x="319" y="47"/>
                  </a:cubicBezTo>
                  <a:cubicBezTo>
                    <a:pt x="318" y="48"/>
                    <a:pt x="317" y="48"/>
                    <a:pt x="316" y="49"/>
                  </a:cubicBezTo>
                  <a:cubicBezTo>
                    <a:pt x="314" y="50"/>
                    <a:pt x="314" y="50"/>
                    <a:pt x="314" y="50"/>
                  </a:cubicBezTo>
                  <a:cubicBezTo>
                    <a:pt x="313" y="51"/>
                    <a:pt x="312" y="52"/>
                    <a:pt x="312" y="52"/>
                  </a:cubicBezTo>
                  <a:cubicBezTo>
                    <a:pt x="312" y="52"/>
                    <a:pt x="312" y="53"/>
                    <a:pt x="313" y="53"/>
                  </a:cubicBezTo>
                  <a:cubicBezTo>
                    <a:pt x="313" y="53"/>
                    <a:pt x="315" y="55"/>
                    <a:pt x="315" y="55"/>
                  </a:cubicBezTo>
                  <a:cubicBezTo>
                    <a:pt x="316" y="55"/>
                    <a:pt x="316" y="56"/>
                    <a:pt x="316" y="56"/>
                  </a:cubicBezTo>
                  <a:cubicBezTo>
                    <a:pt x="317" y="56"/>
                    <a:pt x="317" y="56"/>
                    <a:pt x="318" y="57"/>
                  </a:cubicBezTo>
                  <a:cubicBezTo>
                    <a:pt x="318" y="57"/>
                    <a:pt x="318" y="57"/>
                    <a:pt x="318" y="57"/>
                  </a:cubicBezTo>
                  <a:cubicBezTo>
                    <a:pt x="319" y="58"/>
                    <a:pt x="319" y="58"/>
                    <a:pt x="319" y="58"/>
                  </a:cubicBezTo>
                  <a:cubicBezTo>
                    <a:pt x="319" y="58"/>
                    <a:pt x="319" y="59"/>
                    <a:pt x="319" y="59"/>
                  </a:cubicBezTo>
                  <a:cubicBezTo>
                    <a:pt x="319" y="59"/>
                    <a:pt x="319" y="59"/>
                    <a:pt x="319" y="60"/>
                  </a:cubicBezTo>
                  <a:cubicBezTo>
                    <a:pt x="318" y="60"/>
                    <a:pt x="318" y="61"/>
                    <a:pt x="318" y="61"/>
                  </a:cubicBezTo>
                  <a:cubicBezTo>
                    <a:pt x="318" y="62"/>
                    <a:pt x="318" y="62"/>
                    <a:pt x="318" y="62"/>
                  </a:cubicBezTo>
                  <a:cubicBezTo>
                    <a:pt x="318" y="62"/>
                    <a:pt x="318" y="62"/>
                    <a:pt x="318" y="62"/>
                  </a:cubicBezTo>
                  <a:cubicBezTo>
                    <a:pt x="319" y="63"/>
                    <a:pt x="319" y="63"/>
                    <a:pt x="319" y="63"/>
                  </a:cubicBezTo>
                  <a:cubicBezTo>
                    <a:pt x="319" y="63"/>
                    <a:pt x="319" y="63"/>
                    <a:pt x="319" y="63"/>
                  </a:cubicBezTo>
                  <a:cubicBezTo>
                    <a:pt x="319" y="63"/>
                    <a:pt x="319" y="63"/>
                    <a:pt x="319" y="63"/>
                  </a:cubicBezTo>
                  <a:cubicBezTo>
                    <a:pt x="320" y="63"/>
                    <a:pt x="320" y="63"/>
                    <a:pt x="320" y="63"/>
                  </a:cubicBezTo>
                  <a:cubicBezTo>
                    <a:pt x="320" y="64"/>
                    <a:pt x="320" y="64"/>
                    <a:pt x="320" y="64"/>
                  </a:cubicBezTo>
                  <a:cubicBezTo>
                    <a:pt x="320" y="64"/>
                    <a:pt x="321" y="64"/>
                    <a:pt x="321" y="65"/>
                  </a:cubicBezTo>
                  <a:cubicBezTo>
                    <a:pt x="321" y="65"/>
                    <a:pt x="321" y="65"/>
                    <a:pt x="320" y="66"/>
                  </a:cubicBezTo>
                  <a:cubicBezTo>
                    <a:pt x="320" y="66"/>
                    <a:pt x="320" y="66"/>
                    <a:pt x="320" y="66"/>
                  </a:cubicBezTo>
                  <a:cubicBezTo>
                    <a:pt x="320" y="67"/>
                    <a:pt x="321" y="67"/>
                    <a:pt x="321" y="67"/>
                  </a:cubicBezTo>
                  <a:cubicBezTo>
                    <a:pt x="321" y="67"/>
                    <a:pt x="321" y="67"/>
                    <a:pt x="322" y="66"/>
                  </a:cubicBezTo>
                  <a:cubicBezTo>
                    <a:pt x="323" y="66"/>
                    <a:pt x="323" y="66"/>
                    <a:pt x="323" y="66"/>
                  </a:cubicBezTo>
                  <a:cubicBezTo>
                    <a:pt x="323" y="67"/>
                    <a:pt x="323" y="67"/>
                    <a:pt x="323" y="67"/>
                  </a:cubicBezTo>
                  <a:cubicBezTo>
                    <a:pt x="323" y="67"/>
                    <a:pt x="323" y="67"/>
                    <a:pt x="322" y="67"/>
                  </a:cubicBezTo>
                  <a:cubicBezTo>
                    <a:pt x="322" y="67"/>
                    <a:pt x="322" y="68"/>
                    <a:pt x="322" y="68"/>
                  </a:cubicBezTo>
                  <a:cubicBezTo>
                    <a:pt x="321" y="68"/>
                    <a:pt x="322" y="68"/>
                    <a:pt x="322" y="68"/>
                  </a:cubicBezTo>
                  <a:cubicBezTo>
                    <a:pt x="322" y="68"/>
                    <a:pt x="322" y="68"/>
                    <a:pt x="322" y="68"/>
                  </a:cubicBezTo>
                  <a:cubicBezTo>
                    <a:pt x="323" y="69"/>
                    <a:pt x="323" y="69"/>
                    <a:pt x="323" y="69"/>
                  </a:cubicBezTo>
                  <a:cubicBezTo>
                    <a:pt x="323" y="69"/>
                    <a:pt x="323" y="69"/>
                    <a:pt x="323" y="70"/>
                  </a:cubicBezTo>
                  <a:cubicBezTo>
                    <a:pt x="322" y="70"/>
                    <a:pt x="322" y="70"/>
                    <a:pt x="323" y="71"/>
                  </a:cubicBezTo>
                  <a:cubicBezTo>
                    <a:pt x="323" y="71"/>
                    <a:pt x="323" y="71"/>
                    <a:pt x="323" y="72"/>
                  </a:cubicBezTo>
                  <a:cubicBezTo>
                    <a:pt x="323" y="72"/>
                    <a:pt x="323" y="72"/>
                    <a:pt x="323" y="73"/>
                  </a:cubicBezTo>
                  <a:cubicBezTo>
                    <a:pt x="323" y="74"/>
                    <a:pt x="323" y="75"/>
                    <a:pt x="323" y="75"/>
                  </a:cubicBezTo>
                  <a:cubicBezTo>
                    <a:pt x="323" y="76"/>
                    <a:pt x="323" y="76"/>
                    <a:pt x="324" y="76"/>
                  </a:cubicBezTo>
                  <a:cubicBezTo>
                    <a:pt x="325" y="76"/>
                    <a:pt x="324" y="76"/>
                    <a:pt x="325" y="76"/>
                  </a:cubicBezTo>
                  <a:cubicBezTo>
                    <a:pt x="325" y="76"/>
                    <a:pt x="326" y="76"/>
                    <a:pt x="326" y="76"/>
                  </a:cubicBezTo>
                  <a:cubicBezTo>
                    <a:pt x="326" y="77"/>
                    <a:pt x="326" y="78"/>
                    <a:pt x="326" y="78"/>
                  </a:cubicBezTo>
                  <a:cubicBezTo>
                    <a:pt x="326" y="78"/>
                    <a:pt x="326" y="78"/>
                    <a:pt x="326" y="78"/>
                  </a:cubicBezTo>
                  <a:cubicBezTo>
                    <a:pt x="327" y="79"/>
                    <a:pt x="327" y="79"/>
                    <a:pt x="327" y="79"/>
                  </a:cubicBezTo>
                  <a:cubicBezTo>
                    <a:pt x="327" y="79"/>
                    <a:pt x="326" y="79"/>
                    <a:pt x="326" y="80"/>
                  </a:cubicBezTo>
                  <a:cubicBezTo>
                    <a:pt x="326" y="80"/>
                    <a:pt x="326" y="80"/>
                    <a:pt x="326" y="81"/>
                  </a:cubicBezTo>
                  <a:cubicBezTo>
                    <a:pt x="326" y="82"/>
                    <a:pt x="326" y="82"/>
                    <a:pt x="326" y="83"/>
                  </a:cubicBezTo>
                  <a:cubicBezTo>
                    <a:pt x="326" y="84"/>
                    <a:pt x="325" y="83"/>
                    <a:pt x="325" y="84"/>
                  </a:cubicBezTo>
                  <a:cubicBezTo>
                    <a:pt x="324" y="85"/>
                    <a:pt x="324" y="85"/>
                    <a:pt x="324" y="86"/>
                  </a:cubicBezTo>
                  <a:cubicBezTo>
                    <a:pt x="324" y="87"/>
                    <a:pt x="324" y="87"/>
                    <a:pt x="324" y="87"/>
                  </a:cubicBezTo>
                  <a:cubicBezTo>
                    <a:pt x="324" y="88"/>
                    <a:pt x="324" y="87"/>
                    <a:pt x="323" y="88"/>
                  </a:cubicBezTo>
                  <a:cubicBezTo>
                    <a:pt x="323" y="89"/>
                    <a:pt x="323" y="89"/>
                    <a:pt x="324" y="89"/>
                  </a:cubicBezTo>
                  <a:cubicBezTo>
                    <a:pt x="324" y="89"/>
                    <a:pt x="324" y="90"/>
                    <a:pt x="325" y="90"/>
                  </a:cubicBezTo>
                  <a:cubicBezTo>
                    <a:pt x="325" y="91"/>
                    <a:pt x="325" y="91"/>
                    <a:pt x="325" y="91"/>
                  </a:cubicBezTo>
                  <a:cubicBezTo>
                    <a:pt x="325" y="92"/>
                    <a:pt x="324" y="92"/>
                    <a:pt x="324" y="92"/>
                  </a:cubicBezTo>
                  <a:cubicBezTo>
                    <a:pt x="323" y="92"/>
                    <a:pt x="324" y="92"/>
                    <a:pt x="324" y="93"/>
                  </a:cubicBezTo>
                  <a:cubicBezTo>
                    <a:pt x="324" y="95"/>
                    <a:pt x="324" y="96"/>
                    <a:pt x="324" y="97"/>
                  </a:cubicBezTo>
                  <a:cubicBezTo>
                    <a:pt x="324" y="99"/>
                    <a:pt x="323" y="98"/>
                    <a:pt x="323" y="98"/>
                  </a:cubicBezTo>
                  <a:cubicBezTo>
                    <a:pt x="323" y="98"/>
                    <a:pt x="323" y="98"/>
                    <a:pt x="322" y="98"/>
                  </a:cubicBezTo>
                  <a:cubicBezTo>
                    <a:pt x="322" y="99"/>
                    <a:pt x="321" y="100"/>
                    <a:pt x="322" y="101"/>
                  </a:cubicBezTo>
                  <a:cubicBezTo>
                    <a:pt x="322" y="102"/>
                    <a:pt x="322" y="101"/>
                    <a:pt x="323" y="102"/>
                  </a:cubicBezTo>
                  <a:cubicBezTo>
                    <a:pt x="323" y="103"/>
                    <a:pt x="323" y="102"/>
                    <a:pt x="323" y="103"/>
                  </a:cubicBezTo>
                  <a:cubicBezTo>
                    <a:pt x="324" y="103"/>
                    <a:pt x="324" y="103"/>
                    <a:pt x="324" y="104"/>
                  </a:cubicBezTo>
                  <a:cubicBezTo>
                    <a:pt x="324" y="106"/>
                    <a:pt x="324" y="105"/>
                    <a:pt x="323" y="106"/>
                  </a:cubicBezTo>
                  <a:cubicBezTo>
                    <a:pt x="323" y="107"/>
                    <a:pt x="323" y="107"/>
                    <a:pt x="323" y="107"/>
                  </a:cubicBezTo>
                  <a:cubicBezTo>
                    <a:pt x="323" y="108"/>
                    <a:pt x="323" y="108"/>
                    <a:pt x="324" y="109"/>
                  </a:cubicBezTo>
                  <a:cubicBezTo>
                    <a:pt x="324" y="109"/>
                    <a:pt x="325" y="109"/>
                    <a:pt x="325" y="109"/>
                  </a:cubicBezTo>
                  <a:cubicBezTo>
                    <a:pt x="325" y="109"/>
                    <a:pt x="325" y="110"/>
                    <a:pt x="325" y="111"/>
                  </a:cubicBezTo>
                  <a:cubicBezTo>
                    <a:pt x="324" y="111"/>
                    <a:pt x="324" y="111"/>
                    <a:pt x="324" y="112"/>
                  </a:cubicBezTo>
                  <a:cubicBezTo>
                    <a:pt x="324" y="113"/>
                    <a:pt x="325" y="113"/>
                    <a:pt x="325" y="113"/>
                  </a:cubicBezTo>
                  <a:cubicBezTo>
                    <a:pt x="324" y="114"/>
                    <a:pt x="325" y="114"/>
                    <a:pt x="325" y="114"/>
                  </a:cubicBezTo>
                  <a:cubicBezTo>
                    <a:pt x="325" y="115"/>
                    <a:pt x="325" y="115"/>
                    <a:pt x="325" y="115"/>
                  </a:cubicBezTo>
                  <a:cubicBezTo>
                    <a:pt x="325" y="115"/>
                    <a:pt x="325" y="116"/>
                    <a:pt x="326" y="116"/>
                  </a:cubicBezTo>
                  <a:cubicBezTo>
                    <a:pt x="326" y="117"/>
                    <a:pt x="326" y="117"/>
                    <a:pt x="326" y="117"/>
                  </a:cubicBezTo>
                  <a:cubicBezTo>
                    <a:pt x="326" y="118"/>
                    <a:pt x="326" y="117"/>
                    <a:pt x="326" y="118"/>
                  </a:cubicBezTo>
                  <a:cubicBezTo>
                    <a:pt x="326" y="118"/>
                    <a:pt x="325" y="119"/>
                    <a:pt x="325" y="119"/>
                  </a:cubicBezTo>
                  <a:cubicBezTo>
                    <a:pt x="325" y="120"/>
                    <a:pt x="325" y="120"/>
                    <a:pt x="326" y="120"/>
                  </a:cubicBezTo>
                  <a:cubicBezTo>
                    <a:pt x="326" y="120"/>
                    <a:pt x="326" y="120"/>
                    <a:pt x="327" y="121"/>
                  </a:cubicBezTo>
                  <a:cubicBezTo>
                    <a:pt x="327" y="121"/>
                    <a:pt x="328" y="122"/>
                    <a:pt x="327" y="122"/>
                  </a:cubicBezTo>
                  <a:cubicBezTo>
                    <a:pt x="327" y="123"/>
                    <a:pt x="326" y="123"/>
                    <a:pt x="326" y="123"/>
                  </a:cubicBezTo>
                  <a:cubicBezTo>
                    <a:pt x="325" y="123"/>
                    <a:pt x="325" y="124"/>
                    <a:pt x="325" y="124"/>
                  </a:cubicBezTo>
                  <a:cubicBezTo>
                    <a:pt x="325" y="125"/>
                    <a:pt x="325" y="125"/>
                    <a:pt x="325" y="125"/>
                  </a:cubicBezTo>
                  <a:cubicBezTo>
                    <a:pt x="325" y="125"/>
                    <a:pt x="324" y="124"/>
                    <a:pt x="324" y="124"/>
                  </a:cubicBezTo>
                  <a:cubicBezTo>
                    <a:pt x="324" y="124"/>
                    <a:pt x="324" y="124"/>
                    <a:pt x="323" y="125"/>
                  </a:cubicBezTo>
                  <a:cubicBezTo>
                    <a:pt x="323" y="125"/>
                    <a:pt x="323" y="125"/>
                    <a:pt x="323" y="126"/>
                  </a:cubicBezTo>
                  <a:cubicBezTo>
                    <a:pt x="323" y="127"/>
                    <a:pt x="323" y="127"/>
                    <a:pt x="322" y="127"/>
                  </a:cubicBezTo>
                  <a:cubicBezTo>
                    <a:pt x="321" y="128"/>
                    <a:pt x="322" y="128"/>
                    <a:pt x="322" y="128"/>
                  </a:cubicBezTo>
                  <a:cubicBezTo>
                    <a:pt x="322" y="128"/>
                    <a:pt x="322" y="129"/>
                    <a:pt x="322" y="129"/>
                  </a:cubicBezTo>
                  <a:cubicBezTo>
                    <a:pt x="321" y="129"/>
                    <a:pt x="321" y="129"/>
                    <a:pt x="320" y="130"/>
                  </a:cubicBezTo>
                  <a:cubicBezTo>
                    <a:pt x="320" y="131"/>
                    <a:pt x="320" y="131"/>
                    <a:pt x="320" y="131"/>
                  </a:cubicBezTo>
                  <a:cubicBezTo>
                    <a:pt x="319" y="131"/>
                    <a:pt x="319" y="131"/>
                    <a:pt x="319" y="132"/>
                  </a:cubicBezTo>
                  <a:cubicBezTo>
                    <a:pt x="319" y="133"/>
                    <a:pt x="319" y="133"/>
                    <a:pt x="319" y="134"/>
                  </a:cubicBezTo>
                  <a:cubicBezTo>
                    <a:pt x="319" y="136"/>
                    <a:pt x="319" y="136"/>
                    <a:pt x="319" y="136"/>
                  </a:cubicBezTo>
                  <a:cubicBezTo>
                    <a:pt x="319" y="137"/>
                    <a:pt x="318" y="137"/>
                    <a:pt x="318" y="137"/>
                  </a:cubicBezTo>
                  <a:cubicBezTo>
                    <a:pt x="317" y="137"/>
                    <a:pt x="318" y="138"/>
                    <a:pt x="318" y="138"/>
                  </a:cubicBezTo>
                  <a:cubicBezTo>
                    <a:pt x="318" y="138"/>
                    <a:pt x="318" y="139"/>
                    <a:pt x="318" y="140"/>
                  </a:cubicBezTo>
                  <a:cubicBezTo>
                    <a:pt x="318" y="140"/>
                    <a:pt x="318" y="140"/>
                    <a:pt x="318" y="141"/>
                  </a:cubicBezTo>
                  <a:cubicBezTo>
                    <a:pt x="318" y="142"/>
                    <a:pt x="318" y="142"/>
                    <a:pt x="318" y="142"/>
                  </a:cubicBezTo>
                  <a:cubicBezTo>
                    <a:pt x="317" y="142"/>
                    <a:pt x="317" y="143"/>
                    <a:pt x="316" y="143"/>
                  </a:cubicBezTo>
                  <a:cubicBezTo>
                    <a:pt x="316" y="144"/>
                    <a:pt x="317" y="144"/>
                    <a:pt x="317" y="145"/>
                  </a:cubicBezTo>
                  <a:cubicBezTo>
                    <a:pt x="317" y="146"/>
                    <a:pt x="317" y="146"/>
                    <a:pt x="318" y="147"/>
                  </a:cubicBezTo>
                  <a:cubicBezTo>
                    <a:pt x="318" y="147"/>
                    <a:pt x="317" y="147"/>
                    <a:pt x="317" y="148"/>
                  </a:cubicBezTo>
                  <a:cubicBezTo>
                    <a:pt x="317" y="149"/>
                    <a:pt x="317" y="148"/>
                    <a:pt x="317" y="149"/>
                  </a:cubicBezTo>
                  <a:cubicBezTo>
                    <a:pt x="317" y="149"/>
                    <a:pt x="316" y="150"/>
                    <a:pt x="316" y="150"/>
                  </a:cubicBezTo>
                  <a:cubicBezTo>
                    <a:pt x="316" y="151"/>
                    <a:pt x="316" y="151"/>
                    <a:pt x="316" y="152"/>
                  </a:cubicBezTo>
                  <a:cubicBezTo>
                    <a:pt x="317" y="152"/>
                    <a:pt x="316" y="152"/>
                    <a:pt x="316" y="153"/>
                  </a:cubicBezTo>
                  <a:cubicBezTo>
                    <a:pt x="317" y="153"/>
                    <a:pt x="316" y="153"/>
                    <a:pt x="315" y="154"/>
                  </a:cubicBezTo>
                  <a:cubicBezTo>
                    <a:pt x="315" y="154"/>
                    <a:pt x="315" y="154"/>
                    <a:pt x="315" y="155"/>
                  </a:cubicBezTo>
                  <a:cubicBezTo>
                    <a:pt x="315" y="155"/>
                    <a:pt x="315" y="155"/>
                    <a:pt x="315" y="156"/>
                  </a:cubicBezTo>
                  <a:cubicBezTo>
                    <a:pt x="316" y="156"/>
                    <a:pt x="315" y="156"/>
                    <a:pt x="315" y="157"/>
                  </a:cubicBezTo>
                  <a:cubicBezTo>
                    <a:pt x="315" y="158"/>
                    <a:pt x="315" y="157"/>
                    <a:pt x="315" y="158"/>
                  </a:cubicBezTo>
                  <a:cubicBezTo>
                    <a:pt x="314" y="158"/>
                    <a:pt x="314" y="158"/>
                    <a:pt x="314" y="159"/>
                  </a:cubicBezTo>
                  <a:cubicBezTo>
                    <a:pt x="313" y="159"/>
                    <a:pt x="314" y="159"/>
                    <a:pt x="314" y="159"/>
                  </a:cubicBezTo>
                  <a:cubicBezTo>
                    <a:pt x="314" y="160"/>
                    <a:pt x="314" y="160"/>
                    <a:pt x="314" y="161"/>
                  </a:cubicBezTo>
                  <a:cubicBezTo>
                    <a:pt x="314" y="161"/>
                    <a:pt x="314" y="161"/>
                    <a:pt x="313" y="161"/>
                  </a:cubicBezTo>
                  <a:cubicBezTo>
                    <a:pt x="312" y="162"/>
                    <a:pt x="313" y="162"/>
                    <a:pt x="312" y="162"/>
                  </a:cubicBezTo>
                  <a:cubicBezTo>
                    <a:pt x="312" y="163"/>
                    <a:pt x="312" y="163"/>
                    <a:pt x="312" y="163"/>
                  </a:cubicBezTo>
                  <a:cubicBezTo>
                    <a:pt x="312" y="164"/>
                    <a:pt x="312" y="164"/>
                    <a:pt x="312" y="165"/>
                  </a:cubicBezTo>
                  <a:cubicBezTo>
                    <a:pt x="313" y="166"/>
                    <a:pt x="312" y="165"/>
                    <a:pt x="312" y="166"/>
                  </a:cubicBezTo>
                  <a:cubicBezTo>
                    <a:pt x="312" y="167"/>
                    <a:pt x="312" y="167"/>
                    <a:pt x="312" y="167"/>
                  </a:cubicBezTo>
                  <a:cubicBezTo>
                    <a:pt x="312" y="168"/>
                    <a:pt x="312" y="168"/>
                    <a:pt x="312" y="169"/>
                  </a:cubicBezTo>
                  <a:cubicBezTo>
                    <a:pt x="313" y="169"/>
                    <a:pt x="313" y="169"/>
                    <a:pt x="314" y="170"/>
                  </a:cubicBezTo>
                  <a:cubicBezTo>
                    <a:pt x="314" y="170"/>
                    <a:pt x="314" y="171"/>
                    <a:pt x="314" y="172"/>
                  </a:cubicBezTo>
                  <a:cubicBezTo>
                    <a:pt x="313" y="173"/>
                    <a:pt x="313" y="172"/>
                    <a:pt x="314" y="173"/>
                  </a:cubicBezTo>
                  <a:cubicBezTo>
                    <a:pt x="314" y="173"/>
                    <a:pt x="314" y="173"/>
                    <a:pt x="314" y="173"/>
                  </a:cubicBezTo>
                  <a:cubicBezTo>
                    <a:pt x="315" y="174"/>
                    <a:pt x="314" y="174"/>
                    <a:pt x="315" y="174"/>
                  </a:cubicBezTo>
                  <a:cubicBezTo>
                    <a:pt x="315" y="175"/>
                    <a:pt x="314" y="175"/>
                    <a:pt x="314" y="175"/>
                  </a:cubicBezTo>
                  <a:cubicBezTo>
                    <a:pt x="314" y="176"/>
                    <a:pt x="314" y="176"/>
                    <a:pt x="314" y="176"/>
                  </a:cubicBezTo>
                  <a:cubicBezTo>
                    <a:pt x="314" y="177"/>
                    <a:pt x="315" y="176"/>
                    <a:pt x="315" y="177"/>
                  </a:cubicBezTo>
                  <a:cubicBezTo>
                    <a:pt x="316" y="177"/>
                    <a:pt x="315" y="177"/>
                    <a:pt x="315" y="178"/>
                  </a:cubicBezTo>
                  <a:cubicBezTo>
                    <a:pt x="315" y="179"/>
                    <a:pt x="315" y="179"/>
                    <a:pt x="315" y="180"/>
                  </a:cubicBezTo>
                  <a:cubicBezTo>
                    <a:pt x="315" y="181"/>
                    <a:pt x="314" y="180"/>
                    <a:pt x="315" y="180"/>
                  </a:cubicBezTo>
                  <a:cubicBezTo>
                    <a:pt x="315" y="181"/>
                    <a:pt x="315" y="181"/>
                    <a:pt x="316" y="180"/>
                  </a:cubicBezTo>
                  <a:cubicBezTo>
                    <a:pt x="316" y="180"/>
                    <a:pt x="317" y="180"/>
                    <a:pt x="317" y="180"/>
                  </a:cubicBezTo>
                  <a:cubicBezTo>
                    <a:pt x="317" y="180"/>
                    <a:pt x="317" y="181"/>
                    <a:pt x="317" y="182"/>
                  </a:cubicBezTo>
                  <a:cubicBezTo>
                    <a:pt x="317" y="183"/>
                    <a:pt x="317" y="182"/>
                    <a:pt x="317" y="183"/>
                  </a:cubicBezTo>
                  <a:cubicBezTo>
                    <a:pt x="317" y="183"/>
                    <a:pt x="318" y="182"/>
                    <a:pt x="318" y="183"/>
                  </a:cubicBezTo>
                  <a:cubicBezTo>
                    <a:pt x="318" y="183"/>
                    <a:pt x="318" y="183"/>
                    <a:pt x="319" y="183"/>
                  </a:cubicBezTo>
                  <a:cubicBezTo>
                    <a:pt x="319" y="184"/>
                    <a:pt x="321" y="184"/>
                    <a:pt x="323" y="184"/>
                  </a:cubicBezTo>
                  <a:cubicBezTo>
                    <a:pt x="324" y="184"/>
                    <a:pt x="324" y="185"/>
                    <a:pt x="324" y="185"/>
                  </a:cubicBezTo>
                  <a:cubicBezTo>
                    <a:pt x="325" y="186"/>
                    <a:pt x="325" y="186"/>
                    <a:pt x="325" y="186"/>
                  </a:cubicBezTo>
                  <a:cubicBezTo>
                    <a:pt x="325" y="187"/>
                    <a:pt x="326" y="187"/>
                    <a:pt x="326" y="187"/>
                  </a:cubicBezTo>
                  <a:cubicBezTo>
                    <a:pt x="327" y="188"/>
                    <a:pt x="328" y="188"/>
                    <a:pt x="328" y="188"/>
                  </a:cubicBezTo>
                  <a:cubicBezTo>
                    <a:pt x="328" y="188"/>
                    <a:pt x="329" y="188"/>
                    <a:pt x="329" y="188"/>
                  </a:cubicBezTo>
                  <a:cubicBezTo>
                    <a:pt x="329" y="188"/>
                    <a:pt x="329" y="188"/>
                    <a:pt x="329" y="188"/>
                  </a:cubicBezTo>
                  <a:cubicBezTo>
                    <a:pt x="329" y="187"/>
                    <a:pt x="329" y="187"/>
                    <a:pt x="330" y="187"/>
                  </a:cubicBezTo>
                  <a:cubicBezTo>
                    <a:pt x="330" y="187"/>
                    <a:pt x="330" y="188"/>
                    <a:pt x="330" y="188"/>
                  </a:cubicBezTo>
                  <a:cubicBezTo>
                    <a:pt x="331" y="189"/>
                    <a:pt x="331" y="189"/>
                    <a:pt x="331" y="189"/>
                  </a:cubicBezTo>
                  <a:cubicBezTo>
                    <a:pt x="331" y="189"/>
                    <a:pt x="331" y="191"/>
                    <a:pt x="331" y="192"/>
                  </a:cubicBezTo>
                  <a:cubicBezTo>
                    <a:pt x="332" y="193"/>
                    <a:pt x="332" y="192"/>
                    <a:pt x="333" y="193"/>
                  </a:cubicBezTo>
                  <a:cubicBezTo>
                    <a:pt x="333" y="193"/>
                    <a:pt x="333" y="194"/>
                    <a:pt x="334" y="195"/>
                  </a:cubicBezTo>
                  <a:cubicBezTo>
                    <a:pt x="335" y="195"/>
                    <a:pt x="335" y="195"/>
                    <a:pt x="336" y="196"/>
                  </a:cubicBezTo>
                  <a:cubicBezTo>
                    <a:pt x="337" y="198"/>
                    <a:pt x="337" y="197"/>
                    <a:pt x="338" y="198"/>
                  </a:cubicBezTo>
                  <a:cubicBezTo>
                    <a:pt x="339" y="199"/>
                    <a:pt x="339" y="200"/>
                    <a:pt x="340" y="201"/>
                  </a:cubicBezTo>
                  <a:cubicBezTo>
                    <a:pt x="341" y="202"/>
                    <a:pt x="340" y="202"/>
                    <a:pt x="341" y="203"/>
                  </a:cubicBezTo>
                  <a:cubicBezTo>
                    <a:pt x="341" y="203"/>
                    <a:pt x="341" y="203"/>
                    <a:pt x="343" y="205"/>
                  </a:cubicBezTo>
                  <a:cubicBezTo>
                    <a:pt x="344" y="206"/>
                    <a:pt x="343" y="206"/>
                    <a:pt x="343" y="206"/>
                  </a:cubicBezTo>
                  <a:cubicBezTo>
                    <a:pt x="344" y="207"/>
                    <a:pt x="343" y="207"/>
                    <a:pt x="344" y="207"/>
                  </a:cubicBezTo>
                  <a:cubicBezTo>
                    <a:pt x="344" y="208"/>
                    <a:pt x="344" y="208"/>
                    <a:pt x="346" y="208"/>
                  </a:cubicBezTo>
                  <a:cubicBezTo>
                    <a:pt x="347" y="208"/>
                    <a:pt x="346" y="208"/>
                    <a:pt x="346" y="208"/>
                  </a:cubicBezTo>
                  <a:cubicBezTo>
                    <a:pt x="346" y="208"/>
                    <a:pt x="346" y="208"/>
                    <a:pt x="347" y="209"/>
                  </a:cubicBezTo>
                  <a:cubicBezTo>
                    <a:pt x="347" y="209"/>
                    <a:pt x="348" y="208"/>
                    <a:pt x="349" y="208"/>
                  </a:cubicBezTo>
                  <a:cubicBezTo>
                    <a:pt x="349" y="208"/>
                    <a:pt x="350" y="208"/>
                    <a:pt x="351" y="208"/>
                  </a:cubicBezTo>
                  <a:cubicBezTo>
                    <a:pt x="351" y="208"/>
                    <a:pt x="351" y="208"/>
                    <a:pt x="352" y="208"/>
                  </a:cubicBezTo>
                  <a:cubicBezTo>
                    <a:pt x="353" y="208"/>
                    <a:pt x="353" y="208"/>
                    <a:pt x="354" y="208"/>
                  </a:cubicBezTo>
                  <a:cubicBezTo>
                    <a:pt x="354" y="207"/>
                    <a:pt x="353" y="207"/>
                    <a:pt x="354" y="207"/>
                  </a:cubicBezTo>
                  <a:cubicBezTo>
                    <a:pt x="355" y="207"/>
                    <a:pt x="355" y="207"/>
                    <a:pt x="356" y="208"/>
                  </a:cubicBezTo>
                  <a:cubicBezTo>
                    <a:pt x="357" y="208"/>
                    <a:pt x="356" y="208"/>
                    <a:pt x="356" y="209"/>
                  </a:cubicBezTo>
                  <a:cubicBezTo>
                    <a:pt x="356" y="210"/>
                    <a:pt x="357" y="209"/>
                    <a:pt x="358" y="210"/>
                  </a:cubicBezTo>
                  <a:cubicBezTo>
                    <a:pt x="359" y="210"/>
                    <a:pt x="359" y="210"/>
                    <a:pt x="359" y="210"/>
                  </a:cubicBezTo>
                  <a:cubicBezTo>
                    <a:pt x="360" y="210"/>
                    <a:pt x="360" y="210"/>
                    <a:pt x="360" y="210"/>
                  </a:cubicBezTo>
                  <a:cubicBezTo>
                    <a:pt x="360" y="210"/>
                    <a:pt x="361" y="210"/>
                    <a:pt x="362" y="210"/>
                  </a:cubicBezTo>
                  <a:cubicBezTo>
                    <a:pt x="363" y="211"/>
                    <a:pt x="363" y="211"/>
                    <a:pt x="364" y="212"/>
                  </a:cubicBezTo>
                  <a:cubicBezTo>
                    <a:pt x="365" y="212"/>
                    <a:pt x="365" y="211"/>
                    <a:pt x="367" y="210"/>
                  </a:cubicBezTo>
                  <a:cubicBezTo>
                    <a:pt x="368" y="210"/>
                    <a:pt x="367" y="210"/>
                    <a:pt x="367" y="210"/>
                  </a:cubicBezTo>
                  <a:cubicBezTo>
                    <a:pt x="367" y="210"/>
                    <a:pt x="368" y="209"/>
                    <a:pt x="368" y="209"/>
                  </a:cubicBezTo>
                  <a:cubicBezTo>
                    <a:pt x="369" y="208"/>
                    <a:pt x="368" y="209"/>
                    <a:pt x="367" y="209"/>
                  </a:cubicBezTo>
                  <a:cubicBezTo>
                    <a:pt x="366" y="209"/>
                    <a:pt x="366" y="208"/>
                    <a:pt x="365" y="208"/>
                  </a:cubicBezTo>
                  <a:cubicBezTo>
                    <a:pt x="364" y="207"/>
                    <a:pt x="364" y="206"/>
                    <a:pt x="364" y="205"/>
                  </a:cubicBezTo>
                  <a:cubicBezTo>
                    <a:pt x="364" y="204"/>
                    <a:pt x="364" y="203"/>
                    <a:pt x="365" y="202"/>
                  </a:cubicBezTo>
                  <a:cubicBezTo>
                    <a:pt x="365" y="201"/>
                    <a:pt x="365" y="201"/>
                    <a:pt x="366" y="201"/>
                  </a:cubicBezTo>
                  <a:cubicBezTo>
                    <a:pt x="366" y="200"/>
                    <a:pt x="367" y="200"/>
                    <a:pt x="367" y="200"/>
                  </a:cubicBezTo>
                  <a:cubicBezTo>
                    <a:pt x="368" y="200"/>
                    <a:pt x="369" y="199"/>
                    <a:pt x="369" y="199"/>
                  </a:cubicBezTo>
                  <a:cubicBezTo>
                    <a:pt x="370" y="198"/>
                    <a:pt x="370" y="198"/>
                    <a:pt x="370" y="198"/>
                  </a:cubicBezTo>
                  <a:cubicBezTo>
                    <a:pt x="370" y="198"/>
                    <a:pt x="371" y="199"/>
                    <a:pt x="372" y="199"/>
                  </a:cubicBezTo>
                  <a:cubicBezTo>
                    <a:pt x="372" y="199"/>
                    <a:pt x="372" y="199"/>
                    <a:pt x="372" y="199"/>
                  </a:cubicBezTo>
                  <a:cubicBezTo>
                    <a:pt x="372" y="200"/>
                    <a:pt x="373" y="200"/>
                    <a:pt x="373" y="200"/>
                  </a:cubicBezTo>
                  <a:cubicBezTo>
                    <a:pt x="373" y="200"/>
                    <a:pt x="373" y="200"/>
                    <a:pt x="374" y="200"/>
                  </a:cubicBezTo>
                  <a:cubicBezTo>
                    <a:pt x="375" y="200"/>
                    <a:pt x="375" y="200"/>
                    <a:pt x="376" y="200"/>
                  </a:cubicBezTo>
                  <a:cubicBezTo>
                    <a:pt x="377" y="200"/>
                    <a:pt x="377" y="199"/>
                    <a:pt x="377" y="199"/>
                  </a:cubicBezTo>
                  <a:cubicBezTo>
                    <a:pt x="377" y="199"/>
                    <a:pt x="378" y="199"/>
                    <a:pt x="378" y="199"/>
                  </a:cubicBezTo>
                  <a:cubicBezTo>
                    <a:pt x="379" y="199"/>
                    <a:pt x="378" y="199"/>
                    <a:pt x="377" y="198"/>
                  </a:cubicBezTo>
                  <a:cubicBezTo>
                    <a:pt x="377" y="198"/>
                    <a:pt x="378" y="198"/>
                    <a:pt x="378" y="198"/>
                  </a:cubicBezTo>
                  <a:cubicBezTo>
                    <a:pt x="379" y="197"/>
                    <a:pt x="379" y="196"/>
                    <a:pt x="380" y="196"/>
                  </a:cubicBezTo>
                  <a:cubicBezTo>
                    <a:pt x="380" y="196"/>
                    <a:pt x="382" y="196"/>
                    <a:pt x="382" y="196"/>
                  </a:cubicBezTo>
                  <a:cubicBezTo>
                    <a:pt x="382" y="261"/>
                    <a:pt x="382" y="261"/>
                    <a:pt x="382" y="261"/>
                  </a:cubicBezTo>
                  <a:cubicBezTo>
                    <a:pt x="382" y="261"/>
                    <a:pt x="380" y="261"/>
                    <a:pt x="380" y="261"/>
                  </a:cubicBezTo>
                  <a:cubicBezTo>
                    <a:pt x="379" y="261"/>
                    <a:pt x="378" y="262"/>
                    <a:pt x="378" y="262"/>
                  </a:cubicBezTo>
                  <a:cubicBezTo>
                    <a:pt x="377" y="262"/>
                    <a:pt x="376" y="261"/>
                    <a:pt x="376" y="261"/>
                  </a:cubicBezTo>
                  <a:cubicBezTo>
                    <a:pt x="375" y="261"/>
                    <a:pt x="375" y="261"/>
                    <a:pt x="375" y="261"/>
                  </a:cubicBezTo>
                  <a:cubicBezTo>
                    <a:pt x="375" y="260"/>
                    <a:pt x="374" y="260"/>
                    <a:pt x="374" y="260"/>
                  </a:cubicBezTo>
                  <a:cubicBezTo>
                    <a:pt x="373" y="260"/>
                    <a:pt x="373" y="260"/>
                    <a:pt x="372" y="260"/>
                  </a:cubicBezTo>
                  <a:cubicBezTo>
                    <a:pt x="372" y="259"/>
                    <a:pt x="373" y="259"/>
                    <a:pt x="372" y="258"/>
                  </a:cubicBezTo>
                  <a:cubicBezTo>
                    <a:pt x="372" y="258"/>
                    <a:pt x="372" y="258"/>
                    <a:pt x="371" y="257"/>
                  </a:cubicBezTo>
                  <a:cubicBezTo>
                    <a:pt x="371" y="257"/>
                    <a:pt x="372" y="257"/>
                    <a:pt x="373" y="257"/>
                  </a:cubicBezTo>
                  <a:cubicBezTo>
                    <a:pt x="373" y="256"/>
                    <a:pt x="373" y="256"/>
                    <a:pt x="374" y="256"/>
                  </a:cubicBezTo>
                  <a:cubicBezTo>
                    <a:pt x="375" y="256"/>
                    <a:pt x="374" y="256"/>
                    <a:pt x="374" y="255"/>
                  </a:cubicBezTo>
                  <a:cubicBezTo>
                    <a:pt x="374" y="255"/>
                    <a:pt x="374" y="254"/>
                    <a:pt x="374" y="254"/>
                  </a:cubicBezTo>
                  <a:cubicBezTo>
                    <a:pt x="374" y="254"/>
                    <a:pt x="374" y="253"/>
                    <a:pt x="374" y="253"/>
                  </a:cubicBezTo>
                  <a:cubicBezTo>
                    <a:pt x="375" y="253"/>
                    <a:pt x="374" y="252"/>
                    <a:pt x="375" y="252"/>
                  </a:cubicBezTo>
                  <a:cubicBezTo>
                    <a:pt x="375" y="251"/>
                    <a:pt x="376" y="250"/>
                    <a:pt x="375" y="250"/>
                  </a:cubicBezTo>
                  <a:cubicBezTo>
                    <a:pt x="374" y="250"/>
                    <a:pt x="374" y="250"/>
                    <a:pt x="373" y="250"/>
                  </a:cubicBezTo>
                  <a:cubicBezTo>
                    <a:pt x="371" y="250"/>
                    <a:pt x="371" y="250"/>
                    <a:pt x="371" y="250"/>
                  </a:cubicBezTo>
                  <a:cubicBezTo>
                    <a:pt x="371" y="250"/>
                    <a:pt x="371" y="250"/>
                    <a:pt x="371" y="249"/>
                  </a:cubicBezTo>
                  <a:cubicBezTo>
                    <a:pt x="371" y="249"/>
                    <a:pt x="370" y="249"/>
                    <a:pt x="369" y="250"/>
                  </a:cubicBezTo>
                  <a:cubicBezTo>
                    <a:pt x="368" y="250"/>
                    <a:pt x="369" y="250"/>
                    <a:pt x="368" y="250"/>
                  </a:cubicBezTo>
                  <a:cubicBezTo>
                    <a:pt x="367" y="251"/>
                    <a:pt x="367" y="251"/>
                    <a:pt x="367" y="251"/>
                  </a:cubicBezTo>
                  <a:cubicBezTo>
                    <a:pt x="367" y="251"/>
                    <a:pt x="366" y="251"/>
                    <a:pt x="363" y="254"/>
                  </a:cubicBezTo>
                  <a:cubicBezTo>
                    <a:pt x="360" y="256"/>
                    <a:pt x="362" y="254"/>
                    <a:pt x="362" y="254"/>
                  </a:cubicBezTo>
                  <a:cubicBezTo>
                    <a:pt x="361" y="255"/>
                    <a:pt x="360" y="255"/>
                    <a:pt x="359" y="255"/>
                  </a:cubicBezTo>
                  <a:cubicBezTo>
                    <a:pt x="358" y="255"/>
                    <a:pt x="359" y="256"/>
                    <a:pt x="359" y="256"/>
                  </a:cubicBezTo>
                  <a:cubicBezTo>
                    <a:pt x="359" y="256"/>
                    <a:pt x="359" y="256"/>
                    <a:pt x="358" y="256"/>
                  </a:cubicBezTo>
                  <a:cubicBezTo>
                    <a:pt x="358" y="256"/>
                    <a:pt x="358" y="256"/>
                    <a:pt x="357" y="257"/>
                  </a:cubicBezTo>
                  <a:cubicBezTo>
                    <a:pt x="357" y="257"/>
                    <a:pt x="357" y="257"/>
                    <a:pt x="356" y="258"/>
                  </a:cubicBezTo>
                  <a:cubicBezTo>
                    <a:pt x="356" y="259"/>
                    <a:pt x="356" y="258"/>
                    <a:pt x="355" y="258"/>
                  </a:cubicBezTo>
                  <a:cubicBezTo>
                    <a:pt x="355" y="259"/>
                    <a:pt x="351" y="261"/>
                    <a:pt x="351" y="261"/>
                  </a:cubicBezTo>
                  <a:cubicBezTo>
                    <a:pt x="351" y="261"/>
                    <a:pt x="351" y="260"/>
                    <a:pt x="351" y="260"/>
                  </a:cubicBezTo>
                  <a:cubicBezTo>
                    <a:pt x="351" y="260"/>
                    <a:pt x="350" y="259"/>
                    <a:pt x="349" y="259"/>
                  </a:cubicBezTo>
                  <a:cubicBezTo>
                    <a:pt x="349" y="258"/>
                    <a:pt x="349" y="258"/>
                    <a:pt x="348" y="258"/>
                  </a:cubicBezTo>
                  <a:cubicBezTo>
                    <a:pt x="348" y="257"/>
                    <a:pt x="347" y="258"/>
                    <a:pt x="347" y="258"/>
                  </a:cubicBezTo>
                  <a:cubicBezTo>
                    <a:pt x="346" y="258"/>
                    <a:pt x="346" y="258"/>
                    <a:pt x="345" y="259"/>
                  </a:cubicBezTo>
                  <a:cubicBezTo>
                    <a:pt x="344" y="259"/>
                    <a:pt x="343" y="259"/>
                    <a:pt x="343" y="260"/>
                  </a:cubicBezTo>
                  <a:cubicBezTo>
                    <a:pt x="342" y="260"/>
                    <a:pt x="342" y="259"/>
                    <a:pt x="341" y="259"/>
                  </a:cubicBezTo>
                  <a:cubicBezTo>
                    <a:pt x="341" y="259"/>
                    <a:pt x="341" y="259"/>
                    <a:pt x="342" y="258"/>
                  </a:cubicBezTo>
                  <a:cubicBezTo>
                    <a:pt x="343" y="258"/>
                    <a:pt x="342" y="257"/>
                    <a:pt x="342" y="257"/>
                  </a:cubicBezTo>
                  <a:cubicBezTo>
                    <a:pt x="342" y="257"/>
                    <a:pt x="341" y="258"/>
                    <a:pt x="340" y="258"/>
                  </a:cubicBezTo>
                  <a:cubicBezTo>
                    <a:pt x="339" y="258"/>
                    <a:pt x="340" y="257"/>
                    <a:pt x="340" y="256"/>
                  </a:cubicBezTo>
                  <a:cubicBezTo>
                    <a:pt x="339" y="255"/>
                    <a:pt x="339" y="255"/>
                    <a:pt x="339" y="254"/>
                  </a:cubicBezTo>
                  <a:cubicBezTo>
                    <a:pt x="339" y="254"/>
                    <a:pt x="339" y="254"/>
                    <a:pt x="339" y="254"/>
                  </a:cubicBezTo>
                  <a:cubicBezTo>
                    <a:pt x="339" y="254"/>
                    <a:pt x="338" y="253"/>
                    <a:pt x="338" y="252"/>
                  </a:cubicBezTo>
                  <a:cubicBezTo>
                    <a:pt x="338" y="251"/>
                    <a:pt x="338" y="251"/>
                    <a:pt x="338" y="249"/>
                  </a:cubicBezTo>
                  <a:cubicBezTo>
                    <a:pt x="338" y="248"/>
                    <a:pt x="338" y="249"/>
                    <a:pt x="338" y="248"/>
                  </a:cubicBezTo>
                  <a:cubicBezTo>
                    <a:pt x="338" y="247"/>
                    <a:pt x="337" y="247"/>
                    <a:pt x="337" y="247"/>
                  </a:cubicBezTo>
                  <a:cubicBezTo>
                    <a:pt x="336" y="247"/>
                    <a:pt x="336" y="247"/>
                    <a:pt x="334" y="246"/>
                  </a:cubicBezTo>
                  <a:cubicBezTo>
                    <a:pt x="333" y="246"/>
                    <a:pt x="334" y="246"/>
                    <a:pt x="334" y="246"/>
                  </a:cubicBezTo>
                  <a:cubicBezTo>
                    <a:pt x="334" y="245"/>
                    <a:pt x="334" y="245"/>
                    <a:pt x="333" y="244"/>
                  </a:cubicBezTo>
                  <a:cubicBezTo>
                    <a:pt x="333" y="243"/>
                    <a:pt x="333" y="244"/>
                    <a:pt x="333" y="243"/>
                  </a:cubicBezTo>
                  <a:cubicBezTo>
                    <a:pt x="333" y="242"/>
                    <a:pt x="333" y="242"/>
                    <a:pt x="333" y="242"/>
                  </a:cubicBezTo>
                  <a:cubicBezTo>
                    <a:pt x="333" y="241"/>
                    <a:pt x="333" y="241"/>
                    <a:pt x="333" y="241"/>
                  </a:cubicBezTo>
                  <a:cubicBezTo>
                    <a:pt x="334" y="240"/>
                    <a:pt x="333" y="240"/>
                    <a:pt x="333" y="239"/>
                  </a:cubicBezTo>
                  <a:cubicBezTo>
                    <a:pt x="333" y="239"/>
                    <a:pt x="333" y="239"/>
                    <a:pt x="332" y="238"/>
                  </a:cubicBezTo>
                  <a:cubicBezTo>
                    <a:pt x="331" y="237"/>
                    <a:pt x="332" y="238"/>
                    <a:pt x="332" y="237"/>
                  </a:cubicBezTo>
                  <a:cubicBezTo>
                    <a:pt x="332" y="236"/>
                    <a:pt x="332" y="236"/>
                    <a:pt x="331" y="236"/>
                  </a:cubicBezTo>
                  <a:cubicBezTo>
                    <a:pt x="331" y="236"/>
                    <a:pt x="330" y="235"/>
                    <a:pt x="330" y="235"/>
                  </a:cubicBezTo>
                  <a:cubicBezTo>
                    <a:pt x="330" y="235"/>
                    <a:pt x="329" y="234"/>
                    <a:pt x="329" y="233"/>
                  </a:cubicBezTo>
                  <a:cubicBezTo>
                    <a:pt x="329" y="233"/>
                    <a:pt x="328" y="232"/>
                    <a:pt x="327" y="232"/>
                  </a:cubicBezTo>
                  <a:cubicBezTo>
                    <a:pt x="327" y="231"/>
                    <a:pt x="326" y="232"/>
                    <a:pt x="326" y="231"/>
                  </a:cubicBezTo>
                  <a:cubicBezTo>
                    <a:pt x="325" y="231"/>
                    <a:pt x="325" y="231"/>
                    <a:pt x="324" y="230"/>
                  </a:cubicBezTo>
                  <a:cubicBezTo>
                    <a:pt x="324" y="230"/>
                    <a:pt x="323" y="230"/>
                    <a:pt x="323" y="230"/>
                  </a:cubicBezTo>
                  <a:cubicBezTo>
                    <a:pt x="323" y="230"/>
                    <a:pt x="323" y="230"/>
                    <a:pt x="323" y="231"/>
                  </a:cubicBezTo>
                  <a:cubicBezTo>
                    <a:pt x="322" y="232"/>
                    <a:pt x="322" y="232"/>
                    <a:pt x="322" y="233"/>
                  </a:cubicBezTo>
                  <a:cubicBezTo>
                    <a:pt x="322" y="234"/>
                    <a:pt x="321" y="235"/>
                    <a:pt x="321" y="235"/>
                  </a:cubicBezTo>
                  <a:cubicBezTo>
                    <a:pt x="321" y="235"/>
                    <a:pt x="321" y="235"/>
                    <a:pt x="320" y="234"/>
                  </a:cubicBezTo>
                  <a:cubicBezTo>
                    <a:pt x="320" y="232"/>
                    <a:pt x="320" y="233"/>
                    <a:pt x="320" y="231"/>
                  </a:cubicBezTo>
                  <a:cubicBezTo>
                    <a:pt x="320" y="230"/>
                    <a:pt x="319" y="230"/>
                    <a:pt x="319" y="230"/>
                  </a:cubicBezTo>
                  <a:cubicBezTo>
                    <a:pt x="319" y="229"/>
                    <a:pt x="319" y="229"/>
                    <a:pt x="319" y="229"/>
                  </a:cubicBezTo>
                  <a:cubicBezTo>
                    <a:pt x="319" y="229"/>
                    <a:pt x="317" y="227"/>
                    <a:pt x="317" y="226"/>
                  </a:cubicBezTo>
                  <a:cubicBezTo>
                    <a:pt x="316" y="226"/>
                    <a:pt x="316" y="226"/>
                    <a:pt x="316" y="225"/>
                  </a:cubicBezTo>
                  <a:cubicBezTo>
                    <a:pt x="316" y="225"/>
                    <a:pt x="315" y="224"/>
                    <a:pt x="315" y="224"/>
                  </a:cubicBezTo>
                  <a:cubicBezTo>
                    <a:pt x="315" y="223"/>
                    <a:pt x="316" y="224"/>
                    <a:pt x="317" y="223"/>
                  </a:cubicBezTo>
                  <a:cubicBezTo>
                    <a:pt x="318" y="223"/>
                    <a:pt x="318" y="223"/>
                    <a:pt x="319" y="222"/>
                  </a:cubicBezTo>
                  <a:cubicBezTo>
                    <a:pt x="319" y="222"/>
                    <a:pt x="319" y="221"/>
                    <a:pt x="319" y="221"/>
                  </a:cubicBezTo>
                  <a:cubicBezTo>
                    <a:pt x="319" y="220"/>
                    <a:pt x="319" y="221"/>
                    <a:pt x="319" y="220"/>
                  </a:cubicBezTo>
                  <a:cubicBezTo>
                    <a:pt x="319" y="220"/>
                    <a:pt x="319" y="220"/>
                    <a:pt x="319" y="220"/>
                  </a:cubicBezTo>
                  <a:cubicBezTo>
                    <a:pt x="319" y="220"/>
                    <a:pt x="317" y="218"/>
                    <a:pt x="317" y="218"/>
                  </a:cubicBezTo>
                  <a:cubicBezTo>
                    <a:pt x="317" y="218"/>
                    <a:pt x="314" y="217"/>
                    <a:pt x="314" y="216"/>
                  </a:cubicBezTo>
                  <a:cubicBezTo>
                    <a:pt x="314" y="215"/>
                    <a:pt x="315" y="215"/>
                    <a:pt x="315" y="215"/>
                  </a:cubicBezTo>
                  <a:cubicBezTo>
                    <a:pt x="315" y="215"/>
                    <a:pt x="314" y="214"/>
                    <a:pt x="314" y="214"/>
                  </a:cubicBezTo>
                  <a:cubicBezTo>
                    <a:pt x="313" y="214"/>
                    <a:pt x="312" y="212"/>
                    <a:pt x="312" y="212"/>
                  </a:cubicBezTo>
                  <a:cubicBezTo>
                    <a:pt x="312" y="212"/>
                    <a:pt x="311" y="212"/>
                    <a:pt x="311" y="212"/>
                  </a:cubicBezTo>
                  <a:cubicBezTo>
                    <a:pt x="310" y="212"/>
                    <a:pt x="310" y="211"/>
                    <a:pt x="310" y="211"/>
                  </a:cubicBezTo>
                  <a:cubicBezTo>
                    <a:pt x="309" y="211"/>
                    <a:pt x="309" y="211"/>
                    <a:pt x="309" y="210"/>
                  </a:cubicBezTo>
                  <a:cubicBezTo>
                    <a:pt x="309" y="210"/>
                    <a:pt x="308" y="210"/>
                    <a:pt x="308" y="210"/>
                  </a:cubicBezTo>
                  <a:cubicBezTo>
                    <a:pt x="307" y="210"/>
                    <a:pt x="307" y="210"/>
                    <a:pt x="307" y="210"/>
                  </a:cubicBezTo>
                  <a:cubicBezTo>
                    <a:pt x="306" y="210"/>
                    <a:pt x="306" y="210"/>
                    <a:pt x="305" y="209"/>
                  </a:cubicBezTo>
                  <a:cubicBezTo>
                    <a:pt x="305" y="209"/>
                    <a:pt x="303" y="209"/>
                    <a:pt x="303" y="209"/>
                  </a:cubicBezTo>
                  <a:cubicBezTo>
                    <a:pt x="303" y="209"/>
                    <a:pt x="303" y="209"/>
                    <a:pt x="303" y="208"/>
                  </a:cubicBezTo>
                  <a:cubicBezTo>
                    <a:pt x="302" y="208"/>
                    <a:pt x="301" y="208"/>
                    <a:pt x="301" y="208"/>
                  </a:cubicBezTo>
                  <a:cubicBezTo>
                    <a:pt x="301" y="208"/>
                    <a:pt x="301" y="208"/>
                    <a:pt x="301" y="209"/>
                  </a:cubicBezTo>
                  <a:cubicBezTo>
                    <a:pt x="301" y="209"/>
                    <a:pt x="300" y="209"/>
                    <a:pt x="300" y="210"/>
                  </a:cubicBezTo>
                  <a:cubicBezTo>
                    <a:pt x="299" y="210"/>
                    <a:pt x="300" y="210"/>
                    <a:pt x="299" y="210"/>
                  </a:cubicBezTo>
                  <a:cubicBezTo>
                    <a:pt x="299" y="210"/>
                    <a:pt x="299" y="210"/>
                    <a:pt x="298" y="210"/>
                  </a:cubicBezTo>
                  <a:cubicBezTo>
                    <a:pt x="298" y="210"/>
                    <a:pt x="297" y="209"/>
                    <a:pt x="297" y="209"/>
                  </a:cubicBezTo>
                  <a:cubicBezTo>
                    <a:pt x="297" y="208"/>
                    <a:pt x="297" y="208"/>
                    <a:pt x="297" y="207"/>
                  </a:cubicBezTo>
                  <a:cubicBezTo>
                    <a:pt x="297" y="207"/>
                    <a:pt x="296" y="207"/>
                    <a:pt x="296" y="207"/>
                  </a:cubicBezTo>
                  <a:cubicBezTo>
                    <a:pt x="296" y="207"/>
                    <a:pt x="296" y="207"/>
                    <a:pt x="295" y="206"/>
                  </a:cubicBezTo>
                  <a:cubicBezTo>
                    <a:pt x="295" y="206"/>
                    <a:pt x="294" y="206"/>
                    <a:pt x="293" y="206"/>
                  </a:cubicBezTo>
                  <a:cubicBezTo>
                    <a:pt x="292" y="205"/>
                    <a:pt x="292" y="205"/>
                    <a:pt x="292" y="205"/>
                  </a:cubicBezTo>
                  <a:cubicBezTo>
                    <a:pt x="291" y="204"/>
                    <a:pt x="291" y="204"/>
                    <a:pt x="291" y="203"/>
                  </a:cubicBezTo>
                  <a:cubicBezTo>
                    <a:pt x="290" y="203"/>
                    <a:pt x="289" y="202"/>
                    <a:pt x="289" y="202"/>
                  </a:cubicBezTo>
                  <a:cubicBezTo>
                    <a:pt x="289" y="202"/>
                    <a:pt x="290" y="201"/>
                    <a:pt x="290" y="201"/>
                  </a:cubicBezTo>
                  <a:cubicBezTo>
                    <a:pt x="290" y="201"/>
                    <a:pt x="289" y="201"/>
                    <a:pt x="289" y="201"/>
                  </a:cubicBezTo>
                  <a:cubicBezTo>
                    <a:pt x="288" y="201"/>
                    <a:pt x="288" y="201"/>
                    <a:pt x="287" y="201"/>
                  </a:cubicBezTo>
                  <a:cubicBezTo>
                    <a:pt x="286" y="201"/>
                    <a:pt x="286" y="201"/>
                    <a:pt x="285" y="201"/>
                  </a:cubicBezTo>
                  <a:cubicBezTo>
                    <a:pt x="284" y="200"/>
                    <a:pt x="284" y="200"/>
                    <a:pt x="283" y="200"/>
                  </a:cubicBezTo>
                  <a:cubicBezTo>
                    <a:pt x="283" y="200"/>
                    <a:pt x="284" y="201"/>
                    <a:pt x="284" y="201"/>
                  </a:cubicBezTo>
                  <a:cubicBezTo>
                    <a:pt x="285" y="202"/>
                    <a:pt x="284" y="202"/>
                    <a:pt x="284" y="202"/>
                  </a:cubicBezTo>
                  <a:cubicBezTo>
                    <a:pt x="284" y="202"/>
                    <a:pt x="283" y="202"/>
                    <a:pt x="282" y="202"/>
                  </a:cubicBezTo>
                  <a:cubicBezTo>
                    <a:pt x="281" y="202"/>
                    <a:pt x="282" y="202"/>
                    <a:pt x="282" y="203"/>
                  </a:cubicBezTo>
                  <a:cubicBezTo>
                    <a:pt x="282" y="203"/>
                    <a:pt x="281" y="203"/>
                    <a:pt x="280" y="203"/>
                  </a:cubicBezTo>
                  <a:cubicBezTo>
                    <a:pt x="280" y="202"/>
                    <a:pt x="280" y="203"/>
                    <a:pt x="279" y="203"/>
                  </a:cubicBezTo>
                  <a:cubicBezTo>
                    <a:pt x="278" y="203"/>
                    <a:pt x="278" y="203"/>
                    <a:pt x="278" y="203"/>
                  </a:cubicBezTo>
                  <a:cubicBezTo>
                    <a:pt x="277" y="203"/>
                    <a:pt x="277" y="203"/>
                    <a:pt x="276" y="203"/>
                  </a:cubicBezTo>
                  <a:cubicBezTo>
                    <a:pt x="275" y="202"/>
                    <a:pt x="276" y="202"/>
                    <a:pt x="275" y="202"/>
                  </a:cubicBezTo>
                  <a:cubicBezTo>
                    <a:pt x="275" y="201"/>
                    <a:pt x="274" y="201"/>
                    <a:pt x="274" y="201"/>
                  </a:cubicBezTo>
                  <a:cubicBezTo>
                    <a:pt x="274" y="200"/>
                    <a:pt x="274" y="200"/>
                    <a:pt x="274" y="200"/>
                  </a:cubicBezTo>
                  <a:cubicBezTo>
                    <a:pt x="273" y="199"/>
                    <a:pt x="273" y="199"/>
                    <a:pt x="273" y="199"/>
                  </a:cubicBezTo>
                  <a:cubicBezTo>
                    <a:pt x="273" y="199"/>
                    <a:pt x="272" y="199"/>
                    <a:pt x="271" y="199"/>
                  </a:cubicBezTo>
                  <a:cubicBezTo>
                    <a:pt x="271" y="199"/>
                    <a:pt x="270" y="198"/>
                    <a:pt x="270" y="197"/>
                  </a:cubicBezTo>
                  <a:cubicBezTo>
                    <a:pt x="270" y="197"/>
                    <a:pt x="269" y="196"/>
                    <a:pt x="269" y="196"/>
                  </a:cubicBezTo>
                  <a:cubicBezTo>
                    <a:pt x="269" y="195"/>
                    <a:pt x="269" y="193"/>
                    <a:pt x="269" y="192"/>
                  </a:cubicBezTo>
                  <a:cubicBezTo>
                    <a:pt x="269" y="191"/>
                    <a:pt x="268" y="192"/>
                    <a:pt x="267" y="192"/>
                  </a:cubicBezTo>
                  <a:cubicBezTo>
                    <a:pt x="266" y="191"/>
                    <a:pt x="267" y="191"/>
                    <a:pt x="267" y="190"/>
                  </a:cubicBezTo>
                  <a:cubicBezTo>
                    <a:pt x="267" y="189"/>
                    <a:pt x="267" y="189"/>
                    <a:pt x="267" y="189"/>
                  </a:cubicBezTo>
                  <a:cubicBezTo>
                    <a:pt x="267" y="188"/>
                    <a:pt x="267" y="188"/>
                    <a:pt x="267" y="187"/>
                  </a:cubicBezTo>
                  <a:cubicBezTo>
                    <a:pt x="267" y="186"/>
                    <a:pt x="267" y="185"/>
                    <a:pt x="267" y="185"/>
                  </a:cubicBezTo>
                  <a:cubicBezTo>
                    <a:pt x="267" y="185"/>
                    <a:pt x="266" y="185"/>
                    <a:pt x="266" y="184"/>
                  </a:cubicBezTo>
                  <a:cubicBezTo>
                    <a:pt x="265" y="184"/>
                    <a:pt x="265" y="184"/>
                    <a:pt x="265" y="184"/>
                  </a:cubicBezTo>
                  <a:cubicBezTo>
                    <a:pt x="265" y="184"/>
                    <a:pt x="265" y="183"/>
                    <a:pt x="264" y="183"/>
                  </a:cubicBezTo>
                  <a:cubicBezTo>
                    <a:pt x="264" y="183"/>
                    <a:pt x="263" y="183"/>
                    <a:pt x="263" y="182"/>
                  </a:cubicBezTo>
                  <a:cubicBezTo>
                    <a:pt x="262" y="182"/>
                    <a:pt x="262" y="182"/>
                    <a:pt x="260" y="181"/>
                  </a:cubicBezTo>
                  <a:cubicBezTo>
                    <a:pt x="259" y="180"/>
                    <a:pt x="259" y="180"/>
                    <a:pt x="258" y="180"/>
                  </a:cubicBezTo>
                  <a:cubicBezTo>
                    <a:pt x="258" y="179"/>
                    <a:pt x="257" y="179"/>
                    <a:pt x="257" y="179"/>
                  </a:cubicBezTo>
                  <a:cubicBezTo>
                    <a:pt x="257" y="178"/>
                    <a:pt x="257" y="178"/>
                    <a:pt x="256" y="178"/>
                  </a:cubicBezTo>
                  <a:cubicBezTo>
                    <a:pt x="256" y="178"/>
                    <a:pt x="256" y="177"/>
                    <a:pt x="256" y="177"/>
                  </a:cubicBezTo>
                  <a:cubicBezTo>
                    <a:pt x="256" y="177"/>
                    <a:pt x="256" y="176"/>
                    <a:pt x="256" y="176"/>
                  </a:cubicBezTo>
                  <a:cubicBezTo>
                    <a:pt x="256" y="175"/>
                    <a:pt x="256" y="174"/>
                    <a:pt x="256" y="173"/>
                  </a:cubicBezTo>
                  <a:cubicBezTo>
                    <a:pt x="255" y="172"/>
                    <a:pt x="255" y="172"/>
                    <a:pt x="255" y="172"/>
                  </a:cubicBezTo>
                  <a:cubicBezTo>
                    <a:pt x="254" y="171"/>
                    <a:pt x="254" y="170"/>
                    <a:pt x="254" y="170"/>
                  </a:cubicBezTo>
                  <a:cubicBezTo>
                    <a:pt x="254" y="169"/>
                    <a:pt x="255" y="169"/>
                    <a:pt x="254" y="168"/>
                  </a:cubicBezTo>
                  <a:cubicBezTo>
                    <a:pt x="254" y="167"/>
                    <a:pt x="254" y="168"/>
                    <a:pt x="253" y="167"/>
                  </a:cubicBezTo>
                  <a:cubicBezTo>
                    <a:pt x="253" y="167"/>
                    <a:pt x="253" y="168"/>
                    <a:pt x="252" y="168"/>
                  </a:cubicBezTo>
                  <a:cubicBezTo>
                    <a:pt x="252" y="169"/>
                    <a:pt x="251" y="168"/>
                    <a:pt x="251" y="168"/>
                  </a:cubicBezTo>
                  <a:cubicBezTo>
                    <a:pt x="250" y="168"/>
                    <a:pt x="250" y="168"/>
                    <a:pt x="249" y="169"/>
                  </a:cubicBezTo>
                  <a:cubicBezTo>
                    <a:pt x="248" y="169"/>
                    <a:pt x="249" y="169"/>
                    <a:pt x="248" y="169"/>
                  </a:cubicBezTo>
                  <a:cubicBezTo>
                    <a:pt x="248" y="168"/>
                    <a:pt x="248" y="168"/>
                    <a:pt x="247" y="169"/>
                  </a:cubicBezTo>
                  <a:cubicBezTo>
                    <a:pt x="247" y="169"/>
                    <a:pt x="246" y="169"/>
                    <a:pt x="246" y="170"/>
                  </a:cubicBezTo>
                  <a:cubicBezTo>
                    <a:pt x="245" y="170"/>
                    <a:pt x="246" y="170"/>
                    <a:pt x="245" y="170"/>
                  </a:cubicBezTo>
                  <a:cubicBezTo>
                    <a:pt x="245" y="171"/>
                    <a:pt x="245" y="171"/>
                    <a:pt x="246" y="172"/>
                  </a:cubicBezTo>
                  <a:cubicBezTo>
                    <a:pt x="246" y="172"/>
                    <a:pt x="246" y="172"/>
                    <a:pt x="246" y="172"/>
                  </a:cubicBezTo>
                  <a:cubicBezTo>
                    <a:pt x="246" y="173"/>
                    <a:pt x="247" y="173"/>
                    <a:pt x="247" y="173"/>
                  </a:cubicBezTo>
                  <a:cubicBezTo>
                    <a:pt x="247" y="174"/>
                    <a:pt x="246" y="174"/>
                    <a:pt x="246" y="175"/>
                  </a:cubicBezTo>
                  <a:cubicBezTo>
                    <a:pt x="245" y="176"/>
                    <a:pt x="246" y="175"/>
                    <a:pt x="246" y="175"/>
                  </a:cubicBezTo>
                  <a:cubicBezTo>
                    <a:pt x="246" y="176"/>
                    <a:pt x="245" y="176"/>
                    <a:pt x="245" y="176"/>
                  </a:cubicBezTo>
                  <a:cubicBezTo>
                    <a:pt x="245" y="176"/>
                    <a:pt x="245" y="176"/>
                    <a:pt x="245" y="177"/>
                  </a:cubicBezTo>
                  <a:cubicBezTo>
                    <a:pt x="244" y="177"/>
                    <a:pt x="244" y="177"/>
                    <a:pt x="245" y="178"/>
                  </a:cubicBezTo>
                  <a:cubicBezTo>
                    <a:pt x="245" y="179"/>
                    <a:pt x="245" y="179"/>
                    <a:pt x="245" y="179"/>
                  </a:cubicBezTo>
                  <a:cubicBezTo>
                    <a:pt x="245" y="179"/>
                    <a:pt x="245" y="179"/>
                    <a:pt x="244" y="180"/>
                  </a:cubicBezTo>
                  <a:cubicBezTo>
                    <a:pt x="243" y="180"/>
                    <a:pt x="244" y="180"/>
                    <a:pt x="244" y="180"/>
                  </a:cubicBezTo>
                  <a:cubicBezTo>
                    <a:pt x="244" y="181"/>
                    <a:pt x="244" y="180"/>
                    <a:pt x="244" y="181"/>
                  </a:cubicBezTo>
                  <a:cubicBezTo>
                    <a:pt x="245" y="181"/>
                    <a:pt x="244" y="181"/>
                    <a:pt x="243" y="182"/>
                  </a:cubicBezTo>
                  <a:cubicBezTo>
                    <a:pt x="242" y="183"/>
                    <a:pt x="243" y="183"/>
                    <a:pt x="243" y="183"/>
                  </a:cubicBezTo>
                  <a:cubicBezTo>
                    <a:pt x="243" y="183"/>
                    <a:pt x="243" y="183"/>
                    <a:pt x="242" y="184"/>
                  </a:cubicBezTo>
                  <a:cubicBezTo>
                    <a:pt x="241" y="184"/>
                    <a:pt x="241" y="184"/>
                    <a:pt x="242" y="185"/>
                  </a:cubicBezTo>
                  <a:cubicBezTo>
                    <a:pt x="242" y="185"/>
                    <a:pt x="242" y="185"/>
                    <a:pt x="241" y="185"/>
                  </a:cubicBezTo>
                  <a:cubicBezTo>
                    <a:pt x="241" y="185"/>
                    <a:pt x="240" y="186"/>
                    <a:pt x="240" y="186"/>
                  </a:cubicBezTo>
                  <a:cubicBezTo>
                    <a:pt x="240" y="186"/>
                    <a:pt x="240" y="187"/>
                    <a:pt x="239" y="187"/>
                  </a:cubicBezTo>
                  <a:cubicBezTo>
                    <a:pt x="239" y="188"/>
                    <a:pt x="239" y="187"/>
                    <a:pt x="239" y="187"/>
                  </a:cubicBezTo>
                  <a:cubicBezTo>
                    <a:pt x="238" y="187"/>
                    <a:pt x="237" y="188"/>
                    <a:pt x="236" y="188"/>
                  </a:cubicBezTo>
                  <a:cubicBezTo>
                    <a:pt x="235" y="188"/>
                    <a:pt x="235" y="188"/>
                    <a:pt x="235" y="188"/>
                  </a:cubicBezTo>
                  <a:cubicBezTo>
                    <a:pt x="234" y="187"/>
                    <a:pt x="235" y="188"/>
                    <a:pt x="234" y="187"/>
                  </a:cubicBezTo>
                  <a:cubicBezTo>
                    <a:pt x="234" y="187"/>
                    <a:pt x="233" y="187"/>
                    <a:pt x="233" y="187"/>
                  </a:cubicBezTo>
                  <a:cubicBezTo>
                    <a:pt x="232" y="187"/>
                    <a:pt x="231" y="187"/>
                    <a:pt x="231" y="188"/>
                  </a:cubicBezTo>
                  <a:cubicBezTo>
                    <a:pt x="231" y="188"/>
                    <a:pt x="231" y="188"/>
                    <a:pt x="230" y="189"/>
                  </a:cubicBezTo>
                  <a:cubicBezTo>
                    <a:pt x="230" y="189"/>
                    <a:pt x="229" y="188"/>
                    <a:pt x="229" y="188"/>
                  </a:cubicBezTo>
                  <a:cubicBezTo>
                    <a:pt x="228" y="188"/>
                    <a:pt x="228" y="188"/>
                    <a:pt x="228" y="188"/>
                  </a:cubicBezTo>
                  <a:cubicBezTo>
                    <a:pt x="227" y="189"/>
                    <a:pt x="227" y="188"/>
                    <a:pt x="227" y="188"/>
                  </a:cubicBezTo>
                  <a:cubicBezTo>
                    <a:pt x="227" y="188"/>
                    <a:pt x="226" y="187"/>
                    <a:pt x="225" y="187"/>
                  </a:cubicBezTo>
                  <a:cubicBezTo>
                    <a:pt x="225" y="187"/>
                    <a:pt x="225" y="188"/>
                    <a:pt x="225" y="188"/>
                  </a:cubicBezTo>
                  <a:cubicBezTo>
                    <a:pt x="225" y="188"/>
                    <a:pt x="224" y="188"/>
                    <a:pt x="223" y="187"/>
                  </a:cubicBezTo>
                  <a:cubicBezTo>
                    <a:pt x="222" y="187"/>
                    <a:pt x="223" y="187"/>
                    <a:pt x="222" y="187"/>
                  </a:cubicBezTo>
                  <a:cubicBezTo>
                    <a:pt x="222" y="187"/>
                    <a:pt x="219" y="186"/>
                    <a:pt x="219" y="186"/>
                  </a:cubicBezTo>
                  <a:cubicBezTo>
                    <a:pt x="219" y="186"/>
                    <a:pt x="219" y="185"/>
                    <a:pt x="219" y="185"/>
                  </a:cubicBezTo>
                  <a:cubicBezTo>
                    <a:pt x="219" y="185"/>
                    <a:pt x="218" y="185"/>
                    <a:pt x="217" y="184"/>
                  </a:cubicBezTo>
                  <a:cubicBezTo>
                    <a:pt x="217" y="184"/>
                    <a:pt x="217" y="184"/>
                    <a:pt x="217" y="184"/>
                  </a:cubicBezTo>
                  <a:cubicBezTo>
                    <a:pt x="217" y="184"/>
                    <a:pt x="216" y="185"/>
                    <a:pt x="214" y="185"/>
                  </a:cubicBezTo>
                  <a:cubicBezTo>
                    <a:pt x="213" y="186"/>
                    <a:pt x="213" y="186"/>
                    <a:pt x="213" y="186"/>
                  </a:cubicBezTo>
                  <a:cubicBezTo>
                    <a:pt x="212" y="187"/>
                    <a:pt x="211" y="186"/>
                    <a:pt x="210" y="186"/>
                  </a:cubicBezTo>
                  <a:cubicBezTo>
                    <a:pt x="210" y="186"/>
                    <a:pt x="210" y="186"/>
                    <a:pt x="209" y="186"/>
                  </a:cubicBezTo>
                  <a:cubicBezTo>
                    <a:pt x="209" y="186"/>
                    <a:pt x="209" y="186"/>
                    <a:pt x="208" y="186"/>
                  </a:cubicBezTo>
                  <a:cubicBezTo>
                    <a:pt x="208" y="186"/>
                    <a:pt x="207" y="185"/>
                    <a:pt x="207" y="185"/>
                  </a:cubicBezTo>
                  <a:cubicBezTo>
                    <a:pt x="207" y="185"/>
                    <a:pt x="206" y="185"/>
                    <a:pt x="206" y="185"/>
                  </a:cubicBezTo>
                  <a:cubicBezTo>
                    <a:pt x="205" y="185"/>
                    <a:pt x="206" y="185"/>
                    <a:pt x="206" y="185"/>
                  </a:cubicBezTo>
                  <a:cubicBezTo>
                    <a:pt x="206" y="185"/>
                    <a:pt x="204" y="186"/>
                    <a:pt x="204" y="186"/>
                  </a:cubicBezTo>
                  <a:cubicBezTo>
                    <a:pt x="203" y="186"/>
                    <a:pt x="202" y="186"/>
                    <a:pt x="202" y="186"/>
                  </a:cubicBezTo>
                  <a:cubicBezTo>
                    <a:pt x="201" y="186"/>
                    <a:pt x="201" y="186"/>
                    <a:pt x="198" y="185"/>
                  </a:cubicBezTo>
                  <a:cubicBezTo>
                    <a:pt x="194" y="185"/>
                    <a:pt x="197" y="186"/>
                    <a:pt x="196" y="186"/>
                  </a:cubicBezTo>
                  <a:cubicBezTo>
                    <a:pt x="195" y="186"/>
                    <a:pt x="195" y="185"/>
                    <a:pt x="195" y="185"/>
                  </a:cubicBezTo>
                  <a:cubicBezTo>
                    <a:pt x="195" y="185"/>
                    <a:pt x="195" y="184"/>
                    <a:pt x="195" y="184"/>
                  </a:cubicBezTo>
                  <a:cubicBezTo>
                    <a:pt x="195" y="184"/>
                    <a:pt x="195" y="183"/>
                    <a:pt x="194" y="183"/>
                  </a:cubicBezTo>
                  <a:cubicBezTo>
                    <a:pt x="192" y="183"/>
                    <a:pt x="193" y="183"/>
                    <a:pt x="192" y="183"/>
                  </a:cubicBezTo>
                  <a:cubicBezTo>
                    <a:pt x="192" y="182"/>
                    <a:pt x="192" y="182"/>
                    <a:pt x="191" y="182"/>
                  </a:cubicBezTo>
                  <a:cubicBezTo>
                    <a:pt x="190" y="182"/>
                    <a:pt x="190" y="182"/>
                    <a:pt x="190" y="182"/>
                  </a:cubicBezTo>
                  <a:cubicBezTo>
                    <a:pt x="190" y="182"/>
                    <a:pt x="190" y="181"/>
                    <a:pt x="190" y="180"/>
                  </a:cubicBezTo>
                  <a:cubicBezTo>
                    <a:pt x="190" y="180"/>
                    <a:pt x="190" y="179"/>
                    <a:pt x="190" y="179"/>
                  </a:cubicBezTo>
                  <a:cubicBezTo>
                    <a:pt x="190" y="178"/>
                    <a:pt x="189" y="179"/>
                    <a:pt x="189" y="180"/>
                  </a:cubicBezTo>
                  <a:cubicBezTo>
                    <a:pt x="188" y="181"/>
                    <a:pt x="188" y="180"/>
                    <a:pt x="187" y="180"/>
                  </a:cubicBezTo>
                  <a:cubicBezTo>
                    <a:pt x="186" y="180"/>
                    <a:pt x="186" y="180"/>
                    <a:pt x="185" y="180"/>
                  </a:cubicBezTo>
                  <a:cubicBezTo>
                    <a:pt x="183" y="180"/>
                    <a:pt x="184" y="180"/>
                    <a:pt x="183" y="180"/>
                  </a:cubicBezTo>
                  <a:cubicBezTo>
                    <a:pt x="183" y="180"/>
                    <a:pt x="183" y="180"/>
                    <a:pt x="182" y="180"/>
                  </a:cubicBezTo>
                  <a:cubicBezTo>
                    <a:pt x="181" y="179"/>
                    <a:pt x="181" y="179"/>
                    <a:pt x="180" y="178"/>
                  </a:cubicBezTo>
                  <a:cubicBezTo>
                    <a:pt x="180" y="178"/>
                    <a:pt x="180" y="178"/>
                    <a:pt x="179" y="178"/>
                  </a:cubicBezTo>
                  <a:cubicBezTo>
                    <a:pt x="179" y="177"/>
                    <a:pt x="179" y="177"/>
                    <a:pt x="179" y="177"/>
                  </a:cubicBezTo>
                  <a:cubicBezTo>
                    <a:pt x="179" y="176"/>
                    <a:pt x="179" y="176"/>
                    <a:pt x="178" y="175"/>
                  </a:cubicBezTo>
                  <a:cubicBezTo>
                    <a:pt x="178" y="175"/>
                    <a:pt x="177" y="175"/>
                    <a:pt x="176" y="175"/>
                  </a:cubicBezTo>
                  <a:cubicBezTo>
                    <a:pt x="176" y="175"/>
                    <a:pt x="175" y="176"/>
                    <a:pt x="174" y="176"/>
                  </a:cubicBezTo>
                  <a:cubicBezTo>
                    <a:pt x="173" y="176"/>
                    <a:pt x="174" y="176"/>
                    <a:pt x="174" y="177"/>
                  </a:cubicBezTo>
                  <a:cubicBezTo>
                    <a:pt x="173" y="177"/>
                    <a:pt x="173" y="177"/>
                    <a:pt x="173" y="178"/>
                  </a:cubicBezTo>
                  <a:cubicBezTo>
                    <a:pt x="172" y="178"/>
                    <a:pt x="172" y="178"/>
                    <a:pt x="172" y="178"/>
                  </a:cubicBezTo>
                  <a:cubicBezTo>
                    <a:pt x="172" y="178"/>
                    <a:pt x="171" y="178"/>
                    <a:pt x="171" y="177"/>
                  </a:cubicBezTo>
                  <a:cubicBezTo>
                    <a:pt x="171" y="177"/>
                    <a:pt x="171" y="177"/>
                    <a:pt x="171" y="177"/>
                  </a:cubicBezTo>
                  <a:cubicBezTo>
                    <a:pt x="171" y="177"/>
                    <a:pt x="171" y="175"/>
                    <a:pt x="171" y="175"/>
                  </a:cubicBezTo>
                  <a:cubicBezTo>
                    <a:pt x="171" y="174"/>
                    <a:pt x="170" y="174"/>
                    <a:pt x="170" y="173"/>
                  </a:cubicBezTo>
                  <a:cubicBezTo>
                    <a:pt x="169" y="173"/>
                    <a:pt x="169" y="173"/>
                    <a:pt x="169" y="172"/>
                  </a:cubicBezTo>
                  <a:cubicBezTo>
                    <a:pt x="168" y="172"/>
                    <a:pt x="168" y="173"/>
                    <a:pt x="167" y="173"/>
                  </a:cubicBezTo>
                  <a:cubicBezTo>
                    <a:pt x="166" y="172"/>
                    <a:pt x="167" y="172"/>
                    <a:pt x="166" y="172"/>
                  </a:cubicBezTo>
                  <a:cubicBezTo>
                    <a:pt x="166" y="171"/>
                    <a:pt x="165" y="171"/>
                    <a:pt x="165" y="171"/>
                  </a:cubicBezTo>
                  <a:cubicBezTo>
                    <a:pt x="164" y="171"/>
                    <a:pt x="163" y="170"/>
                    <a:pt x="162" y="169"/>
                  </a:cubicBezTo>
                  <a:cubicBezTo>
                    <a:pt x="162" y="167"/>
                    <a:pt x="162" y="168"/>
                    <a:pt x="162" y="168"/>
                  </a:cubicBezTo>
                  <a:cubicBezTo>
                    <a:pt x="161" y="167"/>
                    <a:pt x="162" y="167"/>
                    <a:pt x="162" y="167"/>
                  </a:cubicBezTo>
                  <a:cubicBezTo>
                    <a:pt x="161" y="166"/>
                    <a:pt x="161" y="166"/>
                    <a:pt x="161" y="166"/>
                  </a:cubicBezTo>
                  <a:cubicBezTo>
                    <a:pt x="161" y="166"/>
                    <a:pt x="160" y="165"/>
                    <a:pt x="161" y="165"/>
                  </a:cubicBezTo>
                  <a:cubicBezTo>
                    <a:pt x="161" y="165"/>
                    <a:pt x="162" y="165"/>
                    <a:pt x="162" y="165"/>
                  </a:cubicBezTo>
                  <a:cubicBezTo>
                    <a:pt x="162" y="165"/>
                    <a:pt x="162" y="164"/>
                    <a:pt x="162" y="163"/>
                  </a:cubicBezTo>
                  <a:cubicBezTo>
                    <a:pt x="161" y="162"/>
                    <a:pt x="161" y="163"/>
                    <a:pt x="161" y="162"/>
                  </a:cubicBezTo>
                  <a:cubicBezTo>
                    <a:pt x="161" y="161"/>
                    <a:pt x="161" y="161"/>
                    <a:pt x="161" y="161"/>
                  </a:cubicBezTo>
                  <a:cubicBezTo>
                    <a:pt x="161" y="161"/>
                    <a:pt x="161" y="161"/>
                    <a:pt x="161" y="160"/>
                  </a:cubicBezTo>
                  <a:cubicBezTo>
                    <a:pt x="161" y="159"/>
                    <a:pt x="161" y="159"/>
                    <a:pt x="161" y="159"/>
                  </a:cubicBezTo>
                  <a:cubicBezTo>
                    <a:pt x="160" y="158"/>
                    <a:pt x="160" y="157"/>
                    <a:pt x="160" y="156"/>
                  </a:cubicBezTo>
                  <a:cubicBezTo>
                    <a:pt x="161" y="156"/>
                    <a:pt x="161" y="156"/>
                    <a:pt x="161" y="156"/>
                  </a:cubicBezTo>
                  <a:cubicBezTo>
                    <a:pt x="161" y="156"/>
                    <a:pt x="161" y="155"/>
                    <a:pt x="161" y="155"/>
                  </a:cubicBezTo>
                  <a:cubicBezTo>
                    <a:pt x="161" y="154"/>
                    <a:pt x="161" y="154"/>
                    <a:pt x="161" y="154"/>
                  </a:cubicBezTo>
                  <a:cubicBezTo>
                    <a:pt x="160" y="153"/>
                    <a:pt x="161" y="154"/>
                    <a:pt x="161" y="154"/>
                  </a:cubicBezTo>
                  <a:cubicBezTo>
                    <a:pt x="162" y="154"/>
                    <a:pt x="162" y="153"/>
                    <a:pt x="163" y="153"/>
                  </a:cubicBezTo>
                  <a:cubicBezTo>
                    <a:pt x="163" y="153"/>
                    <a:pt x="161" y="152"/>
                    <a:pt x="162" y="151"/>
                  </a:cubicBezTo>
                  <a:cubicBezTo>
                    <a:pt x="162" y="151"/>
                    <a:pt x="162" y="150"/>
                    <a:pt x="163" y="150"/>
                  </a:cubicBezTo>
                  <a:cubicBezTo>
                    <a:pt x="163" y="149"/>
                    <a:pt x="164" y="149"/>
                    <a:pt x="164" y="148"/>
                  </a:cubicBezTo>
                  <a:cubicBezTo>
                    <a:pt x="164" y="148"/>
                    <a:pt x="160" y="149"/>
                    <a:pt x="159" y="149"/>
                  </a:cubicBezTo>
                  <a:cubicBezTo>
                    <a:pt x="158" y="149"/>
                    <a:pt x="158" y="149"/>
                    <a:pt x="157" y="150"/>
                  </a:cubicBezTo>
                  <a:cubicBezTo>
                    <a:pt x="156" y="151"/>
                    <a:pt x="156" y="151"/>
                    <a:pt x="155" y="151"/>
                  </a:cubicBezTo>
                  <a:cubicBezTo>
                    <a:pt x="154" y="151"/>
                    <a:pt x="155" y="151"/>
                    <a:pt x="154" y="151"/>
                  </a:cubicBezTo>
                  <a:cubicBezTo>
                    <a:pt x="153" y="151"/>
                    <a:pt x="153" y="151"/>
                    <a:pt x="152" y="152"/>
                  </a:cubicBezTo>
                  <a:cubicBezTo>
                    <a:pt x="151" y="152"/>
                    <a:pt x="151" y="152"/>
                    <a:pt x="150" y="151"/>
                  </a:cubicBezTo>
                  <a:cubicBezTo>
                    <a:pt x="149" y="151"/>
                    <a:pt x="149" y="151"/>
                    <a:pt x="148" y="151"/>
                  </a:cubicBezTo>
                  <a:cubicBezTo>
                    <a:pt x="148" y="151"/>
                    <a:pt x="148" y="151"/>
                    <a:pt x="147" y="151"/>
                  </a:cubicBezTo>
                  <a:cubicBezTo>
                    <a:pt x="145" y="152"/>
                    <a:pt x="145" y="152"/>
                    <a:pt x="144" y="152"/>
                  </a:cubicBezTo>
                  <a:cubicBezTo>
                    <a:pt x="143" y="152"/>
                    <a:pt x="143" y="152"/>
                    <a:pt x="143" y="152"/>
                  </a:cubicBezTo>
                  <a:cubicBezTo>
                    <a:pt x="142" y="152"/>
                    <a:pt x="142" y="152"/>
                    <a:pt x="141" y="152"/>
                  </a:cubicBezTo>
                  <a:cubicBezTo>
                    <a:pt x="140" y="152"/>
                    <a:pt x="141" y="152"/>
                    <a:pt x="141" y="152"/>
                  </a:cubicBezTo>
                  <a:cubicBezTo>
                    <a:pt x="141" y="152"/>
                    <a:pt x="138" y="154"/>
                    <a:pt x="137" y="154"/>
                  </a:cubicBezTo>
                  <a:cubicBezTo>
                    <a:pt x="137" y="154"/>
                    <a:pt x="137" y="153"/>
                    <a:pt x="136" y="153"/>
                  </a:cubicBezTo>
                  <a:cubicBezTo>
                    <a:pt x="134" y="153"/>
                    <a:pt x="135" y="153"/>
                    <a:pt x="134" y="154"/>
                  </a:cubicBezTo>
                  <a:cubicBezTo>
                    <a:pt x="133" y="154"/>
                    <a:pt x="133" y="155"/>
                    <a:pt x="133" y="155"/>
                  </a:cubicBezTo>
                  <a:cubicBezTo>
                    <a:pt x="133" y="155"/>
                    <a:pt x="133" y="155"/>
                    <a:pt x="132" y="155"/>
                  </a:cubicBezTo>
                  <a:cubicBezTo>
                    <a:pt x="131" y="156"/>
                    <a:pt x="131" y="156"/>
                    <a:pt x="131" y="156"/>
                  </a:cubicBezTo>
                  <a:cubicBezTo>
                    <a:pt x="130" y="157"/>
                    <a:pt x="130" y="157"/>
                    <a:pt x="130" y="158"/>
                  </a:cubicBezTo>
                  <a:cubicBezTo>
                    <a:pt x="130" y="158"/>
                    <a:pt x="130" y="158"/>
                    <a:pt x="129" y="159"/>
                  </a:cubicBezTo>
                  <a:cubicBezTo>
                    <a:pt x="128" y="159"/>
                    <a:pt x="128" y="159"/>
                    <a:pt x="127" y="159"/>
                  </a:cubicBezTo>
                  <a:cubicBezTo>
                    <a:pt x="127" y="159"/>
                    <a:pt x="127" y="159"/>
                    <a:pt x="126" y="160"/>
                  </a:cubicBezTo>
                  <a:cubicBezTo>
                    <a:pt x="126" y="161"/>
                    <a:pt x="126" y="161"/>
                    <a:pt x="126" y="161"/>
                  </a:cubicBezTo>
                  <a:cubicBezTo>
                    <a:pt x="126" y="162"/>
                    <a:pt x="125" y="161"/>
                    <a:pt x="125" y="161"/>
                  </a:cubicBezTo>
                  <a:cubicBezTo>
                    <a:pt x="125" y="162"/>
                    <a:pt x="125" y="162"/>
                    <a:pt x="125" y="162"/>
                  </a:cubicBezTo>
                  <a:cubicBezTo>
                    <a:pt x="125" y="162"/>
                    <a:pt x="124" y="162"/>
                    <a:pt x="123" y="162"/>
                  </a:cubicBezTo>
                  <a:cubicBezTo>
                    <a:pt x="122" y="162"/>
                    <a:pt x="121" y="162"/>
                    <a:pt x="121" y="162"/>
                  </a:cubicBezTo>
                  <a:cubicBezTo>
                    <a:pt x="120" y="162"/>
                    <a:pt x="120" y="162"/>
                    <a:pt x="120" y="162"/>
                  </a:cubicBezTo>
                  <a:cubicBezTo>
                    <a:pt x="120" y="161"/>
                    <a:pt x="119" y="161"/>
                    <a:pt x="118" y="161"/>
                  </a:cubicBezTo>
                  <a:cubicBezTo>
                    <a:pt x="118" y="160"/>
                    <a:pt x="117" y="160"/>
                    <a:pt x="117" y="160"/>
                  </a:cubicBezTo>
                  <a:cubicBezTo>
                    <a:pt x="117" y="160"/>
                    <a:pt x="116" y="159"/>
                    <a:pt x="116" y="159"/>
                  </a:cubicBezTo>
                  <a:cubicBezTo>
                    <a:pt x="115" y="159"/>
                    <a:pt x="115" y="159"/>
                    <a:pt x="115" y="159"/>
                  </a:cubicBezTo>
                  <a:cubicBezTo>
                    <a:pt x="114" y="159"/>
                    <a:pt x="114" y="159"/>
                    <a:pt x="113" y="159"/>
                  </a:cubicBezTo>
                  <a:cubicBezTo>
                    <a:pt x="112" y="159"/>
                    <a:pt x="112" y="159"/>
                    <a:pt x="112" y="158"/>
                  </a:cubicBezTo>
                  <a:cubicBezTo>
                    <a:pt x="111" y="157"/>
                    <a:pt x="113" y="157"/>
                    <a:pt x="114" y="157"/>
                  </a:cubicBezTo>
                  <a:cubicBezTo>
                    <a:pt x="114" y="157"/>
                    <a:pt x="115" y="157"/>
                    <a:pt x="115" y="156"/>
                  </a:cubicBezTo>
                  <a:cubicBezTo>
                    <a:pt x="115" y="156"/>
                    <a:pt x="116" y="155"/>
                    <a:pt x="117" y="155"/>
                  </a:cubicBezTo>
                  <a:cubicBezTo>
                    <a:pt x="118" y="154"/>
                    <a:pt x="117" y="153"/>
                    <a:pt x="116" y="153"/>
                  </a:cubicBezTo>
                  <a:cubicBezTo>
                    <a:pt x="116" y="152"/>
                    <a:pt x="117" y="152"/>
                    <a:pt x="117" y="152"/>
                  </a:cubicBezTo>
                  <a:cubicBezTo>
                    <a:pt x="118" y="151"/>
                    <a:pt x="117" y="151"/>
                    <a:pt x="117" y="151"/>
                  </a:cubicBezTo>
                  <a:cubicBezTo>
                    <a:pt x="117" y="151"/>
                    <a:pt x="117" y="150"/>
                    <a:pt x="116" y="149"/>
                  </a:cubicBezTo>
                  <a:cubicBezTo>
                    <a:pt x="116" y="149"/>
                    <a:pt x="116" y="148"/>
                    <a:pt x="116" y="147"/>
                  </a:cubicBezTo>
                  <a:cubicBezTo>
                    <a:pt x="116" y="146"/>
                    <a:pt x="116" y="146"/>
                    <a:pt x="117" y="145"/>
                  </a:cubicBezTo>
                  <a:cubicBezTo>
                    <a:pt x="117" y="145"/>
                    <a:pt x="117" y="144"/>
                    <a:pt x="117" y="144"/>
                  </a:cubicBezTo>
                  <a:cubicBezTo>
                    <a:pt x="117" y="144"/>
                    <a:pt x="116" y="143"/>
                    <a:pt x="115" y="143"/>
                  </a:cubicBezTo>
                  <a:cubicBezTo>
                    <a:pt x="114" y="142"/>
                    <a:pt x="114" y="142"/>
                    <a:pt x="114" y="141"/>
                  </a:cubicBezTo>
                  <a:cubicBezTo>
                    <a:pt x="114" y="141"/>
                    <a:pt x="113" y="141"/>
                    <a:pt x="112" y="141"/>
                  </a:cubicBezTo>
                  <a:cubicBezTo>
                    <a:pt x="111" y="141"/>
                    <a:pt x="110" y="141"/>
                    <a:pt x="110" y="141"/>
                  </a:cubicBezTo>
                  <a:cubicBezTo>
                    <a:pt x="110" y="141"/>
                    <a:pt x="109" y="141"/>
                    <a:pt x="108" y="140"/>
                  </a:cubicBezTo>
                  <a:cubicBezTo>
                    <a:pt x="107" y="139"/>
                    <a:pt x="107" y="140"/>
                    <a:pt x="106" y="140"/>
                  </a:cubicBezTo>
                  <a:cubicBezTo>
                    <a:pt x="106" y="140"/>
                    <a:pt x="106" y="141"/>
                    <a:pt x="105" y="141"/>
                  </a:cubicBezTo>
                  <a:cubicBezTo>
                    <a:pt x="105" y="141"/>
                    <a:pt x="104" y="140"/>
                    <a:pt x="104" y="140"/>
                  </a:cubicBezTo>
                  <a:cubicBezTo>
                    <a:pt x="104" y="140"/>
                    <a:pt x="104" y="139"/>
                    <a:pt x="104" y="138"/>
                  </a:cubicBezTo>
                  <a:cubicBezTo>
                    <a:pt x="104" y="138"/>
                    <a:pt x="104" y="137"/>
                    <a:pt x="104" y="137"/>
                  </a:cubicBezTo>
                  <a:cubicBezTo>
                    <a:pt x="103" y="136"/>
                    <a:pt x="103" y="136"/>
                    <a:pt x="103" y="136"/>
                  </a:cubicBezTo>
                  <a:cubicBezTo>
                    <a:pt x="103" y="136"/>
                    <a:pt x="104" y="136"/>
                    <a:pt x="104" y="136"/>
                  </a:cubicBezTo>
                  <a:cubicBezTo>
                    <a:pt x="104" y="135"/>
                    <a:pt x="102" y="135"/>
                    <a:pt x="102" y="135"/>
                  </a:cubicBezTo>
                  <a:cubicBezTo>
                    <a:pt x="102" y="134"/>
                    <a:pt x="101" y="134"/>
                    <a:pt x="101" y="133"/>
                  </a:cubicBezTo>
                  <a:cubicBezTo>
                    <a:pt x="100" y="133"/>
                    <a:pt x="98" y="134"/>
                    <a:pt x="98" y="134"/>
                  </a:cubicBezTo>
                  <a:cubicBezTo>
                    <a:pt x="97" y="134"/>
                    <a:pt x="97" y="134"/>
                    <a:pt x="97" y="134"/>
                  </a:cubicBezTo>
                  <a:cubicBezTo>
                    <a:pt x="97" y="135"/>
                    <a:pt x="97" y="135"/>
                    <a:pt x="97" y="135"/>
                  </a:cubicBezTo>
                  <a:cubicBezTo>
                    <a:pt x="98" y="137"/>
                    <a:pt x="98" y="137"/>
                    <a:pt x="98" y="137"/>
                  </a:cubicBezTo>
                  <a:cubicBezTo>
                    <a:pt x="98" y="145"/>
                    <a:pt x="98" y="145"/>
                    <a:pt x="98" y="145"/>
                  </a:cubicBezTo>
                  <a:cubicBezTo>
                    <a:pt x="99" y="145"/>
                    <a:pt x="99" y="145"/>
                    <a:pt x="99" y="145"/>
                  </a:cubicBezTo>
                  <a:cubicBezTo>
                    <a:pt x="99" y="153"/>
                    <a:pt x="99" y="153"/>
                    <a:pt x="99" y="153"/>
                  </a:cubicBezTo>
                  <a:cubicBezTo>
                    <a:pt x="101" y="160"/>
                    <a:pt x="101" y="160"/>
                    <a:pt x="101" y="160"/>
                  </a:cubicBezTo>
                  <a:cubicBezTo>
                    <a:pt x="101" y="160"/>
                    <a:pt x="99" y="162"/>
                    <a:pt x="99" y="162"/>
                  </a:cubicBezTo>
                  <a:cubicBezTo>
                    <a:pt x="99" y="162"/>
                    <a:pt x="99" y="165"/>
                    <a:pt x="99" y="166"/>
                  </a:cubicBezTo>
                  <a:cubicBezTo>
                    <a:pt x="99" y="167"/>
                    <a:pt x="98" y="166"/>
                    <a:pt x="98" y="167"/>
                  </a:cubicBezTo>
                  <a:cubicBezTo>
                    <a:pt x="97" y="167"/>
                    <a:pt x="97" y="168"/>
                    <a:pt x="97" y="169"/>
                  </a:cubicBezTo>
                  <a:cubicBezTo>
                    <a:pt x="96" y="169"/>
                    <a:pt x="96" y="172"/>
                    <a:pt x="96" y="172"/>
                  </a:cubicBezTo>
                  <a:cubicBezTo>
                    <a:pt x="97" y="175"/>
                    <a:pt x="97" y="175"/>
                    <a:pt x="97" y="175"/>
                  </a:cubicBezTo>
                  <a:cubicBezTo>
                    <a:pt x="97" y="178"/>
                    <a:pt x="97" y="178"/>
                    <a:pt x="97" y="178"/>
                  </a:cubicBezTo>
                  <a:cubicBezTo>
                    <a:pt x="98" y="180"/>
                    <a:pt x="98" y="180"/>
                    <a:pt x="98" y="180"/>
                  </a:cubicBezTo>
                  <a:cubicBezTo>
                    <a:pt x="98" y="180"/>
                    <a:pt x="98" y="181"/>
                    <a:pt x="98" y="181"/>
                  </a:cubicBezTo>
                  <a:cubicBezTo>
                    <a:pt x="97" y="182"/>
                    <a:pt x="97" y="183"/>
                    <a:pt x="97" y="183"/>
                  </a:cubicBezTo>
                  <a:cubicBezTo>
                    <a:pt x="96" y="199"/>
                    <a:pt x="96" y="199"/>
                    <a:pt x="96" y="199"/>
                  </a:cubicBezTo>
                  <a:cubicBezTo>
                    <a:pt x="96" y="199"/>
                    <a:pt x="98" y="200"/>
                    <a:pt x="98" y="201"/>
                  </a:cubicBezTo>
                  <a:cubicBezTo>
                    <a:pt x="99" y="202"/>
                    <a:pt x="99" y="202"/>
                    <a:pt x="99" y="202"/>
                  </a:cubicBezTo>
                  <a:cubicBezTo>
                    <a:pt x="100" y="203"/>
                    <a:pt x="99" y="203"/>
                    <a:pt x="99" y="204"/>
                  </a:cubicBezTo>
                  <a:cubicBezTo>
                    <a:pt x="99" y="205"/>
                    <a:pt x="99" y="206"/>
                    <a:pt x="100" y="206"/>
                  </a:cubicBezTo>
                  <a:cubicBezTo>
                    <a:pt x="100" y="207"/>
                    <a:pt x="100" y="208"/>
                    <a:pt x="100" y="208"/>
                  </a:cubicBezTo>
                  <a:cubicBezTo>
                    <a:pt x="100" y="208"/>
                    <a:pt x="96" y="214"/>
                    <a:pt x="95" y="215"/>
                  </a:cubicBezTo>
                  <a:cubicBezTo>
                    <a:pt x="95" y="216"/>
                    <a:pt x="94" y="217"/>
                    <a:pt x="94" y="217"/>
                  </a:cubicBezTo>
                  <a:cubicBezTo>
                    <a:pt x="94" y="218"/>
                    <a:pt x="95" y="220"/>
                    <a:pt x="94" y="220"/>
                  </a:cubicBezTo>
                  <a:cubicBezTo>
                    <a:pt x="93" y="221"/>
                    <a:pt x="93" y="222"/>
                    <a:pt x="93" y="223"/>
                  </a:cubicBezTo>
                  <a:cubicBezTo>
                    <a:pt x="93" y="223"/>
                    <a:pt x="93" y="225"/>
                    <a:pt x="93" y="225"/>
                  </a:cubicBezTo>
                  <a:cubicBezTo>
                    <a:pt x="93" y="225"/>
                    <a:pt x="93" y="225"/>
                    <a:pt x="93" y="226"/>
                  </a:cubicBezTo>
                  <a:cubicBezTo>
                    <a:pt x="92" y="227"/>
                    <a:pt x="93" y="227"/>
                    <a:pt x="93" y="227"/>
                  </a:cubicBezTo>
                  <a:cubicBezTo>
                    <a:pt x="93" y="227"/>
                    <a:pt x="92" y="228"/>
                    <a:pt x="92" y="229"/>
                  </a:cubicBezTo>
                  <a:cubicBezTo>
                    <a:pt x="92" y="230"/>
                    <a:pt x="92" y="230"/>
                    <a:pt x="93" y="231"/>
                  </a:cubicBezTo>
                  <a:cubicBezTo>
                    <a:pt x="93" y="232"/>
                    <a:pt x="93" y="232"/>
                    <a:pt x="94" y="232"/>
                  </a:cubicBezTo>
                  <a:cubicBezTo>
                    <a:pt x="95" y="233"/>
                    <a:pt x="96" y="234"/>
                    <a:pt x="96" y="235"/>
                  </a:cubicBezTo>
                  <a:cubicBezTo>
                    <a:pt x="97" y="235"/>
                    <a:pt x="97" y="236"/>
                    <a:pt x="97" y="236"/>
                  </a:cubicBezTo>
                  <a:cubicBezTo>
                    <a:pt x="98" y="239"/>
                    <a:pt x="98" y="239"/>
                    <a:pt x="98" y="239"/>
                  </a:cubicBezTo>
                  <a:cubicBezTo>
                    <a:pt x="0" y="239"/>
                    <a:pt x="0" y="239"/>
                    <a:pt x="0" y="239"/>
                  </a:cubicBezTo>
                  <a:cubicBezTo>
                    <a:pt x="0" y="399"/>
                    <a:pt x="0" y="399"/>
                    <a:pt x="0" y="399"/>
                  </a:cubicBezTo>
                  <a:cubicBezTo>
                    <a:pt x="0" y="399"/>
                    <a:pt x="3" y="402"/>
                    <a:pt x="3" y="402"/>
                  </a:cubicBezTo>
                  <a:cubicBezTo>
                    <a:pt x="3" y="402"/>
                    <a:pt x="3" y="402"/>
                    <a:pt x="3" y="403"/>
                  </a:cubicBezTo>
                  <a:cubicBezTo>
                    <a:pt x="3" y="404"/>
                    <a:pt x="3" y="404"/>
                    <a:pt x="3" y="405"/>
                  </a:cubicBezTo>
                  <a:cubicBezTo>
                    <a:pt x="4" y="405"/>
                    <a:pt x="4" y="405"/>
                    <a:pt x="5" y="406"/>
                  </a:cubicBezTo>
                  <a:cubicBezTo>
                    <a:pt x="5" y="407"/>
                    <a:pt x="5" y="407"/>
                    <a:pt x="6" y="408"/>
                  </a:cubicBezTo>
                  <a:cubicBezTo>
                    <a:pt x="6" y="409"/>
                    <a:pt x="6" y="409"/>
                    <a:pt x="6" y="410"/>
                  </a:cubicBezTo>
                  <a:cubicBezTo>
                    <a:pt x="6" y="411"/>
                    <a:pt x="6" y="412"/>
                    <a:pt x="6" y="413"/>
                  </a:cubicBezTo>
                  <a:cubicBezTo>
                    <a:pt x="6" y="414"/>
                    <a:pt x="6" y="414"/>
                    <a:pt x="6" y="415"/>
                  </a:cubicBezTo>
                  <a:cubicBezTo>
                    <a:pt x="6" y="415"/>
                    <a:pt x="6" y="415"/>
                    <a:pt x="7" y="416"/>
                  </a:cubicBezTo>
                  <a:cubicBezTo>
                    <a:pt x="7" y="416"/>
                    <a:pt x="8" y="416"/>
                    <a:pt x="8" y="416"/>
                  </a:cubicBezTo>
                  <a:cubicBezTo>
                    <a:pt x="8" y="416"/>
                    <a:pt x="8" y="417"/>
                    <a:pt x="8" y="417"/>
                  </a:cubicBezTo>
                  <a:cubicBezTo>
                    <a:pt x="8" y="418"/>
                    <a:pt x="8" y="418"/>
                    <a:pt x="9" y="418"/>
                  </a:cubicBezTo>
                  <a:cubicBezTo>
                    <a:pt x="10" y="419"/>
                    <a:pt x="9" y="418"/>
                    <a:pt x="10" y="418"/>
                  </a:cubicBezTo>
                  <a:cubicBezTo>
                    <a:pt x="10" y="418"/>
                    <a:pt x="10" y="418"/>
                    <a:pt x="10" y="419"/>
                  </a:cubicBezTo>
                  <a:cubicBezTo>
                    <a:pt x="10" y="419"/>
                    <a:pt x="11" y="419"/>
                    <a:pt x="11" y="419"/>
                  </a:cubicBezTo>
                  <a:cubicBezTo>
                    <a:pt x="11" y="419"/>
                    <a:pt x="12" y="419"/>
                    <a:pt x="12" y="419"/>
                  </a:cubicBezTo>
                  <a:cubicBezTo>
                    <a:pt x="13" y="419"/>
                    <a:pt x="12" y="420"/>
                    <a:pt x="13" y="420"/>
                  </a:cubicBezTo>
                  <a:cubicBezTo>
                    <a:pt x="13" y="421"/>
                    <a:pt x="13" y="421"/>
                    <a:pt x="13" y="421"/>
                  </a:cubicBezTo>
                  <a:cubicBezTo>
                    <a:pt x="13" y="421"/>
                    <a:pt x="14" y="421"/>
                    <a:pt x="14" y="421"/>
                  </a:cubicBezTo>
                  <a:cubicBezTo>
                    <a:pt x="25" y="431"/>
                    <a:pt x="25" y="431"/>
                    <a:pt x="25" y="431"/>
                  </a:cubicBezTo>
                  <a:cubicBezTo>
                    <a:pt x="36" y="444"/>
                    <a:pt x="36" y="444"/>
                    <a:pt x="36" y="444"/>
                  </a:cubicBezTo>
                  <a:cubicBezTo>
                    <a:pt x="51" y="458"/>
                    <a:pt x="51" y="458"/>
                    <a:pt x="51" y="458"/>
                  </a:cubicBezTo>
                  <a:cubicBezTo>
                    <a:pt x="58" y="466"/>
                    <a:pt x="58" y="466"/>
                    <a:pt x="58" y="466"/>
                  </a:cubicBezTo>
                  <a:cubicBezTo>
                    <a:pt x="70" y="472"/>
                    <a:pt x="70" y="472"/>
                    <a:pt x="70" y="472"/>
                  </a:cubicBezTo>
                  <a:cubicBezTo>
                    <a:pt x="70" y="474"/>
                    <a:pt x="70" y="474"/>
                    <a:pt x="70" y="474"/>
                  </a:cubicBezTo>
                  <a:cubicBezTo>
                    <a:pt x="110" y="465"/>
                    <a:pt x="110" y="465"/>
                    <a:pt x="110" y="465"/>
                  </a:cubicBezTo>
                  <a:cubicBezTo>
                    <a:pt x="110" y="467"/>
                    <a:pt x="110" y="467"/>
                    <a:pt x="110" y="467"/>
                  </a:cubicBezTo>
                  <a:cubicBezTo>
                    <a:pt x="110" y="467"/>
                    <a:pt x="111" y="466"/>
                    <a:pt x="112" y="466"/>
                  </a:cubicBezTo>
                  <a:cubicBezTo>
                    <a:pt x="112" y="466"/>
                    <a:pt x="113" y="466"/>
                    <a:pt x="113" y="466"/>
                  </a:cubicBezTo>
                  <a:cubicBezTo>
                    <a:pt x="113" y="466"/>
                    <a:pt x="114" y="466"/>
                    <a:pt x="114" y="466"/>
                  </a:cubicBezTo>
                  <a:cubicBezTo>
                    <a:pt x="115" y="466"/>
                    <a:pt x="116" y="466"/>
                    <a:pt x="116" y="465"/>
                  </a:cubicBezTo>
                  <a:cubicBezTo>
                    <a:pt x="117" y="465"/>
                    <a:pt x="117" y="465"/>
                    <a:pt x="118" y="465"/>
                  </a:cubicBezTo>
                  <a:cubicBezTo>
                    <a:pt x="119" y="466"/>
                    <a:pt x="120" y="466"/>
                    <a:pt x="120" y="466"/>
                  </a:cubicBezTo>
                  <a:cubicBezTo>
                    <a:pt x="120" y="466"/>
                    <a:pt x="121" y="466"/>
                    <a:pt x="121" y="467"/>
                  </a:cubicBezTo>
                  <a:cubicBezTo>
                    <a:pt x="122" y="467"/>
                    <a:pt x="122" y="467"/>
                    <a:pt x="122" y="467"/>
                  </a:cubicBezTo>
                  <a:cubicBezTo>
                    <a:pt x="123" y="467"/>
                    <a:pt x="123" y="467"/>
                    <a:pt x="123" y="467"/>
                  </a:cubicBezTo>
                  <a:cubicBezTo>
                    <a:pt x="124" y="467"/>
                    <a:pt x="125" y="468"/>
                    <a:pt x="125" y="468"/>
                  </a:cubicBezTo>
                  <a:cubicBezTo>
                    <a:pt x="125" y="468"/>
                    <a:pt x="124" y="468"/>
                    <a:pt x="125" y="468"/>
                  </a:cubicBezTo>
                  <a:cubicBezTo>
                    <a:pt x="125" y="469"/>
                    <a:pt x="126" y="468"/>
                    <a:pt x="126" y="468"/>
                  </a:cubicBezTo>
                  <a:cubicBezTo>
                    <a:pt x="127" y="469"/>
                    <a:pt x="127" y="468"/>
                    <a:pt x="127" y="468"/>
                  </a:cubicBezTo>
                  <a:cubicBezTo>
                    <a:pt x="128" y="468"/>
                    <a:pt x="128" y="468"/>
                    <a:pt x="128" y="468"/>
                  </a:cubicBezTo>
                  <a:cubicBezTo>
                    <a:pt x="128" y="468"/>
                    <a:pt x="129" y="468"/>
                    <a:pt x="129" y="468"/>
                  </a:cubicBezTo>
                  <a:cubicBezTo>
                    <a:pt x="129" y="467"/>
                    <a:pt x="128" y="467"/>
                    <a:pt x="129" y="467"/>
                  </a:cubicBezTo>
                  <a:cubicBezTo>
                    <a:pt x="130" y="466"/>
                    <a:pt x="131" y="466"/>
                    <a:pt x="132" y="467"/>
                  </a:cubicBezTo>
                  <a:cubicBezTo>
                    <a:pt x="132" y="467"/>
                    <a:pt x="133" y="467"/>
                    <a:pt x="133" y="467"/>
                  </a:cubicBezTo>
                  <a:cubicBezTo>
                    <a:pt x="134" y="467"/>
                    <a:pt x="134" y="467"/>
                    <a:pt x="134" y="467"/>
                  </a:cubicBezTo>
                  <a:cubicBezTo>
                    <a:pt x="135" y="468"/>
                    <a:pt x="135" y="467"/>
                    <a:pt x="135" y="467"/>
                  </a:cubicBezTo>
                  <a:cubicBezTo>
                    <a:pt x="135" y="467"/>
                    <a:pt x="136" y="468"/>
                    <a:pt x="136" y="468"/>
                  </a:cubicBezTo>
                  <a:cubicBezTo>
                    <a:pt x="136" y="468"/>
                    <a:pt x="136" y="469"/>
                    <a:pt x="136" y="469"/>
                  </a:cubicBezTo>
                  <a:cubicBezTo>
                    <a:pt x="137" y="469"/>
                    <a:pt x="137" y="468"/>
                    <a:pt x="137" y="468"/>
                  </a:cubicBezTo>
                  <a:cubicBezTo>
                    <a:pt x="138" y="468"/>
                    <a:pt x="138" y="467"/>
                    <a:pt x="138" y="468"/>
                  </a:cubicBezTo>
                  <a:cubicBezTo>
                    <a:pt x="139" y="468"/>
                    <a:pt x="139" y="468"/>
                    <a:pt x="139" y="468"/>
                  </a:cubicBezTo>
                  <a:cubicBezTo>
                    <a:pt x="140" y="469"/>
                    <a:pt x="140" y="468"/>
                    <a:pt x="140" y="468"/>
                  </a:cubicBezTo>
                  <a:cubicBezTo>
                    <a:pt x="141" y="468"/>
                    <a:pt x="141" y="469"/>
                    <a:pt x="141" y="469"/>
                  </a:cubicBezTo>
                  <a:cubicBezTo>
                    <a:pt x="141" y="469"/>
                    <a:pt x="143" y="470"/>
                    <a:pt x="143" y="470"/>
                  </a:cubicBezTo>
                  <a:cubicBezTo>
                    <a:pt x="143" y="469"/>
                    <a:pt x="143" y="469"/>
                    <a:pt x="144" y="470"/>
                  </a:cubicBezTo>
                  <a:cubicBezTo>
                    <a:pt x="144" y="470"/>
                    <a:pt x="144" y="470"/>
                    <a:pt x="144" y="470"/>
                  </a:cubicBezTo>
                  <a:cubicBezTo>
                    <a:pt x="144" y="470"/>
                    <a:pt x="144" y="470"/>
                    <a:pt x="145" y="470"/>
                  </a:cubicBezTo>
                  <a:cubicBezTo>
                    <a:pt x="145" y="470"/>
                    <a:pt x="145" y="470"/>
                    <a:pt x="145" y="470"/>
                  </a:cubicBezTo>
                  <a:cubicBezTo>
                    <a:pt x="146" y="471"/>
                    <a:pt x="145" y="471"/>
                    <a:pt x="146" y="471"/>
                  </a:cubicBezTo>
                  <a:cubicBezTo>
                    <a:pt x="147" y="472"/>
                    <a:pt x="147" y="471"/>
                    <a:pt x="147" y="471"/>
                  </a:cubicBezTo>
                  <a:cubicBezTo>
                    <a:pt x="148" y="471"/>
                    <a:pt x="148" y="471"/>
                    <a:pt x="148" y="471"/>
                  </a:cubicBezTo>
                  <a:cubicBezTo>
                    <a:pt x="148" y="472"/>
                    <a:pt x="148" y="472"/>
                    <a:pt x="148" y="472"/>
                  </a:cubicBezTo>
                  <a:cubicBezTo>
                    <a:pt x="148" y="473"/>
                    <a:pt x="149" y="473"/>
                    <a:pt x="149" y="473"/>
                  </a:cubicBezTo>
                  <a:cubicBezTo>
                    <a:pt x="149" y="473"/>
                    <a:pt x="149" y="473"/>
                    <a:pt x="149" y="473"/>
                  </a:cubicBezTo>
                  <a:cubicBezTo>
                    <a:pt x="150" y="473"/>
                    <a:pt x="150" y="473"/>
                    <a:pt x="150" y="474"/>
                  </a:cubicBezTo>
                  <a:cubicBezTo>
                    <a:pt x="150" y="474"/>
                    <a:pt x="150" y="475"/>
                    <a:pt x="151" y="475"/>
                  </a:cubicBezTo>
                  <a:cubicBezTo>
                    <a:pt x="151" y="475"/>
                    <a:pt x="151" y="475"/>
                    <a:pt x="151" y="475"/>
                  </a:cubicBezTo>
                  <a:cubicBezTo>
                    <a:pt x="151" y="476"/>
                    <a:pt x="151" y="476"/>
                    <a:pt x="151" y="476"/>
                  </a:cubicBezTo>
                  <a:cubicBezTo>
                    <a:pt x="151" y="477"/>
                    <a:pt x="151" y="477"/>
                    <a:pt x="151" y="477"/>
                  </a:cubicBezTo>
                  <a:cubicBezTo>
                    <a:pt x="151" y="477"/>
                    <a:pt x="152" y="477"/>
                    <a:pt x="152" y="477"/>
                  </a:cubicBezTo>
                  <a:cubicBezTo>
                    <a:pt x="152" y="477"/>
                    <a:pt x="153" y="477"/>
                    <a:pt x="153" y="477"/>
                  </a:cubicBezTo>
                  <a:cubicBezTo>
                    <a:pt x="153" y="477"/>
                    <a:pt x="153" y="477"/>
                    <a:pt x="153" y="478"/>
                  </a:cubicBezTo>
                  <a:cubicBezTo>
                    <a:pt x="153" y="478"/>
                    <a:pt x="153" y="477"/>
                    <a:pt x="154" y="478"/>
                  </a:cubicBezTo>
                  <a:cubicBezTo>
                    <a:pt x="154" y="478"/>
                    <a:pt x="154" y="479"/>
                    <a:pt x="154" y="479"/>
                  </a:cubicBezTo>
                  <a:cubicBezTo>
                    <a:pt x="154" y="479"/>
                    <a:pt x="154" y="479"/>
                    <a:pt x="154" y="479"/>
                  </a:cubicBezTo>
                  <a:cubicBezTo>
                    <a:pt x="154" y="480"/>
                    <a:pt x="155" y="480"/>
                    <a:pt x="155" y="480"/>
                  </a:cubicBezTo>
                  <a:cubicBezTo>
                    <a:pt x="155" y="480"/>
                    <a:pt x="156" y="481"/>
                    <a:pt x="157" y="481"/>
                  </a:cubicBezTo>
                  <a:cubicBezTo>
                    <a:pt x="157" y="480"/>
                    <a:pt x="158" y="481"/>
                    <a:pt x="158" y="481"/>
                  </a:cubicBezTo>
                  <a:cubicBezTo>
                    <a:pt x="158" y="481"/>
                    <a:pt x="159" y="482"/>
                    <a:pt x="159" y="482"/>
                  </a:cubicBezTo>
                  <a:cubicBezTo>
                    <a:pt x="159" y="482"/>
                    <a:pt x="160" y="483"/>
                    <a:pt x="161" y="483"/>
                  </a:cubicBezTo>
                  <a:cubicBezTo>
                    <a:pt x="161" y="483"/>
                    <a:pt x="163" y="484"/>
                    <a:pt x="163" y="484"/>
                  </a:cubicBezTo>
                  <a:cubicBezTo>
                    <a:pt x="163" y="484"/>
                    <a:pt x="164" y="484"/>
                    <a:pt x="164" y="484"/>
                  </a:cubicBezTo>
                  <a:cubicBezTo>
                    <a:pt x="165" y="484"/>
                    <a:pt x="165" y="484"/>
                    <a:pt x="166" y="485"/>
                  </a:cubicBezTo>
                  <a:cubicBezTo>
                    <a:pt x="166" y="485"/>
                    <a:pt x="167" y="485"/>
                    <a:pt x="167" y="485"/>
                  </a:cubicBezTo>
                  <a:cubicBezTo>
                    <a:pt x="167" y="485"/>
                    <a:pt x="169" y="485"/>
                    <a:pt x="169" y="485"/>
                  </a:cubicBezTo>
                  <a:cubicBezTo>
                    <a:pt x="169" y="485"/>
                    <a:pt x="170" y="485"/>
                    <a:pt x="170" y="485"/>
                  </a:cubicBezTo>
                  <a:cubicBezTo>
                    <a:pt x="170" y="485"/>
                    <a:pt x="171" y="486"/>
                    <a:pt x="171" y="486"/>
                  </a:cubicBezTo>
                  <a:cubicBezTo>
                    <a:pt x="171" y="486"/>
                    <a:pt x="172" y="486"/>
                    <a:pt x="172" y="485"/>
                  </a:cubicBezTo>
                  <a:cubicBezTo>
                    <a:pt x="173" y="485"/>
                    <a:pt x="172" y="484"/>
                    <a:pt x="173" y="484"/>
                  </a:cubicBezTo>
                  <a:cubicBezTo>
                    <a:pt x="174" y="484"/>
                    <a:pt x="175" y="485"/>
                    <a:pt x="176" y="485"/>
                  </a:cubicBezTo>
                  <a:cubicBezTo>
                    <a:pt x="176" y="485"/>
                    <a:pt x="177" y="485"/>
                    <a:pt x="177" y="484"/>
                  </a:cubicBezTo>
                  <a:cubicBezTo>
                    <a:pt x="178" y="484"/>
                    <a:pt x="178" y="484"/>
                    <a:pt x="179" y="483"/>
                  </a:cubicBezTo>
                  <a:cubicBezTo>
                    <a:pt x="180" y="483"/>
                    <a:pt x="181" y="483"/>
                    <a:pt x="181" y="483"/>
                  </a:cubicBezTo>
                  <a:cubicBezTo>
                    <a:pt x="181" y="484"/>
                    <a:pt x="181" y="484"/>
                    <a:pt x="181" y="485"/>
                  </a:cubicBezTo>
                  <a:cubicBezTo>
                    <a:pt x="181" y="485"/>
                    <a:pt x="181" y="485"/>
                    <a:pt x="182" y="485"/>
                  </a:cubicBezTo>
                  <a:cubicBezTo>
                    <a:pt x="183" y="485"/>
                    <a:pt x="183" y="484"/>
                    <a:pt x="184" y="485"/>
                  </a:cubicBezTo>
                  <a:cubicBezTo>
                    <a:pt x="184" y="485"/>
                    <a:pt x="185" y="486"/>
                    <a:pt x="185" y="486"/>
                  </a:cubicBezTo>
                  <a:cubicBezTo>
                    <a:pt x="185" y="487"/>
                    <a:pt x="186" y="488"/>
                    <a:pt x="186" y="488"/>
                  </a:cubicBezTo>
                  <a:cubicBezTo>
                    <a:pt x="187" y="488"/>
                    <a:pt x="187" y="487"/>
                    <a:pt x="187" y="487"/>
                  </a:cubicBezTo>
                  <a:cubicBezTo>
                    <a:pt x="188" y="488"/>
                    <a:pt x="188" y="488"/>
                    <a:pt x="188" y="489"/>
                  </a:cubicBezTo>
                  <a:cubicBezTo>
                    <a:pt x="188" y="489"/>
                    <a:pt x="187" y="488"/>
                    <a:pt x="188" y="489"/>
                  </a:cubicBezTo>
                  <a:cubicBezTo>
                    <a:pt x="188" y="490"/>
                    <a:pt x="189" y="491"/>
                    <a:pt x="190" y="491"/>
                  </a:cubicBezTo>
                  <a:cubicBezTo>
                    <a:pt x="190" y="491"/>
                    <a:pt x="191" y="492"/>
                    <a:pt x="192" y="492"/>
                  </a:cubicBezTo>
                  <a:cubicBezTo>
                    <a:pt x="193" y="492"/>
                    <a:pt x="193" y="492"/>
                    <a:pt x="194" y="492"/>
                  </a:cubicBezTo>
                  <a:cubicBezTo>
                    <a:pt x="194" y="493"/>
                    <a:pt x="195" y="492"/>
                    <a:pt x="195" y="492"/>
                  </a:cubicBezTo>
                  <a:cubicBezTo>
                    <a:pt x="195" y="491"/>
                    <a:pt x="196" y="491"/>
                    <a:pt x="197" y="492"/>
                  </a:cubicBezTo>
                  <a:cubicBezTo>
                    <a:pt x="197" y="492"/>
                    <a:pt x="197" y="491"/>
                    <a:pt x="198" y="491"/>
                  </a:cubicBezTo>
                  <a:cubicBezTo>
                    <a:pt x="198" y="491"/>
                    <a:pt x="198" y="491"/>
                    <a:pt x="198" y="492"/>
                  </a:cubicBezTo>
                  <a:cubicBezTo>
                    <a:pt x="198" y="492"/>
                    <a:pt x="199" y="492"/>
                    <a:pt x="199" y="492"/>
                  </a:cubicBezTo>
                  <a:cubicBezTo>
                    <a:pt x="200" y="492"/>
                    <a:pt x="200" y="492"/>
                    <a:pt x="200" y="492"/>
                  </a:cubicBezTo>
                  <a:cubicBezTo>
                    <a:pt x="200" y="491"/>
                    <a:pt x="200" y="490"/>
                    <a:pt x="200" y="490"/>
                  </a:cubicBezTo>
                  <a:cubicBezTo>
                    <a:pt x="200" y="490"/>
                    <a:pt x="199" y="490"/>
                    <a:pt x="199" y="490"/>
                  </a:cubicBezTo>
                  <a:cubicBezTo>
                    <a:pt x="199" y="489"/>
                    <a:pt x="199" y="489"/>
                    <a:pt x="200" y="489"/>
                  </a:cubicBezTo>
                  <a:cubicBezTo>
                    <a:pt x="201" y="488"/>
                    <a:pt x="201" y="488"/>
                    <a:pt x="202" y="488"/>
                  </a:cubicBezTo>
                  <a:cubicBezTo>
                    <a:pt x="203" y="488"/>
                    <a:pt x="204" y="488"/>
                    <a:pt x="204" y="488"/>
                  </a:cubicBezTo>
                  <a:cubicBezTo>
                    <a:pt x="204" y="488"/>
                    <a:pt x="205" y="487"/>
                    <a:pt x="205" y="487"/>
                  </a:cubicBezTo>
                  <a:cubicBezTo>
                    <a:pt x="205" y="487"/>
                    <a:pt x="206" y="486"/>
                    <a:pt x="206" y="487"/>
                  </a:cubicBezTo>
                  <a:cubicBezTo>
                    <a:pt x="206" y="487"/>
                    <a:pt x="206" y="488"/>
                    <a:pt x="207" y="488"/>
                  </a:cubicBezTo>
                  <a:cubicBezTo>
                    <a:pt x="208" y="488"/>
                    <a:pt x="208" y="489"/>
                    <a:pt x="209" y="489"/>
                  </a:cubicBezTo>
                  <a:cubicBezTo>
                    <a:pt x="210" y="489"/>
                    <a:pt x="211" y="489"/>
                    <a:pt x="211" y="489"/>
                  </a:cubicBezTo>
                  <a:cubicBezTo>
                    <a:pt x="211" y="489"/>
                    <a:pt x="211" y="490"/>
                    <a:pt x="211" y="490"/>
                  </a:cubicBezTo>
                  <a:cubicBezTo>
                    <a:pt x="212" y="489"/>
                    <a:pt x="212" y="489"/>
                    <a:pt x="213" y="489"/>
                  </a:cubicBezTo>
                  <a:cubicBezTo>
                    <a:pt x="214" y="489"/>
                    <a:pt x="214" y="489"/>
                    <a:pt x="215" y="489"/>
                  </a:cubicBezTo>
                  <a:cubicBezTo>
                    <a:pt x="216" y="490"/>
                    <a:pt x="218" y="491"/>
                    <a:pt x="218" y="491"/>
                  </a:cubicBezTo>
                  <a:cubicBezTo>
                    <a:pt x="218" y="491"/>
                    <a:pt x="218" y="491"/>
                    <a:pt x="219" y="492"/>
                  </a:cubicBezTo>
                  <a:cubicBezTo>
                    <a:pt x="219" y="492"/>
                    <a:pt x="219" y="492"/>
                    <a:pt x="220" y="492"/>
                  </a:cubicBezTo>
                  <a:cubicBezTo>
                    <a:pt x="220" y="492"/>
                    <a:pt x="221" y="492"/>
                    <a:pt x="222" y="492"/>
                  </a:cubicBezTo>
                  <a:cubicBezTo>
                    <a:pt x="222" y="492"/>
                    <a:pt x="223" y="492"/>
                    <a:pt x="223" y="493"/>
                  </a:cubicBezTo>
                  <a:cubicBezTo>
                    <a:pt x="223" y="493"/>
                    <a:pt x="224" y="492"/>
                    <a:pt x="224" y="493"/>
                  </a:cubicBezTo>
                  <a:cubicBezTo>
                    <a:pt x="224" y="494"/>
                    <a:pt x="224" y="494"/>
                    <a:pt x="224" y="494"/>
                  </a:cubicBezTo>
                  <a:cubicBezTo>
                    <a:pt x="224" y="495"/>
                    <a:pt x="224" y="495"/>
                    <a:pt x="224" y="495"/>
                  </a:cubicBezTo>
                  <a:cubicBezTo>
                    <a:pt x="225" y="495"/>
                    <a:pt x="225" y="495"/>
                    <a:pt x="226" y="495"/>
                  </a:cubicBezTo>
                  <a:cubicBezTo>
                    <a:pt x="227" y="495"/>
                    <a:pt x="228" y="495"/>
                    <a:pt x="228" y="496"/>
                  </a:cubicBezTo>
                  <a:cubicBezTo>
                    <a:pt x="228" y="496"/>
                    <a:pt x="229" y="496"/>
                    <a:pt x="229" y="496"/>
                  </a:cubicBezTo>
                  <a:cubicBezTo>
                    <a:pt x="229" y="496"/>
                    <a:pt x="230" y="495"/>
                    <a:pt x="230" y="495"/>
                  </a:cubicBezTo>
                  <a:cubicBezTo>
                    <a:pt x="230" y="494"/>
                    <a:pt x="231" y="494"/>
                    <a:pt x="232" y="494"/>
                  </a:cubicBezTo>
                  <a:cubicBezTo>
                    <a:pt x="233" y="494"/>
                    <a:pt x="232" y="494"/>
                    <a:pt x="233" y="494"/>
                  </a:cubicBezTo>
                  <a:cubicBezTo>
                    <a:pt x="234" y="494"/>
                    <a:pt x="234" y="494"/>
                    <a:pt x="235" y="494"/>
                  </a:cubicBezTo>
                  <a:cubicBezTo>
                    <a:pt x="235" y="494"/>
                    <a:pt x="235" y="493"/>
                    <a:pt x="235" y="493"/>
                  </a:cubicBezTo>
                  <a:cubicBezTo>
                    <a:pt x="236" y="493"/>
                    <a:pt x="236" y="493"/>
                    <a:pt x="236" y="493"/>
                  </a:cubicBezTo>
                  <a:cubicBezTo>
                    <a:pt x="236" y="493"/>
                    <a:pt x="236" y="492"/>
                    <a:pt x="236" y="492"/>
                  </a:cubicBezTo>
                  <a:cubicBezTo>
                    <a:pt x="236" y="492"/>
                    <a:pt x="236" y="492"/>
                    <a:pt x="237" y="492"/>
                  </a:cubicBezTo>
                  <a:cubicBezTo>
                    <a:pt x="238" y="492"/>
                    <a:pt x="238" y="491"/>
                    <a:pt x="239" y="492"/>
                  </a:cubicBezTo>
                  <a:cubicBezTo>
                    <a:pt x="239" y="492"/>
                    <a:pt x="241" y="492"/>
                    <a:pt x="241" y="492"/>
                  </a:cubicBezTo>
                  <a:cubicBezTo>
                    <a:pt x="242" y="491"/>
                    <a:pt x="242" y="491"/>
                    <a:pt x="242" y="491"/>
                  </a:cubicBezTo>
                  <a:cubicBezTo>
                    <a:pt x="242" y="491"/>
                    <a:pt x="243" y="491"/>
                    <a:pt x="243" y="491"/>
                  </a:cubicBezTo>
                  <a:cubicBezTo>
                    <a:pt x="243" y="491"/>
                    <a:pt x="244" y="490"/>
                    <a:pt x="244" y="490"/>
                  </a:cubicBezTo>
                  <a:cubicBezTo>
                    <a:pt x="244" y="490"/>
                    <a:pt x="245" y="490"/>
                    <a:pt x="245" y="490"/>
                  </a:cubicBezTo>
                  <a:cubicBezTo>
                    <a:pt x="245" y="490"/>
                    <a:pt x="246" y="491"/>
                    <a:pt x="246" y="491"/>
                  </a:cubicBezTo>
                  <a:cubicBezTo>
                    <a:pt x="246" y="491"/>
                    <a:pt x="248" y="489"/>
                    <a:pt x="248" y="488"/>
                  </a:cubicBezTo>
                  <a:cubicBezTo>
                    <a:pt x="248" y="487"/>
                    <a:pt x="250" y="486"/>
                    <a:pt x="250" y="485"/>
                  </a:cubicBezTo>
                  <a:cubicBezTo>
                    <a:pt x="251" y="485"/>
                    <a:pt x="252" y="484"/>
                    <a:pt x="252" y="484"/>
                  </a:cubicBezTo>
                  <a:cubicBezTo>
                    <a:pt x="252" y="484"/>
                    <a:pt x="251" y="483"/>
                    <a:pt x="251" y="482"/>
                  </a:cubicBezTo>
                  <a:cubicBezTo>
                    <a:pt x="251" y="482"/>
                    <a:pt x="252" y="481"/>
                    <a:pt x="252" y="481"/>
                  </a:cubicBezTo>
                  <a:cubicBezTo>
                    <a:pt x="258" y="474"/>
                    <a:pt x="258" y="474"/>
                    <a:pt x="258" y="474"/>
                  </a:cubicBezTo>
                  <a:cubicBezTo>
                    <a:pt x="259" y="472"/>
                    <a:pt x="259" y="472"/>
                    <a:pt x="259" y="472"/>
                  </a:cubicBezTo>
                  <a:cubicBezTo>
                    <a:pt x="270" y="464"/>
                    <a:pt x="270" y="464"/>
                    <a:pt x="270" y="464"/>
                  </a:cubicBezTo>
                  <a:cubicBezTo>
                    <a:pt x="274" y="459"/>
                    <a:pt x="274" y="459"/>
                    <a:pt x="274" y="459"/>
                  </a:cubicBezTo>
                  <a:cubicBezTo>
                    <a:pt x="275" y="454"/>
                    <a:pt x="275" y="454"/>
                    <a:pt x="275" y="454"/>
                  </a:cubicBezTo>
                  <a:cubicBezTo>
                    <a:pt x="278" y="449"/>
                    <a:pt x="278" y="449"/>
                    <a:pt x="278" y="449"/>
                  </a:cubicBezTo>
                  <a:cubicBezTo>
                    <a:pt x="282" y="443"/>
                    <a:pt x="282" y="443"/>
                    <a:pt x="282" y="443"/>
                  </a:cubicBezTo>
                  <a:cubicBezTo>
                    <a:pt x="285" y="439"/>
                    <a:pt x="285" y="439"/>
                    <a:pt x="285" y="439"/>
                  </a:cubicBezTo>
                  <a:cubicBezTo>
                    <a:pt x="285" y="439"/>
                    <a:pt x="290" y="437"/>
                    <a:pt x="290" y="437"/>
                  </a:cubicBezTo>
                  <a:cubicBezTo>
                    <a:pt x="291" y="437"/>
                    <a:pt x="300" y="432"/>
                    <a:pt x="300" y="432"/>
                  </a:cubicBezTo>
                  <a:cubicBezTo>
                    <a:pt x="305" y="427"/>
                    <a:pt x="305" y="427"/>
                    <a:pt x="305" y="427"/>
                  </a:cubicBezTo>
                  <a:cubicBezTo>
                    <a:pt x="324" y="419"/>
                    <a:pt x="324" y="419"/>
                    <a:pt x="324" y="419"/>
                  </a:cubicBezTo>
                  <a:cubicBezTo>
                    <a:pt x="329" y="418"/>
                    <a:pt x="329" y="418"/>
                    <a:pt x="329" y="418"/>
                  </a:cubicBezTo>
                  <a:cubicBezTo>
                    <a:pt x="333" y="415"/>
                    <a:pt x="333" y="415"/>
                    <a:pt x="333" y="415"/>
                  </a:cubicBezTo>
                  <a:cubicBezTo>
                    <a:pt x="333" y="415"/>
                    <a:pt x="333" y="413"/>
                    <a:pt x="333" y="412"/>
                  </a:cubicBezTo>
                  <a:cubicBezTo>
                    <a:pt x="333" y="412"/>
                    <a:pt x="333" y="411"/>
                    <a:pt x="334" y="411"/>
                  </a:cubicBezTo>
                  <a:cubicBezTo>
                    <a:pt x="334" y="411"/>
                    <a:pt x="334" y="410"/>
                    <a:pt x="334" y="410"/>
                  </a:cubicBezTo>
                  <a:cubicBezTo>
                    <a:pt x="335" y="410"/>
                    <a:pt x="335" y="409"/>
                    <a:pt x="334" y="409"/>
                  </a:cubicBezTo>
                  <a:cubicBezTo>
                    <a:pt x="334" y="409"/>
                    <a:pt x="334" y="409"/>
                    <a:pt x="334" y="408"/>
                  </a:cubicBezTo>
                  <a:cubicBezTo>
                    <a:pt x="334" y="408"/>
                    <a:pt x="334" y="408"/>
                    <a:pt x="334" y="408"/>
                  </a:cubicBezTo>
                  <a:cubicBezTo>
                    <a:pt x="334" y="407"/>
                    <a:pt x="334" y="407"/>
                    <a:pt x="334" y="407"/>
                  </a:cubicBezTo>
                  <a:cubicBezTo>
                    <a:pt x="334" y="407"/>
                    <a:pt x="333" y="407"/>
                    <a:pt x="333" y="406"/>
                  </a:cubicBezTo>
                  <a:cubicBezTo>
                    <a:pt x="333" y="406"/>
                    <a:pt x="333" y="406"/>
                    <a:pt x="334" y="405"/>
                  </a:cubicBezTo>
                  <a:cubicBezTo>
                    <a:pt x="334" y="404"/>
                    <a:pt x="335" y="403"/>
                    <a:pt x="335" y="403"/>
                  </a:cubicBezTo>
                  <a:cubicBezTo>
                    <a:pt x="335" y="403"/>
                    <a:pt x="334" y="403"/>
                    <a:pt x="334" y="402"/>
                  </a:cubicBezTo>
                  <a:cubicBezTo>
                    <a:pt x="334" y="401"/>
                    <a:pt x="334" y="401"/>
                    <a:pt x="334" y="401"/>
                  </a:cubicBezTo>
                  <a:cubicBezTo>
                    <a:pt x="334" y="400"/>
                    <a:pt x="334" y="399"/>
                    <a:pt x="334" y="399"/>
                  </a:cubicBezTo>
                  <a:cubicBezTo>
                    <a:pt x="334" y="398"/>
                    <a:pt x="335" y="397"/>
                    <a:pt x="335" y="397"/>
                  </a:cubicBezTo>
                  <a:cubicBezTo>
                    <a:pt x="335" y="397"/>
                    <a:pt x="336" y="396"/>
                    <a:pt x="335" y="396"/>
                  </a:cubicBezTo>
                  <a:cubicBezTo>
                    <a:pt x="335" y="395"/>
                    <a:pt x="334" y="394"/>
                    <a:pt x="334" y="393"/>
                  </a:cubicBezTo>
                  <a:cubicBezTo>
                    <a:pt x="335" y="392"/>
                    <a:pt x="338" y="388"/>
                    <a:pt x="338" y="388"/>
                  </a:cubicBezTo>
                  <a:cubicBezTo>
                    <a:pt x="338" y="388"/>
                    <a:pt x="339" y="387"/>
                    <a:pt x="340" y="387"/>
                  </a:cubicBezTo>
                  <a:cubicBezTo>
                    <a:pt x="341" y="387"/>
                    <a:pt x="341" y="387"/>
                    <a:pt x="342" y="387"/>
                  </a:cubicBezTo>
                  <a:cubicBezTo>
                    <a:pt x="342" y="387"/>
                    <a:pt x="342" y="388"/>
                    <a:pt x="343" y="387"/>
                  </a:cubicBezTo>
                  <a:cubicBezTo>
                    <a:pt x="343" y="387"/>
                    <a:pt x="344" y="385"/>
                    <a:pt x="344" y="385"/>
                  </a:cubicBezTo>
                  <a:cubicBezTo>
                    <a:pt x="344" y="385"/>
                    <a:pt x="344" y="385"/>
                    <a:pt x="345" y="384"/>
                  </a:cubicBezTo>
                  <a:cubicBezTo>
                    <a:pt x="346" y="384"/>
                    <a:pt x="346" y="384"/>
                    <a:pt x="347" y="384"/>
                  </a:cubicBezTo>
                  <a:cubicBezTo>
                    <a:pt x="347" y="383"/>
                    <a:pt x="350" y="382"/>
                    <a:pt x="350" y="381"/>
                  </a:cubicBezTo>
                  <a:cubicBezTo>
                    <a:pt x="351" y="381"/>
                    <a:pt x="352" y="379"/>
                    <a:pt x="352" y="379"/>
                  </a:cubicBezTo>
                  <a:cubicBezTo>
                    <a:pt x="353" y="379"/>
                    <a:pt x="354" y="378"/>
                    <a:pt x="355" y="378"/>
                  </a:cubicBezTo>
                  <a:cubicBezTo>
                    <a:pt x="355" y="378"/>
                    <a:pt x="356" y="378"/>
                    <a:pt x="357" y="377"/>
                  </a:cubicBezTo>
                  <a:cubicBezTo>
                    <a:pt x="357" y="377"/>
                    <a:pt x="362" y="375"/>
                    <a:pt x="362" y="375"/>
                  </a:cubicBezTo>
                  <a:cubicBezTo>
                    <a:pt x="362" y="375"/>
                    <a:pt x="363" y="375"/>
                    <a:pt x="364" y="375"/>
                  </a:cubicBezTo>
                  <a:cubicBezTo>
                    <a:pt x="365" y="375"/>
                    <a:pt x="366" y="375"/>
                    <a:pt x="366" y="374"/>
                  </a:cubicBezTo>
                  <a:cubicBezTo>
                    <a:pt x="367" y="374"/>
                    <a:pt x="368" y="374"/>
                    <a:pt x="368" y="373"/>
                  </a:cubicBezTo>
                  <a:cubicBezTo>
                    <a:pt x="368" y="373"/>
                    <a:pt x="369" y="372"/>
                    <a:pt x="369" y="372"/>
                  </a:cubicBezTo>
                  <a:cubicBezTo>
                    <a:pt x="370" y="372"/>
                    <a:pt x="370" y="372"/>
                    <a:pt x="371" y="372"/>
                  </a:cubicBezTo>
                  <a:cubicBezTo>
                    <a:pt x="371" y="373"/>
                    <a:pt x="371" y="373"/>
                    <a:pt x="372" y="373"/>
                  </a:cubicBezTo>
                  <a:cubicBezTo>
                    <a:pt x="372" y="373"/>
                    <a:pt x="376" y="372"/>
                    <a:pt x="376" y="372"/>
                  </a:cubicBezTo>
                  <a:cubicBezTo>
                    <a:pt x="376" y="372"/>
                    <a:pt x="378" y="371"/>
                    <a:pt x="379" y="371"/>
                  </a:cubicBezTo>
                  <a:cubicBezTo>
                    <a:pt x="380" y="371"/>
                    <a:pt x="381" y="370"/>
                    <a:pt x="381" y="370"/>
                  </a:cubicBezTo>
                  <a:cubicBezTo>
                    <a:pt x="382" y="371"/>
                    <a:pt x="383" y="371"/>
                    <a:pt x="384" y="371"/>
                  </a:cubicBezTo>
                  <a:cubicBezTo>
                    <a:pt x="384" y="371"/>
                    <a:pt x="385" y="371"/>
                    <a:pt x="385" y="371"/>
                  </a:cubicBezTo>
                  <a:cubicBezTo>
                    <a:pt x="385" y="371"/>
                    <a:pt x="385" y="371"/>
                    <a:pt x="386" y="371"/>
                  </a:cubicBezTo>
                  <a:cubicBezTo>
                    <a:pt x="387" y="371"/>
                    <a:pt x="387" y="371"/>
                    <a:pt x="388" y="371"/>
                  </a:cubicBezTo>
                  <a:cubicBezTo>
                    <a:pt x="388" y="372"/>
                    <a:pt x="388" y="372"/>
                    <a:pt x="389" y="372"/>
                  </a:cubicBezTo>
                  <a:cubicBezTo>
                    <a:pt x="389" y="372"/>
                    <a:pt x="391" y="372"/>
                    <a:pt x="392" y="372"/>
                  </a:cubicBezTo>
                  <a:cubicBezTo>
                    <a:pt x="393" y="371"/>
                    <a:pt x="397" y="371"/>
                    <a:pt x="398" y="371"/>
                  </a:cubicBezTo>
                  <a:cubicBezTo>
                    <a:pt x="399" y="371"/>
                    <a:pt x="399" y="371"/>
                    <a:pt x="399" y="371"/>
                  </a:cubicBezTo>
                  <a:cubicBezTo>
                    <a:pt x="399" y="371"/>
                    <a:pt x="400" y="372"/>
                    <a:pt x="400" y="372"/>
                  </a:cubicBezTo>
                  <a:cubicBezTo>
                    <a:pt x="400" y="373"/>
                    <a:pt x="400" y="373"/>
                    <a:pt x="401" y="373"/>
                  </a:cubicBezTo>
                  <a:cubicBezTo>
                    <a:pt x="401" y="373"/>
                    <a:pt x="402" y="372"/>
                    <a:pt x="402" y="372"/>
                  </a:cubicBezTo>
                  <a:cubicBezTo>
                    <a:pt x="403" y="372"/>
                    <a:pt x="403" y="371"/>
                    <a:pt x="404" y="372"/>
                  </a:cubicBezTo>
                  <a:cubicBezTo>
                    <a:pt x="404" y="372"/>
                    <a:pt x="405" y="373"/>
                    <a:pt x="406" y="373"/>
                  </a:cubicBezTo>
                  <a:cubicBezTo>
                    <a:pt x="406" y="373"/>
                    <a:pt x="407" y="373"/>
                    <a:pt x="407" y="373"/>
                  </a:cubicBezTo>
                  <a:cubicBezTo>
                    <a:pt x="408" y="373"/>
                    <a:pt x="409" y="372"/>
                    <a:pt x="409" y="372"/>
                  </a:cubicBezTo>
                  <a:cubicBezTo>
                    <a:pt x="409" y="372"/>
                    <a:pt x="410" y="372"/>
                    <a:pt x="410" y="372"/>
                  </a:cubicBezTo>
                  <a:cubicBezTo>
                    <a:pt x="411" y="371"/>
                    <a:pt x="411" y="371"/>
                    <a:pt x="411" y="371"/>
                  </a:cubicBezTo>
                  <a:cubicBezTo>
                    <a:pt x="411" y="371"/>
                    <a:pt x="411" y="371"/>
                    <a:pt x="411" y="371"/>
                  </a:cubicBezTo>
                  <a:cubicBezTo>
                    <a:pt x="411" y="371"/>
                    <a:pt x="410" y="371"/>
                    <a:pt x="410" y="370"/>
                  </a:cubicBezTo>
                  <a:cubicBezTo>
                    <a:pt x="410" y="370"/>
                    <a:pt x="411" y="370"/>
                    <a:pt x="410" y="370"/>
                  </a:cubicBezTo>
                  <a:cubicBezTo>
                    <a:pt x="410" y="369"/>
                    <a:pt x="410" y="369"/>
                    <a:pt x="409" y="369"/>
                  </a:cubicBezTo>
                  <a:cubicBezTo>
                    <a:pt x="409" y="368"/>
                    <a:pt x="408" y="368"/>
                    <a:pt x="408" y="367"/>
                  </a:cubicBezTo>
                  <a:cubicBezTo>
                    <a:pt x="408" y="367"/>
                    <a:pt x="409" y="366"/>
                    <a:pt x="409" y="366"/>
                  </a:cubicBezTo>
                  <a:cubicBezTo>
                    <a:pt x="409" y="365"/>
                    <a:pt x="410" y="365"/>
                    <a:pt x="410" y="364"/>
                  </a:cubicBezTo>
                  <a:cubicBezTo>
                    <a:pt x="410" y="364"/>
                    <a:pt x="410" y="363"/>
                    <a:pt x="410" y="363"/>
                  </a:cubicBezTo>
                  <a:cubicBezTo>
                    <a:pt x="410" y="363"/>
                    <a:pt x="409" y="364"/>
                    <a:pt x="409" y="363"/>
                  </a:cubicBezTo>
                  <a:cubicBezTo>
                    <a:pt x="409" y="362"/>
                    <a:pt x="409" y="360"/>
                    <a:pt x="409" y="360"/>
                  </a:cubicBezTo>
                  <a:cubicBezTo>
                    <a:pt x="409" y="359"/>
                    <a:pt x="409" y="359"/>
                    <a:pt x="409" y="359"/>
                  </a:cubicBezTo>
                  <a:cubicBezTo>
                    <a:pt x="409" y="359"/>
                    <a:pt x="409" y="358"/>
                    <a:pt x="409" y="358"/>
                  </a:cubicBezTo>
                  <a:cubicBezTo>
                    <a:pt x="409" y="358"/>
                    <a:pt x="409" y="358"/>
                    <a:pt x="409" y="358"/>
                  </a:cubicBezTo>
                  <a:cubicBezTo>
                    <a:pt x="409" y="358"/>
                    <a:pt x="409" y="357"/>
                    <a:pt x="409" y="357"/>
                  </a:cubicBezTo>
                  <a:cubicBezTo>
                    <a:pt x="408" y="357"/>
                    <a:pt x="408" y="357"/>
                    <a:pt x="408" y="356"/>
                  </a:cubicBezTo>
                  <a:cubicBezTo>
                    <a:pt x="408" y="356"/>
                    <a:pt x="408" y="356"/>
                    <a:pt x="408" y="356"/>
                  </a:cubicBezTo>
                  <a:cubicBezTo>
                    <a:pt x="407" y="356"/>
                    <a:pt x="407" y="356"/>
                    <a:pt x="407" y="355"/>
                  </a:cubicBezTo>
                  <a:cubicBezTo>
                    <a:pt x="407" y="355"/>
                    <a:pt x="407" y="355"/>
                    <a:pt x="407" y="355"/>
                  </a:cubicBezTo>
                  <a:cubicBezTo>
                    <a:pt x="406" y="355"/>
                    <a:pt x="406" y="355"/>
                    <a:pt x="406" y="354"/>
                  </a:cubicBezTo>
                  <a:cubicBezTo>
                    <a:pt x="406" y="354"/>
                    <a:pt x="406" y="354"/>
                    <a:pt x="406" y="354"/>
                  </a:cubicBezTo>
                  <a:cubicBezTo>
                    <a:pt x="405" y="353"/>
                    <a:pt x="405" y="353"/>
                    <a:pt x="405" y="352"/>
                  </a:cubicBezTo>
                  <a:cubicBezTo>
                    <a:pt x="405" y="352"/>
                    <a:pt x="405" y="352"/>
                    <a:pt x="404" y="352"/>
                  </a:cubicBezTo>
                  <a:cubicBezTo>
                    <a:pt x="404" y="352"/>
                    <a:pt x="404" y="351"/>
                    <a:pt x="404" y="351"/>
                  </a:cubicBezTo>
                  <a:cubicBezTo>
                    <a:pt x="403" y="351"/>
                    <a:pt x="403" y="351"/>
                    <a:pt x="403" y="351"/>
                  </a:cubicBezTo>
                  <a:cubicBezTo>
                    <a:pt x="404" y="350"/>
                    <a:pt x="404" y="349"/>
                    <a:pt x="404" y="349"/>
                  </a:cubicBezTo>
                  <a:cubicBezTo>
                    <a:pt x="404" y="348"/>
                    <a:pt x="403" y="348"/>
                    <a:pt x="403" y="348"/>
                  </a:cubicBezTo>
                  <a:cubicBezTo>
                    <a:pt x="403" y="347"/>
                    <a:pt x="403" y="347"/>
                    <a:pt x="402" y="347"/>
                  </a:cubicBezTo>
                  <a:cubicBezTo>
                    <a:pt x="402" y="346"/>
                    <a:pt x="402" y="347"/>
                    <a:pt x="402" y="346"/>
                  </a:cubicBezTo>
                  <a:cubicBezTo>
                    <a:pt x="402" y="346"/>
                    <a:pt x="402" y="345"/>
                    <a:pt x="402" y="345"/>
                  </a:cubicBezTo>
                  <a:cubicBezTo>
                    <a:pt x="402" y="344"/>
                    <a:pt x="402" y="344"/>
                    <a:pt x="402" y="344"/>
                  </a:cubicBezTo>
                  <a:cubicBezTo>
                    <a:pt x="401" y="344"/>
                    <a:pt x="401" y="344"/>
                    <a:pt x="401" y="344"/>
                  </a:cubicBezTo>
                  <a:cubicBezTo>
                    <a:pt x="401" y="343"/>
                    <a:pt x="401" y="343"/>
                    <a:pt x="401" y="343"/>
                  </a:cubicBezTo>
                  <a:cubicBezTo>
                    <a:pt x="402" y="343"/>
                    <a:pt x="402" y="343"/>
                    <a:pt x="402" y="343"/>
                  </a:cubicBezTo>
                  <a:cubicBezTo>
                    <a:pt x="402" y="342"/>
                    <a:pt x="402" y="342"/>
                    <a:pt x="402" y="342"/>
                  </a:cubicBezTo>
                  <a:cubicBezTo>
                    <a:pt x="402" y="341"/>
                    <a:pt x="402" y="341"/>
                    <a:pt x="402" y="341"/>
                  </a:cubicBezTo>
                  <a:cubicBezTo>
                    <a:pt x="402" y="340"/>
                    <a:pt x="402" y="340"/>
                    <a:pt x="402" y="340"/>
                  </a:cubicBezTo>
                  <a:cubicBezTo>
                    <a:pt x="402" y="340"/>
                    <a:pt x="401" y="340"/>
                    <a:pt x="401" y="340"/>
                  </a:cubicBezTo>
                  <a:cubicBezTo>
                    <a:pt x="401" y="339"/>
                    <a:pt x="402" y="339"/>
                    <a:pt x="403" y="339"/>
                  </a:cubicBezTo>
                  <a:cubicBezTo>
                    <a:pt x="404" y="339"/>
                    <a:pt x="408" y="338"/>
                    <a:pt x="408" y="338"/>
                  </a:cubicBezTo>
                  <a:cubicBezTo>
                    <a:pt x="409" y="337"/>
                    <a:pt x="414" y="336"/>
                    <a:pt x="415" y="335"/>
                  </a:cubicBezTo>
                  <a:cubicBezTo>
                    <a:pt x="416" y="334"/>
                    <a:pt x="420" y="333"/>
                    <a:pt x="422" y="332"/>
                  </a:cubicBezTo>
                  <a:cubicBezTo>
                    <a:pt x="424" y="331"/>
                    <a:pt x="426" y="331"/>
                    <a:pt x="427" y="330"/>
                  </a:cubicBezTo>
                  <a:cubicBezTo>
                    <a:pt x="428" y="330"/>
                    <a:pt x="431" y="329"/>
                    <a:pt x="433" y="328"/>
                  </a:cubicBezTo>
                  <a:cubicBezTo>
                    <a:pt x="434" y="328"/>
                    <a:pt x="437" y="327"/>
                    <a:pt x="439" y="327"/>
                  </a:cubicBezTo>
                  <a:cubicBezTo>
                    <a:pt x="442" y="326"/>
                    <a:pt x="445" y="325"/>
                    <a:pt x="446" y="325"/>
                  </a:cubicBezTo>
                  <a:cubicBezTo>
                    <a:pt x="447" y="324"/>
                    <a:pt x="449" y="324"/>
                    <a:pt x="451" y="323"/>
                  </a:cubicBezTo>
                  <a:cubicBezTo>
                    <a:pt x="453" y="323"/>
                    <a:pt x="456" y="322"/>
                    <a:pt x="458" y="322"/>
                  </a:cubicBezTo>
                  <a:cubicBezTo>
                    <a:pt x="459" y="322"/>
                    <a:pt x="461" y="321"/>
                    <a:pt x="462" y="321"/>
                  </a:cubicBezTo>
                  <a:cubicBezTo>
                    <a:pt x="463" y="320"/>
                    <a:pt x="465" y="319"/>
                    <a:pt x="466" y="319"/>
                  </a:cubicBezTo>
                  <a:cubicBezTo>
                    <a:pt x="467" y="318"/>
                    <a:pt x="470" y="317"/>
                    <a:pt x="471" y="316"/>
                  </a:cubicBezTo>
                  <a:cubicBezTo>
                    <a:pt x="472" y="316"/>
                    <a:pt x="473" y="315"/>
                    <a:pt x="474" y="315"/>
                  </a:cubicBezTo>
                  <a:cubicBezTo>
                    <a:pt x="475" y="315"/>
                    <a:pt x="477" y="314"/>
                    <a:pt x="478" y="314"/>
                  </a:cubicBezTo>
                  <a:cubicBezTo>
                    <a:pt x="479" y="314"/>
                    <a:pt x="481" y="313"/>
                    <a:pt x="482" y="313"/>
                  </a:cubicBezTo>
                  <a:cubicBezTo>
                    <a:pt x="482" y="312"/>
                    <a:pt x="485" y="311"/>
                    <a:pt x="486" y="310"/>
                  </a:cubicBezTo>
                  <a:cubicBezTo>
                    <a:pt x="486" y="310"/>
                    <a:pt x="487" y="310"/>
                    <a:pt x="487" y="310"/>
                  </a:cubicBezTo>
                  <a:cubicBezTo>
                    <a:pt x="488" y="310"/>
                    <a:pt x="491" y="309"/>
                    <a:pt x="492" y="308"/>
                  </a:cubicBezTo>
                  <a:cubicBezTo>
                    <a:pt x="493" y="308"/>
                    <a:pt x="495" y="307"/>
                    <a:pt x="496" y="307"/>
                  </a:cubicBezTo>
                  <a:cubicBezTo>
                    <a:pt x="498" y="306"/>
                    <a:pt x="500" y="306"/>
                    <a:pt x="501" y="305"/>
                  </a:cubicBezTo>
                  <a:cubicBezTo>
                    <a:pt x="502" y="305"/>
                    <a:pt x="503" y="305"/>
                    <a:pt x="504" y="305"/>
                  </a:cubicBezTo>
                  <a:cubicBezTo>
                    <a:pt x="506" y="304"/>
                    <a:pt x="508" y="304"/>
                    <a:pt x="509" y="303"/>
                  </a:cubicBezTo>
                  <a:cubicBezTo>
                    <a:pt x="511" y="303"/>
                    <a:pt x="514" y="302"/>
                    <a:pt x="515" y="301"/>
                  </a:cubicBezTo>
                  <a:cubicBezTo>
                    <a:pt x="517" y="301"/>
                    <a:pt x="521" y="299"/>
                    <a:pt x="522" y="298"/>
                  </a:cubicBezTo>
                  <a:cubicBezTo>
                    <a:pt x="523" y="298"/>
                    <a:pt x="530" y="296"/>
                    <a:pt x="531" y="296"/>
                  </a:cubicBezTo>
                  <a:cubicBezTo>
                    <a:pt x="531" y="295"/>
                    <a:pt x="539" y="293"/>
                    <a:pt x="539" y="293"/>
                  </a:cubicBezTo>
                  <a:cubicBezTo>
                    <a:pt x="544" y="291"/>
                    <a:pt x="544" y="291"/>
                    <a:pt x="544" y="291"/>
                  </a:cubicBezTo>
                  <a:cubicBezTo>
                    <a:pt x="548" y="290"/>
                    <a:pt x="548" y="290"/>
                    <a:pt x="548" y="290"/>
                  </a:cubicBezTo>
                  <a:cubicBezTo>
                    <a:pt x="549" y="289"/>
                    <a:pt x="549" y="289"/>
                    <a:pt x="549" y="289"/>
                  </a:cubicBezTo>
                  <a:cubicBezTo>
                    <a:pt x="548" y="289"/>
                    <a:pt x="548" y="289"/>
                    <a:pt x="548" y="289"/>
                  </a:cubicBezTo>
                  <a:cubicBezTo>
                    <a:pt x="548" y="289"/>
                    <a:pt x="547" y="288"/>
                    <a:pt x="547" y="288"/>
                  </a:cubicBezTo>
                  <a:cubicBezTo>
                    <a:pt x="546" y="287"/>
                    <a:pt x="547" y="288"/>
                    <a:pt x="546" y="287"/>
                  </a:cubicBezTo>
                  <a:cubicBezTo>
                    <a:pt x="546" y="287"/>
                    <a:pt x="546" y="287"/>
                    <a:pt x="545" y="287"/>
                  </a:cubicBezTo>
                  <a:cubicBezTo>
                    <a:pt x="545" y="286"/>
                    <a:pt x="545" y="286"/>
                    <a:pt x="545" y="286"/>
                  </a:cubicBezTo>
                  <a:cubicBezTo>
                    <a:pt x="545" y="286"/>
                    <a:pt x="545" y="285"/>
                    <a:pt x="545" y="286"/>
                  </a:cubicBezTo>
                  <a:cubicBezTo>
                    <a:pt x="544" y="287"/>
                    <a:pt x="545" y="287"/>
                    <a:pt x="544" y="287"/>
                  </a:cubicBezTo>
                  <a:cubicBezTo>
                    <a:pt x="544" y="288"/>
                    <a:pt x="543" y="288"/>
                    <a:pt x="542" y="288"/>
                  </a:cubicBezTo>
                  <a:cubicBezTo>
                    <a:pt x="542" y="288"/>
                    <a:pt x="541" y="288"/>
                    <a:pt x="541" y="288"/>
                  </a:cubicBezTo>
                  <a:cubicBezTo>
                    <a:pt x="541" y="289"/>
                    <a:pt x="541" y="289"/>
                    <a:pt x="540" y="290"/>
                  </a:cubicBezTo>
                  <a:cubicBezTo>
                    <a:pt x="540" y="291"/>
                    <a:pt x="540" y="291"/>
                    <a:pt x="540" y="292"/>
                  </a:cubicBezTo>
                  <a:cubicBezTo>
                    <a:pt x="539" y="292"/>
                    <a:pt x="539" y="292"/>
                    <a:pt x="538" y="292"/>
                  </a:cubicBezTo>
                  <a:cubicBezTo>
                    <a:pt x="538" y="292"/>
                    <a:pt x="538" y="291"/>
                    <a:pt x="538" y="291"/>
                  </a:cubicBezTo>
                  <a:cubicBezTo>
                    <a:pt x="537" y="290"/>
                    <a:pt x="537" y="290"/>
                    <a:pt x="537" y="289"/>
                  </a:cubicBezTo>
                  <a:cubicBezTo>
                    <a:pt x="537" y="289"/>
                    <a:pt x="537" y="289"/>
                    <a:pt x="537" y="288"/>
                  </a:cubicBezTo>
                  <a:cubicBezTo>
                    <a:pt x="538" y="287"/>
                    <a:pt x="538" y="286"/>
                    <a:pt x="538" y="286"/>
                  </a:cubicBezTo>
                  <a:cubicBezTo>
                    <a:pt x="538" y="286"/>
                    <a:pt x="537" y="286"/>
                    <a:pt x="536" y="286"/>
                  </a:cubicBezTo>
                  <a:cubicBezTo>
                    <a:pt x="536" y="286"/>
                    <a:pt x="535" y="286"/>
                    <a:pt x="535" y="286"/>
                  </a:cubicBezTo>
                  <a:cubicBezTo>
                    <a:pt x="535" y="286"/>
                    <a:pt x="535" y="285"/>
                    <a:pt x="535" y="284"/>
                  </a:cubicBezTo>
                  <a:cubicBezTo>
                    <a:pt x="535" y="284"/>
                    <a:pt x="535" y="284"/>
                    <a:pt x="535" y="283"/>
                  </a:cubicBezTo>
                  <a:cubicBezTo>
                    <a:pt x="534" y="283"/>
                    <a:pt x="533" y="282"/>
                    <a:pt x="533" y="282"/>
                  </a:cubicBezTo>
                  <a:cubicBezTo>
                    <a:pt x="533" y="281"/>
                    <a:pt x="532" y="281"/>
                    <a:pt x="532" y="281"/>
                  </a:cubicBezTo>
                  <a:cubicBezTo>
                    <a:pt x="532" y="280"/>
                    <a:pt x="533" y="280"/>
                    <a:pt x="532" y="280"/>
                  </a:cubicBezTo>
                  <a:cubicBezTo>
                    <a:pt x="532" y="280"/>
                    <a:pt x="530" y="279"/>
                    <a:pt x="530" y="279"/>
                  </a:cubicBezTo>
                  <a:cubicBezTo>
                    <a:pt x="528" y="278"/>
                    <a:pt x="528" y="278"/>
                    <a:pt x="528" y="278"/>
                  </a:cubicBezTo>
                  <a:cubicBezTo>
                    <a:pt x="528" y="279"/>
                    <a:pt x="528" y="279"/>
                    <a:pt x="528" y="279"/>
                  </a:cubicBezTo>
                  <a:cubicBezTo>
                    <a:pt x="528" y="279"/>
                    <a:pt x="528" y="279"/>
                    <a:pt x="527" y="279"/>
                  </a:cubicBezTo>
                  <a:cubicBezTo>
                    <a:pt x="527" y="278"/>
                    <a:pt x="526" y="278"/>
                    <a:pt x="526" y="278"/>
                  </a:cubicBezTo>
                  <a:cubicBezTo>
                    <a:pt x="526" y="277"/>
                    <a:pt x="526" y="277"/>
                    <a:pt x="526" y="276"/>
                  </a:cubicBezTo>
                  <a:cubicBezTo>
                    <a:pt x="527" y="276"/>
                    <a:pt x="529" y="275"/>
                    <a:pt x="529" y="275"/>
                  </a:cubicBezTo>
                  <a:cubicBezTo>
                    <a:pt x="527" y="271"/>
                    <a:pt x="527" y="271"/>
                    <a:pt x="527" y="271"/>
                  </a:cubicBezTo>
                  <a:cubicBezTo>
                    <a:pt x="527" y="271"/>
                    <a:pt x="526" y="271"/>
                    <a:pt x="526" y="271"/>
                  </a:cubicBezTo>
                  <a:cubicBezTo>
                    <a:pt x="525" y="271"/>
                    <a:pt x="523" y="271"/>
                    <a:pt x="523" y="271"/>
                  </a:cubicBezTo>
                  <a:cubicBezTo>
                    <a:pt x="523" y="271"/>
                    <a:pt x="522" y="270"/>
                    <a:pt x="522" y="270"/>
                  </a:cubicBezTo>
                  <a:cubicBezTo>
                    <a:pt x="521" y="269"/>
                    <a:pt x="522" y="268"/>
                    <a:pt x="522" y="268"/>
                  </a:cubicBezTo>
                  <a:cubicBezTo>
                    <a:pt x="522" y="268"/>
                    <a:pt x="522" y="267"/>
                    <a:pt x="523" y="267"/>
                  </a:cubicBezTo>
                  <a:cubicBezTo>
                    <a:pt x="523" y="267"/>
                    <a:pt x="523" y="268"/>
                    <a:pt x="524" y="268"/>
                  </a:cubicBezTo>
                  <a:cubicBezTo>
                    <a:pt x="524" y="268"/>
                    <a:pt x="525" y="268"/>
                    <a:pt x="525" y="267"/>
                  </a:cubicBezTo>
                  <a:cubicBezTo>
                    <a:pt x="526" y="267"/>
                    <a:pt x="525" y="266"/>
                    <a:pt x="526" y="266"/>
                  </a:cubicBezTo>
                  <a:cubicBezTo>
                    <a:pt x="526" y="266"/>
                    <a:pt x="527" y="266"/>
                    <a:pt x="528" y="266"/>
                  </a:cubicBezTo>
                  <a:cubicBezTo>
                    <a:pt x="528" y="266"/>
                    <a:pt x="528" y="266"/>
                    <a:pt x="529" y="266"/>
                  </a:cubicBezTo>
                  <a:cubicBezTo>
                    <a:pt x="529" y="265"/>
                    <a:pt x="529" y="265"/>
                    <a:pt x="529" y="265"/>
                  </a:cubicBezTo>
                  <a:cubicBezTo>
                    <a:pt x="529" y="264"/>
                    <a:pt x="529" y="263"/>
                    <a:pt x="529" y="263"/>
                  </a:cubicBezTo>
                  <a:cubicBezTo>
                    <a:pt x="529" y="262"/>
                    <a:pt x="529" y="262"/>
                    <a:pt x="530" y="262"/>
                  </a:cubicBezTo>
                  <a:cubicBezTo>
                    <a:pt x="531" y="262"/>
                    <a:pt x="532" y="261"/>
                    <a:pt x="532" y="261"/>
                  </a:cubicBezTo>
                  <a:cubicBezTo>
                    <a:pt x="532" y="260"/>
                    <a:pt x="533" y="260"/>
                    <a:pt x="533" y="259"/>
                  </a:cubicBezTo>
                  <a:cubicBezTo>
                    <a:pt x="533" y="259"/>
                    <a:pt x="533" y="259"/>
                    <a:pt x="533" y="258"/>
                  </a:cubicBezTo>
                  <a:cubicBezTo>
                    <a:pt x="533" y="258"/>
                    <a:pt x="534" y="258"/>
                    <a:pt x="533" y="257"/>
                  </a:cubicBezTo>
                  <a:cubicBezTo>
                    <a:pt x="533" y="257"/>
                    <a:pt x="533" y="256"/>
                    <a:pt x="533" y="256"/>
                  </a:cubicBezTo>
                  <a:cubicBezTo>
                    <a:pt x="534" y="255"/>
                    <a:pt x="534" y="254"/>
                    <a:pt x="534" y="254"/>
                  </a:cubicBezTo>
                  <a:cubicBezTo>
                    <a:pt x="534" y="253"/>
                    <a:pt x="534" y="253"/>
                    <a:pt x="534" y="253"/>
                  </a:cubicBezTo>
                  <a:cubicBezTo>
                    <a:pt x="535" y="252"/>
                    <a:pt x="536" y="252"/>
                    <a:pt x="536" y="252"/>
                  </a:cubicBezTo>
                  <a:cubicBezTo>
                    <a:pt x="536" y="251"/>
                    <a:pt x="536" y="251"/>
                    <a:pt x="537" y="250"/>
                  </a:cubicBezTo>
                  <a:cubicBezTo>
                    <a:pt x="537" y="250"/>
                    <a:pt x="538" y="250"/>
                    <a:pt x="538" y="250"/>
                  </a:cubicBezTo>
                  <a:cubicBezTo>
                    <a:pt x="538" y="249"/>
                    <a:pt x="539" y="249"/>
                    <a:pt x="538" y="249"/>
                  </a:cubicBezTo>
                  <a:cubicBezTo>
                    <a:pt x="538" y="248"/>
                    <a:pt x="537" y="247"/>
                    <a:pt x="537" y="246"/>
                  </a:cubicBezTo>
                  <a:cubicBezTo>
                    <a:pt x="536" y="245"/>
                    <a:pt x="537" y="243"/>
                    <a:pt x="537" y="242"/>
                  </a:cubicBezTo>
                  <a:cubicBezTo>
                    <a:pt x="537" y="241"/>
                    <a:pt x="538" y="237"/>
                    <a:pt x="538" y="236"/>
                  </a:cubicBezTo>
                  <a:cubicBezTo>
                    <a:pt x="539" y="235"/>
                    <a:pt x="539" y="236"/>
                    <a:pt x="539" y="235"/>
                  </a:cubicBezTo>
                  <a:cubicBezTo>
                    <a:pt x="539" y="233"/>
                    <a:pt x="538" y="232"/>
                    <a:pt x="538" y="232"/>
                  </a:cubicBezTo>
                  <a:cubicBezTo>
                    <a:pt x="536" y="232"/>
                    <a:pt x="536" y="232"/>
                    <a:pt x="536" y="232"/>
                  </a:cubicBezTo>
                  <a:cubicBezTo>
                    <a:pt x="536" y="232"/>
                    <a:pt x="536" y="227"/>
                    <a:pt x="536" y="227"/>
                  </a:cubicBezTo>
                  <a:cubicBezTo>
                    <a:pt x="535" y="227"/>
                    <a:pt x="535" y="226"/>
                    <a:pt x="536" y="226"/>
                  </a:cubicBezTo>
                  <a:cubicBezTo>
                    <a:pt x="536" y="226"/>
                    <a:pt x="537" y="225"/>
                    <a:pt x="537" y="224"/>
                  </a:cubicBezTo>
                  <a:cubicBezTo>
                    <a:pt x="538" y="224"/>
                    <a:pt x="538" y="222"/>
                    <a:pt x="539" y="221"/>
                  </a:cubicBezTo>
                  <a:cubicBezTo>
                    <a:pt x="539" y="221"/>
                    <a:pt x="540" y="219"/>
                    <a:pt x="540" y="219"/>
                  </a:cubicBezTo>
                  <a:cubicBezTo>
                    <a:pt x="540" y="219"/>
                    <a:pt x="541" y="218"/>
                    <a:pt x="541" y="218"/>
                  </a:cubicBezTo>
                  <a:cubicBezTo>
                    <a:pt x="541" y="218"/>
                    <a:pt x="542" y="219"/>
                    <a:pt x="542" y="219"/>
                  </a:cubicBezTo>
                  <a:cubicBezTo>
                    <a:pt x="542" y="219"/>
                    <a:pt x="542" y="219"/>
                    <a:pt x="543" y="218"/>
                  </a:cubicBezTo>
                  <a:cubicBezTo>
                    <a:pt x="543" y="218"/>
                    <a:pt x="543" y="218"/>
                    <a:pt x="544" y="218"/>
                  </a:cubicBezTo>
                  <a:cubicBezTo>
                    <a:pt x="544" y="218"/>
                    <a:pt x="545" y="218"/>
                    <a:pt x="545" y="218"/>
                  </a:cubicBezTo>
                  <a:cubicBezTo>
                    <a:pt x="545" y="219"/>
                    <a:pt x="546" y="220"/>
                    <a:pt x="546" y="220"/>
                  </a:cubicBezTo>
                  <a:cubicBezTo>
                    <a:pt x="546" y="220"/>
                    <a:pt x="547" y="220"/>
                    <a:pt x="547" y="220"/>
                  </a:cubicBezTo>
                  <a:cubicBezTo>
                    <a:pt x="547" y="219"/>
                    <a:pt x="547" y="219"/>
                    <a:pt x="547" y="218"/>
                  </a:cubicBezTo>
                  <a:cubicBezTo>
                    <a:pt x="547" y="218"/>
                    <a:pt x="548" y="218"/>
                    <a:pt x="548" y="218"/>
                  </a:cubicBezTo>
                  <a:cubicBezTo>
                    <a:pt x="549" y="218"/>
                    <a:pt x="549" y="218"/>
                    <a:pt x="549" y="218"/>
                  </a:cubicBezTo>
                  <a:cubicBezTo>
                    <a:pt x="549" y="217"/>
                    <a:pt x="549" y="217"/>
                    <a:pt x="550" y="216"/>
                  </a:cubicBezTo>
                  <a:cubicBezTo>
                    <a:pt x="550" y="216"/>
                    <a:pt x="551" y="216"/>
                    <a:pt x="551" y="215"/>
                  </a:cubicBezTo>
                  <a:cubicBezTo>
                    <a:pt x="552" y="215"/>
                    <a:pt x="552" y="215"/>
                    <a:pt x="553" y="215"/>
                  </a:cubicBezTo>
                  <a:cubicBezTo>
                    <a:pt x="554" y="215"/>
                    <a:pt x="554" y="215"/>
                    <a:pt x="554" y="215"/>
                  </a:cubicBezTo>
                  <a:cubicBezTo>
                    <a:pt x="554" y="216"/>
                    <a:pt x="554" y="216"/>
                    <a:pt x="555" y="216"/>
                  </a:cubicBezTo>
                  <a:cubicBezTo>
                    <a:pt x="555" y="216"/>
                    <a:pt x="557" y="215"/>
                    <a:pt x="557" y="214"/>
                  </a:cubicBezTo>
                  <a:cubicBezTo>
                    <a:pt x="557" y="214"/>
                    <a:pt x="557" y="214"/>
                    <a:pt x="558" y="213"/>
                  </a:cubicBezTo>
                  <a:cubicBezTo>
                    <a:pt x="558" y="213"/>
                    <a:pt x="559" y="212"/>
                    <a:pt x="559" y="212"/>
                  </a:cubicBezTo>
                  <a:cubicBezTo>
                    <a:pt x="560" y="212"/>
                    <a:pt x="560" y="211"/>
                    <a:pt x="560" y="211"/>
                  </a:cubicBezTo>
                  <a:cubicBezTo>
                    <a:pt x="560" y="211"/>
                    <a:pt x="561" y="211"/>
                    <a:pt x="561" y="210"/>
                  </a:cubicBezTo>
                  <a:cubicBezTo>
                    <a:pt x="560" y="210"/>
                    <a:pt x="560" y="210"/>
                    <a:pt x="560" y="209"/>
                  </a:cubicBezTo>
                  <a:cubicBezTo>
                    <a:pt x="561" y="209"/>
                    <a:pt x="562" y="209"/>
                    <a:pt x="562" y="209"/>
                  </a:cubicBezTo>
                  <a:cubicBezTo>
                    <a:pt x="562" y="209"/>
                    <a:pt x="562" y="208"/>
                    <a:pt x="562" y="208"/>
                  </a:cubicBezTo>
                  <a:cubicBezTo>
                    <a:pt x="562" y="208"/>
                    <a:pt x="562" y="208"/>
                    <a:pt x="563" y="208"/>
                  </a:cubicBezTo>
                  <a:cubicBezTo>
                    <a:pt x="564" y="207"/>
                    <a:pt x="564" y="207"/>
                    <a:pt x="564" y="206"/>
                  </a:cubicBezTo>
                  <a:cubicBezTo>
                    <a:pt x="564" y="206"/>
                    <a:pt x="564" y="205"/>
                    <a:pt x="564" y="205"/>
                  </a:cubicBezTo>
                  <a:cubicBezTo>
                    <a:pt x="563" y="205"/>
                    <a:pt x="563" y="206"/>
                    <a:pt x="563" y="206"/>
                  </a:cubicBezTo>
                  <a:cubicBezTo>
                    <a:pt x="562" y="205"/>
                    <a:pt x="562" y="205"/>
                    <a:pt x="562" y="205"/>
                  </a:cubicBezTo>
                  <a:cubicBezTo>
                    <a:pt x="561" y="205"/>
                    <a:pt x="561" y="205"/>
                    <a:pt x="561" y="205"/>
                  </a:cubicBezTo>
                  <a:cubicBezTo>
                    <a:pt x="560" y="205"/>
                    <a:pt x="559" y="206"/>
                    <a:pt x="559" y="206"/>
                  </a:cubicBezTo>
                  <a:cubicBezTo>
                    <a:pt x="559" y="206"/>
                    <a:pt x="558" y="206"/>
                    <a:pt x="558" y="206"/>
                  </a:cubicBezTo>
                  <a:cubicBezTo>
                    <a:pt x="557" y="206"/>
                    <a:pt x="556" y="206"/>
                    <a:pt x="556" y="206"/>
                  </a:cubicBezTo>
                  <a:cubicBezTo>
                    <a:pt x="556" y="206"/>
                    <a:pt x="556" y="206"/>
                    <a:pt x="556" y="206"/>
                  </a:cubicBezTo>
                  <a:cubicBezTo>
                    <a:pt x="556" y="206"/>
                    <a:pt x="555" y="205"/>
                    <a:pt x="555" y="205"/>
                  </a:cubicBezTo>
                  <a:cubicBezTo>
                    <a:pt x="555" y="205"/>
                    <a:pt x="554" y="204"/>
                    <a:pt x="554" y="204"/>
                  </a:cubicBezTo>
                  <a:cubicBezTo>
                    <a:pt x="554" y="204"/>
                    <a:pt x="554" y="202"/>
                    <a:pt x="554" y="202"/>
                  </a:cubicBezTo>
                  <a:cubicBezTo>
                    <a:pt x="553" y="201"/>
                    <a:pt x="553" y="201"/>
                    <a:pt x="553" y="201"/>
                  </a:cubicBezTo>
                  <a:cubicBezTo>
                    <a:pt x="553" y="199"/>
                    <a:pt x="553" y="199"/>
                    <a:pt x="553" y="199"/>
                  </a:cubicBezTo>
                  <a:cubicBezTo>
                    <a:pt x="550" y="196"/>
                    <a:pt x="550" y="196"/>
                    <a:pt x="550" y="196"/>
                  </a:cubicBezTo>
                  <a:cubicBezTo>
                    <a:pt x="551" y="192"/>
                    <a:pt x="551" y="192"/>
                    <a:pt x="551" y="192"/>
                  </a:cubicBezTo>
                  <a:cubicBezTo>
                    <a:pt x="551" y="192"/>
                    <a:pt x="552" y="190"/>
                    <a:pt x="552" y="190"/>
                  </a:cubicBezTo>
                  <a:cubicBezTo>
                    <a:pt x="552" y="189"/>
                    <a:pt x="553" y="188"/>
                    <a:pt x="553" y="187"/>
                  </a:cubicBezTo>
                  <a:cubicBezTo>
                    <a:pt x="553" y="187"/>
                    <a:pt x="553" y="185"/>
                    <a:pt x="553" y="184"/>
                  </a:cubicBezTo>
                  <a:cubicBezTo>
                    <a:pt x="553" y="184"/>
                    <a:pt x="554" y="184"/>
                    <a:pt x="553" y="183"/>
                  </a:cubicBezTo>
                  <a:cubicBezTo>
                    <a:pt x="553" y="183"/>
                    <a:pt x="553" y="183"/>
                    <a:pt x="553" y="182"/>
                  </a:cubicBezTo>
                  <a:cubicBezTo>
                    <a:pt x="553" y="181"/>
                    <a:pt x="553" y="181"/>
                    <a:pt x="553" y="181"/>
                  </a:cubicBezTo>
                  <a:cubicBezTo>
                    <a:pt x="553" y="180"/>
                    <a:pt x="553" y="178"/>
                    <a:pt x="553" y="178"/>
                  </a:cubicBezTo>
                  <a:cubicBezTo>
                    <a:pt x="553" y="178"/>
                    <a:pt x="554" y="173"/>
                    <a:pt x="553" y="173"/>
                  </a:cubicBezTo>
                  <a:cubicBezTo>
                    <a:pt x="553" y="172"/>
                    <a:pt x="553" y="170"/>
                    <a:pt x="553" y="170"/>
                  </a:cubicBezTo>
                  <a:cubicBezTo>
                    <a:pt x="553" y="169"/>
                    <a:pt x="553" y="169"/>
                    <a:pt x="553" y="168"/>
                  </a:cubicBezTo>
                  <a:cubicBezTo>
                    <a:pt x="552" y="168"/>
                    <a:pt x="551" y="167"/>
                    <a:pt x="551" y="167"/>
                  </a:cubicBezTo>
                  <a:cubicBezTo>
                    <a:pt x="551" y="167"/>
                    <a:pt x="551" y="167"/>
                    <a:pt x="551" y="167"/>
                  </a:cubicBezTo>
                  <a:cubicBezTo>
                    <a:pt x="551" y="167"/>
                    <a:pt x="549" y="168"/>
                    <a:pt x="549" y="168"/>
                  </a:cubicBezTo>
                  <a:cubicBezTo>
                    <a:pt x="548" y="167"/>
                    <a:pt x="548" y="167"/>
                    <a:pt x="549" y="166"/>
                  </a:cubicBezTo>
                  <a:cubicBezTo>
                    <a:pt x="549" y="165"/>
                    <a:pt x="550" y="165"/>
                    <a:pt x="550" y="165"/>
                  </a:cubicBezTo>
                  <a:cubicBezTo>
                    <a:pt x="550" y="164"/>
                    <a:pt x="550" y="162"/>
                    <a:pt x="550" y="161"/>
                  </a:cubicBezTo>
                  <a:cubicBezTo>
                    <a:pt x="550" y="161"/>
                    <a:pt x="549" y="159"/>
                    <a:pt x="549" y="159"/>
                  </a:cubicBezTo>
                  <a:cubicBezTo>
                    <a:pt x="549" y="159"/>
                    <a:pt x="550" y="159"/>
                    <a:pt x="550" y="159"/>
                  </a:cubicBezTo>
                  <a:cubicBezTo>
                    <a:pt x="550" y="159"/>
                    <a:pt x="550" y="160"/>
                    <a:pt x="551" y="160"/>
                  </a:cubicBezTo>
                  <a:cubicBezTo>
                    <a:pt x="551" y="160"/>
                    <a:pt x="551" y="160"/>
                    <a:pt x="552" y="159"/>
                  </a:cubicBezTo>
                  <a:cubicBezTo>
                    <a:pt x="552" y="159"/>
                    <a:pt x="551" y="158"/>
                    <a:pt x="551" y="158"/>
                  </a:cubicBezTo>
                  <a:cubicBezTo>
                    <a:pt x="552" y="157"/>
                    <a:pt x="552" y="157"/>
                    <a:pt x="552" y="156"/>
                  </a:cubicBezTo>
                  <a:cubicBezTo>
                    <a:pt x="553" y="156"/>
                    <a:pt x="553" y="156"/>
                    <a:pt x="553" y="156"/>
                  </a:cubicBezTo>
                  <a:cubicBezTo>
                    <a:pt x="553" y="156"/>
                    <a:pt x="552" y="156"/>
                    <a:pt x="553" y="155"/>
                  </a:cubicBezTo>
                  <a:cubicBezTo>
                    <a:pt x="553" y="155"/>
                    <a:pt x="553" y="154"/>
                    <a:pt x="553" y="154"/>
                  </a:cubicBezTo>
                  <a:cubicBezTo>
                    <a:pt x="554" y="153"/>
                    <a:pt x="556" y="150"/>
                    <a:pt x="556" y="150"/>
                  </a:cubicBezTo>
                  <a:cubicBezTo>
                    <a:pt x="556" y="150"/>
                    <a:pt x="557" y="150"/>
                    <a:pt x="557" y="149"/>
                  </a:cubicBezTo>
                  <a:cubicBezTo>
                    <a:pt x="557" y="148"/>
                    <a:pt x="557" y="147"/>
                    <a:pt x="558" y="147"/>
                  </a:cubicBezTo>
                  <a:cubicBezTo>
                    <a:pt x="558" y="147"/>
                    <a:pt x="557" y="146"/>
                    <a:pt x="557" y="146"/>
                  </a:cubicBezTo>
                  <a:cubicBezTo>
                    <a:pt x="556" y="145"/>
                    <a:pt x="556" y="144"/>
                    <a:pt x="555" y="144"/>
                  </a:cubicBezTo>
                  <a:cubicBezTo>
                    <a:pt x="555" y="143"/>
                    <a:pt x="555" y="143"/>
                    <a:pt x="555" y="143"/>
                  </a:cubicBezTo>
                  <a:cubicBezTo>
                    <a:pt x="554" y="142"/>
                    <a:pt x="553" y="140"/>
                    <a:pt x="553" y="140"/>
                  </a:cubicBezTo>
                  <a:cubicBezTo>
                    <a:pt x="552" y="139"/>
                    <a:pt x="552" y="138"/>
                    <a:pt x="552" y="137"/>
                  </a:cubicBezTo>
                  <a:cubicBezTo>
                    <a:pt x="552" y="136"/>
                    <a:pt x="552" y="135"/>
                    <a:pt x="552" y="135"/>
                  </a:cubicBezTo>
                  <a:cubicBezTo>
                    <a:pt x="552" y="135"/>
                    <a:pt x="552" y="134"/>
                    <a:pt x="552" y="134"/>
                  </a:cubicBezTo>
                  <a:cubicBezTo>
                    <a:pt x="551" y="134"/>
                    <a:pt x="550" y="134"/>
                    <a:pt x="550" y="134"/>
                  </a:cubicBezTo>
                  <a:cubicBezTo>
                    <a:pt x="550" y="134"/>
                    <a:pt x="550" y="134"/>
                    <a:pt x="549" y="134"/>
                  </a:cubicBezTo>
                  <a:cubicBezTo>
                    <a:pt x="549" y="133"/>
                    <a:pt x="550" y="133"/>
                    <a:pt x="550" y="133"/>
                  </a:cubicBezTo>
                  <a:cubicBezTo>
                    <a:pt x="550" y="132"/>
                    <a:pt x="551" y="131"/>
                    <a:pt x="551" y="132"/>
                  </a:cubicBezTo>
                  <a:cubicBezTo>
                    <a:pt x="552" y="132"/>
                    <a:pt x="552" y="132"/>
                    <a:pt x="552" y="132"/>
                  </a:cubicBezTo>
                  <a:cubicBezTo>
                    <a:pt x="552" y="132"/>
                    <a:pt x="552" y="132"/>
                    <a:pt x="552" y="132"/>
                  </a:cubicBezTo>
                  <a:cubicBezTo>
                    <a:pt x="553" y="131"/>
                    <a:pt x="553" y="130"/>
                    <a:pt x="553" y="130"/>
                  </a:cubicBezTo>
                  <a:cubicBezTo>
                    <a:pt x="554" y="130"/>
                    <a:pt x="553" y="130"/>
                    <a:pt x="554" y="130"/>
                  </a:cubicBezTo>
                  <a:cubicBezTo>
                    <a:pt x="555" y="130"/>
                    <a:pt x="556" y="130"/>
                    <a:pt x="556" y="130"/>
                  </a:cubicBezTo>
                  <a:cubicBezTo>
                    <a:pt x="556" y="130"/>
                    <a:pt x="556" y="129"/>
                    <a:pt x="556" y="129"/>
                  </a:cubicBezTo>
                  <a:cubicBezTo>
                    <a:pt x="557" y="129"/>
                    <a:pt x="557" y="129"/>
                    <a:pt x="558" y="129"/>
                  </a:cubicBezTo>
                  <a:cubicBezTo>
                    <a:pt x="558" y="129"/>
                    <a:pt x="558" y="129"/>
                    <a:pt x="559" y="129"/>
                  </a:cubicBezTo>
                  <a:cubicBezTo>
                    <a:pt x="559" y="129"/>
                    <a:pt x="559" y="129"/>
                    <a:pt x="559" y="129"/>
                  </a:cubicBezTo>
                  <a:cubicBezTo>
                    <a:pt x="560" y="129"/>
                    <a:pt x="560" y="129"/>
                    <a:pt x="560" y="129"/>
                  </a:cubicBezTo>
                  <a:cubicBezTo>
                    <a:pt x="561" y="128"/>
                    <a:pt x="561" y="128"/>
                    <a:pt x="561" y="128"/>
                  </a:cubicBezTo>
                  <a:cubicBezTo>
                    <a:pt x="561" y="128"/>
                    <a:pt x="562" y="128"/>
                    <a:pt x="562" y="128"/>
                  </a:cubicBezTo>
                  <a:cubicBezTo>
                    <a:pt x="562" y="128"/>
                    <a:pt x="563" y="127"/>
                    <a:pt x="563" y="127"/>
                  </a:cubicBezTo>
                  <a:cubicBezTo>
                    <a:pt x="563" y="126"/>
                    <a:pt x="564" y="126"/>
                    <a:pt x="564" y="126"/>
                  </a:cubicBezTo>
                  <a:cubicBezTo>
                    <a:pt x="564" y="125"/>
                    <a:pt x="563" y="125"/>
                    <a:pt x="564" y="125"/>
                  </a:cubicBezTo>
                  <a:cubicBezTo>
                    <a:pt x="564" y="124"/>
                    <a:pt x="566" y="123"/>
                    <a:pt x="566" y="123"/>
                  </a:cubicBezTo>
                  <a:cubicBezTo>
                    <a:pt x="566" y="123"/>
                    <a:pt x="566" y="122"/>
                    <a:pt x="567" y="122"/>
                  </a:cubicBezTo>
                  <a:cubicBezTo>
                    <a:pt x="567" y="122"/>
                    <a:pt x="567" y="122"/>
                    <a:pt x="567" y="122"/>
                  </a:cubicBezTo>
                  <a:cubicBezTo>
                    <a:pt x="568" y="121"/>
                    <a:pt x="568" y="122"/>
                    <a:pt x="568" y="121"/>
                  </a:cubicBezTo>
                  <a:cubicBezTo>
                    <a:pt x="568" y="121"/>
                    <a:pt x="568" y="121"/>
                    <a:pt x="568" y="121"/>
                  </a:cubicBezTo>
                  <a:cubicBezTo>
                    <a:pt x="568" y="120"/>
                    <a:pt x="569" y="120"/>
                    <a:pt x="570" y="120"/>
                  </a:cubicBezTo>
                  <a:cubicBezTo>
                    <a:pt x="570" y="119"/>
                    <a:pt x="570" y="119"/>
                    <a:pt x="571" y="118"/>
                  </a:cubicBezTo>
                  <a:cubicBezTo>
                    <a:pt x="571" y="118"/>
                    <a:pt x="571" y="118"/>
                    <a:pt x="571" y="118"/>
                  </a:cubicBezTo>
                  <a:cubicBezTo>
                    <a:pt x="571" y="117"/>
                    <a:pt x="571" y="117"/>
                    <a:pt x="571" y="117"/>
                  </a:cubicBezTo>
                  <a:cubicBezTo>
                    <a:pt x="571" y="117"/>
                    <a:pt x="571" y="117"/>
                    <a:pt x="571" y="116"/>
                  </a:cubicBezTo>
                  <a:cubicBezTo>
                    <a:pt x="571" y="116"/>
                    <a:pt x="571" y="115"/>
                    <a:pt x="571" y="115"/>
                  </a:cubicBezTo>
                  <a:cubicBezTo>
                    <a:pt x="571" y="115"/>
                    <a:pt x="570" y="115"/>
                    <a:pt x="570" y="115"/>
                  </a:cubicBezTo>
                  <a:cubicBezTo>
                    <a:pt x="570" y="115"/>
                    <a:pt x="570" y="115"/>
                    <a:pt x="569" y="114"/>
                  </a:cubicBezTo>
                  <a:cubicBezTo>
                    <a:pt x="569" y="114"/>
                    <a:pt x="569" y="114"/>
                    <a:pt x="569" y="114"/>
                  </a:cubicBezTo>
                  <a:cubicBezTo>
                    <a:pt x="568" y="113"/>
                    <a:pt x="568" y="112"/>
                    <a:pt x="567" y="111"/>
                  </a:cubicBezTo>
                  <a:cubicBezTo>
                    <a:pt x="567" y="111"/>
                    <a:pt x="566" y="110"/>
                    <a:pt x="566" y="109"/>
                  </a:cubicBezTo>
                  <a:cubicBezTo>
                    <a:pt x="566" y="109"/>
                    <a:pt x="565" y="108"/>
                    <a:pt x="565" y="108"/>
                  </a:cubicBezTo>
                  <a:cubicBezTo>
                    <a:pt x="564" y="107"/>
                    <a:pt x="564" y="107"/>
                    <a:pt x="564" y="106"/>
                  </a:cubicBezTo>
                  <a:cubicBezTo>
                    <a:pt x="564" y="105"/>
                    <a:pt x="564" y="105"/>
                    <a:pt x="564" y="104"/>
                  </a:cubicBezTo>
                  <a:cubicBezTo>
                    <a:pt x="564" y="104"/>
                    <a:pt x="565" y="102"/>
                    <a:pt x="565" y="101"/>
                  </a:cubicBezTo>
                  <a:cubicBezTo>
                    <a:pt x="565" y="101"/>
                    <a:pt x="565" y="101"/>
                    <a:pt x="564" y="100"/>
                  </a:cubicBezTo>
                  <a:cubicBezTo>
                    <a:pt x="564" y="100"/>
                    <a:pt x="563" y="100"/>
                    <a:pt x="563" y="99"/>
                  </a:cubicBezTo>
                  <a:cubicBezTo>
                    <a:pt x="562" y="99"/>
                    <a:pt x="562" y="98"/>
                    <a:pt x="562" y="98"/>
                  </a:cubicBezTo>
                  <a:cubicBezTo>
                    <a:pt x="561" y="98"/>
                    <a:pt x="561" y="98"/>
                    <a:pt x="560" y="98"/>
                  </a:cubicBezTo>
                  <a:cubicBezTo>
                    <a:pt x="560" y="98"/>
                    <a:pt x="560" y="98"/>
                    <a:pt x="560" y="97"/>
                  </a:cubicBezTo>
                  <a:cubicBezTo>
                    <a:pt x="559" y="96"/>
                    <a:pt x="559" y="96"/>
                    <a:pt x="559" y="96"/>
                  </a:cubicBezTo>
                  <a:cubicBezTo>
                    <a:pt x="558" y="95"/>
                    <a:pt x="559" y="95"/>
                    <a:pt x="558" y="95"/>
                  </a:cubicBezTo>
                  <a:cubicBezTo>
                    <a:pt x="557" y="94"/>
                    <a:pt x="556" y="94"/>
                    <a:pt x="556" y="94"/>
                  </a:cubicBezTo>
                  <a:cubicBezTo>
                    <a:pt x="555" y="94"/>
                    <a:pt x="555" y="94"/>
                    <a:pt x="555" y="94"/>
                  </a:cubicBezTo>
                  <a:cubicBezTo>
                    <a:pt x="554" y="93"/>
                    <a:pt x="554" y="93"/>
                    <a:pt x="553" y="93"/>
                  </a:cubicBezTo>
                  <a:cubicBezTo>
                    <a:pt x="553" y="92"/>
                    <a:pt x="553" y="93"/>
                    <a:pt x="553" y="92"/>
                  </a:cubicBezTo>
                  <a:cubicBezTo>
                    <a:pt x="553" y="90"/>
                    <a:pt x="553" y="90"/>
                    <a:pt x="553" y="89"/>
                  </a:cubicBezTo>
                  <a:cubicBezTo>
                    <a:pt x="554" y="89"/>
                    <a:pt x="554" y="88"/>
                    <a:pt x="554" y="87"/>
                  </a:cubicBezTo>
                  <a:cubicBezTo>
                    <a:pt x="555" y="87"/>
                    <a:pt x="555" y="87"/>
                    <a:pt x="555" y="86"/>
                  </a:cubicBezTo>
                  <a:cubicBezTo>
                    <a:pt x="555" y="86"/>
                    <a:pt x="556" y="86"/>
                    <a:pt x="556" y="85"/>
                  </a:cubicBezTo>
                  <a:cubicBezTo>
                    <a:pt x="556" y="85"/>
                    <a:pt x="557" y="84"/>
                    <a:pt x="556" y="84"/>
                  </a:cubicBezTo>
                  <a:cubicBezTo>
                    <a:pt x="556" y="84"/>
                    <a:pt x="555" y="81"/>
                    <a:pt x="555" y="81"/>
                  </a:cubicBezTo>
                  <a:cubicBezTo>
                    <a:pt x="555" y="81"/>
                    <a:pt x="555" y="80"/>
                    <a:pt x="555" y="80"/>
                  </a:cubicBezTo>
                  <a:cubicBezTo>
                    <a:pt x="554" y="80"/>
                    <a:pt x="553" y="80"/>
                    <a:pt x="553" y="79"/>
                  </a:cubicBezTo>
                  <a:cubicBezTo>
                    <a:pt x="552" y="79"/>
                    <a:pt x="552" y="79"/>
                    <a:pt x="552" y="79"/>
                  </a:cubicBezTo>
                  <a:cubicBezTo>
                    <a:pt x="551" y="78"/>
                    <a:pt x="551" y="77"/>
                    <a:pt x="551" y="76"/>
                  </a:cubicBezTo>
                  <a:cubicBezTo>
                    <a:pt x="550" y="76"/>
                    <a:pt x="550" y="76"/>
                    <a:pt x="549" y="76"/>
                  </a:cubicBezTo>
                  <a:cubicBezTo>
                    <a:pt x="548" y="75"/>
                    <a:pt x="548" y="75"/>
                    <a:pt x="548" y="74"/>
                  </a:cubicBezTo>
                  <a:cubicBezTo>
                    <a:pt x="548" y="74"/>
                    <a:pt x="548" y="73"/>
                    <a:pt x="548" y="73"/>
                  </a:cubicBezTo>
                  <a:cubicBezTo>
                    <a:pt x="549" y="73"/>
                    <a:pt x="549" y="72"/>
                    <a:pt x="549" y="72"/>
                  </a:cubicBezTo>
                  <a:cubicBezTo>
                    <a:pt x="548" y="71"/>
                    <a:pt x="548" y="71"/>
                    <a:pt x="548" y="71"/>
                  </a:cubicBezTo>
                  <a:cubicBezTo>
                    <a:pt x="548" y="70"/>
                    <a:pt x="548" y="69"/>
                    <a:pt x="548" y="69"/>
                  </a:cubicBezTo>
                  <a:cubicBezTo>
                    <a:pt x="547" y="70"/>
                    <a:pt x="547" y="70"/>
                    <a:pt x="547" y="70"/>
                  </a:cubicBezTo>
                  <a:cubicBezTo>
                    <a:pt x="546" y="70"/>
                    <a:pt x="546" y="69"/>
                    <a:pt x="546" y="69"/>
                  </a:cubicBezTo>
                  <a:cubicBezTo>
                    <a:pt x="545" y="69"/>
                    <a:pt x="546" y="69"/>
                    <a:pt x="545" y="69"/>
                  </a:cubicBezTo>
                  <a:cubicBezTo>
                    <a:pt x="545" y="69"/>
                    <a:pt x="544" y="69"/>
                    <a:pt x="544" y="69"/>
                  </a:cubicBezTo>
                  <a:cubicBezTo>
                    <a:pt x="544" y="69"/>
                    <a:pt x="543" y="68"/>
                    <a:pt x="543" y="68"/>
                  </a:cubicBezTo>
                  <a:cubicBezTo>
                    <a:pt x="543" y="69"/>
                    <a:pt x="543" y="69"/>
                    <a:pt x="543" y="70"/>
                  </a:cubicBezTo>
                  <a:cubicBezTo>
                    <a:pt x="543" y="70"/>
                    <a:pt x="543" y="70"/>
                    <a:pt x="542" y="71"/>
                  </a:cubicBezTo>
                  <a:cubicBezTo>
                    <a:pt x="542" y="72"/>
                    <a:pt x="542" y="72"/>
                    <a:pt x="542" y="72"/>
                  </a:cubicBezTo>
                  <a:cubicBezTo>
                    <a:pt x="542" y="72"/>
                    <a:pt x="542" y="73"/>
                    <a:pt x="542" y="72"/>
                  </a:cubicBezTo>
                  <a:cubicBezTo>
                    <a:pt x="541" y="72"/>
                    <a:pt x="541" y="71"/>
                    <a:pt x="541" y="71"/>
                  </a:cubicBezTo>
                  <a:cubicBezTo>
                    <a:pt x="541" y="71"/>
                    <a:pt x="540" y="70"/>
                    <a:pt x="540" y="70"/>
                  </a:cubicBezTo>
                  <a:cubicBezTo>
                    <a:pt x="540" y="70"/>
                    <a:pt x="539" y="70"/>
                    <a:pt x="539" y="70"/>
                  </a:cubicBezTo>
                  <a:cubicBezTo>
                    <a:pt x="539" y="71"/>
                    <a:pt x="539" y="71"/>
                    <a:pt x="538" y="71"/>
                  </a:cubicBezTo>
                  <a:cubicBezTo>
                    <a:pt x="538" y="71"/>
                    <a:pt x="537" y="70"/>
                    <a:pt x="537" y="70"/>
                  </a:cubicBezTo>
                  <a:cubicBezTo>
                    <a:pt x="537" y="69"/>
                    <a:pt x="537" y="69"/>
                    <a:pt x="537" y="68"/>
                  </a:cubicBezTo>
                  <a:cubicBezTo>
                    <a:pt x="537" y="67"/>
                    <a:pt x="537" y="67"/>
                    <a:pt x="537" y="67"/>
                  </a:cubicBezTo>
                  <a:cubicBezTo>
                    <a:pt x="538" y="66"/>
                    <a:pt x="538" y="66"/>
                    <a:pt x="538" y="65"/>
                  </a:cubicBezTo>
                  <a:cubicBezTo>
                    <a:pt x="538" y="65"/>
                    <a:pt x="538" y="65"/>
                    <a:pt x="538" y="64"/>
                  </a:cubicBezTo>
                  <a:cubicBezTo>
                    <a:pt x="538" y="64"/>
                    <a:pt x="537" y="64"/>
                    <a:pt x="537" y="64"/>
                  </a:cubicBezTo>
                  <a:cubicBezTo>
                    <a:pt x="536" y="64"/>
                    <a:pt x="536" y="64"/>
                    <a:pt x="536" y="64"/>
                  </a:cubicBezTo>
                  <a:cubicBezTo>
                    <a:pt x="536" y="64"/>
                    <a:pt x="536" y="64"/>
                    <a:pt x="536" y="64"/>
                  </a:cubicBezTo>
                  <a:cubicBezTo>
                    <a:pt x="536" y="64"/>
                    <a:pt x="535" y="64"/>
                    <a:pt x="535" y="64"/>
                  </a:cubicBezTo>
                  <a:cubicBezTo>
                    <a:pt x="535" y="64"/>
                    <a:pt x="535" y="64"/>
                    <a:pt x="535" y="63"/>
                  </a:cubicBezTo>
                  <a:cubicBezTo>
                    <a:pt x="535" y="63"/>
                    <a:pt x="534" y="61"/>
                    <a:pt x="534" y="61"/>
                  </a:cubicBezTo>
                  <a:cubicBezTo>
                    <a:pt x="534" y="61"/>
                    <a:pt x="535" y="60"/>
                    <a:pt x="535" y="6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1" name="Freeform 101"/>
            <p:cNvSpPr>
              <a:spLocks/>
            </p:cNvSpPr>
            <p:nvPr/>
          </p:nvSpPr>
          <p:spPr bwMode="auto">
            <a:xfrm>
              <a:off x="9478963" y="3679826"/>
              <a:ext cx="763588" cy="747713"/>
            </a:xfrm>
            <a:custGeom>
              <a:avLst/>
              <a:gdLst>
                <a:gd name="T0" fmla="*/ 407 w 542"/>
                <a:gd name="T1" fmla="*/ 116 h 531"/>
                <a:gd name="T2" fmla="*/ 64 w 542"/>
                <a:gd name="T3" fmla="*/ 4 h 531"/>
                <a:gd name="T4" fmla="*/ 59 w 542"/>
                <a:gd name="T5" fmla="*/ 14 h 531"/>
                <a:gd name="T6" fmla="*/ 72 w 542"/>
                <a:gd name="T7" fmla="*/ 34 h 531"/>
                <a:gd name="T8" fmla="*/ 68 w 542"/>
                <a:gd name="T9" fmla="*/ 69 h 531"/>
                <a:gd name="T10" fmla="*/ 55 w 542"/>
                <a:gd name="T11" fmla="*/ 76 h 531"/>
                <a:gd name="T12" fmla="*/ 54 w 542"/>
                <a:gd name="T13" fmla="*/ 86 h 531"/>
                <a:gd name="T14" fmla="*/ 61 w 542"/>
                <a:gd name="T15" fmla="*/ 95 h 531"/>
                <a:gd name="T16" fmla="*/ 73 w 542"/>
                <a:gd name="T17" fmla="*/ 103 h 531"/>
                <a:gd name="T18" fmla="*/ 64 w 542"/>
                <a:gd name="T19" fmla="*/ 114 h 531"/>
                <a:gd name="T20" fmla="*/ 53 w 542"/>
                <a:gd name="T21" fmla="*/ 129 h 531"/>
                <a:gd name="T22" fmla="*/ 46 w 542"/>
                <a:gd name="T23" fmla="*/ 141 h 531"/>
                <a:gd name="T24" fmla="*/ 37 w 542"/>
                <a:gd name="T25" fmla="*/ 154 h 531"/>
                <a:gd name="T26" fmla="*/ 28 w 542"/>
                <a:gd name="T27" fmla="*/ 164 h 531"/>
                <a:gd name="T28" fmla="*/ 18 w 542"/>
                <a:gd name="T29" fmla="*/ 170 h 531"/>
                <a:gd name="T30" fmla="*/ 13 w 542"/>
                <a:gd name="T31" fmla="*/ 232 h 531"/>
                <a:gd name="T32" fmla="*/ 46 w 542"/>
                <a:gd name="T33" fmla="*/ 300 h 531"/>
                <a:gd name="T34" fmla="*/ 88 w 542"/>
                <a:gd name="T35" fmla="*/ 375 h 531"/>
                <a:gd name="T36" fmla="*/ 109 w 542"/>
                <a:gd name="T37" fmla="*/ 380 h 531"/>
                <a:gd name="T38" fmla="*/ 126 w 542"/>
                <a:gd name="T39" fmla="*/ 392 h 531"/>
                <a:gd name="T40" fmla="*/ 154 w 542"/>
                <a:gd name="T41" fmla="*/ 404 h 531"/>
                <a:gd name="T42" fmla="*/ 175 w 542"/>
                <a:gd name="T43" fmla="*/ 414 h 531"/>
                <a:gd name="T44" fmla="*/ 200 w 542"/>
                <a:gd name="T45" fmla="*/ 424 h 531"/>
                <a:gd name="T46" fmla="*/ 225 w 542"/>
                <a:gd name="T47" fmla="*/ 426 h 531"/>
                <a:gd name="T48" fmla="*/ 254 w 542"/>
                <a:gd name="T49" fmla="*/ 448 h 531"/>
                <a:gd name="T50" fmla="*/ 259 w 542"/>
                <a:gd name="T51" fmla="*/ 476 h 531"/>
                <a:gd name="T52" fmla="*/ 265 w 542"/>
                <a:gd name="T53" fmla="*/ 506 h 531"/>
                <a:gd name="T54" fmla="*/ 299 w 542"/>
                <a:gd name="T55" fmla="*/ 522 h 531"/>
                <a:gd name="T56" fmla="*/ 312 w 542"/>
                <a:gd name="T57" fmla="*/ 517 h 531"/>
                <a:gd name="T58" fmla="*/ 327 w 542"/>
                <a:gd name="T59" fmla="*/ 518 h 531"/>
                <a:gd name="T60" fmla="*/ 337 w 542"/>
                <a:gd name="T61" fmla="*/ 528 h 531"/>
                <a:gd name="T62" fmla="*/ 351 w 542"/>
                <a:gd name="T63" fmla="*/ 530 h 531"/>
                <a:gd name="T64" fmla="*/ 370 w 542"/>
                <a:gd name="T65" fmla="*/ 523 h 531"/>
                <a:gd name="T66" fmla="*/ 395 w 542"/>
                <a:gd name="T67" fmla="*/ 527 h 531"/>
                <a:gd name="T68" fmla="*/ 415 w 542"/>
                <a:gd name="T69" fmla="*/ 508 h 531"/>
                <a:gd name="T70" fmla="*/ 438 w 542"/>
                <a:gd name="T71" fmla="*/ 509 h 531"/>
                <a:gd name="T72" fmla="*/ 464 w 542"/>
                <a:gd name="T73" fmla="*/ 503 h 531"/>
                <a:gd name="T74" fmla="*/ 495 w 542"/>
                <a:gd name="T75" fmla="*/ 495 h 531"/>
                <a:gd name="T76" fmla="*/ 524 w 542"/>
                <a:gd name="T77" fmla="*/ 480 h 531"/>
                <a:gd name="T78" fmla="*/ 541 w 542"/>
                <a:gd name="T79" fmla="*/ 465 h 531"/>
                <a:gd name="T80" fmla="*/ 539 w 542"/>
                <a:gd name="T81" fmla="*/ 457 h 531"/>
                <a:gd name="T82" fmla="*/ 532 w 542"/>
                <a:gd name="T83" fmla="*/ 454 h 531"/>
                <a:gd name="T84" fmla="*/ 525 w 542"/>
                <a:gd name="T85" fmla="*/ 451 h 531"/>
                <a:gd name="T86" fmla="*/ 508 w 542"/>
                <a:gd name="T87" fmla="*/ 440 h 531"/>
                <a:gd name="T88" fmla="*/ 506 w 542"/>
                <a:gd name="T89" fmla="*/ 419 h 531"/>
                <a:gd name="T90" fmla="*/ 504 w 542"/>
                <a:gd name="T91" fmla="*/ 410 h 531"/>
                <a:gd name="T92" fmla="*/ 499 w 542"/>
                <a:gd name="T93" fmla="*/ 395 h 531"/>
                <a:gd name="T94" fmla="*/ 498 w 542"/>
                <a:gd name="T95" fmla="*/ 389 h 531"/>
                <a:gd name="T96" fmla="*/ 489 w 542"/>
                <a:gd name="T97" fmla="*/ 374 h 531"/>
                <a:gd name="T98" fmla="*/ 488 w 542"/>
                <a:gd name="T99" fmla="*/ 357 h 531"/>
                <a:gd name="T100" fmla="*/ 493 w 542"/>
                <a:gd name="T101" fmla="*/ 335 h 531"/>
                <a:gd name="T102" fmla="*/ 486 w 542"/>
                <a:gd name="T103" fmla="*/ 337 h 531"/>
                <a:gd name="T104" fmla="*/ 485 w 542"/>
                <a:gd name="T105" fmla="*/ 334 h 531"/>
                <a:gd name="T106" fmla="*/ 489 w 542"/>
                <a:gd name="T107" fmla="*/ 314 h 531"/>
                <a:gd name="T108" fmla="*/ 497 w 542"/>
                <a:gd name="T109" fmla="*/ 302 h 531"/>
                <a:gd name="T110" fmla="*/ 491 w 542"/>
                <a:gd name="T111" fmla="*/ 288 h 531"/>
                <a:gd name="T112" fmla="*/ 478 w 542"/>
                <a:gd name="T113" fmla="*/ 274 h 531"/>
                <a:gd name="T114" fmla="*/ 468 w 542"/>
                <a:gd name="T115" fmla="*/ 268 h 531"/>
                <a:gd name="T116" fmla="*/ 461 w 542"/>
                <a:gd name="T117" fmla="*/ 248 h 531"/>
                <a:gd name="T118" fmla="*/ 472 w 542"/>
                <a:gd name="T119" fmla="*/ 219 h 531"/>
                <a:gd name="T120" fmla="*/ 478 w 542"/>
                <a:gd name="T121" fmla="*/ 201 h 531"/>
                <a:gd name="T122" fmla="*/ 478 w 542"/>
                <a:gd name="T123" fmla="*/ 194 h 531"/>
                <a:gd name="T124" fmla="*/ 481 w 542"/>
                <a:gd name="T125" fmla="*/ 18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2" h="531">
                  <a:moveTo>
                    <a:pt x="482" y="181"/>
                  </a:moveTo>
                  <a:cubicBezTo>
                    <a:pt x="412" y="132"/>
                    <a:pt x="412" y="132"/>
                    <a:pt x="412" y="132"/>
                  </a:cubicBezTo>
                  <a:cubicBezTo>
                    <a:pt x="412" y="130"/>
                    <a:pt x="412" y="130"/>
                    <a:pt x="412" y="130"/>
                  </a:cubicBezTo>
                  <a:cubicBezTo>
                    <a:pt x="411" y="128"/>
                    <a:pt x="411" y="128"/>
                    <a:pt x="411" y="128"/>
                  </a:cubicBezTo>
                  <a:cubicBezTo>
                    <a:pt x="411" y="128"/>
                    <a:pt x="410" y="126"/>
                    <a:pt x="410" y="125"/>
                  </a:cubicBezTo>
                  <a:cubicBezTo>
                    <a:pt x="410" y="125"/>
                    <a:pt x="409" y="125"/>
                    <a:pt x="409" y="125"/>
                  </a:cubicBezTo>
                  <a:cubicBezTo>
                    <a:pt x="408" y="125"/>
                    <a:pt x="407" y="124"/>
                    <a:pt x="407" y="124"/>
                  </a:cubicBezTo>
                  <a:cubicBezTo>
                    <a:pt x="407" y="124"/>
                    <a:pt x="407" y="124"/>
                    <a:pt x="407" y="124"/>
                  </a:cubicBezTo>
                  <a:cubicBezTo>
                    <a:pt x="407" y="124"/>
                    <a:pt x="406" y="124"/>
                    <a:pt x="405" y="124"/>
                  </a:cubicBezTo>
                  <a:cubicBezTo>
                    <a:pt x="405" y="124"/>
                    <a:pt x="404" y="124"/>
                    <a:pt x="404" y="124"/>
                  </a:cubicBezTo>
                  <a:cubicBezTo>
                    <a:pt x="404" y="124"/>
                    <a:pt x="404" y="125"/>
                    <a:pt x="404" y="124"/>
                  </a:cubicBezTo>
                  <a:cubicBezTo>
                    <a:pt x="403" y="124"/>
                    <a:pt x="404" y="123"/>
                    <a:pt x="404" y="123"/>
                  </a:cubicBezTo>
                  <a:cubicBezTo>
                    <a:pt x="404" y="123"/>
                    <a:pt x="405" y="122"/>
                    <a:pt x="405" y="122"/>
                  </a:cubicBezTo>
                  <a:cubicBezTo>
                    <a:pt x="405" y="121"/>
                    <a:pt x="404" y="122"/>
                    <a:pt x="404" y="121"/>
                  </a:cubicBezTo>
                  <a:cubicBezTo>
                    <a:pt x="403" y="121"/>
                    <a:pt x="403" y="121"/>
                    <a:pt x="403" y="121"/>
                  </a:cubicBezTo>
                  <a:cubicBezTo>
                    <a:pt x="403" y="120"/>
                    <a:pt x="403" y="120"/>
                    <a:pt x="403" y="120"/>
                  </a:cubicBezTo>
                  <a:cubicBezTo>
                    <a:pt x="403" y="120"/>
                    <a:pt x="406" y="117"/>
                    <a:pt x="406" y="116"/>
                  </a:cubicBezTo>
                  <a:cubicBezTo>
                    <a:pt x="407" y="116"/>
                    <a:pt x="407" y="116"/>
                    <a:pt x="407" y="116"/>
                  </a:cubicBezTo>
                  <a:cubicBezTo>
                    <a:pt x="407" y="114"/>
                    <a:pt x="407" y="114"/>
                    <a:pt x="407" y="114"/>
                  </a:cubicBezTo>
                  <a:cubicBezTo>
                    <a:pt x="409" y="114"/>
                    <a:pt x="409" y="114"/>
                    <a:pt x="409" y="114"/>
                  </a:cubicBezTo>
                  <a:cubicBezTo>
                    <a:pt x="407" y="102"/>
                    <a:pt x="407" y="102"/>
                    <a:pt x="407" y="102"/>
                  </a:cubicBezTo>
                  <a:cubicBezTo>
                    <a:pt x="398" y="96"/>
                    <a:pt x="398" y="96"/>
                    <a:pt x="398" y="96"/>
                  </a:cubicBezTo>
                  <a:cubicBezTo>
                    <a:pt x="373" y="82"/>
                    <a:pt x="373" y="82"/>
                    <a:pt x="373" y="82"/>
                  </a:cubicBezTo>
                  <a:cubicBezTo>
                    <a:pt x="231" y="2"/>
                    <a:pt x="231" y="2"/>
                    <a:pt x="231" y="2"/>
                  </a:cubicBezTo>
                  <a:cubicBezTo>
                    <a:pt x="231" y="2"/>
                    <a:pt x="230" y="2"/>
                    <a:pt x="230" y="3"/>
                  </a:cubicBezTo>
                  <a:cubicBezTo>
                    <a:pt x="230" y="3"/>
                    <a:pt x="229" y="3"/>
                    <a:pt x="229" y="3"/>
                  </a:cubicBezTo>
                  <a:cubicBezTo>
                    <a:pt x="228" y="4"/>
                    <a:pt x="228" y="3"/>
                    <a:pt x="228" y="3"/>
                  </a:cubicBezTo>
                  <a:cubicBezTo>
                    <a:pt x="229" y="1"/>
                    <a:pt x="229" y="1"/>
                    <a:pt x="229" y="1"/>
                  </a:cubicBezTo>
                  <a:cubicBezTo>
                    <a:pt x="228" y="1"/>
                    <a:pt x="228" y="1"/>
                    <a:pt x="228" y="1"/>
                  </a:cubicBezTo>
                  <a:cubicBezTo>
                    <a:pt x="224" y="1"/>
                    <a:pt x="224" y="1"/>
                    <a:pt x="224" y="1"/>
                  </a:cubicBezTo>
                  <a:cubicBezTo>
                    <a:pt x="70" y="1"/>
                    <a:pt x="70" y="1"/>
                    <a:pt x="70" y="1"/>
                  </a:cubicBezTo>
                  <a:cubicBezTo>
                    <a:pt x="69" y="0"/>
                    <a:pt x="69" y="0"/>
                    <a:pt x="69" y="0"/>
                  </a:cubicBezTo>
                  <a:cubicBezTo>
                    <a:pt x="67" y="1"/>
                    <a:pt x="67" y="1"/>
                    <a:pt x="67" y="1"/>
                  </a:cubicBezTo>
                  <a:cubicBezTo>
                    <a:pt x="67" y="1"/>
                    <a:pt x="67" y="1"/>
                    <a:pt x="66" y="1"/>
                  </a:cubicBezTo>
                  <a:cubicBezTo>
                    <a:pt x="65" y="2"/>
                    <a:pt x="65" y="3"/>
                    <a:pt x="65" y="3"/>
                  </a:cubicBezTo>
                  <a:cubicBezTo>
                    <a:pt x="64" y="3"/>
                    <a:pt x="64" y="4"/>
                    <a:pt x="64" y="4"/>
                  </a:cubicBezTo>
                  <a:cubicBezTo>
                    <a:pt x="63" y="4"/>
                    <a:pt x="63" y="4"/>
                    <a:pt x="62" y="4"/>
                  </a:cubicBezTo>
                  <a:cubicBezTo>
                    <a:pt x="62" y="4"/>
                    <a:pt x="62" y="4"/>
                    <a:pt x="61" y="4"/>
                  </a:cubicBezTo>
                  <a:cubicBezTo>
                    <a:pt x="59" y="4"/>
                    <a:pt x="59" y="4"/>
                    <a:pt x="59" y="4"/>
                  </a:cubicBezTo>
                  <a:cubicBezTo>
                    <a:pt x="58" y="4"/>
                    <a:pt x="58" y="4"/>
                    <a:pt x="57" y="4"/>
                  </a:cubicBezTo>
                  <a:cubicBezTo>
                    <a:pt x="56" y="4"/>
                    <a:pt x="56" y="4"/>
                    <a:pt x="56" y="4"/>
                  </a:cubicBezTo>
                  <a:cubicBezTo>
                    <a:pt x="55" y="4"/>
                    <a:pt x="55" y="4"/>
                    <a:pt x="55" y="4"/>
                  </a:cubicBezTo>
                  <a:cubicBezTo>
                    <a:pt x="54" y="5"/>
                    <a:pt x="54" y="5"/>
                    <a:pt x="54" y="5"/>
                  </a:cubicBezTo>
                  <a:cubicBezTo>
                    <a:pt x="54" y="5"/>
                    <a:pt x="54" y="5"/>
                    <a:pt x="54" y="5"/>
                  </a:cubicBezTo>
                  <a:cubicBezTo>
                    <a:pt x="54" y="6"/>
                    <a:pt x="54" y="6"/>
                    <a:pt x="54" y="6"/>
                  </a:cubicBezTo>
                  <a:cubicBezTo>
                    <a:pt x="55" y="7"/>
                    <a:pt x="55" y="7"/>
                    <a:pt x="55" y="7"/>
                  </a:cubicBezTo>
                  <a:cubicBezTo>
                    <a:pt x="55" y="8"/>
                    <a:pt x="55" y="8"/>
                    <a:pt x="55" y="8"/>
                  </a:cubicBezTo>
                  <a:cubicBezTo>
                    <a:pt x="55" y="8"/>
                    <a:pt x="54" y="8"/>
                    <a:pt x="54" y="8"/>
                  </a:cubicBezTo>
                  <a:cubicBezTo>
                    <a:pt x="55" y="9"/>
                    <a:pt x="55" y="9"/>
                    <a:pt x="55" y="9"/>
                  </a:cubicBezTo>
                  <a:cubicBezTo>
                    <a:pt x="57" y="10"/>
                    <a:pt x="57" y="10"/>
                    <a:pt x="57" y="10"/>
                  </a:cubicBezTo>
                  <a:cubicBezTo>
                    <a:pt x="57" y="10"/>
                    <a:pt x="57" y="10"/>
                    <a:pt x="57" y="11"/>
                  </a:cubicBezTo>
                  <a:cubicBezTo>
                    <a:pt x="57" y="11"/>
                    <a:pt x="58" y="12"/>
                    <a:pt x="58" y="12"/>
                  </a:cubicBezTo>
                  <a:cubicBezTo>
                    <a:pt x="58" y="12"/>
                    <a:pt x="58" y="12"/>
                    <a:pt x="58" y="13"/>
                  </a:cubicBezTo>
                  <a:cubicBezTo>
                    <a:pt x="59" y="13"/>
                    <a:pt x="59" y="14"/>
                    <a:pt x="59" y="14"/>
                  </a:cubicBezTo>
                  <a:cubicBezTo>
                    <a:pt x="59" y="15"/>
                    <a:pt x="59" y="15"/>
                    <a:pt x="59" y="15"/>
                  </a:cubicBezTo>
                  <a:cubicBezTo>
                    <a:pt x="59" y="15"/>
                    <a:pt x="59" y="16"/>
                    <a:pt x="59" y="16"/>
                  </a:cubicBezTo>
                  <a:cubicBezTo>
                    <a:pt x="59" y="16"/>
                    <a:pt x="58" y="17"/>
                    <a:pt x="59" y="17"/>
                  </a:cubicBezTo>
                  <a:cubicBezTo>
                    <a:pt x="59" y="17"/>
                    <a:pt x="61" y="18"/>
                    <a:pt x="61" y="18"/>
                  </a:cubicBezTo>
                  <a:cubicBezTo>
                    <a:pt x="62" y="19"/>
                    <a:pt x="62" y="19"/>
                    <a:pt x="62" y="19"/>
                  </a:cubicBezTo>
                  <a:cubicBezTo>
                    <a:pt x="62" y="19"/>
                    <a:pt x="62" y="19"/>
                    <a:pt x="62" y="19"/>
                  </a:cubicBezTo>
                  <a:cubicBezTo>
                    <a:pt x="62" y="19"/>
                    <a:pt x="63" y="19"/>
                    <a:pt x="64" y="19"/>
                  </a:cubicBezTo>
                  <a:cubicBezTo>
                    <a:pt x="64" y="20"/>
                    <a:pt x="65" y="20"/>
                    <a:pt x="65" y="20"/>
                  </a:cubicBezTo>
                  <a:cubicBezTo>
                    <a:pt x="66" y="21"/>
                    <a:pt x="66" y="21"/>
                    <a:pt x="66" y="21"/>
                  </a:cubicBezTo>
                  <a:cubicBezTo>
                    <a:pt x="67" y="22"/>
                    <a:pt x="67" y="22"/>
                    <a:pt x="67" y="22"/>
                  </a:cubicBezTo>
                  <a:cubicBezTo>
                    <a:pt x="68" y="22"/>
                    <a:pt x="68" y="22"/>
                    <a:pt x="68" y="22"/>
                  </a:cubicBezTo>
                  <a:cubicBezTo>
                    <a:pt x="68" y="22"/>
                    <a:pt x="68" y="23"/>
                    <a:pt x="68" y="23"/>
                  </a:cubicBezTo>
                  <a:cubicBezTo>
                    <a:pt x="68" y="24"/>
                    <a:pt x="68" y="25"/>
                    <a:pt x="68" y="25"/>
                  </a:cubicBezTo>
                  <a:cubicBezTo>
                    <a:pt x="68" y="26"/>
                    <a:pt x="68" y="26"/>
                    <a:pt x="68" y="26"/>
                  </a:cubicBezTo>
                  <a:cubicBezTo>
                    <a:pt x="69" y="27"/>
                    <a:pt x="69" y="27"/>
                    <a:pt x="70" y="28"/>
                  </a:cubicBezTo>
                  <a:cubicBezTo>
                    <a:pt x="70" y="28"/>
                    <a:pt x="71" y="30"/>
                    <a:pt x="71" y="30"/>
                  </a:cubicBezTo>
                  <a:cubicBezTo>
                    <a:pt x="71" y="30"/>
                    <a:pt x="73" y="32"/>
                    <a:pt x="73" y="33"/>
                  </a:cubicBezTo>
                  <a:cubicBezTo>
                    <a:pt x="72" y="33"/>
                    <a:pt x="72" y="34"/>
                    <a:pt x="72" y="34"/>
                  </a:cubicBezTo>
                  <a:cubicBezTo>
                    <a:pt x="72" y="34"/>
                    <a:pt x="71" y="35"/>
                    <a:pt x="72" y="36"/>
                  </a:cubicBezTo>
                  <a:cubicBezTo>
                    <a:pt x="72" y="36"/>
                    <a:pt x="72" y="35"/>
                    <a:pt x="72" y="37"/>
                  </a:cubicBezTo>
                  <a:cubicBezTo>
                    <a:pt x="72" y="40"/>
                    <a:pt x="72" y="41"/>
                    <a:pt x="72" y="43"/>
                  </a:cubicBezTo>
                  <a:cubicBezTo>
                    <a:pt x="72" y="44"/>
                    <a:pt x="72" y="45"/>
                    <a:pt x="72" y="45"/>
                  </a:cubicBezTo>
                  <a:cubicBezTo>
                    <a:pt x="71" y="46"/>
                    <a:pt x="71" y="46"/>
                    <a:pt x="71" y="47"/>
                  </a:cubicBezTo>
                  <a:cubicBezTo>
                    <a:pt x="71" y="47"/>
                    <a:pt x="75" y="53"/>
                    <a:pt x="75" y="53"/>
                  </a:cubicBezTo>
                  <a:cubicBezTo>
                    <a:pt x="75" y="53"/>
                    <a:pt x="75" y="55"/>
                    <a:pt x="75" y="55"/>
                  </a:cubicBezTo>
                  <a:cubicBezTo>
                    <a:pt x="74" y="55"/>
                    <a:pt x="75" y="56"/>
                    <a:pt x="74" y="56"/>
                  </a:cubicBezTo>
                  <a:cubicBezTo>
                    <a:pt x="74" y="57"/>
                    <a:pt x="75" y="58"/>
                    <a:pt x="74" y="58"/>
                  </a:cubicBezTo>
                  <a:cubicBezTo>
                    <a:pt x="73" y="59"/>
                    <a:pt x="73" y="59"/>
                    <a:pt x="73" y="60"/>
                  </a:cubicBezTo>
                  <a:cubicBezTo>
                    <a:pt x="73" y="61"/>
                    <a:pt x="73" y="63"/>
                    <a:pt x="73" y="63"/>
                  </a:cubicBezTo>
                  <a:cubicBezTo>
                    <a:pt x="73" y="63"/>
                    <a:pt x="73" y="64"/>
                    <a:pt x="73" y="64"/>
                  </a:cubicBezTo>
                  <a:cubicBezTo>
                    <a:pt x="73" y="65"/>
                    <a:pt x="73" y="65"/>
                    <a:pt x="73" y="65"/>
                  </a:cubicBezTo>
                  <a:cubicBezTo>
                    <a:pt x="73" y="66"/>
                    <a:pt x="73" y="67"/>
                    <a:pt x="73" y="67"/>
                  </a:cubicBezTo>
                  <a:cubicBezTo>
                    <a:pt x="72" y="68"/>
                    <a:pt x="72" y="68"/>
                    <a:pt x="72" y="68"/>
                  </a:cubicBezTo>
                  <a:cubicBezTo>
                    <a:pt x="72" y="68"/>
                    <a:pt x="71" y="69"/>
                    <a:pt x="71" y="69"/>
                  </a:cubicBezTo>
                  <a:cubicBezTo>
                    <a:pt x="70" y="68"/>
                    <a:pt x="70" y="69"/>
                    <a:pt x="69" y="69"/>
                  </a:cubicBezTo>
                  <a:cubicBezTo>
                    <a:pt x="69" y="69"/>
                    <a:pt x="69" y="69"/>
                    <a:pt x="68" y="69"/>
                  </a:cubicBezTo>
                  <a:cubicBezTo>
                    <a:pt x="68" y="68"/>
                    <a:pt x="68" y="68"/>
                    <a:pt x="68" y="68"/>
                  </a:cubicBezTo>
                  <a:cubicBezTo>
                    <a:pt x="67" y="68"/>
                    <a:pt x="67" y="67"/>
                    <a:pt x="67" y="67"/>
                  </a:cubicBezTo>
                  <a:cubicBezTo>
                    <a:pt x="66" y="67"/>
                    <a:pt x="66" y="67"/>
                    <a:pt x="66" y="67"/>
                  </a:cubicBezTo>
                  <a:cubicBezTo>
                    <a:pt x="66" y="67"/>
                    <a:pt x="65" y="68"/>
                    <a:pt x="65" y="68"/>
                  </a:cubicBezTo>
                  <a:cubicBezTo>
                    <a:pt x="65" y="69"/>
                    <a:pt x="64" y="69"/>
                    <a:pt x="64" y="69"/>
                  </a:cubicBezTo>
                  <a:cubicBezTo>
                    <a:pt x="64" y="69"/>
                    <a:pt x="63" y="70"/>
                    <a:pt x="63" y="70"/>
                  </a:cubicBezTo>
                  <a:cubicBezTo>
                    <a:pt x="62" y="70"/>
                    <a:pt x="62" y="69"/>
                    <a:pt x="62" y="69"/>
                  </a:cubicBezTo>
                  <a:cubicBezTo>
                    <a:pt x="61" y="69"/>
                    <a:pt x="61" y="69"/>
                    <a:pt x="61" y="69"/>
                  </a:cubicBezTo>
                  <a:cubicBezTo>
                    <a:pt x="59" y="70"/>
                    <a:pt x="59" y="70"/>
                    <a:pt x="59" y="70"/>
                  </a:cubicBezTo>
                  <a:cubicBezTo>
                    <a:pt x="58" y="70"/>
                    <a:pt x="58" y="70"/>
                    <a:pt x="58" y="70"/>
                  </a:cubicBezTo>
                  <a:cubicBezTo>
                    <a:pt x="58" y="71"/>
                    <a:pt x="58" y="71"/>
                    <a:pt x="58" y="71"/>
                  </a:cubicBezTo>
                  <a:cubicBezTo>
                    <a:pt x="58" y="71"/>
                    <a:pt x="57" y="72"/>
                    <a:pt x="57" y="73"/>
                  </a:cubicBezTo>
                  <a:cubicBezTo>
                    <a:pt x="57" y="73"/>
                    <a:pt x="57" y="74"/>
                    <a:pt x="57" y="74"/>
                  </a:cubicBezTo>
                  <a:cubicBezTo>
                    <a:pt x="57" y="74"/>
                    <a:pt x="57" y="74"/>
                    <a:pt x="57" y="74"/>
                  </a:cubicBezTo>
                  <a:cubicBezTo>
                    <a:pt x="56" y="74"/>
                    <a:pt x="56" y="74"/>
                    <a:pt x="56" y="74"/>
                  </a:cubicBezTo>
                  <a:cubicBezTo>
                    <a:pt x="56" y="74"/>
                    <a:pt x="57" y="75"/>
                    <a:pt x="56" y="75"/>
                  </a:cubicBezTo>
                  <a:cubicBezTo>
                    <a:pt x="56" y="75"/>
                    <a:pt x="55" y="75"/>
                    <a:pt x="55" y="75"/>
                  </a:cubicBezTo>
                  <a:cubicBezTo>
                    <a:pt x="55" y="76"/>
                    <a:pt x="55" y="76"/>
                    <a:pt x="55" y="76"/>
                  </a:cubicBezTo>
                  <a:cubicBezTo>
                    <a:pt x="55" y="76"/>
                    <a:pt x="56" y="77"/>
                    <a:pt x="55" y="77"/>
                  </a:cubicBezTo>
                  <a:cubicBezTo>
                    <a:pt x="55" y="77"/>
                    <a:pt x="55" y="78"/>
                    <a:pt x="54" y="79"/>
                  </a:cubicBezTo>
                  <a:cubicBezTo>
                    <a:pt x="53" y="80"/>
                    <a:pt x="53" y="81"/>
                    <a:pt x="53" y="81"/>
                  </a:cubicBezTo>
                  <a:cubicBezTo>
                    <a:pt x="53" y="81"/>
                    <a:pt x="52" y="82"/>
                    <a:pt x="52" y="82"/>
                  </a:cubicBezTo>
                  <a:cubicBezTo>
                    <a:pt x="52" y="82"/>
                    <a:pt x="52" y="83"/>
                    <a:pt x="52" y="83"/>
                  </a:cubicBezTo>
                  <a:cubicBezTo>
                    <a:pt x="52" y="83"/>
                    <a:pt x="53" y="83"/>
                    <a:pt x="53" y="83"/>
                  </a:cubicBezTo>
                  <a:cubicBezTo>
                    <a:pt x="53" y="83"/>
                    <a:pt x="54" y="83"/>
                    <a:pt x="54" y="83"/>
                  </a:cubicBezTo>
                  <a:cubicBezTo>
                    <a:pt x="54" y="83"/>
                    <a:pt x="54" y="83"/>
                    <a:pt x="54" y="83"/>
                  </a:cubicBezTo>
                  <a:cubicBezTo>
                    <a:pt x="55" y="83"/>
                    <a:pt x="56" y="82"/>
                    <a:pt x="56" y="82"/>
                  </a:cubicBezTo>
                  <a:cubicBezTo>
                    <a:pt x="56" y="82"/>
                    <a:pt x="57" y="82"/>
                    <a:pt x="57" y="82"/>
                  </a:cubicBezTo>
                  <a:cubicBezTo>
                    <a:pt x="57" y="82"/>
                    <a:pt x="58" y="82"/>
                    <a:pt x="58" y="82"/>
                  </a:cubicBezTo>
                  <a:cubicBezTo>
                    <a:pt x="58" y="83"/>
                    <a:pt x="57" y="83"/>
                    <a:pt x="57" y="83"/>
                  </a:cubicBezTo>
                  <a:cubicBezTo>
                    <a:pt x="57" y="83"/>
                    <a:pt x="57" y="83"/>
                    <a:pt x="57" y="84"/>
                  </a:cubicBezTo>
                  <a:cubicBezTo>
                    <a:pt x="56" y="84"/>
                    <a:pt x="56" y="84"/>
                    <a:pt x="56" y="84"/>
                  </a:cubicBezTo>
                  <a:cubicBezTo>
                    <a:pt x="56" y="85"/>
                    <a:pt x="56" y="85"/>
                    <a:pt x="55" y="85"/>
                  </a:cubicBezTo>
                  <a:cubicBezTo>
                    <a:pt x="55" y="85"/>
                    <a:pt x="55" y="84"/>
                    <a:pt x="54" y="85"/>
                  </a:cubicBezTo>
                  <a:cubicBezTo>
                    <a:pt x="54" y="85"/>
                    <a:pt x="54" y="85"/>
                    <a:pt x="54" y="86"/>
                  </a:cubicBezTo>
                  <a:cubicBezTo>
                    <a:pt x="54" y="86"/>
                    <a:pt x="54" y="86"/>
                    <a:pt x="54" y="86"/>
                  </a:cubicBezTo>
                  <a:cubicBezTo>
                    <a:pt x="53" y="86"/>
                    <a:pt x="54" y="86"/>
                    <a:pt x="53" y="86"/>
                  </a:cubicBezTo>
                  <a:cubicBezTo>
                    <a:pt x="53" y="87"/>
                    <a:pt x="53" y="88"/>
                    <a:pt x="53" y="88"/>
                  </a:cubicBezTo>
                  <a:cubicBezTo>
                    <a:pt x="53" y="88"/>
                    <a:pt x="54" y="88"/>
                    <a:pt x="53" y="88"/>
                  </a:cubicBezTo>
                  <a:cubicBezTo>
                    <a:pt x="53" y="89"/>
                    <a:pt x="53" y="89"/>
                    <a:pt x="53" y="89"/>
                  </a:cubicBezTo>
                  <a:cubicBezTo>
                    <a:pt x="53" y="90"/>
                    <a:pt x="53" y="90"/>
                    <a:pt x="52" y="91"/>
                  </a:cubicBezTo>
                  <a:cubicBezTo>
                    <a:pt x="52" y="91"/>
                    <a:pt x="52" y="91"/>
                    <a:pt x="52" y="92"/>
                  </a:cubicBezTo>
                  <a:cubicBezTo>
                    <a:pt x="52" y="92"/>
                    <a:pt x="52" y="92"/>
                    <a:pt x="52" y="92"/>
                  </a:cubicBezTo>
                  <a:cubicBezTo>
                    <a:pt x="52" y="92"/>
                    <a:pt x="53" y="93"/>
                    <a:pt x="53" y="93"/>
                  </a:cubicBezTo>
                  <a:cubicBezTo>
                    <a:pt x="53" y="93"/>
                    <a:pt x="53" y="94"/>
                    <a:pt x="53" y="94"/>
                  </a:cubicBezTo>
                  <a:cubicBezTo>
                    <a:pt x="53" y="94"/>
                    <a:pt x="53" y="95"/>
                    <a:pt x="54" y="95"/>
                  </a:cubicBezTo>
                  <a:cubicBezTo>
                    <a:pt x="54" y="95"/>
                    <a:pt x="55" y="94"/>
                    <a:pt x="55" y="95"/>
                  </a:cubicBezTo>
                  <a:cubicBezTo>
                    <a:pt x="55" y="95"/>
                    <a:pt x="55" y="96"/>
                    <a:pt x="55" y="96"/>
                  </a:cubicBezTo>
                  <a:cubicBezTo>
                    <a:pt x="55" y="96"/>
                    <a:pt x="56" y="96"/>
                    <a:pt x="56" y="96"/>
                  </a:cubicBezTo>
                  <a:cubicBezTo>
                    <a:pt x="56" y="96"/>
                    <a:pt x="56" y="96"/>
                    <a:pt x="56" y="96"/>
                  </a:cubicBezTo>
                  <a:cubicBezTo>
                    <a:pt x="57" y="96"/>
                    <a:pt x="56" y="96"/>
                    <a:pt x="57" y="96"/>
                  </a:cubicBezTo>
                  <a:cubicBezTo>
                    <a:pt x="58" y="95"/>
                    <a:pt x="57" y="96"/>
                    <a:pt x="58" y="95"/>
                  </a:cubicBezTo>
                  <a:cubicBezTo>
                    <a:pt x="59" y="94"/>
                    <a:pt x="59" y="94"/>
                    <a:pt x="59" y="94"/>
                  </a:cubicBezTo>
                  <a:cubicBezTo>
                    <a:pt x="59" y="94"/>
                    <a:pt x="60" y="94"/>
                    <a:pt x="61" y="95"/>
                  </a:cubicBezTo>
                  <a:cubicBezTo>
                    <a:pt x="61" y="95"/>
                    <a:pt x="62" y="95"/>
                    <a:pt x="62" y="95"/>
                  </a:cubicBezTo>
                  <a:cubicBezTo>
                    <a:pt x="62" y="95"/>
                    <a:pt x="62" y="96"/>
                    <a:pt x="63" y="96"/>
                  </a:cubicBezTo>
                  <a:cubicBezTo>
                    <a:pt x="63" y="96"/>
                    <a:pt x="63" y="96"/>
                    <a:pt x="63" y="96"/>
                  </a:cubicBezTo>
                  <a:cubicBezTo>
                    <a:pt x="63" y="97"/>
                    <a:pt x="63" y="97"/>
                    <a:pt x="63" y="97"/>
                  </a:cubicBezTo>
                  <a:cubicBezTo>
                    <a:pt x="64" y="98"/>
                    <a:pt x="64" y="98"/>
                    <a:pt x="64" y="98"/>
                  </a:cubicBezTo>
                  <a:cubicBezTo>
                    <a:pt x="64" y="98"/>
                    <a:pt x="65" y="98"/>
                    <a:pt x="65" y="98"/>
                  </a:cubicBezTo>
                  <a:cubicBezTo>
                    <a:pt x="65" y="98"/>
                    <a:pt x="66" y="97"/>
                    <a:pt x="66" y="97"/>
                  </a:cubicBezTo>
                  <a:cubicBezTo>
                    <a:pt x="67" y="97"/>
                    <a:pt x="67" y="97"/>
                    <a:pt x="67" y="98"/>
                  </a:cubicBezTo>
                  <a:cubicBezTo>
                    <a:pt x="67" y="98"/>
                    <a:pt x="67" y="98"/>
                    <a:pt x="68" y="98"/>
                  </a:cubicBezTo>
                  <a:cubicBezTo>
                    <a:pt x="69" y="99"/>
                    <a:pt x="69" y="99"/>
                    <a:pt x="70" y="99"/>
                  </a:cubicBezTo>
                  <a:cubicBezTo>
                    <a:pt x="71" y="99"/>
                    <a:pt x="70" y="99"/>
                    <a:pt x="71" y="99"/>
                  </a:cubicBezTo>
                  <a:cubicBezTo>
                    <a:pt x="72" y="99"/>
                    <a:pt x="73" y="98"/>
                    <a:pt x="73" y="98"/>
                  </a:cubicBezTo>
                  <a:cubicBezTo>
                    <a:pt x="73" y="98"/>
                    <a:pt x="74" y="98"/>
                    <a:pt x="73" y="98"/>
                  </a:cubicBezTo>
                  <a:cubicBezTo>
                    <a:pt x="73" y="99"/>
                    <a:pt x="72" y="99"/>
                    <a:pt x="72" y="100"/>
                  </a:cubicBezTo>
                  <a:cubicBezTo>
                    <a:pt x="72" y="100"/>
                    <a:pt x="71" y="101"/>
                    <a:pt x="71" y="101"/>
                  </a:cubicBezTo>
                  <a:cubicBezTo>
                    <a:pt x="71" y="102"/>
                    <a:pt x="71" y="102"/>
                    <a:pt x="71" y="102"/>
                  </a:cubicBezTo>
                  <a:cubicBezTo>
                    <a:pt x="71" y="102"/>
                    <a:pt x="72" y="102"/>
                    <a:pt x="72" y="103"/>
                  </a:cubicBezTo>
                  <a:cubicBezTo>
                    <a:pt x="73" y="103"/>
                    <a:pt x="73" y="103"/>
                    <a:pt x="73" y="103"/>
                  </a:cubicBezTo>
                  <a:cubicBezTo>
                    <a:pt x="73" y="104"/>
                    <a:pt x="73" y="104"/>
                    <a:pt x="73" y="104"/>
                  </a:cubicBezTo>
                  <a:cubicBezTo>
                    <a:pt x="73" y="105"/>
                    <a:pt x="73" y="105"/>
                    <a:pt x="73" y="105"/>
                  </a:cubicBezTo>
                  <a:cubicBezTo>
                    <a:pt x="72" y="106"/>
                    <a:pt x="72" y="105"/>
                    <a:pt x="72" y="106"/>
                  </a:cubicBezTo>
                  <a:cubicBezTo>
                    <a:pt x="73" y="107"/>
                    <a:pt x="73" y="108"/>
                    <a:pt x="73" y="108"/>
                  </a:cubicBezTo>
                  <a:cubicBezTo>
                    <a:pt x="73" y="108"/>
                    <a:pt x="72" y="107"/>
                    <a:pt x="73" y="108"/>
                  </a:cubicBezTo>
                  <a:cubicBezTo>
                    <a:pt x="73" y="109"/>
                    <a:pt x="73" y="109"/>
                    <a:pt x="73" y="109"/>
                  </a:cubicBezTo>
                  <a:cubicBezTo>
                    <a:pt x="72" y="109"/>
                    <a:pt x="71" y="110"/>
                    <a:pt x="71" y="110"/>
                  </a:cubicBezTo>
                  <a:cubicBezTo>
                    <a:pt x="71" y="110"/>
                    <a:pt x="71" y="110"/>
                    <a:pt x="72" y="110"/>
                  </a:cubicBezTo>
                  <a:cubicBezTo>
                    <a:pt x="72" y="111"/>
                    <a:pt x="72" y="111"/>
                    <a:pt x="72" y="111"/>
                  </a:cubicBezTo>
                  <a:cubicBezTo>
                    <a:pt x="72" y="111"/>
                    <a:pt x="72" y="112"/>
                    <a:pt x="71" y="112"/>
                  </a:cubicBezTo>
                  <a:cubicBezTo>
                    <a:pt x="71" y="112"/>
                    <a:pt x="71" y="112"/>
                    <a:pt x="70" y="112"/>
                  </a:cubicBezTo>
                  <a:cubicBezTo>
                    <a:pt x="70" y="112"/>
                    <a:pt x="70" y="113"/>
                    <a:pt x="69" y="113"/>
                  </a:cubicBezTo>
                  <a:cubicBezTo>
                    <a:pt x="68" y="113"/>
                    <a:pt x="68" y="113"/>
                    <a:pt x="68" y="113"/>
                  </a:cubicBezTo>
                  <a:cubicBezTo>
                    <a:pt x="68" y="112"/>
                    <a:pt x="68" y="112"/>
                    <a:pt x="68" y="112"/>
                  </a:cubicBezTo>
                  <a:cubicBezTo>
                    <a:pt x="68" y="112"/>
                    <a:pt x="68" y="111"/>
                    <a:pt x="68" y="112"/>
                  </a:cubicBezTo>
                  <a:cubicBezTo>
                    <a:pt x="67" y="113"/>
                    <a:pt x="67" y="113"/>
                    <a:pt x="66" y="113"/>
                  </a:cubicBezTo>
                  <a:cubicBezTo>
                    <a:pt x="66" y="114"/>
                    <a:pt x="66" y="114"/>
                    <a:pt x="66" y="114"/>
                  </a:cubicBezTo>
                  <a:cubicBezTo>
                    <a:pt x="65" y="114"/>
                    <a:pt x="64" y="114"/>
                    <a:pt x="64" y="114"/>
                  </a:cubicBezTo>
                  <a:cubicBezTo>
                    <a:pt x="64" y="114"/>
                    <a:pt x="62" y="116"/>
                    <a:pt x="62" y="116"/>
                  </a:cubicBezTo>
                  <a:cubicBezTo>
                    <a:pt x="63" y="117"/>
                    <a:pt x="62" y="117"/>
                    <a:pt x="63" y="117"/>
                  </a:cubicBezTo>
                  <a:cubicBezTo>
                    <a:pt x="63" y="118"/>
                    <a:pt x="64" y="117"/>
                    <a:pt x="64" y="118"/>
                  </a:cubicBezTo>
                  <a:cubicBezTo>
                    <a:pt x="64" y="118"/>
                    <a:pt x="64" y="118"/>
                    <a:pt x="64" y="118"/>
                  </a:cubicBezTo>
                  <a:cubicBezTo>
                    <a:pt x="64" y="119"/>
                    <a:pt x="64" y="120"/>
                    <a:pt x="63" y="120"/>
                  </a:cubicBezTo>
                  <a:cubicBezTo>
                    <a:pt x="63" y="120"/>
                    <a:pt x="63" y="121"/>
                    <a:pt x="63" y="121"/>
                  </a:cubicBezTo>
                  <a:cubicBezTo>
                    <a:pt x="62" y="121"/>
                    <a:pt x="62" y="121"/>
                    <a:pt x="61" y="122"/>
                  </a:cubicBezTo>
                  <a:cubicBezTo>
                    <a:pt x="61" y="122"/>
                    <a:pt x="60" y="122"/>
                    <a:pt x="59" y="123"/>
                  </a:cubicBezTo>
                  <a:cubicBezTo>
                    <a:pt x="59" y="123"/>
                    <a:pt x="59" y="123"/>
                    <a:pt x="58" y="123"/>
                  </a:cubicBezTo>
                  <a:cubicBezTo>
                    <a:pt x="58" y="123"/>
                    <a:pt x="58" y="124"/>
                    <a:pt x="57" y="124"/>
                  </a:cubicBezTo>
                  <a:cubicBezTo>
                    <a:pt x="57" y="124"/>
                    <a:pt x="57" y="125"/>
                    <a:pt x="57" y="124"/>
                  </a:cubicBezTo>
                  <a:cubicBezTo>
                    <a:pt x="56" y="124"/>
                    <a:pt x="56" y="124"/>
                    <a:pt x="56" y="124"/>
                  </a:cubicBezTo>
                  <a:cubicBezTo>
                    <a:pt x="55" y="124"/>
                    <a:pt x="55" y="124"/>
                    <a:pt x="55" y="124"/>
                  </a:cubicBezTo>
                  <a:cubicBezTo>
                    <a:pt x="55" y="125"/>
                    <a:pt x="55" y="125"/>
                    <a:pt x="54" y="126"/>
                  </a:cubicBezTo>
                  <a:cubicBezTo>
                    <a:pt x="54" y="126"/>
                    <a:pt x="54" y="126"/>
                    <a:pt x="54" y="127"/>
                  </a:cubicBezTo>
                  <a:cubicBezTo>
                    <a:pt x="54" y="127"/>
                    <a:pt x="54" y="127"/>
                    <a:pt x="54" y="127"/>
                  </a:cubicBezTo>
                  <a:cubicBezTo>
                    <a:pt x="54" y="127"/>
                    <a:pt x="55" y="128"/>
                    <a:pt x="54" y="128"/>
                  </a:cubicBezTo>
                  <a:cubicBezTo>
                    <a:pt x="54" y="128"/>
                    <a:pt x="53" y="129"/>
                    <a:pt x="53" y="129"/>
                  </a:cubicBezTo>
                  <a:cubicBezTo>
                    <a:pt x="53" y="129"/>
                    <a:pt x="53" y="129"/>
                    <a:pt x="53" y="129"/>
                  </a:cubicBezTo>
                  <a:cubicBezTo>
                    <a:pt x="52" y="130"/>
                    <a:pt x="53" y="130"/>
                    <a:pt x="52" y="130"/>
                  </a:cubicBezTo>
                  <a:cubicBezTo>
                    <a:pt x="52" y="131"/>
                    <a:pt x="52" y="131"/>
                    <a:pt x="52" y="131"/>
                  </a:cubicBezTo>
                  <a:cubicBezTo>
                    <a:pt x="51" y="131"/>
                    <a:pt x="51" y="131"/>
                    <a:pt x="51" y="132"/>
                  </a:cubicBezTo>
                  <a:cubicBezTo>
                    <a:pt x="51" y="132"/>
                    <a:pt x="51" y="132"/>
                    <a:pt x="51" y="132"/>
                  </a:cubicBezTo>
                  <a:cubicBezTo>
                    <a:pt x="51" y="133"/>
                    <a:pt x="51" y="133"/>
                    <a:pt x="51" y="133"/>
                  </a:cubicBezTo>
                  <a:cubicBezTo>
                    <a:pt x="51" y="133"/>
                    <a:pt x="51" y="134"/>
                    <a:pt x="51" y="134"/>
                  </a:cubicBezTo>
                  <a:cubicBezTo>
                    <a:pt x="50" y="134"/>
                    <a:pt x="50" y="134"/>
                    <a:pt x="51" y="134"/>
                  </a:cubicBezTo>
                  <a:cubicBezTo>
                    <a:pt x="51" y="135"/>
                    <a:pt x="51" y="135"/>
                    <a:pt x="51" y="135"/>
                  </a:cubicBezTo>
                  <a:cubicBezTo>
                    <a:pt x="51" y="135"/>
                    <a:pt x="52" y="136"/>
                    <a:pt x="51" y="136"/>
                  </a:cubicBezTo>
                  <a:cubicBezTo>
                    <a:pt x="51" y="136"/>
                    <a:pt x="52" y="137"/>
                    <a:pt x="51" y="137"/>
                  </a:cubicBezTo>
                  <a:cubicBezTo>
                    <a:pt x="51" y="138"/>
                    <a:pt x="51" y="138"/>
                    <a:pt x="51" y="138"/>
                  </a:cubicBezTo>
                  <a:cubicBezTo>
                    <a:pt x="50" y="137"/>
                    <a:pt x="51" y="137"/>
                    <a:pt x="50" y="137"/>
                  </a:cubicBezTo>
                  <a:cubicBezTo>
                    <a:pt x="50" y="137"/>
                    <a:pt x="50" y="137"/>
                    <a:pt x="49" y="137"/>
                  </a:cubicBezTo>
                  <a:cubicBezTo>
                    <a:pt x="48" y="137"/>
                    <a:pt x="48" y="137"/>
                    <a:pt x="48" y="138"/>
                  </a:cubicBezTo>
                  <a:cubicBezTo>
                    <a:pt x="47" y="138"/>
                    <a:pt x="48" y="138"/>
                    <a:pt x="47" y="139"/>
                  </a:cubicBezTo>
                  <a:cubicBezTo>
                    <a:pt x="47" y="139"/>
                    <a:pt x="47" y="139"/>
                    <a:pt x="47" y="140"/>
                  </a:cubicBezTo>
                  <a:cubicBezTo>
                    <a:pt x="46" y="140"/>
                    <a:pt x="46" y="140"/>
                    <a:pt x="46" y="141"/>
                  </a:cubicBezTo>
                  <a:cubicBezTo>
                    <a:pt x="46" y="141"/>
                    <a:pt x="45" y="141"/>
                    <a:pt x="45" y="141"/>
                  </a:cubicBezTo>
                  <a:cubicBezTo>
                    <a:pt x="44" y="142"/>
                    <a:pt x="45" y="142"/>
                    <a:pt x="44" y="142"/>
                  </a:cubicBezTo>
                  <a:cubicBezTo>
                    <a:pt x="44" y="143"/>
                    <a:pt x="43" y="143"/>
                    <a:pt x="43" y="143"/>
                  </a:cubicBezTo>
                  <a:cubicBezTo>
                    <a:pt x="43" y="144"/>
                    <a:pt x="43" y="144"/>
                    <a:pt x="43" y="145"/>
                  </a:cubicBezTo>
                  <a:cubicBezTo>
                    <a:pt x="43" y="145"/>
                    <a:pt x="43" y="146"/>
                    <a:pt x="43" y="146"/>
                  </a:cubicBezTo>
                  <a:cubicBezTo>
                    <a:pt x="42" y="146"/>
                    <a:pt x="42" y="146"/>
                    <a:pt x="42" y="147"/>
                  </a:cubicBezTo>
                  <a:cubicBezTo>
                    <a:pt x="42" y="147"/>
                    <a:pt x="42" y="147"/>
                    <a:pt x="42" y="147"/>
                  </a:cubicBezTo>
                  <a:cubicBezTo>
                    <a:pt x="42" y="148"/>
                    <a:pt x="43" y="148"/>
                    <a:pt x="43" y="148"/>
                  </a:cubicBezTo>
                  <a:cubicBezTo>
                    <a:pt x="43" y="148"/>
                    <a:pt x="43" y="148"/>
                    <a:pt x="43" y="149"/>
                  </a:cubicBezTo>
                  <a:cubicBezTo>
                    <a:pt x="42" y="149"/>
                    <a:pt x="43" y="150"/>
                    <a:pt x="43" y="150"/>
                  </a:cubicBezTo>
                  <a:cubicBezTo>
                    <a:pt x="43" y="150"/>
                    <a:pt x="42" y="150"/>
                    <a:pt x="42" y="150"/>
                  </a:cubicBezTo>
                  <a:cubicBezTo>
                    <a:pt x="41" y="150"/>
                    <a:pt x="41" y="149"/>
                    <a:pt x="41" y="150"/>
                  </a:cubicBezTo>
                  <a:cubicBezTo>
                    <a:pt x="41" y="151"/>
                    <a:pt x="41" y="151"/>
                    <a:pt x="41" y="151"/>
                  </a:cubicBezTo>
                  <a:cubicBezTo>
                    <a:pt x="41" y="152"/>
                    <a:pt x="41" y="152"/>
                    <a:pt x="41" y="152"/>
                  </a:cubicBezTo>
                  <a:cubicBezTo>
                    <a:pt x="41" y="152"/>
                    <a:pt x="41" y="152"/>
                    <a:pt x="41" y="152"/>
                  </a:cubicBezTo>
                  <a:cubicBezTo>
                    <a:pt x="40" y="153"/>
                    <a:pt x="39" y="153"/>
                    <a:pt x="39" y="153"/>
                  </a:cubicBezTo>
                  <a:cubicBezTo>
                    <a:pt x="38" y="154"/>
                    <a:pt x="38" y="155"/>
                    <a:pt x="38" y="154"/>
                  </a:cubicBezTo>
                  <a:cubicBezTo>
                    <a:pt x="38" y="154"/>
                    <a:pt x="37" y="154"/>
                    <a:pt x="37" y="154"/>
                  </a:cubicBezTo>
                  <a:cubicBezTo>
                    <a:pt x="37" y="155"/>
                    <a:pt x="37" y="155"/>
                    <a:pt x="37" y="155"/>
                  </a:cubicBezTo>
                  <a:cubicBezTo>
                    <a:pt x="36" y="155"/>
                    <a:pt x="36" y="156"/>
                    <a:pt x="36" y="156"/>
                  </a:cubicBezTo>
                  <a:cubicBezTo>
                    <a:pt x="36" y="156"/>
                    <a:pt x="36" y="155"/>
                    <a:pt x="36" y="156"/>
                  </a:cubicBezTo>
                  <a:cubicBezTo>
                    <a:pt x="35" y="156"/>
                    <a:pt x="36" y="156"/>
                    <a:pt x="35" y="157"/>
                  </a:cubicBezTo>
                  <a:cubicBezTo>
                    <a:pt x="35" y="158"/>
                    <a:pt x="35" y="158"/>
                    <a:pt x="35" y="158"/>
                  </a:cubicBezTo>
                  <a:cubicBezTo>
                    <a:pt x="34" y="158"/>
                    <a:pt x="35" y="158"/>
                    <a:pt x="35" y="159"/>
                  </a:cubicBezTo>
                  <a:cubicBezTo>
                    <a:pt x="34" y="159"/>
                    <a:pt x="34" y="159"/>
                    <a:pt x="34" y="160"/>
                  </a:cubicBezTo>
                  <a:cubicBezTo>
                    <a:pt x="34" y="160"/>
                    <a:pt x="34" y="161"/>
                    <a:pt x="34" y="161"/>
                  </a:cubicBezTo>
                  <a:cubicBezTo>
                    <a:pt x="34" y="161"/>
                    <a:pt x="34" y="161"/>
                    <a:pt x="34" y="161"/>
                  </a:cubicBezTo>
                  <a:cubicBezTo>
                    <a:pt x="34" y="161"/>
                    <a:pt x="33" y="161"/>
                    <a:pt x="33" y="161"/>
                  </a:cubicBezTo>
                  <a:cubicBezTo>
                    <a:pt x="33" y="161"/>
                    <a:pt x="33" y="161"/>
                    <a:pt x="33" y="161"/>
                  </a:cubicBezTo>
                  <a:cubicBezTo>
                    <a:pt x="32" y="162"/>
                    <a:pt x="32" y="161"/>
                    <a:pt x="32" y="161"/>
                  </a:cubicBezTo>
                  <a:cubicBezTo>
                    <a:pt x="32" y="161"/>
                    <a:pt x="32" y="162"/>
                    <a:pt x="32" y="162"/>
                  </a:cubicBezTo>
                  <a:cubicBezTo>
                    <a:pt x="31" y="162"/>
                    <a:pt x="31" y="162"/>
                    <a:pt x="31" y="162"/>
                  </a:cubicBezTo>
                  <a:cubicBezTo>
                    <a:pt x="31" y="162"/>
                    <a:pt x="30" y="162"/>
                    <a:pt x="30" y="163"/>
                  </a:cubicBezTo>
                  <a:cubicBezTo>
                    <a:pt x="30" y="163"/>
                    <a:pt x="30" y="163"/>
                    <a:pt x="30" y="163"/>
                  </a:cubicBezTo>
                  <a:cubicBezTo>
                    <a:pt x="29" y="164"/>
                    <a:pt x="30" y="164"/>
                    <a:pt x="29" y="164"/>
                  </a:cubicBezTo>
                  <a:cubicBezTo>
                    <a:pt x="29" y="164"/>
                    <a:pt x="28" y="164"/>
                    <a:pt x="28" y="164"/>
                  </a:cubicBezTo>
                  <a:cubicBezTo>
                    <a:pt x="28" y="165"/>
                    <a:pt x="28" y="165"/>
                    <a:pt x="27" y="165"/>
                  </a:cubicBezTo>
                  <a:cubicBezTo>
                    <a:pt x="27" y="165"/>
                    <a:pt x="27" y="165"/>
                    <a:pt x="26" y="165"/>
                  </a:cubicBezTo>
                  <a:cubicBezTo>
                    <a:pt x="26" y="165"/>
                    <a:pt x="26" y="165"/>
                    <a:pt x="26" y="165"/>
                  </a:cubicBezTo>
                  <a:cubicBezTo>
                    <a:pt x="26" y="165"/>
                    <a:pt x="25" y="166"/>
                    <a:pt x="25" y="166"/>
                  </a:cubicBezTo>
                  <a:cubicBezTo>
                    <a:pt x="25" y="166"/>
                    <a:pt x="26" y="167"/>
                    <a:pt x="25" y="167"/>
                  </a:cubicBezTo>
                  <a:cubicBezTo>
                    <a:pt x="24" y="166"/>
                    <a:pt x="24" y="166"/>
                    <a:pt x="24" y="166"/>
                  </a:cubicBezTo>
                  <a:cubicBezTo>
                    <a:pt x="24" y="166"/>
                    <a:pt x="24" y="165"/>
                    <a:pt x="23" y="165"/>
                  </a:cubicBezTo>
                  <a:cubicBezTo>
                    <a:pt x="23" y="165"/>
                    <a:pt x="23" y="165"/>
                    <a:pt x="22" y="165"/>
                  </a:cubicBezTo>
                  <a:cubicBezTo>
                    <a:pt x="22" y="166"/>
                    <a:pt x="22" y="166"/>
                    <a:pt x="22" y="166"/>
                  </a:cubicBezTo>
                  <a:cubicBezTo>
                    <a:pt x="22" y="167"/>
                    <a:pt x="22" y="167"/>
                    <a:pt x="21" y="167"/>
                  </a:cubicBezTo>
                  <a:cubicBezTo>
                    <a:pt x="21" y="167"/>
                    <a:pt x="21" y="168"/>
                    <a:pt x="21" y="168"/>
                  </a:cubicBezTo>
                  <a:cubicBezTo>
                    <a:pt x="21" y="168"/>
                    <a:pt x="20" y="168"/>
                    <a:pt x="20" y="168"/>
                  </a:cubicBezTo>
                  <a:cubicBezTo>
                    <a:pt x="20" y="169"/>
                    <a:pt x="20" y="168"/>
                    <a:pt x="20" y="169"/>
                  </a:cubicBezTo>
                  <a:cubicBezTo>
                    <a:pt x="20" y="170"/>
                    <a:pt x="20" y="170"/>
                    <a:pt x="20" y="170"/>
                  </a:cubicBezTo>
                  <a:cubicBezTo>
                    <a:pt x="20" y="170"/>
                    <a:pt x="20" y="171"/>
                    <a:pt x="19" y="171"/>
                  </a:cubicBezTo>
                  <a:cubicBezTo>
                    <a:pt x="19" y="171"/>
                    <a:pt x="20" y="171"/>
                    <a:pt x="19" y="171"/>
                  </a:cubicBezTo>
                  <a:cubicBezTo>
                    <a:pt x="19" y="170"/>
                    <a:pt x="19" y="170"/>
                    <a:pt x="18" y="170"/>
                  </a:cubicBezTo>
                  <a:cubicBezTo>
                    <a:pt x="18" y="170"/>
                    <a:pt x="19" y="170"/>
                    <a:pt x="18" y="170"/>
                  </a:cubicBezTo>
                  <a:cubicBezTo>
                    <a:pt x="17" y="170"/>
                    <a:pt x="17" y="170"/>
                    <a:pt x="17" y="170"/>
                  </a:cubicBezTo>
                  <a:cubicBezTo>
                    <a:pt x="17" y="170"/>
                    <a:pt x="17" y="170"/>
                    <a:pt x="17" y="170"/>
                  </a:cubicBezTo>
                  <a:cubicBezTo>
                    <a:pt x="17" y="170"/>
                    <a:pt x="17" y="170"/>
                    <a:pt x="17" y="170"/>
                  </a:cubicBezTo>
                  <a:cubicBezTo>
                    <a:pt x="16" y="170"/>
                    <a:pt x="16" y="170"/>
                    <a:pt x="16" y="170"/>
                  </a:cubicBezTo>
                  <a:cubicBezTo>
                    <a:pt x="15" y="170"/>
                    <a:pt x="3" y="170"/>
                    <a:pt x="3" y="170"/>
                  </a:cubicBezTo>
                  <a:cubicBezTo>
                    <a:pt x="3" y="170"/>
                    <a:pt x="4" y="174"/>
                    <a:pt x="4" y="174"/>
                  </a:cubicBezTo>
                  <a:cubicBezTo>
                    <a:pt x="4" y="175"/>
                    <a:pt x="1" y="182"/>
                    <a:pt x="1" y="183"/>
                  </a:cubicBezTo>
                  <a:cubicBezTo>
                    <a:pt x="0" y="184"/>
                    <a:pt x="0" y="184"/>
                    <a:pt x="0" y="186"/>
                  </a:cubicBezTo>
                  <a:cubicBezTo>
                    <a:pt x="0" y="187"/>
                    <a:pt x="0" y="189"/>
                    <a:pt x="0" y="191"/>
                  </a:cubicBezTo>
                  <a:cubicBezTo>
                    <a:pt x="0" y="194"/>
                    <a:pt x="0" y="194"/>
                    <a:pt x="0" y="195"/>
                  </a:cubicBezTo>
                  <a:cubicBezTo>
                    <a:pt x="0" y="196"/>
                    <a:pt x="2" y="198"/>
                    <a:pt x="3" y="201"/>
                  </a:cubicBezTo>
                  <a:cubicBezTo>
                    <a:pt x="4" y="203"/>
                    <a:pt x="4" y="204"/>
                    <a:pt x="5" y="204"/>
                  </a:cubicBezTo>
                  <a:cubicBezTo>
                    <a:pt x="5" y="205"/>
                    <a:pt x="5" y="206"/>
                    <a:pt x="6" y="207"/>
                  </a:cubicBezTo>
                  <a:cubicBezTo>
                    <a:pt x="6" y="209"/>
                    <a:pt x="7" y="212"/>
                    <a:pt x="7" y="214"/>
                  </a:cubicBezTo>
                  <a:cubicBezTo>
                    <a:pt x="7" y="215"/>
                    <a:pt x="10" y="220"/>
                    <a:pt x="11" y="222"/>
                  </a:cubicBezTo>
                  <a:cubicBezTo>
                    <a:pt x="11" y="223"/>
                    <a:pt x="11" y="224"/>
                    <a:pt x="12" y="225"/>
                  </a:cubicBezTo>
                  <a:cubicBezTo>
                    <a:pt x="13" y="227"/>
                    <a:pt x="12" y="228"/>
                    <a:pt x="13" y="229"/>
                  </a:cubicBezTo>
                  <a:cubicBezTo>
                    <a:pt x="13" y="231"/>
                    <a:pt x="13" y="231"/>
                    <a:pt x="13" y="232"/>
                  </a:cubicBezTo>
                  <a:cubicBezTo>
                    <a:pt x="13" y="234"/>
                    <a:pt x="13" y="234"/>
                    <a:pt x="12" y="236"/>
                  </a:cubicBezTo>
                  <a:cubicBezTo>
                    <a:pt x="12" y="237"/>
                    <a:pt x="11" y="237"/>
                    <a:pt x="10" y="239"/>
                  </a:cubicBezTo>
                  <a:cubicBezTo>
                    <a:pt x="9" y="240"/>
                    <a:pt x="9" y="241"/>
                    <a:pt x="8" y="242"/>
                  </a:cubicBezTo>
                  <a:cubicBezTo>
                    <a:pt x="7" y="243"/>
                    <a:pt x="7" y="244"/>
                    <a:pt x="7" y="245"/>
                  </a:cubicBezTo>
                  <a:cubicBezTo>
                    <a:pt x="7" y="246"/>
                    <a:pt x="7" y="250"/>
                    <a:pt x="8" y="252"/>
                  </a:cubicBezTo>
                  <a:cubicBezTo>
                    <a:pt x="9" y="254"/>
                    <a:pt x="9" y="254"/>
                    <a:pt x="10" y="255"/>
                  </a:cubicBezTo>
                  <a:cubicBezTo>
                    <a:pt x="10" y="256"/>
                    <a:pt x="10" y="259"/>
                    <a:pt x="10" y="261"/>
                  </a:cubicBezTo>
                  <a:cubicBezTo>
                    <a:pt x="11" y="262"/>
                    <a:pt x="11" y="262"/>
                    <a:pt x="11" y="263"/>
                  </a:cubicBezTo>
                  <a:cubicBezTo>
                    <a:pt x="12" y="265"/>
                    <a:pt x="13" y="266"/>
                    <a:pt x="14" y="266"/>
                  </a:cubicBezTo>
                  <a:cubicBezTo>
                    <a:pt x="14" y="267"/>
                    <a:pt x="15" y="269"/>
                    <a:pt x="15" y="270"/>
                  </a:cubicBezTo>
                  <a:cubicBezTo>
                    <a:pt x="15" y="271"/>
                    <a:pt x="16" y="273"/>
                    <a:pt x="17" y="274"/>
                  </a:cubicBezTo>
                  <a:cubicBezTo>
                    <a:pt x="17" y="274"/>
                    <a:pt x="18" y="275"/>
                    <a:pt x="19" y="276"/>
                  </a:cubicBezTo>
                  <a:cubicBezTo>
                    <a:pt x="20" y="277"/>
                    <a:pt x="23" y="280"/>
                    <a:pt x="24" y="281"/>
                  </a:cubicBezTo>
                  <a:cubicBezTo>
                    <a:pt x="25" y="281"/>
                    <a:pt x="26" y="282"/>
                    <a:pt x="26" y="283"/>
                  </a:cubicBezTo>
                  <a:cubicBezTo>
                    <a:pt x="27" y="283"/>
                    <a:pt x="31" y="284"/>
                    <a:pt x="32" y="285"/>
                  </a:cubicBezTo>
                  <a:cubicBezTo>
                    <a:pt x="34" y="286"/>
                    <a:pt x="35" y="287"/>
                    <a:pt x="37" y="289"/>
                  </a:cubicBezTo>
                  <a:cubicBezTo>
                    <a:pt x="39" y="291"/>
                    <a:pt x="39" y="291"/>
                    <a:pt x="40" y="293"/>
                  </a:cubicBezTo>
                  <a:cubicBezTo>
                    <a:pt x="41" y="294"/>
                    <a:pt x="44" y="298"/>
                    <a:pt x="46" y="300"/>
                  </a:cubicBezTo>
                  <a:cubicBezTo>
                    <a:pt x="47" y="302"/>
                    <a:pt x="49" y="306"/>
                    <a:pt x="50" y="307"/>
                  </a:cubicBezTo>
                  <a:cubicBezTo>
                    <a:pt x="50" y="309"/>
                    <a:pt x="51" y="310"/>
                    <a:pt x="51" y="312"/>
                  </a:cubicBezTo>
                  <a:cubicBezTo>
                    <a:pt x="52" y="313"/>
                    <a:pt x="53" y="318"/>
                    <a:pt x="53" y="319"/>
                  </a:cubicBezTo>
                  <a:cubicBezTo>
                    <a:pt x="53" y="319"/>
                    <a:pt x="54" y="324"/>
                    <a:pt x="54" y="324"/>
                  </a:cubicBezTo>
                  <a:cubicBezTo>
                    <a:pt x="54" y="324"/>
                    <a:pt x="62" y="338"/>
                    <a:pt x="63" y="338"/>
                  </a:cubicBezTo>
                  <a:cubicBezTo>
                    <a:pt x="65" y="339"/>
                    <a:pt x="65" y="341"/>
                    <a:pt x="66" y="342"/>
                  </a:cubicBezTo>
                  <a:cubicBezTo>
                    <a:pt x="67" y="344"/>
                    <a:pt x="67" y="348"/>
                    <a:pt x="68" y="349"/>
                  </a:cubicBezTo>
                  <a:cubicBezTo>
                    <a:pt x="68" y="350"/>
                    <a:pt x="69" y="354"/>
                    <a:pt x="69" y="354"/>
                  </a:cubicBezTo>
                  <a:cubicBezTo>
                    <a:pt x="71" y="359"/>
                    <a:pt x="71" y="359"/>
                    <a:pt x="71" y="359"/>
                  </a:cubicBezTo>
                  <a:cubicBezTo>
                    <a:pt x="72" y="361"/>
                    <a:pt x="72" y="361"/>
                    <a:pt x="72" y="361"/>
                  </a:cubicBezTo>
                  <a:cubicBezTo>
                    <a:pt x="74" y="364"/>
                    <a:pt x="74" y="364"/>
                    <a:pt x="74" y="364"/>
                  </a:cubicBezTo>
                  <a:cubicBezTo>
                    <a:pt x="74" y="364"/>
                    <a:pt x="76" y="366"/>
                    <a:pt x="76" y="366"/>
                  </a:cubicBezTo>
                  <a:cubicBezTo>
                    <a:pt x="77" y="367"/>
                    <a:pt x="79" y="370"/>
                    <a:pt x="79" y="370"/>
                  </a:cubicBezTo>
                  <a:cubicBezTo>
                    <a:pt x="79" y="371"/>
                    <a:pt x="80" y="371"/>
                    <a:pt x="81" y="372"/>
                  </a:cubicBezTo>
                  <a:cubicBezTo>
                    <a:pt x="81" y="373"/>
                    <a:pt x="83" y="374"/>
                    <a:pt x="83" y="374"/>
                  </a:cubicBezTo>
                  <a:cubicBezTo>
                    <a:pt x="84" y="375"/>
                    <a:pt x="84" y="375"/>
                    <a:pt x="84" y="375"/>
                  </a:cubicBezTo>
                  <a:cubicBezTo>
                    <a:pt x="85" y="375"/>
                    <a:pt x="86" y="375"/>
                    <a:pt x="86" y="375"/>
                  </a:cubicBezTo>
                  <a:cubicBezTo>
                    <a:pt x="87" y="375"/>
                    <a:pt x="88" y="376"/>
                    <a:pt x="88" y="375"/>
                  </a:cubicBezTo>
                  <a:cubicBezTo>
                    <a:pt x="89" y="375"/>
                    <a:pt x="89" y="374"/>
                    <a:pt x="89" y="374"/>
                  </a:cubicBezTo>
                  <a:cubicBezTo>
                    <a:pt x="90" y="373"/>
                    <a:pt x="90" y="373"/>
                    <a:pt x="90" y="373"/>
                  </a:cubicBezTo>
                  <a:cubicBezTo>
                    <a:pt x="90" y="373"/>
                    <a:pt x="91" y="373"/>
                    <a:pt x="91" y="373"/>
                  </a:cubicBezTo>
                  <a:cubicBezTo>
                    <a:pt x="91" y="374"/>
                    <a:pt x="92" y="374"/>
                    <a:pt x="92" y="374"/>
                  </a:cubicBezTo>
                  <a:cubicBezTo>
                    <a:pt x="92" y="374"/>
                    <a:pt x="92" y="374"/>
                    <a:pt x="92" y="374"/>
                  </a:cubicBezTo>
                  <a:cubicBezTo>
                    <a:pt x="92" y="374"/>
                    <a:pt x="93" y="374"/>
                    <a:pt x="93" y="375"/>
                  </a:cubicBezTo>
                  <a:cubicBezTo>
                    <a:pt x="93" y="375"/>
                    <a:pt x="94" y="375"/>
                    <a:pt x="94" y="375"/>
                  </a:cubicBezTo>
                  <a:cubicBezTo>
                    <a:pt x="94" y="375"/>
                    <a:pt x="95" y="376"/>
                    <a:pt x="95" y="375"/>
                  </a:cubicBezTo>
                  <a:cubicBezTo>
                    <a:pt x="95" y="375"/>
                    <a:pt x="96" y="374"/>
                    <a:pt x="96" y="374"/>
                  </a:cubicBezTo>
                  <a:cubicBezTo>
                    <a:pt x="97" y="375"/>
                    <a:pt x="97" y="375"/>
                    <a:pt x="97" y="375"/>
                  </a:cubicBezTo>
                  <a:cubicBezTo>
                    <a:pt x="99" y="373"/>
                    <a:pt x="99" y="373"/>
                    <a:pt x="99" y="373"/>
                  </a:cubicBezTo>
                  <a:cubicBezTo>
                    <a:pt x="99" y="373"/>
                    <a:pt x="99" y="374"/>
                    <a:pt x="99" y="374"/>
                  </a:cubicBezTo>
                  <a:cubicBezTo>
                    <a:pt x="100" y="375"/>
                    <a:pt x="100" y="375"/>
                    <a:pt x="100" y="375"/>
                  </a:cubicBezTo>
                  <a:cubicBezTo>
                    <a:pt x="100" y="375"/>
                    <a:pt x="100" y="375"/>
                    <a:pt x="102" y="376"/>
                  </a:cubicBezTo>
                  <a:cubicBezTo>
                    <a:pt x="103" y="376"/>
                    <a:pt x="104" y="376"/>
                    <a:pt x="104" y="377"/>
                  </a:cubicBezTo>
                  <a:cubicBezTo>
                    <a:pt x="104" y="378"/>
                    <a:pt x="105" y="378"/>
                    <a:pt x="106" y="378"/>
                  </a:cubicBezTo>
                  <a:cubicBezTo>
                    <a:pt x="107" y="378"/>
                    <a:pt x="107" y="377"/>
                    <a:pt x="108" y="378"/>
                  </a:cubicBezTo>
                  <a:cubicBezTo>
                    <a:pt x="109" y="379"/>
                    <a:pt x="110" y="379"/>
                    <a:pt x="109" y="380"/>
                  </a:cubicBezTo>
                  <a:cubicBezTo>
                    <a:pt x="109" y="380"/>
                    <a:pt x="108" y="381"/>
                    <a:pt x="108" y="382"/>
                  </a:cubicBezTo>
                  <a:cubicBezTo>
                    <a:pt x="108" y="383"/>
                    <a:pt x="108" y="383"/>
                    <a:pt x="109" y="384"/>
                  </a:cubicBezTo>
                  <a:cubicBezTo>
                    <a:pt x="109" y="384"/>
                    <a:pt x="109" y="385"/>
                    <a:pt x="109" y="385"/>
                  </a:cubicBezTo>
                  <a:cubicBezTo>
                    <a:pt x="109" y="385"/>
                    <a:pt x="108" y="385"/>
                    <a:pt x="109" y="386"/>
                  </a:cubicBezTo>
                  <a:cubicBezTo>
                    <a:pt x="109" y="386"/>
                    <a:pt x="110" y="386"/>
                    <a:pt x="111" y="387"/>
                  </a:cubicBezTo>
                  <a:cubicBezTo>
                    <a:pt x="112" y="387"/>
                    <a:pt x="112" y="387"/>
                    <a:pt x="113" y="388"/>
                  </a:cubicBezTo>
                  <a:cubicBezTo>
                    <a:pt x="113" y="388"/>
                    <a:pt x="113" y="389"/>
                    <a:pt x="113" y="389"/>
                  </a:cubicBezTo>
                  <a:cubicBezTo>
                    <a:pt x="114" y="389"/>
                    <a:pt x="114" y="389"/>
                    <a:pt x="114" y="389"/>
                  </a:cubicBezTo>
                  <a:cubicBezTo>
                    <a:pt x="116" y="390"/>
                    <a:pt x="116" y="390"/>
                    <a:pt x="116" y="390"/>
                  </a:cubicBezTo>
                  <a:cubicBezTo>
                    <a:pt x="117" y="390"/>
                    <a:pt x="117" y="390"/>
                    <a:pt x="117" y="390"/>
                  </a:cubicBezTo>
                  <a:cubicBezTo>
                    <a:pt x="117" y="390"/>
                    <a:pt x="118" y="390"/>
                    <a:pt x="118" y="390"/>
                  </a:cubicBezTo>
                  <a:cubicBezTo>
                    <a:pt x="118" y="389"/>
                    <a:pt x="119" y="389"/>
                    <a:pt x="119" y="389"/>
                  </a:cubicBezTo>
                  <a:cubicBezTo>
                    <a:pt x="119" y="389"/>
                    <a:pt x="119" y="388"/>
                    <a:pt x="119" y="388"/>
                  </a:cubicBezTo>
                  <a:cubicBezTo>
                    <a:pt x="120" y="388"/>
                    <a:pt x="121" y="389"/>
                    <a:pt x="122" y="389"/>
                  </a:cubicBezTo>
                  <a:cubicBezTo>
                    <a:pt x="122" y="389"/>
                    <a:pt x="123" y="389"/>
                    <a:pt x="124" y="389"/>
                  </a:cubicBezTo>
                  <a:cubicBezTo>
                    <a:pt x="124" y="389"/>
                    <a:pt x="126" y="390"/>
                    <a:pt x="126" y="390"/>
                  </a:cubicBezTo>
                  <a:cubicBezTo>
                    <a:pt x="127" y="391"/>
                    <a:pt x="127" y="391"/>
                    <a:pt x="127" y="391"/>
                  </a:cubicBezTo>
                  <a:cubicBezTo>
                    <a:pt x="127" y="391"/>
                    <a:pt x="127" y="392"/>
                    <a:pt x="126" y="392"/>
                  </a:cubicBezTo>
                  <a:cubicBezTo>
                    <a:pt x="126" y="393"/>
                    <a:pt x="125" y="394"/>
                    <a:pt x="126" y="394"/>
                  </a:cubicBezTo>
                  <a:cubicBezTo>
                    <a:pt x="126" y="395"/>
                    <a:pt x="127" y="396"/>
                    <a:pt x="127" y="396"/>
                  </a:cubicBezTo>
                  <a:cubicBezTo>
                    <a:pt x="128" y="396"/>
                    <a:pt x="128" y="397"/>
                    <a:pt x="129" y="397"/>
                  </a:cubicBezTo>
                  <a:cubicBezTo>
                    <a:pt x="129" y="397"/>
                    <a:pt x="129" y="397"/>
                    <a:pt x="130" y="397"/>
                  </a:cubicBezTo>
                  <a:cubicBezTo>
                    <a:pt x="131" y="396"/>
                    <a:pt x="132" y="396"/>
                    <a:pt x="132" y="396"/>
                  </a:cubicBezTo>
                  <a:cubicBezTo>
                    <a:pt x="133" y="396"/>
                    <a:pt x="133" y="396"/>
                    <a:pt x="134" y="396"/>
                  </a:cubicBezTo>
                  <a:cubicBezTo>
                    <a:pt x="135" y="396"/>
                    <a:pt x="135" y="396"/>
                    <a:pt x="136" y="397"/>
                  </a:cubicBezTo>
                  <a:cubicBezTo>
                    <a:pt x="137" y="397"/>
                    <a:pt x="137" y="397"/>
                    <a:pt x="137" y="397"/>
                  </a:cubicBezTo>
                  <a:cubicBezTo>
                    <a:pt x="137" y="397"/>
                    <a:pt x="138" y="396"/>
                    <a:pt x="138" y="397"/>
                  </a:cubicBezTo>
                  <a:cubicBezTo>
                    <a:pt x="137" y="397"/>
                    <a:pt x="139" y="399"/>
                    <a:pt x="139" y="399"/>
                  </a:cubicBezTo>
                  <a:cubicBezTo>
                    <a:pt x="140" y="399"/>
                    <a:pt x="140" y="399"/>
                    <a:pt x="140" y="399"/>
                  </a:cubicBezTo>
                  <a:cubicBezTo>
                    <a:pt x="140" y="399"/>
                    <a:pt x="141" y="400"/>
                    <a:pt x="142" y="400"/>
                  </a:cubicBezTo>
                  <a:cubicBezTo>
                    <a:pt x="142" y="400"/>
                    <a:pt x="144" y="400"/>
                    <a:pt x="145" y="400"/>
                  </a:cubicBezTo>
                  <a:cubicBezTo>
                    <a:pt x="146" y="400"/>
                    <a:pt x="150" y="400"/>
                    <a:pt x="150" y="400"/>
                  </a:cubicBezTo>
                  <a:cubicBezTo>
                    <a:pt x="150" y="400"/>
                    <a:pt x="151" y="399"/>
                    <a:pt x="151" y="400"/>
                  </a:cubicBezTo>
                  <a:cubicBezTo>
                    <a:pt x="152" y="400"/>
                    <a:pt x="154" y="401"/>
                    <a:pt x="154" y="401"/>
                  </a:cubicBezTo>
                  <a:cubicBezTo>
                    <a:pt x="154" y="401"/>
                    <a:pt x="153" y="402"/>
                    <a:pt x="153" y="402"/>
                  </a:cubicBezTo>
                  <a:cubicBezTo>
                    <a:pt x="153" y="403"/>
                    <a:pt x="153" y="404"/>
                    <a:pt x="154" y="404"/>
                  </a:cubicBezTo>
                  <a:cubicBezTo>
                    <a:pt x="155" y="404"/>
                    <a:pt x="155" y="404"/>
                    <a:pt x="155" y="405"/>
                  </a:cubicBezTo>
                  <a:cubicBezTo>
                    <a:pt x="156" y="406"/>
                    <a:pt x="156" y="406"/>
                    <a:pt x="156" y="406"/>
                  </a:cubicBezTo>
                  <a:cubicBezTo>
                    <a:pt x="157" y="406"/>
                    <a:pt x="158" y="406"/>
                    <a:pt x="158" y="406"/>
                  </a:cubicBezTo>
                  <a:cubicBezTo>
                    <a:pt x="158" y="406"/>
                    <a:pt x="159" y="406"/>
                    <a:pt x="160" y="407"/>
                  </a:cubicBezTo>
                  <a:cubicBezTo>
                    <a:pt x="161" y="408"/>
                    <a:pt x="163" y="408"/>
                    <a:pt x="163" y="408"/>
                  </a:cubicBezTo>
                  <a:cubicBezTo>
                    <a:pt x="164" y="408"/>
                    <a:pt x="165" y="408"/>
                    <a:pt x="166" y="408"/>
                  </a:cubicBezTo>
                  <a:cubicBezTo>
                    <a:pt x="166" y="408"/>
                    <a:pt x="167" y="409"/>
                    <a:pt x="167" y="409"/>
                  </a:cubicBezTo>
                  <a:cubicBezTo>
                    <a:pt x="167" y="409"/>
                    <a:pt x="167" y="410"/>
                    <a:pt x="168" y="410"/>
                  </a:cubicBezTo>
                  <a:cubicBezTo>
                    <a:pt x="168" y="410"/>
                    <a:pt x="168" y="410"/>
                    <a:pt x="169" y="410"/>
                  </a:cubicBezTo>
                  <a:cubicBezTo>
                    <a:pt x="169" y="410"/>
                    <a:pt x="169" y="410"/>
                    <a:pt x="169" y="411"/>
                  </a:cubicBezTo>
                  <a:cubicBezTo>
                    <a:pt x="170" y="411"/>
                    <a:pt x="170" y="412"/>
                    <a:pt x="170" y="412"/>
                  </a:cubicBezTo>
                  <a:cubicBezTo>
                    <a:pt x="171" y="412"/>
                    <a:pt x="172" y="412"/>
                    <a:pt x="172" y="412"/>
                  </a:cubicBezTo>
                  <a:cubicBezTo>
                    <a:pt x="172" y="412"/>
                    <a:pt x="172" y="412"/>
                    <a:pt x="172" y="412"/>
                  </a:cubicBezTo>
                  <a:cubicBezTo>
                    <a:pt x="172" y="412"/>
                    <a:pt x="173" y="412"/>
                    <a:pt x="173" y="412"/>
                  </a:cubicBezTo>
                  <a:cubicBezTo>
                    <a:pt x="173" y="412"/>
                    <a:pt x="173" y="412"/>
                    <a:pt x="173" y="412"/>
                  </a:cubicBezTo>
                  <a:cubicBezTo>
                    <a:pt x="173" y="412"/>
                    <a:pt x="173" y="413"/>
                    <a:pt x="174" y="413"/>
                  </a:cubicBezTo>
                  <a:cubicBezTo>
                    <a:pt x="174" y="413"/>
                    <a:pt x="175" y="412"/>
                    <a:pt x="175" y="413"/>
                  </a:cubicBezTo>
                  <a:cubicBezTo>
                    <a:pt x="174" y="413"/>
                    <a:pt x="174" y="414"/>
                    <a:pt x="175" y="414"/>
                  </a:cubicBezTo>
                  <a:cubicBezTo>
                    <a:pt x="175" y="414"/>
                    <a:pt x="176" y="414"/>
                    <a:pt x="176" y="414"/>
                  </a:cubicBezTo>
                  <a:cubicBezTo>
                    <a:pt x="178" y="412"/>
                    <a:pt x="178" y="412"/>
                    <a:pt x="178" y="412"/>
                  </a:cubicBezTo>
                  <a:cubicBezTo>
                    <a:pt x="178" y="412"/>
                    <a:pt x="178" y="412"/>
                    <a:pt x="178" y="412"/>
                  </a:cubicBezTo>
                  <a:cubicBezTo>
                    <a:pt x="178" y="412"/>
                    <a:pt x="179" y="413"/>
                    <a:pt x="179" y="413"/>
                  </a:cubicBezTo>
                  <a:cubicBezTo>
                    <a:pt x="180" y="414"/>
                    <a:pt x="180" y="414"/>
                    <a:pt x="180" y="414"/>
                  </a:cubicBezTo>
                  <a:cubicBezTo>
                    <a:pt x="180" y="415"/>
                    <a:pt x="182" y="415"/>
                    <a:pt x="183" y="416"/>
                  </a:cubicBezTo>
                  <a:cubicBezTo>
                    <a:pt x="183" y="416"/>
                    <a:pt x="184" y="416"/>
                    <a:pt x="184" y="417"/>
                  </a:cubicBezTo>
                  <a:cubicBezTo>
                    <a:pt x="184" y="417"/>
                    <a:pt x="184" y="417"/>
                    <a:pt x="185" y="418"/>
                  </a:cubicBezTo>
                  <a:cubicBezTo>
                    <a:pt x="186" y="418"/>
                    <a:pt x="186" y="418"/>
                    <a:pt x="188" y="418"/>
                  </a:cubicBezTo>
                  <a:cubicBezTo>
                    <a:pt x="189" y="418"/>
                    <a:pt x="190" y="418"/>
                    <a:pt x="191" y="418"/>
                  </a:cubicBezTo>
                  <a:cubicBezTo>
                    <a:pt x="192" y="418"/>
                    <a:pt x="193" y="418"/>
                    <a:pt x="193" y="418"/>
                  </a:cubicBezTo>
                  <a:cubicBezTo>
                    <a:pt x="193" y="418"/>
                    <a:pt x="193" y="418"/>
                    <a:pt x="194" y="418"/>
                  </a:cubicBezTo>
                  <a:cubicBezTo>
                    <a:pt x="194" y="418"/>
                    <a:pt x="195" y="418"/>
                    <a:pt x="195" y="418"/>
                  </a:cubicBezTo>
                  <a:cubicBezTo>
                    <a:pt x="195" y="418"/>
                    <a:pt x="196" y="418"/>
                    <a:pt x="196" y="419"/>
                  </a:cubicBezTo>
                  <a:cubicBezTo>
                    <a:pt x="197" y="420"/>
                    <a:pt x="197" y="420"/>
                    <a:pt x="198" y="420"/>
                  </a:cubicBezTo>
                  <a:cubicBezTo>
                    <a:pt x="198" y="420"/>
                    <a:pt x="199" y="420"/>
                    <a:pt x="199" y="421"/>
                  </a:cubicBezTo>
                  <a:cubicBezTo>
                    <a:pt x="199" y="422"/>
                    <a:pt x="198" y="422"/>
                    <a:pt x="199" y="423"/>
                  </a:cubicBezTo>
                  <a:cubicBezTo>
                    <a:pt x="200" y="423"/>
                    <a:pt x="200" y="423"/>
                    <a:pt x="200" y="424"/>
                  </a:cubicBezTo>
                  <a:cubicBezTo>
                    <a:pt x="201" y="424"/>
                    <a:pt x="201" y="424"/>
                    <a:pt x="202" y="424"/>
                  </a:cubicBezTo>
                  <a:cubicBezTo>
                    <a:pt x="203" y="424"/>
                    <a:pt x="204" y="424"/>
                    <a:pt x="204" y="424"/>
                  </a:cubicBezTo>
                  <a:cubicBezTo>
                    <a:pt x="205" y="424"/>
                    <a:pt x="205" y="424"/>
                    <a:pt x="205" y="423"/>
                  </a:cubicBezTo>
                  <a:cubicBezTo>
                    <a:pt x="206" y="423"/>
                    <a:pt x="208" y="423"/>
                    <a:pt x="208" y="423"/>
                  </a:cubicBezTo>
                  <a:cubicBezTo>
                    <a:pt x="209" y="423"/>
                    <a:pt x="209" y="423"/>
                    <a:pt x="209" y="423"/>
                  </a:cubicBezTo>
                  <a:cubicBezTo>
                    <a:pt x="209" y="424"/>
                    <a:pt x="210" y="424"/>
                    <a:pt x="211" y="424"/>
                  </a:cubicBezTo>
                  <a:cubicBezTo>
                    <a:pt x="212" y="424"/>
                    <a:pt x="213" y="424"/>
                    <a:pt x="213" y="424"/>
                  </a:cubicBezTo>
                  <a:cubicBezTo>
                    <a:pt x="214" y="423"/>
                    <a:pt x="214" y="423"/>
                    <a:pt x="214" y="423"/>
                  </a:cubicBezTo>
                  <a:cubicBezTo>
                    <a:pt x="215" y="423"/>
                    <a:pt x="215" y="422"/>
                    <a:pt x="216" y="423"/>
                  </a:cubicBezTo>
                  <a:cubicBezTo>
                    <a:pt x="216" y="423"/>
                    <a:pt x="217" y="423"/>
                    <a:pt x="217" y="424"/>
                  </a:cubicBezTo>
                  <a:cubicBezTo>
                    <a:pt x="218" y="424"/>
                    <a:pt x="218" y="424"/>
                    <a:pt x="218" y="425"/>
                  </a:cubicBezTo>
                  <a:cubicBezTo>
                    <a:pt x="219" y="425"/>
                    <a:pt x="219" y="425"/>
                    <a:pt x="219" y="425"/>
                  </a:cubicBezTo>
                  <a:cubicBezTo>
                    <a:pt x="220" y="426"/>
                    <a:pt x="219" y="426"/>
                    <a:pt x="221" y="426"/>
                  </a:cubicBezTo>
                  <a:cubicBezTo>
                    <a:pt x="222" y="427"/>
                    <a:pt x="222" y="427"/>
                    <a:pt x="222" y="427"/>
                  </a:cubicBezTo>
                  <a:cubicBezTo>
                    <a:pt x="222" y="428"/>
                    <a:pt x="223" y="428"/>
                    <a:pt x="223" y="428"/>
                  </a:cubicBezTo>
                  <a:cubicBezTo>
                    <a:pt x="223" y="429"/>
                    <a:pt x="223" y="429"/>
                    <a:pt x="223" y="429"/>
                  </a:cubicBezTo>
                  <a:cubicBezTo>
                    <a:pt x="223" y="429"/>
                    <a:pt x="224" y="429"/>
                    <a:pt x="224" y="428"/>
                  </a:cubicBezTo>
                  <a:cubicBezTo>
                    <a:pt x="224" y="426"/>
                    <a:pt x="224" y="426"/>
                    <a:pt x="225" y="426"/>
                  </a:cubicBezTo>
                  <a:cubicBezTo>
                    <a:pt x="225" y="425"/>
                    <a:pt x="225" y="425"/>
                    <a:pt x="225" y="425"/>
                  </a:cubicBezTo>
                  <a:cubicBezTo>
                    <a:pt x="225" y="424"/>
                    <a:pt x="225" y="425"/>
                    <a:pt x="225" y="424"/>
                  </a:cubicBezTo>
                  <a:cubicBezTo>
                    <a:pt x="225" y="423"/>
                    <a:pt x="225" y="423"/>
                    <a:pt x="225" y="423"/>
                  </a:cubicBezTo>
                  <a:cubicBezTo>
                    <a:pt x="225" y="422"/>
                    <a:pt x="224" y="423"/>
                    <a:pt x="225" y="421"/>
                  </a:cubicBezTo>
                  <a:cubicBezTo>
                    <a:pt x="226" y="420"/>
                    <a:pt x="226" y="420"/>
                    <a:pt x="227" y="419"/>
                  </a:cubicBezTo>
                  <a:cubicBezTo>
                    <a:pt x="227" y="419"/>
                    <a:pt x="228" y="418"/>
                    <a:pt x="229" y="418"/>
                  </a:cubicBezTo>
                  <a:cubicBezTo>
                    <a:pt x="229" y="418"/>
                    <a:pt x="229" y="419"/>
                    <a:pt x="230" y="419"/>
                  </a:cubicBezTo>
                  <a:cubicBezTo>
                    <a:pt x="230" y="420"/>
                    <a:pt x="233" y="422"/>
                    <a:pt x="234" y="422"/>
                  </a:cubicBezTo>
                  <a:cubicBezTo>
                    <a:pt x="234" y="423"/>
                    <a:pt x="236" y="424"/>
                    <a:pt x="236" y="425"/>
                  </a:cubicBezTo>
                  <a:cubicBezTo>
                    <a:pt x="237" y="425"/>
                    <a:pt x="237" y="426"/>
                    <a:pt x="239" y="427"/>
                  </a:cubicBezTo>
                  <a:cubicBezTo>
                    <a:pt x="240" y="428"/>
                    <a:pt x="241" y="429"/>
                    <a:pt x="242" y="430"/>
                  </a:cubicBezTo>
                  <a:cubicBezTo>
                    <a:pt x="243" y="431"/>
                    <a:pt x="245" y="432"/>
                    <a:pt x="245" y="433"/>
                  </a:cubicBezTo>
                  <a:cubicBezTo>
                    <a:pt x="245" y="434"/>
                    <a:pt x="246" y="436"/>
                    <a:pt x="246" y="436"/>
                  </a:cubicBezTo>
                  <a:cubicBezTo>
                    <a:pt x="247" y="437"/>
                    <a:pt x="247" y="437"/>
                    <a:pt x="249" y="439"/>
                  </a:cubicBezTo>
                  <a:cubicBezTo>
                    <a:pt x="250" y="441"/>
                    <a:pt x="251" y="442"/>
                    <a:pt x="251" y="442"/>
                  </a:cubicBezTo>
                  <a:cubicBezTo>
                    <a:pt x="252" y="443"/>
                    <a:pt x="252" y="442"/>
                    <a:pt x="252" y="444"/>
                  </a:cubicBezTo>
                  <a:cubicBezTo>
                    <a:pt x="253" y="445"/>
                    <a:pt x="253" y="446"/>
                    <a:pt x="254" y="447"/>
                  </a:cubicBezTo>
                  <a:cubicBezTo>
                    <a:pt x="254" y="447"/>
                    <a:pt x="254" y="447"/>
                    <a:pt x="254" y="448"/>
                  </a:cubicBezTo>
                  <a:cubicBezTo>
                    <a:pt x="254" y="448"/>
                    <a:pt x="253" y="448"/>
                    <a:pt x="253" y="449"/>
                  </a:cubicBezTo>
                  <a:cubicBezTo>
                    <a:pt x="253" y="450"/>
                    <a:pt x="253" y="450"/>
                    <a:pt x="254" y="451"/>
                  </a:cubicBezTo>
                  <a:cubicBezTo>
                    <a:pt x="254" y="452"/>
                    <a:pt x="254" y="452"/>
                    <a:pt x="255" y="453"/>
                  </a:cubicBezTo>
                  <a:cubicBezTo>
                    <a:pt x="255" y="454"/>
                    <a:pt x="255" y="454"/>
                    <a:pt x="255" y="454"/>
                  </a:cubicBezTo>
                  <a:cubicBezTo>
                    <a:pt x="255" y="455"/>
                    <a:pt x="254" y="455"/>
                    <a:pt x="255" y="456"/>
                  </a:cubicBezTo>
                  <a:cubicBezTo>
                    <a:pt x="255" y="456"/>
                    <a:pt x="255" y="457"/>
                    <a:pt x="255" y="458"/>
                  </a:cubicBezTo>
                  <a:cubicBezTo>
                    <a:pt x="256" y="458"/>
                    <a:pt x="256" y="458"/>
                    <a:pt x="255" y="459"/>
                  </a:cubicBezTo>
                  <a:cubicBezTo>
                    <a:pt x="255" y="460"/>
                    <a:pt x="255" y="461"/>
                    <a:pt x="255" y="462"/>
                  </a:cubicBezTo>
                  <a:cubicBezTo>
                    <a:pt x="255" y="463"/>
                    <a:pt x="254" y="463"/>
                    <a:pt x="254" y="464"/>
                  </a:cubicBezTo>
                  <a:cubicBezTo>
                    <a:pt x="254" y="465"/>
                    <a:pt x="255" y="466"/>
                    <a:pt x="255" y="466"/>
                  </a:cubicBezTo>
                  <a:cubicBezTo>
                    <a:pt x="255" y="466"/>
                    <a:pt x="256" y="466"/>
                    <a:pt x="256" y="466"/>
                  </a:cubicBezTo>
                  <a:cubicBezTo>
                    <a:pt x="256" y="467"/>
                    <a:pt x="256" y="467"/>
                    <a:pt x="256" y="468"/>
                  </a:cubicBezTo>
                  <a:cubicBezTo>
                    <a:pt x="256" y="469"/>
                    <a:pt x="255" y="469"/>
                    <a:pt x="255" y="469"/>
                  </a:cubicBezTo>
                  <a:cubicBezTo>
                    <a:pt x="255" y="470"/>
                    <a:pt x="255" y="471"/>
                    <a:pt x="256" y="472"/>
                  </a:cubicBezTo>
                  <a:cubicBezTo>
                    <a:pt x="256" y="472"/>
                    <a:pt x="257" y="473"/>
                    <a:pt x="257" y="473"/>
                  </a:cubicBezTo>
                  <a:cubicBezTo>
                    <a:pt x="257" y="473"/>
                    <a:pt x="258" y="473"/>
                    <a:pt x="258" y="473"/>
                  </a:cubicBezTo>
                  <a:cubicBezTo>
                    <a:pt x="258" y="474"/>
                    <a:pt x="258" y="475"/>
                    <a:pt x="258" y="475"/>
                  </a:cubicBezTo>
                  <a:cubicBezTo>
                    <a:pt x="258" y="475"/>
                    <a:pt x="259" y="475"/>
                    <a:pt x="259" y="476"/>
                  </a:cubicBezTo>
                  <a:cubicBezTo>
                    <a:pt x="259" y="476"/>
                    <a:pt x="258" y="476"/>
                    <a:pt x="259" y="477"/>
                  </a:cubicBezTo>
                  <a:cubicBezTo>
                    <a:pt x="259" y="478"/>
                    <a:pt x="260" y="480"/>
                    <a:pt x="260" y="480"/>
                  </a:cubicBezTo>
                  <a:cubicBezTo>
                    <a:pt x="260" y="480"/>
                    <a:pt x="259" y="480"/>
                    <a:pt x="260" y="481"/>
                  </a:cubicBezTo>
                  <a:cubicBezTo>
                    <a:pt x="260" y="482"/>
                    <a:pt x="261" y="482"/>
                    <a:pt x="261" y="483"/>
                  </a:cubicBezTo>
                  <a:cubicBezTo>
                    <a:pt x="261" y="484"/>
                    <a:pt x="260" y="486"/>
                    <a:pt x="260" y="487"/>
                  </a:cubicBezTo>
                  <a:cubicBezTo>
                    <a:pt x="260" y="488"/>
                    <a:pt x="260" y="488"/>
                    <a:pt x="260" y="489"/>
                  </a:cubicBezTo>
                  <a:cubicBezTo>
                    <a:pt x="260" y="490"/>
                    <a:pt x="260" y="490"/>
                    <a:pt x="260" y="490"/>
                  </a:cubicBezTo>
                  <a:cubicBezTo>
                    <a:pt x="260" y="490"/>
                    <a:pt x="259" y="492"/>
                    <a:pt x="259" y="492"/>
                  </a:cubicBezTo>
                  <a:cubicBezTo>
                    <a:pt x="258" y="493"/>
                    <a:pt x="257" y="495"/>
                    <a:pt x="257" y="495"/>
                  </a:cubicBezTo>
                  <a:cubicBezTo>
                    <a:pt x="257" y="495"/>
                    <a:pt x="258" y="496"/>
                    <a:pt x="258" y="496"/>
                  </a:cubicBezTo>
                  <a:cubicBezTo>
                    <a:pt x="258" y="497"/>
                    <a:pt x="258" y="497"/>
                    <a:pt x="258" y="497"/>
                  </a:cubicBezTo>
                  <a:cubicBezTo>
                    <a:pt x="258" y="498"/>
                    <a:pt x="258" y="498"/>
                    <a:pt x="259" y="499"/>
                  </a:cubicBezTo>
                  <a:cubicBezTo>
                    <a:pt x="259" y="499"/>
                    <a:pt x="259" y="500"/>
                    <a:pt x="260" y="500"/>
                  </a:cubicBezTo>
                  <a:cubicBezTo>
                    <a:pt x="261" y="500"/>
                    <a:pt x="262" y="501"/>
                    <a:pt x="262" y="501"/>
                  </a:cubicBezTo>
                  <a:cubicBezTo>
                    <a:pt x="261" y="502"/>
                    <a:pt x="261" y="501"/>
                    <a:pt x="262" y="502"/>
                  </a:cubicBezTo>
                  <a:cubicBezTo>
                    <a:pt x="262" y="503"/>
                    <a:pt x="264" y="503"/>
                    <a:pt x="264" y="503"/>
                  </a:cubicBezTo>
                  <a:cubicBezTo>
                    <a:pt x="264" y="504"/>
                    <a:pt x="264" y="504"/>
                    <a:pt x="265" y="505"/>
                  </a:cubicBezTo>
                  <a:cubicBezTo>
                    <a:pt x="265" y="506"/>
                    <a:pt x="265" y="506"/>
                    <a:pt x="265" y="506"/>
                  </a:cubicBezTo>
                  <a:cubicBezTo>
                    <a:pt x="266" y="506"/>
                    <a:pt x="267" y="506"/>
                    <a:pt x="266" y="507"/>
                  </a:cubicBezTo>
                  <a:cubicBezTo>
                    <a:pt x="266" y="507"/>
                    <a:pt x="265" y="506"/>
                    <a:pt x="265" y="508"/>
                  </a:cubicBezTo>
                  <a:cubicBezTo>
                    <a:pt x="266" y="509"/>
                    <a:pt x="266" y="509"/>
                    <a:pt x="266" y="509"/>
                  </a:cubicBezTo>
                  <a:cubicBezTo>
                    <a:pt x="267" y="510"/>
                    <a:pt x="269" y="510"/>
                    <a:pt x="269" y="510"/>
                  </a:cubicBezTo>
                  <a:cubicBezTo>
                    <a:pt x="269" y="510"/>
                    <a:pt x="271" y="512"/>
                    <a:pt x="272" y="512"/>
                  </a:cubicBezTo>
                  <a:cubicBezTo>
                    <a:pt x="272" y="513"/>
                    <a:pt x="273" y="512"/>
                    <a:pt x="273" y="513"/>
                  </a:cubicBezTo>
                  <a:cubicBezTo>
                    <a:pt x="273" y="514"/>
                    <a:pt x="273" y="514"/>
                    <a:pt x="272" y="515"/>
                  </a:cubicBezTo>
                  <a:cubicBezTo>
                    <a:pt x="272" y="516"/>
                    <a:pt x="273" y="516"/>
                    <a:pt x="273" y="517"/>
                  </a:cubicBezTo>
                  <a:cubicBezTo>
                    <a:pt x="274" y="518"/>
                    <a:pt x="274" y="518"/>
                    <a:pt x="274" y="518"/>
                  </a:cubicBezTo>
                  <a:cubicBezTo>
                    <a:pt x="274" y="519"/>
                    <a:pt x="274" y="522"/>
                    <a:pt x="274" y="522"/>
                  </a:cubicBezTo>
                  <a:cubicBezTo>
                    <a:pt x="294" y="521"/>
                    <a:pt x="294" y="521"/>
                    <a:pt x="294" y="521"/>
                  </a:cubicBezTo>
                  <a:cubicBezTo>
                    <a:pt x="294" y="521"/>
                    <a:pt x="294" y="522"/>
                    <a:pt x="295" y="522"/>
                  </a:cubicBezTo>
                  <a:cubicBezTo>
                    <a:pt x="295" y="522"/>
                    <a:pt x="295" y="522"/>
                    <a:pt x="296" y="522"/>
                  </a:cubicBezTo>
                  <a:cubicBezTo>
                    <a:pt x="296" y="522"/>
                    <a:pt x="296" y="521"/>
                    <a:pt x="296" y="521"/>
                  </a:cubicBezTo>
                  <a:cubicBezTo>
                    <a:pt x="297" y="522"/>
                    <a:pt x="297" y="522"/>
                    <a:pt x="297" y="522"/>
                  </a:cubicBezTo>
                  <a:cubicBezTo>
                    <a:pt x="297" y="522"/>
                    <a:pt x="296" y="522"/>
                    <a:pt x="297" y="522"/>
                  </a:cubicBezTo>
                  <a:cubicBezTo>
                    <a:pt x="298" y="522"/>
                    <a:pt x="298" y="521"/>
                    <a:pt x="298" y="521"/>
                  </a:cubicBezTo>
                  <a:cubicBezTo>
                    <a:pt x="299" y="522"/>
                    <a:pt x="299" y="522"/>
                    <a:pt x="299" y="522"/>
                  </a:cubicBezTo>
                  <a:cubicBezTo>
                    <a:pt x="300" y="522"/>
                    <a:pt x="299" y="521"/>
                    <a:pt x="299" y="521"/>
                  </a:cubicBezTo>
                  <a:cubicBezTo>
                    <a:pt x="301" y="521"/>
                    <a:pt x="301" y="521"/>
                    <a:pt x="301" y="521"/>
                  </a:cubicBezTo>
                  <a:cubicBezTo>
                    <a:pt x="301" y="522"/>
                    <a:pt x="301" y="522"/>
                    <a:pt x="301" y="522"/>
                  </a:cubicBezTo>
                  <a:cubicBezTo>
                    <a:pt x="301" y="522"/>
                    <a:pt x="302" y="523"/>
                    <a:pt x="302" y="522"/>
                  </a:cubicBezTo>
                  <a:cubicBezTo>
                    <a:pt x="302" y="522"/>
                    <a:pt x="302" y="521"/>
                    <a:pt x="302" y="521"/>
                  </a:cubicBezTo>
                  <a:cubicBezTo>
                    <a:pt x="302" y="521"/>
                    <a:pt x="302" y="520"/>
                    <a:pt x="302" y="521"/>
                  </a:cubicBezTo>
                  <a:cubicBezTo>
                    <a:pt x="303" y="521"/>
                    <a:pt x="304" y="522"/>
                    <a:pt x="304" y="522"/>
                  </a:cubicBezTo>
                  <a:cubicBezTo>
                    <a:pt x="304" y="521"/>
                    <a:pt x="304" y="521"/>
                    <a:pt x="304" y="521"/>
                  </a:cubicBezTo>
                  <a:cubicBezTo>
                    <a:pt x="304" y="521"/>
                    <a:pt x="304" y="520"/>
                    <a:pt x="304" y="521"/>
                  </a:cubicBezTo>
                  <a:cubicBezTo>
                    <a:pt x="305" y="521"/>
                    <a:pt x="306" y="521"/>
                    <a:pt x="306" y="521"/>
                  </a:cubicBezTo>
                  <a:cubicBezTo>
                    <a:pt x="306" y="521"/>
                    <a:pt x="306" y="521"/>
                    <a:pt x="306" y="521"/>
                  </a:cubicBezTo>
                  <a:cubicBezTo>
                    <a:pt x="307" y="521"/>
                    <a:pt x="308" y="521"/>
                    <a:pt x="308" y="521"/>
                  </a:cubicBezTo>
                  <a:cubicBezTo>
                    <a:pt x="308" y="520"/>
                    <a:pt x="308" y="520"/>
                    <a:pt x="309" y="520"/>
                  </a:cubicBezTo>
                  <a:cubicBezTo>
                    <a:pt x="309" y="519"/>
                    <a:pt x="310" y="519"/>
                    <a:pt x="310" y="519"/>
                  </a:cubicBezTo>
                  <a:cubicBezTo>
                    <a:pt x="310" y="519"/>
                    <a:pt x="310" y="518"/>
                    <a:pt x="310" y="518"/>
                  </a:cubicBezTo>
                  <a:cubicBezTo>
                    <a:pt x="310" y="517"/>
                    <a:pt x="310" y="517"/>
                    <a:pt x="310" y="517"/>
                  </a:cubicBezTo>
                  <a:cubicBezTo>
                    <a:pt x="310" y="517"/>
                    <a:pt x="311" y="517"/>
                    <a:pt x="311" y="517"/>
                  </a:cubicBezTo>
                  <a:cubicBezTo>
                    <a:pt x="311" y="516"/>
                    <a:pt x="312" y="517"/>
                    <a:pt x="312" y="517"/>
                  </a:cubicBezTo>
                  <a:cubicBezTo>
                    <a:pt x="312" y="517"/>
                    <a:pt x="313" y="517"/>
                    <a:pt x="313" y="517"/>
                  </a:cubicBezTo>
                  <a:cubicBezTo>
                    <a:pt x="313" y="516"/>
                    <a:pt x="313" y="516"/>
                    <a:pt x="313" y="516"/>
                  </a:cubicBezTo>
                  <a:cubicBezTo>
                    <a:pt x="314" y="516"/>
                    <a:pt x="314" y="516"/>
                    <a:pt x="314" y="516"/>
                  </a:cubicBezTo>
                  <a:cubicBezTo>
                    <a:pt x="314" y="516"/>
                    <a:pt x="313" y="516"/>
                    <a:pt x="314" y="516"/>
                  </a:cubicBezTo>
                  <a:cubicBezTo>
                    <a:pt x="314" y="515"/>
                    <a:pt x="314" y="514"/>
                    <a:pt x="314" y="515"/>
                  </a:cubicBezTo>
                  <a:cubicBezTo>
                    <a:pt x="315" y="515"/>
                    <a:pt x="315" y="515"/>
                    <a:pt x="315" y="515"/>
                  </a:cubicBezTo>
                  <a:cubicBezTo>
                    <a:pt x="315" y="515"/>
                    <a:pt x="315" y="514"/>
                    <a:pt x="316" y="514"/>
                  </a:cubicBezTo>
                  <a:cubicBezTo>
                    <a:pt x="316" y="514"/>
                    <a:pt x="317" y="514"/>
                    <a:pt x="317" y="514"/>
                  </a:cubicBezTo>
                  <a:cubicBezTo>
                    <a:pt x="317" y="514"/>
                    <a:pt x="317" y="515"/>
                    <a:pt x="318" y="514"/>
                  </a:cubicBezTo>
                  <a:cubicBezTo>
                    <a:pt x="319" y="514"/>
                    <a:pt x="320" y="514"/>
                    <a:pt x="320" y="514"/>
                  </a:cubicBezTo>
                  <a:cubicBezTo>
                    <a:pt x="321" y="514"/>
                    <a:pt x="320" y="515"/>
                    <a:pt x="321" y="515"/>
                  </a:cubicBezTo>
                  <a:cubicBezTo>
                    <a:pt x="321" y="515"/>
                    <a:pt x="322" y="515"/>
                    <a:pt x="322" y="514"/>
                  </a:cubicBezTo>
                  <a:cubicBezTo>
                    <a:pt x="322" y="514"/>
                    <a:pt x="322" y="513"/>
                    <a:pt x="322" y="514"/>
                  </a:cubicBezTo>
                  <a:cubicBezTo>
                    <a:pt x="322" y="515"/>
                    <a:pt x="322" y="516"/>
                    <a:pt x="323" y="516"/>
                  </a:cubicBezTo>
                  <a:cubicBezTo>
                    <a:pt x="323" y="516"/>
                    <a:pt x="324" y="516"/>
                    <a:pt x="324" y="516"/>
                  </a:cubicBezTo>
                  <a:cubicBezTo>
                    <a:pt x="325" y="516"/>
                    <a:pt x="325" y="517"/>
                    <a:pt x="325" y="517"/>
                  </a:cubicBezTo>
                  <a:cubicBezTo>
                    <a:pt x="325" y="517"/>
                    <a:pt x="325" y="517"/>
                    <a:pt x="326" y="517"/>
                  </a:cubicBezTo>
                  <a:cubicBezTo>
                    <a:pt x="326" y="518"/>
                    <a:pt x="327" y="517"/>
                    <a:pt x="327" y="518"/>
                  </a:cubicBezTo>
                  <a:cubicBezTo>
                    <a:pt x="327" y="518"/>
                    <a:pt x="327" y="518"/>
                    <a:pt x="327" y="519"/>
                  </a:cubicBezTo>
                  <a:cubicBezTo>
                    <a:pt x="327" y="519"/>
                    <a:pt x="328" y="520"/>
                    <a:pt x="328" y="520"/>
                  </a:cubicBezTo>
                  <a:cubicBezTo>
                    <a:pt x="329" y="520"/>
                    <a:pt x="330" y="520"/>
                    <a:pt x="330" y="520"/>
                  </a:cubicBezTo>
                  <a:cubicBezTo>
                    <a:pt x="330" y="519"/>
                    <a:pt x="330" y="519"/>
                    <a:pt x="330" y="519"/>
                  </a:cubicBezTo>
                  <a:cubicBezTo>
                    <a:pt x="330" y="519"/>
                    <a:pt x="331" y="518"/>
                    <a:pt x="331" y="519"/>
                  </a:cubicBezTo>
                  <a:cubicBezTo>
                    <a:pt x="331" y="519"/>
                    <a:pt x="332" y="519"/>
                    <a:pt x="332" y="520"/>
                  </a:cubicBezTo>
                  <a:cubicBezTo>
                    <a:pt x="332" y="520"/>
                    <a:pt x="331" y="521"/>
                    <a:pt x="332" y="521"/>
                  </a:cubicBezTo>
                  <a:cubicBezTo>
                    <a:pt x="333" y="521"/>
                    <a:pt x="333" y="522"/>
                    <a:pt x="333" y="521"/>
                  </a:cubicBezTo>
                  <a:cubicBezTo>
                    <a:pt x="334" y="521"/>
                    <a:pt x="334" y="520"/>
                    <a:pt x="334" y="520"/>
                  </a:cubicBezTo>
                  <a:cubicBezTo>
                    <a:pt x="335" y="521"/>
                    <a:pt x="335" y="521"/>
                    <a:pt x="335" y="521"/>
                  </a:cubicBezTo>
                  <a:cubicBezTo>
                    <a:pt x="335" y="521"/>
                    <a:pt x="334" y="522"/>
                    <a:pt x="334" y="522"/>
                  </a:cubicBezTo>
                  <a:cubicBezTo>
                    <a:pt x="335" y="522"/>
                    <a:pt x="336" y="523"/>
                    <a:pt x="335" y="523"/>
                  </a:cubicBezTo>
                  <a:cubicBezTo>
                    <a:pt x="335" y="524"/>
                    <a:pt x="335" y="524"/>
                    <a:pt x="335" y="524"/>
                  </a:cubicBezTo>
                  <a:cubicBezTo>
                    <a:pt x="335" y="524"/>
                    <a:pt x="335" y="524"/>
                    <a:pt x="334" y="525"/>
                  </a:cubicBezTo>
                  <a:cubicBezTo>
                    <a:pt x="334" y="526"/>
                    <a:pt x="334" y="526"/>
                    <a:pt x="334" y="527"/>
                  </a:cubicBezTo>
                  <a:cubicBezTo>
                    <a:pt x="334" y="527"/>
                    <a:pt x="334" y="528"/>
                    <a:pt x="335" y="528"/>
                  </a:cubicBezTo>
                  <a:cubicBezTo>
                    <a:pt x="335" y="528"/>
                    <a:pt x="336" y="528"/>
                    <a:pt x="336" y="528"/>
                  </a:cubicBezTo>
                  <a:cubicBezTo>
                    <a:pt x="336" y="528"/>
                    <a:pt x="336" y="528"/>
                    <a:pt x="337" y="528"/>
                  </a:cubicBezTo>
                  <a:cubicBezTo>
                    <a:pt x="337" y="528"/>
                    <a:pt x="338" y="528"/>
                    <a:pt x="338" y="528"/>
                  </a:cubicBezTo>
                  <a:cubicBezTo>
                    <a:pt x="338" y="528"/>
                    <a:pt x="338" y="529"/>
                    <a:pt x="339" y="529"/>
                  </a:cubicBezTo>
                  <a:cubicBezTo>
                    <a:pt x="339" y="529"/>
                    <a:pt x="339" y="530"/>
                    <a:pt x="340" y="529"/>
                  </a:cubicBezTo>
                  <a:cubicBezTo>
                    <a:pt x="340" y="529"/>
                    <a:pt x="341" y="528"/>
                    <a:pt x="341" y="528"/>
                  </a:cubicBezTo>
                  <a:cubicBezTo>
                    <a:pt x="342" y="528"/>
                    <a:pt x="342" y="528"/>
                    <a:pt x="342" y="528"/>
                  </a:cubicBezTo>
                  <a:cubicBezTo>
                    <a:pt x="342" y="528"/>
                    <a:pt x="343" y="529"/>
                    <a:pt x="343" y="528"/>
                  </a:cubicBezTo>
                  <a:cubicBezTo>
                    <a:pt x="343" y="527"/>
                    <a:pt x="342" y="527"/>
                    <a:pt x="343" y="527"/>
                  </a:cubicBezTo>
                  <a:cubicBezTo>
                    <a:pt x="343" y="527"/>
                    <a:pt x="344" y="527"/>
                    <a:pt x="344" y="527"/>
                  </a:cubicBezTo>
                  <a:cubicBezTo>
                    <a:pt x="345" y="527"/>
                    <a:pt x="345" y="527"/>
                    <a:pt x="345" y="527"/>
                  </a:cubicBezTo>
                  <a:cubicBezTo>
                    <a:pt x="345" y="527"/>
                    <a:pt x="346" y="527"/>
                    <a:pt x="347" y="527"/>
                  </a:cubicBezTo>
                  <a:cubicBezTo>
                    <a:pt x="347" y="527"/>
                    <a:pt x="347" y="527"/>
                    <a:pt x="348" y="527"/>
                  </a:cubicBezTo>
                  <a:cubicBezTo>
                    <a:pt x="348" y="527"/>
                    <a:pt x="348" y="527"/>
                    <a:pt x="349" y="527"/>
                  </a:cubicBezTo>
                  <a:cubicBezTo>
                    <a:pt x="349" y="528"/>
                    <a:pt x="350" y="528"/>
                    <a:pt x="350" y="528"/>
                  </a:cubicBezTo>
                  <a:cubicBezTo>
                    <a:pt x="350" y="528"/>
                    <a:pt x="350" y="529"/>
                    <a:pt x="350" y="529"/>
                  </a:cubicBezTo>
                  <a:cubicBezTo>
                    <a:pt x="350" y="529"/>
                    <a:pt x="350" y="530"/>
                    <a:pt x="350" y="530"/>
                  </a:cubicBezTo>
                  <a:cubicBezTo>
                    <a:pt x="350" y="530"/>
                    <a:pt x="349" y="530"/>
                    <a:pt x="350" y="531"/>
                  </a:cubicBezTo>
                  <a:cubicBezTo>
                    <a:pt x="350" y="531"/>
                    <a:pt x="351" y="531"/>
                    <a:pt x="351" y="531"/>
                  </a:cubicBezTo>
                  <a:cubicBezTo>
                    <a:pt x="351" y="531"/>
                    <a:pt x="351" y="530"/>
                    <a:pt x="351" y="530"/>
                  </a:cubicBezTo>
                  <a:cubicBezTo>
                    <a:pt x="352" y="529"/>
                    <a:pt x="352" y="528"/>
                    <a:pt x="352" y="528"/>
                  </a:cubicBezTo>
                  <a:cubicBezTo>
                    <a:pt x="353" y="528"/>
                    <a:pt x="353" y="528"/>
                    <a:pt x="353" y="528"/>
                  </a:cubicBezTo>
                  <a:cubicBezTo>
                    <a:pt x="354" y="529"/>
                    <a:pt x="354" y="529"/>
                    <a:pt x="354" y="529"/>
                  </a:cubicBezTo>
                  <a:cubicBezTo>
                    <a:pt x="354" y="529"/>
                    <a:pt x="354" y="529"/>
                    <a:pt x="355" y="529"/>
                  </a:cubicBezTo>
                  <a:cubicBezTo>
                    <a:pt x="355" y="530"/>
                    <a:pt x="355" y="530"/>
                    <a:pt x="356" y="530"/>
                  </a:cubicBezTo>
                  <a:cubicBezTo>
                    <a:pt x="357" y="529"/>
                    <a:pt x="359" y="528"/>
                    <a:pt x="359" y="528"/>
                  </a:cubicBezTo>
                  <a:cubicBezTo>
                    <a:pt x="359" y="528"/>
                    <a:pt x="359" y="527"/>
                    <a:pt x="359" y="527"/>
                  </a:cubicBezTo>
                  <a:cubicBezTo>
                    <a:pt x="360" y="526"/>
                    <a:pt x="361" y="526"/>
                    <a:pt x="361" y="526"/>
                  </a:cubicBezTo>
                  <a:cubicBezTo>
                    <a:pt x="361" y="526"/>
                    <a:pt x="362" y="525"/>
                    <a:pt x="363" y="525"/>
                  </a:cubicBezTo>
                  <a:cubicBezTo>
                    <a:pt x="363" y="524"/>
                    <a:pt x="363" y="525"/>
                    <a:pt x="364" y="524"/>
                  </a:cubicBezTo>
                  <a:cubicBezTo>
                    <a:pt x="364" y="523"/>
                    <a:pt x="364" y="522"/>
                    <a:pt x="364" y="521"/>
                  </a:cubicBezTo>
                  <a:cubicBezTo>
                    <a:pt x="364" y="521"/>
                    <a:pt x="365" y="520"/>
                    <a:pt x="365" y="520"/>
                  </a:cubicBezTo>
                  <a:cubicBezTo>
                    <a:pt x="365" y="520"/>
                    <a:pt x="365" y="521"/>
                    <a:pt x="365" y="522"/>
                  </a:cubicBezTo>
                  <a:cubicBezTo>
                    <a:pt x="366" y="522"/>
                    <a:pt x="366" y="523"/>
                    <a:pt x="367" y="523"/>
                  </a:cubicBezTo>
                  <a:cubicBezTo>
                    <a:pt x="367" y="522"/>
                    <a:pt x="368" y="522"/>
                    <a:pt x="368" y="522"/>
                  </a:cubicBezTo>
                  <a:cubicBezTo>
                    <a:pt x="369" y="522"/>
                    <a:pt x="369" y="522"/>
                    <a:pt x="369" y="522"/>
                  </a:cubicBezTo>
                  <a:cubicBezTo>
                    <a:pt x="369" y="522"/>
                    <a:pt x="369" y="523"/>
                    <a:pt x="370" y="523"/>
                  </a:cubicBezTo>
                  <a:cubicBezTo>
                    <a:pt x="370" y="523"/>
                    <a:pt x="370" y="523"/>
                    <a:pt x="370" y="523"/>
                  </a:cubicBezTo>
                  <a:cubicBezTo>
                    <a:pt x="372" y="522"/>
                    <a:pt x="372" y="522"/>
                    <a:pt x="372" y="522"/>
                  </a:cubicBezTo>
                  <a:cubicBezTo>
                    <a:pt x="373" y="522"/>
                    <a:pt x="373" y="522"/>
                    <a:pt x="373" y="522"/>
                  </a:cubicBezTo>
                  <a:cubicBezTo>
                    <a:pt x="374" y="522"/>
                    <a:pt x="374" y="522"/>
                    <a:pt x="374" y="522"/>
                  </a:cubicBezTo>
                  <a:cubicBezTo>
                    <a:pt x="374" y="522"/>
                    <a:pt x="374" y="522"/>
                    <a:pt x="374" y="522"/>
                  </a:cubicBezTo>
                  <a:cubicBezTo>
                    <a:pt x="374" y="522"/>
                    <a:pt x="375" y="522"/>
                    <a:pt x="375" y="522"/>
                  </a:cubicBezTo>
                  <a:cubicBezTo>
                    <a:pt x="375" y="523"/>
                    <a:pt x="376" y="523"/>
                    <a:pt x="376" y="523"/>
                  </a:cubicBezTo>
                  <a:cubicBezTo>
                    <a:pt x="377" y="524"/>
                    <a:pt x="378" y="524"/>
                    <a:pt x="378" y="524"/>
                  </a:cubicBezTo>
                  <a:cubicBezTo>
                    <a:pt x="379" y="524"/>
                    <a:pt x="379" y="524"/>
                    <a:pt x="380" y="524"/>
                  </a:cubicBezTo>
                  <a:cubicBezTo>
                    <a:pt x="381" y="525"/>
                    <a:pt x="382" y="524"/>
                    <a:pt x="382" y="525"/>
                  </a:cubicBezTo>
                  <a:cubicBezTo>
                    <a:pt x="383" y="525"/>
                    <a:pt x="383" y="525"/>
                    <a:pt x="384" y="525"/>
                  </a:cubicBezTo>
                  <a:cubicBezTo>
                    <a:pt x="384" y="525"/>
                    <a:pt x="384" y="526"/>
                    <a:pt x="385" y="525"/>
                  </a:cubicBezTo>
                  <a:cubicBezTo>
                    <a:pt x="386" y="525"/>
                    <a:pt x="387" y="524"/>
                    <a:pt x="387" y="524"/>
                  </a:cubicBezTo>
                  <a:cubicBezTo>
                    <a:pt x="389" y="525"/>
                    <a:pt x="389" y="525"/>
                    <a:pt x="389" y="525"/>
                  </a:cubicBezTo>
                  <a:cubicBezTo>
                    <a:pt x="389" y="525"/>
                    <a:pt x="388" y="525"/>
                    <a:pt x="389" y="526"/>
                  </a:cubicBezTo>
                  <a:cubicBezTo>
                    <a:pt x="389" y="526"/>
                    <a:pt x="389" y="526"/>
                    <a:pt x="390" y="526"/>
                  </a:cubicBezTo>
                  <a:cubicBezTo>
                    <a:pt x="390" y="527"/>
                    <a:pt x="390" y="527"/>
                    <a:pt x="391" y="527"/>
                  </a:cubicBezTo>
                  <a:cubicBezTo>
                    <a:pt x="391" y="527"/>
                    <a:pt x="392" y="527"/>
                    <a:pt x="393" y="527"/>
                  </a:cubicBezTo>
                  <a:cubicBezTo>
                    <a:pt x="394" y="527"/>
                    <a:pt x="395" y="527"/>
                    <a:pt x="395" y="527"/>
                  </a:cubicBezTo>
                  <a:cubicBezTo>
                    <a:pt x="395" y="526"/>
                    <a:pt x="394" y="526"/>
                    <a:pt x="396" y="525"/>
                  </a:cubicBezTo>
                  <a:cubicBezTo>
                    <a:pt x="397" y="525"/>
                    <a:pt x="398" y="524"/>
                    <a:pt x="398" y="524"/>
                  </a:cubicBezTo>
                  <a:cubicBezTo>
                    <a:pt x="399" y="524"/>
                    <a:pt x="400" y="524"/>
                    <a:pt x="401" y="524"/>
                  </a:cubicBezTo>
                  <a:cubicBezTo>
                    <a:pt x="402" y="524"/>
                    <a:pt x="403" y="524"/>
                    <a:pt x="403" y="524"/>
                  </a:cubicBezTo>
                  <a:cubicBezTo>
                    <a:pt x="403" y="523"/>
                    <a:pt x="405" y="522"/>
                    <a:pt x="405" y="522"/>
                  </a:cubicBezTo>
                  <a:cubicBezTo>
                    <a:pt x="406" y="522"/>
                    <a:pt x="405" y="522"/>
                    <a:pt x="406" y="521"/>
                  </a:cubicBezTo>
                  <a:cubicBezTo>
                    <a:pt x="407" y="521"/>
                    <a:pt x="408" y="521"/>
                    <a:pt x="408" y="521"/>
                  </a:cubicBezTo>
                  <a:cubicBezTo>
                    <a:pt x="409" y="520"/>
                    <a:pt x="410" y="520"/>
                    <a:pt x="410" y="520"/>
                  </a:cubicBezTo>
                  <a:cubicBezTo>
                    <a:pt x="410" y="520"/>
                    <a:pt x="411" y="520"/>
                    <a:pt x="411" y="519"/>
                  </a:cubicBezTo>
                  <a:cubicBezTo>
                    <a:pt x="411" y="519"/>
                    <a:pt x="412" y="519"/>
                    <a:pt x="412" y="518"/>
                  </a:cubicBezTo>
                  <a:cubicBezTo>
                    <a:pt x="412" y="518"/>
                    <a:pt x="412" y="518"/>
                    <a:pt x="412" y="517"/>
                  </a:cubicBezTo>
                  <a:cubicBezTo>
                    <a:pt x="412" y="516"/>
                    <a:pt x="412" y="515"/>
                    <a:pt x="412" y="515"/>
                  </a:cubicBezTo>
                  <a:cubicBezTo>
                    <a:pt x="412" y="515"/>
                    <a:pt x="413" y="514"/>
                    <a:pt x="413" y="514"/>
                  </a:cubicBezTo>
                  <a:cubicBezTo>
                    <a:pt x="413" y="514"/>
                    <a:pt x="413" y="513"/>
                    <a:pt x="413" y="513"/>
                  </a:cubicBezTo>
                  <a:cubicBezTo>
                    <a:pt x="413" y="512"/>
                    <a:pt x="414" y="512"/>
                    <a:pt x="414" y="512"/>
                  </a:cubicBezTo>
                  <a:cubicBezTo>
                    <a:pt x="415" y="511"/>
                    <a:pt x="415" y="510"/>
                    <a:pt x="415" y="510"/>
                  </a:cubicBezTo>
                  <a:cubicBezTo>
                    <a:pt x="415" y="510"/>
                    <a:pt x="414" y="509"/>
                    <a:pt x="415" y="508"/>
                  </a:cubicBezTo>
                  <a:cubicBezTo>
                    <a:pt x="415" y="508"/>
                    <a:pt x="415" y="507"/>
                    <a:pt x="415" y="508"/>
                  </a:cubicBezTo>
                  <a:cubicBezTo>
                    <a:pt x="416" y="508"/>
                    <a:pt x="415" y="508"/>
                    <a:pt x="416" y="508"/>
                  </a:cubicBezTo>
                  <a:cubicBezTo>
                    <a:pt x="417" y="507"/>
                    <a:pt x="416" y="507"/>
                    <a:pt x="417" y="506"/>
                  </a:cubicBezTo>
                  <a:cubicBezTo>
                    <a:pt x="417" y="506"/>
                    <a:pt x="418" y="507"/>
                    <a:pt x="418" y="506"/>
                  </a:cubicBezTo>
                  <a:cubicBezTo>
                    <a:pt x="419" y="506"/>
                    <a:pt x="419" y="505"/>
                    <a:pt x="419" y="506"/>
                  </a:cubicBezTo>
                  <a:cubicBezTo>
                    <a:pt x="420" y="506"/>
                    <a:pt x="419" y="506"/>
                    <a:pt x="420" y="506"/>
                  </a:cubicBezTo>
                  <a:cubicBezTo>
                    <a:pt x="421" y="506"/>
                    <a:pt x="423" y="506"/>
                    <a:pt x="423" y="506"/>
                  </a:cubicBezTo>
                  <a:cubicBezTo>
                    <a:pt x="423" y="506"/>
                    <a:pt x="423" y="506"/>
                    <a:pt x="423" y="506"/>
                  </a:cubicBezTo>
                  <a:cubicBezTo>
                    <a:pt x="423" y="507"/>
                    <a:pt x="425" y="506"/>
                    <a:pt x="425" y="506"/>
                  </a:cubicBezTo>
                  <a:cubicBezTo>
                    <a:pt x="425" y="506"/>
                    <a:pt x="424" y="507"/>
                    <a:pt x="426" y="507"/>
                  </a:cubicBezTo>
                  <a:cubicBezTo>
                    <a:pt x="427" y="506"/>
                    <a:pt x="426" y="506"/>
                    <a:pt x="427" y="506"/>
                  </a:cubicBezTo>
                  <a:cubicBezTo>
                    <a:pt x="428" y="507"/>
                    <a:pt x="429" y="507"/>
                    <a:pt x="429" y="507"/>
                  </a:cubicBezTo>
                  <a:cubicBezTo>
                    <a:pt x="430" y="507"/>
                    <a:pt x="430" y="506"/>
                    <a:pt x="430" y="506"/>
                  </a:cubicBezTo>
                  <a:cubicBezTo>
                    <a:pt x="430" y="506"/>
                    <a:pt x="431" y="507"/>
                    <a:pt x="432" y="507"/>
                  </a:cubicBezTo>
                  <a:cubicBezTo>
                    <a:pt x="433" y="507"/>
                    <a:pt x="433" y="507"/>
                    <a:pt x="433" y="507"/>
                  </a:cubicBezTo>
                  <a:cubicBezTo>
                    <a:pt x="433" y="507"/>
                    <a:pt x="434" y="507"/>
                    <a:pt x="434" y="507"/>
                  </a:cubicBezTo>
                  <a:cubicBezTo>
                    <a:pt x="434" y="507"/>
                    <a:pt x="436" y="506"/>
                    <a:pt x="436" y="508"/>
                  </a:cubicBezTo>
                  <a:cubicBezTo>
                    <a:pt x="436" y="509"/>
                    <a:pt x="436" y="510"/>
                    <a:pt x="436" y="510"/>
                  </a:cubicBezTo>
                  <a:cubicBezTo>
                    <a:pt x="436" y="510"/>
                    <a:pt x="436" y="509"/>
                    <a:pt x="438" y="509"/>
                  </a:cubicBezTo>
                  <a:cubicBezTo>
                    <a:pt x="439" y="509"/>
                    <a:pt x="439" y="509"/>
                    <a:pt x="440" y="510"/>
                  </a:cubicBezTo>
                  <a:cubicBezTo>
                    <a:pt x="440" y="510"/>
                    <a:pt x="440" y="511"/>
                    <a:pt x="440" y="511"/>
                  </a:cubicBezTo>
                  <a:cubicBezTo>
                    <a:pt x="440" y="511"/>
                    <a:pt x="440" y="512"/>
                    <a:pt x="441" y="512"/>
                  </a:cubicBezTo>
                  <a:cubicBezTo>
                    <a:pt x="442" y="512"/>
                    <a:pt x="442" y="513"/>
                    <a:pt x="443" y="513"/>
                  </a:cubicBezTo>
                  <a:cubicBezTo>
                    <a:pt x="444" y="513"/>
                    <a:pt x="444" y="513"/>
                    <a:pt x="445" y="513"/>
                  </a:cubicBezTo>
                  <a:cubicBezTo>
                    <a:pt x="446" y="514"/>
                    <a:pt x="446" y="514"/>
                    <a:pt x="447" y="514"/>
                  </a:cubicBezTo>
                  <a:cubicBezTo>
                    <a:pt x="447" y="513"/>
                    <a:pt x="448" y="513"/>
                    <a:pt x="448" y="513"/>
                  </a:cubicBezTo>
                  <a:cubicBezTo>
                    <a:pt x="449" y="512"/>
                    <a:pt x="448" y="512"/>
                    <a:pt x="449" y="511"/>
                  </a:cubicBezTo>
                  <a:cubicBezTo>
                    <a:pt x="451" y="511"/>
                    <a:pt x="451" y="511"/>
                    <a:pt x="451" y="511"/>
                  </a:cubicBezTo>
                  <a:cubicBezTo>
                    <a:pt x="452" y="510"/>
                    <a:pt x="452" y="510"/>
                    <a:pt x="452" y="509"/>
                  </a:cubicBezTo>
                  <a:cubicBezTo>
                    <a:pt x="453" y="509"/>
                    <a:pt x="452" y="509"/>
                    <a:pt x="453" y="508"/>
                  </a:cubicBezTo>
                  <a:cubicBezTo>
                    <a:pt x="454" y="508"/>
                    <a:pt x="455" y="506"/>
                    <a:pt x="456" y="506"/>
                  </a:cubicBezTo>
                  <a:cubicBezTo>
                    <a:pt x="457" y="506"/>
                    <a:pt x="457" y="507"/>
                    <a:pt x="458" y="506"/>
                  </a:cubicBezTo>
                  <a:cubicBezTo>
                    <a:pt x="458" y="506"/>
                    <a:pt x="459" y="506"/>
                    <a:pt x="459" y="506"/>
                  </a:cubicBezTo>
                  <a:cubicBezTo>
                    <a:pt x="459" y="506"/>
                    <a:pt x="459" y="507"/>
                    <a:pt x="459" y="506"/>
                  </a:cubicBezTo>
                  <a:cubicBezTo>
                    <a:pt x="460" y="506"/>
                    <a:pt x="460" y="506"/>
                    <a:pt x="461" y="505"/>
                  </a:cubicBezTo>
                  <a:cubicBezTo>
                    <a:pt x="462" y="504"/>
                    <a:pt x="461" y="504"/>
                    <a:pt x="462" y="504"/>
                  </a:cubicBezTo>
                  <a:cubicBezTo>
                    <a:pt x="463" y="504"/>
                    <a:pt x="463" y="504"/>
                    <a:pt x="464" y="503"/>
                  </a:cubicBezTo>
                  <a:cubicBezTo>
                    <a:pt x="465" y="503"/>
                    <a:pt x="463" y="503"/>
                    <a:pt x="465" y="502"/>
                  </a:cubicBezTo>
                  <a:cubicBezTo>
                    <a:pt x="467" y="502"/>
                    <a:pt x="469" y="501"/>
                    <a:pt x="469" y="501"/>
                  </a:cubicBezTo>
                  <a:cubicBezTo>
                    <a:pt x="469" y="501"/>
                    <a:pt x="469" y="502"/>
                    <a:pt x="470" y="502"/>
                  </a:cubicBezTo>
                  <a:cubicBezTo>
                    <a:pt x="470" y="502"/>
                    <a:pt x="472" y="501"/>
                    <a:pt x="472" y="501"/>
                  </a:cubicBezTo>
                  <a:cubicBezTo>
                    <a:pt x="472" y="501"/>
                    <a:pt x="473" y="501"/>
                    <a:pt x="473" y="501"/>
                  </a:cubicBezTo>
                  <a:cubicBezTo>
                    <a:pt x="474" y="501"/>
                    <a:pt x="474" y="501"/>
                    <a:pt x="474" y="501"/>
                  </a:cubicBezTo>
                  <a:cubicBezTo>
                    <a:pt x="474" y="501"/>
                    <a:pt x="475" y="501"/>
                    <a:pt x="475" y="501"/>
                  </a:cubicBezTo>
                  <a:cubicBezTo>
                    <a:pt x="476" y="501"/>
                    <a:pt x="477" y="500"/>
                    <a:pt x="478" y="500"/>
                  </a:cubicBezTo>
                  <a:cubicBezTo>
                    <a:pt x="480" y="500"/>
                    <a:pt x="480" y="500"/>
                    <a:pt x="481" y="500"/>
                  </a:cubicBezTo>
                  <a:cubicBezTo>
                    <a:pt x="481" y="501"/>
                    <a:pt x="481" y="501"/>
                    <a:pt x="481" y="501"/>
                  </a:cubicBezTo>
                  <a:cubicBezTo>
                    <a:pt x="481" y="501"/>
                    <a:pt x="481" y="501"/>
                    <a:pt x="482" y="501"/>
                  </a:cubicBezTo>
                  <a:cubicBezTo>
                    <a:pt x="483" y="501"/>
                    <a:pt x="484" y="501"/>
                    <a:pt x="484" y="501"/>
                  </a:cubicBezTo>
                  <a:cubicBezTo>
                    <a:pt x="485" y="501"/>
                    <a:pt x="485" y="501"/>
                    <a:pt x="485" y="501"/>
                  </a:cubicBezTo>
                  <a:cubicBezTo>
                    <a:pt x="485" y="501"/>
                    <a:pt x="485" y="501"/>
                    <a:pt x="486" y="500"/>
                  </a:cubicBezTo>
                  <a:cubicBezTo>
                    <a:pt x="487" y="499"/>
                    <a:pt x="488" y="498"/>
                    <a:pt x="488" y="498"/>
                  </a:cubicBezTo>
                  <a:cubicBezTo>
                    <a:pt x="489" y="497"/>
                    <a:pt x="489" y="498"/>
                    <a:pt x="490" y="497"/>
                  </a:cubicBezTo>
                  <a:cubicBezTo>
                    <a:pt x="490" y="497"/>
                    <a:pt x="491" y="496"/>
                    <a:pt x="492" y="496"/>
                  </a:cubicBezTo>
                  <a:cubicBezTo>
                    <a:pt x="492" y="496"/>
                    <a:pt x="494" y="495"/>
                    <a:pt x="495" y="495"/>
                  </a:cubicBezTo>
                  <a:cubicBezTo>
                    <a:pt x="495" y="494"/>
                    <a:pt x="495" y="494"/>
                    <a:pt x="495" y="494"/>
                  </a:cubicBezTo>
                  <a:cubicBezTo>
                    <a:pt x="496" y="493"/>
                    <a:pt x="495" y="493"/>
                    <a:pt x="497" y="492"/>
                  </a:cubicBezTo>
                  <a:cubicBezTo>
                    <a:pt x="499" y="492"/>
                    <a:pt x="499" y="491"/>
                    <a:pt x="499" y="491"/>
                  </a:cubicBezTo>
                  <a:cubicBezTo>
                    <a:pt x="500" y="491"/>
                    <a:pt x="500" y="491"/>
                    <a:pt x="500" y="491"/>
                  </a:cubicBezTo>
                  <a:cubicBezTo>
                    <a:pt x="500" y="491"/>
                    <a:pt x="500" y="491"/>
                    <a:pt x="501" y="491"/>
                  </a:cubicBezTo>
                  <a:cubicBezTo>
                    <a:pt x="502" y="490"/>
                    <a:pt x="503" y="490"/>
                    <a:pt x="503" y="490"/>
                  </a:cubicBezTo>
                  <a:cubicBezTo>
                    <a:pt x="503" y="490"/>
                    <a:pt x="505" y="490"/>
                    <a:pt x="506" y="490"/>
                  </a:cubicBezTo>
                  <a:cubicBezTo>
                    <a:pt x="507" y="489"/>
                    <a:pt x="508" y="488"/>
                    <a:pt x="509" y="488"/>
                  </a:cubicBezTo>
                  <a:cubicBezTo>
                    <a:pt x="510" y="488"/>
                    <a:pt x="511" y="487"/>
                    <a:pt x="511" y="487"/>
                  </a:cubicBezTo>
                  <a:cubicBezTo>
                    <a:pt x="511" y="487"/>
                    <a:pt x="513" y="486"/>
                    <a:pt x="513" y="486"/>
                  </a:cubicBezTo>
                  <a:cubicBezTo>
                    <a:pt x="513" y="486"/>
                    <a:pt x="515" y="485"/>
                    <a:pt x="515" y="485"/>
                  </a:cubicBezTo>
                  <a:cubicBezTo>
                    <a:pt x="515" y="485"/>
                    <a:pt x="515" y="484"/>
                    <a:pt x="516" y="484"/>
                  </a:cubicBezTo>
                  <a:cubicBezTo>
                    <a:pt x="516" y="484"/>
                    <a:pt x="516" y="484"/>
                    <a:pt x="517" y="484"/>
                  </a:cubicBezTo>
                  <a:cubicBezTo>
                    <a:pt x="517" y="484"/>
                    <a:pt x="517" y="484"/>
                    <a:pt x="518" y="484"/>
                  </a:cubicBezTo>
                  <a:cubicBezTo>
                    <a:pt x="520" y="483"/>
                    <a:pt x="521" y="483"/>
                    <a:pt x="521" y="483"/>
                  </a:cubicBezTo>
                  <a:cubicBezTo>
                    <a:pt x="521" y="482"/>
                    <a:pt x="522" y="482"/>
                    <a:pt x="522" y="482"/>
                  </a:cubicBezTo>
                  <a:cubicBezTo>
                    <a:pt x="522" y="481"/>
                    <a:pt x="523" y="481"/>
                    <a:pt x="523" y="481"/>
                  </a:cubicBezTo>
                  <a:cubicBezTo>
                    <a:pt x="523" y="481"/>
                    <a:pt x="523" y="480"/>
                    <a:pt x="524" y="480"/>
                  </a:cubicBezTo>
                  <a:cubicBezTo>
                    <a:pt x="524" y="480"/>
                    <a:pt x="524" y="481"/>
                    <a:pt x="524" y="480"/>
                  </a:cubicBezTo>
                  <a:cubicBezTo>
                    <a:pt x="525" y="479"/>
                    <a:pt x="525" y="479"/>
                    <a:pt x="525" y="479"/>
                  </a:cubicBezTo>
                  <a:cubicBezTo>
                    <a:pt x="526" y="478"/>
                    <a:pt x="525" y="478"/>
                    <a:pt x="526" y="477"/>
                  </a:cubicBezTo>
                  <a:cubicBezTo>
                    <a:pt x="527" y="477"/>
                    <a:pt x="529" y="476"/>
                    <a:pt x="529" y="476"/>
                  </a:cubicBezTo>
                  <a:cubicBezTo>
                    <a:pt x="529" y="476"/>
                    <a:pt x="530" y="476"/>
                    <a:pt x="530" y="476"/>
                  </a:cubicBezTo>
                  <a:cubicBezTo>
                    <a:pt x="530" y="475"/>
                    <a:pt x="530" y="475"/>
                    <a:pt x="531" y="475"/>
                  </a:cubicBezTo>
                  <a:cubicBezTo>
                    <a:pt x="531" y="474"/>
                    <a:pt x="531" y="473"/>
                    <a:pt x="532" y="473"/>
                  </a:cubicBezTo>
                  <a:cubicBezTo>
                    <a:pt x="532" y="473"/>
                    <a:pt x="533" y="472"/>
                    <a:pt x="533" y="472"/>
                  </a:cubicBezTo>
                  <a:cubicBezTo>
                    <a:pt x="534" y="472"/>
                    <a:pt x="534" y="472"/>
                    <a:pt x="534" y="472"/>
                  </a:cubicBezTo>
                  <a:cubicBezTo>
                    <a:pt x="535" y="472"/>
                    <a:pt x="535" y="472"/>
                    <a:pt x="535" y="472"/>
                  </a:cubicBezTo>
                  <a:cubicBezTo>
                    <a:pt x="536" y="472"/>
                    <a:pt x="536" y="472"/>
                    <a:pt x="536" y="472"/>
                  </a:cubicBezTo>
                  <a:cubicBezTo>
                    <a:pt x="536" y="472"/>
                    <a:pt x="537" y="472"/>
                    <a:pt x="538" y="472"/>
                  </a:cubicBezTo>
                  <a:cubicBezTo>
                    <a:pt x="538" y="471"/>
                    <a:pt x="539" y="469"/>
                    <a:pt x="539" y="469"/>
                  </a:cubicBezTo>
                  <a:cubicBezTo>
                    <a:pt x="540" y="468"/>
                    <a:pt x="540" y="468"/>
                    <a:pt x="540" y="468"/>
                  </a:cubicBezTo>
                  <a:cubicBezTo>
                    <a:pt x="541" y="467"/>
                    <a:pt x="541" y="467"/>
                    <a:pt x="541" y="467"/>
                  </a:cubicBezTo>
                  <a:cubicBezTo>
                    <a:pt x="541" y="466"/>
                    <a:pt x="541" y="466"/>
                    <a:pt x="541" y="466"/>
                  </a:cubicBezTo>
                  <a:cubicBezTo>
                    <a:pt x="541" y="465"/>
                    <a:pt x="541" y="465"/>
                    <a:pt x="541" y="465"/>
                  </a:cubicBezTo>
                  <a:cubicBezTo>
                    <a:pt x="541" y="465"/>
                    <a:pt x="541" y="465"/>
                    <a:pt x="541" y="465"/>
                  </a:cubicBezTo>
                  <a:cubicBezTo>
                    <a:pt x="541" y="465"/>
                    <a:pt x="541" y="464"/>
                    <a:pt x="541" y="464"/>
                  </a:cubicBezTo>
                  <a:cubicBezTo>
                    <a:pt x="541" y="464"/>
                    <a:pt x="542" y="464"/>
                    <a:pt x="541" y="463"/>
                  </a:cubicBezTo>
                  <a:cubicBezTo>
                    <a:pt x="541" y="463"/>
                    <a:pt x="541" y="462"/>
                    <a:pt x="541" y="462"/>
                  </a:cubicBezTo>
                  <a:cubicBezTo>
                    <a:pt x="541" y="462"/>
                    <a:pt x="541" y="463"/>
                    <a:pt x="541" y="463"/>
                  </a:cubicBezTo>
                  <a:cubicBezTo>
                    <a:pt x="540" y="463"/>
                    <a:pt x="540" y="463"/>
                    <a:pt x="540" y="463"/>
                  </a:cubicBezTo>
                  <a:cubicBezTo>
                    <a:pt x="539" y="463"/>
                    <a:pt x="540" y="464"/>
                    <a:pt x="539" y="464"/>
                  </a:cubicBezTo>
                  <a:cubicBezTo>
                    <a:pt x="539" y="464"/>
                    <a:pt x="539" y="465"/>
                    <a:pt x="539" y="464"/>
                  </a:cubicBezTo>
                  <a:cubicBezTo>
                    <a:pt x="539" y="463"/>
                    <a:pt x="539" y="463"/>
                    <a:pt x="539" y="463"/>
                  </a:cubicBezTo>
                  <a:cubicBezTo>
                    <a:pt x="539" y="463"/>
                    <a:pt x="539" y="462"/>
                    <a:pt x="539" y="462"/>
                  </a:cubicBezTo>
                  <a:cubicBezTo>
                    <a:pt x="540" y="462"/>
                    <a:pt x="540" y="462"/>
                    <a:pt x="540" y="462"/>
                  </a:cubicBezTo>
                  <a:cubicBezTo>
                    <a:pt x="540" y="462"/>
                    <a:pt x="540" y="462"/>
                    <a:pt x="541" y="462"/>
                  </a:cubicBezTo>
                  <a:cubicBezTo>
                    <a:pt x="541" y="461"/>
                    <a:pt x="542" y="461"/>
                    <a:pt x="542" y="461"/>
                  </a:cubicBezTo>
                  <a:cubicBezTo>
                    <a:pt x="542" y="461"/>
                    <a:pt x="542" y="461"/>
                    <a:pt x="542" y="461"/>
                  </a:cubicBezTo>
                  <a:cubicBezTo>
                    <a:pt x="542" y="460"/>
                    <a:pt x="542" y="460"/>
                    <a:pt x="542" y="459"/>
                  </a:cubicBezTo>
                  <a:cubicBezTo>
                    <a:pt x="541" y="459"/>
                    <a:pt x="541" y="459"/>
                    <a:pt x="541" y="459"/>
                  </a:cubicBezTo>
                  <a:cubicBezTo>
                    <a:pt x="541" y="458"/>
                    <a:pt x="541" y="458"/>
                    <a:pt x="540" y="458"/>
                  </a:cubicBezTo>
                  <a:cubicBezTo>
                    <a:pt x="540" y="457"/>
                    <a:pt x="540" y="457"/>
                    <a:pt x="539" y="457"/>
                  </a:cubicBezTo>
                  <a:cubicBezTo>
                    <a:pt x="539" y="457"/>
                    <a:pt x="539" y="457"/>
                    <a:pt x="539" y="457"/>
                  </a:cubicBezTo>
                  <a:cubicBezTo>
                    <a:pt x="538" y="457"/>
                    <a:pt x="538" y="457"/>
                    <a:pt x="538" y="457"/>
                  </a:cubicBezTo>
                  <a:cubicBezTo>
                    <a:pt x="538" y="458"/>
                    <a:pt x="538" y="458"/>
                    <a:pt x="538" y="458"/>
                  </a:cubicBezTo>
                  <a:cubicBezTo>
                    <a:pt x="538" y="458"/>
                    <a:pt x="539" y="459"/>
                    <a:pt x="539" y="459"/>
                  </a:cubicBezTo>
                  <a:cubicBezTo>
                    <a:pt x="539" y="459"/>
                    <a:pt x="539" y="459"/>
                    <a:pt x="539" y="459"/>
                  </a:cubicBezTo>
                  <a:cubicBezTo>
                    <a:pt x="540" y="459"/>
                    <a:pt x="540" y="460"/>
                    <a:pt x="540" y="460"/>
                  </a:cubicBezTo>
                  <a:cubicBezTo>
                    <a:pt x="540" y="460"/>
                    <a:pt x="541" y="461"/>
                    <a:pt x="541" y="461"/>
                  </a:cubicBezTo>
                  <a:cubicBezTo>
                    <a:pt x="540" y="461"/>
                    <a:pt x="540" y="461"/>
                    <a:pt x="539" y="461"/>
                  </a:cubicBezTo>
                  <a:cubicBezTo>
                    <a:pt x="539" y="461"/>
                    <a:pt x="538" y="461"/>
                    <a:pt x="538" y="461"/>
                  </a:cubicBezTo>
                  <a:cubicBezTo>
                    <a:pt x="537" y="461"/>
                    <a:pt x="538" y="461"/>
                    <a:pt x="537" y="461"/>
                  </a:cubicBezTo>
                  <a:cubicBezTo>
                    <a:pt x="537" y="461"/>
                    <a:pt x="537" y="461"/>
                    <a:pt x="536" y="461"/>
                  </a:cubicBezTo>
                  <a:cubicBezTo>
                    <a:pt x="536" y="460"/>
                    <a:pt x="536" y="460"/>
                    <a:pt x="535" y="459"/>
                  </a:cubicBezTo>
                  <a:cubicBezTo>
                    <a:pt x="535" y="459"/>
                    <a:pt x="536" y="459"/>
                    <a:pt x="535" y="458"/>
                  </a:cubicBezTo>
                  <a:cubicBezTo>
                    <a:pt x="535" y="458"/>
                    <a:pt x="535" y="457"/>
                    <a:pt x="535" y="457"/>
                  </a:cubicBezTo>
                  <a:cubicBezTo>
                    <a:pt x="535" y="457"/>
                    <a:pt x="535" y="456"/>
                    <a:pt x="535" y="456"/>
                  </a:cubicBezTo>
                  <a:cubicBezTo>
                    <a:pt x="535" y="456"/>
                    <a:pt x="535" y="456"/>
                    <a:pt x="534" y="456"/>
                  </a:cubicBezTo>
                  <a:cubicBezTo>
                    <a:pt x="533" y="456"/>
                    <a:pt x="534" y="457"/>
                    <a:pt x="533" y="456"/>
                  </a:cubicBezTo>
                  <a:cubicBezTo>
                    <a:pt x="533" y="455"/>
                    <a:pt x="533" y="455"/>
                    <a:pt x="532" y="455"/>
                  </a:cubicBezTo>
                  <a:cubicBezTo>
                    <a:pt x="532" y="454"/>
                    <a:pt x="532" y="454"/>
                    <a:pt x="532" y="454"/>
                  </a:cubicBezTo>
                  <a:cubicBezTo>
                    <a:pt x="532" y="453"/>
                    <a:pt x="532" y="452"/>
                    <a:pt x="531" y="453"/>
                  </a:cubicBezTo>
                  <a:cubicBezTo>
                    <a:pt x="531" y="454"/>
                    <a:pt x="531" y="454"/>
                    <a:pt x="531" y="454"/>
                  </a:cubicBezTo>
                  <a:cubicBezTo>
                    <a:pt x="531" y="455"/>
                    <a:pt x="531" y="456"/>
                    <a:pt x="530" y="456"/>
                  </a:cubicBezTo>
                  <a:cubicBezTo>
                    <a:pt x="530" y="456"/>
                    <a:pt x="529" y="456"/>
                    <a:pt x="529" y="456"/>
                  </a:cubicBezTo>
                  <a:cubicBezTo>
                    <a:pt x="529" y="456"/>
                    <a:pt x="529" y="456"/>
                    <a:pt x="529" y="456"/>
                  </a:cubicBezTo>
                  <a:cubicBezTo>
                    <a:pt x="528" y="456"/>
                    <a:pt x="528" y="457"/>
                    <a:pt x="528" y="457"/>
                  </a:cubicBezTo>
                  <a:cubicBezTo>
                    <a:pt x="528" y="457"/>
                    <a:pt x="528" y="457"/>
                    <a:pt x="528" y="458"/>
                  </a:cubicBezTo>
                  <a:cubicBezTo>
                    <a:pt x="528" y="458"/>
                    <a:pt x="528" y="458"/>
                    <a:pt x="527" y="458"/>
                  </a:cubicBezTo>
                  <a:cubicBezTo>
                    <a:pt x="527" y="457"/>
                    <a:pt x="527" y="457"/>
                    <a:pt x="527" y="457"/>
                  </a:cubicBezTo>
                  <a:cubicBezTo>
                    <a:pt x="526" y="457"/>
                    <a:pt x="526" y="457"/>
                    <a:pt x="526" y="457"/>
                  </a:cubicBezTo>
                  <a:cubicBezTo>
                    <a:pt x="525" y="457"/>
                    <a:pt x="525" y="457"/>
                    <a:pt x="525" y="456"/>
                  </a:cubicBezTo>
                  <a:cubicBezTo>
                    <a:pt x="525" y="456"/>
                    <a:pt x="525" y="456"/>
                    <a:pt x="526" y="456"/>
                  </a:cubicBezTo>
                  <a:cubicBezTo>
                    <a:pt x="526" y="455"/>
                    <a:pt x="526" y="456"/>
                    <a:pt x="526" y="455"/>
                  </a:cubicBezTo>
                  <a:cubicBezTo>
                    <a:pt x="526" y="455"/>
                    <a:pt x="526" y="454"/>
                    <a:pt x="526" y="454"/>
                  </a:cubicBezTo>
                  <a:cubicBezTo>
                    <a:pt x="526" y="454"/>
                    <a:pt x="526" y="453"/>
                    <a:pt x="526" y="453"/>
                  </a:cubicBezTo>
                  <a:cubicBezTo>
                    <a:pt x="527" y="453"/>
                    <a:pt x="527" y="453"/>
                    <a:pt x="527" y="453"/>
                  </a:cubicBezTo>
                  <a:cubicBezTo>
                    <a:pt x="527" y="452"/>
                    <a:pt x="527" y="452"/>
                    <a:pt x="526" y="452"/>
                  </a:cubicBezTo>
                  <a:cubicBezTo>
                    <a:pt x="526" y="452"/>
                    <a:pt x="527" y="452"/>
                    <a:pt x="525" y="451"/>
                  </a:cubicBezTo>
                  <a:cubicBezTo>
                    <a:pt x="524" y="451"/>
                    <a:pt x="523" y="451"/>
                    <a:pt x="523" y="451"/>
                  </a:cubicBezTo>
                  <a:cubicBezTo>
                    <a:pt x="523" y="451"/>
                    <a:pt x="523" y="451"/>
                    <a:pt x="522" y="450"/>
                  </a:cubicBezTo>
                  <a:cubicBezTo>
                    <a:pt x="521" y="450"/>
                    <a:pt x="520" y="449"/>
                    <a:pt x="519" y="450"/>
                  </a:cubicBezTo>
                  <a:cubicBezTo>
                    <a:pt x="518" y="450"/>
                    <a:pt x="518" y="450"/>
                    <a:pt x="518" y="450"/>
                  </a:cubicBezTo>
                  <a:cubicBezTo>
                    <a:pt x="518" y="449"/>
                    <a:pt x="518" y="449"/>
                    <a:pt x="518" y="448"/>
                  </a:cubicBezTo>
                  <a:cubicBezTo>
                    <a:pt x="517" y="448"/>
                    <a:pt x="517" y="448"/>
                    <a:pt x="517" y="447"/>
                  </a:cubicBezTo>
                  <a:cubicBezTo>
                    <a:pt x="517" y="447"/>
                    <a:pt x="516" y="446"/>
                    <a:pt x="516" y="446"/>
                  </a:cubicBezTo>
                  <a:cubicBezTo>
                    <a:pt x="516" y="446"/>
                    <a:pt x="516" y="446"/>
                    <a:pt x="516" y="446"/>
                  </a:cubicBezTo>
                  <a:cubicBezTo>
                    <a:pt x="515" y="445"/>
                    <a:pt x="515" y="445"/>
                    <a:pt x="515" y="445"/>
                  </a:cubicBezTo>
                  <a:cubicBezTo>
                    <a:pt x="514" y="445"/>
                    <a:pt x="514" y="444"/>
                    <a:pt x="514" y="444"/>
                  </a:cubicBezTo>
                  <a:cubicBezTo>
                    <a:pt x="512" y="444"/>
                    <a:pt x="512" y="444"/>
                    <a:pt x="512" y="444"/>
                  </a:cubicBezTo>
                  <a:cubicBezTo>
                    <a:pt x="512" y="444"/>
                    <a:pt x="512" y="444"/>
                    <a:pt x="512" y="443"/>
                  </a:cubicBezTo>
                  <a:cubicBezTo>
                    <a:pt x="511" y="443"/>
                    <a:pt x="512" y="443"/>
                    <a:pt x="511" y="442"/>
                  </a:cubicBezTo>
                  <a:cubicBezTo>
                    <a:pt x="510" y="442"/>
                    <a:pt x="510" y="441"/>
                    <a:pt x="509" y="441"/>
                  </a:cubicBezTo>
                  <a:cubicBezTo>
                    <a:pt x="509" y="441"/>
                    <a:pt x="508" y="442"/>
                    <a:pt x="508" y="442"/>
                  </a:cubicBezTo>
                  <a:cubicBezTo>
                    <a:pt x="508" y="442"/>
                    <a:pt x="507" y="443"/>
                    <a:pt x="507" y="442"/>
                  </a:cubicBezTo>
                  <a:cubicBezTo>
                    <a:pt x="507" y="441"/>
                    <a:pt x="507" y="441"/>
                    <a:pt x="507" y="441"/>
                  </a:cubicBezTo>
                  <a:cubicBezTo>
                    <a:pt x="508" y="441"/>
                    <a:pt x="508" y="441"/>
                    <a:pt x="508" y="440"/>
                  </a:cubicBezTo>
                  <a:cubicBezTo>
                    <a:pt x="509" y="440"/>
                    <a:pt x="509" y="440"/>
                    <a:pt x="509" y="439"/>
                  </a:cubicBezTo>
                  <a:cubicBezTo>
                    <a:pt x="510" y="439"/>
                    <a:pt x="510" y="437"/>
                    <a:pt x="510" y="437"/>
                  </a:cubicBezTo>
                  <a:cubicBezTo>
                    <a:pt x="510" y="437"/>
                    <a:pt x="511" y="437"/>
                    <a:pt x="510" y="436"/>
                  </a:cubicBezTo>
                  <a:cubicBezTo>
                    <a:pt x="510" y="436"/>
                    <a:pt x="511" y="435"/>
                    <a:pt x="510" y="434"/>
                  </a:cubicBezTo>
                  <a:cubicBezTo>
                    <a:pt x="509" y="433"/>
                    <a:pt x="510" y="434"/>
                    <a:pt x="509" y="433"/>
                  </a:cubicBezTo>
                  <a:cubicBezTo>
                    <a:pt x="509" y="432"/>
                    <a:pt x="508" y="432"/>
                    <a:pt x="508" y="432"/>
                  </a:cubicBezTo>
                  <a:cubicBezTo>
                    <a:pt x="508" y="431"/>
                    <a:pt x="509" y="431"/>
                    <a:pt x="508" y="431"/>
                  </a:cubicBezTo>
                  <a:cubicBezTo>
                    <a:pt x="507" y="430"/>
                    <a:pt x="506" y="431"/>
                    <a:pt x="506" y="430"/>
                  </a:cubicBezTo>
                  <a:cubicBezTo>
                    <a:pt x="506" y="430"/>
                    <a:pt x="506" y="430"/>
                    <a:pt x="506" y="429"/>
                  </a:cubicBezTo>
                  <a:cubicBezTo>
                    <a:pt x="507" y="429"/>
                    <a:pt x="507" y="429"/>
                    <a:pt x="507" y="428"/>
                  </a:cubicBezTo>
                  <a:cubicBezTo>
                    <a:pt x="508" y="428"/>
                    <a:pt x="508" y="428"/>
                    <a:pt x="508" y="427"/>
                  </a:cubicBezTo>
                  <a:cubicBezTo>
                    <a:pt x="507" y="427"/>
                    <a:pt x="507" y="427"/>
                    <a:pt x="507" y="426"/>
                  </a:cubicBezTo>
                  <a:cubicBezTo>
                    <a:pt x="508" y="426"/>
                    <a:pt x="508" y="426"/>
                    <a:pt x="507" y="425"/>
                  </a:cubicBezTo>
                  <a:cubicBezTo>
                    <a:pt x="507" y="425"/>
                    <a:pt x="507" y="427"/>
                    <a:pt x="507" y="425"/>
                  </a:cubicBezTo>
                  <a:cubicBezTo>
                    <a:pt x="507" y="423"/>
                    <a:pt x="507" y="423"/>
                    <a:pt x="507" y="423"/>
                  </a:cubicBezTo>
                  <a:cubicBezTo>
                    <a:pt x="507" y="422"/>
                    <a:pt x="507" y="422"/>
                    <a:pt x="506" y="422"/>
                  </a:cubicBezTo>
                  <a:cubicBezTo>
                    <a:pt x="506" y="421"/>
                    <a:pt x="506" y="421"/>
                    <a:pt x="506" y="421"/>
                  </a:cubicBezTo>
                  <a:cubicBezTo>
                    <a:pt x="506" y="421"/>
                    <a:pt x="506" y="420"/>
                    <a:pt x="506" y="419"/>
                  </a:cubicBezTo>
                  <a:cubicBezTo>
                    <a:pt x="506" y="419"/>
                    <a:pt x="506" y="419"/>
                    <a:pt x="506" y="419"/>
                  </a:cubicBezTo>
                  <a:cubicBezTo>
                    <a:pt x="506" y="419"/>
                    <a:pt x="505" y="417"/>
                    <a:pt x="505" y="418"/>
                  </a:cubicBezTo>
                  <a:cubicBezTo>
                    <a:pt x="504" y="418"/>
                    <a:pt x="504" y="419"/>
                    <a:pt x="504" y="418"/>
                  </a:cubicBezTo>
                  <a:cubicBezTo>
                    <a:pt x="504" y="417"/>
                    <a:pt x="504" y="416"/>
                    <a:pt x="503" y="416"/>
                  </a:cubicBezTo>
                  <a:cubicBezTo>
                    <a:pt x="503" y="416"/>
                    <a:pt x="504" y="416"/>
                    <a:pt x="503" y="415"/>
                  </a:cubicBezTo>
                  <a:cubicBezTo>
                    <a:pt x="503" y="415"/>
                    <a:pt x="503" y="415"/>
                    <a:pt x="503" y="415"/>
                  </a:cubicBezTo>
                  <a:cubicBezTo>
                    <a:pt x="502" y="415"/>
                    <a:pt x="501" y="415"/>
                    <a:pt x="501" y="415"/>
                  </a:cubicBezTo>
                  <a:cubicBezTo>
                    <a:pt x="501" y="415"/>
                    <a:pt x="500" y="415"/>
                    <a:pt x="500" y="415"/>
                  </a:cubicBezTo>
                  <a:cubicBezTo>
                    <a:pt x="500" y="415"/>
                    <a:pt x="500" y="415"/>
                    <a:pt x="499" y="415"/>
                  </a:cubicBezTo>
                  <a:cubicBezTo>
                    <a:pt x="499" y="415"/>
                    <a:pt x="499" y="414"/>
                    <a:pt x="499" y="414"/>
                  </a:cubicBezTo>
                  <a:cubicBezTo>
                    <a:pt x="499" y="414"/>
                    <a:pt x="499" y="414"/>
                    <a:pt x="499" y="413"/>
                  </a:cubicBezTo>
                  <a:cubicBezTo>
                    <a:pt x="499" y="412"/>
                    <a:pt x="500" y="413"/>
                    <a:pt x="500" y="414"/>
                  </a:cubicBezTo>
                  <a:cubicBezTo>
                    <a:pt x="500" y="414"/>
                    <a:pt x="500" y="414"/>
                    <a:pt x="501" y="414"/>
                  </a:cubicBezTo>
                  <a:cubicBezTo>
                    <a:pt x="501" y="414"/>
                    <a:pt x="501" y="414"/>
                    <a:pt x="501" y="414"/>
                  </a:cubicBezTo>
                  <a:cubicBezTo>
                    <a:pt x="501" y="413"/>
                    <a:pt x="501" y="413"/>
                    <a:pt x="502" y="412"/>
                  </a:cubicBezTo>
                  <a:cubicBezTo>
                    <a:pt x="502" y="412"/>
                    <a:pt x="502" y="412"/>
                    <a:pt x="503" y="412"/>
                  </a:cubicBezTo>
                  <a:cubicBezTo>
                    <a:pt x="504" y="412"/>
                    <a:pt x="504" y="413"/>
                    <a:pt x="504" y="412"/>
                  </a:cubicBezTo>
                  <a:cubicBezTo>
                    <a:pt x="504" y="411"/>
                    <a:pt x="504" y="411"/>
                    <a:pt x="504" y="410"/>
                  </a:cubicBezTo>
                  <a:cubicBezTo>
                    <a:pt x="504" y="409"/>
                    <a:pt x="503" y="409"/>
                    <a:pt x="503" y="408"/>
                  </a:cubicBezTo>
                  <a:cubicBezTo>
                    <a:pt x="503" y="407"/>
                    <a:pt x="503" y="407"/>
                    <a:pt x="503" y="407"/>
                  </a:cubicBezTo>
                  <a:cubicBezTo>
                    <a:pt x="503" y="407"/>
                    <a:pt x="503" y="407"/>
                    <a:pt x="502" y="407"/>
                  </a:cubicBezTo>
                  <a:cubicBezTo>
                    <a:pt x="502" y="407"/>
                    <a:pt x="502" y="406"/>
                    <a:pt x="502" y="406"/>
                  </a:cubicBezTo>
                  <a:cubicBezTo>
                    <a:pt x="502" y="406"/>
                    <a:pt x="503" y="406"/>
                    <a:pt x="503" y="406"/>
                  </a:cubicBezTo>
                  <a:cubicBezTo>
                    <a:pt x="503" y="405"/>
                    <a:pt x="503" y="405"/>
                    <a:pt x="503" y="404"/>
                  </a:cubicBezTo>
                  <a:cubicBezTo>
                    <a:pt x="503" y="404"/>
                    <a:pt x="503" y="403"/>
                    <a:pt x="503" y="403"/>
                  </a:cubicBezTo>
                  <a:cubicBezTo>
                    <a:pt x="502" y="402"/>
                    <a:pt x="502" y="402"/>
                    <a:pt x="502" y="402"/>
                  </a:cubicBezTo>
                  <a:cubicBezTo>
                    <a:pt x="501" y="401"/>
                    <a:pt x="501" y="401"/>
                    <a:pt x="501" y="401"/>
                  </a:cubicBezTo>
                  <a:cubicBezTo>
                    <a:pt x="501" y="401"/>
                    <a:pt x="501" y="400"/>
                    <a:pt x="501" y="400"/>
                  </a:cubicBezTo>
                  <a:cubicBezTo>
                    <a:pt x="501" y="399"/>
                    <a:pt x="501" y="400"/>
                    <a:pt x="501" y="399"/>
                  </a:cubicBezTo>
                  <a:cubicBezTo>
                    <a:pt x="502" y="398"/>
                    <a:pt x="502" y="398"/>
                    <a:pt x="502" y="398"/>
                  </a:cubicBezTo>
                  <a:cubicBezTo>
                    <a:pt x="502" y="397"/>
                    <a:pt x="502" y="397"/>
                    <a:pt x="502" y="397"/>
                  </a:cubicBezTo>
                  <a:cubicBezTo>
                    <a:pt x="502" y="397"/>
                    <a:pt x="501" y="396"/>
                    <a:pt x="501" y="396"/>
                  </a:cubicBezTo>
                  <a:cubicBezTo>
                    <a:pt x="501" y="396"/>
                    <a:pt x="501" y="397"/>
                    <a:pt x="501" y="396"/>
                  </a:cubicBezTo>
                  <a:cubicBezTo>
                    <a:pt x="500" y="396"/>
                    <a:pt x="501" y="396"/>
                    <a:pt x="500" y="396"/>
                  </a:cubicBezTo>
                  <a:cubicBezTo>
                    <a:pt x="500" y="395"/>
                    <a:pt x="499" y="396"/>
                    <a:pt x="499" y="395"/>
                  </a:cubicBezTo>
                  <a:cubicBezTo>
                    <a:pt x="499" y="395"/>
                    <a:pt x="499" y="395"/>
                    <a:pt x="499" y="395"/>
                  </a:cubicBezTo>
                  <a:cubicBezTo>
                    <a:pt x="498" y="395"/>
                    <a:pt x="498" y="394"/>
                    <a:pt x="498" y="394"/>
                  </a:cubicBezTo>
                  <a:cubicBezTo>
                    <a:pt x="498" y="394"/>
                    <a:pt x="498" y="395"/>
                    <a:pt x="498" y="394"/>
                  </a:cubicBezTo>
                  <a:cubicBezTo>
                    <a:pt x="498" y="393"/>
                    <a:pt x="498" y="393"/>
                    <a:pt x="498" y="393"/>
                  </a:cubicBezTo>
                  <a:cubicBezTo>
                    <a:pt x="498" y="392"/>
                    <a:pt x="497" y="392"/>
                    <a:pt x="498" y="392"/>
                  </a:cubicBezTo>
                  <a:cubicBezTo>
                    <a:pt x="498" y="392"/>
                    <a:pt x="498" y="392"/>
                    <a:pt x="498" y="392"/>
                  </a:cubicBezTo>
                  <a:cubicBezTo>
                    <a:pt x="498" y="391"/>
                    <a:pt x="499" y="391"/>
                    <a:pt x="498" y="391"/>
                  </a:cubicBezTo>
                  <a:cubicBezTo>
                    <a:pt x="498" y="391"/>
                    <a:pt x="498" y="390"/>
                    <a:pt x="498" y="390"/>
                  </a:cubicBezTo>
                  <a:cubicBezTo>
                    <a:pt x="498" y="390"/>
                    <a:pt x="498" y="390"/>
                    <a:pt x="499" y="390"/>
                  </a:cubicBezTo>
                  <a:cubicBezTo>
                    <a:pt x="499" y="390"/>
                    <a:pt x="498" y="390"/>
                    <a:pt x="499" y="390"/>
                  </a:cubicBezTo>
                  <a:cubicBezTo>
                    <a:pt x="500" y="390"/>
                    <a:pt x="500" y="390"/>
                    <a:pt x="500" y="390"/>
                  </a:cubicBezTo>
                  <a:cubicBezTo>
                    <a:pt x="501" y="390"/>
                    <a:pt x="501" y="390"/>
                    <a:pt x="501" y="390"/>
                  </a:cubicBezTo>
                  <a:cubicBezTo>
                    <a:pt x="501" y="389"/>
                    <a:pt x="501" y="390"/>
                    <a:pt x="501" y="389"/>
                  </a:cubicBezTo>
                  <a:cubicBezTo>
                    <a:pt x="501" y="389"/>
                    <a:pt x="501" y="389"/>
                    <a:pt x="501" y="388"/>
                  </a:cubicBezTo>
                  <a:cubicBezTo>
                    <a:pt x="501" y="388"/>
                    <a:pt x="501" y="387"/>
                    <a:pt x="501" y="388"/>
                  </a:cubicBezTo>
                  <a:cubicBezTo>
                    <a:pt x="501" y="388"/>
                    <a:pt x="501" y="389"/>
                    <a:pt x="501" y="389"/>
                  </a:cubicBezTo>
                  <a:cubicBezTo>
                    <a:pt x="500" y="389"/>
                    <a:pt x="500" y="389"/>
                    <a:pt x="500" y="389"/>
                  </a:cubicBezTo>
                  <a:cubicBezTo>
                    <a:pt x="499" y="389"/>
                    <a:pt x="499" y="389"/>
                    <a:pt x="499" y="389"/>
                  </a:cubicBezTo>
                  <a:cubicBezTo>
                    <a:pt x="499" y="389"/>
                    <a:pt x="498" y="390"/>
                    <a:pt x="498" y="389"/>
                  </a:cubicBezTo>
                  <a:cubicBezTo>
                    <a:pt x="497" y="389"/>
                    <a:pt x="497" y="389"/>
                    <a:pt x="497" y="389"/>
                  </a:cubicBezTo>
                  <a:cubicBezTo>
                    <a:pt x="497" y="389"/>
                    <a:pt x="496" y="388"/>
                    <a:pt x="496" y="388"/>
                  </a:cubicBezTo>
                  <a:cubicBezTo>
                    <a:pt x="496" y="387"/>
                    <a:pt x="496" y="387"/>
                    <a:pt x="496" y="387"/>
                  </a:cubicBezTo>
                  <a:cubicBezTo>
                    <a:pt x="496" y="386"/>
                    <a:pt x="496" y="386"/>
                    <a:pt x="496" y="385"/>
                  </a:cubicBezTo>
                  <a:cubicBezTo>
                    <a:pt x="496" y="385"/>
                    <a:pt x="496" y="384"/>
                    <a:pt x="496" y="384"/>
                  </a:cubicBezTo>
                  <a:cubicBezTo>
                    <a:pt x="496" y="385"/>
                    <a:pt x="495" y="385"/>
                    <a:pt x="495" y="385"/>
                  </a:cubicBezTo>
                  <a:cubicBezTo>
                    <a:pt x="495" y="385"/>
                    <a:pt x="495" y="386"/>
                    <a:pt x="494" y="385"/>
                  </a:cubicBezTo>
                  <a:cubicBezTo>
                    <a:pt x="494" y="384"/>
                    <a:pt x="494" y="384"/>
                    <a:pt x="494" y="383"/>
                  </a:cubicBezTo>
                  <a:cubicBezTo>
                    <a:pt x="493" y="383"/>
                    <a:pt x="493" y="382"/>
                    <a:pt x="493" y="382"/>
                  </a:cubicBezTo>
                  <a:cubicBezTo>
                    <a:pt x="493" y="381"/>
                    <a:pt x="493" y="381"/>
                    <a:pt x="493" y="381"/>
                  </a:cubicBezTo>
                  <a:cubicBezTo>
                    <a:pt x="492" y="381"/>
                    <a:pt x="492" y="381"/>
                    <a:pt x="491" y="381"/>
                  </a:cubicBezTo>
                  <a:cubicBezTo>
                    <a:pt x="491" y="380"/>
                    <a:pt x="491" y="380"/>
                    <a:pt x="491" y="380"/>
                  </a:cubicBezTo>
                  <a:cubicBezTo>
                    <a:pt x="490" y="380"/>
                    <a:pt x="490" y="380"/>
                    <a:pt x="490" y="379"/>
                  </a:cubicBezTo>
                  <a:cubicBezTo>
                    <a:pt x="490" y="379"/>
                    <a:pt x="489" y="379"/>
                    <a:pt x="489" y="379"/>
                  </a:cubicBezTo>
                  <a:cubicBezTo>
                    <a:pt x="489" y="378"/>
                    <a:pt x="489" y="378"/>
                    <a:pt x="489" y="377"/>
                  </a:cubicBezTo>
                  <a:cubicBezTo>
                    <a:pt x="489" y="377"/>
                    <a:pt x="489" y="377"/>
                    <a:pt x="489" y="376"/>
                  </a:cubicBezTo>
                  <a:cubicBezTo>
                    <a:pt x="489" y="375"/>
                    <a:pt x="489" y="375"/>
                    <a:pt x="489" y="375"/>
                  </a:cubicBezTo>
                  <a:cubicBezTo>
                    <a:pt x="489" y="374"/>
                    <a:pt x="490" y="375"/>
                    <a:pt x="489" y="374"/>
                  </a:cubicBezTo>
                  <a:cubicBezTo>
                    <a:pt x="488" y="373"/>
                    <a:pt x="488" y="373"/>
                    <a:pt x="488" y="372"/>
                  </a:cubicBezTo>
                  <a:cubicBezTo>
                    <a:pt x="488" y="371"/>
                    <a:pt x="488" y="371"/>
                    <a:pt x="488" y="371"/>
                  </a:cubicBezTo>
                  <a:cubicBezTo>
                    <a:pt x="487" y="370"/>
                    <a:pt x="487" y="370"/>
                    <a:pt x="487" y="370"/>
                  </a:cubicBezTo>
                  <a:cubicBezTo>
                    <a:pt x="486" y="370"/>
                    <a:pt x="486" y="369"/>
                    <a:pt x="486" y="369"/>
                  </a:cubicBezTo>
                  <a:cubicBezTo>
                    <a:pt x="486" y="369"/>
                    <a:pt x="486" y="369"/>
                    <a:pt x="486" y="368"/>
                  </a:cubicBezTo>
                  <a:cubicBezTo>
                    <a:pt x="486" y="368"/>
                    <a:pt x="486" y="368"/>
                    <a:pt x="486" y="367"/>
                  </a:cubicBezTo>
                  <a:cubicBezTo>
                    <a:pt x="485" y="367"/>
                    <a:pt x="485" y="367"/>
                    <a:pt x="485" y="366"/>
                  </a:cubicBezTo>
                  <a:cubicBezTo>
                    <a:pt x="486" y="365"/>
                    <a:pt x="486" y="365"/>
                    <a:pt x="486" y="364"/>
                  </a:cubicBezTo>
                  <a:cubicBezTo>
                    <a:pt x="486" y="364"/>
                    <a:pt x="486" y="364"/>
                    <a:pt x="486" y="363"/>
                  </a:cubicBezTo>
                  <a:cubicBezTo>
                    <a:pt x="486" y="363"/>
                    <a:pt x="486" y="363"/>
                    <a:pt x="486" y="362"/>
                  </a:cubicBezTo>
                  <a:cubicBezTo>
                    <a:pt x="486" y="362"/>
                    <a:pt x="486" y="362"/>
                    <a:pt x="485" y="361"/>
                  </a:cubicBezTo>
                  <a:cubicBezTo>
                    <a:pt x="485" y="361"/>
                    <a:pt x="485" y="361"/>
                    <a:pt x="485" y="360"/>
                  </a:cubicBezTo>
                  <a:cubicBezTo>
                    <a:pt x="485" y="360"/>
                    <a:pt x="485" y="360"/>
                    <a:pt x="485" y="360"/>
                  </a:cubicBezTo>
                  <a:cubicBezTo>
                    <a:pt x="486" y="359"/>
                    <a:pt x="486" y="359"/>
                    <a:pt x="487" y="359"/>
                  </a:cubicBezTo>
                  <a:cubicBezTo>
                    <a:pt x="487" y="359"/>
                    <a:pt x="488" y="359"/>
                    <a:pt x="488" y="359"/>
                  </a:cubicBezTo>
                  <a:cubicBezTo>
                    <a:pt x="488" y="358"/>
                    <a:pt x="488" y="358"/>
                    <a:pt x="488" y="358"/>
                  </a:cubicBezTo>
                  <a:cubicBezTo>
                    <a:pt x="488" y="358"/>
                    <a:pt x="488" y="359"/>
                    <a:pt x="489" y="358"/>
                  </a:cubicBezTo>
                  <a:cubicBezTo>
                    <a:pt x="489" y="358"/>
                    <a:pt x="489" y="358"/>
                    <a:pt x="488" y="357"/>
                  </a:cubicBezTo>
                  <a:cubicBezTo>
                    <a:pt x="488" y="357"/>
                    <a:pt x="488" y="358"/>
                    <a:pt x="488" y="357"/>
                  </a:cubicBezTo>
                  <a:cubicBezTo>
                    <a:pt x="488" y="356"/>
                    <a:pt x="489" y="357"/>
                    <a:pt x="489" y="356"/>
                  </a:cubicBezTo>
                  <a:cubicBezTo>
                    <a:pt x="488" y="355"/>
                    <a:pt x="488" y="356"/>
                    <a:pt x="488" y="355"/>
                  </a:cubicBezTo>
                  <a:cubicBezTo>
                    <a:pt x="489" y="354"/>
                    <a:pt x="489" y="354"/>
                    <a:pt x="489" y="354"/>
                  </a:cubicBezTo>
                  <a:cubicBezTo>
                    <a:pt x="490" y="353"/>
                    <a:pt x="490" y="353"/>
                    <a:pt x="490" y="353"/>
                  </a:cubicBezTo>
                  <a:cubicBezTo>
                    <a:pt x="490" y="352"/>
                    <a:pt x="490" y="352"/>
                    <a:pt x="490" y="352"/>
                  </a:cubicBezTo>
                  <a:cubicBezTo>
                    <a:pt x="490" y="351"/>
                    <a:pt x="491" y="350"/>
                    <a:pt x="491" y="350"/>
                  </a:cubicBezTo>
                  <a:cubicBezTo>
                    <a:pt x="491" y="350"/>
                    <a:pt x="491" y="350"/>
                    <a:pt x="491" y="349"/>
                  </a:cubicBezTo>
                  <a:cubicBezTo>
                    <a:pt x="492" y="349"/>
                    <a:pt x="492" y="349"/>
                    <a:pt x="492" y="348"/>
                  </a:cubicBezTo>
                  <a:cubicBezTo>
                    <a:pt x="492" y="347"/>
                    <a:pt x="492" y="347"/>
                    <a:pt x="492" y="347"/>
                  </a:cubicBezTo>
                  <a:cubicBezTo>
                    <a:pt x="492" y="346"/>
                    <a:pt x="493" y="346"/>
                    <a:pt x="493" y="345"/>
                  </a:cubicBezTo>
                  <a:cubicBezTo>
                    <a:pt x="493" y="344"/>
                    <a:pt x="494" y="344"/>
                    <a:pt x="493" y="343"/>
                  </a:cubicBezTo>
                  <a:cubicBezTo>
                    <a:pt x="493" y="343"/>
                    <a:pt x="493" y="343"/>
                    <a:pt x="493" y="343"/>
                  </a:cubicBezTo>
                  <a:cubicBezTo>
                    <a:pt x="492" y="342"/>
                    <a:pt x="492" y="340"/>
                    <a:pt x="492" y="340"/>
                  </a:cubicBezTo>
                  <a:cubicBezTo>
                    <a:pt x="492" y="340"/>
                    <a:pt x="491" y="340"/>
                    <a:pt x="492" y="339"/>
                  </a:cubicBezTo>
                  <a:cubicBezTo>
                    <a:pt x="492" y="338"/>
                    <a:pt x="492" y="339"/>
                    <a:pt x="493" y="338"/>
                  </a:cubicBezTo>
                  <a:cubicBezTo>
                    <a:pt x="493" y="337"/>
                    <a:pt x="493" y="337"/>
                    <a:pt x="493" y="336"/>
                  </a:cubicBezTo>
                  <a:cubicBezTo>
                    <a:pt x="493" y="336"/>
                    <a:pt x="493" y="336"/>
                    <a:pt x="493" y="335"/>
                  </a:cubicBezTo>
                  <a:cubicBezTo>
                    <a:pt x="493" y="335"/>
                    <a:pt x="493" y="335"/>
                    <a:pt x="493" y="335"/>
                  </a:cubicBezTo>
                  <a:cubicBezTo>
                    <a:pt x="492" y="334"/>
                    <a:pt x="492" y="335"/>
                    <a:pt x="492" y="334"/>
                  </a:cubicBezTo>
                  <a:cubicBezTo>
                    <a:pt x="491" y="334"/>
                    <a:pt x="491" y="334"/>
                    <a:pt x="491" y="334"/>
                  </a:cubicBezTo>
                  <a:cubicBezTo>
                    <a:pt x="491" y="334"/>
                    <a:pt x="490" y="333"/>
                    <a:pt x="490" y="333"/>
                  </a:cubicBezTo>
                  <a:cubicBezTo>
                    <a:pt x="489" y="333"/>
                    <a:pt x="489" y="333"/>
                    <a:pt x="489" y="333"/>
                  </a:cubicBezTo>
                  <a:cubicBezTo>
                    <a:pt x="489" y="333"/>
                    <a:pt x="491" y="334"/>
                    <a:pt x="490" y="334"/>
                  </a:cubicBezTo>
                  <a:cubicBezTo>
                    <a:pt x="490" y="335"/>
                    <a:pt x="490" y="335"/>
                    <a:pt x="490" y="335"/>
                  </a:cubicBezTo>
                  <a:cubicBezTo>
                    <a:pt x="489" y="335"/>
                    <a:pt x="488" y="335"/>
                    <a:pt x="488" y="335"/>
                  </a:cubicBezTo>
                  <a:cubicBezTo>
                    <a:pt x="488" y="336"/>
                    <a:pt x="488" y="337"/>
                    <a:pt x="488" y="337"/>
                  </a:cubicBezTo>
                  <a:cubicBezTo>
                    <a:pt x="488" y="335"/>
                    <a:pt x="488" y="335"/>
                    <a:pt x="488" y="335"/>
                  </a:cubicBezTo>
                  <a:cubicBezTo>
                    <a:pt x="488" y="335"/>
                    <a:pt x="488" y="335"/>
                    <a:pt x="488" y="335"/>
                  </a:cubicBezTo>
                  <a:cubicBezTo>
                    <a:pt x="489" y="335"/>
                    <a:pt x="489" y="334"/>
                    <a:pt x="489" y="334"/>
                  </a:cubicBezTo>
                  <a:cubicBezTo>
                    <a:pt x="489" y="334"/>
                    <a:pt x="490" y="334"/>
                    <a:pt x="490" y="334"/>
                  </a:cubicBezTo>
                  <a:cubicBezTo>
                    <a:pt x="489" y="334"/>
                    <a:pt x="489" y="334"/>
                    <a:pt x="489" y="334"/>
                  </a:cubicBezTo>
                  <a:cubicBezTo>
                    <a:pt x="489" y="334"/>
                    <a:pt x="488" y="333"/>
                    <a:pt x="488" y="334"/>
                  </a:cubicBezTo>
                  <a:cubicBezTo>
                    <a:pt x="488" y="334"/>
                    <a:pt x="488" y="335"/>
                    <a:pt x="487" y="335"/>
                  </a:cubicBezTo>
                  <a:cubicBezTo>
                    <a:pt x="487" y="335"/>
                    <a:pt x="487" y="335"/>
                    <a:pt x="487" y="336"/>
                  </a:cubicBezTo>
                  <a:cubicBezTo>
                    <a:pt x="486" y="336"/>
                    <a:pt x="486" y="337"/>
                    <a:pt x="486" y="337"/>
                  </a:cubicBezTo>
                  <a:cubicBezTo>
                    <a:pt x="486" y="337"/>
                    <a:pt x="485" y="337"/>
                    <a:pt x="485" y="337"/>
                  </a:cubicBezTo>
                  <a:cubicBezTo>
                    <a:pt x="486" y="336"/>
                    <a:pt x="487" y="335"/>
                    <a:pt x="487" y="335"/>
                  </a:cubicBezTo>
                  <a:cubicBezTo>
                    <a:pt x="487" y="334"/>
                    <a:pt x="487" y="334"/>
                    <a:pt x="487" y="334"/>
                  </a:cubicBezTo>
                  <a:cubicBezTo>
                    <a:pt x="487" y="334"/>
                    <a:pt x="487" y="333"/>
                    <a:pt x="488" y="333"/>
                  </a:cubicBezTo>
                  <a:cubicBezTo>
                    <a:pt x="488" y="333"/>
                    <a:pt x="488" y="333"/>
                    <a:pt x="488" y="333"/>
                  </a:cubicBezTo>
                  <a:cubicBezTo>
                    <a:pt x="488" y="333"/>
                    <a:pt x="489" y="333"/>
                    <a:pt x="489" y="333"/>
                  </a:cubicBezTo>
                  <a:cubicBezTo>
                    <a:pt x="488" y="332"/>
                    <a:pt x="489" y="332"/>
                    <a:pt x="488" y="332"/>
                  </a:cubicBezTo>
                  <a:cubicBezTo>
                    <a:pt x="488" y="331"/>
                    <a:pt x="488" y="331"/>
                    <a:pt x="488" y="331"/>
                  </a:cubicBezTo>
                  <a:cubicBezTo>
                    <a:pt x="488" y="331"/>
                    <a:pt x="487" y="331"/>
                    <a:pt x="487" y="332"/>
                  </a:cubicBezTo>
                  <a:cubicBezTo>
                    <a:pt x="487" y="332"/>
                    <a:pt x="487" y="332"/>
                    <a:pt x="487" y="333"/>
                  </a:cubicBezTo>
                  <a:cubicBezTo>
                    <a:pt x="486" y="333"/>
                    <a:pt x="486" y="333"/>
                    <a:pt x="486" y="334"/>
                  </a:cubicBezTo>
                  <a:cubicBezTo>
                    <a:pt x="486" y="334"/>
                    <a:pt x="486" y="334"/>
                    <a:pt x="486" y="334"/>
                  </a:cubicBezTo>
                  <a:cubicBezTo>
                    <a:pt x="486" y="334"/>
                    <a:pt x="485" y="335"/>
                    <a:pt x="485" y="335"/>
                  </a:cubicBezTo>
                  <a:cubicBezTo>
                    <a:pt x="485" y="335"/>
                    <a:pt x="485" y="336"/>
                    <a:pt x="484" y="336"/>
                  </a:cubicBezTo>
                  <a:cubicBezTo>
                    <a:pt x="484" y="336"/>
                    <a:pt x="484" y="336"/>
                    <a:pt x="484" y="336"/>
                  </a:cubicBezTo>
                  <a:cubicBezTo>
                    <a:pt x="484" y="336"/>
                    <a:pt x="483" y="335"/>
                    <a:pt x="483" y="335"/>
                  </a:cubicBezTo>
                  <a:cubicBezTo>
                    <a:pt x="484" y="335"/>
                    <a:pt x="484" y="335"/>
                    <a:pt x="484" y="335"/>
                  </a:cubicBezTo>
                  <a:cubicBezTo>
                    <a:pt x="485" y="334"/>
                    <a:pt x="485" y="334"/>
                    <a:pt x="485" y="334"/>
                  </a:cubicBezTo>
                  <a:cubicBezTo>
                    <a:pt x="485" y="334"/>
                    <a:pt x="485" y="334"/>
                    <a:pt x="485" y="334"/>
                  </a:cubicBezTo>
                  <a:cubicBezTo>
                    <a:pt x="485" y="333"/>
                    <a:pt x="485" y="333"/>
                    <a:pt x="485" y="333"/>
                  </a:cubicBezTo>
                  <a:cubicBezTo>
                    <a:pt x="486" y="332"/>
                    <a:pt x="486" y="332"/>
                    <a:pt x="486" y="332"/>
                  </a:cubicBezTo>
                  <a:cubicBezTo>
                    <a:pt x="486" y="332"/>
                    <a:pt x="486" y="332"/>
                    <a:pt x="486" y="332"/>
                  </a:cubicBezTo>
                  <a:cubicBezTo>
                    <a:pt x="486" y="331"/>
                    <a:pt x="487" y="332"/>
                    <a:pt x="486" y="331"/>
                  </a:cubicBezTo>
                  <a:cubicBezTo>
                    <a:pt x="486" y="331"/>
                    <a:pt x="486" y="331"/>
                    <a:pt x="486" y="330"/>
                  </a:cubicBezTo>
                  <a:cubicBezTo>
                    <a:pt x="486" y="330"/>
                    <a:pt x="485" y="330"/>
                    <a:pt x="486" y="330"/>
                  </a:cubicBezTo>
                  <a:cubicBezTo>
                    <a:pt x="486" y="329"/>
                    <a:pt x="486" y="329"/>
                    <a:pt x="486" y="329"/>
                  </a:cubicBezTo>
                  <a:cubicBezTo>
                    <a:pt x="486" y="328"/>
                    <a:pt x="486" y="328"/>
                    <a:pt x="486" y="328"/>
                  </a:cubicBezTo>
                  <a:cubicBezTo>
                    <a:pt x="486" y="327"/>
                    <a:pt x="486" y="328"/>
                    <a:pt x="485" y="327"/>
                  </a:cubicBezTo>
                  <a:cubicBezTo>
                    <a:pt x="485" y="326"/>
                    <a:pt x="485" y="326"/>
                    <a:pt x="485" y="325"/>
                  </a:cubicBezTo>
                  <a:cubicBezTo>
                    <a:pt x="485" y="325"/>
                    <a:pt x="485" y="323"/>
                    <a:pt x="485" y="323"/>
                  </a:cubicBezTo>
                  <a:cubicBezTo>
                    <a:pt x="486" y="322"/>
                    <a:pt x="485" y="322"/>
                    <a:pt x="486" y="321"/>
                  </a:cubicBezTo>
                  <a:cubicBezTo>
                    <a:pt x="486" y="320"/>
                    <a:pt x="486" y="321"/>
                    <a:pt x="486" y="320"/>
                  </a:cubicBezTo>
                  <a:cubicBezTo>
                    <a:pt x="487" y="318"/>
                    <a:pt x="487" y="318"/>
                    <a:pt x="487" y="318"/>
                  </a:cubicBezTo>
                  <a:cubicBezTo>
                    <a:pt x="487" y="317"/>
                    <a:pt x="487" y="317"/>
                    <a:pt x="487" y="316"/>
                  </a:cubicBezTo>
                  <a:cubicBezTo>
                    <a:pt x="488" y="316"/>
                    <a:pt x="488" y="315"/>
                    <a:pt x="488" y="315"/>
                  </a:cubicBezTo>
                  <a:cubicBezTo>
                    <a:pt x="488" y="314"/>
                    <a:pt x="489" y="314"/>
                    <a:pt x="489" y="314"/>
                  </a:cubicBezTo>
                  <a:cubicBezTo>
                    <a:pt x="489" y="313"/>
                    <a:pt x="489" y="313"/>
                    <a:pt x="489" y="313"/>
                  </a:cubicBezTo>
                  <a:cubicBezTo>
                    <a:pt x="489" y="312"/>
                    <a:pt x="489" y="312"/>
                    <a:pt x="489" y="312"/>
                  </a:cubicBezTo>
                  <a:cubicBezTo>
                    <a:pt x="489" y="311"/>
                    <a:pt x="489" y="311"/>
                    <a:pt x="489" y="310"/>
                  </a:cubicBezTo>
                  <a:cubicBezTo>
                    <a:pt x="489" y="310"/>
                    <a:pt x="489" y="310"/>
                    <a:pt x="489" y="310"/>
                  </a:cubicBezTo>
                  <a:cubicBezTo>
                    <a:pt x="490" y="310"/>
                    <a:pt x="490" y="310"/>
                    <a:pt x="490" y="309"/>
                  </a:cubicBezTo>
                  <a:cubicBezTo>
                    <a:pt x="491" y="309"/>
                    <a:pt x="490" y="309"/>
                    <a:pt x="491" y="309"/>
                  </a:cubicBezTo>
                  <a:cubicBezTo>
                    <a:pt x="491" y="308"/>
                    <a:pt x="492" y="307"/>
                    <a:pt x="492" y="307"/>
                  </a:cubicBezTo>
                  <a:cubicBezTo>
                    <a:pt x="492" y="307"/>
                    <a:pt x="492" y="306"/>
                    <a:pt x="492" y="306"/>
                  </a:cubicBezTo>
                  <a:cubicBezTo>
                    <a:pt x="493" y="305"/>
                    <a:pt x="493" y="305"/>
                    <a:pt x="493" y="304"/>
                  </a:cubicBezTo>
                  <a:cubicBezTo>
                    <a:pt x="494" y="304"/>
                    <a:pt x="494" y="303"/>
                    <a:pt x="495" y="303"/>
                  </a:cubicBezTo>
                  <a:cubicBezTo>
                    <a:pt x="495" y="303"/>
                    <a:pt x="495" y="303"/>
                    <a:pt x="495" y="303"/>
                  </a:cubicBezTo>
                  <a:cubicBezTo>
                    <a:pt x="496" y="303"/>
                    <a:pt x="496" y="303"/>
                    <a:pt x="496" y="304"/>
                  </a:cubicBezTo>
                  <a:cubicBezTo>
                    <a:pt x="496" y="304"/>
                    <a:pt x="496" y="304"/>
                    <a:pt x="496" y="304"/>
                  </a:cubicBezTo>
                  <a:cubicBezTo>
                    <a:pt x="497" y="304"/>
                    <a:pt x="497" y="304"/>
                    <a:pt x="497" y="304"/>
                  </a:cubicBezTo>
                  <a:cubicBezTo>
                    <a:pt x="497" y="304"/>
                    <a:pt x="497" y="304"/>
                    <a:pt x="497" y="303"/>
                  </a:cubicBezTo>
                  <a:cubicBezTo>
                    <a:pt x="497" y="303"/>
                    <a:pt x="497" y="303"/>
                    <a:pt x="497" y="303"/>
                  </a:cubicBezTo>
                  <a:cubicBezTo>
                    <a:pt x="497" y="303"/>
                    <a:pt x="497" y="303"/>
                    <a:pt x="497" y="302"/>
                  </a:cubicBezTo>
                  <a:cubicBezTo>
                    <a:pt x="497" y="302"/>
                    <a:pt x="497" y="302"/>
                    <a:pt x="497" y="302"/>
                  </a:cubicBezTo>
                  <a:cubicBezTo>
                    <a:pt x="497" y="301"/>
                    <a:pt x="497" y="301"/>
                    <a:pt x="498" y="301"/>
                  </a:cubicBezTo>
                  <a:cubicBezTo>
                    <a:pt x="498" y="301"/>
                    <a:pt x="499" y="301"/>
                    <a:pt x="499" y="301"/>
                  </a:cubicBezTo>
                  <a:cubicBezTo>
                    <a:pt x="499" y="301"/>
                    <a:pt x="499" y="301"/>
                    <a:pt x="499" y="300"/>
                  </a:cubicBezTo>
                  <a:cubicBezTo>
                    <a:pt x="498" y="300"/>
                    <a:pt x="498" y="300"/>
                    <a:pt x="498" y="300"/>
                  </a:cubicBezTo>
                  <a:cubicBezTo>
                    <a:pt x="498" y="299"/>
                    <a:pt x="498" y="299"/>
                    <a:pt x="498" y="299"/>
                  </a:cubicBezTo>
                  <a:cubicBezTo>
                    <a:pt x="498" y="299"/>
                    <a:pt x="498" y="298"/>
                    <a:pt x="498" y="298"/>
                  </a:cubicBezTo>
                  <a:cubicBezTo>
                    <a:pt x="499" y="298"/>
                    <a:pt x="499" y="298"/>
                    <a:pt x="499" y="297"/>
                  </a:cubicBezTo>
                  <a:cubicBezTo>
                    <a:pt x="499" y="296"/>
                    <a:pt x="499" y="296"/>
                    <a:pt x="499" y="296"/>
                  </a:cubicBezTo>
                  <a:cubicBezTo>
                    <a:pt x="499" y="295"/>
                    <a:pt x="499" y="295"/>
                    <a:pt x="498" y="295"/>
                  </a:cubicBezTo>
                  <a:cubicBezTo>
                    <a:pt x="498" y="294"/>
                    <a:pt x="498" y="294"/>
                    <a:pt x="498" y="294"/>
                  </a:cubicBezTo>
                  <a:cubicBezTo>
                    <a:pt x="497" y="294"/>
                    <a:pt x="497" y="293"/>
                    <a:pt x="497" y="293"/>
                  </a:cubicBezTo>
                  <a:cubicBezTo>
                    <a:pt x="497" y="293"/>
                    <a:pt x="496" y="292"/>
                    <a:pt x="496" y="291"/>
                  </a:cubicBezTo>
                  <a:cubicBezTo>
                    <a:pt x="496" y="291"/>
                    <a:pt x="496" y="290"/>
                    <a:pt x="496" y="290"/>
                  </a:cubicBezTo>
                  <a:cubicBezTo>
                    <a:pt x="496" y="290"/>
                    <a:pt x="496" y="289"/>
                    <a:pt x="496" y="289"/>
                  </a:cubicBezTo>
                  <a:cubicBezTo>
                    <a:pt x="495" y="289"/>
                    <a:pt x="495" y="288"/>
                    <a:pt x="495" y="288"/>
                  </a:cubicBezTo>
                  <a:cubicBezTo>
                    <a:pt x="495" y="288"/>
                    <a:pt x="495" y="289"/>
                    <a:pt x="494" y="289"/>
                  </a:cubicBezTo>
                  <a:cubicBezTo>
                    <a:pt x="494" y="289"/>
                    <a:pt x="493" y="288"/>
                    <a:pt x="492" y="288"/>
                  </a:cubicBezTo>
                  <a:cubicBezTo>
                    <a:pt x="492" y="288"/>
                    <a:pt x="492" y="288"/>
                    <a:pt x="491" y="288"/>
                  </a:cubicBezTo>
                  <a:cubicBezTo>
                    <a:pt x="490" y="287"/>
                    <a:pt x="491" y="288"/>
                    <a:pt x="490" y="287"/>
                  </a:cubicBezTo>
                  <a:cubicBezTo>
                    <a:pt x="489" y="287"/>
                    <a:pt x="489" y="288"/>
                    <a:pt x="489" y="287"/>
                  </a:cubicBezTo>
                  <a:cubicBezTo>
                    <a:pt x="488" y="287"/>
                    <a:pt x="489" y="287"/>
                    <a:pt x="488" y="287"/>
                  </a:cubicBezTo>
                  <a:cubicBezTo>
                    <a:pt x="488" y="286"/>
                    <a:pt x="488" y="286"/>
                    <a:pt x="487" y="286"/>
                  </a:cubicBezTo>
                  <a:cubicBezTo>
                    <a:pt x="487" y="286"/>
                    <a:pt x="486" y="285"/>
                    <a:pt x="486" y="286"/>
                  </a:cubicBezTo>
                  <a:cubicBezTo>
                    <a:pt x="486" y="286"/>
                    <a:pt x="486" y="287"/>
                    <a:pt x="486" y="287"/>
                  </a:cubicBezTo>
                  <a:cubicBezTo>
                    <a:pt x="486" y="287"/>
                    <a:pt x="486" y="286"/>
                    <a:pt x="486" y="285"/>
                  </a:cubicBezTo>
                  <a:cubicBezTo>
                    <a:pt x="485" y="285"/>
                    <a:pt x="486" y="284"/>
                    <a:pt x="485" y="284"/>
                  </a:cubicBezTo>
                  <a:cubicBezTo>
                    <a:pt x="485" y="283"/>
                    <a:pt x="486" y="283"/>
                    <a:pt x="485" y="283"/>
                  </a:cubicBezTo>
                  <a:cubicBezTo>
                    <a:pt x="485" y="282"/>
                    <a:pt x="484" y="283"/>
                    <a:pt x="484" y="282"/>
                  </a:cubicBezTo>
                  <a:cubicBezTo>
                    <a:pt x="483" y="281"/>
                    <a:pt x="483" y="281"/>
                    <a:pt x="483" y="281"/>
                  </a:cubicBezTo>
                  <a:cubicBezTo>
                    <a:pt x="482" y="280"/>
                    <a:pt x="483" y="280"/>
                    <a:pt x="483" y="280"/>
                  </a:cubicBezTo>
                  <a:cubicBezTo>
                    <a:pt x="482" y="279"/>
                    <a:pt x="482" y="279"/>
                    <a:pt x="482" y="278"/>
                  </a:cubicBezTo>
                  <a:cubicBezTo>
                    <a:pt x="482" y="278"/>
                    <a:pt x="481" y="278"/>
                    <a:pt x="481" y="277"/>
                  </a:cubicBezTo>
                  <a:cubicBezTo>
                    <a:pt x="481" y="277"/>
                    <a:pt x="482" y="276"/>
                    <a:pt x="481" y="276"/>
                  </a:cubicBezTo>
                  <a:cubicBezTo>
                    <a:pt x="480" y="275"/>
                    <a:pt x="480" y="276"/>
                    <a:pt x="480" y="275"/>
                  </a:cubicBezTo>
                  <a:cubicBezTo>
                    <a:pt x="479" y="275"/>
                    <a:pt x="479" y="275"/>
                    <a:pt x="479" y="274"/>
                  </a:cubicBezTo>
                  <a:cubicBezTo>
                    <a:pt x="478" y="274"/>
                    <a:pt x="479" y="274"/>
                    <a:pt x="478" y="274"/>
                  </a:cubicBezTo>
                  <a:cubicBezTo>
                    <a:pt x="477" y="273"/>
                    <a:pt x="477" y="273"/>
                    <a:pt x="476" y="272"/>
                  </a:cubicBezTo>
                  <a:cubicBezTo>
                    <a:pt x="476" y="271"/>
                    <a:pt x="476" y="271"/>
                    <a:pt x="475" y="271"/>
                  </a:cubicBezTo>
                  <a:cubicBezTo>
                    <a:pt x="475" y="271"/>
                    <a:pt x="474" y="270"/>
                    <a:pt x="474" y="270"/>
                  </a:cubicBezTo>
                  <a:cubicBezTo>
                    <a:pt x="474" y="270"/>
                    <a:pt x="473" y="269"/>
                    <a:pt x="473" y="269"/>
                  </a:cubicBezTo>
                  <a:cubicBezTo>
                    <a:pt x="473" y="270"/>
                    <a:pt x="473" y="270"/>
                    <a:pt x="473" y="270"/>
                  </a:cubicBezTo>
                  <a:cubicBezTo>
                    <a:pt x="473" y="270"/>
                    <a:pt x="474" y="270"/>
                    <a:pt x="473" y="270"/>
                  </a:cubicBezTo>
                  <a:cubicBezTo>
                    <a:pt x="473" y="270"/>
                    <a:pt x="473" y="270"/>
                    <a:pt x="473" y="270"/>
                  </a:cubicBezTo>
                  <a:cubicBezTo>
                    <a:pt x="472" y="270"/>
                    <a:pt x="472" y="270"/>
                    <a:pt x="472" y="270"/>
                  </a:cubicBezTo>
                  <a:cubicBezTo>
                    <a:pt x="472" y="270"/>
                    <a:pt x="472" y="270"/>
                    <a:pt x="472" y="270"/>
                  </a:cubicBezTo>
                  <a:cubicBezTo>
                    <a:pt x="472" y="269"/>
                    <a:pt x="472" y="270"/>
                    <a:pt x="472" y="269"/>
                  </a:cubicBezTo>
                  <a:cubicBezTo>
                    <a:pt x="472" y="268"/>
                    <a:pt x="473" y="268"/>
                    <a:pt x="472" y="268"/>
                  </a:cubicBezTo>
                  <a:cubicBezTo>
                    <a:pt x="472" y="268"/>
                    <a:pt x="471" y="268"/>
                    <a:pt x="471" y="268"/>
                  </a:cubicBezTo>
                  <a:cubicBezTo>
                    <a:pt x="471" y="268"/>
                    <a:pt x="472" y="269"/>
                    <a:pt x="472" y="269"/>
                  </a:cubicBezTo>
                  <a:cubicBezTo>
                    <a:pt x="471" y="269"/>
                    <a:pt x="472" y="270"/>
                    <a:pt x="472" y="270"/>
                  </a:cubicBezTo>
                  <a:cubicBezTo>
                    <a:pt x="471" y="270"/>
                    <a:pt x="471" y="270"/>
                    <a:pt x="471" y="270"/>
                  </a:cubicBezTo>
                  <a:cubicBezTo>
                    <a:pt x="470" y="270"/>
                    <a:pt x="470" y="270"/>
                    <a:pt x="470" y="269"/>
                  </a:cubicBezTo>
                  <a:cubicBezTo>
                    <a:pt x="470" y="269"/>
                    <a:pt x="469" y="269"/>
                    <a:pt x="469" y="269"/>
                  </a:cubicBezTo>
                  <a:cubicBezTo>
                    <a:pt x="468" y="268"/>
                    <a:pt x="468" y="268"/>
                    <a:pt x="468" y="268"/>
                  </a:cubicBezTo>
                  <a:cubicBezTo>
                    <a:pt x="468" y="268"/>
                    <a:pt x="468" y="268"/>
                    <a:pt x="467" y="268"/>
                  </a:cubicBezTo>
                  <a:cubicBezTo>
                    <a:pt x="467" y="268"/>
                    <a:pt x="468" y="268"/>
                    <a:pt x="467" y="268"/>
                  </a:cubicBezTo>
                  <a:cubicBezTo>
                    <a:pt x="467" y="267"/>
                    <a:pt x="467" y="268"/>
                    <a:pt x="466" y="267"/>
                  </a:cubicBezTo>
                  <a:cubicBezTo>
                    <a:pt x="466" y="266"/>
                    <a:pt x="466" y="267"/>
                    <a:pt x="466" y="266"/>
                  </a:cubicBezTo>
                  <a:cubicBezTo>
                    <a:pt x="465" y="265"/>
                    <a:pt x="465" y="265"/>
                    <a:pt x="465" y="265"/>
                  </a:cubicBezTo>
                  <a:cubicBezTo>
                    <a:pt x="465" y="265"/>
                    <a:pt x="465" y="266"/>
                    <a:pt x="465" y="265"/>
                  </a:cubicBezTo>
                  <a:cubicBezTo>
                    <a:pt x="464" y="263"/>
                    <a:pt x="464" y="264"/>
                    <a:pt x="464" y="263"/>
                  </a:cubicBezTo>
                  <a:cubicBezTo>
                    <a:pt x="464" y="262"/>
                    <a:pt x="464" y="263"/>
                    <a:pt x="464" y="262"/>
                  </a:cubicBezTo>
                  <a:cubicBezTo>
                    <a:pt x="464" y="261"/>
                    <a:pt x="463" y="262"/>
                    <a:pt x="463" y="261"/>
                  </a:cubicBezTo>
                  <a:cubicBezTo>
                    <a:pt x="464" y="260"/>
                    <a:pt x="464" y="260"/>
                    <a:pt x="464" y="259"/>
                  </a:cubicBezTo>
                  <a:cubicBezTo>
                    <a:pt x="464" y="258"/>
                    <a:pt x="464" y="258"/>
                    <a:pt x="465" y="257"/>
                  </a:cubicBezTo>
                  <a:cubicBezTo>
                    <a:pt x="465" y="257"/>
                    <a:pt x="465" y="256"/>
                    <a:pt x="465" y="256"/>
                  </a:cubicBezTo>
                  <a:cubicBezTo>
                    <a:pt x="465" y="255"/>
                    <a:pt x="465" y="255"/>
                    <a:pt x="465" y="255"/>
                  </a:cubicBezTo>
                  <a:cubicBezTo>
                    <a:pt x="464" y="254"/>
                    <a:pt x="465" y="254"/>
                    <a:pt x="464" y="254"/>
                  </a:cubicBezTo>
                  <a:cubicBezTo>
                    <a:pt x="464" y="253"/>
                    <a:pt x="463" y="253"/>
                    <a:pt x="463" y="252"/>
                  </a:cubicBezTo>
                  <a:cubicBezTo>
                    <a:pt x="463" y="252"/>
                    <a:pt x="462" y="252"/>
                    <a:pt x="462" y="251"/>
                  </a:cubicBezTo>
                  <a:cubicBezTo>
                    <a:pt x="461" y="250"/>
                    <a:pt x="461" y="250"/>
                    <a:pt x="461" y="249"/>
                  </a:cubicBezTo>
                  <a:cubicBezTo>
                    <a:pt x="461" y="248"/>
                    <a:pt x="461" y="248"/>
                    <a:pt x="461" y="248"/>
                  </a:cubicBezTo>
                  <a:cubicBezTo>
                    <a:pt x="461" y="247"/>
                    <a:pt x="461" y="246"/>
                    <a:pt x="461" y="246"/>
                  </a:cubicBezTo>
                  <a:cubicBezTo>
                    <a:pt x="461" y="246"/>
                    <a:pt x="462" y="245"/>
                    <a:pt x="462" y="244"/>
                  </a:cubicBezTo>
                  <a:cubicBezTo>
                    <a:pt x="462" y="244"/>
                    <a:pt x="462" y="244"/>
                    <a:pt x="462" y="243"/>
                  </a:cubicBezTo>
                  <a:cubicBezTo>
                    <a:pt x="463" y="243"/>
                    <a:pt x="463" y="243"/>
                    <a:pt x="463" y="242"/>
                  </a:cubicBezTo>
                  <a:cubicBezTo>
                    <a:pt x="463" y="241"/>
                    <a:pt x="463" y="242"/>
                    <a:pt x="463" y="240"/>
                  </a:cubicBezTo>
                  <a:cubicBezTo>
                    <a:pt x="463" y="239"/>
                    <a:pt x="463" y="237"/>
                    <a:pt x="463" y="237"/>
                  </a:cubicBezTo>
                  <a:cubicBezTo>
                    <a:pt x="463" y="236"/>
                    <a:pt x="463" y="237"/>
                    <a:pt x="464" y="235"/>
                  </a:cubicBezTo>
                  <a:cubicBezTo>
                    <a:pt x="465" y="234"/>
                    <a:pt x="465" y="234"/>
                    <a:pt x="466" y="233"/>
                  </a:cubicBezTo>
                  <a:cubicBezTo>
                    <a:pt x="466" y="232"/>
                    <a:pt x="467" y="232"/>
                    <a:pt x="467" y="231"/>
                  </a:cubicBezTo>
                  <a:cubicBezTo>
                    <a:pt x="467" y="230"/>
                    <a:pt x="467" y="231"/>
                    <a:pt x="467" y="230"/>
                  </a:cubicBezTo>
                  <a:cubicBezTo>
                    <a:pt x="467" y="230"/>
                    <a:pt x="467" y="230"/>
                    <a:pt x="467" y="229"/>
                  </a:cubicBezTo>
                  <a:cubicBezTo>
                    <a:pt x="467" y="229"/>
                    <a:pt x="467" y="229"/>
                    <a:pt x="468" y="228"/>
                  </a:cubicBezTo>
                  <a:cubicBezTo>
                    <a:pt x="468" y="227"/>
                    <a:pt x="468" y="227"/>
                    <a:pt x="468" y="227"/>
                  </a:cubicBezTo>
                  <a:cubicBezTo>
                    <a:pt x="468" y="226"/>
                    <a:pt x="469" y="226"/>
                    <a:pt x="469" y="226"/>
                  </a:cubicBezTo>
                  <a:cubicBezTo>
                    <a:pt x="469" y="225"/>
                    <a:pt x="471" y="224"/>
                    <a:pt x="470" y="224"/>
                  </a:cubicBezTo>
                  <a:cubicBezTo>
                    <a:pt x="470" y="224"/>
                    <a:pt x="470" y="223"/>
                    <a:pt x="470" y="222"/>
                  </a:cubicBezTo>
                  <a:cubicBezTo>
                    <a:pt x="471" y="222"/>
                    <a:pt x="471" y="222"/>
                    <a:pt x="471" y="221"/>
                  </a:cubicBezTo>
                  <a:cubicBezTo>
                    <a:pt x="471" y="221"/>
                    <a:pt x="472" y="220"/>
                    <a:pt x="472" y="219"/>
                  </a:cubicBezTo>
                  <a:cubicBezTo>
                    <a:pt x="472" y="219"/>
                    <a:pt x="471" y="219"/>
                    <a:pt x="471" y="218"/>
                  </a:cubicBezTo>
                  <a:cubicBezTo>
                    <a:pt x="471" y="218"/>
                    <a:pt x="470" y="218"/>
                    <a:pt x="471" y="217"/>
                  </a:cubicBezTo>
                  <a:cubicBezTo>
                    <a:pt x="471" y="217"/>
                    <a:pt x="471" y="217"/>
                    <a:pt x="472" y="216"/>
                  </a:cubicBezTo>
                  <a:cubicBezTo>
                    <a:pt x="472" y="216"/>
                    <a:pt x="472" y="216"/>
                    <a:pt x="472" y="216"/>
                  </a:cubicBezTo>
                  <a:cubicBezTo>
                    <a:pt x="473" y="216"/>
                    <a:pt x="473" y="216"/>
                    <a:pt x="473" y="216"/>
                  </a:cubicBezTo>
                  <a:cubicBezTo>
                    <a:pt x="473" y="215"/>
                    <a:pt x="474" y="215"/>
                    <a:pt x="474" y="214"/>
                  </a:cubicBezTo>
                  <a:cubicBezTo>
                    <a:pt x="474" y="213"/>
                    <a:pt x="474" y="214"/>
                    <a:pt x="474" y="212"/>
                  </a:cubicBezTo>
                  <a:cubicBezTo>
                    <a:pt x="475" y="211"/>
                    <a:pt x="475" y="211"/>
                    <a:pt x="475" y="210"/>
                  </a:cubicBezTo>
                  <a:cubicBezTo>
                    <a:pt x="475" y="209"/>
                    <a:pt x="476" y="208"/>
                    <a:pt x="476" y="208"/>
                  </a:cubicBezTo>
                  <a:cubicBezTo>
                    <a:pt x="476" y="208"/>
                    <a:pt x="476" y="208"/>
                    <a:pt x="476" y="208"/>
                  </a:cubicBezTo>
                  <a:cubicBezTo>
                    <a:pt x="475" y="207"/>
                    <a:pt x="475" y="208"/>
                    <a:pt x="475" y="207"/>
                  </a:cubicBezTo>
                  <a:cubicBezTo>
                    <a:pt x="476" y="206"/>
                    <a:pt x="476" y="206"/>
                    <a:pt x="476" y="206"/>
                  </a:cubicBezTo>
                  <a:cubicBezTo>
                    <a:pt x="477" y="206"/>
                    <a:pt x="477" y="205"/>
                    <a:pt x="477" y="205"/>
                  </a:cubicBezTo>
                  <a:cubicBezTo>
                    <a:pt x="477" y="205"/>
                    <a:pt x="477" y="205"/>
                    <a:pt x="477" y="205"/>
                  </a:cubicBezTo>
                  <a:cubicBezTo>
                    <a:pt x="477" y="204"/>
                    <a:pt x="477" y="205"/>
                    <a:pt x="477" y="204"/>
                  </a:cubicBezTo>
                  <a:cubicBezTo>
                    <a:pt x="477" y="204"/>
                    <a:pt x="477" y="203"/>
                    <a:pt x="477" y="203"/>
                  </a:cubicBezTo>
                  <a:cubicBezTo>
                    <a:pt x="478" y="202"/>
                    <a:pt x="478" y="202"/>
                    <a:pt x="478" y="202"/>
                  </a:cubicBezTo>
                  <a:cubicBezTo>
                    <a:pt x="478" y="202"/>
                    <a:pt x="478" y="202"/>
                    <a:pt x="478" y="201"/>
                  </a:cubicBezTo>
                  <a:cubicBezTo>
                    <a:pt x="478" y="201"/>
                    <a:pt x="478" y="201"/>
                    <a:pt x="478" y="201"/>
                  </a:cubicBezTo>
                  <a:cubicBezTo>
                    <a:pt x="478" y="201"/>
                    <a:pt x="478" y="200"/>
                    <a:pt x="478" y="200"/>
                  </a:cubicBezTo>
                  <a:cubicBezTo>
                    <a:pt x="479" y="200"/>
                    <a:pt x="479" y="200"/>
                    <a:pt x="479" y="200"/>
                  </a:cubicBezTo>
                  <a:cubicBezTo>
                    <a:pt x="479" y="199"/>
                    <a:pt x="479" y="199"/>
                    <a:pt x="479" y="199"/>
                  </a:cubicBezTo>
                  <a:cubicBezTo>
                    <a:pt x="479" y="199"/>
                    <a:pt x="480" y="199"/>
                    <a:pt x="480" y="199"/>
                  </a:cubicBezTo>
                  <a:cubicBezTo>
                    <a:pt x="479" y="198"/>
                    <a:pt x="479" y="198"/>
                    <a:pt x="479" y="198"/>
                  </a:cubicBezTo>
                  <a:cubicBezTo>
                    <a:pt x="478" y="197"/>
                    <a:pt x="477" y="196"/>
                    <a:pt x="477" y="196"/>
                  </a:cubicBezTo>
                  <a:cubicBezTo>
                    <a:pt x="477" y="196"/>
                    <a:pt x="478" y="196"/>
                    <a:pt x="478" y="196"/>
                  </a:cubicBezTo>
                  <a:cubicBezTo>
                    <a:pt x="478" y="196"/>
                    <a:pt x="478" y="196"/>
                    <a:pt x="478" y="196"/>
                  </a:cubicBezTo>
                  <a:cubicBezTo>
                    <a:pt x="479" y="196"/>
                    <a:pt x="479" y="196"/>
                    <a:pt x="479" y="196"/>
                  </a:cubicBezTo>
                  <a:cubicBezTo>
                    <a:pt x="479" y="196"/>
                    <a:pt x="479" y="197"/>
                    <a:pt x="479" y="197"/>
                  </a:cubicBezTo>
                  <a:cubicBezTo>
                    <a:pt x="479" y="197"/>
                    <a:pt x="480" y="197"/>
                    <a:pt x="480" y="196"/>
                  </a:cubicBezTo>
                  <a:cubicBezTo>
                    <a:pt x="480" y="196"/>
                    <a:pt x="480" y="196"/>
                    <a:pt x="480" y="196"/>
                  </a:cubicBezTo>
                  <a:cubicBezTo>
                    <a:pt x="480" y="195"/>
                    <a:pt x="480" y="195"/>
                    <a:pt x="480" y="195"/>
                  </a:cubicBezTo>
                  <a:cubicBezTo>
                    <a:pt x="480" y="195"/>
                    <a:pt x="481" y="194"/>
                    <a:pt x="480" y="194"/>
                  </a:cubicBezTo>
                  <a:cubicBezTo>
                    <a:pt x="479" y="194"/>
                    <a:pt x="479" y="195"/>
                    <a:pt x="479" y="194"/>
                  </a:cubicBezTo>
                  <a:cubicBezTo>
                    <a:pt x="479" y="194"/>
                    <a:pt x="478" y="194"/>
                    <a:pt x="478" y="194"/>
                  </a:cubicBezTo>
                  <a:cubicBezTo>
                    <a:pt x="478" y="194"/>
                    <a:pt x="478" y="194"/>
                    <a:pt x="478" y="194"/>
                  </a:cubicBezTo>
                  <a:cubicBezTo>
                    <a:pt x="478" y="193"/>
                    <a:pt x="477" y="193"/>
                    <a:pt x="477" y="193"/>
                  </a:cubicBezTo>
                  <a:cubicBezTo>
                    <a:pt x="477" y="193"/>
                    <a:pt x="478" y="192"/>
                    <a:pt x="478" y="192"/>
                  </a:cubicBezTo>
                  <a:cubicBezTo>
                    <a:pt x="478" y="192"/>
                    <a:pt x="479" y="191"/>
                    <a:pt x="479" y="191"/>
                  </a:cubicBezTo>
                  <a:cubicBezTo>
                    <a:pt x="479" y="190"/>
                    <a:pt x="479" y="190"/>
                    <a:pt x="479" y="190"/>
                  </a:cubicBezTo>
                  <a:cubicBezTo>
                    <a:pt x="479" y="190"/>
                    <a:pt x="480" y="189"/>
                    <a:pt x="480" y="190"/>
                  </a:cubicBezTo>
                  <a:cubicBezTo>
                    <a:pt x="480" y="191"/>
                    <a:pt x="479" y="191"/>
                    <a:pt x="479" y="192"/>
                  </a:cubicBezTo>
                  <a:cubicBezTo>
                    <a:pt x="479" y="192"/>
                    <a:pt x="479" y="192"/>
                    <a:pt x="479" y="193"/>
                  </a:cubicBezTo>
                  <a:cubicBezTo>
                    <a:pt x="479" y="193"/>
                    <a:pt x="479" y="193"/>
                    <a:pt x="479" y="193"/>
                  </a:cubicBezTo>
                  <a:cubicBezTo>
                    <a:pt x="480" y="194"/>
                    <a:pt x="480" y="194"/>
                    <a:pt x="480" y="193"/>
                  </a:cubicBezTo>
                  <a:cubicBezTo>
                    <a:pt x="480" y="193"/>
                    <a:pt x="481" y="193"/>
                    <a:pt x="481" y="192"/>
                  </a:cubicBezTo>
                  <a:cubicBezTo>
                    <a:pt x="481" y="192"/>
                    <a:pt x="481" y="192"/>
                    <a:pt x="481" y="192"/>
                  </a:cubicBezTo>
                  <a:cubicBezTo>
                    <a:pt x="481" y="191"/>
                    <a:pt x="481" y="192"/>
                    <a:pt x="481" y="191"/>
                  </a:cubicBezTo>
                  <a:cubicBezTo>
                    <a:pt x="482" y="190"/>
                    <a:pt x="482" y="190"/>
                    <a:pt x="482" y="190"/>
                  </a:cubicBezTo>
                  <a:cubicBezTo>
                    <a:pt x="482" y="189"/>
                    <a:pt x="482" y="189"/>
                    <a:pt x="482" y="189"/>
                  </a:cubicBezTo>
                  <a:cubicBezTo>
                    <a:pt x="482" y="188"/>
                    <a:pt x="482" y="189"/>
                    <a:pt x="482" y="188"/>
                  </a:cubicBezTo>
                  <a:cubicBezTo>
                    <a:pt x="482" y="188"/>
                    <a:pt x="482" y="188"/>
                    <a:pt x="482" y="188"/>
                  </a:cubicBezTo>
                  <a:cubicBezTo>
                    <a:pt x="482" y="188"/>
                    <a:pt x="482" y="187"/>
                    <a:pt x="482" y="187"/>
                  </a:cubicBezTo>
                  <a:cubicBezTo>
                    <a:pt x="482" y="187"/>
                    <a:pt x="481" y="187"/>
                    <a:pt x="481" y="186"/>
                  </a:cubicBezTo>
                  <a:cubicBezTo>
                    <a:pt x="481" y="186"/>
                    <a:pt x="482" y="185"/>
                    <a:pt x="482" y="185"/>
                  </a:cubicBezTo>
                  <a:cubicBezTo>
                    <a:pt x="482" y="185"/>
                    <a:pt x="482" y="185"/>
                    <a:pt x="482" y="184"/>
                  </a:cubicBezTo>
                  <a:cubicBezTo>
                    <a:pt x="482" y="183"/>
                    <a:pt x="482" y="184"/>
                    <a:pt x="482" y="183"/>
                  </a:cubicBezTo>
                  <a:cubicBezTo>
                    <a:pt x="482" y="183"/>
                    <a:pt x="482" y="182"/>
                    <a:pt x="482" y="182"/>
                  </a:cubicBezTo>
                  <a:lnTo>
                    <a:pt x="482" y="181"/>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2" name="Freeform 102"/>
            <p:cNvSpPr>
              <a:spLocks/>
            </p:cNvSpPr>
            <p:nvPr/>
          </p:nvSpPr>
          <p:spPr bwMode="auto">
            <a:xfrm>
              <a:off x="10186988" y="3948113"/>
              <a:ext cx="17463" cy="41275"/>
            </a:xfrm>
            <a:custGeom>
              <a:avLst/>
              <a:gdLst>
                <a:gd name="T0" fmla="*/ 3 w 13"/>
                <a:gd name="T1" fmla="*/ 6 h 30"/>
                <a:gd name="T2" fmla="*/ 4 w 13"/>
                <a:gd name="T3" fmla="*/ 5 h 30"/>
                <a:gd name="T4" fmla="*/ 3 w 13"/>
                <a:gd name="T5" fmla="*/ 3 h 30"/>
                <a:gd name="T6" fmla="*/ 3 w 13"/>
                <a:gd name="T7" fmla="*/ 1 h 30"/>
                <a:gd name="T8" fmla="*/ 4 w 13"/>
                <a:gd name="T9" fmla="*/ 2 h 30"/>
                <a:gd name="T10" fmla="*/ 6 w 13"/>
                <a:gd name="T11" fmla="*/ 2 h 30"/>
                <a:gd name="T12" fmla="*/ 8 w 13"/>
                <a:gd name="T13" fmla="*/ 4 h 30"/>
                <a:gd name="T14" fmla="*/ 10 w 13"/>
                <a:gd name="T15" fmla="*/ 6 h 30"/>
                <a:gd name="T16" fmla="*/ 9 w 13"/>
                <a:gd name="T17" fmla="*/ 4 h 30"/>
                <a:gd name="T18" fmla="*/ 10 w 13"/>
                <a:gd name="T19" fmla="*/ 3 h 30"/>
                <a:gd name="T20" fmla="*/ 11 w 13"/>
                <a:gd name="T21" fmla="*/ 2 h 30"/>
                <a:gd name="T22" fmla="*/ 12 w 13"/>
                <a:gd name="T23" fmla="*/ 3 h 30"/>
                <a:gd name="T24" fmla="*/ 12 w 13"/>
                <a:gd name="T25" fmla="*/ 6 h 30"/>
                <a:gd name="T26" fmla="*/ 12 w 13"/>
                <a:gd name="T27" fmla="*/ 8 h 30"/>
                <a:gd name="T28" fmla="*/ 10 w 13"/>
                <a:gd name="T29" fmla="*/ 8 h 30"/>
                <a:gd name="T30" fmla="*/ 12 w 13"/>
                <a:gd name="T31" fmla="*/ 10 h 30"/>
                <a:gd name="T32" fmla="*/ 12 w 13"/>
                <a:gd name="T33" fmla="*/ 12 h 30"/>
                <a:gd name="T34" fmla="*/ 11 w 13"/>
                <a:gd name="T35" fmla="*/ 15 h 30"/>
                <a:gd name="T36" fmla="*/ 11 w 13"/>
                <a:gd name="T37" fmla="*/ 18 h 30"/>
                <a:gd name="T38" fmla="*/ 10 w 13"/>
                <a:gd name="T39" fmla="*/ 22 h 30"/>
                <a:gd name="T40" fmla="*/ 9 w 13"/>
                <a:gd name="T41" fmla="*/ 24 h 30"/>
                <a:gd name="T42" fmla="*/ 8 w 13"/>
                <a:gd name="T43" fmla="*/ 26 h 30"/>
                <a:gd name="T44" fmla="*/ 6 w 13"/>
                <a:gd name="T45" fmla="*/ 29 h 30"/>
                <a:gd name="T46" fmla="*/ 5 w 13"/>
                <a:gd name="T47" fmla="*/ 30 h 30"/>
                <a:gd name="T48" fmla="*/ 5 w 13"/>
                <a:gd name="T49" fmla="*/ 28 h 30"/>
                <a:gd name="T50" fmla="*/ 3 w 13"/>
                <a:gd name="T51" fmla="*/ 28 h 30"/>
                <a:gd name="T52" fmla="*/ 1 w 13"/>
                <a:gd name="T53" fmla="*/ 28 h 30"/>
                <a:gd name="T54" fmla="*/ 1 w 13"/>
                <a:gd name="T55" fmla="*/ 25 h 30"/>
                <a:gd name="T56" fmla="*/ 1 w 13"/>
                <a:gd name="T57" fmla="*/ 23 h 30"/>
                <a:gd name="T58" fmla="*/ 2 w 13"/>
                <a:gd name="T59" fmla="*/ 23 h 30"/>
                <a:gd name="T60" fmla="*/ 2 w 13"/>
                <a:gd name="T61" fmla="*/ 20 h 30"/>
                <a:gd name="T62" fmla="*/ 3 w 13"/>
                <a:gd name="T63" fmla="*/ 21 h 30"/>
                <a:gd name="T64" fmla="*/ 3 w 13"/>
                <a:gd name="T65" fmla="*/ 19 h 30"/>
                <a:gd name="T66" fmla="*/ 6 w 13"/>
                <a:gd name="T67" fmla="*/ 19 h 30"/>
                <a:gd name="T68" fmla="*/ 4 w 13"/>
                <a:gd name="T69" fmla="*/ 17 h 30"/>
                <a:gd name="T70" fmla="*/ 2 w 13"/>
                <a:gd name="T71" fmla="*/ 17 h 30"/>
                <a:gd name="T72" fmla="*/ 5 w 13"/>
                <a:gd name="T73" fmla="*/ 17 h 30"/>
                <a:gd name="T74" fmla="*/ 6 w 13"/>
                <a:gd name="T75" fmla="*/ 16 h 30"/>
                <a:gd name="T76" fmla="*/ 6 w 13"/>
                <a:gd name="T77" fmla="*/ 15 h 30"/>
                <a:gd name="T78" fmla="*/ 4 w 13"/>
                <a:gd name="T79" fmla="*/ 15 h 30"/>
                <a:gd name="T80" fmla="*/ 3 w 13"/>
                <a:gd name="T81" fmla="*/ 13 h 30"/>
                <a:gd name="T82" fmla="*/ 4 w 13"/>
                <a:gd name="T83" fmla="*/ 12 h 30"/>
                <a:gd name="T84" fmla="*/ 3 w 13"/>
                <a:gd name="T85" fmla="*/ 11 h 30"/>
                <a:gd name="T86" fmla="*/ 3 w 13"/>
                <a:gd name="T87" fmla="*/ 9 h 30"/>
                <a:gd name="T88" fmla="*/ 3 w 13"/>
                <a:gd name="T89" fmla="*/ 8 h 30"/>
                <a:gd name="T90" fmla="*/ 3 w 13"/>
                <a:gd name="T9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30">
                  <a:moveTo>
                    <a:pt x="3" y="7"/>
                  </a:moveTo>
                  <a:cubicBezTo>
                    <a:pt x="3" y="6"/>
                    <a:pt x="3" y="6"/>
                    <a:pt x="3" y="6"/>
                  </a:cubicBezTo>
                  <a:cubicBezTo>
                    <a:pt x="3" y="6"/>
                    <a:pt x="4" y="6"/>
                    <a:pt x="4" y="6"/>
                  </a:cubicBezTo>
                  <a:cubicBezTo>
                    <a:pt x="4" y="5"/>
                    <a:pt x="4" y="5"/>
                    <a:pt x="4" y="5"/>
                  </a:cubicBezTo>
                  <a:cubicBezTo>
                    <a:pt x="4" y="5"/>
                    <a:pt x="3" y="5"/>
                    <a:pt x="3" y="4"/>
                  </a:cubicBezTo>
                  <a:cubicBezTo>
                    <a:pt x="3" y="4"/>
                    <a:pt x="3" y="3"/>
                    <a:pt x="3" y="3"/>
                  </a:cubicBezTo>
                  <a:cubicBezTo>
                    <a:pt x="3" y="2"/>
                    <a:pt x="3" y="2"/>
                    <a:pt x="3" y="2"/>
                  </a:cubicBezTo>
                  <a:cubicBezTo>
                    <a:pt x="3" y="1"/>
                    <a:pt x="2" y="1"/>
                    <a:pt x="3" y="1"/>
                  </a:cubicBezTo>
                  <a:cubicBezTo>
                    <a:pt x="3" y="1"/>
                    <a:pt x="3" y="0"/>
                    <a:pt x="3" y="1"/>
                  </a:cubicBezTo>
                  <a:cubicBezTo>
                    <a:pt x="3" y="1"/>
                    <a:pt x="4" y="2"/>
                    <a:pt x="4" y="2"/>
                  </a:cubicBezTo>
                  <a:cubicBezTo>
                    <a:pt x="4" y="2"/>
                    <a:pt x="5" y="2"/>
                    <a:pt x="5" y="2"/>
                  </a:cubicBezTo>
                  <a:cubicBezTo>
                    <a:pt x="6" y="2"/>
                    <a:pt x="6" y="2"/>
                    <a:pt x="6" y="2"/>
                  </a:cubicBezTo>
                  <a:cubicBezTo>
                    <a:pt x="7" y="3"/>
                    <a:pt x="7" y="3"/>
                    <a:pt x="7" y="3"/>
                  </a:cubicBezTo>
                  <a:cubicBezTo>
                    <a:pt x="7" y="3"/>
                    <a:pt x="8" y="3"/>
                    <a:pt x="8" y="4"/>
                  </a:cubicBezTo>
                  <a:cubicBezTo>
                    <a:pt x="8" y="4"/>
                    <a:pt x="9" y="6"/>
                    <a:pt x="9" y="6"/>
                  </a:cubicBezTo>
                  <a:cubicBezTo>
                    <a:pt x="9" y="6"/>
                    <a:pt x="10" y="7"/>
                    <a:pt x="10" y="6"/>
                  </a:cubicBezTo>
                  <a:cubicBezTo>
                    <a:pt x="10" y="6"/>
                    <a:pt x="9" y="6"/>
                    <a:pt x="10" y="5"/>
                  </a:cubicBezTo>
                  <a:cubicBezTo>
                    <a:pt x="10" y="5"/>
                    <a:pt x="9" y="4"/>
                    <a:pt x="9" y="4"/>
                  </a:cubicBezTo>
                  <a:cubicBezTo>
                    <a:pt x="9" y="4"/>
                    <a:pt x="9" y="2"/>
                    <a:pt x="10" y="3"/>
                  </a:cubicBezTo>
                  <a:cubicBezTo>
                    <a:pt x="10" y="4"/>
                    <a:pt x="10" y="3"/>
                    <a:pt x="10" y="3"/>
                  </a:cubicBezTo>
                  <a:cubicBezTo>
                    <a:pt x="11" y="3"/>
                    <a:pt x="11" y="3"/>
                    <a:pt x="11" y="3"/>
                  </a:cubicBezTo>
                  <a:cubicBezTo>
                    <a:pt x="11" y="2"/>
                    <a:pt x="11" y="2"/>
                    <a:pt x="11" y="2"/>
                  </a:cubicBezTo>
                  <a:cubicBezTo>
                    <a:pt x="11" y="2"/>
                    <a:pt x="12" y="1"/>
                    <a:pt x="12" y="2"/>
                  </a:cubicBezTo>
                  <a:cubicBezTo>
                    <a:pt x="12" y="2"/>
                    <a:pt x="13" y="2"/>
                    <a:pt x="12" y="3"/>
                  </a:cubicBezTo>
                  <a:cubicBezTo>
                    <a:pt x="12" y="3"/>
                    <a:pt x="12" y="3"/>
                    <a:pt x="12" y="4"/>
                  </a:cubicBezTo>
                  <a:cubicBezTo>
                    <a:pt x="12" y="5"/>
                    <a:pt x="12" y="5"/>
                    <a:pt x="12" y="6"/>
                  </a:cubicBezTo>
                  <a:cubicBezTo>
                    <a:pt x="12" y="6"/>
                    <a:pt x="12" y="7"/>
                    <a:pt x="12" y="7"/>
                  </a:cubicBezTo>
                  <a:cubicBezTo>
                    <a:pt x="12" y="8"/>
                    <a:pt x="13" y="8"/>
                    <a:pt x="12" y="8"/>
                  </a:cubicBezTo>
                  <a:cubicBezTo>
                    <a:pt x="11" y="8"/>
                    <a:pt x="10" y="7"/>
                    <a:pt x="10" y="7"/>
                  </a:cubicBezTo>
                  <a:cubicBezTo>
                    <a:pt x="10" y="8"/>
                    <a:pt x="9" y="8"/>
                    <a:pt x="10" y="8"/>
                  </a:cubicBezTo>
                  <a:cubicBezTo>
                    <a:pt x="10" y="8"/>
                    <a:pt x="11" y="9"/>
                    <a:pt x="11" y="9"/>
                  </a:cubicBezTo>
                  <a:cubicBezTo>
                    <a:pt x="11" y="9"/>
                    <a:pt x="12" y="9"/>
                    <a:pt x="12" y="10"/>
                  </a:cubicBezTo>
                  <a:cubicBezTo>
                    <a:pt x="12" y="10"/>
                    <a:pt x="12" y="10"/>
                    <a:pt x="11" y="11"/>
                  </a:cubicBezTo>
                  <a:cubicBezTo>
                    <a:pt x="11" y="11"/>
                    <a:pt x="12" y="12"/>
                    <a:pt x="12" y="12"/>
                  </a:cubicBezTo>
                  <a:cubicBezTo>
                    <a:pt x="12" y="12"/>
                    <a:pt x="12" y="12"/>
                    <a:pt x="12" y="13"/>
                  </a:cubicBezTo>
                  <a:cubicBezTo>
                    <a:pt x="11" y="14"/>
                    <a:pt x="11" y="15"/>
                    <a:pt x="11" y="15"/>
                  </a:cubicBezTo>
                  <a:cubicBezTo>
                    <a:pt x="11" y="15"/>
                    <a:pt x="12" y="15"/>
                    <a:pt x="11" y="16"/>
                  </a:cubicBezTo>
                  <a:cubicBezTo>
                    <a:pt x="11" y="17"/>
                    <a:pt x="11" y="18"/>
                    <a:pt x="11" y="18"/>
                  </a:cubicBezTo>
                  <a:cubicBezTo>
                    <a:pt x="10" y="19"/>
                    <a:pt x="10" y="19"/>
                    <a:pt x="10" y="20"/>
                  </a:cubicBezTo>
                  <a:cubicBezTo>
                    <a:pt x="10" y="20"/>
                    <a:pt x="10" y="22"/>
                    <a:pt x="10" y="22"/>
                  </a:cubicBezTo>
                  <a:cubicBezTo>
                    <a:pt x="10" y="22"/>
                    <a:pt x="11" y="22"/>
                    <a:pt x="10" y="23"/>
                  </a:cubicBezTo>
                  <a:cubicBezTo>
                    <a:pt x="9" y="23"/>
                    <a:pt x="9" y="24"/>
                    <a:pt x="9" y="24"/>
                  </a:cubicBezTo>
                  <a:cubicBezTo>
                    <a:pt x="9" y="25"/>
                    <a:pt x="9" y="25"/>
                    <a:pt x="9" y="25"/>
                  </a:cubicBezTo>
                  <a:cubicBezTo>
                    <a:pt x="9" y="25"/>
                    <a:pt x="9" y="25"/>
                    <a:pt x="8" y="26"/>
                  </a:cubicBezTo>
                  <a:cubicBezTo>
                    <a:pt x="8" y="26"/>
                    <a:pt x="8" y="26"/>
                    <a:pt x="7" y="27"/>
                  </a:cubicBezTo>
                  <a:cubicBezTo>
                    <a:pt x="7" y="28"/>
                    <a:pt x="6" y="29"/>
                    <a:pt x="6" y="29"/>
                  </a:cubicBezTo>
                  <a:cubicBezTo>
                    <a:pt x="6" y="29"/>
                    <a:pt x="6" y="29"/>
                    <a:pt x="5" y="29"/>
                  </a:cubicBezTo>
                  <a:cubicBezTo>
                    <a:pt x="5" y="29"/>
                    <a:pt x="5" y="30"/>
                    <a:pt x="5" y="30"/>
                  </a:cubicBezTo>
                  <a:cubicBezTo>
                    <a:pt x="5" y="29"/>
                    <a:pt x="4" y="29"/>
                    <a:pt x="4" y="29"/>
                  </a:cubicBezTo>
                  <a:cubicBezTo>
                    <a:pt x="4" y="29"/>
                    <a:pt x="5" y="28"/>
                    <a:pt x="5" y="28"/>
                  </a:cubicBezTo>
                  <a:cubicBezTo>
                    <a:pt x="4" y="28"/>
                    <a:pt x="4" y="28"/>
                    <a:pt x="4" y="28"/>
                  </a:cubicBezTo>
                  <a:cubicBezTo>
                    <a:pt x="4" y="28"/>
                    <a:pt x="4" y="28"/>
                    <a:pt x="3" y="28"/>
                  </a:cubicBezTo>
                  <a:cubicBezTo>
                    <a:pt x="1" y="28"/>
                    <a:pt x="1" y="28"/>
                    <a:pt x="1" y="28"/>
                  </a:cubicBezTo>
                  <a:cubicBezTo>
                    <a:pt x="1" y="28"/>
                    <a:pt x="1" y="29"/>
                    <a:pt x="1" y="28"/>
                  </a:cubicBezTo>
                  <a:cubicBezTo>
                    <a:pt x="0" y="26"/>
                    <a:pt x="1" y="26"/>
                    <a:pt x="0" y="26"/>
                  </a:cubicBezTo>
                  <a:cubicBezTo>
                    <a:pt x="0" y="26"/>
                    <a:pt x="1" y="25"/>
                    <a:pt x="1" y="25"/>
                  </a:cubicBezTo>
                  <a:cubicBezTo>
                    <a:pt x="1" y="25"/>
                    <a:pt x="2" y="26"/>
                    <a:pt x="1" y="25"/>
                  </a:cubicBezTo>
                  <a:cubicBezTo>
                    <a:pt x="1" y="24"/>
                    <a:pt x="1" y="23"/>
                    <a:pt x="1" y="23"/>
                  </a:cubicBezTo>
                  <a:cubicBezTo>
                    <a:pt x="1" y="23"/>
                    <a:pt x="1" y="23"/>
                    <a:pt x="1" y="23"/>
                  </a:cubicBezTo>
                  <a:cubicBezTo>
                    <a:pt x="1" y="23"/>
                    <a:pt x="2" y="24"/>
                    <a:pt x="2" y="23"/>
                  </a:cubicBezTo>
                  <a:cubicBezTo>
                    <a:pt x="2" y="22"/>
                    <a:pt x="2" y="22"/>
                    <a:pt x="1" y="21"/>
                  </a:cubicBezTo>
                  <a:cubicBezTo>
                    <a:pt x="1" y="21"/>
                    <a:pt x="1" y="20"/>
                    <a:pt x="2" y="20"/>
                  </a:cubicBezTo>
                  <a:cubicBezTo>
                    <a:pt x="2" y="20"/>
                    <a:pt x="3" y="20"/>
                    <a:pt x="3" y="20"/>
                  </a:cubicBezTo>
                  <a:cubicBezTo>
                    <a:pt x="3" y="20"/>
                    <a:pt x="3" y="21"/>
                    <a:pt x="3" y="21"/>
                  </a:cubicBezTo>
                  <a:cubicBezTo>
                    <a:pt x="3" y="20"/>
                    <a:pt x="3" y="20"/>
                    <a:pt x="3" y="20"/>
                  </a:cubicBezTo>
                  <a:cubicBezTo>
                    <a:pt x="3" y="19"/>
                    <a:pt x="3" y="19"/>
                    <a:pt x="3" y="19"/>
                  </a:cubicBezTo>
                  <a:cubicBezTo>
                    <a:pt x="4" y="19"/>
                    <a:pt x="5" y="19"/>
                    <a:pt x="5" y="19"/>
                  </a:cubicBezTo>
                  <a:cubicBezTo>
                    <a:pt x="5" y="19"/>
                    <a:pt x="5" y="19"/>
                    <a:pt x="6" y="19"/>
                  </a:cubicBezTo>
                  <a:cubicBezTo>
                    <a:pt x="6" y="19"/>
                    <a:pt x="7" y="19"/>
                    <a:pt x="6" y="18"/>
                  </a:cubicBezTo>
                  <a:cubicBezTo>
                    <a:pt x="5" y="18"/>
                    <a:pt x="4" y="17"/>
                    <a:pt x="4" y="17"/>
                  </a:cubicBezTo>
                  <a:cubicBezTo>
                    <a:pt x="4" y="17"/>
                    <a:pt x="4" y="17"/>
                    <a:pt x="3" y="17"/>
                  </a:cubicBezTo>
                  <a:cubicBezTo>
                    <a:pt x="2" y="17"/>
                    <a:pt x="2" y="17"/>
                    <a:pt x="2" y="17"/>
                  </a:cubicBezTo>
                  <a:cubicBezTo>
                    <a:pt x="3" y="17"/>
                    <a:pt x="4" y="17"/>
                    <a:pt x="4" y="17"/>
                  </a:cubicBezTo>
                  <a:cubicBezTo>
                    <a:pt x="5" y="17"/>
                    <a:pt x="5" y="17"/>
                    <a:pt x="5" y="17"/>
                  </a:cubicBezTo>
                  <a:cubicBezTo>
                    <a:pt x="6" y="17"/>
                    <a:pt x="6" y="17"/>
                    <a:pt x="6" y="17"/>
                  </a:cubicBezTo>
                  <a:cubicBezTo>
                    <a:pt x="6" y="16"/>
                    <a:pt x="6" y="16"/>
                    <a:pt x="6" y="16"/>
                  </a:cubicBezTo>
                  <a:cubicBezTo>
                    <a:pt x="6" y="16"/>
                    <a:pt x="6" y="16"/>
                    <a:pt x="6" y="16"/>
                  </a:cubicBezTo>
                  <a:cubicBezTo>
                    <a:pt x="6" y="15"/>
                    <a:pt x="6" y="15"/>
                    <a:pt x="6" y="15"/>
                  </a:cubicBezTo>
                  <a:cubicBezTo>
                    <a:pt x="6" y="15"/>
                    <a:pt x="6" y="14"/>
                    <a:pt x="5" y="14"/>
                  </a:cubicBezTo>
                  <a:cubicBezTo>
                    <a:pt x="5" y="15"/>
                    <a:pt x="4" y="15"/>
                    <a:pt x="4" y="15"/>
                  </a:cubicBezTo>
                  <a:cubicBezTo>
                    <a:pt x="4" y="15"/>
                    <a:pt x="5" y="15"/>
                    <a:pt x="4" y="14"/>
                  </a:cubicBezTo>
                  <a:cubicBezTo>
                    <a:pt x="4" y="14"/>
                    <a:pt x="4" y="14"/>
                    <a:pt x="3" y="13"/>
                  </a:cubicBezTo>
                  <a:cubicBezTo>
                    <a:pt x="3" y="13"/>
                    <a:pt x="3" y="13"/>
                    <a:pt x="3" y="13"/>
                  </a:cubicBezTo>
                  <a:cubicBezTo>
                    <a:pt x="3" y="12"/>
                    <a:pt x="4" y="12"/>
                    <a:pt x="4" y="12"/>
                  </a:cubicBezTo>
                  <a:cubicBezTo>
                    <a:pt x="3" y="11"/>
                    <a:pt x="3" y="11"/>
                    <a:pt x="3" y="11"/>
                  </a:cubicBezTo>
                  <a:cubicBezTo>
                    <a:pt x="3" y="11"/>
                    <a:pt x="3" y="11"/>
                    <a:pt x="3" y="11"/>
                  </a:cubicBezTo>
                  <a:cubicBezTo>
                    <a:pt x="3" y="10"/>
                    <a:pt x="3" y="11"/>
                    <a:pt x="3" y="10"/>
                  </a:cubicBezTo>
                  <a:cubicBezTo>
                    <a:pt x="3" y="10"/>
                    <a:pt x="4" y="10"/>
                    <a:pt x="3" y="9"/>
                  </a:cubicBezTo>
                  <a:cubicBezTo>
                    <a:pt x="3" y="9"/>
                    <a:pt x="3" y="9"/>
                    <a:pt x="3" y="9"/>
                  </a:cubicBezTo>
                  <a:cubicBezTo>
                    <a:pt x="3" y="9"/>
                    <a:pt x="2" y="9"/>
                    <a:pt x="3" y="8"/>
                  </a:cubicBezTo>
                  <a:cubicBezTo>
                    <a:pt x="3" y="8"/>
                    <a:pt x="3" y="8"/>
                    <a:pt x="3" y="8"/>
                  </a:cubicBezTo>
                  <a:lnTo>
                    <a:pt x="3" y="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3" name="Freeform 103"/>
            <p:cNvSpPr>
              <a:spLocks/>
            </p:cNvSpPr>
            <p:nvPr/>
          </p:nvSpPr>
          <p:spPr bwMode="auto">
            <a:xfrm>
              <a:off x="10182225" y="3984626"/>
              <a:ext cx="7938" cy="6350"/>
            </a:xfrm>
            <a:custGeom>
              <a:avLst/>
              <a:gdLst>
                <a:gd name="T0" fmla="*/ 2 w 6"/>
                <a:gd name="T1" fmla="*/ 3 h 5"/>
                <a:gd name="T2" fmla="*/ 2 w 6"/>
                <a:gd name="T3" fmla="*/ 2 h 5"/>
                <a:gd name="T4" fmla="*/ 1 w 6"/>
                <a:gd name="T5" fmla="*/ 2 h 5"/>
                <a:gd name="T6" fmla="*/ 0 w 6"/>
                <a:gd name="T7" fmla="*/ 0 h 5"/>
                <a:gd name="T8" fmla="*/ 2 w 6"/>
                <a:gd name="T9" fmla="*/ 1 h 5"/>
                <a:gd name="T10" fmla="*/ 2 w 6"/>
                <a:gd name="T11" fmla="*/ 1 h 5"/>
                <a:gd name="T12" fmla="*/ 2 w 6"/>
                <a:gd name="T13" fmla="*/ 2 h 5"/>
                <a:gd name="T14" fmla="*/ 3 w 6"/>
                <a:gd name="T15" fmla="*/ 2 h 5"/>
                <a:gd name="T16" fmla="*/ 3 w 6"/>
                <a:gd name="T17" fmla="*/ 3 h 5"/>
                <a:gd name="T18" fmla="*/ 4 w 6"/>
                <a:gd name="T19" fmla="*/ 3 h 5"/>
                <a:gd name="T20" fmla="*/ 4 w 6"/>
                <a:gd name="T21" fmla="*/ 3 h 5"/>
                <a:gd name="T22" fmla="*/ 5 w 6"/>
                <a:gd name="T23" fmla="*/ 3 h 5"/>
                <a:gd name="T24" fmla="*/ 5 w 6"/>
                <a:gd name="T25" fmla="*/ 3 h 5"/>
                <a:gd name="T26" fmla="*/ 4 w 6"/>
                <a:gd name="T27" fmla="*/ 3 h 5"/>
                <a:gd name="T28" fmla="*/ 4 w 6"/>
                <a:gd name="T29" fmla="*/ 4 h 5"/>
                <a:gd name="T30" fmla="*/ 4 w 6"/>
                <a:gd name="T31" fmla="*/ 4 h 5"/>
                <a:gd name="T32" fmla="*/ 3 w 6"/>
                <a:gd name="T33" fmla="*/ 4 h 5"/>
                <a:gd name="T34" fmla="*/ 3 w 6"/>
                <a:gd name="T35" fmla="*/ 3 h 5"/>
                <a:gd name="T36" fmla="*/ 2 w 6"/>
                <a:gd name="T37" fmla="*/ 3 h 5"/>
                <a:gd name="T38" fmla="*/ 2 w 6"/>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2" y="3"/>
                  </a:moveTo>
                  <a:cubicBezTo>
                    <a:pt x="2" y="3"/>
                    <a:pt x="2" y="2"/>
                    <a:pt x="2" y="2"/>
                  </a:cubicBezTo>
                  <a:cubicBezTo>
                    <a:pt x="1" y="2"/>
                    <a:pt x="1" y="2"/>
                    <a:pt x="1" y="2"/>
                  </a:cubicBezTo>
                  <a:cubicBezTo>
                    <a:pt x="1" y="1"/>
                    <a:pt x="0" y="1"/>
                    <a:pt x="0" y="0"/>
                  </a:cubicBezTo>
                  <a:cubicBezTo>
                    <a:pt x="1" y="0"/>
                    <a:pt x="1" y="0"/>
                    <a:pt x="2" y="1"/>
                  </a:cubicBezTo>
                  <a:cubicBezTo>
                    <a:pt x="2" y="1"/>
                    <a:pt x="2" y="1"/>
                    <a:pt x="2" y="1"/>
                  </a:cubicBezTo>
                  <a:cubicBezTo>
                    <a:pt x="2" y="2"/>
                    <a:pt x="2" y="2"/>
                    <a:pt x="2" y="2"/>
                  </a:cubicBezTo>
                  <a:cubicBezTo>
                    <a:pt x="2" y="2"/>
                    <a:pt x="2" y="2"/>
                    <a:pt x="3" y="2"/>
                  </a:cubicBezTo>
                  <a:cubicBezTo>
                    <a:pt x="3" y="3"/>
                    <a:pt x="3" y="3"/>
                    <a:pt x="3" y="3"/>
                  </a:cubicBezTo>
                  <a:cubicBezTo>
                    <a:pt x="3" y="3"/>
                    <a:pt x="3" y="3"/>
                    <a:pt x="4" y="3"/>
                  </a:cubicBezTo>
                  <a:cubicBezTo>
                    <a:pt x="4" y="3"/>
                    <a:pt x="4" y="3"/>
                    <a:pt x="4" y="3"/>
                  </a:cubicBezTo>
                  <a:cubicBezTo>
                    <a:pt x="5" y="3"/>
                    <a:pt x="5" y="3"/>
                    <a:pt x="5" y="3"/>
                  </a:cubicBezTo>
                  <a:cubicBezTo>
                    <a:pt x="5" y="3"/>
                    <a:pt x="6" y="3"/>
                    <a:pt x="5" y="3"/>
                  </a:cubicBezTo>
                  <a:cubicBezTo>
                    <a:pt x="4" y="4"/>
                    <a:pt x="4" y="3"/>
                    <a:pt x="4" y="3"/>
                  </a:cubicBezTo>
                  <a:cubicBezTo>
                    <a:pt x="4" y="4"/>
                    <a:pt x="4" y="4"/>
                    <a:pt x="4" y="4"/>
                  </a:cubicBezTo>
                  <a:cubicBezTo>
                    <a:pt x="4" y="4"/>
                    <a:pt x="4" y="4"/>
                    <a:pt x="4" y="4"/>
                  </a:cubicBezTo>
                  <a:cubicBezTo>
                    <a:pt x="3" y="4"/>
                    <a:pt x="4" y="5"/>
                    <a:pt x="3" y="4"/>
                  </a:cubicBezTo>
                  <a:cubicBezTo>
                    <a:pt x="3" y="4"/>
                    <a:pt x="3" y="4"/>
                    <a:pt x="3" y="3"/>
                  </a:cubicBezTo>
                  <a:cubicBezTo>
                    <a:pt x="2" y="3"/>
                    <a:pt x="2" y="3"/>
                    <a:pt x="2" y="3"/>
                  </a:cubicBezTo>
                  <a:cubicBezTo>
                    <a:pt x="2" y="3"/>
                    <a:pt x="2" y="3"/>
                    <a:pt x="2"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4" name="Freeform 104"/>
            <p:cNvSpPr>
              <a:spLocks/>
            </p:cNvSpPr>
            <p:nvPr/>
          </p:nvSpPr>
          <p:spPr bwMode="auto">
            <a:xfrm>
              <a:off x="10185400" y="3981451"/>
              <a:ext cx="1588" cy="3175"/>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0"/>
                    <a:pt x="1" y="0"/>
                    <a:pt x="1" y="1"/>
                  </a:cubicBezTo>
                  <a:cubicBezTo>
                    <a:pt x="1" y="1"/>
                    <a:pt x="1" y="1"/>
                    <a:pt x="1" y="1"/>
                  </a:cubicBezTo>
                  <a:cubicBezTo>
                    <a:pt x="1" y="1"/>
                    <a:pt x="1"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5" name="Freeform 105"/>
            <p:cNvSpPr>
              <a:spLocks/>
            </p:cNvSpPr>
            <p:nvPr/>
          </p:nvSpPr>
          <p:spPr bwMode="auto">
            <a:xfrm>
              <a:off x="10186988" y="3957638"/>
              <a:ext cx="3175" cy="6350"/>
            </a:xfrm>
            <a:custGeom>
              <a:avLst/>
              <a:gdLst>
                <a:gd name="T0" fmla="*/ 0 w 2"/>
                <a:gd name="T1" fmla="*/ 4 h 5"/>
                <a:gd name="T2" fmla="*/ 1 w 2"/>
                <a:gd name="T3" fmla="*/ 3 h 5"/>
                <a:gd name="T4" fmla="*/ 1 w 2"/>
                <a:gd name="T5" fmla="*/ 2 h 5"/>
                <a:gd name="T6" fmla="*/ 1 w 2"/>
                <a:gd name="T7" fmla="*/ 0 h 5"/>
                <a:gd name="T8" fmla="*/ 2 w 2"/>
                <a:gd name="T9" fmla="*/ 1 h 5"/>
                <a:gd name="T10" fmla="*/ 1 w 2"/>
                <a:gd name="T11" fmla="*/ 2 h 5"/>
                <a:gd name="T12" fmla="*/ 1 w 2"/>
                <a:gd name="T13" fmla="*/ 3 h 5"/>
                <a:gd name="T14" fmla="*/ 1 w 2"/>
                <a:gd name="T15" fmla="*/ 4 h 5"/>
                <a:gd name="T16" fmla="*/ 1 w 2"/>
                <a:gd name="T17" fmla="*/ 5 h 5"/>
                <a:gd name="T18" fmla="*/ 0 w 2"/>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0" y="4"/>
                  </a:moveTo>
                  <a:cubicBezTo>
                    <a:pt x="0" y="3"/>
                    <a:pt x="1" y="3"/>
                    <a:pt x="1" y="3"/>
                  </a:cubicBezTo>
                  <a:cubicBezTo>
                    <a:pt x="1" y="2"/>
                    <a:pt x="1" y="3"/>
                    <a:pt x="1" y="2"/>
                  </a:cubicBezTo>
                  <a:cubicBezTo>
                    <a:pt x="1" y="1"/>
                    <a:pt x="1" y="0"/>
                    <a:pt x="1" y="0"/>
                  </a:cubicBezTo>
                  <a:cubicBezTo>
                    <a:pt x="2" y="0"/>
                    <a:pt x="2" y="1"/>
                    <a:pt x="2" y="1"/>
                  </a:cubicBezTo>
                  <a:cubicBezTo>
                    <a:pt x="2" y="2"/>
                    <a:pt x="2" y="2"/>
                    <a:pt x="1" y="2"/>
                  </a:cubicBezTo>
                  <a:cubicBezTo>
                    <a:pt x="1" y="3"/>
                    <a:pt x="2" y="3"/>
                    <a:pt x="1" y="3"/>
                  </a:cubicBezTo>
                  <a:cubicBezTo>
                    <a:pt x="1" y="3"/>
                    <a:pt x="1" y="4"/>
                    <a:pt x="1" y="4"/>
                  </a:cubicBezTo>
                  <a:cubicBezTo>
                    <a:pt x="1" y="4"/>
                    <a:pt x="1" y="5"/>
                    <a:pt x="1" y="5"/>
                  </a:cubicBezTo>
                  <a:cubicBezTo>
                    <a:pt x="0" y="5"/>
                    <a:pt x="0" y="5"/>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6" name="Freeform 106"/>
            <p:cNvSpPr>
              <a:spLocks/>
            </p:cNvSpPr>
            <p:nvPr/>
          </p:nvSpPr>
          <p:spPr bwMode="auto">
            <a:xfrm>
              <a:off x="10188575" y="3954463"/>
              <a:ext cx="1588" cy="158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1"/>
                    <a:pt x="0" y="1"/>
                  </a:cubicBezTo>
                  <a:cubicBezTo>
                    <a:pt x="0" y="1"/>
                    <a:pt x="0" y="1"/>
                    <a:pt x="0" y="1"/>
                  </a:cubicBezTo>
                  <a:cubicBezTo>
                    <a:pt x="0" y="1"/>
                    <a:pt x="1" y="1"/>
                    <a:pt x="1" y="1"/>
                  </a:cubicBezTo>
                  <a:cubicBezTo>
                    <a:pt x="1" y="1"/>
                    <a:pt x="1" y="1"/>
                    <a:pt x="1" y="1"/>
                  </a:cubicBezTo>
                  <a:cubicBezTo>
                    <a:pt x="1"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107"/>
            <p:cNvSpPr>
              <a:spLocks/>
            </p:cNvSpPr>
            <p:nvPr/>
          </p:nvSpPr>
          <p:spPr bwMode="auto">
            <a:xfrm>
              <a:off x="10155238" y="4005263"/>
              <a:ext cx="30163" cy="53975"/>
            </a:xfrm>
            <a:custGeom>
              <a:avLst/>
              <a:gdLst>
                <a:gd name="T0" fmla="*/ 2 w 21"/>
                <a:gd name="T1" fmla="*/ 21 h 38"/>
                <a:gd name="T2" fmla="*/ 2 w 21"/>
                <a:gd name="T3" fmla="*/ 17 h 38"/>
                <a:gd name="T4" fmla="*/ 0 w 21"/>
                <a:gd name="T5" fmla="*/ 14 h 38"/>
                <a:gd name="T6" fmla="*/ 0 w 21"/>
                <a:gd name="T7" fmla="*/ 11 h 38"/>
                <a:gd name="T8" fmla="*/ 1 w 21"/>
                <a:gd name="T9" fmla="*/ 10 h 38"/>
                <a:gd name="T10" fmla="*/ 1 w 21"/>
                <a:gd name="T11" fmla="*/ 11 h 38"/>
                <a:gd name="T12" fmla="*/ 2 w 21"/>
                <a:gd name="T13" fmla="*/ 11 h 38"/>
                <a:gd name="T14" fmla="*/ 3 w 21"/>
                <a:gd name="T15" fmla="*/ 9 h 38"/>
                <a:gd name="T16" fmla="*/ 6 w 21"/>
                <a:gd name="T17" fmla="*/ 6 h 38"/>
                <a:gd name="T18" fmla="*/ 5 w 21"/>
                <a:gd name="T19" fmla="*/ 1 h 38"/>
                <a:gd name="T20" fmla="*/ 7 w 21"/>
                <a:gd name="T21" fmla="*/ 2 h 38"/>
                <a:gd name="T22" fmla="*/ 9 w 21"/>
                <a:gd name="T23" fmla="*/ 5 h 38"/>
                <a:gd name="T24" fmla="*/ 9 w 21"/>
                <a:gd name="T25" fmla="*/ 9 h 38"/>
                <a:gd name="T26" fmla="*/ 10 w 21"/>
                <a:gd name="T27" fmla="*/ 14 h 38"/>
                <a:gd name="T28" fmla="*/ 12 w 21"/>
                <a:gd name="T29" fmla="*/ 17 h 38"/>
                <a:gd name="T30" fmla="*/ 12 w 21"/>
                <a:gd name="T31" fmla="*/ 21 h 38"/>
                <a:gd name="T32" fmla="*/ 13 w 21"/>
                <a:gd name="T33" fmla="*/ 24 h 38"/>
                <a:gd name="T34" fmla="*/ 15 w 21"/>
                <a:gd name="T35" fmla="*/ 24 h 38"/>
                <a:gd name="T36" fmla="*/ 16 w 21"/>
                <a:gd name="T37" fmla="*/ 24 h 38"/>
                <a:gd name="T38" fmla="*/ 16 w 21"/>
                <a:gd name="T39" fmla="*/ 22 h 38"/>
                <a:gd name="T40" fmla="*/ 16 w 21"/>
                <a:gd name="T41" fmla="*/ 21 h 38"/>
                <a:gd name="T42" fmla="*/ 17 w 21"/>
                <a:gd name="T43" fmla="*/ 23 h 38"/>
                <a:gd name="T44" fmla="*/ 17 w 21"/>
                <a:gd name="T45" fmla="*/ 26 h 38"/>
                <a:gd name="T46" fmla="*/ 18 w 21"/>
                <a:gd name="T47" fmla="*/ 29 h 38"/>
                <a:gd name="T48" fmla="*/ 19 w 21"/>
                <a:gd name="T49" fmla="*/ 32 h 38"/>
                <a:gd name="T50" fmla="*/ 20 w 21"/>
                <a:gd name="T51" fmla="*/ 34 h 38"/>
                <a:gd name="T52" fmla="*/ 19 w 21"/>
                <a:gd name="T53" fmla="*/ 37 h 38"/>
                <a:gd name="T54" fmla="*/ 16 w 21"/>
                <a:gd name="T55" fmla="*/ 38 h 38"/>
                <a:gd name="T56" fmla="*/ 14 w 21"/>
                <a:gd name="T57" fmla="*/ 37 h 38"/>
                <a:gd name="T58" fmla="*/ 13 w 21"/>
                <a:gd name="T59" fmla="*/ 35 h 38"/>
                <a:gd name="T60" fmla="*/ 12 w 21"/>
                <a:gd name="T61" fmla="*/ 32 h 38"/>
                <a:gd name="T62" fmla="*/ 11 w 21"/>
                <a:gd name="T63" fmla="*/ 30 h 38"/>
                <a:gd name="T64" fmla="*/ 12 w 21"/>
                <a:gd name="T65" fmla="*/ 32 h 38"/>
                <a:gd name="T66" fmla="*/ 12 w 21"/>
                <a:gd name="T67" fmla="*/ 34 h 38"/>
                <a:gd name="T68" fmla="*/ 11 w 21"/>
                <a:gd name="T69" fmla="*/ 34 h 38"/>
                <a:gd name="T70" fmla="*/ 10 w 21"/>
                <a:gd name="T71" fmla="*/ 31 h 38"/>
                <a:gd name="T72" fmla="*/ 8 w 21"/>
                <a:gd name="T73" fmla="*/ 30 h 38"/>
                <a:gd name="T74" fmla="*/ 8 w 21"/>
                <a:gd name="T75" fmla="*/ 28 h 38"/>
                <a:gd name="T76" fmla="*/ 5 w 21"/>
                <a:gd name="T77" fmla="*/ 27 h 38"/>
                <a:gd name="T78" fmla="*/ 5 w 21"/>
                <a:gd name="T79" fmla="*/ 28 h 38"/>
                <a:gd name="T80" fmla="*/ 6 w 21"/>
                <a:gd name="T81" fmla="*/ 30 h 38"/>
                <a:gd name="T82" fmla="*/ 4 w 21"/>
                <a:gd name="T83" fmla="*/ 30 h 38"/>
                <a:gd name="T84" fmla="*/ 3 w 21"/>
                <a:gd name="T85" fmla="*/ 28 h 38"/>
                <a:gd name="T86" fmla="*/ 1 w 21"/>
                <a:gd name="T87" fmla="*/ 25 h 38"/>
                <a:gd name="T88" fmla="*/ 1 w 21"/>
                <a:gd name="T8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38">
                  <a:moveTo>
                    <a:pt x="1" y="23"/>
                  </a:moveTo>
                  <a:cubicBezTo>
                    <a:pt x="1" y="22"/>
                    <a:pt x="2" y="21"/>
                    <a:pt x="2" y="21"/>
                  </a:cubicBezTo>
                  <a:cubicBezTo>
                    <a:pt x="2" y="20"/>
                    <a:pt x="2" y="19"/>
                    <a:pt x="2" y="19"/>
                  </a:cubicBezTo>
                  <a:cubicBezTo>
                    <a:pt x="2" y="18"/>
                    <a:pt x="2" y="18"/>
                    <a:pt x="2" y="17"/>
                  </a:cubicBezTo>
                  <a:cubicBezTo>
                    <a:pt x="1" y="16"/>
                    <a:pt x="1" y="16"/>
                    <a:pt x="1" y="15"/>
                  </a:cubicBezTo>
                  <a:cubicBezTo>
                    <a:pt x="0" y="15"/>
                    <a:pt x="1" y="15"/>
                    <a:pt x="0" y="14"/>
                  </a:cubicBezTo>
                  <a:cubicBezTo>
                    <a:pt x="0" y="13"/>
                    <a:pt x="0" y="14"/>
                    <a:pt x="0" y="13"/>
                  </a:cubicBezTo>
                  <a:cubicBezTo>
                    <a:pt x="0" y="12"/>
                    <a:pt x="0" y="11"/>
                    <a:pt x="0" y="11"/>
                  </a:cubicBezTo>
                  <a:cubicBezTo>
                    <a:pt x="0" y="11"/>
                    <a:pt x="0" y="10"/>
                    <a:pt x="1" y="10"/>
                  </a:cubicBezTo>
                  <a:cubicBezTo>
                    <a:pt x="1" y="10"/>
                    <a:pt x="1" y="9"/>
                    <a:pt x="1" y="10"/>
                  </a:cubicBezTo>
                  <a:cubicBezTo>
                    <a:pt x="1" y="10"/>
                    <a:pt x="1" y="11"/>
                    <a:pt x="1" y="11"/>
                  </a:cubicBezTo>
                  <a:cubicBezTo>
                    <a:pt x="1" y="11"/>
                    <a:pt x="1" y="11"/>
                    <a:pt x="1" y="11"/>
                  </a:cubicBezTo>
                  <a:cubicBezTo>
                    <a:pt x="2" y="12"/>
                    <a:pt x="2" y="12"/>
                    <a:pt x="2" y="12"/>
                  </a:cubicBezTo>
                  <a:cubicBezTo>
                    <a:pt x="2" y="12"/>
                    <a:pt x="2" y="11"/>
                    <a:pt x="2" y="11"/>
                  </a:cubicBezTo>
                  <a:cubicBezTo>
                    <a:pt x="2" y="10"/>
                    <a:pt x="2" y="10"/>
                    <a:pt x="3" y="10"/>
                  </a:cubicBezTo>
                  <a:cubicBezTo>
                    <a:pt x="3" y="9"/>
                    <a:pt x="3" y="9"/>
                    <a:pt x="3" y="9"/>
                  </a:cubicBezTo>
                  <a:cubicBezTo>
                    <a:pt x="4" y="9"/>
                    <a:pt x="5" y="8"/>
                    <a:pt x="5" y="7"/>
                  </a:cubicBezTo>
                  <a:cubicBezTo>
                    <a:pt x="6" y="6"/>
                    <a:pt x="6" y="7"/>
                    <a:pt x="6" y="6"/>
                  </a:cubicBezTo>
                  <a:cubicBezTo>
                    <a:pt x="6" y="4"/>
                    <a:pt x="6" y="3"/>
                    <a:pt x="6" y="3"/>
                  </a:cubicBezTo>
                  <a:cubicBezTo>
                    <a:pt x="5" y="2"/>
                    <a:pt x="5" y="1"/>
                    <a:pt x="5" y="1"/>
                  </a:cubicBezTo>
                  <a:cubicBezTo>
                    <a:pt x="5" y="1"/>
                    <a:pt x="5" y="0"/>
                    <a:pt x="6" y="1"/>
                  </a:cubicBezTo>
                  <a:cubicBezTo>
                    <a:pt x="7" y="1"/>
                    <a:pt x="7" y="1"/>
                    <a:pt x="7" y="2"/>
                  </a:cubicBezTo>
                  <a:cubicBezTo>
                    <a:pt x="7" y="2"/>
                    <a:pt x="8" y="3"/>
                    <a:pt x="8" y="3"/>
                  </a:cubicBezTo>
                  <a:cubicBezTo>
                    <a:pt x="8" y="4"/>
                    <a:pt x="8" y="4"/>
                    <a:pt x="9" y="5"/>
                  </a:cubicBezTo>
                  <a:cubicBezTo>
                    <a:pt x="9" y="5"/>
                    <a:pt x="9" y="6"/>
                    <a:pt x="9" y="7"/>
                  </a:cubicBezTo>
                  <a:cubicBezTo>
                    <a:pt x="9" y="8"/>
                    <a:pt x="9" y="8"/>
                    <a:pt x="9" y="9"/>
                  </a:cubicBezTo>
                  <a:cubicBezTo>
                    <a:pt x="9" y="10"/>
                    <a:pt x="9" y="11"/>
                    <a:pt x="9" y="11"/>
                  </a:cubicBezTo>
                  <a:cubicBezTo>
                    <a:pt x="9" y="12"/>
                    <a:pt x="10" y="13"/>
                    <a:pt x="10" y="14"/>
                  </a:cubicBezTo>
                  <a:cubicBezTo>
                    <a:pt x="10" y="14"/>
                    <a:pt x="10" y="15"/>
                    <a:pt x="11" y="16"/>
                  </a:cubicBezTo>
                  <a:cubicBezTo>
                    <a:pt x="11" y="16"/>
                    <a:pt x="12" y="17"/>
                    <a:pt x="12" y="17"/>
                  </a:cubicBezTo>
                  <a:cubicBezTo>
                    <a:pt x="13" y="17"/>
                    <a:pt x="13" y="19"/>
                    <a:pt x="13" y="19"/>
                  </a:cubicBezTo>
                  <a:cubicBezTo>
                    <a:pt x="13" y="20"/>
                    <a:pt x="12" y="21"/>
                    <a:pt x="12" y="21"/>
                  </a:cubicBezTo>
                  <a:cubicBezTo>
                    <a:pt x="12" y="22"/>
                    <a:pt x="12" y="22"/>
                    <a:pt x="12" y="23"/>
                  </a:cubicBezTo>
                  <a:cubicBezTo>
                    <a:pt x="13" y="23"/>
                    <a:pt x="13" y="24"/>
                    <a:pt x="13" y="24"/>
                  </a:cubicBezTo>
                  <a:cubicBezTo>
                    <a:pt x="13" y="24"/>
                    <a:pt x="13" y="24"/>
                    <a:pt x="14" y="24"/>
                  </a:cubicBezTo>
                  <a:cubicBezTo>
                    <a:pt x="14" y="24"/>
                    <a:pt x="15" y="24"/>
                    <a:pt x="15" y="24"/>
                  </a:cubicBezTo>
                  <a:cubicBezTo>
                    <a:pt x="15" y="24"/>
                    <a:pt x="16" y="24"/>
                    <a:pt x="16" y="24"/>
                  </a:cubicBezTo>
                  <a:cubicBezTo>
                    <a:pt x="16" y="24"/>
                    <a:pt x="16" y="25"/>
                    <a:pt x="16" y="24"/>
                  </a:cubicBezTo>
                  <a:cubicBezTo>
                    <a:pt x="16" y="23"/>
                    <a:pt x="17" y="23"/>
                    <a:pt x="16" y="23"/>
                  </a:cubicBezTo>
                  <a:cubicBezTo>
                    <a:pt x="16" y="22"/>
                    <a:pt x="16" y="22"/>
                    <a:pt x="16" y="22"/>
                  </a:cubicBezTo>
                  <a:cubicBezTo>
                    <a:pt x="16" y="22"/>
                    <a:pt x="15" y="21"/>
                    <a:pt x="15" y="21"/>
                  </a:cubicBezTo>
                  <a:cubicBezTo>
                    <a:pt x="15" y="21"/>
                    <a:pt x="16" y="21"/>
                    <a:pt x="16" y="21"/>
                  </a:cubicBezTo>
                  <a:cubicBezTo>
                    <a:pt x="16" y="22"/>
                    <a:pt x="17" y="22"/>
                    <a:pt x="17" y="22"/>
                  </a:cubicBezTo>
                  <a:cubicBezTo>
                    <a:pt x="17" y="22"/>
                    <a:pt x="17" y="22"/>
                    <a:pt x="17" y="23"/>
                  </a:cubicBezTo>
                  <a:cubicBezTo>
                    <a:pt x="17" y="23"/>
                    <a:pt x="17" y="24"/>
                    <a:pt x="17" y="24"/>
                  </a:cubicBezTo>
                  <a:cubicBezTo>
                    <a:pt x="17" y="25"/>
                    <a:pt x="17" y="25"/>
                    <a:pt x="17" y="26"/>
                  </a:cubicBezTo>
                  <a:cubicBezTo>
                    <a:pt x="18" y="27"/>
                    <a:pt x="18" y="27"/>
                    <a:pt x="18" y="28"/>
                  </a:cubicBezTo>
                  <a:cubicBezTo>
                    <a:pt x="18" y="29"/>
                    <a:pt x="18" y="28"/>
                    <a:pt x="18" y="29"/>
                  </a:cubicBezTo>
                  <a:cubicBezTo>
                    <a:pt x="18" y="30"/>
                    <a:pt x="18" y="29"/>
                    <a:pt x="18" y="30"/>
                  </a:cubicBezTo>
                  <a:cubicBezTo>
                    <a:pt x="19" y="31"/>
                    <a:pt x="19" y="32"/>
                    <a:pt x="19" y="32"/>
                  </a:cubicBezTo>
                  <a:cubicBezTo>
                    <a:pt x="19" y="32"/>
                    <a:pt x="19" y="32"/>
                    <a:pt x="19" y="33"/>
                  </a:cubicBezTo>
                  <a:cubicBezTo>
                    <a:pt x="20" y="33"/>
                    <a:pt x="20" y="33"/>
                    <a:pt x="20" y="34"/>
                  </a:cubicBezTo>
                  <a:cubicBezTo>
                    <a:pt x="20" y="34"/>
                    <a:pt x="21" y="34"/>
                    <a:pt x="20" y="35"/>
                  </a:cubicBezTo>
                  <a:cubicBezTo>
                    <a:pt x="19" y="36"/>
                    <a:pt x="20" y="35"/>
                    <a:pt x="19" y="37"/>
                  </a:cubicBezTo>
                  <a:cubicBezTo>
                    <a:pt x="18" y="38"/>
                    <a:pt x="18" y="38"/>
                    <a:pt x="18" y="38"/>
                  </a:cubicBezTo>
                  <a:cubicBezTo>
                    <a:pt x="17" y="38"/>
                    <a:pt x="16" y="38"/>
                    <a:pt x="16" y="38"/>
                  </a:cubicBezTo>
                  <a:cubicBezTo>
                    <a:pt x="15" y="38"/>
                    <a:pt x="15" y="37"/>
                    <a:pt x="15" y="37"/>
                  </a:cubicBezTo>
                  <a:cubicBezTo>
                    <a:pt x="15" y="37"/>
                    <a:pt x="15" y="37"/>
                    <a:pt x="14" y="37"/>
                  </a:cubicBezTo>
                  <a:cubicBezTo>
                    <a:pt x="14" y="36"/>
                    <a:pt x="13" y="36"/>
                    <a:pt x="13" y="36"/>
                  </a:cubicBezTo>
                  <a:cubicBezTo>
                    <a:pt x="13" y="35"/>
                    <a:pt x="13" y="35"/>
                    <a:pt x="13" y="35"/>
                  </a:cubicBezTo>
                  <a:cubicBezTo>
                    <a:pt x="13" y="34"/>
                    <a:pt x="13" y="34"/>
                    <a:pt x="13" y="34"/>
                  </a:cubicBezTo>
                  <a:cubicBezTo>
                    <a:pt x="13" y="33"/>
                    <a:pt x="13" y="33"/>
                    <a:pt x="12" y="32"/>
                  </a:cubicBezTo>
                  <a:cubicBezTo>
                    <a:pt x="12" y="31"/>
                    <a:pt x="13" y="31"/>
                    <a:pt x="12" y="31"/>
                  </a:cubicBezTo>
                  <a:cubicBezTo>
                    <a:pt x="12" y="30"/>
                    <a:pt x="11" y="30"/>
                    <a:pt x="11" y="30"/>
                  </a:cubicBezTo>
                  <a:cubicBezTo>
                    <a:pt x="11" y="31"/>
                    <a:pt x="11" y="31"/>
                    <a:pt x="11" y="31"/>
                  </a:cubicBezTo>
                  <a:cubicBezTo>
                    <a:pt x="11" y="32"/>
                    <a:pt x="12" y="32"/>
                    <a:pt x="12" y="32"/>
                  </a:cubicBezTo>
                  <a:cubicBezTo>
                    <a:pt x="12" y="33"/>
                    <a:pt x="12" y="33"/>
                    <a:pt x="12" y="33"/>
                  </a:cubicBezTo>
                  <a:cubicBezTo>
                    <a:pt x="12" y="34"/>
                    <a:pt x="12" y="34"/>
                    <a:pt x="12" y="34"/>
                  </a:cubicBezTo>
                  <a:cubicBezTo>
                    <a:pt x="12" y="35"/>
                    <a:pt x="12" y="35"/>
                    <a:pt x="12" y="35"/>
                  </a:cubicBezTo>
                  <a:cubicBezTo>
                    <a:pt x="11" y="35"/>
                    <a:pt x="11" y="34"/>
                    <a:pt x="11" y="34"/>
                  </a:cubicBezTo>
                  <a:cubicBezTo>
                    <a:pt x="10" y="33"/>
                    <a:pt x="10" y="32"/>
                    <a:pt x="10" y="32"/>
                  </a:cubicBezTo>
                  <a:cubicBezTo>
                    <a:pt x="10" y="31"/>
                    <a:pt x="10" y="32"/>
                    <a:pt x="10" y="31"/>
                  </a:cubicBezTo>
                  <a:cubicBezTo>
                    <a:pt x="9" y="30"/>
                    <a:pt x="9" y="30"/>
                    <a:pt x="9" y="30"/>
                  </a:cubicBezTo>
                  <a:cubicBezTo>
                    <a:pt x="8" y="30"/>
                    <a:pt x="8" y="30"/>
                    <a:pt x="8" y="30"/>
                  </a:cubicBezTo>
                  <a:cubicBezTo>
                    <a:pt x="8" y="29"/>
                    <a:pt x="8" y="29"/>
                    <a:pt x="8" y="29"/>
                  </a:cubicBezTo>
                  <a:cubicBezTo>
                    <a:pt x="8" y="28"/>
                    <a:pt x="8" y="28"/>
                    <a:pt x="8" y="28"/>
                  </a:cubicBezTo>
                  <a:cubicBezTo>
                    <a:pt x="7" y="27"/>
                    <a:pt x="6" y="26"/>
                    <a:pt x="6" y="26"/>
                  </a:cubicBezTo>
                  <a:cubicBezTo>
                    <a:pt x="6" y="26"/>
                    <a:pt x="6" y="26"/>
                    <a:pt x="5" y="27"/>
                  </a:cubicBezTo>
                  <a:cubicBezTo>
                    <a:pt x="5" y="27"/>
                    <a:pt x="5" y="27"/>
                    <a:pt x="5" y="28"/>
                  </a:cubicBezTo>
                  <a:cubicBezTo>
                    <a:pt x="5" y="28"/>
                    <a:pt x="5" y="28"/>
                    <a:pt x="5" y="28"/>
                  </a:cubicBezTo>
                  <a:cubicBezTo>
                    <a:pt x="6" y="29"/>
                    <a:pt x="6" y="30"/>
                    <a:pt x="6" y="30"/>
                  </a:cubicBezTo>
                  <a:cubicBezTo>
                    <a:pt x="6" y="30"/>
                    <a:pt x="6" y="30"/>
                    <a:pt x="6" y="30"/>
                  </a:cubicBezTo>
                  <a:cubicBezTo>
                    <a:pt x="6" y="30"/>
                    <a:pt x="5" y="31"/>
                    <a:pt x="5" y="31"/>
                  </a:cubicBezTo>
                  <a:cubicBezTo>
                    <a:pt x="5" y="30"/>
                    <a:pt x="4" y="30"/>
                    <a:pt x="4" y="30"/>
                  </a:cubicBezTo>
                  <a:cubicBezTo>
                    <a:pt x="4" y="29"/>
                    <a:pt x="4" y="28"/>
                    <a:pt x="3" y="28"/>
                  </a:cubicBezTo>
                  <a:cubicBezTo>
                    <a:pt x="3" y="28"/>
                    <a:pt x="3" y="28"/>
                    <a:pt x="3" y="28"/>
                  </a:cubicBezTo>
                  <a:cubicBezTo>
                    <a:pt x="2" y="27"/>
                    <a:pt x="2" y="27"/>
                    <a:pt x="1" y="27"/>
                  </a:cubicBezTo>
                  <a:cubicBezTo>
                    <a:pt x="1" y="26"/>
                    <a:pt x="1" y="26"/>
                    <a:pt x="1" y="25"/>
                  </a:cubicBezTo>
                  <a:cubicBezTo>
                    <a:pt x="1" y="25"/>
                    <a:pt x="1" y="25"/>
                    <a:pt x="1" y="24"/>
                  </a:cubicBezTo>
                  <a:cubicBezTo>
                    <a:pt x="1" y="24"/>
                    <a:pt x="1" y="23"/>
                    <a:pt x="1" y="2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108"/>
            <p:cNvSpPr>
              <a:spLocks/>
            </p:cNvSpPr>
            <p:nvPr/>
          </p:nvSpPr>
          <p:spPr bwMode="auto">
            <a:xfrm>
              <a:off x="10150475" y="4038601"/>
              <a:ext cx="1588" cy="1588"/>
            </a:xfrm>
            <a:custGeom>
              <a:avLst/>
              <a:gdLst>
                <a:gd name="T0" fmla="*/ 1 w 2"/>
                <a:gd name="T1" fmla="*/ 1 h 2"/>
                <a:gd name="T2" fmla="*/ 1 w 2"/>
                <a:gd name="T3" fmla="*/ 0 h 2"/>
                <a:gd name="T4" fmla="*/ 2 w 2"/>
                <a:gd name="T5" fmla="*/ 1 h 2"/>
                <a:gd name="T6" fmla="*/ 2 w 2"/>
                <a:gd name="T7" fmla="*/ 1 h 2"/>
                <a:gd name="T8" fmla="*/ 1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1" y="0"/>
                    <a:pt x="1" y="0"/>
                  </a:cubicBezTo>
                  <a:cubicBezTo>
                    <a:pt x="1" y="0"/>
                    <a:pt x="2" y="0"/>
                    <a:pt x="2" y="1"/>
                  </a:cubicBezTo>
                  <a:cubicBezTo>
                    <a:pt x="2" y="1"/>
                    <a:pt x="2" y="1"/>
                    <a:pt x="2" y="1"/>
                  </a:cubicBezTo>
                  <a:cubicBezTo>
                    <a:pt x="2" y="2"/>
                    <a:pt x="2" y="2"/>
                    <a:pt x="1" y="2"/>
                  </a:cubicBezTo>
                  <a:cubicBezTo>
                    <a:pt x="1"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109"/>
            <p:cNvSpPr>
              <a:spLocks/>
            </p:cNvSpPr>
            <p:nvPr/>
          </p:nvSpPr>
          <p:spPr bwMode="auto">
            <a:xfrm>
              <a:off x="10152063" y="4040188"/>
              <a:ext cx="1588" cy="3175"/>
            </a:xfrm>
            <a:custGeom>
              <a:avLst/>
              <a:gdLst>
                <a:gd name="T0" fmla="*/ 0 w 2"/>
                <a:gd name="T1" fmla="*/ 1 h 2"/>
                <a:gd name="T2" fmla="*/ 1 w 2"/>
                <a:gd name="T3" fmla="*/ 0 h 2"/>
                <a:gd name="T4" fmla="*/ 1 w 2"/>
                <a:gd name="T5" fmla="*/ 0 h 2"/>
                <a:gd name="T6" fmla="*/ 1 w 2"/>
                <a:gd name="T7" fmla="*/ 2 h 2"/>
                <a:gd name="T8" fmla="*/ 0 w 2"/>
                <a:gd name="T9" fmla="*/ 2 h 2"/>
                <a:gd name="T10" fmla="*/ 0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1"/>
                    <a:pt x="1" y="1"/>
                    <a:pt x="1" y="0"/>
                  </a:cubicBezTo>
                  <a:cubicBezTo>
                    <a:pt x="1" y="0"/>
                    <a:pt x="1" y="0"/>
                    <a:pt x="1" y="0"/>
                  </a:cubicBezTo>
                  <a:cubicBezTo>
                    <a:pt x="2" y="1"/>
                    <a:pt x="1" y="2"/>
                    <a:pt x="1" y="2"/>
                  </a:cubicBezTo>
                  <a:cubicBezTo>
                    <a:pt x="1" y="2"/>
                    <a:pt x="1" y="2"/>
                    <a:pt x="0" y="2"/>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110"/>
            <p:cNvSpPr>
              <a:spLocks/>
            </p:cNvSpPr>
            <p:nvPr/>
          </p:nvSpPr>
          <p:spPr bwMode="auto">
            <a:xfrm>
              <a:off x="10158413" y="4010026"/>
              <a:ext cx="3175" cy="6350"/>
            </a:xfrm>
            <a:custGeom>
              <a:avLst/>
              <a:gdLst>
                <a:gd name="T0" fmla="*/ 0 w 2"/>
                <a:gd name="T1" fmla="*/ 4 h 5"/>
                <a:gd name="T2" fmla="*/ 0 w 2"/>
                <a:gd name="T3" fmla="*/ 2 h 5"/>
                <a:gd name="T4" fmla="*/ 0 w 2"/>
                <a:gd name="T5" fmla="*/ 1 h 5"/>
                <a:gd name="T6" fmla="*/ 0 w 2"/>
                <a:gd name="T7" fmla="*/ 0 h 5"/>
                <a:gd name="T8" fmla="*/ 1 w 2"/>
                <a:gd name="T9" fmla="*/ 1 h 5"/>
                <a:gd name="T10" fmla="*/ 1 w 2"/>
                <a:gd name="T11" fmla="*/ 2 h 5"/>
                <a:gd name="T12" fmla="*/ 1 w 2"/>
                <a:gd name="T13" fmla="*/ 2 h 5"/>
                <a:gd name="T14" fmla="*/ 1 w 2"/>
                <a:gd name="T15" fmla="*/ 3 h 5"/>
                <a:gd name="T16" fmla="*/ 1 w 2"/>
                <a:gd name="T17" fmla="*/ 4 h 5"/>
                <a:gd name="T18" fmla="*/ 1 w 2"/>
                <a:gd name="T19" fmla="*/ 4 h 5"/>
                <a:gd name="T20" fmla="*/ 1 w 2"/>
                <a:gd name="T21" fmla="*/ 5 h 5"/>
                <a:gd name="T22" fmla="*/ 0 w 2"/>
                <a:gd name="T23" fmla="*/ 5 h 5"/>
                <a:gd name="T24" fmla="*/ 0 w 2"/>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4"/>
                  </a:moveTo>
                  <a:cubicBezTo>
                    <a:pt x="0" y="3"/>
                    <a:pt x="0" y="3"/>
                    <a:pt x="0" y="2"/>
                  </a:cubicBezTo>
                  <a:cubicBezTo>
                    <a:pt x="0" y="1"/>
                    <a:pt x="0" y="2"/>
                    <a:pt x="0" y="1"/>
                  </a:cubicBezTo>
                  <a:cubicBezTo>
                    <a:pt x="0" y="0"/>
                    <a:pt x="0" y="0"/>
                    <a:pt x="0" y="0"/>
                  </a:cubicBezTo>
                  <a:cubicBezTo>
                    <a:pt x="0" y="0"/>
                    <a:pt x="1" y="0"/>
                    <a:pt x="1" y="1"/>
                  </a:cubicBezTo>
                  <a:cubicBezTo>
                    <a:pt x="1" y="1"/>
                    <a:pt x="1" y="2"/>
                    <a:pt x="1" y="2"/>
                  </a:cubicBezTo>
                  <a:cubicBezTo>
                    <a:pt x="1" y="2"/>
                    <a:pt x="1" y="2"/>
                    <a:pt x="1" y="2"/>
                  </a:cubicBezTo>
                  <a:cubicBezTo>
                    <a:pt x="1" y="2"/>
                    <a:pt x="2" y="2"/>
                    <a:pt x="1" y="3"/>
                  </a:cubicBezTo>
                  <a:cubicBezTo>
                    <a:pt x="1" y="3"/>
                    <a:pt x="1" y="4"/>
                    <a:pt x="1" y="4"/>
                  </a:cubicBezTo>
                  <a:cubicBezTo>
                    <a:pt x="1" y="4"/>
                    <a:pt x="1" y="4"/>
                    <a:pt x="1" y="4"/>
                  </a:cubicBezTo>
                  <a:cubicBezTo>
                    <a:pt x="1" y="4"/>
                    <a:pt x="1" y="4"/>
                    <a:pt x="1" y="5"/>
                  </a:cubicBezTo>
                  <a:cubicBezTo>
                    <a:pt x="0" y="5"/>
                    <a:pt x="0" y="5"/>
                    <a:pt x="0"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111"/>
            <p:cNvSpPr>
              <a:spLocks/>
            </p:cNvSpPr>
            <p:nvPr/>
          </p:nvSpPr>
          <p:spPr bwMode="auto">
            <a:xfrm>
              <a:off x="10175875" y="4113213"/>
              <a:ext cx="3175" cy="0"/>
            </a:xfrm>
            <a:custGeom>
              <a:avLst/>
              <a:gdLst>
                <a:gd name="T0" fmla="*/ 0 w 3"/>
                <a:gd name="T1" fmla="*/ 1 h 1"/>
                <a:gd name="T2" fmla="*/ 1 w 3"/>
                <a:gd name="T3" fmla="*/ 0 h 1"/>
                <a:gd name="T4" fmla="*/ 2 w 3"/>
                <a:gd name="T5" fmla="*/ 0 h 1"/>
                <a:gd name="T6" fmla="*/ 2 w 3"/>
                <a:gd name="T7" fmla="*/ 1 h 1"/>
                <a:gd name="T8" fmla="*/ 1 w 3"/>
                <a:gd name="T9" fmla="*/ 1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1" y="0"/>
                    <a:pt x="1" y="0"/>
                    <a:pt x="1" y="0"/>
                  </a:cubicBezTo>
                  <a:cubicBezTo>
                    <a:pt x="2" y="0"/>
                    <a:pt x="2" y="0"/>
                    <a:pt x="2" y="0"/>
                  </a:cubicBezTo>
                  <a:cubicBezTo>
                    <a:pt x="2" y="0"/>
                    <a:pt x="3" y="1"/>
                    <a:pt x="2"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112"/>
            <p:cNvSpPr>
              <a:spLocks/>
            </p:cNvSpPr>
            <p:nvPr/>
          </p:nvSpPr>
          <p:spPr bwMode="auto">
            <a:xfrm>
              <a:off x="10177463" y="4113213"/>
              <a:ext cx="1588" cy="3175"/>
            </a:xfrm>
            <a:custGeom>
              <a:avLst/>
              <a:gdLst>
                <a:gd name="T0" fmla="*/ 0 w 2"/>
                <a:gd name="T1" fmla="*/ 1 h 2"/>
                <a:gd name="T2" fmla="*/ 1 w 2"/>
                <a:gd name="T3" fmla="*/ 1 h 2"/>
                <a:gd name="T4" fmla="*/ 2 w 2"/>
                <a:gd name="T5" fmla="*/ 1 h 2"/>
                <a:gd name="T6" fmla="*/ 1 w 2"/>
                <a:gd name="T7" fmla="*/ 2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1" y="0"/>
                    <a:pt x="1" y="1"/>
                  </a:cubicBezTo>
                  <a:cubicBezTo>
                    <a:pt x="2" y="1"/>
                    <a:pt x="2" y="1"/>
                    <a:pt x="2" y="1"/>
                  </a:cubicBezTo>
                  <a:cubicBezTo>
                    <a:pt x="2" y="2"/>
                    <a:pt x="2" y="2"/>
                    <a:pt x="1" y="2"/>
                  </a:cubicBezTo>
                  <a:cubicBezTo>
                    <a:pt x="1"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113"/>
            <p:cNvSpPr>
              <a:spLocks/>
            </p:cNvSpPr>
            <p:nvPr/>
          </p:nvSpPr>
          <p:spPr bwMode="auto">
            <a:xfrm>
              <a:off x="10169525" y="4122738"/>
              <a:ext cx="3175" cy="3175"/>
            </a:xfrm>
            <a:custGeom>
              <a:avLst/>
              <a:gdLst>
                <a:gd name="T0" fmla="*/ 0 w 2"/>
                <a:gd name="T1" fmla="*/ 1 h 2"/>
                <a:gd name="T2" fmla="*/ 1 w 2"/>
                <a:gd name="T3" fmla="*/ 0 h 2"/>
                <a:gd name="T4" fmla="*/ 2 w 2"/>
                <a:gd name="T5" fmla="*/ 0 h 2"/>
                <a:gd name="T6" fmla="*/ 2 w 2"/>
                <a:gd name="T7" fmla="*/ 1 h 2"/>
                <a:gd name="T8" fmla="*/ 2 w 2"/>
                <a:gd name="T9" fmla="*/ 2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1" y="0"/>
                    <a:pt x="1" y="0"/>
                  </a:cubicBezTo>
                  <a:cubicBezTo>
                    <a:pt x="1" y="0"/>
                    <a:pt x="2" y="0"/>
                    <a:pt x="2" y="0"/>
                  </a:cubicBezTo>
                  <a:cubicBezTo>
                    <a:pt x="2" y="1"/>
                    <a:pt x="2" y="1"/>
                    <a:pt x="2" y="1"/>
                  </a:cubicBezTo>
                  <a:cubicBezTo>
                    <a:pt x="2" y="1"/>
                    <a:pt x="2" y="2"/>
                    <a:pt x="2" y="2"/>
                  </a:cubicBezTo>
                  <a:cubicBezTo>
                    <a:pt x="1" y="2"/>
                    <a:pt x="2" y="2"/>
                    <a:pt x="1" y="2"/>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4" name="Freeform 114"/>
            <p:cNvSpPr>
              <a:spLocks/>
            </p:cNvSpPr>
            <p:nvPr/>
          </p:nvSpPr>
          <p:spPr bwMode="auto">
            <a:xfrm>
              <a:off x="10190163" y="4137026"/>
              <a:ext cx="1588" cy="3175"/>
            </a:xfrm>
            <a:custGeom>
              <a:avLst/>
              <a:gdLst>
                <a:gd name="T0" fmla="*/ 0 w 2"/>
                <a:gd name="T1" fmla="*/ 1 h 3"/>
                <a:gd name="T2" fmla="*/ 1 w 2"/>
                <a:gd name="T3" fmla="*/ 0 h 3"/>
                <a:gd name="T4" fmla="*/ 2 w 2"/>
                <a:gd name="T5" fmla="*/ 1 h 3"/>
                <a:gd name="T6" fmla="*/ 1 w 2"/>
                <a:gd name="T7" fmla="*/ 3 h 3"/>
                <a:gd name="T8" fmla="*/ 1 w 2"/>
                <a:gd name="T9" fmla="*/ 2 h 3"/>
                <a:gd name="T10" fmla="*/ 0 w 2"/>
                <a:gd name="T11" fmla="*/ 2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1" y="0"/>
                    <a:pt x="1" y="0"/>
                    <a:pt x="1" y="0"/>
                  </a:cubicBezTo>
                  <a:cubicBezTo>
                    <a:pt x="1" y="0"/>
                    <a:pt x="2" y="1"/>
                    <a:pt x="2" y="1"/>
                  </a:cubicBezTo>
                  <a:cubicBezTo>
                    <a:pt x="2" y="1"/>
                    <a:pt x="2" y="3"/>
                    <a:pt x="1" y="3"/>
                  </a:cubicBezTo>
                  <a:cubicBezTo>
                    <a:pt x="1" y="3"/>
                    <a:pt x="1" y="3"/>
                    <a:pt x="1" y="2"/>
                  </a:cubicBezTo>
                  <a:cubicBezTo>
                    <a:pt x="0" y="2"/>
                    <a:pt x="0" y="2"/>
                    <a:pt x="0" y="2"/>
                  </a:cubicBezTo>
                  <a:cubicBezTo>
                    <a:pt x="0" y="2"/>
                    <a:pt x="0" y="0"/>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5" name="Freeform 115"/>
            <p:cNvSpPr>
              <a:spLocks/>
            </p:cNvSpPr>
            <p:nvPr/>
          </p:nvSpPr>
          <p:spPr bwMode="auto">
            <a:xfrm>
              <a:off x="10177463" y="4159251"/>
              <a:ext cx="4763" cy="4763"/>
            </a:xfrm>
            <a:custGeom>
              <a:avLst/>
              <a:gdLst>
                <a:gd name="T0" fmla="*/ 0 w 3"/>
                <a:gd name="T1" fmla="*/ 2 h 3"/>
                <a:gd name="T2" fmla="*/ 0 w 3"/>
                <a:gd name="T3" fmla="*/ 1 h 3"/>
                <a:gd name="T4" fmla="*/ 2 w 3"/>
                <a:gd name="T5" fmla="*/ 0 h 3"/>
                <a:gd name="T6" fmla="*/ 3 w 3"/>
                <a:gd name="T7" fmla="*/ 1 h 3"/>
                <a:gd name="T8" fmla="*/ 2 w 3"/>
                <a:gd name="T9" fmla="*/ 2 h 3"/>
                <a:gd name="T10" fmla="*/ 2 w 3"/>
                <a:gd name="T11" fmla="*/ 3 h 3"/>
                <a:gd name="T12" fmla="*/ 1 w 3"/>
                <a:gd name="T13" fmla="*/ 3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cubicBezTo>
                    <a:pt x="1" y="1"/>
                    <a:pt x="0" y="1"/>
                    <a:pt x="0" y="1"/>
                  </a:cubicBezTo>
                  <a:cubicBezTo>
                    <a:pt x="1" y="0"/>
                    <a:pt x="1" y="0"/>
                    <a:pt x="2" y="0"/>
                  </a:cubicBezTo>
                  <a:cubicBezTo>
                    <a:pt x="2" y="1"/>
                    <a:pt x="3" y="0"/>
                    <a:pt x="3" y="1"/>
                  </a:cubicBezTo>
                  <a:cubicBezTo>
                    <a:pt x="3" y="2"/>
                    <a:pt x="2" y="2"/>
                    <a:pt x="2" y="2"/>
                  </a:cubicBezTo>
                  <a:cubicBezTo>
                    <a:pt x="2" y="2"/>
                    <a:pt x="2" y="3"/>
                    <a:pt x="2" y="3"/>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6" name="Freeform 116"/>
            <p:cNvSpPr>
              <a:spLocks/>
            </p:cNvSpPr>
            <p:nvPr/>
          </p:nvSpPr>
          <p:spPr bwMode="auto">
            <a:xfrm>
              <a:off x="10182225" y="4181476"/>
              <a:ext cx="4763" cy="3175"/>
            </a:xfrm>
            <a:custGeom>
              <a:avLst/>
              <a:gdLst>
                <a:gd name="T0" fmla="*/ 0 w 3"/>
                <a:gd name="T1" fmla="*/ 1 h 2"/>
                <a:gd name="T2" fmla="*/ 0 w 3"/>
                <a:gd name="T3" fmla="*/ 0 h 2"/>
                <a:gd name="T4" fmla="*/ 1 w 3"/>
                <a:gd name="T5" fmla="*/ 0 h 2"/>
                <a:gd name="T6" fmla="*/ 2 w 3"/>
                <a:gd name="T7" fmla="*/ 1 h 2"/>
                <a:gd name="T8" fmla="*/ 2 w 3"/>
                <a:gd name="T9" fmla="*/ 2 h 2"/>
                <a:gd name="T10" fmla="*/ 2 w 3"/>
                <a:gd name="T11" fmla="*/ 2 h 2"/>
                <a:gd name="T12" fmla="*/ 1 w 3"/>
                <a:gd name="T13" fmla="*/ 2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0" y="1"/>
                    <a:pt x="0" y="0"/>
                    <a:pt x="0" y="0"/>
                  </a:cubicBezTo>
                  <a:cubicBezTo>
                    <a:pt x="0" y="0"/>
                    <a:pt x="1" y="0"/>
                    <a:pt x="1" y="0"/>
                  </a:cubicBezTo>
                  <a:cubicBezTo>
                    <a:pt x="2" y="1"/>
                    <a:pt x="2" y="1"/>
                    <a:pt x="2" y="1"/>
                  </a:cubicBezTo>
                  <a:cubicBezTo>
                    <a:pt x="2" y="1"/>
                    <a:pt x="3" y="2"/>
                    <a:pt x="2" y="2"/>
                  </a:cubicBezTo>
                  <a:cubicBezTo>
                    <a:pt x="2" y="2"/>
                    <a:pt x="2" y="2"/>
                    <a:pt x="2" y="2"/>
                  </a:cubicBezTo>
                  <a:cubicBezTo>
                    <a:pt x="1" y="2"/>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7" name="Freeform 117"/>
            <p:cNvSpPr>
              <a:spLocks/>
            </p:cNvSpPr>
            <p:nvPr/>
          </p:nvSpPr>
          <p:spPr bwMode="auto">
            <a:xfrm>
              <a:off x="10177463" y="4198938"/>
              <a:ext cx="3175" cy="4763"/>
            </a:xfrm>
            <a:custGeom>
              <a:avLst/>
              <a:gdLst>
                <a:gd name="T0" fmla="*/ 0 w 3"/>
                <a:gd name="T1" fmla="*/ 2 h 4"/>
                <a:gd name="T2" fmla="*/ 0 w 3"/>
                <a:gd name="T3" fmla="*/ 2 h 4"/>
                <a:gd name="T4" fmla="*/ 0 w 3"/>
                <a:gd name="T5" fmla="*/ 1 h 4"/>
                <a:gd name="T6" fmla="*/ 1 w 3"/>
                <a:gd name="T7" fmla="*/ 1 h 4"/>
                <a:gd name="T8" fmla="*/ 1 w 3"/>
                <a:gd name="T9" fmla="*/ 2 h 4"/>
                <a:gd name="T10" fmla="*/ 1 w 3"/>
                <a:gd name="T11" fmla="*/ 2 h 4"/>
                <a:gd name="T12" fmla="*/ 2 w 3"/>
                <a:gd name="T13" fmla="*/ 2 h 4"/>
                <a:gd name="T14" fmla="*/ 3 w 3"/>
                <a:gd name="T15" fmla="*/ 2 h 4"/>
                <a:gd name="T16" fmla="*/ 2 w 3"/>
                <a:gd name="T17" fmla="*/ 4 h 4"/>
                <a:gd name="T18" fmla="*/ 1 w 3"/>
                <a:gd name="T19" fmla="*/ 3 h 4"/>
                <a:gd name="T20" fmla="*/ 1 w 3"/>
                <a:gd name="T21" fmla="*/ 3 h 4"/>
                <a:gd name="T22" fmla="*/ 0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2"/>
                  </a:moveTo>
                  <a:cubicBezTo>
                    <a:pt x="0" y="2"/>
                    <a:pt x="0" y="2"/>
                    <a:pt x="0" y="2"/>
                  </a:cubicBezTo>
                  <a:cubicBezTo>
                    <a:pt x="0" y="1"/>
                    <a:pt x="0" y="1"/>
                    <a:pt x="0" y="1"/>
                  </a:cubicBezTo>
                  <a:cubicBezTo>
                    <a:pt x="0" y="1"/>
                    <a:pt x="1" y="0"/>
                    <a:pt x="1" y="1"/>
                  </a:cubicBezTo>
                  <a:cubicBezTo>
                    <a:pt x="1" y="1"/>
                    <a:pt x="1" y="2"/>
                    <a:pt x="1" y="2"/>
                  </a:cubicBezTo>
                  <a:cubicBezTo>
                    <a:pt x="1" y="2"/>
                    <a:pt x="1" y="2"/>
                    <a:pt x="1" y="2"/>
                  </a:cubicBezTo>
                  <a:cubicBezTo>
                    <a:pt x="2" y="2"/>
                    <a:pt x="2" y="2"/>
                    <a:pt x="2" y="2"/>
                  </a:cubicBezTo>
                  <a:cubicBezTo>
                    <a:pt x="2" y="2"/>
                    <a:pt x="2" y="1"/>
                    <a:pt x="3" y="2"/>
                  </a:cubicBezTo>
                  <a:cubicBezTo>
                    <a:pt x="3" y="3"/>
                    <a:pt x="3" y="4"/>
                    <a:pt x="2" y="4"/>
                  </a:cubicBezTo>
                  <a:cubicBezTo>
                    <a:pt x="2" y="4"/>
                    <a:pt x="2" y="4"/>
                    <a:pt x="1" y="3"/>
                  </a:cubicBezTo>
                  <a:cubicBezTo>
                    <a:pt x="1" y="3"/>
                    <a:pt x="1" y="3"/>
                    <a:pt x="1"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8" name="Freeform 118"/>
            <p:cNvSpPr>
              <a:spLocks/>
            </p:cNvSpPr>
            <p:nvPr/>
          </p:nvSpPr>
          <p:spPr bwMode="auto">
            <a:xfrm>
              <a:off x="10174288" y="4208463"/>
              <a:ext cx="3175" cy="3175"/>
            </a:xfrm>
            <a:custGeom>
              <a:avLst/>
              <a:gdLst>
                <a:gd name="T0" fmla="*/ 0 w 2"/>
                <a:gd name="T1" fmla="*/ 1 h 2"/>
                <a:gd name="T2" fmla="*/ 1 w 2"/>
                <a:gd name="T3" fmla="*/ 0 h 2"/>
                <a:gd name="T4" fmla="*/ 2 w 2"/>
                <a:gd name="T5" fmla="*/ 1 h 2"/>
                <a:gd name="T6" fmla="*/ 1 w 2"/>
                <a:gd name="T7" fmla="*/ 2 h 2"/>
                <a:gd name="T8" fmla="*/ 0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1" y="0"/>
                    <a:pt x="1" y="0"/>
                    <a:pt x="1" y="0"/>
                  </a:cubicBezTo>
                  <a:cubicBezTo>
                    <a:pt x="1" y="1"/>
                    <a:pt x="2" y="1"/>
                    <a:pt x="2" y="1"/>
                  </a:cubicBezTo>
                  <a:cubicBezTo>
                    <a:pt x="2" y="1"/>
                    <a:pt x="2"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9" name="Freeform 119"/>
            <p:cNvSpPr>
              <a:spLocks/>
            </p:cNvSpPr>
            <p:nvPr/>
          </p:nvSpPr>
          <p:spPr bwMode="auto">
            <a:xfrm>
              <a:off x="10183813" y="4138613"/>
              <a:ext cx="23813" cy="25400"/>
            </a:xfrm>
            <a:custGeom>
              <a:avLst/>
              <a:gdLst>
                <a:gd name="T0" fmla="*/ 1 w 17"/>
                <a:gd name="T1" fmla="*/ 18 h 19"/>
                <a:gd name="T2" fmla="*/ 1 w 17"/>
                <a:gd name="T3" fmla="*/ 17 h 19"/>
                <a:gd name="T4" fmla="*/ 0 w 17"/>
                <a:gd name="T5" fmla="*/ 17 h 19"/>
                <a:gd name="T6" fmla="*/ 2 w 17"/>
                <a:gd name="T7" fmla="*/ 16 h 19"/>
                <a:gd name="T8" fmla="*/ 2 w 17"/>
                <a:gd name="T9" fmla="*/ 16 h 19"/>
                <a:gd name="T10" fmla="*/ 3 w 17"/>
                <a:gd name="T11" fmla="*/ 14 h 19"/>
                <a:gd name="T12" fmla="*/ 5 w 17"/>
                <a:gd name="T13" fmla="*/ 14 h 19"/>
                <a:gd name="T14" fmla="*/ 5 w 17"/>
                <a:gd name="T15" fmla="*/ 13 h 19"/>
                <a:gd name="T16" fmla="*/ 6 w 17"/>
                <a:gd name="T17" fmla="*/ 12 h 19"/>
                <a:gd name="T18" fmla="*/ 6 w 17"/>
                <a:gd name="T19" fmla="*/ 10 h 19"/>
                <a:gd name="T20" fmla="*/ 7 w 17"/>
                <a:gd name="T21" fmla="*/ 10 h 19"/>
                <a:gd name="T22" fmla="*/ 9 w 17"/>
                <a:gd name="T23" fmla="*/ 10 h 19"/>
                <a:gd name="T24" fmla="*/ 9 w 17"/>
                <a:gd name="T25" fmla="*/ 9 h 19"/>
                <a:gd name="T26" fmla="*/ 10 w 17"/>
                <a:gd name="T27" fmla="*/ 9 h 19"/>
                <a:gd name="T28" fmla="*/ 10 w 17"/>
                <a:gd name="T29" fmla="*/ 8 h 19"/>
                <a:gd name="T30" fmla="*/ 11 w 17"/>
                <a:gd name="T31" fmla="*/ 7 h 19"/>
                <a:gd name="T32" fmla="*/ 12 w 17"/>
                <a:gd name="T33" fmla="*/ 6 h 19"/>
                <a:gd name="T34" fmla="*/ 14 w 17"/>
                <a:gd name="T35" fmla="*/ 4 h 19"/>
                <a:gd name="T36" fmla="*/ 14 w 17"/>
                <a:gd name="T37" fmla="*/ 2 h 19"/>
                <a:gd name="T38" fmla="*/ 16 w 17"/>
                <a:gd name="T39" fmla="*/ 1 h 19"/>
                <a:gd name="T40" fmla="*/ 16 w 17"/>
                <a:gd name="T41" fmla="*/ 2 h 19"/>
                <a:gd name="T42" fmla="*/ 16 w 17"/>
                <a:gd name="T43" fmla="*/ 4 h 19"/>
                <a:gd name="T44" fmla="*/ 16 w 17"/>
                <a:gd name="T45" fmla="*/ 7 h 19"/>
                <a:gd name="T46" fmla="*/ 14 w 17"/>
                <a:gd name="T47" fmla="*/ 10 h 19"/>
                <a:gd name="T48" fmla="*/ 13 w 17"/>
                <a:gd name="T49" fmla="*/ 12 h 19"/>
                <a:gd name="T50" fmla="*/ 13 w 17"/>
                <a:gd name="T51" fmla="*/ 12 h 19"/>
                <a:gd name="T52" fmla="*/ 13 w 17"/>
                <a:gd name="T53" fmla="*/ 13 h 19"/>
                <a:gd name="T54" fmla="*/ 13 w 17"/>
                <a:gd name="T55" fmla="*/ 14 h 19"/>
                <a:gd name="T56" fmla="*/ 12 w 17"/>
                <a:gd name="T57" fmla="*/ 15 h 19"/>
                <a:gd name="T58" fmla="*/ 10 w 17"/>
                <a:gd name="T59" fmla="*/ 15 h 19"/>
                <a:gd name="T60" fmla="*/ 9 w 17"/>
                <a:gd name="T61" fmla="*/ 15 h 19"/>
                <a:gd name="T62" fmla="*/ 8 w 17"/>
                <a:gd name="T63" fmla="*/ 15 h 19"/>
                <a:gd name="T64" fmla="*/ 7 w 17"/>
                <a:gd name="T65" fmla="*/ 15 h 19"/>
                <a:gd name="T66" fmla="*/ 7 w 17"/>
                <a:gd name="T67" fmla="*/ 16 h 19"/>
                <a:gd name="T68" fmla="*/ 8 w 17"/>
                <a:gd name="T69" fmla="*/ 18 h 19"/>
                <a:gd name="T70" fmla="*/ 8 w 17"/>
                <a:gd name="T71" fmla="*/ 18 h 19"/>
                <a:gd name="T72" fmla="*/ 7 w 17"/>
                <a:gd name="T73" fmla="*/ 18 h 19"/>
                <a:gd name="T74" fmla="*/ 6 w 17"/>
                <a:gd name="T75" fmla="*/ 19 h 19"/>
                <a:gd name="T76" fmla="*/ 4 w 17"/>
                <a:gd name="T77" fmla="*/ 19 h 19"/>
                <a:gd name="T78" fmla="*/ 3 w 17"/>
                <a:gd name="T79" fmla="*/ 19 h 19"/>
                <a:gd name="T80" fmla="*/ 1 w 17"/>
                <a:gd name="T8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9">
                  <a:moveTo>
                    <a:pt x="1" y="18"/>
                  </a:moveTo>
                  <a:cubicBezTo>
                    <a:pt x="1" y="17"/>
                    <a:pt x="1" y="17"/>
                    <a:pt x="1" y="17"/>
                  </a:cubicBezTo>
                  <a:cubicBezTo>
                    <a:pt x="1" y="17"/>
                    <a:pt x="0" y="17"/>
                    <a:pt x="0" y="17"/>
                  </a:cubicBezTo>
                  <a:cubicBezTo>
                    <a:pt x="1" y="16"/>
                    <a:pt x="1" y="16"/>
                    <a:pt x="2" y="16"/>
                  </a:cubicBezTo>
                  <a:cubicBezTo>
                    <a:pt x="2" y="16"/>
                    <a:pt x="2" y="16"/>
                    <a:pt x="2" y="16"/>
                  </a:cubicBezTo>
                  <a:cubicBezTo>
                    <a:pt x="3" y="15"/>
                    <a:pt x="3" y="15"/>
                    <a:pt x="3" y="14"/>
                  </a:cubicBezTo>
                  <a:cubicBezTo>
                    <a:pt x="4" y="14"/>
                    <a:pt x="5" y="14"/>
                    <a:pt x="5" y="14"/>
                  </a:cubicBezTo>
                  <a:cubicBezTo>
                    <a:pt x="5" y="13"/>
                    <a:pt x="5" y="13"/>
                    <a:pt x="5" y="13"/>
                  </a:cubicBezTo>
                  <a:cubicBezTo>
                    <a:pt x="6" y="13"/>
                    <a:pt x="6" y="12"/>
                    <a:pt x="6" y="12"/>
                  </a:cubicBezTo>
                  <a:cubicBezTo>
                    <a:pt x="6" y="12"/>
                    <a:pt x="5" y="11"/>
                    <a:pt x="6" y="10"/>
                  </a:cubicBezTo>
                  <a:cubicBezTo>
                    <a:pt x="6" y="10"/>
                    <a:pt x="6" y="10"/>
                    <a:pt x="7" y="10"/>
                  </a:cubicBezTo>
                  <a:cubicBezTo>
                    <a:pt x="8" y="10"/>
                    <a:pt x="8" y="10"/>
                    <a:pt x="9" y="10"/>
                  </a:cubicBezTo>
                  <a:cubicBezTo>
                    <a:pt x="9" y="10"/>
                    <a:pt x="8" y="10"/>
                    <a:pt x="9" y="9"/>
                  </a:cubicBezTo>
                  <a:cubicBezTo>
                    <a:pt x="10" y="9"/>
                    <a:pt x="10" y="9"/>
                    <a:pt x="10" y="9"/>
                  </a:cubicBezTo>
                  <a:cubicBezTo>
                    <a:pt x="10" y="9"/>
                    <a:pt x="9" y="8"/>
                    <a:pt x="10" y="8"/>
                  </a:cubicBezTo>
                  <a:cubicBezTo>
                    <a:pt x="10" y="8"/>
                    <a:pt x="11" y="8"/>
                    <a:pt x="11" y="7"/>
                  </a:cubicBezTo>
                  <a:cubicBezTo>
                    <a:pt x="11" y="7"/>
                    <a:pt x="12" y="7"/>
                    <a:pt x="12" y="6"/>
                  </a:cubicBezTo>
                  <a:cubicBezTo>
                    <a:pt x="13" y="5"/>
                    <a:pt x="14" y="4"/>
                    <a:pt x="14" y="4"/>
                  </a:cubicBezTo>
                  <a:cubicBezTo>
                    <a:pt x="14" y="3"/>
                    <a:pt x="14" y="3"/>
                    <a:pt x="14" y="2"/>
                  </a:cubicBezTo>
                  <a:cubicBezTo>
                    <a:pt x="15" y="1"/>
                    <a:pt x="16" y="1"/>
                    <a:pt x="16" y="1"/>
                  </a:cubicBezTo>
                  <a:cubicBezTo>
                    <a:pt x="16" y="1"/>
                    <a:pt x="17" y="0"/>
                    <a:pt x="16" y="2"/>
                  </a:cubicBezTo>
                  <a:cubicBezTo>
                    <a:pt x="16" y="3"/>
                    <a:pt x="16" y="4"/>
                    <a:pt x="16" y="4"/>
                  </a:cubicBezTo>
                  <a:cubicBezTo>
                    <a:pt x="16" y="5"/>
                    <a:pt x="16" y="6"/>
                    <a:pt x="16" y="7"/>
                  </a:cubicBezTo>
                  <a:cubicBezTo>
                    <a:pt x="15" y="7"/>
                    <a:pt x="15" y="9"/>
                    <a:pt x="14" y="10"/>
                  </a:cubicBezTo>
                  <a:cubicBezTo>
                    <a:pt x="14" y="11"/>
                    <a:pt x="13" y="12"/>
                    <a:pt x="13" y="12"/>
                  </a:cubicBezTo>
                  <a:cubicBezTo>
                    <a:pt x="13" y="12"/>
                    <a:pt x="13" y="12"/>
                    <a:pt x="13" y="12"/>
                  </a:cubicBezTo>
                  <a:cubicBezTo>
                    <a:pt x="13" y="13"/>
                    <a:pt x="13" y="13"/>
                    <a:pt x="13" y="13"/>
                  </a:cubicBezTo>
                  <a:cubicBezTo>
                    <a:pt x="13" y="14"/>
                    <a:pt x="13" y="14"/>
                    <a:pt x="13" y="14"/>
                  </a:cubicBezTo>
                  <a:cubicBezTo>
                    <a:pt x="13" y="14"/>
                    <a:pt x="12" y="15"/>
                    <a:pt x="12" y="15"/>
                  </a:cubicBezTo>
                  <a:cubicBezTo>
                    <a:pt x="11" y="15"/>
                    <a:pt x="11" y="15"/>
                    <a:pt x="10" y="15"/>
                  </a:cubicBezTo>
                  <a:cubicBezTo>
                    <a:pt x="10" y="15"/>
                    <a:pt x="9" y="15"/>
                    <a:pt x="9" y="15"/>
                  </a:cubicBezTo>
                  <a:cubicBezTo>
                    <a:pt x="8" y="15"/>
                    <a:pt x="8" y="15"/>
                    <a:pt x="8" y="15"/>
                  </a:cubicBezTo>
                  <a:cubicBezTo>
                    <a:pt x="7" y="15"/>
                    <a:pt x="7" y="15"/>
                    <a:pt x="7" y="15"/>
                  </a:cubicBezTo>
                  <a:cubicBezTo>
                    <a:pt x="7" y="15"/>
                    <a:pt x="8" y="16"/>
                    <a:pt x="7" y="16"/>
                  </a:cubicBezTo>
                  <a:cubicBezTo>
                    <a:pt x="7" y="17"/>
                    <a:pt x="8" y="18"/>
                    <a:pt x="8" y="18"/>
                  </a:cubicBezTo>
                  <a:cubicBezTo>
                    <a:pt x="8" y="18"/>
                    <a:pt x="8" y="18"/>
                    <a:pt x="8" y="18"/>
                  </a:cubicBezTo>
                  <a:cubicBezTo>
                    <a:pt x="8" y="19"/>
                    <a:pt x="7" y="18"/>
                    <a:pt x="7" y="18"/>
                  </a:cubicBezTo>
                  <a:cubicBezTo>
                    <a:pt x="7" y="19"/>
                    <a:pt x="6" y="19"/>
                    <a:pt x="6" y="19"/>
                  </a:cubicBezTo>
                  <a:cubicBezTo>
                    <a:pt x="5" y="19"/>
                    <a:pt x="5" y="19"/>
                    <a:pt x="4" y="19"/>
                  </a:cubicBezTo>
                  <a:cubicBezTo>
                    <a:pt x="3" y="19"/>
                    <a:pt x="3" y="19"/>
                    <a:pt x="3" y="19"/>
                  </a:cubicBezTo>
                  <a:cubicBezTo>
                    <a:pt x="2" y="19"/>
                    <a:pt x="1" y="18"/>
                    <a:pt x="1" y="1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0" name="Freeform 120"/>
            <p:cNvSpPr>
              <a:spLocks/>
            </p:cNvSpPr>
            <p:nvPr/>
          </p:nvSpPr>
          <p:spPr bwMode="auto">
            <a:xfrm>
              <a:off x="10194925" y="4164013"/>
              <a:ext cx="4763" cy="3175"/>
            </a:xfrm>
            <a:custGeom>
              <a:avLst/>
              <a:gdLst>
                <a:gd name="T0" fmla="*/ 1 w 3"/>
                <a:gd name="T1" fmla="*/ 1 h 3"/>
                <a:gd name="T2" fmla="*/ 1 w 3"/>
                <a:gd name="T3" fmla="*/ 1 h 3"/>
                <a:gd name="T4" fmla="*/ 1 w 3"/>
                <a:gd name="T5" fmla="*/ 0 h 3"/>
                <a:gd name="T6" fmla="*/ 2 w 3"/>
                <a:gd name="T7" fmla="*/ 1 h 3"/>
                <a:gd name="T8" fmla="*/ 2 w 3"/>
                <a:gd name="T9" fmla="*/ 0 h 3"/>
                <a:gd name="T10" fmla="*/ 3 w 3"/>
                <a:gd name="T11" fmla="*/ 0 h 3"/>
                <a:gd name="T12" fmla="*/ 3 w 3"/>
                <a:gd name="T13" fmla="*/ 0 h 3"/>
                <a:gd name="T14" fmla="*/ 2 w 3"/>
                <a:gd name="T15" fmla="*/ 2 h 3"/>
                <a:gd name="T16" fmla="*/ 2 w 3"/>
                <a:gd name="T17" fmla="*/ 2 h 3"/>
                <a:gd name="T18" fmla="*/ 1 w 3"/>
                <a:gd name="T19" fmla="*/ 3 h 3"/>
                <a:gd name="T20" fmla="*/ 0 w 3"/>
                <a:gd name="T21" fmla="*/ 3 h 3"/>
                <a:gd name="T22" fmla="*/ 1 w 3"/>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1"/>
                  </a:moveTo>
                  <a:cubicBezTo>
                    <a:pt x="1" y="1"/>
                    <a:pt x="0" y="1"/>
                    <a:pt x="1" y="1"/>
                  </a:cubicBezTo>
                  <a:cubicBezTo>
                    <a:pt x="1" y="0"/>
                    <a:pt x="1" y="0"/>
                    <a:pt x="1" y="0"/>
                  </a:cubicBezTo>
                  <a:cubicBezTo>
                    <a:pt x="2" y="1"/>
                    <a:pt x="2" y="1"/>
                    <a:pt x="2" y="1"/>
                  </a:cubicBezTo>
                  <a:cubicBezTo>
                    <a:pt x="2" y="1"/>
                    <a:pt x="2" y="1"/>
                    <a:pt x="2" y="0"/>
                  </a:cubicBezTo>
                  <a:cubicBezTo>
                    <a:pt x="3" y="0"/>
                    <a:pt x="3" y="0"/>
                    <a:pt x="3" y="0"/>
                  </a:cubicBezTo>
                  <a:cubicBezTo>
                    <a:pt x="3" y="0"/>
                    <a:pt x="3" y="0"/>
                    <a:pt x="3" y="0"/>
                  </a:cubicBezTo>
                  <a:cubicBezTo>
                    <a:pt x="3" y="1"/>
                    <a:pt x="2" y="2"/>
                    <a:pt x="2" y="2"/>
                  </a:cubicBezTo>
                  <a:cubicBezTo>
                    <a:pt x="2" y="2"/>
                    <a:pt x="2" y="2"/>
                    <a:pt x="2" y="2"/>
                  </a:cubicBezTo>
                  <a:cubicBezTo>
                    <a:pt x="2" y="2"/>
                    <a:pt x="2" y="3"/>
                    <a:pt x="1" y="3"/>
                  </a:cubicBezTo>
                  <a:cubicBezTo>
                    <a:pt x="0" y="3"/>
                    <a:pt x="0" y="3"/>
                    <a:pt x="0" y="3"/>
                  </a:cubicBezTo>
                  <a:cubicBezTo>
                    <a:pt x="0" y="2"/>
                    <a:pt x="0"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1" name="Freeform 121"/>
            <p:cNvSpPr>
              <a:spLocks/>
            </p:cNvSpPr>
            <p:nvPr/>
          </p:nvSpPr>
          <p:spPr bwMode="auto">
            <a:xfrm>
              <a:off x="10190163" y="4167188"/>
              <a:ext cx="4763" cy="3175"/>
            </a:xfrm>
            <a:custGeom>
              <a:avLst/>
              <a:gdLst>
                <a:gd name="T0" fmla="*/ 1 w 3"/>
                <a:gd name="T1" fmla="*/ 1 h 2"/>
                <a:gd name="T2" fmla="*/ 1 w 3"/>
                <a:gd name="T3" fmla="*/ 0 h 2"/>
                <a:gd name="T4" fmla="*/ 2 w 3"/>
                <a:gd name="T5" fmla="*/ 1 h 2"/>
                <a:gd name="T6" fmla="*/ 2 w 3"/>
                <a:gd name="T7" fmla="*/ 2 h 2"/>
                <a:gd name="T8" fmla="*/ 1 w 3"/>
                <a:gd name="T9" fmla="*/ 2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1" y="1"/>
                    <a:pt x="0" y="0"/>
                    <a:pt x="1" y="0"/>
                  </a:cubicBezTo>
                  <a:cubicBezTo>
                    <a:pt x="2" y="1"/>
                    <a:pt x="2" y="1"/>
                    <a:pt x="2" y="1"/>
                  </a:cubicBezTo>
                  <a:cubicBezTo>
                    <a:pt x="2" y="1"/>
                    <a:pt x="3" y="1"/>
                    <a:pt x="2" y="2"/>
                  </a:cubicBezTo>
                  <a:cubicBezTo>
                    <a:pt x="2" y="2"/>
                    <a:pt x="1" y="2"/>
                    <a:pt x="1" y="2"/>
                  </a:cubicBezTo>
                  <a:cubicBezTo>
                    <a:pt x="1"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2" name="Freeform 122"/>
            <p:cNvSpPr>
              <a:spLocks/>
            </p:cNvSpPr>
            <p:nvPr/>
          </p:nvSpPr>
          <p:spPr bwMode="auto">
            <a:xfrm>
              <a:off x="9455150" y="3770313"/>
              <a:ext cx="128588" cy="150813"/>
            </a:xfrm>
            <a:custGeom>
              <a:avLst/>
              <a:gdLst>
                <a:gd name="T0" fmla="*/ 12 w 91"/>
                <a:gd name="T1" fmla="*/ 80 h 107"/>
                <a:gd name="T2" fmla="*/ 11 w 91"/>
                <a:gd name="T3" fmla="*/ 53 h 107"/>
                <a:gd name="T4" fmla="*/ 11 w 91"/>
                <a:gd name="T5" fmla="*/ 43 h 107"/>
                <a:gd name="T6" fmla="*/ 11 w 91"/>
                <a:gd name="T7" fmla="*/ 36 h 107"/>
                <a:gd name="T8" fmla="*/ 8 w 91"/>
                <a:gd name="T9" fmla="*/ 33 h 107"/>
                <a:gd name="T10" fmla="*/ 4 w 91"/>
                <a:gd name="T11" fmla="*/ 28 h 107"/>
                <a:gd name="T12" fmla="*/ 2 w 91"/>
                <a:gd name="T13" fmla="*/ 23 h 107"/>
                <a:gd name="T14" fmla="*/ 2 w 91"/>
                <a:gd name="T15" fmla="*/ 18 h 107"/>
                <a:gd name="T16" fmla="*/ 5 w 91"/>
                <a:gd name="T17" fmla="*/ 15 h 107"/>
                <a:gd name="T18" fmla="*/ 10 w 91"/>
                <a:gd name="T19" fmla="*/ 17 h 107"/>
                <a:gd name="T20" fmla="*/ 16 w 91"/>
                <a:gd name="T21" fmla="*/ 18 h 107"/>
                <a:gd name="T22" fmla="*/ 16 w 91"/>
                <a:gd name="T23" fmla="*/ 23 h 107"/>
                <a:gd name="T24" fmla="*/ 18 w 91"/>
                <a:gd name="T25" fmla="*/ 27 h 107"/>
                <a:gd name="T26" fmla="*/ 22 w 91"/>
                <a:gd name="T27" fmla="*/ 25 h 107"/>
                <a:gd name="T28" fmla="*/ 28 w 91"/>
                <a:gd name="T29" fmla="*/ 25 h 107"/>
                <a:gd name="T30" fmla="*/ 34 w 91"/>
                <a:gd name="T31" fmla="*/ 26 h 107"/>
                <a:gd name="T32" fmla="*/ 38 w 91"/>
                <a:gd name="T33" fmla="*/ 23 h 107"/>
                <a:gd name="T34" fmla="*/ 42 w 91"/>
                <a:gd name="T35" fmla="*/ 23 h 107"/>
                <a:gd name="T36" fmla="*/ 45 w 91"/>
                <a:gd name="T37" fmla="*/ 18 h 107"/>
                <a:gd name="T38" fmla="*/ 46 w 91"/>
                <a:gd name="T39" fmla="*/ 12 h 107"/>
                <a:gd name="T40" fmla="*/ 46 w 91"/>
                <a:gd name="T41" fmla="*/ 4 h 107"/>
                <a:gd name="T42" fmla="*/ 52 w 91"/>
                <a:gd name="T43" fmla="*/ 5 h 107"/>
                <a:gd name="T44" fmla="*/ 58 w 91"/>
                <a:gd name="T45" fmla="*/ 6 h 107"/>
                <a:gd name="T46" fmla="*/ 65 w 91"/>
                <a:gd name="T47" fmla="*/ 3 h 107"/>
                <a:gd name="T48" fmla="*/ 69 w 91"/>
                <a:gd name="T49" fmla="*/ 2 h 107"/>
                <a:gd name="T50" fmla="*/ 73 w 91"/>
                <a:gd name="T51" fmla="*/ 5 h 107"/>
                <a:gd name="T52" fmla="*/ 74 w 91"/>
                <a:gd name="T53" fmla="*/ 10 h 107"/>
                <a:gd name="T54" fmla="*/ 71 w 91"/>
                <a:gd name="T55" fmla="*/ 15 h 107"/>
                <a:gd name="T56" fmla="*/ 71 w 91"/>
                <a:gd name="T57" fmla="*/ 19 h 107"/>
                <a:gd name="T58" fmla="*/ 73 w 91"/>
                <a:gd name="T59" fmla="*/ 20 h 107"/>
                <a:gd name="T60" fmla="*/ 70 w 91"/>
                <a:gd name="T61" fmla="*/ 24 h 107"/>
                <a:gd name="T62" fmla="*/ 70 w 91"/>
                <a:gd name="T63" fmla="*/ 29 h 107"/>
                <a:gd name="T64" fmla="*/ 73 w 91"/>
                <a:gd name="T65" fmla="*/ 32 h 107"/>
                <a:gd name="T66" fmla="*/ 80 w 91"/>
                <a:gd name="T67" fmla="*/ 32 h 107"/>
                <a:gd name="T68" fmla="*/ 84 w 91"/>
                <a:gd name="T69" fmla="*/ 34 h 107"/>
                <a:gd name="T70" fmla="*/ 89 w 91"/>
                <a:gd name="T71" fmla="*/ 36 h 107"/>
                <a:gd name="T72" fmla="*/ 90 w 91"/>
                <a:gd name="T73" fmla="*/ 41 h 107"/>
                <a:gd name="T74" fmla="*/ 89 w 91"/>
                <a:gd name="T75" fmla="*/ 46 h 107"/>
                <a:gd name="T76" fmla="*/ 85 w 91"/>
                <a:gd name="T77" fmla="*/ 48 h 107"/>
                <a:gd name="T78" fmla="*/ 80 w 91"/>
                <a:gd name="T79" fmla="*/ 53 h 107"/>
                <a:gd name="T80" fmla="*/ 76 w 91"/>
                <a:gd name="T81" fmla="*/ 59 h 107"/>
                <a:gd name="T82" fmla="*/ 71 w 91"/>
                <a:gd name="T83" fmla="*/ 62 h 107"/>
                <a:gd name="T84" fmla="*/ 69 w 91"/>
                <a:gd name="T85" fmla="*/ 66 h 107"/>
                <a:gd name="T86" fmla="*/ 68 w 91"/>
                <a:gd name="T87" fmla="*/ 70 h 107"/>
                <a:gd name="T88" fmla="*/ 66 w 91"/>
                <a:gd name="T89" fmla="*/ 73 h 107"/>
                <a:gd name="T90" fmla="*/ 61 w 91"/>
                <a:gd name="T91" fmla="*/ 78 h 107"/>
                <a:gd name="T92" fmla="*/ 60 w 91"/>
                <a:gd name="T93" fmla="*/ 84 h 107"/>
                <a:gd name="T94" fmla="*/ 58 w 91"/>
                <a:gd name="T95" fmla="*/ 88 h 107"/>
                <a:gd name="T96" fmla="*/ 53 w 91"/>
                <a:gd name="T97" fmla="*/ 92 h 107"/>
                <a:gd name="T98" fmla="*/ 51 w 91"/>
                <a:gd name="T99" fmla="*/ 97 h 107"/>
                <a:gd name="T100" fmla="*/ 48 w 91"/>
                <a:gd name="T101" fmla="*/ 98 h 107"/>
                <a:gd name="T102" fmla="*/ 43 w 91"/>
                <a:gd name="T103" fmla="*/ 101 h 107"/>
                <a:gd name="T104" fmla="*/ 39 w 91"/>
                <a:gd name="T105" fmla="*/ 101 h 107"/>
                <a:gd name="T106" fmla="*/ 37 w 91"/>
                <a:gd name="T107" fmla="*/ 106 h 107"/>
                <a:gd name="T108" fmla="*/ 34 w 91"/>
                <a:gd name="T109"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 h="107">
                  <a:moveTo>
                    <a:pt x="20" y="106"/>
                  </a:moveTo>
                  <a:cubicBezTo>
                    <a:pt x="20" y="106"/>
                    <a:pt x="19" y="98"/>
                    <a:pt x="19" y="97"/>
                  </a:cubicBezTo>
                  <a:cubicBezTo>
                    <a:pt x="19" y="95"/>
                    <a:pt x="19" y="93"/>
                    <a:pt x="19" y="92"/>
                  </a:cubicBezTo>
                  <a:cubicBezTo>
                    <a:pt x="18" y="91"/>
                    <a:pt x="17" y="88"/>
                    <a:pt x="17" y="87"/>
                  </a:cubicBezTo>
                  <a:cubicBezTo>
                    <a:pt x="16" y="87"/>
                    <a:pt x="15" y="84"/>
                    <a:pt x="15" y="83"/>
                  </a:cubicBezTo>
                  <a:cubicBezTo>
                    <a:pt x="14" y="83"/>
                    <a:pt x="12" y="82"/>
                    <a:pt x="12" y="80"/>
                  </a:cubicBezTo>
                  <a:cubicBezTo>
                    <a:pt x="12" y="78"/>
                    <a:pt x="11" y="76"/>
                    <a:pt x="11" y="76"/>
                  </a:cubicBezTo>
                  <a:cubicBezTo>
                    <a:pt x="11" y="75"/>
                    <a:pt x="12" y="71"/>
                    <a:pt x="12" y="70"/>
                  </a:cubicBezTo>
                  <a:cubicBezTo>
                    <a:pt x="12" y="69"/>
                    <a:pt x="11" y="66"/>
                    <a:pt x="11" y="65"/>
                  </a:cubicBezTo>
                  <a:cubicBezTo>
                    <a:pt x="11" y="64"/>
                    <a:pt x="12" y="62"/>
                    <a:pt x="12" y="60"/>
                  </a:cubicBezTo>
                  <a:cubicBezTo>
                    <a:pt x="11" y="59"/>
                    <a:pt x="11" y="57"/>
                    <a:pt x="11" y="56"/>
                  </a:cubicBezTo>
                  <a:cubicBezTo>
                    <a:pt x="11" y="56"/>
                    <a:pt x="11" y="53"/>
                    <a:pt x="11" y="53"/>
                  </a:cubicBezTo>
                  <a:cubicBezTo>
                    <a:pt x="11" y="52"/>
                    <a:pt x="10" y="50"/>
                    <a:pt x="10" y="50"/>
                  </a:cubicBezTo>
                  <a:cubicBezTo>
                    <a:pt x="10" y="50"/>
                    <a:pt x="11" y="49"/>
                    <a:pt x="11" y="48"/>
                  </a:cubicBezTo>
                  <a:cubicBezTo>
                    <a:pt x="11" y="48"/>
                    <a:pt x="12" y="48"/>
                    <a:pt x="11" y="47"/>
                  </a:cubicBezTo>
                  <a:cubicBezTo>
                    <a:pt x="11" y="46"/>
                    <a:pt x="10" y="46"/>
                    <a:pt x="10" y="45"/>
                  </a:cubicBezTo>
                  <a:cubicBezTo>
                    <a:pt x="11" y="44"/>
                    <a:pt x="11" y="45"/>
                    <a:pt x="11" y="44"/>
                  </a:cubicBezTo>
                  <a:cubicBezTo>
                    <a:pt x="11" y="44"/>
                    <a:pt x="10" y="43"/>
                    <a:pt x="11" y="43"/>
                  </a:cubicBezTo>
                  <a:cubicBezTo>
                    <a:pt x="11" y="42"/>
                    <a:pt x="11" y="43"/>
                    <a:pt x="12" y="42"/>
                  </a:cubicBezTo>
                  <a:cubicBezTo>
                    <a:pt x="12" y="41"/>
                    <a:pt x="11" y="41"/>
                    <a:pt x="12" y="41"/>
                  </a:cubicBezTo>
                  <a:cubicBezTo>
                    <a:pt x="12" y="40"/>
                    <a:pt x="13" y="40"/>
                    <a:pt x="13" y="40"/>
                  </a:cubicBezTo>
                  <a:cubicBezTo>
                    <a:pt x="13" y="39"/>
                    <a:pt x="13" y="40"/>
                    <a:pt x="12" y="39"/>
                  </a:cubicBezTo>
                  <a:cubicBezTo>
                    <a:pt x="12" y="38"/>
                    <a:pt x="13" y="39"/>
                    <a:pt x="12" y="37"/>
                  </a:cubicBezTo>
                  <a:cubicBezTo>
                    <a:pt x="12" y="36"/>
                    <a:pt x="11" y="36"/>
                    <a:pt x="11" y="36"/>
                  </a:cubicBezTo>
                  <a:cubicBezTo>
                    <a:pt x="10" y="36"/>
                    <a:pt x="10" y="36"/>
                    <a:pt x="10" y="36"/>
                  </a:cubicBezTo>
                  <a:cubicBezTo>
                    <a:pt x="10" y="36"/>
                    <a:pt x="10" y="36"/>
                    <a:pt x="10" y="36"/>
                  </a:cubicBezTo>
                  <a:cubicBezTo>
                    <a:pt x="9" y="35"/>
                    <a:pt x="9" y="35"/>
                    <a:pt x="9" y="35"/>
                  </a:cubicBezTo>
                  <a:cubicBezTo>
                    <a:pt x="9" y="34"/>
                    <a:pt x="8" y="34"/>
                    <a:pt x="8" y="34"/>
                  </a:cubicBezTo>
                  <a:cubicBezTo>
                    <a:pt x="8" y="34"/>
                    <a:pt x="8" y="35"/>
                    <a:pt x="8" y="34"/>
                  </a:cubicBezTo>
                  <a:cubicBezTo>
                    <a:pt x="8" y="33"/>
                    <a:pt x="9" y="33"/>
                    <a:pt x="8" y="33"/>
                  </a:cubicBezTo>
                  <a:cubicBezTo>
                    <a:pt x="8" y="32"/>
                    <a:pt x="7" y="32"/>
                    <a:pt x="7" y="32"/>
                  </a:cubicBezTo>
                  <a:cubicBezTo>
                    <a:pt x="7" y="32"/>
                    <a:pt x="7" y="32"/>
                    <a:pt x="7" y="31"/>
                  </a:cubicBezTo>
                  <a:cubicBezTo>
                    <a:pt x="6" y="31"/>
                    <a:pt x="6" y="31"/>
                    <a:pt x="6" y="30"/>
                  </a:cubicBezTo>
                  <a:cubicBezTo>
                    <a:pt x="6" y="30"/>
                    <a:pt x="6" y="30"/>
                    <a:pt x="6" y="29"/>
                  </a:cubicBezTo>
                  <a:cubicBezTo>
                    <a:pt x="5" y="28"/>
                    <a:pt x="5" y="28"/>
                    <a:pt x="5" y="28"/>
                  </a:cubicBezTo>
                  <a:cubicBezTo>
                    <a:pt x="4" y="28"/>
                    <a:pt x="4" y="29"/>
                    <a:pt x="4" y="28"/>
                  </a:cubicBezTo>
                  <a:cubicBezTo>
                    <a:pt x="4" y="28"/>
                    <a:pt x="4" y="28"/>
                    <a:pt x="3" y="27"/>
                  </a:cubicBezTo>
                  <a:cubicBezTo>
                    <a:pt x="3" y="26"/>
                    <a:pt x="2" y="26"/>
                    <a:pt x="2" y="26"/>
                  </a:cubicBezTo>
                  <a:cubicBezTo>
                    <a:pt x="2" y="26"/>
                    <a:pt x="1" y="26"/>
                    <a:pt x="1" y="26"/>
                  </a:cubicBezTo>
                  <a:cubicBezTo>
                    <a:pt x="0" y="25"/>
                    <a:pt x="0" y="26"/>
                    <a:pt x="0" y="25"/>
                  </a:cubicBezTo>
                  <a:cubicBezTo>
                    <a:pt x="0" y="23"/>
                    <a:pt x="0" y="24"/>
                    <a:pt x="1" y="23"/>
                  </a:cubicBezTo>
                  <a:cubicBezTo>
                    <a:pt x="1" y="23"/>
                    <a:pt x="1" y="23"/>
                    <a:pt x="2" y="23"/>
                  </a:cubicBezTo>
                  <a:cubicBezTo>
                    <a:pt x="2" y="22"/>
                    <a:pt x="2" y="22"/>
                    <a:pt x="2" y="22"/>
                  </a:cubicBezTo>
                  <a:cubicBezTo>
                    <a:pt x="2" y="21"/>
                    <a:pt x="2" y="21"/>
                    <a:pt x="2" y="21"/>
                  </a:cubicBezTo>
                  <a:cubicBezTo>
                    <a:pt x="2" y="20"/>
                    <a:pt x="2" y="20"/>
                    <a:pt x="2" y="20"/>
                  </a:cubicBezTo>
                  <a:cubicBezTo>
                    <a:pt x="2" y="20"/>
                    <a:pt x="2" y="20"/>
                    <a:pt x="2" y="20"/>
                  </a:cubicBezTo>
                  <a:cubicBezTo>
                    <a:pt x="2" y="19"/>
                    <a:pt x="3" y="19"/>
                    <a:pt x="3" y="19"/>
                  </a:cubicBezTo>
                  <a:cubicBezTo>
                    <a:pt x="3" y="19"/>
                    <a:pt x="2" y="19"/>
                    <a:pt x="2" y="18"/>
                  </a:cubicBezTo>
                  <a:cubicBezTo>
                    <a:pt x="1" y="18"/>
                    <a:pt x="2" y="18"/>
                    <a:pt x="2" y="18"/>
                  </a:cubicBezTo>
                  <a:cubicBezTo>
                    <a:pt x="3" y="18"/>
                    <a:pt x="3" y="17"/>
                    <a:pt x="3" y="17"/>
                  </a:cubicBezTo>
                  <a:cubicBezTo>
                    <a:pt x="3" y="17"/>
                    <a:pt x="2" y="17"/>
                    <a:pt x="2" y="17"/>
                  </a:cubicBezTo>
                  <a:cubicBezTo>
                    <a:pt x="2" y="17"/>
                    <a:pt x="2" y="16"/>
                    <a:pt x="2" y="16"/>
                  </a:cubicBezTo>
                  <a:cubicBezTo>
                    <a:pt x="2" y="16"/>
                    <a:pt x="3" y="15"/>
                    <a:pt x="4" y="15"/>
                  </a:cubicBezTo>
                  <a:cubicBezTo>
                    <a:pt x="4" y="15"/>
                    <a:pt x="5" y="15"/>
                    <a:pt x="5" y="15"/>
                  </a:cubicBezTo>
                  <a:cubicBezTo>
                    <a:pt x="5" y="15"/>
                    <a:pt x="6" y="15"/>
                    <a:pt x="6" y="15"/>
                  </a:cubicBezTo>
                  <a:cubicBezTo>
                    <a:pt x="6" y="15"/>
                    <a:pt x="6" y="15"/>
                    <a:pt x="7" y="16"/>
                  </a:cubicBezTo>
                  <a:cubicBezTo>
                    <a:pt x="8" y="16"/>
                    <a:pt x="8" y="16"/>
                    <a:pt x="8" y="16"/>
                  </a:cubicBezTo>
                  <a:cubicBezTo>
                    <a:pt x="8" y="16"/>
                    <a:pt x="9" y="16"/>
                    <a:pt x="9" y="16"/>
                  </a:cubicBezTo>
                  <a:cubicBezTo>
                    <a:pt x="10" y="16"/>
                    <a:pt x="9" y="16"/>
                    <a:pt x="9" y="16"/>
                  </a:cubicBezTo>
                  <a:cubicBezTo>
                    <a:pt x="9" y="16"/>
                    <a:pt x="10" y="17"/>
                    <a:pt x="10" y="17"/>
                  </a:cubicBezTo>
                  <a:cubicBezTo>
                    <a:pt x="11" y="17"/>
                    <a:pt x="12" y="16"/>
                    <a:pt x="12" y="16"/>
                  </a:cubicBezTo>
                  <a:cubicBezTo>
                    <a:pt x="12" y="16"/>
                    <a:pt x="12" y="16"/>
                    <a:pt x="12" y="16"/>
                  </a:cubicBezTo>
                  <a:cubicBezTo>
                    <a:pt x="13" y="16"/>
                    <a:pt x="13" y="16"/>
                    <a:pt x="13" y="16"/>
                  </a:cubicBezTo>
                  <a:cubicBezTo>
                    <a:pt x="14" y="16"/>
                    <a:pt x="13" y="16"/>
                    <a:pt x="14" y="16"/>
                  </a:cubicBezTo>
                  <a:cubicBezTo>
                    <a:pt x="14" y="16"/>
                    <a:pt x="14" y="17"/>
                    <a:pt x="15" y="17"/>
                  </a:cubicBezTo>
                  <a:cubicBezTo>
                    <a:pt x="15" y="18"/>
                    <a:pt x="15" y="18"/>
                    <a:pt x="16" y="18"/>
                  </a:cubicBezTo>
                  <a:cubicBezTo>
                    <a:pt x="16" y="18"/>
                    <a:pt x="16" y="18"/>
                    <a:pt x="16" y="19"/>
                  </a:cubicBezTo>
                  <a:cubicBezTo>
                    <a:pt x="15" y="20"/>
                    <a:pt x="16" y="19"/>
                    <a:pt x="16" y="20"/>
                  </a:cubicBezTo>
                  <a:cubicBezTo>
                    <a:pt x="16" y="21"/>
                    <a:pt x="16" y="20"/>
                    <a:pt x="16" y="21"/>
                  </a:cubicBezTo>
                  <a:cubicBezTo>
                    <a:pt x="17" y="21"/>
                    <a:pt x="17" y="21"/>
                    <a:pt x="17" y="21"/>
                  </a:cubicBezTo>
                  <a:cubicBezTo>
                    <a:pt x="17" y="22"/>
                    <a:pt x="17" y="22"/>
                    <a:pt x="17" y="22"/>
                  </a:cubicBezTo>
                  <a:cubicBezTo>
                    <a:pt x="16" y="22"/>
                    <a:pt x="16" y="22"/>
                    <a:pt x="16" y="23"/>
                  </a:cubicBezTo>
                  <a:cubicBezTo>
                    <a:pt x="15" y="23"/>
                    <a:pt x="16" y="23"/>
                    <a:pt x="16" y="23"/>
                  </a:cubicBezTo>
                  <a:cubicBezTo>
                    <a:pt x="17" y="23"/>
                    <a:pt x="17" y="23"/>
                    <a:pt x="17" y="24"/>
                  </a:cubicBezTo>
                  <a:cubicBezTo>
                    <a:pt x="17" y="25"/>
                    <a:pt x="17" y="24"/>
                    <a:pt x="17" y="25"/>
                  </a:cubicBezTo>
                  <a:cubicBezTo>
                    <a:pt x="18" y="26"/>
                    <a:pt x="17" y="25"/>
                    <a:pt x="17" y="26"/>
                  </a:cubicBezTo>
                  <a:cubicBezTo>
                    <a:pt x="17" y="26"/>
                    <a:pt x="17" y="26"/>
                    <a:pt x="18" y="27"/>
                  </a:cubicBezTo>
                  <a:cubicBezTo>
                    <a:pt x="18" y="27"/>
                    <a:pt x="18" y="27"/>
                    <a:pt x="18" y="27"/>
                  </a:cubicBezTo>
                  <a:cubicBezTo>
                    <a:pt x="19" y="27"/>
                    <a:pt x="18" y="26"/>
                    <a:pt x="18" y="26"/>
                  </a:cubicBezTo>
                  <a:cubicBezTo>
                    <a:pt x="18" y="26"/>
                    <a:pt x="19" y="26"/>
                    <a:pt x="19" y="26"/>
                  </a:cubicBezTo>
                  <a:cubicBezTo>
                    <a:pt x="20" y="26"/>
                    <a:pt x="20" y="26"/>
                    <a:pt x="20" y="26"/>
                  </a:cubicBezTo>
                  <a:cubicBezTo>
                    <a:pt x="20" y="26"/>
                    <a:pt x="20" y="25"/>
                    <a:pt x="21" y="25"/>
                  </a:cubicBezTo>
                  <a:cubicBezTo>
                    <a:pt x="21" y="24"/>
                    <a:pt x="21" y="25"/>
                    <a:pt x="21" y="25"/>
                  </a:cubicBezTo>
                  <a:cubicBezTo>
                    <a:pt x="21" y="25"/>
                    <a:pt x="21" y="25"/>
                    <a:pt x="22" y="25"/>
                  </a:cubicBezTo>
                  <a:cubicBezTo>
                    <a:pt x="23" y="25"/>
                    <a:pt x="22" y="25"/>
                    <a:pt x="23" y="25"/>
                  </a:cubicBezTo>
                  <a:cubicBezTo>
                    <a:pt x="23" y="25"/>
                    <a:pt x="25" y="26"/>
                    <a:pt x="25" y="26"/>
                  </a:cubicBezTo>
                  <a:cubicBezTo>
                    <a:pt x="25" y="26"/>
                    <a:pt x="25" y="26"/>
                    <a:pt x="25" y="26"/>
                  </a:cubicBezTo>
                  <a:cubicBezTo>
                    <a:pt x="26" y="26"/>
                    <a:pt x="25" y="26"/>
                    <a:pt x="26" y="26"/>
                  </a:cubicBezTo>
                  <a:cubicBezTo>
                    <a:pt x="26" y="26"/>
                    <a:pt x="26" y="26"/>
                    <a:pt x="27" y="26"/>
                  </a:cubicBezTo>
                  <a:cubicBezTo>
                    <a:pt x="27" y="26"/>
                    <a:pt x="27" y="25"/>
                    <a:pt x="28" y="25"/>
                  </a:cubicBezTo>
                  <a:cubicBezTo>
                    <a:pt x="28" y="25"/>
                    <a:pt x="29" y="25"/>
                    <a:pt x="29" y="26"/>
                  </a:cubicBezTo>
                  <a:cubicBezTo>
                    <a:pt x="30" y="26"/>
                    <a:pt x="29" y="25"/>
                    <a:pt x="30" y="26"/>
                  </a:cubicBezTo>
                  <a:cubicBezTo>
                    <a:pt x="30" y="26"/>
                    <a:pt x="30" y="25"/>
                    <a:pt x="31" y="25"/>
                  </a:cubicBezTo>
                  <a:cubicBezTo>
                    <a:pt x="31" y="24"/>
                    <a:pt x="31" y="24"/>
                    <a:pt x="31" y="24"/>
                  </a:cubicBezTo>
                  <a:cubicBezTo>
                    <a:pt x="32" y="24"/>
                    <a:pt x="32" y="24"/>
                    <a:pt x="32" y="25"/>
                  </a:cubicBezTo>
                  <a:cubicBezTo>
                    <a:pt x="33" y="26"/>
                    <a:pt x="33" y="25"/>
                    <a:pt x="34" y="26"/>
                  </a:cubicBezTo>
                  <a:cubicBezTo>
                    <a:pt x="34" y="26"/>
                    <a:pt x="34" y="26"/>
                    <a:pt x="35" y="26"/>
                  </a:cubicBezTo>
                  <a:cubicBezTo>
                    <a:pt x="35" y="26"/>
                    <a:pt x="35" y="26"/>
                    <a:pt x="35" y="26"/>
                  </a:cubicBezTo>
                  <a:cubicBezTo>
                    <a:pt x="36" y="25"/>
                    <a:pt x="36" y="25"/>
                    <a:pt x="36" y="25"/>
                  </a:cubicBezTo>
                  <a:cubicBezTo>
                    <a:pt x="37" y="25"/>
                    <a:pt x="37" y="25"/>
                    <a:pt x="37" y="25"/>
                  </a:cubicBezTo>
                  <a:cubicBezTo>
                    <a:pt x="37" y="25"/>
                    <a:pt x="37" y="25"/>
                    <a:pt x="37" y="24"/>
                  </a:cubicBezTo>
                  <a:cubicBezTo>
                    <a:pt x="37" y="24"/>
                    <a:pt x="38" y="23"/>
                    <a:pt x="38" y="23"/>
                  </a:cubicBezTo>
                  <a:cubicBezTo>
                    <a:pt x="38" y="23"/>
                    <a:pt x="38" y="23"/>
                    <a:pt x="38" y="23"/>
                  </a:cubicBezTo>
                  <a:cubicBezTo>
                    <a:pt x="39" y="23"/>
                    <a:pt x="39" y="23"/>
                    <a:pt x="39" y="23"/>
                  </a:cubicBezTo>
                  <a:cubicBezTo>
                    <a:pt x="39" y="23"/>
                    <a:pt x="39" y="24"/>
                    <a:pt x="40" y="24"/>
                  </a:cubicBezTo>
                  <a:cubicBezTo>
                    <a:pt x="40" y="24"/>
                    <a:pt x="40" y="24"/>
                    <a:pt x="40" y="24"/>
                  </a:cubicBezTo>
                  <a:cubicBezTo>
                    <a:pt x="40" y="24"/>
                    <a:pt x="41" y="23"/>
                    <a:pt x="41" y="23"/>
                  </a:cubicBezTo>
                  <a:cubicBezTo>
                    <a:pt x="41" y="23"/>
                    <a:pt x="41" y="23"/>
                    <a:pt x="42" y="23"/>
                  </a:cubicBezTo>
                  <a:cubicBezTo>
                    <a:pt x="43" y="23"/>
                    <a:pt x="43" y="23"/>
                    <a:pt x="43" y="23"/>
                  </a:cubicBezTo>
                  <a:cubicBezTo>
                    <a:pt x="43" y="22"/>
                    <a:pt x="43" y="22"/>
                    <a:pt x="44" y="22"/>
                  </a:cubicBezTo>
                  <a:cubicBezTo>
                    <a:pt x="44" y="22"/>
                    <a:pt x="44" y="21"/>
                    <a:pt x="45" y="21"/>
                  </a:cubicBezTo>
                  <a:cubicBezTo>
                    <a:pt x="45" y="20"/>
                    <a:pt x="45" y="20"/>
                    <a:pt x="45" y="20"/>
                  </a:cubicBezTo>
                  <a:cubicBezTo>
                    <a:pt x="45" y="20"/>
                    <a:pt x="45" y="19"/>
                    <a:pt x="45" y="19"/>
                  </a:cubicBezTo>
                  <a:cubicBezTo>
                    <a:pt x="45" y="18"/>
                    <a:pt x="45" y="18"/>
                    <a:pt x="45" y="18"/>
                  </a:cubicBezTo>
                  <a:cubicBezTo>
                    <a:pt x="46" y="18"/>
                    <a:pt x="46" y="17"/>
                    <a:pt x="46" y="17"/>
                  </a:cubicBezTo>
                  <a:cubicBezTo>
                    <a:pt x="46" y="17"/>
                    <a:pt x="45" y="17"/>
                    <a:pt x="45" y="16"/>
                  </a:cubicBezTo>
                  <a:cubicBezTo>
                    <a:pt x="45" y="16"/>
                    <a:pt x="45" y="16"/>
                    <a:pt x="45" y="15"/>
                  </a:cubicBezTo>
                  <a:cubicBezTo>
                    <a:pt x="45" y="15"/>
                    <a:pt x="45" y="15"/>
                    <a:pt x="45" y="14"/>
                  </a:cubicBezTo>
                  <a:cubicBezTo>
                    <a:pt x="45" y="13"/>
                    <a:pt x="45" y="14"/>
                    <a:pt x="45" y="13"/>
                  </a:cubicBezTo>
                  <a:cubicBezTo>
                    <a:pt x="44" y="13"/>
                    <a:pt x="45" y="12"/>
                    <a:pt x="46" y="12"/>
                  </a:cubicBezTo>
                  <a:cubicBezTo>
                    <a:pt x="46" y="11"/>
                    <a:pt x="46" y="11"/>
                    <a:pt x="46" y="11"/>
                  </a:cubicBezTo>
                  <a:cubicBezTo>
                    <a:pt x="46" y="10"/>
                    <a:pt x="46" y="10"/>
                    <a:pt x="46" y="10"/>
                  </a:cubicBezTo>
                  <a:cubicBezTo>
                    <a:pt x="46" y="9"/>
                    <a:pt x="47" y="10"/>
                    <a:pt x="47" y="9"/>
                  </a:cubicBezTo>
                  <a:cubicBezTo>
                    <a:pt x="47" y="9"/>
                    <a:pt x="47" y="8"/>
                    <a:pt x="47" y="7"/>
                  </a:cubicBezTo>
                  <a:cubicBezTo>
                    <a:pt x="47" y="6"/>
                    <a:pt x="47" y="6"/>
                    <a:pt x="47" y="5"/>
                  </a:cubicBezTo>
                  <a:cubicBezTo>
                    <a:pt x="46" y="5"/>
                    <a:pt x="46" y="5"/>
                    <a:pt x="46" y="4"/>
                  </a:cubicBezTo>
                  <a:cubicBezTo>
                    <a:pt x="45" y="4"/>
                    <a:pt x="46" y="4"/>
                    <a:pt x="46" y="3"/>
                  </a:cubicBezTo>
                  <a:cubicBezTo>
                    <a:pt x="46" y="3"/>
                    <a:pt x="46" y="3"/>
                    <a:pt x="47" y="2"/>
                  </a:cubicBezTo>
                  <a:cubicBezTo>
                    <a:pt x="47" y="2"/>
                    <a:pt x="47" y="2"/>
                    <a:pt x="47" y="2"/>
                  </a:cubicBezTo>
                  <a:cubicBezTo>
                    <a:pt x="47" y="2"/>
                    <a:pt x="48" y="2"/>
                    <a:pt x="49" y="3"/>
                  </a:cubicBezTo>
                  <a:cubicBezTo>
                    <a:pt x="50" y="3"/>
                    <a:pt x="50" y="3"/>
                    <a:pt x="50" y="3"/>
                  </a:cubicBezTo>
                  <a:cubicBezTo>
                    <a:pt x="50" y="3"/>
                    <a:pt x="52" y="5"/>
                    <a:pt x="52" y="5"/>
                  </a:cubicBezTo>
                  <a:cubicBezTo>
                    <a:pt x="52" y="5"/>
                    <a:pt x="52" y="5"/>
                    <a:pt x="52" y="5"/>
                  </a:cubicBezTo>
                  <a:cubicBezTo>
                    <a:pt x="52" y="5"/>
                    <a:pt x="53" y="6"/>
                    <a:pt x="54" y="6"/>
                  </a:cubicBezTo>
                  <a:cubicBezTo>
                    <a:pt x="54" y="7"/>
                    <a:pt x="55" y="7"/>
                    <a:pt x="56" y="7"/>
                  </a:cubicBezTo>
                  <a:cubicBezTo>
                    <a:pt x="57" y="7"/>
                    <a:pt x="56" y="7"/>
                    <a:pt x="57" y="7"/>
                  </a:cubicBezTo>
                  <a:cubicBezTo>
                    <a:pt x="58" y="7"/>
                    <a:pt x="58" y="6"/>
                    <a:pt x="58" y="6"/>
                  </a:cubicBezTo>
                  <a:cubicBezTo>
                    <a:pt x="58" y="6"/>
                    <a:pt x="58" y="6"/>
                    <a:pt x="58" y="6"/>
                  </a:cubicBezTo>
                  <a:cubicBezTo>
                    <a:pt x="59" y="5"/>
                    <a:pt x="58" y="5"/>
                    <a:pt x="59" y="4"/>
                  </a:cubicBezTo>
                  <a:cubicBezTo>
                    <a:pt x="60" y="3"/>
                    <a:pt x="60" y="3"/>
                    <a:pt x="60" y="3"/>
                  </a:cubicBezTo>
                  <a:cubicBezTo>
                    <a:pt x="60" y="3"/>
                    <a:pt x="60" y="4"/>
                    <a:pt x="61" y="4"/>
                  </a:cubicBezTo>
                  <a:cubicBezTo>
                    <a:pt x="61" y="4"/>
                    <a:pt x="62" y="4"/>
                    <a:pt x="62" y="4"/>
                  </a:cubicBezTo>
                  <a:cubicBezTo>
                    <a:pt x="62" y="4"/>
                    <a:pt x="62" y="4"/>
                    <a:pt x="63" y="3"/>
                  </a:cubicBezTo>
                  <a:cubicBezTo>
                    <a:pt x="65" y="3"/>
                    <a:pt x="64" y="3"/>
                    <a:pt x="65" y="3"/>
                  </a:cubicBezTo>
                  <a:cubicBezTo>
                    <a:pt x="66" y="3"/>
                    <a:pt x="65" y="3"/>
                    <a:pt x="66" y="3"/>
                  </a:cubicBezTo>
                  <a:cubicBezTo>
                    <a:pt x="67" y="3"/>
                    <a:pt x="67" y="3"/>
                    <a:pt x="67" y="2"/>
                  </a:cubicBezTo>
                  <a:cubicBezTo>
                    <a:pt x="67" y="2"/>
                    <a:pt x="67" y="2"/>
                    <a:pt x="67" y="1"/>
                  </a:cubicBezTo>
                  <a:cubicBezTo>
                    <a:pt x="67" y="0"/>
                    <a:pt x="67" y="1"/>
                    <a:pt x="68" y="1"/>
                  </a:cubicBezTo>
                  <a:cubicBezTo>
                    <a:pt x="69" y="1"/>
                    <a:pt x="68" y="1"/>
                    <a:pt x="69" y="1"/>
                  </a:cubicBezTo>
                  <a:cubicBezTo>
                    <a:pt x="69" y="2"/>
                    <a:pt x="69" y="2"/>
                    <a:pt x="69" y="2"/>
                  </a:cubicBezTo>
                  <a:cubicBezTo>
                    <a:pt x="71" y="1"/>
                    <a:pt x="71" y="1"/>
                    <a:pt x="71" y="1"/>
                  </a:cubicBezTo>
                  <a:cubicBezTo>
                    <a:pt x="71" y="2"/>
                    <a:pt x="71" y="2"/>
                    <a:pt x="71" y="2"/>
                  </a:cubicBezTo>
                  <a:cubicBezTo>
                    <a:pt x="71" y="3"/>
                    <a:pt x="71" y="3"/>
                    <a:pt x="71" y="3"/>
                  </a:cubicBezTo>
                  <a:cubicBezTo>
                    <a:pt x="71" y="3"/>
                    <a:pt x="71" y="3"/>
                    <a:pt x="72" y="3"/>
                  </a:cubicBezTo>
                  <a:cubicBezTo>
                    <a:pt x="73" y="4"/>
                    <a:pt x="72" y="3"/>
                    <a:pt x="72" y="4"/>
                  </a:cubicBezTo>
                  <a:cubicBezTo>
                    <a:pt x="73" y="5"/>
                    <a:pt x="73" y="4"/>
                    <a:pt x="73" y="5"/>
                  </a:cubicBezTo>
                  <a:cubicBezTo>
                    <a:pt x="74" y="5"/>
                    <a:pt x="74" y="5"/>
                    <a:pt x="74" y="6"/>
                  </a:cubicBezTo>
                  <a:cubicBezTo>
                    <a:pt x="75" y="6"/>
                    <a:pt x="75" y="6"/>
                    <a:pt x="75" y="6"/>
                  </a:cubicBezTo>
                  <a:cubicBezTo>
                    <a:pt x="75" y="7"/>
                    <a:pt x="75" y="7"/>
                    <a:pt x="75" y="7"/>
                  </a:cubicBezTo>
                  <a:cubicBezTo>
                    <a:pt x="75" y="7"/>
                    <a:pt x="74" y="8"/>
                    <a:pt x="74" y="9"/>
                  </a:cubicBezTo>
                  <a:cubicBezTo>
                    <a:pt x="74" y="9"/>
                    <a:pt x="74" y="10"/>
                    <a:pt x="74" y="10"/>
                  </a:cubicBezTo>
                  <a:cubicBezTo>
                    <a:pt x="74" y="10"/>
                    <a:pt x="74" y="10"/>
                    <a:pt x="74" y="10"/>
                  </a:cubicBezTo>
                  <a:cubicBezTo>
                    <a:pt x="73" y="10"/>
                    <a:pt x="73" y="10"/>
                    <a:pt x="73" y="10"/>
                  </a:cubicBezTo>
                  <a:cubicBezTo>
                    <a:pt x="73" y="10"/>
                    <a:pt x="74" y="11"/>
                    <a:pt x="73" y="11"/>
                  </a:cubicBezTo>
                  <a:cubicBezTo>
                    <a:pt x="73" y="11"/>
                    <a:pt x="72" y="11"/>
                    <a:pt x="72" y="11"/>
                  </a:cubicBezTo>
                  <a:cubicBezTo>
                    <a:pt x="72" y="12"/>
                    <a:pt x="72" y="12"/>
                    <a:pt x="72" y="12"/>
                  </a:cubicBezTo>
                  <a:cubicBezTo>
                    <a:pt x="72" y="12"/>
                    <a:pt x="73" y="13"/>
                    <a:pt x="72" y="13"/>
                  </a:cubicBezTo>
                  <a:cubicBezTo>
                    <a:pt x="72" y="13"/>
                    <a:pt x="72" y="14"/>
                    <a:pt x="71" y="15"/>
                  </a:cubicBezTo>
                  <a:cubicBezTo>
                    <a:pt x="70" y="16"/>
                    <a:pt x="70" y="17"/>
                    <a:pt x="70" y="17"/>
                  </a:cubicBezTo>
                  <a:cubicBezTo>
                    <a:pt x="70" y="17"/>
                    <a:pt x="69" y="18"/>
                    <a:pt x="69" y="18"/>
                  </a:cubicBezTo>
                  <a:cubicBezTo>
                    <a:pt x="69" y="18"/>
                    <a:pt x="69" y="19"/>
                    <a:pt x="69" y="19"/>
                  </a:cubicBezTo>
                  <a:cubicBezTo>
                    <a:pt x="69" y="19"/>
                    <a:pt x="70" y="19"/>
                    <a:pt x="70" y="19"/>
                  </a:cubicBezTo>
                  <a:cubicBezTo>
                    <a:pt x="70" y="19"/>
                    <a:pt x="71" y="19"/>
                    <a:pt x="71" y="19"/>
                  </a:cubicBezTo>
                  <a:cubicBezTo>
                    <a:pt x="71" y="19"/>
                    <a:pt x="71" y="19"/>
                    <a:pt x="71" y="19"/>
                  </a:cubicBezTo>
                  <a:cubicBezTo>
                    <a:pt x="72" y="19"/>
                    <a:pt x="73" y="18"/>
                    <a:pt x="73" y="18"/>
                  </a:cubicBezTo>
                  <a:cubicBezTo>
                    <a:pt x="73" y="18"/>
                    <a:pt x="74" y="18"/>
                    <a:pt x="74" y="18"/>
                  </a:cubicBezTo>
                  <a:cubicBezTo>
                    <a:pt x="74" y="18"/>
                    <a:pt x="75" y="18"/>
                    <a:pt x="75" y="18"/>
                  </a:cubicBezTo>
                  <a:cubicBezTo>
                    <a:pt x="75" y="19"/>
                    <a:pt x="74" y="19"/>
                    <a:pt x="74" y="19"/>
                  </a:cubicBezTo>
                  <a:cubicBezTo>
                    <a:pt x="74" y="19"/>
                    <a:pt x="74" y="19"/>
                    <a:pt x="74" y="20"/>
                  </a:cubicBezTo>
                  <a:cubicBezTo>
                    <a:pt x="73" y="20"/>
                    <a:pt x="73" y="20"/>
                    <a:pt x="73" y="20"/>
                  </a:cubicBezTo>
                  <a:cubicBezTo>
                    <a:pt x="73" y="21"/>
                    <a:pt x="73" y="21"/>
                    <a:pt x="72" y="21"/>
                  </a:cubicBezTo>
                  <a:cubicBezTo>
                    <a:pt x="72" y="21"/>
                    <a:pt x="72" y="20"/>
                    <a:pt x="71" y="21"/>
                  </a:cubicBezTo>
                  <a:cubicBezTo>
                    <a:pt x="71" y="21"/>
                    <a:pt x="71" y="21"/>
                    <a:pt x="71" y="22"/>
                  </a:cubicBezTo>
                  <a:cubicBezTo>
                    <a:pt x="71" y="22"/>
                    <a:pt x="71" y="22"/>
                    <a:pt x="71" y="22"/>
                  </a:cubicBezTo>
                  <a:cubicBezTo>
                    <a:pt x="70" y="22"/>
                    <a:pt x="71" y="22"/>
                    <a:pt x="70" y="22"/>
                  </a:cubicBezTo>
                  <a:cubicBezTo>
                    <a:pt x="70" y="23"/>
                    <a:pt x="70" y="24"/>
                    <a:pt x="70" y="24"/>
                  </a:cubicBezTo>
                  <a:cubicBezTo>
                    <a:pt x="70" y="24"/>
                    <a:pt x="71" y="24"/>
                    <a:pt x="70" y="24"/>
                  </a:cubicBezTo>
                  <a:cubicBezTo>
                    <a:pt x="70" y="25"/>
                    <a:pt x="70" y="25"/>
                    <a:pt x="70" y="25"/>
                  </a:cubicBezTo>
                  <a:cubicBezTo>
                    <a:pt x="70" y="26"/>
                    <a:pt x="70" y="26"/>
                    <a:pt x="69" y="27"/>
                  </a:cubicBezTo>
                  <a:cubicBezTo>
                    <a:pt x="69" y="27"/>
                    <a:pt x="69" y="27"/>
                    <a:pt x="69" y="28"/>
                  </a:cubicBezTo>
                  <a:cubicBezTo>
                    <a:pt x="69" y="28"/>
                    <a:pt x="69" y="28"/>
                    <a:pt x="69" y="28"/>
                  </a:cubicBezTo>
                  <a:cubicBezTo>
                    <a:pt x="69" y="28"/>
                    <a:pt x="70" y="29"/>
                    <a:pt x="70" y="29"/>
                  </a:cubicBezTo>
                  <a:cubicBezTo>
                    <a:pt x="70" y="29"/>
                    <a:pt x="70" y="30"/>
                    <a:pt x="70" y="30"/>
                  </a:cubicBezTo>
                  <a:cubicBezTo>
                    <a:pt x="70" y="30"/>
                    <a:pt x="70" y="31"/>
                    <a:pt x="71" y="31"/>
                  </a:cubicBezTo>
                  <a:cubicBezTo>
                    <a:pt x="71" y="31"/>
                    <a:pt x="72" y="30"/>
                    <a:pt x="72" y="31"/>
                  </a:cubicBezTo>
                  <a:cubicBezTo>
                    <a:pt x="72" y="31"/>
                    <a:pt x="72" y="32"/>
                    <a:pt x="72" y="32"/>
                  </a:cubicBezTo>
                  <a:cubicBezTo>
                    <a:pt x="72" y="32"/>
                    <a:pt x="73" y="32"/>
                    <a:pt x="73" y="32"/>
                  </a:cubicBezTo>
                  <a:cubicBezTo>
                    <a:pt x="73" y="32"/>
                    <a:pt x="73" y="32"/>
                    <a:pt x="73" y="32"/>
                  </a:cubicBezTo>
                  <a:cubicBezTo>
                    <a:pt x="74" y="32"/>
                    <a:pt x="73" y="32"/>
                    <a:pt x="74" y="32"/>
                  </a:cubicBezTo>
                  <a:cubicBezTo>
                    <a:pt x="75" y="31"/>
                    <a:pt x="74" y="32"/>
                    <a:pt x="75" y="31"/>
                  </a:cubicBezTo>
                  <a:cubicBezTo>
                    <a:pt x="76" y="30"/>
                    <a:pt x="76" y="30"/>
                    <a:pt x="76" y="30"/>
                  </a:cubicBezTo>
                  <a:cubicBezTo>
                    <a:pt x="76" y="30"/>
                    <a:pt x="77" y="30"/>
                    <a:pt x="78" y="31"/>
                  </a:cubicBezTo>
                  <a:cubicBezTo>
                    <a:pt x="78" y="31"/>
                    <a:pt x="79" y="31"/>
                    <a:pt x="79" y="31"/>
                  </a:cubicBezTo>
                  <a:cubicBezTo>
                    <a:pt x="79" y="31"/>
                    <a:pt x="79" y="32"/>
                    <a:pt x="80" y="32"/>
                  </a:cubicBezTo>
                  <a:cubicBezTo>
                    <a:pt x="80" y="32"/>
                    <a:pt x="80" y="32"/>
                    <a:pt x="80" y="32"/>
                  </a:cubicBezTo>
                  <a:cubicBezTo>
                    <a:pt x="80" y="33"/>
                    <a:pt x="80" y="33"/>
                    <a:pt x="80" y="33"/>
                  </a:cubicBezTo>
                  <a:cubicBezTo>
                    <a:pt x="81" y="34"/>
                    <a:pt x="81" y="34"/>
                    <a:pt x="81" y="34"/>
                  </a:cubicBezTo>
                  <a:cubicBezTo>
                    <a:pt x="81" y="34"/>
                    <a:pt x="82" y="34"/>
                    <a:pt x="82" y="34"/>
                  </a:cubicBezTo>
                  <a:cubicBezTo>
                    <a:pt x="82" y="34"/>
                    <a:pt x="83" y="33"/>
                    <a:pt x="83" y="33"/>
                  </a:cubicBezTo>
                  <a:cubicBezTo>
                    <a:pt x="84" y="33"/>
                    <a:pt x="84" y="33"/>
                    <a:pt x="84" y="34"/>
                  </a:cubicBezTo>
                  <a:cubicBezTo>
                    <a:pt x="84" y="34"/>
                    <a:pt x="84" y="34"/>
                    <a:pt x="85" y="34"/>
                  </a:cubicBezTo>
                  <a:cubicBezTo>
                    <a:pt x="86" y="35"/>
                    <a:pt x="86" y="35"/>
                    <a:pt x="87" y="35"/>
                  </a:cubicBezTo>
                  <a:cubicBezTo>
                    <a:pt x="88" y="35"/>
                    <a:pt x="87" y="35"/>
                    <a:pt x="88" y="35"/>
                  </a:cubicBezTo>
                  <a:cubicBezTo>
                    <a:pt x="89" y="35"/>
                    <a:pt x="90" y="34"/>
                    <a:pt x="90" y="34"/>
                  </a:cubicBezTo>
                  <a:cubicBezTo>
                    <a:pt x="90" y="34"/>
                    <a:pt x="91" y="34"/>
                    <a:pt x="90" y="34"/>
                  </a:cubicBezTo>
                  <a:cubicBezTo>
                    <a:pt x="90" y="35"/>
                    <a:pt x="89" y="35"/>
                    <a:pt x="89" y="36"/>
                  </a:cubicBezTo>
                  <a:cubicBezTo>
                    <a:pt x="89" y="36"/>
                    <a:pt x="88" y="37"/>
                    <a:pt x="88" y="37"/>
                  </a:cubicBezTo>
                  <a:cubicBezTo>
                    <a:pt x="88" y="38"/>
                    <a:pt x="88" y="38"/>
                    <a:pt x="88" y="38"/>
                  </a:cubicBezTo>
                  <a:cubicBezTo>
                    <a:pt x="88" y="38"/>
                    <a:pt x="89" y="38"/>
                    <a:pt x="89" y="39"/>
                  </a:cubicBezTo>
                  <a:cubicBezTo>
                    <a:pt x="90" y="39"/>
                    <a:pt x="90" y="39"/>
                    <a:pt x="90" y="39"/>
                  </a:cubicBezTo>
                  <a:cubicBezTo>
                    <a:pt x="90" y="40"/>
                    <a:pt x="90" y="40"/>
                    <a:pt x="90" y="40"/>
                  </a:cubicBezTo>
                  <a:cubicBezTo>
                    <a:pt x="90" y="41"/>
                    <a:pt x="90" y="41"/>
                    <a:pt x="90" y="41"/>
                  </a:cubicBezTo>
                  <a:cubicBezTo>
                    <a:pt x="89" y="42"/>
                    <a:pt x="89" y="41"/>
                    <a:pt x="89" y="42"/>
                  </a:cubicBezTo>
                  <a:cubicBezTo>
                    <a:pt x="90" y="43"/>
                    <a:pt x="90" y="44"/>
                    <a:pt x="90" y="44"/>
                  </a:cubicBezTo>
                  <a:cubicBezTo>
                    <a:pt x="90" y="44"/>
                    <a:pt x="89" y="43"/>
                    <a:pt x="90" y="44"/>
                  </a:cubicBezTo>
                  <a:cubicBezTo>
                    <a:pt x="90" y="45"/>
                    <a:pt x="90" y="45"/>
                    <a:pt x="90" y="45"/>
                  </a:cubicBezTo>
                  <a:cubicBezTo>
                    <a:pt x="89" y="45"/>
                    <a:pt x="88" y="46"/>
                    <a:pt x="88" y="46"/>
                  </a:cubicBezTo>
                  <a:cubicBezTo>
                    <a:pt x="88" y="46"/>
                    <a:pt x="88" y="46"/>
                    <a:pt x="89" y="46"/>
                  </a:cubicBezTo>
                  <a:cubicBezTo>
                    <a:pt x="89" y="47"/>
                    <a:pt x="89" y="47"/>
                    <a:pt x="89" y="47"/>
                  </a:cubicBezTo>
                  <a:cubicBezTo>
                    <a:pt x="89" y="47"/>
                    <a:pt x="89" y="48"/>
                    <a:pt x="88" y="48"/>
                  </a:cubicBezTo>
                  <a:cubicBezTo>
                    <a:pt x="88" y="48"/>
                    <a:pt x="88" y="48"/>
                    <a:pt x="87" y="48"/>
                  </a:cubicBezTo>
                  <a:cubicBezTo>
                    <a:pt x="87" y="48"/>
                    <a:pt x="87" y="49"/>
                    <a:pt x="86" y="49"/>
                  </a:cubicBezTo>
                  <a:cubicBezTo>
                    <a:pt x="85" y="49"/>
                    <a:pt x="85" y="49"/>
                    <a:pt x="85" y="49"/>
                  </a:cubicBezTo>
                  <a:cubicBezTo>
                    <a:pt x="85" y="48"/>
                    <a:pt x="85" y="48"/>
                    <a:pt x="85" y="48"/>
                  </a:cubicBezTo>
                  <a:cubicBezTo>
                    <a:pt x="85" y="48"/>
                    <a:pt x="85" y="47"/>
                    <a:pt x="85" y="48"/>
                  </a:cubicBezTo>
                  <a:cubicBezTo>
                    <a:pt x="84" y="49"/>
                    <a:pt x="84" y="49"/>
                    <a:pt x="83" y="49"/>
                  </a:cubicBezTo>
                  <a:cubicBezTo>
                    <a:pt x="83" y="50"/>
                    <a:pt x="83" y="50"/>
                    <a:pt x="83" y="50"/>
                  </a:cubicBezTo>
                  <a:cubicBezTo>
                    <a:pt x="82" y="50"/>
                    <a:pt x="81" y="50"/>
                    <a:pt x="81" y="50"/>
                  </a:cubicBezTo>
                  <a:cubicBezTo>
                    <a:pt x="81" y="50"/>
                    <a:pt x="79" y="52"/>
                    <a:pt x="79" y="52"/>
                  </a:cubicBezTo>
                  <a:cubicBezTo>
                    <a:pt x="80" y="53"/>
                    <a:pt x="79" y="53"/>
                    <a:pt x="80" y="53"/>
                  </a:cubicBezTo>
                  <a:cubicBezTo>
                    <a:pt x="80" y="54"/>
                    <a:pt x="81" y="53"/>
                    <a:pt x="81" y="54"/>
                  </a:cubicBezTo>
                  <a:cubicBezTo>
                    <a:pt x="81" y="54"/>
                    <a:pt x="81" y="54"/>
                    <a:pt x="81" y="54"/>
                  </a:cubicBezTo>
                  <a:cubicBezTo>
                    <a:pt x="81" y="55"/>
                    <a:pt x="81" y="56"/>
                    <a:pt x="80" y="56"/>
                  </a:cubicBezTo>
                  <a:cubicBezTo>
                    <a:pt x="80" y="56"/>
                    <a:pt x="80" y="57"/>
                    <a:pt x="80" y="57"/>
                  </a:cubicBezTo>
                  <a:cubicBezTo>
                    <a:pt x="79" y="57"/>
                    <a:pt x="79" y="57"/>
                    <a:pt x="78" y="58"/>
                  </a:cubicBezTo>
                  <a:cubicBezTo>
                    <a:pt x="78" y="58"/>
                    <a:pt x="77" y="58"/>
                    <a:pt x="76" y="59"/>
                  </a:cubicBezTo>
                  <a:cubicBezTo>
                    <a:pt x="76" y="59"/>
                    <a:pt x="76" y="59"/>
                    <a:pt x="75" y="59"/>
                  </a:cubicBezTo>
                  <a:cubicBezTo>
                    <a:pt x="75" y="59"/>
                    <a:pt x="75" y="60"/>
                    <a:pt x="74" y="60"/>
                  </a:cubicBezTo>
                  <a:cubicBezTo>
                    <a:pt x="74" y="60"/>
                    <a:pt x="74" y="61"/>
                    <a:pt x="74" y="60"/>
                  </a:cubicBezTo>
                  <a:cubicBezTo>
                    <a:pt x="73" y="60"/>
                    <a:pt x="73" y="60"/>
                    <a:pt x="73" y="60"/>
                  </a:cubicBezTo>
                  <a:cubicBezTo>
                    <a:pt x="72" y="60"/>
                    <a:pt x="72" y="60"/>
                    <a:pt x="72" y="60"/>
                  </a:cubicBezTo>
                  <a:cubicBezTo>
                    <a:pt x="72" y="61"/>
                    <a:pt x="72" y="61"/>
                    <a:pt x="71" y="62"/>
                  </a:cubicBezTo>
                  <a:cubicBezTo>
                    <a:pt x="71" y="62"/>
                    <a:pt x="71" y="62"/>
                    <a:pt x="71" y="63"/>
                  </a:cubicBezTo>
                  <a:cubicBezTo>
                    <a:pt x="71" y="63"/>
                    <a:pt x="71" y="63"/>
                    <a:pt x="71" y="63"/>
                  </a:cubicBezTo>
                  <a:cubicBezTo>
                    <a:pt x="71" y="63"/>
                    <a:pt x="72" y="64"/>
                    <a:pt x="71" y="64"/>
                  </a:cubicBezTo>
                  <a:cubicBezTo>
                    <a:pt x="71" y="64"/>
                    <a:pt x="70" y="65"/>
                    <a:pt x="70" y="65"/>
                  </a:cubicBezTo>
                  <a:cubicBezTo>
                    <a:pt x="70" y="65"/>
                    <a:pt x="70" y="65"/>
                    <a:pt x="70" y="65"/>
                  </a:cubicBezTo>
                  <a:cubicBezTo>
                    <a:pt x="69" y="66"/>
                    <a:pt x="70" y="66"/>
                    <a:pt x="69" y="66"/>
                  </a:cubicBezTo>
                  <a:cubicBezTo>
                    <a:pt x="69" y="67"/>
                    <a:pt x="69" y="67"/>
                    <a:pt x="69" y="67"/>
                  </a:cubicBezTo>
                  <a:cubicBezTo>
                    <a:pt x="68" y="67"/>
                    <a:pt x="68" y="67"/>
                    <a:pt x="68" y="68"/>
                  </a:cubicBezTo>
                  <a:cubicBezTo>
                    <a:pt x="68" y="68"/>
                    <a:pt x="68" y="68"/>
                    <a:pt x="68" y="68"/>
                  </a:cubicBezTo>
                  <a:cubicBezTo>
                    <a:pt x="68" y="69"/>
                    <a:pt x="68" y="69"/>
                    <a:pt x="68" y="69"/>
                  </a:cubicBezTo>
                  <a:cubicBezTo>
                    <a:pt x="68" y="69"/>
                    <a:pt x="68" y="70"/>
                    <a:pt x="68" y="70"/>
                  </a:cubicBezTo>
                  <a:cubicBezTo>
                    <a:pt x="67" y="70"/>
                    <a:pt x="67" y="70"/>
                    <a:pt x="68" y="70"/>
                  </a:cubicBezTo>
                  <a:cubicBezTo>
                    <a:pt x="68" y="71"/>
                    <a:pt x="68" y="71"/>
                    <a:pt x="68" y="71"/>
                  </a:cubicBezTo>
                  <a:cubicBezTo>
                    <a:pt x="68" y="71"/>
                    <a:pt x="69" y="72"/>
                    <a:pt x="68" y="72"/>
                  </a:cubicBezTo>
                  <a:cubicBezTo>
                    <a:pt x="68" y="72"/>
                    <a:pt x="69" y="73"/>
                    <a:pt x="68" y="73"/>
                  </a:cubicBezTo>
                  <a:cubicBezTo>
                    <a:pt x="68" y="74"/>
                    <a:pt x="68" y="74"/>
                    <a:pt x="68" y="74"/>
                  </a:cubicBezTo>
                  <a:cubicBezTo>
                    <a:pt x="67" y="73"/>
                    <a:pt x="68" y="73"/>
                    <a:pt x="67" y="73"/>
                  </a:cubicBezTo>
                  <a:cubicBezTo>
                    <a:pt x="67" y="73"/>
                    <a:pt x="67" y="73"/>
                    <a:pt x="66" y="73"/>
                  </a:cubicBezTo>
                  <a:cubicBezTo>
                    <a:pt x="65" y="73"/>
                    <a:pt x="65" y="73"/>
                    <a:pt x="65" y="74"/>
                  </a:cubicBezTo>
                  <a:cubicBezTo>
                    <a:pt x="64" y="74"/>
                    <a:pt x="65" y="74"/>
                    <a:pt x="64" y="75"/>
                  </a:cubicBezTo>
                  <a:cubicBezTo>
                    <a:pt x="64" y="75"/>
                    <a:pt x="64" y="75"/>
                    <a:pt x="64" y="76"/>
                  </a:cubicBezTo>
                  <a:cubicBezTo>
                    <a:pt x="63" y="76"/>
                    <a:pt x="63" y="76"/>
                    <a:pt x="63" y="77"/>
                  </a:cubicBezTo>
                  <a:cubicBezTo>
                    <a:pt x="63" y="77"/>
                    <a:pt x="62" y="77"/>
                    <a:pt x="62" y="77"/>
                  </a:cubicBezTo>
                  <a:cubicBezTo>
                    <a:pt x="61" y="78"/>
                    <a:pt x="62" y="78"/>
                    <a:pt x="61" y="78"/>
                  </a:cubicBezTo>
                  <a:cubicBezTo>
                    <a:pt x="61" y="79"/>
                    <a:pt x="60" y="79"/>
                    <a:pt x="60" y="79"/>
                  </a:cubicBezTo>
                  <a:cubicBezTo>
                    <a:pt x="60" y="80"/>
                    <a:pt x="60" y="80"/>
                    <a:pt x="60" y="81"/>
                  </a:cubicBezTo>
                  <a:cubicBezTo>
                    <a:pt x="60" y="81"/>
                    <a:pt x="60" y="82"/>
                    <a:pt x="60" y="82"/>
                  </a:cubicBezTo>
                  <a:cubicBezTo>
                    <a:pt x="59" y="82"/>
                    <a:pt x="59" y="82"/>
                    <a:pt x="59" y="83"/>
                  </a:cubicBezTo>
                  <a:cubicBezTo>
                    <a:pt x="59" y="83"/>
                    <a:pt x="59" y="83"/>
                    <a:pt x="59" y="83"/>
                  </a:cubicBezTo>
                  <a:cubicBezTo>
                    <a:pt x="59" y="84"/>
                    <a:pt x="60" y="84"/>
                    <a:pt x="60" y="84"/>
                  </a:cubicBezTo>
                  <a:cubicBezTo>
                    <a:pt x="60" y="84"/>
                    <a:pt x="60" y="84"/>
                    <a:pt x="60" y="85"/>
                  </a:cubicBezTo>
                  <a:cubicBezTo>
                    <a:pt x="59" y="85"/>
                    <a:pt x="60" y="86"/>
                    <a:pt x="60" y="86"/>
                  </a:cubicBezTo>
                  <a:cubicBezTo>
                    <a:pt x="60" y="86"/>
                    <a:pt x="59" y="86"/>
                    <a:pt x="59" y="86"/>
                  </a:cubicBezTo>
                  <a:cubicBezTo>
                    <a:pt x="58" y="86"/>
                    <a:pt x="58" y="85"/>
                    <a:pt x="58" y="86"/>
                  </a:cubicBezTo>
                  <a:cubicBezTo>
                    <a:pt x="58" y="87"/>
                    <a:pt x="58" y="87"/>
                    <a:pt x="58" y="87"/>
                  </a:cubicBezTo>
                  <a:cubicBezTo>
                    <a:pt x="58" y="88"/>
                    <a:pt x="58" y="88"/>
                    <a:pt x="58" y="88"/>
                  </a:cubicBezTo>
                  <a:cubicBezTo>
                    <a:pt x="58" y="88"/>
                    <a:pt x="58" y="88"/>
                    <a:pt x="58" y="88"/>
                  </a:cubicBezTo>
                  <a:cubicBezTo>
                    <a:pt x="57" y="89"/>
                    <a:pt x="56" y="89"/>
                    <a:pt x="56" y="89"/>
                  </a:cubicBezTo>
                  <a:cubicBezTo>
                    <a:pt x="55" y="90"/>
                    <a:pt x="55" y="91"/>
                    <a:pt x="55" y="90"/>
                  </a:cubicBezTo>
                  <a:cubicBezTo>
                    <a:pt x="55" y="90"/>
                    <a:pt x="54" y="90"/>
                    <a:pt x="54" y="90"/>
                  </a:cubicBezTo>
                  <a:cubicBezTo>
                    <a:pt x="54" y="91"/>
                    <a:pt x="54" y="91"/>
                    <a:pt x="54" y="91"/>
                  </a:cubicBezTo>
                  <a:cubicBezTo>
                    <a:pt x="53" y="91"/>
                    <a:pt x="53" y="92"/>
                    <a:pt x="53" y="92"/>
                  </a:cubicBezTo>
                  <a:cubicBezTo>
                    <a:pt x="53" y="92"/>
                    <a:pt x="53" y="91"/>
                    <a:pt x="53" y="92"/>
                  </a:cubicBezTo>
                  <a:cubicBezTo>
                    <a:pt x="52" y="92"/>
                    <a:pt x="53" y="92"/>
                    <a:pt x="52" y="93"/>
                  </a:cubicBezTo>
                  <a:cubicBezTo>
                    <a:pt x="52" y="94"/>
                    <a:pt x="52" y="94"/>
                    <a:pt x="52" y="94"/>
                  </a:cubicBezTo>
                  <a:cubicBezTo>
                    <a:pt x="51" y="94"/>
                    <a:pt x="52" y="94"/>
                    <a:pt x="52" y="95"/>
                  </a:cubicBezTo>
                  <a:cubicBezTo>
                    <a:pt x="51" y="95"/>
                    <a:pt x="51" y="95"/>
                    <a:pt x="51" y="96"/>
                  </a:cubicBezTo>
                  <a:cubicBezTo>
                    <a:pt x="51" y="96"/>
                    <a:pt x="51" y="97"/>
                    <a:pt x="51" y="97"/>
                  </a:cubicBezTo>
                  <a:cubicBezTo>
                    <a:pt x="51" y="97"/>
                    <a:pt x="51" y="97"/>
                    <a:pt x="51" y="97"/>
                  </a:cubicBezTo>
                  <a:cubicBezTo>
                    <a:pt x="51" y="97"/>
                    <a:pt x="50" y="97"/>
                    <a:pt x="50" y="97"/>
                  </a:cubicBezTo>
                  <a:cubicBezTo>
                    <a:pt x="50" y="97"/>
                    <a:pt x="50" y="97"/>
                    <a:pt x="50" y="97"/>
                  </a:cubicBezTo>
                  <a:cubicBezTo>
                    <a:pt x="49" y="98"/>
                    <a:pt x="49" y="97"/>
                    <a:pt x="49" y="97"/>
                  </a:cubicBezTo>
                  <a:cubicBezTo>
                    <a:pt x="49" y="97"/>
                    <a:pt x="49" y="98"/>
                    <a:pt x="49" y="98"/>
                  </a:cubicBezTo>
                  <a:cubicBezTo>
                    <a:pt x="48" y="98"/>
                    <a:pt x="48" y="98"/>
                    <a:pt x="48" y="98"/>
                  </a:cubicBezTo>
                  <a:cubicBezTo>
                    <a:pt x="48" y="98"/>
                    <a:pt x="47" y="98"/>
                    <a:pt x="47" y="99"/>
                  </a:cubicBezTo>
                  <a:cubicBezTo>
                    <a:pt x="47" y="99"/>
                    <a:pt x="47" y="99"/>
                    <a:pt x="47" y="99"/>
                  </a:cubicBezTo>
                  <a:cubicBezTo>
                    <a:pt x="46" y="100"/>
                    <a:pt x="47" y="100"/>
                    <a:pt x="46" y="100"/>
                  </a:cubicBezTo>
                  <a:cubicBezTo>
                    <a:pt x="46" y="100"/>
                    <a:pt x="45" y="100"/>
                    <a:pt x="45" y="100"/>
                  </a:cubicBezTo>
                  <a:cubicBezTo>
                    <a:pt x="45" y="101"/>
                    <a:pt x="45" y="101"/>
                    <a:pt x="44" y="101"/>
                  </a:cubicBezTo>
                  <a:cubicBezTo>
                    <a:pt x="44" y="101"/>
                    <a:pt x="44" y="101"/>
                    <a:pt x="43" y="101"/>
                  </a:cubicBezTo>
                  <a:cubicBezTo>
                    <a:pt x="43" y="101"/>
                    <a:pt x="43" y="101"/>
                    <a:pt x="43" y="101"/>
                  </a:cubicBezTo>
                  <a:cubicBezTo>
                    <a:pt x="43" y="101"/>
                    <a:pt x="42" y="102"/>
                    <a:pt x="42" y="102"/>
                  </a:cubicBezTo>
                  <a:cubicBezTo>
                    <a:pt x="42" y="102"/>
                    <a:pt x="43" y="103"/>
                    <a:pt x="42" y="103"/>
                  </a:cubicBezTo>
                  <a:cubicBezTo>
                    <a:pt x="41" y="102"/>
                    <a:pt x="41" y="102"/>
                    <a:pt x="41" y="102"/>
                  </a:cubicBezTo>
                  <a:cubicBezTo>
                    <a:pt x="41" y="102"/>
                    <a:pt x="41" y="101"/>
                    <a:pt x="40" y="101"/>
                  </a:cubicBezTo>
                  <a:cubicBezTo>
                    <a:pt x="40" y="101"/>
                    <a:pt x="40" y="101"/>
                    <a:pt x="39" y="101"/>
                  </a:cubicBezTo>
                  <a:cubicBezTo>
                    <a:pt x="39" y="102"/>
                    <a:pt x="39" y="102"/>
                    <a:pt x="39" y="102"/>
                  </a:cubicBezTo>
                  <a:cubicBezTo>
                    <a:pt x="39" y="103"/>
                    <a:pt x="39" y="103"/>
                    <a:pt x="38" y="103"/>
                  </a:cubicBezTo>
                  <a:cubicBezTo>
                    <a:pt x="38" y="103"/>
                    <a:pt x="38" y="104"/>
                    <a:pt x="38" y="104"/>
                  </a:cubicBezTo>
                  <a:cubicBezTo>
                    <a:pt x="38" y="104"/>
                    <a:pt x="37" y="104"/>
                    <a:pt x="37" y="104"/>
                  </a:cubicBezTo>
                  <a:cubicBezTo>
                    <a:pt x="37" y="105"/>
                    <a:pt x="37" y="104"/>
                    <a:pt x="37" y="105"/>
                  </a:cubicBezTo>
                  <a:cubicBezTo>
                    <a:pt x="37" y="106"/>
                    <a:pt x="37" y="106"/>
                    <a:pt x="37" y="106"/>
                  </a:cubicBezTo>
                  <a:cubicBezTo>
                    <a:pt x="37" y="106"/>
                    <a:pt x="37" y="107"/>
                    <a:pt x="36" y="107"/>
                  </a:cubicBezTo>
                  <a:cubicBezTo>
                    <a:pt x="36" y="107"/>
                    <a:pt x="37" y="107"/>
                    <a:pt x="36" y="107"/>
                  </a:cubicBezTo>
                  <a:cubicBezTo>
                    <a:pt x="36" y="106"/>
                    <a:pt x="36" y="106"/>
                    <a:pt x="35" y="106"/>
                  </a:cubicBezTo>
                  <a:cubicBezTo>
                    <a:pt x="35" y="106"/>
                    <a:pt x="36" y="106"/>
                    <a:pt x="35" y="106"/>
                  </a:cubicBezTo>
                  <a:cubicBezTo>
                    <a:pt x="34" y="106"/>
                    <a:pt x="34" y="106"/>
                    <a:pt x="34" y="106"/>
                  </a:cubicBezTo>
                  <a:cubicBezTo>
                    <a:pt x="34" y="106"/>
                    <a:pt x="34" y="106"/>
                    <a:pt x="34" y="106"/>
                  </a:cubicBezTo>
                  <a:cubicBezTo>
                    <a:pt x="34" y="106"/>
                    <a:pt x="34" y="106"/>
                    <a:pt x="34" y="106"/>
                  </a:cubicBezTo>
                  <a:cubicBezTo>
                    <a:pt x="33" y="106"/>
                    <a:pt x="33" y="106"/>
                    <a:pt x="33" y="106"/>
                  </a:cubicBezTo>
                  <a:cubicBezTo>
                    <a:pt x="32" y="106"/>
                    <a:pt x="20" y="106"/>
                    <a:pt x="20" y="106"/>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3" name="Freeform 123"/>
            <p:cNvSpPr>
              <a:spLocks/>
            </p:cNvSpPr>
            <p:nvPr/>
          </p:nvSpPr>
          <p:spPr bwMode="auto">
            <a:xfrm>
              <a:off x="9445625" y="3684588"/>
              <a:ext cx="139700" cy="123825"/>
            </a:xfrm>
            <a:custGeom>
              <a:avLst/>
              <a:gdLst>
                <a:gd name="T0" fmla="*/ 5 w 99"/>
                <a:gd name="T1" fmla="*/ 81 h 88"/>
                <a:gd name="T2" fmla="*/ 2 w 99"/>
                <a:gd name="T3" fmla="*/ 77 h 88"/>
                <a:gd name="T4" fmla="*/ 1 w 99"/>
                <a:gd name="T5" fmla="*/ 72 h 88"/>
                <a:gd name="T6" fmla="*/ 1 w 99"/>
                <a:gd name="T7" fmla="*/ 67 h 88"/>
                <a:gd name="T8" fmla="*/ 6 w 99"/>
                <a:gd name="T9" fmla="*/ 63 h 88"/>
                <a:gd name="T10" fmla="*/ 13 w 99"/>
                <a:gd name="T11" fmla="*/ 60 h 88"/>
                <a:gd name="T12" fmla="*/ 16 w 99"/>
                <a:gd name="T13" fmla="*/ 52 h 88"/>
                <a:gd name="T14" fmla="*/ 13 w 99"/>
                <a:gd name="T15" fmla="*/ 44 h 88"/>
                <a:gd name="T16" fmla="*/ 18 w 99"/>
                <a:gd name="T17" fmla="*/ 34 h 88"/>
                <a:gd name="T18" fmla="*/ 22 w 99"/>
                <a:gd name="T19" fmla="*/ 27 h 88"/>
                <a:gd name="T20" fmla="*/ 27 w 99"/>
                <a:gd name="T21" fmla="*/ 23 h 88"/>
                <a:gd name="T22" fmla="*/ 34 w 99"/>
                <a:gd name="T23" fmla="*/ 17 h 88"/>
                <a:gd name="T24" fmla="*/ 41 w 99"/>
                <a:gd name="T25" fmla="*/ 15 h 88"/>
                <a:gd name="T26" fmla="*/ 47 w 99"/>
                <a:gd name="T27" fmla="*/ 13 h 88"/>
                <a:gd name="T28" fmla="*/ 50 w 99"/>
                <a:gd name="T29" fmla="*/ 19 h 88"/>
                <a:gd name="T30" fmla="*/ 54 w 99"/>
                <a:gd name="T31" fmla="*/ 20 h 88"/>
                <a:gd name="T32" fmla="*/ 58 w 99"/>
                <a:gd name="T33" fmla="*/ 18 h 88"/>
                <a:gd name="T34" fmla="*/ 62 w 99"/>
                <a:gd name="T35" fmla="*/ 15 h 88"/>
                <a:gd name="T36" fmla="*/ 63 w 99"/>
                <a:gd name="T37" fmla="*/ 11 h 88"/>
                <a:gd name="T38" fmla="*/ 70 w 99"/>
                <a:gd name="T39" fmla="*/ 7 h 88"/>
                <a:gd name="T40" fmla="*/ 73 w 99"/>
                <a:gd name="T41" fmla="*/ 1 h 88"/>
                <a:gd name="T42" fmla="*/ 79 w 99"/>
                <a:gd name="T43" fmla="*/ 1 h 88"/>
                <a:gd name="T44" fmla="*/ 79 w 99"/>
                <a:gd name="T45" fmla="*/ 5 h 88"/>
                <a:gd name="T46" fmla="*/ 82 w 99"/>
                <a:gd name="T47" fmla="*/ 9 h 88"/>
                <a:gd name="T48" fmla="*/ 83 w 99"/>
                <a:gd name="T49" fmla="*/ 14 h 88"/>
                <a:gd name="T50" fmla="*/ 89 w 99"/>
                <a:gd name="T51" fmla="*/ 17 h 88"/>
                <a:gd name="T52" fmla="*/ 92 w 99"/>
                <a:gd name="T53" fmla="*/ 22 h 88"/>
                <a:gd name="T54" fmla="*/ 96 w 99"/>
                <a:gd name="T55" fmla="*/ 31 h 88"/>
                <a:gd name="T56" fmla="*/ 95 w 99"/>
                <a:gd name="T57" fmla="*/ 44 h 88"/>
                <a:gd name="T58" fmla="*/ 97 w 99"/>
                <a:gd name="T59" fmla="*/ 57 h 88"/>
                <a:gd name="T60" fmla="*/ 96 w 99"/>
                <a:gd name="T61" fmla="*/ 65 h 88"/>
                <a:gd name="T62" fmla="*/ 91 w 99"/>
                <a:gd name="T63" fmla="*/ 64 h 88"/>
                <a:gd name="T64" fmla="*/ 86 w 99"/>
                <a:gd name="T65" fmla="*/ 66 h 88"/>
                <a:gd name="T66" fmla="*/ 80 w 99"/>
                <a:gd name="T67" fmla="*/ 66 h 88"/>
                <a:gd name="T68" fmla="*/ 78 w 99"/>
                <a:gd name="T69" fmla="*/ 62 h 88"/>
                <a:gd name="T70" fmla="*/ 74 w 99"/>
                <a:gd name="T71" fmla="*/ 63 h 88"/>
                <a:gd name="T72" fmla="*/ 68 w 99"/>
                <a:gd name="T73" fmla="*/ 65 h 88"/>
                <a:gd name="T74" fmla="*/ 64 w 99"/>
                <a:gd name="T75" fmla="*/ 68 h 88"/>
                <a:gd name="T76" fmla="*/ 57 w 99"/>
                <a:gd name="T77" fmla="*/ 64 h 88"/>
                <a:gd name="T78" fmla="*/ 53 w 99"/>
                <a:gd name="T79" fmla="*/ 65 h 88"/>
                <a:gd name="T80" fmla="*/ 53 w 99"/>
                <a:gd name="T81" fmla="*/ 72 h 88"/>
                <a:gd name="T82" fmla="*/ 52 w 99"/>
                <a:gd name="T83" fmla="*/ 77 h 88"/>
                <a:gd name="T84" fmla="*/ 52 w 99"/>
                <a:gd name="T85" fmla="*/ 82 h 88"/>
                <a:gd name="T86" fmla="*/ 47 w 99"/>
                <a:gd name="T87" fmla="*/ 85 h 88"/>
                <a:gd name="T88" fmla="*/ 44 w 99"/>
                <a:gd name="T89" fmla="*/ 85 h 88"/>
                <a:gd name="T90" fmla="*/ 41 w 99"/>
                <a:gd name="T91" fmla="*/ 87 h 88"/>
                <a:gd name="T92" fmla="*/ 36 w 99"/>
                <a:gd name="T93" fmla="*/ 87 h 88"/>
                <a:gd name="T94" fmla="*/ 32 w 99"/>
                <a:gd name="T95" fmla="*/ 87 h 88"/>
                <a:gd name="T96" fmla="*/ 27 w 99"/>
                <a:gd name="T97" fmla="*/ 87 h 88"/>
                <a:gd name="T98" fmla="*/ 24 w 99"/>
                <a:gd name="T99" fmla="*/ 87 h 88"/>
                <a:gd name="T100" fmla="*/ 24 w 99"/>
                <a:gd name="T101" fmla="*/ 83 h 88"/>
                <a:gd name="T102" fmla="*/ 23 w 99"/>
                <a:gd name="T103" fmla="*/ 79 h 88"/>
                <a:gd name="T104" fmla="*/ 19 w 99"/>
                <a:gd name="T105" fmla="*/ 77 h 88"/>
                <a:gd name="T106" fmla="*/ 14 w 99"/>
                <a:gd name="T107" fmla="*/ 77 h 88"/>
                <a:gd name="T108" fmla="*/ 9 w 99"/>
                <a:gd name="T109" fmla="*/ 78 h 88"/>
                <a:gd name="T110" fmla="*/ 9 w 99"/>
                <a:gd name="T111"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88">
                  <a:moveTo>
                    <a:pt x="9" y="83"/>
                  </a:moveTo>
                  <a:cubicBezTo>
                    <a:pt x="9" y="83"/>
                    <a:pt x="8" y="82"/>
                    <a:pt x="8" y="82"/>
                  </a:cubicBezTo>
                  <a:cubicBezTo>
                    <a:pt x="8" y="82"/>
                    <a:pt x="8" y="82"/>
                    <a:pt x="7" y="81"/>
                  </a:cubicBezTo>
                  <a:cubicBezTo>
                    <a:pt x="7" y="81"/>
                    <a:pt x="7" y="81"/>
                    <a:pt x="7" y="81"/>
                  </a:cubicBezTo>
                  <a:cubicBezTo>
                    <a:pt x="7" y="81"/>
                    <a:pt x="5" y="81"/>
                    <a:pt x="5" y="81"/>
                  </a:cubicBezTo>
                  <a:cubicBezTo>
                    <a:pt x="4" y="81"/>
                    <a:pt x="4" y="80"/>
                    <a:pt x="3" y="80"/>
                  </a:cubicBezTo>
                  <a:cubicBezTo>
                    <a:pt x="3" y="80"/>
                    <a:pt x="3" y="80"/>
                    <a:pt x="3" y="80"/>
                  </a:cubicBezTo>
                  <a:cubicBezTo>
                    <a:pt x="3" y="80"/>
                    <a:pt x="2" y="79"/>
                    <a:pt x="2" y="79"/>
                  </a:cubicBezTo>
                  <a:cubicBezTo>
                    <a:pt x="2" y="79"/>
                    <a:pt x="2" y="79"/>
                    <a:pt x="2" y="78"/>
                  </a:cubicBezTo>
                  <a:cubicBezTo>
                    <a:pt x="2" y="78"/>
                    <a:pt x="2" y="78"/>
                    <a:pt x="2" y="77"/>
                  </a:cubicBezTo>
                  <a:cubicBezTo>
                    <a:pt x="2" y="77"/>
                    <a:pt x="2" y="77"/>
                    <a:pt x="2" y="76"/>
                  </a:cubicBezTo>
                  <a:cubicBezTo>
                    <a:pt x="2" y="75"/>
                    <a:pt x="2" y="74"/>
                    <a:pt x="1" y="74"/>
                  </a:cubicBezTo>
                  <a:cubicBezTo>
                    <a:pt x="1" y="74"/>
                    <a:pt x="0" y="74"/>
                    <a:pt x="0" y="73"/>
                  </a:cubicBezTo>
                  <a:cubicBezTo>
                    <a:pt x="0" y="73"/>
                    <a:pt x="0" y="73"/>
                    <a:pt x="0" y="73"/>
                  </a:cubicBezTo>
                  <a:cubicBezTo>
                    <a:pt x="0" y="72"/>
                    <a:pt x="1" y="72"/>
                    <a:pt x="1" y="72"/>
                  </a:cubicBezTo>
                  <a:cubicBezTo>
                    <a:pt x="2" y="71"/>
                    <a:pt x="2" y="71"/>
                    <a:pt x="2" y="71"/>
                  </a:cubicBezTo>
                  <a:cubicBezTo>
                    <a:pt x="1" y="70"/>
                    <a:pt x="1" y="70"/>
                    <a:pt x="1" y="70"/>
                  </a:cubicBezTo>
                  <a:cubicBezTo>
                    <a:pt x="1" y="69"/>
                    <a:pt x="1" y="70"/>
                    <a:pt x="1" y="69"/>
                  </a:cubicBezTo>
                  <a:cubicBezTo>
                    <a:pt x="0" y="68"/>
                    <a:pt x="1" y="68"/>
                    <a:pt x="1" y="68"/>
                  </a:cubicBezTo>
                  <a:cubicBezTo>
                    <a:pt x="0" y="68"/>
                    <a:pt x="0" y="68"/>
                    <a:pt x="1" y="67"/>
                  </a:cubicBezTo>
                  <a:cubicBezTo>
                    <a:pt x="1" y="66"/>
                    <a:pt x="2" y="66"/>
                    <a:pt x="2" y="66"/>
                  </a:cubicBezTo>
                  <a:cubicBezTo>
                    <a:pt x="2" y="65"/>
                    <a:pt x="2" y="65"/>
                    <a:pt x="3" y="65"/>
                  </a:cubicBezTo>
                  <a:cubicBezTo>
                    <a:pt x="4" y="65"/>
                    <a:pt x="4" y="64"/>
                    <a:pt x="4" y="64"/>
                  </a:cubicBezTo>
                  <a:cubicBezTo>
                    <a:pt x="4" y="65"/>
                    <a:pt x="5" y="66"/>
                    <a:pt x="5" y="64"/>
                  </a:cubicBezTo>
                  <a:cubicBezTo>
                    <a:pt x="6" y="63"/>
                    <a:pt x="6" y="63"/>
                    <a:pt x="6" y="63"/>
                  </a:cubicBezTo>
                  <a:cubicBezTo>
                    <a:pt x="7" y="62"/>
                    <a:pt x="7" y="62"/>
                    <a:pt x="7" y="62"/>
                  </a:cubicBezTo>
                  <a:cubicBezTo>
                    <a:pt x="7" y="61"/>
                    <a:pt x="7" y="61"/>
                    <a:pt x="8" y="61"/>
                  </a:cubicBezTo>
                  <a:cubicBezTo>
                    <a:pt x="8" y="61"/>
                    <a:pt x="8" y="61"/>
                    <a:pt x="8" y="61"/>
                  </a:cubicBezTo>
                  <a:cubicBezTo>
                    <a:pt x="9" y="61"/>
                    <a:pt x="6" y="61"/>
                    <a:pt x="9" y="60"/>
                  </a:cubicBezTo>
                  <a:cubicBezTo>
                    <a:pt x="12" y="60"/>
                    <a:pt x="13" y="60"/>
                    <a:pt x="13" y="60"/>
                  </a:cubicBezTo>
                  <a:cubicBezTo>
                    <a:pt x="13" y="60"/>
                    <a:pt x="13" y="59"/>
                    <a:pt x="13" y="59"/>
                  </a:cubicBezTo>
                  <a:cubicBezTo>
                    <a:pt x="13" y="58"/>
                    <a:pt x="13" y="58"/>
                    <a:pt x="13" y="57"/>
                  </a:cubicBezTo>
                  <a:cubicBezTo>
                    <a:pt x="14" y="56"/>
                    <a:pt x="14" y="55"/>
                    <a:pt x="14" y="55"/>
                  </a:cubicBezTo>
                  <a:cubicBezTo>
                    <a:pt x="15" y="54"/>
                    <a:pt x="15" y="54"/>
                    <a:pt x="15" y="53"/>
                  </a:cubicBezTo>
                  <a:cubicBezTo>
                    <a:pt x="15" y="53"/>
                    <a:pt x="16" y="52"/>
                    <a:pt x="16" y="52"/>
                  </a:cubicBezTo>
                  <a:cubicBezTo>
                    <a:pt x="16" y="52"/>
                    <a:pt x="15" y="51"/>
                    <a:pt x="15" y="51"/>
                  </a:cubicBezTo>
                  <a:cubicBezTo>
                    <a:pt x="15" y="50"/>
                    <a:pt x="16" y="50"/>
                    <a:pt x="15" y="49"/>
                  </a:cubicBezTo>
                  <a:cubicBezTo>
                    <a:pt x="15" y="48"/>
                    <a:pt x="15" y="47"/>
                    <a:pt x="14" y="47"/>
                  </a:cubicBezTo>
                  <a:cubicBezTo>
                    <a:pt x="14" y="46"/>
                    <a:pt x="14" y="46"/>
                    <a:pt x="14" y="45"/>
                  </a:cubicBezTo>
                  <a:cubicBezTo>
                    <a:pt x="14" y="45"/>
                    <a:pt x="13" y="45"/>
                    <a:pt x="13" y="44"/>
                  </a:cubicBezTo>
                  <a:cubicBezTo>
                    <a:pt x="13" y="42"/>
                    <a:pt x="13" y="43"/>
                    <a:pt x="13" y="42"/>
                  </a:cubicBezTo>
                  <a:cubicBezTo>
                    <a:pt x="14" y="41"/>
                    <a:pt x="14" y="40"/>
                    <a:pt x="14" y="40"/>
                  </a:cubicBezTo>
                  <a:cubicBezTo>
                    <a:pt x="14" y="39"/>
                    <a:pt x="14" y="39"/>
                    <a:pt x="15" y="38"/>
                  </a:cubicBezTo>
                  <a:cubicBezTo>
                    <a:pt x="16" y="37"/>
                    <a:pt x="16" y="36"/>
                    <a:pt x="16" y="35"/>
                  </a:cubicBezTo>
                  <a:cubicBezTo>
                    <a:pt x="17" y="35"/>
                    <a:pt x="17" y="35"/>
                    <a:pt x="18" y="34"/>
                  </a:cubicBezTo>
                  <a:cubicBezTo>
                    <a:pt x="18" y="34"/>
                    <a:pt x="18" y="33"/>
                    <a:pt x="19" y="33"/>
                  </a:cubicBezTo>
                  <a:cubicBezTo>
                    <a:pt x="19" y="32"/>
                    <a:pt x="19" y="32"/>
                    <a:pt x="19" y="31"/>
                  </a:cubicBezTo>
                  <a:cubicBezTo>
                    <a:pt x="19" y="30"/>
                    <a:pt x="19" y="31"/>
                    <a:pt x="19" y="30"/>
                  </a:cubicBezTo>
                  <a:cubicBezTo>
                    <a:pt x="20" y="29"/>
                    <a:pt x="20" y="29"/>
                    <a:pt x="20" y="28"/>
                  </a:cubicBezTo>
                  <a:cubicBezTo>
                    <a:pt x="21" y="28"/>
                    <a:pt x="21" y="28"/>
                    <a:pt x="22" y="27"/>
                  </a:cubicBezTo>
                  <a:cubicBezTo>
                    <a:pt x="22" y="27"/>
                    <a:pt x="23" y="27"/>
                    <a:pt x="23" y="26"/>
                  </a:cubicBezTo>
                  <a:cubicBezTo>
                    <a:pt x="23" y="25"/>
                    <a:pt x="23" y="25"/>
                    <a:pt x="24" y="24"/>
                  </a:cubicBezTo>
                  <a:cubicBezTo>
                    <a:pt x="24" y="24"/>
                    <a:pt x="24" y="23"/>
                    <a:pt x="24" y="23"/>
                  </a:cubicBezTo>
                  <a:cubicBezTo>
                    <a:pt x="25" y="23"/>
                    <a:pt x="25" y="23"/>
                    <a:pt x="25" y="23"/>
                  </a:cubicBezTo>
                  <a:cubicBezTo>
                    <a:pt x="26" y="23"/>
                    <a:pt x="26" y="23"/>
                    <a:pt x="27" y="23"/>
                  </a:cubicBezTo>
                  <a:cubicBezTo>
                    <a:pt x="28" y="23"/>
                    <a:pt x="30" y="22"/>
                    <a:pt x="30" y="22"/>
                  </a:cubicBezTo>
                  <a:cubicBezTo>
                    <a:pt x="31" y="20"/>
                    <a:pt x="31" y="20"/>
                    <a:pt x="31" y="20"/>
                  </a:cubicBezTo>
                  <a:cubicBezTo>
                    <a:pt x="31" y="20"/>
                    <a:pt x="31" y="20"/>
                    <a:pt x="31" y="20"/>
                  </a:cubicBezTo>
                  <a:cubicBezTo>
                    <a:pt x="32" y="19"/>
                    <a:pt x="33" y="18"/>
                    <a:pt x="33" y="18"/>
                  </a:cubicBezTo>
                  <a:cubicBezTo>
                    <a:pt x="33" y="18"/>
                    <a:pt x="34" y="17"/>
                    <a:pt x="34" y="17"/>
                  </a:cubicBezTo>
                  <a:cubicBezTo>
                    <a:pt x="36" y="16"/>
                    <a:pt x="36" y="16"/>
                    <a:pt x="36" y="16"/>
                  </a:cubicBezTo>
                  <a:cubicBezTo>
                    <a:pt x="38" y="17"/>
                    <a:pt x="38" y="17"/>
                    <a:pt x="38" y="17"/>
                  </a:cubicBezTo>
                  <a:cubicBezTo>
                    <a:pt x="40" y="17"/>
                    <a:pt x="40" y="17"/>
                    <a:pt x="40" y="17"/>
                  </a:cubicBezTo>
                  <a:cubicBezTo>
                    <a:pt x="40" y="16"/>
                    <a:pt x="40" y="16"/>
                    <a:pt x="40" y="16"/>
                  </a:cubicBezTo>
                  <a:cubicBezTo>
                    <a:pt x="40" y="16"/>
                    <a:pt x="41" y="15"/>
                    <a:pt x="41" y="15"/>
                  </a:cubicBezTo>
                  <a:cubicBezTo>
                    <a:pt x="42" y="15"/>
                    <a:pt x="43" y="14"/>
                    <a:pt x="43" y="14"/>
                  </a:cubicBezTo>
                  <a:cubicBezTo>
                    <a:pt x="44" y="14"/>
                    <a:pt x="44" y="14"/>
                    <a:pt x="44" y="14"/>
                  </a:cubicBezTo>
                  <a:cubicBezTo>
                    <a:pt x="45" y="15"/>
                    <a:pt x="45" y="15"/>
                    <a:pt x="45" y="15"/>
                  </a:cubicBezTo>
                  <a:cubicBezTo>
                    <a:pt x="46" y="15"/>
                    <a:pt x="46" y="15"/>
                    <a:pt x="46" y="15"/>
                  </a:cubicBezTo>
                  <a:cubicBezTo>
                    <a:pt x="46" y="15"/>
                    <a:pt x="47" y="14"/>
                    <a:pt x="47" y="13"/>
                  </a:cubicBezTo>
                  <a:cubicBezTo>
                    <a:pt x="47" y="13"/>
                    <a:pt x="48" y="13"/>
                    <a:pt x="48" y="13"/>
                  </a:cubicBezTo>
                  <a:cubicBezTo>
                    <a:pt x="48" y="14"/>
                    <a:pt x="48" y="14"/>
                    <a:pt x="48" y="15"/>
                  </a:cubicBezTo>
                  <a:cubicBezTo>
                    <a:pt x="49" y="15"/>
                    <a:pt x="49" y="16"/>
                    <a:pt x="50" y="16"/>
                  </a:cubicBezTo>
                  <a:cubicBezTo>
                    <a:pt x="50" y="17"/>
                    <a:pt x="50" y="17"/>
                    <a:pt x="50" y="18"/>
                  </a:cubicBezTo>
                  <a:cubicBezTo>
                    <a:pt x="50" y="19"/>
                    <a:pt x="50" y="18"/>
                    <a:pt x="50" y="19"/>
                  </a:cubicBezTo>
                  <a:cubicBezTo>
                    <a:pt x="50" y="19"/>
                    <a:pt x="50" y="20"/>
                    <a:pt x="50" y="20"/>
                  </a:cubicBezTo>
                  <a:cubicBezTo>
                    <a:pt x="51" y="21"/>
                    <a:pt x="50" y="21"/>
                    <a:pt x="51" y="22"/>
                  </a:cubicBezTo>
                  <a:cubicBezTo>
                    <a:pt x="52" y="23"/>
                    <a:pt x="52" y="22"/>
                    <a:pt x="52" y="22"/>
                  </a:cubicBezTo>
                  <a:cubicBezTo>
                    <a:pt x="53" y="21"/>
                    <a:pt x="53" y="21"/>
                    <a:pt x="53" y="21"/>
                  </a:cubicBezTo>
                  <a:cubicBezTo>
                    <a:pt x="53" y="21"/>
                    <a:pt x="53" y="20"/>
                    <a:pt x="54" y="20"/>
                  </a:cubicBezTo>
                  <a:cubicBezTo>
                    <a:pt x="54" y="20"/>
                    <a:pt x="56" y="19"/>
                    <a:pt x="56" y="19"/>
                  </a:cubicBezTo>
                  <a:cubicBezTo>
                    <a:pt x="57" y="18"/>
                    <a:pt x="57" y="18"/>
                    <a:pt x="57" y="18"/>
                  </a:cubicBezTo>
                  <a:cubicBezTo>
                    <a:pt x="59" y="19"/>
                    <a:pt x="59" y="19"/>
                    <a:pt x="59" y="19"/>
                  </a:cubicBezTo>
                  <a:cubicBezTo>
                    <a:pt x="58" y="18"/>
                    <a:pt x="58" y="18"/>
                    <a:pt x="58" y="18"/>
                  </a:cubicBezTo>
                  <a:cubicBezTo>
                    <a:pt x="58" y="18"/>
                    <a:pt x="58" y="18"/>
                    <a:pt x="58" y="18"/>
                  </a:cubicBezTo>
                  <a:cubicBezTo>
                    <a:pt x="60" y="16"/>
                    <a:pt x="60" y="16"/>
                    <a:pt x="60" y="16"/>
                  </a:cubicBezTo>
                  <a:cubicBezTo>
                    <a:pt x="60" y="16"/>
                    <a:pt x="60" y="16"/>
                    <a:pt x="60" y="16"/>
                  </a:cubicBezTo>
                  <a:cubicBezTo>
                    <a:pt x="61" y="16"/>
                    <a:pt x="61" y="16"/>
                    <a:pt x="61" y="17"/>
                  </a:cubicBezTo>
                  <a:cubicBezTo>
                    <a:pt x="62" y="17"/>
                    <a:pt x="61" y="17"/>
                    <a:pt x="62" y="16"/>
                  </a:cubicBezTo>
                  <a:cubicBezTo>
                    <a:pt x="62" y="16"/>
                    <a:pt x="62" y="15"/>
                    <a:pt x="62" y="15"/>
                  </a:cubicBezTo>
                  <a:cubicBezTo>
                    <a:pt x="62" y="15"/>
                    <a:pt x="63" y="15"/>
                    <a:pt x="64" y="15"/>
                  </a:cubicBezTo>
                  <a:cubicBezTo>
                    <a:pt x="65" y="15"/>
                    <a:pt x="64" y="15"/>
                    <a:pt x="64" y="14"/>
                  </a:cubicBezTo>
                  <a:cubicBezTo>
                    <a:pt x="64" y="14"/>
                    <a:pt x="64" y="13"/>
                    <a:pt x="64" y="13"/>
                  </a:cubicBezTo>
                  <a:cubicBezTo>
                    <a:pt x="64" y="12"/>
                    <a:pt x="64" y="12"/>
                    <a:pt x="64" y="12"/>
                  </a:cubicBezTo>
                  <a:cubicBezTo>
                    <a:pt x="64" y="12"/>
                    <a:pt x="63" y="12"/>
                    <a:pt x="63" y="11"/>
                  </a:cubicBezTo>
                  <a:cubicBezTo>
                    <a:pt x="63" y="11"/>
                    <a:pt x="64" y="11"/>
                    <a:pt x="65" y="11"/>
                  </a:cubicBezTo>
                  <a:cubicBezTo>
                    <a:pt x="65" y="11"/>
                    <a:pt x="66" y="11"/>
                    <a:pt x="66" y="11"/>
                  </a:cubicBezTo>
                  <a:cubicBezTo>
                    <a:pt x="66" y="10"/>
                    <a:pt x="67" y="10"/>
                    <a:pt x="67" y="9"/>
                  </a:cubicBezTo>
                  <a:cubicBezTo>
                    <a:pt x="68" y="9"/>
                    <a:pt x="68" y="9"/>
                    <a:pt x="69" y="8"/>
                  </a:cubicBezTo>
                  <a:cubicBezTo>
                    <a:pt x="69" y="7"/>
                    <a:pt x="70" y="7"/>
                    <a:pt x="70" y="7"/>
                  </a:cubicBezTo>
                  <a:cubicBezTo>
                    <a:pt x="70" y="6"/>
                    <a:pt x="70" y="6"/>
                    <a:pt x="71" y="5"/>
                  </a:cubicBezTo>
                  <a:cubicBezTo>
                    <a:pt x="71" y="5"/>
                    <a:pt x="72" y="5"/>
                    <a:pt x="72" y="5"/>
                  </a:cubicBezTo>
                  <a:cubicBezTo>
                    <a:pt x="72" y="5"/>
                    <a:pt x="73" y="4"/>
                    <a:pt x="73" y="4"/>
                  </a:cubicBezTo>
                  <a:cubicBezTo>
                    <a:pt x="73" y="3"/>
                    <a:pt x="72" y="3"/>
                    <a:pt x="72" y="2"/>
                  </a:cubicBezTo>
                  <a:cubicBezTo>
                    <a:pt x="72" y="2"/>
                    <a:pt x="73" y="2"/>
                    <a:pt x="73" y="1"/>
                  </a:cubicBezTo>
                  <a:cubicBezTo>
                    <a:pt x="73" y="1"/>
                    <a:pt x="74" y="1"/>
                    <a:pt x="74" y="1"/>
                  </a:cubicBezTo>
                  <a:cubicBezTo>
                    <a:pt x="74" y="1"/>
                    <a:pt x="75" y="1"/>
                    <a:pt x="76" y="1"/>
                  </a:cubicBezTo>
                  <a:cubicBezTo>
                    <a:pt x="76" y="1"/>
                    <a:pt x="76" y="1"/>
                    <a:pt x="76" y="1"/>
                  </a:cubicBezTo>
                  <a:cubicBezTo>
                    <a:pt x="77" y="1"/>
                    <a:pt x="78" y="0"/>
                    <a:pt x="78" y="0"/>
                  </a:cubicBezTo>
                  <a:cubicBezTo>
                    <a:pt x="79" y="1"/>
                    <a:pt x="79" y="1"/>
                    <a:pt x="79" y="1"/>
                  </a:cubicBezTo>
                  <a:cubicBezTo>
                    <a:pt x="78" y="2"/>
                    <a:pt x="78" y="2"/>
                    <a:pt x="78" y="2"/>
                  </a:cubicBezTo>
                  <a:cubicBezTo>
                    <a:pt x="78" y="2"/>
                    <a:pt x="78" y="2"/>
                    <a:pt x="78" y="2"/>
                  </a:cubicBezTo>
                  <a:cubicBezTo>
                    <a:pt x="78" y="3"/>
                    <a:pt x="78" y="3"/>
                    <a:pt x="78" y="3"/>
                  </a:cubicBezTo>
                  <a:cubicBezTo>
                    <a:pt x="79" y="4"/>
                    <a:pt x="79" y="4"/>
                    <a:pt x="79" y="4"/>
                  </a:cubicBezTo>
                  <a:cubicBezTo>
                    <a:pt x="79" y="5"/>
                    <a:pt x="79" y="5"/>
                    <a:pt x="79" y="5"/>
                  </a:cubicBezTo>
                  <a:cubicBezTo>
                    <a:pt x="79" y="5"/>
                    <a:pt x="78" y="5"/>
                    <a:pt x="78" y="5"/>
                  </a:cubicBezTo>
                  <a:cubicBezTo>
                    <a:pt x="79" y="6"/>
                    <a:pt x="79" y="6"/>
                    <a:pt x="79" y="6"/>
                  </a:cubicBezTo>
                  <a:cubicBezTo>
                    <a:pt x="81" y="7"/>
                    <a:pt x="81" y="7"/>
                    <a:pt x="81" y="7"/>
                  </a:cubicBezTo>
                  <a:cubicBezTo>
                    <a:pt x="81" y="7"/>
                    <a:pt x="81" y="7"/>
                    <a:pt x="81" y="8"/>
                  </a:cubicBezTo>
                  <a:cubicBezTo>
                    <a:pt x="81" y="8"/>
                    <a:pt x="82" y="9"/>
                    <a:pt x="82" y="9"/>
                  </a:cubicBezTo>
                  <a:cubicBezTo>
                    <a:pt x="82" y="9"/>
                    <a:pt x="82" y="9"/>
                    <a:pt x="82" y="10"/>
                  </a:cubicBezTo>
                  <a:cubicBezTo>
                    <a:pt x="83" y="10"/>
                    <a:pt x="83" y="11"/>
                    <a:pt x="83" y="11"/>
                  </a:cubicBezTo>
                  <a:cubicBezTo>
                    <a:pt x="83" y="12"/>
                    <a:pt x="83" y="12"/>
                    <a:pt x="83" y="12"/>
                  </a:cubicBezTo>
                  <a:cubicBezTo>
                    <a:pt x="83" y="12"/>
                    <a:pt x="83" y="13"/>
                    <a:pt x="83" y="13"/>
                  </a:cubicBezTo>
                  <a:cubicBezTo>
                    <a:pt x="83" y="13"/>
                    <a:pt x="82" y="14"/>
                    <a:pt x="83" y="14"/>
                  </a:cubicBezTo>
                  <a:cubicBezTo>
                    <a:pt x="83" y="14"/>
                    <a:pt x="85" y="15"/>
                    <a:pt x="85" y="15"/>
                  </a:cubicBezTo>
                  <a:cubicBezTo>
                    <a:pt x="86" y="16"/>
                    <a:pt x="86" y="16"/>
                    <a:pt x="86" y="16"/>
                  </a:cubicBezTo>
                  <a:cubicBezTo>
                    <a:pt x="86" y="16"/>
                    <a:pt x="86" y="16"/>
                    <a:pt x="86" y="16"/>
                  </a:cubicBezTo>
                  <a:cubicBezTo>
                    <a:pt x="86" y="16"/>
                    <a:pt x="87" y="16"/>
                    <a:pt x="88" y="16"/>
                  </a:cubicBezTo>
                  <a:cubicBezTo>
                    <a:pt x="88" y="17"/>
                    <a:pt x="89" y="17"/>
                    <a:pt x="89" y="17"/>
                  </a:cubicBezTo>
                  <a:cubicBezTo>
                    <a:pt x="90" y="18"/>
                    <a:pt x="90" y="18"/>
                    <a:pt x="90" y="18"/>
                  </a:cubicBezTo>
                  <a:cubicBezTo>
                    <a:pt x="91" y="19"/>
                    <a:pt x="91" y="19"/>
                    <a:pt x="91" y="19"/>
                  </a:cubicBezTo>
                  <a:cubicBezTo>
                    <a:pt x="92" y="19"/>
                    <a:pt x="92" y="19"/>
                    <a:pt x="92" y="19"/>
                  </a:cubicBezTo>
                  <a:cubicBezTo>
                    <a:pt x="92" y="19"/>
                    <a:pt x="92" y="20"/>
                    <a:pt x="92" y="20"/>
                  </a:cubicBezTo>
                  <a:cubicBezTo>
                    <a:pt x="92" y="21"/>
                    <a:pt x="92" y="22"/>
                    <a:pt x="92" y="22"/>
                  </a:cubicBezTo>
                  <a:cubicBezTo>
                    <a:pt x="92" y="23"/>
                    <a:pt x="92" y="23"/>
                    <a:pt x="92" y="23"/>
                  </a:cubicBezTo>
                  <a:cubicBezTo>
                    <a:pt x="93" y="24"/>
                    <a:pt x="93" y="24"/>
                    <a:pt x="94" y="25"/>
                  </a:cubicBezTo>
                  <a:cubicBezTo>
                    <a:pt x="94" y="25"/>
                    <a:pt x="95" y="27"/>
                    <a:pt x="95" y="27"/>
                  </a:cubicBezTo>
                  <a:cubicBezTo>
                    <a:pt x="95" y="27"/>
                    <a:pt x="97" y="29"/>
                    <a:pt x="97" y="30"/>
                  </a:cubicBezTo>
                  <a:cubicBezTo>
                    <a:pt x="96" y="30"/>
                    <a:pt x="96" y="31"/>
                    <a:pt x="96" y="31"/>
                  </a:cubicBezTo>
                  <a:cubicBezTo>
                    <a:pt x="96" y="31"/>
                    <a:pt x="95" y="32"/>
                    <a:pt x="96" y="33"/>
                  </a:cubicBezTo>
                  <a:cubicBezTo>
                    <a:pt x="96" y="33"/>
                    <a:pt x="96" y="32"/>
                    <a:pt x="96" y="34"/>
                  </a:cubicBezTo>
                  <a:cubicBezTo>
                    <a:pt x="96" y="37"/>
                    <a:pt x="96" y="38"/>
                    <a:pt x="96" y="40"/>
                  </a:cubicBezTo>
                  <a:cubicBezTo>
                    <a:pt x="96" y="41"/>
                    <a:pt x="96" y="42"/>
                    <a:pt x="96" y="42"/>
                  </a:cubicBezTo>
                  <a:cubicBezTo>
                    <a:pt x="95" y="43"/>
                    <a:pt x="95" y="43"/>
                    <a:pt x="95" y="44"/>
                  </a:cubicBezTo>
                  <a:cubicBezTo>
                    <a:pt x="95" y="44"/>
                    <a:pt x="99" y="50"/>
                    <a:pt x="99" y="50"/>
                  </a:cubicBezTo>
                  <a:cubicBezTo>
                    <a:pt x="99" y="50"/>
                    <a:pt x="99" y="52"/>
                    <a:pt x="99" y="52"/>
                  </a:cubicBezTo>
                  <a:cubicBezTo>
                    <a:pt x="98" y="52"/>
                    <a:pt x="99" y="53"/>
                    <a:pt x="98" y="53"/>
                  </a:cubicBezTo>
                  <a:cubicBezTo>
                    <a:pt x="98" y="54"/>
                    <a:pt x="99" y="55"/>
                    <a:pt x="98" y="55"/>
                  </a:cubicBezTo>
                  <a:cubicBezTo>
                    <a:pt x="97" y="56"/>
                    <a:pt x="97" y="56"/>
                    <a:pt x="97" y="57"/>
                  </a:cubicBezTo>
                  <a:cubicBezTo>
                    <a:pt x="97" y="58"/>
                    <a:pt x="97" y="60"/>
                    <a:pt x="97" y="60"/>
                  </a:cubicBezTo>
                  <a:cubicBezTo>
                    <a:pt x="97" y="60"/>
                    <a:pt x="97" y="61"/>
                    <a:pt x="97" y="61"/>
                  </a:cubicBezTo>
                  <a:cubicBezTo>
                    <a:pt x="97" y="62"/>
                    <a:pt x="97" y="62"/>
                    <a:pt x="97" y="62"/>
                  </a:cubicBezTo>
                  <a:cubicBezTo>
                    <a:pt x="97" y="63"/>
                    <a:pt x="97" y="64"/>
                    <a:pt x="97" y="64"/>
                  </a:cubicBezTo>
                  <a:cubicBezTo>
                    <a:pt x="96" y="65"/>
                    <a:pt x="96" y="65"/>
                    <a:pt x="96" y="65"/>
                  </a:cubicBezTo>
                  <a:cubicBezTo>
                    <a:pt x="96" y="65"/>
                    <a:pt x="95" y="66"/>
                    <a:pt x="95" y="66"/>
                  </a:cubicBezTo>
                  <a:cubicBezTo>
                    <a:pt x="94" y="65"/>
                    <a:pt x="94" y="66"/>
                    <a:pt x="93" y="66"/>
                  </a:cubicBezTo>
                  <a:cubicBezTo>
                    <a:pt x="93" y="66"/>
                    <a:pt x="93" y="66"/>
                    <a:pt x="92" y="66"/>
                  </a:cubicBezTo>
                  <a:cubicBezTo>
                    <a:pt x="92" y="65"/>
                    <a:pt x="92" y="65"/>
                    <a:pt x="92" y="65"/>
                  </a:cubicBezTo>
                  <a:cubicBezTo>
                    <a:pt x="91" y="65"/>
                    <a:pt x="91" y="64"/>
                    <a:pt x="91" y="64"/>
                  </a:cubicBezTo>
                  <a:cubicBezTo>
                    <a:pt x="90" y="64"/>
                    <a:pt x="90" y="64"/>
                    <a:pt x="90" y="64"/>
                  </a:cubicBezTo>
                  <a:cubicBezTo>
                    <a:pt x="90" y="64"/>
                    <a:pt x="89" y="65"/>
                    <a:pt x="89" y="65"/>
                  </a:cubicBezTo>
                  <a:cubicBezTo>
                    <a:pt x="89" y="66"/>
                    <a:pt x="88" y="66"/>
                    <a:pt x="88" y="66"/>
                  </a:cubicBezTo>
                  <a:cubicBezTo>
                    <a:pt x="88" y="66"/>
                    <a:pt x="87" y="67"/>
                    <a:pt x="87" y="67"/>
                  </a:cubicBezTo>
                  <a:cubicBezTo>
                    <a:pt x="86" y="67"/>
                    <a:pt x="86" y="66"/>
                    <a:pt x="86" y="66"/>
                  </a:cubicBezTo>
                  <a:cubicBezTo>
                    <a:pt x="85" y="66"/>
                    <a:pt x="85" y="66"/>
                    <a:pt x="85" y="66"/>
                  </a:cubicBezTo>
                  <a:cubicBezTo>
                    <a:pt x="83" y="67"/>
                    <a:pt x="83" y="67"/>
                    <a:pt x="83" y="67"/>
                  </a:cubicBezTo>
                  <a:cubicBezTo>
                    <a:pt x="82" y="67"/>
                    <a:pt x="82" y="67"/>
                    <a:pt x="82" y="67"/>
                  </a:cubicBezTo>
                  <a:cubicBezTo>
                    <a:pt x="82" y="67"/>
                    <a:pt x="82" y="67"/>
                    <a:pt x="81" y="67"/>
                  </a:cubicBezTo>
                  <a:cubicBezTo>
                    <a:pt x="81" y="66"/>
                    <a:pt x="81" y="66"/>
                    <a:pt x="80" y="66"/>
                  </a:cubicBezTo>
                  <a:cubicBezTo>
                    <a:pt x="80" y="65"/>
                    <a:pt x="80" y="66"/>
                    <a:pt x="79" y="65"/>
                  </a:cubicBezTo>
                  <a:cubicBezTo>
                    <a:pt x="79" y="64"/>
                    <a:pt x="80" y="65"/>
                    <a:pt x="79" y="64"/>
                  </a:cubicBezTo>
                  <a:cubicBezTo>
                    <a:pt x="78" y="64"/>
                    <a:pt x="78" y="64"/>
                    <a:pt x="78" y="64"/>
                  </a:cubicBezTo>
                  <a:cubicBezTo>
                    <a:pt x="78" y="63"/>
                    <a:pt x="78" y="63"/>
                    <a:pt x="78" y="63"/>
                  </a:cubicBezTo>
                  <a:cubicBezTo>
                    <a:pt x="78" y="62"/>
                    <a:pt x="78" y="62"/>
                    <a:pt x="78" y="62"/>
                  </a:cubicBezTo>
                  <a:cubicBezTo>
                    <a:pt x="76" y="63"/>
                    <a:pt x="76" y="63"/>
                    <a:pt x="76" y="63"/>
                  </a:cubicBezTo>
                  <a:cubicBezTo>
                    <a:pt x="76" y="63"/>
                    <a:pt x="76" y="63"/>
                    <a:pt x="76" y="62"/>
                  </a:cubicBezTo>
                  <a:cubicBezTo>
                    <a:pt x="75" y="62"/>
                    <a:pt x="76" y="62"/>
                    <a:pt x="75" y="62"/>
                  </a:cubicBezTo>
                  <a:cubicBezTo>
                    <a:pt x="74" y="62"/>
                    <a:pt x="74" y="61"/>
                    <a:pt x="74" y="62"/>
                  </a:cubicBezTo>
                  <a:cubicBezTo>
                    <a:pt x="74" y="63"/>
                    <a:pt x="74" y="63"/>
                    <a:pt x="74" y="63"/>
                  </a:cubicBezTo>
                  <a:cubicBezTo>
                    <a:pt x="74" y="64"/>
                    <a:pt x="74" y="64"/>
                    <a:pt x="73" y="64"/>
                  </a:cubicBezTo>
                  <a:cubicBezTo>
                    <a:pt x="72" y="64"/>
                    <a:pt x="73" y="64"/>
                    <a:pt x="72" y="64"/>
                  </a:cubicBezTo>
                  <a:cubicBezTo>
                    <a:pt x="71" y="64"/>
                    <a:pt x="72" y="64"/>
                    <a:pt x="70" y="64"/>
                  </a:cubicBezTo>
                  <a:cubicBezTo>
                    <a:pt x="69" y="65"/>
                    <a:pt x="69" y="65"/>
                    <a:pt x="69" y="65"/>
                  </a:cubicBezTo>
                  <a:cubicBezTo>
                    <a:pt x="69" y="65"/>
                    <a:pt x="68" y="65"/>
                    <a:pt x="68" y="65"/>
                  </a:cubicBezTo>
                  <a:cubicBezTo>
                    <a:pt x="67" y="65"/>
                    <a:pt x="67" y="64"/>
                    <a:pt x="67" y="64"/>
                  </a:cubicBezTo>
                  <a:cubicBezTo>
                    <a:pt x="67" y="64"/>
                    <a:pt x="67" y="64"/>
                    <a:pt x="66" y="65"/>
                  </a:cubicBezTo>
                  <a:cubicBezTo>
                    <a:pt x="65" y="66"/>
                    <a:pt x="66" y="66"/>
                    <a:pt x="65" y="67"/>
                  </a:cubicBezTo>
                  <a:cubicBezTo>
                    <a:pt x="65" y="67"/>
                    <a:pt x="65" y="67"/>
                    <a:pt x="65" y="67"/>
                  </a:cubicBezTo>
                  <a:cubicBezTo>
                    <a:pt x="65" y="67"/>
                    <a:pt x="65" y="68"/>
                    <a:pt x="64" y="68"/>
                  </a:cubicBezTo>
                  <a:cubicBezTo>
                    <a:pt x="63" y="68"/>
                    <a:pt x="64" y="68"/>
                    <a:pt x="63" y="68"/>
                  </a:cubicBezTo>
                  <a:cubicBezTo>
                    <a:pt x="62" y="68"/>
                    <a:pt x="61" y="68"/>
                    <a:pt x="61" y="67"/>
                  </a:cubicBezTo>
                  <a:cubicBezTo>
                    <a:pt x="60" y="67"/>
                    <a:pt x="59" y="66"/>
                    <a:pt x="59" y="66"/>
                  </a:cubicBezTo>
                  <a:cubicBezTo>
                    <a:pt x="59" y="66"/>
                    <a:pt x="59" y="66"/>
                    <a:pt x="59" y="66"/>
                  </a:cubicBezTo>
                  <a:cubicBezTo>
                    <a:pt x="59" y="66"/>
                    <a:pt x="57" y="64"/>
                    <a:pt x="57" y="64"/>
                  </a:cubicBezTo>
                  <a:cubicBezTo>
                    <a:pt x="57" y="64"/>
                    <a:pt x="57" y="64"/>
                    <a:pt x="56" y="64"/>
                  </a:cubicBezTo>
                  <a:cubicBezTo>
                    <a:pt x="55" y="63"/>
                    <a:pt x="54" y="63"/>
                    <a:pt x="54" y="63"/>
                  </a:cubicBezTo>
                  <a:cubicBezTo>
                    <a:pt x="54" y="63"/>
                    <a:pt x="54" y="63"/>
                    <a:pt x="54" y="63"/>
                  </a:cubicBezTo>
                  <a:cubicBezTo>
                    <a:pt x="53" y="64"/>
                    <a:pt x="53" y="64"/>
                    <a:pt x="53" y="64"/>
                  </a:cubicBezTo>
                  <a:cubicBezTo>
                    <a:pt x="53" y="65"/>
                    <a:pt x="52" y="65"/>
                    <a:pt x="53" y="65"/>
                  </a:cubicBezTo>
                  <a:cubicBezTo>
                    <a:pt x="53" y="66"/>
                    <a:pt x="53" y="66"/>
                    <a:pt x="54" y="66"/>
                  </a:cubicBezTo>
                  <a:cubicBezTo>
                    <a:pt x="54" y="67"/>
                    <a:pt x="54" y="67"/>
                    <a:pt x="54" y="68"/>
                  </a:cubicBezTo>
                  <a:cubicBezTo>
                    <a:pt x="54" y="69"/>
                    <a:pt x="54" y="70"/>
                    <a:pt x="54" y="70"/>
                  </a:cubicBezTo>
                  <a:cubicBezTo>
                    <a:pt x="54" y="71"/>
                    <a:pt x="53" y="70"/>
                    <a:pt x="53" y="71"/>
                  </a:cubicBezTo>
                  <a:cubicBezTo>
                    <a:pt x="53" y="71"/>
                    <a:pt x="53" y="71"/>
                    <a:pt x="53" y="72"/>
                  </a:cubicBezTo>
                  <a:cubicBezTo>
                    <a:pt x="53" y="72"/>
                    <a:pt x="53" y="72"/>
                    <a:pt x="53" y="73"/>
                  </a:cubicBezTo>
                  <a:cubicBezTo>
                    <a:pt x="52" y="73"/>
                    <a:pt x="51" y="74"/>
                    <a:pt x="52" y="74"/>
                  </a:cubicBezTo>
                  <a:cubicBezTo>
                    <a:pt x="52" y="75"/>
                    <a:pt x="52" y="74"/>
                    <a:pt x="52" y="75"/>
                  </a:cubicBezTo>
                  <a:cubicBezTo>
                    <a:pt x="52" y="76"/>
                    <a:pt x="52" y="76"/>
                    <a:pt x="52" y="76"/>
                  </a:cubicBezTo>
                  <a:cubicBezTo>
                    <a:pt x="52" y="77"/>
                    <a:pt x="52" y="77"/>
                    <a:pt x="52" y="77"/>
                  </a:cubicBezTo>
                  <a:cubicBezTo>
                    <a:pt x="52" y="78"/>
                    <a:pt x="53" y="78"/>
                    <a:pt x="53" y="78"/>
                  </a:cubicBezTo>
                  <a:cubicBezTo>
                    <a:pt x="53" y="78"/>
                    <a:pt x="53" y="79"/>
                    <a:pt x="52" y="79"/>
                  </a:cubicBezTo>
                  <a:cubicBezTo>
                    <a:pt x="52" y="79"/>
                    <a:pt x="52" y="79"/>
                    <a:pt x="52" y="80"/>
                  </a:cubicBezTo>
                  <a:cubicBezTo>
                    <a:pt x="52" y="80"/>
                    <a:pt x="52" y="81"/>
                    <a:pt x="52" y="81"/>
                  </a:cubicBezTo>
                  <a:cubicBezTo>
                    <a:pt x="52" y="81"/>
                    <a:pt x="52" y="81"/>
                    <a:pt x="52" y="82"/>
                  </a:cubicBezTo>
                  <a:cubicBezTo>
                    <a:pt x="51" y="82"/>
                    <a:pt x="51" y="83"/>
                    <a:pt x="51" y="83"/>
                  </a:cubicBezTo>
                  <a:cubicBezTo>
                    <a:pt x="50" y="83"/>
                    <a:pt x="50" y="83"/>
                    <a:pt x="50" y="84"/>
                  </a:cubicBezTo>
                  <a:cubicBezTo>
                    <a:pt x="50" y="84"/>
                    <a:pt x="50" y="84"/>
                    <a:pt x="49" y="84"/>
                  </a:cubicBezTo>
                  <a:cubicBezTo>
                    <a:pt x="48" y="84"/>
                    <a:pt x="48" y="84"/>
                    <a:pt x="48" y="84"/>
                  </a:cubicBezTo>
                  <a:cubicBezTo>
                    <a:pt x="48" y="84"/>
                    <a:pt x="47" y="85"/>
                    <a:pt x="47" y="85"/>
                  </a:cubicBezTo>
                  <a:cubicBezTo>
                    <a:pt x="47" y="85"/>
                    <a:pt x="47" y="85"/>
                    <a:pt x="47" y="85"/>
                  </a:cubicBezTo>
                  <a:cubicBezTo>
                    <a:pt x="46" y="85"/>
                    <a:pt x="46" y="84"/>
                    <a:pt x="46" y="84"/>
                  </a:cubicBezTo>
                  <a:cubicBezTo>
                    <a:pt x="45" y="84"/>
                    <a:pt x="45" y="84"/>
                    <a:pt x="45" y="84"/>
                  </a:cubicBezTo>
                  <a:cubicBezTo>
                    <a:pt x="45" y="84"/>
                    <a:pt x="45" y="84"/>
                    <a:pt x="45" y="84"/>
                  </a:cubicBezTo>
                  <a:cubicBezTo>
                    <a:pt x="45" y="84"/>
                    <a:pt x="44" y="85"/>
                    <a:pt x="44" y="85"/>
                  </a:cubicBezTo>
                  <a:cubicBezTo>
                    <a:pt x="44" y="86"/>
                    <a:pt x="44" y="86"/>
                    <a:pt x="44" y="86"/>
                  </a:cubicBezTo>
                  <a:cubicBezTo>
                    <a:pt x="44" y="86"/>
                    <a:pt x="44" y="86"/>
                    <a:pt x="43" y="86"/>
                  </a:cubicBezTo>
                  <a:cubicBezTo>
                    <a:pt x="43" y="86"/>
                    <a:pt x="43" y="86"/>
                    <a:pt x="42" y="87"/>
                  </a:cubicBezTo>
                  <a:cubicBezTo>
                    <a:pt x="42" y="87"/>
                    <a:pt x="42" y="87"/>
                    <a:pt x="42" y="87"/>
                  </a:cubicBezTo>
                  <a:cubicBezTo>
                    <a:pt x="41" y="87"/>
                    <a:pt x="41" y="87"/>
                    <a:pt x="41" y="87"/>
                  </a:cubicBezTo>
                  <a:cubicBezTo>
                    <a:pt x="40" y="86"/>
                    <a:pt x="40" y="87"/>
                    <a:pt x="39" y="86"/>
                  </a:cubicBezTo>
                  <a:cubicBezTo>
                    <a:pt x="39" y="85"/>
                    <a:pt x="39" y="85"/>
                    <a:pt x="38" y="85"/>
                  </a:cubicBezTo>
                  <a:cubicBezTo>
                    <a:pt x="38" y="85"/>
                    <a:pt x="38" y="85"/>
                    <a:pt x="38" y="86"/>
                  </a:cubicBezTo>
                  <a:cubicBezTo>
                    <a:pt x="37" y="86"/>
                    <a:pt x="37" y="87"/>
                    <a:pt x="37" y="87"/>
                  </a:cubicBezTo>
                  <a:cubicBezTo>
                    <a:pt x="36" y="86"/>
                    <a:pt x="37" y="87"/>
                    <a:pt x="36" y="87"/>
                  </a:cubicBezTo>
                  <a:cubicBezTo>
                    <a:pt x="36" y="86"/>
                    <a:pt x="35" y="86"/>
                    <a:pt x="35" y="86"/>
                  </a:cubicBezTo>
                  <a:cubicBezTo>
                    <a:pt x="34" y="86"/>
                    <a:pt x="34" y="87"/>
                    <a:pt x="34" y="87"/>
                  </a:cubicBezTo>
                  <a:cubicBezTo>
                    <a:pt x="33" y="87"/>
                    <a:pt x="33" y="87"/>
                    <a:pt x="33" y="87"/>
                  </a:cubicBezTo>
                  <a:cubicBezTo>
                    <a:pt x="32" y="87"/>
                    <a:pt x="33" y="87"/>
                    <a:pt x="32" y="87"/>
                  </a:cubicBezTo>
                  <a:cubicBezTo>
                    <a:pt x="32" y="87"/>
                    <a:pt x="32" y="87"/>
                    <a:pt x="32" y="87"/>
                  </a:cubicBezTo>
                  <a:cubicBezTo>
                    <a:pt x="32" y="87"/>
                    <a:pt x="30" y="86"/>
                    <a:pt x="30" y="86"/>
                  </a:cubicBezTo>
                  <a:cubicBezTo>
                    <a:pt x="29" y="86"/>
                    <a:pt x="30" y="86"/>
                    <a:pt x="29" y="86"/>
                  </a:cubicBezTo>
                  <a:cubicBezTo>
                    <a:pt x="28" y="86"/>
                    <a:pt x="28" y="86"/>
                    <a:pt x="28" y="86"/>
                  </a:cubicBezTo>
                  <a:cubicBezTo>
                    <a:pt x="28" y="86"/>
                    <a:pt x="28" y="85"/>
                    <a:pt x="28" y="86"/>
                  </a:cubicBezTo>
                  <a:cubicBezTo>
                    <a:pt x="27" y="86"/>
                    <a:pt x="27" y="87"/>
                    <a:pt x="27" y="87"/>
                  </a:cubicBezTo>
                  <a:cubicBezTo>
                    <a:pt x="27" y="87"/>
                    <a:pt x="27" y="87"/>
                    <a:pt x="26" y="87"/>
                  </a:cubicBezTo>
                  <a:cubicBezTo>
                    <a:pt x="26" y="87"/>
                    <a:pt x="25" y="87"/>
                    <a:pt x="25" y="87"/>
                  </a:cubicBezTo>
                  <a:cubicBezTo>
                    <a:pt x="25" y="87"/>
                    <a:pt x="26" y="88"/>
                    <a:pt x="25" y="88"/>
                  </a:cubicBezTo>
                  <a:cubicBezTo>
                    <a:pt x="25" y="88"/>
                    <a:pt x="25" y="88"/>
                    <a:pt x="25" y="88"/>
                  </a:cubicBezTo>
                  <a:cubicBezTo>
                    <a:pt x="24" y="87"/>
                    <a:pt x="24" y="87"/>
                    <a:pt x="24" y="87"/>
                  </a:cubicBezTo>
                  <a:cubicBezTo>
                    <a:pt x="24" y="86"/>
                    <a:pt x="25" y="87"/>
                    <a:pt x="24" y="86"/>
                  </a:cubicBezTo>
                  <a:cubicBezTo>
                    <a:pt x="24" y="85"/>
                    <a:pt x="24" y="86"/>
                    <a:pt x="24" y="85"/>
                  </a:cubicBezTo>
                  <a:cubicBezTo>
                    <a:pt x="24" y="84"/>
                    <a:pt x="24" y="84"/>
                    <a:pt x="23" y="84"/>
                  </a:cubicBezTo>
                  <a:cubicBezTo>
                    <a:pt x="23" y="84"/>
                    <a:pt x="22" y="84"/>
                    <a:pt x="23" y="84"/>
                  </a:cubicBezTo>
                  <a:cubicBezTo>
                    <a:pt x="23" y="83"/>
                    <a:pt x="23" y="83"/>
                    <a:pt x="24" y="83"/>
                  </a:cubicBezTo>
                  <a:cubicBezTo>
                    <a:pt x="24" y="83"/>
                    <a:pt x="24" y="83"/>
                    <a:pt x="24" y="82"/>
                  </a:cubicBezTo>
                  <a:cubicBezTo>
                    <a:pt x="24" y="82"/>
                    <a:pt x="24" y="82"/>
                    <a:pt x="23" y="82"/>
                  </a:cubicBezTo>
                  <a:cubicBezTo>
                    <a:pt x="23" y="81"/>
                    <a:pt x="23" y="82"/>
                    <a:pt x="23" y="81"/>
                  </a:cubicBezTo>
                  <a:cubicBezTo>
                    <a:pt x="23" y="80"/>
                    <a:pt x="22" y="81"/>
                    <a:pt x="23" y="80"/>
                  </a:cubicBezTo>
                  <a:cubicBezTo>
                    <a:pt x="23" y="79"/>
                    <a:pt x="23" y="79"/>
                    <a:pt x="23" y="79"/>
                  </a:cubicBezTo>
                  <a:cubicBezTo>
                    <a:pt x="22" y="79"/>
                    <a:pt x="22" y="79"/>
                    <a:pt x="22" y="78"/>
                  </a:cubicBezTo>
                  <a:cubicBezTo>
                    <a:pt x="21" y="78"/>
                    <a:pt x="21" y="77"/>
                    <a:pt x="21" y="77"/>
                  </a:cubicBezTo>
                  <a:cubicBezTo>
                    <a:pt x="20" y="77"/>
                    <a:pt x="21" y="77"/>
                    <a:pt x="20" y="77"/>
                  </a:cubicBezTo>
                  <a:cubicBezTo>
                    <a:pt x="20" y="77"/>
                    <a:pt x="20" y="77"/>
                    <a:pt x="19" y="77"/>
                  </a:cubicBezTo>
                  <a:cubicBezTo>
                    <a:pt x="19" y="77"/>
                    <a:pt x="19" y="77"/>
                    <a:pt x="19" y="77"/>
                  </a:cubicBezTo>
                  <a:cubicBezTo>
                    <a:pt x="19" y="77"/>
                    <a:pt x="18" y="78"/>
                    <a:pt x="17" y="78"/>
                  </a:cubicBezTo>
                  <a:cubicBezTo>
                    <a:pt x="17" y="78"/>
                    <a:pt x="16" y="77"/>
                    <a:pt x="16" y="77"/>
                  </a:cubicBezTo>
                  <a:cubicBezTo>
                    <a:pt x="16" y="77"/>
                    <a:pt x="17" y="77"/>
                    <a:pt x="16" y="77"/>
                  </a:cubicBezTo>
                  <a:cubicBezTo>
                    <a:pt x="16" y="77"/>
                    <a:pt x="15" y="77"/>
                    <a:pt x="15" y="77"/>
                  </a:cubicBezTo>
                  <a:cubicBezTo>
                    <a:pt x="15" y="77"/>
                    <a:pt x="15" y="77"/>
                    <a:pt x="14" y="77"/>
                  </a:cubicBezTo>
                  <a:cubicBezTo>
                    <a:pt x="13" y="76"/>
                    <a:pt x="13" y="76"/>
                    <a:pt x="13" y="76"/>
                  </a:cubicBezTo>
                  <a:cubicBezTo>
                    <a:pt x="13" y="76"/>
                    <a:pt x="12" y="76"/>
                    <a:pt x="12" y="76"/>
                  </a:cubicBezTo>
                  <a:cubicBezTo>
                    <a:pt x="12" y="76"/>
                    <a:pt x="11" y="76"/>
                    <a:pt x="11" y="76"/>
                  </a:cubicBezTo>
                  <a:cubicBezTo>
                    <a:pt x="10" y="76"/>
                    <a:pt x="9" y="77"/>
                    <a:pt x="9" y="77"/>
                  </a:cubicBezTo>
                  <a:cubicBezTo>
                    <a:pt x="9" y="77"/>
                    <a:pt x="9" y="78"/>
                    <a:pt x="9" y="78"/>
                  </a:cubicBezTo>
                  <a:cubicBezTo>
                    <a:pt x="9" y="78"/>
                    <a:pt x="10" y="78"/>
                    <a:pt x="10" y="78"/>
                  </a:cubicBezTo>
                  <a:cubicBezTo>
                    <a:pt x="10" y="78"/>
                    <a:pt x="10" y="79"/>
                    <a:pt x="9" y="79"/>
                  </a:cubicBezTo>
                  <a:cubicBezTo>
                    <a:pt x="9" y="79"/>
                    <a:pt x="8" y="79"/>
                    <a:pt x="9" y="79"/>
                  </a:cubicBezTo>
                  <a:cubicBezTo>
                    <a:pt x="9" y="80"/>
                    <a:pt x="10" y="80"/>
                    <a:pt x="10" y="80"/>
                  </a:cubicBezTo>
                  <a:cubicBezTo>
                    <a:pt x="10" y="80"/>
                    <a:pt x="9" y="80"/>
                    <a:pt x="9" y="81"/>
                  </a:cubicBezTo>
                  <a:cubicBezTo>
                    <a:pt x="9" y="81"/>
                    <a:pt x="9" y="81"/>
                    <a:pt x="9" y="81"/>
                  </a:cubicBezTo>
                  <a:cubicBezTo>
                    <a:pt x="9" y="82"/>
                    <a:pt x="9" y="82"/>
                    <a:pt x="9" y="82"/>
                  </a:cubicBezTo>
                  <a:lnTo>
                    <a:pt x="9" y="8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4" name="Freeform 124"/>
            <p:cNvSpPr>
              <a:spLocks/>
            </p:cNvSpPr>
            <p:nvPr/>
          </p:nvSpPr>
          <p:spPr bwMode="auto">
            <a:xfrm>
              <a:off x="9793288" y="3263901"/>
              <a:ext cx="550863" cy="671513"/>
            </a:xfrm>
            <a:custGeom>
              <a:avLst/>
              <a:gdLst>
                <a:gd name="T0" fmla="*/ 387 w 391"/>
                <a:gd name="T1" fmla="*/ 54 h 476"/>
                <a:gd name="T2" fmla="*/ 379 w 391"/>
                <a:gd name="T3" fmla="*/ 53 h 476"/>
                <a:gd name="T4" fmla="*/ 367 w 391"/>
                <a:gd name="T5" fmla="*/ 53 h 476"/>
                <a:gd name="T6" fmla="*/ 358 w 391"/>
                <a:gd name="T7" fmla="*/ 54 h 476"/>
                <a:gd name="T8" fmla="*/ 348 w 391"/>
                <a:gd name="T9" fmla="*/ 48 h 476"/>
                <a:gd name="T10" fmla="*/ 339 w 391"/>
                <a:gd name="T11" fmla="*/ 39 h 476"/>
                <a:gd name="T12" fmla="*/ 286 w 391"/>
                <a:gd name="T13" fmla="*/ 67 h 476"/>
                <a:gd name="T14" fmla="*/ 265 w 391"/>
                <a:gd name="T15" fmla="*/ 75 h 476"/>
                <a:gd name="T16" fmla="*/ 249 w 391"/>
                <a:gd name="T17" fmla="*/ 74 h 476"/>
                <a:gd name="T18" fmla="*/ 232 w 391"/>
                <a:gd name="T19" fmla="*/ 71 h 476"/>
                <a:gd name="T20" fmla="*/ 202 w 391"/>
                <a:gd name="T21" fmla="*/ 67 h 476"/>
                <a:gd name="T22" fmla="*/ 134 w 391"/>
                <a:gd name="T23" fmla="*/ 29 h 476"/>
                <a:gd name="T24" fmla="*/ 91 w 391"/>
                <a:gd name="T25" fmla="*/ 21 h 476"/>
                <a:gd name="T26" fmla="*/ 73 w 391"/>
                <a:gd name="T27" fmla="*/ 0 h 476"/>
                <a:gd name="T28" fmla="*/ 7 w 391"/>
                <a:gd name="T29" fmla="*/ 45 h 476"/>
                <a:gd name="T30" fmla="*/ 10 w 391"/>
                <a:gd name="T31" fmla="*/ 57 h 476"/>
                <a:gd name="T32" fmla="*/ 14 w 391"/>
                <a:gd name="T33" fmla="*/ 63 h 476"/>
                <a:gd name="T34" fmla="*/ 20 w 391"/>
                <a:gd name="T35" fmla="*/ 66 h 476"/>
                <a:gd name="T36" fmla="*/ 23 w 391"/>
                <a:gd name="T37" fmla="*/ 76 h 476"/>
                <a:gd name="T38" fmla="*/ 28 w 391"/>
                <a:gd name="T39" fmla="*/ 92 h 476"/>
                <a:gd name="T40" fmla="*/ 34 w 391"/>
                <a:gd name="T41" fmla="*/ 104 h 476"/>
                <a:gd name="T42" fmla="*/ 42 w 391"/>
                <a:gd name="T43" fmla="*/ 109 h 476"/>
                <a:gd name="T44" fmla="*/ 48 w 391"/>
                <a:gd name="T45" fmla="*/ 120 h 476"/>
                <a:gd name="T46" fmla="*/ 52 w 391"/>
                <a:gd name="T47" fmla="*/ 150 h 476"/>
                <a:gd name="T48" fmla="*/ 46 w 391"/>
                <a:gd name="T49" fmla="*/ 177 h 476"/>
                <a:gd name="T50" fmla="*/ 43 w 391"/>
                <a:gd name="T51" fmla="*/ 187 h 476"/>
                <a:gd name="T52" fmla="*/ 27 w 391"/>
                <a:gd name="T53" fmla="*/ 202 h 476"/>
                <a:gd name="T54" fmla="*/ 18 w 391"/>
                <a:gd name="T55" fmla="*/ 215 h 476"/>
                <a:gd name="T56" fmla="*/ 9 w 391"/>
                <a:gd name="T57" fmla="*/ 225 h 476"/>
                <a:gd name="T58" fmla="*/ 3 w 391"/>
                <a:gd name="T59" fmla="*/ 253 h 476"/>
                <a:gd name="T60" fmla="*/ 175 w 391"/>
                <a:gd name="T61" fmla="*/ 391 h 476"/>
                <a:gd name="T62" fmla="*/ 181 w 391"/>
                <a:gd name="T63" fmla="*/ 418 h 476"/>
                <a:gd name="T64" fmla="*/ 189 w 391"/>
                <a:gd name="T65" fmla="*/ 427 h 476"/>
                <a:gd name="T66" fmla="*/ 262 w 391"/>
                <a:gd name="T67" fmla="*/ 471 h 476"/>
                <a:gd name="T68" fmla="*/ 265 w 391"/>
                <a:gd name="T69" fmla="*/ 474 h 476"/>
                <a:gd name="T70" fmla="*/ 268 w 391"/>
                <a:gd name="T71" fmla="*/ 470 h 476"/>
                <a:gd name="T72" fmla="*/ 270 w 391"/>
                <a:gd name="T73" fmla="*/ 471 h 476"/>
                <a:gd name="T74" fmla="*/ 274 w 391"/>
                <a:gd name="T75" fmla="*/ 463 h 476"/>
                <a:gd name="T76" fmla="*/ 277 w 391"/>
                <a:gd name="T77" fmla="*/ 455 h 476"/>
                <a:gd name="T78" fmla="*/ 281 w 391"/>
                <a:gd name="T79" fmla="*/ 447 h 476"/>
                <a:gd name="T80" fmla="*/ 278 w 391"/>
                <a:gd name="T81" fmla="*/ 442 h 476"/>
                <a:gd name="T82" fmla="*/ 283 w 391"/>
                <a:gd name="T83" fmla="*/ 445 h 476"/>
                <a:gd name="T84" fmla="*/ 290 w 391"/>
                <a:gd name="T85" fmla="*/ 431 h 476"/>
                <a:gd name="T86" fmla="*/ 298 w 391"/>
                <a:gd name="T87" fmla="*/ 412 h 476"/>
                <a:gd name="T88" fmla="*/ 307 w 391"/>
                <a:gd name="T89" fmla="*/ 396 h 476"/>
                <a:gd name="T90" fmla="*/ 305 w 391"/>
                <a:gd name="T91" fmla="*/ 394 h 476"/>
                <a:gd name="T92" fmla="*/ 307 w 391"/>
                <a:gd name="T93" fmla="*/ 383 h 476"/>
                <a:gd name="T94" fmla="*/ 323 w 391"/>
                <a:gd name="T95" fmla="*/ 371 h 476"/>
                <a:gd name="T96" fmla="*/ 335 w 391"/>
                <a:gd name="T97" fmla="*/ 367 h 476"/>
                <a:gd name="T98" fmla="*/ 333 w 391"/>
                <a:gd name="T99" fmla="*/ 360 h 476"/>
                <a:gd name="T100" fmla="*/ 336 w 391"/>
                <a:gd name="T101" fmla="*/ 360 h 476"/>
                <a:gd name="T102" fmla="*/ 338 w 391"/>
                <a:gd name="T103" fmla="*/ 359 h 476"/>
                <a:gd name="T104" fmla="*/ 341 w 391"/>
                <a:gd name="T105" fmla="*/ 357 h 476"/>
                <a:gd name="T106" fmla="*/ 345 w 391"/>
                <a:gd name="T107" fmla="*/ 356 h 476"/>
                <a:gd name="T108" fmla="*/ 342 w 391"/>
                <a:gd name="T109" fmla="*/ 346 h 476"/>
                <a:gd name="T110" fmla="*/ 342 w 391"/>
                <a:gd name="T111" fmla="*/ 344 h 476"/>
                <a:gd name="T112" fmla="*/ 344 w 391"/>
                <a:gd name="T113" fmla="*/ 345 h 476"/>
                <a:gd name="T114" fmla="*/ 348 w 391"/>
                <a:gd name="T115" fmla="*/ 346 h 476"/>
                <a:gd name="T116" fmla="*/ 355 w 391"/>
                <a:gd name="T117" fmla="*/ 344 h 476"/>
                <a:gd name="T118" fmla="*/ 359 w 391"/>
                <a:gd name="T119" fmla="*/ 342 h 476"/>
                <a:gd name="T120" fmla="*/ 359 w 391"/>
                <a:gd name="T121" fmla="*/ 346 h 476"/>
                <a:gd name="T122" fmla="*/ 367 w 391"/>
                <a:gd name="T123" fmla="*/ 33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476">
                  <a:moveTo>
                    <a:pt x="373" y="328"/>
                  </a:moveTo>
                  <a:cubicBezTo>
                    <a:pt x="373" y="325"/>
                    <a:pt x="373" y="325"/>
                    <a:pt x="373" y="325"/>
                  </a:cubicBezTo>
                  <a:cubicBezTo>
                    <a:pt x="346" y="288"/>
                    <a:pt x="346" y="288"/>
                    <a:pt x="346" y="288"/>
                  </a:cubicBezTo>
                  <a:cubicBezTo>
                    <a:pt x="346" y="109"/>
                    <a:pt x="346" y="109"/>
                    <a:pt x="346" y="109"/>
                  </a:cubicBezTo>
                  <a:cubicBezTo>
                    <a:pt x="362" y="93"/>
                    <a:pt x="362" y="93"/>
                    <a:pt x="362" y="93"/>
                  </a:cubicBezTo>
                  <a:cubicBezTo>
                    <a:pt x="387" y="57"/>
                    <a:pt x="387" y="57"/>
                    <a:pt x="387" y="57"/>
                  </a:cubicBezTo>
                  <a:cubicBezTo>
                    <a:pt x="391" y="51"/>
                    <a:pt x="391" y="51"/>
                    <a:pt x="391" y="51"/>
                  </a:cubicBezTo>
                  <a:cubicBezTo>
                    <a:pt x="388" y="53"/>
                    <a:pt x="388" y="53"/>
                    <a:pt x="388" y="53"/>
                  </a:cubicBezTo>
                  <a:cubicBezTo>
                    <a:pt x="387" y="53"/>
                    <a:pt x="387" y="53"/>
                    <a:pt x="387" y="53"/>
                  </a:cubicBezTo>
                  <a:cubicBezTo>
                    <a:pt x="387" y="54"/>
                    <a:pt x="387" y="54"/>
                    <a:pt x="387" y="54"/>
                  </a:cubicBezTo>
                  <a:cubicBezTo>
                    <a:pt x="386" y="53"/>
                    <a:pt x="386" y="53"/>
                    <a:pt x="386" y="53"/>
                  </a:cubicBezTo>
                  <a:cubicBezTo>
                    <a:pt x="385" y="54"/>
                    <a:pt x="385" y="54"/>
                    <a:pt x="385" y="54"/>
                  </a:cubicBezTo>
                  <a:cubicBezTo>
                    <a:pt x="385" y="52"/>
                    <a:pt x="385" y="52"/>
                    <a:pt x="385" y="52"/>
                  </a:cubicBezTo>
                  <a:cubicBezTo>
                    <a:pt x="383" y="53"/>
                    <a:pt x="383" y="53"/>
                    <a:pt x="383" y="53"/>
                  </a:cubicBezTo>
                  <a:cubicBezTo>
                    <a:pt x="382" y="52"/>
                    <a:pt x="382" y="52"/>
                    <a:pt x="382" y="52"/>
                  </a:cubicBezTo>
                  <a:cubicBezTo>
                    <a:pt x="381" y="52"/>
                    <a:pt x="381" y="52"/>
                    <a:pt x="381" y="52"/>
                  </a:cubicBezTo>
                  <a:cubicBezTo>
                    <a:pt x="381" y="51"/>
                    <a:pt x="381" y="51"/>
                    <a:pt x="381" y="51"/>
                  </a:cubicBezTo>
                  <a:cubicBezTo>
                    <a:pt x="381" y="51"/>
                    <a:pt x="381" y="52"/>
                    <a:pt x="381" y="52"/>
                  </a:cubicBezTo>
                  <a:cubicBezTo>
                    <a:pt x="380" y="52"/>
                    <a:pt x="380" y="53"/>
                    <a:pt x="380" y="53"/>
                  </a:cubicBezTo>
                  <a:cubicBezTo>
                    <a:pt x="380" y="53"/>
                    <a:pt x="379" y="54"/>
                    <a:pt x="379" y="53"/>
                  </a:cubicBezTo>
                  <a:cubicBezTo>
                    <a:pt x="378" y="53"/>
                    <a:pt x="378" y="52"/>
                    <a:pt x="378" y="52"/>
                  </a:cubicBezTo>
                  <a:cubicBezTo>
                    <a:pt x="377" y="52"/>
                    <a:pt x="377" y="52"/>
                    <a:pt x="377" y="52"/>
                  </a:cubicBezTo>
                  <a:cubicBezTo>
                    <a:pt x="376" y="53"/>
                    <a:pt x="376" y="53"/>
                    <a:pt x="376" y="53"/>
                  </a:cubicBezTo>
                  <a:cubicBezTo>
                    <a:pt x="375" y="53"/>
                    <a:pt x="375" y="53"/>
                    <a:pt x="375" y="53"/>
                  </a:cubicBezTo>
                  <a:cubicBezTo>
                    <a:pt x="373" y="52"/>
                    <a:pt x="373" y="52"/>
                    <a:pt x="373" y="52"/>
                  </a:cubicBezTo>
                  <a:cubicBezTo>
                    <a:pt x="372" y="53"/>
                    <a:pt x="372" y="53"/>
                    <a:pt x="372" y="53"/>
                  </a:cubicBezTo>
                  <a:cubicBezTo>
                    <a:pt x="370" y="53"/>
                    <a:pt x="370" y="53"/>
                    <a:pt x="370" y="53"/>
                  </a:cubicBezTo>
                  <a:cubicBezTo>
                    <a:pt x="370" y="54"/>
                    <a:pt x="370" y="54"/>
                    <a:pt x="370" y="54"/>
                  </a:cubicBezTo>
                  <a:cubicBezTo>
                    <a:pt x="368" y="53"/>
                    <a:pt x="368" y="53"/>
                    <a:pt x="368" y="53"/>
                  </a:cubicBezTo>
                  <a:cubicBezTo>
                    <a:pt x="368" y="53"/>
                    <a:pt x="367" y="53"/>
                    <a:pt x="367" y="53"/>
                  </a:cubicBezTo>
                  <a:cubicBezTo>
                    <a:pt x="367" y="54"/>
                    <a:pt x="366" y="54"/>
                    <a:pt x="366" y="54"/>
                  </a:cubicBezTo>
                  <a:cubicBezTo>
                    <a:pt x="365" y="53"/>
                    <a:pt x="365" y="53"/>
                    <a:pt x="365" y="53"/>
                  </a:cubicBezTo>
                  <a:cubicBezTo>
                    <a:pt x="365" y="54"/>
                    <a:pt x="365" y="54"/>
                    <a:pt x="365" y="54"/>
                  </a:cubicBezTo>
                  <a:cubicBezTo>
                    <a:pt x="364" y="53"/>
                    <a:pt x="364" y="53"/>
                    <a:pt x="364" y="53"/>
                  </a:cubicBezTo>
                  <a:cubicBezTo>
                    <a:pt x="363" y="54"/>
                    <a:pt x="363" y="54"/>
                    <a:pt x="363" y="54"/>
                  </a:cubicBezTo>
                  <a:cubicBezTo>
                    <a:pt x="361" y="53"/>
                    <a:pt x="361" y="53"/>
                    <a:pt x="361" y="53"/>
                  </a:cubicBezTo>
                  <a:cubicBezTo>
                    <a:pt x="361" y="53"/>
                    <a:pt x="361" y="54"/>
                    <a:pt x="360" y="54"/>
                  </a:cubicBezTo>
                  <a:cubicBezTo>
                    <a:pt x="360" y="54"/>
                    <a:pt x="359" y="53"/>
                    <a:pt x="359" y="53"/>
                  </a:cubicBezTo>
                  <a:cubicBezTo>
                    <a:pt x="358" y="53"/>
                    <a:pt x="358" y="53"/>
                    <a:pt x="358" y="53"/>
                  </a:cubicBezTo>
                  <a:cubicBezTo>
                    <a:pt x="358" y="54"/>
                    <a:pt x="358" y="54"/>
                    <a:pt x="358" y="54"/>
                  </a:cubicBezTo>
                  <a:cubicBezTo>
                    <a:pt x="357" y="53"/>
                    <a:pt x="357" y="53"/>
                    <a:pt x="357" y="53"/>
                  </a:cubicBezTo>
                  <a:cubicBezTo>
                    <a:pt x="356" y="54"/>
                    <a:pt x="356" y="54"/>
                    <a:pt x="356" y="54"/>
                  </a:cubicBezTo>
                  <a:cubicBezTo>
                    <a:pt x="354" y="54"/>
                    <a:pt x="354" y="54"/>
                    <a:pt x="354" y="54"/>
                  </a:cubicBezTo>
                  <a:cubicBezTo>
                    <a:pt x="353" y="52"/>
                    <a:pt x="353" y="52"/>
                    <a:pt x="353" y="52"/>
                  </a:cubicBezTo>
                  <a:cubicBezTo>
                    <a:pt x="352" y="52"/>
                    <a:pt x="352" y="52"/>
                    <a:pt x="352" y="52"/>
                  </a:cubicBezTo>
                  <a:cubicBezTo>
                    <a:pt x="352" y="52"/>
                    <a:pt x="353" y="52"/>
                    <a:pt x="352" y="52"/>
                  </a:cubicBezTo>
                  <a:cubicBezTo>
                    <a:pt x="352" y="52"/>
                    <a:pt x="351" y="52"/>
                    <a:pt x="351" y="52"/>
                  </a:cubicBezTo>
                  <a:cubicBezTo>
                    <a:pt x="351" y="51"/>
                    <a:pt x="351" y="51"/>
                    <a:pt x="351" y="51"/>
                  </a:cubicBezTo>
                  <a:cubicBezTo>
                    <a:pt x="349" y="50"/>
                    <a:pt x="349" y="50"/>
                    <a:pt x="349" y="50"/>
                  </a:cubicBezTo>
                  <a:cubicBezTo>
                    <a:pt x="348" y="48"/>
                    <a:pt x="348" y="48"/>
                    <a:pt x="348" y="48"/>
                  </a:cubicBezTo>
                  <a:cubicBezTo>
                    <a:pt x="347" y="47"/>
                    <a:pt x="347" y="47"/>
                    <a:pt x="347" y="47"/>
                  </a:cubicBezTo>
                  <a:cubicBezTo>
                    <a:pt x="344" y="45"/>
                    <a:pt x="344" y="45"/>
                    <a:pt x="344" y="45"/>
                  </a:cubicBezTo>
                  <a:cubicBezTo>
                    <a:pt x="342" y="44"/>
                    <a:pt x="342" y="44"/>
                    <a:pt x="342" y="44"/>
                  </a:cubicBezTo>
                  <a:cubicBezTo>
                    <a:pt x="341" y="43"/>
                    <a:pt x="341" y="43"/>
                    <a:pt x="341" y="43"/>
                  </a:cubicBezTo>
                  <a:cubicBezTo>
                    <a:pt x="341" y="42"/>
                    <a:pt x="341" y="42"/>
                    <a:pt x="341" y="42"/>
                  </a:cubicBezTo>
                  <a:cubicBezTo>
                    <a:pt x="341" y="42"/>
                    <a:pt x="341" y="42"/>
                    <a:pt x="341" y="42"/>
                  </a:cubicBezTo>
                  <a:cubicBezTo>
                    <a:pt x="341" y="41"/>
                    <a:pt x="341" y="41"/>
                    <a:pt x="341" y="41"/>
                  </a:cubicBezTo>
                  <a:cubicBezTo>
                    <a:pt x="340" y="40"/>
                    <a:pt x="340" y="40"/>
                    <a:pt x="340" y="40"/>
                  </a:cubicBezTo>
                  <a:cubicBezTo>
                    <a:pt x="340" y="40"/>
                    <a:pt x="338" y="41"/>
                    <a:pt x="338" y="40"/>
                  </a:cubicBezTo>
                  <a:cubicBezTo>
                    <a:pt x="339" y="40"/>
                    <a:pt x="339" y="39"/>
                    <a:pt x="339" y="39"/>
                  </a:cubicBezTo>
                  <a:cubicBezTo>
                    <a:pt x="338" y="39"/>
                    <a:pt x="338" y="39"/>
                    <a:pt x="338" y="39"/>
                  </a:cubicBezTo>
                  <a:cubicBezTo>
                    <a:pt x="336" y="38"/>
                    <a:pt x="336" y="38"/>
                    <a:pt x="336" y="38"/>
                  </a:cubicBezTo>
                  <a:cubicBezTo>
                    <a:pt x="335" y="37"/>
                    <a:pt x="335" y="37"/>
                    <a:pt x="335" y="37"/>
                  </a:cubicBezTo>
                  <a:cubicBezTo>
                    <a:pt x="333" y="39"/>
                    <a:pt x="333" y="39"/>
                    <a:pt x="333" y="39"/>
                  </a:cubicBezTo>
                  <a:cubicBezTo>
                    <a:pt x="331" y="39"/>
                    <a:pt x="331" y="39"/>
                    <a:pt x="331" y="39"/>
                  </a:cubicBezTo>
                  <a:cubicBezTo>
                    <a:pt x="307" y="49"/>
                    <a:pt x="307" y="49"/>
                    <a:pt x="307" y="49"/>
                  </a:cubicBezTo>
                  <a:cubicBezTo>
                    <a:pt x="306" y="49"/>
                    <a:pt x="306" y="49"/>
                    <a:pt x="306" y="49"/>
                  </a:cubicBezTo>
                  <a:cubicBezTo>
                    <a:pt x="307" y="50"/>
                    <a:pt x="307" y="50"/>
                    <a:pt x="307" y="50"/>
                  </a:cubicBezTo>
                  <a:cubicBezTo>
                    <a:pt x="291" y="58"/>
                    <a:pt x="291" y="58"/>
                    <a:pt x="291" y="58"/>
                  </a:cubicBezTo>
                  <a:cubicBezTo>
                    <a:pt x="286" y="67"/>
                    <a:pt x="286" y="67"/>
                    <a:pt x="286" y="67"/>
                  </a:cubicBezTo>
                  <a:cubicBezTo>
                    <a:pt x="277" y="76"/>
                    <a:pt x="277" y="76"/>
                    <a:pt x="277" y="76"/>
                  </a:cubicBezTo>
                  <a:cubicBezTo>
                    <a:pt x="276" y="80"/>
                    <a:pt x="276" y="80"/>
                    <a:pt x="276" y="80"/>
                  </a:cubicBezTo>
                  <a:cubicBezTo>
                    <a:pt x="273" y="80"/>
                    <a:pt x="273" y="80"/>
                    <a:pt x="273" y="80"/>
                  </a:cubicBezTo>
                  <a:cubicBezTo>
                    <a:pt x="273" y="77"/>
                    <a:pt x="273" y="77"/>
                    <a:pt x="273" y="77"/>
                  </a:cubicBezTo>
                  <a:cubicBezTo>
                    <a:pt x="273" y="77"/>
                    <a:pt x="272" y="78"/>
                    <a:pt x="271" y="78"/>
                  </a:cubicBezTo>
                  <a:cubicBezTo>
                    <a:pt x="271" y="78"/>
                    <a:pt x="269" y="78"/>
                    <a:pt x="269" y="78"/>
                  </a:cubicBezTo>
                  <a:cubicBezTo>
                    <a:pt x="269" y="78"/>
                    <a:pt x="269" y="78"/>
                    <a:pt x="269" y="77"/>
                  </a:cubicBezTo>
                  <a:cubicBezTo>
                    <a:pt x="268" y="77"/>
                    <a:pt x="267" y="77"/>
                    <a:pt x="267" y="77"/>
                  </a:cubicBezTo>
                  <a:cubicBezTo>
                    <a:pt x="266" y="77"/>
                    <a:pt x="265" y="77"/>
                    <a:pt x="265" y="77"/>
                  </a:cubicBezTo>
                  <a:cubicBezTo>
                    <a:pt x="265" y="75"/>
                    <a:pt x="265" y="75"/>
                    <a:pt x="265" y="75"/>
                  </a:cubicBezTo>
                  <a:cubicBezTo>
                    <a:pt x="263" y="77"/>
                    <a:pt x="263" y="77"/>
                    <a:pt x="263" y="77"/>
                  </a:cubicBezTo>
                  <a:cubicBezTo>
                    <a:pt x="258" y="76"/>
                    <a:pt x="258" y="76"/>
                    <a:pt x="258" y="76"/>
                  </a:cubicBezTo>
                  <a:cubicBezTo>
                    <a:pt x="258" y="76"/>
                    <a:pt x="258" y="76"/>
                    <a:pt x="258" y="76"/>
                  </a:cubicBezTo>
                  <a:cubicBezTo>
                    <a:pt x="256" y="76"/>
                    <a:pt x="256" y="76"/>
                    <a:pt x="256" y="76"/>
                  </a:cubicBezTo>
                  <a:cubicBezTo>
                    <a:pt x="256" y="75"/>
                    <a:pt x="256" y="75"/>
                    <a:pt x="256" y="75"/>
                  </a:cubicBezTo>
                  <a:cubicBezTo>
                    <a:pt x="254" y="74"/>
                    <a:pt x="254" y="74"/>
                    <a:pt x="254" y="74"/>
                  </a:cubicBezTo>
                  <a:cubicBezTo>
                    <a:pt x="252" y="74"/>
                    <a:pt x="252" y="74"/>
                    <a:pt x="252" y="74"/>
                  </a:cubicBezTo>
                  <a:cubicBezTo>
                    <a:pt x="252" y="74"/>
                    <a:pt x="252" y="74"/>
                    <a:pt x="252" y="74"/>
                  </a:cubicBezTo>
                  <a:cubicBezTo>
                    <a:pt x="251" y="75"/>
                    <a:pt x="250" y="75"/>
                    <a:pt x="250" y="75"/>
                  </a:cubicBezTo>
                  <a:cubicBezTo>
                    <a:pt x="249" y="74"/>
                    <a:pt x="249" y="74"/>
                    <a:pt x="249" y="74"/>
                  </a:cubicBezTo>
                  <a:cubicBezTo>
                    <a:pt x="249" y="75"/>
                    <a:pt x="249" y="75"/>
                    <a:pt x="249" y="75"/>
                  </a:cubicBezTo>
                  <a:cubicBezTo>
                    <a:pt x="249" y="74"/>
                    <a:pt x="249" y="74"/>
                    <a:pt x="249" y="74"/>
                  </a:cubicBezTo>
                  <a:cubicBezTo>
                    <a:pt x="248" y="75"/>
                    <a:pt x="248" y="75"/>
                    <a:pt x="248" y="75"/>
                  </a:cubicBezTo>
                  <a:cubicBezTo>
                    <a:pt x="247" y="74"/>
                    <a:pt x="247" y="74"/>
                    <a:pt x="247" y="74"/>
                  </a:cubicBezTo>
                  <a:cubicBezTo>
                    <a:pt x="246" y="75"/>
                    <a:pt x="246" y="75"/>
                    <a:pt x="246" y="75"/>
                  </a:cubicBezTo>
                  <a:cubicBezTo>
                    <a:pt x="244" y="75"/>
                    <a:pt x="244" y="75"/>
                    <a:pt x="244" y="75"/>
                  </a:cubicBezTo>
                  <a:cubicBezTo>
                    <a:pt x="234" y="72"/>
                    <a:pt x="234" y="72"/>
                    <a:pt x="234" y="72"/>
                  </a:cubicBezTo>
                  <a:cubicBezTo>
                    <a:pt x="233" y="70"/>
                    <a:pt x="233" y="70"/>
                    <a:pt x="233" y="70"/>
                  </a:cubicBezTo>
                  <a:cubicBezTo>
                    <a:pt x="232" y="69"/>
                    <a:pt x="232" y="69"/>
                    <a:pt x="232" y="69"/>
                  </a:cubicBezTo>
                  <a:cubicBezTo>
                    <a:pt x="232" y="71"/>
                    <a:pt x="232" y="71"/>
                    <a:pt x="232" y="71"/>
                  </a:cubicBezTo>
                  <a:cubicBezTo>
                    <a:pt x="230" y="71"/>
                    <a:pt x="230" y="71"/>
                    <a:pt x="230" y="71"/>
                  </a:cubicBezTo>
                  <a:cubicBezTo>
                    <a:pt x="229" y="70"/>
                    <a:pt x="229" y="70"/>
                    <a:pt x="229" y="70"/>
                  </a:cubicBezTo>
                  <a:cubicBezTo>
                    <a:pt x="227" y="70"/>
                    <a:pt x="227" y="70"/>
                    <a:pt x="227" y="70"/>
                  </a:cubicBezTo>
                  <a:cubicBezTo>
                    <a:pt x="226" y="68"/>
                    <a:pt x="226" y="68"/>
                    <a:pt x="226" y="68"/>
                  </a:cubicBezTo>
                  <a:cubicBezTo>
                    <a:pt x="224" y="68"/>
                    <a:pt x="224" y="68"/>
                    <a:pt x="224" y="68"/>
                  </a:cubicBezTo>
                  <a:cubicBezTo>
                    <a:pt x="224" y="69"/>
                    <a:pt x="224" y="69"/>
                    <a:pt x="224" y="69"/>
                  </a:cubicBezTo>
                  <a:cubicBezTo>
                    <a:pt x="221" y="71"/>
                    <a:pt x="221" y="71"/>
                    <a:pt x="221" y="71"/>
                  </a:cubicBezTo>
                  <a:cubicBezTo>
                    <a:pt x="208" y="70"/>
                    <a:pt x="208" y="70"/>
                    <a:pt x="208" y="70"/>
                  </a:cubicBezTo>
                  <a:cubicBezTo>
                    <a:pt x="206" y="70"/>
                    <a:pt x="206" y="70"/>
                    <a:pt x="206" y="70"/>
                  </a:cubicBezTo>
                  <a:cubicBezTo>
                    <a:pt x="202" y="67"/>
                    <a:pt x="202" y="67"/>
                    <a:pt x="202" y="67"/>
                  </a:cubicBezTo>
                  <a:cubicBezTo>
                    <a:pt x="200" y="65"/>
                    <a:pt x="200" y="65"/>
                    <a:pt x="200" y="65"/>
                  </a:cubicBezTo>
                  <a:cubicBezTo>
                    <a:pt x="157" y="37"/>
                    <a:pt x="157" y="37"/>
                    <a:pt x="157" y="37"/>
                  </a:cubicBezTo>
                  <a:cubicBezTo>
                    <a:pt x="155" y="34"/>
                    <a:pt x="155" y="34"/>
                    <a:pt x="155" y="34"/>
                  </a:cubicBezTo>
                  <a:cubicBezTo>
                    <a:pt x="153" y="34"/>
                    <a:pt x="153" y="34"/>
                    <a:pt x="153" y="34"/>
                  </a:cubicBezTo>
                  <a:cubicBezTo>
                    <a:pt x="153" y="33"/>
                    <a:pt x="153" y="33"/>
                    <a:pt x="153" y="33"/>
                  </a:cubicBezTo>
                  <a:cubicBezTo>
                    <a:pt x="152" y="33"/>
                    <a:pt x="152" y="33"/>
                    <a:pt x="152" y="33"/>
                  </a:cubicBezTo>
                  <a:cubicBezTo>
                    <a:pt x="150" y="32"/>
                    <a:pt x="150" y="32"/>
                    <a:pt x="150" y="32"/>
                  </a:cubicBezTo>
                  <a:cubicBezTo>
                    <a:pt x="148" y="32"/>
                    <a:pt x="148" y="32"/>
                    <a:pt x="148" y="32"/>
                  </a:cubicBezTo>
                  <a:cubicBezTo>
                    <a:pt x="143" y="29"/>
                    <a:pt x="143" y="29"/>
                    <a:pt x="143" y="29"/>
                  </a:cubicBezTo>
                  <a:cubicBezTo>
                    <a:pt x="134" y="29"/>
                    <a:pt x="134" y="29"/>
                    <a:pt x="134" y="29"/>
                  </a:cubicBezTo>
                  <a:cubicBezTo>
                    <a:pt x="134" y="29"/>
                    <a:pt x="134" y="29"/>
                    <a:pt x="134" y="29"/>
                  </a:cubicBezTo>
                  <a:cubicBezTo>
                    <a:pt x="131" y="29"/>
                    <a:pt x="131" y="29"/>
                    <a:pt x="131" y="29"/>
                  </a:cubicBezTo>
                  <a:cubicBezTo>
                    <a:pt x="130" y="29"/>
                    <a:pt x="130" y="29"/>
                    <a:pt x="130" y="29"/>
                  </a:cubicBezTo>
                  <a:cubicBezTo>
                    <a:pt x="104" y="29"/>
                    <a:pt x="104" y="29"/>
                    <a:pt x="104" y="29"/>
                  </a:cubicBezTo>
                  <a:cubicBezTo>
                    <a:pt x="99" y="24"/>
                    <a:pt x="99" y="24"/>
                    <a:pt x="99" y="24"/>
                  </a:cubicBezTo>
                  <a:cubicBezTo>
                    <a:pt x="100" y="24"/>
                    <a:pt x="100" y="24"/>
                    <a:pt x="100" y="24"/>
                  </a:cubicBezTo>
                  <a:cubicBezTo>
                    <a:pt x="100" y="24"/>
                    <a:pt x="101" y="23"/>
                    <a:pt x="100" y="23"/>
                  </a:cubicBezTo>
                  <a:cubicBezTo>
                    <a:pt x="100" y="23"/>
                    <a:pt x="99" y="23"/>
                    <a:pt x="99" y="23"/>
                  </a:cubicBezTo>
                  <a:cubicBezTo>
                    <a:pt x="99" y="21"/>
                    <a:pt x="99" y="21"/>
                    <a:pt x="99" y="21"/>
                  </a:cubicBezTo>
                  <a:cubicBezTo>
                    <a:pt x="91" y="21"/>
                    <a:pt x="91" y="21"/>
                    <a:pt x="91" y="21"/>
                  </a:cubicBezTo>
                  <a:cubicBezTo>
                    <a:pt x="91" y="18"/>
                    <a:pt x="91" y="18"/>
                    <a:pt x="91" y="18"/>
                  </a:cubicBezTo>
                  <a:cubicBezTo>
                    <a:pt x="87" y="19"/>
                    <a:pt x="87" y="19"/>
                    <a:pt x="87" y="19"/>
                  </a:cubicBezTo>
                  <a:cubicBezTo>
                    <a:pt x="87" y="22"/>
                    <a:pt x="87" y="22"/>
                    <a:pt x="87" y="22"/>
                  </a:cubicBezTo>
                  <a:cubicBezTo>
                    <a:pt x="83" y="21"/>
                    <a:pt x="83" y="21"/>
                    <a:pt x="83" y="21"/>
                  </a:cubicBezTo>
                  <a:cubicBezTo>
                    <a:pt x="78" y="13"/>
                    <a:pt x="78" y="13"/>
                    <a:pt x="78" y="13"/>
                  </a:cubicBezTo>
                  <a:cubicBezTo>
                    <a:pt x="81" y="6"/>
                    <a:pt x="81" y="6"/>
                    <a:pt x="81" y="6"/>
                  </a:cubicBezTo>
                  <a:cubicBezTo>
                    <a:pt x="76" y="6"/>
                    <a:pt x="76" y="6"/>
                    <a:pt x="76" y="6"/>
                  </a:cubicBezTo>
                  <a:cubicBezTo>
                    <a:pt x="72" y="6"/>
                    <a:pt x="72" y="6"/>
                    <a:pt x="72" y="6"/>
                  </a:cubicBezTo>
                  <a:cubicBezTo>
                    <a:pt x="73" y="2"/>
                    <a:pt x="73" y="2"/>
                    <a:pt x="73" y="2"/>
                  </a:cubicBezTo>
                  <a:cubicBezTo>
                    <a:pt x="73" y="0"/>
                    <a:pt x="73" y="0"/>
                    <a:pt x="73" y="0"/>
                  </a:cubicBezTo>
                  <a:cubicBezTo>
                    <a:pt x="67" y="4"/>
                    <a:pt x="67" y="4"/>
                    <a:pt x="67" y="4"/>
                  </a:cubicBezTo>
                  <a:cubicBezTo>
                    <a:pt x="65" y="3"/>
                    <a:pt x="65" y="3"/>
                    <a:pt x="65" y="3"/>
                  </a:cubicBezTo>
                  <a:cubicBezTo>
                    <a:pt x="36" y="13"/>
                    <a:pt x="36" y="13"/>
                    <a:pt x="36" y="13"/>
                  </a:cubicBezTo>
                  <a:cubicBezTo>
                    <a:pt x="25" y="20"/>
                    <a:pt x="25" y="20"/>
                    <a:pt x="25" y="20"/>
                  </a:cubicBezTo>
                  <a:cubicBezTo>
                    <a:pt x="23" y="21"/>
                    <a:pt x="23" y="21"/>
                    <a:pt x="23" y="21"/>
                  </a:cubicBezTo>
                  <a:cubicBezTo>
                    <a:pt x="3" y="41"/>
                    <a:pt x="3" y="41"/>
                    <a:pt x="3" y="41"/>
                  </a:cubicBezTo>
                  <a:cubicBezTo>
                    <a:pt x="5" y="42"/>
                    <a:pt x="5" y="42"/>
                    <a:pt x="5" y="42"/>
                  </a:cubicBezTo>
                  <a:cubicBezTo>
                    <a:pt x="5" y="42"/>
                    <a:pt x="6" y="43"/>
                    <a:pt x="7" y="43"/>
                  </a:cubicBezTo>
                  <a:cubicBezTo>
                    <a:pt x="7" y="43"/>
                    <a:pt x="7" y="44"/>
                    <a:pt x="7" y="45"/>
                  </a:cubicBezTo>
                  <a:cubicBezTo>
                    <a:pt x="7" y="45"/>
                    <a:pt x="7" y="45"/>
                    <a:pt x="7" y="45"/>
                  </a:cubicBezTo>
                  <a:cubicBezTo>
                    <a:pt x="7" y="45"/>
                    <a:pt x="7" y="46"/>
                    <a:pt x="7" y="47"/>
                  </a:cubicBezTo>
                  <a:cubicBezTo>
                    <a:pt x="8" y="48"/>
                    <a:pt x="8" y="48"/>
                    <a:pt x="8" y="48"/>
                  </a:cubicBezTo>
                  <a:cubicBezTo>
                    <a:pt x="8" y="49"/>
                    <a:pt x="9" y="49"/>
                    <a:pt x="9" y="50"/>
                  </a:cubicBezTo>
                  <a:cubicBezTo>
                    <a:pt x="9" y="50"/>
                    <a:pt x="9" y="50"/>
                    <a:pt x="8" y="51"/>
                  </a:cubicBezTo>
                  <a:cubicBezTo>
                    <a:pt x="7" y="51"/>
                    <a:pt x="7" y="51"/>
                    <a:pt x="7" y="51"/>
                  </a:cubicBezTo>
                  <a:cubicBezTo>
                    <a:pt x="8" y="52"/>
                    <a:pt x="8" y="52"/>
                    <a:pt x="9" y="52"/>
                  </a:cubicBezTo>
                  <a:cubicBezTo>
                    <a:pt x="9" y="52"/>
                    <a:pt x="9" y="52"/>
                    <a:pt x="10" y="52"/>
                  </a:cubicBezTo>
                  <a:cubicBezTo>
                    <a:pt x="10" y="53"/>
                    <a:pt x="11" y="53"/>
                    <a:pt x="11" y="53"/>
                  </a:cubicBezTo>
                  <a:cubicBezTo>
                    <a:pt x="11" y="54"/>
                    <a:pt x="10" y="55"/>
                    <a:pt x="10" y="55"/>
                  </a:cubicBezTo>
                  <a:cubicBezTo>
                    <a:pt x="10" y="56"/>
                    <a:pt x="11" y="56"/>
                    <a:pt x="10" y="57"/>
                  </a:cubicBezTo>
                  <a:cubicBezTo>
                    <a:pt x="9" y="57"/>
                    <a:pt x="9" y="58"/>
                    <a:pt x="9" y="58"/>
                  </a:cubicBezTo>
                  <a:cubicBezTo>
                    <a:pt x="9" y="58"/>
                    <a:pt x="11" y="57"/>
                    <a:pt x="12" y="58"/>
                  </a:cubicBezTo>
                  <a:cubicBezTo>
                    <a:pt x="13" y="58"/>
                    <a:pt x="15" y="57"/>
                    <a:pt x="15" y="57"/>
                  </a:cubicBezTo>
                  <a:cubicBezTo>
                    <a:pt x="15" y="57"/>
                    <a:pt x="15" y="58"/>
                    <a:pt x="15" y="59"/>
                  </a:cubicBezTo>
                  <a:cubicBezTo>
                    <a:pt x="15" y="59"/>
                    <a:pt x="13" y="60"/>
                    <a:pt x="13" y="60"/>
                  </a:cubicBezTo>
                  <a:cubicBezTo>
                    <a:pt x="13" y="60"/>
                    <a:pt x="12" y="59"/>
                    <a:pt x="12" y="60"/>
                  </a:cubicBezTo>
                  <a:cubicBezTo>
                    <a:pt x="12" y="61"/>
                    <a:pt x="12" y="61"/>
                    <a:pt x="12" y="61"/>
                  </a:cubicBezTo>
                  <a:cubicBezTo>
                    <a:pt x="13" y="61"/>
                    <a:pt x="14" y="61"/>
                    <a:pt x="14" y="62"/>
                  </a:cubicBezTo>
                  <a:cubicBezTo>
                    <a:pt x="13" y="62"/>
                    <a:pt x="13" y="63"/>
                    <a:pt x="13" y="63"/>
                  </a:cubicBezTo>
                  <a:cubicBezTo>
                    <a:pt x="14" y="63"/>
                    <a:pt x="14" y="63"/>
                    <a:pt x="14" y="63"/>
                  </a:cubicBezTo>
                  <a:cubicBezTo>
                    <a:pt x="14" y="62"/>
                    <a:pt x="14" y="62"/>
                    <a:pt x="14" y="62"/>
                  </a:cubicBezTo>
                  <a:cubicBezTo>
                    <a:pt x="15" y="63"/>
                    <a:pt x="15" y="63"/>
                    <a:pt x="15" y="63"/>
                  </a:cubicBezTo>
                  <a:cubicBezTo>
                    <a:pt x="16" y="62"/>
                    <a:pt x="16" y="62"/>
                    <a:pt x="16" y="62"/>
                  </a:cubicBezTo>
                  <a:cubicBezTo>
                    <a:pt x="16" y="62"/>
                    <a:pt x="16" y="62"/>
                    <a:pt x="17" y="63"/>
                  </a:cubicBezTo>
                  <a:cubicBezTo>
                    <a:pt x="17" y="63"/>
                    <a:pt x="17" y="64"/>
                    <a:pt x="17" y="64"/>
                  </a:cubicBezTo>
                  <a:cubicBezTo>
                    <a:pt x="18" y="64"/>
                    <a:pt x="18" y="64"/>
                    <a:pt x="18" y="64"/>
                  </a:cubicBezTo>
                  <a:cubicBezTo>
                    <a:pt x="18" y="64"/>
                    <a:pt x="19" y="65"/>
                    <a:pt x="19" y="65"/>
                  </a:cubicBezTo>
                  <a:cubicBezTo>
                    <a:pt x="19" y="66"/>
                    <a:pt x="19" y="66"/>
                    <a:pt x="19" y="66"/>
                  </a:cubicBezTo>
                  <a:cubicBezTo>
                    <a:pt x="19" y="67"/>
                    <a:pt x="19" y="67"/>
                    <a:pt x="19" y="67"/>
                  </a:cubicBezTo>
                  <a:cubicBezTo>
                    <a:pt x="19" y="67"/>
                    <a:pt x="20" y="66"/>
                    <a:pt x="20" y="66"/>
                  </a:cubicBezTo>
                  <a:cubicBezTo>
                    <a:pt x="20" y="65"/>
                    <a:pt x="19" y="65"/>
                    <a:pt x="20" y="65"/>
                  </a:cubicBezTo>
                  <a:cubicBezTo>
                    <a:pt x="21" y="65"/>
                    <a:pt x="22" y="64"/>
                    <a:pt x="22" y="64"/>
                  </a:cubicBezTo>
                  <a:cubicBezTo>
                    <a:pt x="22" y="64"/>
                    <a:pt x="22" y="65"/>
                    <a:pt x="23" y="66"/>
                  </a:cubicBezTo>
                  <a:cubicBezTo>
                    <a:pt x="23" y="66"/>
                    <a:pt x="23" y="66"/>
                    <a:pt x="24" y="66"/>
                  </a:cubicBezTo>
                  <a:cubicBezTo>
                    <a:pt x="25" y="67"/>
                    <a:pt x="26" y="67"/>
                    <a:pt x="26" y="67"/>
                  </a:cubicBezTo>
                  <a:cubicBezTo>
                    <a:pt x="26" y="67"/>
                    <a:pt x="27" y="67"/>
                    <a:pt x="27" y="68"/>
                  </a:cubicBezTo>
                  <a:cubicBezTo>
                    <a:pt x="27" y="69"/>
                    <a:pt x="26" y="75"/>
                    <a:pt x="26" y="75"/>
                  </a:cubicBezTo>
                  <a:cubicBezTo>
                    <a:pt x="26" y="75"/>
                    <a:pt x="26" y="76"/>
                    <a:pt x="26" y="76"/>
                  </a:cubicBezTo>
                  <a:cubicBezTo>
                    <a:pt x="24" y="77"/>
                    <a:pt x="24" y="77"/>
                    <a:pt x="24" y="77"/>
                  </a:cubicBezTo>
                  <a:cubicBezTo>
                    <a:pt x="23" y="76"/>
                    <a:pt x="23" y="76"/>
                    <a:pt x="23" y="76"/>
                  </a:cubicBezTo>
                  <a:cubicBezTo>
                    <a:pt x="24" y="78"/>
                    <a:pt x="24" y="78"/>
                    <a:pt x="24" y="78"/>
                  </a:cubicBezTo>
                  <a:cubicBezTo>
                    <a:pt x="24" y="80"/>
                    <a:pt x="24" y="80"/>
                    <a:pt x="24" y="80"/>
                  </a:cubicBezTo>
                  <a:cubicBezTo>
                    <a:pt x="24" y="80"/>
                    <a:pt x="24" y="80"/>
                    <a:pt x="24" y="80"/>
                  </a:cubicBezTo>
                  <a:cubicBezTo>
                    <a:pt x="24" y="82"/>
                    <a:pt x="24" y="82"/>
                    <a:pt x="24" y="82"/>
                  </a:cubicBezTo>
                  <a:cubicBezTo>
                    <a:pt x="25" y="83"/>
                    <a:pt x="25" y="83"/>
                    <a:pt x="25" y="83"/>
                  </a:cubicBezTo>
                  <a:cubicBezTo>
                    <a:pt x="25" y="83"/>
                    <a:pt x="26" y="84"/>
                    <a:pt x="26" y="85"/>
                  </a:cubicBezTo>
                  <a:cubicBezTo>
                    <a:pt x="26" y="86"/>
                    <a:pt x="26" y="87"/>
                    <a:pt x="26" y="88"/>
                  </a:cubicBezTo>
                  <a:cubicBezTo>
                    <a:pt x="26" y="88"/>
                    <a:pt x="26" y="89"/>
                    <a:pt x="26" y="90"/>
                  </a:cubicBezTo>
                  <a:cubicBezTo>
                    <a:pt x="26" y="91"/>
                    <a:pt x="26" y="92"/>
                    <a:pt x="27" y="92"/>
                  </a:cubicBezTo>
                  <a:cubicBezTo>
                    <a:pt x="27" y="92"/>
                    <a:pt x="28" y="92"/>
                    <a:pt x="28" y="92"/>
                  </a:cubicBezTo>
                  <a:cubicBezTo>
                    <a:pt x="28" y="93"/>
                    <a:pt x="27" y="94"/>
                    <a:pt x="28" y="94"/>
                  </a:cubicBezTo>
                  <a:cubicBezTo>
                    <a:pt x="29" y="93"/>
                    <a:pt x="29" y="93"/>
                    <a:pt x="30" y="93"/>
                  </a:cubicBezTo>
                  <a:cubicBezTo>
                    <a:pt x="31" y="94"/>
                    <a:pt x="31" y="93"/>
                    <a:pt x="31" y="94"/>
                  </a:cubicBezTo>
                  <a:cubicBezTo>
                    <a:pt x="32" y="95"/>
                    <a:pt x="32" y="95"/>
                    <a:pt x="32" y="95"/>
                  </a:cubicBezTo>
                  <a:cubicBezTo>
                    <a:pt x="32" y="96"/>
                    <a:pt x="32" y="96"/>
                    <a:pt x="32" y="97"/>
                  </a:cubicBezTo>
                  <a:cubicBezTo>
                    <a:pt x="32" y="98"/>
                    <a:pt x="33" y="99"/>
                    <a:pt x="32" y="100"/>
                  </a:cubicBezTo>
                  <a:cubicBezTo>
                    <a:pt x="32" y="100"/>
                    <a:pt x="33" y="100"/>
                    <a:pt x="33" y="100"/>
                  </a:cubicBezTo>
                  <a:cubicBezTo>
                    <a:pt x="33" y="101"/>
                    <a:pt x="33" y="101"/>
                    <a:pt x="33" y="102"/>
                  </a:cubicBezTo>
                  <a:cubicBezTo>
                    <a:pt x="33" y="103"/>
                    <a:pt x="33" y="104"/>
                    <a:pt x="33" y="104"/>
                  </a:cubicBezTo>
                  <a:cubicBezTo>
                    <a:pt x="34" y="104"/>
                    <a:pt x="34" y="104"/>
                    <a:pt x="34" y="104"/>
                  </a:cubicBezTo>
                  <a:cubicBezTo>
                    <a:pt x="34" y="104"/>
                    <a:pt x="35" y="104"/>
                    <a:pt x="35" y="104"/>
                  </a:cubicBezTo>
                  <a:cubicBezTo>
                    <a:pt x="35" y="105"/>
                    <a:pt x="35" y="105"/>
                    <a:pt x="36" y="106"/>
                  </a:cubicBezTo>
                  <a:cubicBezTo>
                    <a:pt x="36" y="107"/>
                    <a:pt x="35" y="107"/>
                    <a:pt x="36" y="107"/>
                  </a:cubicBezTo>
                  <a:cubicBezTo>
                    <a:pt x="37" y="107"/>
                    <a:pt x="37" y="107"/>
                    <a:pt x="37" y="107"/>
                  </a:cubicBezTo>
                  <a:cubicBezTo>
                    <a:pt x="38" y="107"/>
                    <a:pt x="38" y="107"/>
                    <a:pt x="38" y="107"/>
                  </a:cubicBezTo>
                  <a:cubicBezTo>
                    <a:pt x="39" y="106"/>
                    <a:pt x="39" y="106"/>
                    <a:pt x="39" y="106"/>
                  </a:cubicBezTo>
                  <a:cubicBezTo>
                    <a:pt x="40" y="107"/>
                    <a:pt x="40" y="107"/>
                    <a:pt x="40" y="107"/>
                  </a:cubicBezTo>
                  <a:cubicBezTo>
                    <a:pt x="40" y="107"/>
                    <a:pt x="40" y="108"/>
                    <a:pt x="40" y="108"/>
                  </a:cubicBezTo>
                  <a:cubicBezTo>
                    <a:pt x="40" y="109"/>
                    <a:pt x="40" y="109"/>
                    <a:pt x="41" y="109"/>
                  </a:cubicBezTo>
                  <a:cubicBezTo>
                    <a:pt x="41" y="109"/>
                    <a:pt x="41" y="108"/>
                    <a:pt x="42" y="109"/>
                  </a:cubicBezTo>
                  <a:cubicBezTo>
                    <a:pt x="42" y="110"/>
                    <a:pt x="42" y="110"/>
                    <a:pt x="42" y="110"/>
                  </a:cubicBezTo>
                  <a:cubicBezTo>
                    <a:pt x="42" y="111"/>
                    <a:pt x="42" y="112"/>
                    <a:pt x="42" y="113"/>
                  </a:cubicBezTo>
                  <a:cubicBezTo>
                    <a:pt x="43" y="113"/>
                    <a:pt x="43" y="113"/>
                    <a:pt x="43" y="114"/>
                  </a:cubicBezTo>
                  <a:cubicBezTo>
                    <a:pt x="42" y="115"/>
                    <a:pt x="41" y="115"/>
                    <a:pt x="42" y="115"/>
                  </a:cubicBezTo>
                  <a:cubicBezTo>
                    <a:pt x="43" y="116"/>
                    <a:pt x="43" y="117"/>
                    <a:pt x="44" y="118"/>
                  </a:cubicBezTo>
                  <a:cubicBezTo>
                    <a:pt x="44" y="118"/>
                    <a:pt x="45" y="120"/>
                    <a:pt x="45" y="120"/>
                  </a:cubicBezTo>
                  <a:cubicBezTo>
                    <a:pt x="45" y="120"/>
                    <a:pt x="46" y="121"/>
                    <a:pt x="46" y="121"/>
                  </a:cubicBezTo>
                  <a:cubicBezTo>
                    <a:pt x="46" y="121"/>
                    <a:pt x="47" y="121"/>
                    <a:pt x="47" y="121"/>
                  </a:cubicBezTo>
                  <a:cubicBezTo>
                    <a:pt x="47" y="121"/>
                    <a:pt x="47" y="121"/>
                    <a:pt x="47" y="121"/>
                  </a:cubicBezTo>
                  <a:cubicBezTo>
                    <a:pt x="48" y="120"/>
                    <a:pt x="48" y="120"/>
                    <a:pt x="48" y="120"/>
                  </a:cubicBezTo>
                  <a:cubicBezTo>
                    <a:pt x="48" y="120"/>
                    <a:pt x="48" y="121"/>
                    <a:pt x="48" y="121"/>
                  </a:cubicBezTo>
                  <a:cubicBezTo>
                    <a:pt x="48" y="122"/>
                    <a:pt x="48" y="123"/>
                    <a:pt x="48" y="123"/>
                  </a:cubicBezTo>
                  <a:cubicBezTo>
                    <a:pt x="48" y="123"/>
                    <a:pt x="49" y="124"/>
                    <a:pt x="49" y="124"/>
                  </a:cubicBezTo>
                  <a:cubicBezTo>
                    <a:pt x="49" y="124"/>
                    <a:pt x="50" y="125"/>
                    <a:pt x="50" y="125"/>
                  </a:cubicBezTo>
                  <a:cubicBezTo>
                    <a:pt x="51" y="126"/>
                    <a:pt x="51" y="127"/>
                    <a:pt x="51" y="127"/>
                  </a:cubicBezTo>
                  <a:cubicBezTo>
                    <a:pt x="50" y="128"/>
                    <a:pt x="50" y="128"/>
                    <a:pt x="50" y="128"/>
                  </a:cubicBezTo>
                  <a:cubicBezTo>
                    <a:pt x="50" y="128"/>
                    <a:pt x="50" y="128"/>
                    <a:pt x="50" y="128"/>
                  </a:cubicBezTo>
                  <a:cubicBezTo>
                    <a:pt x="49" y="129"/>
                    <a:pt x="49" y="129"/>
                    <a:pt x="49" y="129"/>
                  </a:cubicBezTo>
                  <a:cubicBezTo>
                    <a:pt x="52" y="146"/>
                    <a:pt x="52" y="146"/>
                    <a:pt x="52" y="146"/>
                  </a:cubicBezTo>
                  <a:cubicBezTo>
                    <a:pt x="52" y="150"/>
                    <a:pt x="52" y="150"/>
                    <a:pt x="52" y="150"/>
                  </a:cubicBezTo>
                  <a:cubicBezTo>
                    <a:pt x="55" y="153"/>
                    <a:pt x="55" y="153"/>
                    <a:pt x="55" y="153"/>
                  </a:cubicBezTo>
                  <a:cubicBezTo>
                    <a:pt x="53" y="165"/>
                    <a:pt x="53" y="165"/>
                    <a:pt x="53" y="165"/>
                  </a:cubicBezTo>
                  <a:cubicBezTo>
                    <a:pt x="50" y="170"/>
                    <a:pt x="50" y="170"/>
                    <a:pt x="50" y="170"/>
                  </a:cubicBezTo>
                  <a:cubicBezTo>
                    <a:pt x="48" y="171"/>
                    <a:pt x="48" y="171"/>
                    <a:pt x="48" y="171"/>
                  </a:cubicBezTo>
                  <a:cubicBezTo>
                    <a:pt x="48" y="171"/>
                    <a:pt x="48" y="171"/>
                    <a:pt x="48" y="171"/>
                  </a:cubicBezTo>
                  <a:cubicBezTo>
                    <a:pt x="48" y="171"/>
                    <a:pt x="48" y="171"/>
                    <a:pt x="47" y="172"/>
                  </a:cubicBezTo>
                  <a:cubicBezTo>
                    <a:pt x="47" y="172"/>
                    <a:pt x="46" y="172"/>
                    <a:pt x="46" y="173"/>
                  </a:cubicBezTo>
                  <a:cubicBezTo>
                    <a:pt x="46" y="174"/>
                    <a:pt x="46" y="175"/>
                    <a:pt x="46" y="175"/>
                  </a:cubicBezTo>
                  <a:cubicBezTo>
                    <a:pt x="46" y="176"/>
                    <a:pt x="45" y="176"/>
                    <a:pt x="45" y="176"/>
                  </a:cubicBezTo>
                  <a:cubicBezTo>
                    <a:pt x="45" y="177"/>
                    <a:pt x="46" y="177"/>
                    <a:pt x="46" y="177"/>
                  </a:cubicBezTo>
                  <a:cubicBezTo>
                    <a:pt x="45" y="177"/>
                    <a:pt x="44" y="177"/>
                    <a:pt x="44" y="177"/>
                  </a:cubicBezTo>
                  <a:cubicBezTo>
                    <a:pt x="43" y="177"/>
                    <a:pt x="42" y="177"/>
                    <a:pt x="42" y="177"/>
                  </a:cubicBezTo>
                  <a:cubicBezTo>
                    <a:pt x="42" y="177"/>
                    <a:pt x="42" y="177"/>
                    <a:pt x="42" y="178"/>
                  </a:cubicBezTo>
                  <a:cubicBezTo>
                    <a:pt x="42" y="178"/>
                    <a:pt x="43" y="178"/>
                    <a:pt x="43" y="179"/>
                  </a:cubicBezTo>
                  <a:cubicBezTo>
                    <a:pt x="42" y="180"/>
                    <a:pt x="42" y="180"/>
                    <a:pt x="43" y="180"/>
                  </a:cubicBezTo>
                  <a:cubicBezTo>
                    <a:pt x="43" y="181"/>
                    <a:pt x="43" y="181"/>
                    <a:pt x="43" y="181"/>
                  </a:cubicBezTo>
                  <a:cubicBezTo>
                    <a:pt x="43" y="181"/>
                    <a:pt x="44" y="182"/>
                    <a:pt x="44" y="182"/>
                  </a:cubicBezTo>
                  <a:cubicBezTo>
                    <a:pt x="44" y="183"/>
                    <a:pt x="45" y="183"/>
                    <a:pt x="45" y="184"/>
                  </a:cubicBezTo>
                  <a:cubicBezTo>
                    <a:pt x="45" y="185"/>
                    <a:pt x="45" y="185"/>
                    <a:pt x="45" y="186"/>
                  </a:cubicBezTo>
                  <a:cubicBezTo>
                    <a:pt x="44" y="187"/>
                    <a:pt x="44" y="187"/>
                    <a:pt x="43" y="187"/>
                  </a:cubicBezTo>
                  <a:cubicBezTo>
                    <a:pt x="43" y="188"/>
                    <a:pt x="44" y="188"/>
                    <a:pt x="42" y="188"/>
                  </a:cubicBezTo>
                  <a:cubicBezTo>
                    <a:pt x="39" y="188"/>
                    <a:pt x="38" y="188"/>
                    <a:pt x="38" y="188"/>
                  </a:cubicBezTo>
                  <a:cubicBezTo>
                    <a:pt x="37" y="188"/>
                    <a:pt x="36" y="189"/>
                    <a:pt x="36" y="189"/>
                  </a:cubicBezTo>
                  <a:cubicBezTo>
                    <a:pt x="32" y="191"/>
                    <a:pt x="32" y="191"/>
                    <a:pt x="32" y="191"/>
                  </a:cubicBezTo>
                  <a:cubicBezTo>
                    <a:pt x="32" y="193"/>
                    <a:pt x="32" y="193"/>
                    <a:pt x="32" y="193"/>
                  </a:cubicBezTo>
                  <a:cubicBezTo>
                    <a:pt x="29" y="193"/>
                    <a:pt x="29" y="193"/>
                    <a:pt x="29" y="193"/>
                  </a:cubicBezTo>
                  <a:cubicBezTo>
                    <a:pt x="29" y="196"/>
                    <a:pt x="29" y="196"/>
                    <a:pt x="29" y="196"/>
                  </a:cubicBezTo>
                  <a:cubicBezTo>
                    <a:pt x="29" y="196"/>
                    <a:pt x="28" y="196"/>
                    <a:pt x="28" y="198"/>
                  </a:cubicBezTo>
                  <a:cubicBezTo>
                    <a:pt x="28" y="199"/>
                    <a:pt x="28" y="199"/>
                    <a:pt x="28" y="200"/>
                  </a:cubicBezTo>
                  <a:cubicBezTo>
                    <a:pt x="27" y="201"/>
                    <a:pt x="27" y="202"/>
                    <a:pt x="27" y="202"/>
                  </a:cubicBezTo>
                  <a:cubicBezTo>
                    <a:pt x="26" y="203"/>
                    <a:pt x="26" y="203"/>
                    <a:pt x="26" y="204"/>
                  </a:cubicBezTo>
                  <a:cubicBezTo>
                    <a:pt x="26" y="205"/>
                    <a:pt x="26" y="205"/>
                    <a:pt x="26" y="205"/>
                  </a:cubicBezTo>
                  <a:cubicBezTo>
                    <a:pt x="25" y="206"/>
                    <a:pt x="25" y="206"/>
                    <a:pt x="24" y="207"/>
                  </a:cubicBezTo>
                  <a:cubicBezTo>
                    <a:pt x="23" y="208"/>
                    <a:pt x="24" y="208"/>
                    <a:pt x="23" y="208"/>
                  </a:cubicBezTo>
                  <a:cubicBezTo>
                    <a:pt x="23" y="209"/>
                    <a:pt x="23" y="208"/>
                    <a:pt x="22" y="209"/>
                  </a:cubicBezTo>
                  <a:cubicBezTo>
                    <a:pt x="21" y="210"/>
                    <a:pt x="21" y="210"/>
                    <a:pt x="20" y="210"/>
                  </a:cubicBezTo>
                  <a:cubicBezTo>
                    <a:pt x="20" y="210"/>
                    <a:pt x="19" y="211"/>
                    <a:pt x="19" y="211"/>
                  </a:cubicBezTo>
                  <a:cubicBezTo>
                    <a:pt x="19" y="212"/>
                    <a:pt x="20" y="213"/>
                    <a:pt x="20" y="213"/>
                  </a:cubicBezTo>
                  <a:cubicBezTo>
                    <a:pt x="18" y="214"/>
                    <a:pt x="18" y="214"/>
                    <a:pt x="18" y="214"/>
                  </a:cubicBezTo>
                  <a:cubicBezTo>
                    <a:pt x="18" y="214"/>
                    <a:pt x="18" y="214"/>
                    <a:pt x="18" y="215"/>
                  </a:cubicBezTo>
                  <a:cubicBezTo>
                    <a:pt x="18" y="215"/>
                    <a:pt x="18" y="215"/>
                    <a:pt x="18" y="216"/>
                  </a:cubicBezTo>
                  <a:cubicBezTo>
                    <a:pt x="17" y="216"/>
                    <a:pt x="17" y="216"/>
                    <a:pt x="16" y="216"/>
                  </a:cubicBezTo>
                  <a:cubicBezTo>
                    <a:pt x="15" y="216"/>
                    <a:pt x="14" y="216"/>
                    <a:pt x="14" y="216"/>
                  </a:cubicBezTo>
                  <a:cubicBezTo>
                    <a:pt x="14" y="216"/>
                    <a:pt x="14" y="217"/>
                    <a:pt x="13" y="218"/>
                  </a:cubicBezTo>
                  <a:cubicBezTo>
                    <a:pt x="13" y="218"/>
                    <a:pt x="13" y="217"/>
                    <a:pt x="12" y="218"/>
                  </a:cubicBezTo>
                  <a:cubicBezTo>
                    <a:pt x="11" y="218"/>
                    <a:pt x="11" y="219"/>
                    <a:pt x="11" y="220"/>
                  </a:cubicBezTo>
                  <a:cubicBezTo>
                    <a:pt x="11" y="220"/>
                    <a:pt x="9" y="221"/>
                    <a:pt x="10" y="222"/>
                  </a:cubicBezTo>
                  <a:cubicBezTo>
                    <a:pt x="10" y="222"/>
                    <a:pt x="10" y="222"/>
                    <a:pt x="10" y="223"/>
                  </a:cubicBezTo>
                  <a:cubicBezTo>
                    <a:pt x="10" y="224"/>
                    <a:pt x="10" y="224"/>
                    <a:pt x="9" y="224"/>
                  </a:cubicBezTo>
                  <a:cubicBezTo>
                    <a:pt x="9" y="224"/>
                    <a:pt x="9" y="224"/>
                    <a:pt x="9" y="225"/>
                  </a:cubicBezTo>
                  <a:cubicBezTo>
                    <a:pt x="9" y="225"/>
                    <a:pt x="8" y="226"/>
                    <a:pt x="9" y="226"/>
                  </a:cubicBezTo>
                  <a:cubicBezTo>
                    <a:pt x="9" y="227"/>
                    <a:pt x="9" y="227"/>
                    <a:pt x="9" y="228"/>
                  </a:cubicBezTo>
                  <a:cubicBezTo>
                    <a:pt x="9" y="228"/>
                    <a:pt x="9" y="228"/>
                    <a:pt x="9" y="229"/>
                  </a:cubicBezTo>
                  <a:cubicBezTo>
                    <a:pt x="8" y="230"/>
                    <a:pt x="9" y="231"/>
                    <a:pt x="8" y="231"/>
                  </a:cubicBezTo>
                  <a:cubicBezTo>
                    <a:pt x="8" y="231"/>
                    <a:pt x="7" y="231"/>
                    <a:pt x="7" y="231"/>
                  </a:cubicBezTo>
                  <a:cubicBezTo>
                    <a:pt x="7" y="233"/>
                    <a:pt x="7" y="233"/>
                    <a:pt x="7" y="233"/>
                  </a:cubicBezTo>
                  <a:cubicBezTo>
                    <a:pt x="6" y="234"/>
                    <a:pt x="6" y="234"/>
                    <a:pt x="6" y="234"/>
                  </a:cubicBezTo>
                  <a:cubicBezTo>
                    <a:pt x="5" y="234"/>
                    <a:pt x="5" y="234"/>
                    <a:pt x="5" y="234"/>
                  </a:cubicBezTo>
                  <a:cubicBezTo>
                    <a:pt x="5" y="234"/>
                    <a:pt x="0" y="241"/>
                    <a:pt x="0" y="242"/>
                  </a:cubicBezTo>
                  <a:cubicBezTo>
                    <a:pt x="0" y="242"/>
                    <a:pt x="3" y="253"/>
                    <a:pt x="3" y="253"/>
                  </a:cubicBezTo>
                  <a:cubicBezTo>
                    <a:pt x="1" y="268"/>
                    <a:pt x="1" y="268"/>
                    <a:pt x="1" y="268"/>
                  </a:cubicBezTo>
                  <a:cubicBezTo>
                    <a:pt x="1" y="296"/>
                    <a:pt x="1" y="296"/>
                    <a:pt x="1" y="296"/>
                  </a:cubicBezTo>
                  <a:cubicBezTo>
                    <a:pt x="5" y="296"/>
                    <a:pt x="5" y="296"/>
                    <a:pt x="5" y="296"/>
                  </a:cubicBezTo>
                  <a:cubicBezTo>
                    <a:pt x="6" y="296"/>
                    <a:pt x="6" y="296"/>
                    <a:pt x="6" y="296"/>
                  </a:cubicBezTo>
                  <a:cubicBezTo>
                    <a:pt x="5" y="298"/>
                    <a:pt x="5" y="298"/>
                    <a:pt x="5" y="298"/>
                  </a:cubicBezTo>
                  <a:cubicBezTo>
                    <a:pt x="5" y="298"/>
                    <a:pt x="5" y="299"/>
                    <a:pt x="6" y="298"/>
                  </a:cubicBezTo>
                  <a:cubicBezTo>
                    <a:pt x="6" y="298"/>
                    <a:pt x="7" y="298"/>
                    <a:pt x="7" y="298"/>
                  </a:cubicBezTo>
                  <a:cubicBezTo>
                    <a:pt x="7" y="297"/>
                    <a:pt x="8" y="297"/>
                    <a:pt x="8" y="297"/>
                  </a:cubicBezTo>
                  <a:cubicBezTo>
                    <a:pt x="150" y="377"/>
                    <a:pt x="150" y="377"/>
                    <a:pt x="150" y="377"/>
                  </a:cubicBezTo>
                  <a:cubicBezTo>
                    <a:pt x="175" y="391"/>
                    <a:pt x="175" y="391"/>
                    <a:pt x="175" y="391"/>
                  </a:cubicBezTo>
                  <a:cubicBezTo>
                    <a:pt x="184" y="397"/>
                    <a:pt x="184" y="397"/>
                    <a:pt x="184" y="397"/>
                  </a:cubicBezTo>
                  <a:cubicBezTo>
                    <a:pt x="186" y="409"/>
                    <a:pt x="186" y="409"/>
                    <a:pt x="186" y="409"/>
                  </a:cubicBezTo>
                  <a:cubicBezTo>
                    <a:pt x="184" y="409"/>
                    <a:pt x="184" y="409"/>
                    <a:pt x="184" y="409"/>
                  </a:cubicBezTo>
                  <a:cubicBezTo>
                    <a:pt x="184" y="411"/>
                    <a:pt x="184" y="411"/>
                    <a:pt x="184" y="411"/>
                  </a:cubicBezTo>
                  <a:cubicBezTo>
                    <a:pt x="184" y="411"/>
                    <a:pt x="184" y="411"/>
                    <a:pt x="183" y="411"/>
                  </a:cubicBezTo>
                  <a:cubicBezTo>
                    <a:pt x="183" y="412"/>
                    <a:pt x="180" y="415"/>
                    <a:pt x="180" y="415"/>
                  </a:cubicBezTo>
                  <a:cubicBezTo>
                    <a:pt x="180" y="416"/>
                    <a:pt x="180" y="416"/>
                    <a:pt x="180" y="416"/>
                  </a:cubicBezTo>
                  <a:cubicBezTo>
                    <a:pt x="180" y="416"/>
                    <a:pt x="180" y="416"/>
                    <a:pt x="181" y="416"/>
                  </a:cubicBezTo>
                  <a:cubicBezTo>
                    <a:pt x="181" y="417"/>
                    <a:pt x="182" y="416"/>
                    <a:pt x="182" y="417"/>
                  </a:cubicBezTo>
                  <a:cubicBezTo>
                    <a:pt x="182" y="417"/>
                    <a:pt x="181" y="418"/>
                    <a:pt x="181" y="418"/>
                  </a:cubicBezTo>
                  <a:cubicBezTo>
                    <a:pt x="181" y="418"/>
                    <a:pt x="180" y="419"/>
                    <a:pt x="181" y="419"/>
                  </a:cubicBezTo>
                  <a:cubicBezTo>
                    <a:pt x="181" y="420"/>
                    <a:pt x="181" y="419"/>
                    <a:pt x="181" y="419"/>
                  </a:cubicBezTo>
                  <a:cubicBezTo>
                    <a:pt x="181" y="419"/>
                    <a:pt x="182" y="419"/>
                    <a:pt x="182" y="419"/>
                  </a:cubicBezTo>
                  <a:cubicBezTo>
                    <a:pt x="183" y="419"/>
                    <a:pt x="184" y="419"/>
                    <a:pt x="184" y="419"/>
                  </a:cubicBezTo>
                  <a:cubicBezTo>
                    <a:pt x="184" y="419"/>
                    <a:pt x="184" y="419"/>
                    <a:pt x="184" y="419"/>
                  </a:cubicBezTo>
                  <a:cubicBezTo>
                    <a:pt x="184" y="419"/>
                    <a:pt x="185" y="420"/>
                    <a:pt x="186" y="420"/>
                  </a:cubicBezTo>
                  <a:cubicBezTo>
                    <a:pt x="186" y="420"/>
                    <a:pt x="187" y="420"/>
                    <a:pt x="187" y="420"/>
                  </a:cubicBezTo>
                  <a:cubicBezTo>
                    <a:pt x="187" y="421"/>
                    <a:pt x="188" y="423"/>
                    <a:pt x="188" y="423"/>
                  </a:cubicBezTo>
                  <a:cubicBezTo>
                    <a:pt x="189" y="425"/>
                    <a:pt x="189" y="425"/>
                    <a:pt x="189" y="425"/>
                  </a:cubicBezTo>
                  <a:cubicBezTo>
                    <a:pt x="189" y="427"/>
                    <a:pt x="189" y="427"/>
                    <a:pt x="189" y="427"/>
                  </a:cubicBezTo>
                  <a:cubicBezTo>
                    <a:pt x="259" y="476"/>
                    <a:pt x="259" y="476"/>
                    <a:pt x="259" y="476"/>
                  </a:cubicBezTo>
                  <a:cubicBezTo>
                    <a:pt x="259" y="476"/>
                    <a:pt x="259" y="476"/>
                    <a:pt x="259" y="476"/>
                  </a:cubicBezTo>
                  <a:cubicBezTo>
                    <a:pt x="260" y="475"/>
                    <a:pt x="260" y="475"/>
                    <a:pt x="260" y="475"/>
                  </a:cubicBezTo>
                  <a:cubicBezTo>
                    <a:pt x="260" y="475"/>
                    <a:pt x="259" y="475"/>
                    <a:pt x="260" y="474"/>
                  </a:cubicBezTo>
                  <a:cubicBezTo>
                    <a:pt x="260" y="474"/>
                    <a:pt x="261" y="474"/>
                    <a:pt x="261" y="474"/>
                  </a:cubicBezTo>
                  <a:cubicBezTo>
                    <a:pt x="261" y="474"/>
                    <a:pt x="261" y="474"/>
                    <a:pt x="261" y="474"/>
                  </a:cubicBezTo>
                  <a:cubicBezTo>
                    <a:pt x="261" y="473"/>
                    <a:pt x="261" y="473"/>
                    <a:pt x="261" y="473"/>
                  </a:cubicBezTo>
                  <a:cubicBezTo>
                    <a:pt x="262" y="473"/>
                    <a:pt x="262" y="473"/>
                    <a:pt x="262" y="473"/>
                  </a:cubicBezTo>
                  <a:cubicBezTo>
                    <a:pt x="262" y="472"/>
                    <a:pt x="262" y="472"/>
                    <a:pt x="262" y="472"/>
                  </a:cubicBezTo>
                  <a:cubicBezTo>
                    <a:pt x="262" y="471"/>
                    <a:pt x="262" y="471"/>
                    <a:pt x="262" y="471"/>
                  </a:cubicBezTo>
                  <a:cubicBezTo>
                    <a:pt x="262" y="471"/>
                    <a:pt x="263" y="472"/>
                    <a:pt x="263" y="472"/>
                  </a:cubicBezTo>
                  <a:cubicBezTo>
                    <a:pt x="263" y="472"/>
                    <a:pt x="263" y="472"/>
                    <a:pt x="263" y="472"/>
                  </a:cubicBezTo>
                  <a:cubicBezTo>
                    <a:pt x="263" y="472"/>
                    <a:pt x="263" y="473"/>
                    <a:pt x="263" y="472"/>
                  </a:cubicBezTo>
                  <a:cubicBezTo>
                    <a:pt x="263" y="472"/>
                    <a:pt x="263" y="471"/>
                    <a:pt x="264" y="471"/>
                  </a:cubicBezTo>
                  <a:cubicBezTo>
                    <a:pt x="264" y="471"/>
                    <a:pt x="264" y="471"/>
                    <a:pt x="264" y="471"/>
                  </a:cubicBezTo>
                  <a:cubicBezTo>
                    <a:pt x="264" y="471"/>
                    <a:pt x="264" y="472"/>
                    <a:pt x="264" y="472"/>
                  </a:cubicBezTo>
                  <a:cubicBezTo>
                    <a:pt x="263" y="473"/>
                    <a:pt x="263" y="473"/>
                    <a:pt x="263" y="473"/>
                  </a:cubicBezTo>
                  <a:cubicBezTo>
                    <a:pt x="263" y="473"/>
                    <a:pt x="263" y="473"/>
                    <a:pt x="263" y="474"/>
                  </a:cubicBezTo>
                  <a:cubicBezTo>
                    <a:pt x="264" y="474"/>
                    <a:pt x="264" y="474"/>
                    <a:pt x="264" y="474"/>
                  </a:cubicBezTo>
                  <a:cubicBezTo>
                    <a:pt x="264" y="474"/>
                    <a:pt x="264" y="475"/>
                    <a:pt x="265" y="474"/>
                  </a:cubicBezTo>
                  <a:cubicBezTo>
                    <a:pt x="265" y="474"/>
                    <a:pt x="265" y="474"/>
                    <a:pt x="266" y="474"/>
                  </a:cubicBezTo>
                  <a:cubicBezTo>
                    <a:pt x="266" y="474"/>
                    <a:pt x="266" y="474"/>
                    <a:pt x="266" y="474"/>
                  </a:cubicBezTo>
                  <a:cubicBezTo>
                    <a:pt x="267" y="474"/>
                    <a:pt x="267" y="475"/>
                    <a:pt x="267" y="474"/>
                  </a:cubicBezTo>
                  <a:cubicBezTo>
                    <a:pt x="268" y="474"/>
                    <a:pt x="268" y="475"/>
                    <a:pt x="268" y="474"/>
                  </a:cubicBezTo>
                  <a:cubicBezTo>
                    <a:pt x="268" y="474"/>
                    <a:pt x="269" y="474"/>
                    <a:pt x="268" y="474"/>
                  </a:cubicBezTo>
                  <a:cubicBezTo>
                    <a:pt x="268" y="473"/>
                    <a:pt x="269" y="474"/>
                    <a:pt x="268" y="473"/>
                  </a:cubicBezTo>
                  <a:cubicBezTo>
                    <a:pt x="268" y="472"/>
                    <a:pt x="268" y="473"/>
                    <a:pt x="268" y="472"/>
                  </a:cubicBezTo>
                  <a:cubicBezTo>
                    <a:pt x="268" y="472"/>
                    <a:pt x="268" y="472"/>
                    <a:pt x="268" y="471"/>
                  </a:cubicBezTo>
                  <a:cubicBezTo>
                    <a:pt x="268" y="470"/>
                    <a:pt x="268" y="470"/>
                    <a:pt x="268" y="470"/>
                  </a:cubicBezTo>
                  <a:cubicBezTo>
                    <a:pt x="268" y="470"/>
                    <a:pt x="268" y="470"/>
                    <a:pt x="268" y="470"/>
                  </a:cubicBezTo>
                  <a:cubicBezTo>
                    <a:pt x="268" y="471"/>
                    <a:pt x="269" y="471"/>
                    <a:pt x="269" y="471"/>
                  </a:cubicBezTo>
                  <a:cubicBezTo>
                    <a:pt x="269" y="471"/>
                    <a:pt x="269" y="471"/>
                    <a:pt x="269" y="470"/>
                  </a:cubicBezTo>
                  <a:cubicBezTo>
                    <a:pt x="269" y="470"/>
                    <a:pt x="268" y="470"/>
                    <a:pt x="269" y="470"/>
                  </a:cubicBezTo>
                  <a:cubicBezTo>
                    <a:pt x="269" y="469"/>
                    <a:pt x="270" y="469"/>
                    <a:pt x="270" y="469"/>
                  </a:cubicBezTo>
                  <a:cubicBezTo>
                    <a:pt x="270" y="469"/>
                    <a:pt x="270" y="469"/>
                    <a:pt x="270" y="469"/>
                  </a:cubicBezTo>
                  <a:cubicBezTo>
                    <a:pt x="270" y="469"/>
                    <a:pt x="270" y="469"/>
                    <a:pt x="270" y="469"/>
                  </a:cubicBezTo>
                  <a:cubicBezTo>
                    <a:pt x="271" y="469"/>
                    <a:pt x="271" y="469"/>
                    <a:pt x="271" y="469"/>
                  </a:cubicBezTo>
                  <a:cubicBezTo>
                    <a:pt x="270" y="470"/>
                    <a:pt x="270" y="470"/>
                    <a:pt x="270" y="470"/>
                  </a:cubicBezTo>
                  <a:cubicBezTo>
                    <a:pt x="270" y="470"/>
                    <a:pt x="270" y="470"/>
                    <a:pt x="269" y="470"/>
                  </a:cubicBezTo>
                  <a:cubicBezTo>
                    <a:pt x="269" y="471"/>
                    <a:pt x="270" y="471"/>
                    <a:pt x="270" y="471"/>
                  </a:cubicBezTo>
                  <a:cubicBezTo>
                    <a:pt x="270" y="471"/>
                    <a:pt x="271" y="471"/>
                    <a:pt x="271" y="471"/>
                  </a:cubicBezTo>
                  <a:cubicBezTo>
                    <a:pt x="271" y="471"/>
                    <a:pt x="271" y="471"/>
                    <a:pt x="271" y="470"/>
                  </a:cubicBezTo>
                  <a:cubicBezTo>
                    <a:pt x="271" y="470"/>
                    <a:pt x="271" y="470"/>
                    <a:pt x="271" y="469"/>
                  </a:cubicBezTo>
                  <a:cubicBezTo>
                    <a:pt x="271" y="469"/>
                    <a:pt x="272" y="468"/>
                    <a:pt x="272" y="468"/>
                  </a:cubicBezTo>
                  <a:cubicBezTo>
                    <a:pt x="272" y="467"/>
                    <a:pt x="271" y="467"/>
                    <a:pt x="272" y="467"/>
                  </a:cubicBezTo>
                  <a:cubicBezTo>
                    <a:pt x="272" y="467"/>
                    <a:pt x="272" y="467"/>
                    <a:pt x="272" y="466"/>
                  </a:cubicBezTo>
                  <a:cubicBezTo>
                    <a:pt x="273" y="466"/>
                    <a:pt x="273" y="466"/>
                    <a:pt x="273" y="466"/>
                  </a:cubicBezTo>
                  <a:cubicBezTo>
                    <a:pt x="273" y="465"/>
                    <a:pt x="273" y="465"/>
                    <a:pt x="273" y="465"/>
                  </a:cubicBezTo>
                  <a:cubicBezTo>
                    <a:pt x="273" y="464"/>
                    <a:pt x="273" y="464"/>
                    <a:pt x="273" y="464"/>
                  </a:cubicBezTo>
                  <a:cubicBezTo>
                    <a:pt x="274" y="464"/>
                    <a:pt x="274" y="463"/>
                    <a:pt x="274" y="463"/>
                  </a:cubicBezTo>
                  <a:cubicBezTo>
                    <a:pt x="275" y="464"/>
                    <a:pt x="275" y="464"/>
                    <a:pt x="275" y="464"/>
                  </a:cubicBezTo>
                  <a:cubicBezTo>
                    <a:pt x="275" y="464"/>
                    <a:pt x="275" y="464"/>
                    <a:pt x="275" y="463"/>
                  </a:cubicBezTo>
                  <a:cubicBezTo>
                    <a:pt x="275" y="463"/>
                    <a:pt x="276" y="462"/>
                    <a:pt x="276" y="461"/>
                  </a:cubicBezTo>
                  <a:cubicBezTo>
                    <a:pt x="276" y="461"/>
                    <a:pt x="276" y="462"/>
                    <a:pt x="276" y="461"/>
                  </a:cubicBezTo>
                  <a:cubicBezTo>
                    <a:pt x="276" y="460"/>
                    <a:pt x="276" y="460"/>
                    <a:pt x="276" y="459"/>
                  </a:cubicBezTo>
                  <a:cubicBezTo>
                    <a:pt x="277" y="459"/>
                    <a:pt x="276" y="459"/>
                    <a:pt x="277" y="458"/>
                  </a:cubicBezTo>
                  <a:cubicBezTo>
                    <a:pt x="277" y="458"/>
                    <a:pt x="277" y="458"/>
                    <a:pt x="277" y="458"/>
                  </a:cubicBezTo>
                  <a:cubicBezTo>
                    <a:pt x="277" y="457"/>
                    <a:pt x="278" y="457"/>
                    <a:pt x="278" y="456"/>
                  </a:cubicBezTo>
                  <a:cubicBezTo>
                    <a:pt x="278" y="456"/>
                    <a:pt x="278" y="456"/>
                    <a:pt x="278" y="455"/>
                  </a:cubicBezTo>
                  <a:cubicBezTo>
                    <a:pt x="277" y="455"/>
                    <a:pt x="277" y="455"/>
                    <a:pt x="277" y="455"/>
                  </a:cubicBezTo>
                  <a:cubicBezTo>
                    <a:pt x="277" y="455"/>
                    <a:pt x="277" y="456"/>
                    <a:pt x="278" y="455"/>
                  </a:cubicBezTo>
                  <a:cubicBezTo>
                    <a:pt x="279" y="454"/>
                    <a:pt x="278" y="454"/>
                    <a:pt x="279" y="454"/>
                  </a:cubicBezTo>
                  <a:cubicBezTo>
                    <a:pt x="279" y="453"/>
                    <a:pt x="279" y="454"/>
                    <a:pt x="279" y="453"/>
                  </a:cubicBezTo>
                  <a:cubicBezTo>
                    <a:pt x="279" y="452"/>
                    <a:pt x="279" y="451"/>
                    <a:pt x="279" y="451"/>
                  </a:cubicBezTo>
                  <a:cubicBezTo>
                    <a:pt x="280" y="451"/>
                    <a:pt x="280" y="451"/>
                    <a:pt x="280" y="450"/>
                  </a:cubicBezTo>
                  <a:cubicBezTo>
                    <a:pt x="280" y="450"/>
                    <a:pt x="280" y="449"/>
                    <a:pt x="280" y="449"/>
                  </a:cubicBezTo>
                  <a:cubicBezTo>
                    <a:pt x="281" y="449"/>
                    <a:pt x="281" y="449"/>
                    <a:pt x="281" y="448"/>
                  </a:cubicBezTo>
                  <a:cubicBezTo>
                    <a:pt x="281" y="448"/>
                    <a:pt x="281" y="448"/>
                    <a:pt x="281" y="448"/>
                  </a:cubicBezTo>
                  <a:cubicBezTo>
                    <a:pt x="281" y="447"/>
                    <a:pt x="281" y="447"/>
                    <a:pt x="281" y="447"/>
                  </a:cubicBezTo>
                  <a:cubicBezTo>
                    <a:pt x="281" y="447"/>
                    <a:pt x="281" y="447"/>
                    <a:pt x="281" y="447"/>
                  </a:cubicBezTo>
                  <a:cubicBezTo>
                    <a:pt x="280" y="446"/>
                    <a:pt x="280" y="446"/>
                    <a:pt x="280" y="446"/>
                  </a:cubicBezTo>
                  <a:cubicBezTo>
                    <a:pt x="279" y="445"/>
                    <a:pt x="279" y="445"/>
                    <a:pt x="279" y="445"/>
                  </a:cubicBezTo>
                  <a:cubicBezTo>
                    <a:pt x="278" y="446"/>
                    <a:pt x="278" y="446"/>
                    <a:pt x="278" y="446"/>
                  </a:cubicBezTo>
                  <a:cubicBezTo>
                    <a:pt x="278" y="446"/>
                    <a:pt x="278" y="446"/>
                    <a:pt x="278" y="446"/>
                  </a:cubicBezTo>
                  <a:cubicBezTo>
                    <a:pt x="277" y="446"/>
                    <a:pt x="277" y="446"/>
                    <a:pt x="277" y="446"/>
                  </a:cubicBezTo>
                  <a:cubicBezTo>
                    <a:pt x="277" y="446"/>
                    <a:pt x="277" y="446"/>
                    <a:pt x="277" y="446"/>
                  </a:cubicBezTo>
                  <a:cubicBezTo>
                    <a:pt x="277" y="445"/>
                    <a:pt x="276" y="445"/>
                    <a:pt x="276" y="445"/>
                  </a:cubicBezTo>
                  <a:cubicBezTo>
                    <a:pt x="277" y="444"/>
                    <a:pt x="277" y="444"/>
                    <a:pt x="277" y="444"/>
                  </a:cubicBezTo>
                  <a:cubicBezTo>
                    <a:pt x="278" y="443"/>
                    <a:pt x="278" y="443"/>
                    <a:pt x="278" y="443"/>
                  </a:cubicBezTo>
                  <a:cubicBezTo>
                    <a:pt x="278" y="443"/>
                    <a:pt x="278" y="443"/>
                    <a:pt x="278" y="442"/>
                  </a:cubicBezTo>
                  <a:cubicBezTo>
                    <a:pt x="279" y="442"/>
                    <a:pt x="280" y="442"/>
                    <a:pt x="280" y="442"/>
                  </a:cubicBezTo>
                  <a:cubicBezTo>
                    <a:pt x="281" y="443"/>
                    <a:pt x="281" y="443"/>
                    <a:pt x="281" y="443"/>
                  </a:cubicBezTo>
                  <a:cubicBezTo>
                    <a:pt x="281" y="443"/>
                    <a:pt x="281" y="443"/>
                    <a:pt x="281" y="443"/>
                  </a:cubicBezTo>
                  <a:cubicBezTo>
                    <a:pt x="281" y="444"/>
                    <a:pt x="280" y="444"/>
                    <a:pt x="280" y="444"/>
                  </a:cubicBezTo>
                  <a:cubicBezTo>
                    <a:pt x="281" y="445"/>
                    <a:pt x="280" y="445"/>
                    <a:pt x="280" y="445"/>
                  </a:cubicBezTo>
                  <a:cubicBezTo>
                    <a:pt x="280" y="445"/>
                    <a:pt x="280" y="446"/>
                    <a:pt x="280" y="446"/>
                  </a:cubicBezTo>
                  <a:cubicBezTo>
                    <a:pt x="281" y="446"/>
                    <a:pt x="281" y="446"/>
                    <a:pt x="281" y="446"/>
                  </a:cubicBezTo>
                  <a:cubicBezTo>
                    <a:pt x="281" y="446"/>
                    <a:pt x="281" y="446"/>
                    <a:pt x="282" y="446"/>
                  </a:cubicBezTo>
                  <a:cubicBezTo>
                    <a:pt x="282" y="446"/>
                    <a:pt x="282" y="446"/>
                    <a:pt x="282" y="446"/>
                  </a:cubicBezTo>
                  <a:cubicBezTo>
                    <a:pt x="283" y="446"/>
                    <a:pt x="283" y="446"/>
                    <a:pt x="283" y="445"/>
                  </a:cubicBezTo>
                  <a:cubicBezTo>
                    <a:pt x="283" y="445"/>
                    <a:pt x="283" y="444"/>
                    <a:pt x="284" y="444"/>
                  </a:cubicBezTo>
                  <a:cubicBezTo>
                    <a:pt x="284" y="444"/>
                    <a:pt x="284" y="444"/>
                    <a:pt x="284" y="443"/>
                  </a:cubicBezTo>
                  <a:cubicBezTo>
                    <a:pt x="285" y="442"/>
                    <a:pt x="285" y="443"/>
                    <a:pt x="285" y="442"/>
                  </a:cubicBezTo>
                  <a:cubicBezTo>
                    <a:pt x="285" y="441"/>
                    <a:pt x="285" y="441"/>
                    <a:pt x="286" y="441"/>
                  </a:cubicBezTo>
                  <a:cubicBezTo>
                    <a:pt x="286" y="440"/>
                    <a:pt x="286" y="440"/>
                    <a:pt x="286" y="440"/>
                  </a:cubicBezTo>
                  <a:cubicBezTo>
                    <a:pt x="286" y="440"/>
                    <a:pt x="287" y="439"/>
                    <a:pt x="288" y="438"/>
                  </a:cubicBezTo>
                  <a:cubicBezTo>
                    <a:pt x="288" y="437"/>
                    <a:pt x="288" y="437"/>
                    <a:pt x="289" y="436"/>
                  </a:cubicBezTo>
                  <a:cubicBezTo>
                    <a:pt x="289" y="435"/>
                    <a:pt x="289" y="434"/>
                    <a:pt x="289" y="434"/>
                  </a:cubicBezTo>
                  <a:cubicBezTo>
                    <a:pt x="290" y="433"/>
                    <a:pt x="290" y="432"/>
                    <a:pt x="290" y="432"/>
                  </a:cubicBezTo>
                  <a:cubicBezTo>
                    <a:pt x="290" y="432"/>
                    <a:pt x="290" y="432"/>
                    <a:pt x="290" y="431"/>
                  </a:cubicBezTo>
                  <a:cubicBezTo>
                    <a:pt x="291" y="430"/>
                    <a:pt x="291" y="430"/>
                    <a:pt x="291" y="429"/>
                  </a:cubicBezTo>
                  <a:cubicBezTo>
                    <a:pt x="291" y="428"/>
                    <a:pt x="292" y="428"/>
                    <a:pt x="291" y="427"/>
                  </a:cubicBezTo>
                  <a:cubicBezTo>
                    <a:pt x="291" y="426"/>
                    <a:pt x="291" y="426"/>
                    <a:pt x="291" y="425"/>
                  </a:cubicBezTo>
                  <a:cubicBezTo>
                    <a:pt x="291" y="424"/>
                    <a:pt x="291" y="425"/>
                    <a:pt x="291" y="424"/>
                  </a:cubicBezTo>
                  <a:cubicBezTo>
                    <a:pt x="292" y="423"/>
                    <a:pt x="292" y="423"/>
                    <a:pt x="293" y="422"/>
                  </a:cubicBezTo>
                  <a:cubicBezTo>
                    <a:pt x="293" y="421"/>
                    <a:pt x="293" y="419"/>
                    <a:pt x="294" y="418"/>
                  </a:cubicBezTo>
                  <a:cubicBezTo>
                    <a:pt x="294" y="417"/>
                    <a:pt x="294" y="417"/>
                    <a:pt x="295" y="416"/>
                  </a:cubicBezTo>
                  <a:cubicBezTo>
                    <a:pt x="295" y="415"/>
                    <a:pt x="295" y="415"/>
                    <a:pt x="295" y="414"/>
                  </a:cubicBezTo>
                  <a:cubicBezTo>
                    <a:pt x="296" y="414"/>
                    <a:pt x="296" y="414"/>
                    <a:pt x="296" y="413"/>
                  </a:cubicBezTo>
                  <a:cubicBezTo>
                    <a:pt x="297" y="412"/>
                    <a:pt x="295" y="413"/>
                    <a:pt x="298" y="412"/>
                  </a:cubicBezTo>
                  <a:cubicBezTo>
                    <a:pt x="300" y="411"/>
                    <a:pt x="301" y="410"/>
                    <a:pt x="301" y="410"/>
                  </a:cubicBezTo>
                  <a:cubicBezTo>
                    <a:pt x="301" y="410"/>
                    <a:pt x="303" y="408"/>
                    <a:pt x="304" y="408"/>
                  </a:cubicBezTo>
                  <a:cubicBezTo>
                    <a:pt x="304" y="407"/>
                    <a:pt x="304" y="407"/>
                    <a:pt x="304" y="406"/>
                  </a:cubicBezTo>
                  <a:cubicBezTo>
                    <a:pt x="304" y="406"/>
                    <a:pt x="304" y="406"/>
                    <a:pt x="304" y="405"/>
                  </a:cubicBezTo>
                  <a:cubicBezTo>
                    <a:pt x="304" y="404"/>
                    <a:pt x="303" y="404"/>
                    <a:pt x="303" y="403"/>
                  </a:cubicBezTo>
                  <a:cubicBezTo>
                    <a:pt x="303" y="402"/>
                    <a:pt x="303" y="402"/>
                    <a:pt x="304" y="401"/>
                  </a:cubicBezTo>
                  <a:cubicBezTo>
                    <a:pt x="305" y="400"/>
                    <a:pt x="305" y="400"/>
                    <a:pt x="305" y="400"/>
                  </a:cubicBezTo>
                  <a:cubicBezTo>
                    <a:pt x="305" y="399"/>
                    <a:pt x="305" y="398"/>
                    <a:pt x="305" y="398"/>
                  </a:cubicBezTo>
                  <a:cubicBezTo>
                    <a:pt x="305" y="398"/>
                    <a:pt x="305" y="398"/>
                    <a:pt x="306" y="397"/>
                  </a:cubicBezTo>
                  <a:cubicBezTo>
                    <a:pt x="306" y="396"/>
                    <a:pt x="306" y="396"/>
                    <a:pt x="307" y="396"/>
                  </a:cubicBezTo>
                  <a:cubicBezTo>
                    <a:pt x="307" y="396"/>
                    <a:pt x="306" y="396"/>
                    <a:pt x="307" y="395"/>
                  </a:cubicBezTo>
                  <a:cubicBezTo>
                    <a:pt x="307" y="395"/>
                    <a:pt x="307" y="394"/>
                    <a:pt x="307" y="394"/>
                  </a:cubicBezTo>
                  <a:cubicBezTo>
                    <a:pt x="308" y="394"/>
                    <a:pt x="308" y="394"/>
                    <a:pt x="308" y="394"/>
                  </a:cubicBezTo>
                  <a:cubicBezTo>
                    <a:pt x="309" y="393"/>
                    <a:pt x="309" y="393"/>
                    <a:pt x="309" y="393"/>
                  </a:cubicBezTo>
                  <a:cubicBezTo>
                    <a:pt x="310" y="393"/>
                    <a:pt x="310" y="393"/>
                    <a:pt x="310" y="393"/>
                  </a:cubicBezTo>
                  <a:cubicBezTo>
                    <a:pt x="310" y="393"/>
                    <a:pt x="310" y="392"/>
                    <a:pt x="309" y="392"/>
                  </a:cubicBezTo>
                  <a:cubicBezTo>
                    <a:pt x="309" y="392"/>
                    <a:pt x="308" y="393"/>
                    <a:pt x="308" y="393"/>
                  </a:cubicBezTo>
                  <a:cubicBezTo>
                    <a:pt x="308" y="393"/>
                    <a:pt x="306" y="393"/>
                    <a:pt x="306" y="393"/>
                  </a:cubicBezTo>
                  <a:cubicBezTo>
                    <a:pt x="306" y="394"/>
                    <a:pt x="306" y="394"/>
                    <a:pt x="306" y="394"/>
                  </a:cubicBezTo>
                  <a:cubicBezTo>
                    <a:pt x="306" y="394"/>
                    <a:pt x="306" y="394"/>
                    <a:pt x="305" y="394"/>
                  </a:cubicBezTo>
                  <a:cubicBezTo>
                    <a:pt x="305" y="394"/>
                    <a:pt x="306" y="392"/>
                    <a:pt x="306" y="392"/>
                  </a:cubicBezTo>
                  <a:cubicBezTo>
                    <a:pt x="306" y="392"/>
                    <a:pt x="306" y="393"/>
                    <a:pt x="306" y="391"/>
                  </a:cubicBezTo>
                  <a:cubicBezTo>
                    <a:pt x="306" y="390"/>
                    <a:pt x="306" y="389"/>
                    <a:pt x="306" y="389"/>
                  </a:cubicBezTo>
                  <a:cubicBezTo>
                    <a:pt x="306" y="389"/>
                    <a:pt x="306" y="389"/>
                    <a:pt x="306" y="389"/>
                  </a:cubicBezTo>
                  <a:cubicBezTo>
                    <a:pt x="305" y="389"/>
                    <a:pt x="304" y="389"/>
                    <a:pt x="304" y="389"/>
                  </a:cubicBezTo>
                  <a:cubicBezTo>
                    <a:pt x="304" y="389"/>
                    <a:pt x="305" y="389"/>
                    <a:pt x="305" y="388"/>
                  </a:cubicBezTo>
                  <a:cubicBezTo>
                    <a:pt x="306" y="387"/>
                    <a:pt x="306" y="386"/>
                    <a:pt x="306" y="386"/>
                  </a:cubicBezTo>
                  <a:cubicBezTo>
                    <a:pt x="306" y="385"/>
                    <a:pt x="306" y="385"/>
                    <a:pt x="307" y="385"/>
                  </a:cubicBezTo>
                  <a:cubicBezTo>
                    <a:pt x="307" y="384"/>
                    <a:pt x="306" y="383"/>
                    <a:pt x="306" y="383"/>
                  </a:cubicBezTo>
                  <a:cubicBezTo>
                    <a:pt x="306" y="383"/>
                    <a:pt x="307" y="383"/>
                    <a:pt x="307" y="383"/>
                  </a:cubicBezTo>
                  <a:cubicBezTo>
                    <a:pt x="306" y="382"/>
                    <a:pt x="308" y="380"/>
                    <a:pt x="308" y="380"/>
                  </a:cubicBezTo>
                  <a:cubicBezTo>
                    <a:pt x="308" y="380"/>
                    <a:pt x="308" y="380"/>
                    <a:pt x="308" y="380"/>
                  </a:cubicBezTo>
                  <a:cubicBezTo>
                    <a:pt x="308" y="379"/>
                    <a:pt x="309" y="379"/>
                    <a:pt x="309" y="378"/>
                  </a:cubicBezTo>
                  <a:cubicBezTo>
                    <a:pt x="309" y="378"/>
                    <a:pt x="310" y="377"/>
                    <a:pt x="311" y="376"/>
                  </a:cubicBezTo>
                  <a:cubicBezTo>
                    <a:pt x="312" y="375"/>
                    <a:pt x="311" y="376"/>
                    <a:pt x="312" y="375"/>
                  </a:cubicBezTo>
                  <a:cubicBezTo>
                    <a:pt x="313" y="374"/>
                    <a:pt x="313" y="374"/>
                    <a:pt x="314" y="374"/>
                  </a:cubicBezTo>
                  <a:cubicBezTo>
                    <a:pt x="315" y="373"/>
                    <a:pt x="315" y="373"/>
                    <a:pt x="316" y="372"/>
                  </a:cubicBezTo>
                  <a:cubicBezTo>
                    <a:pt x="318" y="372"/>
                    <a:pt x="318" y="372"/>
                    <a:pt x="319" y="372"/>
                  </a:cubicBezTo>
                  <a:cubicBezTo>
                    <a:pt x="320" y="371"/>
                    <a:pt x="321" y="370"/>
                    <a:pt x="322" y="371"/>
                  </a:cubicBezTo>
                  <a:cubicBezTo>
                    <a:pt x="322" y="371"/>
                    <a:pt x="323" y="370"/>
                    <a:pt x="323" y="371"/>
                  </a:cubicBezTo>
                  <a:cubicBezTo>
                    <a:pt x="324" y="371"/>
                    <a:pt x="324" y="371"/>
                    <a:pt x="324" y="371"/>
                  </a:cubicBezTo>
                  <a:cubicBezTo>
                    <a:pt x="325" y="371"/>
                    <a:pt x="325" y="371"/>
                    <a:pt x="326" y="371"/>
                  </a:cubicBezTo>
                  <a:cubicBezTo>
                    <a:pt x="326" y="372"/>
                    <a:pt x="326" y="372"/>
                    <a:pt x="327" y="372"/>
                  </a:cubicBezTo>
                  <a:cubicBezTo>
                    <a:pt x="327" y="372"/>
                    <a:pt x="327" y="372"/>
                    <a:pt x="328" y="372"/>
                  </a:cubicBezTo>
                  <a:cubicBezTo>
                    <a:pt x="329" y="371"/>
                    <a:pt x="330" y="371"/>
                    <a:pt x="330" y="371"/>
                  </a:cubicBezTo>
                  <a:cubicBezTo>
                    <a:pt x="330" y="370"/>
                    <a:pt x="330" y="371"/>
                    <a:pt x="330" y="370"/>
                  </a:cubicBezTo>
                  <a:cubicBezTo>
                    <a:pt x="331" y="369"/>
                    <a:pt x="331" y="369"/>
                    <a:pt x="332" y="368"/>
                  </a:cubicBezTo>
                  <a:cubicBezTo>
                    <a:pt x="333" y="368"/>
                    <a:pt x="333" y="368"/>
                    <a:pt x="333" y="367"/>
                  </a:cubicBezTo>
                  <a:cubicBezTo>
                    <a:pt x="334" y="367"/>
                    <a:pt x="334" y="367"/>
                    <a:pt x="334" y="367"/>
                  </a:cubicBezTo>
                  <a:cubicBezTo>
                    <a:pt x="335" y="367"/>
                    <a:pt x="335" y="367"/>
                    <a:pt x="335" y="367"/>
                  </a:cubicBezTo>
                  <a:cubicBezTo>
                    <a:pt x="336" y="366"/>
                    <a:pt x="335" y="366"/>
                    <a:pt x="336" y="366"/>
                  </a:cubicBezTo>
                  <a:cubicBezTo>
                    <a:pt x="336" y="365"/>
                    <a:pt x="336" y="365"/>
                    <a:pt x="337" y="365"/>
                  </a:cubicBezTo>
                  <a:cubicBezTo>
                    <a:pt x="337" y="365"/>
                    <a:pt x="338" y="363"/>
                    <a:pt x="338" y="363"/>
                  </a:cubicBezTo>
                  <a:cubicBezTo>
                    <a:pt x="338" y="362"/>
                    <a:pt x="338" y="362"/>
                    <a:pt x="338" y="362"/>
                  </a:cubicBezTo>
                  <a:cubicBezTo>
                    <a:pt x="337" y="362"/>
                    <a:pt x="337" y="362"/>
                    <a:pt x="337" y="362"/>
                  </a:cubicBezTo>
                  <a:cubicBezTo>
                    <a:pt x="337" y="362"/>
                    <a:pt x="337" y="362"/>
                    <a:pt x="337" y="362"/>
                  </a:cubicBezTo>
                  <a:cubicBezTo>
                    <a:pt x="336" y="362"/>
                    <a:pt x="336" y="361"/>
                    <a:pt x="336" y="361"/>
                  </a:cubicBezTo>
                  <a:cubicBezTo>
                    <a:pt x="335" y="361"/>
                    <a:pt x="336" y="361"/>
                    <a:pt x="335" y="361"/>
                  </a:cubicBezTo>
                  <a:cubicBezTo>
                    <a:pt x="334" y="360"/>
                    <a:pt x="334" y="360"/>
                    <a:pt x="334" y="360"/>
                  </a:cubicBezTo>
                  <a:cubicBezTo>
                    <a:pt x="334" y="360"/>
                    <a:pt x="333" y="360"/>
                    <a:pt x="333" y="360"/>
                  </a:cubicBezTo>
                  <a:cubicBezTo>
                    <a:pt x="334" y="359"/>
                    <a:pt x="334" y="359"/>
                    <a:pt x="334" y="360"/>
                  </a:cubicBezTo>
                  <a:cubicBezTo>
                    <a:pt x="335" y="360"/>
                    <a:pt x="335" y="360"/>
                    <a:pt x="335" y="360"/>
                  </a:cubicBezTo>
                  <a:cubicBezTo>
                    <a:pt x="336" y="360"/>
                    <a:pt x="336" y="360"/>
                    <a:pt x="336" y="360"/>
                  </a:cubicBezTo>
                  <a:cubicBezTo>
                    <a:pt x="336" y="360"/>
                    <a:pt x="336" y="360"/>
                    <a:pt x="336" y="360"/>
                  </a:cubicBezTo>
                  <a:cubicBezTo>
                    <a:pt x="336" y="359"/>
                    <a:pt x="335" y="359"/>
                    <a:pt x="335" y="358"/>
                  </a:cubicBezTo>
                  <a:cubicBezTo>
                    <a:pt x="335" y="358"/>
                    <a:pt x="335" y="357"/>
                    <a:pt x="335" y="357"/>
                  </a:cubicBezTo>
                  <a:cubicBezTo>
                    <a:pt x="335" y="357"/>
                    <a:pt x="335" y="357"/>
                    <a:pt x="335" y="357"/>
                  </a:cubicBezTo>
                  <a:cubicBezTo>
                    <a:pt x="336" y="358"/>
                    <a:pt x="336" y="358"/>
                    <a:pt x="336" y="358"/>
                  </a:cubicBezTo>
                  <a:cubicBezTo>
                    <a:pt x="336" y="358"/>
                    <a:pt x="336" y="358"/>
                    <a:pt x="336" y="359"/>
                  </a:cubicBezTo>
                  <a:cubicBezTo>
                    <a:pt x="336" y="359"/>
                    <a:pt x="336" y="360"/>
                    <a:pt x="336" y="360"/>
                  </a:cubicBezTo>
                  <a:cubicBezTo>
                    <a:pt x="336" y="359"/>
                    <a:pt x="336" y="359"/>
                    <a:pt x="337" y="359"/>
                  </a:cubicBezTo>
                  <a:cubicBezTo>
                    <a:pt x="337" y="358"/>
                    <a:pt x="336" y="359"/>
                    <a:pt x="337" y="358"/>
                  </a:cubicBezTo>
                  <a:cubicBezTo>
                    <a:pt x="337" y="357"/>
                    <a:pt x="337" y="357"/>
                    <a:pt x="337" y="357"/>
                  </a:cubicBezTo>
                  <a:cubicBezTo>
                    <a:pt x="337" y="357"/>
                    <a:pt x="338" y="357"/>
                    <a:pt x="338" y="357"/>
                  </a:cubicBezTo>
                  <a:cubicBezTo>
                    <a:pt x="338" y="358"/>
                    <a:pt x="338" y="358"/>
                    <a:pt x="338" y="358"/>
                  </a:cubicBezTo>
                  <a:cubicBezTo>
                    <a:pt x="338" y="358"/>
                    <a:pt x="337" y="358"/>
                    <a:pt x="337" y="358"/>
                  </a:cubicBezTo>
                  <a:cubicBezTo>
                    <a:pt x="338" y="358"/>
                    <a:pt x="338" y="358"/>
                    <a:pt x="338" y="358"/>
                  </a:cubicBezTo>
                  <a:cubicBezTo>
                    <a:pt x="339" y="358"/>
                    <a:pt x="339" y="357"/>
                    <a:pt x="339" y="357"/>
                  </a:cubicBezTo>
                  <a:cubicBezTo>
                    <a:pt x="339" y="358"/>
                    <a:pt x="338" y="358"/>
                    <a:pt x="338" y="358"/>
                  </a:cubicBezTo>
                  <a:cubicBezTo>
                    <a:pt x="338" y="358"/>
                    <a:pt x="338" y="359"/>
                    <a:pt x="338" y="359"/>
                  </a:cubicBezTo>
                  <a:cubicBezTo>
                    <a:pt x="337" y="359"/>
                    <a:pt x="337" y="359"/>
                    <a:pt x="337" y="359"/>
                  </a:cubicBezTo>
                  <a:cubicBezTo>
                    <a:pt x="337" y="359"/>
                    <a:pt x="337" y="359"/>
                    <a:pt x="337" y="360"/>
                  </a:cubicBezTo>
                  <a:cubicBezTo>
                    <a:pt x="337" y="360"/>
                    <a:pt x="337" y="361"/>
                    <a:pt x="337" y="361"/>
                  </a:cubicBezTo>
                  <a:cubicBezTo>
                    <a:pt x="338" y="361"/>
                    <a:pt x="338" y="361"/>
                    <a:pt x="338" y="360"/>
                  </a:cubicBezTo>
                  <a:cubicBezTo>
                    <a:pt x="339" y="360"/>
                    <a:pt x="339" y="360"/>
                    <a:pt x="340" y="360"/>
                  </a:cubicBezTo>
                  <a:cubicBezTo>
                    <a:pt x="340" y="360"/>
                    <a:pt x="341" y="360"/>
                    <a:pt x="341" y="360"/>
                  </a:cubicBezTo>
                  <a:cubicBezTo>
                    <a:pt x="341" y="360"/>
                    <a:pt x="341" y="360"/>
                    <a:pt x="341" y="360"/>
                  </a:cubicBezTo>
                  <a:cubicBezTo>
                    <a:pt x="341" y="360"/>
                    <a:pt x="341" y="359"/>
                    <a:pt x="341" y="359"/>
                  </a:cubicBezTo>
                  <a:cubicBezTo>
                    <a:pt x="341" y="359"/>
                    <a:pt x="342" y="358"/>
                    <a:pt x="341" y="358"/>
                  </a:cubicBezTo>
                  <a:cubicBezTo>
                    <a:pt x="341" y="358"/>
                    <a:pt x="341" y="357"/>
                    <a:pt x="341" y="357"/>
                  </a:cubicBezTo>
                  <a:cubicBezTo>
                    <a:pt x="342" y="357"/>
                    <a:pt x="342" y="358"/>
                    <a:pt x="342" y="358"/>
                  </a:cubicBezTo>
                  <a:cubicBezTo>
                    <a:pt x="342" y="358"/>
                    <a:pt x="342" y="359"/>
                    <a:pt x="342" y="359"/>
                  </a:cubicBezTo>
                  <a:cubicBezTo>
                    <a:pt x="342" y="359"/>
                    <a:pt x="343" y="359"/>
                    <a:pt x="342" y="360"/>
                  </a:cubicBezTo>
                  <a:cubicBezTo>
                    <a:pt x="342" y="360"/>
                    <a:pt x="342" y="360"/>
                    <a:pt x="342" y="360"/>
                  </a:cubicBezTo>
                  <a:cubicBezTo>
                    <a:pt x="342" y="360"/>
                    <a:pt x="342" y="360"/>
                    <a:pt x="342" y="360"/>
                  </a:cubicBezTo>
                  <a:cubicBezTo>
                    <a:pt x="343" y="360"/>
                    <a:pt x="343" y="360"/>
                    <a:pt x="343" y="360"/>
                  </a:cubicBezTo>
                  <a:cubicBezTo>
                    <a:pt x="344" y="360"/>
                    <a:pt x="344" y="360"/>
                    <a:pt x="344" y="360"/>
                  </a:cubicBezTo>
                  <a:cubicBezTo>
                    <a:pt x="344" y="359"/>
                    <a:pt x="345" y="359"/>
                    <a:pt x="345" y="359"/>
                  </a:cubicBezTo>
                  <a:cubicBezTo>
                    <a:pt x="345" y="359"/>
                    <a:pt x="345" y="358"/>
                    <a:pt x="345" y="357"/>
                  </a:cubicBezTo>
                  <a:cubicBezTo>
                    <a:pt x="346" y="357"/>
                    <a:pt x="346" y="357"/>
                    <a:pt x="345" y="356"/>
                  </a:cubicBezTo>
                  <a:cubicBezTo>
                    <a:pt x="345" y="356"/>
                    <a:pt x="345" y="356"/>
                    <a:pt x="345" y="356"/>
                  </a:cubicBezTo>
                  <a:cubicBezTo>
                    <a:pt x="345" y="355"/>
                    <a:pt x="345" y="355"/>
                    <a:pt x="345" y="355"/>
                  </a:cubicBezTo>
                  <a:cubicBezTo>
                    <a:pt x="344" y="355"/>
                    <a:pt x="344" y="355"/>
                    <a:pt x="344" y="355"/>
                  </a:cubicBezTo>
                  <a:cubicBezTo>
                    <a:pt x="343" y="355"/>
                    <a:pt x="344" y="355"/>
                    <a:pt x="343" y="355"/>
                  </a:cubicBezTo>
                  <a:cubicBezTo>
                    <a:pt x="343" y="354"/>
                    <a:pt x="343" y="355"/>
                    <a:pt x="343" y="354"/>
                  </a:cubicBezTo>
                  <a:cubicBezTo>
                    <a:pt x="342" y="354"/>
                    <a:pt x="343" y="354"/>
                    <a:pt x="342" y="353"/>
                  </a:cubicBezTo>
                  <a:cubicBezTo>
                    <a:pt x="342" y="352"/>
                    <a:pt x="343" y="350"/>
                    <a:pt x="343" y="349"/>
                  </a:cubicBezTo>
                  <a:cubicBezTo>
                    <a:pt x="342" y="349"/>
                    <a:pt x="342" y="349"/>
                    <a:pt x="342" y="349"/>
                  </a:cubicBezTo>
                  <a:cubicBezTo>
                    <a:pt x="342" y="348"/>
                    <a:pt x="342" y="348"/>
                    <a:pt x="342" y="347"/>
                  </a:cubicBezTo>
                  <a:cubicBezTo>
                    <a:pt x="342" y="347"/>
                    <a:pt x="342" y="347"/>
                    <a:pt x="342" y="346"/>
                  </a:cubicBezTo>
                  <a:cubicBezTo>
                    <a:pt x="341" y="346"/>
                    <a:pt x="342" y="346"/>
                    <a:pt x="341" y="346"/>
                  </a:cubicBezTo>
                  <a:cubicBezTo>
                    <a:pt x="341" y="345"/>
                    <a:pt x="341" y="345"/>
                    <a:pt x="341" y="345"/>
                  </a:cubicBezTo>
                  <a:cubicBezTo>
                    <a:pt x="340" y="345"/>
                    <a:pt x="340" y="345"/>
                    <a:pt x="340" y="345"/>
                  </a:cubicBezTo>
                  <a:cubicBezTo>
                    <a:pt x="339" y="345"/>
                    <a:pt x="339" y="345"/>
                    <a:pt x="339" y="345"/>
                  </a:cubicBezTo>
                  <a:cubicBezTo>
                    <a:pt x="339" y="345"/>
                    <a:pt x="339" y="344"/>
                    <a:pt x="338" y="344"/>
                  </a:cubicBezTo>
                  <a:cubicBezTo>
                    <a:pt x="338" y="343"/>
                    <a:pt x="338" y="343"/>
                    <a:pt x="338" y="343"/>
                  </a:cubicBezTo>
                  <a:cubicBezTo>
                    <a:pt x="339" y="343"/>
                    <a:pt x="340" y="343"/>
                    <a:pt x="340" y="343"/>
                  </a:cubicBezTo>
                  <a:cubicBezTo>
                    <a:pt x="339" y="343"/>
                    <a:pt x="339" y="344"/>
                    <a:pt x="340" y="344"/>
                  </a:cubicBezTo>
                  <a:cubicBezTo>
                    <a:pt x="340" y="344"/>
                    <a:pt x="340" y="344"/>
                    <a:pt x="341" y="344"/>
                  </a:cubicBezTo>
                  <a:cubicBezTo>
                    <a:pt x="341" y="344"/>
                    <a:pt x="341" y="344"/>
                    <a:pt x="342" y="344"/>
                  </a:cubicBezTo>
                  <a:cubicBezTo>
                    <a:pt x="342" y="344"/>
                    <a:pt x="342" y="344"/>
                    <a:pt x="342" y="345"/>
                  </a:cubicBezTo>
                  <a:cubicBezTo>
                    <a:pt x="342" y="345"/>
                    <a:pt x="343" y="345"/>
                    <a:pt x="342" y="346"/>
                  </a:cubicBezTo>
                  <a:cubicBezTo>
                    <a:pt x="342" y="346"/>
                    <a:pt x="342" y="346"/>
                    <a:pt x="342" y="346"/>
                  </a:cubicBezTo>
                  <a:cubicBezTo>
                    <a:pt x="342" y="347"/>
                    <a:pt x="343" y="347"/>
                    <a:pt x="343" y="347"/>
                  </a:cubicBezTo>
                  <a:cubicBezTo>
                    <a:pt x="343" y="348"/>
                    <a:pt x="343" y="348"/>
                    <a:pt x="343" y="348"/>
                  </a:cubicBezTo>
                  <a:cubicBezTo>
                    <a:pt x="343" y="348"/>
                    <a:pt x="343" y="348"/>
                    <a:pt x="343" y="349"/>
                  </a:cubicBezTo>
                  <a:cubicBezTo>
                    <a:pt x="343" y="349"/>
                    <a:pt x="344" y="349"/>
                    <a:pt x="344" y="349"/>
                  </a:cubicBezTo>
                  <a:cubicBezTo>
                    <a:pt x="344" y="349"/>
                    <a:pt x="345" y="348"/>
                    <a:pt x="345" y="348"/>
                  </a:cubicBezTo>
                  <a:cubicBezTo>
                    <a:pt x="345" y="348"/>
                    <a:pt x="345" y="348"/>
                    <a:pt x="345" y="347"/>
                  </a:cubicBezTo>
                  <a:cubicBezTo>
                    <a:pt x="344" y="346"/>
                    <a:pt x="344" y="346"/>
                    <a:pt x="344" y="345"/>
                  </a:cubicBezTo>
                  <a:cubicBezTo>
                    <a:pt x="344" y="345"/>
                    <a:pt x="343" y="345"/>
                    <a:pt x="344" y="345"/>
                  </a:cubicBezTo>
                  <a:cubicBezTo>
                    <a:pt x="344" y="344"/>
                    <a:pt x="344" y="344"/>
                    <a:pt x="344" y="344"/>
                  </a:cubicBezTo>
                  <a:cubicBezTo>
                    <a:pt x="344" y="344"/>
                    <a:pt x="345" y="343"/>
                    <a:pt x="345" y="343"/>
                  </a:cubicBezTo>
                  <a:cubicBezTo>
                    <a:pt x="345" y="343"/>
                    <a:pt x="346" y="343"/>
                    <a:pt x="345" y="343"/>
                  </a:cubicBezTo>
                  <a:cubicBezTo>
                    <a:pt x="345" y="344"/>
                    <a:pt x="346" y="344"/>
                    <a:pt x="345" y="345"/>
                  </a:cubicBezTo>
                  <a:cubicBezTo>
                    <a:pt x="345" y="345"/>
                    <a:pt x="346" y="345"/>
                    <a:pt x="346" y="346"/>
                  </a:cubicBezTo>
                  <a:cubicBezTo>
                    <a:pt x="346" y="347"/>
                    <a:pt x="345" y="347"/>
                    <a:pt x="346" y="347"/>
                  </a:cubicBezTo>
                  <a:cubicBezTo>
                    <a:pt x="346" y="347"/>
                    <a:pt x="347" y="347"/>
                    <a:pt x="347" y="347"/>
                  </a:cubicBezTo>
                  <a:cubicBezTo>
                    <a:pt x="347" y="347"/>
                    <a:pt x="347" y="347"/>
                    <a:pt x="348" y="347"/>
                  </a:cubicBezTo>
                  <a:cubicBezTo>
                    <a:pt x="348" y="346"/>
                    <a:pt x="348" y="346"/>
                    <a:pt x="348" y="346"/>
                  </a:cubicBezTo>
                  <a:cubicBezTo>
                    <a:pt x="348" y="345"/>
                    <a:pt x="349" y="346"/>
                    <a:pt x="349" y="345"/>
                  </a:cubicBezTo>
                  <a:cubicBezTo>
                    <a:pt x="349" y="345"/>
                    <a:pt x="350" y="345"/>
                    <a:pt x="350" y="345"/>
                  </a:cubicBezTo>
                  <a:cubicBezTo>
                    <a:pt x="350" y="344"/>
                    <a:pt x="350" y="344"/>
                    <a:pt x="350" y="344"/>
                  </a:cubicBezTo>
                  <a:cubicBezTo>
                    <a:pt x="350" y="344"/>
                    <a:pt x="350" y="344"/>
                    <a:pt x="351" y="344"/>
                  </a:cubicBezTo>
                  <a:cubicBezTo>
                    <a:pt x="351" y="344"/>
                    <a:pt x="351" y="344"/>
                    <a:pt x="351" y="344"/>
                  </a:cubicBezTo>
                  <a:cubicBezTo>
                    <a:pt x="351" y="344"/>
                    <a:pt x="351" y="343"/>
                    <a:pt x="352" y="343"/>
                  </a:cubicBezTo>
                  <a:cubicBezTo>
                    <a:pt x="352" y="343"/>
                    <a:pt x="352" y="343"/>
                    <a:pt x="353" y="344"/>
                  </a:cubicBezTo>
                  <a:cubicBezTo>
                    <a:pt x="353" y="344"/>
                    <a:pt x="352" y="343"/>
                    <a:pt x="353" y="344"/>
                  </a:cubicBezTo>
                  <a:cubicBezTo>
                    <a:pt x="354" y="345"/>
                    <a:pt x="354" y="345"/>
                    <a:pt x="354" y="345"/>
                  </a:cubicBezTo>
                  <a:cubicBezTo>
                    <a:pt x="355" y="344"/>
                    <a:pt x="355" y="344"/>
                    <a:pt x="355" y="344"/>
                  </a:cubicBezTo>
                  <a:cubicBezTo>
                    <a:pt x="354" y="343"/>
                    <a:pt x="354" y="342"/>
                    <a:pt x="354" y="342"/>
                  </a:cubicBezTo>
                  <a:cubicBezTo>
                    <a:pt x="354" y="342"/>
                    <a:pt x="354" y="342"/>
                    <a:pt x="355" y="341"/>
                  </a:cubicBezTo>
                  <a:cubicBezTo>
                    <a:pt x="355" y="341"/>
                    <a:pt x="355" y="341"/>
                    <a:pt x="355" y="341"/>
                  </a:cubicBezTo>
                  <a:cubicBezTo>
                    <a:pt x="356" y="341"/>
                    <a:pt x="355" y="341"/>
                    <a:pt x="356" y="340"/>
                  </a:cubicBezTo>
                  <a:cubicBezTo>
                    <a:pt x="356" y="340"/>
                    <a:pt x="357" y="340"/>
                    <a:pt x="357" y="340"/>
                  </a:cubicBezTo>
                  <a:cubicBezTo>
                    <a:pt x="357" y="341"/>
                    <a:pt x="358" y="340"/>
                    <a:pt x="358" y="340"/>
                  </a:cubicBezTo>
                  <a:cubicBezTo>
                    <a:pt x="358" y="340"/>
                    <a:pt x="359" y="341"/>
                    <a:pt x="359" y="341"/>
                  </a:cubicBezTo>
                  <a:cubicBezTo>
                    <a:pt x="358" y="342"/>
                    <a:pt x="358" y="342"/>
                    <a:pt x="358" y="343"/>
                  </a:cubicBezTo>
                  <a:cubicBezTo>
                    <a:pt x="358" y="343"/>
                    <a:pt x="358" y="343"/>
                    <a:pt x="359" y="343"/>
                  </a:cubicBezTo>
                  <a:cubicBezTo>
                    <a:pt x="359" y="342"/>
                    <a:pt x="359" y="342"/>
                    <a:pt x="359" y="342"/>
                  </a:cubicBezTo>
                  <a:cubicBezTo>
                    <a:pt x="359" y="341"/>
                    <a:pt x="360" y="341"/>
                    <a:pt x="360" y="341"/>
                  </a:cubicBezTo>
                  <a:cubicBezTo>
                    <a:pt x="360" y="341"/>
                    <a:pt x="361" y="342"/>
                    <a:pt x="360" y="342"/>
                  </a:cubicBezTo>
                  <a:cubicBezTo>
                    <a:pt x="360" y="343"/>
                    <a:pt x="360" y="343"/>
                    <a:pt x="360" y="343"/>
                  </a:cubicBezTo>
                  <a:cubicBezTo>
                    <a:pt x="359" y="343"/>
                    <a:pt x="359" y="343"/>
                    <a:pt x="359" y="343"/>
                  </a:cubicBezTo>
                  <a:cubicBezTo>
                    <a:pt x="360" y="344"/>
                    <a:pt x="360" y="344"/>
                    <a:pt x="360" y="344"/>
                  </a:cubicBezTo>
                  <a:cubicBezTo>
                    <a:pt x="360" y="344"/>
                    <a:pt x="360" y="344"/>
                    <a:pt x="360" y="344"/>
                  </a:cubicBezTo>
                  <a:cubicBezTo>
                    <a:pt x="360" y="344"/>
                    <a:pt x="360" y="344"/>
                    <a:pt x="359" y="344"/>
                  </a:cubicBezTo>
                  <a:cubicBezTo>
                    <a:pt x="359" y="344"/>
                    <a:pt x="359" y="344"/>
                    <a:pt x="359" y="344"/>
                  </a:cubicBezTo>
                  <a:cubicBezTo>
                    <a:pt x="359" y="344"/>
                    <a:pt x="359" y="345"/>
                    <a:pt x="359" y="345"/>
                  </a:cubicBezTo>
                  <a:cubicBezTo>
                    <a:pt x="359" y="345"/>
                    <a:pt x="359" y="346"/>
                    <a:pt x="359" y="346"/>
                  </a:cubicBezTo>
                  <a:cubicBezTo>
                    <a:pt x="359" y="346"/>
                    <a:pt x="359" y="346"/>
                    <a:pt x="360" y="345"/>
                  </a:cubicBezTo>
                  <a:cubicBezTo>
                    <a:pt x="360" y="345"/>
                    <a:pt x="360" y="345"/>
                    <a:pt x="360" y="344"/>
                  </a:cubicBezTo>
                  <a:cubicBezTo>
                    <a:pt x="361" y="343"/>
                    <a:pt x="361" y="343"/>
                    <a:pt x="361" y="343"/>
                  </a:cubicBezTo>
                  <a:cubicBezTo>
                    <a:pt x="361" y="343"/>
                    <a:pt x="361" y="343"/>
                    <a:pt x="362" y="343"/>
                  </a:cubicBezTo>
                  <a:cubicBezTo>
                    <a:pt x="362" y="342"/>
                    <a:pt x="362" y="342"/>
                    <a:pt x="362" y="342"/>
                  </a:cubicBezTo>
                  <a:cubicBezTo>
                    <a:pt x="363" y="342"/>
                    <a:pt x="363" y="342"/>
                    <a:pt x="363" y="342"/>
                  </a:cubicBezTo>
                  <a:cubicBezTo>
                    <a:pt x="363" y="341"/>
                    <a:pt x="363" y="341"/>
                    <a:pt x="364" y="340"/>
                  </a:cubicBezTo>
                  <a:cubicBezTo>
                    <a:pt x="364" y="340"/>
                    <a:pt x="364" y="340"/>
                    <a:pt x="364" y="339"/>
                  </a:cubicBezTo>
                  <a:cubicBezTo>
                    <a:pt x="365" y="338"/>
                    <a:pt x="365" y="339"/>
                    <a:pt x="366" y="338"/>
                  </a:cubicBezTo>
                  <a:cubicBezTo>
                    <a:pt x="366" y="337"/>
                    <a:pt x="366" y="337"/>
                    <a:pt x="367" y="337"/>
                  </a:cubicBezTo>
                  <a:cubicBezTo>
                    <a:pt x="367" y="336"/>
                    <a:pt x="367" y="336"/>
                    <a:pt x="367" y="336"/>
                  </a:cubicBezTo>
                  <a:cubicBezTo>
                    <a:pt x="368" y="335"/>
                    <a:pt x="368" y="335"/>
                    <a:pt x="368" y="334"/>
                  </a:cubicBezTo>
                  <a:cubicBezTo>
                    <a:pt x="369" y="333"/>
                    <a:pt x="370" y="333"/>
                    <a:pt x="370" y="333"/>
                  </a:cubicBezTo>
                  <a:cubicBezTo>
                    <a:pt x="370" y="332"/>
                    <a:pt x="370" y="332"/>
                    <a:pt x="370" y="332"/>
                  </a:cubicBezTo>
                  <a:cubicBezTo>
                    <a:pt x="371" y="331"/>
                    <a:pt x="372" y="329"/>
                    <a:pt x="372" y="329"/>
                  </a:cubicBezTo>
                  <a:lnTo>
                    <a:pt x="373" y="328"/>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5" name="Freeform 125"/>
            <p:cNvSpPr>
              <a:spLocks/>
            </p:cNvSpPr>
            <p:nvPr/>
          </p:nvSpPr>
          <p:spPr bwMode="auto">
            <a:xfrm>
              <a:off x="10313988" y="3733801"/>
              <a:ext cx="1588" cy="3175"/>
            </a:xfrm>
            <a:custGeom>
              <a:avLst/>
              <a:gdLst>
                <a:gd name="T0" fmla="*/ 0 w 1"/>
                <a:gd name="T1" fmla="*/ 2 h 2"/>
                <a:gd name="T2" fmla="*/ 0 w 1"/>
                <a:gd name="T3" fmla="*/ 1 h 2"/>
                <a:gd name="T4" fmla="*/ 1 w 1"/>
                <a:gd name="T5" fmla="*/ 0 h 2"/>
                <a:gd name="T6" fmla="*/ 1 w 1"/>
                <a:gd name="T7" fmla="*/ 2 h 2"/>
                <a:gd name="T8" fmla="*/ 0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1" y="1"/>
                    <a:pt x="1" y="0"/>
                    <a:pt x="1" y="0"/>
                  </a:cubicBezTo>
                  <a:cubicBezTo>
                    <a:pt x="1" y="1"/>
                    <a:pt x="1" y="2"/>
                    <a:pt x="1" y="2"/>
                  </a:cubicBezTo>
                  <a:cubicBezTo>
                    <a:pt x="0" y="2"/>
                    <a:pt x="0" y="2"/>
                    <a:pt x="0" y="2"/>
                  </a:cubicBezTo>
                  <a:cubicBezTo>
                    <a:pt x="0"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6" name="Freeform 126"/>
            <p:cNvSpPr>
              <a:spLocks/>
            </p:cNvSpPr>
            <p:nvPr/>
          </p:nvSpPr>
          <p:spPr bwMode="auto">
            <a:xfrm>
              <a:off x="10315575" y="3732213"/>
              <a:ext cx="1588" cy="1588"/>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1" y="0"/>
                    <a:pt x="1" y="1"/>
                  </a:cubicBezTo>
                  <a:cubicBezTo>
                    <a:pt x="0" y="1"/>
                    <a:pt x="0" y="1"/>
                    <a:pt x="0" y="1"/>
                  </a:cubicBezTo>
                  <a:cubicBezTo>
                    <a:pt x="0" y="1"/>
                    <a:pt x="0" y="1"/>
                    <a:pt x="0" y="1"/>
                  </a:cubicBezTo>
                  <a:cubicBezTo>
                    <a:pt x="0" y="1"/>
                    <a:pt x="0" y="1"/>
                    <a:pt x="0" y="1"/>
                  </a:cubicBezTo>
                  <a:cubicBezTo>
                    <a:pt x="0" y="1"/>
                    <a:pt x="0"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7" name="Freeform 127"/>
            <p:cNvSpPr>
              <a:spLocks/>
            </p:cNvSpPr>
            <p:nvPr/>
          </p:nvSpPr>
          <p:spPr bwMode="auto">
            <a:xfrm>
              <a:off x="10309225" y="3738563"/>
              <a:ext cx="1588" cy="3175"/>
            </a:xfrm>
            <a:custGeom>
              <a:avLst/>
              <a:gdLst>
                <a:gd name="T0" fmla="*/ 1 w 1"/>
                <a:gd name="T1" fmla="*/ 0 h 2"/>
                <a:gd name="T2" fmla="*/ 0 w 1"/>
                <a:gd name="T3" fmla="*/ 1 h 2"/>
                <a:gd name="T4" fmla="*/ 0 w 1"/>
                <a:gd name="T5" fmla="*/ 2 h 2"/>
                <a:gd name="T6" fmla="*/ 0 w 1"/>
                <a:gd name="T7" fmla="*/ 2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cubicBezTo>
                    <a:pt x="1" y="0"/>
                    <a:pt x="1" y="1"/>
                    <a:pt x="0" y="1"/>
                  </a:cubicBezTo>
                  <a:cubicBezTo>
                    <a:pt x="0" y="1"/>
                    <a:pt x="0" y="2"/>
                    <a:pt x="0" y="2"/>
                  </a:cubicBezTo>
                  <a:cubicBezTo>
                    <a:pt x="0" y="2"/>
                    <a:pt x="0" y="2"/>
                    <a:pt x="0" y="2"/>
                  </a:cubicBezTo>
                  <a:cubicBezTo>
                    <a:pt x="1" y="1"/>
                    <a:pt x="1" y="1"/>
                    <a:pt x="1" y="1"/>
                  </a:cubicBezTo>
                  <a:cubicBezTo>
                    <a:pt x="1"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8" name="Freeform 128"/>
            <p:cNvSpPr>
              <a:spLocks/>
            </p:cNvSpPr>
            <p:nvPr/>
          </p:nvSpPr>
          <p:spPr bwMode="auto">
            <a:xfrm>
              <a:off x="10277475" y="3752851"/>
              <a:ext cx="15875" cy="11113"/>
            </a:xfrm>
            <a:custGeom>
              <a:avLst/>
              <a:gdLst>
                <a:gd name="T0" fmla="*/ 2 w 11"/>
                <a:gd name="T1" fmla="*/ 7 h 8"/>
                <a:gd name="T2" fmla="*/ 1 w 11"/>
                <a:gd name="T3" fmla="*/ 6 h 8"/>
                <a:gd name="T4" fmla="*/ 1 w 11"/>
                <a:gd name="T5" fmla="*/ 6 h 8"/>
                <a:gd name="T6" fmla="*/ 0 w 11"/>
                <a:gd name="T7" fmla="*/ 5 h 8"/>
                <a:gd name="T8" fmla="*/ 1 w 11"/>
                <a:gd name="T9" fmla="*/ 5 h 8"/>
                <a:gd name="T10" fmla="*/ 1 w 11"/>
                <a:gd name="T11" fmla="*/ 4 h 8"/>
                <a:gd name="T12" fmla="*/ 1 w 11"/>
                <a:gd name="T13" fmla="*/ 3 h 8"/>
                <a:gd name="T14" fmla="*/ 2 w 11"/>
                <a:gd name="T15" fmla="*/ 3 h 8"/>
                <a:gd name="T16" fmla="*/ 4 w 11"/>
                <a:gd name="T17" fmla="*/ 2 h 8"/>
                <a:gd name="T18" fmla="*/ 4 w 11"/>
                <a:gd name="T19" fmla="*/ 2 h 8"/>
                <a:gd name="T20" fmla="*/ 5 w 11"/>
                <a:gd name="T21" fmla="*/ 0 h 8"/>
                <a:gd name="T22" fmla="*/ 6 w 11"/>
                <a:gd name="T23" fmla="*/ 0 h 8"/>
                <a:gd name="T24" fmla="*/ 7 w 11"/>
                <a:gd name="T25" fmla="*/ 0 h 8"/>
                <a:gd name="T26" fmla="*/ 8 w 11"/>
                <a:gd name="T27" fmla="*/ 0 h 8"/>
                <a:gd name="T28" fmla="*/ 9 w 11"/>
                <a:gd name="T29" fmla="*/ 0 h 8"/>
                <a:gd name="T30" fmla="*/ 10 w 11"/>
                <a:gd name="T31" fmla="*/ 1 h 8"/>
                <a:gd name="T32" fmla="*/ 10 w 11"/>
                <a:gd name="T33" fmla="*/ 1 h 8"/>
                <a:gd name="T34" fmla="*/ 11 w 11"/>
                <a:gd name="T35" fmla="*/ 2 h 8"/>
                <a:gd name="T36" fmla="*/ 11 w 11"/>
                <a:gd name="T37" fmla="*/ 2 h 8"/>
                <a:gd name="T38" fmla="*/ 10 w 11"/>
                <a:gd name="T39" fmla="*/ 2 h 8"/>
                <a:gd name="T40" fmla="*/ 10 w 11"/>
                <a:gd name="T41" fmla="*/ 3 h 8"/>
                <a:gd name="T42" fmla="*/ 10 w 11"/>
                <a:gd name="T43" fmla="*/ 3 h 8"/>
                <a:gd name="T44" fmla="*/ 10 w 11"/>
                <a:gd name="T45" fmla="*/ 4 h 8"/>
                <a:gd name="T46" fmla="*/ 9 w 11"/>
                <a:gd name="T47" fmla="*/ 4 h 8"/>
                <a:gd name="T48" fmla="*/ 8 w 11"/>
                <a:gd name="T49" fmla="*/ 3 h 8"/>
                <a:gd name="T50" fmla="*/ 8 w 11"/>
                <a:gd name="T51" fmla="*/ 2 h 8"/>
                <a:gd name="T52" fmla="*/ 8 w 11"/>
                <a:gd name="T53" fmla="*/ 3 h 8"/>
                <a:gd name="T54" fmla="*/ 8 w 11"/>
                <a:gd name="T55" fmla="*/ 4 h 8"/>
                <a:gd name="T56" fmla="*/ 7 w 11"/>
                <a:gd name="T57" fmla="*/ 4 h 8"/>
                <a:gd name="T58" fmla="*/ 7 w 11"/>
                <a:gd name="T59" fmla="*/ 4 h 8"/>
                <a:gd name="T60" fmla="*/ 6 w 11"/>
                <a:gd name="T61" fmla="*/ 3 h 8"/>
                <a:gd name="T62" fmla="*/ 6 w 11"/>
                <a:gd name="T63" fmla="*/ 4 h 8"/>
                <a:gd name="T64" fmla="*/ 5 w 11"/>
                <a:gd name="T65" fmla="*/ 4 h 8"/>
                <a:gd name="T66" fmla="*/ 4 w 11"/>
                <a:gd name="T67" fmla="*/ 4 h 8"/>
                <a:gd name="T68" fmla="*/ 4 w 11"/>
                <a:gd name="T69" fmla="*/ 4 h 8"/>
                <a:gd name="T70" fmla="*/ 3 w 11"/>
                <a:gd name="T71" fmla="*/ 4 h 8"/>
                <a:gd name="T72" fmla="*/ 3 w 11"/>
                <a:gd name="T73" fmla="*/ 5 h 8"/>
                <a:gd name="T74" fmla="*/ 2 w 11"/>
                <a:gd name="T75" fmla="*/ 5 h 8"/>
                <a:gd name="T76" fmla="*/ 2 w 11"/>
                <a:gd name="T77" fmla="*/ 6 h 8"/>
                <a:gd name="T78" fmla="*/ 3 w 11"/>
                <a:gd name="T79" fmla="*/ 6 h 8"/>
                <a:gd name="T80" fmla="*/ 3 w 11"/>
                <a:gd name="T81" fmla="*/ 7 h 8"/>
                <a:gd name="T82" fmla="*/ 3 w 11"/>
                <a:gd name="T83" fmla="*/ 7 h 8"/>
                <a:gd name="T84" fmla="*/ 3 w 11"/>
                <a:gd name="T85" fmla="*/ 8 h 8"/>
                <a:gd name="T86" fmla="*/ 2 w 11"/>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8">
                  <a:moveTo>
                    <a:pt x="2" y="7"/>
                  </a:moveTo>
                  <a:cubicBezTo>
                    <a:pt x="2" y="7"/>
                    <a:pt x="2" y="7"/>
                    <a:pt x="1" y="6"/>
                  </a:cubicBezTo>
                  <a:cubicBezTo>
                    <a:pt x="1" y="6"/>
                    <a:pt x="1" y="6"/>
                    <a:pt x="1" y="6"/>
                  </a:cubicBezTo>
                  <a:cubicBezTo>
                    <a:pt x="0" y="6"/>
                    <a:pt x="0" y="5"/>
                    <a:pt x="0" y="5"/>
                  </a:cubicBezTo>
                  <a:cubicBezTo>
                    <a:pt x="0" y="5"/>
                    <a:pt x="1" y="5"/>
                    <a:pt x="1" y="5"/>
                  </a:cubicBezTo>
                  <a:cubicBezTo>
                    <a:pt x="1" y="4"/>
                    <a:pt x="1" y="4"/>
                    <a:pt x="1" y="4"/>
                  </a:cubicBezTo>
                  <a:cubicBezTo>
                    <a:pt x="1" y="3"/>
                    <a:pt x="1" y="4"/>
                    <a:pt x="1" y="3"/>
                  </a:cubicBezTo>
                  <a:cubicBezTo>
                    <a:pt x="2" y="3"/>
                    <a:pt x="2" y="3"/>
                    <a:pt x="2" y="3"/>
                  </a:cubicBezTo>
                  <a:cubicBezTo>
                    <a:pt x="3" y="2"/>
                    <a:pt x="3" y="2"/>
                    <a:pt x="4" y="2"/>
                  </a:cubicBezTo>
                  <a:cubicBezTo>
                    <a:pt x="4" y="2"/>
                    <a:pt x="4" y="2"/>
                    <a:pt x="4" y="2"/>
                  </a:cubicBezTo>
                  <a:cubicBezTo>
                    <a:pt x="5" y="1"/>
                    <a:pt x="5" y="1"/>
                    <a:pt x="5" y="0"/>
                  </a:cubicBezTo>
                  <a:cubicBezTo>
                    <a:pt x="6" y="0"/>
                    <a:pt x="6" y="0"/>
                    <a:pt x="6" y="0"/>
                  </a:cubicBezTo>
                  <a:cubicBezTo>
                    <a:pt x="7" y="0"/>
                    <a:pt x="7" y="0"/>
                    <a:pt x="7" y="0"/>
                  </a:cubicBezTo>
                  <a:cubicBezTo>
                    <a:pt x="7" y="0"/>
                    <a:pt x="8" y="0"/>
                    <a:pt x="8" y="0"/>
                  </a:cubicBezTo>
                  <a:cubicBezTo>
                    <a:pt x="8" y="0"/>
                    <a:pt x="8" y="0"/>
                    <a:pt x="9" y="0"/>
                  </a:cubicBezTo>
                  <a:cubicBezTo>
                    <a:pt x="9" y="0"/>
                    <a:pt x="10" y="0"/>
                    <a:pt x="10" y="1"/>
                  </a:cubicBezTo>
                  <a:cubicBezTo>
                    <a:pt x="10" y="1"/>
                    <a:pt x="10" y="1"/>
                    <a:pt x="10" y="1"/>
                  </a:cubicBezTo>
                  <a:cubicBezTo>
                    <a:pt x="10" y="1"/>
                    <a:pt x="10" y="1"/>
                    <a:pt x="11" y="2"/>
                  </a:cubicBezTo>
                  <a:cubicBezTo>
                    <a:pt x="11" y="2"/>
                    <a:pt x="11" y="2"/>
                    <a:pt x="11" y="2"/>
                  </a:cubicBezTo>
                  <a:cubicBezTo>
                    <a:pt x="10" y="2"/>
                    <a:pt x="10" y="2"/>
                    <a:pt x="10" y="2"/>
                  </a:cubicBezTo>
                  <a:cubicBezTo>
                    <a:pt x="10" y="3"/>
                    <a:pt x="10" y="3"/>
                    <a:pt x="10" y="3"/>
                  </a:cubicBezTo>
                  <a:cubicBezTo>
                    <a:pt x="10" y="3"/>
                    <a:pt x="10" y="3"/>
                    <a:pt x="10" y="3"/>
                  </a:cubicBezTo>
                  <a:cubicBezTo>
                    <a:pt x="10" y="4"/>
                    <a:pt x="10" y="4"/>
                    <a:pt x="10" y="4"/>
                  </a:cubicBezTo>
                  <a:cubicBezTo>
                    <a:pt x="10" y="4"/>
                    <a:pt x="10" y="4"/>
                    <a:pt x="9" y="4"/>
                  </a:cubicBezTo>
                  <a:cubicBezTo>
                    <a:pt x="9" y="4"/>
                    <a:pt x="8" y="3"/>
                    <a:pt x="8" y="3"/>
                  </a:cubicBezTo>
                  <a:cubicBezTo>
                    <a:pt x="8" y="2"/>
                    <a:pt x="8" y="2"/>
                    <a:pt x="8" y="2"/>
                  </a:cubicBezTo>
                  <a:cubicBezTo>
                    <a:pt x="8" y="2"/>
                    <a:pt x="8" y="2"/>
                    <a:pt x="8" y="3"/>
                  </a:cubicBezTo>
                  <a:cubicBezTo>
                    <a:pt x="8" y="3"/>
                    <a:pt x="8" y="4"/>
                    <a:pt x="8" y="4"/>
                  </a:cubicBezTo>
                  <a:cubicBezTo>
                    <a:pt x="8" y="4"/>
                    <a:pt x="7" y="4"/>
                    <a:pt x="7" y="4"/>
                  </a:cubicBezTo>
                  <a:cubicBezTo>
                    <a:pt x="7" y="5"/>
                    <a:pt x="7" y="5"/>
                    <a:pt x="7" y="4"/>
                  </a:cubicBezTo>
                  <a:cubicBezTo>
                    <a:pt x="7" y="4"/>
                    <a:pt x="6" y="3"/>
                    <a:pt x="6" y="3"/>
                  </a:cubicBezTo>
                  <a:cubicBezTo>
                    <a:pt x="6" y="4"/>
                    <a:pt x="6" y="4"/>
                    <a:pt x="6" y="4"/>
                  </a:cubicBezTo>
                  <a:cubicBezTo>
                    <a:pt x="6" y="4"/>
                    <a:pt x="5" y="4"/>
                    <a:pt x="5" y="4"/>
                  </a:cubicBezTo>
                  <a:cubicBezTo>
                    <a:pt x="4" y="4"/>
                    <a:pt x="4" y="4"/>
                    <a:pt x="4" y="4"/>
                  </a:cubicBezTo>
                  <a:cubicBezTo>
                    <a:pt x="4" y="4"/>
                    <a:pt x="4" y="4"/>
                    <a:pt x="4" y="4"/>
                  </a:cubicBezTo>
                  <a:cubicBezTo>
                    <a:pt x="4" y="4"/>
                    <a:pt x="3" y="4"/>
                    <a:pt x="3" y="4"/>
                  </a:cubicBezTo>
                  <a:cubicBezTo>
                    <a:pt x="3" y="4"/>
                    <a:pt x="3" y="5"/>
                    <a:pt x="3" y="5"/>
                  </a:cubicBezTo>
                  <a:cubicBezTo>
                    <a:pt x="3" y="5"/>
                    <a:pt x="3" y="5"/>
                    <a:pt x="2" y="5"/>
                  </a:cubicBezTo>
                  <a:cubicBezTo>
                    <a:pt x="2" y="5"/>
                    <a:pt x="2" y="6"/>
                    <a:pt x="2" y="6"/>
                  </a:cubicBezTo>
                  <a:cubicBezTo>
                    <a:pt x="3" y="6"/>
                    <a:pt x="3" y="6"/>
                    <a:pt x="3" y="6"/>
                  </a:cubicBezTo>
                  <a:cubicBezTo>
                    <a:pt x="3" y="6"/>
                    <a:pt x="3" y="7"/>
                    <a:pt x="3" y="7"/>
                  </a:cubicBezTo>
                  <a:cubicBezTo>
                    <a:pt x="3" y="7"/>
                    <a:pt x="3" y="7"/>
                    <a:pt x="3" y="7"/>
                  </a:cubicBezTo>
                  <a:cubicBezTo>
                    <a:pt x="3" y="8"/>
                    <a:pt x="3" y="8"/>
                    <a:pt x="3" y="8"/>
                  </a:cubicBezTo>
                  <a:cubicBezTo>
                    <a:pt x="3" y="8"/>
                    <a:pt x="2" y="8"/>
                    <a:pt x="2"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9" name="Freeform 129"/>
            <p:cNvSpPr>
              <a:spLocks/>
            </p:cNvSpPr>
            <p:nvPr/>
          </p:nvSpPr>
          <p:spPr bwMode="auto">
            <a:xfrm>
              <a:off x="10283825" y="3760788"/>
              <a:ext cx="1588" cy="1588"/>
            </a:xfrm>
            <a:custGeom>
              <a:avLst/>
              <a:gdLst>
                <a:gd name="T0" fmla="*/ 1 w 1"/>
                <a:gd name="T1" fmla="*/ 0 h 1"/>
                <a:gd name="T2" fmla="*/ 0 w 1"/>
                <a:gd name="T3" fmla="*/ 0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1"/>
                    <a:pt x="0" y="1"/>
                    <a:pt x="0" y="1"/>
                  </a:cubicBezTo>
                  <a:cubicBezTo>
                    <a:pt x="1" y="1"/>
                    <a:pt x="1" y="1"/>
                    <a:pt x="1" y="1"/>
                  </a:cubicBezTo>
                  <a:cubicBezTo>
                    <a:pt x="1" y="1"/>
                    <a:pt x="1" y="1"/>
                    <a:pt x="1" y="1"/>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0" name="Freeform 130"/>
            <p:cNvSpPr>
              <a:spLocks/>
            </p:cNvSpPr>
            <p:nvPr/>
          </p:nvSpPr>
          <p:spPr bwMode="auto">
            <a:xfrm>
              <a:off x="10290175" y="3751263"/>
              <a:ext cx="1588"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0"/>
                    <a:pt x="1" y="1"/>
                  </a:cubicBezTo>
                  <a:cubicBezTo>
                    <a:pt x="1" y="1"/>
                    <a:pt x="1" y="1"/>
                    <a:pt x="1" y="1"/>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1" name="Freeform 131"/>
            <p:cNvSpPr>
              <a:spLocks/>
            </p:cNvSpPr>
            <p:nvPr/>
          </p:nvSpPr>
          <p:spPr bwMode="auto">
            <a:xfrm>
              <a:off x="10183813" y="3887788"/>
              <a:ext cx="3175" cy="3175"/>
            </a:xfrm>
            <a:custGeom>
              <a:avLst/>
              <a:gdLst>
                <a:gd name="T0" fmla="*/ 0 w 2"/>
                <a:gd name="T1" fmla="*/ 1 h 2"/>
                <a:gd name="T2" fmla="*/ 1 w 2"/>
                <a:gd name="T3" fmla="*/ 0 h 2"/>
                <a:gd name="T4" fmla="*/ 2 w 2"/>
                <a:gd name="T5" fmla="*/ 0 h 2"/>
                <a:gd name="T6" fmla="*/ 2 w 2"/>
                <a:gd name="T7" fmla="*/ 1 h 2"/>
                <a:gd name="T8" fmla="*/ 2 w 2"/>
                <a:gd name="T9" fmla="*/ 2 h 2"/>
                <a:gd name="T10" fmla="*/ 2 w 2"/>
                <a:gd name="T11" fmla="*/ 2 h 2"/>
                <a:gd name="T12" fmla="*/ 1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1" y="1"/>
                    <a:pt x="1" y="0"/>
                  </a:cubicBezTo>
                  <a:cubicBezTo>
                    <a:pt x="1" y="0"/>
                    <a:pt x="2" y="0"/>
                    <a:pt x="2" y="0"/>
                  </a:cubicBezTo>
                  <a:cubicBezTo>
                    <a:pt x="2" y="0"/>
                    <a:pt x="2" y="1"/>
                    <a:pt x="2" y="1"/>
                  </a:cubicBezTo>
                  <a:cubicBezTo>
                    <a:pt x="2" y="1"/>
                    <a:pt x="2" y="2"/>
                    <a:pt x="2" y="2"/>
                  </a:cubicBezTo>
                  <a:cubicBezTo>
                    <a:pt x="2" y="2"/>
                    <a:pt x="2" y="2"/>
                    <a:pt x="2" y="2"/>
                  </a:cubicBezTo>
                  <a:cubicBezTo>
                    <a:pt x="2" y="2"/>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2" name="Freeform 132"/>
            <p:cNvSpPr>
              <a:spLocks/>
            </p:cNvSpPr>
            <p:nvPr/>
          </p:nvSpPr>
          <p:spPr bwMode="auto">
            <a:xfrm>
              <a:off x="10166350" y="3933826"/>
              <a:ext cx="6350" cy="1588"/>
            </a:xfrm>
            <a:custGeom>
              <a:avLst/>
              <a:gdLst>
                <a:gd name="T0" fmla="*/ 1 w 4"/>
                <a:gd name="T1" fmla="*/ 1 h 1"/>
                <a:gd name="T2" fmla="*/ 1 w 4"/>
                <a:gd name="T3" fmla="*/ 0 h 1"/>
                <a:gd name="T4" fmla="*/ 2 w 4"/>
                <a:gd name="T5" fmla="*/ 0 h 1"/>
                <a:gd name="T6" fmla="*/ 3 w 4"/>
                <a:gd name="T7" fmla="*/ 0 h 1"/>
                <a:gd name="T8" fmla="*/ 3 w 4"/>
                <a:gd name="T9" fmla="*/ 0 h 1"/>
                <a:gd name="T10" fmla="*/ 3 w 4"/>
                <a:gd name="T11" fmla="*/ 1 h 1"/>
                <a:gd name="T12" fmla="*/ 2 w 4"/>
                <a:gd name="T13" fmla="*/ 1 h 1"/>
                <a:gd name="T14" fmla="*/ 2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0"/>
                    <a:pt x="1" y="0"/>
                    <a:pt x="1" y="0"/>
                  </a:cubicBezTo>
                  <a:cubicBezTo>
                    <a:pt x="2" y="0"/>
                    <a:pt x="2" y="0"/>
                    <a:pt x="2" y="0"/>
                  </a:cubicBezTo>
                  <a:cubicBezTo>
                    <a:pt x="3" y="0"/>
                    <a:pt x="3" y="0"/>
                    <a:pt x="3" y="0"/>
                  </a:cubicBezTo>
                  <a:cubicBezTo>
                    <a:pt x="3" y="0"/>
                    <a:pt x="4" y="0"/>
                    <a:pt x="3" y="0"/>
                  </a:cubicBezTo>
                  <a:cubicBezTo>
                    <a:pt x="3" y="1"/>
                    <a:pt x="3" y="1"/>
                    <a:pt x="3" y="1"/>
                  </a:cubicBezTo>
                  <a:cubicBezTo>
                    <a:pt x="2" y="1"/>
                    <a:pt x="2" y="1"/>
                    <a:pt x="2" y="1"/>
                  </a:cubicBezTo>
                  <a:cubicBezTo>
                    <a:pt x="2" y="1"/>
                    <a:pt x="2" y="1"/>
                    <a:pt x="2" y="1"/>
                  </a:cubicBezTo>
                  <a:cubicBezTo>
                    <a:pt x="1" y="1"/>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3" name="Freeform 133"/>
            <p:cNvSpPr>
              <a:spLocks/>
            </p:cNvSpPr>
            <p:nvPr/>
          </p:nvSpPr>
          <p:spPr bwMode="auto">
            <a:xfrm>
              <a:off x="10161588" y="3932238"/>
              <a:ext cx="3175" cy="3175"/>
            </a:xfrm>
            <a:custGeom>
              <a:avLst/>
              <a:gdLst>
                <a:gd name="T0" fmla="*/ 0 w 2"/>
                <a:gd name="T1" fmla="*/ 1 h 2"/>
                <a:gd name="T2" fmla="*/ 1 w 2"/>
                <a:gd name="T3" fmla="*/ 0 h 2"/>
                <a:gd name="T4" fmla="*/ 1 w 2"/>
                <a:gd name="T5" fmla="*/ 1 h 2"/>
                <a:gd name="T6" fmla="*/ 1 w 2"/>
                <a:gd name="T7" fmla="*/ 1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1" y="1"/>
                    <a:pt x="1" y="0"/>
                    <a:pt x="1" y="1"/>
                  </a:cubicBezTo>
                  <a:cubicBezTo>
                    <a:pt x="2" y="1"/>
                    <a:pt x="2" y="1"/>
                    <a:pt x="1" y="1"/>
                  </a:cubicBezTo>
                  <a:cubicBezTo>
                    <a:pt x="1" y="1"/>
                    <a:pt x="1" y="2"/>
                    <a:pt x="1" y="2"/>
                  </a:cubicBezTo>
                  <a:cubicBezTo>
                    <a:pt x="1" y="2"/>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4" name="Freeform 134"/>
            <p:cNvSpPr>
              <a:spLocks/>
            </p:cNvSpPr>
            <p:nvPr/>
          </p:nvSpPr>
          <p:spPr bwMode="auto">
            <a:xfrm>
              <a:off x="9493250" y="3322638"/>
              <a:ext cx="377825" cy="393700"/>
            </a:xfrm>
            <a:custGeom>
              <a:avLst/>
              <a:gdLst>
                <a:gd name="T0" fmla="*/ 1 w 268"/>
                <a:gd name="T1" fmla="*/ 265 h 280"/>
                <a:gd name="T2" fmla="*/ 2 w 268"/>
                <a:gd name="T3" fmla="*/ 254 h 280"/>
                <a:gd name="T4" fmla="*/ 4 w 268"/>
                <a:gd name="T5" fmla="*/ 247 h 280"/>
                <a:gd name="T6" fmla="*/ 5 w 268"/>
                <a:gd name="T7" fmla="*/ 235 h 280"/>
                <a:gd name="T8" fmla="*/ 8 w 268"/>
                <a:gd name="T9" fmla="*/ 210 h 280"/>
                <a:gd name="T10" fmla="*/ 9 w 268"/>
                <a:gd name="T11" fmla="*/ 201 h 280"/>
                <a:gd name="T12" fmla="*/ 15 w 268"/>
                <a:gd name="T13" fmla="*/ 189 h 280"/>
                <a:gd name="T14" fmla="*/ 20 w 268"/>
                <a:gd name="T15" fmla="*/ 177 h 280"/>
                <a:gd name="T16" fmla="*/ 22 w 268"/>
                <a:gd name="T17" fmla="*/ 164 h 280"/>
                <a:gd name="T18" fmla="*/ 29 w 268"/>
                <a:gd name="T19" fmla="*/ 162 h 280"/>
                <a:gd name="T20" fmla="*/ 33 w 268"/>
                <a:gd name="T21" fmla="*/ 157 h 280"/>
                <a:gd name="T22" fmla="*/ 37 w 268"/>
                <a:gd name="T23" fmla="*/ 149 h 280"/>
                <a:gd name="T24" fmla="*/ 56 w 268"/>
                <a:gd name="T25" fmla="*/ 133 h 280"/>
                <a:gd name="T26" fmla="*/ 77 w 268"/>
                <a:gd name="T27" fmla="*/ 94 h 280"/>
                <a:gd name="T28" fmla="*/ 72 w 268"/>
                <a:gd name="T29" fmla="*/ 89 h 280"/>
                <a:gd name="T30" fmla="*/ 62 w 268"/>
                <a:gd name="T31" fmla="*/ 88 h 280"/>
                <a:gd name="T32" fmla="*/ 58 w 268"/>
                <a:gd name="T33" fmla="*/ 84 h 280"/>
                <a:gd name="T34" fmla="*/ 62 w 268"/>
                <a:gd name="T35" fmla="*/ 74 h 280"/>
                <a:gd name="T36" fmla="*/ 65 w 268"/>
                <a:gd name="T37" fmla="*/ 66 h 280"/>
                <a:gd name="T38" fmla="*/ 60 w 268"/>
                <a:gd name="T39" fmla="*/ 58 h 280"/>
                <a:gd name="T40" fmla="*/ 62 w 268"/>
                <a:gd name="T41" fmla="*/ 48 h 280"/>
                <a:gd name="T42" fmla="*/ 65 w 268"/>
                <a:gd name="T43" fmla="*/ 43 h 280"/>
                <a:gd name="T44" fmla="*/ 65 w 268"/>
                <a:gd name="T45" fmla="*/ 36 h 280"/>
                <a:gd name="T46" fmla="*/ 68 w 268"/>
                <a:gd name="T47" fmla="*/ 27 h 280"/>
                <a:gd name="T48" fmla="*/ 79 w 268"/>
                <a:gd name="T49" fmla="*/ 21 h 280"/>
                <a:gd name="T50" fmla="*/ 105 w 268"/>
                <a:gd name="T51" fmla="*/ 24 h 280"/>
                <a:gd name="T52" fmla="*/ 113 w 268"/>
                <a:gd name="T53" fmla="*/ 22 h 280"/>
                <a:gd name="T54" fmla="*/ 129 w 268"/>
                <a:gd name="T55" fmla="*/ 34 h 280"/>
                <a:gd name="T56" fmla="*/ 177 w 268"/>
                <a:gd name="T57" fmla="*/ 21 h 280"/>
                <a:gd name="T58" fmla="*/ 221 w 268"/>
                <a:gd name="T59" fmla="*/ 7 h 280"/>
                <a:gd name="T60" fmla="*/ 223 w 268"/>
                <a:gd name="T61" fmla="*/ 16 h 280"/>
                <a:gd name="T62" fmla="*/ 227 w 268"/>
                <a:gd name="T63" fmla="*/ 21 h 280"/>
                <a:gd name="T64" fmla="*/ 231 w 268"/>
                <a:gd name="T65" fmla="*/ 23 h 280"/>
                <a:gd name="T66" fmla="*/ 237 w 268"/>
                <a:gd name="T67" fmla="*/ 25 h 280"/>
                <a:gd name="T68" fmla="*/ 237 w 268"/>
                <a:gd name="T69" fmla="*/ 39 h 280"/>
                <a:gd name="T70" fmla="*/ 241 w 268"/>
                <a:gd name="T71" fmla="*/ 51 h 280"/>
                <a:gd name="T72" fmla="*/ 246 w 268"/>
                <a:gd name="T73" fmla="*/ 61 h 280"/>
                <a:gd name="T74" fmla="*/ 252 w 268"/>
                <a:gd name="T75" fmla="*/ 65 h 280"/>
                <a:gd name="T76" fmla="*/ 255 w 268"/>
                <a:gd name="T77" fmla="*/ 74 h 280"/>
                <a:gd name="T78" fmla="*/ 261 w 268"/>
                <a:gd name="T79" fmla="*/ 82 h 280"/>
                <a:gd name="T80" fmla="*/ 265 w 268"/>
                <a:gd name="T81" fmla="*/ 109 h 280"/>
                <a:gd name="T82" fmla="*/ 259 w 268"/>
                <a:gd name="T83" fmla="*/ 134 h 280"/>
                <a:gd name="T84" fmla="*/ 256 w 268"/>
                <a:gd name="T85" fmla="*/ 140 h 280"/>
                <a:gd name="T86" fmla="*/ 245 w 268"/>
                <a:gd name="T87" fmla="*/ 150 h 280"/>
                <a:gd name="T88" fmla="*/ 239 w 268"/>
                <a:gd name="T89" fmla="*/ 164 h 280"/>
                <a:gd name="T90" fmla="*/ 231 w 268"/>
                <a:gd name="T91" fmla="*/ 174 h 280"/>
                <a:gd name="T92" fmla="*/ 223 w 268"/>
                <a:gd name="T93" fmla="*/ 182 h 280"/>
                <a:gd name="T94" fmla="*/ 220 w 268"/>
                <a:gd name="T95" fmla="*/ 192 h 280"/>
                <a:gd name="T96" fmla="*/ 59 w 268"/>
                <a:gd name="T97" fmla="*/ 254 h 280"/>
                <a:gd name="T98" fmla="*/ 47 w 268"/>
                <a:gd name="T99" fmla="*/ 258 h 280"/>
                <a:gd name="T100" fmla="*/ 38 w 268"/>
                <a:gd name="T101" fmla="*/ 259 h 280"/>
                <a:gd name="T102" fmla="*/ 31 w 268"/>
                <a:gd name="T103" fmla="*/ 268 h 280"/>
                <a:gd name="T104" fmla="*/ 27 w 268"/>
                <a:gd name="T105" fmla="*/ 274 h 280"/>
                <a:gd name="T106" fmla="*/ 20 w 268"/>
                <a:gd name="T107" fmla="*/ 277 h 280"/>
                <a:gd name="T108" fmla="*/ 14 w 268"/>
                <a:gd name="T109" fmla="*/ 272 h 280"/>
                <a:gd name="T110" fmla="*/ 6 w 268"/>
                <a:gd name="T111" fmla="*/ 27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80">
                  <a:moveTo>
                    <a:pt x="2" y="273"/>
                  </a:moveTo>
                  <a:cubicBezTo>
                    <a:pt x="2" y="272"/>
                    <a:pt x="2" y="272"/>
                    <a:pt x="2" y="272"/>
                  </a:cubicBezTo>
                  <a:cubicBezTo>
                    <a:pt x="2" y="270"/>
                    <a:pt x="2" y="270"/>
                    <a:pt x="2" y="270"/>
                  </a:cubicBezTo>
                  <a:cubicBezTo>
                    <a:pt x="2" y="270"/>
                    <a:pt x="2" y="269"/>
                    <a:pt x="2" y="269"/>
                  </a:cubicBezTo>
                  <a:cubicBezTo>
                    <a:pt x="2" y="268"/>
                    <a:pt x="2" y="268"/>
                    <a:pt x="2" y="267"/>
                  </a:cubicBezTo>
                  <a:cubicBezTo>
                    <a:pt x="2" y="267"/>
                    <a:pt x="2" y="267"/>
                    <a:pt x="2" y="266"/>
                  </a:cubicBezTo>
                  <a:cubicBezTo>
                    <a:pt x="3" y="265"/>
                    <a:pt x="4" y="265"/>
                    <a:pt x="3" y="265"/>
                  </a:cubicBezTo>
                  <a:cubicBezTo>
                    <a:pt x="2" y="265"/>
                    <a:pt x="2" y="265"/>
                    <a:pt x="1" y="265"/>
                  </a:cubicBezTo>
                  <a:cubicBezTo>
                    <a:pt x="1" y="264"/>
                    <a:pt x="1" y="264"/>
                    <a:pt x="1" y="263"/>
                  </a:cubicBezTo>
                  <a:cubicBezTo>
                    <a:pt x="1" y="263"/>
                    <a:pt x="1" y="262"/>
                    <a:pt x="1" y="262"/>
                  </a:cubicBezTo>
                  <a:cubicBezTo>
                    <a:pt x="1" y="261"/>
                    <a:pt x="0" y="261"/>
                    <a:pt x="1" y="261"/>
                  </a:cubicBezTo>
                  <a:cubicBezTo>
                    <a:pt x="1" y="260"/>
                    <a:pt x="2" y="259"/>
                    <a:pt x="2" y="259"/>
                  </a:cubicBezTo>
                  <a:cubicBezTo>
                    <a:pt x="2" y="259"/>
                    <a:pt x="2" y="259"/>
                    <a:pt x="2" y="258"/>
                  </a:cubicBezTo>
                  <a:cubicBezTo>
                    <a:pt x="2" y="257"/>
                    <a:pt x="2" y="258"/>
                    <a:pt x="2" y="257"/>
                  </a:cubicBezTo>
                  <a:cubicBezTo>
                    <a:pt x="2" y="255"/>
                    <a:pt x="2" y="255"/>
                    <a:pt x="2" y="255"/>
                  </a:cubicBezTo>
                  <a:cubicBezTo>
                    <a:pt x="2" y="254"/>
                    <a:pt x="2" y="255"/>
                    <a:pt x="2" y="254"/>
                  </a:cubicBezTo>
                  <a:cubicBezTo>
                    <a:pt x="2" y="253"/>
                    <a:pt x="2" y="253"/>
                    <a:pt x="2" y="252"/>
                  </a:cubicBezTo>
                  <a:cubicBezTo>
                    <a:pt x="2" y="252"/>
                    <a:pt x="2" y="251"/>
                    <a:pt x="2" y="251"/>
                  </a:cubicBezTo>
                  <a:cubicBezTo>
                    <a:pt x="2" y="250"/>
                    <a:pt x="2" y="251"/>
                    <a:pt x="2" y="250"/>
                  </a:cubicBezTo>
                  <a:cubicBezTo>
                    <a:pt x="3" y="250"/>
                    <a:pt x="4" y="250"/>
                    <a:pt x="4" y="250"/>
                  </a:cubicBezTo>
                  <a:cubicBezTo>
                    <a:pt x="4" y="250"/>
                    <a:pt x="4" y="250"/>
                    <a:pt x="4" y="249"/>
                  </a:cubicBezTo>
                  <a:cubicBezTo>
                    <a:pt x="3" y="249"/>
                    <a:pt x="3" y="249"/>
                    <a:pt x="3" y="248"/>
                  </a:cubicBezTo>
                  <a:cubicBezTo>
                    <a:pt x="3" y="248"/>
                    <a:pt x="4" y="248"/>
                    <a:pt x="4" y="247"/>
                  </a:cubicBezTo>
                  <a:cubicBezTo>
                    <a:pt x="4" y="247"/>
                    <a:pt x="3" y="247"/>
                    <a:pt x="4" y="247"/>
                  </a:cubicBezTo>
                  <a:cubicBezTo>
                    <a:pt x="4" y="246"/>
                    <a:pt x="4" y="247"/>
                    <a:pt x="4" y="246"/>
                  </a:cubicBezTo>
                  <a:cubicBezTo>
                    <a:pt x="4" y="245"/>
                    <a:pt x="3" y="243"/>
                    <a:pt x="3" y="243"/>
                  </a:cubicBezTo>
                  <a:cubicBezTo>
                    <a:pt x="3" y="243"/>
                    <a:pt x="3" y="242"/>
                    <a:pt x="3" y="241"/>
                  </a:cubicBezTo>
                  <a:cubicBezTo>
                    <a:pt x="3" y="240"/>
                    <a:pt x="3" y="241"/>
                    <a:pt x="3" y="240"/>
                  </a:cubicBezTo>
                  <a:cubicBezTo>
                    <a:pt x="4" y="239"/>
                    <a:pt x="5" y="239"/>
                    <a:pt x="5" y="238"/>
                  </a:cubicBezTo>
                  <a:cubicBezTo>
                    <a:pt x="5" y="237"/>
                    <a:pt x="5" y="236"/>
                    <a:pt x="5" y="236"/>
                  </a:cubicBezTo>
                  <a:cubicBezTo>
                    <a:pt x="5" y="236"/>
                    <a:pt x="5" y="236"/>
                    <a:pt x="5" y="236"/>
                  </a:cubicBezTo>
                  <a:cubicBezTo>
                    <a:pt x="5" y="236"/>
                    <a:pt x="4" y="235"/>
                    <a:pt x="5" y="235"/>
                  </a:cubicBezTo>
                  <a:cubicBezTo>
                    <a:pt x="5" y="235"/>
                    <a:pt x="6" y="234"/>
                    <a:pt x="6" y="234"/>
                  </a:cubicBezTo>
                  <a:cubicBezTo>
                    <a:pt x="6" y="234"/>
                    <a:pt x="7" y="233"/>
                    <a:pt x="6" y="233"/>
                  </a:cubicBezTo>
                  <a:cubicBezTo>
                    <a:pt x="6" y="232"/>
                    <a:pt x="6" y="232"/>
                    <a:pt x="6" y="232"/>
                  </a:cubicBezTo>
                  <a:cubicBezTo>
                    <a:pt x="6" y="232"/>
                    <a:pt x="6" y="232"/>
                    <a:pt x="6" y="231"/>
                  </a:cubicBezTo>
                  <a:cubicBezTo>
                    <a:pt x="6" y="230"/>
                    <a:pt x="7" y="230"/>
                    <a:pt x="6" y="230"/>
                  </a:cubicBezTo>
                  <a:cubicBezTo>
                    <a:pt x="5" y="229"/>
                    <a:pt x="6" y="230"/>
                    <a:pt x="5" y="229"/>
                  </a:cubicBezTo>
                  <a:cubicBezTo>
                    <a:pt x="5" y="229"/>
                    <a:pt x="5" y="227"/>
                    <a:pt x="5" y="226"/>
                  </a:cubicBezTo>
                  <a:cubicBezTo>
                    <a:pt x="5" y="225"/>
                    <a:pt x="8" y="210"/>
                    <a:pt x="8" y="210"/>
                  </a:cubicBezTo>
                  <a:cubicBezTo>
                    <a:pt x="8" y="210"/>
                    <a:pt x="8" y="209"/>
                    <a:pt x="8" y="209"/>
                  </a:cubicBezTo>
                  <a:cubicBezTo>
                    <a:pt x="8" y="209"/>
                    <a:pt x="8" y="208"/>
                    <a:pt x="8" y="208"/>
                  </a:cubicBezTo>
                  <a:cubicBezTo>
                    <a:pt x="9" y="208"/>
                    <a:pt x="9" y="208"/>
                    <a:pt x="9" y="208"/>
                  </a:cubicBezTo>
                  <a:cubicBezTo>
                    <a:pt x="9" y="207"/>
                    <a:pt x="10" y="207"/>
                    <a:pt x="9" y="207"/>
                  </a:cubicBezTo>
                  <a:cubicBezTo>
                    <a:pt x="9" y="206"/>
                    <a:pt x="8" y="207"/>
                    <a:pt x="8" y="206"/>
                  </a:cubicBezTo>
                  <a:cubicBezTo>
                    <a:pt x="8" y="205"/>
                    <a:pt x="8" y="205"/>
                    <a:pt x="8" y="204"/>
                  </a:cubicBezTo>
                  <a:cubicBezTo>
                    <a:pt x="8" y="204"/>
                    <a:pt x="8" y="202"/>
                    <a:pt x="8" y="202"/>
                  </a:cubicBezTo>
                  <a:cubicBezTo>
                    <a:pt x="8" y="202"/>
                    <a:pt x="8" y="202"/>
                    <a:pt x="9" y="201"/>
                  </a:cubicBezTo>
                  <a:cubicBezTo>
                    <a:pt x="9" y="200"/>
                    <a:pt x="9" y="201"/>
                    <a:pt x="9" y="200"/>
                  </a:cubicBezTo>
                  <a:cubicBezTo>
                    <a:pt x="9" y="199"/>
                    <a:pt x="8" y="200"/>
                    <a:pt x="9" y="199"/>
                  </a:cubicBezTo>
                  <a:cubicBezTo>
                    <a:pt x="10" y="198"/>
                    <a:pt x="10" y="198"/>
                    <a:pt x="11" y="198"/>
                  </a:cubicBezTo>
                  <a:cubicBezTo>
                    <a:pt x="11" y="198"/>
                    <a:pt x="11" y="198"/>
                    <a:pt x="12" y="198"/>
                  </a:cubicBezTo>
                  <a:cubicBezTo>
                    <a:pt x="12" y="198"/>
                    <a:pt x="13" y="198"/>
                    <a:pt x="13" y="196"/>
                  </a:cubicBezTo>
                  <a:cubicBezTo>
                    <a:pt x="14" y="193"/>
                    <a:pt x="14" y="194"/>
                    <a:pt x="14" y="192"/>
                  </a:cubicBezTo>
                  <a:cubicBezTo>
                    <a:pt x="15" y="191"/>
                    <a:pt x="15" y="191"/>
                    <a:pt x="15" y="190"/>
                  </a:cubicBezTo>
                  <a:cubicBezTo>
                    <a:pt x="15" y="189"/>
                    <a:pt x="14" y="191"/>
                    <a:pt x="15" y="189"/>
                  </a:cubicBezTo>
                  <a:cubicBezTo>
                    <a:pt x="16" y="186"/>
                    <a:pt x="16" y="186"/>
                    <a:pt x="17" y="186"/>
                  </a:cubicBezTo>
                  <a:cubicBezTo>
                    <a:pt x="17" y="185"/>
                    <a:pt x="17" y="185"/>
                    <a:pt x="18" y="184"/>
                  </a:cubicBezTo>
                  <a:cubicBezTo>
                    <a:pt x="19" y="183"/>
                    <a:pt x="19" y="183"/>
                    <a:pt x="19" y="183"/>
                  </a:cubicBezTo>
                  <a:cubicBezTo>
                    <a:pt x="20" y="182"/>
                    <a:pt x="20" y="181"/>
                    <a:pt x="20" y="181"/>
                  </a:cubicBezTo>
                  <a:cubicBezTo>
                    <a:pt x="20" y="180"/>
                    <a:pt x="21" y="180"/>
                    <a:pt x="21" y="179"/>
                  </a:cubicBezTo>
                  <a:cubicBezTo>
                    <a:pt x="21" y="179"/>
                    <a:pt x="21" y="178"/>
                    <a:pt x="21" y="178"/>
                  </a:cubicBezTo>
                  <a:cubicBezTo>
                    <a:pt x="21" y="178"/>
                    <a:pt x="20" y="178"/>
                    <a:pt x="20" y="178"/>
                  </a:cubicBezTo>
                  <a:cubicBezTo>
                    <a:pt x="20" y="177"/>
                    <a:pt x="20" y="177"/>
                    <a:pt x="20" y="177"/>
                  </a:cubicBezTo>
                  <a:cubicBezTo>
                    <a:pt x="20" y="177"/>
                    <a:pt x="20" y="177"/>
                    <a:pt x="20" y="176"/>
                  </a:cubicBezTo>
                  <a:cubicBezTo>
                    <a:pt x="19" y="175"/>
                    <a:pt x="19" y="174"/>
                    <a:pt x="19" y="174"/>
                  </a:cubicBezTo>
                  <a:cubicBezTo>
                    <a:pt x="19" y="173"/>
                    <a:pt x="20" y="173"/>
                    <a:pt x="20" y="172"/>
                  </a:cubicBezTo>
                  <a:cubicBezTo>
                    <a:pt x="21" y="171"/>
                    <a:pt x="20" y="171"/>
                    <a:pt x="20" y="170"/>
                  </a:cubicBezTo>
                  <a:cubicBezTo>
                    <a:pt x="20" y="169"/>
                    <a:pt x="20" y="169"/>
                    <a:pt x="20" y="168"/>
                  </a:cubicBezTo>
                  <a:cubicBezTo>
                    <a:pt x="21" y="167"/>
                    <a:pt x="20" y="167"/>
                    <a:pt x="20" y="167"/>
                  </a:cubicBezTo>
                  <a:cubicBezTo>
                    <a:pt x="20" y="166"/>
                    <a:pt x="20" y="166"/>
                    <a:pt x="21" y="165"/>
                  </a:cubicBezTo>
                  <a:cubicBezTo>
                    <a:pt x="22" y="164"/>
                    <a:pt x="21" y="164"/>
                    <a:pt x="22" y="164"/>
                  </a:cubicBezTo>
                  <a:cubicBezTo>
                    <a:pt x="23" y="164"/>
                    <a:pt x="23" y="164"/>
                    <a:pt x="23" y="164"/>
                  </a:cubicBezTo>
                  <a:cubicBezTo>
                    <a:pt x="24" y="163"/>
                    <a:pt x="25" y="163"/>
                    <a:pt x="25" y="163"/>
                  </a:cubicBezTo>
                  <a:cubicBezTo>
                    <a:pt x="25" y="163"/>
                    <a:pt x="25" y="163"/>
                    <a:pt x="26" y="163"/>
                  </a:cubicBezTo>
                  <a:cubicBezTo>
                    <a:pt x="26" y="163"/>
                    <a:pt x="25" y="162"/>
                    <a:pt x="26" y="162"/>
                  </a:cubicBezTo>
                  <a:cubicBezTo>
                    <a:pt x="27" y="163"/>
                    <a:pt x="27" y="163"/>
                    <a:pt x="27" y="163"/>
                  </a:cubicBezTo>
                  <a:cubicBezTo>
                    <a:pt x="28" y="162"/>
                    <a:pt x="27" y="162"/>
                    <a:pt x="28" y="162"/>
                  </a:cubicBezTo>
                  <a:cubicBezTo>
                    <a:pt x="28" y="163"/>
                    <a:pt x="29" y="162"/>
                    <a:pt x="29" y="162"/>
                  </a:cubicBezTo>
                  <a:cubicBezTo>
                    <a:pt x="29" y="162"/>
                    <a:pt x="29" y="162"/>
                    <a:pt x="29" y="162"/>
                  </a:cubicBezTo>
                  <a:cubicBezTo>
                    <a:pt x="29" y="162"/>
                    <a:pt x="30" y="161"/>
                    <a:pt x="30" y="161"/>
                  </a:cubicBezTo>
                  <a:cubicBezTo>
                    <a:pt x="31" y="160"/>
                    <a:pt x="31" y="160"/>
                    <a:pt x="31" y="160"/>
                  </a:cubicBezTo>
                  <a:cubicBezTo>
                    <a:pt x="31" y="160"/>
                    <a:pt x="30" y="160"/>
                    <a:pt x="30" y="160"/>
                  </a:cubicBezTo>
                  <a:cubicBezTo>
                    <a:pt x="31" y="159"/>
                    <a:pt x="31" y="159"/>
                    <a:pt x="31" y="159"/>
                  </a:cubicBezTo>
                  <a:cubicBezTo>
                    <a:pt x="31" y="159"/>
                    <a:pt x="32" y="159"/>
                    <a:pt x="31" y="159"/>
                  </a:cubicBezTo>
                  <a:cubicBezTo>
                    <a:pt x="31" y="159"/>
                    <a:pt x="31" y="158"/>
                    <a:pt x="31" y="158"/>
                  </a:cubicBezTo>
                  <a:cubicBezTo>
                    <a:pt x="32" y="158"/>
                    <a:pt x="32" y="158"/>
                    <a:pt x="32" y="158"/>
                  </a:cubicBezTo>
                  <a:cubicBezTo>
                    <a:pt x="32" y="158"/>
                    <a:pt x="33" y="157"/>
                    <a:pt x="33" y="157"/>
                  </a:cubicBezTo>
                  <a:cubicBezTo>
                    <a:pt x="33" y="156"/>
                    <a:pt x="34" y="156"/>
                    <a:pt x="33" y="156"/>
                  </a:cubicBezTo>
                  <a:cubicBezTo>
                    <a:pt x="33" y="155"/>
                    <a:pt x="33" y="155"/>
                    <a:pt x="33" y="154"/>
                  </a:cubicBezTo>
                  <a:cubicBezTo>
                    <a:pt x="33" y="153"/>
                    <a:pt x="33" y="154"/>
                    <a:pt x="33" y="153"/>
                  </a:cubicBezTo>
                  <a:cubicBezTo>
                    <a:pt x="33" y="153"/>
                    <a:pt x="33" y="153"/>
                    <a:pt x="33" y="152"/>
                  </a:cubicBezTo>
                  <a:cubicBezTo>
                    <a:pt x="34" y="151"/>
                    <a:pt x="33" y="151"/>
                    <a:pt x="34" y="150"/>
                  </a:cubicBezTo>
                  <a:cubicBezTo>
                    <a:pt x="35" y="150"/>
                    <a:pt x="35" y="150"/>
                    <a:pt x="35" y="150"/>
                  </a:cubicBezTo>
                  <a:cubicBezTo>
                    <a:pt x="36" y="149"/>
                    <a:pt x="36" y="149"/>
                    <a:pt x="36" y="149"/>
                  </a:cubicBezTo>
                  <a:cubicBezTo>
                    <a:pt x="36" y="149"/>
                    <a:pt x="37" y="148"/>
                    <a:pt x="37" y="149"/>
                  </a:cubicBezTo>
                  <a:cubicBezTo>
                    <a:pt x="37" y="149"/>
                    <a:pt x="37" y="149"/>
                    <a:pt x="38" y="149"/>
                  </a:cubicBezTo>
                  <a:cubicBezTo>
                    <a:pt x="38" y="150"/>
                    <a:pt x="38" y="150"/>
                    <a:pt x="38" y="150"/>
                  </a:cubicBezTo>
                  <a:cubicBezTo>
                    <a:pt x="38" y="150"/>
                    <a:pt x="38" y="149"/>
                    <a:pt x="38" y="149"/>
                  </a:cubicBezTo>
                  <a:cubicBezTo>
                    <a:pt x="38" y="148"/>
                    <a:pt x="38" y="148"/>
                    <a:pt x="38" y="148"/>
                  </a:cubicBezTo>
                  <a:cubicBezTo>
                    <a:pt x="39" y="148"/>
                    <a:pt x="39" y="147"/>
                    <a:pt x="39" y="148"/>
                  </a:cubicBezTo>
                  <a:cubicBezTo>
                    <a:pt x="40" y="148"/>
                    <a:pt x="40" y="148"/>
                    <a:pt x="40" y="148"/>
                  </a:cubicBezTo>
                  <a:cubicBezTo>
                    <a:pt x="45" y="146"/>
                    <a:pt x="45" y="146"/>
                    <a:pt x="45" y="146"/>
                  </a:cubicBezTo>
                  <a:cubicBezTo>
                    <a:pt x="56" y="133"/>
                    <a:pt x="56" y="133"/>
                    <a:pt x="56" y="133"/>
                  </a:cubicBezTo>
                  <a:cubicBezTo>
                    <a:pt x="72" y="120"/>
                    <a:pt x="72" y="120"/>
                    <a:pt x="72" y="120"/>
                  </a:cubicBezTo>
                  <a:cubicBezTo>
                    <a:pt x="84" y="106"/>
                    <a:pt x="84" y="106"/>
                    <a:pt x="84" y="106"/>
                  </a:cubicBezTo>
                  <a:cubicBezTo>
                    <a:pt x="85" y="104"/>
                    <a:pt x="85" y="104"/>
                    <a:pt x="85" y="104"/>
                  </a:cubicBezTo>
                  <a:cubicBezTo>
                    <a:pt x="86" y="101"/>
                    <a:pt x="86" y="101"/>
                    <a:pt x="86" y="101"/>
                  </a:cubicBezTo>
                  <a:cubicBezTo>
                    <a:pt x="80" y="98"/>
                    <a:pt x="80" y="98"/>
                    <a:pt x="80" y="98"/>
                  </a:cubicBezTo>
                  <a:cubicBezTo>
                    <a:pt x="80" y="94"/>
                    <a:pt x="80" y="94"/>
                    <a:pt x="80" y="94"/>
                  </a:cubicBezTo>
                  <a:cubicBezTo>
                    <a:pt x="80" y="94"/>
                    <a:pt x="79" y="95"/>
                    <a:pt x="79" y="95"/>
                  </a:cubicBezTo>
                  <a:cubicBezTo>
                    <a:pt x="78" y="95"/>
                    <a:pt x="77" y="94"/>
                    <a:pt x="77" y="94"/>
                  </a:cubicBezTo>
                  <a:cubicBezTo>
                    <a:pt x="77" y="95"/>
                    <a:pt x="77" y="95"/>
                    <a:pt x="77" y="95"/>
                  </a:cubicBezTo>
                  <a:cubicBezTo>
                    <a:pt x="76" y="95"/>
                    <a:pt x="76" y="95"/>
                    <a:pt x="76" y="95"/>
                  </a:cubicBezTo>
                  <a:cubicBezTo>
                    <a:pt x="76" y="94"/>
                    <a:pt x="76" y="94"/>
                    <a:pt x="76" y="94"/>
                  </a:cubicBezTo>
                  <a:cubicBezTo>
                    <a:pt x="74" y="93"/>
                    <a:pt x="74" y="93"/>
                    <a:pt x="74" y="93"/>
                  </a:cubicBezTo>
                  <a:cubicBezTo>
                    <a:pt x="74" y="93"/>
                    <a:pt x="75" y="93"/>
                    <a:pt x="75" y="92"/>
                  </a:cubicBezTo>
                  <a:cubicBezTo>
                    <a:pt x="75" y="92"/>
                    <a:pt x="75" y="92"/>
                    <a:pt x="74" y="91"/>
                  </a:cubicBezTo>
                  <a:cubicBezTo>
                    <a:pt x="74" y="91"/>
                    <a:pt x="74" y="91"/>
                    <a:pt x="73" y="90"/>
                  </a:cubicBezTo>
                  <a:cubicBezTo>
                    <a:pt x="72" y="90"/>
                    <a:pt x="72" y="89"/>
                    <a:pt x="72" y="89"/>
                  </a:cubicBezTo>
                  <a:cubicBezTo>
                    <a:pt x="71" y="89"/>
                    <a:pt x="69" y="89"/>
                    <a:pt x="69" y="89"/>
                  </a:cubicBezTo>
                  <a:cubicBezTo>
                    <a:pt x="69" y="89"/>
                    <a:pt x="67" y="90"/>
                    <a:pt x="67" y="91"/>
                  </a:cubicBezTo>
                  <a:cubicBezTo>
                    <a:pt x="67" y="91"/>
                    <a:pt x="67" y="92"/>
                    <a:pt x="66" y="92"/>
                  </a:cubicBezTo>
                  <a:cubicBezTo>
                    <a:pt x="66" y="92"/>
                    <a:pt x="65" y="92"/>
                    <a:pt x="65" y="92"/>
                  </a:cubicBezTo>
                  <a:cubicBezTo>
                    <a:pt x="65" y="92"/>
                    <a:pt x="65" y="92"/>
                    <a:pt x="65" y="91"/>
                  </a:cubicBezTo>
                  <a:cubicBezTo>
                    <a:pt x="64" y="91"/>
                    <a:pt x="63" y="90"/>
                    <a:pt x="63" y="90"/>
                  </a:cubicBezTo>
                  <a:cubicBezTo>
                    <a:pt x="63" y="90"/>
                    <a:pt x="63" y="89"/>
                    <a:pt x="63" y="89"/>
                  </a:cubicBezTo>
                  <a:cubicBezTo>
                    <a:pt x="62" y="89"/>
                    <a:pt x="62" y="88"/>
                    <a:pt x="62" y="88"/>
                  </a:cubicBezTo>
                  <a:cubicBezTo>
                    <a:pt x="62" y="88"/>
                    <a:pt x="62" y="87"/>
                    <a:pt x="62" y="87"/>
                  </a:cubicBezTo>
                  <a:cubicBezTo>
                    <a:pt x="62" y="87"/>
                    <a:pt x="60" y="87"/>
                    <a:pt x="60" y="87"/>
                  </a:cubicBezTo>
                  <a:cubicBezTo>
                    <a:pt x="59" y="87"/>
                    <a:pt x="59" y="87"/>
                    <a:pt x="59" y="87"/>
                  </a:cubicBezTo>
                  <a:cubicBezTo>
                    <a:pt x="59" y="88"/>
                    <a:pt x="59" y="88"/>
                    <a:pt x="59" y="88"/>
                  </a:cubicBezTo>
                  <a:cubicBezTo>
                    <a:pt x="59" y="88"/>
                    <a:pt x="58" y="88"/>
                    <a:pt x="58" y="87"/>
                  </a:cubicBezTo>
                  <a:cubicBezTo>
                    <a:pt x="58" y="87"/>
                    <a:pt x="58" y="86"/>
                    <a:pt x="58" y="86"/>
                  </a:cubicBezTo>
                  <a:cubicBezTo>
                    <a:pt x="58" y="85"/>
                    <a:pt x="58" y="85"/>
                    <a:pt x="58" y="85"/>
                  </a:cubicBezTo>
                  <a:cubicBezTo>
                    <a:pt x="58" y="84"/>
                    <a:pt x="58" y="84"/>
                    <a:pt x="58" y="84"/>
                  </a:cubicBezTo>
                  <a:cubicBezTo>
                    <a:pt x="58" y="84"/>
                    <a:pt x="59" y="83"/>
                    <a:pt x="59" y="83"/>
                  </a:cubicBezTo>
                  <a:cubicBezTo>
                    <a:pt x="59" y="83"/>
                    <a:pt x="59" y="83"/>
                    <a:pt x="59" y="82"/>
                  </a:cubicBezTo>
                  <a:cubicBezTo>
                    <a:pt x="59" y="81"/>
                    <a:pt x="59" y="80"/>
                    <a:pt x="59" y="80"/>
                  </a:cubicBezTo>
                  <a:cubicBezTo>
                    <a:pt x="59" y="80"/>
                    <a:pt x="58" y="80"/>
                    <a:pt x="59" y="79"/>
                  </a:cubicBezTo>
                  <a:cubicBezTo>
                    <a:pt x="60" y="79"/>
                    <a:pt x="60" y="78"/>
                    <a:pt x="60" y="78"/>
                  </a:cubicBezTo>
                  <a:cubicBezTo>
                    <a:pt x="60" y="77"/>
                    <a:pt x="60" y="77"/>
                    <a:pt x="60" y="76"/>
                  </a:cubicBezTo>
                  <a:cubicBezTo>
                    <a:pt x="61" y="75"/>
                    <a:pt x="61" y="76"/>
                    <a:pt x="61" y="75"/>
                  </a:cubicBezTo>
                  <a:cubicBezTo>
                    <a:pt x="61" y="75"/>
                    <a:pt x="62" y="75"/>
                    <a:pt x="62" y="74"/>
                  </a:cubicBezTo>
                  <a:cubicBezTo>
                    <a:pt x="61" y="74"/>
                    <a:pt x="61" y="74"/>
                    <a:pt x="61" y="74"/>
                  </a:cubicBezTo>
                  <a:cubicBezTo>
                    <a:pt x="62" y="73"/>
                    <a:pt x="61" y="73"/>
                    <a:pt x="62" y="73"/>
                  </a:cubicBezTo>
                  <a:cubicBezTo>
                    <a:pt x="62" y="72"/>
                    <a:pt x="63" y="72"/>
                    <a:pt x="62" y="72"/>
                  </a:cubicBezTo>
                  <a:cubicBezTo>
                    <a:pt x="62" y="72"/>
                    <a:pt x="62" y="72"/>
                    <a:pt x="62" y="71"/>
                  </a:cubicBezTo>
                  <a:cubicBezTo>
                    <a:pt x="63" y="71"/>
                    <a:pt x="63" y="71"/>
                    <a:pt x="63" y="70"/>
                  </a:cubicBezTo>
                  <a:cubicBezTo>
                    <a:pt x="64" y="70"/>
                    <a:pt x="64" y="70"/>
                    <a:pt x="64" y="70"/>
                  </a:cubicBezTo>
                  <a:cubicBezTo>
                    <a:pt x="65" y="69"/>
                    <a:pt x="65" y="70"/>
                    <a:pt x="65" y="68"/>
                  </a:cubicBezTo>
                  <a:cubicBezTo>
                    <a:pt x="65" y="67"/>
                    <a:pt x="65" y="67"/>
                    <a:pt x="65" y="66"/>
                  </a:cubicBezTo>
                  <a:cubicBezTo>
                    <a:pt x="65" y="66"/>
                    <a:pt x="65" y="65"/>
                    <a:pt x="65" y="65"/>
                  </a:cubicBezTo>
                  <a:cubicBezTo>
                    <a:pt x="64" y="64"/>
                    <a:pt x="64" y="64"/>
                    <a:pt x="64" y="63"/>
                  </a:cubicBezTo>
                  <a:cubicBezTo>
                    <a:pt x="64" y="63"/>
                    <a:pt x="63" y="62"/>
                    <a:pt x="63" y="62"/>
                  </a:cubicBezTo>
                  <a:cubicBezTo>
                    <a:pt x="64" y="61"/>
                    <a:pt x="63" y="61"/>
                    <a:pt x="63" y="61"/>
                  </a:cubicBezTo>
                  <a:cubicBezTo>
                    <a:pt x="63" y="61"/>
                    <a:pt x="62" y="60"/>
                    <a:pt x="62" y="59"/>
                  </a:cubicBezTo>
                  <a:cubicBezTo>
                    <a:pt x="62" y="59"/>
                    <a:pt x="61" y="59"/>
                    <a:pt x="61" y="59"/>
                  </a:cubicBezTo>
                  <a:cubicBezTo>
                    <a:pt x="61" y="59"/>
                    <a:pt x="60" y="59"/>
                    <a:pt x="60" y="59"/>
                  </a:cubicBezTo>
                  <a:cubicBezTo>
                    <a:pt x="60" y="59"/>
                    <a:pt x="60" y="58"/>
                    <a:pt x="60" y="58"/>
                  </a:cubicBezTo>
                  <a:cubicBezTo>
                    <a:pt x="60" y="58"/>
                    <a:pt x="59" y="57"/>
                    <a:pt x="59" y="57"/>
                  </a:cubicBezTo>
                  <a:cubicBezTo>
                    <a:pt x="60" y="56"/>
                    <a:pt x="60" y="57"/>
                    <a:pt x="60" y="56"/>
                  </a:cubicBezTo>
                  <a:cubicBezTo>
                    <a:pt x="61" y="55"/>
                    <a:pt x="61" y="54"/>
                    <a:pt x="61" y="54"/>
                  </a:cubicBezTo>
                  <a:cubicBezTo>
                    <a:pt x="61" y="54"/>
                    <a:pt x="61" y="54"/>
                    <a:pt x="61" y="53"/>
                  </a:cubicBezTo>
                  <a:cubicBezTo>
                    <a:pt x="61" y="52"/>
                    <a:pt x="61" y="52"/>
                    <a:pt x="61" y="52"/>
                  </a:cubicBezTo>
                  <a:cubicBezTo>
                    <a:pt x="62" y="51"/>
                    <a:pt x="62" y="51"/>
                    <a:pt x="62" y="50"/>
                  </a:cubicBezTo>
                  <a:cubicBezTo>
                    <a:pt x="62" y="49"/>
                    <a:pt x="63" y="49"/>
                    <a:pt x="62" y="49"/>
                  </a:cubicBezTo>
                  <a:cubicBezTo>
                    <a:pt x="62" y="49"/>
                    <a:pt x="61" y="48"/>
                    <a:pt x="62" y="48"/>
                  </a:cubicBezTo>
                  <a:cubicBezTo>
                    <a:pt x="63" y="48"/>
                    <a:pt x="63" y="48"/>
                    <a:pt x="63" y="48"/>
                  </a:cubicBezTo>
                  <a:cubicBezTo>
                    <a:pt x="63" y="47"/>
                    <a:pt x="63" y="47"/>
                    <a:pt x="63" y="47"/>
                  </a:cubicBezTo>
                  <a:cubicBezTo>
                    <a:pt x="63" y="46"/>
                    <a:pt x="63" y="46"/>
                    <a:pt x="63" y="46"/>
                  </a:cubicBezTo>
                  <a:cubicBezTo>
                    <a:pt x="64" y="46"/>
                    <a:pt x="64" y="46"/>
                    <a:pt x="64" y="46"/>
                  </a:cubicBezTo>
                  <a:cubicBezTo>
                    <a:pt x="64" y="46"/>
                    <a:pt x="64" y="46"/>
                    <a:pt x="65" y="46"/>
                  </a:cubicBezTo>
                  <a:cubicBezTo>
                    <a:pt x="65" y="45"/>
                    <a:pt x="65" y="45"/>
                    <a:pt x="65" y="44"/>
                  </a:cubicBezTo>
                  <a:cubicBezTo>
                    <a:pt x="65" y="44"/>
                    <a:pt x="65" y="44"/>
                    <a:pt x="65" y="43"/>
                  </a:cubicBezTo>
                  <a:cubicBezTo>
                    <a:pt x="65" y="43"/>
                    <a:pt x="65" y="43"/>
                    <a:pt x="65" y="43"/>
                  </a:cubicBezTo>
                  <a:cubicBezTo>
                    <a:pt x="66" y="42"/>
                    <a:pt x="66" y="42"/>
                    <a:pt x="66" y="42"/>
                  </a:cubicBezTo>
                  <a:cubicBezTo>
                    <a:pt x="66" y="42"/>
                    <a:pt x="66" y="41"/>
                    <a:pt x="66" y="41"/>
                  </a:cubicBezTo>
                  <a:cubicBezTo>
                    <a:pt x="66" y="41"/>
                    <a:pt x="66" y="40"/>
                    <a:pt x="67" y="40"/>
                  </a:cubicBezTo>
                  <a:cubicBezTo>
                    <a:pt x="67" y="40"/>
                    <a:pt x="67" y="40"/>
                    <a:pt x="67" y="39"/>
                  </a:cubicBezTo>
                  <a:cubicBezTo>
                    <a:pt x="67" y="39"/>
                    <a:pt x="68" y="35"/>
                    <a:pt x="68" y="35"/>
                  </a:cubicBezTo>
                  <a:cubicBezTo>
                    <a:pt x="68" y="35"/>
                    <a:pt x="67" y="35"/>
                    <a:pt x="67" y="34"/>
                  </a:cubicBezTo>
                  <a:cubicBezTo>
                    <a:pt x="67" y="34"/>
                    <a:pt x="66" y="35"/>
                    <a:pt x="65" y="35"/>
                  </a:cubicBezTo>
                  <a:cubicBezTo>
                    <a:pt x="65" y="35"/>
                    <a:pt x="65" y="35"/>
                    <a:pt x="65" y="36"/>
                  </a:cubicBezTo>
                  <a:cubicBezTo>
                    <a:pt x="64" y="36"/>
                    <a:pt x="63" y="36"/>
                    <a:pt x="63" y="36"/>
                  </a:cubicBezTo>
                  <a:cubicBezTo>
                    <a:pt x="64" y="35"/>
                    <a:pt x="64" y="35"/>
                    <a:pt x="64" y="35"/>
                  </a:cubicBezTo>
                  <a:cubicBezTo>
                    <a:pt x="64" y="35"/>
                    <a:pt x="64" y="34"/>
                    <a:pt x="65" y="33"/>
                  </a:cubicBezTo>
                  <a:cubicBezTo>
                    <a:pt x="65" y="32"/>
                    <a:pt x="65" y="32"/>
                    <a:pt x="65" y="32"/>
                  </a:cubicBezTo>
                  <a:cubicBezTo>
                    <a:pt x="65" y="31"/>
                    <a:pt x="65" y="30"/>
                    <a:pt x="66" y="30"/>
                  </a:cubicBezTo>
                  <a:cubicBezTo>
                    <a:pt x="66" y="29"/>
                    <a:pt x="66" y="29"/>
                    <a:pt x="67" y="29"/>
                  </a:cubicBezTo>
                  <a:cubicBezTo>
                    <a:pt x="69" y="28"/>
                    <a:pt x="68" y="28"/>
                    <a:pt x="68" y="28"/>
                  </a:cubicBezTo>
                  <a:cubicBezTo>
                    <a:pt x="68" y="27"/>
                    <a:pt x="68" y="27"/>
                    <a:pt x="68" y="27"/>
                  </a:cubicBezTo>
                  <a:cubicBezTo>
                    <a:pt x="68" y="26"/>
                    <a:pt x="69" y="25"/>
                    <a:pt x="69" y="25"/>
                  </a:cubicBezTo>
                  <a:cubicBezTo>
                    <a:pt x="70" y="25"/>
                    <a:pt x="70" y="25"/>
                    <a:pt x="71" y="25"/>
                  </a:cubicBezTo>
                  <a:cubicBezTo>
                    <a:pt x="72" y="25"/>
                    <a:pt x="72" y="24"/>
                    <a:pt x="73" y="24"/>
                  </a:cubicBezTo>
                  <a:cubicBezTo>
                    <a:pt x="74" y="24"/>
                    <a:pt x="73" y="23"/>
                    <a:pt x="74" y="23"/>
                  </a:cubicBezTo>
                  <a:cubicBezTo>
                    <a:pt x="74" y="22"/>
                    <a:pt x="74" y="23"/>
                    <a:pt x="75" y="23"/>
                  </a:cubicBezTo>
                  <a:cubicBezTo>
                    <a:pt x="75" y="23"/>
                    <a:pt x="76" y="23"/>
                    <a:pt x="76" y="23"/>
                  </a:cubicBezTo>
                  <a:cubicBezTo>
                    <a:pt x="76" y="23"/>
                    <a:pt x="77" y="22"/>
                    <a:pt x="78" y="21"/>
                  </a:cubicBezTo>
                  <a:cubicBezTo>
                    <a:pt x="78" y="20"/>
                    <a:pt x="78" y="21"/>
                    <a:pt x="79" y="21"/>
                  </a:cubicBezTo>
                  <a:cubicBezTo>
                    <a:pt x="79" y="21"/>
                    <a:pt x="81" y="20"/>
                    <a:pt x="82" y="21"/>
                  </a:cubicBezTo>
                  <a:cubicBezTo>
                    <a:pt x="83" y="21"/>
                    <a:pt x="85" y="21"/>
                    <a:pt x="85" y="21"/>
                  </a:cubicBezTo>
                  <a:cubicBezTo>
                    <a:pt x="85" y="21"/>
                    <a:pt x="97" y="27"/>
                    <a:pt x="97" y="27"/>
                  </a:cubicBezTo>
                  <a:cubicBezTo>
                    <a:pt x="97" y="27"/>
                    <a:pt x="99" y="25"/>
                    <a:pt x="99" y="25"/>
                  </a:cubicBezTo>
                  <a:cubicBezTo>
                    <a:pt x="100" y="24"/>
                    <a:pt x="101" y="24"/>
                    <a:pt x="102" y="24"/>
                  </a:cubicBezTo>
                  <a:cubicBezTo>
                    <a:pt x="103" y="24"/>
                    <a:pt x="103" y="23"/>
                    <a:pt x="103" y="23"/>
                  </a:cubicBezTo>
                  <a:cubicBezTo>
                    <a:pt x="103" y="23"/>
                    <a:pt x="103" y="24"/>
                    <a:pt x="104" y="24"/>
                  </a:cubicBezTo>
                  <a:cubicBezTo>
                    <a:pt x="104" y="25"/>
                    <a:pt x="104" y="24"/>
                    <a:pt x="105" y="24"/>
                  </a:cubicBezTo>
                  <a:cubicBezTo>
                    <a:pt x="105" y="24"/>
                    <a:pt x="105" y="24"/>
                    <a:pt x="106" y="23"/>
                  </a:cubicBezTo>
                  <a:cubicBezTo>
                    <a:pt x="106" y="23"/>
                    <a:pt x="106" y="23"/>
                    <a:pt x="106" y="22"/>
                  </a:cubicBezTo>
                  <a:cubicBezTo>
                    <a:pt x="106" y="22"/>
                    <a:pt x="107" y="22"/>
                    <a:pt x="107" y="22"/>
                  </a:cubicBezTo>
                  <a:cubicBezTo>
                    <a:pt x="107" y="22"/>
                    <a:pt x="108" y="21"/>
                    <a:pt x="109" y="21"/>
                  </a:cubicBezTo>
                  <a:cubicBezTo>
                    <a:pt x="109" y="20"/>
                    <a:pt x="110" y="20"/>
                    <a:pt x="110" y="20"/>
                  </a:cubicBezTo>
                  <a:cubicBezTo>
                    <a:pt x="110" y="19"/>
                    <a:pt x="110" y="19"/>
                    <a:pt x="110" y="19"/>
                  </a:cubicBezTo>
                  <a:cubicBezTo>
                    <a:pt x="110" y="19"/>
                    <a:pt x="111" y="19"/>
                    <a:pt x="111" y="19"/>
                  </a:cubicBezTo>
                  <a:cubicBezTo>
                    <a:pt x="111" y="20"/>
                    <a:pt x="112" y="20"/>
                    <a:pt x="113" y="22"/>
                  </a:cubicBezTo>
                  <a:cubicBezTo>
                    <a:pt x="114" y="23"/>
                    <a:pt x="116" y="26"/>
                    <a:pt x="116" y="26"/>
                  </a:cubicBezTo>
                  <a:cubicBezTo>
                    <a:pt x="117" y="27"/>
                    <a:pt x="117" y="30"/>
                    <a:pt x="117" y="30"/>
                  </a:cubicBezTo>
                  <a:cubicBezTo>
                    <a:pt x="122" y="30"/>
                    <a:pt x="122" y="30"/>
                    <a:pt x="122" y="30"/>
                  </a:cubicBezTo>
                  <a:cubicBezTo>
                    <a:pt x="122" y="31"/>
                    <a:pt x="122" y="31"/>
                    <a:pt x="122" y="31"/>
                  </a:cubicBezTo>
                  <a:cubicBezTo>
                    <a:pt x="124" y="32"/>
                    <a:pt x="124" y="32"/>
                    <a:pt x="124" y="32"/>
                  </a:cubicBezTo>
                  <a:cubicBezTo>
                    <a:pt x="124" y="32"/>
                    <a:pt x="124" y="33"/>
                    <a:pt x="124" y="33"/>
                  </a:cubicBezTo>
                  <a:cubicBezTo>
                    <a:pt x="124" y="34"/>
                    <a:pt x="129" y="35"/>
                    <a:pt x="129" y="35"/>
                  </a:cubicBezTo>
                  <a:cubicBezTo>
                    <a:pt x="129" y="35"/>
                    <a:pt x="129" y="34"/>
                    <a:pt x="129" y="34"/>
                  </a:cubicBezTo>
                  <a:cubicBezTo>
                    <a:pt x="129" y="33"/>
                    <a:pt x="129" y="33"/>
                    <a:pt x="129" y="33"/>
                  </a:cubicBezTo>
                  <a:cubicBezTo>
                    <a:pt x="130" y="31"/>
                    <a:pt x="130" y="31"/>
                    <a:pt x="130" y="31"/>
                  </a:cubicBezTo>
                  <a:cubicBezTo>
                    <a:pt x="129" y="30"/>
                    <a:pt x="129" y="30"/>
                    <a:pt x="129" y="30"/>
                  </a:cubicBezTo>
                  <a:cubicBezTo>
                    <a:pt x="139" y="23"/>
                    <a:pt x="139" y="23"/>
                    <a:pt x="139" y="23"/>
                  </a:cubicBezTo>
                  <a:cubicBezTo>
                    <a:pt x="155" y="22"/>
                    <a:pt x="155" y="22"/>
                    <a:pt x="155" y="22"/>
                  </a:cubicBezTo>
                  <a:cubicBezTo>
                    <a:pt x="164" y="19"/>
                    <a:pt x="164" y="19"/>
                    <a:pt x="164" y="19"/>
                  </a:cubicBezTo>
                  <a:cubicBezTo>
                    <a:pt x="170" y="16"/>
                    <a:pt x="170" y="16"/>
                    <a:pt x="170" y="16"/>
                  </a:cubicBezTo>
                  <a:cubicBezTo>
                    <a:pt x="177" y="21"/>
                    <a:pt x="177" y="21"/>
                    <a:pt x="177" y="21"/>
                  </a:cubicBezTo>
                  <a:cubicBezTo>
                    <a:pt x="193" y="22"/>
                    <a:pt x="193" y="22"/>
                    <a:pt x="193" y="22"/>
                  </a:cubicBezTo>
                  <a:cubicBezTo>
                    <a:pt x="216" y="0"/>
                    <a:pt x="216" y="0"/>
                    <a:pt x="216" y="0"/>
                  </a:cubicBezTo>
                  <a:cubicBezTo>
                    <a:pt x="218" y="1"/>
                    <a:pt x="218" y="1"/>
                    <a:pt x="218" y="1"/>
                  </a:cubicBezTo>
                  <a:cubicBezTo>
                    <a:pt x="218" y="1"/>
                    <a:pt x="219" y="2"/>
                    <a:pt x="220" y="2"/>
                  </a:cubicBezTo>
                  <a:cubicBezTo>
                    <a:pt x="220" y="2"/>
                    <a:pt x="220" y="3"/>
                    <a:pt x="220" y="4"/>
                  </a:cubicBezTo>
                  <a:cubicBezTo>
                    <a:pt x="220" y="4"/>
                    <a:pt x="220" y="4"/>
                    <a:pt x="220" y="4"/>
                  </a:cubicBezTo>
                  <a:cubicBezTo>
                    <a:pt x="220" y="4"/>
                    <a:pt x="220" y="5"/>
                    <a:pt x="220" y="6"/>
                  </a:cubicBezTo>
                  <a:cubicBezTo>
                    <a:pt x="221" y="7"/>
                    <a:pt x="221" y="7"/>
                    <a:pt x="221" y="7"/>
                  </a:cubicBezTo>
                  <a:cubicBezTo>
                    <a:pt x="221" y="8"/>
                    <a:pt x="222" y="8"/>
                    <a:pt x="222" y="9"/>
                  </a:cubicBezTo>
                  <a:cubicBezTo>
                    <a:pt x="222" y="9"/>
                    <a:pt x="222" y="9"/>
                    <a:pt x="221" y="10"/>
                  </a:cubicBezTo>
                  <a:cubicBezTo>
                    <a:pt x="220" y="10"/>
                    <a:pt x="220" y="10"/>
                    <a:pt x="220" y="10"/>
                  </a:cubicBezTo>
                  <a:cubicBezTo>
                    <a:pt x="221" y="11"/>
                    <a:pt x="221" y="11"/>
                    <a:pt x="222" y="11"/>
                  </a:cubicBezTo>
                  <a:cubicBezTo>
                    <a:pt x="222" y="11"/>
                    <a:pt x="222" y="11"/>
                    <a:pt x="223" y="11"/>
                  </a:cubicBezTo>
                  <a:cubicBezTo>
                    <a:pt x="223" y="12"/>
                    <a:pt x="224" y="12"/>
                    <a:pt x="224" y="12"/>
                  </a:cubicBezTo>
                  <a:cubicBezTo>
                    <a:pt x="224" y="13"/>
                    <a:pt x="223" y="14"/>
                    <a:pt x="223" y="14"/>
                  </a:cubicBezTo>
                  <a:cubicBezTo>
                    <a:pt x="223" y="15"/>
                    <a:pt x="224" y="15"/>
                    <a:pt x="223" y="16"/>
                  </a:cubicBezTo>
                  <a:cubicBezTo>
                    <a:pt x="222" y="16"/>
                    <a:pt x="222" y="17"/>
                    <a:pt x="222" y="17"/>
                  </a:cubicBezTo>
                  <a:cubicBezTo>
                    <a:pt x="222" y="17"/>
                    <a:pt x="224" y="16"/>
                    <a:pt x="225" y="17"/>
                  </a:cubicBezTo>
                  <a:cubicBezTo>
                    <a:pt x="226" y="17"/>
                    <a:pt x="228" y="16"/>
                    <a:pt x="228" y="16"/>
                  </a:cubicBezTo>
                  <a:cubicBezTo>
                    <a:pt x="228" y="16"/>
                    <a:pt x="228" y="17"/>
                    <a:pt x="228" y="18"/>
                  </a:cubicBezTo>
                  <a:cubicBezTo>
                    <a:pt x="228" y="18"/>
                    <a:pt x="226" y="19"/>
                    <a:pt x="226" y="19"/>
                  </a:cubicBezTo>
                  <a:cubicBezTo>
                    <a:pt x="226" y="19"/>
                    <a:pt x="225" y="18"/>
                    <a:pt x="225" y="19"/>
                  </a:cubicBezTo>
                  <a:cubicBezTo>
                    <a:pt x="225" y="20"/>
                    <a:pt x="225" y="20"/>
                    <a:pt x="225" y="20"/>
                  </a:cubicBezTo>
                  <a:cubicBezTo>
                    <a:pt x="226" y="20"/>
                    <a:pt x="227" y="20"/>
                    <a:pt x="227" y="21"/>
                  </a:cubicBezTo>
                  <a:cubicBezTo>
                    <a:pt x="226" y="21"/>
                    <a:pt x="226" y="22"/>
                    <a:pt x="226" y="22"/>
                  </a:cubicBezTo>
                  <a:cubicBezTo>
                    <a:pt x="227" y="22"/>
                    <a:pt x="227" y="22"/>
                    <a:pt x="227" y="22"/>
                  </a:cubicBezTo>
                  <a:cubicBezTo>
                    <a:pt x="227" y="21"/>
                    <a:pt x="227" y="21"/>
                    <a:pt x="227" y="21"/>
                  </a:cubicBezTo>
                  <a:cubicBezTo>
                    <a:pt x="228" y="22"/>
                    <a:pt x="228" y="22"/>
                    <a:pt x="228" y="22"/>
                  </a:cubicBezTo>
                  <a:cubicBezTo>
                    <a:pt x="229" y="21"/>
                    <a:pt x="229" y="21"/>
                    <a:pt x="229" y="21"/>
                  </a:cubicBezTo>
                  <a:cubicBezTo>
                    <a:pt x="229" y="21"/>
                    <a:pt x="229" y="21"/>
                    <a:pt x="230" y="22"/>
                  </a:cubicBezTo>
                  <a:cubicBezTo>
                    <a:pt x="230" y="22"/>
                    <a:pt x="230" y="23"/>
                    <a:pt x="230" y="23"/>
                  </a:cubicBezTo>
                  <a:cubicBezTo>
                    <a:pt x="231" y="23"/>
                    <a:pt x="231" y="23"/>
                    <a:pt x="231" y="23"/>
                  </a:cubicBezTo>
                  <a:cubicBezTo>
                    <a:pt x="231" y="23"/>
                    <a:pt x="232" y="24"/>
                    <a:pt x="232" y="24"/>
                  </a:cubicBezTo>
                  <a:cubicBezTo>
                    <a:pt x="232" y="25"/>
                    <a:pt x="232" y="25"/>
                    <a:pt x="232" y="25"/>
                  </a:cubicBezTo>
                  <a:cubicBezTo>
                    <a:pt x="232" y="26"/>
                    <a:pt x="232" y="26"/>
                    <a:pt x="232" y="26"/>
                  </a:cubicBezTo>
                  <a:cubicBezTo>
                    <a:pt x="232" y="26"/>
                    <a:pt x="233" y="25"/>
                    <a:pt x="233" y="25"/>
                  </a:cubicBezTo>
                  <a:cubicBezTo>
                    <a:pt x="233" y="24"/>
                    <a:pt x="232" y="24"/>
                    <a:pt x="233" y="24"/>
                  </a:cubicBezTo>
                  <a:cubicBezTo>
                    <a:pt x="234" y="24"/>
                    <a:pt x="235" y="23"/>
                    <a:pt x="235" y="23"/>
                  </a:cubicBezTo>
                  <a:cubicBezTo>
                    <a:pt x="235" y="23"/>
                    <a:pt x="235" y="24"/>
                    <a:pt x="236" y="25"/>
                  </a:cubicBezTo>
                  <a:cubicBezTo>
                    <a:pt x="236" y="25"/>
                    <a:pt x="236" y="25"/>
                    <a:pt x="237" y="25"/>
                  </a:cubicBezTo>
                  <a:cubicBezTo>
                    <a:pt x="238" y="26"/>
                    <a:pt x="239" y="26"/>
                    <a:pt x="239" y="26"/>
                  </a:cubicBezTo>
                  <a:cubicBezTo>
                    <a:pt x="239" y="26"/>
                    <a:pt x="240" y="26"/>
                    <a:pt x="240" y="27"/>
                  </a:cubicBezTo>
                  <a:cubicBezTo>
                    <a:pt x="240" y="28"/>
                    <a:pt x="239" y="34"/>
                    <a:pt x="239" y="34"/>
                  </a:cubicBezTo>
                  <a:cubicBezTo>
                    <a:pt x="239" y="34"/>
                    <a:pt x="239" y="35"/>
                    <a:pt x="239" y="35"/>
                  </a:cubicBezTo>
                  <a:cubicBezTo>
                    <a:pt x="237" y="36"/>
                    <a:pt x="237" y="36"/>
                    <a:pt x="237" y="36"/>
                  </a:cubicBezTo>
                  <a:cubicBezTo>
                    <a:pt x="236" y="35"/>
                    <a:pt x="236" y="35"/>
                    <a:pt x="236" y="35"/>
                  </a:cubicBezTo>
                  <a:cubicBezTo>
                    <a:pt x="237" y="37"/>
                    <a:pt x="237" y="37"/>
                    <a:pt x="237" y="37"/>
                  </a:cubicBezTo>
                  <a:cubicBezTo>
                    <a:pt x="237" y="39"/>
                    <a:pt x="237" y="39"/>
                    <a:pt x="237" y="39"/>
                  </a:cubicBezTo>
                  <a:cubicBezTo>
                    <a:pt x="237" y="39"/>
                    <a:pt x="237" y="39"/>
                    <a:pt x="237" y="39"/>
                  </a:cubicBezTo>
                  <a:cubicBezTo>
                    <a:pt x="237" y="41"/>
                    <a:pt x="237" y="41"/>
                    <a:pt x="237" y="41"/>
                  </a:cubicBezTo>
                  <a:cubicBezTo>
                    <a:pt x="238" y="42"/>
                    <a:pt x="238" y="42"/>
                    <a:pt x="238" y="42"/>
                  </a:cubicBezTo>
                  <a:cubicBezTo>
                    <a:pt x="238" y="42"/>
                    <a:pt x="239" y="43"/>
                    <a:pt x="239" y="44"/>
                  </a:cubicBezTo>
                  <a:cubicBezTo>
                    <a:pt x="239" y="45"/>
                    <a:pt x="239" y="46"/>
                    <a:pt x="239" y="47"/>
                  </a:cubicBezTo>
                  <a:cubicBezTo>
                    <a:pt x="239" y="47"/>
                    <a:pt x="239" y="48"/>
                    <a:pt x="239" y="49"/>
                  </a:cubicBezTo>
                  <a:cubicBezTo>
                    <a:pt x="239" y="50"/>
                    <a:pt x="239" y="51"/>
                    <a:pt x="240" y="51"/>
                  </a:cubicBezTo>
                  <a:cubicBezTo>
                    <a:pt x="240" y="51"/>
                    <a:pt x="241" y="51"/>
                    <a:pt x="241" y="51"/>
                  </a:cubicBezTo>
                  <a:cubicBezTo>
                    <a:pt x="241" y="52"/>
                    <a:pt x="240" y="53"/>
                    <a:pt x="241" y="53"/>
                  </a:cubicBezTo>
                  <a:cubicBezTo>
                    <a:pt x="242" y="52"/>
                    <a:pt x="242" y="52"/>
                    <a:pt x="243" y="52"/>
                  </a:cubicBezTo>
                  <a:cubicBezTo>
                    <a:pt x="244" y="53"/>
                    <a:pt x="244" y="52"/>
                    <a:pt x="244" y="53"/>
                  </a:cubicBezTo>
                  <a:cubicBezTo>
                    <a:pt x="245" y="54"/>
                    <a:pt x="245" y="54"/>
                    <a:pt x="245" y="54"/>
                  </a:cubicBezTo>
                  <a:cubicBezTo>
                    <a:pt x="245" y="55"/>
                    <a:pt x="245" y="55"/>
                    <a:pt x="245" y="56"/>
                  </a:cubicBezTo>
                  <a:cubicBezTo>
                    <a:pt x="245" y="57"/>
                    <a:pt x="246" y="58"/>
                    <a:pt x="245" y="59"/>
                  </a:cubicBezTo>
                  <a:cubicBezTo>
                    <a:pt x="245" y="59"/>
                    <a:pt x="246" y="59"/>
                    <a:pt x="246" y="59"/>
                  </a:cubicBezTo>
                  <a:cubicBezTo>
                    <a:pt x="246" y="60"/>
                    <a:pt x="246" y="60"/>
                    <a:pt x="246" y="61"/>
                  </a:cubicBezTo>
                  <a:cubicBezTo>
                    <a:pt x="246" y="62"/>
                    <a:pt x="246" y="63"/>
                    <a:pt x="246" y="63"/>
                  </a:cubicBezTo>
                  <a:cubicBezTo>
                    <a:pt x="247" y="63"/>
                    <a:pt x="247" y="63"/>
                    <a:pt x="247" y="63"/>
                  </a:cubicBezTo>
                  <a:cubicBezTo>
                    <a:pt x="247" y="63"/>
                    <a:pt x="248" y="63"/>
                    <a:pt x="248" y="63"/>
                  </a:cubicBezTo>
                  <a:cubicBezTo>
                    <a:pt x="248" y="64"/>
                    <a:pt x="248" y="64"/>
                    <a:pt x="249" y="65"/>
                  </a:cubicBezTo>
                  <a:cubicBezTo>
                    <a:pt x="249" y="66"/>
                    <a:pt x="248" y="66"/>
                    <a:pt x="249" y="66"/>
                  </a:cubicBezTo>
                  <a:cubicBezTo>
                    <a:pt x="250" y="66"/>
                    <a:pt x="250" y="66"/>
                    <a:pt x="250" y="66"/>
                  </a:cubicBezTo>
                  <a:cubicBezTo>
                    <a:pt x="251" y="66"/>
                    <a:pt x="251" y="66"/>
                    <a:pt x="251" y="66"/>
                  </a:cubicBezTo>
                  <a:cubicBezTo>
                    <a:pt x="252" y="65"/>
                    <a:pt x="252" y="65"/>
                    <a:pt x="252" y="65"/>
                  </a:cubicBezTo>
                  <a:cubicBezTo>
                    <a:pt x="253" y="66"/>
                    <a:pt x="253" y="66"/>
                    <a:pt x="253" y="66"/>
                  </a:cubicBezTo>
                  <a:cubicBezTo>
                    <a:pt x="253" y="66"/>
                    <a:pt x="253" y="67"/>
                    <a:pt x="253" y="67"/>
                  </a:cubicBezTo>
                  <a:cubicBezTo>
                    <a:pt x="253" y="68"/>
                    <a:pt x="253" y="68"/>
                    <a:pt x="254" y="68"/>
                  </a:cubicBezTo>
                  <a:cubicBezTo>
                    <a:pt x="254" y="68"/>
                    <a:pt x="254" y="67"/>
                    <a:pt x="255" y="68"/>
                  </a:cubicBezTo>
                  <a:cubicBezTo>
                    <a:pt x="255" y="69"/>
                    <a:pt x="255" y="69"/>
                    <a:pt x="255" y="69"/>
                  </a:cubicBezTo>
                  <a:cubicBezTo>
                    <a:pt x="255" y="70"/>
                    <a:pt x="255" y="71"/>
                    <a:pt x="255" y="72"/>
                  </a:cubicBezTo>
                  <a:cubicBezTo>
                    <a:pt x="256" y="72"/>
                    <a:pt x="256" y="72"/>
                    <a:pt x="256" y="73"/>
                  </a:cubicBezTo>
                  <a:cubicBezTo>
                    <a:pt x="255" y="74"/>
                    <a:pt x="254" y="74"/>
                    <a:pt x="255" y="74"/>
                  </a:cubicBezTo>
                  <a:cubicBezTo>
                    <a:pt x="256" y="75"/>
                    <a:pt x="256" y="76"/>
                    <a:pt x="257" y="77"/>
                  </a:cubicBezTo>
                  <a:cubicBezTo>
                    <a:pt x="257" y="77"/>
                    <a:pt x="258" y="79"/>
                    <a:pt x="258" y="79"/>
                  </a:cubicBezTo>
                  <a:cubicBezTo>
                    <a:pt x="258" y="79"/>
                    <a:pt x="259" y="80"/>
                    <a:pt x="259" y="80"/>
                  </a:cubicBezTo>
                  <a:cubicBezTo>
                    <a:pt x="259" y="80"/>
                    <a:pt x="260" y="80"/>
                    <a:pt x="260" y="80"/>
                  </a:cubicBezTo>
                  <a:cubicBezTo>
                    <a:pt x="260" y="80"/>
                    <a:pt x="260" y="80"/>
                    <a:pt x="260" y="80"/>
                  </a:cubicBezTo>
                  <a:cubicBezTo>
                    <a:pt x="261" y="79"/>
                    <a:pt x="261" y="79"/>
                    <a:pt x="261" y="79"/>
                  </a:cubicBezTo>
                  <a:cubicBezTo>
                    <a:pt x="261" y="79"/>
                    <a:pt x="261" y="80"/>
                    <a:pt x="261" y="80"/>
                  </a:cubicBezTo>
                  <a:cubicBezTo>
                    <a:pt x="261" y="81"/>
                    <a:pt x="261" y="82"/>
                    <a:pt x="261" y="82"/>
                  </a:cubicBezTo>
                  <a:cubicBezTo>
                    <a:pt x="261" y="82"/>
                    <a:pt x="262" y="83"/>
                    <a:pt x="262" y="83"/>
                  </a:cubicBezTo>
                  <a:cubicBezTo>
                    <a:pt x="262" y="83"/>
                    <a:pt x="263" y="84"/>
                    <a:pt x="263" y="84"/>
                  </a:cubicBezTo>
                  <a:cubicBezTo>
                    <a:pt x="264" y="85"/>
                    <a:pt x="264" y="86"/>
                    <a:pt x="264" y="86"/>
                  </a:cubicBezTo>
                  <a:cubicBezTo>
                    <a:pt x="263" y="87"/>
                    <a:pt x="263" y="87"/>
                    <a:pt x="263" y="87"/>
                  </a:cubicBezTo>
                  <a:cubicBezTo>
                    <a:pt x="263" y="87"/>
                    <a:pt x="263" y="87"/>
                    <a:pt x="263" y="87"/>
                  </a:cubicBezTo>
                  <a:cubicBezTo>
                    <a:pt x="262" y="88"/>
                    <a:pt x="262" y="88"/>
                    <a:pt x="262" y="88"/>
                  </a:cubicBezTo>
                  <a:cubicBezTo>
                    <a:pt x="265" y="105"/>
                    <a:pt x="265" y="105"/>
                    <a:pt x="265" y="105"/>
                  </a:cubicBezTo>
                  <a:cubicBezTo>
                    <a:pt x="265" y="109"/>
                    <a:pt x="265" y="109"/>
                    <a:pt x="265" y="109"/>
                  </a:cubicBezTo>
                  <a:cubicBezTo>
                    <a:pt x="268" y="112"/>
                    <a:pt x="268" y="112"/>
                    <a:pt x="268" y="112"/>
                  </a:cubicBezTo>
                  <a:cubicBezTo>
                    <a:pt x="266" y="124"/>
                    <a:pt x="266" y="124"/>
                    <a:pt x="266" y="124"/>
                  </a:cubicBezTo>
                  <a:cubicBezTo>
                    <a:pt x="263" y="129"/>
                    <a:pt x="263" y="129"/>
                    <a:pt x="263" y="129"/>
                  </a:cubicBezTo>
                  <a:cubicBezTo>
                    <a:pt x="261" y="130"/>
                    <a:pt x="261" y="130"/>
                    <a:pt x="261" y="130"/>
                  </a:cubicBezTo>
                  <a:cubicBezTo>
                    <a:pt x="261" y="130"/>
                    <a:pt x="261" y="130"/>
                    <a:pt x="261" y="130"/>
                  </a:cubicBezTo>
                  <a:cubicBezTo>
                    <a:pt x="261" y="130"/>
                    <a:pt x="261" y="130"/>
                    <a:pt x="260" y="131"/>
                  </a:cubicBezTo>
                  <a:cubicBezTo>
                    <a:pt x="260" y="131"/>
                    <a:pt x="259" y="131"/>
                    <a:pt x="259" y="132"/>
                  </a:cubicBezTo>
                  <a:cubicBezTo>
                    <a:pt x="259" y="133"/>
                    <a:pt x="259" y="134"/>
                    <a:pt x="259" y="134"/>
                  </a:cubicBezTo>
                  <a:cubicBezTo>
                    <a:pt x="259" y="135"/>
                    <a:pt x="258" y="135"/>
                    <a:pt x="258" y="135"/>
                  </a:cubicBezTo>
                  <a:cubicBezTo>
                    <a:pt x="258" y="136"/>
                    <a:pt x="259" y="136"/>
                    <a:pt x="259" y="136"/>
                  </a:cubicBezTo>
                  <a:cubicBezTo>
                    <a:pt x="258" y="136"/>
                    <a:pt x="257" y="136"/>
                    <a:pt x="257" y="136"/>
                  </a:cubicBezTo>
                  <a:cubicBezTo>
                    <a:pt x="256" y="136"/>
                    <a:pt x="255" y="136"/>
                    <a:pt x="255" y="136"/>
                  </a:cubicBezTo>
                  <a:cubicBezTo>
                    <a:pt x="255" y="136"/>
                    <a:pt x="255" y="136"/>
                    <a:pt x="255" y="137"/>
                  </a:cubicBezTo>
                  <a:cubicBezTo>
                    <a:pt x="255" y="137"/>
                    <a:pt x="256" y="137"/>
                    <a:pt x="256" y="138"/>
                  </a:cubicBezTo>
                  <a:cubicBezTo>
                    <a:pt x="255" y="139"/>
                    <a:pt x="255" y="139"/>
                    <a:pt x="256" y="139"/>
                  </a:cubicBezTo>
                  <a:cubicBezTo>
                    <a:pt x="256" y="140"/>
                    <a:pt x="256" y="140"/>
                    <a:pt x="256" y="140"/>
                  </a:cubicBezTo>
                  <a:cubicBezTo>
                    <a:pt x="256" y="140"/>
                    <a:pt x="257" y="141"/>
                    <a:pt x="257" y="141"/>
                  </a:cubicBezTo>
                  <a:cubicBezTo>
                    <a:pt x="257" y="142"/>
                    <a:pt x="258" y="142"/>
                    <a:pt x="258" y="143"/>
                  </a:cubicBezTo>
                  <a:cubicBezTo>
                    <a:pt x="258" y="144"/>
                    <a:pt x="258" y="144"/>
                    <a:pt x="258" y="145"/>
                  </a:cubicBezTo>
                  <a:cubicBezTo>
                    <a:pt x="257" y="146"/>
                    <a:pt x="257" y="146"/>
                    <a:pt x="256" y="146"/>
                  </a:cubicBezTo>
                  <a:cubicBezTo>
                    <a:pt x="256" y="147"/>
                    <a:pt x="257" y="147"/>
                    <a:pt x="255" y="147"/>
                  </a:cubicBezTo>
                  <a:cubicBezTo>
                    <a:pt x="252" y="147"/>
                    <a:pt x="251" y="147"/>
                    <a:pt x="251" y="147"/>
                  </a:cubicBezTo>
                  <a:cubicBezTo>
                    <a:pt x="250" y="147"/>
                    <a:pt x="249" y="148"/>
                    <a:pt x="249" y="148"/>
                  </a:cubicBezTo>
                  <a:cubicBezTo>
                    <a:pt x="245" y="150"/>
                    <a:pt x="245" y="150"/>
                    <a:pt x="245" y="150"/>
                  </a:cubicBezTo>
                  <a:cubicBezTo>
                    <a:pt x="245" y="152"/>
                    <a:pt x="245" y="152"/>
                    <a:pt x="245" y="152"/>
                  </a:cubicBezTo>
                  <a:cubicBezTo>
                    <a:pt x="242" y="152"/>
                    <a:pt x="242" y="152"/>
                    <a:pt x="242" y="152"/>
                  </a:cubicBezTo>
                  <a:cubicBezTo>
                    <a:pt x="242" y="155"/>
                    <a:pt x="242" y="155"/>
                    <a:pt x="242" y="155"/>
                  </a:cubicBezTo>
                  <a:cubicBezTo>
                    <a:pt x="242" y="155"/>
                    <a:pt x="241" y="155"/>
                    <a:pt x="241" y="157"/>
                  </a:cubicBezTo>
                  <a:cubicBezTo>
                    <a:pt x="241" y="158"/>
                    <a:pt x="241" y="158"/>
                    <a:pt x="241" y="159"/>
                  </a:cubicBezTo>
                  <a:cubicBezTo>
                    <a:pt x="240" y="160"/>
                    <a:pt x="240" y="161"/>
                    <a:pt x="240" y="161"/>
                  </a:cubicBezTo>
                  <a:cubicBezTo>
                    <a:pt x="239" y="162"/>
                    <a:pt x="239" y="162"/>
                    <a:pt x="239" y="163"/>
                  </a:cubicBezTo>
                  <a:cubicBezTo>
                    <a:pt x="239" y="164"/>
                    <a:pt x="239" y="164"/>
                    <a:pt x="239" y="164"/>
                  </a:cubicBezTo>
                  <a:cubicBezTo>
                    <a:pt x="238" y="165"/>
                    <a:pt x="238" y="165"/>
                    <a:pt x="237" y="166"/>
                  </a:cubicBezTo>
                  <a:cubicBezTo>
                    <a:pt x="236" y="167"/>
                    <a:pt x="237" y="167"/>
                    <a:pt x="236" y="167"/>
                  </a:cubicBezTo>
                  <a:cubicBezTo>
                    <a:pt x="236" y="168"/>
                    <a:pt x="236" y="167"/>
                    <a:pt x="235" y="168"/>
                  </a:cubicBezTo>
                  <a:cubicBezTo>
                    <a:pt x="234" y="169"/>
                    <a:pt x="234" y="169"/>
                    <a:pt x="233" y="169"/>
                  </a:cubicBezTo>
                  <a:cubicBezTo>
                    <a:pt x="233" y="169"/>
                    <a:pt x="232" y="170"/>
                    <a:pt x="232" y="170"/>
                  </a:cubicBezTo>
                  <a:cubicBezTo>
                    <a:pt x="232" y="171"/>
                    <a:pt x="233" y="172"/>
                    <a:pt x="233" y="172"/>
                  </a:cubicBezTo>
                  <a:cubicBezTo>
                    <a:pt x="231" y="173"/>
                    <a:pt x="231" y="173"/>
                    <a:pt x="231" y="173"/>
                  </a:cubicBezTo>
                  <a:cubicBezTo>
                    <a:pt x="231" y="173"/>
                    <a:pt x="231" y="173"/>
                    <a:pt x="231" y="174"/>
                  </a:cubicBezTo>
                  <a:cubicBezTo>
                    <a:pt x="231" y="174"/>
                    <a:pt x="231" y="174"/>
                    <a:pt x="231" y="175"/>
                  </a:cubicBezTo>
                  <a:cubicBezTo>
                    <a:pt x="230" y="175"/>
                    <a:pt x="230" y="175"/>
                    <a:pt x="229" y="175"/>
                  </a:cubicBezTo>
                  <a:cubicBezTo>
                    <a:pt x="228" y="175"/>
                    <a:pt x="227" y="175"/>
                    <a:pt x="227" y="175"/>
                  </a:cubicBezTo>
                  <a:cubicBezTo>
                    <a:pt x="227" y="175"/>
                    <a:pt x="227" y="176"/>
                    <a:pt x="226" y="177"/>
                  </a:cubicBezTo>
                  <a:cubicBezTo>
                    <a:pt x="226" y="177"/>
                    <a:pt x="226" y="176"/>
                    <a:pt x="225" y="177"/>
                  </a:cubicBezTo>
                  <a:cubicBezTo>
                    <a:pt x="224" y="177"/>
                    <a:pt x="224" y="178"/>
                    <a:pt x="224" y="179"/>
                  </a:cubicBezTo>
                  <a:cubicBezTo>
                    <a:pt x="224" y="179"/>
                    <a:pt x="222" y="180"/>
                    <a:pt x="223" y="181"/>
                  </a:cubicBezTo>
                  <a:cubicBezTo>
                    <a:pt x="223" y="181"/>
                    <a:pt x="223" y="181"/>
                    <a:pt x="223" y="182"/>
                  </a:cubicBezTo>
                  <a:cubicBezTo>
                    <a:pt x="223" y="183"/>
                    <a:pt x="223" y="183"/>
                    <a:pt x="222" y="183"/>
                  </a:cubicBezTo>
                  <a:cubicBezTo>
                    <a:pt x="222" y="183"/>
                    <a:pt x="222" y="183"/>
                    <a:pt x="222" y="184"/>
                  </a:cubicBezTo>
                  <a:cubicBezTo>
                    <a:pt x="222" y="184"/>
                    <a:pt x="221" y="185"/>
                    <a:pt x="222" y="185"/>
                  </a:cubicBezTo>
                  <a:cubicBezTo>
                    <a:pt x="222" y="186"/>
                    <a:pt x="222" y="186"/>
                    <a:pt x="222" y="187"/>
                  </a:cubicBezTo>
                  <a:cubicBezTo>
                    <a:pt x="222" y="187"/>
                    <a:pt x="222" y="187"/>
                    <a:pt x="222" y="188"/>
                  </a:cubicBezTo>
                  <a:cubicBezTo>
                    <a:pt x="221" y="189"/>
                    <a:pt x="222" y="190"/>
                    <a:pt x="221" y="190"/>
                  </a:cubicBezTo>
                  <a:cubicBezTo>
                    <a:pt x="221" y="190"/>
                    <a:pt x="220" y="190"/>
                    <a:pt x="220" y="190"/>
                  </a:cubicBezTo>
                  <a:cubicBezTo>
                    <a:pt x="220" y="192"/>
                    <a:pt x="220" y="192"/>
                    <a:pt x="220" y="192"/>
                  </a:cubicBezTo>
                  <a:cubicBezTo>
                    <a:pt x="219" y="193"/>
                    <a:pt x="219" y="193"/>
                    <a:pt x="219" y="193"/>
                  </a:cubicBezTo>
                  <a:cubicBezTo>
                    <a:pt x="218" y="193"/>
                    <a:pt x="218" y="193"/>
                    <a:pt x="218" y="193"/>
                  </a:cubicBezTo>
                  <a:cubicBezTo>
                    <a:pt x="218" y="193"/>
                    <a:pt x="213" y="200"/>
                    <a:pt x="213" y="201"/>
                  </a:cubicBezTo>
                  <a:cubicBezTo>
                    <a:pt x="213" y="201"/>
                    <a:pt x="216" y="212"/>
                    <a:pt x="216" y="212"/>
                  </a:cubicBezTo>
                  <a:cubicBezTo>
                    <a:pt x="214" y="227"/>
                    <a:pt x="214" y="227"/>
                    <a:pt x="214" y="227"/>
                  </a:cubicBezTo>
                  <a:cubicBezTo>
                    <a:pt x="214" y="255"/>
                    <a:pt x="214" y="255"/>
                    <a:pt x="214" y="255"/>
                  </a:cubicBezTo>
                  <a:cubicBezTo>
                    <a:pt x="60" y="255"/>
                    <a:pt x="60" y="255"/>
                    <a:pt x="60" y="255"/>
                  </a:cubicBezTo>
                  <a:cubicBezTo>
                    <a:pt x="59" y="254"/>
                    <a:pt x="59" y="254"/>
                    <a:pt x="59" y="254"/>
                  </a:cubicBezTo>
                  <a:cubicBezTo>
                    <a:pt x="57" y="255"/>
                    <a:pt x="57" y="255"/>
                    <a:pt x="57" y="255"/>
                  </a:cubicBezTo>
                  <a:cubicBezTo>
                    <a:pt x="57" y="255"/>
                    <a:pt x="57" y="255"/>
                    <a:pt x="56" y="255"/>
                  </a:cubicBezTo>
                  <a:cubicBezTo>
                    <a:pt x="55" y="256"/>
                    <a:pt x="55" y="257"/>
                    <a:pt x="55" y="257"/>
                  </a:cubicBezTo>
                  <a:cubicBezTo>
                    <a:pt x="54" y="257"/>
                    <a:pt x="54" y="258"/>
                    <a:pt x="54" y="258"/>
                  </a:cubicBezTo>
                  <a:cubicBezTo>
                    <a:pt x="53" y="258"/>
                    <a:pt x="53" y="258"/>
                    <a:pt x="52" y="258"/>
                  </a:cubicBezTo>
                  <a:cubicBezTo>
                    <a:pt x="52" y="258"/>
                    <a:pt x="52" y="258"/>
                    <a:pt x="51" y="258"/>
                  </a:cubicBezTo>
                  <a:cubicBezTo>
                    <a:pt x="49" y="258"/>
                    <a:pt x="49" y="258"/>
                    <a:pt x="49" y="258"/>
                  </a:cubicBezTo>
                  <a:cubicBezTo>
                    <a:pt x="48" y="258"/>
                    <a:pt x="48" y="258"/>
                    <a:pt x="47" y="258"/>
                  </a:cubicBezTo>
                  <a:cubicBezTo>
                    <a:pt x="46" y="258"/>
                    <a:pt x="46" y="258"/>
                    <a:pt x="46" y="258"/>
                  </a:cubicBezTo>
                  <a:cubicBezTo>
                    <a:pt x="45" y="258"/>
                    <a:pt x="45" y="258"/>
                    <a:pt x="45" y="258"/>
                  </a:cubicBezTo>
                  <a:cubicBezTo>
                    <a:pt x="44" y="257"/>
                    <a:pt x="44" y="257"/>
                    <a:pt x="44" y="257"/>
                  </a:cubicBezTo>
                  <a:cubicBezTo>
                    <a:pt x="44" y="257"/>
                    <a:pt x="43" y="258"/>
                    <a:pt x="42" y="258"/>
                  </a:cubicBezTo>
                  <a:cubicBezTo>
                    <a:pt x="42" y="258"/>
                    <a:pt x="42" y="258"/>
                    <a:pt x="42" y="258"/>
                  </a:cubicBezTo>
                  <a:cubicBezTo>
                    <a:pt x="41" y="258"/>
                    <a:pt x="40" y="258"/>
                    <a:pt x="40" y="258"/>
                  </a:cubicBezTo>
                  <a:cubicBezTo>
                    <a:pt x="40" y="258"/>
                    <a:pt x="39" y="258"/>
                    <a:pt x="39" y="258"/>
                  </a:cubicBezTo>
                  <a:cubicBezTo>
                    <a:pt x="39" y="259"/>
                    <a:pt x="38" y="259"/>
                    <a:pt x="38" y="259"/>
                  </a:cubicBezTo>
                  <a:cubicBezTo>
                    <a:pt x="38" y="260"/>
                    <a:pt x="39" y="260"/>
                    <a:pt x="39" y="261"/>
                  </a:cubicBezTo>
                  <a:cubicBezTo>
                    <a:pt x="39" y="261"/>
                    <a:pt x="38" y="262"/>
                    <a:pt x="38" y="262"/>
                  </a:cubicBezTo>
                  <a:cubicBezTo>
                    <a:pt x="38" y="262"/>
                    <a:pt x="37" y="262"/>
                    <a:pt x="37" y="262"/>
                  </a:cubicBezTo>
                  <a:cubicBezTo>
                    <a:pt x="36" y="263"/>
                    <a:pt x="36" y="263"/>
                    <a:pt x="36" y="264"/>
                  </a:cubicBezTo>
                  <a:cubicBezTo>
                    <a:pt x="36" y="264"/>
                    <a:pt x="35" y="264"/>
                    <a:pt x="35" y="265"/>
                  </a:cubicBezTo>
                  <a:cubicBezTo>
                    <a:pt x="34" y="266"/>
                    <a:pt x="34" y="266"/>
                    <a:pt x="33" y="266"/>
                  </a:cubicBezTo>
                  <a:cubicBezTo>
                    <a:pt x="33" y="267"/>
                    <a:pt x="32" y="267"/>
                    <a:pt x="32" y="268"/>
                  </a:cubicBezTo>
                  <a:cubicBezTo>
                    <a:pt x="32" y="268"/>
                    <a:pt x="31" y="268"/>
                    <a:pt x="31" y="268"/>
                  </a:cubicBezTo>
                  <a:cubicBezTo>
                    <a:pt x="30" y="268"/>
                    <a:pt x="29" y="268"/>
                    <a:pt x="29" y="268"/>
                  </a:cubicBezTo>
                  <a:cubicBezTo>
                    <a:pt x="29" y="269"/>
                    <a:pt x="30" y="269"/>
                    <a:pt x="30" y="269"/>
                  </a:cubicBezTo>
                  <a:cubicBezTo>
                    <a:pt x="30" y="270"/>
                    <a:pt x="30" y="270"/>
                    <a:pt x="30" y="270"/>
                  </a:cubicBezTo>
                  <a:cubicBezTo>
                    <a:pt x="30" y="270"/>
                    <a:pt x="30" y="271"/>
                    <a:pt x="30" y="271"/>
                  </a:cubicBezTo>
                  <a:cubicBezTo>
                    <a:pt x="30" y="272"/>
                    <a:pt x="31" y="272"/>
                    <a:pt x="30" y="272"/>
                  </a:cubicBezTo>
                  <a:cubicBezTo>
                    <a:pt x="29" y="272"/>
                    <a:pt x="28" y="272"/>
                    <a:pt x="28" y="272"/>
                  </a:cubicBezTo>
                  <a:cubicBezTo>
                    <a:pt x="28" y="272"/>
                    <a:pt x="28" y="273"/>
                    <a:pt x="28" y="273"/>
                  </a:cubicBezTo>
                  <a:cubicBezTo>
                    <a:pt x="27" y="274"/>
                    <a:pt x="28" y="274"/>
                    <a:pt x="27" y="274"/>
                  </a:cubicBezTo>
                  <a:cubicBezTo>
                    <a:pt x="27" y="273"/>
                    <a:pt x="27" y="273"/>
                    <a:pt x="26" y="273"/>
                  </a:cubicBezTo>
                  <a:cubicBezTo>
                    <a:pt x="26" y="273"/>
                    <a:pt x="26" y="273"/>
                    <a:pt x="26" y="273"/>
                  </a:cubicBezTo>
                  <a:cubicBezTo>
                    <a:pt x="24" y="275"/>
                    <a:pt x="24" y="275"/>
                    <a:pt x="24" y="275"/>
                  </a:cubicBezTo>
                  <a:cubicBezTo>
                    <a:pt x="24" y="275"/>
                    <a:pt x="24" y="275"/>
                    <a:pt x="24" y="275"/>
                  </a:cubicBezTo>
                  <a:cubicBezTo>
                    <a:pt x="25" y="276"/>
                    <a:pt x="25" y="276"/>
                    <a:pt x="25" y="276"/>
                  </a:cubicBezTo>
                  <a:cubicBezTo>
                    <a:pt x="23" y="275"/>
                    <a:pt x="23" y="275"/>
                    <a:pt x="23" y="275"/>
                  </a:cubicBezTo>
                  <a:cubicBezTo>
                    <a:pt x="22" y="276"/>
                    <a:pt x="22" y="276"/>
                    <a:pt x="22" y="276"/>
                  </a:cubicBezTo>
                  <a:cubicBezTo>
                    <a:pt x="22" y="276"/>
                    <a:pt x="20" y="277"/>
                    <a:pt x="20" y="277"/>
                  </a:cubicBezTo>
                  <a:cubicBezTo>
                    <a:pt x="19" y="277"/>
                    <a:pt x="19" y="278"/>
                    <a:pt x="19" y="278"/>
                  </a:cubicBezTo>
                  <a:cubicBezTo>
                    <a:pt x="18" y="279"/>
                    <a:pt x="18" y="279"/>
                    <a:pt x="18" y="279"/>
                  </a:cubicBezTo>
                  <a:cubicBezTo>
                    <a:pt x="18" y="279"/>
                    <a:pt x="18" y="280"/>
                    <a:pt x="17" y="279"/>
                  </a:cubicBezTo>
                  <a:cubicBezTo>
                    <a:pt x="16" y="278"/>
                    <a:pt x="17" y="278"/>
                    <a:pt x="16" y="277"/>
                  </a:cubicBezTo>
                  <a:cubicBezTo>
                    <a:pt x="16" y="277"/>
                    <a:pt x="16" y="276"/>
                    <a:pt x="16" y="276"/>
                  </a:cubicBezTo>
                  <a:cubicBezTo>
                    <a:pt x="16" y="275"/>
                    <a:pt x="16" y="276"/>
                    <a:pt x="16" y="275"/>
                  </a:cubicBezTo>
                  <a:cubicBezTo>
                    <a:pt x="16" y="274"/>
                    <a:pt x="16" y="274"/>
                    <a:pt x="16" y="273"/>
                  </a:cubicBezTo>
                  <a:cubicBezTo>
                    <a:pt x="15" y="273"/>
                    <a:pt x="15" y="272"/>
                    <a:pt x="14" y="272"/>
                  </a:cubicBezTo>
                  <a:cubicBezTo>
                    <a:pt x="14" y="271"/>
                    <a:pt x="14" y="271"/>
                    <a:pt x="14" y="270"/>
                  </a:cubicBezTo>
                  <a:cubicBezTo>
                    <a:pt x="14" y="270"/>
                    <a:pt x="13" y="270"/>
                    <a:pt x="13" y="270"/>
                  </a:cubicBezTo>
                  <a:cubicBezTo>
                    <a:pt x="13" y="271"/>
                    <a:pt x="12" y="272"/>
                    <a:pt x="12" y="272"/>
                  </a:cubicBezTo>
                  <a:cubicBezTo>
                    <a:pt x="11" y="272"/>
                    <a:pt x="11" y="272"/>
                    <a:pt x="11" y="272"/>
                  </a:cubicBezTo>
                  <a:cubicBezTo>
                    <a:pt x="10" y="271"/>
                    <a:pt x="10" y="271"/>
                    <a:pt x="10" y="271"/>
                  </a:cubicBezTo>
                  <a:cubicBezTo>
                    <a:pt x="9" y="271"/>
                    <a:pt x="9" y="271"/>
                    <a:pt x="9" y="271"/>
                  </a:cubicBezTo>
                  <a:cubicBezTo>
                    <a:pt x="9" y="271"/>
                    <a:pt x="8" y="272"/>
                    <a:pt x="7" y="272"/>
                  </a:cubicBezTo>
                  <a:cubicBezTo>
                    <a:pt x="7" y="272"/>
                    <a:pt x="6" y="273"/>
                    <a:pt x="6" y="273"/>
                  </a:cubicBezTo>
                  <a:cubicBezTo>
                    <a:pt x="6" y="274"/>
                    <a:pt x="6" y="274"/>
                    <a:pt x="6" y="274"/>
                  </a:cubicBezTo>
                  <a:cubicBezTo>
                    <a:pt x="4" y="274"/>
                    <a:pt x="4" y="274"/>
                    <a:pt x="4" y="274"/>
                  </a:cubicBezTo>
                  <a:lnTo>
                    <a:pt x="2" y="27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5" name="Freeform 135"/>
            <p:cNvSpPr>
              <a:spLocks/>
            </p:cNvSpPr>
            <p:nvPr/>
          </p:nvSpPr>
          <p:spPr bwMode="auto">
            <a:xfrm>
              <a:off x="10280650" y="2779713"/>
              <a:ext cx="717550" cy="946150"/>
            </a:xfrm>
            <a:custGeom>
              <a:avLst/>
              <a:gdLst>
                <a:gd name="T0" fmla="*/ 52 w 509"/>
                <a:gd name="T1" fmla="*/ 388 h 672"/>
                <a:gd name="T2" fmla="*/ 293 w 509"/>
                <a:gd name="T3" fmla="*/ 199 h 672"/>
                <a:gd name="T4" fmla="*/ 111 w 509"/>
                <a:gd name="T5" fmla="*/ 108 h 672"/>
                <a:gd name="T6" fmla="*/ 91 w 509"/>
                <a:gd name="T7" fmla="*/ 89 h 672"/>
                <a:gd name="T8" fmla="*/ 87 w 509"/>
                <a:gd name="T9" fmla="*/ 63 h 672"/>
                <a:gd name="T10" fmla="*/ 113 w 509"/>
                <a:gd name="T11" fmla="*/ 26 h 672"/>
                <a:gd name="T12" fmla="*/ 120 w 509"/>
                <a:gd name="T13" fmla="*/ 31 h 672"/>
                <a:gd name="T14" fmla="*/ 126 w 509"/>
                <a:gd name="T15" fmla="*/ 43 h 672"/>
                <a:gd name="T16" fmla="*/ 150 w 509"/>
                <a:gd name="T17" fmla="*/ 69 h 672"/>
                <a:gd name="T18" fmla="*/ 172 w 509"/>
                <a:gd name="T19" fmla="*/ 80 h 672"/>
                <a:gd name="T20" fmla="*/ 196 w 509"/>
                <a:gd name="T21" fmla="*/ 78 h 672"/>
                <a:gd name="T22" fmla="*/ 210 w 509"/>
                <a:gd name="T23" fmla="*/ 68 h 672"/>
                <a:gd name="T24" fmla="*/ 224 w 509"/>
                <a:gd name="T25" fmla="*/ 62 h 672"/>
                <a:gd name="T26" fmla="*/ 237 w 509"/>
                <a:gd name="T27" fmla="*/ 58 h 672"/>
                <a:gd name="T28" fmla="*/ 247 w 509"/>
                <a:gd name="T29" fmla="*/ 62 h 672"/>
                <a:gd name="T30" fmla="*/ 269 w 509"/>
                <a:gd name="T31" fmla="*/ 65 h 672"/>
                <a:gd name="T32" fmla="*/ 291 w 509"/>
                <a:gd name="T33" fmla="*/ 54 h 672"/>
                <a:gd name="T34" fmla="*/ 301 w 509"/>
                <a:gd name="T35" fmla="*/ 47 h 672"/>
                <a:gd name="T36" fmla="*/ 318 w 509"/>
                <a:gd name="T37" fmla="*/ 41 h 672"/>
                <a:gd name="T38" fmla="*/ 337 w 509"/>
                <a:gd name="T39" fmla="*/ 44 h 672"/>
                <a:gd name="T40" fmla="*/ 352 w 509"/>
                <a:gd name="T41" fmla="*/ 42 h 672"/>
                <a:gd name="T42" fmla="*/ 370 w 509"/>
                <a:gd name="T43" fmla="*/ 34 h 672"/>
                <a:gd name="T44" fmla="*/ 389 w 509"/>
                <a:gd name="T45" fmla="*/ 37 h 672"/>
                <a:gd name="T46" fmla="*/ 407 w 509"/>
                <a:gd name="T47" fmla="*/ 34 h 672"/>
                <a:gd name="T48" fmla="*/ 420 w 509"/>
                <a:gd name="T49" fmla="*/ 27 h 672"/>
                <a:gd name="T50" fmla="*/ 438 w 509"/>
                <a:gd name="T51" fmla="*/ 25 h 672"/>
                <a:gd name="T52" fmla="*/ 462 w 509"/>
                <a:gd name="T53" fmla="*/ 15 h 672"/>
                <a:gd name="T54" fmla="*/ 473 w 509"/>
                <a:gd name="T55" fmla="*/ 3 h 672"/>
                <a:gd name="T56" fmla="*/ 494 w 509"/>
                <a:gd name="T57" fmla="*/ 7 h 672"/>
                <a:gd name="T58" fmla="*/ 501 w 509"/>
                <a:gd name="T59" fmla="*/ 15 h 672"/>
                <a:gd name="T60" fmla="*/ 493 w 509"/>
                <a:gd name="T61" fmla="*/ 34 h 672"/>
                <a:gd name="T62" fmla="*/ 494 w 509"/>
                <a:gd name="T63" fmla="*/ 55 h 672"/>
                <a:gd name="T64" fmla="*/ 494 w 509"/>
                <a:gd name="T65" fmla="*/ 74 h 672"/>
                <a:gd name="T66" fmla="*/ 499 w 509"/>
                <a:gd name="T67" fmla="*/ 77 h 672"/>
                <a:gd name="T68" fmla="*/ 508 w 509"/>
                <a:gd name="T69" fmla="*/ 78 h 672"/>
                <a:gd name="T70" fmla="*/ 500 w 509"/>
                <a:gd name="T71" fmla="*/ 79 h 672"/>
                <a:gd name="T72" fmla="*/ 484 w 509"/>
                <a:gd name="T73" fmla="*/ 88 h 672"/>
                <a:gd name="T74" fmla="*/ 481 w 509"/>
                <a:gd name="T75" fmla="*/ 110 h 672"/>
                <a:gd name="T76" fmla="*/ 477 w 509"/>
                <a:gd name="T77" fmla="*/ 134 h 672"/>
                <a:gd name="T78" fmla="*/ 461 w 509"/>
                <a:gd name="T79" fmla="*/ 156 h 672"/>
                <a:gd name="T80" fmla="*/ 451 w 509"/>
                <a:gd name="T81" fmla="*/ 177 h 672"/>
                <a:gd name="T82" fmla="*/ 440 w 509"/>
                <a:gd name="T83" fmla="*/ 194 h 672"/>
                <a:gd name="T84" fmla="*/ 431 w 509"/>
                <a:gd name="T85" fmla="*/ 213 h 672"/>
                <a:gd name="T86" fmla="*/ 414 w 509"/>
                <a:gd name="T87" fmla="*/ 240 h 672"/>
                <a:gd name="T88" fmla="*/ 395 w 509"/>
                <a:gd name="T89" fmla="*/ 281 h 672"/>
                <a:gd name="T90" fmla="*/ 375 w 509"/>
                <a:gd name="T91" fmla="*/ 320 h 672"/>
                <a:gd name="T92" fmla="*/ 346 w 509"/>
                <a:gd name="T93" fmla="*/ 363 h 672"/>
                <a:gd name="T94" fmla="*/ 315 w 509"/>
                <a:gd name="T95" fmla="*/ 400 h 672"/>
                <a:gd name="T96" fmla="*/ 279 w 509"/>
                <a:gd name="T97" fmla="*/ 440 h 672"/>
                <a:gd name="T98" fmla="*/ 254 w 509"/>
                <a:gd name="T99" fmla="*/ 462 h 672"/>
                <a:gd name="T100" fmla="*/ 193 w 509"/>
                <a:gd name="T101" fmla="*/ 502 h 672"/>
                <a:gd name="T102" fmla="*/ 158 w 509"/>
                <a:gd name="T103" fmla="*/ 528 h 672"/>
                <a:gd name="T104" fmla="*/ 134 w 509"/>
                <a:gd name="T105" fmla="*/ 549 h 672"/>
                <a:gd name="T106" fmla="*/ 83 w 509"/>
                <a:gd name="T107" fmla="*/ 600 h 672"/>
                <a:gd name="T108" fmla="*/ 69 w 509"/>
                <a:gd name="T109" fmla="*/ 616 h 672"/>
                <a:gd name="T110" fmla="*/ 54 w 509"/>
                <a:gd name="T111" fmla="*/ 632 h 672"/>
                <a:gd name="T112" fmla="*/ 49 w 509"/>
                <a:gd name="T113" fmla="*/ 630 h 672"/>
                <a:gd name="T114" fmla="*/ 51 w 509"/>
                <a:gd name="T115" fmla="*/ 632 h 672"/>
                <a:gd name="T116" fmla="*/ 50 w 509"/>
                <a:gd name="T117" fmla="*/ 639 h 672"/>
                <a:gd name="T118" fmla="*/ 47 w 509"/>
                <a:gd name="T119" fmla="*/ 635 h 672"/>
                <a:gd name="T120" fmla="*/ 44 w 509"/>
                <a:gd name="T121" fmla="*/ 648 h 672"/>
                <a:gd name="T122" fmla="*/ 39 w 509"/>
                <a:gd name="T123" fmla="*/ 648 h 672"/>
                <a:gd name="T124" fmla="*/ 32 w 509"/>
                <a:gd name="T125" fmla="*/ 66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9" h="672">
                  <a:moveTo>
                    <a:pt x="45" y="395"/>
                  </a:moveTo>
                  <a:cubicBezTo>
                    <a:pt x="47" y="395"/>
                    <a:pt x="47" y="395"/>
                    <a:pt x="47" y="395"/>
                  </a:cubicBezTo>
                  <a:cubicBezTo>
                    <a:pt x="46" y="393"/>
                    <a:pt x="46" y="393"/>
                    <a:pt x="46" y="393"/>
                  </a:cubicBezTo>
                  <a:cubicBezTo>
                    <a:pt x="46" y="393"/>
                    <a:pt x="47" y="392"/>
                    <a:pt x="47" y="392"/>
                  </a:cubicBezTo>
                  <a:cubicBezTo>
                    <a:pt x="47" y="391"/>
                    <a:pt x="48" y="391"/>
                    <a:pt x="48" y="391"/>
                  </a:cubicBezTo>
                  <a:cubicBezTo>
                    <a:pt x="48" y="390"/>
                    <a:pt x="48" y="390"/>
                    <a:pt x="48" y="390"/>
                  </a:cubicBezTo>
                  <a:cubicBezTo>
                    <a:pt x="49" y="391"/>
                    <a:pt x="49" y="391"/>
                    <a:pt x="49" y="391"/>
                  </a:cubicBezTo>
                  <a:cubicBezTo>
                    <a:pt x="49" y="390"/>
                    <a:pt x="49" y="390"/>
                    <a:pt x="49" y="390"/>
                  </a:cubicBezTo>
                  <a:cubicBezTo>
                    <a:pt x="50" y="390"/>
                    <a:pt x="50" y="390"/>
                    <a:pt x="50" y="390"/>
                  </a:cubicBezTo>
                  <a:cubicBezTo>
                    <a:pt x="51" y="389"/>
                    <a:pt x="51" y="389"/>
                    <a:pt x="51" y="389"/>
                  </a:cubicBezTo>
                  <a:cubicBezTo>
                    <a:pt x="52" y="388"/>
                    <a:pt x="52" y="388"/>
                    <a:pt x="52" y="388"/>
                  </a:cubicBezTo>
                  <a:cubicBezTo>
                    <a:pt x="52" y="388"/>
                    <a:pt x="52" y="386"/>
                    <a:pt x="54" y="386"/>
                  </a:cubicBezTo>
                  <a:cubicBezTo>
                    <a:pt x="56" y="387"/>
                    <a:pt x="76" y="385"/>
                    <a:pt x="76" y="385"/>
                  </a:cubicBezTo>
                  <a:cubicBezTo>
                    <a:pt x="77" y="385"/>
                    <a:pt x="83" y="383"/>
                    <a:pt x="86" y="382"/>
                  </a:cubicBezTo>
                  <a:cubicBezTo>
                    <a:pt x="88" y="382"/>
                    <a:pt x="92" y="381"/>
                    <a:pt x="93" y="379"/>
                  </a:cubicBezTo>
                  <a:cubicBezTo>
                    <a:pt x="95" y="377"/>
                    <a:pt x="95" y="379"/>
                    <a:pt x="98" y="372"/>
                  </a:cubicBezTo>
                  <a:cubicBezTo>
                    <a:pt x="101" y="365"/>
                    <a:pt x="103" y="365"/>
                    <a:pt x="106" y="364"/>
                  </a:cubicBezTo>
                  <a:cubicBezTo>
                    <a:pt x="109" y="362"/>
                    <a:pt x="119" y="357"/>
                    <a:pt x="119" y="357"/>
                  </a:cubicBezTo>
                  <a:cubicBezTo>
                    <a:pt x="148" y="348"/>
                    <a:pt x="148" y="348"/>
                    <a:pt x="148" y="348"/>
                  </a:cubicBezTo>
                  <a:cubicBezTo>
                    <a:pt x="194" y="351"/>
                    <a:pt x="194" y="351"/>
                    <a:pt x="194" y="351"/>
                  </a:cubicBezTo>
                  <a:cubicBezTo>
                    <a:pt x="342" y="199"/>
                    <a:pt x="342" y="199"/>
                    <a:pt x="342" y="199"/>
                  </a:cubicBezTo>
                  <a:cubicBezTo>
                    <a:pt x="293" y="199"/>
                    <a:pt x="293" y="199"/>
                    <a:pt x="293" y="199"/>
                  </a:cubicBezTo>
                  <a:cubicBezTo>
                    <a:pt x="147" y="149"/>
                    <a:pt x="147" y="149"/>
                    <a:pt x="147" y="149"/>
                  </a:cubicBezTo>
                  <a:cubicBezTo>
                    <a:pt x="129" y="131"/>
                    <a:pt x="129" y="131"/>
                    <a:pt x="129" y="131"/>
                  </a:cubicBezTo>
                  <a:cubicBezTo>
                    <a:pt x="129" y="131"/>
                    <a:pt x="124" y="131"/>
                    <a:pt x="123" y="131"/>
                  </a:cubicBezTo>
                  <a:cubicBezTo>
                    <a:pt x="122" y="130"/>
                    <a:pt x="122" y="129"/>
                    <a:pt x="121" y="129"/>
                  </a:cubicBezTo>
                  <a:cubicBezTo>
                    <a:pt x="121" y="129"/>
                    <a:pt x="119" y="126"/>
                    <a:pt x="119" y="126"/>
                  </a:cubicBezTo>
                  <a:cubicBezTo>
                    <a:pt x="118" y="122"/>
                    <a:pt x="118" y="122"/>
                    <a:pt x="118" y="122"/>
                  </a:cubicBezTo>
                  <a:cubicBezTo>
                    <a:pt x="117" y="121"/>
                    <a:pt x="117" y="121"/>
                    <a:pt x="117" y="121"/>
                  </a:cubicBezTo>
                  <a:cubicBezTo>
                    <a:pt x="117" y="121"/>
                    <a:pt x="114" y="120"/>
                    <a:pt x="114" y="120"/>
                  </a:cubicBezTo>
                  <a:cubicBezTo>
                    <a:pt x="114" y="120"/>
                    <a:pt x="112" y="119"/>
                    <a:pt x="112" y="119"/>
                  </a:cubicBezTo>
                  <a:cubicBezTo>
                    <a:pt x="111" y="111"/>
                    <a:pt x="111" y="111"/>
                    <a:pt x="111" y="111"/>
                  </a:cubicBezTo>
                  <a:cubicBezTo>
                    <a:pt x="111" y="111"/>
                    <a:pt x="111" y="109"/>
                    <a:pt x="111" y="108"/>
                  </a:cubicBezTo>
                  <a:cubicBezTo>
                    <a:pt x="110" y="107"/>
                    <a:pt x="110" y="107"/>
                    <a:pt x="110" y="107"/>
                  </a:cubicBezTo>
                  <a:cubicBezTo>
                    <a:pt x="110" y="107"/>
                    <a:pt x="107" y="105"/>
                    <a:pt x="106" y="105"/>
                  </a:cubicBezTo>
                  <a:cubicBezTo>
                    <a:pt x="106" y="105"/>
                    <a:pt x="105" y="105"/>
                    <a:pt x="105" y="105"/>
                  </a:cubicBezTo>
                  <a:cubicBezTo>
                    <a:pt x="105" y="105"/>
                    <a:pt x="104" y="105"/>
                    <a:pt x="103" y="105"/>
                  </a:cubicBezTo>
                  <a:cubicBezTo>
                    <a:pt x="103" y="105"/>
                    <a:pt x="102" y="105"/>
                    <a:pt x="102" y="105"/>
                  </a:cubicBezTo>
                  <a:cubicBezTo>
                    <a:pt x="98" y="95"/>
                    <a:pt x="98" y="95"/>
                    <a:pt x="98" y="95"/>
                  </a:cubicBezTo>
                  <a:cubicBezTo>
                    <a:pt x="95" y="93"/>
                    <a:pt x="95" y="93"/>
                    <a:pt x="95" y="93"/>
                  </a:cubicBezTo>
                  <a:cubicBezTo>
                    <a:pt x="94" y="91"/>
                    <a:pt x="94" y="91"/>
                    <a:pt x="94" y="91"/>
                  </a:cubicBezTo>
                  <a:cubicBezTo>
                    <a:pt x="93" y="91"/>
                    <a:pt x="93" y="91"/>
                    <a:pt x="93" y="91"/>
                  </a:cubicBezTo>
                  <a:cubicBezTo>
                    <a:pt x="92" y="89"/>
                    <a:pt x="92" y="89"/>
                    <a:pt x="92" y="89"/>
                  </a:cubicBezTo>
                  <a:cubicBezTo>
                    <a:pt x="91" y="89"/>
                    <a:pt x="91" y="89"/>
                    <a:pt x="91" y="89"/>
                  </a:cubicBezTo>
                  <a:cubicBezTo>
                    <a:pt x="91" y="88"/>
                    <a:pt x="91" y="88"/>
                    <a:pt x="91" y="88"/>
                  </a:cubicBezTo>
                  <a:cubicBezTo>
                    <a:pt x="89" y="83"/>
                    <a:pt x="89" y="83"/>
                    <a:pt x="89" y="83"/>
                  </a:cubicBezTo>
                  <a:cubicBezTo>
                    <a:pt x="88" y="83"/>
                    <a:pt x="88" y="83"/>
                    <a:pt x="88" y="83"/>
                  </a:cubicBezTo>
                  <a:cubicBezTo>
                    <a:pt x="88" y="76"/>
                    <a:pt x="88" y="76"/>
                    <a:pt x="88" y="76"/>
                  </a:cubicBezTo>
                  <a:cubicBezTo>
                    <a:pt x="85" y="75"/>
                    <a:pt x="85" y="75"/>
                    <a:pt x="85" y="75"/>
                  </a:cubicBezTo>
                  <a:cubicBezTo>
                    <a:pt x="85" y="74"/>
                    <a:pt x="85" y="74"/>
                    <a:pt x="85" y="74"/>
                  </a:cubicBezTo>
                  <a:cubicBezTo>
                    <a:pt x="83" y="73"/>
                    <a:pt x="83" y="73"/>
                    <a:pt x="83" y="73"/>
                  </a:cubicBezTo>
                  <a:cubicBezTo>
                    <a:pt x="83" y="71"/>
                    <a:pt x="83" y="71"/>
                    <a:pt x="83" y="71"/>
                  </a:cubicBezTo>
                  <a:cubicBezTo>
                    <a:pt x="82" y="69"/>
                    <a:pt x="82" y="69"/>
                    <a:pt x="82" y="69"/>
                  </a:cubicBezTo>
                  <a:cubicBezTo>
                    <a:pt x="84" y="68"/>
                    <a:pt x="84" y="68"/>
                    <a:pt x="84" y="68"/>
                  </a:cubicBezTo>
                  <a:cubicBezTo>
                    <a:pt x="87" y="63"/>
                    <a:pt x="87" y="63"/>
                    <a:pt x="87" y="63"/>
                  </a:cubicBezTo>
                  <a:cubicBezTo>
                    <a:pt x="89" y="61"/>
                    <a:pt x="89" y="61"/>
                    <a:pt x="89" y="61"/>
                  </a:cubicBezTo>
                  <a:cubicBezTo>
                    <a:pt x="91" y="58"/>
                    <a:pt x="91" y="58"/>
                    <a:pt x="91" y="58"/>
                  </a:cubicBezTo>
                  <a:cubicBezTo>
                    <a:pt x="93" y="57"/>
                    <a:pt x="93" y="57"/>
                    <a:pt x="93" y="57"/>
                  </a:cubicBezTo>
                  <a:cubicBezTo>
                    <a:pt x="95" y="54"/>
                    <a:pt x="95" y="54"/>
                    <a:pt x="95" y="54"/>
                  </a:cubicBezTo>
                  <a:cubicBezTo>
                    <a:pt x="94" y="53"/>
                    <a:pt x="94" y="53"/>
                    <a:pt x="94" y="53"/>
                  </a:cubicBezTo>
                  <a:cubicBezTo>
                    <a:pt x="96" y="50"/>
                    <a:pt x="96" y="50"/>
                    <a:pt x="96" y="50"/>
                  </a:cubicBezTo>
                  <a:cubicBezTo>
                    <a:pt x="111" y="27"/>
                    <a:pt x="111" y="27"/>
                    <a:pt x="111" y="27"/>
                  </a:cubicBezTo>
                  <a:cubicBezTo>
                    <a:pt x="111" y="27"/>
                    <a:pt x="111" y="27"/>
                    <a:pt x="111" y="27"/>
                  </a:cubicBezTo>
                  <a:cubicBezTo>
                    <a:pt x="112" y="27"/>
                    <a:pt x="112" y="27"/>
                    <a:pt x="112" y="27"/>
                  </a:cubicBezTo>
                  <a:cubicBezTo>
                    <a:pt x="112" y="27"/>
                    <a:pt x="113" y="28"/>
                    <a:pt x="113" y="27"/>
                  </a:cubicBezTo>
                  <a:cubicBezTo>
                    <a:pt x="113" y="27"/>
                    <a:pt x="113" y="26"/>
                    <a:pt x="113" y="26"/>
                  </a:cubicBezTo>
                  <a:cubicBezTo>
                    <a:pt x="112" y="26"/>
                    <a:pt x="112" y="26"/>
                    <a:pt x="112" y="26"/>
                  </a:cubicBezTo>
                  <a:cubicBezTo>
                    <a:pt x="112" y="26"/>
                    <a:pt x="112" y="25"/>
                    <a:pt x="113" y="26"/>
                  </a:cubicBezTo>
                  <a:cubicBezTo>
                    <a:pt x="113" y="26"/>
                    <a:pt x="113" y="26"/>
                    <a:pt x="114" y="27"/>
                  </a:cubicBezTo>
                  <a:cubicBezTo>
                    <a:pt x="114" y="27"/>
                    <a:pt x="114" y="28"/>
                    <a:pt x="114" y="28"/>
                  </a:cubicBezTo>
                  <a:cubicBezTo>
                    <a:pt x="114" y="28"/>
                    <a:pt x="114" y="28"/>
                    <a:pt x="114" y="28"/>
                  </a:cubicBezTo>
                  <a:cubicBezTo>
                    <a:pt x="115" y="29"/>
                    <a:pt x="115" y="29"/>
                    <a:pt x="115" y="29"/>
                  </a:cubicBezTo>
                  <a:cubicBezTo>
                    <a:pt x="115" y="29"/>
                    <a:pt x="115" y="29"/>
                    <a:pt x="116" y="30"/>
                  </a:cubicBezTo>
                  <a:cubicBezTo>
                    <a:pt x="116" y="30"/>
                    <a:pt x="116" y="30"/>
                    <a:pt x="116" y="30"/>
                  </a:cubicBezTo>
                  <a:cubicBezTo>
                    <a:pt x="117" y="31"/>
                    <a:pt x="117" y="31"/>
                    <a:pt x="118" y="31"/>
                  </a:cubicBezTo>
                  <a:cubicBezTo>
                    <a:pt x="118" y="31"/>
                    <a:pt x="118" y="31"/>
                    <a:pt x="119" y="31"/>
                  </a:cubicBezTo>
                  <a:cubicBezTo>
                    <a:pt x="119" y="31"/>
                    <a:pt x="120" y="31"/>
                    <a:pt x="120" y="31"/>
                  </a:cubicBezTo>
                  <a:cubicBezTo>
                    <a:pt x="120" y="31"/>
                    <a:pt x="120" y="32"/>
                    <a:pt x="121" y="32"/>
                  </a:cubicBezTo>
                  <a:cubicBezTo>
                    <a:pt x="121" y="32"/>
                    <a:pt x="122" y="32"/>
                    <a:pt x="122" y="32"/>
                  </a:cubicBezTo>
                  <a:cubicBezTo>
                    <a:pt x="122" y="32"/>
                    <a:pt x="123" y="32"/>
                    <a:pt x="122" y="32"/>
                  </a:cubicBezTo>
                  <a:cubicBezTo>
                    <a:pt x="122" y="32"/>
                    <a:pt x="121" y="32"/>
                    <a:pt x="121" y="33"/>
                  </a:cubicBezTo>
                  <a:cubicBezTo>
                    <a:pt x="121" y="33"/>
                    <a:pt x="121" y="33"/>
                    <a:pt x="121" y="33"/>
                  </a:cubicBezTo>
                  <a:cubicBezTo>
                    <a:pt x="121" y="34"/>
                    <a:pt x="122" y="35"/>
                    <a:pt x="122" y="35"/>
                  </a:cubicBezTo>
                  <a:cubicBezTo>
                    <a:pt x="122" y="35"/>
                    <a:pt x="122" y="36"/>
                    <a:pt x="122" y="36"/>
                  </a:cubicBezTo>
                  <a:cubicBezTo>
                    <a:pt x="122" y="37"/>
                    <a:pt x="122" y="37"/>
                    <a:pt x="122" y="38"/>
                  </a:cubicBezTo>
                  <a:cubicBezTo>
                    <a:pt x="123" y="39"/>
                    <a:pt x="122" y="39"/>
                    <a:pt x="123" y="40"/>
                  </a:cubicBezTo>
                  <a:cubicBezTo>
                    <a:pt x="124" y="40"/>
                    <a:pt x="124" y="40"/>
                    <a:pt x="125" y="41"/>
                  </a:cubicBezTo>
                  <a:cubicBezTo>
                    <a:pt x="126" y="42"/>
                    <a:pt x="126" y="42"/>
                    <a:pt x="126" y="43"/>
                  </a:cubicBezTo>
                  <a:cubicBezTo>
                    <a:pt x="126" y="43"/>
                    <a:pt x="126" y="43"/>
                    <a:pt x="126" y="45"/>
                  </a:cubicBezTo>
                  <a:cubicBezTo>
                    <a:pt x="127" y="46"/>
                    <a:pt x="128" y="48"/>
                    <a:pt x="128" y="48"/>
                  </a:cubicBezTo>
                  <a:cubicBezTo>
                    <a:pt x="129" y="49"/>
                    <a:pt x="130" y="50"/>
                    <a:pt x="130" y="51"/>
                  </a:cubicBezTo>
                  <a:cubicBezTo>
                    <a:pt x="131" y="52"/>
                    <a:pt x="131" y="53"/>
                    <a:pt x="132" y="54"/>
                  </a:cubicBezTo>
                  <a:cubicBezTo>
                    <a:pt x="133" y="54"/>
                    <a:pt x="131" y="53"/>
                    <a:pt x="133" y="55"/>
                  </a:cubicBezTo>
                  <a:cubicBezTo>
                    <a:pt x="136" y="57"/>
                    <a:pt x="134" y="56"/>
                    <a:pt x="136" y="58"/>
                  </a:cubicBezTo>
                  <a:cubicBezTo>
                    <a:pt x="138" y="60"/>
                    <a:pt x="136" y="57"/>
                    <a:pt x="139" y="61"/>
                  </a:cubicBezTo>
                  <a:cubicBezTo>
                    <a:pt x="142" y="64"/>
                    <a:pt x="141" y="63"/>
                    <a:pt x="143" y="64"/>
                  </a:cubicBezTo>
                  <a:cubicBezTo>
                    <a:pt x="144" y="66"/>
                    <a:pt x="145" y="66"/>
                    <a:pt x="147" y="67"/>
                  </a:cubicBezTo>
                  <a:cubicBezTo>
                    <a:pt x="148" y="69"/>
                    <a:pt x="147" y="69"/>
                    <a:pt x="148" y="69"/>
                  </a:cubicBezTo>
                  <a:cubicBezTo>
                    <a:pt x="149" y="69"/>
                    <a:pt x="149" y="68"/>
                    <a:pt x="150" y="69"/>
                  </a:cubicBezTo>
                  <a:cubicBezTo>
                    <a:pt x="150" y="70"/>
                    <a:pt x="151" y="71"/>
                    <a:pt x="151" y="71"/>
                  </a:cubicBezTo>
                  <a:cubicBezTo>
                    <a:pt x="151" y="71"/>
                    <a:pt x="152" y="72"/>
                    <a:pt x="153" y="72"/>
                  </a:cubicBezTo>
                  <a:cubicBezTo>
                    <a:pt x="153" y="72"/>
                    <a:pt x="154" y="72"/>
                    <a:pt x="154" y="73"/>
                  </a:cubicBezTo>
                  <a:cubicBezTo>
                    <a:pt x="155" y="73"/>
                    <a:pt x="154" y="72"/>
                    <a:pt x="155" y="73"/>
                  </a:cubicBezTo>
                  <a:cubicBezTo>
                    <a:pt x="157" y="75"/>
                    <a:pt x="157" y="75"/>
                    <a:pt x="158" y="76"/>
                  </a:cubicBezTo>
                  <a:cubicBezTo>
                    <a:pt x="159" y="76"/>
                    <a:pt x="159" y="77"/>
                    <a:pt x="160" y="77"/>
                  </a:cubicBezTo>
                  <a:cubicBezTo>
                    <a:pt x="160" y="78"/>
                    <a:pt x="160" y="79"/>
                    <a:pt x="161" y="79"/>
                  </a:cubicBezTo>
                  <a:cubicBezTo>
                    <a:pt x="162" y="79"/>
                    <a:pt x="163" y="79"/>
                    <a:pt x="165" y="80"/>
                  </a:cubicBezTo>
                  <a:cubicBezTo>
                    <a:pt x="166" y="81"/>
                    <a:pt x="166" y="80"/>
                    <a:pt x="166" y="80"/>
                  </a:cubicBezTo>
                  <a:cubicBezTo>
                    <a:pt x="166" y="80"/>
                    <a:pt x="168" y="80"/>
                    <a:pt x="169" y="80"/>
                  </a:cubicBezTo>
                  <a:cubicBezTo>
                    <a:pt x="171" y="80"/>
                    <a:pt x="171" y="80"/>
                    <a:pt x="172" y="80"/>
                  </a:cubicBezTo>
                  <a:cubicBezTo>
                    <a:pt x="173" y="80"/>
                    <a:pt x="173" y="81"/>
                    <a:pt x="174" y="81"/>
                  </a:cubicBezTo>
                  <a:cubicBezTo>
                    <a:pt x="174" y="81"/>
                    <a:pt x="174" y="81"/>
                    <a:pt x="176" y="81"/>
                  </a:cubicBezTo>
                  <a:cubicBezTo>
                    <a:pt x="178" y="80"/>
                    <a:pt x="178" y="81"/>
                    <a:pt x="179" y="80"/>
                  </a:cubicBezTo>
                  <a:cubicBezTo>
                    <a:pt x="181" y="80"/>
                    <a:pt x="180" y="80"/>
                    <a:pt x="181" y="80"/>
                  </a:cubicBezTo>
                  <a:cubicBezTo>
                    <a:pt x="182" y="79"/>
                    <a:pt x="181" y="79"/>
                    <a:pt x="183" y="79"/>
                  </a:cubicBezTo>
                  <a:cubicBezTo>
                    <a:pt x="185" y="79"/>
                    <a:pt x="185" y="78"/>
                    <a:pt x="186" y="79"/>
                  </a:cubicBezTo>
                  <a:cubicBezTo>
                    <a:pt x="187" y="79"/>
                    <a:pt x="188" y="79"/>
                    <a:pt x="189" y="79"/>
                  </a:cubicBezTo>
                  <a:cubicBezTo>
                    <a:pt x="190" y="79"/>
                    <a:pt x="191" y="79"/>
                    <a:pt x="191" y="79"/>
                  </a:cubicBezTo>
                  <a:cubicBezTo>
                    <a:pt x="192" y="79"/>
                    <a:pt x="192" y="79"/>
                    <a:pt x="192" y="79"/>
                  </a:cubicBezTo>
                  <a:cubicBezTo>
                    <a:pt x="193" y="79"/>
                    <a:pt x="194" y="79"/>
                    <a:pt x="195" y="79"/>
                  </a:cubicBezTo>
                  <a:cubicBezTo>
                    <a:pt x="195" y="78"/>
                    <a:pt x="196" y="78"/>
                    <a:pt x="196" y="78"/>
                  </a:cubicBezTo>
                  <a:cubicBezTo>
                    <a:pt x="196" y="78"/>
                    <a:pt x="197" y="78"/>
                    <a:pt x="196" y="77"/>
                  </a:cubicBezTo>
                  <a:cubicBezTo>
                    <a:pt x="196" y="77"/>
                    <a:pt x="195" y="77"/>
                    <a:pt x="195" y="77"/>
                  </a:cubicBezTo>
                  <a:cubicBezTo>
                    <a:pt x="195" y="77"/>
                    <a:pt x="195" y="77"/>
                    <a:pt x="196" y="77"/>
                  </a:cubicBezTo>
                  <a:cubicBezTo>
                    <a:pt x="196" y="76"/>
                    <a:pt x="198" y="75"/>
                    <a:pt x="198" y="75"/>
                  </a:cubicBezTo>
                  <a:cubicBezTo>
                    <a:pt x="199" y="75"/>
                    <a:pt x="199" y="75"/>
                    <a:pt x="200" y="75"/>
                  </a:cubicBezTo>
                  <a:cubicBezTo>
                    <a:pt x="201" y="74"/>
                    <a:pt x="202" y="75"/>
                    <a:pt x="202" y="74"/>
                  </a:cubicBezTo>
                  <a:cubicBezTo>
                    <a:pt x="203" y="73"/>
                    <a:pt x="204" y="73"/>
                    <a:pt x="204" y="73"/>
                  </a:cubicBezTo>
                  <a:cubicBezTo>
                    <a:pt x="205" y="72"/>
                    <a:pt x="205" y="73"/>
                    <a:pt x="206" y="72"/>
                  </a:cubicBezTo>
                  <a:cubicBezTo>
                    <a:pt x="206" y="72"/>
                    <a:pt x="206" y="72"/>
                    <a:pt x="207" y="71"/>
                  </a:cubicBezTo>
                  <a:cubicBezTo>
                    <a:pt x="207" y="70"/>
                    <a:pt x="207" y="70"/>
                    <a:pt x="208" y="70"/>
                  </a:cubicBezTo>
                  <a:cubicBezTo>
                    <a:pt x="208" y="69"/>
                    <a:pt x="209" y="69"/>
                    <a:pt x="210" y="68"/>
                  </a:cubicBezTo>
                  <a:cubicBezTo>
                    <a:pt x="210" y="68"/>
                    <a:pt x="211" y="67"/>
                    <a:pt x="211" y="67"/>
                  </a:cubicBezTo>
                  <a:cubicBezTo>
                    <a:pt x="211" y="67"/>
                    <a:pt x="211" y="67"/>
                    <a:pt x="212" y="67"/>
                  </a:cubicBezTo>
                  <a:cubicBezTo>
                    <a:pt x="214" y="67"/>
                    <a:pt x="214" y="67"/>
                    <a:pt x="214" y="67"/>
                  </a:cubicBezTo>
                  <a:cubicBezTo>
                    <a:pt x="215" y="67"/>
                    <a:pt x="216" y="67"/>
                    <a:pt x="217" y="67"/>
                  </a:cubicBezTo>
                  <a:cubicBezTo>
                    <a:pt x="218" y="67"/>
                    <a:pt x="218" y="67"/>
                    <a:pt x="218" y="66"/>
                  </a:cubicBezTo>
                  <a:cubicBezTo>
                    <a:pt x="219" y="66"/>
                    <a:pt x="219" y="66"/>
                    <a:pt x="219" y="66"/>
                  </a:cubicBezTo>
                  <a:cubicBezTo>
                    <a:pt x="220" y="65"/>
                    <a:pt x="220" y="65"/>
                    <a:pt x="220" y="65"/>
                  </a:cubicBezTo>
                  <a:cubicBezTo>
                    <a:pt x="221" y="65"/>
                    <a:pt x="221" y="65"/>
                    <a:pt x="221" y="65"/>
                  </a:cubicBezTo>
                  <a:cubicBezTo>
                    <a:pt x="222" y="64"/>
                    <a:pt x="222" y="64"/>
                    <a:pt x="223" y="64"/>
                  </a:cubicBezTo>
                  <a:cubicBezTo>
                    <a:pt x="223" y="64"/>
                    <a:pt x="224" y="64"/>
                    <a:pt x="224" y="63"/>
                  </a:cubicBezTo>
                  <a:cubicBezTo>
                    <a:pt x="224" y="63"/>
                    <a:pt x="223" y="63"/>
                    <a:pt x="224" y="62"/>
                  </a:cubicBezTo>
                  <a:cubicBezTo>
                    <a:pt x="225" y="62"/>
                    <a:pt x="225" y="61"/>
                    <a:pt x="226" y="61"/>
                  </a:cubicBezTo>
                  <a:cubicBezTo>
                    <a:pt x="226" y="61"/>
                    <a:pt x="227" y="61"/>
                    <a:pt x="227" y="61"/>
                  </a:cubicBezTo>
                  <a:cubicBezTo>
                    <a:pt x="228" y="61"/>
                    <a:pt x="226" y="62"/>
                    <a:pt x="228" y="61"/>
                  </a:cubicBezTo>
                  <a:cubicBezTo>
                    <a:pt x="229" y="60"/>
                    <a:pt x="229" y="60"/>
                    <a:pt x="230" y="60"/>
                  </a:cubicBezTo>
                  <a:cubicBezTo>
                    <a:pt x="231" y="59"/>
                    <a:pt x="231" y="59"/>
                    <a:pt x="231" y="59"/>
                  </a:cubicBezTo>
                  <a:cubicBezTo>
                    <a:pt x="232" y="58"/>
                    <a:pt x="232" y="58"/>
                    <a:pt x="232" y="58"/>
                  </a:cubicBezTo>
                  <a:cubicBezTo>
                    <a:pt x="232" y="58"/>
                    <a:pt x="233" y="58"/>
                    <a:pt x="233" y="58"/>
                  </a:cubicBezTo>
                  <a:cubicBezTo>
                    <a:pt x="233" y="57"/>
                    <a:pt x="234" y="57"/>
                    <a:pt x="234" y="57"/>
                  </a:cubicBezTo>
                  <a:cubicBezTo>
                    <a:pt x="234" y="57"/>
                    <a:pt x="235" y="57"/>
                    <a:pt x="235" y="57"/>
                  </a:cubicBezTo>
                  <a:cubicBezTo>
                    <a:pt x="236" y="57"/>
                    <a:pt x="236" y="57"/>
                    <a:pt x="236" y="57"/>
                  </a:cubicBezTo>
                  <a:cubicBezTo>
                    <a:pt x="237" y="58"/>
                    <a:pt x="237" y="58"/>
                    <a:pt x="237" y="58"/>
                  </a:cubicBezTo>
                  <a:cubicBezTo>
                    <a:pt x="237" y="58"/>
                    <a:pt x="237" y="59"/>
                    <a:pt x="238" y="59"/>
                  </a:cubicBezTo>
                  <a:cubicBezTo>
                    <a:pt x="238" y="59"/>
                    <a:pt x="239" y="59"/>
                    <a:pt x="239" y="59"/>
                  </a:cubicBezTo>
                  <a:cubicBezTo>
                    <a:pt x="239" y="59"/>
                    <a:pt x="239" y="59"/>
                    <a:pt x="239" y="59"/>
                  </a:cubicBezTo>
                  <a:cubicBezTo>
                    <a:pt x="239" y="58"/>
                    <a:pt x="238" y="58"/>
                    <a:pt x="238" y="58"/>
                  </a:cubicBezTo>
                  <a:cubicBezTo>
                    <a:pt x="239" y="58"/>
                    <a:pt x="239" y="58"/>
                    <a:pt x="239" y="58"/>
                  </a:cubicBezTo>
                  <a:cubicBezTo>
                    <a:pt x="239" y="58"/>
                    <a:pt x="239" y="58"/>
                    <a:pt x="240" y="59"/>
                  </a:cubicBezTo>
                  <a:cubicBezTo>
                    <a:pt x="241" y="59"/>
                    <a:pt x="242" y="60"/>
                    <a:pt x="242" y="60"/>
                  </a:cubicBezTo>
                  <a:cubicBezTo>
                    <a:pt x="242" y="60"/>
                    <a:pt x="242" y="60"/>
                    <a:pt x="242" y="60"/>
                  </a:cubicBezTo>
                  <a:cubicBezTo>
                    <a:pt x="243" y="60"/>
                    <a:pt x="244" y="61"/>
                    <a:pt x="244" y="61"/>
                  </a:cubicBezTo>
                  <a:cubicBezTo>
                    <a:pt x="244" y="61"/>
                    <a:pt x="245" y="61"/>
                    <a:pt x="246" y="61"/>
                  </a:cubicBezTo>
                  <a:cubicBezTo>
                    <a:pt x="246" y="62"/>
                    <a:pt x="247" y="62"/>
                    <a:pt x="247" y="62"/>
                  </a:cubicBezTo>
                  <a:cubicBezTo>
                    <a:pt x="248" y="62"/>
                    <a:pt x="249" y="61"/>
                    <a:pt x="251" y="61"/>
                  </a:cubicBezTo>
                  <a:cubicBezTo>
                    <a:pt x="252" y="61"/>
                    <a:pt x="254" y="61"/>
                    <a:pt x="254" y="61"/>
                  </a:cubicBezTo>
                  <a:cubicBezTo>
                    <a:pt x="254" y="61"/>
                    <a:pt x="255" y="61"/>
                    <a:pt x="256" y="61"/>
                  </a:cubicBezTo>
                  <a:cubicBezTo>
                    <a:pt x="256" y="61"/>
                    <a:pt x="256" y="61"/>
                    <a:pt x="257" y="61"/>
                  </a:cubicBezTo>
                  <a:cubicBezTo>
                    <a:pt x="258" y="62"/>
                    <a:pt x="258" y="62"/>
                    <a:pt x="259" y="63"/>
                  </a:cubicBezTo>
                  <a:cubicBezTo>
                    <a:pt x="259" y="63"/>
                    <a:pt x="260" y="64"/>
                    <a:pt x="260" y="64"/>
                  </a:cubicBezTo>
                  <a:cubicBezTo>
                    <a:pt x="261" y="65"/>
                    <a:pt x="261" y="65"/>
                    <a:pt x="261" y="65"/>
                  </a:cubicBezTo>
                  <a:cubicBezTo>
                    <a:pt x="262" y="65"/>
                    <a:pt x="262" y="66"/>
                    <a:pt x="263" y="66"/>
                  </a:cubicBezTo>
                  <a:cubicBezTo>
                    <a:pt x="265" y="66"/>
                    <a:pt x="264" y="66"/>
                    <a:pt x="265" y="66"/>
                  </a:cubicBezTo>
                  <a:cubicBezTo>
                    <a:pt x="266" y="65"/>
                    <a:pt x="266" y="66"/>
                    <a:pt x="267" y="65"/>
                  </a:cubicBezTo>
                  <a:cubicBezTo>
                    <a:pt x="268" y="65"/>
                    <a:pt x="268" y="65"/>
                    <a:pt x="269" y="65"/>
                  </a:cubicBezTo>
                  <a:cubicBezTo>
                    <a:pt x="271" y="64"/>
                    <a:pt x="271" y="63"/>
                    <a:pt x="273" y="63"/>
                  </a:cubicBezTo>
                  <a:cubicBezTo>
                    <a:pt x="275" y="63"/>
                    <a:pt x="274" y="64"/>
                    <a:pt x="275" y="63"/>
                  </a:cubicBezTo>
                  <a:cubicBezTo>
                    <a:pt x="276" y="63"/>
                    <a:pt x="277" y="63"/>
                    <a:pt x="278" y="62"/>
                  </a:cubicBezTo>
                  <a:cubicBezTo>
                    <a:pt x="278" y="62"/>
                    <a:pt x="278" y="62"/>
                    <a:pt x="279" y="61"/>
                  </a:cubicBezTo>
                  <a:cubicBezTo>
                    <a:pt x="281" y="60"/>
                    <a:pt x="281" y="60"/>
                    <a:pt x="282" y="59"/>
                  </a:cubicBezTo>
                  <a:cubicBezTo>
                    <a:pt x="283" y="59"/>
                    <a:pt x="283" y="59"/>
                    <a:pt x="284" y="58"/>
                  </a:cubicBezTo>
                  <a:cubicBezTo>
                    <a:pt x="285" y="58"/>
                    <a:pt x="286" y="57"/>
                    <a:pt x="286" y="57"/>
                  </a:cubicBezTo>
                  <a:cubicBezTo>
                    <a:pt x="287" y="57"/>
                    <a:pt x="288" y="56"/>
                    <a:pt x="288" y="56"/>
                  </a:cubicBezTo>
                  <a:cubicBezTo>
                    <a:pt x="288" y="56"/>
                    <a:pt x="288" y="56"/>
                    <a:pt x="289" y="55"/>
                  </a:cubicBezTo>
                  <a:cubicBezTo>
                    <a:pt x="290" y="55"/>
                    <a:pt x="290" y="55"/>
                    <a:pt x="290" y="55"/>
                  </a:cubicBezTo>
                  <a:cubicBezTo>
                    <a:pt x="291" y="55"/>
                    <a:pt x="290" y="54"/>
                    <a:pt x="291" y="54"/>
                  </a:cubicBezTo>
                  <a:cubicBezTo>
                    <a:pt x="292" y="54"/>
                    <a:pt x="293" y="54"/>
                    <a:pt x="293" y="54"/>
                  </a:cubicBezTo>
                  <a:cubicBezTo>
                    <a:pt x="294" y="52"/>
                    <a:pt x="294" y="52"/>
                    <a:pt x="294" y="52"/>
                  </a:cubicBezTo>
                  <a:cubicBezTo>
                    <a:pt x="294" y="52"/>
                    <a:pt x="294" y="52"/>
                    <a:pt x="294" y="52"/>
                  </a:cubicBezTo>
                  <a:cubicBezTo>
                    <a:pt x="294" y="52"/>
                    <a:pt x="295" y="51"/>
                    <a:pt x="296" y="51"/>
                  </a:cubicBezTo>
                  <a:cubicBezTo>
                    <a:pt x="296" y="51"/>
                    <a:pt x="296" y="51"/>
                    <a:pt x="296" y="51"/>
                  </a:cubicBezTo>
                  <a:cubicBezTo>
                    <a:pt x="297" y="51"/>
                    <a:pt x="297" y="51"/>
                    <a:pt x="297" y="51"/>
                  </a:cubicBezTo>
                  <a:cubicBezTo>
                    <a:pt x="298" y="51"/>
                    <a:pt x="298" y="51"/>
                    <a:pt x="298" y="50"/>
                  </a:cubicBezTo>
                  <a:cubicBezTo>
                    <a:pt x="298" y="50"/>
                    <a:pt x="299" y="49"/>
                    <a:pt x="299" y="49"/>
                  </a:cubicBezTo>
                  <a:cubicBezTo>
                    <a:pt x="299" y="49"/>
                    <a:pt x="299" y="49"/>
                    <a:pt x="300" y="48"/>
                  </a:cubicBezTo>
                  <a:cubicBezTo>
                    <a:pt x="300" y="48"/>
                    <a:pt x="300" y="48"/>
                    <a:pt x="300" y="48"/>
                  </a:cubicBezTo>
                  <a:cubicBezTo>
                    <a:pt x="300" y="47"/>
                    <a:pt x="300" y="47"/>
                    <a:pt x="301" y="47"/>
                  </a:cubicBezTo>
                  <a:cubicBezTo>
                    <a:pt x="301" y="46"/>
                    <a:pt x="301" y="46"/>
                    <a:pt x="302" y="46"/>
                  </a:cubicBezTo>
                  <a:cubicBezTo>
                    <a:pt x="302" y="46"/>
                    <a:pt x="302" y="46"/>
                    <a:pt x="303" y="46"/>
                  </a:cubicBezTo>
                  <a:cubicBezTo>
                    <a:pt x="304" y="45"/>
                    <a:pt x="304" y="46"/>
                    <a:pt x="305" y="46"/>
                  </a:cubicBezTo>
                  <a:cubicBezTo>
                    <a:pt x="305" y="45"/>
                    <a:pt x="306" y="45"/>
                    <a:pt x="306" y="45"/>
                  </a:cubicBezTo>
                  <a:cubicBezTo>
                    <a:pt x="306" y="44"/>
                    <a:pt x="306" y="44"/>
                    <a:pt x="307" y="44"/>
                  </a:cubicBezTo>
                  <a:cubicBezTo>
                    <a:pt x="308" y="44"/>
                    <a:pt x="308" y="44"/>
                    <a:pt x="309" y="43"/>
                  </a:cubicBezTo>
                  <a:cubicBezTo>
                    <a:pt x="310" y="43"/>
                    <a:pt x="310" y="42"/>
                    <a:pt x="311" y="42"/>
                  </a:cubicBezTo>
                  <a:cubicBezTo>
                    <a:pt x="312" y="42"/>
                    <a:pt x="312" y="42"/>
                    <a:pt x="312" y="41"/>
                  </a:cubicBezTo>
                  <a:cubicBezTo>
                    <a:pt x="313" y="41"/>
                    <a:pt x="313" y="41"/>
                    <a:pt x="314" y="41"/>
                  </a:cubicBezTo>
                  <a:cubicBezTo>
                    <a:pt x="315" y="41"/>
                    <a:pt x="315" y="41"/>
                    <a:pt x="316" y="41"/>
                  </a:cubicBezTo>
                  <a:cubicBezTo>
                    <a:pt x="317" y="41"/>
                    <a:pt x="317" y="41"/>
                    <a:pt x="318" y="41"/>
                  </a:cubicBezTo>
                  <a:cubicBezTo>
                    <a:pt x="318" y="41"/>
                    <a:pt x="319" y="41"/>
                    <a:pt x="319" y="41"/>
                  </a:cubicBezTo>
                  <a:cubicBezTo>
                    <a:pt x="319" y="41"/>
                    <a:pt x="320" y="41"/>
                    <a:pt x="320" y="41"/>
                  </a:cubicBezTo>
                  <a:cubicBezTo>
                    <a:pt x="320" y="41"/>
                    <a:pt x="321" y="41"/>
                    <a:pt x="322" y="42"/>
                  </a:cubicBezTo>
                  <a:cubicBezTo>
                    <a:pt x="322" y="43"/>
                    <a:pt x="322" y="43"/>
                    <a:pt x="323" y="43"/>
                  </a:cubicBezTo>
                  <a:cubicBezTo>
                    <a:pt x="324" y="44"/>
                    <a:pt x="324" y="44"/>
                    <a:pt x="325" y="44"/>
                  </a:cubicBezTo>
                  <a:cubicBezTo>
                    <a:pt x="325" y="45"/>
                    <a:pt x="325" y="45"/>
                    <a:pt x="326" y="45"/>
                  </a:cubicBezTo>
                  <a:cubicBezTo>
                    <a:pt x="328" y="45"/>
                    <a:pt x="328" y="46"/>
                    <a:pt x="329" y="46"/>
                  </a:cubicBezTo>
                  <a:cubicBezTo>
                    <a:pt x="330" y="45"/>
                    <a:pt x="329" y="44"/>
                    <a:pt x="330" y="44"/>
                  </a:cubicBezTo>
                  <a:cubicBezTo>
                    <a:pt x="332" y="44"/>
                    <a:pt x="332" y="44"/>
                    <a:pt x="333" y="44"/>
                  </a:cubicBezTo>
                  <a:cubicBezTo>
                    <a:pt x="333" y="44"/>
                    <a:pt x="333" y="44"/>
                    <a:pt x="334" y="44"/>
                  </a:cubicBezTo>
                  <a:cubicBezTo>
                    <a:pt x="335" y="44"/>
                    <a:pt x="336" y="44"/>
                    <a:pt x="337" y="44"/>
                  </a:cubicBezTo>
                  <a:cubicBezTo>
                    <a:pt x="338" y="44"/>
                    <a:pt x="338" y="44"/>
                    <a:pt x="338" y="44"/>
                  </a:cubicBezTo>
                  <a:cubicBezTo>
                    <a:pt x="339" y="44"/>
                    <a:pt x="338" y="43"/>
                    <a:pt x="339" y="44"/>
                  </a:cubicBezTo>
                  <a:cubicBezTo>
                    <a:pt x="340" y="44"/>
                    <a:pt x="340" y="44"/>
                    <a:pt x="341" y="44"/>
                  </a:cubicBezTo>
                  <a:cubicBezTo>
                    <a:pt x="342" y="44"/>
                    <a:pt x="342" y="44"/>
                    <a:pt x="343" y="44"/>
                  </a:cubicBezTo>
                  <a:cubicBezTo>
                    <a:pt x="344" y="44"/>
                    <a:pt x="344" y="44"/>
                    <a:pt x="344" y="44"/>
                  </a:cubicBezTo>
                  <a:cubicBezTo>
                    <a:pt x="346" y="43"/>
                    <a:pt x="346" y="43"/>
                    <a:pt x="346" y="43"/>
                  </a:cubicBezTo>
                  <a:cubicBezTo>
                    <a:pt x="347" y="43"/>
                    <a:pt x="347" y="43"/>
                    <a:pt x="347" y="43"/>
                  </a:cubicBezTo>
                  <a:cubicBezTo>
                    <a:pt x="347" y="43"/>
                    <a:pt x="347" y="43"/>
                    <a:pt x="348" y="43"/>
                  </a:cubicBezTo>
                  <a:cubicBezTo>
                    <a:pt x="349" y="43"/>
                    <a:pt x="348" y="43"/>
                    <a:pt x="349" y="43"/>
                  </a:cubicBezTo>
                  <a:cubicBezTo>
                    <a:pt x="350" y="43"/>
                    <a:pt x="349" y="43"/>
                    <a:pt x="350" y="43"/>
                  </a:cubicBezTo>
                  <a:cubicBezTo>
                    <a:pt x="351" y="43"/>
                    <a:pt x="352" y="42"/>
                    <a:pt x="352" y="42"/>
                  </a:cubicBezTo>
                  <a:cubicBezTo>
                    <a:pt x="352" y="42"/>
                    <a:pt x="352" y="41"/>
                    <a:pt x="353" y="41"/>
                  </a:cubicBezTo>
                  <a:cubicBezTo>
                    <a:pt x="354" y="40"/>
                    <a:pt x="353" y="40"/>
                    <a:pt x="354" y="40"/>
                  </a:cubicBezTo>
                  <a:cubicBezTo>
                    <a:pt x="355" y="39"/>
                    <a:pt x="354" y="40"/>
                    <a:pt x="355" y="39"/>
                  </a:cubicBezTo>
                  <a:cubicBezTo>
                    <a:pt x="356" y="39"/>
                    <a:pt x="358" y="39"/>
                    <a:pt x="358" y="38"/>
                  </a:cubicBezTo>
                  <a:cubicBezTo>
                    <a:pt x="358" y="38"/>
                    <a:pt x="358" y="38"/>
                    <a:pt x="359" y="37"/>
                  </a:cubicBezTo>
                  <a:cubicBezTo>
                    <a:pt x="359" y="37"/>
                    <a:pt x="360" y="36"/>
                    <a:pt x="360" y="36"/>
                  </a:cubicBezTo>
                  <a:cubicBezTo>
                    <a:pt x="361" y="36"/>
                    <a:pt x="361" y="36"/>
                    <a:pt x="362" y="36"/>
                  </a:cubicBezTo>
                  <a:cubicBezTo>
                    <a:pt x="362" y="36"/>
                    <a:pt x="363" y="36"/>
                    <a:pt x="363" y="36"/>
                  </a:cubicBezTo>
                  <a:cubicBezTo>
                    <a:pt x="364" y="36"/>
                    <a:pt x="365" y="36"/>
                    <a:pt x="365" y="36"/>
                  </a:cubicBezTo>
                  <a:cubicBezTo>
                    <a:pt x="365" y="36"/>
                    <a:pt x="367" y="35"/>
                    <a:pt x="368" y="35"/>
                  </a:cubicBezTo>
                  <a:cubicBezTo>
                    <a:pt x="368" y="35"/>
                    <a:pt x="370" y="34"/>
                    <a:pt x="370" y="34"/>
                  </a:cubicBezTo>
                  <a:cubicBezTo>
                    <a:pt x="371" y="34"/>
                    <a:pt x="371" y="34"/>
                    <a:pt x="371" y="34"/>
                  </a:cubicBezTo>
                  <a:cubicBezTo>
                    <a:pt x="371" y="34"/>
                    <a:pt x="371" y="35"/>
                    <a:pt x="372" y="34"/>
                  </a:cubicBezTo>
                  <a:cubicBezTo>
                    <a:pt x="373" y="34"/>
                    <a:pt x="372" y="34"/>
                    <a:pt x="373" y="34"/>
                  </a:cubicBezTo>
                  <a:cubicBezTo>
                    <a:pt x="374" y="34"/>
                    <a:pt x="375" y="34"/>
                    <a:pt x="375" y="34"/>
                  </a:cubicBezTo>
                  <a:cubicBezTo>
                    <a:pt x="375" y="34"/>
                    <a:pt x="375" y="35"/>
                    <a:pt x="376" y="35"/>
                  </a:cubicBezTo>
                  <a:cubicBezTo>
                    <a:pt x="377" y="35"/>
                    <a:pt x="380" y="35"/>
                    <a:pt x="380" y="36"/>
                  </a:cubicBezTo>
                  <a:cubicBezTo>
                    <a:pt x="381" y="36"/>
                    <a:pt x="381" y="36"/>
                    <a:pt x="382" y="36"/>
                  </a:cubicBezTo>
                  <a:cubicBezTo>
                    <a:pt x="383" y="36"/>
                    <a:pt x="384" y="36"/>
                    <a:pt x="384" y="36"/>
                  </a:cubicBezTo>
                  <a:cubicBezTo>
                    <a:pt x="384" y="36"/>
                    <a:pt x="384" y="37"/>
                    <a:pt x="385" y="37"/>
                  </a:cubicBezTo>
                  <a:cubicBezTo>
                    <a:pt x="385" y="37"/>
                    <a:pt x="386" y="37"/>
                    <a:pt x="387" y="37"/>
                  </a:cubicBezTo>
                  <a:cubicBezTo>
                    <a:pt x="387" y="38"/>
                    <a:pt x="388" y="37"/>
                    <a:pt x="389" y="37"/>
                  </a:cubicBezTo>
                  <a:cubicBezTo>
                    <a:pt x="390" y="38"/>
                    <a:pt x="390" y="37"/>
                    <a:pt x="391" y="37"/>
                  </a:cubicBezTo>
                  <a:cubicBezTo>
                    <a:pt x="391" y="37"/>
                    <a:pt x="392" y="37"/>
                    <a:pt x="392" y="37"/>
                  </a:cubicBezTo>
                  <a:cubicBezTo>
                    <a:pt x="392" y="38"/>
                    <a:pt x="392" y="37"/>
                    <a:pt x="393" y="37"/>
                  </a:cubicBezTo>
                  <a:cubicBezTo>
                    <a:pt x="395" y="36"/>
                    <a:pt x="395" y="36"/>
                    <a:pt x="396" y="36"/>
                  </a:cubicBezTo>
                  <a:cubicBezTo>
                    <a:pt x="396" y="36"/>
                    <a:pt x="398" y="36"/>
                    <a:pt x="399" y="36"/>
                  </a:cubicBezTo>
                  <a:cubicBezTo>
                    <a:pt x="399" y="36"/>
                    <a:pt x="399" y="36"/>
                    <a:pt x="400" y="36"/>
                  </a:cubicBezTo>
                  <a:cubicBezTo>
                    <a:pt x="401" y="35"/>
                    <a:pt x="401" y="36"/>
                    <a:pt x="402" y="35"/>
                  </a:cubicBezTo>
                  <a:cubicBezTo>
                    <a:pt x="403" y="35"/>
                    <a:pt x="403" y="35"/>
                    <a:pt x="403" y="35"/>
                  </a:cubicBezTo>
                  <a:cubicBezTo>
                    <a:pt x="404" y="35"/>
                    <a:pt x="404" y="35"/>
                    <a:pt x="404" y="35"/>
                  </a:cubicBezTo>
                  <a:cubicBezTo>
                    <a:pt x="405" y="34"/>
                    <a:pt x="405" y="34"/>
                    <a:pt x="405" y="34"/>
                  </a:cubicBezTo>
                  <a:cubicBezTo>
                    <a:pt x="407" y="34"/>
                    <a:pt x="407" y="34"/>
                    <a:pt x="407" y="34"/>
                  </a:cubicBezTo>
                  <a:cubicBezTo>
                    <a:pt x="409" y="33"/>
                    <a:pt x="409" y="33"/>
                    <a:pt x="409" y="33"/>
                  </a:cubicBezTo>
                  <a:cubicBezTo>
                    <a:pt x="411" y="33"/>
                    <a:pt x="411" y="33"/>
                    <a:pt x="411" y="33"/>
                  </a:cubicBezTo>
                  <a:cubicBezTo>
                    <a:pt x="411" y="33"/>
                    <a:pt x="411" y="34"/>
                    <a:pt x="412" y="33"/>
                  </a:cubicBezTo>
                  <a:cubicBezTo>
                    <a:pt x="412" y="33"/>
                    <a:pt x="412" y="33"/>
                    <a:pt x="413" y="33"/>
                  </a:cubicBezTo>
                  <a:cubicBezTo>
                    <a:pt x="413" y="33"/>
                    <a:pt x="413" y="33"/>
                    <a:pt x="414" y="32"/>
                  </a:cubicBezTo>
                  <a:cubicBezTo>
                    <a:pt x="414" y="32"/>
                    <a:pt x="415" y="31"/>
                    <a:pt x="415" y="31"/>
                  </a:cubicBezTo>
                  <a:cubicBezTo>
                    <a:pt x="415" y="31"/>
                    <a:pt x="415" y="31"/>
                    <a:pt x="416" y="31"/>
                  </a:cubicBezTo>
                  <a:cubicBezTo>
                    <a:pt x="416" y="30"/>
                    <a:pt x="416" y="30"/>
                    <a:pt x="417" y="30"/>
                  </a:cubicBezTo>
                  <a:cubicBezTo>
                    <a:pt x="418" y="29"/>
                    <a:pt x="418" y="29"/>
                    <a:pt x="418" y="28"/>
                  </a:cubicBezTo>
                  <a:cubicBezTo>
                    <a:pt x="418" y="28"/>
                    <a:pt x="418" y="28"/>
                    <a:pt x="418" y="28"/>
                  </a:cubicBezTo>
                  <a:cubicBezTo>
                    <a:pt x="419" y="27"/>
                    <a:pt x="419" y="27"/>
                    <a:pt x="420" y="27"/>
                  </a:cubicBezTo>
                  <a:cubicBezTo>
                    <a:pt x="420" y="27"/>
                    <a:pt x="421" y="27"/>
                    <a:pt x="422" y="27"/>
                  </a:cubicBezTo>
                  <a:cubicBezTo>
                    <a:pt x="423" y="27"/>
                    <a:pt x="423" y="27"/>
                    <a:pt x="424" y="27"/>
                  </a:cubicBezTo>
                  <a:cubicBezTo>
                    <a:pt x="425" y="26"/>
                    <a:pt x="425" y="26"/>
                    <a:pt x="425" y="26"/>
                  </a:cubicBezTo>
                  <a:cubicBezTo>
                    <a:pt x="425" y="26"/>
                    <a:pt x="425" y="25"/>
                    <a:pt x="426" y="26"/>
                  </a:cubicBezTo>
                  <a:cubicBezTo>
                    <a:pt x="427" y="26"/>
                    <a:pt x="427" y="26"/>
                    <a:pt x="427" y="26"/>
                  </a:cubicBezTo>
                  <a:cubicBezTo>
                    <a:pt x="428" y="27"/>
                    <a:pt x="429" y="27"/>
                    <a:pt x="429" y="27"/>
                  </a:cubicBezTo>
                  <a:cubicBezTo>
                    <a:pt x="430" y="27"/>
                    <a:pt x="431" y="27"/>
                    <a:pt x="431" y="27"/>
                  </a:cubicBezTo>
                  <a:cubicBezTo>
                    <a:pt x="431" y="27"/>
                    <a:pt x="432" y="27"/>
                    <a:pt x="432" y="27"/>
                  </a:cubicBezTo>
                  <a:cubicBezTo>
                    <a:pt x="433" y="26"/>
                    <a:pt x="434" y="26"/>
                    <a:pt x="434" y="26"/>
                  </a:cubicBezTo>
                  <a:cubicBezTo>
                    <a:pt x="435" y="26"/>
                    <a:pt x="435" y="25"/>
                    <a:pt x="436" y="25"/>
                  </a:cubicBezTo>
                  <a:cubicBezTo>
                    <a:pt x="437" y="25"/>
                    <a:pt x="435" y="24"/>
                    <a:pt x="438" y="25"/>
                  </a:cubicBezTo>
                  <a:cubicBezTo>
                    <a:pt x="441" y="25"/>
                    <a:pt x="442" y="25"/>
                    <a:pt x="442" y="25"/>
                  </a:cubicBezTo>
                  <a:cubicBezTo>
                    <a:pt x="442" y="25"/>
                    <a:pt x="443" y="25"/>
                    <a:pt x="444" y="24"/>
                  </a:cubicBezTo>
                  <a:cubicBezTo>
                    <a:pt x="445" y="24"/>
                    <a:pt x="445" y="24"/>
                    <a:pt x="446" y="23"/>
                  </a:cubicBezTo>
                  <a:cubicBezTo>
                    <a:pt x="446" y="23"/>
                    <a:pt x="446" y="24"/>
                    <a:pt x="447" y="23"/>
                  </a:cubicBezTo>
                  <a:cubicBezTo>
                    <a:pt x="449" y="22"/>
                    <a:pt x="452" y="21"/>
                    <a:pt x="452" y="21"/>
                  </a:cubicBezTo>
                  <a:cubicBezTo>
                    <a:pt x="452" y="21"/>
                    <a:pt x="453" y="21"/>
                    <a:pt x="453" y="21"/>
                  </a:cubicBezTo>
                  <a:cubicBezTo>
                    <a:pt x="454" y="20"/>
                    <a:pt x="454" y="19"/>
                    <a:pt x="455" y="19"/>
                  </a:cubicBezTo>
                  <a:cubicBezTo>
                    <a:pt x="455" y="19"/>
                    <a:pt x="454" y="19"/>
                    <a:pt x="455" y="19"/>
                  </a:cubicBezTo>
                  <a:cubicBezTo>
                    <a:pt x="457" y="19"/>
                    <a:pt x="456" y="19"/>
                    <a:pt x="457" y="19"/>
                  </a:cubicBezTo>
                  <a:cubicBezTo>
                    <a:pt x="458" y="18"/>
                    <a:pt x="459" y="18"/>
                    <a:pt x="460" y="17"/>
                  </a:cubicBezTo>
                  <a:cubicBezTo>
                    <a:pt x="461" y="16"/>
                    <a:pt x="461" y="16"/>
                    <a:pt x="462" y="15"/>
                  </a:cubicBezTo>
                  <a:cubicBezTo>
                    <a:pt x="463" y="14"/>
                    <a:pt x="464" y="14"/>
                    <a:pt x="464" y="13"/>
                  </a:cubicBezTo>
                  <a:cubicBezTo>
                    <a:pt x="464" y="13"/>
                    <a:pt x="466" y="11"/>
                    <a:pt x="466" y="11"/>
                  </a:cubicBezTo>
                  <a:cubicBezTo>
                    <a:pt x="466" y="11"/>
                    <a:pt x="465" y="11"/>
                    <a:pt x="465" y="10"/>
                  </a:cubicBezTo>
                  <a:cubicBezTo>
                    <a:pt x="465" y="9"/>
                    <a:pt x="466" y="9"/>
                    <a:pt x="466" y="8"/>
                  </a:cubicBezTo>
                  <a:cubicBezTo>
                    <a:pt x="466" y="8"/>
                    <a:pt x="466" y="8"/>
                    <a:pt x="466" y="7"/>
                  </a:cubicBezTo>
                  <a:cubicBezTo>
                    <a:pt x="466" y="7"/>
                    <a:pt x="466" y="7"/>
                    <a:pt x="467" y="6"/>
                  </a:cubicBezTo>
                  <a:cubicBezTo>
                    <a:pt x="467" y="5"/>
                    <a:pt x="467" y="5"/>
                    <a:pt x="468" y="5"/>
                  </a:cubicBezTo>
                  <a:cubicBezTo>
                    <a:pt x="468" y="5"/>
                    <a:pt x="468" y="4"/>
                    <a:pt x="469" y="4"/>
                  </a:cubicBezTo>
                  <a:cubicBezTo>
                    <a:pt x="470" y="4"/>
                    <a:pt x="471" y="4"/>
                    <a:pt x="471" y="3"/>
                  </a:cubicBezTo>
                  <a:cubicBezTo>
                    <a:pt x="472" y="3"/>
                    <a:pt x="472" y="3"/>
                    <a:pt x="472" y="3"/>
                  </a:cubicBezTo>
                  <a:cubicBezTo>
                    <a:pt x="473" y="3"/>
                    <a:pt x="472" y="4"/>
                    <a:pt x="473" y="3"/>
                  </a:cubicBezTo>
                  <a:cubicBezTo>
                    <a:pt x="475" y="2"/>
                    <a:pt x="475" y="2"/>
                    <a:pt x="476" y="2"/>
                  </a:cubicBezTo>
                  <a:cubicBezTo>
                    <a:pt x="476" y="2"/>
                    <a:pt x="476" y="2"/>
                    <a:pt x="477" y="1"/>
                  </a:cubicBezTo>
                  <a:cubicBezTo>
                    <a:pt x="477" y="1"/>
                    <a:pt x="478" y="0"/>
                    <a:pt x="478" y="0"/>
                  </a:cubicBezTo>
                  <a:cubicBezTo>
                    <a:pt x="478" y="0"/>
                    <a:pt x="478" y="0"/>
                    <a:pt x="479" y="1"/>
                  </a:cubicBezTo>
                  <a:cubicBezTo>
                    <a:pt x="479" y="1"/>
                    <a:pt x="480" y="1"/>
                    <a:pt x="480" y="2"/>
                  </a:cubicBezTo>
                  <a:cubicBezTo>
                    <a:pt x="481" y="2"/>
                    <a:pt x="481" y="2"/>
                    <a:pt x="483" y="3"/>
                  </a:cubicBezTo>
                  <a:cubicBezTo>
                    <a:pt x="484" y="3"/>
                    <a:pt x="484" y="3"/>
                    <a:pt x="485" y="3"/>
                  </a:cubicBezTo>
                  <a:cubicBezTo>
                    <a:pt x="486" y="3"/>
                    <a:pt x="486" y="3"/>
                    <a:pt x="487" y="4"/>
                  </a:cubicBezTo>
                  <a:cubicBezTo>
                    <a:pt x="488" y="5"/>
                    <a:pt x="489" y="5"/>
                    <a:pt x="489" y="5"/>
                  </a:cubicBezTo>
                  <a:cubicBezTo>
                    <a:pt x="490" y="6"/>
                    <a:pt x="492" y="7"/>
                    <a:pt x="492" y="7"/>
                  </a:cubicBezTo>
                  <a:cubicBezTo>
                    <a:pt x="492" y="7"/>
                    <a:pt x="493" y="7"/>
                    <a:pt x="494" y="7"/>
                  </a:cubicBezTo>
                  <a:cubicBezTo>
                    <a:pt x="494" y="7"/>
                    <a:pt x="495" y="6"/>
                    <a:pt x="496" y="7"/>
                  </a:cubicBezTo>
                  <a:cubicBezTo>
                    <a:pt x="496" y="7"/>
                    <a:pt x="498" y="7"/>
                    <a:pt x="499" y="7"/>
                  </a:cubicBezTo>
                  <a:cubicBezTo>
                    <a:pt x="499" y="7"/>
                    <a:pt x="500" y="8"/>
                    <a:pt x="500" y="8"/>
                  </a:cubicBezTo>
                  <a:cubicBezTo>
                    <a:pt x="500" y="8"/>
                    <a:pt x="500" y="8"/>
                    <a:pt x="501" y="8"/>
                  </a:cubicBezTo>
                  <a:cubicBezTo>
                    <a:pt x="502" y="8"/>
                    <a:pt x="502" y="8"/>
                    <a:pt x="502" y="8"/>
                  </a:cubicBezTo>
                  <a:cubicBezTo>
                    <a:pt x="503" y="8"/>
                    <a:pt x="503" y="8"/>
                    <a:pt x="503" y="8"/>
                  </a:cubicBezTo>
                  <a:cubicBezTo>
                    <a:pt x="503" y="9"/>
                    <a:pt x="503" y="9"/>
                    <a:pt x="503" y="10"/>
                  </a:cubicBezTo>
                  <a:cubicBezTo>
                    <a:pt x="503" y="10"/>
                    <a:pt x="503" y="11"/>
                    <a:pt x="503" y="11"/>
                  </a:cubicBezTo>
                  <a:cubicBezTo>
                    <a:pt x="502" y="11"/>
                    <a:pt x="502" y="11"/>
                    <a:pt x="502" y="12"/>
                  </a:cubicBezTo>
                  <a:cubicBezTo>
                    <a:pt x="502" y="13"/>
                    <a:pt x="502" y="13"/>
                    <a:pt x="502" y="14"/>
                  </a:cubicBezTo>
                  <a:cubicBezTo>
                    <a:pt x="502" y="15"/>
                    <a:pt x="502" y="14"/>
                    <a:pt x="501" y="15"/>
                  </a:cubicBezTo>
                  <a:cubicBezTo>
                    <a:pt x="501" y="16"/>
                    <a:pt x="501" y="16"/>
                    <a:pt x="501" y="17"/>
                  </a:cubicBezTo>
                  <a:cubicBezTo>
                    <a:pt x="501" y="17"/>
                    <a:pt x="501" y="17"/>
                    <a:pt x="501" y="18"/>
                  </a:cubicBezTo>
                  <a:cubicBezTo>
                    <a:pt x="500" y="18"/>
                    <a:pt x="501" y="18"/>
                    <a:pt x="500" y="19"/>
                  </a:cubicBezTo>
                  <a:cubicBezTo>
                    <a:pt x="499" y="20"/>
                    <a:pt x="499" y="20"/>
                    <a:pt x="498" y="21"/>
                  </a:cubicBezTo>
                  <a:cubicBezTo>
                    <a:pt x="498" y="22"/>
                    <a:pt x="497" y="23"/>
                    <a:pt x="497" y="23"/>
                  </a:cubicBezTo>
                  <a:cubicBezTo>
                    <a:pt x="496" y="23"/>
                    <a:pt x="496" y="24"/>
                    <a:pt x="495" y="25"/>
                  </a:cubicBezTo>
                  <a:cubicBezTo>
                    <a:pt x="495" y="25"/>
                    <a:pt x="495" y="25"/>
                    <a:pt x="495" y="26"/>
                  </a:cubicBezTo>
                  <a:cubicBezTo>
                    <a:pt x="495" y="26"/>
                    <a:pt x="495" y="26"/>
                    <a:pt x="495" y="27"/>
                  </a:cubicBezTo>
                  <a:cubicBezTo>
                    <a:pt x="495" y="28"/>
                    <a:pt x="495" y="28"/>
                    <a:pt x="495" y="29"/>
                  </a:cubicBezTo>
                  <a:cubicBezTo>
                    <a:pt x="494" y="30"/>
                    <a:pt x="494" y="30"/>
                    <a:pt x="494" y="30"/>
                  </a:cubicBezTo>
                  <a:cubicBezTo>
                    <a:pt x="494" y="31"/>
                    <a:pt x="494" y="33"/>
                    <a:pt x="493" y="34"/>
                  </a:cubicBezTo>
                  <a:cubicBezTo>
                    <a:pt x="493" y="34"/>
                    <a:pt x="493" y="35"/>
                    <a:pt x="493" y="36"/>
                  </a:cubicBezTo>
                  <a:cubicBezTo>
                    <a:pt x="493" y="37"/>
                    <a:pt x="493" y="37"/>
                    <a:pt x="493" y="38"/>
                  </a:cubicBezTo>
                  <a:cubicBezTo>
                    <a:pt x="493" y="39"/>
                    <a:pt x="493" y="41"/>
                    <a:pt x="493" y="41"/>
                  </a:cubicBezTo>
                  <a:cubicBezTo>
                    <a:pt x="494" y="42"/>
                    <a:pt x="494" y="42"/>
                    <a:pt x="494" y="42"/>
                  </a:cubicBezTo>
                  <a:cubicBezTo>
                    <a:pt x="495" y="42"/>
                    <a:pt x="495" y="42"/>
                    <a:pt x="496" y="43"/>
                  </a:cubicBezTo>
                  <a:cubicBezTo>
                    <a:pt x="496" y="43"/>
                    <a:pt x="497" y="42"/>
                    <a:pt x="497" y="43"/>
                  </a:cubicBezTo>
                  <a:cubicBezTo>
                    <a:pt x="497" y="43"/>
                    <a:pt x="497" y="42"/>
                    <a:pt x="497" y="43"/>
                  </a:cubicBezTo>
                  <a:cubicBezTo>
                    <a:pt x="497" y="45"/>
                    <a:pt x="498" y="44"/>
                    <a:pt x="497" y="46"/>
                  </a:cubicBezTo>
                  <a:cubicBezTo>
                    <a:pt x="496" y="47"/>
                    <a:pt x="496" y="48"/>
                    <a:pt x="496" y="49"/>
                  </a:cubicBezTo>
                  <a:cubicBezTo>
                    <a:pt x="495" y="50"/>
                    <a:pt x="495" y="50"/>
                    <a:pt x="495" y="52"/>
                  </a:cubicBezTo>
                  <a:cubicBezTo>
                    <a:pt x="495" y="53"/>
                    <a:pt x="494" y="53"/>
                    <a:pt x="494" y="55"/>
                  </a:cubicBezTo>
                  <a:cubicBezTo>
                    <a:pt x="495" y="57"/>
                    <a:pt x="495" y="58"/>
                    <a:pt x="495" y="59"/>
                  </a:cubicBezTo>
                  <a:cubicBezTo>
                    <a:pt x="495" y="60"/>
                    <a:pt x="495" y="60"/>
                    <a:pt x="495" y="61"/>
                  </a:cubicBezTo>
                  <a:cubicBezTo>
                    <a:pt x="495" y="62"/>
                    <a:pt x="495" y="62"/>
                    <a:pt x="495" y="63"/>
                  </a:cubicBezTo>
                  <a:cubicBezTo>
                    <a:pt x="495" y="64"/>
                    <a:pt x="495" y="67"/>
                    <a:pt x="495" y="67"/>
                  </a:cubicBezTo>
                  <a:cubicBezTo>
                    <a:pt x="495" y="67"/>
                    <a:pt x="496" y="67"/>
                    <a:pt x="496" y="68"/>
                  </a:cubicBezTo>
                  <a:cubicBezTo>
                    <a:pt x="496" y="68"/>
                    <a:pt x="497" y="68"/>
                    <a:pt x="497" y="69"/>
                  </a:cubicBezTo>
                  <a:cubicBezTo>
                    <a:pt x="497" y="70"/>
                    <a:pt x="497" y="71"/>
                    <a:pt x="497" y="71"/>
                  </a:cubicBezTo>
                  <a:cubicBezTo>
                    <a:pt x="498" y="71"/>
                    <a:pt x="499" y="72"/>
                    <a:pt x="498" y="72"/>
                  </a:cubicBezTo>
                  <a:cubicBezTo>
                    <a:pt x="497" y="72"/>
                    <a:pt x="497" y="72"/>
                    <a:pt x="496" y="72"/>
                  </a:cubicBezTo>
                  <a:cubicBezTo>
                    <a:pt x="495" y="72"/>
                    <a:pt x="495" y="72"/>
                    <a:pt x="495" y="72"/>
                  </a:cubicBezTo>
                  <a:cubicBezTo>
                    <a:pt x="495" y="72"/>
                    <a:pt x="494" y="73"/>
                    <a:pt x="494" y="74"/>
                  </a:cubicBezTo>
                  <a:cubicBezTo>
                    <a:pt x="495" y="75"/>
                    <a:pt x="494" y="76"/>
                    <a:pt x="494" y="76"/>
                  </a:cubicBezTo>
                  <a:cubicBezTo>
                    <a:pt x="494" y="76"/>
                    <a:pt x="494" y="77"/>
                    <a:pt x="494" y="77"/>
                  </a:cubicBezTo>
                  <a:cubicBezTo>
                    <a:pt x="493" y="77"/>
                    <a:pt x="492" y="77"/>
                    <a:pt x="492" y="77"/>
                  </a:cubicBezTo>
                  <a:cubicBezTo>
                    <a:pt x="492" y="77"/>
                    <a:pt x="492" y="77"/>
                    <a:pt x="491" y="77"/>
                  </a:cubicBezTo>
                  <a:cubicBezTo>
                    <a:pt x="491" y="77"/>
                    <a:pt x="491" y="78"/>
                    <a:pt x="492" y="78"/>
                  </a:cubicBezTo>
                  <a:cubicBezTo>
                    <a:pt x="492" y="78"/>
                    <a:pt x="492" y="78"/>
                    <a:pt x="493" y="78"/>
                  </a:cubicBezTo>
                  <a:cubicBezTo>
                    <a:pt x="494" y="78"/>
                    <a:pt x="494" y="79"/>
                    <a:pt x="495" y="79"/>
                  </a:cubicBezTo>
                  <a:cubicBezTo>
                    <a:pt x="497" y="78"/>
                    <a:pt x="497" y="78"/>
                    <a:pt x="498" y="78"/>
                  </a:cubicBezTo>
                  <a:cubicBezTo>
                    <a:pt x="499" y="78"/>
                    <a:pt x="500" y="78"/>
                    <a:pt x="500" y="78"/>
                  </a:cubicBezTo>
                  <a:cubicBezTo>
                    <a:pt x="500" y="78"/>
                    <a:pt x="501" y="78"/>
                    <a:pt x="500" y="77"/>
                  </a:cubicBezTo>
                  <a:cubicBezTo>
                    <a:pt x="499" y="77"/>
                    <a:pt x="499" y="77"/>
                    <a:pt x="499" y="77"/>
                  </a:cubicBezTo>
                  <a:cubicBezTo>
                    <a:pt x="499" y="76"/>
                    <a:pt x="498" y="76"/>
                    <a:pt x="498" y="75"/>
                  </a:cubicBezTo>
                  <a:cubicBezTo>
                    <a:pt x="499" y="74"/>
                    <a:pt x="498" y="74"/>
                    <a:pt x="498" y="74"/>
                  </a:cubicBezTo>
                  <a:cubicBezTo>
                    <a:pt x="498" y="73"/>
                    <a:pt x="498" y="73"/>
                    <a:pt x="498" y="73"/>
                  </a:cubicBezTo>
                  <a:cubicBezTo>
                    <a:pt x="498" y="73"/>
                    <a:pt x="499" y="72"/>
                    <a:pt x="500" y="73"/>
                  </a:cubicBezTo>
                  <a:cubicBezTo>
                    <a:pt x="500" y="74"/>
                    <a:pt x="500" y="74"/>
                    <a:pt x="501" y="74"/>
                  </a:cubicBezTo>
                  <a:cubicBezTo>
                    <a:pt x="502" y="75"/>
                    <a:pt x="501" y="75"/>
                    <a:pt x="502" y="75"/>
                  </a:cubicBezTo>
                  <a:cubicBezTo>
                    <a:pt x="504" y="75"/>
                    <a:pt x="504" y="76"/>
                    <a:pt x="504" y="76"/>
                  </a:cubicBezTo>
                  <a:cubicBezTo>
                    <a:pt x="506" y="76"/>
                    <a:pt x="506" y="76"/>
                    <a:pt x="506" y="76"/>
                  </a:cubicBezTo>
                  <a:cubicBezTo>
                    <a:pt x="506" y="76"/>
                    <a:pt x="507" y="75"/>
                    <a:pt x="507" y="76"/>
                  </a:cubicBezTo>
                  <a:cubicBezTo>
                    <a:pt x="508" y="76"/>
                    <a:pt x="509" y="76"/>
                    <a:pt x="508" y="77"/>
                  </a:cubicBezTo>
                  <a:cubicBezTo>
                    <a:pt x="508" y="77"/>
                    <a:pt x="508" y="78"/>
                    <a:pt x="508" y="78"/>
                  </a:cubicBezTo>
                  <a:cubicBezTo>
                    <a:pt x="509" y="78"/>
                    <a:pt x="509" y="78"/>
                    <a:pt x="509" y="79"/>
                  </a:cubicBezTo>
                  <a:cubicBezTo>
                    <a:pt x="509" y="79"/>
                    <a:pt x="508" y="79"/>
                    <a:pt x="508" y="80"/>
                  </a:cubicBezTo>
                  <a:cubicBezTo>
                    <a:pt x="508" y="80"/>
                    <a:pt x="507" y="81"/>
                    <a:pt x="507" y="81"/>
                  </a:cubicBezTo>
                  <a:cubicBezTo>
                    <a:pt x="507" y="81"/>
                    <a:pt x="508" y="81"/>
                    <a:pt x="507" y="81"/>
                  </a:cubicBezTo>
                  <a:cubicBezTo>
                    <a:pt x="507" y="82"/>
                    <a:pt x="507" y="82"/>
                    <a:pt x="506" y="81"/>
                  </a:cubicBezTo>
                  <a:cubicBezTo>
                    <a:pt x="506" y="81"/>
                    <a:pt x="505" y="81"/>
                    <a:pt x="505" y="81"/>
                  </a:cubicBezTo>
                  <a:cubicBezTo>
                    <a:pt x="505" y="81"/>
                    <a:pt x="505" y="81"/>
                    <a:pt x="504" y="81"/>
                  </a:cubicBezTo>
                  <a:cubicBezTo>
                    <a:pt x="503" y="81"/>
                    <a:pt x="503" y="81"/>
                    <a:pt x="502" y="81"/>
                  </a:cubicBezTo>
                  <a:cubicBezTo>
                    <a:pt x="502" y="81"/>
                    <a:pt x="501" y="81"/>
                    <a:pt x="501" y="81"/>
                  </a:cubicBezTo>
                  <a:cubicBezTo>
                    <a:pt x="501" y="80"/>
                    <a:pt x="502" y="79"/>
                    <a:pt x="501" y="79"/>
                  </a:cubicBezTo>
                  <a:cubicBezTo>
                    <a:pt x="501" y="79"/>
                    <a:pt x="501" y="79"/>
                    <a:pt x="500" y="79"/>
                  </a:cubicBezTo>
                  <a:cubicBezTo>
                    <a:pt x="500" y="79"/>
                    <a:pt x="499" y="79"/>
                    <a:pt x="498" y="79"/>
                  </a:cubicBezTo>
                  <a:cubicBezTo>
                    <a:pt x="498" y="79"/>
                    <a:pt x="497" y="79"/>
                    <a:pt x="497" y="79"/>
                  </a:cubicBezTo>
                  <a:cubicBezTo>
                    <a:pt x="497" y="79"/>
                    <a:pt x="496" y="79"/>
                    <a:pt x="495" y="79"/>
                  </a:cubicBezTo>
                  <a:cubicBezTo>
                    <a:pt x="494" y="79"/>
                    <a:pt x="494" y="79"/>
                    <a:pt x="493" y="80"/>
                  </a:cubicBezTo>
                  <a:cubicBezTo>
                    <a:pt x="492" y="80"/>
                    <a:pt x="492" y="80"/>
                    <a:pt x="491" y="80"/>
                  </a:cubicBezTo>
                  <a:cubicBezTo>
                    <a:pt x="491" y="80"/>
                    <a:pt x="491" y="80"/>
                    <a:pt x="490" y="80"/>
                  </a:cubicBezTo>
                  <a:cubicBezTo>
                    <a:pt x="489" y="81"/>
                    <a:pt x="489" y="81"/>
                    <a:pt x="488" y="81"/>
                  </a:cubicBezTo>
                  <a:cubicBezTo>
                    <a:pt x="487" y="82"/>
                    <a:pt x="487" y="82"/>
                    <a:pt x="486" y="83"/>
                  </a:cubicBezTo>
                  <a:cubicBezTo>
                    <a:pt x="485" y="83"/>
                    <a:pt x="485" y="83"/>
                    <a:pt x="484" y="84"/>
                  </a:cubicBezTo>
                  <a:cubicBezTo>
                    <a:pt x="484" y="85"/>
                    <a:pt x="484" y="85"/>
                    <a:pt x="484" y="86"/>
                  </a:cubicBezTo>
                  <a:cubicBezTo>
                    <a:pt x="484" y="86"/>
                    <a:pt x="484" y="87"/>
                    <a:pt x="484" y="88"/>
                  </a:cubicBezTo>
                  <a:cubicBezTo>
                    <a:pt x="484" y="89"/>
                    <a:pt x="485" y="88"/>
                    <a:pt x="485" y="90"/>
                  </a:cubicBezTo>
                  <a:cubicBezTo>
                    <a:pt x="485" y="91"/>
                    <a:pt x="485" y="90"/>
                    <a:pt x="484" y="92"/>
                  </a:cubicBezTo>
                  <a:cubicBezTo>
                    <a:pt x="484" y="93"/>
                    <a:pt x="483" y="93"/>
                    <a:pt x="483" y="94"/>
                  </a:cubicBezTo>
                  <a:cubicBezTo>
                    <a:pt x="483" y="96"/>
                    <a:pt x="483" y="96"/>
                    <a:pt x="483" y="97"/>
                  </a:cubicBezTo>
                  <a:cubicBezTo>
                    <a:pt x="483" y="97"/>
                    <a:pt x="483" y="97"/>
                    <a:pt x="484" y="98"/>
                  </a:cubicBezTo>
                  <a:cubicBezTo>
                    <a:pt x="484" y="99"/>
                    <a:pt x="484" y="99"/>
                    <a:pt x="484" y="100"/>
                  </a:cubicBezTo>
                  <a:cubicBezTo>
                    <a:pt x="484" y="101"/>
                    <a:pt x="483" y="101"/>
                    <a:pt x="483" y="102"/>
                  </a:cubicBezTo>
                  <a:cubicBezTo>
                    <a:pt x="483" y="102"/>
                    <a:pt x="483" y="103"/>
                    <a:pt x="483" y="104"/>
                  </a:cubicBezTo>
                  <a:cubicBezTo>
                    <a:pt x="483" y="105"/>
                    <a:pt x="483" y="105"/>
                    <a:pt x="482" y="106"/>
                  </a:cubicBezTo>
                  <a:cubicBezTo>
                    <a:pt x="482" y="107"/>
                    <a:pt x="482" y="107"/>
                    <a:pt x="482" y="108"/>
                  </a:cubicBezTo>
                  <a:cubicBezTo>
                    <a:pt x="481" y="109"/>
                    <a:pt x="481" y="109"/>
                    <a:pt x="481" y="110"/>
                  </a:cubicBezTo>
                  <a:cubicBezTo>
                    <a:pt x="481" y="111"/>
                    <a:pt x="480" y="112"/>
                    <a:pt x="480" y="113"/>
                  </a:cubicBezTo>
                  <a:cubicBezTo>
                    <a:pt x="481" y="115"/>
                    <a:pt x="481" y="115"/>
                    <a:pt x="480" y="116"/>
                  </a:cubicBezTo>
                  <a:cubicBezTo>
                    <a:pt x="480" y="118"/>
                    <a:pt x="480" y="119"/>
                    <a:pt x="480" y="119"/>
                  </a:cubicBezTo>
                  <a:cubicBezTo>
                    <a:pt x="480" y="120"/>
                    <a:pt x="479" y="120"/>
                    <a:pt x="479" y="121"/>
                  </a:cubicBezTo>
                  <a:cubicBezTo>
                    <a:pt x="479" y="123"/>
                    <a:pt x="479" y="123"/>
                    <a:pt x="480" y="124"/>
                  </a:cubicBezTo>
                  <a:cubicBezTo>
                    <a:pt x="480" y="124"/>
                    <a:pt x="481" y="125"/>
                    <a:pt x="481" y="125"/>
                  </a:cubicBezTo>
                  <a:cubicBezTo>
                    <a:pt x="481" y="126"/>
                    <a:pt x="481" y="126"/>
                    <a:pt x="481" y="126"/>
                  </a:cubicBezTo>
                  <a:cubicBezTo>
                    <a:pt x="481" y="127"/>
                    <a:pt x="482" y="125"/>
                    <a:pt x="481" y="127"/>
                  </a:cubicBezTo>
                  <a:cubicBezTo>
                    <a:pt x="480" y="129"/>
                    <a:pt x="480" y="130"/>
                    <a:pt x="479" y="130"/>
                  </a:cubicBezTo>
                  <a:cubicBezTo>
                    <a:pt x="479" y="131"/>
                    <a:pt x="479" y="131"/>
                    <a:pt x="479" y="132"/>
                  </a:cubicBezTo>
                  <a:cubicBezTo>
                    <a:pt x="478" y="133"/>
                    <a:pt x="478" y="134"/>
                    <a:pt x="477" y="134"/>
                  </a:cubicBezTo>
                  <a:cubicBezTo>
                    <a:pt x="477" y="135"/>
                    <a:pt x="477" y="134"/>
                    <a:pt x="476" y="135"/>
                  </a:cubicBezTo>
                  <a:cubicBezTo>
                    <a:pt x="475" y="136"/>
                    <a:pt x="474" y="136"/>
                    <a:pt x="474" y="137"/>
                  </a:cubicBezTo>
                  <a:cubicBezTo>
                    <a:pt x="473" y="137"/>
                    <a:pt x="473" y="137"/>
                    <a:pt x="473" y="138"/>
                  </a:cubicBezTo>
                  <a:cubicBezTo>
                    <a:pt x="472" y="140"/>
                    <a:pt x="472" y="140"/>
                    <a:pt x="472" y="141"/>
                  </a:cubicBezTo>
                  <a:cubicBezTo>
                    <a:pt x="472" y="142"/>
                    <a:pt x="472" y="142"/>
                    <a:pt x="472" y="143"/>
                  </a:cubicBezTo>
                  <a:cubicBezTo>
                    <a:pt x="472" y="144"/>
                    <a:pt x="473" y="144"/>
                    <a:pt x="472" y="144"/>
                  </a:cubicBezTo>
                  <a:cubicBezTo>
                    <a:pt x="472" y="145"/>
                    <a:pt x="472" y="145"/>
                    <a:pt x="471" y="146"/>
                  </a:cubicBezTo>
                  <a:cubicBezTo>
                    <a:pt x="470" y="147"/>
                    <a:pt x="468" y="149"/>
                    <a:pt x="467" y="149"/>
                  </a:cubicBezTo>
                  <a:cubicBezTo>
                    <a:pt x="467" y="150"/>
                    <a:pt x="468" y="149"/>
                    <a:pt x="466" y="150"/>
                  </a:cubicBezTo>
                  <a:cubicBezTo>
                    <a:pt x="464" y="152"/>
                    <a:pt x="463" y="153"/>
                    <a:pt x="463" y="154"/>
                  </a:cubicBezTo>
                  <a:cubicBezTo>
                    <a:pt x="463" y="154"/>
                    <a:pt x="462" y="155"/>
                    <a:pt x="461" y="156"/>
                  </a:cubicBezTo>
                  <a:cubicBezTo>
                    <a:pt x="461" y="156"/>
                    <a:pt x="461" y="156"/>
                    <a:pt x="460" y="157"/>
                  </a:cubicBezTo>
                  <a:cubicBezTo>
                    <a:pt x="460" y="159"/>
                    <a:pt x="460" y="159"/>
                    <a:pt x="460" y="160"/>
                  </a:cubicBezTo>
                  <a:cubicBezTo>
                    <a:pt x="459" y="161"/>
                    <a:pt x="460" y="162"/>
                    <a:pt x="459" y="163"/>
                  </a:cubicBezTo>
                  <a:cubicBezTo>
                    <a:pt x="459" y="163"/>
                    <a:pt x="459" y="163"/>
                    <a:pt x="459" y="164"/>
                  </a:cubicBezTo>
                  <a:cubicBezTo>
                    <a:pt x="459" y="165"/>
                    <a:pt x="459" y="165"/>
                    <a:pt x="458" y="166"/>
                  </a:cubicBezTo>
                  <a:cubicBezTo>
                    <a:pt x="457" y="166"/>
                    <a:pt x="457" y="166"/>
                    <a:pt x="457" y="167"/>
                  </a:cubicBezTo>
                  <a:cubicBezTo>
                    <a:pt x="456" y="169"/>
                    <a:pt x="456" y="169"/>
                    <a:pt x="456" y="170"/>
                  </a:cubicBezTo>
                  <a:cubicBezTo>
                    <a:pt x="456" y="171"/>
                    <a:pt x="457" y="170"/>
                    <a:pt x="456" y="171"/>
                  </a:cubicBezTo>
                  <a:cubicBezTo>
                    <a:pt x="456" y="172"/>
                    <a:pt x="456" y="172"/>
                    <a:pt x="455" y="173"/>
                  </a:cubicBezTo>
                  <a:cubicBezTo>
                    <a:pt x="455" y="174"/>
                    <a:pt x="455" y="174"/>
                    <a:pt x="454" y="175"/>
                  </a:cubicBezTo>
                  <a:cubicBezTo>
                    <a:pt x="453" y="176"/>
                    <a:pt x="452" y="177"/>
                    <a:pt x="451" y="177"/>
                  </a:cubicBezTo>
                  <a:cubicBezTo>
                    <a:pt x="451" y="178"/>
                    <a:pt x="451" y="177"/>
                    <a:pt x="450" y="178"/>
                  </a:cubicBezTo>
                  <a:cubicBezTo>
                    <a:pt x="450" y="180"/>
                    <a:pt x="450" y="180"/>
                    <a:pt x="450" y="180"/>
                  </a:cubicBezTo>
                  <a:cubicBezTo>
                    <a:pt x="449" y="181"/>
                    <a:pt x="449" y="181"/>
                    <a:pt x="449" y="182"/>
                  </a:cubicBezTo>
                  <a:cubicBezTo>
                    <a:pt x="448" y="182"/>
                    <a:pt x="449" y="182"/>
                    <a:pt x="448" y="183"/>
                  </a:cubicBezTo>
                  <a:cubicBezTo>
                    <a:pt x="448" y="184"/>
                    <a:pt x="447" y="184"/>
                    <a:pt x="447" y="185"/>
                  </a:cubicBezTo>
                  <a:cubicBezTo>
                    <a:pt x="447" y="186"/>
                    <a:pt x="447" y="185"/>
                    <a:pt x="447" y="186"/>
                  </a:cubicBezTo>
                  <a:cubicBezTo>
                    <a:pt x="447" y="188"/>
                    <a:pt x="447" y="187"/>
                    <a:pt x="447" y="188"/>
                  </a:cubicBezTo>
                  <a:cubicBezTo>
                    <a:pt x="446" y="190"/>
                    <a:pt x="447" y="190"/>
                    <a:pt x="446" y="190"/>
                  </a:cubicBezTo>
                  <a:cubicBezTo>
                    <a:pt x="444" y="191"/>
                    <a:pt x="444" y="191"/>
                    <a:pt x="443" y="192"/>
                  </a:cubicBezTo>
                  <a:cubicBezTo>
                    <a:pt x="442" y="192"/>
                    <a:pt x="442" y="193"/>
                    <a:pt x="441" y="193"/>
                  </a:cubicBezTo>
                  <a:cubicBezTo>
                    <a:pt x="441" y="193"/>
                    <a:pt x="441" y="193"/>
                    <a:pt x="440" y="194"/>
                  </a:cubicBezTo>
                  <a:cubicBezTo>
                    <a:pt x="439" y="194"/>
                    <a:pt x="439" y="194"/>
                    <a:pt x="438" y="195"/>
                  </a:cubicBezTo>
                  <a:cubicBezTo>
                    <a:pt x="437" y="196"/>
                    <a:pt x="437" y="196"/>
                    <a:pt x="436" y="197"/>
                  </a:cubicBezTo>
                  <a:cubicBezTo>
                    <a:pt x="435" y="199"/>
                    <a:pt x="435" y="199"/>
                    <a:pt x="434" y="200"/>
                  </a:cubicBezTo>
                  <a:cubicBezTo>
                    <a:pt x="433" y="200"/>
                    <a:pt x="434" y="200"/>
                    <a:pt x="433" y="201"/>
                  </a:cubicBezTo>
                  <a:cubicBezTo>
                    <a:pt x="432" y="202"/>
                    <a:pt x="432" y="201"/>
                    <a:pt x="431" y="203"/>
                  </a:cubicBezTo>
                  <a:cubicBezTo>
                    <a:pt x="430" y="205"/>
                    <a:pt x="430" y="205"/>
                    <a:pt x="430" y="206"/>
                  </a:cubicBezTo>
                  <a:cubicBezTo>
                    <a:pt x="430" y="208"/>
                    <a:pt x="430" y="208"/>
                    <a:pt x="431" y="208"/>
                  </a:cubicBezTo>
                  <a:cubicBezTo>
                    <a:pt x="431" y="209"/>
                    <a:pt x="432" y="209"/>
                    <a:pt x="432" y="209"/>
                  </a:cubicBezTo>
                  <a:cubicBezTo>
                    <a:pt x="432" y="210"/>
                    <a:pt x="431" y="210"/>
                    <a:pt x="431" y="211"/>
                  </a:cubicBezTo>
                  <a:cubicBezTo>
                    <a:pt x="431" y="211"/>
                    <a:pt x="431" y="211"/>
                    <a:pt x="431" y="212"/>
                  </a:cubicBezTo>
                  <a:cubicBezTo>
                    <a:pt x="431" y="213"/>
                    <a:pt x="431" y="213"/>
                    <a:pt x="431" y="213"/>
                  </a:cubicBezTo>
                  <a:cubicBezTo>
                    <a:pt x="430" y="213"/>
                    <a:pt x="430" y="214"/>
                    <a:pt x="429" y="214"/>
                  </a:cubicBezTo>
                  <a:cubicBezTo>
                    <a:pt x="429" y="215"/>
                    <a:pt x="429" y="215"/>
                    <a:pt x="429" y="215"/>
                  </a:cubicBezTo>
                  <a:cubicBezTo>
                    <a:pt x="429" y="216"/>
                    <a:pt x="428" y="216"/>
                    <a:pt x="428" y="217"/>
                  </a:cubicBezTo>
                  <a:cubicBezTo>
                    <a:pt x="428" y="217"/>
                    <a:pt x="428" y="217"/>
                    <a:pt x="428" y="218"/>
                  </a:cubicBezTo>
                  <a:cubicBezTo>
                    <a:pt x="427" y="219"/>
                    <a:pt x="427" y="219"/>
                    <a:pt x="427" y="220"/>
                  </a:cubicBezTo>
                  <a:cubicBezTo>
                    <a:pt x="426" y="221"/>
                    <a:pt x="427" y="221"/>
                    <a:pt x="426" y="222"/>
                  </a:cubicBezTo>
                  <a:cubicBezTo>
                    <a:pt x="425" y="224"/>
                    <a:pt x="425" y="224"/>
                    <a:pt x="424" y="225"/>
                  </a:cubicBezTo>
                  <a:cubicBezTo>
                    <a:pt x="424" y="226"/>
                    <a:pt x="424" y="227"/>
                    <a:pt x="424" y="227"/>
                  </a:cubicBezTo>
                  <a:cubicBezTo>
                    <a:pt x="423" y="227"/>
                    <a:pt x="423" y="227"/>
                    <a:pt x="423" y="228"/>
                  </a:cubicBezTo>
                  <a:cubicBezTo>
                    <a:pt x="422" y="229"/>
                    <a:pt x="420" y="233"/>
                    <a:pt x="419" y="234"/>
                  </a:cubicBezTo>
                  <a:cubicBezTo>
                    <a:pt x="418" y="235"/>
                    <a:pt x="415" y="239"/>
                    <a:pt x="414" y="240"/>
                  </a:cubicBezTo>
                  <a:cubicBezTo>
                    <a:pt x="413" y="242"/>
                    <a:pt x="413" y="242"/>
                    <a:pt x="411" y="244"/>
                  </a:cubicBezTo>
                  <a:cubicBezTo>
                    <a:pt x="410" y="247"/>
                    <a:pt x="409" y="246"/>
                    <a:pt x="409" y="247"/>
                  </a:cubicBezTo>
                  <a:cubicBezTo>
                    <a:pt x="409" y="248"/>
                    <a:pt x="409" y="249"/>
                    <a:pt x="408" y="250"/>
                  </a:cubicBezTo>
                  <a:cubicBezTo>
                    <a:pt x="407" y="251"/>
                    <a:pt x="406" y="251"/>
                    <a:pt x="406" y="253"/>
                  </a:cubicBezTo>
                  <a:cubicBezTo>
                    <a:pt x="405" y="254"/>
                    <a:pt x="404" y="256"/>
                    <a:pt x="403" y="257"/>
                  </a:cubicBezTo>
                  <a:cubicBezTo>
                    <a:pt x="402" y="259"/>
                    <a:pt x="402" y="260"/>
                    <a:pt x="401" y="262"/>
                  </a:cubicBezTo>
                  <a:cubicBezTo>
                    <a:pt x="400" y="264"/>
                    <a:pt x="400" y="265"/>
                    <a:pt x="400" y="266"/>
                  </a:cubicBezTo>
                  <a:cubicBezTo>
                    <a:pt x="399" y="267"/>
                    <a:pt x="399" y="266"/>
                    <a:pt x="399" y="269"/>
                  </a:cubicBezTo>
                  <a:cubicBezTo>
                    <a:pt x="398" y="271"/>
                    <a:pt x="398" y="271"/>
                    <a:pt x="397" y="273"/>
                  </a:cubicBezTo>
                  <a:cubicBezTo>
                    <a:pt x="396" y="275"/>
                    <a:pt x="396" y="275"/>
                    <a:pt x="395" y="277"/>
                  </a:cubicBezTo>
                  <a:cubicBezTo>
                    <a:pt x="395" y="279"/>
                    <a:pt x="395" y="280"/>
                    <a:pt x="395" y="281"/>
                  </a:cubicBezTo>
                  <a:cubicBezTo>
                    <a:pt x="395" y="282"/>
                    <a:pt x="395" y="284"/>
                    <a:pt x="394" y="284"/>
                  </a:cubicBezTo>
                  <a:cubicBezTo>
                    <a:pt x="394" y="285"/>
                    <a:pt x="394" y="286"/>
                    <a:pt x="393" y="288"/>
                  </a:cubicBezTo>
                  <a:cubicBezTo>
                    <a:pt x="393" y="289"/>
                    <a:pt x="393" y="290"/>
                    <a:pt x="392" y="291"/>
                  </a:cubicBezTo>
                  <a:cubicBezTo>
                    <a:pt x="391" y="293"/>
                    <a:pt x="391" y="293"/>
                    <a:pt x="390" y="295"/>
                  </a:cubicBezTo>
                  <a:cubicBezTo>
                    <a:pt x="389" y="297"/>
                    <a:pt x="389" y="297"/>
                    <a:pt x="388" y="299"/>
                  </a:cubicBezTo>
                  <a:cubicBezTo>
                    <a:pt x="387" y="301"/>
                    <a:pt x="387" y="302"/>
                    <a:pt x="385" y="304"/>
                  </a:cubicBezTo>
                  <a:cubicBezTo>
                    <a:pt x="384" y="305"/>
                    <a:pt x="383" y="306"/>
                    <a:pt x="382" y="308"/>
                  </a:cubicBezTo>
                  <a:cubicBezTo>
                    <a:pt x="382" y="310"/>
                    <a:pt x="381" y="309"/>
                    <a:pt x="381" y="311"/>
                  </a:cubicBezTo>
                  <a:cubicBezTo>
                    <a:pt x="380" y="313"/>
                    <a:pt x="380" y="313"/>
                    <a:pt x="379" y="314"/>
                  </a:cubicBezTo>
                  <a:cubicBezTo>
                    <a:pt x="378" y="315"/>
                    <a:pt x="378" y="315"/>
                    <a:pt x="377" y="317"/>
                  </a:cubicBezTo>
                  <a:cubicBezTo>
                    <a:pt x="376" y="318"/>
                    <a:pt x="377" y="318"/>
                    <a:pt x="375" y="320"/>
                  </a:cubicBezTo>
                  <a:cubicBezTo>
                    <a:pt x="374" y="322"/>
                    <a:pt x="374" y="323"/>
                    <a:pt x="373" y="324"/>
                  </a:cubicBezTo>
                  <a:cubicBezTo>
                    <a:pt x="371" y="326"/>
                    <a:pt x="370" y="326"/>
                    <a:pt x="370" y="327"/>
                  </a:cubicBezTo>
                  <a:cubicBezTo>
                    <a:pt x="369" y="329"/>
                    <a:pt x="368" y="329"/>
                    <a:pt x="367" y="330"/>
                  </a:cubicBezTo>
                  <a:cubicBezTo>
                    <a:pt x="367" y="331"/>
                    <a:pt x="363" y="335"/>
                    <a:pt x="363" y="335"/>
                  </a:cubicBezTo>
                  <a:cubicBezTo>
                    <a:pt x="363" y="335"/>
                    <a:pt x="362" y="337"/>
                    <a:pt x="361" y="338"/>
                  </a:cubicBezTo>
                  <a:cubicBezTo>
                    <a:pt x="360" y="340"/>
                    <a:pt x="359" y="342"/>
                    <a:pt x="358" y="343"/>
                  </a:cubicBezTo>
                  <a:cubicBezTo>
                    <a:pt x="357" y="344"/>
                    <a:pt x="358" y="344"/>
                    <a:pt x="356" y="346"/>
                  </a:cubicBezTo>
                  <a:cubicBezTo>
                    <a:pt x="354" y="348"/>
                    <a:pt x="354" y="347"/>
                    <a:pt x="353" y="350"/>
                  </a:cubicBezTo>
                  <a:cubicBezTo>
                    <a:pt x="351" y="352"/>
                    <a:pt x="352" y="351"/>
                    <a:pt x="350" y="355"/>
                  </a:cubicBezTo>
                  <a:cubicBezTo>
                    <a:pt x="348" y="360"/>
                    <a:pt x="349" y="360"/>
                    <a:pt x="348" y="361"/>
                  </a:cubicBezTo>
                  <a:cubicBezTo>
                    <a:pt x="347" y="362"/>
                    <a:pt x="348" y="360"/>
                    <a:pt x="346" y="363"/>
                  </a:cubicBezTo>
                  <a:cubicBezTo>
                    <a:pt x="344" y="365"/>
                    <a:pt x="342" y="369"/>
                    <a:pt x="341" y="370"/>
                  </a:cubicBezTo>
                  <a:cubicBezTo>
                    <a:pt x="341" y="372"/>
                    <a:pt x="341" y="373"/>
                    <a:pt x="340" y="374"/>
                  </a:cubicBezTo>
                  <a:cubicBezTo>
                    <a:pt x="338" y="374"/>
                    <a:pt x="338" y="375"/>
                    <a:pt x="337" y="376"/>
                  </a:cubicBezTo>
                  <a:cubicBezTo>
                    <a:pt x="336" y="377"/>
                    <a:pt x="335" y="378"/>
                    <a:pt x="334" y="379"/>
                  </a:cubicBezTo>
                  <a:cubicBezTo>
                    <a:pt x="332" y="381"/>
                    <a:pt x="330" y="384"/>
                    <a:pt x="330" y="384"/>
                  </a:cubicBezTo>
                  <a:cubicBezTo>
                    <a:pt x="329" y="385"/>
                    <a:pt x="330" y="385"/>
                    <a:pt x="328" y="386"/>
                  </a:cubicBezTo>
                  <a:cubicBezTo>
                    <a:pt x="327" y="388"/>
                    <a:pt x="326" y="389"/>
                    <a:pt x="324" y="390"/>
                  </a:cubicBezTo>
                  <a:cubicBezTo>
                    <a:pt x="323" y="391"/>
                    <a:pt x="322" y="392"/>
                    <a:pt x="321" y="394"/>
                  </a:cubicBezTo>
                  <a:cubicBezTo>
                    <a:pt x="319" y="395"/>
                    <a:pt x="318" y="396"/>
                    <a:pt x="318" y="397"/>
                  </a:cubicBezTo>
                  <a:cubicBezTo>
                    <a:pt x="317" y="398"/>
                    <a:pt x="316" y="399"/>
                    <a:pt x="316" y="399"/>
                  </a:cubicBezTo>
                  <a:cubicBezTo>
                    <a:pt x="316" y="399"/>
                    <a:pt x="317" y="399"/>
                    <a:pt x="315" y="400"/>
                  </a:cubicBezTo>
                  <a:cubicBezTo>
                    <a:pt x="313" y="402"/>
                    <a:pt x="314" y="402"/>
                    <a:pt x="313" y="403"/>
                  </a:cubicBezTo>
                  <a:cubicBezTo>
                    <a:pt x="311" y="404"/>
                    <a:pt x="311" y="405"/>
                    <a:pt x="310" y="406"/>
                  </a:cubicBezTo>
                  <a:cubicBezTo>
                    <a:pt x="309" y="406"/>
                    <a:pt x="309" y="406"/>
                    <a:pt x="309" y="407"/>
                  </a:cubicBezTo>
                  <a:cubicBezTo>
                    <a:pt x="308" y="408"/>
                    <a:pt x="307" y="409"/>
                    <a:pt x="305" y="411"/>
                  </a:cubicBezTo>
                  <a:cubicBezTo>
                    <a:pt x="304" y="413"/>
                    <a:pt x="304" y="413"/>
                    <a:pt x="301" y="416"/>
                  </a:cubicBezTo>
                  <a:cubicBezTo>
                    <a:pt x="298" y="418"/>
                    <a:pt x="297" y="419"/>
                    <a:pt x="296" y="421"/>
                  </a:cubicBezTo>
                  <a:cubicBezTo>
                    <a:pt x="295" y="422"/>
                    <a:pt x="295" y="422"/>
                    <a:pt x="293" y="424"/>
                  </a:cubicBezTo>
                  <a:cubicBezTo>
                    <a:pt x="292" y="425"/>
                    <a:pt x="290" y="426"/>
                    <a:pt x="289" y="427"/>
                  </a:cubicBezTo>
                  <a:cubicBezTo>
                    <a:pt x="288" y="428"/>
                    <a:pt x="289" y="428"/>
                    <a:pt x="287" y="431"/>
                  </a:cubicBezTo>
                  <a:cubicBezTo>
                    <a:pt x="284" y="433"/>
                    <a:pt x="283" y="435"/>
                    <a:pt x="282" y="436"/>
                  </a:cubicBezTo>
                  <a:cubicBezTo>
                    <a:pt x="281" y="437"/>
                    <a:pt x="280" y="438"/>
                    <a:pt x="279" y="440"/>
                  </a:cubicBezTo>
                  <a:cubicBezTo>
                    <a:pt x="277" y="441"/>
                    <a:pt x="276" y="442"/>
                    <a:pt x="275" y="443"/>
                  </a:cubicBezTo>
                  <a:cubicBezTo>
                    <a:pt x="274" y="445"/>
                    <a:pt x="273" y="445"/>
                    <a:pt x="271" y="446"/>
                  </a:cubicBezTo>
                  <a:cubicBezTo>
                    <a:pt x="270" y="447"/>
                    <a:pt x="268" y="449"/>
                    <a:pt x="268" y="449"/>
                  </a:cubicBezTo>
                  <a:cubicBezTo>
                    <a:pt x="267" y="450"/>
                    <a:pt x="267" y="449"/>
                    <a:pt x="265" y="451"/>
                  </a:cubicBezTo>
                  <a:cubicBezTo>
                    <a:pt x="264" y="453"/>
                    <a:pt x="263" y="454"/>
                    <a:pt x="263" y="454"/>
                  </a:cubicBezTo>
                  <a:cubicBezTo>
                    <a:pt x="263" y="454"/>
                    <a:pt x="261" y="454"/>
                    <a:pt x="261" y="455"/>
                  </a:cubicBezTo>
                  <a:cubicBezTo>
                    <a:pt x="260" y="456"/>
                    <a:pt x="260" y="457"/>
                    <a:pt x="260" y="457"/>
                  </a:cubicBezTo>
                  <a:cubicBezTo>
                    <a:pt x="260" y="457"/>
                    <a:pt x="259" y="457"/>
                    <a:pt x="259" y="458"/>
                  </a:cubicBezTo>
                  <a:cubicBezTo>
                    <a:pt x="259" y="458"/>
                    <a:pt x="260" y="459"/>
                    <a:pt x="259" y="459"/>
                  </a:cubicBezTo>
                  <a:cubicBezTo>
                    <a:pt x="258" y="459"/>
                    <a:pt x="258" y="460"/>
                    <a:pt x="257" y="460"/>
                  </a:cubicBezTo>
                  <a:cubicBezTo>
                    <a:pt x="256" y="461"/>
                    <a:pt x="256" y="459"/>
                    <a:pt x="254" y="462"/>
                  </a:cubicBezTo>
                  <a:cubicBezTo>
                    <a:pt x="252" y="465"/>
                    <a:pt x="252" y="464"/>
                    <a:pt x="251" y="465"/>
                  </a:cubicBezTo>
                  <a:cubicBezTo>
                    <a:pt x="250" y="467"/>
                    <a:pt x="251" y="467"/>
                    <a:pt x="249" y="468"/>
                  </a:cubicBezTo>
                  <a:cubicBezTo>
                    <a:pt x="248" y="469"/>
                    <a:pt x="248" y="469"/>
                    <a:pt x="246" y="471"/>
                  </a:cubicBezTo>
                  <a:cubicBezTo>
                    <a:pt x="245" y="472"/>
                    <a:pt x="245" y="473"/>
                    <a:pt x="243" y="474"/>
                  </a:cubicBezTo>
                  <a:cubicBezTo>
                    <a:pt x="242" y="475"/>
                    <a:pt x="239" y="476"/>
                    <a:pt x="238" y="477"/>
                  </a:cubicBezTo>
                  <a:cubicBezTo>
                    <a:pt x="237" y="477"/>
                    <a:pt x="234" y="479"/>
                    <a:pt x="230" y="482"/>
                  </a:cubicBezTo>
                  <a:cubicBezTo>
                    <a:pt x="226" y="484"/>
                    <a:pt x="223" y="487"/>
                    <a:pt x="219" y="488"/>
                  </a:cubicBezTo>
                  <a:cubicBezTo>
                    <a:pt x="215" y="490"/>
                    <a:pt x="208" y="494"/>
                    <a:pt x="208" y="494"/>
                  </a:cubicBezTo>
                  <a:cubicBezTo>
                    <a:pt x="207" y="494"/>
                    <a:pt x="206" y="494"/>
                    <a:pt x="204" y="495"/>
                  </a:cubicBezTo>
                  <a:cubicBezTo>
                    <a:pt x="201" y="497"/>
                    <a:pt x="197" y="499"/>
                    <a:pt x="197" y="500"/>
                  </a:cubicBezTo>
                  <a:cubicBezTo>
                    <a:pt x="196" y="500"/>
                    <a:pt x="194" y="501"/>
                    <a:pt x="193" y="502"/>
                  </a:cubicBezTo>
                  <a:cubicBezTo>
                    <a:pt x="191" y="503"/>
                    <a:pt x="191" y="503"/>
                    <a:pt x="189" y="504"/>
                  </a:cubicBezTo>
                  <a:cubicBezTo>
                    <a:pt x="188" y="505"/>
                    <a:pt x="187" y="506"/>
                    <a:pt x="185" y="507"/>
                  </a:cubicBezTo>
                  <a:cubicBezTo>
                    <a:pt x="184" y="508"/>
                    <a:pt x="183" y="509"/>
                    <a:pt x="181" y="510"/>
                  </a:cubicBezTo>
                  <a:cubicBezTo>
                    <a:pt x="180" y="511"/>
                    <a:pt x="177" y="512"/>
                    <a:pt x="176" y="513"/>
                  </a:cubicBezTo>
                  <a:cubicBezTo>
                    <a:pt x="175" y="514"/>
                    <a:pt x="175" y="514"/>
                    <a:pt x="174" y="515"/>
                  </a:cubicBezTo>
                  <a:cubicBezTo>
                    <a:pt x="174" y="515"/>
                    <a:pt x="174" y="515"/>
                    <a:pt x="173" y="516"/>
                  </a:cubicBezTo>
                  <a:cubicBezTo>
                    <a:pt x="171" y="517"/>
                    <a:pt x="171" y="517"/>
                    <a:pt x="170" y="517"/>
                  </a:cubicBezTo>
                  <a:cubicBezTo>
                    <a:pt x="169" y="518"/>
                    <a:pt x="165" y="521"/>
                    <a:pt x="165" y="522"/>
                  </a:cubicBezTo>
                  <a:cubicBezTo>
                    <a:pt x="164" y="523"/>
                    <a:pt x="163" y="524"/>
                    <a:pt x="162" y="524"/>
                  </a:cubicBezTo>
                  <a:cubicBezTo>
                    <a:pt x="161" y="525"/>
                    <a:pt x="161" y="525"/>
                    <a:pt x="160" y="526"/>
                  </a:cubicBezTo>
                  <a:cubicBezTo>
                    <a:pt x="159" y="527"/>
                    <a:pt x="159" y="527"/>
                    <a:pt x="158" y="528"/>
                  </a:cubicBezTo>
                  <a:cubicBezTo>
                    <a:pt x="156" y="529"/>
                    <a:pt x="155" y="530"/>
                    <a:pt x="155" y="530"/>
                  </a:cubicBezTo>
                  <a:cubicBezTo>
                    <a:pt x="154" y="531"/>
                    <a:pt x="155" y="531"/>
                    <a:pt x="154" y="532"/>
                  </a:cubicBezTo>
                  <a:cubicBezTo>
                    <a:pt x="152" y="533"/>
                    <a:pt x="152" y="534"/>
                    <a:pt x="151" y="534"/>
                  </a:cubicBezTo>
                  <a:cubicBezTo>
                    <a:pt x="151" y="534"/>
                    <a:pt x="151" y="534"/>
                    <a:pt x="150" y="535"/>
                  </a:cubicBezTo>
                  <a:cubicBezTo>
                    <a:pt x="150" y="535"/>
                    <a:pt x="149" y="535"/>
                    <a:pt x="149" y="536"/>
                  </a:cubicBezTo>
                  <a:cubicBezTo>
                    <a:pt x="148" y="537"/>
                    <a:pt x="148" y="537"/>
                    <a:pt x="148" y="537"/>
                  </a:cubicBezTo>
                  <a:cubicBezTo>
                    <a:pt x="148" y="537"/>
                    <a:pt x="148" y="538"/>
                    <a:pt x="147" y="538"/>
                  </a:cubicBezTo>
                  <a:cubicBezTo>
                    <a:pt x="146" y="539"/>
                    <a:pt x="144" y="540"/>
                    <a:pt x="143" y="541"/>
                  </a:cubicBezTo>
                  <a:cubicBezTo>
                    <a:pt x="143" y="541"/>
                    <a:pt x="142" y="543"/>
                    <a:pt x="140" y="544"/>
                  </a:cubicBezTo>
                  <a:cubicBezTo>
                    <a:pt x="138" y="545"/>
                    <a:pt x="137" y="546"/>
                    <a:pt x="136" y="546"/>
                  </a:cubicBezTo>
                  <a:cubicBezTo>
                    <a:pt x="135" y="547"/>
                    <a:pt x="134" y="549"/>
                    <a:pt x="134" y="549"/>
                  </a:cubicBezTo>
                  <a:cubicBezTo>
                    <a:pt x="134" y="549"/>
                    <a:pt x="132" y="550"/>
                    <a:pt x="131" y="551"/>
                  </a:cubicBezTo>
                  <a:cubicBezTo>
                    <a:pt x="130" y="552"/>
                    <a:pt x="129" y="553"/>
                    <a:pt x="128" y="553"/>
                  </a:cubicBezTo>
                  <a:cubicBezTo>
                    <a:pt x="127" y="554"/>
                    <a:pt x="127" y="554"/>
                    <a:pt x="125" y="556"/>
                  </a:cubicBezTo>
                  <a:cubicBezTo>
                    <a:pt x="123" y="557"/>
                    <a:pt x="122" y="557"/>
                    <a:pt x="121" y="559"/>
                  </a:cubicBezTo>
                  <a:cubicBezTo>
                    <a:pt x="120" y="560"/>
                    <a:pt x="119" y="561"/>
                    <a:pt x="118" y="563"/>
                  </a:cubicBezTo>
                  <a:cubicBezTo>
                    <a:pt x="116" y="565"/>
                    <a:pt x="114" y="567"/>
                    <a:pt x="112" y="569"/>
                  </a:cubicBezTo>
                  <a:cubicBezTo>
                    <a:pt x="111" y="571"/>
                    <a:pt x="108" y="573"/>
                    <a:pt x="107" y="575"/>
                  </a:cubicBezTo>
                  <a:cubicBezTo>
                    <a:pt x="106" y="577"/>
                    <a:pt x="101" y="582"/>
                    <a:pt x="100" y="583"/>
                  </a:cubicBezTo>
                  <a:cubicBezTo>
                    <a:pt x="99" y="585"/>
                    <a:pt x="97" y="586"/>
                    <a:pt x="96" y="587"/>
                  </a:cubicBezTo>
                  <a:cubicBezTo>
                    <a:pt x="95" y="589"/>
                    <a:pt x="92" y="592"/>
                    <a:pt x="91" y="592"/>
                  </a:cubicBezTo>
                  <a:cubicBezTo>
                    <a:pt x="91" y="593"/>
                    <a:pt x="84" y="600"/>
                    <a:pt x="83" y="600"/>
                  </a:cubicBezTo>
                  <a:cubicBezTo>
                    <a:pt x="83" y="601"/>
                    <a:pt x="82" y="602"/>
                    <a:pt x="80" y="604"/>
                  </a:cubicBezTo>
                  <a:cubicBezTo>
                    <a:pt x="78" y="605"/>
                    <a:pt x="78" y="606"/>
                    <a:pt x="77" y="607"/>
                  </a:cubicBezTo>
                  <a:cubicBezTo>
                    <a:pt x="76" y="608"/>
                    <a:pt x="76" y="608"/>
                    <a:pt x="76" y="609"/>
                  </a:cubicBezTo>
                  <a:cubicBezTo>
                    <a:pt x="75" y="610"/>
                    <a:pt x="75" y="610"/>
                    <a:pt x="74" y="610"/>
                  </a:cubicBezTo>
                  <a:cubicBezTo>
                    <a:pt x="74" y="611"/>
                    <a:pt x="72" y="612"/>
                    <a:pt x="72" y="612"/>
                  </a:cubicBezTo>
                  <a:cubicBezTo>
                    <a:pt x="72" y="612"/>
                    <a:pt x="73" y="613"/>
                    <a:pt x="73" y="613"/>
                  </a:cubicBezTo>
                  <a:cubicBezTo>
                    <a:pt x="73" y="613"/>
                    <a:pt x="73" y="614"/>
                    <a:pt x="72" y="614"/>
                  </a:cubicBezTo>
                  <a:cubicBezTo>
                    <a:pt x="72" y="614"/>
                    <a:pt x="72" y="614"/>
                    <a:pt x="72" y="614"/>
                  </a:cubicBezTo>
                  <a:cubicBezTo>
                    <a:pt x="72" y="614"/>
                    <a:pt x="72" y="613"/>
                    <a:pt x="71" y="613"/>
                  </a:cubicBezTo>
                  <a:cubicBezTo>
                    <a:pt x="71" y="614"/>
                    <a:pt x="71" y="614"/>
                    <a:pt x="71" y="614"/>
                  </a:cubicBezTo>
                  <a:cubicBezTo>
                    <a:pt x="70" y="615"/>
                    <a:pt x="70" y="616"/>
                    <a:pt x="69" y="616"/>
                  </a:cubicBezTo>
                  <a:cubicBezTo>
                    <a:pt x="68" y="617"/>
                    <a:pt x="68" y="617"/>
                    <a:pt x="67" y="618"/>
                  </a:cubicBezTo>
                  <a:cubicBezTo>
                    <a:pt x="67" y="619"/>
                    <a:pt x="66" y="619"/>
                    <a:pt x="66" y="620"/>
                  </a:cubicBezTo>
                  <a:cubicBezTo>
                    <a:pt x="65" y="620"/>
                    <a:pt x="65" y="621"/>
                    <a:pt x="65" y="621"/>
                  </a:cubicBezTo>
                  <a:cubicBezTo>
                    <a:pt x="65" y="621"/>
                    <a:pt x="65" y="621"/>
                    <a:pt x="64" y="622"/>
                  </a:cubicBezTo>
                  <a:cubicBezTo>
                    <a:pt x="63" y="623"/>
                    <a:pt x="63" y="623"/>
                    <a:pt x="62" y="625"/>
                  </a:cubicBezTo>
                  <a:cubicBezTo>
                    <a:pt x="61" y="627"/>
                    <a:pt x="60" y="627"/>
                    <a:pt x="60" y="627"/>
                  </a:cubicBezTo>
                  <a:cubicBezTo>
                    <a:pt x="60" y="627"/>
                    <a:pt x="60" y="628"/>
                    <a:pt x="59" y="629"/>
                  </a:cubicBezTo>
                  <a:cubicBezTo>
                    <a:pt x="59" y="629"/>
                    <a:pt x="58" y="630"/>
                    <a:pt x="58" y="630"/>
                  </a:cubicBezTo>
                  <a:cubicBezTo>
                    <a:pt x="58" y="630"/>
                    <a:pt x="57" y="631"/>
                    <a:pt x="57" y="631"/>
                  </a:cubicBezTo>
                  <a:cubicBezTo>
                    <a:pt x="56" y="631"/>
                    <a:pt x="55" y="632"/>
                    <a:pt x="55" y="632"/>
                  </a:cubicBezTo>
                  <a:cubicBezTo>
                    <a:pt x="54" y="632"/>
                    <a:pt x="54" y="632"/>
                    <a:pt x="54" y="632"/>
                  </a:cubicBezTo>
                  <a:cubicBezTo>
                    <a:pt x="54" y="632"/>
                    <a:pt x="54" y="632"/>
                    <a:pt x="53" y="632"/>
                  </a:cubicBezTo>
                  <a:cubicBezTo>
                    <a:pt x="53" y="632"/>
                    <a:pt x="53" y="632"/>
                    <a:pt x="53" y="632"/>
                  </a:cubicBezTo>
                  <a:cubicBezTo>
                    <a:pt x="53" y="632"/>
                    <a:pt x="52" y="632"/>
                    <a:pt x="52" y="632"/>
                  </a:cubicBezTo>
                  <a:cubicBezTo>
                    <a:pt x="52" y="632"/>
                    <a:pt x="52" y="633"/>
                    <a:pt x="52" y="632"/>
                  </a:cubicBezTo>
                  <a:cubicBezTo>
                    <a:pt x="52" y="632"/>
                    <a:pt x="51" y="631"/>
                    <a:pt x="52" y="631"/>
                  </a:cubicBezTo>
                  <a:cubicBezTo>
                    <a:pt x="52" y="631"/>
                    <a:pt x="52" y="629"/>
                    <a:pt x="53" y="629"/>
                  </a:cubicBezTo>
                  <a:cubicBezTo>
                    <a:pt x="53" y="628"/>
                    <a:pt x="53" y="628"/>
                    <a:pt x="53" y="628"/>
                  </a:cubicBezTo>
                  <a:cubicBezTo>
                    <a:pt x="53" y="628"/>
                    <a:pt x="52" y="628"/>
                    <a:pt x="52" y="628"/>
                  </a:cubicBezTo>
                  <a:cubicBezTo>
                    <a:pt x="52" y="629"/>
                    <a:pt x="51" y="629"/>
                    <a:pt x="51" y="629"/>
                  </a:cubicBezTo>
                  <a:cubicBezTo>
                    <a:pt x="51" y="629"/>
                    <a:pt x="52" y="630"/>
                    <a:pt x="51" y="630"/>
                  </a:cubicBezTo>
                  <a:cubicBezTo>
                    <a:pt x="49" y="630"/>
                    <a:pt x="49" y="630"/>
                    <a:pt x="49" y="630"/>
                  </a:cubicBezTo>
                  <a:cubicBezTo>
                    <a:pt x="49" y="630"/>
                    <a:pt x="50" y="629"/>
                    <a:pt x="49" y="629"/>
                  </a:cubicBezTo>
                  <a:cubicBezTo>
                    <a:pt x="49" y="628"/>
                    <a:pt x="49" y="627"/>
                    <a:pt x="49" y="627"/>
                  </a:cubicBezTo>
                  <a:cubicBezTo>
                    <a:pt x="49" y="627"/>
                    <a:pt x="49" y="627"/>
                    <a:pt x="49" y="627"/>
                  </a:cubicBezTo>
                  <a:cubicBezTo>
                    <a:pt x="48" y="629"/>
                    <a:pt x="48" y="629"/>
                    <a:pt x="48" y="629"/>
                  </a:cubicBezTo>
                  <a:cubicBezTo>
                    <a:pt x="48" y="630"/>
                    <a:pt x="48" y="630"/>
                    <a:pt x="48" y="630"/>
                  </a:cubicBezTo>
                  <a:cubicBezTo>
                    <a:pt x="49" y="630"/>
                    <a:pt x="49" y="630"/>
                    <a:pt x="49" y="630"/>
                  </a:cubicBezTo>
                  <a:cubicBezTo>
                    <a:pt x="49" y="630"/>
                    <a:pt x="49" y="630"/>
                    <a:pt x="49" y="631"/>
                  </a:cubicBezTo>
                  <a:cubicBezTo>
                    <a:pt x="50" y="631"/>
                    <a:pt x="51" y="631"/>
                    <a:pt x="51" y="631"/>
                  </a:cubicBezTo>
                  <a:cubicBezTo>
                    <a:pt x="51" y="631"/>
                    <a:pt x="51" y="631"/>
                    <a:pt x="51" y="631"/>
                  </a:cubicBezTo>
                  <a:cubicBezTo>
                    <a:pt x="51" y="631"/>
                    <a:pt x="50" y="632"/>
                    <a:pt x="50" y="632"/>
                  </a:cubicBezTo>
                  <a:cubicBezTo>
                    <a:pt x="51" y="632"/>
                    <a:pt x="51" y="632"/>
                    <a:pt x="51" y="632"/>
                  </a:cubicBezTo>
                  <a:cubicBezTo>
                    <a:pt x="52" y="633"/>
                    <a:pt x="52" y="633"/>
                    <a:pt x="52" y="633"/>
                  </a:cubicBezTo>
                  <a:cubicBezTo>
                    <a:pt x="53" y="633"/>
                    <a:pt x="53" y="633"/>
                    <a:pt x="53" y="633"/>
                  </a:cubicBezTo>
                  <a:cubicBezTo>
                    <a:pt x="53" y="633"/>
                    <a:pt x="53" y="633"/>
                    <a:pt x="53" y="633"/>
                  </a:cubicBezTo>
                  <a:cubicBezTo>
                    <a:pt x="53" y="633"/>
                    <a:pt x="55" y="633"/>
                    <a:pt x="54" y="633"/>
                  </a:cubicBezTo>
                  <a:cubicBezTo>
                    <a:pt x="54" y="633"/>
                    <a:pt x="54" y="634"/>
                    <a:pt x="54" y="634"/>
                  </a:cubicBezTo>
                  <a:cubicBezTo>
                    <a:pt x="54" y="634"/>
                    <a:pt x="53" y="634"/>
                    <a:pt x="53" y="634"/>
                  </a:cubicBezTo>
                  <a:cubicBezTo>
                    <a:pt x="53" y="635"/>
                    <a:pt x="53" y="635"/>
                    <a:pt x="52" y="635"/>
                  </a:cubicBezTo>
                  <a:cubicBezTo>
                    <a:pt x="52" y="636"/>
                    <a:pt x="52" y="636"/>
                    <a:pt x="52" y="636"/>
                  </a:cubicBezTo>
                  <a:cubicBezTo>
                    <a:pt x="52" y="636"/>
                    <a:pt x="51" y="637"/>
                    <a:pt x="51" y="637"/>
                  </a:cubicBezTo>
                  <a:cubicBezTo>
                    <a:pt x="51" y="638"/>
                    <a:pt x="50" y="638"/>
                    <a:pt x="50" y="638"/>
                  </a:cubicBezTo>
                  <a:cubicBezTo>
                    <a:pt x="50" y="638"/>
                    <a:pt x="51" y="639"/>
                    <a:pt x="50" y="639"/>
                  </a:cubicBezTo>
                  <a:cubicBezTo>
                    <a:pt x="50" y="639"/>
                    <a:pt x="49" y="639"/>
                    <a:pt x="49" y="639"/>
                  </a:cubicBezTo>
                  <a:cubicBezTo>
                    <a:pt x="49" y="640"/>
                    <a:pt x="49" y="640"/>
                    <a:pt x="49" y="640"/>
                  </a:cubicBezTo>
                  <a:cubicBezTo>
                    <a:pt x="49" y="640"/>
                    <a:pt x="49" y="641"/>
                    <a:pt x="48" y="640"/>
                  </a:cubicBezTo>
                  <a:cubicBezTo>
                    <a:pt x="48" y="640"/>
                    <a:pt x="48" y="640"/>
                    <a:pt x="48" y="639"/>
                  </a:cubicBezTo>
                  <a:cubicBezTo>
                    <a:pt x="48" y="639"/>
                    <a:pt x="48" y="639"/>
                    <a:pt x="48" y="639"/>
                  </a:cubicBezTo>
                  <a:cubicBezTo>
                    <a:pt x="48" y="639"/>
                    <a:pt x="48" y="638"/>
                    <a:pt x="48" y="638"/>
                  </a:cubicBezTo>
                  <a:cubicBezTo>
                    <a:pt x="48" y="638"/>
                    <a:pt x="48" y="638"/>
                    <a:pt x="48" y="637"/>
                  </a:cubicBezTo>
                  <a:cubicBezTo>
                    <a:pt x="48" y="637"/>
                    <a:pt x="48" y="636"/>
                    <a:pt x="48" y="636"/>
                  </a:cubicBezTo>
                  <a:cubicBezTo>
                    <a:pt x="48" y="635"/>
                    <a:pt x="48" y="636"/>
                    <a:pt x="47" y="635"/>
                  </a:cubicBezTo>
                  <a:cubicBezTo>
                    <a:pt x="47" y="635"/>
                    <a:pt x="47" y="634"/>
                    <a:pt x="47" y="634"/>
                  </a:cubicBezTo>
                  <a:cubicBezTo>
                    <a:pt x="47" y="634"/>
                    <a:pt x="47" y="635"/>
                    <a:pt x="47" y="635"/>
                  </a:cubicBezTo>
                  <a:cubicBezTo>
                    <a:pt x="47" y="636"/>
                    <a:pt x="47" y="637"/>
                    <a:pt x="47" y="637"/>
                  </a:cubicBezTo>
                  <a:cubicBezTo>
                    <a:pt x="47" y="637"/>
                    <a:pt x="47" y="638"/>
                    <a:pt x="47" y="638"/>
                  </a:cubicBezTo>
                  <a:cubicBezTo>
                    <a:pt x="47" y="638"/>
                    <a:pt x="47" y="638"/>
                    <a:pt x="47" y="639"/>
                  </a:cubicBezTo>
                  <a:cubicBezTo>
                    <a:pt x="47" y="639"/>
                    <a:pt x="47" y="640"/>
                    <a:pt x="47" y="640"/>
                  </a:cubicBezTo>
                  <a:cubicBezTo>
                    <a:pt x="47" y="640"/>
                    <a:pt x="48" y="640"/>
                    <a:pt x="48" y="641"/>
                  </a:cubicBezTo>
                  <a:cubicBezTo>
                    <a:pt x="48" y="641"/>
                    <a:pt x="48" y="641"/>
                    <a:pt x="48" y="641"/>
                  </a:cubicBezTo>
                  <a:cubicBezTo>
                    <a:pt x="48" y="642"/>
                    <a:pt x="47" y="643"/>
                    <a:pt x="47" y="643"/>
                  </a:cubicBezTo>
                  <a:cubicBezTo>
                    <a:pt x="47" y="643"/>
                    <a:pt x="47" y="643"/>
                    <a:pt x="46" y="644"/>
                  </a:cubicBezTo>
                  <a:cubicBezTo>
                    <a:pt x="46" y="644"/>
                    <a:pt x="46" y="645"/>
                    <a:pt x="45" y="645"/>
                  </a:cubicBezTo>
                  <a:cubicBezTo>
                    <a:pt x="45" y="646"/>
                    <a:pt x="45" y="646"/>
                    <a:pt x="45" y="646"/>
                  </a:cubicBezTo>
                  <a:cubicBezTo>
                    <a:pt x="44" y="647"/>
                    <a:pt x="44" y="647"/>
                    <a:pt x="44" y="648"/>
                  </a:cubicBezTo>
                  <a:cubicBezTo>
                    <a:pt x="44" y="648"/>
                    <a:pt x="44" y="648"/>
                    <a:pt x="43" y="649"/>
                  </a:cubicBezTo>
                  <a:cubicBezTo>
                    <a:pt x="43" y="649"/>
                    <a:pt x="44" y="650"/>
                    <a:pt x="44" y="650"/>
                  </a:cubicBezTo>
                  <a:cubicBezTo>
                    <a:pt x="44" y="649"/>
                    <a:pt x="44" y="649"/>
                    <a:pt x="44" y="649"/>
                  </a:cubicBezTo>
                  <a:cubicBezTo>
                    <a:pt x="44" y="649"/>
                    <a:pt x="45" y="649"/>
                    <a:pt x="45" y="649"/>
                  </a:cubicBezTo>
                  <a:cubicBezTo>
                    <a:pt x="44" y="650"/>
                    <a:pt x="43" y="651"/>
                    <a:pt x="43" y="651"/>
                  </a:cubicBezTo>
                  <a:cubicBezTo>
                    <a:pt x="43" y="651"/>
                    <a:pt x="43" y="651"/>
                    <a:pt x="43" y="651"/>
                  </a:cubicBezTo>
                  <a:cubicBezTo>
                    <a:pt x="43" y="651"/>
                    <a:pt x="43" y="651"/>
                    <a:pt x="42" y="651"/>
                  </a:cubicBezTo>
                  <a:cubicBezTo>
                    <a:pt x="42" y="651"/>
                    <a:pt x="42" y="651"/>
                    <a:pt x="42" y="650"/>
                  </a:cubicBezTo>
                  <a:cubicBezTo>
                    <a:pt x="41" y="650"/>
                    <a:pt x="41" y="649"/>
                    <a:pt x="41" y="649"/>
                  </a:cubicBezTo>
                  <a:cubicBezTo>
                    <a:pt x="41" y="649"/>
                    <a:pt x="42" y="649"/>
                    <a:pt x="41" y="649"/>
                  </a:cubicBezTo>
                  <a:cubicBezTo>
                    <a:pt x="40" y="648"/>
                    <a:pt x="39" y="648"/>
                    <a:pt x="39" y="648"/>
                  </a:cubicBezTo>
                  <a:cubicBezTo>
                    <a:pt x="39" y="648"/>
                    <a:pt x="39" y="648"/>
                    <a:pt x="39" y="648"/>
                  </a:cubicBezTo>
                  <a:cubicBezTo>
                    <a:pt x="40" y="650"/>
                    <a:pt x="40" y="650"/>
                    <a:pt x="40" y="650"/>
                  </a:cubicBezTo>
                  <a:cubicBezTo>
                    <a:pt x="40" y="650"/>
                    <a:pt x="41" y="650"/>
                    <a:pt x="41" y="650"/>
                  </a:cubicBezTo>
                  <a:cubicBezTo>
                    <a:pt x="41" y="651"/>
                    <a:pt x="41" y="651"/>
                    <a:pt x="41" y="652"/>
                  </a:cubicBezTo>
                  <a:cubicBezTo>
                    <a:pt x="40" y="652"/>
                    <a:pt x="41" y="652"/>
                    <a:pt x="40" y="653"/>
                  </a:cubicBezTo>
                  <a:cubicBezTo>
                    <a:pt x="39" y="654"/>
                    <a:pt x="40" y="655"/>
                    <a:pt x="39" y="656"/>
                  </a:cubicBezTo>
                  <a:cubicBezTo>
                    <a:pt x="38" y="657"/>
                    <a:pt x="39" y="656"/>
                    <a:pt x="38" y="657"/>
                  </a:cubicBezTo>
                  <a:cubicBezTo>
                    <a:pt x="37" y="659"/>
                    <a:pt x="38" y="659"/>
                    <a:pt x="36" y="660"/>
                  </a:cubicBezTo>
                  <a:cubicBezTo>
                    <a:pt x="35" y="661"/>
                    <a:pt x="35" y="660"/>
                    <a:pt x="34" y="662"/>
                  </a:cubicBezTo>
                  <a:cubicBezTo>
                    <a:pt x="33" y="663"/>
                    <a:pt x="34" y="663"/>
                    <a:pt x="33" y="664"/>
                  </a:cubicBezTo>
                  <a:cubicBezTo>
                    <a:pt x="32" y="665"/>
                    <a:pt x="32" y="665"/>
                    <a:pt x="32" y="666"/>
                  </a:cubicBezTo>
                  <a:cubicBezTo>
                    <a:pt x="31" y="667"/>
                    <a:pt x="31" y="667"/>
                    <a:pt x="30" y="668"/>
                  </a:cubicBezTo>
                  <a:cubicBezTo>
                    <a:pt x="30" y="669"/>
                    <a:pt x="30" y="669"/>
                    <a:pt x="29" y="670"/>
                  </a:cubicBezTo>
                  <a:cubicBezTo>
                    <a:pt x="29" y="670"/>
                    <a:pt x="29" y="670"/>
                    <a:pt x="29" y="671"/>
                  </a:cubicBezTo>
                  <a:cubicBezTo>
                    <a:pt x="28" y="672"/>
                    <a:pt x="27" y="672"/>
                    <a:pt x="27" y="672"/>
                  </a:cubicBezTo>
                  <a:cubicBezTo>
                    <a:pt x="27" y="669"/>
                    <a:pt x="27" y="669"/>
                    <a:pt x="27" y="669"/>
                  </a:cubicBezTo>
                  <a:cubicBezTo>
                    <a:pt x="0" y="632"/>
                    <a:pt x="0" y="632"/>
                    <a:pt x="0" y="632"/>
                  </a:cubicBezTo>
                  <a:cubicBezTo>
                    <a:pt x="0" y="453"/>
                    <a:pt x="0" y="453"/>
                    <a:pt x="0" y="453"/>
                  </a:cubicBezTo>
                  <a:cubicBezTo>
                    <a:pt x="16" y="437"/>
                    <a:pt x="16" y="437"/>
                    <a:pt x="16" y="437"/>
                  </a:cubicBezTo>
                  <a:cubicBezTo>
                    <a:pt x="41" y="401"/>
                    <a:pt x="41" y="401"/>
                    <a:pt x="41" y="401"/>
                  </a:cubicBezTo>
                  <a:lnTo>
                    <a:pt x="45" y="39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6" name="Freeform 136"/>
            <p:cNvSpPr>
              <a:spLocks/>
            </p:cNvSpPr>
            <p:nvPr/>
          </p:nvSpPr>
          <p:spPr bwMode="auto">
            <a:xfrm>
              <a:off x="10333038" y="2730501"/>
              <a:ext cx="115888" cy="123825"/>
            </a:xfrm>
            <a:custGeom>
              <a:avLst/>
              <a:gdLst>
                <a:gd name="T0" fmla="*/ 57 w 82"/>
                <a:gd name="T1" fmla="*/ 85 h 88"/>
                <a:gd name="T2" fmla="*/ 52 w 82"/>
                <a:gd name="T3" fmla="*/ 86 h 88"/>
                <a:gd name="T4" fmla="*/ 49 w 82"/>
                <a:gd name="T5" fmla="*/ 81 h 88"/>
                <a:gd name="T6" fmla="*/ 43 w 82"/>
                <a:gd name="T7" fmla="*/ 80 h 88"/>
                <a:gd name="T8" fmla="*/ 34 w 82"/>
                <a:gd name="T9" fmla="*/ 84 h 88"/>
                <a:gd name="T10" fmla="*/ 28 w 82"/>
                <a:gd name="T11" fmla="*/ 85 h 88"/>
                <a:gd name="T12" fmla="*/ 23 w 82"/>
                <a:gd name="T13" fmla="*/ 86 h 88"/>
                <a:gd name="T14" fmla="*/ 18 w 82"/>
                <a:gd name="T15" fmla="*/ 85 h 88"/>
                <a:gd name="T16" fmla="*/ 15 w 82"/>
                <a:gd name="T17" fmla="*/ 87 h 88"/>
                <a:gd name="T18" fmla="*/ 11 w 82"/>
                <a:gd name="T19" fmla="*/ 88 h 88"/>
                <a:gd name="T20" fmla="*/ 8 w 82"/>
                <a:gd name="T21" fmla="*/ 87 h 88"/>
                <a:gd name="T22" fmla="*/ 2 w 82"/>
                <a:gd name="T23" fmla="*/ 86 h 88"/>
                <a:gd name="T24" fmla="*/ 2 w 82"/>
                <a:gd name="T25" fmla="*/ 81 h 88"/>
                <a:gd name="T26" fmla="*/ 1 w 82"/>
                <a:gd name="T27" fmla="*/ 62 h 88"/>
                <a:gd name="T28" fmla="*/ 2 w 82"/>
                <a:gd name="T29" fmla="*/ 55 h 88"/>
                <a:gd name="T30" fmla="*/ 7 w 82"/>
                <a:gd name="T31" fmla="*/ 46 h 88"/>
                <a:gd name="T32" fmla="*/ 12 w 82"/>
                <a:gd name="T33" fmla="*/ 41 h 88"/>
                <a:gd name="T34" fmla="*/ 20 w 82"/>
                <a:gd name="T35" fmla="*/ 30 h 88"/>
                <a:gd name="T36" fmla="*/ 25 w 82"/>
                <a:gd name="T37" fmla="*/ 21 h 88"/>
                <a:gd name="T38" fmla="*/ 29 w 82"/>
                <a:gd name="T39" fmla="*/ 15 h 88"/>
                <a:gd name="T40" fmla="*/ 38 w 82"/>
                <a:gd name="T41" fmla="*/ 10 h 88"/>
                <a:gd name="T42" fmla="*/ 47 w 82"/>
                <a:gd name="T43" fmla="*/ 16 h 88"/>
                <a:gd name="T44" fmla="*/ 49 w 82"/>
                <a:gd name="T45" fmla="*/ 16 h 88"/>
                <a:gd name="T46" fmla="*/ 50 w 82"/>
                <a:gd name="T47" fmla="*/ 15 h 88"/>
                <a:gd name="T48" fmla="*/ 52 w 82"/>
                <a:gd name="T49" fmla="*/ 12 h 88"/>
                <a:gd name="T50" fmla="*/ 52 w 82"/>
                <a:gd name="T51" fmla="*/ 8 h 88"/>
                <a:gd name="T52" fmla="*/ 54 w 82"/>
                <a:gd name="T53" fmla="*/ 6 h 88"/>
                <a:gd name="T54" fmla="*/ 56 w 82"/>
                <a:gd name="T55" fmla="*/ 5 h 88"/>
                <a:gd name="T56" fmla="*/ 58 w 82"/>
                <a:gd name="T57" fmla="*/ 4 h 88"/>
                <a:gd name="T58" fmla="*/ 66 w 82"/>
                <a:gd name="T59" fmla="*/ 0 h 88"/>
                <a:gd name="T60" fmla="*/ 69 w 82"/>
                <a:gd name="T61" fmla="*/ 3 h 88"/>
                <a:gd name="T62" fmla="*/ 72 w 82"/>
                <a:gd name="T63" fmla="*/ 6 h 88"/>
                <a:gd name="T64" fmla="*/ 74 w 82"/>
                <a:gd name="T65" fmla="*/ 10 h 88"/>
                <a:gd name="T66" fmla="*/ 76 w 82"/>
                <a:gd name="T67" fmla="*/ 12 h 88"/>
                <a:gd name="T68" fmla="*/ 77 w 82"/>
                <a:gd name="T69" fmla="*/ 13 h 88"/>
                <a:gd name="T70" fmla="*/ 79 w 82"/>
                <a:gd name="T71" fmla="*/ 18 h 88"/>
                <a:gd name="T72" fmla="*/ 80 w 82"/>
                <a:gd name="T73" fmla="*/ 22 h 88"/>
                <a:gd name="T74" fmla="*/ 81 w 82"/>
                <a:gd name="T75" fmla="*/ 27 h 88"/>
                <a:gd name="T76" fmla="*/ 81 w 82"/>
                <a:gd name="T77" fmla="*/ 32 h 88"/>
                <a:gd name="T78" fmla="*/ 79 w 82"/>
                <a:gd name="T79" fmla="*/ 36 h 88"/>
                <a:gd name="T80" fmla="*/ 76 w 82"/>
                <a:gd name="T81" fmla="*/ 36 h 88"/>
                <a:gd name="T82" fmla="*/ 73 w 82"/>
                <a:gd name="T83" fmla="*/ 37 h 88"/>
                <a:gd name="T84" fmla="*/ 69 w 82"/>
                <a:gd name="T85" fmla="*/ 39 h 88"/>
                <a:gd name="T86" fmla="*/ 64 w 82"/>
                <a:gd name="T87" fmla="*/ 44 h 88"/>
                <a:gd name="T88" fmla="*/ 61 w 82"/>
                <a:gd name="T89" fmla="*/ 45 h 88"/>
                <a:gd name="T90" fmla="*/ 58 w 82"/>
                <a:gd name="T91" fmla="*/ 47 h 88"/>
                <a:gd name="T92" fmla="*/ 53 w 82"/>
                <a:gd name="T93" fmla="*/ 47 h 88"/>
                <a:gd name="T94" fmla="*/ 50 w 82"/>
                <a:gd name="T95" fmla="*/ 48 h 88"/>
                <a:gd name="T96" fmla="*/ 47 w 82"/>
                <a:gd name="T97" fmla="*/ 53 h 88"/>
                <a:gd name="T98" fmla="*/ 46 w 82"/>
                <a:gd name="T99" fmla="*/ 56 h 88"/>
                <a:gd name="T100" fmla="*/ 47 w 82"/>
                <a:gd name="T101" fmla="*/ 58 h 88"/>
                <a:gd name="T102" fmla="*/ 49 w 82"/>
                <a:gd name="T103" fmla="*/ 57 h 88"/>
                <a:gd name="T104" fmla="*/ 51 w 82"/>
                <a:gd name="T105" fmla="*/ 56 h 88"/>
                <a:gd name="T106" fmla="*/ 53 w 82"/>
                <a:gd name="T107" fmla="*/ 56 h 88"/>
                <a:gd name="T108" fmla="*/ 56 w 82"/>
                <a:gd name="T109" fmla="*/ 56 h 88"/>
                <a:gd name="T110" fmla="*/ 59 w 82"/>
                <a:gd name="T111" fmla="*/ 55 h 88"/>
                <a:gd name="T112" fmla="*/ 63 w 82"/>
                <a:gd name="T113" fmla="*/ 56 h 88"/>
                <a:gd name="T114" fmla="*/ 67 w 82"/>
                <a:gd name="T115" fmla="*/ 56 h 88"/>
                <a:gd name="T116" fmla="*/ 69 w 82"/>
                <a:gd name="T117" fmla="*/ 56 h 88"/>
                <a:gd name="T118" fmla="*/ 70 w 82"/>
                <a:gd name="T119" fmla="*/ 59 h 88"/>
                <a:gd name="T120" fmla="*/ 73 w 82"/>
                <a:gd name="T121" fmla="*/ 61 h 88"/>
                <a:gd name="T122" fmla="*/ 59 w 82"/>
                <a:gd name="T123"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8">
                  <a:moveTo>
                    <a:pt x="59" y="85"/>
                  </a:moveTo>
                  <a:cubicBezTo>
                    <a:pt x="59" y="85"/>
                    <a:pt x="59" y="85"/>
                    <a:pt x="59" y="85"/>
                  </a:cubicBezTo>
                  <a:cubicBezTo>
                    <a:pt x="58" y="85"/>
                    <a:pt x="57" y="85"/>
                    <a:pt x="57" y="85"/>
                  </a:cubicBezTo>
                  <a:cubicBezTo>
                    <a:pt x="56" y="86"/>
                    <a:pt x="56" y="86"/>
                    <a:pt x="56" y="86"/>
                  </a:cubicBezTo>
                  <a:cubicBezTo>
                    <a:pt x="56" y="86"/>
                    <a:pt x="55" y="86"/>
                    <a:pt x="55" y="85"/>
                  </a:cubicBezTo>
                  <a:cubicBezTo>
                    <a:pt x="54" y="85"/>
                    <a:pt x="53" y="86"/>
                    <a:pt x="52" y="86"/>
                  </a:cubicBezTo>
                  <a:cubicBezTo>
                    <a:pt x="52" y="86"/>
                    <a:pt x="51" y="85"/>
                    <a:pt x="51" y="85"/>
                  </a:cubicBezTo>
                  <a:cubicBezTo>
                    <a:pt x="51" y="85"/>
                    <a:pt x="49" y="83"/>
                    <a:pt x="49" y="82"/>
                  </a:cubicBezTo>
                  <a:cubicBezTo>
                    <a:pt x="49" y="81"/>
                    <a:pt x="49" y="81"/>
                    <a:pt x="49" y="81"/>
                  </a:cubicBezTo>
                  <a:cubicBezTo>
                    <a:pt x="47" y="82"/>
                    <a:pt x="47" y="82"/>
                    <a:pt x="47" y="82"/>
                  </a:cubicBezTo>
                  <a:cubicBezTo>
                    <a:pt x="46" y="81"/>
                    <a:pt x="46" y="81"/>
                    <a:pt x="46" y="81"/>
                  </a:cubicBezTo>
                  <a:cubicBezTo>
                    <a:pt x="43" y="80"/>
                    <a:pt x="43" y="80"/>
                    <a:pt x="43" y="80"/>
                  </a:cubicBezTo>
                  <a:cubicBezTo>
                    <a:pt x="43" y="80"/>
                    <a:pt x="40" y="81"/>
                    <a:pt x="38" y="81"/>
                  </a:cubicBezTo>
                  <a:cubicBezTo>
                    <a:pt x="37" y="81"/>
                    <a:pt x="37" y="82"/>
                    <a:pt x="36" y="82"/>
                  </a:cubicBezTo>
                  <a:cubicBezTo>
                    <a:pt x="35" y="83"/>
                    <a:pt x="34" y="84"/>
                    <a:pt x="34" y="84"/>
                  </a:cubicBezTo>
                  <a:cubicBezTo>
                    <a:pt x="32" y="85"/>
                    <a:pt x="32" y="85"/>
                    <a:pt x="32" y="85"/>
                  </a:cubicBezTo>
                  <a:cubicBezTo>
                    <a:pt x="30" y="84"/>
                    <a:pt x="30" y="84"/>
                    <a:pt x="30" y="84"/>
                  </a:cubicBezTo>
                  <a:cubicBezTo>
                    <a:pt x="30" y="84"/>
                    <a:pt x="28" y="85"/>
                    <a:pt x="28" y="85"/>
                  </a:cubicBezTo>
                  <a:cubicBezTo>
                    <a:pt x="27" y="84"/>
                    <a:pt x="27" y="85"/>
                    <a:pt x="27" y="85"/>
                  </a:cubicBezTo>
                  <a:cubicBezTo>
                    <a:pt x="24" y="85"/>
                    <a:pt x="24" y="85"/>
                    <a:pt x="24" y="85"/>
                  </a:cubicBezTo>
                  <a:cubicBezTo>
                    <a:pt x="24" y="85"/>
                    <a:pt x="23" y="86"/>
                    <a:pt x="23" y="86"/>
                  </a:cubicBezTo>
                  <a:cubicBezTo>
                    <a:pt x="22" y="86"/>
                    <a:pt x="21" y="85"/>
                    <a:pt x="21" y="85"/>
                  </a:cubicBezTo>
                  <a:cubicBezTo>
                    <a:pt x="20" y="85"/>
                    <a:pt x="20" y="85"/>
                    <a:pt x="20" y="85"/>
                  </a:cubicBezTo>
                  <a:cubicBezTo>
                    <a:pt x="18" y="85"/>
                    <a:pt x="18" y="85"/>
                    <a:pt x="18" y="85"/>
                  </a:cubicBezTo>
                  <a:cubicBezTo>
                    <a:pt x="17" y="86"/>
                    <a:pt x="17" y="86"/>
                    <a:pt x="17" y="86"/>
                  </a:cubicBezTo>
                  <a:cubicBezTo>
                    <a:pt x="16" y="86"/>
                    <a:pt x="16" y="86"/>
                    <a:pt x="16" y="86"/>
                  </a:cubicBezTo>
                  <a:cubicBezTo>
                    <a:pt x="15" y="87"/>
                    <a:pt x="15" y="87"/>
                    <a:pt x="15" y="87"/>
                  </a:cubicBezTo>
                  <a:cubicBezTo>
                    <a:pt x="14" y="87"/>
                    <a:pt x="14" y="87"/>
                    <a:pt x="14" y="87"/>
                  </a:cubicBezTo>
                  <a:cubicBezTo>
                    <a:pt x="13" y="88"/>
                    <a:pt x="13" y="88"/>
                    <a:pt x="13" y="88"/>
                  </a:cubicBezTo>
                  <a:cubicBezTo>
                    <a:pt x="11" y="88"/>
                    <a:pt x="11" y="88"/>
                    <a:pt x="11" y="88"/>
                  </a:cubicBezTo>
                  <a:cubicBezTo>
                    <a:pt x="10" y="88"/>
                    <a:pt x="10" y="88"/>
                    <a:pt x="10" y="88"/>
                  </a:cubicBezTo>
                  <a:cubicBezTo>
                    <a:pt x="9" y="88"/>
                    <a:pt x="9" y="88"/>
                    <a:pt x="9" y="88"/>
                  </a:cubicBezTo>
                  <a:cubicBezTo>
                    <a:pt x="9" y="88"/>
                    <a:pt x="9" y="88"/>
                    <a:pt x="8" y="87"/>
                  </a:cubicBezTo>
                  <a:cubicBezTo>
                    <a:pt x="8" y="87"/>
                    <a:pt x="3" y="86"/>
                    <a:pt x="3" y="86"/>
                  </a:cubicBezTo>
                  <a:cubicBezTo>
                    <a:pt x="3" y="86"/>
                    <a:pt x="3" y="86"/>
                    <a:pt x="3" y="86"/>
                  </a:cubicBezTo>
                  <a:cubicBezTo>
                    <a:pt x="2" y="86"/>
                    <a:pt x="2" y="86"/>
                    <a:pt x="2" y="86"/>
                  </a:cubicBezTo>
                  <a:cubicBezTo>
                    <a:pt x="1" y="85"/>
                    <a:pt x="1" y="85"/>
                    <a:pt x="1" y="85"/>
                  </a:cubicBezTo>
                  <a:cubicBezTo>
                    <a:pt x="2" y="84"/>
                    <a:pt x="2" y="84"/>
                    <a:pt x="2" y="84"/>
                  </a:cubicBezTo>
                  <a:cubicBezTo>
                    <a:pt x="2" y="84"/>
                    <a:pt x="2" y="83"/>
                    <a:pt x="2" y="81"/>
                  </a:cubicBezTo>
                  <a:cubicBezTo>
                    <a:pt x="3" y="80"/>
                    <a:pt x="2" y="76"/>
                    <a:pt x="3" y="74"/>
                  </a:cubicBezTo>
                  <a:cubicBezTo>
                    <a:pt x="3" y="72"/>
                    <a:pt x="3" y="71"/>
                    <a:pt x="3" y="70"/>
                  </a:cubicBezTo>
                  <a:cubicBezTo>
                    <a:pt x="3" y="69"/>
                    <a:pt x="1" y="62"/>
                    <a:pt x="1" y="62"/>
                  </a:cubicBezTo>
                  <a:cubicBezTo>
                    <a:pt x="0" y="59"/>
                    <a:pt x="0" y="59"/>
                    <a:pt x="0" y="59"/>
                  </a:cubicBezTo>
                  <a:cubicBezTo>
                    <a:pt x="2" y="55"/>
                    <a:pt x="2" y="55"/>
                    <a:pt x="2" y="55"/>
                  </a:cubicBezTo>
                  <a:cubicBezTo>
                    <a:pt x="2" y="55"/>
                    <a:pt x="2" y="55"/>
                    <a:pt x="2" y="55"/>
                  </a:cubicBezTo>
                  <a:cubicBezTo>
                    <a:pt x="2" y="53"/>
                    <a:pt x="2" y="53"/>
                    <a:pt x="2" y="53"/>
                  </a:cubicBezTo>
                  <a:cubicBezTo>
                    <a:pt x="4" y="48"/>
                    <a:pt x="4" y="48"/>
                    <a:pt x="4" y="48"/>
                  </a:cubicBezTo>
                  <a:cubicBezTo>
                    <a:pt x="7" y="46"/>
                    <a:pt x="7" y="46"/>
                    <a:pt x="7" y="46"/>
                  </a:cubicBezTo>
                  <a:cubicBezTo>
                    <a:pt x="7" y="45"/>
                    <a:pt x="7" y="45"/>
                    <a:pt x="7" y="45"/>
                  </a:cubicBezTo>
                  <a:cubicBezTo>
                    <a:pt x="7" y="45"/>
                    <a:pt x="10" y="44"/>
                    <a:pt x="10" y="44"/>
                  </a:cubicBezTo>
                  <a:cubicBezTo>
                    <a:pt x="10" y="43"/>
                    <a:pt x="12" y="41"/>
                    <a:pt x="12" y="41"/>
                  </a:cubicBezTo>
                  <a:cubicBezTo>
                    <a:pt x="14" y="38"/>
                    <a:pt x="14" y="38"/>
                    <a:pt x="14" y="38"/>
                  </a:cubicBezTo>
                  <a:cubicBezTo>
                    <a:pt x="18" y="31"/>
                    <a:pt x="18" y="31"/>
                    <a:pt x="18" y="31"/>
                  </a:cubicBezTo>
                  <a:cubicBezTo>
                    <a:pt x="20" y="30"/>
                    <a:pt x="20" y="30"/>
                    <a:pt x="20" y="30"/>
                  </a:cubicBezTo>
                  <a:cubicBezTo>
                    <a:pt x="20" y="28"/>
                    <a:pt x="20" y="28"/>
                    <a:pt x="20" y="28"/>
                  </a:cubicBezTo>
                  <a:cubicBezTo>
                    <a:pt x="24" y="23"/>
                    <a:pt x="24" y="23"/>
                    <a:pt x="24" y="23"/>
                  </a:cubicBezTo>
                  <a:cubicBezTo>
                    <a:pt x="25" y="21"/>
                    <a:pt x="25" y="21"/>
                    <a:pt x="25" y="21"/>
                  </a:cubicBezTo>
                  <a:cubicBezTo>
                    <a:pt x="27" y="19"/>
                    <a:pt x="27" y="19"/>
                    <a:pt x="27" y="19"/>
                  </a:cubicBezTo>
                  <a:cubicBezTo>
                    <a:pt x="27" y="19"/>
                    <a:pt x="28" y="17"/>
                    <a:pt x="28" y="17"/>
                  </a:cubicBezTo>
                  <a:cubicBezTo>
                    <a:pt x="28" y="17"/>
                    <a:pt x="29" y="15"/>
                    <a:pt x="29" y="15"/>
                  </a:cubicBezTo>
                  <a:cubicBezTo>
                    <a:pt x="31" y="12"/>
                    <a:pt x="31" y="12"/>
                    <a:pt x="31" y="12"/>
                  </a:cubicBezTo>
                  <a:cubicBezTo>
                    <a:pt x="34" y="9"/>
                    <a:pt x="34" y="9"/>
                    <a:pt x="34" y="9"/>
                  </a:cubicBezTo>
                  <a:cubicBezTo>
                    <a:pt x="34" y="9"/>
                    <a:pt x="38" y="10"/>
                    <a:pt x="38" y="10"/>
                  </a:cubicBezTo>
                  <a:cubicBezTo>
                    <a:pt x="39" y="10"/>
                    <a:pt x="46" y="17"/>
                    <a:pt x="46" y="17"/>
                  </a:cubicBezTo>
                  <a:cubicBezTo>
                    <a:pt x="46" y="17"/>
                    <a:pt x="46" y="17"/>
                    <a:pt x="46" y="17"/>
                  </a:cubicBezTo>
                  <a:cubicBezTo>
                    <a:pt x="46" y="17"/>
                    <a:pt x="47" y="16"/>
                    <a:pt x="47" y="16"/>
                  </a:cubicBezTo>
                  <a:cubicBezTo>
                    <a:pt x="48" y="16"/>
                    <a:pt x="48" y="16"/>
                    <a:pt x="48" y="16"/>
                  </a:cubicBezTo>
                  <a:cubicBezTo>
                    <a:pt x="49" y="16"/>
                    <a:pt x="48" y="16"/>
                    <a:pt x="48" y="16"/>
                  </a:cubicBezTo>
                  <a:cubicBezTo>
                    <a:pt x="48" y="15"/>
                    <a:pt x="48" y="16"/>
                    <a:pt x="49" y="16"/>
                  </a:cubicBezTo>
                  <a:cubicBezTo>
                    <a:pt x="49" y="16"/>
                    <a:pt x="49" y="15"/>
                    <a:pt x="49" y="15"/>
                  </a:cubicBezTo>
                  <a:cubicBezTo>
                    <a:pt x="49" y="15"/>
                    <a:pt x="49" y="15"/>
                    <a:pt x="49" y="15"/>
                  </a:cubicBezTo>
                  <a:cubicBezTo>
                    <a:pt x="49" y="15"/>
                    <a:pt x="50" y="15"/>
                    <a:pt x="50" y="15"/>
                  </a:cubicBezTo>
                  <a:cubicBezTo>
                    <a:pt x="51" y="15"/>
                    <a:pt x="52" y="14"/>
                    <a:pt x="52" y="13"/>
                  </a:cubicBezTo>
                  <a:cubicBezTo>
                    <a:pt x="52" y="13"/>
                    <a:pt x="52" y="13"/>
                    <a:pt x="52" y="13"/>
                  </a:cubicBezTo>
                  <a:cubicBezTo>
                    <a:pt x="52" y="13"/>
                    <a:pt x="52" y="12"/>
                    <a:pt x="52" y="12"/>
                  </a:cubicBezTo>
                  <a:cubicBezTo>
                    <a:pt x="51" y="11"/>
                    <a:pt x="51" y="11"/>
                    <a:pt x="51" y="11"/>
                  </a:cubicBezTo>
                  <a:cubicBezTo>
                    <a:pt x="51" y="10"/>
                    <a:pt x="51" y="10"/>
                    <a:pt x="52" y="9"/>
                  </a:cubicBezTo>
                  <a:cubicBezTo>
                    <a:pt x="52" y="8"/>
                    <a:pt x="52" y="8"/>
                    <a:pt x="52" y="8"/>
                  </a:cubicBezTo>
                  <a:cubicBezTo>
                    <a:pt x="53" y="8"/>
                    <a:pt x="54" y="8"/>
                    <a:pt x="54" y="8"/>
                  </a:cubicBezTo>
                  <a:cubicBezTo>
                    <a:pt x="55" y="8"/>
                    <a:pt x="54" y="7"/>
                    <a:pt x="54" y="7"/>
                  </a:cubicBezTo>
                  <a:cubicBezTo>
                    <a:pt x="54" y="7"/>
                    <a:pt x="54" y="6"/>
                    <a:pt x="54" y="6"/>
                  </a:cubicBezTo>
                  <a:cubicBezTo>
                    <a:pt x="54" y="6"/>
                    <a:pt x="55" y="6"/>
                    <a:pt x="55" y="5"/>
                  </a:cubicBezTo>
                  <a:cubicBezTo>
                    <a:pt x="55" y="5"/>
                    <a:pt x="55" y="5"/>
                    <a:pt x="55" y="4"/>
                  </a:cubicBezTo>
                  <a:cubicBezTo>
                    <a:pt x="56" y="4"/>
                    <a:pt x="56" y="4"/>
                    <a:pt x="56" y="5"/>
                  </a:cubicBezTo>
                  <a:cubicBezTo>
                    <a:pt x="57" y="5"/>
                    <a:pt x="57" y="4"/>
                    <a:pt x="57" y="4"/>
                  </a:cubicBezTo>
                  <a:cubicBezTo>
                    <a:pt x="57" y="4"/>
                    <a:pt x="57" y="4"/>
                    <a:pt x="58" y="4"/>
                  </a:cubicBezTo>
                  <a:cubicBezTo>
                    <a:pt x="58" y="4"/>
                    <a:pt x="58" y="4"/>
                    <a:pt x="58" y="4"/>
                  </a:cubicBezTo>
                  <a:cubicBezTo>
                    <a:pt x="59" y="4"/>
                    <a:pt x="59" y="3"/>
                    <a:pt x="59" y="3"/>
                  </a:cubicBezTo>
                  <a:cubicBezTo>
                    <a:pt x="59" y="3"/>
                    <a:pt x="61" y="2"/>
                    <a:pt x="61" y="2"/>
                  </a:cubicBezTo>
                  <a:cubicBezTo>
                    <a:pt x="62" y="2"/>
                    <a:pt x="66" y="0"/>
                    <a:pt x="66" y="0"/>
                  </a:cubicBezTo>
                  <a:cubicBezTo>
                    <a:pt x="67" y="0"/>
                    <a:pt x="67" y="0"/>
                    <a:pt x="67" y="0"/>
                  </a:cubicBezTo>
                  <a:cubicBezTo>
                    <a:pt x="67" y="0"/>
                    <a:pt x="68" y="1"/>
                    <a:pt x="68" y="1"/>
                  </a:cubicBezTo>
                  <a:cubicBezTo>
                    <a:pt x="68" y="2"/>
                    <a:pt x="69" y="2"/>
                    <a:pt x="69" y="3"/>
                  </a:cubicBezTo>
                  <a:cubicBezTo>
                    <a:pt x="69" y="4"/>
                    <a:pt x="69" y="2"/>
                    <a:pt x="70" y="4"/>
                  </a:cubicBezTo>
                  <a:cubicBezTo>
                    <a:pt x="70" y="6"/>
                    <a:pt x="71" y="6"/>
                    <a:pt x="71" y="6"/>
                  </a:cubicBezTo>
                  <a:cubicBezTo>
                    <a:pt x="72" y="6"/>
                    <a:pt x="72" y="6"/>
                    <a:pt x="72" y="6"/>
                  </a:cubicBezTo>
                  <a:cubicBezTo>
                    <a:pt x="72" y="7"/>
                    <a:pt x="72" y="7"/>
                    <a:pt x="72" y="7"/>
                  </a:cubicBezTo>
                  <a:cubicBezTo>
                    <a:pt x="72" y="7"/>
                    <a:pt x="73" y="8"/>
                    <a:pt x="73" y="9"/>
                  </a:cubicBezTo>
                  <a:cubicBezTo>
                    <a:pt x="73" y="9"/>
                    <a:pt x="73" y="10"/>
                    <a:pt x="74" y="10"/>
                  </a:cubicBezTo>
                  <a:cubicBezTo>
                    <a:pt x="74" y="10"/>
                    <a:pt x="75" y="11"/>
                    <a:pt x="75" y="11"/>
                  </a:cubicBezTo>
                  <a:cubicBezTo>
                    <a:pt x="75" y="11"/>
                    <a:pt x="75" y="12"/>
                    <a:pt x="75" y="12"/>
                  </a:cubicBezTo>
                  <a:cubicBezTo>
                    <a:pt x="76" y="12"/>
                    <a:pt x="76" y="12"/>
                    <a:pt x="76" y="12"/>
                  </a:cubicBezTo>
                  <a:cubicBezTo>
                    <a:pt x="76" y="11"/>
                    <a:pt x="76" y="11"/>
                    <a:pt x="76" y="11"/>
                  </a:cubicBezTo>
                  <a:cubicBezTo>
                    <a:pt x="76" y="11"/>
                    <a:pt x="77" y="11"/>
                    <a:pt x="77" y="12"/>
                  </a:cubicBezTo>
                  <a:cubicBezTo>
                    <a:pt x="77" y="12"/>
                    <a:pt x="77" y="13"/>
                    <a:pt x="77" y="13"/>
                  </a:cubicBezTo>
                  <a:cubicBezTo>
                    <a:pt x="77" y="14"/>
                    <a:pt x="77" y="14"/>
                    <a:pt x="77" y="15"/>
                  </a:cubicBezTo>
                  <a:cubicBezTo>
                    <a:pt x="77" y="16"/>
                    <a:pt x="78" y="16"/>
                    <a:pt x="78" y="16"/>
                  </a:cubicBezTo>
                  <a:cubicBezTo>
                    <a:pt x="78" y="17"/>
                    <a:pt x="79" y="18"/>
                    <a:pt x="79" y="18"/>
                  </a:cubicBezTo>
                  <a:cubicBezTo>
                    <a:pt x="79" y="19"/>
                    <a:pt x="79" y="20"/>
                    <a:pt x="79" y="20"/>
                  </a:cubicBezTo>
                  <a:cubicBezTo>
                    <a:pt x="79" y="20"/>
                    <a:pt x="79" y="20"/>
                    <a:pt x="79" y="21"/>
                  </a:cubicBezTo>
                  <a:cubicBezTo>
                    <a:pt x="80" y="22"/>
                    <a:pt x="80" y="22"/>
                    <a:pt x="80" y="22"/>
                  </a:cubicBezTo>
                  <a:cubicBezTo>
                    <a:pt x="80" y="22"/>
                    <a:pt x="81" y="24"/>
                    <a:pt x="81" y="24"/>
                  </a:cubicBezTo>
                  <a:cubicBezTo>
                    <a:pt x="81" y="24"/>
                    <a:pt x="81" y="24"/>
                    <a:pt x="81" y="25"/>
                  </a:cubicBezTo>
                  <a:cubicBezTo>
                    <a:pt x="81" y="26"/>
                    <a:pt x="81" y="26"/>
                    <a:pt x="81" y="27"/>
                  </a:cubicBezTo>
                  <a:cubicBezTo>
                    <a:pt x="81" y="27"/>
                    <a:pt x="82" y="27"/>
                    <a:pt x="82" y="28"/>
                  </a:cubicBezTo>
                  <a:cubicBezTo>
                    <a:pt x="82" y="29"/>
                    <a:pt x="82" y="29"/>
                    <a:pt x="81" y="30"/>
                  </a:cubicBezTo>
                  <a:cubicBezTo>
                    <a:pt x="81" y="30"/>
                    <a:pt x="81" y="31"/>
                    <a:pt x="81" y="32"/>
                  </a:cubicBezTo>
                  <a:cubicBezTo>
                    <a:pt x="81" y="32"/>
                    <a:pt x="81" y="32"/>
                    <a:pt x="81" y="33"/>
                  </a:cubicBezTo>
                  <a:cubicBezTo>
                    <a:pt x="80" y="34"/>
                    <a:pt x="80" y="35"/>
                    <a:pt x="80" y="35"/>
                  </a:cubicBezTo>
                  <a:cubicBezTo>
                    <a:pt x="80" y="35"/>
                    <a:pt x="80" y="35"/>
                    <a:pt x="79" y="36"/>
                  </a:cubicBezTo>
                  <a:cubicBezTo>
                    <a:pt x="79" y="36"/>
                    <a:pt x="79" y="36"/>
                    <a:pt x="78" y="36"/>
                  </a:cubicBezTo>
                  <a:cubicBezTo>
                    <a:pt x="77" y="36"/>
                    <a:pt x="77" y="37"/>
                    <a:pt x="77" y="36"/>
                  </a:cubicBezTo>
                  <a:cubicBezTo>
                    <a:pt x="76" y="36"/>
                    <a:pt x="76" y="36"/>
                    <a:pt x="76" y="36"/>
                  </a:cubicBezTo>
                  <a:cubicBezTo>
                    <a:pt x="75" y="37"/>
                    <a:pt x="76" y="37"/>
                    <a:pt x="75" y="37"/>
                  </a:cubicBezTo>
                  <a:cubicBezTo>
                    <a:pt x="75" y="37"/>
                    <a:pt x="75" y="37"/>
                    <a:pt x="74" y="37"/>
                  </a:cubicBezTo>
                  <a:cubicBezTo>
                    <a:pt x="74" y="37"/>
                    <a:pt x="74" y="37"/>
                    <a:pt x="73" y="37"/>
                  </a:cubicBezTo>
                  <a:cubicBezTo>
                    <a:pt x="73" y="37"/>
                    <a:pt x="73" y="37"/>
                    <a:pt x="72" y="37"/>
                  </a:cubicBezTo>
                  <a:cubicBezTo>
                    <a:pt x="71" y="37"/>
                    <a:pt x="71" y="37"/>
                    <a:pt x="70" y="38"/>
                  </a:cubicBezTo>
                  <a:cubicBezTo>
                    <a:pt x="69" y="38"/>
                    <a:pt x="69" y="38"/>
                    <a:pt x="69" y="39"/>
                  </a:cubicBezTo>
                  <a:cubicBezTo>
                    <a:pt x="68" y="39"/>
                    <a:pt x="68" y="40"/>
                    <a:pt x="67" y="40"/>
                  </a:cubicBezTo>
                  <a:cubicBezTo>
                    <a:pt x="67" y="41"/>
                    <a:pt x="66" y="41"/>
                    <a:pt x="66" y="42"/>
                  </a:cubicBezTo>
                  <a:cubicBezTo>
                    <a:pt x="65" y="42"/>
                    <a:pt x="64" y="44"/>
                    <a:pt x="64" y="44"/>
                  </a:cubicBezTo>
                  <a:cubicBezTo>
                    <a:pt x="64" y="44"/>
                    <a:pt x="63" y="45"/>
                    <a:pt x="63" y="45"/>
                  </a:cubicBezTo>
                  <a:cubicBezTo>
                    <a:pt x="63" y="45"/>
                    <a:pt x="63" y="45"/>
                    <a:pt x="62" y="45"/>
                  </a:cubicBezTo>
                  <a:cubicBezTo>
                    <a:pt x="62" y="45"/>
                    <a:pt x="61" y="45"/>
                    <a:pt x="61" y="45"/>
                  </a:cubicBezTo>
                  <a:cubicBezTo>
                    <a:pt x="60" y="45"/>
                    <a:pt x="60" y="45"/>
                    <a:pt x="60" y="45"/>
                  </a:cubicBezTo>
                  <a:cubicBezTo>
                    <a:pt x="60" y="45"/>
                    <a:pt x="59" y="46"/>
                    <a:pt x="59" y="46"/>
                  </a:cubicBezTo>
                  <a:cubicBezTo>
                    <a:pt x="58" y="47"/>
                    <a:pt x="59" y="47"/>
                    <a:pt x="58" y="47"/>
                  </a:cubicBezTo>
                  <a:cubicBezTo>
                    <a:pt x="57" y="47"/>
                    <a:pt x="58" y="46"/>
                    <a:pt x="57" y="46"/>
                  </a:cubicBezTo>
                  <a:cubicBezTo>
                    <a:pt x="56" y="46"/>
                    <a:pt x="55" y="46"/>
                    <a:pt x="54" y="46"/>
                  </a:cubicBezTo>
                  <a:cubicBezTo>
                    <a:pt x="54" y="46"/>
                    <a:pt x="53" y="47"/>
                    <a:pt x="53" y="47"/>
                  </a:cubicBezTo>
                  <a:cubicBezTo>
                    <a:pt x="53" y="47"/>
                    <a:pt x="53" y="47"/>
                    <a:pt x="52" y="47"/>
                  </a:cubicBezTo>
                  <a:cubicBezTo>
                    <a:pt x="52" y="48"/>
                    <a:pt x="51" y="48"/>
                    <a:pt x="51" y="48"/>
                  </a:cubicBezTo>
                  <a:cubicBezTo>
                    <a:pt x="51" y="48"/>
                    <a:pt x="50" y="47"/>
                    <a:pt x="50" y="48"/>
                  </a:cubicBezTo>
                  <a:cubicBezTo>
                    <a:pt x="49" y="49"/>
                    <a:pt x="50" y="50"/>
                    <a:pt x="49" y="50"/>
                  </a:cubicBezTo>
                  <a:cubicBezTo>
                    <a:pt x="49" y="51"/>
                    <a:pt x="49" y="52"/>
                    <a:pt x="48" y="52"/>
                  </a:cubicBezTo>
                  <a:cubicBezTo>
                    <a:pt x="48" y="52"/>
                    <a:pt x="47" y="53"/>
                    <a:pt x="47" y="53"/>
                  </a:cubicBezTo>
                  <a:cubicBezTo>
                    <a:pt x="47" y="53"/>
                    <a:pt x="46" y="53"/>
                    <a:pt x="46" y="54"/>
                  </a:cubicBezTo>
                  <a:cubicBezTo>
                    <a:pt x="46" y="54"/>
                    <a:pt x="46" y="54"/>
                    <a:pt x="46" y="55"/>
                  </a:cubicBezTo>
                  <a:cubicBezTo>
                    <a:pt x="46" y="55"/>
                    <a:pt x="46" y="56"/>
                    <a:pt x="46" y="56"/>
                  </a:cubicBezTo>
                  <a:cubicBezTo>
                    <a:pt x="45" y="57"/>
                    <a:pt x="45" y="57"/>
                    <a:pt x="45" y="57"/>
                  </a:cubicBezTo>
                  <a:cubicBezTo>
                    <a:pt x="46" y="58"/>
                    <a:pt x="46" y="58"/>
                    <a:pt x="46" y="58"/>
                  </a:cubicBezTo>
                  <a:cubicBezTo>
                    <a:pt x="46" y="58"/>
                    <a:pt x="47" y="58"/>
                    <a:pt x="47" y="58"/>
                  </a:cubicBezTo>
                  <a:cubicBezTo>
                    <a:pt x="47" y="58"/>
                    <a:pt x="47" y="58"/>
                    <a:pt x="48" y="58"/>
                  </a:cubicBezTo>
                  <a:cubicBezTo>
                    <a:pt x="48" y="58"/>
                    <a:pt x="49" y="57"/>
                    <a:pt x="49" y="57"/>
                  </a:cubicBezTo>
                  <a:cubicBezTo>
                    <a:pt x="49" y="57"/>
                    <a:pt x="49" y="57"/>
                    <a:pt x="49" y="57"/>
                  </a:cubicBezTo>
                  <a:cubicBezTo>
                    <a:pt x="49" y="57"/>
                    <a:pt x="49" y="57"/>
                    <a:pt x="50" y="57"/>
                  </a:cubicBezTo>
                  <a:cubicBezTo>
                    <a:pt x="50" y="57"/>
                    <a:pt x="50" y="57"/>
                    <a:pt x="50" y="57"/>
                  </a:cubicBezTo>
                  <a:cubicBezTo>
                    <a:pt x="51" y="57"/>
                    <a:pt x="51" y="56"/>
                    <a:pt x="51" y="56"/>
                  </a:cubicBezTo>
                  <a:cubicBezTo>
                    <a:pt x="51" y="56"/>
                    <a:pt x="51" y="56"/>
                    <a:pt x="51" y="56"/>
                  </a:cubicBezTo>
                  <a:cubicBezTo>
                    <a:pt x="52" y="56"/>
                    <a:pt x="52" y="56"/>
                    <a:pt x="53" y="56"/>
                  </a:cubicBezTo>
                  <a:cubicBezTo>
                    <a:pt x="53" y="56"/>
                    <a:pt x="53" y="56"/>
                    <a:pt x="53" y="56"/>
                  </a:cubicBezTo>
                  <a:cubicBezTo>
                    <a:pt x="54" y="56"/>
                    <a:pt x="54" y="55"/>
                    <a:pt x="54" y="56"/>
                  </a:cubicBezTo>
                  <a:cubicBezTo>
                    <a:pt x="54" y="56"/>
                    <a:pt x="54" y="56"/>
                    <a:pt x="55" y="56"/>
                  </a:cubicBezTo>
                  <a:cubicBezTo>
                    <a:pt x="56" y="56"/>
                    <a:pt x="55" y="56"/>
                    <a:pt x="56" y="56"/>
                  </a:cubicBezTo>
                  <a:cubicBezTo>
                    <a:pt x="57" y="55"/>
                    <a:pt x="57" y="56"/>
                    <a:pt x="57" y="56"/>
                  </a:cubicBezTo>
                  <a:cubicBezTo>
                    <a:pt x="58" y="55"/>
                    <a:pt x="58" y="55"/>
                    <a:pt x="58" y="55"/>
                  </a:cubicBezTo>
                  <a:cubicBezTo>
                    <a:pt x="59" y="55"/>
                    <a:pt x="59" y="55"/>
                    <a:pt x="59" y="55"/>
                  </a:cubicBezTo>
                  <a:cubicBezTo>
                    <a:pt x="60" y="55"/>
                    <a:pt x="60" y="55"/>
                    <a:pt x="61" y="56"/>
                  </a:cubicBezTo>
                  <a:cubicBezTo>
                    <a:pt x="61" y="56"/>
                    <a:pt x="61" y="56"/>
                    <a:pt x="62" y="56"/>
                  </a:cubicBezTo>
                  <a:cubicBezTo>
                    <a:pt x="62" y="55"/>
                    <a:pt x="62" y="55"/>
                    <a:pt x="63" y="56"/>
                  </a:cubicBezTo>
                  <a:cubicBezTo>
                    <a:pt x="63" y="56"/>
                    <a:pt x="64" y="56"/>
                    <a:pt x="64" y="56"/>
                  </a:cubicBezTo>
                  <a:cubicBezTo>
                    <a:pt x="65" y="55"/>
                    <a:pt x="64" y="55"/>
                    <a:pt x="65" y="56"/>
                  </a:cubicBezTo>
                  <a:cubicBezTo>
                    <a:pt x="66" y="56"/>
                    <a:pt x="66" y="56"/>
                    <a:pt x="67" y="56"/>
                  </a:cubicBezTo>
                  <a:cubicBezTo>
                    <a:pt x="67" y="56"/>
                    <a:pt x="67" y="56"/>
                    <a:pt x="67" y="56"/>
                  </a:cubicBezTo>
                  <a:cubicBezTo>
                    <a:pt x="67" y="56"/>
                    <a:pt x="68" y="55"/>
                    <a:pt x="68" y="55"/>
                  </a:cubicBezTo>
                  <a:cubicBezTo>
                    <a:pt x="68" y="56"/>
                    <a:pt x="69" y="55"/>
                    <a:pt x="69" y="56"/>
                  </a:cubicBezTo>
                  <a:cubicBezTo>
                    <a:pt x="69" y="56"/>
                    <a:pt x="69" y="56"/>
                    <a:pt x="69" y="57"/>
                  </a:cubicBezTo>
                  <a:cubicBezTo>
                    <a:pt x="69" y="57"/>
                    <a:pt x="70" y="57"/>
                    <a:pt x="70" y="58"/>
                  </a:cubicBezTo>
                  <a:cubicBezTo>
                    <a:pt x="70" y="58"/>
                    <a:pt x="70" y="58"/>
                    <a:pt x="70" y="59"/>
                  </a:cubicBezTo>
                  <a:cubicBezTo>
                    <a:pt x="70" y="59"/>
                    <a:pt x="70" y="59"/>
                    <a:pt x="71" y="59"/>
                  </a:cubicBezTo>
                  <a:cubicBezTo>
                    <a:pt x="71" y="60"/>
                    <a:pt x="71" y="59"/>
                    <a:pt x="72" y="60"/>
                  </a:cubicBezTo>
                  <a:cubicBezTo>
                    <a:pt x="72" y="61"/>
                    <a:pt x="72" y="61"/>
                    <a:pt x="73" y="61"/>
                  </a:cubicBezTo>
                  <a:cubicBezTo>
                    <a:pt x="73" y="61"/>
                    <a:pt x="74" y="62"/>
                    <a:pt x="74" y="62"/>
                  </a:cubicBezTo>
                  <a:cubicBezTo>
                    <a:pt x="74" y="62"/>
                    <a:pt x="74" y="62"/>
                    <a:pt x="74" y="62"/>
                  </a:cubicBezTo>
                  <a:lnTo>
                    <a:pt x="59" y="85"/>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7" name="Freeform 137"/>
            <p:cNvSpPr>
              <a:spLocks/>
            </p:cNvSpPr>
            <p:nvPr/>
          </p:nvSpPr>
          <p:spPr bwMode="auto">
            <a:xfrm>
              <a:off x="9729788" y="2574926"/>
              <a:ext cx="1033463" cy="801688"/>
            </a:xfrm>
            <a:custGeom>
              <a:avLst/>
              <a:gdLst>
                <a:gd name="T0" fmla="*/ 63 w 733"/>
                <a:gd name="T1" fmla="*/ 217 h 569"/>
                <a:gd name="T2" fmla="*/ 97 w 733"/>
                <a:gd name="T3" fmla="*/ 201 h 569"/>
                <a:gd name="T4" fmla="*/ 101 w 733"/>
                <a:gd name="T5" fmla="*/ 171 h 569"/>
                <a:gd name="T6" fmla="*/ 147 w 733"/>
                <a:gd name="T7" fmla="*/ 109 h 569"/>
                <a:gd name="T8" fmla="*/ 170 w 733"/>
                <a:gd name="T9" fmla="*/ 56 h 569"/>
                <a:gd name="T10" fmla="*/ 182 w 733"/>
                <a:gd name="T11" fmla="*/ 29 h 569"/>
                <a:gd name="T12" fmla="*/ 199 w 733"/>
                <a:gd name="T13" fmla="*/ 31 h 569"/>
                <a:gd name="T14" fmla="*/ 211 w 733"/>
                <a:gd name="T15" fmla="*/ 23 h 569"/>
                <a:gd name="T16" fmla="*/ 219 w 733"/>
                <a:gd name="T17" fmla="*/ 33 h 569"/>
                <a:gd name="T18" fmla="*/ 244 w 733"/>
                <a:gd name="T19" fmla="*/ 5 h 569"/>
                <a:gd name="T20" fmla="*/ 256 w 733"/>
                <a:gd name="T21" fmla="*/ 10 h 569"/>
                <a:gd name="T22" fmla="*/ 262 w 733"/>
                <a:gd name="T23" fmla="*/ 20 h 569"/>
                <a:gd name="T24" fmla="*/ 275 w 733"/>
                <a:gd name="T25" fmla="*/ 23 h 569"/>
                <a:gd name="T26" fmla="*/ 290 w 733"/>
                <a:gd name="T27" fmla="*/ 18 h 569"/>
                <a:gd name="T28" fmla="*/ 302 w 733"/>
                <a:gd name="T29" fmla="*/ 12 h 569"/>
                <a:gd name="T30" fmla="*/ 308 w 733"/>
                <a:gd name="T31" fmla="*/ 22 h 569"/>
                <a:gd name="T32" fmla="*/ 318 w 733"/>
                <a:gd name="T33" fmla="*/ 20 h 569"/>
                <a:gd name="T34" fmla="*/ 325 w 733"/>
                <a:gd name="T35" fmla="*/ 15 h 569"/>
                <a:gd name="T36" fmla="*/ 341 w 733"/>
                <a:gd name="T37" fmla="*/ 23 h 569"/>
                <a:gd name="T38" fmla="*/ 364 w 733"/>
                <a:gd name="T39" fmla="*/ 29 h 569"/>
                <a:gd name="T40" fmla="*/ 423 w 733"/>
                <a:gd name="T41" fmla="*/ 76 h 569"/>
                <a:gd name="T42" fmla="*/ 457 w 733"/>
                <a:gd name="T43" fmla="*/ 125 h 569"/>
                <a:gd name="T44" fmla="*/ 430 w 733"/>
                <a:gd name="T45" fmla="*/ 163 h 569"/>
                <a:gd name="T46" fmla="*/ 437 w 733"/>
                <a:gd name="T47" fmla="*/ 198 h 569"/>
                <a:gd name="T48" fmla="*/ 456 w 733"/>
                <a:gd name="T49" fmla="*/ 195 h 569"/>
                <a:gd name="T50" fmla="*/ 484 w 733"/>
                <a:gd name="T51" fmla="*/ 196 h 569"/>
                <a:gd name="T52" fmla="*/ 476 w 733"/>
                <a:gd name="T53" fmla="*/ 219 h 569"/>
                <a:gd name="T54" fmla="*/ 496 w 733"/>
                <a:gd name="T55" fmla="*/ 250 h 569"/>
                <a:gd name="T56" fmla="*/ 684 w 733"/>
                <a:gd name="T57" fmla="*/ 344 h 569"/>
                <a:gd name="T58" fmla="*/ 440 w 733"/>
                <a:gd name="T59" fmla="*/ 535 h 569"/>
                <a:gd name="T60" fmla="*/ 428 w 733"/>
                <a:gd name="T61" fmla="*/ 542 h 569"/>
                <a:gd name="T62" fmla="*/ 415 w 733"/>
                <a:gd name="T63" fmla="*/ 543 h 569"/>
                <a:gd name="T64" fmla="*/ 401 w 733"/>
                <a:gd name="T65" fmla="*/ 543 h 569"/>
                <a:gd name="T66" fmla="*/ 386 w 733"/>
                <a:gd name="T67" fmla="*/ 531 h 569"/>
                <a:gd name="T68" fmla="*/ 331 w 733"/>
                <a:gd name="T69" fmla="*/ 556 h 569"/>
                <a:gd name="T70" fmla="*/ 301 w 733"/>
                <a:gd name="T71" fmla="*/ 565 h 569"/>
                <a:gd name="T72" fmla="*/ 278 w 733"/>
                <a:gd name="T73" fmla="*/ 559 h 569"/>
                <a:gd name="T74" fmla="*/ 202 w 733"/>
                <a:gd name="T75" fmla="*/ 526 h 569"/>
                <a:gd name="T76" fmla="*/ 145 w 733"/>
                <a:gd name="T77" fmla="*/ 513 h 569"/>
                <a:gd name="T78" fmla="*/ 140 w 733"/>
                <a:gd name="T79" fmla="*/ 476 h 569"/>
                <a:gd name="T80" fmla="*/ 128 w 733"/>
                <a:gd name="T81" fmla="*/ 472 h 569"/>
                <a:gd name="T82" fmla="*/ 98 w 733"/>
                <a:gd name="T83" fmla="*/ 445 h 569"/>
                <a:gd name="T84" fmla="*/ 97 w 733"/>
                <a:gd name="T85" fmla="*/ 425 h 569"/>
                <a:gd name="T86" fmla="*/ 92 w 733"/>
                <a:gd name="T87" fmla="*/ 412 h 569"/>
                <a:gd name="T88" fmla="*/ 78 w 733"/>
                <a:gd name="T89" fmla="*/ 406 h 569"/>
                <a:gd name="T90" fmla="*/ 72 w 733"/>
                <a:gd name="T91" fmla="*/ 398 h 569"/>
                <a:gd name="T92" fmla="*/ 64 w 733"/>
                <a:gd name="T93" fmla="*/ 396 h 569"/>
                <a:gd name="T94" fmla="*/ 58 w 733"/>
                <a:gd name="T95" fmla="*/ 389 h 569"/>
                <a:gd name="T96" fmla="*/ 50 w 733"/>
                <a:gd name="T97" fmla="*/ 381 h 569"/>
                <a:gd name="T98" fmla="*/ 45 w 733"/>
                <a:gd name="T99" fmla="*/ 370 h 569"/>
                <a:gd name="T100" fmla="*/ 35 w 733"/>
                <a:gd name="T101" fmla="*/ 360 h 569"/>
                <a:gd name="T102" fmla="*/ 19 w 733"/>
                <a:gd name="T103" fmla="*/ 356 h 569"/>
                <a:gd name="T104" fmla="*/ 9 w 733"/>
                <a:gd name="T105" fmla="*/ 354 h 569"/>
                <a:gd name="T106" fmla="*/ 0 w 733"/>
                <a:gd name="T107" fmla="*/ 348 h 569"/>
                <a:gd name="T108" fmla="*/ 7 w 733"/>
                <a:gd name="T109" fmla="*/ 338 h 569"/>
                <a:gd name="T110" fmla="*/ 11 w 733"/>
                <a:gd name="T111" fmla="*/ 326 h 569"/>
                <a:gd name="T112" fmla="*/ 21 w 733"/>
                <a:gd name="T113" fmla="*/ 323 h 569"/>
                <a:gd name="T114" fmla="*/ 33 w 733"/>
                <a:gd name="T115" fmla="*/ 322 h 569"/>
                <a:gd name="T116" fmla="*/ 47 w 733"/>
                <a:gd name="T117" fmla="*/ 31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3" h="569">
                  <a:moveTo>
                    <a:pt x="54" y="269"/>
                  </a:moveTo>
                  <a:cubicBezTo>
                    <a:pt x="54" y="266"/>
                    <a:pt x="54" y="266"/>
                    <a:pt x="54" y="266"/>
                  </a:cubicBezTo>
                  <a:cubicBezTo>
                    <a:pt x="57" y="256"/>
                    <a:pt x="57" y="256"/>
                    <a:pt x="57" y="256"/>
                  </a:cubicBezTo>
                  <a:cubicBezTo>
                    <a:pt x="60" y="251"/>
                    <a:pt x="60" y="251"/>
                    <a:pt x="60" y="251"/>
                  </a:cubicBezTo>
                  <a:cubicBezTo>
                    <a:pt x="59" y="250"/>
                    <a:pt x="59" y="250"/>
                    <a:pt x="59" y="250"/>
                  </a:cubicBezTo>
                  <a:cubicBezTo>
                    <a:pt x="61" y="243"/>
                    <a:pt x="61" y="243"/>
                    <a:pt x="61" y="243"/>
                  </a:cubicBezTo>
                  <a:cubicBezTo>
                    <a:pt x="61" y="242"/>
                    <a:pt x="61" y="242"/>
                    <a:pt x="61" y="242"/>
                  </a:cubicBezTo>
                  <a:cubicBezTo>
                    <a:pt x="65" y="239"/>
                    <a:pt x="65" y="239"/>
                    <a:pt x="65" y="239"/>
                  </a:cubicBezTo>
                  <a:cubicBezTo>
                    <a:pt x="65" y="238"/>
                    <a:pt x="65" y="238"/>
                    <a:pt x="65" y="238"/>
                  </a:cubicBezTo>
                  <a:cubicBezTo>
                    <a:pt x="66" y="232"/>
                    <a:pt x="66" y="232"/>
                    <a:pt x="66" y="232"/>
                  </a:cubicBezTo>
                  <a:cubicBezTo>
                    <a:pt x="64" y="225"/>
                    <a:pt x="64" y="225"/>
                    <a:pt x="64" y="225"/>
                  </a:cubicBezTo>
                  <a:cubicBezTo>
                    <a:pt x="64" y="222"/>
                    <a:pt x="64" y="222"/>
                    <a:pt x="64" y="222"/>
                  </a:cubicBezTo>
                  <a:cubicBezTo>
                    <a:pt x="63" y="218"/>
                    <a:pt x="63" y="218"/>
                    <a:pt x="63" y="218"/>
                  </a:cubicBezTo>
                  <a:cubicBezTo>
                    <a:pt x="63" y="217"/>
                    <a:pt x="63" y="217"/>
                    <a:pt x="63" y="217"/>
                  </a:cubicBezTo>
                  <a:cubicBezTo>
                    <a:pt x="64" y="215"/>
                    <a:pt x="64" y="215"/>
                    <a:pt x="64" y="215"/>
                  </a:cubicBezTo>
                  <a:cubicBezTo>
                    <a:pt x="68" y="211"/>
                    <a:pt x="68" y="211"/>
                    <a:pt x="68" y="211"/>
                  </a:cubicBezTo>
                  <a:cubicBezTo>
                    <a:pt x="72" y="204"/>
                    <a:pt x="72" y="204"/>
                    <a:pt x="72" y="204"/>
                  </a:cubicBezTo>
                  <a:cubicBezTo>
                    <a:pt x="79" y="200"/>
                    <a:pt x="79" y="200"/>
                    <a:pt x="79" y="200"/>
                  </a:cubicBezTo>
                  <a:cubicBezTo>
                    <a:pt x="87" y="207"/>
                    <a:pt x="87" y="207"/>
                    <a:pt x="87" y="207"/>
                  </a:cubicBezTo>
                  <a:cubicBezTo>
                    <a:pt x="88" y="207"/>
                    <a:pt x="88" y="207"/>
                    <a:pt x="88" y="207"/>
                  </a:cubicBezTo>
                  <a:cubicBezTo>
                    <a:pt x="87" y="210"/>
                    <a:pt x="87" y="210"/>
                    <a:pt x="87" y="210"/>
                  </a:cubicBezTo>
                  <a:cubicBezTo>
                    <a:pt x="88" y="210"/>
                    <a:pt x="88" y="210"/>
                    <a:pt x="88" y="210"/>
                  </a:cubicBezTo>
                  <a:cubicBezTo>
                    <a:pt x="89" y="209"/>
                    <a:pt x="89" y="209"/>
                    <a:pt x="89" y="209"/>
                  </a:cubicBezTo>
                  <a:cubicBezTo>
                    <a:pt x="91" y="209"/>
                    <a:pt x="91" y="209"/>
                    <a:pt x="91" y="209"/>
                  </a:cubicBezTo>
                  <a:cubicBezTo>
                    <a:pt x="92" y="208"/>
                    <a:pt x="92" y="208"/>
                    <a:pt x="92" y="208"/>
                  </a:cubicBezTo>
                  <a:cubicBezTo>
                    <a:pt x="91" y="207"/>
                    <a:pt x="91" y="207"/>
                    <a:pt x="91" y="207"/>
                  </a:cubicBezTo>
                  <a:cubicBezTo>
                    <a:pt x="92" y="205"/>
                    <a:pt x="92" y="205"/>
                    <a:pt x="92" y="205"/>
                  </a:cubicBezTo>
                  <a:cubicBezTo>
                    <a:pt x="97" y="201"/>
                    <a:pt x="97" y="201"/>
                    <a:pt x="97" y="201"/>
                  </a:cubicBezTo>
                  <a:cubicBezTo>
                    <a:pt x="98" y="200"/>
                    <a:pt x="98" y="200"/>
                    <a:pt x="98" y="200"/>
                  </a:cubicBezTo>
                  <a:cubicBezTo>
                    <a:pt x="96" y="199"/>
                    <a:pt x="96" y="199"/>
                    <a:pt x="96" y="199"/>
                  </a:cubicBezTo>
                  <a:cubicBezTo>
                    <a:pt x="96" y="198"/>
                    <a:pt x="96" y="198"/>
                    <a:pt x="96" y="198"/>
                  </a:cubicBezTo>
                  <a:cubicBezTo>
                    <a:pt x="96" y="197"/>
                    <a:pt x="96" y="197"/>
                    <a:pt x="96" y="197"/>
                  </a:cubicBezTo>
                  <a:cubicBezTo>
                    <a:pt x="98" y="186"/>
                    <a:pt x="98" y="186"/>
                    <a:pt x="98" y="186"/>
                  </a:cubicBezTo>
                  <a:cubicBezTo>
                    <a:pt x="97" y="185"/>
                    <a:pt x="97" y="185"/>
                    <a:pt x="97" y="185"/>
                  </a:cubicBezTo>
                  <a:cubicBezTo>
                    <a:pt x="96" y="184"/>
                    <a:pt x="96" y="184"/>
                    <a:pt x="96" y="184"/>
                  </a:cubicBezTo>
                  <a:cubicBezTo>
                    <a:pt x="95" y="183"/>
                    <a:pt x="95" y="183"/>
                    <a:pt x="95" y="183"/>
                  </a:cubicBezTo>
                  <a:cubicBezTo>
                    <a:pt x="95" y="183"/>
                    <a:pt x="95" y="182"/>
                    <a:pt x="95" y="182"/>
                  </a:cubicBezTo>
                  <a:cubicBezTo>
                    <a:pt x="96" y="182"/>
                    <a:pt x="96" y="181"/>
                    <a:pt x="96" y="181"/>
                  </a:cubicBezTo>
                  <a:cubicBezTo>
                    <a:pt x="96" y="181"/>
                    <a:pt x="96" y="181"/>
                    <a:pt x="96" y="181"/>
                  </a:cubicBezTo>
                  <a:cubicBezTo>
                    <a:pt x="97" y="179"/>
                    <a:pt x="97" y="179"/>
                    <a:pt x="97" y="179"/>
                  </a:cubicBezTo>
                  <a:cubicBezTo>
                    <a:pt x="101" y="174"/>
                    <a:pt x="101" y="174"/>
                    <a:pt x="101" y="174"/>
                  </a:cubicBezTo>
                  <a:cubicBezTo>
                    <a:pt x="101" y="171"/>
                    <a:pt x="101" y="171"/>
                    <a:pt x="101" y="171"/>
                  </a:cubicBezTo>
                  <a:cubicBezTo>
                    <a:pt x="102" y="168"/>
                    <a:pt x="102" y="168"/>
                    <a:pt x="102" y="168"/>
                  </a:cubicBezTo>
                  <a:cubicBezTo>
                    <a:pt x="102" y="163"/>
                    <a:pt x="102" y="163"/>
                    <a:pt x="102" y="163"/>
                  </a:cubicBezTo>
                  <a:cubicBezTo>
                    <a:pt x="100" y="158"/>
                    <a:pt x="100" y="158"/>
                    <a:pt x="100" y="158"/>
                  </a:cubicBezTo>
                  <a:cubicBezTo>
                    <a:pt x="102" y="154"/>
                    <a:pt x="102" y="154"/>
                    <a:pt x="102" y="154"/>
                  </a:cubicBezTo>
                  <a:cubicBezTo>
                    <a:pt x="111" y="148"/>
                    <a:pt x="111" y="148"/>
                    <a:pt x="111" y="148"/>
                  </a:cubicBezTo>
                  <a:cubicBezTo>
                    <a:pt x="113" y="143"/>
                    <a:pt x="113" y="143"/>
                    <a:pt x="113" y="143"/>
                  </a:cubicBezTo>
                  <a:cubicBezTo>
                    <a:pt x="114" y="141"/>
                    <a:pt x="114" y="141"/>
                    <a:pt x="114" y="141"/>
                  </a:cubicBezTo>
                  <a:cubicBezTo>
                    <a:pt x="131" y="113"/>
                    <a:pt x="131" y="113"/>
                    <a:pt x="131" y="113"/>
                  </a:cubicBezTo>
                  <a:cubicBezTo>
                    <a:pt x="132" y="112"/>
                    <a:pt x="132" y="112"/>
                    <a:pt x="132" y="112"/>
                  </a:cubicBezTo>
                  <a:cubicBezTo>
                    <a:pt x="134" y="112"/>
                    <a:pt x="134" y="112"/>
                    <a:pt x="134" y="112"/>
                  </a:cubicBezTo>
                  <a:cubicBezTo>
                    <a:pt x="134" y="113"/>
                    <a:pt x="134" y="113"/>
                    <a:pt x="134" y="113"/>
                  </a:cubicBezTo>
                  <a:cubicBezTo>
                    <a:pt x="135" y="111"/>
                    <a:pt x="135" y="111"/>
                    <a:pt x="135" y="111"/>
                  </a:cubicBezTo>
                  <a:cubicBezTo>
                    <a:pt x="136" y="112"/>
                    <a:pt x="136" y="112"/>
                    <a:pt x="136" y="112"/>
                  </a:cubicBezTo>
                  <a:cubicBezTo>
                    <a:pt x="147" y="109"/>
                    <a:pt x="147" y="109"/>
                    <a:pt x="147" y="109"/>
                  </a:cubicBezTo>
                  <a:cubicBezTo>
                    <a:pt x="151" y="110"/>
                    <a:pt x="151" y="110"/>
                    <a:pt x="151" y="110"/>
                  </a:cubicBezTo>
                  <a:cubicBezTo>
                    <a:pt x="152" y="111"/>
                    <a:pt x="152" y="111"/>
                    <a:pt x="152" y="111"/>
                  </a:cubicBezTo>
                  <a:cubicBezTo>
                    <a:pt x="154" y="110"/>
                    <a:pt x="154" y="110"/>
                    <a:pt x="154" y="110"/>
                  </a:cubicBezTo>
                  <a:cubicBezTo>
                    <a:pt x="155" y="101"/>
                    <a:pt x="155" y="101"/>
                    <a:pt x="155" y="101"/>
                  </a:cubicBezTo>
                  <a:cubicBezTo>
                    <a:pt x="155" y="101"/>
                    <a:pt x="155" y="99"/>
                    <a:pt x="154" y="99"/>
                  </a:cubicBezTo>
                  <a:cubicBezTo>
                    <a:pt x="154" y="99"/>
                    <a:pt x="154" y="97"/>
                    <a:pt x="154" y="97"/>
                  </a:cubicBezTo>
                  <a:cubicBezTo>
                    <a:pt x="155" y="96"/>
                    <a:pt x="155" y="96"/>
                    <a:pt x="155" y="96"/>
                  </a:cubicBezTo>
                  <a:cubicBezTo>
                    <a:pt x="154" y="94"/>
                    <a:pt x="154" y="94"/>
                    <a:pt x="154" y="94"/>
                  </a:cubicBezTo>
                  <a:cubicBezTo>
                    <a:pt x="156" y="93"/>
                    <a:pt x="156" y="93"/>
                    <a:pt x="156" y="93"/>
                  </a:cubicBezTo>
                  <a:cubicBezTo>
                    <a:pt x="160" y="77"/>
                    <a:pt x="160" y="77"/>
                    <a:pt x="160" y="77"/>
                  </a:cubicBezTo>
                  <a:cubicBezTo>
                    <a:pt x="166" y="68"/>
                    <a:pt x="166" y="68"/>
                    <a:pt x="166" y="68"/>
                  </a:cubicBezTo>
                  <a:cubicBezTo>
                    <a:pt x="167" y="62"/>
                    <a:pt x="167" y="62"/>
                    <a:pt x="167" y="62"/>
                  </a:cubicBezTo>
                  <a:cubicBezTo>
                    <a:pt x="169" y="56"/>
                    <a:pt x="169" y="56"/>
                    <a:pt x="169" y="56"/>
                  </a:cubicBezTo>
                  <a:cubicBezTo>
                    <a:pt x="170" y="56"/>
                    <a:pt x="170" y="56"/>
                    <a:pt x="170" y="56"/>
                  </a:cubicBezTo>
                  <a:cubicBezTo>
                    <a:pt x="170" y="56"/>
                    <a:pt x="170" y="55"/>
                    <a:pt x="170" y="54"/>
                  </a:cubicBezTo>
                  <a:cubicBezTo>
                    <a:pt x="170" y="54"/>
                    <a:pt x="171" y="53"/>
                    <a:pt x="171" y="53"/>
                  </a:cubicBezTo>
                  <a:cubicBezTo>
                    <a:pt x="170" y="46"/>
                    <a:pt x="170" y="46"/>
                    <a:pt x="170" y="46"/>
                  </a:cubicBezTo>
                  <a:cubicBezTo>
                    <a:pt x="174" y="32"/>
                    <a:pt x="174" y="32"/>
                    <a:pt x="174" y="32"/>
                  </a:cubicBezTo>
                  <a:cubicBezTo>
                    <a:pt x="175" y="32"/>
                    <a:pt x="175" y="32"/>
                    <a:pt x="175" y="32"/>
                  </a:cubicBezTo>
                  <a:cubicBezTo>
                    <a:pt x="174" y="30"/>
                    <a:pt x="174" y="30"/>
                    <a:pt x="174" y="30"/>
                  </a:cubicBezTo>
                  <a:cubicBezTo>
                    <a:pt x="174" y="30"/>
                    <a:pt x="175" y="30"/>
                    <a:pt x="176" y="30"/>
                  </a:cubicBezTo>
                  <a:cubicBezTo>
                    <a:pt x="176" y="30"/>
                    <a:pt x="177" y="30"/>
                    <a:pt x="177" y="30"/>
                  </a:cubicBezTo>
                  <a:cubicBezTo>
                    <a:pt x="178" y="30"/>
                    <a:pt x="177" y="29"/>
                    <a:pt x="177" y="29"/>
                  </a:cubicBezTo>
                  <a:cubicBezTo>
                    <a:pt x="177" y="29"/>
                    <a:pt x="179" y="29"/>
                    <a:pt x="179" y="29"/>
                  </a:cubicBezTo>
                  <a:cubicBezTo>
                    <a:pt x="179" y="29"/>
                    <a:pt x="179" y="29"/>
                    <a:pt x="180" y="29"/>
                  </a:cubicBezTo>
                  <a:cubicBezTo>
                    <a:pt x="181" y="29"/>
                    <a:pt x="181" y="29"/>
                    <a:pt x="181" y="29"/>
                  </a:cubicBezTo>
                  <a:cubicBezTo>
                    <a:pt x="182" y="29"/>
                    <a:pt x="182" y="29"/>
                    <a:pt x="182" y="29"/>
                  </a:cubicBezTo>
                  <a:cubicBezTo>
                    <a:pt x="182" y="29"/>
                    <a:pt x="182" y="29"/>
                    <a:pt x="182" y="29"/>
                  </a:cubicBezTo>
                  <a:cubicBezTo>
                    <a:pt x="182" y="29"/>
                    <a:pt x="182" y="28"/>
                    <a:pt x="183" y="28"/>
                  </a:cubicBezTo>
                  <a:cubicBezTo>
                    <a:pt x="183" y="28"/>
                    <a:pt x="184" y="28"/>
                    <a:pt x="185" y="28"/>
                  </a:cubicBezTo>
                  <a:cubicBezTo>
                    <a:pt x="185" y="28"/>
                    <a:pt x="186" y="29"/>
                    <a:pt x="186" y="29"/>
                  </a:cubicBezTo>
                  <a:cubicBezTo>
                    <a:pt x="186" y="29"/>
                    <a:pt x="187" y="30"/>
                    <a:pt x="187" y="30"/>
                  </a:cubicBezTo>
                  <a:cubicBezTo>
                    <a:pt x="188" y="30"/>
                    <a:pt x="188" y="29"/>
                    <a:pt x="188" y="29"/>
                  </a:cubicBezTo>
                  <a:cubicBezTo>
                    <a:pt x="188" y="28"/>
                    <a:pt x="190" y="29"/>
                    <a:pt x="190" y="29"/>
                  </a:cubicBezTo>
                  <a:cubicBezTo>
                    <a:pt x="190" y="29"/>
                    <a:pt x="191" y="29"/>
                    <a:pt x="192" y="30"/>
                  </a:cubicBezTo>
                  <a:cubicBezTo>
                    <a:pt x="192" y="30"/>
                    <a:pt x="192" y="30"/>
                    <a:pt x="193" y="30"/>
                  </a:cubicBezTo>
                  <a:cubicBezTo>
                    <a:pt x="193" y="30"/>
                    <a:pt x="194" y="30"/>
                    <a:pt x="195" y="30"/>
                  </a:cubicBezTo>
                  <a:cubicBezTo>
                    <a:pt x="195" y="31"/>
                    <a:pt x="195" y="31"/>
                    <a:pt x="196" y="32"/>
                  </a:cubicBezTo>
                  <a:cubicBezTo>
                    <a:pt x="197" y="33"/>
                    <a:pt x="196" y="32"/>
                    <a:pt x="197" y="32"/>
                  </a:cubicBezTo>
                  <a:cubicBezTo>
                    <a:pt x="197" y="32"/>
                    <a:pt x="197" y="32"/>
                    <a:pt x="198" y="31"/>
                  </a:cubicBezTo>
                  <a:cubicBezTo>
                    <a:pt x="198" y="31"/>
                    <a:pt x="198" y="31"/>
                    <a:pt x="198" y="31"/>
                  </a:cubicBezTo>
                  <a:cubicBezTo>
                    <a:pt x="198" y="32"/>
                    <a:pt x="198" y="31"/>
                    <a:pt x="199" y="31"/>
                  </a:cubicBezTo>
                  <a:cubicBezTo>
                    <a:pt x="199" y="31"/>
                    <a:pt x="200" y="31"/>
                    <a:pt x="200" y="31"/>
                  </a:cubicBezTo>
                  <a:cubicBezTo>
                    <a:pt x="200" y="31"/>
                    <a:pt x="200" y="31"/>
                    <a:pt x="201" y="30"/>
                  </a:cubicBezTo>
                  <a:cubicBezTo>
                    <a:pt x="202" y="29"/>
                    <a:pt x="201" y="29"/>
                    <a:pt x="201" y="29"/>
                  </a:cubicBezTo>
                  <a:cubicBezTo>
                    <a:pt x="201" y="28"/>
                    <a:pt x="200" y="28"/>
                    <a:pt x="200" y="28"/>
                  </a:cubicBezTo>
                  <a:cubicBezTo>
                    <a:pt x="200" y="28"/>
                    <a:pt x="201" y="27"/>
                    <a:pt x="201" y="26"/>
                  </a:cubicBezTo>
                  <a:cubicBezTo>
                    <a:pt x="202" y="25"/>
                    <a:pt x="202" y="25"/>
                    <a:pt x="202" y="25"/>
                  </a:cubicBezTo>
                  <a:cubicBezTo>
                    <a:pt x="202" y="25"/>
                    <a:pt x="203" y="23"/>
                    <a:pt x="203" y="23"/>
                  </a:cubicBezTo>
                  <a:cubicBezTo>
                    <a:pt x="204" y="23"/>
                    <a:pt x="204" y="24"/>
                    <a:pt x="204" y="24"/>
                  </a:cubicBezTo>
                  <a:cubicBezTo>
                    <a:pt x="204" y="24"/>
                    <a:pt x="206" y="23"/>
                    <a:pt x="206" y="22"/>
                  </a:cubicBezTo>
                  <a:cubicBezTo>
                    <a:pt x="207" y="22"/>
                    <a:pt x="207" y="22"/>
                    <a:pt x="207" y="22"/>
                  </a:cubicBezTo>
                  <a:cubicBezTo>
                    <a:pt x="207" y="23"/>
                    <a:pt x="208" y="23"/>
                    <a:pt x="208" y="23"/>
                  </a:cubicBezTo>
                  <a:cubicBezTo>
                    <a:pt x="208" y="23"/>
                    <a:pt x="208" y="23"/>
                    <a:pt x="209" y="22"/>
                  </a:cubicBezTo>
                  <a:cubicBezTo>
                    <a:pt x="209" y="22"/>
                    <a:pt x="209" y="22"/>
                    <a:pt x="210" y="22"/>
                  </a:cubicBezTo>
                  <a:cubicBezTo>
                    <a:pt x="211" y="22"/>
                    <a:pt x="211" y="22"/>
                    <a:pt x="211" y="23"/>
                  </a:cubicBezTo>
                  <a:cubicBezTo>
                    <a:pt x="211" y="23"/>
                    <a:pt x="211" y="23"/>
                    <a:pt x="212" y="23"/>
                  </a:cubicBezTo>
                  <a:cubicBezTo>
                    <a:pt x="213" y="24"/>
                    <a:pt x="213" y="24"/>
                    <a:pt x="213" y="24"/>
                  </a:cubicBezTo>
                  <a:cubicBezTo>
                    <a:pt x="213" y="25"/>
                    <a:pt x="213" y="25"/>
                    <a:pt x="214" y="25"/>
                  </a:cubicBezTo>
                  <a:cubicBezTo>
                    <a:pt x="214" y="26"/>
                    <a:pt x="214" y="25"/>
                    <a:pt x="214" y="25"/>
                  </a:cubicBezTo>
                  <a:cubicBezTo>
                    <a:pt x="214" y="26"/>
                    <a:pt x="215" y="26"/>
                    <a:pt x="215" y="26"/>
                  </a:cubicBezTo>
                  <a:cubicBezTo>
                    <a:pt x="215" y="27"/>
                    <a:pt x="215" y="27"/>
                    <a:pt x="215" y="27"/>
                  </a:cubicBezTo>
                  <a:cubicBezTo>
                    <a:pt x="215" y="27"/>
                    <a:pt x="215" y="27"/>
                    <a:pt x="215" y="27"/>
                  </a:cubicBezTo>
                  <a:cubicBezTo>
                    <a:pt x="215" y="27"/>
                    <a:pt x="216" y="28"/>
                    <a:pt x="216" y="28"/>
                  </a:cubicBezTo>
                  <a:cubicBezTo>
                    <a:pt x="217" y="29"/>
                    <a:pt x="216" y="29"/>
                    <a:pt x="216" y="29"/>
                  </a:cubicBezTo>
                  <a:cubicBezTo>
                    <a:pt x="216" y="30"/>
                    <a:pt x="215" y="29"/>
                    <a:pt x="216" y="30"/>
                  </a:cubicBezTo>
                  <a:cubicBezTo>
                    <a:pt x="216" y="30"/>
                    <a:pt x="216" y="30"/>
                    <a:pt x="216" y="30"/>
                  </a:cubicBezTo>
                  <a:cubicBezTo>
                    <a:pt x="217" y="31"/>
                    <a:pt x="217" y="31"/>
                    <a:pt x="217" y="32"/>
                  </a:cubicBezTo>
                  <a:cubicBezTo>
                    <a:pt x="217" y="32"/>
                    <a:pt x="217" y="32"/>
                    <a:pt x="218" y="32"/>
                  </a:cubicBezTo>
                  <a:cubicBezTo>
                    <a:pt x="219" y="32"/>
                    <a:pt x="219" y="32"/>
                    <a:pt x="219" y="33"/>
                  </a:cubicBezTo>
                  <a:cubicBezTo>
                    <a:pt x="220" y="33"/>
                    <a:pt x="219" y="33"/>
                    <a:pt x="219" y="34"/>
                  </a:cubicBezTo>
                  <a:cubicBezTo>
                    <a:pt x="219" y="34"/>
                    <a:pt x="219" y="34"/>
                    <a:pt x="219" y="34"/>
                  </a:cubicBezTo>
                  <a:cubicBezTo>
                    <a:pt x="220" y="35"/>
                    <a:pt x="220" y="35"/>
                    <a:pt x="220" y="35"/>
                  </a:cubicBezTo>
                  <a:cubicBezTo>
                    <a:pt x="220" y="35"/>
                    <a:pt x="220" y="35"/>
                    <a:pt x="220" y="36"/>
                  </a:cubicBezTo>
                  <a:cubicBezTo>
                    <a:pt x="220" y="36"/>
                    <a:pt x="221" y="35"/>
                    <a:pt x="221" y="35"/>
                  </a:cubicBezTo>
                  <a:cubicBezTo>
                    <a:pt x="240" y="0"/>
                    <a:pt x="240" y="0"/>
                    <a:pt x="240" y="0"/>
                  </a:cubicBezTo>
                  <a:cubicBezTo>
                    <a:pt x="240" y="0"/>
                    <a:pt x="241" y="0"/>
                    <a:pt x="241" y="0"/>
                  </a:cubicBezTo>
                  <a:cubicBezTo>
                    <a:pt x="242" y="0"/>
                    <a:pt x="242" y="0"/>
                    <a:pt x="241" y="1"/>
                  </a:cubicBezTo>
                  <a:cubicBezTo>
                    <a:pt x="241" y="1"/>
                    <a:pt x="242" y="1"/>
                    <a:pt x="242" y="2"/>
                  </a:cubicBezTo>
                  <a:cubicBezTo>
                    <a:pt x="242" y="2"/>
                    <a:pt x="242" y="3"/>
                    <a:pt x="242" y="3"/>
                  </a:cubicBezTo>
                  <a:cubicBezTo>
                    <a:pt x="242" y="3"/>
                    <a:pt x="242" y="3"/>
                    <a:pt x="242" y="3"/>
                  </a:cubicBezTo>
                  <a:cubicBezTo>
                    <a:pt x="242" y="4"/>
                    <a:pt x="242" y="4"/>
                    <a:pt x="243" y="4"/>
                  </a:cubicBezTo>
                  <a:cubicBezTo>
                    <a:pt x="243" y="5"/>
                    <a:pt x="244" y="4"/>
                    <a:pt x="244" y="4"/>
                  </a:cubicBezTo>
                  <a:cubicBezTo>
                    <a:pt x="244" y="4"/>
                    <a:pt x="244" y="4"/>
                    <a:pt x="244" y="5"/>
                  </a:cubicBezTo>
                  <a:cubicBezTo>
                    <a:pt x="244" y="5"/>
                    <a:pt x="244" y="5"/>
                    <a:pt x="244" y="6"/>
                  </a:cubicBezTo>
                  <a:cubicBezTo>
                    <a:pt x="244" y="6"/>
                    <a:pt x="244" y="6"/>
                    <a:pt x="245" y="6"/>
                  </a:cubicBezTo>
                  <a:cubicBezTo>
                    <a:pt x="246" y="7"/>
                    <a:pt x="246" y="6"/>
                    <a:pt x="246" y="7"/>
                  </a:cubicBezTo>
                  <a:cubicBezTo>
                    <a:pt x="246" y="7"/>
                    <a:pt x="245" y="7"/>
                    <a:pt x="245" y="8"/>
                  </a:cubicBezTo>
                  <a:cubicBezTo>
                    <a:pt x="245" y="8"/>
                    <a:pt x="246" y="8"/>
                    <a:pt x="247" y="8"/>
                  </a:cubicBezTo>
                  <a:cubicBezTo>
                    <a:pt x="247" y="9"/>
                    <a:pt x="248" y="8"/>
                    <a:pt x="249" y="8"/>
                  </a:cubicBezTo>
                  <a:cubicBezTo>
                    <a:pt x="250" y="9"/>
                    <a:pt x="250" y="10"/>
                    <a:pt x="250" y="10"/>
                  </a:cubicBezTo>
                  <a:cubicBezTo>
                    <a:pt x="250" y="10"/>
                    <a:pt x="250" y="10"/>
                    <a:pt x="251" y="10"/>
                  </a:cubicBezTo>
                  <a:cubicBezTo>
                    <a:pt x="251" y="10"/>
                    <a:pt x="251" y="10"/>
                    <a:pt x="251" y="11"/>
                  </a:cubicBezTo>
                  <a:cubicBezTo>
                    <a:pt x="252" y="11"/>
                    <a:pt x="252" y="11"/>
                    <a:pt x="252" y="11"/>
                  </a:cubicBezTo>
                  <a:cubicBezTo>
                    <a:pt x="252" y="11"/>
                    <a:pt x="253" y="11"/>
                    <a:pt x="253" y="11"/>
                  </a:cubicBezTo>
                  <a:cubicBezTo>
                    <a:pt x="254" y="10"/>
                    <a:pt x="254" y="10"/>
                    <a:pt x="254" y="10"/>
                  </a:cubicBezTo>
                  <a:cubicBezTo>
                    <a:pt x="254" y="10"/>
                    <a:pt x="254" y="10"/>
                    <a:pt x="255" y="10"/>
                  </a:cubicBezTo>
                  <a:cubicBezTo>
                    <a:pt x="255" y="9"/>
                    <a:pt x="255" y="10"/>
                    <a:pt x="256" y="10"/>
                  </a:cubicBezTo>
                  <a:cubicBezTo>
                    <a:pt x="257" y="10"/>
                    <a:pt x="257" y="11"/>
                    <a:pt x="257" y="11"/>
                  </a:cubicBezTo>
                  <a:cubicBezTo>
                    <a:pt x="257" y="11"/>
                    <a:pt x="257" y="11"/>
                    <a:pt x="258" y="12"/>
                  </a:cubicBezTo>
                  <a:cubicBezTo>
                    <a:pt x="258" y="13"/>
                    <a:pt x="258" y="12"/>
                    <a:pt x="258" y="13"/>
                  </a:cubicBezTo>
                  <a:cubicBezTo>
                    <a:pt x="258" y="13"/>
                    <a:pt x="258" y="13"/>
                    <a:pt x="258" y="14"/>
                  </a:cubicBezTo>
                  <a:cubicBezTo>
                    <a:pt x="258" y="14"/>
                    <a:pt x="258" y="13"/>
                    <a:pt x="258" y="14"/>
                  </a:cubicBezTo>
                  <a:cubicBezTo>
                    <a:pt x="258" y="14"/>
                    <a:pt x="259" y="14"/>
                    <a:pt x="259" y="15"/>
                  </a:cubicBezTo>
                  <a:cubicBezTo>
                    <a:pt x="260" y="15"/>
                    <a:pt x="259" y="15"/>
                    <a:pt x="260" y="15"/>
                  </a:cubicBezTo>
                  <a:cubicBezTo>
                    <a:pt x="260" y="16"/>
                    <a:pt x="260" y="16"/>
                    <a:pt x="260" y="16"/>
                  </a:cubicBezTo>
                  <a:cubicBezTo>
                    <a:pt x="260" y="16"/>
                    <a:pt x="260" y="16"/>
                    <a:pt x="260" y="17"/>
                  </a:cubicBezTo>
                  <a:cubicBezTo>
                    <a:pt x="260" y="17"/>
                    <a:pt x="260" y="17"/>
                    <a:pt x="261" y="17"/>
                  </a:cubicBezTo>
                  <a:cubicBezTo>
                    <a:pt x="261" y="17"/>
                    <a:pt x="261" y="17"/>
                    <a:pt x="261" y="18"/>
                  </a:cubicBezTo>
                  <a:cubicBezTo>
                    <a:pt x="261" y="18"/>
                    <a:pt x="261" y="19"/>
                    <a:pt x="261" y="19"/>
                  </a:cubicBezTo>
                  <a:cubicBezTo>
                    <a:pt x="261" y="19"/>
                    <a:pt x="262" y="19"/>
                    <a:pt x="262" y="19"/>
                  </a:cubicBezTo>
                  <a:cubicBezTo>
                    <a:pt x="263" y="19"/>
                    <a:pt x="262" y="19"/>
                    <a:pt x="262" y="20"/>
                  </a:cubicBezTo>
                  <a:cubicBezTo>
                    <a:pt x="262" y="20"/>
                    <a:pt x="263" y="20"/>
                    <a:pt x="263" y="20"/>
                  </a:cubicBezTo>
                  <a:cubicBezTo>
                    <a:pt x="264" y="20"/>
                    <a:pt x="264" y="20"/>
                    <a:pt x="264" y="21"/>
                  </a:cubicBezTo>
                  <a:cubicBezTo>
                    <a:pt x="264" y="21"/>
                    <a:pt x="265" y="21"/>
                    <a:pt x="265" y="21"/>
                  </a:cubicBezTo>
                  <a:cubicBezTo>
                    <a:pt x="265" y="21"/>
                    <a:pt x="265" y="22"/>
                    <a:pt x="266" y="22"/>
                  </a:cubicBezTo>
                  <a:cubicBezTo>
                    <a:pt x="266" y="22"/>
                    <a:pt x="266" y="23"/>
                    <a:pt x="266" y="23"/>
                  </a:cubicBezTo>
                  <a:cubicBezTo>
                    <a:pt x="267" y="23"/>
                    <a:pt x="266" y="23"/>
                    <a:pt x="267" y="24"/>
                  </a:cubicBezTo>
                  <a:cubicBezTo>
                    <a:pt x="267" y="24"/>
                    <a:pt x="267" y="24"/>
                    <a:pt x="267" y="24"/>
                  </a:cubicBezTo>
                  <a:cubicBezTo>
                    <a:pt x="268" y="24"/>
                    <a:pt x="268" y="23"/>
                    <a:pt x="269" y="24"/>
                  </a:cubicBezTo>
                  <a:cubicBezTo>
                    <a:pt x="269" y="24"/>
                    <a:pt x="269" y="24"/>
                    <a:pt x="270" y="24"/>
                  </a:cubicBezTo>
                  <a:cubicBezTo>
                    <a:pt x="270" y="24"/>
                    <a:pt x="270" y="24"/>
                    <a:pt x="271" y="24"/>
                  </a:cubicBezTo>
                  <a:cubicBezTo>
                    <a:pt x="271" y="24"/>
                    <a:pt x="271" y="24"/>
                    <a:pt x="272" y="24"/>
                  </a:cubicBezTo>
                  <a:cubicBezTo>
                    <a:pt x="272" y="23"/>
                    <a:pt x="272" y="23"/>
                    <a:pt x="273" y="23"/>
                  </a:cubicBezTo>
                  <a:cubicBezTo>
                    <a:pt x="274" y="22"/>
                    <a:pt x="274" y="23"/>
                    <a:pt x="274" y="23"/>
                  </a:cubicBezTo>
                  <a:cubicBezTo>
                    <a:pt x="275" y="23"/>
                    <a:pt x="274" y="23"/>
                    <a:pt x="275" y="23"/>
                  </a:cubicBezTo>
                  <a:cubicBezTo>
                    <a:pt x="275" y="23"/>
                    <a:pt x="275" y="23"/>
                    <a:pt x="275" y="22"/>
                  </a:cubicBezTo>
                  <a:cubicBezTo>
                    <a:pt x="276" y="22"/>
                    <a:pt x="276" y="22"/>
                    <a:pt x="276" y="22"/>
                  </a:cubicBezTo>
                  <a:cubicBezTo>
                    <a:pt x="277" y="22"/>
                    <a:pt x="277" y="22"/>
                    <a:pt x="277" y="22"/>
                  </a:cubicBezTo>
                  <a:cubicBezTo>
                    <a:pt x="278" y="22"/>
                    <a:pt x="278" y="22"/>
                    <a:pt x="278" y="22"/>
                  </a:cubicBezTo>
                  <a:cubicBezTo>
                    <a:pt x="278" y="22"/>
                    <a:pt x="279" y="22"/>
                    <a:pt x="279" y="21"/>
                  </a:cubicBezTo>
                  <a:cubicBezTo>
                    <a:pt x="280" y="21"/>
                    <a:pt x="280" y="22"/>
                    <a:pt x="281" y="22"/>
                  </a:cubicBezTo>
                  <a:cubicBezTo>
                    <a:pt x="281" y="22"/>
                    <a:pt x="281" y="21"/>
                    <a:pt x="282" y="21"/>
                  </a:cubicBezTo>
                  <a:cubicBezTo>
                    <a:pt x="283" y="20"/>
                    <a:pt x="283" y="21"/>
                    <a:pt x="284" y="21"/>
                  </a:cubicBezTo>
                  <a:cubicBezTo>
                    <a:pt x="285" y="21"/>
                    <a:pt x="285" y="21"/>
                    <a:pt x="285" y="21"/>
                  </a:cubicBezTo>
                  <a:cubicBezTo>
                    <a:pt x="285" y="21"/>
                    <a:pt x="285" y="20"/>
                    <a:pt x="285" y="20"/>
                  </a:cubicBezTo>
                  <a:cubicBezTo>
                    <a:pt x="286" y="20"/>
                    <a:pt x="286" y="20"/>
                    <a:pt x="287" y="20"/>
                  </a:cubicBezTo>
                  <a:cubicBezTo>
                    <a:pt x="287" y="20"/>
                    <a:pt x="288" y="19"/>
                    <a:pt x="288" y="19"/>
                  </a:cubicBezTo>
                  <a:cubicBezTo>
                    <a:pt x="288" y="19"/>
                    <a:pt x="289" y="19"/>
                    <a:pt x="289" y="19"/>
                  </a:cubicBezTo>
                  <a:cubicBezTo>
                    <a:pt x="290" y="19"/>
                    <a:pt x="290" y="18"/>
                    <a:pt x="290" y="18"/>
                  </a:cubicBezTo>
                  <a:cubicBezTo>
                    <a:pt x="290" y="18"/>
                    <a:pt x="291" y="18"/>
                    <a:pt x="291" y="18"/>
                  </a:cubicBezTo>
                  <a:cubicBezTo>
                    <a:pt x="292" y="18"/>
                    <a:pt x="291" y="18"/>
                    <a:pt x="292" y="17"/>
                  </a:cubicBezTo>
                  <a:cubicBezTo>
                    <a:pt x="293" y="17"/>
                    <a:pt x="292" y="17"/>
                    <a:pt x="293" y="17"/>
                  </a:cubicBezTo>
                  <a:cubicBezTo>
                    <a:pt x="293" y="16"/>
                    <a:pt x="293" y="16"/>
                    <a:pt x="293" y="15"/>
                  </a:cubicBezTo>
                  <a:cubicBezTo>
                    <a:pt x="293" y="15"/>
                    <a:pt x="294" y="15"/>
                    <a:pt x="294" y="15"/>
                  </a:cubicBezTo>
                  <a:cubicBezTo>
                    <a:pt x="295" y="15"/>
                    <a:pt x="294" y="15"/>
                    <a:pt x="295" y="14"/>
                  </a:cubicBezTo>
                  <a:cubicBezTo>
                    <a:pt x="295" y="14"/>
                    <a:pt x="294" y="13"/>
                    <a:pt x="294" y="13"/>
                  </a:cubicBezTo>
                  <a:cubicBezTo>
                    <a:pt x="294" y="13"/>
                    <a:pt x="295" y="12"/>
                    <a:pt x="296" y="12"/>
                  </a:cubicBezTo>
                  <a:cubicBezTo>
                    <a:pt x="297" y="12"/>
                    <a:pt x="297" y="13"/>
                    <a:pt x="297" y="13"/>
                  </a:cubicBezTo>
                  <a:cubicBezTo>
                    <a:pt x="297" y="13"/>
                    <a:pt x="298" y="13"/>
                    <a:pt x="298" y="12"/>
                  </a:cubicBezTo>
                  <a:cubicBezTo>
                    <a:pt x="299" y="12"/>
                    <a:pt x="298" y="12"/>
                    <a:pt x="299" y="13"/>
                  </a:cubicBezTo>
                  <a:cubicBezTo>
                    <a:pt x="300" y="13"/>
                    <a:pt x="300" y="12"/>
                    <a:pt x="300" y="12"/>
                  </a:cubicBezTo>
                  <a:cubicBezTo>
                    <a:pt x="300" y="12"/>
                    <a:pt x="300" y="12"/>
                    <a:pt x="301" y="12"/>
                  </a:cubicBezTo>
                  <a:cubicBezTo>
                    <a:pt x="302" y="12"/>
                    <a:pt x="302" y="12"/>
                    <a:pt x="302" y="12"/>
                  </a:cubicBezTo>
                  <a:cubicBezTo>
                    <a:pt x="302" y="13"/>
                    <a:pt x="301" y="13"/>
                    <a:pt x="302" y="14"/>
                  </a:cubicBezTo>
                  <a:cubicBezTo>
                    <a:pt x="302" y="14"/>
                    <a:pt x="302" y="14"/>
                    <a:pt x="302" y="15"/>
                  </a:cubicBezTo>
                  <a:cubicBezTo>
                    <a:pt x="303" y="16"/>
                    <a:pt x="303" y="16"/>
                    <a:pt x="303" y="16"/>
                  </a:cubicBezTo>
                  <a:cubicBezTo>
                    <a:pt x="303" y="16"/>
                    <a:pt x="303" y="16"/>
                    <a:pt x="304" y="16"/>
                  </a:cubicBezTo>
                  <a:cubicBezTo>
                    <a:pt x="305" y="16"/>
                    <a:pt x="305" y="16"/>
                    <a:pt x="305" y="16"/>
                  </a:cubicBezTo>
                  <a:cubicBezTo>
                    <a:pt x="305" y="17"/>
                    <a:pt x="305" y="17"/>
                    <a:pt x="306" y="18"/>
                  </a:cubicBezTo>
                  <a:cubicBezTo>
                    <a:pt x="306" y="18"/>
                    <a:pt x="306" y="18"/>
                    <a:pt x="306" y="19"/>
                  </a:cubicBezTo>
                  <a:cubicBezTo>
                    <a:pt x="306" y="19"/>
                    <a:pt x="306" y="20"/>
                    <a:pt x="306" y="20"/>
                  </a:cubicBezTo>
                  <a:cubicBezTo>
                    <a:pt x="306" y="21"/>
                    <a:pt x="306" y="21"/>
                    <a:pt x="305" y="21"/>
                  </a:cubicBezTo>
                  <a:cubicBezTo>
                    <a:pt x="304" y="22"/>
                    <a:pt x="304" y="22"/>
                    <a:pt x="305" y="22"/>
                  </a:cubicBezTo>
                  <a:cubicBezTo>
                    <a:pt x="305" y="23"/>
                    <a:pt x="304" y="23"/>
                    <a:pt x="304" y="24"/>
                  </a:cubicBezTo>
                  <a:cubicBezTo>
                    <a:pt x="304" y="24"/>
                    <a:pt x="305" y="24"/>
                    <a:pt x="307" y="24"/>
                  </a:cubicBezTo>
                  <a:cubicBezTo>
                    <a:pt x="308" y="23"/>
                    <a:pt x="307" y="23"/>
                    <a:pt x="307" y="22"/>
                  </a:cubicBezTo>
                  <a:cubicBezTo>
                    <a:pt x="308" y="22"/>
                    <a:pt x="307" y="22"/>
                    <a:pt x="308" y="22"/>
                  </a:cubicBezTo>
                  <a:cubicBezTo>
                    <a:pt x="309" y="21"/>
                    <a:pt x="308" y="21"/>
                    <a:pt x="309" y="21"/>
                  </a:cubicBezTo>
                  <a:cubicBezTo>
                    <a:pt x="309" y="21"/>
                    <a:pt x="309" y="21"/>
                    <a:pt x="310" y="21"/>
                  </a:cubicBezTo>
                  <a:cubicBezTo>
                    <a:pt x="310" y="21"/>
                    <a:pt x="309" y="20"/>
                    <a:pt x="309" y="20"/>
                  </a:cubicBezTo>
                  <a:cubicBezTo>
                    <a:pt x="309" y="20"/>
                    <a:pt x="310" y="20"/>
                    <a:pt x="310" y="20"/>
                  </a:cubicBezTo>
                  <a:cubicBezTo>
                    <a:pt x="311" y="21"/>
                    <a:pt x="312" y="20"/>
                    <a:pt x="312" y="20"/>
                  </a:cubicBezTo>
                  <a:cubicBezTo>
                    <a:pt x="312" y="19"/>
                    <a:pt x="311" y="19"/>
                    <a:pt x="311" y="19"/>
                  </a:cubicBezTo>
                  <a:cubicBezTo>
                    <a:pt x="311" y="18"/>
                    <a:pt x="311" y="18"/>
                    <a:pt x="312" y="18"/>
                  </a:cubicBezTo>
                  <a:cubicBezTo>
                    <a:pt x="312" y="17"/>
                    <a:pt x="312" y="18"/>
                    <a:pt x="313" y="18"/>
                  </a:cubicBezTo>
                  <a:cubicBezTo>
                    <a:pt x="314" y="18"/>
                    <a:pt x="313" y="18"/>
                    <a:pt x="313" y="18"/>
                  </a:cubicBezTo>
                  <a:cubicBezTo>
                    <a:pt x="314" y="18"/>
                    <a:pt x="314" y="19"/>
                    <a:pt x="314" y="19"/>
                  </a:cubicBezTo>
                  <a:cubicBezTo>
                    <a:pt x="314" y="19"/>
                    <a:pt x="315" y="19"/>
                    <a:pt x="315" y="19"/>
                  </a:cubicBezTo>
                  <a:cubicBezTo>
                    <a:pt x="316" y="19"/>
                    <a:pt x="316" y="19"/>
                    <a:pt x="316" y="19"/>
                  </a:cubicBezTo>
                  <a:cubicBezTo>
                    <a:pt x="317" y="19"/>
                    <a:pt x="317" y="19"/>
                    <a:pt x="317" y="19"/>
                  </a:cubicBezTo>
                  <a:cubicBezTo>
                    <a:pt x="317" y="19"/>
                    <a:pt x="317" y="20"/>
                    <a:pt x="318" y="20"/>
                  </a:cubicBezTo>
                  <a:cubicBezTo>
                    <a:pt x="318" y="20"/>
                    <a:pt x="318" y="20"/>
                    <a:pt x="319" y="20"/>
                  </a:cubicBezTo>
                  <a:cubicBezTo>
                    <a:pt x="320" y="20"/>
                    <a:pt x="320" y="20"/>
                    <a:pt x="320" y="19"/>
                  </a:cubicBezTo>
                  <a:cubicBezTo>
                    <a:pt x="319" y="18"/>
                    <a:pt x="319" y="19"/>
                    <a:pt x="318" y="19"/>
                  </a:cubicBezTo>
                  <a:cubicBezTo>
                    <a:pt x="318" y="18"/>
                    <a:pt x="318" y="18"/>
                    <a:pt x="318" y="18"/>
                  </a:cubicBezTo>
                  <a:cubicBezTo>
                    <a:pt x="318" y="17"/>
                    <a:pt x="318" y="17"/>
                    <a:pt x="318" y="17"/>
                  </a:cubicBezTo>
                  <a:cubicBezTo>
                    <a:pt x="318" y="17"/>
                    <a:pt x="319" y="17"/>
                    <a:pt x="319" y="17"/>
                  </a:cubicBezTo>
                  <a:cubicBezTo>
                    <a:pt x="319" y="16"/>
                    <a:pt x="319" y="16"/>
                    <a:pt x="319" y="16"/>
                  </a:cubicBezTo>
                  <a:cubicBezTo>
                    <a:pt x="319" y="15"/>
                    <a:pt x="319" y="15"/>
                    <a:pt x="319" y="15"/>
                  </a:cubicBezTo>
                  <a:cubicBezTo>
                    <a:pt x="319" y="15"/>
                    <a:pt x="320" y="15"/>
                    <a:pt x="320" y="14"/>
                  </a:cubicBezTo>
                  <a:cubicBezTo>
                    <a:pt x="321" y="14"/>
                    <a:pt x="321" y="14"/>
                    <a:pt x="322" y="14"/>
                  </a:cubicBezTo>
                  <a:cubicBezTo>
                    <a:pt x="323" y="14"/>
                    <a:pt x="322" y="14"/>
                    <a:pt x="323" y="14"/>
                  </a:cubicBezTo>
                  <a:cubicBezTo>
                    <a:pt x="323" y="14"/>
                    <a:pt x="324" y="14"/>
                    <a:pt x="324" y="14"/>
                  </a:cubicBezTo>
                  <a:cubicBezTo>
                    <a:pt x="324" y="14"/>
                    <a:pt x="324" y="14"/>
                    <a:pt x="325" y="14"/>
                  </a:cubicBezTo>
                  <a:cubicBezTo>
                    <a:pt x="325" y="14"/>
                    <a:pt x="325" y="15"/>
                    <a:pt x="325" y="15"/>
                  </a:cubicBezTo>
                  <a:cubicBezTo>
                    <a:pt x="326" y="15"/>
                    <a:pt x="326" y="15"/>
                    <a:pt x="327" y="15"/>
                  </a:cubicBezTo>
                  <a:cubicBezTo>
                    <a:pt x="327" y="15"/>
                    <a:pt x="327" y="15"/>
                    <a:pt x="327" y="16"/>
                  </a:cubicBezTo>
                  <a:cubicBezTo>
                    <a:pt x="328" y="17"/>
                    <a:pt x="328" y="16"/>
                    <a:pt x="328" y="17"/>
                  </a:cubicBezTo>
                  <a:cubicBezTo>
                    <a:pt x="329" y="17"/>
                    <a:pt x="329" y="17"/>
                    <a:pt x="330" y="17"/>
                  </a:cubicBezTo>
                  <a:cubicBezTo>
                    <a:pt x="331" y="17"/>
                    <a:pt x="331" y="17"/>
                    <a:pt x="331" y="18"/>
                  </a:cubicBezTo>
                  <a:cubicBezTo>
                    <a:pt x="331" y="18"/>
                    <a:pt x="331" y="18"/>
                    <a:pt x="332" y="18"/>
                  </a:cubicBezTo>
                  <a:cubicBezTo>
                    <a:pt x="332" y="19"/>
                    <a:pt x="332" y="19"/>
                    <a:pt x="333" y="20"/>
                  </a:cubicBezTo>
                  <a:cubicBezTo>
                    <a:pt x="333" y="20"/>
                    <a:pt x="333" y="20"/>
                    <a:pt x="334" y="20"/>
                  </a:cubicBezTo>
                  <a:cubicBezTo>
                    <a:pt x="334" y="20"/>
                    <a:pt x="335" y="20"/>
                    <a:pt x="335" y="21"/>
                  </a:cubicBezTo>
                  <a:cubicBezTo>
                    <a:pt x="336" y="21"/>
                    <a:pt x="335" y="21"/>
                    <a:pt x="336" y="22"/>
                  </a:cubicBezTo>
                  <a:cubicBezTo>
                    <a:pt x="337" y="23"/>
                    <a:pt x="337" y="23"/>
                    <a:pt x="338" y="23"/>
                  </a:cubicBezTo>
                  <a:cubicBezTo>
                    <a:pt x="338" y="23"/>
                    <a:pt x="338" y="23"/>
                    <a:pt x="339" y="24"/>
                  </a:cubicBezTo>
                  <a:cubicBezTo>
                    <a:pt x="339" y="24"/>
                    <a:pt x="340" y="24"/>
                    <a:pt x="340" y="23"/>
                  </a:cubicBezTo>
                  <a:cubicBezTo>
                    <a:pt x="341" y="23"/>
                    <a:pt x="341" y="23"/>
                    <a:pt x="341" y="23"/>
                  </a:cubicBezTo>
                  <a:cubicBezTo>
                    <a:pt x="341" y="23"/>
                    <a:pt x="341" y="22"/>
                    <a:pt x="342" y="22"/>
                  </a:cubicBezTo>
                  <a:cubicBezTo>
                    <a:pt x="342" y="22"/>
                    <a:pt x="342" y="22"/>
                    <a:pt x="343" y="22"/>
                  </a:cubicBezTo>
                  <a:cubicBezTo>
                    <a:pt x="343" y="22"/>
                    <a:pt x="343" y="22"/>
                    <a:pt x="343" y="22"/>
                  </a:cubicBezTo>
                  <a:cubicBezTo>
                    <a:pt x="343" y="21"/>
                    <a:pt x="343" y="21"/>
                    <a:pt x="343" y="21"/>
                  </a:cubicBezTo>
                  <a:cubicBezTo>
                    <a:pt x="343" y="20"/>
                    <a:pt x="343" y="21"/>
                    <a:pt x="345" y="20"/>
                  </a:cubicBezTo>
                  <a:cubicBezTo>
                    <a:pt x="346" y="20"/>
                    <a:pt x="345" y="20"/>
                    <a:pt x="345" y="19"/>
                  </a:cubicBezTo>
                  <a:cubicBezTo>
                    <a:pt x="344" y="19"/>
                    <a:pt x="344" y="19"/>
                    <a:pt x="345" y="18"/>
                  </a:cubicBezTo>
                  <a:cubicBezTo>
                    <a:pt x="345" y="18"/>
                    <a:pt x="345" y="18"/>
                    <a:pt x="346" y="17"/>
                  </a:cubicBezTo>
                  <a:cubicBezTo>
                    <a:pt x="346" y="17"/>
                    <a:pt x="347" y="17"/>
                    <a:pt x="347" y="17"/>
                  </a:cubicBezTo>
                  <a:cubicBezTo>
                    <a:pt x="348" y="17"/>
                    <a:pt x="349" y="17"/>
                    <a:pt x="350" y="17"/>
                  </a:cubicBezTo>
                  <a:cubicBezTo>
                    <a:pt x="350" y="17"/>
                    <a:pt x="352" y="25"/>
                    <a:pt x="353" y="25"/>
                  </a:cubicBezTo>
                  <a:cubicBezTo>
                    <a:pt x="353" y="26"/>
                    <a:pt x="355" y="24"/>
                    <a:pt x="355" y="24"/>
                  </a:cubicBezTo>
                  <a:cubicBezTo>
                    <a:pt x="355" y="24"/>
                    <a:pt x="359" y="26"/>
                    <a:pt x="360" y="26"/>
                  </a:cubicBezTo>
                  <a:cubicBezTo>
                    <a:pt x="361" y="27"/>
                    <a:pt x="363" y="29"/>
                    <a:pt x="364" y="29"/>
                  </a:cubicBezTo>
                  <a:cubicBezTo>
                    <a:pt x="366" y="30"/>
                    <a:pt x="368" y="31"/>
                    <a:pt x="369" y="31"/>
                  </a:cubicBezTo>
                  <a:cubicBezTo>
                    <a:pt x="370" y="31"/>
                    <a:pt x="373" y="32"/>
                    <a:pt x="374" y="33"/>
                  </a:cubicBezTo>
                  <a:cubicBezTo>
                    <a:pt x="375" y="33"/>
                    <a:pt x="379" y="35"/>
                    <a:pt x="379" y="35"/>
                  </a:cubicBezTo>
                  <a:cubicBezTo>
                    <a:pt x="380" y="36"/>
                    <a:pt x="382" y="37"/>
                    <a:pt x="383" y="37"/>
                  </a:cubicBezTo>
                  <a:cubicBezTo>
                    <a:pt x="384" y="38"/>
                    <a:pt x="385" y="38"/>
                    <a:pt x="386" y="39"/>
                  </a:cubicBezTo>
                  <a:cubicBezTo>
                    <a:pt x="387" y="39"/>
                    <a:pt x="388" y="40"/>
                    <a:pt x="389" y="41"/>
                  </a:cubicBezTo>
                  <a:cubicBezTo>
                    <a:pt x="389" y="42"/>
                    <a:pt x="393" y="48"/>
                    <a:pt x="393" y="48"/>
                  </a:cubicBezTo>
                  <a:cubicBezTo>
                    <a:pt x="393" y="49"/>
                    <a:pt x="402" y="61"/>
                    <a:pt x="402" y="61"/>
                  </a:cubicBezTo>
                  <a:cubicBezTo>
                    <a:pt x="402" y="61"/>
                    <a:pt x="404" y="64"/>
                    <a:pt x="404" y="65"/>
                  </a:cubicBezTo>
                  <a:cubicBezTo>
                    <a:pt x="404" y="65"/>
                    <a:pt x="404" y="65"/>
                    <a:pt x="404" y="65"/>
                  </a:cubicBezTo>
                  <a:cubicBezTo>
                    <a:pt x="409" y="69"/>
                    <a:pt x="409" y="69"/>
                    <a:pt x="409" y="69"/>
                  </a:cubicBezTo>
                  <a:cubicBezTo>
                    <a:pt x="413" y="71"/>
                    <a:pt x="413" y="71"/>
                    <a:pt x="413" y="71"/>
                  </a:cubicBezTo>
                  <a:cubicBezTo>
                    <a:pt x="418" y="73"/>
                    <a:pt x="418" y="73"/>
                    <a:pt x="418" y="73"/>
                  </a:cubicBezTo>
                  <a:cubicBezTo>
                    <a:pt x="423" y="76"/>
                    <a:pt x="423" y="76"/>
                    <a:pt x="423" y="76"/>
                  </a:cubicBezTo>
                  <a:cubicBezTo>
                    <a:pt x="424" y="79"/>
                    <a:pt x="424" y="79"/>
                    <a:pt x="424" y="79"/>
                  </a:cubicBezTo>
                  <a:cubicBezTo>
                    <a:pt x="424" y="79"/>
                    <a:pt x="427" y="81"/>
                    <a:pt x="427" y="82"/>
                  </a:cubicBezTo>
                  <a:cubicBezTo>
                    <a:pt x="427" y="82"/>
                    <a:pt x="427" y="83"/>
                    <a:pt x="427" y="83"/>
                  </a:cubicBezTo>
                  <a:cubicBezTo>
                    <a:pt x="427" y="83"/>
                    <a:pt x="432" y="88"/>
                    <a:pt x="432" y="88"/>
                  </a:cubicBezTo>
                  <a:cubicBezTo>
                    <a:pt x="432" y="88"/>
                    <a:pt x="435" y="92"/>
                    <a:pt x="435" y="92"/>
                  </a:cubicBezTo>
                  <a:cubicBezTo>
                    <a:pt x="438" y="99"/>
                    <a:pt x="438" y="99"/>
                    <a:pt x="438" y="99"/>
                  </a:cubicBezTo>
                  <a:cubicBezTo>
                    <a:pt x="441" y="102"/>
                    <a:pt x="441" y="102"/>
                    <a:pt x="441" y="102"/>
                  </a:cubicBezTo>
                  <a:cubicBezTo>
                    <a:pt x="443" y="105"/>
                    <a:pt x="443" y="105"/>
                    <a:pt x="443" y="105"/>
                  </a:cubicBezTo>
                  <a:cubicBezTo>
                    <a:pt x="447" y="106"/>
                    <a:pt x="447" y="106"/>
                    <a:pt x="447" y="106"/>
                  </a:cubicBezTo>
                  <a:cubicBezTo>
                    <a:pt x="447" y="106"/>
                    <a:pt x="450" y="107"/>
                    <a:pt x="451" y="107"/>
                  </a:cubicBezTo>
                  <a:cubicBezTo>
                    <a:pt x="451" y="107"/>
                    <a:pt x="453" y="113"/>
                    <a:pt x="454" y="113"/>
                  </a:cubicBezTo>
                  <a:cubicBezTo>
                    <a:pt x="454" y="114"/>
                    <a:pt x="455" y="115"/>
                    <a:pt x="455" y="115"/>
                  </a:cubicBezTo>
                  <a:cubicBezTo>
                    <a:pt x="459" y="122"/>
                    <a:pt x="459" y="122"/>
                    <a:pt x="459" y="122"/>
                  </a:cubicBezTo>
                  <a:cubicBezTo>
                    <a:pt x="457" y="125"/>
                    <a:pt x="457" y="125"/>
                    <a:pt x="457" y="125"/>
                  </a:cubicBezTo>
                  <a:cubicBezTo>
                    <a:pt x="457" y="125"/>
                    <a:pt x="456" y="127"/>
                    <a:pt x="456" y="127"/>
                  </a:cubicBezTo>
                  <a:cubicBezTo>
                    <a:pt x="456" y="127"/>
                    <a:pt x="455" y="129"/>
                    <a:pt x="455" y="129"/>
                  </a:cubicBezTo>
                  <a:cubicBezTo>
                    <a:pt x="453" y="131"/>
                    <a:pt x="453" y="131"/>
                    <a:pt x="453" y="131"/>
                  </a:cubicBezTo>
                  <a:cubicBezTo>
                    <a:pt x="452" y="133"/>
                    <a:pt x="452" y="133"/>
                    <a:pt x="452" y="133"/>
                  </a:cubicBezTo>
                  <a:cubicBezTo>
                    <a:pt x="448" y="138"/>
                    <a:pt x="448" y="138"/>
                    <a:pt x="448" y="138"/>
                  </a:cubicBezTo>
                  <a:cubicBezTo>
                    <a:pt x="448" y="140"/>
                    <a:pt x="448" y="140"/>
                    <a:pt x="448" y="140"/>
                  </a:cubicBezTo>
                  <a:cubicBezTo>
                    <a:pt x="446" y="141"/>
                    <a:pt x="446" y="141"/>
                    <a:pt x="446" y="141"/>
                  </a:cubicBezTo>
                  <a:cubicBezTo>
                    <a:pt x="442" y="148"/>
                    <a:pt x="442" y="148"/>
                    <a:pt x="442" y="148"/>
                  </a:cubicBezTo>
                  <a:cubicBezTo>
                    <a:pt x="440" y="151"/>
                    <a:pt x="440" y="151"/>
                    <a:pt x="440" y="151"/>
                  </a:cubicBezTo>
                  <a:cubicBezTo>
                    <a:pt x="440" y="151"/>
                    <a:pt x="438" y="153"/>
                    <a:pt x="438" y="154"/>
                  </a:cubicBezTo>
                  <a:cubicBezTo>
                    <a:pt x="438" y="154"/>
                    <a:pt x="435" y="155"/>
                    <a:pt x="435" y="155"/>
                  </a:cubicBezTo>
                  <a:cubicBezTo>
                    <a:pt x="435" y="156"/>
                    <a:pt x="435" y="156"/>
                    <a:pt x="435" y="156"/>
                  </a:cubicBezTo>
                  <a:cubicBezTo>
                    <a:pt x="432" y="158"/>
                    <a:pt x="432" y="158"/>
                    <a:pt x="432" y="158"/>
                  </a:cubicBezTo>
                  <a:cubicBezTo>
                    <a:pt x="430" y="163"/>
                    <a:pt x="430" y="163"/>
                    <a:pt x="430" y="163"/>
                  </a:cubicBezTo>
                  <a:cubicBezTo>
                    <a:pt x="430" y="165"/>
                    <a:pt x="430" y="165"/>
                    <a:pt x="430" y="165"/>
                  </a:cubicBezTo>
                  <a:cubicBezTo>
                    <a:pt x="430" y="165"/>
                    <a:pt x="430" y="165"/>
                    <a:pt x="430" y="165"/>
                  </a:cubicBezTo>
                  <a:cubicBezTo>
                    <a:pt x="428" y="169"/>
                    <a:pt x="428" y="169"/>
                    <a:pt x="428" y="169"/>
                  </a:cubicBezTo>
                  <a:cubicBezTo>
                    <a:pt x="429" y="172"/>
                    <a:pt x="429" y="172"/>
                    <a:pt x="429" y="172"/>
                  </a:cubicBezTo>
                  <a:cubicBezTo>
                    <a:pt x="429" y="172"/>
                    <a:pt x="431" y="179"/>
                    <a:pt x="431" y="180"/>
                  </a:cubicBezTo>
                  <a:cubicBezTo>
                    <a:pt x="431" y="181"/>
                    <a:pt x="431" y="182"/>
                    <a:pt x="431" y="184"/>
                  </a:cubicBezTo>
                  <a:cubicBezTo>
                    <a:pt x="430" y="186"/>
                    <a:pt x="431" y="190"/>
                    <a:pt x="430" y="191"/>
                  </a:cubicBezTo>
                  <a:cubicBezTo>
                    <a:pt x="430" y="193"/>
                    <a:pt x="430" y="194"/>
                    <a:pt x="430" y="194"/>
                  </a:cubicBezTo>
                  <a:cubicBezTo>
                    <a:pt x="429" y="195"/>
                    <a:pt x="429" y="195"/>
                    <a:pt x="429" y="195"/>
                  </a:cubicBezTo>
                  <a:cubicBezTo>
                    <a:pt x="430" y="196"/>
                    <a:pt x="430" y="196"/>
                    <a:pt x="430" y="196"/>
                  </a:cubicBezTo>
                  <a:cubicBezTo>
                    <a:pt x="431" y="196"/>
                    <a:pt x="431" y="196"/>
                    <a:pt x="431" y="196"/>
                  </a:cubicBezTo>
                  <a:cubicBezTo>
                    <a:pt x="431" y="196"/>
                    <a:pt x="431" y="196"/>
                    <a:pt x="431" y="196"/>
                  </a:cubicBezTo>
                  <a:cubicBezTo>
                    <a:pt x="431" y="196"/>
                    <a:pt x="436" y="197"/>
                    <a:pt x="436" y="197"/>
                  </a:cubicBezTo>
                  <a:cubicBezTo>
                    <a:pt x="437" y="198"/>
                    <a:pt x="437" y="198"/>
                    <a:pt x="437" y="198"/>
                  </a:cubicBezTo>
                  <a:cubicBezTo>
                    <a:pt x="438" y="198"/>
                    <a:pt x="438" y="198"/>
                    <a:pt x="438" y="198"/>
                  </a:cubicBezTo>
                  <a:cubicBezTo>
                    <a:pt x="439" y="198"/>
                    <a:pt x="439" y="198"/>
                    <a:pt x="439" y="198"/>
                  </a:cubicBezTo>
                  <a:cubicBezTo>
                    <a:pt x="441" y="198"/>
                    <a:pt x="441" y="198"/>
                    <a:pt x="441" y="198"/>
                  </a:cubicBezTo>
                  <a:cubicBezTo>
                    <a:pt x="442" y="197"/>
                    <a:pt x="442" y="197"/>
                    <a:pt x="442" y="197"/>
                  </a:cubicBezTo>
                  <a:cubicBezTo>
                    <a:pt x="443" y="197"/>
                    <a:pt x="443" y="197"/>
                    <a:pt x="443" y="197"/>
                  </a:cubicBezTo>
                  <a:cubicBezTo>
                    <a:pt x="444" y="196"/>
                    <a:pt x="444" y="196"/>
                    <a:pt x="444" y="196"/>
                  </a:cubicBezTo>
                  <a:cubicBezTo>
                    <a:pt x="445" y="196"/>
                    <a:pt x="445" y="196"/>
                    <a:pt x="445" y="196"/>
                  </a:cubicBezTo>
                  <a:cubicBezTo>
                    <a:pt x="446" y="195"/>
                    <a:pt x="446" y="195"/>
                    <a:pt x="446" y="195"/>
                  </a:cubicBezTo>
                  <a:cubicBezTo>
                    <a:pt x="448" y="195"/>
                    <a:pt x="448" y="195"/>
                    <a:pt x="448" y="195"/>
                  </a:cubicBezTo>
                  <a:cubicBezTo>
                    <a:pt x="449" y="195"/>
                    <a:pt x="449" y="195"/>
                    <a:pt x="449" y="195"/>
                  </a:cubicBezTo>
                  <a:cubicBezTo>
                    <a:pt x="449" y="195"/>
                    <a:pt x="450" y="196"/>
                    <a:pt x="451" y="196"/>
                  </a:cubicBezTo>
                  <a:cubicBezTo>
                    <a:pt x="451" y="196"/>
                    <a:pt x="452" y="195"/>
                    <a:pt x="452" y="195"/>
                  </a:cubicBezTo>
                  <a:cubicBezTo>
                    <a:pt x="455" y="195"/>
                    <a:pt x="455" y="195"/>
                    <a:pt x="455" y="195"/>
                  </a:cubicBezTo>
                  <a:cubicBezTo>
                    <a:pt x="455" y="195"/>
                    <a:pt x="455" y="194"/>
                    <a:pt x="456" y="195"/>
                  </a:cubicBezTo>
                  <a:cubicBezTo>
                    <a:pt x="456" y="195"/>
                    <a:pt x="458" y="194"/>
                    <a:pt x="458" y="194"/>
                  </a:cubicBezTo>
                  <a:cubicBezTo>
                    <a:pt x="460" y="195"/>
                    <a:pt x="460" y="195"/>
                    <a:pt x="460" y="195"/>
                  </a:cubicBezTo>
                  <a:cubicBezTo>
                    <a:pt x="462" y="194"/>
                    <a:pt x="462" y="194"/>
                    <a:pt x="462" y="194"/>
                  </a:cubicBezTo>
                  <a:cubicBezTo>
                    <a:pt x="462" y="194"/>
                    <a:pt x="463" y="193"/>
                    <a:pt x="464" y="192"/>
                  </a:cubicBezTo>
                  <a:cubicBezTo>
                    <a:pt x="465" y="192"/>
                    <a:pt x="465" y="191"/>
                    <a:pt x="466" y="191"/>
                  </a:cubicBezTo>
                  <a:cubicBezTo>
                    <a:pt x="468" y="191"/>
                    <a:pt x="471" y="190"/>
                    <a:pt x="471" y="190"/>
                  </a:cubicBezTo>
                  <a:cubicBezTo>
                    <a:pt x="474" y="191"/>
                    <a:pt x="474" y="191"/>
                    <a:pt x="474" y="191"/>
                  </a:cubicBezTo>
                  <a:cubicBezTo>
                    <a:pt x="475" y="192"/>
                    <a:pt x="475" y="192"/>
                    <a:pt x="475" y="192"/>
                  </a:cubicBezTo>
                  <a:cubicBezTo>
                    <a:pt x="477" y="191"/>
                    <a:pt x="477" y="191"/>
                    <a:pt x="477" y="191"/>
                  </a:cubicBezTo>
                  <a:cubicBezTo>
                    <a:pt x="477" y="191"/>
                    <a:pt x="477" y="191"/>
                    <a:pt x="477" y="192"/>
                  </a:cubicBezTo>
                  <a:cubicBezTo>
                    <a:pt x="477" y="193"/>
                    <a:pt x="479" y="195"/>
                    <a:pt x="479" y="195"/>
                  </a:cubicBezTo>
                  <a:cubicBezTo>
                    <a:pt x="479" y="195"/>
                    <a:pt x="480" y="196"/>
                    <a:pt x="480" y="196"/>
                  </a:cubicBezTo>
                  <a:cubicBezTo>
                    <a:pt x="481" y="196"/>
                    <a:pt x="482" y="195"/>
                    <a:pt x="483" y="195"/>
                  </a:cubicBezTo>
                  <a:cubicBezTo>
                    <a:pt x="483" y="196"/>
                    <a:pt x="484" y="196"/>
                    <a:pt x="484" y="196"/>
                  </a:cubicBezTo>
                  <a:cubicBezTo>
                    <a:pt x="485" y="195"/>
                    <a:pt x="485" y="195"/>
                    <a:pt x="485" y="195"/>
                  </a:cubicBezTo>
                  <a:cubicBezTo>
                    <a:pt x="485" y="195"/>
                    <a:pt x="486" y="195"/>
                    <a:pt x="487" y="195"/>
                  </a:cubicBezTo>
                  <a:cubicBezTo>
                    <a:pt x="487" y="195"/>
                    <a:pt x="487" y="195"/>
                    <a:pt x="487" y="195"/>
                  </a:cubicBezTo>
                  <a:cubicBezTo>
                    <a:pt x="485" y="198"/>
                    <a:pt x="485" y="198"/>
                    <a:pt x="485" y="198"/>
                  </a:cubicBezTo>
                  <a:cubicBezTo>
                    <a:pt x="486" y="199"/>
                    <a:pt x="486" y="199"/>
                    <a:pt x="486" y="199"/>
                  </a:cubicBezTo>
                  <a:cubicBezTo>
                    <a:pt x="484" y="202"/>
                    <a:pt x="484" y="202"/>
                    <a:pt x="484" y="202"/>
                  </a:cubicBezTo>
                  <a:cubicBezTo>
                    <a:pt x="482" y="203"/>
                    <a:pt x="482" y="203"/>
                    <a:pt x="482" y="203"/>
                  </a:cubicBezTo>
                  <a:cubicBezTo>
                    <a:pt x="480" y="206"/>
                    <a:pt x="480" y="206"/>
                    <a:pt x="480" y="206"/>
                  </a:cubicBezTo>
                  <a:cubicBezTo>
                    <a:pt x="478" y="208"/>
                    <a:pt x="478" y="208"/>
                    <a:pt x="478" y="208"/>
                  </a:cubicBezTo>
                  <a:cubicBezTo>
                    <a:pt x="475" y="213"/>
                    <a:pt x="475" y="213"/>
                    <a:pt x="475" y="213"/>
                  </a:cubicBezTo>
                  <a:cubicBezTo>
                    <a:pt x="473" y="214"/>
                    <a:pt x="473" y="214"/>
                    <a:pt x="473" y="214"/>
                  </a:cubicBezTo>
                  <a:cubicBezTo>
                    <a:pt x="474" y="216"/>
                    <a:pt x="474" y="216"/>
                    <a:pt x="474" y="216"/>
                  </a:cubicBezTo>
                  <a:cubicBezTo>
                    <a:pt x="474" y="218"/>
                    <a:pt x="474" y="218"/>
                    <a:pt x="474" y="218"/>
                  </a:cubicBezTo>
                  <a:cubicBezTo>
                    <a:pt x="476" y="219"/>
                    <a:pt x="476" y="219"/>
                    <a:pt x="476" y="219"/>
                  </a:cubicBezTo>
                  <a:cubicBezTo>
                    <a:pt x="476" y="220"/>
                    <a:pt x="476" y="220"/>
                    <a:pt x="476" y="220"/>
                  </a:cubicBezTo>
                  <a:cubicBezTo>
                    <a:pt x="479" y="221"/>
                    <a:pt x="479" y="221"/>
                    <a:pt x="479" y="221"/>
                  </a:cubicBezTo>
                  <a:cubicBezTo>
                    <a:pt x="479" y="228"/>
                    <a:pt x="479" y="228"/>
                    <a:pt x="479" y="228"/>
                  </a:cubicBezTo>
                  <a:cubicBezTo>
                    <a:pt x="480" y="228"/>
                    <a:pt x="480" y="228"/>
                    <a:pt x="480" y="228"/>
                  </a:cubicBezTo>
                  <a:cubicBezTo>
                    <a:pt x="482" y="233"/>
                    <a:pt x="482" y="233"/>
                    <a:pt x="482" y="233"/>
                  </a:cubicBezTo>
                  <a:cubicBezTo>
                    <a:pt x="482" y="234"/>
                    <a:pt x="482" y="234"/>
                    <a:pt x="482" y="234"/>
                  </a:cubicBezTo>
                  <a:cubicBezTo>
                    <a:pt x="483" y="234"/>
                    <a:pt x="483" y="234"/>
                    <a:pt x="483" y="234"/>
                  </a:cubicBezTo>
                  <a:cubicBezTo>
                    <a:pt x="484" y="236"/>
                    <a:pt x="484" y="236"/>
                    <a:pt x="484" y="236"/>
                  </a:cubicBezTo>
                  <a:cubicBezTo>
                    <a:pt x="485" y="236"/>
                    <a:pt x="485" y="236"/>
                    <a:pt x="485" y="236"/>
                  </a:cubicBezTo>
                  <a:cubicBezTo>
                    <a:pt x="486" y="238"/>
                    <a:pt x="486" y="238"/>
                    <a:pt x="486" y="238"/>
                  </a:cubicBezTo>
                  <a:cubicBezTo>
                    <a:pt x="489" y="240"/>
                    <a:pt x="489" y="240"/>
                    <a:pt x="489" y="240"/>
                  </a:cubicBezTo>
                  <a:cubicBezTo>
                    <a:pt x="493" y="250"/>
                    <a:pt x="493" y="250"/>
                    <a:pt x="493" y="250"/>
                  </a:cubicBezTo>
                  <a:cubicBezTo>
                    <a:pt x="493" y="250"/>
                    <a:pt x="494" y="250"/>
                    <a:pt x="494" y="250"/>
                  </a:cubicBezTo>
                  <a:cubicBezTo>
                    <a:pt x="495" y="250"/>
                    <a:pt x="496" y="250"/>
                    <a:pt x="496" y="250"/>
                  </a:cubicBezTo>
                  <a:cubicBezTo>
                    <a:pt x="496" y="250"/>
                    <a:pt x="497" y="250"/>
                    <a:pt x="497" y="250"/>
                  </a:cubicBezTo>
                  <a:cubicBezTo>
                    <a:pt x="498" y="250"/>
                    <a:pt x="501" y="252"/>
                    <a:pt x="501" y="252"/>
                  </a:cubicBezTo>
                  <a:cubicBezTo>
                    <a:pt x="501" y="252"/>
                    <a:pt x="501" y="252"/>
                    <a:pt x="502" y="253"/>
                  </a:cubicBezTo>
                  <a:cubicBezTo>
                    <a:pt x="502" y="254"/>
                    <a:pt x="502" y="256"/>
                    <a:pt x="502" y="256"/>
                  </a:cubicBezTo>
                  <a:cubicBezTo>
                    <a:pt x="503" y="264"/>
                    <a:pt x="503" y="264"/>
                    <a:pt x="503" y="264"/>
                  </a:cubicBezTo>
                  <a:cubicBezTo>
                    <a:pt x="503" y="264"/>
                    <a:pt x="505" y="265"/>
                    <a:pt x="505" y="265"/>
                  </a:cubicBezTo>
                  <a:cubicBezTo>
                    <a:pt x="505" y="265"/>
                    <a:pt x="508" y="266"/>
                    <a:pt x="508" y="266"/>
                  </a:cubicBezTo>
                  <a:cubicBezTo>
                    <a:pt x="509" y="267"/>
                    <a:pt x="509" y="267"/>
                    <a:pt x="509" y="267"/>
                  </a:cubicBezTo>
                  <a:cubicBezTo>
                    <a:pt x="510" y="271"/>
                    <a:pt x="510" y="271"/>
                    <a:pt x="510" y="271"/>
                  </a:cubicBezTo>
                  <a:cubicBezTo>
                    <a:pt x="510" y="271"/>
                    <a:pt x="512" y="274"/>
                    <a:pt x="512" y="274"/>
                  </a:cubicBezTo>
                  <a:cubicBezTo>
                    <a:pt x="513" y="274"/>
                    <a:pt x="513" y="275"/>
                    <a:pt x="514" y="276"/>
                  </a:cubicBezTo>
                  <a:cubicBezTo>
                    <a:pt x="515" y="276"/>
                    <a:pt x="520" y="276"/>
                    <a:pt x="520" y="276"/>
                  </a:cubicBezTo>
                  <a:cubicBezTo>
                    <a:pt x="538" y="294"/>
                    <a:pt x="538" y="294"/>
                    <a:pt x="538" y="294"/>
                  </a:cubicBezTo>
                  <a:cubicBezTo>
                    <a:pt x="684" y="344"/>
                    <a:pt x="684" y="344"/>
                    <a:pt x="684" y="344"/>
                  </a:cubicBezTo>
                  <a:cubicBezTo>
                    <a:pt x="733" y="344"/>
                    <a:pt x="733" y="344"/>
                    <a:pt x="733" y="344"/>
                  </a:cubicBezTo>
                  <a:cubicBezTo>
                    <a:pt x="585" y="496"/>
                    <a:pt x="585" y="496"/>
                    <a:pt x="585" y="496"/>
                  </a:cubicBezTo>
                  <a:cubicBezTo>
                    <a:pt x="539" y="493"/>
                    <a:pt x="539" y="493"/>
                    <a:pt x="539" y="493"/>
                  </a:cubicBezTo>
                  <a:cubicBezTo>
                    <a:pt x="510" y="502"/>
                    <a:pt x="510" y="502"/>
                    <a:pt x="510" y="502"/>
                  </a:cubicBezTo>
                  <a:cubicBezTo>
                    <a:pt x="510" y="502"/>
                    <a:pt x="500" y="507"/>
                    <a:pt x="497" y="509"/>
                  </a:cubicBezTo>
                  <a:cubicBezTo>
                    <a:pt x="494" y="510"/>
                    <a:pt x="492" y="510"/>
                    <a:pt x="489" y="517"/>
                  </a:cubicBezTo>
                  <a:cubicBezTo>
                    <a:pt x="486" y="524"/>
                    <a:pt x="486" y="522"/>
                    <a:pt x="484" y="524"/>
                  </a:cubicBezTo>
                  <a:cubicBezTo>
                    <a:pt x="483" y="526"/>
                    <a:pt x="479" y="527"/>
                    <a:pt x="477" y="527"/>
                  </a:cubicBezTo>
                  <a:cubicBezTo>
                    <a:pt x="474" y="528"/>
                    <a:pt x="468" y="530"/>
                    <a:pt x="467" y="530"/>
                  </a:cubicBezTo>
                  <a:cubicBezTo>
                    <a:pt x="467" y="530"/>
                    <a:pt x="447" y="532"/>
                    <a:pt x="445" y="531"/>
                  </a:cubicBezTo>
                  <a:cubicBezTo>
                    <a:pt x="443" y="531"/>
                    <a:pt x="443" y="533"/>
                    <a:pt x="443" y="533"/>
                  </a:cubicBezTo>
                  <a:cubicBezTo>
                    <a:pt x="442" y="534"/>
                    <a:pt x="442" y="534"/>
                    <a:pt x="442" y="534"/>
                  </a:cubicBezTo>
                  <a:cubicBezTo>
                    <a:pt x="441" y="535"/>
                    <a:pt x="441" y="535"/>
                    <a:pt x="441" y="535"/>
                  </a:cubicBezTo>
                  <a:cubicBezTo>
                    <a:pt x="440" y="535"/>
                    <a:pt x="440" y="535"/>
                    <a:pt x="440" y="535"/>
                  </a:cubicBezTo>
                  <a:cubicBezTo>
                    <a:pt x="440" y="536"/>
                    <a:pt x="440" y="536"/>
                    <a:pt x="440" y="536"/>
                  </a:cubicBezTo>
                  <a:cubicBezTo>
                    <a:pt x="439" y="535"/>
                    <a:pt x="439" y="535"/>
                    <a:pt x="439" y="535"/>
                  </a:cubicBezTo>
                  <a:cubicBezTo>
                    <a:pt x="439" y="536"/>
                    <a:pt x="439" y="536"/>
                    <a:pt x="439" y="536"/>
                  </a:cubicBezTo>
                  <a:cubicBezTo>
                    <a:pt x="439" y="536"/>
                    <a:pt x="438" y="536"/>
                    <a:pt x="438" y="537"/>
                  </a:cubicBezTo>
                  <a:cubicBezTo>
                    <a:pt x="438" y="537"/>
                    <a:pt x="437" y="538"/>
                    <a:pt x="437" y="538"/>
                  </a:cubicBezTo>
                  <a:cubicBezTo>
                    <a:pt x="438" y="540"/>
                    <a:pt x="438" y="540"/>
                    <a:pt x="438" y="540"/>
                  </a:cubicBezTo>
                  <a:cubicBezTo>
                    <a:pt x="436" y="540"/>
                    <a:pt x="436" y="540"/>
                    <a:pt x="436" y="540"/>
                  </a:cubicBezTo>
                  <a:cubicBezTo>
                    <a:pt x="433" y="542"/>
                    <a:pt x="433" y="542"/>
                    <a:pt x="433" y="542"/>
                  </a:cubicBezTo>
                  <a:cubicBezTo>
                    <a:pt x="432" y="542"/>
                    <a:pt x="432" y="542"/>
                    <a:pt x="432" y="542"/>
                  </a:cubicBezTo>
                  <a:cubicBezTo>
                    <a:pt x="432" y="543"/>
                    <a:pt x="432" y="543"/>
                    <a:pt x="432" y="543"/>
                  </a:cubicBezTo>
                  <a:cubicBezTo>
                    <a:pt x="431" y="542"/>
                    <a:pt x="431" y="542"/>
                    <a:pt x="431" y="542"/>
                  </a:cubicBezTo>
                  <a:cubicBezTo>
                    <a:pt x="430" y="543"/>
                    <a:pt x="430" y="543"/>
                    <a:pt x="430" y="543"/>
                  </a:cubicBezTo>
                  <a:cubicBezTo>
                    <a:pt x="430" y="541"/>
                    <a:pt x="430" y="541"/>
                    <a:pt x="430" y="541"/>
                  </a:cubicBezTo>
                  <a:cubicBezTo>
                    <a:pt x="428" y="542"/>
                    <a:pt x="428" y="542"/>
                    <a:pt x="428" y="542"/>
                  </a:cubicBezTo>
                  <a:cubicBezTo>
                    <a:pt x="427" y="541"/>
                    <a:pt x="427" y="541"/>
                    <a:pt x="427" y="541"/>
                  </a:cubicBezTo>
                  <a:cubicBezTo>
                    <a:pt x="426" y="541"/>
                    <a:pt x="426" y="541"/>
                    <a:pt x="426" y="541"/>
                  </a:cubicBezTo>
                  <a:cubicBezTo>
                    <a:pt x="426" y="540"/>
                    <a:pt x="426" y="540"/>
                    <a:pt x="426" y="540"/>
                  </a:cubicBezTo>
                  <a:cubicBezTo>
                    <a:pt x="426" y="540"/>
                    <a:pt x="426" y="541"/>
                    <a:pt x="426" y="541"/>
                  </a:cubicBezTo>
                  <a:cubicBezTo>
                    <a:pt x="425" y="541"/>
                    <a:pt x="425" y="542"/>
                    <a:pt x="425" y="542"/>
                  </a:cubicBezTo>
                  <a:cubicBezTo>
                    <a:pt x="425" y="542"/>
                    <a:pt x="424" y="543"/>
                    <a:pt x="424" y="542"/>
                  </a:cubicBezTo>
                  <a:cubicBezTo>
                    <a:pt x="423" y="542"/>
                    <a:pt x="423" y="541"/>
                    <a:pt x="423" y="541"/>
                  </a:cubicBezTo>
                  <a:cubicBezTo>
                    <a:pt x="422" y="541"/>
                    <a:pt x="422" y="541"/>
                    <a:pt x="422" y="541"/>
                  </a:cubicBezTo>
                  <a:cubicBezTo>
                    <a:pt x="421" y="542"/>
                    <a:pt x="421" y="542"/>
                    <a:pt x="421" y="542"/>
                  </a:cubicBezTo>
                  <a:cubicBezTo>
                    <a:pt x="420" y="542"/>
                    <a:pt x="420" y="542"/>
                    <a:pt x="420" y="542"/>
                  </a:cubicBezTo>
                  <a:cubicBezTo>
                    <a:pt x="418" y="541"/>
                    <a:pt x="418" y="541"/>
                    <a:pt x="418" y="541"/>
                  </a:cubicBezTo>
                  <a:cubicBezTo>
                    <a:pt x="417" y="542"/>
                    <a:pt x="417" y="542"/>
                    <a:pt x="417" y="542"/>
                  </a:cubicBezTo>
                  <a:cubicBezTo>
                    <a:pt x="415" y="542"/>
                    <a:pt x="415" y="542"/>
                    <a:pt x="415" y="542"/>
                  </a:cubicBezTo>
                  <a:cubicBezTo>
                    <a:pt x="415" y="543"/>
                    <a:pt x="415" y="543"/>
                    <a:pt x="415" y="543"/>
                  </a:cubicBezTo>
                  <a:cubicBezTo>
                    <a:pt x="413" y="542"/>
                    <a:pt x="413" y="542"/>
                    <a:pt x="413" y="542"/>
                  </a:cubicBezTo>
                  <a:cubicBezTo>
                    <a:pt x="413" y="542"/>
                    <a:pt x="412" y="542"/>
                    <a:pt x="412" y="542"/>
                  </a:cubicBezTo>
                  <a:cubicBezTo>
                    <a:pt x="412" y="543"/>
                    <a:pt x="411" y="543"/>
                    <a:pt x="411" y="543"/>
                  </a:cubicBezTo>
                  <a:cubicBezTo>
                    <a:pt x="410" y="542"/>
                    <a:pt x="410" y="542"/>
                    <a:pt x="410" y="542"/>
                  </a:cubicBezTo>
                  <a:cubicBezTo>
                    <a:pt x="410" y="543"/>
                    <a:pt x="410" y="543"/>
                    <a:pt x="410" y="543"/>
                  </a:cubicBezTo>
                  <a:cubicBezTo>
                    <a:pt x="409" y="542"/>
                    <a:pt x="409" y="542"/>
                    <a:pt x="409" y="542"/>
                  </a:cubicBezTo>
                  <a:cubicBezTo>
                    <a:pt x="408" y="543"/>
                    <a:pt x="408" y="543"/>
                    <a:pt x="408" y="543"/>
                  </a:cubicBezTo>
                  <a:cubicBezTo>
                    <a:pt x="406" y="542"/>
                    <a:pt x="406" y="542"/>
                    <a:pt x="406" y="542"/>
                  </a:cubicBezTo>
                  <a:cubicBezTo>
                    <a:pt x="406" y="542"/>
                    <a:pt x="406" y="543"/>
                    <a:pt x="405" y="543"/>
                  </a:cubicBezTo>
                  <a:cubicBezTo>
                    <a:pt x="405" y="543"/>
                    <a:pt x="404" y="542"/>
                    <a:pt x="404" y="542"/>
                  </a:cubicBezTo>
                  <a:cubicBezTo>
                    <a:pt x="403" y="542"/>
                    <a:pt x="403" y="542"/>
                    <a:pt x="403" y="542"/>
                  </a:cubicBezTo>
                  <a:cubicBezTo>
                    <a:pt x="403" y="543"/>
                    <a:pt x="403" y="543"/>
                    <a:pt x="403" y="543"/>
                  </a:cubicBezTo>
                  <a:cubicBezTo>
                    <a:pt x="402" y="542"/>
                    <a:pt x="402" y="542"/>
                    <a:pt x="402" y="542"/>
                  </a:cubicBezTo>
                  <a:cubicBezTo>
                    <a:pt x="401" y="543"/>
                    <a:pt x="401" y="543"/>
                    <a:pt x="401" y="543"/>
                  </a:cubicBezTo>
                  <a:cubicBezTo>
                    <a:pt x="399" y="543"/>
                    <a:pt x="399" y="543"/>
                    <a:pt x="399" y="543"/>
                  </a:cubicBezTo>
                  <a:cubicBezTo>
                    <a:pt x="398" y="541"/>
                    <a:pt x="398" y="541"/>
                    <a:pt x="398" y="541"/>
                  </a:cubicBezTo>
                  <a:cubicBezTo>
                    <a:pt x="397" y="541"/>
                    <a:pt x="397" y="541"/>
                    <a:pt x="397" y="541"/>
                  </a:cubicBezTo>
                  <a:cubicBezTo>
                    <a:pt x="397" y="541"/>
                    <a:pt x="398" y="541"/>
                    <a:pt x="397" y="541"/>
                  </a:cubicBezTo>
                  <a:cubicBezTo>
                    <a:pt x="397" y="541"/>
                    <a:pt x="396" y="541"/>
                    <a:pt x="396" y="541"/>
                  </a:cubicBezTo>
                  <a:cubicBezTo>
                    <a:pt x="396" y="540"/>
                    <a:pt x="396" y="540"/>
                    <a:pt x="396" y="540"/>
                  </a:cubicBezTo>
                  <a:cubicBezTo>
                    <a:pt x="394" y="539"/>
                    <a:pt x="394" y="539"/>
                    <a:pt x="394" y="539"/>
                  </a:cubicBezTo>
                  <a:cubicBezTo>
                    <a:pt x="393" y="537"/>
                    <a:pt x="393" y="537"/>
                    <a:pt x="393" y="537"/>
                  </a:cubicBezTo>
                  <a:cubicBezTo>
                    <a:pt x="392" y="536"/>
                    <a:pt x="392" y="536"/>
                    <a:pt x="392" y="536"/>
                  </a:cubicBezTo>
                  <a:cubicBezTo>
                    <a:pt x="389" y="534"/>
                    <a:pt x="389" y="534"/>
                    <a:pt x="389" y="534"/>
                  </a:cubicBezTo>
                  <a:cubicBezTo>
                    <a:pt x="387" y="533"/>
                    <a:pt x="387" y="533"/>
                    <a:pt x="387" y="533"/>
                  </a:cubicBezTo>
                  <a:cubicBezTo>
                    <a:pt x="386" y="532"/>
                    <a:pt x="386" y="532"/>
                    <a:pt x="386" y="532"/>
                  </a:cubicBezTo>
                  <a:cubicBezTo>
                    <a:pt x="386" y="531"/>
                    <a:pt x="386" y="531"/>
                    <a:pt x="386" y="531"/>
                  </a:cubicBezTo>
                  <a:cubicBezTo>
                    <a:pt x="386" y="531"/>
                    <a:pt x="386" y="531"/>
                    <a:pt x="386" y="531"/>
                  </a:cubicBezTo>
                  <a:cubicBezTo>
                    <a:pt x="386" y="530"/>
                    <a:pt x="386" y="530"/>
                    <a:pt x="386" y="530"/>
                  </a:cubicBezTo>
                  <a:cubicBezTo>
                    <a:pt x="385" y="529"/>
                    <a:pt x="385" y="529"/>
                    <a:pt x="385" y="529"/>
                  </a:cubicBezTo>
                  <a:cubicBezTo>
                    <a:pt x="385" y="529"/>
                    <a:pt x="383" y="530"/>
                    <a:pt x="383" y="529"/>
                  </a:cubicBezTo>
                  <a:cubicBezTo>
                    <a:pt x="384" y="529"/>
                    <a:pt x="384" y="528"/>
                    <a:pt x="384" y="528"/>
                  </a:cubicBezTo>
                  <a:cubicBezTo>
                    <a:pt x="383" y="528"/>
                    <a:pt x="383" y="528"/>
                    <a:pt x="383" y="528"/>
                  </a:cubicBezTo>
                  <a:cubicBezTo>
                    <a:pt x="381" y="527"/>
                    <a:pt x="381" y="527"/>
                    <a:pt x="381" y="527"/>
                  </a:cubicBezTo>
                  <a:cubicBezTo>
                    <a:pt x="380" y="526"/>
                    <a:pt x="380" y="526"/>
                    <a:pt x="380" y="526"/>
                  </a:cubicBezTo>
                  <a:cubicBezTo>
                    <a:pt x="378" y="528"/>
                    <a:pt x="378" y="528"/>
                    <a:pt x="378" y="528"/>
                  </a:cubicBezTo>
                  <a:cubicBezTo>
                    <a:pt x="376" y="528"/>
                    <a:pt x="376" y="528"/>
                    <a:pt x="376" y="528"/>
                  </a:cubicBezTo>
                  <a:cubicBezTo>
                    <a:pt x="352" y="538"/>
                    <a:pt x="352" y="538"/>
                    <a:pt x="352" y="538"/>
                  </a:cubicBezTo>
                  <a:cubicBezTo>
                    <a:pt x="351" y="538"/>
                    <a:pt x="351" y="538"/>
                    <a:pt x="351" y="538"/>
                  </a:cubicBezTo>
                  <a:cubicBezTo>
                    <a:pt x="352" y="539"/>
                    <a:pt x="352" y="539"/>
                    <a:pt x="352" y="539"/>
                  </a:cubicBezTo>
                  <a:cubicBezTo>
                    <a:pt x="336" y="547"/>
                    <a:pt x="336" y="547"/>
                    <a:pt x="336" y="547"/>
                  </a:cubicBezTo>
                  <a:cubicBezTo>
                    <a:pt x="331" y="556"/>
                    <a:pt x="331" y="556"/>
                    <a:pt x="331" y="556"/>
                  </a:cubicBezTo>
                  <a:cubicBezTo>
                    <a:pt x="322" y="565"/>
                    <a:pt x="322" y="565"/>
                    <a:pt x="322" y="565"/>
                  </a:cubicBezTo>
                  <a:cubicBezTo>
                    <a:pt x="321" y="569"/>
                    <a:pt x="321" y="569"/>
                    <a:pt x="321" y="569"/>
                  </a:cubicBezTo>
                  <a:cubicBezTo>
                    <a:pt x="318" y="569"/>
                    <a:pt x="318" y="569"/>
                    <a:pt x="318" y="569"/>
                  </a:cubicBezTo>
                  <a:cubicBezTo>
                    <a:pt x="318" y="566"/>
                    <a:pt x="318" y="566"/>
                    <a:pt x="318" y="566"/>
                  </a:cubicBezTo>
                  <a:cubicBezTo>
                    <a:pt x="318" y="566"/>
                    <a:pt x="317" y="567"/>
                    <a:pt x="316" y="567"/>
                  </a:cubicBezTo>
                  <a:cubicBezTo>
                    <a:pt x="316" y="567"/>
                    <a:pt x="314" y="567"/>
                    <a:pt x="314" y="567"/>
                  </a:cubicBezTo>
                  <a:cubicBezTo>
                    <a:pt x="314" y="567"/>
                    <a:pt x="314" y="567"/>
                    <a:pt x="314" y="566"/>
                  </a:cubicBezTo>
                  <a:cubicBezTo>
                    <a:pt x="313" y="566"/>
                    <a:pt x="312" y="566"/>
                    <a:pt x="312" y="566"/>
                  </a:cubicBezTo>
                  <a:cubicBezTo>
                    <a:pt x="311" y="566"/>
                    <a:pt x="310" y="566"/>
                    <a:pt x="310" y="566"/>
                  </a:cubicBezTo>
                  <a:cubicBezTo>
                    <a:pt x="310" y="564"/>
                    <a:pt x="310" y="564"/>
                    <a:pt x="310" y="564"/>
                  </a:cubicBezTo>
                  <a:cubicBezTo>
                    <a:pt x="308" y="566"/>
                    <a:pt x="308" y="566"/>
                    <a:pt x="308" y="566"/>
                  </a:cubicBezTo>
                  <a:cubicBezTo>
                    <a:pt x="303" y="565"/>
                    <a:pt x="303" y="565"/>
                    <a:pt x="303" y="565"/>
                  </a:cubicBezTo>
                  <a:cubicBezTo>
                    <a:pt x="303" y="565"/>
                    <a:pt x="303" y="565"/>
                    <a:pt x="303" y="565"/>
                  </a:cubicBezTo>
                  <a:cubicBezTo>
                    <a:pt x="301" y="565"/>
                    <a:pt x="301" y="565"/>
                    <a:pt x="301" y="565"/>
                  </a:cubicBezTo>
                  <a:cubicBezTo>
                    <a:pt x="301" y="564"/>
                    <a:pt x="301" y="564"/>
                    <a:pt x="301" y="564"/>
                  </a:cubicBezTo>
                  <a:cubicBezTo>
                    <a:pt x="299" y="563"/>
                    <a:pt x="299" y="563"/>
                    <a:pt x="299" y="563"/>
                  </a:cubicBezTo>
                  <a:cubicBezTo>
                    <a:pt x="297" y="563"/>
                    <a:pt x="297" y="563"/>
                    <a:pt x="297" y="563"/>
                  </a:cubicBezTo>
                  <a:cubicBezTo>
                    <a:pt x="297" y="563"/>
                    <a:pt x="297" y="563"/>
                    <a:pt x="297" y="563"/>
                  </a:cubicBezTo>
                  <a:cubicBezTo>
                    <a:pt x="296" y="564"/>
                    <a:pt x="295" y="564"/>
                    <a:pt x="295" y="564"/>
                  </a:cubicBezTo>
                  <a:cubicBezTo>
                    <a:pt x="294" y="563"/>
                    <a:pt x="294" y="563"/>
                    <a:pt x="294" y="563"/>
                  </a:cubicBezTo>
                  <a:cubicBezTo>
                    <a:pt x="294" y="564"/>
                    <a:pt x="294" y="564"/>
                    <a:pt x="294" y="564"/>
                  </a:cubicBezTo>
                  <a:cubicBezTo>
                    <a:pt x="294" y="563"/>
                    <a:pt x="294" y="563"/>
                    <a:pt x="294" y="563"/>
                  </a:cubicBezTo>
                  <a:cubicBezTo>
                    <a:pt x="293" y="564"/>
                    <a:pt x="293" y="564"/>
                    <a:pt x="293" y="564"/>
                  </a:cubicBezTo>
                  <a:cubicBezTo>
                    <a:pt x="292" y="563"/>
                    <a:pt x="292" y="563"/>
                    <a:pt x="292" y="563"/>
                  </a:cubicBezTo>
                  <a:cubicBezTo>
                    <a:pt x="291" y="564"/>
                    <a:pt x="291" y="564"/>
                    <a:pt x="291" y="564"/>
                  </a:cubicBezTo>
                  <a:cubicBezTo>
                    <a:pt x="289" y="564"/>
                    <a:pt x="289" y="564"/>
                    <a:pt x="289" y="564"/>
                  </a:cubicBezTo>
                  <a:cubicBezTo>
                    <a:pt x="279" y="561"/>
                    <a:pt x="279" y="561"/>
                    <a:pt x="279" y="561"/>
                  </a:cubicBezTo>
                  <a:cubicBezTo>
                    <a:pt x="278" y="559"/>
                    <a:pt x="278" y="559"/>
                    <a:pt x="278" y="559"/>
                  </a:cubicBezTo>
                  <a:cubicBezTo>
                    <a:pt x="277" y="558"/>
                    <a:pt x="277" y="558"/>
                    <a:pt x="277" y="558"/>
                  </a:cubicBezTo>
                  <a:cubicBezTo>
                    <a:pt x="277" y="560"/>
                    <a:pt x="277" y="560"/>
                    <a:pt x="277" y="560"/>
                  </a:cubicBezTo>
                  <a:cubicBezTo>
                    <a:pt x="275" y="560"/>
                    <a:pt x="275" y="560"/>
                    <a:pt x="275" y="560"/>
                  </a:cubicBezTo>
                  <a:cubicBezTo>
                    <a:pt x="274" y="559"/>
                    <a:pt x="274" y="559"/>
                    <a:pt x="274" y="559"/>
                  </a:cubicBezTo>
                  <a:cubicBezTo>
                    <a:pt x="272" y="559"/>
                    <a:pt x="272" y="559"/>
                    <a:pt x="272" y="559"/>
                  </a:cubicBezTo>
                  <a:cubicBezTo>
                    <a:pt x="271" y="557"/>
                    <a:pt x="271" y="557"/>
                    <a:pt x="271" y="557"/>
                  </a:cubicBezTo>
                  <a:cubicBezTo>
                    <a:pt x="269" y="557"/>
                    <a:pt x="269" y="557"/>
                    <a:pt x="269" y="557"/>
                  </a:cubicBezTo>
                  <a:cubicBezTo>
                    <a:pt x="269" y="558"/>
                    <a:pt x="269" y="558"/>
                    <a:pt x="269" y="558"/>
                  </a:cubicBezTo>
                  <a:cubicBezTo>
                    <a:pt x="266" y="560"/>
                    <a:pt x="266" y="560"/>
                    <a:pt x="266" y="560"/>
                  </a:cubicBezTo>
                  <a:cubicBezTo>
                    <a:pt x="253" y="559"/>
                    <a:pt x="253" y="559"/>
                    <a:pt x="253" y="559"/>
                  </a:cubicBezTo>
                  <a:cubicBezTo>
                    <a:pt x="251" y="559"/>
                    <a:pt x="251" y="559"/>
                    <a:pt x="251" y="559"/>
                  </a:cubicBezTo>
                  <a:cubicBezTo>
                    <a:pt x="247" y="556"/>
                    <a:pt x="247" y="556"/>
                    <a:pt x="247" y="556"/>
                  </a:cubicBezTo>
                  <a:cubicBezTo>
                    <a:pt x="245" y="554"/>
                    <a:pt x="245" y="554"/>
                    <a:pt x="245" y="554"/>
                  </a:cubicBezTo>
                  <a:cubicBezTo>
                    <a:pt x="202" y="526"/>
                    <a:pt x="202" y="526"/>
                    <a:pt x="202" y="526"/>
                  </a:cubicBezTo>
                  <a:cubicBezTo>
                    <a:pt x="200" y="523"/>
                    <a:pt x="200" y="523"/>
                    <a:pt x="200" y="523"/>
                  </a:cubicBezTo>
                  <a:cubicBezTo>
                    <a:pt x="198" y="523"/>
                    <a:pt x="198" y="523"/>
                    <a:pt x="198" y="523"/>
                  </a:cubicBezTo>
                  <a:cubicBezTo>
                    <a:pt x="198" y="522"/>
                    <a:pt x="198" y="522"/>
                    <a:pt x="198" y="522"/>
                  </a:cubicBezTo>
                  <a:cubicBezTo>
                    <a:pt x="197" y="522"/>
                    <a:pt x="197" y="522"/>
                    <a:pt x="197" y="522"/>
                  </a:cubicBezTo>
                  <a:cubicBezTo>
                    <a:pt x="195" y="521"/>
                    <a:pt x="195" y="521"/>
                    <a:pt x="195" y="521"/>
                  </a:cubicBezTo>
                  <a:cubicBezTo>
                    <a:pt x="193" y="521"/>
                    <a:pt x="193" y="521"/>
                    <a:pt x="193" y="521"/>
                  </a:cubicBezTo>
                  <a:cubicBezTo>
                    <a:pt x="188" y="518"/>
                    <a:pt x="188" y="518"/>
                    <a:pt x="188" y="518"/>
                  </a:cubicBezTo>
                  <a:cubicBezTo>
                    <a:pt x="179" y="518"/>
                    <a:pt x="179" y="518"/>
                    <a:pt x="179" y="518"/>
                  </a:cubicBezTo>
                  <a:cubicBezTo>
                    <a:pt x="179" y="518"/>
                    <a:pt x="179" y="518"/>
                    <a:pt x="179" y="518"/>
                  </a:cubicBezTo>
                  <a:cubicBezTo>
                    <a:pt x="176" y="518"/>
                    <a:pt x="176" y="518"/>
                    <a:pt x="176" y="518"/>
                  </a:cubicBezTo>
                  <a:cubicBezTo>
                    <a:pt x="175" y="518"/>
                    <a:pt x="175" y="518"/>
                    <a:pt x="175" y="518"/>
                  </a:cubicBezTo>
                  <a:cubicBezTo>
                    <a:pt x="149" y="518"/>
                    <a:pt x="149" y="518"/>
                    <a:pt x="149" y="518"/>
                  </a:cubicBezTo>
                  <a:cubicBezTo>
                    <a:pt x="144" y="513"/>
                    <a:pt x="144" y="513"/>
                    <a:pt x="144" y="513"/>
                  </a:cubicBezTo>
                  <a:cubicBezTo>
                    <a:pt x="145" y="513"/>
                    <a:pt x="145" y="513"/>
                    <a:pt x="145" y="513"/>
                  </a:cubicBezTo>
                  <a:cubicBezTo>
                    <a:pt x="145" y="513"/>
                    <a:pt x="146" y="512"/>
                    <a:pt x="145" y="512"/>
                  </a:cubicBezTo>
                  <a:cubicBezTo>
                    <a:pt x="145" y="512"/>
                    <a:pt x="144" y="512"/>
                    <a:pt x="144" y="512"/>
                  </a:cubicBezTo>
                  <a:cubicBezTo>
                    <a:pt x="144" y="510"/>
                    <a:pt x="144" y="510"/>
                    <a:pt x="144" y="510"/>
                  </a:cubicBezTo>
                  <a:cubicBezTo>
                    <a:pt x="144" y="509"/>
                    <a:pt x="144" y="509"/>
                    <a:pt x="144" y="509"/>
                  </a:cubicBezTo>
                  <a:cubicBezTo>
                    <a:pt x="138" y="502"/>
                    <a:pt x="138" y="502"/>
                    <a:pt x="138" y="502"/>
                  </a:cubicBezTo>
                  <a:cubicBezTo>
                    <a:pt x="138" y="486"/>
                    <a:pt x="138" y="486"/>
                    <a:pt x="138" y="486"/>
                  </a:cubicBezTo>
                  <a:cubicBezTo>
                    <a:pt x="140" y="483"/>
                    <a:pt x="140" y="483"/>
                    <a:pt x="140" y="483"/>
                  </a:cubicBezTo>
                  <a:cubicBezTo>
                    <a:pt x="140" y="483"/>
                    <a:pt x="140" y="482"/>
                    <a:pt x="140" y="482"/>
                  </a:cubicBezTo>
                  <a:cubicBezTo>
                    <a:pt x="140" y="481"/>
                    <a:pt x="139" y="480"/>
                    <a:pt x="139" y="480"/>
                  </a:cubicBezTo>
                  <a:cubicBezTo>
                    <a:pt x="138" y="479"/>
                    <a:pt x="138" y="479"/>
                    <a:pt x="138" y="479"/>
                  </a:cubicBezTo>
                  <a:cubicBezTo>
                    <a:pt x="138" y="479"/>
                    <a:pt x="138" y="479"/>
                    <a:pt x="139" y="478"/>
                  </a:cubicBezTo>
                  <a:cubicBezTo>
                    <a:pt x="140" y="477"/>
                    <a:pt x="140" y="477"/>
                    <a:pt x="140" y="477"/>
                  </a:cubicBezTo>
                  <a:cubicBezTo>
                    <a:pt x="140" y="476"/>
                    <a:pt x="140" y="476"/>
                    <a:pt x="140" y="476"/>
                  </a:cubicBezTo>
                  <a:cubicBezTo>
                    <a:pt x="140" y="476"/>
                    <a:pt x="140" y="476"/>
                    <a:pt x="140" y="476"/>
                  </a:cubicBezTo>
                  <a:cubicBezTo>
                    <a:pt x="139" y="476"/>
                    <a:pt x="139" y="476"/>
                    <a:pt x="139" y="476"/>
                  </a:cubicBezTo>
                  <a:cubicBezTo>
                    <a:pt x="139" y="475"/>
                    <a:pt x="139" y="475"/>
                    <a:pt x="139" y="475"/>
                  </a:cubicBezTo>
                  <a:cubicBezTo>
                    <a:pt x="138" y="475"/>
                    <a:pt x="138" y="475"/>
                    <a:pt x="138" y="475"/>
                  </a:cubicBezTo>
                  <a:cubicBezTo>
                    <a:pt x="137" y="474"/>
                    <a:pt x="137" y="474"/>
                    <a:pt x="137" y="474"/>
                  </a:cubicBezTo>
                  <a:cubicBezTo>
                    <a:pt x="136" y="474"/>
                    <a:pt x="136" y="474"/>
                    <a:pt x="136" y="474"/>
                  </a:cubicBezTo>
                  <a:cubicBezTo>
                    <a:pt x="135" y="474"/>
                    <a:pt x="135" y="474"/>
                    <a:pt x="135" y="474"/>
                  </a:cubicBezTo>
                  <a:cubicBezTo>
                    <a:pt x="135" y="474"/>
                    <a:pt x="135" y="474"/>
                    <a:pt x="135" y="474"/>
                  </a:cubicBezTo>
                  <a:cubicBezTo>
                    <a:pt x="135" y="472"/>
                    <a:pt x="135" y="472"/>
                    <a:pt x="135" y="472"/>
                  </a:cubicBezTo>
                  <a:cubicBezTo>
                    <a:pt x="134" y="473"/>
                    <a:pt x="134" y="473"/>
                    <a:pt x="134" y="473"/>
                  </a:cubicBezTo>
                  <a:cubicBezTo>
                    <a:pt x="133" y="472"/>
                    <a:pt x="133" y="472"/>
                    <a:pt x="133" y="472"/>
                  </a:cubicBezTo>
                  <a:cubicBezTo>
                    <a:pt x="132" y="472"/>
                    <a:pt x="132" y="472"/>
                    <a:pt x="132" y="472"/>
                  </a:cubicBezTo>
                  <a:cubicBezTo>
                    <a:pt x="130" y="472"/>
                    <a:pt x="130" y="472"/>
                    <a:pt x="130" y="472"/>
                  </a:cubicBezTo>
                  <a:cubicBezTo>
                    <a:pt x="130" y="472"/>
                    <a:pt x="130" y="472"/>
                    <a:pt x="130" y="472"/>
                  </a:cubicBezTo>
                  <a:cubicBezTo>
                    <a:pt x="128" y="472"/>
                    <a:pt x="128" y="472"/>
                    <a:pt x="128" y="472"/>
                  </a:cubicBezTo>
                  <a:cubicBezTo>
                    <a:pt x="128" y="471"/>
                    <a:pt x="128" y="471"/>
                    <a:pt x="128" y="471"/>
                  </a:cubicBezTo>
                  <a:cubicBezTo>
                    <a:pt x="126" y="471"/>
                    <a:pt x="126" y="471"/>
                    <a:pt x="126" y="471"/>
                  </a:cubicBezTo>
                  <a:cubicBezTo>
                    <a:pt x="125" y="471"/>
                    <a:pt x="125" y="471"/>
                    <a:pt x="125" y="471"/>
                  </a:cubicBezTo>
                  <a:cubicBezTo>
                    <a:pt x="124" y="471"/>
                    <a:pt x="124" y="471"/>
                    <a:pt x="124" y="471"/>
                  </a:cubicBezTo>
                  <a:cubicBezTo>
                    <a:pt x="122" y="471"/>
                    <a:pt x="122" y="471"/>
                    <a:pt x="122" y="471"/>
                  </a:cubicBezTo>
                  <a:cubicBezTo>
                    <a:pt x="118" y="474"/>
                    <a:pt x="118" y="474"/>
                    <a:pt x="118" y="474"/>
                  </a:cubicBezTo>
                  <a:cubicBezTo>
                    <a:pt x="114" y="475"/>
                    <a:pt x="114" y="475"/>
                    <a:pt x="114" y="475"/>
                  </a:cubicBezTo>
                  <a:cubicBezTo>
                    <a:pt x="112" y="473"/>
                    <a:pt x="112" y="473"/>
                    <a:pt x="112" y="473"/>
                  </a:cubicBezTo>
                  <a:cubicBezTo>
                    <a:pt x="113" y="467"/>
                    <a:pt x="113" y="467"/>
                    <a:pt x="113" y="467"/>
                  </a:cubicBezTo>
                  <a:cubicBezTo>
                    <a:pt x="104" y="461"/>
                    <a:pt x="104" y="461"/>
                    <a:pt x="104" y="461"/>
                  </a:cubicBezTo>
                  <a:cubicBezTo>
                    <a:pt x="104" y="457"/>
                    <a:pt x="104" y="457"/>
                    <a:pt x="104" y="457"/>
                  </a:cubicBezTo>
                  <a:cubicBezTo>
                    <a:pt x="98" y="447"/>
                    <a:pt x="98" y="447"/>
                    <a:pt x="98" y="447"/>
                  </a:cubicBezTo>
                  <a:cubicBezTo>
                    <a:pt x="98" y="447"/>
                    <a:pt x="98" y="447"/>
                    <a:pt x="98" y="447"/>
                  </a:cubicBezTo>
                  <a:cubicBezTo>
                    <a:pt x="98" y="445"/>
                    <a:pt x="98" y="445"/>
                    <a:pt x="98" y="445"/>
                  </a:cubicBezTo>
                  <a:cubicBezTo>
                    <a:pt x="98" y="445"/>
                    <a:pt x="98" y="443"/>
                    <a:pt x="98" y="442"/>
                  </a:cubicBezTo>
                  <a:cubicBezTo>
                    <a:pt x="98" y="442"/>
                    <a:pt x="98" y="441"/>
                    <a:pt x="98" y="440"/>
                  </a:cubicBezTo>
                  <a:cubicBezTo>
                    <a:pt x="97" y="440"/>
                    <a:pt x="98" y="438"/>
                    <a:pt x="98" y="438"/>
                  </a:cubicBezTo>
                  <a:cubicBezTo>
                    <a:pt x="96" y="438"/>
                    <a:pt x="96" y="438"/>
                    <a:pt x="96" y="438"/>
                  </a:cubicBezTo>
                  <a:cubicBezTo>
                    <a:pt x="96" y="436"/>
                    <a:pt x="96" y="436"/>
                    <a:pt x="96" y="436"/>
                  </a:cubicBezTo>
                  <a:cubicBezTo>
                    <a:pt x="96" y="436"/>
                    <a:pt x="95" y="436"/>
                    <a:pt x="96" y="436"/>
                  </a:cubicBezTo>
                  <a:cubicBezTo>
                    <a:pt x="96" y="435"/>
                    <a:pt x="97" y="434"/>
                    <a:pt x="97" y="434"/>
                  </a:cubicBezTo>
                  <a:cubicBezTo>
                    <a:pt x="97" y="433"/>
                    <a:pt x="97" y="432"/>
                    <a:pt x="97" y="431"/>
                  </a:cubicBezTo>
                  <a:cubicBezTo>
                    <a:pt x="96" y="431"/>
                    <a:pt x="96" y="431"/>
                    <a:pt x="96" y="431"/>
                  </a:cubicBezTo>
                  <a:cubicBezTo>
                    <a:pt x="96" y="430"/>
                    <a:pt x="96" y="430"/>
                    <a:pt x="96" y="430"/>
                  </a:cubicBezTo>
                  <a:cubicBezTo>
                    <a:pt x="96" y="429"/>
                    <a:pt x="96" y="429"/>
                    <a:pt x="96" y="429"/>
                  </a:cubicBezTo>
                  <a:cubicBezTo>
                    <a:pt x="96" y="429"/>
                    <a:pt x="96" y="429"/>
                    <a:pt x="96" y="428"/>
                  </a:cubicBezTo>
                  <a:cubicBezTo>
                    <a:pt x="96" y="428"/>
                    <a:pt x="97" y="427"/>
                    <a:pt x="97" y="427"/>
                  </a:cubicBezTo>
                  <a:cubicBezTo>
                    <a:pt x="98" y="427"/>
                    <a:pt x="97" y="426"/>
                    <a:pt x="97" y="425"/>
                  </a:cubicBezTo>
                  <a:cubicBezTo>
                    <a:pt x="97" y="425"/>
                    <a:pt x="98" y="425"/>
                    <a:pt x="98" y="424"/>
                  </a:cubicBezTo>
                  <a:cubicBezTo>
                    <a:pt x="98" y="424"/>
                    <a:pt x="97" y="423"/>
                    <a:pt x="98" y="423"/>
                  </a:cubicBezTo>
                  <a:cubicBezTo>
                    <a:pt x="98" y="422"/>
                    <a:pt x="98" y="422"/>
                    <a:pt x="98" y="422"/>
                  </a:cubicBezTo>
                  <a:cubicBezTo>
                    <a:pt x="99" y="421"/>
                    <a:pt x="99" y="421"/>
                    <a:pt x="99" y="421"/>
                  </a:cubicBezTo>
                  <a:cubicBezTo>
                    <a:pt x="99" y="420"/>
                    <a:pt x="99" y="420"/>
                    <a:pt x="99" y="419"/>
                  </a:cubicBezTo>
                  <a:cubicBezTo>
                    <a:pt x="99" y="418"/>
                    <a:pt x="99" y="418"/>
                    <a:pt x="98" y="418"/>
                  </a:cubicBezTo>
                  <a:cubicBezTo>
                    <a:pt x="98" y="418"/>
                    <a:pt x="97" y="419"/>
                    <a:pt x="97" y="418"/>
                  </a:cubicBezTo>
                  <a:cubicBezTo>
                    <a:pt x="97" y="418"/>
                    <a:pt x="97" y="416"/>
                    <a:pt x="96" y="416"/>
                  </a:cubicBezTo>
                  <a:cubicBezTo>
                    <a:pt x="96" y="416"/>
                    <a:pt x="95" y="417"/>
                    <a:pt x="95" y="417"/>
                  </a:cubicBezTo>
                  <a:cubicBezTo>
                    <a:pt x="95" y="417"/>
                    <a:pt x="95" y="416"/>
                    <a:pt x="95" y="415"/>
                  </a:cubicBezTo>
                  <a:cubicBezTo>
                    <a:pt x="95" y="415"/>
                    <a:pt x="94" y="415"/>
                    <a:pt x="94" y="415"/>
                  </a:cubicBezTo>
                  <a:cubicBezTo>
                    <a:pt x="94" y="414"/>
                    <a:pt x="94" y="414"/>
                    <a:pt x="94" y="414"/>
                  </a:cubicBezTo>
                  <a:cubicBezTo>
                    <a:pt x="92" y="414"/>
                    <a:pt x="92" y="414"/>
                    <a:pt x="92" y="414"/>
                  </a:cubicBezTo>
                  <a:cubicBezTo>
                    <a:pt x="92" y="412"/>
                    <a:pt x="92" y="412"/>
                    <a:pt x="92" y="412"/>
                  </a:cubicBezTo>
                  <a:cubicBezTo>
                    <a:pt x="91" y="412"/>
                    <a:pt x="91" y="412"/>
                    <a:pt x="91" y="412"/>
                  </a:cubicBezTo>
                  <a:cubicBezTo>
                    <a:pt x="91" y="412"/>
                    <a:pt x="91" y="413"/>
                    <a:pt x="90" y="413"/>
                  </a:cubicBezTo>
                  <a:cubicBezTo>
                    <a:pt x="90" y="413"/>
                    <a:pt x="89" y="413"/>
                    <a:pt x="89" y="413"/>
                  </a:cubicBezTo>
                  <a:cubicBezTo>
                    <a:pt x="88" y="413"/>
                    <a:pt x="88" y="413"/>
                    <a:pt x="88" y="413"/>
                  </a:cubicBezTo>
                  <a:cubicBezTo>
                    <a:pt x="87" y="413"/>
                    <a:pt x="87" y="413"/>
                    <a:pt x="87" y="413"/>
                  </a:cubicBezTo>
                  <a:cubicBezTo>
                    <a:pt x="86" y="411"/>
                    <a:pt x="86" y="411"/>
                    <a:pt x="86" y="411"/>
                  </a:cubicBezTo>
                  <a:cubicBezTo>
                    <a:pt x="85" y="411"/>
                    <a:pt x="85" y="411"/>
                    <a:pt x="85" y="411"/>
                  </a:cubicBezTo>
                  <a:cubicBezTo>
                    <a:pt x="85" y="411"/>
                    <a:pt x="84" y="409"/>
                    <a:pt x="84" y="409"/>
                  </a:cubicBezTo>
                  <a:cubicBezTo>
                    <a:pt x="84" y="409"/>
                    <a:pt x="84" y="408"/>
                    <a:pt x="84" y="408"/>
                  </a:cubicBezTo>
                  <a:cubicBezTo>
                    <a:pt x="83" y="408"/>
                    <a:pt x="83" y="408"/>
                    <a:pt x="83" y="408"/>
                  </a:cubicBezTo>
                  <a:cubicBezTo>
                    <a:pt x="82" y="407"/>
                    <a:pt x="82" y="407"/>
                    <a:pt x="81" y="406"/>
                  </a:cubicBezTo>
                  <a:cubicBezTo>
                    <a:pt x="81" y="406"/>
                    <a:pt x="81" y="406"/>
                    <a:pt x="81" y="406"/>
                  </a:cubicBezTo>
                  <a:cubicBezTo>
                    <a:pt x="80" y="406"/>
                    <a:pt x="79" y="406"/>
                    <a:pt x="79" y="407"/>
                  </a:cubicBezTo>
                  <a:cubicBezTo>
                    <a:pt x="79" y="407"/>
                    <a:pt x="78" y="406"/>
                    <a:pt x="78" y="406"/>
                  </a:cubicBezTo>
                  <a:cubicBezTo>
                    <a:pt x="77" y="406"/>
                    <a:pt x="77" y="406"/>
                    <a:pt x="77" y="406"/>
                  </a:cubicBezTo>
                  <a:cubicBezTo>
                    <a:pt x="77" y="406"/>
                    <a:pt x="77" y="406"/>
                    <a:pt x="77" y="406"/>
                  </a:cubicBezTo>
                  <a:cubicBezTo>
                    <a:pt x="75" y="406"/>
                    <a:pt x="75" y="406"/>
                    <a:pt x="75" y="406"/>
                  </a:cubicBezTo>
                  <a:cubicBezTo>
                    <a:pt x="76" y="404"/>
                    <a:pt x="76" y="404"/>
                    <a:pt x="76" y="404"/>
                  </a:cubicBezTo>
                  <a:cubicBezTo>
                    <a:pt x="75" y="403"/>
                    <a:pt x="75" y="403"/>
                    <a:pt x="75" y="403"/>
                  </a:cubicBezTo>
                  <a:cubicBezTo>
                    <a:pt x="76" y="403"/>
                    <a:pt x="76" y="403"/>
                    <a:pt x="76" y="403"/>
                  </a:cubicBezTo>
                  <a:cubicBezTo>
                    <a:pt x="76" y="403"/>
                    <a:pt x="75" y="403"/>
                    <a:pt x="75" y="402"/>
                  </a:cubicBezTo>
                  <a:cubicBezTo>
                    <a:pt x="75" y="402"/>
                    <a:pt x="75" y="402"/>
                    <a:pt x="75" y="402"/>
                  </a:cubicBezTo>
                  <a:cubicBezTo>
                    <a:pt x="75" y="401"/>
                    <a:pt x="75" y="401"/>
                    <a:pt x="75" y="401"/>
                  </a:cubicBezTo>
                  <a:cubicBezTo>
                    <a:pt x="75" y="401"/>
                    <a:pt x="74" y="401"/>
                    <a:pt x="74" y="400"/>
                  </a:cubicBezTo>
                  <a:cubicBezTo>
                    <a:pt x="74" y="400"/>
                    <a:pt x="74" y="399"/>
                    <a:pt x="74" y="399"/>
                  </a:cubicBezTo>
                  <a:cubicBezTo>
                    <a:pt x="74" y="399"/>
                    <a:pt x="74" y="399"/>
                    <a:pt x="74" y="399"/>
                  </a:cubicBezTo>
                  <a:cubicBezTo>
                    <a:pt x="74" y="399"/>
                    <a:pt x="75" y="399"/>
                    <a:pt x="74" y="399"/>
                  </a:cubicBezTo>
                  <a:cubicBezTo>
                    <a:pt x="73" y="398"/>
                    <a:pt x="72" y="398"/>
                    <a:pt x="72" y="398"/>
                  </a:cubicBezTo>
                  <a:cubicBezTo>
                    <a:pt x="72" y="398"/>
                    <a:pt x="72" y="398"/>
                    <a:pt x="72" y="398"/>
                  </a:cubicBezTo>
                  <a:cubicBezTo>
                    <a:pt x="72" y="397"/>
                    <a:pt x="72" y="397"/>
                    <a:pt x="72" y="397"/>
                  </a:cubicBezTo>
                  <a:cubicBezTo>
                    <a:pt x="71" y="397"/>
                    <a:pt x="71" y="397"/>
                    <a:pt x="71" y="397"/>
                  </a:cubicBezTo>
                  <a:cubicBezTo>
                    <a:pt x="71" y="397"/>
                    <a:pt x="71" y="396"/>
                    <a:pt x="70" y="397"/>
                  </a:cubicBezTo>
                  <a:cubicBezTo>
                    <a:pt x="70" y="397"/>
                    <a:pt x="70" y="397"/>
                    <a:pt x="70" y="397"/>
                  </a:cubicBezTo>
                  <a:cubicBezTo>
                    <a:pt x="70" y="397"/>
                    <a:pt x="70" y="397"/>
                    <a:pt x="69" y="397"/>
                  </a:cubicBezTo>
                  <a:cubicBezTo>
                    <a:pt x="69" y="397"/>
                    <a:pt x="69" y="397"/>
                    <a:pt x="69" y="397"/>
                  </a:cubicBezTo>
                  <a:cubicBezTo>
                    <a:pt x="68" y="397"/>
                    <a:pt x="68" y="397"/>
                    <a:pt x="68" y="397"/>
                  </a:cubicBezTo>
                  <a:cubicBezTo>
                    <a:pt x="68" y="397"/>
                    <a:pt x="68" y="396"/>
                    <a:pt x="67" y="397"/>
                  </a:cubicBezTo>
                  <a:cubicBezTo>
                    <a:pt x="67" y="397"/>
                    <a:pt x="67" y="398"/>
                    <a:pt x="67" y="398"/>
                  </a:cubicBezTo>
                  <a:cubicBezTo>
                    <a:pt x="66" y="397"/>
                    <a:pt x="66" y="396"/>
                    <a:pt x="66" y="396"/>
                  </a:cubicBezTo>
                  <a:cubicBezTo>
                    <a:pt x="66" y="397"/>
                    <a:pt x="65" y="396"/>
                    <a:pt x="65" y="396"/>
                  </a:cubicBezTo>
                  <a:cubicBezTo>
                    <a:pt x="65" y="396"/>
                    <a:pt x="66" y="395"/>
                    <a:pt x="65" y="396"/>
                  </a:cubicBezTo>
                  <a:cubicBezTo>
                    <a:pt x="64" y="396"/>
                    <a:pt x="64" y="396"/>
                    <a:pt x="64" y="396"/>
                  </a:cubicBezTo>
                  <a:cubicBezTo>
                    <a:pt x="64" y="396"/>
                    <a:pt x="63" y="396"/>
                    <a:pt x="63" y="395"/>
                  </a:cubicBezTo>
                  <a:cubicBezTo>
                    <a:pt x="63" y="395"/>
                    <a:pt x="64" y="395"/>
                    <a:pt x="64" y="395"/>
                  </a:cubicBezTo>
                  <a:cubicBezTo>
                    <a:pt x="64" y="395"/>
                    <a:pt x="64" y="394"/>
                    <a:pt x="63" y="394"/>
                  </a:cubicBezTo>
                  <a:cubicBezTo>
                    <a:pt x="63" y="394"/>
                    <a:pt x="63" y="393"/>
                    <a:pt x="63" y="393"/>
                  </a:cubicBezTo>
                  <a:cubicBezTo>
                    <a:pt x="62" y="393"/>
                    <a:pt x="62" y="393"/>
                    <a:pt x="62" y="393"/>
                  </a:cubicBezTo>
                  <a:cubicBezTo>
                    <a:pt x="62" y="393"/>
                    <a:pt x="62" y="393"/>
                    <a:pt x="62" y="393"/>
                  </a:cubicBezTo>
                  <a:cubicBezTo>
                    <a:pt x="61" y="393"/>
                    <a:pt x="61" y="393"/>
                    <a:pt x="61" y="393"/>
                  </a:cubicBezTo>
                  <a:cubicBezTo>
                    <a:pt x="60" y="392"/>
                    <a:pt x="60" y="392"/>
                    <a:pt x="60" y="392"/>
                  </a:cubicBezTo>
                  <a:cubicBezTo>
                    <a:pt x="60" y="392"/>
                    <a:pt x="60" y="392"/>
                    <a:pt x="60" y="392"/>
                  </a:cubicBezTo>
                  <a:cubicBezTo>
                    <a:pt x="59" y="392"/>
                    <a:pt x="59" y="391"/>
                    <a:pt x="59" y="391"/>
                  </a:cubicBezTo>
                  <a:cubicBezTo>
                    <a:pt x="59" y="391"/>
                    <a:pt x="60" y="391"/>
                    <a:pt x="59" y="391"/>
                  </a:cubicBezTo>
                  <a:cubicBezTo>
                    <a:pt x="59" y="390"/>
                    <a:pt x="58" y="391"/>
                    <a:pt x="58" y="390"/>
                  </a:cubicBezTo>
                  <a:cubicBezTo>
                    <a:pt x="58" y="390"/>
                    <a:pt x="59" y="389"/>
                    <a:pt x="59" y="389"/>
                  </a:cubicBezTo>
                  <a:cubicBezTo>
                    <a:pt x="59" y="389"/>
                    <a:pt x="58" y="389"/>
                    <a:pt x="58" y="389"/>
                  </a:cubicBezTo>
                  <a:cubicBezTo>
                    <a:pt x="58" y="388"/>
                    <a:pt x="59" y="389"/>
                    <a:pt x="59" y="388"/>
                  </a:cubicBezTo>
                  <a:cubicBezTo>
                    <a:pt x="58" y="387"/>
                    <a:pt x="58" y="387"/>
                    <a:pt x="58" y="387"/>
                  </a:cubicBezTo>
                  <a:cubicBezTo>
                    <a:pt x="58" y="386"/>
                    <a:pt x="58" y="386"/>
                    <a:pt x="58" y="386"/>
                  </a:cubicBezTo>
                  <a:cubicBezTo>
                    <a:pt x="58" y="386"/>
                    <a:pt x="58" y="385"/>
                    <a:pt x="57" y="385"/>
                  </a:cubicBezTo>
                  <a:cubicBezTo>
                    <a:pt x="56" y="385"/>
                    <a:pt x="56" y="385"/>
                    <a:pt x="56" y="385"/>
                  </a:cubicBezTo>
                  <a:cubicBezTo>
                    <a:pt x="56" y="385"/>
                    <a:pt x="56" y="385"/>
                    <a:pt x="56" y="385"/>
                  </a:cubicBezTo>
                  <a:cubicBezTo>
                    <a:pt x="55" y="385"/>
                    <a:pt x="55" y="385"/>
                    <a:pt x="55" y="385"/>
                  </a:cubicBezTo>
                  <a:cubicBezTo>
                    <a:pt x="54" y="384"/>
                    <a:pt x="54" y="384"/>
                    <a:pt x="54" y="384"/>
                  </a:cubicBezTo>
                  <a:cubicBezTo>
                    <a:pt x="54" y="384"/>
                    <a:pt x="55" y="384"/>
                    <a:pt x="54" y="383"/>
                  </a:cubicBezTo>
                  <a:cubicBezTo>
                    <a:pt x="54" y="383"/>
                    <a:pt x="52" y="382"/>
                    <a:pt x="52" y="382"/>
                  </a:cubicBezTo>
                  <a:cubicBezTo>
                    <a:pt x="52" y="382"/>
                    <a:pt x="52" y="382"/>
                    <a:pt x="51" y="382"/>
                  </a:cubicBezTo>
                  <a:cubicBezTo>
                    <a:pt x="50" y="382"/>
                    <a:pt x="50" y="382"/>
                    <a:pt x="50" y="382"/>
                  </a:cubicBezTo>
                  <a:cubicBezTo>
                    <a:pt x="50" y="381"/>
                    <a:pt x="51" y="381"/>
                    <a:pt x="51" y="381"/>
                  </a:cubicBezTo>
                  <a:cubicBezTo>
                    <a:pt x="51" y="381"/>
                    <a:pt x="49" y="381"/>
                    <a:pt x="50" y="381"/>
                  </a:cubicBezTo>
                  <a:cubicBezTo>
                    <a:pt x="50" y="380"/>
                    <a:pt x="49" y="380"/>
                    <a:pt x="50" y="380"/>
                  </a:cubicBezTo>
                  <a:cubicBezTo>
                    <a:pt x="50" y="380"/>
                    <a:pt x="51" y="380"/>
                    <a:pt x="51" y="380"/>
                  </a:cubicBezTo>
                  <a:cubicBezTo>
                    <a:pt x="51" y="380"/>
                    <a:pt x="50" y="378"/>
                    <a:pt x="50" y="378"/>
                  </a:cubicBezTo>
                  <a:cubicBezTo>
                    <a:pt x="50" y="377"/>
                    <a:pt x="51" y="376"/>
                    <a:pt x="51" y="376"/>
                  </a:cubicBezTo>
                  <a:cubicBezTo>
                    <a:pt x="51" y="376"/>
                    <a:pt x="51" y="375"/>
                    <a:pt x="51" y="375"/>
                  </a:cubicBezTo>
                  <a:cubicBezTo>
                    <a:pt x="51" y="375"/>
                    <a:pt x="51" y="375"/>
                    <a:pt x="50" y="375"/>
                  </a:cubicBezTo>
                  <a:cubicBezTo>
                    <a:pt x="50" y="374"/>
                    <a:pt x="50" y="374"/>
                    <a:pt x="50" y="374"/>
                  </a:cubicBezTo>
                  <a:cubicBezTo>
                    <a:pt x="50" y="374"/>
                    <a:pt x="50" y="374"/>
                    <a:pt x="50" y="373"/>
                  </a:cubicBezTo>
                  <a:cubicBezTo>
                    <a:pt x="50" y="373"/>
                    <a:pt x="50" y="373"/>
                    <a:pt x="49" y="372"/>
                  </a:cubicBezTo>
                  <a:cubicBezTo>
                    <a:pt x="49" y="372"/>
                    <a:pt x="49" y="371"/>
                    <a:pt x="48" y="371"/>
                  </a:cubicBezTo>
                  <a:cubicBezTo>
                    <a:pt x="48" y="371"/>
                    <a:pt x="47" y="371"/>
                    <a:pt x="47" y="371"/>
                  </a:cubicBezTo>
                  <a:cubicBezTo>
                    <a:pt x="47" y="371"/>
                    <a:pt x="46" y="370"/>
                    <a:pt x="47" y="370"/>
                  </a:cubicBezTo>
                  <a:cubicBezTo>
                    <a:pt x="47" y="370"/>
                    <a:pt x="47" y="369"/>
                    <a:pt x="47" y="370"/>
                  </a:cubicBezTo>
                  <a:cubicBezTo>
                    <a:pt x="46" y="370"/>
                    <a:pt x="46" y="370"/>
                    <a:pt x="45" y="370"/>
                  </a:cubicBezTo>
                  <a:cubicBezTo>
                    <a:pt x="45" y="369"/>
                    <a:pt x="45" y="369"/>
                    <a:pt x="45" y="369"/>
                  </a:cubicBezTo>
                  <a:cubicBezTo>
                    <a:pt x="45" y="368"/>
                    <a:pt x="45" y="368"/>
                    <a:pt x="44" y="368"/>
                  </a:cubicBezTo>
                  <a:cubicBezTo>
                    <a:pt x="44" y="367"/>
                    <a:pt x="44" y="367"/>
                    <a:pt x="44" y="367"/>
                  </a:cubicBezTo>
                  <a:cubicBezTo>
                    <a:pt x="44" y="367"/>
                    <a:pt x="45" y="366"/>
                    <a:pt x="44" y="366"/>
                  </a:cubicBezTo>
                  <a:cubicBezTo>
                    <a:pt x="43" y="366"/>
                    <a:pt x="43" y="365"/>
                    <a:pt x="43" y="365"/>
                  </a:cubicBezTo>
                  <a:cubicBezTo>
                    <a:pt x="43" y="365"/>
                    <a:pt x="41" y="365"/>
                    <a:pt x="41" y="365"/>
                  </a:cubicBezTo>
                  <a:cubicBezTo>
                    <a:pt x="40" y="365"/>
                    <a:pt x="40" y="365"/>
                    <a:pt x="40" y="365"/>
                  </a:cubicBezTo>
                  <a:cubicBezTo>
                    <a:pt x="39" y="365"/>
                    <a:pt x="38" y="365"/>
                    <a:pt x="38" y="364"/>
                  </a:cubicBezTo>
                  <a:cubicBezTo>
                    <a:pt x="38" y="363"/>
                    <a:pt x="38" y="363"/>
                    <a:pt x="38" y="363"/>
                  </a:cubicBezTo>
                  <a:cubicBezTo>
                    <a:pt x="37" y="363"/>
                    <a:pt x="37" y="363"/>
                    <a:pt x="37" y="363"/>
                  </a:cubicBezTo>
                  <a:cubicBezTo>
                    <a:pt x="37" y="362"/>
                    <a:pt x="37" y="362"/>
                    <a:pt x="37" y="362"/>
                  </a:cubicBezTo>
                  <a:cubicBezTo>
                    <a:pt x="36" y="362"/>
                    <a:pt x="36" y="362"/>
                    <a:pt x="36" y="362"/>
                  </a:cubicBezTo>
                  <a:cubicBezTo>
                    <a:pt x="36" y="361"/>
                    <a:pt x="36" y="361"/>
                    <a:pt x="36" y="361"/>
                  </a:cubicBezTo>
                  <a:cubicBezTo>
                    <a:pt x="36" y="361"/>
                    <a:pt x="36" y="360"/>
                    <a:pt x="35" y="360"/>
                  </a:cubicBezTo>
                  <a:cubicBezTo>
                    <a:pt x="35" y="360"/>
                    <a:pt x="34" y="360"/>
                    <a:pt x="34" y="360"/>
                  </a:cubicBezTo>
                  <a:cubicBezTo>
                    <a:pt x="33" y="360"/>
                    <a:pt x="33" y="360"/>
                    <a:pt x="33" y="359"/>
                  </a:cubicBezTo>
                  <a:cubicBezTo>
                    <a:pt x="32" y="359"/>
                    <a:pt x="32" y="359"/>
                    <a:pt x="31" y="359"/>
                  </a:cubicBezTo>
                  <a:cubicBezTo>
                    <a:pt x="31" y="359"/>
                    <a:pt x="31" y="359"/>
                    <a:pt x="30" y="359"/>
                  </a:cubicBezTo>
                  <a:cubicBezTo>
                    <a:pt x="29" y="359"/>
                    <a:pt x="29" y="359"/>
                    <a:pt x="28" y="359"/>
                  </a:cubicBezTo>
                  <a:cubicBezTo>
                    <a:pt x="28" y="359"/>
                    <a:pt x="27" y="359"/>
                    <a:pt x="27" y="359"/>
                  </a:cubicBezTo>
                  <a:cubicBezTo>
                    <a:pt x="27" y="358"/>
                    <a:pt x="28" y="358"/>
                    <a:pt x="27" y="358"/>
                  </a:cubicBezTo>
                  <a:cubicBezTo>
                    <a:pt x="26" y="358"/>
                    <a:pt x="26" y="357"/>
                    <a:pt x="25" y="357"/>
                  </a:cubicBezTo>
                  <a:cubicBezTo>
                    <a:pt x="25" y="357"/>
                    <a:pt x="25" y="357"/>
                    <a:pt x="24" y="357"/>
                  </a:cubicBezTo>
                  <a:cubicBezTo>
                    <a:pt x="24" y="357"/>
                    <a:pt x="24" y="356"/>
                    <a:pt x="24" y="356"/>
                  </a:cubicBezTo>
                  <a:cubicBezTo>
                    <a:pt x="24" y="356"/>
                    <a:pt x="22" y="356"/>
                    <a:pt x="22" y="356"/>
                  </a:cubicBezTo>
                  <a:cubicBezTo>
                    <a:pt x="22" y="356"/>
                    <a:pt x="22" y="357"/>
                    <a:pt x="22" y="356"/>
                  </a:cubicBezTo>
                  <a:cubicBezTo>
                    <a:pt x="21" y="356"/>
                    <a:pt x="21" y="355"/>
                    <a:pt x="21" y="356"/>
                  </a:cubicBezTo>
                  <a:cubicBezTo>
                    <a:pt x="20" y="356"/>
                    <a:pt x="20" y="357"/>
                    <a:pt x="19" y="356"/>
                  </a:cubicBezTo>
                  <a:cubicBezTo>
                    <a:pt x="19" y="356"/>
                    <a:pt x="19" y="356"/>
                    <a:pt x="19" y="356"/>
                  </a:cubicBezTo>
                  <a:cubicBezTo>
                    <a:pt x="18" y="357"/>
                    <a:pt x="18" y="357"/>
                    <a:pt x="18" y="357"/>
                  </a:cubicBezTo>
                  <a:cubicBezTo>
                    <a:pt x="18" y="357"/>
                    <a:pt x="18" y="357"/>
                    <a:pt x="18" y="357"/>
                  </a:cubicBezTo>
                  <a:cubicBezTo>
                    <a:pt x="17" y="358"/>
                    <a:pt x="17" y="358"/>
                    <a:pt x="17" y="358"/>
                  </a:cubicBezTo>
                  <a:cubicBezTo>
                    <a:pt x="17" y="358"/>
                    <a:pt x="17" y="358"/>
                    <a:pt x="16" y="358"/>
                  </a:cubicBezTo>
                  <a:cubicBezTo>
                    <a:pt x="16" y="357"/>
                    <a:pt x="16" y="357"/>
                    <a:pt x="15" y="357"/>
                  </a:cubicBezTo>
                  <a:cubicBezTo>
                    <a:pt x="15" y="357"/>
                    <a:pt x="15" y="356"/>
                    <a:pt x="15" y="356"/>
                  </a:cubicBezTo>
                  <a:cubicBezTo>
                    <a:pt x="15" y="356"/>
                    <a:pt x="14" y="356"/>
                    <a:pt x="14" y="356"/>
                  </a:cubicBezTo>
                  <a:cubicBezTo>
                    <a:pt x="13" y="355"/>
                    <a:pt x="13" y="355"/>
                    <a:pt x="13" y="355"/>
                  </a:cubicBezTo>
                  <a:cubicBezTo>
                    <a:pt x="13" y="355"/>
                    <a:pt x="13" y="355"/>
                    <a:pt x="13" y="355"/>
                  </a:cubicBezTo>
                  <a:cubicBezTo>
                    <a:pt x="12" y="355"/>
                    <a:pt x="12" y="355"/>
                    <a:pt x="12" y="355"/>
                  </a:cubicBezTo>
                  <a:cubicBezTo>
                    <a:pt x="11" y="355"/>
                    <a:pt x="11" y="355"/>
                    <a:pt x="11" y="355"/>
                  </a:cubicBezTo>
                  <a:cubicBezTo>
                    <a:pt x="11" y="355"/>
                    <a:pt x="10" y="354"/>
                    <a:pt x="10" y="354"/>
                  </a:cubicBezTo>
                  <a:cubicBezTo>
                    <a:pt x="9" y="354"/>
                    <a:pt x="9" y="354"/>
                    <a:pt x="9" y="354"/>
                  </a:cubicBezTo>
                  <a:cubicBezTo>
                    <a:pt x="9" y="354"/>
                    <a:pt x="9" y="354"/>
                    <a:pt x="9" y="354"/>
                  </a:cubicBezTo>
                  <a:cubicBezTo>
                    <a:pt x="8" y="354"/>
                    <a:pt x="8" y="353"/>
                    <a:pt x="8" y="353"/>
                  </a:cubicBezTo>
                  <a:cubicBezTo>
                    <a:pt x="7" y="354"/>
                    <a:pt x="7" y="354"/>
                    <a:pt x="7" y="354"/>
                  </a:cubicBezTo>
                  <a:cubicBezTo>
                    <a:pt x="7" y="354"/>
                    <a:pt x="8" y="354"/>
                    <a:pt x="6" y="354"/>
                  </a:cubicBezTo>
                  <a:cubicBezTo>
                    <a:pt x="5" y="354"/>
                    <a:pt x="5" y="354"/>
                    <a:pt x="5" y="354"/>
                  </a:cubicBezTo>
                  <a:cubicBezTo>
                    <a:pt x="5" y="354"/>
                    <a:pt x="6" y="353"/>
                    <a:pt x="5" y="353"/>
                  </a:cubicBezTo>
                  <a:cubicBezTo>
                    <a:pt x="4" y="354"/>
                    <a:pt x="4" y="354"/>
                    <a:pt x="4" y="354"/>
                  </a:cubicBezTo>
                  <a:cubicBezTo>
                    <a:pt x="4" y="354"/>
                    <a:pt x="3" y="354"/>
                    <a:pt x="3" y="354"/>
                  </a:cubicBezTo>
                  <a:cubicBezTo>
                    <a:pt x="2" y="353"/>
                    <a:pt x="2" y="353"/>
                    <a:pt x="2" y="353"/>
                  </a:cubicBezTo>
                  <a:cubicBezTo>
                    <a:pt x="1" y="352"/>
                    <a:pt x="1" y="352"/>
                    <a:pt x="1" y="352"/>
                  </a:cubicBezTo>
                  <a:cubicBezTo>
                    <a:pt x="1" y="352"/>
                    <a:pt x="2" y="352"/>
                    <a:pt x="1" y="351"/>
                  </a:cubicBezTo>
                  <a:cubicBezTo>
                    <a:pt x="0" y="350"/>
                    <a:pt x="0" y="350"/>
                    <a:pt x="0" y="350"/>
                  </a:cubicBezTo>
                  <a:cubicBezTo>
                    <a:pt x="0" y="349"/>
                    <a:pt x="1" y="349"/>
                    <a:pt x="1" y="349"/>
                  </a:cubicBezTo>
                  <a:cubicBezTo>
                    <a:pt x="1" y="349"/>
                    <a:pt x="0" y="348"/>
                    <a:pt x="0" y="348"/>
                  </a:cubicBezTo>
                  <a:cubicBezTo>
                    <a:pt x="0" y="347"/>
                    <a:pt x="0" y="347"/>
                    <a:pt x="0" y="347"/>
                  </a:cubicBezTo>
                  <a:cubicBezTo>
                    <a:pt x="0" y="346"/>
                    <a:pt x="0" y="346"/>
                    <a:pt x="0" y="346"/>
                  </a:cubicBezTo>
                  <a:cubicBezTo>
                    <a:pt x="0" y="346"/>
                    <a:pt x="1" y="345"/>
                    <a:pt x="1" y="345"/>
                  </a:cubicBezTo>
                  <a:cubicBezTo>
                    <a:pt x="1" y="345"/>
                    <a:pt x="2" y="345"/>
                    <a:pt x="2" y="345"/>
                  </a:cubicBezTo>
                  <a:cubicBezTo>
                    <a:pt x="2" y="344"/>
                    <a:pt x="2" y="344"/>
                    <a:pt x="2" y="344"/>
                  </a:cubicBezTo>
                  <a:cubicBezTo>
                    <a:pt x="2" y="343"/>
                    <a:pt x="2" y="343"/>
                    <a:pt x="3" y="343"/>
                  </a:cubicBezTo>
                  <a:cubicBezTo>
                    <a:pt x="3" y="343"/>
                    <a:pt x="3" y="343"/>
                    <a:pt x="3" y="343"/>
                  </a:cubicBezTo>
                  <a:cubicBezTo>
                    <a:pt x="4" y="342"/>
                    <a:pt x="4" y="343"/>
                    <a:pt x="4" y="342"/>
                  </a:cubicBezTo>
                  <a:cubicBezTo>
                    <a:pt x="4" y="341"/>
                    <a:pt x="4" y="339"/>
                    <a:pt x="4" y="340"/>
                  </a:cubicBezTo>
                  <a:cubicBezTo>
                    <a:pt x="5" y="340"/>
                    <a:pt x="5" y="340"/>
                    <a:pt x="5" y="340"/>
                  </a:cubicBezTo>
                  <a:cubicBezTo>
                    <a:pt x="6" y="341"/>
                    <a:pt x="6" y="342"/>
                    <a:pt x="6" y="341"/>
                  </a:cubicBezTo>
                  <a:cubicBezTo>
                    <a:pt x="6" y="340"/>
                    <a:pt x="6" y="339"/>
                    <a:pt x="6" y="339"/>
                  </a:cubicBezTo>
                  <a:cubicBezTo>
                    <a:pt x="6" y="338"/>
                    <a:pt x="6" y="338"/>
                    <a:pt x="7" y="338"/>
                  </a:cubicBezTo>
                  <a:cubicBezTo>
                    <a:pt x="7" y="338"/>
                    <a:pt x="7" y="338"/>
                    <a:pt x="7" y="338"/>
                  </a:cubicBezTo>
                  <a:cubicBezTo>
                    <a:pt x="8" y="338"/>
                    <a:pt x="7" y="337"/>
                    <a:pt x="8" y="337"/>
                  </a:cubicBezTo>
                  <a:cubicBezTo>
                    <a:pt x="9" y="337"/>
                    <a:pt x="10" y="337"/>
                    <a:pt x="10" y="337"/>
                  </a:cubicBezTo>
                  <a:cubicBezTo>
                    <a:pt x="9" y="337"/>
                    <a:pt x="9" y="337"/>
                    <a:pt x="9" y="336"/>
                  </a:cubicBezTo>
                  <a:cubicBezTo>
                    <a:pt x="9" y="335"/>
                    <a:pt x="9" y="334"/>
                    <a:pt x="8" y="334"/>
                  </a:cubicBezTo>
                  <a:cubicBezTo>
                    <a:pt x="8" y="333"/>
                    <a:pt x="9" y="333"/>
                    <a:pt x="9" y="333"/>
                  </a:cubicBezTo>
                  <a:cubicBezTo>
                    <a:pt x="9" y="332"/>
                    <a:pt x="11" y="332"/>
                    <a:pt x="10" y="332"/>
                  </a:cubicBezTo>
                  <a:cubicBezTo>
                    <a:pt x="10" y="332"/>
                    <a:pt x="10" y="331"/>
                    <a:pt x="9" y="331"/>
                  </a:cubicBezTo>
                  <a:cubicBezTo>
                    <a:pt x="9" y="330"/>
                    <a:pt x="8" y="331"/>
                    <a:pt x="8" y="330"/>
                  </a:cubicBezTo>
                  <a:cubicBezTo>
                    <a:pt x="9" y="329"/>
                    <a:pt x="9" y="329"/>
                    <a:pt x="9" y="329"/>
                  </a:cubicBezTo>
                  <a:cubicBezTo>
                    <a:pt x="10" y="329"/>
                    <a:pt x="10" y="329"/>
                    <a:pt x="10" y="329"/>
                  </a:cubicBezTo>
                  <a:cubicBezTo>
                    <a:pt x="10" y="329"/>
                    <a:pt x="10" y="329"/>
                    <a:pt x="10" y="329"/>
                  </a:cubicBezTo>
                  <a:cubicBezTo>
                    <a:pt x="10" y="328"/>
                    <a:pt x="9" y="328"/>
                    <a:pt x="10" y="328"/>
                  </a:cubicBezTo>
                  <a:cubicBezTo>
                    <a:pt x="10" y="327"/>
                    <a:pt x="10" y="328"/>
                    <a:pt x="11" y="327"/>
                  </a:cubicBezTo>
                  <a:cubicBezTo>
                    <a:pt x="11" y="327"/>
                    <a:pt x="12" y="327"/>
                    <a:pt x="11" y="326"/>
                  </a:cubicBezTo>
                  <a:cubicBezTo>
                    <a:pt x="11" y="326"/>
                    <a:pt x="11" y="326"/>
                    <a:pt x="11" y="326"/>
                  </a:cubicBezTo>
                  <a:cubicBezTo>
                    <a:pt x="10" y="326"/>
                    <a:pt x="10" y="326"/>
                    <a:pt x="10" y="326"/>
                  </a:cubicBezTo>
                  <a:cubicBezTo>
                    <a:pt x="9" y="325"/>
                    <a:pt x="9" y="325"/>
                    <a:pt x="10" y="324"/>
                  </a:cubicBezTo>
                  <a:cubicBezTo>
                    <a:pt x="10" y="324"/>
                    <a:pt x="11" y="323"/>
                    <a:pt x="11" y="323"/>
                  </a:cubicBezTo>
                  <a:cubicBezTo>
                    <a:pt x="11" y="323"/>
                    <a:pt x="11" y="323"/>
                    <a:pt x="11" y="323"/>
                  </a:cubicBezTo>
                  <a:cubicBezTo>
                    <a:pt x="11" y="322"/>
                    <a:pt x="11" y="321"/>
                    <a:pt x="11" y="322"/>
                  </a:cubicBezTo>
                  <a:cubicBezTo>
                    <a:pt x="12" y="322"/>
                    <a:pt x="12" y="323"/>
                    <a:pt x="12" y="322"/>
                  </a:cubicBezTo>
                  <a:cubicBezTo>
                    <a:pt x="13" y="321"/>
                    <a:pt x="13" y="321"/>
                    <a:pt x="13" y="321"/>
                  </a:cubicBezTo>
                  <a:cubicBezTo>
                    <a:pt x="13" y="321"/>
                    <a:pt x="14" y="320"/>
                    <a:pt x="14" y="321"/>
                  </a:cubicBezTo>
                  <a:cubicBezTo>
                    <a:pt x="14" y="322"/>
                    <a:pt x="15" y="322"/>
                    <a:pt x="15" y="322"/>
                  </a:cubicBezTo>
                  <a:cubicBezTo>
                    <a:pt x="15" y="322"/>
                    <a:pt x="16" y="320"/>
                    <a:pt x="16" y="321"/>
                  </a:cubicBezTo>
                  <a:cubicBezTo>
                    <a:pt x="17" y="321"/>
                    <a:pt x="17" y="322"/>
                    <a:pt x="17" y="322"/>
                  </a:cubicBezTo>
                  <a:cubicBezTo>
                    <a:pt x="18" y="322"/>
                    <a:pt x="19" y="322"/>
                    <a:pt x="19" y="322"/>
                  </a:cubicBezTo>
                  <a:cubicBezTo>
                    <a:pt x="20" y="322"/>
                    <a:pt x="21" y="323"/>
                    <a:pt x="21" y="323"/>
                  </a:cubicBezTo>
                  <a:cubicBezTo>
                    <a:pt x="21" y="323"/>
                    <a:pt x="21" y="323"/>
                    <a:pt x="21" y="322"/>
                  </a:cubicBezTo>
                  <a:cubicBezTo>
                    <a:pt x="21" y="322"/>
                    <a:pt x="21" y="321"/>
                    <a:pt x="21" y="321"/>
                  </a:cubicBezTo>
                  <a:cubicBezTo>
                    <a:pt x="23" y="322"/>
                    <a:pt x="23" y="322"/>
                    <a:pt x="23" y="322"/>
                  </a:cubicBezTo>
                  <a:cubicBezTo>
                    <a:pt x="23" y="322"/>
                    <a:pt x="24" y="322"/>
                    <a:pt x="24" y="321"/>
                  </a:cubicBezTo>
                  <a:cubicBezTo>
                    <a:pt x="24" y="321"/>
                    <a:pt x="25" y="320"/>
                    <a:pt x="25" y="320"/>
                  </a:cubicBezTo>
                  <a:cubicBezTo>
                    <a:pt x="25" y="320"/>
                    <a:pt x="25" y="320"/>
                    <a:pt x="25" y="320"/>
                  </a:cubicBezTo>
                  <a:cubicBezTo>
                    <a:pt x="26" y="321"/>
                    <a:pt x="26" y="321"/>
                    <a:pt x="26" y="321"/>
                  </a:cubicBezTo>
                  <a:cubicBezTo>
                    <a:pt x="26" y="321"/>
                    <a:pt x="27" y="320"/>
                    <a:pt x="27" y="320"/>
                  </a:cubicBezTo>
                  <a:cubicBezTo>
                    <a:pt x="28" y="321"/>
                    <a:pt x="28" y="320"/>
                    <a:pt x="28" y="321"/>
                  </a:cubicBezTo>
                  <a:cubicBezTo>
                    <a:pt x="28" y="322"/>
                    <a:pt x="29" y="322"/>
                    <a:pt x="29" y="322"/>
                  </a:cubicBezTo>
                  <a:cubicBezTo>
                    <a:pt x="30" y="321"/>
                    <a:pt x="30" y="321"/>
                    <a:pt x="30" y="321"/>
                  </a:cubicBezTo>
                  <a:cubicBezTo>
                    <a:pt x="30" y="321"/>
                    <a:pt x="30" y="320"/>
                    <a:pt x="31" y="320"/>
                  </a:cubicBezTo>
                  <a:cubicBezTo>
                    <a:pt x="32" y="321"/>
                    <a:pt x="33" y="321"/>
                    <a:pt x="33" y="322"/>
                  </a:cubicBezTo>
                  <a:cubicBezTo>
                    <a:pt x="33" y="322"/>
                    <a:pt x="33" y="321"/>
                    <a:pt x="33" y="322"/>
                  </a:cubicBezTo>
                  <a:cubicBezTo>
                    <a:pt x="33" y="323"/>
                    <a:pt x="33" y="323"/>
                    <a:pt x="33" y="323"/>
                  </a:cubicBezTo>
                  <a:cubicBezTo>
                    <a:pt x="33" y="323"/>
                    <a:pt x="34" y="323"/>
                    <a:pt x="34" y="324"/>
                  </a:cubicBezTo>
                  <a:cubicBezTo>
                    <a:pt x="34" y="324"/>
                    <a:pt x="34" y="324"/>
                    <a:pt x="35" y="325"/>
                  </a:cubicBezTo>
                  <a:cubicBezTo>
                    <a:pt x="36" y="325"/>
                    <a:pt x="37" y="326"/>
                    <a:pt x="37" y="326"/>
                  </a:cubicBezTo>
                  <a:cubicBezTo>
                    <a:pt x="37" y="326"/>
                    <a:pt x="37" y="326"/>
                    <a:pt x="37" y="326"/>
                  </a:cubicBezTo>
                  <a:cubicBezTo>
                    <a:pt x="38" y="325"/>
                    <a:pt x="38" y="325"/>
                    <a:pt x="39" y="325"/>
                  </a:cubicBezTo>
                  <a:cubicBezTo>
                    <a:pt x="39" y="324"/>
                    <a:pt x="39" y="323"/>
                    <a:pt x="40" y="323"/>
                  </a:cubicBezTo>
                  <a:cubicBezTo>
                    <a:pt x="41" y="323"/>
                    <a:pt x="42" y="324"/>
                    <a:pt x="43" y="323"/>
                  </a:cubicBezTo>
                  <a:cubicBezTo>
                    <a:pt x="43" y="323"/>
                    <a:pt x="44" y="323"/>
                    <a:pt x="44" y="323"/>
                  </a:cubicBezTo>
                  <a:cubicBezTo>
                    <a:pt x="44" y="322"/>
                    <a:pt x="43" y="322"/>
                    <a:pt x="43" y="321"/>
                  </a:cubicBezTo>
                  <a:cubicBezTo>
                    <a:pt x="43" y="321"/>
                    <a:pt x="43" y="321"/>
                    <a:pt x="44" y="320"/>
                  </a:cubicBezTo>
                  <a:cubicBezTo>
                    <a:pt x="44" y="320"/>
                    <a:pt x="44" y="320"/>
                    <a:pt x="45" y="320"/>
                  </a:cubicBezTo>
                  <a:cubicBezTo>
                    <a:pt x="46" y="319"/>
                    <a:pt x="45" y="319"/>
                    <a:pt x="46" y="319"/>
                  </a:cubicBezTo>
                  <a:cubicBezTo>
                    <a:pt x="46" y="319"/>
                    <a:pt x="47" y="319"/>
                    <a:pt x="47" y="319"/>
                  </a:cubicBezTo>
                  <a:cubicBezTo>
                    <a:pt x="48" y="319"/>
                    <a:pt x="48" y="319"/>
                    <a:pt x="49" y="319"/>
                  </a:cubicBezTo>
                  <a:cubicBezTo>
                    <a:pt x="49" y="319"/>
                    <a:pt x="50" y="319"/>
                    <a:pt x="50" y="319"/>
                  </a:cubicBezTo>
                  <a:cubicBezTo>
                    <a:pt x="50" y="319"/>
                    <a:pt x="50" y="320"/>
                    <a:pt x="50" y="319"/>
                  </a:cubicBezTo>
                  <a:cubicBezTo>
                    <a:pt x="51" y="318"/>
                    <a:pt x="50" y="318"/>
                    <a:pt x="51" y="318"/>
                  </a:cubicBezTo>
                  <a:cubicBezTo>
                    <a:pt x="52" y="317"/>
                    <a:pt x="52" y="317"/>
                    <a:pt x="53" y="317"/>
                  </a:cubicBezTo>
                  <a:cubicBezTo>
                    <a:pt x="54" y="316"/>
                    <a:pt x="54" y="316"/>
                    <a:pt x="54" y="316"/>
                  </a:cubicBezTo>
                  <a:cubicBezTo>
                    <a:pt x="55" y="316"/>
                    <a:pt x="55" y="315"/>
                    <a:pt x="55" y="315"/>
                  </a:cubicBezTo>
                  <a:cubicBezTo>
                    <a:pt x="56" y="314"/>
                    <a:pt x="56" y="314"/>
                    <a:pt x="56" y="314"/>
                  </a:cubicBezTo>
                  <a:cubicBezTo>
                    <a:pt x="56" y="293"/>
                    <a:pt x="56" y="293"/>
                    <a:pt x="56" y="293"/>
                  </a:cubicBezTo>
                  <a:lnTo>
                    <a:pt x="54" y="269"/>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8" name="Freeform 138"/>
            <p:cNvSpPr>
              <a:spLocks/>
            </p:cNvSpPr>
            <p:nvPr/>
          </p:nvSpPr>
          <p:spPr bwMode="auto">
            <a:xfrm>
              <a:off x="9966325" y="2349501"/>
              <a:ext cx="461963" cy="404813"/>
            </a:xfrm>
            <a:custGeom>
              <a:avLst/>
              <a:gdLst>
                <a:gd name="T0" fmla="*/ 24 w 327"/>
                <a:gd name="T1" fmla="*/ 91 h 287"/>
                <a:gd name="T2" fmla="*/ 21 w 327"/>
                <a:gd name="T3" fmla="*/ 77 h 287"/>
                <a:gd name="T4" fmla="*/ 28 w 327"/>
                <a:gd name="T5" fmla="*/ 64 h 287"/>
                <a:gd name="T6" fmla="*/ 28 w 327"/>
                <a:gd name="T7" fmla="*/ 49 h 287"/>
                <a:gd name="T8" fmla="*/ 47 w 327"/>
                <a:gd name="T9" fmla="*/ 49 h 287"/>
                <a:gd name="T10" fmla="*/ 53 w 327"/>
                <a:gd name="T11" fmla="*/ 35 h 287"/>
                <a:gd name="T12" fmla="*/ 75 w 327"/>
                <a:gd name="T13" fmla="*/ 26 h 287"/>
                <a:gd name="T14" fmla="*/ 87 w 327"/>
                <a:gd name="T15" fmla="*/ 24 h 287"/>
                <a:gd name="T16" fmla="*/ 105 w 327"/>
                <a:gd name="T17" fmla="*/ 2 h 287"/>
                <a:gd name="T18" fmla="*/ 113 w 327"/>
                <a:gd name="T19" fmla="*/ 16 h 287"/>
                <a:gd name="T20" fmla="*/ 121 w 327"/>
                <a:gd name="T21" fmla="*/ 29 h 287"/>
                <a:gd name="T22" fmla="*/ 126 w 327"/>
                <a:gd name="T23" fmla="*/ 47 h 287"/>
                <a:gd name="T24" fmla="*/ 133 w 327"/>
                <a:gd name="T25" fmla="*/ 70 h 287"/>
                <a:gd name="T26" fmla="*/ 135 w 327"/>
                <a:gd name="T27" fmla="*/ 83 h 287"/>
                <a:gd name="T28" fmla="*/ 137 w 327"/>
                <a:gd name="T29" fmla="*/ 99 h 287"/>
                <a:gd name="T30" fmla="*/ 139 w 327"/>
                <a:gd name="T31" fmla="*/ 106 h 287"/>
                <a:gd name="T32" fmla="*/ 146 w 327"/>
                <a:gd name="T33" fmla="*/ 116 h 287"/>
                <a:gd name="T34" fmla="*/ 154 w 327"/>
                <a:gd name="T35" fmla="*/ 128 h 287"/>
                <a:gd name="T36" fmla="*/ 160 w 327"/>
                <a:gd name="T37" fmla="*/ 149 h 287"/>
                <a:gd name="T38" fmla="*/ 164 w 327"/>
                <a:gd name="T39" fmla="*/ 141 h 287"/>
                <a:gd name="T40" fmla="*/ 167 w 327"/>
                <a:gd name="T41" fmla="*/ 131 h 287"/>
                <a:gd name="T42" fmla="*/ 178 w 327"/>
                <a:gd name="T43" fmla="*/ 138 h 287"/>
                <a:gd name="T44" fmla="*/ 179 w 327"/>
                <a:gd name="T45" fmla="*/ 150 h 287"/>
                <a:gd name="T46" fmla="*/ 188 w 327"/>
                <a:gd name="T47" fmla="*/ 159 h 287"/>
                <a:gd name="T48" fmla="*/ 197 w 327"/>
                <a:gd name="T49" fmla="*/ 155 h 287"/>
                <a:gd name="T50" fmla="*/ 204 w 327"/>
                <a:gd name="T51" fmla="*/ 157 h 287"/>
                <a:gd name="T52" fmla="*/ 210 w 327"/>
                <a:gd name="T53" fmla="*/ 163 h 287"/>
                <a:gd name="T54" fmla="*/ 219 w 327"/>
                <a:gd name="T55" fmla="*/ 169 h 287"/>
                <a:gd name="T56" fmla="*/ 235 w 327"/>
                <a:gd name="T57" fmla="*/ 177 h 287"/>
                <a:gd name="T58" fmla="*/ 245 w 327"/>
                <a:gd name="T59" fmla="*/ 190 h 287"/>
                <a:gd name="T60" fmla="*/ 259 w 327"/>
                <a:gd name="T61" fmla="*/ 208 h 287"/>
                <a:gd name="T62" fmla="*/ 273 w 327"/>
                <a:gd name="T63" fmla="*/ 215 h 287"/>
                <a:gd name="T64" fmla="*/ 283 w 327"/>
                <a:gd name="T65" fmla="*/ 227 h 287"/>
                <a:gd name="T66" fmla="*/ 284 w 327"/>
                <a:gd name="T67" fmla="*/ 224 h 287"/>
                <a:gd name="T68" fmla="*/ 290 w 327"/>
                <a:gd name="T69" fmla="*/ 240 h 287"/>
                <a:gd name="T70" fmla="*/ 301 w 327"/>
                <a:gd name="T71" fmla="*/ 247 h 287"/>
                <a:gd name="T72" fmla="*/ 310 w 327"/>
                <a:gd name="T73" fmla="*/ 260 h 287"/>
                <a:gd name="T74" fmla="*/ 319 w 327"/>
                <a:gd name="T75" fmla="*/ 265 h 287"/>
                <a:gd name="T76" fmla="*/ 321 w 327"/>
                <a:gd name="T77" fmla="*/ 261 h 287"/>
                <a:gd name="T78" fmla="*/ 321 w 327"/>
                <a:gd name="T79" fmla="*/ 272 h 287"/>
                <a:gd name="T80" fmla="*/ 311 w 327"/>
                <a:gd name="T81" fmla="*/ 281 h 287"/>
                <a:gd name="T82" fmla="*/ 298 w 327"/>
                <a:gd name="T83" fmla="*/ 280 h 287"/>
                <a:gd name="T84" fmla="*/ 259 w 327"/>
                <a:gd name="T85" fmla="*/ 242 h 287"/>
                <a:gd name="T86" fmla="*/ 211 w 327"/>
                <a:gd name="T87" fmla="*/ 195 h 287"/>
                <a:gd name="T88" fmla="*/ 175 w 327"/>
                <a:gd name="T89" fmla="*/ 181 h 287"/>
                <a:gd name="T90" fmla="*/ 163 w 327"/>
                <a:gd name="T91" fmla="*/ 178 h 287"/>
                <a:gd name="T92" fmla="*/ 151 w 327"/>
                <a:gd name="T93" fmla="*/ 177 h 287"/>
                <a:gd name="T94" fmla="*/ 144 w 327"/>
                <a:gd name="T95" fmla="*/ 178 h 287"/>
                <a:gd name="T96" fmla="*/ 138 w 327"/>
                <a:gd name="T97" fmla="*/ 180 h 287"/>
                <a:gd name="T98" fmla="*/ 129 w 327"/>
                <a:gd name="T99" fmla="*/ 173 h 287"/>
                <a:gd name="T100" fmla="*/ 117 w 327"/>
                <a:gd name="T101" fmla="*/ 180 h 287"/>
                <a:gd name="T102" fmla="*/ 104 w 327"/>
                <a:gd name="T103" fmla="*/ 184 h 287"/>
                <a:gd name="T104" fmla="*/ 93 w 327"/>
                <a:gd name="T105" fmla="*/ 179 h 287"/>
                <a:gd name="T106" fmla="*/ 87 w 327"/>
                <a:gd name="T107" fmla="*/ 170 h 287"/>
                <a:gd name="T108" fmla="*/ 76 w 327"/>
                <a:gd name="T109" fmla="*/ 165 h 287"/>
                <a:gd name="T110" fmla="*/ 51 w 327"/>
                <a:gd name="T111" fmla="*/ 194 h 287"/>
                <a:gd name="T112" fmla="*/ 45 w 327"/>
                <a:gd name="T113" fmla="*/ 184 h 287"/>
                <a:gd name="T114" fmla="*/ 33 w 327"/>
                <a:gd name="T115" fmla="*/ 189 h 287"/>
                <a:gd name="T116" fmla="*/ 19 w 327"/>
                <a:gd name="T117" fmla="*/ 190 h 287"/>
                <a:gd name="T118" fmla="*/ 7 w 327"/>
                <a:gd name="T119" fmla="*/ 19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87">
                  <a:moveTo>
                    <a:pt x="6" y="192"/>
                  </a:moveTo>
                  <a:cubicBezTo>
                    <a:pt x="5" y="192"/>
                    <a:pt x="5" y="192"/>
                    <a:pt x="5" y="192"/>
                  </a:cubicBezTo>
                  <a:cubicBezTo>
                    <a:pt x="4" y="188"/>
                    <a:pt x="4" y="188"/>
                    <a:pt x="4" y="188"/>
                  </a:cubicBezTo>
                  <a:cubicBezTo>
                    <a:pt x="4" y="180"/>
                    <a:pt x="4" y="180"/>
                    <a:pt x="4" y="180"/>
                  </a:cubicBezTo>
                  <a:cubicBezTo>
                    <a:pt x="0" y="146"/>
                    <a:pt x="0" y="146"/>
                    <a:pt x="0" y="146"/>
                  </a:cubicBezTo>
                  <a:cubicBezTo>
                    <a:pt x="3" y="143"/>
                    <a:pt x="3" y="143"/>
                    <a:pt x="3" y="143"/>
                  </a:cubicBezTo>
                  <a:cubicBezTo>
                    <a:pt x="5" y="143"/>
                    <a:pt x="5" y="143"/>
                    <a:pt x="5" y="143"/>
                  </a:cubicBezTo>
                  <a:cubicBezTo>
                    <a:pt x="10" y="130"/>
                    <a:pt x="10" y="130"/>
                    <a:pt x="10" y="130"/>
                  </a:cubicBezTo>
                  <a:cubicBezTo>
                    <a:pt x="10" y="128"/>
                    <a:pt x="10" y="128"/>
                    <a:pt x="10" y="128"/>
                  </a:cubicBezTo>
                  <a:cubicBezTo>
                    <a:pt x="13" y="117"/>
                    <a:pt x="13" y="117"/>
                    <a:pt x="13" y="117"/>
                  </a:cubicBezTo>
                  <a:cubicBezTo>
                    <a:pt x="16" y="112"/>
                    <a:pt x="16" y="112"/>
                    <a:pt x="16" y="112"/>
                  </a:cubicBezTo>
                  <a:cubicBezTo>
                    <a:pt x="23" y="92"/>
                    <a:pt x="23" y="92"/>
                    <a:pt x="23" y="92"/>
                  </a:cubicBezTo>
                  <a:cubicBezTo>
                    <a:pt x="23" y="92"/>
                    <a:pt x="24" y="92"/>
                    <a:pt x="24" y="91"/>
                  </a:cubicBezTo>
                  <a:cubicBezTo>
                    <a:pt x="24" y="91"/>
                    <a:pt x="24" y="90"/>
                    <a:pt x="24" y="90"/>
                  </a:cubicBezTo>
                  <a:cubicBezTo>
                    <a:pt x="25" y="89"/>
                    <a:pt x="25" y="89"/>
                    <a:pt x="25" y="89"/>
                  </a:cubicBezTo>
                  <a:cubicBezTo>
                    <a:pt x="25" y="89"/>
                    <a:pt x="25" y="88"/>
                    <a:pt x="25" y="88"/>
                  </a:cubicBezTo>
                  <a:cubicBezTo>
                    <a:pt x="25" y="88"/>
                    <a:pt x="25" y="87"/>
                    <a:pt x="25" y="87"/>
                  </a:cubicBezTo>
                  <a:cubicBezTo>
                    <a:pt x="24" y="85"/>
                    <a:pt x="24" y="85"/>
                    <a:pt x="24" y="85"/>
                  </a:cubicBezTo>
                  <a:cubicBezTo>
                    <a:pt x="24" y="85"/>
                    <a:pt x="25" y="85"/>
                    <a:pt x="26" y="85"/>
                  </a:cubicBezTo>
                  <a:cubicBezTo>
                    <a:pt x="27" y="85"/>
                    <a:pt x="26" y="84"/>
                    <a:pt x="26" y="83"/>
                  </a:cubicBezTo>
                  <a:cubicBezTo>
                    <a:pt x="26" y="83"/>
                    <a:pt x="26" y="82"/>
                    <a:pt x="26" y="82"/>
                  </a:cubicBezTo>
                  <a:cubicBezTo>
                    <a:pt x="26" y="82"/>
                    <a:pt x="25" y="82"/>
                    <a:pt x="24" y="81"/>
                  </a:cubicBezTo>
                  <a:cubicBezTo>
                    <a:pt x="24" y="81"/>
                    <a:pt x="24" y="81"/>
                    <a:pt x="24" y="81"/>
                  </a:cubicBezTo>
                  <a:cubicBezTo>
                    <a:pt x="24" y="81"/>
                    <a:pt x="22" y="81"/>
                    <a:pt x="22" y="80"/>
                  </a:cubicBezTo>
                  <a:cubicBezTo>
                    <a:pt x="22" y="79"/>
                    <a:pt x="22" y="79"/>
                    <a:pt x="22" y="78"/>
                  </a:cubicBezTo>
                  <a:cubicBezTo>
                    <a:pt x="22" y="77"/>
                    <a:pt x="22" y="78"/>
                    <a:pt x="21" y="77"/>
                  </a:cubicBezTo>
                  <a:cubicBezTo>
                    <a:pt x="20" y="76"/>
                    <a:pt x="20" y="76"/>
                    <a:pt x="21" y="76"/>
                  </a:cubicBezTo>
                  <a:cubicBezTo>
                    <a:pt x="21" y="76"/>
                    <a:pt x="22" y="75"/>
                    <a:pt x="22" y="74"/>
                  </a:cubicBezTo>
                  <a:cubicBezTo>
                    <a:pt x="22" y="74"/>
                    <a:pt x="22" y="73"/>
                    <a:pt x="22" y="73"/>
                  </a:cubicBezTo>
                  <a:cubicBezTo>
                    <a:pt x="22" y="72"/>
                    <a:pt x="22" y="72"/>
                    <a:pt x="23" y="71"/>
                  </a:cubicBezTo>
                  <a:cubicBezTo>
                    <a:pt x="24" y="70"/>
                    <a:pt x="23" y="70"/>
                    <a:pt x="23" y="69"/>
                  </a:cubicBezTo>
                  <a:cubicBezTo>
                    <a:pt x="23" y="69"/>
                    <a:pt x="24" y="69"/>
                    <a:pt x="24" y="69"/>
                  </a:cubicBezTo>
                  <a:cubicBezTo>
                    <a:pt x="24" y="68"/>
                    <a:pt x="24" y="68"/>
                    <a:pt x="24" y="68"/>
                  </a:cubicBezTo>
                  <a:cubicBezTo>
                    <a:pt x="24" y="68"/>
                    <a:pt x="24" y="68"/>
                    <a:pt x="25" y="67"/>
                  </a:cubicBezTo>
                  <a:cubicBezTo>
                    <a:pt x="26" y="66"/>
                    <a:pt x="25" y="67"/>
                    <a:pt x="26" y="67"/>
                  </a:cubicBezTo>
                  <a:cubicBezTo>
                    <a:pt x="27" y="67"/>
                    <a:pt x="26" y="67"/>
                    <a:pt x="27" y="66"/>
                  </a:cubicBezTo>
                  <a:cubicBezTo>
                    <a:pt x="27" y="66"/>
                    <a:pt x="27" y="66"/>
                    <a:pt x="28" y="66"/>
                  </a:cubicBezTo>
                  <a:cubicBezTo>
                    <a:pt x="28" y="66"/>
                    <a:pt x="28" y="65"/>
                    <a:pt x="28" y="65"/>
                  </a:cubicBezTo>
                  <a:cubicBezTo>
                    <a:pt x="28" y="65"/>
                    <a:pt x="27" y="65"/>
                    <a:pt x="28" y="64"/>
                  </a:cubicBezTo>
                  <a:cubicBezTo>
                    <a:pt x="29" y="64"/>
                    <a:pt x="28" y="64"/>
                    <a:pt x="28" y="63"/>
                  </a:cubicBezTo>
                  <a:cubicBezTo>
                    <a:pt x="28" y="62"/>
                    <a:pt x="28" y="63"/>
                    <a:pt x="28" y="62"/>
                  </a:cubicBezTo>
                  <a:cubicBezTo>
                    <a:pt x="28" y="62"/>
                    <a:pt x="28" y="61"/>
                    <a:pt x="28" y="61"/>
                  </a:cubicBezTo>
                  <a:cubicBezTo>
                    <a:pt x="28" y="61"/>
                    <a:pt x="28" y="61"/>
                    <a:pt x="28" y="60"/>
                  </a:cubicBezTo>
                  <a:cubicBezTo>
                    <a:pt x="28" y="60"/>
                    <a:pt x="27" y="60"/>
                    <a:pt x="27" y="59"/>
                  </a:cubicBezTo>
                  <a:cubicBezTo>
                    <a:pt x="27" y="59"/>
                    <a:pt x="28" y="59"/>
                    <a:pt x="28" y="59"/>
                  </a:cubicBezTo>
                  <a:cubicBezTo>
                    <a:pt x="28" y="59"/>
                    <a:pt x="28" y="58"/>
                    <a:pt x="28" y="58"/>
                  </a:cubicBezTo>
                  <a:cubicBezTo>
                    <a:pt x="28" y="57"/>
                    <a:pt x="27" y="57"/>
                    <a:pt x="28" y="57"/>
                  </a:cubicBezTo>
                  <a:cubicBezTo>
                    <a:pt x="29" y="56"/>
                    <a:pt x="28" y="56"/>
                    <a:pt x="28" y="56"/>
                  </a:cubicBezTo>
                  <a:cubicBezTo>
                    <a:pt x="28" y="56"/>
                    <a:pt x="28" y="55"/>
                    <a:pt x="27" y="53"/>
                  </a:cubicBezTo>
                  <a:cubicBezTo>
                    <a:pt x="27" y="51"/>
                    <a:pt x="28" y="52"/>
                    <a:pt x="28" y="52"/>
                  </a:cubicBezTo>
                  <a:cubicBezTo>
                    <a:pt x="28" y="52"/>
                    <a:pt x="29" y="51"/>
                    <a:pt x="28" y="51"/>
                  </a:cubicBezTo>
                  <a:cubicBezTo>
                    <a:pt x="28" y="50"/>
                    <a:pt x="28" y="49"/>
                    <a:pt x="28" y="49"/>
                  </a:cubicBezTo>
                  <a:cubicBezTo>
                    <a:pt x="28" y="49"/>
                    <a:pt x="28" y="48"/>
                    <a:pt x="28" y="47"/>
                  </a:cubicBezTo>
                  <a:cubicBezTo>
                    <a:pt x="29" y="46"/>
                    <a:pt x="29" y="47"/>
                    <a:pt x="30" y="47"/>
                  </a:cubicBezTo>
                  <a:cubicBezTo>
                    <a:pt x="30" y="48"/>
                    <a:pt x="30" y="48"/>
                    <a:pt x="31" y="48"/>
                  </a:cubicBezTo>
                  <a:cubicBezTo>
                    <a:pt x="32" y="49"/>
                    <a:pt x="32" y="49"/>
                    <a:pt x="32" y="49"/>
                  </a:cubicBezTo>
                  <a:cubicBezTo>
                    <a:pt x="32" y="49"/>
                    <a:pt x="33" y="48"/>
                    <a:pt x="33" y="48"/>
                  </a:cubicBezTo>
                  <a:cubicBezTo>
                    <a:pt x="33" y="47"/>
                    <a:pt x="35" y="48"/>
                    <a:pt x="35" y="48"/>
                  </a:cubicBezTo>
                  <a:cubicBezTo>
                    <a:pt x="35" y="48"/>
                    <a:pt x="36" y="49"/>
                    <a:pt x="36" y="49"/>
                  </a:cubicBezTo>
                  <a:cubicBezTo>
                    <a:pt x="37" y="50"/>
                    <a:pt x="37" y="49"/>
                    <a:pt x="37" y="49"/>
                  </a:cubicBezTo>
                  <a:cubicBezTo>
                    <a:pt x="38" y="48"/>
                    <a:pt x="39" y="49"/>
                    <a:pt x="40" y="48"/>
                  </a:cubicBezTo>
                  <a:cubicBezTo>
                    <a:pt x="41" y="48"/>
                    <a:pt x="41" y="48"/>
                    <a:pt x="42" y="48"/>
                  </a:cubicBezTo>
                  <a:cubicBezTo>
                    <a:pt x="43" y="48"/>
                    <a:pt x="43" y="48"/>
                    <a:pt x="43" y="48"/>
                  </a:cubicBezTo>
                  <a:cubicBezTo>
                    <a:pt x="43" y="48"/>
                    <a:pt x="45" y="49"/>
                    <a:pt x="45" y="49"/>
                  </a:cubicBezTo>
                  <a:cubicBezTo>
                    <a:pt x="45" y="49"/>
                    <a:pt x="46" y="49"/>
                    <a:pt x="47" y="49"/>
                  </a:cubicBezTo>
                  <a:cubicBezTo>
                    <a:pt x="47" y="49"/>
                    <a:pt x="47" y="49"/>
                    <a:pt x="48" y="48"/>
                  </a:cubicBezTo>
                  <a:cubicBezTo>
                    <a:pt x="49" y="47"/>
                    <a:pt x="48" y="48"/>
                    <a:pt x="48" y="48"/>
                  </a:cubicBezTo>
                  <a:cubicBezTo>
                    <a:pt x="49" y="47"/>
                    <a:pt x="50" y="47"/>
                    <a:pt x="50" y="47"/>
                  </a:cubicBezTo>
                  <a:cubicBezTo>
                    <a:pt x="50" y="47"/>
                    <a:pt x="50" y="46"/>
                    <a:pt x="50" y="46"/>
                  </a:cubicBezTo>
                  <a:cubicBezTo>
                    <a:pt x="50" y="46"/>
                    <a:pt x="50" y="46"/>
                    <a:pt x="51" y="45"/>
                  </a:cubicBezTo>
                  <a:cubicBezTo>
                    <a:pt x="51" y="44"/>
                    <a:pt x="51" y="44"/>
                    <a:pt x="51" y="43"/>
                  </a:cubicBezTo>
                  <a:cubicBezTo>
                    <a:pt x="51" y="42"/>
                    <a:pt x="52" y="43"/>
                    <a:pt x="52" y="43"/>
                  </a:cubicBezTo>
                  <a:cubicBezTo>
                    <a:pt x="53" y="42"/>
                    <a:pt x="52" y="42"/>
                    <a:pt x="52" y="41"/>
                  </a:cubicBezTo>
                  <a:cubicBezTo>
                    <a:pt x="52" y="41"/>
                    <a:pt x="52" y="40"/>
                    <a:pt x="52" y="40"/>
                  </a:cubicBezTo>
                  <a:cubicBezTo>
                    <a:pt x="52" y="39"/>
                    <a:pt x="53" y="39"/>
                    <a:pt x="53" y="39"/>
                  </a:cubicBezTo>
                  <a:cubicBezTo>
                    <a:pt x="53" y="39"/>
                    <a:pt x="53" y="39"/>
                    <a:pt x="53" y="39"/>
                  </a:cubicBezTo>
                  <a:cubicBezTo>
                    <a:pt x="53" y="39"/>
                    <a:pt x="52" y="38"/>
                    <a:pt x="52" y="37"/>
                  </a:cubicBezTo>
                  <a:cubicBezTo>
                    <a:pt x="52" y="36"/>
                    <a:pt x="53" y="35"/>
                    <a:pt x="53" y="35"/>
                  </a:cubicBezTo>
                  <a:cubicBezTo>
                    <a:pt x="53" y="35"/>
                    <a:pt x="54" y="35"/>
                    <a:pt x="55" y="34"/>
                  </a:cubicBezTo>
                  <a:cubicBezTo>
                    <a:pt x="55" y="34"/>
                    <a:pt x="57" y="33"/>
                    <a:pt x="57" y="33"/>
                  </a:cubicBezTo>
                  <a:cubicBezTo>
                    <a:pt x="57" y="33"/>
                    <a:pt x="64" y="33"/>
                    <a:pt x="65" y="32"/>
                  </a:cubicBezTo>
                  <a:cubicBezTo>
                    <a:pt x="65" y="32"/>
                    <a:pt x="65" y="30"/>
                    <a:pt x="66" y="29"/>
                  </a:cubicBezTo>
                  <a:cubicBezTo>
                    <a:pt x="66" y="28"/>
                    <a:pt x="66" y="29"/>
                    <a:pt x="66" y="28"/>
                  </a:cubicBezTo>
                  <a:cubicBezTo>
                    <a:pt x="65" y="28"/>
                    <a:pt x="65" y="27"/>
                    <a:pt x="66" y="27"/>
                  </a:cubicBezTo>
                  <a:cubicBezTo>
                    <a:pt x="66" y="27"/>
                    <a:pt x="67" y="27"/>
                    <a:pt x="68" y="27"/>
                  </a:cubicBezTo>
                  <a:cubicBezTo>
                    <a:pt x="70" y="27"/>
                    <a:pt x="69" y="27"/>
                    <a:pt x="69" y="28"/>
                  </a:cubicBezTo>
                  <a:cubicBezTo>
                    <a:pt x="70" y="29"/>
                    <a:pt x="70" y="29"/>
                    <a:pt x="70" y="29"/>
                  </a:cubicBezTo>
                  <a:cubicBezTo>
                    <a:pt x="71" y="29"/>
                    <a:pt x="71" y="29"/>
                    <a:pt x="72" y="29"/>
                  </a:cubicBezTo>
                  <a:cubicBezTo>
                    <a:pt x="72" y="28"/>
                    <a:pt x="73" y="29"/>
                    <a:pt x="74" y="28"/>
                  </a:cubicBezTo>
                  <a:cubicBezTo>
                    <a:pt x="75" y="28"/>
                    <a:pt x="75" y="28"/>
                    <a:pt x="75" y="27"/>
                  </a:cubicBezTo>
                  <a:cubicBezTo>
                    <a:pt x="76" y="27"/>
                    <a:pt x="75" y="26"/>
                    <a:pt x="75" y="26"/>
                  </a:cubicBezTo>
                  <a:cubicBezTo>
                    <a:pt x="75" y="25"/>
                    <a:pt x="76" y="25"/>
                    <a:pt x="76" y="24"/>
                  </a:cubicBezTo>
                  <a:cubicBezTo>
                    <a:pt x="77" y="24"/>
                    <a:pt x="77" y="24"/>
                    <a:pt x="77" y="25"/>
                  </a:cubicBezTo>
                  <a:cubicBezTo>
                    <a:pt x="78" y="25"/>
                    <a:pt x="78" y="25"/>
                    <a:pt x="78" y="25"/>
                  </a:cubicBezTo>
                  <a:cubicBezTo>
                    <a:pt x="78" y="24"/>
                    <a:pt x="79" y="24"/>
                    <a:pt x="79" y="23"/>
                  </a:cubicBezTo>
                  <a:cubicBezTo>
                    <a:pt x="80" y="23"/>
                    <a:pt x="80" y="24"/>
                    <a:pt x="80" y="25"/>
                  </a:cubicBezTo>
                  <a:cubicBezTo>
                    <a:pt x="81" y="26"/>
                    <a:pt x="80" y="25"/>
                    <a:pt x="81" y="26"/>
                  </a:cubicBezTo>
                  <a:cubicBezTo>
                    <a:pt x="81" y="27"/>
                    <a:pt x="82" y="26"/>
                    <a:pt x="82" y="25"/>
                  </a:cubicBezTo>
                  <a:cubicBezTo>
                    <a:pt x="82" y="25"/>
                    <a:pt x="81" y="24"/>
                    <a:pt x="82" y="24"/>
                  </a:cubicBezTo>
                  <a:cubicBezTo>
                    <a:pt x="82" y="23"/>
                    <a:pt x="83" y="23"/>
                    <a:pt x="83" y="23"/>
                  </a:cubicBezTo>
                  <a:cubicBezTo>
                    <a:pt x="83" y="23"/>
                    <a:pt x="83" y="23"/>
                    <a:pt x="83" y="23"/>
                  </a:cubicBezTo>
                  <a:cubicBezTo>
                    <a:pt x="83" y="22"/>
                    <a:pt x="85" y="23"/>
                    <a:pt x="85" y="23"/>
                  </a:cubicBezTo>
                  <a:cubicBezTo>
                    <a:pt x="85" y="23"/>
                    <a:pt x="85" y="24"/>
                    <a:pt x="85" y="24"/>
                  </a:cubicBezTo>
                  <a:cubicBezTo>
                    <a:pt x="85" y="24"/>
                    <a:pt x="86" y="24"/>
                    <a:pt x="87" y="24"/>
                  </a:cubicBezTo>
                  <a:cubicBezTo>
                    <a:pt x="87" y="23"/>
                    <a:pt x="87" y="24"/>
                    <a:pt x="87" y="24"/>
                  </a:cubicBezTo>
                  <a:cubicBezTo>
                    <a:pt x="87" y="24"/>
                    <a:pt x="88" y="24"/>
                    <a:pt x="88" y="24"/>
                  </a:cubicBezTo>
                  <a:cubicBezTo>
                    <a:pt x="89" y="24"/>
                    <a:pt x="89" y="24"/>
                    <a:pt x="89" y="23"/>
                  </a:cubicBezTo>
                  <a:cubicBezTo>
                    <a:pt x="89" y="23"/>
                    <a:pt x="89" y="22"/>
                    <a:pt x="89" y="22"/>
                  </a:cubicBezTo>
                  <a:cubicBezTo>
                    <a:pt x="89" y="21"/>
                    <a:pt x="90" y="21"/>
                    <a:pt x="90" y="21"/>
                  </a:cubicBezTo>
                  <a:cubicBezTo>
                    <a:pt x="90" y="20"/>
                    <a:pt x="90" y="20"/>
                    <a:pt x="90" y="20"/>
                  </a:cubicBezTo>
                  <a:cubicBezTo>
                    <a:pt x="94" y="19"/>
                    <a:pt x="94" y="19"/>
                    <a:pt x="94" y="19"/>
                  </a:cubicBezTo>
                  <a:cubicBezTo>
                    <a:pt x="96" y="15"/>
                    <a:pt x="96" y="15"/>
                    <a:pt x="96" y="15"/>
                  </a:cubicBezTo>
                  <a:cubicBezTo>
                    <a:pt x="95" y="14"/>
                    <a:pt x="95" y="14"/>
                    <a:pt x="95" y="14"/>
                  </a:cubicBezTo>
                  <a:cubicBezTo>
                    <a:pt x="99" y="7"/>
                    <a:pt x="99" y="7"/>
                    <a:pt x="99" y="7"/>
                  </a:cubicBezTo>
                  <a:cubicBezTo>
                    <a:pt x="104" y="2"/>
                    <a:pt x="104" y="2"/>
                    <a:pt x="104" y="2"/>
                  </a:cubicBezTo>
                  <a:cubicBezTo>
                    <a:pt x="105" y="0"/>
                    <a:pt x="105" y="0"/>
                    <a:pt x="105" y="0"/>
                  </a:cubicBezTo>
                  <a:cubicBezTo>
                    <a:pt x="105" y="2"/>
                    <a:pt x="105" y="2"/>
                    <a:pt x="105" y="2"/>
                  </a:cubicBezTo>
                  <a:cubicBezTo>
                    <a:pt x="105" y="3"/>
                    <a:pt x="105" y="3"/>
                    <a:pt x="105" y="3"/>
                  </a:cubicBezTo>
                  <a:cubicBezTo>
                    <a:pt x="105" y="3"/>
                    <a:pt x="105" y="3"/>
                    <a:pt x="106" y="3"/>
                  </a:cubicBezTo>
                  <a:cubicBezTo>
                    <a:pt x="106" y="4"/>
                    <a:pt x="107" y="4"/>
                    <a:pt x="106" y="4"/>
                  </a:cubicBezTo>
                  <a:cubicBezTo>
                    <a:pt x="106" y="5"/>
                    <a:pt x="106" y="5"/>
                    <a:pt x="106" y="5"/>
                  </a:cubicBezTo>
                  <a:cubicBezTo>
                    <a:pt x="107" y="5"/>
                    <a:pt x="107" y="6"/>
                    <a:pt x="107" y="6"/>
                  </a:cubicBezTo>
                  <a:cubicBezTo>
                    <a:pt x="107" y="6"/>
                    <a:pt x="108" y="6"/>
                    <a:pt x="108" y="6"/>
                  </a:cubicBezTo>
                  <a:cubicBezTo>
                    <a:pt x="108" y="7"/>
                    <a:pt x="109" y="8"/>
                    <a:pt x="109" y="8"/>
                  </a:cubicBezTo>
                  <a:cubicBezTo>
                    <a:pt x="109" y="8"/>
                    <a:pt x="108" y="7"/>
                    <a:pt x="109" y="8"/>
                  </a:cubicBezTo>
                  <a:cubicBezTo>
                    <a:pt x="109" y="10"/>
                    <a:pt x="110" y="10"/>
                    <a:pt x="110" y="10"/>
                  </a:cubicBezTo>
                  <a:cubicBezTo>
                    <a:pt x="110" y="11"/>
                    <a:pt x="110" y="12"/>
                    <a:pt x="110" y="12"/>
                  </a:cubicBezTo>
                  <a:cubicBezTo>
                    <a:pt x="111" y="12"/>
                    <a:pt x="111" y="12"/>
                    <a:pt x="111" y="13"/>
                  </a:cubicBezTo>
                  <a:cubicBezTo>
                    <a:pt x="111" y="13"/>
                    <a:pt x="112" y="13"/>
                    <a:pt x="112" y="14"/>
                  </a:cubicBezTo>
                  <a:cubicBezTo>
                    <a:pt x="112" y="14"/>
                    <a:pt x="113" y="16"/>
                    <a:pt x="113" y="16"/>
                  </a:cubicBezTo>
                  <a:cubicBezTo>
                    <a:pt x="113" y="16"/>
                    <a:pt x="113" y="16"/>
                    <a:pt x="113" y="16"/>
                  </a:cubicBezTo>
                  <a:cubicBezTo>
                    <a:pt x="114" y="17"/>
                    <a:pt x="114" y="17"/>
                    <a:pt x="114" y="17"/>
                  </a:cubicBezTo>
                  <a:cubicBezTo>
                    <a:pt x="114" y="17"/>
                    <a:pt x="114" y="17"/>
                    <a:pt x="115" y="18"/>
                  </a:cubicBezTo>
                  <a:cubicBezTo>
                    <a:pt x="115" y="19"/>
                    <a:pt x="116" y="19"/>
                    <a:pt x="116" y="19"/>
                  </a:cubicBezTo>
                  <a:cubicBezTo>
                    <a:pt x="116" y="21"/>
                    <a:pt x="116" y="21"/>
                    <a:pt x="116" y="21"/>
                  </a:cubicBezTo>
                  <a:cubicBezTo>
                    <a:pt x="117" y="21"/>
                    <a:pt x="117" y="22"/>
                    <a:pt x="117" y="22"/>
                  </a:cubicBezTo>
                  <a:cubicBezTo>
                    <a:pt x="117" y="22"/>
                    <a:pt x="117" y="21"/>
                    <a:pt x="117" y="22"/>
                  </a:cubicBezTo>
                  <a:cubicBezTo>
                    <a:pt x="118" y="23"/>
                    <a:pt x="118" y="24"/>
                    <a:pt x="118" y="24"/>
                  </a:cubicBezTo>
                  <a:cubicBezTo>
                    <a:pt x="118" y="24"/>
                    <a:pt x="118" y="25"/>
                    <a:pt x="118" y="25"/>
                  </a:cubicBezTo>
                  <a:cubicBezTo>
                    <a:pt x="118" y="26"/>
                    <a:pt x="118" y="25"/>
                    <a:pt x="119" y="26"/>
                  </a:cubicBezTo>
                  <a:cubicBezTo>
                    <a:pt x="119" y="27"/>
                    <a:pt x="119" y="27"/>
                    <a:pt x="119" y="27"/>
                  </a:cubicBezTo>
                  <a:cubicBezTo>
                    <a:pt x="119" y="27"/>
                    <a:pt x="120" y="28"/>
                    <a:pt x="120" y="28"/>
                  </a:cubicBezTo>
                  <a:cubicBezTo>
                    <a:pt x="120" y="28"/>
                    <a:pt x="121" y="28"/>
                    <a:pt x="121" y="29"/>
                  </a:cubicBezTo>
                  <a:cubicBezTo>
                    <a:pt x="121" y="30"/>
                    <a:pt x="121" y="30"/>
                    <a:pt x="121" y="31"/>
                  </a:cubicBezTo>
                  <a:cubicBezTo>
                    <a:pt x="122" y="32"/>
                    <a:pt x="123" y="32"/>
                    <a:pt x="123" y="33"/>
                  </a:cubicBezTo>
                  <a:cubicBezTo>
                    <a:pt x="123" y="34"/>
                    <a:pt x="123" y="34"/>
                    <a:pt x="123" y="35"/>
                  </a:cubicBezTo>
                  <a:cubicBezTo>
                    <a:pt x="123" y="35"/>
                    <a:pt x="122" y="37"/>
                    <a:pt x="123" y="37"/>
                  </a:cubicBezTo>
                  <a:cubicBezTo>
                    <a:pt x="123" y="37"/>
                    <a:pt x="123" y="37"/>
                    <a:pt x="123" y="37"/>
                  </a:cubicBezTo>
                  <a:cubicBezTo>
                    <a:pt x="123" y="37"/>
                    <a:pt x="124" y="38"/>
                    <a:pt x="124" y="38"/>
                  </a:cubicBezTo>
                  <a:cubicBezTo>
                    <a:pt x="124" y="39"/>
                    <a:pt x="123" y="40"/>
                    <a:pt x="124" y="40"/>
                  </a:cubicBezTo>
                  <a:cubicBezTo>
                    <a:pt x="124" y="41"/>
                    <a:pt x="124" y="41"/>
                    <a:pt x="124" y="41"/>
                  </a:cubicBezTo>
                  <a:cubicBezTo>
                    <a:pt x="124" y="42"/>
                    <a:pt x="125" y="43"/>
                    <a:pt x="125" y="43"/>
                  </a:cubicBezTo>
                  <a:cubicBezTo>
                    <a:pt x="125" y="43"/>
                    <a:pt x="126" y="43"/>
                    <a:pt x="126" y="43"/>
                  </a:cubicBezTo>
                  <a:cubicBezTo>
                    <a:pt x="125" y="44"/>
                    <a:pt x="126" y="45"/>
                    <a:pt x="126" y="45"/>
                  </a:cubicBezTo>
                  <a:cubicBezTo>
                    <a:pt x="126" y="45"/>
                    <a:pt x="125" y="46"/>
                    <a:pt x="126" y="46"/>
                  </a:cubicBezTo>
                  <a:cubicBezTo>
                    <a:pt x="126" y="47"/>
                    <a:pt x="126" y="47"/>
                    <a:pt x="126" y="47"/>
                  </a:cubicBezTo>
                  <a:cubicBezTo>
                    <a:pt x="126" y="48"/>
                    <a:pt x="126" y="49"/>
                    <a:pt x="127" y="50"/>
                  </a:cubicBezTo>
                  <a:cubicBezTo>
                    <a:pt x="127" y="51"/>
                    <a:pt x="127" y="51"/>
                    <a:pt x="127" y="52"/>
                  </a:cubicBezTo>
                  <a:cubicBezTo>
                    <a:pt x="128" y="53"/>
                    <a:pt x="128" y="53"/>
                    <a:pt x="128" y="54"/>
                  </a:cubicBezTo>
                  <a:cubicBezTo>
                    <a:pt x="128" y="54"/>
                    <a:pt x="127" y="54"/>
                    <a:pt x="128" y="55"/>
                  </a:cubicBezTo>
                  <a:cubicBezTo>
                    <a:pt x="128" y="57"/>
                    <a:pt x="129" y="57"/>
                    <a:pt x="129" y="58"/>
                  </a:cubicBezTo>
                  <a:cubicBezTo>
                    <a:pt x="129" y="58"/>
                    <a:pt x="129" y="58"/>
                    <a:pt x="129" y="58"/>
                  </a:cubicBezTo>
                  <a:cubicBezTo>
                    <a:pt x="129" y="59"/>
                    <a:pt x="129" y="60"/>
                    <a:pt x="129" y="60"/>
                  </a:cubicBezTo>
                  <a:cubicBezTo>
                    <a:pt x="130" y="60"/>
                    <a:pt x="130" y="61"/>
                    <a:pt x="130" y="61"/>
                  </a:cubicBezTo>
                  <a:cubicBezTo>
                    <a:pt x="130" y="62"/>
                    <a:pt x="131" y="63"/>
                    <a:pt x="131" y="63"/>
                  </a:cubicBezTo>
                  <a:cubicBezTo>
                    <a:pt x="131" y="63"/>
                    <a:pt x="131" y="64"/>
                    <a:pt x="131" y="64"/>
                  </a:cubicBezTo>
                  <a:cubicBezTo>
                    <a:pt x="131" y="64"/>
                    <a:pt x="132" y="64"/>
                    <a:pt x="132" y="65"/>
                  </a:cubicBezTo>
                  <a:cubicBezTo>
                    <a:pt x="132" y="66"/>
                    <a:pt x="133" y="68"/>
                    <a:pt x="133" y="69"/>
                  </a:cubicBezTo>
                  <a:cubicBezTo>
                    <a:pt x="133" y="69"/>
                    <a:pt x="133" y="69"/>
                    <a:pt x="133" y="70"/>
                  </a:cubicBezTo>
                  <a:cubicBezTo>
                    <a:pt x="132" y="70"/>
                    <a:pt x="132" y="70"/>
                    <a:pt x="132" y="71"/>
                  </a:cubicBezTo>
                  <a:cubicBezTo>
                    <a:pt x="132" y="72"/>
                    <a:pt x="133" y="72"/>
                    <a:pt x="133" y="73"/>
                  </a:cubicBezTo>
                  <a:cubicBezTo>
                    <a:pt x="133" y="73"/>
                    <a:pt x="132" y="73"/>
                    <a:pt x="133" y="74"/>
                  </a:cubicBezTo>
                  <a:cubicBezTo>
                    <a:pt x="133" y="74"/>
                    <a:pt x="134" y="74"/>
                    <a:pt x="134" y="75"/>
                  </a:cubicBezTo>
                  <a:cubicBezTo>
                    <a:pt x="133" y="75"/>
                    <a:pt x="133" y="76"/>
                    <a:pt x="133" y="76"/>
                  </a:cubicBezTo>
                  <a:cubicBezTo>
                    <a:pt x="133" y="76"/>
                    <a:pt x="133" y="76"/>
                    <a:pt x="133" y="77"/>
                  </a:cubicBezTo>
                  <a:cubicBezTo>
                    <a:pt x="133" y="77"/>
                    <a:pt x="134" y="78"/>
                    <a:pt x="134" y="78"/>
                  </a:cubicBezTo>
                  <a:cubicBezTo>
                    <a:pt x="134" y="78"/>
                    <a:pt x="134" y="78"/>
                    <a:pt x="134" y="78"/>
                  </a:cubicBezTo>
                  <a:cubicBezTo>
                    <a:pt x="134" y="78"/>
                    <a:pt x="134" y="79"/>
                    <a:pt x="134" y="79"/>
                  </a:cubicBezTo>
                  <a:cubicBezTo>
                    <a:pt x="134" y="80"/>
                    <a:pt x="134" y="79"/>
                    <a:pt x="134" y="80"/>
                  </a:cubicBezTo>
                  <a:cubicBezTo>
                    <a:pt x="135" y="80"/>
                    <a:pt x="134" y="80"/>
                    <a:pt x="135" y="81"/>
                  </a:cubicBezTo>
                  <a:cubicBezTo>
                    <a:pt x="135" y="82"/>
                    <a:pt x="135" y="81"/>
                    <a:pt x="135" y="82"/>
                  </a:cubicBezTo>
                  <a:cubicBezTo>
                    <a:pt x="135" y="82"/>
                    <a:pt x="135" y="83"/>
                    <a:pt x="135" y="83"/>
                  </a:cubicBezTo>
                  <a:cubicBezTo>
                    <a:pt x="135" y="83"/>
                    <a:pt x="135" y="84"/>
                    <a:pt x="135" y="84"/>
                  </a:cubicBezTo>
                  <a:cubicBezTo>
                    <a:pt x="135" y="85"/>
                    <a:pt x="135" y="85"/>
                    <a:pt x="135" y="86"/>
                  </a:cubicBezTo>
                  <a:cubicBezTo>
                    <a:pt x="136" y="86"/>
                    <a:pt x="136" y="87"/>
                    <a:pt x="136" y="87"/>
                  </a:cubicBezTo>
                  <a:cubicBezTo>
                    <a:pt x="136" y="87"/>
                    <a:pt x="135" y="88"/>
                    <a:pt x="135" y="88"/>
                  </a:cubicBezTo>
                  <a:cubicBezTo>
                    <a:pt x="135" y="88"/>
                    <a:pt x="135" y="88"/>
                    <a:pt x="135" y="89"/>
                  </a:cubicBezTo>
                  <a:cubicBezTo>
                    <a:pt x="135" y="89"/>
                    <a:pt x="136" y="90"/>
                    <a:pt x="136" y="90"/>
                  </a:cubicBezTo>
                  <a:cubicBezTo>
                    <a:pt x="136" y="90"/>
                    <a:pt x="136" y="90"/>
                    <a:pt x="136" y="90"/>
                  </a:cubicBezTo>
                  <a:cubicBezTo>
                    <a:pt x="136" y="91"/>
                    <a:pt x="135" y="91"/>
                    <a:pt x="135" y="91"/>
                  </a:cubicBezTo>
                  <a:cubicBezTo>
                    <a:pt x="136" y="92"/>
                    <a:pt x="136" y="93"/>
                    <a:pt x="136" y="93"/>
                  </a:cubicBezTo>
                  <a:cubicBezTo>
                    <a:pt x="136" y="94"/>
                    <a:pt x="136" y="94"/>
                    <a:pt x="136" y="95"/>
                  </a:cubicBezTo>
                  <a:cubicBezTo>
                    <a:pt x="136" y="95"/>
                    <a:pt x="136" y="96"/>
                    <a:pt x="137" y="97"/>
                  </a:cubicBezTo>
                  <a:cubicBezTo>
                    <a:pt x="137" y="97"/>
                    <a:pt x="137" y="98"/>
                    <a:pt x="137" y="98"/>
                  </a:cubicBezTo>
                  <a:cubicBezTo>
                    <a:pt x="137" y="99"/>
                    <a:pt x="137" y="99"/>
                    <a:pt x="137" y="99"/>
                  </a:cubicBezTo>
                  <a:cubicBezTo>
                    <a:pt x="137" y="100"/>
                    <a:pt x="137" y="100"/>
                    <a:pt x="138" y="101"/>
                  </a:cubicBezTo>
                  <a:cubicBezTo>
                    <a:pt x="138" y="101"/>
                    <a:pt x="139" y="101"/>
                    <a:pt x="139" y="102"/>
                  </a:cubicBezTo>
                  <a:cubicBezTo>
                    <a:pt x="139" y="102"/>
                    <a:pt x="139" y="103"/>
                    <a:pt x="138" y="103"/>
                  </a:cubicBezTo>
                  <a:cubicBezTo>
                    <a:pt x="138" y="102"/>
                    <a:pt x="138" y="101"/>
                    <a:pt x="138" y="102"/>
                  </a:cubicBezTo>
                  <a:cubicBezTo>
                    <a:pt x="138" y="103"/>
                    <a:pt x="138" y="103"/>
                    <a:pt x="138" y="104"/>
                  </a:cubicBezTo>
                  <a:cubicBezTo>
                    <a:pt x="138" y="105"/>
                    <a:pt x="138" y="105"/>
                    <a:pt x="138" y="105"/>
                  </a:cubicBezTo>
                  <a:cubicBezTo>
                    <a:pt x="139" y="105"/>
                    <a:pt x="139" y="106"/>
                    <a:pt x="139" y="106"/>
                  </a:cubicBezTo>
                  <a:cubicBezTo>
                    <a:pt x="139" y="107"/>
                    <a:pt x="139" y="107"/>
                    <a:pt x="139" y="108"/>
                  </a:cubicBezTo>
                  <a:cubicBezTo>
                    <a:pt x="139" y="108"/>
                    <a:pt x="140" y="109"/>
                    <a:pt x="140" y="109"/>
                  </a:cubicBezTo>
                  <a:cubicBezTo>
                    <a:pt x="141" y="109"/>
                    <a:pt x="141" y="109"/>
                    <a:pt x="141" y="109"/>
                  </a:cubicBezTo>
                  <a:cubicBezTo>
                    <a:pt x="141" y="109"/>
                    <a:pt x="140" y="109"/>
                    <a:pt x="140" y="109"/>
                  </a:cubicBezTo>
                  <a:cubicBezTo>
                    <a:pt x="140" y="108"/>
                    <a:pt x="140" y="108"/>
                    <a:pt x="140" y="107"/>
                  </a:cubicBezTo>
                  <a:cubicBezTo>
                    <a:pt x="140" y="107"/>
                    <a:pt x="139" y="106"/>
                    <a:pt x="139" y="106"/>
                  </a:cubicBezTo>
                  <a:cubicBezTo>
                    <a:pt x="139" y="105"/>
                    <a:pt x="140" y="106"/>
                    <a:pt x="140" y="106"/>
                  </a:cubicBezTo>
                  <a:cubicBezTo>
                    <a:pt x="140" y="106"/>
                    <a:pt x="140" y="107"/>
                    <a:pt x="140" y="108"/>
                  </a:cubicBezTo>
                  <a:cubicBezTo>
                    <a:pt x="140" y="108"/>
                    <a:pt x="141" y="109"/>
                    <a:pt x="141" y="109"/>
                  </a:cubicBezTo>
                  <a:cubicBezTo>
                    <a:pt x="141" y="109"/>
                    <a:pt x="142" y="109"/>
                    <a:pt x="142" y="109"/>
                  </a:cubicBezTo>
                  <a:cubicBezTo>
                    <a:pt x="142" y="110"/>
                    <a:pt x="142" y="110"/>
                    <a:pt x="142" y="110"/>
                  </a:cubicBezTo>
                  <a:cubicBezTo>
                    <a:pt x="142" y="111"/>
                    <a:pt x="143" y="111"/>
                    <a:pt x="143" y="111"/>
                  </a:cubicBezTo>
                  <a:cubicBezTo>
                    <a:pt x="143" y="111"/>
                    <a:pt x="143" y="111"/>
                    <a:pt x="143" y="111"/>
                  </a:cubicBezTo>
                  <a:cubicBezTo>
                    <a:pt x="144" y="112"/>
                    <a:pt x="144" y="112"/>
                    <a:pt x="144" y="112"/>
                  </a:cubicBezTo>
                  <a:cubicBezTo>
                    <a:pt x="145" y="112"/>
                    <a:pt x="145" y="112"/>
                    <a:pt x="146" y="113"/>
                  </a:cubicBezTo>
                  <a:cubicBezTo>
                    <a:pt x="146" y="113"/>
                    <a:pt x="147" y="113"/>
                    <a:pt x="147" y="113"/>
                  </a:cubicBezTo>
                  <a:cubicBezTo>
                    <a:pt x="147" y="114"/>
                    <a:pt x="147" y="114"/>
                    <a:pt x="147" y="115"/>
                  </a:cubicBezTo>
                  <a:cubicBezTo>
                    <a:pt x="147" y="115"/>
                    <a:pt x="147" y="115"/>
                    <a:pt x="147" y="115"/>
                  </a:cubicBezTo>
                  <a:cubicBezTo>
                    <a:pt x="146" y="116"/>
                    <a:pt x="146" y="116"/>
                    <a:pt x="146" y="116"/>
                  </a:cubicBezTo>
                  <a:cubicBezTo>
                    <a:pt x="147" y="117"/>
                    <a:pt x="147" y="118"/>
                    <a:pt x="147" y="118"/>
                  </a:cubicBezTo>
                  <a:cubicBezTo>
                    <a:pt x="147" y="119"/>
                    <a:pt x="147" y="119"/>
                    <a:pt x="147" y="120"/>
                  </a:cubicBezTo>
                  <a:cubicBezTo>
                    <a:pt x="147" y="120"/>
                    <a:pt x="148" y="121"/>
                    <a:pt x="148" y="121"/>
                  </a:cubicBezTo>
                  <a:cubicBezTo>
                    <a:pt x="148" y="121"/>
                    <a:pt x="148" y="122"/>
                    <a:pt x="148" y="122"/>
                  </a:cubicBezTo>
                  <a:cubicBezTo>
                    <a:pt x="148" y="123"/>
                    <a:pt x="148" y="123"/>
                    <a:pt x="148" y="123"/>
                  </a:cubicBezTo>
                  <a:cubicBezTo>
                    <a:pt x="148" y="124"/>
                    <a:pt x="147" y="124"/>
                    <a:pt x="147" y="124"/>
                  </a:cubicBezTo>
                  <a:cubicBezTo>
                    <a:pt x="147" y="125"/>
                    <a:pt x="148" y="125"/>
                    <a:pt x="148" y="126"/>
                  </a:cubicBezTo>
                  <a:cubicBezTo>
                    <a:pt x="148" y="126"/>
                    <a:pt x="148" y="126"/>
                    <a:pt x="148" y="127"/>
                  </a:cubicBezTo>
                  <a:cubicBezTo>
                    <a:pt x="148" y="127"/>
                    <a:pt x="148" y="127"/>
                    <a:pt x="148" y="128"/>
                  </a:cubicBezTo>
                  <a:cubicBezTo>
                    <a:pt x="149" y="128"/>
                    <a:pt x="149" y="128"/>
                    <a:pt x="150" y="128"/>
                  </a:cubicBezTo>
                  <a:cubicBezTo>
                    <a:pt x="150" y="128"/>
                    <a:pt x="151" y="128"/>
                    <a:pt x="152" y="128"/>
                  </a:cubicBezTo>
                  <a:cubicBezTo>
                    <a:pt x="152" y="127"/>
                    <a:pt x="153" y="127"/>
                    <a:pt x="153" y="127"/>
                  </a:cubicBezTo>
                  <a:cubicBezTo>
                    <a:pt x="154" y="127"/>
                    <a:pt x="154" y="128"/>
                    <a:pt x="154" y="128"/>
                  </a:cubicBezTo>
                  <a:cubicBezTo>
                    <a:pt x="155" y="128"/>
                    <a:pt x="156" y="129"/>
                    <a:pt x="156" y="129"/>
                  </a:cubicBezTo>
                  <a:cubicBezTo>
                    <a:pt x="156" y="129"/>
                    <a:pt x="156" y="130"/>
                    <a:pt x="156" y="131"/>
                  </a:cubicBezTo>
                  <a:cubicBezTo>
                    <a:pt x="156" y="131"/>
                    <a:pt x="156" y="131"/>
                    <a:pt x="156" y="133"/>
                  </a:cubicBezTo>
                  <a:cubicBezTo>
                    <a:pt x="157" y="134"/>
                    <a:pt x="157" y="134"/>
                    <a:pt x="157" y="135"/>
                  </a:cubicBezTo>
                  <a:cubicBezTo>
                    <a:pt x="157" y="135"/>
                    <a:pt x="157" y="136"/>
                    <a:pt x="157" y="137"/>
                  </a:cubicBezTo>
                  <a:cubicBezTo>
                    <a:pt x="157" y="137"/>
                    <a:pt x="158" y="137"/>
                    <a:pt x="158" y="138"/>
                  </a:cubicBezTo>
                  <a:cubicBezTo>
                    <a:pt x="158" y="138"/>
                    <a:pt x="159" y="138"/>
                    <a:pt x="159" y="139"/>
                  </a:cubicBezTo>
                  <a:cubicBezTo>
                    <a:pt x="159" y="139"/>
                    <a:pt x="160" y="140"/>
                    <a:pt x="160" y="141"/>
                  </a:cubicBezTo>
                  <a:cubicBezTo>
                    <a:pt x="160" y="142"/>
                    <a:pt x="161" y="142"/>
                    <a:pt x="160" y="142"/>
                  </a:cubicBezTo>
                  <a:cubicBezTo>
                    <a:pt x="160" y="143"/>
                    <a:pt x="161" y="143"/>
                    <a:pt x="160" y="144"/>
                  </a:cubicBezTo>
                  <a:cubicBezTo>
                    <a:pt x="160" y="145"/>
                    <a:pt x="160" y="145"/>
                    <a:pt x="160" y="145"/>
                  </a:cubicBezTo>
                  <a:cubicBezTo>
                    <a:pt x="159" y="146"/>
                    <a:pt x="160" y="146"/>
                    <a:pt x="160" y="148"/>
                  </a:cubicBezTo>
                  <a:cubicBezTo>
                    <a:pt x="159" y="149"/>
                    <a:pt x="159" y="149"/>
                    <a:pt x="160" y="149"/>
                  </a:cubicBezTo>
                  <a:cubicBezTo>
                    <a:pt x="160" y="150"/>
                    <a:pt x="160" y="150"/>
                    <a:pt x="161" y="150"/>
                  </a:cubicBezTo>
                  <a:cubicBezTo>
                    <a:pt x="161" y="150"/>
                    <a:pt x="162" y="150"/>
                    <a:pt x="162" y="150"/>
                  </a:cubicBezTo>
                  <a:cubicBezTo>
                    <a:pt x="163" y="150"/>
                    <a:pt x="163" y="150"/>
                    <a:pt x="163" y="150"/>
                  </a:cubicBezTo>
                  <a:cubicBezTo>
                    <a:pt x="164" y="151"/>
                    <a:pt x="164" y="151"/>
                    <a:pt x="164" y="151"/>
                  </a:cubicBezTo>
                  <a:cubicBezTo>
                    <a:pt x="165" y="150"/>
                    <a:pt x="165" y="151"/>
                    <a:pt x="165" y="150"/>
                  </a:cubicBezTo>
                  <a:cubicBezTo>
                    <a:pt x="166" y="150"/>
                    <a:pt x="166" y="150"/>
                    <a:pt x="166" y="149"/>
                  </a:cubicBezTo>
                  <a:cubicBezTo>
                    <a:pt x="167" y="148"/>
                    <a:pt x="167" y="148"/>
                    <a:pt x="167" y="147"/>
                  </a:cubicBezTo>
                  <a:cubicBezTo>
                    <a:pt x="167" y="146"/>
                    <a:pt x="167" y="146"/>
                    <a:pt x="167" y="146"/>
                  </a:cubicBezTo>
                  <a:cubicBezTo>
                    <a:pt x="167" y="145"/>
                    <a:pt x="167" y="145"/>
                    <a:pt x="167" y="144"/>
                  </a:cubicBezTo>
                  <a:cubicBezTo>
                    <a:pt x="166" y="143"/>
                    <a:pt x="166" y="142"/>
                    <a:pt x="166" y="142"/>
                  </a:cubicBezTo>
                  <a:cubicBezTo>
                    <a:pt x="165" y="141"/>
                    <a:pt x="165" y="140"/>
                    <a:pt x="165" y="141"/>
                  </a:cubicBezTo>
                  <a:cubicBezTo>
                    <a:pt x="165" y="141"/>
                    <a:pt x="165" y="142"/>
                    <a:pt x="164" y="141"/>
                  </a:cubicBezTo>
                  <a:cubicBezTo>
                    <a:pt x="164" y="141"/>
                    <a:pt x="164" y="141"/>
                    <a:pt x="164" y="141"/>
                  </a:cubicBezTo>
                  <a:cubicBezTo>
                    <a:pt x="164" y="140"/>
                    <a:pt x="164" y="140"/>
                    <a:pt x="164" y="140"/>
                  </a:cubicBezTo>
                  <a:cubicBezTo>
                    <a:pt x="164" y="139"/>
                    <a:pt x="163" y="140"/>
                    <a:pt x="163" y="139"/>
                  </a:cubicBezTo>
                  <a:cubicBezTo>
                    <a:pt x="163" y="138"/>
                    <a:pt x="164" y="137"/>
                    <a:pt x="164" y="136"/>
                  </a:cubicBezTo>
                  <a:cubicBezTo>
                    <a:pt x="164" y="136"/>
                    <a:pt x="164" y="136"/>
                    <a:pt x="164" y="136"/>
                  </a:cubicBezTo>
                  <a:cubicBezTo>
                    <a:pt x="164" y="135"/>
                    <a:pt x="163" y="135"/>
                    <a:pt x="164" y="135"/>
                  </a:cubicBezTo>
                  <a:cubicBezTo>
                    <a:pt x="164" y="134"/>
                    <a:pt x="164" y="134"/>
                    <a:pt x="164" y="134"/>
                  </a:cubicBezTo>
                  <a:cubicBezTo>
                    <a:pt x="165" y="133"/>
                    <a:pt x="165" y="134"/>
                    <a:pt x="165" y="133"/>
                  </a:cubicBezTo>
                  <a:cubicBezTo>
                    <a:pt x="165" y="132"/>
                    <a:pt x="165" y="131"/>
                    <a:pt x="165" y="131"/>
                  </a:cubicBezTo>
                  <a:cubicBezTo>
                    <a:pt x="165" y="132"/>
                    <a:pt x="166" y="132"/>
                    <a:pt x="166" y="133"/>
                  </a:cubicBezTo>
                  <a:cubicBezTo>
                    <a:pt x="166" y="133"/>
                    <a:pt x="166" y="133"/>
                    <a:pt x="166" y="132"/>
                  </a:cubicBezTo>
                  <a:cubicBezTo>
                    <a:pt x="166" y="132"/>
                    <a:pt x="166" y="131"/>
                    <a:pt x="166" y="130"/>
                  </a:cubicBezTo>
                  <a:cubicBezTo>
                    <a:pt x="167" y="130"/>
                    <a:pt x="167" y="130"/>
                    <a:pt x="167" y="131"/>
                  </a:cubicBezTo>
                  <a:cubicBezTo>
                    <a:pt x="167" y="131"/>
                    <a:pt x="167" y="131"/>
                    <a:pt x="167" y="131"/>
                  </a:cubicBezTo>
                  <a:cubicBezTo>
                    <a:pt x="167" y="130"/>
                    <a:pt x="167" y="130"/>
                    <a:pt x="168" y="130"/>
                  </a:cubicBezTo>
                  <a:cubicBezTo>
                    <a:pt x="168" y="129"/>
                    <a:pt x="168" y="129"/>
                    <a:pt x="168" y="129"/>
                  </a:cubicBezTo>
                  <a:cubicBezTo>
                    <a:pt x="168" y="129"/>
                    <a:pt x="169" y="129"/>
                    <a:pt x="169" y="129"/>
                  </a:cubicBezTo>
                  <a:cubicBezTo>
                    <a:pt x="169" y="129"/>
                    <a:pt x="169" y="129"/>
                    <a:pt x="169" y="130"/>
                  </a:cubicBezTo>
                  <a:cubicBezTo>
                    <a:pt x="169" y="131"/>
                    <a:pt x="169" y="131"/>
                    <a:pt x="170" y="131"/>
                  </a:cubicBezTo>
                  <a:cubicBezTo>
                    <a:pt x="170" y="132"/>
                    <a:pt x="171" y="132"/>
                    <a:pt x="171" y="133"/>
                  </a:cubicBezTo>
                  <a:cubicBezTo>
                    <a:pt x="172" y="133"/>
                    <a:pt x="172" y="133"/>
                    <a:pt x="172" y="133"/>
                  </a:cubicBezTo>
                  <a:cubicBezTo>
                    <a:pt x="172" y="133"/>
                    <a:pt x="172" y="133"/>
                    <a:pt x="173" y="133"/>
                  </a:cubicBezTo>
                  <a:cubicBezTo>
                    <a:pt x="173" y="134"/>
                    <a:pt x="174" y="133"/>
                    <a:pt x="174" y="134"/>
                  </a:cubicBezTo>
                  <a:cubicBezTo>
                    <a:pt x="174" y="135"/>
                    <a:pt x="174" y="135"/>
                    <a:pt x="175" y="135"/>
                  </a:cubicBezTo>
                  <a:cubicBezTo>
                    <a:pt x="177" y="136"/>
                    <a:pt x="177" y="135"/>
                    <a:pt x="177" y="136"/>
                  </a:cubicBezTo>
                  <a:cubicBezTo>
                    <a:pt x="178" y="136"/>
                    <a:pt x="178" y="136"/>
                    <a:pt x="178" y="137"/>
                  </a:cubicBezTo>
                  <a:cubicBezTo>
                    <a:pt x="178" y="137"/>
                    <a:pt x="178" y="137"/>
                    <a:pt x="178" y="138"/>
                  </a:cubicBezTo>
                  <a:cubicBezTo>
                    <a:pt x="179" y="138"/>
                    <a:pt x="179" y="138"/>
                    <a:pt x="179" y="139"/>
                  </a:cubicBezTo>
                  <a:cubicBezTo>
                    <a:pt x="178" y="139"/>
                    <a:pt x="178" y="140"/>
                    <a:pt x="178" y="140"/>
                  </a:cubicBezTo>
                  <a:cubicBezTo>
                    <a:pt x="178" y="140"/>
                    <a:pt x="177" y="141"/>
                    <a:pt x="177" y="141"/>
                  </a:cubicBezTo>
                  <a:cubicBezTo>
                    <a:pt x="177" y="141"/>
                    <a:pt x="177" y="141"/>
                    <a:pt x="177" y="141"/>
                  </a:cubicBezTo>
                  <a:cubicBezTo>
                    <a:pt x="176" y="142"/>
                    <a:pt x="176" y="142"/>
                    <a:pt x="176" y="142"/>
                  </a:cubicBezTo>
                  <a:cubicBezTo>
                    <a:pt x="177" y="143"/>
                    <a:pt x="177" y="143"/>
                    <a:pt x="177" y="143"/>
                  </a:cubicBezTo>
                  <a:cubicBezTo>
                    <a:pt x="177" y="143"/>
                    <a:pt x="177" y="144"/>
                    <a:pt x="177" y="144"/>
                  </a:cubicBezTo>
                  <a:cubicBezTo>
                    <a:pt x="176" y="144"/>
                    <a:pt x="177" y="144"/>
                    <a:pt x="177" y="145"/>
                  </a:cubicBezTo>
                  <a:cubicBezTo>
                    <a:pt x="177" y="145"/>
                    <a:pt x="178" y="144"/>
                    <a:pt x="178" y="145"/>
                  </a:cubicBezTo>
                  <a:cubicBezTo>
                    <a:pt x="178" y="146"/>
                    <a:pt x="177" y="146"/>
                    <a:pt x="178" y="146"/>
                  </a:cubicBezTo>
                  <a:cubicBezTo>
                    <a:pt x="178" y="147"/>
                    <a:pt x="179" y="147"/>
                    <a:pt x="179" y="148"/>
                  </a:cubicBezTo>
                  <a:cubicBezTo>
                    <a:pt x="179" y="148"/>
                    <a:pt x="179" y="148"/>
                    <a:pt x="179" y="149"/>
                  </a:cubicBezTo>
                  <a:cubicBezTo>
                    <a:pt x="179" y="149"/>
                    <a:pt x="179" y="150"/>
                    <a:pt x="179" y="150"/>
                  </a:cubicBezTo>
                  <a:cubicBezTo>
                    <a:pt x="179" y="150"/>
                    <a:pt x="179" y="150"/>
                    <a:pt x="179" y="151"/>
                  </a:cubicBezTo>
                  <a:cubicBezTo>
                    <a:pt x="180" y="151"/>
                    <a:pt x="180" y="151"/>
                    <a:pt x="180" y="151"/>
                  </a:cubicBezTo>
                  <a:cubicBezTo>
                    <a:pt x="181" y="151"/>
                    <a:pt x="181" y="152"/>
                    <a:pt x="181" y="152"/>
                  </a:cubicBezTo>
                  <a:cubicBezTo>
                    <a:pt x="181" y="152"/>
                    <a:pt x="181" y="151"/>
                    <a:pt x="181" y="152"/>
                  </a:cubicBezTo>
                  <a:cubicBezTo>
                    <a:pt x="182" y="152"/>
                    <a:pt x="182" y="153"/>
                    <a:pt x="182" y="153"/>
                  </a:cubicBezTo>
                  <a:cubicBezTo>
                    <a:pt x="182" y="153"/>
                    <a:pt x="181" y="155"/>
                    <a:pt x="182" y="155"/>
                  </a:cubicBezTo>
                  <a:cubicBezTo>
                    <a:pt x="182" y="155"/>
                    <a:pt x="183" y="155"/>
                    <a:pt x="183" y="155"/>
                  </a:cubicBezTo>
                  <a:cubicBezTo>
                    <a:pt x="184" y="156"/>
                    <a:pt x="184" y="156"/>
                    <a:pt x="185" y="156"/>
                  </a:cubicBezTo>
                  <a:cubicBezTo>
                    <a:pt x="185" y="156"/>
                    <a:pt x="185" y="157"/>
                    <a:pt x="185" y="157"/>
                  </a:cubicBezTo>
                  <a:cubicBezTo>
                    <a:pt x="185" y="157"/>
                    <a:pt x="186" y="157"/>
                    <a:pt x="186" y="157"/>
                  </a:cubicBezTo>
                  <a:cubicBezTo>
                    <a:pt x="187" y="157"/>
                    <a:pt x="187" y="157"/>
                    <a:pt x="187" y="157"/>
                  </a:cubicBezTo>
                  <a:cubicBezTo>
                    <a:pt x="188" y="158"/>
                    <a:pt x="188" y="158"/>
                    <a:pt x="188" y="158"/>
                  </a:cubicBezTo>
                  <a:cubicBezTo>
                    <a:pt x="188" y="159"/>
                    <a:pt x="188" y="159"/>
                    <a:pt x="188" y="159"/>
                  </a:cubicBezTo>
                  <a:cubicBezTo>
                    <a:pt x="189" y="159"/>
                    <a:pt x="189" y="160"/>
                    <a:pt x="189" y="159"/>
                  </a:cubicBezTo>
                  <a:cubicBezTo>
                    <a:pt x="189" y="159"/>
                    <a:pt x="190" y="159"/>
                    <a:pt x="190" y="158"/>
                  </a:cubicBezTo>
                  <a:cubicBezTo>
                    <a:pt x="190" y="158"/>
                    <a:pt x="191" y="157"/>
                    <a:pt x="191" y="157"/>
                  </a:cubicBezTo>
                  <a:cubicBezTo>
                    <a:pt x="191" y="158"/>
                    <a:pt x="191" y="159"/>
                    <a:pt x="191" y="158"/>
                  </a:cubicBezTo>
                  <a:cubicBezTo>
                    <a:pt x="191" y="157"/>
                    <a:pt x="191" y="157"/>
                    <a:pt x="192" y="156"/>
                  </a:cubicBezTo>
                  <a:cubicBezTo>
                    <a:pt x="192" y="156"/>
                    <a:pt x="193" y="155"/>
                    <a:pt x="193" y="155"/>
                  </a:cubicBezTo>
                  <a:cubicBezTo>
                    <a:pt x="193" y="155"/>
                    <a:pt x="194" y="155"/>
                    <a:pt x="193" y="155"/>
                  </a:cubicBezTo>
                  <a:cubicBezTo>
                    <a:pt x="193" y="156"/>
                    <a:pt x="193" y="156"/>
                    <a:pt x="193" y="156"/>
                  </a:cubicBezTo>
                  <a:cubicBezTo>
                    <a:pt x="193" y="156"/>
                    <a:pt x="194" y="157"/>
                    <a:pt x="194" y="156"/>
                  </a:cubicBezTo>
                  <a:cubicBezTo>
                    <a:pt x="195" y="156"/>
                    <a:pt x="195" y="156"/>
                    <a:pt x="195" y="156"/>
                  </a:cubicBezTo>
                  <a:cubicBezTo>
                    <a:pt x="195" y="155"/>
                    <a:pt x="194" y="155"/>
                    <a:pt x="195" y="155"/>
                  </a:cubicBezTo>
                  <a:cubicBezTo>
                    <a:pt x="195" y="154"/>
                    <a:pt x="197" y="154"/>
                    <a:pt x="197" y="154"/>
                  </a:cubicBezTo>
                  <a:cubicBezTo>
                    <a:pt x="198" y="154"/>
                    <a:pt x="197" y="154"/>
                    <a:pt x="197" y="155"/>
                  </a:cubicBezTo>
                  <a:cubicBezTo>
                    <a:pt x="196" y="155"/>
                    <a:pt x="196" y="155"/>
                    <a:pt x="196" y="155"/>
                  </a:cubicBezTo>
                  <a:cubicBezTo>
                    <a:pt x="196" y="155"/>
                    <a:pt x="197" y="156"/>
                    <a:pt x="198" y="156"/>
                  </a:cubicBezTo>
                  <a:cubicBezTo>
                    <a:pt x="198" y="156"/>
                    <a:pt x="199" y="156"/>
                    <a:pt x="199" y="156"/>
                  </a:cubicBezTo>
                  <a:cubicBezTo>
                    <a:pt x="199" y="156"/>
                    <a:pt x="199" y="157"/>
                    <a:pt x="199" y="157"/>
                  </a:cubicBezTo>
                  <a:cubicBezTo>
                    <a:pt x="199" y="157"/>
                    <a:pt x="200" y="156"/>
                    <a:pt x="200" y="156"/>
                  </a:cubicBezTo>
                  <a:cubicBezTo>
                    <a:pt x="200" y="156"/>
                    <a:pt x="201" y="155"/>
                    <a:pt x="201" y="155"/>
                  </a:cubicBezTo>
                  <a:cubicBezTo>
                    <a:pt x="201" y="155"/>
                    <a:pt x="201" y="155"/>
                    <a:pt x="201" y="155"/>
                  </a:cubicBezTo>
                  <a:cubicBezTo>
                    <a:pt x="200" y="154"/>
                    <a:pt x="200" y="153"/>
                    <a:pt x="200" y="153"/>
                  </a:cubicBezTo>
                  <a:cubicBezTo>
                    <a:pt x="200" y="153"/>
                    <a:pt x="201" y="153"/>
                    <a:pt x="201" y="153"/>
                  </a:cubicBezTo>
                  <a:cubicBezTo>
                    <a:pt x="202" y="154"/>
                    <a:pt x="203" y="154"/>
                    <a:pt x="202" y="155"/>
                  </a:cubicBezTo>
                  <a:cubicBezTo>
                    <a:pt x="202" y="156"/>
                    <a:pt x="202" y="155"/>
                    <a:pt x="202" y="156"/>
                  </a:cubicBezTo>
                  <a:cubicBezTo>
                    <a:pt x="202" y="156"/>
                    <a:pt x="203" y="157"/>
                    <a:pt x="203" y="157"/>
                  </a:cubicBezTo>
                  <a:cubicBezTo>
                    <a:pt x="203" y="157"/>
                    <a:pt x="204" y="158"/>
                    <a:pt x="204" y="157"/>
                  </a:cubicBezTo>
                  <a:cubicBezTo>
                    <a:pt x="204" y="157"/>
                    <a:pt x="204" y="157"/>
                    <a:pt x="205" y="157"/>
                  </a:cubicBezTo>
                  <a:cubicBezTo>
                    <a:pt x="205" y="157"/>
                    <a:pt x="206" y="157"/>
                    <a:pt x="206" y="157"/>
                  </a:cubicBezTo>
                  <a:cubicBezTo>
                    <a:pt x="206" y="157"/>
                    <a:pt x="205" y="157"/>
                    <a:pt x="206" y="157"/>
                  </a:cubicBezTo>
                  <a:cubicBezTo>
                    <a:pt x="206" y="158"/>
                    <a:pt x="206" y="158"/>
                    <a:pt x="206" y="158"/>
                  </a:cubicBezTo>
                  <a:cubicBezTo>
                    <a:pt x="205" y="158"/>
                    <a:pt x="206" y="159"/>
                    <a:pt x="205" y="159"/>
                  </a:cubicBezTo>
                  <a:cubicBezTo>
                    <a:pt x="205" y="160"/>
                    <a:pt x="204" y="160"/>
                    <a:pt x="205" y="160"/>
                  </a:cubicBezTo>
                  <a:cubicBezTo>
                    <a:pt x="206" y="160"/>
                    <a:pt x="206" y="160"/>
                    <a:pt x="206" y="160"/>
                  </a:cubicBezTo>
                  <a:cubicBezTo>
                    <a:pt x="207" y="160"/>
                    <a:pt x="206" y="160"/>
                    <a:pt x="207" y="160"/>
                  </a:cubicBezTo>
                  <a:cubicBezTo>
                    <a:pt x="207" y="160"/>
                    <a:pt x="208" y="159"/>
                    <a:pt x="208" y="160"/>
                  </a:cubicBezTo>
                  <a:cubicBezTo>
                    <a:pt x="208" y="160"/>
                    <a:pt x="208" y="161"/>
                    <a:pt x="209" y="161"/>
                  </a:cubicBezTo>
                  <a:cubicBezTo>
                    <a:pt x="210" y="161"/>
                    <a:pt x="210" y="161"/>
                    <a:pt x="210" y="162"/>
                  </a:cubicBezTo>
                  <a:cubicBezTo>
                    <a:pt x="211" y="162"/>
                    <a:pt x="211" y="162"/>
                    <a:pt x="211" y="162"/>
                  </a:cubicBezTo>
                  <a:cubicBezTo>
                    <a:pt x="211" y="163"/>
                    <a:pt x="210" y="163"/>
                    <a:pt x="210" y="163"/>
                  </a:cubicBezTo>
                  <a:cubicBezTo>
                    <a:pt x="210" y="164"/>
                    <a:pt x="212" y="164"/>
                    <a:pt x="211" y="165"/>
                  </a:cubicBezTo>
                  <a:cubicBezTo>
                    <a:pt x="210" y="165"/>
                    <a:pt x="210" y="166"/>
                    <a:pt x="210" y="167"/>
                  </a:cubicBezTo>
                  <a:cubicBezTo>
                    <a:pt x="211" y="167"/>
                    <a:pt x="210" y="167"/>
                    <a:pt x="211" y="167"/>
                  </a:cubicBezTo>
                  <a:cubicBezTo>
                    <a:pt x="212" y="168"/>
                    <a:pt x="212" y="168"/>
                    <a:pt x="212" y="168"/>
                  </a:cubicBezTo>
                  <a:cubicBezTo>
                    <a:pt x="212" y="168"/>
                    <a:pt x="212" y="168"/>
                    <a:pt x="212" y="168"/>
                  </a:cubicBezTo>
                  <a:cubicBezTo>
                    <a:pt x="213" y="168"/>
                    <a:pt x="212" y="169"/>
                    <a:pt x="212" y="169"/>
                  </a:cubicBezTo>
                  <a:cubicBezTo>
                    <a:pt x="212" y="169"/>
                    <a:pt x="211" y="169"/>
                    <a:pt x="212" y="169"/>
                  </a:cubicBezTo>
                  <a:cubicBezTo>
                    <a:pt x="213" y="170"/>
                    <a:pt x="214" y="170"/>
                    <a:pt x="214" y="169"/>
                  </a:cubicBezTo>
                  <a:cubicBezTo>
                    <a:pt x="214" y="169"/>
                    <a:pt x="214" y="168"/>
                    <a:pt x="215" y="168"/>
                  </a:cubicBezTo>
                  <a:cubicBezTo>
                    <a:pt x="215" y="168"/>
                    <a:pt x="215" y="168"/>
                    <a:pt x="215" y="168"/>
                  </a:cubicBezTo>
                  <a:cubicBezTo>
                    <a:pt x="216" y="168"/>
                    <a:pt x="217" y="169"/>
                    <a:pt x="217" y="168"/>
                  </a:cubicBezTo>
                  <a:cubicBezTo>
                    <a:pt x="218" y="168"/>
                    <a:pt x="218" y="169"/>
                    <a:pt x="218" y="168"/>
                  </a:cubicBezTo>
                  <a:cubicBezTo>
                    <a:pt x="219" y="168"/>
                    <a:pt x="219" y="168"/>
                    <a:pt x="219" y="169"/>
                  </a:cubicBezTo>
                  <a:cubicBezTo>
                    <a:pt x="220" y="169"/>
                    <a:pt x="219" y="169"/>
                    <a:pt x="220" y="169"/>
                  </a:cubicBezTo>
                  <a:cubicBezTo>
                    <a:pt x="221" y="170"/>
                    <a:pt x="221" y="170"/>
                    <a:pt x="221" y="170"/>
                  </a:cubicBezTo>
                  <a:cubicBezTo>
                    <a:pt x="221" y="170"/>
                    <a:pt x="221" y="170"/>
                    <a:pt x="221" y="170"/>
                  </a:cubicBezTo>
                  <a:cubicBezTo>
                    <a:pt x="221" y="171"/>
                    <a:pt x="221" y="171"/>
                    <a:pt x="222" y="171"/>
                  </a:cubicBezTo>
                  <a:cubicBezTo>
                    <a:pt x="222" y="171"/>
                    <a:pt x="222" y="171"/>
                    <a:pt x="223" y="171"/>
                  </a:cubicBezTo>
                  <a:cubicBezTo>
                    <a:pt x="224" y="170"/>
                    <a:pt x="225" y="171"/>
                    <a:pt x="225" y="171"/>
                  </a:cubicBezTo>
                  <a:cubicBezTo>
                    <a:pt x="225" y="171"/>
                    <a:pt x="226" y="170"/>
                    <a:pt x="227" y="171"/>
                  </a:cubicBezTo>
                  <a:cubicBezTo>
                    <a:pt x="227" y="171"/>
                    <a:pt x="230" y="172"/>
                    <a:pt x="230" y="172"/>
                  </a:cubicBezTo>
                  <a:cubicBezTo>
                    <a:pt x="231" y="172"/>
                    <a:pt x="231" y="173"/>
                    <a:pt x="232" y="173"/>
                  </a:cubicBezTo>
                  <a:cubicBezTo>
                    <a:pt x="232" y="173"/>
                    <a:pt x="232" y="173"/>
                    <a:pt x="232" y="174"/>
                  </a:cubicBezTo>
                  <a:cubicBezTo>
                    <a:pt x="232" y="174"/>
                    <a:pt x="232" y="174"/>
                    <a:pt x="233" y="175"/>
                  </a:cubicBezTo>
                  <a:cubicBezTo>
                    <a:pt x="233" y="175"/>
                    <a:pt x="234" y="175"/>
                    <a:pt x="234" y="175"/>
                  </a:cubicBezTo>
                  <a:cubicBezTo>
                    <a:pt x="234" y="176"/>
                    <a:pt x="234" y="176"/>
                    <a:pt x="235" y="177"/>
                  </a:cubicBezTo>
                  <a:cubicBezTo>
                    <a:pt x="235" y="177"/>
                    <a:pt x="236" y="177"/>
                    <a:pt x="237" y="177"/>
                  </a:cubicBezTo>
                  <a:cubicBezTo>
                    <a:pt x="237" y="178"/>
                    <a:pt x="237" y="178"/>
                    <a:pt x="238" y="179"/>
                  </a:cubicBezTo>
                  <a:cubicBezTo>
                    <a:pt x="238" y="179"/>
                    <a:pt x="238" y="179"/>
                    <a:pt x="239" y="180"/>
                  </a:cubicBezTo>
                  <a:cubicBezTo>
                    <a:pt x="239" y="180"/>
                    <a:pt x="239" y="180"/>
                    <a:pt x="239" y="181"/>
                  </a:cubicBezTo>
                  <a:cubicBezTo>
                    <a:pt x="239" y="182"/>
                    <a:pt x="239" y="182"/>
                    <a:pt x="240" y="183"/>
                  </a:cubicBezTo>
                  <a:cubicBezTo>
                    <a:pt x="240" y="183"/>
                    <a:pt x="240" y="184"/>
                    <a:pt x="240" y="184"/>
                  </a:cubicBezTo>
                  <a:cubicBezTo>
                    <a:pt x="240" y="185"/>
                    <a:pt x="240" y="185"/>
                    <a:pt x="241" y="185"/>
                  </a:cubicBezTo>
                  <a:cubicBezTo>
                    <a:pt x="242" y="185"/>
                    <a:pt x="242" y="186"/>
                    <a:pt x="242" y="186"/>
                  </a:cubicBezTo>
                  <a:cubicBezTo>
                    <a:pt x="242" y="186"/>
                    <a:pt x="243" y="187"/>
                    <a:pt x="243" y="187"/>
                  </a:cubicBezTo>
                  <a:cubicBezTo>
                    <a:pt x="243" y="187"/>
                    <a:pt x="243" y="187"/>
                    <a:pt x="243" y="188"/>
                  </a:cubicBezTo>
                  <a:cubicBezTo>
                    <a:pt x="243" y="188"/>
                    <a:pt x="243" y="189"/>
                    <a:pt x="243" y="189"/>
                  </a:cubicBezTo>
                  <a:cubicBezTo>
                    <a:pt x="244" y="189"/>
                    <a:pt x="244" y="190"/>
                    <a:pt x="244" y="190"/>
                  </a:cubicBezTo>
                  <a:cubicBezTo>
                    <a:pt x="244" y="190"/>
                    <a:pt x="245" y="190"/>
                    <a:pt x="245" y="190"/>
                  </a:cubicBezTo>
                  <a:cubicBezTo>
                    <a:pt x="246" y="191"/>
                    <a:pt x="246" y="191"/>
                    <a:pt x="246" y="191"/>
                  </a:cubicBezTo>
                  <a:cubicBezTo>
                    <a:pt x="246" y="192"/>
                    <a:pt x="248" y="193"/>
                    <a:pt x="248" y="193"/>
                  </a:cubicBezTo>
                  <a:cubicBezTo>
                    <a:pt x="248" y="194"/>
                    <a:pt x="248" y="194"/>
                    <a:pt x="248" y="195"/>
                  </a:cubicBezTo>
                  <a:cubicBezTo>
                    <a:pt x="249" y="195"/>
                    <a:pt x="250" y="196"/>
                    <a:pt x="250" y="196"/>
                  </a:cubicBezTo>
                  <a:cubicBezTo>
                    <a:pt x="250" y="197"/>
                    <a:pt x="250" y="198"/>
                    <a:pt x="251" y="198"/>
                  </a:cubicBezTo>
                  <a:cubicBezTo>
                    <a:pt x="251" y="198"/>
                    <a:pt x="251" y="199"/>
                    <a:pt x="252" y="199"/>
                  </a:cubicBezTo>
                  <a:cubicBezTo>
                    <a:pt x="252" y="200"/>
                    <a:pt x="252" y="199"/>
                    <a:pt x="253" y="201"/>
                  </a:cubicBezTo>
                  <a:cubicBezTo>
                    <a:pt x="255" y="202"/>
                    <a:pt x="255" y="203"/>
                    <a:pt x="255" y="203"/>
                  </a:cubicBezTo>
                  <a:cubicBezTo>
                    <a:pt x="255" y="204"/>
                    <a:pt x="255" y="204"/>
                    <a:pt x="255" y="204"/>
                  </a:cubicBezTo>
                  <a:cubicBezTo>
                    <a:pt x="256" y="205"/>
                    <a:pt x="256" y="206"/>
                    <a:pt x="256" y="206"/>
                  </a:cubicBezTo>
                  <a:cubicBezTo>
                    <a:pt x="256" y="206"/>
                    <a:pt x="256" y="207"/>
                    <a:pt x="257" y="207"/>
                  </a:cubicBezTo>
                  <a:cubicBezTo>
                    <a:pt x="257" y="207"/>
                    <a:pt x="257" y="208"/>
                    <a:pt x="258" y="208"/>
                  </a:cubicBezTo>
                  <a:cubicBezTo>
                    <a:pt x="258" y="208"/>
                    <a:pt x="259" y="208"/>
                    <a:pt x="259" y="208"/>
                  </a:cubicBezTo>
                  <a:cubicBezTo>
                    <a:pt x="259" y="208"/>
                    <a:pt x="259" y="209"/>
                    <a:pt x="259" y="209"/>
                  </a:cubicBezTo>
                  <a:cubicBezTo>
                    <a:pt x="260" y="209"/>
                    <a:pt x="261" y="209"/>
                    <a:pt x="261" y="209"/>
                  </a:cubicBezTo>
                  <a:cubicBezTo>
                    <a:pt x="262" y="209"/>
                    <a:pt x="263" y="209"/>
                    <a:pt x="263" y="209"/>
                  </a:cubicBezTo>
                  <a:cubicBezTo>
                    <a:pt x="263" y="209"/>
                    <a:pt x="263" y="209"/>
                    <a:pt x="263" y="209"/>
                  </a:cubicBezTo>
                  <a:cubicBezTo>
                    <a:pt x="264" y="209"/>
                    <a:pt x="264" y="210"/>
                    <a:pt x="264" y="210"/>
                  </a:cubicBezTo>
                  <a:cubicBezTo>
                    <a:pt x="265" y="210"/>
                    <a:pt x="265" y="211"/>
                    <a:pt x="265" y="211"/>
                  </a:cubicBezTo>
                  <a:cubicBezTo>
                    <a:pt x="266" y="211"/>
                    <a:pt x="266" y="212"/>
                    <a:pt x="267" y="212"/>
                  </a:cubicBezTo>
                  <a:cubicBezTo>
                    <a:pt x="267" y="212"/>
                    <a:pt x="268" y="212"/>
                    <a:pt x="268" y="212"/>
                  </a:cubicBezTo>
                  <a:cubicBezTo>
                    <a:pt x="268" y="212"/>
                    <a:pt x="268" y="212"/>
                    <a:pt x="269" y="212"/>
                  </a:cubicBezTo>
                  <a:cubicBezTo>
                    <a:pt x="269" y="212"/>
                    <a:pt x="270" y="212"/>
                    <a:pt x="270" y="212"/>
                  </a:cubicBezTo>
                  <a:cubicBezTo>
                    <a:pt x="271" y="213"/>
                    <a:pt x="271" y="213"/>
                    <a:pt x="271" y="213"/>
                  </a:cubicBezTo>
                  <a:cubicBezTo>
                    <a:pt x="271" y="213"/>
                    <a:pt x="271" y="213"/>
                    <a:pt x="272" y="213"/>
                  </a:cubicBezTo>
                  <a:cubicBezTo>
                    <a:pt x="272" y="214"/>
                    <a:pt x="273" y="214"/>
                    <a:pt x="273" y="215"/>
                  </a:cubicBezTo>
                  <a:cubicBezTo>
                    <a:pt x="273" y="215"/>
                    <a:pt x="273" y="215"/>
                    <a:pt x="273" y="216"/>
                  </a:cubicBezTo>
                  <a:cubicBezTo>
                    <a:pt x="273" y="217"/>
                    <a:pt x="273" y="216"/>
                    <a:pt x="274" y="217"/>
                  </a:cubicBezTo>
                  <a:cubicBezTo>
                    <a:pt x="275" y="218"/>
                    <a:pt x="274" y="219"/>
                    <a:pt x="275" y="219"/>
                  </a:cubicBezTo>
                  <a:cubicBezTo>
                    <a:pt x="275" y="219"/>
                    <a:pt x="276" y="219"/>
                    <a:pt x="276" y="219"/>
                  </a:cubicBezTo>
                  <a:cubicBezTo>
                    <a:pt x="276" y="219"/>
                    <a:pt x="276" y="219"/>
                    <a:pt x="276" y="220"/>
                  </a:cubicBezTo>
                  <a:cubicBezTo>
                    <a:pt x="276" y="221"/>
                    <a:pt x="277" y="221"/>
                    <a:pt x="277" y="222"/>
                  </a:cubicBezTo>
                  <a:cubicBezTo>
                    <a:pt x="277" y="222"/>
                    <a:pt x="277" y="223"/>
                    <a:pt x="277" y="223"/>
                  </a:cubicBezTo>
                  <a:cubicBezTo>
                    <a:pt x="278" y="223"/>
                    <a:pt x="278" y="223"/>
                    <a:pt x="278" y="223"/>
                  </a:cubicBezTo>
                  <a:cubicBezTo>
                    <a:pt x="279" y="223"/>
                    <a:pt x="279" y="223"/>
                    <a:pt x="280" y="223"/>
                  </a:cubicBezTo>
                  <a:cubicBezTo>
                    <a:pt x="280" y="223"/>
                    <a:pt x="281" y="224"/>
                    <a:pt x="281" y="224"/>
                  </a:cubicBezTo>
                  <a:cubicBezTo>
                    <a:pt x="281" y="225"/>
                    <a:pt x="281" y="225"/>
                    <a:pt x="281" y="225"/>
                  </a:cubicBezTo>
                  <a:cubicBezTo>
                    <a:pt x="282" y="226"/>
                    <a:pt x="282" y="226"/>
                    <a:pt x="282" y="226"/>
                  </a:cubicBezTo>
                  <a:cubicBezTo>
                    <a:pt x="283" y="227"/>
                    <a:pt x="282" y="227"/>
                    <a:pt x="283" y="227"/>
                  </a:cubicBezTo>
                  <a:cubicBezTo>
                    <a:pt x="284" y="227"/>
                    <a:pt x="285" y="228"/>
                    <a:pt x="284" y="228"/>
                  </a:cubicBezTo>
                  <a:cubicBezTo>
                    <a:pt x="284" y="227"/>
                    <a:pt x="284" y="227"/>
                    <a:pt x="283" y="226"/>
                  </a:cubicBezTo>
                  <a:cubicBezTo>
                    <a:pt x="283" y="226"/>
                    <a:pt x="283" y="226"/>
                    <a:pt x="283" y="226"/>
                  </a:cubicBezTo>
                  <a:cubicBezTo>
                    <a:pt x="282" y="226"/>
                    <a:pt x="283" y="226"/>
                    <a:pt x="283" y="225"/>
                  </a:cubicBezTo>
                  <a:cubicBezTo>
                    <a:pt x="282" y="225"/>
                    <a:pt x="283" y="224"/>
                    <a:pt x="283" y="224"/>
                  </a:cubicBezTo>
                  <a:cubicBezTo>
                    <a:pt x="283" y="224"/>
                    <a:pt x="283" y="223"/>
                    <a:pt x="283" y="223"/>
                  </a:cubicBezTo>
                  <a:cubicBezTo>
                    <a:pt x="282" y="223"/>
                    <a:pt x="283" y="223"/>
                    <a:pt x="282" y="223"/>
                  </a:cubicBezTo>
                  <a:cubicBezTo>
                    <a:pt x="282" y="223"/>
                    <a:pt x="282" y="223"/>
                    <a:pt x="281" y="223"/>
                  </a:cubicBezTo>
                  <a:cubicBezTo>
                    <a:pt x="281" y="223"/>
                    <a:pt x="279" y="222"/>
                    <a:pt x="280" y="222"/>
                  </a:cubicBezTo>
                  <a:cubicBezTo>
                    <a:pt x="280" y="222"/>
                    <a:pt x="280" y="222"/>
                    <a:pt x="281" y="222"/>
                  </a:cubicBezTo>
                  <a:cubicBezTo>
                    <a:pt x="281" y="222"/>
                    <a:pt x="282" y="222"/>
                    <a:pt x="282" y="222"/>
                  </a:cubicBezTo>
                  <a:cubicBezTo>
                    <a:pt x="282" y="222"/>
                    <a:pt x="282" y="222"/>
                    <a:pt x="283" y="223"/>
                  </a:cubicBezTo>
                  <a:cubicBezTo>
                    <a:pt x="284" y="223"/>
                    <a:pt x="284" y="224"/>
                    <a:pt x="284" y="224"/>
                  </a:cubicBezTo>
                  <a:cubicBezTo>
                    <a:pt x="284" y="224"/>
                    <a:pt x="284" y="225"/>
                    <a:pt x="284" y="225"/>
                  </a:cubicBezTo>
                  <a:cubicBezTo>
                    <a:pt x="285" y="225"/>
                    <a:pt x="284" y="225"/>
                    <a:pt x="285" y="225"/>
                  </a:cubicBezTo>
                  <a:cubicBezTo>
                    <a:pt x="286" y="226"/>
                    <a:pt x="286" y="226"/>
                    <a:pt x="286" y="226"/>
                  </a:cubicBezTo>
                  <a:cubicBezTo>
                    <a:pt x="286" y="227"/>
                    <a:pt x="286" y="227"/>
                    <a:pt x="287" y="227"/>
                  </a:cubicBezTo>
                  <a:cubicBezTo>
                    <a:pt x="287" y="228"/>
                    <a:pt x="287" y="228"/>
                    <a:pt x="287" y="229"/>
                  </a:cubicBezTo>
                  <a:cubicBezTo>
                    <a:pt x="287" y="229"/>
                    <a:pt x="287" y="229"/>
                    <a:pt x="287" y="230"/>
                  </a:cubicBezTo>
                  <a:cubicBezTo>
                    <a:pt x="287" y="231"/>
                    <a:pt x="287" y="230"/>
                    <a:pt x="288" y="231"/>
                  </a:cubicBezTo>
                  <a:cubicBezTo>
                    <a:pt x="288" y="231"/>
                    <a:pt x="288" y="231"/>
                    <a:pt x="288" y="232"/>
                  </a:cubicBezTo>
                  <a:cubicBezTo>
                    <a:pt x="288" y="232"/>
                    <a:pt x="289" y="233"/>
                    <a:pt x="289" y="233"/>
                  </a:cubicBezTo>
                  <a:cubicBezTo>
                    <a:pt x="289" y="234"/>
                    <a:pt x="289" y="235"/>
                    <a:pt x="290" y="235"/>
                  </a:cubicBezTo>
                  <a:cubicBezTo>
                    <a:pt x="290" y="236"/>
                    <a:pt x="290" y="236"/>
                    <a:pt x="290" y="237"/>
                  </a:cubicBezTo>
                  <a:cubicBezTo>
                    <a:pt x="290" y="237"/>
                    <a:pt x="290" y="237"/>
                    <a:pt x="290" y="238"/>
                  </a:cubicBezTo>
                  <a:cubicBezTo>
                    <a:pt x="290" y="239"/>
                    <a:pt x="290" y="239"/>
                    <a:pt x="290" y="240"/>
                  </a:cubicBezTo>
                  <a:cubicBezTo>
                    <a:pt x="290" y="240"/>
                    <a:pt x="290" y="240"/>
                    <a:pt x="290" y="241"/>
                  </a:cubicBezTo>
                  <a:cubicBezTo>
                    <a:pt x="290" y="242"/>
                    <a:pt x="291" y="243"/>
                    <a:pt x="291" y="243"/>
                  </a:cubicBezTo>
                  <a:cubicBezTo>
                    <a:pt x="291" y="243"/>
                    <a:pt x="290" y="244"/>
                    <a:pt x="291" y="244"/>
                  </a:cubicBezTo>
                  <a:cubicBezTo>
                    <a:pt x="291" y="245"/>
                    <a:pt x="292" y="244"/>
                    <a:pt x="292" y="245"/>
                  </a:cubicBezTo>
                  <a:cubicBezTo>
                    <a:pt x="293" y="245"/>
                    <a:pt x="294" y="246"/>
                    <a:pt x="294" y="246"/>
                  </a:cubicBezTo>
                  <a:cubicBezTo>
                    <a:pt x="295" y="246"/>
                    <a:pt x="297" y="246"/>
                    <a:pt x="297" y="246"/>
                  </a:cubicBezTo>
                  <a:cubicBezTo>
                    <a:pt x="297" y="246"/>
                    <a:pt x="297" y="245"/>
                    <a:pt x="298" y="245"/>
                  </a:cubicBezTo>
                  <a:cubicBezTo>
                    <a:pt x="298" y="245"/>
                    <a:pt x="298" y="244"/>
                    <a:pt x="298" y="244"/>
                  </a:cubicBezTo>
                  <a:cubicBezTo>
                    <a:pt x="298" y="244"/>
                    <a:pt x="299" y="243"/>
                    <a:pt x="299" y="244"/>
                  </a:cubicBezTo>
                  <a:cubicBezTo>
                    <a:pt x="299" y="244"/>
                    <a:pt x="299" y="244"/>
                    <a:pt x="299" y="245"/>
                  </a:cubicBezTo>
                  <a:cubicBezTo>
                    <a:pt x="299" y="245"/>
                    <a:pt x="299" y="246"/>
                    <a:pt x="299" y="246"/>
                  </a:cubicBezTo>
                  <a:cubicBezTo>
                    <a:pt x="300" y="246"/>
                    <a:pt x="300" y="245"/>
                    <a:pt x="300" y="246"/>
                  </a:cubicBezTo>
                  <a:cubicBezTo>
                    <a:pt x="300" y="247"/>
                    <a:pt x="300" y="247"/>
                    <a:pt x="301" y="247"/>
                  </a:cubicBezTo>
                  <a:cubicBezTo>
                    <a:pt x="301" y="248"/>
                    <a:pt x="301" y="248"/>
                    <a:pt x="302" y="248"/>
                  </a:cubicBezTo>
                  <a:cubicBezTo>
                    <a:pt x="302" y="249"/>
                    <a:pt x="302" y="249"/>
                    <a:pt x="303" y="250"/>
                  </a:cubicBezTo>
                  <a:cubicBezTo>
                    <a:pt x="303" y="250"/>
                    <a:pt x="303" y="251"/>
                    <a:pt x="303" y="251"/>
                  </a:cubicBezTo>
                  <a:cubicBezTo>
                    <a:pt x="304" y="251"/>
                    <a:pt x="305" y="251"/>
                    <a:pt x="305" y="251"/>
                  </a:cubicBezTo>
                  <a:cubicBezTo>
                    <a:pt x="305" y="252"/>
                    <a:pt x="305" y="252"/>
                    <a:pt x="305" y="252"/>
                  </a:cubicBezTo>
                  <a:cubicBezTo>
                    <a:pt x="306" y="252"/>
                    <a:pt x="306" y="253"/>
                    <a:pt x="306" y="253"/>
                  </a:cubicBezTo>
                  <a:cubicBezTo>
                    <a:pt x="307" y="253"/>
                    <a:pt x="308" y="253"/>
                    <a:pt x="308" y="253"/>
                  </a:cubicBezTo>
                  <a:cubicBezTo>
                    <a:pt x="308" y="253"/>
                    <a:pt x="309" y="254"/>
                    <a:pt x="309" y="254"/>
                  </a:cubicBezTo>
                  <a:cubicBezTo>
                    <a:pt x="309" y="254"/>
                    <a:pt x="309" y="254"/>
                    <a:pt x="309" y="255"/>
                  </a:cubicBezTo>
                  <a:cubicBezTo>
                    <a:pt x="308" y="255"/>
                    <a:pt x="309" y="257"/>
                    <a:pt x="309" y="257"/>
                  </a:cubicBezTo>
                  <a:cubicBezTo>
                    <a:pt x="309" y="257"/>
                    <a:pt x="310" y="257"/>
                    <a:pt x="310" y="257"/>
                  </a:cubicBezTo>
                  <a:cubicBezTo>
                    <a:pt x="310" y="258"/>
                    <a:pt x="309" y="259"/>
                    <a:pt x="309" y="259"/>
                  </a:cubicBezTo>
                  <a:cubicBezTo>
                    <a:pt x="310" y="260"/>
                    <a:pt x="310" y="260"/>
                    <a:pt x="310" y="260"/>
                  </a:cubicBezTo>
                  <a:cubicBezTo>
                    <a:pt x="310" y="260"/>
                    <a:pt x="310" y="260"/>
                    <a:pt x="310" y="261"/>
                  </a:cubicBezTo>
                  <a:cubicBezTo>
                    <a:pt x="310" y="261"/>
                    <a:pt x="309" y="261"/>
                    <a:pt x="309" y="262"/>
                  </a:cubicBezTo>
                  <a:cubicBezTo>
                    <a:pt x="310" y="262"/>
                    <a:pt x="310" y="262"/>
                    <a:pt x="310" y="262"/>
                  </a:cubicBezTo>
                  <a:cubicBezTo>
                    <a:pt x="311" y="263"/>
                    <a:pt x="311" y="263"/>
                    <a:pt x="311" y="263"/>
                  </a:cubicBezTo>
                  <a:cubicBezTo>
                    <a:pt x="311" y="263"/>
                    <a:pt x="311" y="263"/>
                    <a:pt x="312" y="262"/>
                  </a:cubicBezTo>
                  <a:cubicBezTo>
                    <a:pt x="312" y="262"/>
                    <a:pt x="313" y="262"/>
                    <a:pt x="313" y="262"/>
                  </a:cubicBezTo>
                  <a:cubicBezTo>
                    <a:pt x="313" y="262"/>
                    <a:pt x="314" y="263"/>
                    <a:pt x="314" y="263"/>
                  </a:cubicBezTo>
                  <a:cubicBezTo>
                    <a:pt x="314" y="263"/>
                    <a:pt x="314" y="264"/>
                    <a:pt x="314" y="264"/>
                  </a:cubicBezTo>
                  <a:cubicBezTo>
                    <a:pt x="314" y="264"/>
                    <a:pt x="316" y="264"/>
                    <a:pt x="316" y="265"/>
                  </a:cubicBezTo>
                  <a:cubicBezTo>
                    <a:pt x="317" y="265"/>
                    <a:pt x="317" y="265"/>
                    <a:pt x="317" y="265"/>
                  </a:cubicBezTo>
                  <a:cubicBezTo>
                    <a:pt x="317" y="265"/>
                    <a:pt x="317" y="265"/>
                    <a:pt x="317" y="265"/>
                  </a:cubicBezTo>
                  <a:cubicBezTo>
                    <a:pt x="318" y="265"/>
                    <a:pt x="318" y="265"/>
                    <a:pt x="318" y="265"/>
                  </a:cubicBezTo>
                  <a:cubicBezTo>
                    <a:pt x="318" y="265"/>
                    <a:pt x="319" y="266"/>
                    <a:pt x="319" y="265"/>
                  </a:cubicBezTo>
                  <a:cubicBezTo>
                    <a:pt x="319" y="265"/>
                    <a:pt x="320" y="265"/>
                    <a:pt x="320" y="265"/>
                  </a:cubicBezTo>
                  <a:cubicBezTo>
                    <a:pt x="320" y="264"/>
                    <a:pt x="320" y="264"/>
                    <a:pt x="320" y="264"/>
                  </a:cubicBezTo>
                  <a:cubicBezTo>
                    <a:pt x="320" y="264"/>
                    <a:pt x="320" y="264"/>
                    <a:pt x="320" y="264"/>
                  </a:cubicBezTo>
                  <a:cubicBezTo>
                    <a:pt x="320" y="263"/>
                    <a:pt x="320" y="263"/>
                    <a:pt x="320" y="263"/>
                  </a:cubicBezTo>
                  <a:cubicBezTo>
                    <a:pt x="320" y="262"/>
                    <a:pt x="320" y="262"/>
                    <a:pt x="320" y="262"/>
                  </a:cubicBezTo>
                  <a:cubicBezTo>
                    <a:pt x="320" y="262"/>
                    <a:pt x="321" y="262"/>
                    <a:pt x="320" y="262"/>
                  </a:cubicBezTo>
                  <a:cubicBezTo>
                    <a:pt x="320" y="261"/>
                    <a:pt x="320" y="261"/>
                    <a:pt x="320" y="261"/>
                  </a:cubicBezTo>
                  <a:cubicBezTo>
                    <a:pt x="320" y="261"/>
                    <a:pt x="321" y="261"/>
                    <a:pt x="321" y="260"/>
                  </a:cubicBezTo>
                  <a:cubicBezTo>
                    <a:pt x="321" y="260"/>
                    <a:pt x="321" y="260"/>
                    <a:pt x="320" y="259"/>
                  </a:cubicBezTo>
                  <a:cubicBezTo>
                    <a:pt x="320" y="259"/>
                    <a:pt x="319" y="258"/>
                    <a:pt x="319" y="258"/>
                  </a:cubicBezTo>
                  <a:cubicBezTo>
                    <a:pt x="320" y="258"/>
                    <a:pt x="320" y="258"/>
                    <a:pt x="320" y="258"/>
                  </a:cubicBezTo>
                  <a:cubicBezTo>
                    <a:pt x="320" y="258"/>
                    <a:pt x="321" y="259"/>
                    <a:pt x="321" y="259"/>
                  </a:cubicBezTo>
                  <a:cubicBezTo>
                    <a:pt x="321" y="260"/>
                    <a:pt x="321" y="260"/>
                    <a:pt x="321" y="261"/>
                  </a:cubicBezTo>
                  <a:cubicBezTo>
                    <a:pt x="321" y="261"/>
                    <a:pt x="321" y="261"/>
                    <a:pt x="321" y="262"/>
                  </a:cubicBezTo>
                  <a:cubicBezTo>
                    <a:pt x="322" y="262"/>
                    <a:pt x="322" y="262"/>
                    <a:pt x="323" y="262"/>
                  </a:cubicBezTo>
                  <a:cubicBezTo>
                    <a:pt x="323" y="263"/>
                    <a:pt x="323" y="263"/>
                    <a:pt x="323" y="263"/>
                  </a:cubicBezTo>
                  <a:cubicBezTo>
                    <a:pt x="323" y="264"/>
                    <a:pt x="323" y="264"/>
                    <a:pt x="324" y="264"/>
                  </a:cubicBezTo>
                  <a:cubicBezTo>
                    <a:pt x="324" y="264"/>
                    <a:pt x="324" y="263"/>
                    <a:pt x="325" y="264"/>
                  </a:cubicBezTo>
                  <a:cubicBezTo>
                    <a:pt x="325" y="264"/>
                    <a:pt x="325" y="264"/>
                    <a:pt x="325" y="264"/>
                  </a:cubicBezTo>
                  <a:cubicBezTo>
                    <a:pt x="325" y="265"/>
                    <a:pt x="325" y="266"/>
                    <a:pt x="325" y="266"/>
                  </a:cubicBezTo>
                  <a:cubicBezTo>
                    <a:pt x="325" y="266"/>
                    <a:pt x="326" y="267"/>
                    <a:pt x="326" y="267"/>
                  </a:cubicBezTo>
                  <a:cubicBezTo>
                    <a:pt x="326" y="267"/>
                    <a:pt x="326" y="268"/>
                    <a:pt x="326" y="268"/>
                  </a:cubicBezTo>
                  <a:cubicBezTo>
                    <a:pt x="326" y="268"/>
                    <a:pt x="327" y="269"/>
                    <a:pt x="327" y="269"/>
                  </a:cubicBezTo>
                  <a:cubicBezTo>
                    <a:pt x="327" y="269"/>
                    <a:pt x="327" y="270"/>
                    <a:pt x="327" y="270"/>
                  </a:cubicBezTo>
                  <a:cubicBezTo>
                    <a:pt x="326" y="270"/>
                    <a:pt x="326" y="270"/>
                    <a:pt x="326" y="270"/>
                  </a:cubicBezTo>
                  <a:cubicBezTo>
                    <a:pt x="326" y="270"/>
                    <a:pt x="322" y="272"/>
                    <a:pt x="321" y="272"/>
                  </a:cubicBezTo>
                  <a:cubicBezTo>
                    <a:pt x="321" y="272"/>
                    <a:pt x="319" y="273"/>
                    <a:pt x="319" y="273"/>
                  </a:cubicBezTo>
                  <a:cubicBezTo>
                    <a:pt x="319" y="273"/>
                    <a:pt x="319" y="274"/>
                    <a:pt x="318" y="274"/>
                  </a:cubicBezTo>
                  <a:cubicBezTo>
                    <a:pt x="318" y="274"/>
                    <a:pt x="318" y="274"/>
                    <a:pt x="318" y="274"/>
                  </a:cubicBezTo>
                  <a:cubicBezTo>
                    <a:pt x="317" y="274"/>
                    <a:pt x="317" y="274"/>
                    <a:pt x="317" y="274"/>
                  </a:cubicBezTo>
                  <a:cubicBezTo>
                    <a:pt x="317" y="274"/>
                    <a:pt x="317" y="275"/>
                    <a:pt x="316" y="275"/>
                  </a:cubicBezTo>
                  <a:cubicBezTo>
                    <a:pt x="316" y="274"/>
                    <a:pt x="316" y="274"/>
                    <a:pt x="315" y="274"/>
                  </a:cubicBezTo>
                  <a:cubicBezTo>
                    <a:pt x="315" y="275"/>
                    <a:pt x="315" y="275"/>
                    <a:pt x="315" y="275"/>
                  </a:cubicBezTo>
                  <a:cubicBezTo>
                    <a:pt x="315" y="276"/>
                    <a:pt x="314" y="276"/>
                    <a:pt x="314" y="276"/>
                  </a:cubicBezTo>
                  <a:cubicBezTo>
                    <a:pt x="314" y="276"/>
                    <a:pt x="314" y="277"/>
                    <a:pt x="314" y="277"/>
                  </a:cubicBezTo>
                  <a:cubicBezTo>
                    <a:pt x="314" y="277"/>
                    <a:pt x="315" y="278"/>
                    <a:pt x="314" y="278"/>
                  </a:cubicBezTo>
                  <a:cubicBezTo>
                    <a:pt x="314" y="278"/>
                    <a:pt x="313" y="278"/>
                    <a:pt x="312" y="278"/>
                  </a:cubicBezTo>
                  <a:cubicBezTo>
                    <a:pt x="312" y="278"/>
                    <a:pt x="312" y="278"/>
                    <a:pt x="312" y="279"/>
                  </a:cubicBezTo>
                  <a:cubicBezTo>
                    <a:pt x="311" y="280"/>
                    <a:pt x="311" y="280"/>
                    <a:pt x="311" y="281"/>
                  </a:cubicBezTo>
                  <a:cubicBezTo>
                    <a:pt x="311" y="281"/>
                    <a:pt x="311" y="281"/>
                    <a:pt x="312" y="282"/>
                  </a:cubicBezTo>
                  <a:cubicBezTo>
                    <a:pt x="312" y="282"/>
                    <a:pt x="312" y="283"/>
                    <a:pt x="312" y="283"/>
                  </a:cubicBezTo>
                  <a:cubicBezTo>
                    <a:pt x="312" y="283"/>
                    <a:pt x="312" y="283"/>
                    <a:pt x="312" y="283"/>
                  </a:cubicBezTo>
                  <a:cubicBezTo>
                    <a:pt x="312" y="284"/>
                    <a:pt x="311" y="285"/>
                    <a:pt x="310" y="285"/>
                  </a:cubicBezTo>
                  <a:cubicBezTo>
                    <a:pt x="310" y="285"/>
                    <a:pt x="309" y="285"/>
                    <a:pt x="309" y="285"/>
                  </a:cubicBezTo>
                  <a:cubicBezTo>
                    <a:pt x="309" y="285"/>
                    <a:pt x="309" y="285"/>
                    <a:pt x="309" y="285"/>
                  </a:cubicBezTo>
                  <a:cubicBezTo>
                    <a:pt x="309" y="285"/>
                    <a:pt x="309" y="286"/>
                    <a:pt x="309" y="286"/>
                  </a:cubicBezTo>
                  <a:cubicBezTo>
                    <a:pt x="308" y="286"/>
                    <a:pt x="308" y="285"/>
                    <a:pt x="308" y="286"/>
                  </a:cubicBezTo>
                  <a:cubicBezTo>
                    <a:pt x="308" y="286"/>
                    <a:pt x="309" y="286"/>
                    <a:pt x="308" y="286"/>
                  </a:cubicBezTo>
                  <a:cubicBezTo>
                    <a:pt x="308" y="286"/>
                    <a:pt x="308" y="286"/>
                    <a:pt x="307" y="286"/>
                  </a:cubicBezTo>
                  <a:cubicBezTo>
                    <a:pt x="307" y="286"/>
                    <a:pt x="306" y="287"/>
                    <a:pt x="306" y="287"/>
                  </a:cubicBezTo>
                  <a:cubicBezTo>
                    <a:pt x="306" y="287"/>
                    <a:pt x="306" y="287"/>
                    <a:pt x="306" y="287"/>
                  </a:cubicBezTo>
                  <a:cubicBezTo>
                    <a:pt x="306" y="287"/>
                    <a:pt x="299" y="280"/>
                    <a:pt x="298" y="280"/>
                  </a:cubicBezTo>
                  <a:cubicBezTo>
                    <a:pt x="298" y="280"/>
                    <a:pt x="294" y="279"/>
                    <a:pt x="294" y="279"/>
                  </a:cubicBezTo>
                  <a:cubicBezTo>
                    <a:pt x="291" y="282"/>
                    <a:pt x="291" y="282"/>
                    <a:pt x="291" y="282"/>
                  </a:cubicBezTo>
                  <a:cubicBezTo>
                    <a:pt x="287" y="275"/>
                    <a:pt x="287" y="275"/>
                    <a:pt x="287" y="275"/>
                  </a:cubicBezTo>
                  <a:cubicBezTo>
                    <a:pt x="287" y="275"/>
                    <a:pt x="286" y="274"/>
                    <a:pt x="286" y="273"/>
                  </a:cubicBezTo>
                  <a:cubicBezTo>
                    <a:pt x="285" y="273"/>
                    <a:pt x="283" y="267"/>
                    <a:pt x="283" y="267"/>
                  </a:cubicBezTo>
                  <a:cubicBezTo>
                    <a:pt x="282" y="267"/>
                    <a:pt x="279" y="266"/>
                    <a:pt x="279" y="266"/>
                  </a:cubicBezTo>
                  <a:cubicBezTo>
                    <a:pt x="275" y="265"/>
                    <a:pt x="275" y="265"/>
                    <a:pt x="275" y="265"/>
                  </a:cubicBezTo>
                  <a:cubicBezTo>
                    <a:pt x="273" y="262"/>
                    <a:pt x="273" y="262"/>
                    <a:pt x="273" y="262"/>
                  </a:cubicBezTo>
                  <a:cubicBezTo>
                    <a:pt x="270" y="259"/>
                    <a:pt x="270" y="259"/>
                    <a:pt x="270" y="259"/>
                  </a:cubicBezTo>
                  <a:cubicBezTo>
                    <a:pt x="267" y="252"/>
                    <a:pt x="267" y="252"/>
                    <a:pt x="267" y="252"/>
                  </a:cubicBezTo>
                  <a:cubicBezTo>
                    <a:pt x="267" y="252"/>
                    <a:pt x="264" y="248"/>
                    <a:pt x="264" y="248"/>
                  </a:cubicBezTo>
                  <a:cubicBezTo>
                    <a:pt x="264" y="248"/>
                    <a:pt x="259" y="243"/>
                    <a:pt x="259" y="243"/>
                  </a:cubicBezTo>
                  <a:cubicBezTo>
                    <a:pt x="259" y="243"/>
                    <a:pt x="259" y="242"/>
                    <a:pt x="259" y="242"/>
                  </a:cubicBezTo>
                  <a:cubicBezTo>
                    <a:pt x="259" y="241"/>
                    <a:pt x="256" y="239"/>
                    <a:pt x="256" y="239"/>
                  </a:cubicBezTo>
                  <a:cubicBezTo>
                    <a:pt x="255" y="236"/>
                    <a:pt x="255" y="236"/>
                    <a:pt x="255" y="236"/>
                  </a:cubicBezTo>
                  <a:cubicBezTo>
                    <a:pt x="250" y="233"/>
                    <a:pt x="250" y="233"/>
                    <a:pt x="250" y="233"/>
                  </a:cubicBezTo>
                  <a:cubicBezTo>
                    <a:pt x="245" y="231"/>
                    <a:pt x="245" y="231"/>
                    <a:pt x="245" y="231"/>
                  </a:cubicBezTo>
                  <a:cubicBezTo>
                    <a:pt x="241" y="229"/>
                    <a:pt x="241" y="229"/>
                    <a:pt x="241" y="229"/>
                  </a:cubicBezTo>
                  <a:cubicBezTo>
                    <a:pt x="236" y="225"/>
                    <a:pt x="236" y="225"/>
                    <a:pt x="236" y="225"/>
                  </a:cubicBezTo>
                  <a:cubicBezTo>
                    <a:pt x="236" y="225"/>
                    <a:pt x="236" y="225"/>
                    <a:pt x="236" y="225"/>
                  </a:cubicBezTo>
                  <a:cubicBezTo>
                    <a:pt x="236" y="224"/>
                    <a:pt x="234" y="221"/>
                    <a:pt x="234" y="221"/>
                  </a:cubicBezTo>
                  <a:cubicBezTo>
                    <a:pt x="234" y="221"/>
                    <a:pt x="225" y="209"/>
                    <a:pt x="225" y="208"/>
                  </a:cubicBezTo>
                  <a:cubicBezTo>
                    <a:pt x="225" y="208"/>
                    <a:pt x="221" y="202"/>
                    <a:pt x="221" y="201"/>
                  </a:cubicBezTo>
                  <a:cubicBezTo>
                    <a:pt x="220" y="200"/>
                    <a:pt x="219" y="199"/>
                    <a:pt x="218" y="199"/>
                  </a:cubicBezTo>
                  <a:cubicBezTo>
                    <a:pt x="217" y="198"/>
                    <a:pt x="216" y="198"/>
                    <a:pt x="215" y="197"/>
                  </a:cubicBezTo>
                  <a:cubicBezTo>
                    <a:pt x="214" y="197"/>
                    <a:pt x="212" y="196"/>
                    <a:pt x="211" y="195"/>
                  </a:cubicBezTo>
                  <a:cubicBezTo>
                    <a:pt x="211" y="195"/>
                    <a:pt x="207" y="193"/>
                    <a:pt x="206" y="193"/>
                  </a:cubicBezTo>
                  <a:cubicBezTo>
                    <a:pt x="205" y="192"/>
                    <a:pt x="202" y="191"/>
                    <a:pt x="201" y="191"/>
                  </a:cubicBezTo>
                  <a:cubicBezTo>
                    <a:pt x="200" y="191"/>
                    <a:pt x="198" y="190"/>
                    <a:pt x="196" y="189"/>
                  </a:cubicBezTo>
                  <a:cubicBezTo>
                    <a:pt x="195" y="189"/>
                    <a:pt x="193" y="187"/>
                    <a:pt x="192" y="186"/>
                  </a:cubicBezTo>
                  <a:cubicBezTo>
                    <a:pt x="191" y="186"/>
                    <a:pt x="187" y="184"/>
                    <a:pt x="187" y="184"/>
                  </a:cubicBezTo>
                  <a:cubicBezTo>
                    <a:pt x="187" y="184"/>
                    <a:pt x="185" y="186"/>
                    <a:pt x="185" y="185"/>
                  </a:cubicBezTo>
                  <a:cubicBezTo>
                    <a:pt x="184" y="185"/>
                    <a:pt x="182" y="177"/>
                    <a:pt x="182" y="177"/>
                  </a:cubicBezTo>
                  <a:cubicBezTo>
                    <a:pt x="181" y="177"/>
                    <a:pt x="180" y="177"/>
                    <a:pt x="179" y="177"/>
                  </a:cubicBezTo>
                  <a:cubicBezTo>
                    <a:pt x="179" y="177"/>
                    <a:pt x="178" y="177"/>
                    <a:pt x="178" y="177"/>
                  </a:cubicBezTo>
                  <a:cubicBezTo>
                    <a:pt x="177" y="178"/>
                    <a:pt x="177" y="178"/>
                    <a:pt x="177" y="178"/>
                  </a:cubicBezTo>
                  <a:cubicBezTo>
                    <a:pt x="176" y="179"/>
                    <a:pt x="176" y="179"/>
                    <a:pt x="177" y="179"/>
                  </a:cubicBezTo>
                  <a:cubicBezTo>
                    <a:pt x="177" y="180"/>
                    <a:pt x="178" y="180"/>
                    <a:pt x="177" y="180"/>
                  </a:cubicBezTo>
                  <a:cubicBezTo>
                    <a:pt x="175" y="181"/>
                    <a:pt x="175" y="180"/>
                    <a:pt x="175" y="181"/>
                  </a:cubicBezTo>
                  <a:cubicBezTo>
                    <a:pt x="175" y="181"/>
                    <a:pt x="175" y="181"/>
                    <a:pt x="175" y="182"/>
                  </a:cubicBezTo>
                  <a:cubicBezTo>
                    <a:pt x="175" y="182"/>
                    <a:pt x="175" y="182"/>
                    <a:pt x="175" y="182"/>
                  </a:cubicBezTo>
                  <a:cubicBezTo>
                    <a:pt x="174" y="182"/>
                    <a:pt x="174" y="182"/>
                    <a:pt x="174" y="182"/>
                  </a:cubicBezTo>
                  <a:cubicBezTo>
                    <a:pt x="173" y="182"/>
                    <a:pt x="173" y="183"/>
                    <a:pt x="173" y="183"/>
                  </a:cubicBezTo>
                  <a:cubicBezTo>
                    <a:pt x="173" y="183"/>
                    <a:pt x="173" y="183"/>
                    <a:pt x="172" y="183"/>
                  </a:cubicBezTo>
                  <a:cubicBezTo>
                    <a:pt x="172" y="184"/>
                    <a:pt x="171" y="184"/>
                    <a:pt x="171" y="184"/>
                  </a:cubicBezTo>
                  <a:cubicBezTo>
                    <a:pt x="170" y="183"/>
                    <a:pt x="170" y="183"/>
                    <a:pt x="170" y="183"/>
                  </a:cubicBezTo>
                  <a:cubicBezTo>
                    <a:pt x="169" y="183"/>
                    <a:pt x="169" y="183"/>
                    <a:pt x="168" y="182"/>
                  </a:cubicBezTo>
                  <a:cubicBezTo>
                    <a:pt x="167" y="181"/>
                    <a:pt x="168" y="181"/>
                    <a:pt x="167" y="181"/>
                  </a:cubicBezTo>
                  <a:cubicBezTo>
                    <a:pt x="167" y="180"/>
                    <a:pt x="166" y="180"/>
                    <a:pt x="166" y="180"/>
                  </a:cubicBezTo>
                  <a:cubicBezTo>
                    <a:pt x="165" y="180"/>
                    <a:pt x="165" y="180"/>
                    <a:pt x="165" y="180"/>
                  </a:cubicBezTo>
                  <a:cubicBezTo>
                    <a:pt x="164" y="179"/>
                    <a:pt x="164" y="179"/>
                    <a:pt x="164" y="178"/>
                  </a:cubicBezTo>
                  <a:cubicBezTo>
                    <a:pt x="163" y="178"/>
                    <a:pt x="163" y="178"/>
                    <a:pt x="163" y="178"/>
                  </a:cubicBezTo>
                  <a:cubicBezTo>
                    <a:pt x="163" y="177"/>
                    <a:pt x="163" y="177"/>
                    <a:pt x="162" y="177"/>
                  </a:cubicBezTo>
                  <a:cubicBezTo>
                    <a:pt x="161" y="177"/>
                    <a:pt x="161" y="177"/>
                    <a:pt x="160" y="177"/>
                  </a:cubicBezTo>
                  <a:cubicBezTo>
                    <a:pt x="160" y="176"/>
                    <a:pt x="160" y="177"/>
                    <a:pt x="159" y="176"/>
                  </a:cubicBezTo>
                  <a:cubicBezTo>
                    <a:pt x="159" y="175"/>
                    <a:pt x="159" y="175"/>
                    <a:pt x="159" y="175"/>
                  </a:cubicBezTo>
                  <a:cubicBezTo>
                    <a:pt x="158" y="175"/>
                    <a:pt x="158" y="175"/>
                    <a:pt x="157" y="175"/>
                  </a:cubicBezTo>
                  <a:cubicBezTo>
                    <a:pt x="157" y="175"/>
                    <a:pt x="157" y="174"/>
                    <a:pt x="157" y="174"/>
                  </a:cubicBezTo>
                  <a:cubicBezTo>
                    <a:pt x="156" y="174"/>
                    <a:pt x="156" y="174"/>
                    <a:pt x="156" y="174"/>
                  </a:cubicBezTo>
                  <a:cubicBezTo>
                    <a:pt x="156" y="174"/>
                    <a:pt x="155" y="174"/>
                    <a:pt x="155" y="174"/>
                  </a:cubicBezTo>
                  <a:cubicBezTo>
                    <a:pt x="154" y="174"/>
                    <a:pt x="155" y="174"/>
                    <a:pt x="154" y="174"/>
                  </a:cubicBezTo>
                  <a:cubicBezTo>
                    <a:pt x="153" y="174"/>
                    <a:pt x="153" y="174"/>
                    <a:pt x="152" y="174"/>
                  </a:cubicBezTo>
                  <a:cubicBezTo>
                    <a:pt x="152" y="175"/>
                    <a:pt x="151" y="175"/>
                    <a:pt x="151" y="175"/>
                  </a:cubicBezTo>
                  <a:cubicBezTo>
                    <a:pt x="151" y="176"/>
                    <a:pt x="151" y="176"/>
                    <a:pt x="151" y="176"/>
                  </a:cubicBezTo>
                  <a:cubicBezTo>
                    <a:pt x="151" y="176"/>
                    <a:pt x="151" y="176"/>
                    <a:pt x="151" y="177"/>
                  </a:cubicBezTo>
                  <a:cubicBezTo>
                    <a:pt x="151" y="177"/>
                    <a:pt x="150" y="177"/>
                    <a:pt x="150" y="177"/>
                  </a:cubicBezTo>
                  <a:cubicBezTo>
                    <a:pt x="150" y="177"/>
                    <a:pt x="150" y="177"/>
                    <a:pt x="150" y="178"/>
                  </a:cubicBezTo>
                  <a:cubicBezTo>
                    <a:pt x="150" y="178"/>
                    <a:pt x="150" y="178"/>
                    <a:pt x="150" y="179"/>
                  </a:cubicBezTo>
                  <a:cubicBezTo>
                    <a:pt x="151" y="179"/>
                    <a:pt x="151" y="178"/>
                    <a:pt x="152" y="179"/>
                  </a:cubicBezTo>
                  <a:cubicBezTo>
                    <a:pt x="152" y="180"/>
                    <a:pt x="152" y="180"/>
                    <a:pt x="151" y="180"/>
                  </a:cubicBezTo>
                  <a:cubicBezTo>
                    <a:pt x="150" y="180"/>
                    <a:pt x="150" y="180"/>
                    <a:pt x="150" y="180"/>
                  </a:cubicBezTo>
                  <a:cubicBezTo>
                    <a:pt x="149" y="180"/>
                    <a:pt x="149" y="179"/>
                    <a:pt x="149" y="179"/>
                  </a:cubicBezTo>
                  <a:cubicBezTo>
                    <a:pt x="148" y="179"/>
                    <a:pt x="148" y="179"/>
                    <a:pt x="148" y="179"/>
                  </a:cubicBezTo>
                  <a:cubicBezTo>
                    <a:pt x="147" y="179"/>
                    <a:pt x="147" y="179"/>
                    <a:pt x="147" y="179"/>
                  </a:cubicBezTo>
                  <a:cubicBezTo>
                    <a:pt x="147" y="179"/>
                    <a:pt x="146" y="179"/>
                    <a:pt x="146" y="179"/>
                  </a:cubicBezTo>
                  <a:cubicBezTo>
                    <a:pt x="146" y="179"/>
                    <a:pt x="146" y="178"/>
                    <a:pt x="145" y="178"/>
                  </a:cubicBezTo>
                  <a:cubicBezTo>
                    <a:pt x="145" y="178"/>
                    <a:pt x="146" y="178"/>
                    <a:pt x="145" y="178"/>
                  </a:cubicBezTo>
                  <a:cubicBezTo>
                    <a:pt x="144" y="178"/>
                    <a:pt x="144" y="177"/>
                    <a:pt x="144" y="178"/>
                  </a:cubicBezTo>
                  <a:cubicBezTo>
                    <a:pt x="143" y="178"/>
                    <a:pt x="143" y="178"/>
                    <a:pt x="143" y="179"/>
                  </a:cubicBezTo>
                  <a:cubicBezTo>
                    <a:pt x="143" y="179"/>
                    <a:pt x="144" y="179"/>
                    <a:pt x="144" y="180"/>
                  </a:cubicBezTo>
                  <a:cubicBezTo>
                    <a:pt x="144" y="180"/>
                    <a:pt x="143" y="181"/>
                    <a:pt x="142" y="180"/>
                  </a:cubicBezTo>
                  <a:cubicBezTo>
                    <a:pt x="142" y="180"/>
                    <a:pt x="141" y="180"/>
                    <a:pt x="141" y="180"/>
                  </a:cubicBezTo>
                  <a:cubicBezTo>
                    <a:pt x="141" y="180"/>
                    <a:pt x="142" y="181"/>
                    <a:pt x="142" y="181"/>
                  </a:cubicBezTo>
                  <a:cubicBezTo>
                    <a:pt x="141" y="181"/>
                    <a:pt x="141" y="181"/>
                    <a:pt x="141" y="181"/>
                  </a:cubicBezTo>
                  <a:cubicBezTo>
                    <a:pt x="140" y="181"/>
                    <a:pt x="141" y="181"/>
                    <a:pt x="140" y="182"/>
                  </a:cubicBezTo>
                  <a:cubicBezTo>
                    <a:pt x="139" y="182"/>
                    <a:pt x="140" y="182"/>
                    <a:pt x="139" y="182"/>
                  </a:cubicBezTo>
                  <a:cubicBezTo>
                    <a:pt x="139" y="183"/>
                    <a:pt x="140" y="183"/>
                    <a:pt x="139" y="184"/>
                  </a:cubicBezTo>
                  <a:cubicBezTo>
                    <a:pt x="137" y="184"/>
                    <a:pt x="136" y="184"/>
                    <a:pt x="136" y="184"/>
                  </a:cubicBezTo>
                  <a:cubicBezTo>
                    <a:pt x="136" y="183"/>
                    <a:pt x="137" y="183"/>
                    <a:pt x="137" y="182"/>
                  </a:cubicBezTo>
                  <a:cubicBezTo>
                    <a:pt x="136" y="182"/>
                    <a:pt x="136" y="182"/>
                    <a:pt x="137" y="181"/>
                  </a:cubicBezTo>
                  <a:cubicBezTo>
                    <a:pt x="138" y="181"/>
                    <a:pt x="138" y="181"/>
                    <a:pt x="138" y="180"/>
                  </a:cubicBezTo>
                  <a:cubicBezTo>
                    <a:pt x="138" y="180"/>
                    <a:pt x="138" y="179"/>
                    <a:pt x="138" y="179"/>
                  </a:cubicBezTo>
                  <a:cubicBezTo>
                    <a:pt x="138" y="178"/>
                    <a:pt x="138" y="178"/>
                    <a:pt x="138" y="178"/>
                  </a:cubicBezTo>
                  <a:cubicBezTo>
                    <a:pt x="137" y="177"/>
                    <a:pt x="137" y="177"/>
                    <a:pt x="137" y="176"/>
                  </a:cubicBezTo>
                  <a:cubicBezTo>
                    <a:pt x="137" y="176"/>
                    <a:pt x="137" y="176"/>
                    <a:pt x="136" y="176"/>
                  </a:cubicBezTo>
                  <a:cubicBezTo>
                    <a:pt x="135" y="176"/>
                    <a:pt x="135" y="176"/>
                    <a:pt x="135" y="176"/>
                  </a:cubicBezTo>
                  <a:cubicBezTo>
                    <a:pt x="135" y="176"/>
                    <a:pt x="135" y="176"/>
                    <a:pt x="134" y="175"/>
                  </a:cubicBezTo>
                  <a:cubicBezTo>
                    <a:pt x="134" y="174"/>
                    <a:pt x="134" y="174"/>
                    <a:pt x="134" y="174"/>
                  </a:cubicBezTo>
                  <a:cubicBezTo>
                    <a:pt x="133" y="173"/>
                    <a:pt x="134" y="173"/>
                    <a:pt x="134" y="172"/>
                  </a:cubicBezTo>
                  <a:cubicBezTo>
                    <a:pt x="134" y="172"/>
                    <a:pt x="134" y="172"/>
                    <a:pt x="133" y="172"/>
                  </a:cubicBezTo>
                  <a:cubicBezTo>
                    <a:pt x="132" y="172"/>
                    <a:pt x="132" y="172"/>
                    <a:pt x="132" y="172"/>
                  </a:cubicBezTo>
                  <a:cubicBezTo>
                    <a:pt x="132" y="172"/>
                    <a:pt x="132" y="173"/>
                    <a:pt x="131" y="173"/>
                  </a:cubicBezTo>
                  <a:cubicBezTo>
                    <a:pt x="130" y="172"/>
                    <a:pt x="131" y="172"/>
                    <a:pt x="130" y="172"/>
                  </a:cubicBezTo>
                  <a:cubicBezTo>
                    <a:pt x="130" y="173"/>
                    <a:pt x="129" y="173"/>
                    <a:pt x="129" y="173"/>
                  </a:cubicBezTo>
                  <a:cubicBezTo>
                    <a:pt x="129" y="173"/>
                    <a:pt x="129" y="172"/>
                    <a:pt x="128" y="172"/>
                  </a:cubicBezTo>
                  <a:cubicBezTo>
                    <a:pt x="127" y="172"/>
                    <a:pt x="126" y="173"/>
                    <a:pt x="126" y="173"/>
                  </a:cubicBezTo>
                  <a:cubicBezTo>
                    <a:pt x="126" y="173"/>
                    <a:pt x="127" y="174"/>
                    <a:pt x="127" y="174"/>
                  </a:cubicBezTo>
                  <a:cubicBezTo>
                    <a:pt x="126" y="175"/>
                    <a:pt x="127" y="175"/>
                    <a:pt x="126" y="175"/>
                  </a:cubicBezTo>
                  <a:cubicBezTo>
                    <a:pt x="126" y="175"/>
                    <a:pt x="125" y="175"/>
                    <a:pt x="125" y="175"/>
                  </a:cubicBezTo>
                  <a:cubicBezTo>
                    <a:pt x="125" y="176"/>
                    <a:pt x="125" y="176"/>
                    <a:pt x="125" y="177"/>
                  </a:cubicBezTo>
                  <a:cubicBezTo>
                    <a:pt x="124" y="177"/>
                    <a:pt x="125" y="177"/>
                    <a:pt x="124" y="177"/>
                  </a:cubicBezTo>
                  <a:cubicBezTo>
                    <a:pt x="123" y="178"/>
                    <a:pt x="124" y="178"/>
                    <a:pt x="123" y="178"/>
                  </a:cubicBezTo>
                  <a:cubicBezTo>
                    <a:pt x="123" y="178"/>
                    <a:pt x="122" y="178"/>
                    <a:pt x="122" y="178"/>
                  </a:cubicBezTo>
                  <a:cubicBezTo>
                    <a:pt x="122" y="178"/>
                    <a:pt x="122" y="179"/>
                    <a:pt x="121" y="179"/>
                  </a:cubicBezTo>
                  <a:cubicBezTo>
                    <a:pt x="121" y="179"/>
                    <a:pt x="120" y="179"/>
                    <a:pt x="120" y="179"/>
                  </a:cubicBezTo>
                  <a:cubicBezTo>
                    <a:pt x="120" y="179"/>
                    <a:pt x="119" y="180"/>
                    <a:pt x="119" y="180"/>
                  </a:cubicBezTo>
                  <a:cubicBezTo>
                    <a:pt x="118" y="180"/>
                    <a:pt x="118" y="180"/>
                    <a:pt x="117" y="180"/>
                  </a:cubicBezTo>
                  <a:cubicBezTo>
                    <a:pt x="117" y="180"/>
                    <a:pt x="117" y="181"/>
                    <a:pt x="117" y="181"/>
                  </a:cubicBezTo>
                  <a:cubicBezTo>
                    <a:pt x="117" y="181"/>
                    <a:pt x="117" y="181"/>
                    <a:pt x="116" y="181"/>
                  </a:cubicBezTo>
                  <a:cubicBezTo>
                    <a:pt x="115" y="181"/>
                    <a:pt x="115" y="180"/>
                    <a:pt x="114" y="181"/>
                  </a:cubicBezTo>
                  <a:cubicBezTo>
                    <a:pt x="113" y="181"/>
                    <a:pt x="113" y="182"/>
                    <a:pt x="113" y="182"/>
                  </a:cubicBezTo>
                  <a:cubicBezTo>
                    <a:pt x="112" y="182"/>
                    <a:pt x="112" y="181"/>
                    <a:pt x="111" y="181"/>
                  </a:cubicBezTo>
                  <a:cubicBezTo>
                    <a:pt x="111" y="182"/>
                    <a:pt x="110" y="182"/>
                    <a:pt x="110" y="182"/>
                  </a:cubicBezTo>
                  <a:cubicBezTo>
                    <a:pt x="110" y="182"/>
                    <a:pt x="110" y="182"/>
                    <a:pt x="109" y="182"/>
                  </a:cubicBezTo>
                  <a:cubicBezTo>
                    <a:pt x="109" y="182"/>
                    <a:pt x="109" y="182"/>
                    <a:pt x="108" y="182"/>
                  </a:cubicBezTo>
                  <a:cubicBezTo>
                    <a:pt x="108" y="182"/>
                    <a:pt x="108" y="182"/>
                    <a:pt x="107" y="182"/>
                  </a:cubicBezTo>
                  <a:cubicBezTo>
                    <a:pt x="107" y="183"/>
                    <a:pt x="107" y="183"/>
                    <a:pt x="107" y="183"/>
                  </a:cubicBezTo>
                  <a:cubicBezTo>
                    <a:pt x="106" y="183"/>
                    <a:pt x="107" y="183"/>
                    <a:pt x="106" y="183"/>
                  </a:cubicBezTo>
                  <a:cubicBezTo>
                    <a:pt x="106" y="183"/>
                    <a:pt x="106" y="182"/>
                    <a:pt x="105" y="183"/>
                  </a:cubicBezTo>
                  <a:cubicBezTo>
                    <a:pt x="104" y="183"/>
                    <a:pt x="104" y="183"/>
                    <a:pt x="104" y="184"/>
                  </a:cubicBezTo>
                  <a:cubicBezTo>
                    <a:pt x="103" y="184"/>
                    <a:pt x="103" y="184"/>
                    <a:pt x="103" y="184"/>
                  </a:cubicBezTo>
                  <a:cubicBezTo>
                    <a:pt x="102" y="184"/>
                    <a:pt x="102" y="184"/>
                    <a:pt x="102" y="184"/>
                  </a:cubicBezTo>
                  <a:cubicBezTo>
                    <a:pt x="101" y="184"/>
                    <a:pt x="101" y="184"/>
                    <a:pt x="101" y="184"/>
                  </a:cubicBezTo>
                  <a:cubicBezTo>
                    <a:pt x="100" y="183"/>
                    <a:pt x="100" y="184"/>
                    <a:pt x="99" y="184"/>
                  </a:cubicBezTo>
                  <a:cubicBezTo>
                    <a:pt x="99" y="184"/>
                    <a:pt x="99" y="184"/>
                    <a:pt x="99" y="184"/>
                  </a:cubicBezTo>
                  <a:cubicBezTo>
                    <a:pt x="98" y="183"/>
                    <a:pt x="99" y="183"/>
                    <a:pt x="98" y="183"/>
                  </a:cubicBezTo>
                  <a:cubicBezTo>
                    <a:pt x="98" y="183"/>
                    <a:pt x="98" y="182"/>
                    <a:pt x="98" y="182"/>
                  </a:cubicBezTo>
                  <a:cubicBezTo>
                    <a:pt x="97" y="182"/>
                    <a:pt x="97" y="181"/>
                    <a:pt x="97" y="181"/>
                  </a:cubicBezTo>
                  <a:cubicBezTo>
                    <a:pt x="97" y="181"/>
                    <a:pt x="96" y="181"/>
                    <a:pt x="96" y="181"/>
                  </a:cubicBezTo>
                  <a:cubicBezTo>
                    <a:pt x="96" y="180"/>
                    <a:pt x="96" y="180"/>
                    <a:pt x="95" y="180"/>
                  </a:cubicBezTo>
                  <a:cubicBezTo>
                    <a:pt x="95" y="180"/>
                    <a:pt x="94" y="180"/>
                    <a:pt x="94" y="180"/>
                  </a:cubicBezTo>
                  <a:cubicBezTo>
                    <a:pt x="94" y="179"/>
                    <a:pt x="95" y="179"/>
                    <a:pt x="94" y="179"/>
                  </a:cubicBezTo>
                  <a:cubicBezTo>
                    <a:pt x="94" y="179"/>
                    <a:pt x="93" y="179"/>
                    <a:pt x="93" y="179"/>
                  </a:cubicBezTo>
                  <a:cubicBezTo>
                    <a:pt x="93" y="179"/>
                    <a:pt x="93" y="178"/>
                    <a:pt x="93" y="178"/>
                  </a:cubicBezTo>
                  <a:cubicBezTo>
                    <a:pt x="93" y="177"/>
                    <a:pt x="93" y="177"/>
                    <a:pt x="93" y="177"/>
                  </a:cubicBezTo>
                  <a:cubicBezTo>
                    <a:pt x="92" y="177"/>
                    <a:pt x="92" y="177"/>
                    <a:pt x="92" y="177"/>
                  </a:cubicBezTo>
                  <a:cubicBezTo>
                    <a:pt x="92" y="176"/>
                    <a:pt x="92" y="176"/>
                    <a:pt x="92" y="176"/>
                  </a:cubicBezTo>
                  <a:cubicBezTo>
                    <a:pt x="92" y="176"/>
                    <a:pt x="92" y="176"/>
                    <a:pt x="92" y="175"/>
                  </a:cubicBezTo>
                  <a:cubicBezTo>
                    <a:pt x="91" y="175"/>
                    <a:pt x="92" y="175"/>
                    <a:pt x="91" y="175"/>
                  </a:cubicBezTo>
                  <a:cubicBezTo>
                    <a:pt x="91" y="174"/>
                    <a:pt x="90" y="174"/>
                    <a:pt x="90" y="174"/>
                  </a:cubicBezTo>
                  <a:cubicBezTo>
                    <a:pt x="90" y="173"/>
                    <a:pt x="90" y="174"/>
                    <a:pt x="90" y="174"/>
                  </a:cubicBezTo>
                  <a:cubicBezTo>
                    <a:pt x="90" y="173"/>
                    <a:pt x="90" y="173"/>
                    <a:pt x="90" y="173"/>
                  </a:cubicBezTo>
                  <a:cubicBezTo>
                    <a:pt x="90" y="172"/>
                    <a:pt x="90" y="173"/>
                    <a:pt x="90" y="172"/>
                  </a:cubicBezTo>
                  <a:cubicBezTo>
                    <a:pt x="89" y="171"/>
                    <a:pt x="89" y="171"/>
                    <a:pt x="89" y="171"/>
                  </a:cubicBezTo>
                  <a:cubicBezTo>
                    <a:pt x="89" y="171"/>
                    <a:pt x="89" y="170"/>
                    <a:pt x="88" y="170"/>
                  </a:cubicBezTo>
                  <a:cubicBezTo>
                    <a:pt x="87" y="170"/>
                    <a:pt x="87" y="169"/>
                    <a:pt x="87" y="170"/>
                  </a:cubicBezTo>
                  <a:cubicBezTo>
                    <a:pt x="86" y="170"/>
                    <a:pt x="86" y="170"/>
                    <a:pt x="86" y="170"/>
                  </a:cubicBezTo>
                  <a:cubicBezTo>
                    <a:pt x="85" y="171"/>
                    <a:pt x="85" y="171"/>
                    <a:pt x="85" y="171"/>
                  </a:cubicBezTo>
                  <a:cubicBezTo>
                    <a:pt x="85" y="171"/>
                    <a:pt x="84" y="171"/>
                    <a:pt x="84" y="171"/>
                  </a:cubicBezTo>
                  <a:cubicBezTo>
                    <a:pt x="84" y="171"/>
                    <a:pt x="84" y="171"/>
                    <a:pt x="83" y="171"/>
                  </a:cubicBezTo>
                  <a:cubicBezTo>
                    <a:pt x="83" y="170"/>
                    <a:pt x="83" y="170"/>
                    <a:pt x="83" y="170"/>
                  </a:cubicBezTo>
                  <a:cubicBezTo>
                    <a:pt x="82" y="170"/>
                    <a:pt x="82" y="170"/>
                    <a:pt x="82" y="170"/>
                  </a:cubicBezTo>
                  <a:cubicBezTo>
                    <a:pt x="82" y="170"/>
                    <a:pt x="82" y="169"/>
                    <a:pt x="81" y="168"/>
                  </a:cubicBezTo>
                  <a:cubicBezTo>
                    <a:pt x="80" y="168"/>
                    <a:pt x="79" y="169"/>
                    <a:pt x="79" y="168"/>
                  </a:cubicBezTo>
                  <a:cubicBezTo>
                    <a:pt x="78" y="168"/>
                    <a:pt x="77" y="168"/>
                    <a:pt x="77" y="168"/>
                  </a:cubicBezTo>
                  <a:cubicBezTo>
                    <a:pt x="77" y="167"/>
                    <a:pt x="78" y="167"/>
                    <a:pt x="78" y="167"/>
                  </a:cubicBezTo>
                  <a:cubicBezTo>
                    <a:pt x="78" y="166"/>
                    <a:pt x="78" y="167"/>
                    <a:pt x="77" y="166"/>
                  </a:cubicBezTo>
                  <a:cubicBezTo>
                    <a:pt x="76" y="166"/>
                    <a:pt x="76" y="166"/>
                    <a:pt x="76" y="166"/>
                  </a:cubicBezTo>
                  <a:cubicBezTo>
                    <a:pt x="76" y="165"/>
                    <a:pt x="76" y="165"/>
                    <a:pt x="76" y="165"/>
                  </a:cubicBezTo>
                  <a:cubicBezTo>
                    <a:pt x="76" y="164"/>
                    <a:pt x="76" y="164"/>
                    <a:pt x="76" y="164"/>
                  </a:cubicBezTo>
                  <a:cubicBezTo>
                    <a:pt x="76" y="164"/>
                    <a:pt x="75" y="165"/>
                    <a:pt x="75" y="164"/>
                  </a:cubicBezTo>
                  <a:cubicBezTo>
                    <a:pt x="74" y="164"/>
                    <a:pt x="74" y="164"/>
                    <a:pt x="74" y="163"/>
                  </a:cubicBezTo>
                  <a:cubicBezTo>
                    <a:pt x="74" y="163"/>
                    <a:pt x="74" y="163"/>
                    <a:pt x="74" y="163"/>
                  </a:cubicBezTo>
                  <a:cubicBezTo>
                    <a:pt x="74" y="163"/>
                    <a:pt x="74" y="162"/>
                    <a:pt x="74" y="162"/>
                  </a:cubicBezTo>
                  <a:cubicBezTo>
                    <a:pt x="74" y="161"/>
                    <a:pt x="73" y="161"/>
                    <a:pt x="73" y="161"/>
                  </a:cubicBezTo>
                  <a:cubicBezTo>
                    <a:pt x="74" y="160"/>
                    <a:pt x="74" y="160"/>
                    <a:pt x="73" y="160"/>
                  </a:cubicBezTo>
                  <a:cubicBezTo>
                    <a:pt x="73" y="160"/>
                    <a:pt x="72" y="160"/>
                    <a:pt x="72" y="160"/>
                  </a:cubicBezTo>
                  <a:cubicBezTo>
                    <a:pt x="53" y="195"/>
                    <a:pt x="53" y="195"/>
                    <a:pt x="53" y="195"/>
                  </a:cubicBezTo>
                  <a:cubicBezTo>
                    <a:pt x="53" y="195"/>
                    <a:pt x="52" y="196"/>
                    <a:pt x="52" y="196"/>
                  </a:cubicBezTo>
                  <a:cubicBezTo>
                    <a:pt x="52" y="195"/>
                    <a:pt x="52" y="195"/>
                    <a:pt x="52" y="195"/>
                  </a:cubicBezTo>
                  <a:cubicBezTo>
                    <a:pt x="51" y="194"/>
                    <a:pt x="51" y="194"/>
                    <a:pt x="51" y="194"/>
                  </a:cubicBezTo>
                  <a:cubicBezTo>
                    <a:pt x="51" y="194"/>
                    <a:pt x="51" y="194"/>
                    <a:pt x="51" y="194"/>
                  </a:cubicBezTo>
                  <a:cubicBezTo>
                    <a:pt x="51" y="193"/>
                    <a:pt x="52" y="193"/>
                    <a:pt x="51" y="193"/>
                  </a:cubicBezTo>
                  <a:cubicBezTo>
                    <a:pt x="51" y="192"/>
                    <a:pt x="51" y="192"/>
                    <a:pt x="50" y="192"/>
                  </a:cubicBezTo>
                  <a:cubicBezTo>
                    <a:pt x="49" y="192"/>
                    <a:pt x="49" y="192"/>
                    <a:pt x="49" y="192"/>
                  </a:cubicBezTo>
                  <a:cubicBezTo>
                    <a:pt x="49" y="191"/>
                    <a:pt x="49" y="191"/>
                    <a:pt x="48" y="190"/>
                  </a:cubicBezTo>
                  <a:cubicBezTo>
                    <a:pt x="48" y="190"/>
                    <a:pt x="48" y="190"/>
                    <a:pt x="48" y="190"/>
                  </a:cubicBezTo>
                  <a:cubicBezTo>
                    <a:pt x="47" y="189"/>
                    <a:pt x="48" y="190"/>
                    <a:pt x="48" y="189"/>
                  </a:cubicBezTo>
                  <a:cubicBezTo>
                    <a:pt x="48" y="189"/>
                    <a:pt x="49" y="189"/>
                    <a:pt x="48" y="188"/>
                  </a:cubicBezTo>
                  <a:cubicBezTo>
                    <a:pt x="48" y="188"/>
                    <a:pt x="47" y="187"/>
                    <a:pt x="47" y="187"/>
                  </a:cubicBezTo>
                  <a:cubicBezTo>
                    <a:pt x="47" y="187"/>
                    <a:pt x="47" y="187"/>
                    <a:pt x="47" y="187"/>
                  </a:cubicBezTo>
                  <a:cubicBezTo>
                    <a:pt x="47" y="187"/>
                    <a:pt x="47" y="187"/>
                    <a:pt x="47" y="186"/>
                  </a:cubicBezTo>
                  <a:cubicBezTo>
                    <a:pt x="47" y="186"/>
                    <a:pt x="46" y="186"/>
                    <a:pt x="46" y="185"/>
                  </a:cubicBezTo>
                  <a:cubicBezTo>
                    <a:pt x="46" y="185"/>
                    <a:pt x="46" y="186"/>
                    <a:pt x="46" y="185"/>
                  </a:cubicBezTo>
                  <a:cubicBezTo>
                    <a:pt x="45" y="185"/>
                    <a:pt x="45" y="185"/>
                    <a:pt x="45" y="184"/>
                  </a:cubicBezTo>
                  <a:cubicBezTo>
                    <a:pt x="45" y="184"/>
                    <a:pt x="45" y="184"/>
                    <a:pt x="44" y="183"/>
                  </a:cubicBezTo>
                  <a:cubicBezTo>
                    <a:pt x="43" y="183"/>
                    <a:pt x="43" y="183"/>
                    <a:pt x="43" y="183"/>
                  </a:cubicBezTo>
                  <a:cubicBezTo>
                    <a:pt x="43" y="182"/>
                    <a:pt x="43" y="182"/>
                    <a:pt x="42" y="182"/>
                  </a:cubicBezTo>
                  <a:cubicBezTo>
                    <a:pt x="41" y="182"/>
                    <a:pt x="41" y="182"/>
                    <a:pt x="41" y="182"/>
                  </a:cubicBezTo>
                  <a:cubicBezTo>
                    <a:pt x="40" y="183"/>
                    <a:pt x="40" y="183"/>
                    <a:pt x="40" y="183"/>
                  </a:cubicBezTo>
                  <a:cubicBezTo>
                    <a:pt x="40" y="183"/>
                    <a:pt x="39" y="183"/>
                    <a:pt x="39" y="182"/>
                  </a:cubicBezTo>
                  <a:cubicBezTo>
                    <a:pt x="39" y="182"/>
                    <a:pt x="39" y="182"/>
                    <a:pt x="38" y="182"/>
                  </a:cubicBezTo>
                  <a:cubicBezTo>
                    <a:pt x="38" y="183"/>
                    <a:pt x="36" y="184"/>
                    <a:pt x="36" y="184"/>
                  </a:cubicBezTo>
                  <a:cubicBezTo>
                    <a:pt x="36" y="184"/>
                    <a:pt x="36" y="183"/>
                    <a:pt x="35" y="183"/>
                  </a:cubicBezTo>
                  <a:cubicBezTo>
                    <a:pt x="35" y="183"/>
                    <a:pt x="34" y="185"/>
                    <a:pt x="34" y="185"/>
                  </a:cubicBezTo>
                  <a:cubicBezTo>
                    <a:pt x="34" y="185"/>
                    <a:pt x="34" y="185"/>
                    <a:pt x="33" y="186"/>
                  </a:cubicBezTo>
                  <a:cubicBezTo>
                    <a:pt x="33" y="187"/>
                    <a:pt x="32" y="188"/>
                    <a:pt x="32" y="188"/>
                  </a:cubicBezTo>
                  <a:cubicBezTo>
                    <a:pt x="32" y="188"/>
                    <a:pt x="33" y="188"/>
                    <a:pt x="33" y="189"/>
                  </a:cubicBezTo>
                  <a:cubicBezTo>
                    <a:pt x="33" y="189"/>
                    <a:pt x="34" y="189"/>
                    <a:pt x="33" y="190"/>
                  </a:cubicBezTo>
                  <a:cubicBezTo>
                    <a:pt x="32" y="191"/>
                    <a:pt x="32" y="191"/>
                    <a:pt x="32" y="191"/>
                  </a:cubicBezTo>
                  <a:cubicBezTo>
                    <a:pt x="32" y="191"/>
                    <a:pt x="31" y="191"/>
                    <a:pt x="31" y="191"/>
                  </a:cubicBezTo>
                  <a:cubicBezTo>
                    <a:pt x="30" y="191"/>
                    <a:pt x="30" y="192"/>
                    <a:pt x="30" y="191"/>
                  </a:cubicBezTo>
                  <a:cubicBezTo>
                    <a:pt x="30" y="191"/>
                    <a:pt x="30" y="191"/>
                    <a:pt x="30" y="191"/>
                  </a:cubicBezTo>
                  <a:cubicBezTo>
                    <a:pt x="29" y="192"/>
                    <a:pt x="29" y="192"/>
                    <a:pt x="29" y="192"/>
                  </a:cubicBezTo>
                  <a:cubicBezTo>
                    <a:pt x="28" y="192"/>
                    <a:pt x="29" y="193"/>
                    <a:pt x="28" y="192"/>
                  </a:cubicBezTo>
                  <a:cubicBezTo>
                    <a:pt x="27" y="191"/>
                    <a:pt x="27" y="191"/>
                    <a:pt x="27" y="190"/>
                  </a:cubicBezTo>
                  <a:cubicBezTo>
                    <a:pt x="26" y="190"/>
                    <a:pt x="25" y="190"/>
                    <a:pt x="25" y="190"/>
                  </a:cubicBezTo>
                  <a:cubicBezTo>
                    <a:pt x="24" y="190"/>
                    <a:pt x="24" y="190"/>
                    <a:pt x="24" y="190"/>
                  </a:cubicBezTo>
                  <a:cubicBezTo>
                    <a:pt x="23" y="189"/>
                    <a:pt x="22" y="189"/>
                    <a:pt x="22" y="189"/>
                  </a:cubicBezTo>
                  <a:cubicBezTo>
                    <a:pt x="22" y="189"/>
                    <a:pt x="20" y="188"/>
                    <a:pt x="20" y="189"/>
                  </a:cubicBezTo>
                  <a:cubicBezTo>
                    <a:pt x="20" y="189"/>
                    <a:pt x="20" y="190"/>
                    <a:pt x="19" y="190"/>
                  </a:cubicBezTo>
                  <a:cubicBezTo>
                    <a:pt x="19" y="190"/>
                    <a:pt x="18" y="189"/>
                    <a:pt x="18" y="189"/>
                  </a:cubicBezTo>
                  <a:cubicBezTo>
                    <a:pt x="18" y="189"/>
                    <a:pt x="17" y="188"/>
                    <a:pt x="17" y="188"/>
                  </a:cubicBezTo>
                  <a:cubicBezTo>
                    <a:pt x="16" y="188"/>
                    <a:pt x="15" y="188"/>
                    <a:pt x="15" y="188"/>
                  </a:cubicBezTo>
                  <a:cubicBezTo>
                    <a:pt x="14" y="188"/>
                    <a:pt x="14" y="189"/>
                    <a:pt x="14" y="189"/>
                  </a:cubicBezTo>
                  <a:cubicBezTo>
                    <a:pt x="14" y="189"/>
                    <a:pt x="14" y="189"/>
                    <a:pt x="14" y="189"/>
                  </a:cubicBezTo>
                  <a:cubicBezTo>
                    <a:pt x="14" y="189"/>
                    <a:pt x="14" y="189"/>
                    <a:pt x="13" y="189"/>
                  </a:cubicBezTo>
                  <a:cubicBezTo>
                    <a:pt x="13" y="189"/>
                    <a:pt x="13" y="189"/>
                    <a:pt x="12" y="189"/>
                  </a:cubicBezTo>
                  <a:cubicBezTo>
                    <a:pt x="11" y="189"/>
                    <a:pt x="11" y="189"/>
                    <a:pt x="11" y="189"/>
                  </a:cubicBezTo>
                  <a:cubicBezTo>
                    <a:pt x="11" y="189"/>
                    <a:pt x="9" y="189"/>
                    <a:pt x="9" y="189"/>
                  </a:cubicBezTo>
                  <a:cubicBezTo>
                    <a:pt x="9" y="189"/>
                    <a:pt x="10" y="190"/>
                    <a:pt x="9" y="190"/>
                  </a:cubicBezTo>
                  <a:cubicBezTo>
                    <a:pt x="9" y="190"/>
                    <a:pt x="8" y="190"/>
                    <a:pt x="8" y="190"/>
                  </a:cubicBezTo>
                  <a:cubicBezTo>
                    <a:pt x="7" y="190"/>
                    <a:pt x="6" y="190"/>
                    <a:pt x="6" y="190"/>
                  </a:cubicBezTo>
                  <a:cubicBezTo>
                    <a:pt x="7" y="192"/>
                    <a:pt x="7" y="192"/>
                    <a:pt x="7" y="192"/>
                  </a:cubicBezTo>
                  <a:lnTo>
                    <a:pt x="6" y="19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9" name="Freeform 139"/>
            <p:cNvSpPr>
              <a:spLocks/>
            </p:cNvSpPr>
            <p:nvPr/>
          </p:nvSpPr>
          <p:spPr bwMode="auto">
            <a:xfrm>
              <a:off x="10172700" y="2482851"/>
              <a:ext cx="4763" cy="11113"/>
            </a:xfrm>
            <a:custGeom>
              <a:avLst/>
              <a:gdLst>
                <a:gd name="T0" fmla="*/ 1 w 3"/>
                <a:gd name="T1" fmla="*/ 2 h 7"/>
                <a:gd name="T2" fmla="*/ 1 w 3"/>
                <a:gd name="T3" fmla="*/ 1 h 7"/>
                <a:gd name="T4" fmla="*/ 0 w 3"/>
                <a:gd name="T5" fmla="*/ 0 h 7"/>
                <a:gd name="T6" fmla="*/ 1 w 3"/>
                <a:gd name="T7" fmla="*/ 1 h 7"/>
                <a:gd name="T8" fmla="*/ 2 w 3"/>
                <a:gd name="T9" fmla="*/ 2 h 7"/>
                <a:gd name="T10" fmla="*/ 2 w 3"/>
                <a:gd name="T11" fmla="*/ 3 h 7"/>
                <a:gd name="T12" fmla="*/ 3 w 3"/>
                <a:gd name="T13" fmla="*/ 4 h 7"/>
                <a:gd name="T14" fmla="*/ 3 w 3"/>
                <a:gd name="T15" fmla="*/ 5 h 7"/>
                <a:gd name="T16" fmla="*/ 3 w 3"/>
                <a:gd name="T17" fmla="*/ 6 h 7"/>
                <a:gd name="T18" fmla="*/ 3 w 3"/>
                <a:gd name="T19" fmla="*/ 7 h 7"/>
                <a:gd name="T20" fmla="*/ 2 w 3"/>
                <a:gd name="T21" fmla="*/ 7 h 7"/>
                <a:gd name="T22" fmla="*/ 2 w 3"/>
                <a:gd name="T23" fmla="*/ 6 h 7"/>
                <a:gd name="T24" fmla="*/ 2 w 3"/>
                <a:gd name="T25" fmla="*/ 5 h 7"/>
                <a:gd name="T26" fmla="*/ 2 w 3"/>
                <a:gd name="T27" fmla="*/ 3 h 7"/>
                <a:gd name="T28" fmla="*/ 1 w 3"/>
                <a:gd name="T2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7">
                  <a:moveTo>
                    <a:pt x="1" y="2"/>
                  </a:moveTo>
                  <a:cubicBezTo>
                    <a:pt x="1" y="1"/>
                    <a:pt x="1" y="1"/>
                    <a:pt x="1" y="1"/>
                  </a:cubicBezTo>
                  <a:cubicBezTo>
                    <a:pt x="0" y="0"/>
                    <a:pt x="0" y="0"/>
                    <a:pt x="0" y="0"/>
                  </a:cubicBezTo>
                  <a:cubicBezTo>
                    <a:pt x="0" y="0"/>
                    <a:pt x="1" y="1"/>
                    <a:pt x="1" y="1"/>
                  </a:cubicBezTo>
                  <a:cubicBezTo>
                    <a:pt x="2" y="1"/>
                    <a:pt x="2" y="1"/>
                    <a:pt x="2" y="2"/>
                  </a:cubicBezTo>
                  <a:cubicBezTo>
                    <a:pt x="2" y="2"/>
                    <a:pt x="2" y="3"/>
                    <a:pt x="2" y="3"/>
                  </a:cubicBezTo>
                  <a:cubicBezTo>
                    <a:pt x="2" y="3"/>
                    <a:pt x="3" y="3"/>
                    <a:pt x="3" y="4"/>
                  </a:cubicBezTo>
                  <a:cubicBezTo>
                    <a:pt x="3" y="4"/>
                    <a:pt x="3" y="5"/>
                    <a:pt x="3" y="5"/>
                  </a:cubicBezTo>
                  <a:cubicBezTo>
                    <a:pt x="3" y="5"/>
                    <a:pt x="3" y="5"/>
                    <a:pt x="3" y="6"/>
                  </a:cubicBezTo>
                  <a:cubicBezTo>
                    <a:pt x="3" y="6"/>
                    <a:pt x="3" y="6"/>
                    <a:pt x="3" y="7"/>
                  </a:cubicBezTo>
                  <a:cubicBezTo>
                    <a:pt x="2" y="7"/>
                    <a:pt x="2" y="7"/>
                    <a:pt x="2" y="7"/>
                  </a:cubicBezTo>
                  <a:cubicBezTo>
                    <a:pt x="2" y="6"/>
                    <a:pt x="2" y="6"/>
                    <a:pt x="2" y="6"/>
                  </a:cubicBezTo>
                  <a:cubicBezTo>
                    <a:pt x="2" y="5"/>
                    <a:pt x="2" y="6"/>
                    <a:pt x="2" y="5"/>
                  </a:cubicBezTo>
                  <a:cubicBezTo>
                    <a:pt x="2" y="4"/>
                    <a:pt x="2" y="4"/>
                    <a:pt x="2" y="3"/>
                  </a:cubicBezTo>
                  <a:cubicBezTo>
                    <a:pt x="2" y="3"/>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0" name="Freeform 140"/>
            <p:cNvSpPr>
              <a:spLocks/>
            </p:cNvSpPr>
            <p:nvPr/>
          </p:nvSpPr>
          <p:spPr bwMode="auto">
            <a:xfrm>
              <a:off x="10183813" y="2497138"/>
              <a:ext cx="3175" cy="3175"/>
            </a:xfrm>
            <a:custGeom>
              <a:avLst/>
              <a:gdLst>
                <a:gd name="T0" fmla="*/ 1 w 2"/>
                <a:gd name="T1" fmla="*/ 1 h 2"/>
                <a:gd name="T2" fmla="*/ 1 w 2"/>
                <a:gd name="T3" fmla="*/ 1 h 2"/>
                <a:gd name="T4" fmla="*/ 1 w 2"/>
                <a:gd name="T5" fmla="*/ 2 h 2"/>
                <a:gd name="T6" fmla="*/ 2 w 2"/>
                <a:gd name="T7" fmla="*/ 2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1"/>
                    <a:pt x="1" y="1"/>
                  </a:cubicBezTo>
                  <a:cubicBezTo>
                    <a:pt x="1" y="2"/>
                    <a:pt x="1" y="2"/>
                    <a:pt x="1" y="2"/>
                  </a:cubicBezTo>
                  <a:cubicBezTo>
                    <a:pt x="2" y="2"/>
                    <a:pt x="2" y="2"/>
                    <a:pt x="2" y="2"/>
                  </a:cubicBezTo>
                  <a:cubicBezTo>
                    <a:pt x="2" y="2"/>
                    <a:pt x="2" y="1"/>
                    <a:pt x="2" y="1"/>
                  </a:cubicBezTo>
                  <a:cubicBezTo>
                    <a:pt x="1" y="1"/>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1" name="Freeform 141"/>
            <p:cNvSpPr>
              <a:spLocks/>
            </p:cNvSpPr>
            <p:nvPr/>
          </p:nvSpPr>
          <p:spPr bwMode="auto">
            <a:xfrm>
              <a:off x="10185400" y="2500313"/>
              <a:ext cx="4763" cy="3175"/>
            </a:xfrm>
            <a:custGeom>
              <a:avLst/>
              <a:gdLst>
                <a:gd name="T0" fmla="*/ 1 w 3"/>
                <a:gd name="T1" fmla="*/ 1 h 2"/>
                <a:gd name="T2" fmla="*/ 2 w 3"/>
                <a:gd name="T3" fmla="*/ 0 h 2"/>
                <a:gd name="T4" fmla="*/ 2 w 3"/>
                <a:gd name="T5" fmla="*/ 1 h 2"/>
                <a:gd name="T6" fmla="*/ 3 w 3"/>
                <a:gd name="T7" fmla="*/ 2 h 2"/>
                <a:gd name="T8" fmla="*/ 2 w 3"/>
                <a:gd name="T9" fmla="*/ 2 h 2"/>
                <a:gd name="T10" fmla="*/ 1 w 3"/>
                <a:gd name="T11" fmla="*/ 2 h 2"/>
                <a:gd name="T12" fmla="*/ 0 w 3"/>
                <a:gd name="T13" fmla="*/ 2 h 2"/>
                <a:gd name="T14" fmla="*/ 0 w 3"/>
                <a:gd name="T15" fmla="*/ 1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cubicBezTo>
                    <a:pt x="2" y="0"/>
                    <a:pt x="2" y="0"/>
                    <a:pt x="2" y="0"/>
                  </a:cubicBezTo>
                  <a:cubicBezTo>
                    <a:pt x="2" y="0"/>
                    <a:pt x="2" y="0"/>
                    <a:pt x="2" y="1"/>
                  </a:cubicBezTo>
                  <a:cubicBezTo>
                    <a:pt x="3" y="2"/>
                    <a:pt x="3" y="2"/>
                    <a:pt x="3" y="2"/>
                  </a:cubicBezTo>
                  <a:cubicBezTo>
                    <a:pt x="3" y="2"/>
                    <a:pt x="3" y="2"/>
                    <a:pt x="2" y="2"/>
                  </a:cubicBezTo>
                  <a:cubicBezTo>
                    <a:pt x="2" y="2"/>
                    <a:pt x="2" y="2"/>
                    <a:pt x="1" y="2"/>
                  </a:cubicBezTo>
                  <a:cubicBezTo>
                    <a:pt x="1" y="2"/>
                    <a:pt x="1" y="2"/>
                    <a:pt x="0" y="2"/>
                  </a:cubicBezTo>
                  <a:cubicBezTo>
                    <a:pt x="0" y="2"/>
                    <a:pt x="0" y="2"/>
                    <a:pt x="0" y="1"/>
                  </a:cubicBezTo>
                  <a:cubicBezTo>
                    <a:pt x="0"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2" name="Freeform 142"/>
            <p:cNvSpPr>
              <a:spLocks/>
            </p:cNvSpPr>
            <p:nvPr/>
          </p:nvSpPr>
          <p:spPr bwMode="auto">
            <a:xfrm>
              <a:off x="10193338" y="2532063"/>
              <a:ext cx="3175" cy="4763"/>
            </a:xfrm>
            <a:custGeom>
              <a:avLst/>
              <a:gdLst>
                <a:gd name="T0" fmla="*/ 1 w 2"/>
                <a:gd name="T1" fmla="*/ 3 h 4"/>
                <a:gd name="T2" fmla="*/ 0 w 2"/>
                <a:gd name="T3" fmla="*/ 2 h 4"/>
                <a:gd name="T4" fmla="*/ 0 w 2"/>
                <a:gd name="T5" fmla="*/ 1 h 4"/>
                <a:gd name="T6" fmla="*/ 1 w 2"/>
                <a:gd name="T7" fmla="*/ 0 h 4"/>
                <a:gd name="T8" fmla="*/ 1 w 2"/>
                <a:gd name="T9" fmla="*/ 2 h 4"/>
                <a:gd name="T10" fmla="*/ 2 w 2"/>
                <a:gd name="T11" fmla="*/ 2 h 4"/>
                <a:gd name="T12" fmla="*/ 2 w 2"/>
                <a:gd name="T13" fmla="*/ 3 h 4"/>
                <a:gd name="T14" fmla="*/ 2 w 2"/>
                <a:gd name="T15" fmla="*/ 4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cubicBezTo>
                    <a:pt x="0" y="3"/>
                    <a:pt x="0" y="3"/>
                    <a:pt x="0" y="2"/>
                  </a:cubicBezTo>
                  <a:cubicBezTo>
                    <a:pt x="0" y="1"/>
                    <a:pt x="0" y="1"/>
                    <a:pt x="0" y="1"/>
                  </a:cubicBezTo>
                  <a:cubicBezTo>
                    <a:pt x="1" y="0"/>
                    <a:pt x="1" y="0"/>
                    <a:pt x="1" y="0"/>
                  </a:cubicBezTo>
                  <a:cubicBezTo>
                    <a:pt x="1" y="2"/>
                    <a:pt x="1" y="2"/>
                    <a:pt x="1" y="2"/>
                  </a:cubicBezTo>
                  <a:cubicBezTo>
                    <a:pt x="2" y="2"/>
                    <a:pt x="2" y="2"/>
                    <a:pt x="2" y="2"/>
                  </a:cubicBezTo>
                  <a:cubicBezTo>
                    <a:pt x="2" y="2"/>
                    <a:pt x="2" y="3"/>
                    <a:pt x="2" y="3"/>
                  </a:cubicBezTo>
                  <a:cubicBezTo>
                    <a:pt x="2" y="3"/>
                    <a:pt x="2" y="4"/>
                    <a:pt x="2" y="4"/>
                  </a:cubicBezTo>
                  <a:cubicBezTo>
                    <a:pt x="2"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3" name="Freeform 143"/>
            <p:cNvSpPr>
              <a:spLocks/>
            </p:cNvSpPr>
            <p:nvPr/>
          </p:nvSpPr>
          <p:spPr bwMode="auto">
            <a:xfrm>
              <a:off x="10228263" y="2547938"/>
              <a:ext cx="3175" cy="4763"/>
            </a:xfrm>
            <a:custGeom>
              <a:avLst/>
              <a:gdLst>
                <a:gd name="T0" fmla="*/ 0 w 3"/>
                <a:gd name="T1" fmla="*/ 1 h 3"/>
                <a:gd name="T2" fmla="*/ 1 w 3"/>
                <a:gd name="T3" fmla="*/ 0 h 3"/>
                <a:gd name="T4" fmla="*/ 3 w 3"/>
                <a:gd name="T5" fmla="*/ 1 h 3"/>
                <a:gd name="T6" fmla="*/ 3 w 3"/>
                <a:gd name="T7" fmla="*/ 2 h 3"/>
                <a:gd name="T8" fmla="*/ 1 w 3"/>
                <a:gd name="T9" fmla="*/ 3 h 3"/>
                <a:gd name="T10" fmla="*/ 1 w 3"/>
                <a:gd name="T11" fmla="*/ 3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0" y="1"/>
                    <a:pt x="1" y="0"/>
                    <a:pt x="1" y="0"/>
                  </a:cubicBezTo>
                  <a:cubicBezTo>
                    <a:pt x="1" y="0"/>
                    <a:pt x="3" y="1"/>
                    <a:pt x="3" y="1"/>
                  </a:cubicBezTo>
                  <a:cubicBezTo>
                    <a:pt x="3" y="1"/>
                    <a:pt x="3" y="2"/>
                    <a:pt x="3" y="2"/>
                  </a:cubicBezTo>
                  <a:cubicBezTo>
                    <a:pt x="2" y="2"/>
                    <a:pt x="2" y="2"/>
                    <a:pt x="1" y="3"/>
                  </a:cubicBezTo>
                  <a:cubicBezTo>
                    <a:pt x="1" y="3"/>
                    <a:pt x="1" y="3"/>
                    <a:pt x="1" y="3"/>
                  </a:cubicBezTo>
                  <a:cubicBezTo>
                    <a:pt x="1" y="3"/>
                    <a:pt x="0" y="2"/>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4" name="Freeform 144"/>
            <p:cNvSpPr>
              <a:spLocks/>
            </p:cNvSpPr>
            <p:nvPr/>
          </p:nvSpPr>
          <p:spPr bwMode="auto">
            <a:xfrm>
              <a:off x="10228263" y="2552701"/>
              <a:ext cx="4763" cy="6350"/>
            </a:xfrm>
            <a:custGeom>
              <a:avLst/>
              <a:gdLst>
                <a:gd name="T0" fmla="*/ 1 w 4"/>
                <a:gd name="T1" fmla="*/ 1 h 5"/>
                <a:gd name="T2" fmla="*/ 2 w 4"/>
                <a:gd name="T3" fmla="*/ 0 h 5"/>
                <a:gd name="T4" fmla="*/ 3 w 4"/>
                <a:gd name="T5" fmla="*/ 0 h 5"/>
                <a:gd name="T6" fmla="*/ 4 w 4"/>
                <a:gd name="T7" fmla="*/ 1 h 5"/>
                <a:gd name="T8" fmla="*/ 3 w 4"/>
                <a:gd name="T9" fmla="*/ 2 h 5"/>
                <a:gd name="T10" fmla="*/ 3 w 4"/>
                <a:gd name="T11" fmla="*/ 3 h 5"/>
                <a:gd name="T12" fmla="*/ 3 w 4"/>
                <a:gd name="T13" fmla="*/ 4 h 5"/>
                <a:gd name="T14" fmla="*/ 3 w 4"/>
                <a:gd name="T15" fmla="*/ 5 h 5"/>
                <a:gd name="T16" fmla="*/ 1 w 4"/>
                <a:gd name="T17" fmla="*/ 5 h 5"/>
                <a:gd name="T18" fmla="*/ 0 w 4"/>
                <a:gd name="T19" fmla="*/ 4 h 5"/>
                <a:gd name="T20" fmla="*/ 0 w 4"/>
                <a:gd name="T21" fmla="*/ 3 h 5"/>
                <a:gd name="T22" fmla="*/ 1 w 4"/>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1" y="1"/>
                  </a:moveTo>
                  <a:cubicBezTo>
                    <a:pt x="1" y="1"/>
                    <a:pt x="2" y="0"/>
                    <a:pt x="2" y="0"/>
                  </a:cubicBezTo>
                  <a:cubicBezTo>
                    <a:pt x="3" y="0"/>
                    <a:pt x="3" y="0"/>
                    <a:pt x="3" y="0"/>
                  </a:cubicBezTo>
                  <a:cubicBezTo>
                    <a:pt x="4" y="0"/>
                    <a:pt x="4" y="0"/>
                    <a:pt x="4" y="1"/>
                  </a:cubicBezTo>
                  <a:cubicBezTo>
                    <a:pt x="3" y="1"/>
                    <a:pt x="3" y="2"/>
                    <a:pt x="3" y="2"/>
                  </a:cubicBezTo>
                  <a:cubicBezTo>
                    <a:pt x="3" y="3"/>
                    <a:pt x="3" y="3"/>
                    <a:pt x="3" y="3"/>
                  </a:cubicBezTo>
                  <a:cubicBezTo>
                    <a:pt x="3" y="3"/>
                    <a:pt x="3" y="4"/>
                    <a:pt x="3" y="4"/>
                  </a:cubicBezTo>
                  <a:cubicBezTo>
                    <a:pt x="3" y="4"/>
                    <a:pt x="4" y="5"/>
                    <a:pt x="3" y="5"/>
                  </a:cubicBezTo>
                  <a:cubicBezTo>
                    <a:pt x="2" y="5"/>
                    <a:pt x="2" y="5"/>
                    <a:pt x="1" y="5"/>
                  </a:cubicBezTo>
                  <a:cubicBezTo>
                    <a:pt x="1" y="5"/>
                    <a:pt x="0" y="5"/>
                    <a:pt x="0" y="4"/>
                  </a:cubicBezTo>
                  <a:cubicBezTo>
                    <a:pt x="1" y="3"/>
                    <a:pt x="0" y="3"/>
                    <a:pt x="0" y="3"/>
                  </a:cubicBezTo>
                  <a:cubicBezTo>
                    <a:pt x="0" y="3"/>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5" name="Freeform 145"/>
            <p:cNvSpPr>
              <a:spLocks/>
            </p:cNvSpPr>
            <p:nvPr/>
          </p:nvSpPr>
          <p:spPr bwMode="auto">
            <a:xfrm>
              <a:off x="10233025" y="2555876"/>
              <a:ext cx="3175" cy="3175"/>
            </a:xfrm>
            <a:custGeom>
              <a:avLst/>
              <a:gdLst>
                <a:gd name="T0" fmla="*/ 0 w 2"/>
                <a:gd name="T1" fmla="*/ 2 h 3"/>
                <a:gd name="T2" fmla="*/ 1 w 2"/>
                <a:gd name="T3" fmla="*/ 1 h 3"/>
                <a:gd name="T4" fmla="*/ 2 w 2"/>
                <a:gd name="T5" fmla="*/ 0 h 3"/>
                <a:gd name="T6" fmla="*/ 2 w 2"/>
                <a:gd name="T7" fmla="*/ 2 h 3"/>
                <a:gd name="T8" fmla="*/ 1 w 2"/>
                <a:gd name="T9" fmla="*/ 2 h 3"/>
                <a:gd name="T10" fmla="*/ 1 w 2"/>
                <a:gd name="T11" fmla="*/ 3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cubicBezTo>
                    <a:pt x="1" y="1"/>
                    <a:pt x="1" y="1"/>
                    <a:pt x="1" y="1"/>
                  </a:cubicBezTo>
                  <a:cubicBezTo>
                    <a:pt x="2" y="0"/>
                    <a:pt x="2" y="0"/>
                    <a:pt x="2" y="0"/>
                  </a:cubicBezTo>
                  <a:cubicBezTo>
                    <a:pt x="2" y="2"/>
                    <a:pt x="2" y="2"/>
                    <a:pt x="2" y="2"/>
                  </a:cubicBezTo>
                  <a:cubicBezTo>
                    <a:pt x="1" y="2"/>
                    <a:pt x="1" y="2"/>
                    <a:pt x="1" y="2"/>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6" name="Freeform 146"/>
            <p:cNvSpPr>
              <a:spLocks/>
            </p:cNvSpPr>
            <p:nvPr/>
          </p:nvSpPr>
          <p:spPr bwMode="auto">
            <a:xfrm>
              <a:off x="10228263" y="2562226"/>
              <a:ext cx="9525" cy="7938"/>
            </a:xfrm>
            <a:custGeom>
              <a:avLst/>
              <a:gdLst>
                <a:gd name="T0" fmla="*/ 2 w 6"/>
                <a:gd name="T1" fmla="*/ 1 h 5"/>
                <a:gd name="T2" fmla="*/ 4 w 6"/>
                <a:gd name="T3" fmla="*/ 1 h 5"/>
                <a:gd name="T4" fmla="*/ 4 w 6"/>
                <a:gd name="T5" fmla="*/ 1 h 5"/>
                <a:gd name="T6" fmla="*/ 5 w 6"/>
                <a:gd name="T7" fmla="*/ 2 h 5"/>
                <a:gd name="T8" fmla="*/ 6 w 6"/>
                <a:gd name="T9" fmla="*/ 2 h 5"/>
                <a:gd name="T10" fmla="*/ 5 w 6"/>
                <a:gd name="T11" fmla="*/ 3 h 5"/>
                <a:gd name="T12" fmla="*/ 4 w 6"/>
                <a:gd name="T13" fmla="*/ 4 h 5"/>
                <a:gd name="T14" fmla="*/ 3 w 6"/>
                <a:gd name="T15" fmla="*/ 4 h 5"/>
                <a:gd name="T16" fmla="*/ 2 w 6"/>
                <a:gd name="T17" fmla="*/ 4 h 5"/>
                <a:gd name="T18" fmla="*/ 1 w 6"/>
                <a:gd name="T19" fmla="*/ 4 h 5"/>
                <a:gd name="T20" fmla="*/ 2 w 6"/>
                <a:gd name="T21" fmla="*/ 2 h 5"/>
                <a:gd name="T22" fmla="*/ 2 w 6"/>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2" y="1"/>
                  </a:moveTo>
                  <a:cubicBezTo>
                    <a:pt x="2" y="1"/>
                    <a:pt x="3" y="1"/>
                    <a:pt x="4" y="1"/>
                  </a:cubicBezTo>
                  <a:cubicBezTo>
                    <a:pt x="4" y="1"/>
                    <a:pt x="4" y="0"/>
                    <a:pt x="4" y="1"/>
                  </a:cubicBezTo>
                  <a:cubicBezTo>
                    <a:pt x="5" y="1"/>
                    <a:pt x="5" y="1"/>
                    <a:pt x="5" y="2"/>
                  </a:cubicBezTo>
                  <a:cubicBezTo>
                    <a:pt x="5" y="2"/>
                    <a:pt x="6" y="2"/>
                    <a:pt x="6" y="2"/>
                  </a:cubicBezTo>
                  <a:cubicBezTo>
                    <a:pt x="5" y="3"/>
                    <a:pt x="5" y="3"/>
                    <a:pt x="5" y="3"/>
                  </a:cubicBezTo>
                  <a:cubicBezTo>
                    <a:pt x="5" y="3"/>
                    <a:pt x="5" y="3"/>
                    <a:pt x="4" y="4"/>
                  </a:cubicBezTo>
                  <a:cubicBezTo>
                    <a:pt x="4" y="4"/>
                    <a:pt x="3" y="4"/>
                    <a:pt x="3" y="4"/>
                  </a:cubicBezTo>
                  <a:cubicBezTo>
                    <a:pt x="3" y="5"/>
                    <a:pt x="2" y="4"/>
                    <a:pt x="2" y="4"/>
                  </a:cubicBezTo>
                  <a:cubicBezTo>
                    <a:pt x="1" y="4"/>
                    <a:pt x="0" y="5"/>
                    <a:pt x="1" y="4"/>
                  </a:cubicBezTo>
                  <a:cubicBezTo>
                    <a:pt x="1" y="3"/>
                    <a:pt x="2" y="2"/>
                    <a:pt x="2" y="2"/>
                  </a:cubicBezTo>
                  <a:lnTo>
                    <a:pt x="2"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7" name="Freeform 147"/>
            <p:cNvSpPr>
              <a:spLocks/>
            </p:cNvSpPr>
            <p:nvPr/>
          </p:nvSpPr>
          <p:spPr bwMode="auto">
            <a:xfrm>
              <a:off x="10239375" y="2563813"/>
              <a:ext cx="1588" cy="1588"/>
            </a:xfrm>
            <a:custGeom>
              <a:avLst/>
              <a:gdLst>
                <a:gd name="T0" fmla="*/ 1 w 2"/>
                <a:gd name="T1" fmla="*/ 0 h 1"/>
                <a:gd name="T2" fmla="*/ 2 w 2"/>
                <a:gd name="T3" fmla="*/ 0 h 1"/>
                <a:gd name="T4" fmla="*/ 2 w 2"/>
                <a:gd name="T5" fmla="*/ 1 h 1"/>
                <a:gd name="T6" fmla="*/ 1 w 2"/>
                <a:gd name="T7" fmla="*/ 1 h 1"/>
                <a:gd name="T8" fmla="*/ 0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2" y="0"/>
                    <a:pt x="2" y="0"/>
                  </a:cubicBezTo>
                  <a:cubicBezTo>
                    <a:pt x="2" y="0"/>
                    <a:pt x="2" y="1"/>
                    <a:pt x="2" y="1"/>
                  </a:cubicBezTo>
                  <a:cubicBezTo>
                    <a:pt x="2" y="1"/>
                    <a:pt x="1" y="1"/>
                    <a:pt x="1" y="1"/>
                  </a:cubicBezTo>
                  <a:cubicBezTo>
                    <a:pt x="0" y="1"/>
                    <a:pt x="0" y="1"/>
                    <a:pt x="0" y="1"/>
                  </a:cubicBezTo>
                  <a:cubicBezTo>
                    <a:pt x="0"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8" name="Freeform 148"/>
            <p:cNvSpPr>
              <a:spLocks/>
            </p:cNvSpPr>
            <p:nvPr/>
          </p:nvSpPr>
          <p:spPr bwMode="auto">
            <a:xfrm>
              <a:off x="10244138" y="2560638"/>
              <a:ext cx="3175" cy="3175"/>
            </a:xfrm>
            <a:custGeom>
              <a:avLst/>
              <a:gdLst>
                <a:gd name="T0" fmla="*/ 0 w 2"/>
                <a:gd name="T1" fmla="*/ 1 h 2"/>
                <a:gd name="T2" fmla="*/ 1 w 2"/>
                <a:gd name="T3" fmla="*/ 0 h 2"/>
                <a:gd name="T4" fmla="*/ 2 w 2"/>
                <a:gd name="T5" fmla="*/ 0 h 2"/>
                <a:gd name="T6" fmla="*/ 2 w 2"/>
                <a:gd name="T7" fmla="*/ 1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2" y="0"/>
                    <a:pt x="2" y="0"/>
                    <a:pt x="2" y="0"/>
                  </a:cubicBezTo>
                  <a:cubicBezTo>
                    <a:pt x="2" y="1"/>
                    <a:pt x="2" y="1"/>
                    <a:pt x="2" y="1"/>
                  </a:cubicBezTo>
                  <a:cubicBezTo>
                    <a:pt x="2" y="1"/>
                    <a:pt x="2"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9" name="Freeform 149"/>
            <p:cNvSpPr>
              <a:spLocks/>
            </p:cNvSpPr>
            <p:nvPr/>
          </p:nvSpPr>
          <p:spPr bwMode="auto">
            <a:xfrm>
              <a:off x="10258425" y="2573338"/>
              <a:ext cx="4763" cy="1588"/>
            </a:xfrm>
            <a:custGeom>
              <a:avLst/>
              <a:gdLst>
                <a:gd name="T0" fmla="*/ 2 w 3"/>
                <a:gd name="T1" fmla="*/ 0 h 1"/>
                <a:gd name="T2" fmla="*/ 3 w 3"/>
                <a:gd name="T3" fmla="*/ 0 h 1"/>
                <a:gd name="T4" fmla="*/ 2 w 3"/>
                <a:gd name="T5" fmla="*/ 1 h 1"/>
                <a:gd name="T6" fmla="*/ 1 w 3"/>
                <a:gd name="T7" fmla="*/ 0 h 1"/>
                <a:gd name="T8" fmla="*/ 0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cubicBezTo>
                    <a:pt x="2" y="0"/>
                    <a:pt x="3" y="0"/>
                    <a:pt x="3" y="0"/>
                  </a:cubicBezTo>
                  <a:cubicBezTo>
                    <a:pt x="3" y="0"/>
                    <a:pt x="3" y="1"/>
                    <a:pt x="2" y="1"/>
                  </a:cubicBezTo>
                  <a:cubicBezTo>
                    <a:pt x="2" y="1"/>
                    <a:pt x="1" y="0"/>
                    <a:pt x="1" y="0"/>
                  </a:cubicBezTo>
                  <a:cubicBezTo>
                    <a:pt x="0" y="0"/>
                    <a:pt x="0" y="0"/>
                    <a:pt x="0" y="0"/>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0" name="Freeform 150"/>
            <p:cNvSpPr>
              <a:spLocks/>
            </p:cNvSpPr>
            <p:nvPr/>
          </p:nvSpPr>
          <p:spPr bwMode="auto">
            <a:xfrm>
              <a:off x="10223500" y="2563813"/>
              <a:ext cx="3175" cy="3175"/>
            </a:xfrm>
            <a:custGeom>
              <a:avLst/>
              <a:gdLst>
                <a:gd name="T0" fmla="*/ 1 w 2"/>
                <a:gd name="T1" fmla="*/ 0 h 2"/>
                <a:gd name="T2" fmla="*/ 1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1" y="1"/>
                  </a:cubicBezTo>
                  <a:cubicBezTo>
                    <a:pt x="1" y="1"/>
                    <a:pt x="2" y="2"/>
                    <a:pt x="2" y="2"/>
                  </a:cubicBezTo>
                  <a:cubicBezTo>
                    <a:pt x="2" y="2"/>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1" name="Freeform 151"/>
            <p:cNvSpPr>
              <a:spLocks/>
            </p:cNvSpPr>
            <p:nvPr/>
          </p:nvSpPr>
          <p:spPr bwMode="auto">
            <a:xfrm>
              <a:off x="10206038" y="2503488"/>
              <a:ext cx="34925" cy="25400"/>
            </a:xfrm>
            <a:custGeom>
              <a:avLst/>
              <a:gdLst>
                <a:gd name="T0" fmla="*/ 4 w 25"/>
                <a:gd name="T1" fmla="*/ 5 h 18"/>
                <a:gd name="T2" fmla="*/ 6 w 25"/>
                <a:gd name="T3" fmla="*/ 4 h 18"/>
                <a:gd name="T4" fmla="*/ 6 w 25"/>
                <a:gd name="T5" fmla="*/ 3 h 18"/>
                <a:gd name="T6" fmla="*/ 4 w 25"/>
                <a:gd name="T7" fmla="*/ 2 h 18"/>
                <a:gd name="T8" fmla="*/ 2 w 25"/>
                <a:gd name="T9" fmla="*/ 1 h 18"/>
                <a:gd name="T10" fmla="*/ 6 w 25"/>
                <a:gd name="T11" fmla="*/ 1 h 18"/>
                <a:gd name="T12" fmla="*/ 9 w 25"/>
                <a:gd name="T13" fmla="*/ 3 h 18"/>
                <a:gd name="T14" fmla="*/ 8 w 25"/>
                <a:gd name="T15" fmla="*/ 5 h 18"/>
                <a:gd name="T16" fmla="*/ 10 w 25"/>
                <a:gd name="T17" fmla="*/ 6 h 18"/>
                <a:gd name="T18" fmla="*/ 11 w 25"/>
                <a:gd name="T19" fmla="*/ 9 h 18"/>
                <a:gd name="T20" fmla="*/ 12 w 25"/>
                <a:gd name="T21" fmla="*/ 13 h 18"/>
                <a:gd name="T22" fmla="*/ 14 w 25"/>
                <a:gd name="T23" fmla="*/ 14 h 18"/>
                <a:gd name="T24" fmla="*/ 16 w 25"/>
                <a:gd name="T25" fmla="*/ 14 h 18"/>
                <a:gd name="T26" fmla="*/ 17 w 25"/>
                <a:gd name="T27" fmla="*/ 13 h 18"/>
                <a:gd name="T28" fmla="*/ 18 w 25"/>
                <a:gd name="T29" fmla="*/ 12 h 18"/>
                <a:gd name="T30" fmla="*/ 15 w 25"/>
                <a:gd name="T31" fmla="*/ 11 h 18"/>
                <a:gd name="T32" fmla="*/ 17 w 25"/>
                <a:gd name="T33" fmla="*/ 10 h 18"/>
                <a:gd name="T34" fmla="*/ 20 w 25"/>
                <a:gd name="T35" fmla="*/ 11 h 18"/>
                <a:gd name="T36" fmla="*/ 21 w 25"/>
                <a:gd name="T37" fmla="*/ 13 h 18"/>
                <a:gd name="T38" fmla="*/ 22 w 25"/>
                <a:gd name="T39" fmla="*/ 13 h 18"/>
                <a:gd name="T40" fmla="*/ 22 w 25"/>
                <a:gd name="T41" fmla="*/ 14 h 18"/>
                <a:gd name="T42" fmla="*/ 25 w 25"/>
                <a:gd name="T43" fmla="*/ 14 h 18"/>
                <a:gd name="T44" fmla="*/ 25 w 25"/>
                <a:gd name="T45" fmla="*/ 17 h 18"/>
                <a:gd name="T46" fmla="*/ 20 w 25"/>
                <a:gd name="T47" fmla="*/ 17 h 18"/>
                <a:gd name="T48" fmla="*/ 16 w 25"/>
                <a:gd name="T49" fmla="*/ 16 h 18"/>
                <a:gd name="T50" fmla="*/ 13 w 25"/>
                <a:gd name="T51" fmla="*/ 16 h 18"/>
                <a:gd name="T52" fmla="*/ 9 w 25"/>
                <a:gd name="T53" fmla="*/ 15 h 18"/>
                <a:gd name="T54" fmla="*/ 7 w 25"/>
                <a:gd name="T55" fmla="*/ 16 h 18"/>
                <a:gd name="T56" fmla="*/ 4 w 25"/>
                <a:gd name="T57" fmla="*/ 15 h 18"/>
                <a:gd name="T58" fmla="*/ 2 w 25"/>
                <a:gd name="T59" fmla="*/ 13 h 18"/>
                <a:gd name="T60" fmla="*/ 1 w 25"/>
                <a:gd name="T61" fmla="*/ 11 h 18"/>
                <a:gd name="T62" fmla="*/ 2 w 25"/>
                <a:gd name="T63" fmla="*/ 9 h 18"/>
                <a:gd name="T64" fmla="*/ 3 w 25"/>
                <a:gd name="T65" fmla="*/ 12 h 18"/>
                <a:gd name="T66" fmla="*/ 4 w 25"/>
                <a:gd name="T67" fmla="*/ 13 h 18"/>
                <a:gd name="T68" fmla="*/ 6 w 25"/>
                <a:gd name="T69" fmla="*/ 14 h 18"/>
                <a:gd name="T70" fmla="*/ 8 w 25"/>
                <a:gd name="T71" fmla="*/ 13 h 18"/>
                <a:gd name="T72" fmla="*/ 6 w 25"/>
                <a:gd name="T73" fmla="*/ 10 h 18"/>
                <a:gd name="T74" fmla="*/ 4 w 25"/>
                <a:gd name="T75" fmla="*/ 8 h 18"/>
                <a:gd name="T76" fmla="*/ 1 w 25"/>
                <a:gd name="T77" fmla="*/ 8 h 18"/>
                <a:gd name="T78" fmla="*/ 0 w 25"/>
                <a:gd name="T79" fmla="*/ 7 h 18"/>
                <a:gd name="T80" fmla="*/ 1 w 25"/>
                <a:gd name="T81" fmla="*/ 6 h 18"/>
                <a:gd name="T82" fmla="*/ 5 w 25"/>
                <a:gd name="T8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8">
                  <a:moveTo>
                    <a:pt x="4" y="6"/>
                  </a:moveTo>
                  <a:cubicBezTo>
                    <a:pt x="4" y="5"/>
                    <a:pt x="4" y="5"/>
                    <a:pt x="4" y="5"/>
                  </a:cubicBezTo>
                  <a:cubicBezTo>
                    <a:pt x="4" y="4"/>
                    <a:pt x="4" y="4"/>
                    <a:pt x="5" y="4"/>
                  </a:cubicBezTo>
                  <a:cubicBezTo>
                    <a:pt x="5" y="4"/>
                    <a:pt x="6" y="4"/>
                    <a:pt x="6" y="4"/>
                  </a:cubicBezTo>
                  <a:cubicBezTo>
                    <a:pt x="6" y="4"/>
                    <a:pt x="6" y="5"/>
                    <a:pt x="6" y="4"/>
                  </a:cubicBezTo>
                  <a:cubicBezTo>
                    <a:pt x="6" y="3"/>
                    <a:pt x="7" y="3"/>
                    <a:pt x="6" y="3"/>
                  </a:cubicBezTo>
                  <a:cubicBezTo>
                    <a:pt x="5" y="2"/>
                    <a:pt x="5" y="2"/>
                    <a:pt x="5" y="2"/>
                  </a:cubicBezTo>
                  <a:cubicBezTo>
                    <a:pt x="5" y="2"/>
                    <a:pt x="4" y="2"/>
                    <a:pt x="4" y="2"/>
                  </a:cubicBezTo>
                  <a:cubicBezTo>
                    <a:pt x="3" y="2"/>
                    <a:pt x="3" y="2"/>
                    <a:pt x="2" y="1"/>
                  </a:cubicBezTo>
                  <a:cubicBezTo>
                    <a:pt x="2" y="1"/>
                    <a:pt x="2" y="1"/>
                    <a:pt x="2" y="1"/>
                  </a:cubicBezTo>
                  <a:cubicBezTo>
                    <a:pt x="2" y="1"/>
                    <a:pt x="4" y="0"/>
                    <a:pt x="4" y="1"/>
                  </a:cubicBezTo>
                  <a:cubicBezTo>
                    <a:pt x="5" y="1"/>
                    <a:pt x="5" y="1"/>
                    <a:pt x="6" y="1"/>
                  </a:cubicBezTo>
                  <a:cubicBezTo>
                    <a:pt x="6" y="1"/>
                    <a:pt x="7" y="1"/>
                    <a:pt x="8" y="2"/>
                  </a:cubicBezTo>
                  <a:cubicBezTo>
                    <a:pt x="9" y="3"/>
                    <a:pt x="9" y="2"/>
                    <a:pt x="9" y="3"/>
                  </a:cubicBezTo>
                  <a:cubicBezTo>
                    <a:pt x="9" y="3"/>
                    <a:pt x="9" y="4"/>
                    <a:pt x="9" y="4"/>
                  </a:cubicBezTo>
                  <a:cubicBezTo>
                    <a:pt x="9" y="4"/>
                    <a:pt x="9" y="5"/>
                    <a:pt x="8" y="5"/>
                  </a:cubicBezTo>
                  <a:cubicBezTo>
                    <a:pt x="8" y="5"/>
                    <a:pt x="8" y="6"/>
                    <a:pt x="9" y="6"/>
                  </a:cubicBezTo>
                  <a:cubicBezTo>
                    <a:pt x="9" y="6"/>
                    <a:pt x="9" y="6"/>
                    <a:pt x="10" y="6"/>
                  </a:cubicBezTo>
                  <a:cubicBezTo>
                    <a:pt x="10" y="6"/>
                    <a:pt x="11" y="6"/>
                    <a:pt x="11" y="7"/>
                  </a:cubicBezTo>
                  <a:cubicBezTo>
                    <a:pt x="11" y="8"/>
                    <a:pt x="11" y="8"/>
                    <a:pt x="11" y="9"/>
                  </a:cubicBezTo>
                  <a:cubicBezTo>
                    <a:pt x="11" y="10"/>
                    <a:pt x="11" y="11"/>
                    <a:pt x="11" y="11"/>
                  </a:cubicBezTo>
                  <a:cubicBezTo>
                    <a:pt x="11" y="12"/>
                    <a:pt x="12" y="12"/>
                    <a:pt x="12" y="13"/>
                  </a:cubicBezTo>
                  <a:cubicBezTo>
                    <a:pt x="12" y="13"/>
                    <a:pt x="12" y="13"/>
                    <a:pt x="12" y="14"/>
                  </a:cubicBezTo>
                  <a:cubicBezTo>
                    <a:pt x="13" y="14"/>
                    <a:pt x="13" y="14"/>
                    <a:pt x="14" y="14"/>
                  </a:cubicBezTo>
                  <a:cubicBezTo>
                    <a:pt x="15" y="14"/>
                    <a:pt x="14" y="14"/>
                    <a:pt x="15" y="14"/>
                  </a:cubicBezTo>
                  <a:cubicBezTo>
                    <a:pt x="16" y="14"/>
                    <a:pt x="16" y="14"/>
                    <a:pt x="16" y="14"/>
                  </a:cubicBezTo>
                  <a:cubicBezTo>
                    <a:pt x="16" y="14"/>
                    <a:pt x="17" y="14"/>
                    <a:pt x="17" y="14"/>
                  </a:cubicBezTo>
                  <a:cubicBezTo>
                    <a:pt x="17" y="13"/>
                    <a:pt x="17" y="13"/>
                    <a:pt x="17" y="13"/>
                  </a:cubicBezTo>
                  <a:cubicBezTo>
                    <a:pt x="17" y="13"/>
                    <a:pt x="18" y="13"/>
                    <a:pt x="18" y="13"/>
                  </a:cubicBezTo>
                  <a:cubicBezTo>
                    <a:pt x="18" y="13"/>
                    <a:pt x="18" y="12"/>
                    <a:pt x="18" y="12"/>
                  </a:cubicBezTo>
                  <a:cubicBezTo>
                    <a:pt x="18" y="12"/>
                    <a:pt x="17" y="11"/>
                    <a:pt x="16" y="11"/>
                  </a:cubicBezTo>
                  <a:cubicBezTo>
                    <a:pt x="15" y="12"/>
                    <a:pt x="15" y="12"/>
                    <a:pt x="15" y="11"/>
                  </a:cubicBezTo>
                  <a:cubicBezTo>
                    <a:pt x="15" y="11"/>
                    <a:pt x="15" y="10"/>
                    <a:pt x="16" y="10"/>
                  </a:cubicBezTo>
                  <a:cubicBezTo>
                    <a:pt x="16" y="10"/>
                    <a:pt x="16" y="10"/>
                    <a:pt x="17" y="10"/>
                  </a:cubicBezTo>
                  <a:cubicBezTo>
                    <a:pt x="18" y="11"/>
                    <a:pt x="18" y="11"/>
                    <a:pt x="19" y="11"/>
                  </a:cubicBezTo>
                  <a:cubicBezTo>
                    <a:pt x="19" y="11"/>
                    <a:pt x="20" y="11"/>
                    <a:pt x="20" y="11"/>
                  </a:cubicBezTo>
                  <a:cubicBezTo>
                    <a:pt x="20" y="11"/>
                    <a:pt x="21" y="11"/>
                    <a:pt x="21" y="12"/>
                  </a:cubicBezTo>
                  <a:cubicBezTo>
                    <a:pt x="21" y="12"/>
                    <a:pt x="21" y="13"/>
                    <a:pt x="21" y="13"/>
                  </a:cubicBezTo>
                  <a:cubicBezTo>
                    <a:pt x="22" y="13"/>
                    <a:pt x="22" y="13"/>
                    <a:pt x="22" y="13"/>
                  </a:cubicBezTo>
                  <a:cubicBezTo>
                    <a:pt x="22" y="13"/>
                    <a:pt x="23" y="13"/>
                    <a:pt x="22" y="13"/>
                  </a:cubicBezTo>
                  <a:cubicBezTo>
                    <a:pt x="22" y="14"/>
                    <a:pt x="21" y="14"/>
                    <a:pt x="21" y="14"/>
                  </a:cubicBezTo>
                  <a:cubicBezTo>
                    <a:pt x="21" y="14"/>
                    <a:pt x="22" y="14"/>
                    <a:pt x="22" y="14"/>
                  </a:cubicBezTo>
                  <a:cubicBezTo>
                    <a:pt x="23" y="14"/>
                    <a:pt x="24" y="13"/>
                    <a:pt x="24" y="13"/>
                  </a:cubicBezTo>
                  <a:cubicBezTo>
                    <a:pt x="24" y="13"/>
                    <a:pt x="25" y="13"/>
                    <a:pt x="25" y="14"/>
                  </a:cubicBezTo>
                  <a:cubicBezTo>
                    <a:pt x="25" y="15"/>
                    <a:pt x="25" y="15"/>
                    <a:pt x="25" y="16"/>
                  </a:cubicBezTo>
                  <a:cubicBezTo>
                    <a:pt x="24" y="17"/>
                    <a:pt x="25" y="17"/>
                    <a:pt x="25" y="17"/>
                  </a:cubicBezTo>
                  <a:cubicBezTo>
                    <a:pt x="24" y="17"/>
                    <a:pt x="24" y="17"/>
                    <a:pt x="23" y="17"/>
                  </a:cubicBezTo>
                  <a:cubicBezTo>
                    <a:pt x="21" y="17"/>
                    <a:pt x="22" y="16"/>
                    <a:pt x="20" y="17"/>
                  </a:cubicBezTo>
                  <a:cubicBezTo>
                    <a:pt x="19" y="17"/>
                    <a:pt x="19" y="18"/>
                    <a:pt x="18" y="17"/>
                  </a:cubicBezTo>
                  <a:cubicBezTo>
                    <a:pt x="18" y="16"/>
                    <a:pt x="17" y="16"/>
                    <a:pt x="16" y="16"/>
                  </a:cubicBezTo>
                  <a:cubicBezTo>
                    <a:pt x="16" y="16"/>
                    <a:pt x="15" y="16"/>
                    <a:pt x="15" y="16"/>
                  </a:cubicBezTo>
                  <a:cubicBezTo>
                    <a:pt x="14" y="16"/>
                    <a:pt x="14" y="16"/>
                    <a:pt x="13" y="16"/>
                  </a:cubicBezTo>
                  <a:cubicBezTo>
                    <a:pt x="12" y="16"/>
                    <a:pt x="12" y="16"/>
                    <a:pt x="11" y="16"/>
                  </a:cubicBezTo>
                  <a:cubicBezTo>
                    <a:pt x="11" y="16"/>
                    <a:pt x="10" y="15"/>
                    <a:pt x="9" y="15"/>
                  </a:cubicBezTo>
                  <a:cubicBezTo>
                    <a:pt x="8" y="15"/>
                    <a:pt x="8" y="15"/>
                    <a:pt x="8" y="15"/>
                  </a:cubicBezTo>
                  <a:cubicBezTo>
                    <a:pt x="8" y="15"/>
                    <a:pt x="9" y="16"/>
                    <a:pt x="7" y="16"/>
                  </a:cubicBezTo>
                  <a:cubicBezTo>
                    <a:pt x="6" y="16"/>
                    <a:pt x="5" y="16"/>
                    <a:pt x="5" y="16"/>
                  </a:cubicBezTo>
                  <a:cubicBezTo>
                    <a:pt x="5" y="16"/>
                    <a:pt x="5" y="16"/>
                    <a:pt x="4" y="15"/>
                  </a:cubicBezTo>
                  <a:cubicBezTo>
                    <a:pt x="3" y="15"/>
                    <a:pt x="3" y="14"/>
                    <a:pt x="3" y="14"/>
                  </a:cubicBezTo>
                  <a:cubicBezTo>
                    <a:pt x="2" y="13"/>
                    <a:pt x="2" y="13"/>
                    <a:pt x="2" y="13"/>
                  </a:cubicBezTo>
                  <a:cubicBezTo>
                    <a:pt x="2" y="13"/>
                    <a:pt x="2" y="13"/>
                    <a:pt x="2" y="12"/>
                  </a:cubicBezTo>
                  <a:cubicBezTo>
                    <a:pt x="2" y="12"/>
                    <a:pt x="1" y="12"/>
                    <a:pt x="1" y="11"/>
                  </a:cubicBezTo>
                  <a:cubicBezTo>
                    <a:pt x="1" y="11"/>
                    <a:pt x="0" y="10"/>
                    <a:pt x="0" y="10"/>
                  </a:cubicBezTo>
                  <a:cubicBezTo>
                    <a:pt x="0" y="10"/>
                    <a:pt x="2" y="9"/>
                    <a:pt x="2" y="9"/>
                  </a:cubicBezTo>
                  <a:cubicBezTo>
                    <a:pt x="2" y="10"/>
                    <a:pt x="2" y="10"/>
                    <a:pt x="2" y="11"/>
                  </a:cubicBezTo>
                  <a:cubicBezTo>
                    <a:pt x="3" y="11"/>
                    <a:pt x="3" y="11"/>
                    <a:pt x="3" y="12"/>
                  </a:cubicBezTo>
                  <a:cubicBezTo>
                    <a:pt x="3" y="13"/>
                    <a:pt x="3" y="13"/>
                    <a:pt x="3" y="13"/>
                  </a:cubicBezTo>
                  <a:cubicBezTo>
                    <a:pt x="4" y="13"/>
                    <a:pt x="4" y="13"/>
                    <a:pt x="4" y="13"/>
                  </a:cubicBezTo>
                  <a:cubicBezTo>
                    <a:pt x="4" y="13"/>
                    <a:pt x="5" y="13"/>
                    <a:pt x="5" y="14"/>
                  </a:cubicBezTo>
                  <a:cubicBezTo>
                    <a:pt x="5" y="14"/>
                    <a:pt x="5" y="14"/>
                    <a:pt x="6" y="14"/>
                  </a:cubicBezTo>
                  <a:cubicBezTo>
                    <a:pt x="7" y="14"/>
                    <a:pt x="7" y="14"/>
                    <a:pt x="8" y="13"/>
                  </a:cubicBezTo>
                  <a:cubicBezTo>
                    <a:pt x="8" y="13"/>
                    <a:pt x="8" y="13"/>
                    <a:pt x="8" y="13"/>
                  </a:cubicBezTo>
                  <a:cubicBezTo>
                    <a:pt x="8" y="12"/>
                    <a:pt x="8" y="12"/>
                    <a:pt x="8" y="12"/>
                  </a:cubicBezTo>
                  <a:cubicBezTo>
                    <a:pt x="7" y="11"/>
                    <a:pt x="6" y="10"/>
                    <a:pt x="6" y="10"/>
                  </a:cubicBezTo>
                  <a:cubicBezTo>
                    <a:pt x="6" y="10"/>
                    <a:pt x="6" y="10"/>
                    <a:pt x="5" y="9"/>
                  </a:cubicBezTo>
                  <a:cubicBezTo>
                    <a:pt x="4" y="9"/>
                    <a:pt x="5" y="8"/>
                    <a:pt x="4" y="8"/>
                  </a:cubicBezTo>
                  <a:cubicBezTo>
                    <a:pt x="4" y="8"/>
                    <a:pt x="3" y="8"/>
                    <a:pt x="3" y="8"/>
                  </a:cubicBezTo>
                  <a:cubicBezTo>
                    <a:pt x="1" y="8"/>
                    <a:pt x="1" y="8"/>
                    <a:pt x="1" y="8"/>
                  </a:cubicBezTo>
                  <a:cubicBezTo>
                    <a:pt x="1" y="8"/>
                    <a:pt x="1" y="8"/>
                    <a:pt x="1" y="8"/>
                  </a:cubicBezTo>
                  <a:cubicBezTo>
                    <a:pt x="1" y="8"/>
                    <a:pt x="0" y="7"/>
                    <a:pt x="0" y="7"/>
                  </a:cubicBezTo>
                  <a:cubicBezTo>
                    <a:pt x="1" y="7"/>
                    <a:pt x="1" y="6"/>
                    <a:pt x="1" y="6"/>
                  </a:cubicBezTo>
                  <a:cubicBezTo>
                    <a:pt x="1" y="6"/>
                    <a:pt x="0" y="5"/>
                    <a:pt x="1" y="6"/>
                  </a:cubicBezTo>
                  <a:cubicBezTo>
                    <a:pt x="2" y="6"/>
                    <a:pt x="3" y="7"/>
                    <a:pt x="3" y="7"/>
                  </a:cubicBezTo>
                  <a:cubicBezTo>
                    <a:pt x="5" y="7"/>
                    <a:pt x="5" y="7"/>
                    <a:pt x="5" y="7"/>
                  </a:cubicBezTo>
                  <a:cubicBezTo>
                    <a:pt x="5" y="7"/>
                    <a:pt x="4" y="6"/>
                    <a:pt x="4" y="6"/>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2" name="Freeform 152"/>
            <p:cNvSpPr>
              <a:spLocks/>
            </p:cNvSpPr>
            <p:nvPr/>
          </p:nvSpPr>
          <p:spPr bwMode="auto">
            <a:xfrm>
              <a:off x="10220325" y="2508251"/>
              <a:ext cx="3175" cy="3175"/>
            </a:xfrm>
            <a:custGeom>
              <a:avLst/>
              <a:gdLst>
                <a:gd name="T0" fmla="*/ 0 w 2"/>
                <a:gd name="T1" fmla="*/ 1 h 2"/>
                <a:gd name="T2" fmla="*/ 1 w 2"/>
                <a:gd name="T3" fmla="*/ 0 h 2"/>
                <a:gd name="T4" fmla="*/ 1 w 2"/>
                <a:gd name="T5" fmla="*/ 1 h 2"/>
                <a:gd name="T6" fmla="*/ 1 w 2"/>
                <a:gd name="T7" fmla="*/ 2 h 2"/>
                <a:gd name="T8" fmla="*/ 1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0"/>
                    <a:pt x="1" y="0"/>
                  </a:cubicBezTo>
                  <a:cubicBezTo>
                    <a:pt x="1" y="0"/>
                    <a:pt x="1" y="1"/>
                    <a:pt x="1" y="1"/>
                  </a:cubicBezTo>
                  <a:cubicBezTo>
                    <a:pt x="1" y="1"/>
                    <a:pt x="2" y="1"/>
                    <a:pt x="1" y="2"/>
                  </a:cubicBezTo>
                  <a:cubicBezTo>
                    <a:pt x="1" y="2"/>
                    <a:pt x="1" y="2"/>
                    <a:pt x="1"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3" name="Freeform 153"/>
            <p:cNvSpPr>
              <a:spLocks/>
            </p:cNvSpPr>
            <p:nvPr/>
          </p:nvSpPr>
          <p:spPr bwMode="auto">
            <a:xfrm>
              <a:off x="10223500" y="2514601"/>
              <a:ext cx="4763" cy="6350"/>
            </a:xfrm>
            <a:custGeom>
              <a:avLst/>
              <a:gdLst>
                <a:gd name="T0" fmla="*/ 1 w 3"/>
                <a:gd name="T1" fmla="*/ 0 h 4"/>
                <a:gd name="T2" fmla="*/ 1 w 3"/>
                <a:gd name="T3" fmla="*/ 2 h 4"/>
                <a:gd name="T4" fmla="*/ 0 w 3"/>
                <a:gd name="T5" fmla="*/ 3 h 4"/>
                <a:gd name="T6" fmla="*/ 0 w 3"/>
                <a:gd name="T7" fmla="*/ 3 h 4"/>
                <a:gd name="T8" fmla="*/ 1 w 3"/>
                <a:gd name="T9" fmla="*/ 4 h 4"/>
                <a:gd name="T10" fmla="*/ 2 w 3"/>
                <a:gd name="T11" fmla="*/ 3 h 4"/>
                <a:gd name="T12" fmla="*/ 2 w 3"/>
                <a:gd name="T13" fmla="*/ 2 h 4"/>
                <a:gd name="T14" fmla="*/ 3 w 3"/>
                <a:gd name="T15" fmla="*/ 1 h 4"/>
                <a:gd name="T16" fmla="*/ 2 w 3"/>
                <a:gd name="T17" fmla="*/ 0 h 4"/>
                <a:gd name="T18" fmla="*/ 1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1" y="0"/>
                  </a:moveTo>
                  <a:cubicBezTo>
                    <a:pt x="1" y="0"/>
                    <a:pt x="1" y="1"/>
                    <a:pt x="1" y="2"/>
                  </a:cubicBezTo>
                  <a:cubicBezTo>
                    <a:pt x="1" y="2"/>
                    <a:pt x="0" y="3"/>
                    <a:pt x="0" y="3"/>
                  </a:cubicBezTo>
                  <a:cubicBezTo>
                    <a:pt x="0" y="3"/>
                    <a:pt x="0" y="3"/>
                    <a:pt x="0" y="3"/>
                  </a:cubicBezTo>
                  <a:cubicBezTo>
                    <a:pt x="1" y="4"/>
                    <a:pt x="1" y="4"/>
                    <a:pt x="1" y="4"/>
                  </a:cubicBezTo>
                  <a:cubicBezTo>
                    <a:pt x="2" y="3"/>
                    <a:pt x="2" y="3"/>
                    <a:pt x="2" y="3"/>
                  </a:cubicBezTo>
                  <a:cubicBezTo>
                    <a:pt x="2" y="3"/>
                    <a:pt x="2" y="2"/>
                    <a:pt x="2" y="2"/>
                  </a:cubicBezTo>
                  <a:cubicBezTo>
                    <a:pt x="3" y="1"/>
                    <a:pt x="3" y="1"/>
                    <a:pt x="3" y="1"/>
                  </a:cubicBezTo>
                  <a:cubicBezTo>
                    <a:pt x="3" y="1"/>
                    <a:pt x="3" y="0"/>
                    <a:pt x="2" y="0"/>
                  </a:cubicBezTo>
                  <a:cubicBezTo>
                    <a:pt x="2"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4" name="Freeform 154"/>
            <p:cNvSpPr>
              <a:spLocks/>
            </p:cNvSpPr>
            <p:nvPr/>
          </p:nvSpPr>
          <p:spPr bwMode="auto">
            <a:xfrm>
              <a:off x="10210800" y="2487613"/>
              <a:ext cx="9525" cy="7938"/>
            </a:xfrm>
            <a:custGeom>
              <a:avLst/>
              <a:gdLst>
                <a:gd name="T0" fmla="*/ 1 w 7"/>
                <a:gd name="T1" fmla="*/ 5 h 6"/>
                <a:gd name="T2" fmla="*/ 1 w 7"/>
                <a:gd name="T3" fmla="*/ 3 h 6"/>
                <a:gd name="T4" fmla="*/ 1 w 7"/>
                <a:gd name="T5" fmla="*/ 3 h 6"/>
                <a:gd name="T6" fmla="*/ 4 w 7"/>
                <a:gd name="T7" fmla="*/ 3 h 6"/>
                <a:gd name="T8" fmla="*/ 4 w 7"/>
                <a:gd name="T9" fmla="*/ 2 h 6"/>
                <a:gd name="T10" fmla="*/ 4 w 7"/>
                <a:gd name="T11" fmla="*/ 1 h 6"/>
                <a:gd name="T12" fmla="*/ 3 w 7"/>
                <a:gd name="T13" fmla="*/ 0 h 6"/>
                <a:gd name="T14" fmla="*/ 5 w 7"/>
                <a:gd name="T15" fmla="*/ 0 h 6"/>
                <a:gd name="T16" fmla="*/ 6 w 7"/>
                <a:gd name="T17" fmla="*/ 1 h 6"/>
                <a:gd name="T18" fmla="*/ 6 w 7"/>
                <a:gd name="T19" fmla="*/ 1 h 6"/>
                <a:gd name="T20" fmla="*/ 7 w 7"/>
                <a:gd name="T21" fmla="*/ 3 h 6"/>
                <a:gd name="T22" fmla="*/ 5 w 7"/>
                <a:gd name="T23" fmla="*/ 4 h 6"/>
                <a:gd name="T24" fmla="*/ 6 w 7"/>
                <a:gd name="T25" fmla="*/ 5 h 6"/>
                <a:gd name="T26" fmla="*/ 7 w 7"/>
                <a:gd name="T27" fmla="*/ 6 h 6"/>
                <a:gd name="T28" fmla="*/ 5 w 7"/>
                <a:gd name="T29" fmla="*/ 6 h 6"/>
                <a:gd name="T30" fmla="*/ 4 w 7"/>
                <a:gd name="T31" fmla="*/ 6 h 6"/>
                <a:gd name="T32" fmla="*/ 4 w 7"/>
                <a:gd name="T33" fmla="*/ 5 h 6"/>
                <a:gd name="T34" fmla="*/ 2 w 7"/>
                <a:gd name="T35" fmla="*/ 6 h 6"/>
                <a:gd name="T36" fmla="*/ 1 w 7"/>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1" y="5"/>
                  </a:moveTo>
                  <a:cubicBezTo>
                    <a:pt x="1" y="4"/>
                    <a:pt x="1" y="3"/>
                    <a:pt x="1" y="3"/>
                  </a:cubicBezTo>
                  <a:cubicBezTo>
                    <a:pt x="1" y="3"/>
                    <a:pt x="0" y="3"/>
                    <a:pt x="1" y="3"/>
                  </a:cubicBezTo>
                  <a:cubicBezTo>
                    <a:pt x="2" y="3"/>
                    <a:pt x="4" y="3"/>
                    <a:pt x="4" y="3"/>
                  </a:cubicBezTo>
                  <a:cubicBezTo>
                    <a:pt x="4" y="3"/>
                    <a:pt x="4" y="3"/>
                    <a:pt x="4" y="2"/>
                  </a:cubicBezTo>
                  <a:cubicBezTo>
                    <a:pt x="4" y="2"/>
                    <a:pt x="4" y="2"/>
                    <a:pt x="4" y="1"/>
                  </a:cubicBezTo>
                  <a:cubicBezTo>
                    <a:pt x="3" y="1"/>
                    <a:pt x="2" y="0"/>
                    <a:pt x="3" y="0"/>
                  </a:cubicBezTo>
                  <a:cubicBezTo>
                    <a:pt x="4" y="0"/>
                    <a:pt x="5" y="0"/>
                    <a:pt x="5" y="0"/>
                  </a:cubicBezTo>
                  <a:cubicBezTo>
                    <a:pt x="5" y="1"/>
                    <a:pt x="6" y="1"/>
                    <a:pt x="6" y="1"/>
                  </a:cubicBezTo>
                  <a:cubicBezTo>
                    <a:pt x="6" y="1"/>
                    <a:pt x="6" y="1"/>
                    <a:pt x="6" y="1"/>
                  </a:cubicBezTo>
                  <a:cubicBezTo>
                    <a:pt x="7" y="2"/>
                    <a:pt x="7" y="3"/>
                    <a:pt x="7" y="3"/>
                  </a:cubicBezTo>
                  <a:cubicBezTo>
                    <a:pt x="7" y="3"/>
                    <a:pt x="5" y="4"/>
                    <a:pt x="5" y="4"/>
                  </a:cubicBezTo>
                  <a:cubicBezTo>
                    <a:pt x="5" y="4"/>
                    <a:pt x="5" y="5"/>
                    <a:pt x="6" y="5"/>
                  </a:cubicBezTo>
                  <a:cubicBezTo>
                    <a:pt x="6" y="5"/>
                    <a:pt x="7" y="6"/>
                    <a:pt x="7" y="6"/>
                  </a:cubicBezTo>
                  <a:cubicBezTo>
                    <a:pt x="6" y="6"/>
                    <a:pt x="6" y="6"/>
                    <a:pt x="5" y="6"/>
                  </a:cubicBezTo>
                  <a:cubicBezTo>
                    <a:pt x="5" y="6"/>
                    <a:pt x="4" y="6"/>
                    <a:pt x="4" y="6"/>
                  </a:cubicBezTo>
                  <a:cubicBezTo>
                    <a:pt x="4" y="6"/>
                    <a:pt x="4" y="5"/>
                    <a:pt x="4" y="5"/>
                  </a:cubicBezTo>
                  <a:cubicBezTo>
                    <a:pt x="3" y="5"/>
                    <a:pt x="2" y="6"/>
                    <a:pt x="2" y="6"/>
                  </a:cubicBezTo>
                  <a:cubicBezTo>
                    <a:pt x="2" y="6"/>
                    <a:pt x="0" y="6"/>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5" name="Freeform 155"/>
            <p:cNvSpPr>
              <a:spLocks/>
            </p:cNvSpPr>
            <p:nvPr/>
          </p:nvSpPr>
          <p:spPr bwMode="auto">
            <a:xfrm>
              <a:off x="10220325" y="2484438"/>
              <a:ext cx="3175" cy="4763"/>
            </a:xfrm>
            <a:custGeom>
              <a:avLst/>
              <a:gdLst>
                <a:gd name="T0" fmla="*/ 0 w 2"/>
                <a:gd name="T1" fmla="*/ 2 h 3"/>
                <a:gd name="T2" fmla="*/ 1 w 2"/>
                <a:gd name="T3" fmla="*/ 1 h 3"/>
                <a:gd name="T4" fmla="*/ 2 w 2"/>
                <a:gd name="T5" fmla="*/ 1 h 3"/>
                <a:gd name="T6" fmla="*/ 2 w 2"/>
                <a:gd name="T7" fmla="*/ 1 h 3"/>
                <a:gd name="T8" fmla="*/ 2 w 2"/>
                <a:gd name="T9" fmla="*/ 3 h 3"/>
                <a:gd name="T10" fmla="*/ 1 w 2"/>
                <a:gd name="T11" fmla="*/ 3 h 3"/>
                <a:gd name="T12" fmla="*/ 1 w 2"/>
                <a:gd name="T13" fmla="*/ 3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cubicBezTo>
                    <a:pt x="0" y="1"/>
                    <a:pt x="0" y="1"/>
                    <a:pt x="1" y="1"/>
                  </a:cubicBezTo>
                  <a:cubicBezTo>
                    <a:pt x="1" y="1"/>
                    <a:pt x="2" y="1"/>
                    <a:pt x="2" y="1"/>
                  </a:cubicBezTo>
                  <a:cubicBezTo>
                    <a:pt x="2" y="1"/>
                    <a:pt x="2" y="0"/>
                    <a:pt x="2" y="1"/>
                  </a:cubicBezTo>
                  <a:cubicBezTo>
                    <a:pt x="2" y="2"/>
                    <a:pt x="2" y="3"/>
                    <a:pt x="2" y="3"/>
                  </a:cubicBezTo>
                  <a:cubicBezTo>
                    <a:pt x="2" y="3"/>
                    <a:pt x="2" y="3"/>
                    <a:pt x="1" y="3"/>
                  </a:cubicBezTo>
                  <a:cubicBezTo>
                    <a:pt x="1" y="3"/>
                    <a:pt x="1" y="3"/>
                    <a:pt x="1"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6" name="Freeform 156"/>
            <p:cNvSpPr>
              <a:spLocks/>
            </p:cNvSpPr>
            <p:nvPr/>
          </p:nvSpPr>
          <p:spPr bwMode="auto">
            <a:xfrm>
              <a:off x="10220325" y="2490788"/>
              <a:ext cx="6350" cy="4763"/>
            </a:xfrm>
            <a:custGeom>
              <a:avLst/>
              <a:gdLst>
                <a:gd name="T0" fmla="*/ 1 w 4"/>
                <a:gd name="T1" fmla="*/ 1 h 3"/>
                <a:gd name="T2" fmla="*/ 2 w 4"/>
                <a:gd name="T3" fmla="*/ 0 h 3"/>
                <a:gd name="T4" fmla="*/ 3 w 4"/>
                <a:gd name="T5" fmla="*/ 1 h 3"/>
                <a:gd name="T6" fmla="*/ 4 w 4"/>
                <a:gd name="T7" fmla="*/ 1 h 3"/>
                <a:gd name="T8" fmla="*/ 4 w 4"/>
                <a:gd name="T9" fmla="*/ 1 h 3"/>
                <a:gd name="T10" fmla="*/ 3 w 4"/>
                <a:gd name="T11" fmla="*/ 2 h 3"/>
                <a:gd name="T12" fmla="*/ 2 w 4"/>
                <a:gd name="T13" fmla="*/ 2 h 3"/>
                <a:gd name="T14" fmla="*/ 2 w 4"/>
                <a:gd name="T15" fmla="*/ 2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cubicBezTo>
                    <a:pt x="1" y="1"/>
                    <a:pt x="1" y="0"/>
                    <a:pt x="2" y="0"/>
                  </a:cubicBezTo>
                  <a:cubicBezTo>
                    <a:pt x="2" y="0"/>
                    <a:pt x="3" y="1"/>
                    <a:pt x="3" y="1"/>
                  </a:cubicBezTo>
                  <a:cubicBezTo>
                    <a:pt x="4" y="1"/>
                    <a:pt x="4" y="1"/>
                    <a:pt x="4" y="1"/>
                  </a:cubicBezTo>
                  <a:cubicBezTo>
                    <a:pt x="4" y="1"/>
                    <a:pt x="4" y="0"/>
                    <a:pt x="4" y="1"/>
                  </a:cubicBezTo>
                  <a:cubicBezTo>
                    <a:pt x="3" y="2"/>
                    <a:pt x="4" y="3"/>
                    <a:pt x="3" y="2"/>
                  </a:cubicBezTo>
                  <a:cubicBezTo>
                    <a:pt x="3" y="2"/>
                    <a:pt x="3" y="2"/>
                    <a:pt x="2" y="2"/>
                  </a:cubicBezTo>
                  <a:cubicBezTo>
                    <a:pt x="2" y="2"/>
                    <a:pt x="2" y="2"/>
                    <a:pt x="2" y="2"/>
                  </a:cubicBezTo>
                  <a:cubicBezTo>
                    <a:pt x="2"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7" name="Freeform 157"/>
            <p:cNvSpPr>
              <a:spLocks/>
            </p:cNvSpPr>
            <p:nvPr/>
          </p:nvSpPr>
          <p:spPr bwMode="auto">
            <a:xfrm>
              <a:off x="10223500" y="2482851"/>
              <a:ext cx="4763" cy="1588"/>
            </a:xfrm>
            <a:custGeom>
              <a:avLst/>
              <a:gdLst>
                <a:gd name="T0" fmla="*/ 0 w 3"/>
                <a:gd name="T1" fmla="*/ 1 h 2"/>
                <a:gd name="T2" fmla="*/ 0 w 3"/>
                <a:gd name="T3" fmla="*/ 0 h 2"/>
                <a:gd name="T4" fmla="*/ 3 w 3"/>
                <a:gd name="T5" fmla="*/ 1 h 2"/>
                <a:gd name="T6" fmla="*/ 3 w 3"/>
                <a:gd name="T7" fmla="*/ 2 h 2"/>
                <a:gd name="T8" fmla="*/ 2 w 3"/>
                <a:gd name="T9" fmla="*/ 2 h 2"/>
                <a:gd name="T10" fmla="*/ 1 w 3"/>
                <a:gd name="T11" fmla="*/ 2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cubicBezTo>
                    <a:pt x="0" y="0"/>
                    <a:pt x="0" y="0"/>
                    <a:pt x="0" y="0"/>
                  </a:cubicBezTo>
                  <a:cubicBezTo>
                    <a:pt x="1" y="0"/>
                    <a:pt x="2" y="0"/>
                    <a:pt x="3" y="1"/>
                  </a:cubicBezTo>
                  <a:cubicBezTo>
                    <a:pt x="3" y="1"/>
                    <a:pt x="3" y="1"/>
                    <a:pt x="3" y="2"/>
                  </a:cubicBezTo>
                  <a:cubicBezTo>
                    <a:pt x="2" y="2"/>
                    <a:pt x="2" y="2"/>
                    <a:pt x="2" y="2"/>
                  </a:cubicBezTo>
                  <a:cubicBezTo>
                    <a:pt x="2" y="2"/>
                    <a:pt x="1" y="2"/>
                    <a:pt x="1" y="2"/>
                  </a:cubicBezTo>
                  <a:cubicBezTo>
                    <a:pt x="1"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8" name="Freeform 158"/>
            <p:cNvSpPr>
              <a:spLocks/>
            </p:cNvSpPr>
            <p:nvPr/>
          </p:nvSpPr>
          <p:spPr bwMode="auto">
            <a:xfrm>
              <a:off x="10199688" y="2470151"/>
              <a:ext cx="7938" cy="3175"/>
            </a:xfrm>
            <a:custGeom>
              <a:avLst/>
              <a:gdLst>
                <a:gd name="T0" fmla="*/ 2 w 6"/>
                <a:gd name="T1" fmla="*/ 2 h 3"/>
                <a:gd name="T2" fmla="*/ 2 w 6"/>
                <a:gd name="T3" fmla="*/ 1 h 3"/>
                <a:gd name="T4" fmla="*/ 5 w 6"/>
                <a:gd name="T5" fmla="*/ 1 h 3"/>
                <a:gd name="T6" fmla="*/ 6 w 6"/>
                <a:gd name="T7" fmla="*/ 2 h 3"/>
                <a:gd name="T8" fmla="*/ 6 w 6"/>
                <a:gd name="T9" fmla="*/ 2 h 3"/>
                <a:gd name="T10" fmla="*/ 5 w 6"/>
                <a:gd name="T11" fmla="*/ 3 h 3"/>
                <a:gd name="T12" fmla="*/ 4 w 6"/>
                <a:gd name="T13" fmla="*/ 3 h 3"/>
                <a:gd name="T14" fmla="*/ 3 w 6"/>
                <a:gd name="T15" fmla="*/ 2 h 3"/>
                <a:gd name="T16" fmla="*/ 2 w 6"/>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2" y="2"/>
                  </a:moveTo>
                  <a:cubicBezTo>
                    <a:pt x="2" y="2"/>
                    <a:pt x="0" y="2"/>
                    <a:pt x="2" y="1"/>
                  </a:cubicBezTo>
                  <a:cubicBezTo>
                    <a:pt x="4" y="1"/>
                    <a:pt x="4" y="0"/>
                    <a:pt x="5" y="1"/>
                  </a:cubicBezTo>
                  <a:cubicBezTo>
                    <a:pt x="5" y="1"/>
                    <a:pt x="6" y="2"/>
                    <a:pt x="6" y="2"/>
                  </a:cubicBezTo>
                  <a:cubicBezTo>
                    <a:pt x="6" y="2"/>
                    <a:pt x="6" y="2"/>
                    <a:pt x="6" y="2"/>
                  </a:cubicBezTo>
                  <a:cubicBezTo>
                    <a:pt x="6" y="3"/>
                    <a:pt x="5" y="3"/>
                    <a:pt x="5" y="3"/>
                  </a:cubicBezTo>
                  <a:cubicBezTo>
                    <a:pt x="5" y="3"/>
                    <a:pt x="4" y="3"/>
                    <a:pt x="4" y="3"/>
                  </a:cubicBezTo>
                  <a:cubicBezTo>
                    <a:pt x="3" y="2"/>
                    <a:pt x="3" y="2"/>
                    <a:pt x="3" y="2"/>
                  </a:cubicBezTo>
                  <a:lnTo>
                    <a:pt x="2"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9" name="Freeform 159"/>
            <p:cNvSpPr>
              <a:spLocks/>
            </p:cNvSpPr>
            <p:nvPr/>
          </p:nvSpPr>
          <p:spPr bwMode="auto">
            <a:xfrm>
              <a:off x="10220325" y="2457451"/>
              <a:ext cx="6350" cy="3175"/>
            </a:xfrm>
            <a:custGeom>
              <a:avLst/>
              <a:gdLst>
                <a:gd name="T0" fmla="*/ 1 w 4"/>
                <a:gd name="T1" fmla="*/ 1 h 3"/>
                <a:gd name="T2" fmla="*/ 1 w 4"/>
                <a:gd name="T3" fmla="*/ 0 h 3"/>
                <a:gd name="T4" fmla="*/ 2 w 4"/>
                <a:gd name="T5" fmla="*/ 0 h 3"/>
                <a:gd name="T6" fmla="*/ 2 w 4"/>
                <a:gd name="T7" fmla="*/ 0 h 3"/>
                <a:gd name="T8" fmla="*/ 3 w 4"/>
                <a:gd name="T9" fmla="*/ 1 h 3"/>
                <a:gd name="T10" fmla="*/ 4 w 4"/>
                <a:gd name="T11" fmla="*/ 1 h 3"/>
                <a:gd name="T12" fmla="*/ 3 w 4"/>
                <a:gd name="T13" fmla="*/ 2 h 3"/>
                <a:gd name="T14" fmla="*/ 3 w 4"/>
                <a:gd name="T15" fmla="*/ 3 h 3"/>
                <a:gd name="T16" fmla="*/ 2 w 4"/>
                <a:gd name="T17" fmla="*/ 3 h 3"/>
                <a:gd name="T18" fmla="*/ 0 w 4"/>
                <a:gd name="T19" fmla="*/ 3 h 3"/>
                <a:gd name="T20" fmla="*/ 1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1" y="1"/>
                  </a:moveTo>
                  <a:cubicBezTo>
                    <a:pt x="1" y="1"/>
                    <a:pt x="0" y="1"/>
                    <a:pt x="1" y="0"/>
                  </a:cubicBezTo>
                  <a:cubicBezTo>
                    <a:pt x="1" y="0"/>
                    <a:pt x="2" y="0"/>
                    <a:pt x="2" y="0"/>
                  </a:cubicBezTo>
                  <a:cubicBezTo>
                    <a:pt x="2" y="0"/>
                    <a:pt x="2" y="0"/>
                    <a:pt x="2" y="0"/>
                  </a:cubicBezTo>
                  <a:cubicBezTo>
                    <a:pt x="3" y="0"/>
                    <a:pt x="3" y="1"/>
                    <a:pt x="3" y="1"/>
                  </a:cubicBezTo>
                  <a:cubicBezTo>
                    <a:pt x="3" y="1"/>
                    <a:pt x="4" y="0"/>
                    <a:pt x="4" y="1"/>
                  </a:cubicBezTo>
                  <a:cubicBezTo>
                    <a:pt x="3" y="2"/>
                    <a:pt x="3" y="2"/>
                    <a:pt x="3" y="2"/>
                  </a:cubicBezTo>
                  <a:cubicBezTo>
                    <a:pt x="3" y="2"/>
                    <a:pt x="4" y="3"/>
                    <a:pt x="3" y="3"/>
                  </a:cubicBezTo>
                  <a:cubicBezTo>
                    <a:pt x="2" y="3"/>
                    <a:pt x="2" y="2"/>
                    <a:pt x="2" y="3"/>
                  </a:cubicBezTo>
                  <a:cubicBezTo>
                    <a:pt x="1" y="3"/>
                    <a:pt x="0" y="3"/>
                    <a:pt x="0" y="3"/>
                  </a:cubicBezTo>
                  <a:cubicBezTo>
                    <a:pt x="0"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0" name="Freeform 160"/>
            <p:cNvSpPr>
              <a:spLocks/>
            </p:cNvSpPr>
            <p:nvPr/>
          </p:nvSpPr>
          <p:spPr bwMode="auto">
            <a:xfrm>
              <a:off x="10226675" y="2474913"/>
              <a:ext cx="3175" cy="4763"/>
            </a:xfrm>
            <a:custGeom>
              <a:avLst/>
              <a:gdLst>
                <a:gd name="T0" fmla="*/ 0 w 3"/>
                <a:gd name="T1" fmla="*/ 2 h 3"/>
                <a:gd name="T2" fmla="*/ 1 w 3"/>
                <a:gd name="T3" fmla="*/ 1 h 3"/>
                <a:gd name="T4" fmla="*/ 1 w 3"/>
                <a:gd name="T5" fmla="*/ 0 h 3"/>
                <a:gd name="T6" fmla="*/ 2 w 3"/>
                <a:gd name="T7" fmla="*/ 1 h 3"/>
                <a:gd name="T8" fmla="*/ 2 w 3"/>
                <a:gd name="T9" fmla="*/ 2 h 3"/>
                <a:gd name="T10" fmla="*/ 2 w 3"/>
                <a:gd name="T11" fmla="*/ 3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1" y="1"/>
                    <a:pt x="1" y="1"/>
                    <a:pt x="1" y="1"/>
                  </a:cubicBezTo>
                  <a:cubicBezTo>
                    <a:pt x="1" y="0"/>
                    <a:pt x="1" y="0"/>
                    <a:pt x="1" y="0"/>
                  </a:cubicBezTo>
                  <a:cubicBezTo>
                    <a:pt x="1" y="0"/>
                    <a:pt x="2" y="1"/>
                    <a:pt x="2" y="1"/>
                  </a:cubicBezTo>
                  <a:cubicBezTo>
                    <a:pt x="2" y="2"/>
                    <a:pt x="2" y="2"/>
                    <a:pt x="2" y="2"/>
                  </a:cubicBezTo>
                  <a:cubicBezTo>
                    <a:pt x="2" y="3"/>
                    <a:pt x="3" y="3"/>
                    <a:pt x="2" y="3"/>
                  </a:cubicBezTo>
                  <a:cubicBezTo>
                    <a:pt x="1"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1" name="Freeform 161"/>
            <p:cNvSpPr>
              <a:spLocks/>
            </p:cNvSpPr>
            <p:nvPr/>
          </p:nvSpPr>
          <p:spPr bwMode="auto">
            <a:xfrm>
              <a:off x="10266363" y="2530476"/>
              <a:ext cx="3175" cy="3175"/>
            </a:xfrm>
            <a:custGeom>
              <a:avLst/>
              <a:gdLst>
                <a:gd name="T0" fmla="*/ 0 w 3"/>
                <a:gd name="T1" fmla="*/ 0 h 2"/>
                <a:gd name="T2" fmla="*/ 2 w 3"/>
                <a:gd name="T3" fmla="*/ 0 h 2"/>
                <a:gd name="T4" fmla="*/ 3 w 3"/>
                <a:gd name="T5" fmla="*/ 0 h 2"/>
                <a:gd name="T6" fmla="*/ 2 w 3"/>
                <a:gd name="T7" fmla="*/ 2 h 2"/>
                <a:gd name="T8" fmla="*/ 1 w 3"/>
                <a:gd name="T9" fmla="*/ 2 h 2"/>
                <a:gd name="T10" fmla="*/ 0 w 3"/>
                <a:gd name="T11" fmla="*/ 2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cubicBezTo>
                    <a:pt x="0" y="0"/>
                    <a:pt x="1" y="0"/>
                    <a:pt x="2" y="0"/>
                  </a:cubicBezTo>
                  <a:cubicBezTo>
                    <a:pt x="2" y="0"/>
                    <a:pt x="3" y="0"/>
                    <a:pt x="3" y="0"/>
                  </a:cubicBezTo>
                  <a:cubicBezTo>
                    <a:pt x="3" y="1"/>
                    <a:pt x="3" y="1"/>
                    <a:pt x="2" y="2"/>
                  </a:cubicBezTo>
                  <a:cubicBezTo>
                    <a:pt x="1" y="2"/>
                    <a:pt x="1" y="2"/>
                    <a:pt x="1" y="2"/>
                  </a:cubicBezTo>
                  <a:cubicBezTo>
                    <a:pt x="1" y="2"/>
                    <a:pt x="0" y="2"/>
                    <a:pt x="0" y="2"/>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2" name="Freeform 162"/>
            <p:cNvSpPr>
              <a:spLocks/>
            </p:cNvSpPr>
            <p:nvPr/>
          </p:nvSpPr>
          <p:spPr bwMode="auto">
            <a:xfrm>
              <a:off x="10250488" y="2527301"/>
              <a:ext cx="3175" cy="1588"/>
            </a:xfrm>
            <a:custGeom>
              <a:avLst/>
              <a:gdLst>
                <a:gd name="T0" fmla="*/ 1 w 2"/>
                <a:gd name="T1" fmla="*/ 1 h 1"/>
                <a:gd name="T2" fmla="*/ 0 w 2"/>
                <a:gd name="T3" fmla="*/ 0 h 1"/>
                <a:gd name="T4" fmla="*/ 1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0" y="0"/>
                    <a:pt x="0" y="0"/>
                    <a:pt x="0" y="0"/>
                  </a:cubicBezTo>
                  <a:cubicBezTo>
                    <a:pt x="1" y="0"/>
                    <a:pt x="1" y="0"/>
                    <a:pt x="1" y="0"/>
                  </a:cubicBezTo>
                  <a:cubicBezTo>
                    <a:pt x="1" y="0"/>
                    <a:pt x="1" y="0"/>
                    <a:pt x="2" y="0"/>
                  </a:cubicBezTo>
                  <a:cubicBezTo>
                    <a:pt x="2" y="0"/>
                    <a:pt x="2" y="1"/>
                    <a:pt x="2"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163"/>
            <p:cNvSpPr>
              <a:spLocks/>
            </p:cNvSpPr>
            <p:nvPr/>
          </p:nvSpPr>
          <p:spPr bwMode="auto">
            <a:xfrm>
              <a:off x="10261600" y="2532063"/>
              <a:ext cx="3175" cy="1588"/>
            </a:xfrm>
            <a:custGeom>
              <a:avLst/>
              <a:gdLst>
                <a:gd name="T0" fmla="*/ 1 w 2"/>
                <a:gd name="T1" fmla="*/ 1 h 1"/>
                <a:gd name="T2" fmla="*/ 1 w 2"/>
                <a:gd name="T3" fmla="*/ 0 h 1"/>
                <a:gd name="T4" fmla="*/ 2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0" y="1"/>
                    <a:pt x="1" y="0"/>
                  </a:cubicBezTo>
                  <a:cubicBezTo>
                    <a:pt x="1" y="0"/>
                    <a:pt x="2" y="0"/>
                    <a:pt x="2" y="0"/>
                  </a:cubicBezTo>
                  <a:cubicBezTo>
                    <a:pt x="2" y="0"/>
                    <a:pt x="2" y="0"/>
                    <a:pt x="2" y="0"/>
                  </a:cubicBezTo>
                  <a:cubicBezTo>
                    <a:pt x="2" y="1"/>
                    <a:pt x="2" y="1"/>
                    <a:pt x="2" y="1"/>
                  </a:cubicBezTo>
                  <a:cubicBezTo>
                    <a:pt x="1" y="1"/>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4" name="Freeform 164"/>
            <p:cNvSpPr>
              <a:spLocks/>
            </p:cNvSpPr>
            <p:nvPr/>
          </p:nvSpPr>
          <p:spPr bwMode="auto">
            <a:xfrm>
              <a:off x="10213975" y="2498726"/>
              <a:ext cx="1588" cy="1588"/>
            </a:xfrm>
            <a:custGeom>
              <a:avLst/>
              <a:gdLst>
                <a:gd name="T0" fmla="*/ 0 w 2"/>
                <a:gd name="T1" fmla="*/ 1 h 1"/>
                <a:gd name="T2" fmla="*/ 0 w 2"/>
                <a:gd name="T3" fmla="*/ 0 h 1"/>
                <a:gd name="T4" fmla="*/ 1 w 2"/>
                <a:gd name="T5" fmla="*/ 0 h 1"/>
                <a:gd name="T6" fmla="*/ 2 w 2"/>
                <a:gd name="T7" fmla="*/ 0 h 1"/>
                <a:gd name="T8" fmla="*/ 2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0"/>
                    <a:pt x="0" y="0"/>
                    <a:pt x="0" y="0"/>
                  </a:cubicBezTo>
                  <a:cubicBezTo>
                    <a:pt x="1" y="0"/>
                    <a:pt x="1" y="0"/>
                    <a:pt x="1" y="0"/>
                  </a:cubicBezTo>
                  <a:cubicBezTo>
                    <a:pt x="2" y="0"/>
                    <a:pt x="2" y="0"/>
                    <a:pt x="2" y="0"/>
                  </a:cubicBezTo>
                  <a:cubicBezTo>
                    <a:pt x="2" y="0"/>
                    <a:pt x="2" y="1"/>
                    <a:pt x="2" y="1"/>
                  </a:cubicBezTo>
                  <a:cubicBezTo>
                    <a:pt x="1" y="1"/>
                    <a:pt x="1" y="1"/>
                    <a:pt x="1"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165"/>
            <p:cNvSpPr>
              <a:spLocks/>
            </p:cNvSpPr>
            <p:nvPr/>
          </p:nvSpPr>
          <p:spPr bwMode="auto">
            <a:xfrm>
              <a:off x="10179050" y="2470151"/>
              <a:ext cx="3175" cy="0"/>
            </a:xfrm>
            <a:custGeom>
              <a:avLst/>
              <a:gdLst>
                <a:gd name="T0" fmla="*/ 0 w 2"/>
                <a:gd name="T1" fmla="*/ 1 h 1"/>
                <a:gd name="T2" fmla="*/ 1 w 2"/>
                <a:gd name="T3" fmla="*/ 1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2" y="0"/>
                    <a:pt x="2"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6" name="Freeform 166"/>
            <p:cNvSpPr>
              <a:spLocks/>
            </p:cNvSpPr>
            <p:nvPr/>
          </p:nvSpPr>
          <p:spPr bwMode="auto">
            <a:xfrm>
              <a:off x="10212388" y="2479676"/>
              <a:ext cx="1588" cy="3175"/>
            </a:xfrm>
            <a:custGeom>
              <a:avLst/>
              <a:gdLst>
                <a:gd name="T0" fmla="*/ 0 w 1"/>
                <a:gd name="T1" fmla="*/ 2 h 2"/>
                <a:gd name="T2" fmla="*/ 1 w 1"/>
                <a:gd name="T3" fmla="*/ 0 h 2"/>
                <a:gd name="T4" fmla="*/ 1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0"/>
                  </a:lnTo>
                  <a:lnTo>
                    <a:pt x="1" y="0"/>
                  </a:lnTo>
                  <a:lnTo>
                    <a:pt x="1" y="1"/>
                  </a:ln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167"/>
            <p:cNvSpPr>
              <a:spLocks/>
            </p:cNvSpPr>
            <p:nvPr/>
          </p:nvSpPr>
          <p:spPr bwMode="auto">
            <a:xfrm>
              <a:off x="10215563" y="2482851"/>
              <a:ext cx="1588" cy="0"/>
            </a:xfrm>
            <a:custGeom>
              <a:avLst/>
              <a:gdLst>
                <a:gd name="T0" fmla="*/ 0 w 1"/>
                <a:gd name="T1" fmla="*/ 0 h 1"/>
                <a:gd name="T2" fmla="*/ 1 w 1"/>
                <a:gd name="T3" fmla="*/ 0 h 1"/>
                <a:gd name="T4" fmla="*/ 1 w 1"/>
                <a:gd name="T5" fmla="*/ 0 h 1"/>
                <a:gd name="T6" fmla="*/ 1 w 1"/>
                <a:gd name="T7" fmla="*/ 0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1" y="0"/>
                    <a:pt x="1" y="0"/>
                    <a:pt x="1" y="0"/>
                  </a:cubicBezTo>
                  <a:cubicBezTo>
                    <a:pt x="1" y="0"/>
                    <a:pt x="1" y="0"/>
                    <a:pt x="1" y="0"/>
                  </a:cubicBezTo>
                  <a:cubicBezTo>
                    <a:pt x="1" y="0"/>
                    <a:pt x="1" y="0"/>
                    <a:pt x="1" y="0"/>
                  </a:cubicBezTo>
                  <a:cubicBezTo>
                    <a:pt x="1"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8" name="Freeform 168"/>
            <p:cNvSpPr>
              <a:spLocks/>
            </p:cNvSpPr>
            <p:nvPr/>
          </p:nvSpPr>
          <p:spPr bwMode="auto">
            <a:xfrm>
              <a:off x="10231438" y="2495551"/>
              <a:ext cx="1588" cy="1588"/>
            </a:xfrm>
            <a:custGeom>
              <a:avLst/>
              <a:gdLst>
                <a:gd name="T0" fmla="*/ 0 w 1"/>
                <a:gd name="T1" fmla="*/ 1 h 2"/>
                <a:gd name="T2" fmla="*/ 0 w 1"/>
                <a:gd name="T3" fmla="*/ 0 h 2"/>
                <a:gd name="T4" fmla="*/ 1 w 1"/>
                <a:gd name="T5" fmla="*/ 1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0"/>
                    <a:pt x="0" y="0"/>
                  </a:cubicBezTo>
                  <a:cubicBezTo>
                    <a:pt x="0" y="0"/>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169"/>
            <p:cNvSpPr>
              <a:spLocks/>
            </p:cNvSpPr>
            <p:nvPr/>
          </p:nvSpPr>
          <p:spPr bwMode="auto">
            <a:xfrm>
              <a:off x="10218738" y="2505076"/>
              <a:ext cx="4763" cy="1588"/>
            </a:xfrm>
            <a:custGeom>
              <a:avLst/>
              <a:gdLst>
                <a:gd name="T0" fmla="*/ 0 w 3"/>
                <a:gd name="T1" fmla="*/ 1 h 1"/>
                <a:gd name="T2" fmla="*/ 0 w 3"/>
                <a:gd name="T3" fmla="*/ 0 h 1"/>
                <a:gd name="T4" fmla="*/ 1 w 3"/>
                <a:gd name="T5" fmla="*/ 0 h 1"/>
                <a:gd name="T6" fmla="*/ 2 w 3"/>
                <a:gd name="T7" fmla="*/ 0 h 1"/>
                <a:gd name="T8" fmla="*/ 2 w 3"/>
                <a:gd name="T9" fmla="*/ 1 h 1"/>
                <a:gd name="T10" fmla="*/ 1 w 3"/>
                <a:gd name="T11" fmla="*/ 1 h 1"/>
                <a:gd name="T12" fmla="*/ 0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1"/>
                  </a:moveTo>
                  <a:cubicBezTo>
                    <a:pt x="0" y="0"/>
                    <a:pt x="0" y="0"/>
                    <a:pt x="0" y="0"/>
                  </a:cubicBezTo>
                  <a:cubicBezTo>
                    <a:pt x="1" y="0"/>
                    <a:pt x="1" y="0"/>
                    <a:pt x="1" y="0"/>
                  </a:cubicBezTo>
                  <a:cubicBezTo>
                    <a:pt x="1" y="0"/>
                    <a:pt x="2" y="0"/>
                    <a:pt x="2" y="0"/>
                  </a:cubicBezTo>
                  <a:cubicBezTo>
                    <a:pt x="2" y="1"/>
                    <a:pt x="3" y="1"/>
                    <a:pt x="2" y="1"/>
                  </a:cubicBezTo>
                  <a:cubicBezTo>
                    <a:pt x="1"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0" name="Freeform 170"/>
            <p:cNvSpPr>
              <a:spLocks/>
            </p:cNvSpPr>
            <p:nvPr/>
          </p:nvSpPr>
          <p:spPr bwMode="auto">
            <a:xfrm>
              <a:off x="10221913" y="2497138"/>
              <a:ext cx="1588" cy="3175"/>
            </a:xfrm>
            <a:custGeom>
              <a:avLst/>
              <a:gdLst>
                <a:gd name="T0" fmla="*/ 0 w 1"/>
                <a:gd name="T1" fmla="*/ 2 h 2"/>
                <a:gd name="T2" fmla="*/ 0 w 1"/>
                <a:gd name="T3" fmla="*/ 0 h 2"/>
                <a:gd name="T4" fmla="*/ 1 w 1"/>
                <a:gd name="T5" fmla="*/ 1 h 2"/>
                <a:gd name="T6" fmla="*/ 1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0"/>
                    <a:pt x="0" y="0"/>
                  </a:cubicBezTo>
                  <a:cubicBezTo>
                    <a:pt x="0" y="0"/>
                    <a:pt x="1" y="0"/>
                    <a:pt x="1" y="1"/>
                  </a:cubicBezTo>
                  <a:cubicBezTo>
                    <a:pt x="1" y="1"/>
                    <a:pt x="1" y="1"/>
                    <a:pt x="1" y="2"/>
                  </a:cubicBezTo>
                  <a:cubicBezTo>
                    <a:pt x="1" y="2"/>
                    <a:pt x="1"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171"/>
            <p:cNvSpPr>
              <a:spLocks/>
            </p:cNvSpPr>
            <p:nvPr/>
          </p:nvSpPr>
          <p:spPr bwMode="auto">
            <a:xfrm>
              <a:off x="10223500" y="2501901"/>
              <a:ext cx="3175" cy="1588"/>
            </a:xfrm>
            <a:custGeom>
              <a:avLst/>
              <a:gdLst>
                <a:gd name="T0" fmla="*/ 0 w 2"/>
                <a:gd name="T1" fmla="*/ 1 h 1"/>
                <a:gd name="T2" fmla="*/ 1 w 2"/>
                <a:gd name="T3" fmla="*/ 0 h 1"/>
                <a:gd name="T4" fmla="*/ 2 w 2"/>
                <a:gd name="T5" fmla="*/ 0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1" y="0"/>
                  </a:lnTo>
                  <a:lnTo>
                    <a:pt x="2" y="0"/>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2" name="Freeform 172"/>
            <p:cNvSpPr>
              <a:spLocks/>
            </p:cNvSpPr>
            <p:nvPr/>
          </p:nvSpPr>
          <p:spPr bwMode="auto">
            <a:xfrm>
              <a:off x="10263188" y="2513013"/>
              <a:ext cx="3175" cy="1588"/>
            </a:xfrm>
            <a:custGeom>
              <a:avLst/>
              <a:gdLst>
                <a:gd name="T0" fmla="*/ 0 w 2"/>
                <a:gd name="T1" fmla="*/ 1 h 1"/>
                <a:gd name="T2" fmla="*/ 1 w 2"/>
                <a:gd name="T3" fmla="*/ 0 h 1"/>
                <a:gd name="T4" fmla="*/ 2 w 2"/>
                <a:gd name="T5" fmla="*/ 0 h 1"/>
                <a:gd name="T6" fmla="*/ 2 w 2"/>
                <a:gd name="T7" fmla="*/ 1 h 1"/>
                <a:gd name="T8" fmla="*/ 2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1" y="0"/>
                  </a:cubicBezTo>
                  <a:cubicBezTo>
                    <a:pt x="1" y="0"/>
                    <a:pt x="2" y="0"/>
                    <a:pt x="2" y="0"/>
                  </a:cubicBezTo>
                  <a:cubicBezTo>
                    <a:pt x="2" y="0"/>
                    <a:pt x="2" y="0"/>
                    <a:pt x="2" y="1"/>
                  </a:cubicBezTo>
                  <a:cubicBezTo>
                    <a:pt x="2" y="1"/>
                    <a:pt x="2" y="1"/>
                    <a:pt x="2" y="1"/>
                  </a:cubicBezTo>
                  <a:cubicBezTo>
                    <a:pt x="2" y="1"/>
                    <a:pt x="2"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173"/>
            <p:cNvSpPr>
              <a:spLocks/>
            </p:cNvSpPr>
            <p:nvPr/>
          </p:nvSpPr>
          <p:spPr bwMode="auto">
            <a:xfrm>
              <a:off x="10266363" y="2520951"/>
              <a:ext cx="1588" cy="1588"/>
            </a:xfrm>
            <a:custGeom>
              <a:avLst/>
              <a:gdLst>
                <a:gd name="T0" fmla="*/ 0 w 2"/>
                <a:gd name="T1" fmla="*/ 0 h 1"/>
                <a:gd name="T2" fmla="*/ 1 w 2"/>
                <a:gd name="T3" fmla="*/ 0 h 1"/>
                <a:gd name="T4" fmla="*/ 2 w 2"/>
                <a:gd name="T5" fmla="*/ 0 h 1"/>
                <a:gd name="T6" fmla="*/ 2 w 2"/>
                <a:gd name="T7" fmla="*/ 1 h 1"/>
                <a:gd name="T8" fmla="*/ 1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1" y="0"/>
                  </a:cubicBezTo>
                  <a:cubicBezTo>
                    <a:pt x="1" y="0"/>
                    <a:pt x="1" y="0"/>
                    <a:pt x="2" y="0"/>
                  </a:cubicBezTo>
                  <a:cubicBezTo>
                    <a:pt x="2" y="0"/>
                    <a:pt x="2" y="1"/>
                    <a:pt x="2"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4" name="Freeform 174"/>
            <p:cNvSpPr>
              <a:spLocks/>
            </p:cNvSpPr>
            <p:nvPr/>
          </p:nvSpPr>
          <p:spPr bwMode="auto">
            <a:xfrm>
              <a:off x="10266363" y="2525713"/>
              <a:ext cx="1588" cy="1588"/>
            </a:xfrm>
            <a:custGeom>
              <a:avLst/>
              <a:gdLst>
                <a:gd name="T0" fmla="*/ 0 w 1"/>
                <a:gd name="T1" fmla="*/ 1 h 1"/>
                <a:gd name="T2" fmla="*/ 0 w 1"/>
                <a:gd name="T3" fmla="*/ 0 h 1"/>
                <a:gd name="T4" fmla="*/ 1 w 1"/>
                <a:gd name="T5" fmla="*/ 0 h 1"/>
                <a:gd name="T6" fmla="*/ 1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5" name="Freeform 175"/>
            <p:cNvSpPr>
              <a:spLocks/>
            </p:cNvSpPr>
            <p:nvPr/>
          </p:nvSpPr>
          <p:spPr bwMode="auto">
            <a:xfrm>
              <a:off x="10261600" y="2520951"/>
              <a:ext cx="1588" cy="1588"/>
            </a:xfrm>
            <a:custGeom>
              <a:avLst/>
              <a:gdLst>
                <a:gd name="T0" fmla="*/ 0 w 1"/>
                <a:gd name="T1" fmla="*/ 1 h 2"/>
                <a:gd name="T2" fmla="*/ 0 w 1"/>
                <a:gd name="T3" fmla="*/ 0 h 2"/>
                <a:gd name="T4" fmla="*/ 1 w 1"/>
                <a:gd name="T5" fmla="*/ 1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0"/>
                    <a:pt x="0" y="0"/>
                  </a:cubicBezTo>
                  <a:cubicBezTo>
                    <a:pt x="0" y="0"/>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6" name="Freeform 176"/>
            <p:cNvSpPr>
              <a:spLocks/>
            </p:cNvSpPr>
            <p:nvPr/>
          </p:nvSpPr>
          <p:spPr bwMode="auto">
            <a:xfrm>
              <a:off x="10253663" y="2503488"/>
              <a:ext cx="1588" cy="1588"/>
            </a:xfrm>
            <a:custGeom>
              <a:avLst/>
              <a:gdLst>
                <a:gd name="T0" fmla="*/ 0 w 2"/>
                <a:gd name="T1" fmla="*/ 1 h 1"/>
                <a:gd name="T2" fmla="*/ 0 w 2"/>
                <a:gd name="T3" fmla="*/ 0 h 1"/>
                <a:gd name="T4" fmla="*/ 1 w 2"/>
                <a:gd name="T5" fmla="*/ 0 h 1"/>
                <a:gd name="T6" fmla="*/ 1 w 2"/>
                <a:gd name="T7" fmla="*/ 1 h 1"/>
                <a:gd name="T8" fmla="*/ 1 w 2"/>
                <a:gd name="T9" fmla="*/ 1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0"/>
                    <a:pt x="0" y="0"/>
                    <a:pt x="0" y="0"/>
                  </a:cubicBezTo>
                  <a:cubicBezTo>
                    <a:pt x="1" y="0"/>
                    <a:pt x="1" y="0"/>
                    <a:pt x="1" y="0"/>
                  </a:cubicBezTo>
                  <a:cubicBezTo>
                    <a:pt x="1" y="0"/>
                    <a:pt x="1" y="1"/>
                    <a:pt x="1" y="1"/>
                  </a:cubicBezTo>
                  <a:cubicBezTo>
                    <a:pt x="2"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7" name="Freeform 177"/>
            <p:cNvSpPr>
              <a:spLocks/>
            </p:cNvSpPr>
            <p:nvPr/>
          </p:nvSpPr>
          <p:spPr bwMode="auto">
            <a:xfrm>
              <a:off x="10234613" y="2532063"/>
              <a:ext cx="4763" cy="1588"/>
            </a:xfrm>
            <a:custGeom>
              <a:avLst/>
              <a:gdLst>
                <a:gd name="T0" fmla="*/ 0 w 3"/>
                <a:gd name="T1" fmla="*/ 1 h 2"/>
                <a:gd name="T2" fmla="*/ 2 w 3"/>
                <a:gd name="T3" fmla="*/ 0 h 2"/>
                <a:gd name="T4" fmla="*/ 3 w 3"/>
                <a:gd name="T5" fmla="*/ 1 h 2"/>
                <a:gd name="T6" fmla="*/ 3 w 3"/>
                <a:gd name="T7" fmla="*/ 2 h 2"/>
                <a:gd name="T8" fmla="*/ 2 w 3"/>
                <a:gd name="T9" fmla="*/ 2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1" y="1"/>
                    <a:pt x="2" y="0"/>
                    <a:pt x="2" y="0"/>
                  </a:cubicBezTo>
                  <a:cubicBezTo>
                    <a:pt x="2" y="0"/>
                    <a:pt x="3" y="0"/>
                    <a:pt x="3" y="1"/>
                  </a:cubicBezTo>
                  <a:cubicBezTo>
                    <a:pt x="3" y="1"/>
                    <a:pt x="3" y="2"/>
                    <a:pt x="3" y="2"/>
                  </a:cubicBezTo>
                  <a:cubicBezTo>
                    <a:pt x="2" y="2"/>
                    <a:pt x="2" y="2"/>
                    <a:pt x="2" y="2"/>
                  </a:cubicBezTo>
                  <a:cubicBezTo>
                    <a:pt x="2"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8" name="Rectangle 178"/>
            <p:cNvSpPr>
              <a:spLocks noChangeArrowheads="1"/>
            </p:cNvSpPr>
            <p:nvPr/>
          </p:nvSpPr>
          <p:spPr bwMode="auto">
            <a:xfrm>
              <a:off x="10279063" y="2525713"/>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179"/>
            <p:cNvSpPr>
              <a:spLocks/>
            </p:cNvSpPr>
            <p:nvPr/>
          </p:nvSpPr>
          <p:spPr bwMode="auto">
            <a:xfrm>
              <a:off x="10228263" y="2508251"/>
              <a:ext cx="3175" cy="0"/>
            </a:xfrm>
            <a:custGeom>
              <a:avLst/>
              <a:gdLst>
                <a:gd name="T0" fmla="*/ 1 w 2"/>
                <a:gd name="T1" fmla="*/ 0 h 1"/>
                <a:gd name="T2" fmla="*/ 0 w 2"/>
                <a:gd name="T3" fmla="*/ 1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1" y="1"/>
                  </a:cubicBezTo>
                  <a:cubicBezTo>
                    <a:pt x="2" y="1"/>
                    <a:pt x="2" y="1"/>
                    <a:pt x="2" y="1"/>
                  </a:cubicBezTo>
                  <a:cubicBezTo>
                    <a:pt x="2" y="1"/>
                    <a:pt x="2"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0" name="Freeform 180"/>
            <p:cNvSpPr>
              <a:spLocks/>
            </p:cNvSpPr>
            <p:nvPr/>
          </p:nvSpPr>
          <p:spPr bwMode="auto">
            <a:xfrm>
              <a:off x="10236200" y="2501901"/>
              <a:ext cx="1588" cy="3175"/>
            </a:xfrm>
            <a:custGeom>
              <a:avLst/>
              <a:gdLst>
                <a:gd name="T0" fmla="*/ 0 w 1"/>
                <a:gd name="T1" fmla="*/ 1 h 2"/>
                <a:gd name="T2" fmla="*/ 1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0"/>
                    <a:pt x="1" y="1"/>
                  </a:cubicBezTo>
                  <a:cubicBezTo>
                    <a:pt x="1" y="1"/>
                    <a:pt x="1" y="2"/>
                    <a:pt x="1"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1" name="Rectangle 181"/>
            <p:cNvSpPr>
              <a:spLocks noChangeArrowheads="1"/>
            </p:cNvSpPr>
            <p:nvPr/>
          </p:nvSpPr>
          <p:spPr bwMode="auto">
            <a:xfrm>
              <a:off x="10236200" y="2508251"/>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2" name="Freeform 182"/>
            <p:cNvSpPr>
              <a:spLocks/>
            </p:cNvSpPr>
            <p:nvPr/>
          </p:nvSpPr>
          <p:spPr bwMode="auto">
            <a:xfrm>
              <a:off x="10245725" y="2506663"/>
              <a:ext cx="1588" cy="1588"/>
            </a:xfrm>
            <a:custGeom>
              <a:avLst/>
              <a:gdLst>
                <a:gd name="T0" fmla="*/ 0 w 1"/>
                <a:gd name="T1" fmla="*/ 0 h 1"/>
                <a:gd name="T2" fmla="*/ 1 w 1"/>
                <a:gd name="T3" fmla="*/ 0 h 1"/>
                <a:gd name="T4" fmla="*/ 1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0"/>
                  </a:lnTo>
                  <a:lnTo>
                    <a:pt x="1" y="0"/>
                  </a:lnTo>
                  <a:lnTo>
                    <a:pt x="1"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3" name="Freeform 183"/>
            <p:cNvSpPr>
              <a:spLocks/>
            </p:cNvSpPr>
            <p:nvPr/>
          </p:nvSpPr>
          <p:spPr bwMode="auto">
            <a:xfrm>
              <a:off x="10250488" y="2508251"/>
              <a:ext cx="3175" cy="0"/>
            </a:xfrm>
            <a:custGeom>
              <a:avLst/>
              <a:gdLst>
                <a:gd name="T0" fmla="*/ 1 w 2"/>
                <a:gd name="T1" fmla="*/ 2 w 2"/>
                <a:gd name="T2" fmla="*/ 2 w 2"/>
                <a:gd name="T3" fmla="*/ 0 w 2"/>
                <a:gd name="T4" fmla="*/ 1 w 2"/>
              </a:gdLst>
              <a:ahLst/>
              <a:cxnLst>
                <a:cxn ang="0">
                  <a:pos x="T0" y="0"/>
                </a:cxn>
                <a:cxn ang="0">
                  <a:pos x="T1" y="0"/>
                </a:cxn>
                <a:cxn ang="0">
                  <a:pos x="T2" y="0"/>
                </a:cxn>
                <a:cxn ang="0">
                  <a:pos x="T3" y="0"/>
                </a:cxn>
                <a:cxn ang="0">
                  <a:pos x="T4" y="0"/>
                </a:cxn>
              </a:cxnLst>
              <a:rect l="0" t="0" r="r" b="b"/>
              <a:pathLst>
                <a:path w="2">
                  <a:moveTo>
                    <a:pt x="1" y="0"/>
                  </a:moveTo>
                  <a:lnTo>
                    <a:pt x="2" y="0"/>
                  </a:lnTo>
                  <a:lnTo>
                    <a:pt x="2" y="0"/>
                  </a:lnTo>
                  <a:lnTo>
                    <a:pt x="0" y="0"/>
                  </a:ln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4" name="Freeform 184"/>
            <p:cNvSpPr>
              <a:spLocks/>
            </p:cNvSpPr>
            <p:nvPr/>
          </p:nvSpPr>
          <p:spPr bwMode="auto">
            <a:xfrm>
              <a:off x="10260013" y="2508251"/>
              <a:ext cx="1588" cy="1588"/>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5" name="Freeform 185"/>
            <p:cNvSpPr>
              <a:spLocks/>
            </p:cNvSpPr>
            <p:nvPr/>
          </p:nvSpPr>
          <p:spPr bwMode="auto">
            <a:xfrm>
              <a:off x="10256838" y="2514601"/>
              <a:ext cx="1588" cy="3175"/>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lnTo>
                    <a:pt x="1" y="0"/>
                  </a:lnTo>
                  <a:lnTo>
                    <a:pt x="0" y="2"/>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6" name="Freeform 186"/>
            <p:cNvSpPr>
              <a:spLocks/>
            </p:cNvSpPr>
            <p:nvPr/>
          </p:nvSpPr>
          <p:spPr bwMode="auto">
            <a:xfrm>
              <a:off x="10209213" y="2482851"/>
              <a:ext cx="1588" cy="1588"/>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2"/>
                    <a:pt x="0" y="2"/>
                  </a:cubicBezTo>
                  <a:cubicBezTo>
                    <a:pt x="1" y="2"/>
                    <a:pt x="1" y="1"/>
                    <a:pt x="1" y="1"/>
                  </a:cubicBezTo>
                  <a:cubicBezTo>
                    <a:pt x="1"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7" name="Freeform 187"/>
            <p:cNvSpPr>
              <a:spLocks/>
            </p:cNvSpPr>
            <p:nvPr/>
          </p:nvSpPr>
          <p:spPr bwMode="auto">
            <a:xfrm>
              <a:off x="10164763" y="2451101"/>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8" name="Freeform 188"/>
            <p:cNvSpPr>
              <a:spLocks/>
            </p:cNvSpPr>
            <p:nvPr/>
          </p:nvSpPr>
          <p:spPr bwMode="auto">
            <a:xfrm>
              <a:off x="10217150" y="2547938"/>
              <a:ext cx="1588" cy="1588"/>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1" y="0"/>
                    <a:pt x="1" y="0"/>
                  </a:cubicBezTo>
                  <a:cubicBezTo>
                    <a:pt x="1" y="0"/>
                    <a:pt x="1" y="1"/>
                    <a:pt x="1"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189"/>
            <p:cNvSpPr>
              <a:spLocks/>
            </p:cNvSpPr>
            <p:nvPr/>
          </p:nvSpPr>
          <p:spPr bwMode="auto">
            <a:xfrm>
              <a:off x="10223500" y="2546351"/>
              <a:ext cx="1588" cy="1588"/>
            </a:xfrm>
            <a:custGeom>
              <a:avLst/>
              <a:gdLst>
                <a:gd name="T0" fmla="*/ 0 w 1"/>
                <a:gd name="T1" fmla="*/ 1 h 1"/>
                <a:gd name="T2" fmla="*/ 0 w 1"/>
                <a:gd name="T3" fmla="*/ 0 h 1"/>
                <a:gd name="T4" fmla="*/ 1 w 1"/>
                <a:gd name="T5" fmla="*/ 0 h 1"/>
                <a:gd name="T6" fmla="*/ 1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0"/>
                    <a:pt x="0" y="0"/>
                  </a:cubicBezTo>
                  <a:cubicBezTo>
                    <a:pt x="0" y="0"/>
                    <a:pt x="1" y="0"/>
                    <a:pt x="1" y="0"/>
                  </a:cubicBezTo>
                  <a:cubicBezTo>
                    <a:pt x="1" y="1"/>
                    <a:pt x="1" y="1"/>
                    <a:pt x="1" y="1"/>
                  </a:cubicBezTo>
                  <a:cubicBezTo>
                    <a:pt x="0" y="1"/>
                    <a:pt x="0" y="1"/>
                    <a:pt x="0" y="1"/>
                  </a:cubicBezTo>
                  <a:cubicBezTo>
                    <a:pt x="0"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0" name="Freeform 190"/>
            <p:cNvSpPr>
              <a:spLocks/>
            </p:cNvSpPr>
            <p:nvPr/>
          </p:nvSpPr>
          <p:spPr bwMode="auto">
            <a:xfrm>
              <a:off x="10217150" y="2552701"/>
              <a:ext cx="3175" cy="1588"/>
            </a:xfrm>
            <a:custGeom>
              <a:avLst/>
              <a:gdLst>
                <a:gd name="T0" fmla="*/ 0 w 2"/>
                <a:gd name="T1" fmla="*/ 0 h 1"/>
                <a:gd name="T2" fmla="*/ 0 w 2"/>
                <a:gd name="T3" fmla="*/ 0 h 1"/>
                <a:gd name="T4" fmla="*/ 1 w 2"/>
                <a:gd name="T5" fmla="*/ 0 h 1"/>
                <a:gd name="T6" fmla="*/ 1 w 2"/>
                <a:gd name="T7" fmla="*/ 0 h 1"/>
                <a:gd name="T8" fmla="*/ 1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0"/>
                    <a:pt x="0" y="0"/>
                  </a:cubicBezTo>
                  <a:cubicBezTo>
                    <a:pt x="1" y="0"/>
                    <a:pt x="1" y="0"/>
                    <a:pt x="1" y="0"/>
                  </a:cubicBezTo>
                  <a:cubicBezTo>
                    <a:pt x="1" y="0"/>
                    <a:pt x="2" y="0"/>
                    <a:pt x="1" y="0"/>
                  </a:cubicBezTo>
                  <a:cubicBezTo>
                    <a:pt x="1" y="1"/>
                    <a:pt x="1" y="1"/>
                    <a:pt x="1" y="1"/>
                  </a:cubicBezTo>
                  <a:cubicBezTo>
                    <a:pt x="1" y="1"/>
                    <a:pt x="1" y="1"/>
                    <a:pt x="1" y="1"/>
                  </a:cubicBezTo>
                  <a:cubicBezTo>
                    <a:pt x="1" y="1"/>
                    <a:pt x="0" y="1"/>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191"/>
            <p:cNvSpPr>
              <a:spLocks/>
            </p:cNvSpPr>
            <p:nvPr/>
          </p:nvSpPr>
          <p:spPr bwMode="auto">
            <a:xfrm>
              <a:off x="10223500" y="2554288"/>
              <a:ext cx="1588"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0"/>
                    <a:pt x="1" y="0"/>
                  </a:cubicBezTo>
                  <a:cubicBezTo>
                    <a:pt x="1" y="0"/>
                    <a:pt x="1" y="0"/>
                    <a:pt x="1" y="0"/>
                  </a:cubicBezTo>
                  <a:cubicBezTo>
                    <a:pt x="1" y="1"/>
                    <a:pt x="1" y="1"/>
                    <a:pt x="1"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2" name="Rectangle 192"/>
            <p:cNvSpPr>
              <a:spLocks noChangeArrowheads="1"/>
            </p:cNvSpPr>
            <p:nvPr/>
          </p:nvSpPr>
          <p:spPr bwMode="auto">
            <a:xfrm>
              <a:off x="10234613" y="2560638"/>
              <a:ext cx="1588" cy="1588"/>
            </a:xfrm>
            <a:prstGeom prst="rect">
              <a:avLst/>
            </a:pr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193"/>
            <p:cNvSpPr>
              <a:spLocks/>
            </p:cNvSpPr>
            <p:nvPr/>
          </p:nvSpPr>
          <p:spPr bwMode="auto">
            <a:xfrm>
              <a:off x="10264775" y="2576513"/>
              <a:ext cx="1588" cy="1588"/>
            </a:xfrm>
            <a:custGeom>
              <a:avLst/>
              <a:gdLst>
                <a:gd name="T0" fmla="*/ 0 w 1"/>
                <a:gd name="T1" fmla="*/ 1 h 1"/>
                <a:gd name="T2" fmla="*/ 0 w 1"/>
                <a:gd name="T3" fmla="*/ 0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1"/>
                  </a:lnTo>
                  <a:lnTo>
                    <a:pt x="1" y="1"/>
                  </a:ln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4" name="Freeform 194"/>
            <p:cNvSpPr>
              <a:spLocks/>
            </p:cNvSpPr>
            <p:nvPr/>
          </p:nvSpPr>
          <p:spPr bwMode="auto">
            <a:xfrm>
              <a:off x="10266363" y="2582863"/>
              <a:ext cx="1588" cy="0"/>
            </a:xfrm>
            <a:custGeom>
              <a:avLst/>
              <a:gdLst>
                <a:gd name="T0" fmla="*/ 0 w 1"/>
                <a:gd name="T1" fmla="*/ 1 h 1"/>
                <a:gd name="T2" fmla="*/ 0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0" y="0"/>
                  </a:cubicBezTo>
                  <a:cubicBezTo>
                    <a:pt x="0" y="0"/>
                    <a:pt x="1" y="0"/>
                    <a:pt x="1" y="0"/>
                  </a:cubicBezTo>
                  <a:cubicBezTo>
                    <a:pt x="1" y="0"/>
                    <a:pt x="1" y="1"/>
                    <a:pt x="1" y="1"/>
                  </a:cubicBezTo>
                  <a:cubicBezTo>
                    <a:pt x="1" y="1"/>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5" name="Freeform 195"/>
            <p:cNvSpPr>
              <a:spLocks/>
            </p:cNvSpPr>
            <p:nvPr/>
          </p:nvSpPr>
          <p:spPr bwMode="auto">
            <a:xfrm>
              <a:off x="10347325" y="2646363"/>
              <a:ext cx="3175" cy="0"/>
            </a:xfrm>
            <a:custGeom>
              <a:avLst/>
              <a:gdLst>
                <a:gd name="T0" fmla="*/ 1 w 2"/>
                <a:gd name="T1" fmla="*/ 0 h 1"/>
                <a:gd name="T2" fmla="*/ 2 w 2"/>
                <a:gd name="T3" fmla="*/ 0 h 1"/>
                <a:gd name="T4" fmla="*/ 2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2" y="0"/>
                    <a:pt x="2" y="1"/>
                    <a:pt x="2" y="1"/>
                  </a:cubicBezTo>
                  <a:cubicBezTo>
                    <a:pt x="1" y="1"/>
                    <a:pt x="1" y="1"/>
                    <a:pt x="1" y="1"/>
                  </a:cubicBezTo>
                  <a:cubicBezTo>
                    <a:pt x="1" y="1"/>
                    <a:pt x="0" y="1"/>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6" name="Freeform 196"/>
            <p:cNvSpPr>
              <a:spLocks/>
            </p:cNvSpPr>
            <p:nvPr/>
          </p:nvSpPr>
          <p:spPr bwMode="auto">
            <a:xfrm>
              <a:off x="10344150" y="2646363"/>
              <a:ext cx="1588" cy="0"/>
            </a:xfrm>
            <a:custGeom>
              <a:avLst/>
              <a:gdLst>
                <a:gd name="T0" fmla="*/ 1 w 1"/>
                <a:gd name="T1" fmla="*/ 1 h 1"/>
                <a:gd name="T2" fmla="*/ 1 w 1"/>
                <a:gd name="T3" fmla="*/ 0 h 1"/>
                <a:gd name="T4" fmla="*/ 1 w 1"/>
                <a:gd name="T5" fmla="*/ 1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1" y="0"/>
                    <a:pt x="1" y="1"/>
                    <a:pt x="1" y="1"/>
                  </a:cubicBezTo>
                  <a:cubicBezTo>
                    <a:pt x="1" y="1"/>
                    <a:pt x="1" y="1"/>
                    <a:pt x="1" y="1"/>
                  </a:cubicBezTo>
                  <a:cubicBezTo>
                    <a:pt x="0" y="1"/>
                    <a:pt x="0" y="1"/>
                    <a:pt x="0" y="1"/>
                  </a:cubicBezTo>
                  <a:lnTo>
                    <a:pt x="1"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7" name="Freeform 197"/>
            <p:cNvSpPr>
              <a:spLocks/>
            </p:cNvSpPr>
            <p:nvPr/>
          </p:nvSpPr>
          <p:spPr bwMode="auto">
            <a:xfrm>
              <a:off x="10402888" y="2708276"/>
              <a:ext cx="3175" cy="3175"/>
            </a:xfrm>
            <a:custGeom>
              <a:avLst/>
              <a:gdLst>
                <a:gd name="T0" fmla="*/ 1 w 3"/>
                <a:gd name="T1" fmla="*/ 1 h 2"/>
                <a:gd name="T2" fmla="*/ 1 w 3"/>
                <a:gd name="T3" fmla="*/ 0 h 2"/>
                <a:gd name="T4" fmla="*/ 3 w 3"/>
                <a:gd name="T5" fmla="*/ 1 h 2"/>
                <a:gd name="T6" fmla="*/ 3 w 3"/>
                <a:gd name="T7" fmla="*/ 2 h 2"/>
                <a:gd name="T8" fmla="*/ 3 w 3"/>
                <a:gd name="T9" fmla="*/ 2 h 2"/>
                <a:gd name="T10" fmla="*/ 2 w 3"/>
                <a:gd name="T11" fmla="*/ 2 h 2"/>
                <a:gd name="T12" fmla="*/ 1 w 3"/>
                <a:gd name="T13" fmla="*/ 2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1"/>
                    <a:pt x="1" y="0"/>
                    <a:pt x="1" y="0"/>
                  </a:cubicBezTo>
                  <a:cubicBezTo>
                    <a:pt x="2" y="0"/>
                    <a:pt x="2" y="0"/>
                    <a:pt x="3" y="1"/>
                  </a:cubicBezTo>
                  <a:cubicBezTo>
                    <a:pt x="3" y="1"/>
                    <a:pt x="3" y="1"/>
                    <a:pt x="3" y="2"/>
                  </a:cubicBezTo>
                  <a:cubicBezTo>
                    <a:pt x="3" y="2"/>
                    <a:pt x="3" y="2"/>
                    <a:pt x="3" y="2"/>
                  </a:cubicBezTo>
                  <a:cubicBezTo>
                    <a:pt x="3" y="2"/>
                    <a:pt x="3" y="2"/>
                    <a:pt x="2" y="2"/>
                  </a:cubicBezTo>
                  <a:cubicBezTo>
                    <a:pt x="2" y="2"/>
                    <a:pt x="1" y="2"/>
                    <a:pt x="1" y="2"/>
                  </a:cubicBezTo>
                  <a:cubicBezTo>
                    <a:pt x="1" y="2"/>
                    <a:pt x="0"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8" name="Freeform 198"/>
            <p:cNvSpPr>
              <a:spLocks/>
            </p:cNvSpPr>
            <p:nvPr/>
          </p:nvSpPr>
          <p:spPr bwMode="auto">
            <a:xfrm>
              <a:off x="10407650" y="2708276"/>
              <a:ext cx="1588" cy="4763"/>
            </a:xfrm>
            <a:custGeom>
              <a:avLst/>
              <a:gdLst>
                <a:gd name="T0" fmla="*/ 0 w 1"/>
                <a:gd name="T1" fmla="*/ 1 h 3"/>
                <a:gd name="T2" fmla="*/ 0 w 1"/>
                <a:gd name="T3" fmla="*/ 1 h 3"/>
                <a:gd name="T4" fmla="*/ 1 w 1"/>
                <a:gd name="T5" fmla="*/ 2 h 3"/>
                <a:gd name="T6" fmla="*/ 1 w 1"/>
                <a:gd name="T7" fmla="*/ 2 h 3"/>
                <a:gd name="T8" fmla="*/ 1 w 1"/>
                <a:gd name="T9" fmla="*/ 3 h 3"/>
                <a:gd name="T10" fmla="*/ 0 w 1"/>
                <a:gd name="T11" fmla="*/ 3 h 3"/>
                <a:gd name="T12" fmla="*/ 0 w 1"/>
                <a:gd name="T13" fmla="*/ 2 h 3"/>
                <a:gd name="T14" fmla="*/ 0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1"/>
                  </a:moveTo>
                  <a:cubicBezTo>
                    <a:pt x="0" y="1"/>
                    <a:pt x="0" y="0"/>
                    <a:pt x="0" y="1"/>
                  </a:cubicBezTo>
                  <a:cubicBezTo>
                    <a:pt x="1" y="1"/>
                    <a:pt x="0" y="1"/>
                    <a:pt x="1" y="2"/>
                  </a:cubicBezTo>
                  <a:cubicBezTo>
                    <a:pt x="1" y="2"/>
                    <a:pt x="1" y="2"/>
                    <a:pt x="1" y="2"/>
                  </a:cubicBezTo>
                  <a:cubicBezTo>
                    <a:pt x="1" y="2"/>
                    <a:pt x="1" y="3"/>
                    <a:pt x="1" y="3"/>
                  </a:cubicBezTo>
                  <a:cubicBezTo>
                    <a:pt x="1" y="3"/>
                    <a:pt x="1" y="3"/>
                    <a:pt x="0" y="3"/>
                  </a:cubicBezTo>
                  <a:cubicBezTo>
                    <a:pt x="0" y="2"/>
                    <a:pt x="0" y="2"/>
                    <a:pt x="0"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9" name="Freeform 199"/>
            <p:cNvSpPr>
              <a:spLocks/>
            </p:cNvSpPr>
            <p:nvPr/>
          </p:nvSpPr>
          <p:spPr bwMode="auto">
            <a:xfrm>
              <a:off x="10406063" y="2706688"/>
              <a:ext cx="4763" cy="1588"/>
            </a:xfrm>
            <a:custGeom>
              <a:avLst/>
              <a:gdLst>
                <a:gd name="T0" fmla="*/ 1 w 3"/>
                <a:gd name="T1" fmla="*/ 1 h 2"/>
                <a:gd name="T2" fmla="*/ 1 w 3"/>
                <a:gd name="T3" fmla="*/ 0 h 2"/>
                <a:gd name="T4" fmla="*/ 2 w 3"/>
                <a:gd name="T5" fmla="*/ 0 h 2"/>
                <a:gd name="T6" fmla="*/ 2 w 3"/>
                <a:gd name="T7" fmla="*/ 0 h 2"/>
                <a:gd name="T8" fmla="*/ 2 w 3"/>
                <a:gd name="T9" fmla="*/ 1 h 2"/>
                <a:gd name="T10" fmla="*/ 2 w 3"/>
                <a:gd name="T11" fmla="*/ 1 h 2"/>
                <a:gd name="T12" fmla="*/ 3 w 3"/>
                <a:gd name="T13" fmla="*/ 2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0"/>
                    <a:pt x="0" y="0"/>
                    <a:pt x="1" y="0"/>
                  </a:cubicBezTo>
                  <a:cubicBezTo>
                    <a:pt x="1" y="0"/>
                    <a:pt x="2" y="0"/>
                    <a:pt x="2" y="0"/>
                  </a:cubicBezTo>
                  <a:cubicBezTo>
                    <a:pt x="2" y="0"/>
                    <a:pt x="3" y="0"/>
                    <a:pt x="2" y="0"/>
                  </a:cubicBezTo>
                  <a:cubicBezTo>
                    <a:pt x="2" y="1"/>
                    <a:pt x="2" y="1"/>
                    <a:pt x="2" y="1"/>
                  </a:cubicBezTo>
                  <a:cubicBezTo>
                    <a:pt x="2" y="1"/>
                    <a:pt x="2" y="1"/>
                    <a:pt x="2" y="1"/>
                  </a:cubicBezTo>
                  <a:cubicBezTo>
                    <a:pt x="2" y="1"/>
                    <a:pt x="3" y="2"/>
                    <a:pt x="3" y="2"/>
                  </a:cubicBezTo>
                  <a:cubicBezTo>
                    <a:pt x="2" y="2"/>
                    <a:pt x="1" y="1"/>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0" name="Freeform 200"/>
            <p:cNvSpPr>
              <a:spLocks/>
            </p:cNvSpPr>
            <p:nvPr/>
          </p:nvSpPr>
          <p:spPr bwMode="auto">
            <a:xfrm>
              <a:off x="10414000" y="2708276"/>
              <a:ext cx="1588" cy="1588"/>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1"/>
                    <a:pt x="1" y="1"/>
                    <a:pt x="1" y="1"/>
                  </a:cubicBezTo>
                  <a:cubicBezTo>
                    <a:pt x="1" y="1"/>
                    <a:pt x="1" y="1"/>
                    <a:pt x="0" y="1"/>
                  </a:cubicBezTo>
                  <a:cubicBezTo>
                    <a:pt x="0" y="1"/>
                    <a:pt x="0" y="1"/>
                    <a:pt x="0" y="1"/>
                  </a:cubicBezTo>
                  <a:cubicBezTo>
                    <a:pt x="0" y="1"/>
                    <a:pt x="0" y="1"/>
                    <a:pt x="0"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1" name="Freeform 201"/>
            <p:cNvSpPr>
              <a:spLocks/>
            </p:cNvSpPr>
            <p:nvPr/>
          </p:nvSpPr>
          <p:spPr bwMode="auto">
            <a:xfrm>
              <a:off x="10414000" y="2720976"/>
              <a:ext cx="3175" cy="0"/>
            </a:xfrm>
            <a:custGeom>
              <a:avLst/>
              <a:gdLst>
                <a:gd name="T0" fmla="*/ 0 w 2"/>
                <a:gd name="T1" fmla="*/ 0 h 1"/>
                <a:gd name="T2" fmla="*/ 1 w 2"/>
                <a:gd name="T3" fmla="*/ 0 h 1"/>
                <a:gd name="T4" fmla="*/ 2 w 2"/>
                <a:gd name="T5" fmla="*/ 0 h 1"/>
                <a:gd name="T6" fmla="*/ 2 w 2"/>
                <a:gd name="T7" fmla="*/ 1 h 1"/>
                <a:gd name="T8" fmla="*/ 2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1" y="0"/>
                    <a:pt x="1" y="0"/>
                    <a:pt x="1" y="0"/>
                  </a:cubicBezTo>
                  <a:cubicBezTo>
                    <a:pt x="2" y="0"/>
                    <a:pt x="2" y="0"/>
                    <a:pt x="2" y="0"/>
                  </a:cubicBezTo>
                  <a:cubicBezTo>
                    <a:pt x="2" y="0"/>
                    <a:pt x="2" y="1"/>
                    <a:pt x="2" y="1"/>
                  </a:cubicBezTo>
                  <a:cubicBezTo>
                    <a:pt x="2" y="1"/>
                    <a:pt x="2" y="1"/>
                    <a:pt x="2"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2" name="Freeform 202"/>
            <p:cNvSpPr>
              <a:spLocks/>
            </p:cNvSpPr>
            <p:nvPr/>
          </p:nvSpPr>
          <p:spPr bwMode="auto">
            <a:xfrm>
              <a:off x="10404475" y="2717801"/>
              <a:ext cx="1588" cy="1588"/>
            </a:xfrm>
            <a:custGeom>
              <a:avLst/>
              <a:gdLst>
                <a:gd name="T0" fmla="*/ 1 w 2"/>
                <a:gd name="T1" fmla="*/ 0 h 1"/>
                <a:gd name="T2" fmla="*/ 0 w 2"/>
                <a:gd name="T3" fmla="*/ 0 h 1"/>
                <a:gd name="T4" fmla="*/ 1 w 2"/>
                <a:gd name="T5" fmla="*/ 1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0" y="0"/>
                    <a:pt x="0" y="0"/>
                    <a:pt x="0" y="0"/>
                  </a:cubicBezTo>
                  <a:cubicBezTo>
                    <a:pt x="1" y="1"/>
                    <a:pt x="1" y="1"/>
                    <a:pt x="1" y="1"/>
                  </a:cubicBezTo>
                  <a:cubicBezTo>
                    <a:pt x="1" y="1"/>
                    <a:pt x="2" y="1"/>
                    <a:pt x="2" y="1"/>
                  </a:cubicBezTo>
                  <a:cubicBezTo>
                    <a:pt x="2" y="1"/>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3" name="Freeform 203"/>
            <p:cNvSpPr>
              <a:spLocks/>
            </p:cNvSpPr>
            <p:nvPr/>
          </p:nvSpPr>
          <p:spPr bwMode="auto">
            <a:xfrm>
              <a:off x="10410825" y="2711451"/>
              <a:ext cx="6350" cy="4763"/>
            </a:xfrm>
            <a:custGeom>
              <a:avLst/>
              <a:gdLst>
                <a:gd name="T0" fmla="*/ 3 w 4"/>
                <a:gd name="T1" fmla="*/ 1 h 3"/>
                <a:gd name="T2" fmla="*/ 2 w 4"/>
                <a:gd name="T3" fmla="*/ 1 h 3"/>
                <a:gd name="T4" fmla="*/ 1 w 4"/>
                <a:gd name="T5" fmla="*/ 0 h 3"/>
                <a:gd name="T6" fmla="*/ 1 w 4"/>
                <a:gd name="T7" fmla="*/ 1 h 3"/>
                <a:gd name="T8" fmla="*/ 1 w 4"/>
                <a:gd name="T9" fmla="*/ 1 h 3"/>
                <a:gd name="T10" fmla="*/ 1 w 4"/>
                <a:gd name="T11" fmla="*/ 2 h 3"/>
                <a:gd name="T12" fmla="*/ 2 w 4"/>
                <a:gd name="T13" fmla="*/ 2 h 3"/>
                <a:gd name="T14" fmla="*/ 3 w 4"/>
                <a:gd name="T15" fmla="*/ 2 h 3"/>
                <a:gd name="T16" fmla="*/ 3 w 4"/>
                <a:gd name="T17" fmla="*/ 3 h 3"/>
                <a:gd name="T18" fmla="*/ 3 w 4"/>
                <a:gd name="T19" fmla="*/ 3 h 3"/>
                <a:gd name="T20" fmla="*/ 4 w 4"/>
                <a:gd name="T21" fmla="*/ 3 h 3"/>
                <a:gd name="T22" fmla="*/ 4 w 4"/>
                <a:gd name="T23" fmla="*/ 2 h 3"/>
                <a:gd name="T24" fmla="*/ 3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3" y="1"/>
                  </a:moveTo>
                  <a:cubicBezTo>
                    <a:pt x="3" y="1"/>
                    <a:pt x="3" y="1"/>
                    <a:pt x="2" y="1"/>
                  </a:cubicBezTo>
                  <a:cubicBezTo>
                    <a:pt x="2" y="1"/>
                    <a:pt x="1" y="0"/>
                    <a:pt x="1" y="0"/>
                  </a:cubicBezTo>
                  <a:cubicBezTo>
                    <a:pt x="1" y="1"/>
                    <a:pt x="2" y="1"/>
                    <a:pt x="1" y="1"/>
                  </a:cubicBezTo>
                  <a:cubicBezTo>
                    <a:pt x="1" y="1"/>
                    <a:pt x="0" y="1"/>
                    <a:pt x="1" y="1"/>
                  </a:cubicBezTo>
                  <a:cubicBezTo>
                    <a:pt x="1" y="1"/>
                    <a:pt x="1" y="2"/>
                    <a:pt x="1" y="2"/>
                  </a:cubicBezTo>
                  <a:cubicBezTo>
                    <a:pt x="2" y="2"/>
                    <a:pt x="2" y="2"/>
                    <a:pt x="2" y="2"/>
                  </a:cubicBezTo>
                  <a:cubicBezTo>
                    <a:pt x="2" y="2"/>
                    <a:pt x="3" y="2"/>
                    <a:pt x="3" y="2"/>
                  </a:cubicBezTo>
                  <a:cubicBezTo>
                    <a:pt x="3" y="2"/>
                    <a:pt x="3" y="3"/>
                    <a:pt x="3" y="3"/>
                  </a:cubicBezTo>
                  <a:cubicBezTo>
                    <a:pt x="3" y="3"/>
                    <a:pt x="3" y="3"/>
                    <a:pt x="3" y="3"/>
                  </a:cubicBezTo>
                  <a:cubicBezTo>
                    <a:pt x="3" y="3"/>
                    <a:pt x="4" y="3"/>
                    <a:pt x="4" y="3"/>
                  </a:cubicBezTo>
                  <a:cubicBezTo>
                    <a:pt x="4" y="3"/>
                    <a:pt x="4" y="3"/>
                    <a:pt x="4" y="2"/>
                  </a:cubicBezTo>
                  <a:cubicBezTo>
                    <a:pt x="4" y="2"/>
                    <a:pt x="3" y="2"/>
                    <a:pt x="3"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4" name="Freeform 204"/>
            <p:cNvSpPr>
              <a:spLocks/>
            </p:cNvSpPr>
            <p:nvPr/>
          </p:nvSpPr>
          <p:spPr bwMode="auto">
            <a:xfrm>
              <a:off x="8101013" y="3449638"/>
              <a:ext cx="138113" cy="100013"/>
            </a:xfrm>
            <a:custGeom>
              <a:avLst/>
              <a:gdLst>
                <a:gd name="T0" fmla="*/ 24 w 98"/>
                <a:gd name="T1" fmla="*/ 4 h 70"/>
                <a:gd name="T2" fmla="*/ 27 w 98"/>
                <a:gd name="T3" fmla="*/ 7 h 70"/>
                <a:gd name="T4" fmla="*/ 28 w 98"/>
                <a:gd name="T5" fmla="*/ 7 h 70"/>
                <a:gd name="T6" fmla="*/ 31 w 98"/>
                <a:gd name="T7" fmla="*/ 8 h 70"/>
                <a:gd name="T8" fmla="*/ 97 w 98"/>
                <a:gd name="T9" fmla="*/ 9 h 70"/>
                <a:gd name="T10" fmla="*/ 97 w 98"/>
                <a:gd name="T11" fmla="*/ 66 h 70"/>
                <a:gd name="T12" fmla="*/ 32 w 98"/>
                <a:gd name="T13" fmla="*/ 67 h 70"/>
                <a:gd name="T14" fmla="*/ 32 w 98"/>
                <a:gd name="T15" fmla="*/ 69 h 70"/>
                <a:gd name="T16" fmla="*/ 30 w 98"/>
                <a:gd name="T17" fmla="*/ 70 h 70"/>
                <a:gd name="T18" fmla="*/ 28 w 98"/>
                <a:gd name="T19" fmla="*/ 69 h 70"/>
                <a:gd name="T20" fmla="*/ 27 w 98"/>
                <a:gd name="T21" fmla="*/ 67 h 70"/>
                <a:gd name="T22" fmla="*/ 25 w 98"/>
                <a:gd name="T23" fmla="*/ 66 h 70"/>
                <a:gd name="T24" fmla="*/ 22 w 98"/>
                <a:gd name="T25" fmla="*/ 66 h 70"/>
                <a:gd name="T26" fmla="*/ 21 w 98"/>
                <a:gd name="T27" fmla="*/ 64 h 70"/>
                <a:gd name="T28" fmla="*/ 19 w 98"/>
                <a:gd name="T29" fmla="*/ 62 h 70"/>
                <a:gd name="T30" fmla="*/ 17 w 98"/>
                <a:gd name="T31" fmla="*/ 63 h 70"/>
                <a:gd name="T32" fmla="*/ 14 w 98"/>
                <a:gd name="T33" fmla="*/ 64 h 70"/>
                <a:gd name="T34" fmla="*/ 12 w 98"/>
                <a:gd name="T35" fmla="*/ 64 h 70"/>
                <a:gd name="T36" fmla="*/ 10 w 98"/>
                <a:gd name="T37" fmla="*/ 61 h 70"/>
                <a:gd name="T38" fmla="*/ 9 w 98"/>
                <a:gd name="T39" fmla="*/ 60 h 70"/>
                <a:gd name="T40" fmla="*/ 7 w 98"/>
                <a:gd name="T41" fmla="*/ 60 h 70"/>
                <a:gd name="T42" fmla="*/ 5 w 98"/>
                <a:gd name="T43" fmla="*/ 61 h 70"/>
                <a:gd name="T44" fmla="*/ 3 w 98"/>
                <a:gd name="T45" fmla="*/ 61 h 70"/>
                <a:gd name="T46" fmla="*/ 2 w 98"/>
                <a:gd name="T47" fmla="*/ 60 h 70"/>
                <a:gd name="T48" fmla="*/ 1 w 98"/>
                <a:gd name="T49" fmla="*/ 59 h 70"/>
                <a:gd name="T50" fmla="*/ 0 w 98"/>
                <a:gd name="T51" fmla="*/ 57 h 70"/>
                <a:gd name="T52" fmla="*/ 3 w 98"/>
                <a:gd name="T53" fmla="*/ 54 h 70"/>
                <a:gd name="T54" fmla="*/ 4 w 98"/>
                <a:gd name="T55" fmla="*/ 52 h 70"/>
                <a:gd name="T56" fmla="*/ 5 w 98"/>
                <a:gd name="T57" fmla="*/ 51 h 70"/>
                <a:gd name="T58" fmla="*/ 6 w 98"/>
                <a:gd name="T59" fmla="*/ 49 h 70"/>
                <a:gd name="T60" fmla="*/ 6 w 98"/>
                <a:gd name="T61" fmla="*/ 46 h 70"/>
                <a:gd name="T62" fmla="*/ 9 w 98"/>
                <a:gd name="T63" fmla="*/ 44 h 70"/>
                <a:gd name="T64" fmla="*/ 10 w 98"/>
                <a:gd name="T65" fmla="*/ 43 h 70"/>
                <a:gd name="T66" fmla="*/ 12 w 98"/>
                <a:gd name="T67" fmla="*/ 41 h 70"/>
                <a:gd name="T68" fmla="*/ 13 w 98"/>
                <a:gd name="T69" fmla="*/ 39 h 70"/>
                <a:gd name="T70" fmla="*/ 14 w 98"/>
                <a:gd name="T71" fmla="*/ 38 h 70"/>
                <a:gd name="T72" fmla="*/ 16 w 98"/>
                <a:gd name="T73" fmla="*/ 39 h 70"/>
                <a:gd name="T74" fmla="*/ 19 w 98"/>
                <a:gd name="T75" fmla="*/ 38 h 70"/>
                <a:gd name="T76" fmla="*/ 17 w 98"/>
                <a:gd name="T77" fmla="*/ 38 h 70"/>
                <a:gd name="T78" fmla="*/ 15 w 98"/>
                <a:gd name="T79" fmla="*/ 38 h 70"/>
                <a:gd name="T80" fmla="*/ 13 w 98"/>
                <a:gd name="T81" fmla="*/ 36 h 70"/>
                <a:gd name="T82" fmla="*/ 13 w 98"/>
                <a:gd name="T83" fmla="*/ 34 h 70"/>
                <a:gd name="T84" fmla="*/ 16 w 98"/>
                <a:gd name="T85" fmla="*/ 31 h 70"/>
                <a:gd name="T86" fmla="*/ 17 w 98"/>
                <a:gd name="T87" fmla="*/ 30 h 70"/>
                <a:gd name="T88" fmla="*/ 19 w 98"/>
                <a:gd name="T89" fmla="*/ 28 h 70"/>
                <a:gd name="T90" fmla="*/ 20 w 98"/>
                <a:gd name="T91" fmla="*/ 26 h 70"/>
                <a:gd name="T92" fmla="*/ 21 w 98"/>
                <a:gd name="T93" fmla="*/ 23 h 70"/>
                <a:gd name="T94" fmla="*/ 23 w 98"/>
                <a:gd name="T95" fmla="*/ 22 h 70"/>
                <a:gd name="T96" fmla="*/ 23 w 98"/>
                <a:gd name="T97" fmla="*/ 19 h 70"/>
                <a:gd name="T98" fmla="*/ 22 w 98"/>
                <a:gd name="T99" fmla="*/ 16 h 70"/>
                <a:gd name="T100" fmla="*/ 21 w 98"/>
                <a:gd name="T101" fmla="*/ 13 h 70"/>
                <a:gd name="T102" fmla="*/ 23 w 98"/>
                <a:gd name="T103" fmla="*/ 10 h 70"/>
                <a:gd name="T104" fmla="*/ 22 w 98"/>
                <a:gd name="T105" fmla="*/ 7 h 70"/>
                <a:gd name="T106" fmla="*/ 22 w 98"/>
                <a:gd name="T107" fmla="*/ 4 h 70"/>
                <a:gd name="T108" fmla="*/ 21 w 98"/>
                <a:gd name="T109" fmla="*/ 2 h 70"/>
                <a:gd name="T110" fmla="*/ 23 w 98"/>
                <a:gd name="T111" fmla="*/ 1 h 70"/>
                <a:gd name="T112" fmla="*/ 24 w 98"/>
                <a:gd name="T11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 h="70">
                  <a:moveTo>
                    <a:pt x="24" y="2"/>
                  </a:moveTo>
                  <a:cubicBezTo>
                    <a:pt x="24" y="4"/>
                    <a:pt x="24" y="4"/>
                    <a:pt x="24" y="4"/>
                  </a:cubicBezTo>
                  <a:cubicBezTo>
                    <a:pt x="25" y="5"/>
                    <a:pt x="25" y="5"/>
                    <a:pt x="25" y="5"/>
                  </a:cubicBezTo>
                  <a:cubicBezTo>
                    <a:pt x="27" y="7"/>
                    <a:pt x="27" y="7"/>
                    <a:pt x="27" y="7"/>
                  </a:cubicBezTo>
                  <a:cubicBezTo>
                    <a:pt x="27" y="7"/>
                    <a:pt x="27" y="7"/>
                    <a:pt x="27" y="7"/>
                  </a:cubicBezTo>
                  <a:cubicBezTo>
                    <a:pt x="27" y="7"/>
                    <a:pt x="28" y="7"/>
                    <a:pt x="28" y="7"/>
                  </a:cubicBezTo>
                  <a:cubicBezTo>
                    <a:pt x="29" y="7"/>
                    <a:pt x="29" y="8"/>
                    <a:pt x="29" y="8"/>
                  </a:cubicBezTo>
                  <a:cubicBezTo>
                    <a:pt x="29" y="8"/>
                    <a:pt x="31" y="8"/>
                    <a:pt x="31" y="8"/>
                  </a:cubicBezTo>
                  <a:cubicBezTo>
                    <a:pt x="32" y="8"/>
                    <a:pt x="32" y="9"/>
                    <a:pt x="32" y="9"/>
                  </a:cubicBezTo>
                  <a:cubicBezTo>
                    <a:pt x="97" y="9"/>
                    <a:pt x="97" y="9"/>
                    <a:pt x="97" y="9"/>
                  </a:cubicBezTo>
                  <a:cubicBezTo>
                    <a:pt x="98" y="10"/>
                    <a:pt x="98" y="10"/>
                    <a:pt x="98" y="10"/>
                  </a:cubicBezTo>
                  <a:cubicBezTo>
                    <a:pt x="97" y="66"/>
                    <a:pt x="97" y="66"/>
                    <a:pt x="97" y="66"/>
                  </a:cubicBezTo>
                  <a:cubicBezTo>
                    <a:pt x="32" y="66"/>
                    <a:pt x="32" y="66"/>
                    <a:pt x="32" y="66"/>
                  </a:cubicBezTo>
                  <a:cubicBezTo>
                    <a:pt x="32" y="66"/>
                    <a:pt x="32" y="66"/>
                    <a:pt x="32" y="67"/>
                  </a:cubicBezTo>
                  <a:cubicBezTo>
                    <a:pt x="32" y="67"/>
                    <a:pt x="31" y="68"/>
                    <a:pt x="32" y="68"/>
                  </a:cubicBezTo>
                  <a:cubicBezTo>
                    <a:pt x="32" y="68"/>
                    <a:pt x="32" y="69"/>
                    <a:pt x="32" y="69"/>
                  </a:cubicBezTo>
                  <a:cubicBezTo>
                    <a:pt x="32" y="69"/>
                    <a:pt x="32" y="69"/>
                    <a:pt x="31" y="69"/>
                  </a:cubicBezTo>
                  <a:cubicBezTo>
                    <a:pt x="31" y="70"/>
                    <a:pt x="30" y="70"/>
                    <a:pt x="30" y="70"/>
                  </a:cubicBezTo>
                  <a:cubicBezTo>
                    <a:pt x="30" y="70"/>
                    <a:pt x="29" y="70"/>
                    <a:pt x="29" y="69"/>
                  </a:cubicBezTo>
                  <a:cubicBezTo>
                    <a:pt x="28" y="69"/>
                    <a:pt x="29" y="69"/>
                    <a:pt x="28" y="69"/>
                  </a:cubicBezTo>
                  <a:cubicBezTo>
                    <a:pt x="27" y="69"/>
                    <a:pt x="27" y="69"/>
                    <a:pt x="27" y="68"/>
                  </a:cubicBezTo>
                  <a:cubicBezTo>
                    <a:pt x="27" y="68"/>
                    <a:pt x="27" y="67"/>
                    <a:pt x="27" y="67"/>
                  </a:cubicBezTo>
                  <a:cubicBezTo>
                    <a:pt x="27" y="67"/>
                    <a:pt x="26" y="66"/>
                    <a:pt x="26" y="66"/>
                  </a:cubicBezTo>
                  <a:cubicBezTo>
                    <a:pt x="25" y="66"/>
                    <a:pt x="25" y="66"/>
                    <a:pt x="25" y="66"/>
                  </a:cubicBezTo>
                  <a:cubicBezTo>
                    <a:pt x="25" y="66"/>
                    <a:pt x="25" y="66"/>
                    <a:pt x="24" y="66"/>
                  </a:cubicBezTo>
                  <a:cubicBezTo>
                    <a:pt x="23" y="66"/>
                    <a:pt x="23" y="66"/>
                    <a:pt x="22" y="66"/>
                  </a:cubicBezTo>
                  <a:cubicBezTo>
                    <a:pt x="22" y="66"/>
                    <a:pt x="22" y="66"/>
                    <a:pt x="21" y="65"/>
                  </a:cubicBezTo>
                  <a:cubicBezTo>
                    <a:pt x="21" y="64"/>
                    <a:pt x="21" y="64"/>
                    <a:pt x="21" y="64"/>
                  </a:cubicBezTo>
                  <a:cubicBezTo>
                    <a:pt x="20" y="62"/>
                    <a:pt x="20" y="62"/>
                    <a:pt x="20" y="62"/>
                  </a:cubicBezTo>
                  <a:cubicBezTo>
                    <a:pt x="20" y="62"/>
                    <a:pt x="19" y="62"/>
                    <a:pt x="19" y="62"/>
                  </a:cubicBezTo>
                  <a:cubicBezTo>
                    <a:pt x="19" y="63"/>
                    <a:pt x="18" y="63"/>
                    <a:pt x="18" y="63"/>
                  </a:cubicBezTo>
                  <a:cubicBezTo>
                    <a:pt x="18" y="63"/>
                    <a:pt x="17" y="63"/>
                    <a:pt x="17" y="63"/>
                  </a:cubicBezTo>
                  <a:cubicBezTo>
                    <a:pt x="16" y="63"/>
                    <a:pt x="16" y="63"/>
                    <a:pt x="16" y="63"/>
                  </a:cubicBezTo>
                  <a:cubicBezTo>
                    <a:pt x="16" y="63"/>
                    <a:pt x="15" y="64"/>
                    <a:pt x="14" y="64"/>
                  </a:cubicBezTo>
                  <a:cubicBezTo>
                    <a:pt x="13" y="65"/>
                    <a:pt x="13" y="65"/>
                    <a:pt x="12" y="65"/>
                  </a:cubicBezTo>
                  <a:cubicBezTo>
                    <a:pt x="12" y="65"/>
                    <a:pt x="12" y="64"/>
                    <a:pt x="12" y="64"/>
                  </a:cubicBezTo>
                  <a:cubicBezTo>
                    <a:pt x="12" y="64"/>
                    <a:pt x="11" y="64"/>
                    <a:pt x="11" y="63"/>
                  </a:cubicBezTo>
                  <a:cubicBezTo>
                    <a:pt x="11" y="62"/>
                    <a:pt x="10" y="62"/>
                    <a:pt x="10" y="61"/>
                  </a:cubicBezTo>
                  <a:cubicBezTo>
                    <a:pt x="11" y="61"/>
                    <a:pt x="11" y="60"/>
                    <a:pt x="10" y="60"/>
                  </a:cubicBezTo>
                  <a:cubicBezTo>
                    <a:pt x="9" y="60"/>
                    <a:pt x="9" y="60"/>
                    <a:pt x="9" y="60"/>
                  </a:cubicBezTo>
                  <a:cubicBezTo>
                    <a:pt x="9" y="60"/>
                    <a:pt x="9" y="59"/>
                    <a:pt x="8" y="59"/>
                  </a:cubicBezTo>
                  <a:cubicBezTo>
                    <a:pt x="7" y="60"/>
                    <a:pt x="7" y="60"/>
                    <a:pt x="7" y="60"/>
                  </a:cubicBezTo>
                  <a:cubicBezTo>
                    <a:pt x="7" y="60"/>
                    <a:pt x="5" y="60"/>
                    <a:pt x="5" y="60"/>
                  </a:cubicBezTo>
                  <a:cubicBezTo>
                    <a:pt x="5" y="61"/>
                    <a:pt x="5" y="61"/>
                    <a:pt x="5" y="61"/>
                  </a:cubicBezTo>
                  <a:cubicBezTo>
                    <a:pt x="4" y="61"/>
                    <a:pt x="4" y="61"/>
                    <a:pt x="4" y="61"/>
                  </a:cubicBezTo>
                  <a:cubicBezTo>
                    <a:pt x="4" y="61"/>
                    <a:pt x="3" y="61"/>
                    <a:pt x="3" y="61"/>
                  </a:cubicBezTo>
                  <a:cubicBezTo>
                    <a:pt x="2" y="61"/>
                    <a:pt x="2" y="61"/>
                    <a:pt x="2" y="61"/>
                  </a:cubicBezTo>
                  <a:cubicBezTo>
                    <a:pt x="2" y="60"/>
                    <a:pt x="3" y="60"/>
                    <a:pt x="2" y="60"/>
                  </a:cubicBezTo>
                  <a:cubicBezTo>
                    <a:pt x="2" y="60"/>
                    <a:pt x="2" y="60"/>
                    <a:pt x="1" y="59"/>
                  </a:cubicBezTo>
                  <a:cubicBezTo>
                    <a:pt x="1" y="59"/>
                    <a:pt x="1" y="60"/>
                    <a:pt x="1" y="59"/>
                  </a:cubicBezTo>
                  <a:cubicBezTo>
                    <a:pt x="1" y="59"/>
                    <a:pt x="1" y="58"/>
                    <a:pt x="1" y="58"/>
                  </a:cubicBezTo>
                  <a:cubicBezTo>
                    <a:pt x="0" y="57"/>
                    <a:pt x="0" y="57"/>
                    <a:pt x="0" y="57"/>
                  </a:cubicBezTo>
                  <a:cubicBezTo>
                    <a:pt x="0" y="57"/>
                    <a:pt x="2" y="56"/>
                    <a:pt x="2" y="56"/>
                  </a:cubicBezTo>
                  <a:cubicBezTo>
                    <a:pt x="2" y="56"/>
                    <a:pt x="3" y="54"/>
                    <a:pt x="3" y="54"/>
                  </a:cubicBezTo>
                  <a:cubicBezTo>
                    <a:pt x="3" y="53"/>
                    <a:pt x="3" y="53"/>
                    <a:pt x="3" y="53"/>
                  </a:cubicBezTo>
                  <a:cubicBezTo>
                    <a:pt x="3" y="53"/>
                    <a:pt x="3" y="52"/>
                    <a:pt x="4" y="52"/>
                  </a:cubicBezTo>
                  <a:cubicBezTo>
                    <a:pt x="4" y="52"/>
                    <a:pt x="4" y="52"/>
                    <a:pt x="5" y="52"/>
                  </a:cubicBezTo>
                  <a:cubicBezTo>
                    <a:pt x="5" y="51"/>
                    <a:pt x="5" y="52"/>
                    <a:pt x="5" y="51"/>
                  </a:cubicBezTo>
                  <a:cubicBezTo>
                    <a:pt x="6" y="50"/>
                    <a:pt x="6" y="50"/>
                    <a:pt x="6" y="50"/>
                  </a:cubicBezTo>
                  <a:cubicBezTo>
                    <a:pt x="6" y="49"/>
                    <a:pt x="6" y="50"/>
                    <a:pt x="6" y="49"/>
                  </a:cubicBezTo>
                  <a:cubicBezTo>
                    <a:pt x="6" y="48"/>
                    <a:pt x="6" y="47"/>
                    <a:pt x="6" y="47"/>
                  </a:cubicBezTo>
                  <a:cubicBezTo>
                    <a:pt x="6" y="46"/>
                    <a:pt x="5" y="47"/>
                    <a:pt x="6" y="46"/>
                  </a:cubicBezTo>
                  <a:cubicBezTo>
                    <a:pt x="8" y="45"/>
                    <a:pt x="8" y="45"/>
                    <a:pt x="8" y="45"/>
                  </a:cubicBezTo>
                  <a:cubicBezTo>
                    <a:pt x="8" y="45"/>
                    <a:pt x="8" y="45"/>
                    <a:pt x="9" y="44"/>
                  </a:cubicBezTo>
                  <a:cubicBezTo>
                    <a:pt x="9" y="44"/>
                    <a:pt x="10" y="43"/>
                    <a:pt x="10" y="43"/>
                  </a:cubicBezTo>
                  <a:cubicBezTo>
                    <a:pt x="10" y="43"/>
                    <a:pt x="9" y="43"/>
                    <a:pt x="10" y="43"/>
                  </a:cubicBezTo>
                  <a:cubicBezTo>
                    <a:pt x="11" y="42"/>
                    <a:pt x="11" y="43"/>
                    <a:pt x="11" y="42"/>
                  </a:cubicBezTo>
                  <a:cubicBezTo>
                    <a:pt x="11" y="42"/>
                    <a:pt x="12" y="42"/>
                    <a:pt x="12" y="41"/>
                  </a:cubicBezTo>
                  <a:cubicBezTo>
                    <a:pt x="12" y="41"/>
                    <a:pt x="11" y="41"/>
                    <a:pt x="12" y="40"/>
                  </a:cubicBezTo>
                  <a:cubicBezTo>
                    <a:pt x="12" y="39"/>
                    <a:pt x="13" y="39"/>
                    <a:pt x="13" y="39"/>
                  </a:cubicBezTo>
                  <a:cubicBezTo>
                    <a:pt x="13" y="38"/>
                    <a:pt x="13" y="38"/>
                    <a:pt x="13" y="38"/>
                  </a:cubicBezTo>
                  <a:cubicBezTo>
                    <a:pt x="13" y="38"/>
                    <a:pt x="13" y="37"/>
                    <a:pt x="14" y="38"/>
                  </a:cubicBezTo>
                  <a:cubicBezTo>
                    <a:pt x="14" y="38"/>
                    <a:pt x="14" y="38"/>
                    <a:pt x="15" y="39"/>
                  </a:cubicBezTo>
                  <a:cubicBezTo>
                    <a:pt x="15" y="39"/>
                    <a:pt x="16" y="39"/>
                    <a:pt x="16" y="39"/>
                  </a:cubicBezTo>
                  <a:cubicBezTo>
                    <a:pt x="17" y="39"/>
                    <a:pt x="18" y="38"/>
                    <a:pt x="18" y="38"/>
                  </a:cubicBezTo>
                  <a:cubicBezTo>
                    <a:pt x="19" y="38"/>
                    <a:pt x="19" y="38"/>
                    <a:pt x="19" y="38"/>
                  </a:cubicBezTo>
                  <a:cubicBezTo>
                    <a:pt x="19" y="38"/>
                    <a:pt x="20" y="37"/>
                    <a:pt x="19" y="37"/>
                  </a:cubicBezTo>
                  <a:cubicBezTo>
                    <a:pt x="18" y="38"/>
                    <a:pt x="18" y="38"/>
                    <a:pt x="17" y="38"/>
                  </a:cubicBezTo>
                  <a:cubicBezTo>
                    <a:pt x="17" y="38"/>
                    <a:pt x="17" y="38"/>
                    <a:pt x="16" y="38"/>
                  </a:cubicBezTo>
                  <a:cubicBezTo>
                    <a:pt x="16" y="38"/>
                    <a:pt x="15" y="38"/>
                    <a:pt x="15" y="38"/>
                  </a:cubicBezTo>
                  <a:cubicBezTo>
                    <a:pt x="15" y="38"/>
                    <a:pt x="15" y="38"/>
                    <a:pt x="14" y="37"/>
                  </a:cubicBezTo>
                  <a:cubicBezTo>
                    <a:pt x="14" y="36"/>
                    <a:pt x="13" y="36"/>
                    <a:pt x="13" y="36"/>
                  </a:cubicBezTo>
                  <a:cubicBezTo>
                    <a:pt x="13" y="35"/>
                    <a:pt x="13" y="35"/>
                    <a:pt x="13" y="35"/>
                  </a:cubicBezTo>
                  <a:cubicBezTo>
                    <a:pt x="13" y="34"/>
                    <a:pt x="13" y="34"/>
                    <a:pt x="13" y="34"/>
                  </a:cubicBezTo>
                  <a:cubicBezTo>
                    <a:pt x="13" y="33"/>
                    <a:pt x="13" y="33"/>
                    <a:pt x="14" y="33"/>
                  </a:cubicBezTo>
                  <a:cubicBezTo>
                    <a:pt x="15" y="32"/>
                    <a:pt x="16" y="31"/>
                    <a:pt x="16" y="31"/>
                  </a:cubicBezTo>
                  <a:cubicBezTo>
                    <a:pt x="16" y="31"/>
                    <a:pt x="16" y="30"/>
                    <a:pt x="16" y="30"/>
                  </a:cubicBezTo>
                  <a:cubicBezTo>
                    <a:pt x="17" y="30"/>
                    <a:pt x="17" y="30"/>
                    <a:pt x="17" y="30"/>
                  </a:cubicBezTo>
                  <a:cubicBezTo>
                    <a:pt x="17" y="30"/>
                    <a:pt x="18" y="29"/>
                    <a:pt x="18" y="29"/>
                  </a:cubicBezTo>
                  <a:cubicBezTo>
                    <a:pt x="18" y="28"/>
                    <a:pt x="19" y="28"/>
                    <a:pt x="19" y="28"/>
                  </a:cubicBezTo>
                  <a:cubicBezTo>
                    <a:pt x="19" y="27"/>
                    <a:pt x="20" y="27"/>
                    <a:pt x="20" y="27"/>
                  </a:cubicBezTo>
                  <a:cubicBezTo>
                    <a:pt x="20" y="26"/>
                    <a:pt x="20" y="26"/>
                    <a:pt x="20" y="26"/>
                  </a:cubicBezTo>
                  <a:cubicBezTo>
                    <a:pt x="20" y="25"/>
                    <a:pt x="19" y="25"/>
                    <a:pt x="20" y="25"/>
                  </a:cubicBezTo>
                  <a:cubicBezTo>
                    <a:pt x="20" y="24"/>
                    <a:pt x="20" y="24"/>
                    <a:pt x="21" y="23"/>
                  </a:cubicBezTo>
                  <a:cubicBezTo>
                    <a:pt x="21" y="23"/>
                    <a:pt x="21" y="23"/>
                    <a:pt x="21" y="22"/>
                  </a:cubicBezTo>
                  <a:cubicBezTo>
                    <a:pt x="22" y="22"/>
                    <a:pt x="22" y="22"/>
                    <a:pt x="23" y="22"/>
                  </a:cubicBezTo>
                  <a:cubicBezTo>
                    <a:pt x="23" y="21"/>
                    <a:pt x="23" y="20"/>
                    <a:pt x="23" y="20"/>
                  </a:cubicBezTo>
                  <a:cubicBezTo>
                    <a:pt x="23" y="20"/>
                    <a:pt x="23" y="20"/>
                    <a:pt x="23" y="19"/>
                  </a:cubicBezTo>
                  <a:cubicBezTo>
                    <a:pt x="23" y="18"/>
                    <a:pt x="23" y="17"/>
                    <a:pt x="22" y="17"/>
                  </a:cubicBezTo>
                  <a:cubicBezTo>
                    <a:pt x="22" y="16"/>
                    <a:pt x="22" y="16"/>
                    <a:pt x="22" y="16"/>
                  </a:cubicBezTo>
                  <a:cubicBezTo>
                    <a:pt x="21" y="14"/>
                    <a:pt x="21" y="14"/>
                    <a:pt x="21" y="14"/>
                  </a:cubicBezTo>
                  <a:cubicBezTo>
                    <a:pt x="21" y="13"/>
                    <a:pt x="21" y="13"/>
                    <a:pt x="21" y="13"/>
                  </a:cubicBezTo>
                  <a:cubicBezTo>
                    <a:pt x="21" y="13"/>
                    <a:pt x="21" y="12"/>
                    <a:pt x="21" y="12"/>
                  </a:cubicBezTo>
                  <a:cubicBezTo>
                    <a:pt x="22" y="12"/>
                    <a:pt x="22" y="10"/>
                    <a:pt x="23" y="10"/>
                  </a:cubicBezTo>
                  <a:cubicBezTo>
                    <a:pt x="23" y="9"/>
                    <a:pt x="23" y="8"/>
                    <a:pt x="23" y="8"/>
                  </a:cubicBezTo>
                  <a:cubicBezTo>
                    <a:pt x="22" y="7"/>
                    <a:pt x="22" y="7"/>
                    <a:pt x="22" y="7"/>
                  </a:cubicBezTo>
                  <a:cubicBezTo>
                    <a:pt x="22" y="6"/>
                    <a:pt x="22" y="5"/>
                    <a:pt x="22" y="5"/>
                  </a:cubicBezTo>
                  <a:cubicBezTo>
                    <a:pt x="22" y="5"/>
                    <a:pt x="22" y="4"/>
                    <a:pt x="22" y="4"/>
                  </a:cubicBezTo>
                  <a:cubicBezTo>
                    <a:pt x="22" y="4"/>
                    <a:pt x="22" y="3"/>
                    <a:pt x="22" y="3"/>
                  </a:cubicBezTo>
                  <a:cubicBezTo>
                    <a:pt x="22" y="3"/>
                    <a:pt x="21" y="2"/>
                    <a:pt x="21" y="2"/>
                  </a:cubicBezTo>
                  <a:cubicBezTo>
                    <a:pt x="22" y="1"/>
                    <a:pt x="22" y="1"/>
                    <a:pt x="22" y="1"/>
                  </a:cubicBezTo>
                  <a:cubicBezTo>
                    <a:pt x="23" y="1"/>
                    <a:pt x="23" y="1"/>
                    <a:pt x="23" y="1"/>
                  </a:cubicBezTo>
                  <a:cubicBezTo>
                    <a:pt x="24" y="0"/>
                    <a:pt x="24" y="0"/>
                    <a:pt x="24" y="0"/>
                  </a:cubicBezTo>
                  <a:cubicBezTo>
                    <a:pt x="24" y="1"/>
                    <a:pt x="24" y="1"/>
                    <a:pt x="24" y="1"/>
                  </a:cubicBezTo>
                  <a:lnTo>
                    <a:pt x="24"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5" name="Freeform 206"/>
            <p:cNvSpPr>
              <a:spLocks/>
            </p:cNvSpPr>
            <p:nvPr/>
          </p:nvSpPr>
          <p:spPr bwMode="auto">
            <a:xfrm>
              <a:off x="8037513" y="3349625"/>
              <a:ext cx="36513" cy="41275"/>
            </a:xfrm>
            <a:custGeom>
              <a:avLst/>
              <a:gdLst>
                <a:gd name="T0" fmla="*/ 0 w 26"/>
                <a:gd name="T1" fmla="*/ 24 h 29"/>
                <a:gd name="T2" fmla="*/ 0 w 26"/>
                <a:gd name="T3" fmla="*/ 22 h 29"/>
                <a:gd name="T4" fmla="*/ 0 w 26"/>
                <a:gd name="T5" fmla="*/ 20 h 29"/>
                <a:gd name="T6" fmla="*/ 2 w 26"/>
                <a:gd name="T7" fmla="*/ 17 h 29"/>
                <a:gd name="T8" fmla="*/ 2 w 26"/>
                <a:gd name="T9" fmla="*/ 16 h 29"/>
                <a:gd name="T10" fmla="*/ 4 w 26"/>
                <a:gd name="T11" fmla="*/ 16 h 29"/>
                <a:gd name="T12" fmla="*/ 6 w 26"/>
                <a:gd name="T13" fmla="*/ 17 h 29"/>
                <a:gd name="T14" fmla="*/ 6 w 26"/>
                <a:gd name="T15" fmla="*/ 17 h 29"/>
                <a:gd name="T16" fmla="*/ 7 w 26"/>
                <a:gd name="T17" fmla="*/ 17 h 29"/>
                <a:gd name="T18" fmla="*/ 8 w 26"/>
                <a:gd name="T19" fmla="*/ 16 h 29"/>
                <a:gd name="T20" fmla="*/ 8 w 26"/>
                <a:gd name="T21" fmla="*/ 15 h 29"/>
                <a:gd name="T22" fmla="*/ 7 w 26"/>
                <a:gd name="T23" fmla="*/ 13 h 29"/>
                <a:gd name="T24" fmla="*/ 6 w 26"/>
                <a:gd name="T25" fmla="*/ 10 h 29"/>
                <a:gd name="T26" fmla="*/ 6 w 26"/>
                <a:gd name="T27" fmla="*/ 8 h 29"/>
                <a:gd name="T28" fmla="*/ 11 w 26"/>
                <a:gd name="T29" fmla="*/ 2 h 29"/>
                <a:gd name="T30" fmla="*/ 12 w 26"/>
                <a:gd name="T31" fmla="*/ 3 h 29"/>
                <a:gd name="T32" fmla="*/ 13 w 26"/>
                <a:gd name="T33" fmla="*/ 2 h 29"/>
                <a:gd name="T34" fmla="*/ 14 w 26"/>
                <a:gd name="T35" fmla="*/ 1 h 29"/>
                <a:gd name="T36" fmla="*/ 15 w 26"/>
                <a:gd name="T37" fmla="*/ 1 h 29"/>
                <a:gd name="T38" fmla="*/ 15 w 26"/>
                <a:gd name="T39" fmla="*/ 2 h 29"/>
                <a:gd name="T40" fmla="*/ 17 w 26"/>
                <a:gd name="T41" fmla="*/ 2 h 29"/>
                <a:gd name="T42" fmla="*/ 18 w 26"/>
                <a:gd name="T43" fmla="*/ 2 h 29"/>
                <a:gd name="T44" fmla="*/ 19 w 26"/>
                <a:gd name="T45" fmla="*/ 2 h 29"/>
                <a:gd name="T46" fmla="*/ 21 w 26"/>
                <a:gd name="T47" fmla="*/ 2 h 29"/>
                <a:gd name="T48" fmla="*/ 24 w 26"/>
                <a:gd name="T49" fmla="*/ 2 h 29"/>
                <a:gd name="T50" fmla="*/ 25 w 26"/>
                <a:gd name="T51" fmla="*/ 3 h 29"/>
                <a:gd name="T52" fmla="*/ 25 w 26"/>
                <a:gd name="T53" fmla="*/ 5 h 29"/>
                <a:gd name="T54" fmla="*/ 26 w 26"/>
                <a:gd name="T55" fmla="*/ 6 h 29"/>
                <a:gd name="T56" fmla="*/ 25 w 26"/>
                <a:gd name="T57" fmla="*/ 8 h 29"/>
                <a:gd name="T58" fmla="*/ 24 w 26"/>
                <a:gd name="T59" fmla="*/ 9 h 29"/>
                <a:gd name="T60" fmla="*/ 23 w 26"/>
                <a:gd name="T61" fmla="*/ 10 h 29"/>
                <a:gd name="T62" fmla="*/ 23 w 26"/>
                <a:gd name="T63" fmla="*/ 12 h 29"/>
                <a:gd name="T64" fmla="*/ 22 w 26"/>
                <a:gd name="T65" fmla="*/ 12 h 29"/>
                <a:gd name="T66" fmla="*/ 21 w 26"/>
                <a:gd name="T67" fmla="*/ 12 h 29"/>
                <a:gd name="T68" fmla="*/ 20 w 26"/>
                <a:gd name="T69" fmla="*/ 12 h 29"/>
                <a:gd name="T70" fmla="*/ 21 w 26"/>
                <a:gd name="T71" fmla="*/ 13 h 29"/>
                <a:gd name="T72" fmla="*/ 21 w 26"/>
                <a:gd name="T73" fmla="*/ 14 h 29"/>
                <a:gd name="T74" fmla="*/ 21 w 26"/>
                <a:gd name="T75" fmla="*/ 15 h 29"/>
                <a:gd name="T76" fmla="*/ 20 w 26"/>
                <a:gd name="T77" fmla="*/ 16 h 29"/>
                <a:gd name="T78" fmla="*/ 20 w 26"/>
                <a:gd name="T79" fmla="*/ 17 h 29"/>
                <a:gd name="T80" fmla="*/ 19 w 26"/>
                <a:gd name="T81" fmla="*/ 18 h 29"/>
                <a:gd name="T82" fmla="*/ 19 w 26"/>
                <a:gd name="T83" fmla="*/ 19 h 29"/>
                <a:gd name="T84" fmla="*/ 17 w 26"/>
                <a:gd name="T85" fmla="*/ 20 h 29"/>
                <a:gd name="T86" fmla="*/ 17 w 26"/>
                <a:gd name="T87" fmla="*/ 21 h 29"/>
                <a:gd name="T88" fmla="*/ 17 w 26"/>
                <a:gd name="T89" fmla="*/ 23 h 29"/>
                <a:gd name="T90" fmla="*/ 17 w 26"/>
                <a:gd name="T91" fmla="*/ 25 h 29"/>
                <a:gd name="T92" fmla="*/ 16 w 26"/>
                <a:gd name="T93" fmla="*/ 26 h 29"/>
                <a:gd name="T94" fmla="*/ 14 w 26"/>
                <a:gd name="T95" fmla="*/ 27 h 29"/>
                <a:gd name="T96" fmla="*/ 13 w 26"/>
                <a:gd name="T97" fmla="*/ 28 h 29"/>
                <a:gd name="T98" fmla="*/ 12 w 26"/>
                <a:gd name="T99" fmla="*/ 29 h 29"/>
                <a:gd name="T100" fmla="*/ 10 w 26"/>
                <a:gd name="T101" fmla="*/ 28 h 29"/>
                <a:gd name="T102" fmla="*/ 8 w 26"/>
                <a:gd name="T103" fmla="*/ 27 h 29"/>
                <a:gd name="T104" fmla="*/ 7 w 26"/>
                <a:gd name="T105" fmla="*/ 27 h 29"/>
                <a:gd name="T106" fmla="*/ 6 w 26"/>
                <a:gd name="T107" fmla="*/ 27 h 29"/>
                <a:gd name="T108" fmla="*/ 4 w 26"/>
                <a:gd name="T109" fmla="*/ 27 h 29"/>
                <a:gd name="T110" fmla="*/ 3 w 26"/>
                <a:gd name="T111" fmla="*/ 26 h 29"/>
                <a:gd name="T112" fmla="*/ 1 w 26"/>
                <a:gd name="T113" fmla="*/ 26 h 29"/>
                <a:gd name="T114" fmla="*/ 0 w 26"/>
                <a:gd name="T11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29">
                  <a:moveTo>
                    <a:pt x="0" y="24"/>
                  </a:moveTo>
                  <a:cubicBezTo>
                    <a:pt x="0" y="23"/>
                    <a:pt x="1" y="23"/>
                    <a:pt x="0" y="22"/>
                  </a:cubicBezTo>
                  <a:cubicBezTo>
                    <a:pt x="0" y="21"/>
                    <a:pt x="0" y="21"/>
                    <a:pt x="0" y="20"/>
                  </a:cubicBezTo>
                  <a:cubicBezTo>
                    <a:pt x="0" y="19"/>
                    <a:pt x="2" y="17"/>
                    <a:pt x="2" y="17"/>
                  </a:cubicBezTo>
                  <a:cubicBezTo>
                    <a:pt x="2" y="16"/>
                    <a:pt x="1" y="16"/>
                    <a:pt x="2" y="16"/>
                  </a:cubicBezTo>
                  <a:cubicBezTo>
                    <a:pt x="3" y="15"/>
                    <a:pt x="4" y="15"/>
                    <a:pt x="4" y="16"/>
                  </a:cubicBezTo>
                  <a:cubicBezTo>
                    <a:pt x="5" y="17"/>
                    <a:pt x="5" y="17"/>
                    <a:pt x="6" y="17"/>
                  </a:cubicBezTo>
                  <a:cubicBezTo>
                    <a:pt x="6" y="17"/>
                    <a:pt x="6" y="17"/>
                    <a:pt x="6" y="17"/>
                  </a:cubicBezTo>
                  <a:cubicBezTo>
                    <a:pt x="7" y="17"/>
                    <a:pt x="7" y="17"/>
                    <a:pt x="7" y="17"/>
                  </a:cubicBezTo>
                  <a:cubicBezTo>
                    <a:pt x="8" y="16"/>
                    <a:pt x="8" y="16"/>
                    <a:pt x="8" y="16"/>
                  </a:cubicBezTo>
                  <a:cubicBezTo>
                    <a:pt x="8" y="15"/>
                    <a:pt x="8" y="16"/>
                    <a:pt x="8" y="15"/>
                  </a:cubicBezTo>
                  <a:cubicBezTo>
                    <a:pt x="7" y="13"/>
                    <a:pt x="7" y="13"/>
                    <a:pt x="7" y="13"/>
                  </a:cubicBezTo>
                  <a:cubicBezTo>
                    <a:pt x="7" y="12"/>
                    <a:pt x="6" y="11"/>
                    <a:pt x="6" y="10"/>
                  </a:cubicBezTo>
                  <a:cubicBezTo>
                    <a:pt x="6" y="9"/>
                    <a:pt x="6" y="8"/>
                    <a:pt x="6" y="8"/>
                  </a:cubicBezTo>
                  <a:cubicBezTo>
                    <a:pt x="7" y="8"/>
                    <a:pt x="11" y="2"/>
                    <a:pt x="11" y="2"/>
                  </a:cubicBezTo>
                  <a:cubicBezTo>
                    <a:pt x="12" y="3"/>
                    <a:pt x="12" y="3"/>
                    <a:pt x="12" y="3"/>
                  </a:cubicBezTo>
                  <a:cubicBezTo>
                    <a:pt x="12" y="3"/>
                    <a:pt x="12" y="3"/>
                    <a:pt x="13" y="2"/>
                  </a:cubicBezTo>
                  <a:cubicBezTo>
                    <a:pt x="13" y="1"/>
                    <a:pt x="14" y="1"/>
                    <a:pt x="14" y="1"/>
                  </a:cubicBezTo>
                  <a:cubicBezTo>
                    <a:pt x="14" y="1"/>
                    <a:pt x="15" y="0"/>
                    <a:pt x="15" y="1"/>
                  </a:cubicBezTo>
                  <a:cubicBezTo>
                    <a:pt x="15" y="1"/>
                    <a:pt x="15" y="2"/>
                    <a:pt x="15" y="2"/>
                  </a:cubicBezTo>
                  <a:cubicBezTo>
                    <a:pt x="16" y="2"/>
                    <a:pt x="16" y="2"/>
                    <a:pt x="17" y="2"/>
                  </a:cubicBezTo>
                  <a:cubicBezTo>
                    <a:pt x="17" y="2"/>
                    <a:pt x="17" y="2"/>
                    <a:pt x="18" y="2"/>
                  </a:cubicBezTo>
                  <a:cubicBezTo>
                    <a:pt x="18" y="2"/>
                    <a:pt x="18" y="2"/>
                    <a:pt x="19" y="2"/>
                  </a:cubicBezTo>
                  <a:cubicBezTo>
                    <a:pt x="19" y="2"/>
                    <a:pt x="21" y="2"/>
                    <a:pt x="21" y="2"/>
                  </a:cubicBezTo>
                  <a:cubicBezTo>
                    <a:pt x="21" y="2"/>
                    <a:pt x="24" y="2"/>
                    <a:pt x="24" y="2"/>
                  </a:cubicBezTo>
                  <a:cubicBezTo>
                    <a:pt x="24" y="2"/>
                    <a:pt x="24" y="2"/>
                    <a:pt x="25" y="3"/>
                  </a:cubicBezTo>
                  <a:cubicBezTo>
                    <a:pt x="25" y="4"/>
                    <a:pt x="25" y="4"/>
                    <a:pt x="25" y="5"/>
                  </a:cubicBezTo>
                  <a:cubicBezTo>
                    <a:pt x="25" y="5"/>
                    <a:pt x="26" y="6"/>
                    <a:pt x="26" y="6"/>
                  </a:cubicBezTo>
                  <a:cubicBezTo>
                    <a:pt x="25" y="7"/>
                    <a:pt x="25" y="8"/>
                    <a:pt x="25" y="8"/>
                  </a:cubicBezTo>
                  <a:cubicBezTo>
                    <a:pt x="24" y="8"/>
                    <a:pt x="25" y="9"/>
                    <a:pt x="24" y="9"/>
                  </a:cubicBezTo>
                  <a:cubicBezTo>
                    <a:pt x="24" y="10"/>
                    <a:pt x="24" y="10"/>
                    <a:pt x="23" y="10"/>
                  </a:cubicBezTo>
                  <a:cubicBezTo>
                    <a:pt x="23" y="11"/>
                    <a:pt x="23" y="12"/>
                    <a:pt x="23" y="12"/>
                  </a:cubicBezTo>
                  <a:cubicBezTo>
                    <a:pt x="23" y="12"/>
                    <a:pt x="23" y="12"/>
                    <a:pt x="22" y="12"/>
                  </a:cubicBezTo>
                  <a:cubicBezTo>
                    <a:pt x="22" y="12"/>
                    <a:pt x="21" y="12"/>
                    <a:pt x="21" y="12"/>
                  </a:cubicBezTo>
                  <a:cubicBezTo>
                    <a:pt x="21" y="12"/>
                    <a:pt x="20" y="11"/>
                    <a:pt x="20" y="12"/>
                  </a:cubicBezTo>
                  <a:cubicBezTo>
                    <a:pt x="20" y="12"/>
                    <a:pt x="21" y="13"/>
                    <a:pt x="21" y="13"/>
                  </a:cubicBezTo>
                  <a:cubicBezTo>
                    <a:pt x="21" y="13"/>
                    <a:pt x="21" y="14"/>
                    <a:pt x="21" y="14"/>
                  </a:cubicBezTo>
                  <a:cubicBezTo>
                    <a:pt x="21" y="14"/>
                    <a:pt x="21" y="15"/>
                    <a:pt x="21" y="15"/>
                  </a:cubicBezTo>
                  <a:cubicBezTo>
                    <a:pt x="20" y="15"/>
                    <a:pt x="20" y="15"/>
                    <a:pt x="20" y="16"/>
                  </a:cubicBezTo>
                  <a:cubicBezTo>
                    <a:pt x="20" y="16"/>
                    <a:pt x="20" y="16"/>
                    <a:pt x="20" y="17"/>
                  </a:cubicBezTo>
                  <a:cubicBezTo>
                    <a:pt x="20" y="17"/>
                    <a:pt x="19" y="17"/>
                    <a:pt x="19" y="18"/>
                  </a:cubicBezTo>
                  <a:cubicBezTo>
                    <a:pt x="19" y="19"/>
                    <a:pt x="19" y="19"/>
                    <a:pt x="19" y="19"/>
                  </a:cubicBezTo>
                  <a:cubicBezTo>
                    <a:pt x="18" y="20"/>
                    <a:pt x="17" y="19"/>
                    <a:pt x="17" y="20"/>
                  </a:cubicBezTo>
                  <a:cubicBezTo>
                    <a:pt x="17" y="20"/>
                    <a:pt x="17" y="20"/>
                    <a:pt x="17" y="21"/>
                  </a:cubicBezTo>
                  <a:cubicBezTo>
                    <a:pt x="17" y="22"/>
                    <a:pt x="18" y="22"/>
                    <a:pt x="17" y="23"/>
                  </a:cubicBezTo>
                  <a:cubicBezTo>
                    <a:pt x="17" y="24"/>
                    <a:pt x="17" y="24"/>
                    <a:pt x="17" y="25"/>
                  </a:cubicBezTo>
                  <a:cubicBezTo>
                    <a:pt x="16" y="25"/>
                    <a:pt x="17" y="25"/>
                    <a:pt x="16" y="26"/>
                  </a:cubicBezTo>
                  <a:cubicBezTo>
                    <a:pt x="15" y="27"/>
                    <a:pt x="15" y="27"/>
                    <a:pt x="14" y="27"/>
                  </a:cubicBezTo>
                  <a:cubicBezTo>
                    <a:pt x="14" y="28"/>
                    <a:pt x="14" y="28"/>
                    <a:pt x="13" y="28"/>
                  </a:cubicBezTo>
                  <a:cubicBezTo>
                    <a:pt x="13" y="29"/>
                    <a:pt x="13" y="29"/>
                    <a:pt x="12" y="29"/>
                  </a:cubicBezTo>
                  <a:cubicBezTo>
                    <a:pt x="12" y="29"/>
                    <a:pt x="11" y="28"/>
                    <a:pt x="10" y="28"/>
                  </a:cubicBezTo>
                  <a:cubicBezTo>
                    <a:pt x="9" y="28"/>
                    <a:pt x="9" y="28"/>
                    <a:pt x="8" y="27"/>
                  </a:cubicBezTo>
                  <a:cubicBezTo>
                    <a:pt x="7" y="27"/>
                    <a:pt x="7" y="27"/>
                    <a:pt x="7" y="27"/>
                  </a:cubicBezTo>
                  <a:cubicBezTo>
                    <a:pt x="6" y="28"/>
                    <a:pt x="7" y="27"/>
                    <a:pt x="6" y="27"/>
                  </a:cubicBezTo>
                  <a:cubicBezTo>
                    <a:pt x="5" y="27"/>
                    <a:pt x="5" y="27"/>
                    <a:pt x="4" y="27"/>
                  </a:cubicBezTo>
                  <a:cubicBezTo>
                    <a:pt x="4" y="27"/>
                    <a:pt x="3" y="26"/>
                    <a:pt x="3" y="26"/>
                  </a:cubicBezTo>
                  <a:cubicBezTo>
                    <a:pt x="2" y="26"/>
                    <a:pt x="2" y="26"/>
                    <a:pt x="1" y="26"/>
                  </a:cubicBezTo>
                  <a:cubicBezTo>
                    <a:pt x="1" y="25"/>
                    <a:pt x="0" y="24"/>
                    <a:pt x="0" y="2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6" name="Freeform 207"/>
            <p:cNvSpPr>
              <a:spLocks/>
            </p:cNvSpPr>
            <p:nvPr/>
          </p:nvSpPr>
          <p:spPr bwMode="auto">
            <a:xfrm>
              <a:off x="8097838" y="3548063"/>
              <a:ext cx="3175" cy="3175"/>
            </a:xfrm>
            <a:custGeom>
              <a:avLst/>
              <a:gdLst>
                <a:gd name="T0" fmla="*/ 0 w 2"/>
                <a:gd name="T1" fmla="*/ 0 h 3"/>
                <a:gd name="T2" fmla="*/ 0 w 2"/>
                <a:gd name="T3" fmla="*/ 2 h 3"/>
                <a:gd name="T4" fmla="*/ 0 w 2"/>
                <a:gd name="T5" fmla="*/ 2 h 3"/>
                <a:gd name="T6" fmla="*/ 1 w 2"/>
                <a:gd name="T7" fmla="*/ 3 h 3"/>
                <a:gd name="T8" fmla="*/ 1 w 2"/>
                <a:gd name="T9" fmla="*/ 3 h 3"/>
                <a:gd name="T10" fmla="*/ 2 w 2"/>
                <a:gd name="T11" fmla="*/ 2 h 3"/>
                <a:gd name="T12" fmla="*/ 2 w 2"/>
                <a:gd name="T13" fmla="*/ 2 h 3"/>
                <a:gd name="T14" fmla="*/ 2 w 2"/>
                <a:gd name="T15" fmla="*/ 1 h 3"/>
                <a:gd name="T16" fmla="*/ 2 w 2"/>
                <a:gd name="T17" fmla="*/ 1 h 3"/>
                <a:gd name="T18" fmla="*/ 0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0"/>
                  </a:moveTo>
                  <a:cubicBezTo>
                    <a:pt x="0" y="1"/>
                    <a:pt x="0" y="2"/>
                    <a:pt x="0" y="2"/>
                  </a:cubicBezTo>
                  <a:cubicBezTo>
                    <a:pt x="0" y="2"/>
                    <a:pt x="0" y="2"/>
                    <a:pt x="0" y="2"/>
                  </a:cubicBezTo>
                  <a:cubicBezTo>
                    <a:pt x="0" y="2"/>
                    <a:pt x="1" y="3"/>
                    <a:pt x="1" y="3"/>
                  </a:cubicBezTo>
                  <a:cubicBezTo>
                    <a:pt x="1" y="3"/>
                    <a:pt x="1" y="3"/>
                    <a:pt x="1" y="3"/>
                  </a:cubicBezTo>
                  <a:cubicBezTo>
                    <a:pt x="2" y="3"/>
                    <a:pt x="2" y="2"/>
                    <a:pt x="2" y="2"/>
                  </a:cubicBezTo>
                  <a:cubicBezTo>
                    <a:pt x="2" y="2"/>
                    <a:pt x="2" y="2"/>
                    <a:pt x="2" y="2"/>
                  </a:cubicBezTo>
                  <a:cubicBezTo>
                    <a:pt x="2" y="2"/>
                    <a:pt x="2" y="1"/>
                    <a:pt x="2" y="1"/>
                  </a:cubicBezTo>
                  <a:cubicBezTo>
                    <a:pt x="2" y="1"/>
                    <a:pt x="2" y="1"/>
                    <a:pt x="2" y="1"/>
                  </a:cubicBezTo>
                  <a:cubicBezTo>
                    <a:pt x="2" y="1"/>
                    <a:pt x="1"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7" name="Freeform 208"/>
            <p:cNvSpPr>
              <a:spLocks/>
            </p:cNvSpPr>
            <p:nvPr/>
          </p:nvSpPr>
          <p:spPr bwMode="auto">
            <a:xfrm>
              <a:off x="8110538" y="3543300"/>
              <a:ext cx="3175" cy="3175"/>
            </a:xfrm>
            <a:custGeom>
              <a:avLst/>
              <a:gdLst>
                <a:gd name="T0" fmla="*/ 2 w 2"/>
                <a:gd name="T1" fmla="*/ 0 h 2"/>
                <a:gd name="T2" fmla="*/ 1 w 2"/>
                <a:gd name="T3" fmla="*/ 0 h 2"/>
                <a:gd name="T4" fmla="*/ 0 w 2"/>
                <a:gd name="T5" fmla="*/ 2 h 2"/>
                <a:gd name="T6" fmla="*/ 1 w 2"/>
                <a:gd name="T7" fmla="*/ 2 h 2"/>
                <a:gd name="T8" fmla="*/ 2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1" y="0"/>
                    <a:pt x="1" y="0"/>
                  </a:cubicBezTo>
                  <a:cubicBezTo>
                    <a:pt x="1" y="1"/>
                    <a:pt x="0" y="1"/>
                    <a:pt x="0" y="2"/>
                  </a:cubicBezTo>
                  <a:cubicBezTo>
                    <a:pt x="1" y="2"/>
                    <a:pt x="1" y="2"/>
                    <a:pt x="1" y="2"/>
                  </a:cubicBezTo>
                  <a:cubicBezTo>
                    <a:pt x="2" y="2"/>
                    <a:pt x="2" y="2"/>
                    <a:pt x="2" y="2"/>
                  </a:cubicBezTo>
                  <a:cubicBezTo>
                    <a:pt x="2" y="1"/>
                    <a:pt x="2" y="1"/>
                    <a:pt x="2" y="1"/>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8" name="Freeform 209"/>
            <p:cNvSpPr>
              <a:spLocks/>
            </p:cNvSpPr>
            <p:nvPr/>
          </p:nvSpPr>
          <p:spPr bwMode="auto">
            <a:xfrm>
              <a:off x="8042275" y="2703513"/>
              <a:ext cx="530225" cy="798513"/>
            </a:xfrm>
            <a:custGeom>
              <a:avLst/>
              <a:gdLst>
                <a:gd name="T0" fmla="*/ 9 w 376"/>
                <a:gd name="T1" fmla="*/ 426 h 567"/>
                <a:gd name="T2" fmla="*/ 20 w 376"/>
                <a:gd name="T3" fmla="*/ 436 h 567"/>
                <a:gd name="T4" fmla="*/ 38 w 376"/>
                <a:gd name="T5" fmla="*/ 451 h 567"/>
                <a:gd name="T6" fmla="*/ 54 w 376"/>
                <a:gd name="T7" fmla="*/ 449 h 567"/>
                <a:gd name="T8" fmla="*/ 56 w 376"/>
                <a:gd name="T9" fmla="*/ 471 h 567"/>
                <a:gd name="T10" fmla="*/ 71 w 376"/>
                <a:gd name="T11" fmla="*/ 497 h 567"/>
                <a:gd name="T12" fmla="*/ 65 w 376"/>
                <a:gd name="T13" fmla="*/ 532 h 567"/>
                <a:gd name="T14" fmla="*/ 142 w 376"/>
                <a:gd name="T15" fmla="*/ 533 h 567"/>
                <a:gd name="T16" fmla="*/ 165 w 376"/>
                <a:gd name="T17" fmla="*/ 533 h 567"/>
                <a:gd name="T18" fmla="*/ 196 w 376"/>
                <a:gd name="T19" fmla="*/ 534 h 567"/>
                <a:gd name="T20" fmla="*/ 218 w 376"/>
                <a:gd name="T21" fmla="*/ 535 h 567"/>
                <a:gd name="T22" fmla="*/ 235 w 376"/>
                <a:gd name="T23" fmla="*/ 539 h 567"/>
                <a:gd name="T24" fmla="*/ 301 w 376"/>
                <a:gd name="T25" fmla="*/ 539 h 567"/>
                <a:gd name="T26" fmla="*/ 313 w 376"/>
                <a:gd name="T27" fmla="*/ 545 h 567"/>
                <a:gd name="T28" fmla="*/ 332 w 376"/>
                <a:gd name="T29" fmla="*/ 548 h 567"/>
                <a:gd name="T30" fmla="*/ 358 w 376"/>
                <a:gd name="T31" fmla="*/ 555 h 567"/>
                <a:gd name="T32" fmla="*/ 372 w 376"/>
                <a:gd name="T33" fmla="*/ 555 h 567"/>
                <a:gd name="T34" fmla="*/ 374 w 376"/>
                <a:gd name="T35" fmla="*/ 531 h 567"/>
                <a:gd name="T36" fmla="*/ 367 w 376"/>
                <a:gd name="T37" fmla="*/ 498 h 567"/>
                <a:gd name="T38" fmla="*/ 323 w 376"/>
                <a:gd name="T39" fmla="*/ 442 h 567"/>
                <a:gd name="T40" fmla="*/ 305 w 376"/>
                <a:gd name="T41" fmla="*/ 419 h 567"/>
                <a:gd name="T42" fmla="*/ 296 w 376"/>
                <a:gd name="T43" fmla="*/ 383 h 567"/>
                <a:gd name="T44" fmla="*/ 293 w 376"/>
                <a:gd name="T45" fmla="*/ 345 h 567"/>
                <a:gd name="T46" fmla="*/ 324 w 376"/>
                <a:gd name="T47" fmla="*/ 300 h 567"/>
                <a:gd name="T48" fmla="*/ 343 w 376"/>
                <a:gd name="T49" fmla="*/ 274 h 567"/>
                <a:gd name="T50" fmla="*/ 323 w 376"/>
                <a:gd name="T51" fmla="*/ 220 h 567"/>
                <a:gd name="T52" fmla="*/ 287 w 376"/>
                <a:gd name="T53" fmla="*/ 191 h 567"/>
                <a:gd name="T54" fmla="*/ 272 w 376"/>
                <a:gd name="T55" fmla="*/ 165 h 567"/>
                <a:gd name="T56" fmla="*/ 350 w 376"/>
                <a:gd name="T57" fmla="*/ 153 h 567"/>
                <a:gd name="T58" fmla="*/ 323 w 376"/>
                <a:gd name="T59" fmla="*/ 116 h 567"/>
                <a:gd name="T60" fmla="*/ 321 w 376"/>
                <a:gd name="T61" fmla="*/ 87 h 567"/>
                <a:gd name="T62" fmla="*/ 321 w 376"/>
                <a:gd name="T63" fmla="*/ 61 h 567"/>
                <a:gd name="T64" fmla="*/ 313 w 376"/>
                <a:gd name="T65" fmla="*/ 44 h 567"/>
                <a:gd name="T66" fmla="*/ 306 w 376"/>
                <a:gd name="T67" fmla="*/ 21 h 567"/>
                <a:gd name="T68" fmla="*/ 295 w 376"/>
                <a:gd name="T69" fmla="*/ 9 h 567"/>
                <a:gd name="T70" fmla="*/ 285 w 376"/>
                <a:gd name="T71" fmla="*/ 36 h 567"/>
                <a:gd name="T72" fmla="*/ 296 w 376"/>
                <a:gd name="T73" fmla="*/ 42 h 567"/>
                <a:gd name="T74" fmla="*/ 299 w 376"/>
                <a:gd name="T75" fmla="*/ 53 h 567"/>
                <a:gd name="T76" fmla="*/ 298 w 376"/>
                <a:gd name="T77" fmla="*/ 69 h 567"/>
                <a:gd name="T78" fmla="*/ 277 w 376"/>
                <a:gd name="T79" fmla="*/ 92 h 567"/>
                <a:gd name="T80" fmla="*/ 260 w 376"/>
                <a:gd name="T81" fmla="*/ 101 h 567"/>
                <a:gd name="T82" fmla="*/ 251 w 376"/>
                <a:gd name="T83" fmla="*/ 117 h 567"/>
                <a:gd name="T84" fmla="*/ 246 w 376"/>
                <a:gd name="T85" fmla="*/ 132 h 567"/>
                <a:gd name="T86" fmla="*/ 236 w 376"/>
                <a:gd name="T87" fmla="*/ 148 h 567"/>
                <a:gd name="T88" fmla="*/ 232 w 376"/>
                <a:gd name="T89" fmla="*/ 168 h 567"/>
                <a:gd name="T90" fmla="*/ 214 w 376"/>
                <a:gd name="T91" fmla="*/ 185 h 567"/>
                <a:gd name="T92" fmla="*/ 211 w 376"/>
                <a:gd name="T93" fmla="*/ 206 h 567"/>
                <a:gd name="T94" fmla="*/ 203 w 376"/>
                <a:gd name="T95" fmla="*/ 221 h 567"/>
                <a:gd name="T96" fmla="*/ 190 w 376"/>
                <a:gd name="T97" fmla="*/ 229 h 567"/>
                <a:gd name="T98" fmla="*/ 180 w 376"/>
                <a:gd name="T99" fmla="*/ 255 h 567"/>
                <a:gd name="T100" fmla="*/ 167 w 376"/>
                <a:gd name="T101" fmla="*/ 279 h 567"/>
                <a:gd name="T102" fmla="*/ 163 w 376"/>
                <a:gd name="T103" fmla="*/ 298 h 567"/>
                <a:gd name="T104" fmla="*/ 150 w 376"/>
                <a:gd name="T105" fmla="*/ 312 h 567"/>
                <a:gd name="T106" fmla="*/ 139 w 376"/>
                <a:gd name="T107" fmla="*/ 326 h 567"/>
                <a:gd name="T108" fmla="*/ 124 w 376"/>
                <a:gd name="T109" fmla="*/ 316 h 567"/>
                <a:gd name="T110" fmla="*/ 114 w 376"/>
                <a:gd name="T111" fmla="*/ 304 h 567"/>
                <a:gd name="T112" fmla="*/ 101 w 376"/>
                <a:gd name="T113" fmla="*/ 301 h 567"/>
                <a:gd name="T114" fmla="*/ 69 w 376"/>
                <a:gd name="T115" fmla="*/ 312 h 567"/>
                <a:gd name="T116" fmla="*/ 52 w 376"/>
                <a:gd name="T117" fmla="*/ 329 h 567"/>
                <a:gd name="T118" fmla="*/ 19 w 376"/>
                <a:gd name="T119" fmla="*/ 357 h 567"/>
                <a:gd name="T120" fmla="*/ 17 w 376"/>
                <a:gd name="T121" fmla="*/ 383 h 567"/>
                <a:gd name="T122" fmla="*/ 3 w 376"/>
                <a:gd name="T123" fmla="*/ 409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567">
                  <a:moveTo>
                    <a:pt x="1" y="417"/>
                  </a:moveTo>
                  <a:cubicBezTo>
                    <a:pt x="1" y="418"/>
                    <a:pt x="1" y="417"/>
                    <a:pt x="1" y="418"/>
                  </a:cubicBezTo>
                  <a:cubicBezTo>
                    <a:pt x="1" y="418"/>
                    <a:pt x="0" y="419"/>
                    <a:pt x="0" y="420"/>
                  </a:cubicBezTo>
                  <a:cubicBezTo>
                    <a:pt x="0" y="421"/>
                    <a:pt x="1" y="420"/>
                    <a:pt x="1" y="420"/>
                  </a:cubicBezTo>
                  <a:cubicBezTo>
                    <a:pt x="1" y="420"/>
                    <a:pt x="2" y="420"/>
                    <a:pt x="2" y="420"/>
                  </a:cubicBezTo>
                  <a:cubicBezTo>
                    <a:pt x="3" y="420"/>
                    <a:pt x="4" y="420"/>
                    <a:pt x="4" y="420"/>
                  </a:cubicBezTo>
                  <a:cubicBezTo>
                    <a:pt x="4" y="420"/>
                    <a:pt x="3" y="421"/>
                    <a:pt x="3" y="421"/>
                  </a:cubicBezTo>
                  <a:cubicBezTo>
                    <a:pt x="3" y="422"/>
                    <a:pt x="2" y="422"/>
                    <a:pt x="1" y="422"/>
                  </a:cubicBezTo>
                  <a:cubicBezTo>
                    <a:pt x="0" y="422"/>
                    <a:pt x="0" y="423"/>
                    <a:pt x="0" y="424"/>
                  </a:cubicBezTo>
                  <a:cubicBezTo>
                    <a:pt x="0" y="424"/>
                    <a:pt x="0" y="425"/>
                    <a:pt x="0" y="425"/>
                  </a:cubicBezTo>
                  <a:cubicBezTo>
                    <a:pt x="0" y="425"/>
                    <a:pt x="1" y="425"/>
                    <a:pt x="1" y="425"/>
                  </a:cubicBezTo>
                  <a:cubicBezTo>
                    <a:pt x="2" y="425"/>
                    <a:pt x="2" y="425"/>
                    <a:pt x="2" y="425"/>
                  </a:cubicBezTo>
                  <a:cubicBezTo>
                    <a:pt x="3" y="425"/>
                    <a:pt x="3" y="425"/>
                    <a:pt x="3" y="425"/>
                  </a:cubicBezTo>
                  <a:cubicBezTo>
                    <a:pt x="3" y="425"/>
                    <a:pt x="4" y="425"/>
                    <a:pt x="5" y="425"/>
                  </a:cubicBezTo>
                  <a:cubicBezTo>
                    <a:pt x="6" y="426"/>
                    <a:pt x="5" y="426"/>
                    <a:pt x="5" y="426"/>
                  </a:cubicBezTo>
                  <a:cubicBezTo>
                    <a:pt x="5" y="426"/>
                    <a:pt x="8" y="426"/>
                    <a:pt x="9" y="426"/>
                  </a:cubicBezTo>
                  <a:cubicBezTo>
                    <a:pt x="10" y="426"/>
                    <a:pt x="10" y="426"/>
                    <a:pt x="11" y="426"/>
                  </a:cubicBezTo>
                  <a:cubicBezTo>
                    <a:pt x="12" y="426"/>
                    <a:pt x="12" y="425"/>
                    <a:pt x="11" y="425"/>
                  </a:cubicBezTo>
                  <a:cubicBezTo>
                    <a:pt x="11" y="425"/>
                    <a:pt x="11" y="424"/>
                    <a:pt x="10" y="424"/>
                  </a:cubicBezTo>
                  <a:cubicBezTo>
                    <a:pt x="8" y="424"/>
                    <a:pt x="10" y="424"/>
                    <a:pt x="12" y="423"/>
                  </a:cubicBezTo>
                  <a:cubicBezTo>
                    <a:pt x="14" y="422"/>
                    <a:pt x="13" y="423"/>
                    <a:pt x="13" y="423"/>
                  </a:cubicBezTo>
                  <a:cubicBezTo>
                    <a:pt x="13" y="423"/>
                    <a:pt x="13" y="423"/>
                    <a:pt x="14" y="422"/>
                  </a:cubicBezTo>
                  <a:cubicBezTo>
                    <a:pt x="15" y="422"/>
                    <a:pt x="15" y="422"/>
                    <a:pt x="16" y="422"/>
                  </a:cubicBezTo>
                  <a:cubicBezTo>
                    <a:pt x="17" y="423"/>
                    <a:pt x="16" y="423"/>
                    <a:pt x="17" y="424"/>
                  </a:cubicBezTo>
                  <a:cubicBezTo>
                    <a:pt x="17" y="424"/>
                    <a:pt x="17" y="424"/>
                    <a:pt x="18" y="425"/>
                  </a:cubicBezTo>
                  <a:cubicBezTo>
                    <a:pt x="19" y="426"/>
                    <a:pt x="18" y="426"/>
                    <a:pt x="19" y="426"/>
                  </a:cubicBezTo>
                  <a:cubicBezTo>
                    <a:pt x="19" y="427"/>
                    <a:pt x="19" y="427"/>
                    <a:pt x="19" y="428"/>
                  </a:cubicBezTo>
                  <a:cubicBezTo>
                    <a:pt x="19" y="429"/>
                    <a:pt x="18" y="429"/>
                    <a:pt x="18" y="430"/>
                  </a:cubicBezTo>
                  <a:cubicBezTo>
                    <a:pt x="18" y="431"/>
                    <a:pt x="19" y="431"/>
                    <a:pt x="19" y="431"/>
                  </a:cubicBezTo>
                  <a:cubicBezTo>
                    <a:pt x="20" y="432"/>
                    <a:pt x="20" y="431"/>
                    <a:pt x="21" y="432"/>
                  </a:cubicBezTo>
                  <a:cubicBezTo>
                    <a:pt x="22" y="433"/>
                    <a:pt x="21" y="433"/>
                    <a:pt x="21" y="433"/>
                  </a:cubicBezTo>
                  <a:cubicBezTo>
                    <a:pt x="20" y="434"/>
                    <a:pt x="20" y="435"/>
                    <a:pt x="20" y="436"/>
                  </a:cubicBezTo>
                  <a:cubicBezTo>
                    <a:pt x="20" y="437"/>
                    <a:pt x="20" y="437"/>
                    <a:pt x="20" y="438"/>
                  </a:cubicBezTo>
                  <a:cubicBezTo>
                    <a:pt x="21" y="439"/>
                    <a:pt x="21" y="438"/>
                    <a:pt x="22" y="439"/>
                  </a:cubicBezTo>
                  <a:cubicBezTo>
                    <a:pt x="24" y="439"/>
                    <a:pt x="23" y="439"/>
                    <a:pt x="24" y="440"/>
                  </a:cubicBezTo>
                  <a:cubicBezTo>
                    <a:pt x="24" y="441"/>
                    <a:pt x="24" y="441"/>
                    <a:pt x="24" y="442"/>
                  </a:cubicBezTo>
                  <a:cubicBezTo>
                    <a:pt x="24" y="442"/>
                    <a:pt x="23" y="443"/>
                    <a:pt x="23" y="444"/>
                  </a:cubicBezTo>
                  <a:cubicBezTo>
                    <a:pt x="22" y="445"/>
                    <a:pt x="23" y="445"/>
                    <a:pt x="24" y="445"/>
                  </a:cubicBezTo>
                  <a:cubicBezTo>
                    <a:pt x="26" y="446"/>
                    <a:pt x="26" y="446"/>
                    <a:pt x="28" y="447"/>
                  </a:cubicBezTo>
                  <a:cubicBezTo>
                    <a:pt x="29" y="448"/>
                    <a:pt x="28" y="448"/>
                    <a:pt x="28" y="448"/>
                  </a:cubicBezTo>
                  <a:cubicBezTo>
                    <a:pt x="28" y="448"/>
                    <a:pt x="29" y="448"/>
                    <a:pt x="30" y="449"/>
                  </a:cubicBezTo>
                  <a:cubicBezTo>
                    <a:pt x="30" y="449"/>
                    <a:pt x="30" y="449"/>
                    <a:pt x="32" y="449"/>
                  </a:cubicBezTo>
                  <a:cubicBezTo>
                    <a:pt x="33" y="448"/>
                    <a:pt x="33" y="448"/>
                    <a:pt x="34" y="448"/>
                  </a:cubicBezTo>
                  <a:cubicBezTo>
                    <a:pt x="35" y="448"/>
                    <a:pt x="34" y="449"/>
                    <a:pt x="34" y="450"/>
                  </a:cubicBezTo>
                  <a:cubicBezTo>
                    <a:pt x="34" y="450"/>
                    <a:pt x="34" y="450"/>
                    <a:pt x="35" y="451"/>
                  </a:cubicBezTo>
                  <a:cubicBezTo>
                    <a:pt x="35" y="452"/>
                    <a:pt x="35" y="452"/>
                    <a:pt x="36" y="452"/>
                  </a:cubicBezTo>
                  <a:cubicBezTo>
                    <a:pt x="36" y="452"/>
                    <a:pt x="36" y="452"/>
                    <a:pt x="37" y="451"/>
                  </a:cubicBezTo>
                  <a:cubicBezTo>
                    <a:pt x="38" y="451"/>
                    <a:pt x="37" y="451"/>
                    <a:pt x="38" y="451"/>
                  </a:cubicBezTo>
                  <a:cubicBezTo>
                    <a:pt x="39" y="451"/>
                    <a:pt x="39" y="450"/>
                    <a:pt x="39" y="450"/>
                  </a:cubicBezTo>
                  <a:cubicBezTo>
                    <a:pt x="40" y="450"/>
                    <a:pt x="39" y="450"/>
                    <a:pt x="40" y="451"/>
                  </a:cubicBezTo>
                  <a:cubicBezTo>
                    <a:pt x="40" y="451"/>
                    <a:pt x="39" y="451"/>
                    <a:pt x="40" y="452"/>
                  </a:cubicBezTo>
                  <a:cubicBezTo>
                    <a:pt x="40" y="453"/>
                    <a:pt x="40" y="452"/>
                    <a:pt x="40" y="453"/>
                  </a:cubicBezTo>
                  <a:cubicBezTo>
                    <a:pt x="41" y="453"/>
                    <a:pt x="41" y="453"/>
                    <a:pt x="42" y="454"/>
                  </a:cubicBezTo>
                  <a:cubicBezTo>
                    <a:pt x="43" y="454"/>
                    <a:pt x="43" y="454"/>
                    <a:pt x="44" y="454"/>
                  </a:cubicBezTo>
                  <a:cubicBezTo>
                    <a:pt x="44" y="454"/>
                    <a:pt x="45" y="454"/>
                    <a:pt x="46" y="454"/>
                  </a:cubicBezTo>
                  <a:cubicBezTo>
                    <a:pt x="46" y="454"/>
                    <a:pt x="47" y="453"/>
                    <a:pt x="47" y="453"/>
                  </a:cubicBezTo>
                  <a:cubicBezTo>
                    <a:pt x="47" y="453"/>
                    <a:pt x="47" y="453"/>
                    <a:pt x="46" y="453"/>
                  </a:cubicBezTo>
                  <a:cubicBezTo>
                    <a:pt x="45" y="453"/>
                    <a:pt x="46" y="452"/>
                    <a:pt x="46" y="451"/>
                  </a:cubicBezTo>
                  <a:cubicBezTo>
                    <a:pt x="46" y="451"/>
                    <a:pt x="46" y="451"/>
                    <a:pt x="46" y="450"/>
                  </a:cubicBezTo>
                  <a:cubicBezTo>
                    <a:pt x="46" y="449"/>
                    <a:pt x="47" y="450"/>
                    <a:pt x="47" y="450"/>
                  </a:cubicBezTo>
                  <a:cubicBezTo>
                    <a:pt x="48" y="451"/>
                    <a:pt x="48" y="451"/>
                    <a:pt x="49" y="452"/>
                  </a:cubicBezTo>
                  <a:cubicBezTo>
                    <a:pt x="50" y="451"/>
                    <a:pt x="50" y="451"/>
                    <a:pt x="50" y="451"/>
                  </a:cubicBezTo>
                  <a:cubicBezTo>
                    <a:pt x="50" y="451"/>
                    <a:pt x="51" y="450"/>
                    <a:pt x="52" y="449"/>
                  </a:cubicBezTo>
                  <a:cubicBezTo>
                    <a:pt x="53" y="449"/>
                    <a:pt x="54" y="449"/>
                    <a:pt x="54" y="449"/>
                  </a:cubicBezTo>
                  <a:cubicBezTo>
                    <a:pt x="55" y="448"/>
                    <a:pt x="56" y="448"/>
                    <a:pt x="56" y="447"/>
                  </a:cubicBezTo>
                  <a:cubicBezTo>
                    <a:pt x="57" y="447"/>
                    <a:pt x="58" y="447"/>
                    <a:pt x="58" y="447"/>
                  </a:cubicBezTo>
                  <a:cubicBezTo>
                    <a:pt x="58" y="447"/>
                    <a:pt x="58" y="447"/>
                    <a:pt x="58" y="448"/>
                  </a:cubicBezTo>
                  <a:cubicBezTo>
                    <a:pt x="58" y="449"/>
                    <a:pt x="57" y="449"/>
                    <a:pt x="57" y="450"/>
                  </a:cubicBezTo>
                  <a:cubicBezTo>
                    <a:pt x="56" y="451"/>
                    <a:pt x="56" y="451"/>
                    <a:pt x="56" y="452"/>
                  </a:cubicBezTo>
                  <a:cubicBezTo>
                    <a:pt x="56" y="453"/>
                    <a:pt x="56" y="453"/>
                    <a:pt x="56" y="454"/>
                  </a:cubicBezTo>
                  <a:cubicBezTo>
                    <a:pt x="56" y="455"/>
                    <a:pt x="55" y="454"/>
                    <a:pt x="54" y="455"/>
                  </a:cubicBezTo>
                  <a:cubicBezTo>
                    <a:pt x="53" y="455"/>
                    <a:pt x="54" y="455"/>
                    <a:pt x="54" y="456"/>
                  </a:cubicBezTo>
                  <a:cubicBezTo>
                    <a:pt x="54" y="456"/>
                    <a:pt x="54" y="458"/>
                    <a:pt x="53" y="459"/>
                  </a:cubicBezTo>
                  <a:cubicBezTo>
                    <a:pt x="53" y="460"/>
                    <a:pt x="52" y="459"/>
                    <a:pt x="52" y="458"/>
                  </a:cubicBezTo>
                  <a:cubicBezTo>
                    <a:pt x="51" y="458"/>
                    <a:pt x="52" y="460"/>
                    <a:pt x="52" y="460"/>
                  </a:cubicBezTo>
                  <a:cubicBezTo>
                    <a:pt x="52" y="460"/>
                    <a:pt x="53" y="462"/>
                    <a:pt x="54" y="462"/>
                  </a:cubicBezTo>
                  <a:cubicBezTo>
                    <a:pt x="55" y="463"/>
                    <a:pt x="55" y="465"/>
                    <a:pt x="55" y="466"/>
                  </a:cubicBezTo>
                  <a:cubicBezTo>
                    <a:pt x="55" y="467"/>
                    <a:pt x="55" y="467"/>
                    <a:pt x="55" y="468"/>
                  </a:cubicBezTo>
                  <a:cubicBezTo>
                    <a:pt x="55" y="468"/>
                    <a:pt x="55" y="469"/>
                    <a:pt x="55" y="470"/>
                  </a:cubicBezTo>
                  <a:cubicBezTo>
                    <a:pt x="55" y="471"/>
                    <a:pt x="55" y="471"/>
                    <a:pt x="56" y="471"/>
                  </a:cubicBezTo>
                  <a:cubicBezTo>
                    <a:pt x="56" y="471"/>
                    <a:pt x="58" y="471"/>
                    <a:pt x="58" y="471"/>
                  </a:cubicBezTo>
                  <a:cubicBezTo>
                    <a:pt x="57" y="472"/>
                    <a:pt x="57" y="472"/>
                    <a:pt x="57" y="472"/>
                  </a:cubicBezTo>
                  <a:cubicBezTo>
                    <a:pt x="57" y="474"/>
                    <a:pt x="57" y="474"/>
                    <a:pt x="57" y="474"/>
                  </a:cubicBezTo>
                  <a:cubicBezTo>
                    <a:pt x="57" y="474"/>
                    <a:pt x="58" y="474"/>
                    <a:pt x="59" y="475"/>
                  </a:cubicBezTo>
                  <a:cubicBezTo>
                    <a:pt x="60" y="475"/>
                    <a:pt x="59" y="475"/>
                    <a:pt x="60" y="475"/>
                  </a:cubicBezTo>
                  <a:cubicBezTo>
                    <a:pt x="61" y="476"/>
                    <a:pt x="61" y="476"/>
                    <a:pt x="63" y="477"/>
                  </a:cubicBezTo>
                  <a:cubicBezTo>
                    <a:pt x="65" y="478"/>
                    <a:pt x="64" y="478"/>
                    <a:pt x="65" y="479"/>
                  </a:cubicBezTo>
                  <a:cubicBezTo>
                    <a:pt x="66" y="480"/>
                    <a:pt x="65" y="480"/>
                    <a:pt x="66" y="480"/>
                  </a:cubicBezTo>
                  <a:cubicBezTo>
                    <a:pt x="66" y="481"/>
                    <a:pt x="67" y="482"/>
                    <a:pt x="68" y="483"/>
                  </a:cubicBezTo>
                  <a:cubicBezTo>
                    <a:pt x="68" y="484"/>
                    <a:pt x="69" y="485"/>
                    <a:pt x="69" y="485"/>
                  </a:cubicBezTo>
                  <a:cubicBezTo>
                    <a:pt x="70" y="486"/>
                    <a:pt x="70" y="486"/>
                    <a:pt x="70" y="486"/>
                  </a:cubicBezTo>
                  <a:cubicBezTo>
                    <a:pt x="70" y="486"/>
                    <a:pt x="69" y="486"/>
                    <a:pt x="69" y="487"/>
                  </a:cubicBezTo>
                  <a:cubicBezTo>
                    <a:pt x="70" y="488"/>
                    <a:pt x="70" y="489"/>
                    <a:pt x="70" y="490"/>
                  </a:cubicBezTo>
                  <a:cubicBezTo>
                    <a:pt x="71" y="491"/>
                    <a:pt x="71" y="491"/>
                    <a:pt x="71" y="493"/>
                  </a:cubicBezTo>
                  <a:cubicBezTo>
                    <a:pt x="72" y="494"/>
                    <a:pt x="71" y="493"/>
                    <a:pt x="72" y="495"/>
                  </a:cubicBezTo>
                  <a:cubicBezTo>
                    <a:pt x="72" y="496"/>
                    <a:pt x="71" y="496"/>
                    <a:pt x="71" y="497"/>
                  </a:cubicBezTo>
                  <a:cubicBezTo>
                    <a:pt x="71" y="499"/>
                    <a:pt x="70" y="498"/>
                    <a:pt x="69" y="500"/>
                  </a:cubicBezTo>
                  <a:cubicBezTo>
                    <a:pt x="69" y="502"/>
                    <a:pt x="69" y="501"/>
                    <a:pt x="68" y="502"/>
                  </a:cubicBezTo>
                  <a:cubicBezTo>
                    <a:pt x="68" y="504"/>
                    <a:pt x="68" y="504"/>
                    <a:pt x="68" y="505"/>
                  </a:cubicBezTo>
                  <a:cubicBezTo>
                    <a:pt x="67" y="507"/>
                    <a:pt x="67" y="506"/>
                    <a:pt x="68" y="507"/>
                  </a:cubicBezTo>
                  <a:cubicBezTo>
                    <a:pt x="68" y="508"/>
                    <a:pt x="68" y="508"/>
                    <a:pt x="68" y="509"/>
                  </a:cubicBezTo>
                  <a:cubicBezTo>
                    <a:pt x="67" y="510"/>
                    <a:pt x="67" y="510"/>
                    <a:pt x="67" y="511"/>
                  </a:cubicBezTo>
                  <a:cubicBezTo>
                    <a:pt x="67" y="511"/>
                    <a:pt x="67" y="512"/>
                    <a:pt x="66" y="513"/>
                  </a:cubicBezTo>
                  <a:cubicBezTo>
                    <a:pt x="66" y="515"/>
                    <a:pt x="66" y="515"/>
                    <a:pt x="66" y="516"/>
                  </a:cubicBezTo>
                  <a:cubicBezTo>
                    <a:pt x="66" y="517"/>
                    <a:pt x="65" y="517"/>
                    <a:pt x="65" y="518"/>
                  </a:cubicBezTo>
                  <a:cubicBezTo>
                    <a:pt x="65" y="519"/>
                    <a:pt x="65" y="520"/>
                    <a:pt x="64" y="521"/>
                  </a:cubicBezTo>
                  <a:cubicBezTo>
                    <a:pt x="64" y="522"/>
                    <a:pt x="64" y="522"/>
                    <a:pt x="64" y="523"/>
                  </a:cubicBezTo>
                  <a:cubicBezTo>
                    <a:pt x="64" y="524"/>
                    <a:pt x="65" y="524"/>
                    <a:pt x="65" y="525"/>
                  </a:cubicBezTo>
                  <a:cubicBezTo>
                    <a:pt x="66" y="526"/>
                    <a:pt x="65" y="526"/>
                    <a:pt x="65" y="526"/>
                  </a:cubicBezTo>
                  <a:cubicBezTo>
                    <a:pt x="64" y="527"/>
                    <a:pt x="64" y="527"/>
                    <a:pt x="64" y="527"/>
                  </a:cubicBezTo>
                  <a:cubicBezTo>
                    <a:pt x="65" y="530"/>
                    <a:pt x="65" y="530"/>
                    <a:pt x="65" y="530"/>
                  </a:cubicBezTo>
                  <a:cubicBezTo>
                    <a:pt x="65" y="532"/>
                    <a:pt x="65" y="532"/>
                    <a:pt x="65" y="532"/>
                  </a:cubicBezTo>
                  <a:cubicBezTo>
                    <a:pt x="65" y="534"/>
                    <a:pt x="65" y="534"/>
                    <a:pt x="65" y="534"/>
                  </a:cubicBezTo>
                  <a:cubicBezTo>
                    <a:pt x="66" y="535"/>
                    <a:pt x="66" y="535"/>
                    <a:pt x="66" y="535"/>
                  </a:cubicBezTo>
                  <a:cubicBezTo>
                    <a:pt x="68" y="537"/>
                    <a:pt x="68" y="537"/>
                    <a:pt x="68" y="537"/>
                  </a:cubicBezTo>
                  <a:cubicBezTo>
                    <a:pt x="68" y="537"/>
                    <a:pt x="68" y="537"/>
                    <a:pt x="68" y="537"/>
                  </a:cubicBezTo>
                  <a:cubicBezTo>
                    <a:pt x="68" y="537"/>
                    <a:pt x="69" y="537"/>
                    <a:pt x="69" y="537"/>
                  </a:cubicBezTo>
                  <a:cubicBezTo>
                    <a:pt x="70" y="537"/>
                    <a:pt x="70" y="538"/>
                    <a:pt x="70" y="538"/>
                  </a:cubicBezTo>
                  <a:cubicBezTo>
                    <a:pt x="70" y="538"/>
                    <a:pt x="72" y="538"/>
                    <a:pt x="72" y="538"/>
                  </a:cubicBezTo>
                  <a:cubicBezTo>
                    <a:pt x="73" y="538"/>
                    <a:pt x="73" y="539"/>
                    <a:pt x="73" y="539"/>
                  </a:cubicBezTo>
                  <a:cubicBezTo>
                    <a:pt x="138" y="539"/>
                    <a:pt x="138" y="539"/>
                    <a:pt x="138" y="539"/>
                  </a:cubicBezTo>
                  <a:cubicBezTo>
                    <a:pt x="138" y="538"/>
                    <a:pt x="138" y="538"/>
                    <a:pt x="138" y="538"/>
                  </a:cubicBezTo>
                  <a:cubicBezTo>
                    <a:pt x="139" y="537"/>
                    <a:pt x="139" y="537"/>
                    <a:pt x="139" y="537"/>
                  </a:cubicBezTo>
                  <a:cubicBezTo>
                    <a:pt x="139" y="535"/>
                    <a:pt x="139" y="535"/>
                    <a:pt x="139" y="535"/>
                  </a:cubicBezTo>
                  <a:cubicBezTo>
                    <a:pt x="139" y="535"/>
                    <a:pt x="140" y="535"/>
                    <a:pt x="140" y="534"/>
                  </a:cubicBezTo>
                  <a:cubicBezTo>
                    <a:pt x="140" y="533"/>
                    <a:pt x="139" y="533"/>
                    <a:pt x="139" y="533"/>
                  </a:cubicBezTo>
                  <a:cubicBezTo>
                    <a:pt x="139" y="533"/>
                    <a:pt x="139" y="533"/>
                    <a:pt x="141" y="533"/>
                  </a:cubicBezTo>
                  <a:cubicBezTo>
                    <a:pt x="142" y="533"/>
                    <a:pt x="142" y="533"/>
                    <a:pt x="142" y="533"/>
                  </a:cubicBezTo>
                  <a:cubicBezTo>
                    <a:pt x="143" y="533"/>
                    <a:pt x="143" y="533"/>
                    <a:pt x="144" y="533"/>
                  </a:cubicBezTo>
                  <a:cubicBezTo>
                    <a:pt x="145" y="533"/>
                    <a:pt x="145" y="533"/>
                    <a:pt x="145" y="533"/>
                  </a:cubicBezTo>
                  <a:cubicBezTo>
                    <a:pt x="146" y="533"/>
                    <a:pt x="146" y="533"/>
                    <a:pt x="146" y="532"/>
                  </a:cubicBezTo>
                  <a:cubicBezTo>
                    <a:pt x="147" y="532"/>
                    <a:pt x="148" y="532"/>
                    <a:pt x="149" y="533"/>
                  </a:cubicBezTo>
                  <a:cubicBezTo>
                    <a:pt x="149" y="533"/>
                    <a:pt x="149" y="532"/>
                    <a:pt x="150" y="532"/>
                  </a:cubicBezTo>
                  <a:cubicBezTo>
                    <a:pt x="150" y="532"/>
                    <a:pt x="152" y="532"/>
                    <a:pt x="152" y="532"/>
                  </a:cubicBezTo>
                  <a:cubicBezTo>
                    <a:pt x="152" y="532"/>
                    <a:pt x="153" y="532"/>
                    <a:pt x="153" y="531"/>
                  </a:cubicBezTo>
                  <a:cubicBezTo>
                    <a:pt x="154" y="531"/>
                    <a:pt x="154" y="531"/>
                    <a:pt x="155" y="531"/>
                  </a:cubicBezTo>
                  <a:cubicBezTo>
                    <a:pt x="156" y="531"/>
                    <a:pt x="157" y="532"/>
                    <a:pt x="157" y="532"/>
                  </a:cubicBezTo>
                  <a:cubicBezTo>
                    <a:pt x="158" y="532"/>
                    <a:pt x="158" y="532"/>
                    <a:pt x="158" y="532"/>
                  </a:cubicBezTo>
                  <a:cubicBezTo>
                    <a:pt x="158" y="532"/>
                    <a:pt x="158" y="533"/>
                    <a:pt x="159" y="533"/>
                  </a:cubicBezTo>
                  <a:cubicBezTo>
                    <a:pt x="159" y="534"/>
                    <a:pt x="159" y="533"/>
                    <a:pt x="160" y="533"/>
                  </a:cubicBezTo>
                  <a:cubicBezTo>
                    <a:pt x="161" y="533"/>
                    <a:pt x="160" y="534"/>
                    <a:pt x="160" y="534"/>
                  </a:cubicBezTo>
                  <a:cubicBezTo>
                    <a:pt x="160" y="534"/>
                    <a:pt x="161" y="534"/>
                    <a:pt x="162" y="533"/>
                  </a:cubicBezTo>
                  <a:cubicBezTo>
                    <a:pt x="163" y="533"/>
                    <a:pt x="163" y="534"/>
                    <a:pt x="163" y="534"/>
                  </a:cubicBezTo>
                  <a:cubicBezTo>
                    <a:pt x="163" y="534"/>
                    <a:pt x="164" y="534"/>
                    <a:pt x="165" y="533"/>
                  </a:cubicBezTo>
                  <a:cubicBezTo>
                    <a:pt x="167" y="533"/>
                    <a:pt x="166" y="533"/>
                    <a:pt x="167" y="533"/>
                  </a:cubicBezTo>
                  <a:cubicBezTo>
                    <a:pt x="168" y="533"/>
                    <a:pt x="170" y="533"/>
                    <a:pt x="170" y="533"/>
                  </a:cubicBezTo>
                  <a:cubicBezTo>
                    <a:pt x="170" y="533"/>
                    <a:pt x="171" y="533"/>
                    <a:pt x="172" y="533"/>
                  </a:cubicBezTo>
                  <a:cubicBezTo>
                    <a:pt x="174" y="533"/>
                    <a:pt x="173" y="533"/>
                    <a:pt x="174" y="533"/>
                  </a:cubicBezTo>
                  <a:cubicBezTo>
                    <a:pt x="175" y="533"/>
                    <a:pt x="175" y="533"/>
                    <a:pt x="175" y="533"/>
                  </a:cubicBezTo>
                  <a:cubicBezTo>
                    <a:pt x="176" y="533"/>
                    <a:pt x="176" y="533"/>
                    <a:pt x="176" y="533"/>
                  </a:cubicBezTo>
                  <a:cubicBezTo>
                    <a:pt x="179" y="533"/>
                    <a:pt x="179" y="533"/>
                    <a:pt x="179" y="533"/>
                  </a:cubicBezTo>
                  <a:cubicBezTo>
                    <a:pt x="179" y="533"/>
                    <a:pt x="180" y="533"/>
                    <a:pt x="181" y="533"/>
                  </a:cubicBezTo>
                  <a:cubicBezTo>
                    <a:pt x="182" y="533"/>
                    <a:pt x="181" y="534"/>
                    <a:pt x="182" y="534"/>
                  </a:cubicBezTo>
                  <a:cubicBezTo>
                    <a:pt x="183" y="535"/>
                    <a:pt x="183" y="535"/>
                    <a:pt x="183" y="535"/>
                  </a:cubicBezTo>
                  <a:cubicBezTo>
                    <a:pt x="183" y="535"/>
                    <a:pt x="184" y="534"/>
                    <a:pt x="185" y="534"/>
                  </a:cubicBezTo>
                  <a:cubicBezTo>
                    <a:pt x="185" y="534"/>
                    <a:pt x="185" y="533"/>
                    <a:pt x="186" y="533"/>
                  </a:cubicBezTo>
                  <a:cubicBezTo>
                    <a:pt x="187" y="533"/>
                    <a:pt x="189" y="534"/>
                    <a:pt x="189" y="534"/>
                  </a:cubicBezTo>
                  <a:cubicBezTo>
                    <a:pt x="190" y="534"/>
                    <a:pt x="191" y="534"/>
                    <a:pt x="192" y="534"/>
                  </a:cubicBezTo>
                  <a:cubicBezTo>
                    <a:pt x="194" y="534"/>
                    <a:pt x="193" y="534"/>
                    <a:pt x="194" y="534"/>
                  </a:cubicBezTo>
                  <a:cubicBezTo>
                    <a:pt x="195" y="535"/>
                    <a:pt x="195" y="534"/>
                    <a:pt x="196" y="534"/>
                  </a:cubicBezTo>
                  <a:cubicBezTo>
                    <a:pt x="197" y="534"/>
                    <a:pt x="199" y="534"/>
                    <a:pt x="199" y="534"/>
                  </a:cubicBezTo>
                  <a:cubicBezTo>
                    <a:pt x="199" y="534"/>
                    <a:pt x="199" y="534"/>
                    <a:pt x="200" y="534"/>
                  </a:cubicBezTo>
                  <a:cubicBezTo>
                    <a:pt x="201" y="534"/>
                    <a:pt x="201" y="534"/>
                    <a:pt x="202" y="535"/>
                  </a:cubicBezTo>
                  <a:cubicBezTo>
                    <a:pt x="203" y="536"/>
                    <a:pt x="203" y="535"/>
                    <a:pt x="204" y="535"/>
                  </a:cubicBezTo>
                  <a:cubicBezTo>
                    <a:pt x="206" y="535"/>
                    <a:pt x="205" y="536"/>
                    <a:pt x="206" y="536"/>
                  </a:cubicBezTo>
                  <a:cubicBezTo>
                    <a:pt x="207" y="536"/>
                    <a:pt x="207" y="536"/>
                    <a:pt x="208" y="536"/>
                  </a:cubicBezTo>
                  <a:cubicBezTo>
                    <a:pt x="209" y="536"/>
                    <a:pt x="208" y="536"/>
                    <a:pt x="209" y="536"/>
                  </a:cubicBezTo>
                  <a:cubicBezTo>
                    <a:pt x="210" y="536"/>
                    <a:pt x="210" y="535"/>
                    <a:pt x="210" y="535"/>
                  </a:cubicBezTo>
                  <a:cubicBezTo>
                    <a:pt x="210" y="535"/>
                    <a:pt x="210" y="534"/>
                    <a:pt x="211" y="534"/>
                  </a:cubicBezTo>
                  <a:cubicBezTo>
                    <a:pt x="212" y="534"/>
                    <a:pt x="211" y="535"/>
                    <a:pt x="212" y="535"/>
                  </a:cubicBezTo>
                  <a:cubicBezTo>
                    <a:pt x="212" y="535"/>
                    <a:pt x="212" y="535"/>
                    <a:pt x="213" y="536"/>
                  </a:cubicBezTo>
                  <a:cubicBezTo>
                    <a:pt x="213" y="537"/>
                    <a:pt x="214" y="536"/>
                    <a:pt x="214" y="536"/>
                  </a:cubicBezTo>
                  <a:cubicBezTo>
                    <a:pt x="214" y="535"/>
                    <a:pt x="214" y="535"/>
                    <a:pt x="214" y="535"/>
                  </a:cubicBezTo>
                  <a:cubicBezTo>
                    <a:pt x="215" y="535"/>
                    <a:pt x="215" y="535"/>
                    <a:pt x="215" y="535"/>
                  </a:cubicBezTo>
                  <a:cubicBezTo>
                    <a:pt x="215" y="535"/>
                    <a:pt x="216" y="535"/>
                    <a:pt x="216" y="535"/>
                  </a:cubicBezTo>
                  <a:cubicBezTo>
                    <a:pt x="218" y="535"/>
                    <a:pt x="218" y="535"/>
                    <a:pt x="218" y="535"/>
                  </a:cubicBezTo>
                  <a:cubicBezTo>
                    <a:pt x="218" y="535"/>
                    <a:pt x="218" y="534"/>
                    <a:pt x="219" y="534"/>
                  </a:cubicBezTo>
                  <a:cubicBezTo>
                    <a:pt x="220" y="535"/>
                    <a:pt x="220" y="535"/>
                    <a:pt x="220" y="535"/>
                  </a:cubicBezTo>
                  <a:cubicBezTo>
                    <a:pt x="222" y="536"/>
                    <a:pt x="222" y="536"/>
                    <a:pt x="222" y="536"/>
                  </a:cubicBezTo>
                  <a:cubicBezTo>
                    <a:pt x="224" y="536"/>
                    <a:pt x="224" y="536"/>
                    <a:pt x="224" y="536"/>
                  </a:cubicBezTo>
                  <a:cubicBezTo>
                    <a:pt x="224" y="536"/>
                    <a:pt x="224" y="534"/>
                    <a:pt x="225" y="534"/>
                  </a:cubicBezTo>
                  <a:cubicBezTo>
                    <a:pt x="226" y="534"/>
                    <a:pt x="226" y="534"/>
                    <a:pt x="226" y="534"/>
                  </a:cubicBezTo>
                  <a:cubicBezTo>
                    <a:pt x="226" y="534"/>
                    <a:pt x="227" y="533"/>
                    <a:pt x="228" y="534"/>
                  </a:cubicBezTo>
                  <a:cubicBezTo>
                    <a:pt x="228" y="534"/>
                    <a:pt x="228" y="534"/>
                    <a:pt x="229" y="534"/>
                  </a:cubicBezTo>
                  <a:cubicBezTo>
                    <a:pt x="230" y="533"/>
                    <a:pt x="230" y="534"/>
                    <a:pt x="230" y="534"/>
                  </a:cubicBezTo>
                  <a:cubicBezTo>
                    <a:pt x="230" y="534"/>
                    <a:pt x="231" y="534"/>
                    <a:pt x="232" y="533"/>
                  </a:cubicBezTo>
                  <a:cubicBezTo>
                    <a:pt x="233" y="533"/>
                    <a:pt x="233" y="534"/>
                    <a:pt x="233" y="534"/>
                  </a:cubicBezTo>
                  <a:cubicBezTo>
                    <a:pt x="233" y="534"/>
                    <a:pt x="233" y="534"/>
                    <a:pt x="234" y="534"/>
                  </a:cubicBezTo>
                  <a:cubicBezTo>
                    <a:pt x="235" y="533"/>
                    <a:pt x="234" y="535"/>
                    <a:pt x="234" y="535"/>
                  </a:cubicBezTo>
                  <a:cubicBezTo>
                    <a:pt x="234" y="536"/>
                    <a:pt x="235" y="537"/>
                    <a:pt x="235" y="537"/>
                  </a:cubicBezTo>
                  <a:cubicBezTo>
                    <a:pt x="235" y="538"/>
                    <a:pt x="234" y="538"/>
                    <a:pt x="234" y="538"/>
                  </a:cubicBezTo>
                  <a:cubicBezTo>
                    <a:pt x="235" y="539"/>
                    <a:pt x="235" y="539"/>
                    <a:pt x="235" y="539"/>
                  </a:cubicBezTo>
                  <a:cubicBezTo>
                    <a:pt x="284" y="539"/>
                    <a:pt x="284" y="539"/>
                    <a:pt x="284" y="539"/>
                  </a:cubicBezTo>
                  <a:cubicBezTo>
                    <a:pt x="285" y="538"/>
                    <a:pt x="285" y="538"/>
                    <a:pt x="285" y="538"/>
                  </a:cubicBezTo>
                  <a:cubicBezTo>
                    <a:pt x="287" y="538"/>
                    <a:pt x="287" y="538"/>
                    <a:pt x="287" y="538"/>
                  </a:cubicBezTo>
                  <a:cubicBezTo>
                    <a:pt x="287" y="538"/>
                    <a:pt x="288" y="538"/>
                    <a:pt x="290" y="539"/>
                  </a:cubicBezTo>
                  <a:cubicBezTo>
                    <a:pt x="291" y="539"/>
                    <a:pt x="290" y="540"/>
                    <a:pt x="290" y="540"/>
                  </a:cubicBezTo>
                  <a:cubicBezTo>
                    <a:pt x="290" y="541"/>
                    <a:pt x="290" y="541"/>
                    <a:pt x="291" y="541"/>
                  </a:cubicBezTo>
                  <a:cubicBezTo>
                    <a:pt x="292" y="541"/>
                    <a:pt x="291" y="540"/>
                    <a:pt x="291" y="540"/>
                  </a:cubicBezTo>
                  <a:cubicBezTo>
                    <a:pt x="291" y="540"/>
                    <a:pt x="292" y="540"/>
                    <a:pt x="292" y="540"/>
                  </a:cubicBezTo>
                  <a:cubicBezTo>
                    <a:pt x="293" y="539"/>
                    <a:pt x="293" y="540"/>
                    <a:pt x="294" y="539"/>
                  </a:cubicBezTo>
                  <a:cubicBezTo>
                    <a:pt x="295" y="539"/>
                    <a:pt x="294" y="539"/>
                    <a:pt x="295" y="538"/>
                  </a:cubicBezTo>
                  <a:cubicBezTo>
                    <a:pt x="295" y="538"/>
                    <a:pt x="296" y="538"/>
                    <a:pt x="296" y="538"/>
                  </a:cubicBezTo>
                  <a:cubicBezTo>
                    <a:pt x="297" y="538"/>
                    <a:pt x="297" y="538"/>
                    <a:pt x="297" y="538"/>
                  </a:cubicBezTo>
                  <a:cubicBezTo>
                    <a:pt x="298" y="537"/>
                    <a:pt x="298" y="537"/>
                    <a:pt x="298" y="537"/>
                  </a:cubicBezTo>
                  <a:cubicBezTo>
                    <a:pt x="298" y="537"/>
                    <a:pt x="299" y="538"/>
                    <a:pt x="299" y="538"/>
                  </a:cubicBezTo>
                  <a:cubicBezTo>
                    <a:pt x="300" y="539"/>
                    <a:pt x="300" y="540"/>
                    <a:pt x="300" y="540"/>
                  </a:cubicBezTo>
                  <a:cubicBezTo>
                    <a:pt x="300" y="540"/>
                    <a:pt x="300" y="539"/>
                    <a:pt x="301" y="539"/>
                  </a:cubicBezTo>
                  <a:cubicBezTo>
                    <a:pt x="302" y="539"/>
                    <a:pt x="302" y="541"/>
                    <a:pt x="302" y="541"/>
                  </a:cubicBezTo>
                  <a:cubicBezTo>
                    <a:pt x="303" y="541"/>
                    <a:pt x="303" y="541"/>
                    <a:pt x="303" y="541"/>
                  </a:cubicBezTo>
                  <a:cubicBezTo>
                    <a:pt x="305" y="541"/>
                    <a:pt x="305" y="541"/>
                    <a:pt x="305" y="541"/>
                  </a:cubicBezTo>
                  <a:cubicBezTo>
                    <a:pt x="305" y="542"/>
                    <a:pt x="305" y="542"/>
                    <a:pt x="305" y="542"/>
                  </a:cubicBezTo>
                  <a:cubicBezTo>
                    <a:pt x="305" y="542"/>
                    <a:pt x="306" y="542"/>
                    <a:pt x="306" y="542"/>
                  </a:cubicBezTo>
                  <a:cubicBezTo>
                    <a:pt x="307" y="542"/>
                    <a:pt x="307" y="542"/>
                    <a:pt x="307" y="543"/>
                  </a:cubicBezTo>
                  <a:cubicBezTo>
                    <a:pt x="307" y="544"/>
                    <a:pt x="307" y="545"/>
                    <a:pt x="307" y="545"/>
                  </a:cubicBezTo>
                  <a:cubicBezTo>
                    <a:pt x="308" y="544"/>
                    <a:pt x="308" y="544"/>
                    <a:pt x="308" y="544"/>
                  </a:cubicBezTo>
                  <a:cubicBezTo>
                    <a:pt x="309" y="544"/>
                    <a:pt x="309" y="544"/>
                    <a:pt x="309" y="544"/>
                  </a:cubicBezTo>
                  <a:cubicBezTo>
                    <a:pt x="309" y="544"/>
                    <a:pt x="310" y="543"/>
                    <a:pt x="310" y="542"/>
                  </a:cubicBezTo>
                  <a:cubicBezTo>
                    <a:pt x="310" y="542"/>
                    <a:pt x="310" y="542"/>
                    <a:pt x="311" y="541"/>
                  </a:cubicBezTo>
                  <a:cubicBezTo>
                    <a:pt x="312" y="540"/>
                    <a:pt x="312" y="541"/>
                    <a:pt x="312" y="541"/>
                  </a:cubicBezTo>
                  <a:cubicBezTo>
                    <a:pt x="312" y="543"/>
                    <a:pt x="312" y="543"/>
                    <a:pt x="312" y="543"/>
                  </a:cubicBezTo>
                  <a:cubicBezTo>
                    <a:pt x="312" y="543"/>
                    <a:pt x="312" y="543"/>
                    <a:pt x="313" y="543"/>
                  </a:cubicBezTo>
                  <a:cubicBezTo>
                    <a:pt x="314" y="543"/>
                    <a:pt x="314" y="544"/>
                    <a:pt x="314" y="544"/>
                  </a:cubicBezTo>
                  <a:cubicBezTo>
                    <a:pt x="314" y="545"/>
                    <a:pt x="313" y="545"/>
                    <a:pt x="313" y="545"/>
                  </a:cubicBezTo>
                  <a:cubicBezTo>
                    <a:pt x="313" y="545"/>
                    <a:pt x="312" y="546"/>
                    <a:pt x="313" y="547"/>
                  </a:cubicBezTo>
                  <a:cubicBezTo>
                    <a:pt x="314" y="548"/>
                    <a:pt x="314" y="547"/>
                    <a:pt x="315" y="547"/>
                  </a:cubicBezTo>
                  <a:cubicBezTo>
                    <a:pt x="316" y="547"/>
                    <a:pt x="316" y="546"/>
                    <a:pt x="316" y="545"/>
                  </a:cubicBezTo>
                  <a:cubicBezTo>
                    <a:pt x="317" y="545"/>
                    <a:pt x="317" y="545"/>
                    <a:pt x="317" y="545"/>
                  </a:cubicBezTo>
                  <a:cubicBezTo>
                    <a:pt x="318" y="546"/>
                    <a:pt x="318" y="546"/>
                    <a:pt x="318" y="547"/>
                  </a:cubicBezTo>
                  <a:cubicBezTo>
                    <a:pt x="319" y="547"/>
                    <a:pt x="319" y="548"/>
                    <a:pt x="320" y="548"/>
                  </a:cubicBezTo>
                  <a:cubicBezTo>
                    <a:pt x="321" y="547"/>
                    <a:pt x="320" y="547"/>
                    <a:pt x="320" y="547"/>
                  </a:cubicBezTo>
                  <a:cubicBezTo>
                    <a:pt x="321" y="548"/>
                    <a:pt x="321" y="548"/>
                    <a:pt x="321" y="548"/>
                  </a:cubicBezTo>
                  <a:cubicBezTo>
                    <a:pt x="321" y="548"/>
                    <a:pt x="321" y="548"/>
                    <a:pt x="322" y="548"/>
                  </a:cubicBezTo>
                  <a:cubicBezTo>
                    <a:pt x="323" y="548"/>
                    <a:pt x="323" y="548"/>
                    <a:pt x="323" y="548"/>
                  </a:cubicBezTo>
                  <a:cubicBezTo>
                    <a:pt x="324" y="547"/>
                    <a:pt x="324" y="547"/>
                    <a:pt x="324" y="547"/>
                  </a:cubicBezTo>
                  <a:cubicBezTo>
                    <a:pt x="324" y="547"/>
                    <a:pt x="325" y="546"/>
                    <a:pt x="326" y="545"/>
                  </a:cubicBezTo>
                  <a:cubicBezTo>
                    <a:pt x="327" y="545"/>
                    <a:pt x="326" y="545"/>
                    <a:pt x="328" y="545"/>
                  </a:cubicBezTo>
                  <a:cubicBezTo>
                    <a:pt x="330" y="546"/>
                    <a:pt x="328" y="546"/>
                    <a:pt x="328" y="546"/>
                  </a:cubicBezTo>
                  <a:cubicBezTo>
                    <a:pt x="328" y="546"/>
                    <a:pt x="330" y="546"/>
                    <a:pt x="331" y="547"/>
                  </a:cubicBezTo>
                  <a:cubicBezTo>
                    <a:pt x="332" y="547"/>
                    <a:pt x="332" y="548"/>
                    <a:pt x="332" y="548"/>
                  </a:cubicBezTo>
                  <a:cubicBezTo>
                    <a:pt x="333" y="550"/>
                    <a:pt x="333" y="550"/>
                    <a:pt x="333" y="550"/>
                  </a:cubicBezTo>
                  <a:cubicBezTo>
                    <a:pt x="334" y="550"/>
                    <a:pt x="334" y="550"/>
                    <a:pt x="334" y="550"/>
                  </a:cubicBezTo>
                  <a:cubicBezTo>
                    <a:pt x="334" y="550"/>
                    <a:pt x="334" y="551"/>
                    <a:pt x="335" y="551"/>
                  </a:cubicBezTo>
                  <a:cubicBezTo>
                    <a:pt x="335" y="551"/>
                    <a:pt x="337" y="550"/>
                    <a:pt x="338" y="549"/>
                  </a:cubicBezTo>
                  <a:cubicBezTo>
                    <a:pt x="338" y="549"/>
                    <a:pt x="339" y="549"/>
                    <a:pt x="339" y="548"/>
                  </a:cubicBezTo>
                  <a:cubicBezTo>
                    <a:pt x="340" y="547"/>
                    <a:pt x="341" y="548"/>
                    <a:pt x="341" y="548"/>
                  </a:cubicBezTo>
                  <a:cubicBezTo>
                    <a:pt x="341" y="548"/>
                    <a:pt x="342" y="548"/>
                    <a:pt x="343" y="549"/>
                  </a:cubicBezTo>
                  <a:cubicBezTo>
                    <a:pt x="344" y="549"/>
                    <a:pt x="344" y="549"/>
                    <a:pt x="345" y="549"/>
                  </a:cubicBezTo>
                  <a:cubicBezTo>
                    <a:pt x="346" y="550"/>
                    <a:pt x="345" y="549"/>
                    <a:pt x="346" y="550"/>
                  </a:cubicBezTo>
                  <a:cubicBezTo>
                    <a:pt x="347" y="551"/>
                    <a:pt x="348" y="550"/>
                    <a:pt x="349" y="550"/>
                  </a:cubicBezTo>
                  <a:cubicBezTo>
                    <a:pt x="350" y="550"/>
                    <a:pt x="350" y="550"/>
                    <a:pt x="350" y="551"/>
                  </a:cubicBezTo>
                  <a:cubicBezTo>
                    <a:pt x="351" y="551"/>
                    <a:pt x="351" y="551"/>
                    <a:pt x="352" y="551"/>
                  </a:cubicBezTo>
                  <a:cubicBezTo>
                    <a:pt x="352" y="551"/>
                    <a:pt x="353" y="551"/>
                    <a:pt x="353" y="551"/>
                  </a:cubicBezTo>
                  <a:cubicBezTo>
                    <a:pt x="354" y="551"/>
                    <a:pt x="354" y="551"/>
                    <a:pt x="355" y="552"/>
                  </a:cubicBezTo>
                  <a:cubicBezTo>
                    <a:pt x="356" y="553"/>
                    <a:pt x="355" y="553"/>
                    <a:pt x="357" y="553"/>
                  </a:cubicBezTo>
                  <a:cubicBezTo>
                    <a:pt x="358" y="553"/>
                    <a:pt x="357" y="554"/>
                    <a:pt x="358" y="555"/>
                  </a:cubicBezTo>
                  <a:cubicBezTo>
                    <a:pt x="359" y="556"/>
                    <a:pt x="359" y="556"/>
                    <a:pt x="360" y="556"/>
                  </a:cubicBezTo>
                  <a:cubicBezTo>
                    <a:pt x="361" y="556"/>
                    <a:pt x="360" y="557"/>
                    <a:pt x="361" y="557"/>
                  </a:cubicBezTo>
                  <a:cubicBezTo>
                    <a:pt x="362" y="558"/>
                    <a:pt x="361" y="557"/>
                    <a:pt x="362" y="557"/>
                  </a:cubicBezTo>
                  <a:cubicBezTo>
                    <a:pt x="363" y="557"/>
                    <a:pt x="362" y="558"/>
                    <a:pt x="363" y="558"/>
                  </a:cubicBezTo>
                  <a:cubicBezTo>
                    <a:pt x="363" y="559"/>
                    <a:pt x="363" y="559"/>
                    <a:pt x="364" y="559"/>
                  </a:cubicBezTo>
                  <a:cubicBezTo>
                    <a:pt x="365" y="559"/>
                    <a:pt x="365" y="559"/>
                    <a:pt x="367" y="559"/>
                  </a:cubicBezTo>
                  <a:cubicBezTo>
                    <a:pt x="368" y="558"/>
                    <a:pt x="368" y="559"/>
                    <a:pt x="368" y="559"/>
                  </a:cubicBezTo>
                  <a:cubicBezTo>
                    <a:pt x="368" y="559"/>
                    <a:pt x="367" y="561"/>
                    <a:pt x="368" y="562"/>
                  </a:cubicBezTo>
                  <a:cubicBezTo>
                    <a:pt x="368" y="562"/>
                    <a:pt x="368" y="562"/>
                    <a:pt x="367" y="565"/>
                  </a:cubicBezTo>
                  <a:cubicBezTo>
                    <a:pt x="367" y="567"/>
                    <a:pt x="368" y="565"/>
                    <a:pt x="369" y="565"/>
                  </a:cubicBezTo>
                  <a:cubicBezTo>
                    <a:pt x="370" y="565"/>
                    <a:pt x="370" y="564"/>
                    <a:pt x="370" y="564"/>
                  </a:cubicBezTo>
                  <a:cubicBezTo>
                    <a:pt x="370" y="564"/>
                    <a:pt x="370" y="563"/>
                    <a:pt x="371" y="562"/>
                  </a:cubicBezTo>
                  <a:cubicBezTo>
                    <a:pt x="372" y="561"/>
                    <a:pt x="373" y="562"/>
                    <a:pt x="373" y="562"/>
                  </a:cubicBezTo>
                  <a:cubicBezTo>
                    <a:pt x="373" y="561"/>
                    <a:pt x="374" y="560"/>
                    <a:pt x="373" y="559"/>
                  </a:cubicBezTo>
                  <a:cubicBezTo>
                    <a:pt x="373" y="558"/>
                    <a:pt x="373" y="558"/>
                    <a:pt x="373" y="557"/>
                  </a:cubicBezTo>
                  <a:cubicBezTo>
                    <a:pt x="373" y="556"/>
                    <a:pt x="372" y="555"/>
                    <a:pt x="372" y="555"/>
                  </a:cubicBezTo>
                  <a:cubicBezTo>
                    <a:pt x="372" y="554"/>
                    <a:pt x="372" y="553"/>
                    <a:pt x="371" y="553"/>
                  </a:cubicBezTo>
                  <a:cubicBezTo>
                    <a:pt x="371" y="553"/>
                    <a:pt x="371" y="552"/>
                    <a:pt x="371" y="551"/>
                  </a:cubicBezTo>
                  <a:cubicBezTo>
                    <a:pt x="371" y="550"/>
                    <a:pt x="371" y="550"/>
                    <a:pt x="370" y="549"/>
                  </a:cubicBezTo>
                  <a:cubicBezTo>
                    <a:pt x="369" y="549"/>
                    <a:pt x="369" y="549"/>
                    <a:pt x="369" y="547"/>
                  </a:cubicBezTo>
                  <a:cubicBezTo>
                    <a:pt x="370" y="546"/>
                    <a:pt x="370" y="547"/>
                    <a:pt x="371" y="546"/>
                  </a:cubicBezTo>
                  <a:cubicBezTo>
                    <a:pt x="371" y="545"/>
                    <a:pt x="370" y="545"/>
                    <a:pt x="369" y="544"/>
                  </a:cubicBezTo>
                  <a:cubicBezTo>
                    <a:pt x="369" y="543"/>
                    <a:pt x="370" y="543"/>
                    <a:pt x="370" y="542"/>
                  </a:cubicBezTo>
                  <a:cubicBezTo>
                    <a:pt x="370" y="541"/>
                    <a:pt x="370" y="541"/>
                    <a:pt x="370" y="540"/>
                  </a:cubicBezTo>
                  <a:cubicBezTo>
                    <a:pt x="370" y="538"/>
                    <a:pt x="370" y="538"/>
                    <a:pt x="370" y="537"/>
                  </a:cubicBezTo>
                  <a:cubicBezTo>
                    <a:pt x="370" y="536"/>
                    <a:pt x="372" y="537"/>
                    <a:pt x="373" y="537"/>
                  </a:cubicBezTo>
                  <a:cubicBezTo>
                    <a:pt x="374" y="538"/>
                    <a:pt x="374" y="538"/>
                    <a:pt x="374" y="538"/>
                  </a:cubicBezTo>
                  <a:cubicBezTo>
                    <a:pt x="375" y="537"/>
                    <a:pt x="375" y="537"/>
                    <a:pt x="375" y="537"/>
                  </a:cubicBezTo>
                  <a:cubicBezTo>
                    <a:pt x="376" y="536"/>
                    <a:pt x="376" y="536"/>
                    <a:pt x="376" y="536"/>
                  </a:cubicBezTo>
                  <a:cubicBezTo>
                    <a:pt x="376" y="536"/>
                    <a:pt x="375" y="535"/>
                    <a:pt x="375" y="535"/>
                  </a:cubicBezTo>
                  <a:cubicBezTo>
                    <a:pt x="375" y="534"/>
                    <a:pt x="375" y="534"/>
                    <a:pt x="374" y="533"/>
                  </a:cubicBezTo>
                  <a:cubicBezTo>
                    <a:pt x="374" y="531"/>
                    <a:pt x="374" y="532"/>
                    <a:pt x="374" y="531"/>
                  </a:cubicBezTo>
                  <a:cubicBezTo>
                    <a:pt x="374" y="531"/>
                    <a:pt x="374" y="530"/>
                    <a:pt x="374" y="529"/>
                  </a:cubicBezTo>
                  <a:cubicBezTo>
                    <a:pt x="373" y="528"/>
                    <a:pt x="372" y="528"/>
                    <a:pt x="372" y="527"/>
                  </a:cubicBezTo>
                  <a:cubicBezTo>
                    <a:pt x="372" y="526"/>
                    <a:pt x="370" y="526"/>
                    <a:pt x="370" y="525"/>
                  </a:cubicBezTo>
                  <a:cubicBezTo>
                    <a:pt x="369" y="524"/>
                    <a:pt x="370" y="523"/>
                    <a:pt x="370" y="523"/>
                  </a:cubicBezTo>
                  <a:cubicBezTo>
                    <a:pt x="370" y="523"/>
                    <a:pt x="370" y="522"/>
                    <a:pt x="370" y="522"/>
                  </a:cubicBezTo>
                  <a:cubicBezTo>
                    <a:pt x="369" y="521"/>
                    <a:pt x="370" y="521"/>
                    <a:pt x="370" y="520"/>
                  </a:cubicBezTo>
                  <a:cubicBezTo>
                    <a:pt x="371" y="519"/>
                    <a:pt x="370" y="519"/>
                    <a:pt x="370" y="518"/>
                  </a:cubicBezTo>
                  <a:cubicBezTo>
                    <a:pt x="369" y="517"/>
                    <a:pt x="370" y="516"/>
                    <a:pt x="370" y="516"/>
                  </a:cubicBezTo>
                  <a:cubicBezTo>
                    <a:pt x="370" y="516"/>
                    <a:pt x="371" y="513"/>
                    <a:pt x="371" y="513"/>
                  </a:cubicBezTo>
                  <a:cubicBezTo>
                    <a:pt x="370" y="512"/>
                    <a:pt x="370" y="512"/>
                    <a:pt x="370" y="511"/>
                  </a:cubicBezTo>
                  <a:cubicBezTo>
                    <a:pt x="369" y="510"/>
                    <a:pt x="368" y="509"/>
                    <a:pt x="368" y="509"/>
                  </a:cubicBezTo>
                  <a:cubicBezTo>
                    <a:pt x="368" y="508"/>
                    <a:pt x="370" y="508"/>
                    <a:pt x="370" y="507"/>
                  </a:cubicBezTo>
                  <a:cubicBezTo>
                    <a:pt x="371" y="506"/>
                    <a:pt x="370" y="506"/>
                    <a:pt x="370" y="505"/>
                  </a:cubicBezTo>
                  <a:cubicBezTo>
                    <a:pt x="369" y="505"/>
                    <a:pt x="370" y="503"/>
                    <a:pt x="370" y="502"/>
                  </a:cubicBezTo>
                  <a:cubicBezTo>
                    <a:pt x="370" y="502"/>
                    <a:pt x="369" y="502"/>
                    <a:pt x="369" y="501"/>
                  </a:cubicBezTo>
                  <a:cubicBezTo>
                    <a:pt x="369" y="501"/>
                    <a:pt x="367" y="499"/>
                    <a:pt x="367" y="498"/>
                  </a:cubicBezTo>
                  <a:cubicBezTo>
                    <a:pt x="367" y="497"/>
                    <a:pt x="367" y="498"/>
                    <a:pt x="366" y="498"/>
                  </a:cubicBezTo>
                  <a:cubicBezTo>
                    <a:pt x="366" y="498"/>
                    <a:pt x="365" y="498"/>
                    <a:pt x="364" y="497"/>
                  </a:cubicBezTo>
                  <a:cubicBezTo>
                    <a:pt x="362" y="496"/>
                    <a:pt x="363" y="495"/>
                    <a:pt x="362" y="494"/>
                  </a:cubicBezTo>
                  <a:cubicBezTo>
                    <a:pt x="362" y="493"/>
                    <a:pt x="361" y="494"/>
                    <a:pt x="360" y="493"/>
                  </a:cubicBezTo>
                  <a:cubicBezTo>
                    <a:pt x="360" y="493"/>
                    <a:pt x="359" y="493"/>
                    <a:pt x="358" y="493"/>
                  </a:cubicBezTo>
                  <a:cubicBezTo>
                    <a:pt x="357" y="493"/>
                    <a:pt x="357" y="493"/>
                    <a:pt x="357" y="493"/>
                  </a:cubicBezTo>
                  <a:cubicBezTo>
                    <a:pt x="356" y="493"/>
                    <a:pt x="356" y="493"/>
                    <a:pt x="356" y="493"/>
                  </a:cubicBezTo>
                  <a:cubicBezTo>
                    <a:pt x="341" y="475"/>
                    <a:pt x="341" y="475"/>
                    <a:pt x="341" y="475"/>
                  </a:cubicBezTo>
                  <a:cubicBezTo>
                    <a:pt x="329" y="463"/>
                    <a:pt x="329" y="463"/>
                    <a:pt x="329" y="463"/>
                  </a:cubicBezTo>
                  <a:cubicBezTo>
                    <a:pt x="323" y="452"/>
                    <a:pt x="323" y="452"/>
                    <a:pt x="323" y="452"/>
                  </a:cubicBezTo>
                  <a:cubicBezTo>
                    <a:pt x="323" y="452"/>
                    <a:pt x="322" y="450"/>
                    <a:pt x="322" y="450"/>
                  </a:cubicBezTo>
                  <a:cubicBezTo>
                    <a:pt x="322" y="449"/>
                    <a:pt x="323" y="448"/>
                    <a:pt x="323" y="448"/>
                  </a:cubicBezTo>
                  <a:cubicBezTo>
                    <a:pt x="324" y="448"/>
                    <a:pt x="327" y="447"/>
                    <a:pt x="327" y="447"/>
                  </a:cubicBezTo>
                  <a:cubicBezTo>
                    <a:pt x="327" y="447"/>
                    <a:pt x="326" y="446"/>
                    <a:pt x="326" y="445"/>
                  </a:cubicBezTo>
                  <a:cubicBezTo>
                    <a:pt x="325" y="444"/>
                    <a:pt x="325" y="444"/>
                    <a:pt x="324" y="444"/>
                  </a:cubicBezTo>
                  <a:cubicBezTo>
                    <a:pt x="324" y="443"/>
                    <a:pt x="323" y="443"/>
                    <a:pt x="323" y="442"/>
                  </a:cubicBezTo>
                  <a:cubicBezTo>
                    <a:pt x="323" y="441"/>
                    <a:pt x="323" y="442"/>
                    <a:pt x="323" y="440"/>
                  </a:cubicBezTo>
                  <a:cubicBezTo>
                    <a:pt x="322" y="439"/>
                    <a:pt x="323" y="440"/>
                    <a:pt x="323" y="439"/>
                  </a:cubicBezTo>
                  <a:cubicBezTo>
                    <a:pt x="323" y="439"/>
                    <a:pt x="322" y="438"/>
                    <a:pt x="322" y="438"/>
                  </a:cubicBezTo>
                  <a:cubicBezTo>
                    <a:pt x="322" y="437"/>
                    <a:pt x="321" y="436"/>
                    <a:pt x="321" y="436"/>
                  </a:cubicBezTo>
                  <a:cubicBezTo>
                    <a:pt x="321" y="436"/>
                    <a:pt x="320" y="434"/>
                    <a:pt x="320" y="433"/>
                  </a:cubicBezTo>
                  <a:cubicBezTo>
                    <a:pt x="320" y="432"/>
                    <a:pt x="320" y="433"/>
                    <a:pt x="320" y="432"/>
                  </a:cubicBezTo>
                  <a:cubicBezTo>
                    <a:pt x="319" y="431"/>
                    <a:pt x="320" y="431"/>
                    <a:pt x="319" y="430"/>
                  </a:cubicBezTo>
                  <a:cubicBezTo>
                    <a:pt x="319" y="430"/>
                    <a:pt x="318" y="430"/>
                    <a:pt x="318" y="429"/>
                  </a:cubicBezTo>
                  <a:cubicBezTo>
                    <a:pt x="318" y="429"/>
                    <a:pt x="318" y="429"/>
                    <a:pt x="317" y="429"/>
                  </a:cubicBezTo>
                  <a:cubicBezTo>
                    <a:pt x="316" y="429"/>
                    <a:pt x="317" y="428"/>
                    <a:pt x="316" y="428"/>
                  </a:cubicBezTo>
                  <a:cubicBezTo>
                    <a:pt x="316" y="427"/>
                    <a:pt x="315" y="428"/>
                    <a:pt x="314" y="427"/>
                  </a:cubicBezTo>
                  <a:cubicBezTo>
                    <a:pt x="313" y="426"/>
                    <a:pt x="313" y="427"/>
                    <a:pt x="313" y="426"/>
                  </a:cubicBezTo>
                  <a:cubicBezTo>
                    <a:pt x="312" y="425"/>
                    <a:pt x="312" y="425"/>
                    <a:pt x="311" y="425"/>
                  </a:cubicBezTo>
                  <a:cubicBezTo>
                    <a:pt x="310" y="425"/>
                    <a:pt x="311" y="424"/>
                    <a:pt x="310" y="423"/>
                  </a:cubicBezTo>
                  <a:cubicBezTo>
                    <a:pt x="310" y="422"/>
                    <a:pt x="309" y="423"/>
                    <a:pt x="307" y="422"/>
                  </a:cubicBezTo>
                  <a:cubicBezTo>
                    <a:pt x="305" y="421"/>
                    <a:pt x="305" y="420"/>
                    <a:pt x="305" y="419"/>
                  </a:cubicBezTo>
                  <a:cubicBezTo>
                    <a:pt x="304" y="418"/>
                    <a:pt x="304" y="417"/>
                    <a:pt x="303" y="416"/>
                  </a:cubicBezTo>
                  <a:cubicBezTo>
                    <a:pt x="303" y="415"/>
                    <a:pt x="304" y="414"/>
                    <a:pt x="304" y="413"/>
                  </a:cubicBezTo>
                  <a:cubicBezTo>
                    <a:pt x="304" y="412"/>
                    <a:pt x="303" y="412"/>
                    <a:pt x="303" y="411"/>
                  </a:cubicBezTo>
                  <a:cubicBezTo>
                    <a:pt x="303" y="410"/>
                    <a:pt x="303" y="410"/>
                    <a:pt x="304" y="409"/>
                  </a:cubicBezTo>
                  <a:cubicBezTo>
                    <a:pt x="304" y="407"/>
                    <a:pt x="303" y="407"/>
                    <a:pt x="303" y="406"/>
                  </a:cubicBezTo>
                  <a:cubicBezTo>
                    <a:pt x="302" y="406"/>
                    <a:pt x="303" y="405"/>
                    <a:pt x="302" y="404"/>
                  </a:cubicBezTo>
                  <a:cubicBezTo>
                    <a:pt x="302" y="403"/>
                    <a:pt x="302" y="404"/>
                    <a:pt x="302" y="402"/>
                  </a:cubicBezTo>
                  <a:cubicBezTo>
                    <a:pt x="302" y="401"/>
                    <a:pt x="302" y="401"/>
                    <a:pt x="302" y="400"/>
                  </a:cubicBezTo>
                  <a:cubicBezTo>
                    <a:pt x="302" y="400"/>
                    <a:pt x="302" y="400"/>
                    <a:pt x="302" y="398"/>
                  </a:cubicBezTo>
                  <a:cubicBezTo>
                    <a:pt x="303" y="397"/>
                    <a:pt x="302" y="397"/>
                    <a:pt x="302" y="396"/>
                  </a:cubicBezTo>
                  <a:cubicBezTo>
                    <a:pt x="302" y="395"/>
                    <a:pt x="302" y="395"/>
                    <a:pt x="302" y="395"/>
                  </a:cubicBezTo>
                  <a:cubicBezTo>
                    <a:pt x="303" y="394"/>
                    <a:pt x="301" y="391"/>
                    <a:pt x="301" y="391"/>
                  </a:cubicBezTo>
                  <a:cubicBezTo>
                    <a:pt x="301" y="390"/>
                    <a:pt x="299" y="389"/>
                    <a:pt x="298" y="389"/>
                  </a:cubicBezTo>
                  <a:cubicBezTo>
                    <a:pt x="297" y="388"/>
                    <a:pt x="296" y="387"/>
                    <a:pt x="296" y="386"/>
                  </a:cubicBezTo>
                  <a:cubicBezTo>
                    <a:pt x="296" y="385"/>
                    <a:pt x="296" y="386"/>
                    <a:pt x="297" y="384"/>
                  </a:cubicBezTo>
                  <a:cubicBezTo>
                    <a:pt x="297" y="383"/>
                    <a:pt x="296" y="384"/>
                    <a:pt x="296" y="383"/>
                  </a:cubicBezTo>
                  <a:cubicBezTo>
                    <a:pt x="296" y="382"/>
                    <a:pt x="297" y="382"/>
                    <a:pt x="298" y="382"/>
                  </a:cubicBezTo>
                  <a:cubicBezTo>
                    <a:pt x="299" y="381"/>
                    <a:pt x="298" y="381"/>
                    <a:pt x="297" y="380"/>
                  </a:cubicBezTo>
                  <a:cubicBezTo>
                    <a:pt x="297" y="379"/>
                    <a:pt x="297" y="379"/>
                    <a:pt x="298" y="378"/>
                  </a:cubicBezTo>
                  <a:cubicBezTo>
                    <a:pt x="299" y="377"/>
                    <a:pt x="300" y="376"/>
                    <a:pt x="299" y="374"/>
                  </a:cubicBezTo>
                  <a:cubicBezTo>
                    <a:pt x="299" y="372"/>
                    <a:pt x="298" y="373"/>
                    <a:pt x="297" y="371"/>
                  </a:cubicBezTo>
                  <a:cubicBezTo>
                    <a:pt x="296" y="370"/>
                    <a:pt x="298" y="368"/>
                    <a:pt x="299" y="367"/>
                  </a:cubicBezTo>
                  <a:cubicBezTo>
                    <a:pt x="300" y="365"/>
                    <a:pt x="299" y="364"/>
                    <a:pt x="299" y="363"/>
                  </a:cubicBezTo>
                  <a:cubicBezTo>
                    <a:pt x="299" y="361"/>
                    <a:pt x="299" y="360"/>
                    <a:pt x="299" y="359"/>
                  </a:cubicBezTo>
                  <a:cubicBezTo>
                    <a:pt x="300" y="357"/>
                    <a:pt x="299" y="357"/>
                    <a:pt x="298" y="355"/>
                  </a:cubicBezTo>
                  <a:cubicBezTo>
                    <a:pt x="297" y="353"/>
                    <a:pt x="297" y="356"/>
                    <a:pt x="295" y="356"/>
                  </a:cubicBezTo>
                  <a:cubicBezTo>
                    <a:pt x="294" y="357"/>
                    <a:pt x="294" y="357"/>
                    <a:pt x="294" y="356"/>
                  </a:cubicBezTo>
                  <a:cubicBezTo>
                    <a:pt x="293" y="356"/>
                    <a:pt x="292" y="355"/>
                    <a:pt x="292" y="353"/>
                  </a:cubicBezTo>
                  <a:cubicBezTo>
                    <a:pt x="291" y="350"/>
                    <a:pt x="291" y="352"/>
                    <a:pt x="291" y="351"/>
                  </a:cubicBezTo>
                  <a:cubicBezTo>
                    <a:pt x="290" y="350"/>
                    <a:pt x="289" y="349"/>
                    <a:pt x="289" y="348"/>
                  </a:cubicBezTo>
                  <a:cubicBezTo>
                    <a:pt x="288" y="347"/>
                    <a:pt x="290" y="347"/>
                    <a:pt x="291" y="347"/>
                  </a:cubicBezTo>
                  <a:cubicBezTo>
                    <a:pt x="293" y="346"/>
                    <a:pt x="292" y="346"/>
                    <a:pt x="293" y="345"/>
                  </a:cubicBezTo>
                  <a:cubicBezTo>
                    <a:pt x="294" y="345"/>
                    <a:pt x="294" y="344"/>
                    <a:pt x="295" y="342"/>
                  </a:cubicBezTo>
                  <a:cubicBezTo>
                    <a:pt x="295" y="340"/>
                    <a:pt x="296" y="342"/>
                    <a:pt x="297" y="342"/>
                  </a:cubicBezTo>
                  <a:cubicBezTo>
                    <a:pt x="299" y="341"/>
                    <a:pt x="301" y="340"/>
                    <a:pt x="303" y="340"/>
                  </a:cubicBezTo>
                  <a:cubicBezTo>
                    <a:pt x="305" y="339"/>
                    <a:pt x="305" y="339"/>
                    <a:pt x="306" y="338"/>
                  </a:cubicBezTo>
                  <a:cubicBezTo>
                    <a:pt x="307" y="337"/>
                    <a:pt x="308" y="335"/>
                    <a:pt x="308" y="333"/>
                  </a:cubicBezTo>
                  <a:cubicBezTo>
                    <a:pt x="308" y="332"/>
                    <a:pt x="308" y="332"/>
                    <a:pt x="308" y="331"/>
                  </a:cubicBezTo>
                  <a:cubicBezTo>
                    <a:pt x="309" y="330"/>
                    <a:pt x="310" y="327"/>
                    <a:pt x="310" y="327"/>
                  </a:cubicBezTo>
                  <a:cubicBezTo>
                    <a:pt x="310" y="327"/>
                    <a:pt x="310" y="327"/>
                    <a:pt x="311" y="326"/>
                  </a:cubicBezTo>
                  <a:cubicBezTo>
                    <a:pt x="312" y="325"/>
                    <a:pt x="315" y="318"/>
                    <a:pt x="315" y="318"/>
                  </a:cubicBezTo>
                  <a:cubicBezTo>
                    <a:pt x="315" y="318"/>
                    <a:pt x="315" y="315"/>
                    <a:pt x="316" y="314"/>
                  </a:cubicBezTo>
                  <a:cubicBezTo>
                    <a:pt x="317" y="313"/>
                    <a:pt x="317" y="314"/>
                    <a:pt x="319" y="314"/>
                  </a:cubicBezTo>
                  <a:cubicBezTo>
                    <a:pt x="321" y="314"/>
                    <a:pt x="321" y="313"/>
                    <a:pt x="321" y="312"/>
                  </a:cubicBezTo>
                  <a:cubicBezTo>
                    <a:pt x="322" y="312"/>
                    <a:pt x="322" y="311"/>
                    <a:pt x="322" y="309"/>
                  </a:cubicBezTo>
                  <a:cubicBezTo>
                    <a:pt x="323" y="307"/>
                    <a:pt x="323" y="307"/>
                    <a:pt x="324" y="307"/>
                  </a:cubicBezTo>
                  <a:cubicBezTo>
                    <a:pt x="325" y="306"/>
                    <a:pt x="325" y="305"/>
                    <a:pt x="325" y="304"/>
                  </a:cubicBezTo>
                  <a:cubicBezTo>
                    <a:pt x="324" y="304"/>
                    <a:pt x="324" y="302"/>
                    <a:pt x="324" y="300"/>
                  </a:cubicBezTo>
                  <a:cubicBezTo>
                    <a:pt x="324" y="298"/>
                    <a:pt x="326" y="299"/>
                    <a:pt x="326" y="299"/>
                  </a:cubicBezTo>
                  <a:cubicBezTo>
                    <a:pt x="326" y="299"/>
                    <a:pt x="327" y="298"/>
                    <a:pt x="328" y="297"/>
                  </a:cubicBezTo>
                  <a:cubicBezTo>
                    <a:pt x="328" y="296"/>
                    <a:pt x="328" y="296"/>
                    <a:pt x="328" y="295"/>
                  </a:cubicBezTo>
                  <a:cubicBezTo>
                    <a:pt x="329" y="294"/>
                    <a:pt x="328" y="294"/>
                    <a:pt x="328" y="294"/>
                  </a:cubicBezTo>
                  <a:cubicBezTo>
                    <a:pt x="328" y="293"/>
                    <a:pt x="328" y="293"/>
                    <a:pt x="329" y="292"/>
                  </a:cubicBezTo>
                  <a:cubicBezTo>
                    <a:pt x="330" y="292"/>
                    <a:pt x="329" y="291"/>
                    <a:pt x="329" y="291"/>
                  </a:cubicBezTo>
                  <a:cubicBezTo>
                    <a:pt x="328" y="290"/>
                    <a:pt x="328" y="290"/>
                    <a:pt x="328" y="290"/>
                  </a:cubicBezTo>
                  <a:cubicBezTo>
                    <a:pt x="329" y="289"/>
                    <a:pt x="330" y="288"/>
                    <a:pt x="330" y="288"/>
                  </a:cubicBezTo>
                  <a:cubicBezTo>
                    <a:pt x="330" y="288"/>
                    <a:pt x="334" y="285"/>
                    <a:pt x="335" y="284"/>
                  </a:cubicBezTo>
                  <a:cubicBezTo>
                    <a:pt x="336" y="283"/>
                    <a:pt x="337" y="282"/>
                    <a:pt x="338" y="282"/>
                  </a:cubicBezTo>
                  <a:cubicBezTo>
                    <a:pt x="338" y="281"/>
                    <a:pt x="338" y="281"/>
                    <a:pt x="339" y="280"/>
                  </a:cubicBezTo>
                  <a:cubicBezTo>
                    <a:pt x="339" y="280"/>
                    <a:pt x="339" y="279"/>
                    <a:pt x="339" y="279"/>
                  </a:cubicBezTo>
                  <a:cubicBezTo>
                    <a:pt x="339" y="279"/>
                    <a:pt x="340" y="278"/>
                    <a:pt x="341" y="278"/>
                  </a:cubicBezTo>
                  <a:cubicBezTo>
                    <a:pt x="341" y="277"/>
                    <a:pt x="342" y="277"/>
                    <a:pt x="342" y="277"/>
                  </a:cubicBezTo>
                  <a:cubicBezTo>
                    <a:pt x="342" y="277"/>
                    <a:pt x="342" y="276"/>
                    <a:pt x="342" y="276"/>
                  </a:cubicBezTo>
                  <a:cubicBezTo>
                    <a:pt x="343" y="275"/>
                    <a:pt x="343" y="274"/>
                    <a:pt x="343" y="274"/>
                  </a:cubicBezTo>
                  <a:cubicBezTo>
                    <a:pt x="344" y="273"/>
                    <a:pt x="345" y="273"/>
                    <a:pt x="345" y="273"/>
                  </a:cubicBezTo>
                  <a:cubicBezTo>
                    <a:pt x="345" y="272"/>
                    <a:pt x="345" y="271"/>
                    <a:pt x="345" y="271"/>
                  </a:cubicBezTo>
                  <a:cubicBezTo>
                    <a:pt x="346" y="271"/>
                    <a:pt x="346" y="269"/>
                    <a:pt x="346" y="269"/>
                  </a:cubicBezTo>
                  <a:cubicBezTo>
                    <a:pt x="346" y="268"/>
                    <a:pt x="346" y="267"/>
                    <a:pt x="346" y="265"/>
                  </a:cubicBezTo>
                  <a:cubicBezTo>
                    <a:pt x="346" y="264"/>
                    <a:pt x="345" y="263"/>
                    <a:pt x="345" y="263"/>
                  </a:cubicBezTo>
                  <a:cubicBezTo>
                    <a:pt x="345" y="263"/>
                    <a:pt x="343" y="263"/>
                    <a:pt x="342" y="262"/>
                  </a:cubicBezTo>
                  <a:cubicBezTo>
                    <a:pt x="341" y="262"/>
                    <a:pt x="340" y="260"/>
                    <a:pt x="340" y="258"/>
                  </a:cubicBezTo>
                  <a:cubicBezTo>
                    <a:pt x="340" y="255"/>
                    <a:pt x="338" y="255"/>
                    <a:pt x="337" y="253"/>
                  </a:cubicBezTo>
                  <a:cubicBezTo>
                    <a:pt x="336" y="251"/>
                    <a:pt x="337" y="251"/>
                    <a:pt x="337" y="250"/>
                  </a:cubicBezTo>
                  <a:cubicBezTo>
                    <a:pt x="337" y="249"/>
                    <a:pt x="337" y="248"/>
                    <a:pt x="337" y="248"/>
                  </a:cubicBezTo>
                  <a:cubicBezTo>
                    <a:pt x="337" y="248"/>
                    <a:pt x="330" y="234"/>
                    <a:pt x="330" y="233"/>
                  </a:cubicBezTo>
                  <a:cubicBezTo>
                    <a:pt x="330" y="233"/>
                    <a:pt x="328" y="229"/>
                    <a:pt x="328" y="228"/>
                  </a:cubicBezTo>
                  <a:cubicBezTo>
                    <a:pt x="328" y="227"/>
                    <a:pt x="326" y="226"/>
                    <a:pt x="326" y="226"/>
                  </a:cubicBezTo>
                  <a:cubicBezTo>
                    <a:pt x="326" y="225"/>
                    <a:pt x="326" y="223"/>
                    <a:pt x="326" y="222"/>
                  </a:cubicBezTo>
                  <a:cubicBezTo>
                    <a:pt x="325" y="222"/>
                    <a:pt x="323" y="222"/>
                    <a:pt x="323" y="222"/>
                  </a:cubicBezTo>
                  <a:cubicBezTo>
                    <a:pt x="323" y="222"/>
                    <a:pt x="323" y="221"/>
                    <a:pt x="323" y="220"/>
                  </a:cubicBezTo>
                  <a:cubicBezTo>
                    <a:pt x="322" y="220"/>
                    <a:pt x="321" y="219"/>
                    <a:pt x="320" y="219"/>
                  </a:cubicBezTo>
                  <a:cubicBezTo>
                    <a:pt x="319" y="219"/>
                    <a:pt x="318" y="219"/>
                    <a:pt x="317" y="219"/>
                  </a:cubicBezTo>
                  <a:cubicBezTo>
                    <a:pt x="316" y="219"/>
                    <a:pt x="316" y="218"/>
                    <a:pt x="317" y="217"/>
                  </a:cubicBezTo>
                  <a:cubicBezTo>
                    <a:pt x="317" y="216"/>
                    <a:pt x="316" y="216"/>
                    <a:pt x="316" y="216"/>
                  </a:cubicBezTo>
                  <a:cubicBezTo>
                    <a:pt x="316" y="216"/>
                    <a:pt x="315" y="215"/>
                    <a:pt x="314" y="215"/>
                  </a:cubicBezTo>
                  <a:cubicBezTo>
                    <a:pt x="314" y="215"/>
                    <a:pt x="313" y="215"/>
                    <a:pt x="313" y="214"/>
                  </a:cubicBezTo>
                  <a:cubicBezTo>
                    <a:pt x="313" y="214"/>
                    <a:pt x="313" y="214"/>
                    <a:pt x="313" y="213"/>
                  </a:cubicBezTo>
                  <a:cubicBezTo>
                    <a:pt x="313" y="212"/>
                    <a:pt x="312" y="212"/>
                    <a:pt x="312" y="212"/>
                  </a:cubicBezTo>
                  <a:cubicBezTo>
                    <a:pt x="311" y="212"/>
                    <a:pt x="310" y="212"/>
                    <a:pt x="309" y="212"/>
                  </a:cubicBezTo>
                  <a:cubicBezTo>
                    <a:pt x="309" y="212"/>
                    <a:pt x="301" y="206"/>
                    <a:pt x="301" y="206"/>
                  </a:cubicBezTo>
                  <a:cubicBezTo>
                    <a:pt x="301" y="206"/>
                    <a:pt x="295" y="202"/>
                    <a:pt x="294" y="201"/>
                  </a:cubicBezTo>
                  <a:cubicBezTo>
                    <a:pt x="293" y="200"/>
                    <a:pt x="292" y="200"/>
                    <a:pt x="292" y="199"/>
                  </a:cubicBezTo>
                  <a:cubicBezTo>
                    <a:pt x="291" y="197"/>
                    <a:pt x="291" y="198"/>
                    <a:pt x="291" y="197"/>
                  </a:cubicBezTo>
                  <a:cubicBezTo>
                    <a:pt x="290" y="196"/>
                    <a:pt x="289" y="196"/>
                    <a:pt x="288" y="196"/>
                  </a:cubicBezTo>
                  <a:cubicBezTo>
                    <a:pt x="288" y="196"/>
                    <a:pt x="287" y="195"/>
                    <a:pt x="286" y="193"/>
                  </a:cubicBezTo>
                  <a:cubicBezTo>
                    <a:pt x="286" y="192"/>
                    <a:pt x="287" y="192"/>
                    <a:pt x="287" y="191"/>
                  </a:cubicBezTo>
                  <a:cubicBezTo>
                    <a:pt x="288" y="189"/>
                    <a:pt x="287" y="188"/>
                    <a:pt x="287" y="188"/>
                  </a:cubicBezTo>
                  <a:cubicBezTo>
                    <a:pt x="286" y="187"/>
                    <a:pt x="286" y="187"/>
                    <a:pt x="285" y="187"/>
                  </a:cubicBezTo>
                  <a:cubicBezTo>
                    <a:pt x="285" y="186"/>
                    <a:pt x="284" y="185"/>
                    <a:pt x="284" y="185"/>
                  </a:cubicBezTo>
                  <a:cubicBezTo>
                    <a:pt x="283" y="185"/>
                    <a:pt x="282" y="185"/>
                    <a:pt x="281" y="185"/>
                  </a:cubicBezTo>
                  <a:cubicBezTo>
                    <a:pt x="281" y="184"/>
                    <a:pt x="280" y="183"/>
                    <a:pt x="280" y="182"/>
                  </a:cubicBezTo>
                  <a:cubicBezTo>
                    <a:pt x="280" y="181"/>
                    <a:pt x="279" y="181"/>
                    <a:pt x="279" y="181"/>
                  </a:cubicBezTo>
                  <a:cubicBezTo>
                    <a:pt x="277" y="180"/>
                    <a:pt x="277" y="180"/>
                    <a:pt x="277" y="180"/>
                  </a:cubicBezTo>
                  <a:cubicBezTo>
                    <a:pt x="277" y="180"/>
                    <a:pt x="276" y="178"/>
                    <a:pt x="276" y="178"/>
                  </a:cubicBezTo>
                  <a:cubicBezTo>
                    <a:pt x="275" y="178"/>
                    <a:pt x="274" y="178"/>
                    <a:pt x="274" y="177"/>
                  </a:cubicBezTo>
                  <a:cubicBezTo>
                    <a:pt x="274" y="177"/>
                    <a:pt x="273" y="176"/>
                    <a:pt x="273" y="176"/>
                  </a:cubicBezTo>
                  <a:cubicBezTo>
                    <a:pt x="272" y="175"/>
                    <a:pt x="272" y="175"/>
                    <a:pt x="272" y="175"/>
                  </a:cubicBezTo>
                  <a:cubicBezTo>
                    <a:pt x="272" y="175"/>
                    <a:pt x="271" y="173"/>
                    <a:pt x="270" y="173"/>
                  </a:cubicBezTo>
                  <a:cubicBezTo>
                    <a:pt x="270" y="172"/>
                    <a:pt x="269" y="172"/>
                    <a:pt x="268" y="172"/>
                  </a:cubicBezTo>
                  <a:cubicBezTo>
                    <a:pt x="267" y="171"/>
                    <a:pt x="268" y="171"/>
                    <a:pt x="269" y="170"/>
                  </a:cubicBezTo>
                  <a:cubicBezTo>
                    <a:pt x="269" y="170"/>
                    <a:pt x="269" y="168"/>
                    <a:pt x="270" y="167"/>
                  </a:cubicBezTo>
                  <a:cubicBezTo>
                    <a:pt x="270" y="167"/>
                    <a:pt x="271" y="166"/>
                    <a:pt x="272" y="165"/>
                  </a:cubicBezTo>
                  <a:cubicBezTo>
                    <a:pt x="273" y="164"/>
                    <a:pt x="275" y="162"/>
                    <a:pt x="275" y="162"/>
                  </a:cubicBezTo>
                  <a:cubicBezTo>
                    <a:pt x="279" y="153"/>
                    <a:pt x="279" y="153"/>
                    <a:pt x="279" y="153"/>
                  </a:cubicBezTo>
                  <a:cubicBezTo>
                    <a:pt x="292" y="153"/>
                    <a:pt x="292" y="153"/>
                    <a:pt x="292" y="153"/>
                  </a:cubicBezTo>
                  <a:cubicBezTo>
                    <a:pt x="308" y="157"/>
                    <a:pt x="308" y="157"/>
                    <a:pt x="308" y="157"/>
                  </a:cubicBezTo>
                  <a:cubicBezTo>
                    <a:pt x="308" y="157"/>
                    <a:pt x="315" y="155"/>
                    <a:pt x="316" y="155"/>
                  </a:cubicBezTo>
                  <a:cubicBezTo>
                    <a:pt x="317" y="155"/>
                    <a:pt x="318" y="155"/>
                    <a:pt x="319" y="155"/>
                  </a:cubicBezTo>
                  <a:cubicBezTo>
                    <a:pt x="320" y="156"/>
                    <a:pt x="320" y="156"/>
                    <a:pt x="321" y="156"/>
                  </a:cubicBezTo>
                  <a:cubicBezTo>
                    <a:pt x="322" y="156"/>
                    <a:pt x="322" y="156"/>
                    <a:pt x="323" y="155"/>
                  </a:cubicBezTo>
                  <a:cubicBezTo>
                    <a:pt x="324" y="155"/>
                    <a:pt x="323" y="154"/>
                    <a:pt x="323" y="154"/>
                  </a:cubicBezTo>
                  <a:cubicBezTo>
                    <a:pt x="323" y="154"/>
                    <a:pt x="325" y="153"/>
                    <a:pt x="327" y="154"/>
                  </a:cubicBezTo>
                  <a:cubicBezTo>
                    <a:pt x="328" y="155"/>
                    <a:pt x="330" y="155"/>
                    <a:pt x="332" y="155"/>
                  </a:cubicBezTo>
                  <a:cubicBezTo>
                    <a:pt x="334" y="155"/>
                    <a:pt x="334" y="155"/>
                    <a:pt x="335" y="156"/>
                  </a:cubicBezTo>
                  <a:cubicBezTo>
                    <a:pt x="337" y="157"/>
                    <a:pt x="337" y="157"/>
                    <a:pt x="338" y="157"/>
                  </a:cubicBezTo>
                  <a:cubicBezTo>
                    <a:pt x="339" y="157"/>
                    <a:pt x="347" y="154"/>
                    <a:pt x="349" y="154"/>
                  </a:cubicBezTo>
                  <a:cubicBezTo>
                    <a:pt x="350" y="154"/>
                    <a:pt x="351" y="154"/>
                    <a:pt x="351" y="154"/>
                  </a:cubicBezTo>
                  <a:cubicBezTo>
                    <a:pt x="351" y="154"/>
                    <a:pt x="350" y="153"/>
                    <a:pt x="350" y="153"/>
                  </a:cubicBezTo>
                  <a:cubicBezTo>
                    <a:pt x="350" y="152"/>
                    <a:pt x="348" y="152"/>
                    <a:pt x="348" y="152"/>
                  </a:cubicBezTo>
                  <a:cubicBezTo>
                    <a:pt x="347" y="151"/>
                    <a:pt x="346" y="151"/>
                    <a:pt x="345" y="150"/>
                  </a:cubicBezTo>
                  <a:cubicBezTo>
                    <a:pt x="344" y="150"/>
                    <a:pt x="344" y="150"/>
                    <a:pt x="343" y="149"/>
                  </a:cubicBezTo>
                  <a:cubicBezTo>
                    <a:pt x="342" y="148"/>
                    <a:pt x="342" y="147"/>
                    <a:pt x="342" y="146"/>
                  </a:cubicBezTo>
                  <a:cubicBezTo>
                    <a:pt x="342" y="144"/>
                    <a:pt x="340" y="145"/>
                    <a:pt x="338" y="143"/>
                  </a:cubicBezTo>
                  <a:cubicBezTo>
                    <a:pt x="337" y="142"/>
                    <a:pt x="338" y="141"/>
                    <a:pt x="337" y="140"/>
                  </a:cubicBezTo>
                  <a:cubicBezTo>
                    <a:pt x="337" y="139"/>
                    <a:pt x="336" y="140"/>
                    <a:pt x="334" y="140"/>
                  </a:cubicBezTo>
                  <a:cubicBezTo>
                    <a:pt x="333" y="139"/>
                    <a:pt x="333" y="138"/>
                    <a:pt x="332" y="136"/>
                  </a:cubicBezTo>
                  <a:cubicBezTo>
                    <a:pt x="331" y="134"/>
                    <a:pt x="332" y="135"/>
                    <a:pt x="332" y="135"/>
                  </a:cubicBezTo>
                  <a:cubicBezTo>
                    <a:pt x="332" y="135"/>
                    <a:pt x="331" y="133"/>
                    <a:pt x="330" y="131"/>
                  </a:cubicBezTo>
                  <a:cubicBezTo>
                    <a:pt x="330" y="129"/>
                    <a:pt x="329" y="130"/>
                    <a:pt x="328" y="129"/>
                  </a:cubicBezTo>
                  <a:cubicBezTo>
                    <a:pt x="327" y="128"/>
                    <a:pt x="326" y="128"/>
                    <a:pt x="325" y="127"/>
                  </a:cubicBezTo>
                  <a:cubicBezTo>
                    <a:pt x="324" y="126"/>
                    <a:pt x="324" y="126"/>
                    <a:pt x="324" y="124"/>
                  </a:cubicBezTo>
                  <a:cubicBezTo>
                    <a:pt x="323" y="122"/>
                    <a:pt x="324" y="123"/>
                    <a:pt x="325" y="121"/>
                  </a:cubicBezTo>
                  <a:cubicBezTo>
                    <a:pt x="326" y="120"/>
                    <a:pt x="325" y="120"/>
                    <a:pt x="324" y="119"/>
                  </a:cubicBezTo>
                  <a:cubicBezTo>
                    <a:pt x="324" y="118"/>
                    <a:pt x="323" y="118"/>
                    <a:pt x="323" y="116"/>
                  </a:cubicBezTo>
                  <a:cubicBezTo>
                    <a:pt x="323" y="115"/>
                    <a:pt x="321" y="115"/>
                    <a:pt x="321" y="114"/>
                  </a:cubicBezTo>
                  <a:cubicBezTo>
                    <a:pt x="320" y="113"/>
                    <a:pt x="321" y="113"/>
                    <a:pt x="321" y="112"/>
                  </a:cubicBezTo>
                  <a:cubicBezTo>
                    <a:pt x="322" y="111"/>
                    <a:pt x="322" y="109"/>
                    <a:pt x="322" y="108"/>
                  </a:cubicBezTo>
                  <a:cubicBezTo>
                    <a:pt x="322" y="107"/>
                    <a:pt x="322" y="106"/>
                    <a:pt x="321" y="106"/>
                  </a:cubicBezTo>
                  <a:cubicBezTo>
                    <a:pt x="320" y="105"/>
                    <a:pt x="320" y="105"/>
                    <a:pt x="320" y="104"/>
                  </a:cubicBezTo>
                  <a:cubicBezTo>
                    <a:pt x="320" y="102"/>
                    <a:pt x="321" y="103"/>
                    <a:pt x="322" y="103"/>
                  </a:cubicBezTo>
                  <a:cubicBezTo>
                    <a:pt x="323" y="103"/>
                    <a:pt x="322" y="103"/>
                    <a:pt x="323" y="102"/>
                  </a:cubicBezTo>
                  <a:cubicBezTo>
                    <a:pt x="323" y="101"/>
                    <a:pt x="323" y="101"/>
                    <a:pt x="323" y="101"/>
                  </a:cubicBezTo>
                  <a:cubicBezTo>
                    <a:pt x="323" y="101"/>
                    <a:pt x="323" y="100"/>
                    <a:pt x="323" y="99"/>
                  </a:cubicBezTo>
                  <a:cubicBezTo>
                    <a:pt x="322" y="98"/>
                    <a:pt x="323" y="98"/>
                    <a:pt x="323" y="97"/>
                  </a:cubicBezTo>
                  <a:cubicBezTo>
                    <a:pt x="323" y="96"/>
                    <a:pt x="322" y="96"/>
                    <a:pt x="322" y="95"/>
                  </a:cubicBezTo>
                  <a:cubicBezTo>
                    <a:pt x="322" y="95"/>
                    <a:pt x="322" y="95"/>
                    <a:pt x="321" y="94"/>
                  </a:cubicBezTo>
                  <a:cubicBezTo>
                    <a:pt x="321" y="93"/>
                    <a:pt x="321" y="93"/>
                    <a:pt x="321" y="92"/>
                  </a:cubicBezTo>
                  <a:cubicBezTo>
                    <a:pt x="321" y="92"/>
                    <a:pt x="320" y="91"/>
                    <a:pt x="321" y="90"/>
                  </a:cubicBezTo>
                  <a:cubicBezTo>
                    <a:pt x="322" y="88"/>
                    <a:pt x="321" y="89"/>
                    <a:pt x="321" y="89"/>
                  </a:cubicBezTo>
                  <a:cubicBezTo>
                    <a:pt x="321" y="89"/>
                    <a:pt x="320" y="88"/>
                    <a:pt x="321" y="87"/>
                  </a:cubicBezTo>
                  <a:cubicBezTo>
                    <a:pt x="321" y="87"/>
                    <a:pt x="321" y="86"/>
                    <a:pt x="321" y="84"/>
                  </a:cubicBezTo>
                  <a:cubicBezTo>
                    <a:pt x="321" y="83"/>
                    <a:pt x="321" y="84"/>
                    <a:pt x="321" y="83"/>
                  </a:cubicBezTo>
                  <a:cubicBezTo>
                    <a:pt x="322" y="82"/>
                    <a:pt x="322" y="82"/>
                    <a:pt x="322" y="81"/>
                  </a:cubicBezTo>
                  <a:cubicBezTo>
                    <a:pt x="321" y="80"/>
                    <a:pt x="322" y="80"/>
                    <a:pt x="323" y="79"/>
                  </a:cubicBezTo>
                  <a:cubicBezTo>
                    <a:pt x="324" y="78"/>
                    <a:pt x="323" y="78"/>
                    <a:pt x="325" y="77"/>
                  </a:cubicBezTo>
                  <a:cubicBezTo>
                    <a:pt x="326" y="77"/>
                    <a:pt x="325" y="76"/>
                    <a:pt x="324" y="75"/>
                  </a:cubicBezTo>
                  <a:cubicBezTo>
                    <a:pt x="324" y="74"/>
                    <a:pt x="323" y="74"/>
                    <a:pt x="323" y="73"/>
                  </a:cubicBezTo>
                  <a:cubicBezTo>
                    <a:pt x="322" y="73"/>
                    <a:pt x="322" y="73"/>
                    <a:pt x="322" y="72"/>
                  </a:cubicBezTo>
                  <a:cubicBezTo>
                    <a:pt x="322" y="72"/>
                    <a:pt x="322" y="71"/>
                    <a:pt x="322" y="71"/>
                  </a:cubicBezTo>
                  <a:cubicBezTo>
                    <a:pt x="321" y="70"/>
                    <a:pt x="321" y="70"/>
                    <a:pt x="321" y="69"/>
                  </a:cubicBezTo>
                  <a:cubicBezTo>
                    <a:pt x="322" y="68"/>
                    <a:pt x="322" y="68"/>
                    <a:pt x="322" y="68"/>
                  </a:cubicBezTo>
                  <a:cubicBezTo>
                    <a:pt x="322" y="68"/>
                    <a:pt x="322" y="68"/>
                    <a:pt x="321" y="67"/>
                  </a:cubicBezTo>
                  <a:cubicBezTo>
                    <a:pt x="321" y="66"/>
                    <a:pt x="321" y="66"/>
                    <a:pt x="322" y="66"/>
                  </a:cubicBezTo>
                  <a:cubicBezTo>
                    <a:pt x="323" y="65"/>
                    <a:pt x="324" y="65"/>
                    <a:pt x="324" y="65"/>
                  </a:cubicBezTo>
                  <a:cubicBezTo>
                    <a:pt x="324" y="64"/>
                    <a:pt x="323" y="64"/>
                    <a:pt x="323" y="63"/>
                  </a:cubicBezTo>
                  <a:cubicBezTo>
                    <a:pt x="322" y="62"/>
                    <a:pt x="322" y="62"/>
                    <a:pt x="321" y="61"/>
                  </a:cubicBezTo>
                  <a:cubicBezTo>
                    <a:pt x="321" y="61"/>
                    <a:pt x="321" y="61"/>
                    <a:pt x="320" y="61"/>
                  </a:cubicBezTo>
                  <a:cubicBezTo>
                    <a:pt x="320" y="60"/>
                    <a:pt x="320" y="60"/>
                    <a:pt x="320" y="59"/>
                  </a:cubicBezTo>
                  <a:cubicBezTo>
                    <a:pt x="319" y="58"/>
                    <a:pt x="320" y="58"/>
                    <a:pt x="320" y="58"/>
                  </a:cubicBezTo>
                  <a:cubicBezTo>
                    <a:pt x="321" y="57"/>
                    <a:pt x="320" y="57"/>
                    <a:pt x="320" y="57"/>
                  </a:cubicBezTo>
                  <a:cubicBezTo>
                    <a:pt x="320" y="56"/>
                    <a:pt x="321" y="56"/>
                    <a:pt x="321" y="56"/>
                  </a:cubicBezTo>
                  <a:cubicBezTo>
                    <a:pt x="321" y="56"/>
                    <a:pt x="322" y="56"/>
                    <a:pt x="323" y="55"/>
                  </a:cubicBezTo>
                  <a:cubicBezTo>
                    <a:pt x="323" y="54"/>
                    <a:pt x="322" y="55"/>
                    <a:pt x="321" y="54"/>
                  </a:cubicBezTo>
                  <a:cubicBezTo>
                    <a:pt x="320" y="54"/>
                    <a:pt x="320" y="54"/>
                    <a:pt x="319" y="53"/>
                  </a:cubicBezTo>
                  <a:cubicBezTo>
                    <a:pt x="319" y="52"/>
                    <a:pt x="319" y="53"/>
                    <a:pt x="320" y="53"/>
                  </a:cubicBezTo>
                  <a:cubicBezTo>
                    <a:pt x="321" y="52"/>
                    <a:pt x="320" y="52"/>
                    <a:pt x="320" y="51"/>
                  </a:cubicBezTo>
                  <a:cubicBezTo>
                    <a:pt x="319" y="50"/>
                    <a:pt x="320" y="50"/>
                    <a:pt x="320" y="50"/>
                  </a:cubicBezTo>
                  <a:cubicBezTo>
                    <a:pt x="321" y="49"/>
                    <a:pt x="319" y="49"/>
                    <a:pt x="318" y="49"/>
                  </a:cubicBezTo>
                  <a:cubicBezTo>
                    <a:pt x="317" y="49"/>
                    <a:pt x="317" y="49"/>
                    <a:pt x="316" y="49"/>
                  </a:cubicBezTo>
                  <a:cubicBezTo>
                    <a:pt x="314" y="49"/>
                    <a:pt x="315" y="48"/>
                    <a:pt x="314" y="47"/>
                  </a:cubicBezTo>
                  <a:cubicBezTo>
                    <a:pt x="313" y="46"/>
                    <a:pt x="313" y="47"/>
                    <a:pt x="313" y="46"/>
                  </a:cubicBezTo>
                  <a:cubicBezTo>
                    <a:pt x="312" y="45"/>
                    <a:pt x="313" y="45"/>
                    <a:pt x="313" y="44"/>
                  </a:cubicBezTo>
                  <a:cubicBezTo>
                    <a:pt x="312" y="44"/>
                    <a:pt x="312" y="44"/>
                    <a:pt x="313" y="43"/>
                  </a:cubicBezTo>
                  <a:cubicBezTo>
                    <a:pt x="313" y="42"/>
                    <a:pt x="313" y="42"/>
                    <a:pt x="313" y="41"/>
                  </a:cubicBezTo>
                  <a:cubicBezTo>
                    <a:pt x="313" y="41"/>
                    <a:pt x="312" y="40"/>
                    <a:pt x="312" y="40"/>
                  </a:cubicBezTo>
                  <a:cubicBezTo>
                    <a:pt x="312" y="39"/>
                    <a:pt x="313" y="39"/>
                    <a:pt x="313" y="38"/>
                  </a:cubicBezTo>
                  <a:cubicBezTo>
                    <a:pt x="313" y="37"/>
                    <a:pt x="313" y="37"/>
                    <a:pt x="313" y="37"/>
                  </a:cubicBezTo>
                  <a:cubicBezTo>
                    <a:pt x="313" y="36"/>
                    <a:pt x="313" y="36"/>
                    <a:pt x="313" y="35"/>
                  </a:cubicBezTo>
                  <a:cubicBezTo>
                    <a:pt x="313" y="34"/>
                    <a:pt x="312" y="35"/>
                    <a:pt x="312" y="34"/>
                  </a:cubicBezTo>
                  <a:cubicBezTo>
                    <a:pt x="311" y="33"/>
                    <a:pt x="312" y="32"/>
                    <a:pt x="312" y="31"/>
                  </a:cubicBezTo>
                  <a:cubicBezTo>
                    <a:pt x="312" y="31"/>
                    <a:pt x="312" y="31"/>
                    <a:pt x="311" y="32"/>
                  </a:cubicBezTo>
                  <a:cubicBezTo>
                    <a:pt x="310" y="32"/>
                    <a:pt x="310" y="32"/>
                    <a:pt x="310" y="31"/>
                  </a:cubicBezTo>
                  <a:cubicBezTo>
                    <a:pt x="309" y="30"/>
                    <a:pt x="310" y="30"/>
                    <a:pt x="310" y="29"/>
                  </a:cubicBezTo>
                  <a:cubicBezTo>
                    <a:pt x="310" y="29"/>
                    <a:pt x="310" y="28"/>
                    <a:pt x="310" y="27"/>
                  </a:cubicBezTo>
                  <a:cubicBezTo>
                    <a:pt x="310" y="26"/>
                    <a:pt x="310" y="25"/>
                    <a:pt x="310" y="24"/>
                  </a:cubicBezTo>
                  <a:cubicBezTo>
                    <a:pt x="310" y="23"/>
                    <a:pt x="310" y="22"/>
                    <a:pt x="309" y="22"/>
                  </a:cubicBezTo>
                  <a:cubicBezTo>
                    <a:pt x="309" y="21"/>
                    <a:pt x="308" y="22"/>
                    <a:pt x="307" y="22"/>
                  </a:cubicBezTo>
                  <a:cubicBezTo>
                    <a:pt x="306" y="22"/>
                    <a:pt x="306" y="22"/>
                    <a:pt x="306" y="21"/>
                  </a:cubicBezTo>
                  <a:cubicBezTo>
                    <a:pt x="306" y="21"/>
                    <a:pt x="307" y="20"/>
                    <a:pt x="306" y="20"/>
                  </a:cubicBezTo>
                  <a:cubicBezTo>
                    <a:pt x="305" y="20"/>
                    <a:pt x="306" y="20"/>
                    <a:pt x="305" y="21"/>
                  </a:cubicBezTo>
                  <a:cubicBezTo>
                    <a:pt x="304" y="22"/>
                    <a:pt x="304" y="21"/>
                    <a:pt x="303" y="21"/>
                  </a:cubicBezTo>
                  <a:cubicBezTo>
                    <a:pt x="303" y="20"/>
                    <a:pt x="304" y="20"/>
                    <a:pt x="304" y="19"/>
                  </a:cubicBezTo>
                  <a:cubicBezTo>
                    <a:pt x="305" y="18"/>
                    <a:pt x="304" y="18"/>
                    <a:pt x="303" y="18"/>
                  </a:cubicBezTo>
                  <a:cubicBezTo>
                    <a:pt x="303" y="17"/>
                    <a:pt x="302" y="17"/>
                    <a:pt x="301" y="17"/>
                  </a:cubicBezTo>
                  <a:cubicBezTo>
                    <a:pt x="300" y="17"/>
                    <a:pt x="300" y="17"/>
                    <a:pt x="300" y="17"/>
                  </a:cubicBezTo>
                  <a:cubicBezTo>
                    <a:pt x="300" y="17"/>
                    <a:pt x="300" y="16"/>
                    <a:pt x="300" y="15"/>
                  </a:cubicBezTo>
                  <a:cubicBezTo>
                    <a:pt x="300" y="15"/>
                    <a:pt x="299" y="16"/>
                    <a:pt x="299" y="16"/>
                  </a:cubicBezTo>
                  <a:cubicBezTo>
                    <a:pt x="298" y="17"/>
                    <a:pt x="298" y="16"/>
                    <a:pt x="297" y="16"/>
                  </a:cubicBezTo>
                  <a:cubicBezTo>
                    <a:pt x="296" y="16"/>
                    <a:pt x="297" y="15"/>
                    <a:pt x="297" y="15"/>
                  </a:cubicBezTo>
                  <a:cubicBezTo>
                    <a:pt x="297" y="15"/>
                    <a:pt x="296" y="15"/>
                    <a:pt x="296" y="15"/>
                  </a:cubicBezTo>
                  <a:cubicBezTo>
                    <a:pt x="295" y="16"/>
                    <a:pt x="296" y="15"/>
                    <a:pt x="296" y="14"/>
                  </a:cubicBezTo>
                  <a:cubicBezTo>
                    <a:pt x="296" y="13"/>
                    <a:pt x="296" y="13"/>
                    <a:pt x="297" y="12"/>
                  </a:cubicBezTo>
                  <a:cubicBezTo>
                    <a:pt x="297" y="11"/>
                    <a:pt x="296" y="11"/>
                    <a:pt x="295" y="11"/>
                  </a:cubicBezTo>
                  <a:cubicBezTo>
                    <a:pt x="294" y="11"/>
                    <a:pt x="295" y="10"/>
                    <a:pt x="295" y="9"/>
                  </a:cubicBezTo>
                  <a:cubicBezTo>
                    <a:pt x="295" y="8"/>
                    <a:pt x="295" y="7"/>
                    <a:pt x="295" y="7"/>
                  </a:cubicBezTo>
                  <a:cubicBezTo>
                    <a:pt x="292" y="0"/>
                    <a:pt x="292" y="0"/>
                    <a:pt x="292" y="0"/>
                  </a:cubicBezTo>
                  <a:cubicBezTo>
                    <a:pt x="273" y="0"/>
                    <a:pt x="273" y="0"/>
                    <a:pt x="273" y="0"/>
                  </a:cubicBezTo>
                  <a:cubicBezTo>
                    <a:pt x="279" y="26"/>
                    <a:pt x="279" y="26"/>
                    <a:pt x="279" y="26"/>
                  </a:cubicBezTo>
                  <a:cubicBezTo>
                    <a:pt x="279" y="29"/>
                    <a:pt x="279" y="29"/>
                    <a:pt x="279" y="29"/>
                  </a:cubicBezTo>
                  <a:cubicBezTo>
                    <a:pt x="277" y="30"/>
                    <a:pt x="277" y="30"/>
                    <a:pt x="277" y="30"/>
                  </a:cubicBezTo>
                  <a:cubicBezTo>
                    <a:pt x="277" y="31"/>
                    <a:pt x="277" y="31"/>
                    <a:pt x="277" y="31"/>
                  </a:cubicBezTo>
                  <a:cubicBezTo>
                    <a:pt x="278" y="32"/>
                    <a:pt x="278" y="32"/>
                    <a:pt x="278" y="32"/>
                  </a:cubicBezTo>
                  <a:cubicBezTo>
                    <a:pt x="278" y="32"/>
                    <a:pt x="279" y="32"/>
                    <a:pt x="278" y="32"/>
                  </a:cubicBezTo>
                  <a:cubicBezTo>
                    <a:pt x="278" y="33"/>
                    <a:pt x="278" y="33"/>
                    <a:pt x="278" y="33"/>
                  </a:cubicBezTo>
                  <a:cubicBezTo>
                    <a:pt x="278" y="34"/>
                    <a:pt x="278" y="34"/>
                    <a:pt x="278" y="34"/>
                  </a:cubicBezTo>
                  <a:cubicBezTo>
                    <a:pt x="278" y="34"/>
                    <a:pt x="279" y="35"/>
                    <a:pt x="280" y="35"/>
                  </a:cubicBezTo>
                  <a:cubicBezTo>
                    <a:pt x="281" y="35"/>
                    <a:pt x="282" y="36"/>
                    <a:pt x="282" y="36"/>
                  </a:cubicBezTo>
                  <a:cubicBezTo>
                    <a:pt x="283" y="36"/>
                    <a:pt x="283" y="35"/>
                    <a:pt x="283" y="36"/>
                  </a:cubicBezTo>
                  <a:cubicBezTo>
                    <a:pt x="284" y="37"/>
                    <a:pt x="284" y="37"/>
                    <a:pt x="284" y="36"/>
                  </a:cubicBezTo>
                  <a:cubicBezTo>
                    <a:pt x="284" y="36"/>
                    <a:pt x="284" y="36"/>
                    <a:pt x="285" y="36"/>
                  </a:cubicBezTo>
                  <a:cubicBezTo>
                    <a:pt x="285" y="36"/>
                    <a:pt x="286" y="35"/>
                    <a:pt x="286" y="35"/>
                  </a:cubicBezTo>
                  <a:cubicBezTo>
                    <a:pt x="286" y="36"/>
                    <a:pt x="287" y="36"/>
                    <a:pt x="287" y="36"/>
                  </a:cubicBezTo>
                  <a:cubicBezTo>
                    <a:pt x="288" y="36"/>
                    <a:pt x="287" y="36"/>
                    <a:pt x="288" y="36"/>
                  </a:cubicBezTo>
                  <a:cubicBezTo>
                    <a:pt x="289" y="36"/>
                    <a:pt x="288" y="35"/>
                    <a:pt x="289" y="36"/>
                  </a:cubicBezTo>
                  <a:cubicBezTo>
                    <a:pt x="290" y="36"/>
                    <a:pt x="289" y="36"/>
                    <a:pt x="290" y="36"/>
                  </a:cubicBezTo>
                  <a:cubicBezTo>
                    <a:pt x="290" y="36"/>
                    <a:pt x="291" y="36"/>
                    <a:pt x="291" y="36"/>
                  </a:cubicBezTo>
                  <a:cubicBezTo>
                    <a:pt x="291" y="37"/>
                    <a:pt x="291" y="37"/>
                    <a:pt x="291" y="37"/>
                  </a:cubicBezTo>
                  <a:cubicBezTo>
                    <a:pt x="292" y="36"/>
                    <a:pt x="292" y="36"/>
                    <a:pt x="292" y="36"/>
                  </a:cubicBezTo>
                  <a:cubicBezTo>
                    <a:pt x="292" y="36"/>
                    <a:pt x="292" y="37"/>
                    <a:pt x="293" y="37"/>
                  </a:cubicBezTo>
                  <a:cubicBezTo>
                    <a:pt x="293" y="38"/>
                    <a:pt x="294" y="38"/>
                    <a:pt x="294" y="38"/>
                  </a:cubicBezTo>
                  <a:cubicBezTo>
                    <a:pt x="294" y="38"/>
                    <a:pt x="295" y="37"/>
                    <a:pt x="294" y="38"/>
                  </a:cubicBezTo>
                  <a:cubicBezTo>
                    <a:pt x="294" y="39"/>
                    <a:pt x="294" y="39"/>
                    <a:pt x="294" y="39"/>
                  </a:cubicBezTo>
                  <a:cubicBezTo>
                    <a:pt x="294" y="39"/>
                    <a:pt x="294" y="40"/>
                    <a:pt x="295" y="40"/>
                  </a:cubicBezTo>
                  <a:cubicBezTo>
                    <a:pt x="295" y="40"/>
                    <a:pt x="296" y="40"/>
                    <a:pt x="296" y="40"/>
                  </a:cubicBezTo>
                  <a:cubicBezTo>
                    <a:pt x="296" y="40"/>
                    <a:pt x="296" y="41"/>
                    <a:pt x="296" y="41"/>
                  </a:cubicBezTo>
                  <a:cubicBezTo>
                    <a:pt x="296" y="41"/>
                    <a:pt x="295" y="41"/>
                    <a:pt x="296" y="42"/>
                  </a:cubicBezTo>
                  <a:cubicBezTo>
                    <a:pt x="296" y="42"/>
                    <a:pt x="296" y="41"/>
                    <a:pt x="296" y="42"/>
                  </a:cubicBezTo>
                  <a:cubicBezTo>
                    <a:pt x="296" y="42"/>
                    <a:pt x="296" y="43"/>
                    <a:pt x="296" y="43"/>
                  </a:cubicBezTo>
                  <a:cubicBezTo>
                    <a:pt x="296" y="43"/>
                    <a:pt x="297" y="43"/>
                    <a:pt x="297" y="43"/>
                  </a:cubicBezTo>
                  <a:cubicBezTo>
                    <a:pt x="297" y="43"/>
                    <a:pt x="298" y="43"/>
                    <a:pt x="298" y="43"/>
                  </a:cubicBezTo>
                  <a:cubicBezTo>
                    <a:pt x="298" y="43"/>
                    <a:pt x="298" y="43"/>
                    <a:pt x="298" y="44"/>
                  </a:cubicBezTo>
                  <a:cubicBezTo>
                    <a:pt x="298" y="44"/>
                    <a:pt x="298" y="45"/>
                    <a:pt x="299" y="45"/>
                  </a:cubicBezTo>
                  <a:cubicBezTo>
                    <a:pt x="299" y="45"/>
                    <a:pt x="299" y="45"/>
                    <a:pt x="299" y="45"/>
                  </a:cubicBezTo>
                  <a:cubicBezTo>
                    <a:pt x="300" y="45"/>
                    <a:pt x="300" y="44"/>
                    <a:pt x="301" y="44"/>
                  </a:cubicBezTo>
                  <a:cubicBezTo>
                    <a:pt x="301" y="45"/>
                    <a:pt x="302" y="46"/>
                    <a:pt x="302" y="46"/>
                  </a:cubicBezTo>
                  <a:cubicBezTo>
                    <a:pt x="302" y="47"/>
                    <a:pt x="301" y="47"/>
                    <a:pt x="301" y="47"/>
                  </a:cubicBezTo>
                  <a:cubicBezTo>
                    <a:pt x="301" y="47"/>
                    <a:pt x="301" y="47"/>
                    <a:pt x="301" y="48"/>
                  </a:cubicBezTo>
                  <a:cubicBezTo>
                    <a:pt x="301" y="48"/>
                    <a:pt x="302" y="48"/>
                    <a:pt x="301" y="49"/>
                  </a:cubicBezTo>
                  <a:cubicBezTo>
                    <a:pt x="300" y="50"/>
                    <a:pt x="300" y="49"/>
                    <a:pt x="300" y="50"/>
                  </a:cubicBezTo>
                  <a:cubicBezTo>
                    <a:pt x="300" y="51"/>
                    <a:pt x="300" y="51"/>
                    <a:pt x="300" y="51"/>
                  </a:cubicBezTo>
                  <a:cubicBezTo>
                    <a:pt x="299" y="52"/>
                    <a:pt x="299" y="52"/>
                    <a:pt x="299" y="52"/>
                  </a:cubicBezTo>
                  <a:cubicBezTo>
                    <a:pt x="299" y="52"/>
                    <a:pt x="299" y="52"/>
                    <a:pt x="299" y="53"/>
                  </a:cubicBezTo>
                  <a:cubicBezTo>
                    <a:pt x="300" y="53"/>
                    <a:pt x="300" y="54"/>
                    <a:pt x="300" y="54"/>
                  </a:cubicBezTo>
                  <a:cubicBezTo>
                    <a:pt x="300" y="55"/>
                    <a:pt x="301" y="55"/>
                    <a:pt x="301" y="56"/>
                  </a:cubicBezTo>
                  <a:cubicBezTo>
                    <a:pt x="301" y="56"/>
                    <a:pt x="301" y="56"/>
                    <a:pt x="301" y="57"/>
                  </a:cubicBezTo>
                  <a:cubicBezTo>
                    <a:pt x="300" y="57"/>
                    <a:pt x="300" y="57"/>
                    <a:pt x="300" y="57"/>
                  </a:cubicBezTo>
                  <a:cubicBezTo>
                    <a:pt x="300" y="58"/>
                    <a:pt x="301" y="58"/>
                    <a:pt x="300" y="58"/>
                  </a:cubicBezTo>
                  <a:cubicBezTo>
                    <a:pt x="300" y="59"/>
                    <a:pt x="300" y="59"/>
                    <a:pt x="299" y="60"/>
                  </a:cubicBezTo>
                  <a:cubicBezTo>
                    <a:pt x="299" y="60"/>
                    <a:pt x="298" y="61"/>
                    <a:pt x="298" y="61"/>
                  </a:cubicBezTo>
                  <a:cubicBezTo>
                    <a:pt x="298" y="61"/>
                    <a:pt x="298" y="61"/>
                    <a:pt x="298" y="61"/>
                  </a:cubicBezTo>
                  <a:cubicBezTo>
                    <a:pt x="298" y="61"/>
                    <a:pt x="298" y="62"/>
                    <a:pt x="298" y="62"/>
                  </a:cubicBezTo>
                  <a:cubicBezTo>
                    <a:pt x="298" y="62"/>
                    <a:pt x="298" y="63"/>
                    <a:pt x="298" y="63"/>
                  </a:cubicBezTo>
                  <a:cubicBezTo>
                    <a:pt x="298" y="64"/>
                    <a:pt x="298" y="65"/>
                    <a:pt x="298" y="65"/>
                  </a:cubicBezTo>
                  <a:cubicBezTo>
                    <a:pt x="298" y="65"/>
                    <a:pt x="299" y="65"/>
                    <a:pt x="298" y="65"/>
                  </a:cubicBezTo>
                  <a:cubicBezTo>
                    <a:pt x="298" y="66"/>
                    <a:pt x="297" y="66"/>
                    <a:pt x="297" y="67"/>
                  </a:cubicBezTo>
                  <a:cubicBezTo>
                    <a:pt x="296" y="67"/>
                    <a:pt x="296" y="67"/>
                    <a:pt x="296" y="68"/>
                  </a:cubicBezTo>
                  <a:cubicBezTo>
                    <a:pt x="296" y="69"/>
                    <a:pt x="296" y="69"/>
                    <a:pt x="297" y="69"/>
                  </a:cubicBezTo>
                  <a:cubicBezTo>
                    <a:pt x="297" y="69"/>
                    <a:pt x="297" y="69"/>
                    <a:pt x="298" y="69"/>
                  </a:cubicBezTo>
                  <a:cubicBezTo>
                    <a:pt x="299" y="70"/>
                    <a:pt x="298" y="69"/>
                    <a:pt x="299" y="70"/>
                  </a:cubicBezTo>
                  <a:cubicBezTo>
                    <a:pt x="299" y="71"/>
                    <a:pt x="299" y="71"/>
                    <a:pt x="300" y="71"/>
                  </a:cubicBezTo>
                  <a:cubicBezTo>
                    <a:pt x="301" y="72"/>
                    <a:pt x="302" y="71"/>
                    <a:pt x="301" y="72"/>
                  </a:cubicBezTo>
                  <a:cubicBezTo>
                    <a:pt x="301" y="74"/>
                    <a:pt x="300" y="73"/>
                    <a:pt x="300" y="75"/>
                  </a:cubicBezTo>
                  <a:cubicBezTo>
                    <a:pt x="300" y="76"/>
                    <a:pt x="300" y="75"/>
                    <a:pt x="300" y="76"/>
                  </a:cubicBezTo>
                  <a:cubicBezTo>
                    <a:pt x="300" y="77"/>
                    <a:pt x="299" y="78"/>
                    <a:pt x="298" y="79"/>
                  </a:cubicBezTo>
                  <a:cubicBezTo>
                    <a:pt x="297" y="80"/>
                    <a:pt x="296" y="80"/>
                    <a:pt x="295" y="80"/>
                  </a:cubicBezTo>
                  <a:cubicBezTo>
                    <a:pt x="295" y="80"/>
                    <a:pt x="294" y="79"/>
                    <a:pt x="294" y="80"/>
                  </a:cubicBezTo>
                  <a:cubicBezTo>
                    <a:pt x="293" y="81"/>
                    <a:pt x="293" y="82"/>
                    <a:pt x="293" y="82"/>
                  </a:cubicBezTo>
                  <a:cubicBezTo>
                    <a:pt x="292" y="83"/>
                    <a:pt x="292" y="83"/>
                    <a:pt x="291" y="83"/>
                  </a:cubicBezTo>
                  <a:cubicBezTo>
                    <a:pt x="291" y="83"/>
                    <a:pt x="290" y="82"/>
                    <a:pt x="290" y="83"/>
                  </a:cubicBezTo>
                  <a:cubicBezTo>
                    <a:pt x="289" y="84"/>
                    <a:pt x="287" y="86"/>
                    <a:pt x="286" y="86"/>
                  </a:cubicBezTo>
                  <a:cubicBezTo>
                    <a:pt x="286" y="87"/>
                    <a:pt x="286" y="87"/>
                    <a:pt x="284" y="87"/>
                  </a:cubicBezTo>
                  <a:cubicBezTo>
                    <a:pt x="283" y="88"/>
                    <a:pt x="282" y="88"/>
                    <a:pt x="281" y="89"/>
                  </a:cubicBezTo>
                  <a:cubicBezTo>
                    <a:pt x="281" y="89"/>
                    <a:pt x="281" y="89"/>
                    <a:pt x="280" y="90"/>
                  </a:cubicBezTo>
                  <a:cubicBezTo>
                    <a:pt x="278" y="91"/>
                    <a:pt x="278" y="93"/>
                    <a:pt x="277" y="92"/>
                  </a:cubicBezTo>
                  <a:cubicBezTo>
                    <a:pt x="276" y="92"/>
                    <a:pt x="275" y="92"/>
                    <a:pt x="274" y="91"/>
                  </a:cubicBezTo>
                  <a:cubicBezTo>
                    <a:pt x="274" y="91"/>
                    <a:pt x="273" y="90"/>
                    <a:pt x="273" y="90"/>
                  </a:cubicBezTo>
                  <a:cubicBezTo>
                    <a:pt x="273" y="90"/>
                    <a:pt x="272" y="91"/>
                    <a:pt x="272" y="91"/>
                  </a:cubicBezTo>
                  <a:cubicBezTo>
                    <a:pt x="272" y="91"/>
                    <a:pt x="271" y="90"/>
                    <a:pt x="271" y="90"/>
                  </a:cubicBezTo>
                  <a:cubicBezTo>
                    <a:pt x="270" y="89"/>
                    <a:pt x="269" y="89"/>
                    <a:pt x="269" y="89"/>
                  </a:cubicBezTo>
                  <a:cubicBezTo>
                    <a:pt x="268" y="88"/>
                    <a:pt x="268" y="88"/>
                    <a:pt x="267" y="88"/>
                  </a:cubicBezTo>
                  <a:cubicBezTo>
                    <a:pt x="267" y="89"/>
                    <a:pt x="267" y="89"/>
                    <a:pt x="267" y="90"/>
                  </a:cubicBezTo>
                  <a:cubicBezTo>
                    <a:pt x="267" y="91"/>
                    <a:pt x="267" y="91"/>
                    <a:pt x="266" y="92"/>
                  </a:cubicBezTo>
                  <a:cubicBezTo>
                    <a:pt x="266" y="93"/>
                    <a:pt x="265" y="93"/>
                    <a:pt x="265" y="94"/>
                  </a:cubicBezTo>
                  <a:cubicBezTo>
                    <a:pt x="264" y="94"/>
                    <a:pt x="263" y="95"/>
                    <a:pt x="264" y="95"/>
                  </a:cubicBezTo>
                  <a:cubicBezTo>
                    <a:pt x="264" y="95"/>
                    <a:pt x="265" y="96"/>
                    <a:pt x="264" y="96"/>
                  </a:cubicBezTo>
                  <a:cubicBezTo>
                    <a:pt x="263" y="96"/>
                    <a:pt x="263" y="96"/>
                    <a:pt x="263" y="97"/>
                  </a:cubicBezTo>
                  <a:cubicBezTo>
                    <a:pt x="263" y="97"/>
                    <a:pt x="263" y="97"/>
                    <a:pt x="263" y="98"/>
                  </a:cubicBezTo>
                  <a:cubicBezTo>
                    <a:pt x="263" y="98"/>
                    <a:pt x="262" y="98"/>
                    <a:pt x="262" y="99"/>
                  </a:cubicBezTo>
                  <a:cubicBezTo>
                    <a:pt x="261" y="99"/>
                    <a:pt x="262" y="99"/>
                    <a:pt x="261" y="100"/>
                  </a:cubicBezTo>
                  <a:cubicBezTo>
                    <a:pt x="261" y="101"/>
                    <a:pt x="260" y="100"/>
                    <a:pt x="260" y="101"/>
                  </a:cubicBezTo>
                  <a:cubicBezTo>
                    <a:pt x="260" y="101"/>
                    <a:pt x="260" y="101"/>
                    <a:pt x="259" y="102"/>
                  </a:cubicBezTo>
                  <a:cubicBezTo>
                    <a:pt x="259" y="102"/>
                    <a:pt x="260" y="103"/>
                    <a:pt x="259" y="103"/>
                  </a:cubicBezTo>
                  <a:cubicBezTo>
                    <a:pt x="258" y="104"/>
                    <a:pt x="258" y="104"/>
                    <a:pt x="257" y="104"/>
                  </a:cubicBezTo>
                  <a:cubicBezTo>
                    <a:pt x="256" y="104"/>
                    <a:pt x="255" y="104"/>
                    <a:pt x="255" y="104"/>
                  </a:cubicBezTo>
                  <a:cubicBezTo>
                    <a:pt x="255" y="105"/>
                    <a:pt x="255" y="106"/>
                    <a:pt x="255" y="106"/>
                  </a:cubicBezTo>
                  <a:cubicBezTo>
                    <a:pt x="255" y="106"/>
                    <a:pt x="254" y="106"/>
                    <a:pt x="255" y="106"/>
                  </a:cubicBezTo>
                  <a:cubicBezTo>
                    <a:pt x="255" y="107"/>
                    <a:pt x="255" y="108"/>
                    <a:pt x="256" y="108"/>
                  </a:cubicBezTo>
                  <a:cubicBezTo>
                    <a:pt x="256" y="109"/>
                    <a:pt x="256" y="109"/>
                    <a:pt x="255" y="110"/>
                  </a:cubicBezTo>
                  <a:cubicBezTo>
                    <a:pt x="255" y="111"/>
                    <a:pt x="255" y="111"/>
                    <a:pt x="254" y="111"/>
                  </a:cubicBezTo>
                  <a:cubicBezTo>
                    <a:pt x="254" y="112"/>
                    <a:pt x="253" y="112"/>
                    <a:pt x="253" y="112"/>
                  </a:cubicBezTo>
                  <a:cubicBezTo>
                    <a:pt x="253" y="112"/>
                    <a:pt x="253" y="113"/>
                    <a:pt x="253" y="113"/>
                  </a:cubicBezTo>
                  <a:cubicBezTo>
                    <a:pt x="252" y="113"/>
                    <a:pt x="252" y="113"/>
                    <a:pt x="252" y="113"/>
                  </a:cubicBezTo>
                  <a:cubicBezTo>
                    <a:pt x="252" y="113"/>
                    <a:pt x="251" y="114"/>
                    <a:pt x="251" y="114"/>
                  </a:cubicBezTo>
                  <a:cubicBezTo>
                    <a:pt x="252" y="115"/>
                    <a:pt x="252" y="114"/>
                    <a:pt x="252" y="115"/>
                  </a:cubicBezTo>
                  <a:cubicBezTo>
                    <a:pt x="252" y="116"/>
                    <a:pt x="252" y="115"/>
                    <a:pt x="251" y="116"/>
                  </a:cubicBezTo>
                  <a:cubicBezTo>
                    <a:pt x="251" y="116"/>
                    <a:pt x="251" y="117"/>
                    <a:pt x="251" y="117"/>
                  </a:cubicBezTo>
                  <a:cubicBezTo>
                    <a:pt x="251" y="117"/>
                    <a:pt x="250" y="117"/>
                    <a:pt x="250" y="117"/>
                  </a:cubicBezTo>
                  <a:cubicBezTo>
                    <a:pt x="250" y="118"/>
                    <a:pt x="250" y="118"/>
                    <a:pt x="250" y="118"/>
                  </a:cubicBezTo>
                  <a:cubicBezTo>
                    <a:pt x="250" y="119"/>
                    <a:pt x="250" y="118"/>
                    <a:pt x="249" y="119"/>
                  </a:cubicBezTo>
                  <a:cubicBezTo>
                    <a:pt x="249" y="120"/>
                    <a:pt x="248" y="120"/>
                    <a:pt x="248" y="120"/>
                  </a:cubicBezTo>
                  <a:cubicBezTo>
                    <a:pt x="248" y="121"/>
                    <a:pt x="249" y="120"/>
                    <a:pt x="248" y="121"/>
                  </a:cubicBezTo>
                  <a:cubicBezTo>
                    <a:pt x="248" y="122"/>
                    <a:pt x="248" y="122"/>
                    <a:pt x="248" y="122"/>
                  </a:cubicBezTo>
                  <a:cubicBezTo>
                    <a:pt x="248" y="123"/>
                    <a:pt x="248" y="123"/>
                    <a:pt x="248" y="123"/>
                  </a:cubicBezTo>
                  <a:cubicBezTo>
                    <a:pt x="248" y="123"/>
                    <a:pt x="248" y="123"/>
                    <a:pt x="248" y="124"/>
                  </a:cubicBezTo>
                  <a:cubicBezTo>
                    <a:pt x="248" y="125"/>
                    <a:pt x="248" y="124"/>
                    <a:pt x="248" y="125"/>
                  </a:cubicBezTo>
                  <a:cubicBezTo>
                    <a:pt x="248" y="126"/>
                    <a:pt x="248" y="126"/>
                    <a:pt x="248" y="126"/>
                  </a:cubicBezTo>
                  <a:cubicBezTo>
                    <a:pt x="249" y="127"/>
                    <a:pt x="249" y="126"/>
                    <a:pt x="249" y="127"/>
                  </a:cubicBezTo>
                  <a:cubicBezTo>
                    <a:pt x="249" y="129"/>
                    <a:pt x="249" y="129"/>
                    <a:pt x="248" y="129"/>
                  </a:cubicBezTo>
                  <a:cubicBezTo>
                    <a:pt x="247" y="129"/>
                    <a:pt x="247" y="128"/>
                    <a:pt x="247" y="129"/>
                  </a:cubicBezTo>
                  <a:cubicBezTo>
                    <a:pt x="246" y="129"/>
                    <a:pt x="246" y="129"/>
                    <a:pt x="246" y="130"/>
                  </a:cubicBezTo>
                  <a:cubicBezTo>
                    <a:pt x="246" y="130"/>
                    <a:pt x="246" y="130"/>
                    <a:pt x="246" y="130"/>
                  </a:cubicBezTo>
                  <a:cubicBezTo>
                    <a:pt x="246" y="131"/>
                    <a:pt x="245" y="131"/>
                    <a:pt x="246" y="132"/>
                  </a:cubicBezTo>
                  <a:cubicBezTo>
                    <a:pt x="246" y="133"/>
                    <a:pt x="246" y="133"/>
                    <a:pt x="246" y="134"/>
                  </a:cubicBezTo>
                  <a:cubicBezTo>
                    <a:pt x="246" y="135"/>
                    <a:pt x="246" y="135"/>
                    <a:pt x="246" y="136"/>
                  </a:cubicBezTo>
                  <a:cubicBezTo>
                    <a:pt x="246" y="137"/>
                    <a:pt x="246" y="137"/>
                    <a:pt x="246" y="138"/>
                  </a:cubicBezTo>
                  <a:cubicBezTo>
                    <a:pt x="246" y="139"/>
                    <a:pt x="246" y="138"/>
                    <a:pt x="245" y="140"/>
                  </a:cubicBezTo>
                  <a:cubicBezTo>
                    <a:pt x="245" y="141"/>
                    <a:pt x="245" y="141"/>
                    <a:pt x="245" y="141"/>
                  </a:cubicBezTo>
                  <a:cubicBezTo>
                    <a:pt x="245" y="142"/>
                    <a:pt x="245" y="141"/>
                    <a:pt x="244" y="142"/>
                  </a:cubicBezTo>
                  <a:cubicBezTo>
                    <a:pt x="244" y="143"/>
                    <a:pt x="245" y="143"/>
                    <a:pt x="244" y="144"/>
                  </a:cubicBezTo>
                  <a:cubicBezTo>
                    <a:pt x="243" y="144"/>
                    <a:pt x="243" y="144"/>
                    <a:pt x="243" y="144"/>
                  </a:cubicBezTo>
                  <a:cubicBezTo>
                    <a:pt x="242" y="145"/>
                    <a:pt x="243" y="145"/>
                    <a:pt x="242" y="145"/>
                  </a:cubicBezTo>
                  <a:cubicBezTo>
                    <a:pt x="242" y="146"/>
                    <a:pt x="242" y="146"/>
                    <a:pt x="241" y="146"/>
                  </a:cubicBezTo>
                  <a:cubicBezTo>
                    <a:pt x="241" y="146"/>
                    <a:pt x="241" y="146"/>
                    <a:pt x="241" y="147"/>
                  </a:cubicBezTo>
                  <a:cubicBezTo>
                    <a:pt x="241" y="148"/>
                    <a:pt x="240" y="149"/>
                    <a:pt x="240" y="148"/>
                  </a:cubicBezTo>
                  <a:cubicBezTo>
                    <a:pt x="239" y="147"/>
                    <a:pt x="239" y="147"/>
                    <a:pt x="239" y="147"/>
                  </a:cubicBezTo>
                  <a:cubicBezTo>
                    <a:pt x="239" y="147"/>
                    <a:pt x="239" y="148"/>
                    <a:pt x="238" y="148"/>
                  </a:cubicBezTo>
                  <a:cubicBezTo>
                    <a:pt x="238" y="148"/>
                    <a:pt x="238" y="148"/>
                    <a:pt x="237" y="148"/>
                  </a:cubicBezTo>
                  <a:cubicBezTo>
                    <a:pt x="237" y="148"/>
                    <a:pt x="236" y="148"/>
                    <a:pt x="236" y="148"/>
                  </a:cubicBezTo>
                  <a:cubicBezTo>
                    <a:pt x="236" y="148"/>
                    <a:pt x="236" y="148"/>
                    <a:pt x="235" y="149"/>
                  </a:cubicBezTo>
                  <a:cubicBezTo>
                    <a:pt x="235" y="149"/>
                    <a:pt x="234" y="149"/>
                    <a:pt x="235" y="150"/>
                  </a:cubicBezTo>
                  <a:cubicBezTo>
                    <a:pt x="235" y="151"/>
                    <a:pt x="235" y="150"/>
                    <a:pt x="234" y="151"/>
                  </a:cubicBezTo>
                  <a:cubicBezTo>
                    <a:pt x="234" y="152"/>
                    <a:pt x="233" y="151"/>
                    <a:pt x="232" y="152"/>
                  </a:cubicBezTo>
                  <a:cubicBezTo>
                    <a:pt x="232" y="153"/>
                    <a:pt x="231" y="153"/>
                    <a:pt x="232" y="153"/>
                  </a:cubicBezTo>
                  <a:cubicBezTo>
                    <a:pt x="232" y="154"/>
                    <a:pt x="232" y="154"/>
                    <a:pt x="233" y="154"/>
                  </a:cubicBezTo>
                  <a:cubicBezTo>
                    <a:pt x="233" y="154"/>
                    <a:pt x="234" y="154"/>
                    <a:pt x="234" y="155"/>
                  </a:cubicBezTo>
                  <a:cubicBezTo>
                    <a:pt x="234" y="155"/>
                    <a:pt x="234" y="155"/>
                    <a:pt x="234" y="156"/>
                  </a:cubicBezTo>
                  <a:cubicBezTo>
                    <a:pt x="234" y="156"/>
                    <a:pt x="234" y="157"/>
                    <a:pt x="233" y="157"/>
                  </a:cubicBezTo>
                  <a:cubicBezTo>
                    <a:pt x="232" y="158"/>
                    <a:pt x="232" y="157"/>
                    <a:pt x="232" y="158"/>
                  </a:cubicBezTo>
                  <a:cubicBezTo>
                    <a:pt x="232" y="159"/>
                    <a:pt x="232" y="160"/>
                    <a:pt x="232" y="160"/>
                  </a:cubicBezTo>
                  <a:cubicBezTo>
                    <a:pt x="233" y="161"/>
                    <a:pt x="233" y="161"/>
                    <a:pt x="234" y="162"/>
                  </a:cubicBezTo>
                  <a:cubicBezTo>
                    <a:pt x="234" y="162"/>
                    <a:pt x="235" y="163"/>
                    <a:pt x="235" y="163"/>
                  </a:cubicBezTo>
                  <a:cubicBezTo>
                    <a:pt x="234" y="164"/>
                    <a:pt x="234" y="163"/>
                    <a:pt x="233" y="164"/>
                  </a:cubicBezTo>
                  <a:cubicBezTo>
                    <a:pt x="233" y="165"/>
                    <a:pt x="233" y="165"/>
                    <a:pt x="232" y="166"/>
                  </a:cubicBezTo>
                  <a:cubicBezTo>
                    <a:pt x="232" y="167"/>
                    <a:pt x="233" y="167"/>
                    <a:pt x="232" y="168"/>
                  </a:cubicBezTo>
                  <a:cubicBezTo>
                    <a:pt x="231" y="169"/>
                    <a:pt x="231" y="169"/>
                    <a:pt x="231" y="170"/>
                  </a:cubicBezTo>
                  <a:cubicBezTo>
                    <a:pt x="232" y="170"/>
                    <a:pt x="232" y="170"/>
                    <a:pt x="232" y="171"/>
                  </a:cubicBezTo>
                  <a:cubicBezTo>
                    <a:pt x="231" y="172"/>
                    <a:pt x="231" y="172"/>
                    <a:pt x="231" y="173"/>
                  </a:cubicBezTo>
                  <a:cubicBezTo>
                    <a:pt x="231" y="173"/>
                    <a:pt x="232" y="173"/>
                    <a:pt x="231" y="174"/>
                  </a:cubicBezTo>
                  <a:cubicBezTo>
                    <a:pt x="230" y="174"/>
                    <a:pt x="231" y="173"/>
                    <a:pt x="230" y="174"/>
                  </a:cubicBezTo>
                  <a:cubicBezTo>
                    <a:pt x="230" y="175"/>
                    <a:pt x="230" y="175"/>
                    <a:pt x="229" y="176"/>
                  </a:cubicBezTo>
                  <a:cubicBezTo>
                    <a:pt x="229" y="176"/>
                    <a:pt x="229" y="175"/>
                    <a:pt x="228" y="176"/>
                  </a:cubicBezTo>
                  <a:cubicBezTo>
                    <a:pt x="227" y="177"/>
                    <a:pt x="227" y="177"/>
                    <a:pt x="226" y="177"/>
                  </a:cubicBezTo>
                  <a:cubicBezTo>
                    <a:pt x="225" y="178"/>
                    <a:pt x="226" y="177"/>
                    <a:pt x="224" y="178"/>
                  </a:cubicBezTo>
                  <a:cubicBezTo>
                    <a:pt x="222" y="178"/>
                    <a:pt x="222" y="178"/>
                    <a:pt x="221" y="178"/>
                  </a:cubicBezTo>
                  <a:cubicBezTo>
                    <a:pt x="221" y="178"/>
                    <a:pt x="221" y="178"/>
                    <a:pt x="220" y="179"/>
                  </a:cubicBezTo>
                  <a:cubicBezTo>
                    <a:pt x="220" y="180"/>
                    <a:pt x="220" y="179"/>
                    <a:pt x="219" y="180"/>
                  </a:cubicBezTo>
                  <a:cubicBezTo>
                    <a:pt x="219" y="181"/>
                    <a:pt x="218" y="180"/>
                    <a:pt x="218" y="181"/>
                  </a:cubicBezTo>
                  <a:cubicBezTo>
                    <a:pt x="217" y="182"/>
                    <a:pt x="218" y="182"/>
                    <a:pt x="217" y="182"/>
                  </a:cubicBezTo>
                  <a:cubicBezTo>
                    <a:pt x="216" y="183"/>
                    <a:pt x="215" y="183"/>
                    <a:pt x="215" y="184"/>
                  </a:cubicBezTo>
                  <a:cubicBezTo>
                    <a:pt x="214" y="184"/>
                    <a:pt x="214" y="185"/>
                    <a:pt x="214" y="185"/>
                  </a:cubicBezTo>
                  <a:cubicBezTo>
                    <a:pt x="213" y="185"/>
                    <a:pt x="213" y="185"/>
                    <a:pt x="213" y="185"/>
                  </a:cubicBezTo>
                  <a:cubicBezTo>
                    <a:pt x="213" y="185"/>
                    <a:pt x="213" y="186"/>
                    <a:pt x="213" y="186"/>
                  </a:cubicBezTo>
                  <a:cubicBezTo>
                    <a:pt x="214" y="186"/>
                    <a:pt x="214" y="186"/>
                    <a:pt x="215" y="186"/>
                  </a:cubicBezTo>
                  <a:cubicBezTo>
                    <a:pt x="215" y="186"/>
                    <a:pt x="215" y="185"/>
                    <a:pt x="215" y="186"/>
                  </a:cubicBezTo>
                  <a:cubicBezTo>
                    <a:pt x="216" y="186"/>
                    <a:pt x="216" y="186"/>
                    <a:pt x="216" y="187"/>
                  </a:cubicBezTo>
                  <a:cubicBezTo>
                    <a:pt x="215" y="188"/>
                    <a:pt x="216" y="188"/>
                    <a:pt x="216" y="189"/>
                  </a:cubicBezTo>
                  <a:cubicBezTo>
                    <a:pt x="216" y="190"/>
                    <a:pt x="216" y="190"/>
                    <a:pt x="216" y="191"/>
                  </a:cubicBezTo>
                  <a:cubicBezTo>
                    <a:pt x="215" y="192"/>
                    <a:pt x="215" y="192"/>
                    <a:pt x="214" y="193"/>
                  </a:cubicBezTo>
                  <a:cubicBezTo>
                    <a:pt x="214" y="194"/>
                    <a:pt x="214" y="193"/>
                    <a:pt x="214" y="194"/>
                  </a:cubicBezTo>
                  <a:cubicBezTo>
                    <a:pt x="215" y="195"/>
                    <a:pt x="214" y="195"/>
                    <a:pt x="214" y="196"/>
                  </a:cubicBezTo>
                  <a:cubicBezTo>
                    <a:pt x="214" y="197"/>
                    <a:pt x="214" y="198"/>
                    <a:pt x="214" y="198"/>
                  </a:cubicBezTo>
                  <a:cubicBezTo>
                    <a:pt x="214" y="198"/>
                    <a:pt x="214" y="199"/>
                    <a:pt x="214" y="200"/>
                  </a:cubicBezTo>
                  <a:cubicBezTo>
                    <a:pt x="214" y="200"/>
                    <a:pt x="215" y="200"/>
                    <a:pt x="214" y="201"/>
                  </a:cubicBezTo>
                  <a:cubicBezTo>
                    <a:pt x="214" y="202"/>
                    <a:pt x="213" y="202"/>
                    <a:pt x="213" y="203"/>
                  </a:cubicBezTo>
                  <a:cubicBezTo>
                    <a:pt x="212" y="203"/>
                    <a:pt x="212" y="203"/>
                    <a:pt x="211" y="204"/>
                  </a:cubicBezTo>
                  <a:cubicBezTo>
                    <a:pt x="211" y="205"/>
                    <a:pt x="211" y="205"/>
                    <a:pt x="211" y="206"/>
                  </a:cubicBezTo>
                  <a:cubicBezTo>
                    <a:pt x="211" y="207"/>
                    <a:pt x="211" y="207"/>
                    <a:pt x="211" y="208"/>
                  </a:cubicBezTo>
                  <a:cubicBezTo>
                    <a:pt x="211" y="208"/>
                    <a:pt x="212" y="208"/>
                    <a:pt x="211" y="209"/>
                  </a:cubicBezTo>
                  <a:cubicBezTo>
                    <a:pt x="211" y="210"/>
                    <a:pt x="210" y="210"/>
                    <a:pt x="210" y="210"/>
                  </a:cubicBezTo>
                  <a:cubicBezTo>
                    <a:pt x="210" y="210"/>
                    <a:pt x="211" y="210"/>
                    <a:pt x="211" y="211"/>
                  </a:cubicBezTo>
                  <a:cubicBezTo>
                    <a:pt x="210" y="212"/>
                    <a:pt x="210" y="212"/>
                    <a:pt x="210" y="212"/>
                  </a:cubicBezTo>
                  <a:cubicBezTo>
                    <a:pt x="210" y="212"/>
                    <a:pt x="211" y="212"/>
                    <a:pt x="211" y="213"/>
                  </a:cubicBezTo>
                  <a:cubicBezTo>
                    <a:pt x="210" y="213"/>
                    <a:pt x="210" y="213"/>
                    <a:pt x="210" y="214"/>
                  </a:cubicBezTo>
                  <a:cubicBezTo>
                    <a:pt x="210" y="215"/>
                    <a:pt x="210" y="214"/>
                    <a:pt x="210" y="215"/>
                  </a:cubicBezTo>
                  <a:cubicBezTo>
                    <a:pt x="210" y="216"/>
                    <a:pt x="210" y="216"/>
                    <a:pt x="209" y="216"/>
                  </a:cubicBezTo>
                  <a:cubicBezTo>
                    <a:pt x="208" y="216"/>
                    <a:pt x="208" y="215"/>
                    <a:pt x="208" y="215"/>
                  </a:cubicBezTo>
                  <a:cubicBezTo>
                    <a:pt x="207" y="215"/>
                    <a:pt x="206" y="214"/>
                    <a:pt x="206" y="215"/>
                  </a:cubicBezTo>
                  <a:cubicBezTo>
                    <a:pt x="205" y="216"/>
                    <a:pt x="205" y="216"/>
                    <a:pt x="206" y="217"/>
                  </a:cubicBezTo>
                  <a:cubicBezTo>
                    <a:pt x="206" y="218"/>
                    <a:pt x="206" y="217"/>
                    <a:pt x="206" y="219"/>
                  </a:cubicBezTo>
                  <a:cubicBezTo>
                    <a:pt x="205" y="220"/>
                    <a:pt x="205" y="220"/>
                    <a:pt x="205" y="220"/>
                  </a:cubicBezTo>
                  <a:cubicBezTo>
                    <a:pt x="204" y="221"/>
                    <a:pt x="204" y="221"/>
                    <a:pt x="204" y="221"/>
                  </a:cubicBezTo>
                  <a:cubicBezTo>
                    <a:pt x="204" y="220"/>
                    <a:pt x="203" y="220"/>
                    <a:pt x="203" y="221"/>
                  </a:cubicBezTo>
                  <a:cubicBezTo>
                    <a:pt x="202" y="221"/>
                    <a:pt x="201" y="221"/>
                    <a:pt x="201" y="221"/>
                  </a:cubicBezTo>
                  <a:cubicBezTo>
                    <a:pt x="201" y="221"/>
                    <a:pt x="201" y="221"/>
                    <a:pt x="200" y="222"/>
                  </a:cubicBezTo>
                  <a:cubicBezTo>
                    <a:pt x="200" y="223"/>
                    <a:pt x="200" y="223"/>
                    <a:pt x="200" y="223"/>
                  </a:cubicBezTo>
                  <a:cubicBezTo>
                    <a:pt x="201" y="223"/>
                    <a:pt x="201" y="224"/>
                    <a:pt x="200" y="224"/>
                  </a:cubicBezTo>
                  <a:cubicBezTo>
                    <a:pt x="200" y="224"/>
                    <a:pt x="199" y="224"/>
                    <a:pt x="199" y="224"/>
                  </a:cubicBezTo>
                  <a:cubicBezTo>
                    <a:pt x="198" y="223"/>
                    <a:pt x="198" y="222"/>
                    <a:pt x="198" y="222"/>
                  </a:cubicBezTo>
                  <a:cubicBezTo>
                    <a:pt x="197" y="222"/>
                    <a:pt x="198" y="222"/>
                    <a:pt x="197" y="221"/>
                  </a:cubicBezTo>
                  <a:cubicBezTo>
                    <a:pt x="196" y="221"/>
                    <a:pt x="195" y="220"/>
                    <a:pt x="194" y="221"/>
                  </a:cubicBezTo>
                  <a:cubicBezTo>
                    <a:pt x="194" y="221"/>
                    <a:pt x="194" y="222"/>
                    <a:pt x="193" y="222"/>
                  </a:cubicBezTo>
                  <a:cubicBezTo>
                    <a:pt x="193" y="223"/>
                    <a:pt x="192" y="221"/>
                    <a:pt x="192" y="222"/>
                  </a:cubicBezTo>
                  <a:cubicBezTo>
                    <a:pt x="192" y="224"/>
                    <a:pt x="192" y="224"/>
                    <a:pt x="193" y="224"/>
                  </a:cubicBezTo>
                  <a:cubicBezTo>
                    <a:pt x="193" y="225"/>
                    <a:pt x="193" y="225"/>
                    <a:pt x="193" y="225"/>
                  </a:cubicBezTo>
                  <a:cubicBezTo>
                    <a:pt x="193" y="226"/>
                    <a:pt x="194" y="225"/>
                    <a:pt x="193" y="226"/>
                  </a:cubicBezTo>
                  <a:cubicBezTo>
                    <a:pt x="193" y="227"/>
                    <a:pt x="192" y="227"/>
                    <a:pt x="192" y="228"/>
                  </a:cubicBezTo>
                  <a:cubicBezTo>
                    <a:pt x="191" y="228"/>
                    <a:pt x="191" y="228"/>
                    <a:pt x="190" y="228"/>
                  </a:cubicBezTo>
                  <a:cubicBezTo>
                    <a:pt x="190" y="229"/>
                    <a:pt x="190" y="229"/>
                    <a:pt x="190" y="229"/>
                  </a:cubicBezTo>
                  <a:cubicBezTo>
                    <a:pt x="190" y="230"/>
                    <a:pt x="190" y="229"/>
                    <a:pt x="189" y="229"/>
                  </a:cubicBezTo>
                  <a:cubicBezTo>
                    <a:pt x="188" y="229"/>
                    <a:pt x="188" y="230"/>
                    <a:pt x="188" y="230"/>
                  </a:cubicBezTo>
                  <a:cubicBezTo>
                    <a:pt x="188" y="230"/>
                    <a:pt x="187" y="230"/>
                    <a:pt x="188" y="231"/>
                  </a:cubicBezTo>
                  <a:cubicBezTo>
                    <a:pt x="188" y="231"/>
                    <a:pt x="189" y="231"/>
                    <a:pt x="188" y="232"/>
                  </a:cubicBezTo>
                  <a:cubicBezTo>
                    <a:pt x="187" y="232"/>
                    <a:pt x="187" y="232"/>
                    <a:pt x="187" y="232"/>
                  </a:cubicBezTo>
                  <a:cubicBezTo>
                    <a:pt x="186" y="232"/>
                    <a:pt x="186" y="231"/>
                    <a:pt x="186" y="231"/>
                  </a:cubicBezTo>
                  <a:cubicBezTo>
                    <a:pt x="185" y="231"/>
                    <a:pt x="184" y="231"/>
                    <a:pt x="184" y="231"/>
                  </a:cubicBezTo>
                  <a:cubicBezTo>
                    <a:pt x="184" y="231"/>
                    <a:pt x="184" y="231"/>
                    <a:pt x="184" y="232"/>
                  </a:cubicBezTo>
                  <a:cubicBezTo>
                    <a:pt x="183" y="234"/>
                    <a:pt x="183" y="233"/>
                    <a:pt x="183" y="235"/>
                  </a:cubicBezTo>
                  <a:cubicBezTo>
                    <a:pt x="183" y="237"/>
                    <a:pt x="183" y="236"/>
                    <a:pt x="183" y="238"/>
                  </a:cubicBezTo>
                  <a:cubicBezTo>
                    <a:pt x="183" y="241"/>
                    <a:pt x="183" y="240"/>
                    <a:pt x="183" y="242"/>
                  </a:cubicBezTo>
                  <a:cubicBezTo>
                    <a:pt x="183" y="244"/>
                    <a:pt x="183" y="244"/>
                    <a:pt x="182" y="245"/>
                  </a:cubicBezTo>
                  <a:cubicBezTo>
                    <a:pt x="182" y="246"/>
                    <a:pt x="181" y="246"/>
                    <a:pt x="181" y="247"/>
                  </a:cubicBezTo>
                  <a:cubicBezTo>
                    <a:pt x="180" y="248"/>
                    <a:pt x="181" y="247"/>
                    <a:pt x="181" y="249"/>
                  </a:cubicBezTo>
                  <a:cubicBezTo>
                    <a:pt x="181" y="250"/>
                    <a:pt x="181" y="251"/>
                    <a:pt x="181" y="252"/>
                  </a:cubicBezTo>
                  <a:cubicBezTo>
                    <a:pt x="181" y="254"/>
                    <a:pt x="180" y="255"/>
                    <a:pt x="180" y="255"/>
                  </a:cubicBezTo>
                  <a:cubicBezTo>
                    <a:pt x="180" y="256"/>
                    <a:pt x="180" y="256"/>
                    <a:pt x="180" y="256"/>
                  </a:cubicBezTo>
                  <a:cubicBezTo>
                    <a:pt x="180" y="256"/>
                    <a:pt x="180" y="256"/>
                    <a:pt x="179" y="257"/>
                  </a:cubicBezTo>
                  <a:cubicBezTo>
                    <a:pt x="178" y="258"/>
                    <a:pt x="178" y="259"/>
                    <a:pt x="178" y="259"/>
                  </a:cubicBezTo>
                  <a:cubicBezTo>
                    <a:pt x="177" y="260"/>
                    <a:pt x="177" y="260"/>
                    <a:pt x="177" y="261"/>
                  </a:cubicBezTo>
                  <a:cubicBezTo>
                    <a:pt x="176" y="262"/>
                    <a:pt x="174" y="263"/>
                    <a:pt x="174" y="264"/>
                  </a:cubicBezTo>
                  <a:cubicBezTo>
                    <a:pt x="174" y="264"/>
                    <a:pt x="174" y="265"/>
                    <a:pt x="174" y="265"/>
                  </a:cubicBezTo>
                  <a:cubicBezTo>
                    <a:pt x="173" y="266"/>
                    <a:pt x="172" y="265"/>
                    <a:pt x="173" y="267"/>
                  </a:cubicBezTo>
                  <a:cubicBezTo>
                    <a:pt x="173" y="268"/>
                    <a:pt x="173" y="268"/>
                    <a:pt x="172" y="268"/>
                  </a:cubicBezTo>
                  <a:cubicBezTo>
                    <a:pt x="171" y="269"/>
                    <a:pt x="170" y="268"/>
                    <a:pt x="171" y="269"/>
                  </a:cubicBezTo>
                  <a:cubicBezTo>
                    <a:pt x="171" y="270"/>
                    <a:pt x="172" y="271"/>
                    <a:pt x="172" y="272"/>
                  </a:cubicBezTo>
                  <a:cubicBezTo>
                    <a:pt x="172" y="272"/>
                    <a:pt x="171" y="272"/>
                    <a:pt x="171" y="273"/>
                  </a:cubicBezTo>
                  <a:cubicBezTo>
                    <a:pt x="171" y="274"/>
                    <a:pt x="172" y="274"/>
                    <a:pt x="172" y="275"/>
                  </a:cubicBezTo>
                  <a:cubicBezTo>
                    <a:pt x="172" y="276"/>
                    <a:pt x="173" y="276"/>
                    <a:pt x="172" y="276"/>
                  </a:cubicBezTo>
                  <a:cubicBezTo>
                    <a:pt x="172" y="277"/>
                    <a:pt x="171" y="276"/>
                    <a:pt x="170" y="277"/>
                  </a:cubicBezTo>
                  <a:cubicBezTo>
                    <a:pt x="169" y="277"/>
                    <a:pt x="170" y="278"/>
                    <a:pt x="169" y="278"/>
                  </a:cubicBezTo>
                  <a:cubicBezTo>
                    <a:pt x="168" y="278"/>
                    <a:pt x="168" y="278"/>
                    <a:pt x="167" y="279"/>
                  </a:cubicBezTo>
                  <a:cubicBezTo>
                    <a:pt x="167" y="279"/>
                    <a:pt x="167" y="279"/>
                    <a:pt x="167" y="280"/>
                  </a:cubicBezTo>
                  <a:cubicBezTo>
                    <a:pt x="167" y="281"/>
                    <a:pt x="168" y="280"/>
                    <a:pt x="168" y="281"/>
                  </a:cubicBezTo>
                  <a:cubicBezTo>
                    <a:pt x="167" y="283"/>
                    <a:pt x="167" y="282"/>
                    <a:pt x="167" y="283"/>
                  </a:cubicBezTo>
                  <a:cubicBezTo>
                    <a:pt x="167" y="283"/>
                    <a:pt x="167" y="283"/>
                    <a:pt x="166" y="283"/>
                  </a:cubicBezTo>
                  <a:cubicBezTo>
                    <a:pt x="166" y="284"/>
                    <a:pt x="165" y="284"/>
                    <a:pt x="165" y="285"/>
                  </a:cubicBezTo>
                  <a:cubicBezTo>
                    <a:pt x="165" y="286"/>
                    <a:pt x="165" y="286"/>
                    <a:pt x="165" y="287"/>
                  </a:cubicBezTo>
                  <a:cubicBezTo>
                    <a:pt x="164" y="288"/>
                    <a:pt x="163" y="288"/>
                    <a:pt x="163" y="289"/>
                  </a:cubicBezTo>
                  <a:cubicBezTo>
                    <a:pt x="164" y="289"/>
                    <a:pt x="163" y="289"/>
                    <a:pt x="164" y="289"/>
                  </a:cubicBezTo>
                  <a:cubicBezTo>
                    <a:pt x="165" y="290"/>
                    <a:pt x="166" y="289"/>
                    <a:pt x="165" y="290"/>
                  </a:cubicBezTo>
                  <a:cubicBezTo>
                    <a:pt x="164" y="291"/>
                    <a:pt x="164" y="291"/>
                    <a:pt x="164" y="291"/>
                  </a:cubicBezTo>
                  <a:cubicBezTo>
                    <a:pt x="164" y="292"/>
                    <a:pt x="164" y="291"/>
                    <a:pt x="164" y="292"/>
                  </a:cubicBezTo>
                  <a:cubicBezTo>
                    <a:pt x="164" y="293"/>
                    <a:pt x="164" y="292"/>
                    <a:pt x="164" y="293"/>
                  </a:cubicBezTo>
                  <a:cubicBezTo>
                    <a:pt x="164" y="294"/>
                    <a:pt x="164" y="294"/>
                    <a:pt x="164" y="294"/>
                  </a:cubicBezTo>
                  <a:cubicBezTo>
                    <a:pt x="165" y="295"/>
                    <a:pt x="165" y="295"/>
                    <a:pt x="165" y="296"/>
                  </a:cubicBezTo>
                  <a:cubicBezTo>
                    <a:pt x="165" y="297"/>
                    <a:pt x="166" y="296"/>
                    <a:pt x="165" y="297"/>
                  </a:cubicBezTo>
                  <a:cubicBezTo>
                    <a:pt x="164" y="298"/>
                    <a:pt x="163" y="298"/>
                    <a:pt x="163" y="298"/>
                  </a:cubicBezTo>
                  <a:cubicBezTo>
                    <a:pt x="162" y="298"/>
                    <a:pt x="163" y="298"/>
                    <a:pt x="162" y="298"/>
                  </a:cubicBezTo>
                  <a:cubicBezTo>
                    <a:pt x="162" y="299"/>
                    <a:pt x="162" y="298"/>
                    <a:pt x="161" y="298"/>
                  </a:cubicBezTo>
                  <a:cubicBezTo>
                    <a:pt x="161" y="298"/>
                    <a:pt x="161" y="297"/>
                    <a:pt x="160" y="298"/>
                  </a:cubicBezTo>
                  <a:cubicBezTo>
                    <a:pt x="160" y="300"/>
                    <a:pt x="159" y="300"/>
                    <a:pt x="159" y="300"/>
                  </a:cubicBezTo>
                  <a:cubicBezTo>
                    <a:pt x="158" y="300"/>
                    <a:pt x="158" y="299"/>
                    <a:pt x="157" y="300"/>
                  </a:cubicBezTo>
                  <a:cubicBezTo>
                    <a:pt x="157" y="300"/>
                    <a:pt x="157" y="300"/>
                    <a:pt x="156" y="300"/>
                  </a:cubicBezTo>
                  <a:cubicBezTo>
                    <a:pt x="156" y="301"/>
                    <a:pt x="156" y="301"/>
                    <a:pt x="155" y="301"/>
                  </a:cubicBezTo>
                  <a:cubicBezTo>
                    <a:pt x="155" y="302"/>
                    <a:pt x="154" y="302"/>
                    <a:pt x="154" y="302"/>
                  </a:cubicBezTo>
                  <a:cubicBezTo>
                    <a:pt x="153" y="303"/>
                    <a:pt x="152" y="302"/>
                    <a:pt x="152" y="303"/>
                  </a:cubicBezTo>
                  <a:cubicBezTo>
                    <a:pt x="152" y="304"/>
                    <a:pt x="153" y="305"/>
                    <a:pt x="152" y="305"/>
                  </a:cubicBezTo>
                  <a:cubicBezTo>
                    <a:pt x="152" y="306"/>
                    <a:pt x="151" y="305"/>
                    <a:pt x="151" y="306"/>
                  </a:cubicBezTo>
                  <a:cubicBezTo>
                    <a:pt x="151" y="307"/>
                    <a:pt x="151" y="307"/>
                    <a:pt x="151" y="307"/>
                  </a:cubicBezTo>
                  <a:cubicBezTo>
                    <a:pt x="150" y="307"/>
                    <a:pt x="150" y="307"/>
                    <a:pt x="149" y="308"/>
                  </a:cubicBezTo>
                  <a:cubicBezTo>
                    <a:pt x="149" y="309"/>
                    <a:pt x="149" y="309"/>
                    <a:pt x="150" y="310"/>
                  </a:cubicBezTo>
                  <a:cubicBezTo>
                    <a:pt x="150" y="310"/>
                    <a:pt x="150" y="309"/>
                    <a:pt x="150" y="310"/>
                  </a:cubicBezTo>
                  <a:cubicBezTo>
                    <a:pt x="151" y="311"/>
                    <a:pt x="151" y="311"/>
                    <a:pt x="150" y="312"/>
                  </a:cubicBezTo>
                  <a:cubicBezTo>
                    <a:pt x="150" y="312"/>
                    <a:pt x="151" y="312"/>
                    <a:pt x="151" y="312"/>
                  </a:cubicBezTo>
                  <a:cubicBezTo>
                    <a:pt x="151" y="313"/>
                    <a:pt x="151" y="312"/>
                    <a:pt x="150" y="313"/>
                  </a:cubicBezTo>
                  <a:cubicBezTo>
                    <a:pt x="150" y="314"/>
                    <a:pt x="150" y="314"/>
                    <a:pt x="150" y="315"/>
                  </a:cubicBezTo>
                  <a:cubicBezTo>
                    <a:pt x="151" y="315"/>
                    <a:pt x="151" y="316"/>
                    <a:pt x="150" y="316"/>
                  </a:cubicBezTo>
                  <a:cubicBezTo>
                    <a:pt x="150" y="316"/>
                    <a:pt x="150" y="315"/>
                    <a:pt x="149" y="316"/>
                  </a:cubicBezTo>
                  <a:cubicBezTo>
                    <a:pt x="149" y="316"/>
                    <a:pt x="149" y="317"/>
                    <a:pt x="149" y="317"/>
                  </a:cubicBezTo>
                  <a:cubicBezTo>
                    <a:pt x="149" y="318"/>
                    <a:pt x="149" y="318"/>
                    <a:pt x="149" y="318"/>
                  </a:cubicBezTo>
                  <a:cubicBezTo>
                    <a:pt x="148" y="319"/>
                    <a:pt x="148" y="319"/>
                    <a:pt x="148" y="320"/>
                  </a:cubicBezTo>
                  <a:cubicBezTo>
                    <a:pt x="147" y="320"/>
                    <a:pt x="148" y="320"/>
                    <a:pt x="147" y="321"/>
                  </a:cubicBezTo>
                  <a:cubicBezTo>
                    <a:pt x="147" y="322"/>
                    <a:pt x="147" y="322"/>
                    <a:pt x="146" y="322"/>
                  </a:cubicBezTo>
                  <a:cubicBezTo>
                    <a:pt x="145" y="321"/>
                    <a:pt x="146" y="321"/>
                    <a:pt x="145" y="322"/>
                  </a:cubicBezTo>
                  <a:cubicBezTo>
                    <a:pt x="144" y="322"/>
                    <a:pt x="143" y="322"/>
                    <a:pt x="143" y="323"/>
                  </a:cubicBezTo>
                  <a:cubicBezTo>
                    <a:pt x="142" y="323"/>
                    <a:pt x="143" y="324"/>
                    <a:pt x="143" y="324"/>
                  </a:cubicBezTo>
                  <a:cubicBezTo>
                    <a:pt x="143" y="325"/>
                    <a:pt x="143" y="325"/>
                    <a:pt x="142" y="325"/>
                  </a:cubicBezTo>
                  <a:cubicBezTo>
                    <a:pt x="141" y="325"/>
                    <a:pt x="141" y="325"/>
                    <a:pt x="141" y="325"/>
                  </a:cubicBezTo>
                  <a:cubicBezTo>
                    <a:pt x="140" y="326"/>
                    <a:pt x="140" y="325"/>
                    <a:pt x="139" y="326"/>
                  </a:cubicBezTo>
                  <a:cubicBezTo>
                    <a:pt x="139" y="327"/>
                    <a:pt x="139" y="327"/>
                    <a:pt x="138" y="327"/>
                  </a:cubicBezTo>
                  <a:cubicBezTo>
                    <a:pt x="138" y="327"/>
                    <a:pt x="137" y="327"/>
                    <a:pt x="137" y="326"/>
                  </a:cubicBezTo>
                  <a:cubicBezTo>
                    <a:pt x="137" y="326"/>
                    <a:pt x="136" y="325"/>
                    <a:pt x="136" y="325"/>
                  </a:cubicBezTo>
                  <a:cubicBezTo>
                    <a:pt x="136" y="325"/>
                    <a:pt x="134" y="326"/>
                    <a:pt x="134" y="326"/>
                  </a:cubicBezTo>
                  <a:cubicBezTo>
                    <a:pt x="134" y="326"/>
                    <a:pt x="134" y="325"/>
                    <a:pt x="133" y="325"/>
                  </a:cubicBezTo>
                  <a:cubicBezTo>
                    <a:pt x="133" y="325"/>
                    <a:pt x="132" y="324"/>
                    <a:pt x="132" y="325"/>
                  </a:cubicBezTo>
                  <a:cubicBezTo>
                    <a:pt x="131" y="326"/>
                    <a:pt x="132" y="325"/>
                    <a:pt x="131" y="326"/>
                  </a:cubicBezTo>
                  <a:cubicBezTo>
                    <a:pt x="130" y="327"/>
                    <a:pt x="129" y="327"/>
                    <a:pt x="129" y="327"/>
                  </a:cubicBezTo>
                  <a:cubicBezTo>
                    <a:pt x="129" y="326"/>
                    <a:pt x="129" y="326"/>
                    <a:pt x="129" y="326"/>
                  </a:cubicBezTo>
                  <a:cubicBezTo>
                    <a:pt x="129" y="326"/>
                    <a:pt x="127" y="326"/>
                    <a:pt x="127" y="326"/>
                  </a:cubicBezTo>
                  <a:cubicBezTo>
                    <a:pt x="127" y="325"/>
                    <a:pt x="127" y="325"/>
                    <a:pt x="127" y="324"/>
                  </a:cubicBezTo>
                  <a:cubicBezTo>
                    <a:pt x="126" y="323"/>
                    <a:pt x="126" y="322"/>
                    <a:pt x="126" y="322"/>
                  </a:cubicBezTo>
                  <a:cubicBezTo>
                    <a:pt x="126" y="321"/>
                    <a:pt x="126" y="320"/>
                    <a:pt x="126" y="319"/>
                  </a:cubicBezTo>
                  <a:cubicBezTo>
                    <a:pt x="127" y="318"/>
                    <a:pt x="127" y="319"/>
                    <a:pt x="127" y="318"/>
                  </a:cubicBezTo>
                  <a:cubicBezTo>
                    <a:pt x="126" y="317"/>
                    <a:pt x="126" y="317"/>
                    <a:pt x="126" y="317"/>
                  </a:cubicBezTo>
                  <a:cubicBezTo>
                    <a:pt x="125" y="316"/>
                    <a:pt x="125" y="315"/>
                    <a:pt x="124" y="316"/>
                  </a:cubicBezTo>
                  <a:cubicBezTo>
                    <a:pt x="124" y="316"/>
                    <a:pt x="123" y="316"/>
                    <a:pt x="123" y="316"/>
                  </a:cubicBezTo>
                  <a:cubicBezTo>
                    <a:pt x="123" y="316"/>
                    <a:pt x="124" y="315"/>
                    <a:pt x="123" y="316"/>
                  </a:cubicBezTo>
                  <a:cubicBezTo>
                    <a:pt x="122" y="317"/>
                    <a:pt x="122" y="318"/>
                    <a:pt x="121" y="318"/>
                  </a:cubicBezTo>
                  <a:cubicBezTo>
                    <a:pt x="121" y="317"/>
                    <a:pt x="121" y="317"/>
                    <a:pt x="120" y="317"/>
                  </a:cubicBezTo>
                  <a:cubicBezTo>
                    <a:pt x="119" y="317"/>
                    <a:pt x="119" y="318"/>
                    <a:pt x="119" y="317"/>
                  </a:cubicBezTo>
                  <a:cubicBezTo>
                    <a:pt x="118" y="317"/>
                    <a:pt x="118" y="316"/>
                    <a:pt x="118" y="315"/>
                  </a:cubicBezTo>
                  <a:cubicBezTo>
                    <a:pt x="118" y="315"/>
                    <a:pt x="118" y="314"/>
                    <a:pt x="118" y="314"/>
                  </a:cubicBezTo>
                  <a:cubicBezTo>
                    <a:pt x="118" y="314"/>
                    <a:pt x="118" y="313"/>
                    <a:pt x="117" y="313"/>
                  </a:cubicBezTo>
                  <a:cubicBezTo>
                    <a:pt x="117" y="314"/>
                    <a:pt x="117" y="314"/>
                    <a:pt x="117" y="313"/>
                  </a:cubicBezTo>
                  <a:cubicBezTo>
                    <a:pt x="117" y="313"/>
                    <a:pt x="116" y="312"/>
                    <a:pt x="116" y="312"/>
                  </a:cubicBezTo>
                  <a:cubicBezTo>
                    <a:pt x="116" y="312"/>
                    <a:pt x="116" y="312"/>
                    <a:pt x="115" y="312"/>
                  </a:cubicBezTo>
                  <a:cubicBezTo>
                    <a:pt x="115" y="312"/>
                    <a:pt x="115" y="312"/>
                    <a:pt x="114" y="311"/>
                  </a:cubicBezTo>
                  <a:cubicBezTo>
                    <a:pt x="114" y="310"/>
                    <a:pt x="114" y="310"/>
                    <a:pt x="113" y="310"/>
                  </a:cubicBezTo>
                  <a:cubicBezTo>
                    <a:pt x="113" y="309"/>
                    <a:pt x="113" y="308"/>
                    <a:pt x="113" y="308"/>
                  </a:cubicBezTo>
                  <a:cubicBezTo>
                    <a:pt x="114" y="307"/>
                    <a:pt x="114" y="307"/>
                    <a:pt x="114" y="306"/>
                  </a:cubicBezTo>
                  <a:cubicBezTo>
                    <a:pt x="114" y="305"/>
                    <a:pt x="115" y="305"/>
                    <a:pt x="114" y="304"/>
                  </a:cubicBezTo>
                  <a:cubicBezTo>
                    <a:pt x="113" y="304"/>
                    <a:pt x="113" y="304"/>
                    <a:pt x="112" y="304"/>
                  </a:cubicBezTo>
                  <a:cubicBezTo>
                    <a:pt x="112" y="303"/>
                    <a:pt x="112" y="303"/>
                    <a:pt x="111" y="304"/>
                  </a:cubicBezTo>
                  <a:cubicBezTo>
                    <a:pt x="110" y="304"/>
                    <a:pt x="110" y="305"/>
                    <a:pt x="110" y="304"/>
                  </a:cubicBezTo>
                  <a:cubicBezTo>
                    <a:pt x="109" y="304"/>
                    <a:pt x="109" y="303"/>
                    <a:pt x="109" y="303"/>
                  </a:cubicBezTo>
                  <a:cubicBezTo>
                    <a:pt x="108" y="302"/>
                    <a:pt x="108" y="303"/>
                    <a:pt x="107" y="302"/>
                  </a:cubicBezTo>
                  <a:cubicBezTo>
                    <a:pt x="107" y="301"/>
                    <a:pt x="107" y="302"/>
                    <a:pt x="107" y="301"/>
                  </a:cubicBezTo>
                  <a:cubicBezTo>
                    <a:pt x="106" y="300"/>
                    <a:pt x="106" y="300"/>
                    <a:pt x="106" y="300"/>
                  </a:cubicBezTo>
                  <a:cubicBezTo>
                    <a:pt x="105" y="300"/>
                    <a:pt x="105" y="300"/>
                    <a:pt x="105" y="300"/>
                  </a:cubicBezTo>
                  <a:cubicBezTo>
                    <a:pt x="104" y="300"/>
                    <a:pt x="104" y="300"/>
                    <a:pt x="104" y="300"/>
                  </a:cubicBezTo>
                  <a:cubicBezTo>
                    <a:pt x="103" y="299"/>
                    <a:pt x="102" y="300"/>
                    <a:pt x="102" y="299"/>
                  </a:cubicBezTo>
                  <a:cubicBezTo>
                    <a:pt x="102" y="298"/>
                    <a:pt x="103" y="298"/>
                    <a:pt x="103" y="297"/>
                  </a:cubicBezTo>
                  <a:cubicBezTo>
                    <a:pt x="103" y="296"/>
                    <a:pt x="104" y="296"/>
                    <a:pt x="103" y="295"/>
                  </a:cubicBezTo>
                  <a:cubicBezTo>
                    <a:pt x="102" y="295"/>
                    <a:pt x="102" y="294"/>
                    <a:pt x="102" y="294"/>
                  </a:cubicBezTo>
                  <a:cubicBezTo>
                    <a:pt x="102" y="294"/>
                    <a:pt x="102" y="292"/>
                    <a:pt x="101" y="294"/>
                  </a:cubicBezTo>
                  <a:cubicBezTo>
                    <a:pt x="101" y="296"/>
                    <a:pt x="100" y="297"/>
                    <a:pt x="101" y="298"/>
                  </a:cubicBezTo>
                  <a:cubicBezTo>
                    <a:pt x="101" y="300"/>
                    <a:pt x="101" y="299"/>
                    <a:pt x="101" y="301"/>
                  </a:cubicBezTo>
                  <a:cubicBezTo>
                    <a:pt x="100" y="303"/>
                    <a:pt x="101" y="303"/>
                    <a:pt x="100" y="304"/>
                  </a:cubicBezTo>
                  <a:cubicBezTo>
                    <a:pt x="99" y="305"/>
                    <a:pt x="99" y="305"/>
                    <a:pt x="98" y="305"/>
                  </a:cubicBezTo>
                  <a:cubicBezTo>
                    <a:pt x="97" y="306"/>
                    <a:pt x="97" y="305"/>
                    <a:pt x="97" y="306"/>
                  </a:cubicBezTo>
                  <a:cubicBezTo>
                    <a:pt x="97" y="307"/>
                    <a:pt x="98" y="308"/>
                    <a:pt x="97" y="307"/>
                  </a:cubicBezTo>
                  <a:cubicBezTo>
                    <a:pt x="96" y="307"/>
                    <a:pt x="96" y="306"/>
                    <a:pt x="95" y="306"/>
                  </a:cubicBezTo>
                  <a:cubicBezTo>
                    <a:pt x="95" y="306"/>
                    <a:pt x="94" y="306"/>
                    <a:pt x="94" y="306"/>
                  </a:cubicBezTo>
                  <a:cubicBezTo>
                    <a:pt x="93" y="306"/>
                    <a:pt x="93" y="306"/>
                    <a:pt x="91" y="307"/>
                  </a:cubicBezTo>
                  <a:cubicBezTo>
                    <a:pt x="90" y="307"/>
                    <a:pt x="90" y="307"/>
                    <a:pt x="88" y="307"/>
                  </a:cubicBezTo>
                  <a:cubicBezTo>
                    <a:pt x="87" y="307"/>
                    <a:pt x="86" y="308"/>
                    <a:pt x="85" y="308"/>
                  </a:cubicBezTo>
                  <a:cubicBezTo>
                    <a:pt x="84" y="307"/>
                    <a:pt x="84" y="308"/>
                    <a:pt x="84" y="307"/>
                  </a:cubicBezTo>
                  <a:cubicBezTo>
                    <a:pt x="83" y="306"/>
                    <a:pt x="82" y="306"/>
                    <a:pt x="82" y="305"/>
                  </a:cubicBezTo>
                  <a:cubicBezTo>
                    <a:pt x="82" y="305"/>
                    <a:pt x="82" y="304"/>
                    <a:pt x="82" y="304"/>
                  </a:cubicBezTo>
                  <a:cubicBezTo>
                    <a:pt x="82" y="303"/>
                    <a:pt x="82" y="302"/>
                    <a:pt x="82" y="302"/>
                  </a:cubicBezTo>
                  <a:cubicBezTo>
                    <a:pt x="82" y="302"/>
                    <a:pt x="82" y="302"/>
                    <a:pt x="82" y="302"/>
                  </a:cubicBezTo>
                  <a:cubicBezTo>
                    <a:pt x="82" y="301"/>
                    <a:pt x="82" y="299"/>
                    <a:pt x="81" y="300"/>
                  </a:cubicBezTo>
                  <a:cubicBezTo>
                    <a:pt x="80" y="300"/>
                    <a:pt x="69" y="311"/>
                    <a:pt x="69" y="312"/>
                  </a:cubicBezTo>
                  <a:cubicBezTo>
                    <a:pt x="69" y="312"/>
                    <a:pt x="67" y="312"/>
                    <a:pt x="66" y="312"/>
                  </a:cubicBezTo>
                  <a:cubicBezTo>
                    <a:pt x="65" y="313"/>
                    <a:pt x="64" y="312"/>
                    <a:pt x="64" y="312"/>
                  </a:cubicBezTo>
                  <a:cubicBezTo>
                    <a:pt x="63" y="312"/>
                    <a:pt x="63" y="311"/>
                    <a:pt x="63" y="312"/>
                  </a:cubicBezTo>
                  <a:cubicBezTo>
                    <a:pt x="63" y="313"/>
                    <a:pt x="62" y="314"/>
                    <a:pt x="62" y="315"/>
                  </a:cubicBezTo>
                  <a:cubicBezTo>
                    <a:pt x="62" y="316"/>
                    <a:pt x="61" y="317"/>
                    <a:pt x="62" y="317"/>
                  </a:cubicBezTo>
                  <a:cubicBezTo>
                    <a:pt x="62" y="317"/>
                    <a:pt x="63" y="317"/>
                    <a:pt x="62" y="317"/>
                  </a:cubicBezTo>
                  <a:cubicBezTo>
                    <a:pt x="62" y="318"/>
                    <a:pt x="61" y="318"/>
                    <a:pt x="61" y="318"/>
                  </a:cubicBezTo>
                  <a:cubicBezTo>
                    <a:pt x="61" y="319"/>
                    <a:pt x="61" y="319"/>
                    <a:pt x="61" y="320"/>
                  </a:cubicBezTo>
                  <a:cubicBezTo>
                    <a:pt x="61" y="321"/>
                    <a:pt x="61" y="321"/>
                    <a:pt x="60" y="322"/>
                  </a:cubicBezTo>
                  <a:cubicBezTo>
                    <a:pt x="59" y="324"/>
                    <a:pt x="59" y="324"/>
                    <a:pt x="59" y="325"/>
                  </a:cubicBezTo>
                  <a:cubicBezTo>
                    <a:pt x="58" y="326"/>
                    <a:pt x="60" y="327"/>
                    <a:pt x="58" y="326"/>
                  </a:cubicBezTo>
                  <a:cubicBezTo>
                    <a:pt x="56" y="326"/>
                    <a:pt x="57" y="325"/>
                    <a:pt x="56" y="325"/>
                  </a:cubicBezTo>
                  <a:cubicBezTo>
                    <a:pt x="55" y="325"/>
                    <a:pt x="55" y="326"/>
                    <a:pt x="55" y="326"/>
                  </a:cubicBezTo>
                  <a:cubicBezTo>
                    <a:pt x="54" y="326"/>
                    <a:pt x="53" y="325"/>
                    <a:pt x="53" y="325"/>
                  </a:cubicBezTo>
                  <a:cubicBezTo>
                    <a:pt x="53" y="326"/>
                    <a:pt x="53" y="326"/>
                    <a:pt x="53" y="327"/>
                  </a:cubicBezTo>
                  <a:cubicBezTo>
                    <a:pt x="52" y="328"/>
                    <a:pt x="53" y="328"/>
                    <a:pt x="52" y="329"/>
                  </a:cubicBezTo>
                  <a:cubicBezTo>
                    <a:pt x="51" y="329"/>
                    <a:pt x="51" y="329"/>
                    <a:pt x="50" y="329"/>
                  </a:cubicBezTo>
                  <a:cubicBezTo>
                    <a:pt x="49" y="329"/>
                    <a:pt x="48" y="328"/>
                    <a:pt x="47" y="329"/>
                  </a:cubicBezTo>
                  <a:cubicBezTo>
                    <a:pt x="47" y="331"/>
                    <a:pt x="47" y="331"/>
                    <a:pt x="46" y="333"/>
                  </a:cubicBezTo>
                  <a:cubicBezTo>
                    <a:pt x="46" y="335"/>
                    <a:pt x="46" y="335"/>
                    <a:pt x="46" y="335"/>
                  </a:cubicBezTo>
                  <a:cubicBezTo>
                    <a:pt x="45" y="336"/>
                    <a:pt x="45" y="335"/>
                    <a:pt x="44" y="335"/>
                  </a:cubicBezTo>
                  <a:cubicBezTo>
                    <a:pt x="43" y="334"/>
                    <a:pt x="42" y="333"/>
                    <a:pt x="42" y="334"/>
                  </a:cubicBezTo>
                  <a:cubicBezTo>
                    <a:pt x="41" y="335"/>
                    <a:pt x="41" y="335"/>
                    <a:pt x="41" y="336"/>
                  </a:cubicBezTo>
                  <a:cubicBezTo>
                    <a:pt x="41" y="337"/>
                    <a:pt x="40" y="337"/>
                    <a:pt x="40" y="338"/>
                  </a:cubicBezTo>
                  <a:cubicBezTo>
                    <a:pt x="39" y="339"/>
                    <a:pt x="38" y="342"/>
                    <a:pt x="37" y="342"/>
                  </a:cubicBezTo>
                  <a:cubicBezTo>
                    <a:pt x="37" y="342"/>
                    <a:pt x="38" y="344"/>
                    <a:pt x="36" y="343"/>
                  </a:cubicBezTo>
                  <a:cubicBezTo>
                    <a:pt x="35" y="342"/>
                    <a:pt x="35" y="342"/>
                    <a:pt x="34" y="343"/>
                  </a:cubicBezTo>
                  <a:cubicBezTo>
                    <a:pt x="33" y="344"/>
                    <a:pt x="32" y="344"/>
                    <a:pt x="32" y="345"/>
                  </a:cubicBezTo>
                  <a:cubicBezTo>
                    <a:pt x="32" y="346"/>
                    <a:pt x="32" y="347"/>
                    <a:pt x="31" y="347"/>
                  </a:cubicBezTo>
                  <a:cubicBezTo>
                    <a:pt x="30" y="348"/>
                    <a:pt x="28" y="349"/>
                    <a:pt x="27" y="350"/>
                  </a:cubicBezTo>
                  <a:cubicBezTo>
                    <a:pt x="26" y="351"/>
                    <a:pt x="24" y="353"/>
                    <a:pt x="22" y="355"/>
                  </a:cubicBezTo>
                  <a:cubicBezTo>
                    <a:pt x="21" y="356"/>
                    <a:pt x="19" y="356"/>
                    <a:pt x="19" y="357"/>
                  </a:cubicBezTo>
                  <a:cubicBezTo>
                    <a:pt x="19" y="358"/>
                    <a:pt x="20" y="358"/>
                    <a:pt x="19" y="358"/>
                  </a:cubicBezTo>
                  <a:cubicBezTo>
                    <a:pt x="18" y="359"/>
                    <a:pt x="17" y="358"/>
                    <a:pt x="17" y="359"/>
                  </a:cubicBezTo>
                  <a:cubicBezTo>
                    <a:pt x="17" y="360"/>
                    <a:pt x="19" y="362"/>
                    <a:pt x="19" y="362"/>
                  </a:cubicBezTo>
                  <a:cubicBezTo>
                    <a:pt x="19" y="362"/>
                    <a:pt x="19" y="362"/>
                    <a:pt x="18" y="363"/>
                  </a:cubicBezTo>
                  <a:cubicBezTo>
                    <a:pt x="18" y="364"/>
                    <a:pt x="19" y="363"/>
                    <a:pt x="18" y="364"/>
                  </a:cubicBezTo>
                  <a:cubicBezTo>
                    <a:pt x="17" y="365"/>
                    <a:pt x="17" y="365"/>
                    <a:pt x="17" y="366"/>
                  </a:cubicBezTo>
                  <a:cubicBezTo>
                    <a:pt x="17" y="366"/>
                    <a:pt x="16" y="366"/>
                    <a:pt x="17" y="366"/>
                  </a:cubicBezTo>
                  <a:cubicBezTo>
                    <a:pt x="17" y="367"/>
                    <a:pt x="18" y="369"/>
                    <a:pt x="18" y="369"/>
                  </a:cubicBezTo>
                  <a:cubicBezTo>
                    <a:pt x="19" y="369"/>
                    <a:pt x="19" y="370"/>
                    <a:pt x="19" y="370"/>
                  </a:cubicBezTo>
                  <a:cubicBezTo>
                    <a:pt x="20" y="371"/>
                    <a:pt x="20" y="372"/>
                    <a:pt x="20" y="372"/>
                  </a:cubicBezTo>
                  <a:cubicBezTo>
                    <a:pt x="20" y="373"/>
                    <a:pt x="19" y="374"/>
                    <a:pt x="19" y="375"/>
                  </a:cubicBezTo>
                  <a:cubicBezTo>
                    <a:pt x="18" y="376"/>
                    <a:pt x="17" y="376"/>
                    <a:pt x="17" y="377"/>
                  </a:cubicBezTo>
                  <a:cubicBezTo>
                    <a:pt x="17" y="378"/>
                    <a:pt x="18" y="378"/>
                    <a:pt x="17" y="379"/>
                  </a:cubicBezTo>
                  <a:cubicBezTo>
                    <a:pt x="16" y="379"/>
                    <a:pt x="16" y="379"/>
                    <a:pt x="16" y="380"/>
                  </a:cubicBezTo>
                  <a:cubicBezTo>
                    <a:pt x="16" y="381"/>
                    <a:pt x="17" y="381"/>
                    <a:pt x="17" y="381"/>
                  </a:cubicBezTo>
                  <a:cubicBezTo>
                    <a:pt x="17" y="382"/>
                    <a:pt x="17" y="382"/>
                    <a:pt x="17" y="383"/>
                  </a:cubicBezTo>
                  <a:cubicBezTo>
                    <a:pt x="16" y="384"/>
                    <a:pt x="17" y="385"/>
                    <a:pt x="16" y="386"/>
                  </a:cubicBezTo>
                  <a:cubicBezTo>
                    <a:pt x="16" y="388"/>
                    <a:pt x="14" y="388"/>
                    <a:pt x="15" y="389"/>
                  </a:cubicBezTo>
                  <a:cubicBezTo>
                    <a:pt x="16" y="391"/>
                    <a:pt x="16" y="391"/>
                    <a:pt x="16" y="392"/>
                  </a:cubicBezTo>
                  <a:cubicBezTo>
                    <a:pt x="15" y="393"/>
                    <a:pt x="15" y="393"/>
                    <a:pt x="14" y="394"/>
                  </a:cubicBezTo>
                  <a:cubicBezTo>
                    <a:pt x="13" y="395"/>
                    <a:pt x="12" y="395"/>
                    <a:pt x="12" y="396"/>
                  </a:cubicBezTo>
                  <a:cubicBezTo>
                    <a:pt x="11" y="396"/>
                    <a:pt x="12" y="396"/>
                    <a:pt x="11" y="397"/>
                  </a:cubicBezTo>
                  <a:cubicBezTo>
                    <a:pt x="10" y="398"/>
                    <a:pt x="9" y="399"/>
                    <a:pt x="9" y="399"/>
                  </a:cubicBezTo>
                  <a:cubicBezTo>
                    <a:pt x="9" y="400"/>
                    <a:pt x="10" y="401"/>
                    <a:pt x="10" y="401"/>
                  </a:cubicBezTo>
                  <a:cubicBezTo>
                    <a:pt x="9" y="402"/>
                    <a:pt x="8" y="401"/>
                    <a:pt x="8" y="402"/>
                  </a:cubicBezTo>
                  <a:cubicBezTo>
                    <a:pt x="8" y="403"/>
                    <a:pt x="8" y="402"/>
                    <a:pt x="8" y="403"/>
                  </a:cubicBezTo>
                  <a:cubicBezTo>
                    <a:pt x="8" y="404"/>
                    <a:pt x="7" y="403"/>
                    <a:pt x="7" y="404"/>
                  </a:cubicBezTo>
                  <a:cubicBezTo>
                    <a:pt x="6" y="405"/>
                    <a:pt x="8" y="405"/>
                    <a:pt x="6" y="406"/>
                  </a:cubicBezTo>
                  <a:cubicBezTo>
                    <a:pt x="5" y="406"/>
                    <a:pt x="5" y="406"/>
                    <a:pt x="5" y="407"/>
                  </a:cubicBezTo>
                  <a:cubicBezTo>
                    <a:pt x="6" y="408"/>
                    <a:pt x="6" y="409"/>
                    <a:pt x="6" y="409"/>
                  </a:cubicBezTo>
                  <a:cubicBezTo>
                    <a:pt x="6" y="409"/>
                    <a:pt x="6" y="409"/>
                    <a:pt x="6" y="409"/>
                  </a:cubicBezTo>
                  <a:cubicBezTo>
                    <a:pt x="5" y="410"/>
                    <a:pt x="4" y="409"/>
                    <a:pt x="3" y="409"/>
                  </a:cubicBezTo>
                  <a:cubicBezTo>
                    <a:pt x="3" y="409"/>
                    <a:pt x="3" y="409"/>
                    <a:pt x="2" y="410"/>
                  </a:cubicBezTo>
                  <a:cubicBezTo>
                    <a:pt x="2" y="411"/>
                    <a:pt x="1" y="411"/>
                    <a:pt x="2" y="412"/>
                  </a:cubicBezTo>
                  <a:cubicBezTo>
                    <a:pt x="2" y="412"/>
                    <a:pt x="2" y="412"/>
                    <a:pt x="2" y="413"/>
                  </a:cubicBezTo>
                  <a:cubicBezTo>
                    <a:pt x="2" y="413"/>
                    <a:pt x="2" y="414"/>
                    <a:pt x="1" y="414"/>
                  </a:cubicBezTo>
                  <a:cubicBezTo>
                    <a:pt x="1" y="415"/>
                    <a:pt x="2" y="416"/>
                    <a:pt x="1" y="417"/>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9" name="Freeform 210"/>
            <p:cNvSpPr>
              <a:spLocks/>
            </p:cNvSpPr>
            <p:nvPr/>
          </p:nvSpPr>
          <p:spPr bwMode="auto">
            <a:xfrm>
              <a:off x="8382000" y="1951038"/>
              <a:ext cx="727075" cy="1147763"/>
            </a:xfrm>
            <a:custGeom>
              <a:avLst/>
              <a:gdLst>
                <a:gd name="T0" fmla="*/ 101 w 516"/>
                <a:gd name="T1" fmla="*/ 131 h 815"/>
                <a:gd name="T2" fmla="*/ 107 w 516"/>
                <a:gd name="T3" fmla="*/ 153 h 815"/>
                <a:gd name="T4" fmla="*/ 63 w 516"/>
                <a:gd name="T5" fmla="*/ 384 h 815"/>
                <a:gd name="T6" fmla="*/ 16 w 516"/>
                <a:gd name="T7" fmla="*/ 453 h 815"/>
                <a:gd name="T8" fmla="*/ 2 w 516"/>
                <a:gd name="T9" fmla="*/ 468 h 815"/>
                <a:gd name="T10" fmla="*/ 56 w 516"/>
                <a:gd name="T11" fmla="*/ 550 h 815"/>
                <a:gd name="T12" fmla="*/ 66 w 516"/>
                <a:gd name="T13" fmla="*/ 556 h 815"/>
                <a:gd name="T14" fmla="*/ 72 w 516"/>
                <a:gd name="T15" fmla="*/ 572 h 815"/>
                <a:gd name="T16" fmla="*/ 79 w 516"/>
                <a:gd name="T17" fmla="*/ 587 h 815"/>
                <a:gd name="T18" fmla="*/ 83 w 516"/>
                <a:gd name="T19" fmla="*/ 599 h 815"/>
                <a:gd name="T20" fmla="*/ 81 w 516"/>
                <a:gd name="T21" fmla="*/ 615 h 815"/>
                <a:gd name="T22" fmla="*/ 82 w 516"/>
                <a:gd name="T23" fmla="*/ 635 h 815"/>
                <a:gd name="T24" fmla="*/ 83 w 516"/>
                <a:gd name="T25" fmla="*/ 658 h 815"/>
                <a:gd name="T26" fmla="*/ 104 w 516"/>
                <a:gd name="T27" fmla="*/ 684 h 815"/>
                <a:gd name="T28" fmla="*/ 80 w 516"/>
                <a:gd name="T29" fmla="*/ 690 h 815"/>
                <a:gd name="T30" fmla="*/ 29 w 516"/>
                <a:gd name="T31" fmla="*/ 707 h 815"/>
                <a:gd name="T32" fmla="*/ 46 w 516"/>
                <a:gd name="T33" fmla="*/ 722 h 815"/>
                <a:gd name="T34" fmla="*/ 72 w 516"/>
                <a:gd name="T35" fmla="*/ 748 h 815"/>
                <a:gd name="T36" fmla="*/ 89 w 516"/>
                <a:gd name="T37" fmla="*/ 767 h 815"/>
                <a:gd name="T38" fmla="*/ 102 w 516"/>
                <a:gd name="T39" fmla="*/ 808 h 815"/>
                <a:gd name="T40" fmla="*/ 127 w 516"/>
                <a:gd name="T41" fmla="*/ 809 h 815"/>
                <a:gd name="T42" fmla="*/ 145 w 516"/>
                <a:gd name="T43" fmla="*/ 803 h 815"/>
                <a:gd name="T44" fmla="*/ 154 w 516"/>
                <a:gd name="T45" fmla="*/ 793 h 815"/>
                <a:gd name="T46" fmla="*/ 160 w 516"/>
                <a:gd name="T47" fmla="*/ 805 h 815"/>
                <a:gd name="T48" fmla="*/ 172 w 516"/>
                <a:gd name="T49" fmla="*/ 804 h 815"/>
                <a:gd name="T50" fmla="*/ 185 w 516"/>
                <a:gd name="T51" fmla="*/ 800 h 815"/>
                <a:gd name="T52" fmla="*/ 196 w 516"/>
                <a:gd name="T53" fmla="*/ 793 h 815"/>
                <a:gd name="T54" fmla="*/ 210 w 516"/>
                <a:gd name="T55" fmla="*/ 788 h 815"/>
                <a:gd name="T56" fmla="*/ 261 w 516"/>
                <a:gd name="T57" fmla="*/ 774 h 815"/>
                <a:gd name="T58" fmla="*/ 272 w 516"/>
                <a:gd name="T59" fmla="*/ 761 h 815"/>
                <a:gd name="T60" fmla="*/ 269 w 516"/>
                <a:gd name="T61" fmla="*/ 747 h 815"/>
                <a:gd name="T62" fmla="*/ 276 w 516"/>
                <a:gd name="T63" fmla="*/ 737 h 815"/>
                <a:gd name="T64" fmla="*/ 297 w 516"/>
                <a:gd name="T65" fmla="*/ 737 h 815"/>
                <a:gd name="T66" fmla="*/ 320 w 516"/>
                <a:gd name="T67" fmla="*/ 732 h 815"/>
                <a:gd name="T68" fmla="*/ 339 w 516"/>
                <a:gd name="T69" fmla="*/ 731 h 815"/>
                <a:gd name="T70" fmla="*/ 353 w 516"/>
                <a:gd name="T71" fmla="*/ 722 h 815"/>
                <a:gd name="T72" fmla="*/ 368 w 516"/>
                <a:gd name="T73" fmla="*/ 709 h 815"/>
                <a:gd name="T74" fmla="*/ 370 w 516"/>
                <a:gd name="T75" fmla="*/ 701 h 815"/>
                <a:gd name="T76" fmla="*/ 381 w 516"/>
                <a:gd name="T77" fmla="*/ 689 h 815"/>
                <a:gd name="T78" fmla="*/ 393 w 516"/>
                <a:gd name="T79" fmla="*/ 682 h 815"/>
                <a:gd name="T80" fmla="*/ 406 w 516"/>
                <a:gd name="T81" fmla="*/ 672 h 815"/>
                <a:gd name="T82" fmla="*/ 405 w 516"/>
                <a:gd name="T83" fmla="*/ 660 h 815"/>
                <a:gd name="T84" fmla="*/ 412 w 516"/>
                <a:gd name="T85" fmla="*/ 645 h 815"/>
                <a:gd name="T86" fmla="*/ 432 w 516"/>
                <a:gd name="T87" fmla="*/ 641 h 815"/>
                <a:gd name="T88" fmla="*/ 451 w 516"/>
                <a:gd name="T89" fmla="*/ 639 h 815"/>
                <a:gd name="T90" fmla="*/ 461 w 516"/>
                <a:gd name="T91" fmla="*/ 617 h 815"/>
                <a:gd name="T92" fmla="*/ 449 w 516"/>
                <a:gd name="T93" fmla="*/ 585 h 815"/>
                <a:gd name="T94" fmla="*/ 441 w 516"/>
                <a:gd name="T95" fmla="*/ 573 h 815"/>
                <a:gd name="T96" fmla="*/ 440 w 516"/>
                <a:gd name="T97" fmla="*/ 558 h 815"/>
                <a:gd name="T98" fmla="*/ 415 w 516"/>
                <a:gd name="T99" fmla="*/ 555 h 815"/>
                <a:gd name="T100" fmla="*/ 414 w 516"/>
                <a:gd name="T101" fmla="*/ 538 h 815"/>
                <a:gd name="T102" fmla="*/ 430 w 516"/>
                <a:gd name="T103" fmla="*/ 525 h 815"/>
                <a:gd name="T104" fmla="*/ 425 w 516"/>
                <a:gd name="T105" fmla="*/ 504 h 815"/>
                <a:gd name="T106" fmla="*/ 437 w 516"/>
                <a:gd name="T107" fmla="*/ 486 h 815"/>
                <a:gd name="T108" fmla="*/ 442 w 516"/>
                <a:gd name="T109" fmla="*/ 475 h 815"/>
                <a:gd name="T110" fmla="*/ 440 w 516"/>
                <a:gd name="T111" fmla="*/ 456 h 815"/>
                <a:gd name="T112" fmla="*/ 457 w 516"/>
                <a:gd name="T113" fmla="*/ 438 h 815"/>
                <a:gd name="T114" fmla="*/ 467 w 516"/>
                <a:gd name="T115" fmla="*/ 422 h 815"/>
                <a:gd name="T116" fmla="*/ 471 w 516"/>
                <a:gd name="T117" fmla="*/ 404 h 815"/>
                <a:gd name="T118" fmla="*/ 502 w 516"/>
                <a:gd name="T119" fmla="*/ 399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815">
                  <a:moveTo>
                    <a:pt x="516" y="207"/>
                  </a:moveTo>
                  <a:cubicBezTo>
                    <a:pt x="516" y="207"/>
                    <a:pt x="479" y="186"/>
                    <a:pt x="423" y="156"/>
                  </a:cubicBezTo>
                  <a:cubicBezTo>
                    <a:pt x="386" y="136"/>
                    <a:pt x="342" y="111"/>
                    <a:pt x="300" y="89"/>
                  </a:cubicBezTo>
                  <a:cubicBezTo>
                    <a:pt x="212" y="42"/>
                    <a:pt x="128" y="1"/>
                    <a:pt x="127" y="0"/>
                  </a:cubicBezTo>
                  <a:cubicBezTo>
                    <a:pt x="126" y="0"/>
                    <a:pt x="125" y="0"/>
                    <a:pt x="125" y="0"/>
                  </a:cubicBezTo>
                  <a:cubicBezTo>
                    <a:pt x="125" y="0"/>
                    <a:pt x="57" y="33"/>
                    <a:pt x="76" y="23"/>
                  </a:cubicBezTo>
                  <a:cubicBezTo>
                    <a:pt x="78" y="29"/>
                    <a:pt x="86" y="76"/>
                    <a:pt x="86" y="76"/>
                  </a:cubicBezTo>
                  <a:cubicBezTo>
                    <a:pt x="86" y="103"/>
                    <a:pt x="86" y="103"/>
                    <a:pt x="86" y="103"/>
                  </a:cubicBezTo>
                  <a:cubicBezTo>
                    <a:pt x="90" y="105"/>
                    <a:pt x="90" y="105"/>
                    <a:pt x="90" y="105"/>
                  </a:cubicBezTo>
                  <a:cubicBezTo>
                    <a:pt x="90" y="105"/>
                    <a:pt x="100" y="129"/>
                    <a:pt x="101" y="130"/>
                  </a:cubicBezTo>
                  <a:cubicBezTo>
                    <a:pt x="101" y="130"/>
                    <a:pt x="101" y="131"/>
                    <a:pt x="101" y="131"/>
                  </a:cubicBezTo>
                  <a:cubicBezTo>
                    <a:pt x="100" y="133"/>
                    <a:pt x="100" y="133"/>
                    <a:pt x="100" y="133"/>
                  </a:cubicBezTo>
                  <a:cubicBezTo>
                    <a:pt x="100" y="133"/>
                    <a:pt x="100" y="134"/>
                    <a:pt x="99" y="135"/>
                  </a:cubicBezTo>
                  <a:cubicBezTo>
                    <a:pt x="98" y="136"/>
                    <a:pt x="97" y="136"/>
                    <a:pt x="97" y="137"/>
                  </a:cubicBezTo>
                  <a:cubicBezTo>
                    <a:pt x="96" y="138"/>
                    <a:pt x="97" y="138"/>
                    <a:pt x="97" y="139"/>
                  </a:cubicBezTo>
                  <a:cubicBezTo>
                    <a:pt x="97" y="140"/>
                    <a:pt x="98" y="141"/>
                    <a:pt x="99" y="141"/>
                  </a:cubicBezTo>
                  <a:cubicBezTo>
                    <a:pt x="99" y="141"/>
                    <a:pt x="101" y="142"/>
                    <a:pt x="102" y="142"/>
                  </a:cubicBezTo>
                  <a:cubicBezTo>
                    <a:pt x="103" y="143"/>
                    <a:pt x="102" y="144"/>
                    <a:pt x="102" y="145"/>
                  </a:cubicBezTo>
                  <a:cubicBezTo>
                    <a:pt x="103" y="146"/>
                    <a:pt x="104" y="146"/>
                    <a:pt x="104" y="146"/>
                  </a:cubicBezTo>
                  <a:cubicBezTo>
                    <a:pt x="104" y="146"/>
                    <a:pt x="106" y="149"/>
                    <a:pt x="106" y="150"/>
                  </a:cubicBezTo>
                  <a:cubicBezTo>
                    <a:pt x="107" y="150"/>
                    <a:pt x="106" y="151"/>
                    <a:pt x="106" y="151"/>
                  </a:cubicBezTo>
                  <a:cubicBezTo>
                    <a:pt x="105" y="152"/>
                    <a:pt x="107" y="153"/>
                    <a:pt x="107" y="153"/>
                  </a:cubicBezTo>
                  <a:cubicBezTo>
                    <a:pt x="108" y="154"/>
                    <a:pt x="109" y="154"/>
                    <a:pt x="110" y="154"/>
                  </a:cubicBezTo>
                  <a:cubicBezTo>
                    <a:pt x="111" y="153"/>
                    <a:pt x="111" y="155"/>
                    <a:pt x="112" y="155"/>
                  </a:cubicBezTo>
                  <a:cubicBezTo>
                    <a:pt x="112" y="155"/>
                    <a:pt x="112" y="156"/>
                    <a:pt x="112" y="157"/>
                  </a:cubicBezTo>
                  <a:cubicBezTo>
                    <a:pt x="113" y="158"/>
                    <a:pt x="113" y="157"/>
                    <a:pt x="113" y="157"/>
                  </a:cubicBezTo>
                  <a:cubicBezTo>
                    <a:pt x="114" y="157"/>
                    <a:pt x="115" y="158"/>
                    <a:pt x="115" y="158"/>
                  </a:cubicBezTo>
                  <a:cubicBezTo>
                    <a:pt x="125" y="163"/>
                    <a:pt x="125" y="163"/>
                    <a:pt x="125" y="163"/>
                  </a:cubicBezTo>
                  <a:cubicBezTo>
                    <a:pt x="113" y="184"/>
                    <a:pt x="113" y="184"/>
                    <a:pt x="113" y="184"/>
                  </a:cubicBezTo>
                  <a:cubicBezTo>
                    <a:pt x="113" y="184"/>
                    <a:pt x="107" y="232"/>
                    <a:pt x="107" y="233"/>
                  </a:cubicBezTo>
                  <a:cubicBezTo>
                    <a:pt x="107" y="235"/>
                    <a:pt x="105" y="247"/>
                    <a:pt x="105" y="247"/>
                  </a:cubicBezTo>
                  <a:cubicBezTo>
                    <a:pt x="103" y="349"/>
                    <a:pt x="103" y="349"/>
                    <a:pt x="103" y="349"/>
                  </a:cubicBezTo>
                  <a:cubicBezTo>
                    <a:pt x="103" y="349"/>
                    <a:pt x="64" y="383"/>
                    <a:pt x="63" y="384"/>
                  </a:cubicBezTo>
                  <a:cubicBezTo>
                    <a:pt x="61" y="385"/>
                    <a:pt x="57" y="389"/>
                    <a:pt x="57" y="389"/>
                  </a:cubicBezTo>
                  <a:cubicBezTo>
                    <a:pt x="47" y="400"/>
                    <a:pt x="47" y="400"/>
                    <a:pt x="47" y="400"/>
                  </a:cubicBezTo>
                  <a:cubicBezTo>
                    <a:pt x="47" y="400"/>
                    <a:pt x="24" y="432"/>
                    <a:pt x="23" y="433"/>
                  </a:cubicBezTo>
                  <a:cubicBezTo>
                    <a:pt x="22" y="434"/>
                    <a:pt x="22" y="435"/>
                    <a:pt x="21" y="436"/>
                  </a:cubicBezTo>
                  <a:cubicBezTo>
                    <a:pt x="20" y="437"/>
                    <a:pt x="20" y="439"/>
                    <a:pt x="19" y="440"/>
                  </a:cubicBezTo>
                  <a:cubicBezTo>
                    <a:pt x="19" y="441"/>
                    <a:pt x="18" y="442"/>
                    <a:pt x="18" y="443"/>
                  </a:cubicBezTo>
                  <a:cubicBezTo>
                    <a:pt x="18" y="445"/>
                    <a:pt x="18" y="445"/>
                    <a:pt x="18" y="446"/>
                  </a:cubicBezTo>
                  <a:cubicBezTo>
                    <a:pt x="18" y="447"/>
                    <a:pt x="18" y="449"/>
                    <a:pt x="18" y="449"/>
                  </a:cubicBezTo>
                  <a:cubicBezTo>
                    <a:pt x="18" y="449"/>
                    <a:pt x="18" y="451"/>
                    <a:pt x="18" y="451"/>
                  </a:cubicBezTo>
                  <a:cubicBezTo>
                    <a:pt x="18" y="452"/>
                    <a:pt x="18" y="452"/>
                    <a:pt x="18" y="453"/>
                  </a:cubicBezTo>
                  <a:cubicBezTo>
                    <a:pt x="18" y="453"/>
                    <a:pt x="17" y="453"/>
                    <a:pt x="16" y="453"/>
                  </a:cubicBezTo>
                  <a:cubicBezTo>
                    <a:pt x="15" y="453"/>
                    <a:pt x="15" y="454"/>
                    <a:pt x="14" y="454"/>
                  </a:cubicBezTo>
                  <a:cubicBezTo>
                    <a:pt x="14" y="454"/>
                    <a:pt x="12" y="456"/>
                    <a:pt x="12" y="456"/>
                  </a:cubicBezTo>
                  <a:cubicBezTo>
                    <a:pt x="12" y="456"/>
                    <a:pt x="12" y="456"/>
                    <a:pt x="13" y="456"/>
                  </a:cubicBezTo>
                  <a:cubicBezTo>
                    <a:pt x="14" y="457"/>
                    <a:pt x="13" y="457"/>
                    <a:pt x="13" y="458"/>
                  </a:cubicBezTo>
                  <a:cubicBezTo>
                    <a:pt x="13" y="459"/>
                    <a:pt x="12" y="459"/>
                    <a:pt x="12" y="460"/>
                  </a:cubicBezTo>
                  <a:cubicBezTo>
                    <a:pt x="12" y="460"/>
                    <a:pt x="12" y="460"/>
                    <a:pt x="11" y="461"/>
                  </a:cubicBezTo>
                  <a:cubicBezTo>
                    <a:pt x="11" y="462"/>
                    <a:pt x="11" y="462"/>
                    <a:pt x="10" y="462"/>
                  </a:cubicBezTo>
                  <a:cubicBezTo>
                    <a:pt x="9" y="462"/>
                    <a:pt x="9" y="462"/>
                    <a:pt x="7" y="462"/>
                  </a:cubicBezTo>
                  <a:cubicBezTo>
                    <a:pt x="6" y="463"/>
                    <a:pt x="6" y="463"/>
                    <a:pt x="5" y="463"/>
                  </a:cubicBezTo>
                  <a:cubicBezTo>
                    <a:pt x="4" y="463"/>
                    <a:pt x="3" y="463"/>
                    <a:pt x="2" y="464"/>
                  </a:cubicBezTo>
                  <a:cubicBezTo>
                    <a:pt x="0" y="466"/>
                    <a:pt x="2" y="468"/>
                    <a:pt x="2" y="468"/>
                  </a:cubicBezTo>
                  <a:cubicBezTo>
                    <a:pt x="10" y="503"/>
                    <a:pt x="10" y="503"/>
                    <a:pt x="10" y="503"/>
                  </a:cubicBezTo>
                  <a:cubicBezTo>
                    <a:pt x="32" y="534"/>
                    <a:pt x="32" y="534"/>
                    <a:pt x="32" y="534"/>
                  </a:cubicBezTo>
                  <a:cubicBezTo>
                    <a:pt x="51" y="534"/>
                    <a:pt x="51" y="534"/>
                    <a:pt x="51" y="534"/>
                  </a:cubicBezTo>
                  <a:cubicBezTo>
                    <a:pt x="54" y="541"/>
                    <a:pt x="54" y="541"/>
                    <a:pt x="54" y="541"/>
                  </a:cubicBezTo>
                  <a:cubicBezTo>
                    <a:pt x="54" y="541"/>
                    <a:pt x="54" y="542"/>
                    <a:pt x="54" y="543"/>
                  </a:cubicBezTo>
                  <a:cubicBezTo>
                    <a:pt x="54" y="544"/>
                    <a:pt x="53" y="545"/>
                    <a:pt x="54" y="545"/>
                  </a:cubicBezTo>
                  <a:cubicBezTo>
                    <a:pt x="55" y="545"/>
                    <a:pt x="56" y="545"/>
                    <a:pt x="56" y="546"/>
                  </a:cubicBezTo>
                  <a:cubicBezTo>
                    <a:pt x="55" y="547"/>
                    <a:pt x="55" y="547"/>
                    <a:pt x="55" y="548"/>
                  </a:cubicBezTo>
                  <a:cubicBezTo>
                    <a:pt x="55" y="549"/>
                    <a:pt x="54" y="550"/>
                    <a:pt x="55" y="549"/>
                  </a:cubicBezTo>
                  <a:cubicBezTo>
                    <a:pt x="55" y="549"/>
                    <a:pt x="56" y="549"/>
                    <a:pt x="56" y="549"/>
                  </a:cubicBezTo>
                  <a:cubicBezTo>
                    <a:pt x="56" y="549"/>
                    <a:pt x="55" y="550"/>
                    <a:pt x="56" y="550"/>
                  </a:cubicBezTo>
                  <a:cubicBezTo>
                    <a:pt x="57" y="550"/>
                    <a:pt x="57" y="551"/>
                    <a:pt x="58" y="550"/>
                  </a:cubicBezTo>
                  <a:cubicBezTo>
                    <a:pt x="58" y="550"/>
                    <a:pt x="59" y="549"/>
                    <a:pt x="59" y="549"/>
                  </a:cubicBezTo>
                  <a:cubicBezTo>
                    <a:pt x="59" y="550"/>
                    <a:pt x="59" y="551"/>
                    <a:pt x="59" y="551"/>
                  </a:cubicBezTo>
                  <a:cubicBezTo>
                    <a:pt x="59" y="551"/>
                    <a:pt x="59" y="551"/>
                    <a:pt x="60" y="551"/>
                  </a:cubicBezTo>
                  <a:cubicBezTo>
                    <a:pt x="61" y="551"/>
                    <a:pt x="62" y="551"/>
                    <a:pt x="62" y="552"/>
                  </a:cubicBezTo>
                  <a:cubicBezTo>
                    <a:pt x="63" y="552"/>
                    <a:pt x="64" y="552"/>
                    <a:pt x="63" y="553"/>
                  </a:cubicBezTo>
                  <a:cubicBezTo>
                    <a:pt x="63" y="554"/>
                    <a:pt x="62" y="554"/>
                    <a:pt x="62" y="555"/>
                  </a:cubicBezTo>
                  <a:cubicBezTo>
                    <a:pt x="63" y="555"/>
                    <a:pt x="63" y="556"/>
                    <a:pt x="64" y="555"/>
                  </a:cubicBezTo>
                  <a:cubicBezTo>
                    <a:pt x="65" y="554"/>
                    <a:pt x="64" y="554"/>
                    <a:pt x="65" y="554"/>
                  </a:cubicBezTo>
                  <a:cubicBezTo>
                    <a:pt x="66" y="554"/>
                    <a:pt x="65" y="555"/>
                    <a:pt x="65" y="555"/>
                  </a:cubicBezTo>
                  <a:cubicBezTo>
                    <a:pt x="65" y="556"/>
                    <a:pt x="65" y="556"/>
                    <a:pt x="66" y="556"/>
                  </a:cubicBezTo>
                  <a:cubicBezTo>
                    <a:pt x="67" y="556"/>
                    <a:pt x="68" y="555"/>
                    <a:pt x="68" y="556"/>
                  </a:cubicBezTo>
                  <a:cubicBezTo>
                    <a:pt x="69" y="556"/>
                    <a:pt x="69" y="557"/>
                    <a:pt x="69" y="558"/>
                  </a:cubicBezTo>
                  <a:cubicBezTo>
                    <a:pt x="69" y="559"/>
                    <a:pt x="69" y="560"/>
                    <a:pt x="69" y="561"/>
                  </a:cubicBezTo>
                  <a:cubicBezTo>
                    <a:pt x="69" y="562"/>
                    <a:pt x="69" y="563"/>
                    <a:pt x="69" y="563"/>
                  </a:cubicBezTo>
                  <a:cubicBezTo>
                    <a:pt x="69" y="564"/>
                    <a:pt x="68" y="564"/>
                    <a:pt x="69" y="565"/>
                  </a:cubicBezTo>
                  <a:cubicBezTo>
                    <a:pt x="69" y="566"/>
                    <a:pt x="69" y="566"/>
                    <a:pt x="70" y="566"/>
                  </a:cubicBezTo>
                  <a:cubicBezTo>
                    <a:pt x="71" y="565"/>
                    <a:pt x="71" y="565"/>
                    <a:pt x="71" y="565"/>
                  </a:cubicBezTo>
                  <a:cubicBezTo>
                    <a:pt x="71" y="566"/>
                    <a:pt x="70" y="567"/>
                    <a:pt x="71" y="568"/>
                  </a:cubicBezTo>
                  <a:cubicBezTo>
                    <a:pt x="71" y="569"/>
                    <a:pt x="72" y="568"/>
                    <a:pt x="72" y="569"/>
                  </a:cubicBezTo>
                  <a:cubicBezTo>
                    <a:pt x="72" y="570"/>
                    <a:pt x="72" y="570"/>
                    <a:pt x="72" y="571"/>
                  </a:cubicBezTo>
                  <a:cubicBezTo>
                    <a:pt x="72" y="571"/>
                    <a:pt x="72" y="571"/>
                    <a:pt x="72" y="572"/>
                  </a:cubicBezTo>
                  <a:cubicBezTo>
                    <a:pt x="72" y="573"/>
                    <a:pt x="71" y="573"/>
                    <a:pt x="71" y="574"/>
                  </a:cubicBezTo>
                  <a:cubicBezTo>
                    <a:pt x="71" y="574"/>
                    <a:pt x="72" y="575"/>
                    <a:pt x="72" y="575"/>
                  </a:cubicBezTo>
                  <a:cubicBezTo>
                    <a:pt x="72" y="576"/>
                    <a:pt x="72" y="576"/>
                    <a:pt x="72" y="577"/>
                  </a:cubicBezTo>
                  <a:cubicBezTo>
                    <a:pt x="71" y="578"/>
                    <a:pt x="71" y="578"/>
                    <a:pt x="72" y="578"/>
                  </a:cubicBezTo>
                  <a:cubicBezTo>
                    <a:pt x="72" y="579"/>
                    <a:pt x="71" y="579"/>
                    <a:pt x="72" y="580"/>
                  </a:cubicBezTo>
                  <a:cubicBezTo>
                    <a:pt x="72" y="581"/>
                    <a:pt x="72" y="580"/>
                    <a:pt x="73" y="581"/>
                  </a:cubicBezTo>
                  <a:cubicBezTo>
                    <a:pt x="74" y="582"/>
                    <a:pt x="73" y="583"/>
                    <a:pt x="75" y="583"/>
                  </a:cubicBezTo>
                  <a:cubicBezTo>
                    <a:pt x="76" y="583"/>
                    <a:pt x="76" y="583"/>
                    <a:pt x="77" y="583"/>
                  </a:cubicBezTo>
                  <a:cubicBezTo>
                    <a:pt x="78" y="583"/>
                    <a:pt x="80" y="583"/>
                    <a:pt x="79" y="584"/>
                  </a:cubicBezTo>
                  <a:cubicBezTo>
                    <a:pt x="79" y="584"/>
                    <a:pt x="78" y="584"/>
                    <a:pt x="79" y="585"/>
                  </a:cubicBezTo>
                  <a:cubicBezTo>
                    <a:pt x="79" y="586"/>
                    <a:pt x="80" y="586"/>
                    <a:pt x="79" y="587"/>
                  </a:cubicBezTo>
                  <a:cubicBezTo>
                    <a:pt x="78" y="587"/>
                    <a:pt x="78" y="586"/>
                    <a:pt x="78" y="587"/>
                  </a:cubicBezTo>
                  <a:cubicBezTo>
                    <a:pt x="79" y="588"/>
                    <a:pt x="79" y="588"/>
                    <a:pt x="80" y="588"/>
                  </a:cubicBezTo>
                  <a:cubicBezTo>
                    <a:pt x="81" y="589"/>
                    <a:pt x="82" y="588"/>
                    <a:pt x="82" y="589"/>
                  </a:cubicBezTo>
                  <a:cubicBezTo>
                    <a:pt x="81" y="590"/>
                    <a:pt x="80" y="590"/>
                    <a:pt x="80" y="590"/>
                  </a:cubicBezTo>
                  <a:cubicBezTo>
                    <a:pt x="80" y="590"/>
                    <a:pt x="79" y="590"/>
                    <a:pt x="79" y="591"/>
                  </a:cubicBezTo>
                  <a:cubicBezTo>
                    <a:pt x="79" y="591"/>
                    <a:pt x="80" y="591"/>
                    <a:pt x="79" y="592"/>
                  </a:cubicBezTo>
                  <a:cubicBezTo>
                    <a:pt x="79" y="592"/>
                    <a:pt x="78" y="592"/>
                    <a:pt x="79" y="593"/>
                  </a:cubicBezTo>
                  <a:cubicBezTo>
                    <a:pt x="79" y="594"/>
                    <a:pt x="79" y="594"/>
                    <a:pt x="79" y="595"/>
                  </a:cubicBezTo>
                  <a:cubicBezTo>
                    <a:pt x="80" y="595"/>
                    <a:pt x="80" y="595"/>
                    <a:pt x="80" y="595"/>
                  </a:cubicBezTo>
                  <a:cubicBezTo>
                    <a:pt x="81" y="596"/>
                    <a:pt x="81" y="596"/>
                    <a:pt x="82" y="597"/>
                  </a:cubicBezTo>
                  <a:cubicBezTo>
                    <a:pt x="82" y="598"/>
                    <a:pt x="83" y="598"/>
                    <a:pt x="83" y="599"/>
                  </a:cubicBezTo>
                  <a:cubicBezTo>
                    <a:pt x="83" y="599"/>
                    <a:pt x="82" y="599"/>
                    <a:pt x="81" y="600"/>
                  </a:cubicBezTo>
                  <a:cubicBezTo>
                    <a:pt x="80" y="600"/>
                    <a:pt x="80" y="600"/>
                    <a:pt x="80" y="601"/>
                  </a:cubicBezTo>
                  <a:cubicBezTo>
                    <a:pt x="81" y="602"/>
                    <a:pt x="81" y="602"/>
                    <a:pt x="81" y="602"/>
                  </a:cubicBezTo>
                  <a:cubicBezTo>
                    <a:pt x="81" y="602"/>
                    <a:pt x="81" y="602"/>
                    <a:pt x="80" y="603"/>
                  </a:cubicBezTo>
                  <a:cubicBezTo>
                    <a:pt x="80" y="604"/>
                    <a:pt x="80" y="604"/>
                    <a:pt x="81" y="605"/>
                  </a:cubicBezTo>
                  <a:cubicBezTo>
                    <a:pt x="81" y="605"/>
                    <a:pt x="81" y="606"/>
                    <a:pt x="81" y="606"/>
                  </a:cubicBezTo>
                  <a:cubicBezTo>
                    <a:pt x="81" y="607"/>
                    <a:pt x="81" y="607"/>
                    <a:pt x="82" y="607"/>
                  </a:cubicBezTo>
                  <a:cubicBezTo>
                    <a:pt x="82" y="608"/>
                    <a:pt x="83" y="608"/>
                    <a:pt x="83" y="609"/>
                  </a:cubicBezTo>
                  <a:cubicBezTo>
                    <a:pt x="84" y="610"/>
                    <a:pt x="85" y="611"/>
                    <a:pt x="84" y="611"/>
                  </a:cubicBezTo>
                  <a:cubicBezTo>
                    <a:pt x="82" y="612"/>
                    <a:pt x="83" y="612"/>
                    <a:pt x="82" y="613"/>
                  </a:cubicBezTo>
                  <a:cubicBezTo>
                    <a:pt x="81" y="614"/>
                    <a:pt x="80" y="614"/>
                    <a:pt x="81" y="615"/>
                  </a:cubicBezTo>
                  <a:cubicBezTo>
                    <a:pt x="81" y="616"/>
                    <a:pt x="81" y="616"/>
                    <a:pt x="80" y="617"/>
                  </a:cubicBezTo>
                  <a:cubicBezTo>
                    <a:pt x="80" y="618"/>
                    <a:pt x="80" y="617"/>
                    <a:pt x="80" y="618"/>
                  </a:cubicBezTo>
                  <a:cubicBezTo>
                    <a:pt x="80" y="620"/>
                    <a:pt x="80" y="621"/>
                    <a:pt x="80" y="621"/>
                  </a:cubicBezTo>
                  <a:cubicBezTo>
                    <a:pt x="79" y="622"/>
                    <a:pt x="80" y="623"/>
                    <a:pt x="80" y="623"/>
                  </a:cubicBezTo>
                  <a:cubicBezTo>
                    <a:pt x="80" y="623"/>
                    <a:pt x="81" y="622"/>
                    <a:pt x="80" y="624"/>
                  </a:cubicBezTo>
                  <a:cubicBezTo>
                    <a:pt x="79" y="625"/>
                    <a:pt x="80" y="626"/>
                    <a:pt x="80" y="626"/>
                  </a:cubicBezTo>
                  <a:cubicBezTo>
                    <a:pt x="80" y="627"/>
                    <a:pt x="80" y="627"/>
                    <a:pt x="80" y="628"/>
                  </a:cubicBezTo>
                  <a:cubicBezTo>
                    <a:pt x="81" y="629"/>
                    <a:pt x="81" y="629"/>
                    <a:pt x="81" y="629"/>
                  </a:cubicBezTo>
                  <a:cubicBezTo>
                    <a:pt x="81" y="630"/>
                    <a:pt x="82" y="630"/>
                    <a:pt x="82" y="631"/>
                  </a:cubicBezTo>
                  <a:cubicBezTo>
                    <a:pt x="82" y="632"/>
                    <a:pt x="81" y="632"/>
                    <a:pt x="82" y="633"/>
                  </a:cubicBezTo>
                  <a:cubicBezTo>
                    <a:pt x="82" y="634"/>
                    <a:pt x="82" y="635"/>
                    <a:pt x="82" y="635"/>
                  </a:cubicBezTo>
                  <a:cubicBezTo>
                    <a:pt x="82" y="635"/>
                    <a:pt x="82" y="635"/>
                    <a:pt x="82" y="636"/>
                  </a:cubicBezTo>
                  <a:cubicBezTo>
                    <a:pt x="81" y="637"/>
                    <a:pt x="82" y="637"/>
                    <a:pt x="81" y="637"/>
                  </a:cubicBezTo>
                  <a:cubicBezTo>
                    <a:pt x="80" y="637"/>
                    <a:pt x="79" y="636"/>
                    <a:pt x="79" y="638"/>
                  </a:cubicBezTo>
                  <a:cubicBezTo>
                    <a:pt x="79" y="639"/>
                    <a:pt x="79" y="639"/>
                    <a:pt x="80" y="640"/>
                  </a:cubicBezTo>
                  <a:cubicBezTo>
                    <a:pt x="81" y="640"/>
                    <a:pt x="81" y="641"/>
                    <a:pt x="81" y="642"/>
                  </a:cubicBezTo>
                  <a:cubicBezTo>
                    <a:pt x="81" y="643"/>
                    <a:pt x="81" y="645"/>
                    <a:pt x="80" y="646"/>
                  </a:cubicBezTo>
                  <a:cubicBezTo>
                    <a:pt x="80" y="647"/>
                    <a:pt x="79" y="647"/>
                    <a:pt x="80" y="648"/>
                  </a:cubicBezTo>
                  <a:cubicBezTo>
                    <a:pt x="80" y="649"/>
                    <a:pt x="82" y="649"/>
                    <a:pt x="82" y="650"/>
                  </a:cubicBezTo>
                  <a:cubicBezTo>
                    <a:pt x="82" y="652"/>
                    <a:pt x="83" y="652"/>
                    <a:pt x="83" y="653"/>
                  </a:cubicBezTo>
                  <a:cubicBezTo>
                    <a:pt x="84" y="654"/>
                    <a:pt x="85" y="654"/>
                    <a:pt x="84" y="655"/>
                  </a:cubicBezTo>
                  <a:cubicBezTo>
                    <a:pt x="83" y="657"/>
                    <a:pt x="82" y="656"/>
                    <a:pt x="83" y="658"/>
                  </a:cubicBezTo>
                  <a:cubicBezTo>
                    <a:pt x="83" y="660"/>
                    <a:pt x="83" y="660"/>
                    <a:pt x="84" y="661"/>
                  </a:cubicBezTo>
                  <a:cubicBezTo>
                    <a:pt x="85" y="662"/>
                    <a:pt x="86" y="662"/>
                    <a:pt x="87" y="663"/>
                  </a:cubicBezTo>
                  <a:cubicBezTo>
                    <a:pt x="88" y="664"/>
                    <a:pt x="89" y="663"/>
                    <a:pt x="89" y="665"/>
                  </a:cubicBezTo>
                  <a:cubicBezTo>
                    <a:pt x="90" y="667"/>
                    <a:pt x="91" y="669"/>
                    <a:pt x="91" y="669"/>
                  </a:cubicBezTo>
                  <a:cubicBezTo>
                    <a:pt x="91" y="669"/>
                    <a:pt x="90" y="668"/>
                    <a:pt x="91" y="670"/>
                  </a:cubicBezTo>
                  <a:cubicBezTo>
                    <a:pt x="92" y="672"/>
                    <a:pt x="92" y="673"/>
                    <a:pt x="93" y="674"/>
                  </a:cubicBezTo>
                  <a:cubicBezTo>
                    <a:pt x="95" y="674"/>
                    <a:pt x="96" y="673"/>
                    <a:pt x="96" y="674"/>
                  </a:cubicBezTo>
                  <a:cubicBezTo>
                    <a:pt x="97" y="675"/>
                    <a:pt x="96" y="676"/>
                    <a:pt x="97" y="677"/>
                  </a:cubicBezTo>
                  <a:cubicBezTo>
                    <a:pt x="99" y="679"/>
                    <a:pt x="101" y="678"/>
                    <a:pt x="101" y="680"/>
                  </a:cubicBezTo>
                  <a:cubicBezTo>
                    <a:pt x="101" y="681"/>
                    <a:pt x="101" y="682"/>
                    <a:pt x="102" y="683"/>
                  </a:cubicBezTo>
                  <a:cubicBezTo>
                    <a:pt x="103" y="684"/>
                    <a:pt x="103" y="684"/>
                    <a:pt x="104" y="684"/>
                  </a:cubicBezTo>
                  <a:cubicBezTo>
                    <a:pt x="105" y="685"/>
                    <a:pt x="106" y="685"/>
                    <a:pt x="107" y="686"/>
                  </a:cubicBezTo>
                  <a:cubicBezTo>
                    <a:pt x="107" y="686"/>
                    <a:pt x="109" y="686"/>
                    <a:pt x="109" y="687"/>
                  </a:cubicBezTo>
                  <a:cubicBezTo>
                    <a:pt x="109" y="687"/>
                    <a:pt x="110" y="688"/>
                    <a:pt x="110" y="688"/>
                  </a:cubicBezTo>
                  <a:cubicBezTo>
                    <a:pt x="110" y="688"/>
                    <a:pt x="109" y="688"/>
                    <a:pt x="108" y="688"/>
                  </a:cubicBezTo>
                  <a:cubicBezTo>
                    <a:pt x="106" y="688"/>
                    <a:pt x="98" y="691"/>
                    <a:pt x="97" y="691"/>
                  </a:cubicBezTo>
                  <a:cubicBezTo>
                    <a:pt x="96" y="691"/>
                    <a:pt x="96" y="691"/>
                    <a:pt x="94" y="690"/>
                  </a:cubicBezTo>
                  <a:cubicBezTo>
                    <a:pt x="93" y="689"/>
                    <a:pt x="93" y="689"/>
                    <a:pt x="91" y="689"/>
                  </a:cubicBezTo>
                  <a:cubicBezTo>
                    <a:pt x="89" y="689"/>
                    <a:pt x="87" y="689"/>
                    <a:pt x="86" y="688"/>
                  </a:cubicBezTo>
                  <a:cubicBezTo>
                    <a:pt x="84" y="687"/>
                    <a:pt x="82" y="688"/>
                    <a:pt x="82" y="688"/>
                  </a:cubicBezTo>
                  <a:cubicBezTo>
                    <a:pt x="82" y="688"/>
                    <a:pt x="83" y="689"/>
                    <a:pt x="82" y="689"/>
                  </a:cubicBezTo>
                  <a:cubicBezTo>
                    <a:pt x="81" y="690"/>
                    <a:pt x="81" y="690"/>
                    <a:pt x="80" y="690"/>
                  </a:cubicBezTo>
                  <a:cubicBezTo>
                    <a:pt x="79" y="690"/>
                    <a:pt x="79" y="690"/>
                    <a:pt x="78" y="689"/>
                  </a:cubicBezTo>
                  <a:cubicBezTo>
                    <a:pt x="77" y="689"/>
                    <a:pt x="76" y="689"/>
                    <a:pt x="75" y="689"/>
                  </a:cubicBezTo>
                  <a:cubicBezTo>
                    <a:pt x="74" y="689"/>
                    <a:pt x="67" y="691"/>
                    <a:pt x="67" y="691"/>
                  </a:cubicBezTo>
                  <a:cubicBezTo>
                    <a:pt x="51" y="687"/>
                    <a:pt x="51" y="687"/>
                    <a:pt x="51" y="687"/>
                  </a:cubicBezTo>
                  <a:cubicBezTo>
                    <a:pt x="38" y="687"/>
                    <a:pt x="38" y="687"/>
                    <a:pt x="38" y="687"/>
                  </a:cubicBezTo>
                  <a:cubicBezTo>
                    <a:pt x="34" y="696"/>
                    <a:pt x="34" y="696"/>
                    <a:pt x="34" y="696"/>
                  </a:cubicBezTo>
                  <a:cubicBezTo>
                    <a:pt x="34" y="696"/>
                    <a:pt x="32" y="698"/>
                    <a:pt x="31" y="699"/>
                  </a:cubicBezTo>
                  <a:cubicBezTo>
                    <a:pt x="30" y="700"/>
                    <a:pt x="29" y="701"/>
                    <a:pt x="29" y="701"/>
                  </a:cubicBezTo>
                  <a:cubicBezTo>
                    <a:pt x="28" y="702"/>
                    <a:pt x="28" y="704"/>
                    <a:pt x="28" y="704"/>
                  </a:cubicBezTo>
                  <a:cubicBezTo>
                    <a:pt x="27" y="705"/>
                    <a:pt x="26" y="705"/>
                    <a:pt x="27" y="706"/>
                  </a:cubicBezTo>
                  <a:cubicBezTo>
                    <a:pt x="28" y="706"/>
                    <a:pt x="29" y="706"/>
                    <a:pt x="29" y="707"/>
                  </a:cubicBezTo>
                  <a:cubicBezTo>
                    <a:pt x="30" y="707"/>
                    <a:pt x="31" y="709"/>
                    <a:pt x="31" y="709"/>
                  </a:cubicBezTo>
                  <a:cubicBezTo>
                    <a:pt x="32" y="710"/>
                    <a:pt x="32" y="710"/>
                    <a:pt x="32" y="710"/>
                  </a:cubicBezTo>
                  <a:cubicBezTo>
                    <a:pt x="32" y="710"/>
                    <a:pt x="33" y="711"/>
                    <a:pt x="33" y="711"/>
                  </a:cubicBezTo>
                  <a:cubicBezTo>
                    <a:pt x="33" y="712"/>
                    <a:pt x="34" y="712"/>
                    <a:pt x="35" y="712"/>
                  </a:cubicBezTo>
                  <a:cubicBezTo>
                    <a:pt x="35" y="712"/>
                    <a:pt x="36" y="714"/>
                    <a:pt x="36" y="714"/>
                  </a:cubicBezTo>
                  <a:cubicBezTo>
                    <a:pt x="38" y="715"/>
                    <a:pt x="38" y="715"/>
                    <a:pt x="38" y="715"/>
                  </a:cubicBezTo>
                  <a:cubicBezTo>
                    <a:pt x="38" y="715"/>
                    <a:pt x="39" y="715"/>
                    <a:pt x="39" y="716"/>
                  </a:cubicBezTo>
                  <a:cubicBezTo>
                    <a:pt x="39" y="717"/>
                    <a:pt x="40" y="718"/>
                    <a:pt x="40" y="719"/>
                  </a:cubicBezTo>
                  <a:cubicBezTo>
                    <a:pt x="41" y="719"/>
                    <a:pt x="42" y="719"/>
                    <a:pt x="43" y="719"/>
                  </a:cubicBezTo>
                  <a:cubicBezTo>
                    <a:pt x="43" y="719"/>
                    <a:pt x="44" y="720"/>
                    <a:pt x="44" y="721"/>
                  </a:cubicBezTo>
                  <a:cubicBezTo>
                    <a:pt x="45" y="721"/>
                    <a:pt x="45" y="721"/>
                    <a:pt x="46" y="722"/>
                  </a:cubicBezTo>
                  <a:cubicBezTo>
                    <a:pt x="46" y="722"/>
                    <a:pt x="47" y="723"/>
                    <a:pt x="46" y="725"/>
                  </a:cubicBezTo>
                  <a:cubicBezTo>
                    <a:pt x="46" y="726"/>
                    <a:pt x="45" y="726"/>
                    <a:pt x="45" y="727"/>
                  </a:cubicBezTo>
                  <a:cubicBezTo>
                    <a:pt x="46" y="729"/>
                    <a:pt x="47" y="730"/>
                    <a:pt x="47" y="730"/>
                  </a:cubicBezTo>
                  <a:cubicBezTo>
                    <a:pt x="48" y="730"/>
                    <a:pt x="49" y="730"/>
                    <a:pt x="50" y="731"/>
                  </a:cubicBezTo>
                  <a:cubicBezTo>
                    <a:pt x="50" y="732"/>
                    <a:pt x="50" y="731"/>
                    <a:pt x="51" y="733"/>
                  </a:cubicBezTo>
                  <a:cubicBezTo>
                    <a:pt x="51" y="734"/>
                    <a:pt x="52" y="734"/>
                    <a:pt x="53" y="735"/>
                  </a:cubicBezTo>
                  <a:cubicBezTo>
                    <a:pt x="54" y="736"/>
                    <a:pt x="60" y="740"/>
                    <a:pt x="60" y="740"/>
                  </a:cubicBezTo>
                  <a:cubicBezTo>
                    <a:pt x="60" y="740"/>
                    <a:pt x="68" y="746"/>
                    <a:pt x="68" y="746"/>
                  </a:cubicBezTo>
                  <a:cubicBezTo>
                    <a:pt x="69" y="746"/>
                    <a:pt x="70" y="746"/>
                    <a:pt x="71" y="746"/>
                  </a:cubicBezTo>
                  <a:cubicBezTo>
                    <a:pt x="71" y="746"/>
                    <a:pt x="72" y="746"/>
                    <a:pt x="72" y="747"/>
                  </a:cubicBezTo>
                  <a:cubicBezTo>
                    <a:pt x="72" y="748"/>
                    <a:pt x="72" y="748"/>
                    <a:pt x="72" y="748"/>
                  </a:cubicBezTo>
                  <a:cubicBezTo>
                    <a:pt x="72" y="749"/>
                    <a:pt x="73" y="749"/>
                    <a:pt x="73" y="749"/>
                  </a:cubicBezTo>
                  <a:cubicBezTo>
                    <a:pt x="74" y="749"/>
                    <a:pt x="75" y="750"/>
                    <a:pt x="75" y="750"/>
                  </a:cubicBezTo>
                  <a:cubicBezTo>
                    <a:pt x="75" y="750"/>
                    <a:pt x="76" y="750"/>
                    <a:pt x="76" y="751"/>
                  </a:cubicBezTo>
                  <a:cubicBezTo>
                    <a:pt x="75" y="752"/>
                    <a:pt x="75" y="753"/>
                    <a:pt x="76" y="753"/>
                  </a:cubicBezTo>
                  <a:cubicBezTo>
                    <a:pt x="77" y="753"/>
                    <a:pt x="78" y="753"/>
                    <a:pt x="79" y="753"/>
                  </a:cubicBezTo>
                  <a:cubicBezTo>
                    <a:pt x="80" y="753"/>
                    <a:pt x="81" y="754"/>
                    <a:pt x="82" y="754"/>
                  </a:cubicBezTo>
                  <a:cubicBezTo>
                    <a:pt x="82" y="755"/>
                    <a:pt x="82" y="756"/>
                    <a:pt x="82" y="756"/>
                  </a:cubicBezTo>
                  <a:cubicBezTo>
                    <a:pt x="82" y="756"/>
                    <a:pt x="84" y="756"/>
                    <a:pt x="85" y="756"/>
                  </a:cubicBezTo>
                  <a:cubicBezTo>
                    <a:pt x="85" y="757"/>
                    <a:pt x="85" y="759"/>
                    <a:pt x="85" y="760"/>
                  </a:cubicBezTo>
                  <a:cubicBezTo>
                    <a:pt x="85" y="760"/>
                    <a:pt x="87" y="761"/>
                    <a:pt x="87" y="762"/>
                  </a:cubicBezTo>
                  <a:cubicBezTo>
                    <a:pt x="87" y="763"/>
                    <a:pt x="89" y="767"/>
                    <a:pt x="89" y="767"/>
                  </a:cubicBezTo>
                  <a:cubicBezTo>
                    <a:pt x="89" y="768"/>
                    <a:pt x="96" y="782"/>
                    <a:pt x="96" y="782"/>
                  </a:cubicBezTo>
                  <a:cubicBezTo>
                    <a:pt x="96" y="782"/>
                    <a:pt x="96" y="783"/>
                    <a:pt x="96" y="784"/>
                  </a:cubicBezTo>
                  <a:cubicBezTo>
                    <a:pt x="96" y="785"/>
                    <a:pt x="95" y="785"/>
                    <a:pt x="96" y="787"/>
                  </a:cubicBezTo>
                  <a:cubicBezTo>
                    <a:pt x="97" y="789"/>
                    <a:pt x="99" y="789"/>
                    <a:pt x="99" y="792"/>
                  </a:cubicBezTo>
                  <a:cubicBezTo>
                    <a:pt x="99" y="794"/>
                    <a:pt x="100" y="796"/>
                    <a:pt x="101" y="796"/>
                  </a:cubicBezTo>
                  <a:cubicBezTo>
                    <a:pt x="102" y="797"/>
                    <a:pt x="104" y="797"/>
                    <a:pt x="104" y="797"/>
                  </a:cubicBezTo>
                  <a:cubicBezTo>
                    <a:pt x="104" y="797"/>
                    <a:pt x="105" y="798"/>
                    <a:pt x="105" y="799"/>
                  </a:cubicBezTo>
                  <a:cubicBezTo>
                    <a:pt x="105" y="801"/>
                    <a:pt x="105" y="802"/>
                    <a:pt x="105" y="803"/>
                  </a:cubicBezTo>
                  <a:cubicBezTo>
                    <a:pt x="105" y="803"/>
                    <a:pt x="105" y="805"/>
                    <a:pt x="104" y="805"/>
                  </a:cubicBezTo>
                  <a:cubicBezTo>
                    <a:pt x="104" y="805"/>
                    <a:pt x="104" y="806"/>
                    <a:pt x="104" y="807"/>
                  </a:cubicBezTo>
                  <a:cubicBezTo>
                    <a:pt x="104" y="807"/>
                    <a:pt x="103" y="807"/>
                    <a:pt x="102" y="808"/>
                  </a:cubicBezTo>
                  <a:cubicBezTo>
                    <a:pt x="102" y="808"/>
                    <a:pt x="102" y="809"/>
                    <a:pt x="101" y="810"/>
                  </a:cubicBezTo>
                  <a:cubicBezTo>
                    <a:pt x="101" y="810"/>
                    <a:pt x="102" y="811"/>
                    <a:pt x="104" y="811"/>
                  </a:cubicBezTo>
                  <a:cubicBezTo>
                    <a:pt x="105" y="811"/>
                    <a:pt x="108" y="811"/>
                    <a:pt x="109" y="811"/>
                  </a:cubicBezTo>
                  <a:cubicBezTo>
                    <a:pt x="109" y="811"/>
                    <a:pt x="111" y="811"/>
                    <a:pt x="111" y="811"/>
                  </a:cubicBezTo>
                  <a:cubicBezTo>
                    <a:pt x="112" y="811"/>
                    <a:pt x="112" y="811"/>
                    <a:pt x="113" y="812"/>
                  </a:cubicBezTo>
                  <a:cubicBezTo>
                    <a:pt x="113" y="813"/>
                    <a:pt x="114" y="813"/>
                    <a:pt x="115" y="814"/>
                  </a:cubicBezTo>
                  <a:cubicBezTo>
                    <a:pt x="115" y="814"/>
                    <a:pt x="115" y="814"/>
                    <a:pt x="116" y="814"/>
                  </a:cubicBezTo>
                  <a:cubicBezTo>
                    <a:pt x="116" y="815"/>
                    <a:pt x="117" y="815"/>
                    <a:pt x="118" y="814"/>
                  </a:cubicBezTo>
                  <a:cubicBezTo>
                    <a:pt x="119" y="814"/>
                    <a:pt x="123" y="813"/>
                    <a:pt x="123" y="813"/>
                  </a:cubicBezTo>
                  <a:cubicBezTo>
                    <a:pt x="124" y="812"/>
                    <a:pt x="127" y="811"/>
                    <a:pt x="127" y="810"/>
                  </a:cubicBezTo>
                  <a:cubicBezTo>
                    <a:pt x="127" y="810"/>
                    <a:pt x="126" y="809"/>
                    <a:pt x="127" y="809"/>
                  </a:cubicBezTo>
                  <a:cubicBezTo>
                    <a:pt x="128" y="808"/>
                    <a:pt x="128" y="808"/>
                    <a:pt x="128" y="808"/>
                  </a:cubicBezTo>
                  <a:cubicBezTo>
                    <a:pt x="129" y="808"/>
                    <a:pt x="130" y="806"/>
                    <a:pt x="130" y="806"/>
                  </a:cubicBezTo>
                  <a:cubicBezTo>
                    <a:pt x="131" y="807"/>
                    <a:pt x="131" y="807"/>
                    <a:pt x="132" y="807"/>
                  </a:cubicBezTo>
                  <a:cubicBezTo>
                    <a:pt x="132" y="807"/>
                    <a:pt x="133" y="807"/>
                    <a:pt x="134" y="806"/>
                  </a:cubicBezTo>
                  <a:cubicBezTo>
                    <a:pt x="135" y="806"/>
                    <a:pt x="134" y="805"/>
                    <a:pt x="136" y="805"/>
                  </a:cubicBezTo>
                  <a:cubicBezTo>
                    <a:pt x="137" y="806"/>
                    <a:pt x="137" y="806"/>
                    <a:pt x="137" y="806"/>
                  </a:cubicBezTo>
                  <a:cubicBezTo>
                    <a:pt x="138" y="806"/>
                    <a:pt x="138" y="806"/>
                    <a:pt x="138" y="805"/>
                  </a:cubicBezTo>
                  <a:cubicBezTo>
                    <a:pt x="139" y="805"/>
                    <a:pt x="139" y="804"/>
                    <a:pt x="140" y="804"/>
                  </a:cubicBezTo>
                  <a:cubicBezTo>
                    <a:pt x="141" y="804"/>
                    <a:pt x="141" y="804"/>
                    <a:pt x="141" y="803"/>
                  </a:cubicBezTo>
                  <a:cubicBezTo>
                    <a:pt x="142" y="803"/>
                    <a:pt x="143" y="803"/>
                    <a:pt x="143" y="803"/>
                  </a:cubicBezTo>
                  <a:cubicBezTo>
                    <a:pt x="144" y="803"/>
                    <a:pt x="144" y="803"/>
                    <a:pt x="145" y="803"/>
                  </a:cubicBezTo>
                  <a:cubicBezTo>
                    <a:pt x="146" y="802"/>
                    <a:pt x="147" y="802"/>
                    <a:pt x="146" y="801"/>
                  </a:cubicBezTo>
                  <a:cubicBezTo>
                    <a:pt x="146" y="800"/>
                    <a:pt x="146" y="800"/>
                    <a:pt x="145" y="799"/>
                  </a:cubicBezTo>
                  <a:cubicBezTo>
                    <a:pt x="145" y="798"/>
                    <a:pt x="146" y="798"/>
                    <a:pt x="146" y="798"/>
                  </a:cubicBezTo>
                  <a:cubicBezTo>
                    <a:pt x="146" y="797"/>
                    <a:pt x="146" y="797"/>
                    <a:pt x="146" y="797"/>
                  </a:cubicBezTo>
                  <a:cubicBezTo>
                    <a:pt x="146" y="797"/>
                    <a:pt x="147" y="795"/>
                    <a:pt x="147" y="796"/>
                  </a:cubicBezTo>
                  <a:cubicBezTo>
                    <a:pt x="148" y="796"/>
                    <a:pt x="147" y="797"/>
                    <a:pt x="148" y="797"/>
                  </a:cubicBezTo>
                  <a:cubicBezTo>
                    <a:pt x="148" y="797"/>
                    <a:pt x="149" y="798"/>
                    <a:pt x="149" y="797"/>
                  </a:cubicBezTo>
                  <a:cubicBezTo>
                    <a:pt x="150" y="796"/>
                    <a:pt x="150" y="796"/>
                    <a:pt x="150" y="795"/>
                  </a:cubicBezTo>
                  <a:cubicBezTo>
                    <a:pt x="151" y="794"/>
                    <a:pt x="150" y="794"/>
                    <a:pt x="151" y="794"/>
                  </a:cubicBezTo>
                  <a:cubicBezTo>
                    <a:pt x="152" y="794"/>
                    <a:pt x="152" y="794"/>
                    <a:pt x="153" y="794"/>
                  </a:cubicBezTo>
                  <a:cubicBezTo>
                    <a:pt x="154" y="793"/>
                    <a:pt x="154" y="792"/>
                    <a:pt x="154" y="793"/>
                  </a:cubicBezTo>
                  <a:cubicBezTo>
                    <a:pt x="154" y="793"/>
                    <a:pt x="154" y="794"/>
                    <a:pt x="154" y="795"/>
                  </a:cubicBezTo>
                  <a:cubicBezTo>
                    <a:pt x="154" y="795"/>
                    <a:pt x="153" y="795"/>
                    <a:pt x="154" y="796"/>
                  </a:cubicBezTo>
                  <a:cubicBezTo>
                    <a:pt x="155" y="797"/>
                    <a:pt x="155" y="797"/>
                    <a:pt x="155" y="798"/>
                  </a:cubicBezTo>
                  <a:cubicBezTo>
                    <a:pt x="155" y="798"/>
                    <a:pt x="155" y="799"/>
                    <a:pt x="155" y="799"/>
                  </a:cubicBezTo>
                  <a:cubicBezTo>
                    <a:pt x="156" y="799"/>
                    <a:pt x="157" y="799"/>
                    <a:pt x="157" y="799"/>
                  </a:cubicBezTo>
                  <a:cubicBezTo>
                    <a:pt x="157" y="801"/>
                    <a:pt x="157" y="801"/>
                    <a:pt x="157" y="801"/>
                  </a:cubicBezTo>
                  <a:cubicBezTo>
                    <a:pt x="158" y="802"/>
                    <a:pt x="158" y="802"/>
                    <a:pt x="158" y="802"/>
                  </a:cubicBezTo>
                  <a:cubicBezTo>
                    <a:pt x="158" y="803"/>
                    <a:pt x="158" y="803"/>
                    <a:pt x="158" y="803"/>
                  </a:cubicBezTo>
                  <a:cubicBezTo>
                    <a:pt x="158" y="803"/>
                    <a:pt x="158" y="803"/>
                    <a:pt x="159" y="804"/>
                  </a:cubicBezTo>
                  <a:cubicBezTo>
                    <a:pt x="159" y="805"/>
                    <a:pt x="159" y="805"/>
                    <a:pt x="159" y="805"/>
                  </a:cubicBezTo>
                  <a:cubicBezTo>
                    <a:pt x="160" y="805"/>
                    <a:pt x="160" y="805"/>
                    <a:pt x="160" y="805"/>
                  </a:cubicBezTo>
                  <a:cubicBezTo>
                    <a:pt x="161" y="805"/>
                    <a:pt x="163" y="805"/>
                    <a:pt x="163" y="806"/>
                  </a:cubicBezTo>
                  <a:cubicBezTo>
                    <a:pt x="163" y="807"/>
                    <a:pt x="164" y="807"/>
                    <a:pt x="164" y="808"/>
                  </a:cubicBezTo>
                  <a:cubicBezTo>
                    <a:pt x="164" y="809"/>
                    <a:pt x="165" y="809"/>
                    <a:pt x="166" y="809"/>
                  </a:cubicBezTo>
                  <a:cubicBezTo>
                    <a:pt x="167" y="809"/>
                    <a:pt x="168" y="809"/>
                    <a:pt x="168" y="809"/>
                  </a:cubicBezTo>
                  <a:cubicBezTo>
                    <a:pt x="169" y="809"/>
                    <a:pt x="169" y="809"/>
                    <a:pt x="169" y="809"/>
                  </a:cubicBezTo>
                  <a:cubicBezTo>
                    <a:pt x="169" y="809"/>
                    <a:pt x="170" y="810"/>
                    <a:pt x="170" y="809"/>
                  </a:cubicBezTo>
                  <a:cubicBezTo>
                    <a:pt x="170" y="808"/>
                    <a:pt x="170" y="807"/>
                    <a:pt x="170" y="807"/>
                  </a:cubicBezTo>
                  <a:cubicBezTo>
                    <a:pt x="169" y="807"/>
                    <a:pt x="169" y="807"/>
                    <a:pt x="169" y="806"/>
                  </a:cubicBezTo>
                  <a:cubicBezTo>
                    <a:pt x="169" y="806"/>
                    <a:pt x="169" y="805"/>
                    <a:pt x="170" y="805"/>
                  </a:cubicBezTo>
                  <a:cubicBezTo>
                    <a:pt x="171" y="805"/>
                    <a:pt x="171" y="806"/>
                    <a:pt x="171" y="805"/>
                  </a:cubicBezTo>
                  <a:cubicBezTo>
                    <a:pt x="172" y="805"/>
                    <a:pt x="172" y="804"/>
                    <a:pt x="172" y="804"/>
                  </a:cubicBezTo>
                  <a:cubicBezTo>
                    <a:pt x="173" y="804"/>
                    <a:pt x="174" y="805"/>
                    <a:pt x="174" y="805"/>
                  </a:cubicBezTo>
                  <a:cubicBezTo>
                    <a:pt x="174" y="805"/>
                    <a:pt x="176" y="804"/>
                    <a:pt x="176" y="804"/>
                  </a:cubicBezTo>
                  <a:cubicBezTo>
                    <a:pt x="176" y="804"/>
                    <a:pt x="176" y="803"/>
                    <a:pt x="177" y="803"/>
                  </a:cubicBezTo>
                  <a:cubicBezTo>
                    <a:pt x="177" y="803"/>
                    <a:pt x="178" y="803"/>
                    <a:pt x="178" y="803"/>
                  </a:cubicBezTo>
                  <a:cubicBezTo>
                    <a:pt x="179" y="802"/>
                    <a:pt x="179" y="802"/>
                    <a:pt x="179" y="802"/>
                  </a:cubicBezTo>
                  <a:cubicBezTo>
                    <a:pt x="180" y="802"/>
                    <a:pt x="180" y="802"/>
                    <a:pt x="180" y="802"/>
                  </a:cubicBezTo>
                  <a:cubicBezTo>
                    <a:pt x="180" y="803"/>
                    <a:pt x="180" y="803"/>
                    <a:pt x="180" y="803"/>
                  </a:cubicBezTo>
                  <a:cubicBezTo>
                    <a:pt x="180" y="803"/>
                    <a:pt x="181" y="803"/>
                    <a:pt x="181" y="802"/>
                  </a:cubicBezTo>
                  <a:cubicBezTo>
                    <a:pt x="182" y="801"/>
                    <a:pt x="182" y="801"/>
                    <a:pt x="182" y="801"/>
                  </a:cubicBezTo>
                  <a:cubicBezTo>
                    <a:pt x="183" y="800"/>
                    <a:pt x="183" y="801"/>
                    <a:pt x="184" y="801"/>
                  </a:cubicBezTo>
                  <a:cubicBezTo>
                    <a:pt x="184" y="800"/>
                    <a:pt x="184" y="801"/>
                    <a:pt x="185" y="800"/>
                  </a:cubicBezTo>
                  <a:cubicBezTo>
                    <a:pt x="185" y="799"/>
                    <a:pt x="186" y="798"/>
                    <a:pt x="186" y="798"/>
                  </a:cubicBezTo>
                  <a:cubicBezTo>
                    <a:pt x="187" y="799"/>
                    <a:pt x="187" y="799"/>
                    <a:pt x="187" y="799"/>
                  </a:cubicBezTo>
                  <a:cubicBezTo>
                    <a:pt x="187" y="798"/>
                    <a:pt x="188" y="797"/>
                    <a:pt x="188" y="797"/>
                  </a:cubicBezTo>
                  <a:cubicBezTo>
                    <a:pt x="188" y="796"/>
                    <a:pt x="188" y="796"/>
                    <a:pt x="188" y="796"/>
                  </a:cubicBezTo>
                  <a:cubicBezTo>
                    <a:pt x="189" y="795"/>
                    <a:pt x="189" y="795"/>
                    <a:pt x="189" y="795"/>
                  </a:cubicBezTo>
                  <a:cubicBezTo>
                    <a:pt x="190" y="794"/>
                    <a:pt x="190" y="794"/>
                    <a:pt x="191" y="794"/>
                  </a:cubicBezTo>
                  <a:cubicBezTo>
                    <a:pt x="191" y="794"/>
                    <a:pt x="192" y="795"/>
                    <a:pt x="192" y="794"/>
                  </a:cubicBezTo>
                  <a:cubicBezTo>
                    <a:pt x="192" y="794"/>
                    <a:pt x="192" y="793"/>
                    <a:pt x="193" y="793"/>
                  </a:cubicBezTo>
                  <a:cubicBezTo>
                    <a:pt x="194" y="794"/>
                    <a:pt x="195" y="794"/>
                    <a:pt x="195" y="794"/>
                  </a:cubicBezTo>
                  <a:cubicBezTo>
                    <a:pt x="195" y="793"/>
                    <a:pt x="195" y="793"/>
                    <a:pt x="195" y="793"/>
                  </a:cubicBezTo>
                  <a:cubicBezTo>
                    <a:pt x="195" y="793"/>
                    <a:pt x="195" y="793"/>
                    <a:pt x="196" y="793"/>
                  </a:cubicBezTo>
                  <a:cubicBezTo>
                    <a:pt x="196" y="793"/>
                    <a:pt x="197" y="792"/>
                    <a:pt x="197" y="792"/>
                  </a:cubicBezTo>
                  <a:cubicBezTo>
                    <a:pt x="198" y="792"/>
                    <a:pt x="198" y="792"/>
                    <a:pt x="198" y="792"/>
                  </a:cubicBezTo>
                  <a:cubicBezTo>
                    <a:pt x="199" y="792"/>
                    <a:pt x="199" y="792"/>
                    <a:pt x="199" y="792"/>
                  </a:cubicBezTo>
                  <a:cubicBezTo>
                    <a:pt x="199" y="792"/>
                    <a:pt x="200" y="792"/>
                    <a:pt x="200" y="792"/>
                  </a:cubicBezTo>
                  <a:cubicBezTo>
                    <a:pt x="200" y="792"/>
                    <a:pt x="200" y="791"/>
                    <a:pt x="201" y="790"/>
                  </a:cubicBezTo>
                  <a:cubicBezTo>
                    <a:pt x="202" y="790"/>
                    <a:pt x="203" y="790"/>
                    <a:pt x="203" y="790"/>
                  </a:cubicBezTo>
                  <a:cubicBezTo>
                    <a:pt x="204" y="790"/>
                    <a:pt x="204" y="790"/>
                    <a:pt x="204" y="790"/>
                  </a:cubicBezTo>
                  <a:cubicBezTo>
                    <a:pt x="204" y="790"/>
                    <a:pt x="204" y="790"/>
                    <a:pt x="205" y="789"/>
                  </a:cubicBezTo>
                  <a:cubicBezTo>
                    <a:pt x="206" y="789"/>
                    <a:pt x="207" y="788"/>
                    <a:pt x="207" y="788"/>
                  </a:cubicBezTo>
                  <a:cubicBezTo>
                    <a:pt x="207" y="788"/>
                    <a:pt x="208" y="787"/>
                    <a:pt x="209" y="788"/>
                  </a:cubicBezTo>
                  <a:cubicBezTo>
                    <a:pt x="209" y="788"/>
                    <a:pt x="209" y="789"/>
                    <a:pt x="210" y="788"/>
                  </a:cubicBezTo>
                  <a:cubicBezTo>
                    <a:pt x="211" y="788"/>
                    <a:pt x="212" y="787"/>
                    <a:pt x="213" y="788"/>
                  </a:cubicBezTo>
                  <a:cubicBezTo>
                    <a:pt x="213" y="788"/>
                    <a:pt x="219" y="789"/>
                    <a:pt x="219" y="789"/>
                  </a:cubicBezTo>
                  <a:cubicBezTo>
                    <a:pt x="225" y="786"/>
                    <a:pt x="225" y="786"/>
                    <a:pt x="225" y="786"/>
                  </a:cubicBezTo>
                  <a:cubicBezTo>
                    <a:pt x="252" y="784"/>
                    <a:pt x="252" y="784"/>
                    <a:pt x="252" y="784"/>
                  </a:cubicBezTo>
                  <a:cubicBezTo>
                    <a:pt x="254" y="784"/>
                    <a:pt x="254" y="784"/>
                    <a:pt x="254" y="784"/>
                  </a:cubicBezTo>
                  <a:cubicBezTo>
                    <a:pt x="254" y="784"/>
                    <a:pt x="253" y="784"/>
                    <a:pt x="254" y="783"/>
                  </a:cubicBezTo>
                  <a:cubicBezTo>
                    <a:pt x="254" y="782"/>
                    <a:pt x="254" y="782"/>
                    <a:pt x="254" y="781"/>
                  </a:cubicBezTo>
                  <a:cubicBezTo>
                    <a:pt x="254" y="780"/>
                    <a:pt x="254" y="781"/>
                    <a:pt x="254" y="780"/>
                  </a:cubicBezTo>
                  <a:cubicBezTo>
                    <a:pt x="255" y="779"/>
                    <a:pt x="255" y="779"/>
                    <a:pt x="256" y="778"/>
                  </a:cubicBezTo>
                  <a:cubicBezTo>
                    <a:pt x="256" y="777"/>
                    <a:pt x="256" y="776"/>
                    <a:pt x="257" y="776"/>
                  </a:cubicBezTo>
                  <a:cubicBezTo>
                    <a:pt x="258" y="775"/>
                    <a:pt x="259" y="774"/>
                    <a:pt x="261" y="774"/>
                  </a:cubicBezTo>
                  <a:cubicBezTo>
                    <a:pt x="262" y="774"/>
                    <a:pt x="263" y="774"/>
                    <a:pt x="264" y="773"/>
                  </a:cubicBezTo>
                  <a:cubicBezTo>
                    <a:pt x="264" y="772"/>
                    <a:pt x="264" y="771"/>
                    <a:pt x="264" y="771"/>
                  </a:cubicBezTo>
                  <a:cubicBezTo>
                    <a:pt x="264" y="771"/>
                    <a:pt x="263" y="771"/>
                    <a:pt x="264" y="770"/>
                  </a:cubicBezTo>
                  <a:cubicBezTo>
                    <a:pt x="266" y="769"/>
                    <a:pt x="266" y="769"/>
                    <a:pt x="266" y="769"/>
                  </a:cubicBezTo>
                  <a:cubicBezTo>
                    <a:pt x="267" y="768"/>
                    <a:pt x="267" y="768"/>
                    <a:pt x="267" y="768"/>
                  </a:cubicBezTo>
                  <a:cubicBezTo>
                    <a:pt x="267" y="768"/>
                    <a:pt x="267" y="767"/>
                    <a:pt x="268" y="766"/>
                  </a:cubicBezTo>
                  <a:cubicBezTo>
                    <a:pt x="269" y="766"/>
                    <a:pt x="269" y="766"/>
                    <a:pt x="269" y="766"/>
                  </a:cubicBezTo>
                  <a:cubicBezTo>
                    <a:pt x="269" y="765"/>
                    <a:pt x="269" y="765"/>
                    <a:pt x="269" y="764"/>
                  </a:cubicBezTo>
                  <a:cubicBezTo>
                    <a:pt x="270" y="763"/>
                    <a:pt x="271" y="763"/>
                    <a:pt x="271" y="763"/>
                  </a:cubicBezTo>
                  <a:cubicBezTo>
                    <a:pt x="272" y="762"/>
                    <a:pt x="272" y="762"/>
                    <a:pt x="272" y="762"/>
                  </a:cubicBezTo>
                  <a:cubicBezTo>
                    <a:pt x="272" y="761"/>
                    <a:pt x="272" y="761"/>
                    <a:pt x="272" y="761"/>
                  </a:cubicBezTo>
                  <a:cubicBezTo>
                    <a:pt x="273" y="760"/>
                    <a:pt x="273" y="760"/>
                    <a:pt x="273" y="760"/>
                  </a:cubicBezTo>
                  <a:cubicBezTo>
                    <a:pt x="273" y="760"/>
                    <a:pt x="273" y="760"/>
                    <a:pt x="273" y="759"/>
                  </a:cubicBezTo>
                  <a:cubicBezTo>
                    <a:pt x="273" y="758"/>
                    <a:pt x="273" y="759"/>
                    <a:pt x="274" y="758"/>
                  </a:cubicBezTo>
                  <a:cubicBezTo>
                    <a:pt x="274" y="756"/>
                    <a:pt x="274" y="757"/>
                    <a:pt x="275" y="756"/>
                  </a:cubicBezTo>
                  <a:cubicBezTo>
                    <a:pt x="276" y="756"/>
                    <a:pt x="276" y="755"/>
                    <a:pt x="277" y="755"/>
                  </a:cubicBezTo>
                  <a:cubicBezTo>
                    <a:pt x="277" y="754"/>
                    <a:pt x="278" y="754"/>
                    <a:pt x="278" y="754"/>
                  </a:cubicBezTo>
                  <a:cubicBezTo>
                    <a:pt x="277" y="752"/>
                    <a:pt x="277" y="752"/>
                    <a:pt x="277" y="752"/>
                  </a:cubicBezTo>
                  <a:cubicBezTo>
                    <a:pt x="277" y="752"/>
                    <a:pt x="276" y="751"/>
                    <a:pt x="275" y="751"/>
                  </a:cubicBezTo>
                  <a:cubicBezTo>
                    <a:pt x="274" y="751"/>
                    <a:pt x="274" y="751"/>
                    <a:pt x="273" y="751"/>
                  </a:cubicBezTo>
                  <a:cubicBezTo>
                    <a:pt x="272" y="750"/>
                    <a:pt x="271" y="749"/>
                    <a:pt x="271" y="749"/>
                  </a:cubicBezTo>
                  <a:cubicBezTo>
                    <a:pt x="270" y="748"/>
                    <a:pt x="270" y="748"/>
                    <a:pt x="269" y="747"/>
                  </a:cubicBezTo>
                  <a:cubicBezTo>
                    <a:pt x="268" y="747"/>
                    <a:pt x="269" y="746"/>
                    <a:pt x="268" y="746"/>
                  </a:cubicBezTo>
                  <a:cubicBezTo>
                    <a:pt x="267" y="746"/>
                    <a:pt x="267" y="745"/>
                    <a:pt x="267" y="745"/>
                  </a:cubicBezTo>
                  <a:cubicBezTo>
                    <a:pt x="267" y="745"/>
                    <a:pt x="267" y="745"/>
                    <a:pt x="266" y="744"/>
                  </a:cubicBezTo>
                  <a:cubicBezTo>
                    <a:pt x="265" y="744"/>
                    <a:pt x="265" y="744"/>
                    <a:pt x="265" y="743"/>
                  </a:cubicBezTo>
                  <a:cubicBezTo>
                    <a:pt x="266" y="743"/>
                    <a:pt x="266" y="743"/>
                    <a:pt x="267" y="742"/>
                  </a:cubicBezTo>
                  <a:cubicBezTo>
                    <a:pt x="267" y="741"/>
                    <a:pt x="267" y="741"/>
                    <a:pt x="268" y="741"/>
                  </a:cubicBezTo>
                  <a:cubicBezTo>
                    <a:pt x="269" y="741"/>
                    <a:pt x="269" y="742"/>
                    <a:pt x="270" y="741"/>
                  </a:cubicBezTo>
                  <a:cubicBezTo>
                    <a:pt x="270" y="740"/>
                    <a:pt x="269" y="740"/>
                    <a:pt x="270" y="740"/>
                  </a:cubicBezTo>
                  <a:cubicBezTo>
                    <a:pt x="271" y="740"/>
                    <a:pt x="273" y="740"/>
                    <a:pt x="273" y="739"/>
                  </a:cubicBezTo>
                  <a:cubicBezTo>
                    <a:pt x="273" y="738"/>
                    <a:pt x="272" y="739"/>
                    <a:pt x="273" y="738"/>
                  </a:cubicBezTo>
                  <a:cubicBezTo>
                    <a:pt x="274" y="737"/>
                    <a:pt x="275" y="737"/>
                    <a:pt x="276" y="737"/>
                  </a:cubicBezTo>
                  <a:cubicBezTo>
                    <a:pt x="277" y="737"/>
                    <a:pt x="278" y="736"/>
                    <a:pt x="278" y="736"/>
                  </a:cubicBezTo>
                  <a:cubicBezTo>
                    <a:pt x="278" y="736"/>
                    <a:pt x="279" y="737"/>
                    <a:pt x="279" y="737"/>
                  </a:cubicBezTo>
                  <a:cubicBezTo>
                    <a:pt x="280" y="737"/>
                    <a:pt x="282" y="736"/>
                    <a:pt x="282" y="736"/>
                  </a:cubicBezTo>
                  <a:cubicBezTo>
                    <a:pt x="284" y="737"/>
                    <a:pt x="284" y="737"/>
                    <a:pt x="284" y="737"/>
                  </a:cubicBezTo>
                  <a:cubicBezTo>
                    <a:pt x="284" y="737"/>
                    <a:pt x="284" y="737"/>
                    <a:pt x="285" y="737"/>
                  </a:cubicBezTo>
                  <a:cubicBezTo>
                    <a:pt x="286" y="737"/>
                    <a:pt x="286" y="737"/>
                    <a:pt x="287" y="737"/>
                  </a:cubicBezTo>
                  <a:cubicBezTo>
                    <a:pt x="288" y="737"/>
                    <a:pt x="289" y="737"/>
                    <a:pt x="289" y="737"/>
                  </a:cubicBezTo>
                  <a:cubicBezTo>
                    <a:pt x="289" y="737"/>
                    <a:pt x="290" y="736"/>
                    <a:pt x="291" y="736"/>
                  </a:cubicBezTo>
                  <a:cubicBezTo>
                    <a:pt x="292" y="736"/>
                    <a:pt x="292" y="736"/>
                    <a:pt x="293" y="736"/>
                  </a:cubicBezTo>
                  <a:cubicBezTo>
                    <a:pt x="294" y="736"/>
                    <a:pt x="294" y="736"/>
                    <a:pt x="294" y="736"/>
                  </a:cubicBezTo>
                  <a:cubicBezTo>
                    <a:pt x="295" y="736"/>
                    <a:pt x="296" y="737"/>
                    <a:pt x="297" y="737"/>
                  </a:cubicBezTo>
                  <a:cubicBezTo>
                    <a:pt x="297" y="736"/>
                    <a:pt x="298" y="736"/>
                    <a:pt x="299" y="736"/>
                  </a:cubicBezTo>
                  <a:cubicBezTo>
                    <a:pt x="299" y="736"/>
                    <a:pt x="299" y="736"/>
                    <a:pt x="301" y="736"/>
                  </a:cubicBezTo>
                  <a:cubicBezTo>
                    <a:pt x="302" y="736"/>
                    <a:pt x="303" y="736"/>
                    <a:pt x="303" y="736"/>
                  </a:cubicBezTo>
                  <a:cubicBezTo>
                    <a:pt x="304" y="736"/>
                    <a:pt x="304" y="736"/>
                    <a:pt x="304" y="736"/>
                  </a:cubicBezTo>
                  <a:cubicBezTo>
                    <a:pt x="305" y="736"/>
                    <a:pt x="307" y="736"/>
                    <a:pt x="307" y="736"/>
                  </a:cubicBezTo>
                  <a:cubicBezTo>
                    <a:pt x="307" y="736"/>
                    <a:pt x="307" y="734"/>
                    <a:pt x="309" y="734"/>
                  </a:cubicBezTo>
                  <a:cubicBezTo>
                    <a:pt x="311" y="734"/>
                    <a:pt x="310" y="735"/>
                    <a:pt x="312" y="734"/>
                  </a:cubicBezTo>
                  <a:cubicBezTo>
                    <a:pt x="313" y="734"/>
                    <a:pt x="313" y="733"/>
                    <a:pt x="314" y="734"/>
                  </a:cubicBezTo>
                  <a:cubicBezTo>
                    <a:pt x="315" y="734"/>
                    <a:pt x="315" y="734"/>
                    <a:pt x="316" y="734"/>
                  </a:cubicBezTo>
                  <a:cubicBezTo>
                    <a:pt x="317" y="734"/>
                    <a:pt x="318" y="734"/>
                    <a:pt x="318" y="733"/>
                  </a:cubicBezTo>
                  <a:cubicBezTo>
                    <a:pt x="319" y="733"/>
                    <a:pt x="319" y="733"/>
                    <a:pt x="320" y="732"/>
                  </a:cubicBezTo>
                  <a:cubicBezTo>
                    <a:pt x="321" y="732"/>
                    <a:pt x="323" y="731"/>
                    <a:pt x="323" y="731"/>
                  </a:cubicBezTo>
                  <a:cubicBezTo>
                    <a:pt x="324" y="730"/>
                    <a:pt x="324" y="730"/>
                    <a:pt x="324" y="730"/>
                  </a:cubicBezTo>
                  <a:cubicBezTo>
                    <a:pt x="324" y="730"/>
                    <a:pt x="325" y="730"/>
                    <a:pt x="325" y="730"/>
                  </a:cubicBezTo>
                  <a:cubicBezTo>
                    <a:pt x="326" y="730"/>
                    <a:pt x="325" y="729"/>
                    <a:pt x="326" y="730"/>
                  </a:cubicBezTo>
                  <a:cubicBezTo>
                    <a:pt x="327" y="730"/>
                    <a:pt x="327" y="730"/>
                    <a:pt x="328" y="730"/>
                  </a:cubicBezTo>
                  <a:cubicBezTo>
                    <a:pt x="328" y="730"/>
                    <a:pt x="328" y="730"/>
                    <a:pt x="329" y="730"/>
                  </a:cubicBezTo>
                  <a:cubicBezTo>
                    <a:pt x="329" y="730"/>
                    <a:pt x="332" y="729"/>
                    <a:pt x="332" y="729"/>
                  </a:cubicBezTo>
                  <a:cubicBezTo>
                    <a:pt x="332" y="729"/>
                    <a:pt x="332" y="730"/>
                    <a:pt x="333" y="731"/>
                  </a:cubicBezTo>
                  <a:cubicBezTo>
                    <a:pt x="334" y="731"/>
                    <a:pt x="335" y="731"/>
                    <a:pt x="335" y="731"/>
                  </a:cubicBezTo>
                  <a:cubicBezTo>
                    <a:pt x="336" y="731"/>
                    <a:pt x="338" y="732"/>
                    <a:pt x="338" y="732"/>
                  </a:cubicBezTo>
                  <a:cubicBezTo>
                    <a:pt x="339" y="731"/>
                    <a:pt x="339" y="731"/>
                    <a:pt x="339" y="731"/>
                  </a:cubicBezTo>
                  <a:cubicBezTo>
                    <a:pt x="339" y="731"/>
                    <a:pt x="339" y="730"/>
                    <a:pt x="340" y="730"/>
                  </a:cubicBezTo>
                  <a:cubicBezTo>
                    <a:pt x="341" y="730"/>
                    <a:pt x="342" y="730"/>
                    <a:pt x="342" y="729"/>
                  </a:cubicBezTo>
                  <a:cubicBezTo>
                    <a:pt x="343" y="729"/>
                    <a:pt x="343" y="728"/>
                    <a:pt x="343" y="727"/>
                  </a:cubicBezTo>
                  <a:cubicBezTo>
                    <a:pt x="344" y="727"/>
                    <a:pt x="345" y="726"/>
                    <a:pt x="346" y="726"/>
                  </a:cubicBezTo>
                  <a:cubicBezTo>
                    <a:pt x="347" y="726"/>
                    <a:pt x="345" y="723"/>
                    <a:pt x="345" y="723"/>
                  </a:cubicBezTo>
                  <a:cubicBezTo>
                    <a:pt x="345" y="723"/>
                    <a:pt x="345" y="722"/>
                    <a:pt x="346" y="722"/>
                  </a:cubicBezTo>
                  <a:cubicBezTo>
                    <a:pt x="346" y="722"/>
                    <a:pt x="347" y="723"/>
                    <a:pt x="347" y="722"/>
                  </a:cubicBezTo>
                  <a:cubicBezTo>
                    <a:pt x="347" y="721"/>
                    <a:pt x="347" y="719"/>
                    <a:pt x="348" y="720"/>
                  </a:cubicBezTo>
                  <a:cubicBezTo>
                    <a:pt x="348" y="720"/>
                    <a:pt x="349" y="720"/>
                    <a:pt x="349" y="720"/>
                  </a:cubicBezTo>
                  <a:cubicBezTo>
                    <a:pt x="349" y="720"/>
                    <a:pt x="349" y="720"/>
                    <a:pt x="350" y="721"/>
                  </a:cubicBezTo>
                  <a:cubicBezTo>
                    <a:pt x="351" y="722"/>
                    <a:pt x="353" y="722"/>
                    <a:pt x="353" y="722"/>
                  </a:cubicBezTo>
                  <a:cubicBezTo>
                    <a:pt x="353" y="722"/>
                    <a:pt x="353" y="721"/>
                    <a:pt x="353" y="720"/>
                  </a:cubicBezTo>
                  <a:cubicBezTo>
                    <a:pt x="353" y="719"/>
                    <a:pt x="354" y="716"/>
                    <a:pt x="354" y="716"/>
                  </a:cubicBezTo>
                  <a:cubicBezTo>
                    <a:pt x="354" y="716"/>
                    <a:pt x="354" y="717"/>
                    <a:pt x="356" y="717"/>
                  </a:cubicBezTo>
                  <a:cubicBezTo>
                    <a:pt x="358" y="718"/>
                    <a:pt x="359" y="717"/>
                    <a:pt x="359" y="717"/>
                  </a:cubicBezTo>
                  <a:cubicBezTo>
                    <a:pt x="359" y="716"/>
                    <a:pt x="359" y="716"/>
                    <a:pt x="359" y="716"/>
                  </a:cubicBezTo>
                  <a:cubicBezTo>
                    <a:pt x="360" y="716"/>
                    <a:pt x="361" y="716"/>
                    <a:pt x="361" y="716"/>
                  </a:cubicBezTo>
                  <a:cubicBezTo>
                    <a:pt x="362" y="714"/>
                    <a:pt x="362" y="714"/>
                    <a:pt x="362" y="714"/>
                  </a:cubicBezTo>
                  <a:cubicBezTo>
                    <a:pt x="362" y="714"/>
                    <a:pt x="364" y="714"/>
                    <a:pt x="364" y="714"/>
                  </a:cubicBezTo>
                  <a:cubicBezTo>
                    <a:pt x="364" y="713"/>
                    <a:pt x="364" y="712"/>
                    <a:pt x="364" y="712"/>
                  </a:cubicBezTo>
                  <a:cubicBezTo>
                    <a:pt x="367" y="710"/>
                    <a:pt x="367" y="710"/>
                    <a:pt x="367" y="710"/>
                  </a:cubicBezTo>
                  <a:cubicBezTo>
                    <a:pt x="367" y="710"/>
                    <a:pt x="368" y="710"/>
                    <a:pt x="368" y="709"/>
                  </a:cubicBezTo>
                  <a:cubicBezTo>
                    <a:pt x="368" y="708"/>
                    <a:pt x="368" y="707"/>
                    <a:pt x="368" y="707"/>
                  </a:cubicBezTo>
                  <a:cubicBezTo>
                    <a:pt x="369" y="706"/>
                    <a:pt x="369" y="706"/>
                    <a:pt x="369" y="706"/>
                  </a:cubicBezTo>
                  <a:cubicBezTo>
                    <a:pt x="370" y="705"/>
                    <a:pt x="370" y="705"/>
                    <a:pt x="370" y="705"/>
                  </a:cubicBezTo>
                  <a:cubicBezTo>
                    <a:pt x="369" y="705"/>
                    <a:pt x="369" y="705"/>
                    <a:pt x="369" y="705"/>
                  </a:cubicBezTo>
                  <a:cubicBezTo>
                    <a:pt x="370" y="704"/>
                    <a:pt x="370" y="704"/>
                    <a:pt x="370" y="704"/>
                  </a:cubicBezTo>
                  <a:cubicBezTo>
                    <a:pt x="370" y="704"/>
                    <a:pt x="371" y="704"/>
                    <a:pt x="370" y="704"/>
                  </a:cubicBezTo>
                  <a:cubicBezTo>
                    <a:pt x="369" y="703"/>
                    <a:pt x="369" y="703"/>
                    <a:pt x="369" y="703"/>
                  </a:cubicBezTo>
                  <a:cubicBezTo>
                    <a:pt x="369" y="703"/>
                    <a:pt x="367" y="702"/>
                    <a:pt x="368" y="702"/>
                  </a:cubicBezTo>
                  <a:cubicBezTo>
                    <a:pt x="369" y="702"/>
                    <a:pt x="370" y="702"/>
                    <a:pt x="370" y="702"/>
                  </a:cubicBezTo>
                  <a:cubicBezTo>
                    <a:pt x="370" y="701"/>
                    <a:pt x="370" y="701"/>
                    <a:pt x="370" y="701"/>
                  </a:cubicBezTo>
                  <a:cubicBezTo>
                    <a:pt x="370" y="701"/>
                    <a:pt x="370" y="701"/>
                    <a:pt x="370" y="701"/>
                  </a:cubicBezTo>
                  <a:cubicBezTo>
                    <a:pt x="371" y="701"/>
                    <a:pt x="372" y="701"/>
                    <a:pt x="372" y="701"/>
                  </a:cubicBezTo>
                  <a:cubicBezTo>
                    <a:pt x="372" y="701"/>
                    <a:pt x="372" y="700"/>
                    <a:pt x="372" y="700"/>
                  </a:cubicBezTo>
                  <a:cubicBezTo>
                    <a:pt x="372" y="699"/>
                    <a:pt x="373" y="699"/>
                    <a:pt x="373" y="699"/>
                  </a:cubicBezTo>
                  <a:cubicBezTo>
                    <a:pt x="373" y="699"/>
                    <a:pt x="375" y="699"/>
                    <a:pt x="375" y="699"/>
                  </a:cubicBezTo>
                  <a:cubicBezTo>
                    <a:pt x="375" y="699"/>
                    <a:pt x="375" y="699"/>
                    <a:pt x="375" y="698"/>
                  </a:cubicBezTo>
                  <a:cubicBezTo>
                    <a:pt x="375" y="697"/>
                    <a:pt x="375" y="697"/>
                    <a:pt x="375" y="696"/>
                  </a:cubicBezTo>
                  <a:cubicBezTo>
                    <a:pt x="375" y="696"/>
                    <a:pt x="374" y="696"/>
                    <a:pt x="376" y="695"/>
                  </a:cubicBezTo>
                  <a:cubicBezTo>
                    <a:pt x="377" y="694"/>
                    <a:pt x="378" y="694"/>
                    <a:pt x="378" y="694"/>
                  </a:cubicBezTo>
                  <a:cubicBezTo>
                    <a:pt x="380" y="693"/>
                    <a:pt x="380" y="693"/>
                    <a:pt x="380" y="693"/>
                  </a:cubicBezTo>
                  <a:cubicBezTo>
                    <a:pt x="380" y="693"/>
                    <a:pt x="380" y="692"/>
                    <a:pt x="380" y="691"/>
                  </a:cubicBezTo>
                  <a:cubicBezTo>
                    <a:pt x="380" y="690"/>
                    <a:pt x="380" y="689"/>
                    <a:pt x="381" y="689"/>
                  </a:cubicBezTo>
                  <a:cubicBezTo>
                    <a:pt x="381" y="689"/>
                    <a:pt x="382" y="690"/>
                    <a:pt x="382" y="689"/>
                  </a:cubicBezTo>
                  <a:cubicBezTo>
                    <a:pt x="383" y="688"/>
                    <a:pt x="382" y="688"/>
                    <a:pt x="383" y="688"/>
                  </a:cubicBezTo>
                  <a:cubicBezTo>
                    <a:pt x="384" y="688"/>
                    <a:pt x="384" y="688"/>
                    <a:pt x="384" y="688"/>
                  </a:cubicBezTo>
                  <a:cubicBezTo>
                    <a:pt x="385" y="689"/>
                    <a:pt x="385" y="689"/>
                    <a:pt x="385" y="689"/>
                  </a:cubicBezTo>
                  <a:cubicBezTo>
                    <a:pt x="385" y="689"/>
                    <a:pt x="385" y="689"/>
                    <a:pt x="386" y="689"/>
                  </a:cubicBezTo>
                  <a:cubicBezTo>
                    <a:pt x="387" y="689"/>
                    <a:pt x="387" y="689"/>
                    <a:pt x="388" y="689"/>
                  </a:cubicBezTo>
                  <a:cubicBezTo>
                    <a:pt x="388" y="688"/>
                    <a:pt x="388" y="688"/>
                    <a:pt x="388" y="688"/>
                  </a:cubicBezTo>
                  <a:cubicBezTo>
                    <a:pt x="388" y="688"/>
                    <a:pt x="388" y="688"/>
                    <a:pt x="389" y="687"/>
                  </a:cubicBezTo>
                  <a:cubicBezTo>
                    <a:pt x="390" y="685"/>
                    <a:pt x="390" y="686"/>
                    <a:pt x="391" y="685"/>
                  </a:cubicBezTo>
                  <a:cubicBezTo>
                    <a:pt x="391" y="684"/>
                    <a:pt x="389" y="685"/>
                    <a:pt x="391" y="683"/>
                  </a:cubicBezTo>
                  <a:cubicBezTo>
                    <a:pt x="393" y="682"/>
                    <a:pt x="393" y="682"/>
                    <a:pt x="393" y="682"/>
                  </a:cubicBezTo>
                  <a:cubicBezTo>
                    <a:pt x="393" y="682"/>
                    <a:pt x="393" y="681"/>
                    <a:pt x="393" y="680"/>
                  </a:cubicBezTo>
                  <a:cubicBezTo>
                    <a:pt x="393" y="680"/>
                    <a:pt x="393" y="680"/>
                    <a:pt x="394" y="679"/>
                  </a:cubicBezTo>
                  <a:cubicBezTo>
                    <a:pt x="394" y="679"/>
                    <a:pt x="394" y="678"/>
                    <a:pt x="394" y="678"/>
                  </a:cubicBezTo>
                  <a:cubicBezTo>
                    <a:pt x="395" y="678"/>
                    <a:pt x="394" y="678"/>
                    <a:pt x="395" y="678"/>
                  </a:cubicBezTo>
                  <a:cubicBezTo>
                    <a:pt x="397" y="678"/>
                    <a:pt x="398" y="677"/>
                    <a:pt x="398" y="677"/>
                  </a:cubicBezTo>
                  <a:cubicBezTo>
                    <a:pt x="399" y="676"/>
                    <a:pt x="400" y="676"/>
                    <a:pt x="400" y="676"/>
                  </a:cubicBezTo>
                  <a:cubicBezTo>
                    <a:pt x="400" y="676"/>
                    <a:pt x="400" y="677"/>
                    <a:pt x="402" y="676"/>
                  </a:cubicBezTo>
                  <a:cubicBezTo>
                    <a:pt x="403" y="676"/>
                    <a:pt x="403" y="675"/>
                    <a:pt x="403" y="675"/>
                  </a:cubicBezTo>
                  <a:cubicBezTo>
                    <a:pt x="403" y="674"/>
                    <a:pt x="403" y="674"/>
                    <a:pt x="403" y="674"/>
                  </a:cubicBezTo>
                  <a:cubicBezTo>
                    <a:pt x="404" y="674"/>
                    <a:pt x="404" y="673"/>
                    <a:pt x="405" y="673"/>
                  </a:cubicBezTo>
                  <a:cubicBezTo>
                    <a:pt x="405" y="673"/>
                    <a:pt x="406" y="672"/>
                    <a:pt x="406" y="672"/>
                  </a:cubicBezTo>
                  <a:cubicBezTo>
                    <a:pt x="406" y="671"/>
                    <a:pt x="407" y="672"/>
                    <a:pt x="406" y="671"/>
                  </a:cubicBezTo>
                  <a:cubicBezTo>
                    <a:pt x="406" y="671"/>
                    <a:pt x="405" y="671"/>
                    <a:pt x="405" y="670"/>
                  </a:cubicBezTo>
                  <a:cubicBezTo>
                    <a:pt x="406" y="669"/>
                    <a:pt x="406" y="669"/>
                    <a:pt x="406" y="669"/>
                  </a:cubicBezTo>
                  <a:cubicBezTo>
                    <a:pt x="406" y="668"/>
                    <a:pt x="406" y="668"/>
                    <a:pt x="406" y="668"/>
                  </a:cubicBezTo>
                  <a:cubicBezTo>
                    <a:pt x="408" y="667"/>
                    <a:pt x="408" y="667"/>
                    <a:pt x="408" y="667"/>
                  </a:cubicBezTo>
                  <a:cubicBezTo>
                    <a:pt x="407" y="666"/>
                    <a:pt x="406" y="666"/>
                    <a:pt x="406" y="665"/>
                  </a:cubicBezTo>
                  <a:cubicBezTo>
                    <a:pt x="406" y="665"/>
                    <a:pt x="406" y="664"/>
                    <a:pt x="406" y="664"/>
                  </a:cubicBezTo>
                  <a:cubicBezTo>
                    <a:pt x="406" y="664"/>
                    <a:pt x="406" y="664"/>
                    <a:pt x="405" y="663"/>
                  </a:cubicBezTo>
                  <a:cubicBezTo>
                    <a:pt x="405" y="663"/>
                    <a:pt x="404" y="663"/>
                    <a:pt x="404" y="662"/>
                  </a:cubicBezTo>
                  <a:cubicBezTo>
                    <a:pt x="404" y="662"/>
                    <a:pt x="404" y="662"/>
                    <a:pt x="404" y="661"/>
                  </a:cubicBezTo>
                  <a:cubicBezTo>
                    <a:pt x="405" y="661"/>
                    <a:pt x="405" y="661"/>
                    <a:pt x="405" y="660"/>
                  </a:cubicBezTo>
                  <a:cubicBezTo>
                    <a:pt x="405" y="659"/>
                    <a:pt x="405" y="661"/>
                    <a:pt x="405" y="659"/>
                  </a:cubicBezTo>
                  <a:cubicBezTo>
                    <a:pt x="405" y="657"/>
                    <a:pt x="406" y="658"/>
                    <a:pt x="406" y="657"/>
                  </a:cubicBezTo>
                  <a:cubicBezTo>
                    <a:pt x="406" y="656"/>
                    <a:pt x="406" y="654"/>
                    <a:pt x="406" y="654"/>
                  </a:cubicBezTo>
                  <a:cubicBezTo>
                    <a:pt x="407" y="654"/>
                    <a:pt x="407" y="655"/>
                    <a:pt x="408" y="655"/>
                  </a:cubicBezTo>
                  <a:cubicBezTo>
                    <a:pt x="409" y="655"/>
                    <a:pt x="409" y="654"/>
                    <a:pt x="409" y="654"/>
                  </a:cubicBezTo>
                  <a:cubicBezTo>
                    <a:pt x="409" y="653"/>
                    <a:pt x="410" y="654"/>
                    <a:pt x="409" y="653"/>
                  </a:cubicBezTo>
                  <a:cubicBezTo>
                    <a:pt x="408" y="652"/>
                    <a:pt x="408" y="652"/>
                    <a:pt x="408" y="651"/>
                  </a:cubicBezTo>
                  <a:cubicBezTo>
                    <a:pt x="408" y="649"/>
                    <a:pt x="408" y="649"/>
                    <a:pt x="408" y="649"/>
                  </a:cubicBezTo>
                  <a:cubicBezTo>
                    <a:pt x="408" y="648"/>
                    <a:pt x="408" y="647"/>
                    <a:pt x="409" y="647"/>
                  </a:cubicBezTo>
                  <a:cubicBezTo>
                    <a:pt x="410" y="647"/>
                    <a:pt x="410" y="647"/>
                    <a:pt x="410" y="646"/>
                  </a:cubicBezTo>
                  <a:cubicBezTo>
                    <a:pt x="411" y="646"/>
                    <a:pt x="412" y="645"/>
                    <a:pt x="412" y="645"/>
                  </a:cubicBezTo>
                  <a:cubicBezTo>
                    <a:pt x="412" y="645"/>
                    <a:pt x="412" y="646"/>
                    <a:pt x="413" y="645"/>
                  </a:cubicBezTo>
                  <a:cubicBezTo>
                    <a:pt x="414" y="644"/>
                    <a:pt x="416" y="644"/>
                    <a:pt x="416" y="644"/>
                  </a:cubicBezTo>
                  <a:cubicBezTo>
                    <a:pt x="416" y="644"/>
                    <a:pt x="415" y="644"/>
                    <a:pt x="416" y="643"/>
                  </a:cubicBezTo>
                  <a:cubicBezTo>
                    <a:pt x="417" y="643"/>
                    <a:pt x="418" y="642"/>
                    <a:pt x="418" y="642"/>
                  </a:cubicBezTo>
                  <a:cubicBezTo>
                    <a:pt x="421" y="641"/>
                    <a:pt x="421" y="641"/>
                    <a:pt x="421" y="641"/>
                  </a:cubicBezTo>
                  <a:cubicBezTo>
                    <a:pt x="422" y="642"/>
                    <a:pt x="422" y="642"/>
                    <a:pt x="422" y="642"/>
                  </a:cubicBezTo>
                  <a:cubicBezTo>
                    <a:pt x="424" y="642"/>
                    <a:pt x="424" y="642"/>
                    <a:pt x="424" y="642"/>
                  </a:cubicBezTo>
                  <a:cubicBezTo>
                    <a:pt x="424" y="642"/>
                    <a:pt x="425" y="642"/>
                    <a:pt x="426" y="642"/>
                  </a:cubicBezTo>
                  <a:cubicBezTo>
                    <a:pt x="427" y="642"/>
                    <a:pt x="427" y="643"/>
                    <a:pt x="428" y="643"/>
                  </a:cubicBezTo>
                  <a:cubicBezTo>
                    <a:pt x="429" y="642"/>
                    <a:pt x="430" y="641"/>
                    <a:pt x="430" y="641"/>
                  </a:cubicBezTo>
                  <a:cubicBezTo>
                    <a:pt x="430" y="641"/>
                    <a:pt x="431" y="641"/>
                    <a:pt x="432" y="641"/>
                  </a:cubicBezTo>
                  <a:cubicBezTo>
                    <a:pt x="433" y="641"/>
                    <a:pt x="433" y="641"/>
                    <a:pt x="434" y="641"/>
                  </a:cubicBezTo>
                  <a:cubicBezTo>
                    <a:pt x="435" y="641"/>
                    <a:pt x="435" y="640"/>
                    <a:pt x="436" y="640"/>
                  </a:cubicBezTo>
                  <a:cubicBezTo>
                    <a:pt x="437" y="640"/>
                    <a:pt x="438" y="640"/>
                    <a:pt x="438" y="640"/>
                  </a:cubicBezTo>
                  <a:cubicBezTo>
                    <a:pt x="439" y="640"/>
                    <a:pt x="440" y="639"/>
                    <a:pt x="440" y="639"/>
                  </a:cubicBezTo>
                  <a:cubicBezTo>
                    <a:pt x="441" y="639"/>
                    <a:pt x="441" y="639"/>
                    <a:pt x="441" y="639"/>
                  </a:cubicBezTo>
                  <a:cubicBezTo>
                    <a:pt x="441" y="639"/>
                    <a:pt x="442" y="638"/>
                    <a:pt x="443" y="638"/>
                  </a:cubicBezTo>
                  <a:cubicBezTo>
                    <a:pt x="443" y="638"/>
                    <a:pt x="444" y="638"/>
                    <a:pt x="444" y="638"/>
                  </a:cubicBezTo>
                  <a:cubicBezTo>
                    <a:pt x="445" y="638"/>
                    <a:pt x="445" y="638"/>
                    <a:pt x="445" y="638"/>
                  </a:cubicBezTo>
                  <a:cubicBezTo>
                    <a:pt x="446" y="638"/>
                    <a:pt x="446" y="638"/>
                    <a:pt x="447" y="638"/>
                  </a:cubicBezTo>
                  <a:cubicBezTo>
                    <a:pt x="448" y="637"/>
                    <a:pt x="448" y="637"/>
                    <a:pt x="449" y="638"/>
                  </a:cubicBezTo>
                  <a:cubicBezTo>
                    <a:pt x="449" y="638"/>
                    <a:pt x="451" y="639"/>
                    <a:pt x="451" y="639"/>
                  </a:cubicBezTo>
                  <a:cubicBezTo>
                    <a:pt x="451" y="639"/>
                    <a:pt x="453" y="640"/>
                    <a:pt x="453" y="639"/>
                  </a:cubicBezTo>
                  <a:cubicBezTo>
                    <a:pt x="454" y="639"/>
                    <a:pt x="453" y="639"/>
                    <a:pt x="454" y="639"/>
                  </a:cubicBezTo>
                  <a:cubicBezTo>
                    <a:pt x="455" y="639"/>
                    <a:pt x="456" y="640"/>
                    <a:pt x="456" y="640"/>
                  </a:cubicBezTo>
                  <a:cubicBezTo>
                    <a:pt x="458" y="640"/>
                    <a:pt x="458" y="640"/>
                    <a:pt x="458" y="640"/>
                  </a:cubicBezTo>
                  <a:cubicBezTo>
                    <a:pt x="460" y="641"/>
                    <a:pt x="460" y="641"/>
                    <a:pt x="460" y="641"/>
                  </a:cubicBezTo>
                  <a:cubicBezTo>
                    <a:pt x="461" y="641"/>
                    <a:pt x="461" y="641"/>
                    <a:pt x="461" y="641"/>
                  </a:cubicBezTo>
                  <a:cubicBezTo>
                    <a:pt x="467" y="627"/>
                    <a:pt x="467" y="627"/>
                    <a:pt x="467" y="627"/>
                  </a:cubicBezTo>
                  <a:cubicBezTo>
                    <a:pt x="466" y="623"/>
                    <a:pt x="466" y="623"/>
                    <a:pt x="466" y="623"/>
                  </a:cubicBezTo>
                  <a:cubicBezTo>
                    <a:pt x="466" y="623"/>
                    <a:pt x="465" y="623"/>
                    <a:pt x="465" y="622"/>
                  </a:cubicBezTo>
                  <a:cubicBezTo>
                    <a:pt x="465" y="621"/>
                    <a:pt x="465" y="617"/>
                    <a:pt x="465" y="617"/>
                  </a:cubicBezTo>
                  <a:cubicBezTo>
                    <a:pt x="461" y="617"/>
                    <a:pt x="461" y="617"/>
                    <a:pt x="461" y="617"/>
                  </a:cubicBezTo>
                  <a:cubicBezTo>
                    <a:pt x="458" y="617"/>
                    <a:pt x="458" y="617"/>
                    <a:pt x="458" y="617"/>
                  </a:cubicBezTo>
                  <a:cubicBezTo>
                    <a:pt x="457" y="617"/>
                    <a:pt x="457" y="617"/>
                    <a:pt x="457" y="617"/>
                  </a:cubicBezTo>
                  <a:cubicBezTo>
                    <a:pt x="457" y="617"/>
                    <a:pt x="458" y="616"/>
                    <a:pt x="457" y="616"/>
                  </a:cubicBezTo>
                  <a:cubicBezTo>
                    <a:pt x="457" y="615"/>
                    <a:pt x="454" y="613"/>
                    <a:pt x="454" y="613"/>
                  </a:cubicBezTo>
                  <a:cubicBezTo>
                    <a:pt x="451" y="613"/>
                    <a:pt x="451" y="613"/>
                    <a:pt x="451" y="613"/>
                  </a:cubicBezTo>
                  <a:cubicBezTo>
                    <a:pt x="446" y="606"/>
                    <a:pt x="446" y="606"/>
                    <a:pt x="446" y="606"/>
                  </a:cubicBezTo>
                  <a:cubicBezTo>
                    <a:pt x="446" y="605"/>
                    <a:pt x="446" y="605"/>
                    <a:pt x="446" y="605"/>
                  </a:cubicBezTo>
                  <a:cubicBezTo>
                    <a:pt x="446" y="605"/>
                    <a:pt x="445" y="604"/>
                    <a:pt x="446" y="602"/>
                  </a:cubicBezTo>
                  <a:cubicBezTo>
                    <a:pt x="446" y="599"/>
                    <a:pt x="446" y="599"/>
                    <a:pt x="447" y="597"/>
                  </a:cubicBezTo>
                  <a:cubicBezTo>
                    <a:pt x="448" y="595"/>
                    <a:pt x="450" y="585"/>
                    <a:pt x="450" y="585"/>
                  </a:cubicBezTo>
                  <a:cubicBezTo>
                    <a:pt x="450" y="585"/>
                    <a:pt x="450" y="585"/>
                    <a:pt x="449" y="585"/>
                  </a:cubicBezTo>
                  <a:cubicBezTo>
                    <a:pt x="448" y="585"/>
                    <a:pt x="448" y="584"/>
                    <a:pt x="447" y="585"/>
                  </a:cubicBezTo>
                  <a:cubicBezTo>
                    <a:pt x="447" y="585"/>
                    <a:pt x="446" y="585"/>
                    <a:pt x="446" y="585"/>
                  </a:cubicBezTo>
                  <a:cubicBezTo>
                    <a:pt x="445" y="585"/>
                    <a:pt x="445" y="585"/>
                    <a:pt x="445" y="585"/>
                  </a:cubicBezTo>
                  <a:cubicBezTo>
                    <a:pt x="445" y="585"/>
                    <a:pt x="444" y="586"/>
                    <a:pt x="444" y="586"/>
                  </a:cubicBezTo>
                  <a:cubicBezTo>
                    <a:pt x="443" y="586"/>
                    <a:pt x="443" y="587"/>
                    <a:pt x="443" y="586"/>
                  </a:cubicBezTo>
                  <a:cubicBezTo>
                    <a:pt x="443" y="585"/>
                    <a:pt x="442" y="585"/>
                    <a:pt x="442" y="584"/>
                  </a:cubicBezTo>
                  <a:cubicBezTo>
                    <a:pt x="442" y="583"/>
                    <a:pt x="443" y="582"/>
                    <a:pt x="443" y="581"/>
                  </a:cubicBezTo>
                  <a:cubicBezTo>
                    <a:pt x="443" y="580"/>
                    <a:pt x="442" y="580"/>
                    <a:pt x="442" y="579"/>
                  </a:cubicBezTo>
                  <a:cubicBezTo>
                    <a:pt x="442" y="578"/>
                    <a:pt x="443" y="578"/>
                    <a:pt x="442" y="577"/>
                  </a:cubicBezTo>
                  <a:cubicBezTo>
                    <a:pt x="442" y="575"/>
                    <a:pt x="441" y="574"/>
                    <a:pt x="441" y="574"/>
                  </a:cubicBezTo>
                  <a:cubicBezTo>
                    <a:pt x="441" y="574"/>
                    <a:pt x="442" y="574"/>
                    <a:pt x="441" y="573"/>
                  </a:cubicBezTo>
                  <a:cubicBezTo>
                    <a:pt x="441" y="573"/>
                    <a:pt x="440" y="573"/>
                    <a:pt x="440" y="573"/>
                  </a:cubicBezTo>
                  <a:cubicBezTo>
                    <a:pt x="440" y="571"/>
                    <a:pt x="440" y="571"/>
                    <a:pt x="440" y="571"/>
                  </a:cubicBezTo>
                  <a:cubicBezTo>
                    <a:pt x="440" y="571"/>
                    <a:pt x="440" y="571"/>
                    <a:pt x="440" y="570"/>
                  </a:cubicBezTo>
                  <a:cubicBezTo>
                    <a:pt x="440" y="569"/>
                    <a:pt x="440" y="569"/>
                    <a:pt x="439" y="569"/>
                  </a:cubicBezTo>
                  <a:cubicBezTo>
                    <a:pt x="439" y="568"/>
                    <a:pt x="438" y="568"/>
                    <a:pt x="438" y="567"/>
                  </a:cubicBezTo>
                  <a:cubicBezTo>
                    <a:pt x="438" y="567"/>
                    <a:pt x="439" y="567"/>
                    <a:pt x="438" y="566"/>
                  </a:cubicBezTo>
                  <a:cubicBezTo>
                    <a:pt x="437" y="566"/>
                    <a:pt x="436" y="565"/>
                    <a:pt x="436" y="565"/>
                  </a:cubicBezTo>
                  <a:cubicBezTo>
                    <a:pt x="436" y="565"/>
                    <a:pt x="438" y="564"/>
                    <a:pt x="438" y="564"/>
                  </a:cubicBezTo>
                  <a:cubicBezTo>
                    <a:pt x="439" y="563"/>
                    <a:pt x="439" y="562"/>
                    <a:pt x="439" y="562"/>
                  </a:cubicBezTo>
                  <a:cubicBezTo>
                    <a:pt x="441" y="561"/>
                    <a:pt x="441" y="561"/>
                    <a:pt x="441" y="561"/>
                  </a:cubicBezTo>
                  <a:cubicBezTo>
                    <a:pt x="440" y="558"/>
                    <a:pt x="440" y="558"/>
                    <a:pt x="440" y="558"/>
                  </a:cubicBezTo>
                  <a:cubicBezTo>
                    <a:pt x="442" y="556"/>
                    <a:pt x="442" y="556"/>
                    <a:pt x="442" y="556"/>
                  </a:cubicBezTo>
                  <a:cubicBezTo>
                    <a:pt x="433" y="553"/>
                    <a:pt x="433" y="553"/>
                    <a:pt x="433" y="553"/>
                  </a:cubicBezTo>
                  <a:cubicBezTo>
                    <a:pt x="430" y="550"/>
                    <a:pt x="430" y="550"/>
                    <a:pt x="430" y="550"/>
                  </a:cubicBezTo>
                  <a:cubicBezTo>
                    <a:pt x="430" y="550"/>
                    <a:pt x="429" y="548"/>
                    <a:pt x="429" y="550"/>
                  </a:cubicBezTo>
                  <a:cubicBezTo>
                    <a:pt x="429" y="551"/>
                    <a:pt x="429" y="553"/>
                    <a:pt x="429" y="553"/>
                  </a:cubicBezTo>
                  <a:cubicBezTo>
                    <a:pt x="429" y="553"/>
                    <a:pt x="428" y="554"/>
                    <a:pt x="427" y="554"/>
                  </a:cubicBezTo>
                  <a:cubicBezTo>
                    <a:pt x="426" y="554"/>
                    <a:pt x="426" y="554"/>
                    <a:pt x="425" y="555"/>
                  </a:cubicBezTo>
                  <a:cubicBezTo>
                    <a:pt x="425" y="555"/>
                    <a:pt x="424" y="554"/>
                    <a:pt x="423" y="555"/>
                  </a:cubicBezTo>
                  <a:cubicBezTo>
                    <a:pt x="422" y="556"/>
                    <a:pt x="420" y="556"/>
                    <a:pt x="419" y="556"/>
                  </a:cubicBezTo>
                  <a:cubicBezTo>
                    <a:pt x="418" y="556"/>
                    <a:pt x="416" y="556"/>
                    <a:pt x="416" y="556"/>
                  </a:cubicBezTo>
                  <a:cubicBezTo>
                    <a:pt x="415" y="555"/>
                    <a:pt x="415" y="555"/>
                    <a:pt x="415" y="555"/>
                  </a:cubicBezTo>
                  <a:cubicBezTo>
                    <a:pt x="414" y="554"/>
                    <a:pt x="414" y="554"/>
                    <a:pt x="414" y="554"/>
                  </a:cubicBezTo>
                  <a:cubicBezTo>
                    <a:pt x="413" y="553"/>
                    <a:pt x="413" y="553"/>
                    <a:pt x="413" y="553"/>
                  </a:cubicBezTo>
                  <a:cubicBezTo>
                    <a:pt x="412" y="552"/>
                    <a:pt x="412" y="552"/>
                    <a:pt x="412" y="552"/>
                  </a:cubicBezTo>
                  <a:cubicBezTo>
                    <a:pt x="412" y="550"/>
                    <a:pt x="412" y="550"/>
                    <a:pt x="412" y="550"/>
                  </a:cubicBezTo>
                  <a:cubicBezTo>
                    <a:pt x="412" y="550"/>
                    <a:pt x="412" y="550"/>
                    <a:pt x="411" y="549"/>
                  </a:cubicBezTo>
                  <a:cubicBezTo>
                    <a:pt x="411" y="549"/>
                    <a:pt x="410" y="549"/>
                    <a:pt x="410" y="549"/>
                  </a:cubicBezTo>
                  <a:cubicBezTo>
                    <a:pt x="410" y="548"/>
                    <a:pt x="409" y="548"/>
                    <a:pt x="409" y="547"/>
                  </a:cubicBezTo>
                  <a:cubicBezTo>
                    <a:pt x="410" y="547"/>
                    <a:pt x="411" y="547"/>
                    <a:pt x="411" y="545"/>
                  </a:cubicBezTo>
                  <a:cubicBezTo>
                    <a:pt x="412" y="543"/>
                    <a:pt x="412" y="542"/>
                    <a:pt x="412" y="541"/>
                  </a:cubicBezTo>
                  <a:cubicBezTo>
                    <a:pt x="412" y="541"/>
                    <a:pt x="412" y="541"/>
                    <a:pt x="412" y="541"/>
                  </a:cubicBezTo>
                  <a:cubicBezTo>
                    <a:pt x="412" y="541"/>
                    <a:pt x="414" y="539"/>
                    <a:pt x="414" y="538"/>
                  </a:cubicBezTo>
                  <a:cubicBezTo>
                    <a:pt x="415" y="537"/>
                    <a:pt x="416" y="537"/>
                    <a:pt x="416" y="536"/>
                  </a:cubicBezTo>
                  <a:cubicBezTo>
                    <a:pt x="416" y="535"/>
                    <a:pt x="416" y="534"/>
                    <a:pt x="416" y="534"/>
                  </a:cubicBezTo>
                  <a:cubicBezTo>
                    <a:pt x="416" y="534"/>
                    <a:pt x="417" y="534"/>
                    <a:pt x="417" y="534"/>
                  </a:cubicBezTo>
                  <a:cubicBezTo>
                    <a:pt x="418" y="534"/>
                    <a:pt x="418" y="534"/>
                    <a:pt x="418" y="533"/>
                  </a:cubicBezTo>
                  <a:cubicBezTo>
                    <a:pt x="418" y="532"/>
                    <a:pt x="418" y="533"/>
                    <a:pt x="419" y="532"/>
                  </a:cubicBezTo>
                  <a:cubicBezTo>
                    <a:pt x="420" y="531"/>
                    <a:pt x="422" y="531"/>
                    <a:pt x="422" y="531"/>
                  </a:cubicBezTo>
                  <a:cubicBezTo>
                    <a:pt x="422" y="531"/>
                    <a:pt x="422" y="531"/>
                    <a:pt x="423" y="530"/>
                  </a:cubicBezTo>
                  <a:cubicBezTo>
                    <a:pt x="424" y="530"/>
                    <a:pt x="425" y="530"/>
                    <a:pt x="426" y="529"/>
                  </a:cubicBezTo>
                  <a:cubicBezTo>
                    <a:pt x="426" y="529"/>
                    <a:pt x="426" y="529"/>
                    <a:pt x="427" y="528"/>
                  </a:cubicBezTo>
                  <a:cubicBezTo>
                    <a:pt x="427" y="527"/>
                    <a:pt x="427" y="527"/>
                    <a:pt x="428" y="526"/>
                  </a:cubicBezTo>
                  <a:cubicBezTo>
                    <a:pt x="428" y="526"/>
                    <a:pt x="429" y="525"/>
                    <a:pt x="430" y="525"/>
                  </a:cubicBezTo>
                  <a:cubicBezTo>
                    <a:pt x="431" y="524"/>
                    <a:pt x="431" y="524"/>
                    <a:pt x="431" y="523"/>
                  </a:cubicBezTo>
                  <a:cubicBezTo>
                    <a:pt x="431" y="522"/>
                    <a:pt x="431" y="523"/>
                    <a:pt x="432" y="522"/>
                  </a:cubicBezTo>
                  <a:cubicBezTo>
                    <a:pt x="432" y="520"/>
                    <a:pt x="433" y="520"/>
                    <a:pt x="432" y="519"/>
                  </a:cubicBezTo>
                  <a:cubicBezTo>
                    <a:pt x="432" y="519"/>
                    <a:pt x="433" y="518"/>
                    <a:pt x="432" y="518"/>
                  </a:cubicBezTo>
                  <a:cubicBezTo>
                    <a:pt x="431" y="517"/>
                    <a:pt x="431" y="516"/>
                    <a:pt x="431" y="515"/>
                  </a:cubicBezTo>
                  <a:cubicBezTo>
                    <a:pt x="430" y="514"/>
                    <a:pt x="430" y="515"/>
                    <a:pt x="429" y="514"/>
                  </a:cubicBezTo>
                  <a:cubicBezTo>
                    <a:pt x="429" y="513"/>
                    <a:pt x="430" y="512"/>
                    <a:pt x="430" y="511"/>
                  </a:cubicBezTo>
                  <a:cubicBezTo>
                    <a:pt x="430" y="510"/>
                    <a:pt x="431" y="510"/>
                    <a:pt x="429" y="510"/>
                  </a:cubicBezTo>
                  <a:cubicBezTo>
                    <a:pt x="428" y="509"/>
                    <a:pt x="428" y="508"/>
                    <a:pt x="427" y="507"/>
                  </a:cubicBezTo>
                  <a:cubicBezTo>
                    <a:pt x="426" y="506"/>
                    <a:pt x="426" y="506"/>
                    <a:pt x="425" y="505"/>
                  </a:cubicBezTo>
                  <a:cubicBezTo>
                    <a:pt x="425" y="504"/>
                    <a:pt x="425" y="504"/>
                    <a:pt x="425" y="504"/>
                  </a:cubicBezTo>
                  <a:cubicBezTo>
                    <a:pt x="424" y="503"/>
                    <a:pt x="424" y="503"/>
                    <a:pt x="424" y="502"/>
                  </a:cubicBezTo>
                  <a:cubicBezTo>
                    <a:pt x="424" y="502"/>
                    <a:pt x="425" y="501"/>
                    <a:pt x="425" y="501"/>
                  </a:cubicBezTo>
                  <a:cubicBezTo>
                    <a:pt x="425" y="501"/>
                    <a:pt x="424" y="500"/>
                    <a:pt x="424" y="500"/>
                  </a:cubicBezTo>
                  <a:cubicBezTo>
                    <a:pt x="423" y="499"/>
                    <a:pt x="422" y="499"/>
                    <a:pt x="422" y="499"/>
                  </a:cubicBezTo>
                  <a:cubicBezTo>
                    <a:pt x="425" y="497"/>
                    <a:pt x="425" y="497"/>
                    <a:pt x="425" y="497"/>
                  </a:cubicBezTo>
                  <a:cubicBezTo>
                    <a:pt x="430" y="491"/>
                    <a:pt x="430" y="491"/>
                    <a:pt x="430" y="491"/>
                  </a:cubicBezTo>
                  <a:cubicBezTo>
                    <a:pt x="430" y="489"/>
                    <a:pt x="430" y="489"/>
                    <a:pt x="430" y="489"/>
                  </a:cubicBezTo>
                  <a:cubicBezTo>
                    <a:pt x="432" y="489"/>
                    <a:pt x="432" y="489"/>
                    <a:pt x="432" y="489"/>
                  </a:cubicBezTo>
                  <a:cubicBezTo>
                    <a:pt x="432" y="489"/>
                    <a:pt x="433" y="488"/>
                    <a:pt x="433" y="487"/>
                  </a:cubicBezTo>
                  <a:cubicBezTo>
                    <a:pt x="434" y="487"/>
                    <a:pt x="434" y="487"/>
                    <a:pt x="435" y="487"/>
                  </a:cubicBezTo>
                  <a:cubicBezTo>
                    <a:pt x="435" y="487"/>
                    <a:pt x="436" y="487"/>
                    <a:pt x="437" y="486"/>
                  </a:cubicBezTo>
                  <a:cubicBezTo>
                    <a:pt x="438" y="486"/>
                    <a:pt x="439" y="486"/>
                    <a:pt x="439" y="485"/>
                  </a:cubicBezTo>
                  <a:cubicBezTo>
                    <a:pt x="440" y="485"/>
                    <a:pt x="439" y="485"/>
                    <a:pt x="440" y="485"/>
                  </a:cubicBezTo>
                  <a:cubicBezTo>
                    <a:pt x="441" y="484"/>
                    <a:pt x="442" y="485"/>
                    <a:pt x="442" y="484"/>
                  </a:cubicBezTo>
                  <a:cubicBezTo>
                    <a:pt x="443" y="483"/>
                    <a:pt x="443" y="483"/>
                    <a:pt x="443" y="483"/>
                  </a:cubicBezTo>
                  <a:cubicBezTo>
                    <a:pt x="444" y="482"/>
                    <a:pt x="444" y="482"/>
                    <a:pt x="445" y="482"/>
                  </a:cubicBezTo>
                  <a:cubicBezTo>
                    <a:pt x="445" y="481"/>
                    <a:pt x="445" y="481"/>
                    <a:pt x="446" y="480"/>
                  </a:cubicBezTo>
                  <a:cubicBezTo>
                    <a:pt x="446" y="480"/>
                    <a:pt x="446" y="479"/>
                    <a:pt x="446" y="478"/>
                  </a:cubicBezTo>
                  <a:cubicBezTo>
                    <a:pt x="446" y="477"/>
                    <a:pt x="446" y="477"/>
                    <a:pt x="446" y="477"/>
                  </a:cubicBezTo>
                  <a:cubicBezTo>
                    <a:pt x="445" y="476"/>
                    <a:pt x="445" y="476"/>
                    <a:pt x="445" y="476"/>
                  </a:cubicBezTo>
                  <a:cubicBezTo>
                    <a:pt x="445" y="476"/>
                    <a:pt x="445" y="476"/>
                    <a:pt x="444" y="475"/>
                  </a:cubicBezTo>
                  <a:cubicBezTo>
                    <a:pt x="444" y="475"/>
                    <a:pt x="443" y="475"/>
                    <a:pt x="442" y="475"/>
                  </a:cubicBezTo>
                  <a:cubicBezTo>
                    <a:pt x="442" y="475"/>
                    <a:pt x="440" y="473"/>
                    <a:pt x="440" y="473"/>
                  </a:cubicBezTo>
                  <a:cubicBezTo>
                    <a:pt x="440" y="473"/>
                    <a:pt x="439" y="472"/>
                    <a:pt x="440" y="472"/>
                  </a:cubicBezTo>
                  <a:cubicBezTo>
                    <a:pt x="441" y="471"/>
                    <a:pt x="441" y="471"/>
                    <a:pt x="441" y="471"/>
                  </a:cubicBezTo>
                  <a:cubicBezTo>
                    <a:pt x="441" y="470"/>
                    <a:pt x="441" y="470"/>
                    <a:pt x="441" y="470"/>
                  </a:cubicBezTo>
                  <a:cubicBezTo>
                    <a:pt x="441" y="470"/>
                    <a:pt x="441" y="470"/>
                    <a:pt x="440" y="469"/>
                  </a:cubicBezTo>
                  <a:cubicBezTo>
                    <a:pt x="440" y="469"/>
                    <a:pt x="441" y="469"/>
                    <a:pt x="441" y="468"/>
                  </a:cubicBezTo>
                  <a:cubicBezTo>
                    <a:pt x="441" y="467"/>
                    <a:pt x="440" y="464"/>
                    <a:pt x="440" y="464"/>
                  </a:cubicBezTo>
                  <a:cubicBezTo>
                    <a:pt x="440" y="464"/>
                    <a:pt x="438" y="462"/>
                    <a:pt x="438" y="461"/>
                  </a:cubicBezTo>
                  <a:cubicBezTo>
                    <a:pt x="438" y="461"/>
                    <a:pt x="438" y="458"/>
                    <a:pt x="438" y="458"/>
                  </a:cubicBezTo>
                  <a:cubicBezTo>
                    <a:pt x="438" y="458"/>
                    <a:pt x="439" y="457"/>
                    <a:pt x="439" y="457"/>
                  </a:cubicBezTo>
                  <a:cubicBezTo>
                    <a:pt x="440" y="457"/>
                    <a:pt x="440" y="457"/>
                    <a:pt x="440" y="456"/>
                  </a:cubicBezTo>
                  <a:cubicBezTo>
                    <a:pt x="441" y="456"/>
                    <a:pt x="441" y="455"/>
                    <a:pt x="442" y="456"/>
                  </a:cubicBezTo>
                  <a:cubicBezTo>
                    <a:pt x="443" y="456"/>
                    <a:pt x="442" y="457"/>
                    <a:pt x="444" y="456"/>
                  </a:cubicBezTo>
                  <a:cubicBezTo>
                    <a:pt x="446" y="455"/>
                    <a:pt x="448" y="454"/>
                    <a:pt x="449" y="454"/>
                  </a:cubicBezTo>
                  <a:cubicBezTo>
                    <a:pt x="449" y="454"/>
                    <a:pt x="449" y="454"/>
                    <a:pt x="450" y="453"/>
                  </a:cubicBezTo>
                  <a:cubicBezTo>
                    <a:pt x="451" y="453"/>
                    <a:pt x="454" y="452"/>
                    <a:pt x="454" y="452"/>
                  </a:cubicBezTo>
                  <a:cubicBezTo>
                    <a:pt x="454" y="452"/>
                    <a:pt x="451" y="445"/>
                    <a:pt x="451" y="445"/>
                  </a:cubicBezTo>
                  <a:cubicBezTo>
                    <a:pt x="452" y="444"/>
                    <a:pt x="453" y="442"/>
                    <a:pt x="453" y="442"/>
                  </a:cubicBezTo>
                  <a:cubicBezTo>
                    <a:pt x="453" y="442"/>
                    <a:pt x="454" y="442"/>
                    <a:pt x="454" y="442"/>
                  </a:cubicBezTo>
                  <a:cubicBezTo>
                    <a:pt x="455" y="442"/>
                    <a:pt x="455" y="442"/>
                    <a:pt x="455" y="442"/>
                  </a:cubicBezTo>
                  <a:cubicBezTo>
                    <a:pt x="456" y="439"/>
                    <a:pt x="456" y="439"/>
                    <a:pt x="456" y="439"/>
                  </a:cubicBezTo>
                  <a:cubicBezTo>
                    <a:pt x="457" y="438"/>
                    <a:pt x="457" y="438"/>
                    <a:pt x="457" y="438"/>
                  </a:cubicBezTo>
                  <a:cubicBezTo>
                    <a:pt x="457" y="438"/>
                    <a:pt x="458" y="437"/>
                    <a:pt x="459" y="436"/>
                  </a:cubicBezTo>
                  <a:cubicBezTo>
                    <a:pt x="459" y="435"/>
                    <a:pt x="460" y="435"/>
                    <a:pt x="460" y="435"/>
                  </a:cubicBezTo>
                  <a:cubicBezTo>
                    <a:pt x="461" y="434"/>
                    <a:pt x="462" y="435"/>
                    <a:pt x="462" y="434"/>
                  </a:cubicBezTo>
                  <a:cubicBezTo>
                    <a:pt x="462" y="433"/>
                    <a:pt x="461" y="433"/>
                    <a:pt x="462" y="433"/>
                  </a:cubicBezTo>
                  <a:cubicBezTo>
                    <a:pt x="463" y="433"/>
                    <a:pt x="464" y="432"/>
                    <a:pt x="464" y="432"/>
                  </a:cubicBezTo>
                  <a:cubicBezTo>
                    <a:pt x="464" y="432"/>
                    <a:pt x="465" y="433"/>
                    <a:pt x="465" y="432"/>
                  </a:cubicBezTo>
                  <a:cubicBezTo>
                    <a:pt x="465" y="431"/>
                    <a:pt x="464" y="430"/>
                    <a:pt x="464" y="429"/>
                  </a:cubicBezTo>
                  <a:cubicBezTo>
                    <a:pt x="464" y="428"/>
                    <a:pt x="464" y="428"/>
                    <a:pt x="465" y="428"/>
                  </a:cubicBezTo>
                  <a:cubicBezTo>
                    <a:pt x="466" y="427"/>
                    <a:pt x="467" y="427"/>
                    <a:pt x="467" y="427"/>
                  </a:cubicBezTo>
                  <a:cubicBezTo>
                    <a:pt x="467" y="424"/>
                    <a:pt x="467" y="424"/>
                    <a:pt x="467" y="424"/>
                  </a:cubicBezTo>
                  <a:cubicBezTo>
                    <a:pt x="467" y="424"/>
                    <a:pt x="467" y="424"/>
                    <a:pt x="467" y="422"/>
                  </a:cubicBezTo>
                  <a:cubicBezTo>
                    <a:pt x="467" y="421"/>
                    <a:pt x="468" y="421"/>
                    <a:pt x="468" y="421"/>
                  </a:cubicBezTo>
                  <a:cubicBezTo>
                    <a:pt x="468" y="420"/>
                    <a:pt x="467" y="420"/>
                    <a:pt x="467" y="419"/>
                  </a:cubicBezTo>
                  <a:cubicBezTo>
                    <a:pt x="467" y="419"/>
                    <a:pt x="467" y="419"/>
                    <a:pt x="467" y="418"/>
                  </a:cubicBezTo>
                  <a:cubicBezTo>
                    <a:pt x="467" y="417"/>
                    <a:pt x="467" y="416"/>
                    <a:pt x="467" y="416"/>
                  </a:cubicBezTo>
                  <a:cubicBezTo>
                    <a:pt x="467" y="416"/>
                    <a:pt x="466" y="415"/>
                    <a:pt x="466" y="415"/>
                  </a:cubicBezTo>
                  <a:cubicBezTo>
                    <a:pt x="465" y="414"/>
                    <a:pt x="464" y="413"/>
                    <a:pt x="464" y="413"/>
                  </a:cubicBezTo>
                  <a:cubicBezTo>
                    <a:pt x="464" y="412"/>
                    <a:pt x="465" y="410"/>
                    <a:pt x="465" y="410"/>
                  </a:cubicBezTo>
                  <a:cubicBezTo>
                    <a:pt x="465" y="410"/>
                    <a:pt x="464" y="408"/>
                    <a:pt x="465" y="408"/>
                  </a:cubicBezTo>
                  <a:cubicBezTo>
                    <a:pt x="466" y="408"/>
                    <a:pt x="468" y="408"/>
                    <a:pt x="468" y="407"/>
                  </a:cubicBezTo>
                  <a:cubicBezTo>
                    <a:pt x="469" y="406"/>
                    <a:pt x="470" y="406"/>
                    <a:pt x="470" y="406"/>
                  </a:cubicBezTo>
                  <a:cubicBezTo>
                    <a:pt x="470" y="405"/>
                    <a:pt x="470" y="404"/>
                    <a:pt x="471" y="404"/>
                  </a:cubicBezTo>
                  <a:cubicBezTo>
                    <a:pt x="471" y="404"/>
                    <a:pt x="472" y="403"/>
                    <a:pt x="472" y="402"/>
                  </a:cubicBezTo>
                  <a:cubicBezTo>
                    <a:pt x="473" y="401"/>
                    <a:pt x="473" y="401"/>
                    <a:pt x="473" y="401"/>
                  </a:cubicBezTo>
                  <a:cubicBezTo>
                    <a:pt x="474" y="401"/>
                    <a:pt x="477" y="401"/>
                    <a:pt x="478" y="401"/>
                  </a:cubicBezTo>
                  <a:cubicBezTo>
                    <a:pt x="479" y="401"/>
                    <a:pt x="479" y="401"/>
                    <a:pt x="480" y="402"/>
                  </a:cubicBezTo>
                  <a:cubicBezTo>
                    <a:pt x="482" y="402"/>
                    <a:pt x="482" y="402"/>
                    <a:pt x="483" y="402"/>
                  </a:cubicBezTo>
                  <a:cubicBezTo>
                    <a:pt x="484" y="402"/>
                    <a:pt x="484" y="402"/>
                    <a:pt x="485" y="402"/>
                  </a:cubicBezTo>
                  <a:cubicBezTo>
                    <a:pt x="486" y="402"/>
                    <a:pt x="485" y="402"/>
                    <a:pt x="487" y="402"/>
                  </a:cubicBezTo>
                  <a:cubicBezTo>
                    <a:pt x="488" y="401"/>
                    <a:pt x="492" y="399"/>
                    <a:pt x="492" y="399"/>
                  </a:cubicBezTo>
                  <a:cubicBezTo>
                    <a:pt x="492" y="399"/>
                    <a:pt x="493" y="398"/>
                    <a:pt x="495" y="399"/>
                  </a:cubicBezTo>
                  <a:cubicBezTo>
                    <a:pt x="497" y="399"/>
                    <a:pt x="497" y="398"/>
                    <a:pt x="498" y="399"/>
                  </a:cubicBezTo>
                  <a:cubicBezTo>
                    <a:pt x="500" y="399"/>
                    <a:pt x="500" y="399"/>
                    <a:pt x="502" y="399"/>
                  </a:cubicBezTo>
                  <a:cubicBezTo>
                    <a:pt x="504" y="399"/>
                    <a:pt x="506" y="399"/>
                    <a:pt x="507" y="399"/>
                  </a:cubicBezTo>
                  <a:cubicBezTo>
                    <a:pt x="508" y="400"/>
                    <a:pt x="509" y="400"/>
                    <a:pt x="509" y="400"/>
                  </a:cubicBezTo>
                  <a:cubicBezTo>
                    <a:pt x="509" y="400"/>
                    <a:pt x="511" y="400"/>
                    <a:pt x="512" y="400"/>
                  </a:cubicBezTo>
                  <a:cubicBezTo>
                    <a:pt x="512" y="400"/>
                    <a:pt x="515" y="401"/>
                    <a:pt x="515" y="401"/>
                  </a:cubicBezTo>
                  <a:cubicBezTo>
                    <a:pt x="516" y="402"/>
                    <a:pt x="516" y="402"/>
                    <a:pt x="516" y="402"/>
                  </a:cubicBezTo>
                  <a:lnTo>
                    <a:pt x="516" y="20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0" name="Freeform 211"/>
            <p:cNvSpPr>
              <a:spLocks/>
            </p:cNvSpPr>
            <p:nvPr/>
          </p:nvSpPr>
          <p:spPr bwMode="auto">
            <a:xfrm>
              <a:off x="7640638" y="2646363"/>
              <a:ext cx="827088" cy="673100"/>
            </a:xfrm>
            <a:custGeom>
              <a:avLst/>
              <a:gdLst>
                <a:gd name="T0" fmla="*/ 4 w 587"/>
                <a:gd name="T1" fmla="*/ 336 h 477"/>
                <a:gd name="T2" fmla="*/ 2 w 587"/>
                <a:gd name="T3" fmla="*/ 290 h 477"/>
                <a:gd name="T4" fmla="*/ 3 w 587"/>
                <a:gd name="T5" fmla="*/ 259 h 477"/>
                <a:gd name="T6" fmla="*/ 15 w 587"/>
                <a:gd name="T7" fmla="*/ 240 h 477"/>
                <a:gd name="T8" fmla="*/ 35 w 587"/>
                <a:gd name="T9" fmla="*/ 202 h 477"/>
                <a:gd name="T10" fmla="*/ 56 w 587"/>
                <a:gd name="T11" fmla="*/ 171 h 477"/>
                <a:gd name="T12" fmla="*/ 43 w 587"/>
                <a:gd name="T13" fmla="*/ 113 h 477"/>
                <a:gd name="T14" fmla="*/ 49 w 587"/>
                <a:gd name="T15" fmla="*/ 67 h 477"/>
                <a:gd name="T16" fmla="*/ 128 w 587"/>
                <a:gd name="T17" fmla="*/ 6 h 477"/>
                <a:gd name="T18" fmla="*/ 211 w 587"/>
                <a:gd name="T19" fmla="*/ 44 h 477"/>
                <a:gd name="T20" fmla="*/ 292 w 587"/>
                <a:gd name="T21" fmla="*/ 46 h 477"/>
                <a:gd name="T22" fmla="*/ 386 w 587"/>
                <a:gd name="T23" fmla="*/ 28 h 477"/>
                <a:gd name="T24" fmla="*/ 473 w 587"/>
                <a:gd name="T25" fmla="*/ 41 h 477"/>
                <a:gd name="T26" fmla="*/ 490 w 587"/>
                <a:gd name="T27" fmla="*/ 28 h 477"/>
                <a:gd name="T28" fmla="*/ 506 w 587"/>
                <a:gd name="T29" fmla="*/ 18 h 477"/>
                <a:gd name="T30" fmla="*/ 521 w 587"/>
                <a:gd name="T31" fmla="*/ 8 h 477"/>
                <a:gd name="T32" fmla="*/ 573 w 587"/>
                <a:gd name="T33" fmla="*/ 76 h 477"/>
                <a:gd name="T34" fmla="*/ 584 w 587"/>
                <a:gd name="T35" fmla="*/ 85 h 477"/>
                <a:gd name="T36" fmla="*/ 583 w 587"/>
                <a:gd name="T37" fmla="*/ 102 h 477"/>
                <a:gd name="T38" fmla="*/ 571 w 587"/>
                <a:gd name="T39" fmla="*/ 126 h 477"/>
                <a:gd name="T40" fmla="*/ 546 w 587"/>
                <a:gd name="T41" fmla="*/ 140 h 477"/>
                <a:gd name="T42" fmla="*/ 535 w 587"/>
                <a:gd name="T43" fmla="*/ 158 h 477"/>
                <a:gd name="T44" fmla="*/ 530 w 587"/>
                <a:gd name="T45" fmla="*/ 181 h 477"/>
                <a:gd name="T46" fmla="*/ 519 w 587"/>
                <a:gd name="T47" fmla="*/ 196 h 477"/>
                <a:gd name="T48" fmla="*/ 505 w 587"/>
                <a:gd name="T49" fmla="*/ 219 h 477"/>
                <a:gd name="T50" fmla="*/ 498 w 587"/>
                <a:gd name="T51" fmla="*/ 243 h 477"/>
                <a:gd name="T52" fmla="*/ 486 w 587"/>
                <a:gd name="T53" fmla="*/ 261 h 477"/>
                <a:gd name="T54" fmla="*/ 473 w 587"/>
                <a:gd name="T55" fmla="*/ 272 h 477"/>
                <a:gd name="T56" fmla="*/ 458 w 587"/>
                <a:gd name="T57" fmla="*/ 307 h 477"/>
                <a:gd name="T58" fmla="*/ 449 w 587"/>
                <a:gd name="T59" fmla="*/ 331 h 477"/>
                <a:gd name="T60" fmla="*/ 434 w 587"/>
                <a:gd name="T61" fmla="*/ 348 h 477"/>
                <a:gd name="T62" fmla="*/ 424 w 587"/>
                <a:gd name="T63" fmla="*/ 366 h 477"/>
                <a:gd name="T64" fmla="*/ 406 w 587"/>
                <a:gd name="T65" fmla="*/ 358 h 477"/>
                <a:gd name="T66" fmla="*/ 392 w 587"/>
                <a:gd name="T67" fmla="*/ 341 h 477"/>
                <a:gd name="T68" fmla="*/ 370 w 587"/>
                <a:gd name="T69" fmla="*/ 348 h 477"/>
                <a:gd name="T70" fmla="*/ 341 w 587"/>
                <a:gd name="T71" fmla="*/ 365 h 477"/>
                <a:gd name="T72" fmla="*/ 307 w 587"/>
                <a:gd name="T73" fmla="*/ 395 h 477"/>
                <a:gd name="T74" fmla="*/ 300 w 587"/>
                <a:gd name="T75" fmla="*/ 429 h 477"/>
                <a:gd name="T76" fmla="*/ 285 w 587"/>
                <a:gd name="T77" fmla="*/ 456 h 477"/>
                <a:gd name="T78" fmla="*/ 270 w 587"/>
                <a:gd name="T79" fmla="*/ 442 h 477"/>
                <a:gd name="T80" fmla="*/ 273 w 587"/>
                <a:gd name="T81" fmla="*/ 461 h 477"/>
                <a:gd name="T82" fmla="*/ 228 w 587"/>
                <a:gd name="T83" fmla="*/ 467 h 477"/>
                <a:gd name="T84" fmla="*/ 217 w 587"/>
                <a:gd name="T85" fmla="*/ 454 h 477"/>
                <a:gd name="T86" fmla="*/ 213 w 587"/>
                <a:gd name="T87" fmla="*/ 460 h 477"/>
                <a:gd name="T88" fmla="*/ 209 w 587"/>
                <a:gd name="T89" fmla="*/ 471 h 477"/>
                <a:gd name="T90" fmla="*/ 204 w 587"/>
                <a:gd name="T91" fmla="*/ 469 h 477"/>
                <a:gd name="T92" fmla="*/ 195 w 587"/>
                <a:gd name="T93" fmla="*/ 473 h 477"/>
                <a:gd name="T94" fmla="*/ 181 w 587"/>
                <a:gd name="T95" fmla="*/ 475 h 477"/>
                <a:gd name="T96" fmla="*/ 167 w 587"/>
                <a:gd name="T97" fmla="*/ 476 h 477"/>
                <a:gd name="T98" fmla="*/ 151 w 587"/>
                <a:gd name="T99" fmla="*/ 466 h 477"/>
                <a:gd name="T100" fmla="*/ 132 w 587"/>
                <a:gd name="T101" fmla="*/ 433 h 477"/>
                <a:gd name="T102" fmla="*/ 143 w 587"/>
                <a:gd name="T103" fmla="*/ 414 h 477"/>
                <a:gd name="T104" fmla="*/ 122 w 587"/>
                <a:gd name="T105" fmla="*/ 414 h 477"/>
                <a:gd name="T106" fmla="*/ 121 w 587"/>
                <a:gd name="T107" fmla="*/ 410 h 477"/>
                <a:gd name="T108" fmla="*/ 123 w 587"/>
                <a:gd name="T109" fmla="*/ 398 h 477"/>
                <a:gd name="T110" fmla="*/ 71 w 587"/>
                <a:gd name="T111" fmla="*/ 371 h 477"/>
                <a:gd name="T112" fmla="*/ 42 w 587"/>
                <a:gd name="T113" fmla="*/ 368 h 477"/>
                <a:gd name="T114" fmla="*/ 70 w 587"/>
                <a:gd name="T115" fmla="*/ 366 h 477"/>
                <a:gd name="T116" fmla="*/ 73 w 587"/>
                <a:gd name="T117" fmla="*/ 366 h 477"/>
                <a:gd name="T118" fmla="*/ 51 w 587"/>
                <a:gd name="T119" fmla="*/ 360 h 477"/>
                <a:gd name="T120" fmla="*/ 27 w 587"/>
                <a:gd name="T121" fmla="*/ 37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477">
                  <a:moveTo>
                    <a:pt x="3" y="373"/>
                  </a:moveTo>
                  <a:cubicBezTo>
                    <a:pt x="3" y="373"/>
                    <a:pt x="2" y="372"/>
                    <a:pt x="2" y="371"/>
                  </a:cubicBezTo>
                  <a:cubicBezTo>
                    <a:pt x="2" y="370"/>
                    <a:pt x="3" y="370"/>
                    <a:pt x="3" y="369"/>
                  </a:cubicBezTo>
                  <a:cubicBezTo>
                    <a:pt x="4" y="368"/>
                    <a:pt x="3" y="368"/>
                    <a:pt x="3" y="368"/>
                  </a:cubicBezTo>
                  <a:cubicBezTo>
                    <a:pt x="3" y="367"/>
                    <a:pt x="3" y="367"/>
                    <a:pt x="4" y="366"/>
                  </a:cubicBezTo>
                  <a:cubicBezTo>
                    <a:pt x="4" y="365"/>
                    <a:pt x="4" y="365"/>
                    <a:pt x="5" y="364"/>
                  </a:cubicBezTo>
                  <a:cubicBezTo>
                    <a:pt x="5" y="363"/>
                    <a:pt x="4" y="363"/>
                    <a:pt x="4" y="362"/>
                  </a:cubicBezTo>
                  <a:cubicBezTo>
                    <a:pt x="4" y="360"/>
                    <a:pt x="4" y="360"/>
                    <a:pt x="4" y="359"/>
                  </a:cubicBezTo>
                  <a:cubicBezTo>
                    <a:pt x="4" y="358"/>
                    <a:pt x="5" y="358"/>
                    <a:pt x="5" y="358"/>
                  </a:cubicBezTo>
                  <a:cubicBezTo>
                    <a:pt x="6" y="357"/>
                    <a:pt x="6" y="356"/>
                    <a:pt x="6" y="355"/>
                  </a:cubicBezTo>
                  <a:cubicBezTo>
                    <a:pt x="6" y="353"/>
                    <a:pt x="5" y="355"/>
                    <a:pt x="5" y="355"/>
                  </a:cubicBezTo>
                  <a:cubicBezTo>
                    <a:pt x="5" y="355"/>
                    <a:pt x="4" y="354"/>
                    <a:pt x="4" y="353"/>
                  </a:cubicBezTo>
                  <a:cubicBezTo>
                    <a:pt x="3" y="352"/>
                    <a:pt x="3" y="351"/>
                    <a:pt x="3" y="349"/>
                  </a:cubicBezTo>
                  <a:cubicBezTo>
                    <a:pt x="4" y="347"/>
                    <a:pt x="4" y="347"/>
                    <a:pt x="4" y="346"/>
                  </a:cubicBezTo>
                  <a:cubicBezTo>
                    <a:pt x="3" y="345"/>
                    <a:pt x="3" y="345"/>
                    <a:pt x="3" y="344"/>
                  </a:cubicBezTo>
                  <a:cubicBezTo>
                    <a:pt x="3" y="344"/>
                    <a:pt x="3" y="343"/>
                    <a:pt x="3" y="342"/>
                  </a:cubicBezTo>
                  <a:cubicBezTo>
                    <a:pt x="3" y="341"/>
                    <a:pt x="4" y="340"/>
                    <a:pt x="4" y="340"/>
                  </a:cubicBezTo>
                  <a:cubicBezTo>
                    <a:pt x="5" y="339"/>
                    <a:pt x="4" y="338"/>
                    <a:pt x="4" y="338"/>
                  </a:cubicBezTo>
                  <a:cubicBezTo>
                    <a:pt x="4" y="337"/>
                    <a:pt x="3" y="337"/>
                    <a:pt x="4" y="336"/>
                  </a:cubicBezTo>
                  <a:cubicBezTo>
                    <a:pt x="5" y="335"/>
                    <a:pt x="4" y="334"/>
                    <a:pt x="4" y="333"/>
                  </a:cubicBezTo>
                  <a:cubicBezTo>
                    <a:pt x="5" y="332"/>
                    <a:pt x="4" y="332"/>
                    <a:pt x="4" y="331"/>
                  </a:cubicBezTo>
                  <a:cubicBezTo>
                    <a:pt x="4" y="331"/>
                    <a:pt x="4" y="331"/>
                    <a:pt x="3" y="329"/>
                  </a:cubicBezTo>
                  <a:cubicBezTo>
                    <a:pt x="3" y="327"/>
                    <a:pt x="3" y="327"/>
                    <a:pt x="4" y="325"/>
                  </a:cubicBezTo>
                  <a:cubicBezTo>
                    <a:pt x="4" y="323"/>
                    <a:pt x="5" y="323"/>
                    <a:pt x="5" y="322"/>
                  </a:cubicBezTo>
                  <a:cubicBezTo>
                    <a:pt x="6" y="321"/>
                    <a:pt x="6" y="321"/>
                    <a:pt x="7" y="320"/>
                  </a:cubicBezTo>
                  <a:cubicBezTo>
                    <a:pt x="7" y="318"/>
                    <a:pt x="7" y="319"/>
                    <a:pt x="7" y="318"/>
                  </a:cubicBezTo>
                  <a:cubicBezTo>
                    <a:pt x="6" y="317"/>
                    <a:pt x="5" y="317"/>
                    <a:pt x="5" y="316"/>
                  </a:cubicBezTo>
                  <a:cubicBezTo>
                    <a:pt x="4" y="316"/>
                    <a:pt x="3" y="316"/>
                    <a:pt x="3" y="315"/>
                  </a:cubicBezTo>
                  <a:cubicBezTo>
                    <a:pt x="3" y="313"/>
                    <a:pt x="3" y="314"/>
                    <a:pt x="3" y="313"/>
                  </a:cubicBezTo>
                  <a:cubicBezTo>
                    <a:pt x="2" y="312"/>
                    <a:pt x="2" y="312"/>
                    <a:pt x="3" y="311"/>
                  </a:cubicBezTo>
                  <a:cubicBezTo>
                    <a:pt x="3" y="309"/>
                    <a:pt x="3" y="309"/>
                    <a:pt x="3" y="307"/>
                  </a:cubicBezTo>
                  <a:cubicBezTo>
                    <a:pt x="3" y="305"/>
                    <a:pt x="3" y="306"/>
                    <a:pt x="3" y="305"/>
                  </a:cubicBezTo>
                  <a:cubicBezTo>
                    <a:pt x="3" y="304"/>
                    <a:pt x="3" y="303"/>
                    <a:pt x="3" y="302"/>
                  </a:cubicBezTo>
                  <a:cubicBezTo>
                    <a:pt x="3" y="302"/>
                    <a:pt x="2" y="301"/>
                    <a:pt x="2" y="300"/>
                  </a:cubicBezTo>
                  <a:cubicBezTo>
                    <a:pt x="2" y="299"/>
                    <a:pt x="2" y="299"/>
                    <a:pt x="1" y="299"/>
                  </a:cubicBezTo>
                  <a:cubicBezTo>
                    <a:pt x="1" y="298"/>
                    <a:pt x="1" y="298"/>
                    <a:pt x="1" y="297"/>
                  </a:cubicBezTo>
                  <a:cubicBezTo>
                    <a:pt x="1" y="296"/>
                    <a:pt x="1" y="296"/>
                    <a:pt x="1" y="295"/>
                  </a:cubicBezTo>
                  <a:cubicBezTo>
                    <a:pt x="1" y="293"/>
                    <a:pt x="1" y="293"/>
                    <a:pt x="2" y="290"/>
                  </a:cubicBezTo>
                  <a:cubicBezTo>
                    <a:pt x="3" y="288"/>
                    <a:pt x="2" y="288"/>
                    <a:pt x="2" y="287"/>
                  </a:cubicBezTo>
                  <a:cubicBezTo>
                    <a:pt x="3" y="286"/>
                    <a:pt x="3" y="286"/>
                    <a:pt x="4" y="285"/>
                  </a:cubicBezTo>
                  <a:cubicBezTo>
                    <a:pt x="4" y="284"/>
                    <a:pt x="5" y="284"/>
                    <a:pt x="5" y="283"/>
                  </a:cubicBezTo>
                  <a:cubicBezTo>
                    <a:pt x="5" y="282"/>
                    <a:pt x="4" y="282"/>
                    <a:pt x="4" y="281"/>
                  </a:cubicBezTo>
                  <a:cubicBezTo>
                    <a:pt x="3" y="280"/>
                    <a:pt x="2" y="279"/>
                    <a:pt x="1" y="279"/>
                  </a:cubicBezTo>
                  <a:cubicBezTo>
                    <a:pt x="1" y="278"/>
                    <a:pt x="1" y="278"/>
                    <a:pt x="1" y="276"/>
                  </a:cubicBezTo>
                  <a:cubicBezTo>
                    <a:pt x="0" y="275"/>
                    <a:pt x="1" y="275"/>
                    <a:pt x="1" y="274"/>
                  </a:cubicBezTo>
                  <a:cubicBezTo>
                    <a:pt x="1" y="273"/>
                    <a:pt x="1" y="273"/>
                    <a:pt x="1" y="272"/>
                  </a:cubicBezTo>
                  <a:cubicBezTo>
                    <a:pt x="2" y="272"/>
                    <a:pt x="2" y="272"/>
                    <a:pt x="3" y="271"/>
                  </a:cubicBezTo>
                  <a:cubicBezTo>
                    <a:pt x="3" y="271"/>
                    <a:pt x="3" y="271"/>
                    <a:pt x="4" y="270"/>
                  </a:cubicBezTo>
                  <a:cubicBezTo>
                    <a:pt x="4" y="269"/>
                    <a:pt x="4" y="269"/>
                    <a:pt x="4" y="268"/>
                  </a:cubicBezTo>
                  <a:cubicBezTo>
                    <a:pt x="4" y="267"/>
                    <a:pt x="4" y="267"/>
                    <a:pt x="4" y="267"/>
                  </a:cubicBezTo>
                  <a:cubicBezTo>
                    <a:pt x="5" y="266"/>
                    <a:pt x="4" y="265"/>
                    <a:pt x="4" y="265"/>
                  </a:cubicBezTo>
                  <a:cubicBezTo>
                    <a:pt x="4" y="263"/>
                    <a:pt x="4" y="263"/>
                    <a:pt x="4" y="263"/>
                  </a:cubicBezTo>
                  <a:cubicBezTo>
                    <a:pt x="4" y="262"/>
                    <a:pt x="4" y="262"/>
                    <a:pt x="4" y="262"/>
                  </a:cubicBezTo>
                  <a:cubicBezTo>
                    <a:pt x="3" y="261"/>
                    <a:pt x="3" y="261"/>
                    <a:pt x="3" y="261"/>
                  </a:cubicBezTo>
                  <a:cubicBezTo>
                    <a:pt x="3" y="261"/>
                    <a:pt x="3" y="261"/>
                    <a:pt x="4" y="260"/>
                  </a:cubicBezTo>
                  <a:cubicBezTo>
                    <a:pt x="4" y="260"/>
                    <a:pt x="4" y="259"/>
                    <a:pt x="4" y="259"/>
                  </a:cubicBezTo>
                  <a:cubicBezTo>
                    <a:pt x="3" y="259"/>
                    <a:pt x="3" y="259"/>
                    <a:pt x="3" y="259"/>
                  </a:cubicBezTo>
                  <a:cubicBezTo>
                    <a:pt x="4" y="258"/>
                    <a:pt x="4" y="258"/>
                    <a:pt x="4" y="258"/>
                  </a:cubicBezTo>
                  <a:cubicBezTo>
                    <a:pt x="4" y="258"/>
                    <a:pt x="4" y="257"/>
                    <a:pt x="4" y="257"/>
                  </a:cubicBezTo>
                  <a:cubicBezTo>
                    <a:pt x="4" y="256"/>
                    <a:pt x="4" y="256"/>
                    <a:pt x="4" y="256"/>
                  </a:cubicBezTo>
                  <a:cubicBezTo>
                    <a:pt x="4" y="255"/>
                    <a:pt x="4" y="255"/>
                    <a:pt x="4" y="255"/>
                  </a:cubicBezTo>
                  <a:cubicBezTo>
                    <a:pt x="4" y="255"/>
                    <a:pt x="3" y="254"/>
                    <a:pt x="4" y="253"/>
                  </a:cubicBezTo>
                  <a:cubicBezTo>
                    <a:pt x="4" y="253"/>
                    <a:pt x="4" y="253"/>
                    <a:pt x="5" y="253"/>
                  </a:cubicBezTo>
                  <a:cubicBezTo>
                    <a:pt x="5" y="252"/>
                    <a:pt x="4" y="252"/>
                    <a:pt x="4" y="252"/>
                  </a:cubicBezTo>
                  <a:cubicBezTo>
                    <a:pt x="4" y="252"/>
                    <a:pt x="4" y="251"/>
                    <a:pt x="5" y="251"/>
                  </a:cubicBezTo>
                  <a:cubicBezTo>
                    <a:pt x="6" y="251"/>
                    <a:pt x="4" y="250"/>
                    <a:pt x="4" y="250"/>
                  </a:cubicBezTo>
                  <a:cubicBezTo>
                    <a:pt x="5" y="249"/>
                    <a:pt x="5" y="249"/>
                    <a:pt x="5" y="249"/>
                  </a:cubicBezTo>
                  <a:cubicBezTo>
                    <a:pt x="5" y="249"/>
                    <a:pt x="5" y="248"/>
                    <a:pt x="6" y="248"/>
                  </a:cubicBezTo>
                  <a:cubicBezTo>
                    <a:pt x="6" y="247"/>
                    <a:pt x="5" y="247"/>
                    <a:pt x="5" y="247"/>
                  </a:cubicBezTo>
                  <a:cubicBezTo>
                    <a:pt x="6" y="246"/>
                    <a:pt x="6" y="246"/>
                    <a:pt x="6" y="246"/>
                  </a:cubicBezTo>
                  <a:cubicBezTo>
                    <a:pt x="6" y="246"/>
                    <a:pt x="5" y="245"/>
                    <a:pt x="4" y="244"/>
                  </a:cubicBezTo>
                  <a:cubicBezTo>
                    <a:pt x="4" y="244"/>
                    <a:pt x="5" y="243"/>
                    <a:pt x="5" y="243"/>
                  </a:cubicBezTo>
                  <a:cubicBezTo>
                    <a:pt x="6" y="242"/>
                    <a:pt x="5" y="242"/>
                    <a:pt x="5" y="241"/>
                  </a:cubicBezTo>
                  <a:cubicBezTo>
                    <a:pt x="5" y="240"/>
                    <a:pt x="6" y="240"/>
                    <a:pt x="7" y="240"/>
                  </a:cubicBezTo>
                  <a:cubicBezTo>
                    <a:pt x="8" y="240"/>
                    <a:pt x="9" y="241"/>
                    <a:pt x="11" y="241"/>
                  </a:cubicBezTo>
                  <a:cubicBezTo>
                    <a:pt x="13" y="241"/>
                    <a:pt x="14" y="240"/>
                    <a:pt x="15" y="240"/>
                  </a:cubicBezTo>
                  <a:cubicBezTo>
                    <a:pt x="17" y="240"/>
                    <a:pt x="18" y="239"/>
                    <a:pt x="20" y="239"/>
                  </a:cubicBezTo>
                  <a:cubicBezTo>
                    <a:pt x="22" y="238"/>
                    <a:pt x="20" y="238"/>
                    <a:pt x="21" y="237"/>
                  </a:cubicBezTo>
                  <a:cubicBezTo>
                    <a:pt x="21" y="236"/>
                    <a:pt x="21" y="236"/>
                    <a:pt x="22" y="235"/>
                  </a:cubicBezTo>
                  <a:cubicBezTo>
                    <a:pt x="22" y="234"/>
                    <a:pt x="21" y="233"/>
                    <a:pt x="22" y="232"/>
                  </a:cubicBezTo>
                  <a:cubicBezTo>
                    <a:pt x="22" y="231"/>
                    <a:pt x="23" y="230"/>
                    <a:pt x="23" y="230"/>
                  </a:cubicBezTo>
                  <a:cubicBezTo>
                    <a:pt x="23" y="230"/>
                    <a:pt x="24" y="228"/>
                    <a:pt x="24" y="227"/>
                  </a:cubicBezTo>
                  <a:cubicBezTo>
                    <a:pt x="24" y="226"/>
                    <a:pt x="23" y="225"/>
                    <a:pt x="23" y="224"/>
                  </a:cubicBezTo>
                  <a:cubicBezTo>
                    <a:pt x="23" y="224"/>
                    <a:pt x="23" y="223"/>
                    <a:pt x="23" y="221"/>
                  </a:cubicBezTo>
                  <a:cubicBezTo>
                    <a:pt x="23" y="220"/>
                    <a:pt x="23" y="220"/>
                    <a:pt x="24" y="219"/>
                  </a:cubicBezTo>
                  <a:cubicBezTo>
                    <a:pt x="24" y="218"/>
                    <a:pt x="25" y="219"/>
                    <a:pt x="25" y="218"/>
                  </a:cubicBezTo>
                  <a:cubicBezTo>
                    <a:pt x="26" y="217"/>
                    <a:pt x="26" y="217"/>
                    <a:pt x="27" y="215"/>
                  </a:cubicBezTo>
                  <a:cubicBezTo>
                    <a:pt x="29" y="214"/>
                    <a:pt x="28" y="214"/>
                    <a:pt x="29" y="212"/>
                  </a:cubicBezTo>
                  <a:cubicBezTo>
                    <a:pt x="29" y="211"/>
                    <a:pt x="29" y="211"/>
                    <a:pt x="30" y="211"/>
                  </a:cubicBezTo>
                  <a:cubicBezTo>
                    <a:pt x="30" y="210"/>
                    <a:pt x="31" y="211"/>
                    <a:pt x="31" y="211"/>
                  </a:cubicBezTo>
                  <a:cubicBezTo>
                    <a:pt x="32" y="211"/>
                    <a:pt x="33" y="210"/>
                    <a:pt x="34" y="209"/>
                  </a:cubicBezTo>
                  <a:cubicBezTo>
                    <a:pt x="35" y="208"/>
                    <a:pt x="33" y="208"/>
                    <a:pt x="33" y="208"/>
                  </a:cubicBezTo>
                  <a:cubicBezTo>
                    <a:pt x="33" y="207"/>
                    <a:pt x="32" y="207"/>
                    <a:pt x="32" y="206"/>
                  </a:cubicBezTo>
                  <a:cubicBezTo>
                    <a:pt x="32" y="205"/>
                    <a:pt x="32" y="204"/>
                    <a:pt x="33" y="203"/>
                  </a:cubicBezTo>
                  <a:cubicBezTo>
                    <a:pt x="33" y="202"/>
                    <a:pt x="34" y="202"/>
                    <a:pt x="35" y="202"/>
                  </a:cubicBezTo>
                  <a:cubicBezTo>
                    <a:pt x="36" y="201"/>
                    <a:pt x="38" y="201"/>
                    <a:pt x="39" y="201"/>
                  </a:cubicBezTo>
                  <a:cubicBezTo>
                    <a:pt x="40" y="201"/>
                    <a:pt x="40" y="201"/>
                    <a:pt x="41" y="201"/>
                  </a:cubicBezTo>
                  <a:cubicBezTo>
                    <a:pt x="41" y="200"/>
                    <a:pt x="42" y="200"/>
                    <a:pt x="43" y="199"/>
                  </a:cubicBezTo>
                  <a:cubicBezTo>
                    <a:pt x="45" y="198"/>
                    <a:pt x="43" y="198"/>
                    <a:pt x="44" y="197"/>
                  </a:cubicBezTo>
                  <a:cubicBezTo>
                    <a:pt x="45" y="197"/>
                    <a:pt x="46" y="195"/>
                    <a:pt x="46" y="195"/>
                  </a:cubicBezTo>
                  <a:cubicBezTo>
                    <a:pt x="47" y="194"/>
                    <a:pt x="46" y="193"/>
                    <a:pt x="46" y="191"/>
                  </a:cubicBezTo>
                  <a:cubicBezTo>
                    <a:pt x="46" y="189"/>
                    <a:pt x="46" y="190"/>
                    <a:pt x="47" y="190"/>
                  </a:cubicBezTo>
                  <a:cubicBezTo>
                    <a:pt x="47" y="189"/>
                    <a:pt x="49" y="188"/>
                    <a:pt x="49" y="187"/>
                  </a:cubicBezTo>
                  <a:cubicBezTo>
                    <a:pt x="50" y="186"/>
                    <a:pt x="49" y="186"/>
                    <a:pt x="49" y="185"/>
                  </a:cubicBezTo>
                  <a:cubicBezTo>
                    <a:pt x="49" y="184"/>
                    <a:pt x="47" y="184"/>
                    <a:pt x="47" y="184"/>
                  </a:cubicBezTo>
                  <a:cubicBezTo>
                    <a:pt x="46" y="184"/>
                    <a:pt x="46" y="182"/>
                    <a:pt x="45" y="182"/>
                  </a:cubicBezTo>
                  <a:cubicBezTo>
                    <a:pt x="45" y="181"/>
                    <a:pt x="45" y="180"/>
                    <a:pt x="45" y="179"/>
                  </a:cubicBezTo>
                  <a:cubicBezTo>
                    <a:pt x="45" y="178"/>
                    <a:pt x="45" y="177"/>
                    <a:pt x="46" y="176"/>
                  </a:cubicBezTo>
                  <a:cubicBezTo>
                    <a:pt x="47" y="174"/>
                    <a:pt x="47" y="174"/>
                    <a:pt x="47" y="174"/>
                  </a:cubicBezTo>
                  <a:cubicBezTo>
                    <a:pt x="47" y="173"/>
                    <a:pt x="47" y="173"/>
                    <a:pt x="47" y="172"/>
                  </a:cubicBezTo>
                  <a:cubicBezTo>
                    <a:pt x="48" y="171"/>
                    <a:pt x="49" y="171"/>
                    <a:pt x="49" y="171"/>
                  </a:cubicBezTo>
                  <a:cubicBezTo>
                    <a:pt x="50" y="171"/>
                    <a:pt x="51" y="173"/>
                    <a:pt x="52" y="173"/>
                  </a:cubicBezTo>
                  <a:cubicBezTo>
                    <a:pt x="53" y="174"/>
                    <a:pt x="53" y="174"/>
                    <a:pt x="55" y="174"/>
                  </a:cubicBezTo>
                  <a:cubicBezTo>
                    <a:pt x="56" y="174"/>
                    <a:pt x="56" y="173"/>
                    <a:pt x="56" y="171"/>
                  </a:cubicBezTo>
                  <a:cubicBezTo>
                    <a:pt x="56" y="170"/>
                    <a:pt x="56" y="169"/>
                    <a:pt x="56" y="168"/>
                  </a:cubicBezTo>
                  <a:cubicBezTo>
                    <a:pt x="56" y="167"/>
                    <a:pt x="56" y="167"/>
                    <a:pt x="57" y="165"/>
                  </a:cubicBezTo>
                  <a:cubicBezTo>
                    <a:pt x="58" y="164"/>
                    <a:pt x="57" y="164"/>
                    <a:pt x="57" y="163"/>
                  </a:cubicBezTo>
                  <a:cubicBezTo>
                    <a:pt x="57" y="162"/>
                    <a:pt x="58" y="160"/>
                    <a:pt x="58" y="159"/>
                  </a:cubicBezTo>
                  <a:cubicBezTo>
                    <a:pt x="57" y="158"/>
                    <a:pt x="56" y="158"/>
                    <a:pt x="56" y="158"/>
                  </a:cubicBezTo>
                  <a:cubicBezTo>
                    <a:pt x="55" y="158"/>
                    <a:pt x="54" y="157"/>
                    <a:pt x="54" y="156"/>
                  </a:cubicBezTo>
                  <a:cubicBezTo>
                    <a:pt x="54" y="156"/>
                    <a:pt x="53" y="155"/>
                    <a:pt x="53" y="155"/>
                  </a:cubicBezTo>
                  <a:cubicBezTo>
                    <a:pt x="53" y="155"/>
                    <a:pt x="52" y="154"/>
                    <a:pt x="52" y="153"/>
                  </a:cubicBezTo>
                  <a:cubicBezTo>
                    <a:pt x="52" y="152"/>
                    <a:pt x="53" y="151"/>
                    <a:pt x="54" y="149"/>
                  </a:cubicBezTo>
                  <a:cubicBezTo>
                    <a:pt x="54" y="148"/>
                    <a:pt x="54" y="148"/>
                    <a:pt x="54" y="148"/>
                  </a:cubicBezTo>
                  <a:cubicBezTo>
                    <a:pt x="54" y="147"/>
                    <a:pt x="54" y="146"/>
                    <a:pt x="54" y="146"/>
                  </a:cubicBezTo>
                  <a:cubicBezTo>
                    <a:pt x="54" y="145"/>
                    <a:pt x="52" y="143"/>
                    <a:pt x="52" y="143"/>
                  </a:cubicBezTo>
                  <a:cubicBezTo>
                    <a:pt x="51" y="143"/>
                    <a:pt x="51" y="143"/>
                    <a:pt x="51" y="143"/>
                  </a:cubicBezTo>
                  <a:cubicBezTo>
                    <a:pt x="52" y="140"/>
                    <a:pt x="52" y="140"/>
                    <a:pt x="52" y="140"/>
                  </a:cubicBezTo>
                  <a:cubicBezTo>
                    <a:pt x="51" y="137"/>
                    <a:pt x="51" y="137"/>
                    <a:pt x="51" y="137"/>
                  </a:cubicBezTo>
                  <a:cubicBezTo>
                    <a:pt x="40" y="130"/>
                    <a:pt x="40" y="130"/>
                    <a:pt x="40" y="130"/>
                  </a:cubicBezTo>
                  <a:cubicBezTo>
                    <a:pt x="40" y="130"/>
                    <a:pt x="41" y="129"/>
                    <a:pt x="41" y="127"/>
                  </a:cubicBezTo>
                  <a:cubicBezTo>
                    <a:pt x="41" y="125"/>
                    <a:pt x="42" y="119"/>
                    <a:pt x="42" y="118"/>
                  </a:cubicBezTo>
                  <a:cubicBezTo>
                    <a:pt x="43" y="117"/>
                    <a:pt x="43" y="113"/>
                    <a:pt x="43" y="113"/>
                  </a:cubicBezTo>
                  <a:cubicBezTo>
                    <a:pt x="45" y="109"/>
                    <a:pt x="45" y="109"/>
                    <a:pt x="45" y="109"/>
                  </a:cubicBezTo>
                  <a:cubicBezTo>
                    <a:pt x="46" y="110"/>
                    <a:pt x="46" y="110"/>
                    <a:pt x="46" y="110"/>
                  </a:cubicBezTo>
                  <a:cubicBezTo>
                    <a:pt x="48" y="108"/>
                    <a:pt x="48" y="108"/>
                    <a:pt x="48" y="108"/>
                  </a:cubicBezTo>
                  <a:cubicBezTo>
                    <a:pt x="48" y="108"/>
                    <a:pt x="50" y="108"/>
                    <a:pt x="49" y="107"/>
                  </a:cubicBezTo>
                  <a:cubicBezTo>
                    <a:pt x="49" y="106"/>
                    <a:pt x="49" y="106"/>
                    <a:pt x="49" y="105"/>
                  </a:cubicBezTo>
                  <a:cubicBezTo>
                    <a:pt x="49" y="105"/>
                    <a:pt x="50" y="104"/>
                    <a:pt x="49" y="104"/>
                  </a:cubicBezTo>
                  <a:cubicBezTo>
                    <a:pt x="48" y="103"/>
                    <a:pt x="47" y="104"/>
                    <a:pt x="47" y="103"/>
                  </a:cubicBezTo>
                  <a:cubicBezTo>
                    <a:pt x="47" y="102"/>
                    <a:pt x="47" y="102"/>
                    <a:pt x="47" y="101"/>
                  </a:cubicBezTo>
                  <a:cubicBezTo>
                    <a:pt x="46" y="100"/>
                    <a:pt x="46" y="100"/>
                    <a:pt x="47" y="99"/>
                  </a:cubicBezTo>
                  <a:cubicBezTo>
                    <a:pt x="47" y="98"/>
                    <a:pt x="46" y="98"/>
                    <a:pt x="47" y="97"/>
                  </a:cubicBezTo>
                  <a:cubicBezTo>
                    <a:pt x="49" y="96"/>
                    <a:pt x="50" y="96"/>
                    <a:pt x="50" y="95"/>
                  </a:cubicBezTo>
                  <a:cubicBezTo>
                    <a:pt x="50" y="95"/>
                    <a:pt x="49" y="94"/>
                    <a:pt x="49" y="93"/>
                  </a:cubicBezTo>
                  <a:cubicBezTo>
                    <a:pt x="49" y="93"/>
                    <a:pt x="49" y="91"/>
                    <a:pt x="48" y="90"/>
                  </a:cubicBezTo>
                  <a:cubicBezTo>
                    <a:pt x="47" y="89"/>
                    <a:pt x="47" y="89"/>
                    <a:pt x="47" y="88"/>
                  </a:cubicBezTo>
                  <a:cubicBezTo>
                    <a:pt x="47" y="86"/>
                    <a:pt x="48" y="86"/>
                    <a:pt x="48" y="85"/>
                  </a:cubicBezTo>
                  <a:cubicBezTo>
                    <a:pt x="48" y="83"/>
                    <a:pt x="49" y="82"/>
                    <a:pt x="49" y="81"/>
                  </a:cubicBezTo>
                  <a:cubicBezTo>
                    <a:pt x="49" y="80"/>
                    <a:pt x="49" y="77"/>
                    <a:pt x="49" y="76"/>
                  </a:cubicBezTo>
                  <a:cubicBezTo>
                    <a:pt x="48" y="75"/>
                    <a:pt x="48" y="73"/>
                    <a:pt x="48" y="71"/>
                  </a:cubicBezTo>
                  <a:cubicBezTo>
                    <a:pt x="49" y="69"/>
                    <a:pt x="48" y="68"/>
                    <a:pt x="49" y="67"/>
                  </a:cubicBezTo>
                  <a:cubicBezTo>
                    <a:pt x="51" y="66"/>
                    <a:pt x="54" y="63"/>
                    <a:pt x="55" y="62"/>
                  </a:cubicBezTo>
                  <a:cubicBezTo>
                    <a:pt x="57" y="61"/>
                    <a:pt x="57" y="60"/>
                    <a:pt x="59" y="59"/>
                  </a:cubicBezTo>
                  <a:cubicBezTo>
                    <a:pt x="60" y="58"/>
                    <a:pt x="62" y="57"/>
                    <a:pt x="62" y="56"/>
                  </a:cubicBezTo>
                  <a:cubicBezTo>
                    <a:pt x="63" y="56"/>
                    <a:pt x="66" y="52"/>
                    <a:pt x="67" y="50"/>
                  </a:cubicBezTo>
                  <a:cubicBezTo>
                    <a:pt x="68" y="48"/>
                    <a:pt x="69" y="48"/>
                    <a:pt x="70" y="47"/>
                  </a:cubicBezTo>
                  <a:cubicBezTo>
                    <a:pt x="70" y="45"/>
                    <a:pt x="71" y="45"/>
                    <a:pt x="71" y="42"/>
                  </a:cubicBezTo>
                  <a:cubicBezTo>
                    <a:pt x="71" y="39"/>
                    <a:pt x="72" y="37"/>
                    <a:pt x="72" y="35"/>
                  </a:cubicBezTo>
                  <a:cubicBezTo>
                    <a:pt x="72" y="33"/>
                    <a:pt x="72" y="31"/>
                    <a:pt x="72" y="29"/>
                  </a:cubicBezTo>
                  <a:cubicBezTo>
                    <a:pt x="72" y="26"/>
                    <a:pt x="72" y="26"/>
                    <a:pt x="72" y="24"/>
                  </a:cubicBezTo>
                  <a:cubicBezTo>
                    <a:pt x="72" y="22"/>
                    <a:pt x="72" y="20"/>
                    <a:pt x="72" y="20"/>
                  </a:cubicBezTo>
                  <a:cubicBezTo>
                    <a:pt x="77" y="20"/>
                    <a:pt x="77" y="20"/>
                    <a:pt x="77" y="20"/>
                  </a:cubicBezTo>
                  <a:cubicBezTo>
                    <a:pt x="88" y="10"/>
                    <a:pt x="88" y="10"/>
                    <a:pt x="88" y="10"/>
                  </a:cubicBezTo>
                  <a:cubicBezTo>
                    <a:pt x="107" y="5"/>
                    <a:pt x="107" y="5"/>
                    <a:pt x="107" y="5"/>
                  </a:cubicBezTo>
                  <a:cubicBezTo>
                    <a:pt x="107" y="5"/>
                    <a:pt x="108" y="6"/>
                    <a:pt x="109" y="7"/>
                  </a:cubicBezTo>
                  <a:cubicBezTo>
                    <a:pt x="110" y="7"/>
                    <a:pt x="112" y="8"/>
                    <a:pt x="113" y="8"/>
                  </a:cubicBezTo>
                  <a:cubicBezTo>
                    <a:pt x="114" y="8"/>
                    <a:pt x="114" y="8"/>
                    <a:pt x="116" y="7"/>
                  </a:cubicBezTo>
                  <a:cubicBezTo>
                    <a:pt x="118" y="7"/>
                    <a:pt x="118" y="6"/>
                    <a:pt x="119" y="7"/>
                  </a:cubicBezTo>
                  <a:cubicBezTo>
                    <a:pt x="120" y="7"/>
                    <a:pt x="122" y="7"/>
                    <a:pt x="123" y="7"/>
                  </a:cubicBezTo>
                  <a:cubicBezTo>
                    <a:pt x="124" y="7"/>
                    <a:pt x="126" y="8"/>
                    <a:pt x="128" y="6"/>
                  </a:cubicBezTo>
                  <a:cubicBezTo>
                    <a:pt x="129" y="5"/>
                    <a:pt x="130" y="4"/>
                    <a:pt x="131" y="3"/>
                  </a:cubicBezTo>
                  <a:cubicBezTo>
                    <a:pt x="131" y="3"/>
                    <a:pt x="132" y="2"/>
                    <a:pt x="134" y="2"/>
                  </a:cubicBezTo>
                  <a:cubicBezTo>
                    <a:pt x="136" y="1"/>
                    <a:pt x="139" y="0"/>
                    <a:pt x="139" y="0"/>
                  </a:cubicBezTo>
                  <a:cubicBezTo>
                    <a:pt x="140" y="0"/>
                    <a:pt x="157" y="7"/>
                    <a:pt x="157" y="7"/>
                  </a:cubicBezTo>
                  <a:cubicBezTo>
                    <a:pt x="157" y="7"/>
                    <a:pt x="160" y="8"/>
                    <a:pt x="162" y="9"/>
                  </a:cubicBezTo>
                  <a:cubicBezTo>
                    <a:pt x="165" y="9"/>
                    <a:pt x="167" y="10"/>
                    <a:pt x="168" y="10"/>
                  </a:cubicBezTo>
                  <a:cubicBezTo>
                    <a:pt x="169" y="11"/>
                    <a:pt x="170" y="12"/>
                    <a:pt x="171" y="12"/>
                  </a:cubicBezTo>
                  <a:cubicBezTo>
                    <a:pt x="171" y="12"/>
                    <a:pt x="173" y="11"/>
                    <a:pt x="173" y="11"/>
                  </a:cubicBezTo>
                  <a:cubicBezTo>
                    <a:pt x="174" y="11"/>
                    <a:pt x="176" y="10"/>
                    <a:pt x="177" y="11"/>
                  </a:cubicBezTo>
                  <a:cubicBezTo>
                    <a:pt x="179" y="12"/>
                    <a:pt x="180" y="12"/>
                    <a:pt x="181" y="13"/>
                  </a:cubicBezTo>
                  <a:cubicBezTo>
                    <a:pt x="182" y="13"/>
                    <a:pt x="183" y="12"/>
                    <a:pt x="184" y="14"/>
                  </a:cubicBezTo>
                  <a:cubicBezTo>
                    <a:pt x="186" y="16"/>
                    <a:pt x="187" y="17"/>
                    <a:pt x="188" y="18"/>
                  </a:cubicBezTo>
                  <a:cubicBezTo>
                    <a:pt x="190" y="20"/>
                    <a:pt x="192" y="22"/>
                    <a:pt x="193" y="23"/>
                  </a:cubicBezTo>
                  <a:cubicBezTo>
                    <a:pt x="194" y="25"/>
                    <a:pt x="195" y="25"/>
                    <a:pt x="196" y="27"/>
                  </a:cubicBezTo>
                  <a:cubicBezTo>
                    <a:pt x="197" y="28"/>
                    <a:pt x="198" y="28"/>
                    <a:pt x="199" y="30"/>
                  </a:cubicBezTo>
                  <a:cubicBezTo>
                    <a:pt x="200" y="32"/>
                    <a:pt x="200" y="32"/>
                    <a:pt x="201" y="35"/>
                  </a:cubicBezTo>
                  <a:cubicBezTo>
                    <a:pt x="203" y="37"/>
                    <a:pt x="203" y="37"/>
                    <a:pt x="204" y="39"/>
                  </a:cubicBezTo>
                  <a:cubicBezTo>
                    <a:pt x="205" y="40"/>
                    <a:pt x="206" y="41"/>
                    <a:pt x="207" y="42"/>
                  </a:cubicBezTo>
                  <a:cubicBezTo>
                    <a:pt x="208" y="44"/>
                    <a:pt x="210" y="44"/>
                    <a:pt x="211" y="44"/>
                  </a:cubicBezTo>
                  <a:cubicBezTo>
                    <a:pt x="212" y="44"/>
                    <a:pt x="214" y="44"/>
                    <a:pt x="215" y="44"/>
                  </a:cubicBezTo>
                  <a:cubicBezTo>
                    <a:pt x="216" y="44"/>
                    <a:pt x="219" y="43"/>
                    <a:pt x="220" y="42"/>
                  </a:cubicBezTo>
                  <a:cubicBezTo>
                    <a:pt x="220" y="41"/>
                    <a:pt x="221" y="40"/>
                    <a:pt x="222" y="39"/>
                  </a:cubicBezTo>
                  <a:cubicBezTo>
                    <a:pt x="222" y="39"/>
                    <a:pt x="224" y="38"/>
                    <a:pt x="225" y="38"/>
                  </a:cubicBezTo>
                  <a:cubicBezTo>
                    <a:pt x="227" y="38"/>
                    <a:pt x="227" y="39"/>
                    <a:pt x="229" y="39"/>
                  </a:cubicBezTo>
                  <a:cubicBezTo>
                    <a:pt x="231" y="39"/>
                    <a:pt x="232" y="40"/>
                    <a:pt x="234" y="39"/>
                  </a:cubicBezTo>
                  <a:cubicBezTo>
                    <a:pt x="235" y="38"/>
                    <a:pt x="236" y="36"/>
                    <a:pt x="239" y="35"/>
                  </a:cubicBezTo>
                  <a:cubicBezTo>
                    <a:pt x="242" y="33"/>
                    <a:pt x="245" y="32"/>
                    <a:pt x="248" y="30"/>
                  </a:cubicBezTo>
                  <a:cubicBezTo>
                    <a:pt x="250" y="28"/>
                    <a:pt x="252" y="27"/>
                    <a:pt x="253" y="27"/>
                  </a:cubicBezTo>
                  <a:cubicBezTo>
                    <a:pt x="255" y="27"/>
                    <a:pt x="256" y="28"/>
                    <a:pt x="258" y="28"/>
                  </a:cubicBezTo>
                  <a:cubicBezTo>
                    <a:pt x="261" y="28"/>
                    <a:pt x="262" y="28"/>
                    <a:pt x="264" y="28"/>
                  </a:cubicBezTo>
                  <a:cubicBezTo>
                    <a:pt x="266" y="29"/>
                    <a:pt x="265" y="29"/>
                    <a:pt x="267" y="31"/>
                  </a:cubicBezTo>
                  <a:cubicBezTo>
                    <a:pt x="270" y="32"/>
                    <a:pt x="270" y="32"/>
                    <a:pt x="273" y="34"/>
                  </a:cubicBezTo>
                  <a:cubicBezTo>
                    <a:pt x="276" y="35"/>
                    <a:pt x="276" y="34"/>
                    <a:pt x="277" y="36"/>
                  </a:cubicBezTo>
                  <a:cubicBezTo>
                    <a:pt x="278" y="38"/>
                    <a:pt x="277" y="38"/>
                    <a:pt x="279" y="39"/>
                  </a:cubicBezTo>
                  <a:cubicBezTo>
                    <a:pt x="282" y="41"/>
                    <a:pt x="281" y="41"/>
                    <a:pt x="282" y="41"/>
                  </a:cubicBezTo>
                  <a:cubicBezTo>
                    <a:pt x="284" y="41"/>
                    <a:pt x="282" y="40"/>
                    <a:pt x="285" y="41"/>
                  </a:cubicBezTo>
                  <a:cubicBezTo>
                    <a:pt x="287" y="42"/>
                    <a:pt x="289" y="41"/>
                    <a:pt x="290" y="43"/>
                  </a:cubicBezTo>
                  <a:cubicBezTo>
                    <a:pt x="291" y="44"/>
                    <a:pt x="290" y="44"/>
                    <a:pt x="292" y="46"/>
                  </a:cubicBezTo>
                  <a:cubicBezTo>
                    <a:pt x="293" y="47"/>
                    <a:pt x="293" y="48"/>
                    <a:pt x="295" y="49"/>
                  </a:cubicBezTo>
                  <a:cubicBezTo>
                    <a:pt x="298" y="49"/>
                    <a:pt x="298" y="49"/>
                    <a:pt x="301" y="51"/>
                  </a:cubicBezTo>
                  <a:cubicBezTo>
                    <a:pt x="304" y="52"/>
                    <a:pt x="305" y="52"/>
                    <a:pt x="308" y="52"/>
                  </a:cubicBezTo>
                  <a:cubicBezTo>
                    <a:pt x="310" y="53"/>
                    <a:pt x="306" y="52"/>
                    <a:pt x="311" y="53"/>
                  </a:cubicBezTo>
                  <a:cubicBezTo>
                    <a:pt x="317" y="53"/>
                    <a:pt x="315" y="53"/>
                    <a:pt x="317" y="53"/>
                  </a:cubicBezTo>
                  <a:cubicBezTo>
                    <a:pt x="320" y="53"/>
                    <a:pt x="318" y="53"/>
                    <a:pt x="323" y="53"/>
                  </a:cubicBezTo>
                  <a:cubicBezTo>
                    <a:pt x="328" y="53"/>
                    <a:pt x="327" y="54"/>
                    <a:pt x="329" y="54"/>
                  </a:cubicBezTo>
                  <a:cubicBezTo>
                    <a:pt x="332" y="53"/>
                    <a:pt x="333" y="53"/>
                    <a:pt x="335" y="54"/>
                  </a:cubicBezTo>
                  <a:cubicBezTo>
                    <a:pt x="337" y="54"/>
                    <a:pt x="339" y="54"/>
                    <a:pt x="340" y="54"/>
                  </a:cubicBezTo>
                  <a:cubicBezTo>
                    <a:pt x="341" y="54"/>
                    <a:pt x="342" y="54"/>
                    <a:pt x="343" y="53"/>
                  </a:cubicBezTo>
                  <a:cubicBezTo>
                    <a:pt x="344" y="52"/>
                    <a:pt x="347" y="48"/>
                    <a:pt x="347" y="48"/>
                  </a:cubicBezTo>
                  <a:cubicBezTo>
                    <a:pt x="347" y="48"/>
                    <a:pt x="347" y="46"/>
                    <a:pt x="349" y="44"/>
                  </a:cubicBezTo>
                  <a:cubicBezTo>
                    <a:pt x="351" y="43"/>
                    <a:pt x="350" y="44"/>
                    <a:pt x="353" y="42"/>
                  </a:cubicBezTo>
                  <a:cubicBezTo>
                    <a:pt x="355" y="41"/>
                    <a:pt x="354" y="40"/>
                    <a:pt x="357" y="38"/>
                  </a:cubicBezTo>
                  <a:cubicBezTo>
                    <a:pt x="359" y="36"/>
                    <a:pt x="358" y="36"/>
                    <a:pt x="360" y="35"/>
                  </a:cubicBezTo>
                  <a:cubicBezTo>
                    <a:pt x="362" y="34"/>
                    <a:pt x="362" y="34"/>
                    <a:pt x="365" y="33"/>
                  </a:cubicBezTo>
                  <a:cubicBezTo>
                    <a:pt x="368" y="31"/>
                    <a:pt x="366" y="31"/>
                    <a:pt x="371" y="31"/>
                  </a:cubicBezTo>
                  <a:cubicBezTo>
                    <a:pt x="376" y="30"/>
                    <a:pt x="374" y="30"/>
                    <a:pt x="378" y="30"/>
                  </a:cubicBezTo>
                  <a:cubicBezTo>
                    <a:pt x="381" y="29"/>
                    <a:pt x="384" y="28"/>
                    <a:pt x="386" y="28"/>
                  </a:cubicBezTo>
                  <a:cubicBezTo>
                    <a:pt x="388" y="27"/>
                    <a:pt x="390" y="25"/>
                    <a:pt x="391" y="26"/>
                  </a:cubicBezTo>
                  <a:cubicBezTo>
                    <a:pt x="391" y="26"/>
                    <a:pt x="430" y="25"/>
                    <a:pt x="430" y="25"/>
                  </a:cubicBezTo>
                  <a:cubicBezTo>
                    <a:pt x="430" y="25"/>
                    <a:pt x="432" y="26"/>
                    <a:pt x="433" y="26"/>
                  </a:cubicBezTo>
                  <a:cubicBezTo>
                    <a:pt x="434" y="27"/>
                    <a:pt x="435" y="26"/>
                    <a:pt x="436" y="27"/>
                  </a:cubicBezTo>
                  <a:cubicBezTo>
                    <a:pt x="437" y="28"/>
                    <a:pt x="438" y="28"/>
                    <a:pt x="439" y="29"/>
                  </a:cubicBezTo>
                  <a:cubicBezTo>
                    <a:pt x="440" y="29"/>
                    <a:pt x="440" y="29"/>
                    <a:pt x="443" y="29"/>
                  </a:cubicBezTo>
                  <a:cubicBezTo>
                    <a:pt x="445" y="30"/>
                    <a:pt x="447" y="30"/>
                    <a:pt x="449" y="31"/>
                  </a:cubicBezTo>
                  <a:cubicBezTo>
                    <a:pt x="450" y="31"/>
                    <a:pt x="452" y="31"/>
                    <a:pt x="452" y="32"/>
                  </a:cubicBezTo>
                  <a:cubicBezTo>
                    <a:pt x="453" y="33"/>
                    <a:pt x="454" y="34"/>
                    <a:pt x="455" y="35"/>
                  </a:cubicBezTo>
                  <a:cubicBezTo>
                    <a:pt x="457" y="36"/>
                    <a:pt x="456" y="37"/>
                    <a:pt x="458" y="37"/>
                  </a:cubicBezTo>
                  <a:cubicBezTo>
                    <a:pt x="460" y="38"/>
                    <a:pt x="461" y="38"/>
                    <a:pt x="462" y="38"/>
                  </a:cubicBezTo>
                  <a:cubicBezTo>
                    <a:pt x="463" y="39"/>
                    <a:pt x="463" y="40"/>
                    <a:pt x="464" y="39"/>
                  </a:cubicBezTo>
                  <a:cubicBezTo>
                    <a:pt x="465" y="39"/>
                    <a:pt x="464" y="38"/>
                    <a:pt x="465" y="38"/>
                  </a:cubicBezTo>
                  <a:cubicBezTo>
                    <a:pt x="466" y="38"/>
                    <a:pt x="465" y="37"/>
                    <a:pt x="466" y="38"/>
                  </a:cubicBezTo>
                  <a:cubicBezTo>
                    <a:pt x="467" y="39"/>
                    <a:pt x="467" y="39"/>
                    <a:pt x="468" y="39"/>
                  </a:cubicBezTo>
                  <a:cubicBezTo>
                    <a:pt x="469" y="39"/>
                    <a:pt x="469" y="38"/>
                    <a:pt x="469" y="38"/>
                  </a:cubicBezTo>
                  <a:cubicBezTo>
                    <a:pt x="470" y="39"/>
                    <a:pt x="469" y="40"/>
                    <a:pt x="470" y="40"/>
                  </a:cubicBezTo>
                  <a:cubicBezTo>
                    <a:pt x="470" y="41"/>
                    <a:pt x="471" y="40"/>
                    <a:pt x="472" y="40"/>
                  </a:cubicBezTo>
                  <a:cubicBezTo>
                    <a:pt x="473" y="40"/>
                    <a:pt x="472" y="41"/>
                    <a:pt x="473" y="41"/>
                  </a:cubicBezTo>
                  <a:cubicBezTo>
                    <a:pt x="474" y="41"/>
                    <a:pt x="475" y="40"/>
                    <a:pt x="476" y="40"/>
                  </a:cubicBezTo>
                  <a:cubicBezTo>
                    <a:pt x="477" y="40"/>
                    <a:pt x="477" y="40"/>
                    <a:pt x="477" y="40"/>
                  </a:cubicBezTo>
                  <a:cubicBezTo>
                    <a:pt x="478" y="41"/>
                    <a:pt x="479" y="41"/>
                    <a:pt x="479" y="41"/>
                  </a:cubicBezTo>
                  <a:cubicBezTo>
                    <a:pt x="479" y="41"/>
                    <a:pt x="480" y="41"/>
                    <a:pt x="480" y="40"/>
                  </a:cubicBezTo>
                  <a:cubicBezTo>
                    <a:pt x="480" y="39"/>
                    <a:pt x="479" y="39"/>
                    <a:pt x="480" y="38"/>
                  </a:cubicBezTo>
                  <a:cubicBezTo>
                    <a:pt x="481" y="37"/>
                    <a:pt x="481" y="37"/>
                    <a:pt x="481" y="37"/>
                  </a:cubicBezTo>
                  <a:cubicBezTo>
                    <a:pt x="482" y="37"/>
                    <a:pt x="483" y="38"/>
                    <a:pt x="482" y="37"/>
                  </a:cubicBezTo>
                  <a:cubicBezTo>
                    <a:pt x="482" y="36"/>
                    <a:pt x="481" y="36"/>
                    <a:pt x="481" y="35"/>
                  </a:cubicBezTo>
                  <a:cubicBezTo>
                    <a:pt x="482" y="35"/>
                    <a:pt x="482" y="35"/>
                    <a:pt x="482" y="35"/>
                  </a:cubicBezTo>
                  <a:cubicBezTo>
                    <a:pt x="482" y="34"/>
                    <a:pt x="482" y="34"/>
                    <a:pt x="482" y="33"/>
                  </a:cubicBezTo>
                  <a:cubicBezTo>
                    <a:pt x="483" y="32"/>
                    <a:pt x="483" y="32"/>
                    <a:pt x="484" y="32"/>
                  </a:cubicBezTo>
                  <a:cubicBezTo>
                    <a:pt x="484" y="32"/>
                    <a:pt x="485" y="32"/>
                    <a:pt x="485" y="32"/>
                  </a:cubicBezTo>
                  <a:cubicBezTo>
                    <a:pt x="485" y="31"/>
                    <a:pt x="484" y="31"/>
                    <a:pt x="485" y="31"/>
                  </a:cubicBezTo>
                  <a:cubicBezTo>
                    <a:pt x="486" y="30"/>
                    <a:pt x="486" y="30"/>
                    <a:pt x="487" y="30"/>
                  </a:cubicBezTo>
                  <a:cubicBezTo>
                    <a:pt x="487" y="30"/>
                    <a:pt x="488" y="29"/>
                    <a:pt x="488" y="29"/>
                  </a:cubicBezTo>
                  <a:cubicBezTo>
                    <a:pt x="488" y="29"/>
                    <a:pt x="488" y="29"/>
                    <a:pt x="488" y="30"/>
                  </a:cubicBezTo>
                  <a:cubicBezTo>
                    <a:pt x="489" y="30"/>
                    <a:pt x="488" y="31"/>
                    <a:pt x="489" y="30"/>
                  </a:cubicBezTo>
                  <a:cubicBezTo>
                    <a:pt x="489" y="30"/>
                    <a:pt x="489" y="30"/>
                    <a:pt x="489" y="29"/>
                  </a:cubicBezTo>
                  <a:cubicBezTo>
                    <a:pt x="490" y="29"/>
                    <a:pt x="490" y="28"/>
                    <a:pt x="490" y="28"/>
                  </a:cubicBezTo>
                  <a:cubicBezTo>
                    <a:pt x="490" y="28"/>
                    <a:pt x="491" y="28"/>
                    <a:pt x="491" y="28"/>
                  </a:cubicBezTo>
                  <a:cubicBezTo>
                    <a:pt x="492" y="28"/>
                    <a:pt x="492" y="28"/>
                    <a:pt x="492" y="28"/>
                  </a:cubicBezTo>
                  <a:cubicBezTo>
                    <a:pt x="492" y="27"/>
                    <a:pt x="492" y="27"/>
                    <a:pt x="492" y="27"/>
                  </a:cubicBezTo>
                  <a:cubicBezTo>
                    <a:pt x="493" y="26"/>
                    <a:pt x="493" y="26"/>
                    <a:pt x="493" y="26"/>
                  </a:cubicBezTo>
                  <a:cubicBezTo>
                    <a:pt x="493" y="25"/>
                    <a:pt x="493" y="25"/>
                    <a:pt x="493" y="25"/>
                  </a:cubicBezTo>
                  <a:cubicBezTo>
                    <a:pt x="493" y="25"/>
                    <a:pt x="493" y="24"/>
                    <a:pt x="494" y="25"/>
                  </a:cubicBezTo>
                  <a:cubicBezTo>
                    <a:pt x="495" y="25"/>
                    <a:pt x="495" y="25"/>
                    <a:pt x="495" y="25"/>
                  </a:cubicBezTo>
                  <a:cubicBezTo>
                    <a:pt x="495" y="25"/>
                    <a:pt x="495" y="24"/>
                    <a:pt x="495" y="24"/>
                  </a:cubicBezTo>
                  <a:cubicBezTo>
                    <a:pt x="496" y="24"/>
                    <a:pt x="496" y="23"/>
                    <a:pt x="496" y="23"/>
                  </a:cubicBezTo>
                  <a:cubicBezTo>
                    <a:pt x="496" y="23"/>
                    <a:pt x="496" y="23"/>
                    <a:pt x="496" y="22"/>
                  </a:cubicBezTo>
                  <a:cubicBezTo>
                    <a:pt x="497" y="22"/>
                    <a:pt x="497" y="21"/>
                    <a:pt x="497" y="21"/>
                  </a:cubicBezTo>
                  <a:cubicBezTo>
                    <a:pt x="497" y="21"/>
                    <a:pt x="497" y="20"/>
                    <a:pt x="497" y="20"/>
                  </a:cubicBezTo>
                  <a:cubicBezTo>
                    <a:pt x="498" y="20"/>
                    <a:pt x="498" y="19"/>
                    <a:pt x="499" y="20"/>
                  </a:cubicBezTo>
                  <a:cubicBezTo>
                    <a:pt x="499" y="20"/>
                    <a:pt x="500" y="20"/>
                    <a:pt x="500" y="20"/>
                  </a:cubicBezTo>
                  <a:cubicBezTo>
                    <a:pt x="500" y="20"/>
                    <a:pt x="500" y="19"/>
                    <a:pt x="501" y="19"/>
                  </a:cubicBezTo>
                  <a:cubicBezTo>
                    <a:pt x="502" y="19"/>
                    <a:pt x="502" y="19"/>
                    <a:pt x="502" y="19"/>
                  </a:cubicBezTo>
                  <a:cubicBezTo>
                    <a:pt x="503" y="19"/>
                    <a:pt x="503" y="19"/>
                    <a:pt x="503" y="18"/>
                  </a:cubicBezTo>
                  <a:cubicBezTo>
                    <a:pt x="504" y="18"/>
                    <a:pt x="504" y="18"/>
                    <a:pt x="505" y="18"/>
                  </a:cubicBezTo>
                  <a:cubicBezTo>
                    <a:pt x="505" y="18"/>
                    <a:pt x="505" y="18"/>
                    <a:pt x="506" y="18"/>
                  </a:cubicBezTo>
                  <a:cubicBezTo>
                    <a:pt x="507" y="19"/>
                    <a:pt x="507" y="19"/>
                    <a:pt x="507" y="18"/>
                  </a:cubicBezTo>
                  <a:cubicBezTo>
                    <a:pt x="508" y="17"/>
                    <a:pt x="507" y="17"/>
                    <a:pt x="508" y="17"/>
                  </a:cubicBezTo>
                  <a:cubicBezTo>
                    <a:pt x="509" y="17"/>
                    <a:pt x="509" y="17"/>
                    <a:pt x="509" y="18"/>
                  </a:cubicBezTo>
                  <a:cubicBezTo>
                    <a:pt x="510" y="18"/>
                    <a:pt x="510" y="18"/>
                    <a:pt x="510" y="18"/>
                  </a:cubicBezTo>
                  <a:cubicBezTo>
                    <a:pt x="511" y="18"/>
                    <a:pt x="511" y="18"/>
                    <a:pt x="512" y="18"/>
                  </a:cubicBezTo>
                  <a:cubicBezTo>
                    <a:pt x="513" y="18"/>
                    <a:pt x="513" y="17"/>
                    <a:pt x="514" y="18"/>
                  </a:cubicBezTo>
                  <a:cubicBezTo>
                    <a:pt x="514" y="18"/>
                    <a:pt x="514" y="18"/>
                    <a:pt x="514" y="18"/>
                  </a:cubicBezTo>
                  <a:cubicBezTo>
                    <a:pt x="515" y="18"/>
                    <a:pt x="515" y="19"/>
                    <a:pt x="515" y="18"/>
                  </a:cubicBezTo>
                  <a:cubicBezTo>
                    <a:pt x="516" y="17"/>
                    <a:pt x="515" y="17"/>
                    <a:pt x="516" y="16"/>
                  </a:cubicBezTo>
                  <a:cubicBezTo>
                    <a:pt x="517" y="16"/>
                    <a:pt x="518" y="16"/>
                    <a:pt x="517" y="15"/>
                  </a:cubicBezTo>
                  <a:cubicBezTo>
                    <a:pt x="516" y="15"/>
                    <a:pt x="516" y="14"/>
                    <a:pt x="516" y="14"/>
                  </a:cubicBezTo>
                  <a:cubicBezTo>
                    <a:pt x="516" y="14"/>
                    <a:pt x="517" y="14"/>
                    <a:pt x="517" y="14"/>
                  </a:cubicBezTo>
                  <a:cubicBezTo>
                    <a:pt x="518" y="14"/>
                    <a:pt x="518" y="14"/>
                    <a:pt x="518" y="13"/>
                  </a:cubicBezTo>
                  <a:cubicBezTo>
                    <a:pt x="518" y="13"/>
                    <a:pt x="517" y="13"/>
                    <a:pt x="518" y="13"/>
                  </a:cubicBezTo>
                  <a:cubicBezTo>
                    <a:pt x="519" y="12"/>
                    <a:pt x="520" y="12"/>
                    <a:pt x="520" y="12"/>
                  </a:cubicBezTo>
                  <a:cubicBezTo>
                    <a:pt x="520" y="11"/>
                    <a:pt x="519" y="11"/>
                    <a:pt x="520" y="11"/>
                  </a:cubicBezTo>
                  <a:cubicBezTo>
                    <a:pt x="520" y="10"/>
                    <a:pt x="520" y="10"/>
                    <a:pt x="520" y="10"/>
                  </a:cubicBezTo>
                  <a:cubicBezTo>
                    <a:pt x="520" y="10"/>
                    <a:pt x="520" y="9"/>
                    <a:pt x="521" y="9"/>
                  </a:cubicBezTo>
                  <a:cubicBezTo>
                    <a:pt x="521" y="9"/>
                    <a:pt x="521" y="8"/>
                    <a:pt x="521" y="8"/>
                  </a:cubicBezTo>
                  <a:cubicBezTo>
                    <a:pt x="521" y="8"/>
                    <a:pt x="522" y="9"/>
                    <a:pt x="522" y="9"/>
                  </a:cubicBezTo>
                  <a:cubicBezTo>
                    <a:pt x="523" y="9"/>
                    <a:pt x="536" y="9"/>
                    <a:pt x="536" y="9"/>
                  </a:cubicBezTo>
                  <a:cubicBezTo>
                    <a:pt x="558" y="40"/>
                    <a:pt x="558" y="40"/>
                    <a:pt x="558" y="40"/>
                  </a:cubicBezTo>
                  <a:cubicBezTo>
                    <a:pt x="564" y="66"/>
                    <a:pt x="564" y="66"/>
                    <a:pt x="564" y="66"/>
                  </a:cubicBezTo>
                  <a:cubicBezTo>
                    <a:pt x="564" y="69"/>
                    <a:pt x="564" y="69"/>
                    <a:pt x="564" y="69"/>
                  </a:cubicBezTo>
                  <a:cubicBezTo>
                    <a:pt x="562" y="70"/>
                    <a:pt x="562" y="70"/>
                    <a:pt x="562" y="70"/>
                  </a:cubicBezTo>
                  <a:cubicBezTo>
                    <a:pt x="562" y="71"/>
                    <a:pt x="562" y="71"/>
                    <a:pt x="562" y="71"/>
                  </a:cubicBezTo>
                  <a:cubicBezTo>
                    <a:pt x="563" y="72"/>
                    <a:pt x="563" y="72"/>
                    <a:pt x="563" y="72"/>
                  </a:cubicBezTo>
                  <a:cubicBezTo>
                    <a:pt x="563" y="72"/>
                    <a:pt x="564" y="72"/>
                    <a:pt x="563" y="72"/>
                  </a:cubicBezTo>
                  <a:cubicBezTo>
                    <a:pt x="563" y="73"/>
                    <a:pt x="563" y="73"/>
                    <a:pt x="563" y="73"/>
                  </a:cubicBezTo>
                  <a:cubicBezTo>
                    <a:pt x="563" y="74"/>
                    <a:pt x="563" y="74"/>
                    <a:pt x="563" y="74"/>
                  </a:cubicBezTo>
                  <a:cubicBezTo>
                    <a:pt x="563" y="74"/>
                    <a:pt x="564" y="75"/>
                    <a:pt x="565" y="75"/>
                  </a:cubicBezTo>
                  <a:cubicBezTo>
                    <a:pt x="566" y="75"/>
                    <a:pt x="567" y="76"/>
                    <a:pt x="567" y="76"/>
                  </a:cubicBezTo>
                  <a:cubicBezTo>
                    <a:pt x="568" y="76"/>
                    <a:pt x="568" y="75"/>
                    <a:pt x="568" y="76"/>
                  </a:cubicBezTo>
                  <a:cubicBezTo>
                    <a:pt x="569" y="77"/>
                    <a:pt x="569" y="77"/>
                    <a:pt x="569" y="76"/>
                  </a:cubicBezTo>
                  <a:cubicBezTo>
                    <a:pt x="569" y="76"/>
                    <a:pt x="569" y="76"/>
                    <a:pt x="570" y="76"/>
                  </a:cubicBezTo>
                  <a:cubicBezTo>
                    <a:pt x="570" y="76"/>
                    <a:pt x="571" y="75"/>
                    <a:pt x="571" y="75"/>
                  </a:cubicBezTo>
                  <a:cubicBezTo>
                    <a:pt x="571" y="76"/>
                    <a:pt x="572" y="76"/>
                    <a:pt x="572" y="76"/>
                  </a:cubicBezTo>
                  <a:cubicBezTo>
                    <a:pt x="573" y="76"/>
                    <a:pt x="572" y="76"/>
                    <a:pt x="573" y="76"/>
                  </a:cubicBezTo>
                  <a:cubicBezTo>
                    <a:pt x="574" y="76"/>
                    <a:pt x="573" y="75"/>
                    <a:pt x="574" y="76"/>
                  </a:cubicBezTo>
                  <a:cubicBezTo>
                    <a:pt x="575" y="76"/>
                    <a:pt x="574" y="76"/>
                    <a:pt x="575" y="76"/>
                  </a:cubicBezTo>
                  <a:cubicBezTo>
                    <a:pt x="575" y="76"/>
                    <a:pt x="576" y="76"/>
                    <a:pt x="576" y="76"/>
                  </a:cubicBezTo>
                  <a:cubicBezTo>
                    <a:pt x="576" y="77"/>
                    <a:pt x="576" y="77"/>
                    <a:pt x="576" y="77"/>
                  </a:cubicBezTo>
                  <a:cubicBezTo>
                    <a:pt x="577" y="76"/>
                    <a:pt x="577" y="76"/>
                    <a:pt x="577" y="76"/>
                  </a:cubicBezTo>
                  <a:cubicBezTo>
                    <a:pt x="577" y="76"/>
                    <a:pt x="577" y="77"/>
                    <a:pt x="578" y="77"/>
                  </a:cubicBezTo>
                  <a:cubicBezTo>
                    <a:pt x="578" y="78"/>
                    <a:pt x="579" y="78"/>
                    <a:pt x="579" y="78"/>
                  </a:cubicBezTo>
                  <a:cubicBezTo>
                    <a:pt x="579" y="78"/>
                    <a:pt x="580" y="77"/>
                    <a:pt x="579" y="78"/>
                  </a:cubicBezTo>
                  <a:cubicBezTo>
                    <a:pt x="579" y="79"/>
                    <a:pt x="579" y="79"/>
                    <a:pt x="579" y="79"/>
                  </a:cubicBezTo>
                  <a:cubicBezTo>
                    <a:pt x="579" y="79"/>
                    <a:pt x="579" y="80"/>
                    <a:pt x="580" y="80"/>
                  </a:cubicBezTo>
                  <a:cubicBezTo>
                    <a:pt x="580" y="80"/>
                    <a:pt x="581" y="80"/>
                    <a:pt x="581" y="80"/>
                  </a:cubicBezTo>
                  <a:cubicBezTo>
                    <a:pt x="581" y="80"/>
                    <a:pt x="581" y="81"/>
                    <a:pt x="581" y="81"/>
                  </a:cubicBezTo>
                  <a:cubicBezTo>
                    <a:pt x="581" y="81"/>
                    <a:pt x="580" y="81"/>
                    <a:pt x="581" y="82"/>
                  </a:cubicBezTo>
                  <a:cubicBezTo>
                    <a:pt x="581" y="82"/>
                    <a:pt x="581" y="81"/>
                    <a:pt x="581" y="82"/>
                  </a:cubicBezTo>
                  <a:cubicBezTo>
                    <a:pt x="581" y="82"/>
                    <a:pt x="581" y="83"/>
                    <a:pt x="581" y="83"/>
                  </a:cubicBezTo>
                  <a:cubicBezTo>
                    <a:pt x="581" y="83"/>
                    <a:pt x="582" y="83"/>
                    <a:pt x="582" y="83"/>
                  </a:cubicBezTo>
                  <a:cubicBezTo>
                    <a:pt x="582" y="83"/>
                    <a:pt x="583" y="83"/>
                    <a:pt x="583" y="83"/>
                  </a:cubicBezTo>
                  <a:cubicBezTo>
                    <a:pt x="583" y="83"/>
                    <a:pt x="583" y="83"/>
                    <a:pt x="583" y="84"/>
                  </a:cubicBezTo>
                  <a:cubicBezTo>
                    <a:pt x="583" y="84"/>
                    <a:pt x="583" y="85"/>
                    <a:pt x="584" y="85"/>
                  </a:cubicBezTo>
                  <a:cubicBezTo>
                    <a:pt x="584" y="85"/>
                    <a:pt x="584" y="85"/>
                    <a:pt x="584" y="85"/>
                  </a:cubicBezTo>
                  <a:cubicBezTo>
                    <a:pt x="585" y="85"/>
                    <a:pt x="585" y="84"/>
                    <a:pt x="586" y="84"/>
                  </a:cubicBezTo>
                  <a:cubicBezTo>
                    <a:pt x="586" y="85"/>
                    <a:pt x="587" y="86"/>
                    <a:pt x="587" y="86"/>
                  </a:cubicBezTo>
                  <a:cubicBezTo>
                    <a:pt x="587" y="87"/>
                    <a:pt x="586" y="87"/>
                    <a:pt x="586" y="87"/>
                  </a:cubicBezTo>
                  <a:cubicBezTo>
                    <a:pt x="586" y="87"/>
                    <a:pt x="586" y="87"/>
                    <a:pt x="586" y="88"/>
                  </a:cubicBezTo>
                  <a:cubicBezTo>
                    <a:pt x="586" y="88"/>
                    <a:pt x="587" y="88"/>
                    <a:pt x="586" y="89"/>
                  </a:cubicBezTo>
                  <a:cubicBezTo>
                    <a:pt x="585" y="90"/>
                    <a:pt x="585" y="89"/>
                    <a:pt x="585" y="90"/>
                  </a:cubicBezTo>
                  <a:cubicBezTo>
                    <a:pt x="585" y="91"/>
                    <a:pt x="585" y="91"/>
                    <a:pt x="585" y="91"/>
                  </a:cubicBezTo>
                  <a:cubicBezTo>
                    <a:pt x="584" y="92"/>
                    <a:pt x="584" y="92"/>
                    <a:pt x="584" y="92"/>
                  </a:cubicBezTo>
                  <a:cubicBezTo>
                    <a:pt x="584" y="92"/>
                    <a:pt x="584" y="92"/>
                    <a:pt x="584" y="93"/>
                  </a:cubicBezTo>
                  <a:cubicBezTo>
                    <a:pt x="585" y="93"/>
                    <a:pt x="585" y="94"/>
                    <a:pt x="585" y="94"/>
                  </a:cubicBezTo>
                  <a:cubicBezTo>
                    <a:pt x="585" y="95"/>
                    <a:pt x="586" y="95"/>
                    <a:pt x="586" y="96"/>
                  </a:cubicBezTo>
                  <a:cubicBezTo>
                    <a:pt x="586" y="96"/>
                    <a:pt x="586" y="96"/>
                    <a:pt x="586" y="97"/>
                  </a:cubicBezTo>
                  <a:cubicBezTo>
                    <a:pt x="585" y="97"/>
                    <a:pt x="585" y="97"/>
                    <a:pt x="585" y="97"/>
                  </a:cubicBezTo>
                  <a:cubicBezTo>
                    <a:pt x="585" y="98"/>
                    <a:pt x="586" y="98"/>
                    <a:pt x="585" y="98"/>
                  </a:cubicBezTo>
                  <a:cubicBezTo>
                    <a:pt x="585" y="99"/>
                    <a:pt x="585" y="99"/>
                    <a:pt x="584" y="100"/>
                  </a:cubicBezTo>
                  <a:cubicBezTo>
                    <a:pt x="584" y="100"/>
                    <a:pt x="583" y="101"/>
                    <a:pt x="583" y="101"/>
                  </a:cubicBezTo>
                  <a:cubicBezTo>
                    <a:pt x="583" y="101"/>
                    <a:pt x="583" y="101"/>
                    <a:pt x="583" y="101"/>
                  </a:cubicBezTo>
                  <a:cubicBezTo>
                    <a:pt x="583" y="101"/>
                    <a:pt x="583" y="102"/>
                    <a:pt x="583" y="102"/>
                  </a:cubicBezTo>
                  <a:cubicBezTo>
                    <a:pt x="583" y="102"/>
                    <a:pt x="583" y="103"/>
                    <a:pt x="583" y="103"/>
                  </a:cubicBezTo>
                  <a:cubicBezTo>
                    <a:pt x="583" y="104"/>
                    <a:pt x="583" y="105"/>
                    <a:pt x="583" y="105"/>
                  </a:cubicBezTo>
                  <a:cubicBezTo>
                    <a:pt x="583" y="105"/>
                    <a:pt x="584" y="105"/>
                    <a:pt x="583" y="105"/>
                  </a:cubicBezTo>
                  <a:cubicBezTo>
                    <a:pt x="583" y="106"/>
                    <a:pt x="582" y="106"/>
                    <a:pt x="582" y="107"/>
                  </a:cubicBezTo>
                  <a:cubicBezTo>
                    <a:pt x="581" y="107"/>
                    <a:pt x="581" y="107"/>
                    <a:pt x="581" y="108"/>
                  </a:cubicBezTo>
                  <a:cubicBezTo>
                    <a:pt x="581" y="109"/>
                    <a:pt x="581" y="109"/>
                    <a:pt x="582" y="109"/>
                  </a:cubicBezTo>
                  <a:cubicBezTo>
                    <a:pt x="582" y="109"/>
                    <a:pt x="582" y="109"/>
                    <a:pt x="583" y="109"/>
                  </a:cubicBezTo>
                  <a:cubicBezTo>
                    <a:pt x="584" y="110"/>
                    <a:pt x="583" y="109"/>
                    <a:pt x="584" y="110"/>
                  </a:cubicBezTo>
                  <a:cubicBezTo>
                    <a:pt x="584" y="111"/>
                    <a:pt x="584" y="111"/>
                    <a:pt x="585" y="111"/>
                  </a:cubicBezTo>
                  <a:cubicBezTo>
                    <a:pt x="586" y="112"/>
                    <a:pt x="587" y="111"/>
                    <a:pt x="586" y="112"/>
                  </a:cubicBezTo>
                  <a:cubicBezTo>
                    <a:pt x="586" y="114"/>
                    <a:pt x="585" y="113"/>
                    <a:pt x="585" y="115"/>
                  </a:cubicBezTo>
                  <a:cubicBezTo>
                    <a:pt x="585" y="116"/>
                    <a:pt x="585" y="115"/>
                    <a:pt x="585" y="116"/>
                  </a:cubicBezTo>
                  <a:cubicBezTo>
                    <a:pt x="585" y="117"/>
                    <a:pt x="584" y="118"/>
                    <a:pt x="583" y="119"/>
                  </a:cubicBezTo>
                  <a:cubicBezTo>
                    <a:pt x="582" y="120"/>
                    <a:pt x="581" y="120"/>
                    <a:pt x="580" y="120"/>
                  </a:cubicBezTo>
                  <a:cubicBezTo>
                    <a:pt x="580" y="120"/>
                    <a:pt x="579" y="119"/>
                    <a:pt x="579" y="120"/>
                  </a:cubicBezTo>
                  <a:cubicBezTo>
                    <a:pt x="578" y="121"/>
                    <a:pt x="578" y="122"/>
                    <a:pt x="578" y="122"/>
                  </a:cubicBezTo>
                  <a:cubicBezTo>
                    <a:pt x="577" y="123"/>
                    <a:pt x="577" y="123"/>
                    <a:pt x="576" y="123"/>
                  </a:cubicBezTo>
                  <a:cubicBezTo>
                    <a:pt x="576" y="123"/>
                    <a:pt x="575" y="122"/>
                    <a:pt x="575" y="123"/>
                  </a:cubicBezTo>
                  <a:cubicBezTo>
                    <a:pt x="574" y="124"/>
                    <a:pt x="572" y="126"/>
                    <a:pt x="571" y="126"/>
                  </a:cubicBezTo>
                  <a:cubicBezTo>
                    <a:pt x="571" y="127"/>
                    <a:pt x="571" y="127"/>
                    <a:pt x="569" y="127"/>
                  </a:cubicBezTo>
                  <a:cubicBezTo>
                    <a:pt x="568" y="128"/>
                    <a:pt x="567" y="128"/>
                    <a:pt x="566" y="129"/>
                  </a:cubicBezTo>
                  <a:cubicBezTo>
                    <a:pt x="566" y="129"/>
                    <a:pt x="566" y="129"/>
                    <a:pt x="565" y="130"/>
                  </a:cubicBezTo>
                  <a:cubicBezTo>
                    <a:pt x="563" y="131"/>
                    <a:pt x="563" y="133"/>
                    <a:pt x="562" y="132"/>
                  </a:cubicBezTo>
                  <a:cubicBezTo>
                    <a:pt x="561" y="132"/>
                    <a:pt x="560" y="132"/>
                    <a:pt x="559" y="131"/>
                  </a:cubicBezTo>
                  <a:cubicBezTo>
                    <a:pt x="559" y="131"/>
                    <a:pt x="558" y="130"/>
                    <a:pt x="558" y="130"/>
                  </a:cubicBezTo>
                  <a:cubicBezTo>
                    <a:pt x="558" y="130"/>
                    <a:pt x="557" y="131"/>
                    <a:pt x="557" y="131"/>
                  </a:cubicBezTo>
                  <a:cubicBezTo>
                    <a:pt x="557" y="131"/>
                    <a:pt x="556" y="130"/>
                    <a:pt x="556" y="130"/>
                  </a:cubicBezTo>
                  <a:cubicBezTo>
                    <a:pt x="555" y="129"/>
                    <a:pt x="554" y="129"/>
                    <a:pt x="554" y="129"/>
                  </a:cubicBezTo>
                  <a:cubicBezTo>
                    <a:pt x="553" y="128"/>
                    <a:pt x="553" y="128"/>
                    <a:pt x="552" y="128"/>
                  </a:cubicBezTo>
                  <a:cubicBezTo>
                    <a:pt x="552" y="129"/>
                    <a:pt x="552" y="129"/>
                    <a:pt x="552" y="130"/>
                  </a:cubicBezTo>
                  <a:cubicBezTo>
                    <a:pt x="552" y="131"/>
                    <a:pt x="552" y="131"/>
                    <a:pt x="551" y="132"/>
                  </a:cubicBezTo>
                  <a:cubicBezTo>
                    <a:pt x="551" y="133"/>
                    <a:pt x="550" y="133"/>
                    <a:pt x="550" y="134"/>
                  </a:cubicBezTo>
                  <a:cubicBezTo>
                    <a:pt x="549" y="134"/>
                    <a:pt x="548" y="135"/>
                    <a:pt x="549" y="135"/>
                  </a:cubicBezTo>
                  <a:cubicBezTo>
                    <a:pt x="549" y="135"/>
                    <a:pt x="550" y="136"/>
                    <a:pt x="549" y="136"/>
                  </a:cubicBezTo>
                  <a:cubicBezTo>
                    <a:pt x="548" y="136"/>
                    <a:pt x="548" y="136"/>
                    <a:pt x="548" y="137"/>
                  </a:cubicBezTo>
                  <a:cubicBezTo>
                    <a:pt x="548" y="137"/>
                    <a:pt x="548" y="137"/>
                    <a:pt x="548" y="138"/>
                  </a:cubicBezTo>
                  <a:cubicBezTo>
                    <a:pt x="548" y="138"/>
                    <a:pt x="547" y="138"/>
                    <a:pt x="547" y="139"/>
                  </a:cubicBezTo>
                  <a:cubicBezTo>
                    <a:pt x="546" y="139"/>
                    <a:pt x="547" y="139"/>
                    <a:pt x="546" y="140"/>
                  </a:cubicBezTo>
                  <a:cubicBezTo>
                    <a:pt x="546" y="141"/>
                    <a:pt x="545" y="140"/>
                    <a:pt x="545" y="141"/>
                  </a:cubicBezTo>
                  <a:cubicBezTo>
                    <a:pt x="545" y="141"/>
                    <a:pt x="545" y="141"/>
                    <a:pt x="544" y="142"/>
                  </a:cubicBezTo>
                  <a:cubicBezTo>
                    <a:pt x="544" y="142"/>
                    <a:pt x="545" y="143"/>
                    <a:pt x="544" y="143"/>
                  </a:cubicBezTo>
                  <a:cubicBezTo>
                    <a:pt x="543" y="144"/>
                    <a:pt x="543" y="144"/>
                    <a:pt x="542" y="144"/>
                  </a:cubicBezTo>
                  <a:cubicBezTo>
                    <a:pt x="541" y="144"/>
                    <a:pt x="540" y="144"/>
                    <a:pt x="540" y="144"/>
                  </a:cubicBezTo>
                  <a:cubicBezTo>
                    <a:pt x="540" y="145"/>
                    <a:pt x="540" y="146"/>
                    <a:pt x="540" y="146"/>
                  </a:cubicBezTo>
                  <a:cubicBezTo>
                    <a:pt x="540" y="146"/>
                    <a:pt x="539" y="146"/>
                    <a:pt x="540" y="146"/>
                  </a:cubicBezTo>
                  <a:cubicBezTo>
                    <a:pt x="540" y="147"/>
                    <a:pt x="540" y="148"/>
                    <a:pt x="541" y="148"/>
                  </a:cubicBezTo>
                  <a:cubicBezTo>
                    <a:pt x="541" y="149"/>
                    <a:pt x="541" y="149"/>
                    <a:pt x="540" y="150"/>
                  </a:cubicBezTo>
                  <a:cubicBezTo>
                    <a:pt x="540" y="151"/>
                    <a:pt x="540" y="151"/>
                    <a:pt x="539" y="151"/>
                  </a:cubicBezTo>
                  <a:cubicBezTo>
                    <a:pt x="539" y="152"/>
                    <a:pt x="538" y="152"/>
                    <a:pt x="538" y="152"/>
                  </a:cubicBezTo>
                  <a:cubicBezTo>
                    <a:pt x="538" y="152"/>
                    <a:pt x="538" y="153"/>
                    <a:pt x="538" y="153"/>
                  </a:cubicBezTo>
                  <a:cubicBezTo>
                    <a:pt x="537" y="153"/>
                    <a:pt x="537" y="153"/>
                    <a:pt x="537" y="153"/>
                  </a:cubicBezTo>
                  <a:cubicBezTo>
                    <a:pt x="537" y="153"/>
                    <a:pt x="536" y="154"/>
                    <a:pt x="536" y="154"/>
                  </a:cubicBezTo>
                  <a:cubicBezTo>
                    <a:pt x="537" y="155"/>
                    <a:pt x="537" y="154"/>
                    <a:pt x="537" y="155"/>
                  </a:cubicBezTo>
                  <a:cubicBezTo>
                    <a:pt x="537" y="156"/>
                    <a:pt x="537" y="155"/>
                    <a:pt x="536" y="156"/>
                  </a:cubicBezTo>
                  <a:cubicBezTo>
                    <a:pt x="536" y="156"/>
                    <a:pt x="536" y="157"/>
                    <a:pt x="536" y="157"/>
                  </a:cubicBezTo>
                  <a:cubicBezTo>
                    <a:pt x="536" y="157"/>
                    <a:pt x="535" y="157"/>
                    <a:pt x="535" y="157"/>
                  </a:cubicBezTo>
                  <a:cubicBezTo>
                    <a:pt x="535" y="158"/>
                    <a:pt x="535" y="158"/>
                    <a:pt x="535" y="158"/>
                  </a:cubicBezTo>
                  <a:cubicBezTo>
                    <a:pt x="535" y="159"/>
                    <a:pt x="535" y="158"/>
                    <a:pt x="534" y="159"/>
                  </a:cubicBezTo>
                  <a:cubicBezTo>
                    <a:pt x="534" y="160"/>
                    <a:pt x="533" y="160"/>
                    <a:pt x="533" y="160"/>
                  </a:cubicBezTo>
                  <a:cubicBezTo>
                    <a:pt x="533" y="161"/>
                    <a:pt x="534" y="160"/>
                    <a:pt x="533" y="161"/>
                  </a:cubicBezTo>
                  <a:cubicBezTo>
                    <a:pt x="533" y="162"/>
                    <a:pt x="533" y="162"/>
                    <a:pt x="533" y="162"/>
                  </a:cubicBezTo>
                  <a:cubicBezTo>
                    <a:pt x="533" y="163"/>
                    <a:pt x="533" y="163"/>
                    <a:pt x="533" y="163"/>
                  </a:cubicBezTo>
                  <a:cubicBezTo>
                    <a:pt x="533" y="163"/>
                    <a:pt x="533" y="163"/>
                    <a:pt x="533" y="164"/>
                  </a:cubicBezTo>
                  <a:cubicBezTo>
                    <a:pt x="533" y="165"/>
                    <a:pt x="533" y="164"/>
                    <a:pt x="533" y="165"/>
                  </a:cubicBezTo>
                  <a:cubicBezTo>
                    <a:pt x="533" y="166"/>
                    <a:pt x="533" y="166"/>
                    <a:pt x="533" y="166"/>
                  </a:cubicBezTo>
                  <a:cubicBezTo>
                    <a:pt x="534" y="167"/>
                    <a:pt x="534" y="166"/>
                    <a:pt x="534" y="167"/>
                  </a:cubicBezTo>
                  <a:cubicBezTo>
                    <a:pt x="534" y="169"/>
                    <a:pt x="534" y="169"/>
                    <a:pt x="533" y="169"/>
                  </a:cubicBezTo>
                  <a:cubicBezTo>
                    <a:pt x="532" y="169"/>
                    <a:pt x="532" y="168"/>
                    <a:pt x="532" y="169"/>
                  </a:cubicBezTo>
                  <a:cubicBezTo>
                    <a:pt x="531" y="169"/>
                    <a:pt x="531" y="169"/>
                    <a:pt x="531" y="170"/>
                  </a:cubicBezTo>
                  <a:cubicBezTo>
                    <a:pt x="531" y="170"/>
                    <a:pt x="531" y="170"/>
                    <a:pt x="531" y="170"/>
                  </a:cubicBezTo>
                  <a:cubicBezTo>
                    <a:pt x="531" y="171"/>
                    <a:pt x="530" y="171"/>
                    <a:pt x="531" y="172"/>
                  </a:cubicBezTo>
                  <a:cubicBezTo>
                    <a:pt x="531" y="173"/>
                    <a:pt x="531" y="173"/>
                    <a:pt x="531" y="174"/>
                  </a:cubicBezTo>
                  <a:cubicBezTo>
                    <a:pt x="531" y="175"/>
                    <a:pt x="531" y="175"/>
                    <a:pt x="531" y="176"/>
                  </a:cubicBezTo>
                  <a:cubicBezTo>
                    <a:pt x="531" y="177"/>
                    <a:pt x="531" y="177"/>
                    <a:pt x="531" y="178"/>
                  </a:cubicBezTo>
                  <a:cubicBezTo>
                    <a:pt x="531" y="179"/>
                    <a:pt x="531" y="178"/>
                    <a:pt x="530" y="180"/>
                  </a:cubicBezTo>
                  <a:cubicBezTo>
                    <a:pt x="530" y="181"/>
                    <a:pt x="530" y="181"/>
                    <a:pt x="530" y="181"/>
                  </a:cubicBezTo>
                  <a:cubicBezTo>
                    <a:pt x="530" y="182"/>
                    <a:pt x="530" y="181"/>
                    <a:pt x="529" y="182"/>
                  </a:cubicBezTo>
                  <a:cubicBezTo>
                    <a:pt x="529" y="183"/>
                    <a:pt x="530" y="183"/>
                    <a:pt x="529" y="184"/>
                  </a:cubicBezTo>
                  <a:cubicBezTo>
                    <a:pt x="528" y="184"/>
                    <a:pt x="528" y="184"/>
                    <a:pt x="528" y="184"/>
                  </a:cubicBezTo>
                  <a:cubicBezTo>
                    <a:pt x="527" y="185"/>
                    <a:pt x="528" y="185"/>
                    <a:pt x="527" y="185"/>
                  </a:cubicBezTo>
                  <a:cubicBezTo>
                    <a:pt x="527" y="186"/>
                    <a:pt x="527" y="186"/>
                    <a:pt x="526" y="186"/>
                  </a:cubicBezTo>
                  <a:cubicBezTo>
                    <a:pt x="526" y="186"/>
                    <a:pt x="526" y="186"/>
                    <a:pt x="526" y="187"/>
                  </a:cubicBezTo>
                  <a:cubicBezTo>
                    <a:pt x="526" y="188"/>
                    <a:pt x="525" y="189"/>
                    <a:pt x="525" y="188"/>
                  </a:cubicBezTo>
                  <a:cubicBezTo>
                    <a:pt x="524" y="187"/>
                    <a:pt x="524" y="187"/>
                    <a:pt x="524" y="187"/>
                  </a:cubicBezTo>
                  <a:cubicBezTo>
                    <a:pt x="524" y="187"/>
                    <a:pt x="524" y="188"/>
                    <a:pt x="523" y="188"/>
                  </a:cubicBezTo>
                  <a:cubicBezTo>
                    <a:pt x="523" y="188"/>
                    <a:pt x="523" y="188"/>
                    <a:pt x="522" y="188"/>
                  </a:cubicBezTo>
                  <a:cubicBezTo>
                    <a:pt x="522" y="188"/>
                    <a:pt x="521" y="188"/>
                    <a:pt x="521" y="188"/>
                  </a:cubicBezTo>
                  <a:cubicBezTo>
                    <a:pt x="521" y="188"/>
                    <a:pt x="521" y="188"/>
                    <a:pt x="520" y="189"/>
                  </a:cubicBezTo>
                  <a:cubicBezTo>
                    <a:pt x="520" y="189"/>
                    <a:pt x="519" y="189"/>
                    <a:pt x="520" y="190"/>
                  </a:cubicBezTo>
                  <a:cubicBezTo>
                    <a:pt x="520" y="191"/>
                    <a:pt x="520" y="190"/>
                    <a:pt x="519" y="191"/>
                  </a:cubicBezTo>
                  <a:cubicBezTo>
                    <a:pt x="519" y="192"/>
                    <a:pt x="518" y="191"/>
                    <a:pt x="517" y="192"/>
                  </a:cubicBezTo>
                  <a:cubicBezTo>
                    <a:pt x="517" y="193"/>
                    <a:pt x="516" y="193"/>
                    <a:pt x="517" y="193"/>
                  </a:cubicBezTo>
                  <a:cubicBezTo>
                    <a:pt x="517" y="194"/>
                    <a:pt x="517" y="194"/>
                    <a:pt x="518" y="194"/>
                  </a:cubicBezTo>
                  <a:cubicBezTo>
                    <a:pt x="518" y="194"/>
                    <a:pt x="519" y="194"/>
                    <a:pt x="519" y="195"/>
                  </a:cubicBezTo>
                  <a:cubicBezTo>
                    <a:pt x="519" y="195"/>
                    <a:pt x="519" y="195"/>
                    <a:pt x="519" y="196"/>
                  </a:cubicBezTo>
                  <a:cubicBezTo>
                    <a:pt x="519" y="196"/>
                    <a:pt x="519" y="197"/>
                    <a:pt x="518" y="197"/>
                  </a:cubicBezTo>
                  <a:cubicBezTo>
                    <a:pt x="517" y="198"/>
                    <a:pt x="517" y="197"/>
                    <a:pt x="517" y="198"/>
                  </a:cubicBezTo>
                  <a:cubicBezTo>
                    <a:pt x="517" y="199"/>
                    <a:pt x="517" y="200"/>
                    <a:pt x="517" y="200"/>
                  </a:cubicBezTo>
                  <a:cubicBezTo>
                    <a:pt x="518" y="201"/>
                    <a:pt x="518" y="201"/>
                    <a:pt x="519" y="202"/>
                  </a:cubicBezTo>
                  <a:cubicBezTo>
                    <a:pt x="519" y="202"/>
                    <a:pt x="520" y="203"/>
                    <a:pt x="520" y="203"/>
                  </a:cubicBezTo>
                  <a:cubicBezTo>
                    <a:pt x="519" y="204"/>
                    <a:pt x="519" y="203"/>
                    <a:pt x="518" y="204"/>
                  </a:cubicBezTo>
                  <a:cubicBezTo>
                    <a:pt x="518" y="205"/>
                    <a:pt x="518" y="205"/>
                    <a:pt x="517" y="206"/>
                  </a:cubicBezTo>
                  <a:cubicBezTo>
                    <a:pt x="517" y="207"/>
                    <a:pt x="518" y="207"/>
                    <a:pt x="517" y="208"/>
                  </a:cubicBezTo>
                  <a:cubicBezTo>
                    <a:pt x="516" y="209"/>
                    <a:pt x="516" y="209"/>
                    <a:pt x="516" y="210"/>
                  </a:cubicBezTo>
                  <a:cubicBezTo>
                    <a:pt x="517" y="210"/>
                    <a:pt x="517" y="210"/>
                    <a:pt x="517" y="211"/>
                  </a:cubicBezTo>
                  <a:cubicBezTo>
                    <a:pt x="516" y="212"/>
                    <a:pt x="516" y="212"/>
                    <a:pt x="516" y="213"/>
                  </a:cubicBezTo>
                  <a:cubicBezTo>
                    <a:pt x="516" y="213"/>
                    <a:pt x="517" y="213"/>
                    <a:pt x="516" y="214"/>
                  </a:cubicBezTo>
                  <a:cubicBezTo>
                    <a:pt x="515" y="214"/>
                    <a:pt x="516" y="213"/>
                    <a:pt x="515" y="214"/>
                  </a:cubicBezTo>
                  <a:cubicBezTo>
                    <a:pt x="515" y="215"/>
                    <a:pt x="515" y="215"/>
                    <a:pt x="514" y="216"/>
                  </a:cubicBezTo>
                  <a:cubicBezTo>
                    <a:pt x="514" y="216"/>
                    <a:pt x="514" y="215"/>
                    <a:pt x="513" y="216"/>
                  </a:cubicBezTo>
                  <a:cubicBezTo>
                    <a:pt x="512" y="217"/>
                    <a:pt x="512" y="217"/>
                    <a:pt x="511" y="217"/>
                  </a:cubicBezTo>
                  <a:cubicBezTo>
                    <a:pt x="510" y="218"/>
                    <a:pt x="511" y="217"/>
                    <a:pt x="509" y="218"/>
                  </a:cubicBezTo>
                  <a:cubicBezTo>
                    <a:pt x="507" y="218"/>
                    <a:pt x="507" y="218"/>
                    <a:pt x="506" y="218"/>
                  </a:cubicBezTo>
                  <a:cubicBezTo>
                    <a:pt x="506" y="218"/>
                    <a:pt x="506" y="218"/>
                    <a:pt x="505" y="219"/>
                  </a:cubicBezTo>
                  <a:cubicBezTo>
                    <a:pt x="505" y="220"/>
                    <a:pt x="505" y="219"/>
                    <a:pt x="504" y="220"/>
                  </a:cubicBezTo>
                  <a:cubicBezTo>
                    <a:pt x="504" y="221"/>
                    <a:pt x="503" y="220"/>
                    <a:pt x="503" y="221"/>
                  </a:cubicBezTo>
                  <a:cubicBezTo>
                    <a:pt x="502" y="222"/>
                    <a:pt x="503" y="222"/>
                    <a:pt x="502" y="222"/>
                  </a:cubicBezTo>
                  <a:cubicBezTo>
                    <a:pt x="501" y="223"/>
                    <a:pt x="500" y="223"/>
                    <a:pt x="500" y="224"/>
                  </a:cubicBezTo>
                  <a:cubicBezTo>
                    <a:pt x="499" y="224"/>
                    <a:pt x="499" y="225"/>
                    <a:pt x="499" y="225"/>
                  </a:cubicBezTo>
                  <a:cubicBezTo>
                    <a:pt x="498" y="225"/>
                    <a:pt x="498" y="225"/>
                    <a:pt x="498" y="225"/>
                  </a:cubicBezTo>
                  <a:cubicBezTo>
                    <a:pt x="498" y="225"/>
                    <a:pt x="498" y="226"/>
                    <a:pt x="498" y="226"/>
                  </a:cubicBezTo>
                  <a:cubicBezTo>
                    <a:pt x="499" y="226"/>
                    <a:pt x="499" y="226"/>
                    <a:pt x="500" y="226"/>
                  </a:cubicBezTo>
                  <a:cubicBezTo>
                    <a:pt x="500" y="226"/>
                    <a:pt x="500" y="225"/>
                    <a:pt x="500" y="226"/>
                  </a:cubicBezTo>
                  <a:cubicBezTo>
                    <a:pt x="501" y="226"/>
                    <a:pt x="501" y="226"/>
                    <a:pt x="501" y="227"/>
                  </a:cubicBezTo>
                  <a:cubicBezTo>
                    <a:pt x="500" y="228"/>
                    <a:pt x="501" y="228"/>
                    <a:pt x="501" y="229"/>
                  </a:cubicBezTo>
                  <a:cubicBezTo>
                    <a:pt x="501" y="230"/>
                    <a:pt x="501" y="230"/>
                    <a:pt x="501" y="231"/>
                  </a:cubicBezTo>
                  <a:cubicBezTo>
                    <a:pt x="500" y="232"/>
                    <a:pt x="500" y="232"/>
                    <a:pt x="499" y="233"/>
                  </a:cubicBezTo>
                  <a:cubicBezTo>
                    <a:pt x="499" y="234"/>
                    <a:pt x="499" y="233"/>
                    <a:pt x="499" y="234"/>
                  </a:cubicBezTo>
                  <a:cubicBezTo>
                    <a:pt x="500" y="235"/>
                    <a:pt x="499" y="235"/>
                    <a:pt x="499" y="236"/>
                  </a:cubicBezTo>
                  <a:cubicBezTo>
                    <a:pt x="499" y="237"/>
                    <a:pt x="499" y="238"/>
                    <a:pt x="499" y="238"/>
                  </a:cubicBezTo>
                  <a:cubicBezTo>
                    <a:pt x="499" y="238"/>
                    <a:pt x="499" y="239"/>
                    <a:pt x="499" y="240"/>
                  </a:cubicBezTo>
                  <a:cubicBezTo>
                    <a:pt x="499" y="240"/>
                    <a:pt x="500" y="240"/>
                    <a:pt x="499" y="241"/>
                  </a:cubicBezTo>
                  <a:cubicBezTo>
                    <a:pt x="499" y="242"/>
                    <a:pt x="498" y="242"/>
                    <a:pt x="498" y="243"/>
                  </a:cubicBezTo>
                  <a:cubicBezTo>
                    <a:pt x="497" y="243"/>
                    <a:pt x="497" y="243"/>
                    <a:pt x="496" y="244"/>
                  </a:cubicBezTo>
                  <a:cubicBezTo>
                    <a:pt x="496" y="245"/>
                    <a:pt x="496" y="245"/>
                    <a:pt x="496" y="246"/>
                  </a:cubicBezTo>
                  <a:cubicBezTo>
                    <a:pt x="496" y="247"/>
                    <a:pt x="496" y="247"/>
                    <a:pt x="496" y="248"/>
                  </a:cubicBezTo>
                  <a:cubicBezTo>
                    <a:pt x="496" y="248"/>
                    <a:pt x="497" y="248"/>
                    <a:pt x="496" y="249"/>
                  </a:cubicBezTo>
                  <a:cubicBezTo>
                    <a:pt x="496" y="250"/>
                    <a:pt x="495" y="250"/>
                    <a:pt x="495" y="250"/>
                  </a:cubicBezTo>
                  <a:cubicBezTo>
                    <a:pt x="495" y="250"/>
                    <a:pt x="496" y="250"/>
                    <a:pt x="496" y="251"/>
                  </a:cubicBezTo>
                  <a:cubicBezTo>
                    <a:pt x="495" y="252"/>
                    <a:pt x="495" y="252"/>
                    <a:pt x="495" y="252"/>
                  </a:cubicBezTo>
                  <a:cubicBezTo>
                    <a:pt x="495" y="252"/>
                    <a:pt x="496" y="252"/>
                    <a:pt x="496" y="253"/>
                  </a:cubicBezTo>
                  <a:cubicBezTo>
                    <a:pt x="495" y="253"/>
                    <a:pt x="495" y="253"/>
                    <a:pt x="495" y="254"/>
                  </a:cubicBezTo>
                  <a:cubicBezTo>
                    <a:pt x="495" y="255"/>
                    <a:pt x="495" y="254"/>
                    <a:pt x="495" y="255"/>
                  </a:cubicBezTo>
                  <a:cubicBezTo>
                    <a:pt x="495" y="256"/>
                    <a:pt x="495" y="256"/>
                    <a:pt x="494" y="256"/>
                  </a:cubicBezTo>
                  <a:cubicBezTo>
                    <a:pt x="493" y="256"/>
                    <a:pt x="493" y="255"/>
                    <a:pt x="493" y="255"/>
                  </a:cubicBezTo>
                  <a:cubicBezTo>
                    <a:pt x="492" y="255"/>
                    <a:pt x="491" y="254"/>
                    <a:pt x="491" y="255"/>
                  </a:cubicBezTo>
                  <a:cubicBezTo>
                    <a:pt x="490" y="256"/>
                    <a:pt x="490" y="256"/>
                    <a:pt x="491" y="257"/>
                  </a:cubicBezTo>
                  <a:cubicBezTo>
                    <a:pt x="491" y="258"/>
                    <a:pt x="491" y="257"/>
                    <a:pt x="491" y="259"/>
                  </a:cubicBezTo>
                  <a:cubicBezTo>
                    <a:pt x="490" y="260"/>
                    <a:pt x="490" y="260"/>
                    <a:pt x="490" y="260"/>
                  </a:cubicBezTo>
                  <a:cubicBezTo>
                    <a:pt x="489" y="261"/>
                    <a:pt x="489" y="261"/>
                    <a:pt x="489" y="261"/>
                  </a:cubicBezTo>
                  <a:cubicBezTo>
                    <a:pt x="489" y="260"/>
                    <a:pt x="488" y="260"/>
                    <a:pt x="488" y="261"/>
                  </a:cubicBezTo>
                  <a:cubicBezTo>
                    <a:pt x="487" y="261"/>
                    <a:pt x="486" y="261"/>
                    <a:pt x="486" y="261"/>
                  </a:cubicBezTo>
                  <a:cubicBezTo>
                    <a:pt x="486" y="261"/>
                    <a:pt x="486" y="261"/>
                    <a:pt x="485" y="262"/>
                  </a:cubicBezTo>
                  <a:cubicBezTo>
                    <a:pt x="485" y="263"/>
                    <a:pt x="485" y="263"/>
                    <a:pt x="485" y="263"/>
                  </a:cubicBezTo>
                  <a:cubicBezTo>
                    <a:pt x="486" y="263"/>
                    <a:pt x="486" y="264"/>
                    <a:pt x="485" y="264"/>
                  </a:cubicBezTo>
                  <a:cubicBezTo>
                    <a:pt x="485" y="264"/>
                    <a:pt x="484" y="264"/>
                    <a:pt x="484" y="264"/>
                  </a:cubicBezTo>
                  <a:cubicBezTo>
                    <a:pt x="483" y="263"/>
                    <a:pt x="483" y="262"/>
                    <a:pt x="483" y="262"/>
                  </a:cubicBezTo>
                  <a:cubicBezTo>
                    <a:pt x="482" y="262"/>
                    <a:pt x="483" y="262"/>
                    <a:pt x="482" y="261"/>
                  </a:cubicBezTo>
                  <a:cubicBezTo>
                    <a:pt x="481" y="261"/>
                    <a:pt x="480" y="260"/>
                    <a:pt x="479" y="261"/>
                  </a:cubicBezTo>
                  <a:cubicBezTo>
                    <a:pt x="479" y="261"/>
                    <a:pt x="479" y="262"/>
                    <a:pt x="478" y="262"/>
                  </a:cubicBezTo>
                  <a:cubicBezTo>
                    <a:pt x="478" y="263"/>
                    <a:pt x="477" y="261"/>
                    <a:pt x="477" y="262"/>
                  </a:cubicBezTo>
                  <a:cubicBezTo>
                    <a:pt x="477" y="264"/>
                    <a:pt x="477" y="264"/>
                    <a:pt x="478" y="264"/>
                  </a:cubicBezTo>
                  <a:cubicBezTo>
                    <a:pt x="478" y="265"/>
                    <a:pt x="478" y="265"/>
                    <a:pt x="478" y="265"/>
                  </a:cubicBezTo>
                  <a:cubicBezTo>
                    <a:pt x="478" y="266"/>
                    <a:pt x="479" y="265"/>
                    <a:pt x="478" y="266"/>
                  </a:cubicBezTo>
                  <a:cubicBezTo>
                    <a:pt x="478" y="267"/>
                    <a:pt x="477" y="267"/>
                    <a:pt x="477" y="268"/>
                  </a:cubicBezTo>
                  <a:cubicBezTo>
                    <a:pt x="476" y="268"/>
                    <a:pt x="476" y="268"/>
                    <a:pt x="475" y="268"/>
                  </a:cubicBezTo>
                  <a:cubicBezTo>
                    <a:pt x="475" y="269"/>
                    <a:pt x="475" y="269"/>
                    <a:pt x="475" y="269"/>
                  </a:cubicBezTo>
                  <a:cubicBezTo>
                    <a:pt x="475" y="270"/>
                    <a:pt x="475" y="269"/>
                    <a:pt x="474" y="269"/>
                  </a:cubicBezTo>
                  <a:cubicBezTo>
                    <a:pt x="473" y="269"/>
                    <a:pt x="473" y="270"/>
                    <a:pt x="473" y="270"/>
                  </a:cubicBezTo>
                  <a:cubicBezTo>
                    <a:pt x="473" y="270"/>
                    <a:pt x="472" y="270"/>
                    <a:pt x="473" y="271"/>
                  </a:cubicBezTo>
                  <a:cubicBezTo>
                    <a:pt x="473" y="271"/>
                    <a:pt x="474" y="271"/>
                    <a:pt x="473" y="272"/>
                  </a:cubicBezTo>
                  <a:cubicBezTo>
                    <a:pt x="472" y="272"/>
                    <a:pt x="472" y="272"/>
                    <a:pt x="472" y="272"/>
                  </a:cubicBezTo>
                  <a:cubicBezTo>
                    <a:pt x="471" y="272"/>
                    <a:pt x="471" y="271"/>
                    <a:pt x="471" y="271"/>
                  </a:cubicBezTo>
                  <a:cubicBezTo>
                    <a:pt x="470" y="271"/>
                    <a:pt x="469" y="271"/>
                    <a:pt x="469" y="271"/>
                  </a:cubicBezTo>
                  <a:cubicBezTo>
                    <a:pt x="469" y="271"/>
                    <a:pt x="469" y="271"/>
                    <a:pt x="469" y="272"/>
                  </a:cubicBezTo>
                  <a:cubicBezTo>
                    <a:pt x="468" y="274"/>
                    <a:pt x="468" y="273"/>
                    <a:pt x="468" y="275"/>
                  </a:cubicBezTo>
                  <a:cubicBezTo>
                    <a:pt x="468" y="277"/>
                    <a:pt x="468" y="276"/>
                    <a:pt x="468" y="278"/>
                  </a:cubicBezTo>
                  <a:cubicBezTo>
                    <a:pt x="468" y="281"/>
                    <a:pt x="468" y="280"/>
                    <a:pt x="468" y="282"/>
                  </a:cubicBezTo>
                  <a:cubicBezTo>
                    <a:pt x="468" y="284"/>
                    <a:pt x="468" y="284"/>
                    <a:pt x="467" y="285"/>
                  </a:cubicBezTo>
                  <a:cubicBezTo>
                    <a:pt x="467" y="286"/>
                    <a:pt x="466" y="286"/>
                    <a:pt x="466" y="287"/>
                  </a:cubicBezTo>
                  <a:cubicBezTo>
                    <a:pt x="465" y="288"/>
                    <a:pt x="466" y="287"/>
                    <a:pt x="466" y="289"/>
                  </a:cubicBezTo>
                  <a:cubicBezTo>
                    <a:pt x="466" y="290"/>
                    <a:pt x="466" y="291"/>
                    <a:pt x="466" y="292"/>
                  </a:cubicBezTo>
                  <a:cubicBezTo>
                    <a:pt x="466" y="294"/>
                    <a:pt x="465" y="295"/>
                    <a:pt x="465" y="295"/>
                  </a:cubicBezTo>
                  <a:cubicBezTo>
                    <a:pt x="465" y="296"/>
                    <a:pt x="465" y="296"/>
                    <a:pt x="465" y="296"/>
                  </a:cubicBezTo>
                  <a:cubicBezTo>
                    <a:pt x="465" y="296"/>
                    <a:pt x="465" y="296"/>
                    <a:pt x="464" y="297"/>
                  </a:cubicBezTo>
                  <a:cubicBezTo>
                    <a:pt x="463" y="298"/>
                    <a:pt x="463" y="299"/>
                    <a:pt x="463" y="299"/>
                  </a:cubicBezTo>
                  <a:cubicBezTo>
                    <a:pt x="462" y="300"/>
                    <a:pt x="462" y="300"/>
                    <a:pt x="462" y="301"/>
                  </a:cubicBezTo>
                  <a:cubicBezTo>
                    <a:pt x="461" y="302"/>
                    <a:pt x="459" y="303"/>
                    <a:pt x="459" y="304"/>
                  </a:cubicBezTo>
                  <a:cubicBezTo>
                    <a:pt x="459" y="304"/>
                    <a:pt x="459" y="305"/>
                    <a:pt x="459" y="305"/>
                  </a:cubicBezTo>
                  <a:cubicBezTo>
                    <a:pt x="458" y="306"/>
                    <a:pt x="457" y="305"/>
                    <a:pt x="458" y="307"/>
                  </a:cubicBezTo>
                  <a:cubicBezTo>
                    <a:pt x="458" y="308"/>
                    <a:pt x="458" y="308"/>
                    <a:pt x="457" y="308"/>
                  </a:cubicBezTo>
                  <a:cubicBezTo>
                    <a:pt x="456" y="309"/>
                    <a:pt x="455" y="308"/>
                    <a:pt x="456" y="309"/>
                  </a:cubicBezTo>
                  <a:cubicBezTo>
                    <a:pt x="456" y="310"/>
                    <a:pt x="457" y="311"/>
                    <a:pt x="457" y="312"/>
                  </a:cubicBezTo>
                  <a:cubicBezTo>
                    <a:pt x="457" y="312"/>
                    <a:pt x="456" y="312"/>
                    <a:pt x="456" y="313"/>
                  </a:cubicBezTo>
                  <a:cubicBezTo>
                    <a:pt x="456" y="314"/>
                    <a:pt x="457" y="314"/>
                    <a:pt x="457" y="315"/>
                  </a:cubicBezTo>
                  <a:cubicBezTo>
                    <a:pt x="457" y="316"/>
                    <a:pt x="458" y="316"/>
                    <a:pt x="457" y="316"/>
                  </a:cubicBezTo>
                  <a:cubicBezTo>
                    <a:pt x="457" y="317"/>
                    <a:pt x="456" y="316"/>
                    <a:pt x="455" y="317"/>
                  </a:cubicBezTo>
                  <a:cubicBezTo>
                    <a:pt x="454" y="317"/>
                    <a:pt x="455" y="318"/>
                    <a:pt x="454" y="318"/>
                  </a:cubicBezTo>
                  <a:cubicBezTo>
                    <a:pt x="453" y="318"/>
                    <a:pt x="453" y="318"/>
                    <a:pt x="452" y="319"/>
                  </a:cubicBezTo>
                  <a:cubicBezTo>
                    <a:pt x="452" y="319"/>
                    <a:pt x="452" y="319"/>
                    <a:pt x="452" y="320"/>
                  </a:cubicBezTo>
                  <a:cubicBezTo>
                    <a:pt x="452" y="321"/>
                    <a:pt x="453" y="320"/>
                    <a:pt x="453" y="321"/>
                  </a:cubicBezTo>
                  <a:cubicBezTo>
                    <a:pt x="452" y="323"/>
                    <a:pt x="452" y="322"/>
                    <a:pt x="452" y="323"/>
                  </a:cubicBezTo>
                  <a:cubicBezTo>
                    <a:pt x="452" y="323"/>
                    <a:pt x="452" y="323"/>
                    <a:pt x="451" y="323"/>
                  </a:cubicBezTo>
                  <a:cubicBezTo>
                    <a:pt x="451" y="324"/>
                    <a:pt x="450" y="324"/>
                    <a:pt x="450" y="325"/>
                  </a:cubicBezTo>
                  <a:cubicBezTo>
                    <a:pt x="450" y="326"/>
                    <a:pt x="450" y="326"/>
                    <a:pt x="450" y="327"/>
                  </a:cubicBezTo>
                  <a:cubicBezTo>
                    <a:pt x="449" y="328"/>
                    <a:pt x="448" y="328"/>
                    <a:pt x="448" y="329"/>
                  </a:cubicBezTo>
                  <a:cubicBezTo>
                    <a:pt x="449" y="329"/>
                    <a:pt x="448" y="329"/>
                    <a:pt x="449" y="329"/>
                  </a:cubicBezTo>
                  <a:cubicBezTo>
                    <a:pt x="450" y="330"/>
                    <a:pt x="451" y="329"/>
                    <a:pt x="450" y="330"/>
                  </a:cubicBezTo>
                  <a:cubicBezTo>
                    <a:pt x="449" y="331"/>
                    <a:pt x="449" y="331"/>
                    <a:pt x="449" y="331"/>
                  </a:cubicBezTo>
                  <a:cubicBezTo>
                    <a:pt x="449" y="332"/>
                    <a:pt x="449" y="331"/>
                    <a:pt x="449" y="332"/>
                  </a:cubicBezTo>
                  <a:cubicBezTo>
                    <a:pt x="449" y="333"/>
                    <a:pt x="449" y="332"/>
                    <a:pt x="449" y="333"/>
                  </a:cubicBezTo>
                  <a:cubicBezTo>
                    <a:pt x="449" y="334"/>
                    <a:pt x="449" y="334"/>
                    <a:pt x="449" y="334"/>
                  </a:cubicBezTo>
                  <a:cubicBezTo>
                    <a:pt x="450" y="335"/>
                    <a:pt x="450" y="335"/>
                    <a:pt x="450" y="336"/>
                  </a:cubicBezTo>
                  <a:cubicBezTo>
                    <a:pt x="450" y="337"/>
                    <a:pt x="451" y="336"/>
                    <a:pt x="450" y="337"/>
                  </a:cubicBezTo>
                  <a:cubicBezTo>
                    <a:pt x="449" y="338"/>
                    <a:pt x="448" y="338"/>
                    <a:pt x="448" y="338"/>
                  </a:cubicBezTo>
                  <a:cubicBezTo>
                    <a:pt x="447" y="338"/>
                    <a:pt x="448" y="338"/>
                    <a:pt x="447" y="338"/>
                  </a:cubicBezTo>
                  <a:cubicBezTo>
                    <a:pt x="447" y="339"/>
                    <a:pt x="447" y="338"/>
                    <a:pt x="446" y="338"/>
                  </a:cubicBezTo>
                  <a:cubicBezTo>
                    <a:pt x="446" y="338"/>
                    <a:pt x="446" y="337"/>
                    <a:pt x="445" y="338"/>
                  </a:cubicBezTo>
                  <a:cubicBezTo>
                    <a:pt x="445" y="340"/>
                    <a:pt x="444" y="340"/>
                    <a:pt x="444" y="340"/>
                  </a:cubicBezTo>
                  <a:cubicBezTo>
                    <a:pt x="443" y="340"/>
                    <a:pt x="443" y="339"/>
                    <a:pt x="442" y="340"/>
                  </a:cubicBezTo>
                  <a:cubicBezTo>
                    <a:pt x="442" y="340"/>
                    <a:pt x="442" y="340"/>
                    <a:pt x="441" y="340"/>
                  </a:cubicBezTo>
                  <a:cubicBezTo>
                    <a:pt x="441" y="341"/>
                    <a:pt x="441" y="341"/>
                    <a:pt x="440" y="341"/>
                  </a:cubicBezTo>
                  <a:cubicBezTo>
                    <a:pt x="440" y="342"/>
                    <a:pt x="439" y="342"/>
                    <a:pt x="439" y="342"/>
                  </a:cubicBezTo>
                  <a:cubicBezTo>
                    <a:pt x="438" y="343"/>
                    <a:pt x="437" y="342"/>
                    <a:pt x="437" y="343"/>
                  </a:cubicBezTo>
                  <a:cubicBezTo>
                    <a:pt x="437" y="344"/>
                    <a:pt x="438" y="345"/>
                    <a:pt x="437" y="345"/>
                  </a:cubicBezTo>
                  <a:cubicBezTo>
                    <a:pt x="437" y="346"/>
                    <a:pt x="436" y="345"/>
                    <a:pt x="436" y="346"/>
                  </a:cubicBezTo>
                  <a:cubicBezTo>
                    <a:pt x="436" y="347"/>
                    <a:pt x="436" y="347"/>
                    <a:pt x="436" y="347"/>
                  </a:cubicBezTo>
                  <a:cubicBezTo>
                    <a:pt x="435" y="347"/>
                    <a:pt x="435" y="347"/>
                    <a:pt x="434" y="348"/>
                  </a:cubicBezTo>
                  <a:cubicBezTo>
                    <a:pt x="434" y="349"/>
                    <a:pt x="434" y="349"/>
                    <a:pt x="435" y="350"/>
                  </a:cubicBezTo>
                  <a:cubicBezTo>
                    <a:pt x="435" y="350"/>
                    <a:pt x="435" y="349"/>
                    <a:pt x="435" y="350"/>
                  </a:cubicBezTo>
                  <a:cubicBezTo>
                    <a:pt x="436" y="351"/>
                    <a:pt x="436" y="351"/>
                    <a:pt x="435" y="352"/>
                  </a:cubicBezTo>
                  <a:cubicBezTo>
                    <a:pt x="435" y="352"/>
                    <a:pt x="436" y="352"/>
                    <a:pt x="436" y="352"/>
                  </a:cubicBezTo>
                  <a:cubicBezTo>
                    <a:pt x="436" y="353"/>
                    <a:pt x="436" y="352"/>
                    <a:pt x="435" y="353"/>
                  </a:cubicBezTo>
                  <a:cubicBezTo>
                    <a:pt x="435" y="354"/>
                    <a:pt x="435" y="354"/>
                    <a:pt x="435" y="355"/>
                  </a:cubicBezTo>
                  <a:cubicBezTo>
                    <a:pt x="436" y="355"/>
                    <a:pt x="436" y="356"/>
                    <a:pt x="435" y="356"/>
                  </a:cubicBezTo>
                  <a:cubicBezTo>
                    <a:pt x="435" y="356"/>
                    <a:pt x="435" y="355"/>
                    <a:pt x="434" y="356"/>
                  </a:cubicBezTo>
                  <a:cubicBezTo>
                    <a:pt x="434" y="356"/>
                    <a:pt x="434" y="357"/>
                    <a:pt x="434" y="357"/>
                  </a:cubicBezTo>
                  <a:cubicBezTo>
                    <a:pt x="434" y="358"/>
                    <a:pt x="434" y="358"/>
                    <a:pt x="434" y="358"/>
                  </a:cubicBezTo>
                  <a:cubicBezTo>
                    <a:pt x="433" y="359"/>
                    <a:pt x="433" y="359"/>
                    <a:pt x="433" y="360"/>
                  </a:cubicBezTo>
                  <a:cubicBezTo>
                    <a:pt x="432" y="360"/>
                    <a:pt x="433" y="360"/>
                    <a:pt x="432" y="361"/>
                  </a:cubicBezTo>
                  <a:cubicBezTo>
                    <a:pt x="432" y="362"/>
                    <a:pt x="432" y="362"/>
                    <a:pt x="431" y="362"/>
                  </a:cubicBezTo>
                  <a:cubicBezTo>
                    <a:pt x="430" y="361"/>
                    <a:pt x="431" y="361"/>
                    <a:pt x="430" y="362"/>
                  </a:cubicBezTo>
                  <a:cubicBezTo>
                    <a:pt x="429" y="362"/>
                    <a:pt x="428" y="362"/>
                    <a:pt x="428" y="363"/>
                  </a:cubicBezTo>
                  <a:cubicBezTo>
                    <a:pt x="427" y="363"/>
                    <a:pt x="428" y="364"/>
                    <a:pt x="428" y="364"/>
                  </a:cubicBezTo>
                  <a:cubicBezTo>
                    <a:pt x="428" y="365"/>
                    <a:pt x="428" y="365"/>
                    <a:pt x="427" y="365"/>
                  </a:cubicBezTo>
                  <a:cubicBezTo>
                    <a:pt x="426" y="365"/>
                    <a:pt x="426" y="365"/>
                    <a:pt x="426" y="365"/>
                  </a:cubicBezTo>
                  <a:cubicBezTo>
                    <a:pt x="425" y="366"/>
                    <a:pt x="425" y="365"/>
                    <a:pt x="424" y="366"/>
                  </a:cubicBezTo>
                  <a:cubicBezTo>
                    <a:pt x="424" y="367"/>
                    <a:pt x="424" y="367"/>
                    <a:pt x="423" y="367"/>
                  </a:cubicBezTo>
                  <a:cubicBezTo>
                    <a:pt x="423" y="367"/>
                    <a:pt x="422" y="367"/>
                    <a:pt x="422" y="366"/>
                  </a:cubicBezTo>
                  <a:cubicBezTo>
                    <a:pt x="422" y="366"/>
                    <a:pt x="421" y="365"/>
                    <a:pt x="421" y="365"/>
                  </a:cubicBezTo>
                  <a:cubicBezTo>
                    <a:pt x="421" y="365"/>
                    <a:pt x="419" y="366"/>
                    <a:pt x="419" y="366"/>
                  </a:cubicBezTo>
                  <a:cubicBezTo>
                    <a:pt x="419" y="366"/>
                    <a:pt x="419" y="365"/>
                    <a:pt x="418" y="365"/>
                  </a:cubicBezTo>
                  <a:cubicBezTo>
                    <a:pt x="418" y="365"/>
                    <a:pt x="417" y="364"/>
                    <a:pt x="417" y="365"/>
                  </a:cubicBezTo>
                  <a:cubicBezTo>
                    <a:pt x="416" y="366"/>
                    <a:pt x="417" y="365"/>
                    <a:pt x="416" y="366"/>
                  </a:cubicBezTo>
                  <a:cubicBezTo>
                    <a:pt x="415" y="367"/>
                    <a:pt x="414" y="367"/>
                    <a:pt x="414" y="367"/>
                  </a:cubicBezTo>
                  <a:cubicBezTo>
                    <a:pt x="414" y="366"/>
                    <a:pt x="414" y="366"/>
                    <a:pt x="414" y="366"/>
                  </a:cubicBezTo>
                  <a:cubicBezTo>
                    <a:pt x="414" y="366"/>
                    <a:pt x="412" y="366"/>
                    <a:pt x="412" y="366"/>
                  </a:cubicBezTo>
                  <a:cubicBezTo>
                    <a:pt x="412" y="365"/>
                    <a:pt x="412" y="365"/>
                    <a:pt x="412" y="364"/>
                  </a:cubicBezTo>
                  <a:cubicBezTo>
                    <a:pt x="411" y="363"/>
                    <a:pt x="411" y="362"/>
                    <a:pt x="411" y="362"/>
                  </a:cubicBezTo>
                  <a:cubicBezTo>
                    <a:pt x="411" y="361"/>
                    <a:pt x="411" y="360"/>
                    <a:pt x="411" y="359"/>
                  </a:cubicBezTo>
                  <a:cubicBezTo>
                    <a:pt x="412" y="358"/>
                    <a:pt x="412" y="359"/>
                    <a:pt x="412" y="358"/>
                  </a:cubicBezTo>
                  <a:cubicBezTo>
                    <a:pt x="411" y="357"/>
                    <a:pt x="411" y="357"/>
                    <a:pt x="411" y="357"/>
                  </a:cubicBezTo>
                  <a:cubicBezTo>
                    <a:pt x="410" y="356"/>
                    <a:pt x="410" y="355"/>
                    <a:pt x="409" y="356"/>
                  </a:cubicBezTo>
                  <a:cubicBezTo>
                    <a:pt x="409" y="356"/>
                    <a:pt x="408" y="356"/>
                    <a:pt x="408" y="356"/>
                  </a:cubicBezTo>
                  <a:cubicBezTo>
                    <a:pt x="408" y="356"/>
                    <a:pt x="409" y="355"/>
                    <a:pt x="408" y="356"/>
                  </a:cubicBezTo>
                  <a:cubicBezTo>
                    <a:pt x="407" y="357"/>
                    <a:pt x="407" y="358"/>
                    <a:pt x="406" y="358"/>
                  </a:cubicBezTo>
                  <a:cubicBezTo>
                    <a:pt x="406" y="357"/>
                    <a:pt x="406" y="357"/>
                    <a:pt x="405" y="357"/>
                  </a:cubicBezTo>
                  <a:cubicBezTo>
                    <a:pt x="404" y="357"/>
                    <a:pt x="404" y="358"/>
                    <a:pt x="404" y="357"/>
                  </a:cubicBezTo>
                  <a:cubicBezTo>
                    <a:pt x="403" y="357"/>
                    <a:pt x="403" y="356"/>
                    <a:pt x="403" y="355"/>
                  </a:cubicBezTo>
                  <a:cubicBezTo>
                    <a:pt x="403" y="355"/>
                    <a:pt x="403" y="354"/>
                    <a:pt x="403" y="354"/>
                  </a:cubicBezTo>
                  <a:cubicBezTo>
                    <a:pt x="403" y="354"/>
                    <a:pt x="403" y="353"/>
                    <a:pt x="402" y="353"/>
                  </a:cubicBezTo>
                  <a:cubicBezTo>
                    <a:pt x="402" y="354"/>
                    <a:pt x="402" y="354"/>
                    <a:pt x="402" y="353"/>
                  </a:cubicBezTo>
                  <a:cubicBezTo>
                    <a:pt x="402" y="353"/>
                    <a:pt x="401" y="352"/>
                    <a:pt x="401" y="352"/>
                  </a:cubicBezTo>
                  <a:cubicBezTo>
                    <a:pt x="401" y="352"/>
                    <a:pt x="401" y="352"/>
                    <a:pt x="400" y="352"/>
                  </a:cubicBezTo>
                  <a:cubicBezTo>
                    <a:pt x="400" y="352"/>
                    <a:pt x="400" y="352"/>
                    <a:pt x="399" y="351"/>
                  </a:cubicBezTo>
                  <a:cubicBezTo>
                    <a:pt x="399" y="350"/>
                    <a:pt x="399" y="350"/>
                    <a:pt x="398" y="350"/>
                  </a:cubicBezTo>
                  <a:cubicBezTo>
                    <a:pt x="398" y="349"/>
                    <a:pt x="398" y="348"/>
                    <a:pt x="398" y="348"/>
                  </a:cubicBezTo>
                  <a:cubicBezTo>
                    <a:pt x="399" y="347"/>
                    <a:pt x="399" y="347"/>
                    <a:pt x="399" y="346"/>
                  </a:cubicBezTo>
                  <a:cubicBezTo>
                    <a:pt x="399" y="345"/>
                    <a:pt x="400" y="345"/>
                    <a:pt x="399" y="344"/>
                  </a:cubicBezTo>
                  <a:cubicBezTo>
                    <a:pt x="398" y="344"/>
                    <a:pt x="398" y="344"/>
                    <a:pt x="397" y="344"/>
                  </a:cubicBezTo>
                  <a:cubicBezTo>
                    <a:pt x="397" y="343"/>
                    <a:pt x="397" y="343"/>
                    <a:pt x="396" y="344"/>
                  </a:cubicBezTo>
                  <a:cubicBezTo>
                    <a:pt x="395" y="344"/>
                    <a:pt x="395" y="345"/>
                    <a:pt x="395" y="344"/>
                  </a:cubicBezTo>
                  <a:cubicBezTo>
                    <a:pt x="394" y="344"/>
                    <a:pt x="394" y="343"/>
                    <a:pt x="394" y="343"/>
                  </a:cubicBezTo>
                  <a:cubicBezTo>
                    <a:pt x="393" y="342"/>
                    <a:pt x="393" y="343"/>
                    <a:pt x="392" y="342"/>
                  </a:cubicBezTo>
                  <a:cubicBezTo>
                    <a:pt x="392" y="341"/>
                    <a:pt x="392" y="342"/>
                    <a:pt x="392" y="341"/>
                  </a:cubicBezTo>
                  <a:cubicBezTo>
                    <a:pt x="391" y="340"/>
                    <a:pt x="391" y="340"/>
                    <a:pt x="391" y="340"/>
                  </a:cubicBezTo>
                  <a:cubicBezTo>
                    <a:pt x="390" y="340"/>
                    <a:pt x="390" y="340"/>
                    <a:pt x="390" y="340"/>
                  </a:cubicBezTo>
                  <a:cubicBezTo>
                    <a:pt x="389" y="340"/>
                    <a:pt x="389" y="340"/>
                    <a:pt x="389" y="340"/>
                  </a:cubicBezTo>
                  <a:cubicBezTo>
                    <a:pt x="388" y="339"/>
                    <a:pt x="387" y="340"/>
                    <a:pt x="387" y="339"/>
                  </a:cubicBezTo>
                  <a:cubicBezTo>
                    <a:pt x="387" y="338"/>
                    <a:pt x="388" y="338"/>
                    <a:pt x="388" y="337"/>
                  </a:cubicBezTo>
                  <a:cubicBezTo>
                    <a:pt x="388" y="336"/>
                    <a:pt x="389" y="336"/>
                    <a:pt x="388" y="335"/>
                  </a:cubicBezTo>
                  <a:cubicBezTo>
                    <a:pt x="387" y="335"/>
                    <a:pt x="387" y="334"/>
                    <a:pt x="387" y="334"/>
                  </a:cubicBezTo>
                  <a:cubicBezTo>
                    <a:pt x="387" y="334"/>
                    <a:pt x="387" y="332"/>
                    <a:pt x="386" y="334"/>
                  </a:cubicBezTo>
                  <a:cubicBezTo>
                    <a:pt x="386" y="336"/>
                    <a:pt x="385" y="337"/>
                    <a:pt x="386" y="338"/>
                  </a:cubicBezTo>
                  <a:cubicBezTo>
                    <a:pt x="386" y="340"/>
                    <a:pt x="386" y="339"/>
                    <a:pt x="386" y="341"/>
                  </a:cubicBezTo>
                  <a:cubicBezTo>
                    <a:pt x="385" y="343"/>
                    <a:pt x="386" y="343"/>
                    <a:pt x="385" y="344"/>
                  </a:cubicBezTo>
                  <a:cubicBezTo>
                    <a:pt x="384" y="345"/>
                    <a:pt x="384" y="345"/>
                    <a:pt x="383" y="345"/>
                  </a:cubicBezTo>
                  <a:cubicBezTo>
                    <a:pt x="382" y="346"/>
                    <a:pt x="382" y="345"/>
                    <a:pt x="382" y="346"/>
                  </a:cubicBezTo>
                  <a:cubicBezTo>
                    <a:pt x="382" y="347"/>
                    <a:pt x="383" y="348"/>
                    <a:pt x="382" y="347"/>
                  </a:cubicBezTo>
                  <a:cubicBezTo>
                    <a:pt x="381" y="347"/>
                    <a:pt x="381" y="346"/>
                    <a:pt x="380" y="346"/>
                  </a:cubicBezTo>
                  <a:cubicBezTo>
                    <a:pt x="380" y="346"/>
                    <a:pt x="379" y="346"/>
                    <a:pt x="379" y="346"/>
                  </a:cubicBezTo>
                  <a:cubicBezTo>
                    <a:pt x="378" y="346"/>
                    <a:pt x="378" y="346"/>
                    <a:pt x="376" y="347"/>
                  </a:cubicBezTo>
                  <a:cubicBezTo>
                    <a:pt x="375" y="347"/>
                    <a:pt x="375" y="347"/>
                    <a:pt x="373" y="347"/>
                  </a:cubicBezTo>
                  <a:cubicBezTo>
                    <a:pt x="372" y="347"/>
                    <a:pt x="371" y="348"/>
                    <a:pt x="370" y="348"/>
                  </a:cubicBezTo>
                  <a:cubicBezTo>
                    <a:pt x="369" y="347"/>
                    <a:pt x="369" y="348"/>
                    <a:pt x="369" y="347"/>
                  </a:cubicBezTo>
                  <a:cubicBezTo>
                    <a:pt x="368" y="346"/>
                    <a:pt x="367" y="346"/>
                    <a:pt x="367" y="345"/>
                  </a:cubicBezTo>
                  <a:cubicBezTo>
                    <a:pt x="367" y="345"/>
                    <a:pt x="367" y="344"/>
                    <a:pt x="367" y="344"/>
                  </a:cubicBezTo>
                  <a:cubicBezTo>
                    <a:pt x="367" y="343"/>
                    <a:pt x="367" y="342"/>
                    <a:pt x="367" y="342"/>
                  </a:cubicBezTo>
                  <a:cubicBezTo>
                    <a:pt x="367" y="342"/>
                    <a:pt x="367" y="342"/>
                    <a:pt x="367" y="342"/>
                  </a:cubicBezTo>
                  <a:cubicBezTo>
                    <a:pt x="367" y="341"/>
                    <a:pt x="367" y="339"/>
                    <a:pt x="366" y="340"/>
                  </a:cubicBezTo>
                  <a:cubicBezTo>
                    <a:pt x="365" y="340"/>
                    <a:pt x="354" y="351"/>
                    <a:pt x="354" y="352"/>
                  </a:cubicBezTo>
                  <a:cubicBezTo>
                    <a:pt x="354" y="352"/>
                    <a:pt x="352" y="352"/>
                    <a:pt x="351" y="352"/>
                  </a:cubicBezTo>
                  <a:cubicBezTo>
                    <a:pt x="350" y="353"/>
                    <a:pt x="349" y="352"/>
                    <a:pt x="349" y="352"/>
                  </a:cubicBezTo>
                  <a:cubicBezTo>
                    <a:pt x="348" y="352"/>
                    <a:pt x="348" y="351"/>
                    <a:pt x="348" y="352"/>
                  </a:cubicBezTo>
                  <a:cubicBezTo>
                    <a:pt x="348" y="353"/>
                    <a:pt x="347" y="354"/>
                    <a:pt x="347" y="355"/>
                  </a:cubicBezTo>
                  <a:cubicBezTo>
                    <a:pt x="347" y="356"/>
                    <a:pt x="346" y="357"/>
                    <a:pt x="347" y="357"/>
                  </a:cubicBezTo>
                  <a:cubicBezTo>
                    <a:pt x="347" y="357"/>
                    <a:pt x="348" y="357"/>
                    <a:pt x="347" y="357"/>
                  </a:cubicBezTo>
                  <a:cubicBezTo>
                    <a:pt x="347" y="358"/>
                    <a:pt x="346" y="358"/>
                    <a:pt x="346" y="358"/>
                  </a:cubicBezTo>
                  <a:cubicBezTo>
                    <a:pt x="346" y="359"/>
                    <a:pt x="346" y="359"/>
                    <a:pt x="346" y="360"/>
                  </a:cubicBezTo>
                  <a:cubicBezTo>
                    <a:pt x="346" y="361"/>
                    <a:pt x="346" y="361"/>
                    <a:pt x="345" y="362"/>
                  </a:cubicBezTo>
                  <a:cubicBezTo>
                    <a:pt x="344" y="364"/>
                    <a:pt x="344" y="364"/>
                    <a:pt x="344" y="365"/>
                  </a:cubicBezTo>
                  <a:cubicBezTo>
                    <a:pt x="343" y="366"/>
                    <a:pt x="345" y="367"/>
                    <a:pt x="343" y="366"/>
                  </a:cubicBezTo>
                  <a:cubicBezTo>
                    <a:pt x="341" y="366"/>
                    <a:pt x="342" y="365"/>
                    <a:pt x="341" y="365"/>
                  </a:cubicBezTo>
                  <a:cubicBezTo>
                    <a:pt x="340" y="365"/>
                    <a:pt x="340" y="366"/>
                    <a:pt x="340" y="366"/>
                  </a:cubicBezTo>
                  <a:cubicBezTo>
                    <a:pt x="339" y="366"/>
                    <a:pt x="338" y="365"/>
                    <a:pt x="338" y="365"/>
                  </a:cubicBezTo>
                  <a:cubicBezTo>
                    <a:pt x="338" y="366"/>
                    <a:pt x="338" y="366"/>
                    <a:pt x="338" y="367"/>
                  </a:cubicBezTo>
                  <a:cubicBezTo>
                    <a:pt x="337" y="368"/>
                    <a:pt x="338" y="368"/>
                    <a:pt x="337" y="369"/>
                  </a:cubicBezTo>
                  <a:cubicBezTo>
                    <a:pt x="336" y="369"/>
                    <a:pt x="336" y="369"/>
                    <a:pt x="335" y="369"/>
                  </a:cubicBezTo>
                  <a:cubicBezTo>
                    <a:pt x="334" y="369"/>
                    <a:pt x="333" y="368"/>
                    <a:pt x="332" y="369"/>
                  </a:cubicBezTo>
                  <a:cubicBezTo>
                    <a:pt x="332" y="371"/>
                    <a:pt x="332" y="371"/>
                    <a:pt x="331" y="373"/>
                  </a:cubicBezTo>
                  <a:cubicBezTo>
                    <a:pt x="331" y="375"/>
                    <a:pt x="331" y="375"/>
                    <a:pt x="331" y="375"/>
                  </a:cubicBezTo>
                  <a:cubicBezTo>
                    <a:pt x="330" y="376"/>
                    <a:pt x="330" y="375"/>
                    <a:pt x="329" y="375"/>
                  </a:cubicBezTo>
                  <a:cubicBezTo>
                    <a:pt x="328" y="374"/>
                    <a:pt x="327" y="373"/>
                    <a:pt x="327" y="374"/>
                  </a:cubicBezTo>
                  <a:cubicBezTo>
                    <a:pt x="326" y="375"/>
                    <a:pt x="326" y="375"/>
                    <a:pt x="326" y="376"/>
                  </a:cubicBezTo>
                  <a:cubicBezTo>
                    <a:pt x="326" y="377"/>
                    <a:pt x="325" y="377"/>
                    <a:pt x="325" y="378"/>
                  </a:cubicBezTo>
                  <a:cubicBezTo>
                    <a:pt x="324" y="379"/>
                    <a:pt x="323" y="382"/>
                    <a:pt x="322" y="382"/>
                  </a:cubicBezTo>
                  <a:cubicBezTo>
                    <a:pt x="322" y="382"/>
                    <a:pt x="323" y="384"/>
                    <a:pt x="321" y="383"/>
                  </a:cubicBezTo>
                  <a:cubicBezTo>
                    <a:pt x="320" y="382"/>
                    <a:pt x="320" y="382"/>
                    <a:pt x="319" y="383"/>
                  </a:cubicBezTo>
                  <a:cubicBezTo>
                    <a:pt x="318" y="384"/>
                    <a:pt x="317" y="384"/>
                    <a:pt x="317" y="385"/>
                  </a:cubicBezTo>
                  <a:cubicBezTo>
                    <a:pt x="317" y="386"/>
                    <a:pt x="317" y="387"/>
                    <a:pt x="316" y="387"/>
                  </a:cubicBezTo>
                  <a:cubicBezTo>
                    <a:pt x="315" y="388"/>
                    <a:pt x="313" y="389"/>
                    <a:pt x="312" y="390"/>
                  </a:cubicBezTo>
                  <a:cubicBezTo>
                    <a:pt x="311" y="391"/>
                    <a:pt x="309" y="393"/>
                    <a:pt x="307" y="395"/>
                  </a:cubicBezTo>
                  <a:cubicBezTo>
                    <a:pt x="306" y="396"/>
                    <a:pt x="304" y="396"/>
                    <a:pt x="304" y="397"/>
                  </a:cubicBezTo>
                  <a:cubicBezTo>
                    <a:pt x="304" y="398"/>
                    <a:pt x="305" y="398"/>
                    <a:pt x="304" y="398"/>
                  </a:cubicBezTo>
                  <a:cubicBezTo>
                    <a:pt x="303" y="399"/>
                    <a:pt x="302" y="398"/>
                    <a:pt x="302" y="399"/>
                  </a:cubicBezTo>
                  <a:cubicBezTo>
                    <a:pt x="302" y="400"/>
                    <a:pt x="304" y="402"/>
                    <a:pt x="304" y="402"/>
                  </a:cubicBezTo>
                  <a:cubicBezTo>
                    <a:pt x="304" y="402"/>
                    <a:pt x="304" y="402"/>
                    <a:pt x="303" y="403"/>
                  </a:cubicBezTo>
                  <a:cubicBezTo>
                    <a:pt x="303" y="404"/>
                    <a:pt x="304" y="403"/>
                    <a:pt x="303" y="404"/>
                  </a:cubicBezTo>
                  <a:cubicBezTo>
                    <a:pt x="302" y="405"/>
                    <a:pt x="302" y="405"/>
                    <a:pt x="302" y="406"/>
                  </a:cubicBezTo>
                  <a:cubicBezTo>
                    <a:pt x="302" y="406"/>
                    <a:pt x="301" y="406"/>
                    <a:pt x="302" y="406"/>
                  </a:cubicBezTo>
                  <a:cubicBezTo>
                    <a:pt x="302" y="407"/>
                    <a:pt x="303" y="409"/>
                    <a:pt x="303" y="409"/>
                  </a:cubicBezTo>
                  <a:cubicBezTo>
                    <a:pt x="304" y="409"/>
                    <a:pt x="304" y="410"/>
                    <a:pt x="304" y="410"/>
                  </a:cubicBezTo>
                  <a:cubicBezTo>
                    <a:pt x="305" y="411"/>
                    <a:pt x="305" y="412"/>
                    <a:pt x="305" y="412"/>
                  </a:cubicBezTo>
                  <a:cubicBezTo>
                    <a:pt x="305" y="413"/>
                    <a:pt x="304" y="414"/>
                    <a:pt x="304" y="415"/>
                  </a:cubicBezTo>
                  <a:cubicBezTo>
                    <a:pt x="303" y="416"/>
                    <a:pt x="302" y="416"/>
                    <a:pt x="302" y="417"/>
                  </a:cubicBezTo>
                  <a:cubicBezTo>
                    <a:pt x="302" y="418"/>
                    <a:pt x="303" y="418"/>
                    <a:pt x="302" y="419"/>
                  </a:cubicBezTo>
                  <a:cubicBezTo>
                    <a:pt x="301" y="419"/>
                    <a:pt x="301" y="419"/>
                    <a:pt x="301" y="420"/>
                  </a:cubicBezTo>
                  <a:cubicBezTo>
                    <a:pt x="301" y="421"/>
                    <a:pt x="302" y="421"/>
                    <a:pt x="302" y="421"/>
                  </a:cubicBezTo>
                  <a:cubicBezTo>
                    <a:pt x="302" y="422"/>
                    <a:pt x="302" y="422"/>
                    <a:pt x="302" y="423"/>
                  </a:cubicBezTo>
                  <a:cubicBezTo>
                    <a:pt x="301" y="424"/>
                    <a:pt x="302" y="425"/>
                    <a:pt x="301" y="426"/>
                  </a:cubicBezTo>
                  <a:cubicBezTo>
                    <a:pt x="301" y="428"/>
                    <a:pt x="299" y="428"/>
                    <a:pt x="300" y="429"/>
                  </a:cubicBezTo>
                  <a:cubicBezTo>
                    <a:pt x="301" y="431"/>
                    <a:pt x="301" y="431"/>
                    <a:pt x="301" y="432"/>
                  </a:cubicBezTo>
                  <a:cubicBezTo>
                    <a:pt x="300" y="433"/>
                    <a:pt x="300" y="433"/>
                    <a:pt x="299" y="434"/>
                  </a:cubicBezTo>
                  <a:cubicBezTo>
                    <a:pt x="298" y="435"/>
                    <a:pt x="297" y="435"/>
                    <a:pt x="297" y="436"/>
                  </a:cubicBezTo>
                  <a:cubicBezTo>
                    <a:pt x="296" y="436"/>
                    <a:pt x="297" y="436"/>
                    <a:pt x="296" y="437"/>
                  </a:cubicBezTo>
                  <a:cubicBezTo>
                    <a:pt x="295" y="438"/>
                    <a:pt x="294" y="439"/>
                    <a:pt x="294" y="439"/>
                  </a:cubicBezTo>
                  <a:cubicBezTo>
                    <a:pt x="294" y="440"/>
                    <a:pt x="295" y="441"/>
                    <a:pt x="295" y="441"/>
                  </a:cubicBezTo>
                  <a:cubicBezTo>
                    <a:pt x="294" y="442"/>
                    <a:pt x="293" y="441"/>
                    <a:pt x="293" y="442"/>
                  </a:cubicBezTo>
                  <a:cubicBezTo>
                    <a:pt x="293" y="443"/>
                    <a:pt x="293" y="442"/>
                    <a:pt x="293" y="443"/>
                  </a:cubicBezTo>
                  <a:cubicBezTo>
                    <a:pt x="293" y="444"/>
                    <a:pt x="292" y="443"/>
                    <a:pt x="292" y="444"/>
                  </a:cubicBezTo>
                  <a:cubicBezTo>
                    <a:pt x="291" y="445"/>
                    <a:pt x="293" y="445"/>
                    <a:pt x="291" y="446"/>
                  </a:cubicBezTo>
                  <a:cubicBezTo>
                    <a:pt x="290" y="446"/>
                    <a:pt x="290" y="446"/>
                    <a:pt x="290" y="447"/>
                  </a:cubicBezTo>
                  <a:cubicBezTo>
                    <a:pt x="291" y="448"/>
                    <a:pt x="291" y="449"/>
                    <a:pt x="291" y="449"/>
                  </a:cubicBezTo>
                  <a:cubicBezTo>
                    <a:pt x="291" y="449"/>
                    <a:pt x="291" y="449"/>
                    <a:pt x="291" y="449"/>
                  </a:cubicBezTo>
                  <a:cubicBezTo>
                    <a:pt x="290" y="450"/>
                    <a:pt x="289" y="449"/>
                    <a:pt x="288" y="449"/>
                  </a:cubicBezTo>
                  <a:cubicBezTo>
                    <a:pt x="288" y="449"/>
                    <a:pt x="288" y="449"/>
                    <a:pt x="287" y="450"/>
                  </a:cubicBezTo>
                  <a:cubicBezTo>
                    <a:pt x="287" y="451"/>
                    <a:pt x="286" y="451"/>
                    <a:pt x="287" y="452"/>
                  </a:cubicBezTo>
                  <a:cubicBezTo>
                    <a:pt x="287" y="452"/>
                    <a:pt x="287" y="452"/>
                    <a:pt x="287" y="453"/>
                  </a:cubicBezTo>
                  <a:cubicBezTo>
                    <a:pt x="287" y="453"/>
                    <a:pt x="287" y="454"/>
                    <a:pt x="286" y="454"/>
                  </a:cubicBezTo>
                  <a:cubicBezTo>
                    <a:pt x="286" y="455"/>
                    <a:pt x="286" y="456"/>
                    <a:pt x="285" y="456"/>
                  </a:cubicBezTo>
                  <a:cubicBezTo>
                    <a:pt x="284" y="456"/>
                    <a:pt x="284" y="456"/>
                    <a:pt x="283" y="455"/>
                  </a:cubicBezTo>
                  <a:cubicBezTo>
                    <a:pt x="283" y="455"/>
                    <a:pt x="283" y="455"/>
                    <a:pt x="283" y="454"/>
                  </a:cubicBezTo>
                  <a:cubicBezTo>
                    <a:pt x="283" y="453"/>
                    <a:pt x="284" y="452"/>
                    <a:pt x="284" y="452"/>
                  </a:cubicBezTo>
                  <a:cubicBezTo>
                    <a:pt x="284" y="452"/>
                    <a:pt x="283" y="453"/>
                    <a:pt x="282" y="453"/>
                  </a:cubicBezTo>
                  <a:cubicBezTo>
                    <a:pt x="281" y="454"/>
                    <a:pt x="281" y="454"/>
                    <a:pt x="281" y="454"/>
                  </a:cubicBezTo>
                  <a:cubicBezTo>
                    <a:pt x="281" y="454"/>
                    <a:pt x="280" y="454"/>
                    <a:pt x="280" y="453"/>
                  </a:cubicBezTo>
                  <a:cubicBezTo>
                    <a:pt x="280" y="452"/>
                    <a:pt x="280" y="451"/>
                    <a:pt x="280" y="451"/>
                  </a:cubicBezTo>
                  <a:cubicBezTo>
                    <a:pt x="280" y="451"/>
                    <a:pt x="279" y="452"/>
                    <a:pt x="279" y="451"/>
                  </a:cubicBezTo>
                  <a:cubicBezTo>
                    <a:pt x="278" y="451"/>
                    <a:pt x="278" y="451"/>
                    <a:pt x="277" y="450"/>
                  </a:cubicBezTo>
                  <a:cubicBezTo>
                    <a:pt x="277" y="450"/>
                    <a:pt x="277" y="450"/>
                    <a:pt x="277" y="449"/>
                  </a:cubicBezTo>
                  <a:cubicBezTo>
                    <a:pt x="277" y="449"/>
                    <a:pt x="278" y="449"/>
                    <a:pt x="277" y="449"/>
                  </a:cubicBezTo>
                  <a:cubicBezTo>
                    <a:pt x="275" y="448"/>
                    <a:pt x="275" y="450"/>
                    <a:pt x="275" y="448"/>
                  </a:cubicBezTo>
                  <a:cubicBezTo>
                    <a:pt x="274" y="446"/>
                    <a:pt x="274" y="446"/>
                    <a:pt x="274" y="445"/>
                  </a:cubicBezTo>
                  <a:cubicBezTo>
                    <a:pt x="274" y="445"/>
                    <a:pt x="275" y="443"/>
                    <a:pt x="275" y="444"/>
                  </a:cubicBezTo>
                  <a:cubicBezTo>
                    <a:pt x="274" y="444"/>
                    <a:pt x="275" y="443"/>
                    <a:pt x="275" y="443"/>
                  </a:cubicBezTo>
                  <a:cubicBezTo>
                    <a:pt x="276" y="443"/>
                    <a:pt x="276" y="441"/>
                    <a:pt x="276" y="441"/>
                  </a:cubicBezTo>
                  <a:cubicBezTo>
                    <a:pt x="276" y="442"/>
                    <a:pt x="273" y="445"/>
                    <a:pt x="273" y="445"/>
                  </a:cubicBezTo>
                  <a:cubicBezTo>
                    <a:pt x="273" y="445"/>
                    <a:pt x="273" y="443"/>
                    <a:pt x="272" y="443"/>
                  </a:cubicBezTo>
                  <a:cubicBezTo>
                    <a:pt x="271" y="442"/>
                    <a:pt x="270" y="442"/>
                    <a:pt x="270" y="442"/>
                  </a:cubicBezTo>
                  <a:cubicBezTo>
                    <a:pt x="270" y="442"/>
                    <a:pt x="270" y="442"/>
                    <a:pt x="270" y="443"/>
                  </a:cubicBezTo>
                  <a:cubicBezTo>
                    <a:pt x="271" y="444"/>
                    <a:pt x="271" y="443"/>
                    <a:pt x="272" y="444"/>
                  </a:cubicBezTo>
                  <a:cubicBezTo>
                    <a:pt x="272" y="445"/>
                    <a:pt x="273" y="446"/>
                    <a:pt x="273" y="446"/>
                  </a:cubicBezTo>
                  <a:cubicBezTo>
                    <a:pt x="273" y="446"/>
                    <a:pt x="273" y="446"/>
                    <a:pt x="273" y="447"/>
                  </a:cubicBezTo>
                  <a:cubicBezTo>
                    <a:pt x="273" y="447"/>
                    <a:pt x="274" y="447"/>
                    <a:pt x="273" y="448"/>
                  </a:cubicBezTo>
                  <a:cubicBezTo>
                    <a:pt x="273" y="448"/>
                    <a:pt x="273" y="448"/>
                    <a:pt x="273" y="449"/>
                  </a:cubicBezTo>
                  <a:cubicBezTo>
                    <a:pt x="272" y="449"/>
                    <a:pt x="272" y="450"/>
                    <a:pt x="273" y="450"/>
                  </a:cubicBezTo>
                  <a:cubicBezTo>
                    <a:pt x="274" y="450"/>
                    <a:pt x="274" y="450"/>
                    <a:pt x="275" y="450"/>
                  </a:cubicBezTo>
                  <a:cubicBezTo>
                    <a:pt x="276" y="451"/>
                    <a:pt x="276" y="451"/>
                    <a:pt x="276" y="452"/>
                  </a:cubicBezTo>
                  <a:cubicBezTo>
                    <a:pt x="276" y="453"/>
                    <a:pt x="276" y="453"/>
                    <a:pt x="276" y="454"/>
                  </a:cubicBezTo>
                  <a:cubicBezTo>
                    <a:pt x="276" y="454"/>
                    <a:pt x="276" y="454"/>
                    <a:pt x="276" y="454"/>
                  </a:cubicBezTo>
                  <a:cubicBezTo>
                    <a:pt x="276" y="455"/>
                    <a:pt x="276" y="456"/>
                    <a:pt x="276" y="456"/>
                  </a:cubicBezTo>
                  <a:cubicBezTo>
                    <a:pt x="276" y="457"/>
                    <a:pt x="276" y="456"/>
                    <a:pt x="277" y="457"/>
                  </a:cubicBezTo>
                  <a:cubicBezTo>
                    <a:pt x="277" y="458"/>
                    <a:pt x="277" y="457"/>
                    <a:pt x="277" y="458"/>
                  </a:cubicBezTo>
                  <a:cubicBezTo>
                    <a:pt x="277" y="459"/>
                    <a:pt x="278" y="459"/>
                    <a:pt x="277" y="460"/>
                  </a:cubicBezTo>
                  <a:cubicBezTo>
                    <a:pt x="276" y="460"/>
                    <a:pt x="276" y="460"/>
                    <a:pt x="276" y="460"/>
                  </a:cubicBezTo>
                  <a:cubicBezTo>
                    <a:pt x="276" y="460"/>
                    <a:pt x="276" y="460"/>
                    <a:pt x="275" y="460"/>
                  </a:cubicBezTo>
                  <a:cubicBezTo>
                    <a:pt x="274" y="461"/>
                    <a:pt x="274" y="461"/>
                    <a:pt x="274" y="461"/>
                  </a:cubicBezTo>
                  <a:cubicBezTo>
                    <a:pt x="274" y="461"/>
                    <a:pt x="273" y="460"/>
                    <a:pt x="273" y="461"/>
                  </a:cubicBezTo>
                  <a:cubicBezTo>
                    <a:pt x="273" y="462"/>
                    <a:pt x="274" y="462"/>
                    <a:pt x="274" y="463"/>
                  </a:cubicBezTo>
                  <a:cubicBezTo>
                    <a:pt x="274" y="463"/>
                    <a:pt x="275" y="464"/>
                    <a:pt x="273" y="463"/>
                  </a:cubicBezTo>
                  <a:cubicBezTo>
                    <a:pt x="272" y="463"/>
                    <a:pt x="270" y="463"/>
                    <a:pt x="268" y="463"/>
                  </a:cubicBezTo>
                  <a:cubicBezTo>
                    <a:pt x="267" y="462"/>
                    <a:pt x="267" y="462"/>
                    <a:pt x="265" y="462"/>
                  </a:cubicBezTo>
                  <a:cubicBezTo>
                    <a:pt x="262" y="463"/>
                    <a:pt x="261" y="463"/>
                    <a:pt x="259" y="463"/>
                  </a:cubicBezTo>
                  <a:cubicBezTo>
                    <a:pt x="258" y="463"/>
                    <a:pt x="259" y="462"/>
                    <a:pt x="257" y="463"/>
                  </a:cubicBezTo>
                  <a:cubicBezTo>
                    <a:pt x="255" y="464"/>
                    <a:pt x="254" y="464"/>
                    <a:pt x="253" y="464"/>
                  </a:cubicBezTo>
                  <a:cubicBezTo>
                    <a:pt x="251" y="464"/>
                    <a:pt x="251" y="464"/>
                    <a:pt x="249" y="465"/>
                  </a:cubicBezTo>
                  <a:cubicBezTo>
                    <a:pt x="248" y="465"/>
                    <a:pt x="247" y="465"/>
                    <a:pt x="246" y="465"/>
                  </a:cubicBezTo>
                  <a:cubicBezTo>
                    <a:pt x="244" y="465"/>
                    <a:pt x="244" y="465"/>
                    <a:pt x="244" y="465"/>
                  </a:cubicBezTo>
                  <a:cubicBezTo>
                    <a:pt x="244" y="465"/>
                    <a:pt x="243" y="465"/>
                    <a:pt x="243" y="465"/>
                  </a:cubicBezTo>
                  <a:cubicBezTo>
                    <a:pt x="243" y="466"/>
                    <a:pt x="242" y="466"/>
                    <a:pt x="242" y="466"/>
                  </a:cubicBezTo>
                  <a:cubicBezTo>
                    <a:pt x="242" y="466"/>
                    <a:pt x="242" y="467"/>
                    <a:pt x="241" y="467"/>
                  </a:cubicBezTo>
                  <a:cubicBezTo>
                    <a:pt x="240" y="467"/>
                    <a:pt x="240" y="467"/>
                    <a:pt x="239" y="467"/>
                  </a:cubicBezTo>
                  <a:cubicBezTo>
                    <a:pt x="237" y="467"/>
                    <a:pt x="237" y="466"/>
                    <a:pt x="237" y="466"/>
                  </a:cubicBezTo>
                  <a:cubicBezTo>
                    <a:pt x="236" y="467"/>
                    <a:pt x="236" y="467"/>
                    <a:pt x="235" y="467"/>
                  </a:cubicBezTo>
                  <a:cubicBezTo>
                    <a:pt x="234" y="468"/>
                    <a:pt x="234" y="468"/>
                    <a:pt x="232" y="468"/>
                  </a:cubicBezTo>
                  <a:cubicBezTo>
                    <a:pt x="230" y="468"/>
                    <a:pt x="229" y="468"/>
                    <a:pt x="229" y="468"/>
                  </a:cubicBezTo>
                  <a:cubicBezTo>
                    <a:pt x="228" y="467"/>
                    <a:pt x="228" y="467"/>
                    <a:pt x="228" y="467"/>
                  </a:cubicBezTo>
                  <a:cubicBezTo>
                    <a:pt x="228" y="467"/>
                    <a:pt x="228" y="467"/>
                    <a:pt x="229" y="466"/>
                  </a:cubicBezTo>
                  <a:cubicBezTo>
                    <a:pt x="229" y="465"/>
                    <a:pt x="231" y="464"/>
                    <a:pt x="230" y="464"/>
                  </a:cubicBezTo>
                  <a:cubicBezTo>
                    <a:pt x="230" y="464"/>
                    <a:pt x="229" y="464"/>
                    <a:pt x="229" y="464"/>
                  </a:cubicBezTo>
                  <a:cubicBezTo>
                    <a:pt x="229" y="464"/>
                    <a:pt x="229" y="464"/>
                    <a:pt x="229" y="464"/>
                  </a:cubicBezTo>
                  <a:cubicBezTo>
                    <a:pt x="228" y="463"/>
                    <a:pt x="228" y="463"/>
                    <a:pt x="228" y="463"/>
                  </a:cubicBezTo>
                  <a:cubicBezTo>
                    <a:pt x="228" y="464"/>
                    <a:pt x="228" y="465"/>
                    <a:pt x="227" y="465"/>
                  </a:cubicBezTo>
                  <a:cubicBezTo>
                    <a:pt x="227" y="465"/>
                    <a:pt x="227" y="465"/>
                    <a:pt x="226" y="464"/>
                  </a:cubicBezTo>
                  <a:cubicBezTo>
                    <a:pt x="224" y="464"/>
                    <a:pt x="225" y="465"/>
                    <a:pt x="224" y="464"/>
                  </a:cubicBezTo>
                  <a:cubicBezTo>
                    <a:pt x="224" y="463"/>
                    <a:pt x="223" y="463"/>
                    <a:pt x="223" y="462"/>
                  </a:cubicBezTo>
                  <a:cubicBezTo>
                    <a:pt x="223" y="462"/>
                    <a:pt x="223" y="462"/>
                    <a:pt x="223" y="461"/>
                  </a:cubicBezTo>
                  <a:cubicBezTo>
                    <a:pt x="222" y="461"/>
                    <a:pt x="221" y="460"/>
                    <a:pt x="221" y="459"/>
                  </a:cubicBezTo>
                  <a:cubicBezTo>
                    <a:pt x="221" y="459"/>
                    <a:pt x="220" y="459"/>
                    <a:pt x="220" y="458"/>
                  </a:cubicBezTo>
                  <a:cubicBezTo>
                    <a:pt x="220" y="458"/>
                    <a:pt x="219" y="457"/>
                    <a:pt x="219" y="457"/>
                  </a:cubicBezTo>
                  <a:cubicBezTo>
                    <a:pt x="220" y="456"/>
                    <a:pt x="220" y="455"/>
                    <a:pt x="220" y="455"/>
                  </a:cubicBezTo>
                  <a:cubicBezTo>
                    <a:pt x="220" y="455"/>
                    <a:pt x="219" y="454"/>
                    <a:pt x="219" y="455"/>
                  </a:cubicBezTo>
                  <a:cubicBezTo>
                    <a:pt x="219" y="456"/>
                    <a:pt x="218" y="456"/>
                    <a:pt x="218" y="456"/>
                  </a:cubicBezTo>
                  <a:cubicBezTo>
                    <a:pt x="218" y="456"/>
                    <a:pt x="218" y="456"/>
                    <a:pt x="217" y="456"/>
                  </a:cubicBezTo>
                  <a:cubicBezTo>
                    <a:pt x="217" y="456"/>
                    <a:pt x="216" y="456"/>
                    <a:pt x="216" y="456"/>
                  </a:cubicBezTo>
                  <a:cubicBezTo>
                    <a:pt x="217" y="455"/>
                    <a:pt x="217" y="454"/>
                    <a:pt x="217" y="454"/>
                  </a:cubicBezTo>
                  <a:cubicBezTo>
                    <a:pt x="217" y="453"/>
                    <a:pt x="216" y="453"/>
                    <a:pt x="216" y="453"/>
                  </a:cubicBezTo>
                  <a:cubicBezTo>
                    <a:pt x="216" y="453"/>
                    <a:pt x="215" y="454"/>
                    <a:pt x="215" y="455"/>
                  </a:cubicBezTo>
                  <a:cubicBezTo>
                    <a:pt x="215" y="455"/>
                    <a:pt x="216" y="455"/>
                    <a:pt x="216" y="456"/>
                  </a:cubicBezTo>
                  <a:cubicBezTo>
                    <a:pt x="216" y="457"/>
                    <a:pt x="216" y="457"/>
                    <a:pt x="217" y="457"/>
                  </a:cubicBezTo>
                  <a:cubicBezTo>
                    <a:pt x="217" y="457"/>
                    <a:pt x="218" y="458"/>
                    <a:pt x="218" y="458"/>
                  </a:cubicBezTo>
                  <a:cubicBezTo>
                    <a:pt x="218" y="458"/>
                    <a:pt x="218" y="458"/>
                    <a:pt x="219" y="458"/>
                  </a:cubicBezTo>
                  <a:cubicBezTo>
                    <a:pt x="219" y="459"/>
                    <a:pt x="219" y="458"/>
                    <a:pt x="219" y="460"/>
                  </a:cubicBezTo>
                  <a:cubicBezTo>
                    <a:pt x="220" y="461"/>
                    <a:pt x="220" y="461"/>
                    <a:pt x="220" y="462"/>
                  </a:cubicBezTo>
                  <a:cubicBezTo>
                    <a:pt x="220" y="463"/>
                    <a:pt x="220" y="463"/>
                    <a:pt x="220" y="464"/>
                  </a:cubicBezTo>
                  <a:cubicBezTo>
                    <a:pt x="220" y="465"/>
                    <a:pt x="220" y="465"/>
                    <a:pt x="219" y="466"/>
                  </a:cubicBezTo>
                  <a:cubicBezTo>
                    <a:pt x="218" y="466"/>
                    <a:pt x="217" y="466"/>
                    <a:pt x="217" y="466"/>
                  </a:cubicBezTo>
                  <a:cubicBezTo>
                    <a:pt x="217" y="466"/>
                    <a:pt x="217" y="466"/>
                    <a:pt x="216" y="466"/>
                  </a:cubicBezTo>
                  <a:cubicBezTo>
                    <a:pt x="216" y="466"/>
                    <a:pt x="215" y="466"/>
                    <a:pt x="215" y="466"/>
                  </a:cubicBezTo>
                  <a:cubicBezTo>
                    <a:pt x="215" y="466"/>
                    <a:pt x="215" y="466"/>
                    <a:pt x="215" y="465"/>
                  </a:cubicBezTo>
                  <a:cubicBezTo>
                    <a:pt x="215" y="465"/>
                    <a:pt x="215" y="465"/>
                    <a:pt x="215" y="464"/>
                  </a:cubicBezTo>
                  <a:cubicBezTo>
                    <a:pt x="215" y="464"/>
                    <a:pt x="215" y="464"/>
                    <a:pt x="215" y="463"/>
                  </a:cubicBezTo>
                  <a:cubicBezTo>
                    <a:pt x="214" y="463"/>
                    <a:pt x="215" y="463"/>
                    <a:pt x="214" y="462"/>
                  </a:cubicBezTo>
                  <a:cubicBezTo>
                    <a:pt x="214" y="461"/>
                    <a:pt x="214" y="461"/>
                    <a:pt x="214" y="461"/>
                  </a:cubicBezTo>
                  <a:cubicBezTo>
                    <a:pt x="213" y="460"/>
                    <a:pt x="214" y="460"/>
                    <a:pt x="213" y="460"/>
                  </a:cubicBezTo>
                  <a:cubicBezTo>
                    <a:pt x="212" y="460"/>
                    <a:pt x="212" y="460"/>
                    <a:pt x="212" y="460"/>
                  </a:cubicBezTo>
                  <a:cubicBezTo>
                    <a:pt x="211" y="459"/>
                    <a:pt x="211" y="460"/>
                    <a:pt x="211" y="459"/>
                  </a:cubicBezTo>
                  <a:cubicBezTo>
                    <a:pt x="211" y="459"/>
                    <a:pt x="211" y="457"/>
                    <a:pt x="211" y="457"/>
                  </a:cubicBezTo>
                  <a:cubicBezTo>
                    <a:pt x="210" y="459"/>
                    <a:pt x="210" y="459"/>
                    <a:pt x="210" y="459"/>
                  </a:cubicBezTo>
                  <a:cubicBezTo>
                    <a:pt x="210" y="459"/>
                    <a:pt x="209" y="460"/>
                    <a:pt x="209" y="460"/>
                  </a:cubicBezTo>
                  <a:cubicBezTo>
                    <a:pt x="208" y="460"/>
                    <a:pt x="208" y="459"/>
                    <a:pt x="208" y="460"/>
                  </a:cubicBezTo>
                  <a:cubicBezTo>
                    <a:pt x="208" y="460"/>
                    <a:pt x="207" y="461"/>
                    <a:pt x="208" y="461"/>
                  </a:cubicBezTo>
                  <a:cubicBezTo>
                    <a:pt x="208" y="461"/>
                    <a:pt x="208" y="461"/>
                    <a:pt x="208" y="461"/>
                  </a:cubicBezTo>
                  <a:cubicBezTo>
                    <a:pt x="208" y="462"/>
                    <a:pt x="209" y="462"/>
                    <a:pt x="209" y="462"/>
                  </a:cubicBezTo>
                  <a:cubicBezTo>
                    <a:pt x="210" y="463"/>
                    <a:pt x="210" y="462"/>
                    <a:pt x="210" y="463"/>
                  </a:cubicBezTo>
                  <a:cubicBezTo>
                    <a:pt x="210" y="464"/>
                    <a:pt x="210" y="465"/>
                    <a:pt x="211" y="466"/>
                  </a:cubicBezTo>
                  <a:cubicBezTo>
                    <a:pt x="211" y="467"/>
                    <a:pt x="211" y="466"/>
                    <a:pt x="211" y="467"/>
                  </a:cubicBezTo>
                  <a:cubicBezTo>
                    <a:pt x="212" y="468"/>
                    <a:pt x="212" y="468"/>
                    <a:pt x="212" y="469"/>
                  </a:cubicBezTo>
                  <a:cubicBezTo>
                    <a:pt x="212" y="469"/>
                    <a:pt x="213" y="470"/>
                    <a:pt x="213" y="470"/>
                  </a:cubicBezTo>
                  <a:cubicBezTo>
                    <a:pt x="213" y="470"/>
                    <a:pt x="214" y="470"/>
                    <a:pt x="213" y="471"/>
                  </a:cubicBezTo>
                  <a:cubicBezTo>
                    <a:pt x="212" y="471"/>
                    <a:pt x="212" y="471"/>
                    <a:pt x="211" y="471"/>
                  </a:cubicBezTo>
                  <a:cubicBezTo>
                    <a:pt x="211" y="471"/>
                    <a:pt x="210" y="470"/>
                    <a:pt x="210" y="469"/>
                  </a:cubicBezTo>
                  <a:cubicBezTo>
                    <a:pt x="210" y="469"/>
                    <a:pt x="210" y="468"/>
                    <a:pt x="209" y="469"/>
                  </a:cubicBezTo>
                  <a:cubicBezTo>
                    <a:pt x="209" y="470"/>
                    <a:pt x="210" y="471"/>
                    <a:pt x="209" y="471"/>
                  </a:cubicBezTo>
                  <a:cubicBezTo>
                    <a:pt x="208" y="471"/>
                    <a:pt x="208" y="470"/>
                    <a:pt x="207" y="470"/>
                  </a:cubicBezTo>
                  <a:cubicBezTo>
                    <a:pt x="207" y="470"/>
                    <a:pt x="206" y="470"/>
                    <a:pt x="206" y="470"/>
                  </a:cubicBezTo>
                  <a:cubicBezTo>
                    <a:pt x="206" y="470"/>
                    <a:pt x="206" y="470"/>
                    <a:pt x="205" y="469"/>
                  </a:cubicBezTo>
                  <a:cubicBezTo>
                    <a:pt x="205" y="469"/>
                    <a:pt x="204" y="468"/>
                    <a:pt x="204" y="468"/>
                  </a:cubicBezTo>
                  <a:cubicBezTo>
                    <a:pt x="205" y="468"/>
                    <a:pt x="205" y="468"/>
                    <a:pt x="205" y="468"/>
                  </a:cubicBezTo>
                  <a:cubicBezTo>
                    <a:pt x="205" y="468"/>
                    <a:pt x="203" y="464"/>
                    <a:pt x="203" y="463"/>
                  </a:cubicBezTo>
                  <a:cubicBezTo>
                    <a:pt x="203" y="463"/>
                    <a:pt x="202" y="462"/>
                    <a:pt x="202" y="462"/>
                  </a:cubicBezTo>
                  <a:cubicBezTo>
                    <a:pt x="202" y="462"/>
                    <a:pt x="202" y="462"/>
                    <a:pt x="203" y="461"/>
                  </a:cubicBezTo>
                  <a:cubicBezTo>
                    <a:pt x="203" y="461"/>
                    <a:pt x="204" y="460"/>
                    <a:pt x="204" y="460"/>
                  </a:cubicBezTo>
                  <a:cubicBezTo>
                    <a:pt x="204" y="460"/>
                    <a:pt x="204" y="460"/>
                    <a:pt x="204" y="460"/>
                  </a:cubicBezTo>
                  <a:cubicBezTo>
                    <a:pt x="204" y="459"/>
                    <a:pt x="203" y="458"/>
                    <a:pt x="203" y="458"/>
                  </a:cubicBezTo>
                  <a:cubicBezTo>
                    <a:pt x="202" y="458"/>
                    <a:pt x="202" y="458"/>
                    <a:pt x="202" y="458"/>
                  </a:cubicBezTo>
                  <a:cubicBezTo>
                    <a:pt x="201" y="457"/>
                    <a:pt x="202" y="458"/>
                    <a:pt x="202" y="458"/>
                  </a:cubicBezTo>
                  <a:cubicBezTo>
                    <a:pt x="202" y="459"/>
                    <a:pt x="202" y="460"/>
                    <a:pt x="202" y="460"/>
                  </a:cubicBezTo>
                  <a:cubicBezTo>
                    <a:pt x="201" y="462"/>
                    <a:pt x="201" y="462"/>
                    <a:pt x="201" y="462"/>
                  </a:cubicBezTo>
                  <a:cubicBezTo>
                    <a:pt x="201" y="462"/>
                    <a:pt x="201" y="462"/>
                    <a:pt x="201" y="463"/>
                  </a:cubicBezTo>
                  <a:cubicBezTo>
                    <a:pt x="202" y="464"/>
                    <a:pt x="202" y="464"/>
                    <a:pt x="202" y="465"/>
                  </a:cubicBezTo>
                  <a:cubicBezTo>
                    <a:pt x="203" y="466"/>
                    <a:pt x="203" y="467"/>
                    <a:pt x="203" y="468"/>
                  </a:cubicBezTo>
                  <a:cubicBezTo>
                    <a:pt x="203" y="468"/>
                    <a:pt x="203" y="469"/>
                    <a:pt x="204" y="469"/>
                  </a:cubicBezTo>
                  <a:cubicBezTo>
                    <a:pt x="204" y="470"/>
                    <a:pt x="204" y="470"/>
                    <a:pt x="204" y="471"/>
                  </a:cubicBezTo>
                  <a:cubicBezTo>
                    <a:pt x="205" y="471"/>
                    <a:pt x="206" y="471"/>
                    <a:pt x="205" y="471"/>
                  </a:cubicBezTo>
                  <a:cubicBezTo>
                    <a:pt x="204" y="472"/>
                    <a:pt x="204" y="472"/>
                    <a:pt x="202" y="472"/>
                  </a:cubicBezTo>
                  <a:cubicBezTo>
                    <a:pt x="200" y="472"/>
                    <a:pt x="200" y="472"/>
                    <a:pt x="200" y="472"/>
                  </a:cubicBezTo>
                  <a:cubicBezTo>
                    <a:pt x="199" y="472"/>
                    <a:pt x="198" y="472"/>
                    <a:pt x="198" y="472"/>
                  </a:cubicBezTo>
                  <a:cubicBezTo>
                    <a:pt x="198" y="471"/>
                    <a:pt x="198" y="471"/>
                    <a:pt x="198" y="470"/>
                  </a:cubicBezTo>
                  <a:cubicBezTo>
                    <a:pt x="198" y="469"/>
                    <a:pt x="198" y="469"/>
                    <a:pt x="198" y="468"/>
                  </a:cubicBezTo>
                  <a:cubicBezTo>
                    <a:pt x="198" y="468"/>
                    <a:pt x="198" y="467"/>
                    <a:pt x="198" y="467"/>
                  </a:cubicBezTo>
                  <a:cubicBezTo>
                    <a:pt x="197" y="466"/>
                    <a:pt x="197" y="465"/>
                    <a:pt x="197" y="465"/>
                  </a:cubicBezTo>
                  <a:cubicBezTo>
                    <a:pt x="197" y="465"/>
                    <a:pt x="197" y="467"/>
                    <a:pt x="197" y="468"/>
                  </a:cubicBezTo>
                  <a:cubicBezTo>
                    <a:pt x="197" y="468"/>
                    <a:pt x="197" y="469"/>
                    <a:pt x="196" y="468"/>
                  </a:cubicBezTo>
                  <a:cubicBezTo>
                    <a:pt x="196" y="467"/>
                    <a:pt x="196" y="467"/>
                    <a:pt x="196" y="466"/>
                  </a:cubicBezTo>
                  <a:cubicBezTo>
                    <a:pt x="196" y="466"/>
                    <a:pt x="195" y="464"/>
                    <a:pt x="195" y="464"/>
                  </a:cubicBezTo>
                  <a:cubicBezTo>
                    <a:pt x="195" y="464"/>
                    <a:pt x="194" y="465"/>
                    <a:pt x="195" y="466"/>
                  </a:cubicBezTo>
                  <a:cubicBezTo>
                    <a:pt x="195" y="467"/>
                    <a:pt x="195" y="468"/>
                    <a:pt x="195" y="469"/>
                  </a:cubicBezTo>
                  <a:cubicBezTo>
                    <a:pt x="196" y="469"/>
                    <a:pt x="196" y="469"/>
                    <a:pt x="196" y="470"/>
                  </a:cubicBezTo>
                  <a:cubicBezTo>
                    <a:pt x="197" y="470"/>
                    <a:pt x="197" y="471"/>
                    <a:pt x="197" y="472"/>
                  </a:cubicBezTo>
                  <a:cubicBezTo>
                    <a:pt x="197" y="472"/>
                    <a:pt x="197" y="473"/>
                    <a:pt x="197" y="473"/>
                  </a:cubicBezTo>
                  <a:cubicBezTo>
                    <a:pt x="196" y="473"/>
                    <a:pt x="195" y="473"/>
                    <a:pt x="195" y="473"/>
                  </a:cubicBezTo>
                  <a:cubicBezTo>
                    <a:pt x="195" y="473"/>
                    <a:pt x="195" y="474"/>
                    <a:pt x="194" y="474"/>
                  </a:cubicBezTo>
                  <a:cubicBezTo>
                    <a:pt x="193" y="474"/>
                    <a:pt x="193" y="473"/>
                    <a:pt x="193" y="473"/>
                  </a:cubicBezTo>
                  <a:cubicBezTo>
                    <a:pt x="192" y="473"/>
                    <a:pt x="192" y="472"/>
                    <a:pt x="192" y="472"/>
                  </a:cubicBezTo>
                  <a:cubicBezTo>
                    <a:pt x="192" y="471"/>
                    <a:pt x="192" y="470"/>
                    <a:pt x="192" y="469"/>
                  </a:cubicBezTo>
                  <a:cubicBezTo>
                    <a:pt x="192" y="469"/>
                    <a:pt x="192" y="468"/>
                    <a:pt x="192" y="469"/>
                  </a:cubicBezTo>
                  <a:cubicBezTo>
                    <a:pt x="192" y="470"/>
                    <a:pt x="191" y="472"/>
                    <a:pt x="191" y="472"/>
                  </a:cubicBezTo>
                  <a:cubicBezTo>
                    <a:pt x="191" y="472"/>
                    <a:pt x="191" y="472"/>
                    <a:pt x="191" y="473"/>
                  </a:cubicBezTo>
                  <a:cubicBezTo>
                    <a:pt x="191" y="473"/>
                    <a:pt x="191" y="473"/>
                    <a:pt x="191" y="473"/>
                  </a:cubicBezTo>
                  <a:cubicBezTo>
                    <a:pt x="190" y="474"/>
                    <a:pt x="188" y="474"/>
                    <a:pt x="187" y="474"/>
                  </a:cubicBezTo>
                  <a:cubicBezTo>
                    <a:pt x="187" y="474"/>
                    <a:pt x="186" y="474"/>
                    <a:pt x="185" y="474"/>
                  </a:cubicBezTo>
                  <a:cubicBezTo>
                    <a:pt x="184" y="474"/>
                    <a:pt x="184" y="474"/>
                    <a:pt x="184" y="473"/>
                  </a:cubicBezTo>
                  <a:cubicBezTo>
                    <a:pt x="184" y="473"/>
                    <a:pt x="185" y="472"/>
                    <a:pt x="185" y="472"/>
                  </a:cubicBezTo>
                  <a:cubicBezTo>
                    <a:pt x="184" y="471"/>
                    <a:pt x="184" y="471"/>
                    <a:pt x="184" y="471"/>
                  </a:cubicBezTo>
                  <a:cubicBezTo>
                    <a:pt x="183" y="472"/>
                    <a:pt x="183" y="472"/>
                    <a:pt x="183" y="472"/>
                  </a:cubicBezTo>
                  <a:cubicBezTo>
                    <a:pt x="183" y="473"/>
                    <a:pt x="183" y="473"/>
                    <a:pt x="183" y="473"/>
                  </a:cubicBezTo>
                  <a:cubicBezTo>
                    <a:pt x="182" y="473"/>
                    <a:pt x="182" y="473"/>
                    <a:pt x="182" y="473"/>
                  </a:cubicBezTo>
                  <a:cubicBezTo>
                    <a:pt x="183" y="474"/>
                    <a:pt x="183" y="474"/>
                    <a:pt x="183" y="474"/>
                  </a:cubicBezTo>
                  <a:cubicBezTo>
                    <a:pt x="183" y="475"/>
                    <a:pt x="183" y="475"/>
                    <a:pt x="183" y="475"/>
                  </a:cubicBezTo>
                  <a:cubicBezTo>
                    <a:pt x="183" y="475"/>
                    <a:pt x="182" y="475"/>
                    <a:pt x="181" y="475"/>
                  </a:cubicBezTo>
                  <a:cubicBezTo>
                    <a:pt x="180" y="475"/>
                    <a:pt x="178" y="475"/>
                    <a:pt x="177" y="475"/>
                  </a:cubicBezTo>
                  <a:cubicBezTo>
                    <a:pt x="176" y="475"/>
                    <a:pt x="174" y="475"/>
                    <a:pt x="174" y="475"/>
                  </a:cubicBezTo>
                  <a:cubicBezTo>
                    <a:pt x="174" y="474"/>
                    <a:pt x="174" y="474"/>
                    <a:pt x="174" y="473"/>
                  </a:cubicBezTo>
                  <a:cubicBezTo>
                    <a:pt x="175" y="473"/>
                    <a:pt x="175" y="472"/>
                    <a:pt x="176" y="471"/>
                  </a:cubicBezTo>
                  <a:cubicBezTo>
                    <a:pt x="176" y="471"/>
                    <a:pt x="177" y="470"/>
                    <a:pt x="178" y="470"/>
                  </a:cubicBezTo>
                  <a:cubicBezTo>
                    <a:pt x="178" y="469"/>
                    <a:pt x="179" y="468"/>
                    <a:pt x="178" y="469"/>
                  </a:cubicBezTo>
                  <a:cubicBezTo>
                    <a:pt x="177" y="469"/>
                    <a:pt x="176" y="470"/>
                    <a:pt x="176" y="470"/>
                  </a:cubicBezTo>
                  <a:cubicBezTo>
                    <a:pt x="175" y="470"/>
                    <a:pt x="175" y="470"/>
                    <a:pt x="175" y="469"/>
                  </a:cubicBezTo>
                  <a:cubicBezTo>
                    <a:pt x="175" y="468"/>
                    <a:pt x="175" y="467"/>
                    <a:pt x="175" y="467"/>
                  </a:cubicBezTo>
                  <a:cubicBezTo>
                    <a:pt x="175" y="466"/>
                    <a:pt x="174" y="465"/>
                    <a:pt x="174" y="465"/>
                  </a:cubicBezTo>
                  <a:cubicBezTo>
                    <a:pt x="174" y="465"/>
                    <a:pt x="174" y="467"/>
                    <a:pt x="174" y="468"/>
                  </a:cubicBezTo>
                  <a:cubicBezTo>
                    <a:pt x="174" y="468"/>
                    <a:pt x="175" y="469"/>
                    <a:pt x="175" y="470"/>
                  </a:cubicBezTo>
                  <a:cubicBezTo>
                    <a:pt x="175" y="471"/>
                    <a:pt x="175" y="471"/>
                    <a:pt x="174" y="472"/>
                  </a:cubicBezTo>
                  <a:cubicBezTo>
                    <a:pt x="173" y="472"/>
                    <a:pt x="173" y="473"/>
                    <a:pt x="173" y="473"/>
                  </a:cubicBezTo>
                  <a:cubicBezTo>
                    <a:pt x="173" y="473"/>
                    <a:pt x="173" y="474"/>
                    <a:pt x="173" y="474"/>
                  </a:cubicBezTo>
                  <a:cubicBezTo>
                    <a:pt x="174" y="475"/>
                    <a:pt x="174" y="475"/>
                    <a:pt x="174" y="475"/>
                  </a:cubicBezTo>
                  <a:cubicBezTo>
                    <a:pt x="173" y="475"/>
                    <a:pt x="173" y="475"/>
                    <a:pt x="171" y="476"/>
                  </a:cubicBezTo>
                  <a:cubicBezTo>
                    <a:pt x="169" y="476"/>
                    <a:pt x="169" y="476"/>
                    <a:pt x="168" y="476"/>
                  </a:cubicBezTo>
                  <a:cubicBezTo>
                    <a:pt x="168" y="476"/>
                    <a:pt x="168" y="477"/>
                    <a:pt x="167" y="476"/>
                  </a:cubicBezTo>
                  <a:cubicBezTo>
                    <a:pt x="167" y="476"/>
                    <a:pt x="167" y="475"/>
                    <a:pt x="167" y="474"/>
                  </a:cubicBezTo>
                  <a:cubicBezTo>
                    <a:pt x="167" y="473"/>
                    <a:pt x="166" y="472"/>
                    <a:pt x="166" y="472"/>
                  </a:cubicBezTo>
                  <a:cubicBezTo>
                    <a:pt x="166" y="471"/>
                    <a:pt x="166" y="471"/>
                    <a:pt x="166" y="472"/>
                  </a:cubicBezTo>
                  <a:cubicBezTo>
                    <a:pt x="166" y="472"/>
                    <a:pt x="166" y="475"/>
                    <a:pt x="166" y="475"/>
                  </a:cubicBezTo>
                  <a:cubicBezTo>
                    <a:pt x="166" y="476"/>
                    <a:pt x="167" y="476"/>
                    <a:pt x="166" y="476"/>
                  </a:cubicBezTo>
                  <a:cubicBezTo>
                    <a:pt x="165" y="476"/>
                    <a:pt x="164" y="475"/>
                    <a:pt x="164" y="475"/>
                  </a:cubicBezTo>
                  <a:cubicBezTo>
                    <a:pt x="163" y="475"/>
                    <a:pt x="163" y="475"/>
                    <a:pt x="163" y="475"/>
                  </a:cubicBezTo>
                  <a:cubicBezTo>
                    <a:pt x="162" y="474"/>
                    <a:pt x="162" y="474"/>
                    <a:pt x="162" y="474"/>
                  </a:cubicBezTo>
                  <a:cubicBezTo>
                    <a:pt x="162" y="474"/>
                    <a:pt x="162" y="473"/>
                    <a:pt x="162" y="472"/>
                  </a:cubicBezTo>
                  <a:cubicBezTo>
                    <a:pt x="162" y="472"/>
                    <a:pt x="162" y="471"/>
                    <a:pt x="162" y="471"/>
                  </a:cubicBezTo>
                  <a:cubicBezTo>
                    <a:pt x="161" y="470"/>
                    <a:pt x="161" y="469"/>
                    <a:pt x="161" y="469"/>
                  </a:cubicBezTo>
                  <a:cubicBezTo>
                    <a:pt x="161" y="469"/>
                    <a:pt x="161" y="470"/>
                    <a:pt x="161" y="471"/>
                  </a:cubicBezTo>
                  <a:cubicBezTo>
                    <a:pt x="161" y="472"/>
                    <a:pt x="162" y="472"/>
                    <a:pt x="161" y="473"/>
                  </a:cubicBezTo>
                  <a:cubicBezTo>
                    <a:pt x="161" y="473"/>
                    <a:pt x="162" y="473"/>
                    <a:pt x="161" y="473"/>
                  </a:cubicBezTo>
                  <a:cubicBezTo>
                    <a:pt x="161" y="473"/>
                    <a:pt x="160" y="473"/>
                    <a:pt x="160" y="472"/>
                  </a:cubicBezTo>
                  <a:cubicBezTo>
                    <a:pt x="159" y="472"/>
                    <a:pt x="157" y="471"/>
                    <a:pt x="156" y="470"/>
                  </a:cubicBezTo>
                  <a:cubicBezTo>
                    <a:pt x="156" y="470"/>
                    <a:pt x="156" y="470"/>
                    <a:pt x="154" y="469"/>
                  </a:cubicBezTo>
                  <a:cubicBezTo>
                    <a:pt x="153" y="468"/>
                    <a:pt x="153" y="468"/>
                    <a:pt x="152" y="467"/>
                  </a:cubicBezTo>
                  <a:cubicBezTo>
                    <a:pt x="151" y="467"/>
                    <a:pt x="151" y="467"/>
                    <a:pt x="151" y="466"/>
                  </a:cubicBezTo>
                  <a:cubicBezTo>
                    <a:pt x="150" y="465"/>
                    <a:pt x="151" y="465"/>
                    <a:pt x="150" y="465"/>
                  </a:cubicBezTo>
                  <a:cubicBezTo>
                    <a:pt x="149" y="464"/>
                    <a:pt x="148" y="464"/>
                    <a:pt x="147" y="463"/>
                  </a:cubicBezTo>
                  <a:cubicBezTo>
                    <a:pt x="146" y="461"/>
                    <a:pt x="146" y="461"/>
                    <a:pt x="145" y="460"/>
                  </a:cubicBezTo>
                  <a:cubicBezTo>
                    <a:pt x="144" y="458"/>
                    <a:pt x="143" y="458"/>
                    <a:pt x="143" y="457"/>
                  </a:cubicBezTo>
                  <a:cubicBezTo>
                    <a:pt x="142" y="456"/>
                    <a:pt x="141" y="454"/>
                    <a:pt x="141" y="454"/>
                  </a:cubicBezTo>
                  <a:cubicBezTo>
                    <a:pt x="141" y="454"/>
                    <a:pt x="141" y="453"/>
                    <a:pt x="140" y="451"/>
                  </a:cubicBezTo>
                  <a:cubicBezTo>
                    <a:pt x="139" y="450"/>
                    <a:pt x="138" y="449"/>
                    <a:pt x="137" y="448"/>
                  </a:cubicBezTo>
                  <a:cubicBezTo>
                    <a:pt x="136" y="447"/>
                    <a:pt x="136" y="447"/>
                    <a:pt x="136" y="445"/>
                  </a:cubicBezTo>
                  <a:cubicBezTo>
                    <a:pt x="136" y="444"/>
                    <a:pt x="136" y="443"/>
                    <a:pt x="136" y="443"/>
                  </a:cubicBezTo>
                  <a:cubicBezTo>
                    <a:pt x="136" y="442"/>
                    <a:pt x="136" y="442"/>
                    <a:pt x="135" y="441"/>
                  </a:cubicBezTo>
                  <a:cubicBezTo>
                    <a:pt x="135" y="439"/>
                    <a:pt x="134" y="439"/>
                    <a:pt x="134" y="438"/>
                  </a:cubicBezTo>
                  <a:cubicBezTo>
                    <a:pt x="133" y="437"/>
                    <a:pt x="133" y="436"/>
                    <a:pt x="132" y="435"/>
                  </a:cubicBezTo>
                  <a:cubicBezTo>
                    <a:pt x="132" y="435"/>
                    <a:pt x="131" y="435"/>
                    <a:pt x="132" y="435"/>
                  </a:cubicBezTo>
                  <a:cubicBezTo>
                    <a:pt x="133" y="434"/>
                    <a:pt x="134" y="434"/>
                    <a:pt x="134" y="434"/>
                  </a:cubicBezTo>
                  <a:cubicBezTo>
                    <a:pt x="135" y="434"/>
                    <a:pt x="135" y="434"/>
                    <a:pt x="136" y="434"/>
                  </a:cubicBezTo>
                  <a:cubicBezTo>
                    <a:pt x="136" y="433"/>
                    <a:pt x="136" y="433"/>
                    <a:pt x="136" y="433"/>
                  </a:cubicBezTo>
                  <a:cubicBezTo>
                    <a:pt x="136" y="433"/>
                    <a:pt x="136" y="433"/>
                    <a:pt x="135" y="433"/>
                  </a:cubicBezTo>
                  <a:cubicBezTo>
                    <a:pt x="135" y="433"/>
                    <a:pt x="134" y="433"/>
                    <a:pt x="133" y="433"/>
                  </a:cubicBezTo>
                  <a:cubicBezTo>
                    <a:pt x="132" y="434"/>
                    <a:pt x="132" y="434"/>
                    <a:pt x="132" y="433"/>
                  </a:cubicBezTo>
                  <a:cubicBezTo>
                    <a:pt x="131" y="433"/>
                    <a:pt x="131" y="433"/>
                    <a:pt x="131" y="432"/>
                  </a:cubicBezTo>
                  <a:cubicBezTo>
                    <a:pt x="131" y="432"/>
                    <a:pt x="131" y="432"/>
                    <a:pt x="131" y="431"/>
                  </a:cubicBezTo>
                  <a:cubicBezTo>
                    <a:pt x="131" y="431"/>
                    <a:pt x="131" y="430"/>
                    <a:pt x="131" y="429"/>
                  </a:cubicBezTo>
                  <a:cubicBezTo>
                    <a:pt x="131" y="429"/>
                    <a:pt x="131" y="428"/>
                    <a:pt x="130" y="427"/>
                  </a:cubicBezTo>
                  <a:cubicBezTo>
                    <a:pt x="130" y="425"/>
                    <a:pt x="130" y="425"/>
                    <a:pt x="130" y="424"/>
                  </a:cubicBezTo>
                  <a:cubicBezTo>
                    <a:pt x="130" y="423"/>
                    <a:pt x="129" y="423"/>
                    <a:pt x="130" y="423"/>
                  </a:cubicBezTo>
                  <a:cubicBezTo>
                    <a:pt x="130" y="423"/>
                    <a:pt x="131" y="423"/>
                    <a:pt x="132" y="422"/>
                  </a:cubicBezTo>
                  <a:cubicBezTo>
                    <a:pt x="133" y="422"/>
                    <a:pt x="134" y="422"/>
                    <a:pt x="135" y="422"/>
                  </a:cubicBezTo>
                  <a:cubicBezTo>
                    <a:pt x="135" y="422"/>
                    <a:pt x="135" y="422"/>
                    <a:pt x="136" y="422"/>
                  </a:cubicBezTo>
                  <a:cubicBezTo>
                    <a:pt x="136" y="423"/>
                    <a:pt x="136" y="424"/>
                    <a:pt x="136" y="423"/>
                  </a:cubicBezTo>
                  <a:cubicBezTo>
                    <a:pt x="137" y="423"/>
                    <a:pt x="137" y="422"/>
                    <a:pt x="137" y="422"/>
                  </a:cubicBezTo>
                  <a:cubicBezTo>
                    <a:pt x="139" y="421"/>
                    <a:pt x="139" y="421"/>
                    <a:pt x="139" y="421"/>
                  </a:cubicBezTo>
                  <a:cubicBezTo>
                    <a:pt x="139" y="421"/>
                    <a:pt x="139" y="421"/>
                    <a:pt x="139" y="421"/>
                  </a:cubicBezTo>
                  <a:cubicBezTo>
                    <a:pt x="139" y="420"/>
                    <a:pt x="139" y="420"/>
                    <a:pt x="139" y="420"/>
                  </a:cubicBezTo>
                  <a:cubicBezTo>
                    <a:pt x="139" y="419"/>
                    <a:pt x="139" y="418"/>
                    <a:pt x="139" y="418"/>
                  </a:cubicBezTo>
                  <a:cubicBezTo>
                    <a:pt x="139" y="417"/>
                    <a:pt x="139" y="416"/>
                    <a:pt x="140" y="416"/>
                  </a:cubicBezTo>
                  <a:cubicBezTo>
                    <a:pt x="140" y="416"/>
                    <a:pt x="140" y="416"/>
                    <a:pt x="141" y="416"/>
                  </a:cubicBezTo>
                  <a:cubicBezTo>
                    <a:pt x="142" y="416"/>
                    <a:pt x="142" y="416"/>
                    <a:pt x="143" y="416"/>
                  </a:cubicBezTo>
                  <a:cubicBezTo>
                    <a:pt x="143" y="415"/>
                    <a:pt x="143" y="415"/>
                    <a:pt x="143" y="414"/>
                  </a:cubicBezTo>
                  <a:cubicBezTo>
                    <a:pt x="144" y="414"/>
                    <a:pt x="144" y="413"/>
                    <a:pt x="144" y="414"/>
                  </a:cubicBezTo>
                  <a:cubicBezTo>
                    <a:pt x="145" y="414"/>
                    <a:pt x="145" y="414"/>
                    <a:pt x="145" y="414"/>
                  </a:cubicBezTo>
                  <a:cubicBezTo>
                    <a:pt x="145" y="413"/>
                    <a:pt x="145" y="412"/>
                    <a:pt x="144" y="413"/>
                  </a:cubicBezTo>
                  <a:cubicBezTo>
                    <a:pt x="144" y="413"/>
                    <a:pt x="143" y="414"/>
                    <a:pt x="143" y="414"/>
                  </a:cubicBezTo>
                  <a:cubicBezTo>
                    <a:pt x="143" y="414"/>
                    <a:pt x="143" y="414"/>
                    <a:pt x="142" y="414"/>
                  </a:cubicBezTo>
                  <a:cubicBezTo>
                    <a:pt x="141" y="415"/>
                    <a:pt x="141" y="415"/>
                    <a:pt x="141" y="415"/>
                  </a:cubicBezTo>
                  <a:cubicBezTo>
                    <a:pt x="140" y="415"/>
                    <a:pt x="140" y="414"/>
                    <a:pt x="140" y="415"/>
                  </a:cubicBezTo>
                  <a:cubicBezTo>
                    <a:pt x="139" y="415"/>
                    <a:pt x="139" y="416"/>
                    <a:pt x="139" y="416"/>
                  </a:cubicBezTo>
                  <a:cubicBezTo>
                    <a:pt x="139" y="417"/>
                    <a:pt x="138" y="417"/>
                    <a:pt x="138" y="418"/>
                  </a:cubicBezTo>
                  <a:cubicBezTo>
                    <a:pt x="138" y="419"/>
                    <a:pt x="138" y="420"/>
                    <a:pt x="138" y="420"/>
                  </a:cubicBezTo>
                  <a:cubicBezTo>
                    <a:pt x="137" y="421"/>
                    <a:pt x="137" y="420"/>
                    <a:pt x="136" y="420"/>
                  </a:cubicBezTo>
                  <a:cubicBezTo>
                    <a:pt x="135" y="420"/>
                    <a:pt x="134" y="419"/>
                    <a:pt x="135" y="420"/>
                  </a:cubicBezTo>
                  <a:cubicBezTo>
                    <a:pt x="135" y="420"/>
                    <a:pt x="135" y="421"/>
                    <a:pt x="135" y="421"/>
                  </a:cubicBezTo>
                  <a:cubicBezTo>
                    <a:pt x="134" y="421"/>
                    <a:pt x="133" y="421"/>
                    <a:pt x="132" y="421"/>
                  </a:cubicBezTo>
                  <a:cubicBezTo>
                    <a:pt x="131" y="421"/>
                    <a:pt x="131" y="421"/>
                    <a:pt x="130" y="420"/>
                  </a:cubicBezTo>
                  <a:cubicBezTo>
                    <a:pt x="129" y="420"/>
                    <a:pt x="128" y="419"/>
                    <a:pt x="127" y="419"/>
                  </a:cubicBezTo>
                  <a:cubicBezTo>
                    <a:pt x="126" y="419"/>
                    <a:pt x="126" y="419"/>
                    <a:pt x="125" y="418"/>
                  </a:cubicBezTo>
                  <a:cubicBezTo>
                    <a:pt x="124" y="417"/>
                    <a:pt x="124" y="417"/>
                    <a:pt x="123" y="416"/>
                  </a:cubicBezTo>
                  <a:cubicBezTo>
                    <a:pt x="123" y="415"/>
                    <a:pt x="123" y="415"/>
                    <a:pt x="122" y="414"/>
                  </a:cubicBezTo>
                  <a:cubicBezTo>
                    <a:pt x="122" y="414"/>
                    <a:pt x="121" y="414"/>
                    <a:pt x="122" y="413"/>
                  </a:cubicBezTo>
                  <a:cubicBezTo>
                    <a:pt x="122" y="413"/>
                    <a:pt x="123" y="412"/>
                    <a:pt x="124" y="412"/>
                  </a:cubicBezTo>
                  <a:cubicBezTo>
                    <a:pt x="124" y="411"/>
                    <a:pt x="123" y="411"/>
                    <a:pt x="125" y="411"/>
                  </a:cubicBezTo>
                  <a:cubicBezTo>
                    <a:pt x="126" y="411"/>
                    <a:pt x="126" y="411"/>
                    <a:pt x="127" y="411"/>
                  </a:cubicBezTo>
                  <a:cubicBezTo>
                    <a:pt x="129" y="411"/>
                    <a:pt x="129" y="411"/>
                    <a:pt x="130" y="411"/>
                  </a:cubicBezTo>
                  <a:cubicBezTo>
                    <a:pt x="131" y="411"/>
                    <a:pt x="131" y="411"/>
                    <a:pt x="131" y="411"/>
                  </a:cubicBezTo>
                  <a:cubicBezTo>
                    <a:pt x="132" y="412"/>
                    <a:pt x="132" y="412"/>
                    <a:pt x="133" y="412"/>
                  </a:cubicBezTo>
                  <a:cubicBezTo>
                    <a:pt x="133" y="412"/>
                    <a:pt x="133" y="411"/>
                    <a:pt x="133" y="411"/>
                  </a:cubicBezTo>
                  <a:cubicBezTo>
                    <a:pt x="133" y="410"/>
                    <a:pt x="133" y="410"/>
                    <a:pt x="133" y="410"/>
                  </a:cubicBezTo>
                  <a:cubicBezTo>
                    <a:pt x="133" y="410"/>
                    <a:pt x="133" y="410"/>
                    <a:pt x="132" y="410"/>
                  </a:cubicBezTo>
                  <a:cubicBezTo>
                    <a:pt x="132" y="411"/>
                    <a:pt x="133" y="411"/>
                    <a:pt x="131" y="411"/>
                  </a:cubicBezTo>
                  <a:cubicBezTo>
                    <a:pt x="130" y="410"/>
                    <a:pt x="130" y="410"/>
                    <a:pt x="130" y="410"/>
                  </a:cubicBezTo>
                  <a:cubicBezTo>
                    <a:pt x="130" y="410"/>
                    <a:pt x="129" y="409"/>
                    <a:pt x="129" y="409"/>
                  </a:cubicBezTo>
                  <a:cubicBezTo>
                    <a:pt x="128" y="410"/>
                    <a:pt x="128" y="410"/>
                    <a:pt x="128" y="410"/>
                  </a:cubicBezTo>
                  <a:cubicBezTo>
                    <a:pt x="127" y="410"/>
                    <a:pt x="127" y="410"/>
                    <a:pt x="127" y="410"/>
                  </a:cubicBezTo>
                  <a:cubicBezTo>
                    <a:pt x="126" y="410"/>
                    <a:pt x="125" y="410"/>
                    <a:pt x="125" y="410"/>
                  </a:cubicBezTo>
                  <a:cubicBezTo>
                    <a:pt x="125" y="410"/>
                    <a:pt x="126" y="410"/>
                    <a:pt x="124" y="410"/>
                  </a:cubicBezTo>
                  <a:cubicBezTo>
                    <a:pt x="123" y="411"/>
                    <a:pt x="123" y="411"/>
                    <a:pt x="122" y="411"/>
                  </a:cubicBezTo>
                  <a:cubicBezTo>
                    <a:pt x="122" y="411"/>
                    <a:pt x="122" y="411"/>
                    <a:pt x="121" y="410"/>
                  </a:cubicBezTo>
                  <a:cubicBezTo>
                    <a:pt x="120" y="408"/>
                    <a:pt x="119" y="408"/>
                    <a:pt x="119" y="407"/>
                  </a:cubicBezTo>
                  <a:cubicBezTo>
                    <a:pt x="118" y="406"/>
                    <a:pt x="118" y="405"/>
                    <a:pt x="118" y="404"/>
                  </a:cubicBezTo>
                  <a:cubicBezTo>
                    <a:pt x="118" y="404"/>
                    <a:pt x="118" y="403"/>
                    <a:pt x="118" y="403"/>
                  </a:cubicBezTo>
                  <a:cubicBezTo>
                    <a:pt x="118" y="402"/>
                    <a:pt x="117" y="402"/>
                    <a:pt x="118" y="402"/>
                  </a:cubicBezTo>
                  <a:cubicBezTo>
                    <a:pt x="119" y="401"/>
                    <a:pt x="119" y="401"/>
                    <a:pt x="120" y="401"/>
                  </a:cubicBezTo>
                  <a:cubicBezTo>
                    <a:pt x="121" y="400"/>
                    <a:pt x="121" y="400"/>
                    <a:pt x="122" y="400"/>
                  </a:cubicBezTo>
                  <a:cubicBezTo>
                    <a:pt x="122" y="399"/>
                    <a:pt x="122" y="399"/>
                    <a:pt x="123" y="399"/>
                  </a:cubicBezTo>
                  <a:cubicBezTo>
                    <a:pt x="124" y="398"/>
                    <a:pt x="124" y="398"/>
                    <a:pt x="125" y="398"/>
                  </a:cubicBezTo>
                  <a:cubicBezTo>
                    <a:pt x="125" y="398"/>
                    <a:pt x="126" y="397"/>
                    <a:pt x="127" y="397"/>
                  </a:cubicBezTo>
                  <a:cubicBezTo>
                    <a:pt x="127" y="397"/>
                    <a:pt x="127" y="397"/>
                    <a:pt x="127" y="396"/>
                  </a:cubicBezTo>
                  <a:cubicBezTo>
                    <a:pt x="128" y="396"/>
                    <a:pt x="128" y="396"/>
                    <a:pt x="128" y="396"/>
                  </a:cubicBezTo>
                  <a:cubicBezTo>
                    <a:pt x="129" y="396"/>
                    <a:pt x="128" y="395"/>
                    <a:pt x="129" y="395"/>
                  </a:cubicBezTo>
                  <a:cubicBezTo>
                    <a:pt x="130" y="394"/>
                    <a:pt x="132" y="393"/>
                    <a:pt x="132" y="393"/>
                  </a:cubicBezTo>
                  <a:cubicBezTo>
                    <a:pt x="132" y="392"/>
                    <a:pt x="132" y="392"/>
                    <a:pt x="132" y="392"/>
                  </a:cubicBezTo>
                  <a:cubicBezTo>
                    <a:pt x="132" y="392"/>
                    <a:pt x="130" y="393"/>
                    <a:pt x="130" y="393"/>
                  </a:cubicBezTo>
                  <a:cubicBezTo>
                    <a:pt x="129" y="394"/>
                    <a:pt x="129" y="394"/>
                    <a:pt x="128" y="395"/>
                  </a:cubicBezTo>
                  <a:cubicBezTo>
                    <a:pt x="127" y="395"/>
                    <a:pt x="126" y="396"/>
                    <a:pt x="126" y="396"/>
                  </a:cubicBezTo>
                  <a:cubicBezTo>
                    <a:pt x="126" y="396"/>
                    <a:pt x="125" y="397"/>
                    <a:pt x="125" y="397"/>
                  </a:cubicBezTo>
                  <a:cubicBezTo>
                    <a:pt x="124" y="397"/>
                    <a:pt x="124" y="397"/>
                    <a:pt x="123" y="398"/>
                  </a:cubicBezTo>
                  <a:cubicBezTo>
                    <a:pt x="123" y="398"/>
                    <a:pt x="123" y="398"/>
                    <a:pt x="122" y="398"/>
                  </a:cubicBezTo>
                  <a:cubicBezTo>
                    <a:pt x="121" y="399"/>
                    <a:pt x="120" y="399"/>
                    <a:pt x="120" y="399"/>
                  </a:cubicBezTo>
                  <a:cubicBezTo>
                    <a:pt x="120" y="399"/>
                    <a:pt x="120" y="399"/>
                    <a:pt x="119" y="400"/>
                  </a:cubicBezTo>
                  <a:cubicBezTo>
                    <a:pt x="118" y="400"/>
                    <a:pt x="119" y="400"/>
                    <a:pt x="118" y="401"/>
                  </a:cubicBezTo>
                  <a:cubicBezTo>
                    <a:pt x="117" y="402"/>
                    <a:pt x="118" y="402"/>
                    <a:pt x="117" y="402"/>
                  </a:cubicBezTo>
                  <a:cubicBezTo>
                    <a:pt x="117" y="403"/>
                    <a:pt x="117" y="403"/>
                    <a:pt x="116" y="403"/>
                  </a:cubicBezTo>
                  <a:cubicBezTo>
                    <a:pt x="115" y="402"/>
                    <a:pt x="115" y="402"/>
                    <a:pt x="115" y="401"/>
                  </a:cubicBezTo>
                  <a:cubicBezTo>
                    <a:pt x="114" y="400"/>
                    <a:pt x="114" y="400"/>
                    <a:pt x="114" y="399"/>
                  </a:cubicBezTo>
                  <a:cubicBezTo>
                    <a:pt x="113" y="398"/>
                    <a:pt x="114" y="398"/>
                    <a:pt x="113" y="397"/>
                  </a:cubicBezTo>
                  <a:cubicBezTo>
                    <a:pt x="112" y="396"/>
                    <a:pt x="110" y="393"/>
                    <a:pt x="109" y="392"/>
                  </a:cubicBezTo>
                  <a:cubicBezTo>
                    <a:pt x="107" y="391"/>
                    <a:pt x="106" y="389"/>
                    <a:pt x="105" y="389"/>
                  </a:cubicBezTo>
                  <a:cubicBezTo>
                    <a:pt x="104" y="388"/>
                    <a:pt x="102" y="386"/>
                    <a:pt x="100" y="385"/>
                  </a:cubicBezTo>
                  <a:cubicBezTo>
                    <a:pt x="99" y="384"/>
                    <a:pt x="98" y="382"/>
                    <a:pt x="97" y="381"/>
                  </a:cubicBezTo>
                  <a:cubicBezTo>
                    <a:pt x="96" y="380"/>
                    <a:pt x="95" y="379"/>
                    <a:pt x="94" y="378"/>
                  </a:cubicBezTo>
                  <a:cubicBezTo>
                    <a:pt x="92" y="378"/>
                    <a:pt x="91" y="376"/>
                    <a:pt x="91" y="376"/>
                  </a:cubicBezTo>
                  <a:cubicBezTo>
                    <a:pt x="90" y="376"/>
                    <a:pt x="88" y="375"/>
                    <a:pt x="87" y="375"/>
                  </a:cubicBezTo>
                  <a:cubicBezTo>
                    <a:pt x="85" y="374"/>
                    <a:pt x="83" y="375"/>
                    <a:pt x="81" y="374"/>
                  </a:cubicBezTo>
                  <a:cubicBezTo>
                    <a:pt x="79" y="373"/>
                    <a:pt x="78" y="373"/>
                    <a:pt x="76" y="372"/>
                  </a:cubicBezTo>
                  <a:cubicBezTo>
                    <a:pt x="74" y="372"/>
                    <a:pt x="73" y="372"/>
                    <a:pt x="71" y="371"/>
                  </a:cubicBezTo>
                  <a:cubicBezTo>
                    <a:pt x="70" y="371"/>
                    <a:pt x="68" y="371"/>
                    <a:pt x="67" y="370"/>
                  </a:cubicBezTo>
                  <a:cubicBezTo>
                    <a:pt x="66" y="370"/>
                    <a:pt x="64" y="370"/>
                    <a:pt x="62" y="370"/>
                  </a:cubicBezTo>
                  <a:cubicBezTo>
                    <a:pt x="60" y="370"/>
                    <a:pt x="59" y="370"/>
                    <a:pt x="58" y="370"/>
                  </a:cubicBezTo>
                  <a:cubicBezTo>
                    <a:pt x="57" y="370"/>
                    <a:pt x="57" y="369"/>
                    <a:pt x="55" y="370"/>
                  </a:cubicBezTo>
                  <a:cubicBezTo>
                    <a:pt x="53" y="370"/>
                    <a:pt x="52" y="370"/>
                    <a:pt x="51" y="370"/>
                  </a:cubicBezTo>
                  <a:cubicBezTo>
                    <a:pt x="50" y="370"/>
                    <a:pt x="51" y="370"/>
                    <a:pt x="48" y="370"/>
                  </a:cubicBezTo>
                  <a:cubicBezTo>
                    <a:pt x="45" y="370"/>
                    <a:pt x="43" y="371"/>
                    <a:pt x="42" y="371"/>
                  </a:cubicBezTo>
                  <a:cubicBezTo>
                    <a:pt x="42" y="371"/>
                    <a:pt x="41" y="371"/>
                    <a:pt x="41" y="371"/>
                  </a:cubicBezTo>
                  <a:cubicBezTo>
                    <a:pt x="40" y="371"/>
                    <a:pt x="40" y="371"/>
                    <a:pt x="40" y="371"/>
                  </a:cubicBezTo>
                  <a:cubicBezTo>
                    <a:pt x="40" y="371"/>
                    <a:pt x="39" y="371"/>
                    <a:pt x="38" y="371"/>
                  </a:cubicBezTo>
                  <a:cubicBezTo>
                    <a:pt x="38" y="371"/>
                    <a:pt x="37" y="371"/>
                    <a:pt x="37" y="371"/>
                  </a:cubicBezTo>
                  <a:cubicBezTo>
                    <a:pt x="36" y="370"/>
                    <a:pt x="36" y="370"/>
                    <a:pt x="36" y="370"/>
                  </a:cubicBezTo>
                  <a:cubicBezTo>
                    <a:pt x="36" y="369"/>
                    <a:pt x="36" y="369"/>
                    <a:pt x="36" y="369"/>
                  </a:cubicBezTo>
                  <a:cubicBezTo>
                    <a:pt x="37" y="368"/>
                    <a:pt x="37" y="368"/>
                    <a:pt x="37" y="368"/>
                  </a:cubicBezTo>
                  <a:cubicBezTo>
                    <a:pt x="38" y="368"/>
                    <a:pt x="40" y="367"/>
                    <a:pt x="39" y="368"/>
                  </a:cubicBezTo>
                  <a:cubicBezTo>
                    <a:pt x="39" y="369"/>
                    <a:pt x="39" y="369"/>
                    <a:pt x="39" y="369"/>
                  </a:cubicBezTo>
                  <a:cubicBezTo>
                    <a:pt x="39" y="369"/>
                    <a:pt x="40" y="369"/>
                    <a:pt x="40" y="369"/>
                  </a:cubicBezTo>
                  <a:cubicBezTo>
                    <a:pt x="40" y="369"/>
                    <a:pt x="40" y="368"/>
                    <a:pt x="41" y="369"/>
                  </a:cubicBezTo>
                  <a:cubicBezTo>
                    <a:pt x="41" y="369"/>
                    <a:pt x="41" y="368"/>
                    <a:pt x="42" y="368"/>
                  </a:cubicBezTo>
                  <a:cubicBezTo>
                    <a:pt x="42" y="368"/>
                    <a:pt x="43" y="368"/>
                    <a:pt x="43" y="368"/>
                  </a:cubicBezTo>
                  <a:cubicBezTo>
                    <a:pt x="43" y="368"/>
                    <a:pt x="44" y="368"/>
                    <a:pt x="44" y="367"/>
                  </a:cubicBezTo>
                  <a:cubicBezTo>
                    <a:pt x="44" y="367"/>
                    <a:pt x="44" y="366"/>
                    <a:pt x="44" y="366"/>
                  </a:cubicBezTo>
                  <a:cubicBezTo>
                    <a:pt x="45" y="366"/>
                    <a:pt x="45" y="365"/>
                    <a:pt x="46" y="366"/>
                  </a:cubicBezTo>
                  <a:cubicBezTo>
                    <a:pt x="46" y="366"/>
                    <a:pt x="46" y="366"/>
                    <a:pt x="47" y="366"/>
                  </a:cubicBezTo>
                  <a:cubicBezTo>
                    <a:pt x="47" y="366"/>
                    <a:pt x="48" y="366"/>
                    <a:pt x="48" y="366"/>
                  </a:cubicBezTo>
                  <a:cubicBezTo>
                    <a:pt x="48" y="366"/>
                    <a:pt x="48" y="365"/>
                    <a:pt x="49" y="365"/>
                  </a:cubicBezTo>
                  <a:cubicBezTo>
                    <a:pt x="50" y="366"/>
                    <a:pt x="50" y="365"/>
                    <a:pt x="50" y="365"/>
                  </a:cubicBezTo>
                  <a:cubicBezTo>
                    <a:pt x="51" y="365"/>
                    <a:pt x="51" y="365"/>
                    <a:pt x="52" y="365"/>
                  </a:cubicBezTo>
                  <a:cubicBezTo>
                    <a:pt x="52" y="365"/>
                    <a:pt x="52" y="365"/>
                    <a:pt x="53" y="364"/>
                  </a:cubicBezTo>
                  <a:cubicBezTo>
                    <a:pt x="53" y="364"/>
                    <a:pt x="52" y="363"/>
                    <a:pt x="53" y="363"/>
                  </a:cubicBezTo>
                  <a:cubicBezTo>
                    <a:pt x="54" y="362"/>
                    <a:pt x="53" y="362"/>
                    <a:pt x="55" y="362"/>
                  </a:cubicBezTo>
                  <a:cubicBezTo>
                    <a:pt x="57" y="361"/>
                    <a:pt x="58" y="361"/>
                    <a:pt x="59" y="361"/>
                  </a:cubicBezTo>
                  <a:cubicBezTo>
                    <a:pt x="59" y="361"/>
                    <a:pt x="60" y="362"/>
                    <a:pt x="61" y="362"/>
                  </a:cubicBezTo>
                  <a:cubicBezTo>
                    <a:pt x="62" y="362"/>
                    <a:pt x="65" y="363"/>
                    <a:pt x="65" y="363"/>
                  </a:cubicBezTo>
                  <a:cubicBezTo>
                    <a:pt x="65" y="363"/>
                    <a:pt x="66" y="363"/>
                    <a:pt x="66" y="364"/>
                  </a:cubicBezTo>
                  <a:cubicBezTo>
                    <a:pt x="66" y="364"/>
                    <a:pt x="66" y="365"/>
                    <a:pt x="67" y="365"/>
                  </a:cubicBezTo>
                  <a:cubicBezTo>
                    <a:pt x="69" y="365"/>
                    <a:pt x="69" y="364"/>
                    <a:pt x="69" y="365"/>
                  </a:cubicBezTo>
                  <a:cubicBezTo>
                    <a:pt x="70" y="365"/>
                    <a:pt x="70" y="365"/>
                    <a:pt x="70" y="366"/>
                  </a:cubicBezTo>
                  <a:cubicBezTo>
                    <a:pt x="70" y="366"/>
                    <a:pt x="70" y="366"/>
                    <a:pt x="69" y="366"/>
                  </a:cubicBezTo>
                  <a:cubicBezTo>
                    <a:pt x="68" y="366"/>
                    <a:pt x="68" y="366"/>
                    <a:pt x="67" y="366"/>
                  </a:cubicBezTo>
                  <a:cubicBezTo>
                    <a:pt x="66" y="366"/>
                    <a:pt x="67" y="366"/>
                    <a:pt x="66" y="366"/>
                  </a:cubicBezTo>
                  <a:cubicBezTo>
                    <a:pt x="65" y="366"/>
                    <a:pt x="64" y="365"/>
                    <a:pt x="63" y="365"/>
                  </a:cubicBezTo>
                  <a:cubicBezTo>
                    <a:pt x="61" y="365"/>
                    <a:pt x="60" y="365"/>
                    <a:pt x="60" y="366"/>
                  </a:cubicBezTo>
                  <a:cubicBezTo>
                    <a:pt x="60" y="366"/>
                    <a:pt x="60" y="366"/>
                    <a:pt x="62" y="366"/>
                  </a:cubicBezTo>
                  <a:cubicBezTo>
                    <a:pt x="63" y="367"/>
                    <a:pt x="63" y="367"/>
                    <a:pt x="64" y="367"/>
                  </a:cubicBezTo>
                  <a:cubicBezTo>
                    <a:pt x="65" y="367"/>
                    <a:pt x="66" y="367"/>
                    <a:pt x="66" y="367"/>
                  </a:cubicBezTo>
                  <a:cubicBezTo>
                    <a:pt x="66" y="368"/>
                    <a:pt x="67" y="368"/>
                    <a:pt x="67" y="369"/>
                  </a:cubicBezTo>
                  <a:cubicBezTo>
                    <a:pt x="68" y="369"/>
                    <a:pt x="67" y="369"/>
                    <a:pt x="69" y="369"/>
                  </a:cubicBezTo>
                  <a:cubicBezTo>
                    <a:pt x="70" y="369"/>
                    <a:pt x="70" y="369"/>
                    <a:pt x="70" y="369"/>
                  </a:cubicBezTo>
                  <a:cubicBezTo>
                    <a:pt x="71" y="370"/>
                    <a:pt x="71" y="370"/>
                    <a:pt x="71" y="370"/>
                  </a:cubicBezTo>
                  <a:cubicBezTo>
                    <a:pt x="72" y="370"/>
                    <a:pt x="72" y="370"/>
                    <a:pt x="73" y="370"/>
                  </a:cubicBezTo>
                  <a:cubicBezTo>
                    <a:pt x="73" y="370"/>
                    <a:pt x="73" y="370"/>
                    <a:pt x="74" y="370"/>
                  </a:cubicBezTo>
                  <a:cubicBezTo>
                    <a:pt x="74" y="370"/>
                    <a:pt x="74" y="370"/>
                    <a:pt x="75" y="370"/>
                  </a:cubicBezTo>
                  <a:cubicBezTo>
                    <a:pt x="76" y="370"/>
                    <a:pt x="77" y="370"/>
                    <a:pt x="76" y="369"/>
                  </a:cubicBezTo>
                  <a:cubicBezTo>
                    <a:pt x="76" y="369"/>
                    <a:pt x="75" y="368"/>
                    <a:pt x="74" y="368"/>
                  </a:cubicBezTo>
                  <a:cubicBezTo>
                    <a:pt x="74" y="367"/>
                    <a:pt x="73" y="367"/>
                    <a:pt x="73" y="367"/>
                  </a:cubicBezTo>
                  <a:cubicBezTo>
                    <a:pt x="73" y="366"/>
                    <a:pt x="72" y="366"/>
                    <a:pt x="73" y="366"/>
                  </a:cubicBezTo>
                  <a:cubicBezTo>
                    <a:pt x="75" y="365"/>
                    <a:pt x="74" y="365"/>
                    <a:pt x="75" y="365"/>
                  </a:cubicBezTo>
                  <a:cubicBezTo>
                    <a:pt x="76" y="365"/>
                    <a:pt x="77" y="366"/>
                    <a:pt x="77" y="365"/>
                  </a:cubicBezTo>
                  <a:cubicBezTo>
                    <a:pt x="76" y="364"/>
                    <a:pt x="76" y="364"/>
                    <a:pt x="76" y="364"/>
                  </a:cubicBezTo>
                  <a:cubicBezTo>
                    <a:pt x="75" y="363"/>
                    <a:pt x="75" y="363"/>
                    <a:pt x="75" y="363"/>
                  </a:cubicBezTo>
                  <a:cubicBezTo>
                    <a:pt x="75" y="362"/>
                    <a:pt x="76" y="362"/>
                    <a:pt x="74" y="362"/>
                  </a:cubicBezTo>
                  <a:cubicBezTo>
                    <a:pt x="73" y="362"/>
                    <a:pt x="73" y="362"/>
                    <a:pt x="72" y="363"/>
                  </a:cubicBezTo>
                  <a:cubicBezTo>
                    <a:pt x="71" y="363"/>
                    <a:pt x="72" y="363"/>
                    <a:pt x="71" y="363"/>
                  </a:cubicBezTo>
                  <a:cubicBezTo>
                    <a:pt x="70" y="364"/>
                    <a:pt x="70" y="364"/>
                    <a:pt x="69" y="363"/>
                  </a:cubicBezTo>
                  <a:cubicBezTo>
                    <a:pt x="68" y="363"/>
                    <a:pt x="69" y="363"/>
                    <a:pt x="67" y="363"/>
                  </a:cubicBezTo>
                  <a:cubicBezTo>
                    <a:pt x="66" y="363"/>
                    <a:pt x="66" y="364"/>
                    <a:pt x="66" y="363"/>
                  </a:cubicBezTo>
                  <a:cubicBezTo>
                    <a:pt x="66" y="363"/>
                    <a:pt x="66" y="363"/>
                    <a:pt x="65" y="362"/>
                  </a:cubicBezTo>
                  <a:cubicBezTo>
                    <a:pt x="63" y="362"/>
                    <a:pt x="64" y="361"/>
                    <a:pt x="62" y="361"/>
                  </a:cubicBezTo>
                  <a:cubicBezTo>
                    <a:pt x="61" y="361"/>
                    <a:pt x="60" y="361"/>
                    <a:pt x="60" y="361"/>
                  </a:cubicBezTo>
                  <a:cubicBezTo>
                    <a:pt x="60" y="361"/>
                    <a:pt x="59" y="360"/>
                    <a:pt x="59" y="360"/>
                  </a:cubicBezTo>
                  <a:cubicBezTo>
                    <a:pt x="58" y="360"/>
                    <a:pt x="57" y="360"/>
                    <a:pt x="57" y="360"/>
                  </a:cubicBezTo>
                  <a:cubicBezTo>
                    <a:pt x="57" y="360"/>
                    <a:pt x="56" y="361"/>
                    <a:pt x="55" y="361"/>
                  </a:cubicBezTo>
                  <a:cubicBezTo>
                    <a:pt x="54" y="361"/>
                    <a:pt x="54" y="361"/>
                    <a:pt x="54" y="361"/>
                  </a:cubicBezTo>
                  <a:cubicBezTo>
                    <a:pt x="53" y="361"/>
                    <a:pt x="53" y="361"/>
                    <a:pt x="52" y="361"/>
                  </a:cubicBezTo>
                  <a:cubicBezTo>
                    <a:pt x="52" y="361"/>
                    <a:pt x="52" y="360"/>
                    <a:pt x="51" y="360"/>
                  </a:cubicBezTo>
                  <a:cubicBezTo>
                    <a:pt x="51" y="361"/>
                    <a:pt x="51" y="362"/>
                    <a:pt x="50" y="362"/>
                  </a:cubicBezTo>
                  <a:cubicBezTo>
                    <a:pt x="49" y="363"/>
                    <a:pt x="48" y="363"/>
                    <a:pt x="48" y="363"/>
                  </a:cubicBezTo>
                  <a:cubicBezTo>
                    <a:pt x="47" y="364"/>
                    <a:pt x="47" y="364"/>
                    <a:pt x="47" y="364"/>
                  </a:cubicBezTo>
                  <a:cubicBezTo>
                    <a:pt x="46" y="364"/>
                    <a:pt x="46" y="363"/>
                    <a:pt x="45" y="363"/>
                  </a:cubicBezTo>
                  <a:cubicBezTo>
                    <a:pt x="45" y="364"/>
                    <a:pt x="45" y="364"/>
                    <a:pt x="45" y="364"/>
                  </a:cubicBezTo>
                  <a:cubicBezTo>
                    <a:pt x="45" y="364"/>
                    <a:pt x="45" y="365"/>
                    <a:pt x="44" y="365"/>
                  </a:cubicBezTo>
                  <a:cubicBezTo>
                    <a:pt x="43" y="365"/>
                    <a:pt x="42" y="365"/>
                    <a:pt x="42" y="365"/>
                  </a:cubicBezTo>
                  <a:cubicBezTo>
                    <a:pt x="41" y="365"/>
                    <a:pt x="40" y="365"/>
                    <a:pt x="40" y="365"/>
                  </a:cubicBezTo>
                  <a:cubicBezTo>
                    <a:pt x="40" y="364"/>
                    <a:pt x="40" y="363"/>
                    <a:pt x="40" y="362"/>
                  </a:cubicBezTo>
                  <a:cubicBezTo>
                    <a:pt x="40" y="362"/>
                    <a:pt x="40" y="361"/>
                    <a:pt x="39" y="361"/>
                  </a:cubicBezTo>
                  <a:cubicBezTo>
                    <a:pt x="38" y="362"/>
                    <a:pt x="38" y="363"/>
                    <a:pt x="38" y="363"/>
                  </a:cubicBezTo>
                  <a:cubicBezTo>
                    <a:pt x="37" y="364"/>
                    <a:pt x="36" y="364"/>
                    <a:pt x="36" y="365"/>
                  </a:cubicBezTo>
                  <a:cubicBezTo>
                    <a:pt x="36" y="366"/>
                    <a:pt x="36" y="366"/>
                    <a:pt x="36" y="367"/>
                  </a:cubicBezTo>
                  <a:cubicBezTo>
                    <a:pt x="36" y="367"/>
                    <a:pt x="36" y="368"/>
                    <a:pt x="36" y="368"/>
                  </a:cubicBezTo>
                  <a:cubicBezTo>
                    <a:pt x="36" y="369"/>
                    <a:pt x="35" y="370"/>
                    <a:pt x="35" y="370"/>
                  </a:cubicBezTo>
                  <a:cubicBezTo>
                    <a:pt x="35" y="370"/>
                    <a:pt x="35" y="370"/>
                    <a:pt x="35" y="371"/>
                  </a:cubicBezTo>
                  <a:cubicBezTo>
                    <a:pt x="34" y="371"/>
                    <a:pt x="33" y="371"/>
                    <a:pt x="33" y="371"/>
                  </a:cubicBezTo>
                  <a:cubicBezTo>
                    <a:pt x="32" y="371"/>
                    <a:pt x="31" y="371"/>
                    <a:pt x="29" y="371"/>
                  </a:cubicBezTo>
                  <a:cubicBezTo>
                    <a:pt x="28" y="371"/>
                    <a:pt x="28" y="371"/>
                    <a:pt x="27" y="371"/>
                  </a:cubicBezTo>
                  <a:cubicBezTo>
                    <a:pt x="26" y="371"/>
                    <a:pt x="26" y="371"/>
                    <a:pt x="25" y="371"/>
                  </a:cubicBezTo>
                  <a:cubicBezTo>
                    <a:pt x="24" y="371"/>
                    <a:pt x="25" y="371"/>
                    <a:pt x="24" y="371"/>
                  </a:cubicBezTo>
                  <a:cubicBezTo>
                    <a:pt x="23" y="370"/>
                    <a:pt x="23" y="370"/>
                    <a:pt x="22" y="370"/>
                  </a:cubicBezTo>
                  <a:cubicBezTo>
                    <a:pt x="21" y="371"/>
                    <a:pt x="22" y="371"/>
                    <a:pt x="21" y="371"/>
                  </a:cubicBezTo>
                  <a:cubicBezTo>
                    <a:pt x="20" y="371"/>
                    <a:pt x="20" y="371"/>
                    <a:pt x="19" y="371"/>
                  </a:cubicBezTo>
                  <a:cubicBezTo>
                    <a:pt x="18" y="371"/>
                    <a:pt x="17" y="371"/>
                    <a:pt x="16" y="371"/>
                  </a:cubicBezTo>
                  <a:cubicBezTo>
                    <a:pt x="15" y="372"/>
                    <a:pt x="15" y="371"/>
                    <a:pt x="15" y="371"/>
                  </a:cubicBezTo>
                  <a:cubicBezTo>
                    <a:pt x="15" y="371"/>
                    <a:pt x="15" y="371"/>
                    <a:pt x="14" y="371"/>
                  </a:cubicBezTo>
                  <a:cubicBezTo>
                    <a:pt x="13" y="371"/>
                    <a:pt x="13" y="371"/>
                    <a:pt x="12" y="371"/>
                  </a:cubicBezTo>
                  <a:cubicBezTo>
                    <a:pt x="12" y="372"/>
                    <a:pt x="11" y="371"/>
                    <a:pt x="11" y="371"/>
                  </a:cubicBezTo>
                  <a:cubicBezTo>
                    <a:pt x="10" y="372"/>
                    <a:pt x="8" y="373"/>
                    <a:pt x="8" y="373"/>
                  </a:cubicBezTo>
                  <a:cubicBezTo>
                    <a:pt x="8" y="373"/>
                    <a:pt x="7" y="372"/>
                    <a:pt x="7" y="373"/>
                  </a:cubicBezTo>
                  <a:cubicBezTo>
                    <a:pt x="6" y="373"/>
                    <a:pt x="4" y="373"/>
                    <a:pt x="4" y="373"/>
                  </a:cubicBezTo>
                  <a:lnTo>
                    <a:pt x="3" y="37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1" name="Freeform 212"/>
            <p:cNvSpPr>
              <a:spLocks/>
            </p:cNvSpPr>
            <p:nvPr/>
          </p:nvSpPr>
          <p:spPr bwMode="auto">
            <a:xfrm>
              <a:off x="7948613" y="3298825"/>
              <a:ext cx="14288" cy="11113"/>
            </a:xfrm>
            <a:custGeom>
              <a:avLst/>
              <a:gdLst>
                <a:gd name="T0" fmla="*/ 0 w 10"/>
                <a:gd name="T1" fmla="*/ 7 h 8"/>
                <a:gd name="T2" fmla="*/ 1 w 10"/>
                <a:gd name="T3" fmla="*/ 6 h 8"/>
                <a:gd name="T4" fmla="*/ 2 w 10"/>
                <a:gd name="T5" fmla="*/ 4 h 8"/>
                <a:gd name="T6" fmla="*/ 3 w 10"/>
                <a:gd name="T7" fmla="*/ 3 h 8"/>
                <a:gd name="T8" fmla="*/ 4 w 10"/>
                <a:gd name="T9" fmla="*/ 2 h 8"/>
                <a:gd name="T10" fmla="*/ 4 w 10"/>
                <a:gd name="T11" fmla="*/ 1 h 8"/>
                <a:gd name="T12" fmla="*/ 5 w 10"/>
                <a:gd name="T13" fmla="*/ 0 h 8"/>
                <a:gd name="T14" fmla="*/ 6 w 10"/>
                <a:gd name="T15" fmla="*/ 2 h 8"/>
                <a:gd name="T16" fmla="*/ 7 w 10"/>
                <a:gd name="T17" fmla="*/ 2 h 8"/>
                <a:gd name="T18" fmla="*/ 9 w 10"/>
                <a:gd name="T19" fmla="*/ 2 h 8"/>
                <a:gd name="T20" fmla="*/ 9 w 10"/>
                <a:gd name="T21" fmla="*/ 2 h 8"/>
                <a:gd name="T22" fmla="*/ 10 w 10"/>
                <a:gd name="T23" fmla="*/ 3 h 8"/>
                <a:gd name="T24" fmla="*/ 9 w 10"/>
                <a:gd name="T25" fmla="*/ 5 h 8"/>
                <a:gd name="T26" fmla="*/ 9 w 10"/>
                <a:gd name="T27" fmla="*/ 6 h 8"/>
                <a:gd name="T28" fmla="*/ 9 w 10"/>
                <a:gd name="T29" fmla="*/ 6 h 8"/>
                <a:gd name="T30" fmla="*/ 6 w 10"/>
                <a:gd name="T31" fmla="*/ 7 h 8"/>
                <a:gd name="T32" fmla="*/ 3 w 10"/>
                <a:gd name="T33" fmla="*/ 8 h 8"/>
                <a:gd name="T34" fmla="*/ 1 w 10"/>
                <a:gd name="T35" fmla="*/ 8 h 8"/>
                <a:gd name="T36" fmla="*/ 0 w 10"/>
                <a:gd name="T37" fmla="*/ 8 h 8"/>
                <a:gd name="T38" fmla="*/ 0 w 10"/>
                <a:gd name="T3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8">
                  <a:moveTo>
                    <a:pt x="0" y="7"/>
                  </a:moveTo>
                  <a:cubicBezTo>
                    <a:pt x="0" y="7"/>
                    <a:pt x="0" y="6"/>
                    <a:pt x="1" y="6"/>
                  </a:cubicBezTo>
                  <a:cubicBezTo>
                    <a:pt x="1" y="5"/>
                    <a:pt x="1" y="4"/>
                    <a:pt x="2" y="4"/>
                  </a:cubicBezTo>
                  <a:cubicBezTo>
                    <a:pt x="2" y="4"/>
                    <a:pt x="2" y="4"/>
                    <a:pt x="3" y="3"/>
                  </a:cubicBezTo>
                  <a:cubicBezTo>
                    <a:pt x="3" y="2"/>
                    <a:pt x="3" y="3"/>
                    <a:pt x="4" y="2"/>
                  </a:cubicBezTo>
                  <a:cubicBezTo>
                    <a:pt x="4" y="2"/>
                    <a:pt x="4" y="1"/>
                    <a:pt x="4" y="1"/>
                  </a:cubicBezTo>
                  <a:cubicBezTo>
                    <a:pt x="4" y="1"/>
                    <a:pt x="5" y="0"/>
                    <a:pt x="5" y="0"/>
                  </a:cubicBezTo>
                  <a:cubicBezTo>
                    <a:pt x="6" y="1"/>
                    <a:pt x="6" y="1"/>
                    <a:pt x="6" y="2"/>
                  </a:cubicBezTo>
                  <a:cubicBezTo>
                    <a:pt x="6" y="2"/>
                    <a:pt x="6" y="2"/>
                    <a:pt x="7" y="2"/>
                  </a:cubicBezTo>
                  <a:cubicBezTo>
                    <a:pt x="8" y="2"/>
                    <a:pt x="8" y="2"/>
                    <a:pt x="9" y="2"/>
                  </a:cubicBezTo>
                  <a:cubicBezTo>
                    <a:pt x="9" y="2"/>
                    <a:pt x="9" y="2"/>
                    <a:pt x="9" y="2"/>
                  </a:cubicBezTo>
                  <a:cubicBezTo>
                    <a:pt x="10" y="3"/>
                    <a:pt x="10" y="3"/>
                    <a:pt x="10" y="3"/>
                  </a:cubicBezTo>
                  <a:cubicBezTo>
                    <a:pt x="9" y="4"/>
                    <a:pt x="9" y="4"/>
                    <a:pt x="9" y="5"/>
                  </a:cubicBezTo>
                  <a:cubicBezTo>
                    <a:pt x="9" y="5"/>
                    <a:pt x="9" y="5"/>
                    <a:pt x="9" y="6"/>
                  </a:cubicBezTo>
                  <a:cubicBezTo>
                    <a:pt x="10" y="6"/>
                    <a:pt x="10" y="6"/>
                    <a:pt x="9" y="6"/>
                  </a:cubicBezTo>
                  <a:cubicBezTo>
                    <a:pt x="8" y="6"/>
                    <a:pt x="8" y="6"/>
                    <a:pt x="6" y="7"/>
                  </a:cubicBezTo>
                  <a:cubicBezTo>
                    <a:pt x="4" y="8"/>
                    <a:pt x="4" y="8"/>
                    <a:pt x="3" y="8"/>
                  </a:cubicBezTo>
                  <a:cubicBezTo>
                    <a:pt x="2" y="8"/>
                    <a:pt x="2" y="8"/>
                    <a:pt x="1" y="8"/>
                  </a:cubicBezTo>
                  <a:cubicBezTo>
                    <a:pt x="1" y="8"/>
                    <a:pt x="0" y="8"/>
                    <a:pt x="0" y="8"/>
                  </a:cubicBezTo>
                  <a:lnTo>
                    <a:pt x="0" y="7"/>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2" name="Freeform 213"/>
            <p:cNvSpPr>
              <a:spLocks/>
            </p:cNvSpPr>
            <p:nvPr/>
          </p:nvSpPr>
          <p:spPr bwMode="auto">
            <a:xfrm>
              <a:off x="7939088" y="3294063"/>
              <a:ext cx="4763" cy="12700"/>
            </a:xfrm>
            <a:custGeom>
              <a:avLst/>
              <a:gdLst>
                <a:gd name="T0" fmla="*/ 4 w 4"/>
                <a:gd name="T1" fmla="*/ 8 h 9"/>
                <a:gd name="T2" fmla="*/ 3 w 4"/>
                <a:gd name="T3" fmla="*/ 7 h 9"/>
                <a:gd name="T4" fmla="*/ 3 w 4"/>
                <a:gd name="T5" fmla="*/ 6 h 9"/>
                <a:gd name="T6" fmla="*/ 4 w 4"/>
                <a:gd name="T7" fmla="*/ 5 h 9"/>
                <a:gd name="T8" fmla="*/ 3 w 4"/>
                <a:gd name="T9" fmla="*/ 3 h 9"/>
                <a:gd name="T10" fmla="*/ 2 w 4"/>
                <a:gd name="T11" fmla="*/ 2 h 9"/>
                <a:gd name="T12" fmla="*/ 1 w 4"/>
                <a:gd name="T13" fmla="*/ 2 h 9"/>
                <a:gd name="T14" fmla="*/ 0 w 4"/>
                <a:gd name="T15" fmla="*/ 1 h 9"/>
                <a:gd name="T16" fmla="*/ 1 w 4"/>
                <a:gd name="T17" fmla="*/ 3 h 9"/>
                <a:gd name="T18" fmla="*/ 1 w 4"/>
                <a:gd name="T19" fmla="*/ 5 h 9"/>
                <a:gd name="T20" fmla="*/ 1 w 4"/>
                <a:gd name="T21" fmla="*/ 7 h 9"/>
                <a:gd name="T22" fmla="*/ 2 w 4"/>
                <a:gd name="T23" fmla="*/ 9 h 9"/>
                <a:gd name="T24" fmla="*/ 3 w 4"/>
                <a:gd name="T25" fmla="*/ 9 h 9"/>
                <a:gd name="T26" fmla="*/ 4 w 4"/>
                <a:gd name="T2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4" y="8"/>
                  </a:moveTo>
                  <a:cubicBezTo>
                    <a:pt x="4" y="8"/>
                    <a:pt x="3" y="7"/>
                    <a:pt x="3" y="7"/>
                  </a:cubicBezTo>
                  <a:cubicBezTo>
                    <a:pt x="3" y="6"/>
                    <a:pt x="3" y="6"/>
                    <a:pt x="3" y="6"/>
                  </a:cubicBezTo>
                  <a:cubicBezTo>
                    <a:pt x="3" y="5"/>
                    <a:pt x="4" y="5"/>
                    <a:pt x="4" y="5"/>
                  </a:cubicBezTo>
                  <a:cubicBezTo>
                    <a:pt x="3" y="4"/>
                    <a:pt x="3" y="4"/>
                    <a:pt x="3" y="3"/>
                  </a:cubicBezTo>
                  <a:cubicBezTo>
                    <a:pt x="3" y="3"/>
                    <a:pt x="2" y="2"/>
                    <a:pt x="2" y="2"/>
                  </a:cubicBezTo>
                  <a:cubicBezTo>
                    <a:pt x="2" y="2"/>
                    <a:pt x="1" y="2"/>
                    <a:pt x="1" y="2"/>
                  </a:cubicBezTo>
                  <a:cubicBezTo>
                    <a:pt x="1" y="1"/>
                    <a:pt x="0" y="0"/>
                    <a:pt x="0" y="1"/>
                  </a:cubicBezTo>
                  <a:cubicBezTo>
                    <a:pt x="0" y="2"/>
                    <a:pt x="1" y="3"/>
                    <a:pt x="1" y="3"/>
                  </a:cubicBezTo>
                  <a:cubicBezTo>
                    <a:pt x="1" y="4"/>
                    <a:pt x="2" y="5"/>
                    <a:pt x="1" y="5"/>
                  </a:cubicBezTo>
                  <a:cubicBezTo>
                    <a:pt x="1" y="6"/>
                    <a:pt x="1" y="6"/>
                    <a:pt x="1" y="7"/>
                  </a:cubicBezTo>
                  <a:cubicBezTo>
                    <a:pt x="2" y="8"/>
                    <a:pt x="2" y="8"/>
                    <a:pt x="2" y="9"/>
                  </a:cubicBezTo>
                  <a:cubicBezTo>
                    <a:pt x="2" y="9"/>
                    <a:pt x="3" y="9"/>
                    <a:pt x="3" y="9"/>
                  </a:cubicBezTo>
                  <a:cubicBezTo>
                    <a:pt x="3" y="9"/>
                    <a:pt x="4" y="9"/>
                    <a:pt x="4"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3" name="Freeform 214"/>
            <p:cNvSpPr>
              <a:spLocks/>
            </p:cNvSpPr>
            <p:nvPr/>
          </p:nvSpPr>
          <p:spPr bwMode="auto">
            <a:xfrm>
              <a:off x="7934325" y="3295650"/>
              <a:ext cx="4763" cy="4763"/>
            </a:xfrm>
            <a:custGeom>
              <a:avLst/>
              <a:gdLst>
                <a:gd name="T0" fmla="*/ 3 w 3"/>
                <a:gd name="T1" fmla="*/ 0 h 4"/>
                <a:gd name="T2" fmla="*/ 1 w 3"/>
                <a:gd name="T3" fmla="*/ 0 h 4"/>
                <a:gd name="T4" fmla="*/ 0 w 3"/>
                <a:gd name="T5" fmla="*/ 0 h 4"/>
                <a:gd name="T6" fmla="*/ 1 w 3"/>
                <a:gd name="T7" fmla="*/ 1 h 4"/>
                <a:gd name="T8" fmla="*/ 2 w 3"/>
                <a:gd name="T9" fmla="*/ 2 h 4"/>
                <a:gd name="T10" fmla="*/ 2 w 3"/>
                <a:gd name="T11" fmla="*/ 3 h 4"/>
                <a:gd name="T12" fmla="*/ 3 w 3"/>
                <a:gd name="T13" fmla="*/ 4 h 4"/>
                <a:gd name="T14" fmla="*/ 3 w 3"/>
                <a:gd name="T15" fmla="*/ 2 h 4"/>
                <a:gd name="T16" fmla="*/ 3 w 3"/>
                <a:gd name="T17" fmla="*/ 1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cubicBezTo>
                    <a:pt x="2" y="0"/>
                    <a:pt x="1" y="0"/>
                    <a:pt x="1" y="0"/>
                  </a:cubicBezTo>
                  <a:cubicBezTo>
                    <a:pt x="1" y="0"/>
                    <a:pt x="0" y="0"/>
                    <a:pt x="0" y="0"/>
                  </a:cubicBezTo>
                  <a:cubicBezTo>
                    <a:pt x="0" y="1"/>
                    <a:pt x="1" y="1"/>
                    <a:pt x="1" y="1"/>
                  </a:cubicBezTo>
                  <a:cubicBezTo>
                    <a:pt x="2" y="2"/>
                    <a:pt x="2" y="2"/>
                    <a:pt x="2" y="2"/>
                  </a:cubicBezTo>
                  <a:cubicBezTo>
                    <a:pt x="2" y="3"/>
                    <a:pt x="2" y="3"/>
                    <a:pt x="2" y="3"/>
                  </a:cubicBezTo>
                  <a:cubicBezTo>
                    <a:pt x="3" y="4"/>
                    <a:pt x="3" y="4"/>
                    <a:pt x="3" y="4"/>
                  </a:cubicBezTo>
                  <a:cubicBezTo>
                    <a:pt x="3" y="4"/>
                    <a:pt x="3" y="2"/>
                    <a:pt x="3" y="2"/>
                  </a:cubicBezTo>
                  <a:cubicBezTo>
                    <a:pt x="3" y="2"/>
                    <a:pt x="3" y="1"/>
                    <a:pt x="3" y="1"/>
                  </a:cubicBezTo>
                  <a:cubicBezTo>
                    <a:pt x="3" y="1"/>
                    <a:pt x="3" y="1"/>
                    <a:pt x="3"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4" name="Freeform 215"/>
            <p:cNvSpPr>
              <a:spLocks/>
            </p:cNvSpPr>
            <p:nvPr/>
          </p:nvSpPr>
          <p:spPr bwMode="auto">
            <a:xfrm>
              <a:off x="8027988" y="3278188"/>
              <a:ext cx="1588" cy="3175"/>
            </a:xfrm>
            <a:custGeom>
              <a:avLst/>
              <a:gdLst>
                <a:gd name="T0" fmla="*/ 0 w 1"/>
                <a:gd name="T1" fmla="*/ 0 h 2"/>
                <a:gd name="T2" fmla="*/ 0 w 1"/>
                <a:gd name="T3" fmla="*/ 1 h 2"/>
                <a:gd name="T4" fmla="*/ 0 w 1"/>
                <a:gd name="T5" fmla="*/ 2 h 2"/>
                <a:gd name="T6" fmla="*/ 0 w 1"/>
                <a:gd name="T7" fmla="*/ 2 h 2"/>
                <a:gd name="T8" fmla="*/ 1 w 1"/>
                <a:gd name="T9" fmla="*/ 2 h 2"/>
                <a:gd name="T10" fmla="*/ 1 w 1"/>
                <a:gd name="T11" fmla="*/ 2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lnTo>
                    <a:pt x="0" y="1"/>
                  </a:lnTo>
                  <a:lnTo>
                    <a:pt x="0" y="2"/>
                  </a:lnTo>
                  <a:lnTo>
                    <a:pt x="0" y="2"/>
                  </a:lnTo>
                  <a:lnTo>
                    <a:pt x="1" y="2"/>
                  </a:lnTo>
                  <a:lnTo>
                    <a:pt x="1" y="2"/>
                  </a:lnTo>
                  <a:lnTo>
                    <a:pt x="0" y="1"/>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5" name="Freeform 216"/>
            <p:cNvSpPr>
              <a:spLocks/>
            </p:cNvSpPr>
            <p:nvPr/>
          </p:nvSpPr>
          <p:spPr bwMode="auto">
            <a:xfrm>
              <a:off x="7510463" y="2751138"/>
              <a:ext cx="212725" cy="431800"/>
            </a:xfrm>
            <a:custGeom>
              <a:avLst/>
              <a:gdLst>
                <a:gd name="T0" fmla="*/ 48 w 151"/>
                <a:gd name="T1" fmla="*/ 296 h 306"/>
                <a:gd name="T2" fmla="*/ 43 w 151"/>
                <a:gd name="T3" fmla="*/ 289 h 306"/>
                <a:gd name="T4" fmla="*/ 42 w 151"/>
                <a:gd name="T5" fmla="*/ 281 h 306"/>
                <a:gd name="T6" fmla="*/ 40 w 151"/>
                <a:gd name="T7" fmla="*/ 273 h 306"/>
                <a:gd name="T8" fmla="*/ 44 w 151"/>
                <a:gd name="T9" fmla="*/ 242 h 306"/>
                <a:gd name="T10" fmla="*/ 42 w 151"/>
                <a:gd name="T11" fmla="*/ 198 h 306"/>
                <a:gd name="T12" fmla="*/ 42 w 151"/>
                <a:gd name="T13" fmla="*/ 171 h 306"/>
                <a:gd name="T14" fmla="*/ 31 w 151"/>
                <a:gd name="T15" fmla="*/ 146 h 306"/>
                <a:gd name="T16" fmla="*/ 29 w 151"/>
                <a:gd name="T17" fmla="*/ 132 h 306"/>
                <a:gd name="T18" fmla="*/ 1 w 151"/>
                <a:gd name="T19" fmla="*/ 102 h 306"/>
                <a:gd name="T20" fmla="*/ 6 w 151"/>
                <a:gd name="T21" fmla="*/ 79 h 306"/>
                <a:gd name="T22" fmla="*/ 8 w 151"/>
                <a:gd name="T23" fmla="*/ 70 h 306"/>
                <a:gd name="T24" fmla="*/ 15 w 151"/>
                <a:gd name="T25" fmla="*/ 67 h 306"/>
                <a:gd name="T26" fmla="*/ 14 w 151"/>
                <a:gd name="T27" fmla="*/ 63 h 306"/>
                <a:gd name="T28" fmla="*/ 18 w 151"/>
                <a:gd name="T29" fmla="*/ 59 h 306"/>
                <a:gd name="T30" fmla="*/ 23 w 151"/>
                <a:gd name="T31" fmla="*/ 57 h 306"/>
                <a:gd name="T32" fmla="*/ 27 w 151"/>
                <a:gd name="T33" fmla="*/ 55 h 306"/>
                <a:gd name="T34" fmla="*/ 31 w 151"/>
                <a:gd name="T35" fmla="*/ 50 h 306"/>
                <a:gd name="T36" fmla="*/ 35 w 151"/>
                <a:gd name="T37" fmla="*/ 47 h 306"/>
                <a:gd name="T38" fmla="*/ 39 w 151"/>
                <a:gd name="T39" fmla="*/ 47 h 306"/>
                <a:gd name="T40" fmla="*/ 44 w 151"/>
                <a:gd name="T41" fmla="*/ 50 h 306"/>
                <a:gd name="T42" fmla="*/ 50 w 151"/>
                <a:gd name="T43" fmla="*/ 49 h 306"/>
                <a:gd name="T44" fmla="*/ 58 w 151"/>
                <a:gd name="T45" fmla="*/ 49 h 306"/>
                <a:gd name="T46" fmla="*/ 76 w 151"/>
                <a:gd name="T47" fmla="*/ 36 h 306"/>
                <a:gd name="T48" fmla="*/ 79 w 151"/>
                <a:gd name="T49" fmla="*/ 28 h 306"/>
                <a:gd name="T50" fmla="*/ 82 w 151"/>
                <a:gd name="T51" fmla="*/ 22 h 306"/>
                <a:gd name="T52" fmla="*/ 80 w 151"/>
                <a:gd name="T53" fmla="*/ 16 h 306"/>
                <a:gd name="T54" fmla="*/ 79 w 151"/>
                <a:gd name="T55" fmla="*/ 9 h 306"/>
                <a:gd name="T56" fmla="*/ 89 w 151"/>
                <a:gd name="T57" fmla="*/ 6 h 306"/>
                <a:gd name="T58" fmla="*/ 98 w 151"/>
                <a:gd name="T59" fmla="*/ 3 h 306"/>
                <a:gd name="T60" fmla="*/ 111 w 151"/>
                <a:gd name="T61" fmla="*/ 9 h 306"/>
                <a:gd name="T62" fmla="*/ 121 w 151"/>
                <a:gd name="T63" fmla="*/ 18 h 306"/>
                <a:gd name="T64" fmla="*/ 131 w 151"/>
                <a:gd name="T65" fmla="*/ 27 h 306"/>
                <a:gd name="T66" fmla="*/ 136 w 151"/>
                <a:gd name="T67" fmla="*/ 39 h 306"/>
                <a:gd name="T68" fmla="*/ 147 w 151"/>
                <a:gd name="T69" fmla="*/ 72 h 306"/>
                <a:gd name="T70" fmla="*/ 150 w 151"/>
                <a:gd name="T71" fmla="*/ 89 h 306"/>
                <a:gd name="T72" fmla="*/ 140 w 151"/>
                <a:gd name="T73" fmla="*/ 100 h 306"/>
                <a:gd name="T74" fmla="*/ 139 w 151"/>
                <a:gd name="T75" fmla="*/ 117 h 306"/>
                <a:gd name="T76" fmla="*/ 125 w 151"/>
                <a:gd name="T77" fmla="*/ 132 h 306"/>
                <a:gd name="T78" fmla="*/ 117 w 151"/>
                <a:gd name="T79" fmla="*/ 145 h 306"/>
                <a:gd name="T80" fmla="*/ 113 w 151"/>
                <a:gd name="T81" fmla="*/ 165 h 306"/>
                <a:gd name="T82" fmla="*/ 98 w 151"/>
                <a:gd name="T83" fmla="*/ 173 h 306"/>
                <a:gd name="T84" fmla="*/ 97 w 151"/>
                <a:gd name="T85" fmla="*/ 181 h 306"/>
                <a:gd name="T86" fmla="*/ 97 w 151"/>
                <a:gd name="T87" fmla="*/ 188 h 306"/>
                <a:gd name="T88" fmla="*/ 94 w 151"/>
                <a:gd name="T89" fmla="*/ 200 h 306"/>
                <a:gd name="T90" fmla="*/ 94 w 151"/>
                <a:gd name="T91" fmla="*/ 221 h 306"/>
                <a:gd name="T92" fmla="*/ 96 w 151"/>
                <a:gd name="T93" fmla="*/ 239 h 306"/>
                <a:gd name="T94" fmla="*/ 97 w 151"/>
                <a:gd name="T95" fmla="*/ 257 h 306"/>
                <a:gd name="T96" fmla="*/ 96 w 151"/>
                <a:gd name="T97" fmla="*/ 275 h 306"/>
                <a:gd name="T98" fmla="*/ 97 w 151"/>
                <a:gd name="T99" fmla="*/ 292 h 306"/>
                <a:gd name="T100" fmla="*/ 86 w 151"/>
                <a:gd name="T101" fmla="*/ 300 h 306"/>
                <a:gd name="T102" fmla="*/ 84 w 151"/>
                <a:gd name="T103" fmla="*/ 297 h 306"/>
                <a:gd name="T104" fmla="*/ 82 w 151"/>
                <a:gd name="T105" fmla="*/ 293 h 306"/>
                <a:gd name="T106" fmla="*/ 80 w 151"/>
                <a:gd name="T107" fmla="*/ 298 h 306"/>
                <a:gd name="T108" fmla="*/ 69 w 151"/>
                <a:gd name="T109" fmla="*/ 301 h 306"/>
                <a:gd name="T110" fmla="*/ 46 w 151"/>
                <a:gd name="T111" fmla="*/ 30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 h="306">
                  <a:moveTo>
                    <a:pt x="47" y="304"/>
                  </a:moveTo>
                  <a:cubicBezTo>
                    <a:pt x="48" y="303"/>
                    <a:pt x="49" y="303"/>
                    <a:pt x="49" y="303"/>
                  </a:cubicBezTo>
                  <a:cubicBezTo>
                    <a:pt x="50" y="303"/>
                    <a:pt x="50" y="302"/>
                    <a:pt x="50" y="302"/>
                  </a:cubicBezTo>
                  <a:cubicBezTo>
                    <a:pt x="50" y="302"/>
                    <a:pt x="50" y="301"/>
                    <a:pt x="50" y="301"/>
                  </a:cubicBezTo>
                  <a:cubicBezTo>
                    <a:pt x="50" y="301"/>
                    <a:pt x="50" y="301"/>
                    <a:pt x="50" y="300"/>
                  </a:cubicBezTo>
                  <a:cubicBezTo>
                    <a:pt x="49" y="299"/>
                    <a:pt x="49" y="299"/>
                    <a:pt x="49" y="298"/>
                  </a:cubicBezTo>
                  <a:cubicBezTo>
                    <a:pt x="49" y="297"/>
                    <a:pt x="49" y="298"/>
                    <a:pt x="49" y="297"/>
                  </a:cubicBezTo>
                  <a:cubicBezTo>
                    <a:pt x="49" y="296"/>
                    <a:pt x="49" y="297"/>
                    <a:pt x="48" y="296"/>
                  </a:cubicBezTo>
                  <a:cubicBezTo>
                    <a:pt x="47" y="295"/>
                    <a:pt x="48" y="295"/>
                    <a:pt x="48" y="294"/>
                  </a:cubicBezTo>
                  <a:cubicBezTo>
                    <a:pt x="47" y="293"/>
                    <a:pt x="47" y="294"/>
                    <a:pt x="47" y="293"/>
                  </a:cubicBezTo>
                  <a:cubicBezTo>
                    <a:pt x="47" y="293"/>
                    <a:pt x="46" y="293"/>
                    <a:pt x="46" y="292"/>
                  </a:cubicBezTo>
                  <a:cubicBezTo>
                    <a:pt x="46" y="292"/>
                    <a:pt x="46" y="292"/>
                    <a:pt x="46" y="291"/>
                  </a:cubicBezTo>
                  <a:cubicBezTo>
                    <a:pt x="46" y="290"/>
                    <a:pt x="45" y="290"/>
                    <a:pt x="45" y="290"/>
                  </a:cubicBezTo>
                  <a:cubicBezTo>
                    <a:pt x="44" y="290"/>
                    <a:pt x="44" y="290"/>
                    <a:pt x="44" y="289"/>
                  </a:cubicBezTo>
                  <a:cubicBezTo>
                    <a:pt x="44" y="288"/>
                    <a:pt x="44" y="289"/>
                    <a:pt x="44" y="289"/>
                  </a:cubicBezTo>
                  <a:cubicBezTo>
                    <a:pt x="43" y="289"/>
                    <a:pt x="43" y="289"/>
                    <a:pt x="43" y="289"/>
                  </a:cubicBezTo>
                  <a:cubicBezTo>
                    <a:pt x="43" y="288"/>
                    <a:pt x="43" y="288"/>
                    <a:pt x="42" y="288"/>
                  </a:cubicBezTo>
                  <a:cubicBezTo>
                    <a:pt x="42" y="288"/>
                    <a:pt x="42" y="288"/>
                    <a:pt x="42" y="288"/>
                  </a:cubicBezTo>
                  <a:cubicBezTo>
                    <a:pt x="41" y="287"/>
                    <a:pt x="42" y="286"/>
                    <a:pt x="42" y="286"/>
                  </a:cubicBezTo>
                  <a:cubicBezTo>
                    <a:pt x="42" y="285"/>
                    <a:pt x="42" y="285"/>
                    <a:pt x="41" y="285"/>
                  </a:cubicBezTo>
                  <a:cubicBezTo>
                    <a:pt x="41" y="285"/>
                    <a:pt x="40" y="285"/>
                    <a:pt x="40" y="284"/>
                  </a:cubicBezTo>
                  <a:cubicBezTo>
                    <a:pt x="39" y="283"/>
                    <a:pt x="40" y="284"/>
                    <a:pt x="40" y="284"/>
                  </a:cubicBezTo>
                  <a:cubicBezTo>
                    <a:pt x="41" y="283"/>
                    <a:pt x="40" y="282"/>
                    <a:pt x="40" y="282"/>
                  </a:cubicBezTo>
                  <a:cubicBezTo>
                    <a:pt x="40" y="281"/>
                    <a:pt x="41" y="281"/>
                    <a:pt x="42" y="281"/>
                  </a:cubicBezTo>
                  <a:cubicBezTo>
                    <a:pt x="42" y="281"/>
                    <a:pt x="42" y="281"/>
                    <a:pt x="42" y="280"/>
                  </a:cubicBezTo>
                  <a:cubicBezTo>
                    <a:pt x="43" y="279"/>
                    <a:pt x="42" y="279"/>
                    <a:pt x="42" y="278"/>
                  </a:cubicBezTo>
                  <a:cubicBezTo>
                    <a:pt x="41" y="278"/>
                    <a:pt x="41" y="278"/>
                    <a:pt x="41" y="278"/>
                  </a:cubicBezTo>
                  <a:cubicBezTo>
                    <a:pt x="40" y="277"/>
                    <a:pt x="41" y="278"/>
                    <a:pt x="41" y="277"/>
                  </a:cubicBezTo>
                  <a:cubicBezTo>
                    <a:pt x="42" y="277"/>
                    <a:pt x="41" y="277"/>
                    <a:pt x="41" y="277"/>
                  </a:cubicBezTo>
                  <a:cubicBezTo>
                    <a:pt x="41" y="276"/>
                    <a:pt x="41" y="276"/>
                    <a:pt x="41" y="275"/>
                  </a:cubicBezTo>
                  <a:cubicBezTo>
                    <a:pt x="42" y="275"/>
                    <a:pt x="41" y="274"/>
                    <a:pt x="41" y="273"/>
                  </a:cubicBezTo>
                  <a:cubicBezTo>
                    <a:pt x="41" y="272"/>
                    <a:pt x="41" y="273"/>
                    <a:pt x="40" y="273"/>
                  </a:cubicBezTo>
                  <a:cubicBezTo>
                    <a:pt x="40" y="273"/>
                    <a:pt x="40" y="271"/>
                    <a:pt x="39" y="271"/>
                  </a:cubicBezTo>
                  <a:cubicBezTo>
                    <a:pt x="39" y="270"/>
                    <a:pt x="38" y="269"/>
                    <a:pt x="38" y="268"/>
                  </a:cubicBezTo>
                  <a:cubicBezTo>
                    <a:pt x="38" y="268"/>
                    <a:pt x="40" y="269"/>
                    <a:pt x="41" y="269"/>
                  </a:cubicBezTo>
                  <a:cubicBezTo>
                    <a:pt x="41" y="269"/>
                    <a:pt x="42" y="268"/>
                    <a:pt x="42" y="268"/>
                  </a:cubicBezTo>
                  <a:cubicBezTo>
                    <a:pt x="43" y="266"/>
                    <a:pt x="43" y="266"/>
                    <a:pt x="43" y="266"/>
                  </a:cubicBezTo>
                  <a:cubicBezTo>
                    <a:pt x="43" y="266"/>
                    <a:pt x="43" y="247"/>
                    <a:pt x="43" y="246"/>
                  </a:cubicBezTo>
                  <a:cubicBezTo>
                    <a:pt x="43" y="245"/>
                    <a:pt x="43" y="245"/>
                    <a:pt x="43" y="244"/>
                  </a:cubicBezTo>
                  <a:cubicBezTo>
                    <a:pt x="43" y="244"/>
                    <a:pt x="44" y="243"/>
                    <a:pt x="44" y="242"/>
                  </a:cubicBezTo>
                  <a:cubicBezTo>
                    <a:pt x="44" y="242"/>
                    <a:pt x="44" y="241"/>
                    <a:pt x="44" y="241"/>
                  </a:cubicBezTo>
                  <a:cubicBezTo>
                    <a:pt x="44" y="240"/>
                    <a:pt x="43" y="237"/>
                    <a:pt x="43" y="237"/>
                  </a:cubicBezTo>
                  <a:cubicBezTo>
                    <a:pt x="43" y="228"/>
                    <a:pt x="43" y="228"/>
                    <a:pt x="43" y="228"/>
                  </a:cubicBezTo>
                  <a:cubicBezTo>
                    <a:pt x="43" y="213"/>
                    <a:pt x="43" y="213"/>
                    <a:pt x="43" y="213"/>
                  </a:cubicBezTo>
                  <a:cubicBezTo>
                    <a:pt x="43" y="201"/>
                    <a:pt x="43" y="201"/>
                    <a:pt x="43" y="201"/>
                  </a:cubicBezTo>
                  <a:cubicBezTo>
                    <a:pt x="42" y="201"/>
                    <a:pt x="42" y="201"/>
                    <a:pt x="42" y="201"/>
                  </a:cubicBezTo>
                  <a:cubicBezTo>
                    <a:pt x="42" y="201"/>
                    <a:pt x="42" y="200"/>
                    <a:pt x="42" y="199"/>
                  </a:cubicBezTo>
                  <a:cubicBezTo>
                    <a:pt x="42" y="199"/>
                    <a:pt x="42" y="198"/>
                    <a:pt x="42" y="198"/>
                  </a:cubicBezTo>
                  <a:cubicBezTo>
                    <a:pt x="42" y="197"/>
                    <a:pt x="42" y="196"/>
                    <a:pt x="42" y="196"/>
                  </a:cubicBezTo>
                  <a:cubicBezTo>
                    <a:pt x="42" y="196"/>
                    <a:pt x="43" y="196"/>
                    <a:pt x="44" y="195"/>
                  </a:cubicBezTo>
                  <a:cubicBezTo>
                    <a:pt x="44" y="194"/>
                    <a:pt x="44" y="194"/>
                    <a:pt x="44" y="194"/>
                  </a:cubicBezTo>
                  <a:cubicBezTo>
                    <a:pt x="42" y="191"/>
                    <a:pt x="42" y="191"/>
                    <a:pt x="42" y="191"/>
                  </a:cubicBezTo>
                  <a:cubicBezTo>
                    <a:pt x="42" y="183"/>
                    <a:pt x="42" y="183"/>
                    <a:pt x="42" y="183"/>
                  </a:cubicBezTo>
                  <a:cubicBezTo>
                    <a:pt x="42" y="183"/>
                    <a:pt x="42" y="175"/>
                    <a:pt x="42" y="175"/>
                  </a:cubicBezTo>
                  <a:cubicBezTo>
                    <a:pt x="42" y="175"/>
                    <a:pt x="42" y="174"/>
                    <a:pt x="42" y="174"/>
                  </a:cubicBezTo>
                  <a:cubicBezTo>
                    <a:pt x="42" y="173"/>
                    <a:pt x="42" y="171"/>
                    <a:pt x="42" y="171"/>
                  </a:cubicBezTo>
                  <a:cubicBezTo>
                    <a:pt x="42" y="171"/>
                    <a:pt x="41" y="167"/>
                    <a:pt x="42" y="167"/>
                  </a:cubicBezTo>
                  <a:cubicBezTo>
                    <a:pt x="42" y="167"/>
                    <a:pt x="41" y="165"/>
                    <a:pt x="41" y="164"/>
                  </a:cubicBezTo>
                  <a:cubicBezTo>
                    <a:pt x="41" y="164"/>
                    <a:pt x="40" y="162"/>
                    <a:pt x="40" y="162"/>
                  </a:cubicBezTo>
                  <a:cubicBezTo>
                    <a:pt x="39" y="161"/>
                    <a:pt x="34" y="156"/>
                    <a:pt x="34" y="156"/>
                  </a:cubicBezTo>
                  <a:cubicBezTo>
                    <a:pt x="34" y="156"/>
                    <a:pt x="33" y="155"/>
                    <a:pt x="33" y="154"/>
                  </a:cubicBezTo>
                  <a:cubicBezTo>
                    <a:pt x="32" y="154"/>
                    <a:pt x="32" y="153"/>
                    <a:pt x="32" y="152"/>
                  </a:cubicBezTo>
                  <a:cubicBezTo>
                    <a:pt x="31" y="152"/>
                    <a:pt x="31" y="150"/>
                    <a:pt x="31" y="150"/>
                  </a:cubicBezTo>
                  <a:cubicBezTo>
                    <a:pt x="31" y="149"/>
                    <a:pt x="31" y="147"/>
                    <a:pt x="31" y="146"/>
                  </a:cubicBezTo>
                  <a:cubicBezTo>
                    <a:pt x="31" y="146"/>
                    <a:pt x="30" y="145"/>
                    <a:pt x="30" y="145"/>
                  </a:cubicBezTo>
                  <a:cubicBezTo>
                    <a:pt x="30" y="145"/>
                    <a:pt x="29" y="145"/>
                    <a:pt x="29" y="145"/>
                  </a:cubicBezTo>
                  <a:cubicBezTo>
                    <a:pt x="29" y="145"/>
                    <a:pt x="29" y="144"/>
                    <a:pt x="28" y="143"/>
                  </a:cubicBezTo>
                  <a:cubicBezTo>
                    <a:pt x="28" y="142"/>
                    <a:pt x="28" y="142"/>
                    <a:pt x="28" y="142"/>
                  </a:cubicBezTo>
                  <a:cubicBezTo>
                    <a:pt x="28" y="142"/>
                    <a:pt x="29" y="141"/>
                    <a:pt x="29" y="140"/>
                  </a:cubicBezTo>
                  <a:cubicBezTo>
                    <a:pt x="30" y="140"/>
                    <a:pt x="30" y="138"/>
                    <a:pt x="30" y="137"/>
                  </a:cubicBezTo>
                  <a:cubicBezTo>
                    <a:pt x="30" y="137"/>
                    <a:pt x="29" y="136"/>
                    <a:pt x="29" y="135"/>
                  </a:cubicBezTo>
                  <a:cubicBezTo>
                    <a:pt x="29" y="135"/>
                    <a:pt x="29" y="134"/>
                    <a:pt x="29" y="132"/>
                  </a:cubicBezTo>
                  <a:cubicBezTo>
                    <a:pt x="30" y="131"/>
                    <a:pt x="29" y="131"/>
                    <a:pt x="29" y="131"/>
                  </a:cubicBezTo>
                  <a:cubicBezTo>
                    <a:pt x="29" y="130"/>
                    <a:pt x="30" y="130"/>
                    <a:pt x="30" y="129"/>
                  </a:cubicBezTo>
                  <a:cubicBezTo>
                    <a:pt x="30" y="128"/>
                    <a:pt x="30" y="129"/>
                    <a:pt x="29" y="128"/>
                  </a:cubicBezTo>
                  <a:cubicBezTo>
                    <a:pt x="29" y="128"/>
                    <a:pt x="29" y="125"/>
                    <a:pt x="29" y="125"/>
                  </a:cubicBezTo>
                  <a:cubicBezTo>
                    <a:pt x="29" y="120"/>
                    <a:pt x="29" y="120"/>
                    <a:pt x="29" y="120"/>
                  </a:cubicBezTo>
                  <a:cubicBezTo>
                    <a:pt x="20" y="114"/>
                    <a:pt x="20" y="114"/>
                    <a:pt x="20" y="114"/>
                  </a:cubicBezTo>
                  <a:cubicBezTo>
                    <a:pt x="9" y="107"/>
                    <a:pt x="9" y="107"/>
                    <a:pt x="9" y="107"/>
                  </a:cubicBezTo>
                  <a:cubicBezTo>
                    <a:pt x="9" y="107"/>
                    <a:pt x="1" y="102"/>
                    <a:pt x="1" y="102"/>
                  </a:cubicBezTo>
                  <a:cubicBezTo>
                    <a:pt x="1" y="102"/>
                    <a:pt x="0" y="101"/>
                    <a:pt x="0" y="101"/>
                  </a:cubicBezTo>
                  <a:cubicBezTo>
                    <a:pt x="1" y="98"/>
                    <a:pt x="1" y="98"/>
                    <a:pt x="1" y="98"/>
                  </a:cubicBezTo>
                  <a:cubicBezTo>
                    <a:pt x="1" y="98"/>
                    <a:pt x="1" y="94"/>
                    <a:pt x="1" y="94"/>
                  </a:cubicBezTo>
                  <a:cubicBezTo>
                    <a:pt x="1" y="94"/>
                    <a:pt x="2" y="93"/>
                    <a:pt x="2" y="92"/>
                  </a:cubicBezTo>
                  <a:cubicBezTo>
                    <a:pt x="3" y="91"/>
                    <a:pt x="2" y="90"/>
                    <a:pt x="2" y="90"/>
                  </a:cubicBezTo>
                  <a:cubicBezTo>
                    <a:pt x="2" y="90"/>
                    <a:pt x="2" y="86"/>
                    <a:pt x="2" y="85"/>
                  </a:cubicBezTo>
                  <a:cubicBezTo>
                    <a:pt x="2" y="85"/>
                    <a:pt x="2" y="84"/>
                    <a:pt x="2" y="84"/>
                  </a:cubicBezTo>
                  <a:cubicBezTo>
                    <a:pt x="2" y="84"/>
                    <a:pt x="5" y="80"/>
                    <a:pt x="6" y="79"/>
                  </a:cubicBezTo>
                  <a:cubicBezTo>
                    <a:pt x="6" y="79"/>
                    <a:pt x="6" y="79"/>
                    <a:pt x="6" y="78"/>
                  </a:cubicBezTo>
                  <a:cubicBezTo>
                    <a:pt x="6" y="78"/>
                    <a:pt x="6" y="78"/>
                    <a:pt x="7" y="77"/>
                  </a:cubicBezTo>
                  <a:cubicBezTo>
                    <a:pt x="7" y="76"/>
                    <a:pt x="7" y="77"/>
                    <a:pt x="7" y="76"/>
                  </a:cubicBezTo>
                  <a:cubicBezTo>
                    <a:pt x="6" y="76"/>
                    <a:pt x="6" y="76"/>
                    <a:pt x="6" y="75"/>
                  </a:cubicBezTo>
                  <a:cubicBezTo>
                    <a:pt x="6" y="75"/>
                    <a:pt x="6" y="75"/>
                    <a:pt x="6" y="74"/>
                  </a:cubicBezTo>
                  <a:cubicBezTo>
                    <a:pt x="6" y="73"/>
                    <a:pt x="7" y="73"/>
                    <a:pt x="7" y="73"/>
                  </a:cubicBezTo>
                  <a:cubicBezTo>
                    <a:pt x="7" y="72"/>
                    <a:pt x="7" y="71"/>
                    <a:pt x="7" y="71"/>
                  </a:cubicBezTo>
                  <a:cubicBezTo>
                    <a:pt x="8" y="70"/>
                    <a:pt x="8" y="70"/>
                    <a:pt x="8" y="70"/>
                  </a:cubicBezTo>
                  <a:cubicBezTo>
                    <a:pt x="9" y="68"/>
                    <a:pt x="9" y="68"/>
                    <a:pt x="9" y="68"/>
                  </a:cubicBezTo>
                  <a:cubicBezTo>
                    <a:pt x="10" y="67"/>
                    <a:pt x="10" y="67"/>
                    <a:pt x="10" y="67"/>
                  </a:cubicBezTo>
                  <a:cubicBezTo>
                    <a:pt x="10" y="67"/>
                    <a:pt x="10" y="67"/>
                    <a:pt x="10" y="66"/>
                  </a:cubicBezTo>
                  <a:cubicBezTo>
                    <a:pt x="11" y="65"/>
                    <a:pt x="11" y="66"/>
                    <a:pt x="11" y="66"/>
                  </a:cubicBezTo>
                  <a:cubicBezTo>
                    <a:pt x="12" y="66"/>
                    <a:pt x="12" y="67"/>
                    <a:pt x="12" y="67"/>
                  </a:cubicBezTo>
                  <a:cubicBezTo>
                    <a:pt x="12" y="67"/>
                    <a:pt x="13" y="67"/>
                    <a:pt x="13" y="67"/>
                  </a:cubicBezTo>
                  <a:cubicBezTo>
                    <a:pt x="14" y="67"/>
                    <a:pt x="14" y="67"/>
                    <a:pt x="14" y="67"/>
                  </a:cubicBezTo>
                  <a:cubicBezTo>
                    <a:pt x="15" y="67"/>
                    <a:pt x="15" y="67"/>
                    <a:pt x="15" y="67"/>
                  </a:cubicBezTo>
                  <a:cubicBezTo>
                    <a:pt x="16" y="67"/>
                    <a:pt x="16" y="68"/>
                    <a:pt x="17" y="68"/>
                  </a:cubicBezTo>
                  <a:cubicBezTo>
                    <a:pt x="17" y="68"/>
                    <a:pt x="17" y="68"/>
                    <a:pt x="17" y="67"/>
                  </a:cubicBezTo>
                  <a:cubicBezTo>
                    <a:pt x="17" y="67"/>
                    <a:pt x="17" y="67"/>
                    <a:pt x="17" y="66"/>
                  </a:cubicBezTo>
                  <a:cubicBezTo>
                    <a:pt x="16" y="65"/>
                    <a:pt x="17" y="66"/>
                    <a:pt x="16" y="66"/>
                  </a:cubicBezTo>
                  <a:cubicBezTo>
                    <a:pt x="16" y="65"/>
                    <a:pt x="16" y="65"/>
                    <a:pt x="16" y="65"/>
                  </a:cubicBezTo>
                  <a:cubicBezTo>
                    <a:pt x="16" y="65"/>
                    <a:pt x="16" y="64"/>
                    <a:pt x="16" y="64"/>
                  </a:cubicBezTo>
                  <a:cubicBezTo>
                    <a:pt x="15" y="63"/>
                    <a:pt x="15" y="64"/>
                    <a:pt x="15" y="64"/>
                  </a:cubicBezTo>
                  <a:cubicBezTo>
                    <a:pt x="14" y="64"/>
                    <a:pt x="14" y="64"/>
                    <a:pt x="14" y="63"/>
                  </a:cubicBezTo>
                  <a:cubicBezTo>
                    <a:pt x="14" y="62"/>
                    <a:pt x="15" y="63"/>
                    <a:pt x="15" y="63"/>
                  </a:cubicBezTo>
                  <a:cubicBezTo>
                    <a:pt x="16" y="62"/>
                    <a:pt x="16" y="63"/>
                    <a:pt x="17" y="62"/>
                  </a:cubicBezTo>
                  <a:cubicBezTo>
                    <a:pt x="18" y="62"/>
                    <a:pt x="17" y="62"/>
                    <a:pt x="17" y="61"/>
                  </a:cubicBezTo>
                  <a:cubicBezTo>
                    <a:pt x="18" y="61"/>
                    <a:pt x="18" y="61"/>
                    <a:pt x="18" y="61"/>
                  </a:cubicBezTo>
                  <a:cubicBezTo>
                    <a:pt x="19" y="62"/>
                    <a:pt x="19" y="62"/>
                    <a:pt x="20" y="62"/>
                  </a:cubicBezTo>
                  <a:cubicBezTo>
                    <a:pt x="20" y="62"/>
                    <a:pt x="19" y="61"/>
                    <a:pt x="19" y="61"/>
                  </a:cubicBezTo>
                  <a:cubicBezTo>
                    <a:pt x="19" y="60"/>
                    <a:pt x="19" y="60"/>
                    <a:pt x="19" y="60"/>
                  </a:cubicBezTo>
                  <a:cubicBezTo>
                    <a:pt x="19" y="59"/>
                    <a:pt x="18" y="59"/>
                    <a:pt x="18" y="59"/>
                  </a:cubicBezTo>
                  <a:cubicBezTo>
                    <a:pt x="18" y="59"/>
                    <a:pt x="19" y="59"/>
                    <a:pt x="19" y="59"/>
                  </a:cubicBezTo>
                  <a:cubicBezTo>
                    <a:pt x="20" y="58"/>
                    <a:pt x="19" y="58"/>
                    <a:pt x="19" y="58"/>
                  </a:cubicBezTo>
                  <a:cubicBezTo>
                    <a:pt x="18" y="58"/>
                    <a:pt x="18" y="57"/>
                    <a:pt x="18" y="57"/>
                  </a:cubicBezTo>
                  <a:cubicBezTo>
                    <a:pt x="18" y="56"/>
                    <a:pt x="18" y="56"/>
                    <a:pt x="19" y="56"/>
                  </a:cubicBezTo>
                  <a:cubicBezTo>
                    <a:pt x="20" y="56"/>
                    <a:pt x="20" y="56"/>
                    <a:pt x="20" y="56"/>
                  </a:cubicBezTo>
                  <a:cubicBezTo>
                    <a:pt x="20" y="56"/>
                    <a:pt x="20" y="56"/>
                    <a:pt x="21" y="57"/>
                  </a:cubicBezTo>
                  <a:cubicBezTo>
                    <a:pt x="21" y="57"/>
                    <a:pt x="21" y="57"/>
                    <a:pt x="22" y="57"/>
                  </a:cubicBezTo>
                  <a:cubicBezTo>
                    <a:pt x="23" y="56"/>
                    <a:pt x="22" y="57"/>
                    <a:pt x="23" y="57"/>
                  </a:cubicBezTo>
                  <a:cubicBezTo>
                    <a:pt x="24" y="58"/>
                    <a:pt x="24" y="57"/>
                    <a:pt x="24" y="57"/>
                  </a:cubicBezTo>
                  <a:cubicBezTo>
                    <a:pt x="24" y="57"/>
                    <a:pt x="25" y="57"/>
                    <a:pt x="25" y="57"/>
                  </a:cubicBezTo>
                  <a:cubicBezTo>
                    <a:pt x="25" y="56"/>
                    <a:pt x="25" y="56"/>
                    <a:pt x="25" y="56"/>
                  </a:cubicBezTo>
                  <a:cubicBezTo>
                    <a:pt x="26" y="55"/>
                    <a:pt x="25" y="55"/>
                    <a:pt x="24" y="55"/>
                  </a:cubicBezTo>
                  <a:cubicBezTo>
                    <a:pt x="24" y="55"/>
                    <a:pt x="24" y="54"/>
                    <a:pt x="24" y="54"/>
                  </a:cubicBezTo>
                  <a:cubicBezTo>
                    <a:pt x="25" y="54"/>
                    <a:pt x="25" y="54"/>
                    <a:pt x="25" y="54"/>
                  </a:cubicBezTo>
                  <a:cubicBezTo>
                    <a:pt x="25" y="54"/>
                    <a:pt x="26" y="55"/>
                    <a:pt x="26" y="55"/>
                  </a:cubicBezTo>
                  <a:cubicBezTo>
                    <a:pt x="26" y="55"/>
                    <a:pt x="27" y="55"/>
                    <a:pt x="27" y="55"/>
                  </a:cubicBezTo>
                  <a:cubicBezTo>
                    <a:pt x="27" y="55"/>
                    <a:pt x="28" y="55"/>
                    <a:pt x="28" y="55"/>
                  </a:cubicBezTo>
                  <a:cubicBezTo>
                    <a:pt x="28" y="55"/>
                    <a:pt x="28" y="54"/>
                    <a:pt x="28" y="53"/>
                  </a:cubicBezTo>
                  <a:cubicBezTo>
                    <a:pt x="28" y="53"/>
                    <a:pt x="28" y="53"/>
                    <a:pt x="28" y="53"/>
                  </a:cubicBezTo>
                  <a:cubicBezTo>
                    <a:pt x="28" y="52"/>
                    <a:pt x="28" y="52"/>
                    <a:pt x="28" y="52"/>
                  </a:cubicBezTo>
                  <a:cubicBezTo>
                    <a:pt x="28" y="52"/>
                    <a:pt x="28" y="52"/>
                    <a:pt x="28" y="51"/>
                  </a:cubicBezTo>
                  <a:cubicBezTo>
                    <a:pt x="27" y="51"/>
                    <a:pt x="28" y="51"/>
                    <a:pt x="28" y="51"/>
                  </a:cubicBezTo>
                  <a:cubicBezTo>
                    <a:pt x="29" y="51"/>
                    <a:pt x="29" y="51"/>
                    <a:pt x="30" y="50"/>
                  </a:cubicBezTo>
                  <a:cubicBezTo>
                    <a:pt x="30" y="49"/>
                    <a:pt x="30" y="50"/>
                    <a:pt x="31" y="50"/>
                  </a:cubicBezTo>
                  <a:cubicBezTo>
                    <a:pt x="32" y="50"/>
                    <a:pt x="31" y="49"/>
                    <a:pt x="31" y="49"/>
                  </a:cubicBezTo>
                  <a:cubicBezTo>
                    <a:pt x="30" y="48"/>
                    <a:pt x="31" y="49"/>
                    <a:pt x="31" y="48"/>
                  </a:cubicBezTo>
                  <a:cubicBezTo>
                    <a:pt x="31" y="48"/>
                    <a:pt x="31" y="48"/>
                    <a:pt x="31" y="48"/>
                  </a:cubicBezTo>
                  <a:cubicBezTo>
                    <a:pt x="31" y="47"/>
                    <a:pt x="31" y="47"/>
                    <a:pt x="32" y="48"/>
                  </a:cubicBezTo>
                  <a:cubicBezTo>
                    <a:pt x="33" y="48"/>
                    <a:pt x="32" y="47"/>
                    <a:pt x="32" y="47"/>
                  </a:cubicBezTo>
                  <a:cubicBezTo>
                    <a:pt x="32" y="46"/>
                    <a:pt x="33" y="46"/>
                    <a:pt x="33" y="46"/>
                  </a:cubicBezTo>
                  <a:cubicBezTo>
                    <a:pt x="33" y="46"/>
                    <a:pt x="34" y="47"/>
                    <a:pt x="34" y="47"/>
                  </a:cubicBezTo>
                  <a:cubicBezTo>
                    <a:pt x="34" y="48"/>
                    <a:pt x="34" y="47"/>
                    <a:pt x="35" y="47"/>
                  </a:cubicBezTo>
                  <a:cubicBezTo>
                    <a:pt x="35" y="47"/>
                    <a:pt x="35" y="47"/>
                    <a:pt x="36" y="47"/>
                  </a:cubicBezTo>
                  <a:cubicBezTo>
                    <a:pt x="36" y="46"/>
                    <a:pt x="36" y="46"/>
                    <a:pt x="36" y="46"/>
                  </a:cubicBezTo>
                  <a:cubicBezTo>
                    <a:pt x="37" y="46"/>
                    <a:pt x="37" y="46"/>
                    <a:pt x="37" y="46"/>
                  </a:cubicBezTo>
                  <a:cubicBezTo>
                    <a:pt x="37" y="46"/>
                    <a:pt x="36" y="47"/>
                    <a:pt x="36" y="48"/>
                  </a:cubicBezTo>
                  <a:cubicBezTo>
                    <a:pt x="36" y="48"/>
                    <a:pt x="36" y="48"/>
                    <a:pt x="37" y="48"/>
                  </a:cubicBezTo>
                  <a:cubicBezTo>
                    <a:pt x="38" y="47"/>
                    <a:pt x="38" y="47"/>
                    <a:pt x="38" y="47"/>
                  </a:cubicBezTo>
                  <a:cubicBezTo>
                    <a:pt x="39" y="47"/>
                    <a:pt x="39" y="46"/>
                    <a:pt x="39" y="46"/>
                  </a:cubicBezTo>
                  <a:cubicBezTo>
                    <a:pt x="39" y="47"/>
                    <a:pt x="39" y="47"/>
                    <a:pt x="39" y="47"/>
                  </a:cubicBezTo>
                  <a:cubicBezTo>
                    <a:pt x="39" y="48"/>
                    <a:pt x="39" y="48"/>
                    <a:pt x="39" y="48"/>
                  </a:cubicBezTo>
                  <a:cubicBezTo>
                    <a:pt x="39" y="48"/>
                    <a:pt x="40" y="48"/>
                    <a:pt x="40" y="48"/>
                  </a:cubicBezTo>
                  <a:cubicBezTo>
                    <a:pt x="41" y="49"/>
                    <a:pt x="40" y="49"/>
                    <a:pt x="40" y="49"/>
                  </a:cubicBezTo>
                  <a:cubicBezTo>
                    <a:pt x="40" y="50"/>
                    <a:pt x="40" y="50"/>
                    <a:pt x="40" y="50"/>
                  </a:cubicBezTo>
                  <a:cubicBezTo>
                    <a:pt x="41" y="50"/>
                    <a:pt x="41" y="50"/>
                    <a:pt x="41" y="50"/>
                  </a:cubicBezTo>
                  <a:cubicBezTo>
                    <a:pt x="42" y="50"/>
                    <a:pt x="42" y="50"/>
                    <a:pt x="42" y="50"/>
                  </a:cubicBezTo>
                  <a:cubicBezTo>
                    <a:pt x="43" y="50"/>
                    <a:pt x="42" y="50"/>
                    <a:pt x="43" y="50"/>
                  </a:cubicBezTo>
                  <a:cubicBezTo>
                    <a:pt x="43" y="50"/>
                    <a:pt x="43" y="50"/>
                    <a:pt x="44" y="50"/>
                  </a:cubicBezTo>
                  <a:cubicBezTo>
                    <a:pt x="44" y="50"/>
                    <a:pt x="44" y="49"/>
                    <a:pt x="44" y="49"/>
                  </a:cubicBezTo>
                  <a:cubicBezTo>
                    <a:pt x="44" y="49"/>
                    <a:pt x="45" y="50"/>
                    <a:pt x="45" y="50"/>
                  </a:cubicBezTo>
                  <a:cubicBezTo>
                    <a:pt x="46" y="50"/>
                    <a:pt x="45" y="49"/>
                    <a:pt x="46" y="49"/>
                  </a:cubicBezTo>
                  <a:cubicBezTo>
                    <a:pt x="46" y="48"/>
                    <a:pt x="46" y="49"/>
                    <a:pt x="47" y="49"/>
                  </a:cubicBezTo>
                  <a:cubicBezTo>
                    <a:pt x="47" y="49"/>
                    <a:pt x="47" y="49"/>
                    <a:pt x="47" y="49"/>
                  </a:cubicBezTo>
                  <a:cubicBezTo>
                    <a:pt x="48" y="50"/>
                    <a:pt x="48" y="49"/>
                    <a:pt x="48" y="49"/>
                  </a:cubicBezTo>
                  <a:cubicBezTo>
                    <a:pt x="48" y="49"/>
                    <a:pt x="48" y="49"/>
                    <a:pt x="49" y="49"/>
                  </a:cubicBezTo>
                  <a:cubicBezTo>
                    <a:pt x="49" y="49"/>
                    <a:pt x="50" y="49"/>
                    <a:pt x="50" y="49"/>
                  </a:cubicBezTo>
                  <a:cubicBezTo>
                    <a:pt x="50" y="48"/>
                    <a:pt x="50" y="48"/>
                    <a:pt x="51" y="48"/>
                  </a:cubicBezTo>
                  <a:cubicBezTo>
                    <a:pt x="51" y="48"/>
                    <a:pt x="52" y="48"/>
                    <a:pt x="52" y="48"/>
                  </a:cubicBezTo>
                  <a:cubicBezTo>
                    <a:pt x="53" y="48"/>
                    <a:pt x="54" y="48"/>
                    <a:pt x="54" y="48"/>
                  </a:cubicBezTo>
                  <a:cubicBezTo>
                    <a:pt x="55" y="49"/>
                    <a:pt x="55" y="49"/>
                    <a:pt x="55" y="49"/>
                  </a:cubicBezTo>
                  <a:cubicBezTo>
                    <a:pt x="55" y="49"/>
                    <a:pt x="55" y="49"/>
                    <a:pt x="56" y="49"/>
                  </a:cubicBezTo>
                  <a:cubicBezTo>
                    <a:pt x="57" y="49"/>
                    <a:pt x="57" y="49"/>
                    <a:pt x="57" y="49"/>
                  </a:cubicBezTo>
                  <a:cubicBezTo>
                    <a:pt x="57" y="49"/>
                    <a:pt x="57" y="49"/>
                    <a:pt x="58" y="49"/>
                  </a:cubicBezTo>
                  <a:cubicBezTo>
                    <a:pt x="59" y="49"/>
                    <a:pt x="58" y="49"/>
                    <a:pt x="58" y="49"/>
                  </a:cubicBezTo>
                  <a:cubicBezTo>
                    <a:pt x="58" y="49"/>
                    <a:pt x="60" y="49"/>
                    <a:pt x="61" y="49"/>
                  </a:cubicBezTo>
                  <a:cubicBezTo>
                    <a:pt x="61" y="49"/>
                    <a:pt x="61" y="49"/>
                    <a:pt x="61" y="49"/>
                  </a:cubicBezTo>
                  <a:cubicBezTo>
                    <a:pt x="61" y="49"/>
                    <a:pt x="68" y="42"/>
                    <a:pt x="69" y="41"/>
                  </a:cubicBezTo>
                  <a:cubicBezTo>
                    <a:pt x="69" y="41"/>
                    <a:pt x="69" y="41"/>
                    <a:pt x="70" y="40"/>
                  </a:cubicBezTo>
                  <a:cubicBezTo>
                    <a:pt x="71" y="39"/>
                    <a:pt x="71" y="40"/>
                    <a:pt x="71" y="40"/>
                  </a:cubicBezTo>
                  <a:cubicBezTo>
                    <a:pt x="72" y="39"/>
                    <a:pt x="72" y="39"/>
                    <a:pt x="72" y="39"/>
                  </a:cubicBezTo>
                  <a:cubicBezTo>
                    <a:pt x="72" y="39"/>
                    <a:pt x="73" y="39"/>
                    <a:pt x="74" y="38"/>
                  </a:cubicBezTo>
                  <a:cubicBezTo>
                    <a:pt x="75" y="38"/>
                    <a:pt x="76" y="37"/>
                    <a:pt x="76" y="36"/>
                  </a:cubicBezTo>
                  <a:cubicBezTo>
                    <a:pt x="76" y="36"/>
                    <a:pt x="76" y="35"/>
                    <a:pt x="75" y="34"/>
                  </a:cubicBezTo>
                  <a:cubicBezTo>
                    <a:pt x="75" y="33"/>
                    <a:pt x="76" y="33"/>
                    <a:pt x="76" y="33"/>
                  </a:cubicBezTo>
                  <a:cubicBezTo>
                    <a:pt x="76" y="33"/>
                    <a:pt x="76" y="32"/>
                    <a:pt x="77" y="31"/>
                  </a:cubicBezTo>
                  <a:cubicBezTo>
                    <a:pt x="78" y="31"/>
                    <a:pt x="78" y="31"/>
                    <a:pt x="79" y="31"/>
                  </a:cubicBezTo>
                  <a:cubicBezTo>
                    <a:pt x="80" y="31"/>
                    <a:pt x="79" y="30"/>
                    <a:pt x="79" y="30"/>
                  </a:cubicBezTo>
                  <a:cubicBezTo>
                    <a:pt x="79" y="30"/>
                    <a:pt x="78" y="30"/>
                    <a:pt x="78" y="30"/>
                  </a:cubicBezTo>
                  <a:cubicBezTo>
                    <a:pt x="78" y="29"/>
                    <a:pt x="79" y="29"/>
                    <a:pt x="79" y="29"/>
                  </a:cubicBezTo>
                  <a:cubicBezTo>
                    <a:pt x="79" y="29"/>
                    <a:pt x="79" y="29"/>
                    <a:pt x="79" y="28"/>
                  </a:cubicBezTo>
                  <a:cubicBezTo>
                    <a:pt x="79" y="28"/>
                    <a:pt x="79" y="28"/>
                    <a:pt x="79" y="27"/>
                  </a:cubicBezTo>
                  <a:cubicBezTo>
                    <a:pt x="79" y="27"/>
                    <a:pt x="79" y="27"/>
                    <a:pt x="79" y="27"/>
                  </a:cubicBezTo>
                  <a:cubicBezTo>
                    <a:pt x="80" y="27"/>
                    <a:pt x="80" y="27"/>
                    <a:pt x="80" y="27"/>
                  </a:cubicBezTo>
                  <a:cubicBezTo>
                    <a:pt x="79" y="26"/>
                    <a:pt x="79" y="26"/>
                    <a:pt x="79" y="26"/>
                  </a:cubicBezTo>
                  <a:cubicBezTo>
                    <a:pt x="79" y="26"/>
                    <a:pt x="81" y="24"/>
                    <a:pt x="80" y="24"/>
                  </a:cubicBezTo>
                  <a:cubicBezTo>
                    <a:pt x="80" y="24"/>
                    <a:pt x="80" y="24"/>
                    <a:pt x="80" y="23"/>
                  </a:cubicBezTo>
                  <a:cubicBezTo>
                    <a:pt x="80" y="23"/>
                    <a:pt x="81" y="23"/>
                    <a:pt x="81" y="23"/>
                  </a:cubicBezTo>
                  <a:cubicBezTo>
                    <a:pt x="81" y="23"/>
                    <a:pt x="82" y="22"/>
                    <a:pt x="82" y="22"/>
                  </a:cubicBezTo>
                  <a:cubicBezTo>
                    <a:pt x="82" y="22"/>
                    <a:pt x="82" y="21"/>
                    <a:pt x="82" y="21"/>
                  </a:cubicBezTo>
                  <a:cubicBezTo>
                    <a:pt x="83" y="21"/>
                    <a:pt x="84" y="22"/>
                    <a:pt x="83" y="21"/>
                  </a:cubicBezTo>
                  <a:cubicBezTo>
                    <a:pt x="83" y="21"/>
                    <a:pt x="83" y="20"/>
                    <a:pt x="82" y="19"/>
                  </a:cubicBezTo>
                  <a:cubicBezTo>
                    <a:pt x="81" y="19"/>
                    <a:pt x="81" y="19"/>
                    <a:pt x="81" y="19"/>
                  </a:cubicBezTo>
                  <a:cubicBezTo>
                    <a:pt x="81" y="18"/>
                    <a:pt x="82" y="19"/>
                    <a:pt x="81" y="18"/>
                  </a:cubicBezTo>
                  <a:cubicBezTo>
                    <a:pt x="81" y="17"/>
                    <a:pt x="80" y="18"/>
                    <a:pt x="80" y="17"/>
                  </a:cubicBezTo>
                  <a:cubicBezTo>
                    <a:pt x="80" y="17"/>
                    <a:pt x="81" y="17"/>
                    <a:pt x="80" y="16"/>
                  </a:cubicBezTo>
                  <a:cubicBezTo>
                    <a:pt x="80" y="16"/>
                    <a:pt x="80" y="17"/>
                    <a:pt x="80" y="16"/>
                  </a:cubicBezTo>
                  <a:cubicBezTo>
                    <a:pt x="80" y="15"/>
                    <a:pt x="80" y="15"/>
                    <a:pt x="80" y="14"/>
                  </a:cubicBezTo>
                  <a:cubicBezTo>
                    <a:pt x="80" y="14"/>
                    <a:pt x="80" y="14"/>
                    <a:pt x="80" y="14"/>
                  </a:cubicBezTo>
                  <a:cubicBezTo>
                    <a:pt x="79" y="13"/>
                    <a:pt x="80" y="13"/>
                    <a:pt x="80" y="13"/>
                  </a:cubicBezTo>
                  <a:cubicBezTo>
                    <a:pt x="80" y="13"/>
                    <a:pt x="79" y="12"/>
                    <a:pt x="79" y="12"/>
                  </a:cubicBezTo>
                  <a:cubicBezTo>
                    <a:pt x="79" y="12"/>
                    <a:pt x="79" y="12"/>
                    <a:pt x="79" y="12"/>
                  </a:cubicBezTo>
                  <a:cubicBezTo>
                    <a:pt x="79" y="11"/>
                    <a:pt x="79" y="10"/>
                    <a:pt x="79" y="10"/>
                  </a:cubicBezTo>
                  <a:cubicBezTo>
                    <a:pt x="79" y="10"/>
                    <a:pt x="79" y="10"/>
                    <a:pt x="79" y="10"/>
                  </a:cubicBezTo>
                  <a:cubicBezTo>
                    <a:pt x="79" y="9"/>
                    <a:pt x="79" y="9"/>
                    <a:pt x="79" y="9"/>
                  </a:cubicBezTo>
                  <a:cubicBezTo>
                    <a:pt x="79" y="9"/>
                    <a:pt x="79" y="8"/>
                    <a:pt x="80" y="8"/>
                  </a:cubicBezTo>
                  <a:cubicBezTo>
                    <a:pt x="80" y="8"/>
                    <a:pt x="81" y="8"/>
                    <a:pt x="81" y="8"/>
                  </a:cubicBezTo>
                  <a:cubicBezTo>
                    <a:pt x="82" y="7"/>
                    <a:pt x="82" y="7"/>
                    <a:pt x="83" y="7"/>
                  </a:cubicBezTo>
                  <a:cubicBezTo>
                    <a:pt x="83" y="7"/>
                    <a:pt x="84" y="7"/>
                    <a:pt x="84" y="7"/>
                  </a:cubicBezTo>
                  <a:cubicBezTo>
                    <a:pt x="84" y="7"/>
                    <a:pt x="85" y="7"/>
                    <a:pt x="85" y="6"/>
                  </a:cubicBezTo>
                  <a:cubicBezTo>
                    <a:pt x="85" y="6"/>
                    <a:pt x="84" y="5"/>
                    <a:pt x="86" y="6"/>
                  </a:cubicBezTo>
                  <a:cubicBezTo>
                    <a:pt x="87" y="6"/>
                    <a:pt x="86" y="8"/>
                    <a:pt x="87" y="7"/>
                  </a:cubicBezTo>
                  <a:cubicBezTo>
                    <a:pt x="89" y="6"/>
                    <a:pt x="88" y="6"/>
                    <a:pt x="89" y="6"/>
                  </a:cubicBezTo>
                  <a:cubicBezTo>
                    <a:pt x="89" y="6"/>
                    <a:pt x="90" y="5"/>
                    <a:pt x="90" y="5"/>
                  </a:cubicBezTo>
                  <a:cubicBezTo>
                    <a:pt x="91" y="6"/>
                    <a:pt x="92" y="6"/>
                    <a:pt x="92" y="6"/>
                  </a:cubicBezTo>
                  <a:cubicBezTo>
                    <a:pt x="93" y="5"/>
                    <a:pt x="93" y="5"/>
                    <a:pt x="93" y="5"/>
                  </a:cubicBezTo>
                  <a:cubicBezTo>
                    <a:pt x="94" y="6"/>
                    <a:pt x="94" y="6"/>
                    <a:pt x="94" y="6"/>
                  </a:cubicBezTo>
                  <a:cubicBezTo>
                    <a:pt x="94" y="6"/>
                    <a:pt x="95" y="6"/>
                    <a:pt x="95" y="5"/>
                  </a:cubicBezTo>
                  <a:cubicBezTo>
                    <a:pt x="95" y="4"/>
                    <a:pt x="96" y="2"/>
                    <a:pt x="96" y="2"/>
                  </a:cubicBezTo>
                  <a:cubicBezTo>
                    <a:pt x="96" y="2"/>
                    <a:pt x="97" y="2"/>
                    <a:pt x="97" y="3"/>
                  </a:cubicBezTo>
                  <a:cubicBezTo>
                    <a:pt x="97" y="3"/>
                    <a:pt x="97" y="3"/>
                    <a:pt x="98" y="3"/>
                  </a:cubicBezTo>
                  <a:cubicBezTo>
                    <a:pt x="99" y="2"/>
                    <a:pt x="99" y="2"/>
                    <a:pt x="100" y="1"/>
                  </a:cubicBezTo>
                  <a:cubicBezTo>
                    <a:pt x="100" y="1"/>
                    <a:pt x="100" y="1"/>
                    <a:pt x="101" y="1"/>
                  </a:cubicBezTo>
                  <a:cubicBezTo>
                    <a:pt x="102" y="0"/>
                    <a:pt x="102" y="1"/>
                    <a:pt x="103" y="1"/>
                  </a:cubicBezTo>
                  <a:cubicBezTo>
                    <a:pt x="103" y="1"/>
                    <a:pt x="104" y="2"/>
                    <a:pt x="104" y="2"/>
                  </a:cubicBezTo>
                  <a:cubicBezTo>
                    <a:pt x="105" y="3"/>
                    <a:pt x="105" y="4"/>
                    <a:pt x="105" y="4"/>
                  </a:cubicBezTo>
                  <a:cubicBezTo>
                    <a:pt x="106" y="4"/>
                    <a:pt x="107" y="5"/>
                    <a:pt x="107" y="6"/>
                  </a:cubicBezTo>
                  <a:cubicBezTo>
                    <a:pt x="108" y="6"/>
                    <a:pt x="109" y="6"/>
                    <a:pt x="109" y="7"/>
                  </a:cubicBezTo>
                  <a:cubicBezTo>
                    <a:pt x="110" y="8"/>
                    <a:pt x="111" y="8"/>
                    <a:pt x="111" y="9"/>
                  </a:cubicBezTo>
                  <a:cubicBezTo>
                    <a:pt x="111" y="9"/>
                    <a:pt x="110" y="10"/>
                    <a:pt x="112" y="10"/>
                  </a:cubicBezTo>
                  <a:cubicBezTo>
                    <a:pt x="113" y="10"/>
                    <a:pt x="113" y="10"/>
                    <a:pt x="114" y="11"/>
                  </a:cubicBezTo>
                  <a:cubicBezTo>
                    <a:pt x="114" y="12"/>
                    <a:pt x="114" y="12"/>
                    <a:pt x="115" y="12"/>
                  </a:cubicBezTo>
                  <a:cubicBezTo>
                    <a:pt x="115" y="13"/>
                    <a:pt x="116" y="13"/>
                    <a:pt x="116" y="14"/>
                  </a:cubicBezTo>
                  <a:cubicBezTo>
                    <a:pt x="116" y="14"/>
                    <a:pt x="116" y="15"/>
                    <a:pt x="117" y="15"/>
                  </a:cubicBezTo>
                  <a:cubicBezTo>
                    <a:pt x="118" y="16"/>
                    <a:pt x="118" y="15"/>
                    <a:pt x="119" y="16"/>
                  </a:cubicBezTo>
                  <a:cubicBezTo>
                    <a:pt x="119" y="17"/>
                    <a:pt x="120" y="17"/>
                    <a:pt x="120" y="17"/>
                  </a:cubicBezTo>
                  <a:cubicBezTo>
                    <a:pt x="120" y="18"/>
                    <a:pt x="120" y="18"/>
                    <a:pt x="121" y="18"/>
                  </a:cubicBezTo>
                  <a:cubicBezTo>
                    <a:pt x="121" y="19"/>
                    <a:pt x="122" y="18"/>
                    <a:pt x="122" y="19"/>
                  </a:cubicBezTo>
                  <a:cubicBezTo>
                    <a:pt x="122" y="20"/>
                    <a:pt x="121" y="20"/>
                    <a:pt x="122" y="21"/>
                  </a:cubicBezTo>
                  <a:cubicBezTo>
                    <a:pt x="122" y="22"/>
                    <a:pt x="122" y="21"/>
                    <a:pt x="123" y="22"/>
                  </a:cubicBezTo>
                  <a:cubicBezTo>
                    <a:pt x="123" y="23"/>
                    <a:pt x="123" y="24"/>
                    <a:pt x="123" y="24"/>
                  </a:cubicBezTo>
                  <a:cubicBezTo>
                    <a:pt x="124" y="25"/>
                    <a:pt x="124" y="25"/>
                    <a:pt x="125" y="26"/>
                  </a:cubicBezTo>
                  <a:cubicBezTo>
                    <a:pt x="125" y="26"/>
                    <a:pt x="126" y="27"/>
                    <a:pt x="126" y="27"/>
                  </a:cubicBezTo>
                  <a:cubicBezTo>
                    <a:pt x="127" y="27"/>
                    <a:pt x="128" y="26"/>
                    <a:pt x="128" y="27"/>
                  </a:cubicBezTo>
                  <a:cubicBezTo>
                    <a:pt x="129" y="27"/>
                    <a:pt x="130" y="26"/>
                    <a:pt x="131" y="27"/>
                  </a:cubicBezTo>
                  <a:cubicBezTo>
                    <a:pt x="131" y="27"/>
                    <a:pt x="130" y="27"/>
                    <a:pt x="131" y="27"/>
                  </a:cubicBezTo>
                  <a:cubicBezTo>
                    <a:pt x="133" y="28"/>
                    <a:pt x="133" y="28"/>
                    <a:pt x="134" y="28"/>
                  </a:cubicBezTo>
                  <a:cubicBezTo>
                    <a:pt x="135" y="29"/>
                    <a:pt x="135" y="29"/>
                    <a:pt x="135" y="31"/>
                  </a:cubicBezTo>
                  <a:cubicBezTo>
                    <a:pt x="135" y="32"/>
                    <a:pt x="136" y="32"/>
                    <a:pt x="136" y="32"/>
                  </a:cubicBezTo>
                  <a:cubicBezTo>
                    <a:pt x="137" y="32"/>
                    <a:pt x="137" y="32"/>
                    <a:pt x="137" y="33"/>
                  </a:cubicBezTo>
                  <a:cubicBezTo>
                    <a:pt x="136" y="33"/>
                    <a:pt x="136" y="34"/>
                    <a:pt x="137" y="34"/>
                  </a:cubicBezTo>
                  <a:cubicBezTo>
                    <a:pt x="137" y="34"/>
                    <a:pt x="138" y="35"/>
                    <a:pt x="138" y="35"/>
                  </a:cubicBezTo>
                  <a:cubicBezTo>
                    <a:pt x="136" y="39"/>
                    <a:pt x="136" y="39"/>
                    <a:pt x="136" y="39"/>
                  </a:cubicBezTo>
                  <a:cubicBezTo>
                    <a:pt x="136" y="39"/>
                    <a:pt x="136" y="43"/>
                    <a:pt x="135" y="44"/>
                  </a:cubicBezTo>
                  <a:cubicBezTo>
                    <a:pt x="135" y="45"/>
                    <a:pt x="134" y="51"/>
                    <a:pt x="134" y="53"/>
                  </a:cubicBezTo>
                  <a:cubicBezTo>
                    <a:pt x="134" y="55"/>
                    <a:pt x="133" y="56"/>
                    <a:pt x="133" y="56"/>
                  </a:cubicBezTo>
                  <a:cubicBezTo>
                    <a:pt x="144" y="63"/>
                    <a:pt x="144" y="63"/>
                    <a:pt x="144" y="63"/>
                  </a:cubicBezTo>
                  <a:cubicBezTo>
                    <a:pt x="145" y="66"/>
                    <a:pt x="145" y="66"/>
                    <a:pt x="145" y="66"/>
                  </a:cubicBezTo>
                  <a:cubicBezTo>
                    <a:pt x="144" y="69"/>
                    <a:pt x="144" y="69"/>
                    <a:pt x="144" y="69"/>
                  </a:cubicBezTo>
                  <a:cubicBezTo>
                    <a:pt x="145" y="69"/>
                    <a:pt x="145" y="69"/>
                    <a:pt x="145" y="69"/>
                  </a:cubicBezTo>
                  <a:cubicBezTo>
                    <a:pt x="145" y="69"/>
                    <a:pt x="147" y="71"/>
                    <a:pt x="147" y="72"/>
                  </a:cubicBezTo>
                  <a:cubicBezTo>
                    <a:pt x="147" y="72"/>
                    <a:pt x="147" y="73"/>
                    <a:pt x="147" y="74"/>
                  </a:cubicBezTo>
                  <a:cubicBezTo>
                    <a:pt x="147" y="74"/>
                    <a:pt x="147" y="74"/>
                    <a:pt x="147" y="75"/>
                  </a:cubicBezTo>
                  <a:cubicBezTo>
                    <a:pt x="146" y="77"/>
                    <a:pt x="145" y="78"/>
                    <a:pt x="145" y="79"/>
                  </a:cubicBezTo>
                  <a:cubicBezTo>
                    <a:pt x="145" y="80"/>
                    <a:pt x="146" y="81"/>
                    <a:pt x="146" y="81"/>
                  </a:cubicBezTo>
                  <a:cubicBezTo>
                    <a:pt x="146" y="81"/>
                    <a:pt x="147" y="82"/>
                    <a:pt x="147" y="82"/>
                  </a:cubicBezTo>
                  <a:cubicBezTo>
                    <a:pt x="147" y="83"/>
                    <a:pt x="148" y="84"/>
                    <a:pt x="149" y="84"/>
                  </a:cubicBezTo>
                  <a:cubicBezTo>
                    <a:pt x="149" y="84"/>
                    <a:pt x="150" y="84"/>
                    <a:pt x="151" y="85"/>
                  </a:cubicBezTo>
                  <a:cubicBezTo>
                    <a:pt x="151" y="86"/>
                    <a:pt x="150" y="88"/>
                    <a:pt x="150" y="89"/>
                  </a:cubicBezTo>
                  <a:cubicBezTo>
                    <a:pt x="150" y="90"/>
                    <a:pt x="151" y="90"/>
                    <a:pt x="150" y="91"/>
                  </a:cubicBezTo>
                  <a:cubicBezTo>
                    <a:pt x="149" y="93"/>
                    <a:pt x="149" y="93"/>
                    <a:pt x="149" y="94"/>
                  </a:cubicBezTo>
                  <a:cubicBezTo>
                    <a:pt x="149" y="95"/>
                    <a:pt x="149" y="96"/>
                    <a:pt x="149" y="97"/>
                  </a:cubicBezTo>
                  <a:cubicBezTo>
                    <a:pt x="149" y="99"/>
                    <a:pt x="149" y="100"/>
                    <a:pt x="148" y="100"/>
                  </a:cubicBezTo>
                  <a:cubicBezTo>
                    <a:pt x="146" y="100"/>
                    <a:pt x="146" y="100"/>
                    <a:pt x="145" y="99"/>
                  </a:cubicBezTo>
                  <a:cubicBezTo>
                    <a:pt x="144" y="99"/>
                    <a:pt x="143" y="97"/>
                    <a:pt x="142" y="97"/>
                  </a:cubicBezTo>
                  <a:cubicBezTo>
                    <a:pt x="142" y="97"/>
                    <a:pt x="141" y="97"/>
                    <a:pt x="140" y="98"/>
                  </a:cubicBezTo>
                  <a:cubicBezTo>
                    <a:pt x="140" y="99"/>
                    <a:pt x="140" y="99"/>
                    <a:pt x="140" y="100"/>
                  </a:cubicBezTo>
                  <a:cubicBezTo>
                    <a:pt x="140" y="100"/>
                    <a:pt x="140" y="100"/>
                    <a:pt x="139" y="102"/>
                  </a:cubicBezTo>
                  <a:cubicBezTo>
                    <a:pt x="138" y="103"/>
                    <a:pt x="138" y="104"/>
                    <a:pt x="138" y="105"/>
                  </a:cubicBezTo>
                  <a:cubicBezTo>
                    <a:pt x="138" y="106"/>
                    <a:pt x="138" y="107"/>
                    <a:pt x="138" y="108"/>
                  </a:cubicBezTo>
                  <a:cubicBezTo>
                    <a:pt x="139" y="108"/>
                    <a:pt x="139" y="110"/>
                    <a:pt x="140" y="110"/>
                  </a:cubicBezTo>
                  <a:cubicBezTo>
                    <a:pt x="140" y="110"/>
                    <a:pt x="142" y="110"/>
                    <a:pt x="142" y="111"/>
                  </a:cubicBezTo>
                  <a:cubicBezTo>
                    <a:pt x="142" y="112"/>
                    <a:pt x="143" y="112"/>
                    <a:pt x="142" y="113"/>
                  </a:cubicBezTo>
                  <a:cubicBezTo>
                    <a:pt x="142" y="114"/>
                    <a:pt x="140" y="115"/>
                    <a:pt x="140" y="116"/>
                  </a:cubicBezTo>
                  <a:cubicBezTo>
                    <a:pt x="139" y="116"/>
                    <a:pt x="139" y="115"/>
                    <a:pt x="139" y="117"/>
                  </a:cubicBezTo>
                  <a:cubicBezTo>
                    <a:pt x="139" y="119"/>
                    <a:pt x="140" y="120"/>
                    <a:pt x="139" y="121"/>
                  </a:cubicBezTo>
                  <a:cubicBezTo>
                    <a:pt x="139" y="121"/>
                    <a:pt x="138" y="123"/>
                    <a:pt x="137" y="123"/>
                  </a:cubicBezTo>
                  <a:cubicBezTo>
                    <a:pt x="136" y="124"/>
                    <a:pt x="138" y="124"/>
                    <a:pt x="136" y="125"/>
                  </a:cubicBezTo>
                  <a:cubicBezTo>
                    <a:pt x="135" y="126"/>
                    <a:pt x="134" y="126"/>
                    <a:pt x="134" y="127"/>
                  </a:cubicBezTo>
                  <a:cubicBezTo>
                    <a:pt x="133" y="127"/>
                    <a:pt x="133" y="127"/>
                    <a:pt x="132" y="127"/>
                  </a:cubicBezTo>
                  <a:cubicBezTo>
                    <a:pt x="131" y="127"/>
                    <a:pt x="129" y="127"/>
                    <a:pt x="128" y="128"/>
                  </a:cubicBezTo>
                  <a:cubicBezTo>
                    <a:pt x="127" y="128"/>
                    <a:pt x="126" y="128"/>
                    <a:pt x="126" y="129"/>
                  </a:cubicBezTo>
                  <a:cubicBezTo>
                    <a:pt x="125" y="130"/>
                    <a:pt x="125" y="131"/>
                    <a:pt x="125" y="132"/>
                  </a:cubicBezTo>
                  <a:cubicBezTo>
                    <a:pt x="125" y="133"/>
                    <a:pt x="126" y="133"/>
                    <a:pt x="126" y="134"/>
                  </a:cubicBezTo>
                  <a:cubicBezTo>
                    <a:pt x="126" y="134"/>
                    <a:pt x="128" y="134"/>
                    <a:pt x="127" y="135"/>
                  </a:cubicBezTo>
                  <a:cubicBezTo>
                    <a:pt x="126" y="136"/>
                    <a:pt x="125" y="137"/>
                    <a:pt x="124" y="137"/>
                  </a:cubicBezTo>
                  <a:cubicBezTo>
                    <a:pt x="124" y="137"/>
                    <a:pt x="123" y="136"/>
                    <a:pt x="123" y="137"/>
                  </a:cubicBezTo>
                  <a:cubicBezTo>
                    <a:pt x="122" y="137"/>
                    <a:pt x="122" y="137"/>
                    <a:pt x="122" y="138"/>
                  </a:cubicBezTo>
                  <a:cubicBezTo>
                    <a:pt x="121" y="140"/>
                    <a:pt x="122" y="140"/>
                    <a:pt x="120" y="141"/>
                  </a:cubicBezTo>
                  <a:cubicBezTo>
                    <a:pt x="119" y="143"/>
                    <a:pt x="119" y="143"/>
                    <a:pt x="118" y="144"/>
                  </a:cubicBezTo>
                  <a:cubicBezTo>
                    <a:pt x="118" y="145"/>
                    <a:pt x="117" y="144"/>
                    <a:pt x="117" y="145"/>
                  </a:cubicBezTo>
                  <a:cubicBezTo>
                    <a:pt x="116" y="146"/>
                    <a:pt x="116" y="146"/>
                    <a:pt x="116" y="147"/>
                  </a:cubicBezTo>
                  <a:cubicBezTo>
                    <a:pt x="116" y="149"/>
                    <a:pt x="116" y="150"/>
                    <a:pt x="116" y="150"/>
                  </a:cubicBezTo>
                  <a:cubicBezTo>
                    <a:pt x="116" y="151"/>
                    <a:pt x="117" y="152"/>
                    <a:pt x="117" y="153"/>
                  </a:cubicBezTo>
                  <a:cubicBezTo>
                    <a:pt x="117" y="154"/>
                    <a:pt x="116" y="156"/>
                    <a:pt x="116" y="156"/>
                  </a:cubicBezTo>
                  <a:cubicBezTo>
                    <a:pt x="116" y="156"/>
                    <a:pt x="115" y="157"/>
                    <a:pt x="115" y="158"/>
                  </a:cubicBezTo>
                  <a:cubicBezTo>
                    <a:pt x="114" y="159"/>
                    <a:pt x="115" y="160"/>
                    <a:pt x="115" y="161"/>
                  </a:cubicBezTo>
                  <a:cubicBezTo>
                    <a:pt x="114" y="162"/>
                    <a:pt x="114" y="162"/>
                    <a:pt x="114" y="163"/>
                  </a:cubicBezTo>
                  <a:cubicBezTo>
                    <a:pt x="113" y="164"/>
                    <a:pt x="115" y="164"/>
                    <a:pt x="113" y="165"/>
                  </a:cubicBezTo>
                  <a:cubicBezTo>
                    <a:pt x="111" y="165"/>
                    <a:pt x="110" y="166"/>
                    <a:pt x="108" y="166"/>
                  </a:cubicBezTo>
                  <a:cubicBezTo>
                    <a:pt x="107" y="166"/>
                    <a:pt x="106" y="167"/>
                    <a:pt x="104" y="167"/>
                  </a:cubicBezTo>
                  <a:cubicBezTo>
                    <a:pt x="102" y="167"/>
                    <a:pt x="101" y="166"/>
                    <a:pt x="100" y="166"/>
                  </a:cubicBezTo>
                  <a:cubicBezTo>
                    <a:pt x="99" y="166"/>
                    <a:pt x="98" y="166"/>
                    <a:pt x="98" y="167"/>
                  </a:cubicBezTo>
                  <a:cubicBezTo>
                    <a:pt x="98" y="168"/>
                    <a:pt x="99" y="168"/>
                    <a:pt x="98" y="169"/>
                  </a:cubicBezTo>
                  <a:cubicBezTo>
                    <a:pt x="98" y="169"/>
                    <a:pt x="97" y="170"/>
                    <a:pt x="97" y="170"/>
                  </a:cubicBezTo>
                  <a:cubicBezTo>
                    <a:pt x="98" y="171"/>
                    <a:pt x="99" y="172"/>
                    <a:pt x="99" y="172"/>
                  </a:cubicBezTo>
                  <a:cubicBezTo>
                    <a:pt x="98" y="173"/>
                    <a:pt x="98" y="173"/>
                    <a:pt x="98" y="173"/>
                  </a:cubicBezTo>
                  <a:cubicBezTo>
                    <a:pt x="98" y="173"/>
                    <a:pt x="99" y="173"/>
                    <a:pt x="99" y="174"/>
                  </a:cubicBezTo>
                  <a:cubicBezTo>
                    <a:pt x="98" y="174"/>
                    <a:pt x="98" y="175"/>
                    <a:pt x="98" y="175"/>
                  </a:cubicBezTo>
                  <a:cubicBezTo>
                    <a:pt x="97" y="176"/>
                    <a:pt x="97" y="176"/>
                    <a:pt x="97" y="176"/>
                  </a:cubicBezTo>
                  <a:cubicBezTo>
                    <a:pt x="97" y="176"/>
                    <a:pt x="99" y="177"/>
                    <a:pt x="98" y="177"/>
                  </a:cubicBezTo>
                  <a:cubicBezTo>
                    <a:pt x="97" y="177"/>
                    <a:pt x="97" y="178"/>
                    <a:pt x="97" y="178"/>
                  </a:cubicBezTo>
                  <a:cubicBezTo>
                    <a:pt x="97" y="178"/>
                    <a:pt x="98" y="178"/>
                    <a:pt x="98" y="179"/>
                  </a:cubicBezTo>
                  <a:cubicBezTo>
                    <a:pt x="97" y="179"/>
                    <a:pt x="97" y="179"/>
                    <a:pt x="97" y="179"/>
                  </a:cubicBezTo>
                  <a:cubicBezTo>
                    <a:pt x="96" y="180"/>
                    <a:pt x="97" y="181"/>
                    <a:pt x="97" y="181"/>
                  </a:cubicBezTo>
                  <a:cubicBezTo>
                    <a:pt x="97" y="182"/>
                    <a:pt x="97" y="182"/>
                    <a:pt x="97" y="182"/>
                  </a:cubicBezTo>
                  <a:cubicBezTo>
                    <a:pt x="97" y="182"/>
                    <a:pt x="97" y="182"/>
                    <a:pt x="97" y="183"/>
                  </a:cubicBezTo>
                  <a:cubicBezTo>
                    <a:pt x="97" y="183"/>
                    <a:pt x="97" y="184"/>
                    <a:pt x="97" y="184"/>
                  </a:cubicBezTo>
                  <a:cubicBezTo>
                    <a:pt x="96" y="185"/>
                    <a:pt x="96" y="185"/>
                    <a:pt x="96" y="185"/>
                  </a:cubicBezTo>
                  <a:cubicBezTo>
                    <a:pt x="97" y="185"/>
                    <a:pt x="97" y="185"/>
                    <a:pt x="97" y="185"/>
                  </a:cubicBezTo>
                  <a:cubicBezTo>
                    <a:pt x="97" y="185"/>
                    <a:pt x="97" y="186"/>
                    <a:pt x="97" y="186"/>
                  </a:cubicBezTo>
                  <a:cubicBezTo>
                    <a:pt x="96" y="187"/>
                    <a:pt x="96" y="187"/>
                    <a:pt x="96" y="187"/>
                  </a:cubicBezTo>
                  <a:cubicBezTo>
                    <a:pt x="97" y="188"/>
                    <a:pt x="97" y="188"/>
                    <a:pt x="97" y="188"/>
                  </a:cubicBezTo>
                  <a:cubicBezTo>
                    <a:pt x="97" y="189"/>
                    <a:pt x="97" y="189"/>
                    <a:pt x="97" y="189"/>
                  </a:cubicBezTo>
                  <a:cubicBezTo>
                    <a:pt x="97" y="191"/>
                    <a:pt x="97" y="191"/>
                    <a:pt x="97" y="191"/>
                  </a:cubicBezTo>
                  <a:cubicBezTo>
                    <a:pt x="97" y="191"/>
                    <a:pt x="98" y="192"/>
                    <a:pt x="97" y="193"/>
                  </a:cubicBezTo>
                  <a:cubicBezTo>
                    <a:pt x="97" y="193"/>
                    <a:pt x="97" y="193"/>
                    <a:pt x="97" y="194"/>
                  </a:cubicBezTo>
                  <a:cubicBezTo>
                    <a:pt x="97" y="195"/>
                    <a:pt x="97" y="195"/>
                    <a:pt x="97" y="196"/>
                  </a:cubicBezTo>
                  <a:cubicBezTo>
                    <a:pt x="96" y="197"/>
                    <a:pt x="96" y="197"/>
                    <a:pt x="96" y="197"/>
                  </a:cubicBezTo>
                  <a:cubicBezTo>
                    <a:pt x="95" y="198"/>
                    <a:pt x="95" y="198"/>
                    <a:pt x="94" y="198"/>
                  </a:cubicBezTo>
                  <a:cubicBezTo>
                    <a:pt x="94" y="199"/>
                    <a:pt x="94" y="199"/>
                    <a:pt x="94" y="200"/>
                  </a:cubicBezTo>
                  <a:cubicBezTo>
                    <a:pt x="94" y="201"/>
                    <a:pt x="93" y="201"/>
                    <a:pt x="94" y="202"/>
                  </a:cubicBezTo>
                  <a:cubicBezTo>
                    <a:pt x="94" y="204"/>
                    <a:pt x="94" y="204"/>
                    <a:pt x="94" y="205"/>
                  </a:cubicBezTo>
                  <a:cubicBezTo>
                    <a:pt x="95" y="205"/>
                    <a:pt x="96" y="206"/>
                    <a:pt x="97" y="207"/>
                  </a:cubicBezTo>
                  <a:cubicBezTo>
                    <a:pt x="97" y="208"/>
                    <a:pt x="98" y="208"/>
                    <a:pt x="98" y="209"/>
                  </a:cubicBezTo>
                  <a:cubicBezTo>
                    <a:pt x="98" y="210"/>
                    <a:pt x="97" y="210"/>
                    <a:pt x="97" y="211"/>
                  </a:cubicBezTo>
                  <a:cubicBezTo>
                    <a:pt x="96" y="212"/>
                    <a:pt x="96" y="212"/>
                    <a:pt x="95" y="213"/>
                  </a:cubicBezTo>
                  <a:cubicBezTo>
                    <a:pt x="95" y="214"/>
                    <a:pt x="96" y="214"/>
                    <a:pt x="95" y="216"/>
                  </a:cubicBezTo>
                  <a:cubicBezTo>
                    <a:pt x="94" y="219"/>
                    <a:pt x="94" y="219"/>
                    <a:pt x="94" y="221"/>
                  </a:cubicBezTo>
                  <a:cubicBezTo>
                    <a:pt x="94" y="222"/>
                    <a:pt x="94" y="222"/>
                    <a:pt x="94" y="223"/>
                  </a:cubicBezTo>
                  <a:cubicBezTo>
                    <a:pt x="94" y="224"/>
                    <a:pt x="94" y="224"/>
                    <a:pt x="94" y="225"/>
                  </a:cubicBezTo>
                  <a:cubicBezTo>
                    <a:pt x="95" y="225"/>
                    <a:pt x="95" y="225"/>
                    <a:pt x="95" y="226"/>
                  </a:cubicBezTo>
                  <a:cubicBezTo>
                    <a:pt x="95" y="227"/>
                    <a:pt x="96" y="228"/>
                    <a:pt x="96" y="228"/>
                  </a:cubicBezTo>
                  <a:cubicBezTo>
                    <a:pt x="96" y="229"/>
                    <a:pt x="96" y="230"/>
                    <a:pt x="96" y="231"/>
                  </a:cubicBezTo>
                  <a:cubicBezTo>
                    <a:pt x="96" y="232"/>
                    <a:pt x="96" y="231"/>
                    <a:pt x="96" y="233"/>
                  </a:cubicBezTo>
                  <a:cubicBezTo>
                    <a:pt x="96" y="235"/>
                    <a:pt x="96" y="235"/>
                    <a:pt x="96" y="237"/>
                  </a:cubicBezTo>
                  <a:cubicBezTo>
                    <a:pt x="95" y="238"/>
                    <a:pt x="95" y="238"/>
                    <a:pt x="96" y="239"/>
                  </a:cubicBezTo>
                  <a:cubicBezTo>
                    <a:pt x="96" y="240"/>
                    <a:pt x="96" y="239"/>
                    <a:pt x="96" y="241"/>
                  </a:cubicBezTo>
                  <a:cubicBezTo>
                    <a:pt x="96" y="242"/>
                    <a:pt x="97" y="242"/>
                    <a:pt x="98" y="242"/>
                  </a:cubicBezTo>
                  <a:cubicBezTo>
                    <a:pt x="98" y="243"/>
                    <a:pt x="99" y="243"/>
                    <a:pt x="100" y="244"/>
                  </a:cubicBezTo>
                  <a:cubicBezTo>
                    <a:pt x="100" y="245"/>
                    <a:pt x="100" y="244"/>
                    <a:pt x="100" y="246"/>
                  </a:cubicBezTo>
                  <a:cubicBezTo>
                    <a:pt x="99" y="247"/>
                    <a:pt x="99" y="247"/>
                    <a:pt x="98" y="248"/>
                  </a:cubicBezTo>
                  <a:cubicBezTo>
                    <a:pt x="98" y="249"/>
                    <a:pt x="97" y="249"/>
                    <a:pt x="97" y="251"/>
                  </a:cubicBezTo>
                  <a:cubicBezTo>
                    <a:pt x="96" y="253"/>
                    <a:pt x="96" y="253"/>
                    <a:pt x="96" y="255"/>
                  </a:cubicBezTo>
                  <a:cubicBezTo>
                    <a:pt x="97" y="257"/>
                    <a:pt x="97" y="257"/>
                    <a:pt x="97" y="257"/>
                  </a:cubicBezTo>
                  <a:cubicBezTo>
                    <a:pt x="97" y="258"/>
                    <a:pt x="98" y="258"/>
                    <a:pt x="97" y="259"/>
                  </a:cubicBezTo>
                  <a:cubicBezTo>
                    <a:pt x="97" y="260"/>
                    <a:pt x="98" y="261"/>
                    <a:pt x="97" y="262"/>
                  </a:cubicBezTo>
                  <a:cubicBezTo>
                    <a:pt x="96" y="263"/>
                    <a:pt x="97" y="263"/>
                    <a:pt x="97" y="264"/>
                  </a:cubicBezTo>
                  <a:cubicBezTo>
                    <a:pt x="97" y="264"/>
                    <a:pt x="98" y="265"/>
                    <a:pt x="97" y="266"/>
                  </a:cubicBezTo>
                  <a:cubicBezTo>
                    <a:pt x="97" y="266"/>
                    <a:pt x="96" y="267"/>
                    <a:pt x="96" y="268"/>
                  </a:cubicBezTo>
                  <a:cubicBezTo>
                    <a:pt x="96" y="269"/>
                    <a:pt x="96" y="270"/>
                    <a:pt x="96" y="270"/>
                  </a:cubicBezTo>
                  <a:cubicBezTo>
                    <a:pt x="96" y="271"/>
                    <a:pt x="96" y="271"/>
                    <a:pt x="97" y="272"/>
                  </a:cubicBezTo>
                  <a:cubicBezTo>
                    <a:pt x="97" y="273"/>
                    <a:pt x="97" y="273"/>
                    <a:pt x="96" y="275"/>
                  </a:cubicBezTo>
                  <a:cubicBezTo>
                    <a:pt x="96" y="277"/>
                    <a:pt x="96" y="278"/>
                    <a:pt x="97" y="279"/>
                  </a:cubicBezTo>
                  <a:cubicBezTo>
                    <a:pt x="97" y="280"/>
                    <a:pt x="98" y="281"/>
                    <a:pt x="98" y="281"/>
                  </a:cubicBezTo>
                  <a:cubicBezTo>
                    <a:pt x="98" y="281"/>
                    <a:pt x="99" y="279"/>
                    <a:pt x="99" y="281"/>
                  </a:cubicBezTo>
                  <a:cubicBezTo>
                    <a:pt x="99" y="282"/>
                    <a:pt x="99" y="283"/>
                    <a:pt x="98" y="284"/>
                  </a:cubicBezTo>
                  <a:cubicBezTo>
                    <a:pt x="98" y="284"/>
                    <a:pt x="97" y="284"/>
                    <a:pt x="97" y="285"/>
                  </a:cubicBezTo>
                  <a:cubicBezTo>
                    <a:pt x="97" y="286"/>
                    <a:pt x="97" y="286"/>
                    <a:pt x="97" y="288"/>
                  </a:cubicBezTo>
                  <a:cubicBezTo>
                    <a:pt x="97" y="289"/>
                    <a:pt x="98" y="289"/>
                    <a:pt x="98" y="290"/>
                  </a:cubicBezTo>
                  <a:cubicBezTo>
                    <a:pt x="97" y="291"/>
                    <a:pt x="97" y="291"/>
                    <a:pt x="97" y="292"/>
                  </a:cubicBezTo>
                  <a:cubicBezTo>
                    <a:pt x="96" y="293"/>
                    <a:pt x="96" y="293"/>
                    <a:pt x="96" y="294"/>
                  </a:cubicBezTo>
                  <a:cubicBezTo>
                    <a:pt x="96" y="294"/>
                    <a:pt x="97" y="294"/>
                    <a:pt x="96" y="295"/>
                  </a:cubicBezTo>
                  <a:cubicBezTo>
                    <a:pt x="96" y="296"/>
                    <a:pt x="95" y="296"/>
                    <a:pt x="95" y="297"/>
                  </a:cubicBezTo>
                  <a:cubicBezTo>
                    <a:pt x="95" y="298"/>
                    <a:pt x="96" y="299"/>
                    <a:pt x="96" y="299"/>
                  </a:cubicBezTo>
                  <a:cubicBezTo>
                    <a:pt x="96" y="299"/>
                    <a:pt x="94" y="299"/>
                    <a:pt x="94" y="299"/>
                  </a:cubicBezTo>
                  <a:cubicBezTo>
                    <a:pt x="94" y="299"/>
                    <a:pt x="92" y="299"/>
                    <a:pt x="91" y="299"/>
                  </a:cubicBezTo>
                  <a:cubicBezTo>
                    <a:pt x="91" y="299"/>
                    <a:pt x="92" y="299"/>
                    <a:pt x="90" y="299"/>
                  </a:cubicBezTo>
                  <a:cubicBezTo>
                    <a:pt x="88" y="299"/>
                    <a:pt x="86" y="300"/>
                    <a:pt x="86" y="300"/>
                  </a:cubicBezTo>
                  <a:cubicBezTo>
                    <a:pt x="84" y="300"/>
                    <a:pt x="84" y="300"/>
                    <a:pt x="84" y="300"/>
                  </a:cubicBezTo>
                  <a:cubicBezTo>
                    <a:pt x="83" y="300"/>
                    <a:pt x="83" y="300"/>
                    <a:pt x="83" y="300"/>
                  </a:cubicBezTo>
                  <a:cubicBezTo>
                    <a:pt x="83" y="300"/>
                    <a:pt x="82" y="300"/>
                    <a:pt x="82" y="299"/>
                  </a:cubicBezTo>
                  <a:cubicBezTo>
                    <a:pt x="82" y="299"/>
                    <a:pt x="82" y="298"/>
                    <a:pt x="82" y="298"/>
                  </a:cubicBezTo>
                  <a:cubicBezTo>
                    <a:pt x="82" y="298"/>
                    <a:pt x="83" y="298"/>
                    <a:pt x="83" y="298"/>
                  </a:cubicBezTo>
                  <a:cubicBezTo>
                    <a:pt x="83" y="298"/>
                    <a:pt x="84" y="298"/>
                    <a:pt x="84" y="298"/>
                  </a:cubicBezTo>
                  <a:cubicBezTo>
                    <a:pt x="85" y="298"/>
                    <a:pt x="85" y="298"/>
                    <a:pt x="85" y="298"/>
                  </a:cubicBezTo>
                  <a:cubicBezTo>
                    <a:pt x="85" y="298"/>
                    <a:pt x="84" y="297"/>
                    <a:pt x="84" y="297"/>
                  </a:cubicBezTo>
                  <a:cubicBezTo>
                    <a:pt x="84" y="297"/>
                    <a:pt x="85" y="297"/>
                    <a:pt x="86" y="297"/>
                  </a:cubicBezTo>
                  <a:cubicBezTo>
                    <a:pt x="86" y="297"/>
                    <a:pt x="87" y="298"/>
                    <a:pt x="87" y="297"/>
                  </a:cubicBezTo>
                  <a:cubicBezTo>
                    <a:pt x="87" y="297"/>
                    <a:pt x="88" y="297"/>
                    <a:pt x="87" y="297"/>
                  </a:cubicBezTo>
                  <a:cubicBezTo>
                    <a:pt x="87" y="297"/>
                    <a:pt x="87" y="296"/>
                    <a:pt x="87" y="296"/>
                  </a:cubicBezTo>
                  <a:cubicBezTo>
                    <a:pt x="86" y="296"/>
                    <a:pt x="86" y="296"/>
                    <a:pt x="85" y="295"/>
                  </a:cubicBezTo>
                  <a:cubicBezTo>
                    <a:pt x="85" y="294"/>
                    <a:pt x="85" y="294"/>
                    <a:pt x="84" y="293"/>
                  </a:cubicBezTo>
                  <a:cubicBezTo>
                    <a:pt x="84" y="293"/>
                    <a:pt x="83" y="293"/>
                    <a:pt x="83" y="293"/>
                  </a:cubicBezTo>
                  <a:cubicBezTo>
                    <a:pt x="82" y="293"/>
                    <a:pt x="82" y="293"/>
                    <a:pt x="82" y="293"/>
                  </a:cubicBezTo>
                  <a:cubicBezTo>
                    <a:pt x="81" y="294"/>
                    <a:pt x="81" y="295"/>
                    <a:pt x="80" y="295"/>
                  </a:cubicBezTo>
                  <a:cubicBezTo>
                    <a:pt x="80" y="295"/>
                    <a:pt x="80" y="294"/>
                    <a:pt x="80" y="294"/>
                  </a:cubicBezTo>
                  <a:cubicBezTo>
                    <a:pt x="79" y="294"/>
                    <a:pt x="79" y="294"/>
                    <a:pt x="78" y="294"/>
                  </a:cubicBezTo>
                  <a:cubicBezTo>
                    <a:pt x="78" y="294"/>
                    <a:pt x="79" y="295"/>
                    <a:pt x="78" y="295"/>
                  </a:cubicBezTo>
                  <a:cubicBezTo>
                    <a:pt x="78" y="295"/>
                    <a:pt x="78" y="295"/>
                    <a:pt x="78" y="296"/>
                  </a:cubicBezTo>
                  <a:cubicBezTo>
                    <a:pt x="77" y="296"/>
                    <a:pt x="77" y="296"/>
                    <a:pt x="77" y="297"/>
                  </a:cubicBezTo>
                  <a:cubicBezTo>
                    <a:pt x="77" y="298"/>
                    <a:pt x="77" y="298"/>
                    <a:pt x="78" y="298"/>
                  </a:cubicBezTo>
                  <a:cubicBezTo>
                    <a:pt x="79" y="298"/>
                    <a:pt x="80" y="298"/>
                    <a:pt x="80" y="298"/>
                  </a:cubicBezTo>
                  <a:cubicBezTo>
                    <a:pt x="80" y="298"/>
                    <a:pt x="80" y="297"/>
                    <a:pt x="80" y="298"/>
                  </a:cubicBezTo>
                  <a:cubicBezTo>
                    <a:pt x="81" y="298"/>
                    <a:pt x="81" y="298"/>
                    <a:pt x="81" y="298"/>
                  </a:cubicBezTo>
                  <a:cubicBezTo>
                    <a:pt x="81" y="299"/>
                    <a:pt x="82" y="300"/>
                    <a:pt x="82" y="300"/>
                  </a:cubicBezTo>
                  <a:cubicBezTo>
                    <a:pt x="82" y="300"/>
                    <a:pt x="82" y="300"/>
                    <a:pt x="82" y="300"/>
                  </a:cubicBezTo>
                  <a:cubicBezTo>
                    <a:pt x="81" y="300"/>
                    <a:pt x="80" y="300"/>
                    <a:pt x="80" y="300"/>
                  </a:cubicBezTo>
                  <a:cubicBezTo>
                    <a:pt x="79" y="300"/>
                    <a:pt x="78" y="300"/>
                    <a:pt x="77" y="300"/>
                  </a:cubicBezTo>
                  <a:cubicBezTo>
                    <a:pt x="76" y="300"/>
                    <a:pt x="75" y="300"/>
                    <a:pt x="73" y="300"/>
                  </a:cubicBezTo>
                  <a:cubicBezTo>
                    <a:pt x="71" y="300"/>
                    <a:pt x="71" y="300"/>
                    <a:pt x="69" y="301"/>
                  </a:cubicBezTo>
                  <a:cubicBezTo>
                    <a:pt x="68" y="301"/>
                    <a:pt x="66" y="301"/>
                    <a:pt x="65" y="301"/>
                  </a:cubicBezTo>
                  <a:cubicBezTo>
                    <a:pt x="64" y="301"/>
                    <a:pt x="64" y="301"/>
                    <a:pt x="62" y="302"/>
                  </a:cubicBezTo>
                  <a:cubicBezTo>
                    <a:pt x="60" y="302"/>
                    <a:pt x="60" y="302"/>
                    <a:pt x="58" y="302"/>
                  </a:cubicBezTo>
                  <a:cubicBezTo>
                    <a:pt x="56" y="303"/>
                    <a:pt x="56" y="303"/>
                    <a:pt x="54" y="303"/>
                  </a:cubicBezTo>
                  <a:cubicBezTo>
                    <a:pt x="53" y="303"/>
                    <a:pt x="53" y="304"/>
                    <a:pt x="52" y="304"/>
                  </a:cubicBezTo>
                  <a:cubicBezTo>
                    <a:pt x="51" y="304"/>
                    <a:pt x="50" y="304"/>
                    <a:pt x="49" y="304"/>
                  </a:cubicBezTo>
                  <a:cubicBezTo>
                    <a:pt x="49" y="304"/>
                    <a:pt x="48" y="305"/>
                    <a:pt x="47" y="305"/>
                  </a:cubicBezTo>
                  <a:cubicBezTo>
                    <a:pt x="47" y="305"/>
                    <a:pt x="47" y="305"/>
                    <a:pt x="46" y="305"/>
                  </a:cubicBezTo>
                  <a:cubicBezTo>
                    <a:pt x="45" y="305"/>
                    <a:pt x="44" y="306"/>
                    <a:pt x="43" y="306"/>
                  </a:cubicBezTo>
                  <a:cubicBezTo>
                    <a:pt x="43" y="306"/>
                    <a:pt x="42" y="306"/>
                    <a:pt x="42" y="306"/>
                  </a:cubicBezTo>
                  <a:cubicBezTo>
                    <a:pt x="42" y="306"/>
                    <a:pt x="42" y="305"/>
                    <a:pt x="43" y="305"/>
                  </a:cubicBezTo>
                  <a:cubicBezTo>
                    <a:pt x="44" y="305"/>
                    <a:pt x="46" y="304"/>
                    <a:pt x="46" y="304"/>
                  </a:cubicBezTo>
                  <a:cubicBezTo>
                    <a:pt x="46" y="304"/>
                    <a:pt x="47" y="304"/>
                    <a:pt x="47" y="304"/>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6" name="Freeform 217"/>
            <p:cNvSpPr>
              <a:spLocks/>
            </p:cNvSpPr>
            <p:nvPr/>
          </p:nvSpPr>
          <p:spPr bwMode="auto">
            <a:xfrm>
              <a:off x="7448550" y="2840038"/>
              <a:ext cx="131763" cy="350838"/>
            </a:xfrm>
            <a:custGeom>
              <a:avLst/>
              <a:gdLst>
                <a:gd name="T0" fmla="*/ 59 w 94"/>
                <a:gd name="T1" fmla="*/ 244 h 249"/>
                <a:gd name="T2" fmla="*/ 50 w 94"/>
                <a:gd name="T3" fmla="*/ 237 h 249"/>
                <a:gd name="T4" fmla="*/ 43 w 94"/>
                <a:gd name="T5" fmla="*/ 230 h 249"/>
                <a:gd name="T6" fmla="*/ 39 w 94"/>
                <a:gd name="T7" fmla="*/ 223 h 249"/>
                <a:gd name="T8" fmla="*/ 34 w 94"/>
                <a:gd name="T9" fmla="*/ 214 h 249"/>
                <a:gd name="T10" fmla="*/ 34 w 94"/>
                <a:gd name="T11" fmla="*/ 206 h 249"/>
                <a:gd name="T12" fmla="*/ 37 w 94"/>
                <a:gd name="T13" fmla="*/ 197 h 249"/>
                <a:gd name="T14" fmla="*/ 37 w 94"/>
                <a:gd name="T15" fmla="*/ 186 h 249"/>
                <a:gd name="T16" fmla="*/ 32 w 94"/>
                <a:gd name="T17" fmla="*/ 177 h 249"/>
                <a:gd name="T18" fmla="*/ 37 w 94"/>
                <a:gd name="T19" fmla="*/ 169 h 249"/>
                <a:gd name="T20" fmla="*/ 37 w 94"/>
                <a:gd name="T21" fmla="*/ 162 h 249"/>
                <a:gd name="T22" fmla="*/ 35 w 94"/>
                <a:gd name="T23" fmla="*/ 149 h 249"/>
                <a:gd name="T24" fmla="*/ 39 w 94"/>
                <a:gd name="T25" fmla="*/ 143 h 249"/>
                <a:gd name="T26" fmla="*/ 39 w 94"/>
                <a:gd name="T27" fmla="*/ 135 h 249"/>
                <a:gd name="T28" fmla="*/ 35 w 94"/>
                <a:gd name="T29" fmla="*/ 129 h 249"/>
                <a:gd name="T30" fmla="*/ 27 w 94"/>
                <a:gd name="T31" fmla="*/ 124 h 249"/>
                <a:gd name="T32" fmla="*/ 28 w 94"/>
                <a:gd name="T33" fmla="*/ 116 h 249"/>
                <a:gd name="T34" fmla="*/ 32 w 94"/>
                <a:gd name="T35" fmla="*/ 110 h 249"/>
                <a:gd name="T36" fmla="*/ 30 w 94"/>
                <a:gd name="T37" fmla="*/ 102 h 249"/>
                <a:gd name="T38" fmla="*/ 32 w 94"/>
                <a:gd name="T39" fmla="*/ 92 h 249"/>
                <a:gd name="T40" fmla="*/ 33 w 94"/>
                <a:gd name="T41" fmla="*/ 85 h 249"/>
                <a:gd name="T42" fmla="*/ 25 w 94"/>
                <a:gd name="T43" fmla="*/ 82 h 249"/>
                <a:gd name="T44" fmla="*/ 18 w 94"/>
                <a:gd name="T45" fmla="*/ 83 h 249"/>
                <a:gd name="T46" fmla="*/ 18 w 94"/>
                <a:gd name="T47" fmla="*/ 78 h 249"/>
                <a:gd name="T48" fmla="*/ 26 w 94"/>
                <a:gd name="T49" fmla="*/ 74 h 249"/>
                <a:gd name="T50" fmla="*/ 24 w 94"/>
                <a:gd name="T51" fmla="*/ 66 h 249"/>
                <a:gd name="T52" fmla="*/ 24 w 94"/>
                <a:gd name="T53" fmla="*/ 58 h 249"/>
                <a:gd name="T54" fmla="*/ 24 w 94"/>
                <a:gd name="T55" fmla="*/ 52 h 249"/>
                <a:gd name="T56" fmla="*/ 25 w 94"/>
                <a:gd name="T57" fmla="*/ 44 h 249"/>
                <a:gd name="T58" fmla="*/ 22 w 94"/>
                <a:gd name="T59" fmla="*/ 39 h 249"/>
                <a:gd name="T60" fmla="*/ 17 w 94"/>
                <a:gd name="T61" fmla="*/ 36 h 249"/>
                <a:gd name="T62" fmla="*/ 14 w 94"/>
                <a:gd name="T63" fmla="*/ 30 h 249"/>
                <a:gd name="T64" fmla="*/ 7 w 94"/>
                <a:gd name="T65" fmla="*/ 26 h 249"/>
                <a:gd name="T66" fmla="*/ 3 w 94"/>
                <a:gd name="T67" fmla="*/ 20 h 249"/>
                <a:gd name="T68" fmla="*/ 6 w 94"/>
                <a:gd name="T69" fmla="*/ 9 h 249"/>
                <a:gd name="T70" fmla="*/ 7 w 94"/>
                <a:gd name="T71" fmla="*/ 2 h 249"/>
                <a:gd name="T72" fmla="*/ 2 w 94"/>
                <a:gd name="T73" fmla="*/ 3 h 249"/>
                <a:gd name="T74" fmla="*/ 31 w 94"/>
                <a:gd name="T75" fmla="*/ 7 h 249"/>
                <a:gd name="T76" fmla="*/ 39 w 94"/>
                <a:gd name="T77" fmla="*/ 7 h 249"/>
                <a:gd name="T78" fmla="*/ 51 w 94"/>
                <a:gd name="T79" fmla="*/ 13 h 249"/>
                <a:gd name="T80" fmla="*/ 46 w 94"/>
                <a:gd name="T81" fmla="*/ 27 h 249"/>
                <a:gd name="T82" fmla="*/ 53 w 94"/>
                <a:gd name="T83" fmla="*/ 44 h 249"/>
                <a:gd name="T84" fmla="*/ 73 w 94"/>
                <a:gd name="T85" fmla="*/ 68 h 249"/>
                <a:gd name="T86" fmla="*/ 72 w 94"/>
                <a:gd name="T87" fmla="*/ 80 h 249"/>
                <a:gd name="T88" fmla="*/ 77 w 94"/>
                <a:gd name="T89" fmla="*/ 91 h 249"/>
                <a:gd name="T90" fmla="*/ 86 w 94"/>
                <a:gd name="T91" fmla="*/ 111 h 249"/>
                <a:gd name="T92" fmla="*/ 86 w 94"/>
                <a:gd name="T93" fmla="*/ 133 h 249"/>
                <a:gd name="T94" fmla="*/ 87 w 94"/>
                <a:gd name="T95" fmla="*/ 165 h 249"/>
                <a:gd name="T96" fmla="*/ 87 w 94"/>
                <a:gd name="T97" fmla="*/ 203 h 249"/>
                <a:gd name="T98" fmla="*/ 85 w 94"/>
                <a:gd name="T99" fmla="*/ 210 h 249"/>
                <a:gd name="T100" fmla="*/ 86 w 94"/>
                <a:gd name="T101" fmla="*/ 217 h 249"/>
                <a:gd name="T102" fmla="*/ 86 w 94"/>
                <a:gd name="T103" fmla="*/ 223 h 249"/>
                <a:gd name="T104" fmla="*/ 89 w 94"/>
                <a:gd name="T105" fmla="*/ 227 h 249"/>
                <a:gd name="T106" fmla="*/ 93 w 94"/>
                <a:gd name="T107" fmla="*/ 234 h 249"/>
                <a:gd name="T108" fmla="*/ 91 w 94"/>
                <a:gd name="T109" fmla="*/ 241 h 249"/>
                <a:gd name="T110" fmla="*/ 82 w 94"/>
                <a:gd name="T111" fmla="*/ 244 h 249"/>
                <a:gd name="T112" fmla="*/ 66 w 94"/>
                <a:gd name="T113" fmla="*/ 24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249">
                  <a:moveTo>
                    <a:pt x="65" y="248"/>
                  </a:moveTo>
                  <a:cubicBezTo>
                    <a:pt x="65" y="247"/>
                    <a:pt x="65" y="247"/>
                    <a:pt x="65" y="247"/>
                  </a:cubicBezTo>
                  <a:cubicBezTo>
                    <a:pt x="64" y="246"/>
                    <a:pt x="64" y="246"/>
                    <a:pt x="64" y="246"/>
                  </a:cubicBezTo>
                  <a:cubicBezTo>
                    <a:pt x="64" y="246"/>
                    <a:pt x="63" y="246"/>
                    <a:pt x="63" y="246"/>
                  </a:cubicBezTo>
                  <a:cubicBezTo>
                    <a:pt x="62" y="246"/>
                    <a:pt x="61" y="246"/>
                    <a:pt x="61" y="245"/>
                  </a:cubicBezTo>
                  <a:cubicBezTo>
                    <a:pt x="60" y="245"/>
                    <a:pt x="60" y="245"/>
                    <a:pt x="59" y="244"/>
                  </a:cubicBezTo>
                  <a:cubicBezTo>
                    <a:pt x="59" y="243"/>
                    <a:pt x="59" y="243"/>
                    <a:pt x="58" y="243"/>
                  </a:cubicBezTo>
                  <a:cubicBezTo>
                    <a:pt x="57" y="242"/>
                    <a:pt x="57" y="242"/>
                    <a:pt x="57" y="241"/>
                  </a:cubicBezTo>
                  <a:cubicBezTo>
                    <a:pt x="56" y="240"/>
                    <a:pt x="56" y="240"/>
                    <a:pt x="56" y="239"/>
                  </a:cubicBezTo>
                  <a:cubicBezTo>
                    <a:pt x="56" y="237"/>
                    <a:pt x="55" y="238"/>
                    <a:pt x="55" y="238"/>
                  </a:cubicBezTo>
                  <a:cubicBezTo>
                    <a:pt x="55" y="238"/>
                    <a:pt x="52" y="238"/>
                    <a:pt x="51" y="238"/>
                  </a:cubicBezTo>
                  <a:cubicBezTo>
                    <a:pt x="50" y="238"/>
                    <a:pt x="50" y="238"/>
                    <a:pt x="50" y="237"/>
                  </a:cubicBezTo>
                  <a:cubicBezTo>
                    <a:pt x="49" y="236"/>
                    <a:pt x="49" y="236"/>
                    <a:pt x="49" y="236"/>
                  </a:cubicBezTo>
                  <a:cubicBezTo>
                    <a:pt x="48" y="236"/>
                    <a:pt x="47" y="236"/>
                    <a:pt x="47" y="235"/>
                  </a:cubicBezTo>
                  <a:cubicBezTo>
                    <a:pt x="47" y="235"/>
                    <a:pt x="46" y="235"/>
                    <a:pt x="46" y="234"/>
                  </a:cubicBezTo>
                  <a:cubicBezTo>
                    <a:pt x="45" y="233"/>
                    <a:pt x="44" y="234"/>
                    <a:pt x="44" y="233"/>
                  </a:cubicBezTo>
                  <a:cubicBezTo>
                    <a:pt x="43" y="233"/>
                    <a:pt x="44" y="232"/>
                    <a:pt x="43" y="231"/>
                  </a:cubicBezTo>
                  <a:cubicBezTo>
                    <a:pt x="43" y="230"/>
                    <a:pt x="43" y="230"/>
                    <a:pt x="43" y="230"/>
                  </a:cubicBezTo>
                  <a:cubicBezTo>
                    <a:pt x="43" y="229"/>
                    <a:pt x="42" y="229"/>
                    <a:pt x="43" y="228"/>
                  </a:cubicBezTo>
                  <a:cubicBezTo>
                    <a:pt x="43" y="227"/>
                    <a:pt x="43" y="226"/>
                    <a:pt x="42" y="225"/>
                  </a:cubicBezTo>
                  <a:cubicBezTo>
                    <a:pt x="42" y="225"/>
                    <a:pt x="41" y="225"/>
                    <a:pt x="40" y="225"/>
                  </a:cubicBezTo>
                  <a:cubicBezTo>
                    <a:pt x="40" y="225"/>
                    <a:pt x="40" y="225"/>
                    <a:pt x="40" y="225"/>
                  </a:cubicBezTo>
                  <a:cubicBezTo>
                    <a:pt x="40" y="225"/>
                    <a:pt x="39" y="224"/>
                    <a:pt x="38" y="224"/>
                  </a:cubicBezTo>
                  <a:cubicBezTo>
                    <a:pt x="37" y="224"/>
                    <a:pt x="38" y="224"/>
                    <a:pt x="39" y="223"/>
                  </a:cubicBezTo>
                  <a:cubicBezTo>
                    <a:pt x="39" y="222"/>
                    <a:pt x="38" y="222"/>
                    <a:pt x="38" y="221"/>
                  </a:cubicBezTo>
                  <a:cubicBezTo>
                    <a:pt x="38" y="219"/>
                    <a:pt x="38" y="219"/>
                    <a:pt x="38" y="218"/>
                  </a:cubicBezTo>
                  <a:cubicBezTo>
                    <a:pt x="38" y="217"/>
                    <a:pt x="38" y="218"/>
                    <a:pt x="37" y="218"/>
                  </a:cubicBezTo>
                  <a:cubicBezTo>
                    <a:pt x="36" y="217"/>
                    <a:pt x="36" y="218"/>
                    <a:pt x="35" y="218"/>
                  </a:cubicBezTo>
                  <a:cubicBezTo>
                    <a:pt x="34" y="217"/>
                    <a:pt x="35" y="216"/>
                    <a:pt x="35" y="215"/>
                  </a:cubicBezTo>
                  <a:cubicBezTo>
                    <a:pt x="35" y="215"/>
                    <a:pt x="34" y="214"/>
                    <a:pt x="34" y="214"/>
                  </a:cubicBezTo>
                  <a:cubicBezTo>
                    <a:pt x="34" y="214"/>
                    <a:pt x="33" y="214"/>
                    <a:pt x="33" y="212"/>
                  </a:cubicBezTo>
                  <a:cubicBezTo>
                    <a:pt x="33" y="211"/>
                    <a:pt x="33" y="212"/>
                    <a:pt x="34" y="211"/>
                  </a:cubicBezTo>
                  <a:cubicBezTo>
                    <a:pt x="35" y="211"/>
                    <a:pt x="35" y="210"/>
                    <a:pt x="35" y="209"/>
                  </a:cubicBezTo>
                  <a:cubicBezTo>
                    <a:pt x="34" y="208"/>
                    <a:pt x="34" y="209"/>
                    <a:pt x="33" y="209"/>
                  </a:cubicBezTo>
                  <a:cubicBezTo>
                    <a:pt x="32" y="208"/>
                    <a:pt x="32" y="208"/>
                    <a:pt x="32" y="207"/>
                  </a:cubicBezTo>
                  <a:cubicBezTo>
                    <a:pt x="33" y="206"/>
                    <a:pt x="33" y="206"/>
                    <a:pt x="34" y="206"/>
                  </a:cubicBezTo>
                  <a:cubicBezTo>
                    <a:pt x="35" y="206"/>
                    <a:pt x="35" y="205"/>
                    <a:pt x="36" y="205"/>
                  </a:cubicBezTo>
                  <a:cubicBezTo>
                    <a:pt x="37" y="204"/>
                    <a:pt x="36" y="204"/>
                    <a:pt x="36" y="203"/>
                  </a:cubicBezTo>
                  <a:cubicBezTo>
                    <a:pt x="36" y="203"/>
                    <a:pt x="36" y="202"/>
                    <a:pt x="36" y="201"/>
                  </a:cubicBezTo>
                  <a:cubicBezTo>
                    <a:pt x="37" y="200"/>
                    <a:pt x="36" y="201"/>
                    <a:pt x="36" y="200"/>
                  </a:cubicBezTo>
                  <a:cubicBezTo>
                    <a:pt x="36" y="199"/>
                    <a:pt x="36" y="199"/>
                    <a:pt x="36" y="199"/>
                  </a:cubicBezTo>
                  <a:cubicBezTo>
                    <a:pt x="36" y="198"/>
                    <a:pt x="37" y="197"/>
                    <a:pt x="37" y="197"/>
                  </a:cubicBezTo>
                  <a:cubicBezTo>
                    <a:pt x="38" y="196"/>
                    <a:pt x="37" y="196"/>
                    <a:pt x="37" y="195"/>
                  </a:cubicBezTo>
                  <a:cubicBezTo>
                    <a:pt x="37" y="193"/>
                    <a:pt x="37" y="194"/>
                    <a:pt x="38" y="192"/>
                  </a:cubicBezTo>
                  <a:cubicBezTo>
                    <a:pt x="39" y="191"/>
                    <a:pt x="38" y="192"/>
                    <a:pt x="38" y="191"/>
                  </a:cubicBezTo>
                  <a:cubicBezTo>
                    <a:pt x="38" y="190"/>
                    <a:pt x="38" y="190"/>
                    <a:pt x="38" y="189"/>
                  </a:cubicBezTo>
                  <a:cubicBezTo>
                    <a:pt x="38" y="188"/>
                    <a:pt x="38" y="188"/>
                    <a:pt x="39" y="187"/>
                  </a:cubicBezTo>
                  <a:cubicBezTo>
                    <a:pt x="39" y="186"/>
                    <a:pt x="38" y="186"/>
                    <a:pt x="37" y="186"/>
                  </a:cubicBezTo>
                  <a:cubicBezTo>
                    <a:pt x="37" y="185"/>
                    <a:pt x="37" y="186"/>
                    <a:pt x="36" y="186"/>
                  </a:cubicBezTo>
                  <a:cubicBezTo>
                    <a:pt x="36" y="186"/>
                    <a:pt x="34" y="185"/>
                    <a:pt x="34" y="185"/>
                  </a:cubicBezTo>
                  <a:cubicBezTo>
                    <a:pt x="34" y="184"/>
                    <a:pt x="32" y="183"/>
                    <a:pt x="32" y="182"/>
                  </a:cubicBezTo>
                  <a:cubicBezTo>
                    <a:pt x="32" y="182"/>
                    <a:pt x="32" y="182"/>
                    <a:pt x="32" y="181"/>
                  </a:cubicBezTo>
                  <a:cubicBezTo>
                    <a:pt x="32" y="181"/>
                    <a:pt x="32" y="180"/>
                    <a:pt x="32" y="178"/>
                  </a:cubicBezTo>
                  <a:cubicBezTo>
                    <a:pt x="32" y="177"/>
                    <a:pt x="32" y="178"/>
                    <a:pt x="32" y="177"/>
                  </a:cubicBezTo>
                  <a:cubicBezTo>
                    <a:pt x="32" y="176"/>
                    <a:pt x="32" y="176"/>
                    <a:pt x="33" y="175"/>
                  </a:cubicBezTo>
                  <a:cubicBezTo>
                    <a:pt x="34" y="175"/>
                    <a:pt x="34" y="174"/>
                    <a:pt x="35" y="174"/>
                  </a:cubicBezTo>
                  <a:cubicBezTo>
                    <a:pt x="35" y="173"/>
                    <a:pt x="35" y="173"/>
                    <a:pt x="35" y="172"/>
                  </a:cubicBezTo>
                  <a:cubicBezTo>
                    <a:pt x="36" y="171"/>
                    <a:pt x="35" y="171"/>
                    <a:pt x="36" y="171"/>
                  </a:cubicBezTo>
                  <a:cubicBezTo>
                    <a:pt x="36" y="170"/>
                    <a:pt x="36" y="170"/>
                    <a:pt x="37" y="170"/>
                  </a:cubicBezTo>
                  <a:cubicBezTo>
                    <a:pt x="38" y="170"/>
                    <a:pt x="37" y="170"/>
                    <a:pt x="37" y="169"/>
                  </a:cubicBezTo>
                  <a:cubicBezTo>
                    <a:pt x="37" y="168"/>
                    <a:pt x="36" y="168"/>
                    <a:pt x="36" y="168"/>
                  </a:cubicBezTo>
                  <a:cubicBezTo>
                    <a:pt x="36" y="167"/>
                    <a:pt x="37" y="167"/>
                    <a:pt x="37" y="167"/>
                  </a:cubicBezTo>
                  <a:cubicBezTo>
                    <a:pt x="38" y="167"/>
                    <a:pt x="37" y="166"/>
                    <a:pt x="37" y="166"/>
                  </a:cubicBezTo>
                  <a:cubicBezTo>
                    <a:pt x="37" y="166"/>
                    <a:pt x="37" y="165"/>
                    <a:pt x="37" y="165"/>
                  </a:cubicBezTo>
                  <a:cubicBezTo>
                    <a:pt x="37" y="164"/>
                    <a:pt x="37" y="164"/>
                    <a:pt x="37" y="163"/>
                  </a:cubicBezTo>
                  <a:cubicBezTo>
                    <a:pt x="38" y="162"/>
                    <a:pt x="37" y="162"/>
                    <a:pt x="37" y="162"/>
                  </a:cubicBezTo>
                  <a:cubicBezTo>
                    <a:pt x="37" y="162"/>
                    <a:pt x="36" y="159"/>
                    <a:pt x="36" y="158"/>
                  </a:cubicBezTo>
                  <a:cubicBezTo>
                    <a:pt x="36" y="158"/>
                    <a:pt x="35" y="157"/>
                    <a:pt x="35" y="156"/>
                  </a:cubicBezTo>
                  <a:cubicBezTo>
                    <a:pt x="36" y="156"/>
                    <a:pt x="35" y="156"/>
                    <a:pt x="35" y="155"/>
                  </a:cubicBezTo>
                  <a:cubicBezTo>
                    <a:pt x="35" y="154"/>
                    <a:pt x="35" y="154"/>
                    <a:pt x="35" y="153"/>
                  </a:cubicBezTo>
                  <a:cubicBezTo>
                    <a:pt x="35" y="153"/>
                    <a:pt x="35" y="152"/>
                    <a:pt x="35" y="151"/>
                  </a:cubicBezTo>
                  <a:cubicBezTo>
                    <a:pt x="35" y="150"/>
                    <a:pt x="35" y="150"/>
                    <a:pt x="35" y="149"/>
                  </a:cubicBezTo>
                  <a:cubicBezTo>
                    <a:pt x="36" y="148"/>
                    <a:pt x="36" y="148"/>
                    <a:pt x="36" y="147"/>
                  </a:cubicBezTo>
                  <a:cubicBezTo>
                    <a:pt x="36" y="147"/>
                    <a:pt x="36" y="146"/>
                    <a:pt x="36" y="146"/>
                  </a:cubicBezTo>
                  <a:cubicBezTo>
                    <a:pt x="35" y="145"/>
                    <a:pt x="35" y="145"/>
                    <a:pt x="35" y="145"/>
                  </a:cubicBezTo>
                  <a:cubicBezTo>
                    <a:pt x="35" y="145"/>
                    <a:pt x="37" y="145"/>
                    <a:pt x="37" y="144"/>
                  </a:cubicBezTo>
                  <a:cubicBezTo>
                    <a:pt x="37" y="143"/>
                    <a:pt x="37" y="144"/>
                    <a:pt x="38" y="143"/>
                  </a:cubicBezTo>
                  <a:cubicBezTo>
                    <a:pt x="39" y="143"/>
                    <a:pt x="39" y="143"/>
                    <a:pt x="39" y="143"/>
                  </a:cubicBezTo>
                  <a:cubicBezTo>
                    <a:pt x="39" y="143"/>
                    <a:pt x="40" y="142"/>
                    <a:pt x="41" y="142"/>
                  </a:cubicBezTo>
                  <a:cubicBezTo>
                    <a:pt x="41" y="141"/>
                    <a:pt x="42" y="141"/>
                    <a:pt x="42" y="140"/>
                  </a:cubicBezTo>
                  <a:cubicBezTo>
                    <a:pt x="43" y="140"/>
                    <a:pt x="42" y="140"/>
                    <a:pt x="42" y="139"/>
                  </a:cubicBezTo>
                  <a:cubicBezTo>
                    <a:pt x="42" y="138"/>
                    <a:pt x="41" y="138"/>
                    <a:pt x="42" y="138"/>
                  </a:cubicBezTo>
                  <a:cubicBezTo>
                    <a:pt x="42" y="137"/>
                    <a:pt x="42" y="137"/>
                    <a:pt x="41" y="136"/>
                  </a:cubicBezTo>
                  <a:cubicBezTo>
                    <a:pt x="40" y="136"/>
                    <a:pt x="40" y="136"/>
                    <a:pt x="39" y="135"/>
                  </a:cubicBezTo>
                  <a:cubicBezTo>
                    <a:pt x="39" y="135"/>
                    <a:pt x="38" y="134"/>
                    <a:pt x="38" y="134"/>
                  </a:cubicBezTo>
                  <a:cubicBezTo>
                    <a:pt x="38" y="132"/>
                    <a:pt x="38" y="132"/>
                    <a:pt x="38" y="132"/>
                  </a:cubicBezTo>
                  <a:cubicBezTo>
                    <a:pt x="37" y="131"/>
                    <a:pt x="37" y="131"/>
                    <a:pt x="37" y="131"/>
                  </a:cubicBezTo>
                  <a:cubicBezTo>
                    <a:pt x="37" y="130"/>
                    <a:pt x="37" y="130"/>
                    <a:pt x="37" y="130"/>
                  </a:cubicBezTo>
                  <a:cubicBezTo>
                    <a:pt x="35" y="130"/>
                    <a:pt x="35" y="130"/>
                    <a:pt x="35" y="130"/>
                  </a:cubicBezTo>
                  <a:cubicBezTo>
                    <a:pt x="35" y="130"/>
                    <a:pt x="35" y="129"/>
                    <a:pt x="35" y="129"/>
                  </a:cubicBezTo>
                  <a:cubicBezTo>
                    <a:pt x="34" y="128"/>
                    <a:pt x="34" y="129"/>
                    <a:pt x="33" y="128"/>
                  </a:cubicBezTo>
                  <a:cubicBezTo>
                    <a:pt x="33" y="128"/>
                    <a:pt x="32" y="128"/>
                    <a:pt x="32" y="128"/>
                  </a:cubicBezTo>
                  <a:cubicBezTo>
                    <a:pt x="32" y="128"/>
                    <a:pt x="32" y="127"/>
                    <a:pt x="31" y="127"/>
                  </a:cubicBezTo>
                  <a:cubicBezTo>
                    <a:pt x="30" y="126"/>
                    <a:pt x="30" y="126"/>
                    <a:pt x="29" y="126"/>
                  </a:cubicBezTo>
                  <a:cubicBezTo>
                    <a:pt x="29" y="126"/>
                    <a:pt x="29" y="125"/>
                    <a:pt x="29" y="125"/>
                  </a:cubicBezTo>
                  <a:cubicBezTo>
                    <a:pt x="29" y="124"/>
                    <a:pt x="28" y="124"/>
                    <a:pt x="27" y="124"/>
                  </a:cubicBezTo>
                  <a:cubicBezTo>
                    <a:pt x="27" y="123"/>
                    <a:pt x="26" y="123"/>
                    <a:pt x="26" y="121"/>
                  </a:cubicBezTo>
                  <a:cubicBezTo>
                    <a:pt x="26" y="120"/>
                    <a:pt x="26" y="121"/>
                    <a:pt x="26" y="120"/>
                  </a:cubicBezTo>
                  <a:cubicBezTo>
                    <a:pt x="26" y="119"/>
                    <a:pt x="25" y="119"/>
                    <a:pt x="25" y="118"/>
                  </a:cubicBezTo>
                  <a:cubicBezTo>
                    <a:pt x="25" y="118"/>
                    <a:pt x="25" y="117"/>
                    <a:pt x="26" y="117"/>
                  </a:cubicBezTo>
                  <a:cubicBezTo>
                    <a:pt x="27" y="117"/>
                    <a:pt x="28" y="117"/>
                    <a:pt x="28" y="117"/>
                  </a:cubicBezTo>
                  <a:cubicBezTo>
                    <a:pt x="28" y="117"/>
                    <a:pt x="27" y="116"/>
                    <a:pt x="28" y="116"/>
                  </a:cubicBezTo>
                  <a:cubicBezTo>
                    <a:pt x="29" y="116"/>
                    <a:pt x="29" y="116"/>
                    <a:pt x="29" y="116"/>
                  </a:cubicBezTo>
                  <a:cubicBezTo>
                    <a:pt x="30" y="117"/>
                    <a:pt x="30" y="116"/>
                    <a:pt x="31" y="116"/>
                  </a:cubicBezTo>
                  <a:cubicBezTo>
                    <a:pt x="31" y="116"/>
                    <a:pt x="31" y="115"/>
                    <a:pt x="31" y="114"/>
                  </a:cubicBezTo>
                  <a:cubicBezTo>
                    <a:pt x="31" y="113"/>
                    <a:pt x="32" y="113"/>
                    <a:pt x="32" y="113"/>
                  </a:cubicBezTo>
                  <a:cubicBezTo>
                    <a:pt x="33" y="112"/>
                    <a:pt x="32" y="112"/>
                    <a:pt x="31" y="112"/>
                  </a:cubicBezTo>
                  <a:cubicBezTo>
                    <a:pt x="31" y="111"/>
                    <a:pt x="32" y="111"/>
                    <a:pt x="32" y="110"/>
                  </a:cubicBezTo>
                  <a:cubicBezTo>
                    <a:pt x="32" y="109"/>
                    <a:pt x="32" y="109"/>
                    <a:pt x="32" y="109"/>
                  </a:cubicBezTo>
                  <a:cubicBezTo>
                    <a:pt x="31" y="108"/>
                    <a:pt x="31" y="108"/>
                    <a:pt x="31" y="107"/>
                  </a:cubicBezTo>
                  <a:cubicBezTo>
                    <a:pt x="30" y="106"/>
                    <a:pt x="30" y="107"/>
                    <a:pt x="30" y="106"/>
                  </a:cubicBezTo>
                  <a:cubicBezTo>
                    <a:pt x="29" y="105"/>
                    <a:pt x="29" y="105"/>
                    <a:pt x="29" y="104"/>
                  </a:cubicBezTo>
                  <a:cubicBezTo>
                    <a:pt x="28" y="103"/>
                    <a:pt x="29" y="103"/>
                    <a:pt x="29" y="103"/>
                  </a:cubicBezTo>
                  <a:cubicBezTo>
                    <a:pt x="30" y="102"/>
                    <a:pt x="30" y="102"/>
                    <a:pt x="30" y="102"/>
                  </a:cubicBezTo>
                  <a:cubicBezTo>
                    <a:pt x="30" y="102"/>
                    <a:pt x="29" y="100"/>
                    <a:pt x="29" y="99"/>
                  </a:cubicBezTo>
                  <a:cubicBezTo>
                    <a:pt x="30" y="99"/>
                    <a:pt x="30" y="99"/>
                    <a:pt x="30" y="99"/>
                  </a:cubicBezTo>
                  <a:cubicBezTo>
                    <a:pt x="30" y="99"/>
                    <a:pt x="31" y="98"/>
                    <a:pt x="32" y="98"/>
                  </a:cubicBezTo>
                  <a:cubicBezTo>
                    <a:pt x="33" y="98"/>
                    <a:pt x="33" y="97"/>
                    <a:pt x="33" y="96"/>
                  </a:cubicBezTo>
                  <a:cubicBezTo>
                    <a:pt x="33" y="96"/>
                    <a:pt x="32" y="95"/>
                    <a:pt x="32" y="94"/>
                  </a:cubicBezTo>
                  <a:cubicBezTo>
                    <a:pt x="32" y="93"/>
                    <a:pt x="32" y="93"/>
                    <a:pt x="32" y="92"/>
                  </a:cubicBezTo>
                  <a:cubicBezTo>
                    <a:pt x="32" y="92"/>
                    <a:pt x="32" y="92"/>
                    <a:pt x="33" y="91"/>
                  </a:cubicBezTo>
                  <a:cubicBezTo>
                    <a:pt x="33" y="91"/>
                    <a:pt x="34" y="91"/>
                    <a:pt x="34" y="91"/>
                  </a:cubicBezTo>
                  <a:cubicBezTo>
                    <a:pt x="34" y="91"/>
                    <a:pt x="33" y="90"/>
                    <a:pt x="33" y="89"/>
                  </a:cubicBezTo>
                  <a:cubicBezTo>
                    <a:pt x="34" y="89"/>
                    <a:pt x="34" y="88"/>
                    <a:pt x="34" y="87"/>
                  </a:cubicBezTo>
                  <a:cubicBezTo>
                    <a:pt x="34" y="86"/>
                    <a:pt x="34" y="87"/>
                    <a:pt x="34" y="86"/>
                  </a:cubicBezTo>
                  <a:cubicBezTo>
                    <a:pt x="34" y="85"/>
                    <a:pt x="34" y="85"/>
                    <a:pt x="33" y="85"/>
                  </a:cubicBezTo>
                  <a:cubicBezTo>
                    <a:pt x="32" y="84"/>
                    <a:pt x="32" y="85"/>
                    <a:pt x="32" y="85"/>
                  </a:cubicBezTo>
                  <a:cubicBezTo>
                    <a:pt x="31" y="85"/>
                    <a:pt x="31" y="85"/>
                    <a:pt x="31" y="84"/>
                  </a:cubicBezTo>
                  <a:cubicBezTo>
                    <a:pt x="32" y="84"/>
                    <a:pt x="32" y="83"/>
                    <a:pt x="31" y="83"/>
                  </a:cubicBezTo>
                  <a:cubicBezTo>
                    <a:pt x="31" y="82"/>
                    <a:pt x="30" y="82"/>
                    <a:pt x="29" y="81"/>
                  </a:cubicBezTo>
                  <a:cubicBezTo>
                    <a:pt x="29" y="81"/>
                    <a:pt x="28" y="81"/>
                    <a:pt x="26" y="81"/>
                  </a:cubicBezTo>
                  <a:cubicBezTo>
                    <a:pt x="25" y="81"/>
                    <a:pt x="26" y="82"/>
                    <a:pt x="25" y="82"/>
                  </a:cubicBezTo>
                  <a:cubicBezTo>
                    <a:pt x="24" y="82"/>
                    <a:pt x="24" y="81"/>
                    <a:pt x="24" y="82"/>
                  </a:cubicBezTo>
                  <a:cubicBezTo>
                    <a:pt x="23" y="82"/>
                    <a:pt x="23" y="82"/>
                    <a:pt x="23" y="83"/>
                  </a:cubicBezTo>
                  <a:cubicBezTo>
                    <a:pt x="23" y="84"/>
                    <a:pt x="23" y="84"/>
                    <a:pt x="22" y="84"/>
                  </a:cubicBezTo>
                  <a:cubicBezTo>
                    <a:pt x="22" y="85"/>
                    <a:pt x="22" y="85"/>
                    <a:pt x="21" y="85"/>
                  </a:cubicBezTo>
                  <a:cubicBezTo>
                    <a:pt x="20" y="85"/>
                    <a:pt x="20" y="85"/>
                    <a:pt x="19" y="85"/>
                  </a:cubicBezTo>
                  <a:cubicBezTo>
                    <a:pt x="18" y="85"/>
                    <a:pt x="18" y="84"/>
                    <a:pt x="18" y="83"/>
                  </a:cubicBezTo>
                  <a:cubicBezTo>
                    <a:pt x="18" y="82"/>
                    <a:pt x="18" y="83"/>
                    <a:pt x="19" y="83"/>
                  </a:cubicBezTo>
                  <a:cubicBezTo>
                    <a:pt x="20" y="82"/>
                    <a:pt x="20" y="83"/>
                    <a:pt x="21" y="83"/>
                  </a:cubicBezTo>
                  <a:cubicBezTo>
                    <a:pt x="22" y="82"/>
                    <a:pt x="21" y="82"/>
                    <a:pt x="21" y="81"/>
                  </a:cubicBezTo>
                  <a:cubicBezTo>
                    <a:pt x="21" y="80"/>
                    <a:pt x="21" y="80"/>
                    <a:pt x="20" y="80"/>
                  </a:cubicBezTo>
                  <a:cubicBezTo>
                    <a:pt x="20" y="80"/>
                    <a:pt x="19" y="80"/>
                    <a:pt x="18" y="80"/>
                  </a:cubicBezTo>
                  <a:cubicBezTo>
                    <a:pt x="17" y="80"/>
                    <a:pt x="18" y="79"/>
                    <a:pt x="18" y="78"/>
                  </a:cubicBezTo>
                  <a:cubicBezTo>
                    <a:pt x="19" y="77"/>
                    <a:pt x="18" y="78"/>
                    <a:pt x="20" y="78"/>
                  </a:cubicBezTo>
                  <a:cubicBezTo>
                    <a:pt x="21" y="78"/>
                    <a:pt x="20" y="78"/>
                    <a:pt x="21" y="77"/>
                  </a:cubicBezTo>
                  <a:cubicBezTo>
                    <a:pt x="22" y="77"/>
                    <a:pt x="22" y="78"/>
                    <a:pt x="23" y="78"/>
                  </a:cubicBezTo>
                  <a:cubicBezTo>
                    <a:pt x="24" y="78"/>
                    <a:pt x="24" y="78"/>
                    <a:pt x="25" y="78"/>
                  </a:cubicBezTo>
                  <a:cubicBezTo>
                    <a:pt x="26" y="77"/>
                    <a:pt x="25" y="77"/>
                    <a:pt x="25" y="76"/>
                  </a:cubicBezTo>
                  <a:cubicBezTo>
                    <a:pt x="25" y="75"/>
                    <a:pt x="25" y="75"/>
                    <a:pt x="26" y="74"/>
                  </a:cubicBezTo>
                  <a:cubicBezTo>
                    <a:pt x="26" y="74"/>
                    <a:pt x="25" y="74"/>
                    <a:pt x="25" y="74"/>
                  </a:cubicBezTo>
                  <a:cubicBezTo>
                    <a:pt x="25" y="74"/>
                    <a:pt x="24" y="73"/>
                    <a:pt x="24" y="72"/>
                  </a:cubicBezTo>
                  <a:cubicBezTo>
                    <a:pt x="24" y="72"/>
                    <a:pt x="24" y="72"/>
                    <a:pt x="23" y="71"/>
                  </a:cubicBezTo>
                  <a:cubicBezTo>
                    <a:pt x="22" y="70"/>
                    <a:pt x="22" y="70"/>
                    <a:pt x="22" y="70"/>
                  </a:cubicBezTo>
                  <a:cubicBezTo>
                    <a:pt x="23" y="69"/>
                    <a:pt x="23" y="69"/>
                    <a:pt x="23" y="68"/>
                  </a:cubicBezTo>
                  <a:cubicBezTo>
                    <a:pt x="23" y="67"/>
                    <a:pt x="23" y="67"/>
                    <a:pt x="24" y="66"/>
                  </a:cubicBezTo>
                  <a:cubicBezTo>
                    <a:pt x="24" y="65"/>
                    <a:pt x="24" y="65"/>
                    <a:pt x="24" y="65"/>
                  </a:cubicBezTo>
                  <a:cubicBezTo>
                    <a:pt x="24" y="64"/>
                    <a:pt x="24" y="63"/>
                    <a:pt x="24" y="62"/>
                  </a:cubicBezTo>
                  <a:cubicBezTo>
                    <a:pt x="24" y="62"/>
                    <a:pt x="24" y="61"/>
                    <a:pt x="24" y="61"/>
                  </a:cubicBezTo>
                  <a:cubicBezTo>
                    <a:pt x="24" y="60"/>
                    <a:pt x="25" y="60"/>
                    <a:pt x="25" y="60"/>
                  </a:cubicBezTo>
                  <a:cubicBezTo>
                    <a:pt x="25" y="59"/>
                    <a:pt x="25" y="59"/>
                    <a:pt x="25" y="58"/>
                  </a:cubicBezTo>
                  <a:cubicBezTo>
                    <a:pt x="24" y="58"/>
                    <a:pt x="24" y="58"/>
                    <a:pt x="24" y="58"/>
                  </a:cubicBezTo>
                  <a:cubicBezTo>
                    <a:pt x="24" y="58"/>
                    <a:pt x="24" y="56"/>
                    <a:pt x="24" y="55"/>
                  </a:cubicBezTo>
                  <a:cubicBezTo>
                    <a:pt x="25" y="55"/>
                    <a:pt x="25" y="55"/>
                    <a:pt x="26" y="56"/>
                  </a:cubicBezTo>
                  <a:cubicBezTo>
                    <a:pt x="27" y="56"/>
                    <a:pt x="27" y="56"/>
                    <a:pt x="27" y="55"/>
                  </a:cubicBezTo>
                  <a:cubicBezTo>
                    <a:pt x="27" y="54"/>
                    <a:pt x="27" y="54"/>
                    <a:pt x="26" y="53"/>
                  </a:cubicBezTo>
                  <a:cubicBezTo>
                    <a:pt x="26" y="53"/>
                    <a:pt x="25" y="52"/>
                    <a:pt x="25" y="52"/>
                  </a:cubicBezTo>
                  <a:cubicBezTo>
                    <a:pt x="25" y="52"/>
                    <a:pt x="25" y="52"/>
                    <a:pt x="24" y="52"/>
                  </a:cubicBezTo>
                  <a:cubicBezTo>
                    <a:pt x="24" y="52"/>
                    <a:pt x="24" y="51"/>
                    <a:pt x="24" y="51"/>
                  </a:cubicBezTo>
                  <a:cubicBezTo>
                    <a:pt x="25" y="50"/>
                    <a:pt x="24" y="49"/>
                    <a:pt x="24" y="49"/>
                  </a:cubicBezTo>
                  <a:cubicBezTo>
                    <a:pt x="24" y="49"/>
                    <a:pt x="24" y="49"/>
                    <a:pt x="24" y="48"/>
                  </a:cubicBezTo>
                  <a:cubicBezTo>
                    <a:pt x="24" y="48"/>
                    <a:pt x="24" y="47"/>
                    <a:pt x="24" y="46"/>
                  </a:cubicBezTo>
                  <a:cubicBezTo>
                    <a:pt x="24" y="45"/>
                    <a:pt x="24" y="45"/>
                    <a:pt x="24" y="44"/>
                  </a:cubicBezTo>
                  <a:cubicBezTo>
                    <a:pt x="25" y="44"/>
                    <a:pt x="25" y="44"/>
                    <a:pt x="25" y="44"/>
                  </a:cubicBezTo>
                  <a:cubicBezTo>
                    <a:pt x="26" y="42"/>
                    <a:pt x="26" y="42"/>
                    <a:pt x="26" y="42"/>
                  </a:cubicBezTo>
                  <a:cubicBezTo>
                    <a:pt x="26" y="42"/>
                    <a:pt x="24" y="42"/>
                    <a:pt x="24" y="42"/>
                  </a:cubicBezTo>
                  <a:cubicBezTo>
                    <a:pt x="24" y="42"/>
                    <a:pt x="23" y="41"/>
                    <a:pt x="23" y="41"/>
                  </a:cubicBezTo>
                  <a:cubicBezTo>
                    <a:pt x="22" y="41"/>
                    <a:pt x="22" y="41"/>
                    <a:pt x="22" y="41"/>
                  </a:cubicBezTo>
                  <a:cubicBezTo>
                    <a:pt x="22" y="40"/>
                    <a:pt x="22" y="40"/>
                    <a:pt x="22" y="40"/>
                  </a:cubicBezTo>
                  <a:cubicBezTo>
                    <a:pt x="22" y="40"/>
                    <a:pt x="22" y="39"/>
                    <a:pt x="22" y="39"/>
                  </a:cubicBezTo>
                  <a:cubicBezTo>
                    <a:pt x="22" y="38"/>
                    <a:pt x="21" y="38"/>
                    <a:pt x="21" y="38"/>
                  </a:cubicBezTo>
                  <a:cubicBezTo>
                    <a:pt x="21" y="37"/>
                    <a:pt x="21" y="37"/>
                    <a:pt x="21" y="37"/>
                  </a:cubicBezTo>
                  <a:cubicBezTo>
                    <a:pt x="21" y="37"/>
                    <a:pt x="22" y="36"/>
                    <a:pt x="21" y="36"/>
                  </a:cubicBezTo>
                  <a:cubicBezTo>
                    <a:pt x="21" y="35"/>
                    <a:pt x="21" y="36"/>
                    <a:pt x="20" y="36"/>
                  </a:cubicBezTo>
                  <a:cubicBezTo>
                    <a:pt x="19" y="36"/>
                    <a:pt x="19" y="36"/>
                    <a:pt x="19" y="36"/>
                  </a:cubicBezTo>
                  <a:cubicBezTo>
                    <a:pt x="18" y="35"/>
                    <a:pt x="17" y="36"/>
                    <a:pt x="17" y="36"/>
                  </a:cubicBezTo>
                  <a:cubicBezTo>
                    <a:pt x="16" y="37"/>
                    <a:pt x="16" y="37"/>
                    <a:pt x="16" y="37"/>
                  </a:cubicBezTo>
                  <a:cubicBezTo>
                    <a:pt x="15" y="36"/>
                    <a:pt x="15" y="36"/>
                    <a:pt x="15" y="36"/>
                  </a:cubicBezTo>
                  <a:cubicBezTo>
                    <a:pt x="15" y="36"/>
                    <a:pt x="15" y="36"/>
                    <a:pt x="15" y="36"/>
                  </a:cubicBezTo>
                  <a:cubicBezTo>
                    <a:pt x="15" y="36"/>
                    <a:pt x="14" y="34"/>
                    <a:pt x="14" y="34"/>
                  </a:cubicBezTo>
                  <a:cubicBezTo>
                    <a:pt x="14" y="34"/>
                    <a:pt x="14" y="33"/>
                    <a:pt x="14" y="32"/>
                  </a:cubicBezTo>
                  <a:cubicBezTo>
                    <a:pt x="14" y="32"/>
                    <a:pt x="14" y="31"/>
                    <a:pt x="14" y="30"/>
                  </a:cubicBezTo>
                  <a:cubicBezTo>
                    <a:pt x="14" y="30"/>
                    <a:pt x="13" y="30"/>
                    <a:pt x="12" y="30"/>
                  </a:cubicBezTo>
                  <a:cubicBezTo>
                    <a:pt x="11" y="30"/>
                    <a:pt x="10" y="30"/>
                    <a:pt x="10" y="30"/>
                  </a:cubicBezTo>
                  <a:cubicBezTo>
                    <a:pt x="10" y="30"/>
                    <a:pt x="10" y="29"/>
                    <a:pt x="10" y="28"/>
                  </a:cubicBezTo>
                  <a:cubicBezTo>
                    <a:pt x="10" y="28"/>
                    <a:pt x="9" y="28"/>
                    <a:pt x="9" y="28"/>
                  </a:cubicBezTo>
                  <a:cubicBezTo>
                    <a:pt x="9" y="28"/>
                    <a:pt x="9" y="27"/>
                    <a:pt x="8" y="26"/>
                  </a:cubicBezTo>
                  <a:cubicBezTo>
                    <a:pt x="8" y="26"/>
                    <a:pt x="7" y="27"/>
                    <a:pt x="7" y="26"/>
                  </a:cubicBezTo>
                  <a:cubicBezTo>
                    <a:pt x="6" y="26"/>
                    <a:pt x="6" y="26"/>
                    <a:pt x="6" y="26"/>
                  </a:cubicBezTo>
                  <a:cubicBezTo>
                    <a:pt x="5" y="25"/>
                    <a:pt x="5" y="26"/>
                    <a:pt x="4" y="25"/>
                  </a:cubicBezTo>
                  <a:cubicBezTo>
                    <a:pt x="3" y="25"/>
                    <a:pt x="4" y="25"/>
                    <a:pt x="3" y="24"/>
                  </a:cubicBezTo>
                  <a:cubicBezTo>
                    <a:pt x="3" y="23"/>
                    <a:pt x="2" y="23"/>
                    <a:pt x="2" y="22"/>
                  </a:cubicBezTo>
                  <a:cubicBezTo>
                    <a:pt x="1" y="22"/>
                    <a:pt x="2" y="22"/>
                    <a:pt x="3" y="21"/>
                  </a:cubicBezTo>
                  <a:cubicBezTo>
                    <a:pt x="4" y="21"/>
                    <a:pt x="3" y="21"/>
                    <a:pt x="3" y="20"/>
                  </a:cubicBezTo>
                  <a:cubicBezTo>
                    <a:pt x="2" y="20"/>
                    <a:pt x="2" y="19"/>
                    <a:pt x="3" y="19"/>
                  </a:cubicBezTo>
                  <a:cubicBezTo>
                    <a:pt x="4" y="18"/>
                    <a:pt x="4" y="18"/>
                    <a:pt x="5" y="17"/>
                  </a:cubicBezTo>
                  <a:cubicBezTo>
                    <a:pt x="6" y="16"/>
                    <a:pt x="6" y="16"/>
                    <a:pt x="6" y="16"/>
                  </a:cubicBezTo>
                  <a:cubicBezTo>
                    <a:pt x="6" y="15"/>
                    <a:pt x="6" y="15"/>
                    <a:pt x="6" y="14"/>
                  </a:cubicBezTo>
                  <a:cubicBezTo>
                    <a:pt x="6" y="14"/>
                    <a:pt x="6" y="12"/>
                    <a:pt x="6" y="11"/>
                  </a:cubicBezTo>
                  <a:cubicBezTo>
                    <a:pt x="6" y="11"/>
                    <a:pt x="6" y="10"/>
                    <a:pt x="6" y="9"/>
                  </a:cubicBezTo>
                  <a:cubicBezTo>
                    <a:pt x="6" y="9"/>
                    <a:pt x="7" y="9"/>
                    <a:pt x="7" y="9"/>
                  </a:cubicBezTo>
                  <a:cubicBezTo>
                    <a:pt x="8" y="8"/>
                    <a:pt x="8" y="8"/>
                    <a:pt x="8" y="7"/>
                  </a:cubicBezTo>
                  <a:cubicBezTo>
                    <a:pt x="8" y="6"/>
                    <a:pt x="8" y="6"/>
                    <a:pt x="8" y="5"/>
                  </a:cubicBezTo>
                  <a:cubicBezTo>
                    <a:pt x="8" y="4"/>
                    <a:pt x="8" y="4"/>
                    <a:pt x="8" y="4"/>
                  </a:cubicBezTo>
                  <a:cubicBezTo>
                    <a:pt x="8" y="3"/>
                    <a:pt x="7" y="4"/>
                    <a:pt x="7" y="3"/>
                  </a:cubicBezTo>
                  <a:cubicBezTo>
                    <a:pt x="7" y="3"/>
                    <a:pt x="7" y="2"/>
                    <a:pt x="7" y="2"/>
                  </a:cubicBezTo>
                  <a:cubicBezTo>
                    <a:pt x="7" y="2"/>
                    <a:pt x="6" y="2"/>
                    <a:pt x="6" y="2"/>
                  </a:cubicBezTo>
                  <a:cubicBezTo>
                    <a:pt x="6" y="2"/>
                    <a:pt x="5" y="2"/>
                    <a:pt x="5" y="2"/>
                  </a:cubicBezTo>
                  <a:cubicBezTo>
                    <a:pt x="5" y="2"/>
                    <a:pt x="4" y="2"/>
                    <a:pt x="4" y="2"/>
                  </a:cubicBezTo>
                  <a:cubicBezTo>
                    <a:pt x="4" y="2"/>
                    <a:pt x="4" y="2"/>
                    <a:pt x="3" y="3"/>
                  </a:cubicBezTo>
                  <a:cubicBezTo>
                    <a:pt x="3" y="3"/>
                    <a:pt x="3" y="3"/>
                    <a:pt x="2" y="3"/>
                  </a:cubicBezTo>
                  <a:cubicBezTo>
                    <a:pt x="2" y="3"/>
                    <a:pt x="2" y="3"/>
                    <a:pt x="2" y="3"/>
                  </a:cubicBezTo>
                  <a:cubicBezTo>
                    <a:pt x="2" y="2"/>
                    <a:pt x="2" y="3"/>
                    <a:pt x="1" y="3"/>
                  </a:cubicBezTo>
                  <a:cubicBezTo>
                    <a:pt x="0" y="3"/>
                    <a:pt x="1" y="2"/>
                    <a:pt x="0" y="2"/>
                  </a:cubicBezTo>
                  <a:cubicBezTo>
                    <a:pt x="0" y="1"/>
                    <a:pt x="0" y="1"/>
                    <a:pt x="0" y="1"/>
                  </a:cubicBezTo>
                  <a:cubicBezTo>
                    <a:pt x="0" y="1"/>
                    <a:pt x="0" y="0"/>
                    <a:pt x="0" y="0"/>
                  </a:cubicBezTo>
                  <a:cubicBezTo>
                    <a:pt x="6" y="1"/>
                    <a:pt x="6" y="1"/>
                    <a:pt x="6" y="1"/>
                  </a:cubicBezTo>
                  <a:cubicBezTo>
                    <a:pt x="31" y="7"/>
                    <a:pt x="31" y="7"/>
                    <a:pt x="31" y="7"/>
                  </a:cubicBezTo>
                  <a:cubicBezTo>
                    <a:pt x="31" y="7"/>
                    <a:pt x="31" y="7"/>
                    <a:pt x="31" y="7"/>
                  </a:cubicBezTo>
                  <a:cubicBezTo>
                    <a:pt x="32" y="8"/>
                    <a:pt x="32" y="8"/>
                    <a:pt x="32" y="8"/>
                  </a:cubicBezTo>
                  <a:cubicBezTo>
                    <a:pt x="32" y="8"/>
                    <a:pt x="32" y="8"/>
                    <a:pt x="32" y="8"/>
                  </a:cubicBezTo>
                  <a:cubicBezTo>
                    <a:pt x="32" y="9"/>
                    <a:pt x="32" y="9"/>
                    <a:pt x="32" y="9"/>
                  </a:cubicBezTo>
                  <a:cubicBezTo>
                    <a:pt x="32" y="10"/>
                    <a:pt x="31" y="11"/>
                    <a:pt x="31" y="11"/>
                  </a:cubicBezTo>
                  <a:cubicBezTo>
                    <a:pt x="39" y="7"/>
                    <a:pt x="39" y="7"/>
                    <a:pt x="39" y="7"/>
                  </a:cubicBezTo>
                  <a:cubicBezTo>
                    <a:pt x="52" y="7"/>
                    <a:pt x="52" y="7"/>
                    <a:pt x="52" y="7"/>
                  </a:cubicBezTo>
                  <a:cubicBezTo>
                    <a:pt x="51" y="8"/>
                    <a:pt x="51" y="8"/>
                    <a:pt x="51" y="8"/>
                  </a:cubicBezTo>
                  <a:cubicBezTo>
                    <a:pt x="51" y="8"/>
                    <a:pt x="51" y="9"/>
                    <a:pt x="51" y="10"/>
                  </a:cubicBezTo>
                  <a:cubicBezTo>
                    <a:pt x="51" y="10"/>
                    <a:pt x="50" y="10"/>
                    <a:pt x="50" y="11"/>
                  </a:cubicBezTo>
                  <a:cubicBezTo>
                    <a:pt x="50" y="12"/>
                    <a:pt x="50" y="12"/>
                    <a:pt x="50" y="12"/>
                  </a:cubicBezTo>
                  <a:cubicBezTo>
                    <a:pt x="50" y="13"/>
                    <a:pt x="50" y="13"/>
                    <a:pt x="51" y="13"/>
                  </a:cubicBezTo>
                  <a:cubicBezTo>
                    <a:pt x="51" y="14"/>
                    <a:pt x="51" y="13"/>
                    <a:pt x="51" y="14"/>
                  </a:cubicBezTo>
                  <a:cubicBezTo>
                    <a:pt x="50" y="15"/>
                    <a:pt x="50" y="15"/>
                    <a:pt x="50" y="15"/>
                  </a:cubicBezTo>
                  <a:cubicBezTo>
                    <a:pt x="50" y="16"/>
                    <a:pt x="50" y="16"/>
                    <a:pt x="50" y="16"/>
                  </a:cubicBezTo>
                  <a:cubicBezTo>
                    <a:pt x="49" y="17"/>
                    <a:pt x="46" y="21"/>
                    <a:pt x="46" y="21"/>
                  </a:cubicBezTo>
                  <a:cubicBezTo>
                    <a:pt x="46" y="21"/>
                    <a:pt x="46" y="22"/>
                    <a:pt x="46" y="22"/>
                  </a:cubicBezTo>
                  <a:cubicBezTo>
                    <a:pt x="46" y="23"/>
                    <a:pt x="46" y="27"/>
                    <a:pt x="46" y="27"/>
                  </a:cubicBezTo>
                  <a:cubicBezTo>
                    <a:pt x="46" y="27"/>
                    <a:pt x="47" y="28"/>
                    <a:pt x="46" y="29"/>
                  </a:cubicBezTo>
                  <a:cubicBezTo>
                    <a:pt x="46" y="30"/>
                    <a:pt x="45" y="31"/>
                    <a:pt x="45" y="31"/>
                  </a:cubicBezTo>
                  <a:cubicBezTo>
                    <a:pt x="45" y="31"/>
                    <a:pt x="45" y="35"/>
                    <a:pt x="45" y="35"/>
                  </a:cubicBezTo>
                  <a:cubicBezTo>
                    <a:pt x="44" y="38"/>
                    <a:pt x="44" y="38"/>
                    <a:pt x="44" y="38"/>
                  </a:cubicBezTo>
                  <a:cubicBezTo>
                    <a:pt x="44" y="38"/>
                    <a:pt x="45" y="39"/>
                    <a:pt x="45" y="39"/>
                  </a:cubicBezTo>
                  <a:cubicBezTo>
                    <a:pt x="45" y="39"/>
                    <a:pt x="53" y="44"/>
                    <a:pt x="53" y="44"/>
                  </a:cubicBezTo>
                  <a:cubicBezTo>
                    <a:pt x="64" y="51"/>
                    <a:pt x="64" y="51"/>
                    <a:pt x="64" y="51"/>
                  </a:cubicBezTo>
                  <a:cubicBezTo>
                    <a:pt x="73" y="57"/>
                    <a:pt x="73" y="57"/>
                    <a:pt x="73" y="57"/>
                  </a:cubicBezTo>
                  <a:cubicBezTo>
                    <a:pt x="73" y="62"/>
                    <a:pt x="73" y="62"/>
                    <a:pt x="73" y="62"/>
                  </a:cubicBezTo>
                  <a:cubicBezTo>
                    <a:pt x="73" y="62"/>
                    <a:pt x="73" y="65"/>
                    <a:pt x="73" y="65"/>
                  </a:cubicBezTo>
                  <a:cubicBezTo>
                    <a:pt x="74" y="66"/>
                    <a:pt x="74" y="65"/>
                    <a:pt x="74" y="66"/>
                  </a:cubicBezTo>
                  <a:cubicBezTo>
                    <a:pt x="74" y="67"/>
                    <a:pt x="73" y="67"/>
                    <a:pt x="73" y="68"/>
                  </a:cubicBezTo>
                  <a:cubicBezTo>
                    <a:pt x="73" y="68"/>
                    <a:pt x="74" y="68"/>
                    <a:pt x="73" y="69"/>
                  </a:cubicBezTo>
                  <a:cubicBezTo>
                    <a:pt x="73" y="71"/>
                    <a:pt x="73" y="72"/>
                    <a:pt x="73" y="72"/>
                  </a:cubicBezTo>
                  <a:cubicBezTo>
                    <a:pt x="73" y="73"/>
                    <a:pt x="74" y="74"/>
                    <a:pt x="74" y="74"/>
                  </a:cubicBezTo>
                  <a:cubicBezTo>
                    <a:pt x="74" y="75"/>
                    <a:pt x="74" y="77"/>
                    <a:pt x="73" y="77"/>
                  </a:cubicBezTo>
                  <a:cubicBezTo>
                    <a:pt x="73" y="78"/>
                    <a:pt x="72" y="79"/>
                    <a:pt x="72" y="79"/>
                  </a:cubicBezTo>
                  <a:cubicBezTo>
                    <a:pt x="72" y="79"/>
                    <a:pt x="72" y="79"/>
                    <a:pt x="72" y="80"/>
                  </a:cubicBezTo>
                  <a:cubicBezTo>
                    <a:pt x="73" y="81"/>
                    <a:pt x="73" y="82"/>
                    <a:pt x="73" y="82"/>
                  </a:cubicBezTo>
                  <a:cubicBezTo>
                    <a:pt x="73" y="82"/>
                    <a:pt x="74" y="82"/>
                    <a:pt x="74" y="82"/>
                  </a:cubicBezTo>
                  <a:cubicBezTo>
                    <a:pt x="74" y="82"/>
                    <a:pt x="75" y="83"/>
                    <a:pt x="75" y="83"/>
                  </a:cubicBezTo>
                  <a:cubicBezTo>
                    <a:pt x="75" y="84"/>
                    <a:pt x="75" y="86"/>
                    <a:pt x="75" y="87"/>
                  </a:cubicBezTo>
                  <a:cubicBezTo>
                    <a:pt x="75" y="87"/>
                    <a:pt x="75" y="89"/>
                    <a:pt x="76" y="89"/>
                  </a:cubicBezTo>
                  <a:cubicBezTo>
                    <a:pt x="76" y="90"/>
                    <a:pt x="76" y="91"/>
                    <a:pt x="77" y="91"/>
                  </a:cubicBezTo>
                  <a:cubicBezTo>
                    <a:pt x="77" y="92"/>
                    <a:pt x="78" y="93"/>
                    <a:pt x="78" y="93"/>
                  </a:cubicBezTo>
                  <a:cubicBezTo>
                    <a:pt x="78" y="93"/>
                    <a:pt x="83" y="98"/>
                    <a:pt x="84" y="99"/>
                  </a:cubicBezTo>
                  <a:cubicBezTo>
                    <a:pt x="84" y="99"/>
                    <a:pt x="85" y="101"/>
                    <a:pt x="85" y="101"/>
                  </a:cubicBezTo>
                  <a:cubicBezTo>
                    <a:pt x="85" y="102"/>
                    <a:pt x="86" y="104"/>
                    <a:pt x="86" y="104"/>
                  </a:cubicBezTo>
                  <a:cubicBezTo>
                    <a:pt x="85" y="104"/>
                    <a:pt x="86" y="108"/>
                    <a:pt x="86" y="108"/>
                  </a:cubicBezTo>
                  <a:cubicBezTo>
                    <a:pt x="86" y="108"/>
                    <a:pt x="86" y="110"/>
                    <a:pt x="86" y="111"/>
                  </a:cubicBezTo>
                  <a:cubicBezTo>
                    <a:pt x="86" y="111"/>
                    <a:pt x="86" y="112"/>
                    <a:pt x="86" y="112"/>
                  </a:cubicBezTo>
                  <a:cubicBezTo>
                    <a:pt x="86" y="112"/>
                    <a:pt x="86" y="120"/>
                    <a:pt x="86" y="120"/>
                  </a:cubicBezTo>
                  <a:cubicBezTo>
                    <a:pt x="86" y="128"/>
                    <a:pt x="86" y="128"/>
                    <a:pt x="86" y="128"/>
                  </a:cubicBezTo>
                  <a:cubicBezTo>
                    <a:pt x="88" y="131"/>
                    <a:pt x="88" y="131"/>
                    <a:pt x="88" y="131"/>
                  </a:cubicBezTo>
                  <a:cubicBezTo>
                    <a:pt x="88" y="131"/>
                    <a:pt x="88" y="131"/>
                    <a:pt x="88" y="132"/>
                  </a:cubicBezTo>
                  <a:cubicBezTo>
                    <a:pt x="87" y="133"/>
                    <a:pt x="86" y="133"/>
                    <a:pt x="86" y="133"/>
                  </a:cubicBezTo>
                  <a:cubicBezTo>
                    <a:pt x="86" y="133"/>
                    <a:pt x="86" y="134"/>
                    <a:pt x="86" y="135"/>
                  </a:cubicBezTo>
                  <a:cubicBezTo>
                    <a:pt x="86" y="135"/>
                    <a:pt x="86" y="136"/>
                    <a:pt x="86" y="136"/>
                  </a:cubicBezTo>
                  <a:cubicBezTo>
                    <a:pt x="86" y="137"/>
                    <a:pt x="86" y="138"/>
                    <a:pt x="86" y="138"/>
                  </a:cubicBezTo>
                  <a:cubicBezTo>
                    <a:pt x="87" y="138"/>
                    <a:pt x="87" y="138"/>
                    <a:pt x="87" y="138"/>
                  </a:cubicBezTo>
                  <a:cubicBezTo>
                    <a:pt x="87" y="150"/>
                    <a:pt x="87" y="150"/>
                    <a:pt x="87" y="150"/>
                  </a:cubicBezTo>
                  <a:cubicBezTo>
                    <a:pt x="87" y="165"/>
                    <a:pt x="87" y="165"/>
                    <a:pt x="87" y="165"/>
                  </a:cubicBezTo>
                  <a:cubicBezTo>
                    <a:pt x="87" y="174"/>
                    <a:pt x="87" y="174"/>
                    <a:pt x="87" y="174"/>
                  </a:cubicBezTo>
                  <a:cubicBezTo>
                    <a:pt x="87" y="174"/>
                    <a:pt x="88" y="177"/>
                    <a:pt x="88" y="178"/>
                  </a:cubicBezTo>
                  <a:cubicBezTo>
                    <a:pt x="88" y="178"/>
                    <a:pt x="88" y="179"/>
                    <a:pt x="88" y="179"/>
                  </a:cubicBezTo>
                  <a:cubicBezTo>
                    <a:pt x="88" y="180"/>
                    <a:pt x="87" y="181"/>
                    <a:pt x="87" y="181"/>
                  </a:cubicBezTo>
                  <a:cubicBezTo>
                    <a:pt x="87" y="182"/>
                    <a:pt x="87" y="182"/>
                    <a:pt x="87" y="183"/>
                  </a:cubicBezTo>
                  <a:cubicBezTo>
                    <a:pt x="87" y="184"/>
                    <a:pt x="87" y="203"/>
                    <a:pt x="87" y="203"/>
                  </a:cubicBezTo>
                  <a:cubicBezTo>
                    <a:pt x="86" y="205"/>
                    <a:pt x="86" y="205"/>
                    <a:pt x="86" y="205"/>
                  </a:cubicBezTo>
                  <a:cubicBezTo>
                    <a:pt x="86" y="205"/>
                    <a:pt x="85" y="206"/>
                    <a:pt x="85" y="206"/>
                  </a:cubicBezTo>
                  <a:cubicBezTo>
                    <a:pt x="84" y="206"/>
                    <a:pt x="82" y="205"/>
                    <a:pt x="82" y="205"/>
                  </a:cubicBezTo>
                  <a:cubicBezTo>
                    <a:pt x="82" y="206"/>
                    <a:pt x="83" y="207"/>
                    <a:pt x="83" y="208"/>
                  </a:cubicBezTo>
                  <a:cubicBezTo>
                    <a:pt x="84" y="208"/>
                    <a:pt x="84" y="210"/>
                    <a:pt x="84" y="210"/>
                  </a:cubicBezTo>
                  <a:cubicBezTo>
                    <a:pt x="85" y="210"/>
                    <a:pt x="85" y="209"/>
                    <a:pt x="85" y="210"/>
                  </a:cubicBezTo>
                  <a:cubicBezTo>
                    <a:pt x="85" y="211"/>
                    <a:pt x="86" y="212"/>
                    <a:pt x="85" y="212"/>
                  </a:cubicBezTo>
                  <a:cubicBezTo>
                    <a:pt x="85" y="213"/>
                    <a:pt x="85" y="213"/>
                    <a:pt x="85" y="214"/>
                  </a:cubicBezTo>
                  <a:cubicBezTo>
                    <a:pt x="85" y="214"/>
                    <a:pt x="86" y="214"/>
                    <a:pt x="85" y="214"/>
                  </a:cubicBezTo>
                  <a:cubicBezTo>
                    <a:pt x="85" y="215"/>
                    <a:pt x="84" y="214"/>
                    <a:pt x="85" y="215"/>
                  </a:cubicBezTo>
                  <a:cubicBezTo>
                    <a:pt x="85" y="215"/>
                    <a:pt x="85" y="215"/>
                    <a:pt x="86" y="215"/>
                  </a:cubicBezTo>
                  <a:cubicBezTo>
                    <a:pt x="86" y="216"/>
                    <a:pt x="87" y="216"/>
                    <a:pt x="86" y="217"/>
                  </a:cubicBezTo>
                  <a:cubicBezTo>
                    <a:pt x="86" y="218"/>
                    <a:pt x="86" y="218"/>
                    <a:pt x="86" y="218"/>
                  </a:cubicBezTo>
                  <a:cubicBezTo>
                    <a:pt x="85" y="218"/>
                    <a:pt x="84" y="218"/>
                    <a:pt x="84" y="219"/>
                  </a:cubicBezTo>
                  <a:cubicBezTo>
                    <a:pt x="84" y="219"/>
                    <a:pt x="85" y="220"/>
                    <a:pt x="84" y="221"/>
                  </a:cubicBezTo>
                  <a:cubicBezTo>
                    <a:pt x="84" y="221"/>
                    <a:pt x="83" y="220"/>
                    <a:pt x="84" y="221"/>
                  </a:cubicBezTo>
                  <a:cubicBezTo>
                    <a:pt x="84" y="222"/>
                    <a:pt x="85" y="222"/>
                    <a:pt x="85" y="222"/>
                  </a:cubicBezTo>
                  <a:cubicBezTo>
                    <a:pt x="86" y="222"/>
                    <a:pt x="86" y="222"/>
                    <a:pt x="86" y="223"/>
                  </a:cubicBezTo>
                  <a:cubicBezTo>
                    <a:pt x="86" y="223"/>
                    <a:pt x="85" y="224"/>
                    <a:pt x="86" y="225"/>
                  </a:cubicBezTo>
                  <a:cubicBezTo>
                    <a:pt x="86" y="225"/>
                    <a:pt x="86" y="225"/>
                    <a:pt x="86" y="225"/>
                  </a:cubicBezTo>
                  <a:cubicBezTo>
                    <a:pt x="87" y="225"/>
                    <a:pt x="87" y="225"/>
                    <a:pt x="87" y="226"/>
                  </a:cubicBezTo>
                  <a:cubicBezTo>
                    <a:pt x="87" y="226"/>
                    <a:pt x="87" y="226"/>
                    <a:pt x="88" y="226"/>
                  </a:cubicBezTo>
                  <a:cubicBezTo>
                    <a:pt x="88" y="226"/>
                    <a:pt x="88" y="225"/>
                    <a:pt x="88" y="226"/>
                  </a:cubicBezTo>
                  <a:cubicBezTo>
                    <a:pt x="88" y="227"/>
                    <a:pt x="88" y="227"/>
                    <a:pt x="89" y="227"/>
                  </a:cubicBezTo>
                  <a:cubicBezTo>
                    <a:pt x="89" y="227"/>
                    <a:pt x="90" y="227"/>
                    <a:pt x="90" y="228"/>
                  </a:cubicBezTo>
                  <a:cubicBezTo>
                    <a:pt x="90" y="229"/>
                    <a:pt x="90" y="229"/>
                    <a:pt x="90" y="229"/>
                  </a:cubicBezTo>
                  <a:cubicBezTo>
                    <a:pt x="90" y="230"/>
                    <a:pt x="91" y="230"/>
                    <a:pt x="91" y="230"/>
                  </a:cubicBezTo>
                  <a:cubicBezTo>
                    <a:pt x="91" y="231"/>
                    <a:pt x="91" y="230"/>
                    <a:pt x="92" y="231"/>
                  </a:cubicBezTo>
                  <a:cubicBezTo>
                    <a:pt x="92" y="232"/>
                    <a:pt x="91" y="232"/>
                    <a:pt x="92" y="233"/>
                  </a:cubicBezTo>
                  <a:cubicBezTo>
                    <a:pt x="93" y="234"/>
                    <a:pt x="93" y="233"/>
                    <a:pt x="93" y="234"/>
                  </a:cubicBezTo>
                  <a:cubicBezTo>
                    <a:pt x="93" y="235"/>
                    <a:pt x="93" y="234"/>
                    <a:pt x="93" y="235"/>
                  </a:cubicBezTo>
                  <a:cubicBezTo>
                    <a:pt x="93" y="236"/>
                    <a:pt x="93" y="236"/>
                    <a:pt x="94" y="237"/>
                  </a:cubicBezTo>
                  <a:cubicBezTo>
                    <a:pt x="94" y="238"/>
                    <a:pt x="94" y="238"/>
                    <a:pt x="94" y="238"/>
                  </a:cubicBezTo>
                  <a:cubicBezTo>
                    <a:pt x="94" y="238"/>
                    <a:pt x="94" y="239"/>
                    <a:pt x="94" y="239"/>
                  </a:cubicBezTo>
                  <a:cubicBezTo>
                    <a:pt x="94" y="239"/>
                    <a:pt x="94" y="240"/>
                    <a:pt x="93" y="240"/>
                  </a:cubicBezTo>
                  <a:cubicBezTo>
                    <a:pt x="93" y="240"/>
                    <a:pt x="92" y="240"/>
                    <a:pt x="91" y="241"/>
                  </a:cubicBezTo>
                  <a:cubicBezTo>
                    <a:pt x="91" y="241"/>
                    <a:pt x="90" y="241"/>
                    <a:pt x="90" y="241"/>
                  </a:cubicBezTo>
                  <a:cubicBezTo>
                    <a:pt x="89" y="242"/>
                    <a:pt x="88" y="242"/>
                    <a:pt x="88" y="242"/>
                  </a:cubicBezTo>
                  <a:cubicBezTo>
                    <a:pt x="87" y="242"/>
                    <a:pt x="87" y="242"/>
                    <a:pt x="86" y="242"/>
                  </a:cubicBezTo>
                  <a:cubicBezTo>
                    <a:pt x="86" y="243"/>
                    <a:pt x="86" y="243"/>
                    <a:pt x="86" y="243"/>
                  </a:cubicBezTo>
                  <a:cubicBezTo>
                    <a:pt x="86" y="243"/>
                    <a:pt x="85" y="243"/>
                    <a:pt x="85" y="243"/>
                  </a:cubicBezTo>
                  <a:cubicBezTo>
                    <a:pt x="85" y="243"/>
                    <a:pt x="82" y="244"/>
                    <a:pt x="82" y="244"/>
                  </a:cubicBezTo>
                  <a:cubicBezTo>
                    <a:pt x="81" y="244"/>
                    <a:pt x="80" y="244"/>
                    <a:pt x="79" y="244"/>
                  </a:cubicBezTo>
                  <a:cubicBezTo>
                    <a:pt x="78" y="245"/>
                    <a:pt x="76" y="245"/>
                    <a:pt x="76" y="245"/>
                  </a:cubicBezTo>
                  <a:cubicBezTo>
                    <a:pt x="75" y="245"/>
                    <a:pt x="75" y="245"/>
                    <a:pt x="74" y="246"/>
                  </a:cubicBezTo>
                  <a:cubicBezTo>
                    <a:pt x="73" y="246"/>
                    <a:pt x="71" y="247"/>
                    <a:pt x="71" y="247"/>
                  </a:cubicBezTo>
                  <a:cubicBezTo>
                    <a:pt x="70" y="247"/>
                    <a:pt x="69" y="247"/>
                    <a:pt x="69" y="248"/>
                  </a:cubicBezTo>
                  <a:cubicBezTo>
                    <a:pt x="68" y="248"/>
                    <a:pt x="67" y="248"/>
                    <a:pt x="66" y="248"/>
                  </a:cubicBezTo>
                  <a:cubicBezTo>
                    <a:pt x="66" y="249"/>
                    <a:pt x="65" y="249"/>
                    <a:pt x="65" y="249"/>
                  </a:cubicBezTo>
                  <a:lnTo>
                    <a:pt x="65" y="248"/>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7" name="Freeform 218"/>
            <p:cNvSpPr>
              <a:spLocks/>
            </p:cNvSpPr>
            <p:nvPr/>
          </p:nvSpPr>
          <p:spPr bwMode="auto">
            <a:xfrm>
              <a:off x="7234238" y="2838450"/>
              <a:ext cx="304800" cy="447675"/>
            </a:xfrm>
            <a:custGeom>
              <a:avLst/>
              <a:gdLst>
                <a:gd name="T0" fmla="*/ 34 w 217"/>
                <a:gd name="T1" fmla="*/ 305 h 318"/>
                <a:gd name="T2" fmla="*/ 52 w 217"/>
                <a:gd name="T3" fmla="*/ 313 h 318"/>
                <a:gd name="T4" fmla="*/ 62 w 217"/>
                <a:gd name="T5" fmla="*/ 315 h 318"/>
                <a:gd name="T6" fmla="*/ 73 w 217"/>
                <a:gd name="T7" fmla="*/ 308 h 318"/>
                <a:gd name="T8" fmla="*/ 86 w 217"/>
                <a:gd name="T9" fmla="*/ 302 h 318"/>
                <a:gd name="T10" fmla="*/ 109 w 217"/>
                <a:gd name="T11" fmla="*/ 295 h 318"/>
                <a:gd name="T12" fmla="*/ 128 w 217"/>
                <a:gd name="T13" fmla="*/ 288 h 318"/>
                <a:gd name="T14" fmla="*/ 142 w 217"/>
                <a:gd name="T15" fmla="*/ 280 h 318"/>
                <a:gd name="T16" fmla="*/ 164 w 217"/>
                <a:gd name="T17" fmla="*/ 270 h 318"/>
                <a:gd name="T18" fmla="*/ 179 w 217"/>
                <a:gd name="T19" fmla="*/ 266 h 318"/>
                <a:gd name="T20" fmla="*/ 184 w 217"/>
                <a:gd name="T21" fmla="*/ 263 h 318"/>
                <a:gd name="T22" fmla="*/ 190 w 217"/>
                <a:gd name="T23" fmla="*/ 266 h 318"/>
                <a:gd name="T24" fmla="*/ 191 w 217"/>
                <a:gd name="T25" fmla="*/ 266 h 318"/>
                <a:gd name="T26" fmla="*/ 206 w 217"/>
                <a:gd name="T27" fmla="*/ 263 h 318"/>
                <a:gd name="T28" fmla="*/ 213 w 217"/>
                <a:gd name="T29" fmla="*/ 252 h 318"/>
                <a:gd name="T30" fmla="*/ 210 w 217"/>
                <a:gd name="T31" fmla="*/ 244 h 318"/>
                <a:gd name="T32" fmla="*/ 196 w 217"/>
                <a:gd name="T33" fmla="*/ 234 h 318"/>
                <a:gd name="T34" fmla="*/ 190 w 217"/>
                <a:gd name="T35" fmla="*/ 222 h 318"/>
                <a:gd name="T36" fmla="*/ 185 w 217"/>
                <a:gd name="T37" fmla="*/ 210 h 318"/>
                <a:gd name="T38" fmla="*/ 189 w 217"/>
                <a:gd name="T39" fmla="*/ 196 h 318"/>
                <a:gd name="T40" fmla="*/ 184 w 217"/>
                <a:gd name="T41" fmla="*/ 182 h 318"/>
                <a:gd name="T42" fmla="*/ 188 w 217"/>
                <a:gd name="T43" fmla="*/ 169 h 318"/>
                <a:gd name="T44" fmla="*/ 187 w 217"/>
                <a:gd name="T45" fmla="*/ 154 h 318"/>
                <a:gd name="T46" fmla="*/ 193 w 217"/>
                <a:gd name="T47" fmla="*/ 143 h 318"/>
                <a:gd name="T48" fmla="*/ 189 w 217"/>
                <a:gd name="T49" fmla="*/ 131 h 318"/>
                <a:gd name="T50" fmla="*/ 178 w 217"/>
                <a:gd name="T51" fmla="*/ 122 h 318"/>
                <a:gd name="T52" fmla="*/ 184 w 217"/>
                <a:gd name="T53" fmla="*/ 114 h 318"/>
                <a:gd name="T54" fmla="*/ 181 w 217"/>
                <a:gd name="T55" fmla="*/ 100 h 318"/>
                <a:gd name="T56" fmla="*/ 186 w 217"/>
                <a:gd name="T57" fmla="*/ 88 h 318"/>
                <a:gd name="T58" fmla="*/ 176 w 217"/>
                <a:gd name="T59" fmla="*/ 83 h 318"/>
                <a:gd name="T60" fmla="*/ 172 w 217"/>
                <a:gd name="T61" fmla="*/ 81 h 318"/>
                <a:gd name="T62" fmla="*/ 177 w 217"/>
                <a:gd name="T63" fmla="*/ 75 h 318"/>
                <a:gd name="T64" fmla="*/ 177 w 217"/>
                <a:gd name="T65" fmla="*/ 61 h 318"/>
                <a:gd name="T66" fmla="*/ 176 w 217"/>
                <a:gd name="T67" fmla="*/ 52 h 318"/>
                <a:gd name="T68" fmla="*/ 174 w 217"/>
                <a:gd name="T69" fmla="*/ 42 h 318"/>
                <a:gd name="T70" fmla="*/ 168 w 217"/>
                <a:gd name="T71" fmla="*/ 38 h 318"/>
                <a:gd name="T72" fmla="*/ 161 w 217"/>
                <a:gd name="T73" fmla="*/ 29 h 318"/>
                <a:gd name="T74" fmla="*/ 155 w 217"/>
                <a:gd name="T75" fmla="*/ 20 h 318"/>
                <a:gd name="T76" fmla="*/ 160 w 217"/>
                <a:gd name="T77" fmla="*/ 5 h 318"/>
                <a:gd name="T78" fmla="*/ 153 w 217"/>
                <a:gd name="T79" fmla="*/ 4 h 318"/>
                <a:gd name="T80" fmla="*/ 142 w 217"/>
                <a:gd name="T81" fmla="*/ 4 h 318"/>
                <a:gd name="T82" fmla="*/ 130 w 217"/>
                <a:gd name="T83" fmla="*/ 9 h 318"/>
                <a:gd name="T84" fmla="*/ 120 w 217"/>
                <a:gd name="T85" fmla="*/ 8 h 318"/>
                <a:gd name="T86" fmla="*/ 115 w 217"/>
                <a:gd name="T87" fmla="*/ 8 h 318"/>
                <a:gd name="T88" fmla="*/ 25 w 217"/>
                <a:gd name="T89" fmla="*/ 9 h 318"/>
                <a:gd name="T90" fmla="*/ 19 w 217"/>
                <a:gd name="T91" fmla="*/ 17 h 318"/>
                <a:gd name="T92" fmla="*/ 17 w 217"/>
                <a:gd name="T93" fmla="*/ 30 h 318"/>
                <a:gd name="T94" fmla="*/ 21 w 217"/>
                <a:gd name="T95" fmla="*/ 43 h 318"/>
                <a:gd name="T96" fmla="*/ 23 w 217"/>
                <a:gd name="T97" fmla="*/ 56 h 318"/>
                <a:gd name="T98" fmla="*/ 23 w 217"/>
                <a:gd name="T99" fmla="*/ 74 h 318"/>
                <a:gd name="T100" fmla="*/ 28 w 217"/>
                <a:gd name="T101" fmla="*/ 88 h 318"/>
                <a:gd name="T102" fmla="*/ 23 w 217"/>
                <a:gd name="T103" fmla="*/ 102 h 318"/>
                <a:gd name="T104" fmla="*/ 30 w 217"/>
                <a:gd name="T105" fmla="*/ 118 h 318"/>
                <a:gd name="T106" fmla="*/ 32 w 217"/>
                <a:gd name="T107" fmla="*/ 154 h 318"/>
                <a:gd name="T108" fmla="*/ 20 w 217"/>
                <a:gd name="T109" fmla="*/ 165 h 318"/>
                <a:gd name="T110" fmla="*/ 13 w 217"/>
                <a:gd name="T111" fmla="*/ 191 h 318"/>
                <a:gd name="T112" fmla="*/ 1 w 217"/>
                <a:gd name="T113" fmla="*/ 215 h 318"/>
                <a:gd name="T114" fmla="*/ 3 w 217"/>
                <a:gd name="T115" fmla="*/ 239 h 318"/>
                <a:gd name="T116" fmla="*/ 10 w 217"/>
                <a:gd name="T117" fmla="*/ 269 h 318"/>
                <a:gd name="T118" fmla="*/ 23 w 217"/>
                <a:gd name="T119" fmla="*/ 276 h 318"/>
                <a:gd name="T120" fmla="*/ 24 w 217"/>
                <a:gd name="T121" fmla="*/ 293 h 318"/>
                <a:gd name="T122" fmla="*/ 17 w 217"/>
                <a:gd name="T123" fmla="*/ 298 h 318"/>
                <a:gd name="T124" fmla="*/ 9 w 217"/>
                <a:gd name="T125" fmla="*/ 29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318">
                  <a:moveTo>
                    <a:pt x="7" y="300"/>
                  </a:moveTo>
                  <a:cubicBezTo>
                    <a:pt x="8" y="300"/>
                    <a:pt x="8" y="300"/>
                    <a:pt x="8" y="300"/>
                  </a:cubicBezTo>
                  <a:cubicBezTo>
                    <a:pt x="8" y="300"/>
                    <a:pt x="9" y="300"/>
                    <a:pt x="10" y="301"/>
                  </a:cubicBezTo>
                  <a:cubicBezTo>
                    <a:pt x="11" y="301"/>
                    <a:pt x="11" y="301"/>
                    <a:pt x="13" y="301"/>
                  </a:cubicBezTo>
                  <a:cubicBezTo>
                    <a:pt x="15" y="301"/>
                    <a:pt x="14" y="301"/>
                    <a:pt x="16" y="302"/>
                  </a:cubicBezTo>
                  <a:cubicBezTo>
                    <a:pt x="18" y="302"/>
                    <a:pt x="18" y="302"/>
                    <a:pt x="19" y="302"/>
                  </a:cubicBezTo>
                  <a:cubicBezTo>
                    <a:pt x="21" y="303"/>
                    <a:pt x="24" y="303"/>
                    <a:pt x="25" y="303"/>
                  </a:cubicBezTo>
                  <a:cubicBezTo>
                    <a:pt x="26" y="303"/>
                    <a:pt x="28" y="304"/>
                    <a:pt x="31" y="304"/>
                  </a:cubicBezTo>
                  <a:cubicBezTo>
                    <a:pt x="33" y="305"/>
                    <a:pt x="33" y="305"/>
                    <a:pt x="34" y="305"/>
                  </a:cubicBezTo>
                  <a:cubicBezTo>
                    <a:pt x="36" y="306"/>
                    <a:pt x="38" y="306"/>
                    <a:pt x="38" y="306"/>
                  </a:cubicBezTo>
                  <a:cubicBezTo>
                    <a:pt x="39" y="306"/>
                    <a:pt x="39" y="307"/>
                    <a:pt x="42" y="307"/>
                  </a:cubicBezTo>
                  <a:cubicBezTo>
                    <a:pt x="46" y="308"/>
                    <a:pt x="43" y="307"/>
                    <a:pt x="44" y="308"/>
                  </a:cubicBezTo>
                  <a:cubicBezTo>
                    <a:pt x="46" y="309"/>
                    <a:pt x="45" y="309"/>
                    <a:pt x="46" y="309"/>
                  </a:cubicBezTo>
                  <a:cubicBezTo>
                    <a:pt x="48" y="310"/>
                    <a:pt x="47" y="310"/>
                    <a:pt x="48" y="310"/>
                  </a:cubicBezTo>
                  <a:cubicBezTo>
                    <a:pt x="48" y="311"/>
                    <a:pt x="49" y="310"/>
                    <a:pt x="49" y="311"/>
                  </a:cubicBezTo>
                  <a:cubicBezTo>
                    <a:pt x="49" y="311"/>
                    <a:pt x="49" y="311"/>
                    <a:pt x="50" y="311"/>
                  </a:cubicBezTo>
                  <a:cubicBezTo>
                    <a:pt x="50" y="312"/>
                    <a:pt x="50" y="312"/>
                    <a:pt x="50" y="313"/>
                  </a:cubicBezTo>
                  <a:cubicBezTo>
                    <a:pt x="51" y="313"/>
                    <a:pt x="52" y="313"/>
                    <a:pt x="52" y="313"/>
                  </a:cubicBezTo>
                  <a:cubicBezTo>
                    <a:pt x="52" y="314"/>
                    <a:pt x="52" y="314"/>
                    <a:pt x="53" y="314"/>
                  </a:cubicBezTo>
                  <a:cubicBezTo>
                    <a:pt x="53" y="314"/>
                    <a:pt x="53" y="315"/>
                    <a:pt x="54" y="314"/>
                  </a:cubicBezTo>
                  <a:cubicBezTo>
                    <a:pt x="55" y="314"/>
                    <a:pt x="55" y="315"/>
                    <a:pt x="56" y="315"/>
                  </a:cubicBezTo>
                  <a:cubicBezTo>
                    <a:pt x="56" y="315"/>
                    <a:pt x="56" y="315"/>
                    <a:pt x="56" y="316"/>
                  </a:cubicBezTo>
                  <a:cubicBezTo>
                    <a:pt x="56" y="317"/>
                    <a:pt x="56" y="317"/>
                    <a:pt x="57" y="317"/>
                  </a:cubicBezTo>
                  <a:cubicBezTo>
                    <a:pt x="57" y="318"/>
                    <a:pt x="57" y="317"/>
                    <a:pt x="58" y="317"/>
                  </a:cubicBezTo>
                  <a:cubicBezTo>
                    <a:pt x="59" y="316"/>
                    <a:pt x="59" y="317"/>
                    <a:pt x="60" y="317"/>
                  </a:cubicBezTo>
                  <a:cubicBezTo>
                    <a:pt x="61" y="316"/>
                    <a:pt x="61" y="316"/>
                    <a:pt x="62" y="316"/>
                  </a:cubicBezTo>
                  <a:cubicBezTo>
                    <a:pt x="62" y="316"/>
                    <a:pt x="62" y="316"/>
                    <a:pt x="62" y="315"/>
                  </a:cubicBezTo>
                  <a:cubicBezTo>
                    <a:pt x="62" y="315"/>
                    <a:pt x="63" y="315"/>
                    <a:pt x="63" y="315"/>
                  </a:cubicBezTo>
                  <a:cubicBezTo>
                    <a:pt x="63" y="314"/>
                    <a:pt x="63" y="314"/>
                    <a:pt x="64" y="314"/>
                  </a:cubicBezTo>
                  <a:cubicBezTo>
                    <a:pt x="65" y="313"/>
                    <a:pt x="65" y="313"/>
                    <a:pt x="65" y="313"/>
                  </a:cubicBezTo>
                  <a:cubicBezTo>
                    <a:pt x="65" y="313"/>
                    <a:pt x="65" y="313"/>
                    <a:pt x="66" y="312"/>
                  </a:cubicBezTo>
                  <a:cubicBezTo>
                    <a:pt x="67" y="312"/>
                    <a:pt x="67" y="312"/>
                    <a:pt x="68" y="312"/>
                  </a:cubicBezTo>
                  <a:cubicBezTo>
                    <a:pt x="68" y="312"/>
                    <a:pt x="68" y="312"/>
                    <a:pt x="69" y="311"/>
                  </a:cubicBezTo>
                  <a:cubicBezTo>
                    <a:pt x="70" y="310"/>
                    <a:pt x="70" y="311"/>
                    <a:pt x="71" y="311"/>
                  </a:cubicBezTo>
                  <a:cubicBezTo>
                    <a:pt x="72" y="310"/>
                    <a:pt x="72" y="311"/>
                    <a:pt x="73" y="310"/>
                  </a:cubicBezTo>
                  <a:cubicBezTo>
                    <a:pt x="74" y="309"/>
                    <a:pt x="73" y="309"/>
                    <a:pt x="73" y="308"/>
                  </a:cubicBezTo>
                  <a:cubicBezTo>
                    <a:pt x="73" y="308"/>
                    <a:pt x="73" y="308"/>
                    <a:pt x="74" y="308"/>
                  </a:cubicBezTo>
                  <a:cubicBezTo>
                    <a:pt x="74" y="308"/>
                    <a:pt x="75" y="307"/>
                    <a:pt x="75" y="307"/>
                  </a:cubicBezTo>
                  <a:cubicBezTo>
                    <a:pt x="76" y="306"/>
                    <a:pt x="75" y="306"/>
                    <a:pt x="76" y="306"/>
                  </a:cubicBezTo>
                  <a:cubicBezTo>
                    <a:pt x="77" y="306"/>
                    <a:pt x="77" y="306"/>
                    <a:pt x="78" y="306"/>
                  </a:cubicBezTo>
                  <a:cubicBezTo>
                    <a:pt x="79" y="305"/>
                    <a:pt x="79" y="305"/>
                    <a:pt x="79" y="304"/>
                  </a:cubicBezTo>
                  <a:cubicBezTo>
                    <a:pt x="79" y="303"/>
                    <a:pt x="80" y="303"/>
                    <a:pt x="80" y="303"/>
                  </a:cubicBezTo>
                  <a:cubicBezTo>
                    <a:pt x="80" y="302"/>
                    <a:pt x="81" y="303"/>
                    <a:pt x="82" y="303"/>
                  </a:cubicBezTo>
                  <a:cubicBezTo>
                    <a:pt x="83" y="303"/>
                    <a:pt x="83" y="303"/>
                    <a:pt x="84" y="302"/>
                  </a:cubicBezTo>
                  <a:cubicBezTo>
                    <a:pt x="85" y="302"/>
                    <a:pt x="85" y="302"/>
                    <a:pt x="86" y="302"/>
                  </a:cubicBezTo>
                  <a:cubicBezTo>
                    <a:pt x="86" y="302"/>
                    <a:pt x="89" y="302"/>
                    <a:pt x="89" y="302"/>
                  </a:cubicBezTo>
                  <a:cubicBezTo>
                    <a:pt x="89" y="302"/>
                    <a:pt x="90" y="301"/>
                    <a:pt x="91" y="301"/>
                  </a:cubicBezTo>
                  <a:cubicBezTo>
                    <a:pt x="92" y="300"/>
                    <a:pt x="92" y="301"/>
                    <a:pt x="94" y="300"/>
                  </a:cubicBezTo>
                  <a:cubicBezTo>
                    <a:pt x="96" y="300"/>
                    <a:pt x="96" y="300"/>
                    <a:pt x="97" y="299"/>
                  </a:cubicBezTo>
                  <a:cubicBezTo>
                    <a:pt x="99" y="299"/>
                    <a:pt x="98" y="299"/>
                    <a:pt x="99" y="299"/>
                  </a:cubicBezTo>
                  <a:cubicBezTo>
                    <a:pt x="101" y="298"/>
                    <a:pt x="100" y="298"/>
                    <a:pt x="102" y="297"/>
                  </a:cubicBezTo>
                  <a:cubicBezTo>
                    <a:pt x="103" y="297"/>
                    <a:pt x="102" y="297"/>
                    <a:pt x="104" y="296"/>
                  </a:cubicBezTo>
                  <a:cubicBezTo>
                    <a:pt x="106" y="295"/>
                    <a:pt x="105" y="295"/>
                    <a:pt x="107" y="295"/>
                  </a:cubicBezTo>
                  <a:cubicBezTo>
                    <a:pt x="108" y="294"/>
                    <a:pt x="108" y="295"/>
                    <a:pt x="109" y="295"/>
                  </a:cubicBezTo>
                  <a:cubicBezTo>
                    <a:pt x="111" y="295"/>
                    <a:pt x="110" y="295"/>
                    <a:pt x="112" y="295"/>
                  </a:cubicBezTo>
                  <a:cubicBezTo>
                    <a:pt x="114" y="294"/>
                    <a:pt x="114" y="295"/>
                    <a:pt x="116" y="295"/>
                  </a:cubicBezTo>
                  <a:cubicBezTo>
                    <a:pt x="119" y="294"/>
                    <a:pt x="118" y="294"/>
                    <a:pt x="119" y="293"/>
                  </a:cubicBezTo>
                  <a:cubicBezTo>
                    <a:pt x="120" y="293"/>
                    <a:pt x="121" y="293"/>
                    <a:pt x="122" y="292"/>
                  </a:cubicBezTo>
                  <a:cubicBezTo>
                    <a:pt x="123" y="291"/>
                    <a:pt x="122" y="291"/>
                    <a:pt x="123" y="291"/>
                  </a:cubicBezTo>
                  <a:cubicBezTo>
                    <a:pt x="123" y="290"/>
                    <a:pt x="123" y="290"/>
                    <a:pt x="124" y="290"/>
                  </a:cubicBezTo>
                  <a:cubicBezTo>
                    <a:pt x="125" y="290"/>
                    <a:pt x="124" y="290"/>
                    <a:pt x="125" y="289"/>
                  </a:cubicBezTo>
                  <a:cubicBezTo>
                    <a:pt x="126" y="288"/>
                    <a:pt x="126" y="289"/>
                    <a:pt x="127" y="288"/>
                  </a:cubicBezTo>
                  <a:cubicBezTo>
                    <a:pt x="128" y="288"/>
                    <a:pt x="128" y="288"/>
                    <a:pt x="128" y="288"/>
                  </a:cubicBezTo>
                  <a:cubicBezTo>
                    <a:pt x="128" y="288"/>
                    <a:pt x="130" y="287"/>
                    <a:pt x="131" y="287"/>
                  </a:cubicBezTo>
                  <a:cubicBezTo>
                    <a:pt x="132" y="287"/>
                    <a:pt x="133" y="287"/>
                    <a:pt x="134" y="287"/>
                  </a:cubicBezTo>
                  <a:cubicBezTo>
                    <a:pt x="135" y="287"/>
                    <a:pt x="134" y="287"/>
                    <a:pt x="134" y="286"/>
                  </a:cubicBezTo>
                  <a:cubicBezTo>
                    <a:pt x="134" y="286"/>
                    <a:pt x="134" y="286"/>
                    <a:pt x="136" y="285"/>
                  </a:cubicBezTo>
                  <a:cubicBezTo>
                    <a:pt x="137" y="284"/>
                    <a:pt x="135" y="284"/>
                    <a:pt x="135" y="284"/>
                  </a:cubicBezTo>
                  <a:cubicBezTo>
                    <a:pt x="135" y="283"/>
                    <a:pt x="136" y="283"/>
                    <a:pt x="137" y="283"/>
                  </a:cubicBezTo>
                  <a:cubicBezTo>
                    <a:pt x="139" y="282"/>
                    <a:pt x="138" y="282"/>
                    <a:pt x="138" y="281"/>
                  </a:cubicBezTo>
                  <a:cubicBezTo>
                    <a:pt x="139" y="281"/>
                    <a:pt x="139" y="281"/>
                    <a:pt x="140" y="281"/>
                  </a:cubicBezTo>
                  <a:cubicBezTo>
                    <a:pt x="140" y="281"/>
                    <a:pt x="141" y="280"/>
                    <a:pt x="142" y="280"/>
                  </a:cubicBezTo>
                  <a:cubicBezTo>
                    <a:pt x="143" y="280"/>
                    <a:pt x="143" y="280"/>
                    <a:pt x="145" y="280"/>
                  </a:cubicBezTo>
                  <a:cubicBezTo>
                    <a:pt x="147" y="279"/>
                    <a:pt x="147" y="279"/>
                    <a:pt x="148" y="278"/>
                  </a:cubicBezTo>
                  <a:cubicBezTo>
                    <a:pt x="150" y="278"/>
                    <a:pt x="151" y="277"/>
                    <a:pt x="153" y="277"/>
                  </a:cubicBezTo>
                  <a:cubicBezTo>
                    <a:pt x="155" y="277"/>
                    <a:pt x="154" y="276"/>
                    <a:pt x="155" y="275"/>
                  </a:cubicBezTo>
                  <a:cubicBezTo>
                    <a:pt x="156" y="274"/>
                    <a:pt x="156" y="275"/>
                    <a:pt x="157" y="274"/>
                  </a:cubicBezTo>
                  <a:cubicBezTo>
                    <a:pt x="158" y="274"/>
                    <a:pt x="158" y="274"/>
                    <a:pt x="160" y="273"/>
                  </a:cubicBezTo>
                  <a:cubicBezTo>
                    <a:pt x="161" y="272"/>
                    <a:pt x="160" y="272"/>
                    <a:pt x="161" y="271"/>
                  </a:cubicBezTo>
                  <a:cubicBezTo>
                    <a:pt x="162" y="270"/>
                    <a:pt x="161" y="271"/>
                    <a:pt x="162" y="270"/>
                  </a:cubicBezTo>
                  <a:cubicBezTo>
                    <a:pt x="163" y="270"/>
                    <a:pt x="163" y="270"/>
                    <a:pt x="164" y="270"/>
                  </a:cubicBezTo>
                  <a:cubicBezTo>
                    <a:pt x="164" y="269"/>
                    <a:pt x="165" y="269"/>
                    <a:pt x="165" y="269"/>
                  </a:cubicBezTo>
                  <a:cubicBezTo>
                    <a:pt x="165" y="269"/>
                    <a:pt x="166" y="269"/>
                    <a:pt x="167" y="268"/>
                  </a:cubicBezTo>
                  <a:cubicBezTo>
                    <a:pt x="168" y="268"/>
                    <a:pt x="168" y="268"/>
                    <a:pt x="169" y="268"/>
                  </a:cubicBezTo>
                  <a:cubicBezTo>
                    <a:pt x="170" y="267"/>
                    <a:pt x="170" y="267"/>
                    <a:pt x="171" y="267"/>
                  </a:cubicBezTo>
                  <a:cubicBezTo>
                    <a:pt x="172" y="267"/>
                    <a:pt x="172" y="267"/>
                    <a:pt x="172" y="267"/>
                  </a:cubicBezTo>
                  <a:cubicBezTo>
                    <a:pt x="173" y="266"/>
                    <a:pt x="173" y="266"/>
                    <a:pt x="174" y="266"/>
                  </a:cubicBezTo>
                  <a:cubicBezTo>
                    <a:pt x="175" y="266"/>
                    <a:pt x="175" y="266"/>
                    <a:pt x="176" y="266"/>
                  </a:cubicBezTo>
                  <a:cubicBezTo>
                    <a:pt x="176" y="266"/>
                    <a:pt x="177" y="266"/>
                    <a:pt x="178" y="266"/>
                  </a:cubicBezTo>
                  <a:cubicBezTo>
                    <a:pt x="179" y="266"/>
                    <a:pt x="179" y="266"/>
                    <a:pt x="179" y="266"/>
                  </a:cubicBezTo>
                  <a:cubicBezTo>
                    <a:pt x="180" y="266"/>
                    <a:pt x="180" y="266"/>
                    <a:pt x="180" y="266"/>
                  </a:cubicBezTo>
                  <a:cubicBezTo>
                    <a:pt x="180" y="266"/>
                    <a:pt x="180" y="266"/>
                    <a:pt x="180" y="265"/>
                  </a:cubicBezTo>
                  <a:cubicBezTo>
                    <a:pt x="180" y="264"/>
                    <a:pt x="180" y="265"/>
                    <a:pt x="179" y="265"/>
                  </a:cubicBezTo>
                  <a:cubicBezTo>
                    <a:pt x="178" y="265"/>
                    <a:pt x="178" y="264"/>
                    <a:pt x="177" y="264"/>
                  </a:cubicBezTo>
                  <a:cubicBezTo>
                    <a:pt x="177" y="263"/>
                    <a:pt x="179" y="263"/>
                    <a:pt x="179" y="263"/>
                  </a:cubicBezTo>
                  <a:cubicBezTo>
                    <a:pt x="180" y="263"/>
                    <a:pt x="181" y="263"/>
                    <a:pt x="181" y="263"/>
                  </a:cubicBezTo>
                  <a:cubicBezTo>
                    <a:pt x="182" y="263"/>
                    <a:pt x="183" y="263"/>
                    <a:pt x="183" y="263"/>
                  </a:cubicBezTo>
                  <a:cubicBezTo>
                    <a:pt x="183" y="263"/>
                    <a:pt x="183" y="263"/>
                    <a:pt x="184" y="263"/>
                  </a:cubicBezTo>
                  <a:cubicBezTo>
                    <a:pt x="184" y="263"/>
                    <a:pt x="184" y="263"/>
                    <a:pt x="184" y="263"/>
                  </a:cubicBezTo>
                  <a:cubicBezTo>
                    <a:pt x="184" y="264"/>
                    <a:pt x="184" y="264"/>
                    <a:pt x="184" y="264"/>
                  </a:cubicBezTo>
                  <a:cubicBezTo>
                    <a:pt x="184" y="264"/>
                    <a:pt x="184" y="264"/>
                    <a:pt x="184" y="265"/>
                  </a:cubicBezTo>
                  <a:cubicBezTo>
                    <a:pt x="184" y="265"/>
                    <a:pt x="184" y="265"/>
                    <a:pt x="184" y="265"/>
                  </a:cubicBezTo>
                  <a:cubicBezTo>
                    <a:pt x="185" y="265"/>
                    <a:pt x="184" y="266"/>
                    <a:pt x="185" y="266"/>
                  </a:cubicBezTo>
                  <a:cubicBezTo>
                    <a:pt x="185" y="266"/>
                    <a:pt x="185" y="266"/>
                    <a:pt x="186" y="266"/>
                  </a:cubicBezTo>
                  <a:cubicBezTo>
                    <a:pt x="186" y="266"/>
                    <a:pt x="187" y="266"/>
                    <a:pt x="188" y="266"/>
                  </a:cubicBezTo>
                  <a:cubicBezTo>
                    <a:pt x="188" y="266"/>
                    <a:pt x="189" y="266"/>
                    <a:pt x="189" y="267"/>
                  </a:cubicBezTo>
                  <a:cubicBezTo>
                    <a:pt x="190" y="267"/>
                    <a:pt x="190" y="267"/>
                    <a:pt x="191" y="266"/>
                  </a:cubicBezTo>
                  <a:cubicBezTo>
                    <a:pt x="191" y="266"/>
                    <a:pt x="190" y="266"/>
                    <a:pt x="190" y="266"/>
                  </a:cubicBezTo>
                  <a:cubicBezTo>
                    <a:pt x="190" y="265"/>
                    <a:pt x="190" y="265"/>
                    <a:pt x="190" y="265"/>
                  </a:cubicBezTo>
                  <a:cubicBezTo>
                    <a:pt x="190" y="264"/>
                    <a:pt x="190" y="264"/>
                    <a:pt x="189" y="264"/>
                  </a:cubicBezTo>
                  <a:cubicBezTo>
                    <a:pt x="189" y="265"/>
                    <a:pt x="189" y="264"/>
                    <a:pt x="189" y="264"/>
                  </a:cubicBezTo>
                  <a:cubicBezTo>
                    <a:pt x="188" y="263"/>
                    <a:pt x="189" y="263"/>
                    <a:pt x="189" y="263"/>
                  </a:cubicBezTo>
                  <a:cubicBezTo>
                    <a:pt x="190" y="262"/>
                    <a:pt x="190" y="261"/>
                    <a:pt x="190" y="260"/>
                  </a:cubicBezTo>
                  <a:cubicBezTo>
                    <a:pt x="191" y="259"/>
                    <a:pt x="190" y="261"/>
                    <a:pt x="190" y="261"/>
                  </a:cubicBezTo>
                  <a:cubicBezTo>
                    <a:pt x="190" y="261"/>
                    <a:pt x="190" y="262"/>
                    <a:pt x="190" y="263"/>
                  </a:cubicBezTo>
                  <a:cubicBezTo>
                    <a:pt x="190" y="264"/>
                    <a:pt x="190" y="263"/>
                    <a:pt x="191" y="264"/>
                  </a:cubicBezTo>
                  <a:cubicBezTo>
                    <a:pt x="191" y="265"/>
                    <a:pt x="191" y="265"/>
                    <a:pt x="191" y="266"/>
                  </a:cubicBezTo>
                  <a:cubicBezTo>
                    <a:pt x="192" y="266"/>
                    <a:pt x="192" y="266"/>
                    <a:pt x="193" y="266"/>
                  </a:cubicBezTo>
                  <a:cubicBezTo>
                    <a:pt x="193" y="267"/>
                    <a:pt x="193" y="267"/>
                    <a:pt x="194" y="267"/>
                  </a:cubicBezTo>
                  <a:cubicBezTo>
                    <a:pt x="195" y="267"/>
                    <a:pt x="195" y="267"/>
                    <a:pt x="195" y="267"/>
                  </a:cubicBezTo>
                  <a:cubicBezTo>
                    <a:pt x="195" y="267"/>
                    <a:pt x="195" y="267"/>
                    <a:pt x="196" y="267"/>
                  </a:cubicBezTo>
                  <a:cubicBezTo>
                    <a:pt x="197" y="267"/>
                    <a:pt x="198" y="266"/>
                    <a:pt x="199" y="266"/>
                  </a:cubicBezTo>
                  <a:cubicBezTo>
                    <a:pt x="200" y="266"/>
                    <a:pt x="201" y="266"/>
                    <a:pt x="202" y="266"/>
                  </a:cubicBezTo>
                  <a:cubicBezTo>
                    <a:pt x="202" y="266"/>
                    <a:pt x="203" y="266"/>
                    <a:pt x="203" y="266"/>
                  </a:cubicBezTo>
                  <a:cubicBezTo>
                    <a:pt x="204" y="266"/>
                    <a:pt x="204" y="266"/>
                    <a:pt x="205" y="265"/>
                  </a:cubicBezTo>
                  <a:cubicBezTo>
                    <a:pt x="206" y="264"/>
                    <a:pt x="206" y="264"/>
                    <a:pt x="206" y="263"/>
                  </a:cubicBezTo>
                  <a:cubicBezTo>
                    <a:pt x="207" y="263"/>
                    <a:pt x="207" y="263"/>
                    <a:pt x="207" y="262"/>
                  </a:cubicBezTo>
                  <a:cubicBezTo>
                    <a:pt x="208" y="261"/>
                    <a:pt x="207" y="261"/>
                    <a:pt x="207" y="260"/>
                  </a:cubicBezTo>
                  <a:cubicBezTo>
                    <a:pt x="207" y="259"/>
                    <a:pt x="207" y="260"/>
                    <a:pt x="208" y="259"/>
                  </a:cubicBezTo>
                  <a:cubicBezTo>
                    <a:pt x="208" y="258"/>
                    <a:pt x="208" y="258"/>
                    <a:pt x="209" y="257"/>
                  </a:cubicBezTo>
                  <a:cubicBezTo>
                    <a:pt x="210" y="256"/>
                    <a:pt x="209" y="256"/>
                    <a:pt x="210" y="256"/>
                  </a:cubicBezTo>
                  <a:cubicBezTo>
                    <a:pt x="210" y="255"/>
                    <a:pt x="210" y="255"/>
                    <a:pt x="210" y="255"/>
                  </a:cubicBezTo>
                  <a:cubicBezTo>
                    <a:pt x="211" y="254"/>
                    <a:pt x="211" y="254"/>
                    <a:pt x="211" y="253"/>
                  </a:cubicBezTo>
                  <a:cubicBezTo>
                    <a:pt x="212" y="253"/>
                    <a:pt x="212" y="253"/>
                    <a:pt x="212" y="253"/>
                  </a:cubicBezTo>
                  <a:cubicBezTo>
                    <a:pt x="213" y="252"/>
                    <a:pt x="213" y="252"/>
                    <a:pt x="213" y="252"/>
                  </a:cubicBezTo>
                  <a:cubicBezTo>
                    <a:pt x="214" y="251"/>
                    <a:pt x="214" y="251"/>
                    <a:pt x="214" y="251"/>
                  </a:cubicBezTo>
                  <a:cubicBezTo>
                    <a:pt x="215" y="250"/>
                    <a:pt x="216" y="250"/>
                    <a:pt x="216" y="250"/>
                  </a:cubicBezTo>
                  <a:cubicBezTo>
                    <a:pt x="217" y="249"/>
                    <a:pt x="217" y="249"/>
                    <a:pt x="217" y="249"/>
                  </a:cubicBezTo>
                  <a:cubicBezTo>
                    <a:pt x="217" y="248"/>
                    <a:pt x="217" y="248"/>
                    <a:pt x="217" y="248"/>
                  </a:cubicBezTo>
                  <a:cubicBezTo>
                    <a:pt x="216" y="247"/>
                    <a:pt x="216" y="247"/>
                    <a:pt x="216" y="247"/>
                  </a:cubicBezTo>
                  <a:cubicBezTo>
                    <a:pt x="216" y="247"/>
                    <a:pt x="215" y="247"/>
                    <a:pt x="215" y="247"/>
                  </a:cubicBezTo>
                  <a:cubicBezTo>
                    <a:pt x="214" y="247"/>
                    <a:pt x="213" y="247"/>
                    <a:pt x="213" y="246"/>
                  </a:cubicBezTo>
                  <a:cubicBezTo>
                    <a:pt x="212" y="246"/>
                    <a:pt x="212" y="246"/>
                    <a:pt x="211" y="245"/>
                  </a:cubicBezTo>
                  <a:cubicBezTo>
                    <a:pt x="211" y="244"/>
                    <a:pt x="211" y="244"/>
                    <a:pt x="210" y="244"/>
                  </a:cubicBezTo>
                  <a:cubicBezTo>
                    <a:pt x="209" y="243"/>
                    <a:pt x="209" y="243"/>
                    <a:pt x="209" y="242"/>
                  </a:cubicBezTo>
                  <a:cubicBezTo>
                    <a:pt x="208" y="241"/>
                    <a:pt x="208" y="241"/>
                    <a:pt x="208" y="240"/>
                  </a:cubicBezTo>
                  <a:cubicBezTo>
                    <a:pt x="208" y="238"/>
                    <a:pt x="207" y="239"/>
                    <a:pt x="207" y="239"/>
                  </a:cubicBezTo>
                  <a:cubicBezTo>
                    <a:pt x="207" y="239"/>
                    <a:pt x="204" y="239"/>
                    <a:pt x="203" y="239"/>
                  </a:cubicBezTo>
                  <a:cubicBezTo>
                    <a:pt x="202" y="239"/>
                    <a:pt x="202" y="239"/>
                    <a:pt x="202" y="238"/>
                  </a:cubicBezTo>
                  <a:cubicBezTo>
                    <a:pt x="201" y="237"/>
                    <a:pt x="201" y="237"/>
                    <a:pt x="201" y="237"/>
                  </a:cubicBezTo>
                  <a:cubicBezTo>
                    <a:pt x="200" y="237"/>
                    <a:pt x="199" y="237"/>
                    <a:pt x="199" y="236"/>
                  </a:cubicBezTo>
                  <a:cubicBezTo>
                    <a:pt x="199" y="236"/>
                    <a:pt x="198" y="236"/>
                    <a:pt x="198" y="235"/>
                  </a:cubicBezTo>
                  <a:cubicBezTo>
                    <a:pt x="197" y="234"/>
                    <a:pt x="196" y="235"/>
                    <a:pt x="196" y="234"/>
                  </a:cubicBezTo>
                  <a:cubicBezTo>
                    <a:pt x="195" y="234"/>
                    <a:pt x="196" y="233"/>
                    <a:pt x="195" y="232"/>
                  </a:cubicBezTo>
                  <a:cubicBezTo>
                    <a:pt x="195" y="231"/>
                    <a:pt x="195" y="231"/>
                    <a:pt x="195" y="231"/>
                  </a:cubicBezTo>
                  <a:cubicBezTo>
                    <a:pt x="195" y="230"/>
                    <a:pt x="194" y="230"/>
                    <a:pt x="195" y="229"/>
                  </a:cubicBezTo>
                  <a:cubicBezTo>
                    <a:pt x="195" y="228"/>
                    <a:pt x="195" y="227"/>
                    <a:pt x="194" y="226"/>
                  </a:cubicBezTo>
                  <a:cubicBezTo>
                    <a:pt x="194" y="226"/>
                    <a:pt x="193" y="226"/>
                    <a:pt x="192" y="226"/>
                  </a:cubicBezTo>
                  <a:cubicBezTo>
                    <a:pt x="192" y="226"/>
                    <a:pt x="192" y="226"/>
                    <a:pt x="192" y="226"/>
                  </a:cubicBezTo>
                  <a:cubicBezTo>
                    <a:pt x="192" y="226"/>
                    <a:pt x="191" y="225"/>
                    <a:pt x="190" y="225"/>
                  </a:cubicBezTo>
                  <a:cubicBezTo>
                    <a:pt x="189" y="225"/>
                    <a:pt x="190" y="225"/>
                    <a:pt x="191" y="224"/>
                  </a:cubicBezTo>
                  <a:cubicBezTo>
                    <a:pt x="191" y="223"/>
                    <a:pt x="190" y="223"/>
                    <a:pt x="190" y="222"/>
                  </a:cubicBezTo>
                  <a:cubicBezTo>
                    <a:pt x="190" y="220"/>
                    <a:pt x="190" y="220"/>
                    <a:pt x="190" y="219"/>
                  </a:cubicBezTo>
                  <a:cubicBezTo>
                    <a:pt x="190" y="218"/>
                    <a:pt x="190" y="219"/>
                    <a:pt x="189" y="219"/>
                  </a:cubicBezTo>
                  <a:cubicBezTo>
                    <a:pt x="188" y="218"/>
                    <a:pt x="188" y="219"/>
                    <a:pt x="187" y="219"/>
                  </a:cubicBezTo>
                  <a:cubicBezTo>
                    <a:pt x="186" y="218"/>
                    <a:pt x="187" y="217"/>
                    <a:pt x="187" y="216"/>
                  </a:cubicBezTo>
                  <a:cubicBezTo>
                    <a:pt x="187" y="216"/>
                    <a:pt x="186" y="215"/>
                    <a:pt x="186" y="215"/>
                  </a:cubicBezTo>
                  <a:cubicBezTo>
                    <a:pt x="186" y="215"/>
                    <a:pt x="185" y="215"/>
                    <a:pt x="185" y="213"/>
                  </a:cubicBezTo>
                  <a:cubicBezTo>
                    <a:pt x="185" y="212"/>
                    <a:pt x="185" y="213"/>
                    <a:pt x="186" y="212"/>
                  </a:cubicBezTo>
                  <a:cubicBezTo>
                    <a:pt x="187" y="212"/>
                    <a:pt x="187" y="211"/>
                    <a:pt x="187" y="210"/>
                  </a:cubicBezTo>
                  <a:cubicBezTo>
                    <a:pt x="186" y="209"/>
                    <a:pt x="186" y="210"/>
                    <a:pt x="185" y="210"/>
                  </a:cubicBezTo>
                  <a:cubicBezTo>
                    <a:pt x="184" y="209"/>
                    <a:pt x="184" y="209"/>
                    <a:pt x="184" y="208"/>
                  </a:cubicBezTo>
                  <a:cubicBezTo>
                    <a:pt x="185" y="207"/>
                    <a:pt x="185" y="207"/>
                    <a:pt x="186" y="207"/>
                  </a:cubicBezTo>
                  <a:cubicBezTo>
                    <a:pt x="187" y="207"/>
                    <a:pt x="187" y="206"/>
                    <a:pt x="188" y="206"/>
                  </a:cubicBezTo>
                  <a:cubicBezTo>
                    <a:pt x="189" y="205"/>
                    <a:pt x="188" y="205"/>
                    <a:pt x="188" y="204"/>
                  </a:cubicBezTo>
                  <a:cubicBezTo>
                    <a:pt x="188" y="204"/>
                    <a:pt x="188" y="203"/>
                    <a:pt x="188" y="202"/>
                  </a:cubicBezTo>
                  <a:cubicBezTo>
                    <a:pt x="189" y="201"/>
                    <a:pt x="188" y="202"/>
                    <a:pt x="188" y="201"/>
                  </a:cubicBezTo>
                  <a:cubicBezTo>
                    <a:pt x="188" y="200"/>
                    <a:pt x="188" y="200"/>
                    <a:pt x="188" y="200"/>
                  </a:cubicBezTo>
                  <a:cubicBezTo>
                    <a:pt x="188" y="199"/>
                    <a:pt x="189" y="198"/>
                    <a:pt x="189" y="198"/>
                  </a:cubicBezTo>
                  <a:cubicBezTo>
                    <a:pt x="190" y="197"/>
                    <a:pt x="189" y="197"/>
                    <a:pt x="189" y="196"/>
                  </a:cubicBezTo>
                  <a:cubicBezTo>
                    <a:pt x="189" y="194"/>
                    <a:pt x="189" y="195"/>
                    <a:pt x="190" y="193"/>
                  </a:cubicBezTo>
                  <a:cubicBezTo>
                    <a:pt x="191" y="192"/>
                    <a:pt x="190" y="193"/>
                    <a:pt x="190" y="192"/>
                  </a:cubicBezTo>
                  <a:cubicBezTo>
                    <a:pt x="190" y="191"/>
                    <a:pt x="190" y="191"/>
                    <a:pt x="190" y="190"/>
                  </a:cubicBezTo>
                  <a:cubicBezTo>
                    <a:pt x="190" y="189"/>
                    <a:pt x="190" y="189"/>
                    <a:pt x="191" y="188"/>
                  </a:cubicBezTo>
                  <a:cubicBezTo>
                    <a:pt x="191" y="187"/>
                    <a:pt x="190" y="187"/>
                    <a:pt x="189" y="187"/>
                  </a:cubicBezTo>
                  <a:cubicBezTo>
                    <a:pt x="189" y="186"/>
                    <a:pt x="189" y="187"/>
                    <a:pt x="188" y="187"/>
                  </a:cubicBezTo>
                  <a:cubicBezTo>
                    <a:pt x="188" y="187"/>
                    <a:pt x="186" y="186"/>
                    <a:pt x="186" y="186"/>
                  </a:cubicBezTo>
                  <a:cubicBezTo>
                    <a:pt x="186" y="185"/>
                    <a:pt x="184" y="184"/>
                    <a:pt x="184" y="183"/>
                  </a:cubicBezTo>
                  <a:cubicBezTo>
                    <a:pt x="184" y="183"/>
                    <a:pt x="184" y="183"/>
                    <a:pt x="184" y="182"/>
                  </a:cubicBezTo>
                  <a:cubicBezTo>
                    <a:pt x="184" y="182"/>
                    <a:pt x="184" y="181"/>
                    <a:pt x="184" y="179"/>
                  </a:cubicBezTo>
                  <a:cubicBezTo>
                    <a:pt x="184" y="178"/>
                    <a:pt x="184" y="179"/>
                    <a:pt x="184" y="178"/>
                  </a:cubicBezTo>
                  <a:cubicBezTo>
                    <a:pt x="184" y="177"/>
                    <a:pt x="184" y="177"/>
                    <a:pt x="185" y="176"/>
                  </a:cubicBezTo>
                  <a:cubicBezTo>
                    <a:pt x="186" y="176"/>
                    <a:pt x="186" y="175"/>
                    <a:pt x="187" y="175"/>
                  </a:cubicBezTo>
                  <a:cubicBezTo>
                    <a:pt x="187" y="174"/>
                    <a:pt x="187" y="174"/>
                    <a:pt x="187" y="173"/>
                  </a:cubicBezTo>
                  <a:cubicBezTo>
                    <a:pt x="188" y="172"/>
                    <a:pt x="187" y="172"/>
                    <a:pt x="188" y="172"/>
                  </a:cubicBezTo>
                  <a:cubicBezTo>
                    <a:pt x="188" y="171"/>
                    <a:pt x="188" y="171"/>
                    <a:pt x="189" y="171"/>
                  </a:cubicBezTo>
                  <a:cubicBezTo>
                    <a:pt x="190" y="171"/>
                    <a:pt x="189" y="171"/>
                    <a:pt x="189" y="170"/>
                  </a:cubicBezTo>
                  <a:cubicBezTo>
                    <a:pt x="189" y="169"/>
                    <a:pt x="188" y="169"/>
                    <a:pt x="188" y="169"/>
                  </a:cubicBezTo>
                  <a:cubicBezTo>
                    <a:pt x="188" y="168"/>
                    <a:pt x="189" y="168"/>
                    <a:pt x="189" y="168"/>
                  </a:cubicBezTo>
                  <a:cubicBezTo>
                    <a:pt x="190" y="168"/>
                    <a:pt x="189" y="167"/>
                    <a:pt x="189" y="167"/>
                  </a:cubicBezTo>
                  <a:cubicBezTo>
                    <a:pt x="189" y="167"/>
                    <a:pt x="189" y="166"/>
                    <a:pt x="189" y="166"/>
                  </a:cubicBezTo>
                  <a:cubicBezTo>
                    <a:pt x="189" y="165"/>
                    <a:pt x="189" y="165"/>
                    <a:pt x="189" y="164"/>
                  </a:cubicBezTo>
                  <a:cubicBezTo>
                    <a:pt x="190" y="163"/>
                    <a:pt x="189" y="163"/>
                    <a:pt x="189" y="163"/>
                  </a:cubicBezTo>
                  <a:cubicBezTo>
                    <a:pt x="189" y="163"/>
                    <a:pt x="188" y="160"/>
                    <a:pt x="188" y="159"/>
                  </a:cubicBezTo>
                  <a:cubicBezTo>
                    <a:pt x="188" y="159"/>
                    <a:pt x="187" y="158"/>
                    <a:pt x="187" y="157"/>
                  </a:cubicBezTo>
                  <a:cubicBezTo>
                    <a:pt x="188" y="157"/>
                    <a:pt x="187" y="157"/>
                    <a:pt x="187" y="156"/>
                  </a:cubicBezTo>
                  <a:cubicBezTo>
                    <a:pt x="187" y="155"/>
                    <a:pt x="187" y="155"/>
                    <a:pt x="187" y="154"/>
                  </a:cubicBezTo>
                  <a:cubicBezTo>
                    <a:pt x="187" y="154"/>
                    <a:pt x="187" y="153"/>
                    <a:pt x="187" y="152"/>
                  </a:cubicBezTo>
                  <a:cubicBezTo>
                    <a:pt x="187" y="151"/>
                    <a:pt x="187" y="151"/>
                    <a:pt x="187" y="150"/>
                  </a:cubicBezTo>
                  <a:cubicBezTo>
                    <a:pt x="188" y="149"/>
                    <a:pt x="188" y="149"/>
                    <a:pt x="188" y="148"/>
                  </a:cubicBezTo>
                  <a:cubicBezTo>
                    <a:pt x="188" y="148"/>
                    <a:pt x="188" y="147"/>
                    <a:pt x="188" y="147"/>
                  </a:cubicBezTo>
                  <a:cubicBezTo>
                    <a:pt x="187" y="146"/>
                    <a:pt x="187" y="146"/>
                    <a:pt x="187" y="146"/>
                  </a:cubicBezTo>
                  <a:cubicBezTo>
                    <a:pt x="187" y="146"/>
                    <a:pt x="189" y="146"/>
                    <a:pt x="189" y="145"/>
                  </a:cubicBezTo>
                  <a:cubicBezTo>
                    <a:pt x="189" y="144"/>
                    <a:pt x="189" y="145"/>
                    <a:pt x="190" y="144"/>
                  </a:cubicBezTo>
                  <a:cubicBezTo>
                    <a:pt x="191" y="144"/>
                    <a:pt x="191" y="144"/>
                    <a:pt x="191" y="144"/>
                  </a:cubicBezTo>
                  <a:cubicBezTo>
                    <a:pt x="191" y="144"/>
                    <a:pt x="192" y="143"/>
                    <a:pt x="193" y="143"/>
                  </a:cubicBezTo>
                  <a:cubicBezTo>
                    <a:pt x="193" y="142"/>
                    <a:pt x="194" y="142"/>
                    <a:pt x="194" y="141"/>
                  </a:cubicBezTo>
                  <a:cubicBezTo>
                    <a:pt x="195" y="141"/>
                    <a:pt x="194" y="141"/>
                    <a:pt x="194" y="140"/>
                  </a:cubicBezTo>
                  <a:cubicBezTo>
                    <a:pt x="194" y="139"/>
                    <a:pt x="193" y="139"/>
                    <a:pt x="194" y="139"/>
                  </a:cubicBezTo>
                  <a:cubicBezTo>
                    <a:pt x="194" y="138"/>
                    <a:pt x="194" y="138"/>
                    <a:pt x="193" y="137"/>
                  </a:cubicBezTo>
                  <a:cubicBezTo>
                    <a:pt x="192" y="137"/>
                    <a:pt x="192" y="137"/>
                    <a:pt x="191" y="136"/>
                  </a:cubicBezTo>
                  <a:cubicBezTo>
                    <a:pt x="191" y="136"/>
                    <a:pt x="190" y="135"/>
                    <a:pt x="190" y="135"/>
                  </a:cubicBezTo>
                  <a:cubicBezTo>
                    <a:pt x="190" y="133"/>
                    <a:pt x="190" y="133"/>
                    <a:pt x="190" y="133"/>
                  </a:cubicBezTo>
                  <a:cubicBezTo>
                    <a:pt x="189" y="132"/>
                    <a:pt x="189" y="132"/>
                    <a:pt x="189" y="132"/>
                  </a:cubicBezTo>
                  <a:cubicBezTo>
                    <a:pt x="189" y="131"/>
                    <a:pt x="189" y="131"/>
                    <a:pt x="189" y="131"/>
                  </a:cubicBezTo>
                  <a:cubicBezTo>
                    <a:pt x="187" y="131"/>
                    <a:pt x="187" y="131"/>
                    <a:pt x="187" y="131"/>
                  </a:cubicBezTo>
                  <a:cubicBezTo>
                    <a:pt x="187" y="131"/>
                    <a:pt x="187" y="130"/>
                    <a:pt x="187" y="130"/>
                  </a:cubicBezTo>
                  <a:cubicBezTo>
                    <a:pt x="186" y="129"/>
                    <a:pt x="186" y="130"/>
                    <a:pt x="185" y="129"/>
                  </a:cubicBezTo>
                  <a:cubicBezTo>
                    <a:pt x="185" y="129"/>
                    <a:pt x="184" y="129"/>
                    <a:pt x="184" y="129"/>
                  </a:cubicBezTo>
                  <a:cubicBezTo>
                    <a:pt x="184" y="129"/>
                    <a:pt x="184" y="128"/>
                    <a:pt x="183" y="128"/>
                  </a:cubicBezTo>
                  <a:cubicBezTo>
                    <a:pt x="182" y="127"/>
                    <a:pt x="182" y="127"/>
                    <a:pt x="181" y="127"/>
                  </a:cubicBezTo>
                  <a:cubicBezTo>
                    <a:pt x="181" y="127"/>
                    <a:pt x="181" y="126"/>
                    <a:pt x="181" y="126"/>
                  </a:cubicBezTo>
                  <a:cubicBezTo>
                    <a:pt x="181" y="125"/>
                    <a:pt x="180" y="125"/>
                    <a:pt x="179" y="125"/>
                  </a:cubicBezTo>
                  <a:cubicBezTo>
                    <a:pt x="179" y="124"/>
                    <a:pt x="178" y="124"/>
                    <a:pt x="178" y="122"/>
                  </a:cubicBezTo>
                  <a:cubicBezTo>
                    <a:pt x="178" y="121"/>
                    <a:pt x="178" y="122"/>
                    <a:pt x="178" y="121"/>
                  </a:cubicBezTo>
                  <a:cubicBezTo>
                    <a:pt x="178" y="120"/>
                    <a:pt x="177" y="120"/>
                    <a:pt x="177" y="119"/>
                  </a:cubicBezTo>
                  <a:cubicBezTo>
                    <a:pt x="177" y="119"/>
                    <a:pt x="177" y="118"/>
                    <a:pt x="178" y="118"/>
                  </a:cubicBezTo>
                  <a:cubicBezTo>
                    <a:pt x="179" y="118"/>
                    <a:pt x="180" y="118"/>
                    <a:pt x="180" y="118"/>
                  </a:cubicBezTo>
                  <a:cubicBezTo>
                    <a:pt x="180" y="118"/>
                    <a:pt x="179" y="117"/>
                    <a:pt x="180" y="117"/>
                  </a:cubicBezTo>
                  <a:cubicBezTo>
                    <a:pt x="181" y="117"/>
                    <a:pt x="181" y="117"/>
                    <a:pt x="181" y="117"/>
                  </a:cubicBezTo>
                  <a:cubicBezTo>
                    <a:pt x="182" y="118"/>
                    <a:pt x="182" y="117"/>
                    <a:pt x="183" y="117"/>
                  </a:cubicBezTo>
                  <a:cubicBezTo>
                    <a:pt x="183" y="117"/>
                    <a:pt x="183" y="116"/>
                    <a:pt x="183" y="115"/>
                  </a:cubicBezTo>
                  <a:cubicBezTo>
                    <a:pt x="183" y="114"/>
                    <a:pt x="184" y="114"/>
                    <a:pt x="184" y="114"/>
                  </a:cubicBezTo>
                  <a:cubicBezTo>
                    <a:pt x="185" y="113"/>
                    <a:pt x="184" y="113"/>
                    <a:pt x="183" y="113"/>
                  </a:cubicBezTo>
                  <a:cubicBezTo>
                    <a:pt x="183" y="112"/>
                    <a:pt x="184" y="112"/>
                    <a:pt x="184" y="111"/>
                  </a:cubicBezTo>
                  <a:cubicBezTo>
                    <a:pt x="184" y="110"/>
                    <a:pt x="184" y="110"/>
                    <a:pt x="184" y="110"/>
                  </a:cubicBezTo>
                  <a:cubicBezTo>
                    <a:pt x="183" y="109"/>
                    <a:pt x="183" y="109"/>
                    <a:pt x="183" y="108"/>
                  </a:cubicBezTo>
                  <a:cubicBezTo>
                    <a:pt x="182" y="107"/>
                    <a:pt x="182" y="108"/>
                    <a:pt x="182" y="107"/>
                  </a:cubicBezTo>
                  <a:cubicBezTo>
                    <a:pt x="181" y="106"/>
                    <a:pt x="181" y="106"/>
                    <a:pt x="181" y="105"/>
                  </a:cubicBezTo>
                  <a:cubicBezTo>
                    <a:pt x="180" y="104"/>
                    <a:pt x="181" y="104"/>
                    <a:pt x="181" y="104"/>
                  </a:cubicBezTo>
                  <a:cubicBezTo>
                    <a:pt x="182" y="103"/>
                    <a:pt x="182" y="103"/>
                    <a:pt x="182" y="103"/>
                  </a:cubicBezTo>
                  <a:cubicBezTo>
                    <a:pt x="182" y="103"/>
                    <a:pt x="181" y="101"/>
                    <a:pt x="181" y="100"/>
                  </a:cubicBezTo>
                  <a:cubicBezTo>
                    <a:pt x="182" y="100"/>
                    <a:pt x="182" y="100"/>
                    <a:pt x="182" y="100"/>
                  </a:cubicBezTo>
                  <a:cubicBezTo>
                    <a:pt x="182" y="100"/>
                    <a:pt x="183" y="99"/>
                    <a:pt x="184" y="99"/>
                  </a:cubicBezTo>
                  <a:cubicBezTo>
                    <a:pt x="185" y="99"/>
                    <a:pt x="185" y="98"/>
                    <a:pt x="185" y="97"/>
                  </a:cubicBezTo>
                  <a:cubicBezTo>
                    <a:pt x="185" y="97"/>
                    <a:pt x="184" y="96"/>
                    <a:pt x="184" y="95"/>
                  </a:cubicBezTo>
                  <a:cubicBezTo>
                    <a:pt x="184" y="94"/>
                    <a:pt x="184" y="94"/>
                    <a:pt x="184" y="93"/>
                  </a:cubicBezTo>
                  <a:cubicBezTo>
                    <a:pt x="184" y="93"/>
                    <a:pt x="184" y="93"/>
                    <a:pt x="185" y="92"/>
                  </a:cubicBezTo>
                  <a:cubicBezTo>
                    <a:pt x="185" y="92"/>
                    <a:pt x="186" y="92"/>
                    <a:pt x="186" y="92"/>
                  </a:cubicBezTo>
                  <a:cubicBezTo>
                    <a:pt x="186" y="92"/>
                    <a:pt x="185" y="91"/>
                    <a:pt x="185" y="90"/>
                  </a:cubicBezTo>
                  <a:cubicBezTo>
                    <a:pt x="186" y="90"/>
                    <a:pt x="186" y="89"/>
                    <a:pt x="186" y="88"/>
                  </a:cubicBezTo>
                  <a:cubicBezTo>
                    <a:pt x="186" y="87"/>
                    <a:pt x="186" y="88"/>
                    <a:pt x="186" y="87"/>
                  </a:cubicBezTo>
                  <a:cubicBezTo>
                    <a:pt x="186" y="86"/>
                    <a:pt x="186" y="86"/>
                    <a:pt x="185" y="86"/>
                  </a:cubicBezTo>
                  <a:cubicBezTo>
                    <a:pt x="184" y="85"/>
                    <a:pt x="184" y="86"/>
                    <a:pt x="184" y="86"/>
                  </a:cubicBezTo>
                  <a:cubicBezTo>
                    <a:pt x="183" y="86"/>
                    <a:pt x="183" y="86"/>
                    <a:pt x="183" y="85"/>
                  </a:cubicBezTo>
                  <a:cubicBezTo>
                    <a:pt x="184" y="85"/>
                    <a:pt x="184" y="84"/>
                    <a:pt x="183" y="84"/>
                  </a:cubicBezTo>
                  <a:cubicBezTo>
                    <a:pt x="183" y="83"/>
                    <a:pt x="182" y="83"/>
                    <a:pt x="181" y="82"/>
                  </a:cubicBezTo>
                  <a:cubicBezTo>
                    <a:pt x="181" y="82"/>
                    <a:pt x="180" y="82"/>
                    <a:pt x="178" y="82"/>
                  </a:cubicBezTo>
                  <a:cubicBezTo>
                    <a:pt x="177" y="82"/>
                    <a:pt x="178" y="83"/>
                    <a:pt x="177" y="83"/>
                  </a:cubicBezTo>
                  <a:cubicBezTo>
                    <a:pt x="176" y="83"/>
                    <a:pt x="176" y="82"/>
                    <a:pt x="176" y="83"/>
                  </a:cubicBezTo>
                  <a:cubicBezTo>
                    <a:pt x="175" y="83"/>
                    <a:pt x="175" y="83"/>
                    <a:pt x="175" y="84"/>
                  </a:cubicBezTo>
                  <a:cubicBezTo>
                    <a:pt x="175" y="85"/>
                    <a:pt x="175" y="85"/>
                    <a:pt x="174" y="85"/>
                  </a:cubicBezTo>
                  <a:cubicBezTo>
                    <a:pt x="174" y="86"/>
                    <a:pt x="174" y="86"/>
                    <a:pt x="173" y="86"/>
                  </a:cubicBezTo>
                  <a:cubicBezTo>
                    <a:pt x="172" y="86"/>
                    <a:pt x="172" y="86"/>
                    <a:pt x="171" y="86"/>
                  </a:cubicBezTo>
                  <a:cubicBezTo>
                    <a:pt x="170" y="86"/>
                    <a:pt x="170" y="85"/>
                    <a:pt x="170" y="84"/>
                  </a:cubicBezTo>
                  <a:cubicBezTo>
                    <a:pt x="170" y="83"/>
                    <a:pt x="170" y="84"/>
                    <a:pt x="171" y="84"/>
                  </a:cubicBezTo>
                  <a:cubicBezTo>
                    <a:pt x="172" y="83"/>
                    <a:pt x="172" y="84"/>
                    <a:pt x="173" y="84"/>
                  </a:cubicBezTo>
                  <a:cubicBezTo>
                    <a:pt x="174" y="83"/>
                    <a:pt x="173" y="83"/>
                    <a:pt x="173" y="82"/>
                  </a:cubicBezTo>
                  <a:cubicBezTo>
                    <a:pt x="173" y="81"/>
                    <a:pt x="173" y="81"/>
                    <a:pt x="172" y="81"/>
                  </a:cubicBezTo>
                  <a:cubicBezTo>
                    <a:pt x="172" y="81"/>
                    <a:pt x="171" y="81"/>
                    <a:pt x="170" y="81"/>
                  </a:cubicBezTo>
                  <a:cubicBezTo>
                    <a:pt x="169" y="81"/>
                    <a:pt x="170" y="80"/>
                    <a:pt x="170" y="79"/>
                  </a:cubicBezTo>
                  <a:cubicBezTo>
                    <a:pt x="171" y="78"/>
                    <a:pt x="170" y="79"/>
                    <a:pt x="172" y="79"/>
                  </a:cubicBezTo>
                  <a:cubicBezTo>
                    <a:pt x="173" y="79"/>
                    <a:pt x="172" y="79"/>
                    <a:pt x="173" y="78"/>
                  </a:cubicBezTo>
                  <a:cubicBezTo>
                    <a:pt x="174" y="78"/>
                    <a:pt x="174" y="79"/>
                    <a:pt x="175" y="79"/>
                  </a:cubicBezTo>
                  <a:cubicBezTo>
                    <a:pt x="176" y="79"/>
                    <a:pt x="176" y="79"/>
                    <a:pt x="177" y="79"/>
                  </a:cubicBezTo>
                  <a:cubicBezTo>
                    <a:pt x="178" y="78"/>
                    <a:pt x="177" y="78"/>
                    <a:pt x="177" y="77"/>
                  </a:cubicBezTo>
                  <a:cubicBezTo>
                    <a:pt x="177" y="76"/>
                    <a:pt x="177" y="76"/>
                    <a:pt x="178" y="75"/>
                  </a:cubicBezTo>
                  <a:cubicBezTo>
                    <a:pt x="178" y="75"/>
                    <a:pt x="177" y="75"/>
                    <a:pt x="177" y="75"/>
                  </a:cubicBezTo>
                  <a:cubicBezTo>
                    <a:pt x="177" y="75"/>
                    <a:pt x="176" y="74"/>
                    <a:pt x="176" y="73"/>
                  </a:cubicBezTo>
                  <a:cubicBezTo>
                    <a:pt x="176" y="73"/>
                    <a:pt x="176" y="73"/>
                    <a:pt x="175" y="72"/>
                  </a:cubicBezTo>
                  <a:cubicBezTo>
                    <a:pt x="174" y="71"/>
                    <a:pt x="174" y="71"/>
                    <a:pt x="174" y="71"/>
                  </a:cubicBezTo>
                  <a:cubicBezTo>
                    <a:pt x="175" y="70"/>
                    <a:pt x="175" y="70"/>
                    <a:pt x="175" y="69"/>
                  </a:cubicBezTo>
                  <a:cubicBezTo>
                    <a:pt x="175" y="68"/>
                    <a:pt x="175" y="68"/>
                    <a:pt x="176" y="67"/>
                  </a:cubicBezTo>
                  <a:cubicBezTo>
                    <a:pt x="176" y="66"/>
                    <a:pt x="176" y="66"/>
                    <a:pt x="176" y="66"/>
                  </a:cubicBezTo>
                  <a:cubicBezTo>
                    <a:pt x="176" y="65"/>
                    <a:pt x="176" y="64"/>
                    <a:pt x="176" y="63"/>
                  </a:cubicBezTo>
                  <a:cubicBezTo>
                    <a:pt x="176" y="63"/>
                    <a:pt x="176" y="62"/>
                    <a:pt x="176" y="62"/>
                  </a:cubicBezTo>
                  <a:cubicBezTo>
                    <a:pt x="176" y="61"/>
                    <a:pt x="177" y="61"/>
                    <a:pt x="177" y="61"/>
                  </a:cubicBezTo>
                  <a:cubicBezTo>
                    <a:pt x="177" y="60"/>
                    <a:pt x="177" y="60"/>
                    <a:pt x="177" y="59"/>
                  </a:cubicBezTo>
                  <a:cubicBezTo>
                    <a:pt x="176" y="59"/>
                    <a:pt x="176" y="59"/>
                    <a:pt x="176" y="59"/>
                  </a:cubicBezTo>
                  <a:cubicBezTo>
                    <a:pt x="176" y="59"/>
                    <a:pt x="176" y="57"/>
                    <a:pt x="176" y="56"/>
                  </a:cubicBezTo>
                  <a:cubicBezTo>
                    <a:pt x="177" y="56"/>
                    <a:pt x="177" y="56"/>
                    <a:pt x="178" y="57"/>
                  </a:cubicBezTo>
                  <a:cubicBezTo>
                    <a:pt x="179" y="57"/>
                    <a:pt x="179" y="57"/>
                    <a:pt x="179" y="56"/>
                  </a:cubicBezTo>
                  <a:cubicBezTo>
                    <a:pt x="179" y="55"/>
                    <a:pt x="179" y="55"/>
                    <a:pt x="178" y="54"/>
                  </a:cubicBezTo>
                  <a:cubicBezTo>
                    <a:pt x="178" y="54"/>
                    <a:pt x="177" y="53"/>
                    <a:pt x="177" y="53"/>
                  </a:cubicBezTo>
                  <a:cubicBezTo>
                    <a:pt x="177" y="53"/>
                    <a:pt x="177" y="53"/>
                    <a:pt x="176" y="53"/>
                  </a:cubicBezTo>
                  <a:cubicBezTo>
                    <a:pt x="176" y="53"/>
                    <a:pt x="176" y="52"/>
                    <a:pt x="176" y="52"/>
                  </a:cubicBezTo>
                  <a:cubicBezTo>
                    <a:pt x="177" y="51"/>
                    <a:pt x="176" y="50"/>
                    <a:pt x="176" y="50"/>
                  </a:cubicBezTo>
                  <a:cubicBezTo>
                    <a:pt x="176" y="50"/>
                    <a:pt x="176" y="50"/>
                    <a:pt x="176" y="49"/>
                  </a:cubicBezTo>
                  <a:cubicBezTo>
                    <a:pt x="176" y="49"/>
                    <a:pt x="176" y="48"/>
                    <a:pt x="176" y="47"/>
                  </a:cubicBezTo>
                  <a:cubicBezTo>
                    <a:pt x="176" y="46"/>
                    <a:pt x="176" y="46"/>
                    <a:pt x="176" y="45"/>
                  </a:cubicBezTo>
                  <a:cubicBezTo>
                    <a:pt x="177" y="45"/>
                    <a:pt x="177" y="45"/>
                    <a:pt x="177" y="45"/>
                  </a:cubicBezTo>
                  <a:cubicBezTo>
                    <a:pt x="178" y="43"/>
                    <a:pt x="178" y="43"/>
                    <a:pt x="178" y="43"/>
                  </a:cubicBezTo>
                  <a:cubicBezTo>
                    <a:pt x="178" y="43"/>
                    <a:pt x="176" y="43"/>
                    <a:pt x="176" y="43"/>
                  </a:cubicBezTo>
                  <a:cubicBezTo>
                    <a:pt x="176" y="43"/>
                    <a:pt x="175" y="42"/>
                    <a:pt x="175" y="42"/>
                  </a:cubicBezTo>
                  <a:cubicBezTo>
                    <a:pt x="174" y="42"/>
                    <a:pt x="174" y="42"/>
                    <a:pt x="174" y="42"/>
                  </a:cubicBezTo>
                  <a:cubicBezTo>
                    <a:pt x="174" y="41"/>
                    <a:pt x="174" y="41"/>
                    <a:pt x="174" y="41"/>
                  </a:cubicBezTo>
                  <a:cubicBezTo>
                    <a:pt x="174" y="41"/>
                    <a:pt x="174" y="40"/>
                    <a:pt x="174" y="40"/>
                  </a:cubicBezTo>
                  <a:cubicBezTo>
                    <a:pt x="174" y="39"/>
                    <a:pt x="173" y="39"/>
                    <a:pt x="173" y="39"/>
                  </a:cubicBezTo>
                  <a:cubicBezTo>
                    <a:pt x="173" y="38"/>
                    <a:pt x="173" y="38"/>
                    <a:pt x="173" y="38"/>
                  </a:cubicBezTo>
                  <a:cubicBezTo>
                    <a:pt x="173" y="38"/>
                    <a:pt x="174" y="37"/>
                    <a:pt x="173" y="37"/>
                  </a:cubicBezTo>
                  <a:cubicBezTo>
                    <a:pt x="173" y="36"/>
                    <a:pt x="173" y="37"/>
                    <a:pt x="172" y="37"/>
                  </a:cubicBezTo>
                  <a:cubicBezTo>
                    <a:pt x="171" y="37"/>
                    <a:pt x="171" y="37"/>
                    <a:pt x="171" y="37"/>
                  </a:cubicBezTo>
                  <a:cubicBezTo>
                    <a:pt x="170" y="36"/>
                    <a:pt x="169" y="37"/>
                    <a:pt x="169" y="37"/>
                  </a:cubicBezTo>
                  <a:cubicBezTo>
                    <a:pt x="168" y="38"/>
                    <a:pt x="168" y="38"/>
                    <a:pt x="168" y="38"/>
                  </a:cubicBezTo>
                  <a:cubicBezTo>
                    <a:pt x="167" y="37"/>
                    <a:pt x="167" y="37"/>
                    <a:pt x="167" y="37"/>
                  </a:cubicBezTo>
                  <a:cubicBezTo>
                    <a:pt x="167" y="37"/>
                    <a:pt x="167" y="37"/>
                    <a:pt x="167" y="37"/>
                  </a:cubicBezTo>
                  <a:cubicBezTo>
                    <a:pt x="167" y="37"/>
                    <a:pt x="166" y="35"/>
                    <a:pt x="166" y="35"/>
                  </a:cubicBezTo>
                  <a:cubicBezTo>
                    <a:pt x="166" y="35"/>
                    <a:pt x="166" y="34"/>
                    <a:pt x="166" y="33"/>
                  </a:cubicBezTo>
                  <a:cubicBezTo>
                    <a:pt x="166" y="33"/>
                    <a:pt x="166" y="32"/>
                    <a:pt x="166" y="31"/>
                  </a:cubicBezTo>
                  <a:cubicBezTo>
                    <a:pt x="166" y="31"/>
                    <a:pt x="165" y="31"/>
                    <a:pt x="164" y="31"/>
                  </a:cubicBezTo>
                  <a:cubicBezTo>
                    <a:pt x="163" y="31"/>
                    <a:pt x="162" y="31"/>
                    <a:pt x="162" y="31"/>
                  </a:cubicBezTo>
                  <a:cubicBezTo>
                    <a:pt x="162" y="31"/>
                    <a:pt x="162" y="30"/>
                    <a:pt x="162" y="29"/>
                  </a:cubicBezTo>
                  <a:cubicBezTo>
                    <a:pt x="162" y="29"/>
                    <a:pt x="161" y="29"/>
                    <a:pt x="161" y="29"/>
                  </a:cubicBezTo>
                  <a:cubicBezTo>
                    <a:pt x="161" y="29"/>
                    <a:pt x="161" y="28"/>
                    <a:pt x="160" y="27"/>
                  </a:cubicBezTo>
                  <a:cubicBezTo>
                    <a:pt x="160" y="27"/>
                    <a:pt x="159" y="28"/>
                    <a:pt x="159" y="27"/>
                  </a:cubicBezTo>
                  <a:cubicBezTo>
                    <a:pt x="158" y="27"/>
                    <a:pt x="158" y="27"/>
                    <a:pt x="158" y="27"/>
                  </a:cubicBezTo>
                  <a:cubicBezTo>
                    <a:pt x="157" y="26"/>
                    <a:pt x="157" y="27"/>
                    <a:pt x="156" y="26"/>
                  </a:cubicBezTo>
                  <a:cubicBezTo>
                    <a:pt x="155" y="26"/>
                    <a:pt x="156" y="26"/>
                    <a:pt x="155" y="25"/>
                  </a:cubicBezTo>
                  <a:cubicBezTo>
                    <a:pt x="155" y="24"/>
                    <a:pt x="154" y="24"/>
                    <a:pt x="154" y="23"/>
                  </a:cubicBezTo>
                  <a:cubicBezTo>
                    <a:pt x="153" y="23"/>
                    <a:pt x="154" y="23"/>
                    <a:pt x="155" y="22"/>
                  </a:cubicBezTo>
                  <a:cubicBezTo>
                    <a:pt x="156" y="22"/>
                    <a:pt x="155" y="22"/>
                    <a:pt x="155" y="21"/>
                  </a:cubicBezTo>
                  <a:cubicBezTo>
                    <a:pt x="154" y="21"/>
                    <a:pt x="154" y="20"/>
                    <a:pt x="155" y="20"/>
                  </a:cubicBezTo>
                  <a:cubicBezTo>
                    <a:pt x="156" y="19"/>
                    <a:pt x="156" y="19"/>
                    <a:pt x="157" y="18"/>
                  </a:cubicBezTo>
                  <a:cubicBezTo>
                    <a:pt x="158" y="17"/>
                    <a:pt x="158" y="17"/>
                    <a:pt x="158" y="17"/>
                  </a:cubicBezTo>
                  <a:cubicBezTo>
                    <a:pt x="158" y="16"/>
                    <a:pt x="158" y="16"/>
                    <a:pt x="158" y="15"/>
                  </a:cubicBezTo>
                  <a:cubicBezTo>
                    <a:pt x="158" y="15"/>
                    <a:pt x="158" y="13"/>
                    <a:pt x="158" y="12"/>
                  </a:cubicBezTo>
                  <a:cubicBezTo>
                    <a:pt x="158" y="12"/>
                    <a:pt x="158" y="11"/>
                    <a:pt x="158" y="10"/>
                  </a:cubicBezTo>
                  <a:cubicBezTo>
                    <a:pt x="158" y="10"/>
                    <a:pt x="159" y="10"/>
                    <a:pt x="159" y="10"/>
                  </a:cubicBezTo>
                  <a:cubicBezTo>
                    <a:pt x="160" y="9"/>
                    <a:pt x="160" y="9"/>
                    <a:pt x="160" y="8"/>
                  </a:cubicBezTo>
                  <a:cubicBezTo>
                    <a:pt x="160" y="7"/>
                    <a:pt x="160" y="7"/>
                    <a:pt x="160" y="6"/>
                  </a:cubicBezTo>
                  <a:cubicBezTo>
                    <a:pt x="160" y="5"/>
                    <a:pt x="160" y="5"/>
                    <a:pt x="160" y="5"/>
                  </a:cubicBezTo>
                  <a:cubicBezTo>
                    <a:pt x="160" y="4"/>
                    <a:pt x="159" y="5"/>
                    <a:pt x="159" y="4"/>
                  </a:cubicBezTo>
                  <a:cubicBezTo>
                    <a:pt x="159" y="4"/>
                    <a:pt x="159" y="3"/>
                    <a:pt x="159" y="3"/>
                  </a:cubicBezTo>
                  <a:cubicBezTo>
                    <a:pt x="159" y="3"/>
                    <a:pt x="158" y="3"/>
                    <a:pt x="158" y="3"/>
                  </a:cubicBezTo>
                  <a:cubicBezTo>
                    <a:pt x="158" y="3"/>
                    <a:pt x="157" y="3"/>
                    <a:pt x="157" y="3"/>
                  </a:cubicBezTo>
                  <a:cubicBezTo>
                    <a:pt x="157" y="3"/>
                    <a:pt x="156" y="3"/>
                    <a:pt x="156" y="3"/>
                  </a:cubicBezTo>
                  <a:cubicBezTo>
                    <a:pt x="156" y="3"/>
                    <a:pt x="156" y="3"/>
                    <a:pt x="155" y="4"/>
                  </a:cubicBezTo>
                  <a:cubicBezTo>
                    <a:pt x="155" y="4"/>
                    <a:pt x="155" y="4"/>
                    <a:pt x="154" y="4"/>
                  </a:cubicBezTo>
                  <a:cubicBezTo>
                    <a:pt x="154" y="4"/>
                    <a:pt x="154" y="4"/>
                    <a:pt x="154" y="4"/>
                  </a:cubicBezTo>
                  <a:cubicBezTo>
                    <a:pt x="154" y="3"/>
                    <a:pt x="154" y="4"/>
                    <a:pt x="153" y="4"/>
                  </a:cubicBezTo>
                  <a:cubicBezTo>
                    <a:pt x="152" y="4"/>
                    <a:pt x="153" y="3"/>
                    <a:pt x="152" y="3"/>
                  </a:cubicBezTo>
                  <a:cubicBezTo>
                    <a:pt x="152" y="2"/>
                    <a:pt x="152" y="2"/>
                    <a:pt x="152" y="2"/>
                  </a:cubicBezTo>
                  <a:cubicBezTo>
                    <a:pt x="152" y="2"/>
                    <a:pt x="152" y="1"/>
                    <a:pt x="152" y="1"/>
                  </a:cubicBezTo>
                  <a:cubicBezTo>
                    <a:pt x="145" y="0"/>
                    <a:pt x="145" y="0"/>
                    <a:pt x="145" y="0"/>
                  </a:cubicBezTo>
                  <a:cubicBezTo>
                    <a:pt x="145" y="0"/>
                    <a:pt x="145" y="0"/>
                    <a:pt x="145" y="0"/>
                  </a:cubicBezTo>
                  <a:cubicBezTo>
                    <a:pt x="145" y="0"/>
                    <a:pt x="144" y="0"/>
                    <a:pt x="145" y="1"/>
                  </a:cubicBezTo>
                  <a:cubicBezTo>
                    <a:pt x="145" y="1"/>
                    <a:pt x="145" y="1"/>
                    <a:pt x="145" y="1"/>
                  </a:cubicBezTo>
                  <a:cubicBezTo>
                    <a:pt x="144" y="2"/>
                    <a:pt x="144" y="2"/>
                    <a:pt x="144" y="2"/>
                  </a:cubicBezTo>
                  <a:cubicBezTo>
                    <a:pt x="143" y="3"/>
                    <a:pt x="143" y="3"/>
                    <a:pt x="142" y="4"/>
                  </a:cubicBezTo>
                  <a:cubicBezTo>
                    <a:pt x="141" y="4"/>
                    <a:pt x="141" y="6"/>
                    <a:pt x="141" y="5"/>
                  </a:cubicBezTo>
                  <a:cubicBezTo>
                    <a:pt x="140" y="4"/>
                    <a:pt x="140" y="3"/>
                    <a:pt x="140" y="3"/>
                  </a:cubicBezTo>
                  <a:cubicBezTo>
                    <a:pt x="140" y="3"/>
                    <a:pt x="140" y="2"/>
                    <a:pt x="139" y="3"/>
                  </a:cubicBezTo>
                  <a:cubicBezTo>
                    <a:pt x="138" y="3"/>
                    <a:pt x="138" y="3"/>
                    <a:pt x="137" y="4"/>
                  </a:cubicBezTo>
                  <a:cubicBezTo>
                    <a:pt x="137" y="4"/>
                    <a:pt x="137" y="5"/>
                    <a:pt x="137" y="5"/>
                  </a:cubicBezTo>
                  <a:cubicBezTo>
                    <a:pt x="137" y="5"/>
                    <a:pt x="138" y="5"/>
                    <a:pt x="137" y="6"/>
                  </a:cubicBezTo>
                  <a:cubicBezTo>
                    <a:pt x="137" y="7"/>
                    <a:pt x="137" y="6"/>
                    <a:pt x="136" y="7"/>
                  </a:cubicBezTo>
                  <a:cubicBezTo>
                    <a:pt x="134" y="8"/>
                    <a:pt x="134" y="7"/>
                    <a:pt x="134" y="8"/>
                  </a:cubicBezTo>
                  <a:cubicBezTo>
                    <a:pt x="134" y="9"/>
                    <a:pt x="130" y="9"/>
                    <a:pt x="130" y="9"/>
                  </a:cubicBezTo>
                  <a:cubicBezTo>
                    <a:pt x="130" y="11"/>
                    <a:pt x="130" y="11"/>
                    <a:pt x="130" y="11"/>
                  </a:cubicBezTo>
                  <a:cubicBezTo>
                    <a:pt x="129" y="12"/>
                    <a:pt x="129" y="12"/>
                    <a:pt x="129" y="12"/>
                  </a:cubicBezTo>
                  <a:cubicBezTo>
                    <a:pt x="127" y="11"/>
                    <a:pt x="127" y="11"/>
                    <a:pt x="127" y="11"/>
                  </a:cubicBezTo>
                  <a:cubicBezTo>
                    <a:pt x="126" y="10"/>
                    <a:pt x="126" y="10"/>
                    <a:pt x="126" y="10"/>
                  </a:cubicBezTo>
                  <a:cubicBezTo>
                    <a:pt x="127" y="9"/>
                    <a:pt x="127" y="9"/>
                    <a:pt x="127" y="9"/>
                  </a:cubicBezTo>
                  <a:cubicBezTo>
                    <a:pt x="127" y="9"/>
                    <a:pt x="127" y="8"/>
                    <a:pt x="126" y="9"/>
                  </a:cubicBezTo>
                  <a:cubicBezTo>
                    <a:pt x="126" y="9"/>
                    <a:pt x="125" y="9"/>
                    <a:pt x="125" y="9"/>
                  </a:cubicBezTo>
                  <a:cubicBezTo>
                    <a:pt x="125" y="8"/>
                    <a:pt x="125" y="8"/>
                    <a:pt x="125" y="8"/>
                  </a:cubicBezTo>
                  <a:cubicBezTo>
                    <a:pt x="120" y="8"/>
                    <a:pt x="120" y="8"/>
                    <a:pt x="120" y="8"/>
                  </a:cubicBezTo>
                  <a:cubicBezTo>
                    <a:pt x="120" y="8"/>
                    <a:pt x="120" y="8"/>
                    <a:pt x="120" y="8"/>
                  </a:cubicBezTo>
                  <a:cubicBezTo>
                    <a:pt x="119" y="8"/>
                    <a:pt x="119" y="8"/>
                    <a:pt x="119" y="8"/>
                  </a:cubicBezTo>
                  <a:cubicBezTo>
                    <a:pt x="118" y="8"/>
                    <a:pt x="118" y="8"/>
                    <a:pt x="118" y="8"/>
                  </a:cubicBezTo>
                  <a:cubicBezTo>
                    <a:pt x="117" y="8"/>
                    <a:pt x="117" y="8"/>
                    <a:pt x="117" y="8"/>
                  </a:cubicBezTo>
                  <a:cubicBezTo>
                    <a:pt x="117" y="9"/>
                    <a:pt x="117" y="9"/>
                    <a:pt x="117" y="9"/>
                  </a:cubicBezTo>
                  <a:cubicBezTo>
                    <a:pt x="117" y="9"/>
                    <a:pt x="116" y="9"/>
                    <a:pt x="116" y="10"/>
                  </a:cubicBezTo>
                  <a:cubicBezTo>
                    <a:pt x="115" y="10"/>
                    <a:pt x="115" y="10"/>
                    <a:pt x="115" y="10"/>
                  </a:cubicBezTo>
                  <a:cubicBezTo>
                    <a:pt x="115" y="9"/>
                    <a:pt x="115" y="9"/>
                    <a:pt x="115" y="9"/>
                  </a:cubicBezTo>
                  <a:cubicBezTo>
                    <a:pt x="115" y="8"/>
                    <a:pt x="115" y="8"/>
                    <a:pt x="115" y="8"/>
                  </a:cubicBezTo>
                  <a:cubicBezTo>
                    <a:pt x="107" y="7"/>
                    <a:pt x="107" y="7"/>
                    <a:pt x="107" y="7"/>
                  </a:cubicBezTo>
                  <a:cubicBezTo>
                    <a:pt x="105" y="8"/>
                    <a:pt x="105" y="8"/>
                    <a:pt x="105" y="8"/>
                  </a:cubicBezTo>
                  <a:cubicBezTo>
                    <a:pt x="92" y="8"/>
                    <a:pt x="92" y="8"/>
                    <a:pt x="92" y="8"/>
                  </a:cubicBezTo>
                  <a:cubicBezTo>
                    <a:pt x="89" y="6"/>
                    <a:pt x="89" y="6"/>
                    <a:pt x="89" y="6"/>
                  </a:cubicBezTo>
                  <a:cubicBezTo>
                    <a:pt x="82" y="6"/>
                    <a:pt x="82" y="6"/>
                    <a:pt x="82" y="6"/>
                  </a:cubicBezTo>
                  <a:cubicBezTo>
                    <a:pt x="82" y="8"/>
                    <a:pt x="82" y="8"/>
                    <a:pt x="82" y="8"/>
                  </a:cubicBezTo>
                  <a:cubicBezTo>
                    <a:pt x="31" y="8"/>
                    <a:pt x="31" y="8"/>
                    <a:pt x="31" y="8"/>
                  </a:cubicBezTo>
                  <a:cubicBezTo>
                    <a:pt x="31" y="9"/>
                    <a:pt x="31" y="9"/>
                    <a:pt x="31" y="9"/>
                  </a:cubicBezTo>
                  <a:cubicBezTo>
                    <a:pt x="25" y="9"/>
                    <a:pt x="25" y="9"/>
                    <a:pt x="25" y="9"/>
                  </a:cubicBezTo>
                  <a:cubicBezTo>
                    <a:pt x="25" y="8"/>
                    <a:pt x="25" y="8"/>
                    <a:pt x="25" y="8"/>
                  </a:cubicBezTo>
                  <a:cubicBezTo>
                    <a:pt x="21" y="8"/>
                    <a:pt x="21" y="8"/>
                    <a:pt x="21" y="8"/>
                  </a:cubicBezTo>
                  <a:cubicBezTo>
                    <a:pt x="21" y="8"/>
                    <a:pt x="19" y="8"/>
                    <a:pt x="20" y="9"/>
                  </a:cubicBezTo>
                  <a:cubicBezTo>
                    <a:pt x="20" y="9"/>
                    <a:pt x="20" y="10"/>
                    <a:pt x="20" y="10"/>
                  </a:cubicBezTo>
                  <a:cubicBezTo>
                    <a:pt x="21" y="11"/>
                    <a:pt x="22" y="10"/>
                    <a:pt x="21" y="11"/>
                  </a:cubicBezTo>
                  <a:cubicBezTo>
                    <a:pt x="21" y="12"/>
                    <a:pt x="20" y="13"/>
                    <a:pt x="20" y="13"/>
                  </a:cubicBezTo>
                  <a:cubicBezTo>
                    <a:pt x="20" y="13"/>
                    <a:pt x="20" y="13"/>
                    <a:pt x="19" y="14"/>
                  </a:cubicBezTo>
                  <a:cubicBezTo>
                    <a:pt x="18" y="14"/>
                    <a:pt x="17" y="13"/>
                    <a:pt x="18" y="14"/>
                  </a:cubicBezTo>
                  <a:cubicBezTo>
                    <a:pt x="18" y="15"/>
                    <a:pt x="19" y="16"/>
                    <a:pt x="19" y="17"/>
                  </a:cubicBezTo>
                  <a:cubicBezTo>
                    <a:pt x="18" y="17"/>
                    <a:pt x="18" y="18"/>
                    <a:pt x="17" y="18"/>
                  </a:cubicBezTo>
                  <a:cubicBezTo>
                    <a:pt x="17" y="19"/>
                    <a:pt x="16" y="19"/>
                    <a:pt x="16" y="19"/>
                  </a:cubicBezTo>
                  <a:cubicBezTo>
                    <a:pt x="17" y="20"/>
                    <a:pt x="17" y="20"/>
                    <a:pt x="17" y="21"/>
                  </a:cubicBezTo>
                  <a:cubicBezTo>
                    <a:pt x="17" y="21"/>
                    <a:pt x="16" y="20"/>
                    <a:pt x="16" y="21"/>
                  </a:cubicBezTo>
                  <a:cubicBezTo>
                    <a:pt x="15" y="23"/>
                    <a:pt x="15" y="23"/>
                    <a:pt x="16" y="23"/>
                  </a:cubicBezTo>
                  <a:cubicBezTo>
                    <a:pt x="16" y="24"/>
                    <a:pt x="17" y="24"/>
                    <a:pt x="17" y="24"/>
                  </a:cubicBezTo>
                  <a:cubicBezTo>
                    <a:pt x="16" y="25"/>
                    <a:pt x="16" y="25"/>
                    <a:pt x="15" y="26"/>
                  </a:cubicBezTo>
                  <a:cubicBezTo>
                    <a:pt x="15" y="26"/>
                    <a:pt x="15" y="26"/>
                    <a:pt x="15" y="27"/>
                  </a:cubicBezTo>
                  <a:cubicBezTo>
                    <a:pt x="15" y="28"/>
                    <a:pt x="16" y="29"/>
                    <a:pt x="17" y="30"/>
                  </a:cubicBezTo>
                  <a:cubicBezTo>
                    <a:pt x="17" y="31"/>
                    <a:pt x="17" y="31"/>
                    <a:pt x="18" y="32"/>
                  </a:cubicBezTo>
                  <a:cubicBezTo>
                    <a:pt x="18" y="33"/>
                    <a:pt x="17" y="33"/>
                    <a:pt x="19" y="34"/>
                  </a:cubicBezTo>
                  <a:cubicBezTo>
                    <a:pt x="20" y="36"/>
                    <a:pt x="20" y="36"/>
                    <a:pt x="20" y="36"/>
                  </a:cubicBezTo>
                  <a:cubicBezTo>
                    <a:pt x="21" y="37"/>
                    <a:pt x="22" y="36"/>
                    <a:pt x="22" y="37"/>
                  </a:cubicBezTo>
                  <a:cubicBezTo>
                    <a:pt x="23" y="37"/>
                    <a:pt x="23" y="37"/>
                    <a:pt x="23" y="37"/>
                  </a:cubicBezTo>
                  <a:cubicBezTo>
                    <a:pt x="23" y="37"/>
                    <a:pt x="22" y="38"/>
                    <a:pt x="21" y="39"/>
                  </a:cubicBezTo>
                  <a:cubicBezTo>
                    <a:pt x="20" y="39"/>
                    <a:pt x="19" y="39"/>
                    <a:pt x="20" y="40"/>
                  </a:cubicBezTo>
                  <a:cubicBezTo>
                    <a:pt x="20" y="41"/>
                    <a:pt x="19" y="41"/>
                    <a:pt x="20" y="42"/>
                  </a:cubicBezTo>
                  <a:cubicBezTo>
                    <a:pt x="20" y="42"/>
                    <a:pt x="20" y="42"/>
                    <a:pt x="21" y="43"/>
                  </a:cubicBezTo>
                  <a:cubicBezTo>
                    <a:pt x="22" y="44"/>
                    <a:pt x="22" y="45"/>
                    <a:pt x="22" y="45"/>
                  </a:cubicBezTo>
                  <a:cubicBezTo>
                    <a:pt x="23" y="45"/>
                    <a:pt x="23" y="44"/>
                    <a:pt x="24" y="45"/>
                  </a:cubicBezTo>
                  <a:cubicBezTo>
                    <a:pt x="25" y="45"/>
                    <a:pt x="26" y="45"/>
                    <a:pt x="25" y="46"/>
                  </a:cubicBezTo>
                  <a:cubicBezTo>
                    <a:pt x="23" y="47"/>
                    <a:pt x="23" y="46"/>
                    <a:pt x="23" y="47"/>
                  </a:cubicBezTo>
                  <a:cubicBezTo>
                    <a:pt x="23" y="48"/>
                    <a:pt x="22" y="48"/>
                    <a:pt x="22" y="49"/>
                  </a:cubicBezTo>
                  <a:cubicBezTo>
                    <a:pt x="22" y="49"/>
                    <a:pt x="21" y="49"/>
                    <a:pt x="22" y="50"/>
                  </a:cubicBezTo>
                  <a:cubicBezTo>
                    <a:pt x="22" y="51"/>
                    <a:pt x="23" y="51"/>
                    <a:pt x="23" y="52"/>
                  </a:cubicBezTo>
                  <a:cubicBezTo>
                    <a:pt x="22" y="53"/>
                    <a:pt x="22" y="53"/>
                    <a:pt x="22" y="54"/>
                  </a:cubicBezTo>
                  <a:cubicBezTo>
                    <a:pt x="22" y="55"/>
                    <a:pt x="23" y="55"/>
                    <a:pt x="23" y="56"/>
                  </a:cubicBezTo>
                  <a:cubicBezTo>
                    <a:pt x="24" y="58"/>
                    <a:pt x="24" y="58"/>
                    <a:pt x="24" y="59"/>
                  </a:cubicBezTo>
                  <a:cubicBezTo>
                    <a:pt x="24" y="60"/>
                    <a:pt x="24" y="61"/>
                    <a:pt x="24" y="61"/>
                  </a:cubicBezTo>
                  <a:cubicBezTo>
                    <a:pt x="23" y="62"/>
                    <a:pt x="23" y="62"/>
                    <a:pt x="23" y="63"/>
                  </a:cubicBezTo>
                  <a:cubicBezTo>
                    <a:pt x="24" y="65"/>
                    <a:pt x="25" y="65"/>
                    <a:pt x="25" y="66"/>
                  </a:cubicBezTo>
                  <a:cubicBezTo>
                    <a:pt x="25" y="67"/>
                    <a:pt x="25" y="66"/>
                    <a:pt x="24" y="67"/>
                  </a:cubicBezTo>
                  <a:cubicBezTo>
                    <a:pt x="23" y="68"/>
                    <a:pt x="23" y="67"/>
                    <a:pt x="23" y="68"/>
                  </a:cubicBezTo>
                  <a:cubicBezTo>
                    <a:pt x="22" y="69"/>
                    <a:pt x="22" y="69"/>
                    <a:pt x="22" y="71"/>
                  </a:cubicBezTo>
                  <a:cubicBezTo>
                    <a:pt x="22" y="72"/>
                    <a:pt x="22" y="72"/>
                    <a:pt x="23" y="73"/>
                  </a:cubicBezTo>
                  <a:cubicBezTo>
                    <a:pt x="23" y="74"/>
                    <a:pt x="23" y="74"/>
                    <a:pt x="23" y="74"/>
                  </a:cubicBezTo>
                  <a:cubicBezTo>
                    <a:pt x="23" y="74"/>
                    <a:pt x="24" y="73"/>
                    <a:pt x="24" y="74"/>
                  </a:cubicBezTo>
                  <a:cubicBezTo>
                    <a:pt x="24" y="75"/>
                    <a:pt x="25" y="75"/>
                    <a:pt x="25" y="75"/>
                  </a:cubicBezTo>
                  <a:cubicBezTo>
                    <a:pt x="25" y="76"/>
                    <a:pt x="24" y="77"/>
                    <a:pt x="24" y="77"/>
                  </a:cubicBezTo>
                  <a:cubicBezTo>
                    <a:pt x="23" y="78"/>
                    <a:pt x="23" y="77"/>
                    <a:pt x="23" y="78"/>
                  </a:cubicBezTo>
                  <a:cubicBezTo>
                    <a:pt x="24" y="79"/>
                    <a:pt x="24" y="79"/>
                    <a:pt x="24" y="80"/>
                  </a:cubicBezTo>
                  <a:cubicBezTo>
                    <a:pt x="25" y="80"/>
                    <a:pt x="25" y="81"/>
                    <a:pt x="26" y="81"/>
                  </a:cubicBezTo>
                  <a:cubicBezTo>
                    <a:pt x="27" y="82"/>
                    <a:pt x="27" y="84"/>
                    <a:pt x="27" y="84"/>
                  </a:cubicBezTo>
                  <a:cubicBezTo>
                    <a:pt x="27" y="84"/>
                    <a:pt x="27" y="85"/>
                    <a:pt x="27" y="86"/>
                  </a:cubicBezTo>
                  <a:cubicBezTo>
                    <a:pt x="27" y="86"/>
                    <a:pt x="27" y="87"/>
                    <a:pt x="28" y="88"/>
                  </a:cubicBezTo>
                  <a:cubicBezTo>
                    <a:pt x="28" y="89"/>
                    <a:pt x="28" y="89"/>
                    <a:pt x="27" y="90"/>
                  </a:cubicBezTo>
                  <a:cubicBezTo>
                    <a:pt x="27" y="90"/>
                    <a:pt x="26" y="90"/>
                    <a:pt x="26" y="91"/>
                  </a:cubicBezTo>
                  <a:cubicBezTo>
                    <a:pt x="26" y="92"/>
                    <a:pt x="26" y="93"/>
                    <a:pt x="26" y="93"/>
                  </a:cubicBezTo>
                  <a:cubicBezTo>
                    <a:pt x="27" y="93"/>
                    <a:pt x="29" y="93"/>
                    <a:pt x="30" y="94"/>
                  </a:cubicBezTo>
                  <a:cubicBezTo>
                    <a:pt x="30" y="95"/>
                    <a:pt x="29" y="97"/>
                    <a:pt x="28" y="97"/>
                  </a:cubicBezTo>
                  <a:cubicBezTo>
                    <a:pt x="27" y="97"/>
                    <a:pt x="27" y="97"/>
                    <a:pt x="26" y="98"/>
                  </a:cubicBezTo>
                  <a:cubicBezTo>
                    <a:pt x="25" y="99"/>
                    <a:pt x="26" y="99"/>
                    <a:pt x="25" y="99"/>
                  </a:cubicBezTo>
                  <a:cubicBezTo>
                    <a:pt x="25" y="100"/>
                    <a:pt x="24" y="99"/>
                    <a:pt x="24" y="100"/>
                  </a:cubicBezTo>
                  <a:cubicBezTo>
                    <a:pt x="23" y="101"/>
                    <a:pt x="23" y="101"/>
                    <a:pt x="23" y="102"/>
                  </a:cubicBezTo>
                  <a:cubicBezTo>
                    <a:pt x="23" y="103"/>
                    <a:pt x="23" y="104"/>
                    <a:pt x="24" y="105"/>
                  </a:cubicBezTo>
                  <a:cubicBezTo>
                    <a:pt x="24" y="105"/>
                    <a:pt x="26" y="106"/>
                    <a:pt x="26" y="106"/>
                  </a:cubicBezTo>
                  <a:cubicBezTo>
                    <a:pt x="27" y="106"/>
                    <a:pt x="28" y="107"/>
                    <a:pt x="28" y="107"/>
                  </a:cubicBezTo>
                  <a:cubicBezTo>
                    <a:pt x="28" y="107"/>
                    <a:pt x="29" y="109"/>
                    <a:pt x="29" y="110"/>
                  </a:cubicBezTo>
                  <a:cubicBezTo>
                    <a:pt x="29" y="111"/>
                    <a:pt x="30" y="110"/>
                    <a:pt x="30" y="111"/>
                  </a:cubicBezTo>
                  <a:cubicBezTo>
                    <a:pt x="31" y="112"/>
                    <a:pt x="30" y="112"/>
                    <a:pt x="31" y="113"/>
                  </a:cubicBezTo>
                  <a:cubicBezTo>
                    <a:pt x="31" y="114"/>
                    <a:pt x="31" y="115"/>
                    <a:pt x="31" y="115"/>
                  </a:cubicBezTo>
                  <a:cubicBezTo>
                    <a:pt x="31" y="115"/>
                    <a:pt x="32" y="116"/>
                    <a:pt x="31" y="117"/>
                  </a:cubicBezTo>
                  <a:cubicBezTo>
                    <a:pt x="30" y="117"/>
                    <a:pt x="29" y="118"/>
                    <a:pt x="30" y="118"/>
                  </a:cubicBezTo>
                  <a:cubicBezTo>
                    <a:pt x="31" y="118"/>
                    <a:pt x="32" y="118"/>
                    <a:pt x="32" y="118"/>
                  </a:cubicBezTo>
                  <a:cubicBezTo>
                    <a:pt x="32" y="119"/>
                    <a:pt x="36" y="142"/>
                    <a:pt x="36" y="142"/>
                  </a:cubicBezTo>
                  <a:cubicBezTo>
                    <a:pt x="36" y="142"/>
                    <a:pt x="37" y="145"/>
                    <a:pt x="37" y="145"/>
                  </a:cubicBezTo>
                  <a:cubicBezTo>
                    <a:pt x="37" y="146"/>
                    <a:pt x="37" y="145"/>
                    <a:pt x="36" y="147"/>
                  </a:cubicBezTo>
                  <a:cubicBezTo>
                    <a:pt x="36" y="148"/>
                    <a:pt x="36" y="148"/>
                    <a:pt x="35" y="148"/>
                  </a:cubicBezTo>
                  <a:cubicBezTo>
                    <a:pt x="34" y="149"/>
                    <a:pt x="34" y="150"/>
                    <a:pt x="33" y="150"/>
                  </a:cubicBezTo>
                  <a:cubicBezTo>
                    <a:pt x="33" y="149"/>
                    <a:pt x="31" y="149"/>
                    <a:pt x="31" y="150"/>
                  </a:cubicBezTo>
                  <a:cubicBezTo>
                    <a:pt x="30" y="150"/>
                    <a:pt x="30" y="151"/>
                    <a:pt x="31" y="152"/>
                  </a:cubicBezTo>
                  <a:cubicBezTo>
                    <a:pt x="32" y="153"/>
                    <a:pt x="32" y="153"/>
                    <a:pt x="32" y="154"/>
                  </a:cubicBezTo>
                  <a:cubicBezTo>
                    <a:pt x="32" y="155"/>
                    <a:pt x="32" y="156"/>
                    <a:pt x="31" y="156"/>
                  </a:cubicBezTo>
                  <a:cubicBezTo>
                    <a:pt x="30" y="156"/>
                    <a:pt x="30" y="155"/>
                    <a:pt x="29" y="155"/>
                  </a:cubicBezTo>
                  <a:cubicBezTo>
                    <a:pt x="28" y="156"/>
                    <a:pt x="28" y="155"/>
                    <a:pt x="27" y="156"/>
                  </a:cubicBezTo>
                  <a:cubicBezTo>
                    <a:pt x="27" y="157"/>
                    <a:pt x="26" y="158"/>
                    <a:pt x="25" y="159"/>
                  </a:cubicBezTo>
                  <a:cubicBezTo>
                    <a:pt x="25" y="160"/>
                    <a:pt x="25" y="161"/>
                    <a:pt x="25" y="161"/>
                  </a:cubicBezTo>
                  <a:cubicBezTo>
                    <a:pt x="24" y="160"/>
                    <a:pt x="23" y="159"/>
                    <a:pt x="23" y="159"/>
                  </a:cubicBezTo>
                  <a:cubicBezTo>
                    <a:pt x="23" y="159"/>
                    <a:pt x="23" y="161"/>
                    <a:pt x="22" y="162"/>
                  </a:cubicBezTo>
                  <a:cubicBezTo>
                    <a:pt x="22" y="163"/>
                    <a:pt x="23" y="162"/>
                    <a:pt x="22" y="163"/>
                  </a:cubicBezTo>
                  <a:cubicBezTo>
                    <a:pt x="21" y="164"/>
                    <a:pt x="20" y="164"/>
                    <a:pt x="20" y="165"/>
                  </a:cubicBezTo>
                  <a:cubicBezTo>
                    <a:pt x="19" y="166"/>
                    <a:pt x="20" y="166"/>
                    <a:pt x="20" y="167"/>
                  </a:cubicBezTo>
                  <a:cubicBezTo>
                    <a:pt x="20" y="168"/>
                    <a:pt x="19" y="167"/>
                    <a:pt x="19" y="168"/>
                  </a:cubicBezTo>
                  <a:cubicBezTo>
                    <a:pt x="18" y="169"/>
                    <a:pt x="19" y="170"/>
                    <a:pt x="18" y="171"/>
                  </a:cubicBezTo>
                  <a:cubicBezTo>
                    <a:pt x="18" y="172"/>
                    <a:pt x="18" y="172"/>
                    <a:pt x="17" y="174"/>
                  </a:cubicBezTo>
                  <a:cubicBezTo>
                    <a:pt x="15" y="176"/>
                    <a:pt x="14" y="175"/>
                    <a:pt x="15" y="176"/>
                  </a:cubicBezTo>
                  <a:cubicBezTo>
                    <a:pt x="15" y="178"/>
                    <a:pt x="16" y="178"/>
                    <a:pt x="16" y="180"/>
                  </a:cubicBezTo>
                  <a:cubicBezTo>
                    <a:pt x="15" y="181"/>
                    <a:pt x="15" y="182"/>
                    <a:pt x="15" y="184"/>
                  </a:cubicBezTo>
                  <a:cubicBezTo>
                    <a:pt x="14" y="185"/>
                    <a:pt x="14" y="185"/>
                    <a:pt x="14" y="187"/>
                  </a:cubicBezTo>
                  <a:cubicBezTo>
                    <a:pt x="13" y="189"/>
                    <a:pt x="13" y="190"/>
                    <a:pt x="13" y="191"/>
                  </a:cubicBezTo>
                  <a:cubicBezTo>
                    <a:pt x="13" y="192"/>
                    <a:pt x="13" y="192"/>
                    <a:pt x="13" y="192"/>
                  </a:cubicBezTo>
                  <a:cubicBezTo>
                    <a:pt x="14" y="193"/>
                    <a:pt x="16" y="194"/>
                    <a:pt x="14" y="195"/>
                  </a:cubicBezTo>
                  <a:cubicBezTo>
                    <a:pt x="13" y="196"/>
                    <a:pt x="13" y="195"/>
                    <a:pt x="13" y="197"/>
                  </a:cubicBezTo>
                  <a:cubicBezTo>
                    <a:pt x="12" y="198"/>
                    <a:pt x="10" y="200"/>
                    <a:pt x="10" y="201"/>
                  </a:cubicBezTo>
                  <a:cubicBezTo>
                    <a:pt x="10" y="202"/>
                    <a:pt x="10" y="202"/>
                    <a:pt x="10" y="203"/>
                  </a:cubicBezTo>
                  <a:cubicBezTo>
                    <a:pt x="10" y="204"/>
                    <a:pt x="9" y="204"/>
                    <a:pt x="8" y="204"/>
                  </a:cubicBezTo>
                  <a:cubicBezTo>
                    <a:pt x="7" y="205"/>
                    <a:pt x="8" y="204"/>
                    <a:pt x="7" y="205"/>
                  </a:cubicBezTo>
                  <a:cubicBezTo>
                    <a:pt x="6" y="207"/>
                    <a:pt x="7" y="207"/>
                    <a:pt x="5" y="209"/>
                  </a:cubicBezTo>
                  <a:cubicBezTo>
                    <a:pt x="4" y="211"/>
                    <a:pt x="1" y="214"/>
                    <a:pt x="1" y="215"/>
                  </a:cubicBezTo>
                  <a:cubicBezTo>
                    <a:pt x="1" y="216"/>
                    <a:pt x="1" y="216"/>
                    <a:pt x="1" y="217"/>
                  </a:cubicBezTo>
                  <a:cubicBezTo>
                    <a:pt x="1" y="218"/>
                    <a:pt x="1" y="218"/>
                    <a:pt x="2" y="219"/>
                  </a:cubicBezTo>
                  <a:cubicBezTo>
                    <a:pt x="2" y="219"/>
                    <a:pt x="1" y="220"/>
                    <a:pt x="1" y="220"/>
                  </a:cubicBezTo>
                  <a:cubicBezTo>
                    <a:pt x="1" y="220"/>
                    <a:pt x="1" y="220"/>
                    <a:pt x="1" y="222"/>
                  </a:cubicBezTo>
                  <a:cubicBezTo>
                    <a:pt x="1" y="223"/>
                    <a:pt x="0" y="221"/>
                    <a:pt x="0" y="223"/>
                  </a:cubicBezTo>
                  <a:cubicBezTo>
                    <a:pt x="0" y="226"/>
                    <a:pt x="0" y="225"/>
                    <a:pt x="1" y="226"/>
                  </a:cubicBezTo>
                  <a:cubicBezTo>
                    <a:pt x="1" y="227"/>
                    <a:pt x="1" y="227"/>
                    <a:pt x="1" y="228"/>
                  </a:cubicBezTo>
                  <a:cubicBezTo>
                    <a:pt x="1" y="230"/>
                    <a:pt x="2" y="236"/>
                    <a:pt x="2" y="237"/>
                  </a:cubicBezTo>
                  <a:cubicBezTo>
                    <a:pt x="2" y="237"/>
                    <a:pt x="3" y="238"/>
                    <a:pt x="3" y="239"/>
                  </a:cubicBezTo>
                  <a:cubicBezTo>
                    <a:pt x="3" y="240"/>
                    <a:pt x="3" y="240"/>
                    <a:pt x="3" y="241"/>
                  </a:cubicBezTo>
                  <a:cubicBezTo>
                    <a:pt x="3" y="242"/>
                    <a:pt x="3" y="243"/>
                    <a:pt x="4" y="243"/>
                  </a:cubicBezTo>
                  <a:cubicBezTo>
                    <a:pt x="5" y="243"/>
                    <a:pt x="5" y="242"/>
                    <a:pt x="5" y="244"/>
                  </a:cubicBezTo>
                  <a:cubicBezTo>
                    <a:pt x="6" y="246"/>
                    <a:pt x="6" y="246"/>
                    <a:pt x="6" y="248"/>
                  </a:cubicBezTo>
                  <a:cubicBezTo>
                    <a:pt x="7" y="250"/>
                    <a:pt x="8" y="248"/>
                    <a:pt x="8" y="251"/>
                  </a:cubicBezTo>
                  <a:cubicBezTo>
                    <a:pt x="9" y="255"/>
                    <a:pt x="9" y="255"/>
                    <a:pt x="9" y="257"/>
                  </a:cubicBezTo>
                  <a:cubicBezTo>
                    <a:pt x="9" y="258"/>
                    <a:pt x="9" y="258"/>
                    <a:pt x="10" y="260"/>
                  </a:cubicBezTo>
                  <a:cubicBezTo>
                    <a:pt x="10" y="262"/>
                    <a:pt x="11" y="262"/>
                    <a:pt x="11" y="264"/>
                  </a:cubicBezTo>
                  <a:cubicBezTo>
                    <a:pt x="10" y="265"/>
                    <a:pt x="10" y="269"/>
                    <a:pt x="10" y="269"/>
                  </a:cubicBezTo>
                  <a:cubicBezTo>
                    <a:pt x="10" y="269"/>
                    <a:pt x="13" y="268"/>
                    <a:pt x="13" y="269"/>
                  </a:cubicBezTo>
                  <a:cubicBezTo>
                    <a:pt x="14" y="269"/>
                    <a:pt x="15" y="270"/>
                    <a:pt x="15" y="270"/>
                  </a:cubicBezTo>
                  <a:cubicBezTo>
                    <a:pt x="14" y="271"/>
                    <a:pt x="14" y="272"/>
                    <a:pt x="15" y="273"/>
                  </a:cubicBezTo>
                  <a:cubicBezTo>
                    <a:pt x="16" y="273"/>
                    <a:pt x="17" y="274"/>
                    <a:pt x="17" y="273"/>
                  </a:cubicBezTo>
                  <a:cubicBezTo>
                    <a:pt x="18" y="273"/>
                    <a:pt x="19" y="273"/>
                    <a:pt x="19" y="273"/>
                  </a:cubicBezTo>
                  <a:cubicBezTo>
                    <a:pt x="19" y="273"/>
                    <a:pt x="19" y="273"/>
                    <a:pt x="20" y="273"/>
                  </a:cubicBezTo>
                  <a:cubicBezTo>
                    <a:pt x="21" y="274"/>
                    <a:pt x="21" y="274"/>
                    <a:pt x="22" y="274"/>
                  </a:cubicBezTo>
                  <a:cubicBezTo>
                    <a:pt x="23" y="274"/>
                    <a:pt x="23" y="274"/>
                    <a:pt x="23" y="274"/>
                  </a:cubicBezTo>
                  <a:cubicBezTo>
                    <a:pt x="23" y="275"/>
                    <a:pt x="23" y="275"/>
                    <a:pt x="23" y="276"/>
                  </a:cubicBezTo>
                  <a:cubicBezTo>
                    <a:pt x="24" y="277"/>
                    <a:pt x="24" y="279"/>
                    <a:pt x="24" y="280"/>
                  </a:cubicBezTo>
                  <a:cubicBezTo>
                    <a:pt x="24" y="281"/>
                    <a:pt x="24" y="281"/>
                    <a:pt x="24" y="283"/>
                  </a:cubicBezTo>
                  <a:cubicBezTo>
                    <a:pt x="24" y="284"/>
                    <a:pt x="25" y="285"/>
                    <a:pt x="25" y="285"/>
                  </a:cubicBezTo>
                  <a:cubicBezTo>
                    <a:pt x="26" y="286"/>
                    <a:pt x="26" y="287"/>
                    <a:pt x="25" y="287"/>
                  </a:cubicBezTo>
                  <a:cubicBezTo>
                    <a:pt x="25" y="287"/>
                    <a:pt x="24" y="287"/>
                    <a:pt x="24" y="287"/>
                  </a:cubicBezTo>
                  <a:cubicBezTo>
                    <a:pt x="23" y="287"/>
                    <a:pt x="23" y="288"/>
                    <a:pt x="23" y="289"/>
                  </a:cubicBezTo>
                  <a:cubicBezTo>
                    <a:pt x="23" y="290"/>
                    <a:pt x="23" y="289"/>
                    <a:pt x="23" y="290"/>
                  </a:cubicBezTo>
                  <a:cubicBezTo>
                    <a:pt x="22" y="291"/>
                    <a:pt x="23" y="291"/>
                    <a:pt x="23" y="292"/>
                  </a:cubicBezTo>
                  <a:cubicBezTo>
                    <a:pt x="23" y="292"/>
                    <a:pt x="24" y="292"/>
                    <a:pt x="24" y="293"/>
                  </a:cubicBezTo>
                  <a:cubicBezTo>
                    <a:pt x="23" y="293"/>
                    <a:pt x="25" y="294"/>
                    <a:pt x="25" y="294"/>
                  </a:cubicBezTo>
                  <a:cubicBezTo>
                    <a:pt x="25" y="294"/>
                    <a:pt x="25" y="295"/>
                    <a:pt x="25" y="296"/>
                  </a:cubicBezTo>
                  <a:cubicBezTo>
                    <a:pt x="25" y="296"/>
                    <a:pt x="26" y="297"/>
                    <a:pt x="26" y="297"/>
                  </a:cubicBezTo>
                  <a:cubicBezTo>
                    <a:pt x="25" y="298"/>
                    <a:pt x="25" y="297"/>
                    <a:pt x="25" y="298"/>
                  </a:cubicBezTo>
                  <a:cubicBezTo>
                    <a:pt x="25" y="299"/>
                    <a:pt x="22" y="299"/>
                    <a:pt x="22" y="299"/>
                  </a:cubicBezTo>
                  <a:cubicBezTo>
                    <a:pt x="22" y="299"/>
                    <a:pt x="23" y="297"/>
                    <a:pt x="22" y="298"/>
                  </a:cubicBezTo>
                  <a:cubicBezTo>
                    <a:pt x="21" y="299"/>
                    <a:pt x="20" y="299"/>
                    <a:pt x="20" y="299"/>
                  </a:cubicBezTo>
                  <a:cubicBezTo>
                    <a:pt x="19" y="299"/>
                    <a:pt x="19" y="299"/>
                    <a:pt x="19" y="299"/>
                  </a:cubicBezTo>
                  <a:cubicBezTo>
                    <a:pt x="17" y="298"/>
                    <a:pt x="17" y="298"/>
                    <a:pt x="17" y="298"/>
                  </a:cubicBezTo>
                  <a:cubicBezTo>
                    <a:pt x="16" y="298"/>
                    <a:pt x="16" y="298"/>
                    <a:pt x="16" y="298"/>
                  </a:cubicBezTo>
                  <a:cubicBezTo>
                    <a:pt x="15" y="299"/>
                    <a:pt x="15" y="299"/>
                    <a:pt x="15" y="299"/>
                  </a:cubicBezTo>
                  <a:cubicBezTo>
                    <a:pt x="15" y="299"/>
                    <a:pt x="15" y="299"/>
                    <a:pt x="15" y="299"/>
                  </a:cubicBezTo>
                  <a:cubicBezTo>
                    <a:pt x="15" y="300"/>
                    <a:pt x="15" y="300"/>
                    <a:pt x="15" y="300"/>
                  </a:cubicBezTo>
                  <a:cubicBezTo>
                    <a:pt x="14" y="300"/>
                    <a:pt x="15" y="300"/>
                    <a:pt x="14" y="300"/>
                  </a:cubicBezTo>
                  <a:cubicBezTo>
                    <a:pt x="13" y="300"/>
                    <a:pt x="13" y="300"/>
                    <a:pt x="13" y="300"/>
                  </a:cubicBezTo>
                  <a:cubicBezTo>
                    <a:pt x="12" y="300"/>
                    <a:pt x="12" y="300"/>
                    <a:pt x="12" y="299"/>
                  </a:cubicBezTo>
                  <a:cubicBezTo>
                    <a:pt x="11" y="299"/>
                    <a:pt x="11" y="299"/>
                    <a:pt x="10" y="299"/>
                  </a:cubicBezTo>
                  <a:cubicBezTo>
                    <a:pt x="10" y="299"/>
                    <a:pt x="10" y="299"/>
                    <a:pt x="9" y="299"/>
                  </a:cubicBezTo>
                  <a:cubicBezTo>
                    <a:pt x="9" y="298"/>
                    <a:pt x="9" y="298"/>
                    <a:pt x="9" y="298"/>
                  </a:cubicBezTo>
                  <a:cubicBezTo>
                    <a:pt x="8" y="298"/>
                    <a:pt x="7" y="299"/>
                    <a:pt x="7" y="299"/>
                  </a:cubicBezTo>
                  <a:lnTo>
                    <a:pt x="7" y="300"/>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8" name="Freeform 219"/>
            <p:cNvSpPr>
              <a:spLocks/>
            </p:cNvSpPr>
            <p:nvPr/>
          </p:nvSpPr>
          <p:spPr bwMode="auto">
            <a:xfrm>
              <a:off x="7077075" y="2560638"/>
              <a:ext cx="546100" cy="400050"/>
            </a:xfrm>
            <a:custGeom>
              <a:avLst/>
              <a:gdLst>
                <a:gd name="T0" fmla="*/ 118 w 387"/>
                <a:gd name="T1" fmla="*/ 265 h 284"/>
                <a:gd name="T2" fmla="*/ 102 w 387"/>
                <a:gd name="T3" fmla="*/ 258 h 284"/>
                <a:gd name="T4" fmla="*/ 76 w 387"/>
                <a:gd name="T5" fmla="*/ 263 h 284"/>
                <a:gd name="T6" fmla="*/ 61 w 387"/>
                <a:gd name="T7" fmla="*/ 270 h 284"/>
                <a:gd name="T8" fmla="*/ 49 w 387"/>
                <a:gd name="T9" fmla="*/ 271 h 284"/>
                <a:gd name="T10" fmla="*/ 34 w 387"/>
                <a:gd name="T11" fmla="*/ 266 h 284"/>
                <a:gd name="T12" fmla="*/ 28 w 387"/>
                <a:gd name="T13" fmla="*/ 258 h 284"/>
                <a:gd name="T14" fmla="*/ 23 w 387"/>
                <a:gd name="T15" fmla="*/ 249 h 284"/>
                <a:gd name="T16" fmla="*/ 19 w 387"/>
                <a:gd name="T17" fmla="*/ 242 h 284"/>
                <a:gd name="T18" fmla="*/ 12 w 387"/>
                <a:gd name="T19" fmla="*/ 239 h 284"/>
                <a:gd name="T20" fmla="*/ 3 w 387"/>
                <a:gd name="T21" fmla="*/ 237 h 284"/>
                <a:gd name="T22" fmla="*/ 2 w 387"/>
                <a:gd name="T23" fmla="*/ 225 h 284"/>
                <a:gd name="T24" fmla="*/ 4 w 387"/>
                <a:gd name="T25" fmla="*/ 210 h 284"/>
                <a:gd name="T26" fmla="*/ 9 w 387"/>
                <a:gd name="T27" fmla="*/ 196 h 284"/>
                <a:gd name="T28" fmla="*/ 15 w 387"/>
                <a:gd name="T29" fmla="*/ 177 h 284"/>
                <a:gd name="T30" fmla="*/ 10 w 387"/>
                <a:gd name="T31" fmla="*/ 166 h 284"/>
                <a:gd name="T32" fmla="*/ 13 w 387"/>
                <a:gd name="T33" fmla="*/ 163 h 284"/>
                <a:gd name="T34" fmla="*/ 25 w 387"/>
                <a:gd name="T35" fmla="*/ 156 h 284"/>
                <a:gd name="T36" fmla="*/ 44 w 387"/>
                <a:gd name="T37" fmla="*/ 151 h 284"/>
                <a:gd name="T38" fmla="*/ 54 w 387"/>
                <a:gd name="T39" fmla="*/ 138 h 284"/>
                <a:gd name="T40" fmla="*/ 51 w 387"/>
                <a:gd name="T41" fmla="*/ 119 h 284"/>
                <a:gd name="T42" fmla="*/ 61 w 387"/>
                <a:gd name="T43" fmla="*/ 105 h 284"/>
                <a:gd name="T44" fmla="*/ 68 w 387"/>
                <a:gd name="T45" fmla="*/ 90 h 284"/>
                <a:gd name="T46" fmla="*/ 76 w 387"/>
                <a:gd name="T47" fmla="*/ 80 h 284"/>
                <a:gd name="T48" fmla="*/ 81 w 387"/>
                <a:gd name="T49" fmla="*/ 86 h 284"/>
                <a:gd name="T50" fmla="*/ 97 w 387"/>
                <a:gd name="T51" fmla="*/ 97 h 284"/>
                <a:gd name="T52" fmla="*/ 110 w 387"/>
                <a:gd name="T53" fmla="*/ 84 h 284"/>
                <a:gd name="T54" fmla="*/ 117 w 387"/>
                <a:gd name="T55" fmla="*/ 70 h 284"/>
                <a:gd name="T56" fmla="*/ 127 w 387"/>
                <a:gd name="T57" fmla="*/ 64 h 284"/>
                <a:gd name="T58" fmla="*/ 147 w 387"/>
                <a:gd name="T59" fmla="*/ 41 h 284"/>
                <a:gd name="T60" fmla="*/ 172 w 387"/>
                <a:gd name="T61" fmla="*/ 32 h 284"/>
                <a:gd name="T62" fmla="*/ 258 w 387"/>
                <a:gd name="T63" fmla="*/ 0 h 284"/>
                <a:gd name="T64" fmla="*/ 281 w 387"/>
                <a:gd name="T65" fmla="*/ 18 h 284"/>
                <a:gd name="T66" fmla="*/ 289 w 387"/>
                <a:gd name="T67" fmla="*/ 44 h 284"/>
                <a:gd name="T68" fmla="*/ 294 w 387"/>
                <a:gd name="T69" fmla="*/ 61 h 284"/>
                <a:gd name="T70" fmla="*/ 312 w 387"/>
                <a:gd name="T71" fmla="*/ 74 h 284"/>
                <a:gd name="T72" fmla="*/ 332 w 387"/>
                <a:gd name="T73" fmla="*/ 87 h 284"/>
                <a:gd name="T74" fmla="*/ 318 w 387"/>
                <a:gd name="T75" fmla="*/ 103 h 284"/>
                <a:gd name="T76" fmla="*/ 371 w 387"/>
                <a:gd name="T77" fmla="*/ 119 h 284"/>
                <a:gd name="T78" fmla="*/ 378 w 387"/>
                <a:gd name="T79" fmla="*/ 135 h 284"/>
                <a:gd name="T80" fmla="*/ 386 w 387"/>
                <a:gd name="T81" fmla="*/ 162 h 284"/>
                <a:gd name="T82" fmla="*/ 379 w 387"/>
                <a:gd name="T83" fmla="*/ 174 h 284"/>
                <a:gd name="T84" fmla="*/ 361 w 387"/>
                <a:gd name="T85" fmla="*/ 183 h 284"/>
                <a:gd name="T86" fmla="*/ 351 w 387"/>
                <a:gd name="T87" fmla="*/ 185 h 284"/>
                <a:gd name="T88" fmla="*/ 344 w 387"/>
                <a:gd name="T89" fmla="*/ 183 h 284"/>
                <a:gd name="T90" fmla="*/ 338 w 387"/>
                <a:gd name="T91" fmla="*/ 183 h 284"/>
                <a:gd name="T92" fmla="*/ 333 w 387"/>
                <a:gd name="T93" fmla="*/ 190 h 284"/>
                <a:gd name="T94" fmla="*/ 326 w 387"/>
                <a:gd name="T95" fmla="*/ 191 h 284"/>
                <a:gd name="T96" fmla="*/ 322 w 387"/>
                <a:gd name="T97" fmla="*/ 198 h 284"/>
                <a:gd name="T98" fmla="*/ 320 w 387"/>
                <a:gd name="T99" fmla="*/ 202 h 284"/>
                <a:gd name="T100" fmla="*/ 295 w 387"/>
                <a:gd name="T101" fmla="*/ 206 h 284"/>
                <a:gd name="T102" fmla="*/ 252 w 387"/>
                <a:gd name="T103" fmla="*/ 202 h 284"/>
                <a:gd name="T104" fmla="*/ 238 w 387"/>
                <a:gd name="T105" fmla="*/ 208 h 284"/>
                <a:gd name="T106" fmla="*/ 228 w 387"/>
                <a:gd name="T107" fmla="*/ 206 h 284"/>
                <a:gd name="T108" fmla="*/ 142 w 387"/>
                <a:gd name="T109" fmla="*/ 205 h 284"/>
                <a:gd name="T110" fmla="*/ 130 w 387"/>
                <a:gd name="T111" fmla="*/ 214 h 284"/>
                <a:gd name="T112" fmla="*/ 130 w 387"/>
                <a:gd name="T113" fmla="*/ 231 h 284"/>
                <a:gd name="T114" fmla="*/ 134 w 387"/>
                <a:gd name="T115" fmla="*/ 244 h 284"/>
                <a:gd name="T116" fmla="*/ 134 w 387"/>
                <a:gd name="T117" fmla="*/ 26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 h="284">
                  <a:moveTo>
                    <a:pt x="138" y="281"/>
                  </a:moveTo>
                  <a:cubicBezTo>
                    <a:pt x="137" y="282"/>
                    <a:pt x="137" y="282"/>
                    <a:pt x="137" y="282"/>
                  </a:cubicBezTo>
                  <a:cubicBezTo>
                    <a:pt x="137" y="282"/>
                    <a:pt x="136" y="284"/>
                    <a:pt x="135" y="284"/>
                  </a:cubicBezTo>
                  <a:cubicBezTo>
                    <a:pt x="134" y="284"/>
                    <a:pt x="133" y="283"/>
                    <a:pt x="132" y="282"/>
                  </a:cubicBezTo>
                  <a:cubicBezTo>
                    <a:pt x="131" y="281"/>
                    <a:pt x="131" y="281"/>
                    <a:pt x="130" y="279"/>
                  </a:cubicBezTo>
                  <a:cubicBezTo>
                    <a:pt x="129" y="278"/>
                    <a:pt x="129" y="278"/>
                    <a:pt x="128" y="276"/>
                  </a:cubicBezTo>
                  <a:cubicBezTo>
                    <a:pt x="127" y="275"/>
                    <a:pt x="127" y="275"/>
                    <a:pt x="125" y="274"/>
                  </a:cubicBezTo>
                  <a:cubicBezTo>
                    <a:pt x="124" y="272"/>
                    <a:pt x="124" y="270"/>
                    <a:pt x="124" y="269"/>
                  </a:cubicBezTo>
                  <a:cubicBezTo>
                    <a:pt x="123" y="267"/>
                    <a:pt x="123" y="268"/>
                    <a:pt x="123" y="268"/>
                  </a:cubicBezTo>
                  <a:cubicBezTo>
                    <a:pt x="122" y="268"/>
                    <a:pt x="121" y="268"/>
                    <a:pt x="120" y="267"/>
                  </a:cubicBezTo>
                  <a:cubicBezTo>
                    <a:pt x="118" y="266"/>
                    <a:pt x="118" y="266"/>
                    <a:pt x="118" y="265"/>
                  </a:cubicBezTo>
                  <a:cubicBezTo>
                    <a:pt x="118" y="264"/>
                    <a:pt x="118" y="264"/>
                    <a:pt x="117" y="263"/>
                  </a:cubicBezTo>
                  <a:cubicBezTo>
                    <a:pt x="117" y="262"/>
                    <a:pt x="117" y="263"/>
                    <a:pt x="116" y="263"/>
                  </a:cubicBezTo>
                  <a:cubicBezTo>
                    <a:pt x="116" y="263"/>
                    <a:pt x="115" y="263"/>
                    <a:pt x="114" y="262"/>
                  </a:cubicBezTo>
                  <a:cubicBezTo>
                    <a:pt x="114" y="262"/>
                    <a:pt x="114" y="261"/>
                    <a:pt x="114" y="261"/>
                  </a:cubicBezTo>
                  <a:cubicBezTo>
                    <a:pt x="114" y="261"/>
                    <a:pt x="113" y="259"/>
                    <a:pt x="113" y="259"/>
                  </a:cubicBezTo>
                  <a:cubicBezTo>
                    <a:pt x="110" y="261"/>
                    <a:pt x="110" y="261"/>
                    <a:pt x="110" y="261"/>
                  </a:cubicBezTo>
                  <a:cubicBezTo>
                    <a:pt x="110" y="261"/>
                    <a:pt x="109" y="261"/>
                    <a:pt x="108" y="261"/>
                  </a:cubicBezTo>
                  <a:cubicBezTo>
                    <a:pt x="108" y="262"/>
                    <a:pt x="108" y="260"/>
                    <a:pt x="108" y="260"/>
                  </a:cubicBezTo>
                  <a:cubicBezTo>
                    <a:pt x="108" y="259"/>
                    <a:pt x="108" y="259"/>
                    <a:pt x="107" y="259"/>
                  </a:cubicBezTo>
                  <a:cubicBezTo>
                    <a:pt x="107" y="259"/>
                    <a:pt x="105" y="259"/>
                    <a:pt x="105" y="259"/>
                  </a:cubicBezTo>
                  <a:cubicBezTo>
                    <a:pt x="104" y="259"/>
                    <a:pt x="103" y="259"/>
                    <a:pt x="102" y="258"/>
                  </a:cubicBezTo>
                  <a:cubicBezTo>
                    <a:pt x="101" y="258"/>
                    <a:pt x="101" y="259"/>
                    <a:pt x="99" y="258"/>
                  </a:cubicBezTo>
                  <a:cubicBezTo>
                    <a:pt x="98" y="258"/>
                    <a:pt x="95" y="258"/>
                    <a:pt x="94" y="258"/>
                  </a:cubicBezTo>
                  <a:cubicBezTo>
                    <a:pt x="93" y="258"/>
                    <a:pt x="93" y="258"/>
                    <a:pt x="93" y="257"/>
                  </a:cubicBezTo>
                  <a:cubicBezTo>
                    <a:pt x="93" y="257"/>
                    <a:pt x="92" y="257"/>
                    <a:pt x="91" y="257"/>
                  </a:cubicBezTo>
                  <a:cubicBezTo>
                    <a:pt x="91" y="257"/>
                    <a:pt x="90" y="258"/>
                    <a:pt x="89" y="257"/>
                  </a:cubicBezTo>
                  <a:cubicBezTo>
                    <a:pt x="88" y="257"/>
                    <a:pt x="88" y="258"/>
                    <a:pt x="87" y="258"/>
                  </a:cubicBezTo>
                  <a:cubicBezTo>
                    <a:pt x="86" y="258"/>
                    <a:pt x="85" y="260"/>
                    <a:pt x="84" y="260"/>
                  </a:cubicBezTo>
                  <a:cubicBezTo>
                    <a:pt x="83" y="259"/>
                    <a:pt x="83" y="259"/>
                    <a:pt x="82" y="259"/>
                  </a:cubicBezTo>
                  <a:cubicBezTo>
                    <a:pt x="81" y="259"/>
                    <a:pt x="80" y="260"/>
                    <a:pt x="78" y="261"/>
                  </a:cubicBezTo>
                  <a:cubicBezTo>
                    <a:pt x="77" y="261"/>
                    <a:pt x="76" y="261"/>
                    <a:pt x="76" y="262"/>
                  </a:cubicBezTo>
                  <a:cubicBezTo>
                    <a:pt x="75" y="262"/>
                    <a:pt x="76" y="263"/>
                    <a:pt x="76" y="263"/>
                  </a:cubicBezTo>
                  <a:cubicBezTo>
                    <a:pt x="76" y="263"/>
                    <a:pt x="75" y="263"/>
                    <a:pt x="75" y="264"/>
                  </a:cubicBezTo>
                  <a:cubicBezTo>
                    <a:pt x="75" y="264"/>
                    <a:pt x="74" y="263"/>
                    <a:pt x="74" y="264"/>
                  </a:cubicBezTo>
                  <a:cubicBezTo>
                    <a:pt x="73" y="264"/>
                    <a:pt x="73" y="265"/>
                    <a:pt x="72" y="264"/>
                  </a:cubicBezTo>
                  <a:cubicBezTo>
                    <a:pt x="72" y="264"/>
                    <a:pt x="70" y="264"/>
                    <a:pt x="70" y="264"/>
                  </a:cubicBezTo>
                  <a:cubicBezTo>
                    <a:pt x="70" y="264"/>
                    <a:pt x="68" y="263"/>
                    <a:pt x="68" y="263"/>
                  </a:cubicBezTo>
                  <a:cubicBezTo>
                    <a:pt x="67" y="262"/>
                    <a:pt x="67" y="263"/>
                    <a:pt x="67" y="264"/>
                  </a:cubicBezTo>
                  <a:cubicBezTo>
                    <a:pt x="67" y="265"/>
                    <a:pt x="66" y="266"/>
                    <a:pt x="66" y="266"/>
                  </a:cubicBezTo>
                  <a:cubicBezTo>
                    <a:pt x="66" y="266"/>
                    <a:pt x="65" y="266"/>
                    <a:pt x="63" y="266"/>
                  </a:cubicBezTo>
                  <a:cubicBezTo>
                    <a:pt x="62" y="266"/>
                    <a:pt x="62" y="267"/>
                    <a:pt x="62" y="267"/>
                  </a:cubicBezTo>
                  <a:cubicBezTo>
                    <a:pt x="61" y="267"/>
                    <a:pt x="61" y="269"/>
                    <a:pt x="61" y="269"/>
                  </a:cubicBezTo>
                  <a:cubicBezTo>
                    <a:pt x="61" y="269"/>
                    <a:pt x="61" y="270"/>
                    <a:pt x="61" y="270"/>
                  </a:cubicBezTo>
                  <a:cubicBezTo>
                    <a:pt x="61" y="271"/>
                    <a:pt x="60" y="272"/>
                    <a:pt x="60" y="272"/>
                  </a:cubicBezTo>
                  <a:cubicBezTo>
                    <a:pt x="60" y="272"/>
                    <a:pt x="60" y="273"/>
                    <a:pt x="59" y="274"/>
                  </a:cubicBezTo>
                  <a:cubicBezTo>
                    <a:pt x="59" y="275"/>
                    <a:pt x="58" y="274"/>
                    <a:pt x="58" y="274"/>
                  </a:cubicBezTo>
                  <a:cubicBezTo>
                    <a:pt x="58" y="274"/>
                    <a:pt x="58" y="274"/>
                    <a:pt x="57" y="274"/>
                  </a:cubicBezTo>
                  <a:cubicBezTo>
                    <a:pt x="56" y="274"/>
                    <a:pt x="56" y="274"/>
                    <a:pt x="56" y="274"/>
                  </a:cubicBezTo>
                  <a:cubicBezTo>
                    <a:pt x="56" y="275"/>
                    <a:pt x="56" y="275"/>
                    <a:pt x="56" y="275"/>
                  </a:cubicBezTo>
                  <a:cubicBezTo>
                    <a:pt x="56" y="275"/>
                    <a:pt x="55" y="275"/>
                    <a:pt x="55" y="274"/>
                  </a:cubicBezTo>
                  <a:cubicBezTo>
                    <a:pt x="55" y="273"/>
                    <a:pt x="54" y="273"/>
                    <a:pt x="54" y="272"/>
                  </a:cubicBezTo>
                  <a:cubicBezTo>
                    <a:pt x="53" y="271"/>
                    <a:pt x="53" y="272"/>
                    <a:pt x="52" y="272"/>
                  </a:cubicBezTo>
                  <a:cubicBezTo>
                    <a:pt x="52" y="272"/>
                    <a:pt x="51" y="272"/>
                    <a:pt x="50" y="271"/>
                  </a:cubicBezTo>
                  <a:cubicBezTo>
                    <a:pt x="50" y="271"/>
                    <a:pt x="49" y="271"/>
                    <a:pt x="49" y="271"/>
                  </a:cubicBezTo>
                  <a:cubicBezTo>
                    <a:pt x="48" y="271"/>
                    <a:pt x="48" y="270"/>
                    <a:pt x="47" y="270"/>
                  </a:cubicBezTo>
                  <a:cubicBezTo>
                    <a:pt x="47" y="269"/>
                    <a:pt x="46" y="270"/>
                    <a:pt x="45" y="270"/>
                  </a:cubicBezTo>
                  <a:cubicBezTo>
                    <a:pt x="45" y="270"/>
                    <a:pt x="45" y="270"/>
                    <a:pt x="44" y="270"/>
                  </a:cubicBezTo>
                  <a:cubicBezTo>
                    <a:pt x="43" y="269"/>
                    <a:pt x="43" y="270"/>
                    <a:pt x="42" y="270"/>
                  </a:cubicBezTo>
                  <a:cubicBezTo>
                    <a:pt x="42" y="270"/>
                    <a:pt x="41" y="271"/>
                    <a:pt x="40" y="270"/>
                  </a:cubicBezTo>
                  <a:cubicBezTo>
                    <a:pt x="40" y="270"/>
                    <a:pt x="39" y="268"/>
                    <a:pt x="39" y="268"/>
                  </a:cubicBezTo>
                  <a:cubicBezTo>
                    <a:pt x="39" y="268"/>
                    <a:pt x="38" y="267"/>
                    <a:pt x="37" y="267"/>
                  </a:cubicBezTo>
                  <a:cubicBezTo>
                    <a:pt x="37" y="267"/>
                    <a:pt x="37" y="268"/>
                    <a:pt x="37" y="268"/>
                  </a:cubicBezTo>
                  <a:cubicBezTo>
                    <a:pt x="37" y="267"/>
                    <a:pt x="37" y="268"/>
                    <a:pt x="36" y="267"/>
                  </a:cubicBezTo>
                  <a:cubicBezTo>
                    <a:pt x="36" y="267"/>
                    <a:pt x="36" y="267"/>
                    <a:pt x="36" y="267"/>
                  </a:cubicBezTo>
                  <a:cubicBezTo>
                    <a:pt x="36" y="266"/>
                    <a:pt x="35" y="266"/>
                    <a:pt x="34" y="266"/>
                  </a:cubicBezTo>
                  <a:cubicBezTo>
                    <a:pt x="34" y="265"/>
                    <a:pt x="34" y="265"/>
                    <a:pt x="35" y="265"/>
                  </a:cubicBezTo>
                  <a:cubicBezTo>
                    <a:pt x="35" y="264"/>
                    <a:pt x="36" y="265"/>
                    <a:pt x="36" y="265"/>
                  </a:cubicBezTo>
                  <a:cubicBezTo>
                    <a:pt x="36" y="265"/>
                    <a:pt x="36" y="264"/>
                    <a:pt x="36" y="263"/>
                  </a:cubicBezTo>
                  <a:cubicBezTo>
                    <a:pt x="35" y="263"/>
                    <a:pt x="36" y="263"/>
                    <a:pt x="35" y="263"/>
                  </a:cubicBezTo>
                  <a:cubicBezTo>
                    <a:pt x="34" y="263"/>
                    <a:pt x="35" y="263"/>
                    <a:pt x="34" y="262"/>
                  </a:cubicBezTo>
                  <a:cubicBezTo>
                    <a:pt x="34" y="262"/>
                    <a:pt x="34" y="262"/>
                    <a:pt x="33" y="261"/>
                  </a:cubicBezTo>
                  <a:cubicBezTo>
                    <a:pt x="32" y="261"/>
                    <a:pt x="32" y="262"/>
                    <a:pt x="31" y="261"/>
                  </a:cubicBezTo>
                  <a:cubicBezTo>
                    <a:pt x="30" y="260"/>
                    <a:pt x="30" y="260"/>
                    <a:pt x="30" y="260"/>
                  </a:cubicBezTo>
                  <a:cubicBezTo>
                    <a:pt x="29" y="260"/>
                    <a:pt x="29" y="261"/>
                    <a:pt x="29" y="261"/>
                  </a:cubicBezTo>
                  <a:cubicBezTo>
                    <a:pt x="29" y="260"/>
                    <a:pt x="28" y="260"/>
                    <a:pt x="27" y="259"/>
                  </a:cubicBezTo>
                  <a:cubicBezTo>
                    <a:pt x="25" y="258"/>
                    <a:pt x="27" y="259"/>
                    <a:pt x="28" y="258"/>
                  </a:cubicBezTo>
                  <a:cubicBezTo>
                    <a:pt x="28" y="257"/>
                    <a:pt x="28" y="257"/>
                    <a:pt x="27" y="256"/>
                  </a:cubicBezTo>
                  <a:cubicBezTo>
                    <a:pt x="27" y="255"/>
                    <a:pt x="27" y="254"/>
                    <a:pt x="27" y="254"/>
                  </a:cubicBezTo>
                  <a:cubicBezTo>
                    <a:pt x="27" y="254"/>
                    <a:pt x="28" y="254"/>
                    <a:pt x="28" y="254"/>
                  </a:cubicBezTo>
                  <a:cubicBezTo>
                    <a:pt x="28" y="253"/>
                    <a:pt x="27" y="253"/>
                    <a:pt x="26" y="252"/>
                  </a:cubicBezTo>
                  <a:cubicBezTo>
                    <a:pt x="26" y="251"/>
                    <a:pt x="26" y="252"/>
                    <a:pt x="26" y="252"/>
                  </a:cubicBezTo>
                  <a:cubicBezTo>
                    <a:pt x="25" y="252"/>
                    <a:pt x="25" y="252"/>
                    <a:pt x="25" y="251"/>
                  </a:cubicBezTo>
                  <a:cubicBezTo>
                    <a:pt x="25" y="250"/>
                    <a:pt x="25" y="250"/>
                    <a:pt x="25" y="250"/>
                  </a:cubicBezTo>
                  <a:cubicBezTo>
                    <a:pt x="25" y="250"/>
                    <a:pt x="23" y="251"/>
                    <a:pt x="23" y="250"/>
                  </a:cubicBezTo>
                  <a:cubicBezTo>
                    <a:pt x="23" y="250"/>
                    <a:pt x="23" y="250"/>
                    <a:pt x="23" y="250"/>
                  </a:cubicBezTo>
                  <a:cubicBezTo>
                    <a:pt x="22" y="250"/>
                    <a:pt x="22" y="250"/>
                    <a:pt x="22" y="249"/>
                  </a:cubicBezTo>
                  <a:cubicBezTo>
                    <a:pt x="22" y="248"/>
                    <a:pt x="23" y="249"/>
                    <a:pt x="23" y="249"/>
                  </a:cubicBezTo>
                  <a:cubicBezTo>
                    <a:pt x="24" y="250"/>
                    <a:pt x="24" y="249"/>
                    <a:pt x="24" y="249"/>
                  </a:cubicBezTo>
                  <a:cubicBezTo>
                    <a:pt x="24" y="248"/>
                    <a:pt x="23" y="248"/>
                    <a:pt x="23" y="248"/>
                  </a:cubicBezTo>
                  <a:cubicBezTo>
                    <a:pt x="22" y="247"/>
                    <a:pt x="22" y="247"/>
                    <a:pt x="22" y="247"/>
                  </a:cubicBezTo>
                  <a:cubicBezTo>
                    <a:pt x="22" y="247"/>
                    <a:pt x="22" y="246"/>
                    <a:pt x="22" y="246"/>
                  </a:cubicBezTo>
                  <a:cubicBezTo>
                    <a:pt x="21" y="246"/>
                    <a:pt x="21" y="246"/>
                    <a:pt x="21" y="246"/>
                  </a:cubicBezTo>
                  <a:cubicBezTo>
                    <a:pt x="20" y="246"/>
                    <a:pt x="21" y="246"/>
                    <a:pt x="21" y="245"/>
                  </a:cubicBezTo>
                  <a:cubicBezTo>
                    <a:pt x="21" y="245"/>
                    <a:pt x="22" y="245"/>
                    <a:pt x="22" y="244"/>
                  </a:cubicBezTo>
                  <a:cubicBezTo>
                    <a:pt x="22" y="243"/>
                    <a:pt x="21" y="244"/>
                    <a:pt x="21" y="244"/>
                  </a:cubicBezTo>
                  <a:cubicBezTo>
                    <a:pt x="20" y="244"/>
                    <a:pt x="20" y="245"/>
                    <a:pt x="20" y="244"/>
                  </a:cubicBezTo>
                  <a:cubicBezTo>
                    <a:pt x="20" y="244"/>
                    <a:pt x="20" y="244"/>
                    <a:pt x="20" y="243"/>
                  </a:cubicBezTo>
                  <a:cubicBezTo>
                    <a:pt x="20" y="243"/>
                    <a:pt x="20" y="243"/>
                    <a:pt x="19" y="242"/>
                  </a:cubicBezTo>
                  <a:cubicBezTo>
                    <a:pt x="19" y="242"/>
                    <a:pt x="20" y="242"/>
                    <a:pt x="20" y="242"/>
                  </a:cubicBezTo>
                  <a:cubicBezTo>
                    <a:pt x="21" y="242"/>
                    <a:pt x="20" y="242"/>
                    <a:pt x="20" y="241"/>
                  </a:cubicBezTo>
                  <a:cubicBezTo>
                    <a:pt x="19" y="240"/>
                    <a:pt x="20" y="240"/>
                    <a:pt x="19" y="240"/>
                  </a:cubicBezTo>
                  <a:cubicBezTo>
                    <a:pt x="19" y="239"/>
                    <a:pt x="19" y="239"/>
                    <a:pt x="18" y="239"/>
                  </a:cubicBezTo>
                  <a:cubicBezTo>
                    <a:pt x="18" y="239"/>
                    <a:pt x="18" y="240"/>
                    <a:pt x="18" y="240"/>
                  </a:cubicBezTo>
                  <a:cubicBezTo>
                    <a:pt x="17" y="240"/>
                    <a:pt x="17" y="240"/>
                    <a:pt x="16" y="241"/>
                  </a:cubicBezTo>
                  <a:cubicBezTo>
                    <a:pt x="15" y="241"/>
                    <a:pt x="16" y="241"/>
                    <a:pt x="15" y="240"/>
                  </a:cubicBezTo>
                  <a:cubicBezTo>
                    <a:pt x="15" y="239"/>
                    <a:pt x="15" y="239"/>
                    <a:pt x="15" y="239"/>
                  </a:cubicBezTo>
                  <a:cubicBezTo>
                    <a:pt x="14" y="239"/>
                    <a:pt x="14" y="239"/>
                    <a:pt x="14" y="239"/>
                  </a:cubicBezTo>
                  <a:cubicBezTo>
                    <a:pt x="13" y="239"/>
                    <a:pt x="13" y="239"/>
                    <a:pt x="13" y="239"/>
                  </a:cubicBezTo>
                  <a:cubicBezTo>
                    <a:pt x="12" y="239"/>
                    <a:pt x="12" y="239"/>
                    <a:pt x="12" y="239"/>
                  </a:cubicBezTo>
                  <a:cubicBezTo>
                    <a:pt x="11" y="239"/>
                    <a:pt x="11" y="239"/>
                    <a:pt x="11" y="239"/>
                  </a:cubicBezTo>
                  <a:cubicBezTo>
                    <a:pt x="10" y="239"/>
                    <a:pt x="10" y="240"/>
                    <a:pt x="10" y="240"/>
                  </a:cubicBezTo>
                  <a:cubicBezTo>
                    <a:pt x="10" y="240"/>
                    <a:pt x="10" y="240"/>
                    <a:pt x="9" y="240"/>
                  </a:cubicBezTo>
                  <a:cubicBezTo>
                    <a:pt x="8" y="240"/>
                    <a:pt x="8" y="240"/>
                    <a:pt x="8" y="240"/>
                  </a:cubicBezTo>
                  <a:cubicBezTo>
                    <a:pt x="8" y="240"/>
                    <a:pt x="8" y="240"/>
                    <a:pt x="8" y="240"/>
                  </a:cubicBezTo>
                  <a:cubicBezTo>
                    <a:pt x="7" y="240"/>
                    <a:pt x="6" y="240"/>
                    <a:pt x="6" y="240"/>
                  </a:cubicBezTo>
                  <a:cubicBezTo>
                    <a:pt x="5" y="240"/>
                    <a:pt x="5" y="240"/>
                    <a:pt x="5" y="239"/>
                  </a:cubicBezTo>
                  <a:cubicBezTo>
                    <a:pt x="5" y="239"/>
                    <a:pt x="5" y="239"/>
                    <a:pt x="4" y="238"/>
                  </a:cubicBezTo>
                  <a:cubicBezTo>
                    <a:pt x="4" y="238"/>
                    <a:pt x="4" y="238"/>
                    <a:pt x="4" y="238"/>
                  </a:cubicBezTo>
                  <a:cubicBezTo>
                    <a:pt x="3" y="238"/>
                    <a:pt x="3" y="238"/>
                    <a:pt x="3" y="238"/>
                  </a:cubicBezTo>
                  <a:cubicBezTo>
                    <a:pt x="2" y="237"/>
                    <a:pt x="2" y="237"/>
                    <a:pt x="3" y="237"/>
                  </a:cubicBezTo>
                  <a:cubicBezTo>
                    <a:pt x="3" y="236"/>
                    <a:pt x="2" y="236"/>
                    <a:pt x="2" y="236"/>
                  </a:cubicBezTo>
                  <a:cubicBezTo>
                    <a:pt x="2" y="236"/>
                    <a:pt x="2" y="236"/>
                    <a:pt x="1" y="236"/>
                  </a:cubicBezTo>
                  <a:cubicBezTo>
                    <a:pt x="1" y="235"/>
                    <a:pt x="2" y="235"/>
                    <a:pt x="1" y="235"/>
                  </a:cubicBezTo>
                  <a:cubicBezTo>
                    <a:pt x="1" y="235"/>
                    <a:pt x="1" y="235"/>
                    <a:pt x="1" y="234"/>
                  </a:cubicBezTo>
                  <a:cubicBezTo>
                    <a:pt x="1" y="234"/>
                    <a:pt x="0" y="234"/>
                    <a:pt x="0" y="234"/>
                  </a:cubicBezTo>
                  <a:cubicBezTo>
                    <a:pt x="0" y="234"/>
                    <a:pt x="1" y="231"/>
                    <a:pt x="1" y="231"/>
                  </a:cubicBezTo>
                  <a:cubicBezTo>
                    <a:pt x="1" y="231"/>
                    <a:pt x="1" y="230"/>
                    <a:pt x="1" y="230"/>
                  </a:cubicBezTo>
                  <a:cubicBezTo>
                    <a:pt x="2" y="229"/>
                    <a:pt x="2" y="230"/>
                    <a:pt x="2" y="229"/>
                  </a:cubicBezTo>
                  <a:cubicBezTo>
                    <a:pt x="2" y="228"/>
                    <a:pt x="2" y="228"/>
                    <a:pt x="2" y="228"/>
                  </a:cubicBezTo>
                  <a:cubicBezTo>
                    <a:pt x="2" y="227"/>
                    <a:pt x="2" y="227"/>
                    <a:pt x="3" y="227"/>
                  </a:cubicBezTo>
                  <a:cubicBezTo>
                    <a:pt x="3" y="226"/>
                    <a:pt x="3" y="226"/>
                    <a:pt x="2" y="225"/>
                  </a:cubicBezTo>
                  <a:cubicBezTo>
                    <a:pt x="1" y="224"/>
                    <a:pt x="2" y="225"/>
                    <a:pt x="1" y="224"/>
                  </a:cubicBezTo>
                  <a:cubicBezTo>
                    <a:pt x="0" y="223"/>
                    <a:pt x="1" y="224"/>
                    <a:pt x="3" y="223"/>
                  </a:cubicBezTo>
                  <a:cubicBezTo>
                    <a:pt x="4" y="222"/>
                    <a:pt x="3" y="223"/>
                    <a:pt x="3" y="221"/>
                  </a:cubicBezTo>
                  <a:cubicBezTo>
                    <a:pt x="2" y="220"/>
                    <a:pt x="3" y="221"/>
                    <a:pt x="3" y="220"/>
                  </a:cubicBezTo>
                  <a:cubicBezTo>
                    <a:pt x="2" y="220"/>
                    <a:pt x="3" y="219"/>
                    <a:pt x="3" y="218"/>
                  </a:cubicBezTo>
                  <a:cubicBezTo>
                    <a:pt x="3" y="218"/>
                    <a:pt x="3" y="218"/>
                    <a:pt x="2" y="217"/>
                  </a:cubicBezTo>
                  <a:cubicBezTo>
                    <a:pt x="1" y="216"/>
                    <a:pt x="2" y="217"/>
                    <a:pt x="3" y="216"/>
                  </a:cubicBezTo>
                  <a:cubicBezTo>
                    <a:pt x="4" y="215"/>
                    <a:pt x="4" y="216"/>
                    <a:pt x="4" y="215"/>
                  </a:cubicBezTo>
                  <a:cubicBezTo>
                    <a:pt x="4" y="214"/>
                    <a:pt x="5" y="214"/>
                    <a:pt x="5" y="213"/>
                  </a:cubicBezTo>
                  <a:cubicBezTo>
                    <a:pt x="5" y="213"/>
                    <a:pt x="5" y="212"/>
                    <a:pt x="5" y="211"/>
                  </a:cubicBezTo>
                  <a:cubicBezTo>
                    <a:pt x="5" y="210"/>
                    <a:pt x="5" y="211"/>
                    <a:pt x="4" y="210"/>
                  </a:cubicBezTo>
                  <a:cubicBezTo>
                    <a:pt x="3" y="209"/>
                    <a:pt x="4" y="209"/>
                    <a:pt x="4" y="208"/>
                  </a:cubicBezTo>
                  <a:cubicBezTo>
                    <a:pt x="3" y="207"/>
                    <a:pt x="4" y="207"/>
                    <a:pt x="4" y="206"/>
                  </a:cubicBezTo>
                  <a:cubicBezTo>
                    <a:pt x="4" y="205"/>
                    <a:pt x="3" y="206"/>
                    <a:pt x="3" y="206"/>
                  </a:cubicBezTo>
                  <a:cubicBezTo>
                    <a:pt x="2" y="207"/>
                    <a:pt x="2" y="207"/>
                    <a:pt x="2" y="205"/>
                  </a:cubicBezTo>
                  <a:cubicBezTo>
                    <a:pt x="2" y="204"/>
                    <a:pt x="2" y="204"/>
                    <a:pt x="2" y="203"/>
                  </a:cubicBezTo>
                  <a:cubicBezTo>
                    <a:pt x="1" y="202"/>
                    <a:pt x="1" y="202"/>
                    <a:pt x="2" y="201"/>
                  </a:cubicBezTo>
                  <a:cubicBezTo>
                    <a:pt x="2" y="200"/>
                    <a:pt x="2" y="201"/>
                    <a:pt x="3" y="201"/>
                  </a:cubicBezTo>
                  <a:cubicBezTo>
                    <a:pt x="5" y="200"/>
                    <a:pt x="5" y="200"/>
                    <a:pt x="6" y="199"/>
                  </a:cubicBezTo>
                  <a:cubicBezTo>
                    <a:pt x="7" y="199"/>
                    <a:pt x="7" y="199"/>
                    <a:pt x="8" y="199"/>
                  </a:cubicBezTo>
                  <a:cubicBezTo>
                    <a:pt x="9" y="199"/>
                    <a:pt x="9" y="198"/>
                    <a:pt x="9" y="198"/>
                  </a:cubicBezTo>
                  <a:cubicBezTo>
                    <a:pt x="9" y="197"/>
                    <a:pt x="9" y="197"/>
                    <a:pt x="9" y="196"/>
                  </a:cubicBezTo>
                  <a:cubicBezTo>
                    <a:pt x="9" y="195"/>
                    <a:pt x="9" y="195"/>
                    <a:pt x="10" y="195"/>
                  </a:cubicBezTo>
                  <a:cubicBezTo>
                    <a:pt x="10" y="194"/>
                    <a:pt x="11" y="193"/>
                    <a:pt x="12" y="192"/>
                  </a:cubicBezTo>
                  <a:cubicBezTo>
                    <a:pt x="14" y="191"/>
                    <a:pt x="13" y="192"/>
                    <a:pt x="13" y="190"/>
                  </a:cubicBezTo>
                  <a:cubicBezTo>
                    <a:pt x="13" y="189"/>
                    <a:pt x="13" y="190"/>
                    <a:pt x="13" y="189"/>
                  </a:cubicBezTo>
                  <a:cubicBezTo>
                    <a:pt x="12" y="188"/>
                    <a:pt x="13" y="188"/>
                    <a:pt x="12" y="187"/>
                  </a:cubicBezTo>
                  <a:cubicBezTo>
                    <a:pt x="12" y="186"/>
                    <a:pt x="13" y="186"/>
                    <a:pt x="13" y="185"/>
                  </a:cubicBezTo>
                  <a:cubicBezTo>
                    <a:pt x="13" y="184"/>
                    <a:pt x="14" y="184"/>
                    <a:pt x="14" y="184"/>
                  </a:cubicBezTo>
                  <a:cubicBezTo>
                    <a:pt x="14" y="184"/>
                    <a:pt x="15" y="184"/>
                    <a:pt x="15" y="183"/>
                  </a:cubicBezTo>
                  <a:cubicBezTo>
                    <a:pt x="15" y="182"/>
                    <a:pt x="15" y="183"/>
                    <a:pt x="15" y="181"/>
                  </a:cubicBezTo>
                  <a:cubicBezTo>
                    <a:pt x="16" y="179"/>
                    <a:pt x="15" y="180"/>
                    <a:pt x="15" y="179"/>
                  </a:cubicBezTo>
                  <a:cubicBezTo>
                    <a:pt x="15" y="178"/>
                    <a:pt x="15" y="178"/>
                    <a:pt x="15" y="177"/>
                  </a:cubicBezTo>
                  <a:cubicBezTo>
                    <a:pt x="15" y="176"/>
                    <a:pt x="15" y="177"/>
                    <a:pt x="14" y="175"/>
                  </a:cubicBezTo>
                  <a:cubicBezTo>
                    <a:pt x="13" y="174"/>
                    <a:pt x="13" y="175"/>
                    <a:pt x="12" y="174"/>
                  </a:cubicBezTo>
                  <a:cubicBezTo>
                    <a:pt x="11" y="174"/>
                    <a:pt x="12" y="174"/>
                    <a:pt x="11" y="174"/>
                  </a:cubicBezTo>
                  <a:cubicBezTo>
                    <a:pt x="10" y="174"/>
                    <a:pt x="11" y="174"/>
                    <a:pt x="11" y="173"/>
                  </a:cubicBezTo>
                  <a:cubicBezTo>
                    <a:pt x="11" y="172"/>
                    <a:pt x="12" y="172"/>
                    <a:pt x="12" y="171"/>
                  </a:cubicBezTo>
                  <a:cubicBezTo>
                    <a:pt x="12" y="170"/>
                    <a:pt x="12" y="170"/>
                    <a:pt x="12" y="170"/>
                  </a:cubicBezTo>
                  <a:cubicBezTo>
                    <a:pt x="12" y="170"/>
                    <a:pt x="12" y="169"/>
                    <a:pt x="13" y="169"/>
                  </a:cubicBezTo>
                  <a:cubicBezTo>
                    <a:pt x="13" y="168"/>
                    <a:pt x="13" y="167"/>
                    <a:pt x="12" y="167"/>
                  </a:cubicBezTo>
                  <a:cubicBezTo>
                    <a:pt x="12" y="167"/>
                    <a:pt x="12" y="167"/>
                    <a:pt x="11" y="167"/>
                  </a:cubicBezTo>
                  <a:cubicBezTo>
                    <a:pt x="11" y="168"/>
                    <a:pt x="11" y="167"/>
                    <a:pt x="11" y="166"/>
                  </a:cubicBezTo>
                  <a:cubicBezTo>
                    <a:pt x="10" y="166"/>
                    <a:pt x="10" y="166"/>
                    <a:pt x="10" y="166"/>
                  </a:cubicBezTo>
                  <a:cubicBezTo>
                    <a:pt x="10" y="165"/>
                    <a:pt x="9" y="166"/>
                    <a:pt x="8" y="166"/>
                  </a:cubicBezTo>
                  <a:cubicBezTo>
                    <a:pt x="7" y="166"/>
                    <a:pt x="7" y="165"/>
                    <a:pt x="6" y="165"/>
                  </a:cubicBezTo>
                  <a:cubicBezTo>
                    <a:pt x="6" y="164"/>
                    <a:pt x="6" y="164"/>
                    <a:pt x="6" y="164"/>
                  </a:cubicBezTo>
                  <a:cubicBezTo>
                    <a:pt x="6" y="163"/>
                    <a:pt x="7" y="163"/>
                    <a:pt x="7" y="163"/>
                  </a:cubicBezTo>
                  <a:cubicBezTo>
                    <a:pt x="8" y="163"/>
                    <a:pt x="8" y="164"/>
                    <a:pt x="8" y="164"/>
                  </a:cubicBezTo>
                  <a:cubicBezTo>
                    <a:pt x="8" y="165"/>
                    <a:pt x="9" y="164"/>
                    <a:pt x="10" y="163"/>
                  </a:cubicBezTo>
                  <a:cubicBezTo>
                    <a:pt x="10" y="163"/>
                    <a:pt x="10" y="163"/>
                    <a:pt x="10" y="163"/>
                  </a:cubicBezTo>
                  <a:cubicBezTo>
                    <a:pt x="10" y="163"/>
                    <a:pt x="11" y="163"/>
                    <a:pt x="11" y="163"/>
                  </a:cubicBezTo>
                  <a:cubicBezTo>
                    <a:pt x="12" y="163"/>
                    <a:pt x="12" y="163"/>
                    <a:pt x="12" y="163"/>
                  </a:cubicBezTo>
                  <a:cubicBezTo>
                    <a:pt x="12" y="163"/>
                    <a:pt x="12" y="164"/>
                    <a:pt x="13" y="164"/>
                  </a:cubicBezTo>
                  <a:cubicBezTo>
                    <a:pt x="14" y="164"/>
                    <a:pt x="13" y="163"/>
                    <a:pt x="13" y="163"/>
                  </a:cubicBezTo>
                  <a:cubicBezTo>
                    <a:pt x="13" y="162"/>
                    <a:pt x="13" y="162"/>
                    <a:pt x="14" y="162"/>
                  </a:cubicBezTo>
                  <a:cubicBezTo>
                    <a:pt x="14" y="162"/>
                    <a:pt x="14" y="162"/>
                    <a:pt x="14" y="162"/>
                  </a:cubicBezTo>
                  <a:cubicBezTo>
                    <a:pt x="14" y="161"/>
                    <a:pt x="14" y="161"/>
                    <a:pt x="15" y="161"/>
                  </a:cubicBezTo>
                  <a:cubicBezTo>
                    <a:pt x="15" y="161"/>
                    <a:pt x="15" y="161"/>
                    <a:pt x="16" y="160"/>
                  </a:cubicBezTo>
                  <a:cubicBezTo>
                    <a:pt x="17" y="160"/>
                    <a:pt x="16" y="160"/>
                    <a:pt x="17" y="160"/>
                  </a:cubicBezTo>
                  <a:cubicBezTo>
                    <a:pt x="17" y="159"/>
                    <a:pt x="17" y="159"/>
                    <a:pt x="17" y="158"/>
                  </a:cubicBezTo>
                  <a:cubicBezTo>
                    <a:pt x="18" y="158"/>
                    <a:pt x="18" y="158"/>
                    <a:pt x="19" y="158"/>
                  </a:cubicBezTo>
                  <a:cubicBezTo>
                    <a:pt x="20" y="158"/>
                    <a:pt x="20" y="158"/>
                    <a:pt x="20" y="157"/>
                  </a:cubicBezTo>
                  <a:cubicBezTo>
                    <a:pt x="20" y="157"/>
                    <a:pt x="21" y="156"/>
                    <a:pt x="22" y="156"/>
                  </a:cubicBezTo>
                  <a:cubicBezTo>
                    <a:pt x="23" y="156"/>
                    <a:pt x="23" y="157"/>
                    <a:pt x="23" y="157"/>
                  </a:cubicBezTo>
                  <a:cubicBezTo>
                    <a:pt x="23" y="157"/>
                    <a:pt x="25" y="156"/>
                    <a:pt x="25" y="156"/>
                  </a:cubicBezTo>
                  <a:cubicBezTo>
                    <a:pt x="26" y="155"/>
                    <a:pt x="26" y="156"/>
                    <a:pt x="26" y="156"/>
                  </a:cubicBezTo>
                  <a:cubicBezTo>
                    <a:pt x="26" y="157"/>
                    <a:pt x="27" y="156"/>
                    <a:pt x="27" y="156"/>
                  </a:cubicBezTo>
                  <a:cubicBezTo>
                    <a:pt x="28" y="155"/>
                    <a:pt x="28" y="155"/>
                    <a:pt x="29" y="156"/>
                  </a:cubicBezTo>
                  <a:cubicBezTo>
                    <a:pt x="29" y="156"/>
                    <a:pt x="29" y="155"/>
                    <a:pt x="30" y="155"/>
                  </a:cubicBezTo>
                  <a:cubicBezTo>
                    <a:pt x="31" y="156"/>
                    <a:pt x="32" y="155"/>
                    <a:pt x="32" y="155"/>
                  </a:cubicBezTo>
                  <a:cubicBezTo>
                    <a:pt x="33" y="155"/>
                    <a:pt x="33" y="155"/>
                    <a:pt x="34" y="155"/>
                  </a:cubicBezTo>
                  <a:cubicBezTo>
                    <a:pt x="35" y="155"/>
                    <a:pt x="35" y="155"/>
                    <a:pt x="36" y="155"/>
                  </a:cubicBezTo>
                  <a:cubicBezTo>
                    <a:pt x="37" y="155"/>
                    <a:pt x="37" y="155"/>
                    <a:pt x="38" y="155"/>
                  </a:cubicBezTo>
                  <a:cubicBezTo>
                    <a:pt x="39" y="155"/>
                    <a:pt x="38" y="154"/>
                    <a:pt x="39" y="153"/>
                  </a:cubicBezTo>
                  <a:cubicBezTo>
                    <a:pt x="40" y="152"/>
                    <a:pt x="40" y="153"/>
                    <a:pt x="41" y="153"/>
                  </a:cubicBezTo>
                  <a:cubicBezTo>
                    <a:pt x="42" y="153"/>
                    <a:pt x="43" y="152"/>
                    <a:pt x="44" y="151"/>
                  </a:cubicBezTo>
                  <a:cubicBezTo>
                    <a:pt x="44" y="151"/>
                    <a:pt x="44" y="150"/>
                    <a:pt x="44" y="149"/>
                  </a:cubicBezTo>
                  <a:cubicBezTo>
                    <a:pt x="45" y="148"/>
                    <a:pt x="45" y="149"/>
                    <a:pt x="46" y="149"/>
                  </a:cubicBezTo>
                  <a:cubicBezTo>
                    <a:pt x="48" y="149"/>
                    <a:pt x="47" y="149"/>
                    <a:pt x="47" y="148"/>
                  </a:cubicBezTo>
                  <a:cubicBezTo>
                    <a:pt x="47" y="147"/>
                    <a:pt x="46" y="147"/>
                    <a:pt x="46" y="147"/>
                  </a:cubicBezTo>
                  <a:cubicBezTo>
                    <a:pt x="46" y="146"/>
                    <a:pt x="46" y="145"/>
                    <a:pt x="46" y="145"/>
                  </a:cubicBezTo>
                  <a:cubicBezTo>
                    <a:pt x="46" y="144"/>
                    <a:pt x="48" y="144"/>
                    <a:pt x="49" y="143"/>
                  </a:cubicBezTo>
                  <a:cubicBezTo>
                    <a:pt x="50" y="142"/>
                    <a:pt x="50" y="142"/>
                    <a:pt x="51" y="141"/>
                  </a:cubicBezTo>
                  <a:cubicBezTo>
                    <a:pt x="51" y="141"/>
                    <a:pt x="51" y="140"/>
                    <a:pt x="51" y="139"/>
                  </a:cubicBezTo>
                  <a:cubicBezTo>
                    <a:pt x="52" y="138"/>
                    <a:pt x="52" y="139"/>
                    <a:pt x="53" y="139"/>
                  </a:cubicBezTo>
                  <a:cubicBezTo>
                    <a:pt x="53" y="140"/>
                    <a:pt x="54" y="141"/>
                    <a:pt x="54" y="140"/>
                  </a:cubicBezTo>
                  <a:cubicBezTo>
                    <a:pt x="54" y="140"/>
                    <a:pt x="54" y="139"/>
                    <a:pt x="54" y="138"/>
                  </a:cubicBezTo>
                  <a:cubicBezTo>
                    <a:pt x="53" y="137"/>
                    <a:pt x="53" y="136"/>
                    <a:pt x="53" y="136"/>
                  </a:cubicBezTo>
                  <a:cubicBezTo>
                    <a:pt x="53" y="135"/>
                    <a:pt x="53" y="133"/>
                    <a:pt x="53" y="132"/>
                  </a:cubicBezTo>
                  <a:cubicBezTo>
                    <a:pt x="53" y="130"/>
                    <a:pt x="53" y="131"/>
                    <a:pt x="54" y="130"/>
                  </a:cubicBezTo>
                  <a:cubicBezTo>
                    <a:pt x="55" y="129"/>
                    <a:pt x="55" y="130"/>
                    <a:pt x="56" y="129"/>
                  </a:cubicBezTo>
                  <a:cubicBezTo>
                    <a:pt x="57" y="129"/>
                    <a:pt x="56" y="129"/>
                    <a:pt x="56" y="129"/>
                  </a:cubicBezTo>
                  <a:cubicBezTo>
                    <a:pt x="56" y="129"/>
                    <a:pt x="55" y="128"/>
                    <a:pt x="55" y="127"/>
                  </a:cubicBezTo>
                  <a:cubicBezTo>
                    <a:pt x="55" y="126"/>
                    <a:pt x="55" y="126"/>
                    <a:pt x="54" y="124"/>
                  </a:cubicBezTo>
                  <a:cubicBezTo>
                    <a:pt x="54" y="123"/>
                    <a:pt x="54" y="124"/>
                    <a:pt x="53" y="125"/>
                  </a:cubicBezTo>
                  <a:cubicBezTo>
                    <a:pt x="52" y="125"/>
                    <a:pt x="52" y="124"/>
                    <a:pt x="51" y="123"/>
                  </a:cubicBezTo>
                  <a:cubicBezTo>
                    <a:pt x="50" y="122"/>
                    <a:pt x="51" y="123"/>
                    <a:pt x="51" y="121"/>
                  </a:cubicBezTo>
                  <a:cubicBezTo>
                    <a:pt x="51" y="120"/>
                    <a:pt x="51" y="121"/>
                    <a:pt x="51" y="119"/>
                  </a:cubicBezTo>
                  <a:cubicBezTo>
                    <a:pt x="51" y="118"/>
                    <a:pt x="52" y="119"/>
                    <a:pt x="52" y="119"/>
                  </a:cubicBezTo>
                  <a:cubicBezTo>
                    <a:pt x="53" y="120"/>
                    <a:pt x="54" y="119"/>
                    <a:pt x="55" y="119"/>
                  </a:cubicBezTo>
                  <a:cubicBezTo>
                    <a:pt x="56" y="118"/>
                    <a:pt x="57" y="118"/>
                    <a:pt x="58" y="118"/>
                  </a:cubicBezTo>
                  <a:cubicBezTo>
                    <a:pt x="59" y="118"/>
                    <a:pt x="58" y="119"/>
                    <a:pt x="58" y="119"/>
                  </a:cubicBezTo>
                  <a:cubicBezTo>
                    <a:pt x="58" y="120"/>
                    <a:pt x="59" y="120"/>
                    <a:pt x="60" y="120"/>
                  </a:cubicBezTo>
                  <a:cubicBezTo>
                    <a:pt x="61" y="120"/>
                    <a:pt x="61" y="120"/>
                    <a:pt x="63" y="119"/>
                  </a:cubicBezTo>
                  <a:cubicBezTo>
                    <a:pt x="64" y="118"/>
                    <a:pt x="63" y="118"/>
                    <a:pt x="64" y="116"/>
                  </a:cubicBezTo>
                  <a:cubicBezTo>
                    <a:pt x="64" y="115"/>
                    <a:pt x="64" y="115"/>
                    <a:pt x="64" y="114"/>
                  </a:cubicBezTo>
                  <a:cubicBezTo>
                    <a:pt x="63" y="113"/>
                    <a:pt x="64" y="111"/>
                    <a:pt x="64" y="109"/>
                  </a:cubicBezTo>
                  <a:cubicBezTo>
                    <a:pt x="64" y="108"/>
                    <a:pt x="63" y="108"/>
                    <a:pt x="63" y="107"/>
                  </a:cubicBezTo>
                  <a:cubicBezTo>
                    <a:pt x="62" y="106"/>
                    <a:pt x="62" y="106"/>
                    <a:pt x="61" y="105"/>
                  </a:cubicBezTo>
                  <a:cubicBezTo>
                    <a:pt x="61" y="105"/>
                    <a:pt x="61" y="105"/>
                    <a:pt x="61" y="103"/>
                  </a:cubicBezTo>
                  <a:cubicBezTo>
                    <a:pt x="61" y="102"/>
                    <a:pt x="59" y="102"/>
                    <a:pt x="59" y="101"/>
                  </a:cubicBezTo>
                  <a:cubicBezTo>
                    <a:pt x="58" y="100"/>
                    <a:pt x="57" y="101"/>
                    <a:pt x="57" y="99"/>
                  </a:cubicBezTo>
                  <a:cubicBezTo>
                    <a:pt x="57" y="98"/>
                    <a:pt x="57" y="98"/>
                    <a:pt x="58" y="98"/>
                  </a:cubicBezTo>
                  <a:cubicBezTo>
                    <a:pt x="58" y="98"/>
                    <a:pt x="60" y="96"/>
                    <a:pt x="60" y="96"/>
                  </a:cubicBezTo>
                  <a:cubicBezTo>
                    <a:pt x="61" y="96"/>
                    <a:pt x="61" y="97"/>
                    <a:pt x="62" y="97"/>
                  </a:cubicBezTo>
                  <a:cubicBezTo>
                    <a:pt x="62" y="97"/>
                    <a:pt x="63" y="96"/>
                    <a:pt x="63" y="96"/>
                  </a:cubicBezTo>
                  <a:cubicBezTo>
                    <a:pt x="63" y="95"/>
                    <a:pt x="62" y="95"/>
                    <a:pt x="61" y="94"/>
                  </a:cubicBezTo>
                  <a:cubicBezTo>
                    <a:pt x="61" y="94"/>
                    <a:pt x="61" y="94"/>
                    <a:pt x="62" y="93"/>
                  </a:cubicBezTo>
                  <a:cubicBezTo>
                    <a:pt x="64" y="92"/>
                    <a:pt x="65" y="92"/>
                    <a:pt x="66" y="92"/>
                  </a:cubicBezTo>
                  <a:cubicBezTo>
                    <a:pt x="67" y="91"/>
                    <a:pt x="67" y="91"/>
                    <a:pt x="68" y="90"/>
                  </a:cubicBezTo>
                  <a:cubicBezTo>
                    <a:pt x="70" y="89"/>
                    <a:pt x="69" y="88"/>
                    <a:pt x="69" y="87"/>
                  </a:cubicBezTo>
                  <a:cubicBezTo>
                    <a:pt x="69" y="87"/>
                    <a:pt x="69" y="86"/>
                    <a:pt x="70" y="85"/>
                  </a:cubicBezTo>
                  <a:cubicBezTo>
                    <a:pt x="70" y="84"/>
                    <a:pt x="70" y="85"/>
                    <a:pt x="71" y="85"/>
                  </a:cubicBezTo>
                  <a:cubicBezTo>
                    <a:pt x="72" y="85"/>
                    <a:pt x="72" y="84"/>
                    <a:pt x="72" y="83"/>
                  </a:cubicBezTo>
                  <a:cubicBezTo>
                    <a:pt x="73" y="83"/>
                    <a:pt x="73" y="84"/>
                    <a:pt x="74" y="84"/>
                  </a:cubicBezTo>
                  <a:cubicBezTo>
                    <a:pt x="74" y="84"/>
                    <a:pt x="75" y="84"/>
                    <a:pt x="75" y="83"/>
                  </a:cubicBezTo>
                  <a:cubicBezTo>
                    <a:pt x="75" y="82"/>
                    <a:pt x="75" y="82"/>
                    <a:pt x="75" y="82"/>
                  </a:cubicBezTo>
                  <a:cubicBezTo>
                    <a:pt x="76" y="82"/>
                    <a:pt x="76" y="82"/>
                    <a:pt x="76" y="82"/>
                  </a:cubicBezTo>
                  <a:cubicBezTo>
                    <a:pt x="76" y="81"/>
                    <a:pt x="76" y="81"/>
                    <a:pt x="76" y="81"/>
                  </a:cubicBezTo>
                  <a:cubicBezTo>
                    <a:pt x="75" y="81"/>
                    <a:pt x="75" y="81"/>
                    <a:pt x="75" y="81"/>
                  </a:cubicBezTo>
                  <a:cubicBezTo>
                    <a:pt x="75" y="81"/>
                    <a:pt x="76" y="81"/>
                    <a:pt x="76" y="80"/>
                  </a:cubicBezTo>
                  <a:cubicBezTo>
                    <a:pt x="76" y="80"/>
                    <a:pt x="76" y="80"/>
                    <a:pt x="76" y="80"/>
                  </a:cubicBezTo>
                  <a:cubicBezTo>
                    <a:pt x="76" y="80"/>
                    <a:pt x="77" y="81"/>
                    <a:pt x="77" y="82"/>
                  </a:cubicBezTo>
                  <a:cubicBezTo>
                    <a:pt x="77" y="82"/>
                    <a:pt x="78" y="83"/>
                    <a:pt x="78" y="83"/>
                  </a:cubicBezTo>
                  <a:cubicBezTo>
                    <a:pt x="79" y="83"/>
                    <a:pt x="79" y="83"/>
                    <a:pt x="79" y="83"/>
                  </a:cubicBezTo>
                  <a:cubicBezTo>
                    <a:pt x="79" y="83"/>
                    <a:pt x="79" y="83"/>
                    <a:pt x="79" y="84"/>
                  </a:cubicBezTo>
                  <a:cubicBezTo>
                    <a:pt x="79" y="84"/>
                    <a:pt x="78" y="84"/>
                    <a:pt x="78" y="84"/>
                  </a:cubicBezTo>
                  <a:cubicBezTo>
                    <a:pt x="78" y="84"/>
                    <a:pt x="78" y="84"/>
                    <a:pt x="77" y="85"/>
                  </a:cubicBezTo>
                  <a:cubicBezTo>
                    <a:pt x="77" y="85"/>
                    <a:pt x="77" y="85"/>
                    <a:pt x="76" y="85"/>
                  </a:cubicBezTo>
                  <a:cubicBezTo>
                    <a:pt x="76" y="85"/>
                    <a:pt x="76" y="86"/>
                    <a:pt x="76" y="86"/>
                  </a:cubicBezTo>
                  <a:cubicBezTo>
                    <a:pt x="77" y="87"/>
                    <a:pt x="77" y="86"/>
                    <a:pt x="77" y="86"/>
                  </a:cubicBezTo>
                  <a:cubicBezTo>
                    <a:pt x="77" y="86"/>
                    <a:pt x="80" y="86"/>
                    <a:pt x="81" y="86"/>
                  </a:cubicBezTo>
                  <a:cubicBezTo>
                    <a:pt x="82" y="86"/>
                    <a:pt x="82" y="87"/>
                    <a:pt x="82" y="87"/>
                  </a:cubicBezTo>
                  <a:cubicBezTo>
                    <a:pt x="83" y="87"/>
                    <a:pt x="83" y="87"/>
                    <a:pt x="84" y="87"/>
                  </a:cubicBezTo>
                  <a:cubicBezTo>
                    <a:pt x="85" y="86"/>
                    <a:pt x="85" y="87"/>
                    <a:pt x="85" y="88"/>
                  </a:cubicBezTo>
                  <a:cubicBezTo>
                    <a:pt x="86" y="89"/>
                    <a:pt x="86" y="89"/>
                    <a:pt x="86" y="89"/>
                  </a:cubicBezTo>
                  <a:cubicBezTo>
                    <a:pt x="86" y="89"/>
                    <a:pt x="86" y="89"/>
                    <a:pt x="87" y="90"/>
                  </a:cubicBezTo>
                  <a:cubicBezTo>
                    <a:pt x="88" y="91"/>
                    <a:pt x="90" y="91"/>
                    <a:pt x="91" y="92"/>
                  </a:cubicBezTo>
                  <a:cubicBezTo>
                    <a:pt x="91" y="92"/>
                    <a:pt x="91" y="93"/>
                    <a:pt x="92" y="93"/>
                  </a:cubicBezTo>
                  <a:cubicBezTo>
                    <a:pt x="92" y="94"/>
                    <a:pt x="93" y="95"/>
                    <a:pt x="93" y="95"/>
                  </a:cubicBezTo>
                  <a:cubicBezTo>
                    <a:pt x="94" y="96"/>
                    <a:pt x="95" y="95"/>
                    <a:pt x="96" y="95"/>
                  </a:cubicBezTo>
                  <a:cubicBezTo>
                    <a:pt x="97" y="95"/>
                    <a:pt x="96" y="95"/>
                    <a:pt x="96" y="97"/>
                  </a:cubicBezTo>
                  <a:cubicBezTo>
                    <a:pt x="96" y="98"/>
                    <a:pt x="96" y="97"/>
                    <a:pt x="97" y="97"/>
                  </a:cubicBezTo>
                  <a:cubicBezTo>
                    <a:pt x="98" y="96"/>
                    <a:pt x="98" y="97"/>
                    <a:pt x="99" y="97"/>
                  </a:cubicBezTo>
                  <a:cubicBezTo>
                    <a:pt x="101" y="98"/>
                    <a:pt x="101" y="97"/>
                    <a:pt x="103" y="96"/>
                  </a:cubicBezTo>
                  <a:cubicBezTo>
                    <a:pt x="104" y="96"/>
                    <a:pt x="102" y="95"/>
                    <a:pt x="101" y="94"/>
                  </a:cubicBezTo>
                  <a:cubicBezTo>
                    <a:pt x="101" y="94"/>
                    <a:pt x="102" y="93"/>
                    <a:pt x="102" y="92"/>
                  </a:cubicBezTo>
                  <a:cubicBezTo>
                    <a:pt x="102" y="91"/>
                    <a:pt x="103" y="92"/>
                    <a:pt x="103" y="92"/>
                  </a:cubicBezTo>
                  <a:cubicBezTo>
                    <a:pt x="104" y="92"/>
                    <a:pt x="106" y="91"/>
                    <a:pt x="106" y="91"/>
                  </a:cubicBezTo>
                  <a:cubicBezTo>
                    <a:pt x="107" y="91"/>
                    <a:pt x="109" y="91"/>
                    <a:pt x="110" y="91"/>
                  </a:cubicBezTo>
                  <a:cubicBezTo>
                    <a:pt x="111" y="91"/>
                    <a:pt x="111" y="91"/>
                    <a:pt x="112" y="90"/>
                  </a:cubicBezTo>
                  <a:cubicBezTo>
                    <a:pt x="112" y="89"/>
                    <a:pt x="111" y="88"/>
                    <a:pt x="111" y="87"/>
                  </a:cubicBezTo>
                  <a:cubicBezTo>
                    <a:pt x="111" y="87"/>
                    <a:pt x="110" y="87"/>
                    <a:pt x="110" y="87"/>
                  </a:cubicBezTo>
                  <a:cubicBezTo>
                    <a:pt x="110" y="87"/>
                    <a:pt x="110" y="85"/>
                    <a:pt x="110" y="84"/>
                  </a:cubicBezTo>
                  <a:cubicBezTo>
                    <a:pt x="110" y="83"/>
                    <a:pt x="110" y="81"/>
                    <a:pt x="110" y="80"/>
                  </a:cubicBezTo>
                  <a:cubicBezTo>
                    <a:pt x="110" y="79"/>
                    <a:pt x="109" y="78"/>
                    <a:pt x="109" y="77"/>
                  </a:cubicBezTo>
                  <a:cubicBezTo>
                    <a:pt x="110" y="76"/>
                    <a:pt x="110" y="76"/>
                    <a:pt x="110" y="76"/>
                  </a:cubicBezTo>
                  <a:cubicBezTo>
                    <a:pt x="111" y="75"/>
                    <a:pt x="111" y="74"/>
                    <a:pt x="112" y="73"/>
                  </a:cubicBezTo>
                  <a:cubicBezTo>
                    <a:pt x="112" y="73"/>
                    <a:pt x="111" y="72"/>
                    <a:pt x="111" y="71"/>
                  </a:cubicBezTo>
                  <a:cubicBezTo>
                    <a:pt x="110" y="71"/>
                    <a:pt x="110" y="71"/>
                    <a:pt x="109" y="70"/>
                  </a:cubicBezTo>
                  <a:cubicBezTo>
                    <a:pt x="109" y="69"/>
                    <a:pt x="110" y="69"/>
                    <a:pt x="110" y="69"/>
                  </a:cubicBezTo>
                  <a:cubicBezTo>
                    <a:pt x="111" y="69"/>
                    <a:pt x="112" y="69"/>
                    <a:pt x="112" y="69"/>
                  </a:cubicBezTo>
                  <a:cubicBezTo>
                    <a:pt x="113" y="70"/>
                    <a:pt x="113" y="70"/>
                    <a:pt x="113" y="70"/>
                  </a:cubicBezTo>
                  <a:cubicBezTo>
                    <a:pt x="115" y="72"/>
                    <a:pt x="115" y="72"/>
                    <a:pt x="115" y="72"/>
                  </a:cubicBezTo>
                  <a:cubicBezTo>
                    <a:pt x="115" y="72"/>
                    <a:pt x="117" y="71"/>
                    <a:pt x="117" y="70"/>
                  </a:cubicBezTo>
                  <a:cubicBezTo>
                    <a:pt x="118" y="70"/>
                    <a:pt x="118" y="70"/>
                    <a:pt x="118" y="71"/>
                  </a:cubicBezTo>
                  <a:cubicBezTo>
                    <a:pt x="119" y="72"/>
                    <a:pt x="119" y="72"/>
                    <a:pt x="120" y="72"/>
                  </a:cubicBezTo>
                  <a:cubicBezTo>
                    <a:pt x="121" y="72"/>
                    <a:pt x="120" y="73"/>
                    <a:pt x="120" y="74"/>
                  </a:cubicBezTo>
                  <a:cubicBezTo>
                    <a:pt x="120" y="74"/>
                    <a:pt x="121" y="74"/>
                    <a:pt x="121" y="74"/>
                  </a:cubicBezTo>
                  <a:cubicBezTo>
                    <a:pt x="122" y="74"/>
                    <a:pt x="122" y="73"/>
                    <a:pt x="123" y="72"/>
                  </a:cubicBezTo>
                  <a:cubicBezTo>
                    <a:pt x="123" y="71"/>
                    <a:pt x="124" y="72"/>
                    <a:pt x="124" y="72"/>
                  </a:cubicBezTo>
                  <a:cubicBezTo>
                    <a:pt x="124" y="72"/>
                    <a:pt x="125" y="73"/>
                    <a:pt x="125" y="74"/>
                  </a:cubicBezTo>
                  <a:cubicBezTo>
                    <a:pt x="126" y="74"/>
                    <a:pt x="126" y="73"/>
                    <a:pt x="128" y="73"/>
                  </a:cubicBezTo>
                  <a:cubicBezTo>
                    <a:pt x="130" y="72"/>
                    <a:pt x="129" y="72"/>
                    <a:pt x="128" y="71"/>
                  </a:cubicBezTo>
                  <a:cubicBezTo>
                    <a:pt x="128" y="70"/>
                    <a:pt x="128" y="69"/>
                    <a:pt x="128" y="68"/>
                  </a:cubicBezTo>
                  <a:cubicBezTo>
                    <a:pt x="127" y="67"/>
                    <a:pt x="127" y="66"/>
                    <a:pt x="127" y="64"/>
                  </a:cubicBezTo>
                  <a:cubicBezTo>
                    <a:pt x="127" y="63"/>
                    <a:pt x="128" y="63"/>
                    <a:pt x="128" y="62"/>
                  </a:cubicBezTo>
                  <a:cubicBezTo>
                    <a:pt x="129" y="61"/>
                    <a:pt x="129" y="61"/>
                    <a:pt x="130" y="60"/>
                  </a:cubicBezTo>
                  <a:cubicBezTo>
                    <a:pt x="130" y="59"/>
                    <a:pt x="130" y="58"/>
                    <a:pt x="131" y="57"/>
                  </a:cubicBezTo>
                  <a:cubicBezTo>
                    <a:pt x="131" y="57"/>
                    <a:pt x="131" y="56"/>
                    <a:pt x="131" y="55"/>
                  </a:cubicBezTo>
                  <a:cubicBezTo>
                    <a:pt x="131" y="54"/>
                    <a:pt x="130" y="55"/>
                    <a:pt x="130" y="55"/>
                  </a:cubicBezTo>
                  <a:cubicBezTo>
                    <a:pt x="129" y="54"/>
                    <a:pt x="130" y="53"/>
                    <a:pt x="131" y="52"/>
                  </a:cubicBezTo>
                  <a:cubicBezTo>
                    <a:pt x="132" y="51"/>
                    <a:pt x="133" y="51"/>
                    <a:pt x="135" y="50"/>
                  </a:cubicBezTo>
                  <a:cubicBezTo>
                    <a:pt x="136" y="49"/>
                    <a:pt x="138" y="49"/>
                    <a:pt x="139" y="49"/>
                  </a:cubicBezTo>
                  <a:cubicBezTo>
                    <a:pt x="139" y="48"/>
                    <a:pt x="140" y="47"/>
                    <a:pt x="141" y="46"/>
                  </a:cubicBezTo>
                  <a:cubicBezTo>
                    <a:pt x="142" y="45"/>
                    <a:pt x="142" y="45"/>
                    <a:pt x="143" y="44"/>
                  </a:cubicBezTo>
                  <a:cubicBezTo>
                    <a:pt x="144" y="43"/>
                    <a:pt x="146" y="42"/>
                    <a:pt x="147" y="41"/>
                  </a:cubicBezTo>
                  <a:cubicBezTo>
                    <a:pt x="147" y="41"/>
                    <a:pt x="148" y="40"/>
                    <a:pt x="149" y="40"/>
                  </a:cubicBezTo>
                  <a:cubicBezTo>
                    <a:pt x="149" y="39"/>
                    <a:pt x="150" y="40"/>
                    <a:pt x="150" y="40"/>
                  </a:cubicBezTo>
                  <a:cubicBezTo>
                    <a:pt x="150" y="40"/>
                    <a:pt x="152" y="41"/>
                    <a:pt x="153" y="42"/>
                  </a:cubicBezTo>
                  <a:cubicBezTo>
                    <a:pt x="153" y="42"/>
                    <a:pt x="155" y="42"/>
                    <a:pt x="156" y="43"/>
                  </a:cubicBezTo>
                  <a:cubicBezTo>
                    <a:pt x="158" y="43"/>
                    <a:pt x="158" y="44"/>
                    <a:pt x="160" y="44"/>
                  </a:cubicBezTo>
                  <a:cubicBezTo>
                    <a:pt x="162" y="44"/>
                    <a:pt x="163" y="45"/>
                    <a:pt x="164" y="46"/>
                  </a:cubicBezTo>
                  <a:cubicBezTo>
                    <a:pt x="165" y="47"/>
                    <a:pt x="166" y="47"/>
                    <a:pt x="167" y="47"/>
                  </a:cubicBezTo>
                  <a:cubicBezTo>
                    <a:pt x="167" y="48"/>
                    <a:pt x="169" y="47"/>
                    <a:pt x="170" y="46"/>
                  </a:cubicBezTo>
                  <a:cubicBezTo>
                    <a:pt x="171" y="46"/>
                    <a:pt x="172" y="45"/>
                    <a:pt x="172" y="45"/>
                  </a:cubicBezTo>
                  <a:cubicBezTo>
                    <a:pt x="172" y="45"/>
                    <a:pt x="172" y="42"/>
                    <a:pt x="172" y="40"/>
                  </a:cubicBezTo>
                  <a:cubicBezTo>
                    <a:pt x="172" y="39"/>
                    <a:pt x="172" y="34"/>
                    <a:pt x="172" y="32"/>
                  </a:cubicBezTo>
                  <a:cubicBezTo>
                    <a:pt x="172" y="31"/>
                    <a:pt x="173" y="31"/>
                    <a:pt x="174" y="31"/>
                  </a:cubicBezTo>
                  <a:cubicBezTo>
                    <a:pt x="175" y="30"/>
                    <a:pt x="176" y="31"/>
                    <a:pt x="177" y="31"/>
                  </a:cubicBezTo>
                  <a:cubicBezTo>
                    <a:pt x="178" y="31"/>
                    <a:pt x="180" y="31"/>
                    <a:pt x="181" y="31"/>
                  </a:cubicBezTo>
                  <a:cubicBezTo>
                    <a:pt x="182" y="30"/>
                    <a:pt x="183" y="31"/>
                    <a:pt x="183" y="31"/>
                  </a:cubicBezTo>
                  <a:cubicBezTo>
                    <a:pt x="188" y="30"/>
                    <a:pt x="188" y="30"/>
                    <a:pt x="188" y="30"/>
                  </a:cubicBezTo>
                  <a:cubicBezTo>
                    <a:pt x="205" y="17"/>
                    <a:pt x="205" y="17"/>
                    <a:pt x="205" y="17"/>
                  </a:cubicBezTo>
                  <a:cubicBezTo>
                    <a:pt x="217" y="16"/>
                    <a:pt x="217" y="16"/>
                    <a:pt x="217" y="16"/>
                  </a:cubicBezTo>
                  <a:cubicBezTo>
                    <a:pt x="234" y="0"/>
                    <a:pt x="234" y="0"/>
                    <a:pt x="234" y="0"/>
                  </a:cubicBezTo>
                  <a:cubicBezTo>
                    <a:pt x="248" y="0"/>
                    <a:pt x="248" y="0"/>
                    <a:pt x="248" y="0"/>
                  </a:cubicBezTo>
                  <a:cubicBezTo>
                    <a:pt x="251" y="4"/>
                    <a:pt x="251" y="4"/>
                    <a:pt x="251" y="4"/>
                  </a:cubicBezTo>
                  <a:cubicBezTo>
                    <a:pt x="258" y="0"/>
                    <a:pt x="258" y="0"/>
                    <a:pt x="258" y="0"/>
                  </a:cubicBezTo>
                  <a:cubicBezTo>
                    <a:pt x="258" y="0"/>
                    <a:pt x="261" y="1"/>
                    <a:pt x="262" y="2"/>
                  </a:cubicBezTo>
                  <a:cubicBezTo>
                    <a:pt x="262" y="2"/>
                    <a:pt x="265" y="3"/>
                    <a:pt x="267" y="3"/>
                  </a:cubicBezTo>
                  <a:cubicBezTo>
                    <a:pt x="269" y="4"/>
                    <a:pt x="271" y="5"/>
                    <a:pt x="271" y="6"/>
                  </a:cubicBezTo>
                  <a:cubicBezTo>
                    <a:pt x="272" y="6"/>
                    <a:pt x="275" y="6"/>
                    <a:pt x="277" y="6"/>
                  </a:cubicBezTo>
                  <a:cubicBezTo>
                    <a:pt x="278" y="6"/>
                    <a:pt x="281" y="5"/>
                    <a:pt x="281" y="5"/>
                  </a:cubicBezTo>
                  <a:cubicBezTo>
                    <a:pt x="281" y="5"/>
                    <a:pt x="281" y="8"/>
                    <a:pt x="281" y="8"/>
                  </a:cubicBezTo>
                  <a:cubicBezTo>
                    <a:pt x="281" y="8"/>
                    <a:pt x="282" y="9"/>
                    <a:pt x="281" y="10"/>
                  </a:cubicBezTo>
                  <a:cubicBezTo>
                    <a:pt x="281" y="11"/>
                    <a:pt x="280" y="12"/>
                    <a:pt x="280" y="12"/>
                  </a:cubicBezTo>
                  <a:cubicBezTo>
                    <a:pt x="279" y="13"/>
                    <a:pt x="280" y="14"/>
                    <a:pt x="280" y="14"/>
                  </a:cubicBezTo>
                  <a:cubicBezTo>
                    <a:pt x="280" y="15"/>
                    <a:pt x="281" y="16"/>
                    <a:pt x="281" y="17"/>
                  </a:cubicBezTo>
                  <a:cubicBezTo>
                    <a:pt x="281" y="18"/>
                    <a:pt x="281" y="18"/>
                    <a:pt x="281" y="18"/>
                  </a:cubicBezTo>
                  <a:cubicBezTo>
                    <a:pt x="281" y="19"/>
                    <a:pt x="278" y="26"/>
                    <a:pt x="278" y="26"/>
                  </a:cubicBezTo>
                  <a:cubicBezTo>
                    <a:pt x="278" y="26"/>
                    <a:pt x="278" y="27"/>
                    <a:pt x="278" y="28"/>
                  </a:cubicBezTo>
                  <a:cubicBezTo>
                    <a:pt x="278" y="30"/>
                    <a:pt x="278" y="31"/>
                    <a:pt x="279" y="31"/>
                  </a:cubicBezTo>
                  <a:cubicBezTo>
                    <a:pt x="279" y="32"/>
                    <a:pt x="279" y="32"/>
                    <a:pt x="280" y="33"/>
                  </a:cubicBezTo>
                  <a:cubicBezTo>
                    <a:pt x="281" y="33"/>
                    <a:pt x="282" y="34"/>
                    <a:pt x="283" y="35"/>
                  </a:cubicBezTo>
                  <a:cubicBezTo>
                    <a:pt x="283" y="36"/>
                    <a:pt x="283" y="36"/>
                    <a:pt x="284" y="36"/>
                  </a:cubicBezTo>
                  <a:cubicBezTo>
                    <a:pt x="285" y="37"/>
                    <a:pt x="285" y="36"/>
                    <a:pt x="285" y="37"/>
                  </a:cubicBezTo>
                  <a:cubicBezTo>
                    <a:pt x="286" y="37"/>
                    <a:pt x="288" y="40"/>
                    <a:pt x="288" y="40"/>
                  </a:cubicBezTo>
                  <a:cubicBezTo>
                    <a:pt x="288" y="41"/>
                    <a:pt x="289" y="42"/>
                    <a:pt x="289" y="42"/>
                  </a:cubicBezTo>
                  <a:cubicBezTo>
                    <a:pt x="289" y="42"/>
                    <a:pt x="290" y="43"/>
                    <a:pt x="289" y="43"/>
                  </a:cubicBezTo>
                  <a:cubicBezTo>
                    <a:pt x="289" y="44"/>
                    <a:pt x="289" y="44"/>
                    <a:pt x="289" y="44"/>
                  </a:cubicBezTo>
                  <a:cubicBezTo>
                    <a:pt x="289" y="45"/>
                    <a:pt x="289" y="46"/>
                    <a:pt x="289" y="46"/>
                  </a:cubicBezTo>
                  <a:cubicBezTo>
                    <a:pt x="288" y="47"/>
                    <a:pt x="288" y="47"/>
                    <a:pt x="287" y="47"/>
                  </a:cubicBezTo>
                  <a:cubicBezTo>
                    <a:pt x="287" y="48"/>
                    <a:pt x="287" y="49"/>
                    <a:pt x="288" y="49"/>
                  </a:cubicBezTo>
                  <a:cubicBezTo>
                    <a:pt x="288" y="50"/>
                    <a:pt x="289" y="51"/>
                    <a:pt x="289" y="51"/>
                  </a:cubicBezTo>
                  <a:cubicBezTo>
                    <a:pt x="289" y="51"/>
                    <a:pt x="288" y="51"/>
                    <a:pt x="289" y="52"/>
                  </a:cubicBezTo>
                  <a:cubicBezTo>
                    <a:pt x="289" y="52"/>
                    <a:pt x="288" y="53"/>
                    <a:pt x="289" y="54"/>
                  </a:cubicBezTo>
                  <a:cubicBezTo>
                    <a:pt x="289" y="54"/>
                    <a:pt x="290" y="54"/>
                    <a:pt x="290" y="54"/>
                  </a:cubicBezTo>
                  <a:cubicBezTo>
                    <a:pt x="291" y="55"/>
                    <a:pt x="290" y="56"/>
                    <a:pt x="291" y="57"/>
                  </a:cubicBezTo>
                  <a:cubicBezTo>
                    <a:pt x="291" y="57"/>
                    <a:pt x="292" y="57"/>
                    <a:pt x="293" y="57"/>
                  </a:cubicBezTo>
                  <a:cubicBezTo>
                    <a:pt x="293" y="58"/>
                    <a:pt x="292" y="58"/>
                    <a:pt x="292" y="59"/>
                  </a:cubicBezTo>
                  <a:cubicBezTo>
                    <a:pt x="293" y="60"/>
                    <a:pt x="294" y="61"/>
                    <a:pt x="294" y="61"/>
                  </a:cubicBezTo>
                  <a:cubicBezTo>
                    <a:pt x="294" y="62"/>
                    <a:pt x="294" y="63"/>
                    <a:pt x="295" y="64"/>
                  </a:cubicBezTo>
                  <a:cubicBezTo>
                    <a:pt x="296" y="64"/>
                    <a:pt x="297" y="64"/>
                    <a:pt x="298" y="65"/>
                  </a:cubicBezTo>
                  <a:cubicBezTo>
                    <a:pt x="298" y="65"/>
                    <a:pt x="299" y="66"/>
                    <a:pt x="299" y="66"/>
                  </a:cubicBezTo>
                  <a:cubicBezTo>
                    <a:pt x="300" y="66"/>
                    <a:pt x="300" y="66"/>
                    <a:pt x="299" y="67"/>
                  </a:cubicBezTo>
                  <a:cubicBezTo>
                    <a:pt x="299" y="68"/>
                    <a:pt x="299" y="69"/>
                    <a:pt x="299" y="69"/>
                  </a:cubicBezTo>
                  <a:cubicBezTo>
                    <a:pt x="299" y="70"/>
                    <a:pt x="299" y="70"/>
                    <a:pt x="301" y="71"/>
                  </a:cubicBezTo>
                  <a:cubicBezTo>
                    <a:pt x="303" y="71"/>
                    <a:pt x="303" y="71"/>
                    <a:pt x="305" y="71"/>
                  </a:cubicBezTo>
                  <a:cubicBezTo>
                    <a:pt x="306" y="71"/>
                    <a:pt x="307" y="70"/>
                    <a:pt x="308" y="71"/>
                  </a:cubicBezTo>
                  <a:cubicBezTo>
                    <a:pt x="308" y="71"/>
                    <a:pt x="308" y="72"/>
                    <a:pt x="307" y="72"/>
                  </a:cubicBezTo>
                  <a:cubicBezTo>
                    <a:pt x="307" y="73"/>
                    <a:pt x="307" y="73"/>
                    <a:pt x="309" y="73"/>
                  </a:cubicBezTo>
                  <a:cubicBezTo>
                    <a:pt x="310" y="73"/>
                    <a:pt x="311" y="73"/>
                    <a:pt x="312" y="74"/>
                  </a:cubicBezTo>
                  <a:cubicBezTo>
                    <a:pt x="312" y="74"/>
                    <a:pt x="313" y="73"/>
                    <a:pt x="313" y="74"/>
                  </a:cubicBezTo>
                  <a:cubicBezTo>
                    <a:pt x="314" y="75"/>
                    <a:pt x="315" y="76"/>
                    <a:pt x="316" y="76"/>
                  </a:cubicBezTo>
                  <a:cubicBezTo>
                    <a:pt x="317" y="76"/>
                    <a:pt x="318" y="76"/>
                    <a:pt x="318" y="77"/>
                  </a:cubicBezTo>
                  <a:cubicBezTo>
                    <a:pt x="319" y="77"/>
                    <a:pt x="319" y="77"/>
                    <a:pt x="319" y="79"/>
                  </a:cubicBezTo>
                  <a:cubicBezTo>
                    <a:pt x="320" y="80"/>
                    <a:pt x="320" y="80"/>
                    <a:pt x="320" y="81"/>
                  </a:cubicBezTo>
                  <a:cubicBezTo>
                    <a:pt x="320" y="81"/>
                    <a:pt x="319" y="82"/>
                    <a:pt x="321" y="82"/>
                  </a:cubicBezTo>
                  <a:cubicBezTo>
                    <a:pt x="322" y="82"/>
                    <a:pt x="321" y="82"/>
                    <a:pt x="323" y="83"/>
                  </a:cubicBezTo>
                  <a:cubicBezTo>
                    <a:pt x="324" y="84"/>
                    <a:pt x="324" y="84"/>
                    <a:pt x="326" y="85"/>
                  </a:cubicBezTo>
                  <a:cubicBezTo>
                    <a:pt x="327" y="85"/>
                    <a:pt x="328" y="85"/>
                    <a:pt x="328" y="86"/>
                  </a:cubicBezTo>
                  <a:cubicBezTo>
                    <a:pt x="329" y="86"/>
                    <a:pt x="330" y="85"/>
                    <a:pt x="330" y="86"/>
                  </a:cubicBezTo>
                  <a:cubicBezTo>
                    <a:pt x="331" y="86"/>
                    <a:pt x="332" y="86"/>
                    <a:pt x="332" y="87"/>
                  </a:cubicBezTo>
                  <a:cubicBezTo>
                    <a:pt x="333" y="88"/>
                    <a:pt x="334" y="89"/>
                    <a:pt x="333" y="89"/>
                  </a:cubicBezTo>
                  <a:cubicBezTo>
                    <a:pt x="332" y="89"/>
                    <a:pt x="331" y="90"/>
                    <a:pt x="330" y="89"/>
                  </a:cubicBezTo>
                  <a:cubicBezTo>
                    <a:pt x="330" y="88"/>
                    <a:pt x="330" y="87"/>
                    <a:pt x="329" y="87"/>
                  </a:cubicBezTo>
                  <a:cubicBezTo>
                    <a:pt x="328" y="87"/>
                    <a:pt x="328" y="87"/>
                    <a:pt x="328" y="88"/>
                  </a:cubicBezTo>
                  <a:cubicBezTo>
                    <a:pt x="328" y="89"/>
                    <a:pt x="328" y="89"/>
                    <a:pt x="327" y="89"/>
                  </a:cubicBezTo>
                  <a:cubicBezTo>
                    <a:pt x="326" y="89"/>
                    <a:pt x="327" y="89"/>
                    <a:pt x="326" y="89"/>
                  </a:cubicBezTo>
                  <a:cubicBezTo>
                    <a:pt x="325" y="89"/>
                    <a:pt x="325" y="90"/>
                    <a:pt x="324" y="89"/>
                  </a:cubicBezTo>
                  <a:cubicBezTo>
                    <a:pt x="323" y="89"/>
                    <a:pt x="323" y="88"/>
                    <a:pt x="322" y="88"/>
                  </a:cubicBezTo>
                  <a:cubicBezTo>
                    <a:pt x="321" y="88"/>
                    <a:pt x="320" y="87"/>
                    <a:pt x="319" y="87"/>
                  </a:cubicBezTo>
                  <a:cubicBezTo>
                    <a:pt x="319" y="87"/>
                    <a:pt x="318" y="87"/>
                    <a:pt x="318" y="87"/>
                  </a:cubicBezTo>
                  <a:cubicBezTo>
                    <a:pt x="318" y="103"/>
                    <a:pt x="318" y="103"/>
                    <a:pt x="318" y="103"/>
                  </a:cubicBezTo>
                  <a:cubicBezTo>
                    <a:pt x="318" y="103"/>
                    <a:pt x="318" y="103"/>
                    <a:pt x="319" y="104"/>
                  </a:cubicBezTo>
                  <a:cubicBezTo>
                    <a:pt x="320" y="104"/>
                    <a:pt x="321" y="104"/>
                    <a:pt x="322" y="104"/>
                  </a:cubicBezTo>
                  <a:cubicBezTo>
                    <a:pt x="323" y="104"/>
                    <a:pt x="323" y="104"/>
                    <a:pt x="324" y="105"/>
                  </a:cubicBezTo>
                  <a:cubicBezTo>
                    <a:pt x="325" y="106"/>
                    <a:pt x="346" y="123"/>
                    <a:pt x="346" y="123"/>
                  </a:cubicBezTo>
                  <a:cubicBezTo>
                    <a:pt x="361" y="125"/>
                    <a:pt x="361" y="125"/>
                    <a:pt x="361" y="125"/>
                  </a:cubicBezTo>
                  <a:cubicBezTo>
                    <a:pt x="361" y="125"/>
                    <a:pt x="361" y="124"/>
                    <a:pt x="362" y="123"/>
                  </a:cubicBezTo>
                  <a:cubicBezTo>
                    <a:pt x="363" y="123"/>
                    <a:pt x="364" y="120"/>
                    <a:pt x="364" y="121"/>
                  </a:cubicBezTo>
                  <a:cubicBezTo>
                    <a:pt x="365" y="121"/>
                    <a:pt x="365" y="122"/>
                    <a:pt x="365" y="121"/>
                  </a:cubicBezTo>
                  <a:cubicBezTo>
                    <a:pt x="366" y="120"/>
                    <a:pt x="366" y="119"/>
                    <a:pt x="367" y="119"/>
                  </a:cubicBezTo>
                  <a:cubicBezTo>
                    <a:pt x="367" y="119"/>
                    <a:pt x="368" y="119"/>
                    <a:pt x="368" y="119"/>
                  </a:cubicBezTo>
                  <a:cubicBezTo>
                    <a:pt x="369" y="119"/>
                    <a:pt x="371" y="119"/>
                    <a:pt x="371" y="119"/>
                  </a:cubicBezTo>
                  <a:cubicBezTo>
                    <a:pt x="371" y="119"/>
                    <a:pt x="372" y="118"/>
                    <a:pt x="373" y="119"/>
                  </a:cubicBezTo>
                  <a:cubicBezTo>
                    <a:pt x="374" y="120"/>
                    <a:pt x="375" y="121"/>
                    <a:pt x="375" y="122"/>
                  </a:cubicBezTo>
                  <a:cubicBezTo>
                    <a:pt x="375" y="122"/>
                    <a:pt x="375" y="123"/>
                    <a:pt x="375" y="123"/>
                  </a:cubicBezTo>
                  <a:cubicBezTo>
                    <a:pt x="375" y="124"/>
                    <a:pt x="376" y="123"/>
                    <a:pt x="377" y="123"/>
                  </a:cubicBezTo>
                  <a:cubicBezTo>
                    <a:pt x="377" y="124"/>
                    <a:pt x="378" y="124"/>
                    <a:pt x="378" y="125"/>
                  </a:cubicBezTo>
                  <a:cubicBezTo>
                    <a:pt x="378" y="126"/>
                    <a:pt x="378" y="128"/>
                    <a:pt x="378" y="129"/>
                  </a:cubicBezTo>
                  <a:cubicBezTo>
                    <a:pt x="378" y="129"/>
                    <a:pt x="378" y="129"/>
                    <a:pt x="379" y="130"/>
                  </a:cubicBezTo>
                  <a:cubicBezTo>
                    <a:pt x="380" y="131"/>
                    <a:pt x="380" y="130"/>
                    <a:pt x="380" y="131"/>
                  </a:cubicBezTo>
                  <a:cubicBezTo>
                    <a:pt x="380" y="133"/>
                    <a:pt x="380" y="133"/>
                    <a:pt x="380" y="134"/>
                  </a:cubicBezTo>
                  <a:cubicBezTo>
                    <a:pt x="380" y="135"/>
                    <a:pt x="380" y="135"/>
                    <a:pt x="379" y="135"/>
                  </a:cubicBezTo>
                  <a:cubicBezTo>
                    <a:pt x="378" y="134"/>
                    <a:pt x="378" y="135"/>
                    <a:pt x="378" y="135"/>
                  </a:cubicBezTo>
                  <a:cubicBezTo>
                    <a:pt x="377" y="135"/>
                    <a:pt x="378" y="135"/>
                    <a:pt x="377" y="135"/>
                  </a:cubicBezTo>
                  <a:cubicBezTo>
                    <a:pt x="376" y="135"/>
                    <a:pt x="377" y="135"/>
                    <a:pt x="376" y="135"/>
                  </a:cubicBezTo>
                  <a:cubicBezTo>
                    <a:pt x="375" y="135"/>
                    <a:pt x="376" y="134"/>
                    <a:pt x="375" y="135"/>
                  </a:cubicBezTo>
                  <a:cubicBezTo>
                    <a:pt x="374" y="135"/>
                    <a:pt x="374" y="135"/>
                    <a:pt x="374" y="136"/>
                  </a:cubicBezTo>
                  <a:cubicBezTo>
                    <a:pt x="374" y="136"/>
                    <a:pt x="373" y="136"/>
                    <a:pt x="373" y="136"/>
                  </a:cubicBezTo>
                  <a:cubicBezTo>
                    <a:pt x="372" y="136"/>
                    <a:pt x="371" y="136"/>
                    <a:pt x="371" y="136"/>
                  </a:cubicBezTo>
                  <a:cubicBezTo>
                    <a:pt x="371" y="137"/>
                    <a:pt x="371" y="138"/>
                    <a:pt x="371" y="138"/>
                  </a:cubicBezTo>
                  <a:cubicBezTo>
                    <a:pt x="386" y="161"/>
                    <a:pt x="386" y="161"/>
                    <a:pt x="386" y="161"/>
                  </a:cubicBezTo>
                  <a:cubicBezTo>
                    <a:pt x="387" y="162"/>
                    <a:pt x="387" y="162"/>
                    <a:pt x="387" y="162"/>
                  </a:cubicBezTo>
                  <a:cubicBezTo>
                    <a:pt x="386" y="162"/>
                    <a:pt x="386" y="162"/>
                    <a:pt x="386" y="162"/>
                  </a:cubicBezTo>
                  <a:cubicBezTo>
                    <a:pt x="386" y="162"/>
                    <a:pt x="386" y="162"/>
                    <a:pt x="386" y="162"/>
                  </a:cubicBezTo>
                  <a:cubicBezTo>
                    <a:pt x="386" y="163"/>
                    <a:pt x="386" y="163"/>
                    <a:pt x="386" y="163"/>
                  </a:cubicBezTo>
                  <a:cubicBezTo>
                    <a:pt x="386" y="164"/>
                    <a:pt x="386" y="164"/>
                    <a:pt x="386" y="164"/>
                  </a:cubicBezTo>
                  <a:cubicBezTo>
                    <a:pt x="386" y="164"/>
                    <a:pt x="385" y="164"/>
                    <a:pt x="385" y="165"/>
                  </a:cubicBezTo>
                  <a:cubicBezTo>
                    <a:pt x="385" y="165"/>
                    <a:pt x="386" y="165"/>
                    <a:pt x="386" y="165"/>
                  </a:cubicBezTo>
                  <a:cubicBezTo>
                    <a:pt x="386" y="165"/>
                    <a:pt x="387" y="166"/>
                    <a:pt x="386" y="166"/>
                  </a:cubicBezTo>
                  <a:cubicBezTo>
                    <a:pt x="385" y="166"/>
                    <a:pt x="385" y="166"/>
                    <a:pt x="384" y="166"/>
                  </a:cubicBezTo>
                  <a:cubicBezTo>
                    <a:pt x="383" y="167"/>
                    <a:pt x="383" y="168"/>
                    <a:pt x="383" y="168"/>
                  </a:cubicBezTo>
                  <a:cubicBezTo>
                    <a:pt x="383" y="168"/>
                    <a:pt x="382" y="168"/>
                    <a:pt x="382" y="169"/>
                  </a:cubicBezTo>
                  <a:cubicBezTo>
                    <a:pt x="383" y="170"/>
                    <a:pt x="383" y="171"/>
                    <a:pt x="383" y="171"/>
                  </a:cubicBezTo>
                  <a:cubicBezTo>
                    <a:pt x="383" y="172"/>
                    <a:pt x="382" y="173"/>
                    <a:pt x="381" y="173"/>
                  </a:cubicBezTo>
                  <a:cubicBezTo>
                    <a:pt x="380" y="174"/>
                    <a:pt x="379" y="174"/>
                    <a:pt x="379" y="174"/>
                  </a:cubicBezTo>
                  <a:cubicBezTo>
                    <a:pt x="379" y="174"/>
                    <a:pt x="379" y="174"/>
                    <a:pt x="378" y="175"/>
                  </a:cubicBezTo>
                  <a:cubicBezTo>
                    <a:pt x="378" y="175"/>
                    <a:pt x="378" y="174"/>
                    <a:pt x="377" y="175"/>
                  </a:cubicBezTo>
                  <a:cubicBezTo>
                    <a:pt x="376" y="176"/>
                    <a:pt x="376" y="176"/>
                    <a:pt x="376" y="176"/>
                  </a:cubicBezTo>
                  <a:cubicBezTo>
                    <a:pt x="375" y="177"/>
                    <a:pt x="368" y="184"/>
                    <a:pt x="368" y="184"/>
                  </a:cubicBezTo>
                  <a:cubicBezTo>
                    <a:pt x="368" y="184"/>
                    <a:pt x="368" y="184"/>
                    <a:pt x="368" y="184"/>
                  </a:cubicBezTo>
                  <a:cubicBezTo>
                    <a:pt x="367" y="184"/>
                    <a:pt x="365" y="184"/>
                    <a:pt x="365" y="184"/>
                  </a:cubicBezTo>
                  <a:cubicBezTo>
                    <a:pt x="365" y="184"/>
                    <a:pt x="366" y="184"/>
                    <a:pt x="365" y="184"/>
                  </a:cubicBezTo>
                  <a:cubicBezTo>
                    <a:pt x="364" y="184"/>
                    <a:pt x="364" y="184"/>
                    <a:pt x="364" y="184"/>
                  </a:cubicBezTo>
                  <a:cubicBezTo>
                    <a:pt x="364" y="184"/>
                    <a:pt x="364" y="184"/>
                    <a:pt x="363" y="184"/>
                  </a:cubicBezTo>
                  <a:cubicBezTo>
                    <a:pt x="362" y="184"/>
                    <a:pt x="362" y="184"/>
                    <a:pt x="362" y="184"/>
                  </a:cubicBezTo>
                  <a:cubicBezTo>
                    <a:pt x="361" y="183"/>
                    <a:pt x="361" y="183"/>
                    <a:pt x="361" y="183"/>
                  </a:cubicBezTo>
                  <a:cubicBezTo>
                    <a:pt x="361" y="183"/>
                    <a:pt x="360" y="183"/>
                    <a:pt x="359" y="183"/>
                  </a:cubicBezTo>
                  <a:cubicBezTo>
                    <a:pt x="359" y="183"/>
                    <a:pt x="358" y="183"/>
                    <a:pt x="358" y="183"/>
                  </a:cubicBezTo>
                  <a:cubicBezTo>
                    <a:pt x="357" y="183"/>
                    <a:pt x="357" y="183"/>
                    <a:pt x="357" y="184"/>
                  </a:cubicBezTo>
                  <a:cubicBezTo>
                    <a:pt x="357" y="184"/>
                    <a:pt x="356" y="184"/>
                    <a:pt x="356" y="184"/>
                  </a:cubicBezTo>
                  <a:cubicBezTo>
                    <a:pt x="355" y="184"/>
                    <a:pt x="355" y="184"/>
                    <a:pt x="355" y="184"/>
                  </a:cubicBezTo>
                  <a:cubicBezTo>
                    <a:pt x="355" y="184"/>
                    <a:pt x="355" y="185"/>
                    <a:pt x="354" y="184"/>
                  </a:cubicBezTo>
                  <a:cubicBezTo>
                    <a:pt x="354" y="184"/>
                    <a:pt x="354" y="184"/>
                    <a:pt x="354" y="184"/>
                  </a:cubicBezTo>
                  <a:cubicBezTo>
                    <a:pt x="353" y="184"/>
                    <a:pt x="353" y="183"/>
                    <a:pt x="353" y="184"/>
                  </a:cubicBezTo>
                  <a:cubicBezTo>
                    <a:pt x="352" y="184"/>
                    <a:pt x="353" y="185"/>
                    <a:pt x="352" y="185"/>
                  </a:cubicBezTo>
                  <a:cubicBezTo>
                    <a:pt x="352" y="185"/>
                    <a:pt x="351" y="184"/>
                    <a:pt x="351" y="184"/>
                  </a:cubicBezTo>
                  <a:cubicBezTo>
                    <a:pt x="351" y="184"/>
                    <a:pt x="351" y="185"/>
                    <a:pt x="351" y="185"/>
                  </a:cubicBezTo>
                  <a:cubicBezTo>
                    <a:pt x="350" y="185"/>
                    <a:pt x="350" y="185"/>
                    <a:pt x="350" y="185"/>
                  </a:cubicBezTo>
                  <a:cubicBezTo>
                    <a:pt x="349" y="185"/>
                    <a:pt x="350" y="185"/>
                    <a:pt x="349" y="185"/>
                  </a:cubicBezTo>
                  <a:cubicBezTo>
                    <a:pt x="349" y="185"/>
                    <a:pt x="349" y="185"/>
                    <a:pt x="348" y="185"/>
                  </a:cubicBezTo>
                  <a:cubicBezTo>
                    <a:pt x="348" y="185"/>
                    <a:pt x="348" y="185"/>
                    <a:pt x="347" y="185"/>
                  </a:cubicBezTo>
                  <a:cubicBezTo>
                    <a:pt x="347" y="185"/>
                    <a:pt x="347" y="185"/>
                    <a:pt x="347" y="184"/>
                  </a:cubicBezTo>
                  <a:cubicBezTo>
                    <a:pt x="347" y="184"/>
                    <a:pt x="348" y="184"/>
                    <a:pt x="347" y="183"/>
                  </a:cubicBezTo>
                  <a:cubicBezTo>
                    <a:pt x="347" y="183"/>
                    <a:pt x="346" y="183"/>
                    <a:pt x="346" y="183"/>
                  </a:cubicBezTo>
                  <a:cubicBezTo>
                    <a:pt x="346" y="182"/>
                    <a:pt x="346" y="182"/>
                    <a:pt x="346" y="182"/>
                  </a:cubicBezTo>
                  <a:cubicBezTo>
                    <a:pt x="346" y="181"/>
                    <a:pt x="346" y="181"/>
                    <a:pt x="346" y="181"/>
                  </a:cubicBezTo>
                  <a:cubicBezTo>
                    <a:pt x="346" y="181"/>
                    <a:pt x="346" y="182"/>
                    <a:pt x="345" y="182"/>
                  </a:cubicBezTo>
                  <a:cubicBezTo>
                    <a:pt x="345" y="182"/>
                    <a:pt x="345" y="182"/>
                    <a:pt x="344" y="183"/>
                  </a:cubicBezTo>
                  <a:cubicBezTo>
                    <a:pt x="343" y="183"/>
                    <a:pt x="343" y="183"/>
                    <a:pt x="343" y="183"/>
                  </a:cubicBezTo>
                  <a:cubicBezTo>
                    <a:pt x="343" y="182"/>
                    <a:pt x="344" y="181"/>
                    <a:pt x="344" y="181"/>
                  </a:cubicBezTo>
                  <a:cubicBezTo>
                    <a:pt x="344" y="181"/>
                    <a:pt x="344" y="181"/>
                    <a:pt x="343" y="181"/>
                  </a:cubicBezTo>
                  <a:cubicBezTo>
                    <a:pt x="343" y="181"/>
                    <a:pt x="343" y="181"/>
                    <a:pt x="343" y="182"/>
                  </a:cubicBezTo>
                  <a:cubicBezTo>
                    <a:pt x="342" y="182"/>
                    <a:pt x="342" y="182"/>
                    <a:pt x="342" y="182"/>
                  </a:cubicBezTo>
                  <a:cubicBezTo>
                    <a:pt x="341" y="182"/>
                    <a:pt x="341" y="183"/>
                    <a:pt x="341" y="182"/>
                  </a:cubicBezTo>
                  <a:cubicBezTo>
                    <a:pt x="341" y="182"/>
                    <a:pt x="340" y="181"/>
                    <a:pt x="340" y="181"/>
                  </a:cubicBezTo>
                  <a:cubicBezTo>
                    <a:pt x="340" y="181"/>
                    <a:pt x="339" y="181"/>
                    <a:pt x="339" y="182"/>
                  </a:cubicBezTo>
                  <a:cubicBezTo>
                    <a:pt x="339" y="182"/>
                    <a:pt x="340" y="183"/>
                    <a:pt x="339" y="183"/>
                  </a:cubicBezTo>
                  <a:cubicBezTo>
                    <a:pt x="338" y="182"/>
                    <a:pt x="338" y="182"/>
                    <a:pt x="338" y="183"/>
                  </a:cubicBezTo>
                  <a:cubicBezTo>
                    <a:pt x="338" y="183"/>
                    <a:pt x="338" y="183"/>
                    <a:pt x="338" y="183"/>
                  </a:cubicBezTo>
                  <a:cubicBezTo>
                    <a:pt x="338" y="184"/>
                    <a:pt x="337" y="183"/>
                    <a:pt x="338" y="184"/>
                  </a:cubicBezTo>
                  <a:cubicBezTo>
                    <a:pt x="338" y="184"/>
                    <a:pt x="339" y="185"/>
                    <a:pt x="338" y="185"/>
                  </a:cubicBezTo>
                  <a:cubicBezTo>
                    <a:pt x="337" y="185"/>
                    <a:pt x="337" y="184"/>
                    <a:pt x="337" y="185"/>
                  </a:cubicBezTo>
                  <a:cubicBezTo>
                    <a:pt x="336" y="186"/>
                    <a:pt x="336" y="186"/>
                    <a:pt x="335" y="186"/>
                  </a:cubicBezTo>
                  <a:cubicBezTo>
                    <a:pt x="335" y="186"/>
                    <a:pt x="334" y="186"/>
                    <a:pt x="335" y="186"/>
                  </a:cubicBezTo>
                  <a:cubicBezTo>
                    <a:pt x="335" y="187"/>
                    <a:pt x="335" y="187"/>
                    <a:pt x="335" y="187"/>
                  </a:cubicBezTo>
                  <a:cubicBezTo>
                    <a:pt x="335" y="188"/>
                    <a:pt x="335" y="188"/>
                    <a:pt x="335" y="188"/>
                  </a:cubicBezTo>
                  <a:cubicBezTo>
                    <a:pt x="335" y="188"/>
                    <a:pt x="335" y="188"/>
                    <a:pt x="335" y="188"/>
                  </a:cubicBezTo>
                  <a:cubicBezTo>
                    <a:pt x="335" y="189"/>
                    <a:pt x="335" y="190"/>
                    <a:pt x="335" y="190"/>
                  </a:cubicBezTo>
                  <a:cubicBezTo>
                    <a:pt x="335" y="190"/>
                    <a:pt x="334" y="190"/>
                    <a:pt x="334" y="190"/>
                  </a:cubicBezTo>
                  <a:cubicBezTo>
                    <a:pt x="334" y="190"/>
                    <a:pt x="333" y="190"/>
                    <a:pt x="333" y="190"/>
                  </a:cubicBezTo>
                  <a:cubicBezTo>
                    <a:pt x="333" y="190"/>
                    <a:pt x="332" y="189"/>
                    <a:pt x="332" y="189"/>
                  </a:cubicBezTo>
                  <a:cubicBezTo>
                    <a:pt x="332" y="189"/>
                    <a:pt x="332" y="189"/>
                    <a:pt x="331" y="189"/>
                  </a:cubicBezTo>
                  <a:cubicBezTo>
                    <a:pt x="331" y="189"/>
                    <a:pt x="331" y="190"/>
                    <a:pt x="331" y="190"/>
                  </a:cubicBezTo>
                  <a:cubicBezTo>
                    <a:pt x="332" y="190"/>
                    <a:pt x="333" y="190"/>
                    <a:pt x="332" y="191"/>
                  </a:cubicBezTo>
                  <a:cubicBezTo>
                    <a:pt x="332" y="191"/>
                    <a:pt x="332" y="191"/>
                    <a:pt x="332" y="192"/>
                  </a:cubicBezTo>
                  <a:cubicBezTo>
                    <a:pt x="332" y="192"/>
                    <a:pt x="331" y="192"/>
                    <a:pt x="331" y="192"/>
                  </a:cubicBezTo>
                  <a:cubicBezTo>
                    <a:pt x="331" y="192"/>
                    <a:pt x="331" y="193"/>
                    <a:pt x="330" y="192"/>
                  </a:cubicBezTo>
                  <a:cubicBezTo>
                    <a:pt x="329" y="192"/>
                    <a:pt x="330" y="191"/>
                    <a:pt x="329" y="192"/>
                  </a:cubicBezTo>
                  <a:cubicBezTo>
                    <a:pt x="328" y="192"/>
                    <a:pt x="328" y="192"/>
                    <a:pt x="328" y="192"/>
                  </a:cubicBezTo>
                  <a:cubicBezTo>
                    <a:pt x="327" y="191"/>
                    <a:pt x="327" y="191"/>
                    <a:pt x="327" y="191"/>
                  </a:cubicBezTo>
                  <a:cubicBezTo>
                    <a:pt x="327" y="191"/>
                    <a:pt x="327" y="191"/>
                    <a:pt x="326" y="191"/>
                  </a:cubicBezTo>
                  <a:cubicBezTo>
                    <a:pt x="325" y="191"/>
                    <a:pt x="325" y="191"/>
                    <a:pt x="325" y="192"/>
                  </a:cubicBezTo>
                  <a:cubicBezTo>
                    <a:pt x="325" y="192"/>
                    <a:pt x="325" y="193"/>
                    <a:pt x="326" y="193"/>
                  </a:cubicBezTo>
                  <a:cubicBezTo>
                    <a:pt x="326" y="193"/>
                    <a:pt x="327" y="193"/>
                    <a:pt x="326" y="194"/>
                  </a:cubicBezTo>
                  <a:cubicBezTo>
                    <a:pt x="326" y="194"/>
                    <a:pt x="325" y="194"/>
                    <a:pt x="325" y="194"/>
                  </a:cubicBezTo>
                  <a:cubicBezTo>
                    <a:pt x="325" y="194"/>
                    <a:pt x="326" y="194"/>
                    <a:pt x="326" y="195"/>
                  </a:cubicBezTo>
                  <a:cubicBezTo>
                    <a:pt x="326" y="195"/>
                    <a:pt x="326" y="195"/>
                    <a:pt x="326" y="196"/>
                  </a:cubicBezTo>
                  <a:cubicBezTo>
                    <a:pt x="326" y="196"/>
                    <a:pt x="327" y="197"/>
                    <a:pt x="327" y="197"/>
                  </a:cubicBezTo>
                  <a:cubicBezTo>
                    <a:pt x="326" y="197"/>
                    <a:pt x="326" y="197"/>
                    <a:pt x="325" y="196"/>
                  </a:cubicBezTo>
                  <a:cubicBezTo>
                    <a:pt x="325" y="196"/>
                    <a:pt x="325" y="196"/>
                    <a:pt x="324" y="196"/>
                  </a:cubicBezTo>
                  <a:cubicBezTo>
                    <a:pt x="324" y="197"/>
                    <a:pt x="325" y="197"/>
                    <a:pt x="324" y="197"/>
                  </a:cubicBezTo>
                  <a:cubicBezTo>
                    <a:pt x="323" y="198"/>
                    <a:pt x="323" y="197"/>
                    <a:pt x="322" y="198"/>
                  </a:cubicBezTo>
                  <a:cubicBezTo>
                    <a:pt x="322" y="198"/>
                    <a:pt x="321" y="197"/>
                    <a:pt x="321" y="198"/>
                  </a:cubicBezTo>
                  <a:cubicBezTo>
                    <a:pt x="321" y="199"/>
                    <a:pt x="321" y="199"/>
                    <a:pt x="322" y="199"/>
                  </a:cubicBezTo>
                  <a:cubicBezTo>
                    <a:pt x="322" y="199"/>
                    <a:pt x="322" y="198"/>
                    <a:pt x="323" y="199"/>
                  </a:cubicBezTo>
                  <a:cubicBezTo>
                    <a:pt x="323" y="199"/>
                    <a:pt x="323" y="200"/>
                    <a:pt x="323" y="200"/>
                  </a:cubicBezTo>
                  <a:cubicBezTo>
                    <a:pt x="323" y="200"/>
                    <a:pt x="323" y="200"/>
                    <a:pt x="323" y="201"/>
                  </a:cubicBezTo>
                  <a:cubicBezTo>
                    <a:pt x="324" y="201"/>
                    <a:pt x="323" y="200"/>
                    <a:pt x="324" y="201"/>
                  </a:cubicBezTo>
                  <a:cubicBezTo>
                    <a:pt x="324" y="202"/>
                    <a:pt x="324" y="202"/>
                    <a:pt x="324" y="202"/>
                  </a:cubicBezTo>
                  <a:cubicBezTo>
                    <a:pt x="324" y="203"/>
                    <a:pt x="324" y="203"/>
                    <a:pt x="324" y="203"/>
                  </a:cubicBezTo>
                  <a:cubicBezTo>
                    <a:pt x="323" y="203"/>
                    <a:pt x="323" y="202"/>
                    <a:pt x="322" y="202"/>
                  </a:cubicBezTo>
                  <a:cubicBezTo>
                    <a:pt x="322" y="202"/>
                    <a:pt x="322" y="202"/>
                    <a:pt x="321" y="202"/>
                  </a:cubicBezTo>
                  <a:cubicBezTo>
                    <a:pt x="321" y="202"/>
                    <a:pt x="321" y="202"/>
                    <a:pt x="320" y="202"/>
                  </a:cubicBezTo>
                  <a:cubicBezTo>
                    <a:pt x="320" y="202"/>
                    <a:pt x="319" y="202"/>
                    <a:pt x="319" y="202"/>
                  </a:cubicBezTo>
                  <a:cubicBezTo>
                    <a:pt x="319" y="202"/>
                    <a:pt x="319" y="201"/>
                    <a:pt x="318" y="201"/>
                  </a:cubicBezTo>
                  <a:cubicBezTo>
                    <a:pt x="318" y="201"/>
                    <a:pt x="318" y="200"/>
                    <a:pt x="317" y="201"/>
                  </a:cubicBezTo>
                  <a:cubicBezTo>
                    <a:pt x="317" y="202"/>
                    <a:pt x="317" y="202"/>
                    <a:pt x="317" y="202"/>
                  </a:cubicBezTo>
                  <a:cubicBezTo>
                    <a:pt x="316" y="203"/>
                    <a:pt x="316" y="203"/>
                    <a:pt x="316" y="203"/>
                  </a:cubicBezTo>
                  <a:cubicBezTo>
                    <a:pt x="315" y="205"/>
                    <a:pt x="315" y="205"/>
                    <a:pt x="315" y="205"/>
                  </a:cubicBezTo>
                  <a:cubicBezTo>
                    <a:pt x="302" y="205"/>
                    <a:pt x="302" y="205"/>
                    <a:pt x="302" y="205"/>
                  </a:cubicBezTo>
                  <a:cubicBezTo>
                    <a:pt x="294" y="209"/>
                    <a:pt x="294" y="209"/>
                    <a:pt x="294" y="209"/>
                  </a:cubicBezTo>
                  <a:cubicBezTo>
                    <a:pt x="294" y="209"/>
                    <a:pt x="295" y="208"/>
                    <a:pt x="295" y="207"/>
                  </a:cubicBezTo>
                  <a:cubicBezTo>
                    <a:pt x="295" y="207"/>
                    <a:pt x="295" y="207"/>
                    <a:pt x="295" y="206"/>
                  </a:cubicBezTo>
                  <a:cubicBezTo>
                    <a:pt x="295" y="206"/>
                    <a:pt x="295" y="206"/>
                    <a:pt x="295" y="206"/>
                  </a:cubicBezTo>
                  <a:cubicBezTo>
                    <a:pt x="294" y="205"/>
                    <a:pt x="294" y="205"/>
                    <a:pt x="294" y="205"/>
                  </a:cubicBezTo>
                  <a:cubicBezTo>
                    <a:pt x="294" y="205"/>
                    <a:pt x="294" y="205"/>
                    <a:pt x="294" y="205"/>
                  </a:cubicBezTo>
                  <a:cubicBezTo>
                    <a:pt x="269" y="199"/>
                    <a:pt x="269" y="199"/>
                    <a:pt x="269" y="199"/>
                  </a:cubicBezTo>
                  <a:cubicBezTo>
                    <a:pt x="263" y="198"/>
                    <a:pt x="263" y="198"/>
                    <a:pt x="263" y="198"/>
                  </a:cubicBezTo>
                  <a:cubicBezTo>
                    <a:pt x="256" y="197"/>
                    <a:pt x="256" y="197"/>
                    <a:pt x="256" y="197"/>
                  </a:cubicBezTo>
                  <a:cubicBezTo>
                    <a:pt x="256" y="197"/>
                    <a:pt x="256" y="197"/>
                    <a:pt x="256" y="197"/>
                  </a:cubicBezTo>
                  <a:cubicBezTo>
                    <a:pt x="256" y="197"/>
                    <a:pt x="255" y="197"/>
                    <a:pt x="256" y="198"/>
                  </a:cubicBezTo>
                  <a:cubicBezTo>
                    <a:pt x="256" y="198"/>
                    <a:pt x="256" y="198"/>
                    <a:pt x="256" y="198"/>
                  </a:cubicBezTo>
                  <a:cubicBezTo>
                    <a:pt x="255" y="199"/>
                    <a:pt x="255" y="199"/>
                    <a:pt x="255" y="199"/>
                  </a:cubicBezTo>
                  <a:cubicBezTo>
                    <a:pt x="254" y="200"/>
                    <a:pt x="254" y="200"/>
                    <a:pt x="253" y="201"/>
                  </a:cubicBezTo>
                  <a:cubicBezTo>
                    <a:pt x="252" y="201"/>
                    <a:pt x="252" y="203"/>
                    <a:pt x="252" y="202"/>
                  </a:cubicBezTo>
                  <a:cubicBezTo>
                    <a:pt x="251" y="201"/>
                    <a:pt x="251" y="200"/>
                    <a:pt x="251" y="200"/>
                  </a:cubicBezTo>
                  <a:cubicBezTo>
                    <a:pt x="251" y="200"/>
                    <a:pt x="251" y="199"/>
                    <a:pt x="250" y="200"/>
                  </a:cubicBezTo>
                  <a:cubicBezTo>
                    <a:pt x="249" y="200"/>
                    <a:pt x="249" y="200"/>
                    <a:pt x="248" y="201"/>
                  </a:cubicBezTo>
                  <a:cubicBezTo>
                    <a:pt x="248" y="201"/>
                    <a:pt x="248" y="202"/>
                    <a:pt x="248" y="202"/>
                  </a:cubicBezTo>
                  <a:cubicBezTo>
                    <a:pt x="248" y="202"/>
                    <a:pt x="249" y="202"/>
                    <a:pt x="248" y="203"/>
                  </a:cubicBezTo>
                  <a:cubicBezTo>
                    <a:pt x="248" y="204"/>
                    <a:pt x="248" y="203"/>
                    <a:pt x="247" y="204"/>
                  </a:cubicBezTo>
                  <a:cubicBezTo>
                    <a:pt x="245" y="205"/>
                    <a:pt x="245" y="204"/>
                    <a:pt x="245" y="205"/>
                  </a:cubicBezTo>
                  <a:cubicBezTo>
                    <a:pt x="245" y="206"/>
                    <a:pt x="241" y="206"/>
                    <a:pt x="241" y="206"/>
                  </a:cubicBezTo>
                  <a:cubicBezTo>
                    <a:pt x="241" y="208"/>
                    <a:pt x="241" y="208"/>
                    <a:pt x="241" y="208"/>
                  </a:cubicBezTo>
                  <a:cubicBezTo>
                    <a:pt x="240" y="209"/>
                    <a:pt x="240" y="209"/>
                    <a:pt x="240" y="209"/>
                  </a:cubicBezTo>
                  <a:cubicBezTo>
                    <a:pt x="238" y="208"/>
                    <a:pt x="238" y="208"/>
                    <a:pt x="238" y="208"/>
                  </a:cubicBezTo>
                  <a:cubicBezTo>
                    <a:pt x="237" y="207"/>
                    <a:pt x="237" y="207"/>
                    <a:pt x="237" y="207"/>
                  </a:cubicBezTo>
                  <a:cubicBezTo>
                    <a:pt x="238" y="206"/>
                    <a:pt x="238" y="206"/>
                    <a:pt x="238" y="206"/>
                  </a:cubicBezTo>
                  <a:cubicBezTo>
                    <a:pt x="238" y="206"/>
                    <a:pt x="238" y="205"/>
                    <a:pt x="237" y="206"/>
                  </a:cubicBezTo>
                  <a:cubicBezTo>
                    <a:pt x="237" y="206"/>
                    <a:pt x="236" y="206"/>
                    <a:pt x="236" y="206"/>
                  </a:cubicBezTo>
                  <a:cubicBezTo>
                    <a:pt x="236" y="205"/>
                    <a:pt x="236" y="205"/>
                    <a:pt x="236" y="205"/>
                  </a:cubicBezTo>
                  <a:cubicBezTo>
                    <a:pt x="231" y="205"/>
                    <a:pt x="231" y="205"/>
                    <a:pt x="231" y="205"/>
                  </a:cubicBezTo>
                  <a:cubicBezTo>
                    <a:pt x="231" y="205"/>
                    <a:pt x="231" y="205"/>
                    <a:pt x="231" y="205"/>
                  </a:cubicBezTo>
                  <a:cubicBezTo>
                    <a:pt x="230" y="205"/>
                    <a:pt x="230" y="205"/>
                    <a:pt x="230" y="205"/>
                  </a:cubicBezTo>
                  <a:cubicBezTo>
                    <a:pt x="229" y="205"/>
                    <a:pt x="229" y="205"/>
                    <a:pt x="229" y="205"/>
                  </a:cubicBezTo>
                  <a:cubicBezTo>
                    <a:pt x="228" y="205"/>
                    <a:pt x="228" y="205"/>
                    <a:pt x="228" y="205"/>
                  </a:cubicBezTo>
                  <a:cubicBezTo>
                    <a:pt x="228" y="206"/>
                    <a:pt x="228" y="206"/>
                    <a:pt x="228" y="206"/>
                  </a:cubicBezTo>
                  <a:cubicBezTo>
                    <a:pt x="228" y="206"/>
                    <a:pt x="227" y="206"/>
                    <a:pt x="227" y="207"/>
                  </a:cubicBezTo>
                  <a:cubicBezTo>
                    <a:pt x="226" y="207"/>
                    <a:pt x="226" y="207"/>
                    <a:pt x="226" y="207"/>
                  </a:cubicBezTo>
                  <a:cubicBezTo>
                    <a:pt x="226" y="206"/>
                    <a:pt x="226" y="206"/>
                    <a:pt x="226" y="206"/>
                  </a:cubicBezTo>
                  <a:cubicBezTo>
                    <a:pt x="226" y="205"/>
                    <a:pt x="226" y="205"/>
                    <a:pt x="226" y="205"/>
                  </a:cubicBezTo>
                  <a:cubicBezTo>
                    <a:pt x="218" y="204"/>
                    <a:pt x="218" y="204"/>
                    <a:pt x="218" y="204"/>
                  </a:cubicBezTo>
                  <a:cubicBezTo>
                    <a:pt x="216" y="205"/>
                    <a:pt x="216" y="205"/>
                    <a:pt x="216" y="205"/>
                  </a:cubicBezTo>
                  <a:cubicBezTo>
                    <a:pt x="203" y="205"/>
                    <a:pt x="203" y="205"/>
                    <a:pt x="203" y="205"/>
                  </a:cubicBezTo>
                  <a:cubicBezTo>
                    <a:pt x="200" y="203"/>
                    <a:pt x="200" y="203"/>
                    <a:pt x="200" y="203"/>
                  </a:cubicBezTo>
                  <a:cubicBezTo>
                    <a:pt x="193" y="203"/>
                    <a:pt x="193" y="203"/>
                    <a:pt x="193" y="203"/>
                  </a:cubicBezTo>
                  <a:cubicBezTo>
                    <a:pt x="193" y="205"/>
                    <a:pt x="193" y="205"/>
                    <a:pt x="193" y="205"/>
                  </a:cubicBezTo>
                  <a:cubicBezTo>
                    <a:pt x="142" y="205"/>
                    <a:pt x="142" y="205"/>
                    <a:pt x="142" y="205"/>
                  </a:cubicBezTo>
                  <a:cubicBezTo>
                    <a:pt x="142" y="206"/>
                    <a:pt x="142" y="206"/>
                    <a:pt x="142" y="206"/>
                  </a:cubicBezTo>
                  <a:cubicBezTo>
                    <a:pt x="136" y="206"/>
                    <a:pt x="136" y="206"/>
                    <a:pt x="136" y="206"/>
                  </a:cubicBezTo>
                  <a:cubicBezTo>
                    <a:pt x="136" y="205"/>
                    <a:pt x="136" y="205"/>
                    <a:pt x="136" y="205"/>
                  </a:cubicBezTo>
                  <a:cubicBezTo>
                    <a:pt x="132" y="205"/>
                    <a:pt x="132" y="205"/>
                    <a:pt x="132" y="205"/>
                  </a:cubicBezTo>
                  <a:cubicBezTo>
                    <a:pt x="132" y="205"/>
                    <a:pt x="130" y="205"/>
                    <a:pt x="131" y="206"/>
                  </a:cubicBezTo>
                  <a:cubicBezTo>
                    <a:pt x="131" y="206"/>
                    <a:pt x="131" y="207"/>
                    <a:pt x="131" y="207"/>
                  </a:cubicBezTo>
                  <a:cubicBezTo>
                    <a:pt x="132" y="208"/>
                    <a:pt x="133" y="207"/>
                    <a:pt x="132" y="208"/>
                  </a:cubicBezTo>
                  <a:cubicBezTo>
                    <a:pt x="132" y="209"/>
                    <a:pt x="131" y="210"/>
                    <a:pt x="131" y="210"/>
                  </a:cubicBezTo>
                  <a:cubicBezTo>
                    <a:pt x="131" y="210"/>
                    <a:pt x="131" y="210"/>
                    <a:pt x="130" y="211"/>
                  </a:cubicBezTo>
                  <a:cubicBezTo>
                    <a:pt x="129" y="211"/>
                    <a:pt x="128" y="210"/>
                    <a:pt x="129" y="211"/>
                  </a:cubicBezTo>
                  <a:cubicBezTo>
                    <a:pt x="129" y="212"/>
                    <a:pt x="130" y="213"/>
                    <a:pt x="130" y="214"/>
                  </a:cubicBezTo>
                  <a:cubicBezTo>
                    <a:pt x="129" y="214"/>
                    <a:pt x="129" y="215"/>
                    <a:pt x="128" y="215"/>
                  </a:cubicBezTo>
                  <a:cubicBezTo>
                    <a:pt x="128" y="216"/>
                    <a:pt x="127" y="216"/>
                    <a:pt x="127" y="216"/>
                  </a:cubicBezTo>
                  <a:cubicBezTo>
                    <a:pt x="128" y="217"/>
                    <a:pt x="128" y="217"/>
                    <a:pt x="128" y="218"/>
                  </a:cubicBezTo>
                  <a:cubicBezTo>
                    <a:pt x="128" y="218"/>
                    <a:pt x="127" y="217"/>
                    <a:pt x="127" y="218"/>
                  </a:cubicBezTo>
                  <a:cubicBezTo>
                    <a:pt x="126" y="220"/>
                    <a:pt x="126" y="220"/>
                    <a:pt x="127" y="220"/>
                  </a:cubicBezTo>
                  <a:cubicBezTo>
                    <a:pt x="127" y="221"/>
                    <a:pt x="128" y="221"/>
                    <a:pt x="128" y="221"/>
                  </a:cubicBezTo>
                  <a:cubicBezTo>
                    <a:pt x="127" y="222"/>
                    <a:pt x="127" y="222"/>
                    <a:pt x="126" y="223"/>
                  </a:cubicBezTo>
                  <a:cubicBezTo>
                    <a:pt x="126" y="223"/>
                    <a:pt x="126" y="223"/>
                    <a:pt x="126" y="224"/>
                  </a:cubicBezTo>
                  <a:cubicBezTo>
                    <a:pt x="126" y="225"/>
                    <a:pt x="127" y="226"/>
                    <a:pt x="128" y="227"/>
                  </a:cubicBezTo>
                  <a:cubicBezTo>
                    <a:pt x="128" y="228"/>
                    <a:pt x="128" y="228"/>
                    <a:pt x="129" y="229"/>
                  </a:cubicBezTo>
                  <a:cubicBezTo>
                    <a:pt x="129" y="230"/>
                    <a:pt x="128" y="230"/>
                    <a:pt x="130" y="231"/>
                  </a:cubicBezTo>
                  <a:cubicBezTo>
                    <a:pt x="131" y="233"/>
                    <a:pt x="131" y="233"/>
                    <a:pt x="131" y="233"/>
                  </a:cubicBezTo>
                  <a:cubicBezTo>
                    <a:pt x="132" y="234"/>
                    <a:pt x="133" y="233"/>
                    <a:pt x="133" y="234"/>
                  </a:cubicBezTo>
                  <a:cubicBezTo>
                    <a:pt x="134" y="234"/>
                    <a:pt x="134" y="234"/>
                    <a:pt x="134" y="234"/>
                  </a:cubicBezTo>
                  <a:cubicBezTo>
                    <a:pt x="134" y="234"/>
                    <a:pt x="133" y="235"/>
                    <a:pt x="132" y="236"/>
                  </a:cubicBezTo>
                  <a:cubicBezTo>
                    <a:pt x="131" y="236"/>
                    <a:pt x="130" y="236"/>
                    <a:pt x="131" y="237"/>
                  </a:cubicBezTo>
                  <a:cubicBezTo>
                    <a:pt x="131" y="238"/>
                    <a:pt x="130" y="238"/>
                    <a:pt x="131" y="239"/>
                  </a:cubicBezTo>
                  <a:cubicBezTo>
                    <a:pt x="131" y="239"/>
                    <a:pt x="131" y="239"/>
                    <a:pt x="132" y="240"/>
                  </a:cubicBezTo>
                  <a:cubicBezTo>
                    <a:pt x="133" y="241"/>
                    <a:pt x="133" y="242"/>
                    <a:pt x="133" y="242"/>
                  </a:cubicBezTo>
                  <a:cubicBezTo>
                    <a:pt x="134" y="242"/>
                    <a:pt x="134" y="241"/>
                    <a:pt x="135" y="242"/>
                  </a:cubicBezTo>
                  <a:cubicBezTo>
                    <a:pt x="136" y="242"/>
                    <a:pt x="137" y="242"/>
                    <a:pt x="136" y="243"/>
                  </a:cubicBezTo>
                  <a:cubicBezTo>
                    <a:pt x="134" y="244"/>
                    <a:pt x="134" y="243"/>
                    <a:pt x="134" y="244"/>
                  </a:cubicBezTo>
                  <a:cubicBezTo>
                    <a:pt x="134" y="245"/>
                    <a:pt x="133" y="245"/>
                    <a:pt x="133" y="246"/>
                  </a:cubicBezTo>
                  <a:cubicBezTo>
                    <a:pt x="133" y="246"/>
                    <a:pt x="132" y="246"/>
                    <a:pt x="133" y="247"/>
                  </a:cubicBezTo>
                  <a:cubicBezTo>
                    <a:pt x="133" y="248"/>
                    <a:pt x="134" y="248"/>
                    <a:pt x="134" y="249"/>
                  </a:cubicBezTo>
                  <a:cubicBezTo>
                    <a:pt x="133" y="250"/>
                    <a:pt x="133" y="250"/>
                    <a:pt x="133" y="251"/>
                  </a:cubicBezTo>
                  <a:cubicBezTo>
                    <a:pt x="133" y="252"/>
                    <a:pt x="134" y="252"/>
                    <a:pt x="134" y="253"/>
                  </a:cubicBezTo>
                  <a:cubicBezTo>
                    <a:pt x="135" y="255"/>
                    <a:pt x="135" y="255"/>
                    <a:pt x="135" y="256"/>
                  </a:cubicBezTo>
                  <a:cubicBezTo>
                    <a:pt x="135" y="257"/>
                    <a:pt x="135" y="258"/>
                    <a:pt x="135" y="258"/>
                  </a:cubicBezTo>
                  <a:cubicBezTo>
                    <a:pt x="134" y="259"/>
                    <a:pt x="134" y="259"/>
                    <a:pt x="134" y="260"/>
                  </a:cubicBezTo>
                  <a:cubicBezTo>
                    <a:pt x="135" y="262"/>
                    <a:pt x="136" y="262"/>
                    <a:pt x="136" y="263"/>
                  </a:cubicBezTo>
                  <a:cubicBezTo>
                    <a:pt x="136" y="264"/>
                    <a:pt x="136" y="263"/>
                    <a:pt x="135" y="264"/>
                  </a:cubicBezTo>
                  <a:cubicBezTo>
                    <a:pt x="134" y="265"/>
                    <a:pt x="134" y="264"/>
                    <a:pt x="134" y="265"/>
                  </a:cubicBezTo>
                  <a:cubicBezTo>
                    <a:pt x="133" y="266"/>
                    <a:pt x="133" y="266"/>
                    <a:pt x="133" y="268"/>
                  </a:cubicBezTo>
                  <a:cubicBezTo>
                    <a:pt x="133" y="269"/>
                    <a:pt x="133" y="269"/>
                    <a:pt x="134" y="270"/>
                  </a:cubicBezTo>
                  <a:cubicBezTo>
                    <a:pt x="134" y="271"/>
                    <a:pt x="134" y="271"/>
                    <a:pt x="134" y="271"/>
                  </a:cubicBezTo>
                  <a:cubicBezTo>
                    <a:pt x="134" y="271"/>
                    <a:pt x="135" y="270"/>
                    <a:pt x="135" y="271"/>
                  </a:cubicBezTo>
                  <a:cubicBezTo>
                    <a:pt x="135" y="272"/>
                    <a:pt x="136" y="272"/>
                    <a:pt x="136" y="272"/>
                  </a:cubicBezTo>
                  <a:cubicBezTo>
                    <a:pt x="136" y="273"/>
                    <a:pt x="135" y="274"/>
                    <a:pt x="135" y="274"/>
                  </a:cubicBezTo>
                  <a:cubicBezTo>
                    <a:pt x="134" y="275"/>
                    <a:pt x="134" y="274"/>
                    <a:pt x="134" y="275"/>
                  </a:cubicBezTo>
                  <a:cubicBezTo>
                    <a:pt x="135" y="276"/>
                    <a:pt x="135" y="276"/>
                    <a:pt x="135" y="277"/>
                  </a:cubicBezTo>
                  <a:cubicBezTo>
                    <a:pt x="136" y="277"/>
                    <a:pt x="136" y="278"/>
                    <a:pt x="137" y="278"/>
                  </a:cubicBezTo>
                  <a:cubicBezTo>
                    <a:pt x="138" y="279"/>
                    <a:pt x="138" y="281"/>
                    <a:pt x="138" y="281"/>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9" name="Freeform 220"/>
            <p:cNvSpPr>
              <a:spLocks/>
            </p:cNvSpPr>
            <p:nvPr/>
          </p:nvSpPr>
          <p:spPr bwMode="auto">
            <a:xfrm>
              <a:off x="6864350" y="2867025"/>
              <a:ext cx="420688" cy="447675"/>
            </a:xfrm>
            <a:custGeom>
              <a:avLst/>
              <a:gdLst>
                <a:gd name="T0" fmla="*/ 87 w 299"/>
                <a:gd name="T1" fmla="*/ 300 h 318"/>
                <a:gd name="T2" fmla="*/ 122 w 299"/>
                <a:gd name="T3" fmla="*/ 288 h 318"/>
                <a:gd name="T4" fmla="*/ 159 w 299"/>
                <a:gd name="T5" fmla="*/ 279 h 318"/>
                <a:gd name="T6" fmla="*/ 164 w 299"/>
                <a:gd name="T7" fmla="*/ 276 h 318"/>
                <a:gd name="T8" fmla="*/ 162 w 299"/>
                <a:gd name="T9" fmla="*/ 275 h 318"/>
                <a:gd name="T10" fmla="*/ 176 w 299"/>
                <a:gd name="T11" fmla="*/ 276 h 318"/>
                <a:gd name="T12" fmla="*/ 215 w 299"/>
                <a:gd name="T13" fmla="*/ 273 h 318"/>
                <a:gd name="T14" fmla="*/ 216 w 299"/>
                <a:gd name="T15" fmla="*/ 271 h 318"/>
                <a:gd name="T16" fmla="*/ 192 w 299"/>
                <a:gd name="T17" fmla="*/ 275 h 318"/>
                <a:gd name="T18" fmla="*/ 192 w 299"/>
                <a:gd name="T19" fmla="*/ 271 h 318"/>
                <a:gd name="T20" fmla="*/ 206 w 299"/>
                <a:gd name="T21" fmla="*/ 270 h 318"/>
                <a:gd name="T22" fmla="*/ 227 w 299"/>
                <a:gd name="T23" fmla="*/ 268 h 318"/>
                <a:gd name="T24" fmla="*/ 227 w 299"/>
                <a:gd name="T25" fmla="*/ 272 h 318"/>
                <a:gd name="T26" fmla="*/ 258 w 299"/>
                <a:gd name="T27" fmla="*/ 278 h 318"/>
                <a:gd name="T28" fmla="*/ 265 w 299"/>
                <a:gd name="T29" fmla="*/ 270 h 318"/>
                <a:gd name="T30" fmla="*/ 280 w 299"/>
                <a:gd name="T31" fmla="*/ 277 h 318"/>
                <a:gd name="T32" fmla="*/ 286 w 299"/>
                <a:gd name="T33" fmla="*/ 263 h 318"/>
                <a:gd name="T34" fmla="*/ 265 w 299"/>
                <a:gd name="T35" fmla="*/ 221 h 318"/>
                <a:gd name="T36" fmla="*/ 275 w 299"/>
                <a:gd name="T37" fmla="*/ 171 h 318"/>
                <a:gd name="T38" fmla="*/ 293 w 299"/>
                <a:gd name="T39" fmla="*/ 132 h 318"/>
                <a:gd name="T40" fmla="*/ 287 w 299"/>
                <a:gd name="T41" fmla="*/ 79 h 318"/>
                <a:gd name="T42" fmla="*/ 269 w 299"/>
                <a:gd name="T43" fmla="*/ 48 h 318"/>
                <a:gd name="T44" fmla="*/ 233 w 299"/>
                <a:gd name="T45" fmla="*/ 42 h 318"/>
                <a:gd name="T46" fmla="*/ 207 w 299"/>
                <a:gd name="T47" fmla="*/ 57 h 318"/>
                <a:gd name="T48" fmla="*/ 187 w 299"/>
                <a:gd name="T49" fmla="*/ 48 h 318"/>
                <a:gd name="T50" fmla="*/ 173 w 299"/>
                <a:gd name="T51" fmla="*/ 32 h 318"/>
                <a:gd name="T52" fmla="*/ 166 w 299"/>
                <a:gd name="T53" fmla="*/ 23 h 318"/>
                <a:gd name="T54" fmla="*/ 152 w 299"/>
                <a:gd name="T55" fmla="*/ 17 h 318"/>
                <a:gd name="T56" fmla="*/ 132 w 299"/>
                <a:gd name="T57" fmla="*/ 25 h 318"/>
                <a:gd name="T58" fmla="*/ 119 w 299"/>
                <a:gd name="T59" fmla="*/ 23 h 318"/>
                <a:gd name="T60" fmla="*/ 116 w 299"/>
                <a:gd name="T61" fmla="*/ 12 h 318"/>
                <a:gd name="T62" fmla="*/ 110 w 299"/>
                <a:gd name="T63" fmla="*/ 3 h 318"/>
                <a:gd name="T64" fmla="*/ 95 w 299"/>
                <a:gd name="T65" fmla="*/ 8 h 318"/>
                <a:gd name="T66" fmla="*/ 86 w 299"/>
                <a:gd name="T67" fmla="*/ 21 h 318"/>
                <a:gd name="T68" fmla="*/ 77 w 299"/>
                <a:gd name="T69" fmla="*/ 30 h 318"/>
                <a:gd name="T70" fmla="*/ 61 w 299"/>
                <a:gd name="T71" fmla="*/ 22 h 318"/>
                <a:gd name="T72" fmla="*/ 44 w 299"/>
                <a:gd name="T73" fmla="*/ 18 h 318"/>
                <a:gd name="T74" fmla="*/ 36 w 299"/>
                <a:gd name="T75" fmla="*/ 28 h 318"/>
                <a:gd name="T76" fmla="*/ 22 w 299"/>
                <a:gd name="T77" fmla="*/ 41 h 318"/>
                <a:gd name="T78" fmla="*/ 24 w 299"/>
                <a:gd name="T79" fmla="*/ 53 h 318"/>
                <a:gd name="T80" fmla="*/ 32 w 299"/>
                <a:gd name="T81" fmla="*/ 67 h 318"/>
                <a:gd name="T82" fmla="*/ 40 w 299"/>
                <a:gd name="T83" fmla="*/ 82 h 318"/>
                <a:gd name="T84" fmla="*/ 32 w 299"/>
                <a:gd name="T85" fmla="*/ 98 h 318"/>
                <a:gd name="T86" fmla="*/ 45 w 299"/>
                <a:gd name="T87" fmla="*/ 115 h 318"/>
                <a:gd name="T88" fmla="*/ 32 w 299"/>
                <a:gd name="T89" fmla="*/ 112 h 318"/>
                <a:gd name="T90" fmla="*/ 19 w 299"/>
                <a:gd name="T91" fmla="*/ 121 h 318"/>
                <a:gd name="T92" fmla="*/ 29 w 299"/>
                <a:gd name="T93" fmla="*/ 132 h 318"/>
                <a:gd name="T94" fmla="*/ 25 w 299"/>
                <a:gd name="T95" fmla="*/ 146 h 318"/>
                <a:gd name="T96" fmla="*/ 7 w 299"/>
                <a:gd name="T97" fmla="*/ 159 h 318"/>
                <a:gd name="T98" fmla="*/ 15 w 299"/>
                <a:gd name="T99" fmla="*/ 180 h 318"/>
                <a:gd name="T100" fmla="*/ 14 w 299"/>
                <a:gd name="T101" fmla="*/ 194 h 318"/>
                <a:gd name="T102" fmla="*/ 3 w 299"/>
                <a:gd name="T103" fmla="*/ 208 h 318"/>
                <a:gd name="T104" fmla="*/ 9 w 299"/>
                <a:gd name="T105" fmla="*/ 214 h 318"/>
                <a:gd name="T106" fmla="*/ 22 w 299"/>
                <a:gd name="T107" fmla="*/ 221 h 318"/>
                <a:gd name="T108" fmla="*/ 37 w 299"/>
                <a:gd name="T109" fmla="*/ 228 h 318"/>
                <a:gd name="T110" fmla="*/ 46 w 299"/>
                <a:gd name="T111" fmla="*/ 239 h 318"/>
                <a:gd name="T112" fmla="*/ 57 w 299"/>
                <a:gd name="T113" fmla="*/ 246 h 318"/>
                <a:gd name="T114" fmla="*/ 57 w 299"/>
                <a:gd name="T115" fmla="*/ 263 h 318"/>
                <a:gd name="T116" fmla="*/ 55 w 299"/>
                <a:gd name="T117" fmla="*/ 275 h 318"/>
                <a:gd name="T118" fmla="*/ 50 w 299"/>
                <a:gd name="T119" fmla="*/ 294 h 318"/>
                <a:gd name="T120" fmla="*/ 51 w 299"/>
                <a:gd name="T121"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9" h="318">
                  <a:moveTo>
                    <a:pt x="54" y="316"/>
                  </a:moveTo>
                  <a:cubicBezTo>
                    <a:pt x="54" y="315"/>
                    <a:pt x="55" y="315"/>
                    <a:pt x="57" y="315"/>
                  </a:cubicBezTo>
                  <a:cubicBezTo>
                    <a:pt x="58" y="315"/>
                    <a:pt x="58" y="315"/>
                    <a:pt x="59" y="314"/>
                  </a:cubicBezTo>
                  <a:cubicBezTo>
                    <a:pt x="61" y="314"/>
                    <a:pt x="60" y="314"/>
                    <a:pt x="61" y="314"/>
                  </a:cubicBezTo>
                  <a:cubicBezTo>
                    <a:pt x="61" y="314"/>
                    <a:pt x="62" y="313"/>
                    <a:pt x="62" y="312"/>
                  </a:cubicBezTo>
                  <a:cubicBezTo>
                    <a:pt x="62" y="311"/>
                    <a:pt x="63" y="312"/>
                    <a:pt x="64" y="312"/>
                  </a:cubicBezTo>
                  <a:cubicBezTo>
                    <a:pt x="64" y="311"/>
                    <a:pt x="65" y="311"/>
                    <a:pt x="65" y="311"/>
                  </a:cubicBezTo>
                  <a:cubicBezTo>
                    <a:pt x="66" y="310"/>
                    <a:pt x="66" y="310"/>
                    <a:pt x="67" y="310"/>
                  </a:cubicBezTo>
                  <a:cubicBezTo>
                    <a:pt x="67" y="309"/>
                    <a:pt x="67" y="309"/>
                    <a:pt x="67" y="309"/>
                  </a:cubicBezTo>
                  <a:cubicBezTo>
                    <a:pt x="68" y="308"/>
                    <a:pt x="68" y="308"/>
                    <a:pt x="70" y="308"/>
                  </a:cubicBezTo>
                  <a:cubicBezTo>
                    <a:pt x="71" y="308"/>
                    <a:pt x="73" y="307"/>
                    <a:pt x="74" y="307"/>
                  </a:cubicBezTo>
                  <a:cubicBezTo>
                    <a:pt x="75" y="307"/>
                    <a:pt x="76" y="307"/>
                    <a:pt x="76" y="307"/>
                  </a:cubicBezTo>
                  <a:cubicBezTo>
                    <a:pt x="77" y="307"/>
                    <a:pt x="77" y="306"/>
                    <a:pt x="78" y="306"/>
                  </a:cubicBezTo>
                  <a:cubicBezTo>
                    <a:pt x="78" y="305"/>
                    <a:pt x="79" y="305"/>
                    <a:pt x="79" y="305"/>
                  </a:cubicBezTo>
                  <a:cubicBezTo>
                    <a:pt x="79" y="304"/>
                    <a:pt x="80" y="304"/>
                    <a:pt x="81" y="303"/>
                  </a:cubicBezTo>
                  <a:cubicBezTo>
                    <a:pt x="82" y="303"/>
                    <a:pt x="82" y="303"/>
                    <a:pt x="82" y="302"/>
                  </a:cubicBezTo>
                  <a:cubicBezTo>
                    <a:pt x="82" y="301"/>
                    <a:pt x="82" y="301"/>
                    <a:pt x="82" y="301"/>
                  </a:cubicBezTo>
                  <a:cubicBezTo>
                    <a:pt x="82" y="300"/>
                    <a:pt x="83" y="301"/>
                    <a:pt x="84" y="300"/>
                  </a:cubicBezTo>
                  <a:cubicBezTo>
                    <a:pt x="84" y="300"/>
                    <a:pt x="85" y="300"/>
                    <a:pt x="87" y="300"/>
                  </a:cubicBezTo>
                  <a:cubicBezTo>
                    <a:pt x="90" y="300"/>
                    <a:pt x="88" y="300"/>
                    <a:pt x="89" y="300"/>
                  </a:cubicBezTo>
                  <a:cubicBezTo>
                    <a:pt x="89" y="300"/>
                    <a:pt x="90" y="300"/>
                    <a:pt x="91" y="300"/>
                  </a:cubicBezTo>
                  <a:cubicBezTo>
                    <a:pt x="92" y="300"/>
                    <a:pt x="92" y="300"/>
                    <a:pt x="93" y="300"/>
                  </a:cubicBezTo>
                  <a:cubicBezTo>
                    <a:pt x="93" y="300"/>
                    <a:pt x="93" y="300"/>
                    <a:pt x="93" y="299"/>
                  </a:cubicBezTo>
                  <a:cubicBezTo>
                    <a:pt x="94" y="298"/>
                    <a:pt x="94" y="299"/>
                    <a:pt x="95" y="298"/>
                  </a:cubicBezTo>
                  <a:cubicBezTo>
                    <a:pt x="96" y="298"/>
                    <a:pt x="96" y="298"/>
                    <a:pt x="97" y="298"/>
                  </a:cubicBezTo>
                  <a:cubicBezTo>
                    <a:pt x="98" y="297"/>
                    <a:pt x="97" y="297"/>
                    <a:pt x="97" y="297"/>
                  </a:cubicBezTo>
                  <a:cubicBezTo>
                    <a:pt x="98" y="296"/>
                    <a:pt x="98" y="296"/>
                    <a:pt x="99" y="296"/>
                  </a:cubicBezTo>
                  <a:cubicBezTo>
                    <a:pt x="99" y="295"/>
                    <a:pt x="99" y="296"/>
                    <a:pt x="100" y="295"/>
                  </a:cubicBezTo>
                  <a:cubicBezTo>
                    <a:pt x="102" y="295"/>
                    <a:pt x="101" y="295"/>
                    <a:pt x="103" y="295"/>
                  </a:cubicBezTo>
                  <a:cubicBezTo>
                    <a:pt x="104" y="295"/>
                    <a:pt x="103" y="295"/>
                    <a:pt x="105" y="295"/>
                  </a:cubicBezTo>
                  <a:cubicBezTo>
                    <a:pt x="107" y="295"/>
                    <a:pt x="105" y="294"/>
                    <a:pt x="105" y="294"/>
                  </a:cubicBezTo>
                  <a:cubicBezTo>
                    <a:pt x="105" y="293"/>
                    <a:pt x="106" y="294"/>
                    <a:pt x="108" y="293"/>
                  </a:cubicBezTo>
                  <a:cubicBezTo>
                    <a:pt x="109" y="292"/>
                    <a:pt x="108" y="293"/>
                    <a:pt x="109" y="293"/>
                  </a:cubicBezTo>
                  <a:cubicBezTo>
                    <a:pt x="110" y="292"/>
                    <a:pt x="111" y="292"/>
                    <a:pt x="112" y="291"/>
                  </a:cubicBezTo>
                  <a:cubicBezTo>
                    <a:pt x="114" y="290"/>
                    <a:pt x="113" y="291"/>
                    <a:pt x="116" y="290"/>
                  </a:cubicBezTo>
                  <a:cubicBezTo>
                    <a:pt x="118" y="290"/>
                    <a:pt x="117" y="290"/>
                    <a:pt x="118" y="290"/>
                  </a:cubicBezTo>
                  <a:cubicBezTo>
                    <a:pt x="119" y="289"/>
                    <a:pt x="118" y="289"/>
                    <a:pt x="120" y="289"/>
                  </a:cubicBezTo>
                  <a:cubicBezTo>
                    <a:pt x="122" y="288"/>
                    <a:pt x="121" y="288"/>
                    <a:pt x="122" y="288"/>
                  </a:cubicBezTo>
                  <a:cubicBezTo>
                    <a:pt x="123" y="287"/>
                    <a:pt x="123" y="287"/>
                    <a:pt x="123" y="286"/>
                  </a:cubicBezTo>
                  <a:cubicBezTo>
                    <a:pt x="124" y="285"/>
                    <a:pt x="126" y="286"/>
                    <a:pt x="126" y="285"/>
                  </a:cubicBezTo>
                  <a:cubicBezTo>
                    <a:pt x="127" y="285"/>
                    <a:pt x="127" y="285"/>
                    <a:pt x="129" y="284"/>
                  </a:cubicBezTo>
                  <a:cubicBezTo>
                    <a:pt x="130" y="284"/>
                    <a:pt x="131" y="284"/>
                    <a:pt x="133" y="283"/>
                  </a:cubicBezTo>
                  <a:cubicBezTo>
                    <a:pt x="135" y="282"/>
                    <a:pt x="136" y="283"/>
                    <a:pt x="137" y="283"/>
                  </a:cubicBezTo>
                  <a:cubicBezTo>
                    <a:pt x="138" y="283"/>
                    <a:pt x="139" y="281"/>
                    <a:pt x="139" y="281"/>
                  </a:cubicBezTo>
                  <a:cubicBezTo>
                    <a:pt x="139" y="281"/>
                    <a:pt x="142" y="281"/>
                    <a:pt x="142" y="281"/>
                  </a:cubicBezTo>
                  <a:cubicBezTo>
                    <a:pt x="143" y="281"/>
                    <a:pt x="144" y="281"/>
                    <a:pt x="145" y="281"/>
                  </a:cubicBezTo>
                  <a:cubicBezTo>
                    <a:pt x="146" y="281"/>
                    <a:pt x="145" y="281"/>
                    <a:pt x="146" y="281"/>
                  </a:cubicBezTo>
                  <a:cubicBezTo>
                    <a:pt x="147" y="281"/>
                    <a:pt x="147" y="281"/>
                    <a:pt x="147" y="281"/>
                  </a:cubicBezTo>
                  <a:cubicBezTo>
                    <a:pt x="147" y="280"/>
                    <a:pt x="147" y="280"/>
                    <a:pt x="147" y="280"/>
                  </a:cubicBezTo>
                  <a:cubicBezTo>
                    <a:pt x="147" y="280"/>
                    <a:pt x="146" y="280"/>
                    <a:pt x="146" y="279"/>
                  </a:cubicBezTo>
                  <a:cubicBezTo>
                    <a:pt x="147" y="279"/>
                    <a:pt x="147" y="279"/>
                    <a:pt x="147" y="279"/>
                  </a:cubicBezTo>
                  <a:cubicBezTo>
                    <a:pt x="148" y="280"/>
                    <a:pt x="148" y="280"/>
                    <a:pt x="148" y="280"/>
                  </a:cubicBezTo>
                  <a:cubicBezTo>
                    <a:pt x="149" y="280"/>
                    <a:pt x="149" y="280"/>
                    <a:pt x="149" y="280"/>
                  </a:cubicBezTo>
                  <a:cubicBezTo>
                    <a:pt x="149" y="280"/>
                    <a:pt x="149" y="280"/>
                    <a:pt x="151" y="280"/>
                  </a:cubicBezTo>
                  <a:cubicBezTo>
                    <a:pt x="153" y="279"/>
                    <a:pt x="152" y="280"/>
                    <a:pt x="154" y="279"/>
                  </a:cubicBezTo>
                  <a:cubicBezTo>
                    <a:pt x="156" y="279"/>
                    <a:pt x="156" y="279"/>
                    <a:pt x="156" y="279"/>
                  </a:cubicBezTo>
                  <a:cubicBezTo>
                    <a:pt x="157" y="279"/>
                    <a:pt x="158" y="279"/>
                    <a:pt x="159" y="279"/>
                  </a:cubicBezTo>
                  <a:cubicBezTo>
                    <a:pt x="161" y="279"/>
                    <a:pt x="161" y="279"/>
                    <a:pt x="162" y="279"/>
                  </a:cubicBezTo>
                  <a:cubicBezTo>
                    <a:pt x="162" y="279"/>
                    <a:pt x="163" y="279"/>
                    <a:pt x="164" y="279"/>
                  </a:cubicBezTo>
                  <a:cubicBezTo>
                    <a:pt x="165" y="278"/>
                    <a:pt x="165" y="279"/>
                    <a:pt x="166" y="279"/>
                  </a:cubicBezTo>
                  <a:cubicBezTo>
                    <a:pt x="166" y="279"/>
                    <a:pt x="167" y="278"/>
                    <a:pt x="168" y="278"/>
                  </a:cubicBezTo>
                  <a:cubicBezTo>
                    <a:pt x="169" y="278"/>
                    <a:pt x="169" y="278"/>
                    <a:pt x="170" y="278"/>
                  </a:cubicBezTo>
                  <a:cubicBezTo>
                    <a:pt x="170" y="278"/>
                    <a:pt x="172" y="278"/>
                    <a:pt x="173" y="278"/>
                  </a:cubicBezTo>
                  <a:cubicBezTo>
                    <a:pt x="174" y="278"/>
                    <a:pt x="175" y="277"/>
                    <a:pt x="176" y="277"/>
                  </a:cubicBezTo>
                  <a:cubicBezTo>
                    <a:pt x="176" y="277"/>
                    <a:pt x="175" y="277"/>
                    <a:pt x="175" y="277"/>
                  </a:cubicBezTo>
                  <a:cubicBezTo>
                    <a:pt x="175" y="277"/>
                    <a:pt x="175" y="276"/>
                    <a:pt x="174" y="276"/>
                  </a:cubicBezTo>
                  <a:cubicBezTo>
                    <a:pt x="174" y="275"/>
                    <a:pt x="174" y="275"/>
                    <a:pt x="174" y="275"/>
                  </a:cubicBezTo>
                  <a:cubicBezTo>
                    <a:pt x="173" y="276"/>
                    <a:pt x="173" y="276"/>
                    <a:pt x="173" y="276"/>
                  </a:cubicBezTo>
                  <a:cubicBezTo>
                    <a:pt x="173" y="276"/>
                    <a:pt x="173" y="276"/>
                    <a:pt x="172" y="276"/>
                  </a:cubicBezTo>
                  <a:cubicBezTo>
                    <a:pt x="172" y="276"/>
                    <a:pt x="172" y="276"/>
                    <a:pt x="171" y="276"/>
                  </a:cubicBezTo>
                  <a:cubicBezTo>
                    <a:pt x="170" y="276"/>
                    <a:pt x="170" y="276"/>
                    <a:pt x="169" y="275"/>
                  </a:cubicBezTo>
                  <a:cubicBezTo>
                    <a:pt x="169" y="275"/>
                    <a:pt x="169" y="275"/>
                    <a:pt x="168" y="275"/>
                  </a:cubicBezTo>
                  <a:cubicBezTo>
                    <a:pt x="168" y="275"/>
                    <a:pt x="167" y="275"/>
                    <a:pt x="167" y="275"/>
                  </a:cubicBezTo>
                  <a:cubicBezTo>
                    <a:pt x="166" y="275"/>
                    <a:pt x="166" y="275"/>
                    <a:pt x="165" y="275"/>
                  </a:cubicBezTo>
                  <a:cubicBezTo>
                    <a:pt x="165" y="275"/>
                    <a:pt x="165" y="276"/>
                    <a:pt x="165" y="276"/>
                  </a:cubicBezTo>
                  <a:cubicBezTo>
                    <a:pt x="165" y="276"/>
                    <a:pt x="164" y="276"/>
                    <a:pt x="164" y="276"/>
                  </a:cubicBezTo>
                  <a:cubicBezTo>
                    <a:pt x="164" y="276"/>
                    <a:pt x="163" y="276"/>
                    <a:pt x="163" y="276"/>
                  </a:cubicBezTo>
                  <a:cubicBezTo>
                    <a:pt x="162" y="276"/>
                    <a:pt x="162" y="276"/>
                    <a:pt x="162" y="276"/>
                  </a:cubicBezTo>
                  <a:cubicBezTo>
                    <a:pt x="161" y="277"/>
                    <a:pt x="161" y="277"/>
                    <a:pt x="161" y="277"/>
                  </a:cubicBezTo>
                  <a:cubicBezTo>
                    <a:pt x="161" y="277"/>
                    <a:pt x="161" y="277"/>
                    <a:pt x="161" y="277"/>
                  </a:cubicBezTo>
                  <a:cubicBezTo>
                    <a:pt x="162" y="277"/>
                    <a:pt x="162" y="277"/>
                    <a:pt x="162" y="277"/>
                  </a:cubicBezTo>
                  <a:cubicBezTo>
                    <a:pt x="162" y="277"/>
                    <a:pt x="164" y="277"/>
                    <a:pt x="165" y="277"/>
                  </a:cubicBezTo>
                  <a:cubicBezTo>
                    <a:pt x="165" y="277"/>
                    <a:pt x="166" y="277"/>
                    <a:pt x="166" y="277"/>
                  </a:cubicBezTo>
                  <a:cubicBezTo>
                    <a:pt x="167" y="277"/>
                    <a:pt x="169" y="277"/>
                    <a:pt x="169" y="277"/>
                  </a:cubicBezTo>
                  <a:cubicBezTo>
                    <a:pt x="170" y="277"/>
                    <a:pt x="169" y="278"/>
                    <a:pt x="168" y="277"/>
                  </a:cubicBezTo>
                  <a:cubicBezTo>
                    <a:pt x="167" y="277"/>
                    <a:pt x="167" y="278"/>
                    <a:pt x="166" y="277"/>
                  </a:cubicBezTo>
                  <a:cubicBezTo>
                    <a:pt x="165" y="277"/>
                    <a:pt x="164" y="278"/>
                    <a:pt x="163" y="278"/>
                  </a:cubicBezTo>
                  <a:cubicBezTo>
                    <a:pt x="163" y="278"/>
                    <a:pt x="162" y="278"/>
                    <a:pt x="162" y="278"/>
                  </a:cubicBezTo>
                  <a:cubicBezTo>
                    <a:pt x="161" y="278"/>
                    <a:pt x="161" y="278"/>
                    <a:pt x="161" y="278"/>
                  </a:cubicBezTo>
                  <a:cubicBezTo>
                    <a:pt x="161" y="278"/>
                    <a:pt x="160" y="278"/>
                    <a:pt x="159" y="278"/>
                  </a:cubicBezTo>
                  <a:cubicBezTo>
                    <a:pt x="159" y="278"/>
                    <a:pt x="160" y="277"/>
                    <a:pt x="160" y="277"/>
                  </a:cubicBezTo>
                  <a:cubicBezTo>
                    <a:pt x="160" y="277"/>
                    <a:pt x="160" y="277"/>
                    <a:pt x="160" y="277"/>
                  </a:cubicBezTo>
                  <a:cubicBezTo>
                    <a:pt x="160" y="277"/>
                    <a:pt x="160" y="277"/>
                    <a:pt x="161" y="276"/>
                  </a:cubicBezTo>
                  <a:cubicBezTo>
                    <a:pt x="162" y="276"/>
                    <a:pt x="161" y="276"/>
                    <a:pt x="161" y="276"/>
                  </a:cubicBezTo>
                  <a:cubicBezTo>
                    <a:pt x="161" y="275"/>
                    <a:pt x="162" y="275"/>
                    <a:pt x="162" y="275"/>
                  </a:cubicBezTo>
                  <a:cubicBezTo>
                    <a:pt x="162" y="275"/>
                    <a:pt x="162" y="275"/>
                    <a:pt x="162" y="275"/>
                  </a:cubicBezTo>
                  <a:cubicBezTo>
                    <a:pt x="161" y="275"/>
                    <a:pt x="161" y="275"/>
                    <a:pt x="161" y="275"/>
                  </a:cubicBezTo>
                  <a:cubicBezTo>
                    <a:pt x="161" y="275"/>
                    <a:pt x="160" y="274"/>
                    <a:pt x="160" y="274"/>
                  </a:cubicBezTo>
                  <a:cubicBezTo>
                    <a:pt x="160" y="274"/>
                    <a:pt x="160" y="273"/>
                    <a:pt x="162" y="273"/>
                  </a:cubicBezTo>
                  <a:cubicBezTo>
                    <a:pt x="163" y="273"/>
                    <a:pt x="162" y="273"/>
                    <a:pt x="163" y="274"/>
                  </a:cubicBezTo>
                  <a:cubicBezTo>
                    <a:pt x="163" y="274"/>
                    <a:pt x="163" y="274"/>
                    <a:pt x="164" y="274"/>
                  </a:cubicBezTo>
                  <a:cubicBezTo>
                    <a:pt x="165" y="274"/>
                    <a:pt x="165" y="274"/>
                    <a:pt x="165" y="274"/>
                  </a:cubicBezTo>
                  <a:cubicBezTo>
                    <a:pt x="165" y="274"/>
                    <a:pt x="165" y="274"/>
                    <a:pt x="165" y="274"/>
                  </a:cubicBezTo>
                  <a:cubicBezTo>
                    <a:pt x="165" y="274"/>
                    <a:pt x="165" y="274"/>
                    <a:pt x="166" y="274"/>
                  </a:cubicBezTo>
                  <a:cubicBezTo>
                    <a:pt x="166" y="274"/>
                    <a:pt x="167" y="274"/>
                    <a:pt x="167" y="274"/>
                  </a:cubicBezTo>
                  <a:cubicBezTo>
                    <a:pt x="167" y="274"/>
                    <a:pt x="168" y="274"/>
                    <a:pt x="169" y="274"/>
                  </a:cubicBezTo>
                  <a:cubicBezTo>
                    <a:pt x="169" y="274"/>
                    <a:pt x="169" y="274"/>
                    <a:pt x="170" y="275"/>
                  </a:cubicBezTo>
                  <a:cubicBezTo>
                    <a:pt x="170" y="275"/>
                    <a:pt x="170" y="275"/>
                    <a:pt x="170" y="275"/>
                  </a:cubicBezTo>
                  <a:cubicBezTo>
                    <a:pt x="171" y="274"/>
                    <a:pt x="172" y="274"/>
                    <a:pt x="172" y="274"/>
                  </a:cubicBezTo>
                  <a:cubicBezTo>
                    <a:pt x="173" y="274"/>
                    <a:pt x="173" y="274"/>
                    <a:pt x="174" y="274"/>
                  </a:cubicBezTo>
                  <a:cubicBezTo>
                    <a:pt x="174" y="274"/>
                    <a:pt x="174" y="274"/>
                    <a:pt x="175" y="273"/>
                  </a:cubicBezTo>
                  <a:cubicBezTo>
                    <a:pt x="176" y="273"/>
                    <a:pt x="176" y="274"/>
                    <a:pt x="176" y="274"/>
                  </a:cubicBezTo>
                  <a:cubicBezTo>
                    <a:pt x="176" y="274"/>
                    <a:pt x="176" y="274"/>
                    <a:pt x="176" y="275"/>
                  </a:cubicBezTo>
                  <a:cubicBezTo>
                    <a:pt x="176" y="276"/>
                    <a:pt x="176" y="276"/>
                    <a:pt x="176" y="276"/>
                  </a:cubicBezTo>
                  <a:cubicBezTo>
                    <a:pt x="177" y="277"/>
                    <a:pt x="176" y="277"/>
                    <a:pt x="177" y="277"/>
                  </a:cubicBezTo>
                  <a:cubicBezTo>
                    <a:pt x="177" y="278"/>
                    <a:pt x="177" y="277"/>
                    <a:pt x="178" y="277"/>
                  </a:cubicBezTo>
                  <a:cubicBezTo>
                    <a:pt x="178" y="277"/>
                    <a:pt x="178" y="277"/>
                    <a:pt x="178" y="277"/>
                  </a:cubicBezTo>
                  <a:cubicBezTo>
                    <a:pt x="179" y="277"/>
                    <a:pt x="180" y="277"/>
                    <a:pt x="181" y="277"/>
                  </a:cubicBezTo>
                  <a:cubicBezTo>
                    <a:pt x="182" y="277"/>
                    <a:pt x="183" y="277"/>
                    <a:pt x="184" y="277"/>
                  </a:cubicBezTo>
                  <a:cubicBezTo>
                    <a:pt x="186" y="277"/>
                    <a:pt x="185" y="277"/>
                    <a:pt x="186" y="277"/>
                  </a:cubicBezTo>
                  <a:cubicBezTo>
                    <a:pt x="187" y="277"/>
                    <a:pt x="188" y="277"/>
                    <a:pt x="188" y="276"/>
                  </a:cubicBezTo>
                  <a:cubicBezTo>
                    <a:pt x="189" y="276"/>
                    <a:pt x="189" y="277"/>
                    <a:pt x="190" y="276"/>
                  </a:cubicBezTo>
                  <a:cubicBezTo>
                    <a:pt x="191" y="276"/>
                    <a:pt x="191" y="276"/>
                    <a:pt x="192" y="276"/>
                  </a:cubicBezTo>
                  <a:cubicBezTo>
                    <a:pt x="193" y="276"/>
                    <a:pt x="195" y="276"/>
                    <a:pt x="196" y="275"/>
                  </a:cubicBezTo>
                  <a:cubicBezTo>
                    <a:pt x="197" y="275"/>
                    <a:pt x="198" y="275"/>
                    <a:pt x="199" y="275"/>
                  </a:cubicBezTo>
                  <a:cubicBezTo>
                    <a:pt x="201" y="275"/>
                    <a:pt x="201" y="275"/>
                    <a:pt x="202" y="275"/>
                  </a:cubicBezTo>
                  <a:cubicBezTo>
                    <a:pt x="203" y="275"/>
                    <a:pt x="204" y="275"/>
                    <a:pt x="205" y="275"/>
                  </a:cubicBezTo>
                  <a:cubicBezTo>
                    <a:pt x="205" y="274"/>
                    <a:pt x="206" y="274"/>
                    <a:pt x="207" y="274"/>
                  </a:cubicBezTo>
                  <a:cubicBezTo>
                    <a:pt x="208" y="274"/>
                    <a:pt x="208" y="274"/>
                    <a:pt x="209" y="274"/>
                  </a:cubicBezTo>
                  <a:cubicBezTo>
                    <a:pt x="209" y="274"/>
                    <a:pt x="210" y="274"/>
                    <a:pt x="210" y="273"/>
                  </a:cubicBezTo>
                  <a:cubicBezTo>
                    <a:pt x="211" y="273"/>
                    <a:pt x="212" y="273"/>
                    <a:pt x="212" y="273"/>
                  </a:cubicBezTo>
                  <a:cubicBezTo>
                    <a:pt x="212" y="273"/>
                    <a:pt x="213" y="273"/>
                    <a:pt x="213" y="273"/>
                  </a:cubicBezTo>
                  <a:cubicBezTo>
                    <a:pt x="214" y="273"/>
                    <a:pt x="214" y="273"/>
                    <a:pt x="215" y="273"/>
                  </a:cubicBezTo>
                  <a:cubicBezTo>
                    <a:pt x="216" y="273"/>
                    <a:pt x="215" y="273"/>
                    <a:pt x="215" y="273"/>
                  </a:cubicBezTo>
                  <a:cubicBezTo>
                    <a:pt x="215" y="273"/>
                    <a:pt x="216" y="273"/>
                    <a:pt x="216" y="273"/>
                  </a:cubicBezTo>
                  <a:cubicBezTo>
                    <a:pt x="216" y="273"/>
                    <a:pt x="218" y="273"/>
                    <a:pt x="219" y="273"/>
                  </a:cubicBezTo>
                  <a:cubicBezTo>
                    <a:pt x="220" y="273"/>
                    <a:pt x="220" y="273"/>
                    <a:pt x="221" y="273"/>
                  </a:cubicBezTo>
                  <a:cubicBezTo>
                    <a:pt x="222" y="273"/>
                    <a:pt x="224" y="273"/>
                    <a:pt x="225" y="273"/>
                  </a:cubicBezTo>
                  <a:cubicBezTo>
                    <a:pt x="226" y="273"/>
                    <a:pt x="225" y="272"/>
                    <a:pt x="225" y="272"/>
                  </a:cubicBezTo>
                  <a:cubicBezTo>
                    <a:pt x="225" y="272"/>
                    <a:pt x="225" y="272"/>
                    <a:pt x="225" y="272"/>
                  </a:cubicBezTo>
                  <a:cubicBezTo>
                    <a:pt x="224" y="272"/>
                    <a:pt x="223" y="272"/>
                    <a:pt x="223" y="272"/>
                  </a:cubicBezTo>
                  <a:cubicBezTo>
                    <a:pt x="223" y="272"/>
                    <a:pt x="221" y="272"/>
                    <a:pt x="221" y="272"/>
                  </a:cubicBezTo>
                  <a:cubicBezTo>
                    <a:pt x="221" y="272"/>
                    <a:pt x="222" y="272"/>
                    <a:pt x="223" y="271"/>
                  </a:cubicBezTo>
                  <a:cubicBezTo>
                    <a:pt x="224" y="271"/>
                    <a:pt x="224" y="271"/>
                    <a:pt x="224" y="271"/>
                  </a:cubicBezTo>
                  <a:cubicBezTo>
                    <a:pt x="224" y="270"/>
                    <a:pt x="224" y="270"/>
                    <a:pt x="224" y="270"/>
                  </a:cubicBezTo>
                  <a:cubicBezTo>
                    <a:pt x="223" y="270"/>
                    <a:pt x="223" y="270"/>
                    <a:pt x="223" y="270"/>
                  </a:cubicBezTo>
                  <a:cubicBezTo>
                    <a:pt x="223" y="270"/>
                    <a:pt x="222" y="270"/>
                    <a:pt x="222" y="270"/>
                  </a:cubicBezTo>
                  <a:cubicBezTo>
                    <a:pt x="222" y="270"/>
                    <a:pt x="221" y="270"/>
                    <a:pt x="221" y="270"/>
                  </a:cubicBezTo>
                  <a:cubicBezTo>
                    <a:pt x="220" y="270"/>
                    <a:pt x="220" y="270"/>
                    <a:pt x="220" y="270"/>
                  </a:cubicBezTo>
                  <a:cubicBezTo>
                    <a:pt x="219" y="270"/>
                    <a:pt x="219" y="270"/>
                    <a:pt x="219" y="270"/>
                  </a:cubicBezTo>
                  <a:cubicBezTo>
                    <a:pt x="218" y="271"/>
                    <a:pt x="218" y="271"/>
                    <a:pt x="218" y="271"/>
                  </a:cubicBezTo>
                  <a:cubicBezTo>
                    <a:pt x="216" y="271"/>
                    <a:pt x="216" y="271"/>
                    <a:pt x="216" y="271"/>
                  </a:cubicBezTo>
                  <a:cubicBezTo>
                    <a:pt x="216" y="271"/>
                    <a:pt x="215" y="271"/>
                    <a:pt x="214" y="271"/>
                  </a:cubicBezTo>
                  <a:cubicBezTo>
                    <a:pt x="213" y="271"/>
                    <a:pt x="213" y="271"/>
                    <a:pt x="213" y="271"/>
                  </a:cubicBezTo>
                  <a:cubicBezTo>
                    <a:pt x="212" y="271"/>
                    <a:pt x="212" y="271"/>
                    <a:pt x="212" y="271"/>
                  </a:cubicBezTo>
                  <a:cubicBezTo>
                    <a:pt x="212" y="271"/>
                    <a:pt x="211" y="271"/>
                    <a:pt x="211" y="272"/>
                  </a:cubicBezTo>
                  <a:cubicBezTo>
                    <a:pt x="210" y="272"/>
                    <a:pt x="210" y="271"/>
                    <a:pt x="210" y="271"/>
                  </a:cubicBezTo>
                  <a:cubicBezTo>
                    <a:pt x="210" y="271"/>
                    <a:pt x="209" y="271"/>
                    <a:pt x="208" y="272"/>
                  </a:cubicBezTo>
                  <a:cubicBezTo>
                    <a:pt x="207" y="272"/>
                    <a:pt x="207" y="272"/>
                    <a:pt x="207" y="272"/>
                  </a:cubicBezTo>
                  <a:cubicBezTo>
                    <a:pt x="206" y="272"/>
                    <a:pt x="206" y="272"/>
                    <a:pt x="205" y="272"/>
                  </a:cubicBezTo>
                  <a:cubicBezTo>
                    <a:pt x="205" y="272"/>
                    <a:pt x="205" y="272"/>
                    <a:pt x="205" y="273"/>
                  </a:cubicBezTo>
                  <a:cubicBezTo>
                    <a:pt x="204" y="273"/>
                    <a:pt x="204" y="273"/>
                    <a:pt x="204" y="273"/>
                  </a:cubicBezTo>
                  <a:cubicBezTo>
                    <a:pt x="204" y="273"/>
                    <a:pt x="203" y="273"/>
                    <a:pt x="202" y="273"/>
                  </a:cubicBezTo>
                  <a:cubicBezTo>
                    <a:pt x="202" y="273"/>
                    <a:pt x="202" y="273"/>
                    <a:pt x="201" y="273"/>
                  </a:cubicBezTo>
                  <a:cubicBezTo>
                    <a:pt x="201" y="273"/>
                    <a:pt x="200" y="273"/>
                    <a:pt x="200" y="273"/>
                  </a:cubicBezTo>
                  <a:cubicBezTo>
                    <a:pt x="200" y="273"/>
                    <a:pt x="200" y="273"/>
                    <a:pt x="199" y="273"/>
                  </a:cubicBezTo>
                  <a:cubicBezTo>
                    <a:pt x="198" y="273"/>
                    <a:pt x="198" y="273"/>
                    <a:pt x="197" y="273"/>
                  </a:cubicBezTo>
                  <a:cubicBezTo>
                    <a:pt x="196" y="273"/>
                    <a:pt x="197" y="273"/>
                    <a:pt x="196" y="273"/>
                  </a:cubicBezTo>
                  <a:cubicBezTo>
                    <a:pt x="195" y="274"/>
                    <a:pt x="195" y="274"/>
                    <a:pt x="194" y="273"/>
                  </a:cubicBezTo>
                  <a:cubicBezTo>
                    <a:pt x="193" y="273"/>
                    <a:pt x="193" y="274"/>
                    <a:pt x="193" y="274"/>
                  </a:cubicBezTo>
                  <a:cubicBezTo>
                    <a:pt x="192" y="274"/>
                    <a:pt x="192" y="274"/>
                    <a:pt x="192" y="275"/>
                  </a:cubicBezTo>
                  <a:cubicBezTo>
                    <a:pt x="191" y="275"/>
                    <a:pt x="191" y="275"/>
                    <a:pt x="191" y="275"/>
                  </a:cubicBezTo>
                  <a:cubicBezTo>
                    <a:pt x="191" y="275"/>
                    <a:pt x="192" y="274"/>
                    <a:pt x="192" y="274"/>
                  </a:cubicBezTo>
                  <a:cubicBezTo>
                    <a:pt x="192" y="273"/>
                    <a:pt x="191" y="274"/>
                    <a:pt x="190" y="274"/>
                  </a:cubicBezTo>
                  <a:cubicBezTo>
                    <a:pt x="188" y="274"/>
                    <a:pt x="189" y="274"/>
                    <a:pt x="189" y="274"/>
                  </a:cubicBezTo>
                  <a:cubicBezTo>
                    <a:pt x="188" y="275"/>
                    <a:pt x="189" y="275"/>
                    <a:pt x="188" y="276"/>
                  </a:cubicBezTo>
                  <a:cubicBezTo>
                    <a:pt x="188" y="276"/>
                    <a:pt x="187" y="276"/>
                    <a:pt x="187" y="276"/>
                  </a:cubicBezTo>
                  <a:cubicBezTo>
                    <a:pt x="187" y="276"/>
                    <a:pt x="187" y="276"/>
                    <a:pt x="186" y="275"/>
                  </a:cubicBezTo>
                  <a:cubicBezTo>
                    <a:pt x="186" y="275"/>
                    <a:pt x="186" y="275"/>
                    <a:pt x="187" y="275"/>
                  </a:cubicBezTo>
                  <a:cubicBezTo>
                    <a:pt x="187" y="274"/>
                    <a:pt x="186" y="274"/>
                    <a:pt x="186" y="274"/>
                  </a:cubicBezTo>
                  <a:cubicBezTo>
                    <a:pt x="186" y="273"/>
                    <a:pt x="187" y="273"/>
                    <a:pt x="187" y="273"/>
                  </a:cubicBezTo>
                  <a:cubicBezTo>
                    <a:pt x="187" y="273"/>
                    <a:pt x="188" y="273"/>
                    <a:pt x="188" y="273"/>
                  </a:cubicBezTo>
                  <a:cubicBezTo>
                    <a:pt x="189" y="273"/>
                    <a:pt x="188" y="273"/>
                    <a:pt x="189" y="273"/>
                  </a:cubicBezTo>
                  <a:cubicBezTo>
                    <a:pt x="189" y="273"/>
                    <a:pt x="190" y="272"/>
                    <a:pt x="190" y="272"/>
                  </a:cubicBezTo>
                  <a:cubicBezTo>
                    <a:pt x="189" y="271"/>
                    <a:pt x="189" y="271"/>
                    <a:pt x="189" y="271"/>
                  </a:cubicBezTo>
                  <a:cubicBezTo>
                    <a:pt x="189" y="270"/>
                    <a:pt x="189" y="270"/>
                    <a:pt x="189" y="270"/>
                  </a:cubicBezTo>
                  <a:cubicBezTo>
                    <a:pt x="189" y="270"/>
                    <a:pt x="190" y="271"/>
                    <a:pt x="191" y="270"/>
                  </a:cubicBezTo>
                  <a:cubicBezTo>
                    <a:pt x="192" y="270"/>
                    <a:pt x="191" y="269"/>
                    <a:pt x="191" y="269"/>
                  </a:cubicBezTo>
                  <a:cubicBezTo>
                    <a:pt x="191" y="269"/>
                    <a:pt x="192" y="269"/>
                    <a:pt x="192" y="269"/>
                  </a:cubicBezTo>
                  <a:cubicBezTo>
                    <a:pt x="192" y="270"/>
                    <a:pt x="192" y="270"/>
                    <a:pt x="192" y="271"/>
                  </a:cubicBezTo>
                  <a:cubicBezTo>
                    <a:pt x="191" y="271"/>
                    <a:pt x="191" y="272"/>
                    <a:pt x="191" y="272"/>
                  </a:cubicBezTo>
                  <a:cubicBezTo>
                    <a:pt x="191" y="272"/>
                    <a:pt x="191" y="272"/>
                    <a:pt x="191" y="272"/>
                  </a:cubicBezTo>
                  <a:cubicBezTo>
                    <a:pt x="191" y="272"/>
                    <a:pt x="191" y="272"/>
                    <a:pt x="191" y="273"/>
                  </a:cubicBezTo>
                  <a:cubicBezTo>
                    <a:pt x="192" y="272"/>
                    <a:pt x="192" y="272"/>
                    <a:pt x="192" y="272"/>
                  </a:cubicBezTo>
                  <a:cubicBezTo>
                    <a:pt x="192" y="272"/>
                    <a:pt x="193" y="272"/>
                    <a:pt x="193" y="272"/>
                  </a:cubicBezTo>
                  <a:cubicBezTo>
                    <a:pt x="194" y="272"/>
                    <a:pt x="194" y="272"/>
                    <a:pt x="194" y="272"/>
                  </a:cubicBezTo>
                  <a:cubicBezTo>
                    <a:pt x="194" y="272"/>
                    <a:pt x="195" y="273"/>
                    <a:pt x="195" y="272"/>
                  </a:cubicBezTo>
                  <a:cubicBezTo>
                    <a:pt x="195" y="272"/>
                    <a:pt x="195" y="272"/>
                    <a:pt x="195" y="272"/>
                  </a:cubicBezTo>
                  <a:cubicBezTo>
                    <a:pt x="195" y="272"/>
                    <a:pt x="196" y="272"/>
                    <a:pt x="196" y="272"/>
                  </a:cubicBezTo>
                  <a:cubicBezTo>
                    <a:pt x="197" y="272"/>
                    <a:pt x="197" y="271"/>
                    <a:pt x="197" y="271"/>
                  </a:cubicBezTo>
                  <a:cubicBezTo>
                    <a:pt x="197" y="271"/>
                    <a:pt x="197" y="271"/>
                    <a:pt x="199" y="271"/>
                  </a:cubicBezTo>
                  <a:cubicBezTo>
                    <a:pt x="200" y="270"/>
                    <a:pt x="199" y="271"/>
                    <a:pt x="200" y="271"/>
                  </a:cubicBezTo>
                  <a:cubicBezTo>
                    <a:pt x="201" y="272"/>
                    <a:pt x="200" y="271"/>
                    <a:pt x="201" y="271"/>
                  </a:cubicBezTo>
                  <a:cubicBezTo>
                    <a:pt x="202" y="271"/>
                    <a:pt x="202" y="271"/>
                    <a:pt x="202" y="271"/>
                  </a:cubicBezTo>
                  <a:cubicBezTo>
                    <a:pt x="203" y="271"/>
                    <a:pt x="202" y="271"/>
                    <a:pt x="203" y="271"/>
                  </a:cubicBezTo>
                  <a:cubicBezTo>
                    <a:pt x="203" y="270"/>
                    <a:pt x="203" y="271"/>
                    <a:pt x="203" y="271"/>
                  </a:cubicBezTo>
                  <a:cubicBezTo>
                    <a:pt x="204" y="271"/>
                    <a:pt x="205" y="270"/>
                    <a:pt x="205" y="270"/>
                  </a:cubicBezTo>
                  <a:cubicBezTo>
                    <a:pt x="205" y="270"/>
                    <a:pt x="205" y="270"/>
                    <a:pt x="205" y="270"/>
                  </a:cubicBezTo>
                  <a:cubicBezTo>
                    <a:pt x="205" y="270"/>
                    <a:pt x="206" y="270"/>
                    <a:pt x="206" y="270"/>
                  </a:cubicBezTo>
                  <a:cubicBezTo>
                    <a:pt x="207" y="271"/>
                    <a:pt x="207" y="271"/>
                    <a:pt x="207" y="271"/>
                  </a:cubicBezTo>
                  <a:cubicBezTo>
                    <a:pt x="208" y="270"/>
                    <a:pt x="208" y="270"/>
                    <a:pt x="208" y="270"/>
                  </a:cubicBezTo>
                  <a:cubicBezTo>
                    <a:pt x="208" y="270"/>
                    <a:pt x="209" y="270"/>
                    <a:pt x="209" y="270"/>
                  </a:cubicBezTo>
                  <a:cubicBezTo>
                    <a:pt x="210" y="270"/>
                    <a:pt x="210" y="270"/>
                    <a:pt x="210" y="270"/>
                  </a:cubicBezTo>
                  <a:cubicBezTo>
                    <a:pt x="210" y="270"/>
                    <a:pt x="210" y="269"/>
                    <a:pt x="210" y="269"/>
                  </a:cubicBezTo>
                  <a:cubicBezTo>
                    <a:pt x="210" y="269"/>
                    <a:pt x="211" y="269"/>
                    <a:pt x="211" y="269"/>
                  </a:cubicBezTo>
                  <a:cubicBezTo>
                    <a:pt x="211" y="269"/>
                    <a:pt x="212" y="269"/>
                    <a:pt x="212" y="270"/>
                  </a:cubicBezTo>
                  <a:cubicBezTo>
                    <a:pt x="213" y="270"/>
                    <a:pt x="213" y="270"/>
                    <a:pt x="213" y="270"/>
                  </a:cubicBezTo>
                  <a:cubicBezTo>
                    <a:pt x="214" y="270"/>
                    <a:pt x="213" y="270"/>
                    <a:pt x="213" y="269"/>
                  </a:cubicBezTo>
                  <a:cubicBezTo>
                    <a:pt x="213" y="269"/>
                    <a:pt x="214" y="269"/>
                    <a:pt x="214" y="269"/>
                  </a:cubicBezTo>
                  <a:cubicBezTo>
                    <a:pt x="214" y="269"/>
                    <a:pt x="214" y="269"/>
                    <a:pt x="215" y="269"/>
                  </a:cubicBezTo>
                  <a:cubicBezTo>
                    <a:pt x="216" y="268"/>
                    <a:pt x="216" y="269"/>
                    <a:pt x="216" y="269"/>
                  </a:cubicBezTo>
                  <a:cubicBezTo>
                    <a:pt x="217" y="269"/>
                    <a:pt x="217" y="269"/>
                    <a:pt x="218" y="268"/>
                  </a:cubicBezTo>
                  <a:cubicBezTo>
                    <a:pt x="218" y="267"/>
                    <a:pt x="219" y="268"/>
                    <a:pt x="219" y="268"/>
                  </a:cubicBezTo>
                  <a:cubicBezTo>
                    <a:pt x="219" y="268"/>
                    <a:pt x="219" y="269"/>
                    <a:pt x="220" y="269"/>
                  </a:cubicBezTo>
                  <a:cubicBezTo>
                    <a:pt x="221" y="269"/>
                    <a:pt x="222" y="269"/>
                    <a:pt x="223" y="269"/>
                  </a:cubicBezTo>
                  <a:cubicBezTo>
                    <a:pt x="223" y="269"/>
                    <a:pt x="224" y="269"/>
                    <a:pt x="224" y="269"/>
                  </a:cubicBezTo>
                  <a:cubicBezTo>
                    <a:pt x="225" y="268"/>
                    <a:pt x="225" y="268"/>
                    <a:pt x="225" y="268"/>
                  </a:cubicBezTo>
                  <a:cubicBezTo>
                    <a:pt x="227" y="268"/>
                    <a:pt x="227" y="268"/>
                    <a:pt x="227" y="268"/>
                  </a:cubicBezTo>
                  <a:cubicBezTo>
                    <a:pt x="227" y="268"/>
                    <a:pt x="228" y="268"/>
                    <a:pt x="229" y="268"/>
                  </a:cubicBezTo>
                  <a:cubicBezTo>
                    <a:pt x="229" y="268"/>
                    <a:pt x="230" y="268"/>
                    <a:pt x="230" y="268"/>
                  </a:cubicBezTo>
                  <a:cubicBezTo>
                    <a:pt x="231" y="268"/>
                    <a:pt x="230" y="268"/>
                    <a:pt x="231" y="269"/>
                  </a:cubicBezTo>
                  <a:cubicBezTo>
                    <a:pt x="231" y="269"/>
                    <a:pt x="231" y="269"/>
                    <a:pt x="231" y="269"/>
                  </a:cubicBezTo>
                  <a:cubicBezTo>
                    <a:pt x="231" y="269"/>
                    <a:pt x="232" y="269"/>
                    <a:pt x="233" y="269"/>
                  </a:cubicBezTo>
                  <a:cubicBezTo>
                    <a:pt x="234" y="269"/>
                    <a:pt x="234" y="270"/>
                    <a:pt x="234" y="270"/>
                  </a:cubicBezTo>
                  <a:cubicBezTo>
                    <a:pt x="234" y="270"/>
                    <a:pt x="234" y="270"/>
                    <a:pt x="235" y="269"/>
                  </a:cubicBezTo>
                  <a:cubicBezTo>
                    <a:pt x="235" y="269"/>
                    <a:pt x="235" y="270"/>
                    <a:pt x="235" y="270"/>
                  </a:cubicBezTo>
                  <a:cubicBezTo>
                    <a:pt x="236" y="270"/>
                    <a:pt x="236" y="271"/>
                    <a:pt x="236" y="271"/>
                  </a:cubicBezTo>
                  <a:cubicBezTo>
                    <a:pt x="235" y="271"/>
                    <a:pt x="235" y="271"/>
                    <a:pt x="235" y="271"/>
                  </a:cubicBezTo>
                  <a:cubicBezTo>
                    <a:pt x="235" y="271"/>
                    <a:pt x="234" y="271"/>
                    <a:pt x="234" y="271"/>
                  </a:cubicBezTo>
                  <a:cubicBezTo>
                    <a:pt x="234" y="271"/>
                    <a:pt x="234" y="271"/>
                    <a:pt x="233" y="271"/>
                  </a:cubicBezTo>
                  <a:cubicBezTo>
                    <a:pt x="233" y="270"/>
                    <a:pt x="233" y="271"/>
                    <a:pt x="232" y="270"/>
                  </a:cubicBezTo>
                  <a:cubicBezTo>
                    <a:pt x="232" y="270"/>
                    <a:pt x="232" y="270"/>
                    <a:pt x="231" y="270"/>
                  </a:cubicBezTo>
                  <a:cubicBezTo>
                    <a:pt x="231" y="269"/>
                    <a:pt x="231" y="270"/>
                    <a:pt x="231" y="270"/>
                  </a:cubicBezTo>
                  <a:cubicBezTo>
                    <a:pt x="231" y="270"/>
                    <a:pt x="230" y="270"/>
                    <a:pt x="229" y="270"/>
                  </a:cubicBezTo>
                  <a:cubicBezTo>
                    <a:pt x="229" y="270"/>
                    <a:pt x="229" y="270"/>
                    <a:pt x="229" y="270"/>
                  </a:cubicBezTo>
                  <a:cubicBezTo>
                    <a:pt x="229" y="270"/>
                    <a:pt x="228" y="270"/>
                    <a:pt x="228" y="271"/>
                  </a:cubicBezTo>
                  <a:cubicBezTo>
                    <a:pt x="227" y="271"/>
                    <a:pt x="227" y="271"/>
                    <a:pt x="227" y="272"/>
                  </a:cubicBezTo>
                  <a:cubicBezTo>
                    <a:pt x="227" y="272"/>
                    <a:pt x="227" y="273"/>
                    <a:pt x="227" y="273"/>
                  </a:cubicBezTo>
                  <a:cubicBezTo>
                    <a:pt x="229" y="273"/>
                    <a:pt x="229" y="273"/>
                    <a:pt x="229" y="273"/>
                  </a:cubicBezTo>
                  <a:cubicBezTo>
                    <a:pt x="230" y="274"/>
                    <a:pt x="230" y="274"/>
                    <a:pt x="230" y="274"/>
                  </a:cubicBezTo>
                  <a:cubicBezTo>
                    <a:pt x="230" y="274"/>
                    <a:pt x="231" y="274"/>
                    <a:pt x="232" y="274"/>
                  </a:cubicBezTo>
                  <a:cubicBezTo>
                    <a:pt x="233" y="274"/>
                    <a:pt x="233" y="275"/>
                    <a:pt x="234" y="275"/>
                  </a:cubicBezTo>
                  <a:cubicBezTo>
                    <a:pt x="234" y="275"/>
                    <a:pt x="235" y="275"/>
                    <a:pt x="236" y="275"/>
                  </a:cubicBezTo>
                  <a:cubicBezTo>
                    <a:pt x="237" y="274"/>
                    <a:pt x="238" y="275"/>
                    <a:pt x="238" y="275"/>
                  </a:cubicBezTo>
                  <a:cubicBezTo>
                    <a:pt x="238" y="275"/>
                    <a:pt x="238" y="275"/>
                    <a:pt x="238" y="275"/>
                  </a:cubicBezTo>
                  <a:cubicBezTo>
                    <a:pt x="238" y="275"/>
                    <a:pt x="239" y="275"/>
                    <a:pt x="239" y="276"/>
                  </a:cubicBezTo>
                  <a:cubicBezTo>
                    <a:pt x="240" y="276"/>
                    <a:pt x="240" y="276"/>
                    <a:pt x="240" y="276"/>
                  </a:cubicBezTo>
                  <a:cubicBezTo>
                    <a:pt x="243" y="276"/>
                    <a:pt x="243" y="276"/>
                    <a:pt x="243" y="276"/>
                  </a:cubicBezTo>
                  <a:cubicBezTo>
                    <a:pt x="243" y="276"/>
                    <a:pt x="244" y="276"/>
                    <a:pt x="245" y="276"/>
                  </a:cubicBezTo>
                  <a:cubicBezTo>
                    <a:pt x="246" y="276"/>
                    <a:pt x="247" y="276"/>
                    <a:pt x="247" y="276"/>
                  </a:cubicBezTo>
                  <a:cubicBezTo>
                    <a:pt x="248" y="276"/>
                    <a:pt x="248" y="276"/>
                    <a:pt x="248" y="276"/>
                  </a:cubicBezTo>
                  <a:cubicBezTo>
                    <a:pt x="248" y="276"/>
                    <a:pt x="250" y="276"/>
                    <a:pt x="250" y="276"/>
                  </a:cubicBezTo>
                  <a:cubicBezTo>
                    <a:pt x="251" y="276"/>
                    <a:pt x="252" y="277"/>
                    <a:pt x="252" y="277"/>
                  </a:cubicBezTo>
                  <a:cubicBezTo>
                    <a:pt x="252" y="277"/>
                    <a:pt x="253" y="277"/>
                    <a:pt x="254" y="277"/>
                  </a:cubicBezTo>
                  <a:cubicBezTo>
                    <a:pt x="255" y="277"/>
                    <a:pt x="256" y="277"/>
                    <a:pt x="257" y="277"/>
                  </a:cubicBezTo>
                  <a:cubicBezTo>
                    <a:pt x="258" y="278"/>
                    <a:pt x="258" y="278"/>
                    <a:pt x="258" y="278"/>
                  </a:cubicBezTo>
                  <a:cubicBezTo>
                    <a:pt x="259" y="278"/>
                    <a:pt x="259" y="278"/>
                    <a:pt x="260" y="278"/>
                  </a:cubicBezTo>
                  <a:cubicBezTo>
                    <a:pt x="260" y="278"/>
                    <a:pt x="260" y="277"/>
                    <a:pt x="260" y="277"/>
                  </a:cubicBezTo>
                  <a:cubicBezTo>
                    <a:pt x="260" y="277"/>
                    <a:pt x="260" y="277"/>
                    <a:pt x="259" y="276"/>
                  </a:cubicBezTo>
                  <a:cubicBezTo>
                    <a:pt x="258" y="276"/>
                    <a:pt x="259" y="276"/>
                    <a:pt x="259" y="276"/>
                  </a:cubicBezTo>
                  <a:cubicBezTo>
                    <a:pt x="259" y="276"/>
                    <a:pt x="260" y="276"/>
                    <a:pt x="260" y="275"/>
                  </a:cubicBezTo>
                  <a:cubicBezTo>
                    <a:pt x="261" y="275"/>
                    <a:pt x="261" y="275"/>
                    <a:pt x="260" y="274"/>
                  </a:cubicBezTo>
                  <a:cubicBezTo>
                    <a:pt x="260" y="273"/>
                    <a:pt x="260" y="273"/>
                    <a:pt x="260" y="273"/>
                  </a:cubicBezTo>
                  <a:cubicBezTo>
                    <a:pt x="260" y="273"/>
                    <a:pt x="262" y="273"/>
                    <a:pt x="262" y="273"/>
                  </a:cubicBezTo>
                  <a:cubicBezTo>
                    <a:pt x="262" y="272"/>
                    <a:pt x="261" y="272"/>
                    <a:pt x="261" y="272"/>
                  </a:cubicBezTo>
                  <a:cubicBezTo>
                    <a:pt x="260" y="272"/>
                    <a:pt x="260" y="272"/>
                    <a:pt x="260" y="271"/>
                  </a:cubicBezTo>
                  <a:cubicBezTo>
                    <a:pt x="259" y="271"/>
                    <a:pt x="260" y="271"/>
                    <a:pt x="260" y="271"/>
                  </a:cubicBezTo>
                  <a:cubicBezTo>
                    <a:pt x="261" y="270"/>
                    <a:pt x="261" y="271"/>
                    <a:pt x="261" y="270"/>
                  </a:cubicBezTo>
                  <a:cubicBezTo>
                    <a:pt x="262" y="270"/>
                    <a:pt x="261" y="269"/>
                    <a:pt x="261" y="268"/>
                  </a:cubicBezTo>
                  <a:cubicBezTo>
                    <a:pt x="261" y="266"/>
                    <a:pt x="262" y="267"/>
                    <a:pt x="263" y="267"/>
                  </a:cubicBezTo>
                  <a:cubicBezTo>
                    <a:pt x="263" y="267"/>
                    <a:pt x="265" y="267"/>
                    <a:pt x="265" y="267"/>
                  </a:cubicBezTo>
                  <a:cubicBezTo>
                    <a:pt x="265" y="267"/>
                    <a:pt x="266" y="267"/>
                    <a:pt x="266" y="267"/>
                  </a:cubicBezTo>
                  <a:cubicBezTo>
                    <a:pt x="267" y="267"/>
                    <a:pt x="267" y="267"/>
                    <a:pt x="267" y="268"/>
                  </a:cubicBezTo>
                  <a:cubicBezTo>
                    <a:pt x="267" y="268"/>
                    <a:pt x="267" y="269"/>
                    <a:pt x="266" y="269"/>
                  </a:cubicBezTo>
                  <a:cubicBezTo>
                    <a:pt x="266" y="269"/>
                    <a:pt x="266" y="270"/>
                    <a:pt x="265" y="270"/>
                  </a:cubicBezTo>
                  <a:cubicBezTo>
                    <a:pt x="264" y="270"/>
                    <a:pt x="265" y="271"/>
                    <a:pt x="265" y="271"/>
                  </a:cubicBezTo>
                  <a:cubicBezTo>
                    <a:pt x="265" y="272"/>
                    <a:pt x="264" y="272"/>
                    <a:pt x="264" y="273"/>
                  </a:cubicBezTo>
                  <a:cubicBezTo>
                    <a:pt x="263" y="273"/>
                    <a:pt x="264" y="273"/>
                    <a:pt x="264" y="274"/>
                  </a:cubicBezTo>
                  <a:cubicBezTo>
                    <a:pt x="265" y="275"/>
                    <a:pt x="265" y="275"/>
                    <a:pt x="265" y="275"/>
                  </a:cubicBezTo>
                  <a:cubicBezTo>
                    <a:pt x="265" y="276"/>
                    <a:pt x="265" y="275"/>
                    <a:pt x="266" y="275"/>
                  </a:cubicBezTo>
                  <a:cubicBezTo>
                    <a:pt x="267" y="275"/>
                    <a:pt x="266" y="276"/>
                    <a:pt x="266" y="277"/>
                  </a:cubicBezTo>
                  <a:cubicBezTo>
                    <a:pt x="266" y="277"/>
                    <a:pt x="267" y="277"/>
                    <a:pt x="267" y="277"/>
                  </a:cubicBezTo>
                  <a:cubicBezTo>
                    <a:pt x="267" y="278"/>
                    <a:pt x="269" y="277"/>
                    <a:pt x="269" y="277"/>
                  </a:cubicBezTo>
                  <a:cubicBezTo>
                    <a:pt x="270" y="277"/>
                    <a:pt x="270" y="277"/>
                    <a:pt x="271" y="277"/>
                  </a:cubicBezTo>
                  <a:cubicBezTo>
                    <a:pt x="272" y="277"/>
                    <a:pt x="272" y="278"/>
                    <a:pt x="272" y="278"/>
                  </a:cubicBezTo>
                  <a:cubicBezTo>
                    <a:pt x="274" y="277"/>
                    <a:pt x="274" y="277"/>
                    <a:pt x="274" y="277"/>
                  </a:cubicBezTo>
                  <a:cubicBezTo>
                    <a:pt x="274" y="277"/>
                    <a:pt x="274" y="278"/>
                    <a:pt x="275" y="278"/>
                  </a:cubicBezTo>
                  <a:cubicBezTo>
                    <a:pt x="276" y="279"/>
                    <a:pt x="276" y="278"/>
                    <a:pt x="276" y="278"/>
                  </a:cubicBezTo>
                  <a:cubicBezTo>
                    <a:pt x="276" y="277"/>
                    <a:pt x="277" y="277"/>
                    <a:pt x="277" y="277"/>
                  </a:cubicBezTo>
                  <a:cubicBezTo>
                    <a:pt x="277" y="277"/>
                    <a:pt x="277" y="276"/>
                    <a:pt x="278" y="276"/>
                  </a:cubicBezTo>
                  <a:cubicBezTo>
                    <a:pt x="278" y="276"/>
                    <a:pt x="278" y="276"/>
                    <a:pt x="279" y="276"/>
                  </a:cubicBezTo>
                  <a:cubicBezTo>
                    <a:pt x="280" y="275"/>
                    <a:pt x="280" y="275"/>
                    <a:pt x="281" y="275"/>
                  </a:cubicBezTo>
                  <a:cubicBezTo>
                    <a:pt x="281" y="275"/>
                    <a:pt x="281" y="276"/>
                    <a:pt x="281" y="276"/>
                  </a:cubicBezTo>
                  <a:cubicBezTo>
                    <a:pt x="281" y="277"/>
                    <a:pt x="281" y="277"/>
                    <a:pt x="280" y="277"/>
                  </a:cubicBezTo>
                  <a:cubicBezTo>
                    <a:pt x="280" y="277"/>
                    <a:pt x="279" y="277"/>
                    <a:pt x="279" y="277"/>
                  </a:cubicBezTo>
                  <a:cubicBezTo>
                    <a:pt x="279" y="277"/>
                    <a:pt x="278" y="278"/>
                    <a:pt x="278" y="278"/>
                  </a:cubicBezTo>
                  <a:cubicBezTo>
                    <a:pt x="279" y="278"/>
                    <a:pt x="279" y="278"/>
                    <a:pt x="279" y="278"/>
                  </a:cubicBezTo>
                  <a:cubicBezTo>
                    <a:pt x="281" y="279"/>
                    <a:pt x="281" y="279"/>
                    <a:pt x="281" y="279"/>
                  </a:cubicBezTo>
                  <a:cubicBezTo>
                    <a:pt x="282" y="279"/>
                    <a:pt x="282" y="279"/>
                    <a:pt x="282" y="279"/>
                  </a:cubicBezTo>
                  <a:cubicBezTo>
                    <a:pt x="282" y="279"/>
                    <a:pt x="283" y="279"/>
                    <a:pt x="284" y="278"/>
                  </a:cubicBezTo>
                  <a:cubicBezTo>
                    <a:pt x="285" y="277"/>
                    <a:pt x="284" y="279"/>
                    <a:pt x="284" y="279"/>
                  </a:cubicBezTo>
                  <a:cubicBezTo>
                    <a:pt x="284" y="279"/>
                    <a:pt x="287" y="279"/>
                    <a:pt x="287" y="278"/>
                  </a:cubicBezTo>
                  <a:cubicBezTo>
                    <a:pt x="287" y="277"/>
                    <a:pt x="287" y="278"/>
                    <a:pt x="288" y="277"/>
                  </a:cubicBezTo>
                  <a:cubicBezTo>
                    <a:pt x="288" y="277"/>
                    <a:pt x="287" y="276"/>
                    <a:pt x="287" y="276"/>
                  </a:cubicBezTo>
                  <a:cubicBezTo>
                    <a:pt x="287" y="275"/>
                    <a:pt x="287" y="274"/>
                    <a:pt x="287" y="274"/>
                  </a:cubicBezTo>
                  <a:cubicBezTo>
                    <a:pt x="287" y="274"/>
                    <a:pt x="285" y="273"/>
                    <a:pt x="286" y="273"/>
                  </a:cubicBezTo>
                  <a:cubicBezTo>
                    <a:pt x="286" y="272"/>
                    <a:pt x="285" y="272"/>
                    <a:pt x="285" y="272"/>
                  </a:cubicBezTo>
                  <a:cubicBezTo>
                    <a:pt x="285" y="271"/>
                    <a:pt x="284" y="271"/>
                    <a:pt x="285" y="270"/>
                  </a:cubicBezTo>
                  <a:cubicBezTo>
                    <a:pt x="285" y="269"/>
                    <a:pt x="285" y="270"/>
                    <a:pt x="285" y="269"/>
                  </a:cubicBezTo>
                  <a:cubicBezTo>
                    <a:pt x="285" y="268"/>
                    <a:pt x="285" y="267"/>
                    <a:pt x="286" y="267"/>
                  </a:cubicBezTo>
                  <a:cubicBezTo>
                    <a:pt x="286" y="267"/>
                    <a:pt x="287" y="267"/>
                    <a:pt x="287" y="267"/>
                  </a:cubicBezTo>
                  <a:cubicBezTo>
                    <a:pt x="288" y="267"/>
                    <a:pt x="288" y="266"/>
                    <a:pt x="287" y="265"/>
                  </a:cubicBezTo>
                  <a:cubicBezTo>
                    <a:pt x="287" y="265"/>
                    <a:pt x="286" y="264"/>
                    <a:pt x="286" y="263"/>
                  </a:cubicBezTo>
                  <a:cubicBezTo>
                    <a:pt x="286" y="261"/>
                    <a:pt x="286" y="261"/>
                    <a:pt x="286" y="260"/>
                  </a:cubicBezTo>
                  <a:cubicBezTo>
                    <a:pt x="286" y="259"/>
                    <a:pt x="286" y="257"/>
                    <a:pt x="285" y="256"/>
                  </a:cubicBezTo>
                  <a:cubicBezTo>
                    <a:pt x="285" y="255"/>
                    <a:pt x="285" y="255"/>
                    <a:pt x="285" y="254"/>
                  </a:cubicBezTo>
                  <a:cubicBezTo>
                    <a:pt x="285" y="254"/>
                    <a:pt x="285" y="254"/>
                    <a:pt x="284" y="254"/>
                  </a:cubicBezTo>
                  <a:cubicBezTo>
                    <a:pt x="283" y="254"/>
                    <a:pt x="283" y="254"/>
                    <a:pt x="282" y="253"/>
                  </a:cubicBezTo>
                  <a:cubicBezTo>
                    <a:pt x="281" y="253"/>
                    <a:pt x="281" y="253"/>
                    <a:pt x="281" y="253"/>
                  </a:cubicBezTo>
                  <a:cubicBezTo>
                    <a:pt x="281" y="253"/>
                    <a:pt x="280" y="253"/>
                    <a:pt x="279" y="253"/>
                  </a:cubicBezTo>
                  <a:cubicBezTo>
                    <a:pt x="279" y="254"/>
                    <a:pt x="278" y="253"/>
                    <a:pt x="277" y="253"/>
                  </a:cubicBezTo>
                  <a:cubicBezTo>
                    <a:pt x="276" y="252"/>
                    <a:pt x="276" y="251"/>
                    <a:pt x="277" y="250"/>
                  </a:cubicBezTo>
                  <a:cubicBezTo>
                    <a:pt x="277" y="250"/>
                    <a:pt x="276" y="249"/>
                    <a:pt x="275" y="249"/>
                  </a:cubicBezTo>
                  <a:cubicBezTo>
                    <a:pt x="275" y="248"/>
                    <a:pt x="272" y="249"/>
                    <a:pt x="272" y="249"/>
                  </a:cubicBezTo>
                  <a:cubicBezTo>
                    <a:pt x="272" y="249"/>
                    <a:pt x="272" y="245"/>
                    <a:pt x="273" y="244"/>
                  </a:cubicBezTo>
                  <a:cubicBezTo>
                    <a:pt x="273" y="242"/>
                    <a:pt x="272" y="242"/>
                    <a:pt x="272" y="240"/>
                  </a:cubicBezTo>
                  <a:cubicBezTo>
                    <a:pt x="271" y="238"/>
                    <a:pt x="271" y="238"/>
                    <a:pt x="271" y="237"/>
                  </a:cubicBezTo>
                  <a:cubicBezTo>
                    <a:pt x="271" y="235"/>
                    <a:pt x="271" y="235"/>
                    <a:pt x="270" y="231"/>
                  </a:cubicBezTo>
                  <a:cubicBezTo>
                    <a:pt x="270" y="228"/>
                    <a:pt x="269" y="230"/>
                    <a:pt x="268" y="228"/>
                  </a:cubicBezTo>
                  <a:cubicBezTo>
                    <a:pt x="268" y="226"/>
                    <a:pt x="268" y="226"/>
                    <a:pt x="267" y="224"/>
                  </a:cubicBezTo>
                  <a:cubicBezTo>
                    <a:pt x="267" y="222"/>
                    <a:pt x="267" y="223"/>
                    <a:pt x="266" y="223"/>
                  </a:cubicBezTo>
                  <a:cubicBezTo>
                    <a:pt x="265" y="223"/>
                    <a:pt x="265" y="222"/>
                    <a:pt x="265" y="221"/>
                  </a:cubicBezTo>
                  <a:cubicBezTo>
                    <a:pt x="265" y="220"/>
                    <a:pt x="265" y="220"/>
                    <a:pt x="265" y="219"/>
                  </a:cubicBezTo>
                  <a:cubicBezTo>
                    <a:pt x="265" y="218"/>
                    <a:pt x="264" y="217"/>
                    <a:pt x="264" y="217"/>
                  </a:cubicBezTo>
                  <a:cubicBezTo>
                    <a:pt x="264" y="216"/>
                    <a:pt x="263" y="210"/>
                    <a:pt x="263" y="208"/>
                  </a:cubicBezTo>
                  <a:cubicBezTo>
                    <a:pt x="263" y="207"/>
                    <a:pt x="263" y="207"/>
                    <a:pt x="263" y="206"/>
                  </a:cubicBezTo>
                  <a:cubicBezTo>
                    <a:pt x="262" y="205"/>
                    <a:pt x="262" y="206"/>
                    <a:pt x="262" y="203"/>
                  </a:cubicBezTo>
                  <a:cubicBezTo>
                    <a:pt x="262" y="201"/>
                    <a:pt x="263" y="203"/>
                    <a:pt x="263" y="202"/>
                  </a:cubicBezTo>
                  <a:cubicBezTo>
                    <a:pt x="263" y="200"/>
                    <a:pt x="263" y="200"/>
                    <a:pt x="263" y="200"/>
                  </a:cubicBezTo>
                  <a:cubicBezTo>
                    <a:pt x="263" y="200"/>
                    <a:pt x="264" y="199"/>
                    <a:pt x="264" y="199"/>
                  </a:cubicBezTo>
                  <a:cubicBezTo>
                    <a:pt x="263" y="198"/>
                    <a:pt x="263" y="198"/>
                    <a:pt x="263" y="197"/>
                  </a:cubicBezTo>
                  <a:cubicBezTo>
                    <a:pt x="263" y="196"/>
                    <a:pt x="263" y="196"/>
                    <a:pt x="263" y="195"/>
                  </a:cubicBezTo>
                  <a:cubicBezTo>
                    <a:pt x="263" y="194"/>
                    <a:pt x="266" y="191"/>
                    <a:pt x="267" y="189"/>
                  </a:cubicBezTo>
                  <a:cubicBezTo>
                    <a:pt x="269" y="187"/>
                    <a:pt x="268" y="187"/>
                    <a:pt x="269" y="185"/>
                  </a:cubicBezTo>
                  <a:cubicBezTo>
                    <a:pt x="270" y="184"/>
                    <a:pt x="269" y="185"/>
                    <a:pt x="270" y="184"/>
                  </a:cubicBezTo>
                  <a:cubicBezTo>
                    <a:pt x="271" y="184"/>
                    <a:pt x="272" y="184"/>
                    <a:pt x="272" y="183"/>
                  </a:cubicBezTo>
                  <a:cubicBezTo>
                    <a:pt x="272" y="182"/>
                    <a:pt x="272" y="182"/>
                    <a:pt x="272" y="181"/>
                  </a:cubicBezTo>
                  <a:cubicBezTo>
                    <a:pt x="272" y="180"/>
                    <a:pt x="274" y="178"/>
                    <a:pt x="275" y="177"/>
                  </a:cubicBezTo>
                  <a:cubicBezTo>
                    <a:pt x="275" y="175"/>
                    <a:pt x="275" y="176"/>
                    <a:pt x="276" y="175"/>
                  </a:cubicBezTo>
                  <a:cubicBezTo>
                    <a:pt x="278" y="174"/>
                    <a:pt x="276" y="173"/>
                    <a:pt x="275" y="172"/>
                  </a:cubicBezTo>
                  <a:cubicBezTo>
                    <a:pt x="275" y="172"/>
                    <a:pt x="275" y="172"/>
                    <a:pt x="275" y="171"/>
                  </a:cubicBezTo>
                  <a:cubicBezTo>
                    <a:pt x="275" y="170"/>
                    <a:pt x="275" y="169"/>
                    <a:pt x="276" y="167"/>
                  </a:cubicBezTo>
                  <a:cubicBezTo>
                    <a:pt x="276" y="165"/>
                    <a:pt x="276" y="165"/>
                    <a:pt x="277" y="164"/>
                  </a:cubicBezTo>
                  <a:cubicBezTo>
                    <a:pt x="277" y="162"/>
                    <a:pt x="277" y="161"/>
                    <a:pt x="278" y="160"/>
                  </a:cubicBezTo>
                  <a:cubicBezTo>
                    <a:pt x="278" y="158"/>
                    <a:pt x="277" y="158"/>
                    <a:pt x="277" y="156"/>
                  </a:cubicBezTo>
                  <a:cubicBezTo>
                    <a:pt x="276" y="155"/>
                    <a:pt x="277" y="156"/>
                    <a:pt x="279" y="154"/>
                  </a:cubicBezTo>
                  <a:cubicBezTo>
                    <a:pt x="280" y="152"/>
                    <a:pt x="280" y="152"/>
                    <a:pt x="280" y="151"/>
                  </a:cubicBezTo>
                  <a:cubicBezTo>
                    <a:pt x="281" y="150"/>
                    <a:pt x="280" y="149"/>
                    <a:pt x="281" y="148"/>
                  </a:cubicBezTo>
                  <a:cubicBezTo>
                    <a:pt x="281" y="147"/>
                    <a:pt x="282" y="148"/>
                    <a:pt x="282" y="147"/>
                  </a:cubicBezTo>
                  <a:cubicBezTo>
                    <a:pt x="282" y="146"/>
                    <a:pt x="281" y="146"/>
                    <a:pt x="282" y="145"/>
                  </a:cubicBezTo>
                  <a:cubicBezTo>
                    <a:pt x="282" y="144"/>
                    <a:pt x="283" y="144"/>
                    <a:pt x="284" y="143"/>
                  </a:cubicBezTo>
                  <a:cubicBezTo>
                    <a:pt x="285" y="142"/>
                    <a:pt x="284" y="143"/>
                    <a:pt x="284" y="142"/>
                  </a:cubicBezTo>
                  <a:cubicBezTo>
                    <a:pt x="285" y="141"/>
                    <a:pt x="285" y="139"/>
                    <a:pt x="285" y="139"/>
                  </a:cubicBezTo>
                  <a:cubicBezTo>
                    <a:pt x="285" y="139"/>
                    <a:pt x="286" y="140"/>
                    <a:pt x="287" y="141"/>
                  </a:cubicBezTo>
                  <a:cubicBezTo>
                    <a:pt x="287" y="141"/>
                    <a:pt x="287" y="140"/>
                    <a:pt x="287" y="139"/>
                  </a:cubicBezTo>
                  <a:cubicBezTo>
                    <a:pt x="288" y="138"/>
                    <a:pt x="289" y="137"/>
                    <a:pt x="289" y="136"/>
                  </a:cubicBezTo>
                  <a:cubicBezTo>
                    <a:pt x="290" y="135"/>
                    <a:pt x="290" y="136"/>
                    <a:pt x="291" y="135"/>
                  </a:cubicBezTo>
                  <a:cubicBezTo>
                    <a:pt x="292" y="135"/>
                    <a:pt x="292" y="136"/>
                    <a:pt x="293" y="136"/>
                  </a:cubicBezTo>
                  <a:cubicBezTo>
                    <a:pt x="294" y="136"/>
                    <a:pt x="294" y="135"/>
                    <a:pt x="294" y="134"/>
                  </a:cubicBezTo>
                  <a:cubicBezTo>
                    <a:pt x="294" y="133"/>
                    <a:pt x="294" y="133"/>
                    <a:pt x="293" y="132"/>
                  </a:cubicBezTo>
                  <a:cubicBezTo>
                    <a:pt x="292" y="131"/>
                    <a:pt x="292" y="130"/>
                    <a:pt x="293" y="130"/>
                  </a:cubicBezTo>
                  <a:cubicBezTo>
                    <a:pt x="293" y="129"/>
                    <a:pt x="295" y="129"/>
                    <a:pt x="295" y="130"/>
                  </a:cubicBezTo>
                  <a:cubicBezTo>
                    <a:pt x="296" y="130"/>
                    <a:pt x="296" y="129"/>
                    <a:pt x="297" y="128"/>
                  </a:cubicBezTo>
                  <a:cubicBezTo>
                    <a:pt x="298" y="128"/>
                    <a:pt x="298" y="128"/>
                    <a:pt x="298" y="127"/>
                  </a:cubicBezTo>
                  <a:cubicBezTo>
                    <a:pt x="299" y="125"/>
                    <a:pt x="299" y="126"/>
                    <a:pt x="299" y="125"/>
                  </a:cubicBezTo>
                  <a:cubicBezTo>
                    <a:pt x="299" y="125"/>
                    <a:pt x="298" y="122"/>
                    <a:pt x="298" y="122"/>
                  </a:cubicBezTo>
                  <a:cubicBezTo>
                    <a:pt x="298" y="122"/>
                    <a:pt x="294" y="99"/>
                    <a:pt x="294" y="98"/>
                  </a:cubicBezTo>
                  <a:cubicBezTo>
                    <a:pt x="294" y="98"/>
                    <a:pt x="293" y="98"/>
                    <a:pt x="292" y="98"/>
                  </a:cubicBezTo>
                  <a:cubicBezTo>
                    <a:pt x="291" y="98"/>
                    <a:pt x="292" y="97"/>
                    <a:pt x="293" y="97"/>
                  </a:cubicBezTo>
                  <a:cubicBezTo>
                    <a:pt x="294" y="96"/>
                    <a:pt x="293" y="95"/>
                    <a:pt x="293" y="95"/>
                  </a:cubicBezTo>
                  <a:cubicBezTo>
                    <a:pt x="293" y="95"/>
                    <a:pt x="293" y="94"/>
                    <a:pt x="293" y="93"/>
                  </a:cubicBezTo>
                  <a:cubicBezTo>
                    <a:pt x="292" y="92"/>
                    <a:pt x="293" y="92"/>
                    <a:pt x="292" y="91"/>
                  </a:cubicBezTo>
                  <a:cubicBezTo>
                    <a:pt x="292" y="90"/>
                    <a:pt x="291" y="91"/>
                    <a:pt x="291" y="90"/>
                  </a:cubicBezTo>
                  <a:cubicBezTo>
                    <a:pt x="291" y="89"/>
                    <a:pt x="290" y="87"/>
                    <a:pt x="290" y="87"/>
                  </a:cubicBezTo>
                  <a:cubicBezTo>
                    <a:pt x="290" y="87"/>
                    <a:pt x="289" y="86"/>
                    <a:pt x="288" y="86"/>
                  </a:cubicBezTo>
                  <a:cubicBezTo>
                    <a:pt x="288" y="86"/>
                    <a:pt x="286" y="85"/>
                    <a:pt x="286" y="85"/>
                  </a:cubicBezTo>
                  <a:cubicBezTo>
                    <a:pt x="285" y="84"/>
                    <a:pt x="285" y="83"/>
                    <a:pt x="285" y="82"/>
                  </a:cubicBezTo>
                  <a:cubicBezTo>
                    <a:pt x="285" y="81"/>
                    <a:pt x="285" y="81"/>
                    <a:pt x="286" y="80"/>
                  </a:cubicBezTo>
                  <a:cubicBezTo>
                    <a:pt x="286" y="79"/>
                    <a:pt x="287" y="80"/>
                    <a:pt x="287" y="79"/>
                  </a:cubicBezTo>
                  <a:cubicBezTo>
                    <a:pt x="288" y="79"/>
                    <a:pt x="287" y="79"/>
                    <a:pt x="288" y="78"/>
                  </a:cubicBezTo>
                  <a:cubicBezTo>
                    <a:pt x="289" y="77"/>
                    <a:pt x="289" y="77"/>
                    <a:pt x="290" y="77"/>
                  </a:cubicBezTo>
                  <a:cubicBezTo>
                    <a:pt x="291" y="77"/>
                    <a:pt x="292" y="75"/>
                    <a:pt x="292" y="74"/>
                  </a:cubicBezTo>
                  <a:cubicBezTo>
                    <a:pt x="291" y="73"/>
                    <a:pt x="289" y="73"/>
                    <a:pt x="288" y="73"/>
                  </a:cubicBezTo>
                  <a:cubicBezTo>
                    <a:pt x="288" y="73"/>
                    <a:pt x="288" y="72"/>
                    <a:pt x="288" y="71"/>
                  </a:cubicBezTo>
                  <a:cubicBezTo>
                    <a:pt x="288" y="70"/>
                    <a:pt x="289" y="70"/>
                    <a:pt x="289" y="70"/>
                  </a:cubicBezTo>
                  <a:cubicBezTo>
                    <a:pt x="290" y="69"/>
                    <a:pt x="290" y="69"/>
                    <a:pt x="290" y="68"/>
                  </a:cubicBezTo>
                  <a:cubicBezTo>
                    <a:pt x="289" y="67"/>
                    <a:pt x="289" y="66"/>
                    <a:pt x="289" y="66"/>
                  </a:cubicBezTo>
                  <a:cubicBezTo>
                    <a:pt x="289" y="65"/>
                    <a:pt x="289" y="64"/>
                    <a:pt x="289" y="64"/>
                  </a:cubicBezTo>
                  <a:cubicBezTo>
                    <a:pt x="288" y="65"/>
                    <a:pt x="288" y="65"/>
                    <a:pt x="288" y="65"/>
                  </a:cubicBezTo>
                  <a:cubicBezTo>
                    <a:pt x="288" y="65"/>
                    <a:pt x="287" y="67"/>
                    <a:pt x="286" y="67"/>
                  </a:cubicBezTo>
                  <a:cubicBezTo>
                    <a:pt x="285" y="67"/>
                    <a:pt x="284" y="66"/>
                    <a:pt x="283" y="65"/>
                  </a:cubicBezTo>
                  <a:cubicBezTo>
                    <a:pt x="282" y="64"/>
                    <a:pt x="282" y="64"/>
                    <a:pt x="281" y="62"/>
                  </a:cubicBezTo>
                  <a:cubicBezTo>
                    <a:pt x="280" y="61"/>
                    <a:pt x="280" y="61"/>
                    <a:pt x="279" y="59"/>
                  </a:cubicBezTo>
                  <a:cubicBezTo>
                    <a:pt x="278" y="58"/>
                    <a:pt x="278" y="58"/>
                    <a:pt x="276" y="57"/>
                  </a:cubicBezTo>
                  <a:cubicBezTo>
                    <a:pt x="275" y="55"/>
                    <a:pt x="275" y="53"/>
                    <a:pt x="275" y="52"/>
                  </a:cubicBezTo>
                  <a:cubicBezTo>
                    <a:pt x="274" y="50"/>
                    <a:pt x="274" y="51"/>
                    <a:pt x="274" y="51"/>
                  </a:cubicBezTo>
                  <a:cubicBezTo>
                    <a:pt x="273" y="51"/>
                    <a:pt x="272" y="51"/>
                    <a:pt x="271" y="50"/>
                  </a:cubicBezTo>
                  <a:cubicBezTo>
                    <a:pt x="269" y="49"/>
                    <a:pt x="269" y="49"/>
                    <a:pt x="269" y="48"/>
                  </a:cubicBezTo>
                  <a:cubicBezTo>
                    <a:pt x="269" y="47"/>
                    <a:pt x="269" y="47"/>
                    <a:pt x="268" y="46"/>
                  </a:cubicBezTo>
                  <a:cubicBezTo>
                    <a:pt x="268" y="45"/>
                    <a:pt x="268" y="46"/>
                    <a:pt x="267" y="46"/>
                  </a:cubicBezTo>
                  <a:cubicBezTo>
                    <a:pt x="267" y="46"/>
                    <a:pt x="266" y="46"/>
                    <a:pt x="265" y="45"/>
                  </a:cubicBezTo>
                  <a:cubicBezTo>
                    <a:pt x="265" y="45"/>
                    <a:pt x="265" y="44"/>
                    <a:pt x="265" y="44"/>
                  </a:cubicBezTo>
                  <a:cubicBezTo>
                    <a:pt x="265" y="44"/>
                    <a:pt x="264" y="42"/>
                    <a:pt x="264" y="42"/>
                  </a:cubicBezTo>
                  <a:cubicBezTo>
                    <a:pt x="261" y="44"/>
                    <a:pt x="261" y="44"/>
                    <a:pt x="261" y="44"/>
                  </a:cubicBezTo>
                  <a:cubicBezTo>
                    <a:pt x="261" y="44"/>
                    <a:pt x="260" y="44"/>
                    <a:pt x="259" y="44"/>
                  </a:cubicBezTo>
                  <a:cubicBezTo>
                    <a:pt x="259" y="45"/>
                    <a:pt x="259" y="43"/>
                    <a:pt x="259" y="43"/>
                  </a:cubicBezTo>
                  <a:cubicBezTo>
                    <a:pt x="259" y="42"/>
                    <a:pt x="259" y="42"/>
                    <a:pt x="258" y="42"/>
                  </a:cubicBezTo>
                  <a:cubicBezTo>
                    <a:pt x="258" y="42"/>
                    <a:pt x="256" y="42"/>
                    <a:pt x="256" y="42"/>
                  </a:cubicBezTo>
                  <a:cubicBezTo>
                    <a:pt x="255" y="42"/>
                    <a:pt x="254" y="42"/>
                    <a:pt x="253" y="41"/>
                  </a:cubicBezTo>
                  <a:cubicBezTo>
                    <a:pt x="252" y="41"/>
                    <a:pt x="252" y="42"/>
                    <a:pt x="250" y="41"/>
                  </a:cubicBezTo>
                  <a:cubicBezTo>
                    <a:pt x="249" y="41"/>
                    <a:pt x="246" y="41"/>
                    <a:pt x="245" y="41"/>
                  </a:cubicBezTo>
                  <a:cubicBezTo>
                    <a:pt x="244" y="41"/>
                    <a:pt x="244" y="41"/>
                    <a:pt x="244" y="40"/>
                  </a:cubicBezTo>
                  <a:cubicBezTo>
                    <a:pt x="244" y="40"/>
                    <a:pt x="243" y="40"/>
                    <a:pt x="242" y="40"/>
                  </a:cubicBezTo>
                  <a:cubicBezTo>
                    <a:pt x="242" y="40"/>
                    <a:pt x="241" y="41"/>
                    <a:pt x="240" y="40"/>
                  </a:cubicBezTo>
                  <a:cubicBezTo>
                    <a:pt x="239" y="40"/>
                    <a:pt x="239" y="41"/>
                    <a:pt x="238" y="41"/>
                  </a:cubicBezTo>
                  <a:cubicBezTo>
                    <a:pt x="237" y="41"/>
                    <a:pt x="236" y="43"/>
                    <a:pt x="235" y="43"/>
                  </a:cubicBezTo>
                  <a:cubicBezTo>
                    <a:pt x="234" y="42"/>
                    <a:pt x="234" y="42"/>
                    <a:pt x="233" y="42"/>
                  </a:cubicBezTo>
                  <a:cubicBezTo>
                    <a:pt x="232" y="42"/>
                    <a:pt x="231" y="43"/>
                    <a:pt x="229" y="44"/>
                  </a:cubicBezTo>
                  <a:cubicBezTo>
                    <a:pt x="228" y="44"/>
                    <a:pt x="227" y="44"/>
                    <a:pt x="227" y="45"/>
                  </a:cubicBezTo>
                  <a:cubicBezTo>
                    <a:pt x="226" y="45"/>
                    <a:pt x="227" y="46"/>
                    <a:pt x="227" y="46"/>
                  </a:cubicBezTo>
                  <a:cubicBezTo>
                    <a:pt x="227" y="46"/>
                    <a:pt x="226" y="46"/>
                    <a:pt x="226" y="47"/>
                  </a:cubicBezTo>
                  <a:cubicBezTo>
                    <a:pt x="226" y="47"/>
                    <a:pt x="225" y="46"/>
                    <a:pt x="225" y="47"/>
                  </a:cubicBezTo>
                  <a:cubicBezTo>
                    <a:pt x="224" y="47"/>
                    <a:pt x="224" y="48"/>
                    <a:pt x="223" y="47"/>
                  </a:cubicBezTo>
                  <a:cubicBezTo>
                    <a:pt x="223" y="47"/>
                    <a:pt x="221" y="47"/>
                    <a:pt x="221" y="47"/>
                  </a:cubicBezTo>
                  <a:cubicBezTo>
                    <a:pt x="221" y="47"/>
                    <a:pt x="219" y="46"/>
                    <a:pt x="219" y="46"/>
                  </a:cubicBezTo>
                  <a:cubicBezTo>
                    <a:pt x="218" y="45"/>
                    <a:pt x="218" y="46"/>
                    <a:pt x="218" y="47"/>
                  </a:cubicBezTo>
                  <a:cubicBezTo>
                    <a:pt x="218" y="48"/>
                    <a:pt x="217" y="49"/>
                    <a:pt x="217" y="49"/>
                  </a:cubicBezTo>
                  <a:cubicBezTo>
                    <a:pt x="217" y="49"/>
                    <a:pt x="216" y="49"/>
                    <a:pt x="214" y="49"/>
                  </a:cubicBezTo>
                  <a:cubicBezTo>
                    <a:pt x="213" y="49"/>
                    <a:pt x="213" y="50"/>
                    <a:pt x="213" y="50"/>
                  </a:cubicBezTo>
                  <a:cubicBezTo>
                    <a:pt x="212" y="50"/>
                    <a:pt x="212" y="52"/>
                    <a:pt x="212" y="52"/>
                  </a:cubicBezTo>
                  <a:cubicBezTo>
                    <a:pt x="212" y="52"/>
                    <a:pt x="212" y="53"/>
                    <a:pt x="212" y="53"/>
                  </a:cubicBezTo>
                  <a:cubicBezTo>
                    <a:pt x="212" y="54"/>
                    <a:pt x="211" y="55"/>
                    <a:pt x="211" y="55"/>
                  </a:cubicBezTo>
                  <a:cubicBezTo>
                    <a:pt x="211" y="55"/>
                    <a:pt x="211" y="56"/>
                    <a:pt x="210" y="57"/>
                  </a:cubicBezTo>
                  <a:cubicBezTo>
                    <a:pt x="210" y="58"/>
                    <a:pt x="209" y="57"/>
                    <a:pt x="209" y="57"/>
                  </a:cubicBezTo>
                  <a:cubicBezTo>
                    <a:pt x="209" y="57"/>
                    <a:pt x="209" y="57"/>
                    <a:pt x="208" y="57"/>
                  </a:cubicBezTo>
                  <a:cubicBezTo>
                    <a:pt x="207" y="57"/>
                    <a:pt x="207" y="57"/>
                    <a:pt x="207" y="57"/>
                  </a:cubicBezTo>
                  <a:cubicBezTo>
                    <a:pt x="207" y="58"/>
                    <a:pt x="207" y="58"/>
                    <a:pt x="207" y="58"/>
                  </a:cubicBezTo>
                  <a:cubicBezTo>
                    <a:pt x="207" y="58"/>
                    <a:pt x="206" y="58"/>
                    <a:pt x="206" y="57"/>
                  </a:cubicBezTo>
                  <a:cubicBezTo>
                    <a:pt x="206" y="56"/>
                    <a:pt x="205" y="56"/>
                    <a:pt x="205" y="55"/>
                  </a:cubicBezTo>
                  <a:cubicBezTo>
                    <a:pt x="204" y="54"/>
                    <a:pt x="204" y="55"/>
                    <a:pt x="203" y="55"/>
                  </a:cubicBezTo>
                  <a:cubicBezTo>
                    <a:pt x="203" y="55"/>
                    <a:pt x="202" y="55"/>
                    <a:pt x="201" y="54"/>
                  </a:cubicBezTo>
                  <a:cubicBezTo>
                    <a:pt x="201" y="54"/>
                    <a:pt x="200" y="54"/>
                    <a:pt x="200" y="54"/>
                  </a:cubicBezTo>
                  <a:cubicBezTo>
                    <a:pt x="199" y="54"/>
                    <a:pt x="199" y="53"/>
                    <a:pt x="198" y="53"/>
                  </a:cubicBezTo>
                  <a:cubicBezTo>
                    <a:pt x="198" y="52"/>
                    <a:pt x="197" y="53"/>
                    <a:pt x="196" y="53"/>
                  </a:cubicBezTo>
                  <a:cubicBezTo>
                    <a:pt x="196" y="53"/>
                    <a:pt x="196" y="53"/>
                    <a:pt x="195" y="53"/>
                  </a:cubicBezTo>
                  <a:cubicBezTo>
                    <a:pt x="194" y="52"/>
                    <a:pt x="194" y="53"/>
                    <a:pt x="193" y="53"/>
                  </a:cubicBezTo>
                  <a:cubicBezTo>
                    <a:pt x="193" y="53"/>
                    <a:pt x="192" y="54"/>
                    <a:pt x="191" y="53"/>
                  </a:cubicBezTo>
                  <a:cubicBezTo>
                    <a:pt x="191" y="53"/>
                    <a:pt x="190" y="51"/>
                    <a:pt x="190" y="51"/>
                  </a:cubicBezTo>
                  <a:cubicBezTo>
                    <a:pt x="190" y="51"/>
                    <a:pt x="189" y="50"/>
                    <a:pt x="188" y="50"/>
                  </a:cubicBezTo>
                  <a:cubicBezTo>
                    <a:pt x="188" y="50"/>
                    <a:pt x="188" y="51"/>
                    <a:pt x="188" y="51"/>
                  </a:cubicBezTo>
                  <a:cubicBezTo>
                    <a:pt x="188" y="50"/>
                    <a:pt x="188" y="51"/>
                    <a:pt x="187" y="50"/>
                  </a:cubicBezTo>
                  <a:cubicBezTo>
                    <a:pt x="187" y="50"/>
                    <a:pt x="187" y="50"/>
                    <a:pt x="187" y="50"/>
                  </a:cubicBezTo>
                  <a:cubicBezTo>
                    <a:pt x="187" y="49"/>
                    <a:pt x="186" y="49"/>
                    <a:pt x="185" y="49"/>
                  </a:cubicBezTo>
                  <a:cubicBezTo>
                    <a:pt x="185" y="48"/>
                    <a:pt x="185" y="48"/>
                    <a:pt x="186" y="48"/>
                  </a:cubicBezTo>
                  <a:cubicBezTo>
                    <a:pt x="186" y="47"/>
                    <a:pt x="187" y="48"/>
                    <a:pt x="187" y="48"/>
                  </a:cubicBezTo>
                  <a:cubicBezTo>
                    <a:pt x="187" y="48"/>
                    <a:pt x="187" y="47"/>
                    <a:pt x="187" y="46"/>
                  </a:cubicBezTo>
                  <a:cubicBezTo>
                    <a:pt x="186" y="46"/>
                    <a:pt x="187" y="46"/>
                    <a:pt x="186" y="46"/>
                  </a:cubicBezTo>
                  <a:cubicBezTo>
                    <a:pt x="185" y="46"/>
                    <a:pt x="186" y="46"/>
                    <a:pt x="185" y="45"/>
                  </a:cubicBezTo>
                  <a:cubicBezTo>
                    <a:pt x="185" y="45"/>
                    <a:pt x="185" y="45"/>
                    <a:pt x="184" y="44"/>
                  </a:cubicBezTo>
                  <a:cubicBezTo>
                    <a:pt x="183" y="44"/>
                    <a:pt x="183" y="45"/>
                    <a:pt x="182" y="44"/>
                  </a:cubicBezTo>
                  <a:cubicBezTo>
                    <a:pt x="181" y="43"/>
                    <a:pt x="181" y="43"/>
                    <a:pt x="181" y="43"/>
                  </a:cubicBezTo>
                  <a:cubicBezTo>
                    <a:pt x="180" y="43"/>
                    <a:pt x="180" y="44"/>
                    <a:pt x="180" y="44"/>
                  </a:cubicBezTo>
                  <a:cubicBezTo>
                    <a:pt x="180" y="43"/>
                    <a:pt x="179" y="43"/>
                    <a:pt x="178" y="42"/>
                  </a:cubicBezTo>
                  <a:cubicBezTo>
                    <a:pt x="176" y="41"/>
                    <a:pt x="178" y="42"/>
                    <a:pt x="179" y="41"/>
                  </a:cubicBezTo>
                  <a:cubicBezTo>
                    <a:pt x="179" y="40"/>
                    <a:pt x="179" y="40"/>
                    <a:pt x="178" y="39"/>
                  </a:cubicBezTo>
                  <a:cubicBezTo>
                    <a:pt x="178" y="38"/>
                    <a:pt x="178" y="37"/>
                    <a:pt x="178" y="37"/>
                  </a:cubicBezTo>
                  <a:cubicBezTo>
                    <a:pt x="178" y="37"/>
                    <a:pt x="179" y="37"/>
                    <a:pt x="179" y="37"/>
                  </a:cubicBezTo>
                  <a:cubicBezTo>
                    <a:pt x="179" y="36"/>
                    <a:pt x="178" y="36"/>
                    <a:pt x="177" y="35"/>
                  </a:cubicBezTo>
                  <a:cubicBezTo>
                    <a:pt x="177" y="34"/>
                    <a:pt x="177" y="35"/>
                    <a:pt x="177" y="35"/>
                  </a:cubicBezTo>
                  <a:cubicBezTo>
                    <a:pt x="176" y="35"/>
                    <a:pt x="176" y="35"/>
                    <a:pt x="176" y="34"/>
                  </a:cubicBezTo>
                  <a:cubicBezTo>
                    <a:pt x="176" y="33"/>
                    <a:pt x="176" y="33"/>
                    <a:pt x="176" y="33"/>
                  </a:cubicBezTo>
                  <a:cubicBezTo>
                    <a:pt x="176" y="33"/>
                    <a:pt x="174" y="34"/>
                    <a:pt x="174" y="33"/>
                  </a:cubicBezTo>
                  <a:cubicBezTo>
                    <a:pt x="174" y="33"/>
                    <a:pt x="174" y="33"/>
                    <a:pt x="174" y="33"/>
                  </a:cubicBezTo>
                  <a:cubicBezTo>
                    <a:pt x="173" y="33"/>
                    <a:pt x="173" y="33"/>
                    <a:pt x="173" y="32"/>
                  </a:cubicBezTo>
                  <a:cubicBezTo>
                    <a:pt x="173" y="31"/>
                    <a:pt x="174" y="32"/>
                    <a:pt x="174" y="32"/>
                  </a:cubicBezTo>
                  <a:cubicBezTo>
                    <a:pt x="175" y="33"/>
                    <a:pt x="175" y="32"/>
                    <a:pt x="175" y="32"/>
                  </a:cubicBezTo>
                  <a:cubicBezTo>
                    <a:pt x="175" y="31"/>
                    <a:pt x="174" y="31"/>
                    <a:pt x="174" y="31"/>
                  </a:cubicBezTo>
                  <a:cubicBezTo>
                    <a:pt x="173" y="30"/>
                    <a:pt x="173" y="30"/>
                    <a:pt x="173" y="30"/>
                  </a:cubicBezTo>
                  <a:cubicBezTo>
                    <a:pt x="173" y="30"/>
                    <a:pt x="173" y="29"/>
                    <a:pt x="173" y="29"/>
                  </a:cubicBezTo>
                  <a:cubicBezTo>
                    <a:pt x="172" y="29"/>
                    <a:pt x="172" y="29"/>
                    <a:pt x="172" y="29"/>
                  </a:cubicBezTo>
                  <a:cubicBezTo>
                    <a:pt x="171" y="29"/>
                    <a:pt x="172" y="29"/>
                    <a:pt x="172" y="28"/>
                  </a:cubicBezTo>
                  <a:cubicBezTo>
                    <a:pt x="172" y="28"/>
                    <a:pt x="173" y="28"/>
                    <a:pt x="173" y="27"/>
                  </a:cubicBezTo>
                  <a:cubicBezTo>
                    <a:pt x="173" y="26"/>
                    <a:pt x="172" y="27"/>
                    <a:pt x="172" y="27"/>
                  </a:cubicBezTo>
                  <a:cubicBezTo>
                    <a:pt x="171" y="27"/>
                    <a:pt x="171" y="28"/>
                    <a:pt x="171" y="27"/>
                  </a:cubicBezTo>
                  <a:cubicBezTo>
                    <a:pt x="171" y="27"/>
                    <a:pt x="171" y="27"/>
                    <a:pt x="171" y="26"/>
                  </a:cubicBezTo>
                  <a:cubicBezTo>
                    <a:pt x="171" y="26"/>
                    <a:pt x="171" y="26"/>
                    <a:pt x="170" y="25"/>
                  </a:cubicBezTo>
                  <a:cubicBezTo>
                    <a:pt x="170" y="25"/>
                    <a:pt x="171" y="25"/>
                    <a:pt x="171" y="25"/>
                  </a:cubicBezTo>
                  <a:cubicBezTo>
                    <a:pt x="172" y="25"/>
                    <a:pt x="171" y="25"/>
                    <a:pt x="171" y="24"/>
                  </a:cubicBezTo>
                  <a:cubicBezTo>
                    <a:pt x="170" y="23"/>
                    <a:pt x="171" y="23"/>
                    <a:pt x="170" y="23"/>
                  </a:cubicBezTo>
                  <a:cubicBezTo>
                    <a:pt x="170" y="22"/>
                    <a:pt x="170" y="22"/>
                    <a:pt x="169" y="22"/>
                  </a:cubicBezTo>
                  <a:cubicBezTo>
                    <a:pt x="169" y="22"/>
                    <a:pt x="169" y="23"/>
                    <a:pt x="169" y="23"/>
                  </a:cubicBezTo>
                  <a:cubicBezTo>
                    <a:pt x="168" y="23"/>
                    <a:pt x="168" y="23"/>
                    <a:pt x="167" y="24"/>
                  </a:cubicBezTo>
                  <a:cubicBezTo>
                    <a:pt x="166" y="24"/>
                    <a:pt x="167" y="24"/>
                    <a:pt x="166" y="23"/>
                  </a:cubicBezTo>
                  <a:cubicBezTo>
                    <a:pt x="166" y="22"/>
                    <a:pt x="166" y="22"/>
                    <a:pt x="166" y="22"/>
                  </a:cubicBezTo>
                  <a:cubicBezTo>
                    <a:pt x="165" y="22"/>
                    <a:pt x="165" y="22"/>
                    <a:pt x="165" y="22"/>
                  </a:cubicBezTo>
                  <a:cubicBezTo>
                    <a:pt x="164" y="22"/>
                    <a:pt x="164" y="22"/>
                    <a:pt x="164" y="22"/>
                  </a:cubicBezTo>
                  <a:cubicBezTo>
                    <a:pt x="163" y="22"/>
                    <a:pt x="163" y="22"/>
                    <a:pt x="163" y="22"/>
                  </a:cubicBezTo>
                  <a:cubicBezTo>
                    <a:pt x="162" y="22"/>
                    <a:pt x="162" y="22"/>
                    <a:pt x="162" y="22"/>
                  </a:cubicBezTo>
                  <a:cubicBezTo>
                    <a:pt x="161" y="22"/>
                    <a:pt x="161" y="23"/>
                    <a:pt x="161" y="23"/>
                  </a:cubicBezTo>
                  <a:cubicBezTo>
                    <a:pt x="161" y="23"/>
                    <a:pt x="161" y="23"/>
                    <a:pt x="160" y="23"/>
                  </a:cubicBezTo>
                  <a:cubicBezTo>
                    <a:pt x="159" y="23"/>
                    <a:pt x="159" y="23"/>
                    <a:pt x="159" y="23"/>
                  </a:cubicBezTo>
                  <a:cubicBezTo>
                    <a:pt x="159" y="23"/>
                    <a:pt x="159" y="23"/>
                    <a:pt x="159" y="23"/>
                  </a:cubicBezTo>
                  <a:cubicBezTo>
                    <a:pt x="158" y="23"/>
                    <a:pt x="157" y="23"/>
                    <a:pt x="157" y="23"/>
                  </a:cubicBezTo>
                  <a:cubicBezTo>
                    <a:pt x="156" y="23"/>
                    <a:pt x="156" y="23"/>
                    <a:pt x="156" y="22"/>
                  </a:cubicBezTo>
                  <a:cubicBezTo>
                    <a:pt x="156" y="22"/>
                    <a:pt x="156" y="22"/>
                    <a:pt x="155" y="21"/>
                  </a:cubicBezTo>
                  <a:cubicBezTo>
                    <a:pt x="155" y="21"/>
                    <a:pt x="155" y="21"/>
                    <a:pt x="155" y="21"/>
                  </a:cubicBezTo>
                  <a:cubicBezTo>
                    <a:pt x="154" y="21"/>
                    <a:pt x="154" y="21"/>
                    <a:pt x="154" y="21"/>
                  </a:cubicBezTo>
                  <a:cubicBezTo>
                    <a:pt x="153" y="20"/>
                    <a:pt x="153" y="20"/>
                    <a:pt x="154" y="20"/>
                  </a:cubicBezTo>
                  <a:cubicBezTo>
                    <a:pt x="154" y="19"/>
                    <a:pt x="153" y="19"/>
                    <a:pt x="153" y="19"/>
                  </a:cubicBezTo>
                  <a:cubicBezTo>
                    <a:pt x="153" y="19"/>
                    <a:pt x="153" y="19"/>
                    <a:pt x="152" y="19"/>
                  </a:cubicBezTo>
                  <a:cubicBezTo>
                    <a:pt x="152" y="18"/>
                    <a:pt x="153" y="18"/>
                    <a:pt x="152" y="18"/>
                  </a:cubicBezTo>
                  <a:cubicBezTo>
                    <a:pt x="152" y="18"/>
                    <a:pt x="152" y="18"/>
                    <a:pt x="152" y="17"/>
                  </a:cubicBezTo>
                  <a:cubicBezTo>
                    <a:pt x="152" y="17"/>
                    <a:pt x="151" y="17"/>
                    <a:pt x="151" y="17"/>
                  </a:cubicBezTo>
                  <a:cubicBezTo>
                    <a:pt x="150" y="15"/>
                    <a:pt x="150" y="15"/>
                    <a:pt x="150" y="15"/>
                  </a:cubicBezTo>
                  <a:cubicBezTo>
                    <a:pt x="150" y="15"/>
                    <a:pt x="149" y="16"/>
                    <a:pt x="148" y="15"/>
                  </a:cubicBezTo>
                  <a:cubicBezTo>
                    <a:pt x="148" y="15"/>
                    <a:pt x="148" y="16"/>
                    <a:pt x="147" y="16"/>
                  </a:cubicBezTo>
                  <a:cubicBezTo>
                    <a:pt x="146" y="15"/>
                    <a:pt x="146" y="16"/>
                    <a:pt x="146" y="15"/>
                  </a:cubicBezTo>
                  <a:cubicBezTo>
                    <a:pt x="145" y="15"/>
                    <a:pt x="145" y="14"/>
                    <a:pt x="144" y="15"/>
                  </a:cubicBezTo>
                  <a:cubicBezTo>
                    <a:pt x="143" y="15"/>
                    <a:pt x="144" y="15"/>
                    <a:pt x="143" y="15"/>
                  </a:cubicBezTo>
                  <a:cubicBezTo>
                    <a:pt x="142" y="16"/>
                    <a:pt x="142" y="16"/>
                    <a:pt x="141" y="17"/>
                  </a:cubicBezTo>
                  <a:cubicBezTo>
                    <a:pt x="140" y="17"/>
                    <a:pt x="140" y="17"/>
                    <a:pt x="139" y="17"/>
                  </a:cubicBezTo>
                  <a:cubicBezTo>
                    <a:pt x="138" y="16"/>
                    <a:pt x="139" y="16"/>
                    <a:pt x="138" y="16"/>
                  </a:cubicBezTo>
                  <a:cubicBezTo>
                    <a:pt x="137" y="17"/>
                    <a:pt x="137" y="17"/>
                    <a:pt x="137" y="17"/>
                  </a:cubicBezTo>
                  <a:cubicBezTo>
                    <a:pt x="136" y="18"/>
                    <a:pt x="136" y="18"/>
                    <a:pt x="135" y="18"/>
                  </a:cubicBezTo>
                  <a:cubicBezTo>
                    <a:pt x="134" y="19"/>
                    <a:pt x="134" y="19"/>
                    <a:pt x="134" y="19"/>
                  </a:cubicBezTo>
                  <a:cubicBezTo>
                    <a:pt x="134" y="20"/>
                    <a:pt x="134" y="20"/>
                    <a:pt x="134" y="21"/>
                  </a:cubicBezTo>
                  <a:cubicBezTo>
                    <a:pt x="133" y="21"/>
                    <a:pt x="133" y="21"/>
                    <a:pt x="133" y="22"/>
                  </a:cubicBezTo>
                  <a:cubicBezTo>
                    <a:pt x="133" y="22"/>
                    <a:pt x="134" y="22"/>
                    <a:pt x="133" y="23"/>
                  </a:cubicBezTo>
                  <a:cubicBezTo>
                    <a:pt x="133" y="24"/>
                    <a:pt x="132" y="24"/>
                    <a:pt x="133" y="24"/>
                  </a:cubicBezTo>
                  <a:cubicBezTo>
                    <a:pt x="133" y="24"/>
                    <a:pt x="133" y="24"/>
                    <a:pt x="133" y="24"/>
                  </a:cubicBezTo>
                  <a:cubicBezTo>
                    <a:pt x="133" y="25"/>
                    <a:pt x="133" y="25"/>
                    <a:pt x="132" y="25"/>
                  </a:cubicBezTo>
                  <a:cubicBezTo>
                    <a:pt x="132" y="25"/>
                    <a:pt x="132" y="25"/>
                    <a:pt x="131" y="24"/>
                  </a:cubicBezTo>
                  <a:cubicBezTo>
                    <a:pt x="131" y="24"/>
                    <a:pt x="131" y="24"/>
                    <a:pt x="130" y="24"/>
                  </a:cubicBezTo>
                  <a:cubicBezTo>
                    <a:pt x="130" y="24"/>
                    <a:pt x="129" y="23"/>
                    <a:pt x="129" y="24"/>
                  </a:cubicBezTo>
                  <a:cubicBezTo>
                    <a:pt x="130" y="25"/>
                    <a:pt x="130" y="24"/>
                    <a:pt x="130" y="25"/>
                  </a:cubicBezTo>
                  <a:cubicBezTo>
                    <a:pt x="129" y="26"/>
                    <a:pt x="129" y="27"/>
                    <a:pt x="129" y="27"/>
                  </a:cubicBezTo>
                  <a:cubicBezTo>
                    <a:pt x="128" y="28"/>
                    <a:pt x="128" y="28"/>
                    <a:pt x="127" y="28"/>
                  </a:cubicBezTo>
                  <a:cubicBezTo>
                    <a:pt x="126" y="28"/>
                    <a:pt x="127" y="28"/>
                    <a:pt x="126" y="28"/>
                  </a:cubicBezTo>
                  <a:cubicBezTo>
                    <a:pt x="125" y="28"/>
                    <a:pt x="125" y="28"/>
                    <a:pt x="124" y="28"/>
                  </a:cubicBezTo>
                  <a:cubicBezTo>
                    <a:pt x="123" y="28"/>
                    <a:pt x="122" y="28"/>
                    <a:pt x="122" y="28"/>
                  </a:cubicBezTo>
                  <a:cubicBezTo>
                    <a:pt x="121" y="28"/>
                    <a:pt x="121" y="28"/>
                    <a:pt x="121" y="28"/>
                  </a:cubicBezTo>
                  <a:cubicBezTo>
                    <a:pt x="120" y="27"/>
                    <a:pt x="120" y="27"/>
                    <a:pt x="119" y="27"/>
                  </a:cubicBezTo>
                  <a:cubicBezTo>
                    <a:pt x="118" y="26"/>
                    <a:pt x="118" y="27"/>
                    <a:pt x="118" y="26"/>
                  </a:cubicBezTo>
                  <a:cubicBezTo>
                    <a:pt x="118" y="26"/>
                    <a:pt x="118" y="26"/>
                    <a:pt x="118" y="25"/>
                  </a:cubicBezTo>
                  <a:cubicBezTo>
                    <a:pt x="118" y="25"/>
                    <a:pt x="118" y="25"/>
                    <a:pt x="118" y="25"/>
                  </a:cubicBezTo>
                  <a:cubicBezTo>
                    <a:pt x="117" y="25"/>
                    <a:pt x="117" y="25"/>
                    <a:pt x="117" y="25"/>
                  </a:cubicBezTo>
                  <a:cubicBezTo>
                    <a:pt x="117" y="24"/>
                    <a:pt x="117" y="24"/>
                    <a:pt x="117" y="24"/>
                  </a:cubicBezTo>
                  <a:cubicBezTo>
                    <a:pt x="116" y="23"/>
                    <a:pt x="116" y="23"/>
                    <a:pt x="116" y="23"/>
                  </a:cubicBezTo>
                  <a:cubicBezTo>
                    <a:pt x="117" y="23"/>
                    <a:pt x="117" y="22"/>
                    <a:pt x="118" y="22"/>
                  </a:cubicBezTo>
                  <a:cubicBezTo>
                    <a:pt x="119" y="23"/>
                    <a:pt x="119" y="24"/>
                    <a:pt x="119" y="23"/>
                  </a:cubicBezTo>
                  <a:cubicBezTo>
                    <a:pt x="119" y="22"/>
                    <a:pt x="119" y="22"/>
                    <a:pt x="119" y="21"/>
                  </a:cubicBezTo>
                  <a:cubicBezTo>
                    <a:pt x="118" y="21"/>
                    <a:pt x="118" y="21"/>
                    <a:pt x="118" y="21"/>
                  </a:cubicBezTo>
                  <a:cubicBezTo>
                    <a:pt x="119" y="20"/>
                    <a:pt x="119" y="21"/>
                    <a:pt x="119" y="20"/>
                  </a:cubicBezTo>
                  <a:cubicBezTo>
                    <a:pt x="119" y="20"/>
                    <a:pt x="120" y="20"/>
                    <a:pt x="120" y="20"/>
                  </a:cubicBezTo>
                  <a:cubicBezTo>
                    <a:pt x="120" y="19"/>
                    <a:pt x="119" y="19"/>
                    <a:pt x="119" y="19"/>
                  </a:cubicBezTo>
                  <a:cubicBezTo>
                    <a:pt x="119" y="19"/>
                    <a:pt x="118" y="19"/>
                    <a:pt x="118" y="19"/>
                  </a:cubicBezTo>
                  <a:cubicBezTo>
                    <a:pt x="119" y="18"/>
                    <a:pt x="118" y="18"/>
                    <a:pt x="119" y="18"/>
                  </a:cubicBezTo>
                  <a:cubicBezTo>
                    <a:pt x="119" y="17"/>
                    <a:pt x="120" y="18"/>
                    <a:pt x="120" y="18"/>
                  </a:cubicBezTo>
                  <a:cubicBezTo>
                    <a:pt x="120" y="18"/>
                    <a:pt x="119" y="17"/>
                    <a:pt x="119" y="16"/>
                  </a:cubicBezTo>
                  <a:cubicBezTo>
                    <a:pt x="119" y="16"/>
                    <a:pt x="118" y="16"/>
                    <a:pt x="118" y="15"/>
                  </a:cubicBezTo>
                  <a:cubicBezTo>
                    <a:pt x="118" y="15"/>
                    <a:pt x="118" y="15"/>
                    <a:pt x="119" y="15"/>
                  </a:cubicBezTo>
                  <a:cubicBezTo>
                    <a:pt x="119" y="14"/>
                    <a:pt x="119" y="14"/>
                    <a:pt x="119" y="14"/>
                  </a:cubicBezTo>
                  <a:cubicBezTo>
                    <a:pt x="119" y="14"/>
                    <a:pt x="120" y="13"/>
                    <a:pt x="120" y="13"/>
                  </a:cubicBezTo>
                  <a:cubicBezTo>
                    <a:pt x="119" y="13"/>
                    <a:pt x="119" y="13"/>
                    <a:pt x="119" y="13"/>
                  </a:cubicBezTo>
                  <a:cubicBezTo>
                    <a:pt x="118" y="14"/>
                    <a:pt x="118" y="14"/>
                    <a:pt x="118" y="13"/>
                  </a:cubicBezTo>
                  <a:cubicBezTo>
                    <a:pt x="118" y="13"/>
                    <a:pt x="118" y="13"/>
                    <a:pt x="118" y="12"/>
                  </a:cubicBezTo>
                  <a:cubicBezTo>
                    <a:pt x="117" y="12"/>
                    <a:pt x="118" y="12"/>
                    <a:pt x="117" y="12"/>
                  </a:cubicBezTo>
                  <a:cubicBezTo>
                    <a:pt x="117" y="12"/>
                    <a:pt x="117" y="12"/>
                    <a:pt x="116" y="12"/>
                  </a:cubicBezTo>
                  <a:cubicBezTo>
                    <a:pt x="116" y="12"/>
                    <a:pt x="116" y="12"/>
                    <a:pt x="116" y="12"/>
                  </a:cubicBezTo>
                  <a:cubicBezTo>
                    <a:pt x="115" y="11"/>
                    <a:pt x="115" y="12"/>
                    <a:pt x="115" y="11"/>
                  </a:cubicBezTo>
                  <a:cubicBezTo>
                    <a:pt x="116" y="11"/>
                    <a:pt x="116" y="11"/>
                    <a:pt x="117" y="10"/>
                  </a:cubicBezTo>
                  <a:cubicBezTo>
                    <a:pt x="117" y="10"/>
                    <a:pt x="117" y="10"/>
                    <a:pt x="117" y="10"/>
                  </a:cubicBezTo>
                  <a:cubicBezTo>
                    <a:pt x="117" y="9"/>
                    <a:pt x="118" y="9"/>
                    <a:pt x="117" y="8"/>
                  </a:cubicBezTo>
                  <a:cubicBezTo>
                    <a:pt x="117" y="8"/>
                    <a:pt x="116" y="8"/>
                    <a:pt x="116" y="8"/>
                  </a:cubicBezTo>
                  <a:cubicBezTo>
                    <a:pt x="117" y="7"/>
                    <a:pt x="117" y="7"/>
                    <a:pt x="118" y="7"/>
                  </a:cubicBezTo>
                  <a:cubicBezTo>
                    <a:pt x="118" y="7"/>
                    <a:pt x="119" y="7"/>
                    <a:pt x="119" y="7"/>
                  </a:cubicBezTo>
                  <a:cubicBezTo>
                    <a:pt x="119" y="6"/>
                    <a:pt x="118" y="6"/>
                    <a:pt x="118" y="6"/>
                  </a:cubicBezTo>
                  <a:cubicBezTo>
                    <a:pt x="117" y="6"/>
                    <a:pt x="116" y="6"/>
                    <a:pt x="116" y="5"/>
                  </a:cubicBezTo>
                  <a:cubicBezTo>
                    <a:pt x="116" y="4"/>
                    <a:pt x="116" y="5"/>
                    <a:pt x="116" y="4"/>
                  </a:cubicBezTo>
                  <a:cubicBezTo>
                    <a:pt x="117" y="4"/>
                    <a:pt x="117" y="4"/>
                    <a:pt x="117" y="3"/>
                  </a:cubicBezTo>
                  <a:cubicBezTo>
                    <a:pt x="117" y="3"/>
                    <a:pt x="117" y="3"/>
                    <a:pt x="117" y="2"/>
                  </a:cubicBezTo>
                  <a:cubicBezTo>
                    <a:pt x="117" y="2"/>
                    <a:pt x="118" y="2"/>
                    <a:pt x="117" y="1"/>
                  </a:cubicBezTo>
                  <a:cubicBezTo>
                    <a:pt x="116" y="1"/>
                    <a:pt x="117" y="2"/>
                    <a:pt x="116" y="1"/>
                  </a:cubicBezTo>
                  <a:cubicBezTo>
                    <a:pt x="115" y="1"/>
                    <a:pt x="115" y="0"/>
                    <a:pt x="114" y="1"/>
                  </a:cubicBezTo>
                  <a:cubicBezTo>
                    <a:pt x="114" y="3"/>
                    <a:pt x="114" y="3"/>
                    <a:pt x="114" y="3"/>
                  </a:cubicBezTo>
                  <a:cubicBezTo>
                    <a:pt x="113" y="3"/>
                    <a:pt x="113" y="3"/>
                    <a:pt x="112" y="3"/>
                  </a:cubicBezTo>
                  <a:cubicBezTo>
                    <a:pt x="112" y="3"/>
                    <a:pt x="112" y="4"/>
                    <a:pt x="111" y="3"/>
                  </a:cubicBezTo>
                  <a:cubicBezTo>
                    <a:pt x="111" y="3"/>
                    <a:pt x="111" y="4"/>
                    <a:pt x="110" y="3"/>
                  </a:cubicBezTo>
                  <a:cubicBezTo>
                    <a:pt x="109" y="3"/>
                    <a:pt x="109" y="3"/>
                    <a:pt x="108" y="3"/>
                  </a:cubicBezTo>
                  <a:cubicBezTo>
                    <a:pt x="107" y="3"/>
                    <a:pt x="107" y="3"/>
                    <a:pt x="107" y="4"/>
                  </a:cubicBezTo>
                  <a:cubicBezTo>
                    <a:pt x="107" y="4"/>
                    <a:pt x="107" y="5"/>
                    <a:pt x="107" y="5"/>
                  </a:cubicBezTo>
                  <a:cubicBezTo>
                    <a:pt x="108" y="6"/>
                    <a:pt x="108" y="6"/>
                    <a:pt x="108" y="6"/>
                  </a:cubicBezTo>
                  <a:cubicBezTo>
                    <a:pt x="108" y="7"/>
                    <a:pt x="108" y="8"/>
                    <a:pt x="108" y="8"/>
                  </a:cubicBezTo>
                  <a:cubicBezTo>
                    <a:pt x="108" y="8"/>
                    <a:pt x="108" y="8"/>
                    <a:pt x="107" y="9"/>
                  </a:cubicBezTo>
                  <a:cubicBezTo>
                    <a:pt x="107" y="9"/>
                    <a:pt x="106" y="9"/>
                    <a:pt x="105" y="9"/>
                  </a:cubicBezTo>
                  <a:cubicBezTo>
                    <a:pt x="105" y="9"/>
                    <a:pt x="105" y="9"/>
                    <a:pt x="104" y="9"/>
                  </a:cubicBezTo>
                  <a:cubicBezTo>
                    <a:pt x="103" y="9"/>
                    <a:pt x="103" y="9"/>
                    <a:pt x="102" y="9"/>
                  </a:cubicBezTo>
                  <a:cubicBezTo>
                    <a:pt x="102" y="8"/>
                    <a:pt x="101" y="9"/>
                    <a:pt x="101" y="8"/>
                  </a:cubicBezTo>
                  <a:cubicBezTo>
                    <a:pt x="100" y="8"/>
                    <a:pt x="100" y="8"/>
                    <a:pt x="100" y="7"/>
                  </a:cubicBezTo>
                  <a:cubicBezTo>
                    <a:pt x="99" y="6"/>
                    <a:pt x="99" y="7"/>
                    <a:pt x="99" y="7"/>
                  </a:cubicBezTo>
                  <a:cubicBezTo>
                    <a:pt x="99" y="7"/>
                    <a:pt x="98" y="7"/>
                    <a:pt x="98" y="6"/>
                  </a:cubicBezTo>
                  <a:cubicBezTo>
                    <a:pt x="98" y="5"/>
                    <a:pt x="99" y="5"/>
                    <a:pt x="98" y="5"/>
                  </a:cubicBezTo>
                  <a:cubicBezTo>
                    <a:pt x="97" y="5"/>
                    <a:pt x="97" y="4"/>
                    <a:pt x="96" y="5"/>
                  </a:cubicBezTo>
                  <a:cubicBezTo>
                    <a:pt x="96" y="5"/>
                    <a:pt x="95" y="6"/>
                    <a:pt x="96" y="6"/>
                  </a:cubicBezTo>
                  <a:cubicBezTo>
                    <a:pt x="96" y="7"/>
                    <a:pt x="96" y="7"/>
                    <a:pt x="96" y="7"/>
                  </a:cubicBezTo>
                  <a:cubicBezTo>
                    <a:pt x="95" y="7"/>
                    <a:pt x="95" y="6"/>
                    <a:pt x="95" y="7"/>
                  </a:cubicBezTo>
                  <a:cubicBezTo>
                    <a:pt x="95" y="8"/>
                    <a:pt x="94" y="8"/>
                    <a:pt x="95" y="8"/>
                  </a:cubicBezTo>
                  <a:cubicBezTo>
                    <a:pt x="95" y="9"/>
                    <a:pt x="95" y="9"/>
                    <a:pt x="95" y="9"/>
                  </a:cubicBezTo>
                  <a:cubicBezTo>
                    <a:pt x="95" y="10"/>
                    <a:pt x="95" y="10"/>
                    <a:pt x="95" y="10"/>
                  </a:cubicBezTo>
                  <a:cubicBezTo>
                    <a:pt x="95" y="11"/>
                    <a:pt x="95" y="11"/>
                    <a:pt x="95" y="11"/>
                  </a:cubicBezTo>
                  <a:cubicBezTo>
                    <a:pt x="96" y="11"/>
                    <a:pt x="96" y="11"/>
                    <a:pt x="95" y="12"/>
                  </a:cubicBezTo>
                  <a:cubicBezTo>
                    <a:pt x="95" y="13"/>
                    <a:pt x="95" y="13"/>
                    <a:pt x="95" y="14"/>
                  </a:cubicBezTo>
                  <a:cubicBezTo>
                    <a:pt x="95" y="14"/>
                    <a:pt x="94" y="15"/>
                    <a:pt x="95" y="15"/>
                  </a:cubicBezTo>
                  <a:cubicBezTo>
                    <a:pt x="96" y="15"/>
                    <a:pt x="96" y="14"/>
                    <a:pt x="96" y="15"/>
                  </a:cubicBezTo>
                  <a:cubicBezTo>
                    <a:pt x="97" y="15"/>
                    <a:pt x="97" y="15"/>
                    <a:pt x="97" y="16"/>
                  </a:cubicBezTo>
                  <a:cubicBezTo>
                    <a:pt x="98" y="16"/>
                    <a:pt x="98" y="16"/>
                    <a:pt x="97" y="17"/>
                  </a:cubicBezTo>
                  <a:cubicBezTo>
                    <a:pt x="97" y="17"/>
                    <a:pt x="96" y="17"/>
                    <a:pt x="96" y="18"/>
                  </a:cubicBezTo>
                  <a:cubicBezTo>
                    <a:pt x="96" y="19"/>
                    <a:pt x="95" y="19"/>
                    <a:pt x="96" y="20"/>
                  </a:cubicBezTo>
                  <a:cubicBezTo>
                    <a:pt x="96" y="21"/>
                    <a:pt x="95" y="21"/>
                    <a:pt x="94" y="21"/>
                  </a:cubicBezTo>
                  <a:cubicBezTo>
                    <a:pt x="94" y="21"/>
                    <a:pt x="94" y="22"/>
                    <a:pt x="93" y="21"/>
                  </a:cubicBezTo>
                  <a:cubicBezTo>
                    <a:pt x="92" y="21"/>
                    <a:pt x="93" y="21"/>
                    <a:pt x="92" y="20"/>
                  </a:cubicBezTo>
                  <a:cubicBezTo>
                    <a:pt x="91" y="20"/>
                    <a:pt x="90" y="20"/>
                    <a:pt x="90" y="20"/>
                  </a:cubicBezTo>
                  <a:cubicBezTo>
                    <a:pt x="89" y="19"/>
                    <a:pt x="89" y="20"/>
                    <a:pt x="88" y="19"/>
                  </a:cubicBezTo>
                  <a:cubicBezTo>
                    <a:pt x="88" y="19"/>
                    <a:pt x="88" y="18"/>
                    <a:pt x="87" y="19"/>
                  </a:cubicBezTo>
                  <a:cubicBezTo>
                    <a:pt x="87" y="19"/>
                    <a:pt x="87" y="20"/>
                    <a:pt x="87" y="20"/>
                  </a:cubicBezTo>
                  <a:cubicBezTo>
                    <a:pt x="86" y="21"/>
                    <a:pt x="86" y="21"/>
                    <a:pt x="86" y="21"/>
                  </a:cubicBezTo>
                  <a:cubicBezTo>
                    <a:pt x="86" y="21"/>
                    <a:pt x="86" y="21"/>
                    <a:pt x="85" y="21"/>
                  </a:cubicBezTo>
                  <a:cubicBezTo>
                    <a:pt x="85" y="21"/>
                    <a:pt x="85" y="21"/>
                    <a:pt x="85" y="21"/>
                  </a:cubicBezTo>
                  <a:cubicBezTo>
                    <a:pt x="84" y="20"/>
                    <a:pt x="84" y="20"/>
                    <a:pt x="83" y="20"/>
                  </a:cubicBezTo>
                  <a:cubicBezTo>
                    <a:pt x="83" y="20"/>
                    <a:pt x="82" y="21"/>
                    <a:pt x="82" y="21"/>
                  </a:cubicBezTo>
                  <a:cubicBezTo>
                    <a:pt x="82" y="20"/>
                    <a:pt x="82" y="20"/>
                    <a:pt x="82" y="20"/>
                  </a:cubicBezTo>
                  <a:cubicBezTo>
                    <a:pt x="82" y="20"/>
                    <a:pt x="82" y="20"/>
                    <a:pt x="81" y="20"/>
                  </a:cubicBezTo>
                  <a:cubicBezTo>
                    <a:pt x="81" y="20"/>
                    <a:pt x="81" y="19"/>
                    <a:pt x="81" y="21"/>
                  </a:cubicBezTo>
                  <a:cubicBezTo>
                    <a:pt x="80" y="23"/>
                    <a:pt x="80" y="23"/>
                    <a:pt x="80" y="23"/>
                  </a:cubicBezTo>
                  <a:cubicBezTo>
                    <a:pt x="79" y="23"/>
                    <a:pt x="79" y="23"/>
                    <a:pt x="79" y="23"/>
                  </a:cubicBezTo>
                  <a:cubicBezTo>
                    <a:pt x="79" y="23"/>
                    <a:pt x="79" y="23"/>
                    <a:pt x="79" y="24"/>
                  </a:cubicBezTo>
                  <a:cubicBezTo>
                    <a:pt x="79" y="24"/>
                    <a:pt x="79" y="24"/>
                    <a:pt x="79" y="24"/>
                  </a:cubicBezTo>
                  <a:cubicBezTo>
                    <a:pt x="78" y="25"/>
                    <a:pt x="78" y="25"/>
                    <a:pt x="78" y="25"/>
                  </a:cubicBezTo>
                  <a:cubicBezTo>
                    <a:pt x="78" y="25"/>
                    <a:pt x="78" y="26"/>
                    <a:pt x="78" y="26"/>
                  </a:cubicBezTo>
                  <a:cubicBezTo>
                    <a:pt x="78" y="26"/>
                    <a:pt x="79" y="26"/>
                    <a:pt x="79" y="26"/>
                  </a:cubicBezTo>
                  <a:cubicBezTo>
                    <a:pt x="79" y="27"/>
                    <a:pt x="80" y="26"/>
                    <a:pt x="80" y="27"/>
                  </a:cubicBezTo>
                  <a:cubicBezTo>
                    <a:pt x="80" y="27"/>
                    <a:pt x="80" y="28"/>
                    <a:pt x="80" y="28"/>
                  </a:cubicBezTo>
                  <a:cubicBezTo>
                    <a:pt x="80" y="29"/>
                    <a:pt x="80" y="29"/>
                    <a:pt x="79" y="29"/>
                  </a:cubicBezTo>
                  <a:cubicBezTo>
                    <a:pt x="79" y="29"/>
                    <a:pt x="79" y="30"/>
                    <a:pt x="79" y="30"/>
                  </a:cubicBezTo>
                  <a:cubicBezTo>
                    <a:pt x="78" y="30"/>
                    <a:pt x="78" y="30"/>
                    <a:pt x="77" y="30"/>
                  </a:cubicBezTo>
                  <a:cubicBezTo>
                    <a:pt x="76" y="30"/>
                    <a:pt x="76" y="31"/>
                    <a:pt x="75" y="30"/>
                  </a:cubicBezTo>
                  <a:cubicBezTo>
                    <a:pt x="75" y="30"/>
                    <a:pt x="75" y="30"/>
                    <a:pt x="75" y="30"/>
                  </a:cubicBezTo>
                  <a:cubicBezTo>
                    <a:pt x="75" y="29"/>
                    <a:pt x="74" y="30"/>
                    <a:pt x="75" y="29"/>
                  </a:cubicBezTo>
                  <a:cubicBezTo>
                    <a:pt x="75" y="28"/>
                    <a:pt x="75" y="29"/>
                    <a:pt x="75" y="28"/>
                  </a:cubicBezTo>
                  <a:cubicBezTo>
                    <a:pt x="75" y="27"/>
                    <a:pt x="75" y="28"/>
                    <a:pt x="74" y="27"/>
                  </a:cubicBezTo>
                  <a:cubicBezTo>
                    <a:pt x="73" y="27"/>
                    <a:pt x="73" y="28"/>
                    <a:pt x="73" y="27"/>
                  </a:cubicBezTo>
                  <a:cubicBezTo>
                    <a:pt x="72" y="26"/>
                    <a:pt x="73" y="26"/>
                    <a:pt x="72" y="26"/>
                  </a:cubicBezTo>
                  <a:cubicBezTo>
                    <a:pt x="71" y="26"/>
                    <a:pt x="71" y="26"/>
                    <a:pt x="71" y="26"/>
                  </a:cubicBezTo>
                  <a:cubicBezTo>
                    <a:pt x="70" y="26"/>
                    <a:pt x="69" y="27"/>
                    <a:pt x="69" y="26"/>
                  </a:cubicBezTo>
                  <a:cubicBezTo>
                    <a:pt x="68" y="25"/>
                    <a:pt x="69" y="25"/>
                    <a:pt x="68" y="25"/>
                  </a:cubicBezTo>
                  <a:cubicBezTo>
                    <a:pt x="67" y="25"/>
                    <a:pt x="67" y="25"/>
                    <a:pt x="67" y="25"/>
                  </a:cubicBezTo>
                  <a:cubicBezTo>
                    <a:pt x="67" y="25"/>
                    <a:pt x="66" y="25"/>
                    <a:pt x="66" y="25"/>
                  </a:cubicBezTo>
                  <a:cubicBezTo>
                    <a:pt x="66" y="25"/>
                    <a:pt x="65" y="25"/>
                    <a:pt x="65" y="25"/>
                  </a:cubicBezTo>
                  <a:cubicBezTo>
                    <a:pt x="65" y="25"/>
                    <a:pt x="65" y="25"/>
                    <a:pt x="64" y="25"/>
                  </a:cubicBezTo>
                  <a:cubicBezTo>
                    <a:pt x="63" y="26"/>
                    <a:pt x="63" y="26"/>
                    <a:pt x="63" y="26"/>
                  </a:cubicBezTo>
                  <a:cubicBezTo>
                    <a:pt x="62" y="26"/>
                    <a:pt x="62" y="27"/>
                    <a:pt x="61" y="26"/>
                  </a:cubicBezTo>
                  <a:cubicBezTo>
                    <a:pt x="60" y="25"/>
                    <a:pt x="60" y="25"/>
                    <a:pt x="60" y="25"/>
                  </a:cubicBezTo>
                  <a:cubicBezTo>
                    <a:pt x="61" y="24"/>
                    <a:pt x="61" y="25"/>
                    <a:pt x="61" y="24"/>
                  </a:cubicBezTo>
                  <a:cubicBezTo>
                    <a:pt x="61" y="23"/>
                    <a:pt x="62" y="23"/>
                    <a:pt x="61" y="22"/>
                  </a:cubicBezTo>
                  <a:cubicBezTo>
                    <a:pt x="61" y="22"/>
                    <a:pt x="61" y="22"/>
                    <a:pt x="61" y="21"/>
                  </a:cubicBezTo>
                  <a:cubicBezTo>
                    <a:pt x="60" y="21"/>
                    <a:pt x="60" y="20"/>
                    <a:pt x="60" y="21"/>
                  </a:cubicBezTo>
                  <a:cubicBezTo>
                    <a:pt x="59" y="21"/>
                    <a:pt x="59" y="22"/>
                    <a:pt x="58" y="21"/>
                  </a:cubicBezTo>
                  <a:cubicBezTo>
                    <a:pt x="58" y="20"/>
                    <a:pt x="57" y="19"/>
                    <a:pt x="57" y="19"/>
                  </a:cubicBezTo>
                  <a:cubicBezTo>
                    <a:pt x="57" y="19"/>
                    <a:pt x="58" y="20"/>
                    <a:pt x="57" y="19"/>
                  </a:cubicBezTo>
                  <a:cubicBezTo>
                    <a:pt x="57" y="18"/>
                    <a:pt x="56" y="18"/>
                    <a:pt x="56" y="18"/>
                  </a:cubicBezTo>
                  <a:cubicBezTo>
                    <a:pt x="56" y="17"/>
                    <a:pt x="57" y="17"/>
                    <a:pt x="57" y="17"/>
                  </a:cubicBezTo>
                  <a:cubicBezTo>
                    <a:pt x="57" y="16"/>
                    <a:pt x="58" y="17"/>
                    <a:pt x="57" y="16"/>
                  </a:cubicBezTo>
                  <a:cubicBezTo>
                    <a:pt x="56" y="16"/>
                    <a:pt x="56" y="16"/>
                    <a:pt x="55" y="16"/>
                  </a:cubicBezTo>
                  <a:cubicBezTo>
                    <a:pt x="54" y="15"/>
                    <a:pt x="54" y="15"/>
                    <a:pt x="54" y="15"/>
                  </a:cubicBezTo>
                  <a:cubicBezTo>
                    <a:pt x="53" y="15"/>
                    <a:pt x="53" y="14"/>
                    <a:pt x="53" y="15"/>
                  </a:cubicBezTo>
                  <a:cubicBezTo>
                    <a:pt x="53" y="17"/>
                    <a:pt x="53" y="16"/>
                    <a:pt x="52" y="17"/>
                  </a:cubicBezTo>
                  <a:cubicBezTo>
                    <a:pt x="52" y="17"/>
                    <a:pt x="52" y="18"/>
                    <a:pt x="51" y="17"/>
                  </a:cubicBezTo>
                  <a:cubicBezTo>
                    <a:pt x="50" y="17"/>
                    <a:pt x="50" y="18"/>
                    <a:pt x="50" y="17"/>
                  </a:cubicBezTo>
                  <a:cubicBezTo>
                    <a:pt x="49" y="16"/>
                    <a:pt x="49" y="17"/>
                    <a:pt x="49" y="16"/>
                  </a:cubicBezTo>
                  <a:cubicBezTo>
                    <a:pt x="48" y="15"/>
                    <a:pt x="49" y="15"/>
                    <a:pt x="48" y="15"/>
                  </a:cubicBezTo>
                  <a:cubicBezTo>
                    <a:pt x="47" y="15"/>
                    <a:pt x="47" y="16"/>
                    <a:pt x="46" y="16"/>
                  </a:cubicBezTo>
                  <a:cubicBezTo>
                    <a:pt x="46" y="17"/>
                    <a:pt x="46" y="17"/>
                    <a:pt x="45" y="17"/>
                  </a:cubicBezTo>
                  <a:cubicBezTo>
                    <a:pt x="45" y="17"/>
                    <a:pt x="45" y="17"/>
                    <a:pt x="44" y="18"/>
                  </a:cubicBezTo>
                  <a:cubicBezTo>
                    <a:pt x="43" y="18"/>
                    <a:pt x="43" y="19"/>
                    <a:pt x="43" y="19"/>
                  </a:cubicBezTo>
                  <a:cubicBezTo>
                    <a:pt x="42" y="19"/>
                    <a:pt x="42" y="18"/>
                    <a:pt x="42" y="19"/>
                  </a:cubicBezTo>
                  <a:cubicBezTo>
                    <a:pt x="42" y="20"/>
                    <a:pt x="42" y="20"/>
                    <a:pt x="43" y="20"/>
                  </a:cubicBezTo>
                  <a:cubicBezTo>
                    <a:pt x="43" y="20"/>
                    <a:pt x="44" y="20"/>
                    <a:pt x="43" y="20"/>
                  </a:cubicBezTo>
                  <a:cubicBezTo>
                    <a:pt x="43" y="20"/>
                    <a:pt x="42" y="21"/>
                    <a:pt x="42" y="21"/>
                  </a:cubicBezTo>
                  <a:cubicBezTo>
                    <a:pt x="42" y="21"/>
                    <a:pt x="42" y="21"/>
                    <a:pt x="42" y="21"/>
                  </a:cubicBezTo>
                  <a:cubicBezTo>
                    <a:pt x="42" y="21"/>
                    <a:pt x="41" y="21"/>
                    <a:pt x="42" y="22"/>
                  </a:cubicBezTo>
                  <a:cubicBezTo>
                    <a:pt x="42" y="22"/>
                    <a:pt x="42" y="22"/>
                    <a:pt x="42" y="22"/>
                  </a:cubicBezTo>
                  <a:cubicBezTo>
                    <a:pt x="41" y="22"/>
                    <a:pt x="41" y="21"/>
                    <a:pt x="41" y="22"/>
                  </a:cubicBezTo>
                  <a:cubicBezTo>
                    <a:pt x="41" y="23"/>
                    <a:pt x="41" y="23"/>
                    <a:pt x="41" y="23"/>
                  </a:cubicBezTo>
                  <a:cubicBezTo>
                    <a:pt x="42" y="23"/>
                    <a:pt x="42" y="23"/>
                    <a:pt x="42" y="24"/>
                  </a:cubicBezTo>
                  <a:cubicBezTo>
                    <a:pt x="41" y="24"/>
                    <a:pt x="41" y="24"/>
                    <a:pt x="41" y="24"/>
                  </a:cubicBezTo>
                  <a:cubicBezTo>
                    <a:pt x="40" y="24"/>
                    <a:pt x="40" y="25"/>
                    <a:pt x="40" y="25"/>
                  </a:cubicBezTo>
                  <a:cubicBezTo>
                    <a:pt x="40" y="25"/>
                    <a:pt x="40" y="24"/>
                    <a:pt x="39" y="25"/>
                  </a:cubicBezTo>
                  <a:cubicBezTo>
                    <a:pt x="39" y="26"/>
                    <a:pt x="40" y="26"/>
                    <a:pt x="39" y="26"/>
                  </a:cubicBezTo>
                  <a:cubicBezTo>
                    <a:pt x="38" y="27"/>
                    <a:pt x="38" y="27"/>
                    <a:pt x="38" y="27"/>
                  </a:cubicBezTo>
                  <a:cubicBezTo>
                    <a:pt x="37" y="27"/>
                    <a:pt x="37" y="28"/>
                    <a:pt x="37" y="28"/>
                  </a:cubicBezTo>
                  <a:cubicBezTo>
                    <a:pt x="37" y="28"/>
                    <a:pt x="37" y="28"/>
                    <a:pt x="36" y="28"/>
                  </a:cubicBezTo>
                  <a:cubicBezTo>
                    <a:pt x="36" y="28"/>
                    <a:pt x="36" y="28"/>
                    <a:pt x="36" y="28"/>
                  </a:cubicBezTo>
                  <a:cubicBezTo>
                    <a:pt x="35" y="29"/>
                    <a:pt x="36" y="28"/>
                    <a:pt x="35" y="29"/>
                  </a:cubicBezTo>
                  <a:cubicBezTo>
                    <a:pt x="34" y="30"/>
                    <a:pt x="34" y="30"/>
                    <a:pt x="34" y="30"/>
                  </a:cubicBezTo>
                  <a:cubicBezTo>
                    <a:pt x="33" y="30"/>
                    <a:pt x="33" y="30"/>
                    <a:pt x="33" y="30"/>
                  </a:cubicBezTo>
                  <a:cubicBezTo>
                    <a:pt x="33" y="30"/>
                    <a:pt x="33" y="30"/>
                    <a:pt x="32" y="30"/>
                  </a:cubicBezTo>
                  <a:cubicBezTo>
                    <a:pt x="31" y="30"/>
                    <a:pt x="31" y="30"/>
                    <a:pt x="31" y="30"/>
                  </a:cubicBezTo>
                  <a:cubicBezTo>
                    <a:pt x="31" y="30"/>
                    <a:pt x="30" y="31"/>
                    <a:pt x="30" y="31"/>
                  </a:cubicBezTo>
                  <a:cubicBezTo>
                    <a:pt x="30" y="31"/>
                    <a:pt x="30" y="33"/>
                    <a:pt x="29" y="33"/>
                  </a:cubicBezTo>
                  <a:cubicBezTo>
                    <a:pt x="29" y="34"/>
                    <a:pt x="28" y="33"/>
                    <a:pt x="28" y="34"/>
                  </a:cubicBezTo>
                  <a:cubicBezTo>
                    <a:pt x="27" y="34"/>
                    <a:pt x="27" y="34"/>
                    <a:pt x="26" y="35"/>
                  </a:cubicBezTo>
                  <a:cubicBezTo>
                    <a:pt x="26" y="35"/>
                    <a:pt x="26" y="35"/>
                    <a:pt x="25" y="35"/>
                  </a:cubicBezTo>
                  <a:cubicBezTo>
                    <a:pt x="25" y="35"/>
                    <a:pt x="25" y="34"/>
                    <a:pt x="24" y="35"/>
                  </a:cubicBezTo>
                  <a:cubicBezTo>
                    <a:pt x="24" y="35"/>
                    <a:pt x="24" y="35"/>
                    <a:pt x="24" y="36"/>
                  </a:cubicBezTo>
                  <a:cubicBezTo>
                    <a:pt x="23" y="37"/>
                    <a:pt x="23" y="37"/>
                    <a:pt x="23" y="38"/>
                  </a:cubicBezTo>
                  <a:cubicBezTo>
                    <a:pt x="22" y="38"/>
                    <a:pt x="22" y="38"/>
                    <a:pt x="22" y="39"/>
                  </a:cubicBezTo>
                  <a:cubicBezTo>
                    <a:pt x="23" y="39"/>
                    <a:pt x="22" y="39"/>
                    <a:pt x="23" y="39"/>
                  </a:cubicBezTo>
                  <a:cubicBezTo>
                    <a:pt x="24" y="39"/>
                    <a:pt x="24" y="38"/>
                    <a:pt x="24" y="39"/>
                  </a:cubicBezTo>
                  <a:cubicBezTo>
                    <a:pt x="24" y="39"/>
                    <a:pt x="24" y="40"/>
                    <a:pt x="24" y="40"/>
                  </a:cubicBezTo>
                  <a:cubicBezTo>
                    <a:pt x="23" y="40"/>
                    <a:pt x="22" y="41"/>
                    <a:pt x="22" y="41"/>
                  </a:cubicBezTo>
                  <a:cubicBezTo>
                    <a:pt x="22" y="41"/>
                    <a:pt x="22" y="41"/>
                    <a:pt x="22" y="41"/>
                  </a:cubicBezTo>
                  <a:cubicBezTo>
                    <a:pt x="22" y="41"/>
                    <a:pt x="22" y="41"/>
                    <a:pt x="22" y="41"/>
                  </a:cubicBezTo>
                  <a:cubicBezTo>
                    <a:pt x="22" y="42"/>
                    <a:pt x="22" y="41"/>
                    <a:pt x="22" y="42"/>
                  </a:cubicBezTo>
                  <a:cubicBezTo>
                    <a:pt x="22" y="42"/>
                    <a:pt x="22" y="42"/>
                    <a:pt x="23" y="42"/>
                  </a:cubicBezTo>
                  <a:cubicBezTo>
                    <a:pt x="23" y="42"/>
                    <a:pt x="24" y="43"/>
                    <a:pt x="24" y="43"/>
                  </a:cubicBezTo>
                  <a:cubicBezTo>
                    <a:pt x="24" y="43"/>
                    <a:pt x="23" y="43"/>
                    <a:pt x="23" y="44"/>
                  </a:cubicBezTo>
                  <a:cubicBezTo>
                    <a:pt x="23" y="44"/>
                    <a:pt x="24" y="44"/>
                    <a:pt x="24" y="44"/>
                  </a:cubicBezTo>
                  <a:cubicBezTo>
                    <a:pt x="24" y="44"/>
                    <a:pt x="24" y="44"/>
                    <a:pt x="24" y="44"/>
                  </a:cubicBezTo>
                  <a:cubicBezTo>
                    <a:pt x="24" y="44"/>
                    <a:pt x="25" y="45"/>
                    <a:pt x="25" y="45"/>
                  </a:cubicBezTo>
                  <a:cubicBezTo>
                    <a:pt x="25" y="46"/>
                    <a:pt x="25" y="46"/>
                    <a:pt x="25" y="46"/>
                  </a:cubicBezTo>
                  <a:cubicBezTo>
                    <a:pt x="25" y="47"/>
                    <a:pt x="25" y="47"/>
                    <a:pt x="25" y="47"/>
                  </a:cubicBezTo>
                  <a:cubicBezTo>
                    <a:pt x="25" y="47"/>
                    <a:pt x="24" y="47"/>
                    <a:pt x="24" y="47"/>
                  </a:cubicBezTo>
                  <a:cubicBezTo>
                    <a:pt x="24" y="48"/>
                    <a:pt x="25" y="49"/>
                    <a:pt x="25" y="49"/>
                  </a:cubicBezTo>
                  <a:cubicBezTo>
                    <a:pt x="25" y="49"/>
                    <a:pt x="25" y="49"/>
                    <a:pt x="24" y="49"/>
                  </a:cubicBezTo>
                  <a:cubicBezTo>
                    <a:pt x="24" y="49"/>
                    <a:pt x="24" y="49"/>
                    <a:pt x="24" y="50"/>
                  </a:cubicBezTo>
                  <a:cubicBezTo>
                    <a:pt x="24" y="50"/>
                    <a:pt x="24" y="50"/>
                    <a:pt x="24" y="50"/>
                  </a:cubicBezTo>
                  <a:cubicBezTo>
                    <a:pt x="24" y="50"/>
                    <a:pt x="24" y="50"/>
                    <a:pt x="24" y="51"/>
                  </a:cubicBezTo>
                  <a:cubicBezTo>
                    <a:pt x="24" y="51"/>
                    <a:pt x="23" y="51"/>
                    <a:pt x="24" y="51"/>
                  </a:cubicBezTo>
                  <a:cubicBezTo>
                    <a:pt x="24" y="52"/>
                    <a:pt x="24" y="52"/>
                    <a:pt x="24" y="52"/>
                  </a:cubicBezTo>
                  <a:cubicBezTo>
                    <a:pt x="24" y="52"/>
                    <a:pt x="24" y="53"/>
                    <a:pt x="24" y="53"/>
                  </a:cubicBezTo>
                  <a:cubicBezTo>
                    <a:pt x="24" y="53"/>
                    <a:pt x="24" y="54"/>
                    <a:pt x="24" y="54"/>
                  </a:cubicBezTo>
                  <a:cubicBezTo>
                    <a:pt x="24" y="55"/>
                    <a:pt x="24" y="55"/>
                    <a:pt x="24" y="55"/>
                  </a:cubicBezTo>
                  <a:cubicBezTo>
                    <a:pt x="24" y="56"/>
                    <a:pt x="24" y="56"/>
                    <a:pt x="24" y="56"/>
                  </a:cubicBezTo>
                  <a:cubicBezTo>
                    <a:pt x="24" y="57"/>
                    <a:pt x="22" y="56"/>
                    <a:pt x="22" y="57"/>
                  </a:cubicBezTo>
                  <a:cubicBezTo>
                    <a:pt x="22" y="57"/>
                    <a:pt x="23" y="58"/>
                    <a:pt x="23" y="58"/>
                  </a:cubicBezTo>
                  <a:cubicBezTo>
                    <a:pt x="23" y="58"/>
                    <a:pt x="23" y="58"/>
                    <a:pt x="23" y="59"/>
                  </a:cubicBezTo>
                  <a:cubicBezTo>
                    <a:pt x="22" y="59"/>
                    <a:pt x="22" y="59"/>
                    <a:pt x="22" y="59"/>
                  </a:cubicBezTo>
                  <a:cubicBezTo>
                    <a:pt x="22" y="59"/>
                    <a:pt x="23" y="59"/>
                    <a:pt x="23" y="60"/>
                  </a:cubicBezTo>
                  <a:cubicBezTo>
                    <a:pt x="23" y="60"/>
                    <a:pt x="23" y="60"/>
                    <a:pt x="23" y="61"/>
                  </a:cubicBezTo>
                  <a:cubicBezTo>
                    <a:pt x="22" y="61"/>
                    <a:pt x="22" y="61"/>
                    <a:pt x="22" y="61"/>
                  </a:cubicBezTo>
                  <a:cubicBezTo>
                    <a:pt x="23" y="62"/>
                    <a:pt x="24" y="61"/>
                    <a:pt x="24" y="61"/>
                  </a:cubicBezTo>
                  <a:cubicBezTo>
                    <a:pt x="24" y="62"/>
                    <a:pt x="24" y="62"/>
                    <a:pt x="24" y="62"/>
                  </a:cubicBezTo>
                  <a:cubicBezTo>
                    <a:pt x="24" y="62"/>
                    <a:pt x="23" y="63"/>
                    <a:pt x="24" y="64"/>
                  </a:cubicBezTo>
                  <a:cubicBezTo>
                    <a:pt x="24" y="64"/>
                    <a:pt x="24" y="64"/>
                    <a:pt x="25" y="65"/>
                  </a:cubicBezTo>
                  <a:cubicBezTo>
                    <a:pt x="26" y="66"/>
                    <a:pt x="26" y="66"/>
                    <a:pt x="27" y="67"/>
                  </a:cubicBezTo>
                  <a:cubicBezTo>
                    <a:pt x="28" y="68"/>
                    <a:pt x="28" y="68"/>
                    <a:pt x="28" y="68"/>
                  </a:cubicBezTo>
                  <a:cubicBezTo>
                    <a:pt x="29" y="68"/>
                    <a:pt x="29" y="67"/>
                    <a:pt x="30" y="67"/>
                  </a:cubicBezTo>
                  <a:cubicBezTo>
                    <a:pt x="30" y="67"/>
                    <a:pt x="30" y="68"/>
                    <a:pt x="31" y="68"/>
                  </a:cubicBezTo>
                  <a:cubicBezTo>
                    <a:pt x="31" y="68"/>
                    <a:pt x="31" y="67"/>
                    <a:pt x="32" y="67"/>
                  </a:cubicBezTo>
                  <a:cubicBezTo>
                    <a:pt x="33" y="67"/>
                    <a:pt x="33" y="66"/>
                    <a:pt x="34" y="66"/>
                  </a:cubicBezTo>
                  <a:cubicBezTo>
                    <a:pt x="35" y="66"/>
                    <a:pt x="35" y="66"/>
                    <a:pt x="36" y="66"/>
                  </a:cubicBezTo>
                  <a:cubicBezTo>
                    <a:pt x="36" y="66"/>
                    <a:pt x="37" y="66"/>
                    <a:pt x="37" y="66"/>
                  </a:cubicBezTo>
                  <a:cubicBezTo>
                    <a:pt x="37" y="67"/>
                    <a:pt x="37" y="68"/>
                    <a:pt x="36" y="68"/>
                  </a:cubicBezTo>
                  <a:cubicBezTo>
                    <a:pt x="36" y="69"/>
                    <a:pt x="36" y="69"/>
                    <a:pt x="36" y="69"/>
                  </a:cubicBezTo>
                  <a:cubicBezTo>
                    <a:pt x="36" y="69"/>
                    <a:pt x="37" y="69"/>
                    <a:pt x="36" y="70"/>
                  </a:cubicBezTo>
                  <a:cubicBezTo>
                    <a:pt x="36" y="70"/>
                    <a:pt x="35" y="70"/>
                    <a:pt x="35" y="71"/>
                  </a:cubicBezTo>
                  <a:cubicBezTo>
                    <a:pt x="35" y="71"/>
                    <a:pt x="35" y="71"/>
                    <a:pt x="35" y="72"/>
                  </a:cubicBezTo>
                  <a:cubicBezTo>
                    <a:pt x="35" y="72"/>
                    <a:pt x="35" y="72"/>
                    <a:pt x="35" y="73"/>
                  </a:cubicBezTo>
                  <a:cubicBezTo>
                    <a:pt x="34" y="74"/>
                    <a:pt x="35" y="74"/>
                    <a:pt x="34" y="75"/>
                  </a:cubicBezTo>
                  <a:cubicBezTo>
                    <a:pt x="34" y="76"/>
                    <a:pt x="33" y="76"/>
                    <a:pt x="34" y="77"/>
                  </a:cubicBezTo>
                  <a:cubicBezTo>
                    <a:pt x="34" y="77"/>
                    <a:pt x="33" y="77"/>
                    <a:pt x="34" y="77"/>
                  </a:cubicBezTo>
                  <a:cubicBezTo>
                    <a:pt x="35" y="78"/>
                    <a:pt x="35" y="79"/>
                    <a:pt x="36" y="79"/>
                  </a:cubicBezTo>
                  <a:cubicBezTo>
                    <a:pt x="36" y="79"/>
                    <a:pt x="36" y="79"/>
                    <a:pt x="37" y="79"/>
                  </a:cubicBezTo>
                  <a:cubicBezTo>
                    <a:pt x="37" y="78"/>
                    <a:pt x="38" y="78"/>
                    <a:pt x="38" y="78"/>
                  </a:cubicBezTo>
                  <a:cubicBezTo>
                    <a:pt x="38" y="79"/>
                    <a:pt x="38" y="79"/>
                    <a:pt x="38" y="79"/>
                  </a:cubicBezTo>
                  <a:cubicBezTo>
                    <a:pt x="38" y="80"/>
                    <a:pt x="38" y="80"/>
                    <a:pt x="39" y="80"/>
                  </a:cubicBezTo>
                  <a:cubicBezTo>
                    <a:pt x="40" y="81"/>
                    <a:pt x="40" y="81"/>
                    <a:pt x="40" y="81"/>
                  </a:cubicBezTo>
                  <a:cubicBezTo>
                    <a:pt x="40" y="81"/>
                    <a:pt x="39" y="81"/>
                    <a:pt x="40" y="82"/>
                  </a:cubicBezTo>
                  <a:cubicBezTo>
                    <a:pt x="41" y="82"/>
                    <a:pt x="41" y="82"/>
                    <a:pt x="41" y="82"/>
                  </a:cubicBezTo>
                  <a:cubicBezTo>
                    <a:pt x="42" y="83"/>
                    <a:pt x="43" y="83"/>
                    <a:pt x="43" y="83"/>
                  </a:cubicBezTo>
                  <a:cubicBezTo>
                    <a:pt x="42" y="84"/>
                    <a:pt x="41" y="84"/>
                    <a:pt x="40" y="84"/>
                  </a:cubicBezTo>
                  <a:cubicBezTo>
                    <a:pt x="39" y="84"/>
                    <a:pt x="39" y="83"/>
                    <a:pt x="39" y="84"/>
                  </a:cubicBezTo>
                  <a:cubicBezTo>
                    <a:pt x="38" y="84"/>
                    <a:pt x="38" y="84"/>
                    <a:pt x="38" y="84"/>
                  </a:cubicBezTo>
                  <a:cubicBezTo>
                    <a:pt x="37" y="84"/>
                    <a:pt x="37" y="84"/>
                    <a:pt x="36" y="85"/>
                  </a:cubicBezTo>
                  <a:cubicBezTo>
                    <a:pt x="36" y="86"/>
                    <a:pt x="36" y="86"/>
                    <a:pt x="36" y="86"/>
                  </a:cubicBezTo>
                  <a:cubicBezTo>
                    <a:pt x="36" y="86"/>
                    <a:pt x="35" y="86"/>
                    <a:pt x="35" y="86"/>
                  </a:cubicBezTo>
                  <a:cubicBezTo>
                    <a:pt x="34" y="87"/>
                    <a:pt x="34" y="87"/>
                    <a:pt x="34" y="87"/>
                  </a:cubicBezTo>
                  <a:cubicBezTo>
                    <a:pt x="34" y="87"/>
                    <a:pt x="33" y="88"/>
                    <a:pt x="33" y="88"/>
                  </a:cubicBezTo>
                  <a:cubicBezTo>
                    <a:pt x="33" y="88"/>
                    <a:pt x="32" y="88"/>
                    <a:pt x="33" y="89"/>
                  </a:cubicBezTo>
                  <a:cubicBezTo>
                    <a:pt x="33" y="90"/>
                    <a:pt x="33" y="90"/>
                    <a:pt x="33" y="90"/>
                  </a:cubicBezTo>
                  <a:cubicBezTo>
                    <a:pt x="33" y="91"/>
                    <a:pt x="34" y="90"/>
                    <a:pt x="33" y="91"/>
                  </a:cubicBezTo>
                  <a:cubicBezTo>
                    <a:pt x="32" y="92"/>
                    <a:pt x="32" y="91"/>
                    <a:pt x="32" y="92"/>
                  </a:cubicBezTo>
                  <a:cubicBezTo>
                    <a:pt x="33" y="93"/>
                    <a:pt x="33" y="93"/>
                    <a:pt x="33" y="93"/>
                  </a:cubicBezTo>
                  <a:cubicBezTo>
                    <a:pt x="33" y="93"/>
                    <a:pt x="34" y="93"/>
                    <a:pt x="33" y="94"/>
                  </a:cubicBezTo>
                  <a:cubicBezTo>
                    <a:pt x="32" y="95"/>
                    <a:pt x="32" y="95"/>
                    <a:pt x="31" y="95"/>
                  </a:cubicBezTo>
                  <a:cubicBezTo>
                    <a:pt x="31" y="95"/>
                    <a:pt x="30" y="96"/>
                    <a:pt x="31" y="96"/>
                  </a:cubicBezTo>
                  <a:cubicBezTo>
                    <a:pt x="31" y="97"/>
                    <a:pt x="32" y="98"/>
                    <a:pt x="32" y="98"/>
                  </a:cubicBezTo>
                  <a:cubicBezTo>
                    <a:pt x="32" y="98"/>
                    <a:pt x="32" y="98"/>
                    <a:pt x="33" y="98"/>
                  </a:cubicBezTo>
                  <a:cubicBezTo>
                    <a:pt x="35" y="98"/>
                    <a:pt x="34" y="97"/>
                    <a:pt x="35" y="97"/>
                  </a:cubicBezTo>
                  <a:cubicBezTo>
                    <a:pt x="36" y="97"/>
                    <a:pt x="36" y="97"/>
                    <a:pt x="36" y="98"/>
                  </a:cubicBezTo>
                  <a:cubicBezTo>
                    <a:pt x="37" y="99"/>
                    <a:pt x="36" y="99"/>
                    <a:pt x="37" y="99"/>
                  </a:cubicBezTo>
                  <a:cubicBezTo>
                    <a:pt x="38" y="99"/>
                    <a:pt x="38" y="99"/>
                    <a:pt x="38" y="99"/>
                  </a:cubicBezTo>
                  <a:cubicBezTo>
                    <a:pt x="38" y="99"/>
                    <a:pt x="38" y="99"/>
                    <a:pt x="39" y="99"/>
                  </a:cubicBezTo>
                  <a:cubicBezTo>
                    <a:pt x="40" y="99"/>
                    <a:pt x="40" y="99"/>
                    <a:pt x="40" y="99"/>
                  </a:cubicBezTo>
                  <a:cubicBezTo>
                    <a:pt x="41" y="99"/>
                    <a:pt x="40" y="99"/>
                    <a:pt x="40" y="100"/>
                  </a:cubicBezTo>
                  <a:cubicBezTo>
                    <a:pt x="41" y="100"/>
                    <a:pt x="41" y="100"/>
                    <a:pt x="41" y="101"/>
                  </a:cubicBezTo>
                  <a:cubicBezTo>
                    <a:pt x="42" y="101"/>
                    <a:pt x="42" y="101"/>
                    <a:pt x="42" y="102"/>
                  </a:cubicBezTo>
                  <a:cubicBezTo>
                    <a:pt x="42" y="103"/>
                    <a:pt x="41" y="103"/>
                    <a:pt x="42" y="103"/>
                  </a:cubicBezTo>
                  <a:cubicBezTo>
                    <a:pt x="43" y="104"/>
                    <a:pt x="43" y="104"/>
                    <a:pt x="44" y="104"/>
                  </a:cubicBezTo>
                  <a:cubicBezTo>
                    <a:pt x="44" y="105"/>
                    <a:pt x="44" y="104"/>
                    <a:pt x="45" y="105"/>
                  </a:cubicBezTo>
                  <a:cubicBezTo>
                    <a:pt x="45" y="105"/>
                    <a:pt x="45" y="105"/>
                    <a:pt x="45" y="106"/>
                  </a:cubicBezTo>
                  <a:cubicBezTo>
                    <a:pt x="45" y="108"/>
                    <a:pt x="45" y="107"/>
                    <a:pt x="45" y="108"/>
                  </a:cubicBezTo>
                  <a:cubicBezTo>
                    <a:pt x="45" y="110"/>
                    <a:pt x="44" y="110"/>
                    <a:pt x="45" y="110"/>
                  </a:cubicBezTo>
                  <a:cubicBezTo>
                    <a:pt x="46" y="111"/>
                    <a:pt x="46" y="110"/>
                    <a:pt x="46" y="112"/>
                  </a:cubicBezTo>
                  <a:cubicBezTo>
                    <a:pt x="46" y="113"/>
                    <a:pt x="46" y="113"/>
                    <a:pt x="46" y="113"/>
                  </a:cubicBezTo>
                  <a:cubicBezTo>
                    <a:pt x="46" y="114"/>
                    <a:pt x="45" y="114"/>
                    <a:pt x="45" y="115"/>
                  </a:cubicBezTo>
                  <a:cubicBezTo>
                    <a:pt x="46" y="116"/>
                    <a:pt x="47" y="116"/>
                    <a:pt x="47" y="117"/>
                  </a:cubicBezTo>
                  <a:cubicBezTo>
                    <a:pt x="47" y="117"/>
                    <a:pt x="48" y="117"/>
                    <a:pt x="47" y="118"/>
                  </a:cubicBezTo>
                  <a:cubicBezTo>
                    <a:pt x="46" y="118"/>
                    <a:pt x="46" y="117"/>
                    <a:pt x="46" y="118"/>
                  </a:cubicBezTo>
                  <a:cubicBezTo>
                    <a:pt x="45" y="118"/>
                    <a:pt x="45" y="118"/>
                    <a:pt x="44" y="118"/>
                  </a:cubicBezTo>
                  <a:cubicBezTo>
                    <a:pt x="43" y="118"/>
                    <a:pt x="44" y="118"/>
                    <a:pt x="43" y="118"/>
                  </a:cubicBezTo>
                  <a:cubicBezTo>
                    <a:pt x="42" y="117"/>
                    <a:pt x="42" y="117"/>
                    <a:pt x="41" y="115"/>
                  </a:cubicBezTo>
                  <a:cubicBezTo>
                    <a:pt x="41" y="114"/>
                    <a:pt x="41" y="113"/>
                    <a:pt x="40" y="113"/>
                  </a:cubicBezTo>
                  <a:cubicBezTo>
                    <a:pt x="39" y="112"/>
                    <a:pt x="39" y="111"/>
                    <a:pt x="38" y="112"/>
                  </a:cubicBezTo>
                  <a:cubicBezTo>
                    <a:pt x="38" y="112"/>
                    <a:pt x="38" y="112"/>
                    <a:pt x="38" y="113"/>
                  </a:cubicBezTo>
                  <a:cubicBezTo>
                    <a:pt x="38" y="114"/>
                    <a:pt x="38" y="114"/>
                    <a:pt x="38" y="115"/>
                  </a:cubicBezTo>
                  <a:cubicBezTo>
                    <a:pt x="38" y="115"/>
                    <a:pt x="38" y="115"/>
                    <a:pt x="37" y="115"/>
                  </a:cubicBezTo>
                  <a:cubicBezTo>
                    <a:pt x="36" y="115"/>
                    <a:pt x="36" y="115"/>
                    <a:pt x="36" y="115"/>
                  </a:cubicBezTo>
                  <a:cubicBezTo>
                    <a:pt x="35" y="115"/>
                    <a:pt x="36" y="116"/>
                    <a:pt x="35" y="116"/>
                  </a:cubicBezTo>
                  <a:cubicBezTo>
                    <a:pt x="35" y="116"/>
                    <a:pt x="34" y="115"/>
                    <a:pt x="34" y="115"/>
                  </a:cubicBezTo>
                  <a:cubicBezTo>
                    <a:pt x="34" y="115"/>
                    <a:pt x="34" y="115"/>
                    <a:pt x="34" y="114"/>
                  </a:cubicBezTo>
                  <a:cubicBezTo>
                    <a:pt x="34" y="114"/>
                    <a:pt x="34" y="113"/>
                    <a:pt x="34" y="113"/>
                  </a:cubicBezTo>
                  <a:cubicBezTo>
                    <a:pt x="34" y="113"/>
                    <a:pt x="34" y="112"/>
                    <a:pt x="34" y="112"/>
                  </a:cubicBezTo>
                  <a:cubicBezTo>
                    <a:pt x="33" y="112"/>
                    <a:pt x="33" y="112"/>
                    <a:pt x="33" y="112"/>
                  </a:cubicBezTo>
                  <a:cubicBezTo>
                    <a:pt x="33" y="112"/>
                    <a:pt x="32" y="111"/>
                    <a:pt x="32" y="112"/>
                  </a:cubicBezTo>
                  <a:cubicBezTo>
                    <a:pt x="32" y="112"/>
                    <a:pt x="31" y="112"/>
                    <a:pt x="31" y="112"/>
                  </a:cubicBezTo>
                  <a:cubicBezTo>
                    <a:pt x="31" y="112"/>
                    <a:pt x="31" y="111"/>
                    <a:pt x="31" y="112"/>
                  </a:cubicBezTo>
                  <a:cubicBezTo>
                    <a:pt x="30" y="113"/>
                    <a:pt x="30" y="113"/>
                    <a:pt x="30" y="113"/>
                  </a:cubicBezTo>
                  <a:cubicBezTo>
                    <a:pt x="29" y="113"/>
                    <a:pt x="28" y="112"/>
                    <a:pt x="28" y="112"/>
                  </a:cubicBezTo>
                  <a:cubicBezTo>
                    <a:pt x="28" y="112"/>
                    <a:pt x="28" y="112"/>
                    <a:pt x="27" y="112"/>
                  </a:cubicBezTo>
                  <a:cubicBezTo>
                    <a:pt x="26" y="112"/>
                    <a:pt x="27" y="111"/>
                    <a:pt x="26" y="111"/>
                  </a:cubicBezTo>
                  <a:cubicBezTo>
                    <a:pt x="25" y="112"/>
                    <a:pt x="25" y="111"/>
                    <a:pt x="25" y="112"/>
                  </a:cubicBezTo>
                  <a:cubicBezTo>
                    <a:pt x="24" y="112"/>
                    <a:pt x="24" y="113"/>
                    <a:pt x="24" y="113"/>
                  </a:cubicBezTo>
                  <a:cubicBezTo>
                    <a:pt x="23" y="113"/>
                    <a:pt x="24" y="113"/>
                    <a:pt x="23" y="112"/>
                  </a:cubicBezTo>
                  <a:cubicBezTo>
                    <a:pt x="22" y="112"/>
                    <a:pt x="20" y="112"/>
                    <a:pt x="20" y="112"/>
                  </a:cubicBezTo>
                  <a:cubicBezTo>
                    <a:pt x="20" y="113"/>
                    <a:pt x="20" y="113"/>
                    <a:pt x="20" y="113"/>
                  </a:cubicBezTo>
                  <a:cubicBezTo>
                    <a:pt x="19" y="113"/>
                    <a:pt x="19" y="113"/>
                    <a:pt x="19" y="113"/>
                  </a:cubicBezTo>
                  <a:cubicBezTo>
                    <a:pt x="19" y="113"/>
                    <a:pt x="18" y="113"/>
                    <a:pt x="18" y="113"/>
                  </a:cubicBezTo>
                  <a:cubicBezTo>
                    <a:pt x="18" y="114"/>
                    <a:pt x="18" y="114"/>
                    <a:pt x="18" y="115"/>
                  </a:cubicBezTo>
                  <a:cubicBezTo>
                    <a:pt x="18" y="116"/>
                    <a:pt x="18" y="116"/>
                    <a:pt x="19" y="116"/>
                  </a:cubicBezTo>
                  <a:cubicBezTo>
                    <a:pt x="19" y="117"/>
                    <a:pt x="19" y="117"/>
                    <a:pt x="19" y="117"/>
                  </a:cubicBezTo>
                  <a:cubicBezTo>
                    <a:pt x="19" y="118"/>
                    <a:pt x="18" y="118"/>
                    <a:pt x="19" y="119"/>
                  </a:cubicBezTo>
                  <a:cubicBezTo>
                    <a:pt x="19" y="119"/>
                    <a:pt x="20" y="119"/>
                    <a:pt x="20" y="120"/>
                  </a:cubicBezTo>
                  <a:cubicBezTo>
                    <a:pt x="19" y="121"/>
                    <a:pt x="19" y="120"/>
                    <a:pt x="19" y="121"/>
                  </a:cubicBezTo>
                  <a:cubicBezTo>
                    <a:pt x="19" y="122"/>
                    <a:pt x="19" y="122"/>
                    <a:pt x="19" y="123"/>
                  </a:cubicBezTo>
                  <a:cubicBezTo>
                    <a:pt x="19" y="123"/>
                    <a:pt x="18" y="124"/>
                    <a:pt x="18" y="124"/>
                  </a:cubicBezTo>
                  <a:cubicBezTo>
                    <a:pt x="18" y="124"/>
                    <a:pt x="18" y="124"/>
                    <a:pt x="18" y="125"/>
                  </a:cubicBezTo>
                  <a:cubicBezTo>
                    <a:pt x="18" y="125"/>
                    <a:pt x="18" y="125"/>
                    <a:pt x="19" y="126"/>
                  </a:cubicBezTo>
                  <a:cubicBezTo>
                    <a:pt x="20" y="126"/>
                    <a:pt x="20" y="126"/>
                    <a:pt x="20" y="127"/>
                  </a:cubicBezTo>
                  <a:cubicBezTo>
                    <a:pt x="20" y="127"/>
                    <a:pt x="21" y="127"/>
                    <a:pt x="21" y="127"/>
                  </a:cubicBezTo>
                  <a:cubicBezTo>
                    <a:pt x="21" y="127"/>
                    <a:pt x="21" y="127"/>
                    <a:pt x="22" y="128"/>
                  </a:cubicBezTo>
                  <a:cubicBezTo>
                    <a:pt x="22" y="128"/>
                    <a:pt x="23" y="128"/>
                    <a:pt x="24" y="128"/>
                  </a:cubicBezTo>
                  <a:cubicBezTo>
                    <a:pt x="24" y="128"/>
                    <a:pt x="24" y="128"/>
                    <a:pt x="25" y="128"/>
                  </a:cubicBezTo>
                  <a:cubicBezTo>
                    <a:pt x="26" y="128"/>
                    <a:pt x="25" y="128"/>
                    <a:pt x="26" y="128"/>
                  </a:cubicBezTo>
                  <a:cubicBezTo>
                    <a:pt x="27" y="129"/>
                    <a:pt x="26" y="129"/>
                    <a:pt x="27" y="128"/>
                  </a:cubicBezTo>
                  <a:cubicBezTo>
                    <a:pt x="28" y="128"/>
                    <a:pt x="27" y="127"/>
                    <a:pt x="28" y="127"/>
                  </a:cubicBezTo>
                  <a:cubicBezTo>
                    <a:pt x="29" y="127"/>
                    <a:pt x="29" y="127"/>
                    <a:pt x="29" y="127"/>
                  </a:cubicBezTo>
                  <a:cubicBezTo>
                    <a:pt x="29" y="127"/>
                    <a:pt x="29" y="127"/>
                    <a:pt x="30" y="127"/>
                  </a:cubicBezTo>
                  <a:cubicBezTo>
                    <a:pt x="31" y="127"/>
                    <a:pt x="31" y="126"/>
                    <a:pt x="31" y="127"/>
                  </a:cubicBezTo>
                  <a:cubicBezTo>
                    <a:pt x="31" y="128"/>
                    <a:pt x="31" y="128"/>
                    <a:pt x="30" y="129"/>
                  </a:cubicBezTo>
                  <a:cubicBezTo>
                    <a:pt x="30" y="129"/>
                    <a:pt x="29" y="129"/>
                    <a:pt x="30" y="130"/>
                  </a:cubicBezTo>
                  <a:cubicBezTo>
                    <a:pt x="30" y="131"/>
                    <a:pt x="30" y="131"/>
                    <a:pt x="30" y="131"/>
                  </a:cubicBezTo>
                  <a:cubicBezTo>
                    <a:pt x="29" y="132"/>
                    <a:pt x="28" y="132"/>
                    <a:pt x="29" y="132"/>
                  </a:cubicBezTo>
                  <a:cubicBezTo>
                    <a:pt x="30" y="132"/>
                    <a:pt x="30" y="132"/>
                    <a:pt x="30" y="133"/>
                  </a:cubicBezTo>
                  <a:cubicBezTo>
                    <a:pt x="31" y="133"/>
                    <a:pt x="31" y="132"/>
                    <a:pt x="31" y="133"/>
                  </a:cubicBezTo>
                  <a:cubicBezTo>
                    <a:pt x="31" y="134"/>
                    <a:pt x="32" y="135"/>
                    <a:pt x="32" y="135"/>
                  </a:cubicBezTo>
                  <a:cubicBezTo>
                    <a:pt x="32" y="135"/>
                    <a:pt x="33" y="134"/>
                    <a:pt x="33" y="135"/>
                  </a:cubicBezTo>
                  <a:cubicBezTo>
                    <a:pt x="33" y="136"/>
                    <a:pt x="33" y="136"/>
                    <a:pt x="32" y="136"/>
                  </a:cubicBezTo>
                  <a:cubicBezTo>
                    <a:pt x="32" y="136"/>
                    <a:pt x="32" y="136"/>
                    <a:pt x="31" y="135"/>
                  </a:cubicBezTo>
                  <a:cubicBezTo>
                    <a:pt x="31" y="135"/>
                    <a:pt x="31" y="135"/>
                    <a:pt x="30" y="135"/>
                  </a:cubicBezTo>
                  <a:cubicBezTo>
                    <a:pt x="30" y="134"/>
                    <a:pt x="30" y="134"/>
                    <a:pt x="29" y="134"/>
                  </a:cubicBezTo>
                  <a:cubicBezTo>
                    <a:pt x="29" y="135"/>
                    <a:pt x="29" y="135"/>
                    <a:pt x="28" y="135"/>
                  </a:cubicBezTo>
                  <a:cubicBezTo>
                    <a:pt x="28" y="135"/>
                    <a:pt x="27" y="134"/>
                    <a:pt x="27" y="135"/>
                  </a:cubicBezTo>
                  <a:cubicBezTo>
                    <a:pt x="26" y="135"/>
                    <a:pt x="26" y="135"/>
                    <a:pt x="26" y="136"/>
                  </a:cubicBezTo>
                  <a:cubicBezTo>
                    <a:pt x="26" y="137"/>
                    <a:pt x="26" y="136"/>
                    <a:pt x="26" y="137"/>
                  </a:cubicBezTo>
                  <a:cubicBezTo>
                    <a:pt x="25" y="138"/>
                    <a:pt x="25" y="137"/>
                    <a:pt x="25" y="138"/>
                  </a:cubicBezTo>
                  <a:cubicBezTo>
                    <a:pt x="25" y="140"/>
                    <a:pt x="25" y="140"/>
                    <a:pt x="24" y="140"/>
                  </a:cubicBezTo>
                  <a:cubicBezTo>
                    <a:pt x="24" y="141"/>
                    <a:pt x="24" y="141"/>
                    <a:pt x="24" y="141"/>
                  </a:cubicBezTo>
                  <a:cubicBezTo>
                    <a:pt x="24" y="142"/>
                    <a:pt x="23" y="143"/>
                    <a:pt x="23" y="143"/>
                  </a:cubicBezTo>
                  <a:cubicBezTo>
                    <a:pt x="23" y="143"/>
                    <a:pt x="24" y="145"/>
                    <a:pt x="24" y="145"/>
                  </a:cubicBezTo>
                  <a:cubicBezTo>
                    <a:pt x="24" y="145"/>
                    <a:pt x="24" y="145"/>
                    <a:pt x="24" y="145"/>
                  </a:cubicBezTo>
                  <a:cubicBezTo>
                    <a:pt x="25" y="145"/>
                    <a:pt x="25" y="145"/>
                    <a:pt x="25" y="146"/>
                  </a:cubicBezTo>
                  <a:cubicBezTo>
                    <a:pt x="25" y="147"/>
                    <a:pt x="25" y="147"/>
                    <a:pt x="25" y="147"/>
                  </a:cubicBezTo>
                  <a:cubicBezTo>
                    <a:pt x="24" y="148"/>
                    <a:pt x="24" y="148"/>
                    <a:pt x="24" y="148"/>
                  </a:cubicBezTo>
                  <a:cubicBezTo>
                    <a:pt x="24" y="148"/>
                    <a:pt x="24" y="148"/>
                    <a:pt x="24" y="149"/>
                  </a:cubicBezTo>
                  <a:cubicBezTo>
                    <a:pt x="24" y="150"/>
                    <a:pt x="24" y="150"/>
                    <a:pt x="23" y="151"/>
                  </a:cubicBezTo>
                  <a:cubicBezTo>
                    <a:pt x="23" y="151"/>
                    <a:pt x="22" y="152"/>
                    <a:pt x="22" y="152"/>
                  </a:cubicBezTo>
                  <a:cubicBezTo>
                    <a:pt x="22" y="153"/>
                    <a:pt x="22" y="153"/>
                    <a:pt x="22" y="154"/>
                  </a:cubicBezTo>
                  <a:cubicBezTo>
                    <a:pt x="22" y="155"/>
                    <a:pt x="21" y="155"/>
                    <a:pt x="21" y="155"/>
                  </a:cubicBezTo>
                  <a:cubicBezTo>
                    <a:pt x="21" y="155"/>
                    <a:pt x="21" y="155"/>
                    <a:pt x="21" y="156"/>
                  </a:cubicBezTo>
                  <a:cubicBezTo>
                    <a:pt x="21" y="157"/>
                    <a:pt x="22" y="156"/>
                    <a:pt x="21" y="157"/>
                  </a:cubicBezTo>
                  <a:cubicBezTo>
                    <a:pt x="21" y="158"/>
                    <a:pt x="20" y="159"/>
                    <a:pt x="20" y="159"/>
                  </a:cubicBezTo>
                  <a:cubicBezTo>
                    <a:pt x="20" y="159"/>
                    <a:pt x="19" y="159"/>
                    <a:pt x="19" y="159"/>
                  </a:cubicBezTo>
                  <a:cubicBezTo>
                    <a:pt x="18" y="159"/>
                    <a:pt x="17" y="158"/>
                    <a:pt x="17" y="158"/>
                  </a:cubicBezTo>
                  <a:cubicBezTo>
                    <a:pt x="16" y="158"/>
                    <a:pt x="16" y="158"/>
                    <a:pt x="16" y="157"/>
                  </a:cubicBezTo>
                  <a:cubicBezTo>
                    <a:pt x="15" y="157"/>
                    <a:pt x="15" y="156"/>
                    <a:pt x="15" y="156"/>
                  </a:cubicBezTo>
                  <a:cubicBezTo>
                    <a:pt x="15" y="156"/>
                    <a:pt x="15" y="155"/>
                    <a:pt x="14" y="156"/>
                  </a:cubicBezTo>
                  <a:cubicBezTo>
                    <a:pt x="14" y="156"/>
                    <a:pt x="14" y="156"/>
                    <a:pt x="13" y="156"/>
                  </a:cubicBezTo>
                  <a:cubicBezTo>
                    <a:pt x="12" y="157"/>
                    <a:pt x="12" y="157"/>
                    <a:pt x="12" y="156"/>
                  </a:cubicBezTo>
                  <a:cubicBezTo>
                    <a:pt x="11" y="156"/>
                    <a:pt x="11" y="155"/>
                    <a:pt x="10" y="155"/>
                  </a:cubicBezTo>
                  <a:cubicBezTo>
                    <a:pt x="10" y="155"/>
                    <a:pt x="7" y="159"/>
                    <a:pt x="7" y="159"/>
                  </a:cubicBezTo>
                  <a:cubicBezTo>
                    <a:pt x="7" y="160"/>
                    <a:pt x="7" y="160"/>
                    <a:pt x="7" y="160"/>
                  </a:cubicBezTo>
                  <a:cubicBezTo>
                    <a:pt x="9" y="160"/>
                    <a:pt x="9" y="160"/>
                    <a:pt x="9" y="160"/>
                  </a:cubicBezTo>
                  <a:cubicBezTo>
                    <a:pt x="9" y="160"/>
                    <a:pt x="9" y="161"/>
                    <a:pt x="9" y="161"/>
                  </a:cubicBezTo>
                  <a:cubicBezTo>
                    <a:pt x="9" y="162"/>
                    <a:pt x="10" y="162"/>
                    <a:pt x="10" y="162"/>
                  </a:cubicBezTo>
                  <a:cubicBezTo>
                    <a:pt x="10" y="163"/>
                    <a:pt x="10" y="163"/>
                    <a:pt x="10" y="163"/>
                  </a:cubicBezTo>
                  <a:cubicBezTo>
                    <a:pt x="10" y="164"/>
                    <a:pt x="9" y="164"/>
                    <a:pt x="9" y="165"/>
                  </a:cubicBezTo>
                  <a:cubicBezTo>
                    <a:pt x="10" y="166"/>
                    <a:pt x="10" y="165"/>
                    <a:pt x="10" y="166"/>
                  </a:cubicBezTo>
                  <a:cubicBezTo>
                    <a:pt x="10" y="167"/>
                    <a:pt x="11" y="167"/>
                    <a:pt x="10" y="167"/>
                  </a:cubicBezTo>
                  <a:cubicBezTo>
                    <a:pt x="10" y="168"/>
                    <a:pt x="11" y="168"/>
                    <a:pt x="10" y="169"/>
                  </a:cubicBezTo>
                  <a:cubicBezTo>
                    <a:pt x="10" y="170"/>
                    <a:pt x="10" y="170"/>
                    <a:pt x="11" y="171"/>
                  </a:cubicBezTo>
                  <a:cubicBezTo>
                    <a:pt x="11" y="171"/>
                    <a:pt x="12" y="171"/>
                    <a:pt x="12" y="172"/>
                  </a:cubicBezTo>
                  <a:cubicBezTo>
                    <a:pt x="12" y="173"/>
                    <a:pt x="12" y="172"/>
                    <a:pt x="12" y="173"/>
                  </a:cubicBezTo>
                  <a:cubicBezTo>
                    <a:pt x="12" y="174"/>
                    <a:pt x="12" y="174"/>
                    <a:pt x="12" y="174"/>
                  </a:cubicBezTo>
                  <a:cubicBezTo>
                    <a:pt x="13" y="175"/>
                    <a:pt x="13" y="174"/>
                    <a:pt x="13" y="175"/>
                  </a:cubicBezTo>
                  <a:cubicBezTo>
                    <a:pt x="13" y="175"/>
                    <a:pt x="13" y="177"/>
                    <a:pt x="14" y="177"/>
                  </a:cubicBezTo>
                  <a:cubicBezTo>
                    <a:pt x="15" y="177"/>
                    <a:pt x="15" y="177"/>
                    <a:pt x="15" y="177"/>
                  </a:cubicBezTo>
                  <a:cubicBezTo>
                    <a:pt x="16" y="177"/>
                    <a:pt x="16" y="177"/>
                    <a:pt x="16" y="177"/>
                  </a:cubicBezTo>
                  <a:cubicBezTo>
                    <a:pt x="16" y="178"/>
                    <a:pt x="16" y="178"/>
                    <a:pt x="16" y="178"/>
                  </a:cubicBezTo>
                  <a:cubicBezTo>
                    <a:pt x="15" y="179"/>
                    <a:pt x="15" y="179"/>
                    <a:pt x="15" y="180"/>
                  </a:cubicBezTo>
                  <a:cubicBezTo>
                    <a:pt x="15" y="180"/>
                    <a:pt x="16" y="180"/>
                    <a:pt x="16" y="181"/>
                  </a:cubicBezTo>
                  <a:cubicBezTo>
                    <a:pt x="15" y="181"/>
                    <a:pt x="14" y="181"/>
                    <a:pt x="14" y="182"/>
                  </a:cubicBezTo>
                  <a:cubicBezTo>
                    <a:pt x="15" y="182"/>
                    <a:pt x="15" y="182"/>
                    <a:pt x="15" y="182"/>
                  </a:cubicBezTo>
                  <a:cubicBezTo>
                    <a:pt x="15" y="183"/>
                    <a:pt x="15" y="183"/>
                    <a:pt x="15" y="183"/>
                  </a:cubicBezTo>
                  <a:cubicBezTo>
                    <a:pt x="15" y="183"/>
                    <a:pt x="16" y="184"/>
                    <a:pt x="16" y="184"/>
                  </a:cubicBezTo>
                  <a:cubicBezTo>
                    <a:pt x="16" y="184"/>
                    <a:pt x="17" y="184"/>
                    <a:pt x="16" y="184"/>
                  </a:cubicBezTo>
                  <a:cubicBezTo>
                    <a:pt x="16" y="185"/>
                    <a:pt x="15" y="185"/>
                    <a:pt x="15" y="185"/>
                  </a:cubicBezTo>
                  <a:cubicBezTo>
                    <a:pt x="16" y="185"/>
                    <a:pt x="17" y="185"/>
                    <a:pt x="17" y="186"/>
                  </a:cubicBezTo>
                  <a:cubicBezTo>
                    <a:pt x="16" y="186"/>
                    <a:pt x="16" y="186"/>
                    <a:pt x="16" y="186"/>
                  </a:cubicBezTo>
                  <a:cubicBezTo>
                    <a:pt x="15" y="187"/>
                    <a:pt x="14" y="187"/>
                    <a:pt x="14" y="187"/>
                  </a:cubicBezTo>
                  <a:cubicBezTo>
                    <a:pt x="14" y="187"/>
                    <a:pt x="13" y="187"/>
                    <a:pt x="13" y="188"/>
                  </a:cubicBezTo>
                  <a:cubicBezTo>
                    <a:pt x="13" y="188"/>
                    <a:pt x="14" y="189"/>
                    <a:pt x="14" y="189"/>
                  </a:cubicBezTo>
                  <a:cubicBezTo>
                    <a:pt x="14" y="189"/>
                    <a:pt x="14" y="189"/>
                    <a:pt x="14" y="189"/>
                  </a:cubicBezTo>
                  <a:cubicBezTo>
                    <a:pt x="14" y="189"/>
                    <a:pt x="15" y="190"/>
                    <a:pt x="14" y="190"/>
                  </a:cubicBezTo>
                  <a:cubicBezTo>
                    <a:pt x="14" y="191"/>
                    <a:pt x="13" y="190"/>
                    <a:pt x="13" y="191"/>
                  </a:cubicBezTo>
                  <a:cubicBezTo>
                    <a:pt x="13" y="191"/>
                    <a:pt x="13" y="191"/>
                    <a:pt x="13" y="192"/>
                  </a:cubicBezTo>
                  <a:cubicBezTo>
                    <a:pt x="14" y="193"/>
                    <a:pt x="14" y="192"/>
                    <a:pt x="14" y="193"/>
                  </a:cubicBezTo>
                  <a:cubicBezTo>
                    <a:pt x="14" y="193"/>
                    <a:pt x="14" y="194"/>
                    <a:pt x="14" y="194"/>
                  </a:cubicBezTo>
                  <a:cubicBezTo>
                    <a:pt x="14" y="194"/>
                    <a:pt x="13" y="193"/>
                    <a:pt x="14" y="194"/>
                  </a:cubicBezTo>
                  <a:cubicBezTo>
                    <a:pt x="14" y="195"/>
                    <a:pt x="14" y="195"/>
                    <a:pt x="13" y="196"/>
                  </a:cubicBezTo>
                  <a:cubicBezTo>
                    <a:pt x="13" y="196"/>
                    <a:pt x="13" y="195"/>
                    <a:pt x="13" y="196"/>
                  </a:cubicBezTo>
                  <a:cubicBezTo>
                    <a:pt x="13" y="196"/>
                    <a:pt x="14" y="197"/>
                    <a:pt x="13" y="197"/>
                  </a:cubicBezTo>
                  <a:cubicBezTo>
                    <a:pt x="13" y="197"/>
                    <a:pt x="13" y="197"/>
                    <a:pt x="12" y="197"/>
                  </a:cubicBezTo>
                  <a:cubicBezTo>
                    <a:pt x="12" y="198"/>
                    <a:pt x="12" y="198"/>
                    <a:pt x="12" y="198"/>
                  </a:cubicBezTo>
                  <a:cubicBezTo>
                    <a:pt x="12" y="198"/>
                    <a:pt x="11" y="198"/>
                    <a:pt x="11" y="199"/>
                  </a:cubicBezTo>
                  <a:cubicBezTo>
                    <a:pt x="11" y="200"/>
                    <a:pt x="11" y="200"/>
                    <a:pt x="11" y="200"/>
                  </a:cubicBezTo>
                  <a:cubicBezTo>
                    <a:pt x="11" y="200"/>
                    <a:pt x="10" y="199"/>
                    <a:pt x="10" y="200"/>
                  </a:cubicBezTo>
                  <a:cubicBezTo>
                    <a:pt x="10" y="201"/>
                    <a:pt x="9" y="202"/>
                    <a:pt x="9" y="202"/>
                  </a:cubicBezTo>
                  <a:cubicBezTo>
                    <a:pt x="8" y="203"/>
                    <a:pt x="8" y="203"/>
                    <a:pt x="8" y="203"/>
                  </a:cubicBezTo>
                  <a:cubicBezTo>
                    <a:pt x="8" y="203"/>
                    <a:pt x="7" y="202"/>
                    <a:pt x="7" y="203"/>
                  </a:cubicBezTo>
                  <a:cubicBezTo>
                    <a:pt x="7" y="203"/>
                    <a:pt x="7" y="203"/>
                    <a:pt x="7" y="204"/>
                  </a:cubicBezTo>
                  <a:cubicBezTo>
                    <a:pt x="7" y="204"/>
                    <a:pt x="7" y="204"/>
                    <a:pt x="6" y="204"/>
                  </a:cubicBezTo>
                  <a:cubicBezTo>
                    <a:pt x="6" y="205"/>
                    <a:pt x="6" y="205"/>
                    <a:pt x="5" y="205"/>
                  </a:cubicBezTo>
                  <a:cubicBezTo>
                    <a:pt x="5" y="205"/>
                    <a:pt x="4" y="205"/>
                    <a:pt x="4" y="206"/>
                  </a:cubicBezTo>
                  <a:cubicBezTo>
                    <a:pt x="4" y="206"/>
                    <a:pt x="3" y="206"/>
                    <a:pt x="3" y="206"/>
                  </a:cubicBezTo>
                  <a:cubicBezTo>
                    <a:pt x="3" y="206"/>
                    <a:pt x="3" y="206"/>
                    <a:pt x="3" y="206"/>
                  </a:cubicBezTo>
                  <a:cubicBezTo>
                    <a:pt x="3" y="206"/>
                    <a:pt x="3" y="206"/>
                    <a:pt x="3" y="207"/>
                  </a:cubicBezTo>
                  <a:cubicBezTo>
                    <a:pt x="3" y="207"/>
                    <a:pt x="3" y="208"/>
                    <a:pt x="3" y="208"/>
                  </a:cubicBezTo>
                  <a:cubicBezTo>
                    <a:pt x="3" y="208"/>
                    <a:pt x="3" y="207"/>
                    <a:pt x="2" y="207"/>
                  </a:cubicBezTo>
                  <a:cubicBezTo>
                    <a:pt x="2" y="207"/>
                    <a:pt x="2" y="207"/>
                    <a:pt x="2" y="207"/>
                  </a:cubicBezTo>
                  <a:cubicBezTo>
                    <a:pt x="2" y="207"/>
                    <a:pt x="1" y="208"/>
                    <a:pt x="2" y="208"/>
                  </a:cubicBezTo>
                  <a:cubicBezTo>
                    <a:pt x="2" y="208"/>
                    <a:pt x="2" y="208"/>
                    <a:pt x="2" y="208"/>
                  </a:cubicBezTo>
                  <a:cubicBezTo>
                    <a:pt x="2" y="208"/>
                    <a:pt x="2" y="208"/>
                    <a:pt x="2" y="209"/>
                  </a:cubicBezTo>
                  <a:cubicBezTo>
                    <a:pt x="1" y="209"/>
                    <a:pt x="1" y="209"/>
                    <a:pt x="1" y="210"/>
                  </a:cubicBezTo>
                  <a:cubicBezTo>
                    <a:pt x="0" y="210"/>
                    <a:pt x="1" y="211"/>
                    <a:pt x="1" y="211"/>
                  </a:cubicBezTo>
                  <a:cubicBezTo>
                    <a:pt x="1" y="211"/>
                    <a:pt x="1" y="210"/>
                    <a:pt x="2" y="210"/>
                  </a:cubicBezTo>
                  <a:cubicBezTo>
                    <a:pt x="2" y="210"/>
                    <a:pt x="2" y="210"/>
                    <a:pt x="3" y="211"/>
                  </a:cubicBezTo>
                  <a:cubicBezTo>
                    <a:pt x="4" y="211"/>
                    <a:pt x="4" y="211"/>
                    <a:pt x="4" y="211"/>
                  </a:cubicBezTo>
                  <a:cubicBezTo>
                    <a:pt x="4" y="212"/>
                    <a:pt x="4" y="212"/>
                    <a:pt x="5" y="212"/>
                  </a:cubicBezTo>
                  <a:cubicBezTo>
                    <a:pt x="5" y="213"/>
                    <a:pt x="5" y="213"/>
                    <a:pt x="6" y="213"/>
                  </a:cubicBezTo>
                  <a:cubicBezTo>
                    <a:pt x="6" y="213"/>
                    <a:pt x="6" y="213"/>
                    <a:pt x="6" y="213"/>
                  </a:cubicBezTo>
                  <a:cubicBezTo>
                    <a:pt x="7" y="212"/>
                    <a:pt x="7" y="211"/>
                    <a:pt x="7" y="211"/>
                  </a:cubicBezTo>
                  <a:cubicBezTo>
                    <a:pt x="7" y="211"/>
                    <a:pt x="7" y="210"/>
                    <a:pt x="8" y="210"/>
                  </a:cubicBezTo>
                  <a:cubicBezTo>
                    <a:pt x="8" y="211"/>
                    <a:pt x="9" y="211"/>
                    <a:pt x="9" y="211"/>
                  </a:cubicBezTo>
                  <a:cubicBezTo>
                    <a:pt x="9" y="212"/>
                    <a:pt x="8" y="212"/>
                    <a:pt x="9" y="212"/>
                  </a:cubicBezTo>
                  <a:cubicBezTo>
                    <a:pt x="9" y="212"/>
                    <a:pt x="10" y="212"/>
                    <a:pt x="10" y="213"/>
                  </a:cubicBezTo>
                  <a:cubicBezTo>
                    <a:pt x="10" y="213"/>
                    <a:pt x="9" y="214"/>
                    <a:pt x="9" y="214"/>
                  </a:cubicBezTo>
                  <a:cubicBezTo>
                    <a:pt x="9" y="214"/>
                    <a:pt x="10" y="215"/>
                    <a:pt x="10" y="215"/>
                  </a:cubicBezTo>
                  <a:cubicBezTo>
                    <a:pt x="11" y="215"/>
                    <a:pt x="11" y="215"/>
                    <a:pt x="10" y="216"/>
                  </a:cubicBezTo>
                  <a:cubicBezTo>
                    <a:pt x="10" y="216"/>
                    <a:pt x="9" y="217"/>
                    <a:pt x="9" y="217"/>
                  </a:cubicBezTo>
                  <a:cubicBezTo>
                    <a:pt x="10" y="218"/>
                    <a:pt x="10" y="217"/>
                    <a:pt x="10" y="218"/>
                  </a:cubicBezTo>
                  <a:cubicBezTo>
                    <a:pt x="11" y="218"/>
                    <a:pt x="11" y="218"/>
                    <a:pt x="11" y="218"/>
                  </a:cubicBezTo>
                  <a:cubicBezTo>
                    <a:pt x="11" y="217"/>
                    <a:pt x="12" y="217"/>
                    <a:pt x="12" y="217"/>
                  </a:cubicBezTo>
                  <a:cubicBezTo>
                    <a:pt x="12" y="217"/>
                    <a:pt x="12" y="217"/>
                    <a:pt x="12" y="217"/>
                  </a:cubicBezTo>
                  <a:cubicBezTo>
                    <a:pt x="13" y="217"/>
                    <a:pt x="12" y="216"/>
                    <a:pt x="13" y="216"/>
                  </a:cubicBezTo>
                  <a:cubicBezTo>
                    <a:pt x="13" y="216"/>
                    <a:pt x="13" y="216"/>
                    <a:pt x="14" y="217"/>
                  </a:cubicBezTo>
                  <a:cubicBezTo>
                    <a:pt x="14" y="217"/>
                    <a:pt x="14" y="217"/>
                    <a:pt x="15" y="218"/>
                  </a:cubicBezTo>
                  <a:cubicBezTo>
                    <a:pt x="15" y="218"/>
                    <a:pt x="16" y="218"/>
                    <a:pt x="16" y="218"/>
                  </a:cubicBezTo>
                  <a:cubicBezTo>
                    <a:pt x="16" y="218"/>
                    <a:pt x="16" y="219"/>
                    <a:pt x="16" y="219"/>
                  </a:cubicBezTo>
                  <a:cubicBezTo>
                    <a:pt x="17" y="220"/>
                    <a:pt x="17" y="220"/>
                    <a:pt x="17" y="220"/>
                  </a:cubicBezTo>
                  <a:cubicBezTo>
                    <a:pt x="17" y="220"/>
                    <a:pt x="18" y="219"/>
                    <a:pt x="19" y="219"/>
                  </a:cubicBezTo>
                  <a:cubicBezTo>
                    <a:pt x="19" y="220"/>
                    <a:pt x="19" y="220"/>
                    <a:pt x="20" y="220"/>
                  </a:cubicBezTo>
                  <a:cubicBezTo>
                    <a:pt x="20" y="220"/>
                    <a:pt x="20" y="220"/>
                    <a:pt x="20" y="220"/>
                  </a:cubicBezTo>
                  <a:cubicBezTo>
                    <a:pt x="21" y="220"/>
                    <a:pt x="21" y="220"/>
                    <a:pt x="21" y="221"/>
                  </a:cubicBezTo>
                  <a:cubicBezTo>
                    <a:pt x="21" y="221"/>
                    <a:pt x="21" y="221"/>
                    <a:pt x="21" y="221"/>
                  </a:cubicBezTo>
                  <a:cubicBezTo>
                    <a:pt x="22" y="221"/>
                    <a:pt x="22" y="221"/>
                    <a:pt x="22" y="221"/>
                  </a:cubicBezTo>
                  <a:cubicBezTo>
                    <a:pt x="23" y="221"/>
                    <a:pt x="24" y="221"/>
                    <a:pt x="24" y="221"/>
                  </a:cubicBezTo>
                  <a:cubicBezTo>
                    <a:pt x="24" y="221"/>
                    <a:pt x="24" y="220"/>
                    <a:pt x="25" y="220"/>
                  </a:cubicBezTo>
                  <a:cubicBezTo>
                    <a:pt x="25" y="220"/>
                    <a:pt x="26" y="219"/>
                    <a:pt x="26" y="220"/>
                  </a:cubicBezTo>
                  <a:cubicBezTo>
                    <a:pt x="26" y="221"/>
                    <a:pt x="26" y="220"/>
                    <a:pt x="27" y="220"/>
                  </a:cubicBezTo>
                  <a:cubicBezTo>
                    <a:pt x="27" y="220"/>
                    <a:pt x="28" y="220"/>
                    <a:pt x="28" y="220"/>
                  </a:cubicBezTo>
                  <a:cubicBezTo>
                    <a:pt x="28" y="220"/>
                    <a:pt x="28" y="219"/>
                    <a:pt x="29" y="219"/>
                  </a:cubicBezTo>
                  <a:cubicBezTo>
                    <a:pt x="29" y="219"/>
                    <a:pt x="30" y="219"/>
                    <a:pt x="30" y="219"/>
                  </a:cubicBezTo>
                  <a:cubicBezTo>
                    <a:pt x="30" y="220"/>
                    <a:pt x="30" y="220"/>
                    <a:pt x="31" y="221"/>
                  </a:cubicBezTo>
                  <a:cubicBezTo>
                    <a:pt x="31" y="221"/>
                    <a:pt x="31" y="221"/>
                    <a:pt x="32" y="221"/>
                  </a:cubicBezTo>
                  <a:cubicBezTo>
                    <a:pt x="32" y="221"/>
                    <a:pt x="32" y="221"/>
                    <a:pt x="32" y="221"/>
                  </a:cubicBezTo>
                  <a:cubicBezTo>
                    <a:pt x="33" y="221"/>
                    <a:pt x="33" y="221"/>
                    <a:pt x="34" y="221"/>
                  </a:cubicBezTo>
                  <a:cubicBezTo>
                    <a:pt x="34" y="221"/>
                    <a:pt x="34" y="221"/>
                    <a:pt x="34" y="221"/>
                  </a:cubicBezTo>
                  <a:cubicBezTo>
                    <a:pt x="35" y="222"/>
                    <a:pt x="35" y="222"/>
                    <a:pt x="35" y="222"/>
                  </a:cubicBezTo>
                  <a:cubicBezTo>
                    <a:pt x="35" y="223"/>
                    <a:pt x="35" y="222"/>
                    <a:pt x="36" y="223"/>
                  </a:cubicBezTo>
                  <a:cubicBezTo>
                    <a:pt x="37" y="224"/>
                    <a:pt x="37" y="224"/>
                    <a:pt x="38" y="225"/>
                  </a:cubicBezTo>
                  <a:cubicBezTo>
                    <a:pt x="38" y="225"/>
                    <a:pt x="39" y="225"/>
                    <a:pt x="38" y="225"/>
                  </a:cubicBezTo>
                  <a:cubicBezTo>
                    <a:pt x="38" y="226"/>
                    <a:pt x="37" y="225"/>
                    <a:pt x="37" y="225"/>
                  </a:cubicBezTo>
                  <a:cubicBezTo>
                    <a:pt x="37" y="226"/>
                    <a:pt x="38" y="226"/>
                    <a:pt x="37" y="227"/>
                  </a:cubicBezTo>
                  <a:cubicBezTo>
                    <a:pt x="37" y="227"/>
                    <a:pt x="37" y="227"/>
                    <a:pt x="37" y="228"/>
                  </a:cubicBezTo>
                  <a:cubicBezTo>
                    <a:pt x="36" y="228"/>
                    <a:pt x="36" y="227"/>
                    <a:pt x="36" y="229"/>
                  </a:cubicBezTo>
                  <a:cubicBezTo>
                    <a:pt x="37" y="230"/>
                    <a:pt x="37" y="230"/>
                    <a:pt x="37" y="231"/>
                  </a:cubicBezTo>
                  <a:cubicBezTo>
                    <a:pt x="37" y="231"/>
                    <a:pt x="38" y="231"/>
                    <a:pt x="38" y="231"/>
                  </a:cubicBezTo>
                  <a:cubicBezTo>
                    <a:pt x="38" y="231"/>
                    <a:pt x="38" y="231"/>
                    <a:pt x="39" y="231"/>
                  </a:cubicBezTo>
                  <a:cubicBezTo>
                    <a:pt x="39" y="231"/>
                    <a:pt x="40" y="231"/>
                    <a:pt x="40" y="231"/>
                  </a:cubicBezTo>
                  <a:cubicBezTo>
                    <a:pt x="40" y="231"/>
                    <a:pt x="39" y="232"/>
                    <a:pt x="39" y="232"/>
                  </a:cubicBezTo>
                  <a:cubicBezTo>
                    <a:pt x="39" y="232"/>
                    <a:pt x="40" y="232"/>
                    <a:pt x="41" y="233"/>
                  </a:cubicBezTo>
                  <a:cubicBezTo>
                    <a:pt x="41" y="233"/>
                    <a:pt x="41" y="233"/>
                    <a:pt x="41" y="233"/>
                  </a:cubicBezTo>
                  <a:cubicBezTo>
                    <a:pt x="40" y="234"/>
                    <a:pt x="40" y="234"/>
                    <a:pt x="40" y="234"/>
                  </a:cubicBezTo>
                  <a:cubicBezTo>
                    <a:pt x="40" y="235"/>
                    <a:pt x="40" y="235"/>
                    <a:pt x="40" y="235"/>
                  </a:cubicBezTo>
                  <a:cubicBezTo>
                    <a:pt x="40" y="236"/>
                    <a:pt x="41" y="235"/>
                    <a:pt x="41" y="236"/>
                  </a:cubicBezTo>
                  <a:cubicBezTo>
                    <a:pt x="41" y="236"/>
                    <a:pt x="41" y="237"/>
                    <a:pt x="41" y="237"/>
                  </a:cubicBezTo>
                  <a:cubicBezTo>
                    <a:pt x="42" y="238"/>
                    <a:pt x="42" y="239"/>
                    <a:pt x="43" y="239"/>
                  </a:cubicBezTo>
                  <a:cubicBezTo>
                    <a:pt x="43" y="239"/>
                    <a:pt x="44" y="240"/>
                    <a:pt x="45" y="240"/>
                  </a:cubicBezTo>
                  <a:cubicBezTo>
                    <a:pt x="45" y="240"/>
                    <a:pt x="45" y="240"/>
                    <a:pt x="45" y="240"/>
                  </a:cubicBezTo>
                  <a:cubicBezTo>
                    <a:pt x="45" y="239"/>
                    <a:pt x="45" y="239"/>
                    <a:pt x="45" y="239"/>
                  </a:cubicBezTo>
                  <a:cubicBezTo>
                    <a:pt x="45" y="238"/>
                    <a:pt x="45" y="238"/>
                    <a:pt x="45" y="238"/>
                  </a:cubicBezTo>
                  <a:cubicBezTo>
                    <a:pt x="46" y="237"/>
                    <a:pt x="46" y="237"/>
                    <a:pt x="46" y="237"/>
                  </a:cubicBezTo>
                  <a:cubicBezTo>
                    <a:pt x="46" y="237"/>
                    <a:pt x="46" y="238"/>
                    <a:pt x="46" y="239"/>
                  </a:cubicBezTo>
                  <a:cubicBezTo>
                    <a:pt x="46" y="239"/>
                    <a:pt x="47" y="239"/>
                    <a:pt x="47" y="239"/>
                  </a:cubicBezTo>
                  <a:cubicBezTo>
                    <a:pt x="47" y="239"/>
                    <a:pt x="46" y="239"/>
                    <a:pt x="47" y="240"/>
                  </a:cubicBezTo>
                  <a:cubicBezTo>
                    <a:pt x="48" y="240"/>
                    <a:pt x="47" y="240"/>
                    <a:pt x="48" y="240"/>
                  </a:cubicBezTo>
                  <a:cubicBezTo>
                    <a:pt x="49" y="241"/>
                    <a:pt x="49" y="240"/>
                    <a:pt x="49" y="240"/>
                  </a:cubicBezTo>
                  <a:cubicBezTo>
                    <a:pt x="49" y="241"/>
                    <a:pt x="50" y="240"/>
                    <a:pt x="50" y="240"/>
                  </a:cubicBezTo>
                  <a:cubicBezTo>
                    <a:pt x="51" y="241"/>
                    <a:pt x="52" y="241"/>
                    <a:pt x="52" y="241"/>
                  </a:cubicBezTo>
                  <a:cubicBezTo>
                    <a:pt x="51" y="242"/>
                    <a:pt x="51" y="241"/>
                    <a:pt x="51" y="242"/>
                  </a:cubicBezTo>
                  <a:cubicBezTo>
                    <a:pt x="51" y="242"/>
                    <a:pt x="51" y="243"/>
                    <a:pt x="52" y="243"/>
                  </a:cubicBezTo>
                  <a:cubicBezTo>
                    <a:pt x="52" y="244"/>
                    <a:pt x="53" y="244"/>
                    <a:pt x="53" y="243"/>
                  </a:cubicBezTo>
                  <a:cubicBezTo>
                    <a:pt x="53" y="243"/>
                    <a:pt x="53" y="242"/>
                    <a:pt x="53" y="242"/>
                  </a:cubicBezTo>
                  <a:cubicBezTo>
                    <a:pt x="53" y="242"/>
                    <a:pt x="53" y="242"/>
                    <a:pt x="53" y="243"/>
                  </a:cubicBezTo>
                  <a:cubicBezTo>
                    <a:pt x="54" y="244"/>
                    <a:pt x="53" y="243"/>
                    <a:pt x="54" y="244"/>
                  </a:cubicBezTo>
                  <a:cubicBezTo>
                    <a:pt x="55" y="244"/>
                    <a:pt x="55" y="244"/>
                    <a:pt x="55" y="244"/>
                  </a:cubicBezTo>
                  <a:cubicBezTo>
                    <a:pt x="55" y="244"/>
                    <a:pt x="55" y="244"/>
                    <a:pt x="56" y="243"/>
                  </a:cubicBezTo>
                  <a:cubicBezTo>
                    <a:pt x="56" y="243"/>
                    <a:pt x="55" y="242"/>
                    <a:pt x="56" y="242"/>
                  </a:cubicBezTo>
                  <a:cubicBezTo>
                    <a:pt x="56" y="242"/>
                    <a:pt x="57" y="242"/>
                    <a:pt x="57" y="242"/>
                  </a:cubicBezTo>
                  <a:cubicBezTo>
                    <a:pt x="58" y="243"/>
                    <a:pt x="58" y="242"/>
                    <a:pt x="58" y="243"/>
                  </a:cubicBezTo>
                  <a:cubicBezTo>
                    <a:pt x="58" y="243"/>
                    <a:pt x="57" y="243"/>
                    <a:pt x="57" y="244"/>
                  </a:cubicBezTo>
                  <a:cubicBezTo>
                    <a:pt x="57" y="245"/>
                    <a:pt x="57" y="246"/>
                    <a:pt x="57" y="246"/>
                  </a:cubicBezTo>
                  <a:cubicBezTo>
                    <a:pt x="57" y="246"/>
                    <a:pt x="57" y="245"/>
                    <a:pt x="57" y="246"/>
                  </a:cubicBezTo>
                  <a:cubicBezTo>
                    <a:pt x="58" y="247"/>
                    <a:pt x="58" y="247"/>
                    <a:pt x="57" y="247"/>
                  </a:cubicBezTo>
                  <a:cubicBezTo>
                    <a:pt x="57" y="247"/>
                    <a:pt x="56" y="247"/>
                    <a:pt x="57" y="247"/>
                  </a:cubicBezTo>
                  <a:cubicBezTo>
                    <a:pt x="57" y="248"/>
                    <a:pt x="57" y="248"/>
                    <a:pt x="57" y="249"/>
                  </a:cubicBezTo>
                  <a:cubicBezTo>
                    <a:pt x="57" y="250"/>
                    <a:pt x="58" y="250"/>
                    <a:pt x="58" y="250"/>
                  </a:cubicBezTo>
                  <a:cubicBezTo>
                    <a:pt x="58" y="250"/>
                    <a:pt x="58" y="251"/>
                    <a:pt x="58" y="251"/>
                  </a:cubicBezTo>
                  <a:cubicBezTo>
                    <a:pt x="58" y="252"/>
                    <a:pt x="58" y="252"/>
                    <a:pt x="59" y="252"/>
                  </a:cubicBezTo>
                  <a:cubicBezTo>
                    <a:pt x="59" y="253"/>
                    <a:pt x="59" y="253"/>
                    <a:pt x="60" y="254"/>
                  </a:cubicBezTo>
                  <a:cubicBezTo>
                    <a:pt x="60" y="254"/>
                    <a:pt x="61" y="254"/>
                    <a:pt x="61" y="254"/>
                  </a:cubicBezTo>
                  <a:cubicBezTo>
                    <a:pt x="60" y="255"/>
                    <a:pt x="60" y="255"/>
                    <a:pt x="60" y="255"/>
                  </a:cubicBezTo>
                  <a:cubicBezTo>
                    <a:pt x="60" y="256"/>
                    <a:pt x="59" y="255"/>
                    <a:pt x="59" y="256"/>
                  </a:cubicBezTo>
                  <a:cubicBezTo>
                    <a:pt x="59" y="257"/>
                    <a:pt x="59" y="257"/>
                    <a:pt x="59" y="257"/>
                  </a:cubicBezTo>
                  <a:cubicBezTo>
                    <a:pt x="59" y="258"/>
                    <a:pt x="60" y="258"/>
                    <a:pt x="60" y="258"/>
                  </a:cubicBezTo>
                  <a:cubicBezTo>
                    <a:pt x="59" y="258"/>
                    <a:pt x="59" y="258"/>
                    <a:pt x="59" y="258"/>
                  </a:cubicBezTo>
                  <a:cubicBezTo>
                    <a:pt x="59" y="258"/>
                    <a:pt x="59" y="259"/>
                    <a:pt x="59" y="260"/>
                  </a:cubicBezTo>
                  <a:cubicBezTo>
                    <a:pt x="59" y="260"/>
                    <a:pt x="59" y="260"/>
                    <a:pt x="59" y="260"/>
                  </a:cubicBezTo>
                  <a:cubicBezTo>
                    <a:pt x="59" y="260"/>
                    <a:pt x="58" y="260"/>
                    <a:pt x="58" y="261"/>
                  </a:cubicBezTo>
                  <a:cubicBezTo>
                    <a:pt x="58" y="261"/>
                    <a:pt x="58" y="261"/>
                    <a:pt x="58" y="262"/>
                  </a:cubicBezTo>
                  <a:cubicBezTo>
                    <a:pt x="58" y="263"/>
                    <a:pt x="58" y="263"/>
                    <a:pt x="57" y="263"/>
                  </a:cubicBezTo>
                  <a:cubicBezTo>
                    <a:pt x="57" y="263"/>
                    <a:pt x="57" y="262"/>
                    <a:pt x="57" y="263"/>
                  </a:cubicBezTo>
                  <a:cubicBezTo>
                    <a:pt x="57" y="264"/>
                    <a:pt x="57" y="265"/>
                    <a:pt x="57" y="265"/>
                  </a:cubicBezTo>
                  <a:cubicBezTo>
                    <a:pt x="58" y="265"/>
                    <a:pt x="59" y="265"/>
                    <a:pt x="59" y="265"/>
                  </a:cubicBezTo>
                  <a:cubicBezTo>
                    <a:pt x="59" y="266"/>
                    <a:pt x="60" y="266"/>
                    <a:pt x="60" y="266"/>
                  </a:cubicBezTo>
                  <a:cubicBezTo>
                    <a:pt x="60" y="266"/>
                    <a:pt x="61" y="265"/>
                    <a:pt x="61" y="266"/>
                  </a:cubicBezTo>
                  <a:cubicBezTo>
                    <a:pt x="60" y="267"/>
                    <a:pt x="60" y="267"/>
                    <a:pt x="60" y="268"/>
                  </a:cubicBezTo>
                  <a:cubicBezTo>
                    <a:pt x="60" y="268"/>
                    <a:pt x="60" y="269"/>
                    <a:pt x="60" y="269"/>
                  </a:cubicBezTo>
                  <a:cubicBezTo>
                    <a:pt x="60" y="270"/>
                    <a:pt x="60" y="269"/>
                    <a:pt x="60" y="270"/>
                  </a:cubicBezTo>
                  <a:cubicBezTo>
                    <a:pt x="59" y="270"/>
                    <a:pt x="59" y="270"/>
                    <a:pt x="59" y="271"/>
                  </a:cubicBezTo>
                  <a:cubicBezTo>
                    <a:pt x="58" y="271"/>
                    <a:pt x="58" y="271"/>
                    <a:pt x="58" y="271"/>
                  </a:cubicBezTo>
                  <a:cubicBezTo>
                    <a:pt x="58" y="270"/>
                    <a:pt x="58" y="270"/>
                    <a:pt x="58" y="270"/>
                  </a:cubicBezTo>
                  <a:cubicBezTo>
                    <a:pt x="58" y="270"/>
                    <a:pt x="58" y="269"/>
                    <a:pt x="57" y="270"/>
                  </a:cubicBezTo>
                  <a:cubicBezTo>
                    <a:pt x="56" y="270"/>
                    <a:pt x="56" y="270"/>
                    <a:pt x="56" y="270"/>
                  </a:cubicBezTo>
                  <a:cubicBezTo>
                    <a:pt x="55" y="270"/>
                    <a:pt x="55" y="269"/>
                    <a:pt x="55" y="270"/>
                  </a:cubicBezTo>
                  <a:cubicBezTo>
                    <a:pt x="55" y="271"/>
                    <a:pt x="55" y="272"/>
                    <a:pt x="55" y="272"/>
                  </a:cubicBezTo>
                  <a:cubicBezTo>
                    <a:pt x="55" y="272"/>
                    <a:pt x="56" y="272"/>
                    <a:pt x="56" y="272"/>
                  </a:cubicBezTo>
                  <a:cubicBezTo>
                    <a:pt x="56" y="273"/>
                    <a:pt x="56" y="273"/>
                    <a:pt x="56" y="273"/>
                  </a:cubicBezTo>
                  <a:cubicBezTo>
                    <a:pt x="55" y="274"/>
                    <a:pt x="55" y="273"/>
                    <a:pt x="55" y="274"/>
                  </a:cubicBezTo>
                  <a:cubicBezTo>
                    <a:pt x="55" y="275"/>
                    <a:pt x="55" y="274"/>
                    <a:pt x="55" y="275"/>
                  </a:cubicBezTo>
                  <a:cubicBezTo>
                    <a:pt x="55" y="276"/>
                    <a:pt x="55" y="276"/>
                    <a:pt x="55" y="277"/>
                  </a:cubicBezTo>
                  <a:cubicBezTo>
                    <a:pt x="55" y="278"/>
                    <a:pt x="55" y="277"/>
                    <a:pt x="54" y="278"/>
                  </a:cubicBezTo>
                  <a:cubicBezTo>
                    <a:pt x="54" y="279"/>
                    <a:pt x="53" y="280"/>
                    <a:pt x="53" y="279"/>
                  </a:cubicBezTo>
                  <a:cubicBezTo>
                    <a:pt x="53" y="279"/>
                    <a:pt x="53" y="278"/>
                    <a:pt x="52" y="279"/>
                  </a:cubicBezTo>
                  <a:cubicBezTo>
                    <a:pt x="51" y="280"/>
                    <a:pt x="51" y="281"/>
                    <a:pt x="51" y="281"/>
                  </a:cubicBezTo>
                  <a:cubicBezTo>
                    <a:pt x="51" y="281"/>
                    <a:pt x="51" y="281"/>
                    <a:pt x="51" y="282"/>
                  </a:cubicBezTo>
                  <a:cubicBezTo>
                    <a:pt x="52" y="282"/>
                    <a:pt x="51" y="283"/>
                    <a:pt x="51" y="283"/>
                  </a:cubicBezTo>
                  <a:cubicBezTo>
                    <a:pt x="51" y="283"/>
                    <a:pt x="52" y="285"/>
                    <a:pt x="52" y="285"/>
                  </a:cubicBezTo>
                  <a:cubicBezTo>
                    <a:pt x="52" y="285"/>
                    <a:pt x="51" y="285"/>
                    <a:pt x="51" y="286"/>
                  </a:cubicBezTo>
                  <a:cubicBezTo>
                    <a:pt x="51" y="286"/>
                    <a:pt x="51" y="286"/>
                    <a:pt x="52" y="286"/>
                  </a:cubicBezTo>
                  <a:cubicBezTo>
                    <a:pt x="52" y="286"/>
                    <a:pt x="53" y="286"/>
                    <a:pt x="53" y="287"/>
                  </a:cubicBezTo>
                  <a:cubicBezTo>
                    <a:pt x="53" y="288"/>
                    <a:pt x="53" y="288"/>
                    <a:pt x="52" y="288"/>
                  </a:cubicBezTo>
                  <a:cubicBezTo>
                    <a:pt x="52" y="288"/>
                    <a:pt x="51" y="288"/>
                    <a:pt x="51" y="288"/>
                  </a:cubicBezTo>
                  <a:cubicBezTo>
                    <a:pt x="51" y="288"/>
                    <a:pt x="50" y="288"/>
                    <a:pt x="50" y="289"/>
                  </a:cubicBezTo>
                  <a:cubicBezTo>
                    <a:pt x="49" y="289"/>
                    <a:pt x="48" y="290"/>
                    <a:pt x="49" y="290"/>
                  </a:cubicBezTo>
                  <a:cubicBezTo>
                    <a:pt x="50" y="291"/>
                    <a:pt x="50" y="291"/>
                    <a:pt x="50" y="291"/>
                  </a:cubicBezTo>
                  <a:cubicBezTo>
                    <a:pt x="50" y="292"/>
                    <a:pt x="50" y="292"/>
                    <a:pt x="50" y="293"/>
                  </a:cubicBezTo>
                  <a:cubicBezTo>
                    <a:pt x="50" y="293"/>
                    <a:pt x="50" y="293"/>
                    <a:pt x="50" y="293"/>
                  </a:cubicBezTo>
                  <a:cubicBezTo>
                    <a:pt x="50" y="293"/>
                    <a:pt x="51" y="293"/>
                    <a:pt x="50" y="294"/>
                  </a:cubicBezTo>
                  <a:cubicBezTo>
                    <a:pt x="50" y="295"/>
                    <a:pt x="51" y="295"/>
                    <a:pt x="51" y="295"/>
                  </a:cubicBezTo>
                  <a:cubicBezTo>
                    <a:pt x="51" y="295"/>
                    <a:pt x="51" y="295"/>
                    <a:pt x="51" y="296"/>
                  </a:cubicBezTo>
                  <a:cubicBezTo>
                    <a:pt x="51" y="297"/>
                    <a:pt x="50" y="296"/>
                    <a:pt x="50" y="297"/>
                  </a:cubicBezTo>
                  <a:cubicBezTo>
                    <a:pt x="51" y="298"/>
                    <a:pt x="51" y="298"/>
                    <a:pt x="51" y="298"/>
                  </a:cubicBezTo>
                  <a:cubicBezTo>
                    <a:pt x="51" y="299"/>
                    <a:pt x="52" y="299"/>
                    <a:pt x="51" y="300"/>
                  </a:cubicBezTo>
                  <a:cubicBezTo>
                    <a:pt x="50" y="300"/>
                    <a:pt x="50" y="300"/>
                    <a:pt x="50" y="300"/>
                  </a:cubicBezTo>
                  <a:cubicBezTo>
                    <a:pt x="51" y="301"/>
                    <a:pt x="51" y="300"/>
                    <a:pt x="51" y="301"/>
                  </a:cubicBezTo>
                  <a:cubicBezTo>
                    <a:pt x="51" y="301"/>
                    <a:pt x="51" y="301"/>
                    <a:pt x="51" y="302"/>
                  </a:cubicBezTo>
                  <a:cubicBezTo>
                    <a:pt x="51" y="302"/>
                    <a:pt x="52" y="302"/>
                    <a:pt x="52" y="302"/>
                  </a:cubicBezTo>
                  <a:cubicBezTo>
                    <a:pt x="52" y="303"/>
                    <a:pt x="53" y="303"/>
                    <a:pt x="52" y="304"/>
                  </a:cubicBezTo>
                  <a:cubicBezTo>
                    <a:pt x="51" y="304"/>
                    <a:pt x="50" y="304"/>
                    <a:pt x="51" y="305"/>
                  </a:cubicBezTo>
                  <a:cubicBezTo>
                    <a:pt x="52" y="306"/>
                    <a:pt x="52" y="306"/>
                    <a:pt x="52" y="307"/>
                  </a:cubicBezTo>
                  <a:cubicBezTo>
                    <a:pt x="51" y="307"/>
                    <a:pt x="50" y="307"/>
                    <a:pt x="51" y="308"/>
                  </a:cubicBezTo>
                  <a:cubicBezTo>
                    <a:pt x="52" y="308"/>
                    <a:pt x="52" y="308"/>
                    <a:pt x="52" y="309"/>
                  </a:cubicBezTo>
                  <a:cubicBezTo>
                    <a:pt x="52" y="309"/>
                    <a:pt x="52" y="310"/>
                    <a:pt x="52" y="310"/>
                  </a:cubicBezTo>
                  <a:cubicBezTo>
                    <a:pt x="51" y="310"/>
                    <a:pt x="51" y="310"/>
                    <a:pt x="51" y="311"/>
                  </a:cubicBezTo>
                  <a:cubicBezTo>
                    <a:pt x="52" y="312"/>
                    <a:pt x="52" y="311"/>
                    <a:pt x="52" y="312"/>
                  </a:cubicBezTo>
                  <a:cubicBezTo>
                    <a:pt x="52" y="312"/>
                    <a:pt x="52" y="313"/>
                    <a:pt x="52" y="313"/>
                  </a:cubicBezTo>
                  <a:cubicBezTo>
                    <a:pt x="51" y="314"/>
                    <a:pt x="50" y="314"/>
                    <a:pt x="51" y="314"/>
                  </a:cubicBezTo>
                  <a:cubicBezTo>
                    <a:pt x="52" y="315"/>
                    <a:pt x="53" y="316"/>
                    <a:pt x="53" y="316"/>
                  </a:cubicBezTo>
                  <a:cubicBezTo>
                    <a:pt x="53" y="317"/>
                    <a:pt x="53" y="317"/>
                    <a:pt x="53" y="317"/>
                  </a:cubicBezTo>
                  <a:cubicBezTo>
                    <a:pt x="53" y="318"/>
                    <a:pt x="53" y="318"/>
                    <a:pt x="53" y="318"/>
                  </a:cubicBezTo>
                  <a:cubicBezTo>
                    <a:pt x="53" y="318"/>
                    <a:pt x="54" y="316"/>
                    <a:pt x="54" y="316"/>
                  </a:cubicBez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0" name="Freeform 221"/>
            <p:cNvSpPr>
              <a:spLocks/>
            </p:cNvSpPr>
            <p:nvPr/>
          </p:nvSpPr>
          <p:spPr bwMode="auto">
            <a:xfrm>
              <a:off x="7231063" y="3255963"/>
              <a:ext cx="11113" cy="4763"/>
            </a:xfrm>
            <a:custGeom>
              <a:avLst/>
              <a:gdLst>
                <a:gd name="T0" fmla="*/ 0 w 8"/>
                <a:gd name="T1" fmla="*/ 2 h 4"/>
                <a:gd name="T2" fmla="*/ 1 w 8"/>
                <a:gd name="T3" fmla="*/ 1 h 4"/>
                <a:gd name="T4" fmla="*/ 1 w 8"/>
                <a:gd name="T5" fmla="*/ 1 h 4"/>
                <a:gd name="T6" fmla="*/ 2 w 8"/>
                <a:gd name="T7" fmla="*/ 0 h 4"/>
                <a:gd name="T8" fmla="*/ 3 w 8"/>
                <a:gd name="T9" fmla="*/ 1 h 4"/>
                <a:gd name="T10" fmla="*/ 4 w 8"/>
                <a:gd name="T11" fmla="*/ 1 h 4"/>
                <a:gd name="T12" fmla="*/ 4 w 8"/>
                <a:gd name="T13" fmla="*/ 1 h 4"/>
                <a:gd name="T14" fmla="*/ 4 w 8"/>
                <a:gd name="T15" fmla="*/ 2 h 4"/>
                <a:gd name="T16" fmla="*/ 6 w 8"/>
                <a:gd name="T17" fmla="*/ 2 h 4"/>
                <a:gd name="T18" fmla="*/ 8 w 8"/>
                <a:gd name="T19" fmla="*/ 2 h 4"/>
                <a:gd name="T20" fmla="*/ 8 w 8"/>
                <a:gd name="T21" fmla="*/ 3 h 4"/>
                <a:gd name="T22" fmla="*/ 8 w 8"/>
                <a:gd name="T23" fmla="*/ 4 h 4"/>
                <a:gd name="T24" fmla="*/ 8 w 8"/>
                <a:gd name="T25" fmla="*/ 4 h 4"/>
                <a:gd name="T26" fmla="*/ 6 w 8"/>
                <a:gd name="T27" fmla="*/ 3 h 4"/>
                <a:gd name="T28" fmla="*/ 4 w 8"/>
                <a:gd name="T29" fmla="*/ 3 h 4"/>
                <a:gd name="T30" fmla="*/ 3 w 8"/>
                <a:gd name="T31" fmla="*/ 3 h 4"/>
                <a:gd name="T32" fmla="*/ 0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2"/>
                  </a:moveTo>
                  <a:cubicBezTo>
                    <a:pt x="0" y="2"/>
                    <a:pt x="0" y="1"/>
                    <a:pt x="1" y="1"/>
                  </a:cubicBezTo>
                  <a:cubicBezTo>
                    <a:pt x="1" y="1"/>
                    <a:pt x="1" y="1"/>
                    <a:pt x="1" y="1"/>
                  </a:cubicBezTo>
                  <a:cubicBezTo>
                    <a:pt x="1" y="1"/>
                    <a:pt x="1" y="0"/>
                    <a:pt x="2" y="0"/>
                  </a:cubicBezTo>
                  <a:cubicBezTo>
                    <a:pt x="2" y="0"/>
                    <a:pt x="2" y="0"/>
                    <a:pt x="3" y="1"/>
                  </a:cubicBezTo>
                  <a:cubicBezTo>
                    <a:pt x="3" y="1"/>
                    <a:pt x="4" y="1"/>
                    <a:pt x="4" y="1"/>
                  </a:cubicBezTo>
                  <a:cubicBezTo>
                    <a:pt x="4" y="1"/>
                    <a:pt x="4" y="1"/>
                    <a:pt x="4" y="1"/>
                  </a:cubicBezTo>
                  <a:cubicBezTo>
                    <a:pt x="4" y="2"/>
                    <a:pt x="4" y="2"/>
                    <a:pt x="4" y="2"/>
                  </a:cubicBezTo>
                  <a:cubicBezTo>
                    <a:pt x="5" y="2"/>
                    <a:pt x="5" y="2"/>
                    <a:pt x="6" y="2"/>
                  </a:cubicBezTo>
                  <a:cubicBezTo>
                    <a:pt x="6" y="2"/>
                    <a:pt x="8" y="2"/>
                    <a:pt x="8" y="2"/>
                  </a:cubicBezTo>
                  <a:cubicBezTo>
                    <a:pt x="8" y="3"/>
                    <a:pt x="8" y="3"/>
                    <a:pt x="8" y="3"/>
                  </a:cubicBezTo>
                  <a:cubicBezTo>
                    <a:pt x="8" y="4"/>
                    <a:pt x="8" y="4"/>
                    <a:pt x="8" y="4"/>
                  </a:cubicBezTo>
                  <a:cubicBezTo>
                    <a:pt x="8" y="4"/>
                    <a:pt x="8" y="4"/>
                    <a:pt x="8" y="4"/>
                  </a:cubicBezTo>
                  <a:cubicBezTo>
                    <a:pt x="7" y="4"/>
                    <a:pt x="7" y="3"/>
                    <a:pt x="6" y="3"/>
                  </a:cubicBezTo>
                  <a:cubicBezTo>
                    <a:pt x="5" y="3"/>
                    <a:pt x="4" y="3"/>
                    <a:pt x="4" y="3"/>
                  </a:cubicBezTo>
                  <a:cubicBezTo>
                    <a:pt x="3" y="3"/>
                    <a:pt x="3" y="3"/>
                    <a:pt x="3" y="3"/>
                  </a:cubicBezTo>
                  <a:cubicBezTo>
                    <a:pt x="2" y="2"/>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1" name="Freeform 222"/>
            <p:cNvSpPr>
              <a:spLocks/>
            </p:cNvSpPr>
            <p:nvPr/>
          </p:nvSpPr>
          <p:spPr bwMode="auto">
            <a:xfrm>
              <a:off x="6665913" y="3021013"/>
              <a:ext cx="284163" cy="293688"/>
            </a:xfrm>
            <a:custGeom>
              <a:avLst/>
              <a:gdLst>
                <a:gd name="T0" fmla="*/ 7 w 202"/>
                <a:gd name="T1" fmla="*/ 73 h 209"/>
                <a:gd name="T2" fmla="*/ 12 w 202"/>
                <a:gd name="T3" fmla="*/ 65 h 209"/>
                <a:gd name="T4" fmla="*/ 27 w 202"/>
                <a:gd name="T5" fmla="*/ 52 h 209"/>
                <a:gd name="T6" fmla="*/ 36 w 202"/>
                <a:gd name="T7" fmla="*/ 44 h 209"/>
                <a:gd name="T8" fmla="*/ 48 w 202"/>
                <a:gd name="T9" fmla="*/ 20 h 209"/>
                <a:gd name="T10" fmla="*/ 58 w 202"/>
                <a:gd name="T11" fmla="*/ 15 h 209"/>
                <a:gd name="T12" fmla="*/ 59 w 202"/>
                <a:gd name="T13" fmla="*/ 4 h 209"/>
                <a:gd name="T14" fmla="*/ 70 w 202"/>
                <a:gd name="T15" fmla="*/ 4 h 209"/>
                <a:gd name="T16" fmla="*/ 84 w 202"/>
                <a:gd name="T17" fmla="*/ 2 h 209"/>
                <a:gd name="T18" fmla="*/ 89 w 202"/>
                <a:gd name="T19" fmla="*/ 3 h 209"/>
                <a:gd name="T20" fmla="*/ 95 w 202"/>
                <a:gd name="T21" fmla="*/ 8 h 209"/>
                <a:gd name="T22" fmla="*/ 97 w 202"/>
                <a:gd name="T23" fmla="*/ 15 h 209"/>
                <a:gd name="T24" fmla="*/ 102 w 202"/>
                <a:gd name="T25" fmla="*/ 25 h 209"/>
                <a:gd name="T26" fmla="*/ 103 w 202"/>
                <a:gd name="T27" fmla="*/ 37 h 209"/>
                <a:gd name="T28" fmla="*/ 102 w 202"/>
                <a:gd name="T29" fmla="*/ 52 h 209"/>
                <a:gd name="T30" fmla="*/ 106 w 202"/>
                <a:gd name="T31" fmla="*/ 56 h 209"/>
                <a:gd name="T32" fmla="*/ 113 w 202"/>
                <a:gd name="T33" fmla="*/ 63 h 209"/>
                <a:gd name="T34" fmla="*/ 122 w 202"/>
                <a:gd name="T35" fmla="*/ 65 h 209"/>
                <a:gd name="T36" fmla="*/ 130 w 202"/>
                <a:gd name="T37" fmla="*/ 58 h 209"/>
                <a:gd name="T38" fmla="*/ 136 w 202"/>
                <a:gd name="T39" fmla="*/ 49 h 209"/>
                <a:gd name="T40" fmla="*/ 143 w 202"/>
                <a:gd name="T41" fmla="*/ 46 h 209"/>
                <a:gd name="T42" fmla="*/ 151 w 202"/>
                <a:gd name="T43" fmla="*/ 60 h 209"/>
                <a:gd name="T44" fmla="*/ 156 w 202"/>
                <a:gd name="T45" fmla="*/ 71 h 209"/>
                <a:gd name="T46" fmla="*/ 155 w 202"/>
                <a:gd name="T47" fmla="*/ 78 h 209"/>
                <a:gd name="T48" fmla="*/ 154 w 202"/>
                <a:gd name="T49" fmla="*/ 87 h 209"/>
                <a:gd name="T50" fmla="*/ 148 w 202"/>
                <a:gd name="T51" fmla="*/ 94 h 209"/>
                <a:gd name="T52" fmla="*/ 143 w 202"/>
                <a:gd name="T53" fmla="*/ 98 h 209"/>
                <a:gd name="T54" fmla="*/ 147 w 202"/>
                <a:gd name="T55" fmla="*/ 104 h 209"/>
                <a:gd name="T56" fmla="*/ 150 w 202"/>
                <a:gd name="T57" fmla="*/ 108 h 209"/>
                <a:gd name="T58" fmla="*/ 158 w 202"/>
                <a:gd name="T59" fmla="*/ 111 h 209"/>
                <a:gd name="T60" fmla="*/ 168 w 202"/>
                <a:gd name="T61" fmla="*/ 111 h 209"/>
                <a:gd name="T62" fmla="*/ 177 w 202"/>
                <a:gd name="T63" fmla="*/ 114 h 209"/>
                <a:gd name="T64" fmla="*/ 181 w 202"/>
                <a:gd name="T65" fmla="*/ 122 h 209"/>
                <a:gd name="T66" fmla="*/ 186 w 202"/>
                <a:gd name="T67" fmla="*/ 131 h 209"/>
                <a:gd name="T68" fmla="*/ 193 w 202"/>
                <a:gd name="T69" fmla="*/ 132 h 209"/>
                <a:gd name="T70" fmla="*/ 198 w 202"/>
                <a:gd name="T71" fmla="*/ 133 h 209"/>
                <a:gd name="T72" fmla="*/ 200 w 202"/>
                <a:gd name="T73" fmla="*/ 143 h 209"/>
                <a:gd name="T74" fmla="*/ 199 w 202"/>
                <a:gd name="T75" fmla="*/ 152 h 209"/>
                <a:gd name="T76" fmla="*/ 201 w 202"/>
                <a:gd name="T77" fmla="*/ 161 h 209"/>
                <a:gd name="T78" fmla="*/ 196 w 202"/>
                <a:gd name="T79" fmla="*/ 165 h 209"/>
                <a:gd name="T80" fmla="*/ 192 w 202"/>
                <a:gd name="T81" fmla="*/ 177 h 209"/>
                <a:gd name="T82" fmla="*/ 191 w 202"/>
                <a:gd name="T83" fmla="*/ 185 h 209"/>
                <a:gd name="T84" fmla="*/ 193 w 202"/>
                <a:gd name="T85" fmla="*/ 195 h 209"/>
                <a:gd name="T86" fmla="*/ 194 w 202"/>
                <a:gd name="T87" fmla="*/ 207 h 209"/>
                <a:gd name="T88" fmla="*/ 181 w 202"/>
                <a:gd name="T89" fmla="*/ 205 h 209"/>
                <a:gd name="T90" fmla="*/ 164 w 202"/>
                <a:gd name="T91" fmla="*/ 197 h 209"/>
                <a:gd name="T92" fmla="*/ 144 w 202"/>
                <a:gd name="T93" fmla="*/ 188 h 209"/>
                <a:gd name="T94" fmla="*/ 128 w 202"/>
                <a:gd name="T95" fmla="*/ 179 h 209"/>
                <a:gd name="T96" fmla="*/ 114 w 202"/>
                <a:gd name="T97" fmla="*/ 173 h 209"/>
                <a:gd name="T98" fmla="*/ 100 w 202"/>
                <a:gd name="T99" fmla="*/ 162 h 209"/>
                <a:gd name="T100" fmla="*/ 90 w 202"/>
                <a:gd name="T101" fmla="*/ 149 h 209"/>
                <a:gd name="T102" fmla="*/ 72 w 202"/>
                <a:gd name="T103" fmla="*/ 135 h 209"/>
                <a:gd name="T104" fmla="*/ 59 w 202"/>
                <a:gd name="T105" fmla="*/ 123 h 209"/>
                <a:gd name="T106" fmla="*/ 41 w 202"/>
                <a:gd name="T107" fmla="*/ 115 h 209"/>
                <a:gd name="T108" fmla="*/ 29 w 202"/>
                <a:gd name="T109" fmla="*/ 103 h 209"/>
                <a:gd name="T110" fmla="*/ 11 w 202"/>
                <a:gd name="T111" fmla="*/ 94 h 209"/>
                <a:gd name="T112" fmla="*/ 13 w 202"/>
                <a:gd name="T113" fmla="*/ 93 h 209"/>
                <a:gd name="T114" fmla="*/ 12 w 202"/>
                <a:gd name="T115" fmla="*/ 87 h 209"/>
                <a:gd name="T116" fmla="*/ 4 w 202"/>
                <a:gd name="T117" fmla="*/ 8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209">
                  <a:moveTo>
                    <a:pt x="0" y="81"/>
                  </a:moveTo>
                  <a:cubicBezTo>
                    <a:pt x="2" y="80"/>
                    <a:pt x="2" y="80"/>
                    <a:pt x="2" y="80"/>
                  </a:cubicBezTo>
                  <a:cubicBezTo>
                    <a:pt x="3" y="80"/>
                    <a:pt x="3" y="80"/>
                    <a:pt x="3" y="80"/>
                  </a:cubicBezTo>
                  <a:cubicBezTo>
                    <a:pt x="3" y="80"/>
                    <a:pt x="3" y="79"/>
                    <a:pt x="3" y="79"/>
                  </a:cubicBezTo>
                  <a:cubicBezTo>
                    <a:pt x="3" y="78"/>
                    <a:pt x="3" y="79"/>
                    <a:pt x="4" y="79"/>
                  </a:cubicBezTo>
                  <a:cubicBezTo>
                    <a:pt x="5" y="78"/>
                    <a:pt x="4" y="78"/>
                    <a:pt x="4" y="77"/>
                  </a:cubicBezTo>
                  <a:cubicBezTo>
                    <a:pt x="4" y="77"/>
                    <a:pt x="5" y="77"/>
                    <a:pt x="5" y="77"/>
                  </a:cubicBezTo>
                  <a:cubicBezTo>
                    <a:pt x="6" y="76"/>
                    <a:pt x="6" y="76"/>
                    <a:pt x="6" y="76"/>
                  </a:cubicBezTo>
                  <a:cubicBezTo>
                    <a:pt x="7" y="75"/>
                    <a:pt x="6" y="75"/>
                    <a:pt x="6" y="74"/>
                  </a:cubicBezTo>
                  <a:cubicBezTo>
                    <a:pt x="6" y="73"/>
                    <a:pt x="7" y="73"/>
                    <a:pt x="7" y="73"/>
                  </a:cubicBezTo>
                  <a:cubicBezTo>
                    <a:pt x="8" y="73"/>
                    <a:pt x="8" y="73"/>
                    <a:pt x="8" y="73"/>
                  </a:cubicBezTo>
                  <a:cubicBezTo>
                    <a:pt x="8" y="73"/>
                    <a:pt x="8" y="72"/>
                    <a:pt x="8" y="72"/>
                  </a:cubicBezTo>
                  <a:cubicBezTo>
                    <a:pt x="7" y="71"/>
                    <a:pt x="7" y="71"/>
                    <a:pt x="7" y="70"/>
                  </a:cubicBezTo>
                  <a:cubicBezTo>
                    <a:pt x="7" y="70"/>
                    <a:pt x="7" y="70"/>
                    <a:pt x="8" y="69"/>
                  </a:cubicBezTo>
                  <a:cubicBezTo>
                    <a:pt x="8" y="69"/>
                    <a:pt x="8" y="69"/>
                    <a:pt x="9" y="68"/>
                  </a:cubicBezTo>
                  <a:cubicBezTo>
                    <a:pt x="9" y="68"/>
                    <a:pt x="9" y="67"/>
                    <a:pt x="9" y="67"/>
                  </a:cubicBezTo>
                  <a:cubicBezTo>
                    <a:pt x="9" y="66"/>
                    <a:pt x="9" y="67"/>
                    <a:pt x="9" y="67"/>
                  </a:cubicBezTo>
                  <a:cubicBezTo>
                    <a:pt x="9" y="67"/>
                    <a:pt x="10" y="67"/>
                    <a:pt x="11" y="66"/>
                  </a:cubicBezTo>
                  <a:cubicBezTo>
                    <a:pt x="11" y="65"/>
                    <a:pt x="11" y="65"/>
                    <a:pt x="11" y="65"/>
                  </a:cubicBezTo>
                  <a:cubicBezTo>
                    <a:pt x="12" y="65"/>
                    <a:pt x="12" y="65"/>
                    <a:pt x="12" y="65"/>
                  </a:cubicBezTo>
                  <a:cubicBezTo>
                    <a:pt x="13" y="65"/>
                    <a:pt x="13" y="65"/>
                    <a:pt x="14" y="64"/>
                  </a:cubicBezTo>
                  <a:cubicBezTo>
                    <a:pt x="14" y="64"/>
                    <a:pt x="14" y="64"/>
                    <a:pt x="15" y="63"/>
                  </a:cubicBezTo>
                  <a:cubicBezTo>
                    <a:pt x="16" y="62"/>
                    <a:pt x="15" y="62"/>
                    <a:pt x="15" y="61"/>
                  </a:cubicBezTo>
                  <a:cubicBezTo>
                    <a:pt x="15" y="61"/>
                    <a:pt x="16" y="61"/>
                    <a:pt x="17" y="60"/>
                  </a:cubicBezTo>
                  <a:cubicBezTo>
                    <a:pt x="17" y="60"/>
                    <a:pt x="18" y="59"/>
                    <a:pt x="19" y="59"/>
                  </a:cubicBezTo>
                  <a:cubicBezTo>
                    <a:pt x="19" y="58"/>
                    <a:pt x="19" y="58"/>
                    <a:pt x="19" y="58"/>
                  </a:cubicBezTo>
                  <a:cubicBezTo>
                    <a:pt x="19" y="58"/>
                    <a:pt x="22" y="56"/>
                    <a:pt x="22" y="55"/>
                  </a:cubicBezTo>
                  <a:cubicBezTo>
                    <a:pt x="22" y="55"/>
                    <a:pt x="23" y="56"/>
                    <a:pt x="23" y="55"/>
                  </a:cubicBezTo>
                  <a:cubicBezTo>
                    <a:pt x="24" y="54"/>
                    <a:pt x="25" y="54"/>
                    <a:pt x="25" y="54"/>
                  </a:cubicBezTo>
                  <a:cubicBezTo>
                    <a:pt x="26" y="53"/>
                    <a:pt x="27" y="53"/>
                    <a:pt x="27" y="52"/>
                  </a:cubicBezTo>
                  <a:cubicBezTo>
                    <a:pt x="28" y="51"/>
                    <a:pt x="28" y="52"/>
                    <a:pt x="28" y="52"/>
                  </a:cubicBezTo>
                  <a:cubicBezTo>
                    <a:pt x="28" y="52"/>
                    <a:pt x="28" y="52"/>
                    <a:pt x="29" y="52"/>
                  </a:cubicBezTo>
                  <a:cubicBezTo>
                    <a:pt x="29" y="52"/>
                    <a:pt x="29" y="51"/>
                    <a:pt x="30" y="51"/>
                  </a:cubicBezTo>
                  <a:cubicBezTo>
                    <a:pt x="31" y="50"/>
                    <a:pt x="31" y="50"/>
                    <a:pt x="32" y="50"/>
                  </a:cubicBezTo>
                  <a:cubicBezTo>
                    <a:pt x="32" y="49"/>
                    <a:pt x="32" y="49"/>
                    <a:pt x="33" y="48"/>
                  </a:cubicBezTo>
                  <a:cubicBezTo>
                    <a:pt x="33" y="47"/>
                    <a:pt x="33" y="48"/>
                    <a:pt x="34" y="48"/>
                  </a:cubicBezTo>
                  <a:cubicBezTo>
                    <a:pt x="34" y="48"/>
                    <a:pt x="34" y="48"/>
                    <a:pt x="34" y="47"/>
                  </a:cubicBezTo>
                  <a:cubicBezTo>
                    <a:pt x="34" y="46"/>
                    <a:pt x="34" y="47"/>
                    <a:pt x="35" y="47"/>
                  </a:cubicBezTo>
                  <a:cubicBezTo>
                    <a:pt x="35" y="46"/>
                    <a:pt x="35" y="46"/>
                    <a:pt x="35" y="45"/>
                  </a:cubicBezTo>
                  <a:cubicBezTo>
                    <a:pt x="35" y="44"/>
                    <a:pt x="35" y="45"/>
                    <a:pt x="36" y="44"/>
                  </a:cubicBezTo>
                  <a:cubicBezTo>
                    <a:pt x="37" y="43"/>
                    <a:pt x="37" y="44"/>
                    <a:pt x="38" y="43"/>
                  </a:cubicBezTo>
                  <a:cubicBezTo>
                    <a:pt x="39" y="42"/>
                    <a:pt x="38" y="42"/>
                    <a:pt x="39" y="41"/>
                  </a:cubicBezTo>
                  <a:cubicBezTo>
                    <a:pt x="39" y="40"/>
                    <a:pt x="40" y="40"/>
                    <a:pt x="40" y="40"/>
                  </a:cubicBezTo>
                  <a:cubicBezTo>
                    <a:pt x="40" y="40"/>
                    <a:pt x="41" y="40"/>
                    <a:pt x="41" y="40"/>
                  </a:cubicBezTo>
                  <a:cubicBezTo>
                    <a:pt x="42" y="39"/>
                    <a:pt x="43" y="39"/>
                    <a:pt x="43" y="39"/>
                  </a:cubicBezTo>
                  <a:cubicBezTo>
                    <a:pt x="43" y="39"/>
                    <a:pt x="44" y="26"/>
                    <a:pt x="44" y="26"/>
                  </a:cubicBezTo>
                  <a:cubicBezTo>
                    <a:pt x="44" y="25"/>
                    <a:pt x="44" y="25"/>
                    <a:pt x="44" y="25"/>
                  </a:cubicBezTo>
                  <a:cubicBezTo>
                    <a:pt x="45" y="25"/>
                    <a:pt x="45" y="25"/>
                    <a:pt x="45" y="25"/>
                  </a:cubicBezTo>
                  <a:cubicBezTo>
                    <a:pt x="45" y="24"/>
                    <a:pt x="46" y="23"/>
                    <a:pt x="46" y="22"/>
                  </a:cubicBezTo>
                  <a:cubicBezTo>
                    <a:pt x="46" y="21"/>
                    <a:pt x="47" y="21"/>
                    <a:pt x="48" y="20"/>
                  </a:cubicBezTo>
                  <a:cubicBezTo>
                    <a:pt x="49" y="19"/>
                    <a:pt x="49" y="20"/>
                    <a:pt x="50" y="20"/>
                  </a:cubicBezTo>
                  <a:cubicBezTo>
                    <a:pt x="51" y="20"/>
                    <a:pt x="51" y="20"/>
                    <a:pt x="52" y="20"/>
                  </a:cubicBezTo>
                  <a:cubicBezTo>
                    <a:pt x="53" y="20"/>
                    <a:pt x="53" y="20"/>
                    <a:pt x="54" y="20"/>
                  </a:cubicBezTo>
                  <a:cubicBezTo>
                    <a:pt x="54" y="20"/>
                    <a:pt x="54" y="19"/>
                    <a:pt x="54" y="19"/>
                  </a:cubicBezTo>
                  <a:cubicBezTo>
                    <a:pt x="54" y="19"/>
                    <a:pt x="55" y="20"/>
                    <a:pt x="55" y="20"/>
                  </a:cubicBezTo>
                  <a:cubicBezTo>
                    <a:pt x="55" y="20"/>
                    <a:pt x="56" y="20"/>
                    <a:pt x="56" y="20"/>
                  </a:cubicBezTo>
                  <a:cubicBezTo>
                    <a:pt x="57" y="19"/>
                    <a:pt x="57" y="19"/>
                    <a:pt x="57" y="19"/>
                  </a:cubicBezTo>
                  <a:cubicBezTo>
                    <a:pt x="58" y="18"/>
                    <a:pt x="58" y="18"/>
                    <a:pt x="58" y="18"/>
                  </a:cubicBezTo>
                  <a:cubicBezTo>
                    <a:pt x="58" y="18"/>
                    <a:pt x="58" y="17"/>
                    <a:pt x="59" y="16"/>
                  </a:cubicBezTo>
                  <a:cubicBezTo>
                    <a:pt x="59" y="16"/>
                    <a:pt x="58" y="16"/>
                    <a:pt x="58" y="15"/>
                  </a:cubicBezTo>
                  <a:cubicBezTo>
                    <a:pt x="57" y="14"/>
                    <a:pt x="57" y="14"/>
                    <a:pt x="57" y="14"/>
                  </a:cubicBezTo>
                  <a:cubicBezTo>
                    <a:pt x="57" y="13"/>
                    <a:pt x="57" y="13"/>
                    <a:pt x="58" y="13"/>
                  </a:cubicBezTo>
                  <a:cubicBezTo>
                    <a:pt x="58" y="12"/>
                    <a:pt x="59" y="12"/>
                    <a:pt x="59" y="12"/>
                  </a:cubicBezTo>
                  <a:cubicBezTo>
                    <a:pt x="58" y="12"/>
                    <a:pt x="59" y="11"/>
                    <a:pt x="58" y="10"/>
                  </a:cubicBezTo>
                  <a:cubicBezTo>
                    <a:pt x="58" y="9"/>
                    <a:pt x="58" y="10"/>
                    <a:pt x="59" y="9"/>
                  </a:cubicBezTo>
                  <a:cubicBezTo>
                    <a:pt x="59" y="8"/>
                    <a:pt x="59" y="9"/>
                    <a:pt x="60" y="8"/>
                  </a:cubicBezTo>
                  <a:cubicBezTo>
                    <a:pt x="60" y="7"/>
                    <a:pt x="59" y="8"/>
                    <a:pt x="59" y="7"/>
                  </a:cubicBezTo>
                  <a:cubicBezTo>
                    <a:pt x="58" y="6"/>
                    <a:pt x="59" y="7"/>
                    <a:pt x="59" y="7"/>
                  </a:cubicBezTo>
                  <a:cubicBezTo>
                    <a:pt x="59" y="5"/>
                    <a:pt x="59" y="5"/>
                    <a:pt x="59" y="5"/>
                  </a:cubicBezTo>
                  <a:cubicBezTo>
                    <a:pt x="59" y="4"/>
                    <a:pt x="59" y="4"/>
                    <a:pt x="59" y="4"/>
                  </a:cubicBezTo>
                  <a:cubicBezTo>
                    <a:pt x="59" y="4"/>
                    <a:pt x="61" y="4"/>
                    <a:pt x="61" y="4"/>
                  </a:cubicBezTo>
                  <a:cubicBezTo>
                    <a:pt x="62" y="4"/>
                    <a:pt x="63" y="4"/>
                    <a:pt x="63" y="4"/>
                  </a:cubicBezTo>
                  <a:cubicBezTo>
                    <a:pt x="63" y="3"/>
                    <a:pt x="63" y="4"/>
                    <a:pt x="64" y="3"/>
                  </a:cubicBezTo>
                  <a:cubicBezTo>
                    <a:pt x="65" y="3"/>
                    <a:pt x="65" y="3"/>
                    <a:pt x="65" y="2"/>
                  </a:cubicBezTo>
                  <a:cubicBezTo>
                    <a:pt x="65" y="2"/>
                    <a:pt x="65" y="2"/>
                    <a:pt x="66" y="2"/>
                  </a:cubicBezTo>
                  <a:cubicBezTo>
                    <a:pt x="66" y="2"/>
                    <a:pt x="67" y="2"/>
                    <a:pt x="67" y="2"/>
                  </a:cubicBezTo>
                  <a:cubicBezTo>
                    <a:pt x="67" y="1"/>
                    <a:pt x="68" y="1"/>
                    <a:pt x="68" y="1"/>
                  </a:cubicBezTo>
                  <a:cubicBezTo>
                    <a:pt x="68" y="2"/>
                    <a:pt x="68" y="2"/>
                    <a:pt x="68" y="2"/>
                  </a:cubicBezTo>
                  <a:cubicBezTo>
                    <a:pt x="68" y="2"/>
                    <a:pt x="69" y="2"/>
                    <a:pt x="70" y="2"/>
                  </a:cubicBezTo>
                  <a:cubicBezTo>
                    <a:pt x="71" y="2"/>
                    <a:pt x="70" y="4"/>
                    <a:pt x="70" y="4"/>
                  </a:cubicBezTo>
                  <a:cubicBezTo>
                    <a:pt x="70" y="4"/>
                    <a:pt x="70" y="4"/>
                    <a:pt x="70" y="6"/>
                  </a:cubicBezTo>
                  <a:cubicBezTo>
                    <a:pt x="70" y="7"/>
                    <a:pt x="70" y="6"/>
                    <a:pt x="71" y="6"/>
                  </a:cubicBezTo>
                  <a:cubicBezTo>
                    <a:pt x="71" y="6"/>
                    <a:pt x="72" y="6"/>
                    <a:pt x="73" y="6"/>
                  </a:cubicBezTo>
                  <a:cubicBezTo>
                    <a:pt x="73" y="6"/>
                    <a:pt x="74" y="5"/>
                    <a:pt x="74" y="5"/>
                  </a:cubicBezTo>
                  <a:cubicBezTo>
                    <a:pt x="75" y="4"/>
                    <a:pt x="76" y="4"/>
                    <a:pt x="76" y="4"/>
                  </a:cubicBezTo>
                  <a:cubicBezTo>
                    <a:pt x="77" y="3"/>
                    <a:pt x="77" y="3"/>
                    <a:pt x="78" y="3"/>
                  </a:cubicBezTo>
                  <a:cubicBezTo>
                    <a:pt x="79" y="3"/>
                    <a:pt x="79" y="3"/>
                    <a:pt x="79" y="3"/>
                  </a:cubicBezTo>
                  <a:cubicBezTo>
                    <a:pt x="80" y="3"/>
                    <a:pt x="80" y="4"/>
                    <a:pt x="80" y="3"/>
                  </a:cubicBezTo>
                  <a:cubicBezTo>
                    <a:pt x="81" y="3"/>
                    <a:pt x="81" y="3"/>
                    <a:pt x="82" y="3"/>
                  </a:cubicBezTo>
                  <a:cubicBezTo>
                    <a:pt x="83" y="2"/>
                    <a:pt x="83" y="2"/>
                    <a:pt x="84" y="2"/>
                  </a:cubicBezTo>
                  <a:cubicBezTo>
                    <a:pt x="84" y="2"/>
                    <a:pt x="83" y="1"/>
                    <a:pt x="83" y="1"/>
                  </a:cubicBezTo>
                  <a:cubicBezTo>
                    <a:pt x="83" y="1"/>
                    <a:pt x="84" y="1"/>
                    <a:pt x="84" y="0"/>
                  </a:cubicBezTo>
                  <a:cubicBezTo>
                    <a:pt x="85" y="0"/>
                    <a:pt x="85" y="1"/>
                    <a:pt x="86" y="1"/>
                  </a:cubicBezTo>
                  <a:cubicBezTo>
                    <a:pt x="86" y="1"/>
                    <a:pt x="86" y="2"/>
                    <a:pt x="86" y="2"/>
                  </a:cubicBezTo>
                  <a:cubicBezTo>
                    <a:pt x="86" y="2"/>
                    <a:pt x="86" y="2"/>
                    <a:pt x="85" y="3"/>
                  </a:cubicBezTo>
                  <a:cubicBezTo>
                    <a:pt x="84" y="4"/>
                    <a:pt x="85" y="4"/>
                    <a:pt x="86" y="4"/>
                  </a:cubicBezTo>
                  <a:cubicBezTo>
                    <a:pt x="86" y="4"/>
                    <a:pt x="87" y="6"/>
                    <a:pt x="87" y="6"/>
                  </a:cubicBezTo>
                  <a:cubicBezTo>
                    <a:pt x="87" y="6"/>
                    <a:pt x="88" y="6"/>
                    <a:pt x="88" y="5"/>
                  </a:cubicBezTo>
                  <a:cubicBezTo>
                    <a:pt x="88" y="4"/>
                    <a:pt x="88" y="4"/>
                    <a:pt x="88" y="4"/>
                  </a:cubicBezTo>
                  <a:cubicBezTo>
                    <a:pt x="88" y="4"/>
                    <a:pt x="89" y="3"/>
                    <a:pt x="89" y="3"/>
                  </a:cubicBezTo>
                  <a:cubicBezTo>
                    <a:pt x="90" y="3"/>
                    <a:pt x="90" y="3"/>
                    <a:pt x="90" y="4"/>
                  </a:cubicBezTo>
                  <a:cubicBezTo>
                    <a:pt x="90" y="4"/>
                    <a:pt x="90" y="4"/>
                    <a:pt x="91" y="4"/>
                  </a:cubicBezTo>
                  <a:cubicBezTo>
                    <a:pt x="91" y="4"/>
                    <a:pt x="91" y="4"/>
                    <a:pt x="91" y="5"/>
                  </a:cubicBezTo>
                  <a:cubicBezTo>
                    <a:pt x="92" y="5"/>
                    <a:pt x="91" y="5"/>
                    <a:pt x="91" y="6"/>
                  </a:cubicBezTo>
                  <a:cubicBezTo>
                    <a:pt x="90" y="6"/>
                    <a:pt x="90" y="6"/>
                    <a:pt x="90" y="7"/>
                  </a:cubicBezTo>
                  <a:cubicBezTo>
                    <a:pt x="90" y="7"/>
                    <a:pt x="90" y="8"/>
                    <a:pt x="90" y="8"/>
                  </a:cubicBezTo>
                  <a:cubicBezTo>
                    <a:pt x="90" y="8"/>
                    <a:pt x="91" y="8"/>
                    <a:pt x="92" y="8"/>
                  </a:cubicBezTo>
                  <a:cubicBezTo>
                    <a:pt x="93" y="7"/>
                    <a:pt x="93" y="7"/>
                    <a:pt x="93" y="7"/>
                  </a:cubicBezTo>
                  <a:cubicBezTo>
                    <a:pt x="93" y="7"/>
                    <a:pt x="94" y="7"/>
                    <a:pt x="94" y="7"/>
                  </a:cubicBezTo>
                  <a:cubicBezTo>
                    <a:pt x="94" y="8"/>
                    <a:pt x="95" y="8"/>
                    <a:pt x="95" y="8"/>
                  </a:cubicBezTo>
                  <a:cubicBezTo>
                    <a:pt x="96" y="9"/>
                    <a:pt x="95" y="9"/>
                    <a:pt x="96" y="9"/>
                  </a:cubicBezTo>
                  <a:cubicBezTo>
                    <a:pt x="96" y="9"/>
                    <a:pt x="97" y="9"/>
                    <a:pt x="97" y="10"/>
                  </a:cubicBezTo>
                  <a:cubicBezTo>
                    <a:pt x="97" y="10"/>
                    <a:pt x="98" y="10"/>
                    <a:pt x="98" y="10"/>
                  </a:cubicBezTo>
                  <a:cubicBezTo>
                    <a:pt x="99" y="11"/>
                    <a:pt x="98" y="11"/>
                    <a:pt x="98" y="11"/>
                  </a:cubicBezTo>
                  <a:cubicBezTo>
                    <a:pt x="97" y="11"/>
                    <a:pt x="97" y="11"/>
                    <a:pt x="97" y="11"/>
                  </a:cubicBezTo>
                  <a:cubicBezTo>
                    <a:pt x="97" y="11"/>
                    <a:pt x="97" y="12"/>
                    <a:pt x="97" y="12"/>
                  </a:cubicBezTo>
                  <a:cubicBezTo>
                    <a:pt x="97" y="13"/>
                    <a:pt x="98" y="13"/>
                    <a:pt x="98" y="13"/>
                  </a:cubicBezTo>
                  <a:cubicBezTo>
                    <a:pt x="97" y="14"/>
                    <a:pt x="97" y="14"/>
                    <a:pt x="97" y="14"/>
                  </a:cubicBezTo>
                  <a:cubicBezTo>
                    <a:pt x="97" y="14"/>
                    <a:pt x="98" y="14"/>
                    <a:pt x="98" y="14"/>
                  </a:cubicBezTo>
                  <a:cubicBezTo>
                    <a:pt x="98" y="14"/>
                    <a:pt x="98" y="15"/>
                    <a:pt x="97" y="15"/>
                  </a:cubicBezTo>
                  <a:cubicBezTo>
                    <a:pt x="97" y="15"/>
                    <a:pt x="97" y="15"/>
                    <a:pt x="97" y="16"/>
                  </a:cubicBezTo>
                  <a:cubicBezTo>
                    <a:pt x="97" y="16"/>
                    <a:pt x="97" y="16"/>
                    <a:pt x="97" y="17"/>
                  </a:cubicBezTo>
                  <a:cubicBezTo>
                    <a:pt x="97" y="17"/>
                    <a:pt x="97" y="18"/>
                    <a:pt x="97" y="18"/>
                  </a:cubicBezTo>
                  <a:cubicBezTo>
                    <a:pt x="97" y="18"/>
                    <a:pt x="97" y="19"/>
                    <a:pt x="98" y="18"/>
                  </a:cubicBezTo>
                  <a:cubicBezTo>
                    <a:pt x="99" y="18"/>
                    <a:pt x="99" y="19"/>
                    <a:pt x="99" y="19"/>
                  </a:cubicBezTo>
                  <a:cubicBezTo>
                    <a:pt x="99" y="20"/>
                    <a:pt x="99" y="20"/>
                    <a:pt x="100" y="21"/>
                  </a:cubicBezTo>
                  <a:cubicBezTo>
                    <a:pt x="101" y="22"/>
                    <a:pt x="100" y="22"/>
                    <a:pt x="100" y="23"/>
                  </a:cubicBezTo>
                  <a:cubicBezTo>
                    <a:pt x="100" y="24"/>
                    <a:pt x="100" y="24"/>
                    <a:pt x="100" y="25"/>
                  </a:cubicBezTo>
                  <a:cubicBezTo>
                    <a:pt x="100" y="25"/>
                    <a:pt x="100" y="25"/>
                    <a:pt x="101" y="25"/>
                  </a:cubicBezTo>
                  <a:cubicBezTo>
                    <a:pt x="102" y="24"/>
                    <a:pt x="102" y="25"/>
                    <a:pt x="102" y="25"/>
                  </a:cubicBezTo>
                  <a:cubicBezTo>
                    <a:pt x="102" y="25"/>
                    <a:pt x="102" y="25"/>
                    <a:pt x="102" y="26"/>
                  </a:cubicBezTo>
                  <a:cubicBezTo>
                    <a:pt x="103" y="26"/>
                    <a:pt x="102" y="26"/>
                    <a:pt x="101" y="28"/>
                  </a:cubicBezTo>
                  <a:cubicBezTo>
                    <a:pt x="100" y="29"/>
                    <a:pt x="101" y="28"/>
                    <a:pt x="100" y="28"/>
                  </a:cubicBezTo>
                  <a:cubicBezTo>
                    <a:pt x="100" y="29"/>
                    <a:pt x="100" y="29"/>
                    <a:pt x="100" y="30"/>
                  </a:cubicBezTo>
                  <a:cubicBezTo>
                    <a:pt x="100" y="30"/>
                    <a:pt x="100" y="30"/>
                    <a:pt x="100" y="31"/>
                  </a:cubicBezTo>
                  <a:cubicBezTo>
                    <a:pt x="100" y="32"/>
                    <a:pt x="100" y="32"/>
                    <a:pt x="100" y="32"/>
                  </a:cubicBezTo>
                  <a:cubicBezTo>
                    <a:pt x="101" y="32"/>
                    <a:pt x="101" y="33"/>
                    <a:pt x="100" y="33"/>
                  </a:cubicBezTo>
                  <a:cubicBezTo>
                    <a:pt x="100" y="34"/>
                    <a:pt x="101" y="34"/>
                    <a:pt x="101" y="35"/>
                  </a:cubicBezTo>
                  <a:cubicBezTo>
                    <a:pt x="102" y="35"/>
                    <a:pt x="102" y="36"/>
                    <a:pt x="102" y="37"/>
                  </a:cubicBezTo>
                  <a:cubicBezTo>
                    <a:pt x="102" y="38"/>
                    <a:pt x="102" y="37"/>
                    <a:pt x="103" y="37"/>
                  </a:cubicBezTo>
                  <a:cubicBezTo>
                    <a:pt x="104" y="36"/>
                    <a:pt x="103" y="37"/>
                    <a:pt x="104" y="37"/>
                  </a:cubicBezTo>
                  <a:cubicBezTo>
                    <a:pt x="104" y="38"/>
                    <a:pt x="104" y="38"/>
                    <a:pt x="104" y="39"/>
                  </a:cubicBezTo>
                  <a:cubicBezTo>
                    <a:pt x="104" y="39"/>
                    <a:pt x="105" y="40"/>
                    <a:pt x="105" y="40"/>
                  </a:cubicBezTo>
                  <a:cubicBezTo>
                    <a:pt x="104" y="41"/>
                    <a:pt x="104" y="41"/>
                    <a:pt x="104" y="41"/>
                  </a:cubicBezTo>
                  <a:cubicBezTo>
                    <a:pt x="104" y="41"/>
                    <a:pt x="103" y="42"/>
                    <a:pt x="103" y="42"/>
                  </a:cubicBezTo>
                  <a:cubicBezTo>
                    <a:pt x="103" y="43"/>
                    <a:pt x="103" y="44"/>
                    <a:pt x="103" y="44"/>
                  </a:cubicBezTo>
                  <a:cubicBezTo>
                    <a:pt x="104" y="45"/>
                    <a:pt x="104" y="46"/>
                    <a:pt x="104" y="47"/>
                  </a:cubicBezTo>
                  <a:cubicBezTo>
                    <a:pt x="104" y="48"/>
                    <a:pt x="104" y="47"/>
                    <a:pt x="103" y="48"/>
                  </a:cubicBezTo>
                  <a:cubicBezTo>
                    <a:pt x="103" y="49"/>
                    <a:pt x="103" y="50"/>
                    <a:pt x="103" y="50"/>
                  </a:cubicBezTo>
                  <a:cubicBezTo>
                    <a:pt x="102" y="51"/>
                    <a:pt x="102" y="51"/>
                    <a:pt x="102" y="52"/>
                  </a:cubicBezTo>
                  <a:cubicBezTo>
                    <a:pt x="101" y="52"/>
                    <a:pt x="101" y="53"/>
                    <a:pt x="101" y="53"/>
                  </a:cubicBezTo>
                  <a:cubicBezTo>
                    <a:pt x="101" y="53"/>
                    <a:pt x="101" y="54"/>
                    <a:pt x="100" y="54"/>
                  </a:cubicBezTo>
                  <a:cubicBezTo>
                    <a:pt x="99" y="54"/>
                    <a:pt x="99" y="55"/>
                    <a:pt x="99" y="56"/>
                  </a:cubicBezTo>
                  <a:cubicBezTo>
                    <a:pt x="98" y="56"/>
                    <a:pt x="98" y="57"/>
                    <a:pt x="98" y="57"/>
                  </a:cubicBezTo>
                  <a:cubicBezTo>
                    <a:pt x="98" y="58"/>
                    <a:pt x="99" y="58"/>
                    <a:pt x="100" y="57"/>
                  </a:cubicBezTo>
                  <a:cubicBezTo>
                    <a:pt x="100" y="56"/>
                    <a:pt x="101" y="57"/>
                    <a:pt x="101" y="57"/>
                  </a:cubicBezTo>
                  <a:cubicBezTo>
                    <a:pt x="101" y="57"/>
                    <a:pt x="102" y="58"/>
                    <a:pt x="102" y="58"/>
                  </a:cubicBezTo>
                  <a:cubicBezTo>
                    <a:pt x="103" y="57"/>
                    <a:pt x="103" y="57"/>
                    <a:pt x="104" y="57"/>
                  </a:cubicBezTo>
                  <a:cubicBezTo>
                    <a:pt x="104" y="56"/>
                    <a:pt x="104" y="56"/>
                    <a:pt x="104" y="56"/>
                  </a:cubicBezTo>
                  <a:cubicBezTo>
                    <a:pt x="104" y="56"/>
                    <a:pt x="105" y="56"/>
                    <a:pt x="106" y="56"/>
                  </a:cubicBezTo>
                  <a:cubicBezTo>
                    <a:pt x="106" y="55"/>
                    <a:pt x="106" y="56"/>
                    <a:pt x="106" y="56"/>
                  </a:cubicBezTo>
                  <a:cubicBezTo>
                    <a:pt x="107" y="56"/>
                    <a:pt x="107" y="56"/>
                    <a:pt x="107" y="56"/>
                  </a:cubicBezTo>
                  <a:cubicBezTo>
                    <a:pt x="107" y="56"/>
                    <a:pt x="107" y="56"/>
                    <a:pt x="107" y="57"/>
                  </a:cubicBezTo>
                  <a:cubicBezTo>
                    <a:pt x="108" y="57"/>
                    <a:pt x="108" y="58"/>
                    <a:pt x="108" y="58"/>
                  </a:cubicBezTo>
                  <a:cubicBezTo>
                    <a:pt x="108" y="58"/>
                    <a:pt x="108" y="58"/>
                    <a:pt x="108" y="58"/>
                  </a:cubicBezTo>
                  <a:cubicBezTo>
                    <a:pt x="110" y="58"/>
                    <a:pt x="110" y="58"/>
                    <a:pt x="110" y="58"/>
                  </a:cubicBezTo>
                  <a:cubicBezTo>
                    <a:pt x="112" y="58"/>
                    <a:pt x="112" y="58"/>
                    <a:pt x="112" y="58"/>
                  </a:cubicBezTo>
                  <a:cubicBezTo>
                    <a:pt x="112" y="58"/>
                    <a:pt x="112" y="59"/>
                    <a:pt x="112" y="60"/>
                  </a:cubicBezTo>
                  <a:cubicBezTo>
                    <a:pt x="112" y="60"/>
                    <a:pt x="112" y="61"/>
                    <a:pt x="112" y="61"/>
                  </a:cubicBezTo>
                  <a:cubicBezTo>
                    <a:pt x="112" y="62"/>
                    <a:pt x="112" y="62"/>
                    <a:pt x="113" y="63"/>
                  </a:cubicBezTo>
                  <a:cubicBezTo>
                    <a:pt x="113" y="64"/>
                    <a:pt x="113" y="64"/>
                    <a:pt x="114" y="64"/>
                  </a:cubicBezTo>
                  <a:cubicBezTo>
                    <a:pt x="114" y="63"/>
                    <a:pt x="115" y="63"/>
                    <a:pt x="115" y="63"/>
                  </a:cubicBezTo>
                  <a:cubicBezTo>
                    <a:pt x="116" y="63"/>
                    <a:pt x="116" y="64"/>
                    <a:pt x="116" y="64"/>
                  </a:cubicBezTo>
                  <a:cubicBezTo>
                    <a:pt x="117" y="64"/>
                    <a:pt x="117" y="64"/>
                    <a:pt x="117" y="65"/>
                  </a:cubicBezTo>
                  <a:cubicBezTo>
                    <a:pt x="117" y="65"/>
                    <a:pt x="117" y="65"/>
                    <a:pt x="117" y="66"/>
                  </a:cubicBezTo>
                  <a:cubicBezTo>
                    <a:pt x="117" y="67"/>
                    <a:pt x="117" y="67"/>
                    <a:pt x="117" y="66"/>
                  </a:cubicBezTo>
                  <a:cubicBezTo>
                    <a:pt x="118" y="66"/>
                    <a:pt x="117" y="67"/>
                    <a:pt x="118" y="67"/>
                  </a:cubicBezTo>
                  <a:cubicBezTo>
                    <a:pt x="119" y="67"/>
                    <a:pt x="119" y="67"/>
                    <a:pt x="119" y="66"/>
                  </a:cubicBezTo>
                  <a:cubicBezTo>
                    <a:pt x="120" y="65"/>
                    <a:pt x="120" y="65"/>
                    <a:pt x="120" y="65"/>
                  </a:cubicBezTo>
                  <a:cubicBezTo>
                    <a:pt x="120" y="65"/>
                    <a:pt x="121" y="65"/>
                    <a:pt x="122" y="65"/>
                  </a:cubicBezTo>
                  <a:cubicBezTo>
                    <a:pt x="122" y="65"/>
                    <a:pt x="123" y="65"/>
                    <a:pt x="124" y="64"/>
                  </a:cubicBezTo>
                  <a:cubicBezTo>
                    <a:pt x="125" y="63"/>
                    <a:pt x="124" y="64"/>
                    <a:pt x="125" y="64"/>
                  </a:cubicBezTo>
                  <a:cubicBezTo>
                    <a:pt x="126" y="63"/>
                    <a:pt x="126" y="64"/>
                    <a:pt x="127" y="64"/>
                  </a:cubicBezTo>
                  <a:cubicBezTo>
                    <a:pt x="127" y="64"/>
                    <a:pt x="127" y="64"/>
                    <a:pt x="128" y="65"/>
                  </a:cubicBezTo>
                  <a:cubicBezTo>
                    <a:pt x="128" y="65"/>
                    <a:pt x="129" y="64"/>
                    <a:pt x="129" y="64"/>
                  </a:cubicBezTo>
                  <a:cubicBezTo>
                    <a:pt x="130" y="63"/>
                    <a:pt x="130" y="63"/>
                    <a:pt x="130" y="63"/>
                  </a:cubicBezTo>
                  <a:cubicBezTo>
                    <a:pt x="130" y="62"/>
                    <a:pt x="129" y="62"/>
                    <a:pt x="129" y="62"/>
                  </a:cubicBezTo>
                  <a:cubicBezTo>
                    <a:pt x="129" y="61"/>
                    <a:pt x="130" y="61"/>
                    <a:pt x="130" y="61"/>
                  </a:cubicBezTo>
                  <a:cubicBezTo>
                    <a:pt x="130" y="60"/>
                    <a:pt x="129" y="61"/>
                    <a:pt x="129" y="59"/>
                  </a:cubicBezTo>
                  <a:cubicBezTo>
                    <a:pt x="129" y="58"/>
                    <a:pt x="130" y="59"/>
                    <a:pt x="130" y="58"/>
                  </a:cubicBezTo>
                  <a:cubicBezTo>
                    <a:pt x="130" y="58"/>
                    <a:pt x="131" y="57"/>
                    <a:pt x="131" y="57"/>
                  </a:cubicBezTo>
                  <a:cubicBezTo>
                    <a:pt x="132" y="57"/>
                    <a:pt x="132" y="57"/>
                    <a:pt x="133" y="57"/>
                  </a:cubicBezTo>
                  <a:cubicBezTo>
                    <a:pt x="133" y="56"/>
                    <a:pt x="133" y="56"/>
                    <a:pt x="133" y="55"/>
                  </a:cubicBezTo>
                  <a:cubicBezTo>
                    <a:pt x="133" y="55"/>
                    <a:pt x="132" y="55"/>
                    <a:pt x="132" y="55"/>
                  </a:cubicBezTo>
                  <a:cubicBezTo>
                    <a:pt x="132" y="55"/>
                    <a:pt x="133" y="54"/>
                    <a:pt x="134" y="53"/>
                  </a:cubicBezTo>
                  <a:cubicBezTo>
                    <a:pt x="135" y="52"/>
                    <a:pt x="135" y="53"/>
                    <a:pt x="136" y="53"/>
                  </a:cubicBezTo>
                  <a:cubicBezTo>
                    <a:pt x="136" y="53"/>
                    <a:pt x="135" y="52"/>
                    <a:pt x="135" y="52"/>
                  </a:cubicBezTo>
                  <a:cubicBezTo>
                    <a:pt x="135" y="52"/>
                    <a:pt x="136" y="51"/>
                    <a:pt x="136" y="51"/>
                  </a:cubicBezTo>
                  <a:cubicBezTo>
                    <a:pt x="136" y="50"/>
                    <a:pt x="136" y="50"/>
                    <a:pt x="135" y="50"/>
                  </a:cubicBezTo>
                  <a:cubicBezTo>
                    <a:pt x="135" y="50"/>
                    <a:pt x="135" y="50"/>
                    <a:pt x="136" y="49"/>
                  </a:cubicBezTo>
                  <a:cubicBezTo>
                    <a:pt x="136" y="48"/>
                    <a:pt x="135" y="48"/>
                    <a:pt x="135" y="48"/>
                  </a:cubicBezTo>
                  <a:cubicBezTo>
                    <a:pt x="135" y="47"/>
                    <a:pt x="136" y="47"/>
                    <a:pt x="136" y="47"/>
                  </a:cubicBezTo>
                  <a:cubicBezTo>
                    <a:pt x="136" y="47"/>
                    <a:pt x="136" y="46"/>
                    <a:pt x="136" y="46"/>
                  </a:cubicBezTo>
                  <a:cubicBezTo>
                    <a:pt x="136" y="45"/>
                    <a:pt x="136" y="45"/>
                    <a:pt x="136" y="45"/>
                  </a:cubicBezTo>
                  <a:cubicBezTo>
                    <a:pt x="136" y="44"/>
                    <a:pt x="137" y="44"/>
                    <a:pt x="137" y="44"/>
                  </a:cubicBezTo>
                  <a:cubicBezTo>
                    <a:pt x="137" y="43"/>
                    <a:pt x="137" y="43"/>
                    <a:pt x="137" y="43"/>
                  </a:cubicBezTo>
                  <a:cubicBezTo>
                    <a:pt x="143" y="42"/>
                    <a:pt x="143" y="42"/>
                    <a:pt x="143" y="42"/>
                  </a:cubicBezTo>
                  <a:cubicBezTo>
                    <a:pt x="143" y="42"/>
                    <a:pt x="143" y="42"/>
                    <a:pt x="143" y="43"/>
                  </a:cubicBezTo>
                  <a:cubicBezTo>
                    <a:pt x="143" y="44"/>
                    <a:pt x="144" y="44"/>
                    <a:pt x="144" y="45"/>
                  </a:cubicBezTo>
                  <a:cubicBezTo>
                    <a:pt x="144" y="46"/>
                    <a:pt x="143" y="46"/>
                    <a:pt x="143" y="46"/>
                  </a:cubicBezTo>
                  <a:cubicBezTo>
                    <a:pt x="148" y="50"/>
                    <a:pt x="148" y="50"/>
                    <a:pt x="148" y="50"/>
                  </a:cubicBezTo>
                  <a:cubicBezTo>
                    <a:pt x="148" y="51"/>
                    <a:pt x="148" y="51"/>
                    <a:pt x="148" y="51"/>
                  </a:cubicBezTo>
                  <a:cubicBezTo>
                    <a:pt x="150" y="51"/>
                    <a:pt x="150" y="51"/>
                    <a:pt x="150" y="51"/>
                  </a:cubicBezTo>
                  <a:cubicBezTo>
                    <a:pt x="150" y="51"/>
                    <a:pt x="150" y="52"/>
                    <a:pt x="150" y="52"/>
                  </a:cubicBezTo>
                  <a:cubicBezTo>
                    <a:pt x="150" y="53"/>
                    <a:pt x="151" y="53"/>
                    <a:pt x="151" y="53"/>
                  </a:cubicBezTo>
                  <a:cubicBezTo>
                    <a:pt x="151" y="54"/>
                    <a:pt x="151" y="54"/>
                    <a:pt x="151" y="54"/>
                  </a:cubicBezTo>
                  <a:cubicBezTo>
                    <a:pt x="151" y="55"/>
                    <a:pt x="150" y="55"/>
                    <a:pt x="150" y="56"/>
                  </a:cubicBezTo>
                  <a:cubicBezTo>
                    <a:pt x="151" y="57"/>
                    <a:pt x="151" y="56"/>
                    <a:pt x="151" y="57"/>
                  </a:cubicBezTo>
                  <a:cubicBezTo>
                    <a:pt x="151" y="58"/>
                    <a:pt x="152" y="58"/>
                    <a:pt x="151" y="58"/>
                  </a:cubicBezTo>
                  <a:cubicBezTo>
                    <a:pt x="151" y="59"/>
                    <a:pt x="152" y="59"/>
                    <a:pt x="151" y="60"/>
                  </a:cubicBezTo>
                  <a:cubicBezTo>
                    <a:pt x="151" y="61"/>
                    <a:pt x="151" y="61"/>
                    <a:pt x="152" y="62"/>
                  </a:cubicBezTo>
                  <a:cubicBezTo>
                    <a:pt x="152" y="62"/>
                    <a:pt x="153" y="62"/>
                    <a:pt x="153" y="63"/>
                  </a:cubicBezTo>
                  <a:cubicBezTo>
                    <a:pt x="153" y="64"/>
                    <a:pt x="153" y="63"/>
                    <a:pt x="153" y="64"/>
                  </a:cubicBezTo>
                  <a:cubicBezTo>
                    <a:pt x="153" y="65"/>
                    <a:pt x="153" y="65"/>
                    <a:pt x="153" y="65"/>
                  </a:cubicBezTo>
                  <a:cubicBezTo>
                    <a:pt x="154" y="66"/>
                    <a:pt x="154" y="65"/>
                    <a:pt x="154" y="66"/>
                  </a:cubicBezTo>
                  <a:cubicBezTo>
                    <a:pt x="154" y="66"/>
                    <a:pt x="154" y="68"/>
                    <a:pt x="155" y="68"/>
                  </a:cubicBezTo>
                  <a:cubicBezTo>
                    <a:pt x="156" y="68"/>
                    <a:pt x="156" y="68"/>
                    <a:pt x="156" y="68"/>
                  </a:cubicBezTo>
                  <a:cubicBezTo>
                    <a:pt x="157" y="68"/>
                    <a:pt x="157" y="68"/>
                    <a:pt x="157" y="68"/>
                  </a:cubicBezTo>
                  <a:cubicBezTo>
                    <a:pt x="157" y="69"/>
                    <a:pt x="157" y="69"/>
                    <a:pt x="157" y="69"/>
                  </a:cubicBezTo>
                  <a:cubicBezTo>
                    <a:pt x="156" y="70"/>
                    <a:pt x="156" y="70"/>
                    <a:pt x="156" y="71"/>
                  </a:cubicBezTo>
                  <a:cubicBezTo>
                    <a:pt x="156" y="71"/>
                    <a:pt x="157" y="71"/>
                    <a:pt x="157" y="72"/>
                  </a:cubicBezTo>
                  <a:cubicBezTo>
                    <a:pt x="156" y="72"/>
                    <a:pt x="155" y="72"/>
                    <a:pt x="155" y="73"/>
                  </a:cubicBezTo>
                  <a:cubicBezTo>
                    <a:pt x="156" y="73"/>
                    <a:pt x="156" y="73"/>
                    <a:pt x="156" y="73"/>
                  </a:cubicBezTo>
                  <a:cubicBezTo>
                    <a:pt x="156" y="74"/>
                    <a:pt x="156" y="74"/>
                    <a:pt x="156" y="74"/>
                  </a:cubicBezTo>
                  <a:cubicBezTo>
                    <a:pt x="156" y="74"/>
                    <a:pt x="157" y="75"/>
                    <a:pt x="157" y="75"/>
                  </a:cubicBezTo>
                  <a:cubicBezTo>
                    <a:pt x="157" y="75"/>
                    <a:pt x="158" y="75"/>
                    <a:pt x="157" y="75"/>
                  </a:cubicBezTo>
                  <a:cubicBezTo>
                    <a:pt x="157" y="76"/>
                    <a:pt x="156" y="76"/>
                    <a:pt x="156" y="76"/>
                  </a:cubicBezTo>
                  <a:cubicBezTo>
                    <a:pt x="157" y="76"/>
                    <a:pt x="158" y="76"/>
                    <a:pt x="158" y="77"/>
                  </a:cubicBezTo>
                  <a:cubicBezTo>
                    <a:pt x="157" y="77"/>
                    <a:pt x="157" y="77"/>
                    <a:pt x="157" y="77"/>
                  </a:cubicBezTo>
                  <a:cubicBezTo>
                    <a:pt x="156" y="78"/>
                    <a:pt x="155" y="78"/>
                    <a:pt x="155" y="78"/>
                  </a:cubicBezTo>
                  <a:cubicBezTo>
                    <a:pt x="155" y="78"/>
                    <a:pt x="154" y="78"/>
                    <a:pt x="154" y="79"/>
                  </a:cubicBezTo>
                  <a:cubicBezTo>
                    <a:pt x="154" y="79"/>
                    <a:pt x="155" y="80"/>
                    <a:pt x="155" y="80"/>
                  </a:cubicBezTo>
                  <a:cubicBezTo>
                    <a:pt x="155" y="80"/>
                    <a:pt x="155" y="80"/>
                    <a:pt x="155" y="80"/>
                  </a:cubicBezTo>
                  <a:cubicBezTo>
                    <a:pt x="155" y="80"/>
                    <a:pt x="156" y="81"/>
                    <a:pt x="155" y="81"/>
                  </a:cubicBezTo>
                  <a:cubicBezTo>
                    <a:pt x="155" y="82"/>
                    <a:pt x="154" y="81"/>
                    <a:pt x="154" y="82"/>
                  </a:cubicBezTo>
                  <a:cubicBezTo>
                    <a:pt x="154" y="82"/>
                    <a:pt x="154" y="82"/>
                    <a:pt x="154" y="83"/>
                  </a:cubicBezTo>
                  <a:cubicBezTo>
                    <a:pt x="155" y="84"/>
                    <a:pt x="155" y="83"/>
                    <a:pt x="155" y="84"/>
                  </a:cubicBezTo>
                  <a:cubicBezTo>
                    <a:pt x="155" y="84"/>
                    <a:pt x="155" y="85"/>
                    <a:pt x="155" y="85"/>
                  </a:cubicBezTo>
                  <a:cubicBezTo>
                    <a:pt x="155" y="85"/>
                    <a:pt x="154" y="84"/>
                    <a:pt x="155" y="85"/>
                  </a:cubicBezTo>
                  <a:cubicBezTo>
                    <a:pt x="155" y="86"/>
                    <a:pt x="155" y="86"/>
                    <a:pt x="154" y="87"/>
                  </a:cubicBezTo>
                  <a:cubicBezTo>
                    <a:pt x="154" y="87"/>
                    <a:pt x="154" y="86"/>
                    <a:pt x="154" y="87"/>
                  </a:cubicBezTo>
                  <a:cubicBezTo>
                    <a:pt x="154" y="87"/>
                    <a:pt x="155" y="88"/>
                    <a:pt x="154" y="88"/>
                  </a:cubicBezTo>
                  <a:cubicBezTo>
                    <a:pt x="154" y="88"/>
                    <a:pt x="154" y="88"/>
                    <a:pt x="153" y="88"/>
                  </a:cubicBezTo>
                  <a:cubicBezTo>
                    <a:pt x="153" y="89"/>
                    <a:pt x="153" y="89"/>
                    <a:pt x="153" y="89"/>
                  </a:cubicBezTo>
                  <a:cubicBezTo>
                    <a:pt x="153" y="89"/>
                    <a:pt x="152" y="89"/>
                    <a:pt x="152" y="90"/>
                  </a:cubicBezTo>
                  <a:cubicBezTo>
                    <a:pt x="152" y="91"/>
                    <a:pt x="152" y="91"/>
                    <a:pt x="152" y="91"/>
                  </a:cubicBezTo>
                  <a:cubicBezTo>
                    <a:pt x="152" y="91"/>
                    <a:pt x="151" y="90"/>
                    <a:pt x="151" y="91"/>
                  </a:cubicBezTo>
                  <a:cubicBezTo>
                    <a:pt x="151" y="92"/>
                    <a:pt x="150" y="93"/>
                    <a:pt x="150" y="93"/>
                  </a:cubicBezTo>
                  <a:cubicBezTo>
                    <a:pt x="149" y="94"/>
                    <a:pt x="149" y="94"/>
                    <a:pt x="149" y="94"/>
                  </a:cubicBezTo>
                  <a:cubicBezTo>
                    <a:pt x="149" y="94"/>
                    <a:pt x="148" y="93"/>
                    <a:pt x="148" y="94"/>
                  </a:cubicBezTo>
                  <a:cubicBezTo>
                    <a:pt x="148" y="94"/>
                    <a:pt x="148" y="94"/>
                    <a:pt x="148" y="95"/>
                  </a:cubicBezTo>
                  <a:cubicBezTo>
                    <a:pt x="148" y="95"/>
                    <a:pt x="148" y="95"/>
                    <a:pt x="147" y="95"/>
                  </a:cubicBezTo>
                  <a:cubicBezTo>
                    <a:pt x="147" y="96"/>
                    <a:pt x="147" y="96"/>
                    <a:pt x="146" y="96"/>
                  </a:cubicBezTo>
                  <a:cubicBezTo>
                    <a:pt x="146" y="96"/>
                    <a:pt x="145" y="96"/>
                    <a:pt x="145" y="97"/>
                  </a:cubicBezTo>
                  <a:cubicBezTo>
                    <a:pt x="145" y="97"/>
                    <a:pt x="144" y="97"/>
                    <a:pt x="144" y="97"/>
                  </a:cubicBezTo>
                  <a:cubicBezTo>
                    <a:pt x="144" y="97"/>
                    <a:pt x="144" y="97"/>
                    <a:pt x="144" y="97"/>
                  </a:cubicBezTo>
                  <a:cubicBezTo>
                    <a:pt x="144" y="97"/>
                    <a:pt x="144" y="97"/>
                    <a:pt x="144" y="98"/>
                  </a:cubicBezTo>
                  <a:cubicBezTo>
                    <a:pt x="144" y="98"/>
                    <a:pt x="144" y="99"/>
                    <a:pt x="144" y="99"/>
                  </a:cubicBezTo>
                  <a:cubicBezTo>
                    <a:pt x="144" y="99"/>
                    <a:pt x="144" y="98"/>
                    <a:pt x="143" y="98"/>
                  </a:cubicBezTo>
                  <a:cubicBezTo>
                    <a:pt x="143" y="98"/>
                    <a:pt x="143" y="98"/>
                    <a:pt x="143" y="98"/>
                  </a:cubicBezTo>
                  <a:cubicBezTo>
                    <a:pt x="143" y="98"/>
                    <a:pt x="142" y="99"/>
                    <a:pt x="143" y="99"/>
                  </a:cubicBezTo>
                  <a:cubicBezTo>
                    <a:pt x="143" y="99"/>
                    <a:pt x="143" y="99"/>
                    <a:pt x="143" y="99"/>
                  </a:cubicBezTo>
                  <a:cubicBezTo>
                    <a:pt x="143" y="99"/>
                    <a:pt x="143" y="99"/>
                    <a:pt x="143" y="100"/>
                  </a:cubicBezTo>
                  <a:cubicBezTo>
                    <a:pt x="142" y="100"/>
                    <a:pt x="142" y="100"/>
                    <a:pt x="142" y="101"/>
                  </a:cubicBezTo>
                  <a:cubicBezTo>
                    <a:pt x="141" y="101"/>
                    <a:pt x="142" y="102"/>
                    <a:pt x="142" y="102"/>
                  </a:cubicBezTo>
                  <a:cubicBezTo>
                    <a:pt x="142" y="102"/>
                    <a:pt x="142" y="101"/>
                    <a:pt x="143" y="101"/>
                  </a:cubicBezTo>
                  <a:cubicBezTo>
                    <a:pt x="143" y="101"/>
                    <a:pt x="143" y="101"/>
                    <a:pt x="144" y="102"/>
                  </a:cubicBezTo>
                  <a:cubicBezTo>
                    <a:pt x="145" y="102"/>
                    <a:pt x="145" y="102"/>
                    <a:pt x="145" y="102"/>
                  </a:cubicBezTo>
                  <a:cubicBezTo>
                    <a:pt x="145" y="103"/>
                    <a:pt x="145" y="103"/>
                    <a:pt x="146" y="103"/>
                  </a:cubicBezTo>
                  <a:cubicBezTo>
                    <a:pt x="146" y="104"/>
                    <a:pt x="146" y="104"/>
                    <a:pt x="147" y="104"/>
                  </a:cubicBezTo>
                  <a:cubicBezTo>
                    <a:pt x="147" y="104"/>
                    <a:pt x="147" y="104"/>
                    <a:pt x="147" y="104"/>
                  </a:cubicBezTo>
                  <a:cubicBezTo>
                    <a:pt x="148" y="103"/>
                    <a:pt x="148" y="102"/>
                    <a:pt x="148" y="102"/>
                  </a:cubicBezTo>
                  <a:cubicBezTo>
                    <a:pt x="148" y="102"/>
                    <a:pt x="148" y="101"/>
                    <a:pt x="149" y="101"/>
                  </a:cubicBezTo>
                  <a:cubicBezTo>
                    <a:pt x="149" y="102"/>
                    <a:pt x="150" y="102"/>
                    <a:pt x="150" y="102"/>
                  </a:cubicBezTo>
                  <a:cubicBezTo>
                    <a:pt x="150" y="103"/>
                    <a:pt x="149" y="103"/>
                    <a:pt x="150" y="103"/>
                  </a:cubicBezTo>
                  <a:cubicBezTo>
                    <a:pt x="150" y="103"/>
                    <a:pt x="151" y="103"/>
                    <a:pt x="151" y="104"/>
                  </a:cubicBezTo>
                  <a:cubicBezTo>
                    <a:pt x="151" y="104"/>
                    <a:pt x="150" y="105"/>
                    <a:pt x="150" y="105"/>
                  </a:cubicBezTo>
                  <a:cubicBezTo>
                    <a:pt x="150" y="105"/>
                    <a:pt x="151" y="106"/>
                    <a:pt x="151" y="106"/>
                  </a:cubicBezTo>
                  <a:cubicBezTo>
                    <a:pt x="152" y="106"/>
                    <a:pt x="152" y="106"/>
                    <a:pt x="151" y="107"/>
                  </a:cubicBezTo>
                  <a:cubicBezTo>
                    <a:pt x="151" y="107"/>
                    <a:pt x="150" y="108"/>
                    <a:pt x="150" y="108"/>
                  </a:cubicBezTo>
                  <a:cubicBezTo>
                    <a:pt x="151" y="109"/>
                    <a:pt x="151" y="108"/>
                    <a:pt x="151" y="109"/>
                  </a:cubicBezTo>
                  <a:cubicBezTo>
                    <a:pt x="152" y="109"/>
                    <a:pt x="152" y="109"/>
                    <a:pt x="152" y="109"/>
                  </a:cubicBezTo>
                  <a:cubicBezTo>
                    <a:pt x="152" y="108"/>
                    <a:pt x="153" y="108"/>
                    <a:pt x="153" y="108"/>
                  </a:cubicBezTo>
                  <a:cubicBezTo>
                    <a:pt x="153" y="108"/>
                    <a:pt x="153" y="108"/>
                    <a:pt x="153" y="108"/>
                  </a:cubicBezTo>
                  <a:cubicBezTo>
                    <a:pt x="154" y="108"/>
                    <a:pt x="153" y="107"/>
                    <a:pt x="154" y="107"/>
                  </a:cubicBezTo>
                  <a:cubicBezTo>
                    <a:pt x="154" y="107"/>
                    <a:pt x="154" y="107"/>
                    <a:pt x="155" y="108"/>
                  </a:cubicBezTo>
                  <a:cubicBezTo>
                    <a:pt x="155" y="108"/>
                    <a:pt x="155" y="108"/>
                    <a:pt x="156" y="109"/>
                  </a:cubicBezTo>
                  <a:cubicBezTo>
                    <a:pt x="156" y="109"/>
                    <a:pt x="157" y="109"/>
                    <a:pt x="157" y="109"/>
                  </a:cubicBezTo>
                  <a:cubicBezTo>
                    <a:pt x="157" y="109"/>
                    <a:pt x="157" y="110"/>
                    <a:pt x="157" y="110"/>
                  </a:cubicBezTo>
                  <a:cubicBezTo>
                    <a:pt x="158" y="111"/>
                    <a:pt x="158" y="111"/>
                    <a:pt x="158" y="111"/>
                  </a:cubicBezTo>
                  <a:cubicBezTo>
                    <a:pt x="158" y="111"/>
                    <a:pt x="159" y="110"/>
                    <a:pt x="160" y="110"/>
                  </a:cubicBezTo>
                  <a:cubicBezTo>
                    <a:pt x="160" y="111"/>
                    <a:pt x="160" y="111"/>
                    <a:pt x="161" y="111"/>
                  </a:cubicBezTo>
                  <a:cubicBezTo>
                    <a:pt x="161" y="111"/>
                    <a:pt x="161" y="111"/>
                    <a:pt x="161" y="111"/>
                  </a:cubicBezTo>
                  <a:cubicBezTo>
                    <a:pt x="162" y="111"/>
                    <a:pt x="162" y="111"/>
                    <a:pt x="162" y="112"/>
                  </a:cubicBezTo>
                  <a:cubicBezTo>
                    <a:pt x="162" y="112"/>
                    <a:pt x="162" y="112"/>
                    <a:pt x="162" y="112"/>
                  </a:cubicBezTo>
                  <a:cubicBezTo>
                    <a:pt x="163" y="112"/>
                    <a:pt x="163" y="112"/>
                    <a:pt x="163" y="112"/>
                  </a:cubicBezTo>
                  <a:cubicBezTo>
                    <a:pt x="164" y="112"/>
                    <a:pt x="165" y="112"/>
                    <a:pt x="165" y="112"/>
                  </a:cubicBezTo>
                  <a:cubicBezTo>
                    <a:pt x="165" y="112"/>
                    <a:pt x="165" y="111"/>
                    <a:pt x="166" y="111"/>
                  </a:cubicBezTo>
                  <a:cubicBezTo>
                    <a:pt x="166" y="111"/>
                    <a:pt x="167" y="110"/>
                    <a:pt x="167" y="111"/>
                  </a:cubicBezTo>
                  <a:cubicBezTo>
                    <a:pt x="167" y="112"/>
                    <a:pt x="167" y="111"/>
                    <a:pt x="168" y="111"/>
                  </a:cubicBezTo>
                  <a:cubicBezTo>
                    <a:pt x="168" y="111"/>
                    <a:pt x="169" y="111"/>
                    <a:pt x="169" y="111"/>
                  </a:cubicBezTo>
                  <a:cubicBezTo>
                    <a:pt x="169" y="111"/>
                    <a:pt x="169" y="110"/>
                    <a:pt x="170" y="110"/>
                  </a:cubicBezTo>
                  <a:cubicBezTo>
                    <a:pt x="170" y="110"/>
                    <a:pt x="171" y="110"/>
                    <a:pt x="171" y="110"/>
                  </a:cubicBezTo>
                  <a:cubicBezTo>
                    <a:pt x="171" y="111"/>
                    <a:pt x="171" y="111"/>
                    <a:pt x="172" y="112"/>
                  </a:cubicBezTo>
                  <a:cubicBezTo>
                    <a:pt x="172" y="112"/>
                    <a:pt x="172" y="112"/>
                    <a:pt x="173" y="112"/>
                  </a:cubicBezTo>
                  <a:cubicBezTo>
                    <a:pt x="173" y="112"/>
                    <a:pt x="173" y="112"/>
                    <a:pt x="173" y="112"/>
                  </a:cubicBezTo>
                  <a:cubicBezTo>
                    <a:pt x="174" y="112"/>
                    <a:pt x="174" y="112"/>
                    <a:pt x="175" y="112"/>
                  </a:cubicBezTo>
                  <a:cubicBezTo>
                    <a:pt x="175" y="112"/>
                    <a:pt x="175" y="112"/>
                    <a:pt x="175" y="112"/>
                  </a:cubicBezTo>
                  <a:cubicBezTo>
                    <a:pt x="176" y="113"/>
                    <a:pt x="176" y="113"/>
                    <a:pt x="176" y="113"/>
                  </a:cubicBezTo>
                  <a:cubicBezTo>
                    <a:pt x="176" y="114"/>
                    <a:pt x="176" y="113"/>
                    <a:pt x="177" y="114"/>
                  </a:cubicBezTo>
                  <a:cubicBezTo>
                    <a:pt x="178" y="115"/>
                    <a:pt x="178" y="115"/>
                    <a:pt x="179" y="116"/>
                  </a:cubicBezTo>
                  <a:cubicBezTo>
                    <a:pt x="179" y="116"/>
                    <a:pt x="180" y="116"/>
                    <a:pt x="179" y="116"/>
                  </a:cubicBezTo>
                  <a:cubicBezTo>
                    <a:pt x="179" y="117"/>
                    <a:pt x="178" y="116"/>
                    <a:pt x="178" y="116"/>
                  </a:cubicBezTo>
                  <a:cubicBezTo>
                    <a:pt x="178" y="117"/>
                    <a:pt x="179" y="117"/>
                    <a:pt x="178" y="118"/>
                  </a:cubicBezTo>
                  <a:cubicBezTo>
                    <a:pt x="178" y="118"/>
                    <a:pt x="178" y="118"/>
                    <a:pt x="178" y="119"/>
                  </a:cubicBezTo>
                  <a:cubicBezTo>
                    <a:pt x="177" y="119"/>
                    <a:pt x="177" y="118"/>
                    <a:pt x="177" y="120"/>
                  </a:cubicBezTo>
                  <a:cubicBezTo>
                    <a:pt x="178" y="121"/>
                    <a:pt x="178" y="121"/>
                    <a:pt x="178" y="122"/>
                  </a:cubicBezTo>
                  <a:cubicBezTo>
                    <a:pt x="178" y="122"/>
                    <a:pt x="179" y="122"/>
                    <a:pt x="179" y="122"/>
                  </a:cubicBezTo>
                  <a:cubicBezTo>
                    <a:pt x="179" y="122"/>
                    <a:pt x="179" y="122"/>
                    <a:pt x="180" y="122"/>
                  </a:cubicBezTo>
                  <a:cubicBezTo>
                    <a:pt x="180" y="122"/>
                    <a:pt x="181" y="122"/>
                    <a:pt x="181" y="122"/>
                  </a:cubicBezTo>
                  <a:cubicBezTo>
                    <a:pt x="181" y="122"/>
                    <a:pt x="180" y="123"/>
                    <a:pt x="180" y="123"/>
                  </a:cubicBezTo>
                  <a:cubicBezTo>
                    <a:pt x="180" y="123"/>
                    <a:pt x="181" y="123"/>
                    <a:pt x="182" y="124"/>
                  </a:cubicBezTo>
                  <a:cubicBezTo>
                    <a:pt x="182" y="124"/>
                    <a:pt x="182" y="124"/>
                    <a:pt x="182" y="124"/>
                  </a:cubicBezTo>
                  <a:cubicBezTo>
                    <a:pt x="181" y="125"/>
                    <a:pt x="181" y="125"/>
                    <a:pt x="181" y="125"/>
                  </a:cubicBezTo>
                  <a:cubicBezTo>
                    <a:pt x="181" y="126"/>
                    <a:pt x="181" y="126"/>
                    <a:pt x="181" y="126"/>
                  </a:cubicBezTo>
                  <a:cubicBezTo>
                    <a:pt x="181" y="127"/>
                    <a:pt x="182" y="126"/>
                    <a:pt x="182" y="127"/>
                  </a:cubicBezTo>
                  <a:cubicBezTo>
                    <a:pt x="182" y="127"/>
                    <a:pt x="182" y="128"/>
                    <a:pt x="182" y="128"/>
                  </a:cubicBezTo>
                  <a:cubicBezTo>
                    <a:pt x="183" y="129"/>
                    <a:pt x="183" y="130"/>
                    <a:pt x="184" y="130"/>
                  </a:cubicBezTo>
                  <a:cubicBezTo>
                    <a:pt x="184" y="130"/>
                    <a:pt x="185" y="131"/>
                    <a:pt x="186" y="131"/>
                  </a:cubicBezTo>
                  <a:cubicBezTo>
                    <a:pt x="186" y="131"/>
                    <a:pt x="186" y="131"/>
                    <a:pt x="186" y="131"/>
                  </a:cubicBezTo>
                  <a:cubicBezTo>
                    <a:pt x="186" y="130"/>
                    <a:pt x="186" y="130"/>
                    <a:pt x="186" y="130"/>
                  </a:cubicBezTo>
                  <a:cubicBezTo>
                    <a:pt x="186" y="129"/>
                    <a:pt x="186" y="129"/>
                    <a:pt x="186" y="129"/>
                  </a:cubicBezTo>
                  <a:cubicBezTo>
                    <a:pt x="187" y="128"/>
                    <a:pt x="187" y="128"/>
                    <a:pt x="187" y="128"/>
                  </a:cubicBezTo>
                  <a:cubicBezTo>
                    <a:pt x="187" y="128"/>
                    <a:pt x="187" y="129"/>
                    <a:pt x="187" y="130"/>
                  </a:cubicBezTo>
                  <a:cubicBezTo>
                    <a:pt x="187" y="130"/>
                    <a:pt x="188" y="130"/>
                    <a:pt x="188" y="130"/>
                  </a:cubicBezTo>
                  <a:cubicBezTo>
                    <a:pt x="188" y="130"/>
                    <a:pt x="187" y="130"/>
                    <a:pt x="188" y="131"/>
                  </a:cubicBezTo>
                  <a:cubicBezTo>
                    <a:pt x="189" y="131"/>
                    <a:pt x="188" y="131"/>
                    <a:pt x="189" y="131"/>
                  </a:cubicBezTo>
                  <a:cubicBezTo>
                    <a:pt x="190" y="132"/>
                    <a:pt x="190" y="131"/>
                    <a:pt x="190" y="131"/>
                  </a:cubicBezTo>
                  <a:cubicBezTo>
                    <a:pt x="190" y="132"/>
                    <a:pt x="191" y="131"/>
                    <a:pt x="191" y="131"/>
                  </a:cubicBezTo>
                  <a:cubicBezTo>
                    <a:pt x="192" y="132"/>
                    <a:pt x="193" y="132"/>
                    <a:pt x="193" y="132"/>
                  </a:cubicBezTo>
                  <a:cubicBezTo>
                    <a:pt x="192" y="133"/>
                    <a:pt x="192" y="132"/>
                    <a:pt x="192" y="133"/>
                  </a:cubicBezTo>
                  <a:cubicBezTo>
                    <a:pt x="192" y="133"/>
                    <a:pt x="192" y="134"/>
                    <a:pt x="193" y="134"/>
                  </a:cubicBezTo>
                  <a:cubicBezTo>
                    <a:pt x="193" y="135"/>
                    <a:pt x="194" y="135"/>
                    <a:pt x="194" y="134"/>
                  </a:cubicBezTo>
                  <a:cubicBezTo>
                    <a:pt x="194" y="134"/>
                    <a:pt x="194" y="133"/>
                    <a:pt x="194" y="133"/>
                  </a:cubicBezTo>
                  <a:cubicBezTo>
                    <a:pt x="194" y="133"/>
                    <a:pt x="194" y="133"/>
                    <a:pt x="194" y="134"/>
                  </a:cubicBezTo>
                  <a:cubicBezTo>
                    <a:pt x="195" y="135"/>
                    <a:pt x="194" y="134"/>
                    <a:pt x="195" y="135"/>
                  </a:cubicBezTo>
                  <a:cubicBezTo>
                    <a:pt x="196" y="135"/>
                    <a:pt x="196" y="135"/>
                    <a:pt x="196" y="135"/>
                  </a:cubicBezTo>
                  <a:cubicBezTo>
                    <a:pt x="196" y="135"/>
                    <a:pt x="196" y="135"/>
                    <a:pt x="197" y="134"/>
                  </a:cubicBezTo>
                  <a:cubicBezTo>
                    <a:pt x="197" y="134"/>
                    <a:pt x="196" y="133"/>
                    <a:pt x="197" y="133"/>
                  </a:cubicBezTo>
                  <a:cubicBezTo>
                    <a:pt x="197" y="133"/>
                    <a:pt x="198" y="133"/>
                    <a:pt x="198" y="133"/>
                  </a:cubicBezTo>
                  <a:cubicBezTo>
                    <a:pt x="199" y="134"/>
                    <a:pt x="199" y="133"/>
                    <a:pt x="199" y="134"/>
                  </a:cubicBezTo>
                  <a:cubicBezTo>
                    <a:pt x="199" y="134"/>
                    <a:pt x="198" y="134"/>
                    <a:pt x="198" y="135"/>
                  </a:cubicBezTo>
                  <a:cubicBezTo>
                    <a:pt x="198" y="136"/>
                    <a:pt x="198" y="137"/>
                    <a:pt x="198" y="137"/>
                  </a:cubicBezTo>
                  <a:cubicBezTo>
                    <a:pt x="198" y="137"/>
                    <a:pt x="198" y="136"/>
                    <a:pt x="198" y="137"/>
                  </a:cubicBezTo>
                  <a:cubicBezTo>
                    <a:pt x="199" y="138"/>
                    <a:pt x="199" y="138"/>
                    <a:pt x="198" y="138"/>
                  </a:cubicBezTo>
                  <a:cubicBezTo>
                    <a:pt x="198" y="138"/>
                    <a:pt x="197" y="138"/>
                    <a:pt x="198" y="138"/>
                  </a:cubicBezTo>
                  <a:cubicBezTo>
                    <a:pt x="198" y="139"/>
                    <a:pt x="198" y="139"/>
                    <a:pt x="198" y="140"/>
                  </a:cubicBezTo>
                  <a:cubicBezTo>
                    <a:pt x="198" y="141"/>
                    <a:pt x="199" y="141"/>
                    <a:pt x="199" y="141"/>
                  </a:cubicBezTo>
                  <a:cubicBezTo>
                    <a:pt x="199" y="141"/>
                    <a:pt x="199" y="142"/>
                    <a:pt x="199" y="142"/>
                  </a:cubicBezTo>
                  <a:cubicBezTo>
                    <a:pt x="199" y="143"/>
                    <a:pt x="199" y="143"/>
                    <a:pt x="200" y="143"/>
                  </a:cubicBezTo>
                  <a:cubicBezTo>
                    <a:pt x="200" y="144"/>
                    <a:pt x="200" y="144"/>
                    <a:pt x="201" y="145"/>
                  </a:cubicBezTo>
                  <a:cubicBezTo>
                    <a:pt x="201" y="145"/>
                    <a:pt x="202" y="145"/>
                    <a:pt x="202" y="145"/>
                  </a:cubicBezTo>
                  <a:cubicBezTo>
                    <a:pt x="201" y="146"/>
                    <a:pt x="201" y="146"/>
                    <a:pt x="201" y="146"/>
                  </a:cubicBezTo>
                  <a:cubicBezTo>
                    <a:pt x="201" y="147"/>
                    <a:pt x="200" y="146"/>
                    <a:pt x="200" y="147"/>
                  </a:cubicBezTo>
                  <a:cubicBezTo>
                    <a:pt x="200" y="148"/>
                    <a:pt x="200" y="148"/>
                    <a:pt x="200" y="148"/>
                  </a:cubicBezTo>
                  <a:cubicBezTo>
                    <a:pt x="200" y="149"/>
                    <a:pt x="201" y="149"/>
                    <a:pt x="201" y="149"/>
                  </a:cubicBezTo>
                  <a:cubicBezTo>
                    <a:pt x="200" y="149"/>
                    <a:pt x="200" y="149"/>
                    <a:pt x="200" y="149"/>
                  </a:cubicBezTo>
                  <a:cubicBezTo>
                    <a:pt x="200" y="149"/>
                    <a:pt x="200" y="150"/>
                    <a:pt x="200" y="151"/>
                  </a:cubicBezTo>
                  <a:cubicBezTo>
                    <a:pt x="200" y="151"/>
                    <a:pt x="200" y="151"/>
                    <a:pt x="200" y="151"/>
                  </a:cubicBezTo>
                  <a:cubicBezTo>
                    <a:pt x="200" y="151"/>
                    <a:pt x="199" y="151"/>
                    <a:pt x="199" y="152"/>
                  </a:cubicBezTo>
                  <a:cubicBezTo>
                    <a:pt x="199" y="152"/>
                    <a:pt x="199" y="152"/>
                    <a:pt x="199" y="153"/>
                  </a:cubicBezTo>
                  <a:cubicBezTo>
                    <a:pt x="199" y="154"/>
                    <a:pt x="199" y="154"/>
                    <a:pt x="198" y="154"/>
                  </a:cubicBezTo>
                  <a:cubicBezTo>
                    <a:pt x="198" y="154"/>
                    <a:pt x="198" y="153"/>
                    <a:pt x="198" y="154"/>
                  </a:cubicBezTo>
                  <a:cubicBezTo>
                    <a:pt x="198" y="155"/>
                    <a:pt x="198" y="156"/>
                    <a:pt x="198" y="156"/>
                  </a:cubicBezTo>
                  <a:cubicBezTo>
                    <a:pt x="199" y="156"/>
                    <a:pt x="200" y="156"/>
                    <a:pt x="200" y="156"/>
                  </a:cubicBezTo>
                  <a:cubicBezTo>
                    <a:pt x="200" y="157"/>
                    <a:pt x="201" y="157"/>
                    <a:pt x="201" y="157"/>
                  </a:cubicBezTo>
                  <a:cubicBezTo>
                    <a:pt x="201" y="157"/>
                    <a:pt x="202" y="156"/>
                    <a:pt x="202" y="157"/>
                  </a:cubicBezTo>
                  <a:cubicBezTo>
                    <a:pt x="201" y="158"/>
                    <a:pt x="201" y="158"/>
                    <a:pt x="201" y="159"/>
                  </a:cubicBezTo>
                  <a:cubicBezTo>
                    <a:pt x="201" y="159"/>
                    <a:pt x="201" y="160"/>
                    <a:pt x="201" y="160"/>
                  </a:cubicBezTo>
                  <a:cubicBezTo>
                    <a:pt x="201" y="161"/>
                    <a:pt x="201" y="160"/>
                    <a:pt x="201" y="161"/>
                  </a:cubicBezTo>
                  <a:cubicBezTo>
                    <a:pt x="200" y="161"/>
                    <a:pt x="200" y="161"/>
                    <a:pt x="200" y="162"/>
                  </a:cubicBezTo>
                  <a:cubicBezTo>
                    <a:pt x="199" y="162"/>
                    <a:pt x="199" y="162"/>
                    <a:pt x="199" y="162"/>
                  </a:cubicBezTo>
                  <a:cubicBezTo>
                    <a:pt x="199" y="161"/>
                    <a:pt x="199" y="161"/>
                    <a:pt x="199" y="161"/>
                  </a:cubicBezTo>
                  <a:cubicBezTo>
                    <a:pt x="199" y="161"/>
                    <a:pt x="199" y="160"/>
                    <a:pt x="198" y="161"/>
                  </a:cubicBezTo>
                  <a:cubicBezTo>
                    <a:pt x="197" y="161"/>
                    <a:pt x="197" y="161"/>
                    <a:pt x="197" y="161"/>
                  </a:cubicBezTo>
                  <a:cubicBezTo>
                    <a:pt x="196" y="161"/>
                    <a:pt x="196" y="160"/>
                    <a:pt x="196" y="161"/>
                  </a:cubicBezTo>
                  <a:cubicBezTo>
                    <a:pt x="196" y="162"/>
                    <a:pt x="196" y="163"/>
                    <a:pt x="196" y="163"/>
                  </a:cubicBezTo>
                  <a:cubicBezTo>
                    <a:pt x="196" y="163"/>
                    <a:pt x="197" y="163"/>
                    <a:pt x="197" y="163"/>
                  </a:cubicBezTo>
                  <a:cubicBezTo>
                    <a:pt x="197" y="164"/>
                    <a:pt x="197" y="164"/>
                    <a:pt x="197" y="164"/>
                  </a:cubicBezTo>
                  <a:cubicBezTo>
                    <a:pt x="196" y="165"/>
                    <a:pt x="196" y="164"/>
                    <a:pt x="196" y="165"/>
                  </a:cubicBezTo>
                  <a:cubicBezTo>
                    <a:pt x="196" y="166"/>
                    <a:pt x="196" y="165"/>
                    <a:pt x="196" y="166"/>
                  </a:cubicBezTo>
                  <a:cubicBezTo>
                    <a:pt x="196" y="167"/>
                    <a:pt x="196" y="167"/>
                    <a:pt x="196" y="168"/>
                  </a:cubicBezTo>
                  <a:cubicBezTo>
                    <a:pt x="196" y="169"/>
                    <a:pt x="196" y="168"/>
                    <a:pt x="195" y="169"/>
                  </a:cubicBezTo>
                  <a:cubicBezTo>
                    <a:pt x="195" y="170"/>
                    <a:pt x="194" y="171"/>
                    <a:pt x="194" y="170"/>
                  </a:cubicBezTo>
                  <a:cubicBezTo>
                    <a:pt x="194" y="170"/>
                    <a:pt x="194" y="169"/>
                    <a:pt x="193" y="170"/>
                  </a:cubicBezTo>
                  <a:cubicBezTo>
                    <a:pt x="192" y="171"/>
                    <a:pt x="192" y="172"/>
                    <a:pt x="192" y="172"/>
                  </a:cubicBezTo>
                  <a:cubicBezTo>
                    <a:pt x="192" y="172"/>
                    <a:pt x="192" y="172"/>
                    <a:pt x="192" y="173"/>
                  </a:cubicBezTo>
                  <a:cubicBezTo>
                    <a:pt x="193" y="173"/>
                    <a:pt x="192" y="174"/>
                    <a:pt x="192" y="174"/>
                  </a:cubicBezTo>
                  <a:cubicBezTo>
                    <a:pt x="192" y="174"/>
                    <a:pt x="193" y="176"/>
                    <a:pt x="193" y="176"/>
                  </a:cubicBezTo>
                  <a:cubicBezTo>
                    <a:pt x="193" y="176"/>
                    <a:pt x="192" y="176"/>
                    <a:pt x="192" y="177"/>
                  </a:cubicBezTo>
                  <a:cubicBezTo>
                    <a:pt x="192" y="177"/>
                    <a:pt x="192" y="177"/>
                    <a:pt x="193" y="177"/>
                  </a:cubicBezTo>
                  <a:cubicBezTo>
                    <a:pt x="193" y="177"/>
                    <a:pt x="194" y="177"/>
                    <a:pt x="194" y="178"/>
                  </a:cubicBezTo>
                  <a:cubicBezTo>
                    <a:pt x="194" y="179"/>
                    <a:pt x="194" y="179"/>
                    <a:pt x="193" y="179"/>
                  </a:cubicBezTo>
                  <a:cubicBezTo>
                    <a:pt x="193" y="179"/>
                    <a:pt x="192" y="179"/>
                    <a:pt x="192" y="179"/>
                  </a:cubicBezTo>
                  <a:cubicBezTo>
                    <a:pt x="192" y="179"/>
                    <a:pt x="191" y="179"/>
                    <a:pt x="191" y="180"/>
                  </a:cubicBezTo>
                  <a:cubicBezTo>
                    <a:pt x="190" y="180"/>
                    <a:pt x="189" y="181"/>
                    <a:pt x="190" y="181"/>
                  </a:cubicBezTo>
                  <a:cubicBezTo>
                    <a:pt x="191" y="182"/>
                    <a:pt x="191" y="182"/>
                    <a:pt x="191" y="182"/>
                  </a:cubicBezTo>
                  <a:cubicBezTo>
                    <a:pt x="191" y="183"/>
                    <a:pt x="191" y="183"/>
                    <a:pt x="191" y="184"/>
                  </a:cubicBezTo>
                  <a:cubicBezTo>
                    <a:pt x="191" y="184"/>
                    <a:pt x="191" y="184"/>
                    <a:pt x="191" y="184"/>
                  </a:cubicBezTo>
                  <a:cubicBezTo>
                    <a:pt x="191" y="184"/>
                    <a:pt x="192" y="184"/>
                    <a:pt x="191" y="185"/>
                  </a:cubicBezTo>
                  <a:cubicBezTo>
                    <a:pt x="191" y="186"/>
                    <a:pt x="192" y="186"/>
                    <a:pt x="192" y="186"/>
                  </a:cubicBezTo>
                  <a:cubicBezTo>
                    <a:pt x="192" y="186"/>
                    <a:pt x="192" y="186"/>
                    <a:pt x="192" y="187"/>
                  </a:cubicBezTo>
                  <a:cubicBezTo>
                    <a:pt x="192" y="188"/>
                    <a:pt x="191" y="187"/>
                    <a:pt x="191" y="188"/>
                  </a:cubicBezTo>
                  <a:cubicBezTo>
                    <a:pt x="192" y="189"/>
                    <a:pt x="192" y="189"/>
                    <a:pt x="192" y="189"/>
                  </a:cubicBezTo>
                  <a:cubicBezTo>
                    <a:pt x="192" y="190"/>
                    <a:pt x="193" y="190"/>
                    <a:pt x="192" y="191"/>
                  </a:cubicBezTo>
                  <a:cubicBezTo>
                    <a:pt x="191" y="191"/>
                    <a:pt x="191" y="191"/>
                    <a:pt x="191" y="191"/>
                  </a:cubicBezTo>
                  <a:cubicBezTo>
                    <a:pt x="192" y="192"/>
                    <a:pt x="192" y="191"/>
                    <a:pt x="192" y="192"/>
                  </a:cubicBezTo>
                  <a:cubicBezTo>
                    <a:pt x="192" y="192"/>
                    <a:pt x="192" y="192"/>
                    <a:pt x="192" y="193"/>
                  </a:cubicBezTo>
                  <a:cubicBezTo>
                    <a:pt x="192" y="193"/>
                    <a:pt x="193" y="193"/>
                    <a:pt x="193" y="193"/>
                  </a:cubicBezTo>
                  <a:cubicBezTo>
                    <a:pt x="193" y="194"/>
                    <a:pt x="194" y="194"/>
                    <a:pt x="193" y="195"/>
                  </a:cubicBezTo>
                  <a:cubicBezTo>
                    <a:pt x="192" y="195"/>
                    <a:pt x="191" y="195"/>
                    <a:pt x="192" y="196"/>
                  </a:cubicBezTo>
                  <a:cubicBezTo>
                    <a:pt x="193" y="197"/>
                    <a:pt x="193" y="197"/>
                    <a:pt x="193" y="198"/>
                  </a:cubicBezTo>
                  <a:cubicBezTo>
                    <a:pt x="192" y="198"/>
                    <a:pt x="191" y="198"/>
                    <a:pt x="192" y="199"/>
                  </a:cubicBezTo>
                  <a:cubicBezTo>
                    <a:pt x="193" y="199"/>
                    <a:pt x="193" y="199"/>
                    <a:pt x="193" y="200"/>
                  </a:cubicBezTo>
                  <a:cubicBezTo>
                    <a:pt x="193" y="200"/>
                    <a:pt x="193" y="201"/>
                    <a:pt x="193" y="201"/>
                  </a:cubicBezTo>
                  <a:cubicBezTo>
                    <a:pt x="192" y="201"/>
                    <a:pt x="192" y="201"/>
                    <a:pt x="192" y="202"/>
                  </a:cubicBezTo>
                  <a:cubicBezTo>
                    <a:pt x="193" y="203"/>
                    <a:pt x="193" y="202"/>
                    <a:pt x="193" y="203"/>
                  </a:cubicBezTo>
                  <a:cubicBezTo>
                    <a:pt x="193" y="203"/>
                    <a:pt x="193" y="204"/>
                    <a:pt x="193" y="204"/>
                  </a:cubicBezTo>
                  <a:cubicBezTo>
                    <a:pt x="192" y="205"/>
                    <a:pt x="191" y="205"/>
                    <a:pt x="192" y="205"/>
                  </a:cubicBezTo>
                  <a:cubicBezTo>
                    <a:pt x="193" y="206"/>
                    <a:pt x="194" y="207"/>
                    <a:pt x="194" y="207"/>
                  </a:cubicBezTo>
                  <a:cubicBezTo>
                    <a:pt x="194" y="208"/>
                    <a:pt x="194" y="208"/>
                    <a:pt x="194" y="208"/>
                  </a:cubicBezTo>
                  <a:cubicBezTo>
                    <a:pt x="194" y="209"/>
                    <a:pt x="194" y="209"/>
                    <a:pt x="194" y="209"/>
                  </a:cubicBezTo>
                  <a:cubicBezTo>
                    <a:pt x="194" y="209"/>
                    <a:pt x="193" y="209"/>
                    <a:pt x="193" y="208"/>
                  </a:cubicBezTo>
                  <a:cubicBezTo>
                    <a:pt x="192" y="208"/>
                    <a:pt x="191" y="208"/>
                    <a:pt x="190" y="208"/>
                  </a:cubicBezTo>
                  <a:cubicBezTo>
                    <a:pt x="189" y="208"/>
                    <a:pt x="189" y="207"/>
                    <a:pt x="188" y="207"/>
                  </a:cubicBezTo>
                  <a:cubicBezTo>
                    <a:pt x="187" y="207"/>
                    <a:pt x="186" y="207"/>
                    <a:pt x="186" y="207"/>
                  </a:cubicBezTo>
                  <a:cubicBezTo>
                    <a:pt x="185" y="207"/>
                    <a:pt x="186" y="206"/>
                    <a:pt x="185" y="206"/>
                  </a:cubicBezTo>
                  <a:cubicBezTo>
                    <a:pt x="184" y="206"/>
                    <a:pt x="183" y="206"/>
                    <a:pt x="183" y="206"/>
                  </a:cubicBezTo>
                  <a:cubicBezTo>
                    <a:pt x="183" y="206"/>
                    <a:pt x="183" y="205"/>
                    <a:pt x="182" y="205"/>
                  </a:cubicBezTo>
                  <a:cubicBezTo>
                    <a:pt x="181" y="205"/>
                    <a:pt x="181" y="205"/>
                    <a:pt x="181" y="205"/>
                  </a:cubicBezTo>
                  <a:cubicBezTo>
                    <a:pt x="181" y="205"/>
                    <a:pt x="181" y="204"/>
                    <a:pt x="180" y="204"/>
                  </a:cubicBezTo>
                  <a:cubicBezTo>
                    <a:pt x="180" y="204"/>
                    <a:pt x="180" y="205"/>
                    <a:pt x="180" y="204"/>
                  </a:cubicBezTo>
                  <a:cubicBezTo>
                    <a:pt x="179" y="203"/>
                    <a:pt x="179" y="203"/>
                    <a:pt x="179" y="203"/>
                  </a:cubicBezTo>
                  <a:cubicBezTo>
                    <a:pt x="179" y="202"/>
                    <a:pt x="179" y="202"/>
                    <a:pt x="178" y="202"/>
                  </a:cubicBezTo>
                  <a:cubicBezTo>
                    <a:pt x="178" y="201"/>
                    <a:pt x="177" y="201"/>
                    <a:pt x="176" y="201"/>
                  </a:cubicBezTo>
                  <a:cubicBezTo>
                    <a:pt x="176" y="201"/>
                    <a:pt x="175" y="200"/>
                    <a:pt x="175" y="200"/>
                  </a:cubicBezTo>
                  <a:cubicBezTo>
                    <a:pt x="174" y="200"/>
                    <a:pt x="174" y="200"/>
                    <a:pt x="174" y="200"/>
                  </a:cubicBezTo>
                  <a:cubicBezTo>
                    <a:pt x="174" y="200"/>
                    <a:pt x="172" y="199"/>
                    <a:pt x="171" y="199"/>
                  </a:cubicBezTo>
                  <a:cubicBezTo>
                    <a:pt x="169" y="199"/>
                    <a:pt x="169" y="199"/>
                    <a:pt x="167" y="199"/>
                  </a:cubicBezTo>
                  <a:cubicBezTo>
                    <a:pt x="166" y="198"/>
                    <a:pt x="165" y="198"/>
                    <a:pt x="164" y="197"/>
                  </a:cubicBezTo>
                  <a:cubicBezTo>
                    <a:pt x="162" y="197"/>
                    <a:pt x="163" y="196"/>
                    <a:pt x="161" y="197"/>
                  </a:cubicBezTo>
                  <a:cubicBezTo>
                    <a:pt x="159" y="197"/>
                    <a:pt x="159" y="198"/>
                    <a:pt x="158" y="197"/>
                  </a:cubicBezTo>
                  <a:cubicBezTo>
                    <a:pt x="158" y="196"/>
                    <a:pt x="158" y="196"/>
                    <a:pt x="157" y="195"/>
                  </a:cubicBezTo>
                  <a:cubicBezTo>
                    <a:pt x="157" y="195"/>
                    <a:pt x="157" y="195"/>
                    <a:pt x="156" y="194"/>
                  </a:cubicBezTo>
                  <a:cubicBezTo>
                    <a:pt x="155" y="194"/>
                    <a:pt x="156" y="194"/>
                    <a:pt x="154" y="193"/>
                  </a:cubicBezTo>
                  <a:cubicBezTo>
                    <a:pt x="153" y="193"/>
                    <a:pt x="153" y="193"/>
                    <a:pt x="152" y="193"/>
                  </a:cubicBezTo>
                  <a:cubicBezTo>
                    <a:pt x="151" y="193"/>
                    <a:pt x="150" y="192"/>
                    <a:pt x="150" y="192"/>
                  </a:cubicBezTo>
                  <a:cubicBezTo>
                    <a:pt x="149" y="191"/>
                    <a:pt x="148" y="191"/>
                    <a:pt x="148" y="190"/>
                  </a:cubicBezTo>
                  <a:cubicBezTo>
                    <a:pt x="147" y="190"/>
                    <a:pt x="148" y="190"/>
                    <a:pt x="147" y="189"/>
                  </a:cubicBezTo>
                  <a:cubicBezTo>
                    <a:pt x="146" y="189"/>
                    <a:pt x="145" y="188"/>
                    <a:pt x="144" y="188"/>
                  </a:cubicBezTo>
                  <a:cubicBezTo>
                    <a:pt x="144" y="188"/>
                    <a:pt x="143" y="187"/>
                    <a:pt x="143" y="187"/>
                  </a:cubicBezTo>
                  <a:cubicBezTo>
                    <a:pt x="143" y="187"/>
                    <a:pt x="141" y="186"/>
                    <a:pt x="140" y="186"/>
                  </a:cubicBezTo>
                  <a:cubicBezTo>
                    <a:pt x="139" y="185"/>
                    <a:pt x="139" y="185"/>
                    <a:pt x="138" y="185"/>
                  </a:cubicBezTo>
                  <a:cubicBezTo>
                    <a:pt x="136" y="185"/>
                    <a:pt x="136" y="185"/>
                    <a:pt x="136" y="185"/>
                  </a:cubicBezTo>
                  <a:cubicBezTo>
                    <a:pt x="135" y="184"/>
                    <a:pt x="137" y="184"/>
                    <a:pt x="135" y="184"/>
                  </a:cubicBezTo>
                  <a:cubicBezTo>
                    <a:pt x="134" y="183"/>
                    <a:pt x="134" y="183"/>
                    <a:pt x="133" y="183"/>
                  </a:cubicBezTo>
                  <a:cubicBezTo>
                    <a:pt x="132" y="182"/>
                    <a:pt x="132" y="182"/>
                    <a:pt x="131" y="182"/>
                  </a:cubicBezTo>
                  <a:cubicBezTo>
                    <a:pt x="131" y="181"/>
                    <a:pt x="132" y="181"/>
                    <a:pt x="131" y="181"/>
                  </a:cubicBezTo>
                  <a:cubicBezTo>
                    <a:pt x="130" y="180"/>
                    <a:pt x="130" y="181"/>
                    <a:pt x="129" y="180"/>
                  </a:cubicBezTo>
                  <a:cubicBezTo>
                    <a:pt x="129" y="179"/>
                    <a:pt x="129" y="179"/>
                    <a:pt x="128" y="179"/>
                  </a:cubicBezTo>
                  <a:cubicBezTo>
                    <a:pt x="127" y="178"/>
                    <a:pt x="127" y="179"/>
                    <a:pt x="126" y="178"/>
                  </a:cubicBezTo>
                  <a:cubicBezTo>
                    <a:pt x="125" y="177"/>
                    <a:pt x="125" y="177"/>
                    <a:pt x="124" y="177"/>
                  </a:cubicBezTo>
                  <a:cubicBezTo>
                    <a:pt x="123" y="177"/>
                    <a:pt x="122" y="177"/>
                    <a:pt x="121" y="177"/>
                  </a:cubicBezTo>
                  <a:cubicBezTo>
                    <a:pt x="121" y="177"/>
                    <a:pt x="120" y="177"/>
                    <a:pt x="120" y="177"/>
                  </a:cubicBezTo>
                  <a:cubicBezTo>
                    <a:pt x="119" y="176"/>
                    <a:pt x="119" y="176"/>
                    <a:pt x="119" y="176"/>
                  </a:cubicBezTo>
                  <a:cubicBezTo>
                    <a:pt x="119" y="176"/>
                    <a:pt x="119" y="176"/>
                    <a:pt x="119" y="175"/>
                  </a:cubicBezTo>
                  <a:cubicBezTo>
                    <a:pt x="119" y="175"/>
                    <a:pt x="119" y="174"/>
                    <a:pt x="119" y="174"/>
                  </a:cubicBezTo>
                  <a:cubicBezTo>
                    <a:pt x="118" y="174"/>
                    <a:pt x="119" y="173"/>
                    <a:pt x="117" y="173"/>
                  </a:cubicBezTo>
                  <a:cubicBezTo>
                    <a:pt x="116" y="174"/>
                    <a:pt x="116" y="174"/>
                    <a:pt x="115" y="174"/>
                  </a:cubicBezTo>
                  <a:cubicBezTo>
                    <a:pt x="115" y="174"/>
                    <a:pt x="114" y="174"/>
                    <a:pt x="114" y="173"/>
                  </a:cubicBezTo>
                  <a:cubicBezTo>
                    <a:pt x="114" y="172"/>
                    <a:pt x="113" y="172"/>
                    <a:pt x="113" y="171"/>
                  </a:cubicBezTo>
                  <a:cubicBezTo>
                    <a:pt x="112" y="171"/>
                    <a:pt x="112" y="170"/>
                    <a:pt x="111" y="170"/>
                  </a:cubicBezTo>
                  <a:cubicBezTo>
                    <a:pt x="111" y="170"/>
                    <a:pt x="110" y="170"/>
                    <a:pt x="110" y="169"/>
                  </a:cubicBezTo>
                  <a:cubicBezTo>
                    <a:pt x="109" y="169"/>
                    <a:pt x="108" y="168"/>
                    <a:pt x="108" y="168"/>
                  </a:cubicBezTo>
                  <a:cubicBezTo>
                    <a:pt x="108" y="168"/>
                    <a:pt x="108" y="168"/>
                    <a:pt x="108" y="167"/>
                  </a:cubicBezTo>
                  <a:cubicBezTo>
                    <a:pt x="108" y="167"/>
                    <a:pt x="106" y="166"/>
                    <a:pt x="106" y="166"/>
                  </a:cubicBezTo>
                  <a:cubicBezTo>
                    <a:pt x="106" y="166"/>
                    <a:pt x="105" y="165"/>
                    <a:pt x="104" y="165"/>
                  </a:cubicBezTo>
                  <a:cubicBezTo>
                    <a:pt x="103" y="164"/>
                    <a:pt x="103" y="164"/>
                    <a:pt x="103" y="164"/>
                  </a:cubicBezTo>
                  <a:cubicBezTo>
                    <a:pt x="103" y="164"/>
                    <a:pt x="103" y="163"/>
                    <a:pt x="102" y="163"/>
                  </a:cubicBezTo>
                  <a:cubicBezTo>
                    <a:pt x="101" y="162"/>
                    <a:pt x="100" y="162"/>
                    <a:pt x="100" y="162"/>
                  </a:cubicBezTo>
                  <a:cubicBezTo>
                    <a:pt x="100" y="161"/>
                    <a:pt x="100" y="161"/>
                    <a:pt x="99" y="160"/>
                  </a:cubicBezTo>
                  <a:cubicBezTo>
                    <a:pt x="99" y="160"/>
                    <a:pt x="99" y="159"/>
                    <a:pt x="99" y="159"/>
                  </a:cubicBezTo>
                  <a:cubicBezTo>
                    <a:pt x="98" y="158"/>
                    <a:pt x="98" y="158"/>
                    <a:pt x="98" y="157"/>
                  </a:cubicBezTo>
                  <a:cubicBezTo>
                    <a:pt x="97" y="157"/>
                    <a:pt x="97" y="157"/>
                    <a:pt x="97" y="156"/>
                  </a:cubicBezTo>
                  <a:cubicBezTo>
                    <a:pt x="97" y="156"/>
                    <a:pt x="97" y="156"/>
                    <a:pt x="95" y="155"/>
                  </a:cubicBezTo>
                  <a:cubicBezTo>
                    <a:pt x="94" y="155"/>
                    <a:pt x="94" y="155"/>
                    <a:pt x="94" y="155"/>
                  </a:cubicBezTo>
                  <a:cubicBezTo>
                    <a:pt x="93" y="154"/>
                    <a:pt x="93" y="154"/>
                    <a:pt x="93" y="154"/>
                  </a:cubicBezTo>
                  <a:cubicBezTo>
                    <a:pt x="93" y="154"/>
                    <a:pt x="93" y="153"/>
                    <a:pt x="93" y="153"/>
                  </a:cubicBezTo>
                  <a:cubicBezTo>
                    <a:pt x="93" y="152"/>
                    <a:pt x="93" y="152"/>
                    <a:pt x="92" y="151"/>
                  </a:cubicBezTo>
                  <a:cubicBezTo>
                    <a:pt x="91" y="151"/>
                    <a:pt x="91" y="150"/>
                    <a:pt x="90" y="149"/>
                  </a:cubicBezTo>
                  <a:cubicBezTo>
                    <a:pt x="89" y="149"/>
                    <a:pt x="89" y="148"/>
                    <a:pt x="87" y="148"/>
                  </a:cubicBezTo>
                  <a:cubicBezTo>
                    <a:pt x="86" y="147"/>
                    <a:pt x="85" y="147"/>
                    <a:pt x="84" y="146"/>
                  </a:cubicBezTo>
                  <a:cubicBezTo>
                    <a:pt x="84" y="145"/>
                    <a:pt x="84" y="145"/>
                    <a:pt x="83" y="144"/>
                  </a:cubicBezTo>
                  <a:cubicBezTo>
                    <a:pt x="82" y="144"/>
                    <a:pt x="82" y="143"/>
                    <a:pt x="81" y="143"/>
                  </a:cubicBezTo>
                  <a:cubicBezTo>
                    <a:pt x="81" y="142"/>
                    <a:pt x="80" y="141"/>
                    <a:pt x="80" y="141"/>
                  </a:cubicBezTo>
                  <a:cubicBezTo>
                    <a:pt x="80" y="140"/>
                    <a:pt x="78" y="140"/>
                    <a:pt x="78" y="140"/>
                  </a:cubicBezTo>
                  <a:cubicBezTo>
                    <a:pt x="77" y="139"/>
                    <a:pt x="77" y="139"/>
                    <a:pt x="77" y="139"/>
                  </a:cubicBezTo>
                  <a:cubicBezTo>
                    <a:pt x="76" y="138"/>
                    <a:pt x="75" y="138"/>
                    <a:pt x="75" y="137"/>
                  </a:cubicBezTo>
                  <a:cubicBezTo>
                    <a:pt x="74" y="137"/>
                    <a:pt x="75" y="137"/>
                    <a:pt x="74" y="136"/>
                  </a:cubicBezTo>
                  <a:cubicBezTo>
                    <a:pt x="73" y="136"/>
                    <a:pt x="72" y="136"/>
                    <a:pt x="72" y="135"/>
                  </a:cubicBezTo>
                  <a:cubicBezTo>
                    <a:pt x="72" y="134"/>
                    <a:pt x="72" y="134"/>
                    <a:pt x="71" y="133"/>
                  </a:cubicBezTo>
                  <a:cubicBezTo>
                    <a:pt x="70" y="132"/>
                    <a:pt x="70" y="132"/>
                    <a:pt x="70" y="132"/>
                  </a:cubicBezTo>
                  <a:cubicBezTo>
                    <a:pt x="69" y="131"/>
                    <a:pt x="70" y="131"/>
                    <a:pt x="69" y="130"/>
                  </a:cubicBezTo>
                  <a:cubicBezTo>
                    <a:pt x="68" y="130"/>
                    <a:pt x="67" y="129"/>
                    <a:pt x="67" y="129"/>
                  </a:cubicBezTo>
                  <a:cubicBezTo>
                    <a:pt x="66" y="129"/>
                    <a:pt x="66" y="129"/>
                    <a:pt x="65" y="128"/>
                  </a:cubicBezTo>
                  <a:cubicBezTo>
                    <a:pt x="65" y="128"/>
                    <a:pt x="65" y="128"/>
                    <a:pt x="64" y="127"/>
                  </a:cubicBezTo>
                  <a:cubicBezTo>
                    <a:pt x="64" y="127"/>
                    <a:pt x="64" y="128"/>
                    <a:pt x="63" y="127"/>
                  </a:cubicBezTo>
                  <a:cubicBezTo>
                    <a:pt x="62" y="125"/>
                    <a:pt x="63" y="125"/>
                    <a:pt x="62" y="125"/>
                  </a:cubicBezTo>
                  <a:cubicBezTo>
                    <a:pt x="62" y="124"/>
                    <a:pt x="62" y="124"/>
                    <a:pt x="61" y="124"/>
                  </a:cubicBezTo>
                  <a:cubicBezTo>
                    <a:pt x="60" y="123"/>
                    <a:pt x="60" y="123"/>
                    <a:pt x="59" y="123"/>
                  </a:cubicBezTo>
                  <a:cubicBezTo>
                    <a:pt x="59" y="123"/>
                    <a:pt x="59" y="122"/>
                    <a:pt x="58" y="122"/>
                  </a:cubicBezTo>
                  <a:cubicBezTo>
                    <a:pt x="57" y="122"/>
                    <a:pt x="56" y="122"/>
                    <a:pt x="56" y="122"/>
                  </a:cubicBezTo>
                  <a:cubicBezTo>
                    <a:pt x="55" y="121"/>
                    <a:pt x="54" y="121"/>
                    <a:pt x="55" y="121"/>
                  </a:cubicBezTo>
                  <a:cubicBezTo>
                    <a:pt x="55" y="120"/>
                    <a:pt x="56" y="120"/>
                    <a:pt x="55" y="120"/>
                  </a:cubicBezTo>
                  <a:cubicBezTo>
                    <a:pt x="53" y="119"/>
                    <a:pt x="53" y="120"/>
                    <a:pt x="52" y="119"/>
                  </a:cubicBezTo>
                  <a:cubicBezTo>
                    <a:pt x="51" y="119"/>
                    <a:pt x="51" y="118"/>
                    <a:pt x="50" y="118"/>
                  </a:cubicBezTo>
                  <a:cubicBezTo>
                    <a:pt x="49" y="118"/>
                    <a:pt x="50" y="117"/>
                    <a:pt x="48" y="117"/>
                  </a:cubicBezTo>
                  <a:cubicBezTo>
                    <a:pt x="47" y="117"/>
                    <a:pt x="48" y="117"/>
                    <a:pt x="46" y="116"/>
                  </a:cubicBezTo>
                  <a:cubicBezTo>
                    <a:pt x="44" y="116"/>
                    <a:pt x="45" y="116"/>
                    <a:pt x="44" y="116"/>
                  </a:cubicBezTo>
                  <a:cubicBezTo>
                    <a:pt x="43" y="116"/>
                    <a:pt x="43" y="115"/>
                    <a:pt x="41" y="115"/>
                  </a:cubicBezTo>
                  <a:cubicBezTo>
                    <a:pt x="39" y="115"/>
                    <a:pt x="39" y="115"/>
                    <a:pt x="39" y="115"/>
                  </a:cubicBezTo>
                  <a:cubicBezTo>
                    <a:pt x="38" y="114"/>
                    <a:pt x="38" y="114"/>
                    <a:pt x="38" y="113"/>
                  </a:cubicBezTo>
                  <a:cubicBezTo>
                    <a:pt x="37" y="113"/>
                    <a:pt x="36" y="113"/>
                    <a:pt x="35" y="113"/>
                  </a:cubicBezTo>
                  <a:cubicBezTo>
                    <a:pt x="35" y="112"/>
                    <a:pt x="35" y="112"/>
                    <a:pt x="35" y="112"/>
                  </a:cubicBezTo>
                  <a:cubicBezTo>
                    <a:pt x="34" y="111"/>
                    <a:pt x="33" y="111"/>
                    <a:pt x="33" y="111"/>
                  </a:cubicBezTo>
                  <a:cubicBezTo>
                    <a:pt x="33" y="110"/>
                    <a:pt x="33" y="110"/>
                    <a:pt x="33" y="109"/>
                  </a:cubicBezTo>
                  <a:cubicBezTo>
                    <a:pt x="33" y="109"/>
                    <a:pt x="33" y="109"/>
                    <a:pt x="33" y="108"/>
                  </a:cubicBezTo>
                  <a:cubicBezTo>
                    <a:pt x="33" y="107"/>
                    <a:pt x="33" y="108"/>
                    <a:pt x="33" y="106"/>
                  </a:cubicBezTo>
                  <a:cubicBezTo>
                    <a:pt x="32" y="105"/>
                    <a:pt x="31" y="104"/>
                    <a:pt x="31" y="104"/>
                  </a:cubicBezTo>
                  <a:cubicBezTo>
                    <a:pt x="29" y="103"/>
                    <a:pt x="29" y="103"/>
                    <a:pt x="29" y="103"/>
                  </a:cubicBezTo>
                  <a:cubicBezTo>
                    <a:pt x="29" y="103"/>
                    <a:pt x="28" y="101"/>
                    <a:pt x="27" y="101"/>
                  </a:cubicBezTo>
                  <a:cubicBezTo>
                    <a:pt x="27" y="101"/>
                    <a:pt x="27" y="101"/>
                    <a:pt x="26" y="101"/>
                  </a:cubicBezTo>
                  <a:cubicBezTo>
                    <a:pt x="25" y="100"/>
                    <a:pt x="25" y="100"/>
                    <a:pt x="24" y="99"/>
                  </a:cubicBezTo>
                  <a:cubicBezTo>
                    <a:pt x="23" y="99"/>
                    <a:pt x="23" y="99"/>
                    <a:pt x="22" y="98"/>
                  </a:cubicBezTo>
                  <a:cubicBezTo>
                    <a:pt x="21" y="98"/>
                    <a:pt x="21" y="98"/>
                    <a:pt x="20" y="98"/>
                  </a:cubicBezTo>
                  <a:cubicBezTo>
                    <a:pt x="20" y="98"/>
                    <a:pt x="20" y="98"/>
                    <a:pt x="19" y="97"/>
                  </a:cubicBezTo>
                  <a:cubicBezTo>
                    <a:pt x="18" y="97"/>
                    <a:pt x="18" y="96"/>
                    <a:pt x="17" y="96"/>
                  </a:cubicBezTo>
                  <a:cubicBezTo>
                    <a:pt x="16" y="96"/>
                    <a:pt x="16" y="95"/>
                    <a:pt x="15" y="95"/>
                  </a:cubicBezTo>
                  <a:cubicBezTo>
                    <a:pt x="14" y="95"/>
                    <a:pt x="13" y="95"/>
                    <a:pt x="12" y="94"/>
                  </a:cubicBezTo>
                  <a:cubicBezTo>
                    <a:pt x="12" y="94"/>
                    <a:pt x="12" y="95"/>
                    <a:pt x="11" y="94"/>
                  </a:cubicBezTo>
                  <a:cubicBezTo>
                    <a:pt x="10" y="93"/>
                    <a:pt x="10" y="93"/>
                    <a:pt x="9" y="93"/>
                  </a:cubicBezTo>
                  <a:cubicBezTo>
                    <a:pt x="8" y="92"/>
                    <a:pt x="7" y="92"/>
                    <a:pt x="7" y="92"/>
                  </a:cubicBezTo>
                  <a:cubicBezTo>
                    <a:pt x="7" y="92"/>
                    <a:pt x="6" y="91"/>
                    <a:pt x="5" y="91"/>
                  </a:cubicBezTo>
                  <a:cubicBezTo>
                    <a:pt x="5" y="91"/>
                    <a:pt x="5" y="91"/>
                    <a:pt x="5" y="90"/>
                  </a:cubicBezTo>
                  <a:cubicBezTo>
                    <a:pt x="5" y="90"/>
                    <a:pt x="6" y="89"/>
                    <a:pt x="6" y="89"/>
                  </a:cubicBezTo>
                  <a:cubicBezTo>
                    <a:pt x="6" y="89"/>
                    <a:pt x="7" y="89"/>
                    <a:pt x="7" y="90"/>
                  </a:cubicBezTo>
                  <a:cubicBezTo>
                    <a:pt x="7" y="90"/>
                    <a:pt x="7" y="90"/>
                    <a:pt x="8" y="90"/>
                  </a:cubicBezTo>
                  <a:cubicBezTo>
                    <a:pt x="9" y="91"/>
                    <a:pt x="9" y="91"/>
                    <a:pt x="10" y="91"/>
                  </a:cubicBezTo>
                  <a:cubicBezTo>
                    <a:pt x="11" y="92"/>
                    <a:pt x="11" y="92"/>
                    <a:pt x="11" y="92"/>
                  </a:cubicBezTo>
                  <a:cubicBezTo>
                    <a:pt x="12" y="92"/>
                    <a:pt x="12" y="92"/>
                    <a:pt x="13" y="93"/>
                  </a:cubicBezTo>
                  <a:cubicBezTo>
                    <a:pt x="13" y="93"/>
                    <a:pt x="13" y="93"/>
                    <a:pt x="14" y="93"/>
                  </a:cubicBezTo>
                  <a:cubicBezTo>
                    <a:pt x="14" y="93"/>
                    <a:pt x="14" y="93"/>
                    <a:pt x="15" y="93"/>
                  </a:cubicBezTo>
                  <a:cubicBezTo>
                    <a:pt x="15" y="92"/>
                    <a:pt x="15" y="92"/>
                    <a:pt x="15" y="92"/>
                  </a:cubicBezTo>
                  <a:cubicBezTo>
                    <a:pt x="15" y="92"/>
                    <a:pt x="16" y="91"/>
                    <a:pt x="15" y="91"/>
                  </a:cubicBezTo>
                  <a:cubicBezTo>
                    <a:pt x="15" y="91"/>
                    <a:pt x="14" y="90"/>
                    <a:pt x="14" y="90"/>
                  </a:cubicBezTo>
                  <a:cubicBezTo>
                    <a:pt x="14" y="90"/>
                    <a:pt x="13" y="90"/>
                    <a:pt x="13" y="89"/>
                  </a:cubicBezTo>
                  <a:cubicBezTo>
                    <a:pt x="14" y="88"/>
                    <a:pt x="14" y="89"/>
                    <a:pt x="13" y="88"/>
                  </a:cubicBezTo>
                  <a:cubicBezTo>
                    <a:pt x="13" y="88"/>
                    <a:pt x="13" y="89"/>
                    <a:pt x="13" y="88"/>
                  </a:cubicBezTo>
                  <a:cubicBezTo>
                    <a:pt x="13" y="88"/>
                    <a:pt x="13" y="87"/>
                    <a:pt x="13" y="87"/>
                  </a:cubicBezTo>
                  <a:cubicBezTo>
                    <a:pt x="13" y="87"/>
                    <a:pt x="12" y="86"/>
                    <a:pt x="12" y="87"/>
                  </a:cubicBezTo>
                  <a:cubicBezTo>
                    <a:pt x="12" y="88"/>
                    <a:pt x="12" y="88"/>
                    <a:pt x="11" y="88"/>
                  </a:cubicBezTo>
                  <a:cubicBezTo>
                    <a:pt x="11" y="88"/>
                    <a:pt x="11" y="88"/>
                    <a:pt x="10" y="88"/>
                  </a:cubicBezTo>
                  <a:cubicBezTo>
                    <a:pt x="10" y="88"/>
                    <a:pt x="9" y="88"/>
                    <a:pt x="9" y="89"/>
                  </a:cubicBezTo>
                  <a:cubicBezTo>
                    <a:pt x="8" y="89"/>
                    <a:pt x="8" y="89"/>
                    <a:pt x="8" y="89"/>
                  </a:cubicBezTo>
                  <a:cubicBezTo>
                    <a:pt x="7" y="89"/>
                    <a:pt x="7" y="89"/>
                    <a:pt x="7" y="89"/>
                  </a:cubicBezTo>
                  <a:cubicBezTo>
                    <a:pt x="7" y="89"/>
                    <a:pt x="6" y="89"/>
                    <a:pt x="6" y="88"/>
                  </a:cubicBezTo>
                  <a:cubicBezTo>
                    <a:pt x="6" y="88"/>
                    <a:pt x="6" y="88"/>
                    <a:pt x="6" y="87"/>
                  </a:cubicBezTo>
                  <a:cubicBezTo>
                    <a:pt x="6" y="87"/>
                    <a:pt x="6" y="86"/>
                    <a:pt x="6" y="86"/>
                  </a:cubicBezTo>
                  <a:cubicBezTo>
                    <a:pt x="5" y="85"/>
                    <a:pt x="5" y="85"/>
                    <a:pt x="5" y="85"/>
                  </a:cubicBezTo>
                  <a:cubicBezTo>
                    <a:pt x="4" y="85"/>
                    <a:pt x="4" y="84"/>
                    <a:pt x="4" y="84"/>
                  </a:cubicBezTo>
                  <a:cubicBezTo>
                    <a:pt x="3" y="83"/>
                    <a:pt x="3" y="83"/>
                    <a:pt x="3" y="83"/>
                  </a:cubicBezTo>
                  <a:cubicBezTo>
                    <a:pt x="2" y="83"/>
                    <a:pt x="1" y="83"/>
                    <a:pt x="1" y="83"/>
                  </a:cubicBezTo>
                  <a:cubicBezTo>
                    <a:pt x="1" y="83"/>
                    <a:pt x="2" y="82"/>
                    <a:pt x="1" y="82"/>
                  </a:cubicBezTo>
                  <a:cubicBezTo>
                    <a:pt x="1" y="82"/>
                    <a:pt x="1" y="82"/>
                    <a:pt x="1" y="82"/>
                  </a:cubicBezTo>
                  <a:lnTo>
                    <a:pt x="0" y="81"/>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2" name="Freeform 223"/>
            <p:cNvSpPr>
              <a:spLocks/>
            </p:cNvSpPr>
            <p:nvPr/>
          </p:nvSpPr>
          <p:spPr bwMode="auto">
            <a:xfrm>
              <a:off x="6540500" y="2919413"/>
              <a:ext cx="209550" cy="215900"/>
            </a:xfrm>
            <a:custGeom>
              <a:avLst/>
              <a:gdLst>
                <a:gd name="T0" fmla="*/ 7 w 149"/>
                <a:gd name="T1" fmla="*/ 46 h 153"/>
                <a:gd name="T2" fmla="*/ 14 w 149"/>
                <a:gd name="T3" fmla="*/ 45 h 153"/>
                <a:gd name="T4" fmla="*/ 17 w 149"/>
                <a:gd name="T5" fmla="*/ 39 h 153"/>
                <a:gd name="T6" fmla="*/ 23 w 149"/>
                <a:gd name="T7" fmla="*/ 36 h 153"/>
                <a:gd name="T8" fmla="*/ 27 w 149"/>
                <a:gd name="T9" fmla="*/ 31 h 153"/>
                <a:gd name="T10" fmla="*/ 31 w 149"/>
                <a:gd name="T11" fmla="*/ 27 h 153"/>
                <a:gd name="T12" fmla="*/ 35 w 149"/>
                <a:gd name="T13" fmla="*/ 20 h 153"/>
                <a:gd name="T14" fmla="*/ 39 w 149"/>
                <a:gd name="T15" fmla="*/ 15 h 153"/>
                <a:gd name="T16" fmla="*/ 40 w 149"/>
                <a:gd name="T17" fmla="*/ 9 h 153"/>
                <a:gd name="T18" fmla="*/ 53 w 149"/>
                <a:gd name="T19" fmla="*/ 4 h 153"/>
                <a:gd name="T20" fmla="*/ 104 w 149"/>
                <a:gd name="T21" fmla="*/ 2 h 153"/>
                <a:gd name="T22" fmla="*/ 110 w 149"/>
                <a:gd name="T23" fmla="*/ 9 h 153"/>
                <a:gd name="T24" fmla="*/ 115 w 149"/>
                <a:gd name="T25" fmla="*/ 18 h 153"/>
                <a:gd name="T26" fmla="*/ 120 w 149"/>
                <a:gd name="T27" fmla="*/ 24 h 153"/>
                <a:gd name="T28" fmla="*/ 122 w 149"/>
                <a:gd name="T29" fmla="*/ 29 h 153"/>
                <a:gd name="T30" fmla="*/ 126 w 149"/>
                <a:gd name="T31" fmla="*/ 31 h 153"/>
                <a:gd name="T32" fmla="*/ 129 w 149"/>
                <a:gd name="T33" fmla="*/ 38 h 153"/>
                <a:gd name="T34" fmla="*/ 127 w 149"/>
                <a:gd name="T35" fmla="*/ 43 h 153"/>
                <a:gd name="T36" fmla="*/ 133 w 149"/>
                <a:gd name="T37" fmla="*/ 51 h 153"/>
                <a:gd name="T38" fmla="*/ 138 w 149"/>
                <a:gd name="T39" fmla="*/ 63 h 153"/>
                <a:gd name="T40" fmla="*/ 138 w 149"/>
                <a:gd name="T41" fmla="*/ 68 h 153"/>
                <a:gd name="T42" fmla="*/ 133 w 149"/>
                <a:gd name="T43" fmla="*/ 75 h 153"/>
                <a:gd name="T44" fmla="*/ 128 w 149"/>
                <a:gd name="T45" fmla="*/ 85 h 153"/>
                <a:gd name="T46" fmla="*/ 138 w 149"/>
                <a:gd name="T47" fmla="*/ 82 h 153"/>
                <a:gd name="T48" fmla="*/ 148 w 149"/>
                <a:gd name="T49" fmla="*/ 76 h 153"/>
                <a:gd name="T50" fmla="*/ 148 w 149"/>
                <a:gd name="T51" fmla="*/ 84 h 153"/>
                <a:gd name="T52" fmla="*/ 145 w 149"/>
                <a:gd name="T53" fmla="*/ 92 h 153"/>
                <a:gd name="T54" fmla="*/ 135 w 149"/>
                <a:gd name="T55" fmla="*/ 94 h 153"/>
                <a:gd name="T56" fmla="*/ 128 w 149"/>
                <a:gd name="T57" fmla="*/ 113 h 153"/>
                <a:gd name="T58" fmla="*/ 122 w 149"/>
                <a:gd name="T59" fmla="*/ 120 h 153"/>
                <a:gd name="T60" fmla="*/ 112 w 149"/>
                <a:gd name="T61" fmla="*/ 127 h 153"/>
                <a:gd name="T62" fmla="*/ 103 w 149"/>
                <a:gd name="T63" fmla="*/ 136 h 153"/>
                <a:gd name="T64" fmla="*/ 97 w 149"/>
                <a:gd name="T65" fmla="*/ 141 h 153"/>
                <a:gd name="T66" fmla="*/ 94 w 149"/>
                <a:gd name="T67" fmla="*/ 149 h 153"/>
                <a:gd name="T68" fmla="*/ 88 w 149"/>
                <a:gd name="T69" fmla="*/ 152 h 153"/>
                <a:gd name="T70" fmla="*/ 82 w 149"/>
                <a:gd name="T71" fmla="*/ 148 h 153"/>
                <a:gd name="T72" fmla="*/ 41 w 149"/>
                <a:gd name="T73" fmla="*/ 129 h 153"/>
                <a:gd name="T74" fmla="*/ 42 w 149"/>
                <a:gd name="T75" fmla="*/ 128 h 153"/>
                <a:gd name="T76" fmla="*/ 46 w 149"/>
                <a:gd name="T77" fmla="*/ 122 h 153"/>
                <a:gd name="T78" fmla="*/ 40 w 149"/>
                <a:gd name="T79" fmla="*/ 117 h 153"/>
                <a:gd name="T80" fmla="*/ 41 w 149"/>
                <a:gd name="T81" fmla="*/ 111 h 153"/>
                <a:gd name="T82" fmla="*/ 33 w 149"/>
                <a:gd name="T83" fmla="*/ 115 h 153"/>
                <a:gd name="T84" fmla="*/ 26 w 149"/>
                <a:gd name="T85" fmla="*/ 110 h 153"/>
                <a:gd name="T86" fmla="*/ 20 w 149"/>
                <a:gd name="T87" fmla="*/ 106 h 153"/>
                <a:gd name="T88" fmla="*/ 23 w 149"/>
                <a:gd name="T89" fmla="*/ 102 h 153"/>
                <a:gd name="T90" fmla="*/ 18 w 149"/>
                <a:gd name="T91" fmla="*/ 93 h 153"/>
                <a:gd name="T92" fmla="*/ 13 w 149"/>
                <a:gd name="T93" fmla="*/ 89 h 153"/>
                <a:gd name="T94" fmla="*/ 6 w 149"/>
                <a:gd name="T95" fmla="*/ 85 h 153"/>
                <a:gd name="T96" fmla="*/ 1 w 149"/>
                <a:gd name="T97" fmla="*/ 78 h 153"/>
                <a:gd name="T98" fmla="*/ 7 w 149"/>
                <a:gd name="T99" fmla="*/ 79 h 153"/>
                <a:gd name="T100" fmla="*/ 11 w 149"/>
                <a:gd name="T101" fmla="*/ 79 h 153"/>
                <a:gd name="T102" fmla="*/ 10 w 149"/>
                <a:gd name="T103" fmla="*/ 74 h 153"/>
                <a:gd name="T104" fmla="*/ 16 w 149"/>
                <a:gd name="T105" fmla="*/ 72 h 153"/>
                <a:gd name="T106" fmla="*/ 15 w 149"/>
                <a:gd name="T107" fmla="*/ 70 h 153"/>
                <a:gd name="T108" fmla="*/ 13 w 149"/>
                <a:gd name="T109" fmla="*/ 68 h 153"/>
                <a:gd name="T110" fmla="*/ 10 w 149"/>
                <a:gd name="T111" fmla="*/ 70 h 153"/>
                <a:gd name="T112" fmla="*/ 7 w 149"/>
                <a:gd name="T113" fmla="*/ 74 h 153"/>
                <a:gd name="T114" fmla="*/ 3 w 149"/>
                <a:gd name="T115" fmla="*/ 64 h 153"/>
                <a:gd name="T116" fmla="*/ 10 w 149"/>
                <a:gd name="T117" fmla="*/ 58 h 153"/>
                <a:gd name="T118" fmla="*/ 8 w 149"/>
                <a:gd name="T119" fmla="*/ 56 h 153"/>
                <a:gd name="T120" fmla="*/ 7 w 149"/>
                <a:gd name="T121" fmla="*/ 55 h 153"/>
                <a:gd name="T122" fmla="*/ 1 w 149"/>
                <a:gd name="T123" fmla="*/ 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153">
                  <a:moveTo>
                    <a:pt x="0" y="48"/>
                  </a:moveTo>
                  <a:cubicBezTo>
                    <a:pt x="1" y="48"/>
                    <a:pt x="1" y="48"/>
                    <a:pt x="1" y="48"/>
                  </a:cubicBezTo>
                  <a:cubicBezTo>
                    <a:pt x="1" y="48"/>
                    <a:pt x="2" y="47"/>
                    <a:pt x="3" y="47"/>
                  </a:cubicBezTo>
                  <a:cubicBezTo>
                    <a:pt x="4" y="46"/>
                    <a:pt x="3" y="47"/>
                    <a:pt x="4" y="46"/>
                  </a:cubicBezTo>
                  <a:cubicBezTo>
                    <a:pt x="5" y="46"/>
                    <a:pt x="4" y="46"/>
                    <a:pt x="5" y="46"/>
                  </a:cubicBezTo>
                  <a:cubicBezTo>
                    <a:pt x="5" y="46"/>
                    <a:pt x="6" y="46"/>
                    <a:pt x="6" y="46"/>
                  </a:cubicBezTo>
                  <a:cubicBezTo>
                    <a:pt x="6" y="46"/>
                    <a:pt x="7" y="46"/>
                    <a:pt x="7" y="46"/>
                  </a:cubicBezTo>
                  <a:cubicBezTo>
                    <a:pt x="8" y="46"/>
                    <a:pt x="8" y="46"/>
                    <a:pt x="9" y="47"/>
                  </a:cubicBezTo>
                  <a:cubicBezTo>
                    <a:pt x="9" y="48"/>
                    <a:pt x="9" y="47"/>
                    <a:pt x="10" y="47"/>
                  </a:cubicBezTo>
                  <a:cubicBezTo>
                    <a:pt x="10" y="47"/>
                    <a:pt x="10" y="48"/>
                    <a:pt x="11" y="48"/>
                  </a:cubicBezTo>
                  <a:cubicBezTo>
                    <a:pt x="12" y="48"/>
                    <a:pt x="11" y="48"/>
                    <a:pt x="11" y="47"/>
                  </a:cubicBezTo>
                  <a:cubicBezTo>
                    <a:pt x="12" y="46"/>
                    <a:pt x="12" y="46"/>
                    <a:pt x="12" y="46"/>
                  </a:cubicBezTo>
                  <a:cubicBezTo>
                    <a:pt x="12" y="46"/>
                    <a:pt x="13" y="46"/>
                    <a:pt x="13" y="46"/>
                  </a:cubicBezTo>
                  <a:cubicBezTo>
                    <a:pt x="13" y="45"/>
                    <a:pt x="13" y="45"/>
                    <a:pt x="14" y="45"/>
                  </a:cubicBezTo>
                  <a:cubicBezTo>
                    <a:pt x="15" y="45"/>
                    <a:pt x="15" y="45"/>
                    <a:pt x="15" y="45"/>
                  </a:cubicBezTo>
                  <a:cubicBezTo>
                    <a:pt x="15" y="45"/>
                    <a:pt x="15" y="45"/>
                    <a:pt x="15" y="44"/>
                  </a:cubicBezTo>
                  <a:cubicBezTo>
                    <a:pt x="15" y="43"/>
                    <a:pt x="16" y="43"/>
                    <a:pt x="16" y="43"/>
                  </a:cubicBezTo>
                  <a:cubicBezTo>
                    <a:pt x="16" y="42"/>
                    <a:pt x="17" y="42"/>
                    <a:pt x="18" y="42"/>
                  </a:cubicBezTo>
                  <a:cubicBezTo>
                    <a:pt x="18" y="41"/>
                    <a:pt x="18" y="41"/>
                    <a:pt x="17" y="40"/>
                  </a:cubicBezTo>
                  <a:cubicBezTo>
                    <a:pt x="17" y="40"/>
                    <a:pt x="17" y="40"/>
                    <a:pt x="17" y="39"/>
                  </a:cubicBezTo>
                  <a:cubicBezTo>
                    <a:pt x="16" y="39"/>
                    <a:pt x="17" y="39"/>
                    <a:pt x="17" y="39"/>
                  </a:cubicBezTo>
                  <a:cubicBezTo>
                    <a:pt x="18" y="38"/>
                    <a:pt x="17" y="38"/>
                    <a:pt x="17" y="37"/>
                  </a:cubicBezTo>
                  <a:cubicBezTo>
                    <a:pt x="17" y="36"/>
                    <a:pt x="18" y="36"/>
                    <a:pt x="18" y="36"/>
                  </a:cubicBezTo>
                  <a:cubicBezTo>
                    <a:pt x="19" y="36"/>
                    <a:pt x="18" y="36"/>
                    <a:pt x="19" y="37"/>
                  </a:cubicBezTo>
                  <a:cubicBezTo>
                    <a:pt x="19" y="37"/>
                    <a:pt x="19" y="37"/>
                    <a:pt x="20" y="36"/>
                  </a:cubicBezTo>
                  <a:cubicBezTo>
                    <a:pt x="21" y="36"/>
                    <a:pt x="21" y="36"/>
                    <a:pt x="21" y="36"/>
                  </a:cubicBezTo>
                  <a:cubicBezTo>
                    <a:pt x="22" y="35"/>
                    <a:pt x="22" y="36"/>
                    <a:pt x="22" y="36"/>
                  </a:cubicBezTo>
                  <a:cubicBezTo>
                    <a:pt x="23" y="36"/>
                    <a:pt x="23" y="36"/>
                    <a:pt x="23" y="36"/>
                  </a:cubicBezTo>
                  <a:cubicBezTo>
                    <a:pt x="23" y="35"/>
                    <a:pt x="24" y="36"/>
                    <a:pt x="24" y="36"/>
                  </a:cubicBezTo>
                  <a:cubicBezTo>
                    <a:pt x="24" y="36"/>
                    <a:pt x="24" y="36"/>
                    <a:pt x="24" y="36"/>
                  </a:cubicBezTo>
                  <a:cubicBezTo>
                    <a:pt x="25" y="36"/>
                    <a:pt x="26" y="35"/>
                    <a:pt x="26" y="35"/>
                  </a:cubicBezTo>
                  <a:cubicBezTo>
                    <a:pt x="26" y="35"/>
                    <a:pt x="26" y="34"/>
                    <a:pt x="26" y="33"/>
                  </a:cubicBezTo>
                  <a:cubicBezTo>
                    <a:pt x="26" y="33"/>
                    <a:pt x="27" y="33"/>
                    <a:pt x="27" y="33"/>
                  </a:cubicBezTo>
                  <a:cubicBezTo>
                    <a:pt x="28" y="33"/>
                    <a:pt x="27" y="33"/>
                    <a:pt x="27" y="32"/>
                  </a:cubicBezTo>
                  <a:cubicBezTo>
                    <a:pt x="27" y="32"/>
                    <a:pt x="27" y="32"/>
                    <a:pt x="27" y="31"/>
                  </a:cubicBezTo>
                  <a:cubicBezTo>
                    <a:pt x="28" y="30"/>
                    <a:pt x="28" y="31"/>
                    <a:pt x="28" y="31"/>
                  </a:cubicBezTo>
                  <a:cubicBezTo>
                    <a:pt x="29" y="30"/>
                    <a:pt x="28" y="31"/>
                    <a:pt x="29" y="31"/>
                  </a:cubicBezTo>
                  <a:cubicBezTo>
                    <a:pt x="30" y="31"/>
                    <a:pt x="29" y="31"/>
                    <a:pt x="30" y="30"/>
                  </a:cubicBezTo>
                  <a:cubicBezTo>
                    <a:pt x="30" y="29"/>
                    <a:pt x="30" y="30"/>
                    <a:pt x="30" y="30"/>
                  </a:cubicBezTo>
                  <a:cubicBezTo>
                    <a:pt x="31" y="30"/>
                    <a:pt x="31" y="30"/>
                    <a:pt x="31" y="30"/>
                  </a:cubicBezTo>
                  <a:cubicBezTo>
                    <a:pt x="31" y="30"/>
                    <a:pt x="31" y="29"/>
                    <a:pt x="31" y="28"/>
                  </a:cubicBezTo>
                  <a:cubicBezTo>
                    <a:pt x="31" y="27"/>
                    <a:pt x="31" y="27"/>
                    <a:pt x="31" y="27"/>
                  </a:cubicBezTo>
                  <a:cubicBezTo>
                    <a:pt x="31" y="26"/>
                    <a:pt x="31" y="26"/>
                    <a:pt x="32" y="26"/>
                  </a:cubicBezTo>
                  <a:cubicBezTo>
                    <a:pt x="32" y="26"/>
                    <a:pt x="32" y="26"/>
                    <a:pt x="32" y="25"/>
                  </a:cubicBezTo>
                  <a:cubicBezTo>
                    <a:pt x="33" y="25"/>
                    <a:pt x="32" y="25"/>
                    <a:pt x="32" y="24"/>
                  </a:cubicBezTo>
                  <a:cubicBezTo>
                    <a:pt x="32" y="24"/>
                    <a:pt x="33" y="24"/>
                    <a:pt x="33" y="23"/>
                  </a:cubicBezTo>
                  <a:cubicBezTo>
                    <a:pt x="34" y="23"/>
                    <a:pt x="33" y="23"/>
                    <a:pt x="34" y="22"/>
                  </a:cubicBezTo>
                  <a:cubicBezTo>
                    <a:pt x="34" y="22"/>
                    <a:pt x="34" y="22"/>
                    <a:pt x="34" y="21"/>
                  </a:cubicBezTo>
                  <a:cubicBezTo>
                    <a:pt x="34" y="20"/>
                    <a:pt x="34" y="20"/>
                    <a:pt x="35" y="20"/>
                  </a:cubicBezTo>
                  <a:cubicBezTo>
                    <a:pt x="35" y="20"/>
                    <a:pt x="35" y="20"/>
                    <a:pt x="35" y="20"/>
                  </a:cubicBezTo>
                  <a:cubicBezTo>
                    <a:pt x="36" y="19"/>
                    <a:pt x="35" y="19"/>
                    <a:pt x="35" y="18"/>
                  </a:cubicBezTo>
                  <a:cubicBezTo>
                    <a:pt x="35" y="18"/>
                    <a:pt x="35" y="18"/>
                    <a:pt x="36" y="18"/>
                  </a:cubicBezTo>
                  <a:cubicBezTo>
                    <a:pt x="36" y="17"/>
                    <a:pt x="36" y="17"/>
                    <a:pt x="36" y="17"/>
                  </a:cubicBezTo>
                  <a:cubicBezTo>
                    <a:pt x="36" y="17"/>
                    <a:pt x="35" y="17"/>
                    <a:pt x="36" y="16"/>
                  </a:cubicBezTo>
                  <a:cubicBezTo>
                    <a:pt x="36" y="15"/>
                    <a:pt x="36" y="16"/>
                    <a:pt x="37" y="15"/>
                  </a:cubicBezTo>
                  <a:cubicBezTo>
                    <a:pt x="37" y="14"/>
                    <a:pt x="38" y="15"/>
                    <a:pt x="39" y="15"/>
                  </a:cubicBezTo>
                  <a:cubicBezTo>
                    <a:pt x="39" y="15"/>
                    <a:pt x="39" y="14"/>
                    <a:pt x="39" y="14"/>
                  </a:cubicBezTo>
                  <a:cubicBezTo>
                    <a:pt x="39" y="14"/>
                    <a:pt x="39" y="14"/>
                    <a:pt x="39" y="14"/>
                  </a:cubicBezTo>
                  <a:cubicBezTo>
                    <a:pt x="39" y="14"/>
                    <a:pt x="39" y="14"/>
                    <a:pt x="40" y="14"/>
                  </a:cubicBezTo>
                  <a:cubicBezTo>
                    <a:pt x="40" y="14"/>
                    <a:pt x="39" y="13"/>
                    <a:pt x="39" y="13"/>
                  </a:cubicBezTo>
                  <a:cubicBezTo>
                    <a:pt x="39" y="11"/>
                    <a:pt x="39" y="11"/>
                    <a:pt x="39" y="11"/>
                  </a:cubicBezTo>
                  <a:cubicBezTo>
                    <a:pt x="39" y="11"/>
                    <a:pt x="40" y="11"/>
                    <a:pt x="40" y="10"/>
                  </a:cubicBezTo>
                  <a:cubicBezTo>
                    <a:pt x="41" y="10"/>
                    <a:pt x="40" y="10"/>
                    <a:pt x="40" y="9"/>
                  </a:cubicBezTo>
                  <a:cubicBezTo>
                    <a:pt x="40" y="9"/>
                    <a:pt x="40" y="9"/>
                    <a:pt x="40" y="9"/>
                  </a:cubicBezTo>
                  <a:cubicBezTo>
                    <a:pt x="40" y="8"/>
                    <a:pt x="40" y="8"/>
                    <a:pt x="40" y="8"/>
                  </a:cubicBezTo>
                  <a:cubicBezTo>
                    <a:pt x="42" y="7"/>
                    <a:pt x="42" y="7"/>
                    <a:pt x="42" y="7"/>
                  </a:cubicBezTo>
                  <a:cubicBezTo>
                    <a:pt x="43" y="7"/>
                    <a:pt x="43" y="7"/>
                    <a:pt x="43" y="7"/>
                  </a:cubicBezTo>
                  <a:cubicBezTo>
                    <a:pt x="47" y="6"/>
                    <a:pt x="47" y="6"/>
                    <a:pt x="47" y="6"/>
                  </a:cubicBezTo>
                  <a:cubicBezTo>
                    <a:pt x="48" y="6"/>
                    <a:pt x="48" y="6"/>
                    <a:pt x="48" y="6"/>
                  </a:cubicBezTo>
                  <a:cubicBezTo>
                    <a:pt x="53" y="4"/>
                    <a:pt x="53" y="4"/>
                    <a:pt x="53" y="4"/>
                  </a:cubicBezTo>
                  <a:cubicBezTo>
                    <a:pt x="54" y="6"/>
                    <a:pt x="54" y="6"/>
                    <a:pt x="54" y="6"/>
                  </a:cubicBezTo>
                  <a:cubicBezTo>
                    <a:pt x="58" y="7"/>
                    <a:pt x="58" y="7"/>
                    <a:pt x="58" y="7"/>
                  </a:cubicBezTo>
                  <a:cubicBezTo>
                    <a:pt x="69" y="4"/>
                    <a:pt x="69" y="4"/>
                    <a:pt x="69" y="4"/>
                  </a:cubicBezTo>
                  <a:cubicBezTo>
                    <a:pt x="69" y="1"/>
                    <a:pt x="69" y="1"/>
                    <a:pt x="69" y="1"/>
                  </a:cubicBezTo>
                  <a:cubicBezTo>
                    <a:pt x="103" y="0"/>
                    <a:pt x="103" y="0"/>
                    <a:pt x="103" y="0"/>
                  </a:cubicBezTo>
                  <a:cubicBezTo>
                    <a:pt x="103" y="0"/>
                    <a:pt x="103" y="1"/>
                    <a:pt x="103" y="1"/>
                  </a:cubicBezTo>
                  <a:cubicBezTo>
                    <a:pt x="103" y="2"/>
                    <a:pt x="103" y="2"/>
                    <a:pt x="104" y="2"/>
                  </a:cubicBezTo>
                  <a:cubicBezTo>
                    <a:pt x="104" y="2"/>
                    <a:pt x="105" y="3"/>
                    <a:pt x="105" y="4"/>
                  </a:cubicBezTo>
                  <a:cubicBezTo>
                    <a:pt x="105" y="4"/>
                    <a:pt x="105" y="7"/>
                    <a:pt x="105" y="7"/>
                  </a:cubicBezTo>
                  <a:cubicBezTo>
                    <a:pt x="105" y="7"/>
                    <a:pt x="106" y="8"/>
                    <a:pt x="106" y="7"/>
                  </a:cubicBezTo>
                  <a:cubicBezTo>
                    <a:pt x="107" y="7"/>
                    <a:pt x="107" y="8"/>
                    <a:pt x="108" y="8"/>
                  </a:cubicBezTo>
                  <a:cubicBezTo>
                    <a:pt x="108" y="8"/>
                    <a:pt x="108" y="8"/>
                    <a:pt x="109" y="7"/>
                  </a:cubicBezTo>
                  <a:cubicBezTo>
                    <a:pt x="110" y="7"/>
                    <a:pt x="109" y="8"/>
                    <a:pt x="109" y="8"/>
                  </a:cubicBezTo>
                  <a:cubicBezTo>
                    <a:pt x="110" y="9"/>
                    <a:pt x="110" y="9"/>
                    <a:pt x="110" y="9"/>
                  </a:cubicBezTo>
                  <a:cubicBezTo>
                    <a:pt x="111" y="10"/>
                    <a:pt x="111" y="10"/>
                    <a:pt x="111" y="10"/>
                  </a:cubicBezTo>
                  <a:cubicBezTo>
                    <a:pt x="111" y="10"/>
                    <a:pt x="111" y="10"/>
                    <a:pt x="111" y="10"/>
                  </a:cubicBezTo>
                  <a:cubicBezTo>
                    <a:pt x="111" y="10"/>
                    <a:pt x="112" y="12"/>
                    <a:pt x="112" y="12"/>
                  </a:cubicBezTo>
                  <a:cubicBezTo>
                    <a:pt x="113" y="13"/>
                    <a:pt x="113" y="13"/>
                    <a:pt x="113" y="13"/>
                  </a:cubicBezTo>
                  <a:cubicBezTo>
                    <a:pt x="114" y="13"/>
                    <a:pt x="114" y="14"/>
                    <a:pt x="114" y="14"/>
                  </a:cubicBezTo>
                  <a:cubicBezTo>
                    <a:pt x="114" y="15"/>
                    <a:pt x="114" y="15"/>
                    <a:pt x="115" y="16"/>
                  </a:cubicBezTo>
                  <a:cubicBezTo>
                    <a:pt x="115" y="17"/>
                    <a:pt x="115" y="17"/>
                    <a:pt x="115" y="18"/>
                  </a:cubicBezTo>
                  <a:cubicBezTo>
                    <a:pt x="116" y="18"/>
                    <a:pt x="117" y="18"/>
                    <a:pt x="117" y="18"/>
                  </a:cubicBezTo>
                  <a:cubicBezTo>
                    <a:pt x="118" y="18"/>
                    <a:pt x="118" y="18"/>
                    <a:pt x="118" y="19"/>
                  </a:cubicBezTo>
                  <a:cubicBezTo>
                    <a:pt x="118" y="19"/>
                    <a:pt x="118" y="19"/>
                    <a:pt x="118" y="20"/>
                  </a:cubicBezTo>
                  <a:cubicBezTo>
                    <a:pt x="118" y="20"/>
                    <a:pt x="118" y="20"/>
                    <a:pt x="118" y="20"/>
                  </a:cubicBezTo>
                  <a:cubicBezTo>
                    <a:pt x="118" y="20"/>
                    <a:pt x="118" y="21"/>
                    <a:pt x="119" y="21"/>
                  </a:cubicBezTo>
                  <a:cubicBezTo>
                    <a:pt x="119" y="21"/>
                    <a:pt x="120" y="22"/>
                    <a:pt x="120" y="22"/>
                  </a:cubicBezTo>
                  <a:cubicBezTo>
                    <a:pt x="120" y="24"/>
                    <a:pt x="120" y="24"/>
                    <a:pt x="120" y="24"/>
                  </a:cubicBezTo>
                  <a:cubicBezTo>
                    <a:pt x="120" y="24"/>
                    <a:pt x="120" y="24"/>
                    <a:pt x="121" y="24"/>
                  </a:cubicBezTo>
                  <a:cubicBezTo>
                    <a:pt x="122" y="24"/>
                    <a:pt x="122" y="25"/>
                    <a:pt x="122" y="25"/>
                  </a:cubicBezTo>
                  <a:cubicBezTo>
                    <a:pt x="122" y="25"/>
                    <a:pt x="121" y="25"/>
                    <a:pt x="121" y="25"/>
                  </a:cubicBezTo>
                  <a:cubicBezTo>
                    <a:pt x="120" y="26"/>
                    <a:pt x="121" y="26"/>
                    <a:pt x="121" y="26"/>
                  </a:cubicBezTo>
                  <a:cubicBezTo>
                    <a:pt x="121" y="27"/>
                    <a:pt x="121" y="27"/>
                    <a:pt x="120" y="27"/>
                  </a:cubicBezTo>
                  <a:cubicBezTo>
                    <a:pt x="120" y="28"/>
                    <a:pt x="120" y="28"/>
                    <a:pt x="121" y="28"/>
                  </a:cubicBezTo>
                  <a:cubicBezTo>
                    <a:pt x="121" y="29"/>
                    <a:pt x="122" y="29"/>
                    <a:pt x="122" y="29"/>
                  </a:cubicBezTo>
                  <a:cubicBezTo>
                    <a:pt x="123" y="29"/>
                    <a:pt x="122" y="30"/>
                    <a:pt x="122" y="30"/>
                  </a:cubicBezTo>
                  <a:cubicBezTo>
                    <a:pt x="122" y="31"/>
                    <a:pt x="122" y="31"/>
                    <a:pt x="122" y="31"/>
                  </a:cubicBezTo>
                  <a:cubicBezTo>
                    <a:pt x="122" y="32"/>
                    <a:pt x="123" y="32"/>
                    <a:pt x="123" y="31"/>
                  </a:cubicBezTo>
                  <a:cubicBezTo>
                    <a:pt x="123" y="31"/>
                    <a:pt x="123" y="31"/>
                    <a:pt x="123" y="31"/>
                  </a:cubicBezTo>
                  <a:cubicBezTo>
                    <a:pt x="123" y="31"/>
                    <a:pt x="124" y="31"/>
                    <a:pt x="124" y="31"/>
                  </a:cubicBezTo>
                  <a:cubicBezTo>
                    <a:pt x="125" y="31"/>
                    <a:pt x="124" y="31"/>
                    <a:pt x="125" y="31"/>
                  </a:cubicBezTo>
                  <a:cubicBezTo>
                    <a:pt x="125" y="31"/>
                    <a:pt x="125" y="31"/>
                    <a:pt x="126" y="31"/>
                  </a:cubicBezTo>
                  <a:cubicBezTo>
                    <a:pt x="126" y="31"/>
                    <a:pt x="126" y="32"/>
                    <a:pt x="126" y="32"/>
                  </a:cubicBezTo>
                  <a:cubicBezTo>
                    <a:pt x="126" y="32"/>
                    <a:pt x="127" y="32"/>
                    <a:pt x="127" y="33"/>
                  </a:cubicBezTo>
                  <a:cubicBezTo>
                    <a:pt x="128" y="33"/>
                    <a:pt x="127" y="33"/>
                    <a:pt x="127" y="33"/>
                  </a:cubicBezTo>
                  <a:cubicBezTo>
                    <a:pt x="128" y="34"/>
                    <a:pt x="128" y="34"/>
                    <a:pt x="128" y="34"/>
                  </a:cubicBezTo>
                  <a:cubicBezTo>
                    <a:pt x="129" y="35"/>
                    <a:pt x="130" y="36"/>
                    <a:pt x="130" y="36"/>
                  </a:cubicBezTo>
                  <a:cubicBezTo>
                    <a:pt x="130" y="36"/>
                    <a:pt x="130" y="36"/>
                    <a:pt x="130" y="37"/>
                  </a:cubicBezTo>
                  <a:cubicBezTo>
                    <a:pt x="130" y="37"/>
                    <a:pt x="130" y="37"/>
                    <a:pt x="129" y="38"/>
                  </a:cubicBezTo>
                  <a:cubicBezTo>
                    <a:pt x="129" y="39"/>
                    <a:pt x="129" y="39"/>
                    <a:pt x="130" y="39"/>
                  </a:cubicBezTo>
                  <a:cubicBezTo>
                    <a:pt x="130" y="39"/>
                    <a:pt x="130" y="40"/>
                    <a:pt x="130" y="40"/>
                  </a:cubicBezTo>
                  <a:cubicBezTo>
                    <a:pt x="130" y="40"/>
                    <a:pt x="130" y="40"/>
                    <a:pt x="129" y="40"/>
                  </a:cubicBezTo>
                  <a:cubicBezTo>
                    <a:pt x="128" y="41"/>
                    <a:pt x="128" y="41"/>
                    <a:pt x="128" y="40"/>
                  </a:cubicBezTo>
                  <a:cubicBezTo>
                    <a:pt x="127" y="40"/>
                    <a:pt x="127" y="41"/>
                    <a:pt x="126" y="41"/>
                  </a:cubicBezTo>
                  <a:cubicBezTo>
                    <a:pt x="126" y="41"/>
                    <a:pt x="127" y="41"/>
                    <a:pt x="127" y="42"/>
                  </a:cubicBezTo>
                  <a:cubicBezTo>
                    <a:pt x="127" y="42"/>
                    <a:pt x="127" y="42"/>
                    <a:pt x="127" y="43"/>
                  </a:cubicBezTo>
                  <a:cubicBezTo>
                    <a:pt x="127" y="44"/>
                    <a:pt x="127" y="44"/>
                    <a:pt x="126" y="45"/>
                  </a:cubicBezTo>
                  <a:cubicBezTo>
                    <a:pt x="126" y="45"/>
                    <a:pt x="127" y="46"/>
                    <a:pt x="127" y="46"/>
                  </a:cubicBezTo>
                  <a:cubicBezTo>
                    <a:pt x="128" y="46"/>
                    <a:pt x="129" y="46"/>
                    <a:pt x="129" y="46"/>
                  </a:cubicBezTo>
                  <a:cubicBezTo>
                    <a:pt x="129" y="46"/>
                    <a:pt x="131" y="47"/>
                    <a:pt x="132" y="47"/>
                  </a:cubicBezTo>
                  <a:cubicBezTo>
                    <a:pt x="133" y="47"/>
                    <a:pt x="133" y="48"/>
                    <a:pt x="133" y="48"/>
                  </a:cubicBezTo>
                  <a:cubicBezTo>
                    <a:pt x="134" y="48"/>
                    <a:pt x="134" y="49"/>
                    <a:pt x="134" y="49"/>
                  </a:cubicBezTo>
                  <a:cubicBezTo>
                    <a:pt x="134" y="50"/>
                    <a:pt x="133" y="50"/>
                    <a:pt x="133" y="51"/>
                  </a:cubicBezTo>
                  <a:cubicBezTo>
                    <a:pt x="133" y="52"/>
                    <a:pt x="134" y="55"/>
                    <a:pt x="134" y="56"/>
                  </a:cubicBezTo>
                  <a:cubicBezTo>
                    <a:pt x="134" y="56"/>
                    <a:pt x="134" y="57"/>
                    <a:pt x="135" y="57"/>
                  </a:cubicBezTo>
                  <a:cubicBezTo>
                    <a:pt x="135" y="58"/>
                    <a:pt x="135" y="60"/>
                    <a:pt x="135" y="60"/>
                  </a:cubicBezTo>
                  <a:cubicBezTo>
                    <a:pt x="135" y="60"/>
                    <a:pt x="135" y="60"/>
                    <a:pt x="135" y="60"/>
                  </a:cubicBezTo>
                  <a:cubicBezTo>
                    <a:pt x="136" y="61"/>
                    <a:pt x="136" y="61"/>
                    <a:pt x="136" y="61"/>
                  </a:cubicBezTo>
                  <a:cubicBezTo>
                    <a:pt x="136" y="61"/>
                    <a:pt x="137" y="61"/>
                    <a:pt x="137" y="62"/>
                  </a:cubicBezTo>
                  <a:cubicBezTo>
                    <a:pt x="136" y="62"/>
                    <a:pt x="137" y="63"/>
                    <a:pt x="138" y="63"/>
                  </a:cubicBezTo>
                  <a:cubicBezTo>
                    <a:pt x="138" y="63"/>
                    <a:pt x="138" y="63"/>
                    <a:pt x="137" y="64"/>
                  </a:cubicBezTo>
                  <a:cubicBezTo>
                    <a:pt x="137" y="64"/>
                    <a:pt x="137" y="64"/>
                    <a:pt x="138" y="64"/>
                  </a:cubicBezTo>
                  <a:cubicBezTo>
                    <a:pt x="138" y="65"/>
                    <a:pt x="138" y="65"/>
                    <a:pt x="138" y="65"/>
                  </a:cubicBezTo>
                  <a:cubicBezTo>
                    <a:pt x="139" y="66"/>
                    <a:pt x="139" y="65"/>
                    <a:pt x="139" y="65"/>
                  </a:cubicBezTo>
                  <a:cubicBezTo>
                    <a:pt x="139" y="66"/>
                    <a:pt x="139" y="66"/>
                    <a:pt x="139" y="67"/>
                  </a:cubicBezTo>
                  <a:cubicBezTo>
                    <a:pt x="139" y="67"/>
                    <a:pt x="139" y="67"/>
                    <a:pt x="139" y="68"/>
                  </a:cubicBezTo>
                  <a:cubicBezTo>
                    <a:pt x="139" y="68"/>
                    <a:pt x="139" y="68"/>
                    <a:pt x="138" y="68"/>
                  </a:cubicBezTo>
                  <a:cubicBezTo>
                    <a:pt x="138" y="69"/>
                    <a:pt x="138" y="69"/>
                    <a:pt x="137" y="69"/>
                  </a:cubicBezTo>
                  <a:cubicBezTo>
                    <a:pt x="136" y="70"/>
                    <a:pt x="135" y="70"/>
                    <a:pt x="134" y="70"/>
                  </a:cubicBezTo>
                  <a:cubicBezTo>
                    <a:pt x="134" y="71"/>
                    <a:pt x="134" y="70"/>
                    <a:pt x="134" y="71"/>
                  </a:cubicBezTo>
                  <a:cubicBezTo>
                    <a:pt x="134" y="72"/>
                    <a:pt x="134" y="72"/>
                    <a:pt x="134" y="72"/>
                  </a:cubicBezTo>
                  <a:cubicBezTo>
                    <a:pt x="134" y="72"/>
                    <a:pt x="133" y="72"/>
                    <a:pt x="133" y="72"/>
                  </a:cubicBezTo>
                  <a:cubicBezTo>
                    <a:pt x="132" y="73"/>
                    <a:pt x="131" y="73"/>
                    <a:pt x="131" y="73"/>
                  </a:cubicBezTo>
                  <a:cubicBezTo>
                    <a:pt x="131" y="73"/>
                    <a:pt x="132" y="75"/>
                    <a:pt x="133" y="75"/>
                  </a:cubicBezTo>
                  <a:cubicBezTo>
                    <a:pt x="133" y="76"/>
                    <a:pt x="132" y="75"/>
                    <a:pt x="131" y="76"/>
                  </a:cubicBezTo>
                  <a:cubicBezTo>
                    <a:pt x="130" y="76"/>
                    <a:pt x="130" y="77"/>
                    <a:pt x="130" y="78"/>
                  </a:cubicBezTo>
                  <a:cubicBezTo>
                    <a:pt x="130" y="79"/>
                    <a:pt x="130" y="79"/>
                    <a:pt x="131" y="80"/>
                  </a:cubicBezTo>
                  <a:cubicBezTo>
                    <a:pt x="131" y="80"/>
                    <a:pt x="130" y="80"/>
                    <a:pt x="129" y="80"/>
                  </a:cubicBezTo>
                  <a:cubicBezTo>
                    <a:pt x="128" y="81"/>
                    <a:pt x="129" y="81"/>
                    <a:pt x="129" y="82"/>
                  </a:cubicBezTo>
                  <a:cubicBezTo>
                    <a:pt x="128" y="83"/>
                    <a:pt x="128" y="83"/>
                    <a:pt x="127" y="83"/>
                  </a:cubicBezTo>
                  <a:cubicBezTo>
                    <a:pt x="127" y="84"/>
                    <a:pt x="128" y="85"/>
                    <a:pt x="128" y="85"/>
                  </a:cubicBezTo>
                  <a:cubicBezTo>
                    <a:pt x="129" y="85"/>
                    <a:pt x="129" y="84"/>
                    <a:pt x="129" y="83"/>
                  </a:cubicBezTo>
                  <a:cubicBezTo>
                    <a:pt x="130" y="82"/>
                    <a:pt x="130" y="83"/>
                    <a:pt x="130" y="82"/>
                  </a:cubicBezTo>
                  <a:cubicBezTo>
                    <a:pt x="130" y="82"/>
                    <a:pt x="132" y="83"/>
                    <a:pt x="132" y="83"/>
                  </a:cubicBezTo>
                  <a:cubicBezTo>
                    <a:pt x="132" y="83"/>
                    <a:pt x="132" y="84"/>
                    <a:pt x="133" y="84"/>
                  </a:cubicBezTo>
                  <a:cubicBezTo>
                    <a:pt x="134" y="84"/>
                    <a:pt x="134" y="84"/>
                    <a:pt x="135" y="84"/>
                  </a:cubicBezTo>
                  <a:cubicBezTo>
                    <a:pt x="136" y="83"/>
                    <a:pt x="137" y="84"/>
                    <a:pt x="138" y="83"/>
                  </a:cubicBezTo>
                  <a:cubicBezTo>
                    <a:pt x="139" y="83"/>
                    <a:pt x="138" y="82"/>
                    <a:pt x="138" y="82"/>
                  </a:cubicBezTo>
                  <a:cubicBezTo>
                    <a:pt x="139" y="81"/>
                    <a:pt x="139" y="81"/>
                    <a:pt x="140" y="80"/>
                  </a:cubicBezTo>
                  <a:cubicBezTo>
                    <a:pt x="141" y="79"/>
                    <a:pt x="141" y="79"/>
                    <a:pt x="142" y="78"/>
                  </a:cubicBezTo>
                  <a:cubicBezTo>
                    <a:pt x="143" y="76"/>
                    <a:pt x="143" y="76"/>
                    <a:pt x="143" y="76"/>
                  </a:cubicBezTo>
                  <a:cubicBezTo>
                    <a:pt x="143" y="75"/>
                    <a:pt x="144" y="76"/>
                    <a:pt x="144" y="76"/>
                  </a:cubicBezTo>
                  <a:cubicBezTo>
                    <a:pt x="145" y="76"/>
                    <a:pt x="145" y="76"/>
                    <a:pt x="145" y="76"/>
                  </a:cubicBezTo>
                  <a:cubicBezTo>
                    <a:pt x="146" y="75"/>
                    <a:pt x="146" y="75"/>
                    <a:pt x="146" y="75"/>
                  </a:cubicBezTo>
                  <a:cubicBezTo>
                    <a:pt x="148" y="76"/>
                    <a:pt x="148" y="76"/>
                    <a:pt x="148" y="76"/>
                  </a:cubicBezTo>
                  <a:cubicBezTo>
                    <a:pt x="148" y="77"/>
                    <a:pt x="148" y="77"/>
                    <a:pt x="148" y="77"/>
                  </a:cubicBezTo>
                  <a:cubicBezTo>
                    <a:pt x="148" y="79"/>
                    <a:pt x="148" y="79"/>
                    <a:pt x="148" y="79"/>
                  </a:cubicBezTo>
                  <a:cubicBezTo>
                    <a:pt x="148" y="79"/>
                    <a:pt x="147" y="78"/>
                    <a:pt x="148" y="79"/>
                  </a:cubicBezTo>
                  <a:cubicBezTo>
                    <a:pt x="148" y="80"/>
                    <a:pt x="149" y="79"/>
                    <a:pt x="149" y="80"/>
                  </a:cubicBezTo>
                  <a:cubicBezTo>
                    <a:pt x="148" y="81"/>
                    <a:pt x="148" y="80"/>
                    <a:pt x="148" y="81"/>
                  </a:cubicBezTo>
                  <a:cubicBezTo>
                    <a:pt x="147" y="82"/>
                    <a:pt x="147" y="81"/>
                    <a:pt x="147" y="82"/>
                  </a:cubicBezTo>
                  <a:cubicBezTo>
                    <a:pt x="148" y="83"/>
                    <a:pt x="147" y="84"/>
                    <a:pt x="148" y="84"/>
                  </a:cubicBezTo>
                  <a:cubicBezTo>
                    <a:pt x="148" y="84"/>
                    <a:pt x="147" y="84"/>
                    <a:pt x="147" y="85"/>
                  </a:cubicBezTo>
                  <a:cubicBezTo>
                    <a:pt x="146" y="85"/>
                    <a:pt x="146" y="85"/>
                    <a:pt x="146" y="86"/>
                  </a:cubicBezTo>
                  <a:cubicBezTo>
                    <a:pt x="146" y="86"/>
                    <a:pt x="146" y="86"/>
                    <a:pt x="147" y="87"/>
                  </a:cubicBezTo>
                  <a:cubicBezTo>
                    <a:pt x="147" y="88"/>
                    <a:pt x="148" y="88"/>
                    <a:pt x="148" y="88"/>
                  </a:cubicBezTo>
                  <a:cubicBezTo>
                    <a:pt x="147" y="89"/>
                    <a:pt x="147" y="90"/>
                    <a:pt x="147" y="90"/>
                  </a:cubicBezTo>
                  <a:cubicBezTo>
                    <a:pt x="146" y="91"/>
                    <a:pt x="146" y="91"/>
                    <a:pt x="146" y="91"/>
                  </a:cubicBezTo>
                  <a:cubicBezTo>
                    <a:pt x="145" y="92"/>
                    <a:pt x="145" y="92"/>
                    <a:pt x="145" y="92"/>
                  </a:cubicBezTo>
                  <a:cubicBezTo>
                    <a:pt x="145" y="92"/>
                    <a:pt x="144" y="92"/>
                    <a:pt x="144" y="92"/>
                  </a:cubicBezTo>
                  <a:cubicBezTo>
                    <a:pt x="144" y="92"/>
                    <a:pt x="143" y="91"/>
                    <a:pt x="143" y="91"/>
                  </a:cubicBezTo>
                  <a:cubicBezTo>
                    <a:pt x="143" y="91"/>
                    <a:pt x="143" y="92"/>
                    <a:pt x="143" y="92"/>
                  </a:cubicBezTo>
                  <a:cubicBezTo>
                    <a:pt x="142" y="92"/>
                    <a:pt x="142" y="92"/>
                    <a:pt x="141" y="92"/>
                  </a:cubicBezTo>
                  <a:cubicBezTo>
                    <a:pt x="140" y="92"/>
                    <a:pt x="140" y="92"/>
                    <a:pt x="139" y="92"/>
                  </a:cubicBezTo>
                  <a:cubicBezTo>
                    <a:pt x="138" y="92"/>
                    <a:pt x="138" y="91"/>
                    <a:pt x="137" y="92"/>
                  </a:cubicBezTo>
                  <a:cubicBezTo>
                    <a:pt x="136" y="93"/>
                    <a:pt x="135" y="93"/>
                    <a:pt x="135" y="94"/>
                  </a:cubicBezTo>
                  <a:cubicBezTo>
                    <a:pt x="135" y="95"/>
                    <a:pt x="134" y="96"/>
                    <a:pt x="134" y="97"/>
                  </a:cubicBezTo>
                  <a:cubicBezTo>
                    <a:pt x="134" y="97"/>
                    <a:pt x="134" y="97"/>
                    <a:pt x="133" y="97"/>
                  </a:cubicBezTo>
                  <a:cubicBezTo>
                    <a:pt x="133" y="97"/>
                    <a:pt x="133" y="97"/>
                    <a:pt x="133" y="98"/>
                  </a:cubicBezTo>
                  <a:cubicBezTo>
                    <a:pt x="133" y="98"/>
                    <a:pt x="132" y="111"/>
                    <a:pt x="132" y="111"/>
                  </a:cubicBezTo>
                  <a:cubicBezTo>
                    <a:pt x="132" y="111"/>
                    <a:pt x="131" y="111"/>
                    <a:pt x="130" y="112"/>
                  </a:cubicBezTo>
                  <a:cubicBezTo>
                    <a:pt x="130" y="112"/>
                    <a:pt x="129" y="112"/>
                    <a:pt x="129" y="112"/>
                  </a:cubicBezTo>
                  <a:cubicBezTo>
                    <a:pt x="129" y="112"/>
                    <a:pt x="128" y="112"/>
                    <a:pt x="128" y="113"/>
                  </a:cubicBezTo>
                  <a:cubicBezTo>
                    <a:pt x="127" y="114"/>
                    <a:pt x="128" y="114"/>
                    <a:pt x="127" y="115"/>
                  </a:cubicBezTo>
                  <a:cubicBezTo>
                    <a:pt x="126" y="116"/>
                    <a:pt x="126" y="115"/>
                    <a:pt x="125" y="116"/>
                  </a:cubicBezTo>
                  <a:cubicBezTo>
                    <a:pt x="124" y="117"/>
                    <a:pt x="124" y="116"/>
                    <a:pt x="124" y="117"/>
                  </a:cubicBezTo>
                  <a:cubicBezTo>
                    <a:pt x="124" y="118"/>
                    <a:pt x="124" y="118"/>
                    <a:pt x="124" y="119"/>
                  </a:cubicBezTo>
                  <a:cubicBezTo>
                    <a:pt x="123" y="119"/>
                    <a:pt x="123" y="118"/>
                    <a:pt x="123" y="119"/>
                  </a:cubicBezTo>
                  <a:cubicBezTo>
                    <a:pt x="123" y="120"/>
                    <a:pt x="123" y="120"/>
                    <a:pt x="123" y="120"/>
                  </a:cubicBezTo>
                  <a:cubicBezTo>
                    <a:pt x="122" y="120"/>
                    <a:pt x="122" y="119"/>
                    <a:pt x="122" y="120"/>
                  </a:cubicBezTo>
                  <a:cubicBezTo>
                    <a:pt x="121" y="121"/>
                    <a:pt x="121" y="121"/>
                    <a:pt x="121" y="122"/>
                  </a:cubicBezTo>
                  <a:cubicBezTo>
                    <a:pt x="120" y="122"/>
                    <a:pt x="120" y="122"/>
                    <a:pt x="119" y="123"/>
                  </a:cubicBezTo>
                  <a:cubicBezTo>
                    <a:pt x="118" y="123"/>
                    <a:pt x="118" y="124"/>
                    <a:pt x="118" y="124"/>
                  </a:cubicBezTo>
                  <a:cubicBezTo>
                    <a:pt x="117" y="124"/>
                    <a:pt x="117" y="124"/>
                    <a:pt x="117" y="124"/>
                  </a:cubicBezTo>
                  <a:cubicBezTo>
                    <a:pt x="117" y="124"/>
                    <a:pt x="117" y="123"/>
                    <a:pt x="116" y="124"/>
                  </a:cubicBezTo>
                  <a:cubicBezTo>
                    <a:pt x="116" y="125"/>
                    <a:pt x="115" y="125"/>
                    <a:pt x="114" y="126"/>
                  </a:cubicBezTo>
                  <a:cubicBezTo>
                    <a:pt x="114" y="126"/>
                    <a:pt x="113" y="126"/>
                    <a:pt x="112" y="127"/>
                  </a:cubicBezTo>
                  <a:cubicBezTo>
                    <a:pt x="112" y="128"/>
                    <a:pt x="111" y="127"/>
                    <a:pt x="111" y="127"/>
                  </a:cubicBezTo>
                  <a:cubicBezTo>
                    <a:pt x="111" y="128"/>
                    <a:pt x="108" y="130"/>
                    <a:pt x="108" y="130"/>
                  </a:cubicBezTo>
                  <a:cubicBezTo>
                    <a:pt x="108" y="130"/>
                    <a:pt x="108" y="130"/>
                    <a:pt x="108" y="131"/>
                  </a:cubicBezTo>
                  <a:cubicBezTo>
                    <a:pt x="107" y="131"/>
                    <a:pt x="106" y="132"/>
                    <a:pt x="106" y="132"/>
                  </a:cubicBezTo>
                  <a:cubicBezTo>
                    <a:pt x="105" y="133"/>
                    <a:pt x="104" y="133"/>
                    <a:pt x="104" y="133"/>
                  </a:cubicBezTo>
                  <a:cubicBezTo>
                    <a:pt x="104" y="134"/>
                    <a:pt x="105" y="134"/>
                    <a:pt x="104" y="135"/>
                  </a:cubicBezTo>
                  <a:cubicBezTo>
                    <a:pt x="103" y="136"/>
                    <a:pt x="103" y="136"/>
                    <a:pt x="103" y="136"/>
                  </a:cubicBezTo>
                  <a:cubicBezTo>
                    <a:pt x="102" y="137"/>
                    <a:pt x="102" y="137"/>
                    <a:pt x="101" y="137"/>
                  </a:cubicBezTo>
                  <a:cubicBezTo>
                    <a:pt x="101" y="137"/>
                    <a:pt x="101" y="137"/>
                    <a:pt x="100" y="137"/>
                  </a:cubicBezTo>
                  <a:cubicBezTo>
                    <a:pt x="100" y="137"/>
                    <a:pt x="100" y="137"/>
                    <a:pt x="100" y="138"/>
                  </a:cubicBezTo>
                  <a:cubicBezTo>
                    <a:pt x="99" y="139"/>
                    <a:pt x="98" y="139"/>
                    <a:pt x="98" y="139"/>
                  </a:cubicBezTo>
                  <a:cubicBezTo>
                    <a:pt x="98" y="139"/>
                    <a:pt x="98" y="138"/>
                    <a:pt x="98" y="139"/>
                  </a:cubicBezTo>
                  <a:cubicBezTo>
                    <a:pt x="98" y="139"/>
                    <a:pt x="98" y="140"/>
                    <a:pt x="98" y="140"/>
                  </a:cubicBezTo>
                  <a:cubicBezTo>
                    <a:pt x="97" y="141"/>
                    <a:pt x="97" y="141"/>
                    <a:pt x="97" y="141"/>
                  </a:cubicBezTo>
                  <a:cubicBezTo>
                    <a:pt x="96" y="142"/>
                    <a:pt x="96" y="142"/>
                    <a:pt x="96" y="142"/>
                  </a:cubicBezTo>
                  <a:cubicBezTo>
                    <a:pt x="96" y="143"/>
                    <a:pt x="96" y="143"/>
                    <a:pt x="97" y="144"/>
                  </a:cubicBezTo>
                  <a:cubicBezTo>
                    <a:pt x="97" y="144"/>
                    <a:pt x="97" y="145"/>
                    <a:pt x="97" y="145"/>
                  </a:cubicBezTo>
                  <a:cubicBezTo>
                    <a:pt x="96" y="145"/>
                    <a:pt x="96" y="145"/>
                    <a:pt x="96" y="145"/>
                  </a:cubicBezTo>
                  <a:cubicBezTo>
                    <a:pt x="96" y="145"/>
                    <a:pt x="95" y="145"/>
                    <a:pt x="95" y="146"/>
                  </a:cubicBezTo>
                  <a:cubicBezTo>
                    <a:pt x="95" y="147"/>
                    <a:pt x="96" y="147"/>
                    <a:pt x="95" y="148"/>
                  </a:cubicBezTo>
                  <a:cubicBezTo>
                    <a:pt x="95" y="148"/>
                    <a:pt x="95" y="148"/>
                    <a:pt x="94" y="149"/>
                  </a:cubicBezTo>
                  <a:cubicBezTo>
                    <a:pt x="94" y="149"/>
                    <a:pt x="93" y="149"/>
                    <a:pt x="93" y="149"/>
                  </a:cubicBezTo>
                  <a:cubicBezTo>
                    <a:pt x="93" y="150"/>
                    <a:pt x="94" y="150"/>
                    <a:pt x="93" y="151"/>
                  </a:cubicBezTo>
                  <a:cubicBezTo>
                    <a:pt x="92" y="151"/>
                    <a:pt x="92" y="150"/>
                    <a:pt x="92" y="151"/>
                  </a:cubicBezTo>
                  <a:cubicBezTo>
                    <a:pt x="92" y="151"/>
                    <a:pt x="92" y="152"/>
                    <a:pt x="92" y="152"/>
                  </a:cubicBezTo>
                  <a:cubicBezTo>
                    <a:pt x="91" y="152"/>
                    <a:pt x="91" y="152"/>
                    <a:pt x="91" y="152"/>
                  </a:cubicBezTo>
                  <a:cubicBezTo>
                    <a:pt x="89" y="153"/>
                    <a:pt x="89" y="153"/>
                    <a:pt x="89" y="153"/>
                  </a:cubicBezTo>
                  <a:cubicBezTo>
                    <a:pt x="89" y="153"/>
                    <a:pt x="88" y="152"/>
                    <a:pt x="88" y="152"/>
                  </a:cubicBezTo>
                  <a:cubicBezTo>
                    <a:pt x="87" y="152"/>
                    <a:pt x="87" y="151"/>
                    <a:pt x="86" y="151"/>
                  </a:cubicBezTo>
                  <a:cubicBezTo>
                    <a:pt x="85" y="151"/>
                    <a:pt x="85" y="152"/>
                    <a:pt x="85" y="151"/>
                  </a:cubicBezTo>
                  <a:cubicBezTo>
                    <a:pt x="84" y="151"/>
                    <a:pt x="84" y="151"/>
                    <a:pt x="84" y="150"/>
                  </a:cubicBezTo>
                  <a:cubicBezTo>
                    <a:pt x="85" y="150"/>
                    <a:pt x="85" y="149"/>
                    <a:pt x="85" y="149"/>
                  </a:cubicBezTo>
                  <a:cubicBezTo>
                    <a:pt x="84" y="150"/>
                    <a:pt x="84" y="150"/>
                    <a:pt x="84" y="150"/>
                  </a:cubicBezTo>
                  <a:cubicBezTo>
                    <a:pt x="83" y="149"/>
                    <a:pt x="83" y="149"/>
                    <a:pt x="83" y="149"/>
                  </a:cubicBezTo>
                  <a:cubicBezTo>
                    <a:pt x="83" y="149"/>
                    <a:pt x="83" y="149"/>
                    <a:pt x="82" y="148"/>
                  </a:cubicBezTo>
                  <a:cubicBezTo>
                    <a:pt x="82" y="148"/>
                    <a:pt x="81" y="147"/>
                    <a:pt x="79" y="146"/>
                  </a:cubicBezTo>
                  <a:cubicBezTo>
                    <a:pt x="77" y="145"/>
                    <a:pt x="67" y="140"/>
                    <a:pt x="64" y="139"/>
                  </a:cubicBezTo>
                  <a:cubicBezTo>
                    <a:pt x="62" y="138"/>
                    <a:pt x="55" y="135"/>
                    <a:pt x="53" y="134"/>
                  </a:cubicBezTo>
                  <a:cubicBezTo>
                    <a:pt x="50" y="133"/>
                    <a:pt x="44" y="131"/>
                    <a:pt x="42" y="131"/>
                  </a:cubicBezTo>
                  <a:cubicBezTo>
                    <a:pt x="40" y="130"/>
                    <a:pt x="39" y="130"/>
                    <a:pt x="39" y="130"/>
                  </a:cubicBezTo>
                  <a:cubicBezTo>
                    <a:pt x="39" y="130"/>
                    <a:pt x="39" y="130"/>
                    <a:pt x="40" y="130"/>
                  </a:cubicBezTo>
                  <a:cubicBezTo>
                    <a:pt x="40" y="130"/>
                    <a:pt x="40" y="130"/>
                    <a:pt x="41" y="129"/>
                  </a:cubicBezTo>
                  <a:cubicBezTo>
                    <a:pt x="41" y="129"/>
                    <a:pt x="41" y="129"/>
                    <a:pt x="41" y="129"/>
                  </a:cubicBezTo>
                  <a:cubicBezTo>
                    <a:pt x="42" y="129"/>
                    <a:pt x="43" y="129"/>
                    <a:pt x="43" y="129"/>
                  </a:cubicBezTo>
                  <a:cubicBezTo>
                    <a:pt x="43" y="129"/>
                    <a:pt x="43" y="129"/>
                    <a:pt x="43" y="129"/>
                  </a:cubicBezTo>
                  <a:cubicBezTo>
                    <a:pt x="44" y="129"/>
                    <a:pt x="44" y="129"/>
                    <a:pt x="44" y="129"/>
                  </a:cubicBezTo>
                  <a:cubicBezTo>
                    <a:pt x="44" y="128"/>
                    <a:pt x="44" y="128"/>
                    <a:pt x="44" y="128"/>
                  </a:cubicBezTo>
                  <a:cubicBezTo>
                    <a:pt x="44" y="128"/>
                    <a:pt x="44" y="128"/>
                    <a:pt x="44" y="128"/>
                  </a:cubicBezTo>
                  <a:cubicBezTo>
                    <a:pt x="44" y="128"/>
                    <a:pt x="43" y="128"/>
                    <a:pt x="42" y="128"/>
                  </a:cubicBezTo>
                  <a:cubicBezTo>
                    <a:pt x="41" y="128"/>
                    <a:pt x="41" y="128"/>
                    <a:pt x="41" y="128"/>
                  </a:cubicBezTo>
                  <a:cubicBezTo>
                    <a:pt x="41" y="128"/>
                    <a:pt x="40" y="128"/>
                    <a:pt x="40" y="127"/>
                  </a:cubicBezTo>
                  <a:cubicBezTo>
                    <a:pt x="41" y="126"/>
                    <a:pt x="41" y="126"/>
                    <a:pt x="42" y="125"/>
                  </a:cubicBezTo>
                  <a:cubicBezTo>
                    <a:pt x="42" y="125"/>
                    <a:pt x="42" y="125"/>
                    <a:pt x="43" y="124"/>
                  </a:cubicBezTo>
                  <a:cubicBezTo>
                    <a:pt x="43" y="123"/>
                    <a:pt x="43" y="123"/>
                    <a:pt x="43" y="123"/>
                  </a:cubicBezTo>
                  <a:cubicBezTo>
                    <a:pt x="44" y="123"/>
                    <a:pt x="45" y="123"/>
                    <a:pt x="45" y="123"/>
                  </a:cubicBezTo>
                  <a:cubicBezTo>
                    <a:pt x="46" y="123"/>
                    <a:pt x="46" y="122"/>
                    <a:pt x="46" y="122"/>
                  </a:cubicBezTo>
                  <a:cubicBezTo>
                    <a:pt x="47" y="122"/>
                    <a:pt x="47" y="122"/>
                    <a:pt x="47" y="122"/>
                  </a:cubicBezTo>
                  <a:cubicBezTo>
                    <a:pt x="44" y="122"/>
                    <a:pt x="44" y="122"/>
                    <a:pt x="44" y="122"/>
                  </a:cubicBezTo>
                  <a:cubicBezTo>
                    <a:pt x="44" y="122"/>
                    <a:pt x="44" y="121"/>
                    <a:pt x="44" y="121"/>
                  </a:cubicBezTo>
                  <a:cubicBezTo>
                    <a:pt x="43" y="122"/>
                    <a:pt x="44" y="122"/>
                    <a:pt x="42" y="122"/>
                  </a:cubicBezTo>
                  <a:cubicBezTo>
                    <a:pt x="41" y="121"/>
                    <a:pt x="41" y="120"/>
                    <a:pt x="41" y="120"/>
                  </a:cubicBezTo>
                  <a:cubicBezTo>
                    <a:pt x="41" y="119"/>
                    <a:pt x="41" y="119"/>
                    <a:pt x="40" y="118"/>
                  </a:cubicBezTo>
                  <a:cubicBezTo>
                    <a:pt x="40" y="118"/>
                    <a:pt x="40" y="118"/>
                    <a:pt x="40" y="117"/>
                  </a:cubicBezTo>
                  <a:cubicBezTo>
                    <a:pt x="39" y="117"/>
                    <a:pt x="39" y="117"/>
                    <a:pt x="39" y="116"/>
                  </a:cubicBezTo>
                  <a:cubicBezTo>
                    <a:pt x="38" y="116"/>
                    <a:pt x="37" y="116"/>
                    <a:pt x="38" y="115"/>
                  </a:cubicBezTo>
                  <a:cubicBezTo>
                    <a:pt x="38" y="115"/>
                    <a:pt x="39" y="115"/>
                    <a:pt x="39" y="115"/>
                  </a:cubicBezTo>
                  <a:cubicBezTo>
                    <a:pt x="40" y="114"/>
                    <a:pt x="40" y="114"/>
                    <a:pt x="40" y="113"/>
                  </a:cubicBezTo>
                  <a:cubicBezTo>
                    <a:pt x="40" y="113"/>
                    <a:pt x="41" y="112"/>
                    <a:pt x="40" y="112"/>
                  </a:cubicBezTo>
                  <a:cubicBezTo>
                    <a:pt x="40" y="113"/>
                    <a:pt x="40" y="112"/>
                    <a:pt x="40" y="112"/>
                  </a:cubicBezTo>
                  <a:cubicBezTo>
                    <a:pt x="41" y="112"/>
                    <a:pt x="41" y="111"/>
                    <a:pt x="41" y="111"/>
                  </a:cubicBezTo>
                  <a:cubicBezTo>
                    <a:pt x="41" y="111"/>
                    <a:pt x="39" y="113"/>
                    <a:pt x="38" y="114"/>
                  </a:cubicBezTo>
                  <a:cubicBezTo>
                    <a:pt x="38" y="114"/>
                    <a:pt x="37" y="114"/>
                    <a:pt x="37" y="114"/>
                  </a:cubicBezTo>
                  <a:cubicBezTo>
                    <a:pt x="36" y="114"/>
                    <a:pt x="36" y="115"/>
                    <a:pt x="36" y="115"/>
                  </a:cubicBezTo>
                  <a:cubicBezTo>
                    <a:pt x="35" y="115"/>
                    <a:pt x="34" y="116"/>
                    <a:pt x="34" y="115"/>
                  </a:cubicBezTo>
                  <a:cubicBezTo>
                    <a:pt x="34" y="115"/>
                    <a:pt x="34" y="114"/>
                    <a:pt x="34" y="114"/>
                  </a:cubicBezTo>
                  <a:cubicBezTo>
                    <a:pt x="34" y="114"/>
                    <a:pt x="34" y="114"/>
                    <a:pt x="33" y="114"/>
                  </a:cubicBezTo>
                  <a:cubicBezTo>
                    <a:pt x="33" y="115"/>
                    <a:pt x="33" y="115"/>
                    <a:pt x="33" y="115"/>
                  </a:cubicBezTo>
                  <a:cubicBezTo>
                    <a:pt x="32" y="115"/>
                    <a:pt x="31" y="114"/>
                    <a:pt x="31" y="114"/>
                  </a:cubicBezTo>
                  <a:cubicBezTo>
                    <a:pt x="31" y="114"/>
                    <a:pt x="31" y="114"/>
                    <a:pt x="30" y="114"/>
                  </a:cubicBezTo>
                  <a:cubicBezTo>
                    <a:pt x="29" y="114"/>
                    <a:pt x="29" y="114"/>
                    <a:pt x="29" y="114"/>
                  </a:cubicBezTo>
                  <a:cubicBezTo>
                    <a:pt x="28" y="113"/>
                    <a:pt x="28" y="113"/>
                    <a:pt x="28" y="113"/>
                  </a:cubicBezTo>
                  <a:cubicBezTo>
                    <a:pt x="27" y="112"/>
                    <a:pt x="27" y="112"/>
                    <a:pt x="27" y="112"/>
                  </a:cubicBezTo>
                  <a:cubicBezTo>
                    <a:pt x="27" y="112"/>
                    <a:pt x="26" y="112"/>
                    <a:pt x="26" y="111"/>
                  </a:cubicBezTo>
                  <a:cubicBezTo>
                    <a:pt x="26" y="111"/>
                    <a:pt x="26" y="110"/>
                    <a:pt x="26" y="110"/>
                  </a:cubicBezTo>
                  <a:cubicBezTo>
                    <a:pt x="26" y="109"/>
                    <a:pt x="26" y="109"/>
                    <a:pt x="26" y="109"/>
                  </a:cubicBezTo>
                  <a:cubicBezTo>
                    <a:pt x="26" y="109"/>
                    <a:pt x="26" y="108"/>
                    <a:pt x="25" y="109"/>
                  </a:cubicBezTo>
                  <a:cubicBezTo>
                    <a:pt x="25" y="110"/>
                    <a:pt x="25" y="110"/>
                    <a:pt x="25" y="110"/>
                  </a:cubicBezTo>
                  <a:cubicBezTo>
                    <a:pt x="24" y="110"/>
                    <a:pt x="24" y="110"/>
                    <a:pt x="23" y="109"/>
                  </a:cubicBezTo>
                  <a:cubicBezTo>
                    <a:pt x="23" y="109"/>
                    <a:pt x="23" y="109"/>
                    <a:pt x="22" y="108"/>
                  </a:cubicBezTo>
                  <a:cubicBezTo>
                    <a:pt x="22" y="108"/>
                    <a:pt x="21" y="107"/>
                    <a:pt x="21" y="107"/>
                  </a:cubicBezTo>
                  <a:cubicBezTo>
                    <a:pt x="21" y="107"/>
                    <a:pt x="20" y="106"/>
                    <a:pt x="20" y="106"/>
                  </a:cubicBezTo>
                  <a:cubicBezTo>
                    <a:pt x="20" y="106"/>
                    <a:pt x="20" y="106"/>
                    <a:pt x="19" y="106"/>
                  </a:cubicBezTo>
                  <a:cubicBezTo>
                    <a:pt x="18" y="106"/>
                    <a:pt x="19" y="105"/>
                    <a:pt x="18" y="105"/>
                  </a:cubicBezTo>
                  <a:cubicBezTo>
                    <a:pt x="18" y="104"/>
                    <a:pt x="17" y="104"/>
                    <a:pt x="18" y="104"/>
                  </a:cubicBezTo>
                  <a:cubicBezTo>
                    <a:pt x="19" y="103"/>
                    <a:pt x="19" y="103"/>
                    <a:pt x="20" y="103"/>
                  </a:cubicBezTo>
                  <a:cubicBezTo>
                    <a:pt x="20" y="102"/>
                    <a:pt x="19" y="102"/>
                    <a:pt x="21" y="102"/>
                  </a:cubicBezTo>
                  <a:cubicBezTo>
                    <a:pt x="22" y="103"/>
                    <a:pt x="23" y="103"/>
                    <a:pt x="23" y="103"/>
                  </a:cubicBezTo>
                  <a:cubicBezTo>
                    <a:pt x="23" y="103"/>
                    <a:pt x="24" y="102"/>
                    <a:pt x="23" y="102"/>
                  </a:cubicBezTo>
                  <a:cubicBezTo>
                    <a:pt x="22" y="102"/>
                    <a:pt x="21" y="101"/>
                    <a:pt x="21" y="101"/>
                  </a:cubicBezTo>
                  <a:cubicBezTo>
                    <a:pt x="20" y="102"/>
                    <a:pt x="20" y="103"/>
                    <a:pt x="20" y="101"/>
                  </a:cubicBezTo>
                  <a:cubicBezTo>
                    <a:pt x="20" y="100"/>
                    <a:pt x="20" y="99"/>
                    <a:pt x="20" y="98"/>
                  </a:cubicBezTo>
                  <a:cubicBezTo>
                    <a:pt x="20" y="98"/>
                    <a:pt x="19" y="97"/>
                    <a:pt x="20" y="97"/>
                  </a:cubicBezTo>
                  <a:cubicBezTo>
                    <a:pt x="20" y="96"/>
                    <a:pt x="20" y="96"/>
                    <a:pt x="20" y="96"/>
                  </a:cubicBezTo>
                  <a:cubicBezTo>
                    <a:pt x="20" y="95"/>
                    <a:pt x="19" y="95"/>
                    <a:pt x="19" y="94"/>
                  </a:cubicBezTo>
                  <a:cubicBezTo>
                    <a:pt x="19" y="93"/>
                    <a:pt x="19" y="94"/>
                    <a:pt x="18" y="93"/>
                  </a:cubicBezTo>
                  <a:cubicBezTo>
                    <a:pt x="18" y="92"/>
                    <a:pt x="17" y="91"/>
                    <a:pt x="17" y="91"/>
                  </a:cubicBezTo>
                  <a:cubicBezTo>
                    <a:pt x="17" y="91"/>
                    <a:pt x="16" y="91"/>
                    <a:pt x="16" y="90"/>
                  </a:cubicBezTo>
                  <a:cubicBezTo>
                    <a:pt x="16" y="89"/>
                    <a:pt x="16" y="88"/>
                    <a:pt x="16" y="88"/>
                  </a:cubicBezTo>
                  <a:cubicBezTo>
                    <a:pt x="16" y="87"/>
                    <a:pt x="16" y="87"/>
                    <a:pt x="16" y="87"/>
                  </a:cubicBezTo>
                  <a:cubicBezTo>
                    <a:pt x="16" y="87"/>
                    <a:pt x="16" y="88"/>
                    <a:pt x="15" y="88"/>
                  </a:cubicBezTo>
                  <a:cubicBezTo>
                    <a:pt x="15" y="88"/>
                    <a:pt x="15" y="88"/>
                    <a:pt x="14" y="88"/>
                  </a:cubicBezTo>
                  <a:cubicBezTo>
                    <a:pt x="13" y="88"/>
                    <a:pt x="13" y="88"/>
                    <a:pt x="13" y="89"/>
                  </a:cubicBezTo>
                  <a:cubicBezTo>
                    <a:pt x="12" y="89"/>
                    <a:pt x="12" y="88"/>
                    <a:pt x="11" y="89"/>
                  </a:cubicBezTo>
                  <a:cubicBezTo>
                    <a:pt x="10" y="90"/>
                    <a:pt x="9" y="90"/>
                    <a:pt x="9" y="90"/>
                  </a:cubicBezTo>
                  <a:cubicBezTo>
                    <a:pt x="8" y="91"/>
                    <a:pt x="7" y="91"/>
                    <a:pt x="7" y="91"/>
                  </a:cubicBezTo>
                  <a:cubicBezTo>
                    <a:pt x="7" y="91"/>
                    <a:pt x="8" y="89"/>
                    <a:pt x="7" y="89"/>
                  </a:cubicBezTo>
                  <a:cubicBezTo>
                    <a:pt x="7" y="88"/>
                    <a:pt x="7" y="88"/>
                    <a:pt x="7" y="87"/>
                  </a:cubicBezTo>
                  <a:cubicBezTo>
                    <a:pt x="7" y="86"/>
                    <a:pt x="7" y="86"/>
                    <a:pt x="7" y="86"/>
                  </a:cubicBezTo>
                  <a:cubicBezTo>
                    <a:pt x="7" y="86"/>
                    <a:pt x="7" y="85"/>
                    <a:pt x="6" y="85"/>
                  </a:cubicBezTo>
                  <a:cubicBezTo>
                    <a:pt x="6" y="85"/>
                    <a:pt x="6" y="84"/>
                    <a:pt x="6" y="84"/>
                  </a:cubicBezTo>
                  <a:cubicBezTo>
                    <a:pt x="6" y="83"/>
                    <a:pt x="6" y="83"/>
                    <a:pt x="5" y="83"/>
                  </a:cubicBezTo>
                  <a:cubicBezTo>
                    <a:pt x="4" y="83"/>
                    <a:pt x="4" y="83"/>
                    <a:pt x="3" y="83"/>
                  </a:cubicBezTo>
                  <a:cubicBezTo>
                    <a:pt x="3" y="82"/>
                    <a:pt x="3" y="82"/>
                    <a:pt x="2" y="81"/>
                  </a:cubicBezTo>
                  <a:cubicBezTo>
                    <a:pt x="2" y="80"/>
                    <a:pt x="2" y="80"/>
                    <a:pt x="2" y="80"/>
                  </a:cubicBezTo>
                  <a:cubicBezTo>
                    <a:pt x="1" y="79"/>
                    <a:pt x="1" y="79"/>
                    <a:pt x="1" y="79"/>
                  </a:cubicBezTo>
                  <a:cubicBezTo>
                    <a:pt x="1" y="79"/>
                    <a:pt x="1" y="78"/>
                    <a:pt x="1" y="78"/>
                  </a:cubicBezTo>
                  <a:cubicBezTo>
                    <a:pt x="1" y="78"/>
                    <a:pt x="2" y="77"/>
                    <a:pt x="2" y="77"/>
                  </a:cubicBezTo>
                  <a:cubicBezTo>
                    <a:pt x="1" y="76"/>
                    <a:pt x="1" y="75"/>
                    <a:pt x="1" y="75"/>
                  </a:cubicBezTo>
                  <a:cubicBezTo>
                    <a:pt x="1" y="75"/>
                    <a:pt x="2" y="75"/>
                    <a:pt x="2" y="75"/>
                  </a:cubicBezTo>
                  <a:cubicBezTo>
                    <a:pt x="3" y="75"/>
                    <a:pt x="4" y="75"/>
                    <a:pt x="5" y="76"/>
                  </a:cubicBezTo>
                  <a:cubicBezTo>
                    <a:pt x="5" y="76"/>
                    <a:pt x="5" y="76"/>
                    <a:pt x="5" y="76"/>
                  </a:cubicBezTo>
                  <a:cubicBezTo>
                    <a:pt x="6" y="77"/>
                    <a:pt x="6" y="77"/>
                    <a:pt x="6" y="78"/>
                  </a:cubicBezTo>
                  <a:cubicBezTo>
                    <a:pt x="7" y="78"/>
                    <a:pt x="7" y="78"/>
                    <a:pt x="7" y="79"/>
                  </a:cubicBezTo>
                  <a:cubicBezTo>
                    <a:pt x="7" y="79"/>
                    <a:pt x="7" y="79"/>
                    <a:pt x="8" y="80"/>
                  </a:cubicBezTo>
                  <a:cubicBezTo>
                    <a:pt x="8" y="80"/>
                    <a:pt x="9" y="80"/>
                    <a:pt x="9" y="80"/>
                  </a:cubicBezTo>
                  <a:cubicBezTo>
                    <a:pt x="10" y="80"/>
                    <a:pt x="10" y="80"/>
                    <a:pt x="10" y="80"/>
                  </a:cubicBezTo>
                  <a:cubicBezTo>
                    <a:pt x="11" y="80"/>
                    <a:pt x="11" y="80"/>
                    <a:pt x="11" y="80"/>
                  </a:cubicBezTo>
                  <a:cubicBezTo>
                    <a:pt x="11" y="80"/>
                    <a:pt x="11" y="80"/>
                    <a:pt x="11" y="80"/>
                  </a:cubicBezTo>
                  <a:cubicBezTo>
                    <a:pt x="11" y="80"/>
                    <a:pt x="12" y="80"/>
                    <a:pt x="12" y="80"/>
                  </a:cubicBezTo>
                  <a:cubicBezTo>
                    <a:pt x="12" y="80"/>
                    <a:pt x="12" y="79"/>
                    <a:pt x="11" y="79"/>
                  </a:cubicBezTo>
                  <a:cubicBezTo>
                    <a:pt x="10" y="79"/>
                    <a:pt x="10" y="79"/>
                    <a:pt x="10" y="79"/>
                  </a:cubicBezTo>
                  <a:cubicBezTo>
                    <a:pt x="9" y="79"/>
                    <a:pt x="9" y="79"/>
                    <a:pt x="9" y="79"/>
                  </a:cubicBezTo>
                  <a:cubicBezTo>
                    <a:pt x="9" y="78"/>
                    <a:pt x="9" y="78"/>
                    <a:pt x="9" y="78"/>
                  </a:cubicBezTo>
                  <a:cubicBezTo>
                    <a:pt x="8" y="77"/>
                    <a:pt x="8" y="77"/>
                    <a:pt x="8" y="77"/>
                  </a:cubicBezTo>
                  <a:cubicBezTo>
                    <a:pt x="8" y="76"/>
                    <a:pt x="8" y="76"/>
                    <a:pt x="7" y="76"/>
                  </a:cubicBezTo>
                  <a:cubicBezTo>
                    <a:pt x="7" y="75"/>
                    <a:pt x="7" y="75"/>
                    <a:pt x="8" y="75"/>
                  </a:cubicBezTo>
                  <a:cubicBezTo>
                    <a:pt x="9" y="75"/>
                    <a:pt x="9" y="74"/>
                    <a:pt x="10" y="74"/>
                  </a:cubicBezTo>
                  <a:cubicBezTo>
                    <a:pt x="11" y="74"/>
                    <a:pt x="11" y="74"/>
                    <a:pt x="11" y="74"/>
                  </a:cubicBezTo>
                  <a:cubicBezTo>
                    <a:pt x="12" y="74"/>
                    <a:pt x="13" y="74"/>
                    <a:pt x="13" y="74"/>
                  </a:cubicBezTo>
                  <a:cubicBezTo>
                    <a:pt x="13" y="73"/>
                    <a:pt x="13" y="73"/>
                    <a:pt x="13" y="73"/>
                  </a:cubicBezTo>
                  <a:cubicBezTo>
                    <a:pt x="14" y="73"/>
                    <a:pt x="14" y="73"/>
                    <a:pt x="14" y="73"/>
                  </a:cubicBezTo>
                  <a:cubicBezTo>
                    <a:pt x="14" y="73"/>
                    <a:pt x="14" y="73"/>
                    <a:pt x="14" y="72"/>
                  </a:cubicBezTo>
                  <a:cubicBezTo>
                    <a:pt x="15" y="72"/>
                    <a:pt x="15" y="72"/>
                    <a:pt x="15" y="72"/>
                  </a:cubicBezTo>
                  <a:cubicBezTo>
                    <a:pt x="15" y="72"/>
                    <a:pt x="15" y="71"/>
                    <a:pt x="16" y="72"/>
                  </a:cubicBezTo>
                  <a:cubicBezTo>
                    <a:pt x="16" y="72"/>
                    <a:pt x="16" y="72"/>
                    <a:pt x="17" y="72"/>
                  </a:cubicBezTo>
                  <a:cubicBezTo>
                    <a:pt x="17" y="72"/>
                    <a:pt x="18" y="72"/>
                    <a:pt x="19" y="72"/>
                  </a:cubicBezTo>
                  <a:cubicBezTo>
                    <a:pt x="19" y="72"/>
                    <a:pt x="20" y="73"/>
                    <a:pt x="20" y="72"/>
                  </a:cubicBezTo>
                  <a:cubicBezTo>
                    <a:pt x="19" y="72"/>
                    <a:pt x="18" y="72"/>
                    <a:pt x="18" y="71"/>
                  </a:cubicBezTo>
                  <a:cubicBezTo>
                    <a:pt x="17" y="71"/>
                    <a:pt x="18" y="70"/>
                    <a:pt x="17" y="70"/>
                  </a:cubicBezTo>
                  <a:cubicBezTo>
                    <a:pt x="17" y="70"/>
                    <a:pt x="17" y="70"/>
                    <a:pt x="16" y="70"/>
                  </a:cubicBezTo>
                  <a:cubicBezTo>
                    <a:pt x="15" y="70"/>
                    <a:pt x="15" y="70"/>
                    <a:pt x="15" y="70"/>
                  </a:cubicBezTo>
                  <a:cubicBezTo>
                    <a:pt x="14" y="70"/>
                    <a:pt x="14" y="70"/>
                    <a:pt x="14" y="71"/>
                  </a:cubicBezTo>
                  <a:cubicBezTo>
                    <a:pt x="13" y="71"/>
                    <a:pt x="13" y="72"/>
                    <a:pt x="13" y="72"/>
                  </a:cubicBezTo>
                  <a:cubicBezTo>
                    <a:pt x="13" y="72"/>
                    <a:pt x="13" y="71"/>
                    <a:pt x="12" y="71"/>
                  </a:cubicBezTo>
                  <a:cubicBezTo>
                    <a:pt x="11" y="71"/>
                    <a:pt x="11" y="70"/>
                    <a:pt x="11" y="70"/>
                  </a:cubicBezTo>
                  <a:cubicBezTo>
                    <a:pt x="11" y="70"/>
                    <a:pt x="11" y="70"/>
                    <a:pt x="12" y="69"/>
                  </a:cubicBezTo>
                  <a:cubicBezTo>
                    <a:pt x="12" y="69"/>
                    <a:pt x="13" y="69"/>
                    <a:pt x="13" y="69"/>
                  </a:cubicBezTo>
                  <a:cubicBezTo>
                    <a:pt x="13" y="68"/>
                    <a:pt x="13" y="68"/>
                    <a:pt x="13" y="68"/>
                  </a:cubicBezTo>
                  <a:cubicBezTo>
                    <a:pt x="13" y="68"/>
                    <a:pt x="13" y="68"/>
                    <a:pt x="12" y="68"/>
                  </a:cubicBezTo>
                  <a:cubicBezTo>
                    <a:pt x="11" y="69"/>
                    <a:pt x="12" y="69"/>
                    <a:pt x="11" y="69"/>
                  </a:cubicBezTo>
                  <a:cubicBezTo>
                    <a:pt x="11" y="69"/>
                    <a:pt x="10" y="69"/>
                    <a:pt x="10" y="69"/>
                  </a:cubicBezTo>
                  <a:cubicBezTo>
                    <a:pt x="9" y="69"/>
                    <a:pt x="9" y="69"/>
                    <a:pt x="9" y="69"/>
                  </a:cubicBezTo>
                  <a:cubicBezTo>
                    <a:pt x="8" y="68"/>
                    <a:pt x="8" y="68"/>
                    <a:pt x="8" y="68"/>
                  </a:cubicBezTo>
                  <a:cubicBezTo>
                    <a:pt x="8" y="68"/>
                    <a:pt x="9" y="69"/>
                    <a:pt x="9" y="69"/>
                  </a:cubicBezTo>
                  <a:cubicBezTo>
                    <a:pt x="9" y="70"/>
                    <a:pt x="10" y="70"/>
                    <a:pt x="10" y="70"/>
                  </a:cubicBezTo>
                  <a:cubicBezTo>
                    <a:pt x="10" y="71"/>
                    <a:pt x="10" y="71"/>
                    <a:pt x="10" y="71"/>
                  </a:cubicBezTo>
                  <a:cubicBezTo>
                    <a:pt x="10" y="72"/>
                    <a:pt x="10" y="72"/>
                    <a:pt x="10" y="72"/>
                  </a:cubicBezTo>
                  <a:cubicBezTo>
                    <a:pt x="10" y="72"/>
                    <a:pt x="11" y="72"/>
                    <a:pt x="11" y="72"/>
                  </a:cubicBezTo>
                  <a:cubicBezTo>
                    <a:pt x="10" y="73"/>
                    <a:pt x="11" y="73"/>
                    <a:pt x="10" y="73"/>
                  </a:cubicBezTo>
                  <a:cubicBezTo>
                    <a:pt x="9" y="73"/>
                    <a:pt x="9" y="72"/>
                    <a:pt x="9" y="72"/>
                  </a:cubicBezTo>
                  <a:cubicBezTo>
                    <a:pt x="9" y="72"/>
                    <a:pt x="9" y="72"/>
                    <a:pt x="8" y="73"/>
                  </a:cubicBezTo>
                  <a:cubicBezTo>
                    <a:pt x="8" y="74"/>
                    <a:pt x="7" y="74"/>
                    <a:pt x="7" y="74"/>
                  </a:cubicBezTo>
                  <a:cubicBezTo>
                    <a:pt x="7" y="74"/>
                    <a:pt x="7" y="74"/>
                    <a:pt x="7" y="74"/>
                  </a:cubicBezTo>
                  <a:cubicBezTo>
                    <a:pt x="6" y="74"/>
                    <a:pt x="5" y="73"/>
                    <a:pt x="5" y="72"/>
                  </a:cubicBezTo>
                  <a:cubicBezTo>
                    <a:pt x="5" y="72"/>
                    <a:pt x="4" y="72"/>
                    <a:pt x="5" y="71"/>
                  </a:cubicBezTo>
                  <a:cubicBezTo>
                    <a:pt x="5" y="70"/>
                    <a:pt x="6" y="70"/>
                    <a:pt x="5" y="69"/>
                  </a:cubicBezTo>
                  <a:cubicBezTo>
                    <a:pt x="5" y="68"/>
                    <a:pt x="4" y="68"/>
                    <a:pt x="4" y="68"/>
                  </a:cubicBezTo>
                  <a:cubicBezTo>
                    <a:pt x="4" y="67"/>
                    <a:pt x="4" y="67"/>
                    <a:pt x="3" y="67"/>
                  </a:cubicBezTo>
                  <a:cubicBezTo>
                    <a:pt x="3" y="66"/>
                    <a:pt x="3" y="65"/>
                    <a:pt x="3" y="64"/>
                  </a:cubicBezTo>
                  <a:cubicBezTo>
                    <a:pt x="4" y="64"/>
                    <a:pt x="4" y="64"/>
                    <a:pt x="4" y="63"/>
                  </a:cubicBezTo>
                  <a:cubicBezTo>
                    <a:pt x="3" y="62"/>
                    <a:pt x="3" y="62"/>
                    <a:pt x="3" y="61"/>
                  </a:cubicBezTo>
                  <a:cubicBezTo>
                    <a:pt x="3" y="61"/>
                    <a:pt x="2" y="60"/>
                    <a:pt x="3" y="60"/>
                  </a:cubicBezTo>
                  <a:cubicBezTo>
                    <a:pt x="3" y="59"/>
                    <a:pt x="3" y="58"/>
                    <a:pt x="4" y="58"/>
                  </a:cubicBezTo>
                  <a:cubicBezTo>
                    <a:pt x="5" y="57"/>
                    <a:pt x="5" y="56"/>
                    <a:pt x="6" y="57"/>
                  </a:cubicBezTo>
                  <a:cubicBezTo>
                    <a:pt x="7" y="58"/>
                    <a:pt x="7" y="58"/>
                    <a:pt x="8" y="58"/>
                  </a:cubicBezTo>
                  <a:cubicBezTo>
                    <a:pt x="9" y="58"/>
                    <a:pt x="10" y="58"/>
                    <a:pt x="10" y="58"/>
                  </a:cubicBezTo>
                  <a:cubicBezTo>
                    <a:pt x="10" y="58"/>
                    <a:pt x="10" y="58"/>
                    <a:pt x="11" y="58"/>
                  </a:cubicBezTo>
                  <a:cubicBezTo>
                    <a:pt x="12" y="58"/>
                    <a:pt x="12" y="58"/>
                    <a:pt x="13" y="58"/>
                  </a:cubicBezTo>
                  <a:cubicBezTo>
                    <a:pt x="13" y="58"/>
                    <a:pt x="15" y="57"/>
                    <a:pt x="14" y="57"/>
                  </a:cubicBezTo>
                  <a:cubicBezTo>
                    <a:pt x="13" y="57"/>
                    <a:pt x="13" y="57"/>
                    <a:pt x="11" y="57"/>
                  </a:cubicBezTo>
                  <a:cubicBezTo>
                    <a:pt x="9" y="57"/>
                    <a:pt x="10" y="57"/>
                    <a:pt x="9" y="57"/>
                  </a:cubicBezTo>
                  <a:cubicBezTo>
                    <a:pt x="8" y="57"/>
                    <a:pt x="9" y="58"/>
                    <a:pt x="8" y="57"/>
                  </a:cubicBezTo>
                  <a:cubicBezTo>
                    <a:pt x="8" y="57"/>
                    <a:pt x="8" y="56"/>
                    <a:pt x="8" y="56"/>
                  </a:cubicBezTo>
                  <a:cubicBezTo>
                    <a:pt x="8" y="56"/>
                    <a:pt x="8" y="55"/>
                    <a:pt x="8" y="55"/>
                  </a:cubicBezTo>
                  <a:cubicBezTo>
                    <a:pt x="9" y="55"/>
                    <a:pt x="8" y="55"/>
                    <a:pt x="9" y="54"/>
                  </a:cubicBezTo>
                  <a:cubicBezTo>
                    <a:pt x="11" y="54"/>
                    <a:pt x="13" y="54"/>
                    <a:pt x="11" y="54"/>
                  </a:cubicBezTo>
                  <a:cubicBezTo>
                    <a:pt x="11" y="54"/>
                    <a:pt x="10" y="53"/>
                    <a:pt x="10" y="54"/>
                  </a:cubicBezTo>
                  <a:cubicBezTo>
                    <a:pt x="10" y="54"/>
                    <a:pt x="9" y="54"/>
                    <a:pt x="9" y="54"/>
                  </a:cubicBezTo>
                  <a:cubicBezTo>
                    <a:pt x="8" y="54"/>
                    <a:pt x="8" y="54"/>
                    <a:pt x="8" y="54"/>
                  </a:cubicBezTo>
                  <a:cubicBezTo>
                    <a:pt x="7" y="55"/>
                    <a:pt x="7" y="55"/>
                    <a:pt x="7" y="55"/>
                  </a:cubicBezTo>
                  <a:cubicBezTo>
                    <a:pt x="7" y="55"/>
                    <a:pt x="6" y="54"/>
                    <a:pt x="6" y="54"/>
                  </a:cubicBezTo>
                  <a:cubicBezTo>
                    <a:pt x="5" y="54"/>
                    <a:pt x="5" y="53"/>
                    <a:pt x="5" y="53"/>
                  </a:cubicBezTo>
                  <a:cubicBezTo>
                    <a:pt x="5" y="53"/>
                    <a:pt x="4" y="53"/>
                    <a:pt x="4" y="53"/>
                  </a:cubicBezTo>
                  <a:cubicBezTo>
                    <a:pt x="4" y="52"/>
                    <a:pt x="4" y="53"/>
                    <a:pt x="3" y="53"/>
                  </a:cubicBezTo>
                  <a:cubicBezTo>
                    <a:pt x="3" y="53"/>
                    <a:pt x="3" y="52"/>
                    <a:pt x="3" y="52"/>
                  </a:cubicBezTo>
                  <a:cubicBezTo>
                    <a:pt x="3" y="52"/>
                    <a:pt x="3" y="52"/>
                    <a:pt x="2" y="52"/>
                  </a:cubicBezTo>
                  <a:cubicBezTo>
                    <a:pt x="2" y="52"/>
                    <a:pt x="1" y="52"/>
                    <a:pt x="1" y="52"/>
                  </a:cubicBezTo>
                  <a:cubicBezTo>
                    <a:pt x="1" y="52"/>
                    <a:pt x="1" y="52"/>
                    <a:pt x="1" y="51"/>
                  </a:cubicBezTo>
                  <a:cubicBezTo>
                    <a:pt x="1" y="51"/>
                    <a:pt x="1" y="51"/>
                    <a:pt x="1" y="50"/>
                  </a:cubicBezTo>
                  <a:cubicBezTo>
                    <a:pt x="1" y="50"/>
                    <a:pt x="1" y="49"/>
                    <a:pt x="1" y="49"/>
                  </a:cubicBezTo>
                  <a:lnTo>
                    <a:pt x="0" y="48"/>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3" name="Freeform 224"/>
            <p:cNvSpPr>
              <a:spLocks/>
            </p:cNvSpPr>
            <p:nvPr/>
          </p:nvSpPr>
          <p:spPr bwMode="auto">
            <a:xfrm>
              <a:off x="6545263" y="2995613"/>
              <a:ext cx="3175" cy="1588"/>
            </a:xfrm>
            <a:custGeom>
              <a:avLst/>
              <a:gdLst>
                <a:gd name="T0" fmla="*/ 0 w 2"/>
                <a:gd name="T1" fmla="*/ 1 h 2"/>
                <a:gd name="T2" fmla="*/ 1 w 2"/>
                <a:gd name="T3" fmla="*/ 0 h 2"/>
                <a:gd name="T4" fmla="*/ 1 w 2"/>
                <a:gd name="T5" fmla="*/ 1 h 2"/>
                <a:gd name="T6" fmla="*/ 2 w 2"/>
                <a:gd name="T7" fmla="*/ 2 h 2"/>
                <a:gd name="T8" fmla="*/ 1 w 2"/>
                <a:gd name="T9" fmla="*/ 2 h 2"/>
                <a:gd name="T10" fmla="*/ 0 w 2"/>
                <a:gd name="T11" fmla="*/ 2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0"/>
                    <a:pt x="1" y="0"/>
                    <a:pt x="1" y="0"/>
                  </a:cubicBezTo>
                  <a:cubicBezTo>
                    <a:pt x="1" y="0"/>
                    <a:pt x="1" y="1"/>
                    <a:pt x="1" y="1"/>
                  </a:cubicBezTo>
                  <a:cubicBezTo>
                    <a:pt x="1" y="1"/>
                    <a:pt x="2" y="2"/>
                    <a:pt x="2" y="2"/>
                  </a:cubicBezTo>
                  <a:cubicBezTo>
                    <a:pt x="2" y="2"/>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4" name="Freeform 225"/>
            <p:cNvSpPr>
              <a:spLocks/>
            </p:cNvSpPr>
            <p:nvPr/>
          </p:nvSpPr>
          <p:spPr bwMode="auto">
            <a:xfrm>
              <a:off x="6543675" y="3048000"/>
              <a:ext cx="4763" cy="4763"/>
            </a:xfrm>
            <a:custGeom>
              <a:avLst/>
              <a:gdLst>
                <a:gd name="T0" fmla="*/ 0 w 3"/>
                <a:gd name="T1" fmla="*/ 2 h 3"/>
                <a:gd name="T2" fmla="*/ 2 w 3"/>
                <a:gd name="T3" fmla="*/ 2 h 3"/>
                <a:gd name="T4" fmla="*/ 2 w 3"/>
                <a:gd name="T5" fmla="*/ 1 h 3"/>
                <a:gd name="T6" fmla="*/ 3 w 3"/>
                <a:gd name="T7" fmla="*/ 1 h 3"/>
                <a:gd name="T8" fmla="*/ 3 w 3"/>
                <a:gd name="T9" fmla="*/ 2 h 3"/>
                <a:gd name="T10" fmla="*/ 2 w 3"/>
                <a:gd name="T11" fmla="*/ 3 h 3"/>
                <a:gd name="T12" fmla="*/ 1 w 3"/>
                <a:gd name="T13" fmla="*/ 3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cubicBezTo>
                    <a:pt x="2" y="2"/>
                    <a:pt x="2" y="2"/>
                    <a:pt x="2" y="2"/>
                  </a:cubicBezTo>
                  <a:cubicBezTo>
                    <a:pt x="2" y="1"/>
                    <a:pt x="2" y="1"/>
                    <a:pt x="2" y="1"/>
                  </a:cubicBezTo>
                  <a:cubicBezTo>
                    <a:pt x="2" y="1"/>
                    <a:pt x="3" y="0"/>
                    <a:pt x="3" y="1"/>
                  </a:cubicBezTo>
                  <a:cubicBezTo>
                    <a:pt x="3" y="2"/>
                    <a:pt x="3" y="2"/>
                    <a:pt x="3" y="2"/>
                  </a:cubicBezTo>
                  <a:cubicBezTo>
                    <a:pt x="3" y="2"/>
                    <a:pt x="2" y="3"/>
                    <a:pt x="2" y="3"/>
                  </a:cubicBezTo>
                  <a:cubicBezTo>
                    <a:pt x="1" y="3"/>
                    <a:pt x="1" y="3"/>
                    <a:pt x="1" y="3"/>
                  </a:cubicBezTo>
                  <a:lnTo>
                    <a:pt x="0" y="2"/>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5" name="Freeform 226"/>
            <p:cNvSpPr>
              <a:spLocks/>
            </p:cNvSpPr>
            <p:nvPr/>
          </p:nvSpPr>
          <p:spPr bwMode="auto">
            <a:xfrm>
              <a:off x="6592888" y="3084513"/>
              <a:ext cx="1588" cy="0"/>
            </a:xfrm>
            <a:custGeom>
              <a:avLst/>
              <a:gdLst>
                <a:gd name="T0" fmla="*/ 0 w 2"/>
                <a:gd name="T1" fmla="*/ 0 h 1"/>
                <a:gd name="T2" fmla="*/ 0 w 2"/>
                <a:gd name="T3" fmla="*/ 1 h 1"/>
                <a:gd name="T4" fmla="*/ 1 w 2"/>
                <a:gd name="T5" fmla="*/ 1 h 1"/>
                <a:gd name="T6" fmla="*/ 2 w 2"/>
                <a:gd name="T7" fmla="*/ 1 h 1"/>
                <a:gd name="T8" fmla="*/ 2 w 2"/>
                <a:gd name="T9" fmla="*/ 1 h 1"/>
                <a:gd name="T10" fmla="*/ 1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1"/>
                    <a:pt x="0" y="1"/>
                  </a:cubicBezTo>
                  <a:cubicBezTo>
                    <a:pt x="0" y="1"/>
                    <a:pt x="1" y="1"/>
                    <a:pt x="1" y="1"/>
                  </a:cubicBezTo>
                  <a:cubicBezTo>
                    <a:pt x="2" y="1"/>
                    <a:pt x="2" y="1"/>
                    <a:pt x="2" y="1"/>
                  </a:cubicBezTo>
                  <a:cubicBezTo>
                    <a:pt x="2" y="1"/>
                    <a:pt x="2" y="1"/>
                    <a:pt x="2" y="1"/>
                  </a:cubicBezTo>
                  <a:cubicBezTo>
                    <a:pt x="1" y="0"/>
                    <a:pt x="1" y="0"/>
                    <a:pt x="1" y="0"/>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6" name="Freeform 227"/>
            <p:cNvSpPr>
              <a:spLocks/>
            </p:cNvSpPr>
            <p:nvPr/>
          </p:nvSpPr>
          <p:spPr bwMode="auto">
            <a:xfrm>
              <a:off x="6597650" y="3090863"/>
              <a:ext cx="1588" cy="3175"/>
            </a:xfrm>
            <a:custGeom>
              <a:avLst/>
              <a:gdLst>
                <a:gd name="T0" fmla="*/ 0 w 1"/>
                <a:gd name="T1" fmla="*/ 0 h 2"/>
                <a:gd name="T2" fmla="*/ 0 w 1"/>
                <a:gd name="T3" fmla="*/ 1 h 2"/>
                <a:gd name="T4" fmla="*/ 0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1"/>
                  </a:cubicBezTo>
                  <a:cubicBezTo>
                    <a:pt x="0" y="1"/>
                    <a:pt x="0" y="2"/>
                    <a:pt x="0"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7" name="Freeform 228"/>
            <p:cNvSpPr>
              <a:spLocks/>
            </p:cNvSpPr>
            <p:nvPr/>
          </p:nvSpPr>
          <p:spPr bwMode="auto">
            <a:xfrm>
              <a:off x="6594475" y="3079750"/>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8" name="Freeform 229"/>
            <p:cNvSpPr>
              <a:spLocks/>
            </p:cNvSpPr>
            <p:nvPr/>
          </p:nvSpPr>
          <p:spPr bwMode="auto">
            <a:xfrm>
              <a:off x="6565900" y="3084513"/>
              <a:ext cx="30163" cy="17463"/>
            </a:xfrm>
            <a:custGeom>
              <a:avLst/>
              <a:gdLst>
                <a:gd name="T0" fmla="*/ 1 w 22"/>
                <a:gd name="T1" fmla="*/ 3 h 13"/>
                <a:gd name="T2" fmla="*/ 2 w 22"/>
                <a:gd name="T3" fmla="*/ 2 h 13"/>
                <a:gd name="T4" fmla="*/ 4 w 22"/>
                <a:gd name="T5" fmla="*/ 2 h 13"/>
                <a:gd name="T6" fmla="*/ 6 w 22"/>
                <a:gd name="T7" fmla="*/ 1 h 13"/>
                <a:gd name="T8" fmla="*/ 8 w 22"/>
                <a:gd name="T9" fmla="*/ 1 h 13"/>
                <a:gd name="T10" fmla="*/ 10 w 22"/>
                <a:gd name="T11" fmla="*/ 1 h 13"/>
                <a:gd name="T12" fmla="*/ 11 w 22"/>
                <a:gd name="T13" fmla="*/ 1 h 13"/>
                <a:gd name="T14" fmla="*/ 13 w 22"/>
                <a:gd name="T15" fmla="*/ 1 h 13"/>
                <a:gd name="T16" fmla="*/ 14 w 22"/>
                <a:gd name="T17" fmla="*/ 0 h 13"/>
                <a:gd name="T18" fmla="*/ 15 w 22"/>
                <a:gd name="T19" fmla="*/ 1 h 13"/>
                <a:gd name="T20" fmla="*/ 18 w 22"/>
                <a:gd name="T21" fmla="*/ 1 h 13"/>
                <a:gd name="T22" fmla="*/ 18 w 22"/>
                <a:gd name="T23" fmla="*/ 2 h 13"/>
                <a:gd name="T24" fmla="*/ 18 w 22"/>
                <a:gd name="T25" fmla="*/ 2 h 13"/>
                <a:gd name="T26" fmla="*/ 19 w 22"/>
                <a:gd name="T27" fmla="*/ 2 h 13"/>
                <a:gd name="T28" fmla="*/ 20 w 22"/>
                <a:gd name="T29" fmla="*/ 2 h 13"/>
                <a:gd name="T30" fmla="*/ 22 w 22"/>
                <a:gd name="T31" fmla="*/ 4 h 13"/>
                <a:gd name="T32" fmla="*/ 22 w 22"/>
                <a:gd name="T33" fmla="*/ 5 h 13"/>
                <a:gd name="T34" fmla="*/ 21 w 22"/>
                <a:gd name="T35" fmla="*/ 5 h 13"/>
                <a:gd name="T36" fmla="*/ 22 w 22"/>
                <a:gd name="T37" fmla="*/ 6 h 13"/>
                <a:gd name="T38" fmla="*/ 21 w 22"/>
                <a:gd name="T39" fmla="*/ 8 h 13"/>
                <a:gd name="T40" fmla="*/ 20 w 22"/>
                <a:gd name="T41" fmla="*/ 9 h 13"/>
                <a:gd name="T42" fmla="*/ 20 w 22"/>
                <a:gd name="T43" fmla="*/ 10 h 13"/>
                <a:gd name="T44" fmla="*/ 20 w 22"/>
                <a:gd name="T45" fmla="*/ 12 h 13"/>
                <a:gd name="T46" fmla="*/ 20 w 22"/>
                <a:gd name="T47" fmla="*/ 13 h 13"/>
                <a:gd name="T48" fmla="*/ 19 w 22"/>
                <a:gd name="T49" fmla="*/ 12 h 13"/>
                <a:gd name="T50" fmla="*/ 18 w 22"/>
                <a:gd name="T51" fmla="*/ 11 h 13"/>
                <a:gd name="T52" fmla="*/ 17 w 22"/>
                <a:gd name="T53" fmla="*/ 9 h 13"/>
                <a:gd name="T54" fmla="*/ 15 w 22"/>
                <a:gd name="T55" fmla="*/ 8 h 13"/>
                <a:gd name="T56" fmla="*/ 14 w 22"/>
                <a:gd name="T57" fmla="*/ 8 h 13"/>
                <a:gd name="T58" fmla="*/ 13 w 22"/>
                <a:gd name="T59" fmla="*/ 8 h 13"/>
                <a:gd name="T60" fmla="*/ 11 w 22"/>
                <a:gd name="T61" fmla="*/ 7 h 13"/>
                <a:gd name="T62" fmla="*/ 9 w 22"/>
                <a:gd name="T63" fmla="*/ 6 h 13"/>
                <a:gd name="T64" fmla="*/ 7 w 22"/>
                <a:gd name="T65" fmla="*/ 5 h 13"/>
                <a:gd name="T66" fmla="*/ 4 w 22"/>
                <a:gd name="T67" fmla="*/ 5 h 13"/>
                <a:gd name="T68" fmla="*/ 2 w 22"/>
                <a:gd name="T69" fmla="*/ 5 h 13"/>
                <a:gd name="T70" fmla="*/ 0 w 22"/>
                <a:gd name="T71" fmla="*/ 5 h 13"/>
                <a:gd name="T72" fmla="*/ 1 w 22"/>
                <a:gd name="T7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3">
                  <a:moveTo>
                    <a:pt x="1" y="3"/>
                  </a:moveTo>
                  <a:cubicBezTo>
                    <a:pt x="1" y="3"/>
                    <a:pt x="0" y="3"/>
                    <a:pt x="2" y="2"/>
                  </a:cubicBezTo>
                  <a:cubicBezTo>
                    <a:pt x="3" y="2"/>
                    <a:pt x="3" y="2"/>
                    <a:pt x="4" y="2"/>
                  </a:cubicBezTo>
                  <a:cubicBezTo>
                    <a:pt x="5" y="2"/>
                    <a:pt x="5" y="1"/>
                    <a:pt x="6" y="1"/>
                  </a:cubicBezTo>
                  <a:cubicBezTo>
                    <a:pt x="7" y="2"/>
                    <a:pt x="8" y="1"/>
                    <a:pt x="8" y="1"/>
                  </a:cubicBezTo>
                  <a:cubicBezTo>
                    <a:pt x="9" y="1"/>
                    <a:pt x="9" y="1"/>
                    <a:pt x="10" y="1"/>
                  </a:cubicBezTo>
                  <a:cubicBezTo>
                    <a:pt x="10" y="1"/>
                    <a:pt x="10" y="1"/>
                    <a:pt x="11" y="1"/>
                  </a:cubicBezTo>
                  <a:cubicBezTo>
                    <a:pt x="11" y="1"/>
                    <a:pt x="12" y="1"/>
                    <a:pt x="13" y="1"/>
                  </a:cubicBezTo>
                  <a:cubicBezTo>
                    <a:pt x="13" y="0"/>
                    <a:pt x="13" y="0"/>
                    <a:pt x="14" y="0"/>
                  </a:cubicBezTo>
                  <a:cubicBezTo>
                    <a:pt x="15" y="0"/>
                    <a:pt x="14" y="0"/>
                    <a:pt x="15" y="1"/>
                  </a:cubicBezTo>
                  <a:cubicBezTo>
                    <a:pt x="17" y="1"/>
                    <a:pt x="18" y="1"/>
                    <a:pt x="18" y="1"/>
                  </a:cubicBezTo>
                  <a:cubicBezTo>
                    <a:pt x="18" y="1"/>
                    <a:pt x="18" y="1"/>
                    <a:pt x="18" y="2"/>
                  </a:cubicBezTo>
                  <a:cubicBezTo>
                    <a:pt x="18" y="2"/>
                    <a:pt x="17" y="2"/>
                    <a:pt x="18" y="2"/>
                  </a:cubicBezTo>
                  <a:cubicBezTo>
                    <a:pt x="18" y="3"/>
                    <a:pt x="18" y="2"/>
                    <a:pt x="19" y="2"/>
                  </a:cubicBezTo>
                  <a:cubicBezTo>
                    <a:pt x="19" y="2"/>
                    <a:pt x="20" y="2"/>
                    <a:pt x="20" y="2"/>
                  </a:cubicBezTo>
                  <a:cubicBezTo>
                    <a:pt x="20" y="3"/>
                    <a:pt x="22" y="3"/>
                    <a:pt x="22" y="4"/>
                  </a:cubicBezTo>
                  <a:cubicBezTo>
                    <a:pt x="22" y="4"/>
                    <a:pt x="22" y="4"/>
                    <a:pt x="22" y="5"/>
                  </a:cubicBezTo>
                  <a:cubicBezTo>
                    <a:pt x="21" y="5"/>
                    <a:pt x="21" y="5"/>
                    <a:pt x="21" y="5"/>
                  </a:cubicBezTo>
                  <a:cubicBezTo>
                    <a:pt x="21" y="6"/>
                    <a:pt x="22" y="5"/>
                    <a:pt x="22" y="6"/>
                  </a:cubicBezTo>
                  <a:cubicBezTo>
                    <a:pt x="21" y="7"/>
                    <a:pt x="21" y="7"/>
                    <a:pt x="21" y="8"/>
                  </a:cubicBezTo>
                  <a:cubicBezTo>
                    <a:pt x="21" y="8"/>
                    <a:pt x="21" y="8"/>
                    <a:pt x="20" y="9"/>
                  </a:cubicBezTo>
                  <a:cubicBezTo>
                    <a:pt x="20" y="9"/>
                    <a:pt x="20" y="9"/>
                    <a:pt x="20" y="10"/>
                  </a:cubicBezTo>
                  <a:cubicBezTo>
                    <a:pt x="20" y="11"/>
                    <a:pt x="20" y="12"/>
                    <a:pt x="20" y="12"/>
                  </a:cubicBezTo>
                  <a:cubicBezTo>
                    <a:pt x="20" y="13"/>
                    <a:pt x="21" y="13"/>
                    <a:pt x="20" y="13"/>
                  </a:cubicBezTo>
                  <a:cubicBezTo>
                    <a:pt x="19" y="13"/>
                    <a:pt x="19" y="13"/>
                    <a:pt x="19" y="12"/>
                  </a:cubicBezTo>
                  <a:cubicBezTo>
                    <a:pt x="18" y="12"/>
                    <a:pt x="18" y="12"/>
                    <a:pt x="18" y="11"/>
                  </a:cubicBezTo>
                  <a:cubicBezTo>
                    <a:pt x="18" y="10"/>
                    <a:pt x="18" y="9"/>
                    <a:pt x="17" y="9"/>
                  </a:cubicBezTo>
                  <a:cubicBezTo>
                    <a:pt x="16" y="8"/>
                    <a:pt x="16" y="8"/>
                    <a:pt x="15" y="8"/>
                  </a:cubicBezTo>
                  <a:cubicBezTo>
                    <a:pt x="14" y="8"/>
                    <a:pt x="14" y="8"/>
                    <a:pt x="14" y="8"/>
                  </a:cubicBezTo>
                  <a:cubicBezTo>
                    <a:pt x="13" y="8"/>
                    <a:pt x="13" y="8"/>
                    <a:pt x="13" y="8"/>
                  </a:cubicBezTo>
                  <a:cubicBezTo>
                    <a:pt x="12" y="8"/>
                    <a:pt x="12" y="7"/>
                    <a:pt x="11" y="7"/>
                  </a:cubicBezTo>
                  <a:cubicBezTo>
                    <a:pt x="11" y="7"/>
                    <a:pt x="10" y="7"/>
                    <a:pt x="9" y="6"/>
                  </a:cubicBezTo>
                  <a:cubicBezTo>
                    <a:pt x="8" y="6"/>
                    <a:pt x="7" y="5"/>
                    <a:pt x="7" y="5"/>
                  </a:cubicBezTo>
                  <a:cubicBezTo>
                    <a:pt x="6" y="5"/>
                    <a:pt x="5" y="5"/>
                    <a:pt x="4" y="5"/>
                  </a:cubicBezTo>
                  <a:cubicBezTo>
                    <a:pt x="4" y="5"/>
                    <a:pt x="3" y="5"/>
                    <a:pt x="2" y="5"/>
                  </a:cubicBezTo>
                  <a:cubicBezTo>
                    <a:pt x="1" y="5"/>
                    <a:pt x="0" y="5"/>
                    <a:pt x="0" y="5"/>
                  </a:cubicBezTo>
                  <a:cubicBezTo>
                    <a:pt x="0"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9" name="Freeform 230"/>
            <p:cNvSpPr>
              <a:spLocks/>
            </p:cNvSpPr>
            <p:nvPr/>
          </p:nvSpPr>
          <p:spPr bwMode="auto">
            <a:xfrm>
              <a:off x="6556375" y="3082925"/>
              <a:ext cx="3175" cy="3175"/>
            </a:xfrm>
            <a:custGeom>
              <a:avLst/>
              <a:gdLst>
                <a:gd name="T0" fmla="*/ 0 w 2"/>
                <a:gd name="T1" fmla="*/ 2 h 3"/>
                <a:gd name="T2" fmla="*/ 0 w 2"/>
                <a:gd name="T3" fmla="*/ 1 h 3"/>
                <a:gd name="T4" fmla="*/ 1 w 2"/>
                <a:gd name="T5" fmla="*/ 0 h 3"/>
                <a:gd name="T6" fmla="*/ 2 w 2"/>
                <a:gd name="T7" fmla="*/ 1 h 3"/>
                <a:gd name="T8" fmla="*/ 1 w 2"/>
                <a:gd name="T9" fmla="*/ 2 h 3"/>
                <a:gd name="T10" fmla="*/ 2 w 2"/>
                <a:gd name="T11" fmla="*/ 2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cubicBezTo>
                    <a:pt x="0" y="2"/>
                    <a:pt x="0" y="1"/>
                    <a:pt x="0" y="1"/>
                  </a:cubicBezTo>
                  <a:cubicBezTo>
                    <a:pt x="1" y="1"/>
                    <a:pt x="1" y="0"/>
                    <a:pt x="1" y="0"/>
                  </a:cubicBezTo>
                  <a:cubicBezTo>
                    <a:pt x="2" y="0"/>
                    <a:pt x="2" y="0"/>
                    <a:pt x="2" y="1"/>
                  </a:cubicBezTo>
                  <a:cubicBezTo>
                    <a:pt x="2" y="1"/>
                    <a:pt x="1" y="2"/>
                    <a:pt x="1" y="2"/>
                  </a:cubicBezTo>
                  <a:cubicBezTo>
                    <a:pt x="2" y="2"/>
                    <a:pt x="2" y="2"/>
                    <a:pt x="2" y="2"/>
                  </a:cubicBezTo>
                  <a:cubicBezTo>
                    <a:pt x="2" y="2"/>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0" name="Freeform 231"/>
            <p:cNvSpPr>
              <a:spLocks/>
            </p:cNvSpPr>
            <p:nvPr/>
          </p:nvSpPr>
          <p:spPr bwMode="auto">
            <a:xfrm>
              <a:off x="6561138" y="3086100"/>
              <a:ext cx="3175" cy="3175"/>
            </a:xfrm>
            <a:custGeom>
              <a:avLst/>
              <a:gdLst>
                <a:gd name="T0" fmla="*/ 1 w 2"/>
                <a:gd name="T1" fmla="*/ 1 h 2"/>
                <a:gd name="T2" fmla="*/ 0 w 2"/>
                <a:gd name="T3" fmla="*/ 1 h 2"/>
                <a:gd name="T4" fmla="*/ 1 w 2"/>
                <a:gd name="T5" fmla="*/ 2 h 2"/>
                <a:gd name="T6" fmla="*/ 2 w 2"/>
                <a:gd name="T7" fmla="*/ 2 h 2"/>
                <a:gd name="T8" fmla="*/ 2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1"/>
                  </a:cubicBezTo>
                  <a:cubicBezTo>
                    <a:pt x="1" y="2"/>
                    <a:pt x="1" y="2"/>
                    <a:pt x="1" y="2"/>
                  </a:cubicBezTo>
                  <a:cubicBezTo>
                    <a:pt x="2" y="2"/>
                    <a:pt x="2" y="2"/>
                    <a:pt x="2" y="2"/>
                  </a:cubicBezTo>
                  <a:cubicBezTo>
                    <a:pt x="2" y="1"/>
                    <a:pt x="2" y="1"/>
                    <a:pt x="2" y="1"/>
                  </a:cubicBezTo>
                  <a:cubicBezTo>
                    <a:pt x="2" y="1"/>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232"/>
            <p:cNvSpPr>
              <a:spLocks/>
            </p:cNvSpPr>
            <p:nvPr/>
          </p:nvSpPr>
          <p:spPr bwMode="auto">
            <a:xfrm>
              <a:off x="6426200" y="2733675"/>
              <a:ext cx="506413" cy="381000"/>
            </a:xfrm>
            <a:custGeom>
              <a:avLst/>
              <a:gdLst>
                <a:gd name="T0" fmla="*/ 42 w 359"/>
                <a:gd name="T1" fmla="*/ 51 h 271"/>
                <a:gd name="T2" fmla="*/ 62 w 359"/>
                <a:gd name="T3" fmla="*/ 46 h 271"/>
                <a:gd name="T4" fmla="*/ 51 w 359"/>
                <a:gd name="T5" fmla="*/ 21 h 271"/>
                <a:gd name="T6" fmla="*/ 64 w 359"/>
                <a:gd name="T7" fmla="*/ 14 h 271"/>
                <a:gd name="T8" fmla="*/ 87 w 359"/>
                <a:gd name="T9" fmla="*/ 2 h 271"/>
                <a:gd name="T10" fmla="*/ 105 w 359"/>
                <a:gd name="T11" fmla="*/ 9 h 271"/>
                <a:gd name="T12" fmla="*/ 132 w 359"/>
                <a:gd name="T13" fmla="*/ 16 h 271"/>
                <a:gd name="T14" fmla="*/ 157 w 359"/>
                <a:gd name="T15" fmla="*/ 14 h 271"/>
                <a:gd name="T16" fmla="*/ 172 w 359"/>
                <a:gd name="T17" fmla="*/ 15 h 271"/>
                <a:gd name="T18" fmla="*/ 183 w 359"/>
                <a:gd name="T19" fmla="*/ 32 h 271"/>
                <a:gd name="T20" fmla="*/ 199 w 359"/>
                <a:gd name="T21" fmla="*/ 23 h 271"/>
                <a:gd name="T22" fmla="*/ 212 w 359"/>
                <a:gd name="T23" fmla="*/ 35 h 271"/>
                <a:gd name="T24" fmla="*/ 224 w 359"/>
                <a:gd name="T25" fmla="*/ 24 h 271"/>
                <a:gd name="T26" fmla="*/ 239 w 359"/>
                <a:gd name="T27" fmla="*/ 25 h 271"/>
                <a:gd name="T28" fmla="*/ 258 w 359"/>
                <a:gd name="T29" fmla="*/ 30 h 271"/>
                <a:gd name="T30" fmla="*/ 276 w 359"/>
                <a:gd name="T31" fmla="*/ 19 h 271"/>
                <a:gd name="T32" fmla="*/ 279 w 359"/>
                <a:gd name="T33" fmla="*/ 9 h 271"/>
                <a:gd name="T34" fmla="*/ 297 w 359"/>
                <a:gd name="T35" fmla="*/ 26 h 271"/>
                <a:gd name="T36" fmla="*/ 299 w 359"/>
                <a:gd name="T37" fmla="*/ 51 h 271"/>
                <a:gd name="T38" fmla="*/ 315 w 359"/>
                <a:gd name="T39" fmla="*/ 59 h 271"/>
                <a:gd name="T40" fmla="*/ 318 w 359"/>
                <a:gd name="T41" fmla="*/ 69 h 271"/>
                <a:gd name="T42" fmla="*/ 311 w 359"/>
                <a:gd name="T43" fmla="*/ 85 h 271"/>
                <a:gd name="T44" fmla="*/ 326 w 359"/>
                <a:gd name="T45" fmla="*/ 91 h 271"/>
                <a:gd name="T46" fmla="*/ 328 w 359"/>
                <a:gd name="T47" fmla="*/ 107 h 271"/>
                <a:gd name="T48" fmla="*/ 342 w 359"/>
                <a:gd name="T49" fmla="*/ 118 h 271"/>
                <a:gd name="T50" fmla="*/ 335 w 359"/>
                <a:gd name="T51" fmla="*/ 134 h 271"/>
                <a:gd name="T52" fmla="*/ 335 w 359"/>
                <a:gd name="T53" fmla="*/ 146 h 271"/>
                <a:gd name="T54" fmla="*/ 342 w 359"/>
                <a:gd name="T55" fmla="*/ 163 h 271"/>
                <a:gd name="T56" fmla="*/ 351 w 359"/>
                <a:gd name="T57" fmla="*/ 177 h 271"/>
                <a:gd name="T58" fmla="*/ 344 w 359"/>
                <a:gd name="T59" fmla="*/ 193 h 271"/>
                <a:gd name="T60" fmla="*/ 358 w 359"/>
                <a:gd name="T61" fmla="*/ 213 h 271"/>
                <a:gd name="T62" fmla="*/ 341 w 359"/>
                <a:gd name="T63" fmla="*/ 208 h 271"/>
                <a:gd name="T64" fmla="*/ 330 w 359"/>
                <a:gd name="T65" fmla="*/ 221 h 271"/>
                <a:gd name="T66" fmla="*/ 343 w 359"/>
                <a:gd name="T67" fmla="*/ 231 h 271"/>
                <a:gd name="T68" fmla="*/ 333 w 359"/>
                <a:gd name="T69" fmla="*/ 249 h 271"/>
                <a:gd name="T70" fmla="*/ 306 w 359"/>
                <a:gd name="T71" fmla="*/ 249 h 271"/>
                <a:gd name="T72" fmla="*/ 298 w 359"/>
                <a:gd name="T73" fmla="*/ 269 h 271"/>
                <a:gd name="T74" fmla="*/ 278 w 359"/>
                <a:gd name="T75" fmla="*/ 262 h 271"/>
                <a:gd name="T76" fmla="*/ 274 w 359"/>
                <a:gd name="T77" fmla="*/ 245 h 271"/>
                <a:gd name="T78" fmla="*/ 268 w 359"/>
                <a:gd name="T79" fmla="*/ 222 h 271"/>
                <a:gd name="T80" fmla="*/ 261 w 359"/>
                <a:gd name="T81" fmla="*/ 210 h 271"/>
                <a:gd name="T82" fmla="*/ 244 w 359"/>
                <a:gd name="T83" fmla="*/ 209 h 271"/>
                <a:gd name="T84" fmla="*/ 221 w 359"/>
                <a:gd name="T85" fmla="*/ 212 h 271"/>
                <a:gd name="T86" fmla="*/ 215 w 359"/>
                <a:gd name="T87" fmla="*/ 202 h 271"/>
                <a:gd name="T88" fmla="*/ 210 w 359"/>
                <a:gd name="T89" fmla="*/ 178 h 271"/>
                <a:gd name="T90" fmla="*/ 204 w 359"/>
                <a:gd name="T91" fmla="*/ 163 h 271"/>
                <a:gd name="T92" fmla="*/ 195 w 359"/>
                <a:gd name="T93" fmla="*/ 146 h 271"/>
                <a:gd name="T94" fmla="*/ 129 w 359"/>
                <a:gd name="T95" fmla="*/ 138 h 271"/>
                <a:gd name="T96" fmla="*/ 116 w 359"/>
                <a:gd name="T97" fmla="*/ 152 h 271"/>
                <a:gd name="T98" fmla="*/ 105 w 359"/>
                <a:gd name="T99" fmla="*/ 168 h 271"/>
                <a:gd name="T100" fmla="*/ 91 w 359"/>
                <a:gd name="T101" fmla="*/ 179 h 271"/>
                <a:gd name="T102" fmla="*/ 81 w 359"/>
                <a:gd name="T103" fmla="*/ 174 h 271"/>
                <a:gd name="T104" fmla="*/ 71 w 359"/>
                <a:gd name="T105" fmla="*/ 159 h 271"/>
                <a:gd name="T106" fmla="*/ 66 w 359"/>
                <a:gd name="T107" fmla="*/ 147 h 271"/>
                <a:gd name="T108" fmla="*/ 63 w 359"/>
                <a:gd name="T109" fmla="*/ 138 h 271"/>
                <a:gd name="T110" fmla="*/ 36 w 359"/>
                <a:gd name="T111" fmla="*/ 127 h 271"/>
                <a:gd name="T112" fmla="*/ 16 w 359"/>
                <a:gd name="T113" fmla="*/ 109 h 271"/>
                <a:gd name="T114" fmla="*/ 19 w 359"/>
                <a:gd name="T115" fmla="*/ 94 h 271"/>
                <a:gd name="T116" fmla="*/ 9 w 359"/>
                <a:gd name="T117" fmla="*/ 96 h 271"/>
                <a:gd name="T118" fmla="*/ 14 w 359"/>
                <a:gd name="T119" fmla="*/ 81 h 271"/>
                <a:gd name="T120" fmla="*/ 1 w 359"/>
                <a:gd name="T121" fmla="*/ 8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271">
                  <a:moveTo>
                    <a:pt x="1" y="83"/>
                  </a:moveTo>
                  <a:cubicBezTo>
                    <a:pt x="5" y="76"/>
                    <a:pt x="5" y="76"/>
                    <a:pt x="5" y="76"/>
                  </a:cubicBezTo>
                  <a:cubicBezTo>
                    <a:pt x="5" y="76"/>
                    <a:pt x="6" y="75"/>
                    <a:pt x="6" y="74"/>
                  </a:cubicBezTo>
                  <a:cubicBezTo>
                    <a:pt x="6" y="74"/>
                    <a:pt x="7" y="72"/>
                    <a:pt x="7" y="72"/>
                  </a:cubicBezTo>
                  <a:cubicBezTo>
                    <a:pt x="8" y="71"/>
                    <a:pt x="8" y="70"/>
                    <a:pt x="8" y="69"/>
                  </a:cubicBezTo>
                  <a:cubicBezTo>
                    <a:pt x="8" y="68"/>
                    <a:pt x="9" y="65"/>
                    <a:pt x="10" y="65"/>
                  </a:cubicBezTo>
                  <a:cubicBezTo>
                    <a:pt x="10" y="64"/>
                    <a:pt x="12" y="61"/>
                    <a:pt x="12" y="61"/>
                  </a:cubicBezTo>
                  <a:cubicBezTo>
                    <a:pt x="13" y="60"/>
                    <a:pt x="14" y="59"/>
                    <a:pt x="15" y="58"/>
                  </a:cubicBezTo>
                  <a:cubicBezTo>
                    <a:pt x="15" y="58"/>
                    <a:pt x="15" y="57"/>
                    <a:pt x="17" y="58"/>
                  </a:cubicBezTo>
                  <a:cubicBezTo>
                    <a:pt x="18" y="58"/>
                    <a:pt x="20" y="58"/>
                    <a:pt x="20" y="58"/>
                  </a:cubicBezTo>
                  <a:cubicBezTo>
                    <a:pt x="21" y="58"/>
                    <a:pt x="22" y="59"/>
                    <a:pt x="23" y="58"/>
                  </a:cubicBezTo>
                  <a:cubicBezTo>
                    <a:pt x="23" y="58"/>
                    <a:pt x="25" y="56"/>
                    <a:pt x="26" y="56"/>
                  </a:cubicBezTo>
                  <a:cubicBezTo>
                    <a:pt x="27" y="55"/>
                    <a:pt x="29" y="55"/>
                    <a:pt x="29" y="55"/>
                  </a:cubicBezTo>
                  <a:cubicBezTo>
                    <a:pt x="30" y="54"/>
                    <a:pt x="31" y="54"/>
                    <a:pt x="32" y="53"/>
                  </a:cubicBezTo>
                  <a:cubicBezTo>
                    <a:pt x="32" y="53"/>
                    <a:pt x="34" y="50"/>
                    <a:pt x="34" y="50"/>
                  </a:cubicBezTo>
                  <a:cubicBezTo>
                    <a:pt x="34" y="49"/>
                    <a:pt x="35" y="49"/>
                    <a:pt x="35" y="50"/>
                  </a:cubicBezTo>
                  <a:cubicBezTo>
                    <a:pt x="35" y="50"/>
                    <a:pt x="36" y="49"/>
                    <a:pt x="36" y="50"/>
                  </a:cubicBezTo>
                  <a:cubicBezTo>
                    <a:pt x="37" y="50"/>
                    <a:pt x="38" y="50"/>
                    <a:pt x="38" y="50"/>
                  </a:cubicBezTo>
                  <a:cubicBezTo>
                    <a:pt x="39" y="50"/>
                    <a:pt x="40" y="50"/>
                    <a:pt x="40" y="50"/>
                  </a:cubicBezTo>
                  <a:cubicBezTo>
                    <a:pt x="41" y="50"/>
                    <a:pt x="42" y="50"/>
                    <a:pt x="42" y="51"/>
                  </a:cubicBezTo>
                  <a:cubicBezTo>
                    <a:pt x="43" y="51"/>
                    <a:pt x="43" y="52"/>
                    <a:pt x="44" y="52"/>
                  </a:cubicBezTo>
                  <a:cubicBezTo>
                    <a:pt x="44" y="52"/>
                    <a:pt x="44" y="51"/>
                    <a:pt x="45" y="51"/>
                  </a:cubicBezTo>
                  <a:cubicBezTo>
                    <a:pt x="45" y="51"/>
                    <a:pt x="47" y="51"/>
                    <a:pt x="47" y="51"/>
                  </a:cubicBezTo>
                  <a:cubicBezTo>
                    <a:pt x="48" y="51"/>
                    <a:pt x="48" y="51"/>
                    <a:pt x="49" y="51"/>
                  </a:cubicBezTo>
                  <a:cubicBezTo>
                    <a:pt x="50" y="50"/>
                    <a:pt x="51" y="50"/>
                    <a:pt x="51" y="50"/>
                  </a:cubicBezTo>
                  <a:cubicBezTo>
                    <a:pt x="51" y="50"/>
                    <a:pt x="51" y="49"/>
                    <a:pt x="51" y="49"/>
                  </a:cubicBezTo>
                  <a:cubicBezTo>
                    <a:pt x="52" y="49"/>
                    <a:pt x="52" y="50"/>
                    <a:pt x="52" y="50"/>
                  </a:cubicBezTo>
                  <a:cubicBezTo>
                    <a:pt x="53" y="50"/>
                    <a:pt x="54" y="49"/>
                    <a:pt x="54" y="49"/>
                  </a:cubicBezTo>
                  <a:cubicBezTo>
                    <a:pt x="54" y="49"/>
                    <a:pt x="54" y="49"/>
                    <a:pt x="54" y="48"/>
                  </a:cubicBezTo>
                  <a:cubicBezTo>
                    <a:pt x="55" y="48"/>
                    <a:pt x="55" y="47"/>
                    <a:pt x="55" y="47"/>
                  </a:cubicBezTo>
                  <a:cubicBezTo>
                    <a:pt x="55" y="47"/>
                    <a:pt x="54" y="46"/>
                    <a:pt x="54" y="46"/>
                  </a:cubicBezTo>
                  <a:cubicBezTo>
                    <a:pt x="55" y="45"/>
                    <a:pt x="56" y="45"/>
                    <a:pt x="56" y="46"/>
                  </a:cubicBezTo>
                  <a:cubicBezTo>
                    <a:pt x="56" y="46"/>
                    <a:pt x="56" y="47"/>
                    <a:pt x="56" y="47"/>
                  </a:cubicBezTo>
                  <a:cubicBezTo>
                    <a:pt x="56" y="47"/>
                    <a:pt x="56" y="47"/>
                    <a:pt x="57" y="47"/>
                  </a:cubicBezTo>
                  <a:cubicBezTo>
                    <a:pt x="57" y="48"/>
                    <a:pt x="57" y="47"/>
                    <a:pt x="58" y="47"/>
                  </a:cubicBezTo>
                  <a:cubicBezTo>
                    <a:pt x="58" y="48"/>
                    <a:pt x="57" y="48"/>
                    <a:pt x="58" y="48"/>
                  </a:cubicBezTo>
                  <a:cubicBezTo>
                    <a:pt x="58" y="49"/>
                    <a:pt x="58" y="49"/>
                    <a:pt x="59" y="49"/>
                  </a:cubicBezTo>
                  <a:cubicBezTo>
                    <a:pt x="59" y="49"/>
                    <a:pt x="61" y="48"/>
                    <a:pt x="61" y="48"/>
                  </a:cubicBezTo>
                  <a:cubicBezTo>
                    <a:pt x="62" y="48"/>
                    <a:pt x="62" y="48"/>
                    <a:pt x="62" y="48"/>
                  </a:cubicBezTo>
                  <a:cubicBezTo>
                    <a:pt x="62" y="46"/>
                    <a:pt x="62" y="46"/>
                    <a:pt x="62" y="46"/>
                  </a:cubicBezTo>
                  <a:cubicBezTo>
                    <a:pt x="62" y="46"/>
                    <a:pt x="62" y="45"/>
                    <a:pt x="62" y="45"/>
                  </a:cubicBezTo>
                  <a:cubicBezTo>
                    <a:pt x="62" y="45"/>
                    <a:pt x="63" y="45"/>
                    <a:pt x="62" y="44"/>
                  </a:cubicBezTo>
                  <a:cubicBezTo>
                    <a:pt x="62" y="43"/>
                    <a:pt x="62" y="42"/>
                    <a:pt x="62" y="41"/>
                  </a:cubicBezTo>
                  <a:cubicBezTo>
                    <a:pt x="62" y="40"/>
                    <a:pt x="62" y="39"/>
                    <a:pt x="62" y="39"/>
                  </a:cubicBezTo>
                  <a:cubicBezTo>
                    <a:pt x="62" y="38"/>
                    <a:pt x="62" y="37"/>
                    <a:pt x="62" y="37"/>
                  </a:cubicBezTo>
                  <a:cubicBezTo>
                    <a:pt x="62" y="36"/>
                    <a:pt x="62" y="35"/>
                    <a:pt x="62" y="34"/>
                  </a:cubicBezTo>
                  <a:cubicBezTo>
                    <a:pt x="62" y="33"/>
                    <a:pt x="63" y="33"/>
                    <a:pt x="62" y="32"/>
                  </a:cubicBezTo>
                  <a:cubicBezTo>
                    <a:pt x="62" y="32"/>
                    <a:pt x="59" y="32"/>
                    <a:pt x="59" y="32"/>
                  </a:cubicBezTo>
                  <a:cubicBezTo>
                    <a:pt x="59" y="32"/>
                    <a:pt x="58" y="32"/>
                    <a:pt x="58" y="31"/>
                  </a:cubicBezTo>
                  <a:cubicBezTo>
                    <a:pt x="58" y="31"/>
                    <a:pt x="57" y="30"/>
                    <a:pt x="57" y="30"/>
                  </a:cubicBezTo>
                  <a:cubicBezTo>
                    <a:pt x="57" y="30"/>
                    <a:pt x="58" y="30"/>
                    <a:pt x="57" y="29"/>
                  </a:cubicBezTo>
                  <a:cubicBezTo>
                    <a:pt x="56" y="28"/>
                    <a:pt x="57" y="28"/>
                    <a:pt x="56" y="28"/>
                  </a:cubicBezTo>
                  <a:cubicBezTo>
                    <a:pt x="55" y="28"/>
                    <a:pt x="54" y="28"/>
                    <a:pt x="54" y="28"/>
                  </a:cubicBezTo>
                  <a:cubicBezTo>
                    <a:pt x="53" y="28"/>
                    <a:pt x="53" y="26"/>
                    <a:pt x="53" y="26"/>
                  </a:cubicBezTo>
                  <a:cubicBezTo>
                    <a:pt x="53" y="26"/>
                    <a:pt x="52" y="26"/>
                    <a:pt x="52" y="26"/>
                  </a:cubicBezTo>
                  <a:cubicBezTo>
                    <a:pt x="51" y="26"/>
                    <a:pt x="50" y="26"/>
                    <a:pt x="50" y="26"/>
                  </a:cubicBezTo>
                  <a:cubicBezTo>
                    <a:pt x="50" y="26"/>
                    <a:pt x="50" y="25"/>
                    <a:pt x="50" y="24"/>
                  </a:cubicBezTo>
                  <a:cubicBezTo>
                    <a:pt x="49" y="23"/>
                    <a:pt x="49" y="23"/>
                    <a:pt x="50" y="23"/>
                  </a:cubicBezTo>
                  <a:cubicBezTo>
                    <a:pt x="50" y="23"/>
                    <a:pt x="51" y="23"/>
                    <a:pt x="51" y="23"/>
                  </a:cubicBezTo>
                  <a:cubicBezTo>
                    <a:pt x="51" y="22"/>
                    <a:pt x="51" y="21"/>
                    <a:pt x="51" y="21"/>
                  </a:cubicBezTo>
                  <a:cubicBezTo>
                    <a:pt x="52" y="21"/>
                    <a:pt x="52" y="21"/>
                    <a:pt x="52" y="21"/>
                  </a:cubicBezTo>
                  <a:cubicBezTo>
                    <a:pt x="52" y="21"/>
                    <a:pt x="53" y="21"/>
                    <a:pt x="54" y="21"/>
                  </a:cubicBezTo>
                  <a:cubicBezTo>
                    <a:pt x="54" y="21"/>
                    <a:pt x="55" y="21"/>
                    <a:pt x="55" y="21"/>
                  </a:cubicBezTo>
                  <a:cubicBezTo>
                    <a:pt x="55" y="20"/>
                    <a:pt x="54" y="19"/>
                    <a:pt x="54" y="19"/>
                  </a:cubicBezTo>
                  <a:cubicBezTo>
                    <a:pt x="55" y="19"/>
                    <a:pt x="55" y="19"/>
                    <a:pt x="55" y="19"/>
                  </a:cubicBezTo>
                  <a:cubicBezTo>
                    <a:pt x="56" y="20"/>
                    <a:pt x="56" y="20"/>
                    <a:pt x="56" y="20"/>
                  </a:cubicBezTo>
                  <a:cubicBezTo>
                    <a:pt x="57" y="20"/>
                    <a:pt x="57" y="18"/>
                    <a:pt x="57" y="18"/>
                  </a:cubicBezTo>
                  <a:cubicBezTo>
                    <a:pt x="57" y="18"/>
                    <a:pt x="57" y="18"/>
                    <a:pt x="58" y="19"/>
                  </a:cubicBezTo>
                  <a:cubicBezTo>
                    <a:pt x="58" y="20"/>
                    <a:pt x="57" y="19"/>
                    <a:pt x="57" y="20"/>
                  </a:cubicBezTo>
                  <a:cubicBezTo>
                    <a:pt x="58" y="21"/>
                    <a:pt x="58" y="20"/>
                    <a:pt x="58" y="20"/>
                  </a:cubicBezTo>
                  <a:cubicBezTo>
                    <a:pt x="59" y="20"/>
                    <a:pt x="59" y="20"/>
                    <a:pt x="59" y="20"/>
                  </a:cubicBezTo>
                  <a:cubicBezTo>
                    <a:pt x="59" y="20"/>
                    <a:pt x="60" y="19"/>
                    <a:pt x="60" y="20"/>
                  </a:cubicBezTo>
                  <a:cubicBezTo>
                    <a:pt x="61" y="20"/>
                    <a:pt x="61" y="21"/>
                    <a:pt x="61" y="21"/>
                  </a:cubicBezTo>
                  <a:cubicBezTo>
                    <a:pt x="62" y="20"/>
                    <a:pt x="62" y="20"/>
                    <a:pt x="62" y="20"/>
                  </a:cubicBezTo>
                  <a:cubicBezTo>
                    <a:pt x="63" y="19"/>
                    <a:pt x="63" y="19"/>
                    <a:pt x="63" y="18"/>
                  </a:cubicBezTo>
                  <a:cubicBezTo>
                    <a:pt x="63" y="18"/>
                    <a:pt x="64" y="18"/>
                    <a:pt x="64" y="18"/>
                  </a:cubicBezTo>
                  <a:cubicBezTo>
                    <a:pt x="64" y="18"/>
                    <a:pt x="65" y="17"/>
                    <a:pt x="65" y="17"/>
                  </a:cubicBezTo>
                  <a:cubicBezTo>
                    <a:pt x="64" y="16"/>
                    <a:pt x="64" y="16"/>
                    <a:pt x="64" y="15"/>
                  </a:cubicBezTo>
                  <a:cubicBezTo>
                    <a:pt x="64" y="15"/>
                    <a:pt x="64" y="15"/>
                    <a:pt x="64" y="15"/>
                  </a:cubicBezTo>
                  <a:cubicBezTo>
                    <a:pt x="64" y="15"/>
                    <a:pt x="64" y="14"/>
                    <a:pt x="64" y="14"/>
                  </a:cubicBezTo>
                  <a:cubicBezTo>
                    <a:pt x="64" y="13"/>
                    <a:pt x="64" y="13"/>
                    <a:pt x="64" y="13"/>
                  </a:cubicBezTo>
                  <a:cubicBezTo>
                    <a:pt x="64" y="13"/>
                    <a:pt x="65" y="12"/>
                    <a:pt x="65" y="12"/>
                  </a:cubicBezTo>
                  <a:cubicBezTo>
                    <a:pt x="65" y="11"/>
                    <a:pt x="66" y="11"/>
                    <a:pt x="66" y="11"/>
                  </a:cubicBezTo>
                  <a:cubicBezTo>
                    <a:pt x="66" y="10"/>
                    <a:pt x="66" y="10"/>
                    <a:pt x="65" y="9"/>
                  </a:cubicBezTo>
                  <a:cubicBezTo>
                    <a:pt x="65" y="9"/>
                    <a:pt x="65" y="8"/>
                    <a:pt x="65" y="8"/>
                  </a:cubicBezTo>
                  <a:cubicBezTo>
                    <a:pt x="64" y="7"/>
                    <a:pt x="63" y="7"/>
                    <a:pt x="63" y="7"/>
                  </a:cubicBezTo>
                  <a:cubicBezTo>
                    <a:pt x="63" y="7"/>
                    <a:pt x="63" y="6"/>
                    <a:pt x="63" y="6"/>
                  </a:cubicBezTo>
                  <a:cubicBezTo>
                    <a:pt x="63" y="5"/>
                    <a:pt x="62" y="5"/>
                    <a:pt x="62" y="4"/>
                  </a:cubicBezTo>
                  <a:cubicBezTo>
                    <a:pt x="62" y="4"/>
                    <a:pt x="62" y="3"/>
                    <a:pt x="62" y="3"/>
                  </a:cubicBezTo>
                  <a:cubicBezTo>
                    <a:pt x="62" y="2"/>
                    <a:pt x="62" y="0"/>
                    <a:pt x="62" y="0"/>
                  </a:cubicBezTo>
                  <a:cubicBezTo>
                    <a:pt x="62" y="0"/>
                    <a:pt x="70" y="0"/>
                    <a:pt x="71" y="0"/>
                  </a:cubicBezTo>
                  <a:cubicBezTo>
                    <a:pt x="72" y="0"/>
                    <a:pt x="74" y="0"/>
                    <a:pt x="74" y="0"/>
                  </a:cubicBezTo>
                  <a:cubicBezTo>
                    <a:pt x="74" y="0"/>
                    <a:pt x="78" y="0"/>
                    <a:pt x="80" y="0"/>
                  </a:cubicBezTo>
                  <a:cubicBezTo>
                    <a:pt x="81" y="1"/>
                    <a:pt x="80" y="1"/>
                    <a:pt x="81" y="1"/>
                  </a:cubicBezTo>
                  <a:cubicBezTo>
                    <a:pt x="81" y="1"/>
                    <a:pt x="82" y="1"/>
                    <a:pt x="82" y="1"/>
                  </a:cubicBezTo>
                  <a:cubicBezTo>
                    <a:pt x="82" y="1"/>
                    <a:pt x="82" y="0"/>
                    <a:pt x="83" y="0"/>
                  </a:cubicBezTo>
                  <a:cubicBezTo>
                    <a:pt x="83" y="0"/>
                    <a:pt x="84" y="1"/>
                    <a:pt x="85" y="1"/>
                  </a:cubicBezTo>
                  <a:cubicBezTo>
                    <a:pt x="86" y="1"/>
                    <a:pt x="85" y="1"/>
                    <a:pt x="86" y="1"/>
                  </a:cubicBezTo>
                  <a:cubicBezTo>
                    <a:pt x="86" y="1"/>
                    <a:pt x="86" y="1"/>
                    <a:pt x="86" y="1"/>
                  </a:cubicBezTo>
                  <a:cubicBezTo>
                    <a:pt x="86" y="1"/>
                    <a:pt x="87" y="2"/>
                    <a:pt x="87" y="2"/>
                  </a:cubicBezTo>
                  <a:cubicBezTo>
                    <a:pt x="88" y="2"/>
                    <a:pt x="88" y="1"/>
                    <a:pt x="88" y="1"/>
                  </a:cubicBezTo>
                  <a:cubicBezTo>
                    <a:pt x="89" y="1"/>
                    <a:pt x="89" y="2"/>
                    <a:pt x="89" y="2"/>
                  </a:cubicBezTo>
                  <a:cubicBezTo>
                    <a:pt x="90" y="2"/>
                    <a:pt x="89" y="1"/>
                    <a:pt x="90" y="1"/>
                  </a:cubicBezTo>
                  <a:cubicBezTo>
                    <a:pt x="91" y="1"/>
                    <a:pt x="91" y="2"/>
                    <a:pt x="91" y="2"/>
                  </a:cubicBezTo>
                  <a:cubicBezTo>
                    <a:pt x="92" y="2"/>
                    <a:pt x="92" y="1"/>
                    <a:pt x="92" y="1"/>
                  </a:cubicBezTo>
                  <a:cubicBezTo>
                    <a:pt x="92" y="0"/>
                    <a:pt x="93" y="1"/>
                    <a:pt x="93" y="1"/>
                  </a:cubicBezTo>
                  <a:cubicBezTo>
                    <a:pt x="93" y="1"/>
                    <a:pt x="94" y="2"/>
                    <a:pt x="94" y="4"/>
                  </a:cubicBezTo>
                  <a:cubicBezTo>
                    <a:pt x="95" y="5"/>
                    <a:pt x="94" y="5"/>
                    <a:pt x="94" y="5"/>
                  </a:cubicBezTo>
                  <a:cubicBezTo>
                    <a:pt x="93" y="6"/>
                    <a:pt x="93" y="5"/>
                    <a:pt x="94" y="7"/>
                  </a:cubicBezTo>
                  <a:cubicBezTo>
                    <a:pt x="94" y="8"/>
                    <a:pt x="94" y="8"/>
                    <a:pt x="94" y="8"/>
                  </a:cubicBezTo>
                  <a:cubicBezTo>
                    <a:pt x="94" y="9"/>
                    <a:pt x="95" y="9"/>
                    <a:pt x="96" y="10"/>
                  </a:cubicBezTo>
                  <a:cubicBezTo>
                    <a:pt x="97" y="10"/>
                    <a:pt x="97" y="10"/>
                    <a:pt x="98" y="10"/>
                  </a:cubicBezTo>
                  <a:cubicBezTo>
                    <a:pt x="99" y="10"/>
                    <a:pt x="99" y="9"/>
                    <a:pt x="99" y="8"/>
                  </a:cubicBezTo>
                  <a:cubicBezTo>
                    <a:pt x="99" y="7"/>
                    <a:pt x="99" y="8"/>
                    <a:pt x="99" y="7"/>
                  </a:cubicBezTo>
                  <a:cubicBezTo>
                    <a:pt x="100" y="6"/>
                    <a:pt x="100" y="6"/>
                    <a:pt x="101" y="6"/>
                  </a:cubicBezTo>
                  <a:cubicBezTo>
                    <a:pt x="101" y="5"/>
                    <a:pt x="102" y="5"/>
                    <a:pt x="102" y="5"/>
                  </a:cubicBezTo>
                  <a:cubicBezTo>
                    <a:pt x="102" y="5"/>
                    <a:pt x="102" y="6"/>
                    <a:pt x="103" y="7"/>
                  </a:cubicBezTo>
                  <a:cubicBezTo>
                    <a:pt x="103" y="7"/>
                    <a:pt x="103" y="7"/>
                    <a:pt x="104" y="7"/>
                  </a:cubicBezTo>
                  <a:cubicBezTo>
                    <a:pt x="105" y="7"/>
                    <a:pt x="104" y="7"/>
                    <a:pt x="104" y="8"/>
                  </a:cubicBezTo>
                  <a:cubicBezTo>
                    <a:pt x="104" y="9"/>
                    <a:pt x="104" y="9"/>
                    <a:pt x="105" y="9"/>
                  </a:cubicBezTo>
                  <a:cubicBezTo>
                    <a:pt x="105" y="10"/>
                    <a:pt x="106" y="9"/>
                    <a:pt x="107" y="9"/>
                  </a:cubicBezTo>
                  <a:cubicBezTo>
                    <a:pt x="108" y="9"/>
                    <a:pt x="107" y="9"/>
                    <a:pt x="107" y="9"/>
                  </a:cubicBezTo>
                  <a:cubicBezTo>
                    <a:pt x="108" y="9"/>
                    <a:pt x="108" y="9"/>
                    <a:pt x="108" y="10"/>
                  </a:cubicBezTo>
                  <a:cubicBezTo>
                    <a:pt x="109" y="10"/>
                    <a:pt x="109" y="10"/>
                    <a:pt x="109" y="10"/>
                  </a:cubicBezTo>
                  <a:cubicBezTo>
                    <a:pt x="109" y="11"/>
                    <a:pt x="108" y="11"/>
                    <a:pt x="108" y="11"/>
                  </a:cubicBezTo>
                  <a:cubicBezTo>
                    <a:pt x="108" y="12"/>
                    <a:pt x="113" y="11"/>
                    <a:pt x="113" y="11"/>
                  </a:cubicBezTo>
                  <a:cubicBezTo>
                    <a:pt x="115" y="11"/>
                    <a:pt x="115" y="11"/>
                    <a:pt x="115" y="11"/>
                  </a:cubicBezTo>
                  <a:cubicBezTo>
                    <a:pt x="115" y="11"/>
                    <a:pt x="115" y="12"/>
                    <a:pt x="115" y="13"/>
                  </a:cubicBezTo>
                  <a:cubicBezTo>
                    <a:pt x="115" y="13"/>
                    <a:pt x="116" y="13"/>
                    <a:pt x="117" y="13"/>
                  </a:cubicBezTo>
                  <a:cubicBezTo>
                    <a:pt x="117" y="13"/>
                    <a:pt x="117" y="13"/>
                    <a:pt x="117" y="14"/>
                  </a:cubicBezTo>
                  <a:cubicBezTo>
                    <a:pt x="117" y="14"/>
                    <a:pt x="118" y="15"/>
                    <a:pt x="119" y="15"/>
                  </a:cubicBezTo>
                  <a:cubicBezTo>
                    <a:pt x="119" y="15"/>
                    <a:pt x="120" y="14"/>
                    <a:pt x="121" y="13"/>
                  </a:cubicBezTo>
                  <a:cubicBezTo>
                    <a:pt x="122" y="12"/>
                    <a:pt x="122" y="13"/>
                    <a:pt x="123" y="13"/>
                  </a:cubicBezTo>
                  <a:cubicBezTo>
                    <a:pt x="123" y="13"/>
                    <a:pt x="123" y="14"/>
                    <a:pt x="124" y="14"/>
                  </a:cubicBezTo>
                  <a:cubicBezTo>
                    <a:pt x="124" y="15"/>
                    <a:pt x="125" y="14"/>
                    <a:pt x="125" y="14"/>
                  </a:cubicBezTo>
                  <a:cubicBezTo>
                    <a:pt x="126" y="14"/>
                    <a:pt x="126" y="14"/>
                    <a:pt x="127" y="15"/>
                  </a:cubicBezTo>
                  <a:cubicBezTo>
                    <a:pt x="127" y="16"/>
                    <a:pt x="127" y="16"/>
                    <a:pt x="127" y="17"/>
                  </a:cubicBezTo>
                  <a:cubicBezTo>
                    <a:pt x="128" y="18"/>
                    <a:pt x="128" y="17"/>
                    <a:pt x="129" y="17"/>
                  </a:cubicBezTo>
                  <a:cubicBezTo>
                    <a:pt x="130" y="17"/>
                    <a:pt x="130" y="16"/>
                    <a:pt x="131" y="16"/>
                  </a:cubicBezTo>
                  <a:cubicBezTo>
                    <a:pt x="132" y="15"/>
                    <a:pt x="132" y="16"/>
                    <a:pt x="132" y="16"/>
                  </a:cubicBezTo>
                  <a:cubicBezTo>
                    <a:pt x="133" y="16"/>
                    <a:pt x="133" y="16"/>
                    <a:pt x="134" y="15"/>
                  </a:cubicBezTo>
                  <a:cubicBezTo>
                    <a:pt x="134" y="15"/>
                    <a:pt x="135" y="15"/>
                    <a:pt x="137" y="15"/>
                  </a:cubicBezTo>
                  <a:cubicBezTo>
                    <a:pt x="138" y="15"/>
                    <a:pt x="137" y="14"/>
                    <a:pt x="138" y="14"/>
                  </a:cubicBezTo>
                  <a:cubicBezTo>
                    <a:pt x="138" y="14"/>
                    <a:pt x="138" y="14"/>
                    <a:pt x="139" y="14"/>
                  </a:cubicBezTo>
                  <a:cubicBezTo>
                    <a:pt x="140" y="13"/>
                    <a:pt x="139" y="13"/>
                    <a:pt x="139" y="12"/>
                  </a:cubicBezTo>
                  <a:cubicBezTo>
                    <a:pt x="140" y="11"/>
                    <a:pt x="141" y="12"/>
                    <a:pt x="142" y="12"/>
                  </a:cubicBezTo>
                  <a:cubicBezTo>
                    <a:pt x="142" y="12"/>
                    <a:pt x="143" y="12"/>
                    <a:pt x="143" y="12"/>
                  </a:cubicBezTo>
                  <a:cubicBezTo>
                    <a:pt x="144" y="13"/>
                    <a:pt x="145" y="13"/>
                    <a:pt x="145" y="13"/>
                  </a:cubicBezTo>
                  <a:cubicBezTo>
                    <a:pt x="146" y="13"/>
                    <a:pt x="146" y="13"/>
                    <a:pt x="146" y="13"/>
                  </a:cubicBezTo>
                  <a:cubicBezTo>
                    <a:pt x="146" y="13"/>
                    <a:pt x="148" y="12"/>
                    <a:pt x="148" y="12"/>
                  </a:cubicBezTo>
                  <a:cubicBezTo>
                    <a:pt x="149" y="11"/>
                    <a:pt x="150" y="11"/>
                    <a:pt x="150" y="10"/>
                  </a:cubicBezTo>
                  <a:cubicBezTo>
                    <a:pt x="151" y="10"/>
                    <a:pt x="150" y="11"/>
                    <a:pt x="150" y="12"/>
                  </a:cubicBezTo>
                  <a:cubicBezTo>
                    <a:pt x="151" y="12"/>
                    <a:pt x="152" y="12"/>
                    <a:pt x="152" y="12"/>
                  </a:cubicBezTo>
                  <a:cubicBezTo>
                    <a:pt x="152" y="12"/>
                    <a:pt x="152" y="12"/>
                    <a:pt x="152" y="13"/>
                  </a:cubicBezTo>
                  <a:cubicBezTo>
                    <a:pt x="152" y="14"/>
                    <a:pt x="153" y="13"/>
                    <a:pt x="153" y="13"/>
                  </a:cubicBezTo>
                  <a:cubicBezTo>
                    <a:pt x="153" y="13"/>
                    <a:pt x="154" y="13"/>
                    <a:pt x="155" y="13"/>
                  </a:cubicBezTo>
                  <a:cubicBezTo>
                    <a:pt x="156" y="12"/>
                    <a:pt x="155" y="13"/>
                    <a:pt x="155" y="13"/>
                  </a:cubicBezTo>
                  <a:cubicBezTo>
                    <a:pt x="155" y="14"/>
                    <a:pt x="155" y="13"/>
                    <a:pt x="156" y="13"/>
                  </a:cubicBezTo>
                  <a:cubicBezTo>
                    <a:pt x="157" y="13"/>
                    <a:pt x="156" y="13"/>
                    <a:pt x="156" y="14"/>
                  </a:cubicBezTo>
                  <a:cubicBezTo>
                    <a:pt x="157" y="15"/>
                    <a:pt x="157" y="14"/>
                    <a:pt x="157" y="14"/>
                  </a:cubicBezTo>
                  <a:cubicBezTo>
                    <a:pt x="158" y="14"/>
                    <a:pt x="158" y="14"/>
                    <a:pt x="159" y="13"/>
                  </a:cubicBezTo>
                  <a:cubicBezTo>
                    <a:pt x="160" y="13"/>
                    <a:pt x="160" y="13"/>
                    <a:pt x="160" y="13"/>
                  </a:cubicBezTo>
                  <a:cubicBezTo>
                    <a:pt x="161" y="13"/>
                    <a:pt x="161" y="13"/>
                    <a:pt x="161" y="12"/>
                  </a:cubicBezTo>
                  <a:cubicBezTo>
                    <a:pt x="161" y="12"/>
                    <a:pt x="162" y="12"/>
                    <a:pt x="163" y="11"/>
                  </a:cubicBezTo>
                  <a:cubicBezTo>
                    <a:pt x="163" y="11"/>
                    <a:pt x="163" y="12"/>
                    <a:pt x="164" y="12"/>
                  </a:cubicBezTo>
                  <a:cubicBezTo>
                    <a:pt x="164" y="13"/>
                    <a:pt x="164" y="12"/>
                    <a:pt x="165" y="12"/>
                  </a:cubicBezTo>
                  <a:cubicBezTo>
                    <a:pt x="165" y="11"/>
                    <a:pt x="165" y="12"/>
                    <a:pt x="166" y="12"/>
                  </a:cubicBezTo>
                  <a:cubicBezTo>
                    <a:pt x="167" y="12"/>
                    <a:pt x="168" y="12"/>
                    <a:pt x="168" y="11"/>
                  </a:cubicBezTo>
                  <a:cubicBezTo>
                    <a:pt x="169" y="11"/>
                    <a:pt x="170" y="11"/>
                    <a:pt x="170" y="11"/>
                  </a:cubicBezTo>
                  <a:cubicBezTo>
                    <a:pt x="171" y="11"/>
                    <a:pt x="171" y="10"/>
                    <a:pt x="171" y="10"/>
                  </a:cubicBezTo>
                  <a:cubicBezTo>
                    <a:pt x="171" y="10"/>
                    <a:pt x="172" y="11"/>
                    <a:pt x="172" y="11"/>
                  </a:cubicBezTo>
                  <a:cubicBezTo>
                    <a:pt x="172" y="11"/>
                    <a:pt x="173" y="11"/>
                    <a:pt x="173" y="11"/>
                  </a:cubicBezTo>
                  <a:cubicBezTo>
                    <a:pt x="173" y="11"/>
                    <a:pt x="174" y="11"/>
                    <a:pt x="174" y="11"/>
                  </a:cubicBezTo>
                  <a:cubicBezTo>
                    <a:pt x="174" y="11"/>
                    <a:pt x="174" y="12"/>
                    <a:pt x="174" y="12"/>
                  </a:cubicBezTo>
                  <a:cubicBezTo>
                    <a:pt x="174" y="12"/>
                    <a:pt x="175" y="13"/>
                    <a:pt x="175" y="13"/>
                  </a:cubicBezTo>
                  <a:cubicBezTo>
                    <a:pt x="176" y="13"/>
                    <a:pt x="176" y="13"/>
                    <a:pt x="176" y="13"/>
                  </a:cubicBezTo>
                  <a:cubicBezTo>
                    <a:pt x="176" y="14"/>
                    <a:pt x="176" y="14"/>
                    <a:pt x="176" y="14"/>
                  </a:cubicBezTo>
                  <a:cubicBezTo>
                    <a:pt x="176" y="14"/>
                    <a:pt x="175" y="14"/>
                    <a:pt x="175" y="14"/>
                  </a:cubicBezTo>
                  <a:cubicBezTo>
                    <a:pt x="174" y="14"/>
                    <a:pt x="174" y="14"/>
                    <a:pt x="174" y="13"/>
                  </a:cubicBezTo>
                  <a:cubicBezTo>
                    <a:pt x="173" y="13"/>
                    <a:pt x="173" y="15"/>
                    <a:pt x="172" y="15"/>
                  </a:cubicBezTo>
                  <a:cubicBezTo>
                    <a:pt x="172" y="15"/>
                    <a:pt x="172" y="15"/>
                    <a:pt x="172" y="16"/>
                  </a:cubicBezTo>
                  <a:cubicBezTo>
                    <a:pt x="173" y="16"/>
                    <a:pt x="173" y="16"/>
                    <a:pt x="174" y="17"/>
                  </a:cubicBezTo>
                  <a:cubicBezTo>
                    <a:pt x="174" y="17"/>
                    <a:pt x="174" y="18"/>
                    <a:pt x="174" y="18"/>
                  </a:cubicBezTo>
                  <a:cubicBezTo>
                    <a:pt x="174" y="18"/>
                    <a:pt x="172" y="18"/>
                    <a:pt x="172" y="19"/>
                  </a:cubicBezTo>
                  <a:cubicBezTo>
                    <a:pt x="172" y="19"/>
                    <a:pt x="172" y="19"/>
                    <a:pt x="172" y="20"/>
                  </a:cubicBezTo>
                  <a:cubicBezTo>
                    <a:pt x="172" y="21"/>
                    <a:pt x="172" y="21"/>
                    <a:pt x="171" y="21"/>
                  </a:cubicBezTo>
                  <a:cubicBezTo>
                    <a:pt x="170" y="21"/>
                    <a:pt x="171" y="21"/>
                    <a:pt x="170" y="22"/>
                  </a:cubicBezTo>
                  <a:cubicBezTo>
                    <a:pt x="169" y="22"/>
                    <a:pt x="170" y="22"/>
                    <a:pt x="170" y="23"/>
                  </a:cubicBezTo>
                  <a:cubicBezTo>
                    <a:pt x="170" y="24"/>
                    <a:pt x="170" y="25"/>
                    <a:pt x="171" y="25"/>
                  </a:cubicBezTo>
                  <a:cubicBezTo>
                    <a:pt x="171" y="26"/>
                    <a:pt x="171" y="26"/>
                    <a:pt x="172" y="26"/>
                  </a:cubicBezTo>
                  <a:cubicBezTo>
                    <a:pt x="172" y="27"/>
                    <a:pt x="172" y="27"/>
                    <a:pt x="173" y="27"/>
                  </a:cubicBezTo>
                  <a:cubicBezTo>
                    <a:pt x="173" y="28"/>
                    <a:pt x="174" y="28"/>
                    <a:pt x="175" y="28"/>
                  </a:cubicBezTo>
                  <a:cubicBezTo>
                    <a:pt x="175" y="28"/>
                    <a:pt x="176" y="27"/>
                    <a:pt x="176" y="28"/>
                  </a:cubicBezTo>
                  <a:cubicBezTo>
                    <a:pt x="177" y="29"/>
                    <a:pt x="176" y="28"/>
                    <a:pt x="176" y="29"/>
                  </a:cubicBezTo>
                  <a:cubicBezTo>
                    <a:pt x="176" y="29"/>
                    <a:pt x="176" y="29"/>
                    <a:pt x="177" y="30"/>
                  </a:cubicBezTo>
                  <a:cubicBezTo>
                    <a:pt x="177" y="31"/>
                    <a:pt x="177" y="31"/>
                    <a:pt x="178" y="31"/>
                  </a:cubicBezTo>
                  <a:cubicBezTo>
                    <a:pt x="178" y="32"/>
                    <a:pt x="178" y="31"/>
                    <a:pt x="179" y="32"/>
                  </a:cubicBezTo>
                  <a:cubicBezTo>
                    <a:pt x="180" y="32"/>
                    <a:pt x="180" y="32"/>
                    <a:pt x="180" y="33"/>
                  </a:cubicBezTo>
                  <a:cubicBezTo>
                    <a:pt x="181" y="33"/>
                    <a:pt x="181" y="33"/>
                    <a:pt x="182" y="33"/>
                  </a:cubicBezTo>
                  <a:cubicBezTo>
                    <a:pt x="182" y="33"/>
                    <a:pt x="183" y="33"/>
                    <a:pt x="183" y="32"/>
                  </a:cubicBezTo>
                  <a:cubicBezTo>
                    <a:pt x="183" y="32"/>
                    <a:pt x="183" y="32"/>
                    <a:pt x="184" y="32"/>
                  </a:cubicBezTo>
                  <a:cubicBezTo>
                    <a:pt x="185" y="32"/>
                    <a:pt x="185" y="32"/>
                    <a:pt x="185" y="32"/>
                  </a:cubicBezTo>
                  <a:cubicBezTo>
                    <a:pt x="185" y="32"/>
                    <a:pt x="186" y="32"/>
                    <a:pt x="186" y="31"/>
                  </a:cubicBezTo>
                  <a:cubicBezTo>
                    <a:pt x="187" y="30"/>
                    <a:pt x="187" y="31"/>
                    <a:pt x="187" y="30"/>
                  </a:cubicBezTo>
                  <a:cubicBezTo>
                    <a:pt x="187" y="30"/>
                    <a:pt x="187" y="30"/>
                    <a:pt x="187" y="29"/>
                  </a:cubicBezTo>
                  <a:cubicBezTo>
                    <a:pt x="187" y="29"/>
                    <a:pt x="187" y="29"/>
                    <a:pt x="189" y="28"/>
                  </a:cubicBezTo>
                  <a:cubicBezTo>
                    <a:pt x="190" y="27"/>
                    <a:pt x="189" y="27"/>
                    <a:pt x="189" y="27"/>
                  </a:cubicBezTo>
                  <a:cubicBezTo>
                    <a:pt x="190" y="26"/>
                    <a:pt x="190" y="26"/>
                    <a:pt x="190" y="26"/>
                  </a:cubicBezTo>
                  <a:cubicBezTo>
                    <a:pt x="190" y="26"/>
                    <a:pt x="191" y="26"/>
                    <a:pt x="191" y="25"/>
                  </a:cubicBezTo>
                  <a:cubicBezTo>
                    <a:pt x="191" y="25"/>
                    <a:pt x="191" y="25"/>
                    <a:pt x="191" y="25"/>
                  </a:cubicBezTo>
                  <a:cubicBezTo>
                    <a:pt x="191" y="24"/>
                    <a:pt x="191" y="24"/>
                    <a:pt x="191" y="24"/>
                  </a:cubicBezTo>
                  <a:cubicBezTo>
                    <a:pt x="191" y="24"/>
                    <a:pt x="191" y="23"/>
                    <a:pt x="191" y="23"/>
                  </a:cubicBezTo>
                  <a:cubicBezTo>
                    <a:pt x="191" y="22"/>
                    <a:pt x="192" y="22"/>
                    <a:pt x="192" y="22"/>
                  </a:cubicBezTo>
                  <a:cubicBezTo>
                    <a:pt x="193" y="23"/>
                    <a:pt x="193" y="22"/>
                    <a:pt x="193" y="22"/>
                  </a:cubicBezTo>
                  <a:cubicBezTo>
                    <a:pt x="193" y="22"/>
                    <a:pt x="194" y="22"/>
                    <a:pt x="194" y="22"/>
                  </a:cubicBezTo>
                  <a:cubicBezTo>
                    <a:pt x="194" y="22"/>
                    <a:pt x="195" y="22"/>
                    <a:pt x="195" y="22"/>
                  </a:cubicBezTo>
                  <a:cubicBezTo>
                    <a:pt x="195" y="22"/>
                    <a:pt x="195" y="22"/>
                    <a:pt x="196" y="22"/>
                  </a:cubicBezTo>
                  <a:cubicBezTo>
                    <a:pt x="197" y="22"/>
                    <a:pt x="197" y="22"/>
                    <a:pt x="197" y="22"/>
                  </a:cubicBezTo>
                  <a:cubicBezTo>
                    <a:pt x="198" y="22"/>
                    <a:pt x="198" y="22"/>
                    <a:pt x="199" y="22"/>
                  </a:cubicBezTo>
                  <a:cubicBezTo>
                    <a:pt x="199" y="22"/>
                    <a:pt x="199" y="22"/>
                    <a:pt x="199" y="23"/>
                  </a:cubicBezTo>
                  <a:cubicBezTo>
                    <a:pt x="199" y="24"/>
                    <a:pt x="199" y="24"/>
                    <a:pt x="200" y="24"/>
                  </a:cubicBezTo>
                  <a:cubicBezTo>
                    <a:pt x="200" y="25"/>
                    <a:pt x="200" y="24"/>
                    <a:pt x="200" y="25"/>
                  </a:cubicBezTo>
                  <a:cubicBezTo>
                    <a:pt x="201" y="26"/>
                    <a:pt x="201" y="25"/>
                    <a:pt x="201" y="26"/>
                  </a:cubicBezTo>
                  <a:cubicBezTo>
                    <a:pt x="202" y="26"/>
                    <a:pt x="202" y="27"/>
                    <a:pt x="202" y="27"/>
                  </a:cubicBezTo>
                  <a:cubicBezTo>
                    <a:pt x="203" y="27"/>
                    <a:pt x="203" y="27"/>
                    <a:pt x="203" y="27"/>
                  </a:cubicBezTo>
                  <a:cubicBezTo>
                    <a:pt x="203" y="27"/>
                    <a:pt x="204" y="28"/>
                    <a:pt x="204" y="29"/>
                  </a:cubicBezTo>
                  <a:cubicBezTo>
                    <a:pt x="204" y="29"/>
                    <a:pt x="205" y="29"/>
                    <a:pt x="205" y="30"/>
                  </a:cubicBezTo>
                  <a:cubicBezTo>
                    <a:pt x="205" y="31"/>
                    <a:pt x="204" y="30"/>
                    <a:pt x="204" y="30"/>
                  </a:cubicBezTo>
                  <a:cubicBezTo>
                    <a:pt x="204" y="31"/>
                    <a:pt x="204" y="31"/>
                    <a:pt x="204" y="31"/>
                  </a:cubicBezTo>
                  <a:cubicBezTo>
                    <a:pt x="204" y="31"/>
                    <a:pt x="204" y="32"/>
                    <a:pt x="204" y="33"/>
                  </a:cubicBezTo>
                  <a:cubicBezTo>
                    <a:pt x="204" y="33"/>
                    <a:pt x="205" y="33"/>
                    <a:pt x="205" y="34"/>
                  </a:cubicBezTo>
                  <a:cubicBezTo>
                    <a:pt x="206" y="35"/>
                    <a:pt x="206" y="34"/>
                    <a:pt x="205" y="35"/>
                  </a:cubicBezTo>
                  <a:cubicBezTo>
                    <a:pt x="205" y="36"/>
                    <a:pt x="205" y="35"/>
                    <a:pt x="205" y="36"/>
                  </a:cubicBezTo>
                  <a:cubicBezTo>
                    <a:pt x="205" y="37"/>
                    <a:pt x="205" y="36"/>
                    <a:pt x="206" y="37"/>
                  </a:cubicBezTo>
                  <a:cubicBezTo>
                    <a:pt x="207" y="37"/>
                    <a:pt x="206" y="37"/>
                    <a:pt x="207" y="37"/>
                  </a:cubicBezTo>
                  <a:cubicBezTo>
                    <a:pt x="207" y="38"/>
                    <a:pt x="208" y="38"/>
                    <a:pt x="208" y="38"/>
                  </a:cubicBezTo>
                  <a:cubicBezTo>
                    <a:pt x="209" y="38"/>
                    <a:pt x="210" y="38"/>
                    <a:pt x="210" y="38"/>
                  </a:cubicBezTo>
                  <a:cubicBezTo>
                    <a:pt x="211" y="38"/>
                    <a:pt x="211" y="38"/>
                    <a:pt x="211" y="38"/>
                  </a:cubicBezTo>
                  <a:cubicBezTo>
                    <a:pt x="211" y="38"/>
                    <a:pt x="212" y="37"/>
                    <a:pt x="212" y="36"/>
                  </a:cubicBezTo>
                  <a:cubicBezTo>
                    <a:pt x="212" y="36"/>
                    <a:pt x="212" y="35"/>
                    <a:pt x="212" y="35"/>
                  </a:cubicBezTo>
                  <a:cubicBezTo>
                    <a:pt x="213" y="35"/>
                    <a:pt x="213" y="35"/>
                    <a:pt x="213" y="35"/>
                  </a:cubicBezTo>
                  <a:cubicBezTo>
                    <a:pt x="213" y="35"/>
                    <a:pt x="214" y="34"/>
                    <a:pt x="214" y="34"/>
                  </a:cubicBezTo>
                  <a:cubicBezTo>
                    <a:pt x="215" y="34"/>
                    <a:pt x="215" y="34"/>
                    <a:pt x="215" y="34"/>
                  </a:cubicBezTo>
                  <a:cubicBezTo>
                    <a:pt x="215" y="34"/>
                    <a:pt x="214" y="33"/>
                    <a:pt x="214" y="32"/>
                  </a:cubicBezTo>
                  <a:cubicBezTo>
                    <a:pt x="214" y="32"/>
                    <a:pt x="214" y="32"/>
                    <a:pt x="215" y="32"/>
                  </a:cubicBezTo>
                  <a:cubicBezTo>
                    <a:pt x="215" y="32"/>
                    <a:pt x="215" y="32"/>
                    <a:pt x="215" y="32"/>
                  </a:cubicBezTo>
                  <a:cubicBezTo>
                    <a:pt x="216" y="32"/>
                    <a:pt x="216" y="32"/>
                    <a:pt x="216" y="32"/>
                  </a:cubicBezTo>
                  <a:cubicBezTo>
                    <a:pt x="217" y="31"/>
                    <a:pt x="217" y="31"/>
                    <a:pt x="217" y="31"/>
                  </a:cubicBezTo>
                  <a:cubicBezTo>
                    <a:pt x="217" y="31"/>
                    <a:pt x="217" y="30"/>
                    <a:pt x="217" y="30"/>
                  </a:cubicBezTo>
                  <a:cubicBezTo>
                    <a:pt x="216" y="29"/>
                    <a:pt x="217" y="29"/>
                    <a:pt x="217" y="29"/>
                  </a:cubicBezTo>
                  <a:cubicBezTo>
                    <a:pt x="217" y="29"/>
                    <a:pt x="218" y="29"/>
                    <a:pt x="218" y="28"/>
                  </a:cubicBezTo>
                  <a:cubicBezTo>
                    <a:pt x="218" y="28"/>
                    <a:pt x="217" y="28"/>
                    <a:pt x="217" y="28"/>
                  </a:cubicBezTo>
                  <a:cubicBezTo>
                    <a:pt x="217" y="28"/>
                    <a:pt x="217" y="27"/>
                    <a:pt x="218" y="27"/>
                  </a:cubicBezTo>
                  <a:cubicBezTo>
                    <a:pt x="218" y="26"/>
                    <a:pt x="218" y="27"/>
                    <a:pt x="218" y="27"/>
                  </a:cubicBezTo>
                  <a:cubicBezTo>
                    <a:pt x="218" y="27"/>
                    <a:pt x="220" y="27"/>
                    <a:pt x="220" y="27"/>
                  </a:cubicBezTo>
                  <a:cubicBezTo>
                    <a:pt x="220" y="27"/>
                    <a:pt x="222" y="26"/>
                    <a:pt x="222" y="26"/>
                  </a:cubicBezTo>
                  <a:cubicBezTo>
                    <a:pt x="222" y="26"/>
                    <a:pt x="222" y="26"/>
                    <a:pt x="222" y="25"/>
                  </a:cubicBezTo>
                  <a:cubicBezTo>
                    <a:pt x="222" y="24"/>
                    <a:pt x="222" y="25"/>
                    <a:pt x="222" y="25"/>
                  </a:cubicBezTo>
                  <a:cubicBezTo>
                    <a:pt x="223" y="24"/>
                    <a:pt x="223" y="24"/>
                    <a:pt x="223" y="24"/>
                  </a:cubicBezTo>
                  <a:cubicBezTo>
                    <a:pt x="224" y="24"/>
                    <a:pt x="224" y="24"/>
                    <a:pt x="224" y="24"/>
                  </a:cubicBezTo>
                  <a:cubicBezTo>
                    <a:pt x="224" y="24"/>
                    <a:pt x="225" y="24"/>
                    <a:pt x="225" y="25"/>
                  </a:cubicBezTo>
                  <a:cubicBezTo>
                    <a:pt x="225" y="25"/>
                    <a:pt x="225" y="24"/>
                    <a:pt x="225" y="23"/>
                  </a:cubicBezTo>
                  <a:cubicBezTo>
                    <a:pt x="225" y="23"/>
                    <a:pt x="225" y="23"/>
                    <a:pt x="225" y="22"/>
                  </a:cubicBezTo>
                  <a:cubicBezTo>
                    <a:pt x="225" y="22"/>
                    <a:pt x="226" y="22"/>
                    <a:pt x="226" y="22"/>
                  </a:cubicBezTo>
                  <a:cubicBezTo>
                    <a:pt x="226" y="22"/>
                    <a:pt x="227" y="22"/>
                    <a:pt x="227" y="22"/>
                  </a:cubicBezTo>
                  <a:cubicBezTo>
                    <a:pt x="227" y="23"/>
                    <a:pt x="227" y="23"/>
                    <a:pt x="228" y="24"/>
                  </a:cubicBezTo>
                  <a:cubicBezTo>
                    <a:pt x="228" y="24"/>
                    <a:pt x="228" y="24"/>
                    <a:pt x="228" y="23"/>
                  </a:cubicBezTo>
                  <a:cubicBezTo>
                    <a:pt x="228" y="22"/>
                    <a:pt x="228" y="23"/>
                    <a:pt x="229" y="23"/>
                  </a:cubicBezTo>
                  <a:cubicBezTo>
                    <a:pt x="229" y="23"/>
                    <a:pt x="230" y="23"/>
                    <a:pt x="230" y="23"/>
                  </a:cubicBezTo>
                  <a:cubicBezTo>
                    <a:pt x="231" y="23"/>
                    <a:pt x="231" y="23"/>
                    <a:pt x="231" y="23"/>
                  </a:cubicBezTo>
                  <a:cubicBezTo>
                    <a:pt x="231" y="23"/>
                    <a:pt x="231" y="23"/>
                    <a:pt x="232" y="23"/>
                  </a:cubicBezTo>
                  <a:cubicBezTo>
                    <a:pt x="232" y="24"/>
                    <a:pt x="232" y="23"/>
                    <a:pt x="233" y="23"/>
                  </a:cubicBezTo>
                  <a:cubicBezTo>
                    <a:pt x="233" y="23"/>
                    <a:pt x="233" y="23"/>
                    <a:pt x="233" y="23"/>
                  </a:cubicBezTo>
                  <a:cubicBezTo>
                    <a:pt x="234" y="23"/>
                    <a:pt x="234" y="23"/>
                    <a:pt x="234" y="23"/>
                  </a:cubicBezTo>
                  <a:cubicBezTo>
                    <a:pt x="234" y="24"/>
                    <a:pt x="234" y="24"/>
                    <a:pt x="235" y="24"/>
                  </a:cubicBezTo>
                  <a:cubicBezTo>
                    <a:pt x="235" y="24"/>
                    <a:pt x="235" y="24"/>
                    <a:pt x="236" y="25"/>
                  </a:cubicBezTo>
                  <a:cubicBezTo>
                    <a:pt x="236" y="25"/>
                    <a:pt x="237" y="25"/>
                    <a:pt x="237" y="25"/>
                  </a:cubicBezTo>
                  <a:cubicBezTo>
                    <a:pt x="237" y="25"/>
                    <a:pt x="238" y="24"/>
                    <a:pt x="238" y="24"/>
                  </a:cubicBezTo>
                  <a:cubicBezTo>
                    <a:pt x="238" y="24"/>
                    <a:pt x="239" y="24"/>
                    <a:pt x="239" y="25"/>
                  </a:cubicBezTo>
                  <a:cubicBezTo>
                    <a:pt x="238" y="25"/>
                    <a:pt x="239" y="25"/>
                    <a:pt x="239" y="25"/>
                  </a:cubicBezTo>
                  <a:cubicBezTo>
                    <a:pt x="238" y="26"/>
                    <a:pt x="239" y="25"/>
                    <a:pt x="240" y="26"/>
                  </a:cubicBezTo>
                  <a:cubicBezTo>
                    <a:pt x="240" y="27"/>
                    <a:pt x="240" y="26"/>
                    <a:pt x="240" y="26"/>
                  </a:cubicBezTo>
                  <a:cubicBezTo>
                    <a:pt x="241" y="26"/>
                    <a:pt x="241" y="26"/>
                    <a:pt x="241" y="27"/>
                  </a:cubicBezTo>
                  <a:cubicBezTo>
                    <a:pt x="241" y="27"/>
                    <a:pt x="241" y="27"/>
                    <a:pt x="242" y="26"/>
                  </a:cubicBezTo>
                  <a:cubicBezTo>
                    <a:pt x="243" y="26"/>
                    <a:pt x="242" y="26"/>
                    <a:pt x="243" y="27"/>
                  </a:cubicBezTo>
                  <a:cubicBezTo>
                    <a:pt x="243" y="27"/>
                    <a:pt x="243" y="27"/>
                    <a:pt x="243" y="28"/>
                  </a:cubicBezTo>
                  <a:cubicBezTo>
                    <a:pt x="243" y="28"/>
                    <a:pt x="244" y="28"/>
                    <a:pt x="244" y="28"/>
                  </a:cubicBezTo>
                  <a:cubicBezTo>
                    <a:pt x="245" y="27"/>
                    <a:pt x="245" y="28"/>
                    <a:pt x="245" y="28"/>
                  </a:cubicBezTo>
                  <a:cubicBezTo>
                    <a:pt x="245" y="29"/>
                    <a:pt x="245" y="28"/>
                    <a:pt x="246" y="29"/>
                  </a:cubicBezTo>
                  <a:cubicBezTo>
                    <a:pt x="246" y="29"/>
                    <a:pt x="247" y="28"/>
                    <a:pt x="247" y="28"/>
                  </a:cubicBezTo>
                  <a:cubicBezTo>
                    <a:pt x="247" y="29"/>
                    <a:pt x="247" y="29"/>
                    <a:pt x="247" y="29"/>
                  </a:cubicBezTo>
                  <a:cubicBezTo>
                    <a:pt x="247" y="30"/>
                    <a:pt x="248" y="29"/>
                    <a:pt x="248" y="30"/>
                  </a:cubicBezTo>
                  <a:cubicBezTo>
                    <a:pt x="248" y="30"/>
                    <a:pt x="249" y="30"/>
                    <a:pt x="250" y="30"/>
                  </a:cubicBezTo>
                  <a:cubicBezTo>
                    <a:pt x="250" y="31"/>
                    <a:pt x="250" y="30"/>
                    <a:pt x="251" y="30"/>
                  </a:cubicBezTo>
                  <a:cubicBezTo>
                    <a:pt x="252" y="30"/>
                    <a:pt x="252" y="30"/>
                    <a:pt x="252" y="30"/>
                  </a:cubicBezTo>
                  <a:cubicBezTo>
                    <a:pt x="253" y="30"/>
                    <a:pt x="252" y="30"/>
                    <a:pt x="253" y="31"/>
                  </a:cubicBezTo>
                  <a:cubicBezTo>
                    <a:pt x="254" y="32"/>
                    <a:pt x="254" y="32"/>
                    <a:pt x="254" y="32"/>
                  </a:cubicBezTo>
                  <a:cubicBezTo>
                    <a:pt x="255" y="33"/>
                    <a:pt x="257" y="32"/>
                    <a:pt x="257" y="32"/>
                  </a:cubicBezTo>
                  <a:cubicBezTo>
                    <a:pt x="258" y="31"/>
                    <a:pt x="257" y="31"/>
                    <a:pt x="257" y="30"/>
                  </a:cubicBezTo>
                  <a:cubicBezTo>
                    <a:pt x="257" y="30"/>
                    <a:pt x="258" y="30"/>
                    <a:pt x="258" y="30"/>
                  </a:cubicBezTo>
                  <a:cubicBezTo>
                    <a:pt x="258" y="30"/>
                    <a:pt x="259" y="29"/>
                    <a:pt x="258" y="28"/>
                  </a:cubicBezTo>
                  <a:cubicBezTo>
                    <a:pt x="258" y="28"/>
                    <a:pt x="259" y="27"/>
                    <a:pt x="259" y="27"/>
                  </a:cubicBezTo>
                  <a:cubicBezTo>
                    <a:pt x="259" y="27"/>
                    <a:pt x="259" y="27"/>
                    <a:pt x="259" y="26"/>
                  </a:cubicBezTo>
                  <a:cubicBezTo>
                    <a:pt x="259" y="26"/>
                    <a:pt x="259" y="26"/>
                    <a:pt x="260" y="25"/>
                  </a:cubicBezTo>
                  <a:cubicBezTo>
                    <a:pt x="261" y="24"/>
                    <a:pt x="261" y="25"/>
                    <a:pt x="261" y="25"/>
                  </a:cubicBezTo>
                  <a:cubicBezTo>
                    <a:pt x="261" y="25"/>
                    <a:pt x="261" y="25"/>
                    <a:pt x="262" y="24"/>
                  </a:cubicBezTo>
                  <a:cubicBezTo>
                    <a:pt x="263" y="23"/>
                    <a:pt x="263" y="24"/>
                    <a:pt x="263" y="23"/>
                  </a:cubicBezTo>
                  <a:cubicBezTo>
                    <a:pt x="264" y="23"/>
                    <a:pt x="264" y="24"/>
                    <a:pt x="264" y="24"/>
                  </a:cubicBezTo>
                  <a:cubicBezTo>
                    <a:pt x="264" y="24"/>
                    <a:pt x="265" y="24"/>
                    <a:pt x="265" y="24"/>
                  </a:cubicBezTo>
                  <a:cubicBezTo>
                    <a:pt x="265" y="24"/>
                    <a:pt x="265" y="23"/>
                    <a:pt x="266" y="22"/>
                  </a:cubicBezTo>
                  <a:cubicBezTo>
                    <a:pt x="267" y="22"/>
                    <a:pt x="267" y="22"/>
                    <a:pt x="267" y="22"/>
                  </a:cubicBezTo>
                  <a:cubicBezTo>
                    <a:pt x="267" y="21"/>
                    <a:pt x="267" y="22"/>
                    <a:pt x="268" y="21"/>
                  </a:cubicBezTo>
                  <a:cubicBezTo>
                    <a:pt x="268" y="21"/>
                    <a:pt x="268" y="21"/>
                    <a:pt x="269" y="21"/>
                  </a:cubicBezTo>
                  <a:cubicBezTo>
                    <a:pt x="270" y="20"/>
                    <a:pt x="270" y="21"/>
                    <a:pt x="270" y="21"/>
                  </a:cubicBezTo>
                  <a:cubicBezTo>
                    <a:pt x="270" y="21"/>
                    <a:pt x="270" y="20"/>
                    <a:pt x="271" y="20"/>
                  </a:cubicBezTo>
                  <a:cubicBezTo>
                    <a:pt x="271" y="20"/>
                    <a:pt x="271" y="20"/>
                    <a:pt x="273" y="20"/>
                  </a:cubicBezTo>
                  <a:cubicBezTo>
                    <a:pt x="274" y="21"/>
                    <a:pt x="273" y="20"/>
                    <a:pt x="274" y="20"/>
                  </a:cubicBezTo>
                  <a:cubicBezTo>
                    <a:pt x="275" y="20"/>
                    <a:pt x="274" y="20"/>
                    <a:pt x="274" y="21"/>
                  </a:cubicBezTo>
                  <a:cubicBezTo>
                    <a:pt x="275" y="22"/>
                    <a:pt x="275" y="21"/>
                    <a:pt x="275" y="21"/>
                  </a:cubicBezTo>
                  <a:cubicBezTo>
                    <a:pt x="276" y="20"/>
                    <a:pt x="275" y="21"/>
                    <a:pt x="276" y="19"/>
                  </a:cubicBezTo>
                  <a:cubicBezTo>
                    <a:pt x="276" y="18"/>
                    <a:pt x="276" y="20"/>
                    <a:pt x="276" y="19"/>
                  </a:cubicBezTo>
                  <a:cubicBezTo>
                    <a:pt x="276" y="18"/>
                    <a:pt x="276" y="18"/>
                    <a:pt x="276" y="18"/>
                  </a:cubicBezTo>
                  <a:cubicBezTo>
                    <a:pt x="276" y="17"/>
                    <a:pt x="276" y="17"/>
                    <a:pt x="277" y="16"/>
                  </a:cubicBezTo>
                  <a:cubicBezTo>
                    <a:pt x="278" y="16"/>
                    <a:pt x="277" y="16"/>
                    <a:pt x="277" y="15"/>
                  </a:cubicBezTo>
                  <a:cubicBezTo>
                    <a:pt x="277" y="15"/>
                    <a:pt x="277" y="15"/>
                    <a:pt x="276" y="14"/>
                  </a:cubicBezTo>
                  <a:cubicBezTo>
                    <a:pt x="276" y="14"/>
                    <a:pt x="276" y="14"/>
                    <a:pt x="276" y="14"/>
                  </a:cubicBezTo>
                  <a:cubicBezTo>
                    <a:pt x="275" y="14"/>
                    <a:pt x="275" y="14"/>
                    <a:pt x="275" y="13"/>
                  </a:cubicBezTo>
                  <a:cubicBezTo>
                    <a:pt x="275" y="12"/>
                    <a:pt x="275" y="13"/>
                    <a:pt x="274" y="13"/>
                  </a:cubicBezTo>
                  <a:cubicBezTo>
                    <a:pt x="274" y="13"/>
                    <a:pt x="274" y="13"/>
                    <a:pt x="273" y="12"/>
                  </a:cubicBezTo>
                  <a:cubicBezTo>
                    <a:pt x="273" y="11"/>
                    <a:pt x="273" y="12"/>
                    <a:pt x="273" y="11"/>
                  </a:cubicBezTo>
                  <a:cubicBezTo>
                    <a:pt x="273" y="10"/>
                    <a:pt x="273" y="11"/>
                    <a:pt x="272" y="11"/>
                  </a:cubicBezTo>
                  <a:cubicBezTo>
                    <a:pt x="271" y="11"/>
                    <a:pt x="272" y="11"/>
                    <a:pt x="272" y="10"/>
                  </a:cubicBezTo>
                  <a:cubicBezTo>
                    <a:pt x="272" y="10"/>
                    <a:pt x="272" y="10"/>
                    <a:pt x="273" y="10"/>
                  </a:cubicBezTo>
                  <a:cubicBezTo>
                    <a:pt x="274" y="9"/>
                    <a:pt x="274" y="9"/>
                    <a:pt x="273" y="9"/>
                  </a:cubicBezTo>
                  <a:cubicBezTo>
                    <a:pt x="273" y="8"/>
                    <a:pt x="274" y="8"/>
                    <a:pt x="274" y="8"/>
                  </a:cubicBezTo>
                  <a:cubicBezTo>
                    <a:pt x="274" y="8"/>
                    <a:pt x="275" y="8"/>
                    <a:pt x="275" y="9"/>
                  </a:cubicBezTo>
                  <a:cubicBezTo>
                    <a:pt x="275" y="9"/>
                    <a:pt x="275" y="9"/>
                    <a:pt x="276" y="9"/>
                  </a:cubicBezTo>
                  <a:cubicBezTo>
                    <a:pt x="277" y="8"/>
                    <a:pt x="276" y="8"/>
                    <a:pt x="277" y="8"/>
                  </a:cubicBezTo>
                  <a:cubicBezTo>
                    <a:pt x="278" y="7"/>
                    <a:pt x="277" y="8"/>
                    <a:pt x="277" y="8"/>
                  </a:cubicBezTo>
                  <a:cubicBezTo>
                    <a:pt x="278" y="9"/>
                    <a:pt x="278" y="9"/>
                    <a:pt x="279" y="9"/>
                  </a:cubicBezTo>
                  <a:cubicBezTo>
                    <a:pt x="279" y="9"/>
                    <a:pt x="279" y="8"/>
                    <a:pt x="279" y="8"/>
                  </a:cubicBezTo>
                  <a:cubicBezTo>
                    <a:pt x="280" y="7"/>
                    <a:pt x="280" y="8"/>
                    <a:pt x="280" y="8"/>
                  </a:cubicBezTo>
                  <a:cubicBezTo>
                    <a:pt x="281" y="9"/>
                    <a:pt x="283" y="8"/>
                    <a:pt x="283" y="8"/>
                  </a:cubicBezTo>
                  <a:cubicBezTo>
                    <a:pt x="284" y="9"/>
                    <a:pt x="284" y="9"/>
                    <a:pt x="285" y="9"/>
                  </a:cubicBezTo>
                  <a:cubicBezTo>
                    <a:pt x="287" y="9"/>
                    <a:pt x="286" y="9"/>
                    <a:pt x="287" y="10"/>
                  </a:cubicBezTo>
                  <a:cubicBezTo>
                    <a:pt x="287" y="11"/>
                    <a:pt x="287" y="11"/>
                    <a:pt x="288" y="12"/>
                  </a:cubicBezTo>
                  <a:cubicBezTo>
                    <a:pt x="290" y="12"/>
                    <a:pt x="289" y="12"/>
                    <a:pt x="291" y="12"/>
                  </a:cubicBezTo>
                  <a:cubicBezTo>
                    <a:pt x="292" y="12"/>
                    <a:pt x="291" y="13"/>
                    <a:pt x="292" y="14"/>
                  </a:cubicBezTo>
                  <a:cubicBezTo>
                    <a:pt x="292" y="14"/>
                    <a:pt x="292" y="14"/>
                    <a:pt x="292" y="14"/>
                  </a:cubicBezTo>
                  <a:cubicBezTo>
                    <a:pt x="292" y="15"/>
                    <a:pt x="293" y="15"/>
                    <a:pt x="293" y="15"/>
                  </a:cubicBezTo>
                  <a:cubicBezTo>
                    <a:pt x="294" y="15"/>
                    <a:pt x="294" y="15"/>
                    <a:pt x="294" y="16"/>
                  </a:cubicBezTo>
                  <a:cubicBezTo>
                    <a:pt x="294" y="17"/>
                    <a:pt x="295" y="17"/>
                    <a:pt x="295" y="18"/>
                  </a:cubicBezTo>
                  <a:cubicBezTo>
                    <a:pt x="295" y="19"/>
                    <a:pt x="294" y="19"/>
                    <a:pt x="294" y="20"/>
                  </a:cubicBezTo>
                  <a:cubicBezTo>
                    <a:pt x="293" y="21"/>
                    <a:pt x="293" y="21"/>
                    <a:pt x="292" y="22"/>
                  </a:cubicBezTo>
                  <a:cubicBezTo>
                    <a:pt x="292" y="23"/>
                    <a:pt x="293" y="22"/>
                    <a:pt x="293" y="23"/>
                  </a:cubicBezTo>
                  <a:cubicBezTo>
                    <a:pt x="293" y="24"/>
                    <a:pt x="293" y="24"/>
                    <a:pt x="294" y="24"/>
                  </a:cubicBezTo>
                  <a:cubicBezTo>
                    <a:pt x="295" y="24"/>
                    <a:pt x="295" y="24"/>
                    <a:pt x="295" y="24"/>
                  </a:cubicBezTo>
                  <a:cubicBezTo>
                    <a:pt x="295" y="24"/>
                    <a:pt x="295" y="24"/>
                    <a:pt x="296" y="24"/>
                  </a:cubicBezTo>
                  <a:cubicBezTo>
                    <a:pt x="298" y="24"/>
                    <a:pt x="297" y="24"/>
                    <a:pt x="297" y="25"/>
                  </a:cubicBezTo>
                  <a:cubicBezTo>
                    <a:pt x="298" y="26"/>
                    <a:pt x="297" y="25"/>
                    <a:pt x="297" y="26"/>
                  </a:cubicBezTo>
                  <a:cubicBezTo>
                    <a:pt x="297" y="27"/>
                    <a:pt x="297" y="27"/>
                    <a:pt x="297" y="28"/>
                  </a:cubicBezTo>
                  <a:cubicBezTo>
                    <a:pt x="297" y="29"/>
                    <a:pt x="297" y="28"/>
                    <a:pt x="296" y="29"/>
                  </a:cubicBezTo>
                  <a:cubicBezTo>
                    <a:pt x="296" y="29"/>
                    <a:pt x="296" y="29"/>
                    <a:pt x="296" y="30"/>
                  </a:cubicBezTo>
                  <a:cubicBezTo>
                    <a:pt x="297" y="31"/>
                    <a:pt x="297" y="30"/>
                    <a:pt x="297" y="30"/>
                  </a:cubicBezTo>
                  <a:cubicBezTo>
                    <a:pt x="298" y="31"/>
                    <a:pt x="298" y="31"/>
                    <a:pt x="298" y="32"/>
                  </a:cubicBezTo>
                  <a:cubicBezTo>
                    <a:pt x="299" y="33"/>
                    <a:pt x="299" y="32"/>
                    <a:pt x="299" y="32"/>
                  </a:cubicBezTo>
                  <a:cubicBezTo>
                    <a:pt x="299" y="32"/>
                    <a:pt x="300" y="32"/>
                    <a:pt x="300" y="31"/>
                  </a:cubicBezTo>
                  <a:cubicBezTo>
                    <a:pt x="301" y="31"/>
                    <a:pt x="300" y="31"/>
                    <a:pt x="301" y="32"/>
                  </a:cubicBezTo>
                  <a:cubicBezTo>
                    <a:pt x="302" y="32"/>
                    <a:pt x="301" y="32"/>
                    <a:pt x="302" y="32"/>
                  </a:cubicBezTo>
                  <a:cubicBezTo>
                    <a:pt x="302" y="33"/>
                    <a:pt x="302" y="33"/>
                    <a:pt x="303" y="34"/>
                  </a:cubicBezTo>
                  <a:cubicBezTo>
                    <a:pt x="303" y="35"/>
                    <a:pt x="303" y="34"/>
                    <a:pt x="303" y="34"/>
                  </a:cubicBezTo>
                  <a:cubicBezTo>
                    <a:pt x="302" y="35"/>
                    <a:pt x="303" y="35"/>
                    <a:pt x="302" y="36"/>
                  </a:cubicBezTo>
                  <a:cubicBezTo>
                    <a:pt x="302" y="37"/>
                    <a:pt x="302" y="37"/>
                    <a:pt x="302" y="39"/>
                  </a:cubicBezTo>
                  <a:cubicBezTo>
                    <a:pt x="302" y="40"/>
                    <a:pt x="302" y="40"/>
                    <a:pt x="302" y="41"/>
                  </a:cubicBezTo>
                  <a:cubicBezTo>
                    <a:pt x="301" y="42"/>
                    <a:pt x="301" y="42"/>
                    <a:pt x="300" y="43"/>
                  </a:cubicBezTo>
                  <a:cubicBezTo>
                    <a:pt x="300" y="43"/>
                    <a:pt x="300" y="43"/>
                    <a:pt x="301" y="44"/>
                  </a:cubicBezTo>
                  <a:cubicBezTo>
                    <a:pt x="301" y="44"/>
                    <a:pt x="301" y="44"/>
                    <a:pt x="301" y="45"/>
                  </a:cubicBezTo>
                  <a:cubicBezTo>
                    <a:pt x="300" y="46"/>
                    <a:pt x="300" y="46"/>
                    <a:pt x="300" y="47"/>
                  </a:cubicBezTo>
                  <a:cubicBezTo>
                    <a:pt x="300" y="48"/>
                    <a:pt x="300" y="48"/>
                    <a:pt x="299" y="49"/>
                  </a:cubicBezTo>
                  <a:cubicBezTo>
                    <a:pt x="299" y="49"/>
                    <a:pt x="299" y="49"/>
                    <a:pt x="299" y="51"/>
                  </a:cubicBezTo>
                  <a:cubicBezTo>
                    <a:pt x="299" y="52"/>
                    <a:pt x="300" y="51"/>
                    <a:pt x="301" y="50"/>
                  </a:cubicBezTo>
                  <a:cubicBezTo>
                    <a:pt x="301" y="50"/>
                    <a:pt x="301" y="51"/>
                    <a:pt x="301" y="51"/>
                  </a:cubicBezTo>
                  <a:cubicBezTo>
                    <a:pt x="301" y="52"/>
                    <a:pt x="302" y="52"/>
                    <a:pt x="303" y="52"/>
                  </a:cubicBezTo>
                  <a:cubicBezTo>
                    <a:pt x="304" y="52"/>
                    <a:pt x="304" y="52"/>
                    <a:pt x="304" y="52"/>
                  </a:cubicBezTo>
                  <a:cubicBezTo>
                    <a:pt x="304" y="53"/>
                    <a:pt x="304" y="53"/>
                    <a:pt x="305" y="52"/>
                  </a:cubicBezTo>
                  <a:cubicBezTo>
                    <a:pt x="305" y="52"/>
                    <a:pt x="305" y="52"/>
                    <a:pt x="306" y="51"/>
                  </a:cubicBezTo>
                  <a:cubicBezTo>
                    <a:pt x="306" y="50"/>
                    <a:pt x="306" y="51"/>
                    <a:pt x="307" y="51"/>
                  </a:cubicBezTo>
                  <a:cubicBezTo>
                    <a:pt x="307" y="51"/>
                    <a:pt x="307" y="52"/>
                    <a:pt x="307" y="52"/>
                  </a:cubicBezTo>
                  <a:cubicBezTo>
                    <a:pt x="307" y="53"/>
                    <a:pt x="307" y="53"/>
                    <a:pt x="308" y="54"/>
                  </a:cubicBezTo>
                  <a:cubicBezTo>
                    <a:pt x="308" y="55"/>
                    <a:pt x="308" y="54"/>
                    <a:pt x="309" y="55"/>
                  </a:cubicBezTo>
                  <a:cubicBezTo>
                    <a:pt x="310" y="55"/>
                    <a:pt x="309" y="55"/>
                    <a:pt x="309" y="56"/>
                  </a:cubicBezTo>
                  <a:cubicBezTo>
                    <a:pt x="308" y="57"/>
                    <a:pt x="309" y="57"/>
                    <a:pt x="310" y="58"/>
                  </a:cubicBezTo>
                  <a:cubicBezTo>
                    <a:pt x="310" y="58"/>
                    <a:pt x="310" y="58"/>
                    <a:pt x="310" y="59"/>
                  </a:cubicBezTo>
                  <a:cubicBezTo>
                    <a:pt x="310" y="59"/>
                    <a:pt x="310" y="59"/>
                    <a:pt x="311" y="59"/>
                  </a:cubicBezTo>
                  <a:cubicBezTo>
                    <a:pt x="312" y="60"/>
                    <a:pt x="312" y="60"/>
                    <a:pt x="313" y="60"/>
                  </a:cubicBezTo>
                  <a:cubicBezTo>
                    <a:pt x="314" y="60"/>
                    <a:pt x="313" y="60"/>
                    <a:pt x="313" y="60"/>
                  </a:cubicBezTo>
                  <a:cubicBezTo>
                    <a:pt x="314" y="59"/>
                    <a:pt x="314" y="59"/>
                    <a:pt x="314" y="59"/>
                  </a:cubicBezTo>
                  <a:cubicBezTo>
                    <a:pt x="314" y="59"/>
                    <a:pt x="314" y="59"/>
                    <a:pt x="314" y="59"/>
                  </a:cubicBezTo>
                  <a:cubicBezTo>
                    <a:pt x="314" y="59"/>
                    <a:pt x="315" y="58"/>
                    <a:pt x="315" y="58"/>
                  </a:cubicBezTo>
                  <a:cubicBezTo>
                    <a:pt x="315" y="58"/>
                    <a:pt x="315" y="58"/>
                    <a:pt x="315" y="59"/>
                  </a:cubicBezTo>
                  <a:cubicBezTo>
                    <a:pt x="315" y="59"/>
                    <a:pt x="315" y="59"/>
                    <a:pt x="316" y="60"/>
                  </a:cubicBezTo>
                  <a:cubicBezTo>
                    <a:pt x="316" y="60"/>
                    <a:pt x="316" y="60"/>
                    <a:pt x="316" y="61"/>
                  </a:cubicBezTo>
                  <a:cubicBezTo>
                    <a:pt x="316" y="62"/>
                    <a:pt x="316" y="62"/>
                    <a:pt x="316" y="62"/>
                  </a:cubicBezTo>
                  <a:cubicBezTo>
                    <a:pt x="317" y="62"/>
                    <a:pt x="317" y="63"/>
                    <a:pt x="317" y="63"/>
                  </a:cubicBezTo>
                  <a:cubicBezTo>
                    <a:pt x="317" y="63"/>
                    <a:pt x="317" y="62"/>
                    <a:pt x="317" y="62"/>
                  </a:cubicBezTo>
                  <a:cubicBezTo>
                    <a:pt x="318" y="61"/>
                    <a:pt x="317" y="62"/>
                    <a:pt x="318" y="62"/>
                  </a:cubicBezTo>
                  <a:cubicBezTo>
                    <a:pt x="318" y="62"/>
                    <a:pt x="319" y="62"/>
                    <a:pt x="319" y="63"/>
                  </a:cubicBezTo>
                  <a:cubicBezTo>
                    <a:pt x="319" y="64"/>
                    <a:pt x="319" y="63"/>
                    <a:pt x="320" y="63"/>
                  </a:cubicBezTo>
                  <a:cubicBezTo>
                    <a:pt x="321" y="63"/>
                    <a:pt x="321" y="63"/>
                    <a:pt x="321" y="63"/>
                  </a:cubicBezTo>
                  <a:cubicBezTo>
                    <a:pt x="322" y="63"/>
                    <a:pt x="322" y="63"/>
                    <a:pt x="323" y="64"/>
                  </a:cubicBezTo>
                  <a:cubicBezTo>
                    <a:pt x="323" y="65"/>
                    <a:pt x="323" y="65"/>
                    <a:pt x="323" y="65"/>
                  </a:cubicBezTo>
                  <a:cubicBezTo>
                    <a:pt x="323" y="65"/>
                    <a:pt x="323" y="65"/>
                    <a:pt x="322" y="65"/>
                  </a:cubicBezTo>
                  <a:cubicBezTo>
                    <a:pt x="321" y="65"/>
                    <a:pt x="322" y="65"/>
                    <a:pt x="321" y="66"/>
                  </a:cubicBezTo>
                  <a:cubicBezTo>
                    <a:pt x="319" y="68"/>
                    <a:pt x="321" y="66"/>
                    <a:pt x="322" y="66"/>
                  </a:cubicBezTo>
                  <a:cubicBezTo>
                    <a:pt x="323" y="66"/>
                    <a:pt x="323" y="67"/>
                    <a:pt x="323" y="67"/>
                  </a:cubicBezTo>
                  <a:cubicBezTo>
                    <a:pt x="323" y="67"/>
                    <a:pt x="323" y="68"/>
                    <a:pt x="323" y="68"/>
                  </a:cubicBezTo>
                  <a:cubicBezTo>
                    <a:pt x="323" y="69"/>
                    <a:pt x="323" y="69"/>
                    <a:pt x="322" y="69"/>
                  </a:cubicBezTo>
                  <a:cubicBezTo>
                    <a:pt x="322" y="69"/>
                    <a:pt x="322" y="69"/>
                    <a:pt x="321" y="69"/>
                  </a:cubicBezTo>
                  <a:cubicBezTo>
                    <a:pt x="320" y="69"/>
                    <a:pt x="320" y="69"/>
                    <a:pt x="319" y="69"/>
                  </a:cubicBezTo>
                  <a:cubicBezTo>
                    <a:pt x="319" y="68"/>
                    <a:pt x="319" y="69"/>
                    <a:pt x="318" y="69"/>
                  </a:cubicBezTo>
                  <a:cubicBezTo>
                    <a:pt x="317" y="69"/>
                    <a:pt x="318" y="69"/>
                    <a:pt x="317" y="70"/>
                  </a:cubicBezTo>
                  <a:cubicBezTo>
                    <a:pt x="317" y="70"/>
                    <a:pt x="317" y="70"/>
                    <a:pt x="317" y="71"/>
                  </a:cubicBezTo>
                  <a:cubicBezTo>
                    <a:pt x="317" y="72"/>
                    <a:pt x="317" y="71"/>
                    <a:pt x="317" y="72"/>
                  </a:cubicBezTo>
                  <a:cubicBezTo>
                    <a:pt x="316" y="72"/>
                    <a:pt x="316" y="72"/>
                    <a:pt x="315" y="72"/>
                  </a:cubicBezTo>
                  <a:cubicBezTo>
                    <a:pt x="315" y="72"/>
                    <a:pt x="315" y="72"/>
                    <a:pt x="314" y="73"/>
                  </a:cubicBezTo>
                  <a:cubicBezTo>
                    <a:pt x="314" y="74"/>
                    <a:pt x="314" y="74"/>
                    <a:pt x="314" y="75"/>
                  </a:cubicBezTo>
                  <a:cubicBezTo>
                    <a:pt x="314" y="76"/>
                    <a:pt x="314" y="76"/>
                    <a:pt x="314" y="76"/>
                  </a:cubicBezTo>
                  <a:cubicBezTo>
                    <a:pt x="314" y="77"/>
                    <a:pt x="313" y="76"/>
                    <a:pt x="313" y="76"/>
                  </a:cubicBezTo>
                  <a:cubicBezTo>
                    <a:pt x="312" y="76"/>
                    <a:pt x="312" y="76"/>
                    <a:pt x="312" y="77"/>
                  </a:cubicBezTo>
                  <a:cubicBezTo>
                    <a:pt x="311" y="77"/>
                    <a:pt x="311" y="77"/>
                    <a:pt x="312" y="77"/>
                  </a:cubicBezTo>
                  <a:cubicBezTo>
                    <a:pt x="312" y="78"/>
                    <a:pt x="312" y="78"/>
                    <a:pt x="311" y="79"/>
                  </a:cubicBezTo>
                  <a:cubicBezTo>
                    <a:pt x="310" y="79"/>
                    <a:pt x="311" y="79"/>
                    <a:pt x="310" y="79"/>
                  </a:cubicBezTo>
                  <a:cubicBezTo>
                    <a:pt x="310" y="80"/>
                    <a:pt x="310" y="80"/>
                    <a:pt x="310" y="81"/>
                  </a:cubicBezTo>
                  <a:cubicBezTo>
                    <a:pt x="309" y="82"/>
                    <a:pt x="309" y="82"/>
                    <a:pt x="309" y="82"/>
                  </a:cubicBezTo>
                  <a:cubicBezTo>
                    <a:pt x="308" y="83"/>
                    <a:pt x="308" y="83"/>
                    <a:pt x="308" y="83"/>
                  </a:cubicBezTo>
                  <a:cubicBezTo>
                    <a:pt x="308" y="84"/>
                    <a:pt x="308" y="84"/>
                    <a:pt x="308" y="85"/>
                  </a:cubicBezTo>
                  <a:cubicBezTo>
                    <a:pt x="308" y="86"/>
                    <a:pt x="309" y="85"/>
                    <a:pt x="309" y="85"/>
                  </a:cubicBezTo>
                  <a:cubicBezTo>
                    <a:pt x="310" y="86"/>
                    <a:pt x="310" y="85"/>
                    <a:pt x="310" y="85"/>
                  </a:cubicBezTo>
                  <a:cubicBezTo>
                    <a:pt x="311" y="85"/>
                    <a:pt x="310" y="85"/>
                    <a:pt x="310" y="85"/>
                  </a:cubicBezTo>
                  <a:cubicBezTo>
                    <a:pt x="310" y="85"/>
                    <a:pt x="310" y="85"/>
                    <a:pt x="311" y="85"/>
                  </a:cubicBezTo>
                  <a:cubicBezTo>
                    <a:pt x="311" y="86"/>
                    <a:pt x="311" y="85"/>
                    <a:pt x="312" y="85"/>
                  </a:cubicBezTo>
                  <a:cubicBezTo>
                    <a:pt x="312" y="84"/>
                    <a:pt x="312" y="85"/>
                    <a:pt x="312" y="85"/>
                  </a:cubicBezTo>
                  <a:cubicBezTo>
                    <a:pt x="313" y="86"/>
                    <a:pt x="313" y="85"/>
                    <a:pt x="314" y="84"/>
                  </a:cubicBezTo>
                  <a:cubicBezTo>
                    <a:pt x="314" y="84"/>
                    <a:pt x="314" y="84"/>
                    <a:pt x="315" y="83"/>
                  </a:cubicBezTo>
                  <a:cubicBezTo>
                    <a:pt x="316" y="83"/>
                    <a:pt x="315" y="83"/>
                    <a:pt x="316" y="83"/>
                  </a:cubicBezTo>
                  <a:cubicBezTo>
                    <a:pt x="317" y="82"/>
                    <a:pt x="317" y="82"/>
                    <a:pt x="317" y="81"/>
                  </a:cubicBezTo>
                  <a:cubicBezTo>
                    <a:pt x="317" y="80"/>
                    <a:pt x="317" y="80"/>
                    <a:pt x="317" y="80"/>
                  </a:cubicBezTo>
                  <a:cubicBezTo>
                    <a:pt x="318" y="80"/>
                    <a:pt x="319" y="80"/>
                    <a:pt x="320" y="80"/>
                  </a:cubicBezTo>
                  <a:cubicBezTo>
                    <a:pt x="320" y="80"/>
                    <a:pt x="321" y="80"/>
                    <a:pt x="322" y="80"/>
                  </a:cubicBezTo>
                  <a:cubicBezTo>
                    <a:pt x="323" y="81"/>
                    <a:pt x="322" y="80"/>
                    <a:pt x="323" y="80"/>
                  </a:cubicBezTo>
                  <a:cubicBezTo>
                    <a:pt x="324" y="80"/>
                    <a:pt x="323" y="80"/>
                    <a:pt x="324" y="81"/>
                  </a:cubicBezTo>
                  <a:cubicBezTo>
                    <a:pt x="325" y="82"/>
                    <a:pt x="324" y="81"/>
                    <a:pt x="325" y="82"/>
                  </a:cubicBezTo>
                  <a:cubicBezTo>
                    <a:pt x="325" y="83"/>
                    <a:pt x="325" y="82"/>
                    <a:pt x="326" y="82"/>
                  </a:cubicBezTo>
                  <a:cubicBezTo>
                    <a:pt x="327" y="83"/>
                    <a:pt x="327" y="83"/>
                    <a:pt x="327" y="84"/>
                  </a:cubicBezTo>
                  <a:cubicBezTo>
                    <a:pt x="327" y="85"/>
                    <a:pt x="327" y="86"/>
                    <a:pt x="327" y="86"/>
                  </a:cubicBezTo>
                  <a:cubicBezTo>
                    <a:pt x="327" y="86"/>
                    <a:pt x="328" y="87"/>
                    <a:pt x="328" y="87"/>
                  </a:cubicBezTo>
                  <a:cubicBezTo>
                    <a:pt x="328" y="88"/>
                    <a:pt x="328" y="87"/>
                    <a:pt x="328" y="88"/>
                  </a:cubicBezTo>
                  <a:cubicBezTo>
                    <a:pt x="328" y="89"/>
                    <a:pt x="328" y="88"/>
                    <a:pt x="327" y="89"/>
                  </a:cubicBezTo>
                  <a:cubicBezTo>
                    <a:pt x="327" y="90"/>
                    <a:pt x="327" y="89"/>
                    <a:pt x="327" y="90"/>
                  </a:cubicBezTo>
                  <a:cubicBezTo>
                    <a:pt x="326" y="90"/>
                    <a:pt x="326" y="90"/>
                    <a:pt x="326" y="91"/>
                  </a:cubicBezTo>
                  <a:cubicBezTo>
                    <a:pt x="326" y="91"/>
                    <a:pt x="326" y="91"/>
                    <a:pt x="326" y="92"/>
                  </a:cubicBezTo>
                  <a:cubicBezTo>
                    <a:pt x="326" y="92"/>
                    <a:pt x="326" y="92"/>
                    <a:pt x="325" y="93"/>
                  </a:cubicBezTo>
                  <a:cubicBezTo>
                    <a:pt x="325" y="93"/>
                    <a:pt x="325" y="93"/>
                    <a:pt x="325" y="94"/>
                  </a:cubicBezTo>
                  <a:cubicBezTo>
                    <a:pt x="325" y="94"/>
                    <a:pt x="325" y="94"/>
                    <a:pt x="326" y="94"/>
                  </a:cubicBezTo>
                  <a:cubicBezTo>
                    <a:pt x="326" y="94"/>
                    <a:pt x="326" y="94"/>
                    <a:pt x="326" y="95"/>
                  </a:cubicBezTo>
                  <a:cubicBezTo>
                    <a:pt x="327" y="95"/>
                    <a:pt x="327" y="95"/>
                    <a:pt x="327" y="96"/>
                  </a:cubicBezTo>
                  <a:cubicBezTo>
                    <a:pt x="327" y="96"/>
                    <a:pt x="326" y="96"/>
                    <a:pt x="326" y="97"/>
                  </a:cubicBezTo>
                  <a:cubicBezTo>
                    <a:pt x="326" y="97"/>
                    <a:pt x="326" y="97"/>
                    <a:pt x="327" y="98"/>
                  </a:cubicBezTo>
                  <a:cubicBezTo>
                    <a:pt x="327" y="98"/>
                    <a:pt x="326" y="98"/>
                    <a:pt x="326" y="99"/>
                  </a:cubicBezTo>
                  <a:cubicBezTo>
                    <a:pt x="326" y="99"/>
                    <a:pt x="326" y="99"/>
                    <a:pt x="326" y="99"/>
                  </a:cubicBezTo>
                  <a:cubicBezTo>
                    <a:pt x="326" y="99"/>
                    <a:pt x="326" y="99"/>
                    <a:pt x="325" y="99"/>
                  </a:cubicBezTo>
                  <a:cubicBezTo>
                    <a:pt x="324" y="99"/>
                    <a:pt x="325" y="100"/>
                    <a:pt x="325" y="100"/>
                  </a:cubicBezTo>
                  <a:cubicBezTo>
                    <a:pt x="325" y="100"/>
                    <a:pt x="325" y="100"/>
                    <a:pt x="325" y="101"/>
                  </a:cubicBezTo>
                  <a:cubicBezTo>
                    <a:pt x="325" y="101"/>
                    <a:pt x="325" y="101"/>
                    <a:pt x="325" y="102"/>
                  </a:cubicBezTo>
                  <a:cubicBezTo>
                    <a:pt x="325" y="103"/>
                    <a:pt x="325" y="103"/>
                    <a:pt x="325" y="103"/>
                  </a:cubicBezTo>
                  <a:cubicBezTo>
                    <a:pt x="325" y="104"/>
                    <a:pt x="325" y="103"/>
                    <a:pt x="326" y="103"/>
                  </a:cubicBezTo>
                  <a:cubicBezTo>
                    <a:pt x="327" y="103"/>
                    <a:pt x="326" y="103"/>
                    <a:pt x="327" y="103"/>
                  </a:cubicBezTo>
                  <a:cubicBezTo>
                    <a:pt x="327" y="104"/>
                    <a:pt x="327" y="104"/>
                    <a:pt x="327" y="104"/>
                  </a:cubicBezTo>
                  <a:cubicBezTo>
                    <a:pt x="328" y="105"/>
                    <a:pt x="327" y="105"/>
                    <a:pt x="327" y="106"/>
                  </a:cubicBezTo>
                  <a:cubicBezTo>
                    <a:pt x="327" y="107"/>
                    <a:pt x="328" y="106"/>
                    <a:pt x="328" y="107"/>
                  </a:cubicBezTo>
                  <a:cubicBezTo>
                    <a:pt x="328" y="108"/>
                    <a:pt x="328" y="107"/>
                    <a:pt x="329" y="108"/>
                  </a:cubicBezTo>
                  <a:cubicBezTo>
                    <a:pt x="329" y="109"/>
                    <a:pt x="329" y="108"/>
                    <a:pt x="329" y="109"/>
                  </a:cubicBezTo>
                  <a:cubicBezTo>
                    <a:pt x="329" y="110"/>
                    <a:pt x="329" y="109"/>
                    <a:pt x="329" y="110"/>
                  </a:cubicBezTo>
                  <a:cubicBezTo>
                    <a:pt x="329" y="111"/>
                    <a:pt x="329" y="111"/>
                    <a:pt x="330" y="112"/>
                  </a:cubicBezTo>
                  <a:cubicBezTo>
                    <a:pt x="330" y="113"/>
                    <a:pt x="330" y="112"/>
                    <a:pt x="331" y="112"/>
                  </a:cubicBezTo>
                  <a:cubicBezTo>
                    <a:pt x="332" y="112"/>
                    <a:pt x="331" y="112"/>
                    <a:pt x="332" y="112"/>
                  </a:cubicBezTo>
                  <a:cubicBezTo>
                    <a:pt x="332" y="112"/>
                    <a:pt x="333" y="111"/>
                    <a:pt x="333" y="111"/>
                  </a:cubicBezTo>
                  <a:cubicBezTo>
                    <a:pt x="334" y="111"/>
                    <a:pt x="334" y="111"/>
                    <a:pt x="334" y="110"/>
                  </a:cubicBezTo>
                  <a:cubicBezTo>
                    <a:pt x="335" y="110"/>
                    <a:pt x="335" y="110"/>
                    <a:pt x="335" y="110"/>
                  </a:cubicBezTo>
                  <a:cubicBezTo>
                    <a:pt x="336" y="110"/>
                    <a:pt x="336" y="110"/>
                    <a:pt x="336" y="111"/>
                  </a:cubicBezTo>
                  <a:cubicBezTo>
                    <a:pt x="336" y="111"/>
                    <a:pt x="336" y="111"/>
                    <a:pt x="335" y="112"/>
                  </a:cubicBezTo>
                  <a:cubicBezTo>
                    <a:pt x="335" y="112"/>
                    <a:pt x="335" y="112"/>
                    <a:pt x="336" y="113"/>
                  </a:cubicBezTo>
                  <a:cubicBezTo>
                    <a:pt x="336" y="114"/>
                    <a:pt x="336" y="114"/>
                    <a:pt x="336" y="114"/>
                  </a:cubicBezTo>
                  <a:cubicBezTo>
                    <a:pt x="336" y="115"/>
                    <a:pt x="337" y="116"/>
                    <a:pt x="337" y="116"/>
                  </a:cubicBezTo>
                  <a:cubicBezTo>
                    <a:pt x="337" y="116"/>
                    <a:pt x="337" y="116"/>
                    <a:pt x="338" y="116"/>
                  </a:cubicBezTo>
                  <a:cubicBezTo>
                    <a:pt x="338" y="116"/>
                    <a:pt x="338" y="117"/>
                    <a:pt x="339" y="117"/>
                  </a:cubicBezTo>
                  <a:cubicBezTo>
                    <a:pt x="339" y="117"/>
                    <a:pt x="340" y="116"/>
                    <a:pt x="340" y="116"/>
                  </a:cubicBezTo>
                  <a:cubicBezTo>
                    <a:pt x="340" y="116"/>
                    <a:pt x="340" y="116"/>
                    <a:pt x="341" y="116"/>
                  </a:cubicBezTo>
                  <a:cubicBezTo>
                    <a:pt x="341" y="116"/>
                    <a:pt x="341" y="116"/>
                    <a:pt x="341" y="116"/>
                  </a:cubicBezTo>
                  <a:cubicBezTo>
                    <a:pt x="341" y="117"/>
                    <a:pt x="342" y="117"/>
                    <a:pt x="342" y="118"/>
                  </a:cubicBezTo>
                  <a:cubicBezTo>
                    <a:pt x="342" y="119"/>
                    <a:pt x="342" y="118"/>
                    <a:pt x="342" y="119"/>
                  </a:cubicBezTo>
                  <a:cubicBezTo>
                    <a:pt x="343" y="120"/>
                    <a:pt x="342" y="120"/>
                    <a:pt x="342" y="120"/>
                  </a:cubicBezTo>
                  <a:cubicBezTo>
                    <a:pt x="342" y="120"/>
                    <a:pt x="343" y="120"/>
                    <a:pt x="343" y="120"/>
                  </a:cubicBezTo>
                  <a:cubicBezTo>
                    <a:pt x="343" y="120"/>
                    <a:pt x="343" y="120"/>
                    <a:pt x="343" y="121"/>
                  </a:cubicBezTo>
                  <a:cubicBezTo>
                    <a:pt x="343" y="121"/>
                    <a:pt x="343" y="121"/>
                    <a:pt x="343" y="122"/>
                  </a:cubicBezTo>
                  <a:cubicBezTo>
                    <a:pt x="343" y="123"/>
                    <a:pt x="343" y="123"/>
                    <a:pt x="342" y="123"/>
                  </a:cubicBezTo>
                  <a:cubicBezTo>
                    <a:pt x="342" y="123"/>
                    <a:pt x="342" y="123"/>
                    <a:pt x="342" y="124"/>
                  </a:cubicBezTo>
                  <a:cubicBezTo>
                    <a:pt x="342" y="125"/>
                    <a:pt x="342" y="125"/>
                    <a:pt x="342" y="125"/>
                  </a:cubicBezTo>
                  <a:cubicBezTo>
                    <a:pt x="342" y="125"/>
                    <a:pt x="341" y="125"/>
                    <a:pt x="341" y="125"/>
                  </a:cubicBezTo>
                  <a:cubicBezTo>
                    <a:pt x="341" y="125"/>
                    <a:pt x="341" y="126"/>
                    <a:pt x="341" y="126"/>
                  </a:cubicBezTo>
                  <a:cubicBezTo>
                    <a:pt x="341" y="126"/>
                    <a:pt x="341" y="128"/>
                    <a:pt x="340" y="128"/>
                  </a:cubicBezTo>
                  <a:cubicBezTo>
                    <a:pt x="340" y="129"/>
                    <a:pt x="339" y="128"/>
                    <a:pt x="339" y="129"/>
                  </a:cubicBezTo>
                  <a:cubicBezTo>
                    <a:pt x="338" y="129"/>
                    <a:pt x="338" y="129"/>
                    <a:pt x="337" y="130"/>
                  </a:cubicBezTo>
                  <a:cubicBezTo>
                    <a:pt x="337" y="130"/>
                    <a:pt x="337" y="130"/>
                    <a:pt x="336" y="130"/>
                  </a:cubicBezTo>
                  <a:cubicBezTo>
                    <a:pt x="336" y="130"/>
                    <a:pt x="336" y="129"/>
                    <a:pt x="335" y="130"/>
                  </a:cubicBezTo>
                  <a:cubicBezTo>
                    <a:pt x="335" y="130"/>
                    <a:pt x="335" y="130"/>
                    <a:pt x="335" y="131"/>
                  </a:cubicBezTo>
                  <a:cubicBezTo>
                    <a:pt x="334" y="132"/>
                    <a:pt x="334" y="132"/>
                    <a:pt x="334" y="133"/>
                  </a:cubicBezTo>
                  <a:cubicBezTo>
                    <a:pt x="333" y="133"/>
                    <a:pt x="333" y="133"/>
                    <a:pt x="333" y="134"/>
                  </a:cubicBezTo>
                  <a:cubicBezTo>
                    <a:pt x="334" y="134"/>
                    <a:pt x="333" y="134"/>
                    <a:pt x="334" y="134"/>
                  </a:cubicBezTo>
                  <a:cubicBezTo>
                    <a:pt x="335" y="134"/>
                    <a:pt x="335" y="133"/>
                    <a:pt x="335" y="134"/>
                  </a:cubicBezTo>
                  <a:cubicBezTo>
                    <a:pt x="335" y="134"/>
                    <a:pt x="335" y="135"/>
                    <a:pt x="335" y="135"/>
                  </a:cubicBezTo>
                  <a:cubicBezTo>
                    <a:pt x="334" y="135"/>
                    <a:pt x="333" y="136"/>
                    <a:pt x="333" y="136"/>
                  </a:cubicBezTo>
                  <a:cubicBezTo>
                    <a:pt x="333" y="136"/>
                    <a:pt x="333" y="136"/>
                    <a:pt x="333" y="136"/>
                  </a:cubicBezTo>
                  <a:cubicBezTo>
                    <a:pt x="333" y="136"/>
                    <a:pt x="333" y="136"/>
                    <a:pt x="333" y="136"/>
                  </a:cubicBezTo>
                  <a:cubicBezTo>
                    <a:pt x="333" y="137"/>
                    <a:pt x="333" y="136"/>
                    <a:pt x="333" y="137"/>
                  </a:cubicBezTo>
                  <a:cubicBezTo>
                    <a:pt x="333" y="137"/>
                    <a:pt x="333" y="137"/>
                    <a:pt x="334" y="137"/>
                  </a:cubicBezTo>
                  <a:cubicBezTo>
                    <a:pt x="334" y="137"/>
                    <a:pt x="335" y="138"/>
                    <a:pt x="335" y="138"/>
                  </a:cubicBezTo>
                  <a:cubicBezTo>
                    <a:pt x="335" y="138"/>
                    <a:pt x="334" y="138"/>
                    <a:pt x="334" y="139"/>
                  </a:cubicBezTo>
                  <a:cubicBezTo>
                    <a:pt x="334" y="139"/>
                    <a:pt x="335" y="139"/>
                    <a:pt x="335" y="139"/>
                  </a:cubicBezTo>
                  <a:cubicBezTo>
                    <a:pt x="335" y="139"/>
                    <a:pt x="335" y="139"/>
                    <a:pt x="335" y="139"/>
                  </a:cubicBezTo>
                  <a:cubicBezTo>
                    <a:pt x="335" y="139"/>
                    <a:pt x="336" y="140"/>
                    <a:pt x="336" y="140"/>
                  </a:cubicBezTo>
                  <a:cubicBezTo>
                    <a:pt x="336" y="141"/>
                    <a:pt x="336" y="141"/>
                    <a:pt x="336" y="141"/>
                  </a:cubicBezTo>
                  <a:cubicBezTo>
                    <a:pt x="336" y="142"/>
                    <a:pt x="336" y="142"/>
                    <a:pt x="336" y="142"/>
                  </a:cubicBezTo>
                  <a:cubicBezTo>
                    <a:pt x="336" y="142"/>
                    <a:pt x="335" y="142"/>
                    <a:pt x="335" y="142"/>
                  </a:cubicBezTo>
                  <a:cubicBezTo>
                    <a:pt x="335" y="143"/>
                    <a:pt x="336" y="144"/>
                    <a:pt x="336" y="144"/>
                  </a:cubicBezTo>
                  <a:cubicBezTo>
                    <a:pt x="336" y="144"/>
                    <a:pt x="336" y="144"/>
                    <a:pt x="335" y="144"/>
                  </a:cubicBezTo>
                  <a:cubicBezTo>
                    <a:pt x="335" y="144"/>
                    <a:pt x="335" y="144"/>
                    <a:pt x="335" y="145"/>
                  </a:cubicBezTo>
                  <a:cubicBezTo>
                    <a:pt x="335" y="145"/>
                    <a:pt x="335" y="145"/>
                    <a:pt x="335" y="145"/>
                  </a:cubicBezTo>
                  <a:cubicBezTo>
                    <a:pt x="335" y="145"/>
                    <a:pt x="335" y="145"/>
                    <a:pt x="335" y="146"/>
                  </a:cubicBezTo>
                  <a:cubicBezTo>
                    <a:pt x="335" y="146"/>
                    <a:pt x="334" y="146"/>
                    <a:pt x="335" y="146"/>
                  </a:cubicBezTo>
                  <a:cubicBezTo>
                    <a:pt x="335" y="147"/>
                    <a:pt x="335" y="147"/>
                    <a:pt x="335" y="147"/>
                  </a:cubicBezTo>
                  <a:cubicBezTo>
                    <a:pt x="335" y="147"/>
                    <a:pt x="335" y="148"/>
                    <a:pt x="335" y="148"/>
                  </a:cubicBezTo>
                  <a:cubicBezTo>
                    <a:pt x="335" y="148"/>
                    <a:pt x="335" y="149"/>
                    <a:pt x="335" y="149"/>
                  </a:cubicBezTo>
                  <a:cubicBezTo>
                    <a:pt x="335" y="150"/>
                    <a:pt x="335" y="150"/>
                    <a:pt x="335" y="150"/>
                  </a:cubicBezTo>
                  <a:cubicBezTo>
                    <a:pt x="335" y="151"/>
                    <a:pt x="335" y="151"/>
                    <a:pt x="335" y="151"/>
                  </a:cubicBezTo>
                  <a:cubicBezTo>
                    <a:pt x="335" y="152"/>
                    <a:pt x="333" y="151"/>
                    <a:pt x="333" y="152"/>
                  </a:cubicBezTo>
                  <a:cubicBezTo>
                    <a:pt x="333" y="152"/>
                    <a:pt x="334" y="153"/>
                    <a:pt x="334" y="153"/>
                  </a:cubicBezTo>
                  <a:cubicBezTo>
                    <a:pt x="334" y="153"/>
                    <a:pt x="334" y="153"/>
                    <a:pt x="334" y="154"/>
                  </a:cubicBezTo>
                  <a:cubicBezTo>
                    <a:pt x="333" y="154"/>
                    <a:pt x="333" y="154"/>
                    <a:pt x="333" y="154"/>
                  </a:cubicBezTo>
                  <a:cubicBezTo>
                    <a:pt x="333" y="154"/>
                    <a:pt x="334" y="154"/>
                    <a:pt x="334" y="155"/>
                  </a:cubicBezTo>
                  <a:cubicBezTo>
                    <a:pt x="334" y="155"/>
                    <a:pt x="334" y="155"/>
                    <a:pt x="334" y="156"/>
                  </a:cubicBezTo>
                  <a:cubicBezTo>
                    <a:pt x="333" y="156"/>
                    <a:pt x="333" y="156"/>
                    <a:pt x="333" y="156"/>
                  </a:cubicBezTo>
                  <a:cubicBezTo>
                    <a:pt x="334" y="157"/>
                    <a:pt x="335" y="156"/>
                    <a:pt x="335" y="156"/>
                  </a:cubicBezTo>
                  <a:cubicBezTo>
                    <a:pt x="335" y="157"/>
                    <a:pt x="335" y="157"/>
                    <a:pt x="335" y="157"/>
                  </a:cubicBezTo>
                  <a:cubicBezTo>
                    <a:pt x="335" y="157"/>
                    <a:pt x="334" y="158"/>
                    <a:pt x="335" y="159"/>
                  </a:cubicBezTo>
                  <a:cubicBezTo>
                    <a:pt x="335" y="159"/>
                    <a:pt x="335" y="159"/>
                    <a:pt x="336" y="160"/>
                  </a:cubicBezTo>
                  <a:cubicBezTo>
                    <a:pt x="337" y="161"/>
                    <a:pt x="337" y="161"/>
                    <a:pt x="338" y="162"/>
                  </a:cubicBezTo>
                  <a:cubicBezTo>
                    <a:pt x="339" y="163"/>
                    <a:pt x="339" y="163"/>
                    <a:pt x="339" y="163"/>
                  </a:cubicBezTo>
                  <a:cubicBezTo>
                    <a:pt x="340" y="163"/>
                    <a:pt x="340" y="162"/>
                    <a:pt x="341" y="162"/>
                  </a:cubicBezTo>
                  <a:cubicBezTo>
                    <a:pt x="341" y="162"/>
                    <a:pt x="341" y="163"/>
                    <a:pt x="342" y="163"/>
                  </a:cubicBezTo>
                  <a:cubicBezTo>
                    <a:pt x="342" y="163"/>
                    <a:pt x="342" y="162"/>
                    <a:pt x="343" y="162"/>
                  </a:cubicBezTo>
                  <a:cubicBezTo>
                    <a:pt x="344" y="162"/>
                    <a:pt x="344" y="161"/>
                    <a:pt x="345" y="161"/>
                  </a:cubicBezTo>
                  <a:cubicBezTo>
                    <a:pt x="346" y="161"/>
                    <a:pt x="346" y="161"/>
                    <a:pt x="347" y="161"/>
                  </a:cubicBezTo>
                  <a:cubicBezTo>
                    <a:pt x="347" y="161"/>
                    <a:pt x="348" y="161"/>
                    <a:pt x="348" y="161"/>
                  </a:cubicBezTo>
                  <a:cubicBezTo>
                    <a:pt x="348" y="162"/>
                    <a:pt x="348" y="163"/>
                    <a:pt x="347" y="163"/>
                  </a:cubicBezTo>
                  <a:cubicBezTo>
                    <a:pt x="347" y="164"/>
                    <a:pt x="347" y="164"/>
                    <a:pt x="347" y="164"/>
                  </a:cubicBezTo>
                  <a:cubicBezTo>
                    <a:pt x="347" y="164"/>
                    <a:pt x="348" y="164"/>
                    <a:pt x="347" y="165"/>
                  </a:cubicBezTo>
                  <a:cubicBezTo>
                    <a:pt x="347" y="165"/>
                    <a:pt x="346" y="165"/>
                    <a:pt x="346" y="166"/>
                  </a:cubicBezTo>
                  <a:cubicBezTo>
                    <a:pt x="346" y="166"/>
                    <a:pt x="346" y="166"/>
                    <a:pt x="346" y="167"/>
                  </a:cubicBezTo>
                  <a:cubicBezTo>
                    <a:pt x="346" y="167"/>
                    <a:pt x="346" y="167"/>
                    <a:pt x="346" y="168"/>
                  </a:cubicBezTo>
                  <a:cubicBezTo>
                    <a:pt x="345" y="169"/>
                    <a:pt x="346" y="169"/>
                    <a:pt x="345" y="170"/>
                  </a:cubicBezTo>
                  <a:cubicBezTo>
                    <a:pt x="345" y="171"/>
                    <a:pt x="344" y="171"/>
                    <a:pt x="345" y="172"/>
                  </a:cubicBezTo>
                  <a:cubicBezTo>
                    <a:pt x="345" y="172"/>
                    <a:pt x="344" y="172"/>
                    <a:pt x="345" y="172"/>
                  </a:cubicBezTo>
                  <a:cubicBezTo>
                    <a:pt x="346" y="173"/>
                    <a:pt x="346" y="174"/>
                    <a:pt x="347" y="174"/>
                  </a:cubicBezTo>
                  <a:cubicBezTo>
                    <a:pt x="347" y="174"/>
                    <a:pt x="347" y="174"/>
                    <a:pt x="348" y="174"/>
                  </a:cubicBezTo>
                  <a:cubicBezTo>
                    <a:pt x="348" y="173"/>
                    <a:pt x="349" y="173"/>
                    <a:pt x="349" y="173"/>
                  </a:cubicBezTo>
                  <a:cubicBezTo>
                    <a:pt x="349" y="174"/>
                    <a:pt x="349" y="174"/>
                    <a:pt x="349" y="174"/>
                  </a:cubicBezTo>
                  <a:cubicBezTo>
                    <a:pt x="349" y="175"/>
                    <a:pt x="349" y="175"/>
                    <a:pt x="350" y="175"/>
                  </a:cubicBezTo>
                  <a:cubicBezTo>
                    <a:pt x="351" y="176"/>
                    <a:pt x="351" y="176"/>
                    <a:pt x="351" y="176"/>
                  </a:cubicBezTo>
                  <a:cubicBezTo>
                    <a:pt x="351" y="176"/>
                    <a:pt x="350" y="176"/>
                    <a:pt x="351" y="177"/>
                  </a:cubicBezTo>
                  <a:cubicBezTo>
                    <a:pt x="352" y="177"/>
                    <a:pt x="352" y="177"/>
                    <a:pt x="352" y="177"/>
                  </a:cubicBezTo>
                  <a:cubicBezTo>
                    <a:pt x="353" y="178"/>
                    <a:pt x="354" y="178"/>
                    <a:pt x="354" y="178"/>
                  </a:cubicBezTo>
                  <a:cubicBezTo>
                    <a:pt x="353" y="179"/>
                    <a:pt x="352" y="179"/>
                    <a:pt x="351" y="179"/>
                  </a:cubicBezTo>
                  <a:cubicBezTo>
                    <a:pt x="350" y="179"/>
                    <a:pt x="350" y="178"/>
                    <a:pt x="350" y="179"/>
                  </a:cubicBezTo>
                  <a:cubicBezTo>
                    <a:pt x="349" y="179"/>
                    <a:pt x="349" y="179"/>
                    <a:pt x="349" y="179"/>
                  </a:cubicBezTo>
                  <a:cubicBezTo>
                    <a:pt x="348" y="179"/>
                    <a:pt x="348" y="179"/>
                    <a:pt x="347" y="180"/>
                  </a:cubicBezTo>
                  <a:cubicBezTo>
                    <a:pt x="347" y="181"/>
                    <a:pt x="347" y="181"/>
                    <a:pt x="347" y="181"/>
                  </a:cubicBezTo>
                  <a:cubicBezTo>
                    <a:pt x="347" y="181"/>
                    <a:pt x="346" y="181"/>
                    <a:pt x="346" y="181"/>
                  </a:cubicBezTo>
                  <a:cubicBezTo>
                    <a:pt x="345" y="182"/>
                    <a:pt x="345" y="182"/>
                    <a:pt x="345" y="182"/>
                  </a:cubicBezTo>
                  <a:cubicBezTo>
                    <a:pt x="345" y="182"/>
                    <a:pt x="344" y="183"/>
                    <a:pt x="344" y="183"/>
                  </a:cubicBezTo>
                  <a:cubicBezTo>
                    <a:pt x="344" y="183"/>
                    <a:pt x="343" y="183"/>
                    <a:pt x="344" y="184"/>
                  </a:cubicBezTo>
                  <a:cubicBezTo>
                    <a:pt x="344" y="185"/>
                    <a:pt x="344" y="185"/>
                    <a:pt x="344" y="185"/>
                  </a:cubicBezTo>
                  <a:cubicBezTo>
                    <a:pt x="344" y="186"/>
                    <a:pt x="345" y="185"/>
                    <a:pt x="344" y="186"/>
                  </a:cubicBezTo>
                  <a:cubicBezTo>
                    <a:pt x="343" y="187"/>
                    <a:pt x="343" y="186"/>
                    <a:pt x="343" y="187"/>
                  </a:cubicBezTo>
                  <a:cubicBezTo>
                    <a:pt x="344" y="188"/>
                    <a:pt x="344" y="188"/>
                    <a:pt x="344" y="188"/>
                  </a:cubicBezTo>
                  <a:cubicBezTo>
                    <a:pt x="344" y="188"/>
                    <a:pt x="345" y="188"/>
                    <a:pt x="344" y="189"/>
                  </a:cubicBezTo>
                  <a:cubicBezTo>
                    <a:pt x="343" y="190"/>
                    <a:pt x="343" y="190"/>
                    <a:pt x="342" y="190"/>
                  </a:cubicBezTo>
                  <a:cubicBezTo>
                    <a:pt x="342" y="190"/>
                    <a:pt x="341" y="191"/>
                    <a:pt x="342" y="191"/>
                  </a:cubicBezTo>
                  <a:cubicBezTo>
                    <a:pt x="342" y="192"/>
                    <a:pt x="343" y="193"/>
                    <a:pt x="343" y="193"/>
                  </a:cubicBezTo>
                  <a:cubicBezTo>
                    <a:pt x="343" y="193"/>
                    <a:pt x="343" y="193"/>
                    <a:pt x="344" y="193"/>
                  </a:cubicBezTo>
                  <a:cubicBezTo>
                    <a:pt x="346" y="193"/>
                    <a:pt x="345" y="192"/>
                    <a:pt x="346" y="192"/>
                  </a:cubicBezTo>
                  <a:cubicBezTo>
                    <a:pt x="347" y="192"/>
                    <a:pt x="347" y="192"/>
                    <a:pt x="347" y="193"/>
                  </a:cubicBezTo>
                  <a:cubicBezTo>
                    <a:pt x="348" y="194"/>
                    <a:pt x="347" y="194"/>
                    <a:pt x="348" y="194"/>
                  </a:cubicBezTo>
                  <a:cubicBezTo>
                    <a:pt x="349" y="194"/>
                    <a:pt x="349" y="194"/>
                    <a:pt x="349" y="194"/>
                  </a:cubicBezTo>
                  <a:cubicBezTo>
                    <a:pt x="349" y="194"/>
                    <a:pt x="349" y="194"/>
                    <a:pt x="350" y="194"/>
                  </a:cubicBezTo>
                  <a:cubicBezTo>
                    <a:pt x="351" y="194"/>
                    <a:pt x="351" y="194"/>
                    <a:pt x="351" y="194"/>
                  </a:cubicBezTo>
                  <a:cubicBezTo>
                    <a:pt x="352" y="194"/>
                    <a:pt x="351" y="194"/>
                    <a:pt x="351" y="195"/>
                  </a:cubicBezTo>
                  <a:cubicBezTo>
                    <a:pt x="352" y="195"/>
                    <a:pt x="352" y="195"/>
                    <a:pt x="352" y="196"/>
                  </a:cubicBezTo>
                  <a:cubicBezTo>
                    <a:pt x="353" y="196"/>
                    <a:pt x="353" y="196"/>
                    <a:pt x="353" y="197"/>
                  </a:cubicBezTo>
                  <a:cubicBezTo>
                    <a:pt x="353" y="198"/>
                    <a:pt x="352" y="198"/>
                    <a:pt x="353" y="198"/>
                  </a:cubicBezTo>
                  <a:cubicBezTo>
                    <a:pt x="354" y="199"/>
                    <a:pt x="354" y="199"/>
                    <a:pt x="355" y="199"/>
                  </a:cubicBezTo>
                  <a:cubicBezTo>
                    <a:pt x="355" y="200"/>
                    <a:pt x="355" y="199"/>
                    <a:pt x="356" y="200"/>
                  </a:cubicBezTo>
                  <a:cubicBezTo>
                    <a:pt x="356" y="200"/>
                    <a:pt x="356" y="200"/>
                    <a:pt x="356" y="201"/>
                  </a:cubicBezTo>
                  <a:cubicBezTo>
                    <a:pt x="356" y="203"/>
                    <a:pt x="356" y="202"/>
                    <a:pt x="356" y="203"/>
                  </a:cubicBezTo>
                  <a:cubicBezTo>
                    <a:pt x="356" y="205"/>
                    <a:pt x="355" y="205"/>
                    <a:pt x="356" y="205"/>
                  </a:cubicBezTo>
                  <a:cubicBezTo>
                    <a:pt x="357" y="206"/>
                    <a:pt x="357" y="205"/>
                    <a:pt x="357" y="207"/>
                  </a:cubicBezTo>
                  <a:cubicBezTo>
                    <a:pt x="357" y="208"/>
                    <a:pt x="357" y="208"/>
                    <a:pt x="357" y="208"/>
                  </a:cubicBezTo>
                  <a:cubicBezTo>
                    <a:pt x="357" y="209"/>
                    <a:pt x="356" y="209"/>
                    <a:pt x="356" y="210"/>
                  </a:cubicBezTo>
                  <a:cubicBezTo>
                    <a:pt x="357" y="211"/>
                    <a:pt x="358" y="211"/>
                    <a:pt x="358" y="212"/>
                  </a:cubicBezTo>
                  <a:cubicBezTo>
                    <a:pt x="358" y="212"/>
                    <a:pt x="359" y="212"/>
                    <a:pt x="358" y="213"/>
                  </a:cubicBezTo>
                  <a:cubicBezTo>
                    <a:pt x="357" y="213"/>
                    <a:pt x="357" y="212"/>
                    <a:pt x="357" y="213"/>
                  </a:cubicBezTo>
                  <a:cubicBezTo>
                    <a:pt x="356" y="213"/>
                    <a:pt x="356" y="213"/>
                    <a:pt x="355" y="213"/>
                  </a:cubicBezTo>
                  <a:cubicBezTo>
                    <a:pt x="354" y="213"/>
                    <a:pt x="355" y="213"/>
                    <a:pt x="354" y="213"/>
                  </a:cubicBezTo>
                  <a:cubicBezTo>
                    <a:pt x="353" y="212"/>
                    <a:pt x="353" y="212"/>
                    <a:pt x="352" y="210"/>
                  </a:cubicBezTo>
                  <a:cubicBezTo>
                    <a:pt x="352" y="209"/>
                    <a:pt x="352" y="208"/>
                    <a:pt x="351" y="208"/>
                  </a:cubicBezTo>
                  <a:cubicBezTo>
                    <a:pt x="350" y="207"/>
                    <a:pt x="350" y="206"/>
                    <a:pt x="349" y="207"/>
                  </a:cubicBezTo>
                  <a:cubicBezTo>
                    <a:pt x="349" y="207"/>
                    <a:pt x="349" y="207"/>
                    <a:pt x="349" y="208"/>
                  </a:cubicBezTo>
                  <a:cubicBezTo>
                    <a:pt x="349" y="209"/>
                    <a:pt x="349" y="209"/>
                    <a:pt x="349" y="210"/>
                  </a:cubicBezTo>
                  <a:cubicBezTo>
                    <a:pt x="349" y="210"/>
                    <a:pt x="349" y="210"/>
                    <a:pt x="348" y="210"/>
                  </a:cubicBezTo>
                  <a:cubicBezTo>
                    <a:pt x="347" y="210"/>
                    <a:pt x="347" y="210"/>
                    <a:pt x="347" y="210"/>
                  </a:cubicBezTo>
                  <a:cubicBezTo>
                    <a:pt x="346" y="210"/>
                    <a:pt x="347" y="211"/>
                    <a:pt x="346" y="211"/>
                  </a:cubicBezTo>
                  <a:cubicBezTo>
                    <a:pt x="346" y="211"/>
                    <a:pt x="345" y="210"/>
                    <a:pt x="345" y="210"/>
                  </a:cubicBezTo>
                  <a:cubicBezTo>
                    <a:pt x="345" y="210"/>
                    <a:pt x="345" y="210"/>
                    <a:pt x="345" y="209"/>
                  </a:cubicBezTo>
                  <a:cubicBezTo>
                    <a:pt x="345" y="209"/>
                    <a:pt x="345" y="208"/>
                    <a:pt x="345" y="208"/>
                  </a:cubicBezTo>
                  <a:cubicBezTo>
                    <a:pt x="345" y="208"/>
                    <a:pt x="345" y="207"/>
                    <a:pt x="345" y="207"/>
                  </a:cubicBezTo>
                  <a:cubicBezTo>
                    <a:pt x="344" y="207"/>
                    <a:pt x="344" y="207"/>
                    <a:pt x="344" y="207"/>
                  </a:cubicBezTo>
                  <a:cubicBezTo>
                    <a:pt x="344" y="207"/>
                    <a:pt x="343" y="206"/>
                    <a:pt x="343" y="207"/>
                  </a:cubicBezTo>
                  <a:cubicBezTo>
                    <a:pt x="343" y="207"/>
                    <a:pt x="342" y="207"/>
                    <a:pt x="342" y="207"/>
                  </a:cubicBezTo>
                  <a:cubicBezTo>
                    <a:pt x="342" y="207"/>
                    <a:pt x="342" y="206"/>
                    <a:pt x="342" y="207"/>
                  </a:cubicBezTo>
                  <a:cubicBezTo>
                    <a:pt x="341" y="208"/>
                    <a:pt x="341" y="208"/>
                    <a:pt x="341" y="208"/>
                  </a:cubicBezTo>
                  <a:cubicBezTo>
                    <a:pt x="340" y="208"/>
                    <a:pt x="339" y="207"/>
                    <a:pt x="339" y="207"/>
                  </a:cubicBezTo>
                  <a:cubicBezTo>
                    <a:pt x="339" y="207"/>
                    <a:pt x="339" y="207"/>
                    <a:pt x="338" y="207"/>
                  </a:cubicBezTo>
                  <a:cubicBezTo>
                    <a:pt x="337" y="207"/>
                    <a:pt x="338" y="206"/>
                    <a:pt x="337" y="206"/>
                  </a:cubicBezTo>
                  <a:cubicBezTo>
                    <a:pt x="336" y="207"/>
                    <a:pt x="336" y="206"/>
                    <a:pt x="336" y="207"/>
                  </a:cubicBezTo>
                  <a:cubicBezTo>
                    <a:pt x="335" y="207"/>
                    <a:pt x="335" y="208"/>
                    <a:pt x="335" y="208"/>
                  </a:cubicBezTo>
                  <a:cubicBezTo>
                    <a:pt x="334" y="208"/>
                    <a:pt x="335" y="208"/>
                    <a:pt x="334" y="207"/>
                  </a:cubicBezTo>
                  <a:cubicBezTo>
                    <a:pt x="333" y="207"/>
                    <a:pt x="331" y="207"/>
                    <a:pt x="331" y="207"/>
                  </a:cubicBezTo>
                  <a:cubicBezTo>
                    <a:pt x="331" y="208"/>
                    <a:pt x="331" y="208"/>
                    <a:pt x="331" y="208"/>
                  </a:cubicBezTo>
                  <a:cubicBezTo>
                    <a:pt x="330" y="208"/>
                    <a:pt x="330" y="208"/>
                    <a:pt x="330" y="208"/>
                  </a:cubicBezTo>
                  <a:cubicBezTo>
                    <a:pt x="330" y="208"/>
                    <a:pt x="329" y="208"/>
                    <a:pt x="329" y="208"/>
                  </a:cubicBezTo>
                  <a:cubicBezTo>
                    <a:pt x="329" y="209"/>
                    <a:pt x="329" y="209"/>
                    <a:pt x="329" y="210"/>
                  </a:cubicBezTo>
                  <a:cubicBezTo>
                    <a:pt x="329" y="211"/>
                    <a:pt x="329" y="211"/>
                    <a:pt x="330" y="211"/>
                  </a:cubicBezTo>
                  <a:cubicBezTo>
                    <a:pt x="330" y="212"/>
                    <a:pt x="330" y="212"/>
                    <a:pt x="330" y="212"/>
                  </a:cubicBezTo>
                  <a:cubicBezTo>
                    <a:pt x="330" y="213"/>
                    <a:pt x="329" y="213"/>
                    <a:pt x="330" y="214"/>
                  </a:cubicBezTo>
                  <a:cubicBezTo>
                    <a:pt x="330" y="214"/>
                    <a:pt x="331" y="214"/>
                    <a:pt x="331" y="215"/>
                  </a:cubicBezTo>
                  <a:cubicBezTo>
                    <a:pt x="330" y="216"/>
                    <a:pt x="330" y="215"/>
                    <a:pt x="330" y="216"/>
                  </a:cubicBezTo>
                  <a:cubicBezTo>
                    <a:pt x="330" y="217"/>
                    <a:pt x="330" y="217"/>
                    <a:pt x="330" y="218"/>
                  </a:cubicBezTo>
                  <a:cubicBezTo>
                    <a:pt x="330" y="218"/>
                    <a:pt x="329" y="219"/>
                    <a:pt x="329" y="219"/>
                  </a:cubicBezTo>
                  <a:cubicBezTo>
                    <a:pt x="329" y="219"/>
                    <a:pt x="329" y="219"/>
                    <a:pt x="329" y="220"/>
                  </a:cubicBezTo>
                  <a:cubicBezTo>
                    <a:pt x="329" y="220"/>
                    <a:pt x="329" y="220"/>
                    <a:pt x="330" y="221"/>
                  </a:cubicBezTo>
                  <a:cubicBezTo>
                    <a:pt x="331" y="221"/>
                    <a:pt x="331" y="221"/>
                    <a:pt x="331" y="222"/>
                  </a:cubicBezTo>
                  <a:cubicBezTo>
                    <a:pt x="331" y="222"/>
                    <a:pt x="332" y="222"/>
                    <a:pt x="332" y="222"/>
                  </a:cubicBezTo>
                  <a:cubicBezTo>
                    <a:pt x="332" y="222"/>
                    <a:pt x="332" y="222"/>
                    <a:pt x="333" y="223"/>
                  </a:cubicBezTo>
                  <a:cubicBezTo>
                    <a:pt x="333" y="223"/>
                    <a:pt x="334" y="223"/>
                    <a:pt x="335" y="223"/>
                  </a:cubicBezTo>
                  <a:cubicBezTo>
                    <a:pt x="335" y="223"/>
                    <a:pt x="335" y="223"/>
                    <a:pt x="336" y="223"/>
                  </a:cubicBezTo>
                  <a:cubicBezTo>
                    <a:pt x="337" y="223"/>
                    <a:pt x="336" y="223"/>
                    <a:pt x="337" y="223"/>
                  </a:cubicBezTo>
                  <a:cubicBezTo>
                    <a:pt x="338" y="224"/>
                    <a:pt x="337" y="224"/>
                    <a:pt x="338" y="223"/>
                  </a:cubicBezTo>
                  <a:cubicBezTo>
                    <a:pt x="339" y="223"/>
                    <a:pt x="338" y="222"/>
                    <a:pt x="339" y="222"/>
                  </a:cubicBezTo>
                  <a:cubicBezTo>
                    <a:pt x="340" y="222"/>
                    <a:pt x="340" y="222"/>
                    <a:pt x="340" y="222"/>
                  </a:cubicBezTo>
                  <a:cubicBezTo>
                    <a:pt x="340" y="222"/>
                    <a:pt x="340" y="222"/>
                    <a:pt x="341" y="222"/>
                  </a:cubicBezTo>
                  <a:cubicBezTo>
                    <a:pt x="342" y="222"/>
                    <a:pt x="342" y="221"/>
                    <a:pt x="342" y="222"/>
                  </a:cubicBezTo>
                  <a:cubicBezTo>
                    <a:pt x="342" y="223"/>
                    <a:pt x="342" y="223"/>
                    <a:pt x="341" y="224"/>
                  </a:cubicBezTo>
                  <a:cubicBezTo>
                    <a:pt x="341" y="224"/>
                    <a:pt x="340" y="224"/>
                    <a:pt x="341" y="225"/>
                  </a:cubicBezTo>
                  <a:cubicBezTo>
                    <a:pt x="341" y="226"/>
                    <a:pt x="341" y="226"/>
                    <a:pt x="341" y="226"/>
                  </a:cubicBezTo>
                  <a:cubicBezTo>
                    <a:pt x="340" y="227"/>
                    <a:pt x="339" y="227"/>
                    <a:pt x="340" y="227"/>
                  </a:cubicBezTo>
                  <a:cubicBezTo>
                    <a:pt x="341" y="227"/>
                    <a:pt x="341" y="227"/>
                    <a:pt x="341" y="228"/>
                  </a:cubicBezTo>
                  <a:cubicBezTo>
                    <a:pt x="342" y="228"/>
                    <a:pt x="342" y="227"/>
                    <a:pt x="342" y="228"/>
                  </a:cubicBezTo>
                  <a:cubicBezTo>
                    <a:pt x="342" y="229"/>
                    <a:pt x="343" y="230"/>
                    <a:pt x="343" y="230"/>
                  </a:cubicBezTo>
                  <a:cubicBezTo>
                    <a:pt x="343" y="230"/>
                    <a:pt x="344" y="229"/>
                    <a:pt x="344" y="230"/>
                  </a:cubicBezTo>
                  <a:cubicBezTo>
                    <a:pt x="344" y="231"/>
                    <a:pt x="344" y="231"/>
                    <a:pt x="343" y="231"/>
                  </a:cubicBezTo>
                  <a:cubicBezTo>
                    <a:pt x="343" y="231"/>
                    <a:pt x="343" y="231"/>
                    <a:pt x="342" y="230"/>
                  </a:cubicBezTo>
                  <a:cubicBezTo>
                    <a:pt x="342" y="230"/>
                    <a:pt x="342" y="230"/>
                    <a:pt x="341" y="230"/>
                  </a:cubicBezTo>
                  <a:cubicBezTo>
                    <a:pt x="341" y="229"/>
                    <a:pt x="341" y="229"/>
                    <a:pt x="340" y="229"/>
                  </a:cubicBezTo>
                  <a:cubicBezTo>
                    <a:pt x="340" y="230"/>
                    <a:pt x="340" y="230"/>
                    <a:pt x="339" y="230"/>
                  </a:cubicBezTo>
                  <a:cubicBezTo>
                    <a:pt x="339" y="230"/>
                    <a:pt x="338" y="229"/>
                    <a:pt x="338" y="230"/>
                  </a:cubicBezTo>
                  <a:cubicBezTo>
                    <a:pt x="337" y="230"/>
                    <a:pt x="337" y="230"/>
                    <a:pt x="337" y="231"/>
                  </a:cubicBezTo>
                  <a:cubicBezTo>
                    <a:pt x="337" y="232"/>
                    <a:pt x="337" y="231"/>
                    <a:pt x="337" y="232"/>
                  </a:cubicBezTo>
                  <a:cubicBezTo>
                    <a:pt x="336" y="233"/>
                    <a:pt x="336" y="232"/>
                    <a:pt x="336" y="233"/>
                  </a:cubicBezTo>
                  <a:cubicBezTo>
                    <a:pt x="336" y="235"/>
                    <a:pt x="336" y="235"/>
                    <a:pt x="335" y="235"/>
                  </a:cubicBezTo>
                  <a:cubicBezTo>
                    <a:pt x="335" y="236"/>
                    <a:pt x="335" y="236"/>
                    <a:pt x="335" y="236"/>
                  </a:cubicBezTo>
                  <a:cubicBezTo>
                    <a:pt x="335" y="237"/>
                    <a:pt x="334" y="238"/>
                    <a:pt x="334" y="238"/>
                  </a:cubicBezTo>
                  <a:cubicBezTo>
                    <a:pt x="334" y="238"/>
                    <a:pt x="335" y="240"/>
                    <a:pt x="335" y="240"/>
                  </a:cubicBezTo>
                  <a:cubicBezTo>
                    <a:pt x="335" y="240"/>
                    <a:pt x="335" y="240"/>
                    <a:pt x="335" y="240"/>
                  </a:cubicBezTo>
                  <a:cubicBezTo>
                    <a:pt x="336" y="240"/>
                    <a:pt x="336" y="240"/>
                    <a:pt x="336" y="241"/>
                  </a:cubicBezTo>
                  <a:cubicBezTo>
                    <a:pt x="336" y="242"/>
                    <a:pt x="336" y="242"/>
                    <a:pt x="336" y="242"/>
                  </a:cubicBezTo>
                  <a:cubicBezTo>
                    <a:pt x="335" y="243"/>
                    <a:pt x="335" y="243"/>
                    <a:pt x="335" y="243"/>
                  </a:cubicBezTo>
                  <a:cubicBezTo>
                    <a:pt x="335" y="243"/>
                    <a:pt x="335" y="243"/>
                    <a:pt x="335" y="244"/>
                  </a:cubicBezTo>
                  <a:cubicBezTo>
                    <a:pt x="335" y="245"/>
                    <a:pt x="335" y="245"/>
                    <a:pt x="334" y="246"/>
                  </a:cubicBezTo>
                  <a:cubicBezTo>
                    <a:pt x="334" y="246"/>
                    <a:pt x="333" y="247"/>
                    <a:pt x="333" y="247"/>
                  </a:cubicBezTo>
                  <a:cubicBezTo>
                    <a:pt x="333" y="248"/>
                    <a:pt x="333" y="248"/>
                    <a:pt x="333" y="249"/>
                  </a:cubicBezTo>
                  <a:cubicBezTo>
                    <a:pt x="333" y="250"/>
                    <a:pt x="332" y="250"/>
                    <a:pt x="332" y="250"/>
                  </a:cubicBezTo>
                  <a:cubicBezTo>
                    <a:pt x="332" y="250"/>
                    <a:pt x="332" y="250"/>
                    <a:pt x="332" y="251"/>
                  </a:cubicBezTo>
                  <a:cubicBezTo>
                    <a:pt x="332" y="252"/>
                    <a:pt x="333" y="251"/>
                    <a:pt x="332" y="252"/>
                  </a:cubicBezTo>
                  <a:cubicBezTo>
                    <a:pt x="332" y="253"/>
                    <a:pt x="331" y="254"/>
                    <a:pt x="331" y="254"/>
                  </a:cubicBezTo>
                  <a:cubicBezTo>
                    <a:pt x="331" y="254"/>
                    <a:pt x="330" y="254"/>
                    <a:pt x="330" y="254"/>
                  </a:cubicBezTo>
                  <a:cubicBezTo>
                    <a:pt x="329" y="254"/>
                    <a:pt x="328" y="253"/>
                    <a:pt x="328" y="253"/>
                  </a:cubicBezTo>
                  <a:cubicBezTo>
                    <a:pt x="327" y="253"/>
                    <a:pt x="327" y="253"/>
                    <a:pt x="327" y="252"/>
                  </a:cubicBezTo>
                  <a:cubicBezTo>
                    <a:pt x="326" y="252"/>
                    <a:pt x="326" y="251"/>
                    <a:pt x="326" y="251"/>
                  </a:cubicBezTo>
                  <a:cubicBezTo>
                    <a:pt x="326" y="251"/>
                    <a:pt x="326" y="250"/>
                    <a:pt x="325" y="251"/>
                  </a:cubicBezTo>
                  <a:cubicBezTo>
                    <a:pt x="325" y="251"/>
                    <a:pt x="325" y="251"/>
                    <a:pt x="324" y="251"/>
                  </a:cubicBezTo>
                  <a:cubicBezTo>
                    <a:pt x="323" y="252"/>
                    <a:pt x="323" y="252"/>
                    <a:pt x="323" y="251"/>
                  </a:cubicBezTo>
                  <a:cubicBezTo>
                    <a:pt x="322" y="251"/>
                    <a:pt x="322" y="250"/>
                    <a:pt x="321" y="250"/>
                  </a:cubicBezTo>
                  <a:cubicBezTo>
                    <a:pt x="321" y="250"/>
                    <a:pt x="318" y="254"/>
                    <a:pt x="318" y="254"/>
                  </a:cubicBezTo>
                  <a:cubicBezTo>
                    <a:pt x="313" y="250"/>
                    <a:pt x="313" y="250"/>
                    <a:pt x="313" y="250"/>
                  </a:cubicBezTo>
                  <a:cubicBezTo>
                    <a:pt x="313" y="250"/>
                    <a:pt x="314" y="250"/>
                    <a:pt x="314" y="249"/>
                  </a:cubicBezTo>
                  <a:cubicBezTo>
                    <a:pt x="314" y="248"/>
                    <a:pt x="313" y="248"/>
                    <a:pt x="313" y="247"/>
                  </a:cubicBezTo>
                  <a:cubicBezTo>
                    <a:pt x="313" y="246"/>
                    <a:pt x="313" y="246"/>
                    <a:pt x="313" y="246"/>
                  </a:cubicBezTo>
                  <a:cubicBezTo>
                    <a:pt x="307" y="247"/>
                    <a:pt x="307" y="247"/>
                    <a:pt x="307" y="247"/>
                  </a:cubicBezTo>
                  <a:cubicBezTo>
                    <a:pt x="307" y="247"/>
                    <a:pt x="307" y="247"/>
                    <a:pt x="307" y="248"/>
                  </a:cubicBezTo>
                  <a:cubicBezTo>
                    <a:pt x="307" y="248"/>
                    <a:pt x="306" y="248"/>
                    <a:pt x="306" y="249"/>
                  </a:cubicBezTo>
                  <a:cubicBezTo>
                    <a:pt x="306" y="249"/>
                    <a:pt x="306" y="249"/>
                    <a:pt x="306" y="250"/>
                  </a:cubicBezTo>
                  <a:cubicBezTo>
                    <a:pt x="306" y="250"/>
                    <a:pt x="306" y="251"/>
                    <a:pt x="306" y="251"/>
                  </a:cubicBezTo>
                  <a:cubicBezTo>
                    <a:pt x="306" y="251"/>
                    <a:pt x="305" y="251"/>
                    <a:pt x="305" y="252"/>
                  </a:cubicBezTo>
                  <a:cubicBezTo>
                    <a:pt x="305" y="252"/>
                    <a:pt x="306" y="252"/>
                    <a:pt x="306" y="253"/>
                  </a:cubicBezTo>
                  <a:cubicBezTo>
                    <a:pt x="305" y="254"/>
                    <a:pt x="305" y="254"/>
                    <a:pt x="305" y="254"/>
                  </a:cubicBezTo>
                  <a:cubicBezTo>
                    <a:pt x="306" y="254"/>
                    <a:pt x="306" y="254"/>
                    <a:pt x="306" y="255"/>
                  </a:cubicBezTo>
                  <a:cubicBezTo>
                    <a:pt x="306" y="255"/>
                    <a:pt x="305" y="256"/>
                    <a:pt x="305" y="256"/>
                  </a:cubicBezTo>
                  <a:cubicBezTo>
                    <a:pt x="305" y="256"/>
                    <a:pt x="306" y="257"/>
                    <a:pt x="306" y="257"/>
                  </a:cubicBezTo>
                  <a:cubicBezTo>
                    <a:pt x="305" y="257"/>
                    <a:pt x="305" y="256"/>
                    <a:pt x="304" y="257"/>
                  </a:cubicBezTo>
                  <a:cubicBezTo>
                    <a:pt x="303" y="258"/>
                    <a:pt x="302" y="259"/>
                    <a:pt x="302" y="259"/>
                  </a:cubicBezTo>
                  <a:cubicBezTo>
                    <a:pt x="302" y="259"/>
                    <a:pt x="303" y="259"/>
                    <a:pt x="303" y="259"/>
                  </a:cubicBezTo>
                  <a:cubicBezTo>
                    <a:pt x="303" y="260"/>
                    <a:pt x="303" y="260"/>
                    <a:pt x="303" y="261"/>
                  </a:cubicBezTo>
                  <a:cubicBezTo>
                    <a:pt x="302" y="261"/>
                    <a:pt x="302" y="261"/>
                    <a:pt x="301" y="261"/>
                  </a:cubicBezTo>
                  <a:cubicBezTo>
                    <a:pt x="301" y="261"/>
                    <a:pt x="300" y="262"/>
                    <a:pt x="300" y="262"/>
                  </a:cubicBezTo>
                  <a:cubicBezTo>
                    <a:pt x="300" y="263"/>
                    <a:pt x="299" y="262"/>
                    <a:pt x="299" y="263"/>
                  </a:cubicBezTo>
                  <a:cubicBezTo>
                    <a:pt x="299" y="265"/>
                    <a:pt x="300" y="264"/>
                    <a:pt x="300" y="265"/>
                  </a:cubicBezTo>
                  <a:cubicBezTo>
                    <a:pt x="300" y="265"/>
                    <a:pt x="299" y="265"/>
                    <a:pt x="299" y="266"/>
                  </a:cubicBezTo>
                  <a:cubicBezTo>
                    <a:pt x="299" y="266"/>
                    <a:pt x="300" y="266"/>
                    <a:pt x="300" y="267"/>
                  </a:cubicBezTo>
                  <a:cubicBezTo>
                    <a:pt x="300" y="267"/>
                    <a:pt x="300" y="267"/>
                    <a:pt x="299" y="268"/>
                  </a:cubicBezTo>
                  <a:cubicBezTo>
                    <a:pt x="299" y="268"/>
                    <a:pt x="298" y="269"/>
                    <a:pt x="298" y="269"/>
                  </a:cubicBezTo>
                  <a:cubicBezTo>
                    <a:pt x="297" y="268"/>
                    <a:pt x="297" y="268"/>
                    <a:pt x="297" y="268"/>
                  </a:cubicBezTo>
                  <a:cubicBezTo>
                    <a:pt x="296" y="268"/>
                    <a:pt x="296" y="267"/>
                    <a:pt x="295" y="268"/>
                  </a:cubicBezTo>
                  <a:cubicBezTo>
                    <a:pt x="294" y="268"/>
                    <a:pt x="295" y="267"/>
                    <a:pt x="294" y="268"/>
                  </a:cubicBezTo>
                  <a:cubicBezTo>
                    <a:pt x="293" y="269"/>
                    <a:pt x="292" y="269"/>
                    <a:pt x="292" y="269"/>
                  </a:cubicBezTo>
                  <a:cubicBezTo>
                    <a:pt x="291" y="269"/>
                    <a:pt x="290" y="269"/>
                    <a:pt x="290" y="269"/>
                  </a:cubicBezTo>
                  <a:cubicBezTo>
                    <a:pt x="290" y="269"/>
                    <a:pt x="290" y="269"/>
                    <a:pt x="289" y="270"/>
                  </a:cubicBezTo>
                  <a:cubicBezTo>
                    <a:pt x="289" y="271"/>
                    <a:pt x="289" y="271"/>
                    <a:pt x="288" y="271"/>
                  </a:cubicBezTo>
                  <a:cubicBezTo>
                    <a:pt x="287" y="271"/>
                    <a:pt x="288" y="270"/>
                    <a:pt x="287" y="270"/>
                  </a:cubicBezTo>
                  <a:cubicBezTo>
                    <a:pt x="287" y="271"/>
                    <a:pt x="287" y="271"/>
                    <a:pt x="287" y="270"/>
                  </a:cubicBezTo>
                  <a:cubicBezTo>
                    <a:pt x="287" y="269"/>
                    <a:pt x="287" y="269"/>
                    <a:pt x="287" y="269"/>
                  </a:cubicBezTo>
                  <a:cubicBezTo>
                    <a:pt x="287" y="268"/>
                    <a:pt x="287" y="268"/>
                    <a:pt x="286" y="268"/>
                  </a:cubicBezTo>
                  <a:cubicBezTo>
                    <a:pt x="286" y="268"/>
                    <a:pt x="286" y="267"/>
                    <a:pt x="285" y="267"/>
                  </a:cubicBezTo>
                  <a:cubicBezTo>
                    <a:pt x="285" y="267"/>
                    <a:pt x="284" y="267"/>
                    <a:pt x="284" y="268"/>
                  </a:cubicBezTo>
                  <a:cubicBezTo>
                    <a:pt x="283" y="268"/>
                    <a:pt x="283" y="268"/>
                    <a:pt x="283" y="267"/>
                  </a:cubicBezTo>
                  <a:cubicBezTo>
                    <a:pt x="282" y="266"/>
                    <a:pt x="282" y="266"/>
                    <a:pt x="282" y="265"/>
                  </a:cubicBezTo>
                  <a:cubicBezTo>
                    <a:pt x="282" y="265"/>
                    <a:pt x="282" y="264"/>
                    <a:pt x="282" y="264"/>
                  </a:cubicBezTo>
                  <a:cubicBezTo>
                    <a:pt x="282" y="263"/>
                    <a:pt x="282" y="262"/>
                    <a:pt x="282" y="262"/>
                  </a:cubicBezTo>
                  <a:cubicBezTo>
                    <a:pt x="280" y="262"/>
                    <a:pt x="280" y="262"/>
                    <a:pt x="280" y="262"/>
                  </a:cubicBezTo>
                  <a:cubicBezTo>
                    <a:pt x="278" y="262"/>
                    <a:pt x="278" y="262"/>
                    <a:pt x="278" y="262"/>
                  </a:cubicBezTo>
                  <a:cubicBezTo>
                    <a:pt x="278" y="262"/>
                    <a:pt x="278" y="262"/>
                    <a:pt x="278" y="262"/>
                  </a:cubicBezTo>
                  <a:cubicBezTo>
                    <a:pt x="278" y="262"/>
                    <a:pt x="278" y="261"/>
                    <a:pt x="277" y="261"/>
                  </a:cubicBezTo>
                  <a:cubicBezTo>
                    <a:pt x="277" y="260"/>
                    <a:pt x="277" y="260"/>
                    <a:pt x="277" y="260"/>
                  </a:cubicBezTo>
                  <a:cubicBezTo>
                    <a:pt x="277" y="260"/>
                    <a:pt x="277" y="260"/>
                    <a:pt x="276" y="260"/>
                  </a:cubicBezTo>
                  <a:cubicBezTo>
                    <a:pt x="276" y="260"/>
                    <a:pt x="276" y="259"/>
                    <a:pt x="276" y="260"/>
                  </a:cubicBezTo>
                  <a:cubicBezTo>
                    <a:pt x="275" y="260"/>
                    <a:pt x="274" y="260"/>
                    <a:pt x="274" y="260"/>
                  </a:cubicBezTo>
                  <a:cubicBezTo>
                    <a:pt x="274" y="260"/>
                    <a:pt x="274" y="260"/>
                    <a:pt x="274" y="261"/>
                  </a:cubicBezTo>
                  <a:cubicBezTo>
                    <a:pt x="273" y="261"/>
                    <a:pt x="273" y="261"/>
                    <a:pt x="272" y="262"/>
                  </a:cubicBezTo>
                  <a:cubicBezTo>
                    <a:pt x="272" y="262"/>
                    <a:pt x="271" y="261"/>
                    <a:pt x="271" y="261"/>
                  </a:cubicBezTo>
                  <a:cubicBezTo>
                    <a:pt x="271" y="261"/>
                    <a:pt x="270" y="260"/>
                    <a:pt x="270" y="261"/>
                  </a:cubicBezTo>
                  <a:cubicBezTo>
                    <a:pt x="269" y="262"/>
                    <a:pt x="268" y="262"/>
                    <a:pt x="268" y="261"/>
                  </a:cubicBezTo>
                  <a:cubicBezTo>
                    <a:pt x="268" y="261"/>
                    <a:pt x="268" y="260"/>
                    <a:pt x="269" y="260"/>
                  </a:cubicBezTo>
                  <a:cubicBezTo>
                    <a:pt x="269" y="259"/>
                    <a:pt x="269" y="258"/>
                    <a:pt x="270" y="258"/>
                  </a:cubicBezTo>
                  <a:cubicBezTo>
                    <a:pt x="271" y="258"/>
                    <a:pt x="271" y="257"/>
                    <a:pt x="271" y="257"/>
                  </a:cubicBezTo>
                  <a:cubicBezTo>
                    <a:pt x="271" y="257"/>
                    <a:pt x="271" y="256"/>
                    <a:pt x="272" y="256"/>
                  </a:cubicBezTo>
                  <a:cubicBezTo>
                    <a:pt x="272" y="255"/>
                    <a:pt x="272" y="255"/>
                    <a:pt x="273" y="254"/>
                  </a:cubicBezTo>
                  <a:cubicBezTo>
                    <a:pt x="273" y="254"/>
                    <a:pt x="273" y="253"/>
                    <a:pt x="273" y="252"/>
                  </a:cubicBezTo>
                  <a:cubicBezTo>
                    <a:pt x="274" y="251"/>
                    <a:pt x="274" y="252"/>
                    <a:pt x="274" y="251"/>
                  </a:cubicBezTo>
                  <a:cubicBezTo>
                    <a:pt x="274" y="250"/>
                    <a:pt x="274" y="249"/>
                    <a:pt x="273" y="248"/>
                  </a:cubicBezTo>
                  <a:cubicBezTo>
                    <a:pt x="273" y="248"/>
                    <a:pt x="273" y="247"/>
                    <a:pt x="273" y="246"/>
                  </a:cubicBezTo>
                  <a:cubicBezTo>
                    <a:pt x="273" y="246"/>
                    <a:pt x="274" y="245"/>
                    <a:pt x="274" y="245"/>
                  </a:cubicBezTo>
                  <a:cubicBezTo>
                    <a:pt x="275" y="244"/>
                    <a:pt x="275" y="244"/>
                    <a:pt x="275" y="244"/>
                  </a:cubicBezTo>
                  <a:cubicBezTo>
                    <a:pt x="275" y="244"/>
                    <a:pt x="274" y="243"/>
                    <a:pt x="274" y="243"/>
                  </a:cubicBezTo>
                  <a:cubicBezTo>
                    <a:pt x="274" y="242"/>
                    <a:pt x="274" y="242"/>
                    <a:pt x="274" y="241"/>
                  </a:cubicBezTo>
                  <a:cubicBezTo>
                    <a:pt x="273" y="241"/>
                    <a:pt x="274" y="240"/>
                    <a:pt x="273" y="241"/>
                  </a:cubicBezTo>
                  <a:cubicBezTo>
                    <a:pt x="272" y="241"/>
                    <a:pt x="272" y="242"/>
                    <a:pt x="272" y="241"/>
                  </a:cubicBezTo>
                  <a:cubicBezTo>
                    <a:pt x="272" y="240"/>
                    <a:pt x="272" y="239"/>
                    <a:pt x="271" y="239"/>
                  </a:cubicBezTo>
                  <a:cubicBezTo>
                    <a:pt x="271" y="238"/>
                    <a:pt x="270" y="238"/>
                    <a:pt x="270" y="237"/>
                  </a:cubicBezTo>
                  <a:cubicBezTo>
                    <a:pt x="271" y="237"/>
                    <a:pt x="271" y="236"/>
                    <a:pt x="270" y="236"/>
                  </a:cubicBezTo>
                  <a:cubicBezTo>
                    <a:pt x="270" y="236"/>
                    <a:pt x="270" y="236"/>
                    <a:pt x="270" y="235"/>
                  </a:cubicBezTo>
                  <a:cubicBezTo>
                    <a:pt x="270" y="234"/>
                    <a:pt x="270" y="234"/>
                    <a:pt x="270" y="234"/>
                  </a:cubicBezTo>
                  <a:cubicBezTo>
                    <a:pt x="270" y="233"/>
                    <a:pt x="270" y="233"/>
                    <a:pt x="270" y="232"/>
                  </a:cubicBezTo>
                  <a:cubicBezTo>
                    <a:pt x="271" y="232"/>
                    <a:pt x="270" y="233"/>
                    <a:pt x="271" y="232"/>
                  </a:cubicBezTo>
                  <a:cubicBezTo>
                    <a:pt x="272" y="230"/>
                    <a:pt x="273" y="230"/>
                    <a:pt x="272" y="230"/>
                  </a:cubicBezTo>
                  <a:cubicBezTo>
                    <a:pt x="272" y="229"/>
                    <a:pt x="272" y="229"/>
                    <a:pt x="272" y="229"/>
                  </a:cubicBezTo>
                  <a:cubicBezTo>
                    <a:pt x="272" y="229"/>
                    <a:pt x="272" y="228"/>
                    <a:pt x="271" y="229"/>
                  </a:cubicBezTo>
                  <a:cubicBezTo>
                    <a:pt x="270" y="229"/>
                    <a:pt x="270" y="229"/>
                    <a:pt x="270" y="229"/>
                  </a:cubicBezTo>
                  <a:cubicBezTo>
                    <a:pt x="270" y="228"/>
                    <a:pt x="270" y="228"/>
                    <a:pt x="270" y="227"/>
                  </a:cubicBezTo>
                  <a:cubicBezTo>
                    <a:pt x="270" y="226"/>
                    <a:pt x="271" y="226"/>
                    <a:pt x="270" y="225"/>
                  </a:cubicBezTo>
                  <a:cubicBezTo>
                    <a:pt x="269" y="224"/>
                    <a:pt x="269" y="224"/>
                    <a:pt x="269" y="223"/>
                  </a:cubicBezTo>
                  <a:cubicBezTo>
                    <a:pt x="269" y="223"/>
                    <a:pt x="269" y="222"/>
                    <a:pt x="268" y="222"/>
                  </a:cubicBezTo>
                  <a:cubicBezTo>
                    <a:pt x="267" y="223"/>
                    <a:pt x="267" y="222"/>
                    <a:pt x="267" y="222"/>
                  </a:cubicBezTo>
                  <a:cubicBezTo>
                    <a:pt x="267" y="222"/>
                    <a:pt x="267" y="221"/>
                    <a:pt x="267" y="221"/>
                  </a:cubicBezTo>
                  <a:cubicBezTo>
                    <a:pt x="267" y="220"/>
                    <a:pt x="267" y="220"/>
                    <a:pt x="267" y="220"/>
                  </a:cubicBezTo>
                  <a:cubicBezTo>
                    <a:pt x="267" y="219"/>
                    <a:pt x="267" y="219"/>
                    <a:pt x="267" y="219"/>
                  </a:cubicBezTo>
                  <a:cubicBezTo>
                    <a:pt x="268" y="219"/>
                    <a:pt x="268" y="218"/>
                    <a:pt x="268" y="218"/>
                  </a:cubicBezTo>
                  <a:cubicBezTo>
                    <a:pt x="268" y="218"/>
                    <a:pt x="267" y="218"/>
                    <a:pt x="267" y="218"/>
                  </a:cubicBezTo>
                  <a:cubicBezTo>
                    <a:pt x="268" y="217"/>
                    <a:pt x="268" y="217"/>
                    <a:pt x="268" y="217"/>
                  </a:cubicBezTo>
                  <a:cubicBezTo>
                    <a:pt x="268" y="217"/>
                    <a:pt x="267" y="217"/>
                    <a:pt x="267" y="216"/>
                  </a:cubicBezTo>
                  <a:cubicBezTo>
                    <a:pt x="267" y="216"/>
                    <a:pt x="267" y="215"/>
                    <a:pt x="267" y="215"/>
                  </a:cubicBezTo>
                  <a:cubicBezTo>
                    <a:pt x="268" y="215"/>
                    <a:pt x="268" y="215"/>
                    <a:pt x="268" y="215"/>
                  </a:cubicBezTo>
                  <a:cubicBezTo>
                    <a:pt x="268" y="215"/>
                    <a:pt x="269" y="215"/>
                    <a:pt x="268" y="214"/>
                  </a:cubicBezTo>
                  <a:cubicBezTo>
                    <a:pt x="268" y="214"/>
                    <a:pt x="267" y="214"/>
                    <a:pt x="267" y="214"/>
                  </a:cubicBezTo>
                  <a:cubicBezTo>
                    <a:pt x="267" y="213"/>
                    <a:pt x="266" y="213"/>
                    <a:pt x="266" y="213"/>
                  </a:cubicBezTo>
                  <a:cubicBezTo>
                    <a:pt x="265" y="213"/>
                    <a:pt x="266" y="213"/>
                    <a:pt x="265" y="212"/>
                  </a:cubicBezTo>
                  <a:cubicBezTo>
                    <a:pt x="265" y="212"/>
                    <a:pt x="264" y="212"/>
                    <a:pt x="264" y="211"/>
                  </a:cubicBezTo>
                  <a:cubicBezTo>
                    <a:pt x="264" y="211"/>
                    <a:pt x="263" y="211"/>
                    <a:pt x="263" y="211"/>
                  </a:cubicBezTo>
                  <a:cubicBezTo>
                    <a:pt x="263" y="211"/>
                    <a:pt x="263" y="211"/>
                    <a:pt x="262" y="212"/>
                  </a:cubicBezTo>
                  <a:cubicBezTo>
                    <a:pt x="261" y="212"/>
                    <a:pt x="260" y="212"/>
                    <a:pt x="260" y="212"/>
                  </a:cubicBezTo>
                  <a:cubicBezTo>
                    <a:pt x="260" y="212"/>
                    <a:pt x="260" y="211"/>
                    <a:pt x="260" y="211"/>
                  </a:cubicBezTo>
                  <a:cubicBezTo>
                    <a:pt x="260" y="210"/>
                    <a:pt x="260" y="210"/>
                    <a:pt x="261" y="210"/>
                  </a:cubicBezTo>
                  <a:cubicBezTo>
                    <a:pt x="261" y="209"/>
                    <a:pt x="262" y="209"/>
                    <a:pt x="261" y="209"/>
                  </a:cubicBezTo>
                  <a:cubicBezTo>
                    <a:pt x="261" y="208"/>
                    <a:pt x="261" y="208"/>
                    <a:pt x="261" y="208"/>
                  </a:cubicBezTo>
                  <a:cubicBezTo>
                    <a:pt x="260" y="208"/>
                    <a:pt x="260" y="208"/>
                    <a:pt x="260" y="208"/>
                  </a:cubicBezTo>
                  <a:cubicBezTo>
                    <a:pt x="260" y="207"/>
                    <a:pt x="260" y="207"/>
                    <a:pt x="259" y="207"/>
                  </a:cubicBezTo>
                  <a:cubicBezTo>
                    <a:pt x="259" y="207"/>
                    <a:pt x="258" y="208"/>
                    <a:pt x="258" y="208"/>
                  </a:cubicBezTo>
                  <a:cubicBezTo>
                    <a:pt x="258" y="208"/>
                    <a:pt x="258" y="208"/>
                    <a:pt x="258" y="209"/>
                  </a:cubicBezTo>
                  <a:cubicBezTo>
                    <a:pt x="258" y="210"/>
                    <a:pt x="257" y="210"/>
                    <a:pt x="257" y="210"/>
                  </a:cubicBezTo>
                  <a:cubicBezTo>
                    <a:pt x="257" y="210"/>
                    <a:pt x="256" y="208"/>
                    <a:pt x="256" y="208"/>
                  </a:cubicBezTo>
                  <a:cubicBezTo>
                    <a:pt x="255" y="208"/>
                    <a:pt x="254" y="208"/>
                    <a:pt x="255" y="207"/>
                  </a:cubicBezTo>
                  <a:cubicBezTo>
                    <a:pt x="256" y="206"/>
                    <a:pt x="256" y="206"/>
                    <a:pt x="256" y="206"/>
                  </a:cubicBezTo>
                  <a:cubicBezTo>
                    <a:pt x="256" y="206"/>
                    <a:pt x="256" y="205"/>
                    <a:pt x="256" y="205"/>
                  </a:cubicBezTo>
                  <a:cubicBezTo>
                    <a:pt x="255" y="205"/>
                    <a:pt x="255" y="204"/>
                    <a:pt x="254" y="204"/>
                  </a:cubicBezTo>
                  <a:cubicBezTo>
                    <a:pt x="254" y="205"/>
                    <a:pt x="253" y="205"/>
                    <a:pt x="253" y="205"/>
                  </a:cubicBezTo>
                  <a:cubicBezTo>
                    <a:pt x="253" y="205"/>
                    <a:pt x="254" y="206"/>
                    <a:pt x="254" y="206"/>
                  </a:cubicBezTo>
                  <a:cubicBezTo>
                    <a:pt x="253" y="206"/>
                    <a:pt x="253" y="206"/>
                    <a:pt x="252" y="207"/>
                  </a:cubicBezTo>
                  <a:cubicBezTo>
                    <a:pt x="251" y="207"/>
                    <a:pt x="251" y="207"/>
                    <a:pt x="250" y="207"/>
                  </a:cubicBezTo>
                  <a:cubicBezTo>
                    <a:pt x="250" y="208"/>
                    <a:pt x="250" y="207"/>
                    <a:pt x="249" y="207"/>
                  </a:cubicBezTo>
                  <a:cubicBezTo>
                    <a:pt x="249" y="207"/>
                    <a:pt x="249" y="207"/>
                    <a:pt x="248" y="207"/>
                  </a:cubicBezTo>
                  <a:cubicBezTo>
                    <a:pt x="247" y="207"/>
                    <a:pt x="247" y="207"/>
                    <a:pt x="246" y="208"/>
                  </a:cubicBezTo>
                  <a:cubicBezTo>
                    <a:pt x="246" y="208"/>
                    <a:pt x="245" y="208"/>
                    <a:pt x="244" y="209"/>
                  </a:cubicBezTo>
                  <a:cubicBezTo>
                    <a:pt x="244" y="209"/>
                    <a:pt x="243" y="210"/>
                    <a:pt x="243" y="210"/>
                  </a:cubicBezTo>
                  <a:cubicBezTo>
                    <a:pt x="242" y="210"/>
                    <a:pt x="241" y="210"/>
                    <a:pt x="241" y="210"/>
                  </a:cubicBezTo>
                  <a:cubicBezTo>
                    <a:pt x="240" y="210"/>
                    <a:pt x="240" y="211"/>
                    <a:pt x="240" y="210"/>
                  </a:cubicBezTo>
                  <a:cubicBezTo>
                    <a:pt x="240" y="208"/>
                    <a:pt x="240" y="208"/>
                    <a:pt x="240" y="208"/>
                  </a:cubicBezTo>
                  <a:cubicBezTo>
                    <a:pt x="240" y="208"/>
                    <a:pt x="241" y="206"/>
                    <a:pt x="240" y="206"/>
                  </a:cubicBezTo>
                  <a:cubicBezTo>
                    <a:pt x="239" y="206"/>
                    <a:pt x="238" y="206"/>
                    <a:pt x="238" y="206"/>
                  </a:cubicBezTo>
                  <a:cubicBezTo>
                    <a:pt x="238" y="205"/>
                    <a:pt x="238" y="205"/>
                    <a:pt x="238" y="205"/>
                  </a:cubicBezTo>
                  <a:cubicBezTo>
                    <a:pt x="238" y="205"/>
                    <a:pt x="237" y="205"/>
                    <a:pt x="237" y="206"/>
                  </a:cubicBezTo>
                  <a:cubicBezTo>
                    <a:pt x="237" y="206"/>
                    <a:pt x="236" y="206"/>
                    <a:pt x="236" y="206"/>
                  </a:cubicBezTo>
                  <a:cubicBezTo>
                    <a:pt x="235" y="206"/>
                    <a:pt x="235" y="206"/>
                    <a:pt x="235" y="206"/>
                  </a:cubicBezTo>
                  <a:cubicBezTo>
                    <a:pt x="235" y="207"/>
                    <a:pt x="235" y="207"/>
                    <a:pt x="234" y="207"/>
                  </a:cubicBezTo>
                  <a:cubicBezTo>
                    <a:pt x="233" y="208"/>
                    <a:pt x="233" y="207"/>
                    <a:pt x="233" y="208"/>
                  </a:cubicBezTo>
                  <a:cubicBezTo>
                    <a:pt x="233" y="208"/>
                    <a:pt x="232" y="208"/>
                    <a:pt x="231" y="208"/>
                  </a:cubicBezTo>
                  <a:cubicBezTo>
                    <a:pt x="231" y="208"/>
                    <a:pt x="229" y="208"/>
                    <a:pt x="229" y="208"/>
                  </a:cubicBezTo>
                  <a:cubicBezTo>
                    <a:pt x="227" y="207"/>
                    <a:pt x="227" y="207"/>
                    <a:pt x="227" y="207"/>
                  </a:cubicBezTo>
                  <a:cubicBezTo>
                    <a:pt x="226" y="208"/>
                    <a:pt x="226" y="208"/>
                    <a:pt x="226" y="208"/>
                  </a:cubicBezTo>
                  <a:cubicBezTo>
                    <a:pt x="226" y="208"/>
                    <a:pt x="226" y="208"/>
                    <a:pt x="225" y="208"/>
                  </a:cubicBezTo>
                  <a:cubicBezTo>
                    <a:pt x="225" y="208"/>
                    <a:pt x="224" y="207"/>
                    <a:pt x="224" y="208"/>
                  </a:cubicBezTo>
                  <a:cubicBezTo>
                    <a:pt x="224" y="208"/>
                    <a:pt x="224" y="208"/>
                    <a:pt x="223" y="210"/>
                  </a:cubicBezTo>
                  <a:cubicBezTo>
                    <a:pt x="222" y="211"/>
                    <a:pt x="222" y="211"/>
                    <a:pt x="221" y="212"/>
                  </a:cubicBezTo>
                  <a:cubicBezTo>
                    <a:pt x="220" y="213"/>
                    <a:pt x="220" y="213"/>
                    <a:pt x="219" y="214"/>
                  </a:cubicBezTo>
                  <a:cubicBezTo>
                    <a:pt x="219" y="214"/>
                    <a:pt x="220" y="215"/>
                    <a:pt x="219" y="215"/>
                  </a:cubicBezTo>
                  <a:cubicBezTo>
                    <a:pt x="218" y="216"/>
                    <a:pt x="217" y="215"/>
                    <a:pt x="216" y="216"/>
                  </a:cubicBezTo>
                  <a:cubicBezTo>
                    <a:pt x="215" y="216"/>
                    <a:pt x="215" y="216"/>
                    <a:pt x="214" y="216"/>
                  </a:cubicBezTo>
                  <a:cubicBezTo>
                    <a:pt x="213" y="216"/>
                    <a:pt x="213" y="215"/>
                    <a:pt x="213" y="215"/>
                  </a:cubicBezTo>
                  <a:cubicBezTo>
                    <a:pt x="213" y="215"/>
                    <a:pt x="211" y="214"/>
                    <a:pt x="211" y="214"/>
                  </a:cubicBezTo>
                  <a:cubicBezTo>
                    <a:pt x="211" y="215"/>
                    <a:pt x="211" y="214"/>
                    <a:pt x="210" y="215"/>
                  </a:cubicBezTo>
                  <a:cubicBezTo>
                    <a:pt x="210" y="216"/>
                    <a:pt x="210" y="217"/>
                    <a:pt x="209" y="217"/>
                  </a:cubicBezTo>
                  <a:cubicBezTo>
                    <a:pt x="209" y="217"/>
                    <a:pt x="208" y="216"/>
                    <a:pt x="208" y="215"/>
                  </a:cubicBezTo>
                  <a:cubicBezTo>
                    <a:pt x="209" y="215"/>
                    <a:pt x="209" y="215"/>
                    <a:pt x="210" y="214"/>
                  </a:cubicBezTo>
                  <a:cubicBezTo>
                    <a:pt x="210" y="213"/>
                    <a:pt x="209" y="213"/>
                    <a:pt x="210" y="212"/>
                  </a:cubicBezTo>
                  <a:cubicBezTo>
                    <a:pt x="211" y="212"/>
                    <a:pt x="212" y="212"/>
                    <a:pt x="212" y="212"/>
                  </a:cubicBezTo>
                  <a:cubicBezTo>
                    <a:pt x="211" y="211"/>
                    <a:pt x="211" y="211"/>
                    <a:pt x="211" y="210"/>
                  </a:cubicBezTo>
                  <a:cubicBezTo>
                    <a:pt x="211" y="209"/>
                    <a:pt x="211" y="208"/>
                    <a:pt x="212" y="208"/>
                  </a:cubicBezTo>
                  <a:cubicBezTo>
                    <a:pt x="213" y="207"/>
                    <a:pt x="214" y="208"/>
                    <a:pt x="214" y="207"/>
                  </a:cubicBezTo>
                  <a:cubicBezTo>
                    <a:pt x="213" y="207"/>
                    <a:pt x="212" y="205"/>
                    <a:pt x="212" y="205"/>
                  </a:cubicBezTo>
                  <a:cubicBezTo>
                    <a:pt x="212" y="205"/>
                    <a:pt x="213" y="205"/>
                    <a:pt x="214" y="204"/>
                  </a:cubicBezTo>
                  <a:cubicBezTo>
                    <a:pt x="214" y="204"/>
                    <a:pt x="215" y="204"/>
                    <a:pt x="215" y="204"/>
                  </a:cubicBezTo>
                  <a:cubicBezTo>
                    <a:pt x="215" y="204"/>
                    <a:pt x="215" y="204"/>
                    <a:pt x="215" y="203"/>
                  </a:cubicBezTo>
                  <a:cubicBezTo>
                    <a:pt x="215" y="202"/>
                    <a:pt x="215" y="203"/>
                    <a:pt x="215" y="202"/>
                  </a:cubicBezTo>
                  <a:cubicBezTo>
                    <a:pt x="216" y="202"/>
                    <a:pt x="217" y="202"/>
                    <a:pt x="218" y="201"/>
                  </a:cubicBezTo>
                  <a:cubicBezTo>
                    <a:pt x="219" y="201"/>
                    <a:pt x="219" y="201"/>
                    <a:pt x="219" y="200"/>
                  </a:cubicBezTo>
                  <a:cubicBezTo>
                    <a:pt x="220" y="200"/>
                    <a:pt x="220" y="200"/>
                    <a:pt x="220" y="200"/>
                  </a:cubicBezTo>
                  <a:cubicBezTo>
                    <a:pt x="220" y="199"/>
                    <a:pt x="220" y="199"/>
                    <a:pt x="220" y="199"/>
                  </a:cubicBezTo>
                  <a:cubicBezTo>
                    <a:pt x="220" y="198"/>
                    <a:pt x="220" y="198"/>
                    <a:pt x="220" y="197"/>
                  </a:cubicBezTo>
                  <a:cubicBezTo>
                    <a:pt x="220" y="197"/>
                    <a:pt x="220" y="198"/>
                    <a:pt x="219" y="197"/>
                  </a:cubicBezTo>
                  <a:cubicBezTo>
                    <a:pt x="219" y="197"/>
                    <a:pt x="219" y="197"/>
                    <a:pt x="219" y="196"/>
                  </a:cubicBezTo>
                  <a:cubicBezTo>
                    <a:pt x="218" y="196"/>
                    <a:pt x="218" y="196"/>
                    <a:pt x="218" y="196"/>
                  </a:cubicBezTo>
                  <a:cubicBezTo>
                    <a:pt x="219" y="195"/>
                    <a:pt x="219" y="195"/>
                    <a:pt x="219" y="195"/>
                  </a:cubicBezTo>
                  <a:cubicBezTo>
                    <a:pt x="218" y="195"/>
                    <a:pt x="217" y="194"/>
                    <a:pt x="218" y="194"/>
                  </a:cubicBezTo>
                  <a:cubicBezTo>
                    <a:pt x="218" y="193"/>
                    <a:pt x="217" y="193"/>
                    <a:pt x="217" y="193"/>
                  </a:cubicBezTo>
                  <a:cubicBezTo>
                    <a:pt x="216" y="192"/>
                    <a:pt x="216" y="192"/>
                    <a:pt x="216" y="192"/>
                  </a:cubicBezTo>
                  <a:cubicBezTo>
                    <a:pt x="216" y="192"/>
                    <a:pt x="216" y="192"/>
                    <a:pt x="216" y="192"/>
                  </a:cubicBezTo>
                  <a:cubicBezTo>
                    <a:pt x="216" y="192"/>
                    <a:pt x="216" y="190"/>
                    <a:pt x="216" y="189"/>
                  </a:cubicBezTo>
                  <a:cubicBezTo>
                    <a:pt x="215" y="189"/>
                    <a:pt x="215" y="188"/>
                    <a:pt x="215" y="188"/>
                  </a:cubicBezTo>
                  <a:cubicBezTo>
                    <a:pt x="215" y="187"/>
                    <a:pt x="214" y="184"/>
                    <a:pt x="214" y="183"/>
                  </a:cubicBezTo>
                  <a:cubicBezTo>
                    <a:pt x="214" y="182"/>
                    <a:pt x="215" y="182"/>
                    <a:pt x="215" y="181"/>
                  </a:cubicBezTo>
                  <a:cubicBezTo>
                    <a:pt x="215" y="181"/>
                    <a:pt x="215" y="180"/>
                    <a:pt x="214" y="180"/>
                  </a:cubicBezTo>
                  <a:cubicBezTo>
                    <a:pt x="214" y="180"/>
                    <a:pt x="214" y="179"/>
                    <a:pt x="213" y="179"/>
                  </a:cubicBezTo>
                  <a:cubicBezTo>
                    <a:pt x="212" y="179"/>
                    <a:pt x="210" y="178"/>
                    <a:pt x="210" y="178"/>
                  </a:cubicBezTo>
                  <a:cubicBezTo>
                    <a:pt x="210" y="178"/>
                    <a:pt x="209" y="178"/>
                    <a:pt x="208" y="178"/>
                  </a:cubicBezTo>
                  <a:cubicBezTo>
                    <a:pt x="208" y="178"/>
                    <a:pt x="207" y="177"/>
                    <a:pt x="207" y="177"/>
                  </a:cubicBezTo>
                  <a:cubicBezTo>
                    <a:pt x="208" y="176"/>
                    <a:pt x="208" y="176"/>
                    <a:pt x="208" y="175"/>
                  </a:cubicBezTo>
                  <a:cubicBezTo>
                    <a:pt x="208" y="174"/>
                    <a:pt x="208" y="174"/>
                    <a:pt x="208" y="174"/>
                  </a:cubicBezTo>
                  <a:cubicBezTo>
                    <a:pt x="208" y="173"/>
                    <a:pt x="207" y="173"/>
                    <a:pt x="207" y="173"/>
                  </a:cubicBezTo>
                  <a:cubicBezTo>
                    <a:pt x="208" y="173"/>
                    <a:pt x="208" y="172"/>
                    <a:pt x="209" y="172"/>
                  </a:cubicBezTo>
                  <a:cubicBezTo>
                    <a:pt x="209" y="173"/>
                    <a:pt x="209" y="173"/>
                    <a:pt x="210" y="172"/>
                  </a:cubicBezTo>
                  <a:cubicBezTo>
                    <a:pt x="211" y="172"/>
                    <a:pt x="211" y="172"/>
                    <a:pt x="211" y="172"/>
                  </a:cubicBezTo>
                  <a:cubicBezTo>
                    <a:pt x="211" y="172"/>
                    <a:pt x="211" y="171"/>
                    <a:pt x="211" y="171"/>
                  </a:cubicBezTo>
                  <a:cubicBezTo>
                    <a:pt x="210" y="171"/>
                    <a:pt x="210" y="171"/>
                    <a:pt x="210" y="170"/>
                  </a:cubicBezTo>
                  <a:cubicBezTo>
                    <a:pt x="211" y="169"/>
                    <a:pt x="211" y="169"/>
                    <a:pt x="211" y="169"/>
                  </a:cubicBezTo>
                  <a:cubicBezTo>
                    <a:pt x="211" y="168"/>
                    <a:pt x="211" y="168"/>
                    <a:pt x="211" y="168"/>
                  </a:cubicBezTo>
                  <a:cubicBezTo>
                    <a:pt x="211" y="168"/>
                    <a:pt x="210" y="167"/>
                    <a:pt x="209" y="166"/>
                  </a:cubicBezTo>
                  <a:cubicBezTo>
                    <a:pt x="209" y="166"/>
                    <a:pt x="209" y="166"/>
                    <a:pt x="208" y="165"/>
                  </a:cubicBezTo>
                  <a:cubicBezTo>
                    <a:pt x="208" y="165"/>
                    <a:pt x="209" y="165"/>
                    <a:pt x="208" y="165"/>
                  </a:cubicBezTo>
                  <a:cubicBezTo>
                    <a:pt x="208" y="164"/>
                    <a:pt x="207" y="164"/>
                    <a:pt x="207" y="164"/>
                  </a:cubicBezTo>
                  <a:cubicBezTo>
                    <a:pt x="207" y="164"/>
                    <a:pt x="207" y="163"/>
                    <a:pt x="207" y="163"/>
                  </a:cubicBezTo>
                  <a:cubicBezTo>
                    <a:pt x="206" y="163"/>
                    <a:pt x="206" y="163"/>
                    <a:pt x="206" y="163"/>
                  </a:cubicBezTo>
                  <a:cubicBezTo>
                    <a:pt x="205" y="163"/>
                    <a:pt x="206" y="163"/>
                    <a:pt x="205" y="163"/>
                  </a:cubicBezTo>
                  <a:cubicBezTo>
                    <a:pt x="205" y="163"/>
                    <a:pt x="204" y="163"/>
                    <a:pt x="204" y="163"/>
                  </a:cubicBezTo>
                  <a:cubicBezTo>
                    <a:pt x="204" y="163"/>
                    <a:pt x="204" y="163"/>
                    <a:pt x="204" y="163"/>
                  </a:cubicBezTo>
                  <a:cubicBezTo>
                    <a:pt x="204" y="164"/>
                    <a:pt x="203" y="164"/>
                    <a:pt x="203" y="163"/>
                  </a:cubicBezTo>
                  <a:cubicBezTo>
                    <a:pt x="203" y="163"/>
                    <a:pt x="203" y="163"/>
                    <a:pt x="203" y="162"/>
                  </a:cubicBezTo>
                  <a:cubicBezTo>
                    <a:pt x="203" y="162"/>
                    <a:pt x="204" y="161"/>
                    <a:pt x="203" y="161"/>
                  </a:cubicBezTo>
                  <a:cubicBezTo>
                    <a:pt x="203" y="161"/>
                    <a:pt x="202" y="161"/>
                    <a:pt x="202" y="160"/>
                  </a:cubicBezTo>
                  <a:cubicBezTo>
                    <a:pt x="201" y="160"/>
                    <a:pt x="201" y="160"/>
                    <a:pt x="201" y="159"/>
                  </a:cubicBezTo>
                  <a:cubicBezTo>
                    <a:pt x="202" y="159"/>
                    <a:pt x="202" y="159"/>
                    <a:pt x="202" y="158"/>
                  </a:cubicBezTo>
                  <a:cubicBezTo>
                    <a:pt x="202" y="158"/>
                    <a:pt x="201" y="158"/>
                    <a:pt x="202" y="157"/>
                  </a:cubicBezTo>
                  <a:cubicBezTo>
                    <a:pt x="202" y="157"/>
                    <a:pt x="203" y="157"/>
                    <a:pt x="203" y="157"/>
                  </a:cubicBezTo>
                  <a:cubicBezTo>
                    <a:pt x="203" y="157"/>
                    <a:pt x="203" y="156"/>
                    <a:pt x="202" y="156"/>
                  </a:cubicBezTo>
                  <a:cubicBezTo>
                    <a:pt x="201" y="156"/>
                    <a:pt x="201" y="156"/>
                    <a:pt x="201" y="156"/>
                  </a:cubicBezTo>
                  <a:cubicBezTo>
                    <a:pt x="201" y="154"/>
                    <a:pt x="201" y="154"/>
                    <a:pt x="201" y="154"/>
                  </a:cubicBezTo>
                  <a:cubicBezTo>
                    <a:pt x="201" y="154"/>
                    <a:pt x="200" y="153"/>
                    <a:pt x="200" y="153"/>
                  </a:cubicBezTo>
                  <a:cubicBezTo>
                    <a:pt x="199" y="153"/>
                    <a:pt x="199" y="152"/>
                    <a:pt x="199" y="152"/>
                  </a:cubicBezTo>
                  <a:cubicBezTo>
                    <a:pt x="199" y="152"/>
                    <a:pt x="199" y="152"/>
                    <a:pt x="199" y="152"/>
                  </a:cubicBezTo>
                  <a:cubicBezTo>
                    <a:pt x="199" y="151"/>
                    <a:pt x="199" y="151"/>
                    <a:pt x="199" y="151"/>
                  </a:cubicBezTo>
                  <a:cubicBezTo>
                    <a:pt x="199" y="150"/>
                    <a:pt x="199" y="150"/>
                    <a:pt x="198" y="150"/>
                  </a:cubicBezTo>
                  <a:cubicBezTo>
                    <a:pt x="198" y="150"/>
                    <a:pt x="197" y="150"/>
                    <a:pt x="196" y="150"/>
                  </a:cubicBezTo>
                  <a:cubicBezTo>
                    <a:pt x="196" y="149"/>
                    <a:pt x="196" y="149"/>
                    <a:pt x="196" y="148"/>
                  </a:cubicBezTo>
                  <a:cubicBezTo>
                    <a:pt x="195" y="147"/>
                    <a:pt x="195" y="147"/>
                    <a:pt x="195" y="146"/>
                  </a:cubicBezTo>
                  <a:cubicBezTo>
                    <a:pt x="195" y="146"/>
                    <a:pt x="195" y="145"/>
                    <a:pt x="194" y="145"/>
                  </a:cubicBezTo>
                  <a:cubicBezTo>
                    <a:pt x="194" y="145"/>
                    <a:pt x="194" y="145"/>
                    <a:pt x="193" y="144"/>
                  </a:cubicBezTo>
                  <a:cubicBezTo>
                    <a:pt x="193" y="144"/>
                    <a:pt x="192" y="142"/>
                    <a:pt x="192" y="142"/>
                  </a:cubicBezTo>
                  <a:cubicBezTo>
                    <a:pt x="192" y="142"/>
                    <a:pt x="192" y="142"/>
                    <a:pt x="192" y="142"/>
                  </a:cubicBezTo>
                  <a:cubicBezTo>
                    <a:pt x="191" y="141"/>
                    <a:pt x="191" y="141"/>
                    <a:pt x="191" y="141"/>
                  </a:cubicBezTo>
                  <a:cubicBezTo>
                    <a:pt x="190" y="140"/>
                    <a:pt x="190" y="140"/>
                    <a:pt x="190" y="140"/>
                  </a:cubicBezTo>
                  <a:cubicBezTo>
                    <a:pt x="190" y="140"/>
                    <a:pt x="191" y="139"/>
                    <a:pt x="190" y="139"/>
                  </a:cubicBezTo>
                  <a:cubicBezTo>
                    <a:pt x="189" y="140"/>
                    <a:pt x="189" y="140"/>
                    <a:pt x="189" y="140"/>
                  </a:cubicBezTo>
                  <a:cubicBezTo>
                    <a:pt x="188" y="140"/>
                    <a:pt x="188" y="139"/>
                    <a:pt x="187" y="139"/>
                  </a:cubicBezTo>
                  <a:cubicBezTo>
                    <a:pt x="187" y="140"/>
                    <a:pt x="186" y="139"/>
                    <a:pt x="186" y="139"/>
                  </a:cubicBezTo>
                  <a:cubicBezTo>
                    <a:pt x="186" y="139"/>
                    <a:pt x="186" y="136"/>
                    <a:pt x="186" y="136"/>
                  </a:cubicBezTo>
                  <a:cubicBezTo>
                    <a:pt x="186" y="135"/>
                    <a:pt x="185" y="134"/>
                    <a:pt x="185" y="134"/>
                  </a:cubicBezTo>
                  <a:cubicBezTo>
                    <a:pt x="184" y="134"/>
                    <a:pt x="184" y="134"/>
                    <a:pt x="184" y="133"/>
                  </a:cubicBezTo>
                  <a:cubicBezTo>
                    <a:pt x="184" y="133"/>
                    <a:pt x="184" y="132"/>
                    <a:pt x="184" y="132"/>
                  </a:cubicBezTo>
                  <a:cubicBezTo>
                    <a:pt x="150" y="133"/>
                    <a:pt x="150" y="133"/>
                    <a:pt x="150" y="133"/>
                  </a:cubicBezTo>
                  <a:cubicBezTo>
                    <a:pt x="150" y="136"/>
                    <a:pt x="150" y="136"/>
                    <a:pt x="150" y="136"/>
                  </a:cubicBezTo>
                  <a:cubicBezTo>
                    <a:pt x="139" y="139"/>
                    <a:pt x="139" y="139"/>
                    <a:pt x="139" y="139"/>
                  </a:cubicBezTo>
                  <a:cubicBezTo>
                    <a:pt x="135" y="138"/>
                    <a:pt x="135" y="138"/>
                    <a:pt x="135" y="138"/>
                  </a:cubicBezTo>
                  <a:cubicBezTo>
                    <a:pt x="134" y="136"/>
                    <a:pt x="134" y="136"/>
                    <a:pt x="134" y="136"/>
                  </a:cubicBezTo>
                  <a:cubicBezTo>
                    <a:pt x="129" y="138"/>
                    <a:pt x="129" y="138"/>
                    <a:pt x="129" y="138"/>
                  </a:cubicBezTo>
                  <a:cubicBezTo>
                    <a:pt x="128" y="138"/>
                    <a:pt x="128" y="138"/>
                    <a:pt x="128" y="138"/>
                  </a:cubicBezTo>
                  <a:cubicBezTo>
                    <a:pt x="124" y="139"/>
                    <a:pt x="124" y="139"/>
                    <a:pt x="124" y="139"/>
                  </a:cubicBezTo>
                  <a:cubicBezTo>
                    <a:pt x="123" y="139"/>
                    <a:pt x="123" y="139"/>
                    <a:pt x="123" y="139"/>
                  </a:cubicBezTo>
                  <a:cubicBezTo>
                    <a:pt x="121" y="140"/>
                    <a:pt x="121" y="140"/>
                    <a:pt x="121" y="140"/>
                  </a:cubicBezTo>
                  <a:cubicBezTo>
                    <a:pt x="121" y="141"/>
                    <a:pt x="121" y="141"/>
                    <a:pt x="121" y="141"/>
                  </a:cubicBezTo>
                  <a:cubicBezTo>
                    <a:pt x="121" y="141"/>
                    <a:pt x="121" y="141"/>
                    <a:pt x="121" y="141"/>
                  </a:cubicBezTo>
                  <a:cubicBezTo>
                    <a:pt x="121" y="142"/>
                    <a:pt x="122" y="142"/>
                    <a:pt x="121" y="142"/>
                  </a:cubicBezTo>
                  <a:cubicBezTo>
                    <a:pt x="121" y="143"/>
                    <a:pt x="120" y="143"/>
                    <a:pt x="120" y="143"/>
                  </a:cubicBezTo>
                  <a:cubicBezTo>
                    <a:pt x="120" y="145"/>
                    <a:pt x="120" y="145"/>
                    <a:pt x="120" y="145"/>
                  </a:cubicBezTo>
                  <a:cubicBezTo>
                    <a:pt x="120" y="145"/>
                    <a:pt x="121" y="146"/>
                    <a:pt x="121" y="146"/>
                  </a:cubicBezTo>
                  <a:cubicBezTo>
                    <a:pt x="120" y="146"/>
                    <a:pt x="120" y="146"/>
                    <a:pt x="120" y="146"/>
                  </a:cubicBezTo>
                  <a:cubicBezTo>
                    <a:pt x="120" y="146"/>
                    <a:pt x="120" y="146"/>
                    <a:pt x="120" y="146"/>
                  </a:cubicBezTo>
                  <a:cubicBezTo>
                    <a:pt x="120" y="146"/>
                    <a:pt x="120" y="147"/>
                    <a:pt x="120" y="147"/>
                  </a:cubicBezTo>
                  <a:cubicBezTo>
                    <a:pt x="119" y="147"/>
                    <a:pt x="118" y="146"/>
                    <a:pt x="118" y="147"/>
                  </a:cubicBezTo>
                  <a:cubicBezTo>
                    <a:pt x="117" y="148"/>
                    <a:pt x="117" y="147"/>
                    <a:pt x="117" y="148"/>
                  </a:cubicBezTo>
                  <a:cubicBezTo>
                    <a:pt x="116" y="149"/>
                    <a:pt x="117" y="149"/>
                    <a:pt x="117" y="149"/>
                  </a:cubicBezTo>
                  <a:cubicBezTo>
                    <a:pt x="117" y="149"/>
                    <a:pt x="117" y="149"/>
                    <a:pt x="117" y="150"/>
                  </a:cubicBezTo>
                  <a:cubicBezTo>
                    <a:pt x="116" y="150"/>
                    <a:pt x="116" y="150"/>
                    <a:pt x="116" y="150"/>
                  </a:cubicBezTo>
                  <a:cubicBezTo>
                    <a:pt x="116" y="151"/>
                    <a:pt x="117" y="151"/>
                    <a:pt x="116" y="152"/>
                  </a:cubicBezTo>
                  <a:cubicBezTo>
                    <a:pt x="116" y="152"/>
                    <a:pt x="116" y="152"/>
                    <a:pt x="116" y="152"/>
                  </a:cubicBezTo>
                  <a:cubicBezTo>
                    <a:pt x="115" y="152"/>
                    <a:pt x="115" y="152"/>
                    <a:pt x="115" y="153"/>
                  </a:cubicBezTo>
                  <a:cubicBezTo>
                    <a:pt x="115" y="154"/>
                    <a:pt x="115" y="154"/>
                    <a:pt x="115" y="154"/>
                  </a:cubicBezTo>
                  <a:cubicBezTo>
                    <a:pt x="114" y="155"/>
                    <a:pt x="115" y="155"/>
                    <a:pt x="114" y="155"/>
                  </a:cubicBezTo>
                  <a:cubicBezTo>
                    <a:pt x="114" y="156"/>
                    <a:pt x="113" y="156"/>
                    <a:pt x="113" y="156"/>
                  </a:cubicBezTo>
                  <a:cubicBezTo>
                    <a:pt x="113" y="157"/>
                    <a:pt x="114" y="157"/>
                    <a:pt x="113" y="157"/>
                  </a:cubicBezTo>
                  <a:cubicBezTo>
                    <a:pt x="113" y="158"/>
                    <a:pt x="113" y="158"/>
                    <a:pt x="113" y="158"/>
                  </a:cubicBezTo>
                  <a:cubicBezTo>
                    <a:pt x="112" y="158"/>
                    <a:pt x="112" y="158"/>
                    <a:pt x="112" y="159"/>
                  </a:cubicBezTo>
                  <a:cubicBezTo>
                    <a:pt x="112" y="159"/>
                    <a:pt x="112" y="159"/>
                    <a:pt x="112" y="160"/>
                  </a:cubicBezTo>
                  <a:cubicBezTo>
                    <a:pt x="112" y="161"/>
                    <a:pt x="112" y="162"/>
                    <a:pt x="112" y="162"/>
                  </a:cubicBezTo>
                  <a:cubicBezTo>
                    <a:pt x="112" y="162"/>
                    <a:pt x="112" y="162"/>
                    <a:pt x="111" y="162"/>
                  </a:cubicBezTo>
                  <a:cubicBezTo>
                    <a:pt x="111" y="162"/>
                    <a:pt x="111" y="161"/>
                    <a:pt x="111" y="162"/>
                  </a:cubicBezTo>
                  <a:cubicBezTo>
                    <a:pt x="110" y="163"/>
                    <a:pt x="111" y="163"/>
                    <a:pt x="110" y="163"/>
                  </a:cubicBezTo>
                  <a:cubicBezTo>
                    <a:pt x="109" y="163"/>
                    <a:pt x="110" y="162"/>
                    <a:pt x="109" y="163"/>
                  </a:cubicBezTo>
                  <a:cubicBezTo>
                    <a:pt x="109" y="163"/>
                    <a:pt x="109" y="162"/>
                    <a:pt x="108" y="163"/>
                  </a:cubicBezTo>
                  <a:cubicBezTo>
                    <a:pt x="108" y="164"/>
                    <a:pt x="108" y="164"/>
                    <a:pt x="108" y="164"/>
                  </a:cubicBezTo>
                  <a:cubicBezTo>
                    <a:pt x="108" y="165"/>
                    <a:pt x="109" y="165"/>
                    <a:pt x="108" y="165"/>
                  </a:cubicBezTo>
                  <a:cubicBezTo>
                    <a:pt x="108" y="165"/>
                    <a:pt x="107" y="165"/>
                    <a:pt x="107" y="165"/>
                  </a:cubicBezTo>
                  <a:cubicBezTo>
                    <a:pt x="107" y="166"/>
                    <a:pt x="107" y="167"/>
                    <a:pt x="107" y="167"/>
                  </a:cubicBezTo>
                  <a:cubicBezTo>
                    <a:pt x="107" y="167"/>
                    <a:pt x="106" y="168"/>
                    <a:pt x="105" y="168"/>
                  </a:cubicBezTo>
                  <a:cubicBezTo>
                    <a:pt x="105" y="168"/>
                    <a:pt x="105" y="168"/>
                    <a:pt x="105" y="168"/>
                  </a:cubicBezTo>
                  <a:cubicBezTo>
                    <a:pt x="105" y="168"/>
                    <a:pt x="104" y="167"/>
                    <a:pt x="104" y="168"/>
                  </a:cubicBezTo>
                  <a:cubicBezTo>
                    <a:pt x="104" y="168"/>
                    <a:pt x="104" y="168"/>
                    <a:pt x="103" y="168"/>
                  </a:cubicBezTo>
                  <a:cubicBezTo>
                    <a:pt x="103" y="168"/>
                    <a:pt x="103" y="167"/>
                    <a:pt x="102" y="168"/>
                  </a:cubicBezTo>
                  <a:cubicBezTo>
                    <a:pt x="102" y="168"/>
                    <a:pt x="102" y="168"/>
                    <a:pt x="101" y="168"/>
                  </a:cubicBezTo>
                  <a:cubicBezTo>
                    <a:pt x="100" y="169"/>
                    <a:pt x="100" y="169"/>
                    <a:pt x="100" y="169"/>
                  </a:cubicBezTo>
                  <a:cubicBezTo>
                    <a:pt x="99" y="168"/>
                    <a:pt x="100" y="168"/>
                    <a:pt x="99" y="168"/>
                  </a:cubicBezTo>
                  <a:cubicBezTo>
                    <a:pt x="99" y="168"/>
                    <a:pt x="98" y="168"/>
                    <a:pt x="98" y="169"/>
                  </a:cubicBezTo>
                  <a:cubicBezTo>
                    <a:pt x="98" y="170"/>
                    <a:pt x="99" y="170"/>
                    <a:pt x="98" y="171"/>
                  </a:cubicBezTo>
                  <a:cubicBezTo>
                    <a:pt x="98" y="171"/>
                    <a:pt x="97" y="171"/>
                    <a:pt x="98" y="171"/>
                  </a:cubicBezTo>
                  <a:cubicBezTo>
                    <a:pt x="98" y="172"/>
                    <a:pt x="98" y="172"/>
                    <a:pt x="98" y="172"/>
                  </a:cubicBezTo>
                  <a:cubicBezTo>
                    <a:pt x="99" y="173"/>
                    <a:pt x="99" y="173"/>
                    <a:pt x="99" y="174"/>
                  </a:cubicBezTo>
                  <a:cubicBezTo>
                    <a:pt x="98" y="174"/>
                    <a:pt x="97" y="174"/>
                    <a:pt x="97" y="175"/>
                  </a:cubicBezTo>
                  <a:cubicBezTo>
                    <a:pt x="97" y="175"/>
                    <a:pt x="96" y="175"/>
                    <a:pt x="96" y="176"/>
                  </a:cubicBezTo>
                  <a:cubicBezTo>
                    <a:pt x="96" y="177"/>
                    <a:pt x="96" y="177"/>
                    <a:pt x="96" y="177"/>
                  </a:cubicBezTo>
                  <a:cubicBezTo>
                    <a:pt x="96" y="177"/>
                    <a:pt x="96" y="177"/>
                    <a:pt x="95" y="177"/>
                  </a:cubicBezTo>
                  <a:cubicBezTo>
                    <a:pt x="94" y="177"/>
                    <a:pt x="94" y="177"/>
                    <a:pt x="94" y="178"/>
                  </a:cubicBezTo>
                  <a:cubicBezTo>
                    <a:pt x="94" y="178"/>
                    <a:pt x="93" y="178"/>
                    <a:pt x="93" y="178"/>
                  </a:cubicBezTo>
                  <a:cubicBezTo>
                    <a:pt x="93" y="178"/>
                    <a:pt x="93" y="178"/>
                    <a:pt x="92" y="179"/>
                  </a:cubicBezTo>
                  <a:cubicBezTo>
                    <a:pt x="92" y="180"/>
                    <a:pt x="93" y="180"/>
                    <a:pt x="92" y="180"/>
                  </a:cubicBezTo>
                  <a:cubicBezTo>
                    <a:pt x="91" y="180"/>
                    <a:pt x="91" y="179"/>
                    <a:pt x="91" y="179"/>
                  </a:cubicBezTo>
                  <a:cubicBezTo>
                    <a:pt x="90" y="179"/>
                    <a:pt x="90" y="180"/>
                    <a:pt x="90" y="179"/>
                  </a:cubicBezTo>
                  <a:cubicBezTo>
                    <a:pt x="89" y="178"/>
                    <a:pt x="89" y="178"/>
                    <a:pt x="88" y="178"/>
                  </a:cubicBezTo>
                  <a:cubicBezTo>
                    <a:pt x="88" y="178"/>
                    <a:pt x="87" y="178"/>
                    <a:pt x="87" y="178"/>
                  </a:cubicBezTo>
                  <a:cubicBezTo>
                    <a:pt x="87" y="178"/>
                    <a:pt x="86" y="178"/>
                    <a:pt x="86" y="178"/>
                  </a:cubicBezTo>
                  <a:cubicBezTo>
                    <a:pt x="85" y="178"/>
                    <a:pt x="86" y="178"/>
                    <a:pt x="85" y="178"/>
                  </a:cubicBezTo>
                  <a:cubicBezTo>
                    <a:pt x="84" y="179"/>
                    <a:pt x="85" y="178"/>
                    <a:pt x="84" y="179"/>
                  </a:cubicBezTo>
                  <a:cubicBezTo>
                    <a:pt x="83" y="179"/>
                    <a:pt x="82" y="180"/>
                    <a:pt x="82" y="180"/>
                  </a:cubicBezTo>
                  <a:cubicBezTo>
                    <a:pt x="81" y="180"/>
                    <a:pt x="81" y="180"/>
                    <a:pt x="81" y="180"/>
                  </a:cubicBezTo>
                  <a:cubicBezTo>
                    <a:pt x="81" y="179"/>
                    <a:pt x="81" y="179"/>
                    <a:pt x="81" y="179"/>
                  </a:cubicBezTo>
                  <a:cubicBezTo>
                    <a:pt x="81" y="179"/>
                    <a:pt x="81" y="179"/>
                    <a:pt x="81" y="179"/>
                  </a:cubicBezTo>
                  <a:cubicBezTo>
                    <a:pt x="81" y="178"/>
                    <a:pt x="82" y="178"/>
                    <a:pt x="82" y="178"/>
                  </a:cubicBezTo>
                  <a:cubicBezTo>
                    <a:pt x="82" y="178"/>
                    <a:pt x="82" y="178"/>
                    <a:pt x="82" y="177"/>
                  </a:cubicBezTo>
                  <a:cubicBezTo>
                    <a:pt x="82" y="177"/>
                    <a:pt x="82" y="177"/>
                    <a:pt x="83" y="177"/>
                  </a:cubicBezTo>
                  <a:cubicBezTo>
                    <a:pt x="83" y="176"/>
                    <a:pt x="84" y="176"/>
                    <a:pt x="84" y="175"/>
                  </a:cubicBezTo>
                  <a:cubicBezTo>
                    <a:pt x="84" y="175"/>
                    <a:pt x="84" y="175"/>
                    <a:pt x="84" y="174"/>
                  </a:cubicBezTo>
                  <a:cubicBezTo>
                    <a:pt x="84" y="174"/>
                    <a:pt x="84" y="174"/>
                    <a:pt x="84" y="174"/>
                  </a:cubicBezTo>
                  <a:cubicBezTo>
                    <a:pt x="84" y="173"/>
                    <a:pt x="84" y="172"/>
                    <a:pt x="83" y="173"/>
                  </a:cubicBezTo>
                  <a:cubicBezTo>
                    <a:pt x="83" y="173"/>
                    <a:pt x="83" y="174"/>
                    <a:pt x="83" y="174"/>
                  </a:cubicBezTo>
                  <a:cubicBezTo>
                    <a:pt x="83" y="174"/>
                    <a:pt x="83" y="175"/>
                    <a:pt x="82" y="175"/>
                  </a:cubicBezTo>
                  <a:cubicBezTo>
                    <a:pt x="81" y="174"/>
                    <a:pt x="82" y="174"/>
                    <a:pt x="81" y="174"/>
                  </a:cubicBezTo>
                  <a:cubicBezTo>
                    <a:pt x="81" y="174"/>
                    <a:pt x="80" y="174"/>
                    <a:pt x="81" y="173"/>
                  </a:cubicBezTo>
                  <a:cubicBezTo>
                    <a:pt x="81" y="172"/>
                    <a:pt x="81" y="173"/>
                    <a:pt x="81" y="172"/>
                  </a:cubicBezTo>
                  <a:cubicBezTo>
                    <a:pt x="81" y="171"/>
                    <a:pt x="81" y="171"/>
                    <a:pt x="81" y="170"/>
                  </a:cubicBezTo>
                  <a:cubicBezTo>
                    <a:pt x="81" y="170"/>
                    <a:pt x="81" y="170"/>
                    <a:pt x="81" y="169"/>
                  </a:cubicBezTo>
                  <a:cubicBezTo>
                    <a:pt x="81" y="169"/>
                    <a:pt x="80" y="168"/>
                    <a:pt x="80" y="168"/>
                  </a:cubicBezTo>
                  <a:cubicBezTo>
                    <a:pt x="80" y="168"/>
                    <a:pt x="80" y="168"/>
                    <a:pt x="79" y="168"/>
                  </a:cubicBezTo>
                  <a:cubicBezTo>
                    <a:pt x="79" y="168"/>
                    <a:pt x="77" y="168"/>
                    <a:pt x="77" y="168"/>
                  </a:cubicBezTo>
                  <a:cubicBezTo>
                    <a:pt x="77" y="168"/>
                    <a:pt x="77" y="169"/>
                    <a:pt x="76" y="169"/>
                  </a:cubicBezTo>
                  <a:cubicBezTo>
                    <a:pt x="76" y="169"/>
                    <a:pt x="75" y="170"/>
                    <a:pt x="75" y="169"/>
                  </a:cubicBezTo>
                  <a:cubicBezTo>
                    <a:pt x="75" y="169"/>
                    <a:pt x="75" y="168"/>
                    <a:pt x="76" y="168"/>
                  </a:cubicBezTo>
                  <a:cubicBezTo>
                    <a:pt x="76" y="168"/>
                    <a:pt x="77" y="168"/>
                    <a:pt x="77" y="168"/>
                  </a:cubicBezTo>
                  <a:cubicBezTo>
                    <a:pt x="77" y="168"/>
                    <a:pt x="76" y="167"/>
                    <a:pt x="76" y="166"/>
                  </a:cubicBezTo>
                  <a:cubicBezTo>
                    <a:pt x="76" y="165"/>
                    <a:pt x="76" y="165"/>
                    <a:pt x="76" y="164"/>
                  </a:cubicBezTo>
                  <a:cubicBezTo>
                    <a:pt x="76" y="164"/>
                    <a:pt x="76" y="163"/>
                    <a:pt x="75" y="163"/>
                  </a:cubicBezTo>
                  <a:cubicBezTo>
                    <a:pt x="75" y="163"/>
                    <a:pt x="74" y="163"/>
                    <a:pt x="74" y="162"/>
                  </a:cubicBezTo>
                  <a:cubicBezTo>
                    <a:pt x="73" y="162"/>
                    <a:pt x="73" y="162"/>
                    <a:pt x="72" y="161"/>
                  </a:cubicBezTo>
                  <a:cubicBezTo>
                    <a:pt x="72" y="161"/>
                    <a:pt x="72" y="161"/>
                    <a:pt x="72" y="161"/>
                  </a:cubicBezTo>
                  <a:cubicBezTo>
                    <a:pt x="72" y="160"/>
                    <a:pt x="72" y="160"/>
                    <a:pt x="72" y="160"/>
                  </a:cubicBezTo>
                  <a:cubicBezTo>
                    <a:pt x="71" y="159"/>
                    <a:pt x="71" y="159"/>
                    <a:pt x="71" y="159"/>
                  </a:cubicBezTo>
                  <a:cubicBezTo>
                    <a:pt x="71" y="159"/>
                    <a:pt x="71" y="159"/>
                    <a:pt x="71" y="159"/>
                  </a:cubicBezTo>
                  <a:cubicBezTo>
                    <a:pt x="70" y="158"/>
                    <a:pt x="70" y="158"/>
                    <a:pt x="70" y="157"/>
                  </a:cubicBezTo>
                  <a:cubicBezTo>
                    <a:pt x="69" y="157"/>
                    <a:pt x="70" y="157"/>
                    <a:pt x="69" y="156"/>
                  </a:cubicBezTo>
                  <a:cubicBezTo>
                    <a:pt x="68" y="156"/>
                    <a:pt x="68" y="155"/>
                    <a:pt x="68" y="155"/>
                  </a:cubicBezTo>
                  <a:cubicBezTo>
                    <a:pt x="68" y="155"/>
                    <a:pt x="67" y="154"/>
                    <a:pt x="67" y="154"/>
                  </a:cubicBezTo>
                  <a:cubicBezTo>
                    <a:pt x="66" y="154"/>
                    <a:pt x="66" y="154"/>
                    <a:pt x="66" y="154"/>
                  </a:cubicBezTo>
                  <a:cubicBezTo>
                    <a:pt x="66" y="154"/>
                    <a:pt x="66" y="155"/>
                    <a:pt x="65" y="155"/>
                  </a:cubicBezTo>
                  <a:cubicBezTo>
                    <a:pt x="65" y="155"/>
                    <a:pt x="65" y="155"/>
                    <a:pt x="65" y="156"/>
                  </a:cubicBezTo>
                  <a:cubicBezTo>
                    <a:pt x="64" y="156"/>
                    <a:pt x="64" y="156"/>
                    <a:pt x="63" y="156"/>
                  </a:cubicBezTo>
                  <a:cubicBezTo>
                    <a:pt x="63" y="157"/>
                    <a:pt x="63" y="157"/>
                    <a:pt x="63" y="157"/>
                  </a:cubicBezTo>
                  <a:cubicBezTo>
                    <a:pt x="62" y="157"/>
                    <a:pt x="61" y="157"/>
                    <a:pt x="61" y="157"/>
                  </a:cubicBezTo>
                  <a:cubicBezTo>
                    <a:pt x="61" y="157"/>
                    <a:pt x="61" y="157"/>
                    <a:pt x="61" y="157"/>
                  </a:cubicBezTo>
                  <a:cubicBezTo>
                    <a:pt x="61" y="156"/>
                    <a:pt x="61" y="156"/>
                    <a:pt x="62" y="156"/>
                  </a:cubicBezTo>
                  <a:cubicBezTo>
                    <a:pt x="62" y="155"/>
                    <a:pt x="63" y="155"/>
                    <a:pt x="63" y="155"/>
                  </a:cubicBezTo>
                  <a:cubicBezTo>
                    <a:pt x="63" y="154"/>
                    <a:pt x="64" y="154"/>
                    <a:pt x="64" y="153"/>
                  </a:cubicBezTo>
                  <a:cubicBezTo>
                    <a:pt x="64" y="153"/>
                    <a:pt x="65" y="153"/>
                    <a:pt x="65" y="153"/>
                  </a:cubicBezTo>
                  <a:cubicBezTo>
                    <a:pt x="65" y="153"/>
                    <a:pt x="64" y="153"/>
                    <a:pt x="64" y="152"/>
                  </a:cubicBezTo>
                  <a:cubicBezTo>
                    <a:pt x="65" y="151"/>
                    <a:pt x="65" y="151"/>
                    <a:pt x="65" y="151"/>
                  </a:cubicBezTo>
                  <a:cubicBezTo>
                    <a:pt x="66" y="151"/>
                    <a:pt x="66" y="151"/>
                    <a:pt x="66" y="150"/>
                  </a:cubicBezTo>
                  <a:cubicBezTo>
                    <a:pt x="66" y="149"/>
                    <a:pt x="66" y="150"/>
                    <a:pt x="66" y="149"/>
                  </a:cubicBezTo>
                  <a:cubicBezTo>
                    <a:pt x="66" y="148"/>
                    <a:pt x="65" y="148"/>
                    <a:pt x="66" y="147"/>
                  </a:cubicBezTo>
                  <a:cubicBezTo>
                    <a:pt x="66" y="147"/>
                    <a:pt x="66" y="147"/>
                    <a:pt x="66" y="146"/>
                  </a:cubicBezTo>
                  <a:cubicBezTo>
                    <a:pt x="67" y="146"/>
                    <a:pt x="67" y="145"/>
                    <a:pt x="67" y="145"/>
                  </a:cubicBezTo>
                  <a:cubicBezTo>
                    <a:pt x="67" y="145"/>
                    <a:pt x="67" y="145"/>
                    <a:pt x="67" y="145"/>
                  </a:cubicBezTo>
                  <a:cubicBezTo>
                    <a:pt x="67" y="144"/>
                    <a:pt x="67" y="145"/>
                    <a:pt x="66" y="144"/>
                  </a:cubicBezTo>
                  <a:cubicBezTo>
                    <a:pt x="66" y="144"/>
                    <a:pt x="67" y="145"/>
                    <a:pt x="66" y="143"/>
                  </a:cubicBezTo>
                  <a:cubicBezTo>
                    <a:pt x="65" y="141"/>
                    <a:pt x="65" y="141"/>
                    <a:pt x="65" y="141"/>
                  </a:cubicBezTo>
                  <a:cubicBezTo>
                    <a:pt x="65" y="141"/>
                    <a:pt x="64" y="141"/>
                    <a:pt x="65" y="142"/>
                  </a:cubicBezTo>
                  <a:cubicBezTo>
                    <a:pt x="65" y="143"/>
                    <a:pt x="65" y="143"/>
                    <a:pt x="65" y="143"/>
                  </a:cubicBezTo>
                  <a:cubicBezTo>
                    <a:pt x="65" y="144"/>
                    <a:pt x="65" y="144"/>
                    <a:pt x="65" y="145"/>
                  </a:cubicBezTo>
                  <a:cubicBezTo>
                    <a:pt x="64" y="145"/>
                    <a:pt x="64" y="145"/>
                    <a:pt x="63" y="145"/>
                  </a:cubicBezTo>
                  <a:cubicBezTo>
                    <a:pt x="63" y="145"/>
                    <a:pt x="64" y="146"/>
                    <a:pt x="63" y="146"/>
                  </a:cubicBezTo>
                  <a:cubicBezTo>
                    <a:pt x="62" y="146"/>
                    <a:pt x="62" y="145"/>
                    <a:pt x="62" y="145"/>
                  </a:cubicBezTo>
                  <a:cubicBezTo>
                    <a:pt x="61" y="145"/>
                    <a:pt x="61" y="145"/>
                    <a:pt x="61" y="145"/>
                  </a:cubicBezTo>
                  <a:cubicBezTo>
                    <a:pt x="60" y="145"/>
                    <a:pt x="60" y="144"/>
                    <a:pt x="60" y="144"/>
                  </a:cubicBezTo>
                  <a:cubicBezTo>
                    <a:pt x="60" y="143"/>
                    <a:pt x="60" y="143"/>
                    <a:pt x="60" y="143"/>
                  </a:cubicBezTo>
                  <a:cubicBezTo>
                    <a:pt x="60" y="143"/>
                    <a:pt x="60" y="142"/>
                    <a:pt x="61" y="142"/>
                  </a:cubicBezTo>
                  <a:cubicBezTo>
                    <a:pt x="61" y="141"/>
                    <a:pt x="61" y="141"/>
                    <a:pt x="61" y="141"/>
                  </a:cubicBezTo>
                  <a:cubicBezTo>
                    <a:pt x="61" y="140"/>
                    <a:pt x="62" y="140"/>
                    <a:pt x="62" y="139"/>
                  </a:cubicBezTo>
                  <a:cubicBezTo>
                    <a:pt x="62" y="139"/>
                    <a:pt x="62" y="139"/>
                    <a:pt x="62" y="138"/>
                  </a:cubicBezTo>
                  <a:cubicBezTo>
                    <a:pt x="63" y="138"/>
                    <a:pt x="63" y="138"/>
                    <a:pt x="63" y="138"/>
                  </a:cubicBezTo>
                  <a:cubicBezTo>
                    <a:pt x="63" y="137"/>
                    <a:pt x="62" y="137"/>
                    <a:pt x="62" y="136"/>
                  </a:cubicBezTo>
                  <a:cubicBezTo>
                    <a:pt x="62" y="136"/>
                    <a:pt x="62" y="135"/>
                    <a:pt x="62" y="135"/>
                  </a:cubicBezTo>
                  <a:cubicBezTo>
                    <a:pt x="62" y="135"/>
                    <a:pt x="62" y="137"/>
                    <a:pt x="62" y="137"/>
                  </a:cubicBezTo>
                  <a:cubicBezTo>
                    <a:pt x="62" y="137"/>
                    <a:pt x="62" y="138"/>
                    <a:pt x="62" y="138"/>
                  </a:cubicBezTo>
                  <a:cubicBezTo>
                    <a:pt x="62" y="139"/>
                    <a:pt x="61" y="139"/>
                    <a:pt x="61" y="139"/>
                  </a:cubicBezTo>
                  <a:cubicBezTo>
                    <a:pt x="61" y="140"/>
                    <a:pt x="60" y="140"/>
                    <a:pt x="59" y="140"/>
                  </a:cubicBezTo>
                  <a:cubicBezTo>
                    <a:pt x="58" y="140"/>
                    <a:pt x="58" y="141"/>
                    <a:pt x="57" y="141"/>
                  </a:cubicBezTo>
                  <a:cubicBezTo>
                    <a:pt x="57" y="141"/>
                    <a:pt x="56" y="141"/>
                    <a:pt x="56" y="140"/>
                  </a:cubicBezTo>
                  <a:cubicBezTo>
                    <a:pt x="56" y="140"/>
                    <a:pt x="56" y="140"/>
                    <a:pt x="55" y="139"/>
                  </a:cubicBezTo>
                  <a:cubicBezTo>
                    <a:pt x="54" y="138"/>
                    <a:pt x="54" y="138"/>
                    <a:pt x="54" y="137"/>
                  </a:cubicBezTo>
                  <a:cubicBezTo>
                    <a:pt x="54" y="137"/>
                    <a:pt x="52" y="136"/>
                    <a:pt x="51" y="135"/>
                  </a:cubicBezTo>
                  <a:cubicBezTo>
                    <a:pt x="51" y="135"/>
                    <a:pt x="50" y="135"/>
                    <a:pt x="50" y="135"/>
                  </a:cubicBezTo>
                  <a:cubicBezTo>
                    <a:pt x="49" y="135"/>
                    <a:pt x="49" y="134"/>
                    <a:pt x="48" y="134"/>
                  </a:cubicBezTo>
                  <a:cubicBezTo>
                    <a:pt x="47" y="134"/>
                    <a:pt x="47" y="133"/>
                    <a:pt x="47" y="133"/>
                  </a:cubicBezTo>
                  <a:cubicBezTo>
                    <a:pt x="46" y="133"/>
                    <a:pt x="46" y="133"/>
                    <a:pt x="46" y="132"/>
                  </a:cubicBezTo>
                  <a:cubicBezTo>
                    <a:pt x="45" y="132"/>
                    <a:pt x="46" y="132"/>
                    <a:pt x="45" y="131"/>
                  </a:cubicBezTo>
                  <a:cubicBezTo>
                    <a:pt x="44" y="131"/>
                    <a:pt x="44" y="132"/>
                    <a:pt x="43" y="131"/>
                  </a:cubicBezTo>
                  <a:cubicBezTo>
                    <a:pt x="42" y="131"/>
                    <a:pt x="40" y="130"/>
                    <a:pt x="40" y="130"/>
                  </a:cubicBezTo>
                  <a:cubicBezTo>
                    <a:pt x="39" y="129"/>
                    <a:pt x="39" y="129"/>
                    <a:pt x="38" y="129"/>
                  </a:cubicBezTo>
                  <a:cubicBezTo>
                    <a:pt x="38" y="128"/>
                    <a:pt x="36" y="127"/>
                    <a:pt x="36" y="127"/>
                  </a:cubicBezTo>
                  <a:cubicBezTo>
                    <a:pt x="36" y="127"/>
                    <a:pt x="36" y="126"/>
                    <a:pt x="36" y="125"/>
                  </a:cubicBezTo>
                  <a:cubicBezTo>
                    <a:pt x="35" y="125"/>
                    <a:pt x="34" y="124"/>
                    <a:pt x="34" y="124"/>
                  </a:cubicBezTo>
                  <a:cubicBezTo>
                    <a:pt x="34" y="124"/>
                    <a:pt x="32" y="123"/>
                    <a:pt x="32" y="123"/>
                  </a:cubicBezTo>
                  <a:cubicBezTo>
                    <a:pt x="32" y="122"/>
                    <a:pt x="32" y="122"/>
                    <a:pt x="31" y="122"/>
                  </a:cubicBezTo>
                  <a:cubicBezTo>
                    <a:pt x="30" y="122"/>
                    <a:pt x="29" y="121"/>
                    <a:pt x="29" y="121"/>
                  </a:cubicBezTo>
                  <a:cubicBezTo>
                    <a:pt x="28" y="121"/>
                    <a:pt x="28" y="121"/>
                    <a:pt x="28" y="121"/>
                  </a:cubicBezTo>
                  <a:cubicBezTo>
                    <a:pt x="28" y="122"/>
                    <a:pt x="28" y="122"/>
                    <a:pt x="27" y="122"/>
                  </a:cubicBezTo>
                  <a:cubicBezTo>
                    <a:pt x="27" y="122"/>
                    <a:pt x="27" y="121"/>
                    <a:pt x="26" y="122"/>
                  </a:cubicBezTo>
                  <a:cubicBezTo>
                    <a:pt x="26" y="122"/>
                    <a:pt x="26" y="122"/>
                    <a:pt x="25" y="123"/>
                  </a:cubicBezTo>
                  <a:cubicBezTo>
                    <a:pt x="25" y="123"/>
                    <a:pt x="25" y="122"/>
                    <a:pt x="25" y="122"/>
                  </a:cubicBezTo>
                  <a:cubicBezTo>
                    <a:pt x="24" y="121"/>
                    <a:pt x="25" y="121"/>
                    <a:pt x="25" y="120"/>
                  </a:cubicBezTo>
                  <a:cubicBezTo>
                    <a:pt x="24" y="120"/>
                    <a:pt x="24" y="120"/>
                    <a:pt x="25" y="119"/>
                  </a:cubicBezTo>
                  <a:cubicBezTo>
                    <a:pt x="25" y="119"/>
                    <a:pt x="25" y="118"/>
                    <a:pt x="25" y="117"/>
                  </a:cubicBezTo>
                  <a:cubicBezTo>
                    <a:pt x="25" y="116"/>
                    <a:pt x="26" y="116"/>
                    <a:pt x="25" y="115"/>
                  </a:cubicBezTo>
                  <a:cubicBezTo>
                    <a:pt x="23" y="115"/>
                    <a:pt x="23" y="114"/>
                    <a:pt x="22" y="114"/>
                  </a:cubicBezTo>
                  <a:cubicBezTo>
                    <a:pt x="22" y="113"/>
                    <a:pt x="21" y="112"/>
                    <a:pt x="21" y="112"/>
                  </a:cubicBezTo>
                  <a:cubicBezTo>
                    <a:pt x="20" y="111"/>
                    <a:pt x="20" y="111"/>
                    <a:pt x="19" y="110"/>
                  </a:cubicBezTo>
                  <a:cubicBezTo>
                    <a:pt x="19" y="110"/>
                    <a:pt x="18" y="110"/>
                    <a:pt x="18" y="110"/>
                  </a:cubicBezTo>
                  <a:cubicBezTo>
                    <a:pt x="18" y="110"/>
                    <a:pt x="17" y="109"/>
                    <a:pt x="17" y="109"/>
                  </a:cubicBezTo>
                  <a:cubicBezTo>
                    <a:pt x="17" y="109"/>
                    <a:pt x="16" y="109"/>
                    <a:pt x="16" y="109"/>
                  </a:cubicBezTo>
                  <a:cubicBezTo>
                    <a:pt x="16" y="110"/>
                    <a:pt x="17" y="110"/>
                    <a:pt x="16" y="110"/>
                  </a:cubicBezTo>
                  <a:cubicBezTo>
                    <a:pt x="15" y="110"/>
                    <a:pt x="16" y="110"/>
                    <a:pt x="15" y="109"/>
                  </a:cubicBezTo>
                  <a:cubicBezTo>
                    <a:pt x="15" y="108"/>
                    <a:pt x="15" y="108"/>
                    <a:pt x="15" y="108"/>
                  </a:cubicBezTo>
                  <a:cubicBezTo>
                    <a:pt x="15" y="107"/>
                    <a:pt x="15" y="106"/>
                    <a:pt x="15" y="106"/>
                  </a:cubicBezTo>
                  <a:cubicBezTo>
                    <a:pt x="15" y="106"/>
                    <a:pt x="15" y="106"/>
                    <a:pt x="15" y="106"/>
                  </a:cubicBezTo>
                  <a:cubicBezTo>
                    <a:pt x="15" y="105"/>
                    <a:pt x="14" y="105"/>
                    <a:pt x="15" y="105"/>
                  </a:cubicBezTo>
                  <a:cubicBezTo>
                    <a:pt x="16" y="105"/>
                    <a:pt x="17" y="105"/>
                    <a:pt x="17" y="105"/>
                  </a:cubicBezTo>
                  <a:cubicBezTo>
                    <a:pt x="18" y="104"/>
                    <a:pt x="18" y="104"/>
                    <a:pt x="18" y="104"/>
                  </a:cubicBezTo>
                  <a:cubicBezTo>
                    <a:pt x="18" y="103"/>
                    <a:pt x="18" y="104"/>
                    <a:pt x="17" y="103"/>
                  </a:cubicBezTo>
                  <a:cubicBezTo>
                    <a:pt x="17" y="103"/>
                    <a:pt x="17" y="101"/>
                    <a:pt x="17" y="101"/>
                  </a:cubicBezTo>
                  <a:cubicBezTo>
                    <a:pt x="17" y="100"/>
                    <a:pt x="17" y="100"/>
                    <a:pt x="17" y="99"/>
                  </a:cubicBezTo>
                  <a:cubicBezTo>
                    <a:pt x="17" y="99"/>
                    <a:pt x="18" y="99"/>
                    <a:pt x="18" y="98"/>
                  </a:cubicBezTo>
                  <a:cubicBezTo>
                    <a:pt x="18" y="97"/>
                    <a:pt x="19" y="98"/>
                    <a:pt x="19" y="97"/>
                  </a:cubicBezTo>
                  <a:cubicBezTo>
                    <a:pt x="19" y="96"/>
                    <a:pt x="19" y="96"/>
                    <a:pt x="20" y="96"/>
                  </a:cubicBezTo>
                  <a:cubicBezTo>
                    <a:pt x="20" y="95"/>
                    <a:pt x="20" y="94"/>
                    <a:pt x="21" y="94"/>
                  </a:cubicBezTo>
                  <a:cubicBezTo>
                    <a:pt x="21" y="93"/>
                    <a:pt x="21" y="93"/>
                    <a:pt x="21" y="92"/>
                  </a:cubicBezTo>
                  <a:cubicBezTo>
                    <a:pt x="21" y="92"/>
                    <a:pt x="22" y="92"/>
                    <a:pt x="22" y="91"/>
                  </a:cubicBezTo>
                  <a:cubicBezTo>
                    <a:pt x="22" y="91"/>
                    <a:pt x="22" y="90"/>
                    <a:pt x="21" y="91"/>
                  </a:cubicBezTo>
                  <a:cubicBezTo>
                    <a:pt x="21" y="91"/>
                    <a:pt x="20" y="92"/>
                    <a:pt x="20" y="93"/>
                  </a:cubicBezTo>
                  <a:cubicBezTo>
                    <a:pt x="19" y="93"/>
                    <a:pt x="19" y="94"/>
                    <a:pt x="19" y="94"/>
                  </a:cubicBezTo>
                  <a:cubicBezTo>
                    <a:pt x="18" y="95"/>
                    <a:pt x="18" y="95"/>
                    <a:pt x="18" y="96"/>
                  </a:cubicBezTo>
                  <a:cubicBezTo>
                    <a:pt x="17" y="97"/>
                    <a:pt x="17" y="97"/>
                    <a:pt x="17" y="98"/>
                  </a:cubicBezTo>
                  <a:cubicBezTo>
                    <a:pt x="16" y="98"/>
                    <a:pt x="16" y="98"/>
                    <a:pt x="15" y="99"/>
                  </a:cubicBezTo>
                  <a:cubicBezTo>
                    <a:pt x="15" y="99"/>
                    <a:pt x="15" y="99"/>
                    <a:pt x="14" y="100"/>
                  </a:cubicBezTo>
                  <a:cubicBezTo>
                    <a:pt x="14" y="101"/>
                    <a:pt x="14" y="102"/>
                    <a:pt x="13" y="102"/>
                  </a:cubicBezTo>
                  <a:cubicBezTo>
                    <a:pt x="12" y="101"/>
                    <a:pt x="12" y="101"/>
                    <a:pt x="12" y="100"/>
                  </a:cubicBezTo>
                  <a:cubicBezTo>
                    <a:pt x="13" y="99"/>
                    <a:pt x="14" y="99"/>
                    <a:pt x="14" y="99"/>
                  </a:cubicBezTo>
                  <a:cubicBezTo>
                    <a:pt x="13" y="99"/>
                    <a:pt x="13" y="98"/>
                    <a:pt x="13" y="98"/>
                  </a:cubicBezTo>
                  <a:cubicBezTo>
                    <a:pt x="13" y="98"/>
                    <a:pt x="13" y="98"/>
                    <a:pt x="13" y="97"/>
                  </a:cubicBezTo>
                  <a:cubicBezTo>
                    <a:pt x="13" y="96"/>
                    <a:pt x="12" y="97"/>
                    <a:pt x="13" y="96"/>
                  </a:cubicBezTo>
                  <a:cubicBezTo>
                    <a:pt x="14" y="95"/>
                    <a:pt x="13" y="95"/>
                    <a:pt x="14" y="95"/>
                  </a:cubicBezTo>
                  <a:cubicBezTo>
                    <a:pt x="15" y="95"/>
                    <a:pt x="15" y="95"/>
                    <a:pt x="15" y="94"/>
                  </a:cubicBezTo>
                  <a:cubicBezTo>
                    <a:pt x="15" y="94"/>
                    <a:pt x="16" y="93"/>
                    <a:pt x="16" y="93"/>
                  </a:cubicBezTo>
                  <a:cubicBezTo>
                    <a:pt x="16" y="93"/>
                    <a:pt x="15" y="93"/>
                    <a:pt x="14" y="94"/>
                  </a:cubicBezTo>
                  <a:cubicBezTo>
                    <a:pt x="14" y="95"/>
                    <a:pt x="13" y="95"/>
                    <a:pt x="13" y="95"/>
                  </a:cubicBezTo>
                  <a:cubicBezTo>
                    <a:pt x="13" y="95"/>
                    <a:pt x="12" y="95"/>
                    <a:pt x="12" y="96"/>
                  </a:cubicBezTo>
                  <a:cubicBezTo>
                    <a:pt x="12" y="96"/>
                    <a:pt x="12" y="96"/>
                    <a:pt x="11" y="97"/>
                  </a:cubicBezTo>
                  <a:cubicBezTo>
                    <a:pt x="11" y="98"/>
                    <a:pt x="11" y="99"/>
                    <a:pt x="11" y="98"/>
                  </a:cubicBezTo>
                  <a:cubicBezTo>
                    <a:pt x="11" y="98"/>
                    <a:pt x="11" y="98"/>
                    <a:pt x="10" y="98"/>
                  </a:cubicBezTo>
                  <a:cubicBezTo>
                    <a:pt x="9" y="97"/>
                    <a:pt x="10" y="97"/>
                    <a:pt x="9" y="96"/>
                  </a:cubicBezTo>
                  <a:cubicBezTo>
                    <a:pt x="8" y="95"/>
                    <a:pt x="8" y="95"/>
                    <a:pt x="8" y="95"/>
                  </a:cubicBezTo>
                  <a:cubicBezTo>
                    <a:pt x="9" y="94"/>
                    <a:pt x="10" y="94"/>
                    <a:pt x="10" y="94"/>
                  </a:cubicBezTo>
                  <a:cubicBezTo>
                    <a:pt x="11" y="93"/>
                    <a:pt x="11" y="93"/>
                    <a:pt x="11" y="92"/>
                  </a:cubicBezTo>
                  <a:cubicBezTo>
                    <a:pt x="11" y="91"/>
                    <a:pt x="11" y="91"/>
                    <a:pt x="11" y="91"/>
                  </a:cubicBezTo>
                  <a:cubicBezTo>
                    <a:pt x="11" y="91"/>
                    <a:pt x="9" y="91"/>
                    <a:pt x="9" y="92"/>
                  </a:cubicBezTo>
                  <a:cubicBezTo>
                    <a:pt x="9" y="92"/>
                    <a:pt x="8" y="92"/>
                    <a:pt x="8" y="92"/>
                  </a:cubicBezTo>
                  <a:cubicBezTo>
                    <a:pt x="8" y="92"/>
                    <a:pt x="8" y="91"/>
                    <a:pt x="8" y="89"/>
                  </a:cubicBezTo>
                  <a:cubicBezTo>
                    <a:pt x="8" y="88"/>
                    <a:pt x="8" y="88"/>
                    <a:pt x="8" y="87"/>
                  </a:cubicBezTo>
                  <a:cubicBezTo>
                    <a:pt x="7" y="87"/>
                    <a:pt x="7" y="87"/>
                    <a:pt x="7" y="87"/>
                  </a:cubicBezTo>
                  <a:cubicBezTo>
                    <a:pt x="8" y="86"/>
                    <a:pt x="8" y="86"/>
                    <a:pt x="8" y="86"/>
                  </a:cubicBezTo>
                  <a:cubicBezTo>
                    <a:pt x="9" y="86"/>
                    <a:pt x="9" y="86"/>
                    <a:pt x="10" y="85"/>
                  </a:cubicBezTo>
                  <a:cubicBezTo>
                    <a:pt x="10" y="85"/>
                    <a:pt x="11" y="85"/>
                    <a:pt x="11" y="85"/>
                  </a:cubicBezTo>
                  <a:cubicBezTo>
                    <a:pt x="11" y="85"/>
                    <a:pt x="12" y="85"/>
                    <a:pt x="12" y="84"/>
                  </a:cubicBezTo>
                  <a:cubicBezTo>
                    <a:pt x="12" y="84"/>
                    <a:pt x="12" y="83"/>
                    <a:pt x="13" y="83"/>
                  </a:cubicBezTo>
                  <a:cubicBezTo>
                    <a:pt x="13" y="83"/>
                    <a:pt x="13" y="83"/>
                    <a:pt x="14" y="83"/>
                  </a:cubicBezTo>
                  <a:cubicBezTo>
                    <a:pt x="14" y="82"/>
                    <a:pt x="13" y="82"/>
                    <a:pt x="14" y="82"/>
                  </a:cubicBezTo>
                  <a:cubicBezTo>
                    <a:pt x="14" y="82"/>
                    <a:pt x="15" y="82"/>
                    <a:pt x="15" y="82"/>
                  </a:cubicBezTo>
                  <a:cubicBezTo>
                    <a:pt x="15" y="81"/>
                    <a:pt x="15" y="81"/>
                    <a:pt x="15" y="81"/>
                  </a:cubicBezTo>
                  <a:cubicBezTo>
                    <a:pt x="14" y="80"/>
                    <a:pt x="14" y="80"/>
                    <a:pt x="14" y="80"/>
                  </a:cubicBezTo>
                  <a:cubicBezTo>
                    <a:pt x="14" y="81"/>
                    <a:pt x="14" y="81"/>
                    <a:pt x="14" y="81"/>
                  </a:cubicBezTo>
                  <a:cubicBezTo>
                    <a:pt x="14" y="81"/>
                    <a:pt x="13" y="81"/>
                    <a:pt x="13" y="81"/>
                  </a:cubicBezTo>
                  <a:cubicBezTo>
                    <a:pt x="12" y="82"/>
                    <a:pt x="12" y="82"/>
                    <a:pt x="12" y="82"/>
                  </a:cubicBezTo>
                  <a:cubicBezTo>
                    <a:pt x="12" y="83"/>
                    <a:pt x="12" y="83"/>
                    <a:pt x="12" y="83"/>
                  </a:cubicBezTo>
                  <a:cubicBezTo>
                    <a:pt x="11" y="84"/>
                    <a:pt x="11" y="84"/>
                    <a:pt x="11" y="84"/>
                  </a:cubicBezTo>
                  <a:cubicBezTo>
                    <a:pt x="10" y="84"/>
                    <a:pt x="10" y="85"/>
                    <a:pt x="10" y="85"/>
                  </a:cubicBezTo>
                  <a:cubicBezTo>
                    <a:pt x="9" y="84"/>
                    <a:pt x="9" y="84"/>
                    <a:pt x="9" y="84"/>
                  </a:cubicBezTo>
                  <a:cubicBezTo>
                    <a:pt x="9" y="84"/>
                    <a:pt x="9" y="85"/>
                    <a:pt x="8" y="84"/>
                  </a:cubicBezTo>
                  <a:cubicBezTo>
                    <a:pt x="8" y="84"/>
                    <a:pt x="8" y="83"/>
                    <a:pt x="7" y="83"/>
                  </a:cubicBezTo>
                  <a:cubicBezTo>
                    <a:pt x="7" y="83"/>
                    <a:pt x="7" y="83"/>
                    <a:pt x="6" y="84"/>
                  </a:cubicBezTo>
                  <a:cubicBezTo>
                    <a:pt x="6" y="84"/>
                    <a:pt x="6" y="84"/>
                    <a:pt x="6" y="84"/>
                  </a:cubicBezTo>
                  <a:cubicBezTo>
                    <a:pt x="5" y="85"/>
                    <a:pt x="5" y="84"/>
                    <a:pt x="4" y="84"/>
                  </a:cubicBezTo>
                  <a:cubicBezTo>
                    <a:pt x="4" y="84"/>
                    <a:pt x="4" y="83"/>
                    <a:pt x="4" y="83"/>
                  </a:cubicBezTo>
                  <a:cubicBezTo>
                    <a:pt x="4" y="82"/>
                    <a:pt x="3" y="81"/>
                    <a:pt x="3" y="81"/>
                  </a:cubicBezTo>
                  <a:cubicBezTo>
                    <a:pt x="3" y="81"/>
                    <a:pt x="3" y="82"/>
                    <a:pt x="3" y="82"/>
                  </a:cubicBezTo>
                  <a:cubicBezTo>
                    <a:pt x="3" y="83"/>
                    <a:pt x="4" y="83"/>
                    <a:pt x="4" y="83"/>
                  </a:cubicBezTo>
                  <a:cubicBezTo>
                    <a:pt x="4" y="84"/>
                    <a:pt x="4" y="85"/>
                    <a:pt x="4" y="85"/>
                  </a:cubicBezTo>
                  <a:cubicBezTo>
                    <a:pt x="4" y="85"/>
                    <a:pt x="4" y="85"/>
                    <a:pt x="4" y="85"/>
                  </a:cubicBezTo>
                  <a:cubicBezTo>
                    <a:pt x="3" y="85"/>
                    <a:pt x="3" y="85"/>
                    <a:pt x="3" y="85"/>
                  </a:cubicBezTo>
                  <a:cubicBezTo>
                    <a:pt x="2" y="85"/>
                    <a:pt x="2" y="85"/>
                    <a:pt x="2" y="85"/>
                  </a:cubicBezTo>
                  <a:cubicBezTo>
                    <a:pt x="1" y="84"/>
                    <a:pt x="1" y="84"/>
                    <a:pt x="1" y="84"/>
                  </a:cubicBezTo>
                  <a:cubicBezTo>
                    <a:pt x="0" y="84"/>
                    <a:pt x="0" y="84"/>
                    <a:pt x="0" y="84"/>
                  </a:cubicBezTo>
                  <a:lnTo>
                    <a:pt x="1" y="83"/>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2" name="Freeform 233"/>
            <p:cNvSpPr>
              <a:spLocks/>
            </p:cNvSpPr>
            <p:nvPr/>
          </p:nvSpPr>
          <p:spPr bwMode="auto">
            <a:xfrm>
              <a:off x="6418263" y="2851150"/>
              <a:ext cx="12700" cy="14288"/>
            </a:xfrm>
            <a:custGeom>
              <a:avLst/>
              <a:gdLst>
                <a:gd name="T0" fmla="*/ 0 w 8"/>
                <a:gd name="T1" fmla="*/ 5 h 10"/>
                <a:gd name="T2" fmla="*/ 1 w 8"/>
                <a:gd name="T3" fmla="*/ 4 h 10"/>
                <a:gd name="T4" fmla="*/ 2 w 8"/>
                <a:gd name="T5" fmla="*/ 3 h 10"/>
                <a:gd name="T6" fmla="*/ 3 w 8"/>
                <a:gd name="T7" fmla="*/ 2 h 10"/>
                <a:gd name="T8" fmla="*/ 4 w 8"/>
                <a:gd name="T9" fmla="*/ 1 h 10"/>
                <a:gd name="T10" fmla="*/ 5 w 8"/>
                <a:gd name="T11" fmla="*/ 1 h 10"/>
                <a:gd name="T12" fmla="*/ 7 w 8"/>
                <a:gd name="T13" fmla="*/ 1 h 10"/>
                <a:gd name="T14" fmla="*/ 8 w 8"/>
                <a:gd name="T15" fmla="*/ 2 h 10"/>
                <a:gd name="T16" fmla="*/ 8 w 8"/>
                <a:gd name="T17" fmla="*/ 3 h 10"/>
                <a:gd name="T18" fmla="*/ 8 w 8"/>
                <a:gd name="T19" fmla="*/ 4 h 10"/>
                <a:gd name="T20" fmla="*/ 7 w 8"/>
                <a:gd name="T21" fmla="*/ 5 h 10"/>
                <a:gd name="T22" fmla="*/ 6 w 8"/>
                <a:gd name="T23" fmla="*/ 6 h 10"/>
                <a:gd name="T24" fmla="*/ 5 w 8"/>
                <a:gd name="T25" fmla="*/ 5 h 10"/>
                <a:gd name="T26" fmla="*/ 5 w 8"/>
                <a:gd name="T27" fmla="*/ 5 h 10"/>
                <a:gd name="T28" fmla="*/ 5 w 8"/>
                <a:gd name="T29" fmla="*/ 6 h 10"/>
                <a:gd name="T30" fmla="*/ 6 w 8"/>
                <a:gd name="T31" fmla="*/ 7 h 10"/>
                <a:gd name="T32" fmla="*/ 6 w 8"/>
                <a:gd name="T33" fmla="*/ 7 h 10"/>
                <a:gd name="T34" fmla="*/ 5 w 8"/>
                <a:gd name="T35" fmla="*/ 7 h 10"/>
                <a:gd name="T36" fmla="*/ 4 w 8"/>
                <a:gd name="T37" fmla="*/ 7 h 10"/>
                <a:gd name="T38" fmla="*/ 6 w 8"/>
                <a:gd name="T39" fmla="*/ 9 h 10"/>
                <a:gd name="T40" fmla="*/ 7 w 8"/>
                <a:gd name="T41" fmla="*/ 9 h 10"/>
                <a:gd name="T42" fmla="*/ 6 w 8"/>
                <a:gd name="T43" fmla="*/ 10 h 10"/>
                <a:gd name="T44" fmla="*/ 5 w 8"/>
                <a:gd name="T45" fmla="*/ 10 h 10"/>
                <a:gd name="T46" fmla="*/ 2 w 8"/>
                <a:gd name="T47" fmla="*/ 10 h 10"/>
                <a:gd name="T48" fmla="*/ 1 w 8"/>
                <a:gd name="T49" fmla="*/ 8 h 10"/>
                <a:gd name="T50" fmla="*/ 0 w 8"/>
                <a:gd name="T51" fmla="*/ 6 h 10"/>
                <a:gd name="T52" fmla="*/ 0 w 8"/>
                <a:gd name="T5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0">
                  <a:moveTo>
                    <a:pt x="0" y="5"/>
                  </a:moveTo>
                  <a:cubicBezTo>
                    <a:pt x="0" y="5"/>
                    <a:pt x="1" y="4"/>
                    <a:pt x="1" y="4"/>
                  </a:cubicBezTo>
                  <a:cubicBezTo>
                    <a:pt x="1" y="4"/>
                    <a:pt x="2" y="3"/>
                    <a:pt x="2" y="3"/>
                  </a:cubicBezTo>
                  <a:cubicBezTo>
                    <a:pt x="3" y="3"/>
                    <a:pt x="3" y="2"/>
                    <a:pt x="3" y="2"/>
                  </a:cubicBezTo>
                  <a:cubicBezTo>
                    <a:pt x="3" y="2"/>
                    <a:pt x="4" y="1"/>
                    <a:pt x="4" y="1"/>
                  </a:cubicBezTo>
                  <a:cubicBezTo>
                    <a:pt x="5" y="1"/>
                    <a:pt x="5" y="0"/>
                    <a:pt x="5" y="1"/>
                  </a:cubicBezTo>
                  <a:cubicBezTo>
                    <a:pt x="6" y="1"/>
                    <a:pt x="6" y="1"/>
                    <a:pt x="7" y="1"/>
                  </a:cubicBezTo>
                  <a:cubicBezTo>
                    <a:pt x="7" y="2"/>
                    <a:pt x="8" y="2"/>
                    <a:pt x="8" y="2"/>
                  </a:cubicBezTo>
                  <a:cubicBezTo>
                    <a:pt x="8" y="2"/>
                    <a:pt x="8" y="2"/>
                    <a:pt x="8" y="3"/>
                  </a:cubicBezTo>
                  <a:cubicBezTo>
                    <a:pt x="8" y="3"/>
                    <a:pt x="8" y="3"/>
                    <a:pt x="8" y="4"/>
                  </a:cubicBezTo>
                  <a:cubicBezTo>
                    <a:pt x="7" y="4"/>
                    <a:pt x="8" y="4"/>
                    <a:pt x="7" y="5"/>
                  </a:cubicBezTo>
                  <a:cubicBezTo>
                    <a:pt x="6" y="6"/>
                    <a:pt x="6" y="6"/>
                    <a:pt x="6" y="6"/>
                  </a:cubicBezTo>
                  <a:cubicBezTo>
                    <a:pt x="5" y="6"/>
                    <a:pt x="5" y="5"/>
                    <a:pt x="5" y="5"/>
                  </a:cubicBezTo>
                  <a:cubicBezTo>
                    <a:pt x="5" y="5"/>
                    <a:pt x="5" y="4"/>
                    <a:pt x="5" y="5"/>
                  </a:cubicBezTo>
                  <a:cubicBezTo>
                    <a:pt x="5" y="5"/>
                    <a:pt x="5" y="6"/>
                    <a:pt x="5" y="6"/>
                  </a:cubicBezTo>
                  <a:cubicBezTo>
                    <a:pt x="6" y="6"/>
                    <a:pt x="6" y="6"/>
                    <a:pt x="6" y="7"/>
                  </a:cubicBezTo>
                  <a:cubicBezTo>
                    <a:pt x="6" y="7"/>
                    <a:pt x="7" y="7"/>
                    <a:pt x="6" y="7"/>
                  </a:cubicBezTo>
                  <a:cubicBezTo>
                    <a:pt x="6" y="7"/>
                    <a:pt x="6" y="7"/>
                    <a:pt x="5" y="7"/>
                  </a:cubicBezTo>
                  <a:cubicBezTo>
                    <a:pt x="5" y="7"/>
                    <a:pt x="4" y="7"/>
                    <a:pt x="4" y="7"/>
                  </a:cubicBezTo>
                  <a:cubicBezTo>
                    <a:pt x="4" y="8"/>
                    <a:pt x="6" y="9"/>
                    <a:pt x="6" y="9"/>
                  </a:cubicBezTo>
                  <a:cubicBezTo>
                    <a:pt x="6" y="9"/>
                    <a:pt x="7" y="9"/>
                    <a:pt x="7" y="9"/>
                  </a:cubicBezTo>
                  <a:cubicBezTo>
                    <a:pt x="6" y="10"/>
                    <a:pt x="6" y="10"/>
                    <a:pt x="6" y="10"/>
                  </a:cubicBezTo>
                  <a:cubicBezTo>
                    <a:pt x="5" y="10"/>
                    <a:pt x="6" y="10"/>
                    <a:pt x="5" y="10"/>
                  </a:cubicBezTo>
                  <a:cubicBezTo>
                    <a:pt x="3" y="10"/>
                    <a:pt x="3" y="10"/>
                    <a:pt x="2" y="10"/>
                  </a:cubicBezTo>
                  <a:cubicBezTo>
                    <a:pt x="2" y="9"/>
                    <a:pt x="2" y="9"/>
                    <a:pt x="1" y="8"/>
                  </a:cubicBezTo>
                  <a:cubicBezTo>
                    <a:pt x="1" y="8"/>
                    <a:pt x="0" y="7"/>
                    <a:pt x="0" y="6"/>
                  </a:cubicBezTo>
                  <a:cubicBezTo>
                    <a:pt x="0" y="6"/>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3" name="Freeform 234"/>
            <p:cNvSpPr>
              <a:spLocks/>
            </p:cNvSpPr>
            <p:nvPr/>
          </p:nvSpPr>
          <p:spPr bwMode="auto">
            <a:xfrm>
              <a:off x="6430963" y="2852738"/>
              <a:ext cx="3175" cy="4763"/>
            </a:xfrm>
            <a:custGeom>
              <a:avLst/>
              <a:gdLst>
                <a:gd name="T0" fmla="*/ 0 w 2"/>
                <a:gd name="T1" fmla="*/ 2 h 3"/>
                <a:gd name="T2" fmla="*/ 0 w 2"/>
                <a:gd name="T3" fmla="*/ 1 h 3"/>
                <a:gd name="T4" fmla="*/ 1 w 2"/>
                <a:gd name="T5" fmla="*/ 1 h 3"/>
                <a:gd name="T6" fmla="*/ 2 w 2"/>
                <a:gd name="T7" fmla="*/ 2 h 3"/>
                <a:gd name="T8" fmla="*/ 2 w 2"/>
                <a:gd name="T9" fmla="*/ 3 h 3"/>
                <a:gd name="T10" fmla="*/ 1 w 2"/>
                <a:gd name="T11" fmla="*/ 3 h 3"/>
                <a:gd name="T12" fmla="*/ 1 w 2"/>
                <a:gd name="T13" fmla="*/ 3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cubicBezTo>
                    <a:pt x="0" y="1"/>
                    <a:pt x="0" y="1"/>
                    <a:pt x="0" y="1"/>
                  </a:cubicBezTo>
                  <a:cubicBezTo>
                    <a:pt x="1" y="1"/>
                    <a:pt x="1" y="0"/>
                    <a:pt x="1" y="1"/>
                  </a:cubicBezTo>
                  <a:cubicBezTo>
                    <a:pt x="2" y="1"/>
                    <a:pt x="2" y="2"/>
                    <a:pt x="2" y="2"/>
                  </a:cubicBezTo>
                  <a:cubicBezTo>
                    <a:pt x="2" y="3"/>
                    <a:pt x="2" y="3"/>
                    <a:pt x="2" y="3"/>
                  </a:cubicBezTo>
                  <a:cubicBezTo>
                    <a:pt x="2" y="3"/>
                    <a:pt x="2" y="3"/>
                    <a:pt x="1" y="3"/>
                  </a:cubicBezTo>
                  <a:cubicBezTo>
                    <a:pt x="1" y="3"/>
                    <a:pt x="1" y="3"/>
                    <a:pt x="1" y="3"/>
                  </a:cubicBezTo>
                  <a:cubicBezTo>
                    <a:pt x="1" y="3"/>
                    <a:pt x="1"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4" name="Freeform 235"/>
            <p:cNvSpPr>
              <a:spLocks/>
            </p:cNvSpPr>
            <p:nvPr/>
          </p:nvSpPr>
          <p:spPr bwMode="auto">
            <a:xfrm>
              <a:off x="6429375" y="2855913"/>
              <a:ext cx="3175" cy="6350"/>
            </a:xfrm>
            <a:custGeom>
              <a:avLst/>
              <a:gdLst>
                <a:gd name="T0" fmla="*/ 2 w 3"/>
                <a:gd name="T1" fmla="*/ 0 h 5"/>
                <a:gd name="T2" fmla="*/ 1 w 3"/>
                <a:gd name="T3" fmla="*/ 1 h 5"/>
                <a:gd name="T4" fmla="*/ 1 w 3"/>
                <a:gd name="T5" fmla="*/ 2 h 5"/>
                <a:gd name="T6" fmla="*/ 0 w 3"/>
                <a:gd name="T7" fmla="*/ 3 h 5"/>
                <a:gd name="T8" fmla="*/ 0 w 3"/>
                <a:gd name="T9" fmla="*/ 4 h 5"/>
                <a:gd name="T10" fmla="*/ 0 w 3"/>
                <a:gd name="T11" fmla="*/ 5 h 5"/>
                <a:gd name="T12" fmla="*/ 1 w 3"/>
                <a:gd name="T13" fmla="*/ 5 h 5"/>
                <a:gd name="T14" fmla="*/ 2 w 3"/>
                <a:gd name="T15" fmla="*/ 5 h 5"/>
                <a:gd name="T16" fmla="*/ 2 w 3"/>
                <a:gd name="T17" fmla="*/ 4 h 5"/>
                <a:gd name="T18" fmla="*/ 2 w 3"/>
                <a:gd name="T19" fmla="*/ 3 h 5"/>
                <a:gd name="T20" fmla="*/ 2 w 3"/>
                <a:gd name="T21" fmla="*/ 3 h 5"/>
                <a:gd name="T22" fmla="*/ 3 w 3"/>
                <a:gd name="T23" fmla="*/ 3 h 5"/>
                <a:gd name="T24" fmla="*/ 3 w 3"/>
                <a:gd name="T25" fmla="*/ 2 h 5"/>
                <a:gd name="T26" fmla="*/ 2 w 3"/>
                <a:gd name="T27" fmla="*/ 1 h 5"/>
                <a:gd name="T28" fmla="*/ 2 w 3"/>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0"/>
                  </a:moveTo>
                  <a:cubicBezTo>
                    <a:pt x="2" y="0"/>
                    <a:pt x="2" y="1"/>
                    <a:pt x="1" y="1"/>
                  </a:cubicBezTo>
                  <a:cubicBezTo>
                    <a:pt x="1" y="1"/>
                    <a:pt x="1" y="2"/>
                    <a:pt x="1" y="2"/>
                  </a:cubicBezTo>
                  <a:cubicBezTo>
                    <a:pt x="1" y="2"/>
                    <a:pt x="0" y="3"/>
                    <a:pt x="0" y="3"/>
                  </a:cubicBezTo>
                  <a:cubicBezTo>
                    <a:pt x="0" y="3"/>
                    <a:pt x="0" y="3"/>
                    <a:pt x="0" y="4"/>
                  </a:cubicBezTo>
                  <a:cubicBezTo>
                    <a:pt x="0" y="4"/>
                    <a:pt x="0" y="4"/>
                    <a:pt x="0" y="5"/>
                  </a:cubicBezTo>
                  <a:cubicBezTo>
                    <a:pt x="1" y="5"/>
                    <a:pt x="1" y="5"/>
                    <a:pt x="1" y="5"/>
                  </a:cubicBezTo>
                  <a:cubicBezTo>
                    <a:pt x="1" y="5"/>
                    <a:pt x="2" y="5"/>
                    <a:pt x="2" y="5"/>
                  </a:cubicBezTo>
                  <a:cubicBezTo>
                    <a:pt x="2" y="5"/>
                    <a:pt x="2" y="5"/>
                    <a:pt x="2" y="4"/>
                  </a:cubicBezTo>
                  <a:cubicBezTo>
                    <a:pt x="2" y="4"/>
                    <a:pt x="2" y="4"/>
                    <a:pt x="2" y="3"/>
                  </a:cubicBezTo>
                  <a:cubicBezTo>
                    <a:pt x="2" y="3"/>
                    <a:pt x="2" y="2"/>
                    <a:pt x="2" y="3"/>
                  </a:cubicBezTo>
                  <a:cubicBezTo>
                    <a:pt x="2" y="3"/>
                    <a:pt x="2" y="3"/>
                    <a:pt x="3" y="3"/>
                  </a:cubicBezTo>
                  <a:cubicBezTo>
                    <a:pt x="3" y="2"/>
                    <a:pt x="3" y="2"/>
                    <a:pt x="3" y="2"/>
                  </a:cubicBezTo>
                  <a:cubicBezTo>
                    <a:pt x="3" y="2"/>
                    <a:pt x="2" y="1"/>
                    <a:pt x="2" y="1"/>
                  </a:cubicBezTo>
                  <a:lnTo>
                    <a:pt x="2"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5" name="Freeform 236"/>
            <p:cNvSpPr>
              <a:spLocks/>
            </p:cNvSpPr>
            <p:nvPr/>
          </p:nvSpPr>
          <p:spPr bwMode="auto">
            <a:xfrm>
              <a:off x="6507163" y="2930525"/>
              <a:ext cx="4763" cy="3175"/>
            </a:xfrm>
            <a:custGeom>
              <a:avLst/>
              <a:gdLst>
                <a:gd name="T0" fmla="*/ 0 w 3"/>
                <a:gd name="T1" fmla="*/ 2 h 3"/>
                <a:gd name="T2" fmla="*/ 0 w 3"/>
                <a:gd name="T3" fmla="*/ 1 h 3"/>
                <a:gd name="T4" fmla="*/ 1 w 3"/>
                <a:gd name="T5" fmla="*/ 1 h 3"/>
                <a:gd name="T6" fmla="*/ 1 w 3"/>
                <a:gd name="T7" fmla="*/ 1 h 3"/>
                <a:gd name="T8" fmla="*/ 2 w 3"/>
                <a:gd name="T9" fmla="*/ 0 h 3"/>
                <a:gd name="T10" fmla="*/ 3 w 3"/>
                <a:gd name="T11" fmla="*/ 0 h 3"/>
                <a:gd name="T12" fmla="*/ 3 w 3"/>
                <a:gd name="T13" fmla="*/ 1 h 3"/>
                <a:gd name="T14" fmla="*/ 2 w 3"/>
                <a:gd name="T15" fmla="*/ 1 h 3"/>
                <a:gd name="T16" fmla="*/ 1 w 3"/>
                <a:gd name="T17" fmla="*/ 2 h 3"/>
                <a:gd name="T18" fmla="*/ 1 w 3"/>
                <a:gd name="T19" fmla="*/ 3 h 3"/>
                <a:gd name="T20" fmla="*/ 0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0" y="2"/>
                  </a:moveTo>
                  <a:cubicBezTo>
                    <a:pt x="0" y="2"/>
                    <a:pt x="0" y="1"/>
                    <a:pt x="0" y="1"/>
                  </a:cubicBezTo>
                  <a:cubicBezTo>
                    <a:pt x="0" y="1"/>
                    <a:pt x="0" y="1"/>
                    <a:pt x="1" y="1"/>
                  </a:cubicBezTo>
                  <a:cubicBezTo>
                    <a:pt x="1" y="1"/>
                    <a:pt x="1" y="1"/>
                    <a:pt x="1" y="1"/>
                  </a:cubicBezTo>
                  <a:cubicBezTo>
                    <a:pt x="2" y="0"/>
                    <a:pt x="2" y="0"/>
                    <a:pt x="2" y="0"/>
                  </a:cubicBezTo>
                  <a:cubicBezTo>
                    <a:pt x="3" y="0"/>
                    <a:pt x="3" y="0"/>
                    <a:pt x="3" y="0"/>
                  </a:cubicBezTo>
                  <a:cubicBezTo>
                    <a:pt x="3" y="0"/>
                    <a:pt x="3" y="0"/>
                    <a:pt x="3" y="1"/>
                  </a:cubicBezTo>
                  <a:cubicBezTo>
                    <a:pt x="2" y="1"/>
                    <a:pt x="2" y="1"/>
                    <a:pt x="2" y="1"/>
                  </a:cubicBezTo>
                  <a:cubicBezTo>
                    <a:pt x="1" y="1"/>
                    <a:pt x="1" y="2"/>
                    <a:pt x="1" y="2"/>
                  </a:cubicBezTo>
                  <a:cubicBezTo>
                    <a:pt x="1" y="2"/>
                    <a:pt x="1" y="3"/>
                    <a:pt x="1" y="3"/>
                  </a:cubicBezTo>
                  <a:cubicBezTo>
                    <a:pt x="1" y="3"/>
                    <a:pt x="0" y="3"/>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6" name="Freeform 237"/>
            <p:cNvSpPr>
              <a:spLocks/>
            </p:cNvSpPr>
            <p:nvPr/>
          </p:nvSpPr>
          <p:spPr bwMode="auto">
            <a:xfrm>
              <a:off x="6503988" y="2954338"/>
              <a:ext cx="1588" cy="4763"/>
            </a:xfrm>
            <a:custGeom>
              <a:avLst/>
              <a:gdLst>
                <a:gd name="T0" fmla="*/ 0 w 2"/>
                <a:gd name="T1" fmla="*/ 2 h 4"/>
                <a:gd name="T2" fmla="*/ 1 w 2"/>
                <a:gd name="T3" fmla="*/ 0 h 4"/>
                <a:gd name="T4" fmla="*/ 2 w 2"/>
                <a:gd name="T5" fmla="*/ 0 h 4"/>
                <a:gd name="T6" fmla="*/ 2 w 2"/>
                <a:gd name="T7" fmla="*/ 0 h 4"/>
                <a:gd name="T8" fmla="*/ 2 w 2"/>
                <a:gd name="T9" fmla="*/ 0 h 4"/>
                <a:gd name="T10" fmla="*/ 2 w 2"/>
                <a:gd name="T11" fmla="*/ 1 h 4"/>
                <a:gd name="T12" fmla="*/ 1 w 2"/>
                <a:gd name="T13" fmla="*/ 2 h 4"/>
                <a:gd name="T14" fmla="*/ 1 w 2"/>
                <a:gd name="T15" fmla="*/ 3 h 4"/>
                <a:gd name="T16" fmla="*/ 0 w 2"/>
                <a:gd name="T17" fmla="*/ 3 h 4"/>
                <a:gd name="T18" fmla="*/ 0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2"/>
                  </a:moveTo>
                  <a:cubicBezTo>
                    <a:pt x="1" y="1"/>
                    <a:pt x="1" y="1"/>
                    <a:pt x="1" y="0"/>
                  </a:cubicBezTo>
                  <a:cubicBezTo>
                    <a:pt x="1" y="0"/>
                    <a:pt x="2" y="0"/>
                    <a:pt x="2" y="0"/>
                  </a:cubicBezTo>
                  <a:cubicBezTo>
                    <a:pt x="2" y="0"/>
                    <a:pt x="2" y="0"/>
                    <a:pt x="2" y="0"/>
                  </a:cubicBezTo>
                  <a:cubicBezTo>
                    <a:pt x="2" y="0"/>
                    <a:pt x="2" y="0"/>
                    <a:pt x="2" y="0"/>
                  </a:cubicBezTo>
                  <a:cubicBezTo>
                    <a:pt x="2" y="1"/>
                    <a:pt x="2" y="1"/>
                    <a:pt x="2" y="1"/>
                  </a:cubicBezTo>
                  <a:cubicBezTo>
                    <a:pt x="2" y="1"/>
                    <a:pt x="2" y="2"/>
                    <a:pt x="1" y="2"/>
                  </a:cubicBezTo>
                  <a:cubicBezTo>
                    <a:pt x="1" y="3"/>
                    <a:pt x="1" y="3"/>
                    <a:pt x="1" y="3"/>
                  </a:cubicBezTo>
                  <a:cubicBezTo>
                    <a:pt x="0" y="3"/>
                    <a:pt x="0" y="4"/>
                    <a:pt x="0" y="3"/>
                  </a:cubicBezTo>
                  <a:cubicBezTo>
                    <a:pt x="0"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7" name="Freeform 238"/>
            <p:cNvSpPr>
              <a:spLocks/>
            </p:cNvSpPr>
            <p:nvPr/>
          </p:nvSpPr>
          <p:spPr bwMode="auto">
            <a:xfrm>
              <a:off x="6505575" y="2957513"/>
              <a:ext cx="1588" cy="1588"/>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1" y="1"/>
                    <a:pt x="1" y="1"/>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8" name="Freeform 239"/>
            <p:cNvSpPr>
              <a:spLocks/>
            </p:cNvSpPr>
            <p:nvPr/>
          </p:nvSpPr>
          <p:spPr bwMode="auto">
            <a:xfrm>
              <a:off x="6507163" y="2954338"/>
              <a:ext cx="3175" cy="4763"/>
            </a:xfrm>
            <a:custGeom>
              <a:avLst/>
              <a:gdLst>
                <a:gd name="T0" fmla="*/ 1 w 2"/>
                <a:gd name="T1" fmla="*/ 0 h 4"/>
                <a:gd name="T2" fmla="*/ 1 w 2"/>
                <a:gd name="T3" fmla="*/ 1 h 4"/>
                <a:gd name="T4" fmla="*/ 1 w 2"/>
                <a:gd name="T5" fmla="*/ 2 h 4"/>
                <a:gd name="T6" fmla="*/ 1 w 2"/>
                <a:gd name="T7" fmla="*/ 2 h 4"/>
                <a:gd name="T8" fmla="*/ 1 w 2"/>
                <a:gd name="T9" fmla="*/ 3 h 4"/>
                <a:gd name="T10" fmla="*/ 1 w 2"/>
                <a:gd name="T11" fmla="*/ 4 h 4"/>
                <a:gd name="T12" fmla="*/ 2 w 2"/>
                <a:gd name="T13" fmla="*/ 3 h 4"/>
                <a:gd name="T14" fmla="*/ 2 w 2"/>
                <a:gd name="T15" fmla="*/ 3 h 4"/>
                <a:gd name="T16" fmla="*/ 2 w 2"/>
                <a:gd name="T17" fmla="*/ 2 h 4"/>
                <a:gd name="T18" fmla="*/ 2 w 2"/>
                <a:gd name="T19" fmla="*/ 1 h 4"/>
                <a:gd name="T20" fmla="*/ 1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0"/>
                  </a:moveTo>
                  <a:cubicBezTo>
                    <a:pt x="1" y="0"/>
                    <a:pt x="0" y="0"/>
                    <a:pt x="1" y="1"/>
                  </a:cubicBezTo>
                  <a:cubicBezTo>
                    <a:pt x="1" y="1"/>
                    <a:pt x="1" y="1"/>
                    <a:pt x="1" y="2"/>
                  </a:cubicBezTo>
                  <a:cubicBezTo>
                    <a:pt x="1" y="2"/>
                    <a:pt x="2" y="2"/>
                    <a:pt x="1" y="2"/>
                  </a:cubicBezTo>
                  <a:cubicBezTo>
                    <a:pt x="1" y="3"/>
                    <a:pt x="1" y="3"/>
                    <a:pt x="1" y="3"/>
                  </a:cubicBezTo>
                  <a:cubicBezTo>
                    <a:pt x="1" y="4"/>
                    <a:pt x="1" y="4"/>
                    <a:pt x="1" y="4"/>
                  </a:cubicBezTo>
                  <a:cubicBezTo>
                    <a:pt x="1" y="4"/>
                    <a:pt x="2" y="3"/>
                    <a:pt x="2" y="3"/>
                  </a:cubicBezTo>
                  <a:cubicBezTo>
                    <a:pt x="2" y="3"/>
                    <a:pt x="2" y="3"/>
                    <a:pt x="2" y="3"/>
                  </a:cubicBezTo>
                  <a:cubicBezTo>
                    <a:pt x="2" y="2"/>
                    <a:pt x="2" y="3"/>
                    <a:pt x="2" y="2"/>
                  </a:cubicBezTo>
                  <a:cubicBezTo>
                    <a:pt x="2" y="2"/>
                    <a:pt x="2" y="1"/>
                    <a:pt x="2" y="1"/>
                  </a:cubicBezTo>
                  <a:lnTo>
                    <a:pt x="1"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9" name="Freeform 240"/>
            <p:cNvSpPr>
              <a:spLocks/>
            </p:cNvSpPr>
            <p:nvPr/>
          </p:nvSpPr>
          <p:spPr bwMode="auto">
            <a:xfrm>
              <a:off x="6305550" y="2732088"/>
              <a:ext cx="212725" cy="123825"/>
            </a:xfrm>
            <a:custGeom>
              <a:avLst/>
              <a:gdLst>
                <a:gd name="T0" fmla="*/ 63 w 151"/>
                <a:gd name="T1" fmla="*/ 7 h 88"/>
                <a:gd name="T2" fmla="*/ 38 w 151"/>
                <a:gd name="T3" fmla="*/ 12 h 88"/>
                <a:gd name="T4" fmla="*/ 17 w 151"/>
                <a:gd name="T5" fmla="*/ 15 h 88"/>
                <a:gd name="T6" fmla="*/ 2 w 151"/>
                <a:gd name="T7" fmla="*/ 16 h 88"/>
                <a:gd name="T8" fmla="*/ 8 w 151"/>
                <a:gd name="T9" fmla="*/ 21 h 88"/>
                <a:gd name="T10" fmla="*/ 18 w 151"/>
                <a:gd name="T11" fmla="*/ 24 h 88"/>
                <a:gd name="T12" fmla="*/ 29 w 151"/>
                <a:gd name="T13" fmla="*/ 19 h 88"/>
                <a:gd name="T14" fmla="*/ 31 w 151"/>
                <a:gd name="T15" fmla="*/ 17 h 88"/>
                <a:gd name="T16" fmla="*/ 22 w 151"/>
                <a:gd name="T17" fmla="*/ 25 h 88"/>
                <a:gd name="T18" fmla="*/ 19 w 151"/>
                <a:gd name="T19" fmla="*/ 34 h 88"/>
                <a:gd name="T20" fmla="*/ 29 w 151"/>
                <a:gd name="T21" fmla="*/ 40 h 88"/>
                <a:gd name="T22" fmla="*/ 40 w 151"/>
                <a:gd name="T23" fmla="*/ 34 h 88"/>
                <a:gd name="T24" fmla="*/ 38 w 151"/>
                <a:gd name="T25" fmla="*/ 41 h 88"/>
                <a:gd name="T26" fmla="*/ 43 w 151"/>
                <a:gd name="T27" fmla="*/ 45 h 88"/>
                <a:gd name="T28" fmla="*/ 51 w 151"/>
                <a:gd name="T29" fmla="*/ 44 h 88"/>
                <a:gd name="T30" fmla="*/ 62 w 151"/>
                <a:gd name="T31" fmla="*/ 38 h 88"/>
                <a:gd name="T32" fmla="*/ 73 w 151"/>
                <a:gd name="T33" fmla="*/ 38 h 88"/>
                <a:gd name="T34" fmla="*/ 82 w 151"/>
                <a:gd name="T35" fmla="*/ 40 h 88"/>
                <a:gd name="T36" fmla="*/ 81 w 151"/>
                <a:gd name="T37" fmla="*/ 43 h 88"/>
                <a:gd name="T38" fmla="*/ 78 w 151"/>
                <a:gd name="T39" fmla="*/ 40 h 88"/>
                <a:gd name="T40" fmla="*/ 64 w 151"/>
                <a:gd name="T41" fmla="*/ 41 h 88"/>
                <a:gd name="T42" fmla="*/ 57 w 151"/>
                <a:gd name="T43" fmla="*/ 49 h 88"/>
                <a:gd name="T44" fmla="*/ 62 w 151"/>
                <a:gd name="T45" fmla="*/ 55 h 88"/>
                <a:gd name="T46" fmla="*/ 67 w 151"/>
                <a:gd name="T47" fmla="*/ 55 h 88"/>
                <a:gd name="T48" fmla="*/ 68 w 151"/>
                <a:gd name="T49" fmla="*/ 52 h 88"/>
                <a:gd name="T50" fmla="*/ 71 w 151"/>
                <a:gd name="T51" fmla="*/ 52 h 88"/>
                <a:gd name="T52" fmla="*/ 73 w 151"/>
                <a:gd name="T53" fmla="*/ 52 h 88"/>
                <a:gd name="T54" fmla="*/ 72 w 151"/>
                <a:gd name="T55" fmla="*/ 54 h 88"/>
                <a:gd name="T56" fmla="*/ 71 w 151"/>
                <a:gd name="T57" fmla="*/ 56 h 88"/>
                <a:gd name="T58" fmla="*/ 68 w 151"/>
                <a:gd name="T59" fmla="*/ 57 h 88"/>
                <a:gd name="T60" fmla="*/ 65 w 151"/>
                <a:gd name="T61" fmla="*/ 57 h 88"/>
                <a:gd name="T62" fmla="*/ 62 w 151"/>
                <a:gd name="T63" fmla="*/ 60 h 88"/>
                <a:gd name="T64" fmla="*/ 59 w 151"/>
                <a:gd name="T65" fmla="*/ 66 h 88"/>
                <a:gd name="T66" fmla="*/ 68 w 151"/>
                <a:gd name="T67" fmla="*/ 61 h 88"/>
                <a:gd name="T68" fmla="*/ 65 w 151"/>
                <a:gd name="T69" fmla="*/ 71 h 88"/>
                <a:gd name="T70" fmla="*/ 68 w 151"/>
                <a:gd name="T71" fmla="*/ 77 h 88"/>
                <a:gd name="T72" fmla="*/ 73 w 151"/>
                <a:gd name="T73" fmla="*/ 78 h 88"/>
                <a:gd name="T74" fmla="*/ 74 w 151"/>
                <a:gd name="T75" fmla="*/ 73 h 88"/>
                <a:gd name="T76" fmla="*/ 70 w 151"/>
                <a:gd name="T77" fmla="*/ 82 h 88"/>
                <a:gd name="T78" fmla="*/ 76 w 151"/>
                <a:gd name="T79" fmla="*/ 81 h 88"/>
                <a:gd name="T80" fmla="*/ 81 w 151"/>
                <a:gd name="T81" fmla="*/ 79 h 88"/>
                <a:gd name="T82" fmla="*/ 78 w 151"/>
                <a:gd name="T83" fmla="*/ 86 h 88"/>
                <a:gd name="T84" fmla="*/ 90 w 151"/>
                <a:gd name="T85" fmla="*/ 77 h 88"/>
                <a:gd name="T86" fmla="*/ 100 w 151"/>
                <a:gd name="T87" fmla="*/ 59 h 88"/>
                <a:gd name="T88" fmla="*/ 117 w 151"/>
                <a:gd name="T89" fmla="*/ 54 h 88"/>
                <a:gd name="T90" fmla="*/ 127 w 151"/>
                <a:gd name="T91" fmla="*/ 52 h 88"/>
                <a:gd name="T92" fmla="*/ 136 w 151"/>
                <a:gd name="T93" fmla="*/ 50 h 88"/>
                <a:gd name="T94" fmla="*/ 141 w 151"/>
                <a:gd name="T95" fmla="*/ 47 h 88"/>
                <a:gd name="T96" fmla="*/ 146 w 151"/>
                <a:gd name="T97" fmla="*/ 49 h 88"/>
                <a:gd name="T98" fmla="*/ 147 w 151"/>
                <a:gd name="T99" fmla="*/ 40 h 88"/>
                <a:gd name="T100" fmla="*/ 142 w 151"/>
                <a:gd name="T101" fmla="*/ 31 h 88"/>
                <a:gd name="T102" fmla="*/ 135 w 151"/>
                <a:gd name="T103" fmla="*/ 27 h 88"/>
                <a:gd name="T104" fmla="*/ 139 w 151"/>
                <a:gd name="T105" fmla="*/ 22 h 88"/>
                <a:gd name="T106" fmla="*/ 143 w 151"/>
                <a:gd name="T107" fmla="*/ 20 h 88"/>
                <a:gd name="T108" fmla="*/ 147 w 151"/>
                <a:gd name="T109" fmla="*/ 21 h 88"/>
                <a:gd name="T110" fmla="*/ 149 w 151"/>
                <a:gd name="T111" fmla="*/ 15 h 88"/>
                <a:gd name="T112" fmla="*/ 148 w 151"/>
                <a:gd name="T113"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88">
                  <a:moveTo>
                    <a:pt x="135" y="0"/>
                  </a:moveTo>
                  <a:cubicBezTo>
                    <a:pt x="73" y="0"/>
                    <a:pt x="73" y="0"/>
                    <a:pt x="73" y="0"/>
                  </a:cubicBezTo>
                  <a:cubicBezTo>
                    <a:pt x="70" y="3"/>
                    <a:pt x="70" y="3"/>
                    <a:pt x="70" y="3"/>
                  </a:cubicBezTo>
                  <a:cubicBezTo>
                    <a:pt x="70" y="3"/>
                    <a:pt x="68" y="3"/>
                    <a:pt x="67" y="3"/>
                  </a:cubicBezTo>
                  <a:cubicBezTo>
                    <a:pt x="67" y="4"/>
                    <a:pt x="66" y="3"/>
                    <a:pt x="65" y="4"/>
                  </a:cubicBezTo>
                  <a:cubicBezTo>
                    <a:pt x="64" y="5"/>
                    <a:pt x="64" y="6"/>
                    <a:pt x="63" y="7"/>
                  </a:cubicBezTo>
                  <a:cubicBezTo>
                    <a:pt x="62" y="7"/>
                    <a:pt x="61" y="7"/>
                    <a:pt x="60" y="8"/>
                  </a:cubicBezTo>
                  <a:cubicBezTo>
                    <a:pt x="59" y="8"/>
                    <a:pt x="60" y="8"/>
                    <a:pt x="57" y="9"/>
                  </a:cubicBezTo>
                  <a:cubicBezTo>
                    <a:pt x="55" y="10"/>
                    <a:pt x="50" y="12"/>
                    <a:pt x="50" y="12"/>
                  </a:cubicBezTo>
                  <a:cubicBezTo>
                    <a:pt x="50" y="13"/>
                    <a:pt x="48" y="12"/>
                    <a:pt x="46" y="12"/>
                  </a:cubicBezTo>
                  <a:cubicBezTo>
                    <a:pt x="45" y="12"/>
                    <a:pt x="43" y="12"/>
                    <a:pt x="42" y="12"/>
                  </a:cubicBezTo>
                  <a:cubicBezTo>
                    <a:pt x="41" y="12"/>
                    <a:pt x="40" y="12"/>
                    <a:pt x="38" y="12"/>
                  </a:cubicBezTo>
                  <a:cubicBezTo>
                    <a:pt x="36" y="13"/>
                    <a:pt x="36" y="12"/>
                    <a:pt x="34" y="11"/>
                  </a:cubicBezTo>
                  <a:cubicBezTo>
                    <a:pt x="32" y="11"/>
                    <a:pt x="30" y="10"/>
                    <a:pt x="29" y="11"/>
                  </a:cubicBezTo>
                  <a:cubicBezTo>
                    <a:pt x="28" y="11"/>
                    <a:pt x="28" y="12"/>
                    <a:pt x="27" y="12"/>
                  </a:cubicBezTo>
                  <a:cubicBezTo>
                    <a:pt x="26" y="12"/>
                    <a:pt x="26" y="11"/>
                    <a:pt x="25" y="11"/>
                  </a:cubicBezTo>
                  <a:cubicBezTo>
                    <a:pt x="24" y="11"/>
                    <a:pt x="21" y="13"/>
                    <a:pt x="20" y="13"/>
                  </a:cubicBezTo>
                  <a:cubicBezTo>
                    <a:pt x="19" y="14"/>
                    <a:pt x="17" y="14"/>
                    <a:pt x="17" y="15"/>
                  </a:cubicBezTo>
                  <a:cubicBezTo>
                    <a:pt x="16" y="16"/>
                    <a:pt x="16" y="17"/>
                    <a:pt x="15" y="16"/>
                  </a:cubicBezTo>
                  <a:cubicBezTo>
                    <a:pt x="13" y="16"/>
                    <a:pt x="12" y="16"/>
                    <a:pt x="11" y="16"/>
                  </a:cubicBezTo>
                  <a:cubicBezTo>
                    <a:pt x="10" y="17"/>
                    <a:pt x="9" y="17"/>
                    <a:pt x="8" y="17"/>
                  </a:cubicBezTo>
                  <a:cubicBezTo>
                    <a:pt x="8" y="16"/>
                    <a:pt x="8" y="16"/>
                    <a:pt x="7" y="16"/>
                  </a:cubicBezTo>
                  <a:cubicBezTo>
                    <a:pt x="6" y="16"/>
                    <a:pt x="5" y="17"/>
                    <a:pt x="5" y="17"/>
                  </a:cubicBezTo>
                  <a:cubicBezTo>
                    <a:pt x="4" y="16"/>
                    <a:pt x="3" y="16"/>
                    <a:pt x="2" y="16"/>
                  </a:cubicBezTo>
                  <a:cubicBezTo>
                    <a:pt x="2" y="16"/>
                    <a:pt x="0" y="17"/>
                    <a:pt x="0" y="17"/>
                  </a:cubicBezTo>
                  <a:cubicBezTo>
                    <a:pt x="0" y="17"/>
                    <a:pt x="1" y="17"/>
                    <a:pt x="2" y="17"/>
                  </a:cubicBezTo>
                  <a:cubicBezTo>
                    <a:pt x="2" y="17"/>
                    <a:pt x="3" y="17"/>
                    <a:pt x="4" y="18"/>
                  </a:cubicBezTo>
                  <a:cubicBezTo>
                    <a:pt x="4" y="19"/>
                    <a:pt x="5" y="19"/>
                    <a:pt x="5" y="19"/>
                  </a:cubicBezTo>
                  <a:cubicBezTo>
                    <a:pt x="6" y="20"/>
                    <a:pt x="6" y="19"/>
                    <a:pt x="6" y="20"/>
                  </a:cubicBezTo>
                  <a:cubicBezTo>
                    <a:pt x="7" y="20"/>
                    <a:pt x="8" y="21"/>
                    <a:pt x="8" y="21"/>
                  </a:cubicBezTo>
                  <a:cubicBezTo>
                    <a:pt x="9" y="22"/>
                    <a:pt x="9" y="21"/>
                    <a:pt x="9" y="22"/>
                  </a:cubicBezTo>
                  <a:cubicBezTo>
                    <a:pt x="10" y="23"/>
                    <a:pt x="9" y="23"/>
                    <a:pt x="10" y="23"/>
                  </a:cubicBezTo>
                  <a:cubicBezTo>
                    <a:pt x="11" y="24"/>
                    <a:pt x="11" y="24"/>
                    <a:pt x="12" y="24"/>
                  </a:cubicBezTo>
                  <a:cubicBezTo>
                    <a:pt x="13" y="25"/>
                    <a:pt x="13" y="25"/>
                    <a:pt x="14" y="24"/>
                  </a:cubicBezTo>
                  <a:cubicBezTo>
                    <a:pt x="15" y="24"/>
                    <a:pt x="15" y="24"/>
                    <a:pt x="16" y="24"/>
                  </a:cubicBezTo>
                  <a:cubicBezTo>
                    <a:pt x="17" y="24"/>
                    <a:pt x="17" y="25"/>
                    <a:pt x="18" y="24"/>
                  </a:cubicBezTo>
                  <a:cubicBezTo>
                    <a:pt x="18" y="24"/>
                    <a:pt x="19" y="23"/>
                    <a:pt x="19" y="23"/>
                  </a:cubicBezTo>
                  <a:cubicBezTo>
                    <a:pt x="19" y="23"/>
                    <a:pt x="20" y="23"/>
                    <a:pt x="21" y="22"/>
                  </a:cubicBezTo>
                  <a:cubicBezTo>
                    <a:pt x="22" y="22"/>
                    <a:pt x="22" y="21"/>
                    <a:pt x="23" y="21"/>
                  </a:cubicBezTo>
                  <a:cubicBezTo>
                    <a:pt x="24" y="21"/>
                    <a:pt x="24" y="20"/>
                    <a:pt x="25" y="20"/>
                  </a:cubicBezTo>
                  <a:cubicBezTo>
                    <a:pt x="26" y="20"/>
                    <a:pt x="26" y="19"/>
                    <a:pt x="27" y="19"/>
                  </a:cubicBezTo>
                  <a:cubicBezTo>
                    <a:pt x="28" y="19"/>
                    <a:pt x="29" y="20"/>
                    <a:pt x="29" y="19"/>
                  </a:cubicBezTo>
                  <a:cubicBezTo>
                    <a:pt x="29" y="19"/>
                    <a:pt x="29" y="18"/>
                    <a:pt x="29" y="17"/>
                  </a:cubicBezTo>
                  <a:cubicBezTo>
                    <a:pt x="30" y="17"/>
                    <a:pt x="31" y="16"/>
                    <a:pt x="32" y="16"/>
                  </a:cubicBezTo>
                  <a:cubicBezTo>
                    <a:pt x="32" y="16"/>
                    <a:pt x="33" y="17"/>
                    <a:pt x="34" y="17"/>
                  </a:cubicBezTo>
                  <a:cubicBezTo>
                    <a:pt x="34" y="17"/>
                    <a:pt x="35" y="17"/>
                    <a:pt x="35" y="17"/>
                  </a:cubicBezTo>
                  <a:cubicBezTo>
                    <a:pt x="35" y="17"/>
                    <a:pt x="35" y="17"/>
                    <a:pt x="34" y="17"/>
                  </a:cubicBezTo>
                  <a:cubicBezTo>
                    <a:pt x="34" y="17"/>
                    <a:pt x="32" y="17"/>
                    <a:pt x="31" y="17"/>
                  </a:cubicBezTo>
                  <a:cubicBezTo>
                    <a:pt x="31" y="18"/>
                    <a:pt x="30" y="18"/>
                    <a:pt x="30" y="19"/>
                  </a:cubicBezTo>
                  <a:cubicBezTo>
                    <a:pt x="30" y="19"/>
                    <a:pt x="30" y="20"/>
                    <a:pt x="29" y="21"/>
                  </a:cubicBezTo>
                  <a:cubicBezTo>
                    <a:pt x="28" y="21"/>
                    <a:pt x="27" y="21"/>
                    <a:pt x="25" y="21"/>
                  </a:cubicBezTo>
                  <a:cubicBezTo>
                    <a:pt x="24" y="22"/>
                    <a:pt x="23" y="22"/>
                    <a:pt x="23" y="22"/>
                  </a:cubicBezTo>
                  <a:cubicBezTo>
                    <a:pt x="23" y="23"/>
                    <a:pt x="23" y="23"/>
                    <a:pt x="22" y="24"/>
                  </a:cubicBezTo>
                  <a:cubicBezTo>
                    <a:pt x="22" y="25"/>
                    <a:pt x="22" y="24"/>
                    <a:pt x="22" y="25"/>
                  </a:cubicBezTo>
                  <a:cubicBezTo>
                    <a:pt x="21" y="26"/>
                    <a:pt x="20" y="26"/>
                    <a:pt x="19" y="26"/>
                  </a:cubicBezTo>
                  <a:cubicBezTo>
                    <a:pt x="19" y="26"/>
                    <a:pt x="18" y="27"/>
                    <a:pt x="18" y="27"/>
                  </a:cubicBezTo>
                  <a:cubicBezTo>
                    <a:pt x="18" y="28"/>
                    <a:pt x="18" y="28"/>
                    <a:pt x="18" y="29"/>
                  </a:cubicBezTo>
                  <a:cubicBezTo>
                    <a:pt x="18" y="30"/>
                    <a:pt x="18" y="30"/>
                    <a:pt x="19" y="31"/>
                  </a:cubicBezTo>
                  <a:cubicBezTo>
                    <a:pt x="19" y="32"/>
                    <a:pt x="19" y="31"/>
                    <a:pt x="19" y="33"/>
                  </a:cubicBezTo>
                  <a:cubicBezTo>
                    <a:pt x="18" y="34"/>
                    <a:pt x="18" y="33"/>
                    <a:pt x="19" y="34"/>
                  </a:cubicBezTo>
                  <a:cubicBezTo>
                    <a:pt x="20" y="34"/>
                    <a:pt x="21" y="34"/>
                    <a:pt x="21" y="34"/>
                  </a:cubicBezTo>
                  <a:cubicBezTo>
                    <a:pt x="22" y="35"/>
                    <a:pt x="23" y="36"/>
                    <a:pt x="23" y="36"/>
                  </a:cubicBezTo>
                  <a:cubicBezTo>
                    <a:pt x="23" y="37"/>
                    <a:pt x="23" y="37"/>
                    <a:pt x="24" y="37"/>
                  </a:cubicBezTo>
                  <a:cubicBezTo>
                    <a:pt x="25" y="38"/>
                    <a:pt x="25" y="38"/>
                    <a:pt x="26" y="38"/>
                  </a:cubicBezTo>
                  <a:cubicBezTo>
                    <a:pt x="26" y="39"/>
                    <a:pt x="27" y="39"/>
                    <a:pt x="28" y="39"/>
                  </a:cubicBezTo>
                  <a:cubicBezTo>
                    <a:pt x="29" y="39"/>
                    <a:pt x="29" y="40"/>
                    <a:pt x="29" y="40"/>
                  </a:cubicBezTo>
                  <a:cubicBezTo>
                    <a:pt x="30" y="40"/>
                    <a:pt x="30" y="40"/>
                    <a:pt x="31" y="39"/>
                  </a:cubicBezTo>
                  <a:cubicBezTo>
                    <a:pt x="31" y="39"/>
                    <a:pt x="30" y="39"/>
                    <a:pt x="32" y="38"/>
                  </a:cubicBezTo>
                  <a:cubicBezTo>
                    <a:pt x="33" y="38"/>
                    <a:pt x="33" y="38"/>
                    <a:pt x="34" y="38"/>
                  </a:cubicBezTo>
                  <a:cubicBezTo>
                    <a:pt x="36" y="38"/>
                    <a:pt x="36" y="39"/>
                    <a:pt x="37" y="38"/>
                  </a:cubicBezTo>
                  <a:cubicBezTo>
                    <a:pt x="37" y="38"/>
                    <a:pt x="37" y="38"/>
                    <a:pt x="38" y="37"/>
                  </a:cubicBezTo>
                  <a:cubicBezTo>
                    <a:pt x="39" y="35"/>
                    <a:pt x="39" y="34"/>
                    <a:pt x="40" y="34"/>
                  </a:cubicBezTo>
                  <a:cubicBezTo>
                    <a:pt x="41" y="34"/>
                    <a:pt x="41" y="34"/>
                    <a:pt x="43" y="34"/>
                  </a:cubicBezTo>
                  <a:cubicBezTo>
                    <a:pt x="44" y="34"/>
                    <a:pt x="45" y="34"/>
                    <a:pt x="45" y="34"/>
                  </a:cubicBezTo>
                  <a:cubicBezTo>
                    <a:pt x="44" y="34"/>
                    <a:pt x="42" y="34"/>
                    <a:pt x="42" y="35"/>
                  </a:cubicBezTo>
                  <a:cubicBezTo>
                    <a:pt x="41" y="36"/>
                    <a:pt x="40" y="36"/>
                    <a:pt x="40" y="37"/>
                  </a:cubicBezTo>
                  <a:cubicBezTo>
                    <a:pt x="40" y="38"/>
                    <a:pt x="40" y="39"/>
                    <a:pt x="39" y="40"/>
                  </a:cubicBezTo>
                  <a:cubicBezTo>
                    <a:pt x="38" y="40"/>
                    <a:pt x="38" y="40"/>
                    <a:pt x="38" y="41"/>
                  </a:cubicBezTo>
                  <a:cubicBezTo>
                    <a:pt x="38" y="42"/>
                    <a:pt x="38" y="42"/>
                    <a:pt x="38" y="43"/>
                  </a:cubicBezTo>
                  <a:cubicBezTo>
                    <a:pt x="37" y="45"/>
                    <a:pt x="36" y="44"/>
                    <a:pt x="37" y="45"/>
                  </a:cubicBezTo>
                  <a:cubicBezTo>
                    <a:pt x="37" y="46"/>
                    <a:pt x="37" y="47"/>
                    <a:pt x="38" y="47"/>
                  </a:cubicBezTo>
                  <a:cubicBezTo>
                    <a:pt x="38" y="47"/>
                    <a:pt x="39" y="46"/>
                    <a:pt x="40" y="46"/>
                  </a:cubicBezTo>
                  <a:cubicBezTo>
                    <a:pt x="41" y="46"/>
                    <a:pt x="42" y="46"/>
                    <a:pt x="42" y="46"/>
                  </a:cubicBezTo>
                  <a:cubicBezTo>
                    <a:pt x="42" y="46"/>
                    <a:pt x="43" y="44"/>
                    <a:pt x="43" y="45"/>
                  </a:cubicBezTo>
                  <a:cubicBezTo>
                    <a:pt x="43" y="46"/>
                    <a:pt x="43" y="44"/>
                    <a:pt x="44" y="44"/>
                  </a:cubicBezTo>
                  <a:cubicBezTo>
                    <a:pt x="44" y="43"/>
                    <a:pt x="45" y="41"/>
                    <a:pt x="45" y="43"/>
                  </a:cubicBezTo>
                  <a:cubicBezTo>
                    <a:pt x="44" y="44"/>
                    <a:pt x="42" y="46"/>
                    <a:pt x="43" y="46"/>
                  </a:cubicBezTo>
                  <a:cubicBezTo>
                    <a:pt x="44" y="47"/>
                    <a:pt x="46" y="46"/>
                    <a:pt x="47" y="46"/>
                  </a:cubicBezTo>
                  <a:cubicBezTo>
                    <a:pt x="48" y="45"/>
                    <a:pt x="47" y="45"/>
                    <a:pt x="48" y="45"/>
                  </a:cubicBezTo>
                  <a:cubicBezTo>
                    <a:pt x="49" y="44"/>
                    <a:pt x="50" y="44"/>
                    <a:pt x="51" y="44"/>
                  </a:cubicBezTo>
                  <a:cubicBezTo>
                    <a:pt x="52" y="45"/>
                    <a:pt x="53" y="44"/>
                    <a:pt x="53" y="44"/>
                  </a:cubicBezTo>
                  <a:cubicBezTo>
                    <a:pt x="54" y="43"/>
                    <a:pt x="54" y="43"/>
                    <a:pt x="54" y="43"/>
                  </a:cubicBezTo>
                  <a:cubicBezTo>
                    <a:pt x="55" y="42"/>
                    <a:pt x="56" y="42"/>
                    <a:pt x="56" y="41"/>
                  </a:cubicBezTo>
                  <a:cubicBezTo>
                    <a:pt x="57" y="41"/>
                    <a:pt x="57" y="40"/>
                    <a:pt x="57" y="39"/>
                  </a:cubicBezTo>
                  <a:cubicBezTo>
                    <a:pt x="58" y="39"/>
                    <a:pt x="58" y="39"/>
                    <a:pt x="60" y="38"/>
                  </a:cubicBezTo>
                  <a:cubicBezTo>
                    <a:pt x="61" y="38"/>
                    <a:pt x="62" y="38"/>
                    <a:pt x="62" y="38"/>
                  </a:cubicBezTo>
                  <a:cubicBezTo>
                    <a:pt x="63" y="38"/>
                    <a:pt x="63" y="37"/>
                    <a:pt x="63" y="37"/>
                  </a:cubicBezTo>
                  <a:cubicBezTo>
                    <a:pt x="63" y="37"/>
                    <a:pt x="65" y="37"/>
                    <a:pt x="66" y="36"/>
                  </a:cubicBezTo>
                  <a:cubicBezTo>
                    <a:pt x="67" y="36"/>
                    <a:pt x="67" y="36"/>
                    <a:pt x="68" y="37"/>
                  </a:cubicBezTo>
                  <a:cubicBezTo>
                    <a:pt x="68" y="37"/>
                    <a:pt x="68" y="37"/>
                    <a:pt x="69" y="38"/>
                  </a:cubicBezTo>
                  <a:cubicBezTo>
                    <a:pt x="70" y="38"/>
                    <a:pt x="70" y="38"/>
                    <a:pt x="71" y="38"/>
                  </a:cubicBezTo>
                  <a:cubicBezTo>
                    <a:pt x="72" y="38"/>
                    <a:pt x="72" y="38"/>
                    <a:pt x="73" y="38"/>
                  </a:cubicBezTo>
                  <a:cubicBezTo>
                    <a:pt x="74" y="39"/>
                    <a:pt x="76" y="39"/>
                    <a:pt x="76" y="38"/>
                  </a:cubicBezTo>
                  <a:cubicBezTo>
                    <a:pt x="76" y="38"/>
                    <a:pt x="77" y="37"/>
                    <a:pt x="78" y="36"/>
                  </a:cubicBezTo>
                  <a:cubicBezTo>
                    <a:pt x="79" y="35"/>
                    <a:pt x="82" y="34"/>
                    <a:pt x="82" y="34"/>
                  </a:cubicBezTo>
                  <a:cubicBezTo>
                    <a:pt x="83" y="34"/>
                    <a:pt x="84" y="34"/>
                    <a:pt x="84" y="35"/>
                  </a:cubicBezTo>
                  <a:cubicBezTo>
                    <a:pt x="84" y="36"/>
                    <a:pt x="83" y="37"/>
                    <a:pt x="83" y="37"/>
                  </a:cubicBezTo>
                  <a:cubicBezTo>
                    <a:pt x="83" y="38"/>
                    <a:pt x="82" y="39"/>
                    <a:pt x="82" y="40"/>
                  </a:cubicBezTo>
                  <a:cubicBezTo>
                    <a:pt x="81" y="42"/>
                    <a:pt x="81" y="42"/>
                    <a:pt x="82" y="42"/>
                  </a:cubicBezTo>
                  <a:cubicBezTo>
                    <a:pt x="82" y="43"/>
                    <a:pt x="83" y="43"/>
                    <a:pt x="84" y="44"/>
                  </a:cubicBezTo>
                  <a:cubicBezTo>
                    <a:pt x="84" y="44"/>
                    <a:pt x="86" y="46"/>
                    <a:pt x="86" y="46"/>
                  </a:cubicBezTo>
                  <a:cubicBezTo>
                    <a:pt x="86" y="46"/>
                    <a:pt x="84" y="45"/>
                    <a:pt x="83" y="45"/>
                  </a:cubicBezTo>
                  <a:cubicBezTo>
                    <a:pt x="83" y="44"/>
                    <a:pt x="82" y="44"/>
                    <a:pt x="81" y="44"/>
                  </a:cubicBezTo>
                  <a:cubicBezTo>
                    <a:pt x="81" y="44"/>
                    <a:pt x="81" y="44"/>
                    <a:pt x="81" y="43"/>
                  </a:cubicBezTo>
                  <a:cubicBezTo>
                    <a:pt x="80" y="42"/>
                    <a:pt x="80" y="41"/>
                    <a:pt x="80" y="41"/>
                  </a:cubicBezTo>
                  <a:cubicBezTo>
                    <a:pt x="80" y="40"/>
                    <a:pt x="81" y="40"/>
                    <a:pt x="81" y="39"/>
                  </a:cubicBezTo>
                  <a:cubicBezTo>
                    <a:pt x="81" y="38"/>
                    <a:pt x="81" y="38"/>
                    <a:pt x="82" y="37"/>
                  </a:cubicBezTo>
                  <a:cubicBezTo>
                    <a:pt x="82" y="37"/>
                    <a:pt x="81" y="36"/>
                    <a:pt x="81" y="37"/>
                  </a:cubicBezTo>
                  <a:cubicBezTo>
                    <a:pt x="80" y="37"/>
                    <a:pt x="80" y="37"/>
                    <a:pt x="79" y="38"/>
                  </a:cubicBezTo>
                  <a:cubicBezTo>
                    <a:pt x="78" y="39"/>
                    <a:pt x="79" y="39"/>
                    <a:pt x="78" y="40"/>
                  </a:cubicBezTo>
                  <a:cubicBezTo>
                    <a:pt x="76" y="40"/>
                    <a:pt x="75" y="40"/>
                    <a:pt x="74" y="40"/>
                  </a:cubicBezTo>
                  <a:cubicBezTo>
                    <a:pt x="73" y="41"/>
                    <a:pt x="73" y="41"/>
                    <a:pt x="72" y="41"/>
                  </a:cubicBezTo>
                  <a:cubicBezTo>
                    <a:pt x="71" y="41"/>
                    <a:pt x="71" y="40"/>
                    <a:pt x="70" y="41"/>
                  </a:cubicBezTo>
                  <a:cubicBezTo>
                    <a:pt x="69" y="41"/>
                    <a:pt x="69" y="41"/>
                    <a:pt x="68" y="40"/>
                  </a:cubicBezTo>
                  <a:cubicBezTo>
                    <a:pt x="68" y="40"/>
                    <a:pt x="67" y="39"/>
                    <a:pt x="66" y="40"/>
                  </a:cubicBezTo>
                  <a:cubicBezTo>
                    <a:pt x="66" y="40"/>
                    <a:pt x="64" y="40"/>
                    <a:pt x="64" y="41"/>
                  </a:cubicBezTo>
                  <a:cubicBezTo>
                    <a:pt x="64" y="41"/>
                    <a:pt x="63" y="43"/>
                    <a:pt x="63" y="43"/>
                  </a:cubicBezTo>
                  <a:cubicBezTo>
                    <a:pt x="62" y="43"/>
                    <a:pt x="62" y="43"/>
                    <a:pt x="61" y="43"/>
                  </a:cubicBezTo>
                  <a:cubicBezTo>
                    <a:pt x="61" y="43"/>
                    <a:pt x="60" y="43"/>
                    <a:pt x="60" y="44"/>
                  </a:cubicBezTo>
                  <a:cubicBezTo>
                    <a:pt x="60" y="45"/>
                    <a:pt x="60" y="45"/>
                    <a:pt x="59" y="46"/>
                  </a:cubicBezTo>
                  <a:cubicBezTo>
                    <a:pt x="58" y="47"/>
                    <a:pt x="57" y="47"/>
                    <a:pt x="57" y="48"/>
                  </a:cubicBezTo>
                  <a:cubicBezTo>
                    <a:pt x="57" y="49"/>
                    <a:pt x="57" y="49"/>
                    <a:pt x="57" y="49"/>
                  </a:cubicBezTo>
                  <a:cubicBezTo>
                    <a:pt x="58" y="50"/>
                    <a:pt x="57" y="50"/>
                    <a:pt x="58" y="50"/>
                  </a:cubicBezTo>
                  <a:cubicBezTo>
                    <a:pt x="58" y="51"/>
                    <a:pt x="58" y="51"/>
                    <a:pt x="59" y="51"/>
                  </a:cubicBezTo>
                  <a:cubicBezTo>
                    <a:pt x="59" y="51"/>
                    <a:pt x="59" y="51"/>
                    <a:pt x="60" y="52"/>
                  </a:cubicBezTo>
                  <a:cubicBezTo>
                    <a:pt x="61" y="52"/>
                    <a:pt x="62" y="52"/>
                    <a:pt x="62" y="52"/>
                  </a:cubicBezTo>
                  <a:cubicBezTo>
                    <a:pt x="62" y="52"/>
                    <a:pt x="62" y="53"/>
                    <a:pt x="62" y="53"/>
                  </a:cubicBezTo>
                  <a:cubicBezTo>
                    <a:pt x="61" y="54"/>
                    <a:pt x="62" y="55"/>
                    <a:pt x="62" y="55"/>
                  </a:cubicBezTo>
                  <a:cubicBezTo>
                    <a:pt x="62" y="56"/>
                    <a:pt x="63" y="56"/>
                    <a:pt x="63" y="56"/>
                  </a:cubicBezTo>
                  <a:cubicBezTo>
                    <a:pt x="63" y="55"/>
                    <a:pt x="63" y="55"/>
                    <a:pt x="63" y="55"/>
                  </a:cubicBezTo>
                  <a:cubicBezTo>
                    <a:pt x="63" y="55"/>
                    <a:pt x="64" y="55"/>
                    <a:pt x="64" y="55"/>
                  </a:cubicBezTo>
                  <a:cubicBezTo>
                    <a:pt x="65" y="56"/>
                    <a:pt x="65" y="56"/>
                    <a:pt x="65" y="55"/>
                  </a:cubicBezTo>
                  <a:cubicBezTo>
                    <a:pt x="65" y="55"/>
                    <a:pt x="66" y="54"/>
                    <a:pt x="66" y="54"/>
                  </a:cubicBezTo>
                  <a:cubicBezTo>
                    <a:pt x="66" y="54"/>
                    <a:pt x="67" y="55"/>
                    <a:pt x="67" y="55"/>
                  </a:cubicBezTo>
                  <a:cubicBezTo>
                    <a:pt x="67" y="54"/>
                    <a:pt x="67" y="54"/>
                    <a:pt x="67" y="54"/>
                  </a:cubicBezTo>
                  <a:cubicBezTo>
                    <a:pt x="66" y="53"/>
                    <a:pt x="66" y="53"/>
                    <a:pt x="66" y="53"/>
                  </a:cubicBezTo>
                  <a:cubicBezTo>
                    <a:pt x="66" y="53"/>
                    <a:pt x="66" y="52"/>
                    <a:pt x="66" y="52"/>
                  </a:cubicBezTo>
                  <a:cubicBezTo>
                    <a:pt x="67" y="53"/>
                    <a:pt x="67" y="53"/>
                    <a:pt x="67" y="53"/>
                  </a:cubicBezTo>
                  <a:cubicBezTo>
                    <a:pt x="67" y="53"/>
                    <a:pt x="68" y="54"/>
                    <a:pt x="68" y="54"/>
                  </a:cubicBezTo>
                  <a:cubicBezTo>
                    <a:pt x="68" y="53"/>
                    <a:pt x="68" y="53"/>
                    <a:pt x="68" y="52"/>
                  </a:cubicBezTo>
                  <a:cubicBezTo>
                    <a:pt x="68" y="52"/>
                    <a:pt x="68" y="51"/>
                    <a:pt x="68" y="51"/>
                  </a:cubicBezTo>
                  <a:cubicBezTo>
                    <a:pt x="68" y="51"/>
                    <a:pt x="68" y="51"/>
                    <a:pt x="68" y="52"/>
                  </a:cubicBezTo>
                  <a:cubicBezTo>
                    <a:pt x="69" y="52"/>
                    <a:pt x="69" y="52"/>
                    <a:pt x="69" y="52"/>
                  </a:cubicBezTo>
                  <a:cubicBezTo>
                    <a:pt x="69" y="52"/>
                    <a:pt x="70" y="51"/>
                    <a:pt x="70" y="51"/>
                  </a:cubicBezTo>
                  <a:cubicBezTo>
                    <a:pt x="70" y="51"/>
                    <a:pt x="70" y="51"/>
                    <a:pt x="70" y="51"/>
                  </a:cubicBezTo>
                  <a:cubicBezTo>
                    <a:pt x="70" y="52"/>
                    <a:pt x="71" y="52"/>
                    <a:pt x="71" y="52"/>
                  </a:cubicBezTo>
                  <a:cubicBezTo>
                    <a:pt x="71" y="52"/>
                    <a:pt x="71" y="52"/>
                    <a:pt x="71" y="52"/>
                  </a:cubicBezTo>
                  <a:cubicBezTo>
                    <a:pt x="71" y="52"/>
                    <a:pt x="71" y="52"/>
                    <a:pt x="72" y="51"/>
                  </a:cubicBezTo>
                  <a:cubicBezTo>
                    <a:pt x="72" y="51"/>
                    <a:pt x="73" y="49"/>
                    <a:pt x="73" y="49"/>
                  </a:cubicBezTo>
                  <a:cubicBezTo>
                    <a:pt x="74" y="49"/>
                    <a:pt x="74" y="49"/>
                    <a:pt x="74" y="49"/>
                  </a:cubicBezTo>
                  <a:cubicBezTo>
                    <a:pt x="74" y="49"/>
                    <a:pt x="74" y="48"/>
                    <a:pt x="74" y="50"/>
                  </a:cubicBezTo>
                  <a:cubicBezTo>
                    <a:pt x="73" y="51"/>
                    <a:pt x="73" y="51"/>
                    <a:pt x="73" y="52"/>
                  </a:cubicBezTo>
                  <a:cubicBezTo>
                    <a:pt x="73" y="52"/>
                    <a:pt x="73" y="52"/>
                    <a:pt x="74" y="52"/>
                  </a:cubicBezTo>
                  <a:cubicBezTo>
                    <a:pt x="74" y="52"/>
                    <a:pt x="75" y="52"/>
                    <a:pt x="75" y="52"/>
                  </a:cubicBezTo>
                  <a:cubicBezTo>
                    <a:pt x="75" y="53"/>
                    <a:pt x="74" y="53"/>
                    <a:pt x="74" y="53"/>
                  </a:cubicBezTo>
                  <a:cubicBezTo>
                    <a:pt x="74" y="53"/>
                    <a:pt x="73" y="53"/>
                    <a:pt x="72" y="53"/>
                  </a:cubicBezTo>
                  <a:cubicBezTo>
                    <a:pt x="72" y="53"/>
                    <a:pt x="72" y="53"/>
                    <a:pt x="72" y="53"/>
                  </a:cubicBezTo>
                  <a:cubicBezTo>
                    <a:pt x="72" y="53"/>
                    <a:pt x="72" y="54"/>
                    <a:pt x="72" y="54"/>
                  </a:cubicBezTo>
                  <a:cubicBezTo>
                    <a:pt x="72" y="54"/>
                    <a:pt x="73" y="55"/>
                    <a:pt x="73" y="55"/>
                  </a:cubicBezTo>
                  <a:cubicBezTo>
                    <a:pt x="72" y="55"/>
                    <a:pt x="73" y="55"/>
                    <a:pt x="73" y="55"/>
                  </a:cubicBezTo>
                  <a:cubicBezTo>
                    <a:pt x="71" y="54"/>
                    <a:pt x="71" y="54"/>
                    <a:pt x="71" y="54"/>
                  </a:cubicBezTo>
                  <a:cubicBezTo>
                    <a:pt x="71" y="54"/>
                    <a:pt x="71" y="54"/>
                    <a:pt x="71" y="54"/>
                  </a:cubicBezTo>
                  <a:cubicBezTo>
                    <a:pt x="70" y="54"/>
                    <a:pt x="70" y="54"/>
                    <a:pt x="71" y="55"/>
                  </a:cubicBezTo>
                  <a:cubicBezTo>
                    <a:pt x="71" y="55"/>
                    <a:pt x="72" y="56"/>
                    <a:pt x="71" y="56"/>
                  </a:cubicBezTo>
                  <a:cubicBezTo>
                    <a:pt x="71" y="56"/>
                    <a:pt x="71" y="57"/>
                    <a:pt x="71" y="56"/>
                  </a:cubicBezTo>
                  <a:cubicBezTo>
                    <a:pt x="70" y="56"/>
                    <a:pt x="69" y="55"/>
                    <a:pt x="69" y="55"/>
                  </a:cubicBezTo>
                  <a:cubicBezTo>
                    <a:pt x="69" y="55"/>
                    <a:pt x="68" y="55"/>
                    <a:pt x="68" y="55"/>
                  </a:cubicBezTo>
                  <a:cubicBezTo>
                    <a:pt x="68" y="56"/>
                    <a:pt x="68" y="56"/>
                    <a:pt x="68" y="56"/>
                  </a:cubicBezTo>
                  <a:cubicBezTo>
                    <a:pt x="69" y="56"/>
                    <a:pt x="69" y="57"/>
                    <a:pt x="68" y="57"/>
                  </a:cubicBezTo>
                  <a:cubicBezTo>
                    <a:pt x="68" y="57"/>
                    <a:pt x="68" y="57"/>
                    <a:pt x="68" y="57"/>
                  </a:cubicBezTo>
                  <a:cubicBezTo>
                    <a:pt x="67" y="56"/>
                    <a:pt x="67" y="56"/>
                    <a:pt x="67" y="56"/>
                  </a:cubicBezTo>
                  <a:cubicBezTo>
                    <a:pt x="67" y="56"/>
                    <a:pt x="67" y="57"/>
                    <a:pt x="67" y="57"/>
                  </a:cubicBezTo>
                  <a:cubicBezTo>
                    <a:pt x="67" y="58"/>
                    <a:pt x="67" y="58"/>
                    <a:pt x="67" y="59"/>
                  </a:cubicBezTo>
                  <a:cubicBezTo>
                    <a:pt x="67" y="59"/>
                    <a:pt x="67" y="59"/>
                    <a:pt x="66" y="58"/>
                  </a:cubicBezTo>
                  <a:cubicBezTo>
                    <a:pt x="66" y="58"/>
                    <a:pt x="65" y="57"/>
                    <a:pt x="65" y="57"/>
                  </a:cubicBezTo>
                  <a:cubicBezTo>
                    <a:pt x="65" y="57"/>
                    <a:pt x="65" y="57"/>
                    <a:pt x="65" y="57"/>
                  </a:cubicBezTo>
                  <a:cubicBezTo>
                    <a:pt x="65" y="58"/>
                    <a:pt x="64" y="59"/>
                    <a:pt x="64" y="59"/>
                  </a:cubicBezTo>
                  <a:cubicBezTo>
                    <a:pt x="64" y="59"/>
                    <a:pt x="64" y="59"/>
                    <a:pt x="64" y="59"/>
                  </a:cubicBezTo>
                  <a:cubicBezTo>
                    <a:pt x="63" y="58"/>
                    <a:pt x="63" y="58"/>
                    <a:pt x="63" y="58"/>
                  </a:cubicBezTo>
                  <a:cubicBezTo>
                    <a:pt x="63" y="58"/>
                    <a:pt x="63" y="58"/>
                    <a:pt x="63" y="59"/>
                  </a:cubicBezTo>
                  <a:cubicBezTo>
                    <a:pt x="63" y="60"/>
                    <a:pt x="63" y="60"/>
                    <a:pt x="63" y="60"/>
                  </a:cubicBezTo>
                  <a:cubicBezTo>
                    <a:pt x="62" y="60"/>
                    <a:pt x="62" y="60"/>
                    <a:pt x="62" y="60"/>
                  </a:cubicBezTo>
                  <a:cubicBezTo>
                    <a:pt x="62" y="60"/>
                    <a:pt x="61" y="60"/>
                    <a:pt x="61" y="60"/>
                  </a:cubicBezTo>
                  <a:cubicBezTo>
                    <a:pt x="60" y="60"/>
                    <a:pt x="60" y="60"/>
                    <a:pt x="60" y="61"/>
                  </a:cubicBezTo>
                  <a:cubicBezTo>
                    <a:pt x="60" y="61"/>
                    <a:pt x="60" y="61"/>
                    <a:pt x="61" y="62"/>
                  </a:cubicBezTo>
                  <a:cubicBezTo>
                    <a:pt x="61" y="62"/>
                    <a:pt x="60" y="63"/>
                    <a:pt x="60" y="63"/>
                  </a:cubicBezTo>
                  <a:cubicBezTo>
                    <a:pt x="60" y="63"/>
                    <a:pt x="60" y="63"/>
                    <a:pt x="60" y="64"/>
                  </a:cubicBezTo>
                  <a:cubicBezTo>
                    <a:pt x="60" y="64"/>
                    <a:pt x="59" y="65"/>
                    <a:pt x="59" y="66"/>
                  </a:cubicBezTo>
                  <a:cubicBezTo>
                    <a:pt x="59" y="66"/>
                    <a:pt x="59" y="67"/>
                    <a:pt x="59" y="67"/>
                  </a:cubicBezTo>
                  <a:cubicBezTo>
                    <a:pt x="60" y="68"/>
                    <a:pt x="60" y="67"/>
                    <a:pt x="61" y="67"/>
                  </a:cubicBezTo>
                  <a:cubicBezTo>
                    <a:pt x="62" y="66"/>
                    <a:pt x="62" y="67"/>
                    <a:pt x="63" y="66"/>
                  </a:cubicBezTo>
                  <a:cubicBezTo>
                    <a:pt x="64" y="65"/>
                    <a:pt x="64" y="64"/>
                    <a:pt x="65" y="64"/>
                  </a:cubicBezTo>
                  <a:cubicBezTo>
                    <a:pt x="66" y="64"/>
                    <a:pt x="66" y="65"/>
                    <a:pt x="67" y="64"/>
                  </a:cubicBezTo>
                  <a:cubicBezTo>
                    <a:pt x="67" y="63"/>
                    <a:pt x="68" y="61"/>
                    <a:pt x="68" y="61"/>
                  </a:cubicBezTo>
                  <a:cubicBezTo>
                    <a:pt x="67" y="64"/>
                    <a:pt x="67" y="64"/>
                    <a:pt x="67" y="64"/>
                  </a:cubicBezTo>
                  <a:cubicBezTo>
                    <a:pt x="66" y="66"/>
                    <a:pt x="66" y="66"/>
                    <a:pt x="66" y="66"/>
                  </a:cubicBezTo>
                  <a:cubicBezTo>
                    <a:pt x="66" y="66"/>
                    <a:pt x="65" y="66"/>
                    <a:pt x="65" y="66"/>
                  </a:cubicBezTo>
                  <a:cubicBezTo>
                    <a:pt x="65" y="67"/>
                    <a:pt x="64" y="67"/>
                    <a:pt x="64" y="68"/>
                  </a:cubicBezTo>
                  <a:cubicBezTo>
                    <a:pt x="63" y="69"/>
                    <a:pt x="63" y="70"/>
                    <a:pt x="64" y="71"/>
                  </a:cubicBezTo>
                  <a:cubicBezTo>
                    <a:pt x="64" y="71"/>
                    <a:pt x="65" y="71"/>
                    <a:pt x="65" y="71"/>
                  </a:cubicBezTo>
                  <a:cubicBezTo>
                    <a:pt x="65" y="71"/>
                    <a:pt x="64" y="72"/>
                    <a:pt x="64" y="72"/>
                  </a:cubicBezTo>
                  <a:cubicBezTo>
                    <a:pt x="64" y="73"/>
                    <a:pt x="64" y="73"/>
                    <a:pt x="64" y="74"/>
                  </a:cubicBezTo>
                  <a:cubicBezTo>
                    <a:pt x="65" y="76"/>
                    <a:pt x="65" y="76"/>
                    <a:pt x="66" y="76"/>
                  </a:cubicBezTo>
                  <a:cubicBezTo>
                    <a:pt x="66" y="77"/>
                    <a:pt x="67" y="76"/>
                    <a:pt x="67" y="77"/>
                  </a:cubicBezTo>
                  <a:cubicBezTo>
                    <a:pt x="67" y="77"/>
                    <a:pt x="67" y="77"/>
                    <a:pt x="67" y="77"/>
                  </a:cubicBezTo>
                  <a:cubicBezTo>
                    <a:pt x="68" y="77"/>
                    <a:pt x="68" y="77"/>
                    <a:pt x="68" y="77"/>
                  </a:cubicBezTo>
                  <a:cubicBezTo>
                    <a:pt x="69" y="76"/>
                    <a:pt x="69" y="76"/>
                    <a:pt x="69" y="76"/>
                  </a:cubicBezTo>
                  <a:cubicBezTo>
                    <a:pt x="69" y="78"/>
                    <a:pt x="69" y="78"/>
                    <a:pt x="69" y="78"/>
                  </a:cubicBezTo>
                  <a:cubicBezTo>
                    <a:pt x="69" y="78"/>
                    <a:pt x="70" y="78"/>
                    <a:pt x="70" y="78"/>
                  </a:cubicBezTo>
                  <a:cubicBezTo>
                    <a:pt x="71" y="78"/>
                    <a:pt x="71" y="78"/>
                    <a:pt x="71" y="78"/>
                  </a:cubicBezTo>
                  <a:cubicBezTo>
                    <a:pt x="72" y="78"/>
                    <a:pt x="72" y="78"/>
                    <a:pt x="72" y="78"/>
                  </a:cubicBezTo>
                  <a:cubicBezTo>
                    <a:pt x="72" y="78"/>
                    <a:pt x="73" y="78"/>
                    <a:pt x="73" y="78"/>
                  </a:cubicBezTo>
                  <a:cubicBezTo>
                    <a:pt x="73" y="77"/>
                    <a:pt x="73" y="77"/>
                    <a:pt x="73" y="76"/>
                  </a:cubicBezTo>
                  <a:cubicBezTo>
                    <a:pt x="73" y="76"/>
                    <a:pt x="73" y="75"/>
                    <a:pt x="73" y="76"/>
                  </a:cubicBezTo>
                  <a:cubicBezTo>
                    <a:pt x="73" y="77"/>
                    <a:pt x="73" y="75"/>
                    <a:pt x="73" y="75"/>
                  </a:cubicBezTo>
                  <a:cubicBezTo>
                    <a:pt x="72" y="74"/>
                    <a:pt x="72" y="73"/>
                    <a:pt x="72" y="73"/>
                  </a:cubicBezTo>
                  <a:cubicBezTo>
                    <a:pt x="73" y="72"/>
                    <a:pt x="74" y="72"/>
                    <a:pt x="74" y="72"/>
                  </a:cubicBezTo>
                  <a:cubicBezTo>
                    <a:pt x="74" y="73"/>
                    <a:pt x="74" y="73"/>
                    <a:pt x="74" y="73"/>
                  </a:cubicBezTo>
                  <a:cubicBezTo>
                    <a:pt x="73" y="74"/>
                    <a:pt x="74" y="76"/>
                    <a:pt x="74" y="77"/>
                  </a:cubicBezTo>
                  <a:cubicBezTo>
                    <a:pt x="74" y="78"/>
                    <a:pt x="75" y="78"/>
                    <a:pt x="74" y="79"/>
                  </a:cubicBezTo>
                  <a:cubicBezTo>
                    <a:pt x="73" y="80"/>
                    <a:pt x="72" y="80"/>
                    <a:pt x="73" y="80"/>
                  </a:cubicBezTo>
                  <a:cubicBezTo>
                    <a:pt x="73" y="81"/>
                    <a:pt x="74" y="80"/>
                    <a:pt x="74" y="81"/>
                  </a:cubicBezTo>
                  <a:cubicBezTo>
                    <a:pt x="74" y="81"/>
                    <a:pt x="73" y="81"/>
                    <a:pt x="72" y="82"/>
                  </a:cubicBezTo>
                  <a:cubicBezTo>
                    <a:pt x="71" y="82"/>
                    <a:pt x="70" y="82"/>
                    <a:pt x="70" y="82"/>
                  </a:cubicBezTo>
                  <a:cubicBezTo>
                    <a:pt x="70" y="82"/>
                    <a:pt x="70" y="83"/>
                    <a:pt x="71" y="83"/>
                  </a:cubicBezTo>
                  <a:cubicBezTo>
                    <a:pt x="72" y="83"/>
                    <a:pt x="72" y="83"/>
                    <a:pt x="73" y="84"/>
                  </a:cubicBezTo>
                  <a:cubicBezTo>
                    <a:pt x="73" y="84"/>
                    <a:pt x="73" y="84"/>
                    <a:pt x="73" y="84"/>
                  </a:cubicBezTo>
                  <a:cubicBezTo>
                    <a:pt x="74" y="84"/>
                    <a:pt x="74" y="84"/>
                    <a:pt x="74" y="84"/>
                  </a:cubicBezTo>
                  <a:cubicBezTo>
                    <a:pt x="75" y="83"/>
                    <a:pt x="75" y="83"/>
                    <a:pt x="75" y="82"/>
                  </a:cubicBezTo>
                  <a:cubicBezTo>
                    <a:pt x="75" y="81"/>
                    <a:pt x="76" y="81"/>
                    <a:pt x="76" y="81"/>
                  </a:cubicBezTo>
                  <a:cubicBezTo>
                    <a:pt x="77" y="80"/>
                    <a:pt x="79" y="79"/>
                    <a:pt x="79" y="79"/>
                  </a:cubicBezTo>
                  <a:cubicBezTo>
                    <a:pt x="79" y="79"/>
                    <a:pt x="79" y="78"/>
                    <a:pt x="80" y="78"/>
                  </a:cubicBezTo>
                  <a:cubicBezTo>
                    <a:pt x="80" y="78"/>
                    <a:pt x="81" y="78"/>
                    <a:pt x="81" y="78"/>
                  </a:cubicBezTo>
                  <a:cubicBezTo>
                    <a:pt x="81" y="78"/>
                    <a:pt x="82" y="77"/>
                    <a:pt x="82" y="78"/>
                  </a:cubicBezTo>
                  <a:cubicBezTo>
                    <a:pt x="82" y="78"/>
                    <a:pt x="82" y="79"/>
                    <a:pt x="81" y="79"/>
                  </a:cubicBezTo>
                  <a:cubicBezTo>
                    <a:pt x="81" y="79"/>
                    <a:pt x="81" y="79"/>
                    <a:pt x="81" y="79"/>
                  </a:cubicBezTo>
                  <a:cubicBezTo>
                    <a:pt x="80" y="80"/>
                    <a:pt x="80" y="80"/>
                    <a:pt x="80" y="80"/>
                  </a:cubicBezTo>
                  <a:cubicBezTo>
                    <a:pt x="79" y="80"/>
                    <a:pt x="79" y="80"/>
                    <a:pt x="79" y="81"/>
                  </a:cubicBezTo>
                  <a:cubicBezTo>
                    <a:pt x="79" y="81"/>
                    <a:pt x="79" y="81"/>
                    <a:pt x="79" y="82"/>
                  </a:cubicBezTo>
                  <a:cubicBezTo>
                    <a:pt x="79" y="83"/>
                    <a:pt x="79" y="83"/>
                    <a:pt x="79" y="83"/>
                  </a:cubicBezTo>
                  <a:cubicBezTo>
                    <a:pt x="79" y="84"/>
                    <a:pt x="79" y="84"/>
                    <a:pt x="79" y="85"/>
                  </a:cubicBezTo>
                  <a:cubicBezTo>
                    <a:pt x="79" y="86"/>
                    <a:pt x="78" y="86"/>
                    <a:pt x="78" y="86"/>
                  </a:cubicBezTo>
                  <a:cubicBezTo>
                    <a:pt x="79" y="87"/>
                    <a:pt x="79" y="87"/>
                    <a:pt x="79" y="87"/>
                  </a:cubicBezTo>
                  <a:cubicBezTo>
                    <a:pt x="80" y="88"/>
                    <a:pt x="80" y="88"/>
                    <a:pt x="80" y="88"/>
                  </a:cubicBezTo>
                  <a:cubicBezTo>
                    <a:pt x="81" y="88"/>
                    <a:pt x="81" y="88"/>
                    <a:pt x="81" y="88"/>
                  </a:cubicBezTo>
                  <a:cubicBezTo>
                    <a:pt x="83" y="86"/>
                    <a:pt x="83" y="86"/>
                    <a:pt x="83" y="86"/>
                  </a:cubicBezTo>
                  <a:cubicBezTo>
                    <a:pt x="86" y="84"/>
                    <a:pt x="86" y="84"/>
                    <a:pt x="86" y="84"/>
                  </a:cubicBezTo>
                  <a:cubicBezTo>
                    <a:pt x="90" y="77"/>
                    <a:pt x="90" y="77"/>
                    <a:pt x="90" y="77"/>
                  </a:cubicBezTo>
                  <a:cubicBezTo>
                    <a:pt x="90" y="77"/>
                    <a:pt x="91" y="76"/>
                    <a:pt x="91" y="75"/>
                  </a:cubicBezTo>
                  <a:cubicBezTo>
                    <a:pt x="91" y="75"/>
                    <a:pt x="92" y="73"/>
                    <a:pt x="92" y="73"/>
                  </a:cubicBezTo>
                  <a:cubicBezTo>
                    <a:pt x="93" y="72"/>
                    <a:pt x="93" y="71"/>
                    <a:pt x="93" y="70"/>
                  </a:cubicBezTo>
                  <a:cubicBezTo>
                    <a:pt x="93" y="69"/>
                    <a:pt x="94" y="66"/>
                    <a:pt x="95" y="66"/>
                  </a:cubicBezTo>
                  <a:cubicBezTo>
                    <a:pt x="95" y="65"/>
                    <a:pt x="97" y="62"/>
                    <a:pt x="97" y="62"/>
                  </a:cubicBezTo>
                  <a:cubicBezTo>
                    <a:pt x="98" y="61"/>
                    <a:pt x="99" y="60"/>
                    <a:pt x="100" y="59"/>
                  </a:cubicBezTo>
                  <a:cubicBezTo>
                    <a:pt x="100" y="59"/>
                    <a:pt x="100" y="58"/>
                    <a:pt x="102" y="59"/>
                  </a:cubicBezTo>
                  <a:cubicBezTo>
                    <a:pt x="103" y="59"/>
                    <a:pt x="105" y="59"/>
                    <a:pt x="105" y="59"/>
                  </a:cubicBezTo>
                  <a:cubicBezTo>
                    <a:pt x="106" y="59"/>
                    <a:pt x="107" y="60"/>
                    <a:pt x="108" y="59"/>
                  </a:cubicBezTo>
                  <a:cubicBezTo>
                    <a:pt x="108" y="59"/>
                    <a:pt x="110" y="57"/>
                    <a:pt x="111" y="57"/>
                  </a:cubicBezTo>
                  <a:cubicBezTo>
                    <a:pt x="112" y="56"/>
                    <a:pt x="114" y="56"/>
                    <a:pt x="114" y="56"/>
                  </a:cubicBezTo>
                  <a:cubicBezTo>
                    <a:pt x="115" y="55"/>
                    <a:pt x="116" y="55"/>
                    <a:pt x="117" y="54"/>
                  </a:cubicBezTo>
                  <a:cubicBezTo>
                    <a:pt x="117" y="54"/>
                    <a:pt x="119" y="51"/>
                    <a:pt x="119" y="51"/>
                  </a:cubicBezTo>
                  <a:cubicBezTo>
                    <a:pt x="119" y="50"/>
                    <a:pt x="120" y="50"/>
                    <a:pt x="120" y="51"/>
                  </a:cubicBezTo>
                  <a:cubicBezTo>
                    <a:pt x="120" y="51"/>
                    <a:pt x="121" y="50"/>
                    <a:pt x="121" y="51"/>
                  </a:cubicBezTo>
                  <a:cubicBezTo>
                    <a:pt x="122" y="51"/>
                    <a:pt x="123" y="51"/>
                    <a:pt x="123" y="51"/>
                  </a:cubicBezTo>
                  <a:cubicBezTo>
                    <a:pt x="124" y="51"/>
                    <a:pt x="125" y="51"/>
                    <a:pt x="125" y="51"/>
                  </a:cubicBezTo>
                  <a:cubicBezTo>
                    <a:pt x="126" y="51"/>
                    <a:pt x="127" y="51"/>
                    <a:pt x="127" y="52"/>
                  </a:cubicBezTo>
                  <a:cubicBezTo>
                    <a:pt x="128" y="52"/>
                    <a:pt x="128" y="53"/>
                    <a:pt x="129" y="53"/>
                  </a:cubicBezTo>
                  <a:cubicBezTo>
                    <a:pt x="129" y="53"/>
                    <a:pt x="129" y="52"/>
                    <a:pt x="130" y="52"/>
                  </a:cubicBezTo>
                  <a:cubicBezTo>
                    <a:pt x="130" y="52"/>
                    <a:pt x="132" y="52"/>
                    <a:pt x="132" y="52"/>
                  </a:cubicBezTo>
                  <a:cubicBezTo>
                    <a:pt x="133" y="52"/>
                    <a:pt x="133" y="52"/>
                    <a:pt x="134" y="52"/>
                  </a:cubicBezTo>
                  <a:cubicBezTo>
                    <a:pt x="135" y="51"/>
                    <a:pt x="136" y="51"/>
                    <a:pt x="136" y="51"/>
                  </a:cubicBezTo>
                  <a:cubicBezTo>
                    <a:pt x="136" y="51"/>
                    <a:pt x="136" y="50"/>
                    <a:pt x="136" y="50"/>
                  </a:cubicBezTo>
                  <a:cubicBezTo>
                    <a:pt x="137" y="50"/>
                    <a:pt x="137" y="51"/>
                    <a:pt x="137" y="51"/>
                  </a:cubicBezTo>
                  <a:cubicBezTo>
                    <a:pt x="138" y="51"/>
                    <a:pt x="139" y="50"/>
                    <a:pt x="139" y="50"/>
                  </a:cubicBezTo>
                  <a:cubicBezTo>
                    <a:pt x="139" y="50"/>
                    <a:pt x="139" y="50"/>
                    <a:pt x="139" y="49"/>
                  </a:cubicBezTo>
                  <a:cubicBezTo>
                    <a:pt x="140" y="49"/>
                    <a:pt x="140" y="48"/>
                    <a:pt x="140" y="48"/>
                  </a:cubicBezTo>
                  <a:cubicBezTo>
                    <a:pt x="140" y="48"/>
                    <a:pt x="139" y="47"/>
                    <a:pt x="139" y="47"/>
                  </a:cubicBezTo>
                  <a:cubicBezTo>
                    <a:pt x="140" y="46"/>
                    <a:pt x="141" y="46"/>
                    <a:pt x="141" y="47"/>
                  </a:cubicBezTo>
                  <a:cubicBezTo>
                    <a:pt x="141" y="47"/>
                    <a:pt x="141" y="48"/>
                    <a:pt x="141" y="48"/>
                  </a:cubicBezTo>
                  <a:cubicBezTo>
                    <a:pt x="141" y="48"/>
                    <a:pt x="141" y="48"/>
                    <a:pt x="142" y="48"/>
                  </a:cubicBezTo>
                  <a:cubicBezTo>
                    <a:pt x="142" y="49"/>
                    <a:pt x="142" y="48"/>
                    <a:pt x="143" y="48"/>
                  </a:cubicBezTo>
                  <a:cubicBezTo>
                    <a:pt x="143" y="49"/>
                    <a:pt x="142" y="49"/>
                    <a:pt x="143" y="49"/>
                  </a:cubicBezTo>
                  <a:cubicBezTo>
                    <a:pt x="143" y="50"/>
                    <a:pt x="143" y="50"/>
                    <a:pt x="144" y="50"/>
                  </a:cubicBezTo>
                  <a:cubicBezTo>
                    <a:pt x="144" y="50"/>
                    <a:pt x="146" y="49"/>
                    <a:pt x="146" y="49"/>
                  </a:cubicBezTo>
                  <a:cubicBezTo>
                    <a:pt x="147" y="49"/>
                    <a:pt x="147" y="49"/>
                    <a:pt x="147" y="49"/>
                  </a:cubicBezTo>
                  <a:cubicBezTo>
                    <a:pt x="147" y="47"/>
                    <a:pt x="147" y="47"/>
                    <a:pt x="147" y="47"/>
                  </a:cubicBezTo>
                  <a:cubicBezTo>
                    <a:pt x="147" y="47"/>
                    <a:pt x="147" y="46"/>
                    <a:pt x="147" y="46"/>
                  </a:cubicBezTo>
                  <a:cubicBezTo>
                    <a:pt x="147" y="46"/>
                    <a:pt x="148" y="46"/>
                    <a:pt x="147" y="45"/>
                  </a:cubicBezTo>
                  <a:cubicBezTo>
                    <a:pt x="147" y="44"/>
                    <a:pt x="147" y="43"/>
                    <a:pt x="147" y="42"/>
                  </a:cubicBezTo>
                  <a:cubicBezTo>
                    <a:pt x="147" y="41"/>
                    <a:pt x="147" y="40"/>
                    <a:pt x="147" y="40"/>
                  </a:cubicBezTo>
                  <a:cubicBezTo>
                    <a:pt x="147" y="39"/>
                    <a:pt x="147" y="38"/>
                    <a:pt x="147" y="38"/>
                  </a:cubicBezTo>
                  <a:cubicBezTo>
                    <a:pt x="147" y="37"/>
                    <a:pt x="147" y="36"/>
                    <a:pt x="147" y="35"/>
                  </a:cubicBezTo>
                  <a:cubicBezTo>
                    <a:pt x="147" y="34"/>
                    <a:pt x="148" y="34"/>
                    <a:pt x="147" y="33"/>
                  </a:cubicBezTo>
                  <a:cubicBezTo>
                    <a:pt x="147" y="33"/>
                    <a:pt x="144" y="33"/>
                    <a:pt x="144" y="33"/>
                  </a:cubicBezTo>
                  <a:cubicBezTo>
                    <a:pt x="144" y="33"/>
                    <a:pt x="143" y="33"/>
                    <a:pt x="143" y="32"/>
                  </a:cubicBezTo>
                  <a:cubicBezTo>
                    <a:pt x="143" y="32"/>
                    <a:pt x="142" y="31"/>
                    <a:pt x="142" y="31"/>
                  </a:cubicBezTo>
                  <a:cubicBezTo>
                    <a:pt x="142" y="31"/>
                    <a:pt x="143" y="31"/>
                    <a:pt x="142" y="30"/>
                  </a:cubicBezTo>
                  <a:cubicBezTo>
                    <a:pt x="141" y="29"/>
                    <a:pt x="142" y="29"/>
                    <a:pt x="141" y="29"/>
                  </a:cubicBezTo>
                  <a:cubicBezTo>
                    <a:pt x="140" y="29"/>
                    <a:pt x="139" y="29"/>
                    <a:pt x="139" y="29"/>
                  </a:cubicBezTo>
                  <a:cubicBezTo>
                    <a:pt x="138" y="29"/>
                    <a:pt x="138" y="27"/>
                    <a:pt x="138" y="27"/>
                  </a:cubicBezTo>
                  <a:cubicBezTo>
                    <a:pt x="138" y="27"/>
                    <a:pt x="137" y="27"/>
                    <a:pt x="137" y="27"/>
                  </a:cubicBezTo>
                  <a:cubicBezTo>
                    <a:pt x="136" y="27"/>
                    <a:pt x="135" y="27"/>
                    <a:pt x="135" y="27"/>
                  </a:cubicBezTo>
                  <a:cubicBezTo>
                    <a:pt x="135" y="27"/>
                    <a:pt x="135" y="26"/>
                    <a:pt x="135" y="25"/>
                  </a:cubicBezTo>
                  <a:cubicBezTo>
                    <a:pt x="134" y="24"/>
                    <a:pt x="134" y="24"/>
                    <a:pt x="135" y="24"/>
                  </a:cubicBezTo>
                  <a:cubicBezTo>
                    <a:pt x="135" y="24"/>
                    <a:pt x="136" y="24"/>
                    <a:pt x="136" y="24"/>
                  </a:cubicBezTo>
                  <a:cubicBezTo>
                    <a:pt x="136" y="23"/>
                    <a:pt x="136" y="22"/>
                    <a:pt x="136" y="22"/>
                  </a:cubicBezTo>
                  <a:cubicBezTo>
                    <a:pt x="137" y="22"/>
                    <a:pt x="137" y="22"/>
                    <a:pt x="137" y="22"/>
                  </a:cubicBezTo>
                  <a:cubicBezTo>
                    <a:pt x="137" y="22"/>
                    <a:pt x="138" y="22"/>
                    <a:pt x="139" y="22"/>
                  </a:cubicBezTo>
                  <a:cubicBezTo>
                    <a:pt x="139" y="22"/>
                    <a:pt x="140" y="22"/>
                    <a:pt x="140" y="22"/>
                  </a:cubicBezTo>
                  <a:cubicBezTo>
                    <a:pt x="140" y="21"/>
                    <a:pt x="139" y="20"/>
                    <a:pt x="139" y="20"/>
                  </a:cubicBezTo>
                  <a:cubicBezTo>
                    <a:pt x="140" y="20"/>
                    <a:pt x="140" y="20"/>
                    <a:pt x="140" y="20"/>
                  </a:cubicBezTo>
                  <a:cubicBezTo>
                    <a:pt x="141" y="21"/>
                    <a:pt x="141" y="21"/>
                    <a:pt x="141" y="21"/>
                  </a:cubicBezTo>
                  <a:cubicBezTo>
                    <a:pt x="142" y="21"/>
                    <a:pt x="142" y="19"/>
                    <a:pt x="142" y="19"/>
                  </a:cubicBezTo>
                  <a:cubicBezTo>
                    <a:pt x="142" y="19"/>
                    <a:pt x="142" y="19"/>
                    <a:pt x="143" y="20"/>
                  </a:cubicBezTo>
                  <a:cubicBezTo>
                    <a:pt x="143" y="21"/>
                    <a:pt x="142" y="20"/>
                    <a:pt x="142" y="21"/>
                  </a:cubicBezTo>
                  <a:cubicBezTo>
                    <a:pt x="143" y="22"/>
                    <a:pt x="143" y="21"/>
                    <a:pt x="143" y="21"/>
                  </a:cubicBezTo>
                  <a:cubicBezTo>
                    <a:pt x="144" y="21"/>
                    <a:pt x="144" y="21"/>
                    <a:pt x="144" y="21"/>
                  </a:cubicBezTo>
                  <a:cubicBezTo>
                    <a:pt x="144" y="21"/>
                    <a:pt x="145" y="20"/>
                    <a:pt x="145" y="21"/>
                  </a:cubicBezTo>
                  <a:cubicBezTo>
                    <a:pt x="146" y="21"/>
                    <a:pt x="146" y="22"/>
                    <a:pt x="146" y="22"/>
                  </a:cubicBezTo>
                  <a:cubicBezTo>
                    <a:pt x="147" y="21"/>
                    <a:pt x="147" y="21"/>
                    <a:pt x="147" y="21"/>
                  </a:cubicBezTo>
                  <a:cubicBezTo>
                    <a:pt x="148" y="20"/>
                    <a:pt x="148" y="20"/>
                    <a:pt x="148" y="19"/>
                  </a:cubicBezTo>
                  <a:cubicBezTo>
                    <a:pt x="148" y="19"/>
                    <a:pt x="149" y="19"/>
                    <a:pt x="149" y="19"/>
                  </a:cubicBezTo>
                  <a:cubicBezTo>
                    <a:pt x="149" y="19"/>
                    <a:pt x="150" y="18"/>
                    <a:pt x="150" y="18"/>
                  </a:cubicBezTo>
                  <a:cubicBezTo>
                    <a:pt x="149" y="17"/>
                    <a:pt x="149" y="17"/>
                    <a:pt x="149" y="16"/>
                  </a:cubicBezTo>
                  <a:cubicBezTo>
                    <a:pt x="149" y="16"/>
                    <a:pt x="149" y="16"/>
                    <a:pt x="149" y="16"/>
                  </a:cubicBezTo>
                  <a:cubicBezTo>
                    <a:pt x="149" y="16"/>
                    <a:pt x="149" y="15"/>
                    <a:pt x="149" y="15"/>
                  </a:cubicBezTo>
                  <a:cubicBezTo>
                    <a:pt x="149" y="14"/>
                    <a:pt x="149" y="14"/>
                    <a:pt x="149" y="14"/>
                  </a:cubicBezTo>
                  <a:cubicBezTo>
                    <a:pt x="149" y="14"/>
                    <a:pt x="150" y="13"/>
                    <a:pt x="150" y="13"/>
                  </a:cubicBezTo>
                  <a:cubicBezTo>
                    <a:pt x="150" y="12"/>
                    <a:pt x="151" y="12"/>
                    <a:pt x="151" y="12"/>
                  </a:cubicBezTo>
                  <a:cubicBezTo>
                    <a:pt x="151" y="11"/>
                    <a:pt x="151" y="11"/>
                    <a:pt x="150" y="10"/>
                  </a:cubicBezTo>
                  <a:cubicBezTo>
                    <a:pt x="150" y="10"/>
                    <a:pt x="150" y="9"/>
                    <a:pt x="150" y="9"/>
                  </a:cubicBezTo>
                  <a:cubicBezTo>
                    <a:pt x="149" y="8"/>
                    <a:pt x="148" y="8"/>
                    <a:pt x="148" y="8"/>
                  </a:cubicBezTo>
                  <a:cubicBezTo>
                    <a:pt x="148" y="8"/>
                    <a:pt x="148" y="7"/>
                    <a:pt x="148" y="7"/>
                  </a:cubicBezTo>
                  <a:cubicBezTo>
                    <a:pt x="148" y="6"/>
                    <a:pt x="147" y="6"/>
                    <a:pt x="147" y="5"/>
                  </a:cubicBezTo>
                  <a:cubicBezTo>
                    <a:pt x="147" y="5"/>
                    <a:pt x="147" y="4"/>
                    <a:pt x="147" y="4"/>
                  </a:cubicBezTo>
                  <a:cubicBezTo>
                    <a:pt x="147" y="3"/>
                    <a:pt x="147" y="1"/>
                    <a:pt x="147" y="1"/>
                  </a:cubicBezTo>
                  <a:lnTo>
                    <a:pt x="135"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0" name="Freeform 241"/>
            <p:cNvSpPr>
              <a:spLocks/>
            </p:cNvSpPr>
            <p:nvPr/>
          </p:nvSpPr>
          <p:spPr bwMode="auto">
            <a:xfrm>
              <a:off x="6392863" y="2787650"/>
              <a:ext cx="3175" cy="3175"/>
            </a:xfrm>
            <a:custGeom>
              <a:avLst/>
              <a:gdLst>
                <a:gd name="T0" fmla="*/ 0 w 2"/>
                <a:gd name="T1" fmla="*/ 1 h 2"/>
                <a:gd name="T2" fmla="*/ 0 w 2"/>
                <a:gd name="T3" fmla="*/ 1 h 2"/>
                <a:gd name="T4" fmla="*/ 1 w 2"/>
                <a:gd name="T5" fmla="*/ 0 h 2"/>
                <a:gd name="T6" fmla="*/ 2 w 2"/>
                <a:gd name="T7" fmla="*/ 0 h 2"/>
                <a:gd name="T8" fmla="*/ 1 w 2"/>
                <a:gd name="T9" fmla="*/ 1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0"/>
                    <a:pt x="1" y="0"/>
                    <a:pt x="1" y="0"/>
                  </a:cubicBezTo>
                  <a:cubicBezTo>
                    <a:pt x="1" y="0"/>
                    <a:pt x="2" y="0"/>
                    <a:pt x="2" y="0"/>
                  </a:cubicBezTo>
                  <a:cubicBezTo>
                    <a:pt x="2" y="0"/>
                    <a:pt x="1" y="1"/>
                    <a:pt x="1" y="1"/>
                  </a:cubicBezTo>
                  <a:cubicBezTo>
                    <a:pt x="1" y="1"/>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1" name="Freeform 242"/>
            <p:cNvSpPr>
              <a:spLocks/>
            </p:cNvSpPr>
            <p:nvPr/>
          </p:nvSpPr>
          <p:spPr bwMode="auto">
            <a:xfrm>
              <a:off x="6343650" y="2786063"/>
              <a:ext cx="11113" cy="11113"/>
            </a:xfrm>
            <a:custGeom>
              <a:avLst/>
              <a:gdLst>
                <a:gd name="T0" fmla="*/ 0 w 8"/>
                <a:gd name="T1" fmla="*/ 5 h 8"/>
                <a:gd name="T2" fmla="*/ 0 w 8"/>
                <a:gd name="T3" fmla="*/ 3 h 8"/>
                <a:gd name="T4" fmla="*/ 0 w 8"/>
                <a:gd name="T5" fmla="*/ 2 h 8"/>
                <a:gd name="T6" fmla="*/ 2 w 8"/>
                <a:gd name="T7" fmla="*/ 2 h 8"/>
                <a:gd name="T8" fmla="*/ 3 w 8"/>
                <a:gd name="T9" fmla="*/ 2 h 8"/>
                <a:gd name="T10" fmla="*/ 5 w 8"/>
                <a:gd name="T11" fmla="*/ 1 h 8"/>
                <a:gd name="T12" fmla="*/ 7 w 8"/>
                <a:gd name="T13" fmla="*/ 1 h 8"/>
                <a:gd name="T14" fmla="*/ 7 w 8"/>
                <a:gd name="T15" fmla="*/ 1 h 8"/>
                <a:gd name="T16" fmla="*/ 8 w 8"/>
                <a:gd name="T17" fmla="*/ 1 h 8"/>
                <a:gd name="T18" fmla="*/ 8 w 8"/>
                <a:gd name="T19" fmla="*/ 1 h 8"/>
                <a:gd name="T20" fmla="*/ 8 w 8"/>
                <a:gd name="T21" fmla="*/ 2 h 8"/>
                <a:gd name="T22" fmla="*/ 7 w 8"/>
                <a:gd name="T23" fmla="*/ 3 h 8"/>
                <a:gd name="T24" fmla="*/ 6 w 8"/>
                <a:gd name="T25" fmla="*/ 5 h 8"/>
                <a:gd name="T26" fmla="*/ 6 w 8"/>
                <a:gd name="T27" fmla="*/ 6 h 8"/>
                <a:gd name="T28" fmla="*/ 5 w 8"/>
                <a:gd name="T29" fmla="*/ 7 h 8"/>
                <a:gd name="T30" fmla="*/ 4 w 8"/>
                <a:gd name="T31" fmla="*/ 7 h 8"/>
                <a:gd name="T32" fmla="*/ 3 w 8"/>
                <a:gd name="T33" fmla="*/ 7 h 8"/>
                <a:gd name="T34" fmla="*/ 3 w 8"/>
                <a:gd name="T35" fmla="*/ 6 h 8"/>
                <a:gd name="T36" fmla="*/ 2 w 8"/>
                <a:gd name="T37" fmla="*/ 6 h 8"/>
                <a:gd name="T38" fmla="*/ 1 w 8"/>
                <a:gd name="T39" fmla="*/ 6 h 8"/>
                <a:gd name="T40" fmla="*/ 0 w 8"/>
                <a:gd name="T4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8">
                  <a:moveTo>
                    <a:pt x="0" y="5"/>
                  </a:moveTo>
                  <a:cubicBezTo>
                    <a:pt x="0" y="4"/>
                    <a:pt x="0" y="3"/>
                    <a:pt x="0" y="3"/>
                  </a:cubicBezTo>
                  <a:cubicBezTo>
                    <a:pt x="0" y="2"/>
                    <a:pt x="0" y="2"/>
                    <a:pt x="0" y="2"/>
                  </a:cubicBezTo>
                  <a:cubicBezTo>
                    <a:pt x="1" y="1"/>
                    <a:pt x="1" y="2"/>
                    <a:pt x="2" y="2"/>
                  </a:cubicBezTo>
                  <a:cubicBezTo>
                    <a:pt x="2" y="2"/>
                    <a:pt x="2" y="2"/>
                    <a:pt x="3" y="2"/>
                  </a:cubicBezTo>
                  <a:cubicBezTo>
                    <a:pt x="4" y="2"/>
                    <a:pt x="4" y="2"/>
                    <a:pt x="5" y="1"/>
                  </a:cubicBezTo>
                  <a:cubicBezTo>
                    <a:pt x="6" y="1"/>
                    <a:pt x="6" y="1"/>
                    <a:pt x="7" y="1"/>
                  </a:cubicBezTo>
                  <a:cubicBezTo>
                    <a:pt x="7" y="1"/>
                    <a:pt x="7" y="0"/>
                    <a:pt x="7" y="1"/>
                  </a:cubicBezTo>
                  <a:cubicBezTo>
                    <a:pt x="7" y="1"/>
                    <a:pt x="8" y="1"/>
                    <a:pt x="8" y="1"/>
                  </a:cubicBezTo>
                  <a:cubicBezTo>
                    <a:pt x="8" y="1"/>
                    <a:pt x="8" y="1"/>
                    <a:pt x="8" y="1"/>
                  </a:cubicBezTo>
                  <a:cubicBezTo>
                    <a:pt x="8" y="1"/>
                    <a:pt x="8" y="1"/>
                    <a:pt x="8" y="2"/>
                  </a:cubicBezTo>
                  <a:cubicBezTo>
                    <a:pt x="8" y="2"/>
                    <a:pt x="8" y="2"/>
                    <a:pt x="7" y="3"/>
                  </a:cubicBezTo>
                  <a:cubicBezTo>
                    <a:pt x="7" y="4"/>
                    <a:pt x="6" y="3"/>
                    <a:pt x="6" y="5"/>
                  </a:cubicBezTo>
                  <a:cubicBezTo>
                    <a:pt x="6" y="6"/>
                    <a:pt x="7" y="6"/>
                    <a:pt x="6" y="6"/>
                  </a:cubicBezTo>
                  <a:cubicBezTo>
                    <a:pt x="6" y="7"/>
                    <a:pt x="6" y="7"/>
                    <a:pt x="5" y="7"/>
                  </a:cubicBezTo>
                  <a:cubicBezTo>
                    <a:pt x="5" y="7"/>
                    <a:pt x="4" y="6"/>
                    <a:pt x="4" y="7"/>
                  </a:cubicBezTo>
                  <a:cubicBezTo>
                    <a:pt x="3" y="7"/>
                    <a:pt x="3" y="8"/>
                    <a:pt x="3" y="7"/>
                  </a:cubicBezTo>
                  <a:cubicBezTo>
                    <a:pt x="3" y="7"/>
                    <a:pt x="3" y="7"/>
                    <a:pt x="3" y="6"/>
                  </a:cubicBezTo>
                  <a:cubicBezTo>
                    <a:pt x="3" y="6"/>
                    <a:pt x="2" y="6"/>
                    <a:pt x="2" y="6"/>
                  </a:cubicBezTo>
                  <a:cubicBezTo>
                    <a:pt x="2" y="6"/>
                    <a:pt x="1" y="6"/>
                    <a:pt x="1" y="6"/>
                  </a:cubicBezTo>
                  <a:cubicBezTo>
                    <a:pt x="1" y="6"/>
                    <a:pt x="1" y="6"/>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2" name="Freeform 243"/>
            <p:cNvSpPr>
              <a:spLocks/>
            </p:cNvSpPr>
            <p:nvPr/>
          </p:nvSpPr>
          <p:spPr bwMode="auto">
            <a:xfrm>
              <a:off x="6354763" y="2790825"/>
              <a:ext cx="1588" cy="3175"/>
            </a:xfrm>
            <a:custGeom>
              <a:avLst/>
              <a:gdLst>
                <a:gd name="T0" fmla="*/ 1 w 2"/>
                <a:gd name="T1" fmla="*/ 0 h 2"/>
                <a:gd name="T2" fmla="*/ 1 w 2"/>
                <a:gd name="T3" fmla="*/ 1 h 2"/>
                <a:gd name="T4" fmla="*/ 1 w 2"/>
                <a:gd name="T5" fmla="*/ 2 h 2"/>
                <a:gd name="T6" fmla="*/ 1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1"/>
                    <a:pt x="1" y="1"/>
                  </a:cubicBezTo>
                  <a:cubicBezTo>
                    <a:pt x="1" y="1"/>
                    <a:pt x="0" y="1"/>
                    <a:pt x="1" y="2"/>
                  </a:cubicBezTo>
                  <a:cubicBezTo>
                    <a:pt x="1" y="2"/>
                    <a:pt x="1" y="1"/>
                    <a:pt x="1" y="1"/>
                  </a:cubicBezTo>
                  <a:cubicBezTo>
                    <a:pt x="1" y="1"/>
                    <a:pt x="2" y="1"/>
                    <a:pt x="2" y="1"/>
                  </a:cubicBezTo>
                  <a:cubicBezTo>
                    <a:pt x="2" y="1"/>
                    <a:pt x="2"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3" name="Freeform 244"/>
            <p:cNvSpPr>
              <a:spLocks/>
            </p:cNvSpPr>
            <p:nvPr/>
          </p:nvSpPr>
          <p:spPr bwMode="auto">
            <a:xfrm>
              <a:off x="6330950" y="2779713"/>
              <a:ext cx="12700" cy="11113"/>
            </a:xfrm>
            <a:custGeom>
              <a:avLst/>
              <a:gdLst>
                <a:gd name="T0" fmla="*/ 5 w 9"/>
                <a:gd name="T1" fmla="*/ 4 h 8"/>
                <a:gd name="T2" fmla="*/ 4 w 9"/>
                <a:gd name="T3" fmla="*/ 3 h 8"/>
                <a:gd name="T4" fmla="*/ 3 w 9"/>
                <a:gd name="T5" fmla="*/ 2 h 8"/>
                <a:gd name="T6" fmla="*/ 3 w 9"/>
                <a:gd name="T7" fmla="*/ 1 h 8"/>
                <a:gd name="T8" fmla="*/ 2 w 9"/>
                <a:gd name="T9" fmla="*/ 3 h 8"/>
                <a:gd name="T10" fmla="*/ 3 w 9"/>
                <a:gd name="T11" fmla="*/ 4 h 8"/>
                <a:gd name="T12" fmla="*/ 3 w 9"/>
                <a:gd name="T13" fmla="*/ 4 h 8"/>
                <a:gd name="T14" fmla="*/ 3 w 9"/>
                <a:gd name="T15" fmla="*/ 5 h 8"/>
                <a:gd name="T16" fmla="*/ 2 w 9"/>
                <a:gd name="T17" fmla="*/ 5 h 8"/>
                <a:gd name="T18" fmla="*/ 2 w 9"/>
                <a:gd name="T19" fmla="*/ 6 h 8"/>
                <a:gd name="T20" fmla="*/ 3 w 9"/>
                <a:gd name="T21" fmla="*/ 6 h 8"/>
                <a:gd name="T22" fmla="*/ 2 w 9"/>
                <a:gd name="T23" fmla="*/ 7 h 8"/>
                <a:gd name="T24" fmla="*/ 1 w 9"/>
                <a:gd name="T25" fmla="*/ 7 h 8"/>
                <a:gd name="T26" fmla="*/ 1 w 9"/>
                <a:gd name="T27" fmla="*/ 7 h 8"/>
                <a:gd name="T28" fmla="*/ 1 w 9"/>
                <a:gd name="T29" fmla="*/ 8 h 8"/>
                <a:gd name="T30" fmla="*/ 2 w 9"/>
                <a:gd name="T31" fmla="*/ 8 h 8"/>
                <a:gd name="T32" fmla="*/ 3 w 9"/>
                <a:gd name="T33" fmla="*/ 8 h 8"/>
                <a:gd name="T34" fmla="*/ 4 w 9"/>
                <a:gd name="T35" fmla="*/ 8 h 8"/>
                <a:gd name="T36" fmla="*/ 5 w 9"/>
                <a:gd name="T37" fmla="*/ 8 h 8"/>
                <a:gd name="T38" fmla="*/ 7 w 9"/>
                <a:gd name="T39" fmla="*/ 8 h 8"/>
                <a:gd name="T40" fmla="*/ 7 w 9"/>
                <a:gd name="T41" fmla="*/ 7 h 8"/>
                <a:gd name="T42" fmla="*/ 8 w 9"/>
                <a:gd name="T43" fmla="*/ 7 h 8"/>
                <a:gd name="T44" fmla="*/ 8 w 9"/>
                <a:gd name="T45" fmla="*/ 6 h 8"/>
                <a:gd name="T46" fmla="*/ 7 w 9"/>
                <a:gd name="T47" fmla="*/ 5 h 8"/>
                <a:gd name="T48" fmla="*/ 6 w 9"/>
                <a:gd name="T49" fmla="*/ 5 h 8"/>
                <a:gd name="T50" fmla="*/ 5 w 9"/>
                <a:gd name="T5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8">
                  <a:moveTo>
                    <a:pt x="5" y="4"/>
                  </a:moveTo>
                  <a:cubicBezTo>
                    <a:pt x="5" y="4"/>
                    <a:pt x="4" y="4"/>
                    <a:pt x="4" y="3"/>
                  </a:cubicBezTo>
                  <a:cubicBezTo>
                    <a:pt x="4" y="2"/>
                    <a:pt x="4" y="2"/>
                    <a:pt x="3" y="2"/>
                  </a:cubicBezTo>
                  <a:cubicBezTo>
                    <a:pt x="3" y="1"/>
                    <a:pt x="3" y="0"/>
                    <a:pt x="3" y="1"/>
                  </a:cubicBezTo>
                  <a:cubicBezTo>
                    <a:pt x="2" y="2"/>
                    <a:pt x="2" y="2"/>
                    <a:pt x="2" y="3"/>
                  </a:cubicBezTo>
                  <a:cubicBezTo>
                    <a:pt x="2" y="4"/>
                    <a:pt x="3" y="5"/>
                    <a:pt x="3" y="4"/>
                  </a:cubicBezTo>
                  <a:cubicBezTo>
                    <a:pt x="3" y="4"/>
                    <a:pt x="3" y="3"/>
                    <a:pt x="3" y="4"/>
                  </a:cubicBezTo>
                  <a:cubicBezTo>
                    <a:pt x="3" y="4"/>
                    <a:pt x="3" y="5"/>
                    <a:pt x="3" y="5"/>
                  </a:cubicBezTo>
                  <a:cubicBezTo>
                    <a:pt x="3" y="5"/>
                    <a:pt x="2" y="4"/>
                    <a:pt x="2" y="5"/>
                  </a:cubicBezTo>
                  <a:cubicBezTo>
                    <a:pt x="2" y="5"/>
                    <a:pt x="2" y="6"/>
                    <a:pt x="2" y="6"/>
                  </a:cubicBezTo>
                  <a:cubicBezTo>
                    <a:pt x="3" y="6"/>
                    <a:pt x="3" y="6"/>
                    <a:pt x="3" y="6"/>
                  </a:cubicBezTo>
                  <a:cubicBezTo>
                    <a:pt x="3" y="7"/>
                    <a:pt x="3" y="6"/>
                    <a:pt x="2" y="7"/>
                  </a:cubicBezTo>
                  <a:cubicBezTo>
                    <a:pt x="2" y="7"/>
                    <a:pt x="2" y="7"/>
                    <a:pt x="1" y="7"/>
                  </a:cubicBezTo>
                  <a:cubicBezTo>
                    <a:pt x="1" y="7"/>
                    <a:pt x="1" y="7"/>
                    <a:pt x="1" y="7"/>
                  </a:cubicBezTo>
                  <a:cubicBezTo>
                    <a:pt x="1" y="7"/>
                    <a:pt x="0" y="7"/>
                    <a:pt x="1" y="8"/>
                  </a:cubicBezTo>
                  <a:cubicBezTo>
                    <a:pt x="1" y="8"/>
                    <a:pt x="2" y="8"/>
                    <a:pt x="2" y="8"/>
                  </a:cubicBezTo>
                  <a:cubicBezTo>
                    <a:pt x="2" y="8"/>
                    <a:pt x="2" y="8"/>
                    <a:pt x="3" y="8"/>
                  </a:cubicBezTo>
                  <a:cubicBezTo>
                    <a:pt x="4" y="8"/>
                    <a:pt x="4" y="8"/>
                    <a:pt x="4" y="8"/>
                  </a:cubicBezTo>
                  <a:cubicBezTo>
                    <a:pt x="4" y="8"/>
                    <a:pt x="5" y="8"/>
                    <a:pt x="5" y="8"/>
                  </a:cubicBezTo>
                  <a:cubicBezTo>
                    <a:pt x="6" y="8"/>
                    <a:pt x="7" y="8"/>
                    <a:pt x="7" y="8"/>
                  </a:cubicBezTo>
                  <a:cubicBezTo>
                    <a:pt x="7" y="7"/>
                    <a:pt x="7" y="7"/>
                    <a:pt x="7" y="7"/>
                  </a:cubicBezTo>
                  <a:cubicBezTo>
                    <a:pt x="7" y="7"/>
                    <a:pt x="8" y="7"/>
                    <a:pt x="8" y="7"/>
                  </a:cubicBezTo>
                  <a:cubicBezTo>
                    <a:pt x="8" y="7"/>
                    <a:pt x="9" y="6"/>
                    <a:pt x="8" y="6"/>
                  </a:cubicBezTo>
                  <a:cubicBezTo>
                    <a:pt x="8" y="6"/>
                    <a:pt x="7" y="5"/>
                    <a:pt x="7" y="5"/>
                  </a:cubicBezTo>
                  <a:cubicBezTo>
                    <a:pt x="6" y="5"/>
                    <a:pt x="6" y="5"/>
                    <a:pt x="6" y="5"/>
                  </a:cubicBezTo>
                  <a:cubicBezTo>
                    <a:pt x="6" y="5"/>
                    <a:pt x="6" y="5"/>
                    <a:pt x="5"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4" name="Freeform 245"/>
            <p:cNvSpPr>
              <a:spLocks/>
            </p:cNvSpPr>
            <p:nvPr/>
          </p:nvSpPr>
          <p:spPr bwMode="auto">
            <a:xfrm>
              <a:off x="6326188" y="2808288"/>
              <a:ext cx="12700" cy="7938"/>
            </a:xfrm>
            <a:custGeom>
              <a:avLst/>
              <a:gdLst>
                <a:gd name="T0" fmla="*/ 2 w 9"/>
                <a:gd name="T1" fmla="*/ 5 h 6"/>
                <a:gd name="T2" fmla="*/ 1 w 9"/>
                <a:gd name="T3" fmla="*/ 5 h 6"/>
                <a:gd name="T4" fmla="*/ 1 w 9"/>
                <a:gd name="T5" fmla="*/ 4 h 6"/>
                <a:gd name="T6" fmla="*/ 1 w 9"/>
                <a:gd name="T7" fmla="*/ 3 h 6"/>
                <a:gd name="T8" fmla="*/ 2 w 9"/>
                <a:gd name="T9" fmla="*/ 2 h 6"/>
                <a:gd name="T10" fmla="*/ 3 w 9"/>
                <a:gd name="T11" fmla="*/ 3 h 6"/>
                <a:gd name="T12" fmla="*/ 5 w 9"/>
                <a:gd name="T13" fmla="*/ 3 h 6"/>
                <a:gd name="T14" fmla="*/ 6 w 9"/>
                <a:gd name="T15" fmla="*/ 1 h 6"/>
                <a:gd name="T16" fmla="*/ 7 w 9"/>
                <a:gd name="T17" fmla="*/ 1 h 6"/>
                <a:gd name="T18" fmla="*/ 8 w 9"/>
                <a:gd name="T19" fmla="*/ 1 h 6"/>
                <a:gd name="T20" fmla="*/ 9 w 9"/>
                <a:gd name="T21" fmla="*/ 1 h 6"/>
                <a:gd name="T22" fmla="*/ 9 w 9"/>
                <a:gd name="T23" fmla="*/ 2 h 6"/>
                <a:gd name="T24" fmla="*/ 8 w 9"/>
                <a:gd name="T25" fmla="*/ 4 h 6"/>
                <a:gd name="T26" fmla="*/ 8 w 9"/>
                <a:gd name="T27" fmla="*/ 5 h 6"/>
                <a:gd name="T28" fmla="*/ 7 w 9"/>
                <a:gd name="T29" fmla="*/ 6 h 6"/>
                <a:gd name="T30" fmla="*/ 6 w 9"/>
                <a:gd name="T31" fmla="*/ 5 h 6"/>
                <a:gd name="T32" fmla="*/ 6 w 9"/>
                <a:gd name="T33" fmla="*/ 6 h 6"/>
                <a:gd name="T34" fmla="*/ 5 w 9"/>
                <a:gd name="T35" fmla="*/ 5 h 6"/>
                <a:gd name="T36" fmla="*/ 4 w 9"/>
                <a:gd name="T37" fmla="*/ 5 h 6"/>
                <a:gd name="T38" fmla="*/ 3 w 9"/>
                <a:gd name="T39" fmla="*/ 5 h 6"/>
                <a:gd name="T40" fmla="*/ 3 w 9"/>
                <a:gd name="T41" fmla="*/ 5 h 6"/>
                <a:gd name="T42" fmla="*/ 2 w 9"/>
                <a:gd name="T4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2" y="5"/>
                  </a:moveTo>
                  <a:cubicBezTo>
                    <a:pt x="1" y="5"/>
                    <a:pt x="1" y="6"/>
                    <a:pt x="1" y="5"/>
                  </a:cubicBezTo>
                  <a:cubicBezTo>
                    <a:pt x="1" y="4"/>
                    <a:pt x="1" y="4"/>
                    <a:pt x="1" y="4"/>
                  </a:cubicBezTo>
                  <a:cubicBezTo>
                    <a:pt x="1" y="3"/>
                    <a:pt x="0" y="3"/>
                    <a:pt x="1" y="3"/>
                  </a:cubicBezTo>
                  <a:cubicBezTo>
                    <a:pt x="2" y="2"/>
                    <a:pt x="1" y="2"/>
                    <a:pt x="2" y="2"/>
                  </a:cubicBezTo>
                  <a:cubicBezTo>
                    <a:pt x="3" y="3"/>
                    <a:pt x="2" y="3"/>
                    <a:pt x="3" y="3"/>
                  </a:cubicBezTo>
                  <a:cubicBezTo>
                    <a:pt x="4" y="3"/>
                    <a:pt x="4" y="3"/>
                    <a:pt x="5" y="3"/>
                  </a:cubicBezTo>
                  <a:cubicBezTo>
                    <a:pt x="5" y="2"/>
                    <a:pt x="5" y="2"/>
                    <a:pt x="6" y="1"/>
                  </a:cubicBezTo>
                  <a:cubicBezTo>
                    <a:pt x="7" y="1"/>
                    <a:pt x="6" y="1"/>
                    <a:pt x="7" y="1"/>
                  </a:cubicBezTo>
                  <a:cubicBezTo>
                    <a:pt x="8" y="0"/>
                    <a:pt x="8" y="0"/>
                    <a:pt x="8" y="1"/>
                  </a:cubicBezTo>
                  <a:cubicBezTo>
                    <a:pt x="9" y="1"/>
                    <a:pt x="9" y="1"/>
                    <a:pt x="9" y="1"/>
                  </a:cubicBezTo>
                  <a:cubicBezTo>
                    <a:pt x="9" y="2"/>
                    <a:pt x="9" y="2"/>
                    <a:pt x="9" y="2"/>
                  </a:cubicBezTo>
                  <a:cubicBezTo>
                    <a:pt x="8" y="3"/>
                    <a:pt x="8" y="3"/>
                    <a:pt x="8" y="4"/>
                  </a:cubicBezTo>
                  <a:cubicBezTo>
                    <a:pt x="8" y="4"/>
                    <a:pt x="8" y="4"/>
                    <a:pt x="8" y="5"/>
                  </a:cubicBezTo>
                  <a:cubicBezTo>
                    <a:pt x="8" y="5"/>
                    <a:pt x="8" y="6"/>
                    <a:pt x="7" y="6"/>
                  </a:cubicBezTo>
                  <a:cubicBezTo>
                    <a:pt x="7" y="6"/>
                    <a:pt x="6" y="5"/>
                    <a:pt x="6" y="5"/>
                  </a:cubicBezTo>
                  <a:cubicBezTo>
                    <a:pt x="6" y="5"/>
                    <a:pt x="7" y="6"/>
                    <a:pt x="6" y="6"/>
                  </a:cubicBezTo>
                  <a:cubicBezTo>
                    <a:pt x="5" y="6"/>
                    <a:pt x="5" y="6"/>
                    <a:pt x="5" y="5"/>
                  </a:cubicBezTo>
                  <a:cubicBezTo>
                    <a:pt x="4" y="5"/>
                    <a:pt x="4" y="5"/>
                    <a:pt x="4" y="5"/>
                  </a:cubicBezTo>
                  <a:cubicBezTo>
                    <a:pt x="4" y="5"/>
                    <a:pt x="4" y="5"/>
                    <a:pt x="3" y="5"/>
                  </a:cubicBezTo>
                  <a:cubicBezTo>
                    <a:pt x="3" y="5"/>
                    <a:pt x="3" y="5"/>
                    <a:pt x="3" y="5"/>
                  </a:cubicBezTo>
                  <a:cubicBezTo>
                    <a:pt x="2" y="5"/>
                    <a:pt x="2" y="5"/>
                    <a:pt x="2"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5" name="Freeform 246"/>
            <p:cNvSpPr>
              <a:spLocks/>
            </p:cNvSpPr>
            <p:nvPr/>
          </p:nvSpPr>
          <p:spPr bwMode="auto">
            <a:xfrm>
              <a:off x="6332538" y="2811463"/>
              <a:ext cx="11113" cy="9525"/>
            </a:xfrm>
            <a:custGeom>
              <a:avLst/>
              <a:gdLst>
                <a:gd name="T0" fmla="*/ 1 w 8"/>
                <a:gd name="T1" fmla="*/ 5 h 7"/>
                <a:gd name="T2" fmla="*/ 2 w 8"/>
                <a:gd name="T3" fmla="*/ 4 h 7"/>
                <a:gd name="T4" fmla="*/ 3 w 8"/>
                <a:gd name="T5" fmla="*/ 3 h 7"/>
                <a:gd name="T6" fmla="*/ 4 w 8"/>
                <a:gd name="T7" fmla="*/ 2 h 7"/>
                <a:gd name="T8" fmla="*/ 5 w 8"/>
                <a:gd name="T9" fmla="*/ 2 h 7"/>
                <a:gd name="T10" fmla="*/ 6 w 8"/>
                <a:gd name="T11" fmla="*/ 1 h 7"/>
                <a:gd name="T12" fmla="*/ 7 w 8"/>
                <a:gd name="T13" fmla="*/ 0 h 7"/>
                <a:gd name="T14" fmla="*/ 8 w 8"/>
                <a:gd name="T15" fmla="*/ 1 h 7"/>
                <a:gd name="T16" fmla="*/ 8 w 8"/>
                <a:gd name="T17" fmla="*/ 2 h 7"/>
                <a:gd name="T18" fmla="*/ 7 w 8"/>
                <a:gd name="T19" fmla="*/ 3 h 7"/>
                <a:gd name="T20" fmla="*/ 6 w 8"/>
                <a:gd name="T21" fmla="*/ 3 h 7"/>
                <a:gd name="T22" fmla="*/ 6 w 8"/>
                <a:gd name="T23" fmla="*/ 2 h 7"/>
                <a:gd name="T24" fmla="*/ 5 w 8"/>
                <a:gd name="T25" fmla="*/ 3 h 7"/>
                <a:gd name="T26" fmla="*/ 6 w 8"/>
                <a:gd name="T27" fmla="*/ 4 h 7"/>
                <a:gd name="T28" fmla="*/ 5 w 8"/>
                <a:gd name="T29" fmla="*/ 4 h 7"/>
                <a:gd name="T30" fmla="*/ 5 w 8"/>
                <a:gd name="T31" fmla="*/ 5 h 7"/>
                <a:gd name="T32" fmla="*/ 4 w 8"/>
                <a:gd name="T33" fmla="*/ 5 h 7"/>
                <a:gd name="T34" fmla="*/ 3 w 8"/>
                <a:gd name="T35" fmla="*/ 5 h 7"/>
                <a:gd name="T36" fmla="*/ 2 w 8"/>
                <a:gd name="T37" fmla="*/ 5 h 7"/>
                <a:gd name="T38" fmla="*/ 1 w 8"/>
                <a:gd name="T39" fmla="*/ 6 h 7"/>
                <a:gd name="T40" fmla="*/ 1 w 8"/>
                <a:gd name="T41" fmla="*/ 7 h 7"/>
                <a:gd name="T42" fmla="*/ 0 w 8"/>
                <a:gd name="T43" fmla="*/ 6 h 7"/>
                <a:gd name="T44" fmla="*/ 0 w 8"/>
                <a:gd name="T45" fmla="*/ 5 h 7"/>
                <a:gd name="T46" fmla="*/ 1 w 8"/>
                <a:gd name="T4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1" y="5"/>
                  </a:moveTo>
                  <a:cubicBezTo>
                    <a:pt x="1" y="4"/>
                    <a:pt x="2" y="4"/>
                    <a:pt x="2" y="4"/>
                  </a:cubicBezTo>
                  <a:cubicBezTo>
                    <a:pt x="3" y="4"/>
                    <a:pt x="3" y="4"/>
                    <a:pt x="3" y="3"/>
                  </a:cubicBezTo>
                  <a:cubicBezTo>
                    <a:pt x="3" y="3"/>
                    <a:pt x="3" y="3"/>
                    <a:pt x="4" y="2"/>
                  </a:cubicBezTo>
                  <a:cubicBezTo>
                    <a:pt x="4" y="2"/>
                    <a:pt x="4" y="2"/>
                    <a:pt x="5" y="2"/>
                  </a:cubicBezTo>
                  <a:cubicBezTo>
                    <a:pt x="5" y="1"/>
                    <a:pt x="6" y="2"/>
                    <a:pt x="6" y="1"/>
                  </a:cubicBezTo>
                  <a:cubicBezTo>
                    <a:pt x="7" y="1"/>
                    <a:pt x="7" y="1"/>
                    <a:pt x="7" y="0"/>
                  </a:cubicBezTo>
                  <a:cubicBezTo>
                    <a:pt x="8" y="0"/>
                    <a:pt x="7" y="0"/>
                    <a:pt x="8" y="1"/>
                  </a:cubicBezTo>
                  <a:cubicBezTo>
                    <a:pt x="8" y="2"/>
                    <a:pt x="8" y="2"/>
                    <a:pt x="8" y="2"/>
                  </a:cubicBezTo>
                  <a:cubicBezTo>
                    <a:pt x="8" y="2"/>
                    <a:pt x="8" y="3"/>
                    <a:pt x="7" y="3"/>
                  </a:cubicBezTo>
                  <a:cubicBezTo>
                    <a:pt x="7" y="3"/>
                    <a:pt x="6" y="3"/>
                    <a:pt x="6" y="3"/>
                  </a:cubicBezTo>
                  <a:cubicBezTo>
                    <a:pt x="6" y="2"/>
                    <a:pt x="6" y="2"/>
                    <a:pt x="6" y="2"/>
                  </a:cubicBezTo>
                  <a:cubicBezTo>
                    <a:pt x="5" y="2"/>
                    <a:pt x="5" y="3"/>
                    <a:pt x="5" y="3"/>
                  </a:cubicBezTo>
                  <a:cubicBezTo>
                    <a:pt x="6" y="3"/>
                    <a:pt x="6" y="3"/>
                    <a:pt x="6" y="4"/>
                  </a:cubicBezTo>
                  <a:cubicBezTo>
                    <a:pt x="6" y="4"/>
                    <a:pt x="5" y="4"/>
                    <a:pt x="5" y="4"/>
                  </a:cubicBezTo>
                  <a:cubicBezTo>
                    <a:pt x="5" y="4"/>
                    <a:pt x="6" y="4"/>
                    <a:pt x="5" y="5"/>
                  </a:cubicBezTo>
                  <a:cubicBezTo>
                    <a:pt x="5" y="5"/>
                    <a:pt x="4" y="5"/>
                    <a:pt x="4" y="5"/>
                  </a:cubicBezTo>
                  <a:cubicBezTo>
                    <a:pt x="4" y="5"/>
                    <a:pt x="4" y="5"/>
                    <a:pt x="3" y="5"/>
                  </a:cubicBezTo>
                  <a:cubicBezTo>
                    <a:pt x="3" y="5"/>
                    <a:pt x="3" y="4"/>
                    <a:pt x="2" y="5"/>
                  </a:cubicBezTo>
                  <a:cubicBezTo>
                    <a:pt x="2" y="5"/>
                    <a:pt x="2" y="6"/>
                    <a:pt x="1" y="6"/>
                  </a:cubicBezTo>
                  <a:cubicBezTo>
                    <a:pt x="1" y="6"/>
                    <a:pt x="1" y="7"/>
                    <a:pt x="1" y="7"/>
                  </a:cubicBezTo>
                  <a:cubicBezTo>
                    <a:pt x="1" y="7"/>
                    <a:pt x="0" y="6"/>
                    <a:pt x="0" y="6"/>
                  </a:cubicBezTo>
                  <a:cubicBezTo>
                    <a:pt x="0" y="6"/>
                    <a:pt x="0" y="5"/>
                    <a:pt x="0" y="5"/>
                  </a:cubicBezTo>
                  <a:cubicBezTo>
                    <a:pt x="0" y="5"/>
                    <a:pt x="1" y="5"/>
                    <a:pt x="1"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6" name="Freeform 247"/>
            <p:cNvSpPr>
              <a:spLocks/>
            </p:cNvSpPr>
            <p:nvPr/>
          </p:nvSpPr>
          <p:spPr bwMode="auto">
            <a:xfrm>
              <a:off x="6354763" y="2808288"/>
              <a:ext cx="4763" cy="6350"/>
            </a:xfrm>
            <a:custGeom>
              <a:avLst/>
              <a:gdLst>
                <a:gd name="T0" fmla="*/ 0 w 4"/>
                <a:gd name="T1" fmla="*/ 4 h 5"/>
                <a:gd name="T2" fmla="*/ 0 w 4"/>
                <a:gd name="T3" fmla="*/ 2 h 5"/>
                <a:gd name="T4" fmla="*/ 1 w 4"/>
                <a:gd name="T5" fmla="*/ 1 h 5"/>
                <a:gd name="T6" fmla="*/ 1 w 4"/>
                <a:gd name="T7" fmla="*/ 1 h 5"/>
                <a:gd name="T8" fmla="*/ 2 w 4"/>
                <a:gd name="T9" fmla="*/ 2 h 5"/>
                <a:gd name="T10" fmla="*/ 3 w 4"/>
                <a:gd name="T11" fmla="*/ 2 h 5"/>
                <a:gd name="T12" fmla="*/ 3 w 4"/>
                <a:gd name="T13" fmla="*/ 3 h 5"/>
                <a:gd name="T14" fmla="*/ 3 w 4"/>
                <a:gd name="T15" fmla="*/ 3 h 5"/>
                <a:gd name="T16" fmla="*/ 2 w 4"/>
                <a:gd name="T17" fmla="*/ 4 h 5"/>
                <a:gd name="T18" fmla="*/ 1 w 4"/>
                <a:gd name="T19" fmla="*/ 5 h 5"/>
                <a:gd name="T20" fmla="*/ 0 w 4"/>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4"/>
                  </a:moveTo>
                  <a:cubicBezTo>
                    <a:pt x="0" y="3"/>
                    <a:pt x="0" y="3"/>
                    <a:pt x="0" y="2"/>
                  </a:cubicBezTo>
                  <a:cubicBezTo>
                    <a:pt x="1" y="2"/>
                    <a:pt x="1" y="2"/>
                    <a:pt x="1" y="1"/>
                  </a:cubicBezTo>
                  <a:cubicBezTo>
                    <a:pt x="1" y="1"/>
                    <a:pt x="1" y="0"/>
                    <a:pt x="1" y="1"/>
                  </a:cubicBezTo>
                  <a:cubicBezTo>
                    <a:pt x="2" y="2"/>
                    <a:pt x="2" y="2"/>
                    <a:pt x="2" y="2"/>
                  </a:cubicBezTo>
                  <a:cubicBezTo>
                    <a:pt x="2" y="2"/>
                    <a:pt x="2" y="2"/>
                    <a:pt x="3" y="2"/>
                  </a:cubicBezTo>
                  <a:cubicBezTo>
                    <a:pt x="3" y="2"/>
                    <a:pt x="3" y="2"/>
                    <a:pt x="3" y="3"/>
                  </a:cubicBezTo>
                  <a:cubicBezTo>
                    <a:pt x="3" y="3"/>
                    <a:pt x="4" y="3"/>
                    <a:pt x="3" y="3"/>
                  </a:cubicBezTo>
                  <a:cubicBezTo>
                    <a:pt x="3" y="4"/>
                    <a:pt x="3" y="4"/>
                    <a:pt x="2" y="4"/>
                  </a:cubicBezTo>
                  <a:cubicBezTo>
                    <a:pt x="2" y="4"/>
                    <a:pt x="1" y="5"/>
                    <a:pt x="1"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7" name="Freeform 248"/>
            <p:cNvSpPr>
              <a:spLocks/>
            </p:cNvSpPr>
            <p:nvPr/>
          </p:nvSpPr>
          <p:spPr bwMode="auto">
            <a:xfrm>
              <a:off x="6356350" y="2806700"/>
              <a:ext cx="6350" cy="6350"/>
            </a:xfrm>
            <a:custGeom>
              <a:avLst/>
              <a:gdLst>
                <a:gd name="T0" fmla="*/ 0 w 4"/>
                <a:gd name="T1" fmla="*/ 2 h 5"/>
                <a:gd name="T2" fmla="*/ 1 w 4"/>
                <a:gd name="T3" fmla="*/ 1 h 5"/>
                <a:gd name="T4" fmla="*/ 1 w 4"/>
                <a:gd name="T5" fmla="*/ 1 h 5"/>
                <a:gd name="T6" fmla="*/ 2 w 4"/>
                <a:gd name="T7" fmla="*/ 2 h 5"/>
                <a:gd name="T8" fmla="*/ 2 w 4"/>
                <a:gd name="T9" fmla="*/ 2 h 5"/>
                <a:gd name="T10" fmla="*/ 3 w 4"/>
                <a:gd name="T11" fmla="*/ 2 h 5"/>
                <a:gd name="T12" fmla="*/ 3 w 4"/>
                <a:gd name="T13" fmla="*/ 2 h 5"/>
                <a:gd name="T14" fmla="*/ 3 w 4"/>
                <a:gd name="T15" fmla="*/ 3 h 5"/>
                <a:gd name="T16" fmla="*/ 4 w 4"/>
                <a:gd name="T17" fmla="*/ 4 h 5"/>
                <a:gd name="T18" fmla="*/ 3 w 4"/>
                <a:gd name="T19" fmla="*/ 5 h 5"/>
                <a:gd name="T20" fmla="*/ 3 w 4"/>
                <a:gd name="T21" fmla="*/ 5 h 5"/>
                <a:gd name="T22" fmla="*/ 2 w 4"/>
                <a:gd name="T23" fmla="*/ 4 h 5"/>
                <a:gd name="T24" fmla="*/ 2 w 4"/>
                <a:gd name="T25" fmla="*/ 4 h 5"/>
                <a:gd name="T26" fmla="*/ 2 w 4"/>
                <a:gd name="T27" fmla="*/ 3 h 5"/>
                <a:gd name="T28" fmla="*/ 1 w 4"/>
                <a:gd name="T29" fmla="*/ 3 h 5"/>
                <a:gd name="T30" fmla="*/ 0 w 4"/>
                <a:gd name="T31" fmla="*/ 3 h 5"/>
                <a:gd name="T32" fmla="*/ 0 w 4"/>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0" y="2"/>
                  </a:moveTo>
                  <a:cubicBezTo>
                    <a:pt x="0" y="1"/>
                    <a:pt x="0" y="1"/>
                    <a:pt x="1" y="1"/>
                  </a:cubicBezTo>
                  <a:cubicBezTo>
                    <a:pt x="1" y="1"/>
                    <a:pt x="1" y="0"/>
                    <a:pt x="1" y="1"/>
                  </a:cubicBezTo>
                  <a:cubicBezTo>
                    <a:pt x="1" y="1"/>
                    <a:pt x="1" y="2"/>
                    <a:pt x="2" y="2"/>
                  </a:cubicBezTo>
                  <a:cubicBezTo>
                    <a:pt x="2" y="2"/>
                    <a:pt x="2" y="2"/>
                    <a:pt x="2" y="2"/>
                  </a:cubicBezTo>
                  <a:cubicBezTo>
                    <a:pt x="3" y="2"/>
                    <a:pt x="3" y="2"/>
                    <a:pt x="3" y="2"/>
                  </a:cubicBezTo>
                  <a:cubicBezTo>
                    <a:pt x="3" y="2"/>
                    <a:pt x="3" y="2"/>
                    <a:pt x="3" y="2"/>
                  </a:cubicBezTo>
                  <a:cubicBezTo>
                    <a:pt x="3" y="3"/>
                    <a:pt x="3" y="3"/>
                    <a:pt x="3" y="3"/>
                  </a:cubicBezTo>
                  <a:cubicBezTo>
                    <a:pt x="3" y="4"/>
                    <a:pt x="4" y="3"/>
                    <a:pt x="4" y="4"/>
                  </a:cubicBezTo>
                  <a:cubicBezTo>
                    <a:pt x="4" y="4"/>
                    <a:pt x="3" y="5"/>
                    <a:pt x="3" y="5"/>
                  </a:cubicBezTo>
                  <a:cubicBezTo>
                    <a:pt x="3" y="5"/>
                    <a:pt x="3" y="5"/>
                    <a:pt x="3" y="5"/>
                  </a:cubicBezTo>
                  <a:cubicBezTo>
                    <a:pt x="2" y="5"/>
                    <a:pt x="2" y="5"/>
                    <a:pt x="2" y="4"/>
                  </a:cubicBezTo>
                  <a:cubicBezTo>
                    <a:pt x="2" y="4"/>
                    <a:pt x="2" y="4"/>
                    <a:pt x="2" y="4"/>
                  </a:cubicBezTo>
                  <a:cubicBezTo>
                    <a:pt x="2" y="4"/>
                    <a:pt x="2" y="4"/>
                    <a:pt x="2" y="3"/>
                  </a:cubicBezTo>
                  <a:cubicBezTo>
                    <a:pt x="1" y="3"/>
                    <a:pt x="1" y="3"/>
                    <a:pt x="1" y="3"/>
                  </a:cubicBezTo>
                  <a:cubicBezTo>
                    <a:pt x="1" y="3"/>
                    <a:pt x="0" y="3"/>
                    <a:pt x="0" y="3"/>
                  </a:cubicBezTo>
                  <a:cubicBezTo>
                    <a:pt x="0" y="3"/>
                    <a:pt x="0" y="2"/>
                    <a:pt x="0"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8" name="Freeform 249"/>
            <p:cNvSpPr>
              <a:spLocks/>
            </p:cNvSpPr>
            <p:nvPr/>
          </p:nvSpPr>
          <p:spPr bwMode="auto">
            <a:xfrm>
              <a:off x="6348413" y="2813050"/>
              <a:ext cx="14288" cy="7938"/>
            </a:xfrm>
            <a:custGeom>
              <a:avLst/>
              <a:gdLst>
                <a:gd name="T0" fmla="*/ 7 w 10"/>
                <a:gd name="T1" fmla="*/ 0 h 5"/>
                <a:gd name="T2" fmla="*/ 7 w 10"/>
                <a:gd name="T3" fmla="*/ 0 h 5"/>
                <a:gd name="T4" fmla="*/ 8 w 10"/>
                <a:gd name="T5" fmla="*/ 0 h 5"/>
                <a:gd name="T6" fmla="*/ 8 w 10"/>
                <a:gd name="T7" fmla="*/ 0 h 5"/>
                <a:gd name="T8" fmla="*/ 8 w 10"/>
                <a:gd name="T9" fmla="*/ 0 h 5"/>
                <a:gd name="T10" fmla="*/ 9 w 10"/>
                <a:gd name="T11" fmla="*/ 1 h 5"/>
                <a:gd name="T12" fmla="*/ 9 w 10"/>
                <a:gd name="T13" fmla="*/ 2 h 5"/>
                <a:gd name="T14" fmla="*/ 9 w 10"/>
                <a:gd name="T15" fmla="*/ 3 h 5"/>
                <a:gd name="T16" fmla="*/ 10 w 10"/>
                <a:gd name="T17" fmla="*/ 4 h 5"/>
                <a:gd name="T18" fmla="*/ 8 w 10"/>
                <a:gd name="T19" fmla="*/ 4 h 5"/>
                <a:gd name="T20" fmla="*/ 7 w 10"/>
                <a:gd name="T21" fmla="*/ 5 h 5"/>
                <a:gd name="T22" fmla="*/ 6 w 10"/>
                <a:gd name="T23" fmla="*/ 5 h 5"/>
                <a:gd name="T24" fmla="*/ 6 w 10"/>
                <a:gd name="T25" fmla="*/ 4 h 5"/>
                <a:gd name="T26" fmla="*/ 5 w 10"/>
                <a:gd name="T27" fmla="*/ 4 h 5"/>
                <a:gd name="T28" fmla="*/ 4 w 10"/>
                <a:gd name="T29" fmla="*/ 5 h 5"/>
                <a:gd name="T30" fmla="*/ 4 w 10"/>
                <a:gd name="T31" fmla="*/ 5 h 5"/>
                <a:gd name="T32" fmla="*/ 2 w 10"/>
                <a:gd name="T33" fmla="*/ 5 h 5"/>
                <a:gd name="T34" fmla="*/ 2 w 10"/>
                <a:gd name="T35" fmla="*/ 4 h 5"/>
                <a:gd name="T36" fmla="*/ 1 w 10"/>
                <a:gd name="T37" fmla="*/ 4 h 5"/>
                <a:gd name="T38" fmla="*/ 1 w 10"/>
                <a:gd name="T39" fmla="*/ 3 h 5"/>
                <a:gd name="T40" fmla="*/ 3 w 10"/>
                <a:gd name="T41" fmla="*/ 2 h 5"/>
                <a:gd name="T42" fmla="*/ 3 w 10"/>
                <a:gd name="T43" fmla="*/ 2 h 5"/>
                <a:gd name="T44" fmla="*/ 3 w 10"/>
                <a:gd name="T45" fmla="*/ 1 h 5"/>
                <a:gd name="T46" fmla="*/ 4 w 10"/>
                <a:gd name="T47" fmla="*/ 1 h 5"/>
                <a:gd name="T48" fmla="*/ 5 w 10"/>
                <a:gd name="T49" fmla="*/ 1 h 5"/>
                <a:gd name="T50" fmla="*/ 6 w 10"/>
                <a:gd name="T51" fmla="*/ 1 h 5"/>
                <a:gd name="T52" fmla="*/ 6 w 10"/>
                <a:gd name="T53" fmla="*/ 1 h 5"/>
                <a:gd name="T54" fmla="*/ 7 w 10"/>
                <a:gd name="T5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5">
                  <a:moveTo>
                    <a:pt x="7" y="0"/>
                  </a:moveTo>
                  <a:cubicBezTo>
                    <a:pt x="7" y="0"/>
                    <a:pt x="7" y="0"/>
                    <a:pt x="7" y="0"/>
                  </a:cubicBezTo>
                  <a:cubicBezTo>
                    <a:pt x="7" y="0"/>
                    <a:pt x="8" y="0"/>
                    <a:pt x="8" y="0"/>
                  </a:cubicBezTo>
                  <a:cubicBezTo>
                    <a:pt x="8" y="0"/>
                    <a:pt x="8" y="0"/>
                    <a:pt x="8" y="0"/>
                  </a:cubicBezTo>
                  <a:cubicBezTo>
                    <a:pt x="8" y="0"/>
                    <a:pt x="8" y="0"/>
                    <a:pt x="8" y="0"/>
                  </a:cubicBezTo>
                  <a:cubicBezTo>
                    <a:pt x="9" y="0"/>
                    <a:pt x="9" y="0"/>
                    <a:pt x="9" y="1"/>
                  </a:cubicBezTo>
                  <a:cubicBezTo>
                    <a:pt x="9" y="1"/>
                    <a:pt x="9" y="1"/>
                    <a:pt x="9" y="2"/>
                  </a:cubicBezTo>
                  <a:cubicBezTo>
                    <a:pt x="9" y="3"/>
                    <a:pt x="9" y="2"/>
                    <a:pt x="9" y="3"/>
                  </a:cubicBezTo>
                  <a:cubicBezTo>
                    <a:pt x="10" y="3"/>
                    <a:pt x="10" y="3"/>
                    <a:pt x="10" y="4"/>
                  </a:cubicBezTo>
                  <a:cubicBezTo>
                    <a:pt x="9" y="4"/>
                    <a:pt x="9" y="3"/>
                    <a:pt x="8" y="4"/>
                  </a:cubicBezTo>
                  <a:cubicBezTo>
                    <a:pt x="7" y="5"/>
                    <a:pt x="7" y="5"/>
                    <a:pt x="7" y="5"/>
                  </a:cubicBezTo>
                  <a:cubicBezTo>
                    <a:pt x="6" y="5"/>
                    <a:pt x="6" y="5"/>
                    <a:pt x="6" y="5"/>
                  </a:cubicBezTo>
                  <a:cubicBezTo>
                    <a:pt x="6" y="4"/>
                    <a:pt x="7" y="4"/>
                    <a:pt x="6" y="4"/>
                  </a:cubicBezTo>
                  <a:cubicBezTo>
                    <a:pt x="5" y="4"/>
                    <a:pt x="5" y="4"/>
                    <a:pt x="5" y="4"/>
                  </a:cubicBezTo>
                  <a:cubicBezTo>
                    <a:pt x="4" y="4"/>
                    <a:pt x="4" y="4"/>
                    <a:pt x="4" y="5"/>
                  </a:cubicBezTo>
                  <a:cubicBezTo>
                    <a:pt x="4" y="5"/>
                    <a:pt x="4" y="5"/>
                    <a:pt x="4" y="5"/>
                  </a:cubicBezTo>
                  <a:cubicBezTo>
                    <a:pt x="3" y="5"/>
                    <a:pt x="3" y="5"/>
                    <a:pt x="2" y="5"/>
                  </a:cubicBezTo>
                  <a:cubicBezTo>
                    <a:pt x="2" y="4"/>
                    <a:pt x="2" y="4"/>
                    <a:pt x="2" y="4"/>
                  </a:cubicBezTo>
                  <a:cubicBezTo>
                    <a:pt x="1" y="4"/>
                    <a:pt x="1" y="4"/>
                    <a:pt x="1" y="4"/>
                  </a:cubicBezTo>
                  <a:cubicBezTo>
                    <a:pt x="1" y="3"/>
                    <a:pt x="0" y="3"/>
                    <a:pt x="1" y="3"/>
                  </a:cubicBezTo>
                  <a:cubicBezTo>
                    <a:pt x="2" y="3"/>
                    <a:pt x="2" y="3"/>
                    <a:pt x="3" y="2"/>
                  </a:cubicBezTo>
                  <a:cubicBezTo>
                    <a:pt x="3" y="2"/>
                    <a:pt x="3" y="2"/>
                    <a:pt x="3" y="2"/>
                  </a:cubicBezTo>
                  <a:cubicBezTo>
                    <a:pt x="3" y="1"/>
                    <a:pt x="3" y="1"/>
                    <a:pt x="3" y="1"/>
                  </a:cubicBezTo>
                  <a:cubicBezTo>
                    <a:pt x="4" y="1"/>
                    <a:pt x="4" y="0"/>
                    <a:pt x="4" y="1"/>
                  </a:cubicBezTo>
                  <a:cubicBezTo>
                    <a:pt x="4" y="1"/>
                    <a:pt x="4" y="1"/>
                    <a:pt x="5" y="1"/>
                  </a:cubicBezTo>
                  <a:cubicBezTo>
                    <a:pt x="5" y="1"/>
                    <a:pt x="6" y="1"/>
                    <a:pt x="6" y="1"/>
                  </a:cubicBezTo>
                  <a:cubicBezTo>
                    <a:pt x="6" y="1"/>
                    <a:pt x="6" y="1"/>
                    <a:pt x="6" y="1"/>
                  </a:cubicBezTo>
                  <a:lnTo>
                    <a:pt x="7"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9" name="Freeform 250"/>
            <p:cNvSpPr>
              <a:spLocks/>
            </p:cNvSpPr>
            <p:nvPr/>
          </p:nvSpPr>
          <p:spPr bwMode="auto">
            <a:xfrm>
              <a:off x="6343650" y="2820988"/>
              <a:ext cx="7938" cy="3175"/>
            </a:xfrm>
            <a:custGeom>
              <a:avLst/>
              <a:gdLst>
                <a:gd name="T0" fmla="*/ 1 w 5"/>
                <a:gd name="T1" fmla="*/ 2 h 3"/>
                <a:gd name="T2" fmla="*/ 0 w 5"/>
                <a:gd name="T3" fmla="*/ 1 h 3"/>
                <a:gd name="T4" fmla="*/ 1 w 5"/>
                <a:gd name="T5" fmla="*/ 1 h 3"/>
                <a:gd name="T6" fmla="*/ 2 w 5"/>
                <a:gd name="T7" fmla="*/ 1 h 3"/>
                <a:gd name="T8" fmla="*/ 3 w 5"/>
                <a:gd name="T9" fmla="*/ 0 h 3"/>
                <a:gd name="T10" fmla="*/ 4 w 5"/>
                <a:gd name="T11" fmla="*/ 0 h 3"/>
                <a:gd name="T12" fmla="*/ 4 w 5"/>
                <a:gd name="T13" fmla="*/ 1 h 3"/>
                <a:gd name="T14" fmla="*/ 4 w 5"/>
                <a:gd name="T15" fmla="*/ 1 h 3"/>
                <a:gd name="T16" fmla="*/ 4 w 5"/>
                <a:gd name="T17" fmla="*/ 1 h 3"/>
                <a:gd name="T18" fmla="*/ 3 w 5"/>
                <a:gd name="T19" fmla="*/ 2 h 3"/>
                <a:gd name="T20" fmla="*/ 2 w 5"/>
                <a:gd name="T21" fmla="*/ 2 h 3"/>
                <a:gd name="T22" fmla="*/ 1 w 5"/>
                <a:gd name="T23" fmla="*/ 3 h 3"/>
                <a:gd name="T24" fmla="*/ 1 w 5"/>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1" y="2"/>
                  </a:moveTo>
                  <a:cubicBezTo>
                    <a:pt x="0" y="2"/>
                    <a:pt x="0" y="2"/>
                    <a:pt x="0" y="1"/>
                  </a:cubicBezTo>
                  <a:cubicBezTo>
                    <a:pt x="0" y="1"/>
                    <a:pt x="0" y="1"/>
                    <a:pt x="1" y="1"/>
                  </a:cubicBezTo>
                  <a:cubicBezTo>
                    <a:pt x="1" y="1"/>
                    <a:pt x="1" y="1"/>
                    <a:pt x="2" y="1"/>
                  </a:cubicBezTo>
                  <a:cubicBezTo>
                    <a:pt x="2" y="0"/>
                    <a:pt x="3" y="0"/>
                    <a:pt x="3" y="0"/>
                  </a:cubicBezTo>
                  <a:cubicBezTo>
                    <a:pt x="3" y="0"/>
                    <a:pt x="4" y="0"/>
                    <a:pt x="4" y="0"/>
                  </a:cubicBezTo>
                  <a:cubicBezTo>
                    <a:pt x="4" y="0"/>
                    <a:pt x="4" y="0"/>
                    <a:pt x="4" y="1"/>
                  </a:cubicBezTo>
                  <a:cubicBezTo>
                    <a:pt x="5" y="1"/>
                    <a:pt x="5" y="1"/>
                    <a:pt x="4" y="1"/>
                  </a:cubicBezTo>
                  <a:cubicBezTo>
                    <a:pt x="4" y="1"/>
                    <a:pt x="4" y="1"/>
                    <a:pt x="4" y="1"/>
                  </a:cubicBezTo>
                  <a:cubicBezTo>
                    <a:pt x="4" y="2"/>
                    <a:pt x="4" y="2"/>
                    <a:pt x="3" y="2"/>
                  </a:cubicBezTo>
                  <a:cubicBezTo>
                    <a:pt x="3" y="2"/>
                    <a:pt x="3" y="2"/>
                    <a:pt x="2" y="2"/>
                  </a:cubicBezTo>
                  <a:cubicBezTo>
                    <a:pt x="2" y="3"/>
                    <a:pt x="2" y="3"/>
                    <a:pt x="1" y="3"/>
                  </a:cubicBezTo>
                  <a:cubicBezTo>
                    <a:pt x="1" y="3"/>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0" name="Freeform 251"/>
            <p:cNvSpPr>
              <a:spLocks/>
            </p:cNvSpPr>
            <p:nvPr/>
          </p:nvSpPr>
          <p:spPr bwMode="auto">
            <a:xfrm>
              <a:off x="6342063" y="2824163"/>
              <a:ext cx="3175" cy="3175"/>
            </a:xfrm>
            <a:custGeom>
              <a:avLst/>
              <a:gdLst>
                <a:gd name="T0" fmla="*/ 1 w 3"/>
                <a:gd name="T1" fmla="*/ 1 h 2"/>
                <a:gd name="T2" fmla="*/ 1 w 3"/>
                <a:gd name="T3" fmla="*/ 1 h 2"/>
                <a:gd name="T4" fmla="*/ 2 w 3"/>
                <a:gd name="T5" fmla="*/ 1 h 2"/>
                <a:gd name="T6" fmla="*/ 2 w 3"/>
                <a:gd name="T7" fmla="*/ 1 h 2"/>
                <a:gd name="T8" fmla="*/ 1 w 3"/>
                <a:gd name="T9" fmla="*/ 2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1" y="1"/>
                    <a:pt x="0" y="1"/>
                    <a:pt x="1" y="1"/>
                  </a:cubicBezTo>
                  <a:cubicBezTo>
                    <a:pt x="2" y="1"/>
                    <a:pt x="2" y="0"/>
                    <a:pt x="2" y="1"/>
                  </a:cubicBezTo>
                  <a:cubicBezTo>
                    <a:pt x="2" y="1"/>
                    <a:pt x="3" y="1"/>
                    <a:pt x="2" y="1"/>
                  </a:cubicBezTo>
                  <a:cubicBezTo>
                    <a:pt x="2" y="2"/>
                    <a:pt x="2" y="2"/>
                    <a:pt x="1" y="2"/>
                  </a:cubicBezTo>
                  <a:cubicBezTo>
                    <a:pt x="1" y="2"/>
                    <a:pt x="0" y="2"/>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1" name="Freeform 252"/>
            <p:cNvSpPr>
              <a:spLocks/>
            </p:cNvSpPr>
            <p:nvPr/>
          </p:nvSpPr>
          <p:spPr bwMode="auto">
            <a:xfrm>
              <a:off x="6354763" y="2820988"/>
              <a:ext cx="0" cy="3175"/>
            </a:xfrm>
            <a:custGeom>
              <a:avLst/>
              <a:gdLst>
                <a:gd name="T0" fmla="*/ 0 w 1"/>
                <a:gd name="T1" fmla="*/ 1 h 2"/>
                <a:gd name="T2" fmla="*/ 0 w 1"/>
                <a:gd name="T3" fmla="*/ 0 h 2"/>
                <a:gd name="T4" fmla="*/ 1 w 1"/>
                <a:gd name="T5" fmla="*/ 1 h 2"/>
                <a:gd name="T6" fmla="*/ 1 w 1"/>
                <a:gd name="T7" fmla="*/ 1 h 2"/>
                <a:gd name="T8" fmla="*/ 1 w 1"/>
                <a:gd name="T9" fmla="*/ 2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0"/>
                    <a:pt x="0" y="0"/>
                  </a:cubicBezTo>
                  <a:cubicBezTo>
                    <a:pt x="0" y="1"/>
                    <a:pt x="0" y="1"/>
                    <a:pt x="1" y="1"/>
                  </a:cubicBezTo>
                  <a:cubicBezTo>
                    <a:pt x="1" y="1"/>
                    <a:pt x="1" y="1"/>
                    <a:pt x="1" y="1"/>
                  </a:cubicBezTo>
                  <a:cubicBezTo>
                    <a:pt x="1" y="1"/>
                    <a:pt x="1" y="1"/>
                    <a:pt x="1" y="2"/>
                  </a:cubicBezTo>
                  <a:cubicBezTo>
                    <a:pt x="0" y="2"/>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2" name="Freeform 253"/>
            <p:cNvSpPr>
              <a:spLocks/>
            </p:cNvSpPr>
            <p:nvPr/>
          </p:nvSpPr>
          <p:spPr bwMode="auto">
            <a:xfrm>
              <a:off x="6345238" y="2824163"/>
              <a:ext cx="9525" cy="6350"/>
            </a:xfrm>
            <a:custGeom>
              <a:avLst/>
              <a:gdLst>
                <a:gd name="T0" fmla="*/ 0 w 6"/>
                <a:gd name="T1" fmla="*/ 3 h 4"/>
                <a:gd name="T2" fmla="*/ 1 w 6"/>
                <a:gd name="T3" fmla="*/ 2 h 4"/>
                <a:gd name="T4" fmla="*/ 1 w 6"/>
                <a:gd name="T5" fmla="*/ 1 h 4"/>
                <a:gd name="T6" fmla="*/ 2 w 6"/>
                <a:gd name="T7" fmla="*/ 1 h 4"/>
                <a:gd name="T8" fmla="*/ 3 w 6"/>
                <a:gd name="T9" fmla="*/ 1 h 4"/>
                <a:gd name="T10" fmla="*/ 4 w 6"/>
                <a:gd name="T11" fmla="*/ 1 h 4"/>
                <a:gd name="T12" fmla="*/ 5 w 6"/>
                <a:gd name="T13" fmla="*/ 1 h 4"/>
                <a:gd name="T14" fmla="*/ 6 w 6"/>
                <a:gd name="T15" fmla="*/ 1 h 4"/>
                <a:gd name="T16" fmla="*/ 6 w 6"/>
                <a:gd name="T17" fmla="*/ 2 h 4"/>
                <a:gd name="T18" fmla="*/ 5 w 6"/>
                <a:gd name="T19" fmla="*/ 2 h 4"/>
                <a:gd name="T20" fmla="*/ 4 w 6"/>
                <a:gd name="T21" fmla="*/ 2 h 4"/>
                <a:gd name="T22" fmla="*/ 4 w 6"/>
                <a:gd name="T23" fmla="*/ 2 h 4"/>
                <a:gd name="T24" fmla="*/ 3 w 6"/>
                <a:gd name="T25" fmla="*/ 3 h 4"/>
                <a:gd name="T26" fmla="*/ 2 w 6"/>
                <a:gd name="T27" fmla="*/ 3 h 4"/>
                <a:gd name="T28" fmla="*/ 2 w 6"/>
                <a:gd name="T29" fmla="*/ 4 h 4"/>
                <a:gd name="T30" fmla="*/ 0 w 6"/>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0" y="3"/>
                  </a:moveTo>
                  <a:cubicBezTo>
                    <a:pt x="1" y="2"/>
                    <a:pt x="1" y="2"/>
                    <a:pt x="1" y="2"/>
                  </a:cubicBezTo>
                  <a:cubicBezTo>
                    <a:pt x="1" y="1"/>
                    <a:pt x="1" y="1"/>
                    <a:pt x="1" y="1"/>
                  </a:cubicBezTo>
                  <a:cubicBezTo>
                    <a:pt x="2" y="1"/>
                    <a:pt x="2" y="1"/>
                    <a:pt x="2" y="1"/>
                  </a:cubicBezTo>
                  <a:cubicBezTo>
                    <a:pt x="3" y="1"/>
                    <a:pt x="3" y="1"/>
                    <a:pt x="3" y="1"/>
                  </a:cubicBezTo>
                  <a:cubicBezTo>
                    <a:pt x="4" y="1"/>
                    <a:pt x="3" y="1"/>
                    <a:pt x="4" y="1"/>
                  </a:cubicBezTo>
                  <a:cubicBezTo>
                    <a:pt x="5" y="1"/>
                    <a:pt x="5" y="0"/>
                    <a:pt x="5" y="1"/>
                  </a:cubicBezTo>
                  <a:cubicBezTo>
                    <a:pt x="6" y="1"/>
                    <a:pt x="6" y="1"/>
                    <a:pt x="6" y="1"/>
                  </a:cubicBezTo>
                  <a:cubicBezTo>
                    <a:pt x="6" y="1"/>
                    <a:pt x="6" y="2"/>
                    <a:pt x="6" y="2"/>
                  </a:cubicBezTo>
                  <a:cubicBezTo>
                    <a:pt x="5" y="2"/>
                    <a:pt x="5" y="2"/>
                    <a:pt x="5" y="2"/>
                  </a:cubicBezTo>
                  <a:cubicBezTo>
                    <a:pt x="4" y="2"/>
                    <a:pt x="4" y="2"/>
                    <a:pt x="4" y="2"/>
                  </a:cubicBezTo>
                  <a:cubicBezTo>
                    <a:pt x="4" y="2"/>
                    <a:pt x="4" y="1"/>
                    <a:pt x="4" y="2"/>
                  </a:cubicBezTo>
                  <a:cubicBezTo>
                    <a:pt x="3" y="2"/>
                    <a:pt x="4" y="2"/>
                    <a:pt x="3" y="3"/>
                  </a:cubicBezTo>
                  <a:cubicBezTo>
                    <a:pt x="3" y="3"/>
                    <a:pt x="3" y="3"/>
                    <a:pt x="2" y="3"/>
                  </a:cubicBezTo>
                  <a:cubicBezTo>
                    <a:pt x="2" y="3"/>
                    <a:pt x="2" y="4"/>
                    <a:pt x="2" y="4"/>
                  </a:cubicBezTo>
                  <a:cubicBezTo>
                    <a:pt x="1" y="4"/>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3" name="Freeform 254"/>
            <p:cNvSpPr>
              <a:spLocks/>
            </p:cNvSpPr>
            <p:nvPr/>
          </p:nvSpPr>
          <p:spPr bwMode="auto">
            <a:xfrm>
              <a:off x="6321425" y="2827338"/>
              <a:ext cx="6350" cy="3175"/>
            </a:xfrm>
            <a:custGeom>
              <a:avLst/>
              <a:gdLst>
                <a:gd name="T0" fmla="*/ 1 w 4"/>
                <a:gd name="T1" fmla="*/ 2 h 2"/>
                <a:gd name="T2" fmla="*/ 0 w 4"/>
                <a:gd name="T3" fmla="*/ 2 h 2"/>
                <a:gd name="T4" fmla="*/ 0 w 4"/>
                <a:gd name="T5" fmla="*/ 1 h 2"/>
                <a:gd name="T6" fmla="*/ 1 w 4"/>
                <a:gd name="T7" fmla="*/ 1 h 2"/>
                <a:gd name="T8" fmla="*/ 2 w 4"/>
                <a:gd name="T9" fmla="*/ 1 h 2"/>
                <a:gd name="T10" fmla="*/ 3 w 4"/>
                <a:gd name="T11" fmla="*/ 1 h 2"/>
                <a:gd name="T12" fmla="*/ 4 w 4"/>
                <a:gd name="T13" fmla="*/ 2 h 2"/>
                <a:gd name="T14" fmla="*/ 4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0" y="2"/>
                    <a:pt x="0" y="2"/>
                  </a:cubicBezTo>
                  <a:cubicBezTo>
                    <a:pt x="0" y="2"/>
                    <a:pt x="0" y="1"/>
                    <a:pt x="0" y="1"/>
                  </a:cubicBezTo>
                  <a:cubicBezTo>
                    <a:pt x="1" y="1"/>
                    <a:pt x="1" y="0"/>
                    <a:pt x="1" y="1"/>
                  </a:cubicBezTo>
                  <a:cubicBezTo>
                    <a:pt x="1" y="1"/>
                    <a:pt x="1" y="0"/>
                    <a:pt x="2" y="1"/>
                  </a:cubicBezTo>
                  <a:cubicBezTo>
                    <a:pt x="2" y="1"/>
                    <a:pt x="3" y="1"/>
                    <a:pt x="3" y="1"/>
                  </a:cubicBezTo>
                  <a:cubicBezTo>
                    <a:pt x="3" y="1"/>
                    <a:pt x="4" y="2"/>
                    <a:pt x="4" y="2"/>
                  </a:cubicBezTo>
                  <a:cubicBezTo>
                    <a:pt x="4" y="2"/>
                    <a:pt x="4" y="2"/>
                    <a:pt x="4" y="2"/>
                  </a:cubicBezTo>
                  <a:cubicBezTo>
                    <a:pt x="3" y="2"/>
                    <a:pt x="1" y="2"/>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4" name="Freeform 255"/>
            <p:cNvSpPr>
              <a:spLocks/>
            </p:cNvSpPr>
            <p:nvPr/>
          </p:nvSpPr>
          <p:spPr bwMode="auto">
            <a:xfrm>
              <a:off x="6327775" y="2828925"/>
              <a:ext cx="3175" cy="1588"/>
            </a:xfrm>
            <a:custGeom>
              <a:avLst/>
              <a:gdLst>
                <a:gd name="T0" fmla="*/ 0 w 2"/>
                <a:gd name="T1" fmla="*/ 1 h 1"/>
                <a:gd name="T2" fmla="*/ 0 w 2"/>
                <a:gd name="T3" fmla="*/ 0 h 1"/>
                <a:gd name="T4" fmla="*/ 1 w 2"/>
                <a:gd name="T5" fmla="*/ 0 h 1"/>
                <a:gd name="T6" fmla="*/ 2 w 2"/>
                <a:gd name="T7" fmla="*/ 1 h 1"/>
                <a:gd name="T8" fmla="*/ 1 w 2"/>
                <a:gd name="T9" fmla="*/ 1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1" y="0"/>
                    <a:pt x="1" y="0"/>
                    <a:pt x="1" y="0"/>
                  </a:cubicBezTo>
                  <a:cubicBezTo>
                    <a:pt x="1" y="0"/>
                    <a:pt x="2" y="0"/>
                    <a:pt x="2" y="1"/>
                  </a:cubicBezTo>
                  <a:cubicBezTo>
                    <a:pt x="2" y="1"/>
                    <a:pt x="2" y="1"/>
                    <a:pt x="1" y="1"/>
                  </a:cubicBezTo>
                  <a:cubicBezTo>
                    <a:pt x="1" y="1"/>
                    <a:pt x="1" y="1"/>
                    <a:pt x="1" y="1"/>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5" name="Freeform 256"/>
            <p:cNvSpPr>
              <a:spLocks/>
            </p:cNvSpPr>
            <p:nvPr/>
          </p:nvSpPr>
          <p:spPr bwMode="auto">
            <a:xfrm>
              <a:off x="6335713" y="2827338"/>
              <a:ext cx="9525" cy="6350"/>
            </a:xfrm>
            <a:custGeom>
              <a:avLst/>
              <a:gdLst>
                <a:gd name="T0" fmla="*/ 1 w 7"/>
                <a:gd name="T1" fmla="*/ 2 h 5"/>
                <a:gd name="T2" fmla="*/ 2 w 7"/>
                <a:gd name="T3" fmla="*/ 2 h 5"/>
                <a:gd name="T4" fmla="*/ 3 w 7"/>
                <a:gd name="T5" fmla="*/ 1 h 5"/>
                <a:gd name="T6" fmla="*/ 3 w 7"/>
                <a:gd name="T7" fmla="*/ 1 h 5"/>
                <a:gd name="T8" fmla="*/ 4 w 7"/>
                <a:gd name="T9" fmla="*/ 2 h 5"/>
                <a:gd name="T10" fmla="*/ 4 w 7"/>
                <a:gd name="T11" fmla="*/ 2 h 5"/>
                <a:gd name="T12" fmla="*/ 5 w 7"/>
                <a:gd name="T13" fmla="*/ 2 h 5"/>
                <a:gd name="T14" fmla="*/ 6 w 7"/>
                <a:gd name="T15" fmla="*/ 2 h 5"/>
                <a:gd name="T16" fmla="*/ 6 w 7"/>
                <a:gd name="T17" fmla="*/ 3 h 5"/>
                <a:gd name="T18" fmla="*/ 6 w 7"/>
                <a:gd name="T19" fmla="*/ 4 h 5"/>
                <a:gd name="T20" fmla="*/ 4 w 7"/>
                <a:gd name="T21" fmla="*/ 5 h 5"/>
                <a:gd name="T22" fmla="*/ 4 w 7"/>
                <a:gd name="T23" fmla="*/ 5 h 5"/>
                <a:gd name="T24" fmla="*/ 3 w 7"/>
                <a:gd name="T25" fmla="*/ 5 h 5"/>
                <a:gd name="T26" fmla="*/ 2 w 7"/>
                <a:gd name="T27" fmla="*/ 5 h 5"/>
                <a:gd name="T28" fmla="*/ 2 w 7"/>
                <a:gd name="T29" fmla="*/ 5 h 5"/>
                <a:gd name="T30" fmla="*/ 1 w 7"/>
                <a:gd name="T31" fmla="*/ 5 h 5"/>
                <a:gd name="T32" fmla="*/ 0 w 7"/>
                <a:gd name="T33" fmla="*/ 4 h 5"/>
                <a:gd name="T34" fmla="*/ 0 w 7"/>
                <a:gd name="T35" fmla="*/ 4 h 5"/>
                <a:gd name="T36" fmla="*/ 1 w 7"/>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1" y="2"/>
                  </a:moveTo>
                  <a:cubicBezTo>
                    <a:pt x="1" y="2"/>
                    <a:pt x="1" y="2"/>
                    <a:pt x="2" y="2"/>
                  </a:cubicBezTo>
                  <a:cubicBezTo>
                    <a:pt x="2" y="2"/>
                    <a:pt x="3" y="2"/>
                    <a:pt x="3" y="1"/>
                  </a:cubicBezTo>
                  <a:cubicBezTo>
                    <a:pt x="3" y="1"/>
                    <a:pt x="3" y="0"/>
                    <a:pt x="3" y="1"/>
                  </a:cubicBezTo>
                  <a:cubicBezTo>
                    <a:pt x="4" y="1"/>
                    <a:pt x="4" y="1"/>
                    <a:pt x="4" y="2"/>
                  </a:cubicBezTo>
                  <a:cubicBezTo>
                    <a:pt x="4" y="2"/>
                    <a:pt x="4" y="2"/>
                    <a:pt x="4" y="2"/>
                  </a:cubicBezTo>
                  <a:cubicBezTo>
                    <a:pt x="5" y="2"/>
                    <a:pt x="5" y="1"/>
                    <a:pt x="5" y="2"/>
                  </a:cubicBezTo>
                  <a:cubicBezTo>
                    <a:pt x="6" y="2"/>
                    <a:pt x="6" y="2"/>
                    <a:pt x="6" y="2"/>
                  </a:cubicBezTo>
                  <a:cubicBezTo>
                    <a:pt x="6" y="3"/>
                    <a:pt x="6" y="3"/>
                    <a:pt x="6" y="3"/>
                  </a:cubicBezTo>
                  <a:cubicBezTo>
                    <a:pt x="7" y="4"/>
                    <a:pt x="7" y="4"/>
                    <a:pt x="6" y="4"/>
                  </a:cubicBezTo>
                  <a:cubicBezTo>
                    <a:pt x="5" y="4"/>
                    <a:pt x="4" y="5"/>
                    <a:pt x="4" y="5"/>
                  </a:cubicBezTo>
                  <a:cubicBezTo>
                    <a:pt x="4" y="5"/>
                    <a:pt x="5" y="5"/>
                    <a:pt x="4" y="5"/>
                  </a:cubicBezTo>
                  <a:cubicBezTo>
                    <a:pt x="4" y="5"/>
                    <a:pt x="4" y="5"/>
                    <a:pt x="3" y="5"/>
                  </a:cubicBezTo>
                  <a:cubicBezTo>
                    <a:pt x="3" y="5"/>
                    <a:pt x="2" y="4"/>
                    <a:pt x="2" y="5"/>
                  </a:cubicBezTo>
                  <a:cubicBezTo>
                    <a:pt x="2" y="5"/>
                    <a:pt x="2" y="5"/>
                    <a:pt x="2" y="5"/>
                  </a:cubicBezTo>
                  <a:cubicBezTo>
                    <a:pt x="1" y="5"/>
                    <a:pt x="2" y="5"/>
                    <a:pt x="1" y="5"/>
                  </a:cubicBezTo>
                  <a:cubicBezTo>
                    <a:pt x="1" y="5"/>
                    <a:pt x="0" y="4"/>
                    <a:pt x="0" y="4"/>
                  </a:cubicBezTo>
                  <a:cubicBezTo>
                    <a:pt x="0" y="4"/>
                    <a:pt x="0" y="4"/>
                    <a:pt x="0" y="4"/>
                  </a:cubicBezTo>
                  <a:cubicBezTo>
                    <a:pt x="0" y="4"/>
                    <a:pt x="1" y="3"/>
                    <a:pt x="1"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6" name="Freeform 257"/>
            <p:cNvSpPr>
              <a:spLocks/>
            </p:cNvSpPr>
            <p:nvPr/>
          </p:nvSpPr>
          <p:spPr bwMode="auto">
            <a:xfrm>
              <a:off x="6381750" y="2805113"/>
              <a:ext cx="11113" cy="9525"/>
            </a:xfrm>
            <a:custGeom>
              <a:avLst/>
              <a:gdLst>
                <a:gd name="T0" fmla="*/ 7 w 8"/>
                <a:gd name="T1" fmla="*/ 4 h 7"/>
                <a:gd name="T2" fmla="*/ 7 w 8"/>
                <a:gd name="T3" fmla="*/ 3 h 7"/>
                <a:gd name="T4" fmla="*/ 6 w 8"/>
                <a:gd name="T5" fmla="*/ 2 h 7"/>
                <a:gd name="T6" fmla="*/ 7 w 8"/>
                <a:gd name="T7" fmla="*/ 1 h 7"/>
                <a:gd name="T8" fmla="*/ 7 w 8"/>
                <a:gd name="T9" fmla="*/ 1 h 7"/>
                <a:gd name="T10" fmla="*/ 5 w 8"/>
                <a:gd name="T11" fmla="*/ 1 h 7"/>
                <a:gd name="T12" fmla="*/ 4 w 8"/>
                <a:gd name="T13" fmla="*/ 2 h 7"/>
                <a:gd name="T14" fmla="*/ 3 w 8"/>
                <a:gd name="T15" fmla="*/ 3 h 7"/>
                <a:gd name="T16" fmla="*/ 2 w 8"/>
                <a:gd name="T17" fmla="*/ 4 h 7"/>
                <a:gd name="T18" fmla="*/ 1 w 8"/>
                <a:gd name="T19" fmla="*/ 5 h 7"/>
                <a:gd name="T20" fmla="*/ 1 w 8"/>
                <a:gd name="T21" fmla="*/ 7 h 7"/>
                <a:gd name="T22" fmla="*/ 3 w 8"/>
                <a:gd name="T23" fmla="*/ 6 h 7"/>
                <a:gd name="T24" fmla="*/ 4 w 8"/>
                <a:gd name="T25" fmla="*/ 6 h 7"/>
                <a:gd name="T26" fmla="*/ 5 w 8"/>
                <a:gd name="T27" fmla="*/ 7 h 7"/>
                <a:gd name="T28" fmla="*/ 6 w 8"/>
                <a:gd name="T29" fmla="*/ 6 h 7"/>
                <a:gd name="T30" fmla="*/ 7 w 8"/>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7" y="4"/>
                  </a:moveTo>
                  <a:cubicBezTo>
                    <a:pt x="7" y="4"/>
                    <a:pt x="7" y="4"/>
                    <a:pt x="7" y="3"/>
                  </a:cubicBezTo>
                  <a:cubicBezTo>
                    <a:pt x="6" y="2"/>
                    <a:pt x="6" y="3"/>
                    <a:pt x="6" y="2"/>
                  </a:cubicBezTo>
                  <a:cubicBezTo>
                    <a:pt x="7" y="1"/>
                    <a:pt x="7" y="1"/>
                    <a:pt x="7" y="1"/>
                  </a:cubicBezTo>
                  <a:cubicBezTo>
                    <a:pt x="7" y="1"/>
                    <a:pt x="8" y="0"/>
                    <a:pt x="7" y="1"/>
                  </a:cubicBezTo>
                  <a:cubicBezTo>
                    <a:pt x="6" y="1"/>
                    <a:pt x="6" y="1"/>
                    <a:pt x="5" y="1"/>
                  </a:cubicBezTo>
                  <a:cubicBezTo>
                    <a:pt x="4" y="2"/>
                    <a:pt x="4" y="2"/>
                    <a:pt x="4" y="2"/>
                  </a:cubicBezTo>
                  <a:cubicBezTo>
                    <a:pt x="3" y="3"/>
                    <a:pt x="4" y="3"/>
                    <a:pt x="3" y="3"/>
                  </a:cubicBezTo>
                  <a:cubicBezTo>
                    <a:pt x="3" y="4"/>
                    <a:pt x="3" y="4"/>
                    <a:pt x="2" y="4"/>
                  </a:cubicBezTo>
                  <a:cubicBezTo>
                    <a:pt x="2" y="4"/>
                    <a:pt x="1" y="4"/>
                    <a:pt x="1" y="5"/>
                  </a:cubicBezTo>
                  <a:cubicBezTo>
                    <a:pt x="1" y="6"/>
                    <a:pt x="0" y="7"/>
                    <a:pt x="1" y="7"/>
                  </a:cubicBezTo>
                  <a:cubicBezTo>
                    <a:pt x="2" y="6"/>
                    <a:pt x="2" y="6"/>
                    <a:pt x="3" y="6"/>
                  </a:cubicBezTo>
                  <a:cubicBezTo>
                    <a:pt x="4" y="6"/>
                    <a:pt x="4" y="5"/>
                    <a:pt x="4" y="6"/>
                  </a:cubicBezTo>
                  <a:cubicBezTo>
                    <a:pt x="4" y="7"/>
                    <a:pt x="5" y="7"/>
                    <a:pt x="5" y="7"/>
                  </a:cubicBezTo>
                  <a:cubicBezTo>
                    <a:pt x="6" y="7"/>
                    <a:pt x="6" y="7"/>
                    <a:pt x="6" y="6"/>
                  </a:cubicBezTo>
                  <a:cubicBezTo>
                    <a:pt x="7" y="6"/>
                    <a:pt x="7" y="4"/>
                    <a:pt x="7"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7" name="Freeform 258"/>
            <p:cNvSpPr>
              <a:spLocks/>
            </p:cNvSpPr>
            <p:nvPr/>
          </p:nvSpPr>
          <p:spPr bwMode="auto">
            <a:xfrm>
              <a:off x="6372225" y="2814638"/>
              <a:ext cx="7938" cy="6350"/>
            </a:xfrm>
            <a:custGeom>
              <a:avLst/>
              <a:gdLst>
                <a:gd name="T0" fmla="*/ 1 w 5"/>
                <a:gd name="T1" fmla="*/ 3 h 4"/>
                <a:gd name="T2" fmla="*/ 1 w 5"/>
                <a:gd name="T3" fmla="*/ 2 h 4"/>
                <a:gd name="T4" fmla="*/ 2 w 5"/>
                <a:gd name="T5" fmla="*/ 1 h 4"/>
                <a:gd name="T6" fmla="*/ 2 w 5"/>
                <a:gd name="T7" fmla="*/ 1 h 4"/>
                <a:gd name="T8" fmla="*/ 3 w 5"/>
                <a:gd name="T9" fmla="*/ 1 h 4"/>
                <a:gd name="T10" fmla="*/ 4 w 5"/>
                <a:gd name="T11" fmla="*/ 0 h 4"/>
                <a:gd name="T12" fmla="*/ 4 w 5"/>
                <a:gd name="T13" fmla="*/ 0 h 4"/>
                <a:gd name="T14" fmla="*/ 4 w 5"/>
                <a:gd name="T15" fmla="*/ 1 h 4"/>
                <a:gd name="T16" fmla="*/ 5 w 5"/>
                <a:gd name="T17" fmla="*/ 2 h 4"/>
                <a:gd name="T18" fmla="*/ 4 w 5"/>
                <a:gd name="T19" fmla="*/ 3 h 4"/>
                <a:gd name="T20" fmla="*/ 4 w 5"/>
                <a:gd name="T21" fmla="*/ 3 h 4"/>
                <a:gd name="T22" fmla="*/ 3 w 5"/>
                <a:gd name="T23" fmla="*/ 3 h 4"/>
                <a:gd name="T24" fmla="*/ 3 w 5"/>
                <a:gd name="T25" fmla="*/ 3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1" y="3"/>
                    <a:pt x="0" y="3"/>
                    <a:pt x="1" y="2"/>
                  </a:cubicBezTo>
                  <a:cubicBezTo>
                    <a:pt x="1" y="2"/>
                    <a:pt x="1" y="1"/>
                    <a:pt x="2" y="1"/>
                  </a:cubicBezTo>
                  <a:cubicBezTo>
                    <a:pt x="2" y="2"/>
                    <a:pt x="2" y="2"/>
                    <a:pt x="2" y="1"/>
                  </a:cubicBezTo>
                  <a:cubicBezTo>
                    <a:pt x="3" y="1"/>
                    <a:pt x="2" y="1"/>
                    <a:pt x="3" y="1"/>
                  </a:cubicBezTo>
                  <a:cubicBezTo>
                    <a:pt x="3" y="1"/>
                    <a:pt x="3" y="0"/>
                    <a:pt x="4" y="0"/>
                  </a:cubicBezTo>
                  <a:cubicBezTo>
                    <a:pt x="4" y="0"/>
                    <a:pt x="4" y="0"/>
                    <a:pt x="4" y="0"/>
                  </a:cubicBezTo>
                  <a:cubicBezTo>
                    <a:pt x="4" y="1"/>
                    <a:pt x="4" y="1"/>
                    <a:pt x="4" y="1"/>
                  </a:cubicBezTo>
                  <a:cubicBezTo>
                    <a:pt x="5" y="2"/>
                    <a:pt x="5" y="1"/>
                    <a:pt x="5" y="2"/>
                  </a:cubicBezTo>
                  <a:cubicBezTo>
                    <a:pt x="5" y="3"/>
                    <a:pt x="5" y="3"/>
                    <a:pt x="4" y="3"/>
                  </a:cubicBezTo>
                  <a:cubicBezTo>
                    <a:pt x="4" y="3"/>
                    <a:pt x="4" y="4"/>
                    <a:pt x="4" y="3"/>
                  </a:cubicBezTo>
                  <a:cubicBezTo>
                    <a:pt x="3" y="3"/>
                    <a:pt x="3" y="3"/>
                    <a:pt x="3" y="3"/>
                  </a:cubicBezTo>
                  <a:cubicBezTo>
                    <a:pt x="3" y="3"/>
                    <a:pt x="3" y="3"/>
                    <a:pt x="3" y="3"/>
                  </a:cubicBezTo>
                  <a:cubicBezTo>
                    <a:pt x="2" y="4"/>
                    <a:pt x="2" y="4"/>
                    <a:pt x="2" y="4"/>
                  </a:cubicBezTo>
                  <a:cubicBezTo>
                    <a:pt x="2" y="4"/>
                    <a:pt x="1" y="3"/>
                    <a:pt x="1"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8" name="Freeform 259"/>
            <p:cNvSpPr>
              <a:spLocks/>
            </p:cNvSpPr>
            <p:nvPr/>
          </p:nvSpPr>
          <p:spPr bwMode="auto">
            <a:xfrm>
              <a:off x="6362700" y="2822575"/>
              <a:ext cx="4763" cy="4763"/>
            </a:xfrm>
            <a:custGeom>
              <a:avLst/>
              <a:gdLst>
                <a:gd name="T0" fmla="*/ 0 w 3"/>
                <a:gd name="T1" fmla="*/ 3 h 3"/>
                <a:gd name="T2" fmla="*/ 0 w 3"/>
                <a:gd name="T3" fmla="*/ 2 h 3"/>
                <a:gd name="T4" fmla="*/ 1 w 3"/>
                <a:gd name="T5" fmla="*/ 1 h 3"/>
                <a:gd name="T6" fmla="*/ 2 w 3"/>
                <a:gd name="T7" fmla="*/ 0 h 3"/>
                <a:gd name="T8" fmla="*/ 3 w 3"/>
                <a:gd name="T9" fmla="*/ 1 h 3"/>
                <a:gd name="T10" fmla="*/ 2 w 3"/>
                <a:gd name="T11" fmla="*/ 2 h 3"/>
                <a:gd name="T12" fmla="*/ 1 w 3"/>
                <a:gd name="T13" fmla="*/ 2 h 3"/>
                <a:gd name="T14" fmla="*/ 1 w 3"/>
                <a:gd name="T15" fmla="*/ 3 h 3"/>
                <a:gd name="T16" fmla="*/ 0 w 3"/>
                <a:gd name="T17" fmla="*/ 3 h 3"/>
                <a:gd name="T18" fmla="*/ 0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3"/>
                  </a:moveTo>
                  <a:cubicBezTo>
                    <a:pt x="0" y="3"/>
                    <a:pt x="0" y="2"/>
                    <a:pt x="0" y="2"/>
                  </a:cubicBezTo>
                  <a:cubicBezTo>
                    <a:pt x="1" y="1"/>
                    <a:pt x="1" y="1"/>
                    <a:pt x="1" y="1"/>
                  </a:cubicBezTo>
                  <a:cubicBezTo>
                    <a:pt x="1" y="0"/>
                    <a:pt x="1" y="0"/>
                    <a:pt x="2" y="0"/>
                  </a:cubicBezTo>
                  <a:cubicBezTo>
                    <a:pt x="3" y="0"/>
                    <a:pt x="3" y="1"/>
                    <a:pt x="3" y="1"/>
                  </a:cubicBezTo>
                  <a:cubicBezTo>
                    <a:pt x="2" y="2"/>
                    <a:pt x="2" y="2"/>
                    <a:pt x="2" y="2"/>
                  </a:cubicBezTo>
                  <a:cubicBezTo>
                    <a:pt x="1" y="2"/>
                    <a:pt x="1" y="1"/>
                    <a:pt x="1" y="2"/>
                  </a:cubicBezTo>
                  <a:cubicBezTo>
                    <a:pt x="1" y="2"/>
                    <a:pt x="1" y="3"/>
                    <a:pt x="1" y="3"/>
                  </a:cubicBezTo>
                  <a:cubicBezTo>
                    <a:pt x="0" y="3"/>
                    <a:pt x="0" y="3"/>
                    <a:pt x="0" y="3"/>
                  </a:cubicBezTo>
                  <a:cubicBezTo>
                    <a:pt x="0" y="3"/>
                    <a:pt x="0" y="3"/>
                    <a:pt x="0" y="3"/>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9" name="Freeform 260"/>
            <p:cNvSpPr>
              <a:spLocks/>
            </p:cNvSpPr>
            <p:nvPr/>
          </p:nvSpPr>
          <p:spPr bwMode="auto">
            <a:xfrm>
              <a:off x="6367463" y="2820988"/>
              <a:ext cx="1588" cy="7938"/>
            </a:xfrm>
            <a:custGeom>
              <a:avLst/>
              <a:gdLst>
                <a:gd name="T0" fmla="*/ 0 w 2"/>
                <a:gd name="T1" fmla="*/ 4 h 5"/>
                <a:gd name="T2" fmla="*/ 1 w 2"/>
                <a:gd name="T3" fmla="*/ 2 h 5"/>
                <a:gd name="T4" fmla="*/ 2 w 2"/>
                <a:gd name="T5" fmla="*/ 2 h 5"/>
                <a:gd name="T6" fmla="*/ 2 w 2"/>
                <a:gd name="T7" fmla="*/ 1 h 5"/>
                <a:gd name="T8" fmla="*/ 2 w 2"/>
                <a:gd name="T9" fmla="*/ 3 h 5"/>
                <a:gd name="T10" fmla="*/ 2 w 2"/>
                <a:gd name="T11" fmla="*/ 4 h 5"/>
                <a:gd name="T12" fmla="*/ 2 w 2"/>
                <a:gd name="T13" fmla="*/ 4 h 5"/>
                <a:gd name="T14" fmla="*/ 2 w 2"/>
                <a:gd name="T15" fmla="*/ 5 h 5"/>
                <a:gd name="T16" fmla="*/ 1 w 2"/>
                <a:gd name="T17" fmla="*/ 5 h 5"/>
                <a:gd name="T18" fmla="*/ 0 w 2"/>
                <a:gd name="T19" fmla="*/ 5 h 5"/>
                <a:gd name="T20" fmla="*/ 0 w 2"/>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1" y="3"/>
                    <a:pt x="1" y="3"/>
                    <a:pt x="1" y="2"/>
                  </a:cubicBezTo>
                  <a:cubicBezTo>
                    <a:pt x="1" y="2"/>
                    <a:pt x="1" y="2"/>
                    <a:pt x="2" y="2"/>
                  </a:cubicBezTo>
                  <a:cubicBezTo>
                    <a:pt x="2" y="1"/>
                    <a:pt x="2" y="0"/>
                    <a:pt x="2" y="1"/>
                  </a:cubicBezTo>
                  <a:cubicBezTo>
                    <a:pt x="2" y="2"/>
                    <a:pt x="2" y="2"/>
                    <a:pt x="2" y="3"/>
                  </a:cubicBezTo>
                  <a:cubicBezTo>
                    <a:pt x="2" y="3"/>
                    <a:pt x="2" y="4"/>
                    <a:pt x="2" y="4"/>
                  </a:cubicBezTo>
                  <a:cubicBezTo>
                    <a:pt x="2" y="4"/>
                    <a:pt x="2" y="4"/>
                    <a:pt x="2" y="4"/>
                  </a:cubicBezTo>
                  <a:cubicBezTo>
                    <a:pt x="2" y="4"/>
                    <a:pt x="2" y="5"/>
                    <a:pt x="2" y="5"/>
                  </a:cubicBezTo>
                  <a:cubicBezTo>
                    <a:pt x="1" y="5"/>
                    <a:pt x="1" y="5"/>
                    <a:pt x="1" y="5"/>
                  </a:cubicBezTo>
                  <a:cubicBezTo>
                    <a:pt x="0" y="5"/>
                    <a:pt x="1" y="5"/>
                    <a:pt x="0" y="5"/>
                  </a:cubicBezTo>
                  <a:cubicBezTo>
                    <a:pt x="0" y="5"/>
                    <a:pt x="0" y="4"/>
                    <a:pt x="0" y="4"/>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0" name="Freeform 261"/>
            <p:cNvSpPr>
              <a:spLocks/>
            </p:cNvSpPr>
            <p:nvPr/>
          </p:nvSpPr>
          <p:spPr bwMode="auto">
            <a:xfrm>
              <a:off x="6359525" y="2828925"/>
              <a:ext cx="7938" cy="7938"/>
            </a:xfrm>
            <a:custGeom>
              <a:avLst/>
              <a:gdLst>
                <a:gd name="T0" fmla="*/ 2 w 5"/>
                <a:gd name="T1" fmla="*/ 2 h 6"/>
                <a:gd name="T2" fmla="*/ 3 w 5"/>
                <a:gd name="T3" fmla="*/ 1 h 6"/>
                <a:gd name="T4" fmla="*/ 3 w 5"/>
                <a:gd name="T5" fmla="*/ 0 h 6"/>
                <a:gd name="T6" fmla="*/ 4 w 5"/>
                <a:gd name="T7" fmla="*/ 0 h 6"/>
                <a:gd name="T8" fmla="*/ 5 w 5"/>
                <a:gd name="T9" fmla="*/ 0 h 6"/>
                <a:gd name="T10" fmla="*/ 5 w 5"/>
                <a:gd name="T11" fmla="*/ 1 h 6"/>
                <a:gd name="T12" fmla="*/ 5 w 5"/>
                <a:gd name="T13" fmla="*/ 2 h 6"/>
                <a:gd name="T14" fmla="*/ 4 w 5"/>
                <a:gd name="T15" fmla="*/ 2 h 6"/>
                <a:gd name="T16" fmla="*/ 4 w 5"/>
                <a:gd name="T17" fmla="*/ 3 h 6"/>
                <a:gd name="T18" fmla="*/ 3 w 5"/>
                <a:gd name="T19" fmla="*/ 4 h 6"/>
                <a:gd name="T20" fmla="*/ 3 w 5"/>
                <a:gd name="T21" fmla="*/ 4 h 6"/>
                <a:gd name="T22" fmla="*/ 3 w 5"/>
                <a:gd name="T23" fmla="*/ 5 h 6"/>
                <a:gd name="T24" fmla="*/ 4 w 5"/>
                <a:gd name="T25" fmla="*/ 5 h 6"/>
                <a:gd name="T26" fmla="*/ 4 w 5"/>
                <a:gd name="T27" fmla="*/ 4 h 6"/>
                <a:gd name="T28" fmla="*/ 4 w 5"/>
                <a:gd name="T29" fmla="*/ 3 h 6"/>
                <a:gd name="T30" fmla="*/ 5 w 5"/>
                <a:gd name="T31" fmla="*/ 4 h 6"/>
                <a:gd name="T32" fmla="*/ 5 w 5"/>
                <a:gd name="T33" fmla="*/ 5 h 6"/>
                <a:gd name="T34" fmla="*/ 4 w 5"/>
                <a:gd name="T35" fmla="*/ 6 h 6"/>
                <a:gd name="T36" fmla="*/ 3 w 5"/>
                <a:gd name="T37" fmla="*/ 6 h 6"/>
                <a:gd name="T38" fmla="*/ 2 w 5"/>
                <a:gd name="T39" fmla="*/ 5 h 6"/>
                <a:gd name="T40" fmla="*/ 2 w 5"/>
                <a:gd name="T41" fmla="*/ 5 h 6"/>
                <a:gd name="T42" fmla="*/ 1 w 5"/>
                <a:gd name="T43" fmla="*/ 4 h 6"/>
                <a:gd name="T44" fmla="*/ 2 w 5"/>
                <a:gd name="T45" fmla="*/ 3 h 6"/>
                <a:gd name="T46" fmla="*/ 2 w 5"/>
                <a:gd name="T4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6">
                  <a:moveTo>
                    <a:pt x="2" y="2"/>
                  </a:moveTo>
                  <a:cubicBezTo>
                    <a:pt x="2" y="2"/>
                    <a:pt x="3" y="2"/>
                    <a:pt x="3" y="1"/>
                  </a:cubicBezTo>
                  <a:cubicBezTo>
                    <a:pt x="3" y="1"/>
                    <a:pt x="3" y="0"/>
                    <a:pt x="3" y="0"/>
                  </a:cubicBezTo>
                  <a:cubicBezTo>
                    <a:pt x="4" y="0"/>
                    <a:pt x="4" y="0"/>
                    <a:pt x="4" y="0"/>
                  </a:cubicBezTo>
                  <a:cubicBezTo>
                    <a:pt x="4" y="0"/>
                    <a:pt x="4" y="0"/>
                    <a:pt x="5" y="0"/>
                  </a:cubicBezTo>
                  <a:cubicBezTo>
                    <a:pt x="5" y="1"/>
                    <a:pt x="5" y="0"/>
                    <a:pt x="5" y="1"/>
                  </a:cubicBezTo>
                  <a:cubicBezTo>
                    <a:pt x="5" y="1"/>
                    <a:pt x="5" y="1"/>
                    <a:pt x="5" y="2"/>
                  </a:cubicBezTo>
                  <a:cubicBezTo>
                    <a:pt x="4" y="2"/>
                    <a:pt x="4" y="2"/>
                    <a:pt x="4" y="2"/>
                  </a:cubicBezTo>
                  <a:cubicBezTo>
                    <a:pt x="4" y="3"/>
                    <a:pt x="4" y="3"/>
                    <a:pt x="4" y="3"/>
                  </a:cubicBezTo>
                  <a:cubicBezTo>
                    <a:pt x="3" y="3"/>
                    <a:pt x="3" y="3"/>
                    <a:pt x="3" y="4"/>
                  </a:cubicBezTo>
                  <a:cubicBezTo>
                    <a:pt x="3" y="4"/>
                    <a:pt x="3" y="4"/>
                    <a:pt x="3" y="4"/>
                  </a:cubicBezTo>
                  <a:cubicBezTo>
                    <a:pt x="3" y="4"/>
                    <a:pt x="3" y="5"/>
                    <a:pt x="3" y="5"/>
                  </a:cubicBezTo>
                  <a:cubicBezTo>
                    <a:pt x="3" y="5"/>
                    <a:pt x="4" y="6"/>
                    <a:pt x="4" y="5"/>
                  </a:cubicBezTo>
                  <a:cubicBezTo>
                    <a:pt x="4" y="5"/>
                    <a:pt x="4" y="5"/>
                    <a:pt x="4" y="4"/>
                  </a:cubicBezTo>
                  <a:cubicBezTo>
                    <a:pt x="4" y="4"/>
                    <a:pt x="4" y="3"/>
                    <a:pt x="4" y="3"/>
                  </a:cubicBezTo>
                  <a:cubicBezTo>
                    <a:pt x="5" y="3"/>
                    <a:pt x="5" y="3"/>
                    <a:pt x="5" y="4"/>
                  </a:cubicBezTo>
                  <a:cubicBezTo>
                    <a:pt x="5" y="4"/>
                    <a:pt x="5" y="5"/>
                    <a:pt x="5" y="5"/>
                  </a:cubicBezTo>
                  <a:cubicBezTo>
                    <a:pt x="4" y="5"/>
                    <a:pt x="5" y="5"/>
                    <a:pt x="4" y="6"/>
                  </a:cubicBezTo>
                  <a:cubicBezTo>
                    <a:pt x="4" y="6"/>
                    <a:pt x="3" y="6"/>
                    <a:pt x="3" y="6"/>
                  </a:cubicBezTo>
                  <a:cubicBezTo>
                    <a:pt x="3" y="6"/>
                    <a:pt x="3" y="5"/>
                    <a:pt x="2" y="5"/>
                  </a:cubicBezTo>
                  <a:cubicBezTo>
                    <a:pt x="2" y="5"/>
                    <a:pt x="2" y="5"/>
                    <a:pt x="2" y="5"/>
                  </a:cubicBezTo>
                  <a:cubicBezTo>
                    <a:pt x="1" y="4"/>
                    <a:pt x="0" y="5"/>
                    <a:pt x="1" y="4"/>
                  </a:cubicBezTo>
                  <a:cubicBezTo>
                    <a:pt x="1" y="4"/>
                    <a:pt x="1" y="3"/>
                    <a:pt x="2" y="3"/>
                  </a:cubicBezTo>
                  <a:cubicBezTo>
                    <a:pt x="2" y="3"/>
                    <a:pt x="2" y="3"/>
                    <a:pt x="2"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1" name="Freeform 262"/>
            <p:cNvSpPr>
              <a:spLocks/>
            </p:cNvSpPr>
            <p:nvPr/>
          </p:nvSpPr>
          <p:spPr bwMode="auto">
            <a:xfrm>
              <a:off x="6369050" y="2827338"/>
              <a:ext cx="11113" cy="11113"/>
            </a:xfrm>
            <a:custGeom>
              <a:avLst/>
              <a:gdLst>
                <a:gd name="T0" fmla="*/ 0 w 7"/>
                <a:gd name="T1" fmla="*/ 5 h 8"/>
                <a:gd name="T2" fmla="*/ 1 w 7"/>
                <a:gd name="T3" fmla="*/ 3 h 8"/>
                <a:gd name="T4" fmla="*/ 2 w 7"/>
                <a:gd name="T5" fmla="*/ 3 h 8"/>
                <a:gd name="T6" fmla="*/ 3 w 7"/>
                <a:gd name="T7" fmla="*/ 2 h 8"/>
                <a:gd name="T8" fmla="*/ 3 w 7"/>
                <a:gd name="T9" fmla="*/ 2 h 8"/>
                <a:gd name="T10" fmla="*/ 4 w 7"/>
                <a:gd name="T11" fmla="*/ 1 h 8"/>
                <a:gd name="T12" fmla="*/ 4 w 7"/>
                <a:gd name="T13" fmla="*/ 1 h 8"/>
                <a:gd name="T14" fmla="*/ 5 w 7"/>
                <a:gd name="T15" fmla="*/ 1 h 8"/>
                <a:gd name="T16" fmla="*/ 6 w 7"/>
                <a:gd name="T17" fmla="*/ 1 h 8"/>
                <a:gd name="T18" fmla="*/ 7 w 7"/>
                <a:gd name="T19" fmla="*/ 1 h 8"/>
                <a:gd name="T20" fmla="*/ 6 w 7"/>
                <a:gd name="T21" fmla="*/ 2 h 8"/>
                <a:gd name="T22" fmla="*/ 6 w 7"/>
                <a:gd name="T23" fmla="*/ 3 h 8"/>
                <a:gd name="T24" fmla="*/ 6 w 7"/>
                <a:gd name="T25" fmla="*/ 5 h 8"/>
                <a:gd name="T26" fmla="*/ 6 w 7"/>
                <a:gd name="T27" fmla="*/ 5 h 8"/>
                <a:gd name="T28" fmla="*/ 6 w 7"/>
                <a:gd name="T29" fmla="*/ 3 h 8"/>
                <a:gd name="T30" fmla="*/ 5 w 7"/>
                <a:gd name="T31" fmla="*/ 4 h 8"/>
                <a:gd name="T32" fmla="*/ 5 w 7"/>
                <a:gd name="T33" fmla="*/ 5 h 8"/>
                <a:gd name="T34" fmla="*/ 4 w 7"/>
                <a:gd name="T35" fmla="*/ 5 h 8"/>
                <a:gd name="T36" fmla="*/ 3 w 7"/>
                <a:gd name="T37" fmla="*/ 5 h 8"/>
                <a:gd name="T38" fmla="*/ 3 w 7"/>
                <a:gd name="T39" fmla="*/ 5 h 8"/>
                <a:gd name="T40" fmla="*/ 3 w 7"/>
                <a:gd name="T41" fmla="*/ 6 h 8"/>
                <a:gd name="T42" fmla="*/ 3 w 7"/>
                <a:gd name="T43" fmla="*/ 7 h 8"/>
                <a:gd name="T44" fmla="*/ 3 w 7"/>
                <a:gd name="T45" fmla="*/ 7 h 8"/>
                <a:gd name="T46" fmla="*/ 2 w 7"/>
                <a:gd name="T47" fmla="*/ 7 h 8"/>
                <a:gd name="T48" fmla="*/ 1 w 7"/>
                <a:gd name="T49" fmla="*/ 7 h 8"/>
                <a:gd name="T50" fmla="*/ 1 w 7"/>
                <a:gd name="T51" fmla="*/ 6 h 8"/>
                <a:gd name="T52" fmla="*/ 1 w 7"/>
                <a:gd name="T53" fmla="*/ 6 h 8"/>
                <a:gd name="T54" fmla="*/ 0 w 7"/>
                <a:gd name="T5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8">
                  <a:moveTo>
                    <a:pt x="0" y="5"/>
                  </a:moveTo>
                  <a:cubicBezTo>
                    <a:pt x="1" y="4"/>
                    <a:pt x="1" y="3"/>
                    <a:pt x="1" y="3"/>
                  </a:cubicBezTo>
                  <a:cubicBezTo>
                    <a:pt x="2" y="3"/>
                    <a:pt x="2" y="3"/>
                    <a:pt x="2" y="3"/>
                  </a:cubicBezTo>
                  <a:cubicBezTo>
                    <a:pt x="3" y="2"/>
                    <a:pt x="3" y="2"/>
                    <a:pt x="3" y="2"/>
                  </a:cubicBezTo>
                  <a:cubicBezTo>
                    <a:pt x="3" y="2"/>
                    <a:pt x="3" y="2"/>
                    <a:pt x="3" y="2"/>
                  </a:cubicBezTo>
                  <a:cubicBezTo>
                    <a:pt x="4" y="1"/>
                    <a:pt x="4" y="1"/>
                    <a:pt x="4" y="1"/>
                  </a:cubicBezTo>
                  <a:cubicBezTo>
                    <a:pt x="4" y="1"/>
                    <a:pt x="4" y="1"/>
                    <a:pt x="4" y="1"/>
                  </a:cubicBezTo>
                  <a:cubicBezTo>
                    <a:pt x="5" y="1"/>
                    <a:pt x="5" y="1"/>
                    <a:pt x="5" y="1"/>
                  </a:cubicBezTo>
                  <a:cubicBezTo>
                    <a:pt x="6" y="1"/>
                    <a:pt x="6" y="1"/>
                    <a:pt x="6" y="1"/>
                  </a:cubicBezTo>
                  <a:cubicBezTo>
                    <a:pt x="6" y="1"/>
                    <a:pt x="7" y="0"/>
                    <a:pt x="7" y="1"/>
                  </a:cubicBezTo>
                  <a:cubicBezTo>
                    <a:pt x="7" y="2"/>
                    <a:pt x="6" y="1"/>
                    <a:pt x="6" y="2"/>
                  </a:cubicBezTo>
                  <a:cubicBezTo>
                    <a:pt x="6" y="3"/>
                    <a:pt x="6" y="3"/>
                    <a:pt x="6" y="3"/>
                  </a:cubicBezTo>
                  <a:cubicBezTo>
                    <a:pt x="6" y="4"/>
                    <a:pt x="6" y="4"/>
                    <a:pt x="6" y="5"/>
                  </a:cubicBezTo>
                  <a:cubicBezTo>
                    <a:pt x="6" y="5"/>
                    <a:pt x="6" y="6"/>
                    <a:pt x="6" y="5"/>
                  </a:cubicBezTo>
                  <a:cubicBezTo>
                    <a:pt x="6" y="4"/>
                    <a:pt x="6" y="3"/>
                    <a:pt x="6" y="3"/>
                  </a:cubicBezTo>
                  <a:cubicBezTo>
                    <a:pt x="6" y="3"/>
                    <a:pt x="5" y="3"/>
                    <a:pt x="5" y="4"/>
                  </a:cubicBezTo>
                  <a:cubicBezTo>
                    <a:pt x="5" y="4"/>
                    <a:pt x="5" y="4"/>
                    <a:pt x="5" y="5"/>
                  </a:cubicBezTo>
                  <a:cubicBezTo>
                    <a:pt x="5" y="5"/>
                    <a:pt x="5" y="5"/>
                    <a:pt x="4" y="5"/>
                  </a:cubicBezTo>
                  <a:cubicBezTo>
                    <a:pt x="4" y="5"/>
                    <a:pt x="3" y="5"/>
                    <a:pt x="3" y="5"/>
                  </a:cubicBezTo>
                  <a:cubicBezTo>
                    <a:pt x="3" y="5"/>
                    <a:pt x="3" y="4"/>
                    <a:pt x="3" y="5"/>
                  </a:cubicBezTo>
                  <a:cubicBezTo>
                    <a:pt x="3" y="6"/>
                    <a:pt x="3" y="6"/>
                    <a:pt x="3" y="6"/>
                  </a:cubicBezTo>
                  <a:cubicBezTo>
                    <a:pt x="3" y="7"/>
                    <a:pt x="3" y="6"/>
                    <a:pt x="3" y="7"/>
                  </a:cubicBezTo>
                  <a:cubicBezTo>
                    <a:pt x="3" y="7"/>
                    <a:pt x="3" y="7"/>
                    <a:pt x="3" y="7"/>
                  </a:cubicBezTo>
                  <a:cubicBezTo>
                    <a:pt x="2" y="8"/>
                    <a:pt x="2" y="7"/>
                    <a:pt x="2" y="7"/>
                  </a:cubicBezTo>
                  <a:cubicBezTo>
                    <a:pt x="1" y="7"/>
                    <a:pt x="1" y="8"/>
                    <a:pt x="1" y="7"/>
                  </a:cubicBezTo>
                  <a:cubicBezTo>
                    <a:pt x="1" y="7"/>
                    <a:pt x="1" y="6"/>
                    <a:pt x="1" y="6"/>
                  </a:cubicBezTo>
                  <a:cubicBezTo>
                    <a:pt x="1" y="6"/>
                    <a:pt x="1" y="6"/>
                    <a:pt x="1" y="6"/>
                  </a:cubicBezTo>
                  <a:cubicBezTo>
                    <a:pt x="1" y="5"/>
                    <a:pt x="0" y="5"/>
                    <a:pt x="0" y="5"/>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2" name="Freeform 263"/>
            <p:cNvSpPr>
              <a:spLocks/>
            </p:cNvSpPr>
            <p:nvPr/>
          </p:nvSpPr>
          <p:spPr bwMode="auto">
            <a:xfrm>
              <a:off x="6337300" y="2833688"/>
              <a:ext cx="19050" cy="14288"/>
            </a:xfrm>
            <a:custGeom>
              <a:avLst/>
              <a:gdLst>
                <a:gd name="T0" fmla="*/ 1 w 14"/>
                <a:gd name="T1" fmla="*/ 7 h 10"/>
                <a:gd name="T2" fmla="*/ 1 w 14"/>
                <a:gd name="T3" fmla="*/ 6 h 10"/>
                <a:gd name="T4" fmla="*/ 2 w 14"/>
                <a:gd name="T5" fmla="*/ 5 h 10"/>
                <a:gd name="T6" fmla="*/ 3 w 14"/>
                <a:gd name="T7" fmla="*/ 6 h 10"/>
                <a:gd name="T8" fmla="*/ 4 w 14"/>
                <a:gd name="T9" fmla="*/ 5 h 10"/>
                <a:gd name="T10" fmla="*/ 4 w 14"/>
                <a:gd name="T11" fmla="*/ 5 h 10"/>
                <a:gd name="T12" fmla="*/ 4 w 14"/>
                <a:gd name="T13" fmla="*/ 4 h 10"/>
                <a:gd name="T14" fmla="*/ 5 w 14"/>
                <a:gd name="T15" fmla="*/ 3 h 10"/>
                <a:gd name="T16" fmla="*/ 5 w 14"/>
                <a:gd name="T17" fmla="*/ 2 h 10"/>
                <a:gd name="T18" fmla="*/ 6 w 14"/>
                <a:gd name="T19" fmla="*/ 2 h 10"/>
                <a:gd name="T20" fmla="*/ 6 w 14"/>
                <a:gd name="T21" fmla="*/ 1 h 10"/>
                <a:gd name="T22" fmla="*/ 7 w 14"/>
                <a:gd name="T23" fmla="*/ 1 h 10"/>
                <a:gd name="T24" fmla="*/ 9 w 14"/>
                <a:gd name="T25" fmla="*/ 1 h 10"/>
                <a:gd name="T26" fmla="*/ 11 w 14"/>
                <a:gd name="T27" fmla="*/ 1 h 10"/>
                <a:gd name="T28" fmla="*/ 11 w 14"/>
                <a:gd name="T29" fmla="*/ 1 h 10"/>
                <a:gd name="T30" fmla="*/ 12 w 14"/>
                <a:gd name="T31" fmla="*/ 1 h 10"/>
                <a:gd name="T32" fmla="*/ 13 w 14"/>
                <a:gd name="T33" fmla="*/ 1 h 10"/>
                <a:gd name="T34" fmla="*/ 13 w 14"/>
                <a:gd name="T35" fmla="*/ 1 h 10"/>
                <a:gd name="T36" fmla="*/ 13 w 14"/>
                <a:gd name="T37" fmla="*/ 2 h 10"/>
                <a:gd name="T38" fmla="*/ 14 w 14"/>
                <a:gd name="T39" fmla="*/ 4 h 10"/>
                <a:gd name="T40" fmla="*/ 14 w 14"/>
                <a:gd name="T41" fmla="*/ 5 h 10"/>
                <a:gd name="T42" fmla="*/ 13 w 14"/>
                <a:gd name="T43" fmla="*/ 7 h 10"/>
                <a:gd name="T44" fmla="*/ 12 w 14"/>
                <a:gd name="T45" fmla="*/ 7 h 10"/>
                <a:gd name="T46" fmla="*/ 12 w 14"/>
                <a:gd name="T47" fmla="*/ 7 h 10"/>
                <a:gd name="T48" fmla="*/ 11 w 14"/>
                <a:gd name="T49" fmla="*/ 6 h 10"/>
                <a:gd name="T50" fmla="*/ 11 w 14"/>
                <a:gd name="T51" fmla="*/ 5 h 10"/>
                <a:gd name="T52" fmla="*/ 10 w 14"/>
                <a:gd name="T53" fmla="*/ 4 h 10"/>
                <a:gd name="T54" fmla="*/ 9 w 14"/>
                <a:gd name="T55" fmla="*/ 3 h 10"/>
                <a:gd name="T56" fmla="*/ 10 w 14"/>
                <a:gd name="T57" fmla="*/ 5 h 10"/>
                <a:gd name="T58" fmla="*/ 10 w 14"/>
                <a:gd name="T59" fmla="*/ 6 h 10"/>
                <a:gd name="T60" fmla="*/ 11 w 14"/>
                <a:gd name="T61" fmla="*/ 7 h 10"/>
                <a:gd name="T62" fmla="*/ 11 w 14"/>
                <a:gd name="T63" fmla="*/ 7 h 10"/>
                <a:gd name="T64" fmla="*/ 10 w 14"/>
                <a:gd name="T65" fmla="*/ 8 h 10"/>
                <a:gd name="T66" fmla="*/ 9 w 14"/>
                <a:gd name="T67" fmla="*/ 9 h 10"/>
                <a:gd name="T68" fmla="*/ 8 w 14"/>
                <a:gd name="T69" fmla="*/ 9 h 10"/>
                <a:gd name="T70" fmla="*/ 7 w 14"/>
                <a:gd name="T71" fmla="*/ 9 h 10"/>
                <a:gd name="T72" fmla="*/ 6 w 14"/>
                <a:gd name="T73" fmla="*/ 10 h 10"/>
                <a:gd name="T74" fmla="*/ 5 w 14"/>
                <a:gd name="T75" fmla="*/ 10 h 10"/>
                <a:gd name="T76" fmla="*/ 4 w 14"/>
                <a:gd name="T77" fmla="*/ 9 h 10"/>
                <a:gd name="T78" fmla="*/ 3 w 14"/>
                <a:gd name="T79" fmla="*/ 9 h 10"/>
                <a:gd name="T80" fmla="*/ 2 w 14"/>
                <a:gd name="T81" fmla="*/ 8 h 10"/>
                <a:gd name="T82" fmla="*/ 1 w 14"/>
                <a:gd name="T8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0">
                  <a:moveTo>
                    <a:pt x="1" y="7"/>
                  </a:moveTo>
                  <a:cubicBezTo>
                    <a:pt x="1" y="7"/>
                    <a:pt x="0" y="7"/>
                    <a:pt x="1" y="6"/>
                  </a:cubicBezTo>
                  <a:cubicBezTo>
                    <a:pt x="2" y="6"/>
                    <a:pt x="2" y="5"/>
                    <a:pt x="2" y="5"/>
                  </a:cubicBezTo>
                  <a:cubicBezTo>
                    <a:pt x="3" y="6"/>
                    <a:pt x="2" y="6"/>
                    <a:pt x="3" y="6"/>
                  </a:cubicBezTo>
                  <a:cubicBezTo>
                    <a:pt x="4" y="6"/>
                    <a:pt x="4" y="5"/>
                    <a:pt x="4" y="5"/>
                  </a:cubicBezTo>
                  <a:cubicBezTo>
                    <a:pt x="4" y="5"/>
                    <a:pt x="4" y="5"/>
                    <a:pt x="4" y="5"/>
                  </a:cubicBezTo>
                  <a:cubicBezTo>
                    <a:pt x="4" y="5"/>
                    <a:pt x="3" y="4"/>
                    <a:pt x="4" y="4"/>
                  </a:cubicBezTo>
                  <a:cubicBezTo>
                    <a:pt x="4" y="4"/>
                    <a:pt x="5" y="4"/>
                    <a:pt x="5" y="3"/>
                  </a:cubicBezTo>
                  <a:cubicBezTo>
                    <a:pt x="5" y="3"/>
                    <a:pt x="4" y="2"/>
                    <a:pt x="5" y="2"/>
                  </a:cubicBezTo>
                  <a:cubicBezTo>
                    <a:pt x="5" y="2"/>
                    <a:pt x="6" y="2"/>
                    <a:pt x="6" y="2"/>
                  </a:cubicBezTo>
                  <a:cubicBezTo>
                    <a:pt x="6" y="2"/>
                    <a:pt x="6" y="2"/>
                    <a:pt x="6" y="1"/>
                  </a:cubicBezTo>
                  <a:cubicBezTo>
                    <a:pt x="7" y="1"/>
                    <a:pt x="6" y="0"/>
                    <a:pt x="7" y="1"/>
                  </a:cubicBezTo>
                  <a:cubicBezTo>
                    <a:pt x="9" y="1"/>
                    <a:pt x="8" y="1"/>
                    <a:pt x="9" y="1"/>
                  </a:cubicBezTo>
                  <a:cubicBezTo>
                    <a:pt x="10" y="2"/>
                    <a:pt x="11" y="1"/>
                    <a:pt x="11" y="1"/>
                  </a:cubicBezTo>
                  <a:cubicBezTo>
                    <a:pt x="11" y="1"/>
                    <a:pt x="10" y="1"/>
                    <a:pt x="11" y="1"/>
                  </a:cubicBezTo>
                  <a:cubicBezTo>
                    <a:pt x="11" y="1"/>
                    <a:pt x="12" y="1"/>
                    <a:pt x="12" y="1"/>
                  </a:cubicBezTo>
                  <a:cubicBezTo>
                    <a:pt x="12" y="1"/>
                    <a:pt x="13" y="0"/>
                    <a:pt x="13" y="1"/>
                  </a:cubicBezTo>
                  <a:cubicBezTo>
                    <a:pt x="13" y="1"/>
                    <a:pt x="13" y="1"/>
                    <a:pt x="13" y="1"/>
                  </a:cubicBezTo>
                  <a:cubicBezTo>
                    <a:pt x="14" y="2"/>
                    <a:pt x="13" y="2"/>
                    <a:pt x="13" y="2"/>
                  </a:cubicBezTo>
                  <a:cubicBezTo>
                    <a:pt x="14" y="3"/>
                    <a:pt x="13" y="3"/>
                    <a:pt x="14" y="4"/>
                  </a:cubicBezTo>
                  <a:cubicBezTo>
                    <a:pt x="14" y="4"/>
                    <a:pt x="14" y="5"/>
                    <a:pt x="14" y="5"/>
                  </a:cubicBezTo>
                  <a:cubicBezTo>
                    <a:pt x="14" y="6"/>
                    <a:pt x="13" y="7"/>
                    <a:pt x="13" y="7"/>
                  </a:cubicBezTo>
                  <a:cubicBezTo>
                    <a:pt x="13" y="7"/>
                    <a:pt x="13" y="8"/>
                    <a:pt x="12" y="7"/>
                  </a:cubicBezTo>
                  <a:cubicBezTo>
                    <a:pt x="12" y="7"/>
                    <a:pt x="12" y="7"/>
                    <a:pt x="12" y="7"/>
                  </a:cubicBezTo>
                  <a:cubicBezTo>
                    <a:pt x="11" y="6"/>
                    <a:pt x="11" y="6"/>
                    <a:pt x="11" y="6"/>
                  </a:cubicBezTo>
                  <a:cubicBezTo>
                    <a:pt x="11" y="5"/>
                    <a:pt x="11" y="5"/>
                    <a:pt x="11" y="5"/>
                  </a:cubicBezTo>
                  <a:cubicBezTo>
                    <a:pt x="10" y="5"/>
                    <a:pt x="10" y="4"/>
                    <a:pt x="10" y="4"/>
                  </a:cubicBezTo>
                  <a:cubicBezTo>
                    <a:pt x="10" y="4"/>
                    <a:pt x="9" y="2"/>
                    <a:pt x="9" y="3"/>
                  </a:cubicBezTo>
                  <a:cubicBezTo>
                    <a:pt x="10" y="4"/>
                    <a:pt x="10" y="4"/>
                    <a:pt x="10" y="5"/>
                  </a:cubicBezTo>
                  <a:cubicBezTo>
                    <a:pt x="10" y="5"/>
                    <a:pt x="10" y="5"/>
                    <a:pt x="10" y="6"/>
                  </a:cubicBezTo>
                  <a:cubicBezTo>
                    <a:pt x="10" y="6"/>
                    <a:pt x="11" y="6"/>
                    <a:pt x="11" y="7"/>
                  </a:cubicBezTo>
                  <a:cubicBezTo>
                    <a:pt x="11" y="7"/>
                    <a:pt x="11" y="7"/>
                    <a:pt x="11" y="7"/>
                  </a:cubicBezTo>
                  <a:cubicBezTo>
                    <a:pt x="11" y="8"/>
                    <a:pt x="10" y="8"/>
                    <a:pt x="10" y="8"/>
                  </a:cubicBezTo>
                  <a:cubicBezTo>
                    <a:pt x="10" y="9"/>
                    <a:pt x="10" y="9"/>
                    <a:pt x="9" y="9"/>
                  </a:cubicBezTo>
                  <a:cubicBezTo>
                    <a:pt x="9" y="10"/>
                    <a:pt x="9" y="9"/>
                    <a:pt x="8" y="9"/>
                  </a:cubicBezTo>
                  <a:cubicBezTo>
                    <a:pt x="7" y="10"/>
                    <a:pt x="8" y="9"/>
                    <a:pt x="7" y="9"/>
                  </a:cubicBezTo>
                  <a:cubicBezTo>
                    <a:pt x="6" y="9"/>
                    <a:pt x="7" y="10"/>
                    <a:pt x="6" y="10"/>
                  </a:cubicBezTo>
                  <a:cubicBezTo>
                    <a:pt x="6" y="10"/>
                    <a:pt x="5" y="10"/>
                    <a:pt x="5" y="10"/>
                  </a:cubicBezTo>
                  <a:cubicBezTo>
                    <a:pt x="5" y="10"/>
                    <a:pt x="4" y="9"/>
                    <a:pt x="4" y="9"/>
                  </a:cubicBezTo>
                  <a:cubicBezTo>
                    <a:pt x="4" y="9"/>
                    <a:pt x="3" y="9"/>
                    <a:pt x="3" y="9"/>
                  </a:cubicBezTo>
                  <a:cubicBezTo>
                    <a:pt x="3" y="8"/>
                    <a:pt x="2" y="8"/>
                    <a:pt x="2" y="8"/>
                  </a:cubicBezTo>
                  <a:cubicBezTo>
                    <a:pt x="2" y="8"/>
                    <a:pt x="1" y="7"/>
                    <a:pt x="1" y="7"/>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3" name="Freeform 264"/>
            <p:cNvSpPr>
              <a:spLocks/>
            </p:cNvSpPr>
            <p:nvPr/>
          </p:nvSpPr>
          <p:spPr bwMode="auto">
            <a:xfrm>
              <a:off x="6354763" y="2835275"/>
              <a:ext cx="9525" cy="12700"/>
            </a:xfrm>
            <a:custGeom>
              <a:avLst/>
              <a:gdLst>
                <a:gd name="T0" fmla="*/ 2 w 7"/>
                <a:gd name="T1" fmla="*/ 2 h 9"/>
                <a:gd name="T2" fmla="*/ 3 w 7"/>
                <a:gd name="T3" fmla="*/ 1 h 9"/>
                <a:gd name="T4" fmla="*/ 4 w 7"/>
                <a:gd name="T5" fmla="*/ 0 h 9"/>
                <a:gd name="T6" fmla="*/ 4 w 7"/>
                <a:gd name="T7" fmla="*/ 1 h 9"/>
                <a:gd name="T8" fmla="*/ 6 w 7"/>
                <a:gd name="T9" fmla="*/ 1 h 9"/>
                <a:gd name="T10" fmla="*/ 6 w 7"/>
                <a:gd name="T11" fmla="*/ 3 h 9"/>
                <a:gd name="T12" fmla="*/ 6 w 7"/>
                <a:gd name="T13" fmla="*/ 4 h 9"/>
                <a:gd name="T14" fmla="*/ 6 w 7"/>
                <a:gd name="T15" fmla="*/ 6 h 9"/>
                <a:gd name="T16" fmla="*/ 6 w 7"/>
                <a:gd name="T17" fmla="*/ 7 h 9"/>
                <a:gd name="T18" fmla="*/ 6 w 7"/>
                <a:gd name="T19" fmla="*/ 8 h 9"/>
                <a:gd name="T20" fmla="*/ 4 w 7"/>
                <a:gd name="T21" fmla="*/ 8 h 9"/>
                <a:gd name="T22" fmla="*/ 3 w 7"/>
                <a:gd name="T23" fmla="*/ 8 h 9"/>
                <a:gd name="T24" fmla="*/ 2 w 7"/>
                <a:gd name="T25" fmla="*/ 8 h 9"/>
                <a:gd name="T26" fmla="*/ 1 w 7"/>
                <a:gd name="T27" fmla="*/ 8 h 9"/>
                <a:gd name="T28" fmla="*/ 1 w 7"/>
                <a:gd name="T29" fmla="*/ 7 h 9"/>
                <a:gd name="T30" fmla="*/ 3 w 7"/>
                <a:gd name="T31" fmla="*/ 7 h 9"/>
                <a:gd name="T32" fmla="*/ 4 w 7"/>
                <a:gd name="T33" fmla="*/ 6 h 9"/>
                <a:gd name="T34" fmla="*/ 4 w 7"/>
                <a:gd name="T35" fmla="*/ 6 h 9"/>
                <a:gd name="T36" fmla="*/ 3 w 7"/>
                <a:gd name="T37" fmla="*/ 6 h 9"/>
                <a:gd name="T38" fmla="*/ 1 w 7"/>
                <a:gd name="T39" fmla="*/ 6 h 9"/>
                <a:gd name="T40" fmla="*/ 1 w 7"/>
                <a:gd name="T41" fmla="*/ 6 h 9"/>
                <a:gd name="T42" fmla="*/ 2 w 7"/>
                <a:gd name="T43" fmla="*/ 6 h 9"/>
                <a:gd name="T44" fmla="*/ 3 w 7"/>
                <a:gd name="T45" fmla="*/ 5 h 9"/>
                <a:gd name="T46" fmla="*/ 3 w 7"/>
                <a:gd name="T47" fmla="*/ 4 h 9"/>
                <a:gd name="T48" fmla="*/ 4 w 7"/>
                <a:gd name="T49" fmla="*/ 3 h 9"/>
                <a:gd name="T50" fmla="*/ 4 w 7"/>
                <a:gd name="T51" fmla="*/ 3 h 9"/>
                <a:gd name="T52" fmla="*/ 5 w 7"/>
                <a:gd name="T53" fmla="*/ 3 h 9"/>
                <a:gd name="T54" fmla="*/ 4 w 7"/>
                <a:gd name="T55" fmla="*/ 3 h 9"/>
                <a:gd name="T56" fmla="*/ 3 w 7"/>
                <a:gd name="T57" fmla="*/ 3 h 9"/>
                <a:gd name="T58" fmla="*/ 3 w 7"/>
                <a:gd name="T59" fmla="*/ 3 h 9"/>
                <a:gd name="T60" fmla="*/ 2 w 7"/>
                <a:gd name="T61" fmla="*/ 3 h 9"/>
                <a:gd name="T62" fmla="*/ 2 w 7"/>
                <a:gd name="T6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9">
                  <a:moveTo>
                    <a:pt x="2" y="2"/>
                  </a:moveTo>
                  <a:cubicBezTo>
                    <a:pt x="2" y="2"/>
                    <a:pt x="2" y="2"/>
                    <a:pt x="3" y="1"/>
                  </a:cubicBezTo>
                  <a:cubicBezTo>
                    <a:pt x="3" y="1"/>
                    <a:pt x="4" y="0"/>
                    <a:pt x="4" y="0"/>
                  </a:cubicBezTo>
                  <a:cubicBezTo>
                    <a:pt x="4" y="1"/>
                    <a:pt x="4" y="1"/>
                    <a:pt x="4" y="1"/>
                  </a:cubicBezTo>
                  <a:cubicBezTo>
                    <a:pt x="4" y="1"/>
                    <a:pt x="6" y="1"/>
                    <a:pt x="6" y="1"/>
                  </a:cubicBezTo>
                  <a:cubicBezTo>
                    <a:pt x="6" y="2"/>
                    <a:pt x="5" y="2"/>
                    <a:pt x="6" y="3"/>
                  </a:cubicBezTo>
                  <a:cubicBezTo>
                    <a:pt x="6" y="3"/>
                    <a:pt x="6" y="4"/>
                    <a:pt x="6" y="4"/>
                  </a:cubicBezTo>
                  <a:cubicBezTo>
                    <a:pt x="6" y="5"/>
                    <a:pt x="6" y="5"/>
                    <a:pt x="6" y="6"/>
                  </a:cubicBezTo>
                  <a:cubicBezTo>
                    <a:pt x="6" y="6"/>
                    <a:pt x="6" y="7"/>
                    <a:pt x="6" y="7"/>
                  </a:cubicBezTo>
                  <a:cubicBezTo>
                    <a:pt x="6" y="7"/>
                    <a:pt x="7" y="8"/>
                    <a:pt x="6" y="8"/>
                  </a:cubicBezTo>
                  <a:cubicBezTo>
                    <a:pt x="6" y="8"/>
                    <a:pt x="5" y="8"/>
                    <a:pt x="4" y="8"/>
                  </a:cubicBezTo>
                  <a:cubicBezTo>
                    <a:pt x="4" y="8"/>
                    <a:pt x="4" y="8"/>
                    <a:pt x="3" y="8"/>
                  </a:cubicBezTo>
                  <a:cubicBezTo>
                    <a:pt x="3" y="8"/>
                    <a:pt x="3" y="9"/>
                    <a:pt x="2" y="8"/>
                  </a:cubicBezTo>
                  <a:cubicBezTo>
                    <a:pt x="1" y="8"/>
                    <a:pt x="1" y="8"/>
                    <a:pt x="1" y="8"/>
                  </a:cubicBezTo>
                  <a:cubicBezTo>
                    <a:pt x="1" y="8"/>
                    <a:pt x="0" y="8"/>
                    <a:pt x="1" y="7"/>
                  </a:cubicBezTo>
                  <a:cubicBezTo>
                    <a:pt x="3" y="7"/>
                    <a:pt x="3" y="7"/>
                    <a:pt x="3" y="7"/>
                  </a:cubicBezTo>
                  <a:cubicBezTo>
                    <a:pt x="3" y="7"/>
                    <a:pt x="4" y="6"/>
                    <a:pt x="4" y="6"/>
                  </a:cubicBezTo>
                  <a:cubicBezTo>
                    <a:pt x="4" y="6"/>
                    <a:pt x="5" y="6"/>
                    <a:pt x="4" y="6"/>
                  </a:cubicBezTo>
                  <a:cubicBezTo>
                    <a:pt x="4" y="5"/>
                    <a:pt x="3" y="6"/>
                    <a:pt x="3" y="6"/>
                  </a:cubicBezTo>
                  <a:cubicBezTo>
                    <a:pt x="2" y="6"/>
                    <a:pt x="2" y="6"/>
                    <a:pt x="1" y="6"/>
                  </a:cubicBezTo>
                  <a:cubicBezTo>
                    <a:pt x="1" y="6"/>
                    <a:pt x="0" y="7"/>
                    <a:pt x="1" y="6"/>
                  </a:cubicBezTo>
                  <a:cubicBezTo>
                    <a:pt x="2" y="6"/>
                    <a:pt x="2" y="6"/>
                    <a:pt x="2" y="6"/>
                  </a:cubicBezTo>
                  <a:cubicBezTo>
                    <a:pt x="2" y="5"/>
                    <a:pt x="2" y="5"/>
                    <a:pt x="3" y="5"/>
                  </a:cubicBezTo>
                  <a:cubicBezTo>
                    <a:pt x="3" y="4"/>
                    <a:pt x="3" y="4"/>
                    <a:pt x="3" y="4"/>
                  </a:cubicBezTo>
                  <a:cubicBezTo>
                    <a:pt x="3" y="4"/>
                    <a:pt x="3" y="4"/>
                    <a:pt x="4" y="3"/>
                  </a:cubicBezTo>
                  <a:cubicBezTo>
                    <a:pt x="4" y="3"/>
                    <a:pt x="4" y="3"/>
                    <a:pt x="4" y="3"/>
                  </a:cubicBezTo>
                  <a:cubicBezTo>
                    <a:pt x="5" y="3"/>
                    <a:pt x="5" y="3"/>
                    <a:pt x="5" y="3"/>
                  </a:cubicBezTo>
                  <a:cubicBezTo>
                    <a:pt x="5" y="3"/>
                    <a:pt x="4" y="2"/>
                    <a:pt x="4" y="3"/>
                  </a:cubicBezTo>
                  <a:cubicBezTo>
                    <a:pt x="3" y="3"/>
                    <a:pt x="3" y="3"/>
                    <a:pt x="3" y="3"/>
                  </a:cubicBezTo>
                  <a:cubicBezTo>
                    <a:pt x="3" y="3"/>
                    <a:pt x="3" y="3"/>
                    <a:pt x="3" y="3"/>
                  </a:cubicBezTo>
                  <a:cubicBezTo>
                    <a:pt x="2" y="3"/>
                    <a:pt x="2" y="3"/>
                    <a:pt x="2" y="3"/>
                  </a:cubicBezTo>
                  <a:cubicBezTo>
                    <a:pt x="2" y="3"/>
                    <a:pt x="2" y="3"/>
                    <a:pt x="2" y="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4" name="Freeform 265"/>
            <p:cNvSpPr>
              <a:spLocks/>
            </p:cNvSpPr>
            <p:nvPr/>
          </p:nvSpPr>
          <p:spPr bwMode="auto">
            <a:xfrm>
              <a:off x="6380163" y="2846388"/>
              <a:ext cx="1588" cy="1588"/>
            </a:xfrm>
            <a:custGeom>
              <a:avLst/>
              <a:gdLst>
                <a:gd name="T0" fmla="*/ 0 w 2"/>
                <a:gd name="T1" fmla="*/ 1 h 2"/>
                <a:gd name="T2" fmla="*/ 0 w 2"/>
                <a:gd name="T3" fmla="*/ 0 h 2"/>
                <a:gd name="T4" fmla="*/ 1 w 2"/>
                <a:gd name="T5" fmla="*/ 0 h 2"/>
                <a:gd name="T6" fmla="*/ 2 w 2"/>
                <a:gd name="T7" fmla="*/ 0 h 2"/>
                <a:gd name="T8" fmla="*/ 1 w 2"/>
                <a:gd name="T9" fmla="*/ 1 h 2"/>
                <a:gd name="T10" fmla="*/ 1 w 2"/>
                <a:gd name="T11" fmla="*/ 2 h 2"/>
                <a:gd name="T12" fmla="*/ 0 w 2"/>
                <a:gd name="T13" fmla="*/ 2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0"/>
                    <a:pt x="0" y="0"/>
                  </a:cubicBezTo>
                  <a:cubicBezTo>
                    <a:pt x="1" y="0"/>
                    <a:pt x="1" y="0"/>
                    <a:pt x="1" y="0"/>
                  </a:cubicBezTo>
                  <a:cubicBezTo>
                    <a:pt x="1" y="0"/>
                    <a:pt x="2" y="0"/>
                    <a:pt x="2" y="0"/>
                  </a:cubicBezTo>
                  <a:cubicBezTo>
                    <a:pt x="2" y="1"/>
                    <a:pt x="2" y="1"/>
                    <a:pt x="1" y="1"/>
                  </a:cubicBezTo>
                  <a:cubicBezTo>
                    <a:pt x="1" y="2"/>
                    <a:pt x="1" y="2"/>
                    <a:pt x="1" y="2"/>
                  </a:cubicBezTo>
                  <a:cubicBezTo>
                    <a:pt x="0" y="2"/>
                    <a:pt x="0" y="2"/>
                    <a:pt x="0" y="2"/>
                  </a:cubicBezTo>
                  <a:lnTo>
                    <a:pt x="0" y="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5" name="Freeform 266"/>
            <p:cNvSpPr>
              <a:spLocks/>
            </p:cNvSpPr>
            <p:nvPr/>
          </p:nvSpPr>
          <p:spPr bwMode="auto">
            <a:xfrm>
              <a:off x="6376988" y="2849563"/>
              <a:ext cx="3175" cy="3175"/>
            </a:xfrm>
            <a:custGeom>
              <a:avLst/>
              <a:gdLst>
                <a:gd name="T0" fmla="*/ 1 w 2"/>
                <a:gd name="T1" fmla="*/ 0 h 2"/>
                <a:gd name="T2" fmla="*/ 1 w 2"/>
                <a:gd name="T3" fmla="*/ 1 h 2"/>
                <a:gd name="T4" fmla="*/ 1 w 2"/>
                <a:gd name="T5" fmla="*/ 2 h 2"/>
                <a:gd name="T6" fmla="*/ 2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0"/>
                    <a:pt x="1" y="1"/>
                  </a:cubicBezTo>
                  <a:cubicBezTo>
                    <a:pt x="1" y="2"/>
                    <a:pt x="1" y="2"/>
                    <a:pt x="1" y="2"/>
                  </a:cubicBezTo>
                  <a:cubicBezTo>
                    <a:pt x="1" y="2"/>
                    <a:pt x="2" y="2"/>
                    <a:pt x="2" y="2"/>
                  </a:cubicBezTo>
                  <a:cubicBezTo>
                    <a:pt x="2" y="2"/>
                    <a:pt x="2" y="1"/>
                    <a:pt x="2" y="1"/>
                  </a:cubicBezTo>
                  <a:cubicBezTo>
                    <a:pt x="1" y="1"/>
                    <a:pt x="1" y="0"/>
                    <a:pt x="1" y="0"/>
                  </a:cubicBezTo>
                  <a:cubicBezTo>
                    <a:pt x="1"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6" name="Freeform 267"/>
            <p:cNvSpPr>
              <a:spLocks/>
            </p:cNvSpPr>
            <p:nvPr/>
          </p:nvSpPr>
          <p:spPr bwMode="auto">
            <a:xfrm>
              <a:off x="6373813" y="2846388"/>
              <a:ext cx="3175" cy="3175"/>
            </a:xfrm>
            <a:custGeom>
              <a:avLst/>
              <a:gdLst>
                <a:gd name="T0" fmla="*/ 1 w 2"/>
                <a:gd name="T1" fmla="*/ 0 h 2"/>
                <a:gd name="T2" fmla="*/ 1 w 2"/>
                <a:gd name="T3" fmla="*/ 1 h 2"/>
                <a:gd name="T4" fmla="*/ 1 w 2"/>
                <a:gd name="T5" fmla="*/ 2 h 2"/>
                <a:gd name="T6" fmla="*/ 2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0" y="1"/>
                    <a:pt x="1" y="1"/>
                  </a:cubicBezTo>
                  <a:cubicBezTo>
                    <a:pt x="1" y="2"/>
                    <a:pt x="1" y="2"/>
                    <a:pt x="1" y="2"/>
                  </a:cubicBezTo>
                  <a:cubicBezTo>
                    <a:pt x="1" y="2"/>
                    <a:pt x="2" y="1"/>
                    <a:pt x="2" y="1"/>
                  </a:cubicBezTo>
                  <a:cubicBezTo>
                    <a:pt x="2" y="1"/>
                    <a:pt x="2" y="1"/>
                    <a:pt x="2" y="1"/>
                  </a:cubicBezTo>
                  <a:cubicBezTo>
                    <a:pt x="2" y="1"/>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7" name="Freeform 268"/>
            <p:cNvSpPr>
              <a:spLocks/>
            </p:cNvSpPr>
            <p:nvPr/>
          </p:nvSpPr>
          <p:spPr bwMode="auto">
            <a:xfrm>
              <a:off x="6410325" y="2855913"/>
              <a:ext cx="1588" cy="1588"/>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8" name="Freeform 269"/>
            <p:cNvSpPr>
              <a:spLocks/>
            </p:cNvSpPr>
            <p:nvPr/>
          </p:nvSpPr>
          <p:spPr bwMode="auto">
            <a:xfrm>
              <a:off x="6408738" y="2857500"/>
              <a:ext cx="1588" cy="1588"/>
            </a:xfrm>
            <a:custGeom>
              <a:avLst/>
              <a:gdLst>
                <a:gd name="T0" fmla="*/ 1 w 1"/>
                <a:gd name="T1" fmla="*/ 1 h 2"/>
                <a:gd name="T2" fmla="*/ 0 w 1"/>
                <a:gd name="T3" fmla="*/ 2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0" y="2"/>
                    <a:pt x="0" y="2"/>
                  </a:cubicBezTo>
                  <a:cubicBezTo>
                    <a:pt x="0" y="2"/>
                    <a:pt x="0" y="2"/>
                    <a:pt x="0" y="2"/>
                  </a:cubicBezTo>
                  <a:cubicBezTo>
                    <a:pt x="1" y="2"/>
                    <a:pt x="1" y="2"/>
                    <a:pt x="1" y="2"/>
                  </a:cubicBezTo>
                  <a:cubicBezTo>
                    <a:pt x="1" y="2"/>
                    <a:pt x="1" y="0"/>
                    <a:pt x="1"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9" name="Freeform 270"/>
            <p:cNvSpPr>
              <a:spLocks/>
            </p:cNvSpPr>
            <p:nvPr/>
          </p:nvSpPr>
          <p:spPr bwMode="auto">
            <a:xfrm>
              <a:off x="6299200" y="2651125"/>
              <a:ext cx="207963" cy="55563"/>
            </a:xfrm>
            <a:custGeom>
              <a:avLst/>
              <a:gdLst>
                <a:gd name="T0" fmla="*/ 67 w 148"/>
                <a:gd name="T1" fmla="*/ 5 h 39"/>
                <a:gd name="T2" fmla="*/ 77 w 148"/>
                <a:gd name="T3" fmla="*/ 4 h 39"/>
                <a:gd name="T4" fmla="*/ 89 w 148"/>
                <a:gd name="T5" fmla="*/ 1 h 39"/>
                <a:gd name="T6" fmla="*/ 98 w 148"/>
                <a:gd name="T7" fmla="*/ 5 h 39"/>
                <a:gd name="T8" fmla="*/ 103 w 148"/>
                <a:gd name="T9" fmla="*/ 10 h 39"/>
                <a:gd name="T10" fmla="*/ 112 w 148"/>
                <a:gd name="T11" fmla="*/ 9 h 39"/>
                <a:gd name="T12" fmla="*/ 116 w 148"/>
                <a:gd name="T13" fmla="*/ 15 h 39"/>
                <a:gd name="T14" fmla="*/ 126 w 148"/>
                <a:gd name="T15" fmla="*/ 17 h 39"/>
                <a:gd name="T16" fmla="*/ 135 w 148"/>
                <a:gd name="T17" fmla="*/ 13 h 39"/>
                <a:gd name="T18" fmla="*/ 142 w 148"/>
                <a:gd name="T19" fmla="*/ 13 h 39"/>
                <a:gd name="T20" fmla="*/ 148 w 148"/>
                <a:gd name="T21" fmla="*/ 20 h 39"/>
                <a:gd name="T22" fmla="*/ 140 w 148"/>
                <a:gd name="T23" fmla="*/ 25 h 39"/>
                <a:gd name="T24" fmla="*/ 132 w 148"/>
                <a:gd name="T25" fmla="*/ 27 h 39"/>
                <a:gd name="T26" fmla="*/ 125 w 148"/>
                <a:gd name="T27" fmla="*/ 29 h 39"/>
                <a:gd name="T28" fmla="*/ 116 w 148"/>
                <a:gd name="T29" fmla="*/ 26 h 39"/>
                <a:gd name="T30" fmla="*/ 109 w 148"/>
                <a:gd name="T31" fmla="*/ 23 h 39"/>
                <a:gd name="T32" fmla="*/ 101 w 148"/>
                <a:gd name="T33" fmla="*/ 21 h 39"/>
                <a:gd name="T34" fmla="*/ 94 w 148"/>
                <a:gd name="T35" fmla="*/ 18 h 39"/>
                <a:gd name="T36" fmla="*/ 85 w 148"/>
                <a:gd name="T37" fmla="*/ 12 h 39"/>
                <a:gd name="T38" fmla="*/ 79 w 148"/>
                <a:gd name="T39" fmla="*/ 17 h 39"/>
                <a:gd name="T40" fmla="*/ 70 w 148"/>
                <a:gd name="T41" fmla="*/ 23 h 39"/>
                <a:gd name="T42" fmla="*/ 60 w 148"/>
                <a:gd name="T43" fmla="*/ 23 h 39"/>
                <a:gd name="T44" fmla="*/ 49 w 148"/>
                <a:gd name="T45" fmla="*/ 24 h 39"/>
                <a:gd name="T46" fmla="*/ 6 w 148"/>
                <a:gd name="T47" fmla="*/ 34 h 39"/>
                <a:gd name="T48" fmla="*/ 2 w 148"/>
                <a:gd name="T49" fmla="*/ 37 h 39"/>
                <a:gd name="T50" fmla="*/ 1 w 148"/>
                <a:gd name="T51" fmla="*/ 33 h 39"/>
                <a:gd name="T52" fmla="*/ 1 w 148"/>
                <a:gd name="T53" fmla="*/ 28 h 39"/>
                <a:gd name="T54" fmla="*/ 0 w 148"/>
                <a:gd name="T55" fmla="*/ 22 h 39"/>
                <a:gd name="T56" fmla="*/ 5 w 148"/>
                <a:gd name="T57" fmla="*/ 18 h 39"/>
                <a:gd name="T58" fmla="*/ 10 w 148"/>
                <a:gd name="T59" fmla="*/ 18 h 39"/>
                <a:gd name="T60" fmla="*/ 10 w 148"/>
                <a:gd name="T61" fmla="*/ 19 h 39"/>
                <a:gd name="T62" fmla="*/ 12 w 148"/>
                <a:gd name="T63" fmla="*/ 25 h 39"/>
                <a:gd name="T64" fmla="*/ 14 w 148"/>
                <a:gd name="T65" fmla="*/ 26 h 39"/>
                <a:gd name="T66" fmla="*/ 20 w 148"/>
                <a:gd name="T67" fmla="*/ 28 h 39"/>
                <a:gd name="T68" fmla="*/ 21 w 148"/>
                <a:gd name="T69" fmla="*/ 27 h 39"/>
                <a:gd name="T70" fmla="*/ 25 w 148"/>
                <a:gd name="T71" fmla="*/ 26 h 39"/>
                <a:gd name="T72" fmla="*/ 29 w 148"/>
                <a:gd name="T73" fmla="*/ 25 h 39"/>
                <a:gd name="T74" fmla="*/ 32 w 148"/>
                <a:gd name="T75" fmla="*/ 21 h 39"/>
                <a:gd name="T76" fmla="*/ 37 w 148"/>
                <a:gd name="T77" fmla="*/ 20 h 39"/>
                <a:gd name="T78" fmla="*/ 45 w 148"/>
                <a:gd name="T79" fmla="*/ 19 h 39"/>
                <a:gd name="T80" fmla="*/ 52 w 148"/>
                <a:gd name="T81" fmla="*/ 19 h 39"/>
                <a:gd name="T82" fmla="*/ 57 w 148"/>
                <a:gd name="T83" fmla="*/ 18 h 39"/>
                <a:gd name="T84" fmla="*/ 62 w 148"/>
                <a:gd name="T85" fmla="*/ 15 h 39"/>
                <a:gd name="T86" fmla="*/ 64 w 148"/>
                <a:gd name="T87" fmla="*/ 16 h 39"/>
                <a:gd name="T88" fmla="*/ 58 w 148"/>
                <a:gd name="T89" fmla="*/ 17 h 39"/>
                <a:gd name="T90" fmla="*/ 52 w 148"/>
                <a:gd name="T91" fmla="*/ 18 h 39"/>
                <a:gd name="T92" fmla="*/ 44 w 148"/>
                <a:gd name="T93" fmla="*/ 18 h 39"/>
                <a:gd name="T94" fmla="*/ 35 w 148"/>
                <a:gd name="T95" fmla="*/ 19 h 39"/>
                <a:gd name="T96" fmla="*/ 32 w 148"/>
                <a:gd name="T97" fmla="*/ 19 h 39"/>
                <a:gd name="T98" fmla="*/ 28 w 148"/>
                <a:gd name="T99" fmla="*/ 21 h 39"/>
                <a:gd name="T100" fmla="*/ 25 w 148"/>
                <a:gd name="T101" fmla="*/ 23 h 39"/>
                <a:gd name="T102" fmla="*/ 21 w 148"/>
                <a:gd name="T103" fmla="*/ 25 h 39"/>
                <a:gd name="T104" fmla="*/ 15 w 148"/>
                <a:gd name="T105" fmla="*/ 23 h 39"/>
                <a:gd name="T106" fmla="*/ 16 w 148"/>
                <a:gd name="T107" fmla="*/ 19 h 39"/>
                <a:gd name="T108" fmla="*/ 14 w 148"/>
                <a:gd name="T10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8" h="39">
                  <a:moveTo>
                    <a:pt x="13" y="12"/>
                  </a:moveTo>
                  <a:cubicBezTo>
                    <a:pt x="65" y="11"/>
                    <a:pt x="65" y="11"/>
                    <a:pt x="65" y="11"/>
                  </a:cubicBezTo>
                  <a:cubicBezTo>
                    <a:pt x="65" y="11"/>
                    <a:pt x="65" y="9"/>
                    <a:pt x="65" y="7"/>
                  </a:cubicBezTo>
                  <a:cubicBezTo>
                    <a:pt x="66" y="6"/>
                    <a:pt x="66" y="6"/>
                    <a:pt x="67" y="5"/>
                  </a:cubicBezTo>
                  <a:cubicBezTo>
                    <a:pt x="67" y="4"/>
                    <a:pt x="68" y="4"/>
                    <a:pt x="68" y="3"/>
                  </a:cubicBezTo>
                  <a:cubicBezTo>
                    <a:pt x="69" y="3"/>
                    <a:pt x="70" y="2"/>
                    <a:pt x="72" y="1"/>
                  </a:cubicBezTo>
                  <a:cubicBezTo>
                    <a:pt x="73" y="0"/>
                    <a:pt x="74" y="1"/>
                    <a:pt x="74" y="2"/>
                  </a:cubicBezTo>
                  <a:cubicBezTo>
                    <a:pt x="75" y="2"/>
                    <a:pt x="75" y="3"/>
                    <a:pt x="77" y="4"/>
                  </a:cubicBezTo>
                  <a:cubicBezTo>
                    <a:pt x="78" y="4"/>
                    <a:pt x="78" y="3"/>
                    <a:pt x="79" y="2"/>
                  </a:cubicBezTo>
                  <a:cubicBezTo>
                    <a:pt x="79" y="2"/>
                    <a:pt x="80" y="1"/>
                    <a:pt x="82" y="1"/>
                  </a:cubicBezTo>
                  <a:cubicBezTo>
                    <a:pt x="83" y="0"/>
                    <a:pt x="84" y="0"/>
                    <a:pt x="85" y="0"/>
                  </a:cubicBezTo>
                  <a:cubicBezTo>
                    <a:pt x="86" y="0"/>
                    <a:pt x="86" y="0"/>
                    <a:pt x="89" y="1"/>
                  </a:cubicBezTo>
                  <a:cubicBezTo>
                    <a:pt x="91" y="2"/>
                    <a:pt x="89" y="1"/>
                    <a:pt x="91" y="0"/>
                  </a:cubicBezTo>
                  <a:cubicBezTo>
                    <a:pt x="92" y="0"/>
                    <a:pt x="92" y="0"/>
                    <a:pt x="93" y="0"/>
                  </a:cubicBezTo>
                  <a:cubicBezTo>
                    <a:pt x="95" y="0"/>
                    <a:pt x="95" y="1"/>
                    <a:pt x="95" y="2"/>
                  </a:cubicBezTo>
                  <a:cubicBezTo>
                    <a:pt x="96" y="3"/>
                    <a:pt x="98" y="5"/>
                    <a:pt x="98" y="5"/>
                  </a:cubicBezTo>
                  <a:cubicBezTo>
                    <a:pt x="98" y="5"/>
                    <a:pt x="98" y="7"/>
                    <a:pt x="98" y="7"/>
                  </a:cubicBezTo>
                  <a:cubicBezTo>
                    <a:pt x="98" y="8"/>
                    <a:pt x="99" y="9"/>
                    <a:pt x="99" y="9"/>
                  </a:cubicBezTo>
                  <a:cubicBezTo>
                    <a:pt x="101" y="10"/>
                    <a:pt x="101" y="10"/>
                    <a:pt x="101" y="10"/>
                  </a:cubicBezTo>
                  <a:cubicBezTo>
                    <a:pt x="101" y="10"/>
                    <a:pt x="102" y="10"/>
                    <a:pt x="103" y="10"/>
                  </a:cubicBezTo>
                  <a:cubicBezTo>
                    <a:pt x="104" y="10"/>
                    <a:pt x="103" y="9"/>
                    <a:pt x="104" y="8"/>
                  </a:cubicBezTo>
                  <a:cubicBezTo>
                    <a:pt x="105" y="7"/>
                    <a:pt x="105" y="8"/>
                    <a:pt x="107" y="7"/>
                  </a:cubicBezTo>
                  <a:cubicBezTo>
                    <a:pt x="108" y="7"/>
                    <a:pt x="108" y="8"/>
                    <a:pt x="109" y="8"/>
                  </a:cubicBezTo>
                  <a:cubicBezTo>
                    <a:pt x="110" y="8"/>
                    <a:pt x="111" y="9"/>
                    <a:pt x="112" y="9"/>
                  </a:cubicBezTo>
                  <a:cubicBezTo>
                    <a:pt x="113" y="9"/>
                    <a:pt x="113" y="10"/>
                    <a:pt x="113" y="11"/>
                  </a:cubicBezTo>
                  <a:cubicBezTo>
                    <a:pt x="114" y="11"/>
                    <a:pt x="114" y="12"/>
                    <a:pt x="114" y="13"/>
                  </a:cubicBezTo>
                  <a:cubicBezTo>
                    <a:pt x="114" y="14"/>
                    <a:pt x="114" y="14"/>
                    <a:pt x="114" y="14"/>
                  </a:cubicBezTo>
                  <a:cubicBezTo>
                    <a:pt x="114" y="14"/>
                    <a:pt x="115" y="15"/>
                    <a:pt x="116" y="15"/>
                  </a:cubicBezTo>
                  <a:cubicBezTo>
                    <a:pt x="116" y="15"/>
                    <a:pt x="117" y="16"/>
                    <a:pt x="118" y="17"/>
                  </a:cubicBezTo>
                  <a:cubicBezTo>
                    <a:pt x="119" y="17"/>
                    <a:pt x="120" y="18"/>
                    <a:pt x="120" y="19"/>
                  </a:cubicBezTo>
                  <a:cubicBezTo>
                    <a:pt x="121" y="19"/>
                    <a:pt x="122" y="18"/>
                    <a:pt x="123" y="17"/>
                  </a:cubicBezTo>
                  <a:cubicBezTo>
                    <a:pt x="124" y="16"/>
                    <a:pt x="124" y="17"/>
                    <a:pt x="126" y="17"/>
                  </a:cubicBezTo>
                  <a:cubicBezTo>
                    <a:pt x="127" y="17"/>
                    <a:pt x="127" y="16"/>
                    <a:pt x="128" y="15"/>
                  </a:cubicBezTo>
                  <a:cubicBezTo>
                    <a:pt x="129" y="14"/>
                    <a:pt x="129" y="15"/>
                    <a:pt x="130" y="15"/>
                  </a:cubicBezTo>
                  <a:cubicBezTo>
                    <a:pt x="131" y="15"/>
                    <a:pt x="131" y="14"/>
                    <a:pt x="132" y="14"/>
                  </a:cubicBezTo>
                  <a:cubicBezTo>
                    <a:pt x="133" y="13"/>
                    <a:pt x="134" y="13"/>
                    <a:pt x="135" y="13"/>
                  </a:cubicBezTo>
                  <a:cubicBezTo>
                    <a:pt x="135" y="13"/>
                    <a:pt x="136" y="13"/>
                    <a:pt x="137" y="13"/>
                  </a:cubicBezTo>
                  <a:cubicBezTo>
                    <a:pt x="137" y="12"/>
                    <a:pt x="138" y="12"/>
                    <a:pt x="139" y="12"/>
                  </a:cubicBezTo>
                  <a:cubicBezTo>
                    <a:pt x="140" y="11"/>
                    <a:pt x="140" y="12"/>
                    <a:pt x="140" y="12"/>
                  </a:cubicBezTo>
                  <a:cubicBezTo>
                    <a:pt x="141" y="13"/>
                    <a:pt x="141" y="13"/>
                    <a:pt x="142" y="13"/>
                  </a:cubicBezTo>
                  <a:cubicBezTo>
                    <a:pt x="143" y="13"/>
                    <a:pt x="143" y="14"/>
                    <a:pt x="144" y="15"/>
                  </a:cubicBezTo>
                  <a:cubicBezTo>
                    <a:pt x="144" y="16"/>
                    <a:pt x="144" y="16"/>
                    <a:pt x="145" y="16"/>
                  </a:cubicBezTo>
                  <a:cubicBezTo>
                    <a:pt x="146" y="17"/>
                    <a:pt x="146" y="17"/>
                    <a:pt x="147" y="18"/>
                  </a:cubicBezTo>
                  <a:cubicBezTo>
                    <a:pt x="147" y="18"/>
                    <a:pt x="147" y="19"/>
                    <a:pt x="148" y="20"/>
                  </a:cubicBezTo>
                  <a:cubicBezTo>
                    <a:pt x="148" y="21"/>
                    <a:pt x="147" y="22"/>
                    <a:pt x="147" y="22"/>
                  </a:cubicBezTo>
                  <a:cubicBezTo>
                    <a:pt x="146" y="23"/>
                    <a:pt x="146" y="24"/>
                    <a:pt x="145" y="24"/>
                  </a:cubicBezTo>
                  <a:cubicBezTo>
                    <a:pt x="145" y="25"/>
                    <a:pt x="143" y="25"/>
                    <a:pt x="142" y="25"/>
                  </a:cubicBezTo>
                  <a:cubicBezTo>
                    <a:pt x="141" y="25"/>
                    <a:pt x="141" y="25"/>
                    <a:pt x="140" y="25"/>
                  </a:cubicBezTo>
                  <a:cubicBezTo>
                    <a:pt x="139" y="26"/>
                    <a:pt x="139" y="26"/>
                    <a:pt x="138" y="26"/>
                  </a:cubicBezTo>
                  <a:cubicBezTo>
                    <a:pt x="138" y="26"/>
                    <a:pt x="137" y="26"/>
                    <a:pt x="136" y="26"/>
                  </a:cubicBezTo>
                  <a:cubicBezTo>
                    <a:pt x="136" y="26"/>
                    <a:pt x="135" y="27"/>
                    <a:pt x="134" y="27"/>
                  </a:cubicBezTo>
                  <a:cubicBezTo>
                    <a:pt x="134" y="27"/>
                    <a:pt x="133" y="27"/>
                    <a:pt x="132" y="27"/>
                  </a:cubicBezTo>
                  <a:cubicBezTo>
                    <a:pt x="131" y="27"/>
                    <a:pt x="131" y="28"/>
                    <a:pt x="131" y="28"/>
                  </a:cubicBezTo>
                  <a:cubicBezTo>
                    <a:pt x="130" y="29"/>
                    <a:pt x="129" y="29"/>
                    <a:pt x="129" y="29"/>
                  </a:cubicBezTo>
                  <a:cubicBezTo>
                    <a:pt x="128" y="30"/>
                    <a:pt x="127" y="29"/>
                    <a:pt x="126" y="29"/>
                  </a:cubicBezTo>
                  <a:cubicBezTo>
                    <a:pt x="126" y="29"/>
                    <a:pt x="125" y="29"/>
                    <a:pt x="125" y="29"/>
                  </a:cubicBezTo>
                  <a:cubicBezTo>
                    <a:pt x="124" y="29"/>
                    <a:pt x="124" y="29"/>
                    <a:pt x="122" y="29"/>
                  </a:cubicBezTo>
                  <a:cubicBezTo>
                    <a:pt x="121" y="29"/>
                    <a:pt x="121" y="29"/>
                    <a:pt x="120" y="29"/>
                  </a:cubicBezTo>
                  <a:cubicBezTo>
                    <a:pt x="119" y="29"/>
                    <a:pt x="119" y="29"/>
                    <a:pt x="118" y="28"/>
                  </a:cubicBezTo>
                  <a:cubicBezTo>
                    <a:pt x="116" y="28"/>
                    <a:pt x="116" y="27"/>
                    <a:pt x="116" y="26"/>
                  </a:cubicBezTo>
                  <a:cubicBezTo>
                    <a:pt x="116" y="26"/>
                    <a:pt x="115" y="26"/>
                    <a:pt x="115" y="26"/>
                  </a:cubicBezTo>
                  <a:cubicBezTo>
                    <a:pt x="114" y="26"/>
                    <a:pt x="113" y="25"/>
                    <a:pt x="112" y="25"/>
                  </a:cubicBezTo>
                  <a:cubicBezTo>
                    <a:pt x="112" y="25"/>
                    <a:pt x="111" y="25"/>
                    <a:pt x="110" y="24"/>
                  </a:cubicBezTo>
                  <a:cubicBezTo>
                    <a:pt x="110" y="23"/>
                    <a:pt x="109" y="23"/>
                    <a:pt x="109" y="23"/>
                  </a:cubicBezTo>
                  <a:cubicBezTo>
                    <a:pt x="109" y="23"/>
                    <a:pt x="108" y="24"/>
                    <a:pt x="107" y="24"/>
                  </a:cubicBezTo>
                  <a:cubicBezTo>
                    <a:pt x="107" y="24"/>
                    <a:pt x="105" y="24"/>
                    <a:pt x="104" y="23"/>
                  </a:cubicBezTo>
                  <a:cubicBezTo>
                    <a:pt x="103" y="23"/>
                    <a:pt x="102" y="23"/>
                    <a:pt x="101" y="22"/>
                  </a:cubicBezTo>
                  <a:cubicBezTo>
                    <a:pt x="100" y="22"/>
                    <a:pt x="101" y="21"/>
                    <a:pt x="101" y="21"/>
                  </a:cubicBezTo>
                  <a:cubicBezTo>
                    <a:pt x="100" y="20"/>
                    <a:pt x="100" y="20"/>
                    <a:pt x="100" y="20"/>
                  </a:cubicBezTo>
                  <a:cubicBezTo>
                    <a:pt x="99" y="20"/>
                    <a:pt x="97" y="19"/>
                    <a:pt x="97" y="19"/>
                  </a:cubicBezTo>
                  <a:cubicBezTo>
                    <a:pt x="96" y="19"/>
                    <a:pt x="96" y="19"/>
                    <a:pt x="96" y="18"/>
                  </a:cubicBezTo>
                  <a:cubicBezTo>
                    <a:pt x="96" y="18"/>
                    <a:pt x="95" y="18"/>
                    <a:pt x="94" y="18"/>
                  </a:cubicBezTo>
                  <a:cubicBezTo>
                    <a:pt x="94" y="18"/>
                    <a:pt x="93" y="18"/>
                    <a:pt x="93" y="18"/>
                  </a:cubicBezTo>
                  <a:cubicBezTo>
                    <a:pt x="92" y="18"/>
                    <a:pt x="91" y="17"/>
                    <a:pt x="91" y="17"/>
                  </a:cubicBezTo>
                  <a:cubicBezTo>
                    <a:pt x="91" y="17"/>
                    <a:pt x="88" y="16"/>
                    <a:pt x="87" y="15"/>
                  </a:cubicBezTo>
                  <a:cubicBezTo>
                    <a:pt x="86" y="15"/>
                    <a:pt x="85" y="13"/>
                    <a:pt x="85" y="12"/>
                  </a:cubicBezTo>
                  <a:cubicBezTo>
                    <a:pt x="84" y="11"/>
                    <a:pt x="83" y="11"/>
                    <a:pt x="83" y="11"/>
                  </a:cubicBezTo>
                  <a:cubicBezTo>
                    <a:pt x="81" y="12"/>
                    <a:pt x="81" y="12"/>
                    <a:pt x="81" y="12"/>
                  </a:cubicBezTo>
                  <a:cubicBezTo>
                    <a:pt x="81" y="12"/>
                    <a:pt x="79" y="13"/>
                    <a:pt x="79" y="14"/>
                  </a:cubicBezTo>
                  <a:cubicBezTo>
                    <a:pt x="78" y="16"/>
                    <a:pt x="79" y="16"/>
                    <a:pt x="79" y="17"/>
                  </a:cubicBezTo>
                  <a:cubicBezTo>
                    <a:pt x="79" y="18"/>
                    <a:pt x="78" y="19"/>
                    <a:pt x="78" y="20"/>
                  </a:cubicBezTo>
                  <a:cubicBezTo>
                    <a:pt x="78" y="21"/>
                    <a:pt x="77" y="21"/>
                    <a:pt x="76" y="22"/>
                  </a:cubicBezTo>
                  <a:cubicBezTo>
                    <a:pt x="76" y="22"/>
                    <a:pt x="75" y="22"/>
                    <a:pt x="74" y="22"/>
                  </a:cubicBezTo>
                  <a:cubicBezTo>
                    <a:pt x="73" y="22"/>
                    <a:pt x="71" y="23"/>
                    <a:pt x="70" y="23"/>
                  </a:cubicBezTo>
                  <a:cubicBezTo>
                    <a:pt x="69" y="23"/>
                    <a:pt x="66" y="22"/>
                    <a:pt x="65" y="22"/>
                  </a:cubicBezTo>
                  <a:cubicBezTo>
                    <a:pt x="64" y="21"/>
                    <a:pt x="63" y="21"/>
                    <a:pt x="63" y="22"/>
                  </a:cubicBezTo>
                  <a:cubicBezTo>
                    <a:pt x="63" y="22"/>
                    <a:pt x="62" y="22"/>
                    <a:pt x="61" y="23"/>
                  </a:cubicBezTo>
                  <a:cubicBezTo>
                    <a:pt x="61" y="23"/>
                    <a:pt x="60" y="23"/>
                    <a:pt x="60" y="23"/>
                  </a:cubicBezTo>
                  <a:cubicBezTo>
                    <a:pt x="59" y="23"/>
                    <a:pt x="58" y="23"/>
                    <a:pt x="58" y="23"/>
                  </a:cubicBezTo>
                  <a:cubicBezTo>
                    <a:pt x="57" y="23"/>
                    <a:pt x="55" y="22"/>
                    <a:pt x="55" y="22"/>
                  </a:cubicBezTo>
                  <a:cubicBezTo>
                    <a:pt x="54" y="24"/>
                    <a:pt x="54" y="24"/>
                    <a:pt x="54" y="24"/>
                  </a:cubicBezTo>
                  <a:cubicBezTo>
                    <a:pt x="49" y="24"/>
                    <a:pt x="49" y="24"/>
                    <a:pt x="49" y="24"/>
                  </a:cubicBezTo>
                  <a:cubicBezTo>
                    <a:pt x="49" y="33"/>
                    <a:pt x="49" y="33"/>
                    <a:pt x="49" y="33"/>
                  </a:cubicBezTo>
                  <a:cubicBezTo>
                    <a:pt x="8" y="33"/>
                    <a:pt x="8" y="33"/>
                    <a:pt x="8" y="33"/>
                  </a:cubicBezTo>
                  <a:cubicBezTo>
                    <a:pt x="8" y="33"/>
                    <a:pt x="6" y="33"/>
                    <a:pt x="6" y="33"/>
                  </a:cubicBezTo>
                  <a:cubicBezTo>
                    <a:pt x="6" y="33"/>
                    <a:pt x="6" y="34"/>
                    <a:pt x="6" y="34"/>
                  </a:cubicBezTo>
                  <a:cubicBezTo>
                    <a:pt x="6" y="35"/>
                    <a:pt x="5" y="35"/>
                    <a:pt x="5" y="35"/>
                  </a:cubicBezTo>
                  <a:cubicBezTo>
                    <a:pt x="5" y="36"/>
                    <a:pt x="4" y="36"/>
                    <a:pt x="4" y="37"/>
                  </a:cubicBezTo>
                  <a:cubicBezTo>
                    <a:pt x="4" y="37"/>
                    <a:pt x="3" y="38"/>
                    <a:pt x="3" y="38"/>
                  </a:cubicBezTo>
                  <a:cubicBezTo>
                    <a:pt x="3" y="39"/>
                    <a:pt x="2" y="38"/>
                    <a:pt x="2" y="37"/>
                  </a:cubicBezTo>
                  <a:cubicBezTo>
                    <a:pt x="2" y="37"/>
                    <a:pt x="2" y="36"/>
                    <a:pt x="2" y="36"/>
                  </a:cubicBezTo>
                  <a:cubicBezTo>
                    <a:pt x="2" y="36"/>
                    <a:pt x="2" y="36"/>
                    <a:pt x="2" y="35"/>
                  </a:cubicBezTo>
                  <a:cubicBezTo>
                    <a:pt x="2" y="34"/>
                    <a:pt x="2" y="34"/>
                    <a:pt x="2" y="33"/>
                  </a:cubicBezTo>
                  <a:cubicBezTo>
                    <a:pt x="1" y="33"/>
                    <a:pt x="1" y="33"/>
                    <a:pt x="1" y="33"/>
                  </a:cubicBezTo>
                  <a:cubicBezTo>
                    <a:pt x="1" y="32"/>
                    <a:pt x="2" y="31"/>
                    <a:pt x="2" y="31"/>
                  </a:cubicBezTo>
                  <a:cubicBezTo>
                    <a:pt x="1" y="31"/>
                    <a:pt x="1" y="31"/>
                    <a:pt x="1" y="30"/>
                  </a:cubicBezTo>
                  <a:cubicBezTo>
                    <a:pt x="1" y="29"/>
                    <a:pt x="1" y="28"/>
                    <a:pt x="1" y="28"/>
                  </a:cubicBezTo>
                  <a:cubicBezTo>
                    <a:pt x="1" y="28"/>
                    <a:pt x="1" y="28"/>
                    <a:pt x="1" y="28"/>
                  </a:cubicBezTo>
                  <a:cubicBezTo>
                    <a:pt x="1" y="28"/>
                    <a:pt x="0" y="27"/>
                    <a:pt x="0" y="26"/>
                  </a:cubicBezTo>
                  <a:cubicBezTo>
                    <a:pt x="0" y="25"/>
                    <a:pt x="0" y="25"/>
                    <a:pt x="0" y="25"/>
                  </a:cubicBezTo>
                  <a:cubicBezTo>
                    <a:pt x="0" y="25"/>
                    <a:pt x="0" y="25"/>
                    <a:pt x="0" y="24"/>
                  </a:cubicBezTo>
                  <a:cubicBezTo>
                    <a:pt x="0" y="23"/>
                    <a:pt x="0" y="23"/>
                    <a:pt x="0" y="22"/>
                  </a:cubicBezTo>
                  <a:cubicBezTo>
                    <a:pt x="1" y="22"/>
                    <a:pt x="0" y="22"/>
                    <a:pt x="1" y="21"/>
                  </a:cubicBezTo>
                  <a:cubicBezTo>
                    <a:pt x="2" y="21"/>
                    <a:pt x="2" y="21"/>
                    <a:pt x="3" y="20"/>
                  </a:cubicBezTo>
                  <a:cubicBezTo>
                    <a:pt x="3" y="20"/>
                    <a:pt x="4" y="20"/>
                    <a:pt x="4" y="19"/>
                  </a:cubicBezTo>
                  <a:cubicBezTo>
                    <a:pt x="4" y="19"/>
                    <a:pt x="4" y="18"/>
                    <a:pt x="5" y="18"/>
                  </a:cubicBezTo>
                  <a:cubicBezTo>
                    <a:pt x="5" y="18"/>
                    <a:pt x="6" y="17"/>
                    <a:pt x="6" y="17"/>
                  </a:cubicBezTo>
                  <a:cubicBezTo>
                    <a:pt x="7" y="17"/>
                    <a:pt x="6" y="17"/>
                    <a:pt x="7" y="17"/>
                  </a:cubicBezTo>
                  <a:cubicBezTo>
                    <a:pt x="7" y="17"/>
                    <a:pt x="8" y="17"/>
                    <a:pt x="9" y="17"/>
                  </a:cubicBezTo>
                  <a:cubicBezTo>
                    <a:pt x="9" y="18"/>
                    <a:pt x="10" y="18"/>
                    <a:pt x="10" y="18"/>
                  </a:cubicBezTo>
                  <a:cubicBezTo>
                    <a:pt x="10" y="18"/>
                    <a:pt x="11" y="17"/>
                    <a:pt x="11" y="18"/>
                  </a:cubicBezTo>
                  <a:cubicBezTo>
                    <a:pt x="12" y="18"/>
                    <a:pt x="13" y="18"/>
                    <a:pt x="12" y="18"/>
                  </a:cubicBezTo>
                  <a:cubicBezTo>
                    <a:pt x="11" y="19"/>
                    <a:pt x="11" y="19"/>
                    <a:pt x="11" y="19"/>
                  </a:cubicBezTo>
                  <a:cubicBezTo>
                    <a:pt x="10" y="19"/>
                    <a:pt x="10" y="19"/>
                    <a:pt x="10" y="19"/>
                  </a:cubicBezTo>
                  <a:cubicBezTo>
                    <a:pt x="10" y="20"/>
                    <a:pt x="10" y="20"/>
                    <a:pt x="10" y="20"/>
                  </a:cubicBezTo>
                  <a:cubicBezTo>
                    <a:pt x="11" y="21"/>
                    <a:pt x="11" y="20"/>
                    <a:pt x="11" y="21"/>
                  </a:cubicBezTo>
                  <a:cubicBezTo>
                    <a:pt x="12" y="23"/>
                    <a:pt x="12" y="23"/>
                    <a:pt x="12" y="23"/>
                  </a:cubicBezTo>
                  <a:cubicBezTo>
                    <a:pt x="12" y="24"/>
                    <a:pt x="11" y="24"/>
                    <a:pt x="12" y="25"/>
                  </a:cubicBezTo>
                  <a:cubicBezTo>
                    <a:pt x="12" y="25"/>
                    <a:pt x="13" y="25"/>
                    <a:pt x="13" y="25"/>
                  </a:cubicBezTo>
                  <a:cubicBezTo>
                    <a:pt x="13" y="25"/>
                    <a:pt x="13" y="25"/>
                    <a:pt x="13" y="25"/>
                  </a:cubicBezTo>
                  <a:cubicBezTo>
                    <a:pt x="14" y="26"/>
                    <a:pt x="14" y="26"/>
                    <a:pt x="14" y="26"/>
                  </a:cubicBezTo>
                  <a:cubicBezTo>
                    <a:pt x="14" y="26"/>
                    <a:pt x="14" y="26"/>
                    <a:pt x="14" y="26"/>
                  </a:cubicBezTo>
                  <a:cubicBezTo>
                    <a:pt x="15" y="26"/>
                    <a:pt x="16" y="26"/>
                    <a:pt x="17" y="27"/>
                  </a:cubicBezTo>
                  <a:cubicBezTo>
                    <a:pt x="17" y="27"/>
                    <a:pt x="17" y="27"/>
                    <a:pt x="17" y="28"/>
                  </a:cubicBezTo>
                  <a:cubicBezTo>
                    <a:pt x="18" y="28"/>
                    <a:pt x="18" y="28"/>
                    <a:pt x="18" y="28"/>
                  </a:cubicBezTo>
                  <a:cubicBezTo>
                    <a:pt x="19" y="28"/>
                    <a:pt x="20" y="28"/>
                    <a:pt x="20" y="28"/>
                  </a:cubicBezTo>
                  <a:cubicBezTo>
                    <a:pt x="18" y="28"/>
                    <a:pt x="18" y="28"/>
                    <a:pt x="18" y="28"/>
                  </a:cubicBezTo>
                  <a:cubicBezTo>
                    <a:pt x="18" y="28"/>
                    <a:pt x="20" y="27"/>
                    <a:pt x="20" y="27"/>
                  </a:cubicBezTo>
                  <a:cubicBezTo>
                    <a:pt x="20" y="27"/>
                    <a:pt x="20" y="27"/>
                    <a:pt x="21" y="27"/>
                  </a:cubicBezTo>
                  <a:cubicBezTo>
                    <a:pt x="21" y="27"/>
                    <a:pt x="21" y="26"/>
                    <a:pt x="21" y="27"/>
                  </a:cubicBezTo>
                  <a:cubicBezTo>
                    <a:pt x="22" y="28"/>
                    <a:pt x="22" y="28"/>
                    <a:pt x="22" y="28"/>
                  </a:cubicBezTo>
                  <a:cubicBezTo>
                    <a:pt x="22" y="27"/>
                    <a:pt x="23" y="27"/>
                    <a:pt x="23" y="27"/>
                  </a:cubicBezTo>
                  <a:cubicBezTo>
                    <a:pt x="23" y="26"/>
                    <a:pt x="24" y="26"/>
                    <a:pt x="24" y="26"/>
                  </a:cubicBezTo>
                  <a:cubicBezTo>
                    <a:pt x="24" y="26"/>
                    <a:pt x="24" y="26"/>
                    <a:pt x="25" y="26"/>
                  </a:cubicBezTo>
                  <a:cubicBezTo>
                    <a:pt x="25" y="26"/>
                    <a:pt x="26" y="26"/>
                    <a:pt x="26" y="26"/>
                  </a:cubicBezTo>
                  <a:cubicBezTo>
                    <a:pt x="26" y="26"/>
                    <a:pt x="26" y="25"/>
                    <a:pt x="27" y="25"/>
                  </a:cubicBezTo>
                  <a:cubicBezTo>
                    <a:pt x="27" y="25"/>
                    <a:pt x="27" y="25"/>
                    <a:pt x="28" y="25"/>
                  </a:cubicBezTo>
                  <a:cubicBezTo>
                    <a:pt x="28" y="25"/>
                    <a:pt x="29" y="25"/>
                    <a:pt x="29" y="25"/>
                  </a:cubicBezTo>
                  <a:cubicBezTo>
                    <a:pt x="29" y="25"/>
                    <a:pt x="29" y="25"/>
                    <a:pt x="29" y="24"/>
                  </a:cubicBezTo>
                  <a:cubicBezTo>
                    <a:pt x="29" y="24"/>
                    <a:pt x="28" y="24"/>
                    <a:pt x="29" y="23"/>
                  </a:cubicBezTo>
                  <a:cubicBezTo>
                    <a:pt x="29" y="23"/>
                    <a:pt x="30" y="22"/>
                    <a:pt x="31" y="22"/>
                  </a:cubicBezTo>
                  <a:cubicBezTo>
                    <a:pt x="31" y="21"/>
                    <a:pt x="31" y="21"/>
                    <a:pt x="32" y="21"/>
                  </a:cubicBezTo>
                  <a:cubicBezTo>
                    <a:pt x="32" y="20"/>
                    <a:pt x="32" y="19"/>
                    <a:pt x="32" y="19"/>
                  </a:cubicBezTo>
                  <a:cubicBezTo>
                    <a:pt x="33" y="19"/>
                    <a:pt x="33" y="19"/>
                    <a:pt x="34" y="20"/>
                  </a:cubicBezTo>
                  <a:cubicBezTo>
                    <a:pt x="35" y="20"/>
                    <a:pt x="35" y="20"/>
                    <a:pt x="36" y="20"/>
                  </a:cubicBezTo>
                  <a:cubicBezTo>
                    <a:pt x="36" y="20"/>
                    <a:pt x="36" y="21"/>
                    <a:pt x="37" y="20"/>
                  </a:cubicBezTo>
                  <a:cubicBezTo>
                    <a:pt x="39" y="20"/>
                    <a:pt x="38" y="20"/>
                    <a:pt x="39" y="20"/>
                  </a:cubicBezTo>
                  <a:cubicBezTo>
                    <a:pt x="40" y="20"/>
                    <a:pt x="40" y="20"/>
                    <a:pt x="41" y="20"/>
                  </a:cubicBezTo>
                  <a:cubicBezTo>
                    <a:pt x="42" y="20"/>
                    <a:pt x="43" y="20"/>
                    <a:pt x="43" y="20"/>
                  </a:cubicBezTo>
                  <a:cubicBezTo>
                    <a:pt x="44" y="20"/>
                    <a:pt x="45" y="20"/>
                    <a:pt x="45" y="19"/>
                  </a:cubicBezTo>
                  <a:cubicBezTo>
                    <a:pt x="46" y="19"/>
                    <a:pt x="46" y="19"/>
                    <a:pt x="46" y="19"/>
                  </a:cubicBezTo>
                  <a:cubicBezTo>
                    <a:pt x="47" y="18"/>
                    <a:pt x="46" y="18"/>
                    <a:pt x="47" y="18"/>
                  </a:cubicBezTo>
                  <a:cubicBezTo>
                    <a:pt x="49" y="19"/>
                    <a:pt x="50" y="19"/>
                    <a:pt x="50" y="19"/>
                  </a:cubicBezTo>
                  <a:cubicBezTo>
                    <a:pt x="50" y="19"/>
                    <a:pt x="51" y="19"/>
                    <a:pt x="52" y="19"/>
                  </a:cubicBezTo>
                  <a:cubicBezTo>
                    <a:pt x="52" y="19"/>
                    <a:pt x="52" y="19"/>
                    <a:pt x="53" y="18"/>
                  </a:cubicBezTo>
                  <a:cubicBezTo>
                    <a:pt x="54" y="18"/>
                    <a:pt x="54" y="18"/>
                    <a:pt x="55" y="18"/>
                  </a:cubicBezTo>
                  <a:cubicBezTo>
                    <a:pt x="56" y="17"/>
                    <a:pt x="56" y="16"/>
                    <a:pt x="57" y="17"/>
                  </a:cubicBezTo>
                  <a:cubicBezTo>
                    <a:pt x="57" y="18"/>
                    <a:pt x="57" y="18"/>
                    <a:pt x="57" y="18"/>
                  </a:cubicBezTo>
                  <a:cubicBezTo>
                    <a:pt x="58" y="18"/>
                    <a:pt x="58" y="18"/>
                    <a:pt x="59" y="18"/>
                  </a:cubicBezTo>
                  <a:cubicBezTo>
                    <a:pt x="59" y="17"/>
                    <a:pt x="60" y="17"/>
                    <a:pt x="60" y="17"/>
                  </a:cubicBezTo>
                  <a:cubicBezTo>
                    <a:pt x="60" y="17"/>
                    <a:pt x="60" y="16"/>
                    <a:pt x="61" y="16"/>
                  </a:cubicBezTo>
                  <a:cubicBezTo>
                    <a:pt x="61" y="16"/>
                    <a:pt x="62" y="15"/>
                    <a:pt x="62" y="15"/>
                  </a:cubicBezTo>
                  <a:cubicBezTo>
                    <a:pt x="63" y="16"/>
                    <a:pt x="62" y="16"/>
                    <a:pt x="63" y="16"/>
                  </a:cubicBezTo>
                  <a:cubicBezTo>
                    <a:pt x="64" y="16"/>
                    <a:pt x="64" y="17"/>
                    <a:pt x="65" y="17"/>
                  </a:cubicBezTo>
                  <a:cubicBezTo>
                    <a:pt x="65" y="16"/>
                    <a:pt x="65" y="16"/>
                    <a:pt x="65" y="16"/>
                  </a:cubicBezTo>
                  <a:cubicBezTo>
                    <a:pt x="65" y="16"/>
                    <a:pt x="64" y="16"/>
                    <a:pt x="64" y="16"/>
                  </a:cubicBezTo>
                  <a:cubicBezTo>
                    <a:pt x="63" y="16"/>
                    <a:pt x="62" y="15"/>
                    <a:pt x="62" y="15"/>
                  </a:cubicBezTo>
                  <a:cubicBezTo>
                    <a:pt x="62" y="15"/>
                    <a:pt x="61" y="15"/>
                    <a:pt x="61" y="15"/>
                  </a:cubicBezTo>
                  <a:cubicBezTo>
                    <a:pt x="60" y="16"/>
                    <a:pt x="60" y="16"/>
                    <a:pt x="59" y="16"/>
                  </a:cubicBezTo>
                  <a:cubicBezTo>
                    <a:pt x="59" y="17"/>
                    <a:pt x="59" y="17"/>
                    <a:pt x="58" y="17"/>
                  </a:cubicBezTo>
                  <a:cubicBezTo>
                    <a:pt x="58" y="17"/>
                    <a:pt x="58" y="17"/>
                    <a:pt x="57" y="17"/>
                  </a:cubicBezTo>
                  <a:cubicBezTo>
                    <a:pt x="57" y="16"/>
                    <a:pt x="56" y="16"/>
                    <a:pt x="56" y="16"/>
                  </a:cubicBezTo>
                  <a:cubicBezTo>
                    <a:pt x="55" y="16"/>
                    <a:pt x="55" y="16"/>
                    <a:pt x="54" y="17"/>
                  </a:cubicBezTo>
                  <a:cubicBezTo>
                    <a:pt x="53" y="17"/>
                    <a:pt x="52" y="18"/>
                    <a:pt x="52" y="18"/>
                  </a:cubicBezTo>
                  <a:cubicBezTo>
                    <a:pt x="51" y="18"/>
                    <a:pt x="51" y="18"/>
                    <a:pt x="50" y="18"/>
                  </a:cubicBezTo>
                  <a:cubicBezTo>
                    <a:pt x="49" y="18"/>
                    <a:pt x="48" y="18"/>
                    <a:pt x="48" y="18"/>
                  </a:cubicBezTo>
                  <a:cubicBezTo>
                    <a:pt x="48" y="18"/>
                    <a:pt x="47" y="17"/>
                    <a:pt x="46" y="18"/>
                  </a:cubicBezTo>
                  <a:cubicBezTo>
                    <a:pt x="46" y="18"/>
                    <a:pt x="45" y="18"/>
                    <a:pt x="44" y="18"/>
                  </a:cubicBezTo>
                  <a:cubicBezTo>
                    <a:pt x="44" y="19"/>
                    <a:pt x="44" y="19"/>
                    <a:pt x="43" y="19"/>
                  </a:cubicBezTo>
                  <a:cubicBezTo>
                    <a:pt x="41" y="19"/>
                    <a:pt x="39" y="19"/>
                    <a:pt x="38" y="19"/>
                  </a:cubicBezTo>
                  <a:cubicBezTo>
                    <a:pt x="38" y="19"/>
                    <a:pt x="37" y="19"/>
                    <a:pt x="37" y="19"/>
                  </a:cubicBezTo>
                  <a:cubicBezTo>
                    <a:pt x="36" y="19"/>
                    <a:pt x="36" y="19"/>
                    <a:pt x="35" y="19"/>
                  </a:cubicBezTo>
                  <a:cubicBezTo>
                    <a:pt x="35" y="19"/>
                    <a:pt x="34" y="19"/>
                    <a:pt x="34" y="19"/>
                  </a:cubicBezTo>
                  <a:cubicBezTo>
                    <a:pt x="34" y="18"/>
                    <a:pt x="34" y="18"/>
                    <a:pt x="33" y="18"/>
                  </a:cubicBezTo>
                  <a:cubicBezTo>
                    <a:pt x="33" y="18"/>
                    <a:pt x="32" y="17"/>
                    <a:pt x="32" y="18"/>
                  </a:cubicBezTo>
                  <a:cubicBezTo>
                    <a:pt x="32" y="18"/>
                    <a:pt x="33" y="18"/>
                    <a:pt x="32" y="19"/>
                  </a:cubicBezTo>
                  <a:cubicBezTo>
                    <a:pt x="32" y="19"/>
                    <a:pt x="31" y="19"/>
                    <a:pt x="31" y="19"/>
                  </a:cubicBezTo>
                  <a:cubicBezTo>
                    <a:pt x="30" y="20"/>
                    <a:pt x="30" y="20"/>
                    <a:pt x="29" y="20"/>
                  </a:cubicBezTo>
                  <a:cubicBezTo>
                    <a:pt x="29" y="21"/>
                    <a:pt x="28" y="21"/>
                    <a:pt x="28" y="21"/>
                  </a:cubicBezTo>
                  <a:cubicBezTo>
                    <a:pt x="28" y="21"/>
                    <a:pt x="29" y="21"/>
                    <a:pt x="28" y="21"/>
                  </a:cubicBezTo>
                  <a:cubicBezTo>
                    <a:pt x="28" y="21"/>
                    <a:pt x="28" y="21"/>
                    <a:pt x="28" y="22"/>
                  </a:cubicBezTo>
                  <a:cubicBezTo>
                    <a:pt x="27" y="22"/>
                    <a:pt x="27" y="23"/>
                    <a:pt x="26" y="23"/>
                  </a:cubicBezTo>
                  <a:cubicBezTo>
                    <a:pt x="26" y="23"/>
                    <a:pt x="25" y="23"/>
                    <a:pt x="25" y="23"/>
                  </a:cubicBezTo>
                  <a:cubicBezTo>
                    <a:pt x="25" y="23"/>
                    <a:pt x="25" y="23"/>
                    <a:pt x="25" y="23"/>
                  </a:cubicBezTo>
                  <a:cubicBezTo>
                    <a:pt x="25" y="24"/>
                    <a:pt x="25" y="24"/>
                    <a:pt x="25" y="24"/>
                  </a:cubicBezTo>
                  <a:cubicBezTo>
                    <a:pt x="24" y="24"/>
                    <a:pt x="24" y="24"/>
                    <a:pt x="24" y="24"/>
                  </a:cubicBezTo>
                  <a:cubicBezTo>
                    <a:pt x="23" y="24"/>
                    <a:pt x="23" y="23"/>
                    <a:pt x="23" y="24"/>
                  </a:cubicBezTo>
                  <a:cubicBezTo>
                    <a:pt x="22" y="24"/>
                    <a:pt x="22" y="24"/>
                    <a:pt x="21" y="25"/>
                  </a:cubicBezTo>
                  <a:cubicBezTo>
                    <a:pt x="21" y="25"/>
                    <a:pt x="20" y="25"/>
                    <a:pt x="20" y="25"/>
                  </a:cubicBezTo>
                  <a:cubicBezTo>
                    <a:pt x="19" y="24"/>
                    <a:pt x="19" y="24"/>
                    <a:pt x="18" y="24"/>
                  </a:cubicBezTo>
                  <a:cubicBezTo>
                    <a:pt x="18" y="24"/>
                    <a:pt x="18" y="23"/>
                    <a:pt x="17" y="23"/>
                  </a:cubicBezTo>
                  <a:cubicBezTo>
                    <a:pt x="17" y="23"/>
                    <a:pt x="16" y="23"/>
                    <a:pt x="15" y="23"/>
                  </a:cubicBezTo>
                  <a:cubicBezTo>
                    <a:pt x="15" y="23"/>
                    <a:pt x="14" y="23"/>
                    <a:pt x="15" y="23"/>
                  </a:cubicBezTo>
                  <a:cubicBezTo>
                    <a:pt x="15" y="22"/>
                    <a:pt x="15" y="22"/>
                    <a:pt x="16" y="22"/>
                  </a:cubicBezTo>
                  <a:cubicBezTo>
                    <a:pt x="16" y="21"/>
                    <a:pt x="16" y="21"/>
                    <a:pt x="16" y="20"/>
                  </a:cubicBezTo>
                  <a:cubicBezTo>
                    <a:pt x="16" y="20"/>
                    <a:pt x="16" y="19"/>
                    <a:pt x="16" y="19"/>
                  </a:cubicBezTo>
                  <a:cubicBezTo>
                    <a:pt x="15" y="19"/>
                    <a:pt x="14" y="18"/>
                    <a:pt x="14" y="18"/>
                  </a:cubicBezTo>
                  <a:cubicBezTo>
                    <a:pt x="13" y="18"/>
                    <a:pt x="13" y="18"/>
                    <a:pt x="13" y="17"/>
                  </a:cubicBezTo>
                  <a:cubicBezTo>
                    <a:pt x="13" y="17"/>
                    <a:pt x="13" y="17"/>
                    <a:pt x="13" y="17"/>
                  </a:cubicBezTo>
                  <a:cubicBezTo>
                    <a:pt x="13" y="16"/>
                    <a:pt x="13" y="16"/>
                    <a:pt x="14" y="15"/>
                  </a:cubicBezTo>
                  <a:cubicBezTo>
                    <a:pt x="14" y="14"/>
                    <a:pt x="14" y="14"/>
                    <a:pt x="14" y="13"/>
                  </a:cubicBezTo>
                  <a:cubicBezTo>
                    <a:pt x="13" y="13"/>
                    <a:pt x="13" y="12"/>
                    <a:pt x="13" y="1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0" name="Freeform 271"/>
            <p:cNvSpPr>
              <a:spLocks/>
            </p:cNvSpPr>
            <p:nvPr/>
          </p:nvSpPr>
          <p:spPr bwMode="auto">
            <a:xfrm>
              <a:off x="6251575" y="2446338"/>
              <a:ext cx="423863" cy="312738"/>
            </a:xfrm>
            <a:custGeom>
              <a:avLst/>
              <a:gdLst>
                <a:gd name="T0" fmla="*/ 57 w 301"/>
                <a:gd name="T1" fmla="*/ 16 h 221"/>
                <a:gd name="T2" fmla="*/ 76 w 301"/>
                <a:gd name="T3" fmla="*/ 10 h 221"/>
                <a:gd name="T4" fmla="*/ 102 w 301"/>
                <a:gd name="T5" fmla="*/ 6 h 221"/>
                <a:gd name="T6" fmla="*/ 122 w 301"/>
                <a:gd name="T7" fmla="*/ 1 h 221"/>
                <a:gd name="T8" fmla="*/ 139 w 301"/>
                <a:gd name="T9" fmla="*/ 1 h 221"/>
                <a:gd name="T10" fmla="*/ 158 w 301"/>
                <a:gd name="T11" fmla="*/ 5 h 221"/>
                <a:gd name="T12" fmla="*/ 174 w 301"/>
                <a:gd name="T13" fmla="*/ 20 h 221"/>
                <a:gd name="T14" fmla="*/ 186 w 301"/>
                <a:gd name="T15" fmla="*/ 25 h 221"/>
                <a:gd name="T16" fmla="*/ 197 w 301"/>
                <a:gd name="T17" fmla="*/ 29 h 221"/>
                <a:gd name="T18" fmla="*/ 207 w 301"/>
                <a:gd name="T19" fmla="*/ 46 h 221"/>
                <a:gd name="T20" fmla="*/ 219 w 301"/>
                <a:gd name="T21" fmla="*/ 61 h 221"/>
                <a:gd name="T22" fmla="*/ 230 w 301"/>
                <a:gd name="T23" fmla="*/ 75 h 221"/>
                <a:gd name="T24" fmla="*/ 246 w 301"/>
                <a:gd name="T25" fmla="*/ 86 h 221"/>
                <a:gd name="T26" fmla="*/ 261 w 301"/>
                <a:gd name="T27" fmla="*/ 103 h 221"/>
                <a:gd name="T28" fmla="*/ 259 w 301"/>
                <a:gd name="T29" fmla="*/ 112 h 221"/>
                <a:gd name="T30" fmla="*/ 264 w 301"/>
                <a:gd name="T31" fmla="*/ 117 h 221"/>
                <a:gd name="T32" fmla="*/ 270 w 301"/>
                <a:gd name="T33" fmla="*/ 128 h 221"/>
                <a:gd name="T34" fmla="*/ 272 w 301"/>
                <a:gd name="T35" fmla="*/ 142 h 221"/>
                <a:gd name="T36" fmla="*/ 270 w 301"/>
                <a:gd name="T37" fmla="*/ 158 h 221"/>
                <a:gd name="T38" fmla="*/ 277 w 301"/>
                <a:gd name="T39" fmla="*/ 169 h 221"/>
                <a:gd name="T40" fmla="*/ 287 w 301"/>
                <a:gd name="T41" fmla="*/ 167 h 221"/>
                <a:gd name="T42" fmla="*/ 292 w 301"/>
                <a:gd name="T43" fmla="*/ 176 h 221"/>
                <a:gd name="T44" fmla="*/ 297 w 301"/>
                <a:gd name="T45" fmla="*/ 182 h 221"/>
                <a:gd name="T46" fmla="*/ 301 w 301"/>
                <a:gd name="T47" fmla="*/ 189 h 221"/>
                <a:gd name="T48" fmla="*/ 299 w 301"/>
                <a:gd name="T49" fmla="*/ 196 h 221"/>
                <a:gd name="T50" fmla="*/ 298 w 301"/>
                <a:gd name="T51" fmla="*/ 203 h 221"/>
                <a:gd name="T52" fmla="*/ 297 w 301"/>
                <a:gd name="T53" fmla="*/ 210 h 221"/>
                <a:gd name="T54" fmla="*/ 300 w 301"/>
                <a:gd name="T55" fmla="*/ 214 h 221"/>
                <a:gd name="T56" fmla="*/ 294 w 301"/>
                <a:gd name="T57" fmla="*/ 214 h 221"/>
                <a:gd name="T58" fmla="*/ 280 w 301"/>
                <a:gd name="T59" fmla="*/ 217 h 221"/>
                <a:gd name="T60" fmla="*/ 270 w 301"/>
                <a:gd name="T61" fmla="*/ 216 h 221"/>
                <a:gd name="T62" fmla="*/ 255 w 301"/>
                <a:gd name="T63" fmla="*/ 219 h 221"/>
                <a:gd name="T64" fmla="*/ 241 w 301"/>
                <a:gd name="T65" fmla="*/ 216 h 221"/>
                <a:gd name="T66" fmla="*/ 228 w 301"/>
                <a:gd name="T67" fmla="*/ 211 h 221"/>
                <a:gd name="T68" fmla="*/ 218 w 301"/>
                <a:gd name="T69" fmla="*/ 210 h 221"/>
                <a:gd name="T70" fmla="*/ 210 w 301"/>
                <a:gd name="T71" fmla="*/ 204 h 221"/>
                <a:gd name="T72" fmla="*/ 112 w 301"/>
                <a:gd name="T73" fmla="*/ 202 h 221"/>
                <a:gd name="T74" fmla="*/ 77 w 301"/>
                <a:gd name="T75" fmla="*/ 214 h 221"/>
                <a:gd name="T76" fmla="*/ 46 w 301"/>
                <a:gd name="T77" fmla="*/ 218 h 221"/>
                <a:gd name="T78" fmla="*/ 36 w 301"/>
                <a:gd name="T79" fmla="*/ 206 h 221"/>
                <a:gd name="T80" fmla="*/ 37 w 301"/>
                <a:gd name="T81" fmla="*/ 187 h 221"/>
                <a:gd name="T82" fmla="*/ 83 w 301"/>
                <a:gd name="T83" fmla="*/ 169 h 221"/>
                <a:gd name="T84" fmla="*/ 110 w 301"/>
                <a:gd name="T85" fmla="*/ 167 h 221"/>
                <a:gd name="T86" fmla="*/ 128 w 301"/>
                <a:gd name="T87" fmla="*/ 163 h 221"/>
                <a:gd name="T88" fmla="*/ 146 w 301"/>
                <a:gd name="T89" fmla="*/ 170 h 221"/>
                <a:gd name="T90" fmla="*/ 166 w 301"/>
                <a:gd name="T91" fmla="*/ 172 h 221"/>
                <a:gd name="T92" fmla="*/ 179 w 301"/>
                <a:gd name="T93" fmla="*/ 161 h 221"/>
                <a:gd name="T94" fmla="*/ 160 w 301"/>
                <a:gd name="T95" fmla="*/ 162 h 221"/>
                <a:gd name="T96" fmla="*/ 141 w 301"/>
                <a:gd name="T97" fmla="*/ 152 h 221"/>
                <a:gd name="T98" fmla="*/ 123 w 301"/>
                <a:gd name="T99" fmla="*/ 146 h 221"/>
                <a:gd name="T100" fmla="*/ 99 w 301"/>
                <a:gd name="T101" fmla="*/ 156 h 221"/>
                <a:gd name="T102" fmla="*/ 38 w 301"/>
                <a:gd name="T103" fmla="*/ 143 h 221"/>
                <a:gd name="T104" fmla="*/ 50 w 301"/>
                <a:gd name="T105" fmla="*/ 130 h 221"/>
                <a:gd name="T106" fmla="*/ 41 w 301"/>
                <a:gd name="T107" fmla="*/ 136 h 221"/>
                <a:gd name="T108" fmla="*/ 31 w 301"/>
                <a:gd name="T109" fmla="*/ 126 h 221"/>
                <a:gd name="T110" fmla="*/ 23 w 301"/>
                <a:gd name="T111" fmla="*/ 113 h 221"/>
                <a:gd name="T112" fmla="*/ 8 w 301"/>
                <a:gd name="T113" fmla="*/ 99 h 221"/>
                <a:gd name="T114" fmla="*/ 0 w 301"/>
                <a:gd name="T115" fmla="*/ 98 h 221"/>
                <a:gd name="T116" fmla="*/ 24 w 301"/>
                <a:gd name="T117" fmla="*/ 83 h 221"/>
                <a:gd name="T118" fmla="*/ 49 w 301"/>
                <a:gd name="T119" fmla="*/ 3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1" h="221">
                  <a:moveTo>
                    <a:pt x="49" y="32"/>
                  </a:moveTo>
                  <a:cubicBezTo>
                    <a:pt x="49" y="32"/>
                    <a:pt x="50" y="32"/>
                    <a:pt x="51" y="31"/>
                  </a:cubicBezTo>
                  <a:cubicBezTo>
                    <a:pt x="52" y="30"/>
                    <a:pt x="52" y="30"/>
                    <a:pt x="52" y="29"/>
                  </a:cubicBezTo>
                  <a:cubicBezTo>
                    <a:pt x="52" y="28"/>
                    <a:pt x="52" y="28"/>
                    <a:pt x="52" y="26"/>
                  </a:cubicBezTo>
                  <a:cubicBezTo>
                    <a:pt x="52" y="25"/>
                    <a:pt x="52" y="25"/>
                    <a:pt x="53" y="24"/>
                  </a:cubicBezTo>
                  <a:cubicBezTo>
                    <a:pt x="54" y="24"/>
                    <a:pt x="54" y="24"/>
                    <a:pt x="55" y="24"/>
                  </a:cubicBezTo>
                  <a:cubicBezTo>
                    <a:pt x="56" y="23"/>
                    <a:pt x="56" y="22"/>
                    <a:pt x="56" y="22"/>
                  </a:cubicBezTo>
                  <a:cubicBezTo>
                    <a:pt x="57" y="21"/>
                    <a:pt x="56" y="21"/>
                    <a:pt x="56" y="20"/>
                  </a:cubicBezTo>
                  <a:cubicBezTo>
                    <a:pt x="56" y="19"/>
                    <a:pt x="56" y="19"/>
                    <a:pt x="57" y="18"/>
                  </a:cubicBezTo>
                  <a:cubicBezTo>
                    <a:pt x="58" y="18"/>
                    <a:pt x="57" y="18"/>
                    <a:pt x="57" y="16"/>
                  </a:cubicBezTo>
                  <a:cubicBezTo>
                    <a:pt x="57" y="15"/>
                    <a:pt x="58" y="16"/>
                    <a:pt x="58" y="15"/>
                  </a:cubicBezTo>
                  <a:cubicBezTo>
                    <a:pt x="59" y="14"/>
                    <a:pt x="59" y="14"/>
                    <a:pt x="59" y="12"/>
                  </a:cubicBezTo>
                  <a:cubicBezTo>
                    <a:pt x="58" y="11"/>
                    <a:pt x="59" y="11"/>
                    <a:pt x="60" y="11"/>
                  </a:cubicBezTo>
                  <a:cubicBezTo>
                    <a:pt x="60" y="10"/>
                    <a:pt x="60" y="10"/>
                    <a:pt x="61" y="8"/>
                  </a:cubicBezTo>
                  <a:cubicBezTo>
                    <a:pt x="62" y="7"/>
                    <a:pt x="62" y="8"/>
                    <a:pt x="63" y="8"/>
                  </a:cubicBezTo>
                  <a:cubicBezTo>
                    <a:pt x="65" y="9"/>
                    <a:pt x="65" y="8"/>
                    <a:pt x="66" y="7"/>
                  </a:cubicBezTo>
                  <a:cubicBezTo>
                    <a:pt x="68" y="5"/>
                    <a:pt x="68" y="7"/>
                    <a:pt x="69" y="8"/>
                  </a:cubicBezTo>
                  <a:cubicBezTo>
                    <a:pt x="70" y="9"/>
                    <a:pt x="69" y="9"/>
                    <a:pt x="70" y="10"/>
                  </a:cubicBezTo>
                  <a:cubicBezTo>
                    <a:pt x="71" y="12"/>
                    <a:pt x="71" y="10"/>
                    <a:pt x="73" y="10"/>
                  </a:cubicBezTo>
                  <a:cubicBezTo>
                    <a:pt x="74" y="9"/>
                    <a:pt x="75" y="10"/>
                    <a:pt x="76" y="10"/>
                  </a:cubicBezTo>
                  <a:cubicBezTo>
                    <a:pt x="76" y="10"/>
                    <a:pt x="77" y="9"/>
                    <a:pt x="78" y="9"/>
                  </a:cubicBezTo>
                  <a:cubicBezTo>
                    <a:pt x="80" y="8"/>
                    <a:pt x="79" y="9"/>
                    <a:pt x="80" y="10"/>
                  </a:cubicBezTo>
                  <a:cubicBezTo>
                    <a:pt x="82" y="11"/>
                    <a:pt x="81" y="10"/>
                    <a:pt x="83" y="10"/>
                  </a:cubicBezTo>
                  <a:cubicBezTo>
                    <a:pt x="85" y="9"/>
                    <a:pt x="83" y="10"/>
                    <a:pt x="85" y="10"/>
                  </a:cubicBezTo>
                  <a:cubicBezTo>
                    <a:pt x="87" y="11"/>
                    <a:pt x="89" y="10"/>
                    <a:pt x="90" y="10"/>
                  </a:cubicBezTo>
                  <a:cubicBezTo>
                    <a:pt x="92" y="11"/>
                    <a:pt x="92" y="10"/>
                    <a:pt x="92" y="9"/>
                  </a:cubicBezTo>
                  <a:cubicBezTo>
                    <a:pt x="93" y="7"/>
                    <a:pt x="93" y="8"/>
                    <a:pt x="95" y="8"/>
                  </a:cubicBezTo>
                  <a:cubicBezTo>
                    <a:pt x="96" y="9"/>
                    <a:pt x="96" y="8"/>
                    <a:pt x="97" y="7"/>
                  </a:cubicBezTo>
                  <a:cubicBezTo>
                    <a:pt x="97" y="6"/>
                    <a:pt x="97" y="7"/>
                    <a:pt x="99" y="6"/>
                  </a:cubicBezTo>
                  <a:cubicBezTo>
                    <a:pt x="101" y="4"/>
                    <a:pt x="100" y="5"/>
                    <a:pt x="102" y="6"/>
                  </a:cubicBezTo>
                  <a:cubicBezTo>
                    <a:pt x="104" y="7"/>
                    <a:pt x="102" y="7"/>
                    <a:pt x="104" y="7"/>
                  </a:cubicBezTo>
                  <a:cubicBezTo>
                    <a:pt x="106" y="7"/>
                    <a:pt x="105" y="6"/>
                    <a:pt x="107" y="6"/>
                  </a:cubicBezTo>
                  <a:cubicBezTo>
                    <a:pt x="108" y="5"/>
                    <a:pt x="110" y="6"/>
                    <a:pt x="112" y="6"/>
                  </a:cubicBezTo>
                  <a:cubicBezTo>
                    <a:pt x="113" y="6"/>
                    <a:pt x="113" y="6"/>
                    <a:pt x="114" y="5"/>
                  </a:cubicBezTo>
                  <a:cubicBezTo>
                    <a:pt x="116" y="5"/>
                    <a:pt x="116" y="5"/>
                    <a:pt x="117" y="4"/>
                  </a:cubicBezTo>
                  <a:cubicBezTo>
                    <a:pt x="118" y="4"/>
                    <a:pt x="118" y="4"/>
                    <a:pt x="118" y="3"/>
                  </a:cubicBezTo>
                  <a:cubicBezTo>
                    <a:pt x="118" y="2"/>
                    <a:pt x="117" y="3"/>
                    <a:pt x="117" y="2"/>
                  </a:cubicBezTo>
                  <a:cubicBezTo>
                    <a:pt x="116" y="1"/>
                    <a:pt x="118" y="0"/>
                    <a:pt x="119" y="0"/>
                  </a:cubicBezTo>
                  <a:cubicBezTo>
                    <a:pt x="119" y="0"/>
                    <a:pt x="120" y="1"/>
                    <a:pt x="121" y="2"/>
                  </a:cubicBezTo>
                  <a:cubicBezTo>
                    <a:pt x="122" y="4"/>
                    <a:pt x="121" y="2"/>
                    <a:pt x="122" y="1"/>
                  </a:cubicBezTo>
                  <a:cubicBezTo>
                    <a:pt x="123" y="1"/>
                    <a:pt x="123" y="1"/>
                    <a:pt x="124" y="0"/>
                  </a:cubicBezTo>
                  <a:cubicBezTo>
                    <a:pt x="125" y="0"/>
                    <a:pt x="125" y="1"/>
                    <a:pt x="125" y="2"/>
                  </a:cubicBezTo>
                  <a:cubicBezTo>
                    <a:pt x="125" y="3"/>
                    <a:pt x="126" y="2"/>
                    <a:pt x="127" y="2"/>
                  </a:cubicBezTo>
                  <a:cubicBezTo>
                    <a:pt x="128" y="2"/>
                    <a:pt x="127" y="1"/>
                    <a:pt x="128" y="2"/>
                  </a:cubicBezTo>
                  <a:cubicBezTo>
                    <a:pt x="129" y="3"/>
                    <a:pt x="129" y="2"/>
                    <a:pt x="130" y="1"/>
                  </a:cubicBezTo>
                  <a:cubicBezTo>
                    <a:pt x="131" y="1"/>
                    <a:pt x="130" y="2"/>
                    <a:pt x="132" y="2"/>
                  </a:cubicBezTo>
                  <a:cubicBezTo>
                    <a:pt x="133" y="2"/>
                    <a:pt x="132" y="2"/>
                    <a:pt x="134" y="1"/>
                  </a:cubicBezTo>
                  <a:cubicBezTo>
                    <a:pt x="135" y="1"/>
                    <a:pt x="134" y="2"/>
                    <a:pt x="135" y="3"/>
                  </a:cubicBezTo>
                  <a:cubicBezTo>
                    <a:pt x="136" y="3"/>
                    <a:pt x="136" y="2"/>
                    <a:pt x="137" y="2"/>
                  </a:cubicBezTo>
                  <a:cubicBezTo>
                    <a:pt x="138" y="2"/>
                    <a:pt x="137" y="2"/>
                    <a:pt x="139" y="1"/>
                  </a:cubicBezTo>
                  <a:cubicBezTo>
                    <a:pt x="141" y="1"/>
                    <a:pt x="140" y="2"/>
                    <a:pt x="141" y="3"/>
                  </a:cubicBezTo>
                  <a:cubicBezTo>
                    <a:pt x="141" y="3"/>
                    <a:pt x="141" y="3"/>
                    <a:pt x="143" y="2"/>
                  </a:cubicBezTo>
                  <a:cubicBezTo>
                    <a:pt x="144" y="1"/>
                    <a:pt x="143" y="2"/>
                    <a:pt x="145" y="2"/>
                  </a:cubicBezTo>
                  <a:cubicBezTo>
                    <a:pt x="147" y="3"/>
                    <a:pt x="146" y="2"/>
                    <a:pt x="148" y="2"/>
                  </a:cubicBezTo>
                  <a:cubicBezTo>
                    <a:pt x="150" y="2"/>
                    <a:pt x="149" y="1"/>
                    <a:pt x="150" y="1"/>
                  </a:cubicBezTo>
                  <a:cubicBezTo>
                    <a:pt x="150" y="1"/>
                    <a:pt x="151" y="1"/>
                    <a:pt x="151" y="2"/>
                  </a:cubicBezTo>
                  <a:cubicBezTo>
                    <a:pt x="151" y="3"/>
                    <a:pt x="153" y="2"/>
                    <a:pt x="154" y="2"/>
                  </a:cubicBezTo>
                  <a:cubicBezTo>
                    <a:pt x="155" y="2"/>
                    <a:pt x="155" y="2"/>
                    <a:pt x="155" y="4"/>
                  </a:cubicBezTo>
                  <a:cubicBezTo>
                    <a:pt x="155" y="5"/>
                    <a:pt x="155" y="5"/>
                    <a:pt x="156" y="5"/>
                  </a:cubicBezTo>
                  <a:cubicBezTo>
                    <a:pt x="156" y="6"/>
                    <a:pt x="157" y="5"/>
                    <a:pt x="158" y="5"/>
                  </a:cubicBezTo>
                  <a:cubicBezTo>
                    <a:pt x="159" y="5"/>
                    <a:pt x="158" y="5"/>
                    <a:pt x="158" y="6"/>
                  </a:cubicBezTo>
                  <a:cubicBezTo>
                    <a:pt x="157" y="7"/>
                    <a:pt x="158" y="8"/>
                    <a:pt x="158" y="7"/>
                  </a:cubicBezTo>
                  <a:cubicBezTo>
                    <a:pt x="159" y="7"/>
                    <a:pt x="159" y="7"/>
                    <a:pt x="161" y="7"/>
                  </a:cubicBezTo>
                  <a:cubicBezTo>
                    <a:pt x="163" y="8"/>
                    <a:pt x="163" y="9"/>
                    <a:pt x="163" y="10"/>
                  </a:cubicBezTo>
                  <a:cubicBezTo>
                    <a:pt x="164" y="10"/>
                    <a:pt x="164" y="11"/>
                    <a:pt x="165" y="12"/>
                  </a:cubicBezTo>
                  <a:cubicBezTo>
                    <a:pt x="166" y="13"/>
                    <a:pt x="166" y="13"/>
                    <a:pt x="168" y="14"/>
                  </a:cubicBezTo>
                  <a:cubicBezTo>
                    <a:pt x="169" y="15"/>
                    <a:pt x="169" y="15"/>
                    <a:pt x="171" y="16"/>
                  </a:cubicBezTo>
                  <a:cubicBezTo>
                    <a:pt x="172" y="16"/>
                    <a:pt x="173" y="17"/>
                    <a:pt x="173" y="17"/>
                  </a:cubicBezTo>
                  <a:cubicBezTo>
                    <a:pt x="173" y="17"/>
                    <a:pt x="173" y="18"/>
                    <a:pt x="172" y="18"/>
                  </a:cubicBezTo>
                  <a:cubicBezTo>
                    <a:pt x="172" y="19"/>
                    <a:pt x="173" y="19"/>
                    <a:pt x="174" y="20"/>
                  </a:cubicBezTo>
                  <a:cubicBezTo>
                    <a:pt x="174" y="21"/>
                    <a:pt x="173" y="21"/>
                    <a:pt x="172" y="22"/>
                  </a:cubicBezTo>
                  <a:cubicBezTo>
                    <a:pt x="172" y="23"/>
                    <a:pt x="173" y="23"/>
                    <a:pt x="174" y="23"/>
                  </a:cubicBezTo>
                  <a:cubicBezTo>
                    <a:pt x="175" y="23"/>
                    <a:pt x="175" y="23"/>
                    <a:pt x="175" y="24"/>
                  </a:cubicBezTo>
                  <a:cubicBezTo>
                    <a:pt x="175" y="25"/>
                    <a:pt x="176" y="24"/>
                    <a:pt x="178" y="24"/>
                  </a:cubicBezTo>
                  <a:cubicBezTo>
                    <a:pt x="179" y="24"/>
                    <a:pt x="178" y="25"/>
                    <a:pt x="178" y="26"/>
                  </a:cubicBezTo>
                  <a:cubicBezTo>
                    <a:pt x="178" y="28"/>
                    <a:pt x="178" y="27"/>
                    <a:pt x="179" y="29"/>
                  </a:cubicBezTo>
                  <a:cubicBezTo>
                    <a:pt x="179" y="31"/>
                    <a:pt x="180" y="29"/>
                    <a:pt x="181" y="28"/>
                  </a:cubicBezTo>
                  <a:cubicBezTo>
                    <a:pt x="181" y="27"/>
                    <a:pt x="181" y="28"/>
                    <a:pt x="182" y="28"/>
                  </a:cubicBezTo>
                  <a:cubicBezTo>
                    <a:pt x="184" y="28"/>
                    <a:pt x="184" y="28"/>
                    <a:pt x="185" y="27"/>
                  </a:cubicBezTo>
                  <a:cubicBezTo>
                    <a:pt x="186" y="26"/>
                    <a:pt x="185" y="26"/>
                    <a:pt x="186" y="25"/>
                  </a:cubicBezTo>
                  <a:cubicBezTo>
                    <a:pt x="187" y="25"/>
                    <a:pt x="186" y="26"/>
                    <a:pt x="186" y="28"/>
                  </a:cubicBezTo>
                  <a:cubicBezTo>
                    <a:pt x="186" y="29"/>
                    <a:pt x="187" y="29"/>
                    <a:pt x="188" y="29"/>
                  </a:cubicBezTo>
                  <a:cubicBezTo>
                    <a:pt x="189" y="30"/>
                    <a:pt x="189" y="29"/>
                    <a:pt x="190" y="29"/>
                  </a:cubicBezTo>
                  <a:cubicBezTo>
                    <a:pt x="191" y="28"/>
                    <a:pt x="191" y="28"/>
                    <a:pt x="192" y="28"/>
                  </a:cubicBezTo>
                  <a:cubicBezTo>
                    <a:pt x="193" y="28"/>
                    <a:pt x="193" y="28"/>
                    <a:pt x="194" y="28"/>
                  </a:cubicBezTo>
                  <a:cubicBezTo>
                    <a:pt x="195" y="28"/>
                    <a:pt x="195" y="28"/>
                    <a:pt x="196" y="27"/>
                  </a:cubicBezTo>
                  <a:cubicBezTo>
                    <a:pt x="196" y="26"/>
                    <a:pt x="197" y="27"/>
                    <a:pt x="196" y="28"/>
                  </a:cubicBezTo>
                  <a:cubicBezTo>
                    <a:pt x="196" y="29"/>
                    <a:pt x="195" y="29"/>
                    <a:pt x="195" y="30"/>
                  </a:cubicBezTo>
                  <a:cubicBezTo>
                    <a:pt x="195" y="31"/>
                    <a:pt x="195" y="30"/>
                    <a:pt x="196" y="31"/>
                  </a:cubicBezTo>
                  <a:cubicBezTo>
                    <a:pt x="196" y="32"/>
                    <a:pt x="197" y="30"/>
                    <a:pt x="197" y="29"/>
                  </a:cubicBezTo>
                  <a:cubicBezTo>
                    <a:pt x="198" y="28"/>
                    <a:pt x="198" y="30"/>
                    <a:pt x="198" y="30"/>
                  </a:cubicBezTo>
                  <a:cubicBezTo>
                    <a:pt x="199" y="31"/>
                    <a:pt x="199" y="31"/>
                    <a:pt x="200" y="32"/>
                  </a:cubicBezTo>
                  <a:cubicBezTo>
                    <a:pt x="200" y="32"/>
                    <a:pt x="201" y="32"/>
                    <a:pt x="201" y="33"/>
                  </a:cubicBezTo>
                  <a:cubicBezTo>
                    <a:pt x="202" y="34"/>
                    <a:pt x="202" y="34"/>
                    <a:pt x="202" y="36"/>
                  </a:cubicBezTo>
                  <a:cubicBezTo>
                    <a:pt x="202" y="38"/>
                    <a:pt x="202" y="36"/>
                    <a:pt x="204" y="37"/>
                  </a:cubicBezTo>
                  <a:cubicBezTo>
                    <a:pt x="205" y="38"/>
                    <a:pt x="204" y="38"/>
                    <a:pt x="204" y="39"/>
                  </a:cubicBezTo>
                  <a:cubicBezTo>
                    <a:pt x="204" y="40"/>
                    <a:pt x="204" y="39"/>
                    <a:pt x="205" y="40"/>
                  </a:cubicBezTo>
                  <a:cubicBezTo>
                    <a:pt x="206" y="41"/>
                    <a:pt x="205" y="41"/>
                    <a:pt x="206" y="42"/>
                  </a:cubicBezTo>
                  <a:cubicBezTo>
                    <a:pt x="206" y="43"/>
                    <a:pt x="207" y="44"/>
                    <a:pt x="207" y="44"/>
                  </a:cubicBezTo>
                  <a:cubicBezTo>
                    <a:pt x="208" y="45"/>
                    <a:pt x="207" y="45"/>
                    <a:pt x="207" y="46"/>
                  </a:cubicBezTo>
                  <a:cubicBezTo>
                    <a:pt x="207" y="46"/>
                    <a:pt x="207" y="46"/>
                    <a:pt x="207" y="47"/>
                  </a:cubicBezTo>
                  <a:cubicBezTo>
                    <a:pt x="206" y="48"/>
                    <a:pt x="207" y="48"/>
                    <a:pt x="208" y="48"/>
                  </a:cubicBezTo>
                  <a:cubicBezTo>
                    <a:pt x="209" y="49"/>
                    <a:pt x="209" y="49"/>
                    <a:pt x="208" y="51"/>
                  </a:cubicBezTo>
                  <a:cubicBezTo>
                    <a:pt x="208" y="52"/>
                    <a:pt x="209" y="52"/>
                    <a:pt x="209" y="54"/>
                  </a:cubicBezTo>
                  <a:cubicBezTo>
                    <a:pt x="209" y="56"/>
                    <a:pt x="209" y="54"/>
                    <a:pt x="211" y="54"/>
                  </a:cubicBezTo>
                  <a:cubicBezTo>
                    <a:pt x="212" y="53"/>
                    <a:pt x="212" y="53"/>
                    <a:pt x="212" y="54"/>
                  </a:cubicBezTo>
                  <a:cubicBezTo>
                    <a:pt x="213" y="54"/>
                    <a:pt x="216" y="56"/>
                    <a:pt x="216" y="56"/>
                  </a:cubicBezTo>
                  <a:cubicBezTo>
                    <a:pt x="217" y="57"/>
                    <a:pt x="216" y="57"/>
                    <a:pt x="216" y="59"/>
                  </a:cubicBezTo>
                  <a:cubicBezTo>
                    <a:pt x="215" y="60"/>
                    <a:pt x="216" y="59"/>
                    <a:pt x="216" y="61"/>
                  </a:cubicBezTo>
                  <a:cubicBezTo>
                    <a:pt x="216" y="62"/>
                    <a:pt x="217" y="62"/>
                    <a:pt x="219" y="61"/>
                  </a:cubicBezTo>
                  <a:cubicBezTo>
                    <a:pt x="220" y="61"/>
                    <a:pt x="220" y="61"/>
                    <a:pt x="221" y="60"/>
                  </a:cubicBezTo>
                  <a:cubicBezTo>
                    <a:pt x="223" y="59"/>
                    <a:pt x="222" y="60"/>
                    <a:pt x="222" y="62"/>
                  </a:cubicBezTo>
                  <a:cubicBezTo>
                    <a:pt x="222" y="63"/>
                    <a:pt x="223" y="62"/>
                    <a:pt x="223" y="63"/>
                  </a:cubicBezTo>
                  <a:cubicBezTo>
                    <a:pt x="223" y="64"/>
                    <a:pt x="224" y="64"/>
                    <a:pt x="223" y="65"/>
                  </a:cubicBezTo>
                  <a:cubicBezTo>
                    <a:pt x="223" y="66"/>
                    <a:pt x="224" y="66"/>
                    <a:pt x="224" y="68"/>
                  </a:cubicBezTo>
                  <a:cubicBezTo>
                    <a:pt x="225" y="69"/>
                    <a:pt x="227" y="69"/>
                    <a:pt x="228" y="70"/>
                  </a:cubicBezTo>
                  <a:cubicBezTo>
                    <a:pt x="229" y="72"/>
                    <a:pt x="228" y="72"/>
                    <a:pt x="227" y="72"/>
                  </a:cubicBezTo>
                  <a:cubicBezTo>
                    <a:pt x="226" y="73"/>
                    <a:pt x="227" y="72"/>
                    <a:pt x="226" y="73"/>
                  </a:cubicBezTo>
                  <a:cubicBezTo>
                    <a:pt x="225" y="73"/>
                    <a:pt x="227" y="74"/>
                    <a:pt x="227" y="75"/>
                  </a:cubicBezTo>
                  <a:cubicBezTo>
                    <a:pt x="228" y="76"/>
                    <a:pt x="229" y="75"/>
                    <a:pt x="230" y="75"/>
                  </a:cubicBezTo>
                  <a:cubicBezTo>
                    <a:pt x="231" y="74"/>
                    <a:pt x="230" y="75"/>
                    <a:pt x="231" y="76"/>
                  </a:cubicBezTo>
                  <a:cubicBezTo>
                    <a:pt x="231" y="77"/>
                    <a:pt x="231" y="77"/>
                    <a:pt x="231" y="78"/>
                  </a:cubicBezTo>
                  <a:cubicBezTo>
                    <a:pt x="231" y="79"/>
                    <a:pt x="232" y="78"/>
                    <a:pt x="233" y="79"/>
                  </a:cubicBezTo>
                  <a:cubicBezTo>
                    <a:pt x="235" y="80"/>
                    <a:pt x="234" y="79"/>
                    <a:pt x="234" y="80"/>
                  </a:cubicBezTo>
                  <a:cubicBezTo>
                    <a:pt x="235" y="81"/>
                    <a:pt x="236" y="81"/>
                    <a:pt x="236" y="80"/>
                  </a:cubicBezTo>
                  <a:cubicBezTo>
                    <a:pt x="236" y="80"/>
                    <a:pt x="236" y="80"/>
                    <a:pt x="238" y="80"/>
                  </a:cubicBezTo>
                  <a:cubicBezTo>
                    <a:pt x="239" y="81"/>
                    <a:pt x="239" y="80"/>
                    <a:pt x="240" y="81"/>
                  </a:cubicBezTo>
                  <a:cubicBezTo>
                    <a:pt x="240" y="81"/>
                    <a:pt x="240" y="82"/>
                    <a:pt x="242" y="83"/>
                  </a:cubicBezTo>
                  <a:cubicBezTo>
                    <a:pt x="243" y="84"/>
                    <a:pt x="243" y="84"/>
                    <a:pt x="244" y="85"/>
                  </a:cubicBezTo>
                  <a:cubicBezTo>
                    <a:pt x="246" y="86"/>
                    <a:pt x="245" y="85"/>
                    <a:pt x="246" y="86"/>
                  </a:cubicBezTo>
                  <a:cubicBezTo>
                    <a:pt x="247" y="87"/>
                    <a:pt x="247" y="87"/>
                    <a:pt x="247" y="89"/>
                  </a:cubicBezTo>
                  <a:cubicBezTo>
                    <a:pt x="247" y="90"/>
                    <a:pt x="249" y="92"/>
                    <a:pt x="249" y="93"/>
                  </a:cubicBezTo>
                  <a:cubicBezTo>
                    <a:pt x="250" y="94"/>
                    <a:pt x="251" y="93"/>
                    <a:pt x="252" y="94"/>
                  </a:cubicBezTo>
                  <a:cubicBezTo>
                    <a:pt x="254" y="94"/>
                    <a:pt x="254" y="95"/>
                    <a:pt x="254" y="95"/>
                  </a:cubicBezTo>
                  <a:cubicBezTo>
                    <a:pt x="255" y="96"/>
                    <a:pt x="255" y="96"/>
                    <a:pt x="256" y="97"/>
                  </a:cubicBezTo>
                  <a:cubicBezTo>
                    <a:pt x="257" y="98"/>
                    <a:pt x="259" y="99"/>
                    <a:pt x="259" y="99"/>
                  </a:cubicBezTo>
                  <a:cubicBezTo>
                    <a:pt x="259" y="99"/>
                    <a:pt x="259" y="100"/>
                    <a:pt x="259" y="101"/>
                  </a:cubicBezTo>
                  <a:cubicBezTo>
                    <a:pt x="259" y="101"/>
                    <a:pt x="260" y="101"/>
                    <a:pt x="261" y="101"/>
                  </a:cubicBezTo>
                  <a:cubicBezTo>
                    <a:pt x="261" y="101"/>
                    <a:pt x="262" y="102"/>
                    <a:pt x="262" y="102"/>
                  </a:cubicBezTo>
                  <a:cubicBezTo>
                    <a:pt x="262" y="102"/>
                    <a:pt x="261" y="102"/>
                    <a:pt x="261" y="103"/>
                  </a:cubicBezTo>
                  <a:cubicBezTo>
                    <a:pt x="261" y="103"/>
                    <a:pt x="262" y="103"/>
                    <a:pt x="262" y="103"/>
                  </a:cubicBezTo>
                  <a:cubicBezTo>
                    <a:pt x="263" y="103"/>
                    <a:pt x="262" y="104"/>
                    <a:pt x="262" y="104"/>
                  </a:cubicBezTo>
                  <a:cubicBezTo>
                    <a:pt x="262" y="105"/>
                    <a:pt x="262" y="105"/>
                    <a:pt x="261" y="105"/>
                  </a:cubicBezTo>
                  <a:cubicBezTo>
                    <a:pt x="260" y="105"/>
                    <a:pt x="261" y="106"/>
                    <a:pt x="261" y="106"/>
                  </a:cubicBezTo>
                  <a:cubicBezTo>
                    <a:pt x="261" y="107"/>
                    <a:pt x="261" y="107"/>
                    <a:pt x="261" y="108"/>
                  </a:cubicBezTo>
                  <a:cubicBezTo>
                    <a:pt x="261" y="108"/>
                    <a:pt x="260" y="108"/>
                    <a:pt x="259" y="108"/>
                  </a:cubicBezTo>
                  <a:cubicBezTo>
                    <a:pt x="258" y="108"/>
                    <a:pt x="259" y="108"/>
                    <a:pt x="259" y="109"/>
                  </a:cubicBezTo>
                  <a:cubicBezTo>
                    <a:pt x="259" y="109"/>
                    <a:pt x="259" y="109"/>
                    <a:pt x="258" y="110"/>
                  </a:cubicBezTo>
                  <a:cubicBezTo>
                    <a:pt x="258" y="111"/>
                    <a:pt x="259" y="111"/>
                    <a:pt x="259" y="112"/>
                  </a:cubicBezTo>
                  <a:cubicBezTo>
                    <a:pt x="260" y="112"/>
                    <a:pt x="259" y="112"/>
                    <a:pt x="259" y="112"/>
                  </a:cubicBezTo>
                  <a:cubicBezTo>
                    <a:pt x="259" y="113"/>
                    <a:pt x="259" y="113"/>
                    <a:pt x="260" y="113"/>
                  </a:cubicBezTo>
                  <a:cubicBezTo>
                    <a:pt x="260" y="113"/>
                    <a:pt x="260" y="113"/>
                    <a:pt x="260" y="114"/>
                  </a:cubicBezTo>
                  <a:cubicBezTo>
                    <a:pt x="259" y="114"/>
                    <a:pt x="259" y="114"/>
                    <a:pt x="259" y="115"/>
                  </a:cubicBezTo>
                  <a:cubicBezTo>
                    <a:pt x="260" y="115"/>
                    <a:pt x="259" y="115"/>
                    <a:pt x="260" y="116"/>
                  </a:cubicBezTo>
                  <a:cubicBezTo>
                    <a:pt x="260" y="116"/>
                    <a:pt x="260" y="116"/>
                    <a:pt x="261" y="116"/>
                  </a:cubicBezTo>
                  <a:cubicBezTo>
                    <a:pt x="261" y="116"/>
                    <a:pt x="261" y="116"/>
                    <a:pt x="262" y="117"/>
                  </a:cubicBezTo>
                  <a:cubicBezTo>
                    <a:pt x="262" y="117"/>
                    <a:pt x="262" y="117"/>
                    <a:pt x="263" y="116"/>
                  </a:cubicBezTo>
                  <a:cubicBezTo>
                    <a:pt x="263" y="116"/>
                    <a:pt x="263" y="116"/>
                    <a:pt x="263" y="117"/>
                  </a:cubicBezTo>
                  <a:cubicBezTo>
                    <a:pt x="264" y="117"/>
                    <a:pt x="264" y="117"/>
                    <a:pt x="264" y="117"/>
                  </a:cubicBezTo>
                  <a:cubicBezTo>
                    <a:pt x="264" y="118"/>
                    <a:pt x="264" y="118"/>
                    <a:pt x="264" y="117"/>
                  </a:cubicBezTo>
                  <a:cubicBezTo>
                    <a:pt x="265" y="117"/>
                    <a:pt x="265" y="118"/>
                    <a:pt x="265" y="118"/>
                  </a:cubicBezTo>
                  <a:cubicBezTo>
                    <a:pt x="264" y="119"/>
                    <a:pt x="264" y="119"/>
                    <a:pt x="265" y="120"/>
                  </a:cubicBezTo>
                  <a:cubicBezTo>
                    <a:pt x="265" y="121"/>
                    <a:pt x="265" y="120"/>
                    <a:pt x="265" y="121"/>
                  </a:cubicBezTo>
                  <a:cubicBezTo>
                    <a:pt x="266" y="121"/>
                    <a:pt x="266" y="121"/>
                    <a:pt x="266" y="121"/>
                  </a:cubicBezTo>
                  <a:cubicBezTo>
                    <a:pt x="267" y="121"/>
                    <a:pt x="268" y="121"/>
                    <a:pt x="268" y="122"/>
                  </a:cubicBezTo>
                  <a:cubicBezTo>
                    <a:pt x="268" y="123"/>
                    <a:pt x="268" y="123"/>
                    <a:pt x="269" y="123"/>
                  </a:cubicBezTo>
                  <a:cubicBezTo>
                    <a:pt x="269" y="124"/>
                    <a:pt x="269" y="124"/>
                    <a:pt x="269" y="125"/>
                  </a:cubicBezTo>
                  <a:cubicBezTo>
                    <a:pt x="270" y="126"/>
                    <a:pt x="270" y="126"/>
                    <a:pt x="270" y="126"/>
                  </a:cubicBezTo>
                  <a:cubicBezTo>
                    <a:pt x="270" y="126"/>
                    <a:pt x="270" y="127"/>
                    <a:pt x="270" y="127"/>
                  </a:cubicBezTo>
                  <a:cubicBezTo>
                    <a:pt x="271" y="128"/>
                    <a:pt x="270" y="128"/>
                    <a:pt x="270" y="128"/>
                  </a:cubicBezTo>
                  <a:cubicBezTo>
                    <a:pt x="270" y="128"/>
                    <a:pt x="270" y="129"/>
                    <a:pt x="270" y="129"/>
                  </a:cubicBezTo>
                  <a:cubicBezTo>
                    <a:pt x="270" y="130"/>
                    <a:pt x="271" y="130"/>
                    <a:pt x="270" y="130"/>
                  </a:cubicBezTo>
                  <a:cubicBezTo>
                    <a:pt x="270" y="131"/>
                    <a:pt x="270" y="130"/>
                    <a:pt x="269" y="131"/>
                  </a:cubicBezTo>
                  <a:cubicBezTo>
                    <a:pt x="268" y="131"/>
                    <a:pt x="270" y="131"/>
                    <a:pt x="270" y="132"/>
                  </a:cubicBezTo>
                  <a:cubicBezTo>
                    <a:pt x="270" y="133"/>
                    <a:pt x="269" y="133"/>
                    <a:pt x="269" y="134"/>
                  </a:cubicBezTo>
                  <a:cubicBezTo>
                    <a:pt x="269" y="135"/>
                    <a:pt x="269" y="134"/>
                    <a:pt x="269" y="135"/>
                  </a:cubicBezTo>
                  <a:cubicBezTo>
                    <a:pt x="268" y="137"/>
                    <a:pt x="269" y="136"/>
                    <a:pt x="269" y="137"/>
                  </a:cubicBezTo>
                  <a:cubicBezTo>
                    <a:pt x="269" y="138"/>
                    <a:pt x="270" y="138"/>
                    <a:pt x="271" y="138"/>
                  </a:cubicBezTo>
                  <a:cubicBezTo>
                    <a:pt x="271" y="139"/>
                    <a:pt x="272" y="139"/>
                    <a:pt x="272" y="140"/>
                  </a:cubicBezTo>
                  <a:cubicBezTo>
                    <a:pt x="273" y="141"/>
                    <a:pt x="272" y="141"/>
                    <a:pt x="272" y="142"/>
                  </a:cubicBezTo>
                  <a:cubicBezTo>
                    <a:pt x="271" y="143"/>
                    <a:pt x="272" y="143"/>
                    <a:pt x="272" y="144"/>
                  </a:cubicBezTo>
                  <a:cubicBezTo>
                    <a:pt x="272" y="145"/>
                    <a:pt x="272" y="145"/>
                    <a:pt x="271" y="146"/>
                  </a:cubicBezTo>
                  <a:cubicBezTo>
                    <a:pt x="270" y="146"/>
                    <a:pt x="270" y="147"/>
                    <a:pt x="270" y="147"/>
                  </a:cubicBezTo>
                  <a:cubicBezTo>
                    <a:pt x="269" y="148"/>
                    <a:pt x="269" y="148"/>
                    <a:pt x="268" y="149"/>
                  </a:cubicBezTo>
                  <a:cubicBezTo>
                    <a:pt x="267" y="149"/>
                    <a:pt x="266" y="150"/>
                    <a:pt x="266" y="150"/>
                  </a:cubicBezTo>
                  <a:cubicBezTo>
                    <a:pt x="266" y="151"/>
                    <a:pt x="266" y="151"/>
                    <a:pt x="266" y="152"/>
                  </a:cubicBezTo>
                  <a:cubicBezTo>
                    <a:pt x="267" y="153"/>
                    <a:pt x="267" y="152"/>
                    <a:pt x="267" y="153"/>
                  </a:cubicBezTo>
                  <a:cubicBezTo>
                    <a:pt x="267" y="154"/>
                    <a:pt x="267" y="154"/>
                    <a:pt x="267" y="155"/>
                  </a:cubicBezTo>
                  <a:cubicBezTo>
                    <a:pt x="267" y="156"/>
                    <a:pt x="268" y="155"/>
                    <a:pt x="268" y="156"/>
                  </a:cubicBezTo>
                  <a:cubicBezTo>
                    <a:pt x="269" y="156"/>
                    <a:pt x="270" y="157"/>
                    <a:pt x="270" y="158"/>
                  </a:cubicBezTo>
                  <a:cubicBezTo>
                    <a:pt x="270" y="158"/>
                    <a:pt x="270" y="158"/>
                    <a:pt x="270" y="159"/>
                  </a:cubicBezTo>
                  <a:cubicBezTo>
                    <a:pt x="271" y="160"/>
                    <a:pt x="271" y="159"/>
                    <a:pt x="272" y="160"/>
                  </a:cubicBezTo>
                  <a:cubicBezTo>
                    <a:pt x="272" y="160"/>
                    <a:pt x="272" y="160"/>
                    <a:pt x="273" y="160"/>
                  </a:cubicBezTo>
                  <a:cubicBezTo>
                    <a:pt x="273" y="161"/>
                    <a:pt x="274" y="162"/>
                    <a:pt x="274" y="162"/>
                  </a:cubicBezTo>
                  <a:cubicBezTo>
                    <a:pt x="274" y="162"/>
                    <a:pt x="276" y="162"/>
                    <a:pt x="276" y="163"/>
                  </a:cubicBezTo>
                  <a:cubicBezTo>
                    <a:pt x="276" y="163"/>
                    <a:pt x="276" y="164"/>
                    <a:pt x="276" y="164"/>
                  </a:cubicBezTo>
                  <a:cubicBezTo>
                    <a:pt x="276" y="165"/>
                    <a:pt x="276" y="165"/>
                    <a:pt x="276" y="166"/>
                  </a:cubicBezTo>
                  <a:cubicBezTo>
                    <a:pt x="275" y="166"/>
                    <a:pt x="275" y="167"/>
                    <a:pt x="275" y="167"/>
                  </a:cubicBezTo>
                  <a:cubicBezTo>
                    <a:pt x="275" y="167"/>
                    <a:pt x="275" y="167"/>
                    <a:pt x="276" y="168"/>
                  </a:cubicBezTo>
                  <a:cubicBezTo>
                    <a:pt x="276" y="168"/>
                    <a:pt x="277" y="168"/>
                    <a:pt x="277" y="169"/>
                  </a:cubicBezTo>
                  <a:cubicBezTo>
                    <a:pt x="278" y="170"/>
                    <a:pt x="277" y="170"/>
                    <a:pt x="277" y="170"/>
                  </a:cubicBezTo>
                  <a:cubicBezTo>
                    <a:pt x="277" y="171"/>
                    <a:pt x="278" y="171"/>
                    <a:pt x="278" y="170"/>
                  </a:cubicBezTo>
                  <a:cubicBezTo>
                    <a:pt x="278" y="169"/>
                    <a:pt x="279" y="170"/>
                    <a:pt x="280" y="170"/>
                  </a:cubicBezTo>
                  <a:cubicBezTo>
                    <a:pt x="280" y="170"/>
                    <a:pt x="280" y="168"/>
                    <a:pt x="281" y="168"/>
                  </a:cubicBezTo>
                  <a:cubicBezTo>
                    <a:pt x="281" y="168"/>
                    <a:pt x="282" y="167"/>
                    <a:pt x="282" y="167"/>
                  </a:cubicBezTo>
                  <a:cubicBezTo>
                    <a:pt x="282" y="166"/>
                    <a:pt x="282" y="166"/>
                    <a:pt x="282" y="165"/>
                  </a:cubicBezTo>
                  <a:cubicBezTo>
                    <a:pt x="283" y="164"/>
                    <a:pt x="283" y="165"/>
                    <a:pt x="284" y="166"/>
                  </a:cubicBezTo>
                  <a:cubicBezTo>
                    <a:pt x="284" y="166"/>
                    <a:pt x="284" y="166"/>
                    <a:pt x="284" y="166"/>
                  </a:cubicBezTo>
                  <a:cubicBezTo>
                    <a:pt x="285" y="167"/>
                    <a:pt x="285" y="167"/>
                    <a:pt x="286" y="167"/>
                  </a:cubicBezTo>
                  <a:cubicBezTo>
                    <a:pt x="286" y="167"/>
                    <a:pt x="286" y="167"/>
                    <a:pt x="287" y="167"/>
                  </a:cubicBezTo>
                  <a:cubicBezTo>
                    <a:pt x="288" y="167"/>
                    <a:pt x="287" y="167"/>
                    <a:pt x="287" y="168"/>
                  </a:cubicBezTo>
                  <a:cubicBezTo>
                    <a:pt x="287" y="168"/>
                    <a:pt x="287" y="168"/>
                    <a:pt x="287" y="168"/>
                  </a:cubicBezTo>
                  <a:cubicBezTo>
                    <a:pt x="287" y="168"/>
                    <a:pt x="288" y="168"/>
                    <a:pt x="288" y="168"/>
                  </a:cubicBezTo>
                  <a:cubicBezTo>
                    <a:pt x="289" y="167"/>
                    <a:pt x="289" y="168"/>
                    <a:pt x="289" y="169"/>
                  </a:cubicBezTo>
                  <a:cubicBezTo>
                    <a:pt x="289" y="170"/>
                    <a:pt x="289" y="170"/>
                    <a:pt x="289" y="171"/>
                  </a:cubicBezTo>
                  <a:cubicBezTo>
                    <a:pt x="289" y="171"/>
                    <a:pt x="290" y="171"/>
                    <a:pt x="291" y="172"/>
                  </a:cubicBezTo>
                  <a:cubicBezTo>
                    <a:pt x="291" y="172"/>
                    <a:pt x="291" y="172"/>
                    <a:pt x="291" y="172"/>
                  </a:cubicBezTo>
                  <a:cubicBezTo>
                    <a:pt x="291" y="172"/>
                    <a:pt x="292" y="173"/>
                    <a:pt x="292" y="173"/>
                  </a:cubicBezTo>
                  <a:cubicBezTo>
                    <a:pt x="292" y="174"/>
                    <a:pt x="292" y="174"/>
                    <a:pt x="292" y="174"/>
                  </a:cubicBezTo>
                  <a:cubicBezTo>
                    <a:pt x="292" y="175"/>
                    <a:pt x="292" y="175"/>
                    <a:pt x="292" y="176"/>
                  </a:cubicBezTo>
                  <a:cubicBezTo>
                    <a:pt x="292" y="177"/>
                    <a:pt x="293" y="177"/>
                    <a:pt x="293" y="177"/>
                  </a:cubicBezTo>
                  <a:cubicBezTo>
                    <a:pt x="294" y="177"/>
                    <a:pt x="294" y="177"/>
                    <a:pt x="294" y="177"/>
                  </a:cubicBezTo>
                  <a:cubicBezTo>
                    <a:pt x="294" y="177"/>
                    <a:pt x="293" y="177"/>
                    <a:pt x="293" y="178"/>
                  </a:cubicBezTo>
                  <a:cubicBezTo>
                    <a:pt x="293" y="178"/>
                    <a:pt x="293" y="178"/>
                    <a:pt x="293" y="179"/>
                  </a:cubicBezTo>
                  <a:cubicBezTo>
                    <a:pt x="293" y="179"/>
                    <a:pt x="293" y="179"/>
                    <a:pt x="294" y="179"/>
                  </a:cubicBezTo>
                  <a:cubicBezTo>
                    <a:pt x="294" y="180"/>
                    <a:pt x="294" y="180"/>
                    <a:pt x="294" y="181"/>
                  </a:cubicBezTo>
                  <a:cubicBezTo>
                    <a:pt x="295" y="181"/>
                    <a:pt x="295" y="181"/>
                    <a:pt x="295" y="181"/>
                  </a:cubicBezTo>
                  <a:cubicBezTo>
                    <a:pt x="296" y="182"/>
                    <a:pt x="296" y="181"/>
                    <a:pt x="296" y="181"/>
                  </a:cubicBezTo>
                  <a:cubicBezTo>
                    <a:pt x="297" y="181"/>
                    <a:pt x="297" y="181"/>
                    <a:pt x="297" y="182"/>
                  </a:cubicBezTo>
                  <a:cubicBezTo>
                    <a:pt x="297" y="182"/>
                    <a:pt x="297" y="182"/>
                    <a:pt x="297" y="182"/>
                  </a:cubicBezTo>
                  <a:cubicBezTo>
                    <a:pt x="297" y="182"/>
                    <a:pt x="297" y="183"/>
                    <a:pt x="297" y="184"/>
                  </a:cubicBezTo>
                  <a:cubicBezTo>
                    <a:pt x="296" y="184"/>
                    <a:pt x="297" y="184"/>
                    <a:pt x="297" y="184"/>
                  </a:cubicBezTo>
                  <a:cubicBezTo>
                    <a:pt x="297" y="184"/>
                    <a:pt x="298" y="184"/>
                    <a:pt x="298" y="185"/>
                  </a:cubicBezTo>
                  <a:cubicBezTo>
                    <a:pt x="298" y="186"/>
                    <a:pt x="298" y="186"/>
                    <a:pt x="298" y="186"/>
                  </a:cubicBezTo>
                  <a:cubicBezTo>
                    <a:pt x="298" y="187"/>
                    <a:pt x="298" y="187"/>
                    <a:pt x="298" y="188"/>
                  </a:cubicBezTo>
                  <a:cubicBezTo>
                    <a:pt x="298" y="188"/>
                    <a:pt x="299" y="188"/>
                    <a:pt x="299" y="188"/>
                  </a:cubicBezTo>
                  <a:cubicBezTo>
                    <a:pt x="300" y="188"/>
                    <a:pt x="299" y="187"/>
                    <a:pt x="299" y="187"/>
                  </a:cubicBezTo>
                  <a:cubicBezTo>
                    <a:pt x="299" y="186"/>
                    <a:pt x="300" y="187"/>
                    <a:pt x="300" y="187"/>
                  </a:cubicBezTo>
                  <a:cubicBezTo>
                    <a:pt x="300" y="187"/>
                    <a:pt x="301" y="187"/>
                    <a:pt x="301" y="188"/>
                  </a:cubicBezTo>
                  <a:cubicBezTo>
                    <a:pt x="301" y="188"/>
                    <a:pt x="301" y="189"/>
                    <a:pt x="301" y="189"/>
                  </a:cubicBezTo>
                  <a:cubicBezTo>
                    <a:pt x="301" y="190"/>
                    <a:pt x="301" y="189"/>
                    <a:pt x="300" y="189"/>
                  </a:cubicBezTo>
                  <a:cubicBezTo>
                    <a:pt x="300" y="189"/>
                    <a:pt x="299" y="190"/>
                    <a:pt x="299" y="190"/>
                  </a:cubicBezTo>
                  <a:cubicBezTo>
                    <a:pt x="298" y="191"/>
                    <a:pt x="299" y="190"/>
                    <a:pt x="299" y="190"/>
                  </a:cubicBezTo>
                  <a:cubicBezTo>
                    <a:pt x="299" y="190"/>
                    <a:pt x="299" y="191"/>
                    <a:pt x="299" y="191"/>
                  </a:cubicBezTo>
                  <a:cubicBezTo>
                    <a:pt x="298" y="191"/>
                    <a:pt x="298" y="192"/>
                    <a:pt x="299" y="192"/>
                  </a:cubicBezTo>
                  <a:cubicBezTo>
                    <a:pt x="299" y="193"/>
                    <a:pt x="299" y="193"/>
                    <a:pt x="299" y="193"/>
                  </a:cubicBezTo>
                  <a:cubicBezTo>
                    <a:pt x="298" y="194"/>
                    <a:pt x="298" y="193"/>
                    <a:pt x="298" y="194"/>
                  </a:cubicBezTo>
                  <a:cubicBezTo>
                    <a:pt x="298" y="195"/>
                    <a:pt x="299" y="195"/>
                    <a:pt x="299" y="195"/>
                  </a:cubicBezTo>
                  <a:cubicBezTo>
                    <a:pt x="299" y="195"/>
                    <a:pt x="299" y="195"/>
                    <a:pt x="299" y="195"/>
                  </a:cubicBezTo>
                  <a:cubicBezTo>
                    <a:pt x="299" y="196"/>
                    <a:pt x="299" y="196"/>
                    <a:pt x="299" y="196"/>
                  </a:cubicBezTo>
                  <a:cubicBezTo>
                    <a:pt x="299" y="196"/>
                    <a:pt x="299" y="197"/>
                    <a:pt x="299" y="197"/>
                  </a:cubicBezTo>
                  <a:cubicBezTo>
                    <a:pt x="299" y="198"/>
                    <a:pt x="299" y="198"/>
                    <a:pt x="299" y="198"/>
                  </a:cubicBezTo>
                  <a:cubicBezTo>
                    <a:pt x="298" y="198"/>
                    <a:pt x="299" y="198"/>
                    <a:pt x="299" y="199"/>
                  </a:cubicBezTo>
                  <a:cubicBezTo>
                    <a:pt x="300" y="199"/>
                    <a:pt x="300" y="199"/>
                    <a:pt x="300" y="200"/>
                  </a:cubicBezTo>
                  <a:cubicBezTo>
                    <a:pt x="299" y="200"/>
                    <a:pt x="299" y="200"/>
                    <a:pt x="299" y="200"/>
                  </a:cubicBezTo>
                  <a:cubicBezTo>
                    <a:pt x="298" y="199"/>
                    <a:pt x="298" y="200"/>
                    <a:pt x="297" y="199"/>
                  </a:cubicBezTo>
                  <a:cubicBezTo>
                    <a:pt x="297" y="199"/>
                    <a:pt x="298" y="200"/>
                    <a:pt x="297" y="201"/>
                  </a:cubicBezTo>
                  <a:cubicBezTo>
                    <a:pt x="296" y="202"/>
                    <a:pt x="297" y="201"/>
                    <a:pt x="296" y="202"/>
                  </a:cubicBezTo>
                  <a:cubicBezTo>
                    <a:pt x="296" y="202"/>
                    <a:pt x="296" y="203"/>
                    <a:pt x="296" y="203"/>
                  </a:cubicBezTo>
                  <a:cubicBezTo>
                    <a:pt x="296" y="204"/>
                    <a:pt x="297" y="203"/>
                    <a:pt x="298" y="203"/>
                  </a:cubicBezTo>
                  <a:cubicBezTo>
                    <a:pt x="298" y="203"/>
                    <a:pt x="298" y="204"/>
                    <a:pt x="298" y="204"/>
                  </a:cubicBezTo>
                  <a:cubicBezTo>
                    <a:pt x="298" y="204"/>
                    <a:pt x="298" y="204"/>
                    <a:pt x="298" y="205"/>
                  </a:cubicBezTo>
                  <a:cubicBezTo>
                    <a:pt x="298" y="205"/>
                    <a:pt x="298" y="205"/>
                    <a:pt x="298" y="206"/>
                  </a:cubicBezTo>
                  <a:cubicBezTo>
                    <a:pt x="297" y="206"/>
                    <a:pt x="297" y="206"/>
                    <a:pt x="297" y="206"/>
                  </a:cubicBezTo>
                  <a:cubicBezTo>
                    <a:pt x="297" y="207"/>
                    <a:pt x="298" y="206"/>
                    <a:pt x="298" y="207"/>
                  </a:cubicBezTo>
                  <a:cubicBezTo>
                    <a:pt x="298" y="207"/>
                    <a:pt x="298" y="207"/>
                    <a:pt x="298" y="208"/>
                  </a:cubicBezTo>
                  <a:cubicBezTo>
                    <a:pt x="297" y="208"/>
                    <a:pt x="297" y="208"/>
                    <a:pt x="296" y="208"/>
                  </a:cubicBezTo>
                  <a:cubicBezTo>
                    <a:pt x="296" y="208"/>
                    <a:pt x="296" y="208"/>
                    <a:pt x="296" y="208"/>
                  </a:cubicBezTo>
                  <a:cubicBezTo>
                    <a:pt x="296" y="209"/>
                    <a:pt x="296" y="209"/>
                    <a:pt x="296" y="209"/>
                  </a:cubicBezTo>
                  <a:cubicBezTo>
                    <a:pt x="296" y="209"/>
                    <a:pt x="296" y="209"/>
                    <a:pt x="297" y="210"/>
                  </a:cubicBezTo>
                  <a:cubicBezTo>
                    <a:pt x="297" y="210"/>
                    <a:pt x="297" y="210"/>
                    <a:pt x="297" y="210"/>
                  </a:cubicBezTo>
                  <a:cubicBezTo>
                    <a:pt x="298" y="210"/>
                    <a:pt x="298" y="210"/>
                    <a:pt x="298" y="210"/>
                  </a:cubicBezTo>
                  <a:cubicBezTo>
                    <a:pt x="299" y="210"/>
                    <a:pt x="299" y="210"/>
                    <a:pt x="299" y="210"/>
                  </a:cubicBezTo>
                  <a:cubicBezTo>
                    <a:pt x="299" y="210"/>
                    <a:pt x="299" y="210"/>
                    <a:pt x="299" y="211"/>
                  </a:cubicBezTo>
                  <a:cubicBezTo>
                    <a:pt x="299" y="212"/>
                    <a:pt x="300" y="212"/>
                    <a:pt x="300" y="212"/>
                  </a:cubicBezTo>
                  <a:cubicBezTo>
                    <a:pt x="300" y="212"/>
                    <a:pt x="300" y="211"/>
                    <a:pt x="300" y="211"/>
                  </a:cubicBezTo>
                  <a:cubicBezTo>
                    <a:pt x="300" y="210"/>
                    <a:pt x="300" y="211"/>
                    <a:pt x="300" y="211"/>
                  </a:cubicBezTo>
                  <a:cubicBezTo>
                    <a:pt x="300" y="212"/>
                    <a:pt x="301" y="212"/>
                    <a:pt x="301" y="213"/>
                  </a:cubicBezTo>
                  <a:cubicBezTo>
                    <a:pt x="301" y="213"/>
                    <a:pt x="301" y="213"/>
                    <a:pt x="301" y="213"/>
                  </a:cubicBezTo>
                  <a:cubicBezTo>
                    <a:pt x="300" y="213"/>
                    <a:pt x="300" y="213"/>
                    <a:pt x="300" y="214"/>
                  </a:cubicBezTo>
                  <a:cubicBezTo>
                    <a:pt x="299" y="214"/>
                    <a:pt x="300" y="214"/>
                    <a:pt x="300" y="214"/>
                  </a:cubicBezTo>
                  <a:cubicBezTo>
                    <a:pt x="300" y="214"/>
                    <a:pt x="300" y="215"/>
                    <a:pt x="300" y="215"/>
                  </a:cubicBezTo>
                  <a:cubicBezTo>
                    <a:pt x="300" y="215"/>
                    <a:pt x="300" y="216"/>
                    <a:pt x="300" y="216"/>
                  </a:cubicBezTo>
                  <a:cubicBezTo>
                    <a:pt x="299" y="216"/>
                    <a:pt x="299" y="216"/>
                    <a:pt x="299" y="216"/>
                  </a:cubicBezTo>
                  <a:cubicBezTo>
                    <a:pt x="299" y="216"/>
                    <a:pt x="298" y="215"/>
                    <a:pt x="298" y="215"/>
                  </a:cubicBezTo>
                  <a:cubicBezTo>
                    <a:pt x="298" y="215"/>
                    <a:pt x="298" y="214"/>
                    <a:pt x="298" y="214"/>
                  </a:cubicBezTo>
                  <a:cubicBezTo>
                    <a:pt x="298" y="214"/>
                    <a:pt x="297" y="214"/>
                    <a:pt x="297" y="214"/>
                  </a:cubicBezTo>
                  <a:cubicBezTo>
                    <a:pt x="297" y="214"/>
                    <a:pt x="296" y="214"/>
                    <a:pt x="296" y="214"/>
                  </a:cubicBezTo>
                  <a:cubicBezTo>
                    <a:pt x="296" y="214"/>
                    <a:pt x="295" y="213"/>
                    <a:pt x="295" y="213"/>
                  </a:cubicBezTo>
                  <a:cubicBezTo>
                    <a:pt x="295" y="213"/>
                    <a:pt x="295" y="214"/>
                    <a:pt x="294" y="214"/>
                  </a:cubicBezTo>
                  <a:cubicBezTo>
                    <a:pt x="294" y="214"/>
                    <a:pt x="293" y="214"/>
                    <a:pt x="292" y="214"/>
                  </a:cubicBezTo>
                  <a:cubicBezTo>
                    <a:pt x="292" y="215"/>
                    <a:pt x="291" y="215"/>
                    <a:pt x="290" y="215"/>
                  </a:cubicBezTo>
                  <a:cubicBezTo>
                    <a:pt x="289" y="215"/>
                    <a:pt x="289" y="214"/>
                    <a:pt x="289" y="215"/>
                  </a:cubicBezTo>
                  <a:cubicBezTo>
                    <a:pt x="288" y="215"/>
                    <a:pt x="288" y="216"/>
                    <a:pt x="288" y="215"/>
                  </a:cubicBezTo>
                  <a:cubicBezTo>
                    <a:pt x="287" y="215"/>
                    <a:pt x="287" y="214"/>
                    <a:pt x="287" y="214"/>
                  </a:cubicBezTo>
                  <a:cubicBezTo>
                    <a:pt x="286" y="215"/>
                    <a:pt x="285" y="215"/>
                    <a:pt x="285" y="215"/>
                  </a:cubicBezTo>
                  <a:cubicBezTo>
                    <a:pt x="285" y="216"/>
                    <a:pt x="285" y="216"/>
                    <a:pt x="284" y="216"/>
                  </a:cubicBezTo>
                  <a:cubicBezTo>
                    <a:pt x="284" y="216"/>
                    <a:pt x="284" y="216"/>
                    <a:pt x="283" y="216"/>
                  </a:cubicBezTo>
                  <a:cubicBezTo>
                    <a:pt x="282" y="217"/>
                    <a:pt x="282" y="217"/>
                    <a:pt x="281" y="217"/>
                  </a:cubicBezTo>
                  <a:cubicBezTo>
                    <a:pt x="281" y="217"/>
                    <a:pt x="281" y="218"/>
                    <a:pt x="280" y="217"/>
                  </a:cubicBezTo>
                  <a:cubicBezTo>
                    <a:pt x="280" y="216"/>
                    <a:pt x="281" y="216"/>
                    <a:pt x="280" y="216"/>
                  </a:cubicBezTo>
                  <a:cubicBezTo>
                    <a:pt x="279" y="216"/>
                    <a:pt x="279" y="217"/>
                    <a:pt x="279" y="216"/>
                  </a:cubicBezTo>
                  <a:cubicBezTo>
                    <a:pt x="279" y="216"/>
                    <a:pt x="280" y="215"/>
                    <a:pt x="279" y="216"/>
                  </a:cubicBezTo>
                  <a:cubicBezTo>
                    <a:pt x="278" y="216"/>
                    <a:pt x="277" y="216"/>
                    <a:pt x="277" y="216"/>
                  </a:cubicBezTo>
                  <a:cubicBezTo>
                    <a:pt x="277" y="216"/>
                    <a:pt x="276" y="217"/>
                    <a:pt x="276" y="216"/>
                  </a:cubicBezTo>
                  <a:cubicBezTo>
                    <a:pt x="276" y="215"/>
                    <a:pt x="276" y="215"/>
                    <a:pt x="276" y="215"/>
                  </a:cubicBezTo>
                  <a:cubicBezTo>
                    <a:pt x="276" y="215"/>
                    <a:pt x="275" y="215"/>
                    <a:pt x="274" y="215"/>
                  </a:cubicBezTo>
                  <a:cubicBezTo>
                    <a:pt x="274" y="214"/>
                    <a:pt x="275" y="213"/>
                    <a:pt x="274" y="213"/>
                  </a:cubicBezTo>
                  <a:cubicBezTo>
                    <a:pt x="274" y="214"/>
                    <a:pt x="273" y="214"/>
                    <a:pt x="272" y="215"/>
                  </a:cubicBezTo>
                  <a:cubicBezTo>
                    <a:pt x="272" y="215"/>
                    <a:pt x="270" y="216"/>
                    <a:pt x="270" y="216"/>
                  </a:cubicBezTo>
                  <a:cubicBezTo>
                    <a:pt x="270" y="216"/>
                    <a:pt x="270" y="216"/>
                    <a:pt x="269" y="216"/>
                  </a:cubicBezTo>
                  <a:cubicBezTo>
                    <a:pt x="269" y="216"/>
                    <a:pt x="268" y="216"/>
                    <a:pt x="267" y="215"/>
                  </a:cubicBezTo>
                  <a:cubicBezTo>
                    <a:pt x="267" y="215"/>
                    <a:pt x="266" y="215"/>
                    <a:pt x="266" y="215"/>
                  </a:cubicBezTo>
                  <a:cubicBezTo>
                    <a:pt x="265" y="215"/>
                    <a:pt x="264" y="214"/>
                    <a:pt x="263" y="215"/>
                  </a:cubicBezTo>
                  <a:cubicBezTo>
                    <a:pt x="263" y="216"/>
                    <a:pt x="264" y="216"/>
                    <a:pt x="263" y="217"/>
                  </a:cubicBezTo>
                  <a:cubicBezTo>
                    <a:pt x="262" y="217"/>
                    <a:pt x="262" y="217"/>
                    <a:pt x="262" y="217"/>
                  </a:cubicBezTo>
                  <a:cubicBezTo>
                    <a:pt x="261" y="217"/>
                    <a:pt x="262" y="218"/>
                    <a:pt x="261" y="218"/>
                  </a:cubicBezTo>
                  <a:cubicBezTo>
                    <a:pt x="259" y="218"/>
                    <a:pt x="258" y="218"/>
                    <a:pt x="258" y="218"/>
                  </a:cubicBezTo>
                  <a:cubicBezTo>
                    <a:pt x="257" y="219"/>
                    <a:pt x="257" y="219"/>
                    <a:pt x="256" y="219"/>
                  </a:cubicBezTo>
                  <a:cubicBezTo>
                    <a:pt x="256" y="219"/>
                    <a:pt x="256" y="218"/>
                    <a:pt x="255" y="219"/>
                  </a:cubicBezTo>
                  <a:cubicBezTo>
                    <a:pt x="254" y="219"/>
                    <a:pt x="254" y="220"/>
                    <a:pt x="253" y="220"/>
                  </a:cubicBezTo>
                  <a:cubicBezTo>
                    <a:pt x="252" y="220"/>
                    <a:pt x="252" y="221"/>
                    <a:pt x="251" y="220"/>
                  </a:cubicBezTo>
                  <a:cubicBezTo>
                    <a:pt x="251" y="219"/>
                    <a:pt x="251" y="219"/>
                    <a:pt x="251" y="218"/>
                  </a:cubicBezTo>
                  <a:cubicBezTo>
                    <a:pt x="250" y="217"/>
                    <a:pt x="250" y="217"/>
                    <a:pt x="249" y="217"/>
                  </a:cubicBezTo>
                  <a:cubicBezTo>
                    <a:pt x="249" y="217"/>
                    <a:pt x="248" y="218"/>
                    <a:pt x="248" y="217"/>
                  </a:cubicBezTo>
                  <a:cubicBezTo>
                    <a:pt x="247" y="217"/>
                    <a:pt x="247" y="216"/>
                    <a:pt x="247" y="216"/>
                  </a:cubicBezTo>
                  <a:cubicBezTo>
                    <a:pt x="246" y="216"/>
                    <a:pt x="246" y="215"/>
                    <a:pt x="245" y="216"/>
                  </a:cubicBezTo>
                  <a:cubicBezTo>
                    <a:pt x="244" y="217"/>
                    <a:pt x="243" y="218"/>
                    <a:pt x="243" y="218"/>
                  </a:cubicBezTo>
                  <a:cubicBezTo>
                    <a:pt x="242" y="218"/>
                    <a:pt x="241" y="217"/>
                    <a:pt x="241" y="217"/>
                  </a:cubicBezTo>
                  <a:cubicBezTo>
                    <a:pt x="241" y="216"/>
                    <a:pt x="241" y="216"/>
                    <a:pt x="241" y="216"/>
                  </a:cubicBezTo>
                  <a:cubicBezTo>
                    <a:pt x="240" y="216"/>
                    <a:pt x="239" y="216"/>
                    <a:pt x="239" y="216"/>
                  </a:cubicBezTo>
                  <a:cubicBezTo>
                    <a:pt x="239" y="215"/>
                    <a:pt x="239" y="214"/>
                    <a:pt x="239" y="214"/>
                  </a:cubicBezTo>
                  <a:cubicBezTo>
                    <a:pt x="237" y="214"/>
                    <a:pt x="237" y="214"/>
                    <a:pt x="237" y="214"/>
                  </a:cubicBezTo>
                  <a:cubicBezTo>
                    <a:pt x="237" y="214"/>
                    <a:pt x="232" y="215"/>
                    <a:pt x="232" y="214"/>
                  </a:cubicBezTo>
                  <a:cubicBezTo>
                    <a:pt x="232" y="214"/>
                    <a:pt x="233" y="214"/>
                    <a:pt x="233" y="213"/>
                  </a:cubicBezTo>
                  <a:cubicBezTo>
                    <a:pt x="233" y="213"/>
                    <a:pt x="233" y="213"/>
                    <a:pt x="232" y="213"/>
                  </a:cubicBezTo>
                  <a:cubicBezTo>
                    <a:pt x="232" y="212"/>
                    <a:pt x="232" y="212"/>
                    <a:pt x="231" y="212"/>
                  </a:cubicBezTo>
                  <a:cubicBezTo>
                    <a:pt x="231" y="212"/>
                    <a:pt x="232" y="212"/>
                    <a:pt x="231" y="212"/>
                  </a:cubicBezTo>
                  <a:cubicBezTo>
                    <a:pt x="230" y="212"/>
                    <a:pt x="229" y="213"/>
                    <a:pt x="229" y="212"/>
                  </a:cubicBezTo>
                  <a:cubicBezTo>
                    <a:pt x="228" y="212"/>
                    <a:pt x="228" y="212"/>
                    <a:pt x="228" y="211"/>
                  </a:cubicBezTo>
                  <a:cubicBezTo>
                    <a:pt x="228" y="210"/>
                    <a:pt x="229" y="210"/>
                    <a:pt x="228" y="210"/>
                  </a:cubicBezTo>
                  <a:cubicBezTo>
                    <a:pt x="227" y="210"/>
                    <a:pt x="227" y="210"/>
                    <a:pt x="227" y="210"/>
                  </a:cubicBezTo>
                  <a:cubicBezTo>
                    <a:pt x="226" y="209"/>
                    <a:pt x="226" y="208"/>
                    <a:pt x="226" y="208"/>
                  </a:cubicBezTo>
                  <a:cubicBezTo>
                    <a:pt x="226" y="208"/>
                    <a:pt x="225" y="208"/>
                    <a:pt x="225" y="209"/>
                  </a:cubicBezTo>
                  <a:cubicBezTo>
                    <a:pt x="224" y="209"/>
                    <a:pt x="224" y="209"/>
                    <a:pt x="223" y="210"/>
                  </a:cubicBezTo>
                  <a:cubicBezTo>
                    <a:pt x="223" y="211"/>
                    <a:pt x="223" y="210"/>
                    <a:pt x="223" y="211"/>
                  </a:cubicBezTo>
                  <a:cubicBezTo>
                    <a:pt x="223" y="212"/>
                    <a:pt x="223" y="213"/>
                    <a:pt x="222" y="213"/>
                  </a:cubicBezTo>
                  <a:cubicBezTo>
                    <a:pt x="221" y="213"/>
                    <a:pt x="221" y="213"/>
                    <a:pt x="220" y="213"/>
                  </a:cubicBezTo>
                  <a:cubicBezTo>
                    <a:pt x="219" y="212"/>
                    <a:pt x="218" y="212"/>
                    <a:pt x="218" y="211"/>
                  </a:cubicBezTo>
                  <a:cubicBezTo>
                    <a:pt x="218" y="211"/>
                    <a:pt x="218" y="211"/>
                    <a:pt x="218" y="210"/>
                  </a:cubicBezTo>
                  <a:cubicBezTo>
                    <a:pt x="217" y="208"/>
                    <a:pt x="217" y="209"/>
                    <a:pt x="218" y="208"/>
                  </a:cubicBezTo>
                  <a:cubicBezTo>
                    <a:pt x="218" y="208"/>
                    <a:pt x="219" y="208"/>
                    <a:pt x="218" y="207"/>
                  </a:cubicBezTo>
                  <a:cubicBezTo>
                    <a:pt x="218" y="205"/>
                    <a:pt x="217" y="204"/>
                    <a:pt x="217" y="204"/>
                  </a:cubicBezTo>
                  <a:cubicBezTo>
                    <a:pt x="217" y="204"/>
                    <a:pt x="216" y="203"/>
                    <a:pt x="216" y="204"/>
                  </a:cubicBezTo>
                  <a:cubicBezTo>
                    <a:pt x="216" y="204"/>
                    <a:pt x="216" y="205"/>
                    <a:pt x="215" y="205"/>
                  </a:cubicBezTo>
                  <a:cubicBezTo>
                    <a:pt x="215" y="205"/>
                    <a:pt x="215" y="204"/>
                    <a:pt x="214" y="204"/>
                  </a:cubicBezTo>
                  <a:cubicBezTo>
                    <a:pt x="213" y="204"/>
                    <a:pt x="214" y="205"/>
                    <a:pt x="213" y="205"/>
                  </a:cubicBezTo>
                  <a:cubicBezTo>
                    <a:pt x="213" y="205"/>
                    <a:pt x="213" y="204"/>
                    <a:pt x="212" y="204"/>
                  </a:cubicBezTo>
                  <a:cubicBezTo>
                    <a:pt x="212" y="204"/>
                    <a:pt x="212" y="205"/>
                    <a:pt x="211" y="205"/>
                  </a:cubicBezTo>
                  <a:cubicBezTo>
                    <a:pt x="211" y="205"/>
                    <a:pt x="210" y="204"/>
                    <a:pt x="210" y="204"/>
                  </a:cubicBezTo>
                  <a:cubicBezTo>
                    <a:pt x="210" y="204"/>
                    <a:pt x="210" y="204"/>
                    <a:pt x="210" y="204"/>
                  </a:cubicBezTo>
                  <a:cubicBezTo>
                    <a:pt x="209" y="204"/>
                    <a:pt x="210" y="204"/>
                    <a:pt x="209" y="204"/>
                  </a:cubicBezTo>
                  <a:cubicBezTo>
                    <a:pt x="208" y="204"/>
                    <a:pt x="207" y="203"/>
                    <a:pt x="207" y="203"/>
                  </a:cubicBezTo>
                  <a:cubicBezTo>
                    <a:pt x="206" y="203"/>
                    <a:pt x="206" y="204"/>
                    <a:pt x="206" y="204"/>
                  </a:cubicBezTo>
                  <a:cubicBezTo>
                    <a:pt x="206" y="204"/>
                    <a:pt x="205" y="204"/>
                    <a:pt x="205" y="204"/>
                  </a:cubicBezTo>
                  <a:cubicBezTo>
                    <a:pt x="204" y="204"/>
                    <a:pt x="205" y="204"/>
                    <a:pt x="204" y="203"/>
                  </a:cubicBezTo>
                  <a:cubicBezTo>
                    <a:pt x="202" y="203"/>
                    <a:pt x="198" y="203"/>
                    <a:pt x="198" y="203"/>
                  </a:cubicBezTo>
                  <a:cubicBezTo>
                    <a:pt x="198" y="203"/>
                    <a:pt x="196" y="203"/>
                    <a:pt x="195" y="203"/>
                  </a:cubicBezTo>
                  <a:cubicBezTo>
                    <a:pt x="194" y="203"/>
                    <a:pt x="174" y="202"/>
                    <a:pt x="174" y="202"/>
                  </a:cubicBezTo>
                  <a:cubicBezTo>
                    <a:pt x="112" y="202"/>
                    <a:pt x="112" y="202"/>
                    <a:pt x="112" y="202"/>
                  </a:cubicBezTo>
                  <a:cubicBezTo>
                    <a:pt x="109" y="205"/>
                    <a:pt x="109" y="205"/>
                    <a:pt x="109" y="205"/>
                  </a:cubicBezTo>
                  <a:cubicBezTo>
                    <a:pt x="109" y="205"/>
                    <a:pt x="107" y="205"/>
                    <a:pt x="106" y="205"/>
                  </a:cubicBezTo>
                  <a:cubicBezTo>
                    <a:pt x="106" y="206"/>
                    <a:pt x="105" y="205"/>
                    <a:pt x="104" y="206"/>
                  </a:cubicBezTo>
                  <a:cubicBezTo>
                    <a:pt x="103" y="207"/>
                    <a:pt x="103" y="208"/>
                    <a:pt x="102" y="209"/>
                  </a:cubicBezTo>
                  <a:cubicBezTo>
                    <a:pt x="101" y="209"/>
                    <a:pt x="100" y="209"/>
                    <a:pt x="99" y="210"/>
                  </a:cubicBezTo>
                  <a:cubicBezTo>
                    <a:pt x="98" y="210"/>
                    <a:pt x="99" y="210"/>
                    <a:pt x="96" y="211"/>
                  </a:cubicBezTo>
                  <a:cubicBezTo>
                    <a:pt x="94" y="212"/>
                    <a:pt x="89" y="214"/>
                    <a:pt x="89" y="214"/>
                  </a:cubicBezTo>
                  <a:cubicBezTo>
                    <a:pt x="89" y="215"/>
                    <a:pt x="87" y="214"/>
                    <a:pt x="85" y="214"/>
                  </a:cubicBezTo>
                  <a:cubicBezTo>
                    <a:pt x="84" y="214"/>
                    <a:pt x="82" y="214"/>
                    <a:pt x="81" y="214"/>
                  </a:cubicBezTo>
                  <a:cubicBezTo>
                    <a:pt x="80" y="214"/>
                    <a:pt x="79" y="214"/>
                    <a:pt x="77" y="214"/>
                  </a:cubicBezTo>
                  <a:cubicBezTo>
                    <a:pt x="75" y="215"/>
                    <a:pt x="75" y="214"/>
                    <a:pt x="73" y="213"/>
                  </a:cubicBezTo>
                  <a:cubicBezTo>
                    <a:pt x="71" y="213"/>
                    <a:pt x="69" y="212"/>
                    <a:pt x="68" y="213"/>
                  </a:cubicBezTo>
                  <a:cubicBezTo>
                    <a:pt x="67" y="213"/>
                    <a:pt x="67" y="214"/>
                    <a:pt x="66" y="214"/>
                  </a:cubicBezTo>
                  <a:cubicBezTo>
                    <a:pt x="65" y="214"/>
                    <a:pt x="65" y="213"/>
                    <a:pt x="64" y="213"/>
                  </a:cubicBezTo>
                  <a:cubicBezTo>
                    <a:pt x="63" y="213"/>
                    <a:pt x="60" y="215"/>
                    <a:pt x="59" y="215"/>
                  </a:cubicBezTo>
                  <a:cubicBezTo>
                    <a:pt x="58" y="216"/>
                    <a:pt x="56" y="216"/>
                    <a:pt x="56" y="217"/>
                  </a:cubicBezTo>
                  <a:cubicBezTo>
                    <a:pt x="55" y="218"/>
                    <a:pt x="55" y="219"/>
                    <a:pt x="54" y="218"/>
                  </a:cubicBezTo>
                  <a:cubicBezTo>
                    <a:pt x="52" y="218"/>
                    <a:pt x="51" y="218"/>
                    <a:pt x="50" y="218"/>
                  </a:cubicBezTo>
                  <a:cubicBezTo>
                    <a:pt x="49" y="219"/>
                    <a:pt x="48" y="219"/>
                    <a:pt x="47" y="219"/>
                  </a:cubicBezTo>
                  <a:cubicBezTo>
                    <a:pt x="47" y="218"/>
                    <a:pt x="47" y="218"/>
                    <a:pt x="46" y="218"/>
                  </a:cubicBezTo>
                  <a:cubicBezTo>
                    <a:pt x="45" y="218"/>
                    <a:pt x="44" y="219"/>
                    <a:pt x="44" y="219"/>
                  </a:cubicBezTo>
                  <a:cubicBezTo>
                    <a:pt x="43" y="218"/>
                    <a:pt x="42" y="218"/>
                    <a:pt x="41" y="218"/>
                  </a:cubicBezTo>
                  <a:cubicBezTo>
                    <a:pt x="41" y="218"/>
                    <a:pt x="39" y="219"/>
                    <a:pt x="39" y="219"/>
                  </a:cubicBezTo>
                  <a:cubicBezTo>
                    <a:pt x="39" y="219"/>
                    <a:pt x="39" y="219"/>
                    <a:pt x="39" y="218"/>
                  </a:cubicBezTo>
                  <a:cubicBezTo>
                    <a:pt x="38" y="218"/>
                    <a:pt x="38" y="217"/>
                    <a:pt x="37" y="217"/>
                  </a:cubicBezTo>
                  <a:cubicBezTo>
                    <a:pt x="36" y="216"/>
                    <a:pt x="35" y="215"/>
                    <a:pt x="35" y="215"/>
                  </a:cubicBezTo>
                  <a:cubicBezTo>
                    <a:pt x="35" y="214"/>
                    <a:pt x="35" y="211"/>
                    <a:pt x="35" y="211"/>
                  </a:cubicBezTo>
                  <a:cubicBezTo>
                    <a:pt x="36" y="210"/>
                    <a:pt x="37" y="210"/>
                    <a:pt x="37" y="209"/>
                  </a:cubicBezTo>
                  <a:cubicBezTo>
                    <a:pt x="37" y="209"/>
                    <a:pt x="37" y="209"/>
                    <a:pt x="37" y="208"/>
                  </a:cubicBezTo>
                  <a:cubicBezTo>
                    <a:pt x="37" y="207"/>
                    <a:pt x="36" y="207"/>
                    <a:pt x="36" y="206"/>
                  </a:cubicBezTo>
                  <a:cubicBezTo>
                    <a:pt x="36" y="205"/>
                    <a:pt x="37" y="205"/>
                    <a:pt x="36" y="205"/>
                  </a:cubicBezTo>
                  <a:cubicBezTo>
                    <a:pt x="36" y="205"/>
                    <a:pt x="35" y="204"/>
                    <a:pt x="35" y="203"/>
                  </a:cubicBezTo>
                  <a:cubicBezTo>
                    <a:pt x="35" y="203"/>
                    <a:pt x="36" y="203"/>
                    <a:pt x="36" y="202"/>
                  </a:cubicBezTo>
                  <a:cubicBezTo>
                    <a:pt x="36" y="202"/>
                    <a:pt x="35" y="202"/>
                    <a:pt x="35" y="201"/>
                  </a:cubicBezTo>
                  <a:cubicBezTo>
                    <a:pt x="35" y="201"/>
                    <a:pt x="36" y="201"/>
                    <a:pt x="36" y="200"/>
                  </a:cubicBezTo>
                  <a:cubicBezTo>
                    <a:pt x="36" y="200"/>
                    <a:pt x="35" y="199"/>
                    <a:pt x="35" y="199"/>
                  </a:cubicBezTo>
                  <a:cubicBezTo>
                    <a:pt x="35" y="199"/>
                    <a:pt x="35" y="197"/>
                    <a:pt x="35" y="196"/>
                  </a:cubicBezTo>
                  <a:cubicBezTo>
                    <a:pt x="36" y="195"/>
                    <a:pt x="36" y="194"/>
                    <a:pt x="36" y="193"/>
                  </a:cubicBezTo>
                  <a:cubicBezTo>
                    <a:pt x="36" y="192"/>
                    <a:pt x="36" y="192"/>
                    <a:pt x="37" y="190"/>
                  </a:cubicBezTo>
                  <a:cubicBezTo>
                    <a:pt x="37" y="188"/>
                    <a:pt x="37" y="188"/>
                    <a:pt x="37" y="187"/>
                  </a:cubicBezTo>
                  <a:cubicBezTo>
                    <a:pt x="37" y="186"/>
                    <a:pt x="38" y="186"/>
                    <a:pt x="37" y="185"/>
                  </a:cubicBezTo>
                  <a:cubicBezTo>
                    <a:pt x="37" y="184"/>
                    <a:pt x="37" y="184"/>
                    <a:pt x="37" y="183"/>
                  </a:cubicBezTo>
                  <a:cubicBezTo>
                    <a:pt x="37" y="183"/>
                    <a:pt x="37" y="183"/>
                    <a:pt x="37" y="183"/>
                  </a:cubicBezTo>
                  <a:cubicBezTo>
                    <a:pt x="37" y="183"/>
                    <a:pt x="38" y="183"/>
                    <a:pt x="38" y="182"/>
                  </a:cubicBezTo>
                  <a:cubicBezTo>
                    <a:pt x="38" y="181"/>
                    <a:pt x="39" y="181"/>
                    <a:pt x="39" y="180"/>
                  </a:cubicBezTo>
                  <a:cubicBezTo>
                    <a:pt x="39" y="180"/>
                    <a:pt x="40" y="180"/>
                    <a:pt x="40" y="179"/>
                  </a:cubicBezTo>
                  <a:cubicBezTo>
                    <a:pt x="40" y="179"/>
                    <a:pt x="40" y="178"/>
                    <a:pt x="40" y="178"/>
                  </a:cubicBezTo>
                  <a:cubicBezTo>
                    <a:pt x="40" y="178"/>
                    <a:pt x="42" y="178"/>
                    <a:pt x="42" y="178"/>
                  </a:cubicBezTo>
                  <a:cubicBezTo>
                    <a:pt x="83" y="178"/>
                    <a:pt x="83" y="178"/>
                    <a:pt x="83" y="178"/>
                  </a:cubicBezTo>
                  <a:cubicBezTo>
                    <a:pt x="83" y="169"/>
                    <a:pt x="83" y="169"/>
                    <a:pt x="83" y="169"/>
                  </a:cubicBezTo>
                  <a:cubicBezTo>
                    <a:pt x="88" y="169"/>
                    <a:pt x="88" y="169"/>
                    <a:pt x="88" y="169"/>
                  </a:cubicBezTo>
                  <a:cubicBezTo>
                    <a:pt x="89" y="167"/>
                    <a:pt x="89" y="167"/>
                    <a:pt x="89" y="167"/>
                  </a:cubicBezTo>
                  <a:cubicBezTo>
                    <a:pt x="89" y="167"/>
                    <a:pt x="91" y="168"/>
                    <a:pt x="92" y="168"/>
                  </a:cubicBezTo>
                  <a:cubicBezTo>
                    <a:pt x="92" y="168"/>
                    <a:pt x="93" y="168"/>
                    <a:pt x="94" y="168"/>
                  </a:cubicBezTo>
                  <a:cubicBezTo>
                    <a:pt x="94" y="168"/>
                    <a:pt x="95" y="168"/>
                    <a:pt x="95" y="168"/>
                  </a:cubicBezTo>
                  <a:cubicBezTo>
                    <a:pt x="96" y="167"/>
                    <a:pt x="97" y="167"/>
                    <a:pt x="97" y="167"/>
                  </a:cubicBezTo>
                  <a:cubicBezTo>
                    <a:pt x="97" y="166"/>
                    <a:pt x="98" y="166"/>
                    <a:pt x="99" y="167"/>
                  </a:cubicBezTo>
                  <a:cubicBezTo>
                    <a:pt x="100" y="167"/>
                    <a:pt x="103" y="168"/>
                    <a:pt x="104" y="168"/>
                  </a:cubicBezTo>
                  <a:cubicBezTo>
                    <a:pt x="105" y="168"/>
                    <a:pt x="107" y="167"/>
                    <a:pt x="108" y="167"/>
                  </a:cubicBezTo>
                  <a:cubicBezTo>
                    <a:pt x="109" y="167"/>
                    <a:pt x="110" y="167"/>
                    <a:pt x="110" y="167"/>
                  </a:cubicBezTo>
                  <a:cubicBezTo>
                    <a:pt x="111" y="166"/>
                    <a:pt x="112" y="166"/>
                    <a:pt x="112" y="165"/>
                  </a:cubicBezTo>
                  <a:cubicBezTo>
                    <a:pt x="112" y="164"/>
                    <a:pt x="113" y="163"/>
                    <a:pt x="113" y="162"/>
                  </a:cubicBezTo>
                  <a:cubicBezTo>
                    <a:pt x="113" y="161"/>
                    <a:pt x="112" y="161"/>
                    <a:pt x="113" y="159"/>
                  </a:cubicBezTo>
                  <a:cubicBezTo>
                    <a:pt x="113" y="158"/>
                    <a:pt x="115" y="157"/>
                    <a:pt x="115" y="157"/>
                  </a:cubicBezTo>
                  <a:cubicBezTo>
                    <a:pt x="117" y="156"/>
                    <a:pt x="117" y="156"/>
                    <a:pt x="117" y="156"/>
                  </a:cubicBezTo>
                  <a:cubicBezTo>
                    <a:pt x="117" y="156"/>
                    <a:pt x="118" y="156"/>
                    <a:pt x="119" y="157"/>
                  </a:cubicBezTo>
                  <a:cubicBezTo>
                    <a:pt x="119" y="158"/>
                    <a:pt x="120" y="160"/>
                    <a:pt x="121" y="160"/>
                  </a:cubicBezTo>
                  <a:cubicBezTo>
                    <a:pt x="122" y="161"/>
                    <a:pt x="125" y="162"/>
                    <a:pt x="125" y="162"/>
                  </a:cubicBezTo>
                  <a:cubicBezTo>
                    <a:pt x="125" y="162"/>
                    <a:pt x="126" y="163"/>
                    <a:pt x="127" y="163"/>
                  </a:cubicBezTo>
                  <a:cubicBezTo>
                    <a:pt x="127" y="163"/>
                    <a:pt x="128" y="163"/>
                    <a:pt x="128" y="163"/>
                  </a:cubicBezTo>
                  <a:cubicBezTo>
                    <a:pt x="129" y="163"/>
                    <a:pt x="130" y="163"/>
                    <a:pt x="130" y="163"/>
                  </a:cubicBezTo>
                  <a:cubicBezTo>
                    <a:pt x="130" y="164"/>
                    <a:pt x="130" y="164"/>
                    <a:pt x="131" y="164"/>
                  </a:cubicBezTo>
                  <a:cubicBezTo>
                    <a:pt x="131" y="164"/>
                    <a:pt x="133" y="165"/>
                    <a:pt x="134" y="165"/>
                  </a:cubicBezTo>
                  <a:cubicBezTo>
                    <a:pt x="134" y="165"/>
                    <a:pt x="134" y="165"/>
                    <a:pt x="135" y="166"/>
                  </a:cubicBezTo>
                  <a:cubicBezTo>
                    <a:pt x="135" y="166"/>
                    <a:pt x="134" y="167"/>
                    <a:pt x="135" y="167"/>
                  </a:cubicBezTo>
                  <a:cubicBezTo>
                    <a:pt x="136" y="168"/>
                    <a:pt x="137" y="168"/>
                    <a:pt x="138" y="168"/>
                  </a:cubicBezTo>
                  <a:cubicBezTo>
                    <a:pt x="139" y="169"/>
                    <a:pt x="141" y="169"/>
                    <a:pt x="141" y="169"/>
                  </a:cubicBezTo>
                  <a:cubicBezTo>
                    <a:pt x="142" y="169"/>
                    <a:pt x="143" y="168"/>
                    <a:pt x="143" y="168"/>
                  </a:cubicBezTo>
                  <a:cubicBezTo>
                    <a:pt x="143" y="168"/>
                    <a:pt x="144" y="168"/>
                    <a:pt x="144" y="169"/>
                  </a:cubicBezTo>
                  <a:cubicBezTo>
                    <a:pt x="145" y="170"/>
                    <a:pt x="146" y="170"/>
                    <a:pt x="146" y="170"/>
                  </a:cubicBezTo>
                  <a:cubicBezTo>
                    <a:pt x="147" y="170"/>
                    <a:pt x="148" y="171"/>
                    <a:pt x="149" y="171"/>
                  </a:cubicBezTo>
                  <a:cubicBezTo>
                    <a:pt x="149" y="171"/>
                    <a:pt x="150" y="171"/>
                    <a:pt x="150" y="171"/>
                  </a:cubicBezTo>
                  <a:cubicBezTo>
                    <a:pt x="150" y="172"/>
                    <a:pt x="150" y="173"/>
                    <a:pt x="152" y="173"/>
                  </a:cubicBezTo>
                  <a:cubicBezTo>
                    <a:pt x="153" y="174"/>
                    <a:pt x="153" y="174"/>
                    <a:pt x="154" y="174"/>
                  </a:cubicBezTo>
                  <a:cubicBezTo>
                    <a:pt x="155" y="174"/>
                    <a:pt x="155" y="174"/>
                    <a:pt x="156" y="174"/>
                  </a:cubicBezTo>
                  <a:cubicBezTo>
                    <a:pt x="158" y="174"/>
                    <a:pt x="158" y="174"/>
                    <a:pt x="159" y="174"/>
                  </a:cubicBezTo>
                  <a:cubicBezTo>
                    <a:pt x="159" y="174"/>
                    <a:pt x="160" y="174"/>
                    <a:pt x="160" y="174"/>
                  </a:cubicBezTo>
                  <a:cubicBezTo>
                    <a:pt x="161" y="174"/>
                    <a:pt x="162" y="175"/>
                    <a:pt x="163" y="174"/>
                  </a:cubicBezTo>
                  <a:cubicBezTo>
                    <a:pt x="163" y="174"/>
                    <a:pt x="164" y="174"/>
                    <a:pt x="165" y="173"/>
                  </a:cubicBezTo>
                  <a:cubicBezTo>
                    <a:pt x="165" y="173"/>
                    <a:pt x="165" y="172"/>
                    <a:pt x="166" y="172"/>
                  </a:cubicBezTo>
                  <a:cubicBezTo>
                    <a:pt x="167" y="172"/>
                    <a:pt x="168" y="172"/>
                    <a:pt x="168" y="172"/>
                  </a:cubicBezTo>
                  <a:cubicBezTo>
                    <a:pt x="169" y="172"/>
                    <a:pt x="170" y="171"/>
                    <a:pt x="170" y="171"/>
                  </a:cubicBezTo>
                  <a:cubicBezTo>
                    <a:pt x="171" y="171"/>
                    <a:pt x="172" y="171"/>
                    <a:pt x="172" y="171"/>
                  </a:cubicBezTo>
                  <a:cubicBezTo>
                    <a:pt x="173" y="171"/>
                    <a:pt x="173" y="171"/>
                    <a:pt x="174" y="170"/>
                  </a:cubicBezTo>
                  <a:cubicBezTo>
                    <a:pt x="175" y="170"/>
                    <a:pt x="175" y="170"/>
                    <a:pt x="176" y="170"/>
                  </a:cubicBezTo>
                  <a:cubicBezTo>
                    <a:pt x="177" y="170"/>
                    <a:pt x="179" y="170"/>
                    <a:pt x="179" y="169"/>
                  </a:cubicBezTo>
                  <a:cubicBezTo>
                    <a:pt x="180" y="169"/>
                    <a:pt x="180" y="168"/>
                    <a:pt x="181" y="167"/>
                  </a:cubicBezTo>
                  <a:cubicBezTo>
                    <a:pt x="181" y="167"/>
                    <a:pt x="182" y="166"/>
                    <a:pt x="182" y="165"/>
                  </a:cubicBezTo>
                  <a:cubicBezTo>
                    <a:pt x="181" y="164"/>
                    <a:pt x="181" y="163"/>
                    <a:pt x="181" y="163"/>
                  </a:cubicBezTo>
                  <a:cubicBezTo>
                    <a:pt x="180" y="162"/>
                    <a:pt x="180" y="162"/>
                    <a:pt x="179" y="161"/>
                  </a:cubicBezTo>
                  <a:cubicBezTo>
                    <a:pt x="178" y="161"/>
                    <a:pt x="178" y="161"/>
                    <a:pt x="178" y="160"/>
                  </a:cubicBezTo>
                  <a:cubicBezTo>
                    <a:pt x="177" y="159"/>
                    <a:pt x="177" y="158"/>
                    <a:pt x="176" y="158"/>
                  </a:cubicBezTo>
                  <a:cubicBezTo>
                    <a:pt x="175" y="158"/>
                    <a:pt x="175" y="158"/>
                    <a:pt x="174" y="157"/>
                  </a:cubicBezTo>
                  <a:cubicBezTo>
                    <a:pt x="174" y="157"/>
                    <a:pt x="174" y="156"/>
                    <a:pt x="173" y="157"/>
                  </a:cubicBezTo>
                  <a:cubicBezTo>
                    <a:pt x="172" y="157"/>
                    <a:pt x="171" y="157"/>
                    <a:pt x="171" y="158"/>
                  </a:cubicBezTo>
                  <a:cubicBezTo>
                    <a:pt x="170" y="158"/>
                    <a:pt x="169" y="158"/>
                    <a:pt x="169" y="158"/>
                  </a:cubicBezTo>
                  <a:cubicBezTo>
                    <a:pt x="168" y="158"/>
                    <a:pt x="167" y="158"/>
                    <a:pt x="166" y="159"/>
                  </a:cubicBezTo>
                  <a:cubicBezTo>
                    <a:pt x="165" y="159"/>
                    <a:pt x="165" y="160"/>
                    <a:pt x="164" y="160"/>
                  </a:cubicBezTo>
                  <a:cubicBezTo>
                    <a:pt x="163" y="160"/>
                    <a:pt x="163" y="159"/>
                    <a:pt x="162" y="160"/>
                  </a:cubicBezTo>
                  <a:cubicBezTo>
                    <a:pt x="161" y="161"/>
                    <a:pt x="161" y="162"/>
                    <a:pt x="160" y="162"/>
                  </a:cubicBezTo>
                  <a:cubicBezTo>
                    <a:pt x="158" y="162"/>
                    <a:pt x="158" y="161"/>
                    <a:pt x="157" y="162"/>
                  </a:cubicBezTo>
                  <a:cubicBezTo>
                    <a:pt x="156" y="163"/>
                    <a:pt x="155" y="164"/>
                    <a:pt x="154" y="164"/>
                  </a:cubicBezTo>
                  <a:cubicBezTo>
                    <a:pt x="154" y="163"/>
                    <a:pt x="153" y="162"/>
                    <a:pt x="152" y="162"/>
                  </a:cubicBezTo>
                  <a:cubicBezTo>
                    <a:pt x="151" y="161"/>
                    <a:pt x="150" y="160"/>
                    <a:pt x="150" y="160"/>
                  </a:cubicBezTo>
                  <a:cubicBezTo>
                    <a:pt x="149" y="160"/>
                    <a:pt x="148" y="159"/>
                    <a:pt x="148" y="159"/>
                  </a:cubicBezTo>
                  <a:cubicBezTo>
                    <a:pt x="148" y="159"/>
                    <a:pt x="148" y="159"/>
                    <a:pt x="148" y="158"/>
                  </a:cubicBezTo>
                  <a:cubicBezTo>
                    <a:pt x="148" y="157"/>
                    <a:pt x="148" y="156"/>
                    <a:pt x="147" y="156"/>
                  </a:cubicBezTo>
                  <a:cubicBezTo>
                    <a:pt x="147" y="155"/>
                    <a:pt x="147" y="154"/>
                    <a:pt x="146" y="154"/>
                  </a:cubicBezTo>
                  <a:cubicBezTo>
                    <a:pt x="145" y="154"/>
                    <a:pt x="144" y="153"/>
                    <a:pt x="143" y="153"/>
                  </a:cubicBezTo>
                  <a:cubicBezTo>
                    <a:pt x="142" y="153"/>
                    <a:pt x="142" y="152"/>
                    <a:pt x="141" y="152"/>
                  </a:cubicBezTo>
                  <a:cubicBezTo>
                    <a:pt x="139" y="153"/>
                    <a:pt x="139" y="152"/>
                    <a:pt x="138" y="153"/>
                  </a:cubicBezTo>
                  <a:cubicBezTo>
                    <a:pt x="137" y="154"/>
                    <a:pt x="138" y="155"/>
                    <a:pt x="137" y="155"/>
                  </a:cubicBezTo>
                  <a:cubicBezTo>
                    <a:pt x="136" y="155"/>
                    <a:pt x="135" y="155"/>
                    <a:pt x="135" y="155"/>
                  </a:cubicBezTo>
                  <a:cubicBezTo>
                    <a:pt x="133" y="154"/>
                    <a:pt x="133" y="154"/>
                    <a:pt x="133" y="154"/>
                  </a:cubicBezTo>
                  <a:cubicBezTo>
                    <a:pt x="133" y="154"/>
                    <a:pt x="132" y="153"/>
                    <a:pt x="132" y="152"/>
                  </a:cubicBezTo>
                  <a:cubicBezTo>
                    <a:pt x="132" y="152"/>
                    <a:pt x="132" y="150"/>
                    <a:pt x="132" y="150"/>
                  </a:cubicBezTo>
                  <a:cubicBezTo>
                    <a:pt x="132" y="150"/>
                    <a:pt x="130" y="148"/>
                    <a:pt x="129" y="147"/>
                  </a:cubicBezTo>
                  <a:cubicBezTo>
                    <a:pt x="129" y="146"/>
                    <a:pt x="129" y="145"/>
                    <a:pt x="127" y="145"/>
                  </a:cubicBezTo>
                  <a:cubicBezTo>
                    <a:pt x="126" y="145"/>
                    <a:pt x="126" y="145"/>
                    <a:pt x="125" y="145"/>
                  </a:cubicBezTo>
                  <a:cubicBezTo>
                    <a:pt x="123" y="146"/>
                    <a:pt x="125" y="147"/>
                    <a:pt x="123" y="146"/>
                  </a:cubicBezTo>
                  <a:cubicBezTo>
                    <a:pt x="120" y="145"/>
                    <a:pt x="120" y="145"/>
                    <a:pt x="119" y="145"/>
                  </a:cubicBezTo>
                  <a:cubicBezTo>
                    <a:pt x="118" y="145"/>
                    <a:pt x="117" y="145"/>
                    <a:pt x="116" y="146"/>
                  </a:cubicBezTo>
                  <a:cubicBezTo>
                    <a:pt x="114" y="146"/>
                    <a:pt x="113" y="147"/>
                    <a:pt x="113" y="147"/>
                  </a:cubicBezTo>
                  <a:cubicBezTo>
                    <a:pt x="112" y="148"/>
                    <a:pt x="112" y="149"/>
                    <a:pt x="111" y="149"/>
                  </a:cubicBezTo>
                  <a:cubicBezTo>
                    <a:pt x="109" y="148"/>
                    <a:pt x="109" y="147"/>
                    <a:pt x="108" y="147"/>
                  </a:cubicBezTo>
                  <a:cubicBezTo>
                    <a:pt x="108" y="146"/>
                    <a:pt x="107" y="145"/>
                    <a:pt x="106" y="146"/>
                  </a:cubicBezTo>
                  <a:cubicBezTo>
                    <a:pt x="104" y="147"/>
                    <a:pt x="103" y="148"/>
                    <a:pt x="102" y="148"/>
                  </a:cubicBezTo>
                  <a:cubicBezTo>
                    <a:pt x="102" y="149"/>
                    <a:pt x="101" y="149"/>
                    <a:pt x="101" y="150"/>
                  </a:cubicBezTo>
                  <a:cubicBezTo>
                    <a:pt x="100" y="151"/>
                    <a:pt x="100" y="151"/>
                    <a:pt x="99" y="152"/>
                  </a:cubicBezTo>
                  <a:cubicBezTo>
                    <a:pt x="99" y="154"/>
                    <a:pt x="99" y="156"/>
                    <a:pt x="99" y="156"/>
                  </a:cubicBezTo>
                  <a:cubicBezTo>
                    <a:pt x="47" y="157"/>
                    <a:pt x="47" y="157"/>
                    <a:pt x="47" y="157"/>
                  </a:cubicBezTo>
                  <a:cubicBezTo>
                    <a:pt x="47" y="157"/>
                    <a:pt x="46" y="155"/>
                    <a:pt x="45" y="155"/>
                  </a:cubicBezTo>
                  <a:cubicBezTo>
                    <a:pt x="45" y="154"/>
                    <a:pt x="43" y="153"/>
                    <a:pt x="43" y="153"/>
                  </a:cubicBezTo>
                  <a:cubicBezTo>
                    <a:pt x="43" y="153"/>
                    <a:pt x="43" y="151"/>
                    <a:pt x="43" y="150"/>
                  </a:cubicBezTo>
                  <a:cubicBezTo>
                    <a:pt x="43" y="149"/>
                    <a:pt x="43" y="149"/>
                    <a:pt x="43" y="148"/>
                  </a:cubicBezTo>
                  <a:cubicBezTo>
                    <a:pt x="44" y="147"/>
                    <a:pt x="44" y="146"/>
                    <a:pt x="43" y="147"/>
                  </a:cubicBezTo>
                  <a:cubicBezTo>
                    <a:pt x="42" y="147"/>
                    <a:pt x="43" y="148"/>
                    <a:pt x="42" y="148"/>
                  </a:cubicBezTo>
                  <a:cubicBezTo>
                    <a:pt x="42" y="148"/>
                    <a:pt x="41" y="149"/>
                    <a:pt x="41" y="148"/>
                  </a:cubicBezTo>
                  <a:cubicBezTo>
                    <a:pt x="40" y="147"/>
                    <a:pt x="39" y="147"/>
                    <a:pt x="39" y="146"/>
                  </a:cubicBezTo>
                  <a:cubicBezTo>
                    <a:pt x="39" y="145"/>
                    <a:pt x="39" y="144"/>
                    <a:pt x="38" y="143"/>
                  </a:cubicBezTo>
                  <a:cubicBezTo>
                    <a:pt x="38" y="141"/>
                    <a:pt x="38" y="141"/>
                    <a:pt x="37" y="140"/>
                  </a:cubicBezTo>
                  <a:cubicBezTo>
                    <a:pt x="37" y="139"/>
                    <a:pt x="37" y="138"/>
                    <a:pt x="38" y="138"/>
                  </a:cubicBezTo>
                  <a:cubicBezTo>
                    <a:pt x="38" y="138"/>
                    <a:pt x="39" y="137"/>
                    <a:pt x="39" y="137"/>
                  </a:cubicBezTo>
                  <a:cubicBezTo>
                    <a:pt x="39" y="137"/>
                    <a:pt x="39" y="136"/>
                    <a:pt x="40" y="136"/>
                  </a:cubicBezTo>
                  <a:cubicBezTo>
                    <a:pt x="40" y="136"/>
                    <a:pt x="40" y="136"/>
                    <a:pt x="41" y="137"/>
                  </a:cubicBezTo>
                  <a:cubicBezTo>
                    <a:pt x="42" y="137"/>
                    <a:pt x="42" y="137"/>
                    <a:pt x="43" y="137"/>
                  </a:cubicBezTo>
                  <a:cubicBezTo>
                    <a:pt x="43" y="137"/>
                    <a:pt x="44" y="136"/>
                    <a:pt x="44" y="136"/>
                  </a:cubicBezTo>
                  <a:cubicBezTo>
                    <a:pt x="45" y="135"/>
                    <a:pt x="46" y="134"/>
                    <a:pt x="47" y="133"/>
                  </a:cubicBezTo>
                  <a:cubicBezTo>
                    <a:pt x="48" y="133"/>
                    <a:pt x="49" y="132"/>
                    <a:pt x="49" y="131"/>
                  </a:cubicBezTo>
                  <a:cubicBezTo>
                    <a:pt x="49" y="131"/>
                    <a:pt x="50" y="130"/>
                    <a:pt x="50" y="130"/>
                  </a:cubicBezTo>
                  <a:cubicBezTo>
                    <a:pt x="50" y="130"/>
                    <a:pt x="50" y="130"/>
                    <a:pt x="50" y="130"/>
                  </a:cubicBezTo>
                  <a:cubicBezTo>
                    <a:pt x="51" y="129"/>
                    <a:pt x="52" y="129"/>
                    <a:pt x="52" y="129"/>
                  </a:cubicBezTo>
                  <a:cubicBezTo>
                    <a:pt x="52" y="128"/>
                    <a:pt x="52" y="128"/>
                    <a:pt x="52" y="128"/>
                  </a:cubicBezTo>
                  <a:cubicBezTo>
                    <a:pt x="52" y="128"/>
                    <a:pt x="53" y="128"/>
                    <a:pt x="52" y="128"/>
                  </a:cubicBezTo>
                  <a:cubicBezTo>
                    <a:pt x="51" y="129"/>
                    <a:pt x="49" y="130"/>
                    <a:pt x="49" y="130"/>
                  </a:cubicBezTo>
                  <a:cubicBezTo>
                    <a:pt x="48" y="130"/>
                    <a:pt x="48" y="130"/>
                    <a:pt x="47" y="131"/>
                  </a:cubicBezTo>
                  <a:cubicBezTo>
                    <a:pt x="47" y="132"/>
                    <a:pt x="46" y="132"/>
                    <a:pt x="45" y="133"/>
                  </a:cubicBezTo>
                  <a:cubicBezTo>
                    <a:pt x="45" y="134"/>
                    <a:pt x="45" y="134"/>
                    <a:pt x="44" y="134"/>
                  </a:cubicBezTo>
                  <a:cubicBezTo>
                    <a:pt x="44" y="135"/>
                    <a:pt x="44" y="136"/>
                    <a:pt x="43" y="136"/>
                  </a:cubicBezTo>
                  <a:cubicBezTo>
                    <a:pt x="42" y="136"/>
                    <a:pt x="42" y="136"/>
                    <a:pt x="41" y="136"/>
                  </a:cubicBezTo>
                  <a:cubicBezTo>
                    <a:pt x="40" y="135"/>
                    <a:pt x="41" y="135"/>
                    <a:pt x="40" y="135"/>
                  </a:cubicBezTo>
                  <a:cubicBezTo>
                    <a:pt x="39" y="136"/>
                    <a:pt x="39" y="136"/>
                    <a:pt x="38" y="136"/>
                  </a:cubicBezTo>
                  <a:cubicBezTo>
                    <a:pt x="37" y="137"/>
                    <a:pt x="37" y="137"/>
                    <a:pt x="37" y="137"/>
                  </a:cubicBezTo>
                  <a:cubicBezTo>
                    <a:pt x="36" y="137"/>
                    <a:pt x="36" y="137"/>
                    <a:pt x="36" y="136"/>
                  </a:cubicBezTo>
                  <a:cubicBezTo>
                    <a:pt x="36" y="135"/>
                    <a:pt x="36" y="134"/>
                    <a:pt x="36" y="134"/>
                  </a:cubicBezTo>
                  <a:cubicBezTo>
                    <a:pt x="36" y="133"/>
                    <a:pt x="36" y="133"/>
                    <a:pt x="35" y="132"/>
                  </a:cubicBezTo>
                  <a:cubicBezTo>
                    <a:pt x="35" y="131"/>
                    <a:pt x="35" y="131"/>
                    <a:pt x="34" y="130"/>
                  </a:cubicBezTo>
                  <a:cubicBezTo>
                    <a:pt x="34" y="129"/>
                    <a:pt x="33" y="128"/>
                    <a:pt x="33" y="128"/>
                  </a:cubicBezTo>
                  <a:cubicBezTo>
                    <a:pt x="32" y="128"/>
                    <a:pt x="32" y="128"/>
                    <a:pt x="32" y="127"/>
                  </a:cubicBezTo>
                  <a:cubicBezTo>
                    <a:pt x="31" y="126"/>
                    <a:pt x="31" y="126"/>
                    <a:pt x="31" y="126"/>
                  </a:cubicBezTo>
                  <a:cubicBezTo>
                    <a:pt x="31" y="125"/>
                    <a:pt x="32" y="124"/>
                    <a:pt x="31" y="124"/>
                  </a:cubicBezTo>
                  <a:cubicBezTo>
                    <a:pt x="30" y="124"/>
                    <a:pt x="30" y="124"/>
                    <a:pt x="30" y="123"/>
                  </a:cubicBezTo>
                  <a:cubicBezTo>
                    <a:pt x="30" y="123"/>
                    <a:pt x="30" y="123"/>
                    <a:pt x="29" y="122"/>
                  </a:cubicBezTo>
                  <a:cubicBezTo>
                    <a:pt x="29" y="122"/>
                    <a:pt x="29" y="122"/>
                    <a:pt x="29" y="121"/>
                  </a:cubicBezTo>
                  <a:cubicBezTo>
                    <a:pt x="28" y="121"/>
                    <a:pt x="28" y="121"/>
                    <a:pt x="28" y="120"/>
                  </a:cubicBezTo>
                  <a:cubicBezTo>
                    <a:pt x="28" y="119"/>
                    <a:pt x="28" y="118"/>
                    <a:pt x="28" y="118"/>
                  </a:cubicBezTo>
                  <a:cubicBezTo>
                    <a:pt x="27" y="117"/>
                    <a:pt x="28" y="117"/>
                    <a:pt x="27" y="117"/>
                  </a:cubicBezTo>
                  <a:cubicBezTo>
                    <a:pt x="27" y="116"/>
                    <a:pt x="26" y="117"/>
                    <a:pt x="26" y="116"/>
                  </a:cubicBezTo>
                  <a:cubicBezTo>
                    <a:pt x="25" y="115"/>
                    <a:pt x="26" y="115"/>
                    <a:pt x="25" y="114"/>
                  </a:cubicBezTo>
                  <a:cubicBezTo>
                    <a:pt x="24" y="114"/>
                    <a:pt x="24" y="114"/>
                    <a:pt x="23" y="113"/>
                  </a:cubicBezTo>
                  <a:cubicBezTo>
                    <a:pt x="22" y="113"/>
                    <a:pt x="22" y="113"/>
                    <a:pt x="21" y="112"/>
                  </a:cubicBezTo>
                  <a:cubicBezTo>
                    <a:pt x="21" y="112"/>
                    <a:pt x="21" y="112"/>
                    <a:pt x="20" y="111"/>
                  </a:cubicBezTo>
                  <a:cubicBezTo>
                    <a:pt x="20" y="110"/>
                    <a:pt x="20" y="109"/>
                    <a:pt x="19" y="108"/>
                  </a:cubicBezTo>
                  <a:cubicBezTo>
                    <a:pt x="19" y="107"/>
                    <a:pt x="19" y="107"/>
                    <a:pt x="18" y="106"/>
                  </a:cubicBezTo>
                  <a:cubicBezTo>
                    <a:pt x="17" y="106"/>
                    <a:pt x="18" y="106"/>
                    <a:pt x="17" y="105"/>
                  </a:cubicBezTo>
                  <a:cubicBezTo>
                    <a:pt x="16" y="104"/>
                    <a:pt x="17" y="105"/>
                    <a:pt x="16" y="103"/>
                  </a:cubicBezTo>
                  <a:cubicBezTo>
                    <a:pt x="14" y="102"/>
                    <a:pt x="15" y="102"/>
                    <a:pt x="14" y="101"/>
                  </a:cubicBezTo>
                  <a:cubicBezTo>
                    <a:pt x="13" y="101"/>
                    <a:pt x="13" y="101"/>
                    <a:pt x="12" y="100"/>
                  </a:cubicBezTo>
                  <a:cubicBezTo>
                    <a:pt x="11" y="100"/>
                    <a:pt x="11" y="99"/>
                    <a:pt x="10" y="99"/>
                  </a:cubicBezTo>
                  <a:cubicBezTo>
                    <a:pt x="9" y="99"/>
                    <a:pt x="9" y="99"/>
                    <a:pt x="8" y="99"/>
                  </a:cubicBezTo>
                  <a:cubicBezTo>
                    <a:pt x="7" y="99"/>
                    <a:pt x="6" y="99"/>
                    <a:pt x="6" y="99"/>
                  </a:cubicBezTo>
                  <a:cubicBezTo>
                    <a:pt x="5" y="99"/>
                    <a:pt x="5" y="99"/>
                    <a:pt x="4" y="99"/>
                  </a:cubicBezTo>
                  <a:cubicBezTo>
                    <a:pt x="4" y="100"/>
                    <a:pt x="4" y="100"/>
                    <a:pt x="4" y="100"/>
                  </a:cubicBezTo>
                  <a:cubicBezTo>
                    <a:pt x="4" y="101"/>
                    <a:pt x="4" y="101"/>
                    <a:pt x="4" y="102"/>
                  </a:cubicBezTo>
                  <a:cubicBezTo>
                    <a:pt x="4" y="102"/>
                    <a:pt x="4" y="104"/>
                    <a:pt x="4" y="103"/>
                  </a:cubicBezTo>
                  <a:cubicBezTo>
                    <a:pt x="3" y="102"/>
                    <a:pt x="3" y="101"/>
                    <a:pt x="2" y="101"/>
                  </a:cubicBezTo>
                  <a:cubicBezTo>
                    <a:pt x="1" y="101"/>
                    <a:pt x="1" y="100"/>
                    <a:pt x="1" y="100"/>
                  </a:cubicBezTo>
                  <a:cubicBezTo>
                    <a:pt x="1" y="100"/>
                    <a:pt x="1" y="100"/>
                    <a:pt x="0" y="100"/>
                  </a:cubicBezTo>
                  <a:cubicBezTo>
                    <a:pt x="0" y="99"/>
                    <a:pt x="0" y="98"/>
                    <a:pt x="0" y="98"/>
                  </a:cubicBezTo>
                  <a:cubicBezTo>
                    <a:pt x="0" y="98"/>
                    <a:pt x="0" y="98"/>
                    <a:pt x="0" y="98"/>
                  </a:cubicBezTo>
                  <a:cubicBezTo>
                    <a:pt x="1" y="98"/>
                    <a:pt x="2" y="97"/>
                    <a:pt x="2" y="97"/>
                  </a:cubicBezTo>
                  <a:cubicBezTo>
                    <a:pt x="3" y="97"/>
                    <a:pt x="3" y="98"/>
                    <a:pt x="4" y="97"/>
                  </a:cubicBezTo>
                  <a:cubicBezTo>
                    <a:pt x="5" y="97"/>
                    <a:pt x="5" y="96"/>
                    <a:pt x="7" y="96"/>
                  </a:cubicBezTo>
                  <a:cubicBezTo>
                    <a:pt x="8" y="95"/>
                    <a:pt x="9" y="95"/>
                    <a:pt x="10" y="94"/>
                  </a:cubicBezTo>
                  <a:cubicBezTo>
                    <a:pt x="11" y="93"/>
                    <a:pt x="12" y="93"/>
                    <a:pt x="13" y="93"/>
                  </a:cubicBezTo>
                  <a:cubicBezTo>
                    <a:pt x="14" y="93"/>
                    <a:pt x="15" y="93"/>
                    <a:pt x="15" y="92"/>
                  </a:cubicBezTo>
                  <a:cubicBezTo>
                    <a:pt x="16" y="92"/>
                    <a:pt x="15" y="92"/>
                    <a:pt x="16" y="91"/>
                  </a:cubicBezTo>
                  <a:cubicBezTo>
                    <a:pt x="17" y="91"/>
                    <a:pt x="17" y="92"/>
                    <a:pt x="18" y="91"/>
                  </a:cubicBezTo>
                  <a:cubicBezTo>
                    <a:pt x="19" y="89"/>
                    <a:pt x="20" y="88"/>
                    <a:pt x="20" y="88"/>
                  </a:cubicBezTo>
                  <a:cubicBezTo>
                    <a:pt x="20" y="88"/>
                    <a:pt x="24" y="84"/>
                    <a:pt x="24" y="83"/>
                  </a:cubicBezTo>
                  <a:cubicBezTo>
                    <a:pt x="25" y="82"/>
                    <a:pt x="26" y="81"/>
                    <a:pt x="27" y="79"/>
                  </a:cubicBezTo>
                  <a:cubicBezTo>
                    <a:pt x="29" y="77"/>
                    <a:pt x="30" y="74"/>
                    <a:pt x="31" y="72"/>
                  </a:cubicBezTo>
                  <a:cubicBezTo>
                    <a:pt x="32" y="70"/>
                    <a:pt x="34" y="67"/>
                    <a:pt x="34" y="66"/>
                  </a:cubicBezTo>
                  <a:cubicBezTo>
                    <a:pt x="35" y="66"/>
                    <a:pt x="39" y="61"/>
                    <a:pt x="40" y="60"/>
                  </a:cubicBezTo>
                  <a:cubicBezTo>
                    <a:pt x="41" y="59"/>
                    <a:pt x="41" y="59"/>
                    <a:pt x="42" y="57"/>
                  </a:cubicBezTo>
                  <a:cubicBezTo>
                    <a:pt x="43" y="56"/>
                    <a:pt x="44" y="53"/>
                    <a:pt x="45" y="51"/>
                  </a:cubicBezTo>
                  <a:cubicBezTo>
                    <a:pt x="46" y="50"/>
                    <a:pt x="47" y="49"/>
                    <a:pt x="47" y="47"/>
                  </a:cubicBezTo>
                  <a:cubicBezTo>
                    <a:pt x="48" y="45"/>
                    <a:pt x="48" y="44"/>
                    <a:pt x="48" y="43"/>
                  </a:cubicBezTo>
                  <a:cubicBezTo>
                    <a:pt x="48" y="42"/>
                    <a:pt x="49" y="41"/>
                    <a:pt x="49" y="40"/>
                  </a:cubicBezTo>
                  <a:cubicBezTo>
                    <a:pt x="49" y="39"/>
                    <a:pt x="49" y="36"/>
                    <a:pt x="49" y="36"/>
                  </a:cubicBezTo>
                  <a:lnTo>
                    <a:pt x="49" y="32"/>
                  </a:lnTo>
                  <a:close/>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1" name="Freeform 272"/>
            <p:cNvSpPr>
              <a:spLocks/>
            </p:cNvSpPr>
            <p:nvPr/>
          </p:nvSpPr>
          <p:spPr bwMode="auto">
            <a:xfrm>
              <a:off x="7469188" y="1946275"/>
              <a:ext cx="1089025" cy="855663"/>
            </a:xfrm>
            <a:custGeom>
              <a:avLst/>
              <a:gdLst>
                <a:gd name="T0" fmla="*/ 687 w 773"/>
                <a:gd name="T1" fmla="*/ 45 h 607"/>
                <a:gd name="T2" fmla="*/ 748 w 773"/>
                <a:gd name="T3" fmla="*/ 136 h 607"/>
                <a:gd name="T4" fmla="*/ 752 w 773"/>
                <a:gd name="T5" fmla="*/ 149 h 607"/>
                <a:gd name="T6" fmla="*/ 761 w 773"/>
                <a:gd name="T7" fmla="*/ 160 h 607"/>
                <a:gd name="T8" fmla="*/ 711 w 773"/>
                <a:gd name="T9" fmla="*/ 387 h 607"/>
                <a:gd name="T10" fmla="*/ 666 w 773"/>
                <a:gd name="T11" fmla="*/ 449 h 607"/>
                <a:gd name="T12" fmla="*/ 661 w 773"/>
                <a:gd name="T13" fmla="*/ 459 h 607"/>
                <a:gd name="T14" fmla="*/ 650 w 773"/>
                <a:gd name="T15" fmla="*/ 467 h 607"/>
                <a:gd name="T16" fmla="*/ 642 w 773"/>
                <a:gd name="T17" fmla="*/ 508 h 607"/>
                <a:gd name="T18" fmla="*/ 638 w 773"/>
                <a:gd name="T19" fmla="*/ 513 h 607"/>
                <a:gd name="T20" fmla="*/ 630 w 773"/>
                <a:gd name="T21" fmla="*/ 514 h 607"/>
                <a:gd name="T22" fmla="*/ 622 w 773"/>
                <a:gd name="T23" fmla="*/ 517 h 607"/>
                <a:gd name="T24" fmla="*/ 617 w 773"/>
                <a:gd name="T25" fmla="*/ 522 h 607"/>
                <a:gd name="T26" fmla="*/ 612 w 773"/>
                <a:gd name="T27" fmla="*/ 525 h 607"/>
                <a:gd name="T28" fmla="*/ 607 w 773"/>
                <a:gd name="T29" fmla="*/ 529 h 607"/>
                <a:gd name="T30" fmla="*/ 602 w 773"/>
                <a:gd name="T31" fmla="*/ 535 h 607"/>
                <a:gd name="T32" fmla="*/ 592 w 773"/>
                <a:gd name="T33" fmla="*/ 537 h 607"/>
                <a:gd name="T34" fmla="*/ 580 w 773"/>
                <a:gd name="T35" fmla="*/ 534 h 607"/>
                <a:gd name="T36" fmla="*/ 555 w 773"/>
                <a:gd name="T37" fmla="*/ 523 h 607"/>
                <a:gd name="T38" fmla="*/ 482 w 773"/>
                <a:gd name="T39" fmla="*/ 532 h 607"/>
                <a:gd name="T40" fmla="*/ 457 w 773"/>
                <a:gd name="T41" fmla="*/ 551 h 607"/>
                <a:gd name="T42" fmla="*/ 417 w 773"/>
                <a:gd name="T43" fmla="*/ 546 h 607"/>
                <a:gd name="T44" fmla="*/ 395 w 773"/>
                <a:gd name="T45" fmla="*/ 531 h 607"/>
                <a:gd name="T46" fmla="*/ 356 w 773"/>
                <a:gd name="T47" fmla="*/ 536 h 607"/>
                <a:gd name="T48" fmla="*/ 329 w 773"/>
                <a:gd name="T49" fmla="*/ 539 h 607"/>
                <a:gd name="T50" fmla="*/ 306 w 773"/>
                <a:gd name="T51" fmla="*/ 511 h 607"/>
                <a:gd name="T52" fmla="*/ 279 w 773"/>
                <a:gd name="T53" fmla="*/ 504 h 607"/>
                <a:gd name="T54" fmla="*/ 238 w 773"/>
                <a:gd name="T55" fmla="*/ 504 h 607"/>
                <a:gd name="T56" fmla="*/ 194 w 773"/>
                <a:gd name="T57" fmla="*/ 521 h 607"/>
                <a:gd name="T58" fmla="*/ 181 w 773"/>
                <a:gd name="T59" fmla="*/ 556 h 607"/>
                <a:gd name="T60" fmla="*/ 169 w 773"/>
                <a:gd name="T61" fmla="*/ 585 h 607"/>
                <a:gd name="T62" fmla="*/ 169 w 773"/>
                <a:gd name="T63" fmla="*/ 600 h 607"/>
                <a:gd name="T64" fmla="*/ 166 w 773"/>
                <a:gd name="T65" fmla="*/ 605 h 607"/>
                <a:gd name="T66" fmla="*/ 157 w 773"/>
                <a:gd name="T67" fmla="*/ 598 h 607"/>
                <a:gd name="T68" fmla="*/ 150 w 773"/>
                <a:gd name="T69" fmla="*/ 589 h 607"/>
                <a:gd name="T70" fmla="*/ 141 w 773"/>
                <a:gd name="T71" fmla="*/ 581 h 607"/>
                <a:gd name="T72" fmla="*/ 130 w 773"/>
                <a:gd name="T73" fmla="*/ 572 h 607"/>
                <a:gd name="T74" fmla="*/ 122 w 773"/>
                <a:gd name="T75" fmla="*/ 576 h 607"/>
                <a:gd name="T76" fmla="*/ 113 w 773"/>
                <a:gd name="T77" fmla="*/ 578 h 607"/>
                <a:gd name="T78" fmla="*/ 108 w 773"/>
                <a:gd name="T79" fmla="*/ 583 h 607"/>
                <a:gd name="T80" fmla="*/ 109 w 773"/>
                <a:gd name="T81" fmla="*/ 588 h 607"/>
                <a:gd name="T82" fmla="*/ 110 w 773"/>
                <a:gd name="T83" fmla="*/ 594 h 607"/>
                <a:gd name="T84" fmla="*/ 95 w 773"/>
                <a:gd name="T85" fmla="*/ 572 h 607"/>
                <a:gd name="T86" fmla="*/ 102 w 773"/>
                <a:gd name="T87" fmla="*/ 570 h 607"/>
                <a:gd name="T88" fmla="*/ 97 w 773"/>
                <a:gd name="T89" fmla="*/ 558 h 607"/>
                <a:gd name="T90" fmla="*/ 84 w 773"/>
                <a:gd name="T91" fmla="*/ 559 h 607"/>
                <a:gd name="T92" fmla="*/ 40 w 773"/>
                <a:gd name="T93" fmla="*/ 523 h 607"/>
                <a:gd name="T94" fmla="*/ 51 w 773"/>
                <a:gd name="T95" fmla="*/ 523 h 607"/>
                <a:gd name="T96" fmla="*/ 45 w 773"/>
                <a:gd name="T97" fmla="*/ 519 h 607"/>
                <a:gd name="T98" fmla="*/ 34 w 773"/>
                <a:gd name="T99" fmla="*/ 510 h 607"/>
                <a:gd name="T100" fmla="*/ 21 w 773"/>
                <a:gd name="T101" fmla="*/ 503 h 607"/>
                <a:gd name="T102" fmla="*/ 13 w 773"/>
                <a:gd name="T103" fmla="*/ 493 h 607"/>
                <a:gd name="T104" fmla="*/ 11 w 773"/>
                <a:gd name="T105" fmla="*/ 482 h 607"/>
                <a:gd name="T106" fmla="*/ 5 w 773"/>
                <a:gd name="T107" fmla="*/ 471 h 607"/>
                <a:gd name="T108" fmla="*/ 2 w 773"/>
                <a:gd name="T109" fmla="*/ 450 h 607"/>
                <a:gd name="T110" fmla="*/ 14 w 773"/>
                <a:gd name="T111" fmla="*/ 442 h 607"/>
                <a:gd name="T112" fmla="*/ 40 w 773"/>
                <a:gd name="T113" fmla="*/ 441 h 607"/>
                <a:gd name="T114" fmla="*/ 116 w 773"/>
                <a:gd name="T115" fmla="*/ 423 h 607"/>
                <a:gd name="T116" fmla="*/ 167 w 773"/>
                <a:gd name="T117" fmla="*/ 414 h 607"/>
                <a:gd name="T118" fmla="*/ 183 w 773"/>
                <a:gd name="T119" fmla="*/ 397 h 607"/>
                <a:gd name="T120" fmla="*/ 190 w 773"/>
                <a:gd name="T121" fmla="*/ 378 h 607"/>
                <a:gd name="T122" fmla="*/ 197 w 773"/>
                <a:gd name="T123" fmla="*/ 350 h 607"/>
                <a:gd name="T124" fmla="*/ 356 w 773"/>
                <a:gd name="T125" fmla="*/ 14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3" h="607">
                  <a:moveTo>
                    <a:pt x="578" y="0"/>
                  </a:moveTo>
                  <a:cubicBezTo>
                    <a:pt x="579" y="0"/>
                    <a:pt x="579" y="0"/>
                    <a:pt x="579" y="0"/>
                  </a:cubicBezTo>
                  <a:cubicBezTo>
                    <a:pt x="647" y="16"/>
                    <a:pt x="647" y="16"/>
                    <a:pt x="647" y="16"/>
                  </a:cubicBezTo>
                  <a:cubicBezTo>
                    <a:pt x="654" y="18"/>
                    <a:pt x="654" y="18"/>
                    <a:pt x="654" y="18"/>
                  </a:cubicBezTo>
                  <a:cubicBezTo>
                    <a:pt x="654" y="18"/>
                    <a:pt x="663" y="25"/>
                    <a:pt x="664" y="26"/>
                  </a:cubicBezTo>
                  <a:cubicBezTo>
                    <a:pt x="665" y="27"/>
                    <a:pt x="683" y="43"/>
                    <a:pt x="684" y="44"/>
                  </a:cubicBezTo>
                  <a:cubicBezTo>
                    <a:pt x="685" y="45"/>
                    <a:pt x="685" y="45"/>
                    <a:pt x="687" y="45"/>
                  </a:cubicBezTo>
                  <a:cubicBezTo>
                    <a:pt x="687" y="44"/>
                    <a:pt x="705" y="36"/>
                    <a:pt x="724" y="26"/>
                  </a:cubicBezTo>
                  <a:cubicBezTo>
                    <a:pt x="726" y="32"/>
                    <a:pt x="734" y="79"/>
                    <a:pt x="734" y="79"/>
                  </a:cubicBezTo>
                  <a:cubicBezTo>
                    <a:pt x="734" y="106"/>
                    <a:pt x="734" y="106"/>
                    <a:pt x="734" y="106"/>
                  </a:cubicBezTo>
                  <a:cubicBezTo>
                    <a:pt x="738" y="108"/>
                    <a:pt x="738" y="108"/>
                    <a:pt x="738" y="108"/>
                  </a:cubicBezTo>
                  <a:cubicBezTo>
                    <a:pt x="738" y="108"/>
                    <a:pt x="748" y="132"/>
                    <a:pt x="749" y="133"/>
                  </a:cubicBezTo>
                  <a:cubicBezTo>
                    <a:pt x="749" y="133"/>
                    <a:pt x="749" y="134"/>
                    <a:pt x="749" y="134"/>
                  </a:cubicBezTo>
                  <a:cubicBezTo>
                    <a:pt x="748" y="136"/>
                    <a:pt x="748" y="136"/>
                    <a:pt x="748" y="136"/>
                  </a:cubicBezTo>
                  <a:cubicBezTo>
                    <a:pt x="748" y="136"/>
                    <a:pt x="748" y="137"/>
                    <a:pt x="747" y="138"/>
                  </a:cubicBezTo>
                  <a:cubicBezTo>
                    <a:pt x="746" y="139"/>
                    <a:pt x="745" y="139"/>
                    <a:pt x="745" y="140"/>
                  </a:cubicBezTo>
                  <a:cubicBezTo>
                    <a:pt x="744" y="141"/>
                    <a:pt x="745" y="141"/>
                    <a:pt x="745" y="142"/>
                  </a:cubicBezTo>
                  <a:cubicBezTo>
                    <a:pt x="745" y="143"/>
                    <a:pt x="746" y="144"/>
                    <a:pt x="747" y="144"/>
                  </a:cubicBezTo>
                  <a:cubicBezTo>
                    <a:pt x="747" y="144"/>
                    <a:pt x="749" y="145"/>
                    <a:pt x="750" y="145"/>
                  </a:cubicBezTo>
                  <a:cubicBezTo>
                    <a:pt x="751" y="146"/>
                    <a:pt x="750" y="147"/>
                    <a:pt x="750" y="148"/>
                  </a:cubicBezTo>
                  <a:cubicBezTo>
                    <a:pt x="751" y="149"/>
                    <a:pt x="752" y="149"/>
                    <a:pt x="752" y="149"/>
                  </a:cubicBezTo>
                  <a:cubicBezTo>
                    <a:pt x="752" y="149"/>
                    <a:pt x="754" y="152"/>
                    <a:pt x="754" y="153"/>
                  </a:cubicBezTo>
                  <a:cubicBezTo>
                    <a:pt x="755" y="153"/>
                    <a:pt x="754" y="154"/>
                    <a:pt x="754" y="154"/>
                  </a:cubicBezTo>
                  <a:cubicBezTo>
                    <a:pt x="753" y="155"/>
                    <a:pt x="755" y="156"/>
                    <a:pt x="755" y="156"/>
                  </a:cubicBezTo>
                  <a:cubicBezTo>
                    <a:pt x="756" y="157"/>
                    <a:pt x="757" y="157"/>
                    <a:pt x="758" y="157"/>
                  </a:cubicBezTo>
                  <a:cubicBezTo>
                    <a:pt x="759" y="156"/>
                    <a:pt x="759" y="158"/>
                    <a:pt x="760" y="158"/>
                  </a:cubicBezTo>
                  <a:cubicBezTo>
                    <a:pt x="760" y="158"/>
                    <a:pt x="760" y="159"/>
                    <a:pt x="760" y="160"/>
                  </a:cubicBezTo>
                  <a:cubicBezTo>
                    <a:pt x="761" y="161"/>
                    <a:pt x="761" y="160"/>
                    <a:pt x="761" y="160"/>
                  </a:cubicBezTo>
                  <a:cubicBezTo>
                    <a:pt x="762" y="160"/>
                    <a:pt x="763" y="161"/>
                    <a:pt x="763" y="161"/>
                  </a:cubicBezTo>
                  <a:cubicBezTo>
                    <a:pt x="773" y="166"/>
                    <a:pt x="773" y="166"/>
                    <a:pt x="773" y="166"/>
                  </a:cubicBezTo>
                  <a:cubicBezTo>
                    <a:pt x="761" y="187"/>
                    <a:pt x="761" y="187"/>
                    <a:pt x="761" y="187"/>
                  </a:cubicBezTo>
                  <a:cubicBezTo>
                    <a:pt x="761" y="187"/>
                    <a:pt x="755" y="235"/>
                    <a:pt x="755" y="236"/>
                  </a:cubicBezTo>
                  <a:cubicBezTo>
                    <a:pt x="755" y="238"/>
                    <a:pt x="753" y="250"/>
                    <a:pt x="753" y="250"/>
                  </a:cubicBezTo>
                  <a:cubicBezTo>
                    <a:pt x="751" y="352"/>
                    <a:pt x="751" y="352"/>
                    <a:pt x="751" y="352"/>
                  </a:cubicBezTo>
                  <a:cubicBezTo>
                    <a:pt x="751" y="352"/>
                    <a:pt x="712" y="386"/>
                    <a:pt x="711" y="387"/>
                  </a:cubicBezTo>
                  <a:cubicBezTo>
                    <a:pt x="709" y="388"/>
                    <a:pt x="705" y="392"/>
                    <a:pt x="705" y="392"/>
                  </a:cubicBezTo>
                  <a:cubicBezTo>
                    <a:pt x="695" y="403"/>
                    <a:pt x="695" y="403"/>
                    <a:pt x="695" y="403"/>
                  </a:cubicBezTo>
                  <a:cubicBezTo>
                    <a:pt x="695" y="403"/>
                    <a:pt x="672" y="435"/>
                    <a:pt x="671" y="436"/>
                  </a:cubicBezTo>
                  <a:cubicBezTo>
                    <a:pt x="670" y="437"/>
                    <a:pt x="670" y="438"/>
                    <a:pt x="669" y="439"/>
                  </a:cubicBezTo>
                  <a:cubicBezTo>
                    <a:pt x="668" y="440"/>
                    <a:pt x="668" y="442"/>
                    <a:pt x="667" y="443"/>
                  </a:cubicBezTo>
                  <a:cubicBezTo>
                    <a:pt x="667" y="444"/>
                    <a:pt x="666" y="445"/>
                    <a:pt x="666" y="446"/>
                  </a:cubicBezTo>
                  <a:cubicBezTo>
                    <a:pt x="666" y="448"/>
                    <a:pt x="666" y="448"/>
                    <a:pt x="666" y="449"/>
                  </a:cubicBezTo>
                  <a:cubicBezTo>
                    <a:pt x="666" y="450"/>
                    <a:pt x="666" y="452"/>
                    <a:pt x="666" y="452"/>
                  </a:cubicBezTo>
                  <a:cubicBezTo>
                    <a:pt x="666" y="452"/>
                    <a:pt x="666" y="454"/>
                    <a:pt x="666" y="454"/>
                  </a:cubicBezTo>
                  <a:cubicBezTo>
                    <a:pt x="666" y="455"/>
                    <a:pt x="666" y="455"/>
                    <a:pt x="666" y="456"/>
                  </a:cubicBezTo>
                  <a:cubicBezTo>
                    <a:pt x="666" y="456"/>
                    <a:pt x="665" y="456"/>
                    <a:pt x="664" y="456"/>
                  </a:cubicBezTo>
                  <a:cubicBezTo>
                    <a:pt x="663" y="456"/>
                    <a:pt x="663" y="457"/>
                    <a:pt x="662" y="457"/>
                  </a:cubicBezTo>
                  <a:cubicBezTo>
                    <a:pt x="662" y="457"/>
                    <a:pt x="660" y="459"/>
                    <a:pt x="660" y="459"/>
                  </a:cubicBezTo>
                  <a:cubicBezTo>
                    <a:pt x="660" y="459"/>
                    <a:pt x="660" y="459"/>
                    <a:pt x="661" y="459"/>
                  </a:cubicBezTo>
                  <a:cubicBezTo>
                    <a:pt x="662" y="460"/>
                    <a:pt x="661" y="460"/>
                    <a:pt x="661" y="461"/>
                  </a:cubicBezTo>
                  <a:cubicBezTo>
                    <a:pt x="661" y="462"/>
                    <a:pt x="660" y="462"/>
                    <a:pt x="660" y="463"/>
                  </a:cubicBezTo>
                  <a:cubicBezTo>
                    <a:pt x="660" y="463"/>
                    <a:pt x="660" y="463"/>
                    <a:pt x="659" y="464"/>
                  </a:cubicBezTo>
                  <a:cubicBezTo>
                    <a:pt x="659" y="465"/>
                    <a:pt x="659" y="465"/>
                    <a:pt x="658" y="465"/>
                  </a:cubicBezTo>
                  <a:cubicBezTo>
                    <a:pt x="657" y="465"/>
                    <a:pt x="657" y="465"/>
                    <a:pt x="655" y="465"/>
                  </a:cubicBezTo>
                  <a:cubicBezTo>
                    <a:pt x="654" y="466"/>
                    <a:pt x="654" y="466"/>
                    <a:pt x="653" y="466"/>
                  </a:cubicBezTo>
                  <a:cubicBezTo>
                    <a:pt x="652" y="466"/>
                    <a:pt x="651" y="466"/>
                    <a:pt x="650" y="467"/>
                  </a:cubicBezTo>
                  <a:cubicBezTo>
                    <a:pt x="648" y="469"/>
                    <a:pt x="650" y="471"/>
                    <a:pt x="650" y="471"/>
                  </a:cubicBezTo>
                  <a:cubicBezTo>
                    <a:pt x="658" y="506"/>
                    <a:pt x="658" y="506"/>
                    <a:pt x="658" y="506"/>
                  </a:cubicBezTo>
                  <a:cubicBezTo>
                    <a:pt x="658" y="506"/>
                    <a:pt x="645" y="506"/>
                    <a:pt x="644" y="506"/>
                  </a:cubicBezTo>
                  <a:cubicBezTo>
                    <a:pt x="644" y="506"/>
                    <a:pt x="643" y="505"/>
                    <a:pt x="643" y="505"/>
                  </a:cubicBezTo>
                  <a:cubicBezTo>
                    <a:pt x="643" y="505"/>
                    <a:pt x="643" y="506"/>
                    <a:pt x="643" y="506"/>
                  </a:cubicBezTo>
                  <a:cubicBezTo>
                    <a:pt x="642" y="506"/>
                    <a:pt x="642" y="507"/>
                    <a:pt x="642" y="507"/>
                  </a:cubicBezTo>
                  <a:cubicBezTo>
                    <a:pt x="642" y="507"/>
                    <a:pt x="642" y="507"/>
                    <a:pt x="642" y="508"/>
                  </a:cubicBezTo>
                  <a:cubicBezTo>
                    <a:pt x="641" y="508"/>
                    <a:pt x="642" y="508"/>
                    <a:pt x="642" y="509"/>
                  </a:cubicBezTo>
                  <a:cubicBezTo>
                    <a:pt x="642" y="509"/>
                    <a:pt x="641" y="509"/>
                    <a:pt x="640" y="510"/>
                  </a:cubicBezTo>
                  <a:cubicBezTo>
                    <a:pt x="639" y="510"/>
                    <a:pt x="640" y="510"/>
                    <a:pt x="640" y="510"/>
                  </a:cubicBezTo>
                  <a:cubicBezTo>
                    <a:pt x="640" y="511"/>
                    <a:pt x="640" y="511"/>
                    <a:pt x="639" y="511"/>
                  </a:cubicBezTo>
                  <a:cubicBezTo>
                    <a:pt x="639" y="511"/>
                    <a:pt x="638" y="511"/>
                    <a:pt x="638" y="511"/>
                  </a:cubicBezTo>
                  <a:cubicBezTo>
                    <a:pt x="638" y="511"/>
                    <a:pt x="638" y="512"/>
                    <a:pt x="639" y="512"/>
                  </a:cubicBezTo>
                  <a:cubicBezTo>
                    <a:pt x="640" y="513"/>
                    <a:pt x="639" y="513"/>
                    <a:pt x="638" y="513"/>
                  </a:cubicBezTo>
                  <a:cubicBezTo>
                    <a:pt x="637" y="514"/>
                    <a:pt x="638" y="514"/>
                    <a:pt x="637" y="515"/>
                  </a:cubicBezTo>
                  <a:cubicBezTo>
                    <a:pt x="637" y="516"/>
                    <a:pt x="637" y="515"/>
                    <a:pt x="636" y="515"/>
                  </a:cubicBezTo>
                  <a:cubicBezTo>
                    <a:pt x="636" y="515"/>
                    <a:pt x="636" y="515"/>
                    <a:pt x="636" y="515"/>
                  </a:cubicBezTo>
                  <a:cubicBezTo>
                    <a:pt x="635" y="514"/>
                    <a:pt x="635" y="515"/>
                    <a:pt x="634" y="515"/>
                  </a:cubicBezTo>
                  <a:cubicBezTo>
                    <a:pt x="633" y="515"/>
                    <a:pt x="633" y="515"/>
                    <a:pt x="632" y="515"/>
                  </a:cubicBezTo>
                  <a:cubicBezTo>
                    <a:pt x="632" y="515"/>
                    <a:pt x="632" y="515"/>
                    <a:pt x="631" y="515"/>
                  </a:cubicBezTo>
                  <a:cubicBezTo>
                    <a:pt x="631" y="514"/>
                    <a:pt x="631" y="514"/>
                    <a:pt x="630" y="514"/>
                  </a:cubicBezTo>
                  <a:cubicBezTo>
                    <a:pt x="629" y="514"/>
                    <a:pt x="630" y="514"/>
                    <a:pt x="629" y="515"/>
                  </a:cubicBezTo>
                  <a:cubicBezTo>
                    <a:pt x="629" y="516"/>
                    <a:pt x="629" y="516"/>
                    <a:pt x="628" y="515"/>
                  </a:cubicBezTo>
                  <a:cubicBezTo>
                    <a:pt x="627" y="515"/>
                    <a:pt x="627" y="515"/>
                    <a:pt x="627" y="515"/>
                  </a:cubicBezTo>
                  <a:cubicBezTo>
                    <a:pt x="626" y="515"/>
                    <a:pt x="626" y="515"/>
                    <a:pt x="625" y="515"/>
                  </a:cubicBezTo>
                  <a:cubicBezTo>
                    <a:pt x="625" y="516"/>
                    <a:pt x="625" y="516"/>
                    <a:pt x="624" y="516"/>
                  </a:cubicBezTo>
                  <a:cubicBezTo>
                    <a:pt x="624" y="516"/>
                    <a:pt x="624" y="516"/>
                    <a:pt x="623" y="516"/>
                  </a:cubicBezTo>
                  <a:cubicBezTo>
                    <a:pt x="622" y="516"/>
                    <a:pt x="622" y="517"/>
                    <a:pt x="622" y="517"/>
                  </a:cubicBezTo>
                  <a:cubicBezTo>
                    <a:pt x="622" y="517"/>
                    <a:pt x="621" y="517"/>
                    <a:pt x="621" y="517"/>
                  </a:cubicBezTo>
                  <a:cubicBezTo>
                    <a:pt x="620" y="516"/>
                    <a:pt x="620" y="517"/>
                    <a:pt x="619" y="517"/>
                  </a:cubicBezTo>
                  <a:cubicBezTo>
                    <a:pt x="619" y="517"/>
                    <a:pt x="619" y="518"/>
                    <a:pt x="619" y="518"/>
                  </a:cubicBezTo>
                  <a:cubicBezTo>
                    <a:pt x="619" y="518"/>
                    <a:pt x="619" y="519"/>
                    <a:pt x="618" y="519"/>
                  </a:cubicBezTo>
                  <a:cubicBezTo>
                    <a:pt x="618" y="520"/>
                    <a:pt x="618" y="520"/>
                    <a:pt x="618" y="520"/>
                  </a:cubicBezTo>
                  <a:cubicBezTo>
                    <a:pt x="618" y="520"/>
                    <a:pt x="618" y="521"/>
                    <a:pt x="617" y="521"/>
                  </a:cubicBezTo>
                  <a:cubicBezTo>
                    <a:pt x="617" y="521"/>
                    <a:pt x="617" y="522"/>
                    <a:pt x="617" y="522"/>
                  </a:cubicBezTo>
                  <a:cubicBezTo>
                    <a:pt x="617" y="522"/>
                    <a:pt x="617" y="522"/>
                    <a:pt x="616" y="522"/>
                  </a:cubicBezTo>
                  <a:cubicBezTo>
                    <a:pt x="615" y="521"/>
                    <a:pt x="615" y="522"/>
                    <a:pt x="615" y="522"/>
                  </a:cubicBezTo>
                  <a:cubicBezTo>
                    <a:pt x="615" y="523"/>
                    <a:pt x="615" y="523"/>
                    <a:pt x="615" y="523"/>
                  </a:cubicBezTo>
                  <a:cubicBezTo>
                    <a:pt x="614" y="524"/>
                    <a:pt x="614" y="524"/>
                    <a:pt x="614" y="524"/>
                  </a:cubicBezTo>
                  <a:cubicBezTo>
                    <a:pt x="614" y="525"/>
                    <a:pt x="614" y="525"/>
                    <a:pt x="614" y="525"/>
                  </a:cubicBezTo>
                  <a:cubicBezTo>
                    <a:pt x="613" y="525"/>
                    <a:pt x="613" y="525"/>
                    <a:pt x="613" y="525"/>
                  </a:cubicBezTo>
                  <a:cubicBezTo>
                    <a:pt x="613" y="525"/>
                    <a:pt x="612" y="525"/>
                    <a:pt x="612" y="525"/>
                  </a:cubicBezTo>
                  <a:cubicBezTo>
                    <a:pt x="612" y="525"/>
                    <a:pt x="612" y="526"/>
                    <a:pt x="611" y="526"/>
                  </a:cubicBezTo>
                  <a:cubicBezTo>
                    <a:pt x="611" y="527"/>
                    <a:pt x="611" y="527"/>
                    <a:pt x="611" y="527"/>
                  </a:cubicBezTo>
                  <a:cubicBezTo>
                    <a:pt x="610" y="528"/>
                    <a:pt x="611" y="527"/>
                    <a:pt x="610" y="527"/>
                  </a:cubicBezTo>
                  <a:cubicBezTo>
                    <a:pt x="610" y="526"/>
                    <a:pt x="610" y="526"/>
                    <a:pt x="610" y="526"/>
                  </a:cubicBezTo>
                  <a:cubicBezTo>
                    <a:pt x="610" y="526"/>
                    <a:pt x="609" y="527"/>
                    <a:pt x="609" y="527"/>
                  </a:cubicBezTo>
                  <a:cubicBezTo>
                    <a:pt x="608" y="527"/>
                    <a:pt x="608" y="527"/>
                    <a:pt x="607" y="528"/>
                  </a:cubicBezTo>
                  <a:cubicBezTo>
                    <a:pt x="606" y="528"/>
                    <a:pt x="607" y="528"/>
                    <a:pt x="607" y="529"/>
                  </a:cubicBezTo>
                  <a:cubicBezTo>
                    <a:pt x="607" y="529"/>
                    <a:pt x="606" y="529"/>
                    <a:pt x="606" y="529"/>
                  </a:cubicBezTo>
                  <a:cubicBezTo>
                    <a:pt x="605" y="529"/>
                    <a:pt x="605" y="529"/>
                    <a:pt x="604" y="530"/>
                  </a:cubicBezTo>
                  <a:cubicBezTo>
                    <a:pt x="604" y="531"/>
                    <a:pt x="604" y="531"/>
                    <a:pt x="604" y="532"/>
                  </a:cubicBezTo>
                  <a:cubicBezTo>
                    <a:pt x="604" y="532"/>
                    <a:pt x="604" y="532"/>
                    <a:pt x="603" y="532"/>
                  </a:cubicBezTo>
                  <a:cubicBezTo>
                    <a:pt x="603" y="533"/>
                    <a:pt x="604" y="533"/>
                    <a:pt x="604" y="534"/>
                  </a:cubicBezTo>
                  <a:cubicBezTo>
                    <a:pt x="605" y="535"/>
                    <a:pt x="604" y="534"/>
                    <a:pt x="603" y="534"/>
                  </a:cubicBezTo>
                  <a:cubicBezTo>
                    <a:pt x="603" y="534"/>
                    <a:pt x="603" y="534"/>
                    <a:pt x="602" y="535"/>
                  </a:cubicBezTo>
                  <a:cubicBezTo>
                    <a:pt x="601" y="536"/>
                    <a:pt x="602" y="536"/>
                    <a:pt x="602" y="537"/>
                  </a:cubicBezTo>
                  <a:cubicBezTo>
                    <a:pt x="602" y="538"/>
                    <a:pt x="601" y="538"/>
                    <a:pt x="601" y="538"/>
                  </a:cubicBezTo>
                  <a:cubicBezTo>
                    <a:pt x="601" y="538"/>
                    <a:pt x="600" y="538"/>
                    <a:pt x="599" y="537"/>
                  </a:cubicBezTo>
                  <a:cubicBezTo>
                    <a:pt x="599" y="537"/>
                    <a:pt x="599" y="537"/>
                    <a:pt x="598" y="537"/>
                  </a:cubicBezTo>
                  <a:cubicBezTo>
                    <a:pt x="597" y="537"/>
                    <a:pt x="596" y="538"/>
                    <a:pt x="595" y="538"/>
                  </a:cubicBezTo>
                  <a:cubicBezTo>
                    <a:pt x="594" y="538"/>
                    <a:pt x="595" y="537"/>
                    <a:pt x="594" y="537"/>
                  </a:cubicBezTo>
                  <a:cubicBezTo>
                    <a:pt x="593" y="537"/>
                    <a:pt x="592" y="538"/>
                    <a:pt x="592" y="537"/>
                  </a:cubicBezTo>
                  <a:cubicBezTo>
                    <a:pt x="591" y="537"/>
                    <a:pt x="592" y="536"/>
                    <a:pt x="591" y="535"/>
                  </a:cubicBezTo>
                  <a:cubicBezTo>
                    <a:pt x="591" y="535"/>
                    <a:pt x="591" y="536"/>
                    <a:pt x="590" y="536"/>
                  </a:cubicBezTo>
                  <a:cubicBezTo>
                    <a:pt x="589" y="536"/>
                    <a:pt x="589" y="536"/>
                    <a:pt x="588" y="535"/>
                  </a:cubicBezTo>
                  <a:cubicBezTo>
                    <a:pt x="587" y="534"/>
                    <a:pt x="588" y="535"/>
                    <a:pt x="587" y="535"/>
                  </a:cubicBezTo>
                  <a:cubicBezTo>
                    <a:pt x="586" y="535"/>
                    <a:pt x="587" y="536"/>
                    <a:pt x="586" y="536"/>
                  </a:cubicBezTo>
                  <a:cubicBezTo>
                    <a:pt x="585" y="537"/>
                    <a:pt x="585" y="536"/>
                    <a:pt x="584" y="535"/>
                  </a:cubicBezTo>
                  <a:cubicBezTo>
                    <a:pt x="583" y="535"/>
                    <a:pt x="582" y="535"/>
                    <a:pt x="580" y="534"/>
                  </a:cubicBezTo>
                  <a:cubicBezTo>
                    <a:pt x="578" y="534"/>
                    <a:pt x="579" y="533"/>
                    <a:pt x="577" y="532"/>
                  </a:cubicBezTo>
                  <a:cubicBezTo>
                    <a:pt x="576" y="531"/>
                    <a:pt x="575" y="530"/>
                    <a:pt x="574" y="529"/>
                  </a:cubicBezTo>
                  <a:cubicBezTo>
                    <a:pt x="574" y="528"/>
                    <a:pt x="572" y="528"/>
                    <a:pt x="571" y="528"/>
                  </a:cubicBezTo>
                  <a:cubicBezTo>
                    <a:pt x="569" y="527"/>
                    <a:pt x="567" y="527"/>
                    <a:pt x="565" y="526"/>
                  </a:cubicBezTo>
                  <a:cubicBezTo>
                    <a:pt x="562" y="526"/>
                    <a:pt x="562" y="526"/>
                    <a:pt x="561" y="526"/>
                  </a:cubicBezTo>
                  <a:cubicBezTo>
                    <a:pt x="560" y="525"/>
                    <a:pt x="559" y="525"/>
                    <a:pt x="558" y="524"/>
                  </a:cubicBezTo>
                  <a:cubicBezTo>
                    <a:pt x="557" y="523"/>
                    <a:pt x="556" y="524"/>
                    <a:pt x="555" y="523"/>
                  </a:cubicBezTo>
                  <a:cubicBezTo>
                    <a:pt x="554" y="523"/>
                    <a:pt x="552" y="522"/>
                    <a:pt x="552" y="522"/>
                  </a:cubicBezTo>
                  <a:cubicBezTo>
                    <a:pt x="552" y="522"/>
                    <a:pt x="513" y="523"/>
                    <a:pt x="513" y="523"/>
                  </a:cubicBezTo>
                  <a:cubicBezTo>
                    <a:pt x="512" y="522"/>
                    <a:pt x="510" y="524"/>
                    <a:pt x="508" y="525"/>
                  </a:cubicBezTo>
                  <a:cubicBezTo>
                    <a:pt x="506" y="525"/>
                    <a:pt x="503" y="526"/>
                    <a:pt x="500" y="527"/>
                  </a:cubicBezTo>
                  <a:cubicBezTo>
                    <a:pt x="496" y="527"/>
                    <a:pt x="498" y="527"/>
                    <a:pt x="493" y="528"/>
                  </a:cubicBezTo>
                  <a:cubicBezTo>
                    <a:pt x="488" y="528"/>
                    <a:pt x="490" y="528"/>
                    <a:pt x="487" y="530"/>
                  </a:cubicBezTo>
                  <a:cubicBezTo>
                    <a:pt x="484" y="531"/>
                    <a:pt x="484" y="531"/>
                    <a:pt x="482" y="532"/>
                  </a:cubicBezTo>
                  <a:cubicBezTo>
                    <a:pt x="480" y="533"/>
                    <a:pt x="481" y="533"/>
                    <a:pt x="479" y="535"/>
                  </a:cubicBezTo>
                  <a:cubicBezTo>
                    <a:pt x="476" y="537"/>
                    <a:pt x="477" y="538"/>
                    <a:pt x="475" y="539"/>
                  </a:cubicBezTo>
                  <a:cubicBezTo>
                    <a:pt x="472" y="541"/>
                    <a:pt x="473" y="540"/>
                    <a:pt x="471" y="541"/>
                  </a:cubicBezTo>
                  <a:cubicBezTo>
                    <a:pt x="469" y="543"/>
                    <a:pt x="469" y="545"/>
                    <a:pt x="469" y="545"/>
                  </a:cubicBezTo>
                  <a:cubicBezTo>
                    <a:pt x="469" y="545"/>
                    <a:pt x="466" y="549"/>
                    <a:pt x="465" y="550"/>
                  </a:cubicBezTo>
                  <a:cubicBezTo>
                    <a:pt x="464" y="551"/>
                    <a:pt x="463" y="551"/>
                    <a:pt x="462" y="551"/>
                  </a:cubicBezTo>
                  <a:cubicBezTo>
                    <a:pt x="461" y="551"/>
                    <a:pt x="459" y="551"/>
                    <a:pt x="457" y="551"/>
                  </a:cubicBezTo>
                  <a:cubicBezTo>
                    <a:pt x="455" y="550"/>
                    <a:pt x="454" y="550"/>
                    <a:pt x="451" y="551"/>
                  </a:cubicBezTo>
                  <a:cubicBezTo>
                    <a:pt x="449" y="551"/>
                    <a:pt x="450" y="550"/>
                    <a:pt x="445" y="550"/>
                  </a:cubicBezTo>
                  <a:cubicBezTo>
                    <a:pt x="440" y="550"/>
                    <a:pt x="442" y="550"/>
                    <a:pt x="439" y="550"/>
                  </a:cubicBezTo>
                  <a:cubicBezTo>
                    <a:pt x="437" y="550"/>
                    <a:pt x="439" y="550"/>
                    <a:pt x="433" y="550"/>
                  </a:cubicBezTo>
                  <a:cubicBezTo>
                    <a:pt x="428" y="549"/>
                    <a:pt x="432" y="550"/>
                    <a:pt x="430" y="549"/>
                  </a:cubicBezTo>
                  <a:cubicBezTo>
                    <a:pt x="427" y="549"/>
                    <a:pt x="426" y="549"/>
                    <a:pt x="423" y="548"/>
                  </a:cubicBezTo>
                  <a:cubicBezTo>
                    <a:pt x="420" y="546"/>
                    <a:pt x="420" y="546"/>
                    <a:pt x="417" y="546"/>
                  </a:cubicBezTo>
                  <a:cubicBezTo>
                    <a:pt x="415" y="545"/>
                    <a:pt x="415" y="544"/>
                    <a:pt x="414" y="543"/>
                  </a:cubicBezTo>
                  <a:cubicBezTo>
                    <a:pt x="412" y="541"/>
                    <a:pt x="413" y="541"/>
                    <a:pt x="412" y="540"/>
                  </a:cubicBezTo>
                  <a:cubicBezTo>
                    <a:pt x="411" y="538"/>
                    <a:pt x="409" y="539"/>
                    <a:pt x="407" y="538"/>
                  </a:cubicBezTo>
                  <a:cubicBezTo>
                    <a:pt x="404" y="537"/>
                    <a:pt x="406" y="538"/>
                    <a:pt x="404" y="538"/>
                  </a:cubicBezTo>
                  <a:cubicBezTo>
                    <a:pt x="403" y="538"/>
                    <a:pt x="404" y="538"/>
                    <a:pt x="401" y="536"/>
                  </a:cubicBezTo>
                  <a:cubicBezTo>
                    <a:pt x="399" y="535"/>
                    <a:pt x="400" y="535"/>
                    <a:pt x="399" y="533"/>
                  </a:cubicBezTo>
                  <a:cubicBezTo>
                    <a:pt x="398" y="531"/>
                    <a:pt x="398" y="532"/>
                    <a:pt x="395" y="531"/>
                  </a:cubicBezTo>
                  <a:cubicBezTo>
                    <a:pt x="392" y="529"/>
                    <a:pt x="392" y="529"/>
                    <a:pt x="389" y="528"/>
                  </a:cubicBezTo>
                  <a:cubicBezTo>
                    <a:pt x="387" y="526"/>
                    <a:pt x="388" y="526"/>
                    <a:pt x="386" y="525"/>
                  </a:cubicBezTo>
                  <a:cubicBezTo>
                    <a:pt x="384" y="525"/>
                    <a:pt x="383" y="525"/>
                    <a:pt x="380" y="525"/>
                  </a:cubicBezTo>
                  <a:cubicBezTo>
                    <a:pt x="378" y="525"/>
                    <a:pt x="377" y="524"/>
                    <a:pt x="375" y="524"/>
                  </a:cubicBezTo>
                  <a:cubicBezTo>
                    <a:pt x="374" y="524"/>
                    <a:pt x="372" y="525"/>
                    <a:pt x="370" y="527"/>
                  </a:cubicBezTo>
                  <a:cubicBezTo>
                    <a:pt x="367" y="529"/>
                    <a:pt x="364" y="530"/>
                    <a:pt x="361" y="532"/>
                  </a:cubicBezTo>
                  <a:cubicBezTo>
                    <a:pt x="358" y="533"/>
                    <a:pt x="357" y="535"/>
                    <a:pt x="356" y="536"/>
                  </a:cubicBezTo>
                  <a:cubicBezTo>
                    <a:pt x="354" y="537"/>
                    <a:pt x="353" y="536"/>
                    <a:pt x="351" y="536"/>
                  </a:cubicBezTo>
                  <a:cubicBezTo>
                    <a:pt x="349" y="536"/>
                    <a:pt x="349" y="535"/>
                    <a:pt x="347" y="535"/>
                  </a:cubicBezTo>
                  <a:cubicBezTo>
                    <a:pt x="346" y="535"/>
                    <a:pt x="344" y="536"/>
                    <a:pt x="344" y="536"/>
                  </a:cubicBezTo>
                  <a:cubicBezTo>
                    <a:pt x="343" y="537"/>
                    <a:pt x="342" y="538"/>
                    <a:pt x="342" y="539"/>
                  </a:cubicBezTo>
                  <a:cubicBezTo>
                    <a:pt x="341" y="540"/>
                    <a:pt x="338" y="541"/>
                    <a:pt x="337" y="541"/>
                  </a:cubicBezTo>
                  <a:cubicBezTo>
                    <a:pt x="336" y="541"/>
                    <a:pt x="334" y="541"/>
                    <a:pt x="333" y="541"/>
                  </a:cubicBezTo>
                  <a:cubicBezTo>
                    <a:pt x="332" y="541"/>
                    <a:pt x="330" y="541"/>
                    <a:pt x="329" y="539"/>
                  </a:cubicBezTo>
                  <a:cubicBezTo>
                    <a:pt x="328" y="538"/>
                    <a:pt x="327" y="537"/>
                    <a:pt x="326" y="536"/>
                  </a:cubicBezTo>
                  <a:cubicBezTo>
                    <a:pt x="325" y="534"/>
                    <a:pt x="325" y="534"/>
                    <a:pt x="323" y="532"/>
                  </a:cubicBezTo>
                  <a:cubicBezTo>
                    <a:pt x="322" y="529"/>
                    <a:pt x="322" y="529"/>
                    <a:pt x="321" y="527"/>
                  </a:cubicBezTo>
                  <a:cubicBezTo>
                    <a:pt x="320" y="525"/>
                    <a:pt x="319" y="525"/>
                    <a:pt x="318" y="524"/>
                  </a:cubicBezTo>
                  <a:cubicBezTo>
                    <a:pt x="317" y="522"/>
                    <a:pt x="316" y="522"/>
                    <a:pt x="315" y="520"/>
                  </a:cubicBezTo>
                  <a:cubicBezTo>
                    <a:pt x="314" y="519"/>
                    <a:pt x="312" y="517"/>
                    <a:pt x="310" y="515"/>
                  </a:cubicBezTo>
                  <a:cubicBezTo>
                    <a:pt x="309" y="514"/>
                    <a:pt x="308" y="513"/>
                    <a:pt x="306" y="511"/>
                  </a:cubicBezTo>
                  <a:cubicBezTo>
                    <a:pt x="305" y="509"/>
                    <a:pt x="304" y="510"/>
                    <a:pt x="303" y="510"/>
                  </a:cubicBezTo>
                  <a:cubicBezTo>
                    <a:pt x="302" y="509"/>
                    <a:pt x="301" y="509"/>
                    <a:pt x="299" y="508"/>
                  </a:cubicBezTo>
                  <a:cubicBezTo>
                    <a:pt x="298" y="507"/>
                    <a:pt x="296" y="508"/>
                    <a:pt x="295" y="508"/>
                  </a:cubicBezTo>
                  <a:cubicBezTo>
                    <a:pt x="295" y="508"/>
                    <a:pt x="293" y="509"/>
                    <a:pt x="293" y="509"/>
                  </a:cubicBezTo>
                  <a:cubicBezTo>
                    <a:pt x="292" y="509"/>
                    <a:pt x="291" y="508"/>
                    <a:pt x="290" y="507"/>
                  </a:cubicBezTo>
                  <a:cubicBezTo>
                    <a:pt x="289" y="507"/>
                    <a:pt x="287" y="506"/>
                    <a:pt x="284" y="506"/>
                  </a:cubicBezTo>
                  <a:cubicBezTo>
                    <a:pt x="282" y="505"/>
                    <a:pt x="279" y="504"/>
                    <a:pt x="279" y="504"/>
                  </a:cubicBezTo>
                  <a:cubicBezTo>
                    <a:pt x="279" y="504"/>
                    <a:pt x="262" y="497"/>
                    <a:pt x="261" y="497"/>
                  </a:cubicBezTo>
                  <a:cubicBezTo>
                    <a:pt x="261" y="497"/>
                    <a:pt x="258" y="498"/>
                    <a:pt x="256" y="499"/>
                  </a:cubicBezTo>
                  <a:cubicBezTo>
                    <a:pt x="254" y="499"/>
                    <a:pt x="253" y="500"/>
                    <a:pt x="253" y="500"/>
                  </a:cubicBezTo>
                  <a:cubicBezTo>
                    <a:pt x="252" y="501"/>
                    <a:pt x="251" y="502"/>
                    <a:pt x="250" y="503"/>
                  </a:cubicBezTo>
                  <a:cubicBezTo>
                    <a:pt x="248" y="505"/>
                    <a:pt x="246" y="504"/>
                    <a:pt x="245" y="504"/>
                  </a:cubicBezTo>
                  <a:cubicBezTo>
                    <a:pt x="244" y="504"/>
                    <a:pt x="242" y="504"/>
                    <a:pt x="241" y="504"/>
                  </a:cubicBezTo>
                  <a:cubicBezTo>
                    <a:pt x="240" y="503"/>
                    <a:pt x="240" y="504"/>
                    <a:pt x="238" y="504"/>
                  </a:cubicBezTo>
                  <a:cubicBezTo>
                    <a:pt x="236" y="505"/>
                    <a:pt x="236" y="505"/>
                    <a:pt x="235" y="505"/>
                  </a:cubicBezTo>
                  <a:cubicBezTo>
                    <a:pt x="234" y="505"/>
                    <a:pt x="232" y="504"/>
                    <a:pt x="231" y="504"/>
                  </a:cubicBezTo>
                  <a:cubicBezTo>
                    <a:pt x="230" y="503"/>
                    <a:pt x="229" y="502"/>
                    <a:pt x="229" y="502"/>
                  </a:cubicBezTo>
                  <a:cubicBezTo>
                    <a:pt x="210" y="507"/>
                    <a:pt x="210" y="507"/>
                    <a:pt x="210" y="507"/>
                  </a:cubicBezTo>
                  <a:cubicBezTo>
                    <a:pt x="199" y="517"/>
                    <a:pt x="199" y="517"/>
                    <a:pt x="199" y="517"/>
                  </a:cubicBezTo>
                  <a:cubicBezTo>
                    <a:pt x="194" y="517"/>
                    <a:pt x="194" y="517"/>
                    <a:pt x="194" y="517"/>
                  </a:cubicBezTo>
                  <a:cubicBezTo>
                    <a:pt x="194" y="517"/>
                    <a:pt x="194" y="519"/>
                    <a:pt x="194" y="521"/>
                  </a:cubicBezTo>
                  <a:cubicBezTo>
                    <a:pt x="194" y="523"/>
                    <a:pt x="194" y="523"/>
                    <a:pt x="194" y="526"/>
                  </a:cubicBezTo>
                  <a:cubicBezTo>
                    <a:pt x="194" y="528"/>
                    <a:pt x="194" y="530"/>
                    <a:pt x="194" y="532"/>
                  </a:cubicBezTo>
                  <a:cubicBezTo>
                    <a:pt x="194" y="534"/>
                    <a:pt x="193" y="536"/>
                    <a:pt x="193" y="539"/>
                  </a:cubicBezTo>
                  <a:cubicBezTo>
                    <a:pt x="193" y="542"/>
                    <a:pt x="192" y="542"/>
                    <a:pt x="192" y="544"/>
                  </a:cubicBezTo>
                  <a:cubicBezTo>
                    <a:pt x="191" y="545"/>
                    <a:pt x="190" y="545"/>
                    <a:pt x="189" y="547"/>
                  </a:cubicBezTo>
                  <a:cubicBezTo>
                    <a:pt x="188" y="549"/>
                    <a:pt x="185" y="553"/>
                    <a:pt x="184" y="553"/>
                  </a:cubicBezTo>
                  <a:cubicBezTo>
                    <a:pt x="184" y="554"/>
                    <a:pt x="182" y="555"/>
                    <a:pt x="181" y="556"/>
                  </a:cubicBezTo>
                  <a:cubicBezTo>
                    <a:pt x="179" y="557"/>
                    <a:pt x="179" y="558"/>
                    <a:pt x="177" y="559"/>
                  </a:cubicBezTo>
                  <a:cubicBezTo>
                    <a:pt x="176" y="560"/>
                    <a:pt x="173" y="563"/>
                    <a:pt x="171" y="564"/>
                  </a:cubicBezTo>
                  <a:cubicBezTo>
                    <a:pt x="170" y="565"/>
                    <a:pt x="171" y="566"/>
                    <a:pt x="170" y="568"/>
                  </a:cubicBezTo>
                  <a:cubicBezTo>
                    <a:pt x="170" y="570"/>
                    <a:pt x="170" y="572"/>
                    <a:pt x="171" y="573"/>
                  </a:cubicBezTo>
                  <a:cubicBezTo>
                    <a:pt x="171" y="574"/>
                    <a:pt x="171" y="577"/>
                    <a:pt x="171" y="578"/>
                  </a:cubicBezTo>
                  <a:cubicBezTo>
                    <a:pt x="171" y="579"/>
                    <a:pt x="170" y="580"/>
                    <a:pt x="170" y="582"/>
                  </a:cubicBezTo>
                  <a:cubicBezTo>
                    <a:pt x="170" y="583"/>
                    <a:pt x="169" y="583"/>
                    <a:pt x="169" y="585"/>
                  </a:cubicBezTo>
                  <a:cubicBezTo>
                    <a:pt x="169" y="586"/>
                    <a:pt x="169" y="586"/>
                    <a:pt x="170" y="587"/>
                  </a:cubicBezTo>
                  <a:cubicBezTo>
                    <a:pt x="171" y="588"/>
                    <a:pt x="171" y="590"/>
                    <a:pt x="171" y="590"/>
                  </a:cubicBezTo>
                  <a:cubicBezTo>
                    <a:pt x="171" y="591"/>
                    <a:pt x="172" y="592"/>
                    <a:pt x="172" y="592"/>
                  </a:cubicBezTo>
                  <a:cubicBezTo>
                    <a:pt x="172" y="593"/>
                    <a:pt x="171" y="593"/>
                    <a:pt x="169" y="594"/>
                  </a:cubicBezTo>
                  <a:cubicBezTo>
                    <a:pt x="168" y="595"/>
                    <a:pt x="169" y="595"/>
                    <a:pt x="169" y="596"/>
                  </a:cubicBezTo>
                  <a:cubicBezTo>
                    <a:pt x="168" y="597"/>
                    <a:pt x="168" y="597"/>
                    <a:pt x="169" y="598"/>
                  </a:cubicBezTo>
                  <a:cubicBezTo>
                    <a:pt x="169" y="599"/>
                    <a:pt x="169" y="599"/>
                    <a:pt x="169" y="600"/>
                  </a:cubicBezTo>
                  <a:cubicBezTo>
                    <a:pt x="169" y="601"/>
                    <a:pt x="170" y="600"/>
                    <a:pt x="171" y="601"/>
                  </a:cubicBezTo>
                  <a:cubicBezTo>
                    <a:pt x="172" y="601"/>
                    <a:pt x="171" y="602"/>
                    <a:pt x="171" y="602"/>
                  </a:cubicBezTo>
                  <a:cubicBezTo>
                    <a:pt x="171" y="603"/>
                    <a:pt x="171" y="603"/>
                    <a:pt x="171" y="604"/>
                  </a:cubicBezTo>
                  <a:cubicBezTo>
                    <a:pt x="172" y="605"/>
                    <a:pt x="170" y="605"/>
                    <a:pt x="170" y="605"/>
                  </a:cubicBezTo>
                  <a:cubicBezTo>
                    <a:pt x="168" y="607"/>
                    <a:pt x="168" y="607"/>
                    <a:pt x="168" y="607"/>
                  </a:cubicBezTo>
                  <a:cubicBezTo>
                    <a:pt x="167" y="606"/>
                    <a:pt x="167" y="606"/>
                    <a:pt x="167" y="606"/>
                  </a:cubicBezTo>
                  <a:cubicBezTo>
                    <a:pt x="167" y="606"/>
                    <a:pt x="166" y="605"/>
                    <a:pt x="166" y="605"/>
                  </a:cubicBezTo>
                  <a:cubicBezTo>
                    <a:pt x="165" y="605"/>
                    <a:pt x="165" y="604"/>
                    <a:pt x="166" y="604"/>
                  </a:cubicBezTo>
                  <a:cubicBezTo>
                    <a:pt x="166" y="603"/>
                    <a:pt x="166" y="603"/>
                    <a:pt x="165" y="603"/>
                  </a:cubicBezTo>
                  <a:cubicBezTo>
                    <a:pt x="165" y="603"/>
                    <a:pt x="164" y="603"/>
                    <a:pt x="164" y="602"/>
                  </a:cubicBezTo>
                  <a:cubicBezTo>
                    <a:pt x="164" y="600"/>
                    <a:pt x="164" y="600"/>
                    <a:pt x="163" y="599"/>
                  </a:cubicBezTo>
                  <a:cubicBezTo>
                    <a:pt x="162" y="599"/>
                    <a:pt x="162" y="599"/>
                    <a:pt x="160" y="598"/>
                  </a:cubicBezTo>
                  <a:cubicBezTo>
                    <a:pt x="159" y="598"/>
                    <a:pt x="160" y="598"/>
                    <a:pt x="160" y="598"/>
                  </a:cubicBezTo>
                  <a:cubicBezTo>
                    <a:pt x="159" y="597"/>
                    <a:pt x="158" y="598"/>
                    <a:pt x="157" y="598"/>
                  </a:cubicBezTo>
                  <a:cubicBezTo>
                    <a:pt x="157" y="597"/>
                    <a:pt x="156" y="598"/>
                    <a:pt x="155" y="598"/>
                  </a:cubicBezTo>
                  <a:cubicBezTo>
                    <a:pt x="155" y="598"/>
                    <a:pt x="154" y="597"/>
                    <a:pt x="154" y="597"/>
                  </a:cubicBezTo>
                  <a:cubicBezTo>
                    <a:pt x="153" y="596"/>
                    <a:pt x="153" y="596"/>
                    <a:pt x="152" y="595"/>
                  </a:cubicBezTo>
                  <a:cubicBezTo>
                    <a:pt x="152" y="595"/>
                    <a:pt x="152" y="594"/>
                    <a:pt x="152" y="593"/>
                  </a:cubicBezTo>
                  <a:cubicBezTo>
                    <a:pt x="151" y="592"/>
                    <a:pt x="151" y="593"/>
                    <a:pt x="151" y="592"/>
                  </a:cubicBezTo>
                  <a:cubicBezTo>
                    <a:pt x="150" y="591"/>
                    <a:pt x="151" y="591"/>
                    <a:pt x="151" y="590"/>
                  </a:cubicBezTo>
                  <a:cubicBezTo>
                    <a:pt x="151" y="589"/>
                    <a:pt x="150" y="590"/>
                    <a:pt x="150" y="589"/>
                  </a:cubicBezTo>
                  <a:cubicBezTo>
                    <a:pt x="149" y="589"/>
                    <a:pt x="149" y="589"/>
                    <a:pt x="149" y="588"/>
                  </a:cubicBezTo>
                  <a:cubicBezTo>
                    <a:pt x="149" y="588"/>
                    <a:pt x="148" y="588"/>
                    <a:pt x="148" y="587"/>
                  </a:cubicBezTo>
                  <a:cubicBezTo>
                    <a:pt x="147" y="586"/>
                    <a:pt x="147" y="587"/>
                    <a:pt x="146" y="586"/>
                  </a:cubicBezTo>
                  <a:cubicBezTo>
                    <a:pt x="145" y="586"/>
                    <a:pt x="145" y="585"/>
                    <a:pt x="145" y="585"/>
                  </a:cubicBezTo>
                  <a:cubicBezTo>
                    <a:pt x="145" y="584"/>
                    <a:pt x="144" y="584"/>
                    <a:pt x="144" y="583"/>
                  </a:cubicBezTo>
                  <a:cubicBezTo>
                    <a:pt x="143" y="583"/>
                    <a:pt x="143" y="583"/>
                    <a:pt x="143" y="582"/>
                  </a:cubicBezTo>
                  <a:cubicBezTo>
                    <a:pt x="142" y="581"/>
                    <a:pt x="142" y="581"/>
                    <a:pt x="141" y="581"/>
                  </a:cubicBezTo>
                  <a:cubicBezTo>
                    <a:pt x="139" y="581"/>
                    <a:pt x="140" y="580"/>
                    <a:pt x="140" y="580"/>
                  </a:cubicBezTo>
                  <a:cubicBezTo>
                    <a:pt x="140" y="579"/>
                    <a:pt x="139" y="579"/>
                    <a:pt x="138" y="578"/>
                  </a:cubicBezTo>
                  <a:cubicBezTo>
                    <a:pt x="138" y="577"/>
                    <a:pt x="137" y="577"/>
                    <a:pt x="136" y="577"/>
                  </a:cubicBezTo>
                  <a:cubicBezTo>
                    <a:pt x="136" y="576"/>
                    <a:pt x="135" y="575"/>
                    <a:pt x="134" y="575"/>
                  </a:cubicBezTo>
                  <a:cubicBezTo>
                    <a:pt x="134" y="575"/>
                    <a:pt x="134" y="574"/>
                    <a:pt x="133" y="573"/>
                  </a:cubicBezTo>
                  <a:cubicBezTo>
                    <a:pt x="133" y="573"/>
                    <a:pt x="132" y="572"/>
                    <a:pt x="132" y="572"/>
                  </a:cubicBezTo>
                  <a:cubicBezTo>
                    <a:pt x="131" y="572"/>
                    <a:pt x="131" y="571"/>
                    <a:pt x="130" y="572"/>
                  </a:cubicBezTo>
                  <a:cubicBezTo>
                    <a:pt x="129" y="572"/>
                    <a:pt x="129" y="572"/>
                    <a:pt x="129" y="572"/>
                  </a:cubicBezTo>
                  <a:cubicBezTo>
                    <a:pt x="128" y="573"/>
                    <a:pt x="128" y="573"/>
                    <a:pt x="127" y="574"/>
                  </a:cubicBezTo>
                  <a:cubicBezTo>
                    <a:pt x="126" y="574"/>
                    <a:pt x="126" y="574"/>
                    <a:pt x="126" y="574"/>
                  </a:cubicBezTo>
                  <a:cubicBezTo>
                    <a:pt x="126" y="573"/>
                    <a:pt x="125" y="573"/>
                    <a:pt x="125" y="573"/>
                  </a:cubicBezTo>
                  <a:cubicBezTo>
                    <a:pt x="125" y="573"/>
                    <a:pt x="124" y="575"/>
                    <a:pt x="124" y="576"/>
                  </a:cubicBezTo>
                  <a:cubicBezTo>
                    <a:pt x="124" y="577"/>
                    <a:pt x="123" y="577"/>
                    <a:pt x="123" y="577"/>
                  </a:cubicBezTo>
                  <a:cubicBezTo>
                    <a:pt x="123" y="577"/>
                    <a:pt x="123" y="577"/>
                    <a:pt x="122" y="576"/>
                  </a:cubicBezTo>
                  <a:cubicBezTo>
                    <a:pt x="122" y="576"/>
                    <a:pt x="122" y="576"/>
                    <a:pt x="121" y="577"/>
                  </a:cubicBezTo>
                  <a:cubicBezTo>
                    <a:pt x="121" y="577"/>
                    <a:pt x="120" y="577"/>
                    <a:pt x="119" y="576"/>
                  </a:cubicBezTo>
                  <a:cubicBezTo>
                    <a:pt x="119" y="576"/>
                    <a:pt x="118" y="577"/>
                    <a:pt x="118" y="577"/>
                  </a:cubicBezTo>
                  <a:cubicBezTo>
                    <a:pt x="117" y="577"/>
                    <a:pt x="118" y="577"/>
                    <a:pt x="116" y="578"/>
                  </a:cubicBezTo>
                  <a:cubicBezTo>
                    <a:pt x="115" y="579"/>
                    <a:pt x="116" y="577"/>
                    <a:pt x="115" y="577"/>
                  </a:cubicBezTo>
                  <a:cubicBezTo>
                    <a:pt x="113" y="576"/>
                    <a:pt x="114" y="577"/>
                    <a:pt x="114" y="577"/>
                  </a:cubicBezTo>
                  <a:cubicBezTo>
                    <a:pt x="114" y="578"/>
                    <a:pt x="113" y="578"/>
                    <a:pt x="113" y="578"/>
                  </a:cubicBezTo>
                  <a:cubicBezTo>
                    <a:pt x="113" y="578"/>
                    <a:pt x="112" y="578"/>
                    <a:pt x="112" y="578"/>
                  </a:cubicBezTo>
                  <a:cubicBezTo>
                    <a:pt x="111" y="578"/>
                    <a:pt x="111" y="578"/>
                    <a:pt x="110" y="579"/>
                  </a:cubicBezTo>
                  <a:cubicBezTo>
                    <a:pt x="110" y="579"/>
                    <a:pt x="109" y="579"/>
                    <a:pt x="109" y="579"/>
                  </a:cubicBezTo>
                  <a:cubicBezTo>
                    <a:pt x="108" y="579"/>
                    <a:pt x="108" y="580"/>
                    <a:pt x="108" y="580"/>
                  </a:cubicBezTo>
                  <a:cubicBezTo>
                    <a:pt x="108" y="580"/>
                    <a:pt x="108" y="580"/>
                    <a:pt x="108" y="581"/>
                  </a:cubicBezTo>
                  <a:cubicBezTo>
                    <a:pt x="108" y="581"/>
                    <a:pt x="108" y="581"/>
                    <a:pt x="108" y="581"/>
                  </a:cubicBezTo>
                  <a:cubicBezTo>
                    <a:pt x="108" y="581"/>
                    <a:pt x="108" y="582"/>
                    <a:pt x="108" y="583"/>
                  </a:cubicBezTo>
                  <a:cubicBezTo>
                    <a:pt x="108" y="583"/>
                    <a:pt x="108" y="583"/>
                    <a:pt x="108" y="583"/>
                  </a:cubicBezTo>
                  <a:cubicBezTo>
                    <a:pt x="108" y="583"/>
                    <a:pt x="109" y="584"/>
                    <a:pt x="109" y="584"/>
                  </a:cubicBezTo>
                  <a:cubicBezTo>
                    <a:pt x="109" y="584"/>
                    <a:pt x="108" y="584"/>
                    <a:pt x="109" y="585"/>
                  </a:cubicBezTo>
                  <a:cubicBezTo>
                    <a:pt x="109" y="585"/>
                    <a:pt x="109" y="585"/>
                    <a:pt x="109" y="585"/>
                  </a:cubicBezTo>
                  <a:cubicBezTo>
                    <a:pt x="109" y="586"/>
                    <a:pt x="109" y="586"/>
                    <a:pt x="109" y="587"/>
                  </a:cubicBezTo>
                  <a:cubicBezTo>
                    <a:pt x="109" y="588"/>
                    <a:pt x="109" y="587"/>
                    <a:pt x="109" y="587"/>
                  </a:cubicBezTo>
                  <a:cubicBezTo>
                    <a:pt x="110" y="588"/>
                    <a:pt x="109" y="588"/>
                    <a:pt x="109" y="588"/>
                  </a:cubicBezTo>
                  <a:cubicBezTo>
                    <a:pt x="109" y="589"/>
                    <a:pt x="110" y="588"/>
                    <a:pt x="110" y="589"/>
                  </a:cubicBezTo>
                  <a:cubicBezTo>
                    <a:pt x="111" y="590"/>
                    <a:pt x="110" y="589"/>
                    <a:pt x="110" y="590"/>
                  </a:cubicBezTo>
                  <a:cubicBezTo>
                    <a:pt x="110" y="590"/>
                    <a:pt x="110" y="590"/>
                    <a:pt x="111" y="590"/>
                  </a:cubicBezTo>
                  <a:cubicBezTo>
                    <a:pt x="112" y="591"/>
                    <a:pt x="112" y="592"/>
                    <a:pt x="112" y="592"/>
                  </a:cubicBezTo>
                  <a:cubicBezTo>
                    <a:pt x="113" y="593"/>
                    <a:pt x="112" y="592"/>
                    <a:pt x="111" y="592"/>
                  </a:cubicBezTo>
                  <a:cubicBezTo>
                    <a:pt x="111" y="592"/>
                    <a:pt x="111" y="593"/>
                    <a:pt x="111" y="593"/>
                  </a:cubicBezTo>
                  <a:cubicBezTo>
                    <a:pt x="111" y="593"/>
                    <a:pt x="110" y="594"/>
                    <a:pt x="110" y="594"/>
                  </a:cubicBezTo>
                  <a:cubicBezTo>
                    <a:pt x="110" y="594"/>
                    <a:pt x="109" y="594"/>
                    <a:pt x="109" y="594"/>
                  </a:cubicBezTo>
                  <a:cubicBezTo>
                    <a:pt x="109" y="595"/>
                    <a:pt x="109" y="595"/>
                    <a:pt x="109" y="595"/>
                  </a:cubicBezTo>
                  <a:cubicBezTo>
                    <a:pt x="110" y="595"/>
                    <a:pt x="109" y="596"/>
                    <a:pt x="109" y="597"/>
                  </a:cubicBezTo>
                  <a:cubicBezTo>
                    <a:pt x="109" y="597"/>
                    <a:pt x="108" y="597"/>
                    <a:pt x="108" y="597"/>
                  </a:cubicBezTo>
                  <a:cubicBezTo>
                    <a:pt x="93" y="574"/>
                    <a:pt x="93" y="574"/>
                    <a:pt x="93" y="574"/>
                  </a:cubicBezTo>
                  <a:cubicBezTo>
                    <a:pt x="93" y="574"/>
                    <a:pt x="93" y="573"/>
                    <a:pt x="93" y="572"/>
                  </a:cubicBezTo>
                  <a:cubicBezTo>
                    <a:pt x="93" y="572"/>
                    <a:pt x="94" y="572"/>
                    <a:pt x="95" y="572"/>
                  </a:cubicBezTo>
                  <a:cubicBezTo>
                    <a:pt x="95" y="572"/>
                    <a:pt x="96" y="572"/>
                    <a:pt x="96" y="572"/>
                  </a:cubicBezTo>
                  <a:cubicBezTo>
                    <a:pt x="96" y="571"/>
                    <a:pt x="96" y="571"/>
                    <a:pt x="97" y="571"/>
                  </a:cubicBezTo>
                  <a:cubicBezTo>
                    <a:pt x="98" y="570"/>
                    <a:pt x="97" y="571"/>
                    <a:pt x="98" y="571"/>
                  </a:cubicBezTo>
                  <a:cubicBezTo>
                    <a:pt x="99" y="571"/>
                    <a:pt x="98" y="571"/>
                    <a:pt x="99" y="571"/>
                  </a:cubicBezTo>
                  <a:cubicBezTo>
                    <a:pt x="100" y="571"/>
                    <a:pt x="99" y="571"/>
                    <a:pt x="100" y="571"/>
                  </a:cubicBezTo>
                  <a:cubicBezTo>
                    <a:pt x="100" y="571"/>
                    <a:pt x="100" y="570"/>
                    <a:pt x="101" y="571"/>
                  </a:cubicBezTo>
                  <a:cubicBezTo>
                    <a:pt x="102" y="571"/>
                    <a:pt x="102" y="571"/>
                    <a:pt x="102" y="570"/>
                  </a:cubicBezTo>
                  <a:cubicBezTo>
                    <a:pt x="102" y="569"/>
                    <a:pt x="102" y="569"/>
                    <a:pt x="102" y="567"/>
                  </a:cubicBezTo>
                  <a:cubicBezTo>
                    <a:pt x="102" y="566"/>
                    <a:pt x="102" y="567"/>
                    <a:pt x="101" y="566"/>
                  </a:cubicBezTo>
                  <a:cubicBezTo>
                    <a:pt x="100" y="565"/>
                    <a:pt x="100" y="565"/>
                    <a:pt x="100" y="565"/>
                  </a:cubicBezTo>
                  <a:cubicBezTo>
                    <a:pt x="100" y="564"/>
                    <a:pt x="100" y="562"/>
                    <a:pt x="100" y="561"/>
                  </a:cubicBezTo>
                  <a:cubicBezTo>
                    <a:pt x="100" y="560"/>
                    <a:pt x="99" y="560"/>
                    <a:pt x="99" y="559"/>
                  </a:cubicBezTo>
                  <a:cubicBezTo>
                    <a:pt x="98" y="559"/>
                    <a:pt x="97" y="560"/>
                    <a:pt x="97" y="559"/>
                  </a:cubicBezTo>
                  <a:cubicBezTo>
                    <a:pt x="97" y="559"/>
                    <a:pt x="97" y="558"/>
                    <a:pt x="97" y="558"/>
                  </a:cubicBezTo>
                  <a:cubicBezTo>
                    <a:pt x="97" y="557"/>
                    <a:pt x="96" y="556"/>
                    <a:pt x="95" y="555"/>
                  </a:cubicBezTo>
                  <a:cubicBezTo>
                    <a:pt x="94" y="554"/>
                    <a:pt x="93" y="555"/>
                    <a:pt x="93" y="555"/>
                  </a:cubicBezTo>
                  <a:cubicBezTo>
                    <a:pt x="93" y="555"/>
                    <a:pt x="91" y="555"/>
                    <a:pt x="90" y="555"/>
                  </a:cubicBezTo>
                  <a:cubicBezTo>
                    <a:pt x="90" y="555"/>
                    <a:pt x="89" y="555"/>
                    <a:pt x="89" y="555"/>
                  </a:cubicBezTo>
                  <a:cubicBezTo>
                    <a:pt x="88" y="555"/>
                    <a:pt x="88" y="556"/>
                    <a:pt x="87" y="557"/>
                  </a:cubicBezTo>
                  <a:cubicBezTo>
                    <a:pt x="87" y="558"/>
                    <a:pt x="87" y="557"/>
                    <a:pt x="86" y="557"/>
                  </a:cubicBezTo>
                  <a:cubicBezTo>
                    <a:pt x="86" y="556"/>
                    <a:pt x="85" y="559"/>
                    <a:pt x="84" y="559"/>
                  </a:cubicBezTo>
                  <a:cubicBezTo>
                    <a:pt x="83" y="560"/>
                    <a:pt x="83" y="561"/>
                    <a:pt x="83" y="561"/>
                  </a:cubicBezTo>
                  <a:cubicBezTo>
                    <a:pt x="68" y="559"/>
                    <a:pt x="68" y="559"/>
                    <a:pt x="68" y="559"/>
                  </a:cubicBezTo>
                  <a:cubicBezTo>
                    <a:pt x="68" y="559"/>
                    <a:pt x="47" y="542"/>
                    <a:pt x="46" y="541"/>
                  </a:cubicBezTo>
                  <a:cubicBezTo>
                    <a:pt x="45" y="540"/>
                    <a:pt x="45" y="540"/>
                    <a:pt x="44" y="540"/>
                  </a:cubicBezTo>
                  <a:cubicBezTo>
                    <a:pt x="43" y="540"/>
                    <a:pt x="42" y="540"/>
                    <a:pt x="41" y="540"/>
                  </a:cubicBezTo>
                  <a:cubicBezTo>
                    <a:pt x="40" y="539"/>
                    <a:pt x="40" y="539"/>
                    <a:pt x="40" y="539"/>
                  </a:cubicBezTo>
                  <a:cubicBezTo>
                    <a:pt x="40" y="523"/>
                    <a:pt x="40" y="523"/>
                    <a:pt x="40" y="523"/>
                  </a:cubicBezTo>
                  <a:cubicBezTo>
                    <a:pt x="40" y="523"/>
                    <a:pt x="41" y="523"/>
                    <a:pt x="41" y="523"/>
                  </a:cubicBezTo>
                  <a:cubicBezTo>
                    <a:pt x="42" y="523"/>
                    <a:pt x="43" y="524"/>
                    <a:pt x="44" y="524"/>
                  </a:cubicBezTo>
                  <a:cubicBezTo>
                    <a:pt x="45" y="524"/>
                    <a:pt x="45" y="525"/>
                    <a:pt x="46" y="525"/>
                  </a:cubicBezTo>
                  <a:cubicBezTo>
                    <a:pt x="47" y="526"/>
                    <a:pt x="47" y="525"/>
                    <a:pt x="48" y="525"/>
                  </a:cubicBezTo>
                  <a:cubicBezTo>
                    <a:pt x="49" y="525"/>
                    <a:pt x="48" y="525"/>
                    <a:pt x="49" y="525"/>
                  </a:cubicBezTo>
                  <a:cubicBezTo>
                    <a:pt x="50" y="525"/>
                    <a:pt x="50" y="525"/>
                    <a:pt x="50" y="524"/>
                  </a:cubicBezTo>
                  <a:cubicBezTo>
                    <a:pt x="50" y="523"/>
                    <a:pt x="50" y="523"/>
                    <a:pt x="51" y="523"/>
                  </a:cubicBezTo>
                  <a:cubicBezTo>
                    <a:pt x="52" y="523"/>
                    <a:pt x="52" y="524"/>
                    <a:pt x="52" y="525"/>
                  </a:cubicBezTo>
                  <a:cubicBezTo>
                    <a:pt x="53" y="526"/>
                    <a:pt x="54" y="525"/>
                    <a:pt x="55" y="525"/>
                  </a:cubicBezTo>
                  <a:cubicBezTo>
                    <a:pt x="56" y="525"/>
                    <a:pt x="55" y="524"/>
                    <a:pt x="54" y="523"/>
                  </a:cubicBezTo>
                  <a:cubicBezTo>
                    <a:pt x="54" y="522"/>
                    <a:pt x="53" y="522"/>
                    <a:pt x="52" y="522"/>
                  </a:cubicBezTo>
                  <a:cubicBezTo>
                    <a:pt x="52" y="521"/>
                    <a:pt x="51" y="522"/>
                    <a:pt x="50" y="522"/>
                  </a:cubicBezTo>
                  <a:cubicBezTo>
                    <a:pt x="50" y="521"/>
                    <a:pt x="49" y="521"/>
                    <a:pt x="48" y="521"/>
                  </a:cubicBezTo>
                  <a:cubicBezTo>
                    <a:pt x="46" y="520"/>
                    <a:pt x="46" y="520"/>
                    <a:pt x="45" y="519"/>
                  </a:cubicBezTo>
                  <a:cubicBezTo>
                    <a:pt x="43" y="518"/>
                    <a:pt x="44" y="518"/>
                    <a:pt x="43" y="518"/>
                  </a:cubicBezTo>
                  <a:cubicBezTo>
                    <a:pt x="41" y="518"/>
                    <a:pt x="42" y="517"/>
                    <a:pt x="42" y="517"/>
                  </a:cubicBezTo>
                  <a:cubicBezTo>
                    <a:pt x="42" y="516"/>
                    <a:pt x="42" y="516"/>
                    <a:pt x="41" y="515"/>
                  </a:cubicBezTo>
                  <a:cubicBezTo>
                    <a:pt x="41" y="513"/>
                    <a:pt x="41" y="513"/>
                    <a:pt x="40" y="513"/>
                  </a:cubicBezTo>
                  <a:cubicBezTo>
                    <a:pt x="40" y="512"/>
                    <a:pt x="39" y="512"/>
                    <a:pt x="38" y="512"/>
                  </a:cubicBezTo>
                  <a:cubicBezTo>
                    <a:pt x="37" y="512"/>
                    <a:pt x="36" y="511"/>
                    <a:pt x="35" y="510"/>
                  </a:cubicBezTo>
                  <a:cubicBezTo>
                    <a:pt x="35" y="509"/>
                    <a:pt x="34" y="510"/>
                    <a:pt x="34" y="510"/>
                  </a:cubicBezTo>
                  <a:cubicBezTo>
                    <a:pt x="33" y="509"/>
                    <a:pt x="32" y="509"/>
                    <a:pt x="31" y="509"/>
                  </a:cubicBezTo>
                  <a:cubicBezTo>
                    <a:pt x="29" y="509"/>
                    <a:pt x="29" y="509"/>
                    <a:pt x="29" y="508"/>
                  </a:cubicBezTo>
                  <a:cubicBezTo>
                    <a:pt x="30" y="508"/>
                    <a:pt x="30" y="507"/>
                    <a:pt x="30" y="507"/>
                  </a:cubicBezTo>
                  <a:cubicBezTo>
                    <a:pt x="29" y="506"/>
                    <a:pt x="28" y="507"/>
                    <a:pt x="27" y="507"/>
                  </a:cubicBezTo>
                  <a:cubicBezTo>
                    <a:pt x="25" y="507"/>
                    <a:pt x="25" y="507"/>
                    <a:pt x="23" y="507"/>
                  </a:cubicBezTo>
                  <a:cubicBezTo>
                    <a:pt x="21" y="506"/>
                    <a:pt x="21" y="506"/>
                    <a:pt x="21" y="505"/>
                  </a:cubicBezTo>
                  <a:cubicBezTo>
                    <a:pt x="21" y="505"/>
                    <a:pt x="21" y="504"/>
                    <a:pt x="21" y="503"/>
                  </a:cubicBezTo>
                  <a:cubicBezTo>
                    <a:pt x="22" y="502"/>
                    <a:pt x="22" y="502"/>
                    <a:pt x="21" y="502"/>
                  </a:cubicBezTo>
                  <a:cubicBezTo>
                    <a:pt x="21" y="502"/>
                    <a:pt x="20" y="501"/>
                    <a:pt x="20" y="501"/>
                  </a:cubicBezTo>
                  <a:cubicBezTo>
                    <a:pt x="19" y="500"/>
                    <a:pt x="18" y="500"/>
                    <a:pt x="17" y="500"/>
                  </a:cubicBezTo>
                  <a:cubicBezTo>
                    <a:pt x="16" y="499"/>
                    <a:pt x="16" y="498"/>
                    <a:pt x="16" y="497"/>
                  </a:cubicBezTo>
                  <a:cubicBezTo>
                    <a:pt x="16" y="497"/>
                    <a:pt x="15" y="496"/>
                    <a:pt x="14" y="495"/>
                  </a:cubicBezTo>
                  <a:cubicBezTo>
                    <a:pt x="14" y="494"/>
                    <a:pt x="15" y="494"/>
                    <a:pt x="15" y="493"/>
                  </a:cubicBezTo>
                  <a:cubicBezTo>
                    <a:pt x="14" y="493"/>
                    <a:pt x="13" y="493"/>
                    <a:pt x="13" y="493"/>
                  </a:cubicBezTo>
                  <a:cubicBezTo>
                    <a:pt x="12" y="492"/>
                    <a:pt x="13" y="491"/>
                    <a:pt x="12" y="490"/>
                  </a:cubicBezTo>
                  <a:cubicBezTo>
                    <a:pt x="12" y="490"/>
                    <a:pt x="11" y="490"/>
                    <a:pt x="11" y="490"/>
                  </a:cubicBezTo>
                  <a:cubicBezTo>
                    <a:pt x="10" y="489"/>
                    <a:pt x="11" y="488"/>
                    <a:pt x="11" y="488"/>
                  </a:cubicBezTo>
                  <a:cubicBezTo>
                    <a:pt x="10" y="487"/>
                    <a:pt x="11" y="487"/>
                    <a:pt x="11" y="487"/>
                  </a:cubicBezTo>
                  <a:cubicBezTo>
                    <a:pt x="11" y="487"/>
                    <a:pt x="10" y="486"/>
                    <a:pt x="10" y="485"/>
                  </a:cubicBezTo>
                  <a:cubicBezTo>
                    <a:pt x="9" y="485"/>
                    <a:pt x="9" y="484"/>
                    <a:pt x="9" y="483"/>
                  </a:cubicBezTo>
                  <a:cubicBezTo>
                    <a:pt x="10" y="483"/>
                    <a:pt x="10" y="483"/>
                    <a:pt x="11" y="482"/>
                  </a:cubicBezTo>
                  <a:cubicBezTo>
                    <a:pt x="11" y="482"/>
                    <a:pt x="11" y="481"/>
                    <a:pt x="11" y="480"/>
                  </a:cubicBezTo>
                  <a:cubicBezTo>
                    <a:pt x="11" y="480"/>
                    <a:pt x="11" y="480"/>
                    <a:pt x="11" y="479"/>
                  </a:cubicBezTo>
                  <a:cubicBezTo>
                    <a:pt x="12" y="479"/>
                    <a:pt x="11" y="478"/>
                    <a:pt x="11" y="478"/>
                  </a:cubicBezTo>
                  <a:cubicBezTo>
                    <a:pt x="11" y="478"/>
                    <a:pt x="10" y="477"/>
                    <a:pt x="10" y="476"/>
                  </a:cubicBezTo>
                  <a:cubicBezTo>
                    <a:pt x="10" y="476"/>
                    <a:pt x="8" y="473"/>
                    <a:pt x="7" y="473"/>
                  </a:cubicBezTo>
                  <a:cubicBezTo>
                    <a:pt x="7" y="472"/>
                    <a:pt x="7" y="473"/>
                    <a:pt x="6" y="472"/>
                  </a:cubicBezTo>
                  <a:cubicBezTo>
                    <a:pt x="5" y="472"/>
                    <a:pt x="5" y="472"/>
                    <a:pt x="5" y="471"/>
                  </a:cubicBezTo>
                  <a:cubicBezTo>
                    <a:pt x="4" y="470"/>
                    <a:pt x="3" y="469"/>
                    <a:pt x="2" y="469"/>
                  </a:cubicBezTo>
                  <a:cubicBezTo>
                    <a:pt x="1" y="468"/>
                    <a:pt x="1" y="468"/>
                    <a:pt x="1" y="467"/>
                  </a:cubicBezTo>
                  <a:cubicBezTo>
                    <a:pt x="0" y="467"/>
                    <a:pt x="0" y="466"/>
                    <a:pt x="0" y="464"/>
                  </a:cubicBezTo>
                  <a:cubicBezTo>
                    <a:pt x="0" y="463"/>
                    <a:pt x="0" y="462"/>
                    <a:pt x="0" y="462"/>
                  </a:cubicBezTo>
                  <a:cubicBezTo>
                    <a:pt x="0" y="462"/>
                    <a:pt x="3" y="455"/>
                    <a:pt x="3" y="454"/>
                  </a:cubicBezTo>
                  <a:cubicBezTo>
                    <a:pt x="3" y="454"/>
                    <a:pt x="3" y="454"/>
                    <a:pt x="3" y="453"/>
                  </a:cubicBezTo>
                  <a:cubicBezTo>
                    <a:pt x="3" y="452"/>
                    <a:pt x="2" y="451"/>
                    <a:pt x="2" y="450"/>
                  </a:cubicBezTo>
                  <a:cubicBezTo>
                    <a:pt x="2" y="450"/>
                    <a:pt x="1" y="449"/>
                    <a:pt x="2" y="448"/>
                  </a:cubicBezTo>
                  <a:cubicBezTo>
                    <a:pt x="2" y="448"/>
                    <a:pt x="3" y="447"/>
                    <a:pt x="3" y="446"/>
                  </a:cubicBezTo>
                  <a:cubicBezTo>
                    <a:pt x="4" y="445"/>
                    <a:pt x="3" y="444"/>
                    <a:pt x="3" y="444"/>
                  </a:cubicBezTo>
                  <a:cubicBezTo>
                    <a:pt x="3" y="444"/>
                    <a:pt x="3" y="441"/>
                    <a:pt x="3" y="441"/>
                  </a:cubicBezTo>
                  <a:cubicBezTo>
                    <a:pt x="3" y="441"/>
                    <a:pt x="7" y="441"/>
                    <a:pt x="7" y="441"/>
                  </a:cubicBezTo>
                  <a:cubicBezTo>
                    <a:pt x="7" y="441"/>
                    <a:pt x="10" y="442"/>
                    <a:pt x="10" y="442"/>
                  </a:cubicBezTo>
                  <a:cubicBezTo>
                    <a:pt x="11" y="442"/>
                    <a:pt x="13" y="442"/>
                    <a:pt x="14" y="442"/>
                  </a:cubicBezTo>
                  <a:cubicBezTo>
                    <a:pt x="16" y="441"/>
                    <a:pt x="16" y="441"/>
                    <a:pt x="17" y="441"/>
                  </a:cubicBezTo>
                  <a:cubicBezTo>
                    <a:pt x="18" y="440"/>
                    <a:pt x="19" y="441"/>
                    <a:pt x="20" y="441"/>
                  </a:cubicBezTo>
                  <a:cubicBezTo>
                    <a:pt x="20" y="441"/>
                    <a:pt x="21" y="442"/>
                    <a:pt x="23" y="443"/>
                  </a:cubicBezTo>
                  <a:cubicBezTo>
                    <a:pt x="24" y="443"/>
                    <a:pt x="26" y="443"/>
                    <a:pt x="26" y="443"/>
                  </a:cubicBezTo>
                  <a:cubicBezTo>
                    <a:pt x="26" y="443"/>
                    <a:pt x="29" y="442"/>
                    <a:pt x="29" y="442"/>
                  </a:cubicBezTo>
                  <a:cubicBezTo>
                    <a:pt x="29" y="442"/>
                    <a:pt x="34" y="442"/>
                    <a:pt x="36" y="442"/>
                  </a:cubicBezTo>
                  <a:cubicBezTo>
                    <a:pt x="39" y="442"/>
                    <a:pt x="40" y="441"/>
                    <a:pt x="40" y="441"/>
                  </a:cubicBezTo>
                  <a:cubicBezTo>
                    <a:pt x="40" y="441"/>
                    <a:pt x="53" y="429"/>
                    <a:pt x="54" y="428"/>
                  </a:cubicBezTo>
                  <a:cubicBezTo>
                    <a:pt x="54" y="427"/>
                    <a:pt x="56" y="427"/>
                    <a:pt x="56" y="427"/>
                  </a:cubicBezTo>
                  <a:cubicBezTo>
                    <a:pt x="56" y="427"/>
                    <a:pt x="61" y="426"/>
                    <a:pt x="62" y="426"/>
                  </a:cubicBezTo>
                  <a:cubicBezTo>
                    <a:pt x="63" y="426"/>
                    <a:pt x="72" y="426"/>
                    <a:pt x="75" y="425"/>
                  </a:cubicBezTo>
                  <a:cubicBezTo>
                    <a:pt x="78" y="425"/>
                    <a:pt x="89" y="425"/>
                    <a:pt x="91" y="425"/>
                  </a:cubicBezTo>
                  <a:cubicBezTo>
                    <a:pt x="94" y="425"/>
                    <a:pt x="103" y="424"/>
                    <a:pt x="104" y="424"/>
                  </a:cubicBezTo>
                  <a:cubicBezTo>
                    <a:pt x="106" y="424"/>
                    <a:pt x="112" y="423"/>
                    <a:pt x="116" y="423"/>
                  </a:cubicBezTo>
                  <a:cubicBezTo>
                    <a:pt x="120" y="423"/>
                    <a:pt x="139" y="424"/>
                    <a:pt x="139" y="424"/>
                  </a:cubicBezTo>
                  <a:cubicBezTo>
                    <a:pt x="140" y="419"/>
                    <a:pt x="140" y="419"/>
                    <a:pt x="140" y="419"/>
                  </a:cubicBezTo>
                  <a:cubicBezTo>
                    <a:pt x="140" y="419"/>
                    <a:pt x="160" y="423"/>
                    <a:pt x="161" y="423"/>
                  </a:cubicBezTo>
                  <a:cubicBezTo>
                    <a:pt x="162" y="423"/>
                    <a:pt x="163" y="422"/>
                    <a:pt x="164" y="421"/>
                  </a:cubicBezTo>
                  <a:cubicBezTo>
                    <a:pt x="165" y="421"/>
                    <a:pt x="165" y="420"/>
                    <a:pt x="165" y="419"/>
                  </a:cubicBezTo>
                  <a:cubicBezTo>
                    <a:pt x="165" y="417"/>
                    <a:pt x="165" y="417"/>
                    <a:pt x="164" y="416"/>
                  </a:cubicBezTo>
                  <a:cubicBezTo>
                    <a:pt x="164" y="414"/>
                    <a:pt x="166" y="414"/>
                    <a:pt x="167" y="414"/>
                  </a:cubicBezTo>
                  <a:cubicBezTo>
                    <a:pt x="168" y="413"/>
                    <a:pt x="169" y="412"/>
                    <a:pt x="170" y="411"/>
                  </a:cubicBezTo>
                  <a:cubicBezTo>
                    <a:pt x="171" y="410"/>
                    <a:pt x="172" y="410"/>
                    <a:pt x="172" y="408"/>
                  </a:cubicBezTo>
                  <a:cubicBezTo>
                    <a:pt x="173" y="405"/>
                    <a:pt x="173" y="407"/>
                    <a:pt x="174" y="407"/>
                  </a:cubicBezTo>
                  <a:cubicBezTo>
                    <a:pt x="175" y="407"/>
                    <a:pt x="176" y="407"/>
                    <a:pt x="178" y="407"/>
                  </a:cubicBezTo>
                  <a:cubicBezTo>
                    <a:pt x="180" y="406"/>
                    <a:pt x="180" y="405"/>
                    <a:pt x="182" y="403"/>
                  </a:cubicBezTo>
                  <a:cubicBezTo>
                    <a:pt x="183" y="402"/>
                    <a:pt x="182" y="402"/>
                    <a:pt x="183" y="401"/>
                  </a:cubicBezTo>
                  <a:cubicBezTo>
                    <a:pt x="183" y="399"/>
                    <a:pt x="183" y="399"/>
                    <a:pt x="183" y="397"/>
                  </a:cubicBezTo>
                  <a:cubicBezTo>
                    <a:pt x="183" y="394"/>
                    <a:pt x="184" y="396"/>
                    <a:pt x="185" y="395"/>
                  </a:cubicBezTo>
                  <a:cubicBezTo>
                    <a:pt x="186" y="394"/>
                    <a:pt x="186" y="394"/>
                    <a:pt x="186" y="393"/>
                  </a:cubicBezTo>
                  <a:cubicBezTo>
                    <a:pt x="186" y="392"/>
                    <a:pt x="186" y="391"/>
                    <a:pt x="186" y="390"/>
                  </a:cubicBezTo>
                  <a:cubicBezTo>
                    <a:pt x="186" y="389"/>
                    <a:pt x="187" y="389"/>
                    <a:pt x="187" y="388"/>
                  </a:cubicBezTo>
                  <a:cubicBezTo>
                    <a:pt x="187" y="388"/>
                    <a:pt x="186" y="387"/>
                    <a:pt x="186" y="385"/>
                  </a:cubicBezTo>
                  <a:cubicBezTo>
                    <a:pt x="186" y="384"/>
                    <a:pt x="188" y="384"/>
                    <a:pt x="188" y="383"/>
                  </a:cubicBezTo>
                  <a:cubicBezTo>
                    <a:pt x="189" y="382"/>
                    <a:pt x="190" y="378"/>
                    <a:pt x="190" y="378"/>
                  </a:cubicBezTo>
                  <a:cubicBezTo>
                    <a:pt x="191" y="377"/>
                    <a:pt x="191" y="376"/>
                    <a:pt x="192" y="374"/>
                  </a:cubicBezTo>
                  <a:cubicBezTo>
                    <a:pt x="192" y="373"/>
                    <a:pt x="192" y="373"/>
                    <a:pt x="193" y="372"/>
                  </a:cubicBezTo>
                  <a:cubicBezTo>
                    <a:pt x="193" y="371"/>
                    <a:pt x="194" y="371"/>
                    <a:pt x="195" y="371"/>
                  </a:cubicBezTo>
                  <a:cubicBezTo>
                    <a:pt x="195" y="370"/>
                    <a:pt x="197" y="370"/>
                    <a:pt x="197" y="369"/>
                  </a:cubicBezTo>
                  <a:cubicBezTo>
                    <a:pt x="197" y="369"/>
                    <a:pt x="197" y="367"/>
                    <a:pt x="197" y="365"/>
                  </a:cubicBezTo>
                  <a:cubicBezTo>
                    <a:pt x="197" y="364"/>
                    <a:pt x="197" y="362"/>
                    <a:pt x="197" y="360"/>
                  </a:cubicBezTo>
                  <a:cubicBezTo>
                    <a:pt x="197" y="358"/>
                    <a:pt x="197" y="350"/>
                    <a:pt x="197" y="350"/>
                  </a:cubicBezTo>
                  <a:cubicBezTo>
                    <a:pt x="197" y="349"/>
                    <a:pt x="197" y="347"/>
                    <a:pt x="197" y="347"/>
                  </a:cubicBezTo>
                  <a:cubicBezTo>
                    <a:pt x="198" y="346"/>
                    <a:pt x="198" y="345"/>
                    <a:pt x="198" y="344"/>
                  </a:cubicBezTo>
                  <a:cubicBezTo>
                    <a:pt x="197" y="343"/>
                    <a:pt x="198" y="339"/>
                    <a:pt x="198" y="339"/>
                  </a:cubicBezTo>
                  <a:cubicBezTo>
                    <a:pt x="200" y="339"/>
                    <a:pt x="200" y="339"/>
                    <a:pt x="200" y="339"/>
                  </a:cubicBezTo>
                  <a:cubicBezTo>
                    <a:pt x="200" y="339"/>
                    <a:pt x="200" y="230"/>
                    <a:pt x="200" y="229"/>
                  </a:cubicBezTo>
                  <a:cubicBezTo>
                    <a:pt x="234" y="222"/>
                    <a:pt x="276" y="213"/>
                    <a:pt x="276" y="213"/>
                  </a:cubicBezTo>
                  <a:cubicBezTo>
                    <a:pt x="356" y="140"/>
                    <a:pt x="356" y="140"/>
                    <a:pt x="356" y="140"/>
                  </a:cubicBezTo>
                  <a:cubicBezTo>
                    <a:pt x="578" y="0"/>
                    <a:pt x="578" y="0"/>
                    <a:pt x="578" y="0"/>
                  </a:cubicBezTo>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2" name="Freeform 273"/>
            <p:cNvSpPr>
              <a:spLocks/>
            </p:cNvSpPr>
            <p:nvPr/>
          </p:nvSpPr>
          <p:spPr bwMode="auto">
            <a:xfrm>
              <a:off x="6610350" y="1833563"/>
              <a:ext cx="1141413" cy="1076325"/>
            </a:xfrm>
            <a:custGeom>
              <a:avLst/>
              <a:gdLst>
                <a:gd name="T0" fmla="*/ 681 w 810"/>
                <a:gd name="T1" fmla="*/ 237 h 764"/>
                <a:gd name="T2" fmla="*/ 708 w 810"/>
                <a:gd name="T3" fmla="*/ 247 h 764"/>
                <a:gd name="T4" fmla="*/ 729 w 810"/>
                <a:gd name="T5" fmla="*/ 261 h 764"/>
                <a:gd name="T6" fmla="*/ 760 w 810"/>
                <a:gd name="T7" fmla="*/ 287 h 764"/>
                <a:gd name="T8" fmla="*/ 807 w 810"/>
                <a:gd name="T9" fmla="*/ 424 h 764"/>
                <a:gd name="T10" fmla="*/ 776 w 810"/>
                <a:gd name="T11" fmla="*/ 493 h 764"/>
                <a:gd name="T12" fmla="*/ 630 w 810"/>
                <a:gd name="T13" fmla="*/ 521 h 764"/>
                <a:gd name="T14" fmla="*/ 512 w 810"/>
                <a:gd name="T15" fmla="*/ 547 h 764"/>
                <a:gd name="T16" fmla="*/ 466 w 810"/>
                <a:gd name="T17" fmla="*/ 566 h 764"/>
                <a:gd name="T18" fmla="*/ 448 w 810"/>
                <a:gd name="T19" fmla="*/ 586 h 764"/>
                <a:gd name="T20" fmla="*/ 433 w 810"/>
                <a:gd name="T21" fmla="*/ 608 h 764"/>
                <a:gd name="T22" fmla="*/ 407 w 810"/>
                <a:gd name="T23" fmla="*/ 601 h 764"/>
                <a:gd name="T24" fmla="*/ 400 w 810"/>
                <a:gd name="T25" fmla="*/ 603 h 764"/>
                <a:gd name="T26" fmla="*/ 391 w 810"/>
                <a:gd name="T27" fmla="*/ 636 h 764"/>
                <a:gd name="T28" fmla="*/ 384 w 810"/>
                <a:gd name="T29" fmla="*/ 655 h 764"/>
                <a:gd name="T30" fmla="*/ 358 w 810"/>
                <a:gd name="T31" fmla="*/ 672 h 764"/>
                <a:gd name="T32" fmla="*/ 341 w 810"/>
                <a:gd name="T33" fmla="*/ 679 h 764"/>
                <a:gd name="T34" fmla="*/ 346 w 810"/>
                <a:gd name="T35" fmla="*/ 695 h 764"/>
                <a:gd name="T36" fmla="*/ 334 w 810"/>
                <a:gd name="T37" fmla="*/ 722 h 764"/>
                <a:gd name="T38" fmla="*/ 332 w 810"/>
                <a:gd name="T39" fmla="*/ 746 h 764"/>
                <a:gd name="T40" fmla="*/ 313 w 810"/>
                <a:gd name="T41" fmla="*/ 757 h 764"/>
                <a:gd name="T42" fmla="*/ 297 w 810"/>
                <a:gd name="T43" fmla="*/ 757 h 764"/>
                <a:gd name="T44" fmla="*/ 298 w 810"/>
                <a:gd name="T45" fmla="*/ 746 h 764"/>
                <a:gd name="T46" fmla="*/ 296 w 810"/>
                <a:gd name="T47" fmla="*/ 734 h 764"/>
                <a:gd name="T48" fmla="*/ 278 w 810"/>
                <a:gd name="T49" fmla="*/ 739 h 764"/>
                <a:gd name="T50" fmla="*/ 274 w 810"/>
                <a:gd name="T51" fmla="*/ 754 h 764"/>
                <a:gd name="T52" fmla="*/ 259 w 810"/>
                <a:gd name="T53" fmla="*/ 757 h 764"/>
                <a:gd name="T54" fmla="*/ 248 w 810"/>
                <a:gd name="T55" fmla="*/ 758 h 764"/>
                <a:gd name="T56" fmla="*/ 235 w 810"/>
                <a:gd name="T57" fmla="*/ 749 h 764"/>
                <a:gd name="T58" fmla="*/ 222 w 810"/>
                <a:gd name="T59" fmla="*/ 755 h 764"/>
                <a:gd name="T60" fmla="*/ 211 w 810"/>
                <a:gd name="T61" fmla="*/ 761 h 764"/>
                <a:gd name="T62" fmla="*/ 203 w 810"/>
                <a:gd name="T63" fmla="*/ 748 h 764"/>
                <a:gd name="T64" fmla="*/ 195 w 810"/>
                <a:gd name="T65" fmla="*/ 737 h 764"/>
                <a:gd name="T66" fmla="*/ 194 w 810"/>
                <a:gd name="T67" fmla="*/ 720 h 764"/>
                <a:gd name="T68" fmla="*/ 178 w 810"/>
                <a:gd name="T69" fmla="*/ 720 h 764"/>
                <a:gd name="T70" fmla="*/ 192 w 810"/>
                <a:gd name="T71" fmla="*/ 706 h 764"/>
                <a:gd name="T72" fmla="*/ 183 w 810"/>
                <a:gd name="T73" fmla="*/ 697 h 764"/>
                <a:gd name="T74" fmla="*/ 168 w 810"/>
                <a:gd name="T75" fmla="*/ 689 h 764"/>
                <a:gd name="T76" fmla="*/ 165 w 810"/>
                <a:gd name="T77" fmla="*/ 667 h 764"/>
                <a:gd name="T78" fmla="*/ 154 w 810"/>
                <a:gd name="T79" fmla="*/ 647 h 764"/>
                <a:gd name="T80" fmla="*/ 145 w 810"/>
                <a:gd name="T81" fmla="*/ 652 h 764"/>
                <a:gd name="T82" fmla="*/ 133 w 810"/>
                <a:gd name="T83" fmla="*/ 662 h 764"/>
                <a:gd name="T84" fmla="*/ 116 w 810"/>
                <a:gd name="T85" fmla="*/ 666 h 764"/>
                <a:gd name="T86" fmla="*/ 102 w 810"/>
                <a:gd name="T87" fmla="*/ 661 h 764"/>
                <a:gd name="T88" fmla="*/ 87 w 810"/>
                <a:gd name="T89" fmla="*/ 665 h 764"/>
                <a:gd name="T90" fmla="*/ 77 w 810"/>
                <a:gd name="T91" fmla="*/ 676 h 764"/>
                <a:gd name="T92" fmla="*/ 66 w 810"/>
                <a:gd name="T93" fmla="*/ 660 h 764"/>
                <a:gd name="T94" fmla="*/ 52 w 810"/>
                <a:gd name="T95" fmla="*/ 670 h 764"/>
                <a:gd name="T96" fmla="*/ 43 w 810"/>
                <a:gd name="T97" fmla="*/ 655 h 764"/>
                <a:gd name="T98" fmla="*/ 42 w 810"/>
                <a:gd name="T99" fmla="*/ 645 h 764"/>
                <a:gd name="T100" fmla="*/ 44 w 810"/>
                <a:gd name="T101" fmla="*/ 634 h 764"/>
                <a:gd name="T102" fmla="*/ 43 w 810"/>
                <a:gd name="T103" fmla="*/ 623 h 764"/>
                <a:gd name="T104" fmla="*/ 36 w 810"/>
                <a:gd name="T105" fmla="*/ 607 h 764"/>
                <a:gd name="T106" fmla="*/ 21 w 810"/>
                <a:gd name="T107" fmla="*/ 603 h 764"/>
                <a:gd name="T108" fmla="*/ 17 w 810"/>
                <a:gd name="T109" fmla="*/ 579 h 764"/>
                <a:gd name="T110" fmla="*/ 10 w 810"/>
                <a:gd name="T111" fmla="*/ 556 h 764"/>
                <a:gd name="T112" fmla="*/ 6 w 810"/>
                <a:gd name="T113" fmla="*/ 543 h 764"/>
                <a:gd name="T114" fmla="*/ 16 w 810"/>
                <a:gd name="T115" fmla="*/ 532 h 764"/>
                <a:gd name="T116" fmla="*/ 23 w 810"/>
                <a:gd name="T117" fmla="*/ 510 h 764"/>
                <a:gd name="T118" fmla="*/ 43 w 810"/>
                <a:gd name="T119" fmla="*/ 489 h 764"/>
                <a:gd name="T120" fmla="*/ 70 w 810"/>
                <a:gd name="T121" fmla="*/ 510 h 764"/>
                <a:gd name="T122" fmla="*/ 88 w 810"/>
                <a:gd name="T123" fmla="*/ 498 h 764"/>
                <a:gd name="T124" fmla="*/ 124 w 810"/>
                <a:gd name="T125" fmla="*/ 499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0" h="764">
                  <a:moveTo>
                    <a:pt x="364" y="0"/>
                  </a:moveTo>
                  <a:cubicBezTo>
                    <a:pt x="649" y="200"/>
                    <a:pt x="649" y="200"/>
                    <a:pt x="649" y="200"/>
                  </a:cubicBezTo>
                  <a:cubicBezTo>
                    <a:pt x="649" y="200"/>
                    <a:pt x="653" y="203"/>
                    <a:pt x="655" y="204"/>
                  </a:cubicBezTo>
                  <a:cubicBezTo>
                    <a:pt x="657" y="205"/>
                    <a:pt x="658" y="207"/>
                    <a:pt x="658" y="209"/>
                  </a:cubicBezTo>
                  <a:cubicBezTo>
                    <a:pt x="658" y="210"/>
                    <a:pt x="658" y="210"/>
                    <a:pt x="658" y="212"/>
                  </a:cubicBezTo>
                  <a:cubicBezTo>
                    <a:pt x="658" y="214"/>
                    <a:pt x="659" y="215"/>
                    <a:pt x="659" y="216"/>
                  </a:cubicBezTo>
                  <a:cubicBezTo>
                    <a:pt x="658" y="217"/>
                    <a:pt x="659" y="220"/>
                    <a:pt x="659" y="222"/>
                  </a:cubicBezTo>
                  <a:cubicBezTo>
                    <a:pt x="658" y="224"/>
                    <a:pt x="659" y="224"/>
                    <a:pt x="658" y="225"/>
                  </a:cubicBezTo>
                  <a:cubicBezTo>
                    <a:pt x="658" y="226"/>
                    <a:pt x="660" y="226"/>
                    <a:pt x="660" y="227"/>
                  </a:cubicBezTo>
                  <a:cubicBezTo>
                    <a:pt x="661" y="227"/>
                    <a:pt x="663" y="226"/>
                    <a:pt x="663" y="226"/>
                  </a:cubicBezTo>
                  <a:cubicBezTo>
                    <a:pt x="663" y="226"/>
                    <a:pt x="665" y="226"/>
                    <a:pt x="666" y="227"/>
                  </a:cubicBezTo>
                  <a:cubicBezTo>
                    <a:pt x="666" y="228"/>
                    <a:pt x="667" y="228"/>
                    <a:pt x="667" y="229"/>
                  </a:cubicBezTo>
                  <a:cubicBezTo>
                    <a:pt x="667" y="231"/>
                    <a:pt x="668" y="230"/>
                    <a:pt x="670" y="230"/>
                  </a:cubicBezTo>
                  <a:cubicBezTo>
                    <a:pt x="672" y="230"/>
                    <a:pt x="671" y="231"/>
                    <a:pt x="673" y="232"/>
                  </a:cubicBezTo>
                  <a:cubicBezTo>
                    <a:pt x="674" y="233"/>
                    <a:pt x="674" y="232"/>
                    <a:pt x="676" y="232"/>
                  </a:cubicBezTo>
                  <a:cubicBezTo>
                    <a:pt x="677" y="233"/>
                    <a:pt x="678" y="233"/>
                    <a:pt x="678" y="233"/>
                  </a:cubicBezTo>
                  <a:cubicBezTo>
                    <a:pt x="678" y="234"/>
                    <a:pt x="679" y="234"/>
                    <a:pt x="680" y="235"/>
                  </a:cubicBezTo>
                  <a:cubicBezTo>
                    <a:pt x="682" y="236"/>
                    <a:pt x="681" y="236"/>
                    <a:pt x="681" y="237"/>
                  </a:cubicBezTo>
                  <a:cubicBezTo>
                    <a:pt x="682" y="238"/>
                    <a:pt x="682" y="237"/>
                    <a:pt x="682" y="239"/>
                  </a:cubicBezTo>
                  <a:cubicBezTo>
                    <a:pt x="682" y="240"/>
                    <a:pt x="682" y="240"/>
                    <a:pt x="682" y="241"/>
                  </a:cubicBezTo>
                  <a:cubicBezTo>
                    <a:pt x="681" y="242"/>
                    <a:pt x="682" y="242"/>
                    <a:pt x="683" y="244"/>
                  </a:cubicBezTo>
                  <a:cubicBezTo>
                    <a:pt x="684" y="246"/>
                    <a:pt x="684" y="245"/>
                    <a:pt x="686" y="245"/>
                  </a:cubicBezTo>
                  <a:cubicBezTo>
                    <a:pt x="687" y="245"/>
                    <a:pt x="687" y="246"/>
                    <a:pt x="687" y="247"/>
                  </a:cubicBezTo>
                  <a:cubicBezTo>
                    <a:pt x="687" y="248"/>
                    <a:pt x="689" y="248"/>
                    <a:pt x="689" y="249"/>
                  </a:cubicBezTo>
                  <a:cubicBezTo>
                    <a:pt x="690" y="250"/>
                    <a:pt x="690" y="249"/>
                    <a:pt x="691" y="249"/>
                  </a:cubicBezTo>
                  <a:cubicBezTo>
                    <a:pt x="692" y="249"/>
                    <a:pt x="692" y="249"/>
                    <a:pt x="693" y="250"/>
                  </a:cubicBezTo>
                  <a:cubicBezTo>
                    <a:pt x="694" y="250"/>
                    <a:pt x="693" y="250"/>
                    <a:pt x="694" y="252"/>
                  </a:cubicBezTo>
                  <a:cubicBezTo>
                    <a:pt x="694" y="253"/>
                    <a:pt x="694" y="253"/>
                    <a:pt x="695" y="252"/>
                  </a:cubicBezTo>
                  <a:cubicBezTo>
                    <a:pt x="696" y="251"/>
                    <a:pt x="695" y="251"/>
                    <a:pt x="696" y="250"/>
                  </a:cubicBezTo>
                  <a:cubicBezTo>
                    <a:pt x="697" y="250"/>
                    <a:pt x="697" y="251"/>
                    <a:pt x="698" y="252"/>
                  </a:cubicBezTo>
                  <a:cubicBezTo>
                    <a:pt x="699" y="253"/>
                    <a:pt x="698" y="252"/>
                    <a:pt x="700" y="250"/>
                  </a:cubicBezTo>
                  <a:cubicBezTo>
                    <a:pt x="701" y="248"/>
                    <a:pt x="700" y="250"/>
                    <a:pt x="701" y="250"/>
                  </a:cubicBezTo>
                  <a:cubicBezTo>
                    <a:pt x="702" y="251"/>
                    <a:pt x="702" y="251"/>
                    <a:pt x="703" y="252"/>
                  </a:cubicBezTo>
                  <a:cubicBezTo>
                    <a:pt x="704" y="253"/>
                    <a:pt x="704" y="252"/>
                    <a:pt x="705" y="251"/>
                  </a:cubicBezTo>
                  <a:cubicBezTo>
                    <a:pt x="706" y="250"/>
                    <a:pt x="706" y="250"/>
                    <a:pt x="707" y="249"/>
                  </a:cubicBezTo>
                  <a:cubicBezTo>
                    <a:pt x="707" y="248"/>
                    <a:pt x="707" y="249"/>
                    <a:pt x="708" y="247"/>
                  </a:cubicBezTo>
                  <a:cubicBezTo>
                    <a:pt x="708" y="246"/>
                    <a:pt x="708" y="247"/>
                    <a:pt x="709" y="248"/>
                  </a:cubicBezTo>
                  <a:cubicBezTo>
                    <a:pt x="710" y="249"/>
                    <a:pt x="710" y="248"/>
                    <a:pt x="713" y="250"/>
                  </a:cubicBezTo>
                  <a:cubicBezTo>
                    <a:pt x="715" y="251"/>
                    <a:pt x="713" y="250"/>
                    <a:pt x="713" y="250"/>
                  </a:cubicBezTo>
                  <a:cubicBezTo>
                    <a:pt x="714" y="251"/>
                    <a:pt x="713" y="251"/>
                    <a:pt x="713" y="252"/>
                  </a:cubicBezTo>
                  <a:cubicBezTo>
                    <a:pt x="713" y="253"/>
                    <a:pt x="715" y="253"/>
                    <a:pt x="715" y="254"/>
                  </a:cubicBezTo>
                  <a:cubicBezTo>
                    <a:pt x="716" y="254"/>
                    <a:pt x="716" y="255"/>
                    <a:pt x="716" y="256"/>
                  </a:cubicBezTo>
                  <a:cubicBezTo>
                    <a:pt x="716" y="258"/>
                    <a:pt x="717" y="256"/>
                    <a:pt x="718" y="256"/>
                  </a:cubicBezTo>
                  <a:cubicBezTo>
                    <a:pt x="720" y="257"/>
                    <a:pt x="719" y="257"/>
                    <a:pt x="718" y="258"/>
                  </a:cubicBezTo>
                  <a:cubicBezTo>
                    <a:pt x="717" y="260"/>
                    <a:pt x="717" y="259"/>
                    <a:pt x="716" y="260"/>
                  </a:cubicBezTo>
                  <a:cubicBezTo>
                    <a:pt x="716" y="262"/>
                    <a:pt x="716" y="263"/>
                    <a:pt x="717" y="263"/>
                  </a:cubicBezTo>
                  <a:cubicBezTo>
                    <a:pt x="719" y="262"/>
                    <a:pt x="718" y="262"/>
                    <a:pt x="718" y="260"/>
                  </a:cubicBezTo>
                  <a:cubicBezTo>
                    <a:pt x="718" y="259"/>
                    <a:pt x="719" y="260"/>
                    <a:pt x="720" y="259"/>
                  </a:cubicBezTo>
                  <a:cubicBezTo>
                    <a:pt x="722" y="259"/>
                    <a:pt x="721" y="260"/>
                    <a:pt x="721" y="260"/>
                  </a:cubicBezTo>
                  <a:cubicBezTo>
                    <a:pt x="721" y="260"/>
                    <a:pt x="722" y="259"/>
                    <a:pt x="724" y="259"/>
                  </a:cubicBezTo>
                  <a:cubicBezTo>
                    <a:pt x="725" y="259"/>
                    <a:pt x="725" y="260"/>
                    <a:pt x="725" y="260"/>
                  </a:cubicBezTo>
                  <a:cubicBezTo>
                    <a:pt x="725" y="260"/>
                    <a:pt x="726" y="260"/>
                    <a:pt x="726" y="262"/>
                  </a:cubicBezTo>
                  <a:cubicBezTo>
                    <a:pt x="726" y="263"/>
                    <a:pt x="726" y="263"/>
                    <a:pt x="727" y="263"/>
                  </a:cubicBezTo>
                  <a:cubicBezTo>
                    <a:pt x="728" y="262"/>
                    <a:pt x="728" y="262"/>
                    <a:pt x="729" y="261"/>
                  </a:cubicBezTo>
                  <a:cubicBezTo>
                    <a:pt x="731" y="260"/>
                    <a:pt x="729" y="261"/>
                    <a:pt x="730" y="262"/>
                  </a:cubicBezTo>
                  <a:cubicBezTo>
                    <a:pt x="730" y="263"/>
                    <a:pt x="730" y="262"/>
                    <a:pt x="731" y="261"/>
                  </a:cubicBezTo>
                  <a:cubicBezTo>
                    <a:pt x="731" y="260"/>
                    <a:pt x="731" y="260"/>
                    <a:pt x="732" y="259"/>
                  </a:cubicBezTo>
                  <a:cubicBezTo>
                    <a:pt x="733" y="258"/>
                    <a:pt x="732" y="259"/>
                    <a:pt x="733" y="261"/>
                  </a:cubicBezTo>
                  <a:cubicBezTo>
                    <a:pt x="733" y="262"/>
                    <a:pt x="734" y="262"/>
                    <a:pt x="734" y="263"/>
                  </a:cubicBezTo>
                  <a:cubicBezTo>
                    <a:pt x="734" y="264"/>
                    <a:pt x="734" y="264"/>
                    <a:pt x="737" y="265"/>
                  </a:cubicBezTo>
                  <a:cubicBezTo>
                    <a:pt x="740" y="266"/>
                    <a:pt x="739" y="265"/>
                    <a:pt x="740" y="265"/>
                  </a:cubicBezTo>
                  <a:cubicBezTo>
                    <a:pt x="742" y="266"/>
                    <a:pt x="743" y="266"/>
                    <a:pt x="744" y="266"/>
                  </a:cubicBezTo>
                  <a:cubicBezTo>
                    <a:pt x="745" y="266"/>
                    <a:pt x="746" y="266"/>
                    <a:pt x="747" y="267"/>
                  </a:cubicBezTo>
                  <a:cubicBezTo>
                    <a:pt x="748" y="268"/>
                    <a:pt x="749" y="268"/>
                    <a:pt x="750" y="268"/>
                  </a:cubicBezTo>
                  <a:cubicBezTo>
                    <a:pt x="752" y="269"/>
                    <a:pt x="752" y="269"/>
                    <a:pt x="753" y="271"/>
                  </a:cubicBezTo>
                  <a:cubicBezTo>
                    <a:pt x="754" y="272"/>
                    <a:pt x="753" y="271"/>
                    <a:pt x="755" y="272"/>
                  </a:cubicBezTo>
                  <a:cubicBezTo>
                    <a:pt x="757" y="272"/>
                    <a:pt x="757" y="272"/>
                    <a:pt x="759" y="273"/>
                  </a:cubicBezTo>
                  <a:cubicBezTo>
                    <a:pt x="761" y="274"/>
                    <a:pt x="760" y="276"/>
                    <a:pt x="759" y="277"/>
                  </a:cubicBezTo>
                  <a:cubicBezTo>
                    <a:pt x="758" y="279"/>
                    <a:pt x="759" y="279"/>
                    <a:pt x="759" y="280"/>
                  </a:cubicBezTo>
                  <a:cubicBezTo>
                    <a:pt x="759" y="281"/>
                    <a:pt x="760" y="281"/>
                    <a:pt x="760" y="283"/>
                  </a:cubicBezTo>
                  <a:cubicBezTo>
                    <a:pt x="760" y="285"/>
                    <a:pt x="759" y="284"/>
                    <a:pt x="759" y="286"/>
                  </a:cubicBezTo>
                  <a:cubicBezTo>
                    <a:pt x="759" y="287"/>
                    <a:pt x="759" y="286"/>
                    <a:pt x="760" y="287"/>
                  </a:cubicBezTo>
                  <a:cubicBezTo>
                    <a:pt x="762" y="289"/>
                    <a:pt x="760" y="288"/>
                    <a:pt x="760" y="290"/>
                  </a:cubicBezTo>
                  <a:cubicBezTo>
                    <a:pt x="759" y="292"/>
                    <a:pt x="760" y="291"/>
                    <a:pt x="760" y="293"/>
                  </a:cubicBezTo>
                  <a:cubicBezTo>
                    <a:pt x="761" y="294"/>
                    <a:pt x="760" y="293"/>
                    <a:pt x="758" y="293"/>
                  </a:cubicBezTo>
                  <a:cubicBezTo>
                    <a:pt x="757" y="292"/>
                    <a:pt x="757" y="293"/>
                    <a:pt x="757" y="294"/>
                  </a:cubicBezTo>
                  <a:cubicBezTo>
                    <a:pt x="756" y="296"/>
                    <a:pt x="756" y="296"/>
                    <a:pt x="756" y="298"/>
                  </a:cubicBezTo>
                  <a:cubicBezTo>
                    <a:pt x="756" y="299"/>
                    <a:pt x="758" y="300"/>
                    <a:pt x="757" y="301"/>
                  </a:cubicBezTo>
                  <a:cubicBezTo>
                    <a:pt x="757" y="303"/>
                    <a:pt x="756" y="303"/>
                    <a:pt x="756" y="304"/>
                  </a:cubicBezTo>
                  <a:cubicBezTo>
                    <a:pt x="755" y="305"/>
                    <a:pt x="755" y="305"/>
                    <a:pt x="754" y="307"/>
                  </a:cubicBezTo>
                  <a:cubicBezTo>
                    <a:pt x="753" y="309"/>
                    <a:pt x="754" y="308"/>
                    <a:pt x="754" y="310"/>
                  </a:cubicBezTo>
                  <a:cubicBezTo>
                    <a:pt x="754" y="311"/>
                    <a:pt x="755" y="311"/>
                    <a:pt x="756" y="312"/>
                  </a:cubicBezTo>
                  <a:cubicBezTo>
                    <a:pt x="758" y="313"/>
                    <a:pt x="758" y="312"/>
                    <a:pt x="760" y="313"/>
                  </a:cubicBezTo>
                  <a:cubicBezTo>
                    <a:pt x="761" y="315"/>
                    <a:pt x="762" y="316"/>
                    <a:pt x="762" y="316"/>
                  </a:cubicBezTo>
                  <a:cubicBezTo>
                    <a:pt x="763" y="317"/>
                    <a:pt x="764" y="317"/>
                    <a:pt x="764" y="317"/>
                  </a:cubicBezTo>
                  <a:cubicBezTo>
                    <a:pt x="765" y="318"/>
                    <a:pt x="765" y="318"/>
                    <a:pt x="765" y="318"/>
                  </a:cubicBezTo>
                  <a:cubicBezTo>
                    <a:pt x="765" y="318"/>
                    <a:pt x="786" y="314"/>
                    <a:pt x="809" y="309"/>
                  </a:cubicBezTo>
                  <a:cubicBezTo>
                    <a:pt x="810" y="309"/>
                    <a:pt x="809" y="419"/>
                    <a:pt x="809" y="419"/>
                  </a:cubicBezTo>
                  <a:cubicBezTo>
                    <a:pt x="807" y="419"/>
                    <a:pt x="807" y="419"/>
                    <a:pt x="807" y="419"/>
                  </a:cubicBezTo>
                  <a:cubicBezTo>
                    <a:pt x="807" y="419"/>
                    <a:pt x="807" y="423"/>
                    <a:pt x="807" y="424"/>
                  </a:cubicBezTo>
                  <a:cubicBezTo>
                    <a:pt x="806" y="425"/>
                    <a:pt x="806" y="426"/>
                    <a:pt x="806" y="428"/>
                  </a:cubicBezTo>
                  <a:cubicBezTo>
                    <a:pt x="806" y="429"/>
                    <a:pt x="806" y="445"/>
                    <a:pt x="806" y="446"/>
                  </a:cubicBezTo>
                  <a:cubicBezTo>
                    <a:pt x="806" y="447"/>
                    <a:pt x="807" y="449"/>
                    <a:pt x="806" y="449"/>
                  </a:cubicBezTo>
                  <a:cubicBezTo>
                    <a:pt x="805" y="450"/>
                    <a:pt x="803" y="452"/>
                    <a:pt x="803" y="452"/>
                  </a:cubicBezTo>
                  <a:cubicBezTo>
                    <a:pt x="803" y="452"/>
                    <a:pt x="800" y="453"/>
                    <a:pt x="800" y="455"/>
                  </a:cubicBezTo>
                  <a:cubicBezTo>
                    <a:pt x="800" y="457"/>
                    <a:pt x="801" y="458"/>
                    <a:pt x="799" y="460"/>
                  </a:cubicBezTo>
                  <a:cubicBezTo>
                    <a:pt x="798" y="461"/>
                    <a:pt x="798" y="463"/>
                    <a:pt x="797" y="464"/>
                  </a:cubicBezTo>
                  <a:cubicBezTo>
                    <a:pt x="796" y="465"/>
                    <a:pt x="795" y="465"/>
                    <a:pt x="796" y="466"/>
                  </a:cubicBezTo>
                  <a:cubicBezTo>
                    <a:pt x="796" y="468"/>
                    <a:pt x="797" y="468"/>
                    <a:pt x="796" y="469"/>
                  </a:cubicBezTo>
                  <a:cubicBezTo>
                    <a:pt x="795" y="470"/>
                    <a:pt x="795" y="471"/>
                    <a:pt x="795" y="472"/>
                  </a:cubicBezTo>
                  <a:cubicBezTo>
                    <a:pt x="795" y="474"/>
                    <a:pt x="794" y="474"/>
                    <a:pt x="794" y="475"/>
                  </a:cubicBezTo>
                  <a:cubicBezTo>
                    <a:pt x="793" y="475"/>
                    <a:pt x="793" y="476"/>
                    <a:pt x="793" y="477"/>
                  </a:cubicBezTo>
                  <a:cubicBezTo>
                    <a:pt x="793" y="479"/>
                    <a:pt x="792" y="480"/>
                    <a:pt x="791" y="482"/>
                  </a:cubicBezTo>
                  <a:cubicBezTo>
                    <a:pt x="791" y="483"/>
                    <a:pt x="791" y="485"/>
                    <a:pt x="789" y="486"/>
                  </a:cubicBezTo>
                  <a:cubicBezTo>
                    <a:pt x="787" y="487"/>
                    <a:pt x="786" y="487"/>
                    <a:pt x="785" y="487"/>
                  </a:cubicBezTo>
                  <a:cubicBezTo>
                    <a:pt x="784" y="487"/>
                    <a:pt x="783" y="486"/>
                    <a:pt x="782" y="487"/>
                  </a:cubicBezTo>
                  <a:cubicBezTo>
                    <a:pt x="781" y="488"/>
                    <a:pt x="780" y="489"/>
                    <a:pt x="779" y="490"/>
                  </a:cubicBezTo>
                  <a:cubicBezTo>
                    <a:pt x="779" y="491"/>
                    <a:pt x="777" y="493"/>
                    <a:pt x="776" y="493"/>
                  </a:cubicBezTo>
                  <a:cubicBezTo>
                    <a:pt x="776" y="494"/>
                    <a:pt x="774" y="494"/>
                    <a:pt x="774" y="495"/>
                  </a:cubicBezTo>
                  <a:cubicBezTo>
                    <a:pt x="773" y="496"/>
                    <a:pt x="773" y="496"/>
                    <a:pt x="773" y="497"/>
                  </a:cubicBezTo>
                  <a:cubicBezTo>
                    <a:pt x="773" y="499"/>
                    <a:pt x="774" y="500"/>
                    <a:pt x="773" y="500"/>
                  </a:cubicBezTo>
                  <a:cubicBezTo>
                    <a:pt x="773" y="501"/>
                    <a:pt x="772" y="502"/>
                    <a:pt x="772" y="502"/>
                  </a:cubicBezTo>
                  <a:cubicBezTo>
                    <a:pt x="749" y="499"/>
                    <a:pt x="749" y="499"/>
                    <a:pt x="749" y="499"/>
                  </a:cubicBezTo>
                  <a:cubicBezTo>
                    <a:pt x="748" y="503"/>
                    <a:pt x="748" y="503"/>
                    <a:pt x="748" y="503"/>
                  </a:cubicBezTo>
                  <a:cubicBezTo>
                    <a:pt x="748" y="503"/>
                    <a:pt x="747" y="504"/>
                    <a:pt x="746" y="504"/>
                  </a:cubicBezTo>
                  <a:cubicBezTo>
                    <a:pt x="745" y="504"/>
                    <a:pt x="736" y="503"/>
                    <a:pt x="735" y="503"/>
                  </a:cubicBezTo>
                  <a:cubicBezTo>
                    <a:pt x="733" y="503"/>
                    <a:pt x="728" y="503"/>
                    <a:pt x="728" y="503"/>
                  </a:cubicBezTo>
                  <a:cubicBezTo>
                    <a:pt x="706" y="504"/>
                    <a:pt x="706" y="504"/>
                    <a:pt x="706" y="504"/>
                  </a:cubicBezTo>
                  <a:cubicBezTo>
                    <a:pt x="681" y="506"/>
                    <a:pt x="681" y="506"/>
                    <a:pt x="681" y="506"/>
                  </a:cubicBezTo>
                  <a:cubicBezTo>
                    <a:pt x="665" y="507"/>
                    <a:pt x="665" y="507"/>
                    <a:pt x="665" y="507"/>
                  </a:cubicBezTo>
                  <a:cubicBezTo>
                    <a:pt x="649" y="521"/>
                    <a:pt x="649" y="521"/>
                    <a:pt x="649" y="521"/>
                  </a:cubicBezTo>
                  <a:cubicBezTo>
                    <a:pt x="649" y="521"/>
                    <a:pt x="648" y="522"/>
                    <a:pt x="647" y="522"/>
                  </a:cubicBezTo>
                  <a:cubicBezTo>
                    <a:pt x="646" y="522"/>
                    <a:pt x="643" y="522"/>
                    <a:pt x="642" y="522"/>
                  </a:cubicBezTo>
                  <a:cubicBezTo>
                    <a:pt x="640" y="522"/>
                    <a:pt x="638" y="523"/>
                    <a:pt x="637" y="523"/>
                  </a:cubicBezTo>
                  <a:cubicBezTo>
                    <a:pt x="636" y="523"/>
                    <a:pt x="635" y="524"/>
                    <a:pt x="634" y="524"/>
                  </a:cubicBezTo>
                  <a:cubicBezTo>
                    <a:pt x="633" y="523"/>
                    <a:pt x="631" y="522"/>
                    <a:pt x="630" y="521"/>
                  </a:cubicBezTo>
                  <a:cubicBezTo>
                    <a:pt x="628" y="521"/>
                    <a:pt x="628" y="520"/>
                    <a:pt x="626" y="521"/>
                  </a:cubicBezTo>
                  <a:cubicBezTo>
                    <a:pt x="625" y="521"/>
                    <a:pt x="624" y="522"/>
                    <a:pt x="623" y="522"/>
                  </a:cubicBezTo>
                  <a:cubicBezTo>
                    <a:pt x="621" y="522"/>
                    <a:pt x="620" y="523"/>
                    <a:pt x="619" y="522"/>
                  </a:cubicBezTo>
                  <a:cubicBezTo>
                    <a:pt x="619" y="522"/>
                    <a:pt x="616" y="521"/>
                    <a:pt x="615" y="521"/>
                  </a:cubicBezTo>
                  <a:cubicBezTo>
                    <a:pt x="614" y="521"/>
                    <a:pt x="612" y="521"/>
                    <a:pt x="612" y="521"/>
                  </a:cubicBezTo>
                  <a:cubicBezTo>
                    <a:pt x="612" y="521"/>
                    <a:pt x="609" y="522"/>
                    <a:pt x="608" y="522"/>
                  </a:cubicBezTo>
                  <a:cubicBezTo>
                    <a:pt x="606" y="522"/>
                    <a:pt x="603" y="522"/>
                    <a:pt x="602" y="522"/>
                  </a:cubicBezTo>
                  <a:cubicBezTo>
                    <a:pt x="602" y="521"/>
                    <a:pt x="600" y="520"/>
                    <a:pt x="598" y="519"/>
                  </a:cubicBezTo>
                  <a:cubicBezTo>
                    <a:pt x="596" y="519"/>
                    <a:pt x="593" y="518"/>
                    <a:pt x="593" y="518"/>
                  </a:cubicBezTo>
                  <a:cubicBezTo>
                    <a:pt x="592" y="517"/>
                    <a:pt x="589" y="516"/>
                    <a:pt x="589" y="516"/>
                  </a:cubicBezTo>
                  <a:cubicBezTo>
                    <a:pt x="582" y="520"/>
                    <a:pt x="582" y="520"/>
                    <a:pt x="582" y="520"/>
                  </a:cubicBezTo>
                  <a:cubicBezTo>
                    <a:pt x="579" y="516"/>
                    <a:pt x="579" y="516"/>
                    <a:pt x="579" y="516"/>
                  </a:cubicBezTo>
                  <a:cubicBezTo>
                    <a:pt x="565" y="516"/>
                    <a:pt x="565" y="516"/>
                    <a:pt x="565" y="516"/>
                  </a:cubicBezTo>
                  <a:cubicBezTo>
                    <a:pt x="548" y="532"/>
                    <a:pt x="548" y="532"/>
                    <a:pt x="548" y="532"/>
                  </a:cubicBezTo>
                  <a:cubicBezTo>
                    <a:pt x="536" y="533"/>
                    <a:pt x="536" y="533"/>
                    <a:pt x="536" y="533"/>
                  </a:cubicBezTo>
                  <a:cubicBezTo>
                    <a:pt x="519" y="546"/>
                    <a:pt x="519" y="546"/>
                    <a:pt x="519" y="546"/>
                  </a:cubicBezTo>
                  <a:cubicBezTo>
                    <a:pt x="514" y="547"/>
                    <a:pt x="514" y="547"/>
                    <a:pt x="514" y="547"/>
                  </a:cubicBezTo>
                  <a:cubicBezTo>
                    <a:pt x="514" y="547"/>
                    <a:pt x="513" y="546"/>
                    <a:pt x="512" y="547"/>
                  </a:cubicBezTo>
                  <a:cubicBezTo>
                    <a:pt x="511" y="547"/>
                    <a:pt x="509" y="547"/>
                    <a:pt x="508" y="547"/>
                  </a:cubicBezTo>
                  <a:cubicBezTo>
                    <a:pt x="507" y="547"/>
                    <a:pt x="506" y="546"/>
                    <a:pt x="505" y="547"/>
                  </a:cubicBezTo>
                  <a:cubicBezTo>
                    <a:pt x="504" y="547"/>
                    <a:pt x="503" y="547"/>
                    <a:pt x="503" y="548"/>
                  </a:cubicBezTo>
                  <a:cubicBezTo>
                    <a:pt x="503" y="550"/>
                    <a:pt x="503" y="555"/>
                    <a:pt x="503" y="556"/>
                  </a:cubicBezTo>
                  <a:cubicBezTo>
                    <a:pt x="503" y="558"/>
                    <a:pt x="503" y="561"/>
                    <a:pt x="503" y="561"/>
                  </a:cubicBezTo>
                  <a:cubicBezTo>
                    <a:pt x="503" y="561"/>
                    <a:pt x="502" y="562"/>
                    <a:pt x="501" y="562"/>
                  </a:cubicBezTo>
                  <a:cubicBezTo>
                    <a:pt x="500" y="563"/>
                    <a:pt x="498" y="564"/>
                    <a:pt x="498" y="563"/>
                  </a:cubicBezTo>
                  <a:cubicBezTo>
                    <a:pt x="497" y="563"/>
                    <a:pt x="496" y="563"/>
                    <a:pt x="495" y="562"/>
                  </a:cubicBezTo>
                  <a:cubicBezTo>
                    <a:pt x="494" y="561"/>
                    <a:pt x="493" y="560"/>
                    <a:pt x="491" y="560"/>
                  </a:cubicBezTo>
                  <a:cubicBezTo>
                    <a:pt x="489" y="560"/>
                    <a:pt x="489" y="559"/>
                    <a:pt x="487" y="559"/>
                  </a:cubicBezTo>
                  <a:cubicBezTo>
                    <a:pt x="486" y="558"/>
                    <a:pt x="484" y="558"/>
                    <a:pt x="484" y="558"/>
                  </a:cubicBezTo>
                  <a:cubicBezTo>
                    <a:pt x="483" y="557"/>
                    <a:pt x="481" y="556"/>
                    <a:pt x="481" y="556"/>
                  </a:cubicBezTo>
                  <a:cubicBezTo>
                    <a:pt x="481" y="556"/>
                    <a:pt x="480" y="555"/>
                    <a:pt x="480" y="556"/>
                  </a:cubicBezTo>
                  <a:cubicBezTo>
                    <a:pt x="479" y="556"/>
                    <a:pt x="478" y="557"/>
                    <a:pt x="478" y="557"/>
                  </a:cubicBezTo>
                  <a:cubicBezTo>
                    <a:pt x="477" y="558"/>
                    <a:pt x="475" y="559"/>
                    <a:pt x="474" y="560"/>
                  </a:cubicBezTo>
                  <a:cubicBezTo>
                    <a:pt x="473" y="561"/>
                    <a:pt x="473" y="561"/>
                    <a:pt x="472" y="562"/>
                  </a:cubicBezTo>
                  <a:cubicBezTo>
                    <a:pt x="471" y="563"/>
                    <a:pt x="470" y="564"/>
                    <a:pt x="470" y="565"/>
                  </a:cubicBezTo>
                  <a:cubicBezTo>
                    <a:pt x="469" y="565"/>
                    <a:pt x="467" y="565"/>
                    <a:pt x="466" y="566"/>
                  </a:cubicBezTo>
                  <a:cubicBezTo>
                    <a:pt x="464" y="567"/>
                    <a:pt x="463" y="567"/>
                    <a:pt x="462" y="568"/>
                  </a:cubicBezTo>
                  <a:cubicBezTo>
                    <a:pt x="461" y="569"/>
                    <a:pt x="460" y="570"/>
                    <a:pt x="461" y="571"/>
                  </a:cubicBezTo>
                  <a:cubicBezTo>
                    <a:pt x="461" y="571"/>
                    <a:pt x="462" y="570"/>
                    <a:pt x="462" y="571"/>
                  </a:cubicBezTo>
                  <a:cubicBezTo>
                    <a:pt x="462" y="572"/>
                    <a:pt x="462" y="573"/>
                    <a:pt x="462" y="573"/>
                  </a:cubicBezTo>
                  <a:cubicBezTo>
                    <a:pt x="461" y="574"/>
                    <a:pt x="461" y="575"/>
                    <a:pt x="461" y="576"/>
                  </a:cubicBezTo>
                  <a:cubicBezTo>
                    <a:pt x="460" y="577"/>
                    <a:pt x="460" y="577"/>
                    <a:pt x="459" y="578"/>
                  </a:cubicBezTo>
                  <a:cubicBezTo>
                    <a:pt x="459" y="579"/>
                    <a:pt x="458" y="579"/>
                    <a:pt x="458" y="580"/>
                  </a:cubicBezTo>
                  <a:cubicBezTo>
                    <a:pt x="458" y="582"/>
                    <a:pt x="458" y="583"/>
                    <a:pt x="459" y="584"/>
                  </a:cubicBezTo>
                  <a:cubicBezTo>
                    <a:pt x="459" y="585"/>
                    <a:pt x="459" y="586"/>
                    <a:pt x="459" y="587"/>
                  </a:cubicBezTo>
                  <a:cubicBezTo>
                    <a:pt x="460" y="588"/>
                    <a:pt x="461" y="588"/>
                    <a:pt x="459" y="589"/>
                  </a:cubicBezTo>
                  <a:cubicBezTo>
                    <a:pt x="457" y="589"/>
                    <a:pt x="457" y="590"/>
                    <a:pt x="456" y="590"/>
                  </a:cubicBezTo>
                  <a:cubicBezTo>
                    <a:pt x="456" y="589"/>
                    <a:pt x="455" y="588"/>
                    <a:pt x="455" y="588"/>
                  </a:cubicBezTo>
                  <a:cubicBezTo>
                    <a:pt x="455" y="588"/>
                    <a:pt x="454" y="587"/>
                    <a:pt x="454" y="588"/>
                  </a:cubicBezTo>
                  <a:cubicBezTo>
                    <a:pt x="453" y="589"/>
                    <a:pt x="453" y="590"/>
                    <a:pt x="452" y="590"/>
                  </a:cubicBezTo>
                  <a:cubicBezTo>
                    <a:pt x="452" y="590"/>
                    <a:pt x="451" y="590"/>
                    <a:pt x="451" y="590"/>
                  </a:cubicBezTo>
                  <a:cubicBezTo>
                    <a:pt x="451" y="589"/>
                    <a:pt x="452" y="588"/>
                    <a:pt x="451" y="588"/>
                  </a:cubicBezTo>
                  <a:cubicBezTo>
                    <a:pt x="450" y="588"/>
                    <a:pt x="450" y="588"/>
                    <a:pt x="449" y="587"/>
                  </a:cubicBezTo>
                  <a:cubicBezTo>
                    <a:pt x="449" y="586"/>
                    <a:pt x="449" y="586"/>
                    <a:pt x="448" y="586"/>
                  </a:cubicBezTo>
                  <a:cubicBezTo>
                    <a:pt x="448" y="587"/>
                    <a:pt x="446" y="588"/>
                    <a:pt x="446" y="588"/>
                  </a:cubicBezTo>
                  <a:cubicBezTo>
                    <a:pt x="444" y="586"/>
                    <a:pt x="444" y="586"/>
                    <a:pt x="444" y="586"/>
                  </a:cubicBezTo>
                  <a:cubicBezTo>
                    <a:pt x="443" y="585"/>
                    <a:pt x="443" y="585"/>
                    <a:pt x="443" y="585"/>
                  </a:cubicBezTo>
                  <a:cubicBezTo>
                    <a:pt x="443" y="585"/>
                    <a:pt x="442" y="585"/>
                    <a:pt x="441" y="585"/>
                  </a:cubicBezTo>
                  <a:cubicBezTo>
                    <a:pt x="441" y="585"/>
                    <a:pt x="440" y="585"/>
                    <a:pt x="440" y="586"/>
                  </a:cubicBezTo>
                  <a:cubicBezTo>
                    <a:pt x="441" y="587"/>
                    <a:pt x="441" y="587"/>
                    <a:pt x="442" y="587"/>
                  </a:cubicBezTo>
                  <a:cubicBezTo>
                    <a:pt x="442" y="588"/>
                    <a:pt x="443" y="589"/>
                    <a:pt x="443" y="589"/>
                  </a:cubicBezTo>
                  <a:cubicBezTo>
                    <a:pt x="442" y="590"/>
                    <a:pt x="442" y="591"/>
                    <a:pt x="441" y="592"/>
                  </a:cubicBezTo>
                  <a:cubicBezTo>
                    <a:pt x="441" y="592"/>
                    <a:pt x="441" y="592"/>
                    <a:pt x="440" y="593"/>
                  </a:cubicBezTo>
                  <a:cubicBezTo>
                    <a:pt x="440" y="594"/>
                    <a:pt x="441" y="595"/>
                    <a:pt x="441" y="596"/>
                  </a:cubicBezTo>
                  <a:cubicBezTo>
                    <a:pt x="441" y="597"/>
                    <a:pt x="441" y="599"/>
                    <a:pt x="441" y="600"/>
                  </a:cubicBezTo>
                  <a:cubicBezTo>
                    <a:pt x="441" y="601"/>
                    <a:pt x="441" y="603"/>
                    <a:pt x="441" y="603"/>
                  </a:cubicBezTo>
                  <a:cubicBezTo>
                    <a:pt x="441" y="603"/>
                    <a:pt x="442" y="603"/>
                    <a:pt x="442" y="603"/>
                  </a:cubicBezTo>
                  <a:cubicBezTo>
                    <a:pt x="442" y="604"/>
                    <a:pt x="443" y="605"/>
                    <a:pt x="443" y="606"/>
                  </a:cubicBezTo>
                  <a:cubicBezTo>
                    <a:pt x="442" y="607"/>
                    <a:pt x="442" y="607"/>
                    <a:pt x="441" y="607"/>
                  </a:cubicBezTo>
                  <a:cubicBezTo>
                    <a:pt x="440" y="607"/>
                    <a:pt x="438" y="607"/>
                    <a:pt x="437" y="607"/>
                  </a:cubicBezTo>
                  <a:cubicBezTo>
                    <a:pt x="437" y="607"/>
                    <a:pt x="435" y="608"/>
                    <a:pt x="434" y="608"/>
                  </a:cubicBezTo>
                  <a:cubicBezTo>
                    <a:pt x="434" y="608"/>
                    <a:pt x="433" y="607"/>
                    <a:pt x="433" y="608"/>
                  </a:cubicBezTo>
                  <a:cubicBezTo>
                    <a:pt x="433" y="609"/>
                    <a:pt x="432" y="610"/>
                    <a:pt x="432" y="610"/>
                  </a:cubicBezTo>
                  <a:cubicBezTo>
                    <a:pt x="433" y="611"/>
                    <a:pt x="435" y="612"/>
                    <a:pt x="434" y="612"/>
                  </a:cubicBezTo>
                  <a:cubicBezTo>
                    <a:pt x="432" y="613"/>
                    <a:pt x="432" y="614"/>
                    <a:pt x="430" y="613"/>
                  </a:cubicBezTo>
                  <a:cubicBezTo>
                    <a:pt x="429" y="613"/>
                    <a:pt x="429" y="612"/>
                    <a:pt x="428" y="613"/>
                  </a:cubicBezTo>
                  <a:cubicBezTo>
                    <a:pt x="427" y="613"/>
                    <a:pt x="427" y="614"/>
                    <a:pt x="427" y="613"/>
                  </a:cubicBezTo>
                  <a:cubicBezTo>
                    <a:pt x="427" y="611"/>
                    <a:pt x="428" y="611"/>
                    <a:pt x="427" y="611"/>
                  </a:cubicBezTo>
                  <a:cubicBezTo>
                    <a:pt x="426" y="611"/>
                    <a:pt x="425" y="612"/>
                    <a:pt x="424" y="611"/>
                  </a:cubicBezTo>
                  <a:cubicBezTo>
                    <a:pt x="424" y="611"/>
                    <a:pt x="423" y="610"/>
                    <a:pt x="423" y="609"/>
                  </a:cubicBezTo>
                  <a:cubicBezTo>
                    <a:pt x="422" y="609"/>
                    <a:pt x="422" y="608"/>
                    <a:pt x="422" y="608"/>
                  </a:cubicBezTo>
                  <a:cubicBezTo>
                    <a:pt x="421" y="607"/>
                    <a:pt x="419" y="607"/>
                    <a:pt x="418" y="606"/>
                  </a:cubicBezTo>
                  <a:cubicBezTo>
                    <a:pt x="417" y="605"/>
                    <a:pt x="417" y="605"/>
                    <a:pt x="417" y="605"/>
                  </a:cubicBezTo>
                  <a:cubicBezTo>
                    <a:pt x="417" y="605"/>
                    <a:pt x="417" y="605"/>
                    <a:pt x="416" y="604"/>
                  </a:cubicBezTo>
                  <a:cubicBezTo>
                    <a:pt x="416" y="603"/>
                    <a:pt x="416" y="602"/>
                    <a:pt x="415" y="603"/>
                  </a:cubicBezTo>
                  <a:cubicBezTo>
                    <a:pt x="414" y="603"/>
                    <a:pt x="414" y="603"/>
                    <a:pt x="413" y="603"/>
                  </a:cubicBezTo>
                  <a:cubicBezTo>
                    <a:pt x="413" y="603"/>
                    <a:pt x="413" y="602"/>
                    <a:pt x="412" y="602"/>
                  </a:cubicBezTo>
                  <a:cubicBezTo>
                    <a:pt x="411" y="602"/>
                    <a:pt x="408" y="602"/>
                    <a:pt x="408" y="602"/>
                  </a:cubicBezTo>
                  <a:cubicBezTo>
                    <a:pt x="408" y="602"/>
                    <a:pt x="408" y="603"/>
                    <a:pt x="407" y="602"/>
                  </a:cubicBezTo>
                  <a:cubicBezTo>
                    <a:pt x="407" y="602"/>
                    <a:pt x="407" y="601"/>
                    <a:pt x="407" y="601"/>
                  </a:cubicBezTo>
                  <a:cubicBezTo>
                    <a:pt x="408" y="601"/>
                    <a:pt x="408" y="601"/>
                    <a:pt x="408" y="601"/>
                  </a:cubicBezTo>
                  <a:cubicBezTo>
                    <a:pt x="409" y="600"/>
                    <a:pt x="409" y="600"/>
                    <a:pt x="409" y="600"/>
                  </a:cubicBezTo>
                  <a:cubicBezTo>
                    <a:pt x="409" y="600"/>
                    <a:pt x="410" y="600"/>
                    <a:pt x="410" y="600"/>
                  </a:cubicBezTo>
                  <a:cubicBezTo>
                    <a:pt x="410" y="599"/>
                    <a:pt x="410" y="599"/>
                    <a:pt x="410" y="599"/>
                  </a:cubicBezTo>
                  <a:cubicBezTo>
                    <a:pt x="409" y="599"/>
                    <a:pt x="409" y="599"/>
                    <a:pt x="409" y="599"/>
                  </a:cubicBezTo>
                  <a:cubicBezTo>
                    <a:pt x="409" y="599"/>
                    <a:pt x="408" y="598"/>
                    <a:pt x="408" y="598"/>
                  </a:cubicBezTo>
                  <a:cubicBezTo>
                    <a:pt x="408" y="597"/>
                    <a:pt x="407" y="596"/>
                    <a:pt x="407" y="596"/>
                  </a:cubicBezTo>
                  <a:cubicBezTo>
                    <a:pt x="407" y="596"/>
                    <a:pt x="407" y="596"/>
                    <a:pt x="407" y="596"/>
                  </a:cubicBezTo>
                  <a:cubicBezTo>
                    <a:pt x="407" y="597"/>
                    <a:pt x="406" y="597"/>
                    <a:pt x="406" y="597"/>
                  </a:cubicBezTo>
                  <a:cubicBezTo>
                    <a:pt x="407" y="597"/>
                    <a:pt x="407" y="597"/>
                    <a:pt x="407" y="597"/>
                  </a:cubicBezTo>
                  <a:cubicBezTo>
                    <a:pt x="407" y="598"/>
                    <a:pt x="407" y="598"/>
                    <a:pt x="407" y="598"/>
                  </a:cubicBezTo>
                  <a:cubicBezTo>
                    <a:pt x="406" y="598"/>
                    <a:pt x="406" y="598"/>
                    <a:pt x="406" y="598"/>
                  </a:cubicBezTo>
                  <a:cubicBezTo>
                    <a:pt x="406" y="598"/>
                    <a:pt x="406" y="598"/>
                    <a:pt x="406" y="599"/>
                  </a:cubicBezTo>
                  <a:cubicBezTo>
                    <a:pt x="406" y="600"/>
                    <a:pt x="405" y="600"/>
                    <a:pt x="405" y="600"/>
                  </a:cubicBezTo>
                  <a:cubicBezTo>
                    <a:pt x="404" y="600"/>
                    <a:pt x="404" y="599"/>
                    <a:pt x="403" y="599"/>
                  </a:cubicBezTo>
                  <a:cubicBezTo>
                    <a:pt x="403" y="600"/>
                    <a:pt x="403" y="601"/>
                    <a:pt x="402" y="601"/>
                  </a:cubicBezTo>
                  <a:cubicBezTo>
                    <a:pt x="401" y="601"/>
                    <a:pt x="401" y="600"/>
                    <a:pt x="401" y="601"/>
                  </a:cubicBezTo>
                  <a:cubicBezTo>
                    <a:pt x="400" y="602"/>
                    <a:pt x="400" y="603"/>
                    <a:pt x="400" y="603"/>
                  </a:cubicBezTo>
                  <a:cubicBezTo>
                    <a:pt x="400" y="604"/>
                    <a:pt x="401" y="605"/>
                    <a:pt x="399" y="606"/>
                  </a:cubicBezTo>
                  <a:cubicBezTo>
                    <a:pt x="398" y="607"/>
                    <a:pt x="398" y="607"/>
                    <a:pt x="397" y="608"/>
                  </a:cubicBezTo>
                  <a:cubicBezTo>
                    <a:pt x="396" y="608"/>
                    <a:pt x="395" y="608"/>
                    <a:pt x="393" y="609"/>
                  </a:cubicBezTo>
                  <a:cubicBezTo>
                    <a:pt x="392" y="610"/>
                    <a:pt x="392" y="610"/>
                    <a:pt x="392" y="610"/>
                  </a:cubicBezTo>
                  <a:cubicBezTo>
                    <a:pt x="393" y="611"/>
                    <a:pt x="394" y="611"/>
                    <a:pt x="394" y="612"/>
                  </a:cubicBezTo>
                  <a:cubicBezTo>
                    <a:pt x="394" y="612"/>
                    <a:pt x="393" y="613"/>
                    <a:pt x="393" y="613"/>
                  </a:cubicBezTo>
                  <a:cubicBezTo>
                    <a:pt x="392" y="613"/>
                    <a:pt x="392" y="612"/>
                    <a:pt x="391" y="612"/>
                  </a:cubicBezTo>
                  <a:cubicBezTo>
                    <a:pt x="391" y="612"/>
                    <a:pt x="389" y="614"/>
                    <a:pt x="389" y="614"/>
                  </a:cubicBezTo>
                  <a:cubicBezTo>
                    <a:pt x="388" y="614"/>
                    <a:pt x="388" y="614"/>
                    <a:pt x="388" y="615"/>
                  </a:cubicBezTo>
                  <a:cubicBezTo>
                    <a:pt x="388" y="617"/>
                    <a:pt x="389" y="616"/>
                    <a:pt x="390" y="617"/>
                  </a:cubicBezTo>
                  <a:cubicBezTo>
                    <a:pt x="390" y="618"/>
                    <a:pt x="392" y="618"/>
                    <a:pt x="392" y="619"/>
                  </a:cubicBezTo>
                  <a:cubicBezTo>
                    <a:pt x="392" y="621"/>
                    <a:pt x="392" y="621"/>
                    <a:pt x="392" y="621"/>
                  </a:cubicBezTo>
                  <a:cubicBezTo>
                    <a:pt x="393" y="622"/>
                    <a:pt x="393" y="622"/>
                    <a:pt x="394" y="623"/>
                  </a:cubicBezTo>
                  <a:cubicBezTo>
                    <a:pt x="394" y="624"/>
                    <a:pt x="395" y="624"/>
                    <a:pt x="395" y="625"/>
                  </a:cubicBezTo>
                  <a:cubicBezTo>
                    <a:pt x="395" y="627"/>
                    <a:pt x="394" y="629"/>
                    <a:pt x="395" y="630"/>
                  </a:cubicBezTo>
                  <a:cubicBezTo>
                    <a:pt x="395" y="631"/>
                    <a:pt x="395" y="631"/>
                    <a:pt x="395" y="632"/>
                  </a:cubicBezTo>
                  <a:cubicBezTo>
                    <a:pt x="394" y="634"/>
                    <a:pt x="395" y="634"/>
                    <a:pt x="394" y="635"/>
                  </a:cubicBezTo>
                  <a:cubicBezTo>
                    <a:pt x="392" y="636"/>
                    <a:pt x="392" y="636"/>
                    <a:pt x="391" y="636"/>
                  </a:cubicBezTo>
                  <a:cubicBezTo>
                    <a:pt x="390" y="636"/>
                    <a:pt x="389" y="636"/>
                    <a:pt x="389" y="635"/>
                  </a:cubicBezTo>
                  <a:cubicBezTo>
                    <a:pt x="389" y="635"/>
                    <a:pt x="390" y="634"/>
                    <a:pt x="389" y="634"/>
                  </a:cubicBezTo>
                  <a:cubicBezTo>
                    <a:pt x="388" y="634"/>
                    <a:pt x="387" y="634"/>
                    <a:pt x="386" y="635"/>
                  </a:cubicBezTo>
                  <a:cubicBezTo>
                    <a:pt x="385" y="635"/>
                    <a:pt x="384" y="636"/>
                    <a:pt x="383" y="635"/>
                  </a:cubicBezTo>
                  <a:cubicBezTo>
                    <a:pt x="383" y="635"/>
                    <a:pt x="382" y="634"/>
                    <a:pt x="382" y="635"/>
                  </a:cubicBezTo>
                  <a:cubicBezTo>
                    <a:pt x="382" y="637"/>
                    <a:pt x="382" y="636"/>
                    <a:pt x="382" y="637"/>
                  </a:cubicBezTo>
                  <a:cubicBezTo>
                    <a:pt x="382" y="639"/>
                    <a:pt x="381" y="638"/>
                    <a:pt x="382" y="639"/>
                  </a:cubicBezTo>
                  <a:cubicBezTo>
                    <a:pt x="383" y="640"/>
                    <a:pt x="383" y="641"/>
                    <a:pt x="384" y="641"/>
                  </a:cubicBezTo>
                  <a:cubicBezTo>
                    <a:pt x="385" y="640"/>
                    <a:pt x="385" y="639"/>
                    <a:pt x="385" y="640"/>
                  </a:cubicBezTo>
                  <a:cubicBezTo>
                    <a:pt x="386" y="642"/>
                    <a:pt x="386" y="642"/>
                    <a:pt x="386" y="643"/>
                  </a:cubicBezTo>
                  <a:cubicBezTo>
                    <a:pt x="386" y="644"/>
                    <a:pt x="387" y="645"/>
                    <a:pt x="387" y="645"/>
                  </a:cubicBezTo>
                  <a:cubicBezTo>
                    <a:pt x="387" y="645"/>
                    <a:pt x="388" y="645"/>
                    <a:pt x="387" y="645"/>
                  </a:cubicBezTo>
                  <a:cubicBezTo>
                    <a:pt x="386" y="646"/>
                    <a:pt x="386" y="645"/>
                    <a:pt x="385" y="646"/>
                  </a:cubicBezTo>
                  <a:cubicBezTo>
                    <a:pt x="384" y="647"/>
                    <a:pt x="384" y="646"/>
                    <a:pt x="384" y="648"/>
                  </a:cubicBezTo>
                  <a:cubicBezTo>
                    <a:pt x="384" y="649"/>
                    <a:pt x="384" y="651"/>
                    <a:pt x="384" y="652"/>
                  </a:cubicBezTo>
                  <a:cubicBezTo>
                    <a:pt x="384" y="652"/>
                    <a:pt x="384" y="653"/>
                    <a:pt x="385" y="654"/>
                  </a:cubicBezTo>
                  <a:cubicBezTo>
                    <a:pt x="385" y="655"/>
                    <a:pt x="385" y="656"/>
                    <a:pt x="385" y="656"/>
                  </a:cubicBezTo>
                  <a:cubicBezTo>
                    <a:pt x="385" y="657"/>
                    <a:pt x="384" y="656"/>
                    <a:pt x="384" y="655"/>
                  </a:cubicBezTo>
                  <a:cubicBezTo>
                    <a:pt x="383" y="655"/>
                    <a:pt x="383" y="654"/>
                    <a:pt x="382" y="655"/>
                  </a:cubicBezTo>
                  <a:cubicBezTo>
                    <a:pt x="382" y="656"/>
                    <a:pt x="382" y="657"/>
                    <a:pt x="382" y="657"/>
                  </a:cubicBezTo>
                  <a:cubicBezTo>
                    <a:pt x="381" y="658"/>
                    <a:pt x="381" y="658"/>
                    <a:pt x="380" y="659"/>
                  </a:cubicBezTo>
                  <a:cubicBezTo>
                    <a:pt x="379" y="660"/>
                    <a:pt x="377" y="660"/>
                    <a:pt x="377" y="661"/>
                  </a:cubicBezTo>
                  <a:cubicBezTo>
                    <a:pt x="377" y="661"/>
                    <a:pt x="377" y="662"/>
                    <a:pt x="377" y="663"/>
                  </a:cubicBezTo>
                  <a:cubicBezTo>
                    <a:pt x="377" y="663"/>
                    <a:pt x="378" y="663"/>
                    <a:pt x="378" y="664"/>
                  </a:cubicBezTo>
                  <a:cubicBezTo>
                    <a:pt x="378" y="665"/>
                    <a:pt x="379" y="665"/>
                    <a:pt x="377" y="665"/>
                  </a:cubicBezTo>
                  <a:cubicBezTo>
                    <a:pt x="376" y="665"/>
                    <a:pt x="376" y="664"/>
                    <a:pt x="375" y="665"/>
                  </a:cubicBezTo>
                  <a:cubicBezTo>
                    <a:pt x="375" y="666"/>
                    <a:pt x="375" y="667"/>
                    <a:pt x="375" y="667"/>
                  </a:cubicBezTo>
                  <a:cubicBezTo>
                    <a:pt x="374" y="668"/>
                    <a:pt x="373" y="669"/>
                    <a:pt x="372" y="669"/>
                  </a:cubicBezTo>
                  <a:cubicBezTo>
                    <a:pt x="371" y="669"/>
                    <a:pt x="371" y="668"/>
                    <a:pt x="370" y="669"/>
                  </a:cubicBezTo>
                  <a:cubicBezTo>
                    <a:pt x="369" y="670"/>
                    <a:pt x="370" y="671"/>
                    <a:pt x="369" y="671"/>
                  </a:cubicBezTo>
                  <a:cubicBezTo>
                    <a:pt x="368" y="671"/>
                    <a:pt x="368" y="671"/>
                    <a:pt x="367" y="671"/>
                  </a:cubicBezTo>
                  <a:cubicBezTo>
                    <a:pt x="366" y="671"/>
                    <a:pt x="366" y="671"/>
                    <a:pt x="365" y="671"/>
                  </a:cubicBezTo>
                  <a:cubicBezTo>
                    <a:pt x="364" y="671"/>
                    <a:pt x="364" y="671"/>
                    <a:pt x="363" y="671"/>
                  </a:cubicBezTo>
                  <a:cubicBezTo>
                    <a:pt x="363" y="671"/>
                    <a:pt x="362" y="672"/>
                    <a:pt x="361" y="671"/>
                  </a:cubicBezTo>
                  <a:cubicBezTo>
                    <a:pt x="360" y="671"/>
                    <a:pt x="360" y="672"/>
                    <a:pt x="360" y="672"/>
                  </a:cubicBezTo>
                  <a:cubicBezTo>
                    <a:pt x="359" y="671"/>
                    <a:pt x="359" y="671"/>
                    <a:pt x="358" y="672"/>
                  </a:cubicBezTo>
                  <a:cubicBezTo>
                    <a:pt x="358" y="672"/>
                    <a:pt x="357" y="673"/>
                    <a:pt x="357" y="672"/>
                  </a:cubicBezTo>
                  <a:cubicBezTo>
                    <a:pt x="357" y="672"/>
                    <a:pt x="357" y="671"/>
                    <a:pt x="356" y="672"/>
                  </a:cubicBezTo>
                  <a:cubicBezTo>
                    <a:pt x="356" y="672"/>
                    <a:pt x="354" y="673"/>
                    <a:pt x="354" y="673"/>
                  </a:cubicBezTo>
                  <a:cubicBezTo>
                    <a:pt x="354" y="673"/>
                    <a:pt x="354" y="672"/>
                    <a:pt x="353" y="672"/>
                  </a:cubicBezTo>
                  <a:cubicBezTo>
                    <a:pt x="352" y="672"/>
                    <a:pt x="351" y="673"/>
                    <a:pt x="351" y="673"/>
                  </a:cubicBezTo>
                  <a:cubicBezTo>
                    <a:pt x="351" y="674"/>
                    <a:pt x="351" y="674"/>
                    <a:pt x="350" y="674"/>
                  </a:cubicBezTo>
                  <a:cubicBezTo>
                    <a:pt x="349" y="674"/>
                    <a:pt x="349" y="674"/>
                    <a:pt x="348" y="674"/>
                  </a:cubicBezTo>
                  <a:cubicBezTo>
                    <a:pt x="348" y="675"/>
                    <a:pt x="348" y="675"/>
                    <a:pt x="348" y="676"/>
                  </a:cubicBezTo>
                  <a:cubicBezTo>
                    <a:pt x="347" y="676"/>
                    <a:pt x="348" y="676"/>
                    <a:pt x="347" y="676"/>
                  </a:cubicBezTo>
                  <a:cubicBezTo>
                    <a:pt x="346" y="677"/>
                    <a:pt x="346" y="677"/>
                    <a:pt x="346" y="677"/>
                  </a:cubicBezTo>
                  <a:cubicBezTo>
                    <a:pt x="345" y="677"/>
                    <a:pt x="345" y="677"/>
                    <a:pt x="345" y="678"/>
                  </a:cubicBezTo>
                  <a:cubicBezTo>
                    <a:pt x="345" y="678"/>
                    <a:pt x="345" y="678"/>
                    <a:pt x="345" y="678"/>
                  </a:cubicBezTo>
                  <a:cubicBezTo>
                    <a:pt x="344" y="678"/>
                    <a:pt x="344" y="678"/>
                    <a:pt x="344" y="679"/>
                  </a:cubicBezTo>
                  <a:cubicBezTo>
                    <a:pt x="344" y="679"/>
                    <a:pt x="345" y="680"/>
                    <a:pt x="344" y="680"/>
                  </a:cubicBezTo>
                  <a:cubicBezTo>
                    <a:pt x="343" y="680"/>
                    <a:pt x="343" y="679"/>
                    <a:pt x="343" y="679"/>
                  </a:cubicBezTo>
                  <a:cubicBezTo>
                    <a:pt x="343" y="679"/>
                    <a:pt x="343" y="679"/>
                    <a:pt x="342" y="679"/>
                  </a:cubicBezTo>
                  <a:cubicBezTo>
                    <a:pt x="342" y="679"/>
                    <a:pt x="341" y="679"/>
                    <a:pt x="341" y="679"/>
                  </a:cubicBezTo>
                  <a:cubicBezTo>
                    <a:pt x="341" y="679"/>
                    <a:pt x="341" y="679"/>
                    <a:pt x="341" y="679"/>
                  </a:cubicBezTo>
                  <a:cubicBezTo>
                    <a:pt x="340" y="680"/>
                    <a:pt x="339" y="681"/>
                    <a:pt x="339" y="680"/>
                  </a:cubicBezTo>
                  <a:cubicBezTo>
                    <a:pt x="339" y="680"/>
                    <a:pt x="339" y="679"/>
                    <a:pt x="338" y="679"/>
                  </a:cubicBezTo>
                  <a:cubicBezTo>
                    <a:pt x="338" y="679"/>
                    <a:pt x="337" y="679"/>
                    <a:pt x="337" y="680"/>
                  </a:cubicBezTo>
                  <a:cubicBezTo>
                    <a:pt x="337" y="680"/>
                    <a:pt x="337" y="680"/>
                    <a:pt x="337" y="681"/>
                  </a:cubicBezTo>
                  <a:cubicBezTo>
                    <a:pt x="338" y="681"/>
                    <a:pt x="338" y="682"/>
                    <a:pt x="339" y="682"/>
                  </a:cubicBezTo>
                  <a:cubicBezTo>
                    <a:pt x="340" y="682"/>
                    <a:pt x="341" y="681"/>
                    <a:pt x="341" y="682"/>
                  </a:cubicBezTo>
                  <a:cubicBezTo>
                    <a:pt x="341" y="682"/>
                    <a:pt x="341" y="682"/>
                    <a:pt x="342" y="682"/>
                  </a:cubicBezTo>
                  <a:cubicBezTo>
                    <a:pt x="342" y="683"/>
                    <a:pt x="342" y="684"/>
                    <a:pt x="342" y="683"/>
                  </a:cubicBezTo>
                  <a:cubicBezTo>
                    <a:pt x="343" y="683"/>
                    <a:pt x="343" y="683"/>
                    <a:pt x="343" y="683"/>
                  </a:cubicBezTo>
                  <a:cubicBezTo>
                    <a:pt x="344" y="683"/>
                    <a:pt x="344" y="684"/>
                    <a:pt x="344" y="685"/>
                  </a:cubicBezTo>
                  <a:cubicBezTo>
                    <a:pt x="343" y="685"/>
                    <a:pt x="343" y="686"/>
                    <a:pt x="343" y="686"/>
                  </a:cubicBezTo>
                  <a:cubicBezTo>
                    <a:pt x="343" y="686"/>
                    <a:pt x="343" y="686"/>
                    <a:pt x="343" y="687"/>
                  </a:cubicBezTo>
                  <a:cubicBezTo>
                    <a:pt x="343" y="688"/>
                    <a:pt x="342" y="688"/>
                    <a:pt x="342" y="689"/>
                  </a:cubicBezTo>
                  <a:cubicBezTo>
                    <a:pt x="342" y="690"/>
                    <a:pt x="341" y="690"/>
                    <a:pt x="342" y="690"/>
                  </a:cubicBezTo>
                  <a:cubicBezTo>
                    <a:pt x="343" y="690"/>
                    <a:pt x="342" y="690"/>
                    <a:pt x="343" y="690"/>
                  </a:cubicBezTo>
                  <a:cubicBezTo>
                    <a:pt x="344" y="691"/>
                    <a:pt x="344" y="690"/>
                    <a:pt x="345" y="691"/>
                  </a:cubicBezTo>
                  <a:cubicBezTo>
                    <a:pt x="346" y="693"/>
                    <a:pt x="346" y="692"/>
                    <a:pt x="346" y="693"/>
                  </a:cubicBezTo>
                  <a:cubicBezTo>
                    <a:pt x="346" y="694"/>
                    <a:pt x="346" y="694"/>
                    <a:pt x="346" y="695"/>
                  </a:cubicBezTo>
                  <a:cubicBezTo>
                    <a:pt x="346" y="696"/>
                    <a:pt x="347" y="695"/>
                    <a:pt x="346" y="697"/>
                  </a:cubicBezTo>
                  <a:cubicBezTo>
                    <a:pt x="346" y="699"/>
                    <a:pt x="346" y="698"/>
                    <a:pt x="346" y="699"/>
                  </a:cubicBezTo>
                  <a:cubicBezTo>
                    <a:pt x="346" y="700"/>
                    <a:pt x="345" y="700"/>
                    <a:pt x="345" y="700"/>
                  </a:cubicBezTo>
                  <a:cubicBezTo>
                    <a:pt x="345" y="700"/>
                    <a:pt x="344" y="700"/>
                    <a:pt x="344" y="701"/>
                  </a:cubicBezTo>
                  <a:cubicBezTo>
                    <a:pt x="344" y="702"/>
                    <a:pt x="343" y="702"/>
                    <a:pt x="343" y="703"/>
                  </a:cubicBezTo>
                  <a:cubicBezTo>
                    <a:pt x="344" y="704"/>
                    <a:pt x="343" y="704"/>
                    <a:pt x="344" y="705"/>
                  </a:cubicBezTo>
                  <a:cubicBezTo>
                    <a:pt x="344" y="706"/>
                    <a:pt x="344" y="705"/>
                    <a:pt x="344" y="706"/>
                  </a:cubicBezTo>
                  <a:cubicBezTo>
                    <a:pt x="344" y="708"/>
                    <a:pt x="345" y="707"/>
                    <a:pt x="343" y="708"/>
                  </a:cubicBezTo>
                  <a:cubicBezTo>
                    <a:pt x="342" y="709"/>
                    <a:pt x="341" y="710"/>
                    <a:pt x="341" y="711"/>
                  </a:cubicBezTo>
                  <a:cubicBezTo>
                    <a:pt x="340" y="711"/>
                    <a:pt x="340" y="711"/>
                    <a:pt x="340" y="712"/>
                  </a:cubicBezTo>
                  <a:cubicBezTo>
                    <a:pt x="340" y="713"/>
                    <a:pt x="340" y="713"/>
                    <a:pt x="340" y="714"/>
                  </a:cubicBezTo>
                  <a:cubicBezTo>
                    <a:pt x="340" y="714"/>
                    <a:pt x="340" y="715"/>
                    <a:pt x="339" y="715"/>
                  </a:cubicBezTo>
                  <a:cubicBezTo>
                    <a:pt x="338" y="715"/>
                    <a:pt x="338" y="715"/>
                    <a:pt x="337" y="715"/>
                  </a:cubicBezTo>
                  <a:cubicBezTo>
                    <a:pt x="336" y="716"/>
                    <a:pt x="336" y="716"/>
                    <a:pt x="334" y="717"/>
                  </a:cubicBezTo>
                  <a:cubicBezTo>
                    <a:pt x="333" y="717"/>
                    <a:pt x="333" y="716"/>
                    <a:pt x="333" y="717"/>
                  </a:cubicBezTo>
                  <a:cubicBezTo>
                    <a:pt x="332" y="718"/>
                    <a:pt x="332" y="718"/>
                    <a:pt x="333" y="719"/>
                  </a:cubicBezTo>
                  <a:cubicBezTo>
                    <a:pt x="333" y="720"/>
                    <a:pt x="333" y="720"/>
                    <a:pt x="333" y="721"/>
                  </a:cubicBezTo>
                  <a:cubicBezTo>
                    <a:pt x="333" y="723"/>
                    <a:pt x="333" y="723"/>
                    <a:pt x="334" y="722"/>
                  </a:cubicBezTo>
                  <a:cubicBezTo>
                    <a:pt x="334" y="722"/>
                    <a:pt x="335" y="721"/>
                    <a:pt x="335" y="722"/>
                  </a:cubicBezTo>
                  <a:cubicBezTo>
                    <a:pt x="335" y="723"/>
                    <a:pt x="334" y="723"/>
                    <a:pt x="335" y="724"/>
                  </a:cubicBezTo>
                  <a:cubicBezTo>
                    <a:pt x="335" y="725"/>
                    <a:pt x="334" y="725"/>
                    <a:pt x="335" y="726"/>
                  </a:cubicBezTo>
                  <a:cubicBezTo>
                    <a:pt x="336" y="727"/>
                    <a:pt x="336" y="726"/>
                    <a:pt x="336" y="727"/>
                  </a:cubicBezTo>
                  <a:cubicBezTo>
                    <a:pt x="336" y="728"/>
                    <a:pt x="336" y="729"/>
                    <a:pt x="336" y="729"/>
                  </a:cubicBezTo>
                  <a:cubicBezTo>
                    <a:pt x="336" y="730"/>
                    <a:pt x="335" y="730"/>
                    <a:pt x="335" y="731"/>
                  </a:cubicBezTo>
                  <a:cubicBezTo>
                    <a:pt x="335" y="732"/>
                    <a:pt x="335" y="731"/>
                    <a:pt x="334" y="732"/>
                  </a:cubicBezTo>
                  <a:cubicBezTo>
                    <a:pt x="333" y="733"/>
                    <a:pt x="332" y="732"/>
                    <a:pt x="333" y="733"/>
                  </a:cubicBezTo>
                  <a:cubicBezTo>
                    <a:pt x="334" y="734"/>
                    <a:pt x="334" y="734"/>
                    <a:pt x="334" y="734"/>
                  </a:cubicBezTo>
                  <a:cubicBezTo>
                    <a:pt x="334" y="735"/>
                    <a:pt x="333" y="736"/>
                    <a:pt x="334" y="736"/>
                  </a:cubicBezTo>
                  <a:cubicBezTo>
                    <a:pt x="334" y="737"/>
                    <a:pt x="333" y="736"/>
                    <a:pt x="334" y="737"/>
                  </a:cubicBezTo>
                  <a:cubicBezTo>
                    <a:pt x="334" y="739"/>
                    <a:pt x="335" y="738"/>
                    <a:pt x="334" y="739"/>
                  </a:cubicBezTo>
                  <a:cubicBezTo>
                    <a:pt x="332" y="740"/>
                    <a:pt x="331" y="739"/>
                    <a:pt x="332" y="740"/>
                  </a:cubicBezTo>
                  <a:cubicBezTo>
                    <a:pt x="333" y="741"/>
                    <a:pt x="332" y="740"/>
                    <a:pt x="333" y="741"/>
                  </a:cubicBezTo>
                  <a:cubicBezTo>
                    <a:pt x="334" y="742"/>
                    <a:pt x="334" y="742"/>
                    <a:pt x="334" y="743"/>
                  </a:cubicBezTo>
                  <a:cubicBezTo>
                    <a:pt x="333" y="743"/>
                    <a:pt x="333" y="743"/>
                    <a:pt x="333" y="744"/>
                  </a:cubicBezTo>
                  <a:cubicBezTo>
                    <a:pt x="333" y="744"/>
                    <a:pt x="333" y="744"/>
                    <a:pt x="333" y="745"/>
                  </a:cubicBezTo>
                  <a:cubicBezTo>
                    <a:pt x="333" y="746"/>
                    <a:pt x="333" y="745"/>
                    <a:pt x="332" y="746"/>
                  </a:cubicBezTo>
                  <a:cubicBezTo>
                    <a:pt x="332" y="746"/>
                    <a:pt x="332" y="747"/>
                    <a:pt x="332" y="747"/>
                  </a:cubicBezTo>
                  <a:cubicBezTo>
                    <a:pt x="332" y="747"/>
                    <a:pt x="331" y="750"/>
                    <a:pt x="331" y="750"/>
                  </a:cubicBezTo>
                  <a:cubicBezTo>
                    <a:pt x="330" y="748"/>
                    <a:pt x="330" y="748"/>
                    <a:pt x="330" y="748"/>
                  </a:cubicBezTo>
                  <a:cubicBezTo>
                    <a:pt x="330" y="748"/>
                    <a:pt x="329" y="749"/>
                    <a:pt x="328" y="748"/>
                  </a:cubicBezTo>
                  <a:cubicBezTo>
                    <a:pt x="328" y="748"/>
                    <a:pt x="328" y="749"/>
                    <a:pt x="327" y="749"/>
                  </a:cubicBezTo>
                  <a:cubicBezTo>
                    <a:pt x="326" y="748"/>
                    <a:pt x="326" y="749"/>
                    <a:pt x="326" y="748"/>
                  </a:cubicBezTo>
                  <a:cubicBezTo>
                    <a:pt x="325" y="748"/>
                    <a:pt x="325" y="747"/>
                    <a:pt x="324" y="748"/>
                  </a:cubicBezTo>
                  <a:cubicBezTo>
                    <a:pt x="323" y="748"/>
                    <a:pt x="324" y="748"/>
                    <a:pt x="323" y="748"/>
                  </a:cubicBezTo>
                  <a:cubicBezTo>
                    <a:pt x="322" y="749"/>
                    <a:pt x="322" y="749"/>
                    <a:pt x="321" y="750"/>
                  </a:cubicBezTo>
                  <a:cubicBezTo>
                    <a:pt x="320" y="750"/>
                    <a:pt x="320" y="750"/>
                    <a:pt x="319" y="750"/>
                  </a:cubicBezTo>
                  <a:cubicBezTo>
                    <a:pt x="318" y="749"/>
                    <a:pt x="319" y="749"/>
                    <a:pt x="318" y="749"/>
                  </a:cubicBezTo>
                  <a:cubicBezTo>
                    <a:pt x="317" y="750"/>
                    <a:pt x="317" y="750"/>
                    <a:pt x="317" y="750"/>
                  </a:cubicBezTo>
                  <a:cubicBezTo>
                    <a:pt x="316" y="751"/>
                    <a:pt x="316" y="751"/>
                    <a:pt x="315" y="751"/>
                  </a:cubicBezTo>
                  <a:cubicBezTo>
                    <a:pt x="314" y="752"/>
                    <a:pt x="314" y="752"/>
                    <a:pt x="314" y="752"/>
                  </a:cubicBezTo>
                  <a:cubicBezTo>
                    <a:pt x="314" y="753"/>
                    <a:pt x="314" y="753"/>
                    <a:pt x="314" y="754"/>
                  </a:cubicBezTo>
                  <a:cubicBezTo>
                    <a:pt x="313" y="754"/>
                    <a:pt x="313" y="754"/>
                    <a:pt x="313" y="755"/>
                  </a:cubicBezTo>
                  <a:cubicBezTo>
                    <a:pt x="313" y="755"/>
                    <a:pt x="314" y="755"/>
                    <a:pt x="313" y="756"/>
                  </a:cubicBezTo>
                  <a:cubicBezTo>
                    <a:pt x="313" y="757"/>
                    <a:pt x="312" y="757"/>
                    <a:pt x="313" y="757"/>
                  </a:cubicBezTo>
                  <a:cubicBezTo>
                    <a:pt x="313" y="757"/>
                    <a:pt x="313" y="757"/>
                    <a:pt x="313" y="757"/>
                  </a:cubicBezTo>
                  <a:cubicBezTo>
                    <a:pt x="313" y="758"/>
                    <a:pt x="313" y="758"/>
                    <a:pt x="312" y="758"/>
                  </a:cubicBezTo>
                  <a:cubicBezTo>
                    <a:pt x="312" y="758"/>
                    <a:pt x="312" y="758"/>
                    <a:pt x="311" y="757"/>
                  </a:cubicBezTo>
                  <a:cubicBezTo>
                    <a:pt x="311" y="757"/>
                    <a:pt x="311" y="757"/>
                    <a:pt x="310" y="757"/>
                  </a:cubicBezTo>
                  <a:cubicBezTo>
                    <a:pt x="310" y="757"/>
                    <a:pt x="309" y="756"/>
                    <a:pt x="309" y="757"/>
                  </a:cubicBezTo>
                  <a:cubicBezTo>
                    <a:pt x="310" y="758"/>
                    <a:pt x="310" y="757"/>
                    <a:pt x="310" y="758"/>
                  </a:cubicBezTo>
                  <a:cubicBezTo>
                    <a:pt x="309" y="759"/>
                    <a:pt x="309" y="760"/>
                    <a:pt x="309" y="760"/>
                  </a:cubicBezTo>
                  <a:cubicBezTo>
                    <a:pt x="308" y="761"/>
                    <a:pt x="308" y="761"/>
                    <a:pt x="307" y="761"/>
                  </a:cubicBezTo>
                  <a:cubicBezTo>
                    <a:pt x="306" y="761"/>
                    <a:pt x="307" y="761"/>
                    <a:pt x="306" y="761"/>
                  </a:cubicBezTo>
                  <a:cubicBezTo>
                    <a:pt x="305" y="761"/>
                    <a:pt x="305" y="761"/>
                    <a:pt x="304" y="761"/>
                  </a:cubicBezTo>
                  <a:cubicBezTo>
                    <a:pt x="303" y="761"/>
                    <a:pt x="302" y="761"/>
                    <a:pt x="302" y="761"/>
                  </a:cubicBezTo>
                  <a:cubicBezTo>
                    <a:pt x="301" y="761"/>
                    <a:pt x="301" y="761"/>
                    <a:pt x="301" y="761"/>
                  </a:cubicBezTo>
                  <a:cubicBezTo>
                    <a:pt x="300" y="760"/>
                    <a:pt x="300" y="760"/>
                    <a:pt x="299" y="760"/>
                  </a:cubicBezTo>
                  <a:cubicBezTo>
                    <a:pt x="298" y="759"/>
                    <a:pt x="298" y="760"/>
                    <a:pt x="298" y="759"/>
                  </a:cubicBezTo>
                  <a:cubicBezTo>
                    <a:pt x="298" y="759"/>
                    <a:pt x="298" y="759"/>
                    <a:pt x="298" y="758"/>
                  </a:cubicBezTo>
                  <a:cubicBezTo>
                    <a:pt x="298" y="758"/>
                    <a:pt x="298" y="758"/>
                    <a:pt x="298" y="758"/>
                  </a:cubicBezTo>
                  <a:cubicBezTo>
                    <a:pt x="297" y="758"/>
                    <a:pt x="297" y="758"/>
                    <a:pt x="297" y="758"/>
                  </a:cubicBezTo>
                  <a:cubicBezTo>
                    <a:pt x="297" y="757"/>
                    <a:pt x="297" y="757"/>
                    <a:pt x="297" y="757"/>
                  </a:cubicBezTo>
                  <a:cubicBezTo>
                    <a:pt x="296" y="756"/>
                    <a:pt x="296" y="756"/>
                    <a:pt x="296" y="756"/>
                  </a:cubicBezTo>
                  <a:cubicBezTo>
                    <a:pt x="297" y="756"/>
                    <a:pt x="297" y="755"/>
                    <a:pt x="298" y="755"/>
                  </a:cubicBezTo>
                  <a:cubicBezTo>
                    <a:pt x="299" y="756"/>
                    <a:pt x="299" y="757"/>
                    <a:pt x="299" y="756"/>
                  </a:cubicBezTo>
                  <a:cubicBezTo>
                    <a:pt x="299" y="755"/>
                    <a:pt x="299" y="755"/>
                    <a:pt x="299" y="754"/>
                  </a:cubicBezTo>
                  <a:cubicBezTo>
                    <a:pt x="298" y="754"/>
                    <a:pt x="298" y="754"/>
                    <a:pt x="298" y="754"/>
                  </a:cubicBezTo>
                  <a:cubicBezTo>
                    <a:pt x="299" y="753"/>
                    <a:pt x="299" y="754"/>
                    <a:pt x="299" y="753"/>
                  </a:cubicBezTo>
                  <a:cubicBezTo>
                    <a:pt x="299" y="753"/>
                    <a:pt x="300" y="753"/>
                    <a:pt x="300" y="753"/>
                  </a:cubicBezTo>
                  <a:cubicBezTo>
                    <a:pt x="300" y="752"/>
                    <a:pt x="299" y="752"/>
                    <a:pt x="299" y="752"/>
                  </a:cubicBezTo>
                  <a:cubicBezTo>
                    <a:pt x="299" y="752"/>
                    <a:pt x="298" y="752"/>
                    <a:pt x="298" y="752"/>
                  </a:cubicBezTo>
                  <a:cubicBezTo>
                    <a:pt x="299" y="751"/>
                    <a:pt x="298" y="751"/>
                    <a:pt x="299" y="751"/>
                  </a:cubicBezTo>
                  <a:cubicBezTo>
                    <a:pt x="299" y="750"/>
                    <a:pt x="300" y="751"/>
                    <a:pt x="300" y="751"/>
                  </a:cubicBezTo>
                  <a:cubicBezTo>
                    <a:pt x="300" y="751"/>
                    <a:pt x="299" y="750"/>
                    <a:pt x="299" y="749"/>
                  </a:cubicBezTo>
                  <a:cubicBezTo>
                    <a:pt x="299" y="749"/>
                    <a:pt x="298" y="749"/>
                    <a:pt x="298" y="748"/>
                  </a:cubicBezTo>
                  <a:cubicBezTo>
                    <a:pt x="298" y="748"/>
                    <a:pt x="298" y="748"/>
                    <a:pt x="299" y="748"/>
                  </a:cubicBezTo>
                  <a:cubicBezTo>
                    <a:pt x="299" y="747"/>
                    <a:pt x="299" y="747"/>
                    <a:pt x="299" y="747"/>
                  </a:cubicBezTo>
                  <a:cubicBezTo>
                    <a:pt x="299" y="747"/>
                    <a:pt x="300" y="746"/>
                    <a:pt x="300" y="746"/>
                  </a:cubicBezTo>
                  <a:cubicBezTo>
                    <a:pt x="299" y="746"/>
                    <a:pt x="299" y="746"/>
                    <a:pt x="299" y="746"/>
                  </a:cubicBezTo>
                  <a:cubicBezTo>
                    <a:pt x="298" y="747"/>
                    <a:pt x="298" y="747"/>
                    <a:pt x="298" y="746"/>
                  </a:cubicBezTo>
                  <a:cubicBezTo>
                    <a:pt x="298" y="746"/>
                    <a:pt x="298" y="746"/>
                    <a:pt x="298" y="745"/>
                  </a:cubicBezTo>
                  <a:cubicBezTo>
                    <a:pt x="297" y="745"/>
                    <a:pt x="298" y="745"/>
                    <a:pt x="297" y="745"/>
                  </a:cubicBezTo>
                  <a:cubicBezTo>
                    <a:pt x="297" y="745"/>
                    <a:pt x="297" y="745"/>
                    <a:pt x="296" y="745"/>
                  </a:cubicBezTo>
                  <a:cubicBezTo>
                    <a:pt x="296" y="745"/>
                    <a:pt x="296" y="745"/>
                    <a:pt x="296" y="745"/>
                  </a:cubicBezTo>
                  <a:cubicBezTo>
                    <a:pt x="295" y="744"/>
                    <a:pt x="295" y="745"/>
                    <a:pt x="295" y="744"/>
                  </a:cubicBezTo>
                  <a:cubicBezTo>
                    <a:pt x="296" y="744"/>
                    <a:pt x="296" y="744"/>
                    <a:pt x="297" y="743"/>
                  </a:cubicBezTo>
                  <a:cubicBezTo>
                    <a:pt x="297" y="743"/>
                    <a:pt x="297" y="743"/>
                    <a:pt x="297" y="743"/>
                  </a:cubicBezTo>
                  <a:cubicBezTo>
                    <a:pt x="297" y="742"/>
                    <a:pt x="298" y="742"/>
                    <a:pt x="297" y="741"/>
                  </a:cubicBezTo>
                  <a:cubicBezTo>
                    <a:pt x="297" y="741"/>
                    <a:pt x="296" y="741"/>
                    <a:pt x="296" y="741"/>
                  </a:cubicBezTo>
                  <a:cubicBezTo>
                    <a:pt x="297" y="740"/>
                    <a:pt x="297" y="740"/>
                    <a:pt x="298" y="740"/>
                  </a:cubicBezTo>
                  <a:cubicBezTo>
                    <a:pt x="298" y="740"/>
                    <a:pt x="299" y="740"/>
                    <a:pt x="299" y="740"/>
                  </a:cubicBezTo>
                  <a:cubicBezTo>
                    <a:pt x="299" y="739"/>
                    <a:pt x="298" y="739"/>
                    <a:pt x="298" y="739"/>
                  </a:cubicBezTo>
                  <a:cubicBezTo>
                    <a:pt x="297" y="739"/>
                    <a:pt x="296" y="739"/>
                    <a:pt x="296" y="738"/>
                  </a:cubicBezTo>
                  <a:cubicBezTo>
                    <a:pt x="296" y="737"/>
                    <a:pt x="296" y="738"/>
                    <a:pt x="296" y="737"/>
                  </a:cubicBezTo>
                  <a:cubicBezTo>
                    <a:pt x="297" y="737"/>
                    <a:pt x="297" y="737"/>
                    <a:pt x="297" y="736"/>
                  </a:cubicBezTo>
                  <a:cubicBezTo>
                    <a:pt x="297" y="736"/>
                    <a:pt x="297" y="736"/>
                    <a:pt x="297" y="735"/>
                  </a:cubicBezTo>
                  <a:cubicBezTo>
                    <a:pt x="297" y="735"/>
                    <a:pt x="298" y="735"/>
                    <a:pt x="297" y="734"/>
                  </a:cubicBezTo>
                  <a:cubicBezTo>
                    <a:pt x="296" y="734"/>
                    <a:pt x="297" y="735"/>
                    <a:pt x="296" y="734"/>
                  </a:cubicBezTo>
                  <a:cubicBezTo>
                    <a:pt x="295" y="734"/>
                    <a:pt x="295" y="733"/>
                    <a:pt x="294" y="734"/>
                  </a:cubicBezTo>
                  <a:cubicBezTo>
                    <a:pt x="294" y="736"/>
                    <a:pt x="294" y="736"/>
                    <a:pt x="294" y="736"/>
                  </a:cubicBezTo>
                  <a:cubicBezTo>
                    <a:pt x="293" y="736"/>
                    <a:pt x="293" y="736"/>
                    <a:pt x="292" y="736"/>
                  </a:cubicBezTo>
                  <a:cubicBezTo>
                    <a:pt x="292" y="736"/>
                    <a:pt x="292" y="737"/>
                    <a:pt x="291" y="736"/>
                  </a:cubicBezTo>
                  <a:cubicBezTo>
                    <a:pt x="291" y="736"/>
                    <a:pt x="291" y="737"/>
                    <a:pt x="290" y="736"/>
                  </a:cubicBezTo>
                  <a:cubicBezTo>
                    <a:pt x="289" y="736"/>
                    <a:pt x="289" y="736"/>
                    <a:pt x="288" y="736"/>
                  </a:cubicBezTo>
                  <a:cubicBezTo>
                    <a:pt x="287" y="736"/>
                    <a:pt x="287" y="736"/>
                    <a:pt x="287" y="737"/>
                  </a:cubicBezTo>
                  <a:cubicBezTo>
                    <a:pt x="287" y="737"/>
                    <a:pt x="287" y="738"/>
                    <a:pt x="287" y="738"/>
                  </a:cubicBezTo>
                  <a:cubicBezTo>
                    <a:pt x="288" y="739"/>
                    <a:pt x="288" y="739"/>
                    <a:pt x="288" y="739"/>
                  </a:cubicBezTo>
                  <a:cubicBezTo>
                    <a:pt x="288" y="740"/>
                    <a:pt x="288" y="741"/>
                    <a:pt x="288" y="741"/>
                  </a:cubicBezTo>
                  <a:cubicBezTo>
                    <a:pt x="288" y="741"/>
                    <a:pt x="288" y="741"/>
                    <a:pt x="287" y="742"/>
                  </a:cubicBezTo>
                  <a:cubicBezTo>
                    <a:pt x="287" y="742"/>
                    <a:pt x="286" y="742"/>
                    <a:pt x="285" y="742"/>
                  </a:cubicBezTo>
                  <a:cubicBezTo>
                    <a:pt x="285" y="742"/>
                    <a:pt x="285" y="742"/>
                    <a:pt x="284" y="742"/>
                  </a:cubicBezTo>
                  <a:cubicBezTo>
                    <a:pt x="283" y="742"/>
                    <a:pt x="283" y="742"/>
                    <a:pt x="282" y="742"/>
                  </a:cubicBezTo>
                  <a:cubicBezTo>
                    <a:pt x="282" y="741"/>
                    <a:pt x="281" y="742"/>
                    <a:pt x="281" y="741"/>
                  </a:cubicBezTo>
                  <a:cubicBezTo>
                    <a:pt x="280" y="741"/>
                    <a:pt x="280" y="741"/>
                    <a:pt x="280" y="740"/>
                  </a:cubicBezTo>
                  <a:cubicBezTo>
                    <a:pt x="279" y="739"/>
                    <a:pt x="279" y="740"/>
                    <a:pt x="279" y="740"/>
                  </a:cubicBezTo>
                  <a:cubicBezTo>
                    <a:pt x="279" y="740"/>
                    <a:pt x="278" y="740"/>
                    <a:pt x="278" y="739"/>
                  </a:cubicBezTo>
                  <a:cubicBezTo>
                    <a:pt x="278" y="738"/>
                    <a:pt x="279" y="738"/>
                    <a:pt x="278" y="738"/>
                  </a:cubicBezTo>
                  <a:cubicBezTo>
                    <a:pt x="277" y="738"/>
                    <a:pt x="277" y="737"/>
                    <a:pt x="276" y="738"/>
                  </a:cubicBezTo>
                  <a:cubicBezTo>
                    <a:pt x="276" y="738"/>
                    <a:pt x="275" y="739"/>
                    <a:pt x="276" y="739"/>
                  </a:cubicBezTo>
                  <a:cubicBezTo>
                    <a:pt x="276" y="740"/>
                    <a:pt x="276" y="740"/>
                    <a:pt x="276" y="740"/>
                  </a:cubicBezTo>
                  <a:cubicBezTo>
                    <a:pt x="275" y="740"/>
                    <a:pt x="275" y="739"/>
                    <a:pt x="275" y="740"/>
                  </a:cubicBezTo>
                  <a:cubicBezTo>
                    <a:pt x="275" y="741"/>
                    <a:pt x="274" y="741"/>
                    <a:pt x="275" y="741"/>
                  </a:cubicBezTo>
                  <a:cubicBezTo>
                    <a:pt x="275" y="742"/>
                    <a:pt x="275" y="742"/>
                    <a:pt x="275" y="742"/>
                  </a:cubicBezTo>
                  <a:cubicBezTo>
                    <a:pt x="275" y="743"/>
                    <a:pt x="275" y="743"/>
                    <a:pt x="275" y="743"/>
                  </a:cubicBezTo>
                  <a:cubicBezTo>
                    <a:pt x="275" y="744"/>
                    <a:pt x="275" y="744"/>
                    <a:pt x="275" y="744"/>
                  </a:cubicBezTo>
                  <a:cubicBezTo>
                    <a:pt x="276" y="744"/>
                    <a:pt x="276" y="744"/>
                    <a:pt x="275" y="745"/>
                  </a:cubicBezTo>
                  <a:cubicBezTo>
                    <a:pt x="275" y="746"/>
                    <a:pt x="275" y="746"/>
                    <a:pt x="275" y="747"/>
                  </a:cubicBezTo>
                  <a:cubicBezTo>
                    <a:pt x="275" y="747"/>
                    <a:pt x="274" y="748"/>
                    <a:pt x="275" y="748"/>
                  </a:cubicBezTo>
                  <a:cubicBezTo>
                    <a:pt x="276" y="748"/>
                    <a:pt x="276" y="747"/>
                    <a:pt x="276" y="748"/>
                  </a:cubicBezTo>
                  <a:cubicBezTo>
                    <a:pt x="277" y="748"/>
                    <a:pt x="277" y="748"/>
                    <a:pt x="277" y="749"/>
                  </a:cubicBezTo>
                  <a:cubicBezTo>
                    <a:pt x="278" y="749"/>
                    <a:pt x="278" y="749"/>
                    <a:pt x="277" y="750"/>
                  </a:cubicBezTo>
                  <a:cubicBezTo>
                    <a:pt x="277" y="750"/>
                    <a:pt x="276" y="750"/>
                    <a:pt x="276" y="751"/>
                  </a:cubicBezTo>
                  <a:cubicBezTo>
                    <a:pt x="276" y="752"/>
                    <a:pt x="275" y="752"/>
                    <a:pt x="276" y="753"/>
                  </a:cubicBezTo>
                  <a:cubicBezTo>
                    <a:pt x="276" y="754"/>
                    <a:pt x="275" y="754"/>
                    <a:pt x="274" y="754"/>
                  </a:cubicBezTo>
                  <a:cubicBezTo>
                    <a:pt x="274" y="754"/>
                    <a:pt x="274" y="755"/>
                    <a:pt x="273" y="754"/>
                  </a:cubicBezTo>
                  <a:cubicBezTo>
                    <a:pt x="272" y="754"/>
                    <a:pt x="273" y="754"/>
                    <a:pt x="272" y="753"/>
                  </a:cubicBezTo>
                  <a:cubicBezTo>
                    <a:pt x="271" y="753"/>
                    <a:pt x="270" y="753"/>
                    <a:pt x="270" y="753"/>
                  </a:cubicBezTo>
                  <a:cubicBezTo>
                    <a:pt x="269" y="752"/>
                    <a:pt x="269" y="753"/>
                    <a:pt x="268" y="752"/>
                  </a:cubicBezTo>
                  <a:cubicBezTo>
                    <a:pt x="268" y="752"/>
                    <a:pt x="268" y="751"/>
                    <a:pt x="267" y="752"/>
                  </a:cubicBezTo>
                  <a:cubicBezTo>
                    <a:pt x="267" y="752"/>
                    <a:pt x="267" y="753"/>
                    <a:pt x="267" y="753"/>
                  </a:cubicBezTo>
                  <a:cubicBezTo>
                    <a:pt x="266" y="754"/>
                    <a:pt x="266" y="754"/>
                    <a:pt x="266" y="754"/>
                  </a:cubicBezTo>
                  <a:cubicBezTo>
                    <a:pt x="266" y="754"/>
                    <a:pt x="266" y="754"/>
                    <a:pt x="265" y="754"/>
                  </a:cubicBezTo>
                  <a:cubicBezTo>
                    <a:pt x="265" y="754"/>
                    <a:pt x="265" y="754"/>
                    <a:pt x="265" y="754"/>
                  </a:cubicBezTo>
                  <a:cubicBezTo>
                    <a:pt x="264" y="753"/>
                    <a:pt x="264" y="753"/>
                    <a:pt x="263" y="753"/>
                  </a:cubicBezTo>
                  <a:cubicBezTo>
                    <a:pt x="263" y="753"/>
                    <a:pt x="262" y="754"/>
                    <a:pt x="262" y="754"/>
                  </a:cubicBezTo>
                  <a:cubicBezTo>
                    <a:pt x="262" y="753"/>
                    <a:pt x="262" y="753"/>
                    <a:pt x="262" y="753"/>
                  </a:cubicBezTo>
                  <a:cubicBezTo>
                    <a:pt x="262" y="753"/>
                    <a:pt x="262" y="753"/>
                    <a:pt x="261" y="753"/>
                  </a:cubicBezTo>
                  <a:cubicBezTo>
                    <a:pt x="261" y="753"/>
                    <a:pt x="261" y="752"/>
                    <a:pt x="261" y="754"/>
                  </a:cubicBezTo>
                  <a:cubicBezTo>
                    <a:pt x="260" y="756"/>
                    <a:pt x="260" y="756"/>
                    <a:pt x="260" y="756"/>
                  </a:cubicBezTo>
                  <a:cubicBezTo>
                    <a:pt x="259" y="756"/>
                    <a:pt x="259" y="756"/>
                    <a:pt x="259" y="756"/>
                  </a:cubicBezTo>
                  <a:cubicBezTo>
                    <a:pt x="259" y="756"/>
                    <a:pt x="259" y="756"/>
                    <a:pt x="259" y="757"/>
                  </a:cubicBezTo>
                  <a:cubicBezTo>
                    <a:pt x="259" y="757"/>
                    <a:pt x="259" y="757"/>
                    <a:pt x="259" y="757"/>
                  </a:cubicBezTo>
                  <a:cubicBezTo>
                    <a:pt x="258" y="758"/>
                    <a:pt x="258" y="758"/>
                    <a:pt x="258" y="758"/>
                  </a:cubicBezTo>
                  <a:cubicBezTo>
                    <a:pt x="258" y="758"/>
                    <a:pt x="258" y="759"/>
                    <a:pt x="258" y="759"/>
                  </a:cubicBezTo>
                  <a:cubicBezTo>
                    <a:pt x="258" y="759"/>
                    <a:pt x="259" y="759"/>
                    <a:pt x="259" y="759"/>
                  </a:cubicBezTo>
                  <a:cubicBezTo>
                    <a:pt x="259" y="760"/>
                    <a:pt x="260" y="759"/>
                    <a:pt x="260" y="760"/>
                  </a:cubicBezTo>
                  <a:cubicBezTo>
                    <a:pt x="260" y="760"/>
                    <a:pt x="260" y="761"/>
                    <a:pt x="260" y="761"/>
                  </a:cubicBezTo>
                  <a:cubicBezTo>
                    <a:pt x="260" y="762"/>
                    <a:pt x="260" y="762"/>
                    <a:pt x="259" y="762"/>
                  </a:cubicBezTo>
                  <a:cubicBezTo>
                    <a:pt x="259" y="762"/>
                    <a:pt x="259" y="763"/>
                    <a:pt x="259" y="763"/>
                  </a:cubicBezTo>
                  <a:cubicBezTo>
                    <a:pt x="258" y="763"/>
                    <a:pt x="258" y="763"/>
                    <a:pt x="257" y="763"/>
                  </a:cubicBezTo>
                  <a:cubicBezTo>
                    <a:pt x="256" y="763"/>
                    <a:pt x="256" y="764"/>
                    <a:pt x="255" y="763"/>
                  </a:cubicBezTo>
                  <a:cubicBezTo>
                    <a:pt x="255" y="763"/>
                    <a:pt x="255" y="763"/>
                    <a:pt x="255" y="763"/>
                  </a:cubicBezTo>
                  <a:cubicBezTo>
                    <a:pt x="255" y="762"/>
                    <a:pt x="254" y="763"/>
                    <a:pt x="255" y="762"/>
                  </a:cubicBezTo>
                  <a:cubicBezTo>
                    <a:pt x="255" y="761"/>
                    <a:pt x="255" y="762"/>
                    <a:pt x="255" y="761"/>
                  </a:cubicBezTo>
                  <a:cubicBezTo>
                    <a:pt x="255" y="760"/>
                    <a:pt x="255" y="761"/>
                    <a:pt x="254" y="760"/>
                  </a:cubicBezTo>
                  <a:cubicBezTo>
                    <a:pt x="253" y="760"/>
                    <a:pt x="253" y="761"/>
                    <a:pt x="253" y="760"/>
                  </a:cubicBezTo>
                  <a:cubicBezTo>
                    <a:pt x="252" y="759"/>
                    <a:pt x="253" y="759"/>
                    <a:pt x="252" y="759"/>
                  </a:cubicBezTo>
                  <a:cubicBezTo>
                    <a:pt x="251" y="759"/>
                    <a:pt x="251" y="759"/>
                    <a:pt x="251" y="759"/>
                  </a:cubicBezTo>
                  <a:cubicBezTo>
                    <a:pt x="250" y="759"/>
                    <a:pt x="249" y="760"/>
                    <a:pt x="249" y="759"/>
                  </a:cubicBezTo>
                  <a:cubicBezTo>
                    <a:pt x="248" y="758"/>
                    <a:pt x="249" y="758"/>
                    <a:pt x="248" y="758"/>
                  </a:cubicBezTo>
                  <a:cubicBezTo>
                    <a:pt x="247" y="758"/>
                    <a:pt x="247" y="758"/>
                    <a:pt x="247" y="758"/>
                  </a:cubicBezTo>
                  <a:cubicBezTo>
                    <a:pt x="247" y="758"/>
                    <a:pt x="246" y="758"/>
                    <a:pt x="246" y="758"/>
                  </a:cubicBezTo>
                  <a:cubicBezTo>
                    <a:pt x="246" y="758"/>
                    <a:pt x="245" y="758"/>
                    <a:pt x="245" y="758"/>
                  </a:cubicBezTo>
                  <a:cubicBezTo>
                    <a:pt x="245" y="758"/>
                    <a:pt x="245" y="758"/>
                    <a:pt x="244" y="758"/>
                  </a:cubicBezTo>
                  <a:cubicBezTo>
                    <a:pt x="243" y="759"/>
                    <a:pt x="243" y="759"/>
                    <a:pt x="243" y="759"/>
                  </a:cubicBezTo>
                  <a:cubicBezTo>
                    <a:pt x="242" y="759"/>
                    <a:pt x="242" y="760"/>
                    <a:pt x="241" y="759"/>
                  </a:cubicBezTo>
                  <a:cubicBezTo>
                    <a:pt x="240" y="758"/>
                    <a:pt x="240" y="758"/>
                    <a:pt x="240" y="758"/>
                  </a:cubicBezTo>
                  <a:cubicBezTo>
                    <a:pt x="241" y="757"/>
                    <a:pt x="241" y="758"/>
                    <a:pt x="241" y="757"/>
                  </a:cubicBezTo>
                  <a:cubicBezTo>
                    <a:pt x="241" y="756"/>
                    <a:pt x="242" y="756"/>
                    <a:pt x="241" y="755"/>
                  </a:cubicBezTo>
                  <a:cubicBezTo>
                    <a:pt x="241" y="755"/>
                    <a:pt x="241" y="755"/>
                    <a:pt x="241" y="754"/>
                  </a:cubicBezTo>
                  <a:cubicBezTo>
                    <a:pt x="240" y="754"/>
                    <a:pt x="240" y="753"/>
                    <a:pt x="240" y="754"/>
                  </a:cubicBezTo>
                  <a:cubicBezTo>
                    <a:pt x="239" y="754"/>
                    <a:pt x="239" y="755"/>
                    <a:pt x="238" y="754"/>
                  </a:cubicBezTo>
                  <a:cubicBezTo>
                    <a:pt x="238" y="753"/>
                    <a:pt x="237" y="752"/>
                    <a:pt x="237" y="752"/>
                  </a:cubicBezTo>
                  <a:cubicBezTo>
                    <a:pt x="237" y="752"/>
                    <a:pt x="238" y="753"/>
                    <a:pt x="237" y="752"/>
                  </a:cubicBezTo>
                  <a:cubicBezTo>
                    <a:pt x="237" y="751"/>
                    <a:pt x="236" y="751"/>
                    <a:pt x="236" y="751"/>
                  </a:cubicBezTo>
                  <a:cubicBezTo>
                    <a:pt x="236" y="750"/>
                    <a:pt x="237" y="750"/>
                    <a:pt x="237" y="750"/>
                  </a:cubicBezTo>
                  <a:cubicBezTo>
                    <a:pt x="237" y="749"/>
                    <a:pt x="238" y="750"/>
                    <a:pt x="237" y="749"/>
                  </a:cubicBezTo>
                  <a:cubicBezTo>
                    <a:pt x="236" y="749"/>
                    <a:pt x="236" y="749"/>
                    <a:pt x="235" y="749"/>
                  </a:cubicBezTo>
                  <a:cubicBezTo>
                    <a:pt x="234" y="748"/>
                    <a:pt x="234" y="748"/>
                    <a:pt x="234" y="748"/>
                  </a:cubicBezTo>
                  <a:cubicBezTo>
                    <a:pt x="233" y="748"/>
                    <a:pt x="233" y="747"/>
                    <a:pt x="233" y="748"/>
                  </a:cubicBezTo>
                  <a:cubicBezTo>
                    <a:pt x="233" y="750"/>
                    <a:pt x="233" y="749"/>
                    <a:pt x="232" y="750"/>
                  </a:cubicBezTo>
                  <a:cubicBezTo>
                    <a:pt x="232" y="750"/>
                    <a:pt x="232" y="751"/>
                    <a:pt x="231" y="750"/>
                  </a:cubicBezTo>
                  <a:cubicBezTo>
                    <a:pt x="230" y="750"/>
                    <a:pt x="230" y="751"/>
                    <a:pt x="230" y="750"/>
                  </a:cubicBezTo>
                  <a:cubicBezTo>
                    <a:pt x="229" y="749"/>
                    <a:pt x="229" y="750"/>
                    <a:pt x="229" y="749"/>
                  </a:cubicBezTo>
                  <a:cubicBezTo>
                    <a:pt x="228" y="748"/>
                    <a:pt x="229" y="748"/>
                    <a:pt x="228" y="748"/>
                  </a:cubicBezTo>
                  <a:cubicBezTo>
                    <a:pt x="227" y="748"/>
                    <a:pt x="227" y="749"/>
                    <a:pt x="226" y="749"/>
                  </a:cubicBezTo>
                  <a:cubicBezTo>
                    <a:pt x="226" y="750"/>
                    <a:pt x="226" y="750"/>
                    <a:pt x="225" y="750"/>
                  </a:cubicBezTo>
                  <a:cubicBezTo>
                    <a:pt x="225" y="750"/>
                    <a:pt x="225" y="750"/>
                    <a:pt x="224" y="751"/>
                  </a:cubicBezTo>
                  <a:cubicBezTo>
                    <a:pt x="223" y="751"/>
                    <a:pt x="223" y="752"/>
                    <a:pt x="223" y="752"/>
                  </a:cubicBezTo>
                  <a:cubicBezTo>
                    <a:pt x="222" y="752"/>
                    <a:pt x="222" y="751"/>
                    <a:pt x="222" y="752"/>
                  </a:cubicBezTo>
                  <a:cubicBezTo>
                    <a:pt x="222" y="753"/>
                    <a:pt x="222" y="753"/>
                    <a:pt x="223" y="753"/>
                  </a:cubicBezTo>
                  <a:cubicBezTo>
                    <a:pt x="223" y="753"/>
                    <a:pt x="224" y="753"/>
                    <a:pt x="223" y="753"/>
                  </a:cubicBezTo>
                  <a:cubicBezTo>
                    <a:pt x="223" y="753"/>
                    <a:pt x="222" y="754"/>
                    <a:pt x="222" y="754"/>
                  </a:cubicBezTo>
                  <a:cubicBezTo>
                    <a:pt x="222" y="754"/>
                    <a:pt x="222" y="754"/>
                    <a:pt x="222" y="754"/>
                  </a:cubicBezTo>
                  <a:cubicBezTo>
                    <a:pt x="222" y="754"/>
                    <a:pt x="221" y="754"/>
                    <a:pt x="222" y="755"/>
                  </a:cubicBezTo>
                  <a:cubicBezTo>
                    <a:pt x="222" y="755"/>
                    <a:pt x="222" y="755"/>
                    <a:pt x="222" y="755"/>
                  </a:cubicBezTo>
                  <a:cubicBezTo>
                    <a:pt x="221" y="755"/>
                    <a:pt x="221" y="754"/>
                    <a:pt x="221" y="755"/>
                  </a:cubicBezTo>
                  <a:cubicBezTo>
                    <a:pt x="221" y="756"/>
                    <a:pt x="221" y="756"/>
                    <a:pt x="221" y="756"/>
                  </a:cubicBezTo>
                  <a:cubicBezTo>
                    <a:pt x="222" y="756"/>
                    <a:pt x="222" y="756"/>
                    <a:pt x="222" y="757"/>
                  </a:cubicBezTo>
                  <a:cubicBezTo>
                    <a:pt x="221" y="757"/>
                    <a:pt x="221" y="757"/>
                    <a:pt x="221" y="757"/>
                  </a:cubicBezTo>
                  <a:cubicBezTo>
                    <a:pt x="220" y="757"/>
                    <a:pt x="220" y="758"/>
                    <a:pt x="220" y="758"/>
                  </a:cubicBezTo>
                  <a:cubicBezTo>
                    <a:pt x="220" y="758"/>
                    <a:pt x="220" y="757"/>
                    <a:pt x="219" y="758"/>
                  </a:cubicBezTo>
                  <a:cubicBezTo>
                    <a:pt x="219" y="759"/>
                    <a:pt x="220" y="759"/>
                    <a:pt x="219" y="759"/>
                  </a:cubicBezTo>
                  <a:cubicBezTo>
                    <a:pt x="218" y="760"/>
                    <a:pt x="218" y="760"/>
                    <a:pt x="218" y="760"/>
                  </a:cubicBezTo>
                  <a:cubicBezTo>
                    <a:pt x="217" y="760"/>
                    <a:pt x="217" y="761"/>
                    <a:pt x="217" y="761"/>
                  </a:cubicBezTo>
                  <a:cubicBezTo>
                    <a:pt x="217" y="761"/>
                    <a:pt x="217" y="761"/>
                    <a:pt x="216" y="761"/>
                  </a:cubicBezTo>
                  <a:cubicBezTo>
                    <a:pt x="216" y="761"/>
                    <a:pt x="216" y="761"/>
                    <a:pt x="216" y="761"/>
                  </a:cubicBezTo>
                  <a:cubicBezTo>
                    <a:pt x="215" y="762"/>
                    <a:pt x="216" y="761"/>
                    <a:pt x="215" y="762"/>
                  </a:cubicBezTo>
                  <a:cubicBezTo>
                    <a:pt x="214" y="763"/>
                    <a:pt x="214" y="763"/>
                    <a:pt x="214" y="763"/>
                  </a:cubicBezTo>
                  <a:cubicBezTo>
                    <a:pt x="213" y="763"/>
                    <a:pt x="213" y="763"/>
                    <a:pt x="213" y="763"/>
                  </a:cubicBezTo>
                  <a:cubicBezTo>
                    <a:pt x="213" y="763"/>
                    <a:pt x="213" y="763"/>
                    <a:pt x="212" y="763"/>
                  </a:cubicBezTo>
                  <a:cubicBezTo>
                    <a:pt x="211" y="763"/>
                    <a:pt x="211" y="763"/>
                    <a:pt x="211" y="763"/>
                  </a:cubicBezTo>
                  <a:cubicBezTo>
                    <a:pt x="211" y="763"/>
                    <a:pt x="211" y="763"/>
                    <a:pt x="211" y="762"/>
                  </a:cubicBezTo>
                  <a:cubicBezTo>
                    <a:pt x="211" y="761"/>
                    <a:pt x="211" y="761"/>
                    <a:pt x="211" y="761"/>
                  </a:cubicBezTo>
                  <a:cubicBezTo>
                    <a:pt x="212" y="761"/>
                    <a:pt x="212" y="761"/>
                    <a:pt x="212" y="760"/>
                  </a:cubicBezTo>
                  <a:cubicBezTo>
                    <a:pt x="212" y="759"/>
                    <a:pt x="212" y="759"/>
                    <a:pt x="212" y="759"/>
                  </a:cubicBezTo>
                  <a:cubicBezTo>
                    <a:pt x="212" y="758"/>
                    <a:pt x="212" y="758"/>
                    <a:pt x="212" y="758"/>
                  </a:cubicBezTo>
                  <a:cubicBezTo>
                    <a:pt x="212" y="758"/>
                    <a:pt x="211" y="758"/>
                    <a:pt x="211" y="758"/>
                  </a:cubicBezTo>
                  <a:cubicBezTo>
                    <a:pt x="211" y="758"/>
                    <a:pt x="212" y="758"/>
                    <a:pt x="211" y="757"/>
                  </a:cubicBezTo>
                  <a:cubicBezTo>
                    <a:pt x="211" y="756"/>
                    <a:pt x="211" y="757"/>
                    <a:pt x="211" y="756"/>
                  </a:cubicBezTo>
                  <a:cubicBezTo>
                    <a:pt x="211" y="755"/>
                    <a:pt x="210" y="755"/>
                    <a:pt x="210" y="754"/>
                  </a:cubicBezTo>
                  <a:cubicBezTo>
                    <a:pt x="210" y="754"/>
                    <a:pt x="210" y="754"/>
                    <a:pt x="210" y="754"/>
                  </a:cubicBezTo>
                  <a:cubicBezTo>
                    <a:pt x="209" y="754"/>
                    <a:pt x="209" y="754"/>
                    <a:pt x="209" y="754"/>
                  </a:cubicBezTo>
                  <a:cubicBezTo>
                    <a:pt x="209" y="754"/>
                    <a:pt x="208" y="755"/>
                    <a:pt x="208" y="755"/>
                  </a:cubicBezTo>
                  <a:cubicBezTo>
                    <a:pt x="207" y="755"/>
                    <a:pt x="207" y="754"/>
                    <a:pt x="207" y="754"/>
                  </a:cubicBezTo>
                  <a:cubicBezTo>
                    <a:pt x="206" y="754"/>
                    <a:pt x="206" y="754"/>
                    <a:pt x="206" y="754"/>
                  </a:cubicBezTo>
                  <a:cubicBezTo>
                    <a:pt x="206" y="754"/>
                    <a:pt x="205" y="753"/>
                    <a:pt x="205" y="752"/>
                  </a:cubicBezTo>
                  <a:cubicBezTo>
                    <a:pt x="205" y="752"/>
                    <a:pt x="205" y="752"/>
                    <a:pt x="205" y="751"/>
                  </a:cubicBezTo>
                  <a:cubicBezTo>
                    <a:pt x="204" y="750"/>
                    <a:pt x="204" y="750"/>
                    <a:pt x="204" y="750"/>
                  </a:cubicBezTo>
                  <a:cubicBezTo>
                    <a:pt x="205" y="749"/>
                    <a:pt x="205" y="749"/>
                    <a:pt x="205" y="749"/>
                  </a:cubicBezTo>
                  <a:cubicBezTo>
                    <a:pt x="205" y="748"/>
                    <a:pt x="205" y="748"/>
                    <a:pt x="204" y="748"/>
                  </a:cubicBezTo>
                  <a:cubicBezTo>
                    <a:pt x="204" y="748"/>
                    <a:pt x="204" y="748"/>
                    <a:pt x="203" y="748"/>
                  </a:cubicBezTo>
                  <a:cubicBezTo>
                    <a:pt x="203" y="749"/>
                    <a:pt x="203" y="749"/>
                    <a:pt x="202" y="749"/>
                  </a:cubicBezTo>
                  <a:cubicBezTo>
                    <a:pt x="202" y="749"/>
                    <a:pt x="201" y="750"/>
                    <a:pt x="201" y="750"/>
                  </a:cubicBezTo>
                  <a:cubicBezTo>
                    <a:pt x="200" y="750"/>
                    <a:pt x="201" y="750"/>
                    <a:pt x="200" y="750"/>
                  </a:cubicBezTo>
                  <a:cubicBezTo>
                    <a:pt x="199" y="750"/>
                    <a:pt x="199" y="751"/>
                    <a:pt x="199" y="750"/>
                  </a:cubicBezTo>
                  <a:cubicBezTo>
                    <a:pt x="198" y="749"/>
                    <a:pt x="198" y="749"/>
                    <a:pt x="198" y="748"/>
                  </a:cubicBezTo>
                  <a:cubicBezTo>
                    <a:pt x="198" y="747"/>
                    <a:pt x="198" y="748"/>
                    <a:pt x="198" y="747"/>
                  </a:cubicBezTo>
                  <a:cubicBezTo>
                    <a:pt x="198" y="746"/>
                    <a:pt x="198" y="747"/>
                    <a:pt x="198" y="746"/>
                  </a:cubicBezTo>
                  <a:cubicBezTo>
                    <a:pt x="197" y="745"/>
                    <a:pt x="197" y="746"/>
                    <a:pt x="197" y="745"/>
                  </a:cubicBezTo>
                  <a:cubicBezTo>
                    <a:pt x="197" y="744"/>
                    <a:pt x="196" y="745"/>
                    <a:pt x="196" y="744"/>
                  </a:cubicBezTo>
                  <a:cubicBezTo>
                    <a:pt x="196" y="743"/>
                    <a:pt x="197" y="743"/>
                    <a:pt x="196" y="742"/>
                  </a:cubicBezTo>
                  <a:cubicBezTo>
                    <a:pt x="196" y="742"/>
                    <a:pt x="196" y="742"/>
                    <a:pt x="196" y="741"/>
                  </a:cubicBezTo>
                  <a:cubicBezTo>
                    <a:pt x="195" y="741"/>
                    <a:pt x="196" y="741"/>
                    <a:pt x="195" y="741"/>
                  </a:cubicBezTo>
                  <a:cubicBezTo>
                    <a:pt x="194" y="741"/>
                    <a:pt x="194" y="742"/>
                    <a:pt x="194" y="741"/>
                  </a:cubicBezTo>
                  <a:cubicBezTo>
                    <a:pt x="194" y="741"/>
                    <a:pt x="194" y="741"/>
                    <a:pt x="194" y="740"/>
                  </a:cubicBezTo>
                  <a:cubicBezTo>
                    <a:pt x="194" y="739"/>
                    <a:pt x="194" y="739"/>
                    <a:pt x="194" y="739"/>
                  </a:cubicBezTo>
                  <a:cubicBezTo>
                    <a:pt x="194" y="738"/>
                    <a:pt x="194" y="738"/>
                    <a:pt x="194" y="738"/>
                  </a:cubicBezTo>
                  <a:cubicBezTo>
                    <a:pt x="194" y="738"/>
                    <a:pt x="193" y="737"/>
                    <a:pt x="194" y="737"/>
                  </a:cubicBezTo>
                  <a:cubicBezTo>
                    <a:pt x="195" y="737"/>
                    <a:pt x="195" y="737"/>
                    <a:pt x="195" y="737"/>
                  </a:cubicBezTo>
                  <a:cubicBezTo>
                    <a:pt x="195" y="737"/>
                    <a:pt x="195" y="737"/>
                    <a:pt x="195" y="737"/>
                  </a:cubicBezTo>
                  <a:cubicBezTo>
                    <a:pt x="195" y="736"/>
                    <a:pt x="196" y="736"/>
                    <a:pt x="196" y="736"/>
                  </a:cubicBezTo>
                  <a:cubicBezTo>
                    <a:pt x="195" y="735"/>
                    <a:pt x="195" y="735"/>
                    <a:pt x="195" y="735"/>
                  </a:cubicBezTo>
                  <a:cubicBezTo>
                    <a:pt x="195" y="734"/>
                    <a:pt x="196" y="734"/>
                    <a:pt x="196" y="734"/>
                  </a:cubicBezTo>
                  <a:cubicBezTo>
                    <a:pt x="196" y="733"/>
                    <a:pt x="196" y="733"/>
                    <a:pt x="195" y="733"/>
                  </a:cubicBezTo>
                  <a:cubicBezTo>
                    <a:pt x="195" y="732"/>
                    <a:pt x="195" y="732"/>
                    <a:pt x="195" y="732"/>
                  </a:cubicBezTo>
                  <a:cubicBezTo>
                    <a:pt x="194" y="732"/>
                    <a:pt x="194" y="732"/>
                    <a:pt x="194" y="732"/>
                  </a:cubicBezTo>
                  <a:cubicBezTo>
                    <a:pt x="194" y="731"/>
                    <a:pt x="194" y="731"/>
                    <a:pt x="194" y="731"/>
                  </a:cubicBezTo>
                  <a:cubicBezTo>
                    <a:pt x="195" y="730"/>
                    <a:pt x="195" y="730"/>
                    <a:pt x="195" y="730"/>
                  </a:cubicBezTo>
                  <a:cubicBezTo>
                    <a:pt x="195" y="729"/>
                    <a:pt x="195" y="729"/>
                    <a:pt x="195" y="729"/>
                  </a:cubicBezTo>
                  <a:cubicBezTo>
                    <a:pt x="195" y="728"/>
                    <a:pt x="195" y="728"/>
                    <a:pt x="196" y="728"/>
                  </a:cubicBezTo>
                  <a:cubicBezTo>
                    <a:pt x="196" y="727"/>
                    <a:pt x="196" y="728"/>
                    <a:pt x="196" y="727"/>
                  </a:cubicBezTo>
                  <a:cubicBezTo>
                    <a:pt x="197" y="726"/>
                    <a:pt x="197" y="727"/>
                    <a:pt x="197" y="726"/>
                  </a:cubicBezTo>
                  <a:cubicBezTo>
                    <a:pt x="197" y="725"/>
                    <a:pt x="197" y="726"/>
                    <a:pt x="197" y="725"/>
                  </a:cubicBezTo>
                  <a:cubicBezTo>
                    <a:pt x="197" y="725"/>
                    <a:pt x="196" y="724"/>
                    <a:pt x="196" y="724"/>
                  </a:cubicBezTo>
                  <a:cubicBezTo>
                    <a:pt x="196" y="724"/>
                    <a:pt x="196" y="723"/>
                    <a:pt x="196" y="722"/>
                  </a:cubicBezTo>
                  <a:cubicBezTo>
                    <a:pt x="196" y="721"/>
                    <a:pt x="196" y="721"/>
                    <a:pt x="195" y="720"/>
                  </a:cubicBezTo>
                  <a:cubicBezTo>
                    <a:pt x="194" y="720"/>
                    <a:pt x="194" y="721"/>
                    <a:pt x="194" y="720"/>
                  </a:cubicBezTo>
                  <a:cubicBezTo>
                    <a:pt x="193" y="719"/>
                    <a:pt x="194" y="720"/>
                    <a:pt x="193" y="719"/>
                  </a:cubicBezTo>
                  <a:cubicBezTo>
                    <a:pt x="192" y="718"/>
                    <a:pt x="193" y="718"/>
                    <a:pt x="192" y="718"/>
                  </a:cubicBezTo>
                  <a:cubicBezTo>
                    <a:pt x="191" y="718"/>
                    <a:pt x="192" y="719"/>
                    <a:pt x="191" y="718"/>
                  </a:cubicBezTo>
                  <a:cubicBezTo>
                    <a:pt x="190" y="718"/>
                    <a:pt x="189" y="718"/>
                    <a:pt x="189" y="718"/>
                  </a:cubicBezTo>
                  <a:cubicBezTo>
                    <a:pt x="188" y="718"/>
                    <a:pt x="187" y="718"/>
                    <a:pt x="186" y="718"/>
                  </a:cubicBezTo>
                  <a:cubicBezTo>
                    <a:pt x="186" y="718"/>
                    <a:pt x="186" y="718"/>
                    <a:pt x="186" y="719"/>
                  </a:cubicBezTo>
                  <a:cubicBezTo>
                    <a:pt x="186" y="720"/>
                    <a:pt x="186" y="720"/>
                    <a:pt x="185" y="721"/>
                  </a:cubicBezTo>
                  <a:cubicBezTo>
                    <a:pt x="184" y="721"/>
                    <a:pt x="185" y="721"/>
                    <a:pt x="184" y="721"/>
                  </a:cubicBezTo>
                  <a:cubicBezTo>
                    <a:pt x="183" y="722"/>
                    <a:pt x="183" y="722"/>
                    <a:pt x="183" y="722"/>
                  </a:cubicBezTo>
                  <a:cubicBezTo>
                    <a:pt x="182" y="723"/>
                    <a:pt x="182" y="724"/>
                    <a:pt x="181" y="723"/>
                  </a:cubicBezTo>
                  <a:cubicBezTo>
                    <a:pt x="181" y="723"/>
                    <a:pt x="181" y="722"/>
                    <a:pt x="181" y="723"/>
                  </a:cubicBezTo>
                  <a:cubicBezTo>
                    <a:pt x="180" y="723"/>
                    <a:pt x="180" y="724"/>
                    <a:pt x="180" y="723"/>
                  </a:cubicBezTo>
                  <a:cubicBezTo>
                    <a:pt x="179" y="723"/>
                    <a:pt x="179" y="723"/>
                    <a:pt x="179" y="723"/>
                  </a:cubicBezTo>
                  <a:cubicBezTo>
                    <a:pt x="179" y="723"/>
                    <a:pt x="180" y="723"/>
                    <a:pt x="179" y="723"/>
                  </a:cubicBezTo>
                  <a:cubicBezTo>
                    <a:pt x="179" y="723"/>
                    <a:pt x="179" y="724"/>
                    <a:pt x="178" y="723"/>
                  </a:cubicBezTo>
                  <a:cubicBezTo>
                    <a:pt x="178" y="723"/>
                    <a:pt x="177" y="724"/>
                    <a:pt x="177" y="723"/>
                  </a:cubicBezTo>
                  <a:cubicBezTo>
                    <a:pt x="177" y="722"/>
                    <a:pt x="177" y="722"/>
                    <a:pt x="177" y="721"/>
                  </a:cubicBezTo>
                  <a:cubicBezTo>
                    <a:pt x="177" y="721"/>
                    <a:pt x="177" y="721"/>
                    <a:pt x="178" y="720"/>
                  </a:cubicBezTo>
                  <a:cubicBezTo>
                    <a:pt x="178" y="720"/>
                    <a:pt x="178" y="720"/>
                    <a:pt x="179" y="719"/>
                  </a:cubicBezTo>
                  <a:cubicBezTo>
                    <a:pt x="179" y="718"/>
                    <a:pt x="179" y="718"/>
                    <a:pt x="179" y="717"/>
                  </a:cubicBezTo>
                  <a:cubicBezTo>
                    <a:pt x="180" y="717"/>
                    <a:pt x="179" y="717"/>
                    <a:pt x="180" y="717"/>
                  </a:cubicBezTo>
                  <a:cubicBezTo>
                    <a:pt x="181" y="716"/>
                    <a:pt x="181" y="716"/>
                    <a:pt x="181" y="715"/>
                  </a:cubicBezTo>
                  <a:cubicBezTo>
                    <a:pt x="180" y="715"/>
                    <a:pt x="180" y="715"/>
                    <a:pt x="181" y="715"/>
                  </a:cubicBezTo>
                  <a:cubicBezTo>
                    <a:pt x="181" y="714"/>
                    <a:pt x="181" y="714"/>
                    <a:pt x="182" y="714"/>
                  </a:cubicBezTo>
                  <a:cubicBezTo>
                    <a:pt x="182" y="714"/>
                    <a:pt x="183" y="715"/>
                    <a:pt x="183" y="714"/>
                  </a:cubicBezTo>
                  <a:cubicBezTo>
                    <a:pt x="183" y="714"/>
                    <a:pt x="183" y="714"/>
                    <a:pt x="183" y="713"/>
                  </a:cubicBezTo>
                  <a:cubicBezTo>
                    <a:pt x="183" y="712"/>
                    <a:pt x="183" y="712"/>
                    <a:pt x="183" y="711"/>
                  </a:cubicBezTo>
                  <a:cubicBezTo>
                    <a:pt x="184" y="710"/>
                    <a:pt x="184" y="710"/>
                    <a:pt x="184" y="710"/>
                  </a:cubicBezTo>
                  <a:cubicBezTo>
                    <a:pt x="185" y="710"/>
                    <a:pt x="185" y="710"/>
                    <a:pt x="186" y="710"/>
                  </a:cubicBezTo>
                  <a:cubicBezTo>
                    <a:pt x="186" y="709"/>
                    <a:pt x="186" y="710"/>
                    <a:pt x="186" y="709"/>
                  </a:cubicBezTo>
                  <a:cubicBezTo>
                    <a:pt x="186" y="708"/>
                    <a:pt x="186" y="708"/>
                    <a:pt x="186" y="708"/>
                  </a:cubicBezTo>
                  <a:cubicBezTo>
                    <a:pt x="187" y="707"/>
                    <a:pt x="186" y="707"/>
                    <a:pt x="187" y="707"/>
                  </a:cubicBezTo>
                  <a:cubicBezTo>
                    <a:pt x="188" y="707"/>
                    <a:pt x="188" y="706"/>
                    <a:pt x="188" y="707"/>
                  </a:cubicBezTo>
                  <a:cubicBezTo>
                    <a:pt x="189" y="707"/>
                    <a:pt x="189" y="707"/>
                    <a:pt x="190" y="707"/>
                  </a:cubicBezTo>
                  <a:cubicBezTo>
                    <a:pt x="191" y="707"/>
                    <a:pt x="191" y="707"/>
                    <a:pt x="191" y="707"/>
                  </a:cubicBezTo>
                  <a:cubicBezTo>
                    <a:pt x="192" y="707"/>
                    <a:pt x="192" y="707"/>
                    <a:pt x="192" y="706"/>
                  </a:cubicBezTo>
                  <a:cubicBezTo>
                    <a:pt x="192" y="706"/>
                    <a:pt x="192" y="705"/>
                    <a:pt x="192" y="705"/>
                  </a:cubicBezTo>
                  <a:cubicBezTo>
                    <a:pt x="192" y="705"/>
                    <a:pt x="192" y="704"/>
                    <a:pt x="191" y="704"/>
                  </a:cubicBezTo>
                  <a:cubicBezTo>
                    <a:pt x="190" y="704"/>
                    <a:pt x="188" y="706"/>
                    <a:pt x="190" y="704"/>
                  </a:cubicBezTo>
                  <a:cubicBezTo>
                    <a:pt x="191" y="703"/>
                    <a:pt x="190" y="703"/>
                    <a:pt x="191" y="703"/>
                  </a:cubicBezTo>
                  <a:cubicBezTo>
                    <a:pt x="192" y="703"/>
                    <a:pt x="192" y="703"/>
                    <a:pt x="192" y="703"/>
                  </a:cubicBezTo>
                  <a:cubicBezTo>
                    <a:pt x="192" y="703"/>
                    <a:pt x="192" y="703"/>
                    <a:pt x="192" y="702"/>
                  </a:cubicBezTo>
                  <a:cubicBezTo>
                    <a:pt x="191" y="701"/>
                    <a:pt x="191" y="701"/>
                    <a:pt x="190" y="701"/>
                  </a:cubicBezTo>
                  <a:cubicBezTo>
                    <a:pt x="190" y="701"/>
                    <a:pt x="190" y="701"/>
                    <a:pt x="189" y="701"/>
                  </a:cubicBezTo>
                  <a:cubicBezTo>
                    <a:pt x="188" y="701"/>
                    <a:pt x="188" y="702"/>
                    <a:pt x="188" y="701"/>
                  </a:cubicBezTo>
                  <a:cubicBezTo>
                    <a:pt x="188" y="700"/>
                    <a:pt x="187" y="700"/>
                    <a:pt x="187" y="700"/>
                  </a:cubicBezTo>
                  <a:cubicBezTo>
                    <a:pt x="186" y="700"/>
                    <a:pt x="187" y="699"/>
                    <a:pt x="186" y="700"/>
                  </a:cubicBezTo>
                  <a:cubicBezTo>
                    <a:pt x="186" y="700"/>
                    <a:pt x="186" y="701"/>
                    <a:pt x="186" y="701"/>
                  </a:cubicBezTo>
                  <a:cubicBezTo>
                    <a:pt x="186" y="701"/>
                    <a:pt x="186" y="700"/>
                    <a:pt x="185" y="700"/>
                  </a:cubicBezTo>
                  <a:cubicBezTo>
                    <a:pt x="185" y="700"/>
                    <a:pt x="185" y="700"/>
                    <a:pt x="185" y="699"/>
                  </a:cubicBezTo>
                  <a:cubicBezTo>
                    <a:pt x="185" y="698"/>
                    <a:pt x="185" y="698"/>
                    <a:pt x="185" y="698"/>
                  </a:cubicBezTo>
                  <a:cubicBezTo>
                    <a:pt x="184" y="697"/>
                    <a:pt x="184" y="697"/>
                    <a:pt x="184" y="697"/>
                  </a:cubicBezTo>
                  <a:cubicBezTo>
                    <a:pt x="184" y="696"/>
                    <a:pt x="184" y="696"/>
                    <a:pt x="184" y="696"/>
                  </a:cubicBezTo>
                  <a:cubicBezTo>
                    <a:pt x="184" y="696"/>
                    <a:pt x="183" y="697"/>
                    <a:pt x="183" y="697"/>
                  </a:cubicBezTo>
                  <a:cubicBezTo>
                    <a:pt x="183" y="697"/>
                    <a:pt x="183" y="697"/>
                    <a:pt x="183" y="697"/>
                  </a:cubicBezTo>
                  <a:cubicBezTo>
                    <a:pt x="182" y="698"/>
                    <a:pt x="182" y="698"/>
                    <a:pt x="182" y="698"/>
                  </a:cubicBezTo>
                  <a:cubicBezTo>
                    <a:pt x="182" y="698"/>
                    <a:pt x="183" y="698"/>
                    <a:pt x="182" y="698"/>
                  </a:cubicBezTo>
                  <a:cubicBezTo>
                    <a:pt x="181" y="698"/>
                    <a:pt x="181" y="698"/>
                    <a:pt x="180" y="697"/>
                  </a:cubicBezTo>
                  <a:cubicBezTo>
                    <a:pt x="179" y="697"/>
                    <a:pt x="179" y="697"/>
                    <a:pt x="179" y="697"/>
                  </a:cubicBezTo>
                  <a:cubicBezTo>
                    <a:pt x="179" y="696"/>
                    <a:pt x="179" y="696"/>
                    <a:pt x="179" y="696"/>
                  </a:cubicBezTo>
                  <a:cubicBezTo>
                    <a:pt x="178" y="695"/>
                    <a:pt x="177" y="695"/>
                    <a:pt x="178" y="694"/>
                  </a:cubicBezTo>
                  <a:cubicBezTo>
                    <a:pt x="178" y="693"/>
                    <a:pt x="179" y="693"/>
                    <a:pt x="178" y="693"/>
                  </a:cubicBezTo>
                  <a:cubicBezTo>
                    <a:pt x="177" y="692"/>
                    <a:pt x="177" y="693"/>
                    <a:pt x="177" y="692"/>
                  </a:cubicBezTo>
                  <a:cubicBezTo>
                    <a:pt x="176" y="691"/>
                    <a:pt x="176" y="691"/>
                    <a:pt x="176" y="690"/>
                  </a:cubicBezTo>
                  <a:cubicBezTo>
                    <a:pt x="176" y="690"/>
                    <a:pt x="176" y="689"/>
                    <a:pt x="176" y="689"/>
                  </a:cubicBezTo>
                  <a:cubicBezTo>
                    <a:pt x="175" y="689"/>
                    <a:pt x="175" y="688"/>
                    <a:pt x="175" y="689"/>
                  </a:cubicBezTo>
                  <a:cubicBezTo>
                    <a:pt x="174" y="690"/>
                    <a:pt x="174" y="690"/>
                    <a:pt x="174" y="690"/>
                  </a:cubicBezTo>
                  <a:cubicBezTo>
                    <a:pt x="173" y="691"/>
                    <a:pt x="173" y="691"/>
                    <a:pt x="173" y="690"/>
                  </a:cubicBezTo>
                  <a:cubicBezTo>
                    <a:pt x="173" y="690"/>
                    <a:pt x="173" y="690"/>
                    <a:pt x="172" y="690"/>
                  </a:cubicBezTo>
                  <a:cubicBezTo>
                    <a:pt x="171" y="690"/>
                    <a:pt x="170" y="690"/>
                    <a:pt x="170" y="689"/>
                  </a:cubicBezTo>
                  <a:cubicBezTo>
                    <a:pt x="170" y="689"/>
                    <a:pt x="170" y="688"/>
                    <a:pt x="170" y="688"/>
                  </a:cubicBezTo>
                  <a:cubicBezTo>
                    <a:pt x="169" y="689"/>
                    <a:pt x="168" y="690"/>
                    <a:pt x="168" y="689"/>
                  </a:cubicBezTo>
                  <a:cubicBezTo>
                    <a:pt x="168" y="687"/>
                    <a:pt x="168" y="687"/>
                    <a:pt x="168" y="687"/>
                  </a:cubicBezTo>
                  <a:cubicBezTo>
                    <a:pt x="169" y="686"/>
                    <a:pt x="169" y="686"/>
                    <a:pt x="169" y="685"/>
                  </a:cubicBezTo>
                  <a:cubicBezTo>
                    <a:pt x="169" y="684"/>
                    <a:pt x="169" y="684"/>
                    <a:pt x="170" y="683"/>
                  </a:cubicBezTo>
                  <a:cubicBezTo>
                    <a:pt x="170" y="682"/>
                    <a:pt x="170" y="682"/>
                    <a:pt x="170" y="682"/>
                  </a:cubicBezTo>
                  <a:cubicBezTo>
                    <a:pt x="169" y="681"/>
                    <a:pt x="169" y="681"/>
                    <a:pt x="169" y="681"/>
                  </a:cubicBezTo>
                  <a:cubicBezTo>
                    <a:pt x="170" y="680"/>
                    <a:pt x="170" y="680"/>
                    <a:pt x="171" y="679"/>
                  </a:cubicBezTo>
                  <a:cubicBezTo>
                    <a:pt x="171" y="678"/>
                    <a:pt x="171" y="678"/>
                    <a:pt x="171" y="677"/>
                  </a:cubicBezTo>
                  <a:cubicBezTo>
                    <a:pt x="171" y="675"/>
                    <a:pt x="171" y="675"/>
                    <a:pt x="171" y="674"/>
                  </a:cubicBezTo>
                  <a:cubicBezTo>
                    <a:pt x="172" y="673"/>
                    <a:pt x="171" y="673"/>
                    <a:pt x="172" y="672"/>
                  </a:cubicBezTo>
                  <a:cubicBezTo>
                    <a:pt x="172" y="672"/>
                    <a:pt x="172" y="673"/>
                    <a:pt x="172" y="672"/>
                  </a:cubicBezTo>
                  <a:cubicBezTo>
                    <a:pt x="171" y="671"/>
                    <a:pt x="171" y="671"/>
                    <a:pt x="171" y="670"/>
                  </a:cubicBezTo>
                  <a:cubicBezTo>
                    <a:pt x="170" y="670"/>
                    <a:pt x="171" y="670"/>
                    <a:pt x="170" y="670"/>
                  </a:cubicBezTo>
                  <a:cubicBezTo>
                    <a:pt x="169" y="669"/>
                    <a:pt x="170" y="669"/>
                    <a:pt x="169" y="669"/>
                  </a:cubicBezTo>
                  <a:cubicBezTo>
                    <a:pt x="169" y="670"/>
                    <a:pt x="168" y="670"/>
                    <a:pt x="168" y="670"/>
                  </a:cubicBezTo>
                  <a:cubicBezTo>
                    <a:pt x="168" y="670"/>
                    <a:pt x="168" y="671"/>
                    <a:pt x="167" y="670"/>
                  </a:cubicBezTo>
                  <a:cubicBezTo>
                    <a:pt x="167" y="669"/>
                    <a:pt x="167" y="669"/>
                    <a:pt x="166" y="668"/>
                  </a:cubicBezTo>
                  <a:cubicBezTo>
                    <a:pt x="166" y="668"/>
                    <a:pt x="166" y="669"/>
                    <a:pt x="165" y="668"/>
                  </a:cubicBezTo>
                  <a:cubicBezTo>
                    <a:pt x="165" y="667"/>
                    <a:pt x="165" y="667"/>
                    <a:pt x="165" y="667"/>
                  </a:cubicBezTo>
                  <a:cubicBezTo>
                    <a:pt x="166" y="666"/>
                    <a:pt x="166" y="667"/>
                    <a:pt x="166" y="666"/>
                  </a:cubicBezTo>
                  <a:cubicBezTo>
                    <a:pt x="166" y="665"/>
                    <a:pt x="166" y="665"/>
                    <a:pt x="166" y="664"/>
                  </a:cubicBezTo>
                  <a:cubicBezTo>
                    <a:pt x="166" y="663"/>
                    <a:pt x="167" y="664"/>
                    <a:pt x="166" y="663"/>
                  </a:cubicBezTo>
                  <a:cubicBezTo>
                    <a:pt x="166" y="662"/>
                    <a:pt x="167" y="662"/>
                    <a:pt x="165" y="662"/>
                  </a:cubicBezTo>
                  <a:cubicBezTo>
                    <a:pt x="164" y="662"/>
                    <a:pt x="164" y="662"/>
                    <a:pt x="164" y="662"/>
                  </a:cubicBezTo>
                  <a:cubicBezTo>
                    <a:pt x="164" y="662"/>
                    <a:pt x="164" y="662"/>
                    <a:pt x="163" y="662"/>
                  </a:cubicBezTo>
                  <a:cubicBezTo>
                    <a:pt x="162" y="662"/>
                    <a:pt x="162" y="662"/>
                    <a:pt x="162" y="661"/>
                  </a:cubicBezTo>
                  <a:cubicBezTo>
                    <a:pt x="162" y="660"/>
                    <a:pt x="161" y="661"/>
                    <a:pt x="161" y="660"/>
                  </a:cubicBezTo>
                  <a:cubicBezTo>
                    <a:pt x="162" y="659"/>
                    <a:pt x="162" y="659"/>
                    <a:pt x="163" y="658"/>
                  </a:cubicBezTo>
                  <a:cubicBezTo>
                    <a:pt x="163" y="657"/>
                    <a:pt x="164" y="657"/>
                    <a:pt x="164" y="656"/>
                  </a:cubicBezTo>
                  <a:cubicBezTo>
                    <a:pt x="164" y="655"/>
                    <a:pt x="163" y="655"/>
                    <a:pt x="163" y="654"/>
                  </a:cubicBezTo>
                  <a:cubicBezTo>
                    <a:pt x="163" y="653"/>
                    <a:pt x="163" y="653"/>
                    <a:pt x="162" y="653"/>
                  </a:cubicBezTo>
                  <a:cubicBezTo>
                    <a:pt x="162" y="653"/>
                    <a:pt x="161" y="653"/>
                    <a:pt x="161" y="652"/>
                  </a:cubicBezTo>
                  <a:cubicBezTo>
                    <a:pt x="161" y="652"/>
                    <a:pt x="161" y="652"/>
                    <a:pt x="161" y="652"/>
                  </a:cubicBezTo>
                  <a:cubicBezTo>
                    <a:pt x="160" y="651"/>
                    <a:pt x="161" y="650"/>
                    <a:pt x="160" y="650"/>
                  </a:cubicBezTo>
                  <a:cubicBezTo>
                    <a:pt x="158" y="650"/>
                    <a:pt x="159" y="650"/>
                    <a:pt x="157" y="650"/>
                  </a:cubicBezTo>
                  <a:cubicBezTo>
                    <a:pt x="156" y="649"/>
                    <a:pt x="156" y="649"/>
                    <a:pt x="156" y="648"/>
                  </a:cubicBezTo>
                  <a:cubicBezTo>
                    <a:pt x="155" y="647"/>
                    <a:pt x="156" y="647"/>
                    <a:pt x="154" y="647"/>
                  </a:cubicBezTo>
                  <a:cubicBezTo>
                    <a:pt x="153" y="647"/>
                    <a:pt x="153" y="647"/>
                    <a:pt x="152" y="646"/>
                  </a:cubicBezTo>
                  <a:cubicBezTo>
                    <a:pt x="152" y="646"/>
                    <a:pt x="150" y="647"/>
                    <a:pt x="149" y="646"/>
                  </a:cubicBezTo>
                  <a:cubicBezTo>
                    <a:pt x="149" y="646"/>
                    <a:pt x="149" y="645"/>
                    <a:pt x="148" y="646"/>
                  </a:cubicBezTo>
                  <a:cubicBezTo>
                    <a:pt x="148" y="646"/>
                    <a:pt x="148" y="647"/>
                    <a:pt x="148" y="647"/>
                  </a:cubicBezTo>
                  <a:cubicBezTo>
                    <a:pt x="147" y="647"/>
                    <a:pt x="147" y="647"/>
                    <a:pt x="146" y="646"/>
                  </a:cubicBezTo>
                  <a:cubicBezTo>
                    <a:pt x="146" y="646"/>
                    <a:pt x="147" y="645"/>
                    <a:pt x="146" y="646"/>
                  </a:cubicBezTo>
                  <a:cubicBezTo>
                    <a:pt x="145" y="646"/>
                    <a:pt x="146" y="646"/>
                    <a:pt x="145" y="647"/>
                  </a:cubicBezTo>
                  <a:cubicBezTo>
                    <a:pt x="144" y="647"/>
                    <a:pt x="144" y="647"/>
                    <a:pt x="144" y="647"/>
                  </a:cubicBezTo>
                  <a:cubicBezTo>
                    <a:pt x="144" y="646"/>
                    <a:pt x="143" y="646"/>
                    <a:pt x="143" y="646"/>
                  </a:cubicBezTo>
                  <a:cubicBezTo>
                    <a:pt x="143" y="646"/>
                    <a:pt x="142" y="646"/>
                    <a:pt x="142" y="647"/>
                  </a:cubicBezTo>
                  <a:cubicBezTo>
                    <a:pt x="143" y="647"/>
                    <a:pt x="143" y="647"/>
                    <a:pt x="142" y="648"/>
                  </a:cubicBezTo>
                  <a:cubicBezTo>
                    <a:pt x="141" y="648"/>
                    <a:pt x="141" y="648"/>
                    <a:pt x="141" y="648"/>
                  </a:cubicBezTo>
                  <a:cubicBezTo>
                    <a:pt x="141" y="649"/>
                    <a:pt x="140" y="649"/>
                    <a:pt x="141" y="649"/>
                  </a:cubicBezTo>
                  <a:cubicBezTo>
                    <a:pt x="142" y="649"/>
                    <a:pt x="142" y="648"/>
                    <a:pt x="142" y="649"/>
                  </a:cubicBezTo>
                  <a:cubicBezTo>
                    <a:pt x="142" y="650"/>
                    <a:pt x="142" y="649"/>
                    <a:pt x="142" y="650"/>
                  </a:cubicBezTo>
                  <a:cubicBezTo>
                    <a:pt x="143" y="651"/>
                    <a:pt x="143" y="651"/>
                    <a:pt x="143" y="651"/>
                  </a:cubicBezTo>
                  <a:cubicBezTo>
                    <a:pt x="144" y="651"/>
                    <a:pt x="144" y="650"/>
                    <a:pt x="144" y="651"/>
                  </a:cubicBezTo>
                  <a:cubicBezTo>
                    <a:pt x="144" y="652"/>
                    <a:pt x="144" y="652"/>
                    <a:pt x="145" y="652"/>
                  </a:cubicBezTo>
                  <a:cubicBezTo>
                    <a:pt x="145" y="652"/>
                    <a:pt x="145" y="652"/>
                    <a:pt x="145" y="652"/>
                  </a:cubicBezTo>
                  <a:cubicBezTo>
                    <a:pt x="146" y="653"/>
                    <a:pt x="146" y="653"/>
                    <a:pt x="146" y="653"/>
                  </a:cubicBezTo>
                  <a:cubicBezTo>
                    <a:pt x="146" y="654"/>
                    <a:pt x="147" y="654"/>
                    <a:pt x="146" y="654"/>
                  </a:cubicBezTo>
                  <a:cubicBezTo>
                    <a:pt x="145" y="655"/>
                    <a:pt x="145" y="655"/>
                    <a:pt x="145" y="656"/>
                  </a:cubicBezTo>
                  <a:cubicBezTo>
                    <a:pt x="145" y="656"/>
                    <a:pt x="145" y="656"/>
                    <a:pt x="145" y="657"/>
                  </a:cubicBezTo>
                  <a:cubicBezTo>
                    <a:pt x="145" y="658"/>
                    <a:pt x="145" y="656"/>
                    <a:pt x="145" y="657"/>
                  </a:cubicBezTo>
                  <a:cubicBezTo>
                    <a:pt x="144" y="659"/>
                    <a:pt x="145" y="658"/>
                    <a:pt x="144" y="659"/>
                  </a:cubicBezTo>
                  <a:cubicBezTo>
                    <a:pt x="144" y="659"/>
                    <a:pt x="144" y="660"/>
                    <a:pt x="143" y="659"/>
                  </a:cubicBezTo>
                  <a:cubicBezTo>
                    <a:pt x="143" y="658"/>
                    <a:pt x="144" y="658"/>
                    <a:pt x="143" y="658"/>
                  </a:cubicBezTo>
                  <a:cubicBezTo>
                    <a:pt x="142" y="658"/>
                    <a:pt x="143" y="659"/>
                    <a:pt x="142" y="658"/>
                  </a:cubicBezTo>
                  <a:cubicBezTo>
                    <a:pt x="140" y="658"/>
                    <a:pt x="140" y="658"/>
                    <a:pt x="140" y="658"/>
                  </a:cubicBezTo>
                  <a:cubicBezTo>
                    <a:pt x="139" y="658"/>
                    <a:pt x="139" y="659"/>
                    <a:pt x="139" y="659"/>
                  </a:cubicBezTo>
                  <a:cubicBezTo>
                    <a:pt x="139" y="659"/>
                    <a:pt x="139" y="658"/>
                    <a:pt x="138" y="659"/>
                  </a:cubicBezTo>
                  <a:cubicBezTo>
                    <a:pt x="137" y="659"/>
                    <a:pt x="137" y="659"/>
                    <a:pt x="137" y="659"/>
                  </a:cubicBezTo>
                  <a:cubicBezTo>
                    <a:pt x="136" y="660"/>
                    <a:pt x="136" y="659"/>
                    <a:pt x="136" y="660"/>
                  </a:cubicBezTo>
                  <a:cubicBezTo>
                    <a:pt x="136" y="660"/>
                    <a:pt x="136" y="660"/>
                    <a:pt x="135" y="660"/>
                  </a:cubicBezTo>
                  <a:cubicBezTo>
                    <a:pt x="134" y="661"/>
                    <a:pt x="134" y="662"/>
                    <a:pt x="134" y="662"/>
                  </a:cubicBezTo>
                  <a:cubicBezTo>
                    <a:pt x="134" y="662"/>
                    <a:pt x="133" y="662"/>
                    <a:pt x="133" y="662"/>
                  </a:cubicBezTo>
                  <a:cubicBezTo>
                    <a:pt x="133" y="662"/>
                    <a:pt x="133" y="661"/>
                    <a:pt x="132" y="661"/>
                  </a:cubicBezTo>
                  <a:cubicBezTo>
                    <a:pt x="132" y="662"/>
                    <a:pt x="132" y="661"/>
                    <a:pt x="131" y="662"/>
                  </a:cubicBezTo>
                  <a:cubicBezTo>
                    <a:pt x="130" y="663"/>
                    <a:pt x="130" y="663"/>
                    <a:pt x="130" y="663"/>
                  </a:cubicBezTo>
                  <a:cubicBezTo>
                    <a:pt x="130" y="663"/>
                    <a:pt x="130" y="662"/>
                    <a:pt x="129" y="663"/>
                  </a:cubicBezTo>
                  <a:cubicBezTo>
                    <a:pt x="128" y="664"/>
                    <a:pt x="128" y="664"/>
                    <a:pt x="128" y="664"/>
                  </a:cubicBezTo>
                  <a:cubicBezTo>
                    <a:pt x="128" y="665"/>
                    <a:pt x="128" y="665"/>
                    <a:pt x="128" y="665"/>
                  </a:cubicBezTo>
                  <a:cubicBezTo>
                    <a:pt x="128" y="665"/>
                    <a:pt x="127" y="666"/>
                    <a:pt x="127" y="666"/>
                  </a:cubicBezTo>
                  <a:cubicBezTo>
                    <a:pt x="128" y="667"/>
                    <a:pt x="127" y="668"/>
                    <a:pt x="127" y="668"/>
                  </a:cubicBezTo>
                  <a:cubicBezTo>
                    <a:pt x="127" y="668"/>
                    <a:pt x="126" y="668"/>
                    <a:pt x="126" y="668"/>
                  </a:cubicBezTo>
                  <a:cubicBezTo>
                    <a:pt x="126" y="669"/>
                    <a:pt x="127" y="669"/>
                    <a:pt x="126" y="670"/>
                  </a:cubicBezTo>
                  <a:cubicBezTo>
                    <a:pt x="126" y="670"/>
                    <a:pt x="124" y="671"/>
                    <a:pt x="123" y="670"/>
                  </a:cubicBezTo>
                  <a:cubicBezTo>
                    <a:pt x="123" y="670"/>
                    <a:pt x="123" y="670"/>
                    <a:pt x="122" y="669"/>
                  </a:cubicBezTo>
                  <a:cubicBezTo>
                    <a:pt x="121" y="668"/>
                    <a:pt x="122" y="668"/>
                    <a:pt x="121" y="668"/>
                  </a:cubicBezTo>
                  <a:cubicBezTo>
                    <a:pt x="121" y="668"/>
                    <a:pt x="121" y="668"/>
                    <a:pt x="120" y="668"/>
                  </a:cubicBezTo>
                  <a:cubicBezTo>
                    <a:pt x="119" y="668"/>
                    <a:pt x="119" y="669"/>
                    <a:pt x="119" y="668"/>
                  </a:cubicBezTo>
                  <a:cubicBezTo>
                    <a:pt x="118" y="668"/>
                    <a:pt x="117" y="668"/>
                    <a:pt x="117" y="668"/>
                  </a:cubicBezTo>
                  <a:cubicBezTo>
                    <a:pt x="117" y="667"/>
                    <a:pt x="116" y="668"/>
                    <a:pt x="116" y="667"/>
                  </a:cubicBezTo>
                  <a:cubicBezTo>
                    <a:pt x="116" y="667"/>
                    <a:pt x="116" y="667"/>
                    <a:pt x="116" y="666"/>
                  </a:cubicBezTo>
                  <a:cubicBezTo>
                    <a:pt x="116" y="666"/>
                    <a:pt x="115" y="667"/>
                    <a:pt x="115" y="667"/>
                  </a:cubicBezTo>
                  <a:cubicBezTo>
                    <a:pt x="114" y="666"/>
                    <a:pt x="114" y="667"/>
                    <a:pt x="114" y="666"/>
                  </a:cubicBezTo>
                  <a:cubicBezTo>
                    <a:pt x="114" y="666"/>
                    <a:pt x="114" y="665"/>
                    <a:pt x="113" y="666"/>
                  </a:cubicBezTo>
                  <a:cubicBezTo>
                    <a:pt x="113" y="666"/>
                    <a:pt x="112" y="666"/>
                    <a:pt x="112" y="666"/>
                  </a:cubicBezTo>
                  <a:cubicBezTo>
                    <a:pt x="112" y="665"/>
                    <a:pt x="112" y="665"/>
                    <a:pt x="112" y="665"/>
                  </a:cubicBezTo>
                  <a:cubicBezTo>
                    <a:pt x="111" y="664"/>
                    <a:pt x="112" y="664"/>
                    <a:pt x="111" y="664"/>
                  </a:cubicBezTo>
                  <a:cubicBezTo>
                    <a:pt x="110" y="665"/>
                    <a:pt x="110" y="665"/>
                    <a:pt x="110" y="665"/>
                  </a:cubicBezTo>
                  <a:cubicBezTo>
                    <a:pt x="110" y="664"/>
                    <a:pt x="110" y="664"/>
                    <a:pt x="109" y="664"/>
                  </a:cubicBezTo>
                  <a:cubicBezTo>
                    <a:pt x="109" y="664"/>
                    <a:pt x="109" y="665"/>
                    <a:pt x="109" y="664"/>
                  </a:cubicBezTo>
                  <a:cubicBezTo>
                    <a:pt x="108" y="663"/>
                    <a:pt x="107" y="664"/>
                    <a:pt x="108" y="663"/>
                  </a:cubicBezTo>
                  <a:cubicBezTo>
                    <a:pt x="108" y="663"/>
                    <a:pt x="107" y="663"/>
                    <a:pt x="108" y="663"/>
                  </a:cubicBezTo>
                  <a:cubicBezTo>
                    <a:pt x="108" y="662"/>
                    <a:pt x="107" y="662"/>
                    <a:pt x="107" y="662"/>
                  </a:cubicBezTo>
                  <a:cubicBezTo>
                    <a:pt x="107" y="662"/>
                    <a:pt x="106" y="663"/>
                    <a:pt x="106" y="663"/>
                  </a:cubicBezTo>
                  <a:cubicBezTo>
                    <a:pt x="106" y="663"/>
                    <a:pt x="105" y="663"/>
                    <a:pt x="105" y="663"/>
                  </a:cubicBezTo>
                  <a:cubicBezTo>
                    <a:pt x="104" y="662"/>
                    <a:pt x="104" y="662"/>
                    <a:pt x="104" y="662"/>
                  </a:cubicBezTo>
                  <a:cubicBezTo>
                    <a:pt x="103" y="662"/>
                    <a:pt x="103" y="662"/>
                    <a:pt x="103" y="661"/>
                  </a:cubicBezTo>
                  <a:cubicBezTo>
                    <a:pt x="103" y="661"/>
                    <a:pt x="103" y="661"/>
                    <a:pt x="102" y="661"/>
                  </a:cubicBezTo>
                  <a:cubicBezTo>
                    <a:pt x="102" y="661"/>
                    <a:pt x="102" y="661"/>
                    <a:pt x="102" y="661"/>
                  </a:cubicBezTo>
                  <a:cubicBezTo>
                    <a:pt x="101" y="661"/>
                    <a:pt x="101" y="662"/>
                    <a:pt x="101" y="661"/>
                  </a:cubicBezTo>
                  <a:cubicBezTo>
                    <a:pt x="100" y="661"/>
                    <a:pt x="100" y="661"/>
                    <a:pt x="100" y="661"/>
                  </a:cubicBezTo>
                  <a:cubicBezTo>
                    <a:pt x="99" y="661"/>
                    <a:pt x="99" y="661"/>
                    <a:pt x="99" y="661"/>
                  </a:cubicBezTo>
                  <a:cubicBezTo>
                    <a:pt x="99" y="661"/>
                    <a:pt x="98" y="661"/>
                    <a:pt x="98" y="661"/>
                  </a:cubicBezTo>
                  <a:cubicBezTo>
                    <a:pt x="97" y="661"/>
                    <a:pt x="97" y="660"/>
                    <a:pt x="97" y="661"/>
                  </a:cubicBezTo>
                  <a:cubicBezTo>
                    <a:pt x="97" y="662"/>
                    <a:pt x="97" y="662"/>
                    <a:pt x="97" y="662"/>
                  </a:cubicBezTo>
                  <a:cubicBezTo>
                    <a:pt x="96" y="661"/>
                    <a:pt x="96" y="661"/>
                    <a:pt x="96" y="660"/>
                  </a:cubicBezTo>
                  <a:cubicBezTo>
                    <a:pt x="96" y="660"/>
                    <a:pt x="95" y="660"/>
                    <a:pt x="95" y="660"/>
                  </a:cubicBezTo>
                  <a:cubicBezTo>
                    <a:pt x="95" y="660"/>
                    <a:pt x="94" y="660"/>
                    <a:pt x="94" y="660"/>
                  </a:cubicBezTo>
                  <a:cubicBezTo>
                    <a:pt x="94" y="661"/>
                    <a:pt x="94" y="661"/>
                    <a:pt x="94" y="661"/>
                  </a:cubicBezTo>
                  <a:cubicBezTo>
                    <a:pt x="94" y="662"/>
                    <a:pt x="94" y="663"/>
                    <a:pt x="94" y="663"/>
                  </a:cubicBezTo>
                  <a:cubicBezTo>
                    <a:pt x="94" y="662"/>
                    <a:pt x="93" y="662"/>
                    <a:pt x="93" y="662"/>
                  </a:cubicBezTo>
                  <a:cubicBezTo>
                    <a:pt x="92" y="662"/>
                    <a:pt x="92" y="662"/>
                    <a:pt x="92" y="662"/>
                  </a:cubicBezTo>
                  <a:cubicBezTo>
                    <a:pt x="91" y="663"/>
                    <a:pt x="91" y="663"/>
                    <a:pt x="91" y="663"/>
                  </a:cubicBezTo>
                  <a:cubicBezTo>
                    <a:pt x="91" y="663"/>
                    <a:pt x="91" y="662"/>
                    <a:pt x="91" y="663"/>
                  </a:cubicBezTo>
                  <a:cubicBezTo>
                    <a:pt x="91" y="664"/>
                    <a:pt x="91" y="664"/>
                    <a:pt x="91" y="664"/>
                  </a:cubicBezTo>
                  <a:cubicBezTo>
                    <a:pt x="91" y="664"/>
                    <a:pt x="89" y="665"/>
                    <a:pt x="89" y="665"/>
                  </a:cubicBezTo>
                  <a:cubicBezTo>
                    <a:pt x="89" y="665"/>
                    <a:pt x="87" y="665"/>
                    <a:pt x="87" y="665"/>
                  </a:cubicBezTo>
                  <a:cubicBezTo>
                    <a:pt x="87" y="665"/>
                    <a:pt x="87" y="664"/>
                    <a:pt x="87" y="665"/>
                  </a:cubicBezTo>
                  <a:cubicBezTo>
                    <a:pt x="86" y="665"/>
                    <a:pt x="86" y="666"/>
                    <a:pt x="86" y="666"/>
                  </a:cubicBezTo>
                  <a:cubicBezTo>
                    <a:pt x="86" y="666"/>
                    <a:pt x="87" y="666"/>
                    <a:pt x="87" y="666"/>
                  </a:cubicBezTo>
                  <a:cubicBezTo>
                    <a:pt x="87" y="667"/>
                    <a:pt x="86" y="667"/>
                    <a:pt x="86" y="667"/>
                  </a:cubicBezTo>
                  <a:cubicBezTo>
                    <a:pt x="86" y="667"/>
                    <a:pt x="85" y="667"/>
                    <a:pt x="86" y="668"/>
                  </a:cubicBezTo>
                  <a:cubicBezTo>
                    <a:pt x="86" y="668"/>
                    <a:pt x="86" y="669"/>
                    <a:pt x="86" y="669"/>
                  </a:cubicBezTo>
                  <a:cubicBezTo>
                    <a:pt x="85" y="670"/>
                    <a:pt x="85" y="670"/>
                    <a:pt x="85" y="670"/>
                  </a:cubicBezTo>
                  <a:cubicBezTo>
                    <a:pt x="84" y="670"/>
                    <a:pt x="84" y="670"/>
                    <a:pt x="84" y="670"/>
                  </a:cubicBezTo>
                  <a:cubicBezTo>
                    <a:pt x="84" y="670"/>
                    <a:pt x="84" y="670"/>
                    <a:pt x="84" y="670"/>
                  </a:cubicBezTo>
                  <a:cubicBezTo>
                    <a:pt x="83" y="670"/>
                    <a:pt x="83" y="670"/>
                    <a:pt x="83" y="670"/>
                  </a:cubicBezTo>
                  <a:cubicBezTo>
                    <a:pt x="83" y="671"/>
                    <a:pt x="84" y="672"/>
                    <a:pt x="84" y="672"/>
                  </a:cubicBezTo>
                  <a:cubicBezTo>
                    <a:pt x="84" y="672"/>
                    <a:pt x="84" y="672"/>
                    <a:pt x="83" y="672"/>
                  </a:cubicBezTo>
                  <a:cubicBezTo>
                    <a:pt x="83" y="672"/>
                    <a:pt x="82" y="673"/>
                    <a:pt x="82" y="673"/>
                  </a:cubicBezTo>
                  <a:cubicBezTo>
                    <a:pt x="81" y="673"/>
                    <a:pt x="81" y="673"/>
                    <a:pt x="81" y="673"/>
                  </a:cubicBezTo>
                  <a:cubicBezTo>
                    <a:pt x="81" y="673"/>
                    <a:pt x="81" y="674"/>
                    <a:pt x="81" y="674"/>
                  </a:cubicBezTo>
                  <a:cubicBezTo>
                    <a:pt x="81" y="675"/>
                    <a:pt x="80" y="676"/>
                    <a:pt x="80" y="676"/>
                  </a:cubicBezTo>
                  <a:cubicBezTo>
                    <a:pt x="79" y="676"/>
                    <a:pt x="79" y="676"/>
                    <a:pt x="79" y="676"/>
                  </a:cubicBezTo>
                  <a:cubicBezTo>
                    <a:pt x="79" y="676"/>
                    <a:pt x="78" y="676"/>
                    <a:pt x="77" y="676"/>
                  </a:cubicBezTo>
                  <a:cubicBezTo>
                    <a:pt x="77" y="676"/>
                    <a:pt x="76" y="676"/>
                    <a:pt x="76" y="675"/>
                  </a:cubicBezTo>
                  <a:cubicBezTo>
                    <a:pt x="75" y="675"/>
                    <a:pt x="76" y="675"/>
                    <a:pt x="75" y="675"/>
                  </a:cubicBezTo>
                  <a:cubicBezTo>
                    <a:pt x="74" y="674"/>
                    <a:pt x="74" y="675"/>
                    <a:pt x="74" y="674"/>
                  </a:cubicBezTo>
                  <a:cubicBezTo>
                    <a:pt x="74" y="673"/>
                    <a:pt x="74" y="674"/>
                    <a:pt x="74" y="673"/>
                  </a:cubicBezTo>
                  <a:cubicBezTo>
                    <a:pt x="75" y="672"/>
                    <a:pt x="75" y="673"/>
                    <a:pt x="74" y="672"/>
                  </a:cubicBezTo>
                  <a:cubicBezTo>
                    <a:pt x="74" y="671"/>
                    <a:pt x="73" y="671"/>
                    <a:pt x="73" y="671"/>
                  </a:cubicBezTo>
                  <a:cubicBezTo>
                    <a:pt x="73" y="670"/>
                    <a:pt x="73" y="669"/>
                    <a:pt x="73" y="669"/>
                  </a:cubicBezTo>
                  <a:cubicBezTo>
                    <a:pt x="73" y="668"/>
                    <a:pt x="73" y="668"/>
                    <a:pt x="73" y="668"/>
                  </a:cubicBezTo>
                  <a:cubicBezTo>
                    <a:pt x="73" y="668"/>
                    <a:pt x="74" y="669"/>
                    <a:pt x="74" y="668"/>
                  </a:cubicBezTo>
                  <a:cubicBezTo>
                    <a:pt x="74" y="667"/>
                    <a:pt x="73" y="667"/>
                    <a:pt x="73" y="667"/>
                  </a:cubicBezTo>
                  <a:cubicBezTo>
                    <a:pt x="73" y="666"/>
                    <a:pt x="72" y="665"/>
                    <a:pt x="72" y="665"/>
                  </a:cubicBezTo>
                  <a:cubicBezTo>
                    <a:pt x="71" y="665"/>
                    <a:pt x="71" y="665"/>
                    <a:pt x="71" y="665"/>
                  </a:cubicBezTo>
                  <a:cubicBezTo>
                    <a:pt x="71" y="665"/>
                    <a:pt x="71" y="664"/>
                    <a:pt x="70" y="664"/>
                  </a:cubicBezTo>
                  <a:cubicBezTo>
                    <a:pt x="70" y="663"/>
                    <a:pt x="70" y="664"/>
                    <a:pt x="69" y="663"/>
                  </a:cubicBezTo>
                  <a:cubicBezTo>
                    <a:pt x="69" y="662"/>
                    <a:pt x="69" y="663"/>
                    <a:pt x="69" y="662"/>
                  </a:cubicBezTo>
                  <a:cubicBezTo>
                    <a:pt x="68" y="662"/>
                    <a:pt x="68" y="662"/>
                    <a:pt x="68" y="661"/>
                  </a:cubicBezTo>
                  <a:cubicBezTo>
                    <a:pt x="68" y="660"/>
                    <a:pt x="68" y="660"/>
                    <a:pt x="68" y="660"/>
                  </a:cubicBezTo>
                  <a:cubicBezTo>
                    <a:pt x="67" y="660"/>
                    <a:pt x="67" y="660"/>
                    <a:pt x="66" y="660"/>
                  </a:cubicBezTo>
                  <a:cubicBezTo>
                    <a:pt x="66" y="660"/>
                    <a:pt x="66" y="660"/>
                    <a:pt x="65" y="660"/>
                  </a:cubicBezTo>
                  <a:cubicBezTo>
                    <a:pt x="64" y="660"/>
                    <a:pt x="64" y="660"/>
                    <a:pt x="64" y="660"/>
                  </a:cubicBezTo>
                  <a:cubicBezTo>
                    <a:pt x="64" y="660"/>
                    <a:pt x="63" y="660"/>
                    <a:pt x="63" y="660"/>
                  </a:cubicBezTo>
                  <a:cubicBezTo>
                    <a:pt x="63" y="660"/>
                    <a:pt x="62" y="660"/>
                    <a:pt x="62" y="660"/>
                  </a:cubicBezTo>
                  <a:cubicBezTo>
                    <a:pt x="62" y="660"/>
                    <a:pt x="62" y="661"/>
                    <a:pt x="61" y="660"/>
                  </a:cubicBezTo>
                  <a:cubicBezTo>
                    <a:pt x="61" y="660"/>
                    <a:pt x="60" y="660"/>
                    <a:pt x="60" y="661"/>
                  </a:cubicBezTo>
                  <a:cubicBezTo>
                    <a:pt x="60" y="661"/>
                    <a:pt x="60" y="662"/>
                    <a:pt x="60" y="662"/>
                  </a:cubicBezTo>
                  <a:cubicBezTo>
                    <a:pt x="60" y="663"/>
                    <a:pt x="60" y="663"/>
                    <a:pt x="60" y="663"/>
                  </a:cubicBezTo>
                  <a:cubicBezTo>
                    <a:pt x="60" y="663"/>
                    <a:pt x="60" y="663"/>
                    <a:pt x="60" y="663"/>
                  </a:cubicBezTo>
                  <a:cubicBezTo>
                    <a:pt x="60" y="664"/>
                    <a:pt x="59" y="664"/>
                    <a:pt x="59" y="664"/>
                  </a:cubicBezTo>
                  <a:cubicBezTo>
                    <a:pt x="58" y="665"/>
                    <a:pt x="58" y="665"/>
                    <a:pt x="58" y="665"/>
                  </a:cubicBezTo>
                  <a:cubicBezTo>
                    <a:pt x="58" y="665"/>
                    <a:pt x="59" y="665"/>
                    <a:pt x="58" y="666"/>
                  </a:cubicBezTo>
                  <a:cubicBezTo>
                    <a:pt x="56" y="667"/>
                    <a:pt x="56" y="667"/>
                    <a:pt x="56" y="667"/>
                  </a:cubicBezTo>
                  <a:cubicBezTo>
                    <a:pt x="56" y="668"/>
                    <a:pt x="56" y="668"/>
                    <a:pt x="56" y="668"/>
                  </a:cubicBezTo>
                  <a:cubicBezTo>
                    <a:pt x="56" y="669"/>
                    <a:pt x="56" y="668"/>
                    <a:pt x="55" y="669"/>
                  </a:cubicBezTo>
                  <a:cubicBezTo>
                    <a:pt x="55" y="670"/>
                    <a:pt x="54" y="670"/>
                    <a:pt x="54" y="670"/>
                  </a:cubicBezTo>
                  <a:cubicBezTo>
                    <a:pt x="54" y="670"/>
                    <a:pt x="54" y="670"/>
                    <a:pt x="53" y="670"/>
                  </a:cubicBezTo>
                  <a:cubicBezTo>
                    <a:pt x="52" y="670"/>
                    <a:pt x="52" y="670"/>
                    <a:pt x="52" y="670"/>
                  </a:cubicBezTo>
                  <a:cubicBezTo>
                    <a:pt x="52" y="671"/>
                    <a:pt x="51" y="671"/>
                    <a:pt x="51" y="671"/>
                  </a:cubicBezTo>
                  <a:cubicBezTo>
                    <a:pt x="50" y="671"/>
                    <a:pt x="50" y="671"/>
                    <a:pt x="49" y="671"/>
                  </a:cubicBezTo>
                  <a:cubicBezTo>
                    <a:pt x="49" y="670"/>
                    <a:pt x="49" y="670"/>
                    <a:pt x="48" y="670"/>
                  </a:cubicBezTo>
                  <a:cubicBezTo>
                    <a:pt x="47" y="669"/>
                    <a:pt x="47" y="670"/>
                    <a:pt x="47" y="669"/>
                  </a:cubicBezTo>
                  <a:cubicBezTo>
                    <a:pt x="46" y="669"/>
                    <a:pt x="46" y="669"/>
                    <a:pt x="46" y="668"/>
                  </a:cubicBezTo>
                  <a:cubicBezTo>
                    <a:pt x="45" y="667"/>
                    <a:pt x="45" y="667"/>
                    <a:pt x="45" y="667"/>
                  </a:cubicBezTo>
                  <a:cubicBezTo>
                    <a:pt x="45" y="666"/>
                    <a:pt x="46" y="667"/>
                    <a:pt x="45" y="666"/>
                  </a:cubicBezTo>
                  <a:cubicBezTo>
                    <a:pt x="45" y="665"/>
                    <a:pt x="44" y="666"/>
                    <a:pt x="44" y="666"/>
                  </a:cubicBezTo>
                  <a:cubicBezTo>
                    <a:pt x="43" y="666"/>
                    <a:pt x="42" y="666"/>
                    <a:pt x="42" y="665"/>
                  </a:cubicBezTo>
                  <a:cubicBezTo>
                    <a:pt x="41" y="665"/>
                    <a:pt x="41" y="665"/>
                    <a:pt x="41" y="664"/>
                  </a:cubicBezTo>
                  <a:cubicBezTo>
                    <a:pt x="40" y="664"/>
                    <a:pt x="40" y="664"/>
                    <a:pt x="40" y="663"/>
                  </a:cubicBezTo>
                  <a:cubicBezTo>
                    <a:pt x="39" y="663"/>
                    <a:pt x="39" y="662"/>
                    <a:pt x="39" y="661"/>
                  </a:cubicBezTo>
                  <a:cubicBezTo>
                    <a:pt x="39" y="660"/>
                    <a:pt x="38" y="660"/>
                    <a:pt x="39" y="660"/>
                  </a:cubicBezTo>
                  <a:cubicBezTo>
                    <a:pt x="40" y="659"/>
                    <a:pt x="39" y="659"/>
                    <a:pt x="40" y="659"/>
                  </a:cubicBezTo>
                  <a:cubicBezTo>
                    <a:pt x="41" y="659"/>
                    <a:pt x="41" y="659"/>
                    <a:pt x="41" y="658"/>
                  </a:cubicBezTo>
                  <a:cubicBezTo>
                    <a:pt x="41" y="657"/>
                    <a:pt x="41" y="657"/>
                    <a:pt x="41" y="657"/>
                  </a:cubicBezTo>
                  <a:cubicBezTo>
                    <a:pt x="41" y="656"/>
                    <a:pt x="43" y="656"/>
                    <a:pt x="43" y="656"/>
                  </a:cubicBezTo>
                  <a:cubicBezTo>
                    <a:pt x="43" y="656"/>
                    <a:pt x="43" y="655"/>
                    <a:pt x="43" y="655"/>
                  </a:cubicBezTo>
                  <a:cubicBezTo>
                    <a:pt x="42" y="654"/>
                    <a:pt x="42" y="654"/>
                    <a:pt x="41" y="654"/>
                  </a:cubicBezTo>
                  <a:cubicBezTo>
                    <a:pt x="41" y="653"/>
                    <a:pt x="41" y="653"/>
                    <a:pt x="41" y="653"/>
                  </a:cubicBezTo>
                  <a:cubicBezTo>
                    <a:pt x="42" y="653"/>
                    <a:pt x="42" y="651"/>
                    <a:pt x="43" y="651"/>
                  </a:cubicBezTo>
                  <a:cubicBezTo>
                    <a:pt x="43" y="652"/>
                    <a:pt x="43" y="652"/>
                    <a:pt x="44" y="652"/>
                  </a:cubicBezTo>
                  <a:cubicBezTo>
                    <a:pt x="44" y="652"/>
                    <a:pt x="45" y="652"/>
                    <a:pt x="45" y="652"/>
                  </a:cubicBezTo>
                  <a:cubicBezTo>
                    <a:pt x="45" y="651"/>
                    <a:pt x="45" y="651"/>
                    <a:pt x="45" y="651"/>
                  </a:cubicBezTo>
                  <a:cubicBezTo>
                    <a:pt x="45" y="651"/>
                    <a:pt x="45" y="650"/>
                    <a:pt x="45" y="650"/>
                  </a:cubicBezTo>
                  <a:cubicBezTo>
                    <a:pt x="45" y="650"/>
                    <a:pt x="45" y="649"/>
                    <a:pt x="45" y="649"/>
                  </a:cubicBezTo>
                  <a:cubicBezTo>
                    <a:pt x="45" y="649"/>
                    <a:pt x="44" y="649"/>
                    <a:pt x="45" y="649"/>
                  </a:cubicBezTo>
                  <a:cubicBezTo>
                    <a:pt x="45" y="648"/>
                    <a:pt x="45" y="648"/>
                    <a:pt x="46" y="648"/>
                  </a:cubicBezTo>
                  <a:cubicBezTo>
                    <a:pt x="46" y="648"/>
                    <a:pt x="46" y="648"/>
                    <a:pt x="46" y="648"/>
                  </a:cubicBezTo>
                  <a:cubicBezTo>
                    <a:pt x="46" y="647"/>
                    <a:pt x="45" y="647"/>
                    <a:pt x="45" y="646"/>
                  </a:cubicBezTo>
                  <a:cubicBezTo>
                    <a:pt x="45" y="646"/>
                    <a:pt x="45" y="645"/>
                    <a:pt x="45" y="646"/>
                  </a:cubicBezTo>
                  <a:cubicBezTo>
                    <a:pt x="45" y="646"/>
                    <a:pt x="45" y="647"/>
                    <a:pt x="45" y="647"/>
                  </a:cubicBezTo>
                  <a:cubicBezTo>
                    <a:pt x="45" y="647"/>
                    <a:pt x="44" y="647"/>
                    <a:pt x="44" y="646"/>
                  </a:cubicBezTo>
                  <a:cubicBezTo>
                    <a:pt x="44" y="645"/>
                    <a:pt x="44" y="645"/>
                    <a:pt x="44" y="645"/>
                  </a:cubicBezTo>
                  <a:cubicBezTo>
                    <a:pt x="43" y="645"/>
                    <a:pt x="43" y="645"/>
                    <a:pt x="43" y="645"/>
                  </a:cubicBezTo>
                  <a:cubicBezTo>
                    <a:pt x="43" y="645"/>
                    <a:pt x="43" y="645"/>
                    <a:pt x="42" y="645"/>
                  </a:cubicBezTo>
                  <a:cubicBezTo>
                    <a:pt x="42" y="645"/>
                    <a:pt x="42" y="645"/>
                    <a:pt x="42" y="645"/>
                  </a:cubicBezTo>
                  <a:cubicBezTo>
                    <a:pt x="41" y="644"/>
                    <a:pt x="41" y="644"/>
                    <a:pt x="41" y="644"/>
                  </a:cubicBezTo>
                  <a:cubicBezTo>
                    <a:pt x="41" y="644"/>
                    <a:pt x="41" y="644"/>
                    <a:pt x="41" y="643"/>
                  </a:cubicBezTo>
                  <a:cubicBezTo>
                    <a:pt x="41" y="643"/>
                    <a:pt x="41" y="643"/>
                    <a:pt x="41" y="643"/>
                  </a:cubicBezTo>
                  <a:cubicBezTo>
                    <a:pt x="42" y="643"/>
                    <a:pt x="42" y="643"/>
                    <a:pt x="43" y="643"/>
                  </a:cubicBezTo>
                  <a:cubicBezTo>
                    <a:pt x="43" y="642"/>
                    <a:pt x="43" y="642"/>
                    <a:pt x="43" y="642"/>
                  </a:cubicBezTo>
                  <a:cubicBezTo>
                    <a:pt x="43" y="641"/>
                    <a:pt x="42" y="642"/>
                    <a:pt x="42" y="641"/>
                  </a:cubicBezTo>
                  <a:cubicBezTo>
                    <a:pt x="42" y="641"/>
                    <a:pt x="42" y="641"/>
                    <a:pt x="43" y="641"/>
                  </a:cubicBezTo>
                  <a:cubicBezTo>
                    <a:pt x="43" y="640"/>
                    <a:pt x="43" y="640"/>
                    <a:pt x="43" y="640"/>
                  </a:cubicBezTo>
                  <a:cubicBezTo>
                    <a:pt x="43" y="639"/>
                    <a:pt x="43" y="639"/>
                    <a:pt x="43" y="639"/>
                  </a:cubicBezTo>
                  <a:cubicBezTo>
                    <a:pt x="43" y="639"/>
                    <a:pt x="43" y="638"/>
                    <a:pt x="43" y="638"/>
                  </a:cubicBezTo>
                  <a:cubicBezTo>
                    <a:pt x="42" y="638"/>
                    <a:pt x="41" y="639"/>
                    <a:pt x="41" y="638"/>
                  </a:cubicBezTo>
                  <a:cubicBezTo>
                    <a:pt x="41" y="638"/>
                    <a:pt x="41" y="637"/>
                    <a:pt x="41" y="637"/>
                  </a:cubicBezTo>
                  <a:cubicBezTo>
                    <a:pt x="42" y="636"/>
                    <a:pt x="41" y="637"/>
                    <a:pt x="42" y="636"/>
                  </a:cubicBezTo>
                  <a:cubicBezTo>
                    <a:pt x="43" y="635"/>
                    <a:pt x="42" y="634"/>
                    <a:pt x="42" y="634"/>
                  </a:cubicBezTo>
                  <a:cubicBezTo>
                    <a:pt x="43" y="635"/>
                    <a:pt x="43" y="634"/>
                    <a:pt x="44" y="635"/>
                  </a:cubicBezTo>
                  <a:cubicBezTo>
                    <a:pt x="44" y="635"/>
                    <a:pt x="44" y="635"/>
                    <a:pt x="45" y="635"/>
                  </a:cubicBezTo>
                  <a:cubicBezTo>
                    <a:pt x="45" y="634"/>
                    <a:pt x="45" y="634"/>
                    <a:pt x="44" y="634"/>
                  </a:cubicBezTo>
                  <a:cubicBezTo>
                    <a:pt x="44" y="633"/>
                    <a:pt x="43" y="633"/>
                    <a:pt x="44" y="633"/>
                  </a:cubicBezTo>
                  <a:cubicBezTo>
                    <a:pt x="44" y="633"/>
                    <a:pt x="44" y="633"/>
                    <a:pt x="44" y="632"/>
                  </a:cubicBezTo>
                  <a:cubicBezTo>
                    <a:pt x="44" y="632"/>
                    <a:pt x="44" y="631"/>
                    <a:pt x="44" y="631"/>
                  </a:cubicBezTo>
                  <a:cubicBezTo>
                    <a:pt x="44" y="630"/>
                    <a:pt x="44" y="630"/>
                    <a:pt x="44" y="630"/>
                  </a:cubicBezTo>
                  <a:cubicBezTo>
                    <a:pt x="44" y="630"/>
                    <a:pt x="44" y="630"/>
                    <a:pt x="44" y="630"/>
                  </a:cubicBezTo>
                  <a:cubicBezTo>
                    <a:pt x="44" y="630"/>
                    <a:pt x="43" y="630"/>
                    <a:pt x="43" y="629"/>
                  </a:cubicBezTo>
                  <a:cubicBezTo>
                    <a:pt x="43" y="628"/>
                    <a:pt x="43" y="629"/>
                    <a:pt x="44" y="628"/>
                  </a:cubicBezTo>
                  <a:cubicBezTo>
                    <a:pt x="44" y="628"/>
                    <a:pt x="44" y="628"/>
                    <a:pt x="44" y="627"/>
                  </a:cubicBezTo>
                  <a:cubicBezTo>
                    <a:pt x="43" y="627"/>
                    <a:pt x="43" y="626"/>
                    <a:pt x="44" y="626"/>
                  </a:cubicBezTo>
                  <a:cubicBezTo>
                    <a:pt x="44" y="626"/>
                    <a:pt x="44" y="625"/>
                    <a:pt x="44" y="625"/>
                  </a:cubicBezTo>
                  <a:cubicBezTo>
                    <a:pt x="44" y="625"/>
                    <a:pt x="43" y="626"/>
                    <a:pt x="44" y="625"/>
                  </a:cubicBezTo>
                  <a:cubicBezTo>
                    <a:pt x="44" y="625"/>
                    <a:pt x="45" y="624"/>
                    <a:pt x="45" y="624"/>
                  </a:cubicBezTo>
                  <a:cubicBezTo>
                    <a:pt x="46" y="624"/>
                    <a:pt x="46" y="625"/>
                    <a:pt x="46" y="624"/>
                  </a:cubicBezTo>
                  <a:cubicBezTo>
                    <a:pt x="46" y="624"/>
                    <a:pt x="46" y="623"/>
                    <a:pt x="46" y="623"/>
                  </a:cubicBezTo>
                  <a:cubicBezTo>
                    <a:pt x="46" y="622"/>
                    <a:pt x="45" y="622"/>
                    <a:pt x="45" y="622"/>
                  </a:cubicBezTo>
                  <a:cubicBezTo>
                    <a:pt x="45" y="622"/>
                    <a:pt x="44" y="621"/>
                    <a:pt x="44" y="622"/>
                  </a:cubicBezTo>
                  <a:cubicBezTo>
                    <a:pt x="44" y="622"/>
                    <a:pt x="45" y="623"/>
                    <a:pt x="44" y="623"/>
                  </a:cubicBezTo>
                  <a:cubicBezTo>
                    <a:pt x="44" y="623"/>
                    <a:pt x="43" y="623"/>
                    <a:pt x="43" y="623"/>
                  </a:cubicBezTo>
                  <a:cubicBezTo>
                    <a:pt x="43" y="622"/>
                    <a:pt x="43" y="622"/>
                    <a:pt x="43" y="621"/>
                  </a:cubicBezTo>
                  <a:cubicBezTo>
                    <a:pt x="43" y="621"/>
                    <a:pt x="43" y="621"/>
                    <a:pt x="43" y="620"/>
                  </a:cubicBezTo>
                  <a:cubicBezTo>
                    <a:pt x="43" y="619"/>
                    <a:pt x="42" y="619"/>
                    <a:pt x="42" y="619"/>
                  </a:cubicBezTo>
                  <a:cubicBezTo>
                    <a:pt x="42" y="619"/>
                    <a:pt x="41" y="619"/>
                    <a:pt x="42" y="619"/>
                  </a:cubicBezTo>
                  <a:cubicBezTo>
                    <a:pt x="42" y="618"/>
                    <a:pt x="42" y="617"/>
                    <a:pt x="42" y="617"/>
                  </a:cubicBezTo>
                  <a:cubicBezTo>
                    <a:pt x="42" y="617"/>
                    <a:pt x="42" y="617"/>
                    <a:pt x="42" y="617"/>
                  </a:cubicBezTo>
                  <a:cubicBezTo>
                    <a:pt x="42" y="616"/>
                    <a:pt x="42" y="616"/>
                    <a:pt x="41" y="616"/>
                  </a:cubicBezTo>
                  <a:cubicBezTo>
                    <a:pt x="41" y="616"/>
                    <a:pt x="41" y="617"/>
                    <a:pt x="40" y="616"/>
                  </a:cubicBezTo>
                  <a:cubicBezTo>
                    <a:pt x="40" y="616"/>
                    <a:pt x="40" y="616"/>
                    <a:pt x="39" y="616"/>
                  </a:cubicBezTo>
                  <a:cubicBezTo>
                    <a:pt x="39" y="615"/>
                    <a:pt x="39" y="615"/>
                    <a:pt x="39" y="614"/>
                  </a:cubicBezTo>
                  <a:cubicBezTo>
                    <a:pt x="38" y="614"/>
                    <a:pt x="38" y="614"/>
                    <a:pt x="38" y="614"/>
                  </a:cubicBezTo>
                  <a:cubicBezTo>
                    <a:pt x="38" y="613"/>
                    <a:pt x="38" y="613"/>
                    <a:pt x="38" y="613"/>
                  </a:cubicBezTo>
                  <a:cubicBezTo>
                    <a:pt x="38" y="612"/>
                    <a:pt x="39" y="612"/>
                    <a:pt x="39" y="612"/>
                  </a:cubicBezTo>
                  <a:cubicBezTo>
                    <a:pt x="38" y="612"/>
                    <a:pt x="38" y="612"/>
                    <a:pt x="38" y="612"/>
                  </a:cubicBezTo>
                  <a:cubicBezTo>
                    <a:pt x="38" y="612"/>
                    <a:pt x="37" y="612"/>
                    <a:pt x="37" y="611"/>
                  </a:cubicBezTo>
                  <a:cubicBezTo>
                    <a:pt x="37" y="610"/>
                    <a:pt x="37" y="610"/>
                    <a:pt x="37" y="609"/>
                  </a:cubicBezTo>
                  <a:cubicBezTo>
                    <a:pt x="37" y="609"/>
                    <a:pt x="37" y="609"/>
                    <a:pt x="37" y="608"/>
                  </a:cubicBezTo>
                  <a:cubicBezTo>
                    <a:pt x="37" y="608"/>
                    <a:pt x="36" y="607"/>
                    <a:pt x="36" y="607"/>
                  </a:cubicBezTo>
                  <a:cubicBezTo>
                    <a:pt x="36" y="607"/>
                    <a:pt x="36" y="607"/>
                    <a:pt x="36" y="607"/>
                  </a:cubicBezTo>
                  <a:cubicBezTo>
                    <a:pt x="35" y="606"/>
                    <a:pt x="34" y="606"/>
                    <a:pt x="34" y="606"/>
                  </a:cubicBezTo>
                  <a:cubicBezTo>
                    <a:pt x="34" y="605"/>
                    <a:pt x="34" y="605"/>
                    <a:pt x="34" y="604"/>
                  </a:cubicBezTo>
                  <a:cubicBezTo>
                    <a:pt x="34" y="603"/>
                    <a:pt x="34" y="602"/>
                    <a:pt x="33" y="603"/>
                  </a:cubicBezTo>
                  <a:cubicBezTo>
                    <a:pt x="33" y="603"/>
                    <a:pt x="32" y="603"/>
                    <a:pt x="32" y="603"/>
                  </a:cubicBezTo>
                  <a:cubicBezTo>
                    <a:pt x="32" y="603"/>
                    <a:pt x="32" y="603"/>
                    <a:pt x="32" y="603"/>
                  </a:cubicBezTo>
                  <a:cubicBezTo>
                    <a:pt x="32" y="602"/>
                    <a:pt x="33" y="602"/>
                    <a:pt x="32" y="602"/>
                  </a:cubicBezTo>
                  <a:cubicBezTo>
                    <a:pt x="31" y="602"/>
                    <a:pt x="31" y="602"/>
                    <a:pt x="31" y="602"/>
                  </a:cubicBezTo>
                  <a:cubicBezTo>
                    <a:pt x="30" y="602"/>
                    <a:pt x="30" y="602"/>
                    <a:pt x="29" y="601"/>
                  </a:cubicBezTo>
                  <a:cubicBezTo>
                    <a:pt x="29" y="601"/>
                    <a:pt x="29" y="601"/>
                    <a:pt x="29" y="601"/>
                  </a:cubicBezTo>
                  <a:cubicBezTo>
                    <a:pt x="28" y="600"/>
                    <a:pt x="28" y="599"/>
                    <a:pt x="27" y="600"/>
                  </a:cubicBezTo>
                  <a:cubicBezTo>
                    <a:pt x="27" y="601"/>
                    <a:pt x="27" y="601"/>
                    <a:pt x="27" y="602"/>
                  </a:cubicBezTo>
                  <a:cubicBezTo>
                    <a:pt x="27" y="602"/>
                    <a:pt x="26" y="603"/>
                    <a:pt x="26" y="603"/>
                  </a:cubicBezTo>
                  <a:cubicBezTo>
                    <a:pt x="25" y="603"/>
                    <a:pt x="25" y="605"/>
                    <a:pt x="25" y="605"/>
                  </a:cubicBezTo>
                  <a:cubicBezTo>
                    <a:pt x="24" y="605"/>
                    <a:pt x="23" y="604"/>
                    <a:pt x="23" y="605"/>
                  </a:cubicBezTo>
                  <a:cubicBezTo>
                    <a:pt x="23" y="606"/>
                    <a:pt x="22" y="606"/>
                    <a:pt x="22" y="605"/>
                  </a:cubicBezTo>
                  <a:cubicBezTo>
                    <a:pt x="22" y="605"/>
                    <a:pt x="23" y="605"/>
                    <a:pt x="22" y="604"/>
                  </a:cubicBezTo>
                  <a:cubicBezTo>
                    <a:pt x="22" y="603"/>
                    <a:pt x="21" y="603"/>
                    <a:pt x="21" y="603"/>
                  </a:cubicBezTo>
                  <a:cubicBezTo>
                    <a:pt x="20" y="602"/>
                    <a:pt x="20" y="602"/>
                    <a:pt x="20" y="602"/>
                  </a:cubicBezTo>
                  <a:cubicBezTo>
                    <a:pt x="20" y="602"/>
                    <a:pt x="20" y="601"/>
                    <a:pt x="21" y="601"/>
                  </a:cubicBezTo>
                  <a:cubicBezTo>
                    <a:pt x="21" y="600"/>
                    <a:pt x="21" y="600"/>
                    <a:pt x="21" y="599"/>
                  </a:cubicBezTo>
                  <a:cubicBezTo>
                    <a:pt x="21" y="599"/>
                    <a:pt x="21" y="598"/>
                    <a:pt x="21" y="598"/>
                  </a:cubicBezTo>
                  <a:cubicBezTo>
                    <a:pt x="21" y="597"/>
                    <a:pt x="19" y="597"/>
                    <a:pt x="19" y="597"/>
                  </a:cubicBezTo>
                  <a:cubicBezTo>
                    <a:pt x="19" y="597"/>
                    <a:pt x="18" y="596"/>
                    <a:pt x="18" y="595"/>
                  </a:cubicBezTo>
                  <a:cubicBezTo>
                    <a:pt x="17" y="595"/>
                    <a:pt x="17" y="595"/>
                    <a:pt x="17" y="595"/>
                  </a:cubicBezTo>
                  <a:cubicBezTo>
                    <a:pt x="16" y="594"/>
                    <a:pt x="16" y="595"/>
                    <a:pt x="15" y="594"/>
                  </a:cubicBezTo>
                  <a:cubicBezTo>
                    <a:pt x="15" y="593"/>
                    <a:pt x="15" y="593"/>
                    <a:pt x="15" y="593"/>
                  </a:cubicBezTo>
                  <a:cubicBezTo>
                    <a:pt x="15" y="592"/>
                    <a:pt x="14" y="591"/>
                    <a:pt x="13" y="591"/>
                  </a:cubicBezTo>
                  <a:cubicBezTo>
                    <a:pt x="13" y="590"/>
                    <a:pt x="12" y="591"/>
                    <a:pt x="12" y="590"/>
                  </a:cubicBezTo>
                  <a:cubicBezTo>
                    <a:pt x="12" y="589"/>
                    <a:pt x="12" y="589"/>
                    <a:pt x="12" y="588"/>
                  </a:cubicBezTo>
                  <a:cubicBezTo>
                    <a:pt x="12" y="587"/>
                    <a:pt x="12" y="588"/>
                    <a:pt x="11" y="587"/>
                  </a:cubicBezTo>
                  <a:cubicBezTo>
                    <a:pt x="11" y="586"/>
                    <a:pt x="11" y="586"/>
                    <a:pt x="11" y="585"/>
                  </a:cubicBezTo>
                  <a:cubicBezTo>
                    <a:pt x="11" y="585"/>
                    <a:pt x="12" y="584"/>
                    <a:pt x="13" y="584"/>
                  </a:cubicBezTo>
                  <a:cubicBezTo>
                    <a:pt x="14" y="583"/>
                    <a:pt x="14" y="583"/>
                    <a:pt x="15" y="582"/>
                  </a:cubicBezTo>
                  <a:cubicBezTo>
                    <a:pt x="15" y="582"/>
                    <a:pt x="15" y="581"/>
                    <a:pt x="16" y="581"/>
                  </a:cubicBezTo>
                  <a:cubicBezTo>
                    <a:pt x="17" y="580"/>
                    <a:pt x="17" y="580"/>
                    <a:pt x="17" y="579"/>
                  </a:cubicBezTo>
                  <a:cubicBezTo>
                    <a:pt x="17" y="578"/>
                    <a:pt x="16" y="578"/>
                    <a:pt x="17" y="577"/>
                  </a:cubicBezTo>
                  <a:cubicBezTo>
                    <a:pt x="17" y="576"/>
                    <a:pt x="18" y="576"/>
                    <a:pt x="17" y="575"/>
                  </a:cubicBezTo>
                  <a:cubicBezTo>
                    <a:pt x="17" y="574"/>
                    <a:pt x="16" y="574"/>
                    <a:pt x="16" y="573"/>
                  </a:cubicBezTo>
                  <a:cubicBezTo>
                    <a:pt x="15" y="573"/>
                    <a:pt x="14" y="573"/>
                    <a:pt x="14" y="572"/>
                  </a:cubicBezTo>
                  <a:cubicBezTo>
                    <a:pt x="14" y="571"/>
                    <a:pt x="13" y="572"/>
                    <a:pt x="14" y="570"/>
                  </a:cubicBezTo>
                  <a:cubicBezTo>
                    <a:pt x="14" y="569"/>
                    <a:pt x="14" y="570"/>
                    <a:pt x="14" y="569"/>
                  </a:cubicBezTo>
                  <a:cubicBezTo>
                    <a:pt x="14" y="568"/>
                    <a:pt x="15" y="568"/>
                    <a:pt x="15" y="567"/>
                  </a:cubicBezTo>
                  <a:cubicBezTo>
                    <a:pt x="15" y="566"/>
                    <a:pt x="13" y="566"/>
                    <a:pt x="14" y="566"/>
                  </a:cubicBezTo>
                  <a:cubicBezTo>
                    <a:pt x="15" y="565"/>
                    <a:pt x="15" y="566"/>
                    <a:pt x="15" y="565"/>
                  </a:cubicBezTo>
                  <a:cubicBezTo>
                    <a:pt x="16" y="565"/>
                    <a:pt x="15" y="565"/>
                    <a:pt x="15" y="564"/>
                  </a:cubicBezTo>
                  <a:cubicBezTo>
                    <a:pt x="15" y="564"/>
                    <a:pt x="15" y="563"/>
                    <a:pt x="15" y="563"/>
                  </a:cubicBezTo>
                  <a:cubicBezTo>
                    <a:pt x="15" y="563"/>
                    <a:pt x="16" y="563"/>
                    <a:pt x="15" y="562"/>
                  </a:cubicBezTo>
                  <a:cubicBezTo>
                    <a:pt x="15" y="562"/>
                    <a:pt x="15" y="561"/>
                    <a:pt x="15" y="561"/>
                  </a:cubicBezTo>
                  <a:cubicBezTo>
                    <a:pt x="15" y="561"/>
                    <a:pt x="15" y="561"/>
                    <a:pt x="14" y="560"/>
                  </a:cubicBezTo>
                  <a:cubicBezTo>
                    <a:pt x="14" y="559"/>
                    <a:pt x="14" y="559"/>
                    <a:pt x="14" y="558"/>
                  </a:cubicBezTo>
                  <a:cubicBezTo>
                    <a:pt x="13" y="558"/>
                    <a:pt x="13" y="558"/>
                    <a:pt x="13" y="557"/>
                  </a:cubicBezTo>
                  <a:cubicBezTo>
                    <a:pt x="13" y="556"/>
                    <a:pt x="12" y="556"/>
                    <a:pt x="11" y="556"/>
                  </a:cubicBezTo>
                  <a:cubicBezTo>
                    <a:pt x="11" y="556"/>
                    <a:pt x="11" y="556"/>
                    <a:pt x="10" y="556"/>
                  </a:cubicBezTo>
                  <a:cubicBezTo>
                    <a:pt x="10" y="555"/>
                    <a:pt x="10" y="556"/>
                    <a:pt x="10" y="555"/>
                  </a:cubicBezTo>
                  <a:cubicBezTo>
                    <a:pt x="9" y="554"/>
                    <a:pt x="9" y="554"/>
                    <a:pt x="10" y="553"/>
                  </a:cubicBezTo>
                  <a:cubicBezTo>
                    <a:pt x="10" y="553"/>
                    <a:pt x="10" y="552"/>
                    <a:pt x="9" y="552"/>
                  </a:cubicBezTo>
                  <a:cubicBezTo>
                    <a:pt x="9" y="553"/>
                    <a:pt x="9" y="553"/>
                    <a:pt x="9" y="552"/>
                  </a:cubicBezTo>
                  <a:cubicBezTo>
                    <a:pt x="9" y="552"/>
                    <a:pt x="9" y="552"/>
                    <a:pt x="8" y="552"/>
                  </a:cubicBezTo>
                  <a:cubicBezTo>
                    <a:pt x="8" y="551"/>
                    <a:pt x="8" y="551"/>
                    <a:pt x="8" y="551"/>
                  </a:cubicBezTo>
                  <a:cubicBezTo>
                    <a:pt x="7" y="552"/>
                    <a:pt x="7" y="552"/>
                    <a:pt x="7" y="552"/>
                  </a:cubicBezTo>
                  <a:cubicBezTo>
                    <a:pt x="6" y="551"/>
                    <a:pt x="6" y="551"/>
                    <a:pt x="6" y="551"/>
                  </a:cubicBezTo>
                  <a:cubicBezTo>
                    <a:pt x="5" y="551"/>
                    <a:pt x="5" y="551"/>
                    <a:pt x="5" y="551"/>
                  </a:cubicBezTo>
                  <a:cubicBezTo>
                    <a:pt x="4" y="550"/>
                    <a:pt x="5" y="550"/>
                    <a:pt x="4" y="550"/>
                  </a:cubicBezTo>
                  <a:cubicBezTo>
                    <a:pt x="4" y="549"/>
                    <a:pt x="4" y="549"/>
                    <a:pt x="5" y="549"/>
                  </a:cubicBezTo>
                  <a:cubicBezTo>
                    <a:pt x="5" y="548"/>
                    <a:pt x="5" y="548"/>
                    <a:pt x="5" y="548"/>
                  </a:cubicBezTo>
                  <a:cubicBezTo>
                    <a:pt x="4" y="548"/>
                    <a:pt x="4" y="548"/>
                    <a:pt x="4" y="547"/>
                  </a:cubicBezTo>
                  <a:cubicBezTo>
                    <a:pt x="4" y="547"/>
                    <a:pt x="5" y="547"/>
                    <a:pt x="4" y="547"/>
                  </a:cubicBezTo>
                  <a:cubicBezTo>
                    <a:pt x="4" y="546"/>
                    <a:pt x="3" y="546"/>
                    <a:pt x="3" y="545"/>
                  </a:cubicBezTo>
                  <a:cubicBezTo>
                    <a:pt x="4" y="544"/>
                    <a:pt x="4" y="544"/>
                    <a:pt x="4" y="544"/>
                  </a:cubicBezTo>
                  <a:cubicBezTo>
                    <a:pt x="4" y="543"/>
                    <a:pt x="3" y="543"/>
                    <a:pt x="4" y="543"/>
                  </a:cubicBezTo>
                  <a:cubicBezTo>
                    <a:pt x="5" y="543"/>
                    <a:pt x="6" y="543"/>
                    <a:pt x="6" y="543"/>
                  </a:cubicBezTo>
                  <a:cubicBezTo>
                    <a:pt x="6" y="542"/>
                    <a:pt x="6" y="542"/>
                    <a:pt x="6" y="541"/>
                  </a:cubicBezTo>
                  <a:cubicBezTo>
                    <a:pt x="6" y="541"/>
                    <a:pt x="5" y="540"/>
                    <a:pt x="6" y="540"/>
                  </a:cubicBezTo>
                  <a:cubicBezTo>
                    <a:pt x="7" y="540"/>
                    <a:pt x="7" y="540"/>
                    <a:pt x="7" y="539"/>
                  </a:cubicBezTo>
                  <a:cubicBezTo>
                    <a:pt x="7" y="539"/>
                    <a:pt x="8" y="538"/>
                    <a:pt x="7" y="538"/>
                  </a:cubicBezTo>
                  <a:cubicBezTo>
                    <a:pt x="7" y="538"/>
                    <a:pt x="6" y="538"/>
                    <a:pt x="6" y="538"/>
                  </a:cubicBezTo>
                  <a:cubicBezTo>
                    <a:pt x="6" y="537"/>
                    <a:pt x="7" y="537"/>
                    <a:pt x="7" y="537"/>
                  </a:cubicBezTo>
                  <a:cubicBezTo>
                    <a:pt x="7" y="537"/>
                    <a:pt x="6" y="536"/>
                    <a:pt x="6" y="536"/>
                  </a:cubicBezTo>
                  <a:cubicBezTo>
                    <a:pt x="5" y="536"/>
                    <a:pt x="4" y="536"/>
                    <a:pt x="4" y="536"/>
                  </a:cubicBezTo>
                  <a:cubicBezTo>
                    <a:pt x="4" y="535"/>
                    <a:pt x="4" y="534"/>
                    <a:pt x="4" y="534"/>
                  </a:cubicBezTo>
                  <a:cubicBezTo>
                    <a:pt x="4" y="534"/>
                    <a:pt x="0" y="531"/>
                    <a:pt x="1" y="532"/>
                  </a:cubicBezTo>
                  <a:cubicBezTo>
                    <a:pt x="2" y="533"/>
                    <a:pt x="3" y="533"/>
                    <a:pt x="5" y="533"/>
                  </a:cubicBezTo>
                  <a:cubicBezTo>
                    <a:pt x="6" y="534"/>
                    <a:pt x="5" y="533"/>
                    <a:pt x="6" y="532"/>
                  </a:cubicBezTo>
                  <a:cubicBezTo>
                    <a:pt x="7" y="531"/>
                    <a:pt x="7" y="532"/>
                    <a:pt x="7" y="532"/>
                  </a:cubicBezTo>
                  <a:cubicBezTo>
                    <a:pt x="8" y="533"/>
                    <a:pt x="8" y="533"/>
                    <a:pt x="9" y="534"/>
                  </a:cubicBezTo>
                  <a:cubicBezTo>
                    <a:pt x="11" y="535"/>
                    <a:pt x="12" y="535"/>
                    <a:pt x="12" y="535"/>
                  </a:cubicBezTo>
                  <a:cubicBezTo>
                    <a:pt x="13" y="534"/>
                    <a:pt x="12" y="534"/>
                    <a:pt x="12" y="532"/>
                  </a:cubicBezTo>
                  <a:cubicBezTo>
                    <a:pt x="12" y="531"/>
                    <a:pt x="13" y="532"/>
                    <a:pt x="14" y="532"/>
                  </a:cubicBezTo>
                  <a:cubicBezTo>
                    <a:pt x="15" y="532"/>
                    <a:pt x="15" y="532"/>
                    <a:pt x="16" y="532"/>
                  </a:cubicBezTo>
                  <a:cubicBezTo>
                    <a:pt x="17" y="532"/>
                    <a:pt x="17" y="532"/>
                    <a:pt x="17" y="531"/>
                  </a:cubicBezTo>
                  <a:cubicBezTo>
                    <a:pt x="17" y="530"/>
                    <a:pt x="17" y="530"/>
                    <a:pt x="18" y="529"/>
                  </a:cubicBezTo>
                  <a:cubicBezTo>
                    <a:pt x="18" y="529"/>
                    <a:pt x="18" y="530"/>
                    <a:pt x="19" y="530"/>
                  </a:cubicBezTo>
                  <a:cubicBezTo>
                    <a:pt x="20" y="530"/>
                    <a:pt x="19" y="530"/>
                    <a:pt x="20" y="528"/>
                  </a:cubicBezTo>
                  <a:cubicBezTo>
                    <a:pt x="21" y="527"/>
                    <a:pt x="21" y="528"/>
                    <a:pt x="22" y="528"/>
                  </a:cubicBezTo>
                  <a:cubicBezTo>
                    <a:pt x="23" y="527"/>
                    <a:pt x="22" y="527"/>
                    <a:pt x="23" y="526"/>
                  </a:cubicBezTo>
                  <a:cubicBezTo>
                    <a:pt x="23" y="525"/>
                    <a:pt x="23" y="526"/>
                    <a:pt x="24" y="526"/>
                  </a:cubicBezTo>
                  <a:cubicBezTo>
                    <a:pt x="25" y="526"/>
                    <a:pt x="24" y="525"/>
                    <a:pt x="23" y="525"/>
                  </a:cubicBezTo>
                  <a:cubicBezTo>
                    <a:pt x="23" y="525"/>
                    <a:pt x="23" y="523"/>
                    <a:pt x="24" y="522"/>
                  </a:cubicBezTo>
                  <a:cubicBezTo>
                    <a:pt x="24" y="521"/>
                    <a:pt x="24" y="520"/>
                    <a:pt x="25" y="519"/>
                  </a:cubicBezTo>
                  <a:cubicBezTo>
                    <a:pt x="25" y="518"/>
                    <a:pt x="24" y="519"/>
                    <a:pt x="23" y="518"/>
                  </a:cubicBezTo>
                  <a:cubicBezTo>
                    <a:pt x="23" y="518"/>
                    <a:pt x="23" y="518"/>
                    <a:pt x="22" y="518"/>
                  </a:cubicBezTo>
                  <a:cubicBezTo>
                    <a:pt x="21" y="518"/>
                    <a:pt x="22" y="518"/>
                    <a:pt x="22" y="517"/>
                  </a:cubicBezTo>
                  <a:cubicBezTo>
                    <a:pt x="23" y="516"/>
                    <a:pt x="22" y="517"/>
                    <a:pt x="22" y="516"/>
                  </a:cubicBezTo>
                  <a:cubicBezTo>
                    <a:pt x="21" y="515"/>
                    <a:pt x="22" y="515"/>
                    <a:pt x="23" y="514"/>
                  </a:cubicBezTo>
                  <a:cubicBezTo>
                    <a:pt x="24" y="513"/>
                    <a:pt x="24" y="513"/>
                    <a:pt x="23" y="513"/>
                  </a:cubicBezTo>
                  <a:cubicBezTo>
                    <a:pt x="23" y="512"/>
                    <a:pt x="22" y="512"/>
                    <a:pt x="22" y="512"/>
                  </a:cubicBezTo>
                  <a:cubicBezTo>
                    <a:pt x="21" y="511"/>
                    <a:pt x="22" y="511"/>
                    <a:pt x="23" y="510"/>
                  </a:cubicBezTo>
                  <a:cubicBezTo>
                    <a:pt x="24" y="509"/>
                    <a:pt x="24" y="510"/>
                    <a:pt x="24" y="509"/>
                  </a:cubicBezTo>
                  <a:cubicBezTo>
                    <a:pt x="24" y="508"/>
                    <a:pt x="24" y="508"/>
                    <a:pt x="24" y="507"/>
                  </a:cubicBezTo>
                  <a:cubicBezTo>
                    <a:pt x="24" y="506"/>
                    <a:pt x="24" y="506"/>
                    <a:pt x="24" y="505"/>
                  </a:cubicBezTo>
                  <a:cubicBezTo>
                    <a:pt x="24" y="504"/>
                    <a:pt x="25" y="504"/>
                    <a:pt x="25" y="504"/>
                  </a:cubicBezTo>
                  <a:cubicBezTo>
                    <a:pt x="26" y="504"/>
                    <a:pt x="26" y="501"/>
                    <a:pt x="27" y="500"/>
                  </a:cubicBezTo>
                  <a:cubicBezTo>
                    <a:pt x="28" y="499"/>
                    <a:pt x="27" y="499"/>
                    <a:pt x="27" y="497"/>
                  </a:cubicBezTo>
                  <a:cubicBezTo>
                    <a:pt x="27" y="496"/>
                    <a:pt x="27" y="497"/>
                    <a:pt x="28" y="496"/>
                  </a:cubicBezTo>
                  <a:cubicBezTo>
                    <a:pt x="30" y="495"/>
                    <a:pt x="29" y="495"/>
                    <a:pt x="28" y="494"/>
                  </a:cubicBezTo>
                  <a:cubicBezTo>
                    <a:pt x="28" y="494"/>
                    <a:pt x="28" y="494"/>
                    <a:pt x="30" y="493"/>
                  </a:cubicBezTo>
                  <a:cubicBezTo>
                    <a:pt x="31" y="493"/>
                    <a:pt x="31" y="493"/>
                    <a:pt x="32" y="494"/>
                  </a:cubicBezTo>
                  <a:cubicBezTo>
                    <a:pt x="32" y="494"/>
                    <a:pt x="32" y="494"/>
                    <a:pt x="33" y="494"/>
                  </a:cubicBezTo>
                  <a:cubicBezTo>
                    <a:pt x="34" y="494"/>
                    <a:pt x="35" y="493"/>
                    <a:pt x="36" y="492"/>
                  </a:cubicBezTo>
                  <a:cubicBezTo>
                    <a:pt x="36" y="491"/>
                    <a:pt x="36" y="491"/>
                    <a:pt x="37" y="491"/>
                  </a:cubicBezTo>
                  <a:cubicBezTo>
                    <a:pt x="38" y="491"/>
                    <a:pt x="37" y="491"/>
                    <a:pt x="38" y="490"/>
                  </a:cubicBezTo>
                  <a:cubicBezTo>
                    <a:pt x="39" y="490"/>
                    <a:pt x="39" y="490"/>
                    <a:pt x="39" y="489"/>
                  </a:cubicBezTo>
                  <a:cubicBezTo>
                    <a:pt x="38" y="488"/>
                    <a:pt x="38" y="488"/>
                    <a:pt x="39" y="488"/>
                  </a:cubicBezTo>
                  <a:cubicBezTo>
                    <a:pt x="39" y="488"/>
                    <a:pt x="39" y="488"/>
                    <a:pt x="40" y="488"/>
                  </a:cubicBezTo>
                  <a:cubicBezTo>
                    <a:pt x="41" y="489"/>
                    <a:pt x="42" y="488"/>
                    <a:pt x="43" y="489"/>
                  </a:cubicBezTo>
                  <a:cubicBezTo>
                    <a:pt x="44" y="490"/>
                    <a:pt x="43" y="489"/>
                    <a:pt x="44" y="490"/>
                  </a:cubicBezTo>
                  <a:cubicBezTo>
                    <a:pt x="44" y="491"/>
                    <a:pt x="44" y="491"/>
                    <a:pt x="45" y="492"/>
                  </a:cubicBezTo>
                  <a:cubicBezTo>
                    <a:pt x="46" y="492"/>
                    <a:pt x="45" y="492"/>
                    <a:pt x="45" y="493"/>
                  </a:cubicBezTo>
                  <a:cubicBezTo>
                    <a:pt x="45" y="494"/>
                    <a:pt x="46" y="494"/>
                    <a:pt x="47" y="495"/>
                  </a:cubicBezTo>
                  <a:cubicBezTo>
                    <a:pt x="48" y="496"/>
                    <a:pt x="49" y="496"/>
                    <a:pt x="49" y="497"/>
                  </a:cubicBezTo>
                  <a:cubicBezTo>
                    <a:pt x="50" y="499"/>
                    <a:pt x="50" y="499"/>
                    <a:pt x="51" y="500"/>
                  </a:cubicBezTo>
                  <a:cubicBezTo>
                    <a:pt x="52" y="501"/>
                    <a:pt x="52" y="500"/>
                    <a:pt x="54" y="500"/>
                  </a:cubicBezTo>
                  <a:cubicBezTo>
                    <a:pt x="55" y="501"/>
                    <a:pt x="55" y="502"/>
                    <a:pt x="55" y="503"/>
                  </a:cubicBezTo>
                  <a:cubicBezTo>
                    <a:pt x="56" y="504"/>
                    <a:pt x="57" y="504"/>
                    <a:pt x="58" y="505"/>
                  </a:cubicBezTo>
                  <a:cubicBezTo>
                    <a:pt x="59" y="506"/>
                    <a:pt x="59" y="506"/>
                    <a:pt x="60" y="507"/>
                  </a:cubicBezTo>
                  <a:cubicBezTo>
                    <a:pt x="61" y="507"/>
                    <a:pt x="62" y="508"/>
                    <a:pt x="63" y="509"/>
                  </a:cubicBezTo>
                  <a:cubicBezTo>
                    <a:pt x="65" y="510"/>
                    <a:pt x="64" y="510"/>
                    <a:pt x="64" y="512"/>
                  </a:cubicBezTo>
                  <a:cubicBezTo>
                    <a:pt x="65" y="513"/>
                    <a:pt x="65" y="512"/>
                    <a:pt x="66" y="513"/>
                  </a:cubicBezTo>
                  <a:cubicBezTo>
                    <a:pt x="67" y="513"/>
                    <a:pt x="67" y="513"/>
                    <a:pt x="67" y="514"/>
                  </a:cubicBezTo>
                  <a:cubicBezTo>
                    <a:pt x="68" y="514"/>
                    <a:pt x="68" y="514"/>
                    <a:pt x="68" y="515"/>
                  </a:cubicBezTo>
                  <a:cubicBezTo>
                    <a:pt x="69" y="516"/>
                    <a:pt x="69" y="514"/>
                    <a:pt x="69" y="513"/>
                  </a:cubicBezTo>
                  <a:cubicBezTo>
                    <a:pt x="69" y="512"/>
                    <a:pt x="69" y="512"/>
                    <a:pt x="69" y="512"/>
                  </a:cubicBezTo>
                  <a:cubicBezTo>
                    <a:pt x="69" y="511"/>
                    <a:pt x="69" y="511"/>
                    <a:pt x="70" y="510"/>
                  </a:cubicBezTo>
                  <a:cubicBezTo>
                    <a:pt x="70" y="509"/>
                    <a:pt x="70" y="510"/>
                    <a:pt x="71" y="510"/>
                  </a:cubicBezTo>
                  <a:cubicBezTo>
                    <a:pt x="72" y="509"/>
                    <a:pt x="72" y="509"/>
                    <a:pt x="72" y="508"/>
                  </a:cubicBezTo>
                  <a:cubicBezTo>
                    <a:pt x="72" y="507"/>
                    <a:pt x="72" y="508"/>
                    <a:pt x="71" y="507"/>
                  </a:cubicBezTo>
                  <a:cubicBezTo>
                    <a:pt x="70" y="506"/>
                    <a:pt x="72" y="507"/>
                    <a:pt x="72" y="506"/>
                  </a:cubicBezTo>
                  <a:cubicBezTo>
                    <a:pt x="72" y="505"/>
                    <a:pt x="72" y="505"/>
                    <a:pt x="73" y="505"/>
                  </a:cubicBezTo>
                  <a:cubicBezTo>
                    <a:pt x="73" y="505"/>
                    <a:pt x="74" y="505"/>
                    <a:pt x="74" y="505"/>
                  </a:cubicBezTo>
                  <a:cubicBezTo>
                    <a:pt x="74" y="504"/>
                    <a:pt x="74" y="504"/>
                    <a:pt x="75" y="504"/>
                  </a:cubicBezTo>
                  <a:cubicBezTo>
                    <a:pt x="76" y="503"/>
                    <a:pt x="76" y="503"/>
                    <a:pt x="77" y="502"/>
                  </a:cubicBezTo>
                  <a:cubicBezTo>
                    <a:pt x="77" y="502"/>
                    <a:pt x="77" y="501"/>
                    <a:pt x="77" y="500"/>
                  </a:cubicBezTo>
                  <a:cubicBezTo>
                    <a:pt x="76" y="499"/>
                    <a:pt x="76" y="500"/>
                    <a:pt x="77" y="499"/>
                  </a:cubicBezTo>
                  <a:cubicBezTo>
                    <a:pt x="77" y="498"/>
                    <a:pt x="77" y="499"/>
                    <a:pt x="78" y="499"/>
                  </a:cubicBezTo>
                  <a:cubicBezTo>
                    <a:pt x="78" y="499"/>
                    <a:pt x="79" y="499"/>
                    <a:pt x="80" y="499"/>
                  </a:cubicBezTo>
                  <a:cubicBezTo>
                    <a:pt x="80" y="499"/>
                    <a:pt x="82" y="499"/>
                    <a:pt x="82" y="499"/>
                  </a:cubicBezTo>
                  <a:cubicBezTo>
                    <a:pt x="83" y="499"/>
                    <a:pt x="83" y="499"/>
                    <a:pt x="83" y="499"/>
                  </a:cubicBezTo>
                  <a:cubicBezTo>
                    <a:pt x="83" y="499"/>
                    <a:pt x="83" y="499"/>
                    <a:pt x="84" y="499"/>
                  </a:cubicBezTo>
                  <a:cubicBezTo>
                    <a:pt x="84" y="499"/>
                    <a:pt x="84" y="498"/>
                    <a:pt x="85" y="498"/>
                  </a:cubicBezTo>
                  <a:cubicBezTo>
                    <a:pt x="86" y="498"/>
                    <a:pt x="86" y="498"/>
                    <a:pt x="87" y="498"/>
                  </a:cubicBezTo>
                  <a:cubicBezTo>
                    <a:pt x="88" y="497"/>
                    <a:pt x="87" y="498"/>
                    <a:pt x="88" y="498"/>
                  </a:cubicBezTo>
                  <a:cubicBezTo>
                    <a:pt x="90" y="499"/>
                    <a:pt x="90" y="498"/>
                    <a:pt x="91" y="499"/>
                  </a:cubicBezTo>
                  <a:cubicBezTo>
                    <a:pt x="92" y="500"/>
                    <a:pt x="91" y="499"/>
                    <a:pt x="92" y="498"/>
                  </a:cubicBezTo>
                  <a:cubicBezTo>
                    <a:pt x="92" y="497"/>
                    <a:pt x="93" y="498"/>
                    <a:pt x="94" y="499"/>
                  </a:cubicBezTo>
                  <a:cubicBezTo>
                    <a:pt x="94" y="499"/>
                    <a:pt x="95" y="499"/>
                    <a:pt x="96" y="499"/>
                  </a:cubicBezTo>
                  <a:cubicBezTo>
                    <a:pt x="97" y="498"/>
                    <a:pt x="96" y="498"/>
                    <a:pt x="97" y="499"/>
                  </a:cubicBezTo>
                  <a:cubicBezTo>
                    <a:pt x="98" y="499"/>
                    <a:pt x="98" y="499"/>
                    <a:pt x="99" y="500"/>
                  </a:cubicBezTo>
                  <a:cubicBezTo>
                    <a:pt x="100" y="500"/>
                    <a:pt x="100" y="499"/>
                    <a:pt x="101" y="499"/>
                  </a:cubicBezTo>
                  <a:cubicBezTo>
                    <a:pt x="102" y="499"/>
                    <a:pt x="102" y="501"/>
                    <a:pt x="103" y="500"/>
                  </a:cubicBezTo>
                  <a:cubicBezTo>
                    <a:pt x="104" y="500"/>
                    <a:pt x="104" y="500"/>
                    <a:pt x="105" y="501"/>
                  </a:cubicBezTo>
                  <a:cubicBezTo>
                    <a:pt x="105" y="501"/>
                    <a:pt x="106" y="501"/>
                    <a:pt x="107" y="502"/>
                  </a:cubicBezTo>
                  <a:cubicBezTo>
                    <a:pt x="108" y="502"/>
                    <a:pt x="108" y="503"/>
                    <a:pt x="110" y="502"/>
                  </a:cubicBezTo>
                  <a:cubicBezTo>
                    <a:pt x="113" y="502"/>
                    <a:pt x="111" y="502"/>
                    <a:pt x="113" y="501"/>
                  </a:cubicBezTo>
                  <a:cubicBezTo>
                    <a:pt x="114" y="501"/>
                    <a:pt x="113" y="501"/>
                    <a:pt x="114" y="501"/>
                  </a:cubicBezTo>
                  <a:cubicBezTo>
                    <a:pt x="114" y="502"/>
                    <a:pt x="115" y="501"/>
                    <a:pt x="116" y="501"/>
                  </a:cubicBezTo>
                  <a:cubicBezTo>
                    <a:pt x="117" y="501"/>
                    <a:pt x="117" y="501"/>
                    <a:pt x="118" y="501"/>
                  </a:cubicBezTo>
                  <a:cubicBezTo>
                    <a:pt x="119" y="501"/>
                    <a:pt x="121" y="501"/>
                    <a:pt x="122" y="501"/>
                  </a:cubicBezTo>
                  <a:cubicBezTo>
                    <a:pt x="123" y="501"/>
                    <a:pt x="122" y="501"/>
                    <a:pt x="123" y="500"/>
                  </a:cubicBezTo>
                  <a:cubicBezTo>
                    <a:pt x="123" y="499"/>
                    <a:pt x="123" y="499"/>
                    <a:pt x="124" y="499"/>
                  </a:cubicBezTo>
                  <a:cubicBezTo>
                    <a:pt x="125" y="499"/>
                    <a:pt x="125" y="500"/>
                    <a:pt x="125" y="500"/>
                  </a:cubicBezTo>
                  <a:cubicBezTo>
                    <a:pt x="126" y="501"/>
                    <a:pt x="126" y="500"/>
                    <a:pt x="127" y="499"/>
                  </a:cubicBezTo>
                  <a:cubicBezTo>
                    <a:pt x="128" y="499"/>
                    <a:pt x="128" y="499"/>
                    <a:pt x="129" y="499"/>
                  </a:cubicBezTo>
                  <a:cubicBezTo>
                    <a:pt x="131" y="499"/>
                    <a:pt x="135" y="499"/>
                    <a:pt x="137" y="499"/>
                  </a:cubicBezTo>
                  <a:cubicBezTo>
                    <a:pt x="138" y="498"/>
                    <a:pt x="141" y="498"/>
                    <a:pt x="141" y="498"/>
                  </a:cubicBezTo>
                  <a:cubicBezTo>
                    <a:pt x="139" y="490"/>
                    <a:pt x="139" y="490"/>
                    <a:pt x="139" y="490"/>
                  </a:cubicBezTo>
                  <a:cubicBezTo>
                    <a:pt x="139" y="490"/>
                    <a:pt x="145" y="485"/>
                    <a:pt x="146" y="485"/>
                  </a:cubicBezTo>
                  <a:cubicBezTo>
                    <a:pt x="147" y="486"/>
                    <a:pt x="146" y="486"/>
                    <a:pt x="146" y="487"/>
                  </a:cubicBezTo>
                  <a:cubicBezTo>
                    <a:pt x="146" y="488"/>
                    <a:pt x="146" y="488"/>
                    <a:pt x="145" y="490"/>
                  </a:cubicBezTo>
                  <a:cubicBezTo>
                    <a:pt x="145" y="491"/>
                    <a:pt x="145" y="491"/>
                    <a:pt x="145" y="493"/>
                  </a:cubicBezTo>
                  <a:cubicBezTo>
                    <a:pt x="144" y="494"/>
                    <a:pt x="145" y="495"/>
                    <a:pt x="145" y="495"/>
                  </a:cubicBezTo>
                  <a:cubicBezTo>
                    <a:pt x="332" y="495"/>
                    <a:pt x="332" y="495"/>
                    <a:pt x="332" y="495"/>
                  </a:cubicBezTo>
                  <a:cubicBezTo>
                    <a:pt x="340" y="453"/>
                    <a:pt x="340" y="453"/>
                    <a:pt x="340" y="453"/>
                  </a:cubicBezTo>
                  <a:cubicBezTo>
                    <a:pt x="326" y="444"/>
                    <a:pt x="326" y="444"/>
                    <a:pt x="326" y="444"/>
                  </a:cubicBezTo>
                  <a:cubicBezTo>
                    <a:pt x="280" y="0"/>
                    <a:pt x="280" y="0"/>
                    <a:pt x="280" y="0"/>
                  </a:cubicBezTo>
                  <a:cubicBezTo>
                    <a:pt x="364" y="0"/>
                    <a:pt x="364" y="0"/>
                    <a:pt x="364" y="0"/>
                  </a:cubicBezTo>
                </a:path>
              </a:pathLst>
            </a:custGeom>
            <a:solidFill>
              <a:srgbClr val="0070C0"/>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3" name="Freeform 274"/>
            <p:cNvSpPr>
              <a:spLocks/>
            </p:cNvSpPr>
            <p:nvPr/>
          </p:nvSpPr>
          <p:spPr bwMode="auto">
            <a:xfrm>
              <a:off x="6281738" y="1657350"/>
              <a:ext cx="841375" cy="930275"/>
            </a:xfrm>
            <a:custGeom>
              <a:avLst/>
              <a:gdLst>
                <a:gd name="T0" fmla="*/ 565 w 597"/>
                <a:gd name="T1" fmla="*/ 620 h 660"/>
                <a:gd name="T2" fmla="*/ 374 w 597"/>
                <a:gd name="T3" fmla="*/ 623 h 660"/>
                <a:gd name="T4" fmla="*/ 355 w 597"/>
                <a:gd name="T5" fmla="*/ 626 h 660"/>
                <a:gd name="T6" fmla="*/ 338 w 597"/>
                <a:gd name="T7" fmla="*/ 626 h 660"/>
                <a:gd name="T8" fmla="*/ 325 w 597"/>
                <a:gd name="T9" fmla="*/ 623 h 660"/>
                <a:gd name="T10" fmla="*/ 315 w 597"/>
                <a:gd name="T11" fmla="*/ 624 h 660"/>
                <a:gd name="T12" fmla="*/ 307 w 597"/>
                <a:gd name="T13" fmla="*/ 630 h 660"/>
                <a:gd name="T14" fmla="*/ 302 w 597"/>
                <a:gd name="T15" fmla="*/ 637 h 660"/>
                <a:gd name="T16" fmla="*/ 293 w 597"/>
                <a:gd name="T17" fmla="*/ 632 h 660"/>
                <a:gd name="T18" fmla="*/ 278 w 597"/>
                <a:gd name="T19" fmla="*/ 618 h 660"/>
                <a:gd name="T20" fmla="*/ 271 w 597"/>
                <a:gd name="T21" fmla="*/ 615 h 660"/>
                <a:gd name="T22" fmla="*/ 261 w 597"/>
                <a:gd name="T23" fmla="*/ 621 h 660"/>
                <a:gd name="T24" fmla="*/ 256 w 597"/>
                <a:gd name="T25" fmla="*/ 635 h 660"/>
                <a:gd name="T26" fmla="*/ 256 w 597"/>
                <a:gd name="T27" fmla="*/ 643 h 660"/>
                <a:gd name="T28" fmla="*/ 253 w 597"/>
                <a:gd name="T29" fmla="*/ 653 h 660"/>
                <a:gd name="T30" fmla="*/ 245 w 597"/>
                <a:gd name="T31" fmla="*/ 660 h 660"/>
                <a:gd name="T32" fmla="*/ 230 w 597"/>
                <a:gd name="T33" fmla="*/ 654 h 660"/>
                <a:gd name="T34" fmla="*/ 216 w 597"/>
                <a:gd name="T35" fmla="*/ 640 h 660"/>
                <a:gd name="T36" fmla="*/ 205 w 597"/>
                <a:gd name="T37" fmla="*/ 635 h 660"/>
                <a:gd name="T38" fmla="*/ 200 w 597"/>
                <a:gd name="T39" fmla="*/ 622 h 660"/>
                <a:gd name="T40" fmla="*/ 189 w 597"/>
                <a:gd name="T41" fmla="*/ 614 h 660"/>
                <a:gd name="T42" fmla="*/ 184 w 597"/>
                <a:gd name="T43" fmla="*/ 602 h 660"/>
                <a:gd name="T44" fmla="*/ 176 w 597"/>
                <a:gd name="T45" fmla="*/ 590 h 660"/>
                <a:gd name="T46" fmla="*/ 170 w 597"/>
                <a:gd name="T47" fmla="*/ 588 h 660"/>
                <a:gd name="T48" fmla="*/ 159 w 597"/>
                <a:gd name="T49" fmla="*/ 588 h 660"/>
                <a:gd name="T50" fmla="*/ 152 w 597"/>
                <a:gd name="T51" fmla="*/ 580 h 660"/>
                <a:gd name="T52" fmla="*/ 139 w 597"/>
                <a:gd name="T53" fmla="*/ 567 h 660"/>
                <a:gd name="T54" fmla="*/ 129 w 597"/>
                <a:gd name="T55" fmla="*/ 562 h 660"/>
                <a:gd name="T56" fmla="*/ 115 w 597"/>
                <a:gd name="T57" fmla="*/ 562 h 660"/>
                <a:gd name="T58" fmla="*/ 103 w 597"/>
                <a:gd name="T59" fmla="*/ 562 h 660"/>
                <a:gd name="T60" fmla="*/ 95 w 597"/>
                <a:gd name="T61" fmla="*/ 564 h 660"/>
                <a:gd name="T62" fmla="*/ 75 w 597"/>
                <a:gd name="T63" fmla="*/ 567 h 660"/>
                <a:gd name="T64" fmla="*/ 56 w 597"/>
                <a:gd name="T65" fmla="*/ 569 h 660"/>
                <a:gd name="T66" fmla="*/ 39 w 597"/>
                <a:gd name="T67" fmla="*/ 568 h 660"/>
                <a:gd name="T68" fmla="*/ 34 w 597"/>
                <a:gd name="T69" fmla="*/ 582 h 660"/>
                <a:gd name="T70" fmla="*/ 27 w 597"/>
                <a:gd name="T71" fmla="*/ 589 h 660"/>
                <a:gd name="T72" fmla="*/ 32 w 597"/>
                <a:gd name="T73" fmla="*/ 560 h 660"/>
                <a:gd name="T74" fmla="*/ 49 w 597"/>
                <a:gd name="T75" fmla="*/ 510 h 660"/>
                <a:gd name="T76" fmla="*/ 48 w 597"/>
                <a:gd name="T77" fmla="*/ 466 h 660"/>
                <a:gd name="T78" fmla="*/ 39 w 597"/>
                <a:gd name="T79" fmla="*/ 437 h 660"/>
                <a:gd name="T80" fmla="*/ 28 w 597"/>
                <a:gd name="T81" fmla="*/ 419 h 660"/>
                <a:gd name="T82" fmla="*/ 35 w 597"/>
                <a:gd name="T83" fmla="*/ 407 h 660"/>
                <a:gd name="T84" fmla="*/ 39 w 597"/>
                <a:gd name="T85" fmla="*/ 397 h 660"/>
                <a:gd name="T86" fmla="*/ 39 w 597"/>
                <a:gd name="T87" fmla="*/ 391 h 660"/>
                <a:gd name="T88" fmla="*/ 40 w 597"/>
                <a:gd name="T89" fmla="*/ 382 h 660"/>
                <a:gd name="T90" fmla="*/ 35 w 597"/>
                <a:gd name="T91" fmla="*/ 368 h 660"/>
                <a:gd name="T92" fmla="*/ 29 w 597"/>
                <a:gd name="T93" fmla="*/ 355 h 660"/>
                <a:gd name="T94" fmla="*/ 26 w 597"/>
                <a:gd name="T95" fmla="*/ 358 h 660"/>
                <a:gd name="T96" fmla="*/ 19 w 597"/>
                <a:gd name="T97" fmla="*/ 354 h 660"/>
                <a:gd name="T98" fmla="*/ 15 w 597"/>
                <a:gd name="T99" fmla="*/ 343 h 660"/>
                <a:gd name="T100" fmla="*/ 10 w 597"/>
                <a:gd name="T101" fmla="*/ 335 h 660"/>
                <a:gd name="T102" fmla="*/ 15 w 597"/>
                <a:gd name="T103" fmla="*/ 338 h 660"/>
                <a:gd name="T104" fmla="*/ 10 w 597"/>
                <a:gd name="T105" fmla="*/ 328 h 660"/>
                <a:gd name="T106" fmla="*/ 7 w 597"/>
                <a:gd name="T107" fmla="*/ 323 h 660"/>
                <a:gd name="T108" fmla="*/ 3 w 597"/>
                <a:gd name="T109" fmla="*/ 334 h 660"/>
                <a:gd name="T110" fmla="*/ 2 w 597"/>
                <a:gd name="T111" fmla="*/ 341 h 660"/>
                <a:gd name="T112" fmla="*/ 0 w 597"/>
                <a:gd name="T113" fmla="*/ 349 h 660"/>
                <a:gd name="T114" fmla="*/ 3 w 597"/>
                <a:gd name="T115" fmla="*/ 331 h 660"/>
                <a:gd name="T116" fmla="*/ 198 w 597"/>
                <a:gd name="T117" fmla="*/ 312 h 660"/>
                <a:gd name="T118" fmla="*/ 191 w 597"/>
                <a:gd name="T119" fmla="*/ 244 h 660"/>
                <a:gd name="T120" fmla="*/ 221 w 597"/>
                <a:gd name="T121" fmla="*/ 217 h 660"/>
                <a:gd name="T122" fmla="*/ 247 w 597"/>
                <a:gd name="T123" fmla="*/ 72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 h="660">
                  <a:moveTo>
                    <a:pt x="410" y="0"/>
                  </a:moveTo>
                  <a:cubicBezTo>
                    <a:pt x="551" y="94"/>
                    <a:pt x="551" y="94"/>
                    <a:pt x="551" y="94"/>
                  </a:cubicBezTo>
                  <a:cubicBezTo>
                    <a:pt x="597" y="125"/>
                    <a:pt x="597" y="125"/>
                    <a:pt x="597" y="125"/>
                  </a:cubicBezTo>
                  <a:cubicBezTo>
                    <a:pt x="513" y="125"/>
                    <a:pt x="513" y="125"/>
                    <a:pt x="513" y="125"/>
                  </a:cubicBezTo>
                  <a:cubicBezTo>
                    <a:pt x="559" y="569"/>
                    <a:pt x="559" y="569"/>
                    <a:pt x="559" y="569"/>
                  </a:cubicBezTo>
                  <a:cubicBezTo>
                    <a:pt x="573" y="578"/>
                    <a:pt x="573" y="578"/>
                    <a:pt x="573" y="578"/>
                  </a:cubicBezTo>
                  <a:cubicBezTo>
                    <a:pt x="565" y="620"/>
                    <a:pt x="565" y="620"/>
                    <a:pt x="565" y="620"/>
                  </a:cubicBezTo>
                  <a:cubicBezTo>
                    <a:pt x="378" y="620"/>
                    <a:pt x="378" y="620"/>
                    <a:pt x="378" y="620"/>
                  </a:cubicBezTo>
                  <a:cubicBezTo>
                    <a:pt x="378" y="620"/>
                    <a:pt x="377" y="619"/>
                    <a:pt x="378" y="618"/>
                  </a:cubicBezTo>
                  <a:cubicBezTo>
                    <a:pt x="378" y="616"/>
                    <a:pt x="378" y="616"/>
                    <a:pt x="378" y="615"/>
                  </a:cubicBezTo>
                  <a:cubicBezTo>
                    <a:pt x="379" y="613"/>
                    <a:pt x="379" y="613"/>
                    <a:pt x="379" y="612"/>
                  </a:cubicBezTo>
                  <a:cubicBezTo>
                    <a:pt x="379" y="611"/>
                    <a:pt x="380" y="611"/>
                    <a:pt x="379" y="610"/>
                  </a:cubicBezTo>
                  <a:cubicBezTo>
                    <a:pt x="378" y="610"/>
                    <a:pt x="372" y="615"/>
                    <a:pt x="372" y="615"/>
                  </a:cubicBezTo>
                  <a:cubicBezTo>
                    <a:pt x="374" y="623"/>
                    <a:pt x="374" y="623"/>
                    <a:pt x="374" y="623"/>
                  </a:cubicBezTo>
                  <a:cubicBezTo>
                    <a:pt x="374" y="623"/>
                    <a:pt x="371" y="623"/>
                    <a:pt x="370" y="624"/>
                  </a:cubicBezTo>
                  <a:cubicBezTo>
                    <a:pt x="368" y="624"/>
                    <a:pt x="364" y="624"/>
                    <a:pt x="362" y="624"/>
                  </a:cubicBezTo>
                  <a:cubicBezTo>
                    <a:pt x="361" y="624"/>
                    <a:pt x="361" y="624"/>
                    <a:pt x="360" y="624"/>
                  </a:cubicBezTo>
                  <a:cubicBezTo>
                    <a:pt x="359" y="625"/>
                    <a:pt x="359" y="626"/>
                    <a:pt x="358" y="625"/>
                  </a:cubicBezTo>
                  <a:cubicBezTo>
                    <a:pt x="358" y="625"/>
                    <a:pt x="358" y="624"/>
                    <a:pt x="357" y="624"/>
                  </a:cubicBezTo>
                  <a:cubicBezTo>
                    <a:pt x="356" y="624"/>
                    <a:pt x="356" y="624"/>
                    <a:pt x="356" y="625"/>
                  </a:cubicBezTo>
                  <a:cubicBezTo>
                    <a:pt x="355" y="626"/>
                    <a:pt x="356" y="626"/>
                    <a:pt x="355" y="626"/>
                  </a:cubicBezTo>
                  <a:cubicBezTo>
                    <a:pt x="354" y="626"/>
                    <a:pt x="352" y="626"/>
                    <a:pt x="351" y="626"/>
                  </a:cubicBezTo>
                  <a:cubicBezTo>
                    <a:pt x="350" y="626"/>
                    <a:pt x="350" y="626"/>
                    <a:pt x="349" y="626"/>
                  </a:cubicBezTo>
                  <a:cubicBezTo>
                    <a:pt x="348" y="626"/>
                    <a:pt x="347" y="627"/>
                    <a:pt x="347" y="626"/>
                  </a:cubicBezTo>
                  <a:cubicBezTo>
                    <a:pt x="346" y="626"/>
                    <a:pt x="347" y="626"/>
                    <a:pt x="346" y="626"/>
                  </a:cubicBezTo>
                  <a:cubicBezTo>
                    <a:pt x="344" y="627"/>
                    <a:pt x="346" y="627"/>
                    <a:pt x="343" y="627"/>
                  </a:cubicBezTo>
                  <a:cubicBezTo>
                    <a:pt x="341" y="628"/>
                    <a:pt x="341" y="627"/>
                    <a:pt x="340" y="627"/>
                  </a:cubicBezTo>
                  <a:cubicBezTo>
                    <a:pt x="339" y="626"/>
                    <a:pt x="338" y="626"/>
                    <a:pt x="338" y="626"/>
                  </a:cubicBezTo>
                  <a:cubicBezTo>
                    <a:pt x="337" y="625"/>
                    <a:pt x="337" y="625"/>
                    <a:pt x="336" y="625"/>
                  </a:cubicBezTo>
                  <a:cubicBezTo>
                    <a:pt x="335" y="626"/>
                    <a:pt x="335" y="624"/>
                    <a:pt x="334" y="624"/>
                  </a:cubicBezTo>
                  <a:cubicBezTo>
                    <a:pt x="333" y="624"/>
                    <a:pt x="333" y="625"/>
                    <a:pt x="332" y="625"/>
                  </a:cubicBezTo>
                  <a:cubicBezTo>
                    <a:pt x="331" y="624"/>
                    <a:pt x="331" y="624"/>
                    <a:pt x="330" y="624"/>
                  </a:cubicBezTo>
                  <a:cubicBezTo>
                    <a:pt x="329" y="623"/>
                    <a:pt x="330" y="623"/>
                    <a:pt x="329" y="624"/>
                  </a:cubicBezTo>
                  <a:cubicBezTo>
                    <a:pt x="328" y="624"/>
                    <a:pt x="327" y="624"/>
                    <a:pt x="327" y="624"/>
                  </a:cubicBezTo>
                  <a:cubicBezTo>
                    <a:pt x="326" y="623"/>
                    <a:pt x="325" y="622"/>
                    <a:pt x="325" y="623"/>
                  </a:cubicBezTo>
                  <a:cubicBezTo>
                    <a:pt x="324" y="624"/>
                    <a:pt x="325" y="625"/>
                    <a:pt x="324" y="624"/>
                  </a:cubicBezTo>
                  <a:cubicBezTo>
                    <a:pt x="323" y="623"/>
                    <a:pt x="323" y="624"/>
                    <a:pt x="321" y="623"/>
                  </a:cubicBezTo>
                  <a:cubicBezTo>
                    <a:pt x="320" y="623"/>
                    <a:pt x="321" y="622"/>
                    <a:pt x="320" y="623"/>
                  </a:cubicBezTo>
                  <a:cubicBezTo>
                    <a:pt x="319" y="623"/>
                    <a:pt x="319" y="623"/>
                    <a:pt x="318" y="623"/>
                  </a:cubicBezTo>
                  <a:cubicBezTo>
                    <a:pt x="317" y="623"/>
                    <a:pt x="317" y="624"/>
                    <a:pt x="317" y="624"/>
                  </a:cubicBezTo>
                  <a:cubicBezTo>
                    <a:pt x="316" y="624"/>
                    <a:pt x="316" y="624"/>
                    <a:pt x="316" y="624"/>
                  </a:cubicBezTo>
                  <a:cubicBezTo>
                    <a:pt x="315" y="624"/>
                    <a:pt x="315" y="624"/>
                    <a:pt x="315" y="624"/>
                  </a:cubicBezTo>
                  <a:cubicBezTo>
                    <a:pt x="315" y="624"/>
                    <a:pt x="313" y="624"/>
                    <a:pt x="313" y="624"/>
                  </a:cubicBezTo>
                  <a:cubicBezTo>
                    <a:pt x="312" y="624"/>
                    <a:pt x="311" y="624"/>
                    <a:pt x="311" y="624"/>
                  </a:cubicBezTo>
                  <a:cubicBezTo>
                    <a:pt x="310" y="624"/>
                    <a:pt x="310" y="623"/>
                    <a:pt x="310" y="624"/>
                  </a:cubicBezTo>
                  <a:cubicBezTo>
                    <a:pt x="309" y="625"/>
                    <a:pt x="309" y="624"/>
                    <a:pt x="310" y="625"/>
                  </a:cubicBezTo>
                  <a:cubicBezTo>
                    <a:pt x="310" y="626"/>
                    <a:pt x="310" y="627"/>
                    <a:pt x="310" y="627"/>
                  </a:cubicBezTo>
                  <a:cubicBezTo>
                    <a:pt x="309" y="628"/>
                    <a:pt x="309" y="628"/>
                    <a:pt x="308" y="629"/>
                  </a:cubicBezTo>
                  <a:cubicBezTo>
                    <a:pt x="307" y="629"/>
                    <a:pt x="307" y="629"/>
                    <a:pt x="307" y="630"/>
                  </a:cubicBezTo>
                  <a:cubicBezTo>
                    <a:pt x="307" y="630"/>
                    <a:pt x="306" y="630"/>
                    <a:pt x="306" y="630"/>
                  </a:cubicBezTo>
                  <a:cubicBezTo>
                    <a:pt x="305" y="630"/>
                    <a:pt x="305" y="630"/>
                    <a:pt x="305" y="631"/>
                  </a:cubicBezTo>
                  <a:cubicBezTo>
                    <a:pt x="305" y="632"/>
                    <a:pt x="303" y="631"/>
                    <a:pt x="304" y="632"/>
                  </a:cubicBezTo>
                  <a:cubicBezTo>
                    <a:pt x="305" y="633"/>
                    <a:pt x="305" y="632"/>
                    <a:pt x="305" y="633"/>
                  </a:cubicBezTo>
                  <a:cubicBezTo>
                    <a:pt x="305" y="634"/>
                    <a:pt x="305" y="634"/>
                    <a:pt x="304" y="635"/>
                  </a:cubicBezTo>
                  <a:cubicBezTo>
                    <a:pt x="303" y="635"/>
                    <a:pt x="303" y="634"/>
                    <a:pt x="303" y="635"/>
                  </a:cubicBezTo>
                  <a:cubicBezTo>
                    <a:pt x="302" y="636"/>
                    <a:pt x="302" y="636"/>
                    <a:pt x="302" y="637"/>
                  </a:cubicBezTo>
                  <a:cubicBezTo>
                    <a:pt x="302" y="637"/>
                    <a:pt x="302" y="637"/>
                    <a:pt x="302" y="638"/>
                  </a:cubicBezTo>
                  <a:cubicBezTo>
                    <a:pt x="302" y="639"/>
                    <a:pt x="302" y="641"/>
                    <a:pt x="301" y="640"/>
                  </a:cubicBezTo>
                  <a:cubicBezTo>
                    <a:pt x="301" y="639"/>
                    <a:pt x="301" y="639"/>
                    <a:pt x="300" y="639"/>
                  </a:cubicBezTo>
                  <a:cubicBezTo>
                    <a:pt x="300" y="638"/>
                    <a:pt x="300" y="638"/>
                    <a:pt x="299" y="638"/>
                  </a:cubicBezTo>
                  <a:cubicBezTo>
                    <a:pt x="298" y="637"/>
                    <a:pt x="298" y="638"/>
                    <a:pt x="297" y="637"/>
                  </a:cubicBezTo>
                  <a:cubicBezTo>
                    <a:pt x="297" y="635"/>
                    <a:pt x="298" y="635"/>
                    <a:pt x="296" y="634"/>
                  </a:cubicBezTo>
                  <a:cubicBezTo>
                    <a:pt x="295" y="633"/>
                    <a:pt x="294" y="632"/>
                    <a:pt x="293" y="632"/>
                  </a:cubicBezTo>
                  <a:cubicBezTo>
                    <a:pt x="292" y="631"/>
                    <a:pt x="292" y="631"/>
                    <a:pt x="291" y="630"/>
                  </a:cubicBezTo>
                  <a:cubicBezTo>
                    <a:pt x="290" y="629"/>
                    <a:pt x="289" y="629"/>
                    <a:pt x="288" y="628"/>
                  </a:cubicBezTo>
                  <a:cubicBezTo>
                    <a:pt x="288" y="627"/>
                    <a:pt x="288" y="626"/>
                    <a:pt x="287" y="625"/>
                  </a:cubicBezTo>
                  <a:cubicBezTo>
                    <a:pt x="285" y="625"/>
                    <a:pt x="285" y="626"/>
                    <a:pt x="284" y="625"/>
                  </a:cubicBezTo>
                  <a:cubicBezTo>
                    <a:pt x="283" y="624"/>
                    <a:pt x="283" y="624"/>
                    <a:pt x="282" y="622"/>
                  </a:cubicBezTo>
                  <a:cubicBezTo>
                    <a:pt x="282" y="621"/>
                    <a:pt x="281" y="621"/>
                    <a:pt x="280" y="620"/>
                  </a:cubicBezTo>
                  <a:cubicBezTo>
                    <a:pt x="279" y="619"/>
                    <a:pt x="278" y="619"/>
                    <a:pt x="278" y="618"/>
                  </a:cubicBezTo>
                  <a:cubicBezTo>
                    <a:pt x="278" y="617"/>
                    <a:pt x="279" y="617"/>
                    <a:pt x="278" y="617"/>
                  </a:cubicBezTo>
                  <a:cubicBezTo>
                    <a:pt x="277" y="616"/>
                    <a:pt x="277" y="616"/>
                    <a:pt x="277" y="615"/>
                  </a:cubicBezTo>
                  <a:cubicBezTo>
                    <a:pt x="276" y="614"/>
                    <a:pt x="277" y="615"/>
                    <a:pt x="276" y="614"/>
                  </a:cubicBezTo>
                  <a:cubicBezTo>
                    <a:pt x="275" y="613"/>
                    <a:pt x="274" y="614"/>
                    <a:pt x="273" y="613"/>
                  </a:cubicBezTo>
                  <a:cubicBezTo>
                    <a:pt x="272" y="613"/>
                    <a:pt x="272" y="613"/>
                    <a:pt x="272" y="613"/>
                  </a:cubicBezTo>
                  <a:cubicBezTo>
                    <a:pt x="271" y="613"/>
                    <a:pt x="271" y="613"/>
                    <a:pt x="272" y="614"/>
                  </a:cubicBezTo>
                  <a:cubicBezTo>
                    <a:pt x="272" y="615"/>
                    <a:pt x="272" y="615"/>
                    <a:pt x="271" y="615"/>
                  </a:cubicBezTo>
                  <a:cubicBezTo>
                    <a:pt x="270" y="616"/>
                    <a:pt x="271" y="616"/>
                    <a:pt x="270" y="616"/>
                  </a:cubicBezTo>
                  <a:cubicBezTo>
                    <a:pt x="269" y="616"/>
                    <a:pt x="269" y="616"/>
                    <a:pt x="269" y="617"/>
                  </a:cubicBezTo>
                  <a:cubicBezTo>
                    <a:pt x="268" y="618"/>
                    <a:pt x="267" y="619"/>
                    <a:pt x="266" y="619"/>
                  </a:cubicBezTo>
                  <a:cubicBezTo>
                    <a:pt x="265" y="619"/>
                    <a:pt x="265" y="619"/>
                    <a:pt x="265" y="619"/>
                  </a:cubicBezTo>
                  <a:cubicBezTo>
                    <a:pt x="264" y="618"/>
                    <a:pt x="264" y="618"/>
                    <a:pt x="263" y="618"/>
                  </a:cubicBezTo>
                  <a:cubicBezTo>
                    <a:pt x="261" y="619"/>
                    <a:pt x="261" y="619"/>
                    <a:pt x="261" y="619"/>
                  </a:cubicBezTo>
                  <a:cubicBezTo>
                    <a:pt x="262" y="620"/>
                    <a:pt x="263" y="620"/>
                    <a:pt x="261" y="621"/>
                  </a:cubicBezTo>
                  <a:cubicBezTo>
                    <a:pt x="260" y="622"/>
                    <a:pt x="260" y="621"/>
                    <a:pt x="260" y="622"/>
                  </a:cubicBezTo>
                  <a:cubicBezTo>
                    <a:pt x="260" y="624"/>
                    <a:pt x="261" y="624"/>
                    <a:pt x="260" y="625"/>
                  </a:cubicBezTo>
                  <a:cubicBezTo>
                    <a:pt x="259" y="626"/>
                    <a:pt x="259" y="629"/>
                    <a:pt x="258" y="629"/>
                  </a:cubicBezTo>
                  <a:cubicBezTo>
                    <a:pt x="258" y="629"/>
                    <a:pt x="257" y="629"/>
                    <a:pt x="257" y="630"/>
                  </a:cubicBezTo>
                  <a:cubicBezTo>
                    <a:pt x="257" y="631"/>
                    <a:pt x="257" y="631"/>
                    <a:pt x="257" y="632"/>
                  </a:cubicBezTo>
                  <a:cubicBezTo>
                    <a:pt x="257" y="633"/>
                    <a:pt x="257" y="633"/>
                    <a:pt x="257" y="634"/>
                  </a:cubicBezTo>
                  <a:cubicBezTo>
                    <a:pt x="257" y="635"/>
                    <a:pt x="257" y="634"/>
                    <a:pt x="256" y="635"/>
                  </a:cubicBezTo>
                  <a:cubicBezTo>
                    <a:pt x="255" y="636"/>
                    <a:pt x="254" y="636"/>
                    <a:pt x="255" y="637"/>
                  </a:cubicBezTo>
                  <a:cubicBezTo>
                    <a:pt x="255" y="637"/>
                    <a:pt x="256" y="637"/>
                    <a:pt x="256" y="638"/>
                  </a:cubicBezTo>
                  <a:cubicBezTo>
                    <a:pt x="257" y="638"/>
                    <a:pt x="257" y="638"/>
                    <a:pt x="256" y="639"/>
                  </a:cubicBezTo>
                  <a:cubicBezTo>
                    <a:pt x="255" y="640"/>
                    <a:pt x="254" y="640"/>
                    <a:pt x="255" y="641"/>
                  </a:cubicBezTo>
                  <a:cubicBezTo>
                    <a:pt x="255" y="642"/>
                    <a:pt x="256" y="641"/>
                    <a:pt x="255" y="642"/>
                  </a:cubicBezTo>
                  <a:cubicBezTo>
                    <a:pt x="255" y="643"/>
                    <a:pt x="254" y="643"/>
                    <a:pt x="255" y="643"/>
                  </a:cubicBezTo>
                  <a:cubicBezTo>
                    <a:pt x="256" y="643"/>
                    <a:pt x="256" y="643"/>
                    <a:pt x="256" y="643"/>
                  </a:cubicBezTo>
                  <a:cubicBezTo>
                    <a:pt x="257" y="644"/>
                    <a:pt x="258" y="643"/>
                    <a:pt x="258" y="644"/>
                  </a:cubicBezTo>
                  <a:cubicBezTo>
                    <a:pt x="257" y="645"/>
                    <a:pt x="257" y="646"/>
                    <a:pt x="257" y="647"/>
                  </a:cubicBezTo>
                  <a:cubicBezTo>
                    <a:pt x="256" y="648"/>
                    <a:pt x="256" y="650"/>
                    <a:pt x="256" y="650"/>
                  </a:cubicBezTo>
                  <a:cubicBezTo>
                    <a:pt x="257" y="650"/>
                    <a:pt x="258" y="651"/>
                    <a:pt x="257" y="651"/>
                  </a:cubicBezTo>
                  <a:cubicBezTo>
                    <a:pt x="256" y="651"/>
                    <a:pt x="256" y="650"/>
                    <a:pt x="256" y="651"/>
                  </a:cubicBezTo>
                  <a:cubicBezTo>
                    <a:pt x="255" y="652"/>
                    <a:pt x="256" y="652"/>
                    <a:pt x="255" y="653"/>
                  </a:cubicBezTo>
                  <a:cubicBezTo>
                    <a:pt x="254" y="653"/>
                    <a:pt x="254" y="652"/>
                    <a:pt x="253" y="653"/>
                  </a:cubicBezTo>
                  <a:cubicBezTo>
                    <a:pt x="252" y="655"/>
                    <a:pt x="253" y="655"/>
                    <a:pt x="252" y="655"/>
                  </a:cubicBezTo>
                  <a:cubicBezTo>
                    <a:pt x="251" y="655"/>
                    <a:pt x="251" y="654"/>
                    <a:pt x="251" y="654"/>
                  </a:cubicBezTo>
                  <a:cubicBezTo>
                    <a:pt x="250" y="655"/>
                    <a:pt x="250" y="655"/>
                    <a:pt x="250" y="656"/>
                  </a:cubicBezTo>
                  <a:cubicBezTo>
                    <a:pt x="250" y="657"/>
                    <a:pt x="250" y="657"/>
                    <a:pt x="249" y="657"/>
                  </a:cubicBezTo>
                  <a:cubicBezTo>
                    <a:pt x="248" y="657"/>
                    <a:pt x="248" y="657"/>
                    <a:pt x="247" y="657"/>
                  </a:cubicBezTo>
                  <a:cubicBezTo>
                    <a:pt x="246" y="657"/>
                    <a:pt x="245" y="656"/>
                    <a:pt x="245" y="657"/>
                  </a:cubicBezTo>
                  <a:cubicBezTo>
                    <a:pt x="245" y="659"/>
                    <a:pt x="246" y="659"/>
                    <a:pt x="245" y="660"/>
                  </a:cubicBezTo>
                  <a:cubicBezTo>
                    <a:pt x="245" y="660"/>
                    <a:pt x="244" y="660"/>
                    <a:pt x="242" y="659"/>
                  </a:cubicBezTo>
                  <a:cubicBezTo>
                    <a:pt x="241" y="658"/>
                    <a:pt x="241" y="658"/>
                    <a:pt x="240" y="657"/>
                  </a:cubicBezTo>
                  <a:cubicBezTo>
                    <a:pt x="240" y="657"/>
                    <a:pt x="240" y="656"/>
                    <a:pt x="239" y="657"/>
                  </a:cubicBezTo>
                  <a:cubicBezTo>
                    <a:pt x="238" y="658"/>
                    <a:pt x="239" y="659"/>
                    <a:pt x="238" y="658"/>
                  </a:cubicBezTo>
                  <a:cubicBezTo>
                    <a:pt x="236" y="658"/>
                    <a:pt x="235" y="658"/>
                    <a:pt x="234" y="657"/>
                  </a:cubicBezTo>
                  <a:cubicBezTo>
                    <a:pt x="233" y="656"/>
                    <a:pt x="233" y="656"/>
                    <a:pt x="232" y="655"/>
                  </a:cubicBezTo>
                  <a:cubicBezTo>
                    <a:pt x="232" y="655"/>
                    <a:pt x="232" y="654"/>
                    <a:pt x="230" y="654"/>
                  </a:cubicBezTo>
                  <a:cubicBezTo>
                    <a:pt x="229" y="653"/>
                    <a:pt x="228" y="654"/>
                    <a:pt x="227" y="653"/>
                  </a:cubicBezTo>
                  <a:cubicBezTo>
                    <a:pt x="227" y="652"/>
                    <a:pt x="225" y="650"/>
                    <a:pt x="225" y="649"/>
                  </a:cubicBezTo>
                  <a:cubicBezTo>
                    <a:pt x="225" y="647"/>
                    <a:pt x="225" y="647"/>
                    <a:pt x="224" y="646"/>
                  </a:cubicBezTo>
                  <a:cubicBezTo>
                    <a:pt x="223" y="645"/>
                    <a:pt x="224" y="646"/>
                    <a:pt x="222" y="645"/>
                  </a:cubicBezTo>
                  <a:cubicBezTo>
                    <a:pt x="221" y="644"/>
                    <a:pt x="221" y="644"/>
                    <a:pt x="220" y="643"/>
                  </a:cubicBezTo>
                  <a:cubicBezTo>
                    <a:pt x="218" y="642"/>
                    <a:pt x="218" y="641"/>
                    <a:pt x="218" y="641"/>
                  </a:cubicBezTo>
                  <a:cubicBezTo>
                    <a:pt x="217" y="640"/>
                    <a:pt x="217" y="641"/>
                    <a:pt x="216" y="640"/>
                  </a:cubicBezTo>
                  <a:cubicBezTo>
                    <a:pt x="214" y="640"/>
                    <a:pt x="214" y="640"/>
                    <a:pt x="214" y="640"/>
                  </a:cubicBezTo>
                  <a:cubicBezTo>
                    <a:pt x="214" y="641"/>
                    <a:pt x="213" y="641"/>
                    <a:pt x="212" y="640"/>
                  </a:cubicBezTo>
                  <a:cubicBezTo>
                    <a:pt x="212" y="639"/>
                    <a:pt x="213" y="640"/>
                    <a:pt x="211" y="639"/>
                  </a:cubicBezTo>
                  <a:cubicBezTo>
                    <a:pt x="210" y="638"/>
                    <a:pt x="209" y="639"/>
                    <a:pt x="209" y="638"/>
                  </a:cubicBezTo>
                  <a:cubicBezTo>
                    <a:pt x="209" y="637"/>
                    <a:pt x="209" y="637"/>
                    <a:pt x="209" y="636"/>
                  </a:cubicBezTo>
                  <a:cubicBezTo>
                    <a:pt x="208" y="635"/>
                    <a:pt x="209" y="634"/>
                    <a:pt x="208" y="635"/>
                  </a:cubicBezTo>
                  <a:cubicBezTo>
                    <a:pt x="207" y="635"/>
                    <a:pt x="206" y="636"/>
                    <a:pt x="205" y="635"/>
                  </a:cubicBezTo>
                  <a:cubicBezTo>
                    <a:pt x="205" y="634"/>
                    <a:pt x="203" y="633"/>
                    <a:pt x="204" y="633"/>
                  </a:cubicBezTo>
                  <a:cubicBezTo>
                    <a:pt x="205" y="632"/>
                    <a:pt x="204" y="633"/>
                    <a:pt x="205" y="632"/>
                  </a:cubicBezTo>
                  <a:cubicBezTo>
                    <a:pt x="206" y="632"/>
                    <a:pt x="207" y="632"/>
                    <a:pt x="206" y="630"/>
                  </a:cubicBezTo>
                  <a:cubicBezTo>
                    <a:pt x="205" y="629"/>
                    <a:pt x="203" y="629"/>
                    <a:pt x="202" y="628"/>
                  </a:cubicBezTo>
                  <a:cubicBezTo>
                    <a:pt x="202" y="626"/>
                    <a:pt x="201" y="626"/>
                    <a:pt x="201" y="625"/>
                  </a:cubicBezTo>
                  <a:cubicBezTo>
                    <a:pt x="202" y="624"/>
                    <a:pt x="201" y="624"/>
                    <a:pt x="201" y="623"/>
                  </a:cubicBezTo>
                  <a:cubicBezTo>
                    <a:pt x="201" y="622"/>
                    <a:pt x="200" y="623"/>
                    <a:pt x="200" y="622"/>
                  </a:cubicBezTo>
                  <a:cubicBezTo>
                    <a:pt x="200" y="620"/>
                    <a:pt x="201" y="619"/>
                    <a:pt x="199" y="620"/>
                  </a:cubicBezTo>
                  <a:cubicBezTo>
                    <a:pt x="198" y="621"/>
                    <a:pt x="198" y="621"/>
                    <a:pt x="197" y="621"/>
                  </a:cubicBezTo>
                  <a:cubicBezTo>
                    <a:pt x="195" y="622"/>
                    <a:pt x="194" y="622"/>
                    <a:pt x="194" y="621"/>
                  </a:cubicBezTo>
                  <a:cubicBezTo>
                    <a:pt x="194" y="619"/>
                    <a:pt x="193" y="620"/>
                    <a:pt x="194" y="619"/>
                  </a:cubicBezTo>
                  <a:cubicBezTo>
                    <a:pt x="194" y="617"/>
                    <a:pt x="195" y="617"/>
                    <a:pt x="194" y="616"/>
                  </a:cubicBezTo>
                  <a:cubicBezTo>
                    <a:pt x="194" y="616"/>
                    <a:pt x="191" y="614"/>
                    <a:pt x="190" y="614"/>
                  </a:cubicBezTo>
                  <a:cubicBezTo>
                    <a:pt x="190" y="613"/>
                    <a:pt x="190" y="613"/>
                    <a:pt x="189" y="614"/>
                  </a:cubicBezTo>
                  <a:cubicBezTo>
                    <a:pt x="187" y="614"/>
                    <a:pt x="187" y="616"/>
                    <a:pt x="187" y="614"/>
                  </a:cubicBezTo>
                  <a:cubicBezTo>
                    <a:pt x="187" y="612"/>
                    <a:pt x="186" y="612"/>
                    <a:pt x="186" y="611"/>
                  </a:cubicBezTo>
                  <a:cubicBezTo>
                    <a:pt x="187" y="609"/>
                    <a:pt x="187" y="609"/>
                    <a:pt x="186" y="608"/>
                  </a:cubicBezTo>
                  <a:cubicBezTo>
                    <a:pt x="185" y="608"/>
                    <a:pt x="184" y="608"/>
                    <a:pt x="185" y="607"/>
                  </a:cubicBezTo>
                  <a:cubicBezTo>
                    <a:pt x="185" y="606"/>
                    <a:pt x="185" y="606"/>
                    <a:pt x="185" y="606"/>
                  </a:cubicBezTo>
                  <a:cubicBezTo>
                    <a:pt x="185" y="605"/>
                    <a:pt x="186" y="605"/>
                    <a:pt x="185" y="604"/>
                  </a:cubicBezTo>
                  <a:cubicBezTo>
                    <a:pt x="185" y="604"/>
                    <a:pt x="184" y="603"/>
                    <a:pt x="184" y="602"/>
                  </a:cubicBezTo>
                  <a:cubicBezTo>
                    <a:pt x="183" y="601"/>
                    <a:pt x="184" y="601"/>
                    <a:pt x="183" y="600"/>
                  </a:cubicBezTo>
                  <a:cubicBezTo>
                    <a:pt x="182" y="599"/>
                    <a:pt x="182" y="600"/>
                    <a:pt x="182" y="599"/>
                  </a:cubicBezTo>
                  <a:cubicBezTo>
                    <a:pt x="182" y="598"/>
                    <a:pt x="183" y="598"/>
                    <a:pt x="182" y="597"/>
                  </a:cubicBezTo>
                  <a:cubicBezTo>
                    <a:pt x="180" y="596"/>
                    <a:pt x="180" y="598"/>
                    <a:pt x="180" y="596"/>
                  </a:cubicBezTo>
                  <a:cubicBezTo>
                    <a:pt x="180" y="594"/>
                    <a:pt x="180" y="594"/>
                    <a:pt x="179" y="593"/>
                  </a:cubicBezTo>
                  <a:cubicBezTo>
                    <a:pt x="179" y="592"/>
                    <a:pt x="178" y="592"/>
                    <a:pt x="178" y="592"/>
                  </a:cubicBezTo>
                  <a:cubicBezTo>
                    <a:pt x="177" y="591"/>
                    <a:pt x="177" y="591"/>
                    <a:pt x="176" y="590"/>
                  </a:cubicBezTo>
                  <a:cubicBezTo>
                    <a:pt x="176" y="590"/>
                    <a:pt x="176" y="588"/>
                    <a:pt x="175" y="589"/>
                  </a:cubicBezTo>
                  <a:cubicBezTo>
                    <a:pt x="175" y="590"/>
                    <a:pt x="174" y="592"/>
                    <a:pt x="174" y="591"/>
                  </a:cubicBezTo>
                  <a:cubicBezTo>
                    <a:pt x="173" y="590"/>
                    <a:pt x="173" y="591"/>
                    <a:pt x="173" y="590"/>
                  </a:cubicBezTo>
                  <a:cubicBezTo>
                    <a:pt x="173" y="589"/>
                    <a:pt x="174" y="589"/>
                    <a:pt x="174" y="588"/>
                  </a:cubicBezTo>
                  <a:cubicBezTo>
                    <a:pt x="175" y="587"/>
                    <a:pt x="174" y="586"/>
                    <a:pt x="174" y="587"/>
                  </a:cubicBezTo>
                  <a:cubicBezTo>
                    <a:pt x="173" y="588"/>
                    <a:pt x="173" y="588"/>
                    <a:pt x="172" y="588"/>
                  </a:cubicBezTo>
                  <a:cubicBezTo>
                    <a:pt x="171" y="588"/>
                    <a:pt x="171" y="588"/>
                    <a:pt x="170" y="588"/>
                  </a:cubicBezTo>
                  <a:cubicBezTo>
                    <a:pt x="169" y="588"/>
                    <a:pt x="169" y="588"/>
                    <a:pt x="168" y="589"/>
                  </a:cubicBezTo>
                  <a:cubicBezTo>
                    <a:pt x="167" y="589"/>
                    <a:pt x="167" y="590"/>
                    <a:pt x="166" y="589"/>
                  </a:cubicBezTo>
                  <a:cubicBezTo>
                    <a:pt x="165" y="589"/>
                    <a:pt x="164" y="589"/>
                    <a:pt x="164" y="588"/>
                  </a:cubicBezTo>
                  <a:cubicBezTo>
                    <a:pt x="164" y="586"/>
                    <a:pt x="165" y="585"/>
                    <a:pt x="164" y="585"/>
                  </a:cubicBezTo>
                  <a:cubicBezTo>
                    <a:pt x="163" y="586"/>
                    <a:pt x="164" y="586"/>
                    <a:pt x="163" y="587"/>
                  </a:cubicBezTo>
                  <a:cubicBezTo>
                    <a:pt x="162" y="588"/>
                    <a:pt x="162" y="588"/>
                    <a:pt x="160" y="588"/>
                  </a:cubicBezTo>
                  <a:cubicBezTo>
                    <a:pt x="159" y="588"/>
                    <a:pt x="159" y="587"/>
                    <a:pt x="159" y="588"/>
                  </a:cubicBezTo>
                  <a:cubicBezTo>
                    <a:pt x="158" y="589"/>
                    <a:pt x="157" y="591"/>
                    <a:pt x="157" y="589"/>
                  </a:cubicBezTo>
                  <a:cubicBezTo>
                    <a:pt x="156" y="587"/>
                    <a:pt x="156" y="588"/>
                    <a:pt x="156" y="586"/>
                  </a:cubicBezTo>
                  <a:cubicBezTo>
                    <a:pt x="156" y="585"/>
                    <a:pt x="157" y="584"/>
                    <a:pt x="156" y="584"/>
                  </a:cubicBezTo>
                  <a:cubicBezTo>
                    <a:pt x="154" y="584"/>
                    <a:pt x="153" y="585"/>
                    <a:pt x="153" y="584"/>
                  </a:cubicBezTo>
                  <a:cubicBezTo>
                    <a:pt x="153" y="583"/>
                    <a:pt x="153" y="583"/>
                    <a:pt x="152" y="583"/>
                  </a:cubicBezTo>
                  <a:cubicBezTo>
                    <a:pt x="151" y="583"/>
                    <a:pt x="150" y="583"/>
                    <a:pt x="150" y="582"/>
                  </a:cubicBezTo>
                  <a:cubicBezTo>
                    <a:pt x="151" y="581"/>
                    <a:pt x="152" y="581"/>
                    <a:pt x="152" y="580"/>
                  </a:cubicBezTo>
                  <a:cubicBezTo>
                    <a:pt x="151" y="579"/>
                    <a:pt x="150" y="579"/>
                    <a:pt x="150" y="578"/>
                  </a:cubicBezTo>
                  <a:cubicBezTo>
                    <a:pt x="151" y="578"/>
                    <a:pt x="151" y="577"/>
                    <a:pt x="151" y="577"/>
                  </a:cubicBezTo>
                  <a:cubicBezTo>
                    <a:pt x="151" y="577"/>
                    <a:pt x="150" y="576"/>
                    <a:pt x="149" y="576"/>
                  </a:cubicBezTo>
                  <a:cubicBezTo>
                    <a:pt x="147" y="575"/>
                    <a:pt x="147" y="575"/>
                    <a:pt x="146" y="574"/>
                  </a:cubicBezTo>
                  <a:cubicBezTo>
                    <a:pt x="144" y="573"/>
                    <a:pt x="144" y="573"/>
                    <a:pt x="143" y="572"/>
                  </a:cubicBezTo>
                  <a:cubicBezTo>
                    <a:pt x="142" y="571"/>
                    <a:pt x="142" y="570"/>
                    <a:pt x="141" y="570"/>
                  </a:cubicBezTo>
                  <a:cubicBezTo>
                    <a:pt x="141" y="569"/>
                    <a:pt x="141" y="568"/>
                    <a:pt x="139" y="567"/>
                  </a:cubicBezTo>
                  <a:cubicBezTo>
                    <a:pt x="137" y="567"/>
                    <a:pt x="137" y="567"/>
                    <a:pt x="136" y="567"/>
                  </a:cubicBezTo>
                  <a:cubicBezTo>
                    <a:pt x="136" y="568"/>
                    <a:pt x="135" y="567"/>
                    <a:pt x="136" y="566"/>
                  </a:cubicBezTo>
                  <a:cubicBezTo>
                    <a:pt x="136" y="565"/>
                    <a:pt x="137" y="565"/>
                    <a:pt x="136" y="565"/>
                  </a:cubicBezTo>
                  <a:cubicBezTo>
                    <a:pt x="135" y="565"/>
                    <a:pt x="134" y="566"/>
                    <a:pt x="134" y="565"/>
                  </a:cubicBezTo>
                  <a:cubicBezTo>
                    <a:pt x="133" y="565"/>
                    <a:pt x="133" y="565"/>
                    <a:pt x="133" y="564"/>
                  </a:cubicBezTo>
                  <a:cubicBezTo>
                    <a:pt x="133" y="562"/>
                    <a:pt x="133" y="562"/>
                    <a:pt x="132" y="562"/>
                  </a:cubicBezTo>
                  <a:cubicBezTo>
                    <a:pt x="131" y="562"/>
                    <a:pt x="129" y="563"/>
                    <a:pt x="129" y="562"/>
                  </a:cubicBezTo>
                  <a:cubicBezTo>
                    <a:pt x="129" y="561"/>
                    <a:pt x="128" y="561"/>
                    <a:pt x="128" y="561"/>
                  </a:cubicBezTo>
                  <a:cubicBezTo>
                    <a:pt x="127" y="561"/>
                    <a:pt x="128" y="562"/>
                    <a:pt x="126" y="562"/>
                  </a:cubicBezTo>
                  <a:cubicBezTo>
                    <a:pt x="124" y="562"/>
                    <a:pt x="125" y="563"/>
                    <a:pt x="123" y="562"/>
                  </a:cubicBezTo>
                  <a:cubicBezTo>
                    <a:pt x="121" y="562"/>
                    <a:pt x="122" y="561"/>
                    <a:pt x="121" y="562"/>
                  </a:cubicBezTo>
                  <a:cubicBezTo>
                    <a:pt x="119" y="563"/>
                    <a:pt x="119" y="563"/>
                    <a:pt x="119" y="563"/>
                  </a:cubicBezTo>
                  <a:cubicBezTo>
                    <a:pt x="118" y="562"/>
                    <a:pt x="119" y="561"/>
                    <a:pt x="117" y="561"/>
                  </a:cubicBezTo>
                  <a:cubicBezTo>
                    <a:pt x="115" y="562"/>
                    <a:pt x="116" y="562"/>
                    <a:pt x="115" y="562"/>
                  </a:cubicBezTo>
                  <a:cubicBezTo>
                    <a:pt x="114" y="562"/>
                    <a:pt x="114" y="563"/>
                    <a:pt x="113" y="563"/>
                  </a:cubicBezTo>
                  <a:cubicBezTo>
                    <a:pt x="112" y="562"/>
                    <a:pt x="113" y="561"/>
                    <a:pt x="112" y="561"/>
                  </a:cubicBezTo>
                  <a:cubicBezTo>
                    <a:pt x="110" y="562"/>
                    <a:pt x="111" y="562"/>
                    <a:pt x="110" y="562"/>
                  </a:cubicBezTo>
                  <a:cubicBezTo>
                    <a:pt x="108" y="562"/>
                    <a:pt x="109" y="561"/>
                    <a:pt x="108" y="561"/>
                  </a:cubicBezTo>
                  <a:cubicBezTo>
                    <a:pt x="107" y="562"/>
                    <a:pt x="107" y="563"/>
                    <a:pt x="106" y="562"/>
                  </a:cubicBezTo>
                  <a:cubicBezTo>
                    <a:pt x="105" y="561"/>
                    <a:pt x="106" y="562"/>
                    <a:pt x="105" y="562"/>
                  </a:cubicBezTo>
                  <a:cubicBezTo>
                    <a:pt x="104" y="562"/>
                    <a:pt x="103" y="563"/>
                    <a:pt x="103" y="562"/>
                  </a:cubicBezTo>
                  <a:cubicBezTo>
                    <a:pt x="103" y="561"/>
                    <a:pt x="103" y="560"/>
                    <a:pt x="102" y="560"/>
                  </a:cubicBezTo>
                  <a:cubicBezTo>
                    <a:pt x="101" y="561"/>
                    <a:pt x="101" y="561"/>
                    <a:pt x="100" y="561"/>
                  </a:cubicBezTo>
                  <a:cubicBezTo>
                    <a:pt x="99" y="562"/>
                    <a:pt x="100" y="564"/>
                    <a:pt x="99" y="562"/>
                  </a:cubicBezTo>
                  <a:cubicBezTo>
                    <a:pt x="98" y="561"/>
                    <a:pt x="97" y="560"/>
                    <a:pt x="97" y="560"/>
                  </a:cubicBezTo>
                  <a:cubicBezTo>
                    <a:pt x="96" y="560"/>
                    <a:pt x="94" y="561"/>
                    <a:pt x="95" y="562"/>
                  </a:cubicBezTo>
                  <a:cubicBezTo>
                    <a:pt x="95" y="563"/>
                    <a:pt x="96" y="562"/>
                    <a:pt x="96" y="563"/>
                  </a:cubicBezTo>
                  <a:cubicBezTo>
                    <a:pt x="96" y="564"/>
                    <a:pt x="96" y="564"/>
                    <a:pt x="95" y="564"/>
                  </a:cubicBezTo>
                  <a:cubicBezTo>
                    <a:pt x="94" y="565"/>
                    <a:pt x="94" y="565"/>
                    <a:pt x="92" y="565"/>
                  </a:cubicBezTo>
                  <a:cubicBezTo>
                    <a:pt x="91" y="566"/>
                    <a:pt x="91" y="566"/>
                    <a:pt x="90" y="566"/>
                  </a:cubicBezTo>
                  <a:cubicBezTo>
                    <a:pt x="88" y="566"/>
                    <a:pt x="86" y="565"/>
                    <a:pt x="85" y="566"/>
                  </a:cubicBezTo>
                  <a:cubicBezTo>
                    <a:pt x="83" y="566"/>
                    <a:pt x="84" y="567"/>
                    <a:pt x="82" y="567"/>
                  </a:cubicBezTo>
                  <a:cubicBezTo>
                    <a:pt x="80" y="567"/>
                    <a:pt x="82" y="567"/>
                    <a:pt x="80" y="566"/>
                  </a:cubicBezTo>
                  <a:cubicBezTo>
                    <a:pt x="78" y="565"/>
                    <a:pt x="79" y="564"/>
                    <a:pt x="77" y="566"/>
                  </a:cubicBezTo>
                  <a:cubicBezTo>
                    <a:pt x="75" y="567"/>
                    <a:pt x="75" y="566"/>
                    <a:pt x="75" y="567"/>
                  </a:cubicBezTo>
                  <a:cubicBezTo>
                    <a:pt x="74" y="568"/>
                    <a:pt x="74" y="569"/>
                    <a:pt x="73" y="568"/>
                  </a:cubicBezTo>
                  <a:cubicBezTo>
                    <a:pt x="71" y="568"/>
                    <a:pt x="71" y="567"/>
                    <a:pt x="70" y="569"/>
                  </a:cubicBezTo>
                  <a:cubicBezTo>
                    <a:pt x="70" y="570"/>
                    <a:pt x="70" y="571"/>
                    <a:pt x="68" y="570"/>
                  </a:cubicBezTo>
                  <a:cubicBezTo>
                    <a:pt x="67" y="570"/>
                    <a:pt x="65" y="571"/>
                    <a:pt x="63" y="570"/>
                  </a:cubicBezTo>
                  <a:cubicBezTo>
                    <a:pt x="61" y="570"/>
                    <a:pt x="63" y="569"/>
                    <a:pt x="61" y="570"/>
                  </a:cubicBezTo>
                  <a:cubicBezTo>
                    <a:pt x="59" y="570"/>
                    <a:pt x="60" y="571"/>
                    <a:pt x="58" y="570"/>
                  </a:cubicBezTo>
                  <a:cubicBezTo>
                    <a:pt x="57" y="569"/>
                    <a:pt x="58" y="568"/>
                    <a:pt x="56" y="569"/>
                  </a:cubicBezTo>
                  <a:cubicBezTo>
                    <a:pt x="55" y="569"/>
                    <a:pt x="54" y="570"/>
                    <a:pt x="54" y="570"/>
                  </a:cubicBezTo>
                  <a:cubicBezTo>
                    <a:pt x="53" y="570"/>
                    <a:pt x="52" y="569"/>
                    <a:pt x="51" y="570"/>
                  </a:cubicBezTo>
                  <a:cubicBezTo>
                    <a:pt x="49" y="570"/>
                    <a:pt x="49" y="572"/>
                    <a:pt x="48" y="570"/>
                  </a:cubicBezTo>
                  <a:cubicBezTo>
                    <a:pt x="47" y="569"/>
                    <a:pt x="48" y="569"/>
                    <a:pt x="47" y="568"/>
                  </a:cubicBezTo>
                  <a:cubicBezTo>
                    <a:pt x="46" y="567"/>
                    <a:pt x="46" y="565"/>
                    <a:pt x="44" y="567"/>
                  </a:cubicBezTo>
                  <a:cubicBezTo>
                    <a:pt x="43" y="568"/>
                    <a:pt x="43" y="569"/>
                    <a:pt x="41" y="568"/>
                  </a:cubicBezTo>
                  <a:cubicBezTo>
                    <a:pt x="40" y="568"/>
                    <a:pt x="40" y="567"/>
                    <a:pt x="39" y="568"/>
                  </a:cubicBezTo>
                  <a:cubicBezTo>
                    <a:pt x="38" y="570"/>
                    <a:pt x="38" y="570"/>
                    <a:pt x="38" y="571"/>
                  </a:cubicBezTo>
                  <a:cubicBezTo>
                    <a:pt x="37" y="571"/>
                    <a:pt x="36" y="571"/>
                    <a:pt x="37" y="572"/>
                  </a:cubicBezTo>
                  <a:cubicBezTo>
                    <a:pt x="37" y="574"/>
                    <a:pt x="37" y="574"/>
                    <a:pt x="36" y="575"/>
                  </a:cubicBezTo>
                  <a:cubicBezTo>
                    <a:pt x="36" y="576"/>
                    <a:pt x="35" y="575"/>
                    <a:pt x="35" y="576"/>
                  </a:cubicBezTo>
                  <a:cubicBezTo>
                    <a:pt x="35" y="578"/>
                    <a:pt x="36" y="578"/>
                    <a:pt x="35" y="578"/>
                  </a:cubicBezTo>
                  <a:cubicBezTo>
                    <a:pt x="34" y="579"/>
                    <a:pt x="34" y="579"/>
                    <a:pt x="34" y="580"/>
                  </a:cubicBezTo>
                  <a:cubicBezTo>
                    <a:pt x="34" y="581"/>
                    <a:pt x="35" y="581"/>
                    <a:pt x="34" y="582"/>
                  </a:cubicBezTo>
                  <a:cubicBezTo>
                    <a:pt x="34" y="582"/>
                    <a:pt x="34" y="583"/>
                    <a:pt x="33" y="584"/>
                  </a:cubicBezTo>
                  <a:cubicBezTo>
                    <a:pt x="32" y="584"/>
                    <a:pt x="32" y="584"/>
                    <a:pt x="31" y="584"/>
                  </a:cubicBezTo>
                  <a:cubicBezTo>
                    <a:pt x="30" y="585"/>
                    <a:pt x="30" y="585"/>
                    <a:pt x="30" y="586"/>
                  </a:cubicBezTo>
                  <a:cubicBezTo>
                    <a:pt x="30" y="588"/>
                    <a:pt x="30" y="588"/>
                    <a:pt x="30" y="589"/>
                  </a:cubicBezTo>
                  <a:cubicBezTo>
                    <a:pt x="30" y="590"/>
                    <a:pt x="30" y="590"/>
                    <a:pt x="29" y="591"/>
                  </a:cubicBezTo>
                  <a:cubicBezTo>
                    <a:pt x="28" y="592"/>
                    <a:pt x="27" y="592"/>
                    <a:pt x="27" y="592"/>
                  </a:cubicBezTo>
                  <a:cubicBezTo>
                    <a:pt x="27" y="592"/>
                    <a:pt x="27" y="589"/>
                    <a:pt x="27" y="589"/>
                  </a:cubicBezTo>
                  <a:cubicBezTo>
                    <a:pt x="27" y="589"/>
                    <a:pt x="27" y="587"/>
                    <a:pt x="27" y="585"/>
                  </a:cubicBezTo>
                  <a:cubicBezTo>
                    <a:pt x="27" y="583"/>
                    <a:pt x="26" y="583"/>
                    <a:pt x="26" y="581"/>
                  </a:cubicBezTo>
                  <a:cubicBezTo>
                    <a:pt x="26" y="578"/>
                    <a:pt x="26" y="578"/>
                    <a:pt x="27" y="577"/>
                  </a:cubicBezTo>
                  <a:cubicBezTo>
                    <a:pt x="28" y="575"/>
                    <a:pt x="28" y="575"/>
                    <a:pt x="28" y="573"/>
                  </a:cubicBezTo>
                  <a:cubicBezTo>
                    <a:pt x="29" y="571"/>
                    <a:pt x="29" y="571"/>
                    <a:pt x="30" y="569"/>
                  </a:cubicBezTo>
                  <a:cubicBezTo>
                    <a:pt x="30" y="567"/>
                    <a:pt x="30" y="568"/>
                    <a:pt x="30" y="566"/>
                  </a:cubicBezTo>
                  <a:cubicBezTo>
                    <a:pt x="31" y="564"/>
                    <a:pt x="31" y="563"/>
                    <a:pt x="32" y="560"/>
                  </a:cubicBezTo>
                  <a:cubicBezTo>
                    <a:pt x="33" y="557"/>
                    <a:pt x="33" y="557"/>
                    <a:pt x="34" y="554"/>
                  </a:cubicBezTo>
                  <a:cubicBezTo>
                    <a:pt x="35" y="551"/>
                    <a:pt x="34" y="550"/>
                    <a:pt x="36" y="547"/>
                  </a:cubicBezTo>
                  <a:cubicBezTo>
                    <a:pt x="37" y="544"/>
                    <a:pt x="40" y="540"/>
                    <a:pt x="40" y="538"/>
                  </a:cubicBezTo>
                  <a:cubicBezTo>
                    <a:pt x="41" y="536"/>
                    <a:pt x="41" y="535"/>
                    <a:pt x="42" y="532"/>
                  </a:cubicBezTo>
                  <a:cubicBezTo>
                    <a:pt x="43" y="530"/>
                    <a:pt x="44" y="529"/>
                    <a:pt x="45" y="526"/>
                  </a:cubicBezTo>
                  <a:cubicBezTo>
                    <a:pt x="46" y="523"/>
                    <a:pt x="46" y="522"/>
                    <a:pt x="47" y="520"/>
                  </a:cubicBezTo>
                  <a:cubicBezTo>
                    <a:pt x="48" y="517"/>
                    <a:pt x="48" y="513"/>
                    <a:pt x="49" y="510"/>
                  </a:cubicBezTo>
                  <a:cubicBezTo>
                    <a:pt x="50" y="507"/>
                    <a:pt x="50" y="505"/>
                    <a:pt x="50" y="503"/>
                  </a:cubicBezTo>
                  <a:cubicBezTo>
                    <a:pt x="50" y="501"/>
                    <a:pt x="50" y="501"/>
                    <a:pt x="50" y="498"/>
                  </a:cubicBezTo>
                  <a:cubicBezTo>
                    <a:pt x="51" y="494"/>
                    <a:pt x="51" y="489"/>
                    <a:pt x="51" y="487"/>
                  </a:cubicBezTo>
                  <a:cubicBezTo>
                    <a:pt x="50" y="484"/>
                    <a:pt x="50" y="484"/>
                    <a:pt x="50" y="481"/>
                  </a:cubicBezTo>
                  <a:cubicBezTo>
                    <a:pt x="49" y="479"/>
                    <a:pt x="49" y="479"/>
                    <a:pt x="49" y="476"/>
                  </a:cubicBezTo>
                  <a:cubicBezTo>
                    <a:pt x="49" y="473"/>
                    <a:pt x="49" y="473"/>
                    <a:pt x="49" y="471"/>
                  </a:cubicBezTo>
                  <a:cubicBezTo>
                    <a:pt x="49" y="469"/>
                    <a:pt x="49" y="468"/>
                    <a:pt x="48" y="466"/>
                  </a:cubicBezTo>
                  <a:cubicBezTo>
                    <a:pt x="47" y="464"/>
                    <a:pt x="47" y="465"/>
                    <a:pt x="47" y="462"/>
                  </a:cubicBezTo>
                  <a:cubicBezTo>
                    <a:pt x="46" y="459"/>
                    <a:pt x="46" y="461"/>
                    <a:pt x="45" y="458"/>
                  </a:cubicBezTo>
                  <a:cubicBezTo>
                    <a:pt x="45" y="454"/>
                    <a:pt x="44" y="454"/>
                    <a:pt x="44" y="452"/>
                  </a:cubicBezTo>
                  <a:cubicBezTo>
                    <a:pt x="44" y="450"/>
                    <a:pt x="43" y="448"/>
                    <a:pt x="43" y="447"/>
                  </a:cubicBezTo>
                  <a:cubicBezTo>
                    <a:pt x="43" y="446"/>
                    <a:pt x="44" y="446"/>
                    <a:pt x="43" y="444"/>
                  </a:cubicBezTo>
                  <a:cubicBezTo>
                    <a:pt x="42" y="442"/>
                    <a:pt x="42" y="442"/>
                    <a:pt x="41" y="440"/>
                  </a:cubicBezTo>
                  <a:cubicBezTo>
                    <a:pt x="40" y="438"/>
                    <a:pt x="40" y="438"/>
                    <a:pt x="39" y="437"/>
                  </a:cubicBezTo>
                  <a:cubicBezTo>
                    <a:pt x="38" y="435"/>
                    <a:pt x="38" y="435"/>
                    <a:pt x="36" y="434"/>
                  </a:cubicBezTo>
                  <a:cubicBezTo>
                    <a:pt x="35" y="432"/>
                    <a:pt x="35" y="433"/>
                    <a:pt x="34" y="431"/>
                  </a:cubicBezTo>
                  <a:cubicBezTo>
                    <a:pt x="33" y="430"/>
                    <a:pt x="32" y="431"/>
                    <a:pt x="31" y="429"/>
                  </a:cubicBezTo>
                  <a:cubicBezTo>
                    <a:pt x="30" y="428"/>
                    <a:pt x="29" y="430"/>
                    <a:pt x="29" y="427"/>
                  </a:cubicBezTo>
                  <a:cubicBezTo>
                    <a:pt x="28" y="425"/>
                    <a:pt x="28" y="425"/>
                    <a:pt x="27" y="423"/>
                  </a:cubicBezTo>
                  <a:cubicBezTo>
                    <a:pt x="26" y="421"/>
                    <a:pt x="25" y="422"/>
                    <a:pt x="26" y="421"/>
                  </a:cubicBezTo>
                  <a:cubicBezTo>
                    <a:pt x="27" y="420"/>
                    <a:pt x="26" y="419"/>
                    <a:pt x="28" y="419"/>
                  </a:cubicBezTo>
                  <a:cubicBezTo>
                    <a:pt x="29" y="420"/>
                    <a:pt x="29" y="421"/>
                    <a:pt x="29" y="420"/>
                  </a:cubicBezTo>
                  <a:cubicBezTo>
                    <a:pt x="30" y="418"/>
                    <a:pt x="29" y="418"/>
                    <a:pt x="30" y="417"/>
                  </a:cubicBezTo>
                  <a:cubicBezTo>
                    <a:pt x="31" y="415"/>
                    <a:pt x="30" y="416"/>
                    <a:pt x="32" y="414"/>
                  </a:cubicBezTo>
                  <a:cubicBezTo>
                    <a:pt x="33" y="413"/>
                    <a:pt x="32" y="412"/>
                    <a:pt x="33" y="411"/>
                  </a:cubicBezTo>
                  <a:cubicBezTo>
                    <a:pt x="33" y="410"/>
                    <a:pt x="33" y="410"/>
                    <a:pt x="34" y="410"/>
                  </a:cubicBezTo>
                  <a:cubicBezTo>
                    <a:pt x="34" y="409"/>
                    <a:pt x="35" y="409"/>
                    <a:pt x="35" y="408"/>
                  </a:cubicBezTo>
                  <a:cubicBezTo>
                    <a:pt x="35" y="407"/>
                    <a:pt x="35" y="408"/>
                    <a:pt x="35" y="407"/>
                  </a:cubicBezTo>
                  <a:cubicBezTo>
                    <a:pt x="36" y="406"/>
                    <a:pt x="36" y="405"/>
                    <a:pt x="37" y="406"/>
                  </a:cubicBezTo>
                  <a:cubicBezTo>
                    <a:pt x="37" y="406"/>
                    <a:pt x="37" y="406"/>
                    <a:pt x="38" y="405"/>
                  </a:cubicBezTo>
                  <a:cubicBezTo>
                    <a:pt x="38" y="403"/>
                    <a:pt x="38" y="404"/>
                    <a:pt x="38" y="403"/>
                  </a:cubicBezTo>
                  <a:cubicBezTo>
                    <a:pt x="38" y="401"/>
                    <a:pt x="38" y="402"/>
                    <a:pt x="39" y="401"/>
                  </a:cubicBezTo>
                  <a:cubicBezTo>
                    <a:pt x="40" y="400"/>
                    <a:pt x="40" y="400"/>
                    <a:pt x="40" y="399"/>
                  </a:cubicBezTo>
                  <a:cubicBezTo>
                    <a:pt x="40" y="398"/>
                    <a:pt x="39" y="398"/>
                    <a:pt x="39" y="397"/>
                  </a:cubicBezTo>
                  <a:cubicBezTo>
                    <a:pt x="40" y="397"/>
                    <a:pt x="40" y="396"/>
                    <a:pt x="39" y="397"/>
                  </a:cubicBezTo>
                  <a:cubicBezTo>
                    <a:pt x="39" y="397"/>
                    <a:pt x="38" y="397"/>
                    <a:pt x="39" y="396"/>
                  </a:cubicBezTo>
                  <a:cubicBezTo>
                    <a:pt x="39" y="396"/>
                    <a:pt x="40" y="395"/>
                    <a:pt x="39" y="395"/>
                  </a:cubicBezTo>
                  <a:cubicBezTo>
                    <a:pt x="38" y="395"/>
                    <a:pt x="38" y="394"/>
                    <a:pt x="38" y="395"/>
                  </a:cubicBezTo>
                  <a:cubicBezTo>
                    <a:pt x="37" y="396"/>
                    <a:pt x="37" y="397"/>
                    <a:pt x="37" y="396"/>
                  </a:cubicBezTo>
                  <a:cubicBezTo>
                    <a:pt x="36" y="395"/>
                    <a:pt x="35" y="395"/>
                    <a:pt x="36" y="394"/>
                  </a:cubicBezTo>
                  <a:cubicBezTo>
                    <a:pt x="37" y="393"/>
                    <a:pt x="38" y="393"/>
                    <a:pt x="38" y="393"/>
                  </a:cubicBezTo>
                  <a:cubicBezTo>
                    <a:pt x="39" y="392"/>
                    <a:pt x="38" y="392"/>
                    <a:pt x="39" y="391"/>
                  </a:cubicBezTo>
                  <a:cubicBezTo>
                    <a:pt x="40" y="390"/>
                    <a:pt x="41" y="390"/>
                    <a:pt x="41" y="389"/>
                  </a:cubicBezTo>
                  <a:cubicBezTo>
                    <a:pt x="40" y="388"/>
                    <a:pt x="40" y="389"/>
                    <a:pt x="40" y="388"/>
                  </a:cubicBezTo>
                  <a:cubicBezTo>
                    <a:pt x="40" y="387"/>
                    <a:pt x="39" y="388"/>
                    <a:pt x="39" y="387"/>
                  </a:cubicBezTo>
                  <a:cubicBezTo>
                    <a:pt x="39" y="386"/>
                    <a:pt x="38" y="386"/>
                    <a:pt x="39" y="385"/>
                  </a:cubicBezTo>
                  <a:cubicBezTo>
                    <a:pt x="40" y="384"/>
                    <a:pt x="40" y="385"/>
                    <a:pt x="39" y="384"/>
                  </a:cubicBezTo>
                  <a:cubicBezTo>
                    <a:pt x="39" y="383"/>
                    <a:pt x="38" y="383"/>
                    <a:pt x="39" y="383"/>
                  </a:cubicBezTo>
                  <a:cubicBezTo>
                    <a:pt x="40" y="382"/>
                    <a:pt x="40" y="383"/>
                    <a:pt x="40" y="382"/>
                  </a:cubicBezTo>
                  <a:cubicBezTo>
                    <a:pt x="41" y="381"/>
                    <a:pt x="41" y="380"/>
                    <a:pt x="41" y="380"/>
                  </a:cubicBezTo>
                  <a:cubicBezTo>
                    <a:pt x="42" y="379"/>
                    <a:pt x="42" y="379"/>
                    <a:pt x="42" y="378"/>
                  </a:cubicBezTo>
                  <a:cubicBezTo>
                    <a:pt x="42" y="377"/>
                    <a:pt x="41" y="376"/>
                    <a:pt x="41" y="375"/>
                  </a:cubicBezTo>
                  <a:cubicBezTo>
                    <a:pt x="40" y="374"/>
                    <a:pt x="40" y="374"/>
                    <a:pt x="40" y="374"/>
                  </a:cubicBezTo>
                  <a:cubicBezTo>
                    <a:pt x="39" y="374"/>
                    <a:pt x="39" y="374"/>
                    <a:pt x="38" y="373"/>
                  </a:cubicBezTo>
                  <a:cubicBezTo>
                    <a:pt x="37" y="372"/>
                    <a:pt x="38" y="374"/>
                    <a:pt x="37" y="371"/>
                  </a:cubicBezTo>
                  <a:cubicBezTo>
                    <a:pt x="36" y="369"/>
                    <a:pt x="36" y="368"/>
                    <a:pt x="35" y="368"/>
                  </a:cubicBezTo>
                  <a:cubicBezTo>
                    <a:pt x="35" y="367"/>
                    <a:pt x="34" y="366"/>
                    <a:pt x="34" y="366"/>
                  </a:cubicBezTo>
                  <a:cubicBezTo>
                    <a:pt x="34" y="365"/>
                    <a:pt x="33" y="365"/>
                    <a:pt x="33" y="364"/>
                  </a:cubicBezTo>
                  <a:cubicBezTo>
                    <a:pt x="33" y="362"/>
                    <a:pt x="33" y="361"/>
                    <a:pt x="32" y="360"/>
                  </a:cubicBezTo>
                  <a:cubicBezTo>
                    <a:pt x="32" y="359"/>
                    <a:pt x="32" y="359"/>
                    <a:pt x="31" y="357"/>
                  </a:cubicBezTo>
                  <a:cubicBezTo>
                    <a:pt x="30" y="356"/>
                    <a:pt x="30" y="356"/>
                    <a:pt x="30" y="356"/>
                  </a:cubicBezTo>
                  <a:cubicBezTo>
                    <a:pt x="30" y="356"/>
                    <a:pt x="30" y="357"/>
                    <a:pt x="30" y="356"/>
                  </a:cubicBezTo>
                  <a:cubicBezTo>
                    <a:pt x="30" y="355"/>
                    <a:pt x="29" y="356"/>
                    <a:pt x="29" y="355"/>
                  </a:cubicBezTo>
                  <a:cubicBezTo>
                    <a:pt x="29" y="354"/>
                    <a:pt x="28" y="355"/>
                    <a:pt x="28" y="353"/>
                  </a:cubicBezTo>
                  <a:cubicBezTo>
                    <a:pt x="28" y="352"/>
                    <a:pt x="29" y="353"/>
                    <a:pt x="29" y="352"/>
                  </a:cubicBezTo>
                  <a:cubicBezTo>
                    <a:pt x="28" y="351"/>
                    <a:pt x="28" y="351"/>
                    <a:pt x="27" y="351"/>
                  </a:cubicBezTo>
                  <a:cubicBezTo>
                    <a:pt x="27" y="351"/>
                    <a:pt x="26" y="350"/>
                    <a:pt x="26" y="352"/>
                  </a:cubicBezTo>
                  <a:cubicBezTo>
                    <a:pt x="25" y="353"/>
                    <a:pt x="25" y="353"/>
                    <a:pt x="25" y="354"/>
                  </a:cubicBezTo>
                  <a:cubicBezTo>
                    <a:pt x="26" y="356"/>
                    <a:pt x="26" y="356"/>
                    <a:pt x="26" y="357"/>
                  </a:cubicBezTo>
                  <a:cubicBezTo>
                    <a:pt x="26" y="357"/>
                    <a:pt x="25" y="357"/>
                    <a:pt x="26" y="358"/>
                  </a:cubicBezTo>
                  <a:cubicBezTo>
                    <a:pt x="26" y="360"/>
                    <a:pt x="26" y="361"/>
                    <a:pt x="26" y="360"/>
                  </a:cubicBezTo>
                  <a:cubicBezTo>
                    <a:pt x="25" y="360"/>
                    <a:pt x="25" y="360"/>
                    <a:pt x="24" y="359"/>
                  </a:cubicBezTo>
                  <a:cubicBezTo>
                    <a:pt x="24" y="358"/>
                    <a:pt x="23" y="358"/>
                    <a:pt x="23" y="357"/>
                  </a:cubicBezTo>
                  <a:cubicBezTo>
                    <a:pt x="22" y="357"/>
                    <a:pt x="22" y="357"/>
                    <a:pt x="21" y="357"/>
                  </a:cubicBezTo>
                  <a:cubicBezTo>
                    <a:pt x="21" y="356"/>
                    <a:pt x="21" y="356"/>
                    <a:pt x="21" y="356"/>
                  </a:cubicBezTo>
                  <a:cubicBezTo>
                    <a:pt x="21" y="356"/>
                    <a:pt x="20" y="356"/>
                    <a:pt x="20" y="355"/>
                  </a:cubicBezTo>
                  <a:cubicBezTo>
                    <a:pt x="20" y="354"/>
                    <a:pt x="19" y="354"/>
                    <a:pt x="19" y="354"/>
                  </a:cubicBezTo>
                  <a:cubicBezTo>
                    <a:pt x="19" y="354"/>
                    <a:pt x="19" y="354"/>
                    <a:pt x="19" y="353"/>
                  </a:cubicBezTo>
                  <a:cubicBezTo>
                    <a:pt x="19" y="351"/>
                    <a:pt x="19" y="352"/>
                    <a:pt x="19" y="351"/>
                  </a:cubicBezTo>
                  <a:cubicBezTo>
                    <a:pt x="20" y="350"/>
                    <a:pt x="19" y="350"/>
                    <a:pt x="18" y="350"/>
                  </a:cubicBezTo>
                  <a:cubicBezTo>
                    <a:pt x="17" y="349"/>
                    <a:pt x="17" y="349"/>
                    <a:pt x="17" y="349"/>
                  </a:cubicBezTo>
                  <a:cubicBezTo>
                    <a:pt x="17" y="348"/>
                    <a:pt x="17" y="348"/>
                    <a:pt x="16" y="347"/>
                  </a:cubicBezTo>
                  <a:cubicBezTo>
                    <a:pt x="16" y="346"/>
                    <a:pt x="15" y="347"/>
                    <a:pt x="15" y="346"/>
                  </a:cubicBezTo>
                  <a:cubicBezTo>
                    <a:pt x="15" y="344"/>
                    <a:pt x="15" y="344"/>
                    <a:pt x="15" y="343"/>
                  </a:cubicBezTo>
                  <a:cubicBezTo>
                    <a:pt x="14" y="342"/>
                    <a:pt x="14" y="343"/>
                    <a:pt x="14" y="342"/>
                  </a:cubicBezTo>
                  <a:cubicBezTo>
                    <a:pt x="14" y="341"/>
                    <a:pt x="15" y="340"/>
                    <a:pt x="14" y="341"/>
                  </a:cubicBezTo>
                  <a:cubicBezTo>
                    <a:pt x="13" y="341"/>
                    <a:pt x="14" y="342"/>
                    <a:pt x="13" y="341"/>
                  </a:cubicBezTo>
                  <a:cubicBezTo>
                    <a:pt x="12" y="341"/>
                    <a:pt x="12" y="341"/>
                    <a:pt x="12" y="339"/>
                  </a:cubicBezTo>
                  <a:cubicBezTo>
                    <a:pt x="12" y="338"/>
                    <a:pt x="12" y="338"/>
                    <a:pt x="11" y="337"/>
                  </a:cubicBezTo>
                  <a:cubicBezTo>
                    <a:pt x="11" y="337"/>
                    <a:pt x="10" y="337"/>
                    <a:pt x="10" y="336"/>
                  </a:cubicBezTo>
                  <a:cubicBezTo>
                    <a:pt x="10" y="335"/>
                    <a:pt x="10" y="336"/>
                    <a:pt x="10" y="335"/>
                  </a:cubicBezTo>
                  <a:cubicBezTo>
                    <a:pt x="9" y="334"/>
                    <a:pt x="9" y="335"/>
                    <a:pt x="9" y="334"/>
                  </a:cubicBezTo>
                  <a:cubicBezTo>
                    <a:pt x="10" y="333"/>
                    <a:pt x="9" y="331"/>
                    <a:pt x="10" y="332"/>
                  </a:cubicBezTo>
                  <a:cubicBezTo>
                    <a:pt x="11" y="333"/>
                    <a:pt x="11" y="333"/>
                    <a:pt x="11" y="334"/>
                  </a:cubicBezTo>
                  <a:cubicBezTo>
                    <a:pt x="11" y="334"/>
                    <a:pt x="12" y="333"/>
                    <a:pt x="12" y="335"/>
                  </a:cubicBezTo>
                  <a:cubicBezTo>
                    <a:pt x="12" y="336"/>
                    <a:pt x="12" y="336"/>
                    <a:pt x="12" y="337"/>
                  </a:cubicBezTo>
                  <a:cubicBezTo>
                    <a:pt x="13" y="338"/>
                    <a:pt x="13" y="338"/>
                    <a:pt x="14" y="338"/>
                  </a:cubicBezTo>
                  <a:cubicBezTo>
                    <a:pt x="15" y="339"/>
                    <a:pt x="15" y="338"/>
                    <a:pt x="15" y="338"/>
                  </a:cubicBezTo>
                  <a:cubicBezTo>
                    <a:pt x="15" y="338"/>
                    <a:pt x="14" y="337"/>
                    <a:pt x="14" y="336"/>
                  </a:cubicBezTo>
                  <a:cubicBezTo>
                    <a:pt x="14" y="335"/>
                    <a:pt x="14" y="335"/>
                    <a:pt x="13" y="334"/>
                  </a:cubicBezTo>
                  <a:cubicBezTo>
                    <a:pt x="13" y="333"/>
                    <a:pt x="12" y="333"/>
                    <a:pt x="12" y="332"/>
                  </a:cubicBezTo>
                  <a:cubicBezTo>
                    <a:pt x="12" y="331"/>
                    <a:pt x="12" y="332"/>
                    <a:pt x="12" y="331"/>
                  </a:cubicBezTo>
                  <a:cubicBezTo>
                    <a:pt x="12" y="331"/>
                    <a:pt x="12" y="331"/>
                    <a:pt x="11" y="330"/>
                  </a:cubicBezTo>
                  <a:cubicBezTo>
                    <a:pt x="11" y="330"/>
                    <a:pt x="11" y="330"/>
                    <a:pt x="10" y="330"/>
                  </a:cubicBezTo>
                  <a:cubicBezTo>
                    <a:pt x="10" y="329"/>
                    <a:pt x="9" y="330"/>
                    <a:pt x="10" y="328"/>
                  </a:cubicBezTo>
                  <a:cubicBezTo>
                    <a:pt x="10" y="327"/>
                    <a:pt x="10" y="327"/>
                    <a:pt x="10" y="326"/>
                  </a:cubicBezTo>
                  <a:cubicBezTo>
                    <a:pt x="11" y="325"/>
                    <a:pt x="11" y="325"/>
                    <a:pt x="11" y="324"/>
                  </a:cubicBezTo>
                  <a:cubicBezTo>
                    <a:pt x="11" y="323"/>
                    <a:pt x="11" y="322"/>
                    <a:pt x="11" y="323"/>
                  </a:cubicBezTo>
                  <a:cubicBezTo>
                    <a:pt x="10" y="324"/>
                    <a:pt x="10" y="324"/>
                    <a:pt x="10" y="325"/>
                  </a:cubicBezTo>
                  <a:cubicBezTo>
                    <a:pt x="9" y="325"/>
                    <a:pt x="9" y="325"/>
                    <a:pt x="8" y="325"/>
                  </a:cubicBezTo>
                  <a:cubicBezTo>
                    <a:pt x="8" y="324"/>
                    <a:pt x="8" y="324"/>
                    <a:pt x="8" y="323"/>
                  </a:cubicBezTo>
                  <a:cubicBezTo>
                    <a:pt x="8" y="323"/>
                    <a:pt x="8" y="322"/>
                    <a:pt x="7" y="323"/>
                  </a:cubicBezTo>
                  <a:cubicBezTo>
                    <a:pt x="7" y="324"/>
                    <a:pt x="7" y="324"/>
                    <a:pt x="7" y="325"/>
                  </a:cubicBezTo>
                  <a:cubicBezTo>
                    <a:pt x="6" y="326"/>
                    <a:pt x="6" y="326"/>
                    <a:pt x="6" y="327"/>
                  </a:cubicBezTo>
                  <a:cubicBezTo>
                    <a:pt x="6" y="327"/>
                    <a:pt x="7" y="327"/>
                    <a:pt x="6" y="328"/>
                  </a:cubicBezTo>
                  <a:cubicBezTo>
                    <a:pt x="6" y="330"/>
                    <a:pt x="6" y="329"/>
                    <a:pt x="6" y="330"/>
                  </a:cubicBezTo>
                  <a:cubicBezTo>
                    <a:pt x="5" y="331"/>
                    <a:pt x="5" y="331"/>
                    <a:pt x="5" y="331"/>
                  </a:cubicBezTo>
                  <a:cubicBezTo>
                    <a:pt x="5" y="332"/>
                    <a:pt x="4" y="332"/>
                    <a:pt x="4" y="333"/>
                  </a:cubicBezTo>
                  <a:cubicBezTo>
                    <a:pt x="4" y="333"/>
                    <a:pt x="4" y="334"/>
                    <a:pt x="3" y="334"/>
                  </a:cubicBezTo>
                  <a:cubicBezTo>
                    <a:pt x="3" y="334"/>
                    <a:pt x="3" y="334"/>
                    <a:pt x="2" y="335"/>
                  </a:cubicBezTo>
                  <a:cubicBezTo>
                    <a:pt x="2" y="336"/>
                    <a:pt x="1" y="335"/>
                    <a:pt x="2" y="336"/>
                  </a:cubicBezTo>
                  <a:cubicBezTo>
                    <a:pt x="2" y="336"/>
                    <a:pt x="2" y="336"/>
                    <a:pt x="3" y="336"/>
                  </a:cubicBezTo>
                  <a:cubicBezTo>
                    <a:pt x="3" y="337"/>
                    <a:pt x="3" y="337"/>
                    <a:pt x="3" y="338"/>
                  </a:cubicBezTo>
                  <a:cubicBezTo>
                    <a:pt x="3" y="338"/>
                    <a:pt x="3" y="338"/>
                    <a:pt x="2" y="339"/>
                  </a:cubicBezTo>
                  <a:cubicBezTo>
                    <a:pt x="2" y="339"/>
                    <a:pt x="1" y="338"/>
                    <a:pt x="2" y="339"/>
                  </a:cubicBezTo>
                  <a:cubicBezTo>
                    <a:pt x="2" y="340"/>
                    <a:pt x="2" y="341"/>
                    <a:pt x="2" y="341"/>
                  </a:cubicBezTo>
                  <a:cubicBezTo>
                    <a:pt x="2" y="341"/>
                    <a:pt x="2" y="341"/>
                    <a:pt x="2" y="341"/>
                  </a:cubicBezTo>
                  <a:cubicBezTo>
                    <a:pt x="2" y="342"/>
                    <a:pt x="2" y="342"/>
                    <a:pt x="1" y="342"/>
                  </a:cubicBezTo>
                  <a:cubicBezTo>
                    <a:pt x="1" y="343"/>
                    <a:pt x="1" y="342"/>
                    <a:pt x="1" y="343"/>
                  </a:cubicBezTo>
                  <a:cubicBezTo>
                    <a:pt x="1" y="344"/>
                    <a:pt x="0" y="343"/>
                    <a:pt x="1" y="344"/>
                  </a:cubicBezTo>
                  <a:cubicBezTo>
                    <a:pt x="2" y="345"/>
                    <a:pt x="2" y="345"/>
                    <a:pt x="2" y="346"/>
                  </a:cubicBezTo>
                  <a:cubicBezTo>
                    <a:pt x="1" y="347"/>
                    <a:pt x="1" y="346"/>
                    <a:pt x="1" y="347"/>
                  </a:cubicBezTo>
                  <a:cubicBezTo>
                    <a:pt x="1" y="348"/>
                    <a:pt x="0" y="349"/>
                    <a:pt x="0" y="349"/>
                  </a:cubicBezTo>
                  <a:cubicBezTo>
                    <a:pt x="0" y="349"/>
                    <a:pt x="0" y="348"/>
                    <a:pt x="0" y="347"/>
                  </a:cubicBezTo>
                  <a:cubicBezTo>
                    <a:pt x="0" y="347"/>
                    <a:pt x="0" y="345"/>
                    <a:pt x="0" y="344"/>
                  </a:cubicBezTo>
                  <a:cubicBezTo>
                    <a:pt x="0" y="343"/>
                    <a:pt x="0" y="342"/>
                    <a:pt x="0" y="341"/>
                  </a:cubicBezTo>
                  <a:cubicBezTo>
                    <a:pt x="0" y="340"/>
                    <a:pt x="0" y="340"/>
                    <a:pt x="1" y="339"/>
                  </a:cubicBezTo>
                  <a:cubicBezTo>
                    <a:pt x="1" y="339"/>
                    <a:pt x="1" y="337"/>
                    <a:pt x="1" y="337"/>
                  </a:cubicBezTo>
                  <a:cubicBezTo>
                    <a:pt x="1" y="336"/>
                    <a:pt x="1" y="335"/>
                    <a:pt x="1" y="334"/>
                  </a:cubicBezTo>
                  <a:cubicBezTo>
                    <a:pt x="1" y="333"/>
                    <a:pt x="3" y="331"/>
                    <a:pt x="3" y="331"/>
                  </a:cubicBezTo>
                  <a:cubicBezTo>
                    <a:pt x="3" y="330"/>
                    <a:pt x="4" y="326"/>
                    <a:pt x="4" y="326"/>
                  </a:cubicBezTo>
                  <a:cubicBezTo>
                    <a:pt x="4" y="326"/>
                    <a:pt x="4" y="322"/>
                    <a:pt x="5" y="321"/>
                  </a:cubicBezTo>
                  <a:cubicBezTo>
                    <a:pt x="5" y="320"/>
                    <a:pt x="6" y="320"/>
                    <a:pt x="6" y="320"/>
                  </a:cubicBezTo>
                  <a:cubicBezTo>
                    <a:pt x="6" y="320"/>
                    <a:pt x="197" y="320"/>
                    <a:pt x="197" y="320"/>
                  </a:cubicBezTo>
                  <a:cubicBezTo>
                    <a:pt x="198" y="320"/>
                    <a:pt x="198" y="319"/>
                    <a:pt x="198" y="319"/>
                  </a:cubicBezTo>
                  <a:cubicBezTo>
                    <a:pt x="198" y="319"/>
                    <a:pt x="198" y="318"/>
                    <a:pt x="198" y="316"/>
                  </a:cubicBezTo>
                  <a:cubicBezTo>
                    <a:pt x="198" y="315"/>
                    <a:pt x="198" y="312"/>
                    <a:pt x="198" y="312"/>
                  </a:cubicBezTo>
                  <a:cubicBezTo>
                    <a:pt x="198" y="312"/>
                    <a:pt x="198" y="299"/>
                    <a:pt x="197" y="298"/>
                  </a:cubicBezTo>
                  <a:cubicBezTo>
                    <a:pt x="197" y="297"/>
                    <a:pt x="197" y="289"/>
                    <a:pt x="197" y="288"/>
                  </a:cubicBezTo>
                  <a:cubicBezTo>
                    <a:pt x="197" y="287"/>
                    <a:pt x="197" y="281"/>
                    <a:pt x="197" y="281"/>
                  </a:cubicBezTo>
                  <a:cubicBezTo>
                    <a:pt x="197" y="281"/>
                    <a:pt x="195" y="261"/>
                    <a:pt x="194" y="259"/>
                  </a:cubicBezTo>
                  <a:cubicBezTo>
                    <a:pt x="194" y="257"/>
                    <a:pt x="194" y="256"/>
                    <a:pt x="194" y="256"/>
                  </a:cubicBezTo>
                  <a:cubicBezTo>
                    <a:pt x="194" y="256"/>
                    <a:pt x="192" y="246"/>
                    <a:pt x="191" y="245"/>
                  </a:cubicBezTo>
                  <a:cubicBezTo>
                    <a:pt x="191" y="244"/>
                    <a:pt x="191" y="245"/>
                    <a:pt x="191" y="244"/>
                  </a:cubicBezTo>
                  <a:cubicBezTo>
                    <a:pt x="191" y="243"/>
                    <a:pt x="193" y="240"/>
                    <a:pt x="193" y="240"/>
                  </a:cubicBezTo>
                  <a:cubicBezTo>
                    <a:pt x="193" y="239"/>
                    <a:pt x="193" y="238"/>
                    <a:pt x="193" y="237"/>
                  </a:cubicBezTo>
                  <a:cubicBezTo>
                    <a:pt x="193" y="237"/>
                    <a:pt x="193" y="235"/>
                    <a:pt x="193" y="235"/>
                  </a:cubicBezTo>
                  <a:cubicBezTo>
                    <a:pt x="193" y="234"/>
                    <a:pt x="195" y="234"/>
                    <a:pt x="196" y="233"/>
                  </a:cubicBezTo>
                  <a:cubicBezTo>
                    <a:pt x="197" y="232"/>
                    <a:pt x="198" y="231"/>
                    <a:pt x="198" y="231"/>
                  </a:cubicBezTo>
                  <a:cubicBezTo>
                    <a:pt x="198" y="231"/>
                    <a:pt x="216" y="218"/>
                    <a:pt x="218" y="218"/>
                  </a:cubicBezTo>
                  <a:cubicBezTo>
                    <a:pt x="219" y="217"/>
                    <a:pt x="220" y="217"/>
                    <a:pt x="221" y="217"/>
                  </a:cubicBezTo>
                  <a:cubicBezTo>
                    <a:pt x="222" y="216"/>
                    <a:pt x="225" y="216"/>
                    <a:pt x="227" y="215"/>
                  </a:cubicBezTo>
                  <a:cubicBezTo>
                    <a:pt x="228" y="215"/>
                    <a:pt x="230" y="215"/>
                    <a:pt x="230" y="215"/>
                  </a:cubicBezTo>
                  <a:cubicBezTo>
                    <a:pt x="230" y="215"/>
                    <a:pt x="238" y="211"/>
                    <a:pt x="239" y="210"/>
                  </a:cubicBezTo>
                  <a:cubicBezTo>
                    <a:pt x="239" y="209"/>
                    <a:pt x="241" y="209"/>
                    <a:pt x="242" y="209"/>
                  </a:cubicBezTo>
                  <a:cubicBezTo>
                    <a:pt x="243" y="209"/>
                    <a:pt x="245" y="208"/>
                    <a:pt x="245" y="208"/>
                  </a:cubicBezTo>
                  <a:cubicBezTo>
                    <a:pt x="246" y="208"/>
                    <a:pt x="247" y="207"/>
                    <a:pt x="247" y="207"/>
                  </a:cubicBezTo>
                  <a:cubicBezTo>
                    <a:pt x="247" y="207"/>
                    <a:pt x="247" y="73"/>
                    <a:pt x="247" y="72"/>
                  </a:cubicBezTo>
                  <a:cubicBezTo>
                    <a:pt x="247" y="71"/>
                    <a:pt x="248" y="71"/>
                    <a:pt x="248" y="71"/>
                  </a:cubicBezTo>
                  <a:cubicBezTo>
                    <a:pt x="410" y="70"/>
                    <a:pt x="410" y="70"/>
                    <a:pt x="410" y="70"/>
                  </a:cubicBezTo>
                  <a:cubicBezTo>
                    <a:pt x="410" y="0"/>
                    <a:pt x="410" y="0"/>
                    <a:pt x="410" y="0"/>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4" name="Freeform 275"/>
            <p:cNvSpPr>
              <a:spLocks/>
            </p:cNvSpPr>
            <p:nvPr/>
          </p:nvSpPr>
          <p:spPr bwMode="auto">
            <a:xfrm>
              <a:off x="6319838" y="2159000"/>
              <a:ext cx="1588" cy="3175"/>
            </a:xfrm>
            <a:custGeom>
              <a:avLst/>
              <a:gdLst>
                <a:gd name="T0" fmla="*/ 0 w 1"/>
                <a:gd name="T1" fmla="*/ 0 h 2"/>
                <a:gd name="T2" fmla="*/ 1 w 1"/>
                <a:gd name="T3" fmla="*/ 1 h 2"/>
                <a:gd name="T4" fmla="*/ 0 w 1"/>
                <a:gd name="T5" fmla="*/ 1 h 2"/>
                <a:gd name="T6" fmla="*/ 1 w 1"/>
                <a:gd name="T7" fmla="*/ 2 h 2"/>
                <a:gd name="T8" fmla="*/ 1 w 1"/>
                <a:gd name="T9" fmla="*/ 1 h 2"/>
                <a:gd name="T10" fmla="*/ 1 w 1"/>
                <a:gd name="T11" fmla="*/ 0 h 2"/>
                <a:gd name="T12" fmla="*/ 1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1"/>
                  </a:cubicBezTo>
                  <a:cubicBezTo>
                    <a:pt x="0" y="1"/>
                    <a:pt x="0" y="1"/>
                    <a:pt x="0" y="1"/>
                  </a:cubicBezTo>
                  <a:cubicBezTo>
                    <a:pt x="1" y="2"/>
                    <a:pt x="1" y="2"/>
                    <a:pt x="1" y="2"/>
                  </a:cubicBezTo>
                  <a:cubicBezTo>
                    <a:pt x="1" y="2"/>
                    <a:pt x="1" y="2"/>
                    <a:pt x="1" y="1"/>
                  </a:cubicBezTo>
                  <a:cubicBezTo>
                    <a:pt x="1" y="1"/>
                    <a:pt x="1" y="1"/>
                    <a:pt x="1" y="0"/>
                  </a:cubicBezTo>
                  <a:cubicBezTo>
                    <a:pt x="1" y="0"/>
                    <a:pt x="1" y="0"/>
                    <a:pt x="1" y="0"/>
                  </a:cubicBezTo>
                  <a:lnTo>
                    <a:pt x="0" y="0"/>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5" name="Freeform 276"/>
            <p:cNvSpPr>
              <a:spLocks/>
            </p:cNvSpPr>
            <p:nvPr/>
          </p:nvSpPr>
          <p:spPr bwMode="auto">
            <a:xfrm>
              <a:off x="6323013" y="2160588"/>
              <a:ext cx="1588" cy="4763"/>
            </a:xfrm>
            <a:custGeom>
              <a:avLst/>
              <a:gdLst>
                <a:gd name="T0" fmla="*/ 0 w 1"/>
                <a:gd name="T1" fmla="*/ 0 h 3"/>
                <a:gd name="T2" fmla="*/ 0 w 1"/>
                <a:gd name="T3" fmla="*/ 0 h 3"/>
                <a:gd name="T4" fmla="*/ 1 w 1"/>
                <a:gd name="T5" fmla="*/ 0 h 3"/>
                <a:gd name="T6" fmla="*/ 1 w 1"/>
                <a:gd name="T7" fmla="*/ 2 h 3"/>
                <a:gd name="T8" fmla="*/ 1 w 1"/>
                <a:gd name="T9" fmla="*/ 3 h 3"/>
                <a:gd name="T10" fmla="*/ 0 w 1"/>
                <a:gd name="T11" fmla="*/ 3 h 3"/>
                <a:gd name="T12" fmla="*/ 0 w 1"/>
                <a:gd name="T13" fmla="*/ 2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0"/>
                    <a:pt x="0" y="0"/>
                    <a:pt x="0" y="0"/>
                  </a:cubicBezTo>
                  <a:cubicBezTo>
                    <a:pt x="1" y="0"/>
                    <a:pt x="1" y="0"/>
                    <a:pt x="1" y="0"/>
                  </a:cubicBezTo>
                  <a:cubicBezTo>
                    <a:pt x="1" y="1"/>
                    <a:pt x="1" y="1"/>
                    <a:pt x="1" y="2"/>
                  </a:cubicBezTo>
                  <a:cubicBezTo>
                    <a:pt x="1" y="2"/>
                    <a:pt x="1" y="3"/>
                    <a:pt x="1" y="3"/>
                  </a:cubicBezTo>
                  <a:cubicBezTo>
                    <a:pt x="0" y="3"/>
                    <a:pt x="0" y="3"/>
                    <a:pt x="0" y="3"/>
                  </a:cubicBezTo>
                  <a:cubicBezTo>
                    <a:pt x="0" y="2"/>
                    <a:pt x="0" y="2"/>
                    <a:pt x="0" y="2"/>
                  </a:cubicBezTo>
                  <a:cubicBezTo>
                    <a:pt x="0" y="1"/>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6" name="Freeform 277"/>
            <p:cNvSpPr>
              <a:spLocks/>
            </p:cNvSpPr>
            <p:nvPr/>
          </p:nvSpPr>
          <p:spPr bwMode="auto">
            <a:xfrm>
              <a:off x="6324600" y="2216150"/>
              <a:ext cx="6350" cy="19050"/>
            </a:xfrm>
            <a:custGeom>
              <a:avLst/>
              <a:gdLst>
                <a:gd name="T0" fmla="*/ 0 w 5"/>
                <a:gd name="T1" fmla="*/ 14 h 14"/>
                <a:gd name="T2" fmla="*/ 0 w 5"/>
                <a:gd name="T3" fmla="*/ 13 h 14"/>
                <a:gd name="T4" fmla="*/ 0 w 5"/>
                <a:gd name="T5" fmla="*/ 11 h 14"/>
                <a:gd name="T6" fmla="*/ 0 w 5"/>
                <a:gd name="T7" fmla="*/ 11 h 14"/>
                <a:gd name="T8" fmla="*/ 0 w 5"/>
                <a:gd name="T9" fmla="*/ 10 h 14"/>
                <a:gd name="T10" fmla="*/ 0 w 5"/>
                <a:gd name="T11" fmla="*/ 8 h 14"/>
                <a:gd name="T12" fmla="*/ 0 w 5"/>
                <a:gd name="T13" fmla="*/ 7 h 14"/>
                <a:gd name="T14" fmla="*/ 1 w 5"/>
                <a:gd name="T15" fmla="*/ 5 h 14"/>
                <a:gd name="T16" fmla="*/ 2 w 5"/>
                <a:gd name="T17" fmla="*/ 3 h 14"/>
                <a:gd name="T18" fmla="*/ 2 w 5"/>
                <a:gd name="T19" fmla="*/ 3 h 14"/>
                <a:gd name="T20" fmla="*/ 3 w 5"/>
                <a:gd name="T21" fmla="*/ 3 h 14"/>
                <a:gd name="T22" fmla="*/ 4 w 5"/>
                <a:gd name="T23" fmla="*/ 1 h 14"/>
                <a:gd name="T24" fmla="*/ 4 w 5"/>
                <a:gd name="T25" fmla="*/ 1 h 14"/>
                <a:gd name="T26" fmla="*/ 5 w 5"/>
                <a:gd name="T27" fmla="*/ 1 h 14"/>
                <a:gd name="T28" fmla="*/ 4 w 5"/>
                <a:gd name="T29" fmla="*/ 3 h 14"/>
                <a:gd name="T30" fmla="*/ 4 w 5"/>
                <a:gd name="T31" fmla="*/ 5 h 14"/>
                <a:gd name="T32" fmla="*/ 4 w 5"/>
                <a:gd name="T33" fmla="*/ 6 h 14"/>
                <a:gd name="T34" fmla="*/ 4 w 5"/>
                <a:gd name="T35" fmla="*/ 7 h 14"/>
                <a:gd name="T36" fmla="*/ 3 w 5"/>
                <a:gd name="T37" fmla="*/ 8 h 14"/>
                <a:gd name="T38" fmla="*/ 2 w 5"/>
                <a:gd name="T39" fmla="*/ 11 h 14"/>
                <a:gd name="T40" fmla="*/ 2 w 5"/>
                <a:gd name="T41" fmla="*/ 12 h 14"/>
                <a:gd name="T42" fmla="*/ 1 w 5"/>
                <a:gd name="T43" fmla="*/ 13 h 14"/>
                <a:gd name="T44" fmla="*/ 1 w 5"/>
                <a:gd name="T45" fmla="*/ 14 h 14"/>
                <a:gd name="T46" fmla="*/ 0 w 5"/>
                <a:gd name="T4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4">
                  <a:moveTo>
                    <a:pt x="0" y="14"/>
                  </a:moveTo>
                  <a:cubicBezTo>
                    <a:pt x="0" y="14"/>
                    <a:pt x="0" y="14"/>
                    <a:pt x="0" y="13"/>
                  </a:cubicBezTo>
                  <a:cubicBezTo>
                    <a:pt x="0" y="12"/>
                    <a:pt x="0" y="12"/>
                    <a:pt x="0" y="11"/>
                  </a:cubicBezTo>
                  <a:cubicBezTo>
                    <a:pt x="0" y="11"/>
                    <a:pt x="0" y="11"/>
                    <a:pt x="0" y="11"/>
                  </a:cubicBezTo>
                  <a:cubicBezTo>
                    <a:pt x="0" y="10"/>
                    <a:pt x="0" y="10"/>
                    <a:pt x="0" y="10"/>
                  </a:cubicBezTo>
                  <a:cubicBezTo>
                    <a:pt x="0" y="9"/>
                    <a:pt x="0" y="8"/>
                    <a:pt x="0" y="8"/>
                  </a:cubicBezTo>
                  <a:cubicBezTo>
                    <a:pt x="0" y="7"/>
                    <a:pt x="0" y="7"/>
                    <a:pt x="0" y="7"/>
                  </a:cubicBezTo>
                  <a:cubicBezTo>
                    <a:pt x="1" y="6"/>
                    <a:pt x="1" y="6"/>
                    <a:pt x="1" y="5"/>
                  </a:cubicBezTo>
                  <a:cubicBezTo>
                    <a:pt x="1" y="4"/>
                    <a:pt x="1" y="4"/>
                    <a:pt x="2" y="3"/>
                  </a:cubicBezTo>
                  <a:cubicBezTo>
                    <a:pt x="2" y="3"/>
                    <a:pt x="2" y="2"/>
                    <a:pt x="2" y="3"/>
                  </a:cubicBezTo>
                  <a:cubicBezTo>
                    <a:pt x="2" y="3"/>
                    <a:pt x="3" y="3"/>
                    <a:pt x="3" y="3"/>
                  </a:cubicBezTo>
                  <a:cubicBezTo>
                    <a:pt x="3" y="2"/>
                    <a:pt x="3" y="2"/>
                    <a:pt x="4" y="1"/>
                  </a:cubicBezTo>
                  <a:cubicBezTo>
                    <a:pt x="4" y="1"/>
                    <a:pt x="3" y="1"/>
                    <a:pt x="4" y="1"/>
                  </a:cubicBezTo>
                  <a:cubicBezTo>
                    <a:pt x="5" y="1"/>
                    <a:pt x="5" y="0"/>
                    <a:pt x="5" y="1"/>
                  </a:cubicBezTo>
                  <a:cubicBezTo>
                    <a:pt x="5" y="2"/>
                    <a:pt x="5" y="1"/>
                    <a:pt x="4" y="3"/>
                  </a:cubicBezTo>
                  <a:cubicBezTo>
                    <a:pt x="4" y="4"/>
                    <a:pt x="4" y="4"/>
                    <a:pt x="4" y="5"/>
                  </a:cubicBezTo>
                  <a:cubicBezTo>
                    <a:pt x="4" y="6"/>
                    <a:pt x="4" y="5"/>
                    <a:pt x="4" y="6"/>
                  </a:cubicBezTo>
                  <a:cubicBezTo>
                    <a:pt x="4" y="7"/>
                    <a:pt x="5" y="7"/>
                    <a:pt x="4" y="7"/>
                  </a:cubicBezTo>
                  <a:cubicBezTo>
                    <a:pt x="4" y="8"/>
                    <a:pt x="4" y="8"/>
                    <a:pt x="3" y="8"/>
                  </a:cubicBezTo>
                  <a:cubicBezTo>
                    <a:pt x="3" y="9"/>
                    <a:pt x="3" y="10"/>
                    <a:pt x="2" y="11"/>
                  </a:cubicBezTo>
                  <a:cubicBezTo>
                    <a:pt x="2" y="11"/>
                    <a:pt x="2" y="11"/>
                    <a:pt x="2" y="12"/>
                  </a:cubicBezTo>
                  <a:cubicBezTo>
                    <a:pt x="2" y="13"/>
                    <a:pt x="1" y="12"/>
                    <a:pt x="1" y="13"/>
                  </a:cubicBezTo>
                  <a:cubicBezTo>
                    <a:pt x="1" y="14"/>
                    <a:pt x="1" y="14"/>
                    <a:pt x="1" y="14"/>
                  </a:cubicBezTo>
                  <a:lnTo>
                    <a:pt x="0" y="14"/>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278"/>
            <p:cNvSpPr>
              <a:spLocks/>
            </p:cNvSpPr>
            <p:nvPr/>
          </p:nvSpPr>
          <p:spPr bwMode="auto">
            <a:xfrm>
              <a:off x="6327775" y="2225675"/>
              <a:ext cx="6350" cy="11113"/>
            </a:xfrm>
            <a:custGeom>
              <a:avLst/>
              <a:gdLst>
                <a:gd name="T0" fmla="*/ 0 w 5"/>
                <a:gd name="T1" fmla="*/ 8 h 8"/>
                <a:gd name="T2" fmla="*/ 0 w 5"/>
                <a:gd name="T3" fmla="*/ 7 h 8"/>
                <a:gd name="T4" fmla="*/ 1 w 5"/>
                <a:gd name="T5" fmla="*/ 5 h 8"/>
                <a:gd name="T6" fmla="*/ 1 w 5"/>
                <a:gd name="T7" fmla="*/ 4 h 8"/>
                <a:gd name="T8" fmla="*/ 2 w 5"/>
                <a:gd name="T9" fmla="*/ 3 h 8"/>
                <a:gd name="T10" fmla="*/ 2 w 5"/>
                <a:gd name="T11" fmla="*/ 2 h 8"/>
                <a:gd name="T12" fmla="*/ 3 w 5"/>
                <a:gd name="T13" fmla="*/ 1 h 8"/>
                <a:gd name="T14" fmla="*/ 4 w 5"/>
                <a:gd name="T15" fmla="*/ 1 h 8"/>
                <a:gd name="T16" fmla="*/ 5 w 5"/>
                <a:gd name="T17" fmla="*/ 0 h 8"/>
                <a:gd name="T18" fmla="*/ 5 w 5"/>
                <a:gd name="T19" fmla="*/ 0 h 8"/>
                <a:gd name="T20" fmla="*/ 5 w 5"/>
                <a:gd name="T21" fmla="*/ 1 h 8"/>
                <a:gd name="T22" fmla="*/ 4 w 5"/>
                <a:gd name="T23" fmla="*/ 2 h 8"/>
                <a:gd name="T24" fmla="*/ 3 w 5"/>
                <a:gd name="T25" fmla="*/ 3 h 8"/>
                <a:gd name="T26" fmla="*/ 2 w 5"/>
                <a:gd name="T27" fmla="*/ 4 h 8"/>
                <a:gd name="T28" fmla="*/ 2 w 5"/>
                <a:gd name="T29" fmla="*/ 5 h 8"/>
                <a:gd name="T30" fmla="*/ 1 w 5"/>
                <a:gd name="T31" fmla="*/ 6 h 8"/>
                <a:gd name="T32" fmla="*/ 1 w 5"/>
                <a:gd name="T33" fmla="*/ 7 h 8"/>
                <a:gd name="T34" fmla="*/ 0 w 5"/>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8">
                  <a:moveTo>
                    <a:pt x="0" y="8"/>
                  </a:moveTo>
                  <a:cubicBezTo>
                    <a:pt x="0" y="7"/>
                    <a:pt x="0" y="7"/>
                    <a:pt x="0" y="7"/>
                  </a:cubicBezTo>
                  <a:cubicBezTo>
                    <a:pt x="1" y="6"/>
                    <a:pt x="1" y="6"/>
                    <a:pt x="1" y="5"/>
                  </a:cubicBezTo>
                  <a:cubicBezTo>
                    <a:pt x="1" y="5"/>
                    <a:pt x="1" y="5"/>
                    <a:pt x="1" y="4"/>
                  </a:cubicBezTo>
                  <a:cubicBezTo>
                    <a:pt x="2" y="4"/>
                    <a:pt x="2" y="4"/>
                    <a:pt x="2" y="3"/>
                  </a:cubicBezTo>
                  <a:cubicBezTo>
                    <a:pt x="2" y="2"/>
                    <a:pt x="2" y="3"/>
                    <a:pt x="2" y="2"/>
                  </a:cubicBezTo>
                  <a:cubicBezTo>
                    <a:pt x="3" y="1"/>
                    <a:pt x="2" y="2"/>
                    <a:pt x="3" y="1"/>
                  </a:cubicBezTo>
                  <a:cubicBezTo>
                    <a:pt x="4" y="1"/>
                    <a:pt x="3" y="1"/>
                    <a:pt x="4" y="1"/>
                  </a:cubicBezTo>
                  <a:cubicBezTo>
                    <a:pt x="4" y="0"/>
                    <a:pt x="4" y="0"/>
                    <a:pt x="5" y="0"/>
                  </a:cubicBezTo>
                  <a:cubicBezTo>
                    <a:pt x="5" y="0"/>
                    <a:pt x="5" y="0"/>
                    <a:pt x="5" y="0"/>
                  </a:cubicBezTo>
                  <a:cubicBezTo>
                    <a:pt x="5" y="1"/>
                    <a:pt x="5" y="1"/>
                    <a:pt x="5" y="1"/>
                  </a:cubicBezTo>
                  <a:cubicBezTo>
                    <a:pt x="4" y="1"/>
                    <a:pt x="4" y="2"/>
                    <a:pt x="4" y="2"/>
                  </a:cubicBezTo>
                  <a:cubicBezTo>
                    <a:pt x="3" y="2"/>
                    <a:pt x="3" y="2"/>
                    <a:pt x="3" y="3"/>
                  </a:cubicBezTo>
                  <a:cubicBezTo>
                    <a:pt x="3" y="3"/>
                    <a:pt x="3" y="3"/>
                    <a:pt x="2" y="4"/>
                  </a:cubicBezTo>
                  <a:cubicBezTo>
                    <a:pt x="2" y="4"/>
                    <a:pt x="2" y="4"/>
                    <a:pt x="2" y="5"/>
                  </a:cubicBezTo>
                  <a:cubicBezTo>
                    <a:pt x="2" y="6"/>
                    <a:pt x="2" y="6"/>
                    <a:pt x="1" y="6"/>
                  </a:cubicBezTo>
                  <a:cubicBezTo>
                    <a:pt x="1" y="6"/>
                    <a:pt x="1" y="6"/>
                    <a:pt x="1" y="7"/>
                  </a:cubicBezTo>
                  <a:cubicBezTo>
                    <a:pt x="1" y="7"/>
                    <a:pt x="0" y="8"/>
                    <a:pt x="0"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8" name="Freeform 279"/>
            <p:cNvSpPr>
              <a:spLocks/>
            </p:cNvSpPr>
            <p:nvPr/>
          </p:nvSpPr>
          <p:spPr bwMode="auto">
            <a:xfrm>
              <a:off x="6318250" y="2225675"/>
              <a:ext cx="4763" cy="6350"/>
            </a:xfrm>
            <a:custGeom>
              <a:avLst/>
              <a:gdLst>
                <a:gd name="T0" fmla="*/ 2 w 3"/>
                <a:gd name="T1" fmla="*/ 0 h 4"/>
                <a:gd name="T2" fmla="*/ 1 w 3"/>
                <a:gd name="T3" fmla="*/ 1 h 4"/>
                <a:gd name="T4" fmla="*/ 1 w 3"/>
                <a:gd name="T5" fmla="*/ 2 h 4"/>
                <a:gd name="T6" fmla="*/ 1 w 3"/>
                <a:gd name="T7" fmla="*/ 3 h 4"/>
                <a:gd name="T8" fmla="*/ 2 w 3"/>
                <a:gd name="T9" fmla="*/ 3 h 4"/>
                <a:gd name="T10" fmla="*/ 2 w 3"/>
                <a:gd name="T11" fmla="*/ 3 h 4"/>
                <a:gd name="T12" fmla="*/ 2 w 3"/>
                <a:gd name="T13" fmla="*/ 2 h 4"/>
                <a:gd name="T14" fmla="*/ 3 w 3"/>
                <a:gd name="T15" fmla="*/ 1 h 4"/>
                <a:gd name="T16" fmla="*/ 2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0"/>
                  </a:moveTo>
                  <a:cubicBezTo>
                    <a:pt x="2" y="1"/>
                    <a:pt x="1" y="1"/>
                    <a:pt x="1" y="1"/>
                  </a:cubicBezTo>
                  <a:cubicBezTo>
                    <a:pt x="1" y="2"/>
                    <a:pt x="1" y="2"/>
                    <a:pt x="1" y="2"/>
                  </a:cubicBezTo>
                  <a:cubicBezTo>
                    <a:pt x="1" y="3"/>
                    <a:pt x="0" y="3"/>
                    <a:pt x="1" y="3"/>
                  </a:cubicBezTo>
                  <a:cubicBezTo>
                    <a:pt x="2" y="3"/>
                    <a:pt x="1" y="4"/>
                    <a:pt x="2" y="3"/>
                  </a:cubicBezTo>
                  <a:cubicBezTo>
                    <a:pt x="2" y="3"/>
                    <a:pt x="2" y="3"/>
                    <a:pt x="2" y="3"/>
                  </a:cubicBezTo>
                  <a:cubicBezTo>
                    <a:pt x="2" y="2"/>
                    <a:pt x="2" y="3"/>
                    <a:pt x="2" y="2"/>
                  </a:cubicBezTo>
                  <a:cubicBezTo>
                    <a:pt x="3" y="1"/>
                    <a:pt x="3" y="1"/>
                    <a:pt x="3" y="1"/>
                  </a:cubicBezTo>
                  <a:cubicBezTo>
                    <a:pt x="3" y="0"/>
                    <a:pt x="2" y="0"/>
                    <a:pt x="2"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9" name="Freeform 280"/>
            <p:cNvSpPr>
              <a:spLocks/>
            </p:cNvSpPr>
            <p:nvPr/>
          </p:nvSpPr>
          <p:spPr bwMode="auto">
            <a:xfrm>
              <a:off x="6327775" y="2216150"/>
              <a:ext cx="1588" cy="1588"/>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0" name="Freeform 281"/>
            <p:cNvSpPr>
              <a:spLocks/>
            </p:cNvSpPr>
            <p:nvPr/>
          </p:nvSpPr>
          <p:spPr bwMode="auto">
            <a:xfrm>
              <a:off x="6318250" y="2232025"/>
              <a:ext cx="1588" cy="0"/>
            </a:xfrm>
            <a:custGeom>
              <a:avLst/>
              <a:gdLst>
                <a:gd name="T0" fmla="*/ 0 w 1"/>
                <a:gd name="T1" fmla="*/ 0 h 1"/>
                <a:gd name="T2" fmla="*/ 0 w 1"/>
                <a:gd name="T3" fmla="*/ 1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0" y="1"/>
                  </a:cubicBezTo>
                  <a:cubicBezTo>
                    <a:pt x="1" y="1"/>
                    <a:pt x="1" y="1"/>
                    <a:pt x="1" y="1"/>
                  </a:cubicBezTo>
                  <a:cubicBezTo>
                    <a:pt x="1" y="1"/>
                    <a:pt x="1" y="1"/>
                    <a:pt x="1" y="1"/>
                  </a:cubicBezTo>
                  <a:cubicBezTo>
                    <a:pt x="1" y="1"/>
                    <a:pt x="1" y="0"/>
                    <a:pt x="1" y="0"/>
                  </a:cubicBezTo>
                  <a:cubicBezTo>
                    <a:pt x="1" y="0"/>
                    <a:pt x="0" y="0"/>
                    <a:pt x="0"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1" name="Freeform 282"/>
            <p:cNvSpPr>
              <a:spLocks/>
            </p:cNvSpPr>
            <p:nvPr/>
          </p:nvSpPr>
          <p:spPr bwMode="auto">
            <a:xfrm>
              <a:off x="6330950" y="2224088"/>
              <a:ext cx="1588" cy="3175"/>
            </a:xfrm>
            <a:custGeom>
              <a:avLst/>
              <a:gdLst>
                <a:gd name="T0" fmla="*/ 1 w 2"/>
                <a:gd name="T1" fmla="*/ 0 h 2"/>
                <a:gd name="T2" fmla="*/ 0 w 2"/>
                <a:gd name="T3" fmla="*/ 1 h 2"/>
                <a:gd name="T4" fmla="*/ 0 w 2"/>
                <a:gd name="T5" fmla="*/ 2 h 2"/>
                <a:gd name="T6" fmla="*/ 1 w 2"/>
                <a:gd name="T7" fmla="*/ 2 h 2"/>
                <a:gd name="T8" fmla="*/ 1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0" y="1"/>
                    <a:pt x="0" y="1"/>
                  </a:cubicBezTo>
                  <a:cubicBezTo>
                    <a:pt x="0" y="2"/>
                    <a:pt x="0" y="2"/>
                    <a:pt x="0" y="2"/>
                  </a:cubicBezTo>
                  <a:cubicBezTo>
                    <a:pt x="1" y="2"/>
                    <a:pt x="1" y="2"/>
                    <a:pt x="1" y="2"/>
                  </a:cubicBezTo>
                  <a:cubicBezTo>
                    <a:pt x="1" y="1"/>
                    <a:pt x="1" y="2"/>
                    <a:pt x="1" y="1"/>
                  </a:cubicBezTo>
                  <a:cubicBezTo>
                    <a:pt x="2" y="1"/>
                    <a:pt x="2" y="1"/>
                    <a:pt x="2" y="1"/>
                  </a:cubicBezTo>
                  <a:cubicBezTo>
                    <a:pt x="2" y="0"/>
                    <a:pt x="1"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2" name="Freeform 283"/>
            <p:cNvSpPr>
              <a:spLocks/>
            </p:cNvSpPr>
            <p:nvPr/>
          </p:nvSpPr>
          <p:spPr bwMode="auto">
            <a:xfrm>
              <a:off x="7085013" y="958850"/>
              <a:ext cx="9525" cy="4763"/>
            </a:xfrm>
            <a:custGeom>
              <a:avLst/>
              <a:gdLst>
                <a:gd name="T0" fmla="*/ 0 w 6"/>
                <a:gd name="T1" fmla="*/ 1 h 3"/>
                <a:gd name="T2" fmla="*/ 1 w 6"/>
                <a:gd name="T3" fmla="*/ 2 h 3"/>
                <a:gd name="T4" fmla="*/ 2 w 6"/>
                <a:gd name="T5" fmla="*/ 2 h 3"/>
                <a:gd name="T6" fmla="*/ 2 w 6"/>
                <a:gd name="T7" fmla="*/ 3 h 3"/>
                <a:gd name="T8" fmla="*/ 3 w 6"/>
                <a:gd name="T9" fmla="*/ 2 h 3"/>
                <a:gd name="T10" fmla="*/ 3 w 6"/>
                <a:gd name="T11" fmla="*/ 2 h 3"/>
                <a:gd name="T12" fmla="*/ 4 w 6"/>
                <a:gd name="T13" fmla="*/ 2 h 3"/>
                <a:gd name="T14" fmla="*/ 4 w 6"/>
                <a:gd name="T15" fmla="*/ 2 h 3"/>
                <a:gd name="T16" fmla="*/ 5 w 6"/>
                <a:gd name="T17" fmla="*/ 2 h 3"/>
                <a:gd name="T18" fmla="*/ 5 w 6"/>
                <a:gd name="T19" fmla="*/ 2 h 3"/>
                <a:gd name="T20" fmla="*/ 5 w 6"/>
                <a:gd name="T21" fmla="*/ 1 h 3"/>
                <a:gd name="T22" fmla="*/ 6 w 6"/>
                <a:gd name="T23" fmla="*/ 1 h 3"/>
                <a:gd name="T24" fmla="*/ 6 w 6"/>
                <a:gd name="T25" fmla="*/ 1 h 3"/>
                <a:gd name="T26" fmla="*/ 6 w 6"/>
                <a:gd name="T27" fmla="*/ 0 h 3"/>
                <a:gd name="T28" fmla="*/ 5 w 6"/>
                <a:gd name="T29" fmla="*/ 0 h 3"/>
                <a:gd name="T30" fmla="*/ 5 w 6"/>
                <a:gd name="T31" fmla="*/ 1 h 3"/>
                <a:gd name="T32" fmla="*/ 5 w 6"/>
                <a:gd name="T33" fmla="*/ 1 h 3"/>
                <a:gd name="T34" fmla="*/ 4 w 6"/>
                <a:gd name="T35" fmla="*/ 1 h 3"/>
                <a:gd name="T36" fmla="*/ 4 w 6"/>
                <a:gd name="T37" fmla="*/ 1 h 3"/>
                <a:gd name="T38" fmla="*/ 3 w 6"/>
                <a:gd name="T39" fmla="*/ 1 h 3"/>
                <a:gd name="T40" fmla="*/ 3 w 6"/>
                <a:gd name="T41" fmla="*/ 1 h 3"/>
                <a:gd name="T42" fmla="*/ 3 w 6"/>
                <a:gd name="T43" fmla="*/ 1 h 3"/>
                <a:gd name="T44" fmla="*/ 2 w 6"/>
                <a:gd name="T45" fmla="*/ 1 h 3"/>
                <a:gd name="T46" fmla="*/ 2 w 6"/>
                <a:gd name="T47" fmla="*/ 1 h 3"/>
                <a:gd name="T48" fmla="*/ 1 w 6"/>
                <a:gd name="T49" fmla="*/ 0 h 3"/>
                <a:gd name="T50" fmla="*/ 1 w 6"/>
                <a:gd name="T51" fmla="*/ 0 h 3"/>
                <a:gd name="T52" fmla="*/ 1 w 6"/>
                <a:gd name="T53" fmla="*/ 0 h 3"/>
                <a:gd name="T54" fmla="*/ 0 w 6"/>
                <a:gd name="T5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3">
                  <a:moveTo>
                    <a:pt x="0" y="1"/>
                  </a:moveTo>
                  <a:cubicBezTo>
                    <a:pt x="0" y="1"/>
                    <a:pt x="1" y="1"/>
                    <a:pt x="1" y="2"/>
                  </a:cubicBezTo>
                  <a:cubicBezTo>
                    <a:pt x="1" y="2"/>
                    <a:pt x="2" y="2"/>
                    <a:pt x="2" y="2"/>
                  </a:cubicBezTo>
                  <a:cubicBezTo>
                    <a:pt x="2" y="2"/>
                    <a:pt x="2" y="3"/>
                    <a:pt x="2" y="3"/>
                  </a:cubicBezTo>
                  <a:cubicBezTo>
                    <a:pt x="2" y="3"/>
                    <a:pt x="3" y="2"/>
                    <a:pt x="3" y="2"/>
                  </a:cubicBezTo>
                  <a:cubicBezTo>
                    <a:pt x="3" y="2"/>
                    <a:pt x="3" y="2"/>
                    <a:pt x="3" y="2"/>
                  </a:cubicBezTo>
                  <a:cubicBezTo>
                    <a:pt x="3" y="2"/>
                    <a:pt x="3" y="2"/>
                    <a:pt x="4" y="2"/>
                  </a:cubicBezTo>
                  <a:cubicBezTo>
                    <a:pt x="4" y="2"/>
                    <a:pt x="4" y="2"/>
                    <a:pt x="4" y="2"/>
                  </a:cubicBezTo>
                  <a:cubicBezTo>
                    <a:pt x="4" y="2"/>
                    <a:pt x="5" y="2"/>
                    <a:pt x="5" y="2"/>
                  </a:cubicBezTo>
                  <a:cubicBezTo>
                    <a:pt x="5" y="2"/>
                    <a:pt x="5" y="2"/>
                    <a:pt x="5" y="2"/>
                  </a:cubicBezTo>
                  <a:cubicBezTo>
                    <a:pt x="5" y="2"/>
                    <a:pt x="5" y="1"/>
                    <a:pt x="5" y="1"/>
                  </a:cubicBezTo>
                  <a:cubicBezTo>
                    <a:pt x="6" y="1"/>
                    <a:pt x="6" y="1"/>
                    <a:pt x="6" y="1"/>
                  </a:cubicBezTo>
                  <a:cubicBezTo>
                    <a:pt x="6" y="1"/>
                    <a:pt x="6" y="1"/>
                    <a:pt x="6" y="1"/>
                  </a:cubicBezTo>
                  <a:cubicBezTo>
                    <a:pt x="6" y="0"/>
                    <a:pt x="6" y="0"/>
                    <a:pt x="6" y="0"/>
                  </a:cubicBezTo>
                  <a:cubicBezTo>
                    <a:pt x="6" y="0"/>
                    <a:pt x="5" y="0"/>
                    <a:pt x="5" y="0"/>
                  </a:cubicBezTo>
                  <a:cubicBezTo>
                    <a:pt x="5" y="0"/>
                    <a:pt x="5" y="1"/>
                    <a:pt x="5" y="1"/>
                  </a:cubicBezTo>
                  <a:cubicBezTo>
                    <a:pt x="5" y="1"/>
                    <a:pt x="5" y="1"/>
                    <a:pt x="5" y="1"/>
                  </a:cubicBezTo>
                  <a:cubicBezTo>
                    <a:pt x="4" y="1"/>
                    <a:pt x="4" y="1"/>
                    <a:pt x="4" y="1"/>
                  </a:cubicBezTo>
                  <a:cubicBezTo>
                    <a:pt x="4" y="1"/>
                    <a:pt x="4" y="2"/>
                    <a:pt x="4" y="1"/>
                  </a:cubicBezTo>
                  <a:cubicBezTo>
                    <a:pt x="3" y="1"/>
                    <a:pt x="3" y="1"/>
                    <a:pt x="3" y="1"/>
                  </a:cubicBezTo>
                  <a:cubicBezTo>
                    <a:pt x="3" y="1"/>
                    <a:pt x="3" y="0"/>
                    <a:pt x="3" y="1"/>
                  </a:cubicBezTo>
                  <a:cubicBezTo>
                    <a:pt x="3" y="1"/>
                    <a:pt x="3" y="1"/>
                    <a:pt x="3" y="1"/>
                  </a:cubicBezTo>
                  <a:cubicBezTo>
                    <a:pt x="3" y="1"/>
                    <a:pt x="3" y="1"/>
                    <a:pt x="2" y="1"/>
                  </a:cubicBezTo>
                  <a:cubicBezTo>
                    <a:pt x="2" y="1"/>
                    <a:pt x="2" y="1"/>
                    <a:pt x="2" y="1"/>
                  </a:cubicBezTo>
                  <a:cubicBezTo>
                    <a:pt x="2" y="0"/>
                    <a:pt x="1" y="0"/>
                    <a:pt x="1" y="0"/>
                  </a:cubicBezTo>
                  <a:cubicBezTo>
                    <a:pt x="1" y="0"/>
                    <a:pt x="1" y="0"/>
                    <a:pt x="1" y="0"/>
                  </a:cubicBezTo>
                  <a:cubicBezTo>
                    <a:pt x="1" y="0"/>
                    <a:pt x="1" y="0"/>
                    <a:pt x="1" y="0"/>
                  </a:cubicBezTo>
                  <a:cubicBezTo>
                    <a:pt x="0" y="0"/>
                    <a:pt x="0" y="1"/>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3" name="Freeform 284"/>
            <p:cNvSpPr>
              <a:spLocks/>
            </p:cNvSpPr>
            <p:nvPr/>
          </p:nvSpPr>
          <p:spPr bwMode="auto">
            <a:xfrm>
              <a:off x="6280150" y="957263"/>
              <a:ext cx="1109663" cy="1192213"/>
            </a:xfrm>
            <a:custGeom>
              <a:avLst/>
              <a:gdLst>
                <a:gd name="T0" fmla="*/ 759 w 788"/>
                <a:gd name="T1" fmla="*/ 165 h 846"/>
                <a:gd name="T2" fmla="*/ 754 w 788"/>
                <a:gd name="T3" fmla="*/ 134 h 846"/>
                <a:gd name="T4" fmla="*/ 753 w 788"/>
                <a:gd name="T5" fmla="*/ 102 h 846"/>
                <a:gd name="T6" fmla="*/ 748 w 788"/>
                <a:gd name="T7" fmla="*/ 74 h 846"/>
                <a:gd name="T8" fmla="*/ 732 w 788"/>
                <a:gd name="T9" fmla="*/ 56 h 846"/>
                <a:gd name="T10" fmla="*/ 711 w 788"/>
                <a:gd name="T11" fmla="*/ 50 h 846"/>
                <a:gd name="T12" fmla="*/ 691 w 788"/>
                <a:gd name="T13" fmla="*/ 40 h 846"/>
                <a:gd name="T14" fmla="*/ 678 w 788"/>
                <a:gd name="T15" fmla="*/ 42 h 846"/>
                <a:gd name="T16" fmla="*/ 645 w 788"/>
                <a:gd name="T17" fmla="*/ 43 h 846"/>
                <a:gd name="T18" fmla="*/ 615 w 788"/>
                <a:gd name="T19" fmla="*/ 45 h 846"/>
                <a:gd name="T20" fmla="*/ 585 w 788"/>
                <a:gd name="T21" fmla="*/ 26 h 846"/>
                <a:gd name="T22" fmla="*/ 574 w 788"/>
                <a:gd name="T23" fmla="*/ 3 h 846"/>
                <a:gd name="T24" fmla="*/ 552 w 788"/>
                <a:gd name="T25" fmla="*/ 8 h 846"/>
                <a:gd name="T26" fmla="*/ 525 w 788"/>
                <a:gd name="T27" fmla="*/ 68 h 846"/>
                <a:gd name="T28" fmla="*/ 487 w 788"/>
                <a:gd name="T29" fmla="*/ 125 h 846"/>
                <a:gd name="T30" fmla="*/ 456 w 788"/>
                <a:gd name="T31" fmla="*/ 142 h 846"/>
                <a:gd name="T32" fmla="*/ 427 w 788"/>
                <a:gd name="T33" fmla="*/ 156 h 846"/>
                <a:gd name="T34" fmla="*/ 402 w 788"/>
                <a:gd name="T35" fmla="*/ 181 h 846"/>
                <a:gd name="T36" fmla="*/ 383 w 788"/>
                <a:gd name="T37" fmla="*/ 217 h 846"/>
                <a:gd name="T38" fmla="*/ 360 w 788"/>
                <a:gd name="T39" fmla="*/ 258 h 846"/>
                <a:gd name="T40" fmla="*/ 356 w 788"/>
                <a:gd name="T41" fmla="*/ 289 h 846"/>
                <a:gd name="T42" fmla="*/ 366 w 788"/>
                <a:gd name="T43" fmla="*/ 325 h 846"/>
                <a:gd name="T44" fmla="*/ 337 w 788"/>
                <a:gd name="T45" fmla="*/ 385 h 846"/>
                <a:gd name="T46" fmla="*/ 289 w 788"/>
                <a:gd name="T47" fmla="*/ 423 h 846"/>
                <a:gd name="T48" fmla="*/ 220 w 788"/>
                <a:gd name="T49" fmla="*/ 458 h 846"/>
                <a:gd name="T50" fmla="*/ 189 w 788"/>
                <a:gd name="T51" fmla="*/ 485 h 846"/>
                <a:gd name="T52" fmla="*/ 168 w 788"/>
                <a:gd name="T53" fmla="*/ 531 h 846"/>
                <a:gd name="T54" fmla="*/ 128 w 788"/>
                <a:gd name="T55" fmla="*/ 558 h 846"/>
                <a:gd name="T56" fmla="*/ 112 w 788"/>
                <a:gd name="T57" fmla="*/ 602 h 846"/>
                <a:gd name="T58" fmla="*/ 106 w 788"/>
                <a:gd name="T59" fmla="*/ 640 h 846"/>
                <a:gd name="T60" fmla="*/ 74 w 788"/>
                <a:gd name="T61" fmla="*/ 671 h 846"/>
                <a:gd name="T62" fmla="*/ 56 w 788"/>
                <a:gd name="T63" fmla="*/ 690 h 846"/>
                <a:gd name="T64" fmla="*/ 62 w 788"/>
                <a:gd name="T65" fmla="*/ 682 h 846"/>
                <a:gd name="T66" fmla="*/ 68 w 788"/>
                <a:gd name="T67" fmla="*/ 685 h 846"/>
                <a:gd name="T68" fmla="*/ 54 w 788"/>
                <a:gd name="T69" fmla="*/ 707 h 846"/>
                <a:gd name="T70" fmla="*/ 46 w 788"/>
                <a:gd name="T71" fmla="*/ 730 h 846"/>
                <a:gd name="T72" fmla="*/ 33 w 788"/>
                <a:gd name="T73" fmla="*/ 754 h 846"/>
                <a:gd name="T74" fmla="*/ 17 w 788"/>
                <a:gd name="T75" fmla="*/ 770 h 846"/>
                <a:gd name="T76" fmla="*/ 6 w 788"/>
                <a:gd name="T77" fmla="*/ 796 h 846"/>
                <a:gd name="T78" fmla="*/ 2 w 788"/>
                <a:gd name="T79" fmla="*/ 834 h 846"/>
                <a:gd name="T80" fmla="*/ 3 w 788"/>
                <a:gd name="T81" fmla="*/ 836 h 846"/>
                <a:gd name="T82" fmla="*/ 199 w 788"/>
                <a:gd name="T83" fmla="*/ 795 h 846"/>
                <a:gd name="T84" fmla="*/ 200 w 788"/>
                <a:gd name="T85" fmla="*/ 728 h 846"/>
                <a:gd name="T86" fmla="*/ 412 w 788"/>
                <a:gd name="T87" fmla="*/ 567 h 846"/>
                <a:gd name="T88" fmla="*/ 443 w 788"/>
                <a:gd name="T89" fmla="*/ 397 h 846"/>
                <a:gd name="T90" fmla="*/ 466 w 788"/>
                <a:gd name="T91" fmla="*/ 380 h 846"/>
                <a:gd name="T92" fmla="*/ 504 w 788"/>
                <a:gd name="T93" fmla="*/ 376 h 846"/>
                <a:gd name="T94" fmla="*/ 542 w 788"/>
                <a:gd name="T95" fmla="*/ 370 h 846"/>
                <a:gd name="T96" fmla="*/ 566 w 788"/>
                <a:gd name="T97" fmla="*/ 372 h 846"/>
                <a:gd name="T98" fmla="*/ 629 w 788"/>
                <a:gd name="T99" fmla="*/ 314 h 846"/>
                <a:gd name="T100" fmla="*/ 661 w 788"/>
                <a:gd name="T101" fmla="*/ 293 h 846"/>
                <a:gd name="T102" fmla="*/ 658 w 788"/>
                <a:gd name="T103" fmla="*/ 281 h 846"/>
                <a:gd name="T104" fmla="*/ 652 w 788"/>
                <a:gd name="T105" fmla="*/ 279 h 846"/>
                <a:gd name="T106" fmla="*/ 657 w 788"/>
                <a:gd name="T107" fmla="*/ 266 h 846"/>
                <a:gd name="T108" fmla="*/ 701 w 788"/>
                <a:gd name="T109" fmla="*/ 226 h 846"/>
                <a:gd name="T110" fmla="*/ 736 w 788"/>
                <a:gd name="T111" fmla="*/ 222 h 846"/>
                <a:gd name="T112" fmla="*/ 770 w 788"/>
                <a:gd name="T113" fmla="*/ 227 h 846"/>
                <a:gd name="T114" fmla="*/ 778 w 788"/>
                <a:gd name="T115" fmla="*/ 209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8" h="846">
                  <a:moveTo>
                    <a:pt x="787" y="202"/>
                  </a:moveTo>
                  <a:cubicBezTo>
                    <a:pt x="785" y="201"/>
                    <a:pt x="780" y="197"/>
                    <a:pt x="779" y="196"/>
                  </a:cubicBezTo>
                  <a:cubicBezTo>
                    <a:pt x="778" y="195"/>
                    <a:pt x="775" y="193"/>
                    <a:pt x="774" y="192"/>
                  </a:cubicBezTo>
                  <a:cubicBezTo>
                    <a:pt x="773" y="192"/>
                    <a:pt x="774" y="191"/>
                    <a:pt x="771" y="190"/>
                  </a:cubicBezTo>
                  <a:cubicBezTo>
                    <a:pt x="769" y="190"/>
                    <a:pt x="770" y="190"/>
                    <a:pt x="769" y="189"/>
                  </a:cubicBezTo>
                  <a:cubicBezTo>
                    <a:pt x="767" y="187"/>
                    <a:pt x="761" y="177"/>
                    <a:pt x="761" y="177"/>
                  </a:cubicBezTo>
                  <a:cubicBezTo>
                    <a:pt x="761" y="177"/>
                    <a:pt x="759" y="176"/>
                    <a:pt x="761" y="176"/>
                  </a:cubicBezTo>
                  <a:cubicBezTo>
                    <a:pt x="764" y="175"/>
                    <a:pt x="764" y="175"/>
                    <a:pt x="764" y="174"/>
                  </a:cubicBezTo>
                  <a:cubicBezTo>
                    <a:pt x="764" y="172"/>
                    <a:pt x="764" y="170"/>
                    <a:pt x="764" y="170"/>
                  </a:cubicBezTo>
                  <a:cubicBezTo>
                    <a:pt x="764" y="170"/>
                    <a:pt x="763" y="169"/>
                    <a:pt x="762" y="169"/>
                  </a:cubicBezTo>
                  <a:cubicBezTo>
                    <a:pt x="762" y="168"/>
                    <a:pt x="759" y="167"/>
                    <a:pt x="759" y="165"/>
                  </a:cubicBezTo>
                  <a:cubicBezTo>
                    <a:pt x="758" y="163"/>
                    <a:pt x="757" y="162"/>
                    <a:pt x="756" y="160"/>
                  </a:cubicBezTo>
                  <a:cubicBezTo>
                    <a:pt x="755" y="159"/>
                    <a:pt x="754" y="159"/>
                    <a:pt x="754" y="158"/>
                  </a:cubicBezTo>
                  <a:cubicBezTo>
                    <a:pt x="754" y="157"/>
                    <a:pt x="755" y="156"/>
                    <a:pt x="755" y="155"/>
                  </a:cubicBezTo>
                  <a:cubicBezTo>
                    <a:pt x="755" y="154"/>
                    <a:pt x="754" y="154"/>
                    <a:pt x="755" y="152"/>
                  </a:cubicBezTo>
                  <a:cubicBezTo>
                    <a:pt x="755" y="150"/>
                    <a:pt x="756" y="149"/>
                    <a:pt x="756" y="148"/>
                  </a:cubicBezTo>
                  <a:cubicBezTo>
                    <a:pt x="757" y="146"/>
                    <a:pt x="756" y="146"/>
                    <a:pt x="757" y="145"/>
                  </a:cubicBezTo>
                  <a:cubicBezTo>
                    <a:pt x="758" y="143"/>
                    <a:pt x="758" y="143"/>
                    <a:pt x="758" y="142"/>
                  </a:cubicBezTo>
                  <a:cubicBezTo>
                    <a:pt x="758" y="141"/>
                    <a:pt x="758" y="143"/>
                    <a:pt x="757" y="140"/>
                  </a:cubicBezTo>
                  <a:cubicBezTo>
                    <a:pt x="757" y="138"/>
                    <a:pt x="758" y="139"/>
                    <a:pt x="757" y="138"/>
                  </a:cubicBezTo>
                  <a:cubicBezTo>
                    <a:pt x="756" y="137"/>
                    <a:pt x="756" y="137"/>
                    <a:pt x="756" y="135"/>
                  </a:cubicBezTo>
                  <a:cubicBezTo>
                    <a:pt x="755" y="134"/>
                    <a:pt x="756" y="134"/>
                    <a:pt x="754" y="134"/>
                  </a:cubicBezTo>
                  <a:cubicBezTo>
                    <a:pt x="753" y="134"/>
                    <a:pt x="752" y="135"/>
                    <a:pt x="752" y="134"/>
                  </a:cubicBezTo>
                  <a:cubicBezTo>
                    <a:pt x="751" y="133"/>
                    <a:pt x="751" y="134"/>
                    <a:pt x="751" y="132"/>
                  </a:cubicBezTo>
                  <a:cubicBezTo>
                    <a:pt x="751" y="130"/>
                    <a:pt x="751" y="130"/>
                    <a:pt x="752" y="130"/>
                  </a:cubicBezTo>
                  <a:cubicBezTo>
                    <a:pt x="753" y="129"/>
                    <a:pt x="753" y="129"/>
                    <a:pt x="753" y="128"/>
                  </a:cubicBezTo>
                  <a:cubicBezTo>
                    <a:pt x="754" y="128"/>
                    <a:pt x="754" y="127"/>
                    <a:pt x="753" y="126"/>
                  </a:cubicBezTo>
                  <a:cubicBezTo>
                    <a:pt x="753" y="125"/>
                    <a:pt x="753" y="122"/>
                    <a:pt x="753" y="120"/>
                  </a:cubicBezTo>
                  <a:cubicBezTo>
                    <a:pt x="754" y="117"/>
                    <a:pt x="754" y="117"/>
                    <a:pt x="754" y="115"/>
                  </a:cubicBezTo>
                  <a:cubicBezTo>
                    <a:pt x="754" y="113"/>
                    <a:pt x="754" y="113"/>
                    <a:pt x="755" y="111"/>
                  </a:cubicBezTo>
                  <a:cubicBezTo>
                    <a:pt x="755" y="109"/>
                    <a:pt x="756" y="110"/>
                    <a:pt x="755" y="108"/>
                  </a:cubicBezTo>
                  <a:cubicBezTo>
                    <a:pt x="754" y="106"/>
                    <a:pt x="754" y="107"/>
                    <a:pt x="753" y="105"/>
                  </a:cubicBezTo>
                  <a:cubicBezTo>
                    <a:pt x="753" y="104"/>
                    <a:pt x="753" y="104"/>
                    <a:pt x="753" y="102"/>
                  </a:cubicBezTo>
                  <a:cubicBezTo>
                    <a:pt x="752" y="100"/>
                    <a:pt x="752" y="98"/>
                    <a:pt x="752" y="97"/>
                  </a:cubicBezTo>
                  <a:cubicBezTo>
                    <a:pt x="752" y="96"/>
                    <a:pt x="753" y="97"/>
                    <a:pt x="751" y="95"/>
                  </a:cubicBezTo>
                  <a:cubicBezTo>
                    <a:pt x="750" y="94"/>
                    <a:pt x="749" y="94"/>
                    <a:pt x="749" y="93"/>
                  </a:cubicBezTo>
                  <a:cubicBezTo>
                    <a:pt x="749" y="91"/>
                    <a:pt x="749" y="91"/>
                    <a:pt x="750" y="90"/>
                  </a:cubicBezTo>
                  <a:cubicBezTo>
                    <a:pt x="751" y="88"/>
                    <a:pt x="752" y="89"/>
                    <a:pt x="752" y="87"/>
                  </a:cubicBezTo>
                  <a:cubicBezTo>
                    <a:pt x="753" y="86"/>
                    <a:pt x="754" y="85"/>
                    <a:pt x="752" y="85"/>
                  </a:cubicBezTo>
                  <a:cubicBezTo>
                    <a:pt x="751" y="85"/>
                    <a:pt x="751" y="86"/>
                    <a:pt x="750" y="85"/>
                  </a:cubicBezTo>
                  <a:cubicBezTo>
                    <a:pt x="750" y="84"/>
                    <a:pt x="750" y="83"/>
                    <a:pt x="748" y="82"/>
                  </a:cubicBezTo>
                  <a:cubicBezTo>
                    <a:pt x="747" y="81"/>
                    <a:pt x="747" y="80"/>
                    <a:pt x="747" y="79"/>
                  </a:cubicBezTo>
                  <a:cubicBezTo>
                    <a:pt x="746" y="78"/>
                    <a:pt x="746" y="77"/>
                    <a:pt x="747" y="76"/>
                  </a:cubicBezTo>
                  <a:cubicBezTo>
                    <a:pt x="747" y="75"/>
                    <a:pt x="747" y="76"/>
                    <a:pt x="748" y="74"/>
                  </a:cubicBezTo>
                  <a:cubicBezTo>
                    <a:pt x="749" y="73"/>
                    <a:pt x="749" y="73"/>
                    <a:pt x="750" y="72"/>
                  </a:cubicBezTo>
                  <a:cubicBezTo>
                    <a:pt x="751" y="71"/>
                    <a:pt x="749" y="71"/>
                    <a:pt x="748" y="71"/>
                  </a:cubicBezTo>
                  <a:cubicBezTo>
                    <a:pt x="747" y="70"/>
                    <a:pt x="747" y="69"/>
                    <a:pt x="746" y="68"/>
                  </a:cubicBezTo>
                  <a:cubicBezTo>
                    <a:pt x="744" y="67"/>
                    <a:pt x="744" y="69"/>
                    <a:pt x="743" y="67"/>
                  </a:cubicBezTo>
                  <a:cubicBezTo>
                    <a:pt x="743" y="66"/>
                    <a:pt x="744" y="66"/>
                    <a:pt x="743" y="65"/>
                  </a:cubicBezTo>
                  <a:cubicBezTo>
                    <a:pt x="742" y="64"/>
                    <a:pt x="742" y="65"/>
                    <a:pt x="741" y="64"/>
                  </a:cubicBezTo>
                  <a:cubicBezTo>
                    <a:pt x="739" y="63"/>
                    <a:pt x="739" y="63"/>
                    <a:pt x="739" y="62"/>
                  </a:cubicBezTo>
                  <a:cubicBezTo>
                    <a:pt x="740" y="60"/>
                    <a:pt x="739" y="59"/>
                    <a:pt x="737" y="60"/>
                  </a:cubicBezTo>
                  <a:cubicBezTo>
                    <a:pt x="736" y="61"/>
                    <a:pt x="737" y="62"/>
                    <a:pt x="735" y="61"/>
                  </a:cubicBezTo>
                  <a:cubicBezTo>
                    <a:pt x="734" y="59"/>
                    <a:pt x="733" y="60"/>
                    <a:pt x="733" y="58"/>
                  </a:cubicBezTo>
                  <a:cubicBezTo>
                    <a:pt x="732" y="56"/>
                    <a:pt x="733" y="56"/>
                    <a:pt x="732" y="56"/>
                  </a:cubicBezTo>
                  <a:cubicBezTo>
                    <a:pt x="731" y="56"/>
                    <a:pt x="730" y="56"/>
                    <a:pt x="730" y="55"/>
                  </a:cubicBezTo>
                  <a:cubicBezTo>
                    <a:pt x="729" y="54"/>
                    <a:pt x="730" y="54"/>
                    <a:pt x="729" y="54"/>
                  </a:cubicBezTo>
                  <a:cubicBezTo>
                    <a:pt x="728" y="53"/>
                    <a:pt x="728" y="53"/>
                    <a:pt x="728" y="52"/>
                  </a:cubicBezTo>
                  <a:cubicBezTo>
                    <a:pt x="728" y="51"/>
                    <a:pt x="728" y="51"/>
                    <a:pt x="728" y="51"/>
                  </a:cubicBezTo>
                  <a:cubicBezTo>
                    <a:pt x="726" y="50"/>
                    <a:pt x="726" y="50"/>
                    <a:pt x="726" y="50"/>
                  </a:cubicBezTo>
                  <a:cubicBezTo>
                    <a:pt x="726" y="50"/>
                    <a:pt x="725" y="49"/>
                    <a:pt x="723" y="49"/>
                  </a:cubicBezTo>
                  <a:cubicBezTo>
                    <a:pt x="722" y="48"/>
                    <a:pt x="722" y="49"/>
                    <a:pt x="721" y="48"/>
                  </a:cubicBezTo>
                  <a:cubicBezTo>
                    <a:pt x="720" y="48"/>
                    <a:pt x="719" y="48"/>
                    <a:pt x="718" y="47"/>
                  </a:cubicBezTo>
                  <a:cubicBezTo>
                    <a:pt x="716" y="47"/>
                    <a:pt x="716" y="48"/>
                    <a:pt x="716" y="48"/>
                  </a:cubicBezTo>
                  <a:cubicBezTo>
                    <a:pt x="715" y="49"/>
                    <a:pt x="715" y="50"/>
                    <a:pt x="714" y="50"/>
                  </a:cubicBezTo>
                  <a:cubicBezTo>
                    <a:pt x="713" y="51"/>
                    <a:pt x="713" y="51"/>
                    <a:pt x="711" y="50"/>
                  </a:cubicBezTo>
                  <a:cubicBezTo>
                    <a:pt x="709" y="50"/>
                    <a:pt x="707" y="51"/>
                    <a:pt x="706" y="50"/>
                  </a:cubicBezTo>
                  <a:cubicBezTo>
                    <a:pt x="705" y="50"/>
                    <a:pt x="704" y="50"/>
                    <a:pt x="702" y="49"/>
                  </a:cubicBezTo>
                  <a:cubicBezTo>
                    <a:pt x="701" y="49"/>
                    <a:pt x="701" y="47"/>
                    <a:pt x="700" y="47"/>
                  </a:cubicBezTo>
                  <a:cubicBezTo>
                    <a:pt x="698" y="47"/>
                    <a:pt x="700" y="48"/>
                    <a:pt x="701" y="49"/>
                  </a:cubicBezTo>
                  <a:cubicBezTo>
                    <a:pt x="702" y="50"/>
                    <a:pt x="701" y="50"/>
                    <a:pt x="700" y="50"/>
                  </a:cubicBezTo>
                  <a:cubicBezTo>
                    <a:pt x="699" y="49"/>
                    <a:pt x="698" y="50"/>
                    <a:pt x="696" y="49"/>
                  </a:cubicBezTo>
                  <a:cubicBezTo>
                    <a:pt x="695" y="48"/>
                    <a:pt x="695" y="48"/>
                    <a:pt x="693" y="46"/>
                  </a:cubicBezTo>
                  <a:cubicBezTo>
                    <a:pt x="691" y="45"/>
                    <a:pt x="693" y="46"/>
                    <a:pt x="693" y="44"/>
                  </a:cubicBezTo>
                  <a:cubicBezTo>
                    <a:pt x="694" y="43"/>
                    <a:pt x="693" y="44"/>
                    <a:pt x="693" y="43"/>
                  </a:cubicBezTo>
                  <a:cubicBezTo>
                    <a:pt x="693" y="42"/>
                    <a:pt x="693" y="42"/>
                    <a:pt x="693" y="41"/>
                  </a:cubicBezTo>
                  <a:cubicBezTo>
                    <a:pt x="694" y="39"/>
                    <a:pt x="692" y="41"/>
                    <a:pt x="691" y="40"/>
                  </a:cubicBezTo>
                  <a:cubicBezTo>
                    <a:pt x="690" y="38"/>
                    <a:pt x="692" y="37"/>
                    <a:pt x="691" y="35"/>
                  </a:cubicBezTo>
                  <a:cubicBezTo>
                    <a:pt x="690" y="34"/>
                    <a:pt x="690" y="34"/>
                    <a:pt x="691" y="32"/>
                  </a:cubicBezTo>
                  <a:cubicBezTo>
                    <a:pt x="692" y="30"/>
                    <a:pt x="691" y="31"/>
                    <a:pt x="691" y="30"/>
                  </a:cubicBezTo>
                  <a:cubicBezTo>
                    <a:pt x="690" y="28"/>
                    <a:pt x="690" y="30"/>
                    <a:pt x="689" y="31"/>
                  </a:cubicBezTo>
                  <a:cubicBezTo>
                    <a:pt x="689" y="32"/>
                    <a:pt x="689" y="32"/>
                    <a:pt x="688" y="34"/>
                  </a:cubicBezTo>
                  <a:cubicBezTo>
                    <a:pt x="688" y="35"/>
                    <a:pt x="687" y="36"/>
                    <a:pt x="687" y="37"/>
                  </a:cubicBezTo>
                  <a:cubicBezTo>
                    <a:pt x="686" y="37"/>
                    <a:pt x="686" y="39"/>
                    <a:pt x="685" y="40"/>
                  </a:cubicBezTo>
                  <a:cubicBezTo>
                    <a:pt x="684" y="41"/>
                    <a:pt x="684" y="40"/>
                    <a:pt x="683" y="39"/>
                  </a:cubicBezTo>
                  <a:cubicBezTo>
                    <a:pt x="682" y="38"/>
                    <a:pt x="682" y="40"/>
                    <a:pt x="680" y="41"/>
                  </a:cubicBezTo>
                  <a:cubicBezTo>
                    <a:pt x="679" y="42"/>
                    <a:pt x="680" y="41"/>
                    <a:pt x="680" y="42"/>
                  </a:cubicBezTo>
                  <a:cubicBezTo>
                    <a:pt x="680" y="42"/>
                    <a:pt x="680" y="42"/>
                    <a:pt x="678" y="42"/>
                  </a:cubicBezTo>
                  <a:cubicBezTo>
                    <a:pt x="677" y="43"/>
                    <a:pt x="677" y="43"/>
                    <a:pt x="675" y="43"/>
                  </a:cubicBezTo>
                  <a:cubicBezTo>
                    <a:pt x="673" y="44"/>
                    <a:pt x="674" y="44"/>
                    <a:pt x="673" y="44"/>
                  </a:cubicBezTo>
                  <a:cubicBezTo>
                    <a:pt x="671" y="44"/>
                    <a:pt x="671" y="44"/>
                    <a:pt x="669" y="44"/>
                  </a:cubicBezTo>
                  <a:cubicBezTo>
                    <a:pt x="668" y="44"/>
                    <a:pt x="667" y="44"/>
                    <a:pt x="665" y="43"/>
                  </a:cubicBezTo>
                  <a:cubicBezTo>
                    <a:pt x="664" y="43"/>
                    <a:pt x="661" y="43"/>
                    <a:pt x="660" y="42"/>
                  </a:cubicBezTo>
                  <a:cubicBezTo>
                    <a:pt x="658" y="41"/>
                    <a:pt x="657" y="41"/>
                    <a:pt x="656" y="39"/>
                  </a:cubicBezTo>
                  <a:cubicBezTo>
                    <a:pt x="655" y="38"/>
                    <a:pt x="655" y="39"/>
                    <a:pt x="654" y="39"/>
                  </a:cubicBezTo>
                  <a:cubicBezTo>
                    <a:pt x="653" y="39"/>
                    <a:pt x="653" y="39"/>
                    <a:pt x="652" y="40"/>
                  </a:cubicBezTo>
                  <a:cubicBezTo>
                    <a:pt x="651" y="42"/>
                    <a:pt x="652" y="42"/>
                    <a:pt x="651" y="43"/>
                  </a:cubicBezTo>
                  <a:cubicBezTo>
                    <a:pt x="650" y="43"/>
                    <a:pt x="649" y="44"/>
                    <a:pt x="648" y="44"/>
                  </a:cubicBezTo>
                  <a:cubicBezTo>
                    <a:pt x="647" y="44"/>
                    <a:pt x="646" y="44"/>
                    <a:pt x="645" y="43"/>
                  </a:cubicBezTo>
                  <a:cubicBezTo>
                    <a:pt x="644" y="42"/>
                    <a:pt x="644" y="42"/>
                    <a:pt x="643" y="40"/>
                  </a:cubicBezTo>
                  <a:cubicBezTo>
                    <a:pt x="643" y="39"/>
                    <a:pt x="643" y="41"/>
                    <a:pt x="642" y="41"/>
                  </a:cubicBezTo>
                  <a:cubicBezTo>
                    <a:pt x="641" y="42"/>
                    <a:pt x="641" y="42"/>
                    <a:pt x="640" y="42"/>
                  </a:cubicBezTo>
                  <a:cubicBezTo>
                    <a:pt x="638" y="41"/>
                    <a:pt x="639" y="42"/>
                    <a:pt x="638" y="42"/>
                  </a:cubicBezTo>
                  <a:cubicBezTo>
                    <a:pt x="636" y="42"/>
                    <a:pt x="637" y="43"/>
                    <a:pt x="635" y="43"/>
                  </a:cubicBezTo>
                  <a:cubicBezTo>
                    <a:pt x="633" y="43"/>
                    <a:pt x="634" y="43"/>
                    <a:pt x="632" y="44"/>
                  </a:cubicBezTo>
                  <a:cubicBezTo>
                    <a:pt x="630" y="45"/>
                    <a:pt x="630" y="45"/>
                    <a:pt x="628" y="45"/>
                  </a:cubicBezTo>
                  <a:cubicBezTo>
                    <a:pt x="626" y="45"/>
                    <a:pt x="627" y="45"/>
                    <a:pt x="626" y="46"/>
                  </a:cubicBezTo>
                  <a:cubicBezTo>
                    <a:pt x="625" y="47"/>
                    <a:pt x="624" y="47"/>
                    <a:pt x="622" y="47"/>
                  </a:cubicBezTo>
                  <a:cubicBezTo>
                    <a:pt x="619" y="46"/>
                    <a:pt x="620" y="46"/>
                    <a:pt x="618" y="46"/>
                  </a:cubicBezTo>
                  <a:cubicBezTo>
                    <a:pt x="616" y="45"/>
                    <a:pt x="616" y="46"/>
                    <a:pt x="615" y="45"/>
                  </a:cubicBezTo>
                  <a:cubicBezTo>
                    <a:pt x="613" y="45"/>
                    <a:pt x="614" y="45"/>
                    <a:pt x="613" y="45"/>
                  </a:cubicBezTo>
                  <a:cubicBezTo>
                    <a:pt x="611" y="45"/>
                    <a:pt x="611" y="45"/>
                    <a:pt x="609" y="44"/>
                  </a:cubicBezTo>
                  <a:cubicBezTo>
                    <a:pt x="608" y="43"/>
                    <a:pt x="608" y="43"/>
                    <a:pt x="607" y="43"/>
                  </a:cubicBezTo>
                  <a:cubicBezTo>
                    <a:pt x="605" y="43"/>
                    <a:pt x="605" y="43"/>
                    <a:pt x="603" y="42"/>
                  </a:cubicBezTo>
                  <a:cubicBezTo>
                    <a:pt x="601" y="41"/>
                    <a:pt x="602" y="41"/>
                    <a:pt x="600" y="40"/>
                  </a:cubicBezTo>
                  <a:cubicBezTo>
                    <a:pt x="598" y="38"/>
                    <a:pt x="599" y="39"/>
                    <a:pt x="598" y="38"/>
                  </a:cubicBezTo>
                  <a:cubicBezTo>
                    <a:pt x="596" y="38"/>
                    <a:pt x="596" y="38"/>
                    <a:pt x="595" y="36"/>
                  </a:cubicBezTo>
                  <a:cubicBezTo>
                    <a:pt x="593" y="35"/>
                    <a:pt x="592" y="33"/>
                    <a:pt x="590" y="32"/>
                  </a:cubicBezTo>
                  <a:cubicBezTo>
                    <a:pt x="588" y="31"/>
                    <a:pt x="589" y="32"/>
                    <a:pt x="588" y="31"/>
                  </a:cubicBezTo>
                  <a:cubicBezTo>
                    <a:pt x="587" y="30"/>
                    <a:pt x="588" y="30"/>
                    <a:pt x="588" y="29"/>
                  </a:cubicBezTo>
                  <a:cubicBezTo>
                    <a:pt x="588" y="27"/>
                    <a:pt x="587" y="27"/>
                    <a:pt x="585" y="26"/>
                  </a:cubicBezTo>
                  <a:cubicBezTo>
                    <a:pt x="584" y="25"/>
                    <a:pt x="584" y="26"/>
                    <a:pt x="583" y="25"/>
                  </a:cubicBezTo>
                  <a:cubicBezTo>
                    <a:pt x="582" y="23"/>
                    <a:pt x="582" y="24"/>
                    <a:pt x="580" y="24"/>
                  </a:cubicBezTo>
                  <a:cubicBezTo>
                    <a:pt x="579" y="23"/>
                    <a:pt x="579" y="22"/>
                    <a:pt x="579" y="20"/>
                  </a:cubicBezTo>
                  <a:cubicBezTo>
                    <a:pt x="579" y="19"/>
                    <a:pt x="578" y="19"/>
                    <a:pt x="578" y="18"/>
                  </a:cubicBezTo>
                  <a:cubicBezTo>
                    <a:pt x="577" y="17"/>
                    <a:pt x="578" y="16"/>
                    <a:pt x="578" y="15"/>
                  </a:cubicBezTo>
                  <a:cubicBezTo>
                    <a:pt x="578" y="13"/>
                    <a:pt x="577" y="15"/>
                    <a:pt x="576" y="15"/>
                  </a:cubicBezTo>
                  <a:cubicBezTo>
                    <a:pt x="574" y="15"/>
                    <a:pt x="575" y="12"/>
                    <a:pt x="575" y="11"/>
                  </a:cubicBezTo>
                  <a:cubicBezTo>
                    <a:pt x="575" y="9"/>
                    <a:pt x="574" y="10"/>
                    <a:pt x="574" y="8"/>
                  </a:cubicBezTo>
                  <a:cubicBezTo>
                    <a:pt x="573" y="6"/>
                    <a:pt x="573" y="6"/>
                    <a:pt x="574" y="4"/>
                  </a:cubicBezTo>
                  <a:cubicBezTo>
                    <a:pt x="574" y="4"/>
                    <a:pt x="574" y="4"/>
                    <a:pt x="574" y="4"/>
                  </a:cubicBezTo>
                  <a:cubicBezTo>
                    <a:pt x="574" y="4"/>
                    <a:pt x="574" y="4"/>
                    <a:pt x="574" y="3"/>
                  </a:cubicBezTo>
                  <a:cubicBezTo>
                    <a:pt x="573" y="3"/>
                    <a:pt x="573" y="3"/>
                    <a:pt x="573" y="3"/>
                  </a:cubicBezTo>
                  <a:cubicBezTo>
                    <a:pt x="572" y="2"/>
                    <a:pt x="572" y="2"/>
                    <a:pt x="572" y="2"/>
                  </a:cubicBezTo>
                  <a:cubicBezTo>
                    <a:pt x="572" y="2"/>
                    <a:pt x="572" y="1"/>
                    <a:pt x="571" y="1"/>
                  </a:cubicBezTo>
                  <a:cubicBezTo>
                    <a:pt x="571" y="2"/>
                    <a:pt x="571" y="2"/>
                    <a:pt x="569" y="1"/>
                  </a:cubicBezTo>
                  <a:cubicBezTo>
                    <a:pt x="568" y="0"/>
                    <a:pt x="569" y="2"/>
                    <a:pt x="568" y="2"/>
                  </a:cubicBezTo>
                  <a:cubicBezTo>
                    <a:pt x="567" y="3"/>
                    <a:pt x="567" y="3"/>
                    <a:pt x="566" y="3"/>
                  </a:cubicBezTo>
                  <a:cubicBezTo>
                    <a:pt x="565" y="4"/>
                    <a:pt x="565" y="4"/>
                    <a:pt x="564" y="5"/>
                  </a:cubicBezTo>
                  <a:cubicBezTo>
                    <a:pt x="563" y="7"/>
                    <a:pt x="563" y="6"/>
                    <a:pt x="561" y="6"/>
                  </a:cubicBezTo>
                  <a:cubicBezTo>
                    <a:pt x="559" y="6"/>
                    <a:pt x="559" y="6"/>
                    <a:pt x="558" y="6"/>
                  </a:cubicBezTo>
                  <a:cubicBezTo>
                    <a:pt x="556" y="5"/>
                    <a:pt x="557" y="6"/>
                    <a:pt x="555" y="7"/>
                  </a:cubicBezTo>
                  <a:cubicBezTo>
                    <a:pt x="553" y="8"/>
                    <a:pt x="553" y="8"/>
                    <a:pt x="552" y="8"/>
                  </a:cubicBezTo>
                  <a:cubicBezTo>
                    <a:pt x="551" y="8"/>
                    <a:pt x="550" y="8"/>
                    <a:pt x="549" y="8"/>
                  </a:cubicBezTo>
                  <a:cubicBezTo>
                    <a:pt x="547" y="8"/>
                    <a:pt x="547" y="8"/>
                    <a:pt x="546" y="10"/>
                  </a:cubicBezTo>
                  <a:cubicBezTo>
                    <a:pt x="544" y="11"/>
                    <a:pt x="545" y="11"/>
                    <a:pt x="545" y="13"/>
                  </a:cubicBezTo>
                  <a:cubicBezTo>
                    <a:pt x="544" y="15"/>
                    <a:pt x="544" y="15"/>
                    <a:pt x="544" y="17"/>
                  </a:cubicBezTo>
                  <a:cubicBezTo>
                    <a:pt x="543" y="19"/>
                    <a:pt x="543" y="21"/>
                    <a:pt x="542" y="24"/>
                  </a:cubicBezTo>
                  <a:cubicBezTo>
                    <a:pt x="542" y="26"/>
                    <a:pt x="542" y="26"/>
                    <a:pt x="540" y="29"/>
                  </a:cubicBezTo>
                  <a:cubicBezTo>
                    <a:pt x="538" y="31"/>
                    <a:pt x="539" y="31"/>
                    <a:pt x="538" y="35"/>
                  </a:cubicBezTo>
                  <a:cubicBezTo>
                    <a:pt x="537" y="38"/>
                    <a:pt x="536" y="40"/>
                    <a:pt x="535" y="42"/>
                  </a:cubicBezTo>
                  <a:cubicBezTo>
                    <a:pt x="533" y="45"/>
                    <a:pt x="533" y="47"/>
                    <a:pt x="532" y="50"/>
                  </a:cubicBezTo>
                  <a:cubicBezTo>
                    <a:pt x="531" y="53"/>
                    <a:pt x="531" y="54"/>
                    <a:pt x="530" y="57"/>
                  </a:cubicBezTo>
                  <a:cubicBezTo>
                    <a:pt x="529" y="59"/>
                    <a:pt x="527" y="65"/>
                    <a:pt x="525" y="68"/>
                  </a:cubicBezTo>
                  <a:cubicBezTo>
                    <a:pt x="524" y="71"/>
                    <a:pt x="524" y="73"/>
                    <a:pt x="522" y="76"/>
                  </a:cubicBezTo>
                  <a:cubicBezTo>
                    <a:pt x="521" y="80"/>
                    <a:pt x="519" y="83"/>
                    <a:pt x="517" y="86"/>
                  </a:cubicBezTo>
                  <a:cubicBezTo>
                    <a:pt x="516" y="88"/>
                    <a:pt x="515" y="89"/>
                    <a:pt x="514" y="93"/>
                  </a:cubicBezTo>
                  <a:cubicBezTo>
                    <a:pt x="512" y="96"/>
                    <a:pt x="511" y="98"/>
                    <a:pt x="510" y="99"/>
                  </a:cubicBezTo>
                  <a:cubicBezTo>
                    <a:pt x="509" y="101"/>
                    <a:pt x="509" y="103"/>
                    <a:pt x="507" y="105"/>
                  </a:cubicBezTo>
                  <a:cubicBezTo>
                    <a:pt x="505" y="108"/>
                    <a:pt x="506" y="107"/>
                    <a:pt x="505" y="109"/>
                  </a:cubicBezTo>
                  <a:cubicBezTo>
                    <a:pt x="503" y="112"/>
                    <a:pt x="504" y="111"/>
                    <a:pt x="502" y="112"/>
                  </a:cubicBezTo>
                  <a:cubicBezTo>
                    <a:pt x="500" y="113"/>
                    <a:pt x="500" y="115"/>
                    <a:pt x="497" y="117"/>
                  </a:cubicBezTo>
                  <a:cubicBezTo>
                    <a:pt x="495" y="119"/>
                    <a:pt x="496" y="119"/>
                    <a:pt x="494" y="120"/>
                  </a:cubicBezTo>
                  <a:cubicBezTo>
                    <a:pt x="492" y="122"/>
                    <a:pt x="494" y="121"/>
                    <a:pt x="491" y="123"/>
                  </a:cubicBezTo>
                  <a:cubicBezTo>
                    <a:pt x="488" y="125"/>
                    <a:pt x="490" y="124"/>
                    <a:pt x="487" y="125"/>
                  </a:cubicBezTo>
                  <a:cubicBezTo>
                    <a:pt x="485" y="126"/>
                    <a:pt x="486" y="126"/>
                    <a:pt x="484" y="127"/>
                  </a:cubicBezTo>
                  <a:cubicBezTo>
                    <a:pt x="481" y="127"/>
                    <a:pt x="483" y="127"/>
                    <a:pt x="482" y="127"/>
                  </a:cubicBezTo>
                  <a:cubicBezTo>
                    <a:pt x="480" y="128"/>
                    <a:pt x="480" y="129"/>
                    <a:pt x="479" y="129"/>
                  </a:cubicBezTo>
                  <a:cubicBezTo>
                    <a:pt x="477" y="130"/>
                    <a:pt x="477" y="130"/>
                    <a:pt x="475" y="131"/>
                  </a:cubicBezTo>
                  <a:cubicBezTo>
                    <a:pt x="474" y="132"/>
                    <a:pt x="474" y="132"/>
                    <a:pt x="472" y="133"/>
                  </a:cubicBezTo>
                  <a:cubicBezTo>
                    <a:pt x="471" y="134"/>
                    <a:pt x="472" y="134"/>
                    <a:pt x="470" y="135"/>
                  </a:cubicBezTo>
                  <a:cubicBezTo>
                    <a:pt x="468" y="136"/>
                    <a:pt x="469" y="136"/>
                    <a:pt x="467" y="137"/>
                  </a:cubicBezTo>
                  <a:cubicBezTo>
                    <a:pt x="465" y="138"/>
                    <a:pt x="466" y="138"/>
                    <a:pt x="464" y="138"/>
                  </a:cubicBezTo>
                  <a:cubicBezTo>
                    <a:pt x="463" y="139"/>
                    <a:pt x="463" y="139"/>
                    <a:pt x="461" y="138"/>
                  </a:cubicBezTo>
                  <a:cubicBezTo>
                    <a:pt x="459" y="137"/>
                    <a:pt x="461" y="139"/>
                    <a:pt x="459" y="140"/>
                  </a:cubicBezTo>
                  <a:cubicBezTo>
                    <a:pt x="458" y="141"/>
                    <a:pt x="458" y="141"/>
                    <a:pt x="456" y="142"/>
                  </a:cubicBezTo>
                  <a:cubicBezTo>
                    <a:pt x="455" y="143"/>
                    <a:pt x="454" y="143"/>
                    <a:pt x="453" y="143"/>
                  </a:cubicBezTo>
                  <a:cubicBezTo>
                    <a:pt x="452" y="143"/>
                    <a:pt x="452" y="144"/>
                    <a:pt x="450" y="144"/>
                  </a:cubicBezTo>
                  <a:cubicBezTo>
                    <a:pt x="448" y="145"/>
                    <a:pt x="449" y="145"/>
                    <a:pt x="448" y="146"/>
                  </a:cubicBezTo>
                  <a:cubicBezTo>
                    <a:pt x="447" y="146"/>
                    <a:pt x="447" y="146"/>
                    <a:pt x="446" y="147"/>
                  </a:cubicBezTo>
                  <a:cubicBezTo>
                    <a:pt x="444" y="147"/>
                    <a:pt x="444" y="147"/>
                    <a:pt x="442" y="148"/>
                  </a:cubicBezTo>
                  <a:cubicBezTo>
                    <a:pt x="441" y="148"/>
                    <a:pt x="441" y="148"/>
                    <a:pt x="440" y="149"/>
                  </a:cubicBezTo>
                  <a:cubicBezTo>
                    <a:pt x="439" y="150"/>
                    <a:pt x="439" y="150"/>
                    <a:pt x="437" y="149"/>
                  </a:cubicBezTo>
                  <a:cubicBezTo>
                    <a:pt x="435" y="149"/>
                    <a:pt x="436" y="150"/>
                    <a:pt x="435" y="151"/>
                  </a:cubicBezTo>
                  <a:cubicBezTo>
                    <a:pt x="434" y="152"/>
                    <a:pt x="434" y="152"/>
                    <a:pt x="432" y="152"/>
                  </a:cubicBezTo>
                  <a:cubicBezTo>
                    <a:pt x="431" y="152"/>
                    <a:pt x="431" y="153"/>
                    <a:pt x="429" y="154"/>
                  </a:cubicBezTo>
                  <a:cubicBezTo>
                    <a:pt x="427" y="155"/>
                    <a:pt x="428" y="154"/>
                    <a:pt x="427" y="156"/>
                  </a:cubicBezTo>
                  <a:cubicBezTo>
                    <a:pt x="425" y="157"/>
                    <a:pt x="425" y="157"/>
                    <a:pt x="424" y="158"/>
                  </a:cubicBezTo>
                  <a:cubicBezTo>
                    <a:pt x="422" y="159"/>
                    <a:pt x="423" y="159"/>
                    <a:pt x="421" y="159"/>
                  </a:cubicBezTo>
                  <a:cubicBezTo>
                    <a:pt x="419" y="158"/>
                    <a:pt x="420" y="158"/>
                    <a:pt x="419" y="159"/>
                  </a:cubicBezTo>
                  <a:cubicBezTo>
                    <a:pt x="417" y="159"/>
                    <a:pt x="418" y="160"/>
                    <a:pt x="417" y="161"/>
                  </a:cubicBezTo>
                  <a:cubicBezTo>
                    <a:pt x="416" y="162"/>
                    <a:pt x="417" y="161"/>
                    <a:pt x="415" y="162"/>
                  </a:cubicBezTo>
                  <a:cubicBezTo>
                    <a:pt x="413" y="162"/>
                    <a:pt x="415" y="163"/>
                    <a:pt x="415" y="165"/>
                  </a:cubicBezTo>
                  <a:cubicBezTo>
                    <a:pt x="415" y="167"/>
                    <a:pt x="414" y="166"/>
                    <a:pt x="413" y="167"/>
                  </a:cubicBezTo>
                  <a:cubicBezTo>
                    <a:pt x="412" y="168"/>
                    <a:pt x="413" y="168"/>
                    <a:pt x="411" y="170"/>
                  </a:cubicBezTo>
                  <a:cubicBezTo>
                    <a:pt x="410" y="172"/>
                    <a:pt x="410" y="172"/>
                    <a:pt x="409" y="174"/>
                  </a:cubicBezTo>
                  <a:cubicBezTo>
                    <a:pt x="407" y="175"/>
                    <a:pt x="407" y="176"/>
                    <a:pt x="406" y="177"/>
                  </a:cubicBezTo>
                  <a:cubicBezTo>
                    <a:pt x="404" y="179"/>
                    <a:pt x="404" y="179"/>
                    <a:pt x="402" y="181"/>
                  </a:cubicBezTo>
                  <a:cubicBezTo>
                    <a:pt x="400" y="183"/>
                    <a:pt x="401" y="182"/>
                    <a:pt x="399" y="184"/>
                  </a:cubicBezTo>
                  <a:cubicBezTo>
                    <a:pt x="398" y="185"/>
                    <a:pt x="397" y="186"/>
                    <a:pt x="395" y="188"/>
                  </a:cubicBezTo>
                  <a:cubicBezTo>
                    <a:pt x="392" y="190"/>
                    <a:pt x="393" y="190"/>
                    <a:pt x="391" y="193"/>
                  </a:cubicBezTo>
                  <a:cubicBezTo>
                    <a:pt x="388" y="196"/>
                    <a:pt x="386" y="196"/>
                    <a:pt x="384" y="198"/>
                  </a:cubicBezTo>
                  <a:cubicBezTo>
                    <a:pt x="383" y="200"/>
                    <a:pt x="383" y="199"/>
                    <a:pt x="382" y="201"/>
                  </a:cubicBezTo>
                  <a:cubicBezTo>
                    <a:pt x="381" y="202"/>
                    <a:pt x="383" y="202"/>
                    <a:pt x="383" y="204"/>
                  </a:cubicBezTo>
                  <a:cubicBezTo>
                    <a:pt x="384" y="205"/>
                    <a:pt x="383" y="204"/>
                    <a:pt x="384" y="206"/>
                  </a:cubicBezTo>
                  <a:cubicBezTo>
                    <a:pt x="384" y="208"/>
                    <a:pt x="384" y="207"/>
                    <a:pt x="383" y="210"/>
                  </a:cubicBezTo>
                  <a:cubicBezTo>
                    <a:pt x="381" y="212"/>
                    <a:pt x="381" y="212"/>
                    <a:pt x="382" y="213"/>
                  </a:cubicBezTo>
                  <a:cubicBezTo>
                    <a:pt x="383" y="213"/>
                    <a:pt x="383" y="213"/>
                    <a:pt x="384" y="214"/>
                  </a:cubicBezTo>
                  <a:cubicBezTo>
                    <a:pt x="384" y="215"/>
                    <a:pt x="383" y="216"/>
                    <a:pt x="383" y="217"/>
                  </a:cubicBezTo>
                  <a:cubicBezTo>
                    <a:pt x="382" y="218"/>
                    <a:pt x="383" y="218"/>
                    <a:pt x="383" y="219"/>
                  </a:cubicBezTo>
                  <a:cubicBezTo>
                    <a:pt x="383" y="221"/>
                    <a:pt x="383" y="220"/>
                    <a:pt x="383" y="222"/>
                  </a:cubicBezTo>
                  <a:cubicBezTo>
                    <a:pt x="383" y="223"/>
                    <a:pt x="383" y="223"/>
                    <a:pt x="381" y="224"/>
                  </a:cubicBezTo>
                  <a:cubicBezTo>
                    <a:pt x="378" y="225"/>
                    <a:pt x="380" y="225"/>
                    <a:pt x="379" y="228"/>
                  </a:cubicBezTo>
                  <a:cubicBezTo>
                    <a:pt x="378" y="230"/>
                    <a:pt x="379" y="229"/>
                    <a:pt x="377" y="231"/>
                  </a:cubicBezTo>
                  <a:cubicBezTo>
                    <a:pt x="375" y="232"/>
                    <a:pt x="375" y="233"/>
                    <a:pt x="373" y="235"/>
                  </a:cubicBezTo>
                  <a:cubicBezTo>
                    <a:pt x="372" y="237"/>
                    <a:pt x="372" y="238"/>
                    <a:pt x="370" y="240"/>
                  </a:cubicBezTo>
                  <a:cubicBezTo>
                    <a:pt x="368" y="243"/>
                    <a:pt x="366" y="245"/>
                    <a:pt x="365" y="247"/>
                  </a:cubicBezTo>
                  <a:cubicBezTo>
                    <a:pt x="364" y="250"/>
                    <a:pt x="364" y="249"/>
                    <a:pt x="363" y="251"/>
                  </a:cubicBezTo>
                  <a:cubicBezTo>
                    <a:pt x="362" y="253"/>
                    <a:pt x="363" y="252"/>
                    <a:pt x="362" y="254"/>
                  </a:cubicBezTo>
                  <a:cubicBezTo>
                    <a:pt x="362" y="256"/>
                    <a:pt x="361" y="256"/>
                    <a:pt x="360" y="258"/>
                  </a:cubicBezTo>
                  <a:cubicBezTo>
                    <a:pt x="358" y="260"/>
                    <a:pt x="359" y="259"/>
                    <a:pt x="358" y="261"/>
                  </a:cubicBezTo>
                  <a:cubicBezTo>
                    <a:pt x="358" y="263"/>
                    <a:pt x="357" y="263"/>
                    <a:pt x="356" y="265"/>
                  </a:cubicBezTo>
                  <a:cubicBezTo>
                    <a:pt x="355" y="266"/>
                    <a:pt x="356" y="267"/>
                    <a:pt x="357" y="268"/>
                  </a:cubicBezTo>
                  <a:cubicBezTo>
                    <a:pt x="358" y="270"/>
                    <a:pt x="357" y="270"/>
                    <a:pt x="358" y="271"/>
                  </a:cubicBezTo>
                  <a:cubicBezTo>
                    <a:pt x="358" y="271"/>
                    <a:pt x="357" y="272"/>
                    <a:pt x="357" y="273"/>
                  </a:cubicBezTo>
                  <a:cubicBezTo>
                    <a:pt x="356" y="275"/>
                    <a:pt x="356" y="275"/>
                    <a:pt x="356" y="277"/>
                  </a:cubicBezTo>
                  <a:cubicBezTo>
                    <a:pt x="356" y="279"/>
                    <a:pt x="356" y="279"/>
                    <a:pt x="355" y="280"/>
                  </a:cubicBezTo>
                  <a:cubicBezTo>
                    <a:pt x="354" y="282"/>
                    <a:pt x="355" y="281"/>
                    <a:pt x="355" y="283"/>
                  </a:cubicBezTo>
                  <a:cubicBezTo>
                    <a:pt x="355" y="285"/>
                    <a:pt x="355" y="283"/>
                    <a:pt x="356" y="284"/>
                  </a:cubicBezTo>
                  <a:cubicBezTo>
                    <a:pt x="356" y="285"/>
                    <a:pt x="356" y="285"/>
                    <a:pt x="356" y="287"/>
                  </a:cubicBezTo>
                  <a:cubicBezTo>
                    <a:pt x="356" y="288"/>
                    <a:pt x="357" y="288"/>
                    <a:pt x="356" y="289"/>
                  </a:cubicBezTo>
                  <a:cubicBezTo>
                    <a:pt x="355" y="290"/>
                    <a:pt x="356" y="290"/>
                    <a:pt x="355" y="292"/>
                  </a:cubicBezTo>
                  <a:cubicBezTo>
                    <a:pt x="355" y="294"/>
                    <a:pt x="356" y="293"/>
                    <a:pt x="355" y="295"/>
                  </a:cubicBezTo>
                  <a:cubicBezTo>
                    <a:pt x="354" y="297"/>
                    <a:pt x="356" y="296"/>
                    <a:pt x="356" y="298"/>
                  </a:cubicBezTo>
                  <a:cubicBezTo>
                    <a:pt x="356" y="300"/>
                    <a:pt x="356" y="301"/>
                    <a:pt x="355" y="303"/>
                  </a:cubicBezTo>
                  <a:cubicBezTo>
                    <a:pt x="353" y="306"/>
                    <a:pt x="353" y="307"/>
                    <a:pt x="352" y="309"/>
                  </a:cubicBezTo>
                  <a:cubicBezTo>
                    <a:pt x="352" y="311"/>
                    <a:pt x="355" y="311"/>
                    <a:pt x="356" y="311"/>
                  </a:cubicBezTo>
                  <a:cubicBezTo>
                    <a:pt x="358" y="312"/>
                    <a:pt x="358" y="312"/>
                    <a:pt x="359" y="313"/>
                  </a:cubicBezTo>
                  <a:cubicBezTo>
                    <a:pt x="359" y="315"/>
                    <a:pt x="360" y="315"/>
                    <a:pt x="361" y="316"/>
                  </a:cubicBezTo>
                  <a:cubicBezTo>
                    <a:pt x="363" y="317"/>
                    <a:pt x="362" y="317"/>
                    <a:pt x="363" y="319"/>
                  </a:cubicBezTo>
                  <a:cubicBezTo>
                    <a:pt x="363" y="321"/>
                    <a:pt x="364" y="320"/>
                    <a:pt x="366" y="321"/>
                  </a:cubicBezTo>
                  <a:cubicBezTo>
                    <a:pt x="368" y="322"/>
                    <a:pt x="367" y="322"/>
                    <a:pt x="366" y="325"/>
                  </a:cubicBezTo>
                  <a:cubicBezTo>
                    <a:pt x="366" y="327"/>
                    <a:pt x="366" y="329"/>
                    <a:pt x="365" y="333"/>
                  </a:cubicBezTo>
                  <a:cubicBezTo>
                    <a:pt x="364" y="336"/>
                    <a:pt x="364" y="336"/>
                    <a:pt x="363" y="338"/>
                  </a:cubicBezTo>
                  <a:cubicBezTo>
                    <a:pt x="362" y="341"/>
                    <a:pt x="362" y="341"/>
                    <a:pt x="362" y="344"/>
                  </a:cubicBezTo>
                  <a:cubicBezTo>
                    <a:pt x="361" y="347"/>
                    <a:pt x="359" y="349"/>
                    <a:pt x="359" y="349"/>
                  </a:cubicBezTo>
                  <a:cubicBezTo>
                    <a:pt x="359" y="349"/>
                    <a:pt x="358" y="351"/>
                    <a:pt x="357" y="354"/>
                  </a:cubicBezTo>
                  <a:cubicBezTo>
                    <a:pt x="355" y="356"/>
                    <a:pt x="352" y="358"/>
                    <a:pt x="351" y="360"/>
                  </a:cubicBezTo>
                  <a:cubicBezTo>
                    <a:pt x="349" y="361"/>
                    <a:pt x="349" y="362"/>
                    <a:pt x="348" y="364"/>
                  </a:cubicBezTo>
                  <a:cubicBezTo>
                    <a:pt x="347" y="367"/>
                    <a:pt x="346" y="365"/>
                    <a:pt x="346" y="368"/>
                  </a:cubicBezTo>
                  <a:cubicBezTo>
                    <a:pt x="345" y="370"/>
                    <a:pt x="345" y="371"/>
                    <a:pt x="344" y="373"/>
                  </a:cubicBezTo>
                  <a:cubicBezTo>
                    <a:pt x="343" y="374"/>
                    <a:pt x="341" y="377"/>
                    <a:pt x="339" y="379"/>
                  </a:cubicBezTo>
                  <a:cubicBezTo>
                    <a:pt x="338" y="381"/>
                    <a:pt x="337" y="382"/>
                    <a:pt x="337" y="385"/>
                  </a:cubicBezTo>
                  <a:cubicBezTo>
                    <a:pt x="336" y="387"/>
                    <a:pt x="334" y="387"/>
                    <a:pt x="333" y="388"/>
                  </a:cubicBezTo>
                  <a:cubicBezTo>
                    <a:pt x="332" y="388"/>
                    <a:pt x="330" y="390"/>
                    <a:pt x="328" y="392"/>
                  </a:cubicBezTo>
                  <a:cubicBezTo>
                    <a:pt x="327" y="393"/>
                    <a:pt x="326" y="396"/>
                    <a:pt x="325" y="397"/>
                  </a:cubicBezTo>
                  <a:cubicBezTo>
                    <a:pt x="324" y="398"/>
                    <a:pt x="323" y="400"/>
                    <a:pt x="321" y="401"/>
                  </a:cubicBezTo>
                  <a:cubicBezTo>
                    <a:pt x="320" y="402"/>
                    <a:pt x="317" y="404"/>
                    <a:pt x="316" y="404"/>
                  </a:cubicBezTo>
                  <a:cubicBezTo>
                    <a:pt x="314" y="405"/>
                    <a:pt x="310" y="408"/>
                    <a:pt x="309" y="409"/>
                  </a:cubicBezTo>
                  <a:cubicBezTo>
                    <a:pt x="307" y="410"/>
                    <a:pt x="300" y="414"/>
                    <a:pt x="298" y="415"/>
                  </a:cubicBezTo>
                  <a:cubicBezTo>
                    <a:pt x="296" y="416"/>
                    <a:pt x="295" y="416"/>
                    <a:pt x="294" y="417"/>
                  </a:cubicBezTo>
                  <a:cubicBezTo>
                    <a:pt x="293" y="418"/>
                    <a:pt x="293" y="419"/>
                    <a:pt x="293" y="420"/>
                  </a:cubicBezTo>
                  <a:cubicBezTo>
                    <a:pt x="292" y="421"/>
                    <a:pt x="292" y="420"/>
                    <a:pt x="291" y="420"/>
                  </a:cubicBezTo>
                  <a:cubicBezTo>
                    <a:pt x="290" y="420"/>
                    <a:pt x="290" y="422"/>
                    <a:pt x="289" y="423"/>
                  </a:cubicBezTo>
                  <a:cubicBezTo>
                    <a:pt x="289" y="424"/>
                    <a:pt x="288" y="425"/>
                    <a:pt x="285" y="427"/>
                  </a:cubicBezTo>
                  <a:cubicBezTo>
                    <a:pt x="283" y="428"/>
                    <a:pt x="282" y="429"/>
                    <a:pt x="281" y="431"/>
                  </a:cubicBezTo>
                  <a:cubicBezTo>
                    <a:pt x="279" y="433"/>
                    <a:pt x="276" y="437"/>
                    <a:pt x="275" y="439"/>
                  </a:cubicBezTo>
                  <a:cubicBezTo>
                    <a:pt x="274" y="440"/>
                    <a:pt x="273" y="441"/>
                    <a:pt x="271" y="442"/>
                  </a:cubicBezTo>
                  <a:cubicBezTo>
                    <a:pt x="269" y="443"/>
                    <a:pt x="266" y="443"/>
                    <a:pt x="264" y="444"/>
                  </a:cubicBezTo>
                  <a:cubicBezTo>
                    <a:pt x="262" y="445"/>
                    <a:pt x="260" y="445"/>
                    <a:pt x="257" y="447"/>
                  </a:cubicBezTo>
                  <a:cubicBezTo>
                    <a:pt x="254" y="449"/>
                    <a:pt x="253" y="449"/>
                    <a:pt x="251" y="450"/>
                  </a:cubicBezTo>
                  <a:cubicBezTo>
                    <a:pt x="249" y="451"/>
                    <a:pt x="246" y="452"/>
                    <a:pt x="244" y="453"/>
                  </a:cubicBezTo>
                  <a:cubicBezTo>
                    <a:pt x="242" y="454"/>
                    <a:pt x="240" y="454"/>
                    <a:pt x="238" y="454"/>
                  </a:cubicBezTo>
                  <a:cubicBezTo>
                    <a:pt x="237" y="454"/>
                    <a:pt x="232" y="456"/>
                    <a:pt x="229" y="456"/>
                  </a:cubicBezTo>
                  <a:cubicBezTo>
                    <a:pt x="225" y="456"/>
                    <a:pt x="224" y="457"/>
                    <a:pt x="220" y="458"/>
                  </a:cubicBezTo>
                  <a:cubicBezTo>
                    <a:pt x="217" y="459"/>
                    <a:pt x="216" y="459"/>
                    <a:pt x="214" y="459"/>
                  </a:cubicBezTo>
                  <a:cubicBezTo>
                    <a:pt x="212" y="459"/>
                    <a:pt x="208" y="460"/>
                    <a:pt x="205" y="460"/>
                  </a:cubicBezTo>
                  <a:cubicBezTo>
                    <a:pt x="202" y="461"/>
                    <a:pt x="202" y="462"/>
                    <a:pt x="201" y="463"/>
                  </a:cubicBezTo>
                  <a:cubicBezTo>
                    <a:pt x="201" y="464"/>
                    <a:pt x="200" y="467"/>
                    <a:pt x="200" y="468"/>
                  </a:cubicBezTo>
                  <a:cubicBezTo>
                    <a:pt x="199" y="470"/>
                    <a:pt x="199" y="469"/>
                    <a:pt x="198" y="470"/>
                  </a:cubicBezTo>
                  <a:cubicBezTo>
                    <a:pt x="198" y="471"/>
                    <a:pt x="198" y="471"/>
                    <a:pt x="197" y="472"/>
                  </a:cubicBezTo>
                  <a:cubicBezTo>
                    <a:pt x="197" y="473"/>
                    <a:pt x="196" y="473"/>
                    <a:pt x="195" y="473"/>
                  </a:cubicBezTo>
                  <a:cubicBezTo>
                    <a:pt x="193" y="474"/>
                    <a:pt x="193" y="474"/>
                    <a:pt x="192" y="475"/>
                  </a:cubicBezTo>
                  <a:cubicBezTo>
                    <a:pt x="192" y="476"/>
                    <a:pt x="192" y="476"/>
                    <a:pt x="192" y="476"/>
                  </a:cubicBezTo>
                  <a:cubicBezTo>
                    <a:pt x="192" y="476"/>
                    <a:pt x="191" y="479"/>
                    <a:pt x="191" y="480"/>
                  </a:cubicBezTo>
                  <a:cubicBezTo>
                    <a:pt x="190" y="480"/>
                    <a:pt x="190" y="483"/>
                    <a:pt x="189" y="485"/>
                  </a:cubicBezTo>
                  <a:cubicBezTo>
                    <a:pt x="188" y="487"/>
                    <a:pt x="188" y="487"/>
                    <a:pt x="187" y="490"/>
                  </a:cubicBezTo>
                  <a:cubicBezTo>
                    <a:pt x="186" y="492"/>
                    <a:pt x="186" y="492"/>
                    <a:pt x="185" y="493"/>
                  </a:cubicBezTo>
                  <a:cubicBezTo>
                    <a:pt x="184" y="495"/>
                    <a:pt x="185" y="496"/>
                    <a:pt x="184" y="498"/>
                  </a:cubicBezTo>
                  <a:cubicBezTo>
                    <a:pt x="183" y="500"/>
                    <a:pt x="183" y="500"/>
                    <a:pt x="182" y="501"/>
                  </a:cubicBezTo>
                  <a:cubicBezTo>
                    <a:pt x="181" y="502"/>
                    <a:pt x="181" y="503"/>
                    <a:pt x="180" y="505"/>
                  </a:cubicBezTo>
                  <a:cubicBezTo>
                    <a:pt x="179" y="508"/>
                    <a:pt x="180" y="508"/>
                    <a:pt x="179" y="509"/>
                  </a:cubicBezTo>
                  <a:cubicBezTo>
                    <a:pt x="178" y="511"/>
                    <a:pt x="179" y="511"/>
                    <a:pt x="178" y="513"/>
                  </a:cubicBezTo>
                  <a:cubicBezTo>
                    <a:pt x="177" y="515"/>
                    <a:pt x="177" y="517"/>
                    <a:pt x="176" y="519"/>
                  </a:cubicBezTo>
                  <a:cubicBezTo>
                    <a:pt x="176" y="521"/>
                    <a:pt x="175" y="521"/>
                    <a:pt x="174" y="524"/>
                  </a:cubicBezTo>
                  <a:cubicBezTo>
                    <a:pt x="173" y="528"/>
                    <a:pt x="173" y="527"/>
                    <a:pt x="172" y="529"/>
                  </a:cubicBezTo>
                  <a:cubicBezTo>
                    <a:pt x="170" y="531"/>
                    <a:pt x="170" y="530"/>
                    <a:pt x="168" y="531"/>
                  </a:cubicBezTo>
                  <a:cubicBezTo>
                    <a:pt x="167" y="532"/>
                    <a:pt x="165" y="533"/>
                    <a:pt x="162" y="535"/>
                  </a:cubicBezTo>
                  <a:cubicBezTo>
                    <a:pt x="160" y="536"/>
                    <a:pt x="158" y="538"/>
                    <a:pt x="155" y="540"/>
                  </a:cubicBezTo>
                  <a:cubicBezTo>
                    <a:pt x="152" y="542"/>
                    <a:pt x="153" y="541"/>
                    <a:pt x="151" y="542"/>
                  </a:cubicBezTo>
                  <a:cubicBezTo>
                    <a:pt x="149" y="543"/>
                    <a:pt x="150" y="543"/>
                    <a:pt x="147" y="544"/>
                  </a:cubicBezTo>
                  <a:cubicBezTo>
                    <a:pt x="144" y="545"/>
                    <a:pt x="144" y="544"/>
                    <a:pt x="143" y="544"/>
                  </a:cubicBezTo>
                  <a:cubicBezTo>
                    <a:pt x="141" y="544"/>
                    <a:pt x="142" y="544"/>
                    <a:pt x="141" y="546"/>
                  </a:cubicBezTo>
                  <a:cubicBezTo>
                    <a:pt x="141" y="547"/>
                    <a:pt x="140" y="547"/>
                    <a:pt x="138" y="549"/>
                  </a:cubicBezTo>
                  <a:cubicBezTo>
                    <a:pt x="137" y="550"/>
                    <a:pt x="137" y="551"/>
                    <a:pt x="136" y="552"/>
                  </a:cubicBezTo>
                  <a:cubicBezTo>
                    <a:pt x="134" y="553"/>
                    <a:pt x="134" y="553"/>
                    <a:pt x="133" y="553"/>
                  </a:cubicBezTo>
                  <a:cubicBezTo>
                    <a:pt x="131" y="553"/>
                    <a:pt x="130" y="555"/>
                    <a:pt x="130" y="555"/>
                  </a:cubicBezTo>
                  <a:cubicBezTo>
                    <a:pt x="130" y="555"/>
                    <a:pt x="129" y="556"/>
                    <a:pt x="128" y="558"/>
                  </a:cubicBezTo>
                  <a:cubicBezTo>
                    <a:pt x="126" y="559"/>
                    <a:pt x="127" y="561"/>
                    <a:pt x="127" y="563"/>
                  </a:cubicBezTo>
                  <a:cubicBezTo>
                    <a:pt x="128" y="565"/>
                    <a:pt x="127" y="565"/>
                    <a:pt x="127" y="567"/>
                  </a:cubicBezTo>
                  <a:cubicBezTo>
                    <a:pt x="127" y="569"/>
                    <a:pt x="127" y="569"/>
                    <a:pt x="126" y="571"/>
                  </a:cubicBezTo>
                  <a:cubicBezTo>
                    <a:pt x="125" y="574"/>
                    <a:pt x="125" y="574"/>
                    <a:pt x="124" y="576"/>
                  </a:cubicBezTo>
                  <a:cubicBezTo>
                    <a:pt x="123" y="578"/>
                    <a:pt x="121" y="580"/>
                    <a:pt x="120" y="581"/>
                  </a:cubicBezTo>
                  <a:cubicBezTo>
                    <a:pt x="119" y="583"/>
                    <a:pt x="120" y="583"/>
                    <a:pt x="119" y="585"/>
                  </a:cubicBezTo>
                  <a:cubicBezTo>
                    <a:pt x="119" y="587"/>
                    <a:pt x="119" y="587"/>
                    <a:pt x="118" y="589"/>
                  </a:cubicBezTo>
                  <a:cubicBezTo>
                    <a:pt x="117" y="592"/>
                    <a:pt x="117" y="591"/>
                    <a:pt x="116" y="593"/>
                  </a:cubicBezTo>
                  <a:cubicBezTo>
                    <a:pt x="115" y="595"/>
                    <a:pt x="116" y="594"/>
                    <a:pt x="115" y="596"/>
                  </a:cubicBezTo>
                  <a:cubicBezTo>
                    <a:pt x="114" y="597"/>
                    <a:pt x="114" y="598"/>
                    <a:pt x="113" y="599"/>
                  </a:cubicBezTo>
                  <a:cubicBezTo>
                    <a:pt x="113" y="600"/>
                    <a:pt x="113" y="600"/>
                    <a:pt x="112" y="602"/>
                  </a:cubicBezTo>
                  <a:cubicBezTo>
                    <a:pt x="111" y="604"/>
                    <a:pt x="111" y="603"/>
                    <a:pt x="111" y="605"/>
                  </a:cubicBezTo>
                  <a:cubicBezTo>
                    <a:pt x="111" y="607"/>
                    <a:pt x="111" y="606"/>
                    <a:pt x="111" y="608"/>
                  </a:cubicBezTo>
                  <a:cubicBezTo>
                    <a:pt x="110" y="610"/>
                    <a:pt x="110" y="610"/>
                    <a:pt x="110" y="611"/>
                  </a:cubicBezTo>
                  <a:cubicBezTo>
                    <a:pt x="110" y="613"/>
                    <a:pt x="110" y="614"/>
                    <a:pt x="110" y="616"/>
                  </a:cubicBezTo>
                  <a:cubicBezTo>
                    <a:pt x="109" y="618"/>
                    <a:pt x="111" y="618"/>
                    <a:pt x="111" y="620"/>
                  </a:cubicBezTo>
                  <a:cubicBezTo>
                    <a:pt x="112" y="622"/>
                    <a:pt x="111" y="622"/>
                    <a:pt x="111" y="624"/>
                  </a:cubicBezTo>
                  <a:cubicBezTo>
                    <a:pt x="110" y="626"/>
                    <a:pt x="111" y="625"/>
                    <a:pt x="110" y="627"/>
                  </a:cubicBezTo>
                  <a:cubicBezTo>
                    <a:pt x="110" y="629"/>
                    <a:pt x="110" y="630"/>
                    <a:pt x="110" y="632"/>
                  </a:cubicBezTo>
                  <a:cubicBezTo>
                    <a:pt x="109" y="633"/>
                    <a:pt x="109" y="633"/>
                    <a:pt x="109" y="635"/>
                  </a:cubicBezTo>
                  <a:cubicBezTo>
                    <a:pt x="109" y="636"/>
                    <a:pt x="109" y="637"/>
                    <a:pt x="108" y="638"/>
                  </a:cubicBezTo>
                  <a:cubicBezTo>
                    <a:pt x="107" y="639"/>
                    <a:pt x="107" y="639"/>
                    <a:pt x="106" y="640"/>
                  </a:cubicBezTo>
                  <a:cubicBezTo>
                    <a:pt x="104" y="641"/>
                    <a:pt x="104" y="641"/>
                    <a:pt x="103" y="643"/>
                  </a:cubicBezTo>
                  <a:cubicBezTo>
                    <a:pt x="103" y="645"/>
                    <a:pt x="103" y="644"/>
                    <a:pt x="102" y="645"/>
                  </a:cubicBezTo>
                  <a:cubicBezTo>
                    <a:pt x="100" y="646"/>
                    <a:pt x="100" y="646"/>
                    <a:pt x="98" y="647"/>
                  </a:cubicBezTo>
                  <a:cubicBezTo>
                    <a:pt x="96" y="648"/>
                    <a:pt x="95" y="650"/>
                    <a:pt x="94" y="650"/>
                  </a:cubicBezTo>
                  <a:cubicBezTo>
                    <a:pt x="93" y="650"/>
                    <a:pt x="93" y="651"/>
                    <a:pt x="91" y="653"/>
                  </a:cubicBezTo>
                  <a:cubicBezTo>
                    <a:pt x="89" y="655"/>
                    <a:pt x="90" y="654"/>
                    <a:pt x="88" y="657"/>
                  </a:cubicBezTo>
                  <a:cubicBezTo>
                    <a:pt x="86" y="659"/>
                    <a:pt x="87" y="658"/>
                    <a:pt x="85" y="660"/>
                  </a:cubicBezTo>
                  <a:cubicBezTo>
                    <a:pt x="84" y="662"/>
                    <a:pt x="84" y="661"/>
                    <a:pt x="82" y="662"/>
                  </a:cubicBezTo>
                  <a:cubicBezTo>
                    <a:pt x="81" y="663"/>
                    <a:pt x="81" y="664"/>
                    <a:pt x="79" y="665"/>
                  </a:cubicBezTo>
                  <a:cubicBezTo>
                    <a:pt x="77" y="667"/>
                    <a:pt x="77" y="669"/>
                    <a:pt x="76" y="669"/>
                  </a:cubicBezTo>
                  <a:cubicBezTo>
                    <a:pt x="75" y="670"/>
                    <a:pt x="75" y="670"/>
                    <a:pt x="74" y="671"/>
                  </a:cubicBezTo>
                  <a:cubicBezTo>
                    <a:pt x="73" y="673"/>
                    <a:pt x="75" y="672"/>
                    <a:pt x="74" y="673"/>
                  </a:cubicBezTo>
                  <a:cubicBezTo>
                    <a:pt x="73" y="674"/>
                    <a:pt x="73" y="674"/>
                    <a:pt x="72" y="675"/>
                  </a:cubicBezTo>
                  <a:cubicBezTo>
                    <a:pt x="71" y="675"/>
                    <a:pt x="70" y="676"/>
                    <a:pt x="68" y="676"/>
                  </a:cubicBezTo>
                  <a:cubicBezTo>
                    <a:pt x="67" y="677"/>
                    <a:pt x="67" y="677"/>
                    <a:pt x="66" y="678"/>
                  </a:cubicBezTo>
                  <a:cubicBezTo>
                    <a:pt x="64" y="679"/>
                    <a:pt x="64" y="679"/>
                    <a:pt x="63" y="680"/>
                  </a:cubicBezTo>
                  <a:cubicBezTo>
                    <a:pt x="62" y="680"/>
                    <a:pt x="62" y="681"/>
                    <a:pt x="61" y="682"/>
                  </a:cubicBezTo>
                  <a:cubicBezTo>
                    <a:pt x="60" y="682"/>
                    <a:pt x="60" y="683"/>
                    <a:pt x="60" y="683"/>
                  </a:cubicBezTo>
                  <a:cubicBezTo>
                    <a:pt x="59" y="684"/>
                    <a:pt x="59" y="684"/>
                    <a:pt x="58" y="685"/>
                  </a:cubicBezTo>
                  <a:cubicBezTo>
                    <a:pt x="58" y="686"/>
                    <a:pt x="58" y="686"/>
                    <a:pt x="57" y="687"/>
                  </a:cubicBezTo>
                  <a:cubicBezTo>
                    <a:pt x="57" y="688"/>
                    <a:pt x="57" y="688"/>
                    <a:pt x="57" y="689"/>
                  </a:cubicBezTo>
                  <a:cubicBezTo>
                    <a:pt x="56" y="690"/>
                    <a:pt x="56" y="690"/>
                    <a:pt x="56" y="690"/>
                  </a:cubicBezTo>
                  <a:cubicBezTo>
                    <a:pt x="55" y="691"/>
                    <a:pt x="55" y="691"/>
                    <a:pt x="55" y="692"/>
                  </a:cubicBezTo>
                  <a:cubicBezTo>
                    <a:pt x="54" y="693"/>
                    <a:pt x="54" y="693"/>
                    <a:pt x="53" y="694"/>
                  </a:cubicBezTo>
                  <a:cubicBezTo>
                    <a:pt x="53" y="694"/>
                    <a:pt x="53" y="695"/>
                    <a:pt x="54" y="695"/>
                  </a:cubicBezTo>
                  <a:cubicBezTo>
                    <a:pt x="55" y="695"/>
                    <a:pt x="55" y="695"/>
                    <a:pt x="55" y="694"/>
                  </a:cubicBezTo>
                  <a:cubicBezTo>
                    <a:pt x="56" y="694"/>
                    <a:pt x="56" y="694"/>
                    <a:pt x="57" y="693"/>
                  </a:cubicBezTo>
                  <a:cubicBezTo>
                    <a:pt x="57" y="692"/>
                    <a:pt x="57" y="692"/>
                    <a:pt x="57" y="691"/>
                  </a:cubicBezTo>
                  <a:cubicBezTo>
                    <a:pt x="58" y="690"/>
                    <a:pt x="58" y="690"/>
                    <a:pt x="58" y="689"/>
                  </a:cubicBezTo>
                  <a:cubicBezTo>
                    <a:pt x="59" y="687"/>
                    <a:pt x="59" y="687"/>
                    <a:pt x="59" y="687"/>
                  </a:cubicBezTo>
                  <a:cubicBezTo>
                    <a:pt x="59" y="686"/>
                    <a:pt x="60" y="686"/>
                    <a:pt x="60" y="685"/>
                  </a:cubicBezTo>
                  <a:cubicBezTo>
                    <a:pt x="60" y="684"/>
                    <a:pt x="60" y="684"/>
                    <a:pt x="61" y="683"/>
                  </a:cubicBezTo>
                  <a:cubicBezTo>
                    <a:pt x="62" y="682"/>
                    <a:pt x="62" y="682"/>
                    <a:pt x="62" y="682"/>
                  </a:cubicBezTo>
                  <a:cubicBezTo>
                    <a:pt x="63" y="683"/>
                    <a:pt x="63" y="683"/>
                    <a:pt x="63" y="682"/>
                  </a:cubicBezTo>
                  <a:cubicBezTo>
                    <a:pt x="64" y="682"/>
                    <a:pt x="64" y="682"/>
                    <a:pt x="64" y="681"/>
                  </a:cubicBezTo>
                  <a:cubicBezTo>
                    <a:pt x="65" y="680"/>
                    <a:pt x="65" y="680"/>
                    <a:pt x="65" y="680"/>
                  </a:cubicBezTo>
                  <a:cubicBezTo>
                    <a:pt x="66" y="679"/>
                    <a:pt x="65" y="680"/>
                    <a:pt x="65" y="681"/>
                  </a:cubicBezTo>
                  <a:cubicBezTo>
                    <a:pt x="65" y="682"/>
                    <a:pt x="66" y="680"/>
                    <a:pt x="66" y="680"/>
                  </a:cubicBezTo>
                  <a:cubicBezTo>
                    <a:pt x="67" y="680"/>
                    <a:pt x="67" y="680"/>
                    <a:pt x="68" y="681"/>
                  </a:cubicBezTo>
                  <a:cubicBezTo>
                    <a:pt x="68" y="681"/>
                    <a:pt x="68" y="682"/>
                    <a:pt x="67" y="682"/>
                  </a:cubicBezTo>
                  <a:cubicBezTo>
                    <a:pt x="66" y="683"/>
                    <a:pt x="67" y="683"/>
                    <a:pt x="66" y="684"/>
                  </a:cubicBezTo>
                  <a:cubicBezTo>
                    <a:pt x="66" y="684"/>
                    <a:pt x="66" y="685"/>
                    <a:pt x="66" y="685"/>
                  </a:cubicBezTo>
                  <a:cubicBezTo>
                    <a:pt x="67" y="685"/>
                    <a:pt x="67" y="685"/>
                    <a:pt x="68" y="684"/>
                  </a:cubicBezTo>
                  <a:cubicBezTo>
                    <a:pt x="69" y="683"/>
                    <a:pt x="69" y="684"/>
                    <a:pt x="68" y="685"/>
                  </a:cubicBezTo>
                  <a:cubicBezTo>
                    <a:pt x="67" y="685"/>
                    <a:pt x="67" y="685"/>
                    <a:pt x="66" y="686"/>
                  </a:cubicBezTo>
                  <a:cubicBezTo>
                    <a:pt x="65" y="687"/>
                    <a:pt x="66" y="687"/>
                    <a:pt x="65" y="689"/>
                  </a:cubicBezTo>
                  <a:cubicBezTo>
                    <a:pt x="64" y="690"/>
                    <a:pt x="64" y="689"/>
                    <a:pt x="64" y="691"/>
                  </a:cubicBezTo>
                  <a:cubicBezTo>
                    <a:pt x="63" y="693"/>
                    <a:pt x="63" y="692"/>
                    <a:pt x="62" y="693"/>
                  </a:cubicBezTo>
                  <a:cubicBezTo>
                    <a:pt x="60" y="694"/>
                    <a:pt x="61" y="694"/>
                    <a:pt x="60" y="696"/>
                  </a:cubicBezTo>
                  <a:cubicBezTo>
                    <a:pt x="59" y="698"/>
                    <a:pt x="60" y="697"/>
                    <a:pt x="59" y="698"/>
                  </a:cubicBezTo>
                  <a:cubicBezTo>
                    <a:pt x="58" y="699"/>
                    <a:pt x="58" y="699"/>
                    <a:pt x="57" y="699"/>
                  </a:cubicBezTo>
                  <a:cubicBezTo>
                    <a:pt x="57" y="700"/>
                    <a:pt x="56" y="700"/>
                    <a:pt x="55" y="701"/>
                  </a:cubicBezTo>
                  <a:cubicBezTo>
                    <a:pt x="54" y="702"/>
                    <a:pt x="55" y="702"/>
                    <a:pt x="56" y="702"/>
                  </a:cubicBezTo>
                  <a:cubicBezTo>
                    <a:pt x="56" y="703"/>
                    <a:pt x="57" y="703"/>
                    <a:pt x="56" y="704"/>
                  </a:cubicBezTo>
                  <a:cubicBezTo>
                    <a:pt x="55" y="705"/>
                    <a:pt x="55" y="706"/>
                    <a:pt x="54" y="707"/>
                  </a:cubicBezTo>
                  <a:cubicBezTo>
                    <a:pt x="53" y="709"/>
                    <a:pt x="53" y="708"/>
                    <a:pt x="52" y="709"/>
                  </a:cubicBezTo>
                  <a:cubicBezTo>
                    <a:pt x="52" y="710"/>
                    <a:pt x="51" y="710"/>
                    <a:pt x="51" y="711"/>
                  </a:cubicBezTo>
                  <a:cubicBezTo>
                    <a:pt x="50" y="713"/>
                    <a:pt x="51" y="713"/>
                    <a:pt x="50" y="714"/>
                  </a:cubicBezTo>
                  <a:cubicBezTo>
                    <a:pt x="50" y="715"/>
                    <a:pt x="49" y="715"/>
                    <a:pt x="48" y="715"/>
                  </a:cubicBezTo>
                  <a:cubicBezTo>
                    <a:pt x="47" y="716"/>
                    <a:pt x="48" y="716"/>
                    <a:pt x="48" y="718"/>
                  </a:cubicBezTo>
                  <a:cubicBezTo>
                    <a:pt x="48" y="719"/>
                    <a:pt x="47" y="719"/>
                    <a:pt x="46" y="720"/>
                  </a:cubicBezTo>
                  <a:cubicBezTo>
                    <a:pt x="45" y="722"/>
                    <a:pt x="45" y="721"/>
                    <a:pt x="44" y="722"/>
                  </a:cubicBezTo>
                  <a:cubicBezTo>
                    <a:pt x="43" y="723"/>
                    <a:pt x="43" y="724"/>
                    <a:pt x="43" y="725"/>
                  </a:cubicBezTo>
                  <a:cubicBezTo>
                    <a:pt x="44" y="725"/>
                    <a:pt x="44" y="724"/>
                    <a:pt x="45" y="725"/>
                  </a:cubicBezTo>
                  <a:cubicBezTo>
                    <a:pt x="46" y="726"/>
                    <a:pt x="46" y="726"/>
                    <a:pt x="46" y="727"/>
                  </a:cubicBezTo>
                  <a:cubicBezTo>
                    <a:pt x="46" y="729"/>
                    <a:pt x="46" y="728"/>
                    <a:pt x="46" y="730"/>
                  </a:cubicBezTo>
                  <a:cubicBezTo>
                    <a:pt x="46" y="731"/>
                    <a:pt x="45" y="731"/>
                    <a:pt x="45" y="731"/>
                  </a:cubicBezTo>
                  <a:cubicBezTo>
                    <a:pt x="44" y="732"/>
                    <a:pt x="43" y="733"/>
                    <a:pt x="42" y="733"/>
                  </a:cubicBezTo>
                  <a:cubicBezTo>
                    <a:pt x="42" y="734"/>
                    <a:pt x="41" y="734"/>
                    <a:pt x="40" y="734"/>
                  </a:cubicBezTo>
                  <a:cubicBezTo>
                    <a:pt x="39" y="733"/>
                    <a:pt x="39" y="735"/>
                    <a:pt x="39" y="735"/>
                  </a:cubicBezTo>
                  <a:cubicBezTo>
                    <a:pt x="39" y="736"/>
                    <a:pt x="39" y="736"/>
                    <a:pt x="40" y="736"/>
                  </a:cubicBezTo>
                  <a:cubicBezTo>
                    <a:pt x="41" y="737"/>
                    <a:pt x="40" y="737"/>
                    <a:pt x="39" y="738"/>
                  </a:cubicBezTo>
                  <a:cubicBezTo>
                    <a:pt x="38" y="739"/>
                    <a:pt x="38" y="739"/>
                    <a:pt x="38" y="741"/>
                  </a:cubicBezTo>
                  <a:cubicBezTo>
                    <a:pt x="37" y="742"/>
                    <a:pt x="37" y="742"/>
                    <a:pt x="37" y="744"/>
                  </a:cubicBezTo>
                  <a:cubicBezTo>
                    <a:pt x="36" y="747"/>
                    <a:pt x="37" y="745"/>
                    <a:pt x="36" y="747"/>
                  </a:cubicBezTo>
                  <a:cubicBezTo>
                    <a:pt x="36" y="749"/>
                    <a:pt x="36" y="748"/>
                    <a:pt x="36" y="751"/>
                  </a:cubicBezTo>
                  <a:cubicBezTo>
                    <a:pt x="35" y="753"/>
                    <a:pt x="34" y="752"/>
                    <a:pt x="33" y="754"/>
                  </a:cubicBezTo>
                  <a:cubicBezTo>
                    <a:pt x="32" y="755"/>
                    <a:pt x="33" y="754"/>
                    <a:pt x="32" y="756"/>
                  </a:cubicBezTo>
                  <a:cubicBezTo>
                    <a:pt x="31" y="757"/>
                    <a:pt x="32" y="757"/>
                    <a:pt x="31" y="759"/>
                  </a:cubicBezTo>
                  <a:cubicBezTo>
                    <a:pt x="31" y="761"/>
                    <a:pt x="31" y="760"/>
                    <a:pt x="31" y="762"/>
                  </a:cubicBezTo>
                  <a:cubicBezTo>
                    <a:pt x="30" y="764"/>
                    <a:pt x="30" y="763"/>
                    <a:pt x="30" y="763"/>
                  </a:cubicBezTo>
                  <a:cubicBezTo>
                    <a:pt x="29" y="765"/>
                    <a:pt x="29" y="765"/>
                    <a:pt x="29" y="765"/>
                  </a:cubicBezTo>
                  <a:cubicBezTo>
                    <a:pt x="29" y="765"/>
                    <a:pt x="27" y="766"/>
                    <a:pt x="27" y="766"/>
                  </a:cubicBezTo>
                  <a:cubicBezTo>
                    <a:pt x="26" y="766"/>
                    <a:pt x="24" y="767"/>
                    <a:pt x="23" y="767"/>
                  </a:cubicBezTo>
                  <a:cubicBezTo>
                    <a:pt x="23" y="767"/>
                    <a:pt x="23" y="767"/>
                    <a:pt x="22" y="766"/>
                  </a:cubicBezTo>
                  <a:cubicBezTo>
                    <a:pt x="21" y="765"/>
                    <a:pt x="21" y="766"/>
                    <a:pt x="20" y="767"/>
                  </a:cubicBezTo>
                  <a:cubicBezTo>
                    <a:pt x="19" y="767"/>
                    <a:pt x="19" y="768"/>
                    <a:pt x="19" y="768"/>
                  </a:cubicBezTo>
                  <a:cubicBezTo>
                    <a:pt x="19" y="769"/>
                    <a:pt x="18" y="769"/>
                    <a:pt x="17" y="770"/>
                  </a:cubicBezTo>
                  <a:cubicBezTo>
                    <a:pt x="16" y="770"/>
                    <a:pt x="15" y="771"/>
                    <a:pt x="15" y="771"/>
                  </a:cubicBezTo>
                  <a:cubicBezTo>
                    <a:pt x="16" y="772"/>
                    <a:pt x="16" y="772"/>
                    <a:pt x="16" y="772"/>
                  </a:cubicBezTo>
                  <a:cubicBezTo>
                    <a:pt x="16" y="772"/>
                    <a:pt x="14" y="773"/>
                    <a:pt x="14" y="773"/>
                  </a:cubicBezTo>
                  <a:cubicBezTo>
                    <a:pt x="13" y="774"/>
                    <a:pt x="13" y="776"/>
                    <a:pt x="13" y="777"/>
                  </a:cubicBezTo>
                  <a:cubicBezTo>
                    <a:pt x="12" y="778"/>
                    <a:pt x="12" y="779"/>
                    <a:pt x="12" y="781"/>
                  </a:cubicBezTo>
                  <a:cubicBezTo>
                    <a:pt x="11" y="782"/>
                    <a:pt x="10" y="784"/>
                    <a:pt x="10" y="785"/>
                  </a:cubicBezTo>
                  <a:cubicBezTo>
                    <a:pt x="10" y="786"/>
                    <a:pt x="10" y="786"/>
                    <a:pt x="10" y="787"/>
                  </a:cubicBezTo>
                  <a:cubicBezTo>
                    <a:pt x="9" y="788"/>
                    <a:pt x="9" y="788"/>
                    <a:pt x="8" y="789"/>
                  </a:cubicBezTo>
                  <a:cubicBezTo>
                    <a:pt x="7" y="790"/>
                    <a:pt x="7" y="792"/>
                    <a:pt x="6" y="793"/>
                  </a:cubicBezTo>
                  <a:cubicBezTo>
                    <a:pt x="6" y="794"/>
                    <a:pt x="7" y="794"/>
                    <a:pt x="8" y="794"/>
                  </a:cubicBezTo>
                  <a:cubicBezTo>
                    <a:pt x="8" y="795"/>
                    <a:pt x="7" y="795"/>
                    <a:pt x="6" y="796"/>
                  </a:cubicBezTo>
                  <a:cubicBezTo>
                    <a:pt x="4" y="797"/>
                    <a:pt x="6" y="798"/>
                    <a:pt x="6" y="799"/>
                  </a:cubicBezTo>
                  <a:cubicBezTo>
                    <a:pt x="6" y="799"/>
                    <a:pt x="6" y="800"/>
                    <a:pt x="6" y="801"/>
                  </a:cubicBezTo>
                  <a:cubicBezTo>
                    <a:pt x="6" y="802"/>
                    <a:pt x="6" y="803"/>
                    <a:pt x="6" y="804"/>
                  </a:cubicBezTo>
                  <a:cubicBezTo>
                    <a:pt x="6" y="805"/>
                    <a:pt x="5" y="805"/>
                    <a:pt x="5" y="807"/>
                  </a:cubicBezTo>
                  <a:cubicBezTo>
                    <a:pt x="5" y="808"/>
                    <a:pt x="5" y="810"/>
                    <a:pt x="5" y="811"/>
                  </a:cubicBezTo>
                  <a:cubicBezTo>
                    <a:pt x="5" y="813"/>
                    <a:pt x="3" y="813"/>
                    <a:pt x="3" y="815"/>
                  </a:cubicBezTo>
                  <a:cubicBezTo>
                    <a:pt x="3" y="816"/>
                    <a:pt x="3" y="818"/>
                    <a:pt x="3" y="819"/>
                  </a:cubicBezTo>
                  <a:cubicBezTo>
                    <a:pt x="3" y="820"/>
                    <a:pt x="3" y="822"/>
                    <a:pt x="2" y="824"/>
                  </a:cubicBezTo>
                  <a:cubicBezTo>
                    <a:pt x="2" y="826"/>
                    <a:pt x="2" y="826"/>
                    <a:pt x="2" y="828"/>
                  </a:cubicBezTo>
                  <a:cubicBezTo>
                    <a:pt x="1" y="829"/>
                    <a:pt x="2" y="831"/>
                    <a:pt x="2" y="832"/>
                  </a:cubicBezTo>
                  <a:cubicBezTo>
                    <a:pt x="2" y="833"/>
                    <a:pt x="2" y="833"/>
                    <a:pt x="2" y="834"/>
                  </a:cubicBezTo>
                  <a:cubicBezTo>
                    <a:pt x="2" y="834"/>
                    <a:pt x="1" y="836"/>
                    <a:pt x="1" y="837"/>
                  </a:cubicBezTo>
                  <a:cubicBezTo>
                    <a:pt x="0" y="837"/>
                    <a:pt x="0" y="838"/>
                    <a:pt x="0" y="839"/>
                  </a:cubicBezTo>
                  <a:cubicBezTo>
                    <a:pt x="0" y="839"/>
                    <a:pt x="1" y="840"/>
                    <a:pt x="1" y="840"/>
                  </a:cubicBezTo>
                  <a:cubicBezTo>
                    <a:pt x="1" y="841"/>
                    <a:pt x="1" y="841"/>
                    <a:pt x="0" y="842"/>
                  </a:cubicBezTo>
                  <a:cubicBezTo>
                    <a:pt x="0" y="842"/>
                    <a:pt x="0" y="843"/>
                    <a:pt x="0" y="843"/>
                  </a:cubicBezTo>
                  <a:cubicBezTo>
                    <a:pt x="0" y="844"/>
                    <a:pt x="1" y="843"/>
                    <a:pt x="1" y="844"/>
                  </a:cubicBezTo>
                  <a:cubicBezTo>
                    <a:pt x="2" y="845"/>
                    <a:pt x="2" y="846"/>
                    <a:pt x="2" y="846"/>
                  </a:cubicBezTo>
                  <a:cubicBezTo>
                    <a:pt x="2" y="846"/>
                    <a:pt x="2" y="845"/>
                    <a:pt x="2" y="844"/>
                  </a:cubicBezTo>
                  <a:cubicBezTo>
                    <a:pt x="2" y="844"/>
                    <a:pt x="2" y="842"/>
                    <a:pt x="2" y="841"/>
                  </a:cubicBezTo>
                  <a:cubicBezTo>
                    <a:pt x="2" y="840"/>
                    <a:pt x="2" y="839"/>
                    <a:pt x="2" y="838"/>
                  </a:cubicBezTo>
                  <a:cubicBezTo>
                    <a:pt x="2" y="837"/>
                    <a:pt x="2" y="837"/>
                    <a:pt x="3" y="836"/>
                  </a:cubicBezTo>
                  <a:cubicBezTo>
                    <a:pt x="3" y="836"/>
                    <a:pt x="3" y="834"/>
                    <a:pt x="3" y="834"/>
                  </a:cubicBezTo>
                  <a:cubicBezTo>
                    <a:pt x="3" y="833"/>
                    <a:pt x="3" y="832"/>
                    <a:pt x="3" y="831"/>
                  </a:cubicBezTo>
                  <a:cubicBezTo>
                    <a:pt x="3" y="830"/>
                    <a:pt x="5" y="828"/>
                    <a:pt x="5" y="828"/>
                  </a:cubicBezTo>
                  <a:cubicBezTo>
                    <a:pt x="5" y="827"/>
                    <a:pt x="6" y="823"/>
                    <a:pt x="6" y="823"/>
                  </a:cubicBezTo>
                  <a:cubicBezTo>
                    <a:pt x="6" y="823"/>
                    <a:pt x="6" y="819"/>
                    <a:pt x="7" y="818"/>
                  </a:cubicBezTo>
                  <a:cubicBezTo>
                    <a:pt x="7" y="817"/>
                    <a:pt x="8" y="817"/>
                    <a:pt x="8" y="817"/>
                  </a:cubicBezTo>
                  <a:cubicBezTo>
                    <a:pt x="8" y="817"/>
                    <a:pt x="199" y="817"/>
                    <a:pt x="199" y="817"/>
                  </a:cubicBezTo>
                  <a:cubicBezTo>
                    <a:pt x="200" y="817"/>
                    <a:pt x="200" y="816"/>
                    <a:pt x="200" y="816"/>
                  </a:cubicBezTo>
                  <a:cubicBezTo>
                    <a:pt x="200" y="816"/>
                    <a:pt x="200" y="815"/>
                    <a:pt x="200" y="813"/>
                  </a:cubicBezTo>
                  <a:cubicBezTo>
                    <a:pt x="200" y="812"/>
                    <a:pt x="200" y="809"/>
                    <a:pt x="200" y="809"/>
                  </a:cubicBezTo>
                  <a:cubicBezTo>
                    <a:pt x="200" y="809"/>
                    <a:pt x="200" y="796"/>
                    <a:pt x="199" y="795"/>
                  </a:cubicBezTo>
                  <a:cubicBezTo>
                    <a:pt x="199" y="794"/>
                    <a:pt x="199" y="786"/>
                    <a:pt x="199" y="785"/>
                  </a:cubicBezTo>
                  <a:cubicBezTo>
                    <a:pt x="199" y="784"/>
                    <a:pt x="199" y="778"/>
                    <a:pt x="199" y="778"/>
                  </a:cubicBezTo>
                  <a:cubicBezTo>
                    <a:pt x="199" y="778"/>
                    <a:pt x="197" y="758"/>
                    <a:pt x="196" y="756"/>
                  </a:cubicBezTo>
                  <a:cubicBezTo>
                    <a:pt x="196" y="754"/>
                    <a:pt x="196" y="753"/>
                    <a:pt x="196" y="753"/>
                  </a:cubicBezTo>
                  <a:cubicBezTo>
                    <a:pt x="196" y="753"/>
                    <a:pt x="194" y="743"/>
                    <a:pt x="193" y="742"/>
                  </a:cubicBezTo>
                  <a:cubicBezTo>
                    <a:pt x="193" y="741"/>
                    <a:pt x="193" y="742"/>
                    <a:pt x="193" y="741"/>
                  </a:cubicBezTo>
                  <a:cubicBezTo>
                    <a:pt x="193" y="740"/>
                    <a:pt x="195" y="737"/>
                    <a:pt x="195" y="737"/>
                  </a:cubicBezTo>
                  <a:cubicBezTo>
                    <a:pt x="195" y="736"/>
                    <a:pt x="195" y="735"/>
                    <a:pt x="195" y="734"/>
                  </a:cubicBezTo>
                  <a:cubicBezTo>
                    <a:pt x="195" y="734"/>
                    <a:pt x="195" y="732"/>
                    <a:pt x="195" y="732"/>
                  </a:cubicBezTo>
                  <a:cubicBezTo>
                    <a:pt x="195" y="731"/>
                    <a:pt x="197" y="731"/>
                    <a:pt x="198" y="730"/>
                  </a:cubicBezTo>
                  <a:cubicBezTo>
                    <a:pt x="199" y="729"/>
                    <a:pt x="200" y="728"/>
                    <a:pt x="200" y="728"/>
                  </a:cubicBezTo>
                  <a:cubicBezTo>
                    <a:pt x="200" y="728"/>
                    <a:pt x="218" y="715"/>
                    <a:pt x="220" y="715"/>
                  </a:cubicBezTo>
                  <a:cubicBezTo>
                    <a:pt x="221" y="714"/>
                    <a:pt x="222" y="714"/>
                    <a:pt x="223" y="714"/>
                  </a:cubicBezTo>
                  <a:cubicBezTo>
                    <a:pt x="224" y="713"/>
                    <a:pt x="227" y="713"/>
                    <a:pt x="229" y="712"/>
                  </a:cubicBezTo>
                  <a:cubicBezTo>
                    <a:pt x="230" y="712"/>
                    <a:pt x="232" y="712"/>
                    <a:pt x="232" y="712"/>
                  </a:cubicBezTo>
                  <a:cubicBezTo>
                    <a:pt x="232" y="712"/>
                    <a:pt x="240" y="708"/>
                    <a:pt x="241" y="707"/>
                  </a:cubicBezTo>
                  <a:cubicBezTo>
                    <a:pt x="241" y="706"/>
                    <a:pt x="243" y="706"/>
                    <a:pt x="244" y="706"/>
                  </a:cubicBezTo>
                  <a:cubicBezTo>
                    <a:pt x="245" y="706"/>
                    <a:pt x="247" y="705"/>
                    <a:pt x="247" y="705"/>
                  </a:cubicBezTo>
                  <a:cubicBezTo>
                    <a:pt x="248" y="705"/>
                    <a:pt x="249" y="704"/>
                    <a:pt x="249" y="704"/>
                  </a:cubicBezTo>
                  <a:cubicBezTo>
                    <a:pt x="249" y="704"/>
                    <a:pt x="249" y="570"/>
                    <a:pt x="249" y="569"/>
                  </a:cubicBezTo>
                  <a:cubicBezTo>
                    <a:pt x="249" y="568"/>
                    <a:pt x="250" y="568"/>
                    <a:pt x="250" y="568"/>
                  </a:cubicBezTo>
                  <a:cubicBezTo>
                    <a:pt x="412" y="567"/>
                    <a:pt x="412" y="567"/>
                    <a:pt x="412" y="567"/>
                  </a:cubicBezTo>
                  <a:cubicBezTo>
                    <a:pt x="412" y="497"/>
                    <a:pt x="412" y="497"/>
                    <a:pt x="412" y="497"/>
                  </a:cubicBezTo>
                  <a:cubicBezTo>
                    <a:pt x="412" y="497"/>
                    <a:pt x="412" y="453"/>
                    <a:pt x="412" y="476"/>
                  </a:cubicBezTo>
                  <a:cubicBezTo>
                    <a:pt x="412" y="453"/>
                    <a:pt x="412" y="418"/>
                    <a:pt x="412" y="418"/>
                  </a:cubicBezTo>
                  <a:cubicBezTo>
                    <a:pt x="412" y="418"/>
                    <a:pt x="416" y="417"/>
                    <a:pt x="418" y="416"/>
                  </a:cubicBezTo>
                  <a:cubicBezTo>
                    <a:pt x="420" y="415"/>
                    <a:pt x="425" y="412"/>
                    <a:pt x="426" y="410"/>
                  </a:cubicBezTo>
                  <a:cubicBezTo>
                    <a:pt x="428" y="408"/>
                    <a:pt x="430" y="406"/>
                    <a:pt x="431" y="405"/>
                  </a:cubicBezTo>
                  <a:cubicBezTo>
                    <a:pt x="433" y="404"/>
                    <a:pt x="433" y="405"/>
                    <a:pt x="434" y="404"/>
                  </a:cubicBezTo>
                  <a:cubicBezTo>
                    <a:pt x="434" y="403"/>
                    <a:pt x="434" y="402"/>
                    <a:pt x="435" y="402"/>
                  </a:cubicBezTo>
                  <a:cubicBezTo>
                    <a:pt x="436" y="403"/>
                    <a:pt x="435" y="404"/>
                    <a:pt x="436" y="403"/>
                  </a:cubicBezTo>
                  <a:cubicBezTo>
                    <a:pt x="437" y="401"/>
                    <a:pt x="440" y="398"/>
                    <a:pt x="441" y="398"/>
                  </a:cubicBezTo>
                  <a:cubicBezTo>
                    <a:pt x="442" y="398"/>
                    <a:pt x="442" y="398"/>
                    <a:pt x="443" y="397"/>
                  </a:cubicBezTo>
                  <a:cubicBezTo>
                    <a:pt x="444" y="396"/>
                    <a:pt x="444" y="396"/>
                    <a:pt x="445" y="395"/>
                  </a:cubicBezTo>
                  <a:cubicBezTo>
                    <a:pt x="447" y="395"/>
                    <a:pt x="447" y="395"/>
                    <a:pt x="447" y="394"/>
                  </a:cubicBezTo>
                  <a:cubicBezTo>
                    <a:pt x="448" y="393"/>
                    <a:pt x="447" y="393"/>
                    <a:pt x="449" y="392"/>
                  </a:cubicBezTo>
                  <a:cubicBezTo>
                    <a:pt x="451" y="391"/>
                    <a:pt x="450" y="392"/>
                    <a:pt x="451" y="391"/>
                  </a:cubicBezTo>
                  <a:cubicBezTo>
                    <a:pt x="453" y="391"/>
                    <a:pt x="452" y="391"/>
                    <a:pt x="453" y="390"/>
                  </a:cubicBezTo>
                  <a:cubicBezTo>
                    <a:pt x="454" y="389"/>
                    <a:pt x="454" y="388"/>
                    <a:pt x="455" y="388"/>
                  </a:cubicBezTo>
                  <a:cubicBezTo>
                    <a:pt x="455" y="388"/>
                    <a:pt x="455" y="388"/>
                    <a:pt x="457" y="387"/>
                  </a:cubicBezTo>
                  <a:cubicBezTo>
                    <a:pt x="459" y="386"/>
                    <a:pt x="459" y="386"/>
                    <a:pt x="460" y="386"/>
                  </a:cubicBezTo>
                  <a:cubicBezTo>
                    <a:pt x="462" y="385"/>
                    <a:pt x="462" y="385"/>
                    <a:pt x="463" y="384"/>
                  </a:cubicBezTo>
                  <a:cubicBezTo>
                    <a:pt x="464" y="383"/>
                    <a:pt x="463" y="382"/>
                    <a:pt x="464" y="381"/>
                  </a:cubicBezTo>
                  <a:cubicBezTo>
                    <a:pt x="465" y="380"/>
                    <a:pt x="464" y="380"/>
                    <a:pt x="466" y="380"/>
                  </a:cubicBezTo>
                  <a:cubicBezTo>
                    <a:pt x="468" y="381"/>
                    <a:pt x="468" y="381"/>
                    <a:pt x="471" y="381"/>
                  </a:cubicBezTo>
                  <a:cubicBezTo>
                    <a:pt x="473" y="381"/>
                    <a:pt x="473" y="381"/>
                    <a:pt x="475" y="380"/>
                  </a:cubicBezTo>
                  <a:cubicBezTo>
                    <a:pt x="477" y="379"/>
                    <a:pt x="477" y="379"/>
                    <a:pt x="480" y="377"/>
                  </a:cubicBezTo>
                  <a:cubicBezTo>
                    <a:pt x="482" y="375"/>
                    <a:pt x="481" y="375"/>
                    <a:pt x="483" y="374"/>
                  </a:cubicBezTo>
                  <a:cubicBezTo>
                    <a:pt x="485" y="374"/>
                    <a:pt x="483" y="374"/>
                    <a:pt x="486" y="373"/>
                  </a:cubicBezTo>
                  <a:cubicBezTo>
                    <a:pt x="488" y="373"/>
                    <a:pt x="489" y="373"/>
                    <a:pt x="490" y="373"/>
                  </a:cubicBezTo>
                  <a:cubicBezTo>
                    <a:pt x="491" y="374"/>
                    <a:pt x="491" y="374"/>
                    <a:pt x="493" y="374"/>
                  </a:cubicBezTo>
                  <a:cubicBezTo>
                    <a:pt x="495" y="374"/>
                    <a:pt x="494" y="372"/>
                    <a:pt x="496" y="373"/>
                  </a:cubicBezTo>
                  <a:cubicBezTo>
                    <a:pt x="498" y="375"/>
                    <a:pt x="498" y="375"/>
                    <a:pt x="500" y="375"/>
                  </a:cubicBezTo>
                  <a:cubicBezTo>
                    <a:pt x="502" y="375"/>
                    <a:pt x="501" y="374"/>
                    <a:pt x="502" y="375"/>
                  </a:cubicBezTo>
                  <a:cubicBezTo>
                    <a:pt x="504" y="376"/>
                    <a:pt x="503" y="377"/>
                    <a:pt x="504" y="376"/>
                  </a:cubicBezTo>
                  <a:cubicBezTo>
                    <a:pt x="506" y="376"/>
                    <a:pt x="504" y="376"/>
                    <a:pt x="507" y="375"/>
                  </a:cubicBezTo>
                  <a:cubicBezTo>
                    <a:pt x="509" y="373"/>
                    <a:pt x="507" y="373"/>
                    <a:pt x="510" y="373"/>
                  </a:cubicBezTo>
                  <a:cubicBezTo>
                    <a:pt x="512" y="373"/>
                    <a:pt x="512" y="374"/>
                    <a:pt x="514" y="373"/>
                  </a:cubicBezTo>
                  <a:cubicBezTo>
                    <a:pt x="517" y="372"/>
                    <a:pt x="516" y="372"/>
                    <a:pt x="517" y="373"/>
                  </a:cubicBezTo>
                  <a:cubicBezTo>
                    <a:pt x="518" y="373"/>
                    <a:pt x="518" y="372"/>
                    <a:pt x="519" y="371"/>
                  </a:cubicBezTo>
                  <a:cubicBezTo>
                    <a:pt x="521" y="370"/>
                    <a:pt x="521" y="370"/>
                    <a:pt x="523" y="370"/>
                  </a:cubicBezTo>
                  <a:cubicBezTo>
                    <a:pt x="525" y="370"/>
                    <a:pt x="525" y="370"/>
                    <a:pt x="527" y="370"/>
                  </a:cubicBezTo>
                  <a:cubicBezTo>
                    <a:pt x="529" y="369"/>
                    <a:pt x="528" y="369"/>
                    <a:pt x="531" y="370"/>
                  </a:cubicBezTo>
                  <a:cubicBezTo>
                    <a:pt x="534" y="370"/>
                    <a:pt x="533" y="369"/>
                    <a:pt x="535" y="370"/>
                  </a:cubicBezTo>
                  <a:cubicBezTo>
                    <a:pt x="537" y="370"/>
                    <a:pt x="535" y="369"/>
                    <a:pt x="538" y="370"/>
                  </a:cubicBezTo>
                  <a:cubicBezTo>
                    <a:pt x="541" y="370"/>
                    <a:pt x="539" y="371"/>
                    <a:pt x="542" y="370"/>
                  </a:cubicBezTo>
                  <a:cubicBezTo>
                    <a:pt x="545" y="369"/>
                    <a:pt x="542" y="368"/>
                    <a:pt x="545" y="369"/>
                  </a:cubicBezTo>
                  <a:cubicBezTo>
                    <a:pt x="548" y="369"/>
                    <a:pt x="546" y="369"/>
                    <a:pt x="549" y="369"/>
                  </a:cubicBezTo>
                  <a:cubicBezTo>
                    <a:pt x="551" y="368"/>
                    <a:pt x="551" y="367"/>
                    <a:pt x="552" y="367"/>
                  </a:cubicBezTo>
                  <a:cubicBezTo>
                    <a:pt x="553" y="368"/>
                    <a:pt x="553" y="368"/>
                    <a:pt x="554" y="369"/>
                  </a:cubicBezTo>
                  <a:cubicBezTo>
                    <a:pt x="555" y="369"/>
                    <a:pt x="557" y="370"/>
                    <a:pt x="555" y="371"/>
                  </a:cubicBezTo>
                  <a:cubicBezTo>
                    <a:pt x="554" y="372"/>
                    <a:pt x="553" y="373"/>
                    <a:pt x="554" y="373"/>
                  </a:cubicBezTo>
                  <a:cubicBezTo>
                    <a:pt x="556" y="374"/>
                    <a:pt x="556" y="374"/>
                    <a:pt x="557" y="373"/>
                  </a:cubicBezTo>
                  <a:cubicBezTo>
                    <a:pt x="557" y="372"/>
                    <a:pt x="558" y="369"/>
                    <a:pt x="558" y="371"/>
                  </a:cubicBezTo>
                  <a:cubicBezTo>
                    <a:pt x="559" y="373"/>
                    <a:pt x="558" y="373"/>
                    <a:pt x="560" y="374"/>
                  </a:cubicBezTo>
                  <a:cubicBezTo>
                    <a:pt x="561" y="374"/>
                    <a:pt x="561" y="374"/>
                    <a:pt x="562" y="375"/>
                  </a:cubicBezTo>
                  <a:cubicBezTo>
                    <a:pt x="564" y="375"/>
                    <a:pt x="566" y="372"/>
                    <a:pt x="566" y="372"/>
                  </a:cubicBezTo>
                  <a:cubicBezTo>
                    <a:pt x="575" y="359"/>
                    <a:pt x="575" y="359"/>
                    <a:pt x="575" y="359"/>
                  </a:cubicBezTo>
                  <a:cubicBezTo>
                    <a:pt x="575" y="359"/>
                    <a:pt x="575" y="358"/>
                    <a:pt x="576" y="356"/>
                  </a:cubicBezTo>
                  <a:cubicBezTo>
                    <a:pt x="576" y="355"/>
                    <a:pt x="577" y="352"/>
                    <a:pt x="577" y="352"/>
                  </a:cubicBezTo>
                  <a:cubicBezTo>
                    <a:pt x="577" y="352"/>
                    <a:pt x="583" y="348"/>
                    <a:pt x="585" y="346"/>
                  </a:cubicBezTo>
                  <a:cubicBezTo>
                    <a:pt x="587" y="344"/>
                    <a:pt x="590" y="342"/>
                    <a:pt x="591" y="341"/>
                  </a:cubicBezTo>
                  <a:cubicBezTo>
                    <a:pt x="592" y="340"/>
                    <a:pt x="593" y="338"/>
                    <a:pt x="595" y="337"/>
                  </a:cubicBezTo>
                  <a:cubicBezTo>
                    <a:pt x="598" y="336"/>
                    <a:pt x="602" y="334"/>
                    <a:pt x="605" y="333"/>
                  </a:cubicBezTo>
                  <a:cubicBezTo>
                    <a:pt x="607" y="332"/>
                    <a:pt x="609" y="331"/>
                    <a:pt x="612" y="329"/>
                  </a:cubicBezTo>
                  <a:cubicBezTo>
                    <a:pt x="615" y="327"/>
                    <a:pt x="617" y="324"/>
                    <a:pt x="618" y="322"/>
                  </a:cubicBezTo>
                  <a:cubicBezTo>
                    <a:pt x="620" y="321"/>
                    <a:pt x="623" y="317"/>
                    <a:pt x="624" y="316"/>
                  </a:cubicBezTo>
                  <a:cubicBezTo>
                    <a:pt x="626" y="315"/>
                    <a:pt x="627" y="314"/>
                    <a:pt x="629" y="314"/>
                  </a:cubicBezTo>
                  <a:cubicBezTo>
                    <a:pt x="632" y="314"/>
                    <a:pt x="633" y="313"/>
                    <a:pt x="635" y="313"/>
                  </a:cubicBezTo>
                  <a:cubicBezTo>
                    <a:pt x="638" y="312"/>
                    <a:pt x="637" y="313"/>
                    <a:pt x="641" y="312"/>
                  </a:cubicBezTo>
                  <a:cubicBezTo>
                    <a:pt x="645" y="311"/>
                    <a:pt x="646" y="311"/>
                    <a:pt x="649" y="310"/>
                  </a:cubicBezTo>
                  <a:cubicBezTo>
                    <a:pt x="653" y="309"/>
                    <a:pt x="651" y="309"/>
                    <a:pt x="655" y="307"/>
                  </a:cubicBezTo>
                  <a:cubicBezTo>
                    <a:pt x="659" y="306"/>
                    <a:pt x="660" y="304"/>
                    <a:pt x="659" y="303"/>
                  </a:cubicBezTo>
                  <a:cubicBezTo>
                    <a:pt x="658" y="302"/>
                    <a:pt x="656" y="302"/>
                    <a:pt x="656" y="301"/>
                  </a:cubicBezTo>
                  <a:cubicBezTo>
                    <a:pt x="657" y="301"/>
                    <a:pt x="657" y="300"/>
                    <a:pt x="657" y="300"/>
                  </a:cubicBezTo>
                  <a:cubicBezTo>
                    <a:pt x="658" y="299"/>
                    <a:pt x="658" y="298"/>
                    <a:pt x="658" y="297"/>
                  </a:cubicBezTo>
                  <a:cubicBezTo>
                    <a:pt x="659" y="297"/>
                    <a:pt x="658" y="296"/>
                    <a:pt x="659" y="296"/>
                  </a:cubicBezTo>
                  <a:cubicBezTo>
                    <a:pt x="660" y="296"/>
                    <a:pt x="661" y="296"/>
                    <a:pt x="661" y="295"/>
                  </a:cubicBezTo>
                  <a:cubicBezTo>
                    <a:pt x="661" y="294"/>
                    <a:pt x="659" y="293"/>
                    <a:pt x="661" y="293"/>
                  </a:cubicBezTo>
                  <a:cubicBezTo>
                    <a:pt x="662" y="293"/>
                    <a:pt x="662" y="293"/>
                    <a:pt x="662" y="292"/>
                  </a:cubicBezTo>
                  <a:cubicBezTo>
                    <a:pt x="662" y="292"/>
                    <a:pt x="661" y="291"/>
                    <a:pt x="662" y="291"/>
                  </a:cubicBezTo>
                  <a:cubicBezTo>
                    <a:pt x="663" y="290"/>
                    <a:pt x="663" y="290"/>
                    <a:pt x="663" y="290"/>
                  </a:cubicBezTo>
                  <a:cubicBezTo>
                    <a:pt x="663" y="289"/>
                    <a:pt x="662" y="290"/>
                    <a:pt x="662" y="289"/>
                  </a:cubicBezTo>
                  <a:cubicBezTo>
                    <a:pt x="663" y="288"/>
                    <a:pt x="662" y="288"/>
                    <a:pt x="662" y="287"/>
                  </a:cubicBezTo>
                  <a:cubicBezTo>
                    <a:pt x="662" y="286"/>
                    <a:pt x="661" y="286"/>
                    <a:pt x="662" y="286"/>
                  </a:cubicBezTo>
                  <a:cubicBezTo>
                    <a:pt x="662" y="285"/>
                    <a:pt x="662" y="284"/>
                    <a:pt x="662" y="285"/>
                  </a:cubicBezTo>
                  <a:cubicBezTo>
                    <a:pt x="661" y="285"/>
                    <a:pt x="660" y="286"/>
                    <a:pt x="660" y="285"/>
                  </a:cubicBezTo>
                  <a:cubicBezTo>
                    <a:pt x="660" y="284"/>
                    <a:pt x="660" y="284"/>
                    <a:pt x="659" y="284"/>
                  </a:cubicBezTo>
                  <a:cubicBezTo>
                    <a:pt x="659" y="283"/>
                    <a:pt x="659" y="283"/>
                    <a:pt x="659" y="282"/>
                  </a:cubicBezTo>
                  <a:cubicBezTo>
                    <a:pt x="659" y="282"/>
                    <a:pt x="659" y="280"/>
                    <a:pt x="658" y="281"/>
                  </a:cubicBezTo>
                  <a:cubicBezTo>
                    <a:pt x="658" y="282"/>
                    <a:pt x="658" y="282"/>
                    <a:pt x="657" y="283"/>
                  </a:cubicBezTo>
                  <a:cubicBezTo>
                    <a:pt x="657" y="284"/>
                    <a:pt x="656" y="284"/>
                    <a:pt x="656" y="283"/>
                  </a:cubicBezTo>
                  <a:cubicBezTo>
                    <a:pt x="656" y="282"/>
                    <a:pt x="656" y="282"/>
                    <a:pt x="657" y="281"/>
                  </a:cubicBezTo>
                  <a:cubicBezTo>
                    <a:pt x="657" y="281"/>
                    <a:pt x="657" y="280"/>
                    <a:pt x="656" y="280"/>
                  </a:cubicBezTo>
                  <a:cubicBezTo>
                    <a:pt x="655" y="280"/>
                    <a:pt x="654" y="280"/>
                    <a:pt x="654" y="280"/>
                  </a:cubicBezTo>
                  <a:cubicBezTo>
                    <a:pt x="654" y="280"/>
                    <a:pt x="655" y="281"/>
                    <a:pt x="654" y="281"/>
                  </a:cubicBezTo>
                  <a:cubicBezTo>
                    <a:pt x="653" y="281"/>
                    <a:pt x="653" y="280"/>
                    <a:pt x="653" y="281"/>
                  </a:cubicBezTo>
                  <a:cubicBezTo>
                    <a:pt x="653" y="282"/>
                    <a:pt x="654" y="282"/>
                    <a:pt x="653" y="283"/>
                  </a:cubicBezTo>
                  <a:cubicBezTo>
                    <a:pt x="652" y="283"/>
                    <a:pt x="651" y="282"/>
                    <a:pt x="651" y="282"/>
                  </a:cubicBezTo>
                  <a:cubicBezTo>
                    <a:pt x="651" y="282"/>
                    <a:pt x="651" y="282"/>
                    <a:pt x="651" y="281"/>
                  </a:cubicBezTo>
                  <a:cubicBezTo>
                    <a:pt x="651" y="280"/>
                    <a:pt x="652" y="280"/>
                    <a:pt x="652" y="279"/>
                  </a:cubicBezTo>
                  <a:cubicBezTo>
                    <a:pt x="652" y="278"/>
                    <a:pt x="652" y="279"/>
                    <a:pt x="651" y="278"/>
                  </a:cubicBezTo>
                  <a:cubicBezTo>
                    <a:pt x="651" y="277"/>
                    <a:pt x="650" y="277"/>
                    <a:pt x="650" y="276"/>
                  </a:cubicBezTo>
                  <a:cubicBezTo>
                    <a:pt x="651" y="275"/>
                    <a:pt x="651" y="276"/>
                    <a:pt x="652" y="275"/>
                  </a:cubicBezTo>
                  <a:cubicBezTo>
                    <a:pt x="652" y="274"/>
                    <a:pt x="652" y="274"/>
                    <a:pt x="652" y="273"/>
                  </a:cubicBezTo>
                  <a:cubicBezTo>
                    <a:pt x="652" y="273"/>
                    <a:pt x="650" y="273"/>
                    <a:pt x="651" y="272"/>
                  </a:cubicBezTo>
                  <a:cubicBezTo>
                    <a:pt x="651" y="271"/>
                    <a:pt x="652" y="272"/>
                    <a:pt x="652" y="271"/>
                  </a:cubicBezTo>
                  <a:cubicBezTo>
                    <a:pt x="652" y="270"/>
                    <a:pt x="652" y="269"/>
                    <a:pt x="653" y="269"/>
                  </a:cubicBezTo>
                  <a:cubicBezTo>
                    <a:pt x="653" y="269"/>
                    <a:pt x="653" y="269"/>
                    <a:pt x="654" y="270"/>
                  </a:cubicBezTo>
                  <a:cubicBezTo>
                    <a:pt x="654" y="270"/>
                    <a:pt x="655" y="270"/>
                    <a:pt x="655" y="269"/>
                  </a:cubicBezTo>
                  <a:cubicBezTo>
                    <a:pt x="655" y="268"/>
                    <a:pt x="656" y="268"/>
                    <a:pt x="656" y="268"/>
                  </a:cubicBezTo>
                  <a:cubicBezTo>
                    <a:pt x="657" y="267"/>
                    <a:pt x="657" y="266"/>
                    <a:pt x="657" y="266"/>
                  </a:cubicBezTo>
                  <a:cubicBezTo>
                    <a:pt x="656" y="253"/>
                    <a:pt x="656" y="253"/>
                    <a:pt x="656" y="253"/>
                  </a:cubicBezTo>
                  <a:cubicBezTo>
                    <a:pt x="696" y="244"/>
                    <a:pt x="696" y="244"/>
                    <a:pt x="696" y="244"/>
                  </a:cubicBezTo>
                  <a:cubicBezTo>
                    <a:pt x="696" y="244"/>
                    <a:pt x="698" y="243"/>
                    <a:pt x="697" y="242"/>
                  </a:cubicBezTo>
                  <a:cubicBezTo>
                    <a:pt x="697" y="241"/>
                    <a:pt x="696" y="241"/>
                    <a:pt x="697" y="240"/>
                  </a:cubicBezTo>
                  <a:cubicBezTo>
                    <a:pt x="698" y="239"/>
                    <a:pt x="697" y="239"/>
                    <a:pt x="697" y="238"/>
                  </a:cubicBezTo>
                  <a:cubicBezTo>
                    <a:pt x="696" y="236"/>
                    <a:pt x="695" y="237"/>
                    <a:pt x="695" y="235"/>
                  </a:cubicBezTo>
                  <a:cubicBezTo>
                    <a:pt x="694" y="233"/>
                    <a:pt x="694" y="233"/>
                    <a:pt x="694" y="232"/>
                  </a:cubicBezTo>
                  <a:cubicBezTo>
                    <a:pt x="693" y="231"/>
                    <a:pt x="693" y="231"/>
                    <a:pt x="693" y="229"/>
                  </a:cubicBezTo>
                  <a:cubicBezTo>
                    <a:pt x="693" y="228"/>
                    <a:pt x="693" y="228"/>
                    <a:pt x="694" y="226"/>
                  </a:cubicBezTo>
                  <a:cubicBezTo>
                    <a:pt x="694" y="225"/>
                    <a:pt x="694" y="225"/>
                    <a:pt x="696" y="225"/>
                  </a:cubicBezTo>
                  <a:cubicBezTo>
                    <a:pt x="697" y="226"/>
                    <a:pt x="698" y="226"/>
                    <a:pt x="701" y="226"/>
                  </a:cubicBezTo>
                  <a:cubicBezTo>
                    <a:pt x="703" y="226"/>
                    <a:pt x="702" y="226"/>
                    <a:pt x="705" y="226"/>
                  </a:cubicBezTo>
                  <a:cubicBezTo>
                    <a:pt x="707" y="226"/>
                    <a:pt x="708" y="225"/>
                    <a:pt x="709" y="225"/>
                  </a:cubicBezTo>
                  <a:cubicBezTo>
                    <a:pt x="709" y="225"/>
                    <a:pt x="709" y="225"/>
                    <a:pt x="711" y="224"/>
                  </a:cubicBezTo>
                  <a:cubicBezTo>
                    <a:pt x="712" y="224"/>
                    <a:pt x="712" y="224"/>
                    <a:pt x="714" y="224"/>
                  </a:cubicBezTo>
                  <a:cubicBezTo>
                    <a:pt x="715" y="224"/>
                    <a:pt x="715" y="223"/>
                    <a:pt x="717" y="223"/>
                  </a:cubicBezTo>
                  <a:cubicBezTo>
                    <a:pt x="719" y="223"/>
                    <a:pt x="717" y="223"/>
                    <a:pt x="719" y="223"/>
                  </a:cubicBezTo>
                  <a:cubicBezTo>
                    <a:pt x="722" y="224"/>
                    <a:pt x="722" y="224"/>
                    <a:pt x="725" y="224"/>
                  </a:cubicBezTo>
                  <a:cubicBezTo>
                    <a:pt x="728" y="223"/>
                    <a:pt x="728" y="222"/>
                    <a:pt x="728" y="223"/>
                  </a:cubicBezTo>
                  <a:cubicBezTo>
                    <a:pt x="729" y="224"/>
                    <a:pt x="728" y="223"/>
                    <a:pt x="729" y="224"/>
                  </a:cubicBezTo>
                  <a:cubicBezTo>
                    <a:pt x="730" y="224"/>
                    <a:pt x="731" y="224"/>
                    <a:pt x="733" y="223"/>
                  </a:cubicBezTo>
                  <a:cubicBezTo>
                    <a:pt x="735" y="223"/>
                    <a:pt x="735" y="223"/>
                    <a:pt x="736" y="222"/>
                  </a:cubicBezTo>
                  <a:cubicBezTo>
                    <a:pt x="737" y="222"/>
                    <a:pt x="736" y="222"/>
                    <a:pt x="738" y="222"/>
                  </a:cubicBezTo>
                  <a:cubicBezTo>
                    <a:pt x="740" y="223"/>
                    <a:pt x="741" y="223"/>
                    <a:pt x="742" y="223"/>
                  </a:cubicBezTo>
                  <a:cubicBezTo>
                    <a:pt x="743" y="223"/>
                    <a:pt x="742" y="221"/>
                    <a:pt x="744" y="222"/>
                  </a:cubicBezTo>
                  <a:cubicBezTo>
                    <a:pt x="746" y="224"/>
                    <a:pt x="746" y="224"/>
                    <a:pt x="748" y="224"/>
                  </a:cubicBezTo>
                  <a:cubicBezTo>
                    <a:pt x="749" y="224"/>
                    <a:pt x="750" y="224"/>
                    <a:pt x="751" y="225"/>
                  </a:cubicBezTo>
                  <a:cubicBezTo>
                    <a:pt x="753" y="226"/>
                    <a:pt x="752" y="226"/>
                    <a:pt x="755" y="226"/>
                  </a:cubicBezTo>
                  <a:cubicBezTo>
                    <a:pt x="758" y="226"/>
                    <a:pt x="757" y="226"/>
                    <a:pt x="759" y="226"/>
                  </a:cubicBezTo>
                  <a:cubicBezTo>
                    <a:pt x="761" y="226"/>
                    <a:pt x="761" y="226"/>
                    <a:pt x="763" y="226"/>
                  </a:cubicBezTo>
                  <a:cubicBezTo>
                    <a:pt x="764" y="226"/>
                    <a:pt x="763" y="225"/>
                    <a:pt x="764" y="226"/>
                  </a:cubicBezTo>
                  <a:cubicBezTo>
                    <a:pt x="766" y="227"/>
                    <a:pt x="765" y="227"/>
                    <a:pt x="767" y="227"/>
                  </a:cubicBezTo>
                  <a:cubicBezTo>
                    <a:pt x="769" y="227"/>
                    <a:pt x="768" y="227"/>
                    <a:pt x="770" y="227"/>
                  </a:cubicBezTo>
                  <a:cubicBezTo>
                    <a:pt x="773" y="226"/>
                    <a:pt x="772" y="226"/>
                    <a:pt x="774" y="226"/>
                  </a:cubicBezTo>
                  <a:cubicBezTo>
                    <a:pt x="777" y="227"/>
                    <a:pt x="776" y="227"/>
                    <a:pt x="777" y="226"/>
                  </a:cubicBezTo>
                  <a:cubicBezTo>
                    <a:pt x="779" y="226"/>
                    <a:pt x="780" y="227"/>
                    <a:pt x="779" y="225"/>
                  </a:cubicBezTo>
                  <a:cubicBezTo>
                    <a:pt x="779" y="223"/>
                    <a:pt x="780" y="223"/>
                    <a:pt x="778" y="222"/>
                  </a:cubicBezTo>
                  <a:cubicBezTo>
                    <a:pt x="776" y="222"/>
                    <a:pt x="773" y="223"/>
                    <a:pt x="774" y="221"/>
                  </a:cubicBezTo>
                  <a:cubicBezTo>
                    <a:pt x="775" y="220"/>
                    <a:pt x="775" y="221"/>
                    <a:pt x="775" y="219"/>
                  </a:cubicBezTo>
                  <a:cubicBezTo>
                    <a:pt x="776" y="218"/>
                    <a:pt x="775" y="218"/>
                    <a:pt x="775" y="216"/>
                  </a:cubicBezTo>
                  <a:cubicBezTo>
                    <a:pt x="775" y="215"/>
                    <a:pt x="775" y="214"/>
                    <a:pt x="774" y="214"/>
                  </a:cubicBezTo>
                  <a:cubicBezTo>
                    <a:pt x="774" y="213"/>
                    <a:pt x="774" y="213"/>
                    <a:pt x="775" y="213"/>
                  </a:cubicBezTo>
                  <a:cubicBezTo>
                    <a:pt x="776" y="213"/>
                    <a:pt x="775" y="212"/>
                    <a:pt x="776" y="211"/>
                  </a:cubicBezTo>
                  <a:cubicBezTo>
                    <a:pt x="777" y="209"/>
                    <a:pt x="776" y="209"/>
                    <a:pt x="778" y="209"/>
                  </a:cubicBezTo>
                  <a:cubicBezTo>
                    <a:pt x="779" y="209"/>
                    <a:pt x="781" y="209"/>
                    <a:pt x="781" y="208"/>
                  </a:cubicBezTo>
                  <a:cubicBezTo>
                    <a:pt x="781" y="207"/>
                    <a:pt x="780" y="206"/>
                    <a:pt x="782" y="206"/>
                  </a:cubicBezTo>
                  <a:cubicBezTo>
                    <a:pt x="783" y="206"/>
                    <a:pt x="782" y="207"/>
                    <a:pt x="784" y="206"/>
                  </a:cubicBezTo>
                  <a:cubicBezTo>
                    <a:pt x="785" y="205"/>
                    <a:pt x="785" y="205"/>
                    <a:pt x="786" y="204"/>
                  </a:cubicBezTo>
                  <a:cubicBezTo>
                    <a:pt x="787" y="203"/>
                    <a:pt x="788" y="204"/>
                    <a:pt x="787" y="202"/>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4" name="Freeform 285"/>
            <p:cNvSpPr>
              <a:spLocks/>
            </p:cNvSpPr>
            <p:nvPr/>
          </p:nvSpPr>
          <p:spPr bwMode="auto">
            <a:xfrm>
              <a:off x="7088188" y="962025"/>
              <a:ext cx="0" cy="1588"/>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5" name="Freeform 286"/>
            <p:cNvSpPr>
              <a:spLocks/>
            </p:cNvSpPr>
            <p:nvPr/>
          </p:nvSpPr>
          <p:spPr bwMode="auto">
            <a:xfrm>
              <a:off x="6859588" y="855663"/>
              <a:ext cx="1423988" cy="1425575"/>
            </a:xfrm>
            <a:custGeom>
              <a:avLst/>
              <a:gdLst>
                <a:gd name="T0" fmla="*/ 904 w 1010"/>
                <a:gd name="T1" fmla="*/ 515 h 1012"/>
                <a:gd name="T2" fmla="*/ 903 w 1010"/>
                <a:gd name="T3" fmla="*/ 562 h 1012"/>
                <a:gd name="T4" fmla="*/ 908 w 1010"/>
                <a:gd name="T5" fmla="*/ 604 h 1012"/>
                <a:gd name="T6" fmla="*/ 914 w 1010"/>
                <a:gd name="T7" fmla="*/ 695 h 1012"/>
                <a:gd name="T8" fmla="*/ 930 w 1010"/>
                <a:gd name="T9" fmla="*/ 719 h 1012"/>
                <a:gd name="T10" fmla="*/ 951 w 1010"/>
                <a:gd name="T11" fmla="*/ 719 h 1012"/>
                <a:gd name="T12" fmla="*/ 1010 w 1010"/>
                <a:gd name="T13" fmla="*/ 774 h 1012"/>
                <a:gd name="T14" fmla="*/ 579 w 1010"/>
                <a:gd name="T15" fmla="*/ 992 h 1012"/>
                <a:gd name="T16" fmla="*/ 576 w 1010"/>
                <a:gd name="T17" fmla="*/ 965 h 1012"/>
                <a:gd name="T18" fmla="*/ 550 w 1010"/>
                <a:gd name="T19" fmla="*/ 957 h 1012"/>
                <a:gd name="T20" fmla="*/ 538 w 1010"/>
                <a:gd name="T21" fmla="*/ 948 h 1012"/>
                <a:gd name="T22" fmla="*/ 519 w 1010"/>
                <a:gd name="T23" fmla="*/ 944 h 1012"/>
                <a:gd name="T24" fmla="*/ 503 w 1010"/>
                <a:gd name="T25" fmla="*/ 929 h 1012"/>
                <a:gd name="T26" fmla="*/ 481 w 1010"/>
                <a:gd name="T27" fmla="*/ 906 h 1012"/>
                <a:gd name="T28" fmla="*/ 23 w 1010"/>
                <a:gd name="T29" fmla="*/ 474 h 1012"/>
                <a:gd name="T30" fmla="*/ 51 w 1010"/>
                <a:gd name="T31" fmla="*/ 456 h 1012"/>
                <a:gd name="T32" fmla="*/ 90 w 1010"/>
                <a:gd name="T33" fmla="*/ 447 h 1012"/>
                <a:gd name="T34" fmla="*/ 130 w 1010"/>
                <a:gd name="T35" fmla="*/ 442 h 1012"/>
                <a:gd name="T36" fmla="*/ 163 w 1010"/>
                <a:gd name="T37" fmla="*/ 431 h 1012"/>
                <a:gd name="T38" fmla="*/ 229 w 1010"/>
                <a:gd name="T39" fmla="*/ 384 h 1012"/>
                <a:gd name="T40" fmla="*/ 251 w 1010"/>
                <a:gd name="T41" fmla="*/ 362 h 1012"/>
                <a:gd name="T42" fmla="*/ 244 w 1010"/>
                <a:gd name="T43" fmla="*/ 352 h 1012"/>
                <a:gd name="T44" fmla="*/ 239 w 1010"/>
                <a:gd name="T45" fmla="*/ 344 h 1012"/>
                <a:gd name="T46" fmla="*/ 283 w 1010"/>
                <a:gd name="T47" fmla="*/ 307 h 1012"/>
                <a:gd name="T48" fmla="*/ 313 w 1010"/>
                <a:gd name="T49" fmla="*/ 296 h 1012"/>
                <a:gd name="T50" fmla="*/ 351 w 1010"/>
                <a:gd name="T51" fmla="*/ 298 h 1012"/>
                <a:gd name="T52" fmla="*/ 363 w 1010"/>
                <a:gd name="T53" fmla="*/ 285 h 1012"/>
                <a:gd name="T54" fmla="*/ 349 w 1010"/>
                <a:gd name="T55" fmla="*/ 249 h 1012"/>
                <a:gd name="T56" fmla="*/ 346 w 1010"/>
                <a:gd name="T57" fmla="*/ 214 h 1012"/>
                <a:gd name="T58" fmla="*/ 343 w 1010"/>
                <a:gd name="T59" fmla="*/ 183 h 1012"/>
                <a:gd name="T60" fmla="*/ 335 w 1010"/>
                <a:gd name="T61" fmla="*/ 151 h 1012"/>
                <a:gd name="T62" fmla="*/ 321 w 1010"/>
                <a:gd name="T63" fmla="*/ 130 h 1012"/>
                <a:gd name="T64" fmla="*/ 330 w 1010"/>
                <a:gd name="T65" fmla="*/ 122 h 1012"/>
                <a:gd name="T66" fmla="*/ 357 w 1010"/>
                <a:gd name="T67" fmla="*/ 109 h 1012"/>
                <a:gd name="T68" fmla="*/ 377 w 1010"/>
                <a:gd name="T69" fmla="*/ 85 h 1012"/>
                <a:gd name="T70" fmla="*/ 400 w 1010"/>
                <a:gd name="T71" fmla="*/ 76 h 1012"/>
                <a:gd name="T72" fmla="*/ 430 w 1010"/>
                <a:gd name="T73" fmla="*/ 68 h 1012"/>
                <a:gd name="T74" fmla="*/ 465 w 1010"/>
                <a:gd name="T75" fmla="*/ 45 h 1012"/>
                <a:gd name="T76" fmla="*/ 512 w 1010"/>
                <a:gd name="T77" fmla="*/ 33 h 1012"/>
                <a:gd name="T78" fmla="*/ 561 w 1010"/>
                <a:gd name="T79" fmla="*/ 24 h 1012"/>
                <a:gd name="T80" fmla="*/ 591 w 1010"/>
                <a:gd name="T81" fmla="*/ 21 h 1012"/>
                <a:gd name="T82" fmla="*/ 636 w 1010"/>
                <a:gd name="T83" fmla="*/ 13 h 1012"/>
                <a:gd name="T84" fmla="*/ 670 w 1010"/>
                <a:gd name="T85" fmla="*/ 21 h 1012"/>
                <a:gd name="T86" fmla="*/ 700 w 1010"/>
                <a:gd name="T87" fmla="*/ 20 h 1012"/>
                <a:gd name="T88" fmla="*/ 736 w 1010"/>
                <a:gd name="T89" fmla="*/ 2 h 1012"/>
                <a:gd name="T90" fmla="*/ 768 w 1010"/>
                <a:gd name="T91" fmla="*/ 13 h 1012"/>
                <a:gd name="T92" fmla="*/ 781 w 1010"/>
                <a:gd name="T93" fmla="*/ 3 h 1012"/>
                <a:gd name="T94" fmla="*/ 806 w 1010"/>
                <a:gd name="T95" fmla="*/ 16 h 1012"/>
                <a:gd name="T96" fmla="*/ 838 w 1010"/>
                <a:gd name="T97" fmla="*/ 13 h 1012"/>
                <a:gd name="T98" fmla="*/ 840 w 1010"/>
                <a:gd name="T99" fmla="*/ 21 h 1012"/>
                <a:gd name="T100" fmla="*/ 836 w 1010"/>
                <a:gd name="T101" fmla="*/ 31 h 1012"/>
                <a:gd name="T102" fmla="*/ 827 w 1010"/>
                <a:gd name="T103" fmla="*/ 42 h 1012"/>
                <a:gd name="T104" fmla="*/ 833 w 1010"/>
                <a:gd name="T105" fmla="*/ 50 h 1012"/>
                <a:gd name="T106" fmla="*/ 827 w 1010"/>
                <a:gd name="T107" fmla="*/ 73 h 1012"/>
                <a:gd name="T108" fmla="*/ 832 w 1010"/>
                <a:gd name="T109" fmla="*/ 97 h 1012"/>
                <a:gd name="T110" fmla="*/ 835 w 1010"/>
                <a:gd name="T111" fmla="*/ 114 h 1012"/>
                <a:gd name="T112" fmla="*/ 827 w 1010"/>
                <a:gd name="T113" fmla="*/ 133 h 1012"/>
                <a:gd name="T114" fmla="*/ 827 w 1010"/>
                <a:gd name="T115" fmla="*/ 149 h 1012"/>
                <a:gd name="T116" fmla="*/ 818 w 1010"/>
                <a:gd name="T117" fmla="*/ 158 h 1012"/>
                <a:gd name="T118" fmla="*/ 798 w 1010"/>
                <a:gd name="T119" fmla="*/ 176 h 1012"/>
                <a:gd name="T120" fmla="*/ 791 w 1010"/>
                <a:gd name="T121" fmla="*/ 193 h 1012"/>
                <a:gd name="T122" fmla="*/ 800 w 1010"/>
                <a:gd name="T123" fmla="*/ 218 h 1012"/>
                <a:gd name="T124" fmla="*/ 831 w 1010"/>
                <a:gd name="T125" fmla="*/ 257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0" h="1012">
                  <a:moveTo>
                    <a:pt x="891" y="405"/>
                  </a:moveTo>
                  <a:cubicBezTo>
                    <a:pt x="891" y="405"/>
                    <a:pt x="889" y="406"/>
                    <a:pt x="888" y="406"/>
                  </a:cubicBezTo>
                  <a:cubicBezTo>
                    <a:pt x="887" y="407"/>
                    <a:pt x="885" y="407"/>
                    <a:pt x="884" y="407"/>
                  </a:cubicBezTo>
                  <a:cubicBezTo>
                    <a:pt x="883" y="408"/>
                    <a:pt x="882" y="408"/>
                    <a:pt x="883" y="409"/>
                  </a:cubicBezTo>
                  <a:cubicBezTo>
                    <a:pt x="883" y="410"/>
                    <a:pt x="883" y="415"/>
                    <a:pt x="884" y="416"/>
                  </a:cubicBezTo>
                  <a:cubicBezTo>
                    <a:pt x="884" y="417"/>
                    <a:pt x="889" y="424"/>
                    <a:pt x="890" y="425"/>
                  </a:cubicBezTo>
                  <a:cubicBezTo>
                    <a:pt x="891" y="426"/>
                    <a:pt x="901" y="449"/>
                    <a:pt x="901" y="449"/>
                  </a:cubicBezTo>
                  <a:cubicBezTo>
                    <a:pt x="901" y="449"/>
                    <a:pt x="902" y="450"/>
                    <a:pt x="902" y="452"/>
                  </a:cubicBezTo>
                  <a:cubicBezTo>
                    <a:pt x="902" y="455"/>
                    <a:pt x="906" y="471"/>
                    <a:pt x="906" y="472"/>
                  </a:cubicBezTo>
                  <a:cubicBezTo>
                    <a:pt x="906" y="473"/>
                    <a:pt x="907" y="483"/>
                    <a:pt x="907" y="484"/>
                  </a:cubicBezTo>
                  <a:cubicBezTo>
                    <a:pt x="907" y="485"/>
                    <a:pt x="906" y="505"/>
                    <a:pt x="905" y="508"/>
                  </a:cubicBezTo>
                  <a:cubicBezTo>
                    <a:pt x="904" y="512"/>
                    <a:pt x="904" y="513"/>
                    <a:pt x="904" y="515"/>
                  </a:cubicBezTo>
                  <a:cubicBezTo>
                    <a:pt x="905" y="516"/>
                    <a:pt x="910" y="535"/>
                    <a:pt x="910" y="535"/>
                  </a:cubicBezTo>
                  <a:cubicBezTo>
                    <a:pt x="910" y="535"/>
                    <a:pt x="911" y="537"/>
                    <a:pt x="910" y="538"/>
                  </a:cubicBezTo>
                  <a:cubicBezTo>
                    <a:pt x="909" y="539"/>
                    <a:pt x="909" y="539"/>
                    <a:pt x="909" y="540"/>
                  </a:cubicBezTo>
                  <a:cubicBezTo>
                    <a:pt x="910" y="540"/>
                    <a:pt x="909" y="545"/>
                    <a:pt x="909" y="545"/>
                  </a:cubicBezTo>
                  <a:cubicBezTo>
                    <a:pt x="909" y="545"/>
                    <a:pt x="908" y="549"/>
                    <a:pt x="908" y="550"/>
                  </a:cubicBezTo>
                  <a:cubicBezTo>
                    <a:pt x="907" y="551"/>
                    <a:pt x="907" y="552"/>
                    <a:pt x="906" y="553"/>
                  </a:cubicBezTo>
                  <a:cubicBezTo>
                    <a:pt x="905" y="553"/>
                    <a:pt x="904" y="552"/>
                    <a:pt x="904" y="553"/>
                  </a:cubicBezTo>
                  <a:cubicBezTo>
                    <a:pt x="904" y="554"/>
                    <a:pt x="904" y="554"/>
                    <a:pt x="905" y="554"/>
                  </a:cubicBezTo>
                  <a:cubicBezTo>
                    <a:pt x="906" y="554"/>
                    <a:pt x="907" y="553"/>
                    <a:pt x="907" y="554"/>
                  </a:cubicBezTo>
                  <a:cubicBezTo>
                    <a:pt x="906" y="556"/>
                    <a:pt x="907" y="556"/>
                    <a:pt x="906" y="557"/>
                  </a:cubicBezTo>
                  <a:cubicBezTo>
                    <a:pt x="905" y="558"/>
                    <a:pt x="904" y="558"/>
                    <a:pt x="904" y="559"/>
                  </a:cubicBezTo>
                  <a:cubicBezTo>
                    <a:pt x="903" y="560"/>
                    <a:pt x="903" y="561"/>
                    <a:pt x="903" y="562"/>
                  </a:cubicBezTo>
                  <a:cubicBezTo>
                    <a:pt x="903" y="563"/>
                    <a:pt x="903" y="563"/>
                    <a:pt x="902" y="564"/>
                  </a:cubicBezTo>
                  <a:cubicBezTo>
                    <a:pt x="902" y="566"/>
                    <a:pt x="901" y="566"/>
                    <a:pt x="902" y="566"/>
                  </a:cubicBezTo>
                  <a:cubicBezTo>
                    <a:pt x="903" y="567"/>
                    <a:pt x="903" y="566"/>
                    <a:pt x="903" y="567"/>
                  </a:cubicBezTo>
                  <a:cubicBezTo>
                    <a:pt x="902" y="569"/>
                    <a:pt x="902" y="570"/>
                    <a:pt x="902" y="571"/>
                  </a:cubicBezTo>
                  <a:cubicBezTo>
                    <a:pt x="902" y="572"/>
                    <a:pt x="902" y="572"/>
                    <a:pt x="903" y="573"/>
                  </a:cubicBezTo>
                  <a:cubicBezTo>
                    <a:pt x="903" y="574"/>
                    <a:pt x="904" y="577"/>
                    <a:pt x="904" y="577"/>
                  </a:cubicBezTo>
                  <a:cubicBezTo>
                    <a:pt x="904" y="578"/>
                    <a:pt x="905" y="579"/>
                    <a:pt x="904" y="581"/>
                  </a:cubicBezTo>
                  <a:cubicBezTo>
                    <a:pt x="904" y="583"/>
                    <a:pt x="905" y="586"/>
                    <a:pt x="905" y="587"/>
                  </a:cubicBezTo>
                  <a:cubicBezTo>
                    <a:pt x="905" y="588"/>
                    <a:pt x="906" y="589"/>
                    <a:pt x="907" y="590"/>
                  </a:cubicBezTo>
                  <a:cubicBezTo>
                    <a:pt x="908" y="592"/>
                    <a:pt x="909" y="592"/>
                    <a:pt x="909" y="593"/>
                  </a:cubicBezTo>
                  <a:cubicBezTo>
                    <a:pt x="908" y="594"/>
                    <a:pt x="907" y="598"/>
                    <a:pt x="908" y="599"/>
                  </a:cubicBezTo>
                  <a:cubicBezTo>
                    <a:pt x="908" y="601"/>
                    <a:pt x="908" y="604"/>
                    <a:pt x="908" y="604"/>
                  </a:cubicBezTo>
                  <a:cubicBezTo>
                    <a:pt x="908" y="604"/>
                    <a:pt x="908" y="604"/>
                    <a:pt x="908" y="606"/>
                  </a:cubicBezTo>
                  <a:cubicBezTo>
                    <a:pt x="907" y="607"/>
                    <a:pt x="907" y="609"/>
                    <a:pt x="907" y="609"/>
                  </a:cubicBezTo>
                  <a:cubicBezTo>
                    <a:pt x="907" y="609"/>
                    <a:pt x="907" y="610"/>
                    <a:pt x="905" y="611"/>
                  </a:cubicBezTo>
                  <a:cubicBezTo>
                    <a:pt x="904" y="612"/>
                    <a:pt x="897" y="615"/>
                    <a:pt x="896" y="616"/>
                  </a:cubicBezTo>
                  <a:cubicBezTo>
                    <a:pt x="895" y="616"/>
                    <a:pt x="889" y="618"/>
                    <a:pt x="889" y="618"/>
                  </a:cubicBezTo>
                  <a:cubicBezTo>
                    <a:pt x="889" y="618"/>
                    <a:pt x="888" y="619"/>
                    <a:pt x="887" y="621"/>
                  </a:cubicBezTo>
                  <a:cubicBezTo>
                    <a:pt x="887" y="623"/>
                    <a:pt x="884" y="628"/>
                    <a:pt x="884" y="628"/>
                  </a:cubicBezTo>
                  <a:cubicBezTo>
                    <a:pt x="884" y="628"/>
                    <a:pt x="882" y="628"/>
                    <a:pt x="883" y="629"/>
                  </a:cubicBezTo>
                  <a:cubicBezTo>
                    <a:pt x="883" y="630"/>
                    <a:pt x="889" y="638"/>
                    <a:pt x="889" y="638"/>
                  </a:cubicBezTo>
                  <a:cubicBezTo>
                    <a:pt x="913" y="673"/>
                    <a:pt x="913" y="673"/>
                    <a:pt x="913" y="673"/>
                  </a:cubicBezTo>
                  <a:cubicBezTo>
                    <a:pt x="913" y="673"/>
                    <a:pt x="913" y="673"/>
                    <a:pt x="914" y="676"/>
                  </a:cubicBezTo>
                  <a:cubicBezTo>
                    <a:pt x="914" y="678"/>
                    <a:pt x="914" y="695"/>
                    <a:pt x="914" y="695"/>
                  </a:cubicBezTo>
                  <a:cubicBezTo>
                    <a:pt x="914" y="695"/>
                    <a:pt x="914" y="696"/>
                    <a:pt x="915" y="697"/>
                  </a:cubicBezTo>
                  <a:cubicBezTo>
                    <a:pt x="916" y="698"/>
                    <a:pt x="917" y="698"/>
                    <a:pt x="917" y="700"/>
                  </a:cubicBezTo>
                  <a:cubicBezTo>
                    <a:pt x="917" y="701"/>
                    <a:pt x="917" y="702"/>
                    <a:pt x="918" y="702"/>
                  </a:cubicBezTo>
                  <a:cubicBezTo>
                    <a:pt x="918" y="703"/>
                    <a:pt x="918" y="704"/>
                    <a:pt x="919" y="705"/>
                  </a:cubicBezTo>
                  <a:cubicBezTo>
                    <a:pt x="919" y="706"/>
                    <a:pt x="920" y="707"/>
                    <a:pt x="921" y="708"/>
                  </a:cubicBezTo>
                  <a:cubicBezTo>
                    <a:pt x="921" y="709"/>
                    <a:pt x="922" y="710"/>
                    <a:pt x="922" y="710"/>
                  </a:cubicBezTo>
                  <a:cubicBezTo>
                    <a:pt x="922" y="710"/>
                    <a:pt x="922" y="710"/>
                    <a:pt x="922" y="711"/>
                  </a:cubicBezTo>
                  <a:cubicBezTo>
                    <a:pt x="922" y="712"/>
                    <a:pt x="922" y="712"/>
                    <a:pt x="923" y="712"/>
                  </a:cubicBezTo>
                  <a:cubicBezTo>
                    <a:pt x="924" y="713"/>
                    <a:pt x="926" y="713"/>
                    <a:pt x="926" y="714"/>
                  </a:cubicBezTo>
                  <a:cubicBezTo>
                    <a:pt x="926" y="715"/>
                    <a:pt x="926" y="714"/>
                    <a:pt x="927" y="715"/>
                  </a:cubicBezTo>
                  <a:cubicBezTo>
                    <a:pt x="927" y="716"/>
                    <a:pt x="928" y="717"/>
                    <a:pt x="929" y="717"/>
                  </a:cubicBezTo>
                  <a:cubicBezTo>
                    <a:pt x="929" y="717"/>
                    <a:pt x="929" y="718"/>
                    <a:pt x="930" y="719"/>
                  </a:cubicBezTo>
                  <a:cubicBezTo>
                    <a:pt x="931" y="719"/>
                    <a:pt x="933" y="719"/>
                    <a:pt x="934" y="719"/>
                  </a:cubicBezTo>
                  <a:cubicBezTo>
                    <a:pt x="935" y="719"/>
                    <a:pt x="935" y="718"/>
                    <a:pt x="936" y="718"/>
                  </a:cubicBezTo>
                  <a:cubicBezTo>
                    <a:pt x="937" y="719"/>
                    <a:pt x="937" y="718"/>
                    <a:pt x="938" y="718"/>
                  </a:cubicBezTo>
                  <a:cubicBezTo>
                    <a:pt x="939" y="719"/>
                    <a:pt x="940" y="718"/>
                    <a:pt x="940" y="718"/>
                  </a:cubicBezTo>
                  <a:cubicBezTo>
                    <a:pt x="941" y="718"/>
                    <a:pt x="941" y="718"/>
                    <a:pt x="941" y="717"/>
                  </a:cubicBezTo>
                  <a:cubicBezTo>
                    <a:pt x="942" y="717"/>
                    <a:pt x="943" y="717"/>
                    <a:pt x="944" y="717"/>
                  </a:cubicBezTo>
                  <a:cubicBezTo>
                    <a:pt x="944" y="717"/>
                    <a:pt x="945" y="717"/>
                    <a:pt x="945" y="717"/>
                  </a:cubicBezTo>
                  <a:cubicBezTo>
                    <a:pt x="946" y="717"/>
                    <a:pt x="946" y="717"/>
                    <a:pt x="947" y="717"/>
                  </a:cubicBezTo>
                  <a:cubicBezTo>
                    <a:pt x="948" y="717"/>
                    <a:pt x="948" y="716"/>
                    <a:pt x="948" y="717"/>
                  </a:cubicBezTo>
                  <a:cubicBezTo>
                    <a:pt x="948" y="718"/>
                    <a:pt x="948" y="718"/>
                    <a:pt x="948" y="719"/>
                  </a:cubicBezTo>
                  <a:cubicBezTo>
                    <a:pt x="949" y="720"/>
                    <a:pt x="949" y="720"/>
                    <a:pt x="950" y="720"/>
                  </a:cubicBezTo>
                  <a:cubicBezTo>
                    <a:pt x="950" y="719"/>
                    <a:pt x="951" y="720"/>
                    <a:pt x="951" y="719"/>
                  </a:cubicBezTo>
                  <a:cubicBezTo>
                    <a:pt x="951" y="718"/>
                    <a:pt x="951" y="718"/>
                    <a:pt x="952" y="718"/>
                  </a:cubicBezTo>
                  <a:cubicBezTo>
                    <a:pt x="952" y="717"/>
                    <a:pt x="952" y="717"/>
                    <a:pt x="953" y="717"/>
                  </a:cubicBezTo>
                  <a:cubicBezTo>
                    <a:pt x="954" y="717"/>
                    <a:pt x="954" y="717"/>
                    <a:pt x="955" y="718"/>
                  </a:cubicBezTo>
                  <a:cubicBezTo>
                    <a:pt x="956" y="718"/>
                    <a:pt x="959" y="719"/>
                    <a:pt x="959" y="720"/>
                  </a:cubicBezTo>
                  <a:cubicBezTo>
                    <a:pt x="960" y="720"/>
                    <a:pt x="962" y="723"/>
                    <a:pt x="962" y="723"/>
                  </a:cubicBezTo>
                  <a:cubicBezTo>
                    <a:pt x="962" y="724"/>
                    <a:pt x="965" y="725"/>
                    <a:pt x="966" y="725"/>
                  </a:cubicBezTo>
                  <a:cubicBezTo>
                    <a:pt x="966" y="725"/>
                    <a:pt x="967" y="725"/>
                    <a:pt x="967" y="726"/>
                  </a:cubicBezTo>
                  <a:cubicBezTo>
                    <a:pt x="968" y="727"/>
                    <a:pt x="981" y="736"/>
                    <a:pt x="981" y="736"/>
                  </a:cubicBezTo>
                  <a:cubicBezTo>
                    <a:pt x="981" y="736"/>
                    <a:pt x="982" y="737"/>
                    <a:pt x="984" y="736"/>
                  </a:cubicBezTo>
                  <a:cubicBezTo>
                    <a:pt x="987" y="735"/>
                    <a:pt x="990" y="733"/>
                    <a:pt x="990" y="733"/>
                  </a:cubicBezTo>
                  <a:cubicBezTo>
                    <a:pt x="990" y="733"/>
                    <a:pt x="991" y="733"/>
                    <a:pt x="991" y="734"/>
                  </a:cubicBezTo>
                  <a:cubicBezTo>
                    <a:pt x="991" y="735"/>
                    <a:pt x="1010" y="774"/>
                    <a:pt x="1010" y="774"/>
                  </a:cubicBezTo>
                  <a:cubicBezTo>
                    <a:pt x="788" y="914"/>
                    <a:pt x="788" y="914"/>
                    <a:pt x="788" y="914"/>
                  </a:cubicBezTo>
                  <a:cubicBezTo>
                    <a:pt x="708" y="987"/>
                    <a:pt x="708" y="987"/>
                    <a:pt x="708" y="987"/>
                  </a:cubicBezTo>
                  <a:cubicBezTo>
                    <a:pt x="588" y="1012"/>
                    <a:pt x="588" y="1012"/>
                    <a:pt x="588" y="1012"/>
                  </a:cubicBezTo>
                  <a:cubicBezTo>
                    <a:pt x="588" y="1012"/>
                    <a:pt x="588" y="1012"/>
                    <a:pt x="587" y="1011"/>
                  </a:cubicBezTo>
                  <a:cubicBezTo>
                    <a:pt x="587" y="1011"/>
                    <a:pt x="586" y="1011"/>
                    <a:pt x="585" y="1010"/>
                  </a:cubicBezTo>
                  <a:cubicBezTo>
                    <a:pt x="585" y="1010"/>
                    <a:pt x="584" y="1009"/>
                    <a:pt x="583" y="1007"/>
                  </a:cubicBezTo>
                  <a:cubicBezTo>
                    <a:pt x="581" y="1006"/>
                    <a:pt x="581" y="1007"/>
                    <a:pt x="579" y="1006"/>
                  </a:cubicBezTo>
                  <a:cubicBezTo>
                    <a:pt x="578" y="1005"/>
                    <a:pt x="577" y="1005"/>
                    <a:pt x="577" y="1004"/>
                  </a:cubicBezTo>
                  <a:cubicBezTo>
                    <a:pt x="577" y="1002"/>
                    <a:pt x="576" y="1003"/>
                    <a:pt x="577" y="1001"/>
                  </a:cubicBezTo>
                  <a:cubicBezTo>
                    <a:pt x="578" y="999"/>
                    <a:pt x="578" y="999"/>
                    <a:pt x="579" y="998"/>
                  </a:cubicBezTo>
                  <a:cubicBezTo>
                    <a:pt x="579" y="997"/>
                    <a:pt x="580" y="997"/>
                    <a:pt x="580" y="995"/>
                  </a:cubicBezTo>
                  <a:cubicBezTo>
                    <a:pt x="581" y="994"/>
                    <a:pt x="579" y="993"/>
                    <a:pt x="579" y="992"/>
                  </a:cubicBezTo>
                  <a:cubicBezTo>
                    <a:pt x="579" y="990"/>
                    <a:pt x="579" y="990"/>
                    <a:pt x="580" y="988"/>
                  </a:cubicBezTo>
                  <a:cubicBezTo>
                    <a:pt x="580" y="987"/>
                    <a:pt x="580" y="986"/>
                    <a:pt x="581" y="987"/>
                  </a:cubicBezTo>
                  <a:cubicBezTo>
                    <a:pt x="583" y="987"/>
                    <a:pt x="584" y="988"/>
                    <a:pt x="583" y="987"/>
                  </a:cubicBezTo>
                  <a:cubicBezTo>
                    <a:pt x="583" y="985"/>
                    <a:pt x="582" y="986"/>
                    <a:pt x="583" y="984"/>
                  </a:cubicBezTo>
                  <a:cubicBezTo>
                    <a:pt x="583" y="982"/>
                    <a:pt x="585" y="983"/>
                    <a:pt x="583" y="981"/>
                  </a:cubicBezTo>
                  <a:cubicBezTo>
                    <a:pt x="582" y="980"/>
                    <a:pt x="582" y="981"/>
                    <a:pt x="582" y="980"/>
                  </a:cubicBezTo>
                  <a:cubicBezTo>
                    <a:pt x="582" y="978"/>
                    <a:pt x="583" y="979"/>
                    <a:pt x="583" y="977"/>
                  </a:cubicBezTo>
                  <a:cubicBezTo>
                    <a:pt x="583" y="975"/>
                    <a:pt x="582" y="975"/>
                    <a:pt x="582" y="974"/>
                  </a:cubicBezTo>
                  <a:cubicBezTo>
                    <a:pt x="582" y="973"/>
                    <a:pt x="581" y="973"/>
                    <a:pt x="582" y="971"/>
                  </a:cubicBezTo>
                  <a:cubicBezTo>
                    <a:pt x="583" y="970"/>
                    <a:pt x="584" y="968"/>
                    <a:pt x="582" y="967"/>
                  </a:cubicBezTo>
                  <a:cubicBezTo>
                    <a:pt x="580" y="966"/>
                    <a:pt x="580" y="966"/>
                    <a:pt x="578" y="966"/>
                  </a:cubicBezTo>
                  <a:cubicBezTo>
                    <a:pt x="576" y="965"/>
                    <a:pt x="577" y="966"/>
                    <a:pt x="576" y="965"/>
                  </a:cubicBezTo>
                  <a:cubicBezTo>
                    <a:pt x="575" y="963"/>
                    <a:pt x="575" y="963"/>
                    <a:pt x="573" y="962"/>
                  </a:cubicBezTo>
                  <a:cubicBezTo>
                    <a:pt x="572" y="962"/>
                    <a:pt x="571" y="962"/>
                    <a:pt x="570" y="961"/>
                  </a:cubicBezTo>
                  <a:cubicBezTo>
                    <a:pt x="569" y="960"/>
                    <a:pt x="568" y="960"/>
                    <a:pt x="567" y="960"/>
                  </a:cubicBezTo>
                  <a:cubicBezTo>
                    <a:pt x="566" y="960"/>
                    <a:pt x="565" y="960"/>
                    <a:pt x="563" y="959"/>
                  </a:cubicBezTo>
                  <a:cubicBezTo>
                    <a:pt x="562" y="959"/>
                    <a:pt x="563" y="960"/>
                    <a:pt x="560" y="959"/>
                  </a:cubicBezTo>
                  <a:cubicBezTo>
                    <a:pt x="557" y="958"/>
                    <a:pt x="557" y="958"/>
                    <a:pt x="557" y="957"/>
                  </a:cubicBezTo>
                  <a:cubicBezTo>
                    <a:pt x="557" y="956"/>
                    <a:pt x="556" y="956"/>
                    <a:pt x="556" y="955"/>
                  </a:cubicBezTo>
                  <a:cubicBezTo>
                    <a:pt x="555" y="953"/>
                    <a:pt x="556" y="952"/>
                    <a:pt x="555" y="953"/>
                  </a:cubicBezTo>
                  <a:cubicBezTo>
                    <a:pt x="554" y="954"/>
                    <a:pt x="554" y="954"/>
                    <a:pt x="554" y="955"/>
                  </a:cubicBezTo>
                  <a:cubicBezTo>
                    <a:pt x="553" y="956"/>
                    <a:pt x="553" y="957"/>
                    <a:pt x="553" y="956"/>
                  </a:cubicBezTo>
                  <a:cubicBezTo>
                    <a:pt x="552" y="955"/>
                    <a:pt x="554" y="954"/>
                    <a:pt x="552" y="955"/>
                  </a:cubicBezTo>
                  <a:cubicBezTo>
                    <a:pt x="551" y="956"/>
                    <a:pt x="551" y="956"/>
                    <a:pt x="550" y="957"/>
                  </a:cubicBezTo>
                  <a:cubicBezTo>
                    <a:pt x="549" y="957"/>
                    <a:pt x="549" y="957"/>
                    <a:pt x="549" y="956"/>
                  </a:cubicBezTo>
                  <a:cubicBezTo>
                    <a:pt x="549" y="954"/>
                    <a:pt x="548" y="954"/>
                    <a:pt x="548" y="954"/>
                  </a:cubicBezTo>
                  <a:cubicBezTo>
                    <a:pt x="548" y="954"/>
                    <a:pt x="548" y="953"/>
                    <a:pt x="547" y="953"/>
                  </a:cubicBezTo>
                  <a:cubicBezTo>
                    <a:pt x="545" y="953"/>
                    <a:pt x="544" y="954"/>
                    <a:pt x="544" y="954"/>
                  </a:cubicBezTo>
                  <a:cubicBezTo>
                    <a:pt x="544" y="954"/>
                    <a:pt x="545" y="953"/>
                    <a:pt x="543" y="953"/>
                  </a:cubicBezTo>
                  <a:cubicBezTo>
                    <a:pt x="542" y="954"/>
                    <a:pt x="541" y="953"/>
                    <a:pt x="541" y="954"/>
                  </a:cubicBezTo>
                  <a:cubicBezTo>
                    <a:pt x="541" y="956"/>
                    <a:pt x="542" y="956"/>
                    <a:pt x="540" y="957"/>
                  </a:cubicBezTo>
                  <a:cubicBezTo>
                    <a:pt x="539" y="957"/>
                    <a:pt x="539" y="956"/>
                    <a:pt x="539" y="954"/>
                  </a:cubicBezTo>
                  <a:cubicBezTo>
                    <a:pt x="540" y="953"/>
                    <a:pt x="540" y="954"/>
                    <a:pt x="541" y="952"/>
                  </a:cubicBezTo>
                  <a:cubicBezTo>
                    <a:pt x="542" y="951"/>
                    <a:pt x="543" y="951"/>
                    <a:pt x="541" y="950"/>
                  </a:cubicBezTo>
                  <a:cubicBezTo>
                    <a:pt x="540" y="950"/>
                    <a:pt x="539" y="952"/>
                    <a:pt x="539" y="950"/>
                  </a:cubicBezTo>
                  <a:cubicBezTo>
                    <a:pt x="539" y="949"/>
                    <a:pt x="539" y="948"/>
                    <a:pt x="538" y="948"/>
                  </a:cubicBezTo>
                  <a:cubicBezTo>
                    <a:pt x="538" y="947"/>
                    <a:pt x="536" y="947"/>
                    <a:pt x="536" y="946"/>
                  </a:cubicBezTo>
                  <a:cubicBezTo>
                    <a:pt x="536" y="945"/>
                    <a:pt x="537" y="945"/>
                    <a:pt x="536" y="944"/>
                  </a:cubicBezTo>
                  <a:cubicBezTo>
                    <a:pt x="536" y="944"/>
                    <a:pt x="538" y="945"/>
                    <a:pt x="536" y="944"/>
                  </a:cubicBezTo>
                  <a:cubicBezTo>
                    <a:pt x="533" y="942"/>
                    <a:pt x="533" y="943"/>
                    <a:pt x="532" y="942"/>
                  </a:cubicBezTo>
                  <a:cubicBezTo>
                    <a:pt x="531" y="941"/>
                    <a:pt x="531" y="940"/>
                    <a:pt x="531" y="941"/>
                  </a:cubicBezTo>
                  <a:cubicBezTo>
                    <a:pt x="530" y="943"/>
                    <a:pt x="530" y="942"/>
                    <a:pt x="530" y="943"/>
                  </a:cubicBezTo>
                  <a:cubicBezTo>
                    <a:pt x="529" y="944"/>
                    <a:pt x="529" y="944"/>
                    <a:pt x="528" y="945"/>
                  </a:cubicBezTo>
                  <a:cubicBezTo>
                    <a:pt x="527" y="946"/>
                    <a:pt x="527" y="947"/>
                    <a:pt x="526" y="946"/>
                  </a:cubicBezTo>
                  <a:cubicBezTo>
                    <a:pt x="525" y="945"/>
                    <a:pt x="525" y="945"/>
                    <a:pt x="524" y="944"/>
                  </a:cubicBezTo>
                  <a:cubicBezTo>
                    <a:pt x="523" y="944"/>
                    <a:pt x="524" y="942"/>
                    <a:pt x="523" y="944"/>
                  </a:cubicBezTo>
                  <a:cubicBezTo>
                    <a:pt x="521" y="946"/>
                    <a:pt x="522" y="947"/>
                    <a:pt x="521" y="946"/>
                  </a:cubicBezTo>
                  <a:cubicBezTo>
                    <a:pt x="520" y="945"/>
                    <a:pt x="520" y="944"/>
                    <a:pt x="519" y="944"/>
                  </a:cubicBezTo>
                  <a:cubicBezTo>
                    <a:pt x="518" y="945"/>
                    <a:pt x="519" y="945"/>
                    <a:pt x="518" y="946"/>
                  </a:cubicBezTo>
                  <a:cubicBezTo>
                    <a:pt x="517" y="947"/>
                    <a:pt x="517" y="947"/>
                    <a:pt x="517" y="946"/>
                  </a:cubicBezTo>
                  <a:cubicBezTo>
                    <a:pt x="516" y="944"/>
                    <a:pt x="517" y="944"/>
                    <a:pt x="516" y="944"/>
                  </a:cubicBezTo>
                  <a:cubicBezTo>
                    <a:pt x="515" y="943"/>
                    <a:pt x="515" y="943"/>
                    <a:pt x="514" y="943"/>
                  </a:cubicBezTo>
                  <a:cubicBezTo>
                    <a:pt x="513" y="943"/>
                    <a:pt x="513" y="944"/>
                    <a:pt x="512" y="943"/>
                  </a:cubicBezTo>
                  <a:cubicBezTo>
                    <a:pt x="512" y="942"/>
                    <a:pt x="510" y="942"/>
                    <a:pt x="510" y="941"/>
                  </a:cubicBezTo>
                  <a:cubicBezTo>
                    <a:pt x="510" y="940"/>
                    <a:pt x="510" y="939"/>
                    <a:pt x="509" y="939"/>
                  </a:cubicBezTo>
                  <a:cubicBezTo>
                    <a:pt x="507" y="939"/>
                    <a:pt x="507" y="940"/>
                    <a:pt x="506" y="938"/>
                  </a:cubicBezTo>
                  <a:cubicBezTo>
                    <a:pt x="505" y="936"/>
                    <a:pt x="504" y="936"/>
                    <a:pt x="505" y="935"/>
                  </a:cubicBezTo>
                  <a:cubicBezTo>
                    <a:pt x="505" y="934"/>
                    <a:pt x="505" y="934"/>
                    <a:pt x="505" y="933"/>
                  </a:cubicBezTo>
                  <a:cubicBezTo>
                    <a:pt x="505" y="931"/>
                    <a:pt x="505" y="932"/>
                    <a:pt x="504" y="931"/>
                  </a:cubicBezTo>
                  <a:cubicBezTo>
                    <a:pt x="504" y="930"/>
                    <a:pt x="505" y="930"/>
                    <a:pt x="503" y="929"/>
                  </a:cubicBezTo>
                  <a:cubicBezTo>
                    <a:pt x="502" y="928"/>
                    <a:pt x="501" y="928"/>
                    <a:pt x="501" y="927"/>
                  </a:cubicBezTo>
                  <a:cubicBezTo>
                    <a:pt x="501" y="927"/>
                    <a:pt x="500" y="927"/>
                    <a:pt x="499" y="926"/>
                  </a:cubicBezTo>
                  <a:cubicBezTo>
                    <a:pt x="497" y="926"/>
                    <a:pt x="497" y="927"/>
                    <a:pt x="496" y="926"/>
                  </a:cubicBezTo>
                  <a:cubicBezTo>
                    <a:pt x="494" y="925"/>
                    <a:pt x="495" y="924"/>
                    <a:pt x="493" y="924"/>
                  </a:cubicBezTo>
                  <a:cubicBezTo>
                    <a:pt x="491" y="924"/>
                    <a:pt x="490" y="925"/>
                    <a:pt x="490" y="923"/>
                  </a:cubicBezTo>
                  <a:cubicBezTo>
                    <a:pt x="490" y="922"/>
                    <a:pt x="489" y="922"/>
                    <a:pt x="489" y="921"/>
                  </a:cubicBezTo>
                  <a:cubicBezTo>
                    <a:pt x="488" y="920"/>
                    <a:pt x="486" y="920"/>
                    <a:pt x="486" y="920"/>
                  </a:cubicBezTo>
                  <a:cubicBezTo>
                    <a:pt x="486" y="920"/>
                    <a:pt x="484" y="921"/>
                    <a:pt x="483" y="921"/>
                  </a:cubicBezTo>
                  <a:cubicBezTo>
                    <a:pt x="483" y="920"/>
                    <a:pt x="481" y="920"/>
                    <a:pt x="481" y="919"/>
                  </a:cubicBezTo>
                  <a:cubicBezTo>
                    <a:pt x="482" y="918"/>
                    <a:pt x="481" y="918"/>
                    <a:pt x="482" y="916"/>
                  </a:cubicBezTo>
                  <a:cubicBezTo>
                    <a:pt x="482" y="914"/>
                    <a:pt x="481" y="911"/>
                    <a:pt x="482" y="910"/>
                  </a:cubicBezTo>
                  <a:cubicBezTo>
                    <a:pt x="482" y="909"/>
                    <a:pt x="481" y="908"/>
                    <a:pt x="481" y="906"/>
                  </a:cubicBezTo>
                  <a:cubicBezTo>
                    <a:pt x="481" y="904"/>
                    <a:pt x="481" y="904"/>
                    <a:pt x="481" y="903"/>
                  </a:cubicBezTo>
                  <a:cubicBezTo>
                    <a:pt x="481" y="901"/>
                    <a:pt x="480" y="899"/>
                    <a:pt x="478" y="898"/>
                  </a:cubicBezTo>
                  <a:cubicBezTo>
                    <a:pt x="476" y="897"/>
                    <a:pt x="472" y="894"/>
                    <a:pt x="472" y="894"/>
                  </a:cubicBezTo>
                  <a:cubicBezTo>
                    <a:pt x="187" y="694"/>
                    <a:pt x="187" y="694"/>
                    <a:pt x="187" y="694"/>
                  </a:cubicBezTo>
                  <a:cubicBezTo>
                    <a:pt x="141" y="663"/>
                    <a:pt x="141" y="663"/>
                    <a:pt x="141" y="663"/>
                  </a:cubicBezTo>
                  <a:cubicBezTo>
                    <a:pt x="0" y="569"/>
                    <a:pt x="0" y="569"/>
                    <a:pt x="0" y="569"/>
                  </a:cubicBezTo>
                  <a:cubicBezTo>
                    <a:pt x="0" y="490"/>
                    <a:pt x="0" y="490"/>
                    <a:pt x="0" y="490"/>
                  </a:cubicBezTo>
                  <a:cubicBezTo>
                    <a:pt x="0" y="490"/>
                    <a:pt x="4" y="489"/>
                    <a:pt x="6" y="488"/>
                  </a:cubicBezTo>
                  <a:cubicBezTo>
                    <a:pt x="8" y="487"/>
                    <a:pt x="13" y="484"/>
                    <a:pt x="14" y="482"/>
                  </a:cubicBezTo>
                  <a:cubicBezTo>
                    <a:pt x="16" y="480"/>
                    <a:pt x="18" y="478"/>
                    <a:pt x="19" y="477"/>
                  </a:cubicBezTo>
                  <a:cubicBezTo>
                    <a:pt x="21" y="476"/>
                    <a:pt x="21" y="477"/>
                    <a:pt x="22" y="476"/>
                  </a:cubicBezTo>
                  <a:cubicBezTo>
                    <a:pt x="22" y="475"/>
                    <a:pt x="22" y="474"/>
                    <a:pt x="23" y="474"/>
                  </a:cubicBezTo>
                  <a:cubicBezTo>
                    <a:pt x="24" y="475"/>
                    <a:pt x="23" y="476"/>
                    <a:pt x="24" y="475"/>
                  </a:cubicBezTo>
                  <a:cubicBezTo>
                    <a:pt x="25" y="473"/>
                    <a:pt x="28" y="470"/>
                    <a:pt x="29" y="470"/>
                  </a:cubicBezTo>
                  <a:cubicBezTo>
                    <a:pt x="30" y="470"/>
                    <a:pt x="30" y="470"/>
                    <a:pt x="31" y="469"/>
                  </a:cubicBezTo>
                  <a:cubicBezTo>
                    <a:pt x="32" y="468"/>
                    <a:pt x="32" y="468"/>
                    <a:pt x="33" y="467"/>
                  </a:cubicBezTo>
                  <a:cubicBezTo>
                    <a:pt x="35" y="467"/>
                    <a:pt x="35" y="467"/>
                    <a:pt x="35" y="466"/>
                  </a:cubicBezTo>
                  <a:cubicBezTo>
                    <a:pt x="36" y="465"/>
                    <a:pt x="35" y="465"/>
                    <a:pt x="37" y="464"/>
                  </a:cubicBezTo>
                  <a:cubicBezTo>
                    <a:pt x="39" y="463"/>
                    <a:pt x="38" y="464"/>
                    <a:pt x="39" y="463"/>
                  </a:cubicBezTo>
                  <a:cubicBezTo>
                    <a:pt x="41" y="463"/>
                    <a:pt x="40" y="463"/>
                    <a:pt x="41" y="462"/>
                  </a:cubicBezTo>
                  <a:cubicBezTo>
                    <a:pt x="42" y="461"/>
                    <a:pt x="42" y="460"/>
                    <a:pt x="43" y="460"/>
                  </a:cubicBezTo>
                  <a:cubicBezTo>
                    <a:pt x="43" y="460"/>
                    <a:pt x="43" y="460"/>
                    <a:pt x="45" y="459"/>
                  </a:cubicBezTo>
                  <a:cubicBezTo>
                    <a:pt x="47" y="458"/>
                    <a:pt x="47" y="458"/>
                    <a:pt x="48" y="458"/>
                  </a:cubicBezTo>
                  <a:cubicBezTo>
                    <a:pt x="50" y="457"/>
                    <a:pt x="50" y="457"/>
                    <a:pt x="51" y="456"/>
                  </a:cubicBezTo>
                  <a:cubicBezTo>
                    <a:pt x="52" y="455"/>
                    <a:pt x="51" y="454"/>
                    <a:pt x="52" y="453"/>
                  </a:cubicBezTo>
                  <a:cubicBezTo>
                    <a:pt x="53" y="452"/>
                    <a:pt x="52" y="452"/>
                    <a:pt x="54" y="452"/>
                  </a:cubicBezTo>
                  <a:cubicBezTo>
                    <a:pt x="56" y="453"/>
                    <a:pt x="56" y="453"/>
                    <a:pt x="59" y="453"/>
                  </a:cubicBezTo>
                  <a:cubicBezTo>
                    <a:pt x="61" y="453"/>
                    <a:pt x="61" y="453"/>
                    <a:pt x="63" y="452"/>
                  </a:cubicBezTo>
                  <a:cubicBezTo>
                    <a:pt x="65" y="451"/>
                    <a:pt x="65" y="451"/>
                    <a:pt x="68" y="449"/>
                  </a:cubicBezTo>
                  <a:cubicBezTo>
                    <a:pt x="70" y="447"/>
                    <a:pt x="69" y="447"/>
                    <a:pt x="71" y="446"/>
                  </a:cubicBezTo>
                  <a:cubicBezTo>
                    <a:pt x="73" y="446"/>
                    <a:pt x="71" y="446"/>
                    <a:pt x="74" y="445"/>
                  </a:cubicBezTo>
                  <a:cubicBezTo>
                    <a:pt x="76" y="445"/>
                    <a:pt x="77" y="445"/>
                    <a:pt x="78" y="445"/>
                  </a:cubicBezTo>
                  <a:cubicBezTo>
                    <a:pt x="79" y="446"/>
                    <a:pt x="79" y="446"/>
                    <a:pt x="81" y="446"/>
                  </a:cubicBezTo>
                  <a:cubicBezTo>
                    <a:pt x="83" y="446"/>
                    <a:pt x="82" y="444"/>
                    <a:pt x="84" y="445"/>
                  </a:cubicBezTo>
                  <a:cubicBezTo>
                    <a:pt x="86" y="447"/>
                    <a:pt x="86" y="447"/>
                    <a:pt x="88" y="447"/>
                  </a:cubicBezTo>
                  <a:cubicBezTo>
                    <a:pt x="90" y="447"/>
                    <a:pt x="89" y="446"/>
                    <a:pt x="90" y="447"/>
                  </a:cubicBezTo>
                  <a:cubicBezTo>
                    <a:pt x="92" y="448"/>
                    <a:pt x="91" y="449"/>
                    <a:pt x="92" y="448"/>
                  </a:cubicBezTo>
                  <a:cubicBezTo>
                    <a:pt x="94" y="448"/>
                    <a:pt x="92" y="448"/>
                    <a:pt x="95" y="447"/>
                  </a:cubicBezTo>
                  <a:cubicBezTo>
                    <a:pt x="97" y="445"/>
                    <a:pt x="95" y="445"/>
                    <a:pt x="98" y="445"/>
                  </a:cubicBezTo>
                  <a:cubicBezTo>
                    <a:pt x="100" y="445"/>
                    <a:pt x="100" y="446"/>
                    <a:pt x="102" y="445"/>
                  </a:cubicBezTo>
                  <a:cubicBezTo>
                    <a:pt x="105" y="444"/>
                    <a:pt x="104" y="444"/>
                    <a:pt x="105" y="445"/>
                  </a:cubicBezTo>
                  <a:cubicBezTo>
                    <a:pt x="106" y="445"/>
                    <a:pt x="106" y="444"/>
                    <a:pt x="107" y="443"/>
                  </a:cubicBezTo>
                  <a:cubicBezTo>
                    <a:pt x="109" y="442"/>
                    <a:pt x="109" y="442"/>
                    <a:pt x="111" y="442"/>
                  </a:cubicBezTo>
                  <a:cubicBezTo>
                    <a:pt x="113" y="442"/>
                    <a:pt x="113" y="442"/>
                    <a:pt x="115" y="442"/>
                  </a:cubicBezTo>
                  <a:cubicBezTo>
                    <a:pt x="117" y="441"/>
                    <a:pt x="116" y="441"/>
                    <a:pt x="119" y="442"/>
                  </a:cubicBezTo>
                  <a:cubicBezTo>
                    <a:pt x="122" y="442"/>
                    <a:pt x="121" y="441"/>
                    <a:pt x="123" y="442"/>
                  </a:cubicBezTo>
                  <a:cubicBezTo>
                    <a:pt x="125" y="442"/>
                    <a:pt x="123" y="441"/>
                    <a:pt x="126" y="442"/>
                  </a:cubicBezTo>
                  <a:cubicBezTo>
                    <a:pt x="129" y="442"/>
                    <a:pt x="127" y="443"/>
                    <a:pt x="130" y="442"/>
                  </a:cubicBezTo>
                  <a:cubicBezTo>
                    <a:pt x="133" y="441"/>
                    <a:pt x="130" y="440"/>
                    <a:pt x="133" y="441"/>
                  </a:cubicBezTo>
                  <a:cubicBezTo>
                    <a:pt x="136" y="441"/>
                    <a:pt x="134" y="441"/>
                    <a:pt x="137" y="441"/>
                  </a:cubicBezTo>
                  <a:cubicBezTo>
                    <a:pt x="139" y="440"/>
                    <a:pt x="139" y="439"/>
                    <a:pt x="140" y="439"/>
                  </a:cubicBezTo>
                  <a:cubicBezTo>
                    <a:pt x="141" y="440"/>
                    <a:pt x="141" y="440"/>
                    <a:pt x="142" y="441"/>
                  </a:cubicBezTo>
                  <a:cubicBezTo>
                    <a:pt x="143" y="441"/>
                    <a:pt x="145" y="442"/>
                    <a:pt x="143" y="443"/>
                  </a:cubicBezTo>
                  <a:cubicBezTo>
                    <a:pt x="142" y="444"/>
                    <a:pt x="141" y="445"/>
                    <a:pt x="142" y="445"/>
                  </a:cubicBezTo>
                  <a:cubicBezTo>
                    <a:pt x="144" y="446"/>
                    <a:pt x="144" y="446"/>
                    <a:pt x="145" y="445"/>
                  </a:cubicBezTo>
                  <a:cubicBezTo>
                    <a:pt x="145" y="444"/>
                    <a:pt x="146" y="441"/>
                    <a:pt x="146" y="443"/>
                  </a:cubicBezTo>
                  <a:cubicBezTo>
                    <a:pt x="147" y="445"/>
                    <a:pt x="146" y="445"/>
                    <a:pt x="148" y="446"/>
                  </a:cubicBezTo>
                  <a:cubicBezTo>
                    <a:pt x="149" y="446"/>
                    <a:pt x="149" y="446"/>
                    <a:pt x="150" y="447"/>
                  </a:cubicBezTo>
                  <a:cubicBezTo>
                    <a:pt x="152" y="447"/>
                    <a:pt x="154" y="444"/>
                    <a:pt x="154" y="444"/>
                  </a:cubicBezTo>
                  <a:cubicBezTo>
                    <a:pt x="163" y="431"/>
                    <a:pt x="163" y="431"/>
                    <a:pt x="163" y="431"/>
                  </a:cubicBezTo>
                  <a:cubicBezTo>
                    <a:pt x="163" y="431"/>
                    <a:pt x="163" y="430"/>
                    <a:pt x="164" y="428"/>
                  </a:cubicBezTo>
                  <a:cubicBezTo>
                    <a:pt x="164" y="427"/>
                    <a:pt x="165" y="424"/>
                    <a:pt x="165" y="424"/>
                  </a:cubicBezTo>
                  <a:cubicBezTo>
                    <a:pt x="165" y="424"/>
                    <a:pt x="171" y="420"/>
                    <a:pt x="173" y="418"/>
                  </a:cubicBezTo>
                  <a:cubicBezTo>
                    <a:pt x="175" y="416"/>
                    <a:pt x="178" y="414"/>
                    <a:pt x="179" y="413"/>
                  </a:cubicBezTo>
                  <a:cubicBezTo>
                    <a:pt x="180" y="412"/>
                    <a:pt x="181" y="410"/>
                    <a:pt x="183" y="409"/>
                  </a:cubicBezTo>
                  <a:cubicBezTo>
                    <a:pt x="186" y="408"/>
                    <a:pt x="190" y="406"/>
                    <a:pt x="193" y="405"/>
                  </a:cubicBezTo>
                  <a:cubicBezTo>
                    <a:pt x="195" y="404"/>
                    <a:pt x="197" y="403"/>
                    <a:pt x="200" y="401"/>
                  </a:cubicBezTo>
                  <a:cubicBezTo>
                    <a:pt x="203" y="399"/>
                    <a:pt x="205" y="396"/>
                    <a:pt x="206" y="394"/>
                  </a:cubicBezTo>
                  <a:cubicBezTo>
                    <a:pt x="208" y="393"/>
                    <a:pt x="211" y="389"/>
                    <a:pt x="212" y="388"/>
                  </a:cubicBezTo>
                  <a:cubicBezTo>
                    <a:pt x="214" y="387"/>
                    <a:pt x="215" y="386"/>
                    <a:pt x="217" y="386"/>
                  </a:cubicBezTo>
                  <a:cubicBezTo>
                    <a:pt x="220" y="386"/>
                    <a:pt x="221" y="385"/>
                    <a:pt x="223" y="385"/>
                  </a:cubicBezTo>
                  <a:cubicBezTo>
                    <a:pt x="226" y="384"/>
                    <a:pt x="225" y="385"/>
                    <a:pt x="229" y="384"/>
                  </a:cubicBezTo>
                  <a:cubicBezTo>
                    <a:pt x="233" y="383"/>
                    <a:pt x="234" y="383"/>
                    <a:pt x="237" y="382"/>
                  </a:cubicBezTo>
                  <a:cubicBezTo>
                    <a:pt x="241" y="381"/>
                    <a:pt x="239" y="381"/>
                    <a:pt x="243" y="379"/>
                  </a:cubicBezTo>
                  <a:cubicBezTo>
                    <a:pt x="247" y="378"/>
                    <a:pt x="248" y="376"/>
                    <a:pt x="247" y="375"/>
                  </a:cubicBezTo>
                  <a:cubicBezTo>
                    <a:pt x="246" y="374"/>
                    <a:pt x="244" y="374"/>
                    <a:pt x="244" y="373"/>
                  </a:cubicBezTo>
                  <a:cubicBezTo>
                    <a:pt x="245" y="373"/>
                    <a:pt x="245" y="372"/>
                    <a:pt x="245" y="372"/>
                  </a:cubicBezTo>
                  <a:cubicBezTo>
                    <a:pt x="246" y="371"/>
                    <a:pt x="246" y="370"/>
                    <a:pt x="246" y="369"/>
                  </a:cubicBezTo>
                  <a:cubicBezTo>
                    <a:pt x="247" y="369"/>
                    <a:pt x="246" y="368"/>
                    <a:pt x="247" y="368"/>
                  </a:cubicBezTo>
                  <a:cubicBezTo>
                    <a:pt x="248" y="368"/>
                    <a:pt x="249" y="368"/>
                    <a:pt x="249" y="367"/>
                  </a:cubicBezTo>
                  <a:cubicBezTo>
                    <a:pt x="249" y="366"/>
                    <a:pt x="247" y="365"/>
                    <a:pt x="249" y="365"/>
                  </a:cubicBezTo>
                  <a:cubicBezTo>
                    <a:pt x="250" y="365"/>
                    <a:pt x="250" y="365"/>
                    <a:pt x="250" y="364"/>
                  </a:cubicBezTo>
                  <a:cubicBezTo>
                    <a:pt x="250" y="364"/>
                    <a:pt x="249" y="363"/>
                    <a:pt x="250" y="363"/>
                  </a:cubicBezTo>
                  <a:cubicBezTo>
                    <a:pt x="251" y="362"/>
                    <a:pt x="251" y="362"/>
                    <a:pt x="251" y="362"/>
                  </a:cubicBezTo>
                  <a:cubicBezTo>
                    <a:pt x="251" y="361"/>
                    <a:pt x="250" y="362"/>
                    <a:pt x="250" y="361"/>
                  </a:cubicBezTo>
                  <a:cubicBezTo>
                    <a:pt x="251" y="360"/>
                    <a:pt x="250" y="360"/>
                    <a:pt x="250" y="359"/>
                  </a:cubicBezTo>
                  <a:cubicBezTo>
                    <a:pt x="250" y="358"/>
                    <a:pt x="249" y="358"/>
                    <a:pt x="250" y="358"/>
                  </a:cubicBezTo>
                  <a:cubicBezTo>
                    <a:pt x="250" y="357"/>
                    <a:pt x="250" y="356"/>
                    <a:pt x="250" y="357"/>
                  </a:cubicBezTo>
                  <a:cubicBezTo>
                    <a:pt x="249" y="357"/>
                    <a:pt x="248" y="358"/>
                    <a:pt x="248" y="357"/>
                  </a:cubicBezTo>
                  <a:cubicBezTo>
                    <a:pt x="248" y="356"/>
                    <a:pt x="248" y="356"/>
                    <a:pt x="247" y="356"/>
                  </a:cubicBezTo>
                  <a:cubicBezTo>
                    <a:pt x="247" y="355"/>
                    <a:pt x="247" y="355"/>
                    <a:pt x="247" y="354"/>
                  </a:cubicBezTo>
                  <a:cubicBezTo>
                    <a:pt x="247" y="354"/>
                    <a:pt x="247" y="352"/>
                    <a:pt x="246" y="353"/>
                  </a:cubicBezTo>
                  <a:cubicBezTo>
                    <a:pt x="246" y="354"/>
                    <a:pt x="246" y="354"/>
                    <a:pt x="245" y="355"/>
                  </a:cubicBezTo>
                  <a:cubicBezTo>
                    <a:pt x="245" y="356"/>
                    <a:pt x="244" y="356"/>
                    <a:pt x="244" y="355"/>
                  </a:cubicBezTo>
                  <a:cubicBezTo>
                    <a:pt x="244" y="354"/>
                    <a:pt x="244" y="354"/>
                    <a:pt x="245" y="353"/>
                  </a:cubicBezTo>
                  <a:cubicBezTo>
                    <a:pt x="245" y="353"/>
                    <a:pt x="245" y="352"/>
                    <a:pt x="244" y="352"/>
                  </a:cubicBezTo>
                  <a:cubicBezTo>
                    <a:pt x="243" y="352"/>
                    <a:pt x="242" y="352"/>
                    <a:pt x="242" y="352"/>
                  </a:cubicBezTo>
                  <a:cubicBezTo>
                    <a:pt x="242" y="352"/>
                    <a:pt x="243" y="353"/>
                    <a:pt x="242" y="353"/>
                  </a:cubicBezTo>
                  <a:cubicBezTo>
                    <a:pt x="241" y="353"/>
                    <a:pt x="241" y="352"/>
                    <a:pt x="241" y="353"/>
                  </a:cubicBezTo>
                  <a:cubicBezTo>
                    <a:pt x="241" y="354"/>
                    <a:pt x="242" y="354"/>
                    <a:pt x="241" y="355"/>
                  </a:cubicBezTo>
                  <a:cubicBezTo>
                    <a:pt x="240" y="355"/>
                    <a:pt x="239" y="354"/>
                    <a:pt x="239" y="354"/>
                  </a:cubicBezTo>
                  <a:cubicBezTo>
                    <a:pt x="239" y="354"/>
                    <a:pt x="239" y="354"/>
                    <a:pt x="239" y="353"/>
                  </a:cubicBezTo>
                  <a:cubicBezTo>
                    <a:pt x="239" y="352"/>
                    <a:pt x="240" y="352"/>
                    <a:pt x="240" y="351"/>
                  </a:cubicBezTo>
                  <a:cubicBezTo>
                    <a:pt x="240" y="350"/>
                    <a:pt x="240" y="351"/>
                    <a:pt x="239" y="350"/>
                  </a:cubicBezTo>
                  <a:cubicBezTo>
                    <a:pt x="239" y="349"/>
                    <a:pt x="238" y="349"/>
                    <a:pt x="238" y="348"/>
                  </a:cubicBezTo>
                  <a:cubicBezTo>
                    <a:pt x="239" y="347"/>
                    <a:pt x="239" y="348"/>
                    <a:pt x="240" y="347"/>
                  </a:cubicBezTo>
                  <a:cubicBezTo>
                    <a:pt x="240" y="346"/>
                    <a:pt x="240" y="346"/>
                    <a:pt x="240" y="345"/>
                  </a:cubicBezTo>
                  <a:cubicBezTo>
                    <a:pt x="240" y="345"/>
                    <a:pt x="238" y="345"/>
                    <a:pt x="239" y="344"/>
                  </a:cubicBezTo>
                  <a:cubicBezTo>
                    <a:pt x="239" y="343"/>
                    <a:pt x="240" y="344"/>
                    <a:pt x="240" y="343"/>
                  </a:cubicBezTo>
                  <a:cubicBezTo>
                    <a:pt x="240" y="342"/>
                    <a:pt x="240" y="341"/>
                    <a:pt x="241" y="341"/>
                  </a:cubicBezTo>
                  <a:cubicBezTo>
                    <a:pt x="241" y="341"/>
                    <a:pt x="241" y="341"/>
                    <a:pt x="242" y="342"/>
                  </a:cubicBezTo>
                  <a:cubicBezTo>
                    <a:pt x="242" y="342"/>
                    <a:pt x="243" y="342"/>
                    <a:pt x="243" y="341"/>
                  </a:cubicBezTo>
                  <a:cubicBezTo>
                    <a:pt x="243" y="340"/>
                    <a:pt x="244" y="340"/>
                    <a:pt x="244" y="340"/>
                  </a:cubicBezTo>
                  <a:cubicBezTo>
                    <a:pt x="245" y="339"/>
                    <a:pt x="245" y="338"/>
                    <a:pt x="245" y="338"/>
                  </a:cubicBezTo>
                  <a:cubicBezTo>
                    <a:pt x="244" y="325"/>
                    <a:pt x="244" y="325"/>
                    <a:pt x="244" y="325"/>
                  </a:cubicBezTo>
                  <a:cubicBezTo>
                    <a:pt x="284" y="316"/>
                    <a:pt x="284" y="316"/>
                    <a:pt x="284" y="316"/>
                  </a:cubicBezTo>
                  <a:cubicBezTo>
                    <a:pt x="284" y="316"/>
                    <a:pt x="286" y="315"/>
                    <a:pt x="285" y="314"/>
                  </a:cubicBezTo>
                  <a:cubicBezTo>
                    <a:pt x="285" y="313"/>
                    <a:pt x="284" y="313"/>
                    <a:pt x="285" y="312"/>
                  </a:cubicBezTo>
                  <a:cubicBezTo>
                    <a:pt x="286" y="311"/>
                    <a:pt x="285" y="311"/>
                    <a:pt x="285" y="310"/>
                  </a:cubicBezTo>
                  <a:cubicBezTo>
                    <a:pt x="284" y="308"/>
                    <a:pt x="283" y="309"/>
                    <a:pt x="283" y="307"/>
                  </a:cubicBezTo>
                  <a:cubicBezTo>
                    <a:pt x="282" y="305"/>
                    <a:pt x="282" y="305"/>
                    <a:pt x="282" y="304"/>
                  </a:cubicBezTo>
                  <a:cubicBezTo>
                    <a:pt x="281" y="303"/>
                    <a:pt x="281" y="303"/>
                    <a:pt x="281" y="301"/>
                  </a:cubicBezTo>
                  <a:cubicBezTo>
                    <a:pt x="281" y="300"/>
                    <a:pt x="281" y="300"/>
                    <a:pt x="282" y="298"/>
                  </a:cubicBezTo>
                  <a:cubicBezTo>
                    <a:pt x="282" y="297"/>
                    <a:pt x="282" y="297"/>
                    <a:pt x="284" y="297"/>
                  </a:cubicBezTo>
                  <a:cubicBezTo>
                    <a:pt x="285" y="298"/>
                    <a:pt x="286" y="298"/>
                    <a:pt x="289" y="298"/>
                  </a:cubicBezTo>
                  <a:cubicBezTo>
                    <a:pt x="291" y="298"/>
                    <a:pt x="290" y="298"/>
                    <a:pt x="293" y="298"/>
                  </a:cubicBezTo>
                  <a:cubicBezTo>
                    <a:pt x="295" y="298"/>
                    <a:pt x="296" y="297"/>
                    <a:pt x="297" y="297"/>
                  </a:cubicBezTo>
                  <a:cubicBezTo>
                    <a:pt x="297" y="297"/>
                    <a:pt x="297" y="297"/>
                    <a:pt x="299" y="296"/>
                  </a:cubicBezTo>
                  <a:cubicBezTo>
                    <a:pt x="300" y="296"/>
                    <a:pt x="300" y="296"/>
                    <a:pt x="302" y="296"/>
                  </a:cubicBezTo>
                  <a:cubicBezTo>
                    <a:pt x="303" y="296"/>
                    <a:pt x="303" y="295"/>
                    <a:pt x="305" y="295"/>
                  </a:cubicBezTo>
                  <a:cubicBezTo>
                    <a:pt x="307" y="295"/>
                    <a:pt x="305" y="295"/>
                    <a:pt x="307" y="295"/>
                  </a:cubicBezTo>
                  <a:cubicBezTo>
                    <a:pt x="310" y="296"/>
                    <a:pt x="310" y="296"/>
                    <a:pt x="313" y="296"/>
                  </a:cubicBezTo>
                  <a:cubicBezTo>
                    <a:pt x="316" y="295"/>
                    <a:pt x="316" y="294"/>
                    <a:pt x="316" y="295"/>
                  </a:cubicBezTo>
                  <a:cubicBezTo>
                    <a:pt x="317" y="296"/>
                    <a:pt x="316" y="295"/>
                    <a:pt x="317" y="296"/>
                  </a:cubicBezTo>
                  <a:cubicBezTo>
                    <a:pt x="318" y="296"/>
                    <a:pt x="319" y="296"/>
                    <a:pt x="321" y="295"/>
                  </a:cubicBezTo>
                  <a:cubicBezTo>
                    <a:pt x="323" y="295"/>
                    <a:pt x="323" y="295"/>
                    <a:pt x="324" y="294"/>
                  </a:cubicBezTo>
                  <a:cubicBezTo>
                    <a:pt x="325" y="294"/>
                    <a:pt x="324" y="294"/>
                    <a:pt x="326" y="294"/>
                  </a:cubicBezTo>
                  <a:cubicBezTo>
                    <a:pt x="328" y="295"/>
                    <a:pt x="329" y="295"/>
                    <a:pt x="330" y="295"/>
                  </a:cubicBezTo>
                  <a:cubicBezTo>
                    <a:pt x="331" y="295"/>
                    <a:pt x="330" y="293"/>
                    <a:pt x="332" y="294"/>
                  </a:cubicBezTo>
                  <a:cubicBezTo>
                    <a:pt x="334" y="296"/>
                    <a:pt x="334" y="296"/>
                    <a:pt x="336" y="296"/>
                  </a:cubicBezTo>
                  <a:cubicBezTo>
                    <a:pt x="337" y="296"/>
                    <a:pt x="338" y="296"/>
                    <a:pt x="339" y="297"/>
                  </a:cubicBezTo>
                  <a:cubicBezTo>
                    <a:pt x="341" y="298"/>
                    <a:pt x="340" y="298"/>
                    <a:pt x="343" y="298"/>
                  </a:cubicBezTo>
                  <a:cubicBezTo>
                    <a:pt x="346" y="298"/>
                    <a:pt x="345" y="298"/>
                    <a:pt x="347" y="298"/>
                  </a:cubicBezTo>
                  <a:cubicBezTo>
                    <a:pt x="349" y="298"/>
                    <a:pt x="349" y="298"/>
                    <a:pt x="351" y="298"/>
                  </a:cubicBezTo>
                  <a:cubicBezTo>
                    <a:pt x="352" y="298"/>
                    <a:pt x="351" y="297"/>
                    <a:pt x="352" y="298"/>
                  </a:cubicBezTo>
                  <a:cubicBezTo>
                    <a:pt x="354" y="299"/>
                    <a:pt x="353" y="299"/>
                    <a:pt x="355" y="299"/>
                  </a:cubicBezTo>
                  <a:cubicBezTo>
                    <a:pt x="357" y="299"/>
                    <a:pt x="356" y="299"/>
                    <a:pt x="358" y="299"/>
                  </a:cubicBezTo>
                  <a:cubicBezTo>
                    <a:pt x="361" y="298"/>
                    <a:pt x="360" y="298"/>
                    <a:pt x="362" y="298"/>
                  </a:cubicBezTo>
                  <a:cubicBezTo>
                    <a:pt x="365" y="299"/>
                    <a:pt x="364" y="299"/>
                    <a:pt x="365" y="298"/>
                  </a:cubicBezTo>
                  <a:cubicBezTo>
                    <a:pt x="367" y="298"/>
                    <a:pt x="368" y="299"/>
                    <a:pt x="367" y="297"/>
                  </a:cubicBezTo>
                  <a:cubicBezTo>
                    <a:pt x="367" y="295"/>
                    <a:pt x="368" y="295"/>
                    <a:pt x="366" y="294"/>
                  </a:cubicBezTo>
                  <a:cubicBezTo>
                    <a:pt x="364" y="294"/>
                    <a:pt x="361" y="295"/>
                    <a:pt x="362" y="293"/>
                  </a:cubicBezTo>
                  <a:cubicBezTo>
                    <a:pt x="363" y="292"/>
                    <a:pt x="363" y="293"/>
                    <a:pt x="363" y="291"/>
                  </a:cubicBezTo>
                  <a:cubicBezTo>
                    <a:pt x="364" y="290"/>
                    <a:pt x="363" y="290"/>
                    <a:pt x="363" y="288"/>
                  </a:cubicBezTo>
                  <a:cubicBezTo>
                    <a:pt x="363" y="287"/>
                    <a:pt x="363" y="286"/>
                    <a:pt x="362" y="286"/>
                  </a:cubicBezTo>
                  <a:cubicBezTo>
                    <a:pt x="362" y="285"/>
                    <a:pt x="362" y="285"/>
                    <a:pt x="363" y="285"/>
                  </a:cubicBezTo>
                  <a:cubicBezTo>
                    <a:pt x="364" y="285"/>
                    <a:pt x="363" y="284"/>
                    <a:pt x="364" y="283"/>
                  </a:cubicBezTo>
                  <a:cubicBezTo>
                    <a:pt x="365" y="281"/>
                    <a:pt x="364" y="281"/>
                    <a:pt x="366" y="281"/>
                  </a:cubicBezTo>
                  <a:cubicBezTo>
                    <a:pt x="367" y="281"/>
                    <a:pt x="369" y="281"/>
                    <a:pt x="369" y="280"/>
                  </a:cubicBezTo>
                  <a:cubicBezTo>
                    <a:pt x="369" y="279"/>
                    <a:pt x="368" y="278"/>
                    <a:pt x="370" y="278"/>
                  </a:cubicBezTo>
                  <a:cubicBezTo>
                    <a:pt x="371" y="278"/>
                    <a:pt x="370" y="279"/>
                    <a:pt x="372" y="278"/>
                  </a:cubicBezTo>
                  <a:cubicBezTo>
                    <a:pt x="373" y="277"/>
                    <a:pt x="373" y="277"/>
                    <a:pt x="374" y="276"/>
                  </a:cubicBezTo>
                  <a:cubicBezTo>
                    <a:pt x="375" y="275"/>
                    <a:pt x="376" y="276"/>
                    <a:pt x="375" y="274"/>
                  </a:cubicBezTo>
                  <a:cubicBezTo>
                    <a:pt x="373" y="273"/>
                    <a:pt x="368" y="269"/>
                    <a:pt x="367" y="268"/>
                  </a:cubicBezTo>
                  <a:cubicBezTo>
                    <a:pt x="366" y="267"/>
                    <a:pt x="363" y="265"/>
                    <a:pt x="362" y="264"/>
                  </a:cubicBezTo>
                  <a:cubicBezTo>
                    <a:pt x="361" y="264"/>
                    <a:pt x="362" y="263"/>
                    <a:pt x="359" y="262"/>
                  </a:cubicBezTo>
                  <a:cubicBezTo>
                    <a:pt x="357" y="262"/>
                    <a:pt x="358" y="262"/>
                    <a:pt x="357" y="261"/>
                  </a:cubicBezTo>
                  <a:cubicBezTo>
                    <a:pt x="355" y="259"/>
                    <a:pt x="349" y="249"/>
                    <a:pt x="349" y="249"/>
                  </a:cubicBezTo>
                  <a:cubicBezTo>
                    <a:pt x="349" y="249"/>
                    <a:pt x="347" y="248"/>
                    <a:pt x="349" y="248"/>
                  </a:cubicBezTo>
                  <a:cubicBezTo>
                    <a:pt x="352" y="247"/>
                    <a:pt x="352" y="247"/>
                    <a:pt x="352" y="246"/>
                  </a:cubicBezTo>
                  <a:cubicBezTo>
                    <a:pt x="352" y="244"/>
                    <a:pt x="352" y="242"/>
                    <a:pt x="352" y="242"/>
                  </a:cubicBezTo>
                  <a:cubicBezTo>
                    <a:pt x="352" y="242"/>
                    <a:pt x="351" y="241"/>
                    <a:pt x="350" y="241"/>
                  </a:cubicBezTo>
                  <a:cubicBezTo>
                    <a:pt x="350" y="240"/>
                    <a:pt x="347" y="239"/>
                    <a:pt x="347" y="237"/>
                  </a:cubicBezTo>
                  <a:cubicBezTo>
                    <a:pt x="346" y="235"/>
                    <a:pt x="345" y="234"/>
                    <a:pt x="344" y="232"/>
                  </a:cubicBezTo>
                  <a:cubicBezTo>
                    <a:pt x="343" y="231"/>
                    <a:pt x="342" y="231"/>
                    <a:pt x="342" y="230"/>
                  </a:cubicBezTo>
                  <a:cubicBezTo>
                    <a:pt x="342" y="229"/>
                    <a:pt x="343" y="228"/>
                    <a:pt x="343" y="227"/>
                  </a:cubicBezTo>
                  <a:cubicBezTo>
                    <a:pt x="343" y="226"/>
                    <a:pt x="342" y="226"/>
                    <a:pt x="343" y="224"/>
                  </a:cubicBezTo>
                  <a:cubicBezTo>
                    <a:pt x="343" y="222"/>
                    <a:pt x="344" y="221"/>
                    <a:pt x="344" y="220"/>
                  </a:cubicBezTo>
                  <a:cubicBezTo>
                    <a:pt x="345" y="218"/>
                    <a:pt x="344" y="218"/>
                    <a:pt x="345" y="217"/>
                  </a:cubicBezTo>
                  <a:cubicBezTo>
                    <a:pt x="346" y="215"/>
                    <a:pt x="346" y="215"/>
                    <a:pt x="346" y="214"/>
                  </a:cubicBezTo>
                  <a:cubicBezTo>
                    <a:pt x="346" y="213"/>
                    <a:pt x="346" y="215"/>
                    <a:pt x="345" y="212"/>
                  </a:cubicBezTo>
                  <a:cubicBezTo>
                    <a:pt x="345" y="210"/>
                    <a:pt x="346" y="211"/>
                    <a:pt x="345" y="210"/>
                  </a:cubicBezTo>
                  <a:cubicBezTo>
                    <a:pt x="344" y="209"/>
                    <a:pt x="344" y="209"/>
                    <a:pt x="344" y="207"/>
                  </a:cubicBezTo>
                  <a:cubicBezTo>
                    <a:pt x="343" y="206"/>
                    <a:pt x="344" y="206"/>
                    <a:pt x="342" y="206"/>
                  </a:cubicBezTo>
                  <a:cubicBezTo>
                    <a:pt x="341" y="206"/>
                    <a:pt x="340" y="207"/>
                    <a:pt x="340" y="206"/>
                  </a:cubicBezTo>
                  <a:cubicBezTo>
                    <a:pt x="339" y="205"/>
                    <a:pt x="339" y="206"/>
                    <a:pt x="339" y="204"/>
                  </a:cubicBezTo>
                  <a:cubicBezTo>
                    <a:pt x="339" y="202"/>
                    <a:pt x="339" y="202"/>
                    <a:pt x="340" y="202"/>
                  </a:cubicBezTo>
                  <a:cubicBezTo>
                    <a:pt x="341" y="201"/>
                    <a:pt x="341" y="201"/>
                    <a:pt x="341" y="200"/>
                  </a:cubicBezTo>
                  <a:cubicBezTo>
                    <a:pt x="342" y="200"/>
                    <a:pt x="342" y="199"/>
                    <a:pt x="341" y="198"/>
                  </a:cubicBezTo>
                  <a:cubicBezTo>
                    <a:pt x="341" y="197"/>
                    <a:pt x="341" y="194"/>
                    <a:pt x="341" y="192"/>
                  </a:cubicBezTo>
                  <a:cubicBezTo>
                    <a:pt x="342" y="189"/>
                    <a:pt x="342" y="189"/>
                    <a:pt x="342" y="187"/>
                  </a:cubicBezTo>
                  <a:cubicBezTo>
                    <a:pt x="342" y="185"/>
                    <a:pt x="342" y="185"/>
                    <a:pt x="343" y="183"/>
                  </a:cubicBezTo>
                  <a:cubicBezTo>
                    <a:pt x="343" y="181"/>
                    <a:pt x="344" y="182"/>
                    <a:pt x="343" y="180"/>
                  </a:cubicBezTo>
                  <a:cubicBezTo>
                    <a:pt x="342" y="178"/>
                    <a:pt x="342" y="179"/>
                    <a:pt x="341" y="177"/>
                  </a:cubicBezTo>
                  <a:cubicBezTo>
                    <a:pt x="341" y="176"/>
                    <a:pt x="341" y="176"/>
                    <a:pt x="341" y="174"/>
                  </a:cubicBezTo>
                  <a:cubicBezTo>
                    <a:pt x="340" y="172"/>
                    <a:pt x="340" y="170"/>
                    <a:pt x="340" y="169"/>
                  </a:cubicBezTo>
                  <a:cubicBezTo>
                    <a:pt x="340" y="168"/>
                    <a:pt x="341" y="169"/>
                    <a:pt x="339" y="167"/>
                  </a:cubicBezTo>
                  <a:cubicBezTo>
                    <a:pt x="338" y="166"/>
                    <a:pt x="337" y="166"/>
                    <a:pt x="337" y="165"/>
                  </a:cubicBezTo>
                  <a:cubicBezTo>
                    <a:pt x="337" y="163"/>
                    <a:pt x="337" y="163"/>
                    <a:pt x="338" y="162"/>
                  </a:cubicBezTo>
                  <a:cubicBezTo>
                    <a:pt x="339" y="160"/>
                    <a:pt x="340" y="161"/>
                    <a:pt x="340" y="159"/>
                  </a:cubicBezTo>
                  <a:cubicBezTo>
                    <a:pt x="341" y="158"/>
                    <a:pt x="342" y="157"/>
                    <a:pt x="340" y="157"/>
                  </a:cubicBezTo>
                  <a:cubicBezTo>
                    <a:pt x="339" y="157"/>
                    <a:pt x="339" y="158"/>
                    <a:pt x="338" y="157"/>
                  </a:cubicBezTo>
                  <a:cubicBezTo>
                    <a:pt x="338" y="156"/>
                    <a:pt x="338" y="155"/>
                    <a:pt x="336" y="154"/>
                  </a:cubicBezTo>
                  <a:cubicBezTo>
                    <a:pt x="335" y="153"/>
                    <a:pt x="335" y="152"/>
                    <a:pt x="335" y="151"/>
                  </a:cubicBezTo>
                  <a:cubicBezTo>
                    <a:pt x="334" y="150"/>
                    <a:pt x="334" y="149"/>
                    <a:pt x="335" y="148"/>
                  </a:cubicBezTo>
                  <a:cubicBezTo>
                    <a:pt x="335" y="147"/>
                    <a:pt x="335" y="148"/>
                    <a:pt x="336" y="146"/>
                  </a:cubicBezTo>
                  <a:cubicBezTo>
                    <a:pt x="337" y="145"/>
                    <a:pt x="337" y="145"/>
                    <a:pt x="338" y="144"/>
                  </a:cubicBezTo>
                  <a:cubicBezTo>
                    <a:pt x="339" y="143"/>
                    <a:pt x="337" y="143"/>
                    <a:pt x="336" y="143"/>
                  </a:cubicBezTo>
                  <a:cubicBezTo>
                    <a:pt x="335" y="142"/>
                    <a:pt x="335" y="141"/>
                    <a:pt x="334" y="140"/>
                  </a:cubicBezTo>
                  <a:cubicBezTo>
                    <a:pt x="332" y="139"/>
                    <a:pt x="332" y="141"/>
                    <a:pt x="331" y="139"/>
                  </a:cubicBezTo>
                  <a:cubicBezTo>
                    <a:pt x="331" y="138"/>
                    <a:pt x="332" y="138"/>
                    <a:pt x="331" y="137"/>
                  </a:cubicBezTo>
                  <a:cubicBezTo>
                    <a:pt x="330" y="136"/>
                    <a:pt x="330" y="137"/>
                    <a:pt x="329" y="136"/>
                  </a:cubicBezTo>
                  <a:cubicBezTo>
                    <a:pt x="327" y="135"/>
                    <a:pt x="327" y="135"/>
                    <a:pt x="327" y="134"/>
                  </a:cubicBezTo>
                  <a:cubicBezTo>
                    <a:pt x="328" y="132"/>
                    <a:pt x="327" y="131"/>
                    <a:pt x="325" y="132"/>
                  </a:cubicBezTo>
                  <a:cubicBezTo>
                    <a:pt x="324" y="133"/>
                    <a:pt x="325" y="134"/>
                    <a:pt x="323" y="133"/>
                  </a:cubicBezTo>
                  <a:cubicBezTo>
                    <a:pt x="322" y="131"/>
                    <a:pt x="321" y="132"/>
                    <a:pt x="321" y="130"/>
                  </a:cubicBezTo>
                  <a:cubicBezTo>
                    <a:pt x="320" y="128"/>
                    <a:pt x="321" y="128"/>
                    <a:pt x="320" y="128"/>
                  </a:cubicBezTo>
                  <a:cubicBezTo>
                    <a:pt x="319" y="128"/>
                    <a:pt x="318" y="128"/>
                    <a:pt x="318" y="127"/>
                  </a:cubicBezTo>
                  <a:cubicBezTo>
                    <a:pt x="317" y="126"/>
                    <a:pt x="318" y="126"/>
                    <a:pt x="317" y="126"/>
                  </a:cubicBezTo>
                  <a:cubicBezTo>
                    <a:pt x="316" y="125"/>
                    <a:pt x="316" y="125"/>
                    <a:pt x="316" y="124"/>
                  </a:cubicBezTo>
                  <a:cubicBezTo>
                    <a:pt x="316" y="123"/>
                    <a:pt x="316" y="123"/>
                    <a:pt x="316" y="123"/>
                  </a:cubicBezTo>
                  <a:cubicBezTo>
                    <a:pt x="316" y="123"/>
                    <a:pt x="317" y="123"/>
                    <a:pt x="318" y="122"/>
                  </a:cubicBezTo>
                  <a:cubicBezTo>
                    <a:pt x="318" y="122"/>
                    <a:pt x="318" y="122"/>
                    <a:pt x="319" y="123"/>
                  </a:cubicBezTo>
                  <a:cubicBezTo>
                    <a:pt x="320" y="123"/>
                    <a:pt x="321" y="123"/>
                    <a:pt x="322" y="123"/>
                  </a:cubicBezTo>
                  <a:cubicBezTo>
                    <a:pt x="324" y="124"/>
                    <a:pt x="324" y="124"/>
                    <a:pt x="325" y="123"/>
                  </a:cubicBezTo>
                  <a:cubicBezTo>
                    <a:pt x="326" y="123"/>
                    <a:pt x="325" y="123"/>
                    <a:pt x="326" y="123"/>
                  </a:cubicBezTo>
                  <a:cubicBezTo>
                    <a:pt x="328" y="124"/>
                    <a:pt x="327" y="124"/>
                    <a:pt x="329" y="123"/>
                  </a:cubicBezTo>
                  <a:cubicBezTo>
                    <a:pt x="330" y="123"/>
                    <a:pt x="329" y="123"/>
                    <a:pt x="330" y="122"/>
                  </a:cubicBezTo>
                  <a:cubicBezTo>
                    <a:pt x="332" y="122"/>
                    <a:pt x="333" y="122"/>
                    <a:pt x="334" y="122"/>
                  </a:cubicBezTo>
                  <a:cubicBezTo>
                    <a:pt x="336" y="121"/>
                    <a:pt x="336" y="121"/>
                    <a:pt x="337" y="120"/>
                  </a:cubicBezTo>
                  <a:cubicBezTo>
                    <a:pt x="338" y="120"/>
                    <a:pt x="336" y="121"/>
                    <a:pt x="338" y="120"/>
                  </a:cubicBezTo>
                  <a:cubicBezTo>
                    <a:pt x="340" y="119"/>
                    <a:pt x="339" y="119"/>
                    <a:pt x="340" y="118"/>
                  </a:cubicBezTo>
                  <a:cubicBezTo>
                    <a:pt x="342" y="117"/>
                    <a:pt x="341" y="118"/>
                    <a:pt x="342" y="117"/>
                  </a:cubicBezTo>
                  <a:cubicBezTo>
                    <a:pt x="343" y="117"/>
                    <a:pt x="343" y="116"/>
                    <a:pt x="344" y="115"/>
                  </a:cubicBezTo>
                  <a:cubicBezTo>
                    <a:pt x="345" y="115"/>
                    <a:pt x="345" y="115"/>
                    <a:pt x="346" y="114"/>
                  </a:cubicBezTo>
                  <a:cubicBezTo>
                    <a:pt x="347" y="113"/>
                    <a:pt x="347" y="114"/>
                    <a:pt x="347" y="113"/>
                  </a:cubicBezTo>
                  <a:cubicBezTo>
                    <a:pt x="348" y="112"/>
                    <a:pt x="348" y="113"/>
                    <a:pt x="349" y="112"/>
                  </a:cubicBezTo>
                  <a:cubicBezTo>
                    <a:pt x="350" y="111"/>
                    <a:pt x="350" y="111"/>
                    <a:pt x="351" y="111"/>
                  </a:cubicBezTo>
                  <a:cubicBezTo>
                    <a:pt x="352" y="110"/>
                    <a:pt x="353" y="110"/>
                    <a:pt x="354" y="110"/>
                  </a:cubicBezTo>
                  <a:cubicBezTo>
                    <a:pt x="355" y="110"/>
                    <a:pt x="356" y="110"/>
                    <a:pt x="357" y="109"/>
                  </a:cubicBezTo>
                  <a:cubicBezTo>
                    <a:pt x="358" y="108"/>
                    <a:pt x="357" y="109"/>
                    <a:pt x="359" y="108"/>
                  </a:cubicBezTo>
                  <a:cubicBezTo>
                    <a:pt x="361" y="106"/>
                    <a:pt x="362" y="107"/>
                    <a:pt x="362" y="105"/>
                  </a:cubicBezTo>
                  <a:cubicBezTo>
                    <a:pt x="363" y="103"/>
                    <a:pt x="363" y="103"/>
                    <a:pt x="363" y="102"/>
                  </a:cubicBezTo>
                  <a:cubicBezTo>
                    <a:pt x="363" y="101"/>
                    <a:pt x="364" y="102"/>
                    <a:pt x="364" y="100"/>
                  </a:cubicBezTo>
                  <a:cubicBezTo>
                    <a:pt x="364" y="98"/>
                    <a:pt x="364" y="99"/>
                    <a:pt x="365" y="97"/>
                  </a:cubicBezTo>
                  <a:cubicBezTo>
                    <a:pt x="365" y="95"/>
                    <a:pt x="364" y="95"/>
                    <a:pt x="365" y="94"/>
                  </a:cubicBezTo>
                  <a:cubicBezTo>
                    <a:pt x="366" y="94"/>
                    <a:pt x="367" y="94"/>
                    <a:pt x="368" y="93"/>
                  </a:cubicBezTo>
                  <a:cubicBezTo>
                    <a:pt x="369" y="92"/>
                    <a:pt x="367" y="92"/>
                    <a:pt x="369" y="91"/>
                  </a:cubicBezTo>
                  <a:cubicBezTo>
                    <a:pt x="372" y="90"/>
                    <a:pt x="372" y="91"/>
                    <a:pt x="372" y="90"/>
                  </a:cubicBezTo>
                  <a:cubicBezTo>
                    <a:pt x="373" y="88"/>
                    <a:pt x="371" y="88"/>
                    <a:pt x="373" y="88"/>
                  </a:cubicBezTo>
                  <a:cubicBezTo>
                    <a:pt x="375" y="87"/>
                    <a:pt x="375" y="88"/>
                    <a:pt x="376" y="87"/>
                  </a:cubicBezTo>
                  <a:cubicBezTo>
                    <a:pt x="376" y="86"/>
                    <a:pt x="375" y="86"/>
                    <a:pt x="377" y="85"/>
                  </a:cubicBezTo>
                  <a:cubicBezTo>
                    <a:pt x="378" y="84"/>
                    <a:pt x="377" y="84"/>
                    <a:pt x="379" y="85"/>
                  </a:cubicBezTo>
                  <a:cubicBezTo>
                    <a:pt x="380" y="85"/>
                    <a:pt x="379" y="86"/>
                    <a:pt x="381" y="85"/>
                  </a:cubicBezTo>
                  <a:cubicBezTo>
                    <a:pt x="383" y="84"/>
                    <a:pt x="381" y="84"/>
                    <a:pt x="383" y="83"/>
                  </a:cubicBezTo>
                  <a:cubicBezTo>
                    <a:pt x="385" y="82"/>
                    <a:pt x="385" y="82"/>
                    <a:pt x="386" y="83"/>
                  </a:cubicBezTo>
                  <a:cubicBezTo>
                    <a:pt x="387" y="84"/>
                    <a:pt x="386" y="84"/>
                    <a:pt x="388" y="84"/>
                  </a:cubicBezTo>
                  <a:cubicBezTo>
                    <a:pt x="390" y="84"/>
                    <a:pt x="390" y="83"/>
                    <a:pt x="391" y="85"/>
                  </a:cubicBezTo>
                  <a:cubicBezTo>
                    <a:pt x="391" y="86"/>
                    <a:pt x="392" y="85"/>
                    <a:pt x="393" y="85"/>
                  </a:cubicBezTo>
                  <a:cubicBezTo>
                    <a:pt x="394" y="85"/>
                    <a:pt x="393" y="86"/>
                    <a:pt x="395" y="85"/>
                  </a:cubicBezTo>
                  <a:cubicBezTo>
                    <a:pt x="396" y="83"/>
                    <a:pt x="396" y="83"/>
                    <a:pt x="398" y="82"/>
                  </a:cubicBezTo>
                  <a:cubicBezTo>
                    <a:pt x="399" y="81"/>
                    <a:pt x="398" y="82"/>
                    <a:pt x="399" y="81"/>
                  </a:cubicBezTo>
                  <a:cubicBezTo>
                    <a:pt x="399" y="79"/>
                    <a:pt x="399" y="79"/>
                    <a:pt x="400" y="78"/>
                  </a:cubicBezTo>
                  <a:cubicBezTo>
                    <a:pt x="401" y="76"/>
                    <a:pt x="399" y="76"/>
                    <a:pt x="400" y="76"/>
                  </a:cubicBezTo>
                  <a:cubicBezTo>
                    <a:pt x="401" y="75"/>
                    <a:pt x="401" y="76"/>
                    <a:pt x="402" y="76"/>
                  </a:cubicBezTo>
                  <a:cubicBezTo>
                    <a:pt x="403" y="76"/>
                    <a:pt x="403" y="76"/>
                    <a:pt x="403" y="75"/>
                  </a:cubicBezTo>
                  <a:cubicBezTo>
                    <a:pt x="404" y="74"/>
                    <a:pt x="404" y="73"/>
                    <a:pt x="405" y="73"/>
                  </a:cubicBezTo>
                  <a:cubicBezTo>
                    <a:pt x="407" y="74"/>
                    <a:pt x="408" y="72"/>
                    <a:pt x="408" y="74"/>
                  </a:cubicBezTo>
                  <a:cubicBezTo>
                    <a:pt x="408" y="76"/>
                    <a:pt x="407" y="76"/>
                    <a:pt x="408" y="77"/>
                  </a:cubicBezTo>
                  <a:cubicBezTo>
                    <a:pt x="410" y="78"/>
                    <a:pt x="409" y="79"/>
                    <a:pt x="411" y="79"/>
                  </a:cubicBezTo>
                  <a:cubicBezTo>
                    <a:pt x="413" y="80"/>
                    <a:pt x="413" y="80"/>
                    <a:pt x="414" y="80"/>
                  </a:cubicBezTo>
                  <a:cubicBezTo>
                    <a:pt x="416" y="80"/>
                    <a:pt x="416" y="81"/>
                    <a:pt x="418" y="80"/>
                  </a:cubicBezTo>
                  <a:cubicBezTo>
                    <a:pt x="421" y="79"/>
                    <a:pt x="419" y="80"/>
                    <a:pt x="422" y="78"/>
                  </a:cubicBezTo>
                  <a:cubicBezTo>
                    <a:pt x="425" y="77"/>
                    <a:pt x="425" y="76"/>
                    <a:pt x="426" y="75"/>
                  </a:cubicBezTo>
                  <a:cubicBezTo>
                    <a:pt x="427" y="73"/>
                    <a:pt x="426" y="74"/>
                    <a:pt x="428" y="71"/>
                  </a:cubicBezTo>
                  <a:cubicBezTo>
                    <a:pt x="430" y="69"/>
                    <a:pt x="428" y="71"/>
                    <a:pt x="430" y="68"/>
                  </a:cubicBezTo>
                  <a:cubicBezTo>
                    <a:pt x="432" y="64"/>
                    <a:pt x="432" y="64"/>
                    <a:pt x="433" y="63"/>
                  </a:cubicBezTo>
                  <a:cubicBezTo>
                    <a:pt x="434" y="62"/>
                    <a:pt x="434" y="61"/>
                    <a:pt x="436" y="60"/>
                  </a:cubicBezTo>
                  <a:cubicBezTo>
                    <a:pt x="437" y="60"/>
                    <a:pt x="438" y="60"/>
                    <a:pt x="439" y="59"/>
                  </a:cubicBezTo>
                  <a:cubicBezTo>
                    <a:pt x="439" y="58"/>
                    <a:pt x="438" y="58"/>
                    <a:pt x="439" y="57"/>
                  </a:cubicBezTo>
                  <a:cubicBezTo>
                    <a:pt x="441" y="56"/>
                    <a:pt x="441" y="55"/>
                    <a:pt x="443" y="55"/>
                  </a:cubicBezTo>
                  <a:cubicBezTo>
                    <a:pt x="444" y="55"/>
                    <a:pt x="443" y="55"/>
                    <a:pt x="445" y="55"/>
                  </a:cubicBezTo>
                  <a:cubicBezTo>
                    <a:pt x="447" y="55"/>
                    <a:pt x="445" y="55"/>
                    <a:pt x="448" y="53"/>
                  </a:cubicBezTo>
                  <a:cubicBezTo>
                    <a:pt x="451" y="52"/>
                    <a:pt x="450" y="52"/>
                    <a:pt x="452" y="51"/>
                  </a:cubicBezTo>
                  <a:cubicBezTo>
                    <a:pt x="455" y="49"/>
                    <a:pt x="456" y="48"/>
                    <a:pt x="456" y="48"/>
                  </a:cubicBezTo>
                  <a:cubicBezTo>
                    <a:pt x="458" y="48"/>
                    <a:pt x="457" y="48"/>
                    <a:pt x="459" y="47"/>
                  </a:cubicBezTo>
                  <a:cubicBezTo>
                    <a:pt x="461" y="47"/>
                    <a:pt x="460" y="47"/>
                    <a:pt x="462" y="46"/>
                  </a:cubicBezTo>
                  <a:cubicBezTo>
                    <a:pt x="464" y="45"/>
                    <a:pt x="463" y="45"/>
                    <a:pt x="465" y="45"/>
                  </a:cubicBezTo>
                  <a:cubicBezTo>
                    <a:pt x="467" y="45"/>
                    <a:pt x="465" y="46"/>
                    <a:pt x="468" y="44"/>
                  </a:cubicBezTo>
                  <a:cubicBezTo>
                    <a:pt x="470" y="42"/>
                    <a:pt x="468" y="42"/>
                    <a:pt x="471" y="41"/>
                  </a:cubicBezTo>
                  <a:cubicBezTo>
                    <a:pt x="473" y="41"/>
                    <a:pt x="472" y="40"/>
                    <a:pt x="474" y="39"/>
                  </a:cubicBezTo>
                  <a:cubicBezTo>
                    <a:pt x="475" y="39"/>
                    <a:pt x="475" y="38"/>
                    <a:pt x="477" y="38"/>
                  </a:cubicBezTo>
                  <a:cubicBezTo>
                    <a:pt x="479" y="38"/>
                    <a:pt x="481" y="38"/>
                    <a:pt x="483" y="37"/>
                  </a:cubicBezTo>
                  <a:cubicBezTo>
                    <a:pt x="486" y="36"/>
                    <a:pt x="487" y="37"/>
                    <a:pt x="489" y="36"/>
                  </a:cubicBezTo>
                  <a:cubicBezTo>
                    <a:pt x="490" y="34"/>
                    <a:pt x="491" y="33"/>
                    <a:pt x="492" y="34"/>
                  </a:cubicBezTo>
                  <a:cubicBezTo>
                    <a:pt x="494" y="35"/>
                    <a:pt x="493" y="35"/>
                    <a:pt x="495" y="35"/>
                  </a:cubicBezTo>
                  <a:cubicBezTo>
                    <a:pt x="497" y="35"/>
                    <a:pt x="497" y="36"/>
                    <a:pt x="500" y="36"/>
                  </a:cubicBezTo>
                  <a:cubicBezTo>
                    <a:pt x="502" y="35"/>
                    <a:pt x="504" y="35"/>
                    <a:pt x="505" y="35"/>
                  </a:cubicBezTo>
                  <a:cubicBezTo>
                    <a:pt x="506" y="34"/>
                    <a:pt x="506" y="34"/>
                    <a:pt x="508" y="34"/>
                  </a:cubicBezTo>
                  <a:cubicBezTo>
                    <a:pt x="510" y="33"/>
                    <a:pt x="509" y="33"/>
                    <a:pt x="512" y="33"/>
                  </a:cubicBezTo>
                  <a:cubicBezTo>
                    <a:pt x="514" y="33"/>
                    <a:pt x="516" y="34"/>
                    <a:pt x="519" y="34"/>
                  </a:cubicBezTo>
                  <a:cubicBezTo>
                    <a:pt x="522" y="33"/>
                    <a:pt x="522" y="33"/>
                    <a:pt x="523" y="34"/>
                  </a:cubicBezTo>
                  <a:cubicBezTo>
                    <a:pt x="524" y="34"/>
                    <a:pt x="523" y="33"/>
                    <a:pt x="526" y="32"/>
                  </a:cubicBezTo>
                  <a:cubicBezTo>
                    <a:pt x="529" y="32"/>
                    <a:pt x="528" y="32"/>
                    <a:pt x="530" y="31"/>
                  </a:cubicBezTo>
                  <a:cubicBezTo>
                    <a:pt x="532" y="30"/>
                    <a:pt x="533" y="30"/>
                    <a:pt x="535" y="29"/>
                  </a:cubicBezTo>
                  <a:cubicBezTo>
                    <a:pt x="537" y="29"/>
                    <a:pt x="535" y="27"/>
                    <a:pt x="539" y="28"/>
                  </a:cubicBezTo>
                  <a:cubicBezTo>
                    <a:pt x="542" y="29"/>
                    <a:pt x="541" y="29"/>
                    <a:pt x="542" y="31"/>
                  </a:cubicBezTo>
                  <a:cubicBezTo>
                    <a:pt x="543" y="32"/>
                    <a:pt x="542" y="33"/>
                    <a:pt x="545" y="32"/>
                  </a:cubicBezTo>
                  <a:cubicBezTo>
                    <a:pt x="548" y="31"/>
                    <a:pt x="548" y="31"/>
                    <a:pt x="550" y="31"/>
                  </a:cubicBezTo>
                  <a:cubicBezTo>
                    <a:pt x="553" y="30"/>
                    <a:pt x="551" y="31"/>
                    <a:pt x="554" y="29"/>
                  </a:cubicBezTo>
                  <a:cubicBezTo>
                    <a:pt x="558" y="27"/>
                    <a:pt x="558" y="27"/>
                    <a:pt x="559" y="26"/>
                  </a:cubicBezTo>
                  <a:cubicBezTo>
                    <a:pt x="559" y="26"/>
                    <a:pt x="559" y="26"/>
                    <a:pt x="561" y="24"/>
                  </a:cubicBezTo>
                  <a:cubicBezTo>
                    <a:pt x="564" y="22"/>
                    <a:pt x="563" y="24"/>
                    <a:pt x="564" y="22"/>
                  </a:cubicBezTo>
                  <a:cubicBezTo>
                    <a:pt x="565" y="20"/>
                    <a:pt x="564" y="20"/>
                    <a:pt x="565" y="19"/>
                  </a:cubicBezTo>
                  <a:cubicBezTo>
                    <a:pt x="567" y="18"/>
                    <a:pt x="568" y="18"/>
                    <a:pt x="570" y="18"/>
                  </a:cubicBezTo>
                  <a:cubicBezTo>
                    <a:pt x="572" y="18"/>
                    <a:pt x="573" y="17"/>
                    <a:pt x="573" y="19"/>
                  </a:cubicBezTo>
                  <a:cubicBezTo>
                    <a:pt x="573" y="20"/>
                    <a:pt x="572" y="21"/>
                    <a:pt x="574" y="21"/>
                  </a:cubicBezTo>
                  <a:cubicBezTo>
                    <a:pt x="576" y="22"/>
                    <a:pt x="576" y="22"/>
                    <a:pt x="578" y="22"/>
                  </a:cubicBezTo>
                  <a:cubicBezTo>
                    <a:pt x="581" y="21"/>
                    <a:pt x="582" y="22"/>
                    <a:pt x="581" y="20"/>
                  </a:cubicBezTo>
                  <a:cubicBezTo>
                    <a:pt x="581" y="18"/>
                    <a:pt x="580" y="19"/>
                    <a:pt x="580" y="18"/>
                  </a:cubicBezTo>
                  <a:cubicBezTo>
                    <a:pt x="581" y="17"/>
                    <a:pt x="581" y="17"/>
                    <a:pt x="582" y="18"/>
                  </a:cubicBezTo>
                  <a:cubicBezTo>
                    <a:pt x="583" y="19"/>
                    <a:pt x="583" y="19"/>
                    <a:pt x="584" y="19"/>
                  </a:cubicBezTo>
                  <a:cubicBezTo>
                    <a:pt x="586" y="20"/>
                    <a:pt x="585" y="19"/>
                    <a:pt x="587" y="20"/>
                  </a:cubicBezTo>
                  <a:cubicBezTo>
                    <a:pt x="589" y="20"/>
                    <a:pt x="588" y="21"/>
                    <a:pt x="591" y="21"/>
                  </a:cubicBezTo>
                  <a:cubicBezTo>
                    <a:pt x="594" y="21"/>
                    <a:pt x="594" y="21"/>
                    <a:pt x="596" y="20"/>
                  </a:cubicBezTo>
                  <a:cubicBezTo>
                    <a:pt x="598" y="19"/>
                    <a:pt x="597" y="20"/>
                    <a:pt x="599" y="19"/>
                  </a:cubicBezTo>
                  <a:cubicBezTo>
                    <a:pt x="601" y="18"/>
                    <a:pt x="598" y="20"/>
                    <a:pt x="601" y="18"/>
                  </a:cubicBezTo>
                  <a:cubicBezTo>
                    <a:pt x="604" y="16"/>
                    <a:pt x="605" y="16"/>
                    <a:pt x="606" y="15"/>
                  </a:cubicBezTo>
                  <a:cubicBezTo>
                    <a:pt x="607" y="14"/>
                    <a:pt x="607" y="13"/>
                    <a:pt x="609" y="13"/>
                  </a:cubicBezTo>
                  <a:cubicBezTo>
                    <a:pt x="610" y="13"/>
                    <a:pt x="609" y="13"/>
                    <a:pt x="612" y="13"/>
                  </a:cubicBezTo>
                  <a:cubicBezTo>
                    <a:pt x="614" y="12"/>
                    <a:pt x="615" y="11"/>
                    <a:pt x="616" y="12"/>
                  </a:cubicBezTo>
                  <a:cubicBezTo>
                    <a:pt x="618" y="13"/>
                    <a:pt x="616" y="13"/>
                    <a:pt x="619" y="13"/>
                  </a:cubicBezTo>
                  <a:cubicBezTo>
                    <a:pt x="621" y="14"/>
                    <a:pt x="621" y="13"/>
                    <a:pt x="623" y="13"/>
                  </a:cubicBezTo>
                  <a:cubicBezTo>
                    <a:pt x="625" y="14"/>
                    <a:pt x="623" y="14"/>
                    <a:pt x="626" y="14"/>
                  </a:cubicBezTo>
                  <a:cubicBezTo>
                    <a:pt x="629" y="14"/>
                    <a:pt x="628" y="14"/>
                    <a:pt x="631" y="13"/>
                  </a:cubicBezTo>
                  <a:cubicBezTo>
                    <a:pt x="634" y="13"/>
                    <a:pt x="635" y="12"/>
                    <a:pt x="636" y="13"/>
                  </a:cubicBezTo>
                  <a:cubicBezTo>
                    <a:pt x="638" y="14"/>
                    <a:pt x="639" y="15"/>
                    <a:pt x="639" y="14"/>
                  </a:cubicBezTo>
                  <a:cubicBezTo>
                    <a:pt x="640" y="14"/>
                    <a:pt x="639" y="13"/>
                    <a:pt x="641" y="13"/>
                  </a:cubicBezTo>
                  <a:cubicBezTo>
                    <a:pt x="642" y="12"/>
                    <a:pt x="642" y="12"/>
                    <a:pt x="643" y="13"/>
                  </a:cubicBezTo>
                  <a:cubicBezTo>
                    <a:pt x="645" y="14"/>
                    <a:pt x="644" y="14"/>
                    <a:pt x="646" y="14"/>
                  </a:cubicBezTo>
                  <a:cubicBezTo>
                    <a:pt x="648" y="14"/>
                    <a:pt x="649" y="14"/>
                    <a:pt x="652" y="14"/>
                  </a:cubicBezTo>
                  <a:cubicBezTo>
                    <a:pt x="654" y="14"/>
                    <a:pt x="653" y="15"/>
                    <a:pt x="654" y="14"/>
                  </a:cubicBezTo>
                  <a:cubicBezTo>
                    <a:pt x="656" y="14"/>
                    <a:pt x="656" y="13"/>
                    <a:pt x="657" y="14"/>
                  </a:cubicBezTo>
                  <a:cubicBezTo>
                    <a:pt x="658" y="15"/>
                    <a:pt x="658" y="15"/>
                    <a:pt x="660" y="15"/>
                  </a:cubicBezTo>
                  <a:cubicBezTo>
                    <a:pt x="661" y="16"/>
                    <a:pt x="661" y="16"/>
                    <a:pt x="663" y="16"/>
                  </a:cubicBezTo>
                  <a:cubicBezTo>
                    <a:pt x="664" y="17"/>
                    <a:pt x="663" y="16"/>
                    <a:pt x="665" y="17"/>
                  </a:cubicBezTo>
                  <a:cubicBezTo>
                    <a:pt x="666" y="19"/>
                    <a:pt x="665" y="19"/>
                    <a:pt x="667" y="20"/>
                  </a:cubicBezTo>
                  <a:cubicBezTo>
                    <a:pt x="670" y="21"/>
                    <a:pt x="669" y="20"/>
                    <a:pt x="670" y="21"/>
                  </a:cubicBezTo>
                  <a:cubicBezTo>
                    <a:pt x="671" y="22"/>
                    <a:pt x="671" y="22"/>
                    <a:pt x="671" y="22"/>
                  </a:cubicBezTo>
                  <a:cubicBezTo>
                    <a:pt x="671" y="22"/>
                    <a:pt x="672" y="20"/>
                    <a:pt x="671" y="22"/>
                  </a:cubicBezTo>
                  <a:cubicBezTo>
                    <a:pt x="671" y="23"/>
                    <a:pt x="670" y="23"/>
                    <a:pt x="671" y="24"/>
                  </a:cubicBezTo>
                  <a:cubicBezTo>
                    <a:pt x="673" y="25"/>
                    <a:pt x="672" y="25"/>
                    <a:pt x="673" y="26"/>
                  </a:cubicBezTo>
                  <a:cubicBezTo>
                    <a:pt x="674" y="27"/>
                    <a:pt x="673" y="26"/>
                    <a:pt x="676" y="27"/>
                  </a:cubicBezTo>
                  <a:cubicBezTo>
                    <a:pt x="679" y="28"/>
                    <a:pt x="679" y="28"/>
                    <a:pt x="681" y="29"/>
                  </a:cubicBezTo>
                  <a:cubicBezTo>
                    <a:pt x="682" y="29"/>
                    <a:pt x="681" y="29"/>
                    <a:pt x="684" y="29"/>
                  </a:cubicBezTo>
                  <a:cubicBezTo>
                    <a:pt x="687" y="28"/>
                    <a:pt x="687" y="29"/>
                    <a:pt x="689" y="28"/>
                  </a:cubicBezTo>
                  <a:cubicBezTo>
                    <a:pt x="691" y="27"/>
                    <a:pt x="690" y="28"/>
                    <a:pt x="692" y="27"/>
                  </a:cubicBezTo>
                  <a:cubicBezTo>
                    <a:pt x="693" y="25"/>
                    <a:pt x="693" y="26"/>
                    <a:pt x="694" y="25"/>
                  </a:cubicBezTo>
                  <a:cubicBezTo>
                    <a:pt x="694" y="23"/>
                    <a:pt x="692" y="24"/>
                    <a:pt x="695" y="22"/>
                  </a:cubicBezTo>
                  <a:cubicBezTo>
                    <a:pt x="698" y="21"/>
                    <a:pt x="699" y="20"/>
                    <a:pt x="700" y="20"/>
                  </a:cubicBezTo>
                  <a:cubicBezTo>
                    <a:pt x="701" y="19"/>
                    <a:pt x="701" y="18"/>
                    <a:pt x="704" y="18"/>
                  </a:cubicBezTo>
                  <a:cubicBezTo>
                    <a:pt x="706" y="18"/>
                    <a:pt x="706" y="18"/>
                    <a:pt x="708" y="19"/>
                  </a:cubicBezTo>
                  <a:cubicBezTo>
                    <a:pt x="710" y="19"/>
                    <a:pt x="709" y="19"/>
                    <a:pt x="712" y="19"/>
                  </a:cubicBezTo>
                  <a:cubicBezTo>
                    <a:pt x="714" y="18"/>
                    <a:pt x="714" y="18"/>
                    <a:pt x="716" y="17"/>
                  </a:cubicBezTo>
                  <a:cubicBezTo>
                    <a:pt x="717" y="17"/>
                    <a:pt x="717" y="17"/>
                    <a:pt x="719" y="16"/>
                  </a:cubicBezTo>
                  <a:cubicBezTo>
                    <a:pt x="721" y="15"/>
                    <a:pt x="720" y="15"/>
                    <a:pt x="722" y="14"/>
                  </a:cubicBezTo>
                  <a:cubicBezTo>
                    <a:pt x="725" y="13"/>
                    <a:pt x="724" y="14"/>
                    <a:pt x="726" y="13"/>
                  </a:cubicBezTo>
                  <a:cubicBezTo>
                    <a:pt x="729" y="12"/>
                    <a:pt x="730" y="12"/>
                    <a:pt x="730" y="11"/>
                  </a:cubicBezTo>
                  <a:cubicBezTo>
                    <a:pt x="730" y="9"/>
                    <a:pt x="729" y="10"/>
                    <a:pt x="729" y="9"/>
                  </a:cubicBezTo>
                  <a:cubicBezTo>
                    <a:pt x="730" y="7"/>
                    <a:pt x="730" y="7"/>
                    <a:pt x="731" y="6"/>
                  </a:cubicBezTo>
                  <a:cubicBezTo>
                    <a:pt x="731" y="5"/>
                    <a:pt x="730" y="6"/>
                    <a:pt x="732" y="4"/>
                  </a:cubicBezTo>
                  <a:cubicBezTo>
                    <a:pt x="734" y="3"/>
                    <a:pt x="734" y="2"/>
                    <a:pt x="736" y="2"/>
                  </a:cubicBezTo>
                  <a:cubicBezTo>
                    <a:pt x="738" y="2"/>
                    <a:pt x="737" y="1"/>
                    <a:pt x="739" y="2"/>
                  </a:cubicBezTo>
                  <a:cubicBezTo>
                    <a:pt x="741" y="3"/>
                    <a:pt x="744" y="0"/>
                    <a:pt x="744" y="3"/>
                  </a:cubicBezTo>
                  <a:cubicBezTo>
                    <a:pt x="744" y="6"/>
                    <a:pt x="743" y="5"/>
                    <a:pt x="744" y="7"/>
                  </a:cubicBezTo>
                  <a:cubicBezTo>
                    <a:pt x="746" y="8"/>
                    <a:pt x="746" y="8"/>
                    <a:pt x="747" y="9"/>
                  </a:cubicBezTo>
                  <a:cubicBezTo>
                    <a:pt x="749" y="10"/>
                    <a:pt x="749" y="10"/>
                    <a:pt x="751" y="10"/>
                  </a:cubicBezTo>
                  <a:cubicBezTo>
                    <a:pt x="752" y="11"/>
                    <a:pt x="754" y="11"/>
                    <a:pt x="755" y="11"/>
                  </a:cubicBezTo>
                  <a:cubicBezTo>
                    <a:pt x="755" y="11"/>
                    <a:pt x="754" y="11"/>
                    <a:pt x="756" y="10"/>
                  </a:cubicBezTo>
                  <a:cubicBezTo>
                    <a:pt x="757" y="10"/>
                    <a:pt x="757" y="9"/>
                    <a:pt x="758" y="10"/>
                  </a:cubicBezTo>
                  <a:cubicBezTo>
                    <a:pt x="758" y="11"/>
                    <a:pt x="757" y="11"/>
                    <a:pt x="759" y="11"/>
                  </a:cubicBezTo>
                  <a:cubicBezTo>
                    <a:pt x="761" y="12"/>
                    <a:pt x="761" y="11"/>
                    <a:pt x="763" y="11"/>
                  </a:cubicBezTo>
                  <a:cubicBezTo>
                    <a:pt x="764" y="12"/>
                    <a:pt x="765" y="11"/>
                    <a:pt x="765" y="12"/>
                  </a:cubicBezTo>
                  <a:cubicBezTo>
                    <a:pt x="766" y="13"/>
                    <a:pt x="767" y="13"/>
                    <a:pt x="768" y="13"/>
                  </a:cubicBezTo>
                  <a:cubicBezTo>
                    <a:pt x="769" y="12"/>
                    <a:pt x="769" y="12"/>
                    <a:pt x="770" y="12"/>
                  </a:cubicBezTo>
                  <a:cubicBezTo>
                    <a:pt x="770" y="12"/>
                    <a:pt x="769" y="12"/>
                    <a:pt x="772" y="12"/>
                  </a:cubicBezTo>
                  <a:cubicBezTo>
                    <a:pt x="774" y="12"/>
                    <a:pt x="773" y="12"/>
                    <a:pt x="775" y="11"/>
                  </a:cubicBezTo>
                  <a:cubicBezTo>
                    <a:pt x="776" y="11"/>
                    <a:pt x="775" y="12"/>
                    <a:pt x="776" y="11"/>
                  </a:cubicBezTo>
                  <a:cubicBezTo>
                    <a:pt x="777" y="10"/>
                    <a:pt x="778" y="9"/>
                    <a:pt x="778" y="9"/>
                  </a:cubicBezTo>
                  <a:cubicBezTo>
                    <a:pt x="778" y="9"/>
                    <a:pt x="778" y="10"/>
                    <a:pt x="778" y="9"/>
                  </a:cubicBezTo>
                  <a:cubicBezTo>
                    <a:pt x="778" y="7"/>
                    <a:pt x="779" y="7"/>
                    <a:pt x="778" y="6"/>
                  </a:cubicBezTo>
                  <a:cubicBezTo>
                    <a:pt x="777" y="5"/>
                    <a:pt x="778" y="6"/>
                    <a:pt x="777" y="4"/>
                  </a:cubicBezTo>
                  <a:cubicBezTo>
                    <a:pt x="775" y="1"/>
                    <a:pt x="774" y="2"/>
                    <a:pt x="775" y="1"/>
                  </a:cubicBezTo>
                  <a:cubicBezTo>
                    <a:pt x="776" y="1"/>
                    <a:pt x="777" y="2"/>
                    <a:pt x="778" y="2"/>
                  </a:cubicBezTo>
                  <a:cubicBezTo>
                    <a:pt x="779" y="3"/>
                    <a:pt x="779" y="4"/>
                    <a:pt x="780" y="3"/>
                  </a:cubicBezTo>
                  <a:cubicBezTo>
                    <a:pt x="781" y="3"/>
                    <a:pt x="778" y="3"/>
                    <a:pt x="781" y="3"/>
                  </a:cubicBezTo>
                  <a:cubicBezTo>
                    <a:pt x="785" y="2"/>
                    <a:pt x="785" y="2"/>
                    <a:pt x="785" y="3"/>
                  </a:cubicBezTo>
                  <a:cubicBezTo>
                    <a:pt x="786" y="3"/>
                    <a:pt x="785" y="3"/>
                    <a:pt x="787" y="4"/>
                  </a:cubicBezTo>
                  <a:cubicBezTo>
                    <a:pt x="789" y="4"/>
                    <a:pt x="788" y="2"/>
                    <a:pt x="790" y="4"/>
                  </a:cubicBezTo>
                  <a:cubicBezTo>
                    <a:pt x="791" y="5"/>
                    <a:pt x="791" y="4"/>
                    <a:pt x="792" y="6"/>
                  </a:cubicBezTo>
                  <a:cubicBezTo>
                    <a:pt x="792" y="8"/>
                    <a:pt x="792" y="7"/>
                    <a:pt x="793" y="8"/>
                  </a:cubicBezTo>
                  <a:cubicBezTo>
                    <a:pt x="795" y="9"/>
                    <a:pt x="793" y="8"/>
                    <a:pt x="795" y="9"/>
                  </a:cubicBezTo>
                  <a:cubicBezTo>
                    <a:pt x="797" y="10"/>
                    <a:pt x="796" y="10"/>
                    <a:pt x="798" y="10"/>
                  </a:cubicBezTo>
                  <a:cubicBezTo>
                    <a:pt x="799" y="11"/>
                    <a:pt x="799" y="10"/>
                    <a:pt x="800" y="11"/>
                  </a:cubicBezTo>
                  <a:cubicBezTo>
                    <a:pt x="801" y="11"/>
                    <a:pt x="800" y="10"/>
                    <a:pt x="802" y="11"/>
                  </a:cubicBezTo>
                  <a:cubicBezTo>
                    <a:pt x="803" y="12"/>
                    <a:pt x="802" y="11"/>
                    <a:pt x="803" y="12"/>
                  </a:cubicBezTo>
                  <a:cubicBezTo>
                    <a:pt x="804" y="13"/>
                    <a:pt x="804" y="13"/>
                    <a:pt x="804" y="14"/>
                  </a:cubicBezTo>
                  <a:cubicBezTo>
                    <a:pt x="804" y="15"/>
                    <a:pt x="804" y="15"/>
                    <a:pt x="806" y="16"/>
                  </a:cubicBezTo>
                  <a:cubicBezTo>
                    <a:pt x="807" y="17"/>
                    <a:pt x="805" y="16"/>
                    <a:pt x="808" y="17"/>
                  </a:cubicBezTo>
                  <a:cubicBezTo>
                    <a:pt x="810" y="17"/>
                    <a:pt x="811" y="17"/>
                    <a:pt x="812" y="17"/>
                  </a:cubicBezTo>
                  <a:cubicBezTo>
                    <a:pt x="813" y="17"/>
                    <a:pt x="811" y="17"/>
                    <a:pt x="814" y="16"/>
                  </a:cubicBezTo>
                  <a:cubicBezTo>
                    <a:pt x="817" y="15"/>
                    <a:pt x="816" y="16"/>
                    <a:pt x="819" y="15"/>
                  </a:cubicBezTo>
                  <a:cubicBezTo>
                    <a:pt x="821" y="13"/>
                    <a:pt x="821" y="14"/>
                    <a:pt x="822" y="13"/>
                  </a:cubicBezTo>
                  <a:cubicBezTo>
                    <a:pt x="823" y="12"/>
                    <a:pt x="823" y="12"/>
                    <a:pt x="825" y="11"/>
                  </a:cubicBezTo>
                  <a:cubicBezTo>
                    <a:pt x="826" y="10"/>
                    <a:pt x="826" y="10"/>
                    <a:pt x="827" y="11"/>
                  </a:cubicBezTo>
                  <a:cubicBezTo>
                    <a:pt x="828" y="12"/>
                    <a:pt x="827" y="13"/>
                    <a:pt x="828" y="13"/>
                  </a:cubicBezTo>
                  <a:cubicBezTo>
                    <a:pt x="830" y="12"/>
                    <a:pt x="830" y="13"/>
                    <a:pt x="831" y="12"/>
                  </a:cubicBezTo>
                  <a:cubicBezTo>
                    <a:pt x="833" y="12"/>
                    <a:pt x="832" y="11"/>
                    <a:pt x="833" y="12"/>
                  </a:cubicBezTo>
                  <a:cubicBezTo>
                    <a:pt x="835" y="13"/>
                    <a:pt x="834" y="14"/>
                    <a:pt x="836" y="13"/>
                  </a:cubicBezTo>
                  <a:cubicBezTo>
                    <a:pt x="837" y="13"/>
                    <a:pt x="836" y="13"/>
                    <a:pt x="838" y="13"/>
                  </a:cubicBezTo>
                  <a:cubicBezTo>
                    <a:pt x="840" y="12"/>
                    <a:pt x="839" y="12"/>
                    <a:pt x="842" y="11"/>
                  </a:cubicBezTo>
                  <a:cubicBezTo>
                    <a:pt x="845" y="10"/>
                    <a:pt x="846" y="10"/>
                    <a:pt x="846" y="11"/>
                  </a:cubicBezTo>
                  <a:cubicBezTo>
                    <a:pt x="846" y="11"/>
                    <a:pt x="846" y="11"/>
                    <a:pt x="846" y="12"/>
                  </a:cubicBezTo>
                  <a:cubicBezTo>
                    <a:pt x="847" y="12"/>
                    <a:pt x="846" y="13"/>
                    <a:pt x="846" y="13"/>
                  </a:cubicBezTo>
                  <a:cubicBezTo>
                    <a:pt x="846" y="13"/>
                    <a:pt x="846" y="13"/>
                    <a:pt x="846" y="14"/>
                  </a:cubicBezTo>
                  <a:cubicBezTo>
                    <a:pt x="846" y="14"/>
                    <a:pt x="845" y="15"/>
                    <a:pt x="845" y="16"/>
                  </a:cubicBezTo>
                  <a:cubicBezTo>
                    <a:pt x="846" y="16"/>
                    <a:pt x="845" y="16"/>
                    <a:pt x="846" y="16"/>
                  </a:cubicBezTo>
                  <a:cubicBezTo>
                    <a:pt x="847" y="16"/>
                    <a:pt x="848" y="17"/>
                    <a:pt x="848" y="18"/>
                  </a:cubicBezTo>
                  <a:cubicBezTo>
                    <a:pt x="847" y="18"/>
                    <a:pt x="847" y="19"/>
                    <a:pt x="846" y="19"/>
                  </a:cubicBezTo>
                  <a:cubicBezTo>
                    <a:pt x="845" y="19"/>
                    <a:pt x="844" y="20"/>
                    <a:pt x="843" y="20"/>
                  </a:cubicBezTo>
                  <a:cubicBezTo>
                    <a:pt x="843" y="20"/>
                    <a:pt x="842" y="21"/>
                    <a:pt x="842" y="21"/>
                  </a:cubicBezTo>
                  <a:cubicBezTo>
                    <a:pt x="841" y="21"/>
                    <a:pt x="841" y="21"/>
                    <a:pt x="840" y="21"/>
                  </a:cubicBezTo>
                  <a:cubicBezTo>
                    <a:pt x="840" y="21"/>
                    <a:pt x="839" y="21"/>
                    <a:pt x="839" y="21"/>
                  </a:cubicBezTo>
                  <a:cubicBezTo>
                    <a:pt x="838" y="21"/>
                    <a:pt x="837" y="21"/>
                    <a:pt x="837" y="21"/>
                  </a:cubicBezTo>
                  <a:cubicBezTo>
                    <a:pt x="837" y="21"/>
                    <a:pt x="836" y="21"/>
                    <a:pt x="836" y="22"/>
                  </a:cubicBezTo>
                  <a:cubicBezTo>
                    <a:pt x="836" y="22"/>
                    <a:pt x="836" y="23"/>
                    <a:pt x="836" y="23"/>
                  </a:cubicBezTo>
                  <a:cubicBezTo>
                    <a:pt x="837" y="23"/>
                    <a:pt x="837" y="23"/>
                    <a:pt x="837" y="23"/>
                  </a:cubicBezTo>
                  <a:cubicBezTo>
                    <a:pt x="837" y="23"/>
                    <a:pt x="837" y="24"/>
                    <a:pt x="838" y="24"/>
                  </a:cubicBezTo>
                  <a:cubicBezTo>
                    <a:pt x="838" y="25"/>
                    <a:pt x="838" y="25"/>
                    <a:pt x="838" y="25"/>
                  </a:cubicBezTo>
                  <a:cubicBezTo>
                    <a:pt x="838" y="26"/>
                    <a:pt x="838" y="25"/>
                    <a:pt x="838" y="26"/>
                  </a:cubicBezTo>
                  <a:cubicBezTo>
                    <a:pt x="837" y="27"/>
                    <a:pt x="838" y="27"/>
                    <a:pt x="837" y="28"/>
                  </a:cubicBezTo>
                  <a:cubicBezTo>
                    <a:pt x="837" y="28"/>
                    <a:pt x="837" y="28"/>
                    <a:pt x="837" y="28"/>
                  </a:cubicBezTo>
                  <a:cubicBezTo>
                    <a:pt x="837" y="29"/>
                    <a:pt x="837" y="29"/>
                    <a:pt x="837" y="30"/>
                  </a:cubicBezTo>
                  <a:cubicBezTo>
                    <a:pt x="837" y="30"/>
                    <a:pt x="836" y="31"/>
                    <a:pt x="836" y="31"/>
                  </a:cubicBezTo>
                  <a:cubicBezTo>
                    <a:pt x="835" y="31"/>
                    <a:pt x="835" y="31"/>
                    <a:pt x="834" y="31"/>
                  </a:cubicBezTo>
                  <a:cubicBezTo>
                    <a:pt x="834" y="32"/>
                    <a:pt x="833" y="32"/>
                    <a:pt x="832" y="32"/>
                  </a:cubicBezTo>
                  <a:cubicBezTo>
                    <a:pt x="832" y="33"/>
                    <a:pt x="831" y="32"/>
                    <a:pt x="831" y="33"/>
                  </a:cubicBezTo>
                  <a:cubicBezTo>
                    <a:pt x="830" y="34"/>
                    <a:pt x="829" y="35"/>
                    <a:pt x="829" y="35"/>
                  </a:cubicBezTo>
                  <a:cubicBezTo>
                    <a:pt x="828" y="35"/>
                    <a:pt x="828" y="35"/>
                    <a:pt x="827" y="36"/>
                  </a:cubicBezTo>
                  <a:cubicBezTo>
                    <a:pt x="827" y="36"/>
                    <a:pt x="826" y="37"/>
                    <a:pt x="825" y="37"/>
                  </a:cubicBezTo>
                  <a:cubicBezTo>
                    <a:pt x="824" y="37"/>
                    <a:pt x="824" y="37"/>
                    <a:pt x="824" y="37"/>
                  </a:cubicBezTo>
                  <a:cubicBezTo>
                    <a:pt x="823" y="37"/>
                    <a:pt x="823" y="38"/>
                    <a:pt x="823" y="38"/>
                  </a:cubicBezTo>
                  <a:cubicBezTo>
                    <a:pt x="822" y="39"/>
                    <a:pt x="822" y="38"/>
                    <a:pt x="823" y="39"/>
                  </a:cubicBezTo>
                  <a:cubicBezTo>
                    <a:pt x="823" y="40"/>
                    <a:pt x="824" y="39"/>
                    <a:pt x="824" y="39"/>
                  </a:cubicBezTo>
                  <a:cubicBezTo>
                    <a:pt x="824" y="40"/>
                    <a:pt x="824" y="40"/>
                    <a:pt x="825" y="40"/>
                  </a:cubicBezTo>
                  <a:cubicBezTo>
                    <a:pt x="825" y="41"/>
                    <a:pt x="826" y="42"/>
                    <a:pt x="827" y="42"/>
                  </a:cubicBezTo>
                  <a:cubicBezTo>
                    <a:pt x="827" y="41"/>
                    <a:pt x="827" y="41"/>
                    <a:pt x="828" y="41"/>
                  </a:cubicBezTo>
                  <a:cubicBezTo>
                    <a:pt x="829" y="41"/>
                    <a:pt x="829" y="41"/>
                    <a:pt x="829" y="41"/>
                  </a:cubicBezTo>
                  <a:cubicBezTo>
                    <a:pt x="830" y="42"/>
                    <a:pt x="830" y="42"/>
                    <a:pt x="831" y="42"/>
                  </a:cubicBezTo>
                  <a:cubicBezTo>
                    <a:pt x="831" y="41"/>
                    <a:pt x="832" y="41"/>
                    <a:pt x="832" y="41"/>
                  </a:cubicBezTo>
                  <a:cubicBezTo>
                    <a:pt x="833" y="42"/>
                    <a:pt x="833" y="43"/>
                    <a:pt x="834" y="42"/>
                  </a:cubicBezTo>
                  <a:cubicBezTo>
                    <a:pt x="834" y="42"/>
                    <a:pt x="835" y="42"/>
                    <a:pt x="835" y="43"/>
                  </a:cubicBezTo>
                  <a:cubicBezTo>
                    <a:pt x="834" y="43"/>
                    <a:pt x="834" y="43"/>
                    <a:pt x="834" y="44"/>
                  </a:cubicBezTo>
                  <a:cubicBezTo>
                    <a:pt x="834" y="45"/>
                    <a:pt x="834" y="45"/>
                    <a:pt x="834" y="45"/>
                  </a:cubicBezTo>
                  <a:cubicBezTo>
                    <a:pt x="834" y="46"/>
                    <a:pt x="833" y="46"/>
                    <a:pt x="833" y="47"/>
                  </a:cubicBezTo>
                  <a:cubicBezTo>
                    <a:pt x="833" y="47"/>
                    <a:pt x="834" y="48"/>
                    <a:pt x="833" y="49"/>
                  </a:cubicBezTo>
                  <a:cubicBezTo>
                    <a:pt x="833" y="49"/>
                    <a:pt x="833" y="49"/>
                    <a:pt x="833" y="50"/>
                  </a:cubicBezTo>
                  <a:cubicBezTo>
                    <a:pt x="833" y="50"/>
                    <a:pt x="833" y="50"/>
                    <a:pt x="833" y="50"/>
                  </a:cubicBezTo>
                  <a:cubicBezTo>
                    <a:pt x="832" y="51"/>
                    <a:pt x="831" y="51"/>
                    <a:pt x="831" y="52"/>
                  </a:cubicBezTo>
                  <a:cubicBezTo>
                    <a:pt x="832" y="52"/>
                    <a:pt x="832" y="52"/>
                    <a:pt x="832" y="53"/>
                  </a:cubicBezTo>
                  <a:cubicBezTo>
                    <a:pt x="832" y="54"/>
                    <a:pt x="832" y="55"/>
                    <a:pt x="832" y="55"/>
                  </a:cubicBezTo>
                  <a:cubicBezTo>
                    <a:pt x="831" y="56"/>
                    <a:pt x="830" y="57"/>
                    <a:pt x="830" y="57"/>
                  </a:cubicBezTo>
                  <a:cubicBezTo>
                    <a:pt x="830" y="58"/>
                    <a:pt x="830" y="58"/>
                    <a:pt x="830" y="58"/>
                  </a:cubicBezTo>
                  <a:cubicBezTo>
                    <a:pt x="831" y="59"/>
                    <a:pt x="832" y="59"/>
                    <a:pt x="831" y="60"/>
                  </a:cubicBezTo>
                  <a:cubicBezTo>
                    <a:pt x="831" y="61"/>
                    <a:pt x="831" y="61"/>
                    <a:pt x="831" y="62"/>
                  </a:cubicBezTo>
                  <a:cubicBezTo>
                    <a:pt x="830" y="63"/>
                    <a:pt x="830" y="63"/>
                    <a:pt x="830" y="64"/>
                  </a:cubicBezTo>
                  <a:cubicBezTo>
                    <a:pt x="830" y="65"/>
                    <a:pt x="829" y="66"/>
                    <a:pt x="829" y="66"/>
                  </a:cubicBezTo>
                  <a:cubicBezTo>
                    <a:pt x="829" y="67"/>
                    <a:pt x="829" y="68"/>
                    <a:pt x="829" y="69"/>
                  </a:cubicBezTo>
                  <a:cubicBezTo>
                    <a:pt x="829" y="70"/>
                    <a:pt x="829" y="70"/>
                    <a:pt x="828" y="71"/>
                  </a:cubicBezTo>
                  <a:cubicBezTo>
                    <a:pt x="828" y="72"/>
                    <a:pt x="827" y="72"/>
                    <a:pt x="827" y="73"/>
                  </a:cubicBezTo>
                  <a:cubicBezTo>
                    <a:pt x="827" y="74"/>
                    <a:pt x="827" y="74"/>
                    <a:pt x="828" y="74"/>
                  </a:cubicBezTo>
                  <a:cubicBezTo>
                    <a:pt x="828" y="74"/>
                    <a:pt x="828" y="75"/>
                    <a:pt x="827" y="75"/>
                  </a:cubicBezTo>
                  <a:cubicBezTo>
                    <a:pt x="827" y="76"/>
                    <a:pt x="827" y="76"/>
                    <a:pt x="827" y="76"/>
                  </a:cubicBezTo>
                  <a:cubicBezTo>
                    <a:pt x="828" y="76"/>
                    <a:pt x="828" y="78"/>
                    <a:pt x="828" y="79"/>
                  </a:cubicBezTo>
                  <a:cubicBezTo>
                    <a:pt x="828" y="79"/>
                    <a:pt x="828" y="80"/>
                    <a:pt x="828" y="81"/>
                  </a:cubicBezTo>
                  <a:cubicBezTo>
                    <a:pt x="827" y="82"/>
                    <a:pt x="827" y="84"/>
                    <a:pt x="827" y="84"/>
                  </a:cubicBezTo>
                  <a:cubicBezTo>
                    <a:pt x="828" y="84"/>
                    <a:pt x="828" y="85"/>
                    <a:pt x="829" y="85"/>
                  </a:cubicBezTo>
                  <a:cubicBezTo>
                    <a:pt x="829" y="86"/>
                    <a:pt x="830" y="86"/>
                    <a:pt x="830" y="87"/>
                  </a:cubicBezTo>
                  <a:cubicBezTo>
                    <a:pt x="831" y="87"/>
                    <a:pt x="832" y="88"/>
                    <a:pt x="832" y="89"/>
                  </a:cubicBezTo>
                  <a:cubicBezTo>
                    <a:pt x="832" y="89"/>
                    <a:pt x="832" y="90"/>
                    <a:pt x="832" y="91"/>
                  </a:cubicBezTo>
                  <a:cubicBezTo>
                    <a:pt x="832" y="91"/>
                    <a:pt x="832" y="95"/>
                    <a:pt x="832" y="96"/>
                  </a:cubicBezTo>
                  <a:cubicBezTo>
                    <a:pt x="832" y="96"/>
                    <a:pt x="832" y="97"/>
                    <a:pt x="832" y="97"/>
                  </a:cubicBezTo>
                  <a:cubicBezTo>
                    <a:pt x="833" y="98"/>
                    <a:pt x="833" y="99"/>
                    <a:pt x="833" y="99"/>
                  </a:cubicBezTo>
                  <a:cubicBezTo>
                    <a:pt x="833" y="100"/>
                    <a:pt x="833" y="100"/>
                    <a:pt x="832" y="100"/>
                  </a:cubicBezTo>
                  <a:cubicBezTo>
                    <a:pt x="831" y="100"/>
                    <a:pt x="832" y="100"/>
                    <a:pt x="831" y="101"/>
                  </a:cubicBezTo>
                  <a:cubicBezTo>
                    <a:pt x="831" y="102"/>
                    <a:pt x="831" y="103"/>
                    <a:pt x="831" y="103"/>
                  </a:cubicBezTo>
                  <a:cubicBezTo>
                    <a:pt x="830" y="103"/>
                    <a:pt x="829" y="103"/>
                    <a:pt x="830" y="104"/>
                  </a:cubicBezTo>
                  <a:cubicBezTo>
                    <a:pt x="830" y="104"/>
                    <a:pt x="831" y="104"/>
                    <a:pt x="831" y="104"/>
                  </a:cubicBezTo>
                  <a:cubicBezTo>
                    <a:pt x="830" y="105"/>
                    <a:pt x="830" y="105"/>
                    <a:pt x="830" y="106"/>
                  </a:cubicBezTo>
                  <a:cubicBezTo>
                    <a:pt x="830" y="107"/>
                    <a:pt x="830" y="108"/>
                    <a:pt x="830" y="109"/>
                  </a:cubicBezTo>
                  <a:cubicBezTo>
                    <a:pt x="830" y="110"/>
                    <a:pt x="830" y="110"/>
                    <a:pt x="831" y="111"/>
                  </a:cubicBezTo>
                  <a:cubicBezTo>
                    <a:pt x="831" y="111"/>
                    <a:pt x="831" y="112"/>
                    <a:pt x="832" y="112"/>
                  </a:cubicBezTo>
                  <a:cubicBezTo>
                    <a:pt x="832" y="112"/>
                    <a:pt x="832" y="111"/>
                    <a:pt x="833" y="112"/>
                  </a:cubicBezTo>
                  <a:cubicBezTo>
                    <a:pt x="833" y="112"/>
                    <a:pt x="834" y="113"/>
                    <a:pt x="835" y="114"/>
                  </a:cubicBezTo>
                  <a:cubicBezTo>
                    <a:pt x="835" y="114"/>
                    <a:pt x="835" y="114"/>
                    <a:pt x="836" y="114"/>
                  </a:cubicBezTo>
                  <a:cubicBezTo>
                    <a:pt x="837" y="114"/>
                    <a:pt x="838" y="114"/>
                    <a:pt x="838" y="114"/>
                  </a:cubicBezTo>
                  <a:cubicBezTo>
                    <a:pt x="837" y="115"/>
                    <a:pt x="837" y="115"/>
                    <a:pt x="836" y="116"/>
                  </a:cubicBezTo>
                  <a:cubicBezTo>
                    <a:pt x="836" y="116"/>
                    <a:pt x="836" y="117"/>
                    <a:pt x="835" y="118"/>
                  </a:cubicBezTo>
                  <a:cubicBezTo>
                    <a:pt x="835" y="118"/>
                    <a:pt x="835" y="120"/>
                    <a:pt x="835" y="120"/>
                  </a:cubicBezTo>
                  <a:cubicBezTo>
                    <a:pt x="834" y="120"/>
                    <a:pt x="833" y="122"/>
                    <a:pt x="833" y="122"/>
                  </a:cubicBezTo>
                  <a:cubicBezTo>
                    <a:pt x="832" y="122"/>
                    <a:pt x="831" y="124"/>
                    <a:pt x="831" y="125"/>
                  </a:cubicBezTo>
                  <a:cubicBezTo>
                    <a:pt x="830" y="126"/>
                    <a:pt x="830" y="128"/>
                    <a:pt x="830" y="129"/>
                  </a:cubicBezTo>
                  <a:cubicBezTo>
                    <a:pt x="830" y="129"/>
                    <a:pt x="830" y="130"/>
                    <a:pt x="830" y="131"/>
                  </a:cubicBezTo>
                  <a:cubicBezTo>
                    <a:pt x="830" y="131"/>
                    <a:pt x="830" y="131"/>
                    <a:pt x="829" y="131"/>
                  </a:cubicBezTo>
                  <a:cubicBezTo>
                    <a:pt x="828" y="131"/>
                    <a:pt x="827" y="132"/>
                    <a:pt x="827" y="132"/>
                  </a:cubicBezTo>
                  <a:cubicBezTo>
                    <a:pt x="827" y="133"/>
                    <a:pt x="827" y="132"/>
                    <a:pt x="827" y="133"/>
                  </a:cubicBezTo>
                  <a:cubicBezTo>
                    <a:pt x="827" y="135"/>
                    <a:pt x="828" y="135"/>
                    <a:pt x="828" y="136"/>
                  </a:cubicBezTo>
                  <a:cubicBezTo>
                    <a:pt x="828" y="136"/>
                    <a:pt x="828" y="138"/>
                    <a:pt x="828" y="139"/>
                  </a:cubicBezTo>
                  <a:cubicBezTo>
                    <a:pt x="828" y="140"/>
                    <a:pt x="828" y="140"/>
                    <a:pt x="828" y="141"/>
                  </a:cubicBezTo>
                  <a:cubicBezTo>
                    <a:pt x="828" y="142"/>
                    <a:pt x="828" y="142"/>
                    <a:pt x="829" y="143"/>
                  </a:cubicBezTo>
                  <a:cubicBezTo>
                    <a:pt x="829" y="143"/>
                    <a:pt x="829" y="143"/>
                    <a:pt x="830" y="144"/>
                  </a:cubicBezTo>
                  <a:cubicBezTo>
                    <a:pt x="830" y="144"/>
                    <a:pt x="830" y="144"/>
                    <a:pt x="830" y="144"/>
                  </a:cubicBezTo>
                  <a:cubicBezTo>
                    <a:pt x="829" y="144"/>
                    <a:pt x="829" y="144"/>
                    <a:pt x="828" y="145"/>
                  </a:cubicBezTo>
                  <a:cubicBezTo>
                    <a:pt x="828" y="145"/>
                    <a:pt x="828" y="146"/>
                    <a:pt x="828" y="146"/>
                  </a:cubicBezTo>
                  <a:cubicBezTo>
                    <a:pt x="827" y="146"/>
                    <a:pt x="826" y="146"/>
                    <a:pt x="826" y="147"/>
                  </a:cubicBezTo>
                  <a:cubicBezTo>
                    <a:pt x="826" y="148"/>
                    <a:pt x="826" y="148"/>
                    <a:pt x="827" y="148"/>
                  </a:cubicBezTo>
                  <a:cubicBezTo>
                    <a:pt x="827" y="148"/>
                    <a:pt x="828" y="148"/>
                    <a:pt x="828" y="148"/>
                  </a:cubicBezTo>
                  <a:cubicBezTo>
                    <a:pt x="828" y="149"/>
                    <a:pt x="828" y="149"/>
                    <a:pt x="827" y="149"/>
                  </a:cubicBezTo>
                  <a:cubicBezTo>
                    <a:pt x="827" y="150"/>
                    <a:pt x="825" y="150"/>
                    <a:pt x="826" y="150"/>
                  </a:cubicBezTo>
                  <a:cubicBezTo>
                    <a:pt x="827" y="151"/>
                    <a:pt x="827" y="151"/>
                    <a:pt x="827" y="151"/>
                  </a:cubicBezTo>
                  <a:cubicBezTo>
                    <a:pt x="826" y="151"/>
                    <a:pt x="826" y="150"/>
                    <a:pt x="825" y="151"/>
                  </a:cubicBezTo>
                  <a:cubicBezTo>
                    <a:pt x="825" y="152"/>
                    <a:pt x="824" y="152"/>
                    <a:pt x="825" y="153"/>
                  </a:cubicBezTo>
                  <a:cubicBezTo>
                    <a:pt x="825" y="153"/>
                    <a:pt x="825" y="153"/>
                    <a:pt x="825" y="153"/>
                  </a:cubicBezTo>
                  <a:cubicBezTo>
                    <a:pt x="825" y="154"/>
                    <a:pt x="825" y="153"/>
                    <a:pt x="824" y="153"/>
                  </a:cubicBezTo>
                  <a:cubicBezTo>
                    <a:pt x="824" y="154"/>
                    <a:pt x="823" y="154"/>
                    <a:pt x="823" y="154"/>
                  </a:cubicBezTo>
                  <a:cubicBezTo>
                    <a:pt x="823" y="155"/>
                    <a:pt x="822" y="155"/>
                    <a:pt x="822" y="155"/>
                  </a:cubicBezTo>
                  <a:cubicBezTo>
                    <a:pt x="822" y="156"/>
                    <a:pt x="822" y="156"/>
                    <a:pt x="821" y="156"/>
                  </a:cubicBezTo>
                  <a:cubicBezTo>
                    <a:pt x="821" y="156"/>
                    <a:pt x="821" y="156"/>
                    <a:pt x="820" y="157"/>
                  </a:cubicBezTo>
                  <a:cubicBezTo>
                    <a:pt x="820" y="157"/>
                    <a:pt x="820" y="157"/>
                    <a:pt x="819" y="157"/>
                  </a:cubicBezTo>
                  <a:cubicBezTo>
                    <a:pt x="819" y="157"/>
                    <a:pt x="818" y="158"/>
                    <a:pt x="818" y="158"/>
                  </a:cubicBezTo>
                  <a:cubicBezTo>
                    <a:pt x="818" y="158"/>
                    <a:pt x="817" y="158"/>
                    <a:pt x="816" y="159"/>
                  </a:cubicBezTo>
                  <a:cubicBezTo>
                    <a:pt x="816" y="159"/>
                    <a:pt x="816" y="160"/>
                    <a:pt x="816" y="160"/>
                  </a:cubicBezTo>
                  <a:cubicBezTo>
                    <a:pt x="815" y="160"/>
                    <a:pt x="814" y="161"/>
                    <a:pt x="813" y="161"/>
                  </a:cubicBezTo>
                  <a:cubicBezTo>
                    <a:pt x="813" y="161"/>
                    <a:pt x="813" y="161"/>
                    <a:pt x="812" y="162"/>
                  </a:cubicBezTo>
                  <a:cubicBezTo>
                    <a:pt x="812" y="162"/>
                    <a:pt x="812" y="162"/>
                    <a:pt x="811" y="163"/>
                  </a:cubicBezTo>
                  <a:cubicBezTo>
                    <a:pt x="810" y="163"/>
                    <a:pt x="810" y="162"/>
                    <a:pt x="809" y="163"/>
                  </a:cubicBezTo>
                  <a:cubicBezTo>
                    <a:pt x="809" y="163"/>
                    <a:pt x="808" y="163"/>
                    <a:pt x="808" y="163"/>
                  </a:cubicBezTo>
                  <a:cubicBezTo>
                    <a:pt x="807" y="164"/>
                    <a:pt x="807" y="165"/>
                    <a:pt x="807" y="165"/>
                  </a:cubicBezTo>
                  <a:cubicBezTo>
                    <a:pt x="807" y="166"/>
                    <a:pt x="806" y="172"/>
                    <a:pt x="806" y="173"/>
                  </a:cubicBezTo>
                  <a:cubicBezTo>
                    <a:pt x="805" y="174"/>
                    <a:pt x="805" y="175"/>
                    <a:pt x="804" y="175"/>
                  </a:cubicBezTo>
                  <a:cubicBezTo>
                    <a:pt x="804" y="176"/>
                    <a:pt x="802" y="177"/>
                    <a:pt x="801" y="177"/>
                  </a:cubicBezTo>
                  <a:cubicBezTo>
                    <a:pt x="801" y="178"/>
                    <a:pt x="798" y="176"/>
                    <a:pt x="798" y="176"/>
                  </a:cubicBezTo>
                  <a:cubicBezTo>
                    <a:pt x="798" y="176"/>
                    <a:pt x="797" y="176"/>
                    <a:pt x="797" y="177"/>
                  </a:cubicBezTo>
                  <a:cubicBezTo>
                    <a:pt x="797" y="177"/>
                    <a:pt x="797" y="178"/>
                    <a:pt x="796" y="179"/>
                  </a:cubicBezTo>
                  <a:cubicBezTo>
                    <a:pt x="796" y="179"/>
                    <a:pt x="795" y="180"/>
                    <a:pt x="795" y="180"/>
                  </a:cubicBezTo>
                  <a:cubicBezTo>
                    <a:pt x="795" y="181"/>
                    <a:pt x="795" y="181"/>
                    <a:pt x="795" y="181"/>
                  </a:cubicBezTo>
                  <a:cubicBezTo>
                    <a:pt x="794" y="181"/>
                    <a:pt x="794" y="181"/>
                    <a:pt x="794" y="182"/>
                  </a:cubicBezTo>
                  <a:cubicBezTo>
                    <a:pt x="793" y="183"/>
                    <a:pt x="793" y="183"/>
                    <a:pt x="792" y="183"/>
                  </a:cubicBezTo>
                  <a:cubicBezTo>
                    <a:pt x="792" y="183"/>
                    <a:pt x="792" y="183"/>
                    <a:pt x="792" y="184"/>
                  </a:cubicBezTo>
                  <a:cubicBezTo>
                    <a:pt x="792" y="184"/>
                    <a:pt x="792" y="186"/>
                    <a:pt x="792" y="186"/>
                  </a:cubicBezTo>
                  <a:cubicBezTo>
                    <a:pt x="792" y="186"/>
                    <a:pt x="793" y="187"/>
                    <a:pt x="793" y="187"/>
                  </a:cubicBezTo>
                  <a:cubicBezTo>
                    <a:pt x="792" y="188"/>
                    <a:pt x="792" y="189"/>
                    <a:pt x="792" y="189"/>
                  </a:cubicBezTo>
                  <a:cubicBezTo>
                    <a:pt x="792" y="189"/>
                    <a:pt x="792" y="191"/>
                    <a:pt x="792" y="191"/>
                  </a:cubicBezTo>
                  <a:cubicBezTo>
                    <a:pt x="792" y="192"/>
                    <a:pt x="791" y="193"/>
                    <a:pt x="791" y="193"/>
                  </a:cubicBezTo>
                  <a:cubicBezTo>
                    <a:pt x="791" y="193"/>
                    <a:pt x="792" y="196"/>
                    <a:pt x="792" y="196"/>
                  </a:cubicBezTo>
                  <a:cubicBezTo>
                    <a:pt x="792" y="196"/>
                    <a:pt x="793" y="197"/>
                    <a:pt x="792" y="198"/>
                  </a:cubicBezTo>
                  <a:cubicBezTo>
                    <a:pt x="792" y="198"/>
                    <a:pt x="791" y="199"/>
                    <a:pt x="791" y="199"/>
                  </a:cubicBezTo>
                  <a:cubicBezTo>
                    <a:pt x="791" y="199"/>
                    <a:pt x="792" y="200"/>
                    <a:pt x="792" y="200"/>
                  </a:cubicBezTo>
                  <a:cubicBezTo>
                    <a:pt x="792" y="200"/>
                    <a:pt x="794" y="201"/>
                    <a:pt x="794" y="201"/>
                  </a:cubicBezTo>
                  <a:cubicBezTo>
                    <a:pt x="794" y="201"/>
                    <a:pt x="794" y="202"/>
                    <a:pt x="794" y="202"/>
                  </a:cubicBezTo>
                  <a:cubicBezTo>
                    <a:pt x="793" y="203"/>
                    <a:pt x="793" y="204"/>
                    <a:pt x="794" y="205"/>
                  </a:cubicBezTo>
                  <a:cubicBezTo>
                    <a:pt x="794" y="205"/>
                    <a:pt x="795" y="205"/>
                    <a:pt x="795" y="205"/>
                  </a:cubicBezTo>
                  <a:cubicBezTo>
                    <a:pt x="795" y="205"/>
                    <a:pt x="795" y="205"/>
                    <a:pt x="795" y="207"/>
                  </a:cubicBezTo>
                  <a:cubicBezTo>
                    <a:pt x="795" y="208"/>
                    <a:pt x="795" y="208"/>
                    <a:pt x="795" y="209"/>
                  </a:cubicBezTo>
                  <a:cubicBezTo>
                    <a:pt x="795" y="210"/>
                    <a:pt x="797" y="214"/>
                    <a:pt x="798" y="215"/>
                  </a:cubicBezTo>
                  <a:cubicBezTo>
                    <a:pt x="798" y="216"/>
                    <a:pt x="800" y="218"/>
                    <a:pt x="800" y="218"/>
                  </a:cubicBezTo>
                  <a:cubicBezTo>
                    <a:pt x="800" y="219"/>
                    <a:pt x="802" y="221"/>
                    <a:pt x="802" y="222"/>
                  </a:cubicBezTo>
                  <a:cubicBezTo>
                    <a:pt x="802" y="222"/>
                    <a:pt x="803" y="227"/>
                    <a:pt x="803" y="227"/>
                  </a:cubicBezTo>
                  <a:cubicBezTo>
                    <a:pt x="805" y="233"/>
                    <a:pt x="805" y="233"/>
                    <a:pt x="805" y="233"/>
                  </a:cubicBezTo>
                  <a:cubicBezTo>
                    <a:pt x="805" y="233"/>
                    <a:pt x="805" y="234"/>
                    <a:pt x="806" y="234"/>
                  </a:cubicBezTo>
                  <a:cubicBezTo>
                    <a:pt x="806" y="235"/>
                    <a:pt x="807" y="235"/>
                    <a:pt x="807" y="235"/>
                  </a:cubicBezTo>
                  <a:cubicBezTo>
                    <a:pt x="807" y="236"/>
                    <a:pt x="807" y="236"/>
                    <a:pt x="808" y="236"/>
                  </a:cubicBezTo>
                  <a:cubicBezTo>
                    <a:pt x="809" y="236"/>
                    <a:pt x="809" y="236"/>
                    <a:pt x="809" y="236"/>
                  </a:cubicBezTo>
                  <a:cubicBezTo>
                    <a:pt x="810" y="236"/>
                    <a:pt x="820" y="241"/>
                    <a:pt x="820" y="241"/>
                  </a:cubicBezTo>
                  <a:cubicBezTo>
                    <a:pt x="820" y="241"/>
                    <a:pt x="822" y="241"/>
                    <a:pt x="821" y="242"/>
                  </a:cubicBezTo>
                  <a:cubicBezTo>
                    <a:pt x="820" y="242"/>
                    <a:pt x="819" y="242"/>
                    <a:pt x="820" y="243"/>
                  </a:cubicBezTo>
                  <a:cubicBezTo>
                    <a:pt x="820" y="244"/>
                    <a:pt x="830" y="255"/>
                    <a:pt x="830" y="255"/>
                  </a:cubicBezTo>
                  <a:cubicBezTo>
                    <a:pt x="830" y="255"/>
                    <a:pt x="831" y="256"/>
                    <a:pt x="831" y="257"/>
                  </a:cubicBezTo>
                  <a:cubicBezTo>
                    <a:pt x="831" y="259"/>
                    <a:pt x="832" y="275"/>
                    <a:pt x="832" y="275"/>
                  </a:cubicBezTo>
                  <a:cubicBezTo>
                    <a:pt x="832" y="275"/>
                    <a:pt x="832" y="275"/>
                    <a:pt x="833" y="276"/>
                  </a:cubicBezTo>
                  <a:cubicBezTo>
                    <a:pt x="834" y="276"/>
                    <a:pt x="867" y="299"/>
                    <a:pt x="867" y="299"/>
                  </a:cubicBezTo>
                  <a:cubicBezTo>
                    <a:pt x="867" y="299"/>
                    <a:pt x="867" y="299"/>
                    <a:pt x="867" y="300"/>
                  </a:cubicBezTo>
                  <a:cubicBezTo>
                    <a:pt x="868" y="301"/>
                    <a:pt x="890" y="404"/>
                    <a:pt x="890" y="404"/>
                  </a:cubicBezTo>
                  <a:cubicBezTo>
                    <a:pt x="891" y="405"/>
                    <a:pt x="891" y="405"/>
                    <a:pt x="891" y="405"/>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6" name="Freeform 287"/>
            <p:cNvSpPr>
              <a:spLocks/>
            </p:cNvSpPr>
            <p:nvPr/>
          </p:nvSpPr>
          <p:spPr bwMode="auto">
            <a:xfrm>
              <a:off x="9159875" y="1311275"/>
              <a:ext cx="765175" cy="768350"/>
            </a:xfrm>
            <a:custGeom>
              <a:avLst/>
              <a:gdLst>
                <a:gd name="T0" fmla="*/ 447 w 543"/>
                <a:gd name="T1" fmla="*/ 209 h 545"/>
                <a:gd name="T2" fmla="*/ 436 w 543"/>
                <a:gd name="T3" fmla="*/ 196 h 545"/>
                <a:gd name="T4" fmla="*/ 420 w 543"/>
                <a:gd name="T5" fmla="*/ 180 h 545"/>
                <a:gd name="T6" fmla="*/ 415 w 543"/>
                <a:gd name="T7" fmla="*/ 155 h 545"/>
                <a:gd name="T8" fmla="*/ 398 w 543"/>
                <a:gd name="T9" fmla="*/ 134 h 545"/>
                <a:gd name="T10" fmla="*/ 391 w 543"/>
                <a:gd name="T11" fmla="*/ 119 h 545"/>
                <a:gd name="T12" fmla="*/ 386 w 543"/>
                <a:gd name="T13" fmla="*/ 100 h 545"/>
                <a:gd name="T14" fmla="*/ 374 w 543"/>
                <a:gd name="T15" fmla="*/ 113 h 545"/>
                <a:gd name="T16" fmla="*/ 377 w 543"/>
                <a:gd name="T17" fmla="*/ 124 h 545"/>
                <a:gd name="T18" fmla="*/ 387 w 543"/>
                <a:gd name="T19" fmla="*/ 148 h 545"/>
                <a:gd name="T20" fmla="*/ 397 w 543"/>
                <a:gd name="T21" fmla="*/ 167 h 545"/>
                <a:gd name="T22" fmla="*/ 412 w 543"/>
                <a:gd name="T23" fmla="*/ 191 h 545"/>
                <a:gd name="T24" fmla="*/ 431 w 543"/>
                <a:gd name="T25" fmla="*/ 210 h 545"/>
                <a:gd name="T26" fmla="*/ 429 w 543"/>
                <a:gd name="T27" fmla="*/ 217 h 545"/>
                <a:gd name="T28" fmla="*/ 430 w 543"/>
                <a:gd name="T29" fmla="*/ 225 h 545"/>
                <a:gd name="T30" fmla="*/ 439 w 543"/>
                <a:gd name="T31" fmla="*/ 242 h 545"/>
                <a:gd name="T32" fmla="*/ 448 w 543"/>
                <a:gd name="T33" fmla="*/ 258 h 545"/>
                <a:gd name="T34" fmla="*/ 453 w 543"/>
                <a:gd name="T35" fmla="*/ 270 h 545"/>
                <a:gd name="T36" fmla="*/ 464 w 543"/>
                <a:gd name="T37" fmla="*/ 301 h 545"/>
                <a:gd name="T38" fmla="*/ 483 w 543"/>
                <a:gd name="T39" fmla="*/ 338 h 545"/>
                <a:gd name="T40" fmla="*/ 499 w 543"/>
                <a:gd name="T41" fmla="*/ 369 h 545"/>
                <a:gd name="T42" fmla="*/ 516 w 543"/>
                <a:gd name="T43" fmla="*/ 404 h 545"/>
                <a:gd name="T44" fmla="*/ 530 w 543"/>
                <a:gd name="T45" fmla="*/ 418 h 545"/>
                <a:gd name="T46" fmla="*/ 535 w 543"/>
                <a:gd name="T47" fmla="*/ 428 h 545"/>
                <a:gd name="T48" fmla="*/ 527 w 543"/>
                <a:gd name="T49" fmla="*/ 451 h 545"/>
                <a:gd name="T50" fmla="*/ 488 w 543"/>
                <a:gd name="T51" fmla="*/ 515 h 545"/>
                <a:gd name="T52" fmla="*/ 329 w 543"/>
                <a:gd name="T53" fmla="*/ 520 h 545"/>
                <a:gd name="T54" fmla="*/ 10 w 543"/>
                <a:gd name="T55" fmla="*/ 117 h 545"/>
                <a:gd name="T56" fmla="*/ 8 w 543"/>
                <a:gd name="T57" fmla="*/ 72 h 545"/>
                <a:gd name="T58" fmla="*/ 12 w 543"/>
                <a:gd name="T59" fmla="*/ 41 h 545"/>
                <a:gd name="T60" fmla="*/ 16 w 543"/>
                <a:gd name="T61" fmla="*/ 8 h 545"/>
                <a:gd name="T62" fmla="*/ 26 w 543"/>
                <a:gd name="T63" fmla="*/ 9 h 545"/>
                <a:gd name="T64" fmla="*/ 58 w 543"/>
                <a:gd name="T65" fmla="*/ 2 h 545"/>
                <a:gd name="T66" fmla="*/ 95 w 543"/>
                <a:gd name="T67" fmla="*/ 10 h 545"/>
                <a:gd name="T68" fmla="*/ 116 w 543"/>
                <a:gd name="T69" fmla="*/ 16 h 545"/>
                <a:gd name="T70" fmla="*/ 133 w 543"/>
                <a:gd name="T71" fmla="*/ 25 h 545"/>
                <a:gd name="T72" fmla="*/ 155 w 543"/>
                <a:gd name="T73" fmla="*/ 31 h 545"/>
                <a:gd name="T74" fmla="*/ 190 w 543"/>
                <a:gd name="T75" fmla="*/ 36 h 545"/>
                <a:gd name="T76" fmla="*/ 212 w 543"/>
                <a:gd name="T77" fmla="*/ 48 h 545"/>
                <a:gd name="T78" fmla="*/ 254 w 543"/>
                <a:gd name="T79" fmla="*/ 30 h 545"/>
                <a:gd name="T80" fmla="*/ 276 w 543"/>
                <a:gd name="T81" fmla="*/ 13 h 545"/>
                <a:gd name="T82" fmla="*/ 302 w 543"/>
                <a:gd name="T83" fmla="*/ 7 h 545"/>
                <a:gd name="T84" fmla="*/ 288 w 543"/>
                <a:gd name="T85" fmla="*/ 16 h 545"/>
                <a:gd name="T86" fmla="*/ 303 w 543"/>
                <a:gd name="T87" fmla="*/ 10 h 545"/>
                <a:gd name="T88" fmla="*/ 307 w 543"/>
                <a:gd name="T89" fmla="*/ 4 h 545"/>
                <a:gd name="T90" fmla="*/ 351 w 543"/>
                <a:gd name="T91" fmla="*/ 8 h 545"/>
                <a:gd name="T92" fmla="*/ 357 w 543"/>
                <a:gd name="T93" fmla="*/ 17 h 545"/>
                <a:gd name="T94" fmla="*/ 361 w 543"/>
                <a:gd name="T95" fmla="*/ 21 h 545"/>
                <a:gd name="T96" fmla="*/ 369 w 543"/>
                <a:gd name="T97" fmla="*/ 22 h 545"/>
                <a:gd name="T98" fmla="*/ 381 w 543"/>
                <a:gd name="T99" fmla="*/ 31 h 545"/>
                <a:gd name="T100" fmla="*/ 418 w 543"/>
                <a:gd name="T101" fmla="*/ 26 h 545"/>
                <a:gd name="T102" fmla="*/ 463 w 543"/>
                <a:gd name="T103" fmla="*/ 21 h 545"/>
                <a:gd name="T104" fmla="*/ 481 w 543"/>
                <a:gd name="T105" fmla="*/ 70 h 545"/>
                <a:gd name="T106" fmla="*/ 498 w 543"/>
                <a:gd name="T107" fmla="*/ 124 h 545"/>
                <a:gd name="T108" fmla="*/ 488 w 543"/>
                <a:gd name="T109" fmla="*/ 144 h 545"/>
                <a:gd name="T110" fmla="*/ 483 w 543"/>
                <a:gd name="T111" fmla="*/ 169 h 545"/>
                <a:gd name="T112" fmla="*/ 475 w 543"/>
                <a:gd name="T113" fmla="*/ 195 h 545"/>
                <a:gd name="T114" fmla="*/ 470 w 543"/>
                <a:gd name="T115" fmla="*/ 21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3" h="545">
                  <a:moveTo>
                    <a:pt x="467" y="220"/>
                  </a:moveTo>
                  <a:cubicBezTo>
                    <a:pt x="466" y="221"/>
                    <a:pt x="468" y="223"/>
                    <a:pt x="467" y="222"/>
                  </a:cubicBezTo>
                  <a:cubicBezTo>
                    <a:pt x="465" y="221"/>
                    <a:pt x="465" y="220"/>
                    <a:pt x="464" y="220"/>
                  </a:cubicBezTo>
                  <a:cubicBezTo>
                    <a:pt x="463" y="219"/>
                    <a:pt x="464" y="218"/>
                    <a:pt x="461" y="218"/>
                  </a:cubicBezTo>
                  <a:cubicBezTo>
                    <a:pt x="458" y="218"/>
                    <a:pt x="458" y="219"/>
                    <a:pt x="457" y="218"/>
                  </a:cubicBezTo>
                  <a:cubicBezTo>
                    <a:pt x="456" y="216"/>
                    <a:pt x="455" y="215"/>
                    <a:pt x="455" y="214"/>
                  </a:cubicBezTo>
                  <a:cubicBezTo>
                    <a:pt x="454" y="214"/>
                    <a:pt x="453" y="214"/>
                    <a:pt x="452" y="213"/>
                  </a:cubicBezTo>
                  <a:cubicBezTo>
                    <a:pt x="452" y="213"/>
                    <a:pt x="452" y="213"/>
                    <a:pt x="451" y="212"/>
                  </a:cubicBezTo>
                  <a:cubicBezTo>
                    <a:pt x="450" y="211"/>
                    <a:pt x="450" y="210"/>
                    <a:pt x="449" y="210"/>
                  </a:cubicBezTo>
                  <a:cubicBezTo>
                    <a:pt x="448" y="210"/>
                    <a:pt x="448" y="210"/>
                    <a:pt x="447" y="209"/>
                  </a:cubicBezTo>
                  <a:cubicBezTo>
                    <a:pt x="446" y="208"/>
                    <a:pt x="446" y="208"/>
                    <a:pt x="445" y="207"/>
                  </a:cubicBezTo>
                  <a:cubicBezTo>
                    <a:pt x="444" y="207"/>
                    <a:pt x="445" y="206"/>
                    <a:pt x="444" y="206"/>
                  </a:cubicBezTo>
                  <a:cubicBezTo>
                    <a:pt x="442" y="206"/>
                    <a:pt x="442" y="206"/>
                    <a:pt x="442" y="205"/>
                  </a:cubicBezTo>
                  <a:cubicBezTo>
                    <a:pt x="442" y="205"/>
                    <a:pt x="444" y="204"/>
                    <a:pt x="442" y="204"/>
                  </a:cubicBezTo>
                  <a:cubicBezTo>
                    <a:pt x="441" y="204"/>
                    <a:pt x="440" y="204"/>
                    <a:pt x="440" y="203"/>
                  </a:cubicBezTo>
                  <a:cubicBezTo>
                    <a:pt x="440" y="203"/>
                    <a:pt x="441" y="203"/>
                    <a:pt x="440" y="202"/>
                  </a:cubicBezTo>
                  <a:cubicBezTo>
                    <a:pt x="439" y="201"/>
                    <a:pt x="439" y="201"/>
                    <a:pt x="439" y="200"/>
                  </a:cubicBezTo>
                  <a:cubicBezTo>
                    <a:pt x="438" y="200"/>
                    <a:pt x="438" y="199"/>
                    <a:pt x="438" y="199"/>
                  </a:cubicBezTo>
                  <a:cubicBezTo>
                    <a:pt x="438" y="198"/>
                    <a:pt x="439" y="198"/>
                    <a:pt x="438" y="198"/>
                  </a:cubicBezTo>
                  <a:cubicBezTo>
                    <a:pt x="436" y="197"/>
                    <a:pt x="436" y="197"/>
                    <a:pt x="436" y="196"/>
                  </a:cubicBezTo>
                  <a:cubicBezTo>
                    <a:pt x="436" y="196"/>
                    <a:pt x="436" y="195"/>
                    <a:pt x="436" y="195"/>
                  </a:cubicBezTo>
                  <a:cubicBezTo>
                    <a:pt x="435" y="194"/>
                    <a:pt x="434" y="194"/>
                    <a:pt x="434" y="193"/>
                  </a:cubicBezTo>
                  <a:cubicBezTo>
                    <a:pt x="434" y="192"/>
                    <a:pt x="434" y="191"/>
                    <a:pt x="433" y="191"/>
                  </a:cubicBezTo>
                  <a:cubicBezTo>
                    <a:pt x="431" y="190"/>
                    <a:pt x="430" y="190"/>
                    <a:pt x="430" y="189"/>
                  </a:cubicBezTo>
                  <a:cubicBezTo>
                    <a:pt x="430" y="189"/>
                    <a:pt x="429" y="188"/>
                    <a:pt x="428" y="188"/>
                  </a:cubicBezTo>
                  <a:cubicBezTo>
                    <a:pt x="428" y="187"/>
                    <a:pt x="426" y="186"/>
                    <a:pt x="426" y="186"/>
                  </a:cubicBezTo>
                  <a:cubicBezTo>
                    <a:pt x="425" y="185"/>
                    <a:pt x="425" y="185"/>
                    <a:pt x="424" y="184"/>
                  </a:cubicBezTo>
                  <a:cubicBezTo>
                    <a:pt x="423" y="183"/>
                    <a:pt x="423" y="182"/>
                    <a:pt x="423" y="182"/>
                  </a:cubicBezTo>
                  <a:cubicBezTo>
                    <a:pt x="423" y="182"/>
                    <a:pt x="422" y="181"/>
                    <a:pt x="422" y="181"/>
                  </a:cubicBezTo>
                  <a:cubicBezTo>
                    <a:pt x="421" y="181"/>
                    <a:pt x="421" y="180"/>
                    <a:pt x="420" y="180"/>
                  </a:cubicBezTo>
                  <a:cubicBezTo>
                    <a:pt x="419" y="179"/>
                    <a:pt x="419" y="179"/>
                    <a:pt x="419" y="178"/>
                  </a:cubicBezTo>
                  <a:cubicBezTo>
                    <a:pt x="419" y="177"/>
                    <a:pt x="418" y="177"/>
                    <a:pt x="417" y="176"/>
                  </a:cubicBezTo>
                  <a:cubicBezTo>
                    <a:pt x="417" y="175"/>
                    <a:pt x="417" y="175"/>
                    <a:pt x="416" y="174"/>
                  </a:cubicBezTo>
                  <a:cubicBezTo>
                    <a:pt x="416" y="172"/>
                    <a:pt x="415" y="171"/>
                    <a:pt x="415" y="171"/>
                  </a:cubicBezTo>
                  <a:cubicBezTo>
                    <a:pt x="415" y="170"/>
                    <a:pt x="415" y="170"/>
                    <a:pt x="415" y="168"/>
                  </a:cubicBezTo>
                  <a:cubicBezTo>
                    <a:pt x="416" y="167"/>
                    <a:pt x="416" y="167"/>
                    <a:pt x="416" y="165"/>
                  </a:cubicBezTo>
                  <a:cubicBezTo>
                    <a:pt x="417" y="164"/>
                    <a:pt x="417" y="163"/>
                    <a:pt x="416" y="162"/>
                  </a:cubicBezTo>
                  <a:cubicBezTo>
                    <a:pt x="415" y="161"/>
                    <a:pt x="414" y="161"/>
                    <a:pt x="414" y="160"/>
                  </a:cubicBezTo>
                  <a:cubicBezTo>
                    <a:pt x="414" y="158"/>
                    <a:pt x="413" y="158"/>
                    <a:pt x="414" y="157"/>
                  </a:cubicBezTo>
                  <a:cubicBezTo>
                    <a:pt x="414" y="156"/>
                    <a:pt x="415" y="156"/>
                    <a:pt x="415" y="155"/>
                  </a:cubicBezTo>
                  <a:cubicBezTo>
                    <a:pt x="414" y="154"/>
                    <a:pt x="413" y="154"/>
                    <a:pt x="413" y="153"/>
                  </a:cubicBezTo>
                  <a:cubicBezTo>
                    <a:pt x="414" y="152"/>
                    <a:pt x="414" y="152"/>
                    <a:pt x="414" y="151"/>
                  </a:cubicBezTo>
                  <a:cubicBezTo>
                    <a:pt x="414" y="151"/>
                    <a:pt x="413" y="151"/>
                    <a:pt x="413" y="150"/>
                  </a:cubicBezTo>
                  <a:cubicBezTo>
                    <a:pt x="412" y="149"/>
                    <a:pt x="410" y="148"/>
                    <a:pt x="409" y="147"/>
                  </a:cubicBezTo>
                  <a:cubicBezTo>
                    <a:pt x="409" y="146"/>
                    <a:pt x="408" y="145"/>
                    <a:pt x="407" y="144"/>
                  </a:cubicBezTo>
                  <a:cubicBezTo>
                    <a:pt x="406" y="143"/>
                    <a:pt x="405" y="142"/>
                    <a:pt x="405" y="142"/>
                  </a:cubicBezTo>
                  <a:cubicBezTo>
                    <a:pt x="404" y="142"/>
                    <a:pt x="403" y="140"/>
                    <a:pt x="403" y="140"/>
                  </a:cubicBezTo>
                  <a:cubicBezTo>
                    <a:pt x="402" y="139"/>
                    <a:pt x="402" y="140"/>
                    <a:pt x="401" y="139"/>
                  </a:cubicBezTo>
                  <a:cubicBezTo>
                    <a:pt x="400" y="138"/>
                    <a:pt x="398" y="137"/>
                    <a:pt x="398" y="136"/>
                  </a:cubicBezTo>
                  <a:cubicBezTo>
                    <a:pt x="398" y="135"/>
                    <a:pt x="398" y="135"/>
                    <a:pt x="398" y="134"/>
                  </a:cubicBezTo>
                  <a:cubicBezTo>
                    <a:pt x="397" y="134"/>
                    <a:pt x="397" y="133"/>
                    <a:pt x="397" y="133"/>
                  </a:cubicBezTo>
                  <a:cubicBezTo>
                    <a:pt x="397" y="132"/>
                    <a:pt x="397" y="132"/>
                    <a:pt x="397" y="131"/>
                  </a:cubicBezTo>
                  <a:cubicBezTo>
                    <a:pt x="396" y="131"/>
                    <a:pt x="396" y="130"/>
                    <a:pt x="396" y="130"/>
                  </a:cubicBezTo>
                  <a:cubicBezTo>
                    <a:pt x="397" y="129"/>
                    <a:pt x="398" y="128"/>
                    <a:pt x="396" y="128"/>
                  </a:cubicBezTo>
                  <a:cubicBezTo>
                    <a:pt x="394" y="127"/>
                    <a:pt x="395" y="127"/>
                    <a:pt x="394" y="127"/>
                  </a:cubicBezTo>
                  <a:cubicBezTo>
                    <a:pt x="393" y="126"/>
                    <a:pt x="391" y="127"/>
                    <a:pt x="391" y="126"/>
                  </a:cubicBezTo>
                  <a:cubicBezTo>
                    <a:pt x="391" y="126"/>
                    <a:pt x="392" y="126"/>
                    <a:pt x="392" y="125"/>
                  </a:cubicBezTo>
                  <a:cubicBezTo>
                    <a:pt x="393" y="124"/>
                    <a:pt x="393" y="124"/>
                    <a:pt x="392" y="123"/>
                  </a:cubicBezTo>
                  <a:cubicBezTo>
                    <a:pt x="392" y="123"/>
                    <a:pt x="392" y="122"/>
                    <a:pt x="392" y="122"/>
                  </a:cubicBezTo>
                  <a:cubicBezTo>
                    <a:pt x="392" y="121"/>
                    <a:pt x="392" y="120"/>
                    <a:pt x="391" y="119"/>
                  </a:cubicBezTo>
                  <a:cubicBezTo>
                    <a:pt x="390" y="118"/>
                    <a:pt x="390" y="118"/>
                    <a:pt x="390" y="118"/>
                  </a:cubicBezTo>
                  <a:cubicBezTo>
                    <a:pt x="389" y="117"/>
                    <a:pt x="390" y="117"/>
                    <a:pt x="390" y="116"/>
                  </a:cubicBezTo>
                  <a:cubicBezTo>
                    <a:pt x="390" y="116"/>
                    <a:pt x="390" y="115"/>
                    <a:pt x="390" y="114"/>
                  </a:cubicBezTo>
                  <a:cubicBezTo>
                    <a:pt x="390" y="113"/>
                    <a:pt x="390" y="113"/>
                    <a:pt x="391" y="112"/>
                  </a:cubicBezTo>
                  <a:cubicBezTo>
                    <a:pt x="391" y="111"/>
                    <a:pt x="391" y="111"/>
                    <a:pt x="390" y="110"/>
                  </a:cubicBezTo>
                  <a:cubicBezTo>
                    <a:pt x="390" y="110"/>
                    <a:pt x="390" y="110"/>
                    <a:pt x="389" y="108"/>
                  </a:cubicBezTo>
                  <a:cubicBezTo>
                    <a:pt x="388" y="107"/>
                    <a:pt x="389" y="107"/>
                    <a:pt x="388" y="106"/>
                  </a:cubicBezTo>
                  <a:cubicBezTo>
                    <a:pt x="387" y="105"/>
                    <a:pt x="386" y="105"/>
                    <a:pt x="386" y="104"/>
                  </a:cubicBezTo>
                  <a:cubicBezTo>
                    <a:pt x="387" y="104"/>
                    <a:pt x="388" y="103"/>
                    <a:pt x="387" y="102"/>
                  </a:cubicBezTo>
                  <a:cubicBezTo>
                    <a:pt x="387" y="101"/>
                    <a:pt x="386" y="101"/>
                    <a:pt x="386" y="100"/>
                  </a:cubicBezTo>
                  <a:cubicBezTo>
                    <a:pt x="385" y="100"/>
                    <a:pt x="385" y="100"/>
                    <a:pt x="385" y="100"/>
                  </a:cubicBezTo>
                  <a:cubicBezTo>
                    <a:pt x="384" y="99"/>
                    <a:pt x="385" y="99"/>
                    <a:pt x="385" y="98"/>
                  </a:cubicBezTo>
                  <a:cubicBezTo>
                    <a:pt x="385" y="97"/>
                    <a:pt x="384" y="98"/>
                    <a:pt x="384" y="98"/>
                  </a:cubicBezTo>
                  <a:cubicBezTo>
                    <a:pt x="383" y="98"/>
                    <a:pt x="383" y="97"/>
                    <a:pt x="382" y="97"/>
                  </a:cubicBezTo>
                  <a:cubicBezTo>
                    <a:pt x="381" y="98"/>
                    <a:pt x="380" y="98"/>
                    <a:pt x="380" y="99"/>
                  </a:cubicBezTo>
                  <a:cubicBezTo>
                    <a:pt x="379" y="100"/>
                    <a:pt x="379" y="101"/>
                    <a:pt x="380" y="102"/>
                  </a:cubicBezTo>
                  <a:cubicBezTo>
                    <a:pt x="380" y="102"/>
                    <a:pt x="383" y="102"/>
                    <a:pt x="381" y="104"/>
                  </a:cubicBezTo>
                  <a:cubicBezTo>
                    <a:pt x="380" y="105"/>
                    <a:pt x="380" y="105"/>
                    <a:pt x="379" y="106"/>
                  </a:cubicBezTo>
                  <a:cubicBezTo>
                    <a:pt x="378" y="107"/>
                    <a:pt x="377" y="108"/>
                    <a:pt x="376" y="109"/>
                  </a:cubicBezTo>
                  <a:cubicBezTo>
                    <a:pt x="375" y="111"/>
                    <a:pt x="374" y="113"/>
                    <a:pt x="374" y="113"/>
                  </a:cubicBezTo>
                  <a:cubicBezTo>
                    <a:pt x="374" y="113"/>
                    <a:pt x="374" y="114"/>
                    <a:pt x="373" y="114"/>
                  </a:cubicBezTo>
                  <a:cubicBezTo>
                    <a:pt x="373" y="114"/>
                    <a:pt x="372" y="114"/>
                    <a:pt x="372" y="115"/>
                  </a:cubicBezTo>
                  <a:cubicBezTo>
                    <a:pt x="371" y="115"/>
                    <a:pt x="371" y="116"/>
                    <a:pt x="372" y="116"/>
                  </a:cubicBezTo>
                  <a:cubicBezTo>
                    <a:pt x="373" y="116"/>
                    <a:pt x="373" y="117"/>
                    <a:pt x="373" y="116"/>
                  </a:cubicBezTo>
                  <a:cubicBezTo>
                    <a:pt x="374" y="116"/>
                    <a:pt x="374" y="115"/>
                    <a:pt x="374" y="115"/>
                  </a:cubicBezTo>
                  <a:cubicBezTo>
                    <a:pt x="374" y="115"/>
                    <a:pt x="374" y="115"/>
                    <a:pt x="374" y="116"/>
                  </a:cubicBezTo>
                  <a:cubicBezTo>
                    <a:pt x="374" y="117"/>
                    <a:pt x="374" y="118"/>
                    <a:pt x="374" y="118"/>
                  </a:cubicBezTo>
                  <a:cubicBezTo>
                    <a:pt x="373" y="118"/>
                    <a:pt x="373" y="119"/>
                    <a:pt x="373" y="120"/>
                  </a:cubicBezTo>
                  <a:cubicBezTo>
                    <a:pt x="373" y="120"/>
                    <a:pt x="374" y="120"/>
                    <a:pt x="375" y="122"/>
                  </a:cubicBezTo>
                  <a:cubicBezTo>
                    <a:pt x="376" y="123"/>
                    <a:pt x="377" y="123"/>
                    <a:pt x="377" y="124"/>
                  </a:cubicBezTo>
                  <a:cubicBezTo>
                    <a:pt x="378" y="124"/>
                    <a:pt x="378" y="124"/>
                    <a:pt x="379" y="125"/>
                  </a:cubicBezTo>
                  <a:cubicBezTo>
                    <a:pt x="380" y="127"/>
                    <a:pt x="380" y="127"/>
                    <a:pt x="381" y="128"/>
                  </a:cubicBezTo>
                  <a:cubicBezTo>
                    <a:pt x="383" y="129"/>
                    <a:pt x="384" y="129"/>
                    <a:pt x="384" y="130"/>
                  </a:cubicBezTo>
                  <a:cubicBezTo>
                    <a:pt x="385" y="131"/>
                    <a:pt x="385" y="131"/>
                    <a:pt x="385" y="132"/>
                  </a:cubicBezTo>
                  <a:cubicBezTo>
                    <a:pt x="385" y="133"/>
                    <a:pt x="386" y="133"/>
                    <a:pt x="386" y="135"/>
                  </a:cubicBezTo>
                  <a:cubicBezTo>
                    <a:pt x="386" y="136"/>
                    <a:pt x="386" y="137"/>
                    <a:pt x="386" y="138"/>
                  </a:cubicBezTo>
                  <a:cubicBezTo>
                    <a:pt x="387" y="138"/>
                    <a:pt x="387" y="138"/>
                    <a:pt x="387" y="139"/>
                  </a:cubicBezTo>
                  <a:cubicBezTo>
                    <a:pt x="388" y="141"/>
                    <a:pt x="387" y="140"/>
                    <a:pt x="388" y="141"/>
                  </a:cubicBezTo>
                  <a:cubicBezTo>
                    <a:pt x="388" y="143"/>
                    <a:pt x="389" y="144"/>
                    <a:pt x="389" y="145"/>
                  </a:cubicBezTo>
                  <a:cubicBezTo>
                    <a:pt x="388" y="146"/>
                    <a:pt x="388" y="147"/>
                    <a:pt x="387" y="148"/>
                  </a:cubicBezTo>
                  <a:cubicBezTo>
                    <a:pt x="387" y="148"/>
                    <a:pt x="387" y="148"/>
                    <a:pt x="387" y="149"/>
                  </a:cubicBezTo>
                  <a:cubicBezTo>
                    <a:pt x="388" y="150"/>
                    <a:pt x="387" y="150"/>
                    <a:pt x="387" y="151"/>
                  </a:cubicBezTo>
                  <a:cubicBezTo>
                    <a:pt x="386" y="152"/>
                    <a:pt x="386" y="152"/>
                    <a:pt x="387" y="153"/>
                  </a:cubicBezTo>
                  <a:cubicBezTo>
                    <a:pt x="388" y="154"/>
                    <a:pt x="389" y="154"/>
                    <a:pt x="389" y="155"/>
                  </a:cubicBezTo>
                  <a:cubicBezTo>
                    <a:pt x="389" y="156"/>
                    <a:pt x="389" y="156"/>
                    <a:pt x="390" y="158"/>
                  </a:cubicBezTo>
                  <a:cubicBezTo>
                    <a:pt x="390" y="159"/>
                    <a:pt x="390" y="159"/>
                    <a:pt x="391" y="160"/>
                  </a:cubicBezTo>
                  <a:cubicBezTo>
                    <a:pt x="392" y="160"/>
                    <a:pt x="392" y="160"/>
                    <a:pt x="392" y="161"/>
                  </a:cubicBezTo>
                  <a:cubicBezTo>
                    <a:pt x="392" y="162"/>
                    <a:pt x="392" y="163"/>
                    <a:pt x="393" y="163"/>
                  </a:cubicBezTo>
                  <a:cubicBezTo>
                    <a:pt x="394" y="163"/>
                    <a:pt x="396" y="163"/>
                    <a:pt x="396" y="164"/>
                  </a:cubicBezTo>
                  <a:cubicBezTo>
                    <a:pt x="396" y="165"/>
                    <a:pt x="396" y="166"/>
                    <a:pt x="397" y="167"/>
                  </a:cubicBezTo>
                  <a:cubicBezTo>
                    <a:pt x="397" y="168"/>
                    <a:pt x="398" y="170"/>
                    <a:pt x="398" y="171"/>
                  </a:cubicBezTo>
                  <a:cubicBezTo>
                    <a:pt x="399" y="173"/>
                    <a:pt x="398" y="173"/>
                    <a:pt x="399" y="174"/>
                  </a:cubicBezTo>
                  <a:cubicBezTo>
                    <a:pt x="400" y="175"/>
                    <a:pt x="401" y="175"/>
                    <a:pt x="401" y="176"/>
                  </a:cubicBezTo>
                  <a:cubicBezTo>
                    <a:pt x="402" y="176"/>
                    <a:pt x="403" y="176"/>
                    <a:pt x="403" y="178"/>
                  </a:cubicBezTo>
                  <a:cubicBezTo>
                    <a:pt x="404" y="179"/>
                    <a:pt x="405" y="180"/>
                    <a:pt x="405" y="180"/>
                  </a:cubicBezTo>
                  <a:cubicBezTo>
                    <a:pt x="406" y="180"/>
                    <a:pt x="405" y="181"/>
                    <a:pt x="406" y="182"/>
                  </a:cubicBezTo>
                  <a:cubicBezTo>
                    <a:pt x="407" y="183"/>
                    <a:pt x="408" y="184"/>
                    <a:pt x="408" y="185"/>
                  </a:cubicBezTo>
                  <a:cubicBezTo>
                    <a:pt x="409" y="186"/>
                    <a:pt x="410" y="187"/>
                    <a:pt x="410" y="187"/>
                  </a:cubicBezTo>
                  <a:cubicBezTo>
                    <a:pt x="411" y="188"/>
                    <a:pt x="410" y="188"/>
                    <a:pt x="411" y="189"/>
                  </a:cubicBezTo>
                  <a:cubicBezTo>
                    <a:pt x="411" y="190"/>
                    <a:pt x="412" y="190"/>
                    <a:pt x="412" y="191"/>
                  </a:cubicBezTo>
                  <a:cubicBezTo>
                    <a:pt x="413" y="192"/>
                    <a:pt x="413" y="193"/>
                    <a:pt x="414" y="193"/>
                  </a:cubicBezTo>
                  <a:cubicBezTo>
                    <a:pt x="415" y="194"/>
                    <a:pt x="415" y="195"/>
                    <a:pt x="416" y="196"/>
                  </a:cubicBezTo>
                  <a:cubicBezTo>
                    <a:pt x="416" y="196"/>
                    <a:pt x="414" y="197"/>
                    <a:pt x="416" y="198"/>
                  </a:cubicBezTo>
                  <a:cubicBezTo>
                    <a:pt x="417" y="199"/>
                    <a:pt x="417" y="198"/>
                    <a:pt x="418" y="199"/>
                  </a:cubicBezTo>
                  <a:cubicBezTo>
                    <a:pt x="419" y="200"/>
                    <a:pt x="420" y="200"/>
                    <a:pt x="421" y="201"/>
                  </a:cubicBezTo>
                  <a:cubicBezTo>
                    <a:pt x="421" y="202"/>
                    <a:pt x="421" y="203"/>
                    <a:pt x="422" y="204"/>
                  </a:cubicBezTo>
                  <a:cubicBezTo>
                    <a:pt x="423" y="204"/>
                    <a:pt x="424" y="204"/>
                    <a:pt x="424" y="205"/>
                  </a:cubicBezTo>
                  <a:cubicBezTo>
                    <a:pt x="425" y="206"/>
                    <a:pt x="426" y="205"/>
                    <a:pt x="427" y="206"/>
                  </a:cubicBezTo>
                  <a:cubicBezTo>
                    <a:pt x="427" y="206"/>
                    <a:pt x="429" y="208"/>
                    <a:pt x="429" y="209"/>
                  </a:cubicBezTo>
                  <a:cubicBezTo>
                    <a:pt x="430" y="209"/>
                    <a:pt x="430" y="209"/>
                    <a:pt x="431" y="210"/>
                  </a:cubicBezTo>
                  <a:cubicBezTo>
                    <a:pt x="432" y="212"/>
                    <a:pt x="432" y="212"/>
                    <a:pt x="432" y="213"/>
                  </a:cubicBezTo>
                  <a:cubicBezTo>
                    <a:pt x="432" y="213"/>
                    <a:pt x="433" y="214"/>
                    <a:pt x="433" y="214"/>
                  </a:cubicBezTo>
                  <a:cubicBezTo>
                    <a:pt x="434" y="215"/>
                    <a:pt x="434" y="216"/>
                    <a:pt x="434" y="217"/>
                  </a:cubicBezTo>
                  <a:cubicBezTo>
                    <a:pt x="434" y="218"/>
                    <a:pt x="434" y="218"/>
                    <a:pt x="435" y="218"/>
                  </a:cubicBezTo>
                  <a:cubicBezTo>
                    <a:pt x="435" y="219"/>
                    <a:pt x="437" y="220"/>
                    <a:pt x="436" y="220"/>
                  </a:cubicBezTo>
                  <a:cubicBezTo>
                    <a:pt x="435" y="221"/>
                    <a:pt x="436" y="222"/>
                    <a:pt x="435" y="221"/>
                  </a:cubicBezTo>
                  <a:cubicBezTo>
                    <a:pt x="434" y="220"/>
                    <a:pt x="433" y="219"/>
                    <a:pt x="432" y="218"/>
                  </a:cubicBezTo>
                  <a:cubicBezTo>
                    <a:pt x="432" y="217"/>
                    <a:pt x="433" y="217"/>
                    <a:pt x="432" y="217"/>
                  </a:cubicBezTo>
                  <a:cubicBezTo>
                    <a:pt x="431" y="217"/>
                    <a:pt x="431" y="216"/>
                    <a:pt x="430" y="216"/>
                  </a:cubicBezTo>
                  <a:cubicBezTo>
                    <a:pt x="429" y="216"/>
                    <a:pt x="428" y="216"/>
                    <a:pt x="429" y="217"/>
                  </a:cubicBezTo>
                  <a:cubicBezTo>
                    <a:pt x="429" y="218"/>
                    <a:pt x="430" y="218"/>
                    <a:pt x="430" y="219"/>
                  </a:cubicBezTo>
                  <a:cubicBezTo>
                    <a:pt x="430" y="220"/>
                    <a:pt x="430" y="221"/>
                    <a:pt x="431" y="221"/>
                  </a:cubicBezTo>
                  <a:cubicBezTo>
                    <a:pt x="431" y="221"/>
                    <a:pt x="432" y="219"/>
                    <a:pt x="432" y="220"/>
                  </a:cubicBezTo>
                  <a:cubicBezTo>
                    <a:pt x="433" y="221"/>
                    <a:pt x="433" y="222"/>
                    <a:pt x="432" y="222"/>
                  </a:cubicBezTo>
                  <a:cubicBezTo>
                    <a:pt x="432" y="223"/>
                    <a:pt x="431" y="223"/>
                    <a:pt x="432" y="224"/>
                  </a:cubicBezTo>
                  <a:cubicBezTo>
                    <a:pt x="433" y="224"/>
                    <a:pt x="434" y="224"/>
                    <a:pt x="434" y="225"/>
                  </a:cubicBezTo>
                  <a:cubicBezTo>
                    <a:pt x="434" y="226"/>
                    <a:pt x="434" y="226"/>
                    <a:pt x="434" y="227"/>
                  </a:cubicBezTo>
                  <a:cubicBezTo>
                    <a:pt x="435" y="227"/>
                    <a:pt x="434" y="228"/>
                    <a:pt x="433" y="227"/>
                  </a:cubicBezTo>
                  <a:cubicBezTo>
                    <a:pt x="433" y="226"/>
                    <a:pt x="433" y="226"/>
                    <a:pt x="432" y="225"/>
                  </a:cubicBezTo>
                  <a:cubicBezTo>
                    <a:pt x="431" y="225"/>
                    <a:pt x="430" y="225"/>
                    <a:pt x="430" y="225"/>
                  </a:cubicBezTo>
                  <a:cubicBezTo>
                    <a:pt x="430" y="226"/>
                    <a:pt x="430" y="226"/>
                    <a:pt x="431" y="227"/>
                  </a:cubicBezTo>
                  <a:cubicBezTo>
                    <a:pt x="432" y="228"/>
                    <a:pt x="432" y="228"/>
                    <a:pt x="432" y="229"/>
                  </a:cubicBezTo>
                  <a:cubicBezTo>
                    <a:pt x="432" y="230"/>
                    <a:pt x="433" y="230"/>
                    <a:pt x="433" y="231"/>
                  </a:cubicBezTo>
                  <a:cubicBezTo>
                    <a:pt x="432" y="232"/>
                    <a:pt x="432" y="233"/>
                    <a:pt x="433" y="233"/>
                  </a:cubicBezTo>
                  <a:cubicBezTo>
                    <a:pt x="434" y="233"/>
                    <a:pt x="434" y="233"/>
                    <a:pt x="435" y="234"/>
                  </a:cubicBezTo>
                  <a:cubicBezTo>
                    <a:pt x="435" y="235"/>
                    <a:pt x="435" y="235"/>
                    <a:pt x="436" y="235"/>
                  </a:cubicBezTo>
                  <a:cubicBezTo>
                    <a:pt x="436" y="236"/>
                    <a:pt x="436" y="236"/>
                    <a:pt x="437" y="237"/>
                  </a:cubicBezTo>
                  <a:cubicBezTo>
                    <a:pt x="437" y="239"/>
                    <a:pt x="438" y="238"/>
                    <a:pt x="438" y="239"/>
                  </a:cubicBezTo>
                  <a:cubicBezTo>
                    <a:pt x="439" y="239"/>
                    <a:pt x="439" y="240"/>
                    <a:pt x="439" y="241"/>
                  </a:cubicBezTo>
                  <a:cubicBezTo>
                    <a:pt x="439" y="242"/>
                    <a:pt x="438" y="242"/>
                    <a:pt x="439" y="242"/>
                  </a:cubicBezTo>
                  <a:cubicBezTo>
                    <a:pt x="440" y="243"/>
                    <a:pt x="440" y="243"/>
                    <a:pt x="440" y="244"/>
                  </a:cubicBezTo>
                  <a:cubicBezTo>
                    <a:pt x="441" y="245"/>
                    <a:pt x="440" y="245"/>
                    <a:pt x="442" y="246"/>
                  </a:cubicBezTo>
                  <a:cubicBezTo>
                    <a:pt x="444" y="246"/>
                    <a:pt x="444" y="246"/>
                    <a:pt x="445" y="247"/>
                  </a:cubicBezTo>
                  <a:cubicBezTo>
                    <a:pt x="446" y="247"/>
                    <a:pt x="446" y="248"/>
                    <a:pt x="446" y="248"/>
                  </a:cubicBezTo>
                  <a:cubicBezTo>
                    <a:pt x="447" y="249"/>
                    <a:pt x="447" y="250"/>
                    <a:pt x="447" y="250"/>
                  </a:cubicBezTo>
                  <a:cubicBezTo>
                    <a:pt x="446" y="251"/>
                    <a:pt x="447" y="251"/>
                    <a:pt x="447" y="251"/>
                  </a:cubicBezTo>
                  <a:cubicBezTo>
                    <a:pt x="446" y="252"/>
                    <a:pt x="446" y="252"/>
                    <a:pt x="446" y="253"/>
                  </a:cubicBezTo>
                  <a:cubicBezTo>
                    <a:pt x="446" y="254"/>
                    <a:pt x="446" y="254"/>
                    <a:pt x="446" y="255"/>
                  </a:cubicBezTo>
                  <a:cubicBezTo>
                    <a:pt x="446" y="256"/>
                    <a:pt x="445" y="256"/>
                    <a:pt x="446" y="257"/>
                  </a:cubicBezTo>
                  <a:cubicBezTo>
                    <a:pt x="447" y="257"/>
                    <a:pt x="448" y="257"/>
                    <a:pt x="448" y="258"/>
                  </a:cubicBezTo>
                  <a:cubicBezTo>
                    <a:pt x="449" y="258"/>
                    <a:pt x="450" y="258"/>
                    <a:pt x="449" y="259"/>
                  </a:cubicBezTo>
                  <a:cubicBezTo>
                    <a:pt x="449" y="260"/>
                    <a:pt x="449" y="259"/>
                    <a:pt x="449" y="260"/>
                  </a:cubicBezTo>
                  <a:cubicBezTo>
                    <a:pt x="449" y="261"/>
                    <a:pt x="449" y="261"/>
                    <a:pt x="449" y="262"/>
                  </a:cubicBezTo>
                  <a:cubicBezTo>
                    <a:pt x="450" y="263"/>
                    <a:pt x="450" y="262"/>
                    <a:pt x="450" y="264"/>
                  </a:cubicBezTo>
                  <a:cubicBezTo>
                    <a:pt x="450" y="265"/>
                    <a:pt x="449" y="264"/>
                    <a:pt x="450" y="265"/>
                  </a:cubicBezTo>
                  <a:cubicBezTo>
                    <a:pt x="451" y="266"/>
                    <a:pt x="452" y="266"/>
                    <a:pt x="452" y="266"/>
                  </a:cubicBezTo>
                  <a:cubicBezTo>
                    <a:pt x="452" y="267"/>
                    <a:pt x="452" y="268"/>
                    <a:pt x="453" y="268"/>
                  </a:cubicBezTo>
                  <a:cubicBezTo>
                    <a:pt x="454" y="268"/>
                    <a:pt x="454" y="267"/>
                    <a:pt x="454" y="268"/>
                  </a:cubicBezTo>
                  <a:cubicBezTo>
                    <a:pt x="454" y="268"/>
                    <a:pt x="454" y="268"/>
                    <a:pt x="454" y="269"/>
                  </a:cubicBezTo>
                  <a:cubicBezTo>
                    <a:pt x="454" y="270"/>
                    <a:pt x="453" y="270"/>
                    <a:pt x="453" y="270"/>
                  </a:cubicBezTo>
                  <a:cubicBezTo>
                    <a:pt x="453" y="270"/>
                    <a:pt x="452" y="270"/>
                    <a:pt x="452" y="271"/>
                  </a:cubicBezTo>
                  <a:cubicBezTo>
                    <a:pt x="452" y="271"/>
                    <a:pt x="452" y="272"/>
                    <a:pt x="452" y="272"/>
                  </a:cubicBezTo>
                  <a:cubicBezTo>
                    <a:pt x="451" y="273"/>
                    <a:pt x="451" y="273"/>
                    <a:pt x="451" y="275"/>
                  </a:cubicBezTo>
                  <a:cubicBezTo>
                    <a:pt x="452" y="277"/>
                    <a:pt x="451" y="279"/>
                    <a:pt x="451" y="279"/>
                  </a:cubicBezTo>
                  <a:cubicBezTo>
                    <a:pt x="451" y="280"/>
                    <a:pt x="450" y="279"/>
                    <a:pt x="452" y="281"/>
                  </a:cubicBezTo>
                  <a:cubicBezTo>
                    <a:pt x="454" y="282"/>
                    <a:pt x="454" y="281"/>
                    <a:pt x="455" y="283"/>
                  </a:cubicBezTo>
                  <a:cubicBezTo>
                    <a:pt x="456" y="285"/>
                    <a:pt x="456" y="285"/>
                    <a:pt x="457" y="288"/>
                  </a:cubicBezTo>
                  <a:cubicBezTo>
                    <a:pt x="458" y="291"/>
                    <a:pt x="458" y="291"/>
                    <a:pt x="459" y="293"/>
                  </a:cubicBezTo>
                  <a:cubicBezTo>
                    <a:pt x="460" y="295"/>
                    <a:pt x="459" y="295"/>
                    <a:pt x="461" y="297"/>
                  </a:cubicBezTo>
                  <a:cubicBezTo>
                    <a:pt x="463" y="299"/>
                    <a:pt x="464" y="299"/>
                    <a:pt x="464" y="301"/>
                  </a:cubicBezTo>
                  <a:cubicBezTo>
                    <a:pt x="465" y="303"/>
                    <a:pt x="464" y="303"/>
                    <a:pt x="465" y="305"/>
                  </a:cubicBezTo>
                  <a:cubicBezTo>
                    <a:pt x="467" y="308"/>
                    <a:pt x="467" y="308"/>
                    <a:pt x="468" y="311"/>
                  </a:cubicBezTo>
                  <a:cubicBezTo>
                    <a:pt x="469" y="313"/>
                    <a:pt x="469" y="313"/>
                    <a:pt x="470" y="315"/>
                  </a:cubicBezTo>
                  <a:cubicBezTo>
                    <a:pt x="471" y="317"/>
                    <a:pt x="471" y="317"/>
                    <a:pt x="472" y="319"/>
                  </a:cubicBezTo>
                  <a:cubicBezTo>
                    <a:pt x="473" y="320"/>
                    <a:pt x="473" y="320"/>
                    <a:pt x="474" y="321"/>
                  </a:cubicBezTo>
                  <a:cubicBezTo>
                    <a:pt x="474" y="323"/>
                    <a:pt x="474" y="323"/>
                    <a:pt x="475" y="324"/>
                  </a:cubicBezTo>
                  <a:cubicBezTo>
                    <a:pt x="476" y="326"/>
                    <a:pt x="477" y="325"/>
                    <a:pt x="478" y="327"/>
                  </a:cubicBezTo>
                  <a:cubicBezTo>
                    <a:pt x="478" y="328"/>
                    <a:pt x="478" y="329"/>
                    <a:pt x="479" y="330"/>
                  </a:cubicBezTo>
                  <a:cubicBezTo>
                    <a:pt x="481" y="331"/>
                    <a:pt x="481" y="330"/>
                    <a:pt x="482" y="333"/>
                  </a:cubicBezTo>
                  <a:cubicBezTo>
                    <a:pt x="482" y="335"/>
                    <a:pt x="481" y="336"/>
                    <a:pt x="483" y="338"/>
                  </a:cubicBezTo>
                  <a:cubicBezTo>
                    <a:pt x="485" y="339"/>
                    <a:pt x="486" y="339"/>
                    <a:pt x="486" y="341"/>
                  </a:cubicBezTo>
                  <a:cubicBezTo>
                    <a:pt x="486" y="342"/>
                    <a:pt x="486" y="343"/>
                    <a:pt x="487" y="344"/>
                  </a:cubicBezTo>
                  <a:cubicBezTo>
                    <a:pt x="488" y="346"/>
                    <a:pt x="488" y="346"/>
                    <a:pt x="488" y="347"/>
                  </a:cubicBezTo>
                  <a:cubicBezTo>
                    <a:pt x="488" y="348"/>
                    <a:pt x="488" y="348"/>
                    <a:pt x="489" y="349"/>
                  </a:cubicBezTo>
                  <a:cubicBezTo>
                    <a:pt x="490" y="350"/>
                    <a:pt x="491" y="350"/>
                    <a:pt x="491" y="352"/>
                  </a:cubicBezTo>
                  <a:cubicBezTo>
                    <a:pt x="491" y="353"/>
                    <a:pt x="490" y="353"/>
                    <a:pt x="491" y="354"/>
                  </a:cubicBezTo>
                  <a:cubicBezTo>
                    <a:pt x="493" y="356"/>
                    <a:pt x="493" y="358"/>
                    <a:pt x="493" y="359"/>
                  </a:cubicBezTo>
                  <a:cubicBezTo>
                    <a:pt x="494" y="361"/>
                    <a:pt x="495" y="361"/>
                    <a:pt x="495" y="362"/>
                  </a:cubicBezTo>
                  <a:cubicBezTo>
                    <a:pt x="496" y="362"/>
                    <a:pt x="497" y="362"/>
                    <a:pt x="497" y="364"/>
                  </a:cubicBezTo>
                  <a:cubicBezTo>
                    <a:pt x="498" y="367"/>
                    <a:pt x="498" y="366"/>
                    <a:pt x="499" y="369"/>
                  </a:cubicBezTo>
                  <a:cubicBezTo>
                    <a:pt x="501" y="372"/>
                    <a:pt x="501" y="372"/>
                    <a:pt x="501" y="374"/>
                  </a:cubicBezTo>
                  <a:cubicBezTo>
                    <a:pt x="501" y="376"/>
                    <a:pt x="501" y="375"/>
                    <a:pt x="502" y="377"/>
                  </a:cubicBezTo>
                  <a:cubicBezTo>
                    <a:pt x="502" y="378"/>
                    <a:pt x="501" y="377"/>
                    <a:pt x="503" y="379"/>
                  </a:cubicBezTo>
                  <a:cubicBezTo>
                    <a:pt x="504" y="381"/>
                    <a:pt x="503" y="381"/>
                    <a:pt x="505" y="382"/>
                  </a:cubicBezTo>
                  <a:cubicBezTo>
                    <a:pt x="506" y="384"/>
                    <a:pt x="507" y="384"/>
                    <a:pt x="507" y="385"/>
                  </a:cubicBezTo>
                  <a:cubicBezTo>
                    <a:pt x="507" y="387"/>
                    <a:pt x="508" y="387"/>
                    <a:pt x="508" y="389"/>
                  </a:cubicBezTo>
                  <a:cubicBezTo>
                    <a:pt x="509" y="392"/>
                    <a:pt x="509" y="392"/>
                    <a:pt x="510" y="393"/>
                  </a:cubicBezTo>
                  <a:cubicBezTo>
                    <a:pt x="510" y="394"/>
                    <a:pt x="510" y="394"/>
                    <a:pt x="510" y="396"/>
                  </a:cubicBezTo>
                  <a:cubicBezTo>
                    <a:pt x="511" y="398"/>
                    <a:pt x="512" y="398"/>
                    <a:pt x="513" y="400"/>
                  </a:cubicBezTo>
                  <a:cubicBezTo>
                    <a:pt x="514" y="403"/>
                    <a:pt x="514" y="403"/>
                    <a:pt x="516" y="404"/>
                  </a:cubicBezTo>
                  <a:cubicBezTo>
                    <a:pt x="518" y="405"/>
                    <a:pt x="518" y="405"/>
                    <a:pt x="519" y="406"/>
                  </a:cubicBezTo>
                  <a:cubicBezTo>
                    <a:pt x="520" y="408"/>
                    <a:pt x="521" y="409"/>
                    <a:pt x="522" y="410"/>
                  </a:cubicBezTo>
                  <a:cubicBezTo>
                    <a:pt x="522" y="411"/>
                    <a:pt x="523" y="410"/>
                    <a:pt x="523" y="411"/>
                  </a:cubicBezTo>
                  <a:cubicBezTo>
                    <a:pt x="523" y="413"/>
                    <a:pt x="523" y="413"/>
                    <a:pt x="524" y="414"/>
                  </a:cubicBezTo>
                  <a:cubicBezTo>
                    <a:pt x="525" y="415"/>
                    <a:pt x="525" y="416"/>
                    <a:pt x="526" y="417"/>
                  </a:cubicBezTo>
                  <a:cubicBezTo>
                    <a:pt x="526" y="417"/>
                    <a:pt x="527" y="418"/>
                    <a:pt x="527" y="418"/>
                  </a:cubicBezTo>
                  <a:cubicBezTo>
                    <a:pt x="527" y="419"/>
                    <a:pt x="527" y="420"/>
                    <a:pt x="528" y="419"/>
                  </a:cubicBezTo>
                  <a:cubicBezTo>
                    <a:pt x="528" y="418"/>
                    <a:pt x="528" y="417"/>
                    <a:pt x="528" y="417"/>
                  </a:cubicBezTo>
                  <a:cubicBezTo>
                    <a:pt x="528" y="417"/>
                    <a:pt x="528" y="416"/>
                    <a:pt x="529" y="417"/>
                  </a:cubicBezTo>
                  <a:cubicBezTo>
                    <a:pt x="529" y="418"/>
                    <a:pt x="529" y="418"/>
                    <a:pt x="530" y="418"/>
                  </a:cubicBezTo>
                  <a:cubicBezTo>
                    <a:pt x="531" y="419"/>
                    <a:pt x="531" y="419"/>
                    <a:pt x="532" y="420"/>
                  </a:cubicBezTo>
                  <a:cubicBezTo>
                    <a:pt x="532" y="421"/>
                    <a:pt x="532" y="420"/>
                    <a:pt x="532" y="422"/>
                  </a:cubicBezTo>
                  <a:cubicBezTo>
                    <a:pt x="533" y="424"/>
                    <a:pt x="532" y="423"/>
                    <a:pt x="533" y="424"/>
                  </a:cubicBezTo>
                  <a:cubicBezTo>
                    <a:pt x="535" y="425"/>
                    <a:pt x="536" y="424"/>
                    <a:pt x="537" y="425"/>
                  </a:cubicBezTo>
                  <a:cubicBezTo>
                    <a:pt x="539" y="425"/>
                    <a:pt x="539" y="424"/>
                    <a:pt x="540" y="426"/>
                  </a:cubicBezTo>
                  <a:cubicBezTo>
                    <a:pt x="541" y="428"/>
                    <a:pt x="540" y="427"/>
                    <a:pt x="541" y="428"/>
                  </a:cubicBezTo>
                  <a:cubicBezTo>
                    <a:pt x="541" y="429"/>
                    <a:pt x="543" y="430"/>
                    <a:pt x="541" y="429"/>
                  </a:cubicBezTo>
                  <a:cubicBezTo>
                    <a:pt x="540" y="429"/>
                    <a:pt x="541" y="427"/>
                    <a:pt x="539" y="428"/>
                  </a:cubicBezTo>
                  <a:cubicBezTo>
                    <a:pt x="538" y="428"/>
                    <a:pt x="538" y="429"/>
                    <a:pt x="537" y="429"/>
                  </a:cubicBezTo>
                  <a:cubicBezTo>
                    <a:pt x="536" y="429"/>
                    <a:pt x="537" y="429"/>
                    <a:pt x="535" y="428"/>
                  </a:cubicBezTo>
                  <a:cubicBezTo>
                    <a:pt x="533" y="428"/>
                    <a:pt x="533" y="428"/>
                    <a:pt x="532" y="428"/>
                  </a:cubicBezTo>
                  <a:cubicBezTo>
                    <a:pt x="531" y="428"/>
                    <a:pt x="531" y="428"/>
                    <a:pt x="530" y="427"/>
                  </a:cubicBezTo>
                  <a:cubicBezTo>
                    <a:pt x="529" y="427"/>
                    <a:pt x="529" y="425"/>
                    <a:pt x="528" y="426"/>
                  </a:cubicBezTo>
                  <a:cubicBezTo>
                    <a:pt x="527" y="427"/>
                    <a:pt x="527" y="427"/>
                    <a:pt x="527" y="429"/>
                  </a:cubicBezTo>
                  <a:cubicBezTo>
                    <a:pt x="527" y="430"/>
                    <a:pt x="527" y="431"/>
                    <a:pt x="527" y="433"/>
                  </a:cubicBezTo>
                  <a:cubicBezTo>
                    <a:pt x="527" y="435"/>
                    <a:pt x="526" y="435"/>
                    <a:pt x="526" y="437"/>
                  </a:cubicBezTo>
                  <a:cubicBezTo>
                    <a:pt x="527" y="439"/>
                    <a:pt x="527" y="438"/>
                    <a:pt x="528" y="440"/>
                  </a:cubicBezTo>
                  <a:cubicBezTo>
                    <a:pt x="528" y="442"/>
                    <a:pt x="527" y="442"/>
                    <a:pt x="527" y="444"/>
                  </a:cubicBezTo>
                  <a:cubicBezTo>
                    <a:pt x="527" y="446"/>
                    <a:pt x="528" y="446"/>
                    <a:pt x="527" y="448"/>
                  </a:cubicBezTo>
                  <a:cubicBezTo>
                    <a:pt x="527" y="450"/>
                    <a:pt x="526" y="449"/>
                    <a:pt x="527" y="451"/>
                  </a:cubicBezTo>
                  <a:cubicBezTo>
                    <a:pt x="527" y="453"/>
                    <a:pt x="528" y="453"/>
                    <a:pt x="528" y="455"/>
                  </a:cubicBezTo>
                  <a:cubicBezTo>
                    <a:pt x="529" y="456"/>
                    <a:pt x="529" y="456"/>
                    <a:pt x="529" y="458"/>
                  </a:cubicBezTo>
                  <a:cubicBezTo>
                    <a:pt x="529" y="460"/>
                    <a:pt x="529" y="461"/>
                    <a:pt x="530" y="462"/>
                  </a:cubicBezTo>
                  <a:cubicBezTo>
                    <a:pt x="530" y="463"/>
                    <a:pt x="530" y="464"/>
                    <a:pt x="531" y="465"/>
                  </a:cubicBezTo>
                  <a:cubicBezTo>
                    <a:pt x="532" y="467"/>
                    <a:pt x="533" y="469"/>
                    <a:pt x="533" y="469"/>
                  </a:cubicBezTo>
                  <a:cubicBezTo>
                    <a:pt x="533" y="470"/>
                    <a:pt x="533" y="470"/>
                    <a:pt x="533" y="470"/>
                  </a:cubicBezTo>
                  <a:cubicBezTo>
                    <a:pt x="514" y="489"/>
                    <a:pt x="514" y="489"/>
                    <a:pt x="514" y="489"/>
                  </a:cubicBezTo>
                  <a:cubicBezTo>
                    <a:pt x="514" y="489"/>
                    <a:pt x="513" y="489"/>
                    <a:pt x="512" y="489"/>
                  </a:cubicBezTo>
                  <a:cubicBezTo>
                    <a:pt x="511" y="489"/>
                    <a:pt x="500" y="485"/>
                    <a:pt x="500" y="485"/>
                  </a:cubicBezTo>
                  <a:cubicBezTo>
                    <a:pt x="488" y="515"/>
                    <a:pt x="488" y="515"/>
                    <a:pt x="488" y="515"/>
                  </a:cubicBezTo>
                  <a:cubicBezTo>
                    <a:pt x="461" y="520"/>
                    <a:pt x="461" y="520"/>
                    <a:pt x="461" y="520"/>
                  </a:cubicBezTo>
                  <a:cubicBezTo>
                    <a:pt x="455" y="543"/>
                    <a:pt x="455" y="543"/>
                    <a:pt x="455" y="543"/>
                  </a:cubicBezTo>
                  <a:cubicBezTo>
                    <a:pt x="432" y="545"/>
                    <a:pt x="432" y="545"/>
                    <a:pt x="432" y="545"/>
                  </a:cubicBezTo>
                  <a:cubicBezTo>
                    <a:pt x="414" y="531"/>
                    <a:pt x="414" y="531"/>
                    <a:pt x="414" y="531"/>
                  </a:cubicBezTo>
                  <a:cubicBezTo>
                    <a:pt x="327" y="531"/>
                    <a:pt x="327" y="531"/>
                    <a:pt x="327" y="531"/>
                  </a:cubicBezTo>
                  <a:cubicBezTo>
                    <a:pt x="327" y="531"/>
                    <a:pt x="327" y="530"/>
                    <a:pt x="328" y="528"/>
                  </a:cubicBezTo>
                  <a:cubicBezTo>
                    <a:pt x="329" y="526"/>
                    <a:pt x="330" y="524"/>
                    <a:pt x="331" y="523"/>
                  </a:cubicBezTo>
                  <a:cubicBezTo>
                    <a:pt x="332" y="522"/>
                    <a:pt x="332" y="521"/>
                    <a:pt x="332" y="521"/>
                  </a:cubicBezTo>
                  <a:cubicBezTo>
                    <a:pt x="330" y="519"/>
                    <a:pt x="330" y="519"/>
                    <a:pt x="330" y="519"/>
                  </a:cubicBezTo>
                  <a:cubicBezTo>
                    <a:pt x="330" y="519"/>
                    <a:pt x="330" y="520"/>
                    <a:pt x="329" y="520"/>
                  </a:cubicBezTo>
                  <a:cubicBezTo>
                    <a:pt x="328" y="521"/>
                    <a:pt x="325" y="524"/>
                    <a:pt x="325" y="524"/>
                  </a:cubicBezTo>
                  <a:cubicBezTo>
                    <a:pt x="324" y="525"/>
                    <a:pt x="323" y="530"/>
                    <a:pt x="323" y="530"/>
                  </a:cubicBezTo>
                  <a:cubicBezTo>
                    <a:pt x="322" y="531"/>
                    <a:pt x="322" y="531"/>
                    <a:pt x="322" y="531"/>
                  </a:cubicBezTo>
                  <a:cubicBezTo>
                    <a:pt x="14" y="531"/>
                    <a:pt x="14" y="531"/>
                    <a:pt x="14" y="531"/>
                  </a:cubicBezTo>
                  <a:cubicBezTo>
                    <a:pt x="14" y="137"/>
                    <a:pt x="14" y="137"/>
                    <a:pt x="14" y="137"/>
                  </a:cubicBezTo>
                  <a:cubicBezTo>
                    <a:pt x="14" y="137"/>
                    <a:pt x="11" y="130"/>
                    <a:pt x="11" y="129"/>
                  </a:cubicBezTo>
                  <a:cubicBezTo>
                    <a:pt x="11" y="129"/>
                    <a:pt x="9" y="125"/>
                    <a:pt x="9" y="124"/>
                  </a:cubicBezTo>
                  <a:cubicBezTo>
                    <a:pt x="9" y="124"/>
                    <a:pt x="8" y="123"/>
                    <a:pt x="8" y="122"/>
                  </a:cubicBezTo>
                  <a:cubicBezTo>
                    <a:pt x="8" y="121"/>
                    <a:pt x="8" y="119"/>
                    <a:pt x="9" y="118"/>
                  </a:cubicBezTo>
                  <a:cubicBezTo>
                    <a:pt x="10" y="117"/>
                    <a:pt x="11" y="118"/>
                    <a:pt x="10" y="117"/>
                  </a:cubicBezTo>
                  <a:cubicBezTo>
                    <a:pt x="10" y="116"/>
                    <a:pt x="5" y="107"/>
                    <a:pt x="5" y="107"/>
                  </a:cubicBezTo>
                  <a:cubicBezTo>
                    <a:pt x="5" y="107"/>
                    <a:pt x="5" y="104"/>
                    <a:pt x="6" y="103"/>
                  </a:cubicBezTo>
                  <a:cubicBezTo>
                    <a:pt x="6" y="102"/>
                    <a:pt x="5" y="99"/>
                    <a:pt x="5" y="98"/>
                  </a:cubicBezTo>
                  <a:cubicBezTo>
                    <a:pt x="4" y="97"/>
                    <a:pt x="3" y="91"/>
                    <a:pt x="2" y="91"/>
                  </a:cubicBezTo>
                  <a:cubicBezTo>
                    <a:pt x="2" y="90"/>
                    <a:pt x="0" y="87"/>
                    <a:pt x="0" y="87"/>
                  </a:cubicBezTo>
                  <a:cubicBezTo>
                    <a:pt x="0" y="87"/>
                    <a:pt x="0" y="84"/>
                    <a:pt x="1" y="82"/>
                  </a:cubicBezTo>
                  <a:cubicBezTo>
                    <a:pt x="2" y="80"/>
                    <a:pt x="3" y="79"/>
                    <a:pt x="3" y="79"/>
                  </a:cubicBezTo>
                  <a:cubicBezTo>
                    <a:pt x="3" y="78"/>
                    <a:pt x="3" y="78"/>
                    <a:pt x="3" y="77"/>
                  </a:cubicBezTo>
                  <a:cubicBezTo>
                    <a:pt x="4" y="76"/>
                    <a:pt x="5" y="75"/>
                    <a:pt x="5" y="75"/>
                  </a:cubicBezTo>
                  <a:cubicBezTo>
                    <a:pt x="5" y="75"/>
                    <a:pt x="7" y="73"/>
                    <a:pt x="8" y="72"/>
                  </a:cubicBezTo>
                  <a:cubicBezTo>
                    <a:pt x="8" y="72"/>
                    <a:pt x="8" y="71"/>
                    <a:pt x="9" y="70"/>
                  </a:cubicBezTo>
                  <a:cubicBezTo>
                    <a:pt x="9" y="69"/>
                    <a:pt x="9" y="70"/>
                    <a:pt x="10" y="68"/>
                  </a:cubicBezTo>
                  <a:cubicBezTo>
                    <a:pt x="11" y="67"/>
                    <a:pt x="12" y="65"/>
                    <a:pt x="12" y="64"/>
                  </a:cubicBezTo>
                  <a:cubicBezTo>
                    <a:pt x="12" y="63"/>
                    <a:pt x="12" y="60"/>
                    <a:pt x="12" y="60"/>
                  </a:cubicBezTo>
                  <a:cubicBezTo>
                    <a:pt x="12" y="60"/>
                    <a:pt x="13" y="59"/>
                    <a:pt x="13" y="58"/>
                  </a:cubicBezTo>
                  <a:cubicBezTo>
                    <a:pt x="13" y="57"/>
                    <a:pt x="13" y="57"/>
                    <a:pt x="13" y="56"/>
                  </a:cubicBezTo>
                  <a:cubicBezTo>
                    <a:pt x="14" y="56"/>
                    <a:pt x="14" y="54"/>
                    <a:pt x="15" y="53"/>
                  </a:cubicBezTo>
                  <a:cubicBezTo>
                    <a:pt x="15" y="53"/>
                    <a:pt x="15" y="52"/>
                    <a:pt x="15" y="51"/>
                  </a:cubicBezTo>
                  <a:cubicBezTo>
                    <a:pt x="15" y="50"/>
                    <a:pt x="14" y="46"/>
                    <a:pt x="13" y="45"/>
                  </a:cubicBezTo>
                  <a:cubicBezTo>
                    <a:pt x="13" y="44"/>
                    <a:pt x="13" y="42"/>
                    <a:pt x="12" y="41"/>
                  </a:cubicBezTo>
                  <a:cubicBezTo>
                    <a:pt x="12" y="40"/>
                    <a:pt x="11" y="38"/>
                    <a:pt x="11" y="37"/>
                  </a:cubicBezTo>
                  <a:cubicBezTo>
                    <a:pt x="11" y="37"/>
                    <a:pt x="10" y="33"/>
                    <a:pt x="9" y="32"/>
                  </a:cubicBezTo>
                  <a:cubicBezTo>
                    <a:pt x="8" y="31"/>
                    <a:pt x="8" y="30"/>
                    <a:pt x="8" y="29"/>
                  </a:cubicBezTo>
                  <a:cubicBezTo>
                    <a:pt x="8" y="28"/>
                    <a:pt x="9" y="27"/>
                    <a:pt x="9" y="25"/>
                  </a:cubicBezTo>
                  <a:cubicBezTo>
                    <a:pt x="9" y="24"/>
                    <a:pt x="9" y="22"/>
                    <a:pt x="9" y="21"/>
                  </a:cubicBezTo>
                  <a:cubicBezTo>
                    <a:pt x="8" y="20"/>
                    <a:pt x="7" y="18"/>
                    <a:pt x="7" y="17"/>
                  </a:cubicBezTo>
                  <a:cubicBezTo>
                    <a:pt x="8" y="16"/>
                    <a:pt x="7" y="16"/>
                    <a:pt x="8" y="15"/>
                  </a:cubicBezTo>
                  <a:cubicBezTo>
                    <a:pt x="9" y="14"/>
                    <a:pt x="10" y="13"/>
                    <a:pt x="10" y="13"/>
                  </a:cubicBezTo>
                  <a:cubicBezTo>
                    <a:pt x="10" y="13"/>
                    <a:pt x="12" y="10"/>
                    <a:pt x="13" y="10"/>
                  </a:cubicBezTo>
                  <a:cubicBezTo>
                    <a:pt x="15" y="9"/>
                    <a:pt x="15" y="9"/>
                    <a:pt x="16" y="8"/>
                  </a:cubicBezTo>
                  <a:cubicBezTo>
                    <a:pt x="17" y="7"/>
                    <a:pt x="18" y="7"/>
                    <a:pt x="18" y="6"/>
                  </a:cubicBezTo>
                  <a:cubicBezTo>
                    <a:pt x="18" y="6"/>
                    <a:pt x="18" y="5"/>
                    <a:pt x="18" y="4"/>
                  </a:cubicBezTo>
                  <a:cubicBezTo>
                    <a:pt x="19" y="3"/>
                    <a:pt x="20" y="1"/>
                    <a:pt x="21" y="0"/>
                  </a:cubicBezTo>
                  <a:cubicBezTo>
                    <a:pt x="21" y="0"/>
                    <a:pt x="22" y="0"/>
                    <a:pt x="22" y="0"/>
                  </a:cubicBezTo>
                  <a:cubicBezTo>
                    <a:pt x="22" y="0"/>
                    <a:pt x="21" y="1"/>
                    <a:pt x="22" y="2"/>
                  </a:cubicBezTo>
                  <a:cubicBezTo>
                    <a:pt x="22" y="2"/>
                    <a:pt x="21" y="4"/>
                    <a:pt x="22" y="4"/>
                  </a:cubicBezTo>
                  <a:cubicBezTo>
                    <a:pt x="22" y="5"/>
                    <a:pt x="23" y="4"/>
                    <a:pt x="23" y="5"/>
                  </a:cubicBezTo>
                  <a:cubicBezTo>
                    <a:pt x="23" y="6"/>
                    <a:pt x="23" y="6"/>
                    <a:pt x="23" y="7"/>
                  </a:cubicBezTo>
                  <a:cubicBezTo>
                    <a:pt x="23" y="7"/>
                    <a:pt x="24" y="7"/>
                    <a:pt x="24" y="8"/>
                  </a:cubicBezTo>
                  <a:cubicBezTo>
                    <a:pt x="24" y="8"/>
                    <a:pt x="24" y="9"/>
                    <a:pt x="26" y="9"/>
                  </a:cubicBezTo>
                  <a:cubicBezTo>
                    <a:pt x="27" y="9"/>
                    <a:pt x="30" y="10"/>
                    <a:pt x="31" y="10"/>
                  </a:cubicBezTo>
                  <a:cubicBezTo>
                    <a:pt x="33" y="10"/>
                    <a:pt x="35" y="10"/>
                    <a:pt x="36" y="9"/>
                  </a:cubicBezTo>
                  <a:cubicBezTo>
                    <a:pt x="36" y="9"/>
                    <a:pt x="37" y="9"/>
                    <a:pt x="37" y="9"/>
                  </a:cubicBezTo>
                  <a:cubicBezTo>
                    <a:pt x="38" y="9"/>
                    <a:pt x="39" y="9"/>
                    <a:pt x="40" y="9"/>
                  </a:cubicBezTo>
                  <a:cubicBezTo>
                    <a:pt x="41" y="8"/>
                    <a:pt x="42" y="8"/>
                    <a:pt x="43" y="7"/>
                  </a:cubicBezTo>
                  <a:cubicBezTo>
                    <a:pt x="44" y="7"/>
                    <a:pt x="46" y="7"/>
                    <a:pt x="46" y="7"/>
                  </a:cubicBezTo>
                  <a:cubicBezTo>
                    <a:pt x="47" y="6"/>
                    <a:pt x="48" y="6"/>
                    <a:pt x="49" y="6"/>
                  </a:cubicBezTo>
                  <a:cubicBezTo>
                    <a:pt x="50" y="5"/>
                    <a:pt x="50" y="4"/>
                    <a:pt x="52" y="4"/>
                  </a:cubicBezTo>
                  <a:cubicBezTo>
                    <a:pt x="53" y="3"/>
                    <a:pt x="54" y="3"/>
                    <a:pt x="55" y="3"/>
                  </a:cubicBezTo>
                  <a:cubicBezTo>
                    <a:pt x="56" y="3"/>
                    <a:pt x="56" y="2"/>
                    <a:pt x="58" y="2"/>
                  </a:cubicBezTo>
                  <a:cubicBezTo>
                    <a:pt x="59" y="3"/>
                    <a:pt x="60" y="2"/>
                    <a:pt x="61" y="3"/>
                  </a:cubicBezTo>
                  <a:cubicBezTo>
                    <a:pt x="62" y="3"/>
                    <a:pt x="67" y="4"/>
                    <a:pt x="68" y="4"/>
                  </a:cubicBezTo>
                  <a:cubicBezTo>
                    <a:pt x="69" y="5"/>
                    <a:pt x="71" y="5"/>
                    <a:pt x="72" y="6"/>
                  </a:cubicBezTo>
                  <a:cubicBezTo>
                    <a:pt x="73" y="6"/>
                    <a:pt x="75" y="6"/>
                    <a:pt x="76" y="7"/>
                  </a:cubicBezTo>
                  <a:cubicBezTo>
                    <a:pt x="78" y="8"/>
                    <a:pt x="78" y="9"/>
                    <a:pt x="82" y="9"/>
                  </a:cubicBezTo>
                  <a:cubicBezTo>
                    <a:pt x="85" y="10"/>
                    <a:pt x="86" y="9"/>
                    <a:pt x="87" y="10"/>
                  </a:cubicBezTo>
                  <a:cubicBezTo>
                    <a:pt x="88" y="10"/>
                    <a:pt x="89" y="10"/>
                    <a:pt x="89" y="10"/>
                  </a:cubicBezTo>
                  <a:cubicBezTo>
                    <a:pt x="90" y="10"/>
                    <a:pt x="90" y="9"/>
                    <a:pt x="91" y="10"/>
                  </a:cubicBezTo>
                  <a:cubicBezTo>
                    <a:pt x="91" y="10"/>
                    <a:pt x="93" y="10"/>
                    <a:pt x="93" y="10"/>
                  </a:cubicBezTo>
                  <a:cubicBezTo>
                    <a:pt x="94" y="10"/>
                    <a:pt x="94" y="10"/>
                    <a:pt x="95" y="10"/>
                  </a:cubicBezTo>
                  <a:cubicBezTo>
                    <a:pt x="97" y="10"/>
                    <a:pt x="95" y="10"/>
                    <a:pt x="97" y="11"/>
                  </a:cubicBezTo>
                  <a:cubicBezTo>
                    <a:pt x="99" y="11"/>
                    <a:pt x="99" y="10"/>
                    <a:pt x="100" y="11"/>
                  </a:cubicBezTo>
                  <a:cubicBezTo>
                    <a:pt x="100" y="11"/>
                    <a:pt x="101" y="12"/>
                    <a:pt x="102" y="12"/>
                  </a:cubicBezTo>
                  <a:cubicBezTo>
                    <a:pt x="103" y="12"/>
                    <a:pt x="104" y="13"/>
                    <a:pt x="104" y="13"/>
                  </a:cubicBezTo>
                  <a:cubicBezTo>
                    <a:pt x="105" y="13"/>
                    <a:pt x="105" y="13"/>
                    <a:pt x="107" y="13"/>
                  </a:cubicBezTo>
                  <a:cubicBezTo>
                    <a:pt x="109" y="13"/>
                    <a:pt x="110" y="13"/>
                    <a:pt x="110" y="13"/>
                  </a:cubicBezTo>
                  <a:cubicBezTo>
                    <a:pt x="111" y="13"/>
                    <a:pt x="111" y="12"/>
                    <a:pt x="112" y="13"/>
                  </a:cubicBezTo>
                  <a:cubicBezTo>
                    <a:pt x="112" y="14"/>
                    <a:pt x="113" y="14"/>
                    <a:pt x="114" y="15"/>
                  </a:cubicBezTo>
                  <a:cubicBezTo>
                    <a:pt x="114" y="15"/>
                    <a:pt x="115" y="15"/>
                    <a:pt x="115" y="15"/>
                  </a:cubicBezTo>
                  <a:cubicBezTo>
                    <a:pt x="116" y="15"/>
                    <a:pt x="115" y="16"/>
                    <a:pt x="116" y="16"/>
                  </a:cubicBezTo>
                  <a:cubicBezTo>
                    <a:pt x="116" y="17"/>
                    <a:pt x="115" y="17"/>
                    <a:pt x="117" y="17"/>
                  </a:cubicBezTo>
                  <a:cubicBezTo>
                    <a:pt x="119" y="17"/>
                    <a:pt x="119" y="17"/>
                    <a:pt x="120" y="17"/>
                  </a:cubicBezTo>
                  <a:cubicBezTo>
                    <a:pt x="121" y="17"/>
                    <a:pt x="120" y="17"/>
                    <a:pt x="121" y="18"/>
                  </a:cubicBezTo>
                  <a:cubicBezTo>
                    <a:pt x="122" y="18"/>
                    <a:pt x="123" y="18"/>
                    <a:pt x="124" y="18"/>
                  </a:cubicBezTo>
                  <a:cubicBezTo>
                    <a:pt x="125" y="18"/>
                    <a:pt x="126" y="17"/>
                    <a:pt x="127" y="17"/>
                  </a:cubicBezTo>
                  <a:cubicBezTo>
                    <a:pt x="128" y="17"/>
                    <a:pt x="129" y="16"/>
                    <a:pt x="129" y="17"/>
                  </a:cubicBezTo>
                  <a:cubicBezTo>
                    <a:pt x="129" y="18"/>
                    <a:pt x="129" y="18"/>
                    <a:pt x="129" y="19"/>
                  </a:cubicBezTo>
                  <a:cubicBezTo>
                    <a:pt x="129" y="20"/>
                    <a:pt x="131" y="22"/>
                    <a:pt x="131" y="22"/>
                  </a:cubicBezTo>
                  <a:cubicBezTo>
                    <a:pt x="131" y="23"/>
                    <a:pt x="130" y="23"/>
                    <a:pt x="131" y="24"/>
                  </a:cubicBezTo>
                  <a:cubicBezTo>
                    <a:pt x="132" y="25"/>
                    <a:pt x="133" y="25"/>
                    <a:pt x="133" y="25"/>
                  </a:cubicBezTo>
                  <a:cubicBezTo>
                    <a:pt x="134" y="26"/>
                    <a:pt x="135" y="27"/>
                    <a:pt x="136" y="26"/>
                  </a:cubicBezTo>
                  <a:cubicBezTo>
                    <a:pt x="137" y="26"/>
                    <a:pt x="138" y="26"/>
                    <a:pt x="139" y="26"/>
                  </a:cubicBezTo>
                  <a:cubicBezTo>
                    <a:pt x="139" y="27"/>
                    <a:pt x="139" y="28"/>
                    <a:pt x="140" y="28"/>
                  </a:cubicBezTo>
                  <a:cubicBezTo>
                    <a:pt x="141" y="28"/>
                    <a:pt x="143" y="27"/>
                    <a:pt x="143" y="27"/>
                  </a:cubicBezTo>
                  <a:cubicBezTo>
                    <a:pt x="144" y="27"/>
                    <a:pt x="143" y="28"/>
                    <a:pt x="144" y="28"/>
                  </a:cubicBezTo>
                  <a:cubicBezTo>
                    <a:pt x="145" y="28"/>
                    <a:pt x="145" y="29"/>
                    <a:pt x="147" y="28"/>
                  </a:cubicBezTo>
                  <a:cubicBezTo>
                    <a:pt x="148" y="28"/>
                    <a:pt x="150" y="27"/>
                    <a:pt x="151" y="26"/>
                  </a:cubicBezTo>
                  <a:cubicBezTo>
                    <a:pt x="153" y="25"/>
                    <a:pt x="154" y="24"/>
                    <a:pt x="154" y="24"/>
                  </a:cubicBezTo>
                  <a:cubicBezTo>
                    <a:pt x="154" y="24"/>
                    <a:pt x="154" y="25"/>
                    <a:pt x="154" y="26"/>
                  </a:cubicBezTo>
                  <a:cubicBezTo>
                    <a:pt x="154" y="27"/>
                    <a:pt x="155" y="29"/>
                    <a:pt x="155" y="31"/>
                  </a:cubicBezTo>
                  <a:cubicBezTo>
                    <a:pt x="156" y="32"/>
                    <a:pt x="156" y="33"/>
                    <a:pt x="157" y="33"/>
                  </a:cubicBezTo>
                  <a:cubicBezTo>
                    <a:pt x="158" y="33"/>
                    <a:pt x="159" y="33"/>
                    <a:pt x="160" y="33"/>
                  </a:cubicBezTo>
                  <a:cubicBezTo>
                    <a:pt x="161" y="33"/>
                    <a:pt x="164" y="34"/>
                    <a:pt x="165" y="33"/>
                  </a:cubicBezTo>
                  <a:cubicBezTo>
                    <a:pt x="167" y="33"/>
                    <a:pt x="168" y="32"/>
                    <a:pt x="168" y="33"/>
                  </a:cubicBezTo>
                  <a:cubicBezTo>
                    <a:pt x="169" y="34"/>
                    <a:pt x="170" y="34"/>
                    <a:pt x="171" y="34"/>
                  </a:cubicBezTo>
                  <a:cubicBezTo>
                    <a:pt x="173" y="34"/>
                    <a:pt x="174" y="34"/>
                    <a:pt x="176" y="34"/>
                  </a:cubicBezTo>
                  <a:cubicBezTo>
                    <a:pt x="177" y="34"/>
                    <a:pt x="178" y="35"/>
                    <a:pt x="180" y="35"/>
                  </a:cubicBezTo>
                  <a:cubicBezTo>
                    <a:pt x="182" y="34"/>
                    <a:pt x="183" y="34"/>
                    <a:pt x="184" y="34"/>
                  </a:cubicBezTo>
                  <a:cubicBezTo>
                    <a:pt x="185" y="35"/>
                    <a:pt x="186" y="35"/>
                    <a:pt x="187" y="36"/>
                  </a:cubicBezTo>
                  <a:cubicBezTo>
                    <a:pt x="189" y="36"/>
                    <a:pt x="189" y="36"/>
                    <a:pt x="190" y="36"/>
                  </a:cubicBezTo>
                  <a:cubicBezTo>
                    <a:pt x="190" y="37"/>
                    <a:pt x="190" y="38"/>
                    <a:pt x="191" y="38"/>
                  </a:cubicBezTo>
                  <a:cubicBezTo>
                    <a:pt x="192" y="38"/>
                    <a:pt x="193" y="38"/>
                    <a:pt x="194" y="38"/>
                  </a:cubicBezTo>
                  <a:cubicBezTo>
                    <a:pt x="196" y="39"/>
                    <a:pt x="197" y="40"/>
                    <a:pt x="197" y="40"/>
                  </a:cubicBezTo>
                  <a:cubicBezTo>
                    <a:pt x="198" y="40"/>
                    <a:pt x="199" y="39"/>
                    <a:pt x="199" y="40"/>
                  </a:cubicBezTo>
                  <a:cubicBezTo>
                    <a:pt x="200" y="41"/>
                    <a:pt x="200" y="41"/>
                    <a:pt x="201" y="41"/>
                  </a:cubicBezTo>
                  <a:cubicBezTo>
                    <a:pt x="201" y="42"/>
                    <a:pt x="201" y="42"/>
                    <a:pt x="202" y="43"/>
                  </a:cubicBezTo>
                  <a:cubicBezTo>
                    <a:pt x="203" y="43"/>
                    <a:pt x="203" y="44"/>
                    <a:pt x="204" y="44"/>
                  </a:cubicBezTo>
                  <a:cubicBezTo>
                    <a:pt x="205" y="44"/>
                    <a:pt x="203" y="44"/>
                    <a:pt x="205" y="45"/>
                  </a:cubicBezTo>
                  <a:cubicBezTo>
                    <a:pt x="207" y="46"/>
                    <a:pt x="209" y="46"/>
                    <a:pt x="209" y="46"/>
                  </a:cubicBezTo>
                  <a:cubicBezTo>
                    <a:pt x="210" y="47"/>
                    <a:pt x="210" y="48"/>
                    <a:pt x="212" y="48"/>
                  </a:cubicBezTo>
                  <a:cubicBezTo>
                    <a:pt x="214" y="48"/>
                    <a:pt x="215" y="48"/>
                    <a:pt x="216" y="48"/>
                  </a:cubicBezTo>
                  <a:cubicBezTo>
                    <a:pt x="218" y="48"/>
                    <a:pt x="224" y="46"/>
                    <a:pt x="226" y="46"/>
                  </a:cubicBezTo>
                  <a:cubicBezTo>
                    <a:pt x="228" y="45"/>
                    <a:pt x="232" y="43"/>
                    <a:pt x="233" y="42"/>
                  </a:cubicBezTo>
                  <a:cubicBezTo>
                    <a:pt x="235" y="41"/>
                    <a:pt x="239" y="38"/>
                    <a:pt x="240" y="37"/>
                  </a:cubicBezTo>
                  <a:cubicBezTo>
                    <a:pt x="242" y="36"/>
                    <a:pt x="244" y="34"/>
                    <a:pt x="245" y="33"/>
                  </a:cubicBezTo>
                  <a:cubicBezTo>
                    <a:pt x="246" y="32"/>
                    <a:pt x="247" y="31"/>
                    <a:pt x="248" y="31"/>
                  </a:cubicBezTo>
                  <a:cubicBezTo>
                    <a:pt x="248" y="30"/>
                    <a:pt x="249" y="30"/>
                    <a:pt x="249" y="30"/>
                  </a:cubicBezTo>
                  <a:cubicBezTo>
                    <a:pt x="249" y="30"/>
                    <a:pt x="249" y="30"/>
                    <a:pt x="249" y="30"/>
                  </a:cubicBezTo>
                  <a:cubicBezTo>
                    <a:pt x="249" y="31"/>
                    <a:pt x="250" y="32"/>
                    <a:pt x="251" y="31"/>
                  </a:cubicBezTo>
                  <a:cubicBezTo>
                    <a:pt x="252" y="31"/>
                    <a:pt x="253" y="30"/>
                    <a:pt x="254" y="30"/>
                  </a:cubicBezTo>
                  <a:cubicBezTo>
                    <a:pt x="255" y="29"/>
                    <a:pt x="255" y="29"/>
                    <a:pt x="256" y="28"/>
                  </a:cubicBezTo>
                  <a:cubicBezTo>
                    <a:pt x="257" y="27"/>
                    <a:pt x="258" y="27"/>
                    <a:pt x="259" y="26"/>
                  </a:cubicBezTo>
                  <a:cubicBezTo>
                    <a:pt x="259" y="26"/>
                    <a:pt x="260" y="26"/>
                    <a:pt x="260" y="24"/>
                  </a:cubicBezTo>
                  <a:cubicBezTo>
                    <a:pt x="261" y="23"/>
                    <a:pt x="260" y="22"/>
                    <a:pt x="261" y="21"/>
                  </a:cubicBezTo>
                  <a:cubicBezTo>
                    <a:pt x="261" y="21"/>
                    <a:pt x="262" y="21"/>
                    <a:pt x="262" y="22"/>
                  </a:cubicBezTo>
                  <a:cubicBezTo>
                    <a:pt x="263" y="23"/>
                    <a:pt x="264" y="23"/>
                    <a:pt x="265" y="23"/>
                  </a:cubicBezTo>
                  <a:cubicBezTo>
                    <a:pt x="266" y="23"/>
                    <a:pt x="268" y="23"/>
                    <a:pt x="269" y="22"/>
                  </a:cubicBezTo>
                  <a:cubicBezTo>
                    <a:pt x="270" y="22"/>
                    <a:pt x="272" y="21"/>
                    <a:pt x="273" y="20"/>
                  </a:cubicBezTo>
                  <a:cubicBezTo>
                    <a:pt x="273" y="19"/>
                    <a:pt x="275" y="18"/>
                    <a:pt x="275" y="17"/>
                  </a:cubicBezTo>
                  <a:cubicBezTo>
                    <a:pt x="275" y="16"/>
                    <a:pt x="276" y="14"/>
                    <a:pt x="276" y="13"/>
                  </a:cubicBezTo>
                  <a:cubicBezTo>
                    <a:pt x="276" y="12"/>
                    <a:pt x="276" y="11"/>
                    <a:pt x="277" y="11"/>
                  </a:cubicBezTo>
                  <a:cubicBezTo>
                    <a:pt x="278" y="11"/>
                    <a:pt x="280" y="13"/>
                    <a:pt x="282" y="12"/>
                  </a:cubicBezTo>
                  <a:cubicBezTo>
                    <a:pt x="285" y="12"/>
                    <a:pt x="287" y="11"/>
                    <a:pt x="290" y="10"/>
                  </a:cubicBezTo>
                  <a:cubicBezTo>
                    <a:pt x="292" y="10"/>
                    <a:pt x="296" y="9"/>
                    <a:pt x="297" y="8"/>
                  </a:cubicBezTo>
                  <a:cubicBezTo>
                    <a:pt x="298" y="8"/>
                    <a:pt x="299" y="7"/>
                    <a:pt x="300" y="7"/>
                  </a:cubicBezTo>
                  <a:cubicBezTo>
                    <a:pt x="301" y="7"/>
                    <a:pt x="304" y="6"/>
                    <a:pt x="304" y="6"/>
                  </a:cubicBezTo>
                  <a:cubicBezTo>
                    <a:pt x="305" y="5"/>
                    <a:pt x="305" y="5"/>
                    <a:pt x="305" y="5"/>
                  </a:cubicBezTo>
                  <a:cubicBezTo>
                    <a:pt x="306" y="5"/>
                    <a:pt x="306" y="6"/>
                    <a:pt x="306" y="6"/>
                  </a:cubicBezTo>
                  <a:cubicBezTo>
                    <a:pt x="305" y="6"/>
                    <a:pt x="305" y="6"/>
                    <a:pt x="304" y="6"/>
                  </a:cubicBezTo>
                  <a:cubicBezTo>
                    <a:pt x="303" y="7"/>
                    <a:pt x="302" y="6"/>
                    <a:pt x="302" y="7"/>
                  </a:cubicBezTo>
                  <a:cubicBezTo>
                    <a:pt x="301" y="8"/>
                    <a:pt x="301" y="8"/>
                    <a:pt x="300" y="8"/>
                  </a:cubicBezTo>
                  <a:cubicBezTo>
                    <a:pt x="300" y="8"/>
                    <a:pt x="299" y="8"/>
                    <a:pt x="299" y="9"/>
                  </a:cubicBezTo>
                  <a:cubicBezTo>
                    <a:pt x="299" y="10"/>
                    <a:pt x="300" y="11"/>
                    <a:pt x="299" y="11"/>
                  </a:cubicBezTo>
                  <a:cubicBezTo>
                    <a:pt x="298" y="10"/>
                    <a:pt x="296" y="10"/>
                    <a:pt x="295" y="11"/>
                  </a:cubicBezTo>
                  <a:cubicBezTo>
                    <a:pt x="295" y="11"/>
                    <a:pt x="294" y="11"/>
                    <a:pt x="294" y="12"/>
                  </a:cubicBezTo>
                  <a:cubicBezTo>
                    <a:pt x="293" y="12"/>
                    <a:pt x="293" y="13"/>
                    <a:pt x="292" y="13"/>
                  </a:cubicBezTo>
                  <a:cubicBezTo>
                    <a:pt x="292" y="14"/>
                    <a:pt x="291" y="14"/>
                    <a:pt x="290" y="14"/>
                  </a:cubicBezTo>
                  <a:cubicBezTo>
                    <a:pt x="289" y="14"/>
                    <a:pt x="287" y="14"/>
                    <a:pt x="287" y="14"/>
                  </a:cubicBezTo>
                  <a:cubicBezTo>
                    <a:pt x="286" y="14"/>
                    <a:pt x="287" y="14"/>
                    <a:pt x="287" y="15"/>
                  </a:cubicBezTo>
                  <a:cubicBezTo>
                    <a:pt x="287" y="15"/>
                    <a:pt x="288" y="16"/>
                    <a:pt x="288" y="16"/>
                  </a:cubicBezTo>
                  <a:cubicBezTo>
                    <a:pt x="288" y="16"/>
                    <a:pt x="289" y="16"/>
                    <a:pt x="289" y="16"/>
                  </a:cubicBezTo>
                  <a:cubicBezTo>
                    <a:pt x="290" y="15"/>
                    <a:pt x="290" y="15"/>
                    <a:pt x="292" y="15"/>
                  </a:cubicBezTo>
                  <a:cubicBezTo>
                    <a:pt x="293" y="15"/>
                    <a:pt x="292" y="15"/>
                    <a:pt x="293" y="15"/>
                  </a:cubicBezTo>
                  <a:cubicBezTo>
                    <a:pt x="295" y="16"/>
                    <a:pt x="296" y="15"/>
                    <a:pt x="296" y="15"/>
                  </a:cubicBezTo>
                  <a:cubicBezTo>
                    <a:pt x="297" y="14"/>
                    <a:pt x="296" y="14"/>
                    <a:pt x="297" y="13"/>
                  </a:cubicBezTo>
                  <a:cubicBezTo>
                    <a:pt x="298" y="13"/>
                    <a:pt x="298" y="13"/>
                    <a:pt x="299" y="13"/>
                  </a:cubicBezTo>
                  <a:cubicBezTo>
                    <a:pt x="299" y="12"/>
                    <a:pt x="300" y="11"/>
                    <a:pt x="300" y="11"/>
                  </a:cubicBezTo>
                  <a:cubicBezTo>
                    <a:pt x="301" y="12"/>
                    <a:pt x="301" y="13"/>
                    <a:pt x="302" y="12"/>
                  </a:cubicBezTo>
                  <a:cubicBezTo>
                    <a:pt x="303" y="12"/>
                    <a:pt x="302" y="12"/>
                    <a:pt x="303" y="11"/>
                  </a:cubicBezTo>
                  <a:cubicBezTo>
                    <a:pt x="303" y="10"/>
                    <a:pt x="303" y="10"/>
                    <a:pt x="303" y="10"/>
                  </a:cubicBezTo>
                  <a:cubicBezTo>
                    <a:pt x="303" y="9"/>
                    <a:pt x="302" y="8"/>
                    <a:pt x="303" y="8"/>
                  </a:cubicBezTo>
                  <a:cubicBezTo>
                    <a:pt x="303" y="8"/>
                    <a:pt x="304" y="9"/>
                    <a:pt x="304" y="9"/>
                  </a:cubicBezTo>
                  <a:cubicBezTo>
                    <a:pt x="304" y="9"/>
                    <a:pt x="305" y="8"/>
                    <a:pt x="306" y="9"/>
                  </a:cubicBezTo>
                  <a:cubicBezTo>
                    <a:pt x="306" y="9"/>
                    <a:pt x="305" y="8"/>
                    <a:pt x="306" y="8"/>
                  </a:cubicBezTo>
                  <a:cubicBezTo>
                    <a:pt x="306" y="8"/>
                    <a:pt x="307" y="8"/>
                    <a:pt x="307" y="8"/>
                  </a:cubicBezTo>
                  <a:cubicBezTo>
                    <a:pt x="308" y="8"/>
                    <a:pt x="308" y="7"/>
                    <a:pt x="309" y="7"/>
                  </a:cubicBezTo>
                  <a:cubicBezTo>
                    <a:pt x="310" y="7"/>
                    <a:pt x="310" y="7"/>
                    <a:pt x="310" y="6"/>
                  </a:cubicBezTo>
                  <a:cubicBezTo>
                    <a:pt x="310" y="6"/>
                    <a:pt x="308" y="5"/>
                    <a:pt x="308" y="5"/>
                  </a:cubicBezTo>
                  <a:cubicBezTo>
                    <a:pt x="307" y="5"/>
                    <a:pt x="306" y="6"/>
                    <a:pt x="306" y="5"/>
                  </a:cubicBezTo>
                  <a:cubicBezTo>
                    <a:pt x="306" y="5"/>
                    <a:pt x="306" y="5"/>
                    <a:pt x="307" y="4"/>
                  </a:cubicBezTo>
                  <a:cubicBezTo>
                    <a:pt x="308" y="4"/>
                    <a:pt x="309" y="4"/>
                    <a:pt x="310" y="4"/>
                  </a:cubicBezTo>
                  <a:cubicBezTo>
                    <a:pt x="311" y="4"/>
                    <a:pt x="312" y="3"/>
                    <a:pt x="313" y="4"/>
                  </a:cubicBezTo>
                  <a:cubicBezTo>
                    <a:pt x="314" y="5"/>
                    <a:pt x="319" y="6"/>
                    <a:pt x="321" y="7"/>
                  </a:cubicBezTo>
                  <a:cubicBezTo>
                    <a:pt x="324" y="8"/>
                    <a:pt x="327" y="9"/>
                    <a:pt x="329" y="11"/>
                  </a:cubicBezTo>
                  <a:cubicBezTo>
                    <a:pt x="332" y="12"/>
                    <a:pt x="333" y="13"/>
                    <a:pt x="337" y="13"/>
                  </a:cubicBezTo>
                  <a:cubicBezTo>
                    <a:pt x="341" y="12"/>
                    <a:pt x="344" y="11"/>
                    <a:pt x="344" y="11"/>
                  </a:cubicBezTo>
                  <a:cubicBezTo>
                    <a:pt x="344" y="11"/>
                    <a:pt x="345" y="11"/>
                    <a:pt x="345" y="11"/>
                  </a:cubicBezTo>
                  <a:cubicBezTo>
                    <a:pt x="345" y="11"/>
                    <a:pt x="345" y="11"/>
                    <a:pt x="345" y="10"/>
                  </a:cubicBezTo>
                  <a:cubicBezTo>
                    <a:pt x="346" y="10"/>
                    <a:pt x="347" y="9"/>
                    <a:pt x="348" y="9"/>
                  </a:cubicBezTo>
                  <a:cubicBezTo>
                    <a:pt x="350" y="8"/>
                    <a:pt x="350" y="8"/>
                    <a:pt x="351" y="8"/>
                  </a:cubicBezTo>
                  <a:cubicBezTo>
                    <a:pt x="352" y="8"/>
                    <a:pt x="354" y="9"/>
                    <a:pt x="355" y="11"/>
                  </a:cubicBezTo>
                  <a:cubicBezTo>
                    <a:pt x="355" y="13"/>
                    <a:pt x="355" y="13"/>
                    <a:pt x="356" y="14"/>
                  </a:cubicBezTo>
                  <a:cubicBezTo>
                    <a:pt x="357" y="15"/>
                    <a:pt x="357" y="15"/>
                    <a:pt x="358" y="17"/>
                  </a:cubicBezTo>
                  <a:cubicBezTo>
                    <a:pt x="360" y="18"/>
                    <a:pt x="359" y="18"/>
                    <a:pt x="362" y="19"/>
                  </a:cubicBezTo>
                  <a:cubicBezTo>
                    <a:pt x="364" y="20"/>
                    <a:pt x="365" y="20"/>
                    <a:pt x="366" y="21"/>
                  </a:cubicBezTo>
                  <a:cubicBezTo>
                    <a:pt x="367" y="21"/>
                    <a:pt x="368" y="22"/>
                    <a:pt x="368" y="22"/>
                  </a:cubicBezTo>
                  <a:cubicBezTo>
                    <a:pt x="368" y="22"/>
                    <a:pt x="368" y="22"/>
                    <a:pt x="367" y="22"/>
                  </a:cubicBezTo>
                  <a:cubicBezTo>
                    <a:pt x="367" y="22"/>
                    <a:pt x="365" y="22"/>
                    <a:pt x="363" y="21"/>
                  </a:cubicBezTo>
                  <a:cubicBezTo>
                    <a:pt x="362" y="20"/>
                    <a:pt x="360" y="19"/>
                    <a:pt x="359" y="18"/>
                  </a:cubicBezTo>
                  <a:cubicBezTo>
                    <a:pt x="359" y="18"/>
                    <a:pt x="358" y="17"/>
                    <a:pt x="357" y="17"/>
                  </a:cubicBezTo>
                  <a:cubicBezTo>
                    <a:pt x="355" y="17"/>
                    <a:pt x="355" y="17"/>
                    <a:pt x="353" y="17"/>
                  </a:cubicBezTo>
                  <a:cubicBezTo>
                    <a:pt x="352" y="17"/>
                    <a:pt x="350" y="16"/>
                    <a:pt x="351" y="18"/>
                  </a:cubicBezTo>
                  <a:cubicBezTo>
                    <a:pt x="353" y="19"/>
                    <a:pt x="354" y="19"/>
                    <a:pt x="354" y="20"/>
                  </a:cubicBezTo>
                  <a:cubicBezTo>
                    <a:pt x="355" y="20"/>
                    <a:pt x="355" y="21"/>
                    <a:pt x="356" y="21"/>
                  </a:cubicBezTo>
                  <a:cubicBezTo>
                    <a:pt x="357" y="22"/>
                    <a:pt x="357" y="23"/>
                    <a:pt x="357" y="22"/>
                  </a:cubicBezTo>
                  <a:cubicBezTo>
                    <a:pt x="358" y="21"/>
                    <a:pt x="358" y="21"/>
                    <a:pt x="357" y="20"/>
                  </a:cubicBezTo>
                  <a:cubicBezTo>
                    <a:pt x="357" y="19"/>
                    <a:pt x="356" y="19"/>
                    <a:pt x="357" y="19"/>
                  </a:cubicBezTo>
                  <a:cubicBezTo>
                    <a:pt x="358" y="19"/>
                    <a:pt x="358" y="19"/>
                    <a:pt x="359" y="20"/>
                  </a:cubicBezTo>
                  <a:cubicBezTo>
                    <a:pt x="359" y="21"/>
                    <a:pt x="359" y="22"/>
                    <a:pt x="359" y="22"/>
                  </a:cubicBezTo>
                  <a:cubicBezTo>
                    <a:pt x="360" y="22"/>
                    <a:pt x="360" y="21"/>
                    <a:pt x="361" y="21"/>
                  </a:cubicBezTo>
                  <a:cubicBezTo>
                    <a:pt x="361" y="20"/>
                    <a:pt x="361" y="21"/>
                    <a:pt x="361" y="21"/>
                  </a:cubicBezTo>
                  <a:cubicBezTo>
                    <a:pt x="361" y="22"/>
                    <a:pt x="361" y="21"/>
                    <a:pt x="362" y="22"/>
                  </a:cubicBezTo>
                  <a:cubicBezTo>
                    <a:pt x="363" y="22"/>
                    <a:pt x="362" y="22"/>
                    <a:pt x="363" y="23"/>
                  </a:cubicBezTo>
                  <a:cubicBezTo>
                    <a:pt x="364" y="23"/>
                    <a:pt x="365" y="23"/>
                    <a:pt x="365" y="24"/>
                  </a:cubicBezTo>
                  <a:cubicBezTo>
                    <a:pt x="365" y="24"/>
                    <a:pt x="365" y="24"/>
                    <a:pt x="365" y="25"/>
                  </a:cubicBezTo>
                  <a:cubicBezTo>
                    <a:pt x="366" y="25"/>
                    <a:pt x="366" y="25"/>
                    <a:pt x="367" y="25"/>
                  </a:cubicBezTo>
                  <a:cubicBezTo>
                    <a:pt x="368" y="26"/>
                    <a:pt x="368" y="26"/>
                    <a:pt x="369" y="26"/>
                  </a:cubicBezTo>
                  <a:cubicBezTo>
                    <a:pt x="369" y="26"/>
                    <a:pt x="370" y="27"/>
                    <a:pt x="370" y="26"/>
                  </a:cubicBezTo>
                  <a:cubicBezTo>
                    <a:pt x="370" y="25"/>
                    <a:pt x="369" y="26"/>
                    <a:pt x="369" y="24"/>
                  </a:cubicBezTo>
                  <a:cubicBezTo>
                    <a:pt x="369" y="23"/>
                    <a:pt x="368" y="23"/>
                    <a:pt x="369" y="22"/>
                  </a:cubicBezTo>
                  <a:cubicBezTo>
                    <a:pt x="369" y="22"/>
                    <a:pt x="368" y="21"/>
                    <a:pt x="369" y="22"/>
                  </a:cubicBezTo>
                  <a:cubicBezTo>
                    <a:pt x="370" y="23"/>
                    <a:pt x="371" y="22"/>
                    <a:pt x="371" y="23"/>
                  </a:cubicBezTo>
                  <a:cubicBezTo>
                    <a:pt x="372" y="23"/>
                    <a:pt x="373" y="23"/>
                    <a:pt x="373" y="24"/>
                  </a:cubicBezTo>
                  <a:cubicBezTo>
                    <a:pt x="373" y="25"/>
                    <a:pt x="373" y="26"/>
                    <a:pt x="373" y="26"/>
                  </a:cubicBezTo>
                  <a:cubicBezTo>
                    <a:pt x="372" y="27"/>
                    <a:pt x="372" y="29"/>
                    <a:pt x="372" y="30"/>
                  </a:cubicBezTo>
                  <a:cubicBezTo>
                    <a:pt x="372" y="31"/>
                    <a:pt x="372" y="33"/>
                    <a:pt x="372" y="32"/>
                  </a:cubicBezTo>
                  <a:cubicBezTo>
                    <a:pt x="372" y="31"/>
                    <a:pt x="374" y="27"/>
                    <a:pt x="374" y="26"/>
                  </a:cubicBezTo>
                  <a:cubicBezTo>
                    <a:pt x="374" y="25"/>
                    <a:pt x="375" y="25"/>
                    <a:pt x="375" y="26"/>
                  </a:cubicBezTo>
                  <a:cubicBezTo>
                    <a:pt x="376" y="27"/>
                    <a:pt x="378" y="28"/>
                    <a:pt x="379" y="29"/>
                  </a:cubicBezTo>
                  <a:cubicBezTo>
                    <a:pt x="380" y="30"/>
                    <a:pt x="381" y="30"/>
                    <a:pt x="381" y="31"/>
                  </a:cubicBezTo>
                  <a:cubicBezTo>
                    <a:pt x="381" y="32"/>
                    <a:pt x="381" y="32"/>
                    <a:pt x="382" y="32"/>
                  </a:cubicBezTo>
                  <a:cubicBezTo>
                    <a:pt x="382" y="33"/>
                    <a:pt x="381" y="33"/>
                    <a:pt x="384" y="34"/>
                  </a:cubicBezTo>
                  <a:cubicBezTo>
                    <a:pt x="386" y="35"/>
                    <a:pt x="388" y="36"/>
                    <a:pt x="390" y="35"/>
                  </a:cubicBezTo>
                  <a:cubicBezTo>
                    <a:pt x="391" y="35"/>
                    <a:pt x="393" y="34"/>
                    <a:pt x="395" y="33"/>
                  </a:cubicBezTo>
                  <a:cubicBezTo>
                    <a:pt x="397" y="33"/>
                    <a:pt x="401" y="31"/>
                    <a:pt x="402" y="30"/>
                  </a:cubicBezTo>
                  <a:cubicBezTo>
                    <a:pt x="403" y="29"/>
                    <a:pt x="403" y="29"/>
                    <a:pt x="404" y="28"/>
                  </a:cubicBezTo>
                  <a:cubicBezTo>
                    <a:pt x="406" y="28"/>
                    <a:pt x="407" y="27"/>
                    <a:pt x="407" y="27"/>
                  </a:cubicBezTo>
                  <a:cubicBezTo>
                    <a:pt x="408" y="26"/>
                    <a:pt x="408" y="26"/>
                    <a:pt x="409" y="25"/>
                  </a:cubicBezTo>
                  <a:cubicBezTo>
                    <a:pt x="411" y="25"/>
                    <a:pt x="412" y="25"/>
                    <a:pt x="414" y="25"/>
                  </a:cubicBezTo>
                  <a:cubicBezTo>
                    <a:pt x="416" y="25"/>
                    <a:pt x="416" y="25"/>
                    <a:pt x="418" y="26"/>
                  </a:cubicBezTo>
                  <a:cubicBezTo>
                    <a:pt x="420" y="27"/>
                    <a:pt x="421" y="27"/>
                    <a:pt x="423" y="27"/>
                  </a:cubicBezTo>
                  <a:cubicBezTo>
                    <a:pt x="424" y="28"/>
                    <a:pt x="425" y="28"/>
                    <a:pt x="426" y="29"/>
                  </a:cubicBezTo>
                  <a:cubicBezTo>
                    <a:pt x="427" y="29"/>
                    <a:pt x="428" y="29"/>
                    <a:pt x="428" y="30"/>
                  </a:cubicBezTo>
                  <a:cubicBezTo>
                    <a:pt x="429" y="31"/>
                    <a:pt x="429" y="31"/>
                    <a:pt x="430" y="31"/>
                  </a:cubicBezTo>
                  <a:cubicBezTo>
                    <a:pt x="432" y="32"/>
                    <a:pt x="433" y="31"/>
                    <a:pt x="436" y="32"/>
                  </a:cubicBezTo>
                  <a:cubicBezTo>
                    <a:pt x="439" y="32"/>
                    <a:pt x="440" y="31"/>
                    <a:pt x="442" y="31"/>
                  </a:cubicBezTo>
                  <a:cubicBezTo>
                    <a:pt x="443" y="30"/>
                    <a:pt x="447" y="29"/>
                    <a:pt x="448" y="28"/>
                  </a:cubicBezTo>
                  <a:cubicBezTo>
                    <a:pt x="450" y="28"/>
                    <a:pt x="451" y="28"/>
                    <a:pt x="453" y="27"/>
                  </a:cubicBezTo>
                  <a:cubicBezTo>
                    <a:pt x="454" y="27"/>
                    <a:pt x="456" y="27"/>
                    <a:pt x="458" y="25"/>
                  </a:cubicBezTo>
                  <a:cubicBezTo>
                    <a:pt x="460" y="24"/>
                    <a:pt x="463" y="22"/>
                    <a:pt x="463" y="21"/>
                  </a:cubicBezTo>
                  <a:cubicBezTo>
                    <a:pt x="464" y="21"/>
                    <a:pt x="465" y="20"/>
                    <a:pt x="465" y="20"/>
                  </a:cubicBezTo>
                  <a:cubicBezTo>
                    <a:pt x="465" y="20"/>
                    <a:pt x="466" y="22"/>
                    <a:pt x="467" y="25"/>
                  </a:cubicBezTo>
                  <a:cubicBezTo>
                    <a:pt x="468" y="27"/>
                    <a:pt x="474" y="47"/>
                    <a:pt x="474" y="47"/>
                  </a:cubicBezTo>
                  <a:cubicBezTo>
                    <a:pt x="474" y="47"/>
                    <a:pt x="476" y="51"/>
                    <a:pt x="477" y="52"/>
                  </a:cubicBezTo>
                  <a:cubicBezTo>
                    <a:pt x="477" y="53"/>
                    <a:pt x="478" y="56"/>
                    <a:pt x="478" y="57"/>
                  </a:cubicBezTo>
                  <a:cubicBezTo>
                    <a:pt x="479" y="58"/>
                    <a:pt x="479" y="60"/>
                    <a:pt x="479" y="61"/>
                  </a:cubicBezTo>
                  <a:cubicBezTo>
                    <a:pt x="479" y="62"/>
                    <a:pt x="480" y="63"/>
                    <a:pt x="480" y="64"/>
                  </a:cubicBezTo>
                  <a:cubicBezTo>
                    <a:pt x="480" y="64"/>
                    <a:pt x="480" y="65"/>
                    <a:pt x="480" y="65"/>
                  </a:cubicBezTo>
                  <a:cubicBezTo>
                    <a:pt x="480" y="65"/>
                    <a:pt x="482" y="67"/>
                    <a:pt x="482" y="67"/>
                  </a:cubicBezTo>
                  <a:cubicBezTo>
                    <a:pt x="481" y="70"/>
                    <a:pt x="481" y="70"/>
                    <a:pt x="481" y="70"/>
                  </a:cubicBezTo>
                  <a:cubicBezTo>
                    <a:pt x="481" y="70"/>
                    <a:pt x="480" y="72"/>
                    <a:pt x="481" y="72"/>
                  </a:cubicBezTo>
                  <a:cubicBezTo>
                    <a:pt x="482" y="73"/>
                    <a:pt x="483" y="73"/>
                    <a:pt x="484" y="74"/>
                  </a:cubicBezTo>
                  <a:cubicBezTo>
                    <a:pt x="484" y="74"/>
                    <a:pt x="484" y="74"/>
                    <a:pt x="485" y="75"/>
                  </a:cubicBezTo>
                  <a:cubicBezTo>
                    <a:pt x="485" y="77"/>
                    <a:pt x="495" y="108"/>
                    <a:pt x="495" y="108"/>
                  </a:cubicBezTo>
                  <a:cubicBezTo>
                    <a:pt x="495" y="108"/>
                    <a:pt x="496" y="109"/>
                    <a:pt x="496" y="111"/>
                  </a:cubicBezTo>
                  <a:cubicBezTo>
                    <a:pt x="496" y="112"/>
                    <a:pt x="496" y="113"/>
                    <a:pt x="497" y="113"/>
                  </a:cubicBezTo>
                  <a:cubicBezTo>
                    <a:pt x="497" y="114"/>
                    <a:pt x="497" y="115"/>
                    <a:pt x="497" y="116"/>
                  </a:cubicBezTo>
                  <a:cubicBezTo>
                    <a:pt x="497" y="117"/>
                    <a:pt x="496" y="117"/>
                    <a:pt x="496" y="118"/>
                  </a:cubicBezTo>
                  <a:cubicBezTo>
                    <a:pt x="497" y="119"/>
                    <a:pt x="497" y="122"/>
                    <a:pt x="497" y="122"/>
                  </a:cubicBezTo>
                  <a:cubicBezTo>
                    <a:pt x="498" y="124"/>
                    <a:pt x="498" y="124"/>
                    <a:pt x="498" y="124"/>
                  </a:cubicBezTo>
                  <a:cubicBezTo>
                    <a:pt x="498" y="124"/>
                    <a:pt x="497" y="124"/>
                    <a:pt x="496" y="125"/>
                  </a:cubicBezTo>
                  <a:cubicBezTo>
                    <a:pt x="496" y="126"/>
                    <a:pt x="495" y="126"/>
                    <a:pt x="495" y="127"/>
                  </a:cubicBezTo>
                  <a:cubicBezTo>
                    <a:pt x="495" y="127"/>
                    <a:pt x="494" y="128"/>
                    <a:pt x="494" y="128"/>
                  </a:cubicBezTo>
                  <a:cubicBezTo>
                    <a:pt x="494" y="129"/>
                    <a:pt x="494" y="129"/>
                    <a:pt x="494" y="130"/>
                  </a:cubicBezTo>
                  <a:cubicBezTo>
                    <a:pt x="493" y="131"/>
                    <a:pt x="493" y="132"/>
                    <a:pt x="492" y="132"/>
                  </a:cubicBezTo>
                  <a:cubicBezTo>
                    <a:pt x="491" y="133"/>
                    <a:pt x="491" y="134"/>
                    <a:pt x="490" y="135"/>
                  </a:cubicBezTo>
                  <a:cubicBezTo>
                    <a:pt x="490" y="136"/>
                    <a:pt x="491" y="137"/>
                    <a:pt x="491" y="138"/>
                  </a:cubicBezTo>
                  <a:cubicBezTo>
                    <a:pt x="491" y="139"/>
                    <a:pt x="491" y="140"/>
                    <a:pt x="490" y="141"/>
                  </a:cubicBezTo>
                  <a:cubicBezTo>
                    <a:pt x="490" y="141"/>
                    <a:pt x="489" y="141"/>
                    <a:pt x="488" y="142"/>
                  </a:cubicBezTo>
                  <a:cubicBezTo>
                    <a:pt x="488" y="143"/>
                    <a:pt x="487" y="142"/>
                    <a:pt x="488" y="144"/>
                  </a:cubicBezTo>
                  <a:cubicBezTo>
                    <a:pt x="488" y="145"/>
                    <a:pt x="488" y="146"/>
                    <a:pt x="487" y="147"/>
                  </a:cubicBezTo>
                  <a:cubicBezTo>
                    <a:pt x="487" y="148"/>
                    <a:pt x="486" y="149"/>
                    <a:pt x="486" y="149"/>
                  </a:cubicBezTo>
                  <a:cubicBezTo>
                    <a:pt x="487" y="150"/>
                    <a:pt x="488" y="150"/>
                    <a:pt x="488" y="151"/>
                  </a:cubicBezTo>
                  <a:cubicBezTo>
                    <a:pt x="487" y="151"/>
                    <a:pt x="488" y="152"/>
                    <a:pt x="487" y="153"/>
                  </a:cubicBezTo>
                  <a:cubicBezTo>
                    <a:pt x="486" y="153"/>
                    <a:pt x="486" y="153"/>
                    <a:pt x="486" y="154"/>
                  </a:cubicBezTo>
                  <a:cubicBezTo>
                    <a:pt x="486" y="155"/>
                    <a:pt x="486" y="156"/>
                    <a:pt x="486" y="157"/>
                  </a:cubicBezTo>
                  <a:cubicBezTo>
                    <a:pt x="486" y="158"/>
                    <a:pt x="486" y="159"/>
                    <a:pt x="485" y="159"/>
                  </a:cubicBezTo>
                  <a:cubicBezTo>
                    <a:pt x="485" y="160"/>
                    <a:pt x="485" y="159"/>
                    <a:pt x="485" y="161"/>
                  </a:cubicBezTo>
                  <a:cubicBezTo>
                    <a:pt x="484" y="163"/>
                    <a:pt x="484" y="165"/>
                    <a:pt x="484" y="166"/>
                  </a:cubicBezTo>
                  <a:cubicBezTo>
                    <a:pt x="484" y="166"/>
                    <a:pt x="484" y="168"/>
                    <a:pt x="483" y="169"/>
                  </a:cubicBezTo>
                  <a:cubicBezTo>
                    <a:pt x="483" y="170"/>
                    <a:pt x="483" y="170"/>
                    <a:pt x="482" y="171"/>
                  </a:cubicBezTo>
                  <a:cubicBezTo>
                    <a:pt x="482" y="173"/>
                    <a:pt x="481" y="173"/>
                    <a:pt x="481" y="174"/>
                  </a:cubicBezTo>
                  <a:cubicBezTo>
                    <a:pt x="481" y="174"/>
                    <a:pt x="481" y="175"/>
                    <a:pt x="481" y="176"/>
                  </a:cubicBezTo>
                  <a:cubicBezTo>
                    <a:pt x="480" y="176"/>
                    <a:pt x="480" y="175"/>
                    <a:pt x="479" y="176"/>
                  </a:cubicBezTo>
                  <a:cubicBezTo>
                    <a:pt x="479" y="177"/>
                    <a:pt x="479" y="178"/>
                    <a:pt x="479" y="179"/>
                  </a:cubicBezTo>
                  <a:cubicBezTo>
                    <a:pt x="479" y="180"/>
                    <a:pt x="478" y="180"/>
                    <a:pt x="478" y="181"/>
                  </a:cubicBezTo>
                  <a:cubicBezTo>
                    <a:pt x="477" y="181"/>
                    <a:pt x="477" y="183"/>
                    <a:pt x="477" y="184"/>
                  </a:cubicBezTo>
                  <a:cubicBezTo>
                    <a:pt x="476" y="185"/>
                    <a:pt x="476" y="186"/>
                    <a:pt x="475" y="187"/>
                  </a:cubicBezTo>
                  <a:cubicBezTo>
                    <a:pt x="474" y="189"/>
                    <a:pt x="474" y="191"/>
                    <a:pt x="474" y="192"/>
                  </a:cubicBezTo>
                  <a:cubicBezTo>
                    <a:pt x="474" y="194"/>
                    <a:pt x="474" y="193"/>
                    <a:pt x="475" y="195"/>
                  </a:cubicBezTo>
                  <a:cubicBezTo>
                    <a:pt x="475" y="196"/>
                    <a:pt x="476" y="196"/>
                    <a:pt x="476" y="197"/>
                  </a:cubicBezTo>
                  <a:cubicBezTo>
                    <a:pt x="476" y="198"/>
                    <a:pt x="476" y="198"/>
                    <a:pt x="476" y="200"/>
                  </a:cubicBezTo>
                  <a:cubicBezTo>
                    <a:pt x="475" y="201"/>
                    <a:pt x="475" y="201"/>
                    <a:pt x="475" y="202"/>
                  </a:cubicBezTo>
                  <a:cubicBezTo>
                    <a:pt x="475" y="203"/>
                    <a:pt x="476" y="203"/>
                    <a:pt x="475" y="204"/>
                  </a:cubicBezTo>
                  <a:cubicBezTo>
                    <a:pt x="475" y="206"/>
                    <a:pt x="475" y="206"/>
                    <a:pt x="475" y="207"/>
                  </a:cubicBezTo>
                  <a:cubicBezTo>
                    <a:pt x="475" y="208"/>
                    <a:pt x="476" y="208"/>
                    <a:pt x="475" y="209"/>
                  </a:cubicBezTo>
                  <a:cubicBezTo>
                    <a:pt x="474" y="210"/>
                    <a:pt x="474" y="210"/>
                    <a:pt x="473" y="210"/>
                  </a:cubicBezTo>
                  <a:cubicBezTo>
                    <a:pt x="472" y="211"/>
                    <a:pt x="472" y="210"/>
                    <a:pt x="472" y="211"/>
                  </a:cubicBezTo>
                  <a:cubicBezTo>
                    <a:pt x="471" y="212"/>
                    <a:pt x="471" y="212"/>
                    <a:pt x="470" y="213"/>
                  </a:cubicBezTo>
                  <a:cubicBezTo>
                    <a:pt x="470" y="213"/>
                    <a:pt x="470" y="214"/>
                    <a:pt x="470" y="215"/>
                  </a:cubicBezTo>
                  <a:cubicBezTo>
                    <a:pt x="469" y="215"/>
                    <a:pt x="469" y="214"/>
                    <a:pt x="468" y="215"/>
                  </a:cubicBezTo>
                  <a:cubicBezTo>
                    <a:pt x="468" y="215"/>
                    <a:pt x="468" y="216"/>
                    <a:pt x="467" y="217"/>
                  </a:cubicBezTo>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7" name="Freeform 288"/>
            <p:cNvSpPr>
              <a:spLocks/>
            </p:cNvSpPr>
            <p:nvPr/>
          </p:nvSpPr>
          <p:spPr bwMode="auto">
            <a:xfrm>
              <a:off x="8102600" y="1189038"/>
              <a:ext cx="1087438" cy="1054100"/>
            </a:xfrm>
            <a:custGeom>
              <a:avLst/>
              <a:gdLst>
                <a:gd name="T0" fmla="*/ 105 w 771"/>
                <a:gd name="T1" fmla="*/ 12 h 748"/>
                <a:gd name="T2" fmla="*/ 104 w 771"/>
                <a:gd name="T3" fmla="*/ 33 h 748"/>
                <a:gd name="T4" fmla="*/ 101 w 771"/>
                <a:gd name="T5" fmla="*/ 47 h 748"/>
                <a:gd name="T6" fmla="*/ 73 w 771"/>
                <a:gd name="T7" fmla="*/ 61 h 748"/>
                <a:gd name="T8" fmla="*/ 63 w 771"/>
                <a:gd name="T9" fmla="*/ 69 h 748"/>
                <a:gd name="T10" fmla="*/ 61 w 771"/>
                <a:gd name="T11" fmla="*/ 76 h 748"/>
                <a:gd name="T12" fmla="*/ 50 w 771"/>
                <a:gd name="T13" fmla="*/ 83 h 748"/>
                <a:gd name="T14" fmla="*/ 41 w 771"/>
                <a:gd name="T15" fmla="*/ 112 h 748"/>
                <a:gd name="T16" fmla="*/ 45 w 771"/>
                <a:gd name="T17" fmla="*/ 131 h 748"/>
                <a:gd name="T18" fmla="*/ 32 w 771"/>
                <a:gd name="T19" fmla="*/ 155 h 748"/>
                <a:gd name="T20" fmla="*/ 9 w 771"/>
                <a:gd name="T21" fmla="*/ 169 h 748"/>
                <a:gd name="T22" fmla="*/ 19 w 771"/>
                <a:gd name="T23" fmla="*/ 213 h 748"/>
                <a:gd name="T24" fmla="*/ 28 w 771"/>
                <a:gd name="T25" fmla="*/ 299 h 748"/>
                <a:gd name="T26" fmla="*/ 22 w 771"/>
                <a:gd name="T27" fmla="*/ 317 h 748"/>
                <a:gd name="T28" fmla="*/ 20 w 771"/>
                <a:gd name="T29" fmla="*/ 328 h 748"/>
                <a:gd name="T30" fmla="*/ 22 w 771"/>
                <a:gd name="T31" fmla="*/ 345 h 748"/>
                <a:gd name="T32" fmla="*/ 26 w 771"/>
                <a:gd name="T33" fmla="*/ 370 h 748"/>
                <a:gd name="T34" fmla="*/ 2 w 771"/>
                <a:gd name="T35" fmla="*/ 392 h 748"/>
                <a:gd name="T36" fmla="*/ 33 w 771"/>
                <a:gd name="T37" fmla="*/ 461 h 748"/>
                <a:gd name="T38" fmla="*/ 40 w 771"/>
                <a:gd name="T39" fmla="*/ 475 h 748"/>
                <a:gd name="T40" fmla="*/ 52 w 771"/>
                <a:gd name="T41" fmla="*/ 483 h 748"/>
                <a:gd name="T42" fmla="*/ 63 w 771"/>
                <a:gd name="T43" fmla="*/ 481 h 748"/>
                <a:gd name="T44" fmla="*/ 70 w 771"/>
                <a:gd name="T45" fmla="*/ 482 h 748"/>
                <a:gd name="T46" fmla="*/ 85 w 771"/>
                <a:gd name="T47" fmla="*/ 490 h 748"/>
                <a:gd name="T48" fmla="*/ 129 w 771"/>
                <a:gd name="T49" fmla="*/ 538 h 748"/>
                <a:gd name="T50" fmla="*/ 323 w 771"/>
                <a:gd name="T51" fmla="*/ 541 h 748"/>
                <a:gd name="T52" fmla="*/ 763 w 771"/>
                <a:gd name="T53" fmla="*/ 722 h 748"/>
                <a:gd name="T54" fmla="*/ 759 w 771"/>
                <a:gd name="T55" fmla="*/ 204 h 748"/>
                <a:gd name="T56" fmla="*/ 750 w 771"/>
                <a:gd name="T57" fmla="*/ 169 h 748"/>
                <a:gd name="T58" fmla="*/ 759 w 771"/>
                <a:gd name="T59" fmla="*/ 155 h 748"/>
                <a:gd name="T60" fmla="*/ 764 w 771"/>
                <a:gd name="T61" fmla="*/ 138 h 748"/>
                <a:gd name="T62" fmla="*/ 758 w 771"/>
                <a:gd name="T63" fmla="*/ 112 h 748"/>
                <a:gd name="T64" fmla="*/ 765 w 771"/>
                <a:gd name="T65" fmla="*/ 95 h 748"/>
                <a:gd name="T66" fmla="*/ 769 w 771"/>
                <a:gd name="T67" fmla="*/ 82 h 748"/>
                <a:gd name="T68" fmla="*/ 762 w 771"/>
                <a:gd name="T69" fmla="*/ 70 h 748"/>
                <a:gd name="T70" fmla="*/ 732 w 771"/>
                <a:gd name="T71" fmla="*/ 68 h 748"/>
                <a:gd name="T72" fmla="*/ 712 w 771"/>
                <a:gd name="T73" fmla="*/ 62 h 748"/>
                <a:gd name="T74" fmla="*/ 685 w 771"/>
                <a:gd name="T75" fmla="*/ 58 h 748"/>
                <a:gd name="T76" fmla="*/ 678 w 771"/>
                <a:gd name="T77" fmla="*/ 56 h 748"/>
                <a:gd name="T78" fmla="*/ 671 w 771"/>
                <a:gd name="T79" fmla="*/ 44 h 748"/>
                <a:gd name="T80" fmla="*/ 657 w 771"/>
                <a:gd name="T81" fmla="*/ 27 h 748"/>
                <a:gd name="T82" fmla="*/ 625 w 771"/>
                <a:gd name="T83" fmla="*/ 16 h 748"/>
                <a:gd name="T84" fmla="*/ 604 w 771"/>
                <a:gd name="T85" fmla="*/ 14 h 748"/>
                <a:gd name="T86" fmla="*/ 565 w 771"/>
                <a:gd name="T87" fmla="*/ 27 h 748"/>
                <a:gd name="T88" fmla="*/ 527 w 771"/>
                <a:gd name="T89" fmla="*/ 54 h 748"/>
                <a:gd name="T90" fmla="*/ 517 w 771"/>
                <a:gd name="T91" fmla="*/ 95 h 748"/>
                <a:gd name="T92" fmla="*/ 527 w 771"/>
                <a:gd name="T93" fmla="*/ 121 h 748"/>
                <a:gd name="T94" fmla="*/ 496 w 771"/>
                <a:gd name="T95" fmla="*/ 159 h 748"/>
                <a:gd name="T96" fmla="*/ 454 w 771"/>
                <a:gd name="T97" fmla="*/ 158 h 748"/>
                <a:gd name="T98" fmla="*/ 420 w 771"/>
                <a:gd name="T99" fmla="*/ 135 h 748"/>
                <a:gd name="T100" fmla="*/ 390 w 771"/>
                <a:gd name="T101" fmla="*/ 123 h 748"/>
                <a:gd name="T102" fmla="*/ 364 w 771"/>
                <a:gd name="T103" fmla="*/ 115 h 748"/>
                <a:gd name="T104" fmla="*/ 318 w 771"/>
                <a:gd name="T105" fmla="*/ 106 h 748"/>
                <a:gd name="T106" fmla="*/ 293 w 771"/>
                <a:gd name="T107" fmla="*/ 73 h 748"/>
                <a:gd name="T108" fmla="*/ 284 w 771"/>
                <a:gd name="T109" fmla="*/ 46 h 748"/>
                <a:gd name="T110" fmla="*/ 252 w 771"/>
                <a:gd name="T111" fmla="*/ 39 h 748"/>
                <a:gd name="T112" fmla="*/ 230 w 771"/>
                <a:gd name="T113" fmla="*/ 25 h 748"/>
                <a:gd name="T114" fmla="*/ 200 w 771"/>
                <a:gd name="T115" fmla="*/ 19 h 748"/>
                <a:gd name="T116" fmla="*/ 165 w 771"/>
                <a:gd name="T117" fmla="*/ 21 h 748"/>
                <a:gd name="T118" fmla="*/ 128 w 771"/>
                <a:gd name="T119" fmla="*/ 10 h 748"/>
                <a:gd name="T120" fmla="*/ 115 w 771"/>
                <a:gd name="T121" fmla="*/ 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1" h="748">
                  <a:moveTo>
                    <a:pt x="106" y="0"/>
                  </a:moveTo>
                  <a:cubicBezTo>
                    <a:pt x="106" y="0"/>
                    <a:pt x="107" y="0"/>
                    <a:pt x="107" y="1"/>
                  </a:cubicBezTo>
                  <a:cubicBezTo>
                    <a:pt x="107" y="2"/>
                    <a:pt x="106" y="2"/>
                    <a:pt x="106" y="2"/>
                  </a:cubicBezTo>
                  <a:cubicBezTo>
                    <a:pt x="106" y="2"/>
                    <a:pt x="105" y="4"/>
                    <a:pt x="105" y="5"/>
                  </a:cubicBezTo>
                  <a:cubicBezTo>
                    <a:pt x="105" y="7"/>
                    <a:pt x="105" y="8"/>
                    <a:pt x="105" y="10"/>
                  </a:cubicBezTo>
                  <a:cubicBezTo>
                    <a:pt x="105" y="11"/>
                    <a:pt x="105" y="11"/>
                    <a:pt x="105" y="12"/>
                  </a:cubicBezTo>
                  <a:cubicBezTo>
                    <a:pt x="104" y="13"/>
                    <a:pt x="103" y="15"/>
                    <a:pt x="103" y="16"/>
                  </a:cubicBezTo>
                  <a:cubicBezTo>
                    <a:pt x="104" y="17"/>
                    <a:pt x="104" y="18"/>
                    <a:pt x="104" y="18"/>
                  </a:cubicBezTo>
                  <a:cubicBezTo>
                    <a:pt x="104" y="19"/>
                    <a:pt x="103" y="23"/>
                    <a:pt x="103" y="25"/>
                  </a:cubicBezTo>
                  <a:cubicBezTo>
                    <a:pt x="103" y="26"/>
                    <a:pt x="103" y="27"/>
                    <a:pt x="103" y="28"/>
                  </a:cubicBezTo>
                  <a:cubicBezTo>
                    <a:pt x="103" y="30"/>
                    <a:pt x="103" y="31"/>
                    <a:pt x="103" y="31"/>
                  </a:cubicBezTo>
                  <a:cubicBezTo>
                    <a:pt x="103" y="31"/>
                    <a:pt x="104" y="32"/>
                    <a:pt x="104" y="33"/>
                  </a:cubicBezTo>
                  <a:cubicBezTo>
                    <a:pt x="104" y="33"/>
                    <a:pt x="106" y="34"/>
                    <a:pt x="107" y="35"/>
                  </a:cubicBezTo>
                  <a:cubicBezTo>
                    <a:pt x="108" y="36"/>
                    <a:pt x="109" y="38"/>
                    <a:pt x="109" y="39"/>
                  </a:cubicBezTo>
                  <a:cubicBezTo>
                    <a:pt x="109" y="40"/>
                    <a:pt x="108" y="41"/>
                    <a:pt x="108" y="41"/>
                  </a:cubicBezTo>
                  <a:cubicBezTo>
                    <a:pt x="108" y="41"/>
                    <a:pt x="108" y="43"/>
                    <a:pt x="107" y="43"/>
                  </a:cubicBezTo>
                  <a:cubicBezTo>
                    <a:pt x="106" y="44"/>
                    <a:pt x="103" y="46"/>
                    <a:pt x="103" y="46"/>
                  </a:cubicBezTo>
                  <a:cubicBezTo>
                    <a:pt x="102" y="47"/>
                    <a:pt x="102" y="47"/>
                    <a:pt x="101" y="47"/>
                  </a:cubicBezTo>
                  <a:cubicBezTo>
                    <a:pt x="101" y="47"/>
                    <a:pt x="101" y="46"/>
                    <a:pt x="101" y="46"/>
                  </a:cubicBezTo>
                  <a:cubicBezTo>
                    <a:pt x="101" y="46"/>
                    <a:pt x="100" y="47"/>
                    <a:pt x="100" y="47"/>
                  </a:cubicBezTo>
                  <a:cubicBezTo>
                    <a:pt x="99" y="48"/>
                    <a:pt x="96" y="50"/>
                    <a:pt x="94" y="50"/>
                  </a:cubicBezTo>
                  <a:cubicBezTo>
                    <a:pt x="93" y="50"/>
                    <a:pt x="89" y="52"/>
                    <a:pt x="88" y="53"/>
                  </a:cubicBezTo>
                  <a:cubicBezTo>
                    <a:pt x="87" y="53"/>
                    <a:pt x="81" y="56"/>
                    <a:pt x="80" y="57"/>
                  </a:cubicBezTo>
                  <a:cubicBezTo>
                    <a:pt x="79" y="57"/>
                    <a:pt x="74" y="61"/>
                    <a:pt x="73" y="61"/>
                  </a:cubicBezTo>
                  <a:cubicBezTo>
                    <a:pt x="72" y="62"/>
                    <a:pt x="72" y="63"/>
                    <a:pt x="72" y="63"/>
                  </a:cubicBezTo>
                  <a:cubicBezTo>
                    <a:pt x="72" y="63"/>
                    <a:pt x="72" y="64"/>
                    <a:pt x="72" y="65"/>
                  </a:cubicBezTo>
                  <a:cubicBezTo>
                    <a:pt x="71" y="65"/>
                    <a:pt x="69" y="68"/>
                    <a:pt x="68" y="69"/>
                  </a:cubicBezTo>
                  <a:cubicBezTo>
                    <a:pt x="68" y="69"/>
                    <a:pt x="67" y="69"/>
                    <a:pt x="67" y="69"/>
                  </a:cubicBezTo>
                  <a:cubicBezTo>
                    <a:pt x="66" y="70"/>
                    <a:pt x="65" y="70"/>
                    <a:pt x="65" y="70"/>
                  </a:cubicBezTo>
                  <a:cubicBezTo>
                    <a:pt x="65" y="70"/>
                    <a:pt x="64" y="69"/>
                    <a:pt x="63" y="69"/>
                  </a:cubicBezTo>
                  <a:cubicBezTo>
                    <a:pt x="62" y="69"/>
                    <a:pt x="62" y="70"/>
                    <a:pt x="62" y="70"/>
                  </a:cubicBezTo>
                  <a:cubicBezTo>
                    <a:pt x="62" y="71"/>
                    <a:pt x="61" y="70"/>
                    <a:pt x="61" y="71"/>
                  </a:cubicBezTo>
                  <a:cubicBezTo>
                    <a:pt x="61" y="72"/>
                    <a:pt x="62" y="72"/>
                    <a:pt x="61" y="72"/>
                  </a:cubicBezTo>
                  <a:cubicBezTo>
                    <a:pt x="61" y="73"/>
                    <a:pt x="60" y="73"/>
                    <a:pt x="60" y="73"/>
                  </a:cubicBezTo>
                  <a:cubicBezTo>
                    <a:pt x="60" y="73"/>
                    <a:pt x="61" y="74"/>
                    <a:pt x="61" y="75"/>
                  </a:cubicBezTo>
                  <a:cubicBezTo>
                    <a:pt x="62" y="76"/>
                    <a:pt x="61" y="76"/>
                    <a:pt x="61" y="76"/>
                  </a:cubicBezTo>
                  <a:cubicBezTo>
                    <a:pt x="61" y="76"/>
                    <a:pt x="59" y="78"/>
                    <a:pt x="59" y="79"/>
                  </a:cubicBezTo>
                  <a:cubicBezTo>
                    <a:pt x="58" y="79"/>
                    <a:pt x="58" y="79"/>
                    <a:pt x="58" y="80"/>
                  </a:cubicBezTo>
                  <a:cubicBezTo>
                    <a:pt x="58" y="82"/>
                    <a:pt x="57" y="83"/>
                    <a:pt x="56" y="83"/>
                  </a:cubicBezTo>
                  <a:cubicBezTo>
                    <a:pt x="56" y="83"/>
                    <a:pt x="55" y="83"/>
                    <a:pt x="55" y="83"/>
                  </a:cubicBezTo>
                  <a:cubicBezTo>
                    <a:pt x="54" y="84"/>
                    <a:pt x="52" y="83"/>
                    <a:pt x="52" y="83"/>
                  </a:cubicBezTo>
                  <a:cubicBezTo>
                    <a:pt x="51" y="83"/>
                    <a:pt x="50" y="84"/>
                    <a:pt x="50" y="83"/>
                  </a:cubicBezTo>
                  <a:cubicBezTo>
                    <a:pt x="50" y="83"/>
                    <a:pt x="49" y="83"/>
                    <a:pt x="49" y="83"/>
                  </a:cubicBezTo>
                  <a:cubicBezTo>
                    <a:pt x="48" y="83"/>
                    <a:pt x="44" y="86"/>
                    <a:pt x="44" y="87"/>
                  </a:cubicBezTo>
                  <a:cubicBezTo>
                    <a:pt x="43" y="88"/>
                    <a:pt x="42" y="91"/>
                    <a:pt x="41" y="92"/>
                  </a:cubicBezTo>
                  <a:cubicBezTo>
                    <a:pt x="41" y="93"/>
                    <a:pt x="39" y="96"/>
                    <a:pt x="38" y="97"/>
                  </a:cubicBezTo>
                  <a:cubicBezTo>
                    <a:pt x="37" y="98"/>
                    <a:pt x="37" y="98"/>
                    <a:pt x="37" y="98"/>
                  </a:cubicBezTo>
                  <a:cubicBezTo>
                    <a:pt x="37" y="98"/>
                    <a:pt x="41" y="112"/>
                    <a:pt x="41" y="112"/>
                  </a:cubicBezTo>
                  <a:cubicBezTo>
                    <a:pt x="41" y="112"/>
                    <a:pt x="42" y="113"/>
                    <a:pt x="43" y="114"/>
                  </a:cubicBezTo>
                  <a:cubicBezTo>
                    <a:pt x="43" y="115"/>
                    <a:pt x="43" y="115"/>
                    <a:pt x="43" y="116"/>
                  </a:cubicBezTo>
                  <a:cubicBezTo>
                    <a:pt x="43" y="117"/>
                    <a:pt x="44" y="119"/>
                    <a:pt x="44" y="119"/>
                  </a:cubicBezTo>
                  <a:cubicBezTo>
                    <a:pt x="45" y="120"/>
                    <a:pt x="44" y="121"/>
                    <a:pt x="44" y="122"/>
                  </a:cubicBezTo>
                  <a:cubicBezTo>
                    <a:pt x="44" y="123"/>
                    <a:pt x="44" y="124"/>
                    <a:pt x="44" y="126"/>
                  </a:cubicBezTo>
                  <a:cubicBezTo>
                    <a:pt x="44" y="127"/>
                    <a:pt x="45" y="130"/>
                    <a:pt x="45" y="131"/>
                  </a:cubicBezTo>
                  <a:cubicBezTo>
                    <a:pt x="45" y="132"/>
                    <a:pt x="45" y="131"/>
                    <a:pt x="45" y="132"/>
                  </a:cubicBezTo>
                  <a:cubicBezTo>
                    <a:pt x="45" y="133"/>
                    <a:pt x="45" y="132"/>
                    <a:pt x="44" y="133"/>
                  </a:cubicBezTo>
                  <a:cubicBezTo>
                    <a:pt x="44" y="135"/>
                    <a:pt x="43" y="138"/>
                    <a:pt x="42" y="139"/>
                  </a:cubicBezTo>
                  <a:cubicBezTo>
                    <a:pt x="42" y="139"/>
                    <a:pt x="42" y="141"/>
                    <a:pt x="41" y="141"/>
                  </a:cubicBezTo>
                  <a:cubicBezTo>
                    <a:pt x="41" y="142"/>
                    <a:pt x="39" y="144"/>
                    <a:pt x="39" y="144"/>
                  </a:cubicBezTo>
                  <a:cubicBezTo>
                    <a:pt x="39" y="144"/>
                    <a:pt x="33" y="154"/>
                    <a:pt x="32" y="155"/>
                  </a:cubicBezTo>
                  <a:cubicBezTo>
                    <a:pt x="31" y="156"/>
                    <a:pt x="30" y="156"/>
                    <a:pt x="29" y="158"/>
                  </a:cubicBezTo>
                  <a:cubicBezTo>
                    <a:pt x="29" y="159"/>
                    <a:pt x="26" y="161"/>
                    <a:pt x="25" y="162"/>
                  </a:cubicBezTo>
                  <a:cubicBezTo>
                    <a:pt x="24" y="163"/>
                    <a:pt x="24" y="163"/>
                    <a:pt x="23" y="163"/>
                  </a:cubicBezTo>
                  <a:cubicBezTo>
                    <a:pt x="22" y="163"/>
                    <a:pt x="22" y="163"/>
                    <a:pt x="22" y="163"/>
                  </a:cubicBezTo>
                  <a:cubicBezTo>
                    <a:pt x="10" y="169"/>
                    <a:pt x="10" y="169"/>
                    <a:pt x="10" y="169"/>
                  </a:cubicBezTo>
                  <a:cubicBezTo>
                    <a:pt x="9" y="169"/>
                    <a:pt x="9" y="169"/>
                    <a:pt x="9" y="169"/>
                  </a:cubicBezTo>
                  <a:cubicBezTo>
                    <a:pt x="9" y="169"/>
                    <a:pt x="7" y="170"/>
                    <a:pt x="6" y="170"/>
                  </a:cubicBezTo>
                  <a:cubicBezTo>
                    <a:pt x="5" y="171"/>
                    <a:pt x="3" y="171"/>
                    <a:pt x="2" y="171"/>
                  </a:cubicBezTo>
                  <a:cubicBezTo>
                    <a:pt x="1" y="172"/>
                    <a:pt x="0" y="172"/>
                    <a:pt x="1" y="173"/>
                  </a:cubicBezTo>
                  <a:cubicBezTo>
                    <a:pt x="1" y="174"/>
                    <a:pt x="1" y="179"/>
                    <a:pt x="2" y="180"/>
                  </a:cubicBezTo>
                  <a:cubicBezTo>
                    <a:pt x="2" y="181"/>
                    <a:pt x="7" y="188"/>
                    <a:pt x="8" y="189"/>
                  </a:cubicBezTo>
                  <a:cubicBezTo>
                    <a:pt x="9" y="190"/>
                    <a:pt x="19" y="213"/>
                    <a:pt x="19" y="213"/>
                  </a:cubicBezTo>
                  <a:cubicBezTo>
                    <a:pt x="19" y="213"/>
                    <a:pt x="20" y="214"/>
                    <a:pt x="20" y="216"/>
                  </a:cubicBezTo>
                  <a:cubicBezTo>
                    <a:pt x="20" y="219"/>
                    <a:pt x="24" y="235"/>
                    <a:pt x="24" y="236"/>
                  </a:cubicBezTo>
                  <a:cubicBezTo>
                    <a:pt x="24" y="237"/>
                    <a:pt x="25" y="247"/>
                    <a:pt x="25" y="248"/>
                  </a:cubicBezTo>
                  <a:cubicBezTo>
                    <a:pt x="25" y="249"/>
                    <a:pt x="24" y="269"/>
                    <a:pt x="23" y="272"/>
                  </a:cubicBezTo>
                  <a:cubicBezTo>
                    <a:pt x="22" y="276"/>
                    <a:pt x="22" y="277"/>
                    <a:pt x="22" y="279"/>
                  </a:cubicBezTo>
                  <a:cubicBezTo>
                    <a:pt x="23" y="280"/>
                    <a:pt x="28" y="299"/>
                    <a:pt x="28" y="299"/>
                  </a:cubicBezTo>
                  <a:cubicBezTo>
                    <a:pt x="28" y="299"/>
                    <a:pt x="29" y="301"/>
                    <a:pt x="28" y="302"/>
                  </a:cubicBezTo>
                  <a:cubicBezTo>
                    <a:pt x="27" y="303"/>
                    <a:pt x="27" y="303"/>
                    <a:pt x="27" y="304"/>
                  </a:cubicBezTo>
                  <a:cubicBezTo>
                    <a:pt x="28" y="304"/>
                    <a:pt x="27" y="309"/>
                    <a:pt x="27" y="309"/>
                  </a:cubicBezTo>
                  <a:cubicBezTo>
                    <a:pt x="27" y="309"/>
                    <a:pt x="26" y="313"/>
                    <a:pt x="26" y="314"/>
                  </a:cubicBezTo>
                  <a:cubicBezTo>
                    <a:pt x="25" y="315"/>
                    <a:pt x="25" y="316"/>
                    <a:pt x="24" y="317"/>
                  </a:cubicBezTo>
                  <a:cubicBezTo>
                    <a:pt x="23" y="317"/>
                    <a:pt x="22" y="316"/>
                    <a:pt x="22" y="317"/>
                  </a:cubicBezTo>
                  <a:cubicBezTo>
                    <a:pt x="22" y="318"/>
                    <a:pt x="22" y="318"/>
                    <a:pt x="23" y="318"/>
                  </a:cubicBezTo>
                  <a:cubicBezTo>
                    <a:pt x="24" y="318"/>
                    <a:pt x="25" y="317"/>
                    <a:pt x="25" y="318"/>
                  </a:cubicBezTo>
                  <a:cubicBezTo>
                    <a:pt x="24" y="320"/>
                    <a:pt x="25" y="320"/>
                    <a:pt x="24" y="321"/>
                  </a:cubicBezTo>
                  <a:cubicBezTo>
                    <a:pt x="23" y="322"/>
                    <a:pt x="22" y="322"/>
                    <a:pt x="22" y="323"/>
                  </a:cubicBezTo>
                  <a:cubicBezTo>
                    <a:pt x="21" y="324"/>
                    <a:pt x="21" y="325"/>
                    <a:pt x="21" y="326"/>
                  </a:cubicBezTo>
                  <a:cubicBezTo>
                    <a:pt x="21" y="327"/>
                    <a:pt x="21" y="327"/>
                    <a:pt x="20" y="328"/>
                  </a:cubicBezTo>
                  <a:cubicBezTo>
                    <a:pt x="20" y="330"/>
                    <a:pt x="19" y="330"/>
                    <a:pt x="20" y="330"/>
                  </a:cubicBezTo>
                  <a:cubicBezTo>
                    <a:pt x="21" y="331"/>
                    <a:pt x="21" y="330"/>
                    <a:pt x="21" y="331"/>
                  </a:cubicBezTo>
                  <a:cubicBezTo>
                    <a:pt x="20" y="333"/>
                    <a:pt x="20" y="334"/>
                    <a:pt x="20" y="335"/>
                  </a:cubicBezTo>
                  <a:cubicBezTo>
                    <a:pt x="20" y="336"/>
                    <a:pt x="20" y="336"/>
                    <a:pt x="21" y="337"/>
                  </a:cubicBezTo>
                  <a:cubicBezTo>
                    <a:pt x="21" y="338"/>
                    <a:pt x="22" y="341"/>
                    <a:pt x="22" y="341"/>
                  </a:cubicBezTo>
                  <a:cubicBezTo>
                    <a:pt x="22" y="342"/>
                    <a:pt x="23" y="343"/>
                    <a:pt x="22" y="345"/>
                  </a:cubicBezTo>
                  <a:cubicBezTo>
                    <a:pt x="22" y="347"/>
                    <a:pt x="23" y="350"/>
                    <a:pt x="23" y="351"/>
                  </a:cubicBezTo>
                  <a:cubicBezTo>
                    <a:pt x="23" y="352"/>
                    <a:pt x="24" y="353"/>
                    <a:pt x="25" y="354"/>
                  </a:cubicBezTo>
                  <a:cubicBezTo>
                    <a:pt x="26" y="356"/>
                    <a:pt x="27" y="356"/>
                    <a:pt x="27" y="357"/>
                  </a:cubicBezTo>
                  <a:cubicBezTo>
                    <a:pt x="26" y="358"/>
                    <a:pt x="25" y="362"/>
                    <a:pt x="26" y="363"/>
                  </a:cubicBezTo>
                  <a:cubicBezTo>
                    <a:pt x="26" y="365"/>
                    <a:pt x="26" y="368"/>
                    <a:pt x="26" y="368"/>
                  </a:cubicBezTo>
                  <a:cubicBezTo>
                    <a:pt x="26" y="368"/>
                    <a:pt x="26" y="368"/>
                    <a:pt x="26" y="370"/>
                  </a:cubicBezTo>
                  <a:cubicBezTo>
                    <a:pt x="25" y="371"/>
                    <a:pt x="25" y="373"/>
                    <a:pt x="25" y="373"/>
                  </a:cubicBezTo>
                  <a:cubicBezTo>
                    <a:pt x="25" y="373"/>
                    <a:pt x="25" y="374"/>
                    <a:pt x="23" y="375"/>
                  </a:cubicBezTo>
                  <a:cubicBezTo>
                    <a:pt x="22" y="376"/>
                    <a:pt x="15" y="379"/>
                    <a:pt x="14" y="380"/>
                  </a:cubicBezTo>
                  <a:cubicBezTo>
                    <a:pt x="13" y="380"/>
                    <a:pt x="7" y="382"/>
                    <a:pt x="7" y="382"/>
                  </a:cubicBezTo>
                  <a:cubicBezTo>
                    <a:pt x="7" y="382"/>
                    <a:pt x="6" y="383"/>
                    <a:pt x="5" y="385"/>
                  </a:cubicBezTo>
                  <a:cubicBezTo>
                    <a:pt x="5" y="387"/>
                    <a:pt x="2" y="392"/>
                    <a:pt x="2" y="392"/>
                  </a:cubicBezTo>
                  <a:cubicBezTo>
                    <a:pt x="2" y="392"/>
                    <a:pt x="0" y="392"/>
                    <a:pt x="1" y="393"/>
                  </a:cubicBezTo>
                  <a:cubicBezTo>
                    <a:pt x="1" y="394"/>
                    <a:pt x="7" y="402"/>
                    <a:pt x="7" y="402"/>
                  </a:cubicBezTo>
                  <a:cubicBezTo>
                    <a:pt x="31" y="437"/>
                    <a:pt x="31" y="437"/>
                    <a:pt x="31" y="437"/>
                  </a:cubicBezTo>
                  <a:cubicBezTo>
                    <a:pt x="31" y="437"/>
                    <a:pt x="31" y="437"/>
                    <a:pt x="32" y="440"/>
                  </a:cubicBezTo>
                  <a:cubicBezTo>
                    <a:pt x="32" y="442"/>
                    <a:pt x="32" y="459"/>
                    <a:pt x="32" y="459"/>
                  </a:cubicBezTo>
                  <a:cubicBezTo>
                    <a:pt x="32" y="459"/>
                    <a:pt x="32" y="460"/>
                    <a:pt x="33" y="461"/>
                  </a:cubicBezTo>
                  <a:cubicBezTo>
                    <a:pt x="34" y="462"/>
                    <a:pt x="35" y="462"/>
                    <a:pt x="35" y="464"/>
                  </a:cubicBezTo>
                  <a:cubicBezTo>
                    <a:pt x="35" y="465"/>
                    <a:pt x="35" y="466"/>
                    <a:pt x="36" y="466"/>
                  </a:cubicBezTo>
                  <a:cubicBezTo>
                    <a:pt x="36" y="467"/>
                    <a:pt x="36" y="468"/>
                    <a:pt x="37" y="469"/>
                  </a:cubicBezTo>
                  <a:cubicBezTo>
                    <a:pt x="37" y="470"/>
                    <a:pt x="38" y="471"/>
                    <a:pt x="39" y="472"/>
                  </a:cubicBezTo>
                  <a:cubicBezTo>
                    <a:pt x="39" y="473"/>
                    <a:pt x="40" y="474"/>
                    <a:pt x="40" y="474"/>
                  </a:cubicBezTo>
                  <a:cubicBezTo>
                    <a:pt x="40" y="474"/>
                    <a:pt x="40" y="474"/>
                    <a:pt x="40" y="475"/>
                  </a:cubicBezTo>
                  <a:cubicBezTo>
                    <a:pt x="40" y="476"/>
                    <a:pt x="40" y="476"/>
                    <a:pt x="41" y="476"/>
                  </a:cubicBezTo>
                  <a:cubicBezTo>
                    <a:pt x="42" y="477"/>
                    <a:pt x="44" y="477"/>
                    <a:pt x="44" y="478"/>
                  </a:cubicBezTo>
                  <a:cubicBezTo>
                    <a:pt x="44" y="479"/>
                    <a:pt x="44" y="478"/>
                    <a:pt x="45" y="479"/>
                  </a:cubicBezTo>
                  <a:cubicBezTo>
                    <a:pt x="45" y="480"/>
                    <a:pt x="46" y="481"/>
                    <a:pt x="47" y="481"/>
                  </a:cubicBezTo>
                  <a:cubicBezTo>
                    <a:pt x="47" y="481"/>
                    <a:pt x="47" y="482"/>
                    <a:pt x="48" y="483"/>
                  </a:cubicBezTo>
                  <a:cubicBezTo>
                    <a:pt x="49" y="483"/>
                    <a:pt x="51" y="483"/>
                    <a:pt x="52" y="483"/>
                  </a:cubicBezTo>
                  <a:cubicBezTo>
                    <a:pt x="53" y="483"/>
                    <a:pt x="53" y="482"/>
                    <a:pt x="54" y="482"/>
                  </a:cubicBezTo>
                  <a:cubicBezTo>
                    <a:pt x="55" y="483"/>
                    <a:pt x="55" y="482"/>
                    <a:pt x="56" y="482"/>
                  </a:cubicBezTo>
                  <a:cubicBezTo>
                    <a:pt x="57" y="483"/>
                    <a:pt x="58" y="482"/>
                    <a:pt x="58" y="482"/>
                  </a:cubicBezTo>
                  <a:cubicBezTo>
                    <a:pt x="59" y="482"/>
                    <a:pt x="59" y="482"/>
                    <a:pt x="59" y="481"/>
                  </a:cubicBezTo>
                  <a:cubicBezTo>
                    <a:pt x="60" y="481"/>
                    <a:pt x="61" y="481"/>
                    <a:pt x="62" y="481"/>
                  </a:cubicBezTo>
                  <a:cubicBezTo>
                    <a:pt x="62" y="481"/>
                    <a:pt x="63" y="481"/>
                    <a:pt x="63" y="481"/>
                  </a:cubicBezTo>
                  <a:cubicBezTo>
                    <a:pt x="64" y="481"/>
                    <a:pt x="64" y="481"/>
                    <a:pt x="65" y="481"/>
                  </a:cubicBezTo>
                  <a:cubicBezTo>
                    <a:pt x="66" y="481"/>
                    <a:pt x="66" y="480"/>
                    <a:pt x="66" y="481"/>
                  </a:cubicBezTo>
                  <a:cubicBezTo>
                    <a:pt x="66" y="482"/>
                    <a:pt x="66" y="482"/>
                    <a:pt x="66" y="483"/>
                  </a:cubicBezTo>
                  <a:cubicBezTo>
                    <a:pt x="67" y="484"/>
                    <a:pt x="67" y="484"/>
                    <a:pt x="68" y="484"/>
                  </a:cubicBezTo>
                  <a:cubicBezTo>
                    <a:pt x="68" y="483"/>
                    <a:pt x="69" y="484"/>
                    <a:pt x="69" y="483"/>
                  </a:cubicBezTo>
                  <a:cubicBezTo>
                    <a:pt x="69" y="482"/>
                    <a:pt x="69" y="482"/>
                    <a:pt x="70" y="482"/>
                  </a:cubicBezTo>
                  <a:cubicBezTo>
                    <a:pt x="70" y="481"/>
                    <a:pt x="70" y="481"/>
                    <a:pt x="71" y="481"/>
                  </a:cubicBezTo>
                  <a:cubicBezTo>
                    <a:pt x="72" y="481"/>
                    <a:pt x="72" y="481"/>
                    <a:pt x="73" y="482"/>
                  </a:cubicBezTo>
                  <a:cubicBezTo>
                    <a:pt x="74" y="482"/>
                    <a:pt x="77" y="483"/>
                    <a:pt x="77" y="484"/>
                  </a:cubicBezTo>
                  <a:cubicBezTo>
                    <a:pt x="78" y="484"/>
                    <a:pt x="80" y="487"/>
                    <a:pt x="80" y="487"/>
                  </a:cubicBezTo>
                  <a:cubicBezTo>
                    <a:pt x="80" y="488"/>
                    <a:pt x="83" y="489"/>
                    <a:pt x="84" y="489"/>
                  </a:cubicBezTo>
                  <a:cubicBezTo>
                    <a:pt x="84" y="489"/>
                    <a:pt x="85" y="489"/>
                    <a:pt x="85" y="490"/>
                  </a:cubicBezTo>
                  <a:cubicBezTo>
                    <a:pt x="86" y="491"/>
                    <a:pt x="99" y="500"/>
                    <a:pt x="99" y="500"/>
                  </a:cubicBezTo>
                  <a:cubicBezTo>
                    <a:pt x="99" y="500"/>
                    <a:pt x="100" y="501"/>
                    <a:pt x="102" y="500"/>
                  </a:cubicBezTo>
                  <a:cubicBezTo>
                    <a:pt x="105" y="499"/>
                    <a:pt x="108" y="497"/>
                    <a:pt x="108" y="497"/>
                  </a:cubicBezTo>
                  <a:cubicBezTo>
                    <a:pt x="108" y="497"/>
                    <a:pt x="109" y="497"/>
                    <a:pt x="109" y="498"/>
                  </a:cubicBezTo>
                  <a:cubicBezTo>
                    <a:pt x="109" y="499"/>
                    <a:pt x="128" y="538"/>
                    <a:pt x="128" y="538"/>
                  </a:cubicBezTo>
                  <a:cubicBezTo>
                    <a:pt x="129" y="538"/>
                    <a:pt x="129" y="538"/>
                    <a:pt x="129" y="538"/>
                  </a:cubicBezTo>
                  <a:cubicBezTo>
                    <a:pt x="197" y="554"/>
                    <a:pt x="197" y="554"/>
                    <a:pt x="197" y="554"/>
                  </a:cubicBezTo>
                  <a:cubicBezTo>
                    <a:pt x="204" y="556"/>
                    <a:pt x="204" y="556"/>
                    <a:pt x="204" y="556"/>
                  </a:cubicBezTo>
                  <a:cubicBezTo>
                    <a:pt x="204" y="556"/>
                    <a:pt x="213" y="563"/>
                    <a:pt x="214" y="564"/>
                  </a:cubicBezTo>
                  <a:cubicBezTo>
                    <a:pt x="215" y="565"/>
                    <a:pt x="233" y="581"/>
                    <a:pt x="234" y="582"/>
                  </a:cubicBezTo>
                  <a:cubicBezTo>
                    <a:pt x="235" y="583"/>
                    <a:pt x="235" y="583"/>
                    <a:pt x="237" y="583"/>
                  </a:cubicBezTo>
                  <a:cubicBezTo>
                    <a:pt x="238" y="582"/>
                    <a:pt x="323" y="541"/>
                    <a:pt x="323" y="541"/>
                  </a:cubicBezTo>
                  <a:cubicBezTo>
                    <a:pt x="323" y="541"/>
                    <a:pt x="324" y="541"/>
                    <a:pt x="325" y="541"/>
                  </a:cubicBezTo>
                  <a:cubicBezTo>
                    <a:pt x="326" y="542"/>
                    <a:pt x="410" y="583"/>
                    <a:pt x="498" y="630"/>
                  </a:cubicBezTo>
                  <a:cubicBezTo>
                    <a:pt x="540" y="652"/>
                    <a:pt x="584" y="677"/>
                    <a:pt x="621" y="697"/>
                  </a:cubicBezTo>
                  <a:cubicBezTo>
                    <a:pt x="677" y="727"/>
                    <a:pt x="714" y="748"/>
                    <a:pt x="714" y="748"/>
                  </a:cubicBezTo>
                  <a:cubicBezTo>
                    <a:pt x="714" y="722"/>
                    <a:pt x="714" y="722"/>
                    <a:pt x="714" y="722"/>
                  </a:cubicBezTo>
                  <a:cubicBezTo>
                    <a:pt x="763" y="722"/>
                    <a:pt x="763" y="722"/>
                    <a:pt x="763" y="722"/>
                  </a:cubicBezTo>
                  <a:cubicBezTo>
                    <a:pt x="763" y="224"/>
                    <a:pt x="763" y="224"/>
                    <a:pt x="763" y="224"/>
                  </a:cubicBezTo>
                  <a:cubicBezTo>
                    <a:pt x="763" y="224"/>
                    <a:pt x="760" y="217"/>
                    <a:pt x="760" y="216"/>
                  </a:cubicBezTo>
                  <a:cubicBezTo>
                    <a:pt x="760" y="216"/>
                    <a:pt x="758" y="212"/>
                    <a:pt x="758" y="211"/>
                  </a:cubicBezTo>
                  <a:cubicBezTo>
                    <a:pt x="758" y="211"/>
                    <a:pt x="757" y="210"/>
                    <a:pt x="757" y="209"/>
                  </a:cubicBezTo>
                  <a:cubicBezTo>
                    <a:pt x="757" y="208"/>
                    <a:pt x="757" y="206"/>
                    <a:pt x="758" y="205"/>
                  </a:cubicBezTo>
                  <a:cubicBezTo>
                    <a:pt x="759" y="204"/>
                    <a:pt x="760" y="205"/>
                    <a:pt x="759" y="204"/>
                  </a:cubicBezTo>
                  <a:cubicBezTo>
                    <a:pt x="759" y="203"/>
                    <a:pt x="754" y="194"/>
                    <a:pt x="754" y="194"/>
                  </a:cubicBezTo>
                  <a:cubicBezTo>
                    <a:pt x="754" y="194"/>
                    <a:pt x="754" y="191"/>
                    <a:pt x="755" y="190"/>
                  </a:cubicBezTo>
                  <a:cubicBezTo>
                    <a:pt x="755" y="189"/>
                    <a:pt x="754" y="186"/>
                    <a:pt x="754" y="185"/>
                  </a:cubicBezTo>
                  <a:cubicBezTo>
                    <a:pt x="753" y="184"/>
                    <a:pt x="752" y="178"/>
                    <a:pt x="751" y="178"/>
                  </a:cubicBezTo>
                  <a:cubicBezTo>
                    <a:pt x="751" y="177"/>
                    <a:pt x="749" y="174"/>
                    <a:pt x="749" y="174"/>
                  </a:cubicBezTo>
                  <a:cubicBezTo>
                    <a:pt x="749" y="174"/>
                    <a:pt x="749" y="171"/>
                    <a:pt x="750" y="169"/>
                  </a:cubicBezTo>
                  <a:cubicBezTo>
                    <a:pt x="751" y="167"/>
                    <a:pt x="752" y="166"/>
                    <a:pt x="752" y="166"/>
                  </a:cubicBezTo>
                  <a:cubicBezTo>
                    <a:pt x="752" y="165"/>
                    <a:pt x="752" y="165"/>
                    <a:pt x="752" y="164"/>
                  </a:cubicBezTo>
                  <a:cubicBezTo>
                    <a:pt x="753" y="163"/>
                    <a:pt x="754" y="162"/>
                    <a:pt x="754" y="162"/>
                  </a:cubicBezTo>
                  <a:cubicBezTo>
                    <a:pt x="754" y="162"/>
                    <a:pt x="756" y="160"/>
                    <a:pt x="757" y="159"/>
                  </a:cubicBezTo>
                  <a:cubicBezTo>
                    <a:pt x="757" y="159"/>
                    <a:pt x="757" y="158"/>
                    <a:pt x="758" y="157"/>
                  </a:cubicBezTo>
                  <a:cubicBezTo>
                    <a:pt x="758" y="156"/>
                    <a:pt x="758" y="157"/>
                    <a:pt x="759" y="155"/>
                  </a:cubicBezTo>
                  <a:cubicBezTo>
                    <a:pt x="760" y="154"/>
                    <a:pt x="761" y="152"/>
                    <a:pt x="761" y="151"/>
                  </a:cubicBezTo>
                  <a:cubicBezTo>
                    <a:pt x="761" y="150"/>
                    <a:pt x="761" y="147"/>
                    <a:pt x="761" y="147"/>
                  </a:cubicBezTo>
                  <a:cubicBezTo>
                    <a:pt x="761" y="147"/>
                    <a:pt x="762" y="146"/>
                    <a:pt x="762" y="145"/>
                  </a:cubicBezTo>
                  <a:cubicBezTo>
                    <a:pt x="762" y="144"/>
                    <a:pt x="762" y="144"/>
                    <a:pt x="762" y="143"/>
                  </a:cubicBezTo>
                  <a:cubicBezTo>
                    <a:pt x="763" y="143"/>
                    <a:pt x="763" y="141"/>
                    <a:pt x="764" y="140"/>
                  </a:cubicBezTo>
                  <a:cubicBezTo>
                    <a:pt x="764" y="140"/>
                    <a:pt x="764" y="139"/>
                    <a:pt x="764" y="138"/>
                  </a:cubicBezTo>
                  <a:cubicBezTo>
                    <a:pt x="764" y="137"/>
                    <a:pt x="763" y="133"/>
                    <a:pt x="762" y="132"/>
                  </a:cubicBezTo>
                  <a:cubicBezTo>
                    <a:pt x="762" y="131"/>
                    <a:pt x="762" y="129"/>
                    <a:pt x="761" y="128"/>
                  </a:cubicBezTo>
                  <a:cubicBezTo>
                    <a:pt x="761" y="127"/>
                    <a:pt x="760" y="125"/>
                    <a:pt x="760" y="124"/>
                  </a:cubicBezTo>
                  <a:cubicBezTo>
                    <a:pt x="760" y="124"/>
                    <a:pt x="759" y="120"/>
                    <a:pt x="758" y="119"/>
                  </a:cubicBezTo>
                  <a:cubicBezTo>
                    <a:pt x="757" y="118"/>
                    <a:pt x="757" y="117"/>
                    <a:pt x="757" y="116"/>
                  </a:cubicBezTo>
                  <a:cubicBezTo>
                    <a:pt x="757" y="115"/>
                    <a:pt x="758" y="114"/>
                    <a:pt x="758" y="112"/>
                  </a:cubicBezTo>
                  <a:cubicBezTo>
                    <a:pt x="758" y="111"/>
                    <a:pt x="758" y="109"/>
                    <a:pt x="758" y="108"/>
                  </a:cubicBezTo>
                  <a:cubicBezTo>
                    <a:pt x="757" y="107"/>
                    <a:pt x="756" y="105"/>
                    <a:pt x="756" y="104"/>
                  </a:cubicBezTo>
                  <a:cubicBezTo>
                    <a:pt x="757" y="103"/>
                    <a:pt x="756" y="103"/>
                    <a:pt x="757" y="102"/>
                  </a:cubicBezTo>
                  <a:cubicBezTo>
                    <a:pt x="758" y="101"/>
                    <a:pt x="759" y="100"/>
                    <a:pt x="759" y="100"/>
                  </a:cubicBezTo>
                  <a:cubicBezTo>
                    <a:pt x="759" y="100"/>
                    <a:pt x="761" y="97"/>
                    <a:pt x="762" y="97"/>
                  </a:cubicBezTo>
                  <a:cubicBezTo>
                    <a:pt x="764" y="96"/>
                    <a:pt x="764" y="96"/>
                    <a:pt x="765" y="95"/>
                  </a:cubicBezTo>
                  <a:cubicBezTo>
                    <a:pt x="766" y="94"/>
                    <a:pt x="767" y="94"/>
                    <a:pt x="767" y="93"/>
                  </a:cubicBezTo>
                  <a:cubicBezTo>
                    <a:pt x="767" y="93"/>
                    <a:pt x="767" y="92"/>
                    <a:pt x="767" y="91"/>
                  </a:cubicBezTo>
                  <a:cubicBezTo>
                    <a:pt x="768" y="90"/>
                    <a:pt x="769" y="88"/>
                    <a:pt x="770" y="87"/>
                  </a:cubicBezTo>
                  <a:cubicBezTo>
                    <a:pt x="770" y="87"/>
                    <a:pt x="771" y="87"/>
                    <a:pt x="771" y="87"/>
                  </a:cubicBezTo>
                  <a:cubicBezTo>
                    <a:pt x="771" y="87"/>
                    <a:pt x="770" y="86"/>
                    <a:pt x="770" y="86"/>
                  </a:cubicBezTo>
                  <a:cubicBezTo>
                    <a:pt x="770" y="85"/>
                    <a:pt x="769" y="83"/>
                    <a:pt x="769" y="82"/>
                  </a:cubicBezTo>
                  <a:cubicBezTo>
                    <a:pt x="768" y="82"/>
                    <a:pt x="768" y="81"/>
                    <a:pt x="768" y="81"/>
                  </a:cubicBezTo>
                  <a:cubicBezTo>
                    <a:pt x="767" y="80"/>
                    <a:pt x="766" y="79"/>
                    <a:pt x="766" y="78"/>
                  </a:cubicBezTo>
                  <a:cubicBezTo>
                    <a:pt x="766" y="78"/>
                    <a:pt x="765" y="78"/>
                    <a:pt x="765" y="76"/>
                  </a:cubicBezTo>
                  <a:cubicBezTo>
                    <a:pt x="765" y="75"/>
                    <a:pt x="766" y="74"/>
                    <a:pt x="766" y="73"/>
                  </a:cubicBezTo>
                  <a:cubicBezTo>
                    <a:pt x="766" y="72"/>
                    <a:pt x="765" y="72"/>
                    <a:pt x="764" y="71"/>
                  </a:cubicBezTo>
                  <a:cubicBezTo>
                    <a:pt x="763" y="71"/>
                    <a:pt x="763" y="70"/>
                    <a:pt x="762" y="70"/>
                  </a:cubicBezTo>
                  <a:cubicBezTo>
                    <a:pt x="760" y="69"/>
                    <a:pt x="759" y="70"/>
                    <a:pt x="758" y="69"/>
                  </a:cubicBezTo>
                  <a:cubicBezTo>
                    <a:pt x="756" y="69"/>
                    <a:pt x="757" y="69"/>
                    <a:pt x="754" y="68"/>
                  </a:cubicBezTo>
                  <a:cubicBezTo>
                    <a:pt x="752" y="67"/>
                    <a:pt x="749" y="66"/>
                    <a:pt x="747" y="67"/>
                  </a:cubicBezTo>
                  <a:cubicBezTo>
                    <a:pt x="744" y="68"/>
                    <a:pt x="744" y="68"/>
                    <a:pt x="743" y="69"/>
                  </a:cubicBezTo>
                  <a:cubicBezTo>
                    <a:pt x="741" y="69"/>
                    <a:pt x="739" y="69"/>
                    <a:pt x="738" y="69"/>
                  </a:cubicBezTo>
                  <a:cubicBezTo>
                    <a:pt x="736" y="69"/>
                    <a:pt x="733" y="68"/>
                    <a:pt x="732" y="68"/>
                  </a:cubicBezTo>
                  <a:cubicBezTo>
                    <a:pt x="730" y="68"/>
                    <a:pt x="724" y="67"/>
                    <a:pt x="723" y="67"/>
                  </a:cubicBezTo>
                  <a:cubicBezTo>
                    <a:pt x="722" y="67"/>
                    <a:pt x="718" y="67"/>
                    <a:pt x="718" y="67"/>
                  </a:cubicBezTo>
                  <a:cubicBezTo>
                    <a:pt x="717" y="67"/>
                    <a:pt x="715" y="65"/>
                    <a:pt x="715" y="65"/>
                  </a:cubicBezTo>
                  <a:cubicBezTo>
                    <a:pt x="715" y="65"/>
                    <a:pt x="714" y="65"/>
                    <a:pt x="714" y="65"/>
                  </a:cubicBezTo>
                  <a:cubicBezTo>
                    <a:pt x="714" y="64"/>
                    <a:pt x="714" y="63"/>
                    <a:pt x="714" y="63"/>
                  </a:cubicBezTo>
                  <a:cubicBezTo>
                    <a:pt x="712" y="62"/>
                    <a:pt x="712" y="62"/>
                    <a:pt x="712" y="62"/>
                  </a:cubicBezTo>
                  <a:cubicBezTo>
                    <a:pt x="709" y="61"/>
                    <a:pt x="709" y="61"/>
                    <a:pt x="709" y="61"/>
                  </a:cubicBezTo>
                  <a:cubicBezTo>
                    <a:pt x="709" y="61"/>
                    <a:pt x="705" y="59"/>
                    <a:pt x="703" y="59"/>
                  </a:cubicBezTo>
                  <a:cubicBezTo>
                    <a:pt x="702" y="59"/>
                    <a:pt x="701" y="58"/>
                    <a:pt x="700" y="58"/>
                  </a:cubicBezTo>
                  <a:cubicBezTo>
                    <a:pt x="699" y="58"/>
                    <a:pt x="698" y="58"/>
                    <a:pt x="695" y="58"/>
                  </a:cubicBezTo>
                  <a:cubicBezTo>
                    <a:pt x="693" y="59"/>
                    <a:pt x="692" y="59"/>
                    <a:pt x="690" y="58"/>
                  </a:cubicBezTo>
                  <a:cubicBezTo>
                    <a:pt x="688" y="58"/>
                    <a:pt x="686" y="58"/>
                    <a:pt x="685" y="58"/>
                  </a:cubicBezTo>
                  <a:cubicBezTo>
                    <a:pt x="685" y="57"/>
                    <a:pt x="683" y="56"/>
                    <a:pt x="683" y="56"/>
                  </a:cubicBezTo>
                  <a:cubicBezTo>
                    <a:pt x="682" y="56"/>
                    <a:pt x="681" y="56"/>
                    <a:pt x="681" y="56"/>
                  </a:cubicBezTo>
                  <a:cubicBezTo>
                    <a:pt x="681" y="57"/>
                    <a:pt x="681" y="57"/>
                    <a:pt x="681" y="58"/>
                  </a:cubicBezTo>
                  <a:cubicBezTo>
                    <a:pt x="681" y="59"/>
                    <a:pt x="682" y="60"/>
                    <a:pt x="681" y="59"/>
                  </a:cubicBezTo>
                  <a:cubicBezTo>
                    <a:pt x="680" y="58"/>
                    <a:pt x="680" y="57"/>
                    <a:pt x="680" y="57"/>
                  </a:cubicBezTo>
                  <a:cubicBezTo>
                    <a:pt x="679" y="56"/>
                    <a:pt x="679" y="57"/>
                    <a:pt x="678" y="56"/>
                  </a:cubicBezTo>
                  <a:cubicBezTo>
                    <a:pt x="678" y="56"/>
                    <a:pt x="677" y="56"/>
                    <a:pt x="677" y="54"/>
                  </a:cubicBezTo>
                  <a:cubicBezTo>
                    <a:pt x="677" y="53"/>
                    <a:pt x="674" y="52"/>
                    <a:pt x="674" y="51"/>
                  </a:cubicBezTo>
                  <a:cubicBezTo>
                    <a:pt x="673" y="50"/>
                    <a:pt x="673" y="51"/>
                    <a:pt x="672" y="50"/>
                  </a:cubicBezTo>
                  <a:cubicBezTo>
                    <a:pt x="671" y="50"/>
                    <a:pt x="670" y="50"/>
                    <a:pt x="670" y="49"/>
                  </a:cubicBezTo>
                  <a:cubicBezTo>
                    <a:pt x="670" y="48"/>
                    <a:pt x="670" y="46"/>
                    <a:pt x="670" y="46"/>
                  </a:cubicBezTo>
                  <a:cubicBezTo>
                    <a:pt x="671" y="45"/>
                    <a:pt x="671" y="44"/>
                    <a:pt x="671" y="44"/>
                  </a:cubicBezTo>
                  <a:cubicBezTo>
                    <a:pt x="672" y="44"/>
                    <a:pt x="672" y="44"/>
                    <a:pt x="672" y="43"/>
                  </a:cubicBezTo>
                  <a:cubicBezTo>
                    <a:pt x="673" y="42"/>
                    <a:pt x="673" y="42"/>
                    <a:pt x="673" y="40"/>
                  </a:cubicBezTo>
                  <a:cubicBezTo>
                    <a:pt x="672" y="39"/>
                    <a:pt x="672" y="40"/>
                    <a:pt x="671" y="38"/>
                  </a:cubicBezTo>
                  <a:cubicBezTo>
                    <a:pt x="671" y="36"/>
                    <a:pt x="671" y="36"/>
                    <a:pt x="671" y="35"/>
                  </a:cubicBezTo>
                  <a:cubicBezTo>
                    <a:pt x="672" y="34"/>
                    <a:pt x="672" y="32"/>
                    <a:pt x="669" y="31"/>
                  </a:cubicBezTo>
                  <a:cubicBezTo>
                    <a:pt x="667" y="31"/>
                    <a:pt x="658" y="27"/>
                    <a:pt x="657" y="27"/>
                  </a:cubicBezTo>
                  <a:cubicBezTo>
                    <a:pt x="656" y="27"/>
                    <a:pt x="656" y="27"/>
                    <a:pt x="655" y="26"/>
                  </a:cubicBezTo>
                  <a:cubicBezTo>
                    <a:pt x="653" y="25"/>
                    <a:pt x="653" y="26"/>
                    <a:pt x="652" y="25"/>
                  </a:cubicBezTo>
                  <a:cubicBezTo>
                    <a:pt x="650" y="24"/>
                    <a:pt x="636" y="18"/>
                    <a:pt x="636" y="18"/>
                  </a:cubicBezTo>
                  <a:cubicBezTo>
                    <a:pt x="636" y="18"/>
                    <a:pt x="635" y="17"/>
                    <a:pt x="633" y="17"/>
                  </a:cubicBezTo>
                  <a:cubicBezTo>
                    <a:pt x="632" y="18"/>
                    <a:pt x="632" y="18"/>
                    <a:pt x="630" y="18"/>
                  </a:cubicBezTo>
                  <a:cubicBezTo>
                    <a:pt x="627" y="17"/>
                    <a:pt x="625" y="17"/>
                    <a:pt x="625" y="16"/>
                  </a:cubicBezTo>
                  <a:cubicBezTo>
                    <a:pt x="625" y="15"/>
                    <a:pt x="627" y="15"/>
                    <a:pt x="625" y="14"/>
                  </a:cubicBezTo>
                  <a:cubicBezTo>
                    <a:pt x="624" y="13"/>
                    <a:pt x="624" y="13"/>
                    <a:pt x="623" y="14"/>
                  </a:cubicBezTo>
                  <a:cubicBezTo>
                    <a:pt x="621" y="15"/>
                    <a:pt x="620" y="16"/>
                    <a:pt x="619" y="16"/>
                  </a:cubicBezTo>
                  <a:cubicBezTo>
                    <a:pt x="618" y="16"/>
                    <a:pt x="615" y="17"/>
                    <a:pt x="613" y="16"/>
                  </a:cubicBezTo>
                  <a:cubicBezTo>
                    <a:pt x="611" y="16"/>
                    <a:pt x="612" y="16"/>
                    <a:pt x="609" y="15"/>
                  </a:cubicBezTo>
                  <a:cubicBezTo>
                    <a:pt x="607" y="14"/>
                    <a:pt x="606" y="14"/>
                    <a:pt x="604" y="14"/>
                  </a:cubicBezTo>
                  <a:cubicBezTo>
                    <a:pt x="601" y="13"/>
                    <a:pt x="601" y="13"/>
                    <a:pt x="599" y="14"/>
                  </a:cubicBezTo>
                  <a:cubicBezTo>
                    <a:pt x="597" y="15"/>
                    <a:pt x="598" y="15"/>
                    <a:pt x="596" y="17"/>
                  </a:cubicBezTo>
                  <a:cubicBezTo>
                    <a:pt x="594" y="18"/>
                    <a:pt x="593" y="19"/>
                    <a:pt x="591" y="20"/>
                  </a:cubicBezTo>
                  <a:cubicBezTo>
                    <a:pt x="590" y="21"/>
                    <a:pt x="586" y="24"/>
                    <a:pt x="580" y="24"/>
                  </a:cubicBezTo>
                  <a:cubicBezTo>
                    <a:pt x="575" y="23"/>
                    <a:pt x="574" y="23"/>
                    <a:pt x="574" y="23"/>
                  </a:cubicBezTo>
                  <a:cubicBezTo>
                    <a:pt x="574" y="23"/>
                    <a:pt x="568" y="24"/>
                    <a:pt x="565" y="27"/>
                  </a:cubicBezTo>
                  <a:cubicBezTo>
                    <a:pt x="562" y="29"/>
                    <a:pt x="561" y="30"/>
                    <a:pt x="560" y="30"/>
                  </a:cubicBezTo>
                  <a:cubicBezTo>
                    <a:pt x="558" y="31"/>
                    <a:pt x="550" y="35"/>
                    <a:pt x="547" y="36"/>
                  </a:cubicBezTo>
                  <a:cubicBezTo>
                    <a:pt x="545" y="38"/>
                    <a:pt x="545" y="38"/>
                    <a:pt x="543" y="39"/>
                  </a:cubicBezTo>
                  <a:cubicBezTo>
                    <a:pt x="542" y="41"/>
                    <a:pt x="542" y="41"/>
                    <a:pt x="541" y="42"/>
                  </a:cubicBezTo>
                  <a:cubicBezTo>
                    <a:pt x="539" y="43"/>
                    <a:pt x="538" y="44"/>
                    <a:pt x="537" y="45"/>
                  </a:cubicBezTo>
                  <a:cubicBezTo>
                    <a:pt x="536" y="46"/>
                    <a:pt x="528" y="52"/>
                    <a:pt x="527" y="54"/>
                  </a:cubicBezTo>
                  <a:cubicBezTo>
                    <a:pt x="526" y="56"/>
                    <a:pt x="525" y="57"/>
                    <a:pt x="524" y="58"/>
                  </a:cubicBezTo>
                  <a:cubicBezTo>
                    <a:pt x="523" y="59"/>
                    <a:pt x="522" y="60"/>
                    <a:pt x="521" y="62"/>
                  </a:cubicBezTo>
                  <a:cubicBezTo>
                    <a:pt x="520" y="64"/>
                    <a:pt x="517" y="68"/>
                    <a:pt x="517" y="69"/>
                  </a:cubicBezTo>
                  <a:cubicBezTo>
                    <a:pt x="516" y="71"/>
                    <a:pt x="516" y="71"/>
                    <a:pt x="516" y="72"/>
                  </a:cubicBezTo>
                  <a:cubicBezTo>
                    <a:pt x="516" y="73"/>
                    <a:pt x="516" y="75"/>
                    <a:pt x="516" y="76"/>
                  </a:cubicBezTo>
                  <a:cubicBezTo>
                    <a:pt x="516" y="78"/>
                    <a:pt x="516" y="92"/>
                    <a:pt x="517" y="95"/>
                  </a:cubicBezTo>
                  <a:cubicBezTo>
                    <a:pt x="519" y="98"/>
                    <a:pt x="519" y="97"/>
                    <a:pt x="519" y="98"/>
                  </a:cubicBezTo>
                  <a:cubicBezTo>
                    <a:pt x="520" y="100"/>
                    <a:pt x="520" y="100"/>
                    <a:pt x="520" y="101"/>
                  </a:cubicBezTo>
                  <a:cubicBezTo>
                    <a:pt x="521" y="103"/>
                    <a:pt x="520" y="103"/>
                    <a:pt x="521" y="104"/>
                  </a:cubicBezTo>
                  <a:cubicBezTo>
                    <a:pt x="522" y="105"/>
                    <a:pt x="523" y="104"/>
                    <a:pt x="523" y="106"/>
                  </a:cubicBezTo>
                  <a:cubicBezTo>
                    <a:pt x="524" y="108"/>
                    <a:pt x="527" y="115"/>
                    <a:pt x="527" y="116"/>
                  </a:cubicBezTo>
                  <a:cubicBezTo>
                    <a:pt x="527" y="118"/>
                    <a:pt x="528" y="120"/>
                    <a:pt x="527" y="121"/>
                  </a:cubicBezTo>
                  <a:cubicBezTo>
                    <a:pt x="527" y="122"/>
                    <a:pt x="523" y="130"/>
                    <a:pt x="522" y="132"/>
                  </a:cubicBezTo>
                  <a:cubicBezTo>
                    <a:pt x="522" y="134"/>
                    <a:pt x="522" y="134"/>
                    <a:pt x="520" y="136"/>
                  </a:cubicBezTo>
                  <a:cubicBezTo>
                    <a:pt x="519" y="138"/>
                    <a:pt x="520" y="138"/>
                    <a:pt x="518" y="140"/>
                  </a:cubicBezTo>
                  <a:cubicBezTo>
                    <a:pt x="516" y="141"/>
                    <a:pt x="511" y="149"/>
                    <a:pt x="510" y="150"/>
                  </a:cubicBezTo>
                  <a:cubicBezTo>
                    <a:pt x="509" y="151"/>
                    <a:pt x="509" y="151"/>
                    <a:pt x="506" y="154"/>
                  </a:cubicBezTo>
                  <a:cubicBezTo>
                    <a:pt x="504" y="156"/>
                    <a:pt x="499" y="158"/>
                    <a:pt x="496" y="159"/>
                  </a:cubicBezTo>
                  <a:cubicBezTo>
                    <a:pt x="494" y="161"/>
                    <a:pt x="487" y="165"/>
                    <a:pt x="484" y="166"/>
                  </a:cubicBezTo>
                  <a:cubicBezTo>
                    <a:pt x="481" y="166"/>
                    <a:pt x="474" y="168"/>
                    <a:pt x="471" y="167"/>
                  </a:cubicBezTo>
                  <a:cubicBezTo>
                    <a:pt x="468" y="166"/>
                    <a:pt x="467" y="166"/>
                    <a:pt x="466" y="165"/>
                  </a:cubicBezTo>
                  <a:cubicBezTo>
                    <a:pt x="464" y="164"/>
                    <a:pt x="465" y="164"/>
                    <a:pt x="462" y="162"/>
                  </a:cubicBezTo>
                  <a:cubicBezTo>
                    <a:pt x="459" y="161"/>
                    <a:pt x="459" y="161"/>
                    <a:pt x="458" y="160"/>
                  </a:cubicBezTo>
                  <a:cubicBezTo>
                    <a:pt x="456" y="159"/>
                    <a:pt x="458" y="160"/>
                    <a:pt x="454" y="158"/>
                  </a:cubicBezTo>
                  <a:cubicBezTo>
                    <a:pt x="450" y="156"/>
                    <a:pt x="450" y="155"/>
                    <a:pt x="448" y="154"/>
                  </a:cubicBezTo>
                  <a:cubicBezTo>
                    <a:pt x="447" y="152"/>
                    <a:pt x="445" y="151"/>
                    <a:pt x="443" y="149"/>
                  </a:cubicBezTo>
                  <a:cubicBezTo>
                    <a:pt x="442" y="148"/>
                    <a:pt x="436" y="143"/>
                    <a:pt x="436" y="143"/>
                  </a:cubicBezTo>
                  <a:cubicBezTo>
                    <a:pt x="436" y="143"/>
                    <a:pt x="433" y="138"/>
                    <a:pt x="431" y="138"/>
                  </a:cubicBezTo>
                  <a:cubicBezTo>
                    <a:pt x="429" y="137"/>
                    <a:pt x="431" y="138"/>
                    <a:pt x="428" y="137"/>
                  </a:cubicBezTo>
                  <a:cubicBezTo>
                    <a:pt x="426" y="137"/>
                    <a:pt x="422" y="136"/>
                    <a:pt x="420" y="135"/>
                  </a:cubicBezTo>
                  <a:cubicBezTo>
                    <a:pt x="419" y="134"/>
                    <a:pt x="418" y="134"/>
                    <a:pt x="417" y="133"/>
                  </a:cubicBezTo>
                  <a:cubicBezTo>
                    <a:pt x="416" y="132"/>
                    <a:pt x="413" y="130"/>
                    <a:pt x="413" y="130"/>
                  </a:cubicBezTo>
                  <a:cubicBezTo>
                    <a:pt x="413" y="130"/>
                    <a:pt x="413" y="129"/>
                    <a:pt x="409" y="129"/>
                  </a:cubicBezTo>
                  <a:cubicBezTo>
                    <a:pt x="406" y="129"/>
                    <a:pt x="404" y="129"/>
                    <a:pt x="402" y="128"/>
                  </a:cubicBezTo>
                  <a:cubicBezTo>
                    <a:pt x="400" y="127"/>
                    <a:pt x="397" y="127"/>
                    <a:pt x="395" y="125"/>
                  </a:cubicBezTo>
                  <a:cubicBezTo>
                    <a:pt x="393" y="124"/>
                    <a:pt x="392" y="124"/>
                    <a:pt x="390" y="123"/>
                  </a:cubicBezTo>
                  <a:cubicBezTo>
                    <a:pt x="388" y="122"/>
                    <a:pt x="387" y="121"/>
                    <a:pt x="386" y="121"/>
                  </a:cubicBezTo>
                  <a:cubicBezTo>
                    <a:pt x="384" y="120"/>
                    <a:pt x="384" y="121"/>
                    <a:pt x="382" y="120"/>
                  </a:cubicBezTo>
                  <a:cubicBezTo>
                    <a:pt x="380" y="119"/>
                    <a:pt x="380" y="119"/>
                    <a:pt x="378" y="118"/>
                  </a:cubicBezTo>
                  <a:cubicBezTo>
                    <a:pt x="376" y="118"/>
                    <a:pt x="376" y="118"/>
                    <a:pt x="374" y="118"/>
                  </a:cubicBezTo>
                  <a:cubicBezTo>
                    <a:pt x="371" y="117"/>
                    <a:pt x="369" y="117"/>
                    <a:pt x="368" y="117"/>
                  </a:cubicBezTo>
                  <a:cubicBezTo>
                    <a:pt x="367" y="116"/>
                    <a:pt x="365" y="115"/>
                    <a:pt x="364" y="115"/>
                  </a:cubicBezTo>
                  <a:cubicBezTo>
                    <a:pt x="362" y="114"/>
                    <a:pt x="362" y="113"/>
                    <a:pt x="358" y="112"/>
                  </a:cubicBezTo>
                  <a:cubicBezTo>
                    <a:pt x="355" y="112"/>
                    <a:pt x="351" y="112"/>
                    <a:pt x="350" y="112"/>
                  </a:cubicBezTo>
                  <a:cubicBezTo>
                    <a:pt x="349" y="113"/>
                    <a:pt x="346" y="113"/>
                    <a:pt x="342" y="113"/>
                  </a:cubicBezTo>
                  <a:cubicBezTo>
                    <a:pt x="338" y="112"/>
                    <a:pt x="336" y="113"/>
                    <a:pt x="334" y="112"/>
                  </a:cubicBezTo>
                  <a:cubicBezTo>
                    <a:pt x="331" y="111"/>
                    <a:pt x="329" y="110"/>
                    <a:pt x="326" y="109"/>
                  </a:cubicBezTo>
                  <a:cubicBezTo>
                    <a:pt x="322" y="108"/>
                    <a:pt x="320" y="108"/>
                    <a:pt x="318" y="106"/>
                  </a:cubicBezTo>
                  <a:cubicBezTo>
                    <a:pt x="316" y="104"/>
                    <a:pt x="314" y="104"/>
                    <a:pt x="312" y="102"/>
                  </a:cubicBezTo>
                  <a:cubicBezTo>
                    <a:pt x="310" y="101"/>
                    <a:pt x="306" y="100"/>
                    <a:pt x="306" y="98"/>
                  </a:cubicBezTo>
                  <a:cubicBezTo>
                    <a:pt x="305" y="97"/>
                    <a:pt x="301" y="93"/>
                    <a:pt x="300" y="90"/>
                  </a:cubicBezTo>
                  <a:cubicBezTo>
                    <a:pt x="299" y="87"/>
                    <a:pt x="296" y="84"/>
                    <a:pt x="296" y="81"/>
                  </a:cubicBezTo>
                  <a:cubicBezTo>
                    <a:pt x="296" y="79"/>
                    <a:pt x="294" y="76"/>
                    <a:pt x="294" y="75"/>
                  </a:cubicBezTo>
                  <a:cubicBezTo>
                    <a:pt x="293" y="74"/>
                    <a:pt x="294" y="74"/>
                    <a:pt x="293" y="73"/>
                  </a:cubicBezTo>
                  <a:cubicBezTo>
                    <a:pt x="293" y="73"/>
                    <a:pt x="291" y="69"/>
                    <a:pt x="291" y="67"/>
                  </a:cubicBezTo>
                  <a:cubicBezTo>
                    <a:pt x="291" y="65"/>
                    <a:pt x="292" y="63"/>
                    <a:pt x="292" y="62"/>
                  </a:cubicBezTo>
                  <a:cubicBezTo>
                    <a:pt x="291" y="60"/>
                    <a:pt x="291" y="61"/>
                    <a:pt x="291" y="59"/>
                  </a:cubicBezTo>
                  <a:cubicBezTo>
                    <a:pt x="291" y="57"/>
                    <a:pt x="290" y="55"/>
                    <a:pt x="289" y="54"/>
                  </a:cubicBezTo>
                  <a:cubicBezTo>
                    <a:pt x="289" y="52"/>
                    <a:pt x="290" y="52"/>
                    <a:pt x="288" y="50"/>
                  </a:cubicBezTo>
                  <a:cubicBezTo>
                    <a:pt x="287" y="48"/>
                    <a:pt x="286" y="47"/>
                    <a:pt x="284" y="46"/>
                  </a:cubicBezTo>
                  <a:cubicBezTo>
                    <a:pt x="283" y="45"/>
                    <a:pt x="282" y="44"/>
                    <a:pt x="280" y="44"/>
                  </a:cubicBezTo>
                  <a:cubicBezTo>
                    <a:pt x="277" y="43"/>
                    <a:pt x="277" y="44"/>
                    <a:pt x="274" y="43"/>
                  </a:cubicBezTo>
                  <a:cubicBezTo>
                    <a:pt x="271" y="43"/>
                    <a:pt x="270" y="43"/>
                    <a:pt x="267" y="42"/>
                  </a:cubicBezTo>
                  <a:cubicBezTo>
                    <a:pt x="264" y="42"/>
                    <a:pt x="263" y="42"/>
                    <a:pt x="261" y="42"/>
                  </a:cubicBezTo>
                  <a:cubicBezTo>
                    <a:pt x="259" y="42"/>
                    <a:pt x="259" y="42"/>
                    <a:pt x="257" y="41"/>
                  </a:cubicBezTo>
                  <a:cubicBezTo>
                    <a:pt x="255" y="40"/>
                    <a:pt x="255" y="40"/>
                    <a:pt x="252" y="39"/>
                  </a:cubicBezTo>
                  <a:cubicBezTo>
                    <a:pt x="249" y="38"/>
                    <a:pt x="248" y="39"/>
                    <a:pt x="247" y="38"/>
                  </a:cubicBezTo>
                  <a:cubicBezTo>
                    <a:pt x="246" y="36"/>
                    <a:pt x="246" y="36"/>
                    <a:pt x="245" y="35"/>
                  </a:cubicBezTo>
                  <a:cubicBezTo>
                    <a:pt x="244" y="34"/>
                    <a:pt x="245" y="34"/>
                    <a:pt x="243" y="33"/>
                  </a:cubicBezTo>
                  <a:cubicBezTo>
                    <a:pt x="240" y="31"/>
                    <a:pt x="239" y="31"/>
                    <a:pt x="238" y="30"/>
                  </a:cubicBezTo>
                  <a:cubicBezTo>
                    <a:pt x="236" y="29"/>
                    <a:pt x="236" y="27"/>
                    <a:pt x="234" y="27"/>
                  </a:cubicBezTo>
                  <a:cubicBezTo>
                    <a:pt x="232" y="26"/>
                    <a:pt x="232" y="26"/>
                    <a:pt x="230" y="25"/>
                  </a:cubicBezTo>
                  <a:cubicBezTo>
                    <a:pt x="227" y="25"/>
                    <a:pt x="228" y="25"/>
                    <a:pt x="225" y="24"/>
                  </a:cubicBezTo>
                  <a:cubicBezTo>
                    <a:pt x="221" y="22"/>
                    <a:pt x="221" y="22"/>
                    <a:pt x="219" y="22"/>
                  </a:cubicBezTo>
                  <a:cubicBezTo>
                    <a:pt x="216" y="22"/>
                    <a:pt x="216" y="21"/>
                    <a:pt x="213" y="22"/>
                  </a:cubicBezTo>
                  <a:cubicBezTo>
                    <a:pt x="210" y="22"/>
                    <a:pt x="208" y="23"/>
                    <a:pt x="207" y="22"/>
                  </a:cubicBezTo>
                  <a:cubicBezTo>
                    <a:pt x="205" y="21"/>
                    <a:pt x="205" y="21"/>
                    <a:pt x="204" y="21"/>
                  </a:cubicBezTo>
                  <a:cubicBezTo>
                    <a:pt x="203" y="20"/>
                    <a:pt x="202" y="20"/>
                    <a:pt x="200" y="19"/>
                  </a:cubicBezTo>
                  <a:cubicBezTo>
                    <a:pt x="198" y="17"/>
                    <a:pt x="197" y="16"/>
                    <a:pt x="195" y="16"/>
                  </a:cubicBezTo>
                  <a:cubicBezTo>
                    <a:pt x="194" y="15"/>
                    <a:pt x="194" y="14"/>
                    <a:pt x="190" y="14"/>
                  </a:cubicBezTo>
                  <a:cubicBezTo>
                    <a:pt x="187" y="15"/>
                    <a:pt x="185" y="14"/>
                    <a:pt x="185" y="15"/>
                  </a:cubicBezTo>
                  <a:cubicBezTo>
                    <a:pt x="184" y="16"/>
                    <a:pt x="184" y="16"/>
                    <a:pt x="181" y="17"/>
                  </a:cubicBezTo>
                  <a:cubicBezTo>
                    <a:pt x="178" y="18"/>
                    <a:pt x="178" y="18"/>
                    <a:pt x="174" y="20"/>
                  </a:cubicBezTo>
                  <a:cubicBezTo>
                    <a:pt x="170" y="21"/>
                    <a:pt x="169" y="21"/>
                    <a:pt x="165" y="21"/>
                  </a:cubicBezTo>
                  <a:cubicBezTo>
                    <a:pt x="162" y="21"/>
                    <a:pt x="160" y="21"/>
                    <a:pt x="157" y="21"/>
                  </a:cubicBezTo>
                  <a:cubicBezTo>
                    <a:pt x="154" y="21"/>
                    <a:pt x="149" y="20"/>
                    <a:pt x="148" y="20"/>
                  </a:cubicBezTo>
                  <a:cubicBezTo>
                    <a:pt x="147" y="20"/>
                    <a:pt x="143" y="19"/>
                    <a:pt x="141" y="18"/>
                  </a:cubicBezTo>
                  <a:cubicBezTo>
                    <a:pt x="139" y="17"/>
                    <a:pt x="138" y="17"/>
                    <a:pt x="136" y="16"/>
                  </a:cubicBezTo>
                  <a:cubicBezTo>
                    <a:pt x="134" y="15"/>
                    <a:pt x="133" y="14"/>
                    <a:pt x="132" y="13"/>
                  </a:cubicBezTo>
                  <a:cubicBezTo>
                    <a:pt x="130" y="12"/>
                    <a:pt x="130" y="12"/>
                    <a:pt x="128" y="10"/>
                  </a:cubicBezTo>
                  <a:cubicBezTo>
                    <a:pt x="126" y="8"/>
                    <a:pt x="124" y="8"/>
                    <a:pt x="122" y="7"/>
                  </a:cubicBezTo>
                  <a:cubicBezTo>
                    <a:pt x="120" y="6"/>
                    <a:pt x="120" y="6"/>
                    <a:pt x="118" y="5"/>
                  </a:cubicBezTo>
                  <a:cubicBezTo>
                    <a:pt x="116" y="4"/>
                    <a:pt x="112" y="3"/>
                    <a:pt x="113" y="3"/>
                  </a:cubicBezTo>
                  <a:cubicBezTo>
                    <a:pt x="113" y="3"/>
                    <a:pt x="114" y="4"/>
                    <a:pt x="115" y="4"/>
                  </a:cubicBezTo>
                  <a:cubicBezTo>
                    <a:pt x="116" y="4"/>
                    <a:pt x="117" y="4"/>
                    <a:pt x="117" y="5"/>
                  </a:cubicBezTo>
                  <a:cubicBezTo>
                    <a:pt x="117" y="6"/>
                    <a:pt x="116" y="6"/>
                    <a:pt x="115" y="6"/>
                  </a:cubicBezTo>
                  <a:cubicBezTo>
                    <a:pt x="114" y="5"/>
                    <a:pt x="115" y="5"/>
                    <a:pt x="113" y="5"/>
                  </a:cubicBezTo>
                  <a:cubicBezTo>
                    <a:pt x="112" y="4"/>
                    <a:pt x="111" y="4"/>
                    <a:pt x="110" y="3"/>
                  </a:cubicBezTo>
                  <a:cubicBezTo>
                    <a:pt x="109" y="2"/>
                    <a:pt x="106" y="0"/>
                    <a:pt x="106"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8" name="Freeform 289"/>
            <p:cNvSpPr>
              <a:spLocks/>
            </p:cNvSpPr>
            <p:nvPr/>
          </p:nvSpPr>
          <p:spPr bwMode="auto">
            <a:xfrm>
              <a:off x="7975600" y="836613"/>
              <a:ext cx="280988" cy="590550"/>
            </a:xfrm>
            <a:custGeom>
              <a:avLst/>
              <a:gdLst>
                <a:gd name="T0" fmla="*/ 55 w 200"/>
                <a:gd name="T1" fmla="*/ 33 h 419"/>
                <a:gd name="T2" fmla="*/ 46 w 200"/>
                <a:gd name="T3" fmla="*/ 37 h 419"/>
                <a:gd name="T4" fmla="*/ 43 w 200"/>
                <a:gd name="T5" fmla="*/ 45 h 419"/>
                <a:gd name="T6" fmla="*/ 32 w 200"/>
                <a:gd name="T7" fmla="*/ 53 h 419"/>
                <a:gd name="T8" fmla="*/ 43 w 200"/>
                <a:gd name="T9" fmla="*/ 56 h 419"/>
                <a:gd name="T10" fmla="*/ 40 w 200"/>
                <a:gd name="T11" fmla="*/ 66 h 419"/>
                <a:gd name="T12" fmla="*/ 38 w 200"/>
                <a:gd name="T13" fmla="*/ 80 h 419"/>
                <a:gd name="T14" fmla="*/ 37 w 200"/>
                <a:gd name="T15" fmla="*/ 95 h 419"/>
                <a:gd name="T16" fmla="*/ 42 w 200"/>
                <a:gd name="T17" fmla="*/ 113 h 419"/>
                <a:gd name="T18" fmla="*/ 40 w 200"/>
                <a:gd name="T19" fmla="*/ 125 h 419"/>
                <a:gd name="T20" fmla="*/ 44 w 200"/>
                <a:gd name="T21" fmla="*/ 134 h 419"/>
                <a:gd name="T22" fmla="*/ 37 w 200"/>
                <a:gd name="T23" fmla="*/ 150 h 419"/>
                <a:gd name="T24" fmla="*/ 35 w 200"/>
                <a:gd name="T25" fmla="*/ 161 h 419"/>
                <a:gd name="T26" fmla="*/ 34 w 200"/>
                <a:gd name="T27" fmla="*/ 167 h 419"/>
                <a:gd name="T28" fmla="*/ 25 w 200"/>
                <a:gd name="T29" fmla="*/ 173 h 419"/>
                <a:gd name="T30" fmla="*/ 15 w 200"/>
                <a:gd name="T31" fmla="*/ 187 h 419"/>
                <a:gd name="T32" fmla="*/ 3 w 200"/>
                <a:gd name="T33" fmla="*/ 196 h 419"/>
                <a:gd name="T34" fmla="*/ 1 w 200"/>
                <a:gd name="T35" fmla="*/ 210 h 419"/>
                <a:gd name="T36" fmla="*/ 4 w 200"/>
                <a:gd name="T37" fmla="*/ 221 h 419"/>
                <a:gd name="T38" fmla="*/ 16 w 200"/>
                <a:gd name="T39" fmla="*/ 249 h 419"/>
                <a:gd name="T40" fmla="*/ 41 w 200"/>
                <a:gd name="T41" fmla="*/ 289 h 419"/>
                <a:gd name="T42" fmla="*/ 114 w 200"/>
                <a:gd name="T43" fmla="*/ 413 h 419"/>
                <a:gd name="T44" fmla="*/ 136 w 200"/>
                <a:gd name="T45" fmla="*/ 382 h 419"/>
                <a:gd name="T46" fmla="*/ 128 w 200"/>
                <a:gd name="T47" fmla="*/ 348 h 419"/>
                <a:gd name="T48" fmla="*/ 147 w 200"/>
                <a:gd name="T49" fmla="*/ 333 h 419"/>
                <a:gd name="T50" fmla="*/ 153 w 200"/>
                <a:gd name="T51" fmla="*/ 320 h 419"/>
                <a:gd name="T52" fmla="*/ 171 w 200"/>
                <a:gd name="T53" fmla="*/ 307 h 419"/>
                <a:gd name="T54" fmla="*/ 199 w 200"/>
                <a:gd name="T55" fmla="*/ 291 h 419"/>
                <a:gd name="T56" fmla="*/ 194 w 200"/>
                <a:gd name="T57" fmla="*/ 266 h 419"/>
                <a:gd name="T58" fmla="*/ 192 w 200"/>
                <a:gd name="T59" fmla="*/ 248 h 419"/>
                <a:gd name="T60" fmla="*/ 184 w 200"/>
                <a:gd name="T61" fmla="*/ 248 h 419"/>
                <a:gd name="T62" fmla="*/ 174 w 200"/>
                <a:gd name="T63" fmla="*/ 242 h 419"/>
                <a:gd name="T64" fmla="*/ 181 w 200"/>
                <a:gd name="T65" fmla="*/ 241 h 419"/>
                <a:gd name="T66" fmla="*/ 172 w 200"/>
                <a:gd name="T67" fmla="*/ 224 h 419"/>
                <a:gd name="T68" fmla="*/ 171 w 200"/>
                <a:gd name="T69" fmla="*/ 216 h 419"/>
                <a:gd name="T70" fmla="*/ 160 w 200"/>
                <a:gd name="T71" fmla="*/ 207 h 419"/>
                <a:gd name="T72" fmla="*/ 160 w 200"/>
                <a:gd name="T73" fmla="*/ 219 h 419"/>
                <a:gd name="T74" fmla="*/ 166 w 200"/>
                <a:gd name="T75" fmla="*/ 222 h 419"/>
                <a:gd name="T76" fmla="*/ 159 w 200"/>
                <a:gd name="T77" fmla="*/ 233 h 419"/>
                <a:gd name="T78" fmla="*/ 157 w 200"/>
                <a:gd name="T79" fmla="*/ 223 h 419"/>
                <a:gd name="T80" fmla="*/ 146 w 200"/>
                <a:gd name="T81" fmla="*/ 221 h 419"/>
                <a:gd name="T82" fmla="*/ 123 w 200"/>
                <a:gd name="T83" fmla="*/ 195 h 419"/>
                <a:gd name="T84" fmla="*/ 133 w 200"/>
                <a:gd name="T85" fmla="*/ 179 h 419"/>
                <a:gd name="T86" fmla="*/ 145 w 200"/>
                <a:gd name="T87" fmla="*/ 171 h 419"/>
                <a:gd name="T88" fmla="*/ 156 w 200"/>
                <a:gd name="T89" fmla="*/ 162 h 419"/>
                <a:gd name="T90" fmla="*/ 165 w 200"/>
                <a:gd name="T91" fmla="*/ 151 h 419"/>
                <a:gd name="T92" fmla="*/ 171 w 200"/>
                <a:gd name="T93" fmla="*/ 141 h 419"/>
                <a:gd name="T94" fmla="*/ 177 w 200"/>
                <a:gd name="T95" fmla="*/ 129 h 419"/>
                <a:gd name="T96" fmla="*/ 172 w 200"/>
                <a:gd name="T97" fmla="*/ 119 h 419"/>
                <a:gd name="T98" fmla="*/ 172 w 200"/>
                <a:gd name="T99" fmla="*/ 107 h 419"/>
                <a:gd name="T100" fmla="*/ 162 w 200"/>
                <a:gd name="T101" fmla="*/ 95 h 419"/>
                <a:gd name="T102" fmla="*/ 146 w 200"/>
                <a:gd name="T103" fmla="*/ 81 h 419"/>
                <a:gd name="T104" fmla="*/ 149 w 200"/>
                <a:gd name="T105" fmla="*/ 59 h 419"/>
                <a:gd name="T106" fmla="*/ 165 w 200"/>
                <a:gd name="T107" fmla="*/ 44 h 419"/>
                <a:gd name="T108" fmla="*/ 174 w 200"/>
                <a:gd name="T109" fmla="*/ 23 h 419"/>
                <a:gd name="T110" fmla="*/ 166 w 200"/>
                <a:gd name="T111" fmla="*/ 21 h 419"/>
                <a:gd name="T112" fmla="*/ 146 w 200"/>
                <a:gd name="T113" fmla="*/ 37 h 419"/>
                <a:gd name="T114" fmla="*/ 136 w 200"/>
                <a:gd name="T115" fmla="*/ 27 h 419"/>
                <a:gd name="T116" fmla="*/ 129 w 200"/>
                <a:gd name="T117" fmla="*/ 11 h 419"/>
                <a:gd name="T118" fmla="*/ 124 w 200"/>
                <a:gd name="T119" fmla="*/ 5 h 419"/>
                <a:gd name="T120" fmla="*/ 103 w 200"/>
                <a:gd name="T121" fmla="*/ 1 h 419"/>
                <a:gd name="T122" fmla="*/ 88 w 200"/>
                <a:gd name="T123" fmla="*/ 7 h 419"/>
                <a:gd name="T124" fmla="*/ 70 w 200"/>
                <a:gd name="T125" fmla="*/ 18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419">
                  <a:moveTo>
                    <a:pt x="55" y="25"/>
                  </a:moveTo>
                  <a:cubicBezTo>
                    <a:pt x="55" y="25"/>
                    <a:pt x="55" y="25"/>
                    <a:pt x="55" y="26"/>
                  </a:cubicBezTo>
                  <a:cubicBezTo>
                    <a:pt x="56" y="26"/>
                    <a:pt x="55" y="27"/>
                    <a:pt x="55" y="27"/>
                  </a:cubicBezTo>
                  <a:cubicBezTo>
                    <a:pt x="55" y="27"/>
                    <a:pt x="55" y="27"/>
                    <a:pt x="55" y="28"/>
                  </a:cubicBezTo>
                  <a:cubicBezTo>
                    <a:pt x="55" y="28"/>
                    <a:pt x="54" y="29"/>
                    <a:pt x="54" y="30"/>
                  </a:cubicBezTo>
                  <a:cubicBezTo>
                    <a:pt x="55" y="30"/>
                    <a:pt x="54" y="30"/>
                    <a:pt x="55" y="30"/>
                  </a:cubicBezTo>
                  <a:cubicBezTo>
                    <a:pt x="56" y="30"/>
                    <a:pt x="57" y="31"/>
                    <a:pt x="57" y="32"/>
                  </a:cubicBezTo>
                  <a:cubicBezTo>
                    <a:pt x="56" y="32"/>
                    <a:pt x="56" y="33"/>
                    <a:pt x="55" y="33"/>
                  </a:cubicBezTo>
                  <a:cubicBezTo>
                    <a:pt x="54" y="33"/>
                    <a:pt x="53" y="34"/>
                    <a:pt x="52" y="34"/>
                  </a:cubicBezTo>
                  <a:cubicBezTo>
                    <a:pt x="52" y="34"/>
                    <a:pt x="51" y="35"/>
                    <a:pt x="51" y="35"/>
                  </a:cubicBezTo>
                  <a:cubicBezTo>
                    <a:pt x="50" y="35"/>
                    <a:pt x="50" y="35"/>
                    <a:pt x="49" y="35"/>
                  </a:cubicBezTo>
                  <a:cubicBezTo>
                    <a:pt x="49" y="35"/>
                    <a:pt x="48" y="35"/>
                    <a:pt x="48" y="35"/>
                  </a:cubicBezTo>
                  <a:cubicBezTo>
                    <a:pt x="47" y="35"/>
                    <a:pt x="46" y="35"/>
                    <a:pt x="46" y="35"/>
                  </a:cubicBezTo>
                  <a:cubicBezTo>
                    <a:pt x="46" y="35"/>
                    <a:pt x="45" y="35"/>
                    <a:pt x="45" y="36"/>
                  </a:cubicBezTo>
                  <a:cubicBezTo>
                    <a:pt x="45" y="36"/>
                    <a:pt x="45" y="37"/>
                    <a:pt x="45" y="37"/>
                  </a:cubicBezTo>
                  <a:cubicBezTo>
                    <a:pt x="46" y="37"/>
                    <a:pt x="46" y="37"/>
                    <a:pt x="46" y="37"/>
                  </a:cubicBezTo>
                  <a:cubicBezTo>
                    <a:pt x="46" y="37"/>
                    <a:pt x="46" y="38"/>
                    <a:pt x="47" y="38"/>
                  </a:cubicBezTo>
                  <a:cubicBezTo>
                    <a:pt x="47" y="39"/>
                    <a:pt x="47" y="39"/>
                    <a:pt x="47" y="39"/>
                  </a:cubicBezTo>
                  <a:cubicBezTo>
                    <a:pt x="47" y="40"/>
                    <a:pt x="47" y="39"/>
                    <a:pt x="47" y="40"/>
                  </a:cubicBezTo>
                  <a:cubicBezTo>
                    <a:pt x="46" y="41"/>
                    <a:pt x="47" y="41"/>
                    <a:pt x="46" y="42"/>
                  </a:cubicBezTo>
                  <a:cubicBezTo>
                    <a:pt x="46" y="42"/>
                    <a:pt x="46" y="42"/>
                    <a:pt x="46" y="42"/>
                  </a:cubicBezTo>
                  <a:cubicBezTo>
                    <a:pt x="46" y="43"/>
                    <a:pt x="46" y="43"/>
                    <a:pt x="46" y="44"/>
                  </a:cubicBezTo>
                  <a:cubicBezTo>
                    <a:pt x="46" y="44"/>
                    <a:pt x="45" y="45"/>
                    <a:pt x="45" y="45"/>
                  </a:cubicBezTo>
                  <a:cubicBezTo>
                    <a:pt x="44" y="45"/>
                    <a:pt x="44" y="45"/>
                    <a:pt x="43" y="45"/>
                  </a:cubicBezTo>
                  <a:cubicBezTo>
                    <a:pt x="43" y="46"/>
                    <a:pt x="42" y="46"/>
                    <a:pt x="41" y="46"/>
                  </a:cubicBezTo>
                  <a:cubicBezTo>
                    <a:pt x="41" y="47"/>
                    <a:pt x="40" y="46"/>
                    <a:pt x="40" y="47"/>
                  </a:cubicBezTo>
                  <a:cubicBezTo>
                    <a:pt x="39" y="48"/>
                    <a:pt x="38" y="49"/>
                    <a:pt x="38" y="49"/>
                  </a:cubicBezTo>
                  <a:cubicBezTo>
                    <a:pt x="37" y="49"/>
                    <a:pt x="37" y="49"/>
                    <a:pt x="36" y="50"/>
                  </a:cubicBezTo>
                  <a:cubicBezTo>
                    <a:pt x="36" y="50"/>
                    <a:pt x="35" y="51"/>
                    <a:pt x="34" y="51"/>
                  </a:cubicBezTo>
                  <a:cubicBezTo>
                    <a:pt x="33" y="51"/>
                    <a:pt x="33" y="51"/>
                    <a:pt x="33" y="51"/>
                  </a:cubicBezTo>
                  <a:cubicBezTo>
                    <a:pt x="32" y="51"/>
                    <a:pt x="32" y="52"/>
                    <a:pt x="32" y="52"/>
                  </a:cubicBezTo>
                  <a:cubicBezTo>
                    <a:pt x="31" y="53"/>
                    <a:pt x="31" y="52"/>
                    <a:pt x="32" y="53"/>
                  </a:cubicBezTo>
                  <a:cubicBezTo>
                    <a:pt x="32" y="54"/>
                    <a:pt x="33" y="53"/>
                    <a:pt x="33" y="53"/>
                  </a:cubicBezTo>
                  <a:cubicBezTo>
                    <a:pt x="33" y="54"/>
                    <a:pt x="33" y="54"/>
                    <a:pt x="34" y="54"/>
                  </a:cubicBezTo>
                  <a:cubicBezTo>
                    <a:pt x="34" y="55"/>
                    <a:pt x="35" y="56"/>
                    <a:pt x="36" y="56"/>
                  </a:cubicBezTo>
                  <a:cubicBezTo>
                    <a:pt x="36" y="55"/>
                    <a:pt x="36" y="55"/>
                    <a:pt x="37" y="55"/>
                  </a:cubicBezTo>
                  <a:cubicBezTo>
                    <a:pt x="38" y="55"/>
                    <a:pt x="38" y="55"/>
                    <a:pt x="38" y="55"/>
                  </a:cubicBezTo>
                  <a:cubicBezTo>
                    <a:pt x="39" y="56"/>
                    <a:pt x="39" y="56"/>
                    <a:pt x="40" y="56"/>
                  </a:cubicBezTo>
                  <a:cubicBezTo>
                    <a:pt x="40" y="55"/>
                    <a:pt x="41" y="55"/>
                    <a:pt x="41" y="55"/>
                  </a:cubicBezTo>
                  <a:cubicBezTo>
                    <a:pt x="42" y="56"/>
                    <a:pt x="42" y="57"/>
                    <a:pt x="43" y="56"/>
                  </a:cubicBezTo>
                  <a:cubicBezTo>
                    <a:pt x="43" y="56"/>
                    <a:pt x="44" y="56"/>
                    <a:pt x="44" y="57"/>
                  </a:cubicBezTo>
                  <a:cubicBezTo>
                    <a:pt x="43" y="57"/>
                    <a:pt x="43" y="57"/>
                    <a:pt x="43" y="58"/>
                  </a:cubicBezTo>
                  <a:cubicBezTo>
                    <a:pt x="43" y="59"/>
                    <a:pt x="43" y="59"/>
                    <a:pt x="43" y="59"/>
                  </a:cubicBezTo>
                  <a:cubicBezTo>
                    <a:pt x="43" y="60"/>
                    <a:pt x="42" y="60"/>
                    <a:pt x="42" y="61"/>
                  </a:cubicBezTo>
                  <a:cubicBezTo>
                    <a:pt x="42" y="61"/>
                    <a:pt x="43" y="62"/>
                    <a:pt x="42" y="63"/>
                  </a:cubicBezTo>
                  <a:cubicBezTo>
                    <a:pt x="42" y="63"/>
                    <a:pt x="42" y="63"/>
                    <a:pt x="42" y="64"/>
                  </a:cubicBezTo>
                  <a:cubicBezTo>
                    <a:pt x="42" y="64"/>
                    <a:pt x="42" y="64"/>
                    <a:pt x="42" y="64"/>
                  </a:cubicBezTo>
                  <a:cubicBezTo>
                    <a:pt x="41" y="65"/>
                    <a:pt x="40" y="65"/>
                    <a:pt x="40" y="66"/>
                  </a:cubicBezTo>
                  <a:cubicBezTo>
                    <a:pt x="41" y="66"/>
                    <a:pt x="41" y="66"/>
                    <a:pt x="41" y="67"/>
                  </a:cubicBezTo>
                  <a:cubicBezTo>
                    <a:pt x="41" y="68"/>
                    <a:pt x="41" y="69"/>
                    <a:pt x="41" y="69"/>
                  </a:cubicBezTo>
                  <a:cubicBezTo>
                    <a:pt x="40" y="70"/>
                    <a:pt x="39" y="71"/>
                    <a:pt x="39" y="71"/>
                  </a:cubicBezTo>
                  <a:cubicBezTo>
                    <a:pt x="39" y="72"/>
                    <a:pt x="39" y="72"/>
                    <a:pt x="39" y="72"/>
                  </a:cubicBezTo>
                  <a:cubicBezTo>
                    <a:pt x="40" y="73"/>
                    <a:pt x="41" y="73"/>
                    <a:pt x="40" y="74"/>
                  </a:cubicBezTo>
                  <a:cubicBezTo>
                    <a:pt x="40" y="75"/>
                    <a:pt x="40" y="75"/>
                    <a:pt x="40" y="76"/>
                  </a:cubicBezTo>
                  <a:cubicBezTo>
                    <a:pt x="39" y="77"/>
                    <a:pt x="39" y="77"/>
                    <a:pt x="39" y="78"/>
                  </a:cubicBezTo>
                  <a:cubicBezTo>
                    <a:pt x="39" y="79"/>
                    <a:pt x="38" y="80"/>
                    <a:pt x="38" y="80"/>
                  </a:cubicBezTo>
                  <a:cubicBezTo>
                    <a:pt x="38" y="81"/>
                    <a:pt x="38" y="82"/>
                    <a:pt x="38" y="83"/>
                  </a:cubicBezTo>
                  <a:cubicBezTo>
                    <a:pt x="38" y="84"/>
                    <a:pt x="38" y="84"/>
                    <a:pt x="37" y="85"/>
                  </a:cubicBezTo>
                  <a:cubicBezTo>
                    <a:pt x="37" y="86"/>
                    <a:pt x="36" y="86"/>
                    <a:pt x="36" y="87"/>
                  </a:cubicBezTo>
                  <a:cubicBezTo>
                    <a:pt x="36" y="88"/>
                    <a:pt x="36" y="88"/>
                    <a:pt x="37" y="88"/>
                  </a:cubicBezTo>
                  <a:cubicBezTo>
                    <a:pt x="37" y="88"/>
                    <a:pt x="37" y="89"/>
                    <a:pt x="36" y="89"/>
                  </a:cubicBezTo>
                  <a:cubicBezTo>
                    <a:pt x="36" y="90"/>
                    <a:pt x="36" y="90"/>
                    <a:pt x="36" y="90"/>
                  </a:cubicBezTo>
                  <a:cubicBezTo>
                    <a:pt x="37" y="90"/>
                    <a:pt x="37" y="92"/>
                    <a:pt x="37" y="93"/>
                  </a:cubicBezTo>
                  <a:cubicBezTo>
                    <a:pt x="37" y="93"/>
                    <a:pt x="37" y="94"/>
                    <a:pt x="37" y="95"/>
                  </a:cubicBezTo>
                  <a:cubicBezTo>
                    <a:pt x="36" y="96"/>
                    <a:pt x="36" y="98"/>
                    <a:pt x="36" y="98"/>
                  </a:cubicBezTo>
                  <a:cubicBezTo>
                    <a:pt x="37" y="98"/>
                    <a:pt x="37" y="99"/>
                    <a:pt x="38" y="99"/>
                  </a:cubicBezTo>
                  <a:cubicBezTo>
                    <a:pt x="38" y="100"/>
                    <a:pt x="39" y="100"/>
                    <a:pt x="39" y="101"/>
                  </a:cubicBezTo>
                  <a:cubicBezTo>
                    <a:pt x="40" y="101"/>
                    <a:pt x="41" y="102"/>
                    <a:pt x="41" y="103"/>
                  </a:cubicBezTo>
                  <a:cubicBezTo>
                    <a:pt x="41" y="103"/>
                    <a:pt x="41" y="104"/>
                    <a:pt x="41" y="105"/>
                  </a:cubicBezTo>
                  <a:cubicBezTo>
                    <a:pt x="41" y="105"/>
                    <a:pt x="41" y="109"/>
                    <a:pt x="41" y="110"/>
                  </a:cubicBezTo>
                  <a:cubicBezTo>
                    <a:pt x="41" y="110"/>
                    <a:pt x="41" y="111"/>
                    <a:pt x="41" y="111"/>
                  </a:cubicBezTo>
                  <a:cubicBezTo>
                    <a:pt x="42" y="112"/>
                    <a:pt x="42" y="113"/>
                    <a:pt x="42" y="113"/>
                  </a:cubicBezTo>
                  <a:cubicBezTo>
                    <a:pt x="42" y="114"/>
                    <a:pt x="42" y="114"/>
                    <a:pt x="41" y="114"/>
                  </a:cubicBezTo>
                  <a:cubicBezTo>
                    <a:pt x="40" y="114"/>
                    <a:pt x="41" y="114"/>
                    <a:pt x="40" y="115"/>
                  </a:cubicBezTo>
                  <a:cubicBezTo>
                    <a:pt x="40" y="116"/>
                    <a:pt x="40" y="117"/>
                    <a:pt x="40" y="117"/>
                  </a:cubicBezTo>
                  <a:cubicBezTo>
                    <a:pt x="39" y="117"/>
                    <a:pt x="38" y="117"/>
                    <a:pt x="39" y="118"/>
                  </a:cubicBezTo>
                  <a:cubicBezTo>
                    <a:pt x="39" y="118"/>
                    <a:pt x="40" y="118"/>
                    <a:pt x="40" y="118"/>
                  </a:cubicBezTo>
                  <a:cubicBezTo>
                    <a:pt x="39" y="119"/>
                    <a:pt x="39" y="119"/>
                    <a:pt x="39" y="120"/>
                  </a:cubicBezTo>
                  <a:cubicBezTo>
                    <a:pt x="39" y="121"/>
                    <a:pt x="39" y="122"/>
                    <a:pt x="39" y="123"/>
                  </a:cubicBezTo>
                  <a:cubicBezTo>
                    <a:pt x="39" y="124"/>
                    <a:pt x="39" y="124"/>
                    <a:pt x="40" y="125"/>
                  </a:cubicBezTo>
                  <a:cubicBezTo>
                    <a:pt x="40" y="125"/>
                    <a:pt x="40" y="126"/>
                    <a:pt x="41" y="126"/>
                  </a:cubicBezTo>
                  <a:cubicBezTo>
                    <a:pt x="41" y="126"/>
                    <a:pt x="41" y="125"/>
                    <a:pt x="42" y="126"/>
                  </a:cubicBezTo>
                  <a:cubicBezTo>
                    <a:pt x="42" y="126"/>
                    <a:pt x="43" y="127"/>
                    <a:pt x="44" y="128"/>
                  </a:cubicBezTo>
                  <a:cubicBezTo>
                    <a:pt x="44" y="128"/>
                    <a:pt x="44" y="128"/>
                    <a:pt x="45" y="128"/>
                  </a:cubicBezTo>
                  <a:cubicBezTo>
                    <a:pt x="46" y="128"/>
                    <a:pt x="47" y="128"/>
                    <a:pt x="47" y="128"/>
                  </a:cubicBezTo>
                  <a:cubicBezTo>
                    <a:pt x="46" y="129"/>
                    <a:pt x="46" y="129"/>
                    <a:pt x="45" y="130"/>
                  </a:cubicBezTo>
                  <a:cubicBezTo>
                    <a:pt x="45" y="130"/>
                    <a:pt x="45" y="131"/>
                    <a:pt x="44" y="132"/>
                  </a:cubicBezTo>
                  <a:cubicBezTo>
                    <a:pt x="44" y="132"/>
                    <a:pt x="44" y="134"/>
                    <a:pt x="44" y="134"/>
                  </a:cubicBezTo>
                  <a:cubicBezTo>
                    <a:pt x="43" y="134"/>
                    <a:pt x="42" y="136"/>
                    <a:pt x="42" y="136"/>
                  </a:cubicBezTo>
                  <a:cubicBezTo>
                    <a:pt x="41" y="136"/>
                    <a:pt x="40" y="138"/>
                    <a:pt x="40" y="139"/>
                  </a:cubicBezTo>
                  <a:cubicBezTo>
                    <a:pt x="39" y="140"/>
                    <a:pt x="39" y="142"/>
                    <a:pt x="39" y="143"/>
                  </a:cubicBezTo>
                  <a:cubicBezTo>
                    <a:pt x="39" y="143"/>
                    <a:pt x="39" y="144"/>
                    <a:pt x="39" y="145"/>
                  </a:cubicBezTo>
                  <a:cubicBezTo>
                    <a:pt x="39" y="145"/>
                    <a:pt x="39" y="145"/>
                    <a:pt x="38" y="145"/>
                  </a:cubicBezTo>
                  <a:cubicBezTo>
                    <a:pt x="37" y="145"/>
                    <a:pt x="36" y="146"/>
                    <a:pt x="36" y="146"/>
                  </a:cubicBezTo>
                  <a:cubicBezTo>
                    <a:pt x="36" y="147"/>
                    <a:pt x="36" y="146"/>
                    <a:pt x="36" y="147"/>
                  </a:cubicBezTo>
                  <a:cubicBezTo>
                    <a:pt x="36" y="149"/>
                    <a:pt x="37" y="149"/>
                    <a:pt x="37" y="150"/>
                  </a:cubicBezTo>
                  <a:cubicBezTo>
                    <a:pt x="37" y="150"/>
                    <a:pt x="37" y="152"/>
                    <a:pt x="37" y="153"/>
                  </a:cubicBezTo>
                  <a:cubicBezTo>
                    <a:pt x="37" y="154"/>
                    <a:pt x="37" y="154"/>
                    <a:pt x="37" y="155"/>
                  </a:cubicBezTo>
                  <a:cubicBezTo>
                    <a:pt x="37" y="156"/>
                    <a:pt x="37" y="156"/>
                    <a:pt x="38" y="157"/>
                  </a:cubicBezTo>
                  <a:cubicBezTo>
                    <a:pt x="38" y="157"/>
                    <a:pt x="38" y="157"/>
                    <a:pt x="39" y="158"/>
                  </a:cubicBezTo>
                  <a:cubicBezTo>
                    <a:pt x="39" y="158"/>
                    <a:pt x="39" y="158"/>
                    <a:pt x="39" y="158"/>
                  </a:cubicBezTo>
                  <a:cubicBezTo>
                    <a:pt x="38" y="158"/>
                    <a:pt x="38" y="158"/>
                    <a:pt x="37" y="159"/>
                  </a:cubicBezTo>
                  <a:cubicBezTo>
                    <a:pt x="37" y="159"/>
                    <a:pt x="37" y="160"/>
                    <a:pt x="37" y="160"/>
                  </a:cubicBezTo>
                  <a:cubicBezTo>
                    <a:pt x="36" y="160"/>
                    <a:pt x="35" y="160"/>
                    <a:pt x="35" y="161"/>
                  </a:cubicBezTo>
                  <a:cubicBezTo>
                    <a:pt x="35" y="162"/>
                    <a:pt x="35" y="162"/>
                    <a:pt x="36" y="162"/>
                  </a:cubicBezTo>
                  <a:cubicBezTo>
                    <a:pt x="36" y="162"/>
                    <a:pt x="37" y="162"/>
                    <a:pt x="37" y="162"/>
                  </a:cubicBezTo>
                  <a:cubicBezTo>
                    <a:pt x="37" y="163"/>
                    <a:pt x="37" y="163"/>
                    <a:pt x="36" y="163"/>
                  </a:cubicBezTo>
                  <a:cubicBezTo>
                    <a:pt x="36" y="164"/>
                    <a:pt x="34" y="164"/>
                    <a:pt x="35" y="164"/>
                  </a:cubicBezTo>
                  <a:cubicBezTo>
                    <a:pt x="36" y="165"/>
                    <a:pt x="36" y="165"/>
                    <a:pt x="36" y="165"/>
                  </a:cubicBezTo>
                  <a:cubicBezTo>
                    <a:pt x="35" y="165"/>
                    <a:pt x="35" y="164"/>
                    <a:pt x="34" y="165"/>
                  </a:cubicBezTo>
                  <a:cubicBezTo>
                    <a:pt x="34" y="166"/>
                    <a:pt x="33" y="166"/>
                    <a:pt x="34" y="167"/>
                  </a:cubicBezTo>
                  <a:cubicBezTo>
                    <a:pt x="34" y="167"/>
                    <a:pt x="34" y="167"/>
                    <a:pt x="34" y="167"/>
                  </a:cubicBezTo>
                  <a:cubicBezTo>
                    <a:pt x="34" y="168"/>
                    <a:pt x="34" y="167"/>
                    <a:pt x="33" y="167"/>
                  </a:cubicBezTo>
                  <a:cubicBezTo>
                    <a:pt x="33" y="168"/>
                    <a:pt x="32" y="168"/>
                    <a:pt x="32" y="168"/>
                  </a:cubicBezTo>
                  <a:cubicBezTo>
                    <a:pt x="32" y="169"/>
                    <a:pt x="31" y="169"/>
                    <a:pt x="31" y="169"/>
                  </a:cubicBezTo>
                  <a:cubicBezTo>
                    <a:pt x="31" y="170"/>
                    <a:pt x="31" y="170"/>
                    <a:pt x="30" y="170"/>
                  </a:cubicBezTo>
                  <a:cubicBezTo>
                    <a:pt x="30" y="170"/>
                    <a:pt x="30" y="170"/>
                    <a:pt x="29" y="171"/>
                  </a:cubicBezTo>
                  <a:cubicBezTo>
                    <a:pt x="29" y="171"/>
                    <a:pt x="29" y="171"/>
                    <a:pt x="28" y="171"/>
                  </a:cubicBezTo>
                  <a:cubicBezTo>
                    <a:pt x="28" y="171"/>
                    <a:pt x="27" y="172"/>
                    <a:pt x="27" y="172"/>
                  </a:cubicBezTo>
                  <a:cubicBezTo>
                    <a:pt x="27" y="172"/>
                    <a:pt x="26" y="172"/>
                    <a:pt x="25" y="173"/>
                  </a:cubicBezTo>
                  <a:cubicBezTo>
                    <a:pt x="25" y="173"/>
                    <a:pt x="25" y="174"/>
                    <a:pt x="25" y="174"/>
                  </a:cubicBezTo>
                  <a:cubicBezTo>
                    <a:pt x="24" y="174"/>
                    <a:pt x="23" y="175"/>
                    <a:pt x="22" y="175"/>
                  </a:cubicBezTo>
                  <a:cubicBezTo>
                    <a:pt x="22" y="175"/>
                    <a:pt x="22" y="175"/>
                    <a:pt x="21" y="176"/>
                  </a:cubicBezTo>
                  <a:cubicBezTo>
                    <a:pt x="21" y="176"/>
                    <a:pt x="21" y="176"/>
                    <a:pt x="20" y="177"/>
                  </a:cubicBezTo>
                  <a:cubicBezTo>
                    <a:pt x="19" y="177"/>
                    <a:pt x="19" y="176"/>
                    <a:pt x="18" y="177"/>
                  </a:cubicBezTo>
                  <a:cubicBezTo>
                    <a:pt x="18" y="177"/>
                    <a:pt x="17" y="177"/>
                    <a:pt x="17" y="177"/>
                  </a:cubicBezTo>
                  <a:cubicBezTo>
                    <a:pt x="16" y="178"/>
                    <a:pt x="16" y="179"/>
                    <a:pt x="16" y="179"/>
                  </a:cubicBezTo>
                  <a:cubicBezTo>
                    <a:pt x="16" y="180"/>
                    <a:pt x="15" y="186"/>
                    <a:pt x="15" y="187"/>
                  </a:cubicBezTo>
                  <a:cubicBezTo>
                    <a:pt x="14" y="188"/>
                    <a:pt x="14" y="189"/>
                    <a:pt x="13" y="189"/>
                  </a:cubicBezTo>
                  <a:cubicBezTo>
                    <a:pt x="13" y="190"/>
                    <a:pt x="11" y="191"/>
                    <a:pt x="10" y="191"/>
                  </a:cubicBezTo>
                  <a:cubicBezTo>
                    <a:pt x="10" y="192"/>
                    <a:pt x="7" y="190"/>
                    <a:pt x="7" y="190"/>
                  </a:cubicBezTo>
                  <a:cubicBezTo>
                    <a:pt x="7" y="190"/>
                    <a:pt x="6" y="190"/>
                    <a:pt x="6" y="191"/>
                  </a:cubicBezTo>
                  <a:cubicBezTo>
                    <a:pt x="6" y="191"/>
                    <a:pt x="6" y="192"/>
                    <a:pt x="5" y="193"/>
                  </a:cubicBezTo>
                  <a:cubicBezTo>
                    <a:pt x="5" y="193"/>
                    <a:pt x="4" y="194"/>
                    <a:pt x="4" y="194"/>
                  </a:cubicBezTo>
                  <a:cubicBezTo>
                    <a:pt x="4" y="195"/>
                    <a:pt x="4" y="195"/>
                    <a:pt x="4" y="195"/>
                  </a:cubicBezTo>
                  <a:cubicBezTo>
                    <a:pt x="3" y="195"/>
                    <a:pt x="3" y="195"/>
                    <a:pt x="3" y="196"/>
                  </a:cubicBezTo>
                  <a:cubicBezTo>
                    <a:pt x="2" y="197"/>
                    <a:pt x="2" y="197"/>
                    <a:pt x="1" y="197"/>
                  </a:cubicBezTo>
                  <a:cubicBezTo>
                    <a:pt x="1" y="197"/>
                    <a:pt x="1" y="197"/>
                    <a:pt x="1" y="198"/>
                  </a:cubicBezTo>
                  <a:cubicBezTo>
                    <a:pt x="1" y="198"/>
                    <a:pt x="1" y="200"/>
                    <a:pt x="1" y="200"/>
                  </a:cubicBezTo>
                  <a:cubicBezTo>
                    <a:pt x="1" y="200"/>
                    <a:pt x="2" y="201"/>
                    <a:pt x="2" y="201"/>
                  </a:cubicBezTo>
                  <a:cubicBezTo>
                    <a:pt x="1" y="202"/>
                    <a:pt x="1" y="203"/>
                    <a:pt x="1" y="203"/>
                  </a:cubicBezTo>
                  <a:cubicBezTo>
                    <a:pt x="1" y="203"/>
                    <a:pt x="1" y="205"/>
                    <a:pt x="1" y="205"/>
                  </a:cubicBezTo>
                  <a:cubicBezTo>
                    <a:pt x="1" y="206"/>
                    <a:pt x="0" y="207"/>
                    <a:pt x="0" y="207"/>
                  </a:cubicBezTo>
                  <a:cubicBezTo>
                    <a:pt x="0" y="207"/>
                    <a:pt x="1" y="210"/>
                    <a:pt x="1" y="210"/>
                  </a:cubicBezTo>
                  <a:cubicBezTo>
                    <a:pt x="1" y="210"/>
                    <a:pt x="2" y="211"/>
                    <a:pt x="1" y="212"/>
                  </a:cubicBezTo>
                  <a:cubicBezTo>
                    <a:pt x="1" y="212"/>
                    <a:pt x="0" y="213"/>
                    <a:pt x="0" y="213"/>
                  </a:cubicBezTo>
                  <a:cubicBezTo>
                    <a:pt x="0" y="213"/>
                    <a:pt x="1" y="214"/>
                    <a:pt x="1" y="214"/>
                  </a:cubicBezTo>
                  <a:cubicBezTo>
                    <a:pt x="1" y="214"/>
                    <a:pt x="3" y="215"/>
                    <a:pt x="3" y="215"/>
                  </a:cubicBezTo>
                  <a:cubicBezTo>
                    <a:pt x="3" y="215"/>
                    <a:pt x="3" y="216"/>
                    <a:pt x="3" y="216"/>
                  </a:cubicBezTo>
                  <a:cubicBezTo>
                    <a:pt x="2" y="217"/>
                    <a:pt x="2" y="218"/>
                    <a:pt x="3" y="219"/>
                  </a:cubicBezTo>
                  <a:cubicBezTo>
                    <a:pt x="3" y="219"/>
                    <a:pt x="4" y="219"/>
                    <a:pt x="4" y="219"/>
                  </a:cubicBezTo>
                  <a:cubicBezTo>
                    <a:pt x="4" y="219"/>
                    <a:pt x="4" y="219"/>
                    <a:pt x="4" y="221"/>
                  </a:cubicBezTo>
                  <a:cubicBezTo>
                    <a:pt x="4" y="222"/>
                    <a:pt x="4" y="222"/>
                    <a:pt x="4" y="223"/>
                  </a:cubicBezTo>
                  <a:cubicBezTo>
                    <a:pt x="4" y="224"/>
                    <a:pt x="6" y="228"/>
                    <a:pt x="7" y="229"/>
                  </a:cubicBezTo>
                  <a:cubicBezTo>
                    <a:pt x="7" y="230"/>
                    <a:pt x="9" y="232"/>
                    <a:pt x="9" y="232"/>
                  </a:cubicBezTo>
                  <a:cubicBezTo>
                    <a:pt x="9" y="233"/>
                    <a:pt x="11" y="235"/>
                    <a:pt x="11" y="236"/>
                  </a:cubicBezTo>
                  <a:cubicBezTo>
                    <a:pt x="11" y="236"/>
                    <a:pt x="12" y="241"/>
                    <a:pt x="12" y="241"/>
                  </a:cubicBezTo>
                  <a:cubicBezTo>
                    <a:pt x="14" y="247"/>
                    <a:pt x="14" y="247"/>
                    <a:pt x="14" y="247"/>
                  </a:cubicBezTo>
                  <a:cubicBezTo>
                    <a:pt x="14" y="247"/>
                    <a:pt x="14" y="248"/>
                    <a:pt x="15" y="248"/>
                  </a:cubicBezTo>
                  <a:cubicBezTo>
                    <a:pt x="15" y="249"/>
                    <a:pt x="16" y="249"/>
                    <a:pt x="16" y="249"/>
                  </a:cubicBezTo>
                  <a:cubicBezTo>
                    <a:pt x="16" y="250"/>
                    <a:pt x="16" y="250"/>
                    <a:pt x="17" y="250"/>
                  </a:cubicBezTo>
                  <a:cubicBezTo>
                    <a:pt x="18" y="250"/>
                    <a:pt x="18" y="250"/>
                    <a:pt x="18" y="250"/>
                  </a:cubicBezTo>
                  <a:cubicBezTo>
                    <a:pt x="19" y="250"/>
                    <a:pt x="29" y="255"/>
                    <a:pt x="29" y="255"/>
                  </a:cubicBezTo>
                  <a:cubicBezTo>
                    <a:pt x="29" y="255"/>
                    <a:pt x="31" y="255"/>
                    <a:pt x="30" y="256"/>
                  </a:cubicBezTo>
                  <a:cubicBezTo>
                    <a:pt x="29" y="256"/>
                    <a:pt x="28" y="256"/>
                    <a:pt x="29" y="257"/>
                  </a:cubicBezTo>
                  <a:cubicBezTo>
                    <a:pt x="29" y="258"/>
                    <a:pt x="39" y="269"/>
                    <a:pt x="39" y="269"/>
                  </a:cubicBezTo>
                  <a:cubicBezTo>
                    <a:pt x="39" y="269"/>
                    <a:pt x="40" y="270"/>
                    <a:pt x="40" y="271"/>
                  </a:cubicBezTo>
                  <a:cubicBezTo>
                    <a:pt x="40" y="273"/>
                    <a:pt x="41" y="289"/>
                    <a:pt x="41" y="289"/>
                  </a:cubicBezTo>
                  <a:cubicBezTo>
                    <a:pt x="41" y="289"/>
                    <a:pt x="41" y="289"/>
                    <a:pt x="42" y="290"/>
                  </a:cubicBezTo>
                  <a:cubicBezTo>
                    <a:pt x="43" y="290"/>
                    <a:pt x="76" y="313"/>
                    <a:pt x="76" y="313"/>
                  </a:cubicBezTo>
                  <a:cubicBezTo>
                    <a:pt x="76" y="313"/>
                    <a:pt x="76" y="313"/>
                    <a:pt x="76" y="314"/>
                  </a:cubicBezTo>
                  <a:cubicBezTo>
                    <a:pt x="77" y="315"/>
                    <a:pt x="99" y="418"/>
                    <a:pt x="99" y="418"/>
                  </a:cubicBezTo>
                  <a:cubicBezTo>
                    <a:pt x="100" y="419"/>
                    <a:pt x="100" y="419"/>
                    <a:pt x="100" y="419"/>
                  </a:cubicBezTo>
                  <a:cubicBezTo>
                    <a:pt x="101" y="419"/>
                    <a:pt x="101" y="419"/>
                    <a:pt x="101" y="419"/>
                  </a:cubicBezTo>
                  <a:cubicBezTo>
                    <a:pt x="113" y="413"/>
                    <a:pt x="113" y="413"/>
                    <a:pt x="113" y="413"/>
                  </a:cubicBezTo>
                  <a:cubicBezTo>
                    <a:pt x="113" y="413"/>
                    <a:pt x="113" y="413"/>
                    <a:pt x="114" y="413"/>
                  </a:cubicBezTo>
                  <a:cubicBezTo>
                    <a:pt x="115" y="413"/>
                    <a:pt x="115" y="413"/>
                    <a:pt x="116" y="412"/>
                  </a:cubicBezTo>
                  <a:cubicBezTo>
                    <a:pt x="117" y="411"/>
                    <a:pt x="120" y="409"/>
                    <a:pt x="120" y="408"/>
                  </a:cubicBezTo>
                  <a:cubicBezTo>
                    <a:pt x="121" y="406"/>
                    <a:pt x="122" y="406"/>
                    <a:pt x="123" y="405"/>
                  </a:cubicBezTo>
                  <a:cubicBezTo>
                    <a:pt x="124" y="404"/>
                    <a:pt x="130" y="394"/>
                    <a:pt x="130" y="394"/>
                  </a:cubicBezTo>
                  <a:cubicBezTo>
                    <a:pt x="130" y="394"/>
                    <a:pt x="132" y="392"/>
                    <a:pt x="132" y="391"/>
                  </a:cubicBezTo>
                  <a:cubicBezTo>
                    <a:pt x="133" y="391"/>
                    <a:pt x="133" y="389"/>
                    <a:pt x="133" y="389"/>
                  </a:cubicBezTo>
                  <a:cubicBezTo>
                    <a:pt x="134" y="388"/>
                    <a:pt x="135" y="385"/>
                    <a:pt x="135" y="383"/>
                  </a:cubicBezTo>
                  <a:cubicBezTo>
                    <a:pt x="136" y="382"/>
                    <a:pt x="136" y="383"/>
                    <a:pt x="136" y="382"/>
                  </a:cubicBezTo>
                  <a:cubicBezTo>
                    <a:pt x="136" y="381"/>
                    <a:pt x="136" y="382"/>
                    <a:pt x="136" y="381"/>
                  </a:cubicBezTo>
                  <a:cubicBezTo>
                    <a:pt x="136" y="380"/>
                    <a:pt x="135" y="377"/>
                    <a:pt x="135" y="376"/>
                  </a:cubicBezTo>
                  <a:cubicBezTo>
                    <a:pt x="135" y="374"/>
                    <a:pt x="135" y="373"/>
                    <a:pt x="135" y="372"/>
                  </a:cubicBezTo>
                  <a:cubicBezTo>
                    <a:pt x="135" y="371"/>
                    <a:pt x="136" y="370"/>
                    <a:pt x="135" y="369"/>
                  </a:cubicBezTo>
                  <a:cubicBezTo>
                    <a:pt x="135" y="369"/>
                    <a:pt x="134" y="367"/>
                    <a:pt x="134" y="366"/>
                  </a:cubicBezTo>
                  <a:cubicBezTo>
                    <a:pt x="134" y="365"/>
                    <a:pt x="134" y="365"/>
                    <a:pt x="134" y="364"/>
                  </a:cubicBezTo>
                  <a:cubicBezTo>
                    <a:pt x="133" y="363"/>
                    <a:pt x="132" y="362"/>
                    <a:pt x="132" y="362"/>
                  </a:cubicBezTo>
                  <a:cubicBezTo>
                    <a:pt x="132" y="362"/>
                    <a:pt x="128" y="348"/>
                    <a:pt x="128" y="348"/>
                  </a:cubicBezTo>
                  <a:cubicBezTo>
                    <a:pt x="128" y="348"/>
                    <a:pt x="128" y="348"/>
                    <a:pt x="129" y="347"/>
                  </a:cubicBezTo>
                  <a:cubicBezTo>
                    <a:pt x="130" y="346"/>
                    <a:pt x="132" y="343"/>
                    <a:pt x="132" y="342"/>
                  </a:cubicBezTo>
                  <a:cubicBezTo>
                    <a:pt x="133" y="341"/>
                    <a:pt x="134" y="338"/>
                    <a:pt x="135" y="337"/>
                  </a:cubicBezTo>
                  <a:cubicBezTo>
                    <a:pt x="135" y="336"/>
                    <a:pt x="139" y="333"/>
                    <a:pt x="140" y="333"/>
                  </a:cubicBezTo>
                  <a:cubicBezTo>
                    <a:pt x="140" y="333"/>
                    <a:pt x="141" y="333"/>
                    <a:pt x="141" y="333"/>
                  </a:cubicBezTo>
                  <a:cubicBezTo>
                    <a:pt x="141" y="334"/>
                    <a:pt x="142" y="333"/>
                    <a:pt x="143" y="333"/>
                  </a:cubicBezTo>
                  <a:cubicBezTo>
                    <a:pt x="143" y="333"/>
                    <a:pt x="145" y="334"/>
                    <a:pt x="146" y="333"/>
                  </a:cubicBezTo>
                  <a:cubicBezTo>
                    <a:pt x="146" y="333"/>
                    <a:pt x="147" y="333"/>
                    <a:pt x="147" y="333"/>
                  </a:cubicBezTo>
                  <a:cubicBezTo>
                    <a:pt x="148" y="333"/>
                    <a:pt x="149" y="332"/>
                    <a:pt x="149" y="330"/>
                  </a:cubicBezTo>
                  <a:cubicBezTo>
                    <a:pt x="149" y="329"/>
                    <a:pt x="149" y="329"/>
                    <a:pt x="150" y="329"/>
                  </a:cubicBezTo>
                  <a:cubicBezTo>
                    <a:pt x="150" y="328"/>
                    <a:pt x="152" y="326"/>
                    <a:pt x="152" y="326"/>
                  </a:cubicBezTo>
                  <a:cubicBezTo>
                    <a:pt x="152" y="326"/>
                    <a:pt x="153" y="326"/>
                    <a:pt x="152" y="325"/>
                  </a:cubicBezTo>
                  <a:cubicBezTo>
                    <a:pt x="152" y="324"/>
                    <a:pt x="151" y="323"/>
                    <a:pt x="151" y="323"/>
                  </a:cubicBezTo>
                  <a:cubicBezTo>
                    <a:pt x="151" y="323"/>
                    <a:pt x="152" y="323"/>
                    <a:pt x="152" y="322"/>
                  </a:cubicBezTo>
                  <a:cubicBezTo>
                    <a:pt x="153" y="322"/>
                    <a:pt x="152" y="322"/>
                    <a:pt x="152" y="321"/>
                  </a:cubicBezTo>
                  <a:cubicBezTo>
                    <a:pt x="152" y="320"/>
                    <a:pt x="153" y="321"/>
                    <a:pt x="153" y="320"/>
                  </a:cubicBezTo>
                  <a:cubicBezTo>
                    <a:pt x="153" y="320"/>
                    <a:pt x="153" y="319"/>
                    <a:pt x="154" y="319"/>
                  </a:cubicBezTo>
                  <a:cubicBezTo>
                    <a:pt x="155" y="319"/>
                    <a:pt x="156" y="320"/>
                    <a:pt x="156" y="320"/>
                  </a:cubicBezTo>
                  <a:cubicBezTo>
                    <a:pt x="156" y="320"/>
                    <a:pt x="157" y="320"/>
                    <a:pt x="158" y="319"/>
                  </a:cubicBezTo>
                  <a:cubicBezTo>
                    <a:pt x="158" y="319"/>
                    <a:pt x="159" y="319"/>
                    <a:pt x="159" y="319"/>
                  </a:cubicBezTo>
                  <a:cubicBezTo>
                    <a:pt x="160" y="318"/>
                    <a:pt x="162" y="315"/>
                    <a:pt x="163" y="315"/>
                  </a:cubicBezTo>
                  <a:cubicBezTo>
                    <a:pt x="163" y="314"/>
                    <a:pt x="163" y="313"/>
                    <a:pt x="163" y="313"/>
                  </a:cubicBezTo>
                  <a:cubicBezTo>
                    <a:pt x="163" y="313"/>
                    <a:pt x="163" y="312"/>
                    <a:pt x="164" y="311"/>
                  </a:cubicBezTo>
                  <a:cubicBezTo>
                    <a:pt x="165" y="311"/>
                    <a:pt x="170" y="307"/>
                    <a:pt x="171" y="307"/>
                  </a:cubicBezTo>
                  <a:cubicBezTo>
                    <a:pt x="172" y="306"/>
                    <a:pt x="178" y="303"/>
                    <a:pt x="179" y="303"/>
                  </a:cubicBezTo>
                  <a:cubicBezTo>
                    <a:pt x="180" y="302"/>
                    <a:pt x="184" y="300"/>
                    <a:pt x="185" y="300"/>
                  </a:cubicBezTo>
                  <a:cubicBezTo>
                    <a:pt x="187" y="300"/>
                    <a:pt x="190" y="298"/>
                    <a:pt x="191" y="297"/>
                  </a:cubicBezTo>
                  <a:cubicBezTo>
                    <a:pt x="191" y="297"/>
                    <a:pt x="192" y="296"/>
                    <a:pt x="192" y="296"/>
                  </a:cubicBezTo>
                  <a:cubicBezTo>
                    <a:pt x="192" y="296"/>
                    <a:pt x="192" y="297"/>
                    <a:pt x="192" y="297"/>
                  </a:cubicBezTo>
                  <a:cubicBezTo>
                    <a:pt x="193" y="297"/>
                    <a:pt x="193" y="297"/>
                    <a:pt x="194" y="296"/>
                  </a:cubicBezTo>
                  <a:cubicBezTo>
                    <a:pt x="194" y="296"/>
                    <a:pt x="197" y="294"/>
                    <a:pt x="198" y="293"/>
                  </a:cubicBezTo>
                  <a:cubicBezTo>
                    <a:pt x="199" y="293"/>
                    <a:pt x="199" y="291"/>
                    <a:pt x="199" y="291"/>
                  </a:cubicBezTo>
                  <a:cubicBezTo>
                    <a:pt x="199" y="291"/>
                    <a:pt x="200" y="290"/>
                    <a:pt x="200" y="289"/>
                  </a:cubicBezTo>
                  <a:cubicBezTo>
                    <a:pt x="200" y="288"/>
                    <a:pt x="199" y="286"/>
                    <a:pt x="198" y="285"/>
                  </a:cubicBezTo>
                  <a:cubicBezTo>
                    <a:pt x="197" y="284"/>
                    <a:pt x="195" y="283"/>
                    <a:pt x="195" y="283"/>
                  </a:cubicBezTo>
                  <a:cubicBezTo>
                    <a:pt x="195" y="282"/>
                    <a:pt x="194" y="281"/>
                    <a:pt x="194" y="281"/>
                  </a:cubicBezTo>
                  <a:cubicBezTo>
                    <a:pt x="194" y="281"/>
                    <a:pt x="194" y="280"/>
                    <a:pt x="194" y="278"/>
                  </a:cubicBezTo>
                  <a:cubicBezTo>
                    <a:pt x="194" y="277"/>
                    <a:pt x="194" y="276"/>
                    <a:pt x="194" y="275"/>
                  </a:cubicBezTo>
                  <a:cubicBezTo>
                    <a:pt x="194" y="273"/>
                    <a:pt x="195" y="269"/>
                    <a:pt x="195" y="268"/>
                  </a:cubicBezTo>
                  <a:cubicBezTo>
                    <a:pt x="195" y="268"/>
                    <a:pt x="195" y="267"/>
                    <a:pt x="194" y="266"/>
                  </a:cubicBezTo>
                  <a:cubicBezTo>
                    <a:pt x="194" y="265"/>
                    <a:pt x="195" y="263"/>
                    <a:pt x="196" y="262"/>
                  </a:cubicBezTo>
                  <a:cubicBezTo>
                    <a:pt x="196" y="261"/>
                    <a:pt x="196" y="261"/>
                    <a:pt x="196" y="260"/>
                  </a:cubicBezTo>
                  <a:cubicBezTo>
                    <a:pt x="196" y="258"/>
                    <a:pt x="196" y="257"/>
                    <a:pt x="196" y="255"/>
                  </a:cubicBezTo>
                  <a:cubicBezTo>
                    <a:pt x="196" y="254"/>
                    <a:pt x="197" y="252"/>
                    <a:pt x="197" y="252"/>
                  </a:cubicBezTo>
                  <a:cubicBezTo>
                    <a:pt x="197" y="252"/>
                    <a:pt x="198" y="252"/>
                    <a:pt x="198" y="251"/>
                  </a:cubicBezTo>
                  <a:cubicBezTo>
                    <a:pt x="198" y="250"/>
                    <a:pt x="197" y="250"/>
                    <a:pt x="197" y="250"/>
                  </a:cubicBezTo>
                  <a:cubicBezTo>
                    <a:pt x="197" y="250"/>
                    <a:pt x="196" y="250"/>
                    <a:pt x="195" y="250"/>
                  </a:cubicBezTo>
                  <a:cubicBezTo>
                    <a:pt x="195" y="250"/>
                    <a:pt x="192" y="248"/>
                    <a:pt x="192" y="248"/>
                  </a:cubicBezTo>
                  <a:cubicBezTo>
                    <a:pt x="187" y="245"/>
                    <a:pt x="187" y="245"/>
                    <a:pt x="187" y="245"/>
                  </a:cubicBezTo>
                  <a:cubicBezTo>
                    <a:pt x="187" y="245"/>
                    <a:pt x="186" y="245"/>
                    <a:pt x="187" y="245"/>
                  </a:cubicBezTo>
                  <a:cubicBezTo>
                    <a:pt x="188" y="246"/>
                    <a:pt x="191" y="248"/>
                    <a:pt x="191" y="248"/>
                  </a:cubicBezTo>
                  <a:cubicBezTo>
                    <a:pt x="191" y="248"/>
                    <a:pt x="192" y="250"/>
                    <a:pt x="191" y="250"/>
                  </a:cubicBezTo>
                  <a:cubicBezTo>
                    <a:pt x="190" y="250"/>
                    <a:pt x="189" y="249"/>
                    <a:pt x="189" y="249"/>
                  </a:cubicBezTo>
                  <a:cubicBezTo>
                    <a:pt x="189" y="249"/>
                    <a:pt x="189" y="249"/>
                    <a:pt x="189" y="249"/>
                  </a:cubicBezTo>
                  <a:cubicBezTo>
                    <a:pt x="189" y="250"/>
                    <a:pt x="187" y="249"/>
                    <a:pt x="187" y="249"/>
                  </a:cubicBezTo>
                  <a:cubicBezTo>
                    <a:pt x="186" y="249"/>
                    <a:pt x="184" y="248"/>
                    <a:pt x="184" y="248"/>
                  </a:cubicBezTo>
                  <a:cubicBezTo>
                    <a:pt x="184" y="248"/>
                    <a:pt x="182" y="248"/>
                    <a:pt x="181" y="248"/>
                  </a:cubicBezTo>
                  <a:cubicBezTo>
                    <a:pt x="180" y="248"/>
                    <a:pt x="180" y="248"/>
                    <a:pt x="179" y="247"/>
                  </a:cubicBezTo>
                  <a:cubicBezTo>
                    <a:pt x="179" y="246"/>
                    <a:pt x="178" y="246"/>
                    <a:pt x="178" y="245"/>
                  </a:cubicBezTo>
                  <a:cubicBezTo>
                    <a:pt x="177" y="245"/>
                    <a:pt x="177" y="244"/>
                    <a:pt x="176" y="245"/>
                  </a:cubicBezTo>
                  <a:cubicBezTo>
                    <a:pt x="176" y="246"/>
                    <a:pt x="176" y="246"/>
                    <a:pt x="175" y="246"/>
                  </a:cubicBezTo>
                  <a:cubicBezTo>
                    <a:pt x="175" y="246"/>
                    <a:pt x="175" y="247"/>
                    <a:pt x="174" y="247"/>
                  </a:cubicBezTo>
                  <a:cubicBezTo>
                    <a:pt x="173" y="246"/>
                    <a:pt x="173" y="245"/>
                    <a:pt x="173" y="244"/>
                  </a:cubicBezTo>
                  <a:cubicBezTo>
                    <a:pt x="173" y="243"/>
                    <a:pt x="174" y="243"/>
                    <a:pt x="174" y="242"/>
                  </a:cubicBezTo>
                  <a:cubicBezTo>
                    <a:pt x="175" y="242"/>
                    <a:pt x="175" y="243"/>
                    <a:pt x="175" y="243"/>
                  </a:cubicBezTo>
                  <a:cubicBezTo>
                    <a:pt x="176" y="242"/>
                    <a:pt x="176" y="242"/>
                    <a:pt x="177" y="242"/>
                  </a:cubicBezTo>
                  <a:cubicBezTo>
                    <a:pt x="178" y="241"/>
                    <a:pt x="178" y="241"/>
                    <a:pt x="179" y="241"/>
                  </a:cubicBezTo>
                  <a:cubicBezTo>
                    <a:pt x="179" y="241"/>
                    <a:pt x="178" y="242"/>
                    <a:pt x="180" y="242"/>
                  </a:cubicBezTo>
                  <a:cubicBezTo>
                    <a:pt x="181" y="242"/>
                    <a:pt x="181" y="242"/>
                    <a:pt x="182" y="243"/>
                  </a:cubicBezTo>
                  <a:cubicBezTo>
                    <a:pt x="183" y="244"/>
                    <a:pt x="184" y="244"/>
                    <a:pt x="184" y="244"/>
                  </a:cubicBezTo>
                  <a:cubicBezTo>
                    <a:pt x="184" y="244"/>
                    <a:pt x="185" y="244"/>
                    <a:pt x="184" y="243"/>
                  </a:cubicBezTo>
                  <a:cubicBezTo>
                    <a:pt x="183" y="242"/>
                    <a:pt x="181" y="241"/>
                    <a:pt x="181" y="241"/>
                  </a:cubicBezTo>
                  <a:cubicBezTo>
                    <a:pt x="181" y="241"/>
                    <a:pt x="179" y="240"/>
                    <a:pt x="179" y="240"/>
                  </a:cubicBezTo>
                  <a:cubicBezTo>
                    <a:pt x="179" y="240"/>
                    <a:pt x="178" y="239"/>
                    <a:pt x="178" y="239"/>
                  </a:cubicBezTo>
                  <a:cubicBezTo>
                    <a:pt x="177" y="238"/>
                    <a:pt x="176" y="239"/>
                    <a:pt x="176" y="238"/>
                  </a:cubicBezTo>
                  <a:cubicBezTo>
                    <a:pt x="176" y="238"/>
                    <a:pt x="175" y="237"/>
                    <a:pt x="175" y="236"/>
                  </a:cubicBezTo>
                  <a:cubicBezTo>
                    <a:pt x="175" y="235"/>
                    <a:pt x="175" y="236"/>
                    <a:pt x="175" y="235"/>
                  </a:cubicBezTo>
                  <a:cubicBezTo>
                    <a:pt x="176" y="234"/>
                    <a:pt x="176" y="234"/>
                    <a:pt x="176" y="233"/>
                  </a:cubicBezTo>
                  <a:cubicBezTo>
                    <a:pt x="176" y="232"/>
                    <a:pt x="177" y="228"/>
                    <a:pt x="176" y="227"/>
                  </a:cubicBezTo>
                  <a:cubicBezTo>
                    <a:pt x="174" y="226"/>
                    <a:pt x="172" y="224"/>
                    <a:pt x="172" y="224"/>
                  </a:cubicBezTo>
                  <a:cubicBezTo>
                    <a:pt x="172" y="224"/>
                    <a:pt x="171" y="223"/>
                    <a:pt x="170" y="223"/>
                  </a:cubicBezTo>
                  <a:cubicBezTo>
                    <a:pt x="169" y="223"/>
                    <a:pt x="169" y="223"/>
                    <a:pt x="168" y="223"/>
                  </a:cubicBezTo>
                  <a:cubicBezTo>
                    <a:pt x="167" y="223"/>
                    <a:pt x="167" y="220"/>
                    <a:pt x="167" y="220"/>
                  </a:cubicBezTo>
                  <a:cubicBezTo>
                    <a:pt x="167" y="220"/>
                    <a:pt x="167" y="219"/>
                    <a:pt x="167" y="219"/>
                  </a:cubicBezTo>
                  <a:cubicBezTo>
                    <a:pt x="168" y="218"/>
                    <a:pt x="168" y="218"/>
                    <a:pt x="169" y="218"/>
                  </a:cubicBezTo>
                  <a:cubicBezTo>
                    <a:pt x="169" y="218"/>
                    <a:pt x="168" y="220"/>
                    <a:pt x="169" y="219"/>
                  </a:cubicBezTo>
                  <a:cubicBezTo>
                    <a:pt x="170" y="219"/>
                    <a:pt x="169" y="218"/>
                    <a:pt x="170" y="217"/>
                  </a:cubicBezTo>
                  <a:cubicBezTo>
                    <a:pt x="170" y="217"/>
                    <a:pt x="170" y="216"/>
                    <a:pt x="171" y="216"/>
                  </a:cubicBezTo>
                  <a:cubicBezTo>
                    <a:pt x="171" y="216"/>
                    <a:pt x="171" y="215"/>
                    <a:pt x="172" y="215"/>
                  </a:cubicBezTo>
                  <a:cubicBezTo>
                    <a:pt x="173" y="214"/>
                    <a:pt x="173" y="214"/>
                    <a:pt x="173" y="213"/>
                  </a:cubicBezTo>
                  <a:cubicBezTo>
                    <a:pt x="173" y="212"/>
                    <a:pt x="171" y="211"/>
                    <a:pt x="170" y="211"/>
                  </a:cubicBezTo>
                  <a:cubicBezTo>
                    <a:pt x="170" y="210"/>
                    <a:pt x="170" y="210"/>
                    <a:pt x="169" y="210"/>
                  </a:cubicBezTo>
                  <a:cubicBezTo>
                    <a:pt x="168" y="209"/>
                    <a:pt x="167" y="209"/>
                    <a:pt x="167" y="209"/>
                  </a:cubicBezTo>
                  <a:cubicBezTo>
                    <a:pt x="166" y="209"/>
                    <a:pt x="164" y="209"/>
                    <a:pt x="164" y="209"/>
                  </a:cubicBezTo>
                  <a:cubicBezTo>
                    <a:pt x="164" y="209"/>
                    <a:pt x="162" y="208"/>
                    <a:pt x="162" y="208"/>
                  </a:cubicBezTo>
                  <a:cubicBezTo>
                    <a:pt x="161" y="207"/>
                    <a:pt x="161" y="207"/>
                    <a:pt x="160" y="207"/>
                  </a:cubicBezTo>
                  <a:cubicBezTo>
                    <a:pt x="159" y="208"/>
                    <a:pt x="158" y="208"/>
                    <a:pt x="158" y="209"/>
                  </a:cubicBezTo>
                  <a:cubicBezTo>
                    <a:pt x="158" y="210"/>
                    <a:pt x="158" y="210"/>
                    <a:pt x="158" y="211"/>
                  </a:cubicBezTo>
                  <a:cubicBezTo>
                    <a:pt x="158" y="212"/>
                    <a:pt x="158" y="213"/>
                    <a:pt x="158" y="213"/>
                  </a:cubicBezTo>
                  <a:cubicBezTo>
                    <a:pt x="158" y="214"/>
                    <a:pt x="157" y="214"/>
                    <a:pt x="157" y="215"/>
                  </a:cubicBezTo>
                  <a:cubicBezTo>
                    <a:pt x="157" y="216"/>
                    <a:pt x="157" y="216"/>
                    <a:pt x="157" y="217"/>
                  </a:cubicBezTo>
                  <a:cubicBezTo>
                    <a:pt x="158" y="218"/>
                    <a:pt x="158" y="218"/>
                    <a:pt x="158" y="219"/>
                  </a:cubicBezTo>
                  <a:cubicBezTo>
                    <a:pt x="159" y="220"/>
                    <a:pt x="159" y="220"/>
                    <a:pt x="159" y="220"/>
                  </a:cubicBezTo>
                  <a:cubicBezTo>
                    <a:pt x="160" y="220"/>
                    <a:pt x="160" y="220"/>
                    <a:pt x="160" y="219"/>
                  </a:cubicBezTo>
                  <a:cubicBezTo>
                    <a:pt x="160" y="218"/>
                    <a:pt x="159" y="218"/>
                    <a:pt x="160" y="218"/>
                  </a:cubicBezTo>
                  <a:cubicBezTo>
                    <a:pt x="161" y="217"/>
                    <a:pt x="161" y="217"/>
                    <a:pt x="162" y="217"/>
                  </a:cubicBezTo>
                  <a:cubicBezTo>
                    <a:pt x="163" y="218"/>
                    <a:pt x="163" y="218"/>
                    <a:pt x="164" y="219"/>
                  </a:cubicBezTo>
                  <a:cubicBezTo>
                    <a:pt x="164" y="220"/>
                    <a:pt x="165" y="219"/>
                    <a:pt x="164" y="220"/>
                  </a:cubicBezTo>
                  <a:cubicBezTo>
                    <a:pt x="164" y="221"/>
                    <a:pt x="164" y="222"/>
                    <a:pt x="164" y="222"/>
                  </a:cubicBezTo>
                  <a:cubicBezTo>
                    <a:pt x="165" y="223"/>
                    <a:pt x="165" y="223"/>
                    <a:pt x="165" y="222"/>
                  </a:cubicBezTo>
                  <a:cubicBezTo>
                    <a:pt x="165" y="221"/>
                    <a:pt x="165" y="221"/>
                    <a:pt x="165" y="221"/>
                  </a:cubicBezTo>
                  <a:cubicBezTo>
                    <a:pt x="166" y="221"/>
                    <a:pt x="166" y="221"/>
                    <a:pt x="166" y="222"/>
                  </a:cubicBezTo>
                  <a:cubicBezTo>
                    <a:pt x="166" y="222"/>
                    <a:pt x="167" y="223"/>
                    <a:pt x="167" y="223"/>
                  </a:cubicBezTo>
                  <a:cubicBezTo>
                    <a:pt x="166" y="223"/>
                    <a:pt x="166" y="223"/>
                    <a:pt x="166" y="224"/>
                  </a:cubicBezTo>
                  <a:cubicBezTo>
                    <a:pt x="166" y="225"/>
                    <a:pt x="166" y="224"/>
                    <a:pt x="167" y="225"/>
                  </a:cubicBezTo>
                  <a:cubicBezTo>
                    <a:pt x="167" y="226"/>
                    <a:pt x="167" y="225"/>
                    <a:pt x="167" y="226"/>
                  </a:cubicBezTo>
                  <a:cubicBezTo>
                    <a:pt x="167" y="228"/>
                    <a:pt x="167" y="228"/>
                    <a:pt x="165" y="229"/>
                  </a:cubicBezTo>
                  <a:cubicBezTo>
                    <a:pt x="164" y="230"/>
                    <a:pt x="162" y="231"/>
                    <a:pt x="161" y="231"/>
                  </a:cubicBezTo>
                  <a:cubicBezTo>
                    <a:pt x="161" y="232"/>
                    <a:pt x="161" y="232"/>
                    <a:pt x="160" y="233"/>
                  </a:cubicBezTo>
                  <a:cubicBezTo>
                    <a:pt x="160" y="234"/>
                    <a:pt x="159" y="234"/>
                    <a:pt x="159" y="233"/>
                  </a:cubicBezTo>
                  <a:cubicBezTo>
                    <a:pt x="159" y="233"/>
                    <a:pt x="159" y="233"/>
                    <a:pt x="158" y="232"/>
                  </a:cubicBezTo>
                  <a:cubicBezTo>
                    <a:pt x="157" y="232"/>
                    <a:pt x="157" y="231"/>
                    <a:pt x="156" y="231"/>
                  </a:cubicBezTo>
                  <a:cubicBezTo>
                    <a:pt x="156" y="231"/>
                    <a:pt x="157" y="230"/>
                    <a:pt x="156" y="230"/>
                  </a:cubicBezTo>
                  <a:cubicBezTo>
                    <a:pt x="155" y="229"/>
                    <a:pt x="155" y="229"/>
                    <a:pt x="155" y="228"/>
                  </a:cubicBezTo>
                  <a:cubicBezTo>
                    <a:pt x="155" y="228"/>
                    <a:pt x="155" y="228"/>
                    <a:pt x="155" y="227"/>
                  </a:cubicBezTo>
                  <a:cubicBezTo>
                    <a:pt x="156" y="227"/>
                    <a:pt x="155" y="227"/>
                    <a:pt x="156" y="226"/>
                  </a:cubicBezTo>
                  <a:cubicBezTo>
                    <a:pt x="157" y="225"/>
                    <a:pt x="157" y="225"/>
                    <a:pt x="157" y="224"/>
                  </a:cubicBezTo>
                  <a:cubicBezTo>
                    <a:pt x="157" y="224"/>
                    <a:pt x="157" y="224"/>
                    <a:pt x="157" y="223"/>
                  </a:cubicBezTo>
                  <a:cubicBezTo>
                    <a:pt x="157" y="222"/>
                    <a:pt x="157" y="222"/>
                    <a:pt x="157" y="221"/>
                  </a:cubicBezTo>
                  <a:cubicBezTo>
                    <a:pt x="158" y="220"/>
                    <a:pt x="158" y="220"/>
                    <a:pt x="157" y="220"/>
                  </a:cubicBezTo>
                  <a:cubicBezTo>
                    <a:pt x="157" y="219"/>
                    <a:pt x="157" y="219"/>
                    <a:pt x="156" y="219"/>
                  </a:cubicBezTo>
                  <a:cubicBezTo>
                    <a:pt x="155" y="219"/>
                    <a:pt x="155" y="219"/>
                    <a:pt x="154" y="220"/>
                  </a:cubicBezTo>
                  <a:cubicBezTo>
                    <a:pt x="153" y="220"/>
                    <a:pt x="153" y="220"/>
                    <a:pt x="152" y="220"/>
                  </a:cubicBezTo>
                  <a:cubicBezTo>
                    <a:pt x="151" y="221"/>
                    <a:pt x="151" y="221"/>
                    <a:pt x="151" y="220"/>
                  </a:cubicBezTo>
                  <a:cubicBezTo>
                    <a:pt x="151" y="220"/>
                    <a:pt x="151" y="219"/>
                    <a:pt x="150" y="220"/>
                  </a:cubicBezTo>
                  <a:cubicBezTo>
                    <a:pt x="149" y="221"/>
                    <a:pt x="147" y="221"/>
                    <a:pt x="146" y="221"/>
                  </a:cubicBezTo>
                  <a:cubicBezTo>
                    <a:pt x="145" y="222"/>
                    <a:pt x="142" y="221"/>
                    <a:pt x="141" y="220"/>
                  </a:cubicBezTo>
                  <a:cubicBezTo>
                    <a:pt x="139" y="219"/>
                    <a:pt x="135" y="216"/>
                    <a:pt x="135" y="216"/>
                  </a:cubicBezTo>
                  <a:cubicBezTo>
                    <a:pt x="134" y="216"/>
                    <a:pt x="134" y="215"/>
                    <a:pt x="134" y="214"/>
                  </a:cubicBezTo>
                  <a:cubicBezTo>
                    <a:pt x="133" y="214"/>
                    <a:pt x="133" y="214"/>
                    <a:pt x="132" y="213"/>
                  </a:cubicBezTo>
                  <a:cubicBezTo>
                    <a:pt x="131" y="213"/>
                    <a:pt x="126" y="207"/>
                    <a:pt x="126" y="206"/>
                  </a:cubicBezTo>
                  <a:cubicBezTo>
                    <a:pt x="126" y="205"/>
                    <a:pt x="126" y="205"/>
                    <a:pt x="125" y="205"/>
                  </a:cubicBezTo>
                  <a:cubicBezTo>
                    <a:pt x="125" y="205"/>
                    <a:pt x="125" y="205"/>
                    <a:pt x="124" y="203"/>
                  </a:cubicBezTo>
                  <a:cubicBezTo>
                    <a:pt x="124" y="202"/>
                    <a:pt x="123" y="197"/>
                    <a:pt x="123" y="195"/>
                  </a:cubicBezTo>
                  <a:cubicBezTo>
                    <a:pt x="123" y="194"/>
                    <a:pt x="123" y="192"/>
                    <a:pt x="123" y="191"/>
                  </a:cubicBezTo>
                  <a:cubicBezTo>
                    <a:pt x="123" y="190"/>
                    <a:pt x="123" y="191"/>
                    <a:pt x="124" y="189"/>
                  </a:cubicBezTo>
                  <a:cubicBezTo>
                    <a:pt x="124" y="187"/>
                    <a:pt x="126" y="183"/>
                    <a:pt x="127" y="183"/>
                  </a:cubicBezTo>
                  <a:cubicBezTo>
                    <a:pt x="128" y="182"/>
                    <a:pt x="128" y="182"/>
                    <a:pt x="129" y="181"/>
                  </a:cubicBezTo>
                  <a:cubicBezTo>
                    <a:pt x="130" y="181"/>
                    <a:pt x="130" y="182"/>
                    <a:pt x="130" y="181"/>
                  </a:cubicBezTo>
                  <a:cubicBezTo>
                    <a:pt x="131" y="180"/>
                    <a:pt x="130" y="180"/>
                    <a:pt x="131" y="180"/>
                  </a:cubicBezTo>
                  <a:cubicBezTo>
                    <a:pt x="132" y="181"/>
                    <a:pt x="132" y="181"/>
                    <a:pt x="132" y="180"/>
                  </a:cubicBezTo>
                  <a:cubicBezTo>
                    <a:pt x="133" y="179"/>
                    <a:pt x="132" y="179"/>
                    <a:pt x="133" y="179"/>
                  </a:cubicBezTo>
                  <a:cubicBezTo>
                    <a:pt x="134" y="179"/>
                    <a:pt x="134" y="180"/>
                    <a:pt x="135" y="179"/>
                  </a:cubicBezTo>
                  <a:cubicBezTo>
                    <a:pt x="135" y="178"/>
                    <a:pt x="135" y="178"/>
                    <a:pt x="136" y="178"/>
                  </a:cubicBezTo>
                  <a:cubicBezTo>
                    <a:pt x="137" y="178"/>
                    <a:pt x="136" y="178"/>
                    <a:pt x="137" y="178"/>
                  </a:cubicBezTo>
                  <a:cubicBezTo>
                    <a:pt x="139" y="177"/>
                    <a:pt x="138" y="178"/>
                    <a:pt x="139" y="177"/>
                  </a:cubicBezTo>
                  <a:cubicBezTo>
                    <a:pt x="140" y="176"/>
                    <a:pt x="140" y="177"/>
                    <a:pt x="140" y="176"/>
                  </a:cubicBezTo>
                  <a:cubicBezTo>
                    <a:pt x="141" y="175"/>
                    <a:pt x="140" y="175"/>
                    <a:pt x="141" y="174"/>
                  </a:cubicBezTo>
                  <a:cubicBezTo>
                    <a:pt x="142" y="174"/>
                    <a:pt x="142" y="174"/>
                    <a:pt x="143" y="173"/>
                  </a:cubicBezTo>
                  <a:cubicBezTo>
                    <a:pt x="144" y="172"/>
                    <a:pt x="144" y="172"/>
                    <a:pt x="145" y="171"/>
                  </a:cubicBezTo>
                  <a:cubicBezTo>
                    <a:pt x="147" y="170"/>
                    <a:pt x="146" y="170"/>
                    <a:pt x="147" y="170"/>
                  </a:cubicBezTo>
                  <a:cubicBezTo>
                    <a:pt x="148" y="170"/>
                    <a:pt x="148" y="171"/>
                    <a:pt x="149" y="170"/>
                  </a:cubicBezTo>
                  <a:cubicBezTo>
                    <a:pt x="150" y="169"/>
                    <a:pt x="150" y="170"/>
                    <a:pt x="150" y="169"/>
                  </a:cubicBezTo>
                  <a:cubicBezTo>
                    <a:pt x="151" y="168"/>
                    <a:pt x="150" y="168"/>
                    <a:pt x="150" y="168"/>
                  </a:cubicBezTo>
                  <a:cubicBezTo>
                    <a:pt x="151" y="167"/>
                    <a:pt x="150" y="168"/>
                    <a:pt x="151" y="166"/>
                  </a:cubicBezTo>
                  <a:cubicBezTo>
                    <a:pt x="152" y="165"/>
                    <a:pt x="152" y="166"/>
                    <a:pt x="153" y="165"/>
                  </a:cubicBezTo>
                  <a:cubicBezTo>
                    <a:pt x="153" y="164"/>
                    <a:pt x="153" y="164"/>
                    <a:pt x="154" y="163"/>
                  </a:cubicBezTo>
                  <a:cubicBezTo>
                    <a:pt x="156" y="163"/>
                    <a:pt x="155" y="163"/>
                    <a:pt x="156" y="162"/>
                  </a:cubicBezTo>
                  <a:cubicBezTo>
                    <a:pt x="157" y="162"/>
                    <a:pt x="156" y="162"/>
                    <a:pt x="157" y="162"/>
                  </a:cubicBezTo>
                  <a:cubicBezTo>
                    <a:pt x="159" y="162"/>
                    <a:pt x="158" y="162"/>
                    <a:pt x="159" y="162"/>
                  </a:cubicBezTo>
                  <a:cubicBezTo>
                    <a:pt x="159" y="161"/>
                    <a:pt x="159" y="159"/>
                    <a:pt x="159" y="159"/>
                  </a:cubicBezTo>
                  <a:cubicBezTo>
                    <a:pt x="159" y="158"/>
                    <a:pt x="159" y="158"/>
                    <a:pt x="160" y="157"/>
                  </a:cubicBezTo>
                  <a:cubicBezTo>
                    <a:pt x="161" y="156"/>
                    <a:pt x="160" y="156"/>
                    <a:pt x="161" y="155"/>
                  </a:cubicBezTo>
                  <a:cubicBezTo>
                    <a:pt x="162" y="155"/>
                    <a:pt x="162" y="155"/>
                    <a:pt x="163" y="155"/>
                  </a:cubicBezTo>
                  <a:cubicBezTo>
                    <a:pt x="163" y="154"/>
                    <a:pt x="164" y="154"/>
                    <a:pt x="164" y="153"/>
                  </a:cubicBezTo>
                  <a:cubicBezTo>
                    <a:pt x="165" y="152"/>
                    <a:pt x="164" y="152"/>
                    <a:pt x="165" y="151"/>
                  </a:cubicBezTo>
                  <a:cubicBezTo>
                    <a:pt x="165" y="151"/>
                    <a:pt x="165" y="151"/>
                    <a:pt x="165" y="150"/>
                  </a:cubicBezTo>
                  <a:cubicBezTo>
                    <a:pt x="166" y="149"/>
                    <a:pt x="166" y="149"/>
                    <a:pt x="167" y="149"/>
                  </a:cubicBezTo>
                  <a:cubicBezTo>
                    <a:pt x="167" y="148"/>
                    <a:pt x="167" y="148"/>
                    <a:pt x="167" y="147"/>
                  </a:cubicBezTo>
                  <a:cubicBezTo>
                    <a:pt x="167" y="147"/>
                    <a:pt x="167" y="147"/>
                    <a:pt x="167" y="146"/>
                  </a:cubicBezTo>
                  <a:cubicBezTo>
                    <a:pt x="167" y="145"/>
                    <a:pt x="167" y="145"/>
                    <a:pt x="167" y="145"/>
                  </a:cubicBezTo>
                  <a:cubicBezTo>
                    <a:pt x="167" y="144"/>
                    <a:pt x="168" y="144"/>
                    <a:pt x="168" y="144"/>
                  </a:cubicBezTo>
                  <a:cubicBezTo>
                    <a:pt x="169" y="143"/>
                    <a:pt x="169" y="143"/>
                    <a:pt x="170" y="143"/>
                  </a:cubicBezTo>
                  <a:cubicBezTo>
                    <a:pt x="170" y="142"/>
                    <a:pt x="170" y="142"/>
                    <a:pt x="171" y="141"/>
                  </a:cubicBezTo>
                  <a:cubicBezTo>
                    <a:pt x="171" y="141"/>
                    <a:pt x="171" y="140"/>
                    <a:pt x="171" y="139"/>
                  </a:cubicBezTo>
                  <a:cubicBezTo>
                    <a:pt x="171" y="139"/>
                    <a:pt x="171" y="138"/>
                    <a:pt x="171" y="137"/>
                  </a:cubicBezTo>
                  <a:cubicBezTo>
                    <a:pt x="171" y="136"/>
                    <a:pt x="171" y="136"/>
                    <a:pt x="172" y="135"/>
                  </a:cubicBezTo>
                  <a:cubicBezTo>
                    <a:pt x="172" y="134"/>
                    <a:pt x="173" y="133"/>
                    <a:pt x="173" y="133"/>
                  </a:cubicBezTo>
                  <a:cubicBezTo>
                    <a:pt x="174" y="133"/>
                    <a:pt x="174" y="133"/>
                    <a:pt x="175" y="133"/>
                  </a:cubicBezTo>
                  <a:cubicBezTo>
                    <a:pt x="175" y="132"/>
                    <a:pt x="176" y="131"/>
                    <a:pt x="176" y="131"/>
                  </a:cubicBezTo>
                  <a:cubicBezTo>
                    <a:pt x="176" y="130"/>
                    <a:pt x="175" y="130"/>
                    <a:pt x="176" y="130"/>
                  </a:cubicBezTo>
                  <a:cubicBezTo>
                    <a:pt x="176" y="129"/>
                    <a:pt x="176" y="129"/>
                    <a:pt x="177" y="129"/>
                  </a:cubicBezTo>
                  <a:cubicBezTo>
                    <a:pt x="177" y="129"/>
                    <a:pt x="179" y="129"/>
                    <a:pt x="178" y="128"/>
                  </a:cubicBezTo>
                  <a:cubicBezTo>
                    <a:pt x="177" y="128"/>
                    <a:pt x="177" y="128"/>
                    <a:pt x="176" y="127"/>
                  </a:cubicBezTo>
                  <a:cubicBezTo>
                    <a:pt x="176" y="126"/>
                    <a:pt x="175" y="126"/>
                    <a:pt x="175" y="125"/>
                  </a:cubicBezTo>
                  <a:cubicBezTo>
                    <a:pt x="174" y="124"/>
                    <a:pt x="174" y="124"/>
                    <a:pt x="174" y="124"/>
                  </a:cubicBezTo>
                  <a:cubicBezTo>
                    <a:pt x="175" y="123"/>
                    <a:pt x="175" y="123"/>
                    <a:pt x="174" y="123"/>
                  </a:cubicBezTo>
                  <a:cubicBezTo>
                    <a:pt x="174" y="123"/>
                    <a:pt x="174" y="123"/>
                    <a:pt x="173" y="122"/>
                  </a:cubicBezTo>
                  <a:cubicBezTo>
                    <a:pt x="172" y="121"/>
                    <a:pt x="172" y="122"/>
                    <a:pt x="172" y="121"/>
                  </a:cubicBezTo>
                  <a:cubicBezTo>
                    <a:pt x="172" y="120"/>
                    <a:pt x="172" y="121"/>
                    <a:pt x="172" y="119"/>
                  </a:cubicBezTo>
                  <a:cubicBezTo>
                    <a:pt x="172" y="118"/>
                    <a:pt x="172" y="119"/>
                    <a:pt x="172" y="118"/>
                  </a:cubicBezTo>
                  <a:cubicBezTo>
                    <a:pt x="173" y="117"/>
                    <a:pt x="172" y="118"/>
                    <a:pt x="173" y="117"/>
                  </a:cubicBezTo>
                  <a:cubicBezTo>
                    <a:pt x="173" y="116"/>
                    <a:pt x="172" y="117"/>
                    <a:pt x="172" y="115"/>
                  </a:cubicBezTo>
                  <a:cubicBezTo>
                    <a:pt x="173" y="114"/>
                    <a:pt x="173" y="114"/>
                    <a:pt x="173" y="113"/>
                  </a:cubicBezTo>
                  <a:cubicBezTo>
                    <a:pt x="174" y="112"/>
                    <a:pt x="175" y="112"/>
                    <a:pt x="174" y="111"/>
                  </a:cubicBezTo>
                  <a:cubicBezTo>
                    <a:pt x="173" y="111"/>
                    <a:pt x="174" y="111"/>
                    <a:pt x="173" y="110"/>
                  </a:cubicBezTo>
                  <a:cubicBezTo>
                    <a:pt x="172" y="109"/>
                    <a:pt x="172" y="110"/>
                    <a:pt x="172" y="109"/>
                  </a:cubicBezTo>
                  <a:cubicBezTo>
                    <a:pt x="172" y="107"/>
                    <a:pt x="172" y="108"/>
                    <a:pt x="172" y="107"/>
                  </a:cubicBezTo>
                  <a:cubicBezTo>
                    <a:pt x="172" y="105"/>
                    <a:pt x="172" y="106"/>
                    <a:pt x="171" y="105"/>
                  </a:cubicBezTo>
                  <a:cubicBezTo>
                    <a:pt x="170" y="104"/>
                    <a:pt x="169" y="104"/>
                    <a:pt x="169" y="104"/>
                  </a:cubicBezTo>
                  <a:cubicBezTo>
                    <a:pt x="169" y="104"/>
                    <a:pt x="169" y="104"/>
                    <a:pt x="169" y="103"/>
                  </a:cubicBezTo>
                  <a:cubicBezTo>
                    <a:pt x="168" y="103"/>
                    <a:pt x="168" y="103"/>
                    <a:pt x="167" y="102"/>
                  </a:cubicBezTo>
                  <a:cubicBezTo>
                    <a:pt x="165" y="102"/>
                    <a:pt x="165" y="102"/>
                    <a:pt x="164" y="101"/>
                  </a:cubicBezTo>
                  <a:cubicBezTo>
                    <a:pt x="163" y="101"/>
                    <a:pt x="162" y="101"/>
                    <a:pt x="162" y="99"/>
                  </a:cubicBezTo>
                  <a:cubicBezTo>
                    <a:pt x="162" y="98"/>
                    <a:pt x="162" y="98"/>
                    <a:pt x="162" y="97"/>
                  </a:cubicBezTo>
                  <a:cubicBezTo>
                    <a:pt x="162" y="97"/>
                    <a:pt x="163" y="95"/>
                    <a:pt x="162" y="95"/>
                  </a:cubicBezTo>
                  <a:cubicBezTo>
                    <a:pt x="161" y="96"/>
                    <a:pt x="161" y="96"/>
                    <a:pt x="159" y="96"/>
                  </a:cubicBezTo>
                  <a:cubicBezTo>
                    <a:pt x="158" y="96"/>
                    <a:pt x="157" y="96"/>
                    <a:pt x="156" y="95"/>
                  </a:cubicBezTo>
                  <a:cubicBezTo>
                    <a:pt x="154" y="94"/>
                    <a:pt x="154" y="95"/>
                    <a:pt x="154" y="94"/>
                  </a:cubicBezTo>
                  <a:cubicBezTo>
                    <a:pt x="153" y="93"/>
                    <a:pt x="153" y="92"/>
                    <a:pt x="152" y="92"/>
                  </a:cubicBezTo>
                  <a:cubicBezTo>
                    <a:pt x="151" y="91"/>
                    <a:pt x="151" y="90"/>
                    <a:pt x="150" y="89"/>
                  </a:cubicBezTo>
                  <a:cubicBezTo>
                    <a:pt x="150" y="88"/>
                    <a:pt x="149" y="87"/>
                    <a:pt x="149" y="86"/>
                  </a:cubicBezTo>
                  <a:cubicBezTo>
                    <a:pt x="148" y="85"/>
                    <a:pt x="148" y="84"/>
                    <a:pt x="147" y="83"/>
                  </a:cubicBezTo>
                  <a:cubicBezTo>
                    <a:pt x="146" y="82"/>
                    <a:pt x="147" y="82"/>
                    <a:pt x="146" y="81"/>
                  </a:cubicBezTo>
                  <a:cubicBezTo>
                    <a:pt x="145" y="79"/>
                    <a:pt x="145" y="80"/>
                    <a:pt x="145" y="78"/>
                  </a:cubicBezTo>
                  <a:cubicBezTo>
                    <a:pt x="145" y="76"/>
                    <a:pt x="144" y="76"/>
                    <a:pt x="144" y="74"/>
                  </a:cubicBezTo>
                  <a:cubicBezTo>
                    <a:pt x="144" y="73"/>
                    <a:pt x="144" y="72"/>
                    <a:pt x="144" y="71"/>
                  </a:cubicBezTo>
                  <a:cubicBezTo>
                    <a:pt x="144" y="70"/>
                    <a:pt x="143" y="70"/>
                    <a:pt x="144" y="68"/>
                  </a:cubicBezTo>
                  <a:cubicBezTo>
                    <a:pt x="144" y="66"/>
                    <a:pt x="144" y="67"/>
                    <a:pt x="145" y="65"/>
                  </a:cubicBezTo>
                  <a:cubicBezTo>
                    <a:pt x="146" y="63"/>
                    <a:pt x="146" y="63"/>
                    <a:pt x="146" y="62"/>
                  </a:cubicBezTo>
                  <a:cubicBezTo>
                    <a:pt x="147" y="60"/>
                    <a:pt x="146" y="60"/>
                    <a:pt x="147" y="60"/>
                  </a:cubicBezTo>
                  <a:cubicBezTo>
                    <a:pt x="148" y="59"/>
                    <a:pt x="148" y="60"/>
                    <a:pt x="149" y="59"/>
                  </a:cubicBezTo>
                  <a:cubicBezTo>
                    <a:pt x="151" y="57"/>
                    <a:pt x="149" y="58"/>
                    <a:pt x="151" y="58"/>
                  </a:cubicBezTo>
                  <a:cubicBezTo>
                    <a:pt x="153" y="57"/>
                    <a:pt x="153" y="57"/>
                    <a:pt x="153" y="57"/>
                  </a:cubicBezTo>
                  <a:cubicBezTo>
                    <a:pt x="153" y="57"/>
                    <a:pt x="154" y="57"/>
                    <a:pt x="155" y="56"/>
                  </a:cubicBezTo>
                  <a:cubicBezTo>
                    <a:pt x="157" y="55"/>
                    <a:pt x="156" y="55"/>
                    <a:pt x="158" y="54"/>
                  </a:cubicBezTo>
                  <a:cubicBezTo>
                    <a:pt x="159" y="54"/>
                    <a:pt x="159" y="56"/>
                    <a:pt x="160" y="54"/>
                  </a:cubicBezTo>
                  <a:cubicBezTo>
                    <a:pt x="162" y="53"/>
                    <a:pt x="161" y="53"/>
                    <a:pt x="162" y="52"/>
                  </a:cubicBezTo>
                  <a:cubicBezTo>
                    <a:pt x="163" y="50"/>
                    <a:pt x="163" y="49"/>
                    <a:pt x="164" y="48"/>
                  </a:cubicBezTo>
                  <a:cubicBezTo>
                    <a:pt x="164" y="46"/>
                    <a:pt x="164" y="46"/>
                    <a:pt x="165" y="44"/>
                  </a:cubicBezTo>
                  <a:cubicBezTo>
                    <a:pt x="167" y="43"/>
                    <a:pt x="166" y="43"/>
                    <a:pt x="167" y="42"/>
                  </a:cubicBezTo>
                  <a:cubicBezTo>
                    <a:pt x="168" y="40"/>
                    <a:pt x="169" y="38"/>
                    <a:pt x="169" y="38"/>
                  </a:cubicBezTo>
                  <a:cubicBezTo>
                    <a:pt x="170" y="37"/>
                    <a:pt x="172" y="34"/>
                    <a:pt x="173" y="33"/>
                  </a:cubicBezTo>
                  <a:cubicBezTo>
                    <a:pt x="174" y="32"/>
                    <a:pt x="174" y="31"/>
                    <a:pt x="175" y="31"/>
                  </a:cubicBezTo>
                  <a:cubicBezTo>
                    <a:pt x="176" y="31"/>
                    <a:pt x="177" y="31"/>
                    <a:pt x="176" y="30"/>
                  </a:cubicBezTo>
                  <a:cubicBezTo>
                    <a:pt x="176" y="29"/>
                    <a:pt x="177" y="29"/>
                    <a:pt x="176" y="28"/>
                  </a:cubicBezTo>
                  <a:cubicBezTo>
                    <a:pt x="175" y="26"/>
                    <a:pt x="175" y="26"/>
                    <a:pt x="175" y="25"/>
                  </a:cubicBezTo>
                  <a:cubicBezTo>
                    <a:pt x="175" y="24"/>
                    <a:pt x="174" y="24"/>
                    <a:pt x="174" y="23"/>
                  </a:cubicBezTo>
                  <a:cubicBezTo>
                    <a:pt x="174" y="22"/>
                    <a:pt x="173" y="23"/>
                    <a:pt x="173" y="21"/>
                  </a:cubicBezTo>
                  <a:cubicBezTo>
                    <a:pt x="173" y="20"/>
                    <a:pt x="173" y="20"/>
                    <a:pt x="173" y="19"/>
                  </a:cubicBezTo>
                  <a:cubicBezTo>
                    <a:pt x="174" y="19"/>
                    <a:pt x="175" y="20"/>
                    <a:pt x="174" y="18"/>
                  </a:cubicBezTo>
                  <a:cubicBezTo>
                    <a:pt x="173" y="17"/>
                    <a:pt x="173" y="15"/>
                    <a:pt x="172" y="16"/>
                  </a:cubicBezTo>
                  <a:cubicBezTo>
                    <a:pt x="171" y="17"/>
                    <a:pt x="171" y="17"/>
                    <a:pt x="170" y="18"/>
                  </a:cubicBezTo>
                  <a:cubicBezTo>
                    <a:pt x="170" y="18"/>
                    <a:pt x="173" y="17"/>
                    <a:pt x="169" y="18"/>
                  </a:cubicBezTo>
                  <a:cubicBezTo>
                    <a:pt x="166" y="19"/>
                    <a:pt x="166" y="19"/>
                    <a:pt x="166" y="20"/>
                  </a:cubicBezTo>
                  <a:cubicBezTo>
                    <a:pt x="166" y="20"/>
                    <a:pt x="166" y="20"/>
                    <a:pt x="166" y="21"/>
                  </a:cubicBezTo>
                  <a:cubicBezTo>
                    <a:pt x="165" y="22"/>
                    <a:pt x="160" y="25"/>
                    <a:pt x="160" y="25"/>
                  </a:cubicBezTo>
                  <a:cubicBezTo>
                    <a:pt x="159" y="26"/>
                    <a:pt x="159" y="26"/>
                    <a:pt x="158" y="27"/>
                  </a:cubicBezTo>
                  <a:cubicBezTo>
                    <a:pt x="157" y="28"/>
                    <a:pt x="157" y="28"/>
                    <a:pt x="156" y="28"/>
                  </a:cubicBezTo>
                  <a:cubicBezTo>
                    <a:pt x="154" y="28"/>
                    <a:pt x="154" y="28"/>
                    <a:pt x="152" y="29"/>
                  </a:cubicBezTo>
                  <a:cubicBezTo>
                    <a:pt x="150" y="29"/>
                    <a:pt x="150" y="29"/>
                    <a:pt x="150" y="30"/>
                  </a:cubicBezTo>
                  <a:cubicBezTo>
                    <a:pt x="150" y="31"/>
                    <a:pt x="150" y="32"/>
                    <a:pt x="149" y="33"/>
                  </a:cubicBezTo>
                  <a:cubicBezTo>
                    <a:pt x="149" y="35"/>
                    <a:pt x="149" y="35"/>
                    <a:pt x="148" y="36"/>
                  </a:cubicBezTo>
                  <a:cubicBezTo>
                    <a:pt x="147" y="37"/>
                    <a:pt x="146" y="37"/>
                    <a:pt x="146" y="37"/>
                  </a:cubicBezTo>
                  <a:cubicBezTo>
                    <a:pt x="146" y="37"/>
                    <a:pt x="148" y="36"/>
                    <a:pt x="146" y="37"/>
                  </a:cubicBezTo>
                  <a:cubicBezTo>
                    <a:pt x="144" y="38"/>
                    <a:pt x="145" y="38"/>
                    <a:pt x="142" y="38"/>
                  </a:cubicBezTo>
                  <a:cubicBezTo>
                    <a:pt x="140" y="38"/>
                    <a:pt x="140" y="39"/>
                    <a:pt x="138" y="38"/>
                  </a:cubicBezTo>
                  <a:cubicBezTo>
                    <a:pt x="136" y="37"/>
                    <a:pt x="135" y="38"/>
                    <a:pt x="135" y="36"/>
                  </a:cubicBezTo>
                  <a:cubicBezTo>
                    <a:pt x="135" y="35"/>
                    <a:pt x="135" y="34"/>
                    <a:pt x="136" y="32"/>
                  </a:cubicBezTo>
                  <a:cubicBezTo>
                    <a:pt x="137" y="31"/>
                    <a:pt x="137" y="32"/>
                    <a:pt x="137" y="30"/>
                  </a:cubicBezTo>
                  <a:cubicBezTo>
                    <a:pt x="137" y="29"/>
                    <a:pt x="138" y="29"/>
                    <a:pt x="137" y="28"/>
                  </a:cubicBezTo>
                  <a:cubicBezTo>
                    <a:pt x="136" y="28"/>
                    <a:pt x="136" y="28"/>
                    <a:pt x="136" y="27"/>
                  </a:cubicBezTo>
                  <a:cubicBezTo>
                    <a:pt x="135" y="26"/>
                    <a:pt x="135" y="27"/>
                    <a:pt x="134" y="26"/>
                  </a:cubicBezTo>
                  <a:cubicBezTo>
                    <a:pt x="133" y="25"/>
                    <a:pt x="132" y="23"/>
                    <a:pt x="132" y="23"/>
                  </a:cubicBezTo>
                  <a:cubicBezTo>
                    <a:pt x="131" y="22"/>
                    <a:pt x="132" y="22"/>
                    <a:pt x="131" y="21"/>
                  </a:cubicBezTo>
                  <a:cubicBezTo>
                    <a:pt x="130" y="19"/>
                    <a:pt x="129" y="19"/>
                    <a:pt x="130" y="18"/>
                  </a:cubicBezTo>
                  <a:cubicBezTo>
                    <a:pt x="130" y="17"/>
                    <a:pt x="130" y="17"/>
                    <a:pt x="131" y="16"/>
                  </a:cubicBezTo>
                  <a:cubicBezTo>
                    <a:pt x="132" y="15"/>
                    <a:pt x="133" y="14"/>
                    <a:pt x="131" y="14"/>
                  </a:cubicBezTo>
                  <a:cubicBezTo>
                    <a:pt x="130" y="14"/>
                    <a:pt x="130" y="14"/>
                    <a:pt x="130" y="13"/>
                  </a:cubicBezTo>
                  <a:cubicBezTo>
                    <a:pt x="129" y="13"/>
                    <a:pt x="128" y="12"/>
                    <a:pt x="129" y="11"/>
                  </a:cubicBezTo>
                  <a:cubicBezTo>
                    <a:pt x="130" y="11"/>
                    <a:pt x="130" y="11"/>
                    <a:pt x="131" y="11"/>
                  </a:cubicBezTo>
                  <a:cubicBezTo>
                    <a:pt x="132" y="11"/>
                    <a:pt x="133" y="12"/>
                    <a:pt x="133" y="11"/>
                  </a:cubicBezTo>
                  <a:cubicBezTo>
                    <a:pt x="133" y="10"/>
                    <a:pt x="134" y="11"/>
                    <a:pt x="133" y="10"/>
                  </a:cubicBezTo>
                  <a:cubicBezTo>
                    <a:pt x="132" y="9"/>
                    <a:pt x="131" y="9"/>
                    <a:pt x="131" y="9"/>
                  </a:cubicBezTo>
                  <a:cubicBezTo>
                    <a:pt x="130" y="8"/>
                    <a:pt x="128" y="8"/>
                    <a:pt x="127" y="7"/>
                  </a:cubicBezTo>
                  <a:cubicBezTo>
                    <a:pt x="126" y="6"/>
                    <a:pt x="126" y="6"/>
                    <a:pt x="126" y="6"/>
                  </a:cubicBezTo>
                  <a:cubicBezTo>
                    <a:pt x="126" y="6"/>
                    <a:pt x="125" y="6"/>
                    <a:pt x="125" y="6"/>
                  </a:cubicBezTo>
                  <a:cubicBezTo>
                    <a:pt x="125" y="6"/>
                    <a:pt x="125" y="5"/>
                    <a:pt x="124" y="5"/>
                  </a:cubicBezTo>
                  <a:cubicBezTo>
                    <a:pt x="123" y="4"/>
                    <a:pt x="124" y="4"/>
                    <a:pt x="123" y="5"/>
                  </a:cubicBezTo>
                  <a:cubicBezTo>
                    <a:pt x="121" y="5"/>
                    <a:pt x="120" y="5"/>
                    <a:pt x="118" y="5"/>
                  </a:cubicBezTo>
                  <a:cubicBezTo>
                    <a:pt x="117" y="5"/>
                    <a:pt x="116" y="5"/>
                    <a:pt x="115" y="4"/>
                  </a:cubicBezTo>
                  <a:cubicBezTo>
                    <a:pt x="115" y="3"/>
                    <a:pt x="115" y="2"/>
                    <a:pt x="114" y="2"/>
                  </a:cubicBezTo>
                  <a:cubicBezTo>
                    <a:pt x="114" y="2"/>
                    <a:pt x="114" y="1"/>
                    <a:pt x="112" y="1"/>
                  </a:cubicBezTo>
                  <a:cubicBezTo>
                    <a:pt x="111" y="0"/>
                    <a:pt x="110" y="0"/>
                    <a:pt x="109" y="1"/>
                  </a:cubicBezTo>
                  <a:cubicBezTo>
                    <a:pt x="107" y="1"/>
                    <a:pt x="106" y="1"/>
                    <a:pt x="105" y="1"/>
                  </a:cubicBezTo>
                  <a:cubicBezTo>
                    <a:pt x="104" y="1"/>
                    <a:pt x="103" y="1"/>
                    <a:pt x="103" y="1"/>
                  </a:cubicBezTo>
                  <a:cubicBezTo>
                    <a:pt x="102" y="2"/>
                    <a:pt x="102" y="2"/>
                    <a:pt x="101" y="3"/>
                  </a:cubicBezTo>
                  <a:cubicBezTo>
                    <a:pt x="100" y="3"/>
                    <a:pt x="99" y="3"/>
                    <a:pt x="99" y="3"/>
                  </a:cubicBezTo>
                  <a:cubicBezTo>
                    <a:pt x="98" y="3"/>
                    <a:pt x="98" y="3"/>
                    <a:pt x="98" y="3"/>
                  </a:cubicBezTo>
                  <a:cubicBezTo>
                    <a:pt x="98" y="3"/>
                    <a:pt x="97" y="4"/>
                    <a:pt x="97" y="4"/>
                  </a:cubicBezTo>
                  <a:cubicBezTo>
                    <a:pt x="97" y="4"/>
                    <a:pt x="98" y="3"/>
                    <a:pt x="97" y="4"/>
                  </a:cubicBezTo>
                  <a:cubicBezTo>
                    <a:pt x="96" y="5"/>
                    <a:pt x="95" y="4"/>
                    <a:pt x="94" y="4"/>
                  </a:cubicBezTo>
                  <a:cubicBezTo>
                    <a:pt x="93" y="5"/>
                    <a:pt x="93" y="5"/>
                    <a:pt x="92" y="5"/>
                  </a:cubicBezTo>
                  <a:cubicBezTo>
                    <a:pt x="91" y="6"/>
                    <a:pt x="89" y="7"/>
                    <a:pt x="88" y="7"/>
                  </a:cubicBezTo>
                  <a:cubicBezTo>
                    <a:pt x="87" y="7"/>
                    <a:pt x="87" y="7"/>
                    <a:pt x="85" y="7"/>
                  </a:cubicBezTo>
                  <a:cubicBezTo>
                    <a:pt x="84" y="7"/>
                    <a:pt x="84" y="8"/>
                    <a:pt x="84" y="7"/>
                  </a:cubicBezTo>
                  <a:cubicBezTo>
                    <a:pt x="83" y="6"/>
                    <a:pt x="84" y="5"/>
                    <a:pt x="83" y="6"/>
                  </a:cubicBezTo>
                  <a:cubicBezTo>
                    <a:pt x="81" y="8"/>
                    <a:pt x="83" y="7"/>
                    <a:pt x="81" y="8"/>
                  </a:cubicBezTo>
                  <a:cubicBezTo>
                    <a:pt x="80" y="10"/>
                    <a:pt x="79" y="11"/>
                    <a:pt x="78" y="12"/>
                  </a:cubicBezTo>
                  <a:cubicBezTo>
                    <a:pt x="78" y="12"/>
                    <a:pt x="77" y="12"/>
                    <a:pt x="76" y="12"/>
                  </a:cubicBezTo>
                  <a:cubicBezTo>
                    <a:pt x="74" y="12"/>
                    <a:pt x="75" y="12"/>
                    <a:pt x="74" y="13"/>
                  </a:cubicBezTo>
                  <a:cubicBezTo>
                    <a:pt x="73" y="13"/>
                    <a:pt x="71" y="17"/>
                    <a:pt x="70" y="18"/>
                  </a:cubicBezTo>
                  <a:cubicBezTo>
                    <a:pt x="69" y="19"/>
                    <a:pt x="68" y="19"/>
                    <a:pt x="67" y="20"/>
                  </a:cubicBezTo>
                  <a:cubicBezTo>
                    <a:pt x="67" y="21"/>
                    <a:pt x="66" y="22"/>
                    <a:pt x="65" y="22"/>
                  </a:cubicBezTo>
                  <a:cubicBezTo>
                    <a:pt x="64" y="23"/>
                    <a:pt x="63" y="24"/>
                    <a:pt x="62" y="24"/>
                  </a:cubicBezTo>
                  <a:cubicBezTo>
                    <a:pt x="60" y="24"/>
                    <a:pt x="61" y="23"/>
                    <a:pt x="59" y="23"/>
                  </a:cubicBezTo>
                  <a:cubicBezTo>
                    <a:pt x="58" y="23"/>
                    <a:pt x="57" y="24"/>
                    <a:pt x="57" y="24"/>
                  </a:cubicBezTo>
                  <a:lnTo>
                    <a:pt x="55" y="25"/>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9" name="Freeform 290"/>
            <p:cNvSpPr>
              <a:spLocks/>
            </p:cNvSpPr>
            <p:nvPr/>
          </p:nvSpPr>
          <p:spPr bwMode="auto">
            <a:xfrm>
              <a:off x="8223250" y="1050925"/>
              <a:ext cx="14288" cy="14288"/>
            </a:xfrm>
            <a:custGeom>
              <a:avLst/>
              <a:gdLst>
                <a:gd name="T0" fmla="*/ 1 w 10"/>
                <a:gd name="T1" fmla="*/ 8 h 11"/>
                <a:gd name="T2" fmla="*/ 2 w 10"/>
                <a:gd name="T3" fmla="*/ 7 h 11"/>
                <a:gd name="T4" fmla="*/ 3 w 10"/>
                <a:gd name="T5" fmla="*/ 5 h 11"/>
                <a:gd name="T6" fmla="*/ 3 w 10"/>
                <a:gd name="T7" fmla="*/ 4 h 11"/>
                <a:gd name="T8" fmla="*/ 4 w 10"/>
                <a:gd name="T9" fmla="*/ 5 h 11"/>
                <a:gd name="T10" fmla="*/ 5 w 10"/>
                <a:gd name="T11" fmla="*/ 5 h 11"/>
                <a:gd name="T12" fmla="*/ 5 w 10"/>
                <a:gd name="T13" fmla="*/ 4 h 11"/>
                <a:gd name="T14" fmla="*/ 5 w 10"/>
                <a:gd name="T15" fmla="*/ 3 h 11"/>
                <a:gd name="T16" fmla="*/ 6 w 10"/>
                <a:gd name="T17" fmla="*/ 3 h 11"/>
                <a:gd name="T18" fmla="*/ 7 w 10"/>
                <a:gd name="T19" fmla="*/ 3 h 11"/>
                <a:gd name="T20" fmla="*/ 6 w 10"/>
                <a:gd name="T21" fmla="*/ 1 h 11"/>
                <a:gd name="T22" fmla="*/ 7 w 10"/>
                <a:gd name="T23" fmla="*/ 0 h 11"/>
                <a:gd name="T24" fmla="*/ 8 w 10"/>
                <a:gd name="T25" fmla="*/ 1 h 11"/>
                <a:gd name="T26" fmla="*/ 9 w 10"/>
                <a:gd name="T27" fmla="*/ 1 h 11"/>
                <a:gd name="T28" fmla="*/ 8 w 10"/>
                <a:gd name="T29" fmla="*/ 3 h 11"/>
                <a:gd name="T30" fmla="*/ 8 w 10"/>
                <a:gd name="T31" fmla="*/ 5 h 11"/>
                <a:gd name="T32" fmla="*/ 10 w 10"/>
                <a:gd name="T33" fmla="*/ 5 h 11"/>
                <a:gd name="T34" fmla="*/ 9 w 10"/>
                <a:gd name="T35" fmla="*/ 6 h 11"/>
                <a:gd name="T36" fmla="*/ 6 w 10"/>
                <a:gd name="T37" fmla="*/ 7 h 11"/>
                <a:gd name="T38" fmla="*/ 4 w 10"/>
                <a:gd name="T39" fmla="*/ 9 h 11"/>
                <a:gd name="T40" fmla="*/ 1 w 10"/>
                <a:gd name="T41" fmla="*/ 10 h 11"/>
                <a:gd name="T42" fmla="*/ 0 w 10"/>
                <a:gd name="T43" fmla="*/ 10 h 11"/>
                <a:gd name="T44" fmla="*/ 1 w 10"/>
                <a:gd name="T45"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1" y="8"/>
                  </a:moveTo>
                  <a:cubicBezTo>
                    <a:pt x="1" y="8"/>
                    <a:pt x="2" y="7"/>
                    <a:pt x="2" y="7"/>
                  </a:cubicBezTo>
                  <a:cubicBezTo>
                    <a:pt x="2" y="7"/>
                    <a:pt x="3" y="5"/>
                    <a:pt x="3" y="5"/>
                  </a:cubicBezTo>
                  <a:cubicBezTo>
                    <a:pt x="3" y="5"/>
                    <a:pt x="2" y="4"/>
                    <a:pt x="3" y="4"/>
                  </a:cubicBezTo>
                  <a:cubicBezTo>
                    <a:pt x="3" y="4"/>
                    <a:pt x="3" y="4"/>
                    <a:pt x="4" y="5"/>
                  </a:cubicBezTo>
                  <a:cubicBezTo>
                    <a:pt x="5" y="5"/>
                    <a:pt x="5" y="6"/>
                    <a:pt x="5" y="5"/>
                  </a:cubicBezTo>
                  <a:cubicBezTo>
                    <a:pt x="5" y="4"/>
                    <a:pt x="5" y="5"/>
                    <a:pt x="5" y="4"/>
                  </a:cubicBezTo>
                  <a:cubicBezTo>
                    <a:pt x="5" y="3"/>
                    <a:pt x="4" y="3"/>
                    <a:pt x="5" y="3"/>
                  </a:cubicBezTo>
                  <a:cubicBezTo>
                    <a:pt x="6" y="2"/>
                    <a:pt x="6" y="2"/>
                    <a:pt x="6" y="3"/>
                  </a:cubicBezTo>
                  <a:cubicBezTo>
                    <a:pt x="6" y="3"/>
                    <a:pt x="7" y="3"/>
                    <a:pt x="7" y="3"/>
                  </a:cubicBezTo>
                  <a:cubicBezTo>
                    <a:pt x="7" y="2"/>
                    <a:pt x="6" y="2"/>
                    <a:pt x="6" y="1"/>
                  </a:cubicBezTo>
                  <a:cubicBezTo>
                    <a:pt x="7" y="1"/>
                    <a:pt x="6" y="0"/>
                    <a:pt x="7" y="0"/>
                  </a:cubicBezTo>
                  <a:cubicBezTo>
                    <a:pt x="7" y="0"/>
                    <a:pt x="7" y="1"/>
                    <a:pt x="8" y="1"/>
                  </a:cubicBezTo>
                  <a:cubicBezTo>
                    <a:pt x="9" y="1"/>
                    <a:pt x="10" y="0"/>
                    <a:pt x="9" y="1"/>
                  </a:cubicBezTo>
                  <a:cubicBezTo>
                    <a:pt x="9" y="2"/>
                    <a:pt x="8" y="2"/>
                    <a:pt x="8" y="3"/>
                  </a:cubicBezTo>
                  <a:cubicBezTo>
                    <a:pt x="8" y="4"/>
                    <a:pt x="8" y="4"/>
                    <a:pt x="8" y="5"/>
                  </a:cubicBezTo>
                  <a:cubicBezTo>
                    <a:pt x="9" y="5"/>
                    <a:pt x="10" y="4"/>
                    <a:pt x="10" y="5"/>
                  </a:cubicBezTo>
                  <a:cubicBezTo>
                    <a:pt x="9" y="5"/>
                    <a:pt x="9" y="6"/>
                    <a:pt x="9" y="6"/>
                  </a:cubicBezTo>
                  <a:cubicBezTo>
                    <a:pt x="8" y="6"/>
                    <a:pt x="7" y="6"/>
                    <a:pt x="6" y="7"/>
                  </a:cubicBezTo>
                  <a:cubicBezTo>
                    <a:pt x="5" y="8"/>
                    <a:pt x="5" y="8"/>
                    <a:pt x="4" y="9"/>
                  </a:cubicBezTo>
                  <a:cubicBezTo>
                    <a:pt x="3" y="9"/>
                    <a:pt x="2" y="9"/>
                    <a:pt x="1" y="10"/>
                  </a:cubicBezTo>
                  <a:cubicBezTo>
                    <a:pt x="0" y="10"/>
                    <a:pt x="0" y="11"/>
                    <a:pt x="0" y="10"/>
                  </a:cubicBezTo>
                  <a:cubicBezTo>
                    <a:pt x="0" y="9"/>
                    <a:pt x="1" y="8"/>
                    <a:pt x="1" y="8"/>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0" name="Freeform 291"/>
            <p:cNvSpPr>
              <a:spLocks/>
            </p:cNvSpPr>
            <p:nvPr/>
          </p:nvSpPr>
          <p:spPr bwMode="auto">
            <a:xfrm>
              <a:off x="8278813" y="881063"/>
              <a:ext cx="11113" cy="7938"/>
            </a:xfrm>
            <a:custGeom>
              <a:avLst/>
              <a:gdLst>
                <a:gd name="T0" fmla="*/ 1 w 8"/>
                <a:gd name="T1" fmla="*/ 0 h 5"/>
                <a:gd name="T2" fmla="*/ 4 w 8"/>
                <a:gd name="T3" fmla="*/ 0 h 5"/>
                <a:gd name="T4" fmla="*/ 6 w 8"/>
                <a:gd name="T5" fmla="*/ 2 h 5"/>
                <a:gd name="T6" fmla="*/ 6 w 8"/>
                <a:gd name="T7" fmla="*/ 5 h 5"/>
                <a:gd name="T8" fmla="*/ 3 w 8"/>
                <a:gd name="T9" fmla="*/ 4 h 5"/>
                <a:gd name="T10" fmla="*/ 1 w 8"/>
                <a:gd name="T11" fmla="*/ 2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1" y="0"/>
                    <a:pt x="3" y="0"/>
                    <a:pt x="4" y="0"/>
                  </a:cubicBezTo>
                  <a:cubicBezTo>
                    <a:pt x="5" y="0"/>
                    <a:pt x="6" y="1"/>
                    <a:pt x="6" y="2"/>
                  </a:cubicBezTo>
                  <a:cubicBezTo>
                    <a:pt x="7" y="2"/>
                    <a:pt x="8" y="4"/>
                    <a:pt x="6" y="5"/>
                  </a:cubicBezTo>
                  <a:cubicBezTo>
                    <a:pt x="4" y="5"/>
                    <a:pt x="3" y="5"/>
                    <a:pt x="3" y="4"/>
                  </a:cubicBezTo>
                  <a:cubicBezTo>
                    <a:pt x="2" y="4"/>
                    <a:pt x="1" y="3"/>
                    <a:pt x="1" y="2"/>
                  </a:cubicBezTo>
                  <a:cubicBezTo>
                    <a:pt x="1" y="1"/>
                    <a:pt x="0" y="0"/>
                    <a:pt x="1" y="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1" name="Freeform 66"/>
            <p:cNvSpPr>
              <a:spLocks/>
            </p:cNvSpPr>
            <p:nvPr/>
          </p:nvSpPr>
          <p:spPr bwMode="auto">
            <a:xfrm>
              <a:off x="9317038" y="5667376"/>
              <a:ext cx="168275" cy="165100"/>
            </a:xfrm>
            <a:custGeom>
              <a:avLst/>
              <a:gdLst>
                <a:gd name="T0" fmla="*/ 3 w 120"/>
                <a:gd name="T1" fmla="*/ 59 h 118"/>
                <a:gd name="T2" fmla="*/ 5 w 120"/>
                <a:gd name="T3" fmla="*/ 57 h 118"/>
                <a:gd name="T4" fmla="*/ 11 w 120"/>
                <a:gd name="T5" fmla="*/ 55 h 118"/>
                <a:gd name="T6" fmla="*/ 16 w 120"/>
                <a:gd name="T7" fmla="*/ 51 h 118"/>
                <a:gd name="T8" fmla="*/ 19 w 120"/>
                <a:gd name="T9" fmla="*/ 48 h 118"/>
                <a:gd name="T10" fmla="*/ 21 w 120"/>
                <a:gd name="T11" fmla="*/ 45 h 118"/>
                <a:gd name="T12" fmla="*/ 26 w 120"/>
                <a:gd name="T13" fmla="*/ 39 h 118"/>
                <a:gd name="T14" fmla="*/ 30 w 120"/>
                <a:gd name="T15" fmla="*/ 32 h 118"/>
                <a:gd name="T16" fmla="*/ 32 w 120"/>
                <a:gd name="T17" fmla="*/ 29 h 118"/>
                <a:gd name="T18" fmla="*/ 33 w 120"/>
                <a:gd name="T19" fmla="*/ 26 h 118"/>
                <a:gd name="T20" fmla="*/ 35 w 120"/>
                <a:gd name="T21" fmla="*/ 22 h 118"/>
                <a:gd name="T22" fmla="*/ 40 w 120"/>
                <a:gd name="T23" fmla="*/ 19 h 118"/>
                <a:gd name="T24" fmla="*/ 44 w 120"/>
                <a:gd name="T25" fmla="*/ 18 h 118"/>
                <a:gd name="T26" fmla="*/ 48 w 120"/>
                <a:gd name="T27" fmla="*/ 17 h 118"/>
                <a:gd name="T28" fmla="*/ 52 w 120"/>
                <a:gd name="T29" fmla="*/ 14 h 118"/>
                <a:gd name="T30" fmla="*/ 57 w 120"/>
                <a:gd name="T31" fmla="*/ 8 h 118"/>
                <a:gd name="T32" fmla="*/ 64 w 120"/>
                <a:gd name="T33" fmla="*/ 7 h 118"/>
                <a:gd name="T34" fmla="*/ 67 w 120"/>
                <a:gd name="T35" fmla="*/ 5 h 118"/>
                <a:gd name="T36" fmla="*/ 73 w 120"/>
                <a:gd name="T37" fmla="*/ 3 h 118"/>
                <a:gd name="T38" fmla="*/ 78 w 120"/>
                <a:gd name="T39" fmla="*/ 2 h 118"/>
                <a:gd name="T40" fmla="*/ 83 w 120"/>
                <a:gd name="T41" fmla="*/ 4 h 118"/>
                <a:gd name="T42" fmla="*/ 88 w 120"/>
                <a:gd name="T43" fmla="*/ 9 h 118"/>
                <a:gd name="T44" fmla="*/ 93 w 120"/>
                <a:gd name="T45" fmla="*/ 11 h 118"/>
                <a:gd name="T46" fmla="*/ 95 w 120"/>
                <a:gd name="T47" fmla="*/ 15 h 118"/>
                <a:gd name="T48" fmla="*/ 98 w 120"/>
                <a:gd name="T49" fmla="*/ 19 h 118"/>
                <a:gd name="T50" fmla="*/ 103 w 120"/>
                <a:gd name="T51" fmla="*/ 21 h 118"/>
                <a:gd name="T52" fmla="*/ 108 w 120"/>
                <a:gd name="T53" fmla="*/ 26 h 118"/>
                <a:gd name="T54" fmla="*/ 114 w 120"/>
                <a:gd name="T55" fmla="*/ 30 h 118"/>
                <a:gd name="T56" fmla="*/ 117 w 120"/>
                <a:gd name="T57" fmla="*/ 36 h 118"/>
                <a:gd name="T58" fmla="*/ 119 w 120"/>
                <a:gd name="T59" fmla="*/ 42 h 118"/>
                <a:gd name="T60" fmla="*/ 118 w 120"/>
                <a:gd name="T61" fmla="*/ 48 h 118"/>
                <a:gd name="T62" fmla="*/ 112 w 120"/>
                <a:gd name="T63" fmla="*/ 53 h 118"/>
                <a:gd name="T64" fmla="*/ 112 w 120"/>
                <a:gd name="T65" fmla="*/ 57 h 118"/>
                <a:gd name="T66" fmla="*/ 107 w 120"/>
                <a:gd name="T67" fmla="*/ 62 h 118"/>
                <a:gd name="T68" fmla="*/ 104 w 120"/>
                <a:gd name="T69" fmla="*/ 68 h 118"/>
                <a:gd name="T70" fmla="*/ 105 w 120"/>
                <a:gd name="T71" fmla="*/ 73 h 118"/>
                <a:gd name="T72" fmla="*/ 103 w 120"/>
                <a:gd name="T73" fmla="*/ 78 h 118"/>
                <a:gd name="T74" fmla="*/ 97 w 120"/>
                <a:gd name="T75" fmla="*/ 82 h 118"/>
                <a:gd name="T76" fmla="*/ 90 w 120"/>
                <a:gd name="T77" fmla="*/ 85 h 118"/>
                <a:gd name="T78" fmla="*/ 84 w 120"/>
                <a:gd name="T79" fmla="*/ 87 h 118"/>
                <a:gd name="T80" fmla="*/ 74 w 120"/>
                <a:gd name="T81" fmla="*/ 88 h 118"/>
                <a:gd name="T82" fmla="*/ 66 w 120"/>
                <a:gd name="T83" fmla="*/ 90 h 118"/>
                <a:gd name="T84" fmla="*/ 59 w 120"/>
                <a:gd name="T85" fmla="*/ 96 h 118"/>
                <a:gd name="T86" fmla="*/ 62 w 120"/>
                <a:gd name="T87" fmla="*/ 101 h 118"/>
                <a:gd name="T88" fmla="*/ 57 w 120"/>
                <a:gd name="T89" fmla="*/ 106 h 118"/>
                <a:gd name="T90" fmla="*/ 56 w 120"/>
                <a:gd name="T91" fmla="*/ 111 h 118"/>
                <a:gd name="T92" fmla="*/ 54 w 120"/>
                <a:gd name="T93" fmla="*/ 118 h 118"/>
                <a:gd name="T94" fmla="*/ 45 w 120"/>
                <a:gd name="T95" fmla="*/ 116 h 118"/>
                <a:gd name="T96" fmla="*/ 37 w 120"/>
                <a:gd name="T97" fmla="*/ 115 h 118"/>
                <a:gd name="T98" fmla="*/ 31 w 120"/>
                <a:gd name="T99" fmla="*/ 109 h 118"/>
                <a:gd name="T100" fmla="*/ 27 w 120"/>
                <a:gd name="T101" fmla="*/ 104 h 118"/>
                <a:gd name="T102" fmla="*/ 22 w 120"/>
                <a:gd name="T103" fmla="*/ 98 h 118"/>
                <a:gd name="T104" fmla="*/ 18 w 120"/>
                <a:gd name="T105" fmla="*/ 95 h 118"/>
                <a:gd name="T106" fmla="*/ 20 w 120"/>
                <a:gd name="T107" fmla="*/ 88 h 118"/>
                <a:gd name="T108" fmla="*/ 12 w 120"/>
                <a:gd name="T109" fmla="*/ 8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18">
                  <a:moveTo>
                    <a:pt x="1" y="61"/>
                  </a:moveTo>
                  <a:cubicBezTo>
                    <a:pt x="1" y="61"/>
                    <a:pt x="0" y="60"/>
                    <a:pt x="1" y="60"/>
                  </a:cubicBezTo>
                  <a:cubicBezTo>
                    <a:pt x="1" y="60"/>
                    <a:pt x="1" y="60"/>
                    <a:pt x="1" y="60"/>
                  </a:cubicBezTo>
                  <a:cubicBezTo>
                    <a:pt x="1" y="60"/>
                    <a:pt x="1" y="59"/>
                    <a:pt x="1" y="59"/>
                  </a:cubicBezTo>
                  <a:cubicBezTo>
                    <a:pt x="1" y="59"/>
                    <a:pt x="1" y="59"/>
                    <a:pt x="1" y="59"/>
                  </a:cubicBezTo>
                  <a:cubicBezTo>
                    <a:pt x="2" y="59"/>
                    <a:pt x="2" y="58"/>
                    <a:pt x="2" y="59"/>
                  </a:cubicBezTo>
                  <a:cubicBezTo>
                    <a:pt x="2" y="59"/>
                    <a:pt x="3" y="59"/>
                    <a:pt x="3" y="59"/>
                  </a:cubicBezTo>
                  <a:cubicBezTo>
                    <a:pt x="3" y="59"/>
                    <a:pt x="3" y="60"/>
                    <a:pt x="3" y="59"/>
                  </a:cubicBezTo>
                  <a:cubicBezTo>
                    <a:pt x="3" y="59"/>
                    <a:pt x="3" y="59"/>
                    <a:pt x="3" y="58"/>
                  </a:cubicBezTo>
                  <a:cubicBezTo>
                    <a:pt x="3" y="58"/>
                    <a:pt x="3" y="57"/>
                    <a:pt x="3" y="58"/>
                  </a:cubicBezTo>
                  <a:cubicBezTo>
                    <a:pt x="4" y="58"/>
                    <a:pt x="4" y="58"/>
                    <a:pt x="4" y="58"/>
                  </a:cubicBezTo>
                  <a:cubicBezTo>
                    <a:pt x="4" y="59"/>
                    <a:pt x="4" y="59"/>
                    <a:pt x="5" y="58"/>
                  </a:cubicBezTo>
                  <a:cubicBezTo>
                    <a:pt x="5" y="58"/>
                    <a:pt x="5" y="58"/>
                    <a:pt x="5" y="58"/>
                  </a:cubicBezTo>
                  <a:cubicBezTo>
                    <a:pt x="5" y="58"/>
                    <a:pt x="5" y="58"/>
                    <a:pt x="5" y="57"/>
                  </a:cubicBezTo>
                  <a:cubicBezTo>
                    <a:pt x="5" y="57"/>
                    <a:pt x="5" y="57"/>
                    <a:pt x="6" y="57"/>
                  </a:cubicBezTo>
                  <a:cubicBezTo>
                    <a:pt x="6" y="57"/>
                    <a:pt x="7" y="57"/>
                    <a:pt x="7" y="56"/>
                  </a:cubicBezTo>
                  <a:cubicBezTo>
                    <a:pt x="7" y="56"/>
                    <a:pt x="7" y="55"/>
                    <a:pt x="8" y="55"/>
                  </a:cubicBezTo>
                  <a:cubicBezTo>
                    <a:pt x="8" y="56"/>
                    <a:pt x="8" y="56"/>
                    <a:pt x="9" y="56"/>
                  </a:cubicBezTo>
                  <a:cubicBezTo>
                    <a:pt x="9" y="56"/>
                    <a:pt x="10" y="56"/>
                    <a:pt x="10" y="56"/>
                  </a:cubicBezTo>
                  <a:cubicBezTo>
                    <a:pt x="10" y="56"/>
                    <a:pt x="10" y="55"/>
                    <a:pt x="10" y="55"/>
                  </a:cubicBezTo>
                  <a:cubicBezTo>
                    <a:pt x="11" y="55"/>
                    <a:pt x="11" y="55"/>
                    <a:pt x="11" y="55"/>
                  </a:cubicBezTo>
                  <a:cubicBezTo>
                    <a:pt x="12" y="55"/>
                    <a:pt x="12" y="55"/>
                    <a:pt x="12" y="55"/>
                  </a:cubicBezTo>
                  <a:cubicBezTo>
                    <a:pt x="12" y="55"/>
                    <a:pt x="12" y="55"/>
                    <a:pt x="13" y="55"/>
                  </a:cubicBezTo>
                  <a:cubicBezTo>
                    <a:pt x="13" y="54"/>
                    <a:pt x="13" y="54"/>
                    <a:pt x="13" y="54"/>
                  </a:cubicBezTo>
                  <a:cubicBezTo>
                    <a:pt x="14" y="54"/>
                    <a:pt x="14" y="54"/>
                    <a:pt x="14" y="54"/>
                  </a:cubicBezTo>
                  <a:cubicBezTo>
                    <a:pt x="14" y="54"/>
                    <a:pt x="14" y="54"/>
                    <a:pt x="14" y="54"/>
                  </a:cubicBezTo>
                  <a:cubicBezTo>
                    <a:pt x="15" y="54"/>
                    <a:pt x="14" y="52"/>
                    <a:pt x="15" y="52"/>
                  </a:cubicBezTo>
                  <a:cubicBezTo>
                    <a:pt x="15" y="52"/>
                    <a:pt x="16" y="52"/>
                    <a:pt x="16" y="51"/>
                  </a:cubicBezTo>
                  <a:cubicBezTo>
                    <a:pt x="16" y="51"/>
                    <a:pt x="16" y="51"/>
                    <a:pt x="17" y="51"/>
                  </a:cubicBezTo>
                  <a:cubicBezTo>
                    <a:pt x="17" y="51"/>
                    <a:pt x="17" y="52"/>
                    <a:pt x="17" y="51"/>
                  </a:cubicBezTo>
                  <a:cubicBezTo>
                    <a:pt x="17" y="51"/>
                    <a:pt x="18" y="51"/>
                    <a:pt x="18" y="51"/>
                  </a:cubicBezTo>
                  <a:cubicBezTo>
                    <a:pt x="18" y="50"/>
                    <a:pt x="17" y="50"/>
                    <a:pt x="17" y="50"/>
                  </a:cubicBezTo>
                  <a:cubicBezTo>
                    <a:pt x="18" y="49"/>
                    <a:pt x="18" y="49"/>
                    <a:pt x="18" y="49"/>
                  </a:cubicBezTo>
                  <a:cubicBezTo>
                    <a:pt x="18" y="49"/>
                    <a:pt x="19" y="49"/>
                    <a:pt x="19" y="48"/>
                  </a:cubicBezTo>
                  <a:cubicBezTo>
                    <a:pt x="19" y="48"/>
                    <a:pt x="19" y="48"/>
                    <a:pt x="19" y="48"/>
                  </a:cubicBezTo>
                  <a:cubicBezTo>
                    <a:pt x="19" y="48"/>
                    <a:pt x="19" y="48"/>
                    <a:pt x="20" y="47"/>
                  </a:cubicBezTo>
                  <a:cubicBezTo>
                    <a:pt x="20" y="47"/>
                    <a:pt x="20" y="47"/>
                    <a:pt x="20" y="47"/>
                  </a:cubicBezTo>
                  <a:cubicBezTo>
                    <a:pt x="21" y="47"/>
                    <a:pt x="21" y="47"/>
                    <a:pt x="21" y="46"/>
                  </a:cubicBezTo>
                  <a:cubicBezTo>
                    <a:pt x="21" y="46"/>
                    <a:pt x="21" y="46"/>
                    <a:pt x="20" y="46"/>
                  </a:cubicBezTo>
                  <a:cubicBezTo>
                    <a:pt x="20" y="45"/>
                    <a:pt x="20" y="45"/>
                    <a:pt x="20" y="45"/>
                  </a:cubicBezTo>
                  <a:cubicBezTo>
                    <a:pt x="20" y="45"/>
                    <a:pt x="20" y="45"/>
                    <a:pt x="20" y="45"/>
                  </a:cubicBezTo>
                  <a:cubicBezTo>
                    <a:pt x="21" y="45"/>
                    <a:pt x="21" y="45"/>
                    <a:pt x="21" y="45"/>
                  </a:cubicBezTo>
                  <a:cubicBezTo>
                    <a:pt x="22" y="45"/>
                    <a:pt x="22" y="43"/>
                    <a:pt x="22" y="43"/>
                  </a:cubicBezTo>
                  <a:cubicBezTo>
                    <a:pt x="22" y="43"/>
                    <a:pt x="22" y="42"/>
                    <a:pt x="22" y="42"/>
                  </a:cubicBezTo>
                  <a:cubicBezTo>
                    <a:pt x="22" y="42"/>
                    <a:pt x="22" y="42"/>
                    <a:pt x="22" y="42"/>
                  </a:cubicBezTo>
                  <a:cubicBezTo>
                    <a:pt x="23" y="42"/>
                    <a:pt x="23" y="43"/>
                    <a:pt x="23" y="42"/>
                  </a:cubicBezTo>
                  <a:cubicBezTo>
                    <a:pt x="24" y="41"/>
                    <a:pt x="24" y="41"/>
                    <a:pt x="24" y="41"/>
                  </a:cubicBezTo>
                  <a:cubicBezTo>
                    <a:pt x="24" y="41"/>
                    <a:pt x="24" y="40"/>
                    <a:pt x="24" y="40"/>
                  </a:cubicBezTo>
                  <a:cubicBezTo>
                    <a:pt x="25" y="39"/>
                    <a:pt x="25" y="39"/>
                    <a:pt x="26" y="39"/>
                  </a:cubicBezTo>
                  <a:cubicBezTo>
                    <a:pt x="26" y="39"/>
                    <a:pt x="26" y="39"/>
                    <a:pt x="26" y="39"/>
                  </a:cubicBezTo>
                  <a:cubicBezTo>
                    <a:pt x="26" y="38"/>
                    <a:pt x="26" y="38"/>
                    <a:pt x="26" y="38"/>
                  </a:cubicBezTo>
                  <a:cubicBezTo>
                    <a:pt x="26" y="37"/>
                    <a:pt x="25" y="37"/>
                    <a:pt x="26" y="37"/>
                  </a:cubicBezTo>
                  <a:cubicBezTo>
                    <a:pt x="27" y="36"/>
                    <a:pt x="27" y="36"/>
                    <a:pt x="27" y="35"/>
                  </a:cubicBezTo>
                  <a:cubicBezTo>
                    <a:pt x="28" y="35"/>
                    <a:pt x="28" y="35"/>
                    <a:pt x="28" y="34"/>
                  </a:cubicBezTo>
                  <a:cubicBezTo>
                    <a:pt x="29" y="34"/>
                    <a:pt x="28" y="33"/>
                    <a:pt x="29" y="33"/>
                  </a:cubicBezTo>
                  <a:cubicBezTo>
                    <a:pt x="29" y="32"/>
                    <a:pt x="30" y="33"/>
                    <a:pt x="30" y="32"/>
                  </a:cubicBezTo>
                  <a:cubicBezTo>
                    <a:pt x="30" y="32"/>
                    <a:pt x="30" y="32"/>
                    <a:pt x="30" y="32"/>
                  </a:cubicBezTo>
                  <a:cubicBezTo>
                    <a:pt x="30" y="31"/>
                    <a:pt x="30" y="31"/>
                    <a:pt x="30" y="31"/>
                  </a:cubicBezTo>
                  <a:cubicBezTo>
                    <a:pt x="31" y="31"/>
                    <a:pt x="31" y="31"/>
                    <a:pt x="31" y="31"/>
                  </a:cubicBezTo>
                  <a:cubicBezTo>
                    <a:pt x="31" y="31"/>
                    <a:pt x="32" y="30"/>
                    <a:pt x="32" y="30"/>
                  </a:cubicBezTo>
                  <a:cubicBezTo>
                    <a:pt x="32" y="30"/>
                    <a:pt x="32" y="30"/>
                    <a:pt x="31" y="30"/>
                  </a:cubicBezTo>
                  <a:cubicBezTo>
                    <a:pt x="31" y="30"/>
                    <a:pt x="31" y="29"/>
                    <a:pt x="31" y="29"/>
                  </a:cubicBezTo>
                  <a:cubicBezTo>
                    <a:pt x="32" y="29"/>
                    <a:pt x="32" y="29"/>
                    <a:pt x="32" y="29"/>
                  </a:cubicBezTo>
                  <a:cubicBezTo>
                    <a:pt x="33" y="29"/>
                    <a:pt x="33" y="29"/>
                    <a:pt x="33" y="29"/>
                  </a:cubicBezTo>
                  <a:cubicBezTo>
                    <a:pt x="33" y="28"/>
                    <a:pt x="33" y="28"/>
                    <a:pt x="33" y="28"/>
                  </a:cubicBezTo>
                  <a:cubicBezTo>
                    <a:pt x="33" y="28"/>
                    <a:pt x="33" y="28"/>
                    <a:pt x="32" y="27"/>
                  </a:cubicBezTo>
                  <a:cubicBezTo>
                    <a:pt x="32" y="27"/>
                    <a:pt x="30" y="27"/>
                    <a:pt x="31" y="26"/>
                  </a:cubicBezTo>
                  <a:cubicBezTo>
                    <a:pt x="32" y="26"/>
                    <a:pt x="32" y="25"/>
                    <a:pt x="32" y="25"/>
                  </a:cubicBezTo>
                  <a:cubicBezTo>
                    <a:pt x="33" y="26"/>
                    <a:pt x="33" y="26"/>
                    <a:pt x="33" y="26"/>
                  </a:cubicBezTo>
                  <a:cubicBezTo>
                    <a:pt x="33" y="26"/>
                    <a:pt x="33" y="26"/>
                    <a:pt x="33" y="26"/>
                  </a:cubicBezTo>
                  <a:cubicBezTo>
                    <a:pt x="33" y="26"/>
                    <a:pt x="34" y="25"/>
                    <a:pt x="34" y="25"/>
                  </a:cubicBezTo>
                  <a:cubicBezTo>
                    <a:pt x="33" y="25"/>
                    <a:pt x="33" y="25"/>
                    <a:pt x="34" y="25"/>
                  </a:cubicBezTo>
                  <a:cubicBezTo>
                    <a:pt x="34" y="24"/>
                    <a:pt x="34" y="25"/>
                    <a:pt x="34" y="25"/>
                  </a:cubicBezTo>
                  <a:cubicBezTo>
                    <a:pt x="34" y="25"/>
                    <a:pt x="35" y="25"/>
                    <a:pt x="35" y="24"/>
                  </a:cubicBezTo>
                  <a:cubicBezTo>
                    <a:pt x="35" y="24"/>
                    <a:pt x="35" y="24"/>
                    <a:pt x="35" y="23"/>
                  </a:cubicBezTo>
                  <a:cubicBezTo>
                    <a:pt x="35" y="23"/>
                    <a:pt x="34" y="23"/>
                    <a:pt x="35" y="22"/>
                  </a:cubicBezTo>
                  <a:cubicBezTo>
                    <a:pt x="35" y="22"/>
                    <a:pt x="35" y="22"/>
                    <a:pt x="35" y="22"/>
                  </a:cubicBezTo>
                  <a:cubicBezTo>
                    <a:pt x="35" y="21"/>
                    <a:pt x="35" y="21"/>
                    <a:pt x="35" y="21"/>
                  </a:cubicBezTo>
                  <a:cubicBezTo>
                    <a:pt x="36" y="21"/>
                    <a:pt x="35" y="21"/>
                    <a:pt x="36" y="21"/>
                  </a:cubicBezTo>
                  <a:cubicBezTo>
                    <a:pt x="36" y="21"/>
                    <a:pt x="37" y="21"/>
                    <a:pt x="37" y="21"/>
                  </a:cubicBezTo>
                  <a:cubicBezTo>
                    <a:pt x="37" y="20"/>
                    <a:pt x="37" y="20"/>
                    <a:pt x="37" y="20"/>
                  </a:cubicBezTo>
                  <a:cubicBezTo>
                    <a:pt x="37" y="19"/>
                    <a:pt x="36" y="19"/>
                    <a:pt x="37" y="19"/>
                  </a:cubicBezTo>
                  <a:cubicBezTo>
                    <a:pt x="37" y="18"/>
                    <a:pt x="38" y="18"/>
                    <a:pt x="38" y="18"/>
                  </a:cubicBezTo>
                  <a:cubicBezTo>
                    <a:pt x="39" y="19"/>
                    <a:pt x="39" y="19"/>
                    <a:pt x="40" y="19"/>
                  </a:cubicBezTo>
                  <a:cubicBezTo>
                    <a:pt x="40" y="19"/>
                    <a:pt x="41" y="19"/>
                    <a:pt x="41" y="19"/>
                  </a:cubicBezTo>
                  <a:cubicBezTo>
                    <a:pt x="41" y="19"/>
                    <a:pt x="41" y="19"/>
                    <a:pt x="41" y="19"/>
                  </a:cubicBezTo>
                  <a:cubicBezTo>
                    <a:pt x="41" y="19"/>
                    <a:pt x="41" y="19"/>
                    <a:pt x="42" y="19"/>
                  </a:cubicBezTo>
                  <a:cubicBezTo>
                    <a:pt x="42" y="20"/>
                    <a:pt x="42" y="20"/>
                    <a:pt x="43" y="20"/>
                  </a:cubicBezTo>
                  <a:cubicBezTo>
                    <a:pt x="43" y="20"/>
                    <a:pt x="44" y="20"/>
                    <a:pt x="44" y="19"/>
                  </a:cubicBezTo>
                  <a:cubicBezTo>
                    <a:pt x="44" y="19"/>
                    <a:pt x="44" y="19"/>
                    <a:pt x="44" y="19"/>
                  </a:cubicBezTo>
                  <a:cubicBezTo>
                    <a:pt x="44" y="18"/>
                    <a:pt x="44" y="18"/>
                    <a:pt x="44" y="18"/>
                  </a:cubicBezTo>
                  <a:cubicBezTo>
                    <a:pt x="44" y="18"/>
                    <a:pt x="44" y="18"/>
                    <a:pt x="44" y="18"/>
                  </a:cubicBezTo>
                  <a:cubicBezTo>
                    <a:pt x="44" y="17"/>
                    <a:pt x="44" y="17"/>
                    <a:pt x="44" y="17"/>
                  </a:cubicBezTo>
                  <a:cubicBezTo>
                    <a:pt x="45" y="17"/>
                    <a:pt x="45" y="17"/>
                    <a:pt x="45" y="17"/>
                  </a:cubicBezTo>
                  <a:cubicBezTo>
                    <a:pt x="46" y="16"/>
                    <a:pt x="45" y="16"/>
                    <a:pt x="46" y="16"/>
                  </a:cubicBezTo>
                  <a:cubicBezTo>
                    <a:pt x="46" y="16"/>
                    <a:pt x="47" y="16"/>
                    <a:pt x="47" y="16"/>
                  </a:cubicBezTo>
                  <a:cubicBezTo>
                    <a:pt x="47" y="16"/>
                    <a:pt x="47" y="16"/>
                    <a:pt x="48" y="17"/>
                  </a:cubicBezTo>
                  <a:cubicBezTo>
                    <a:pt x="48" y="17"/>
                    <a:pt x="48" y="17"/>
                    <a:pt x="48" y="17"/>
                  </a:cubicBezTo>
                  <a:cubicBezTo>
                    <a:pt x="48" y="17"/>
                    <a:pt x="49" y="18"/>
                    <a:pt x="49" y="18"/>
                  </a:cubicBezTo>
                  <a:cubicBezTo>
                    <a:pt x="49" y="17"/>
                    <a:pt x="50" y="18"/>
                    <a:pt x="50" y="18"/>
                  </a:cubicBezTo>
                  <a:cubicBezTo>
                    <a:pt x="50" y="17"/>
                    <a:pt x="50" y="17"/>
                    <a:pt x="50" y="17"/>
                  </a:cubicBezTo>
                  <a:cubicBezTo>
                    <a:pt x="50" y="17"/>
                    <a:pt x="50" y="17"/>
                    <a:pt x="50" y="16"/>
                  </a:cubicBezTo>
                  <a:cubicBezTo>
                    <a:pt x="51" y="16"/>
                    <a:pt x="51" y="16"/>
                    <a:pt x="51" y="16"/>
                  </a:cubicBezTo>
                  <a:cubicBezTo>
                    <a:pt x="51" y="15"/>
                    <a:pt x="52" y="15"/>
                    <a:pt x="52" y="15"/>
                  </a:cubicBezTo>
                  <a:cubicBezTo>
                    <a:pt x="52" y="14"/>
                    <a:pt x="52" y="14"/>
                    <a:pt x="52" y="14"/>
                  </a:cubicBezTo>
                  <a:cubicBezTo>
                    <a:pt x="52" y="14"/>
                    <a:pt x="52" y="13"/>
                    <a:pt x="53" y="13"/>
                  </a:cubicBezTo>
                  <a:cubicBezTo>
                    <a:pt x="53" y="13"/>
                    <a:pt x="53" y="14"/>
                    <a:pt x="53" y="13"/>
                  </a:cubicBezTo>
                  <a:cubicBezTo>
                    <a:pt x="54" y="13"/>
                    <a:pt x="54" y="11"/>
                    <a:pt x="54" y="11"/>
                  </a:cubicBezTo>
                  <a:cubicBezTo>
                    <a:pt x="55" y="11"/>
                    <a:pt x="55" y="10"/>
                    <a:pt x="55" y="10"/>
                  </a:cubicBezTo>
                  <a:cubicBezTo>
                    <a:pt x="55" y="10"/>
                    <a:pt x="55" y="10"/>
                    <a:pt x="56" y="9"/>
                  </a:cubicBezTo>
                  <a:cubicBezTo>
                    <a:pt x="56" y="9"/>
                    <a:pt x="56" y="9"/>
                    <a:pt x="57" y="8"/>
                  </a:cubicBezTo>
                  <a:cubicBezTo>
                    <a:pt x="57" y="8"/>
                    <a:pt x="57" y="8"/>
                    <a:pt x="57" y="8"/>
                  </a:cubicBezTo>
                  <a:cubicBezTo>
                    <a:pt x="57" y="8"/>
                    <a:pt x="58" y="7"/>
                    <a:pt x="58" y="7"/>
                  </a:cubicBezTo>
                  <a:cubicBezTo>
                    <a:pt x="58" y="7"/>
                    <a:pt x="59" y="7"/>
                    <a:pt x="59" y="7"/>
                  </a:cubicBezTo>
                  <a:cubicBezTo>
                    <a:pt x="59" y="7"/>
                    <a:pt x="59" y="8"/>
                    <a:pt x="60" y="7"/>
                  </a:cubicBezTo>
                  <a:cubicBezTo>
                    <a:pt x="60" y="7"/>
                    <a:pt x="61" y="7"/>
                    <a:pt x="61" y="7"/>
                  </a:cubicBezTo>
                  <a:cubicBezTo>
                    <a:pt x="61" y="7"/>
                    <a:pt x="61" y="7"/>
                    <a:pt x="62" y="8"/>
                  </a:cubicBezTo>
                  <a:cubicBezTo>
                    <a:pt x="62" y="8"/>
                    <a:pt x="63" y="8"/>
                    <a:pt x="63" y="8"/>
                  </a:cubicBezTo>
                  <a:cubicBezTo>
                    <a:pt x="63" y="8"/>
                    <a:pt x="63" y="7"/>
                    <a:pt x="64" y="7"/>
                  </a:cubicBezTo>
                  <a:cubicBezTo>
                    <a:pt x="65" y="7"/>
                    <a:pt x="64" y="6"/>
                    <a:pt x="65" y="7"/>
                  </a:cubicBezTo>
                  <a:cubicBezTo>
                    <a:pt x="65" y="7"/>
                    <a:pt x="65" y="7"/>
                    <a:pt x="65" y="7"/>
                  </a:cubicBezTo>
                  <a:cubicBezTo>
                    <a:pt x="65" y="7"/>
                    <a:pt x="65" y="7"/>
                    <a:pt x="66" y="7"/>
                  </a:cubicBezTo>
                  <a:cubicBezTo>
                    <a:pt x="66" y="7"/>
                    <a:pt x="67" y="7"/>
                    <a:pt x="67" y="7"/>
                  </a:cubicBezTo>
                  <a:cubicBezTo>
                    <a:pt x="67" y="7"/>
                    <a:pt x="67" y="7"/>
                    <a:pt x="67" y="7"/>
                  </a:cubicBezTo>
                  <a:cubicBezTo>
                    <a:pt x="67" y="6"/>
                    <a:pt x="67" y="6"/>
                    <a:pt x="67" y="6"/>
                  </a:cubicBezTo>
                  <a:cubicBezTo>
                    <a:pt x="67" y="6"/>
                    <a:pt x="67" y="5"/>
                    <a:pt x="67" y="5"/>
                  </a:cubicBezTo>
                  <a:cubicBezTo>
                    <a:pt x="68" y="5"/>
                    <a:pt x="67" y="5"/>
                    <a:pt x="68" y="5"/>
                  </a:cubicBezTo>
                  <a:cubicBezTo>
                    <a:pt x="68" y="4"/>
                    <a:pt x="67" y="4"/>
                    <a:pt x="68" y="4"/>
                  </a:cubicBezTo>
                  <a:cubicBezTo>
                    <a:pt x="69" y="4"/>
                    <a:pt x="69" y="4"/>
                    <a:pt x="69" y="3"/>
                  </a:cubicBezTo>
                  <a:cubicBezTo>
                    <a:pt x="69" y="3"/>
                    <a:pt x="70" y="3"/>
                    <a:pt x="70" y="3"/>
                  </a:cubicBezTo>
                  <a:cubicBezTo>
                    <a:pt x="70" y="3"/>
                    <a:pt x="70" y="3"/>
                    <a:pt x="71" y="3"/>
                  </a:cubicBezTo>
                  <a:cubicBezTo>
                    <a:pt x="71" y="3"/>
                    <a:pt x="72" y="2"/>
                    <a:pt x="72" y="3"/>
                  </a:cubicBezTo>
                  <a:cubicBezTo>
                    <a:pt x="72" y="3"/>
                    <a:pt x="72" y="3"/>
                    <a:pt x="73" y="3"/>
                  </a:cubicBezTo>
                  <a:cubicBezTo>
                    <a:pt x="73" y="2"/>
                    <a:pt x="74" y="2"/>
                    <a:pt x="74" y="3"/>
                  </a:cubicBezTo>
                  <a:cubicBezTo>
                    <a:pt x="74" y="3"/>
                    <a:pt x="74" y="3"/>
                    <a:pt x="74" y="3"/>
                  </a:cubicBezTo>
                  <a:cubicBezTo>
                    <a:pt x="75" y="3"/>
                    <a:pt x="75" y="2"/>
                    <a:pt x="75" y="2"/>
                  </a:cubicBezTo>
                  <a:cubicBezTo>
                    <a:pt x="75" y="2"/>
                    <a:pt x="76" y="3"/>
                    <a:pt x="76" y="3"/>
                  </a:cubicBezTo>
                  <a:cubicBezTo>
                    <a:pt x="76" y="3"/>
                    <a:pt x="76" y="2"/>
                    <a:pt x="76" y="2"/>
                  </a:cubicBezTo>
                  <a:cubicBezTo>
                    <a:pt x="77" y="2"/>
                    <a:pt x="78" y="2"/>
                    <a:pt x="78" y="2"/>
                  </a:cubicBezTo>
                  <a:cubicBezTo>
                    <a:pt x="78" y="2"/>
                    <a:pt x="78" y="2"/>
                    <a:pt x="78" y="2"/>
                  </a:cubicBezTo>
                  <a:cubicBezTo>
                    <a:pt x="79" y="2"/>
                    <a:pt x="80" y="1"/>
                    <a:pt x="80" y="1"/>
                  </a:cubicBezTo>
                  <a:cubicBezTo>
                    <a:pt x="80" y="1"/>
                    <a:pt x="81" y="0"/>
                    <a:pt x="81" y="0"/>
                  </a:cubicBezTo>
                  <a:cubicBezTo>
                    <a:pt x="81" y="0"/>
                    <a:pt x="82" y="0"/>
                    <a:pt x="82" y="1"/>
                  </a:cubicBezTo>
                  <a:cubicBezTo>
                    <a:pt x="82" y="1"/>
                    <a:pt x="83" y="2"/>
                    <a:pt x="83" y="2"/>
                  </a:cubicBezTo>
                  <a:cubicBezTo>
                    <a:pt x="83" y="2"/>
                    <a:pt x="83" y="2"/>
                    <a:pt x="83" y="3"/>
                  </a:cubicBezTo>
                  <a:cubicBezTo>
                    <a:pt x="83" y="3"/>
                    <a:pt x="83" y="3"/>
                    <a:pt x="83" y="4"/>
                  </a:cubicBezTo>
                  <a:cubicBezTo>
                    <a:pt x="83" y="4"/>
                    <a:pt x="83" y="4"/>
                    <a:pt x="83" y="4"/>
                  </a:cubicBezTo>
                  <a:cubicBezTo>
                    <a:pt x="83" y="5"/>
                    <a:pt x="84" y="5"/>
                    <a:pt x="83" y="5"/>
                  </a:cubicBezTo>
                  <a:cubicBezTo>
                    <a:pt x="83" y="5"/>
                    <a:pt x="83" y="6"/>
                    <a:pt x="83" y="6"/>
                  </a:cubicBezTo>
                  <a:cubicBezTo>
                    <a:pt x="84" y="6"/>
                    <a:pt x="84" y="6"/>
                    <a:pt x="85" y="6"/>
                  </a:cubicBezTo>
                  <a:cubicBezTo>
                    <a:pt x="85" y="7"/>
                    <a:pt x="85" y="6"/>
                    <a:pt x="86" y="7"/>
                  </a:cubicBezTo>
                  <a:cubicBezTo>
                    <a:pt x="86" y="7"/>
                    <a:pt x="87" y="7"/>
                    <a:pt x="87" y="7"/>
                  </a:cubicBezTo>
                  <a:cubicBezTo>
                    <a:pt x="88" y="8"/>
                    <a:pt x="88" y="7"/>
                    <a:pt x="88" y="8"/>
                  </a:cubicBezTo>
                  <a:cubicBezTo>
                    <a:pt x="88" y="8"/>
                    <a:pt x="88" y="9"/>
                    <a:pt x="88" y="9"/>
                  </a:cubicBezTo>
                  <a:cubicBezTo>
                    <a:pt x="88" y="9"/>
                    <a:pt x="88" y="9"/>
                    <a:pt x="88" y="10"/>
                  </a:cubicBezTo>
                  <a:cubicBezTo>
                    <a:pt x="88" y="10"/>
                    <a:pt x="88" y="11"/>
                    <a:pt x="89" y="11"/>
                  </a:cubicBezTo>
                  <a:cubicBezTo>
                    <a:pt x="89" y="11"/>
                    <a:pt x="89" y="11"/>
                    <a:pt x="89" y="11"/>
                  </a:cubicBezTo>
                  <a:cubicBezTo>
                    <a:pt x="89" y="11"/>
                    <a:pt x="90" y="11"/>
                    <a:pt x="90" y="11"/>
                  </a:cubicBezTo>
                  <a:cubicBezTo>
                    <a:pt x="90" y="11"/>
                    <a:pt x="91" y="11"/>
                    <a:pt x="91" y="11"/>
                  </a:cubicBezTo>
                  <a:cubicBezTo>
                    <a:pt x="91" y="11"/>
                    <a:pt x="92" y="11"/>
                    <a:pt x="92" y="11"/>
                  </a:cubicBezTo>
                  <a:cubicBezTo>
                    <a:pt x="92" y="11"/>
                    <a:pt x="93" y="11"/>
                    <a:pt x="93" y="11"/>
                  </a:cubicBezTo>
                  <a:cubicBezTo>
                    <a:pt x="93" y="11"/>
                    <a:pt x="94" y="11"/>
                    <a:pt x="94" y="11"/>
                  </a:cubicBezTo>
                  <a:cubicBezTo>
                    <a:pt x="95" y="12"/>
                    <a:pt x="95" y="12"/>
                    <a:pt x="95" y="12"/>
                  </a:cubicBezTo>
                  <a:cubicBezTo>
                    <a:pt x="95" y="12"/>
                    <a:pt x="95" y="12"/>
                    <a:pt x="95" y="12"/>
                  </a:cubicBezTo>
                  <a:cubicBezTo>
                    <a:pt x="95" y="13"/>
                    <a:pt x="95" y="13"/>
                    <a:pt x="95" y="13"/>
                  </a:cubicBezTo>
                  <a:cubicBezTo>
                    <a:pt x="95" y="13"/>
                    <a:pt x="95" y="13"/>
                    <a:pt x="95" y="13"/>
                  </a:cubicBezTo>
                  <a:cubicBezTo>
                    <a:pt x="95" y="13"/>
                    <a:pt x="94" y="13"/>
                    <a:pt x="94" y="14"/>
                  </a:cubicBezTo>
                  <a:cubicBezTo>
                    <a:pt x="95" y="14"/>
                    <a:pt x="95" y="15"/>
                    <a:pt x="95" y="15"/>
                  </a:cubicBezTo>
                  <a:cubicBezTo>
                    <a:pt x="95" y="15"/>
                    <a:pt x="95" y="16"/>
                    <a:pt x="95" y="16"/>
                  </a:cubicBezTo>
                  <a:cubicBezTo>
                    <a:pt x="95" y="16"/>
                    <a:pt x="95" y="16"/>
                    <a:pt x="96" y="17"/>
                  </a:cubicBezTo>
                  <a:cubicBezTo>
                    <a:pt x="96" y="17"/>
                    <a:pt x="96" y="17"/>
                    <a:pt x="96" y="17"/>
                  </a:cubicBezTo>
                  <a:cubicBezTo>
                    <a:pt x="96" y="18"/>
                    <a:pt x="96" y="18"/>
                    <a:pt x="96" y="18"/>
                  </a:cubicBezTo>
                  <a:cubicBezTo>
                    <a:pt x="96" y="18"/>
                    <a:pt x="97" y="18"/>
                    <a:pt x="97" y="18"/>
                  </a:cubicBezTo>
                  <a:cubicBezTo>
                    <a:pt x="97" y="19"/>
                    <a:pt x="96" y="19"/>
                    <a:pt x="97" y="19"/>
                  </a:cubicBezTo>
                  <a:cubicBezTo>
                    <a:pt x="97" y="19"/>
                    <a:pt x="98" y="19"/>
                    <a:pt x="98" y="19"/>
                  </a:cubicBezTo>
                  <a:cubicBezTo>
                    <a:pt x="98" y="18"/>
                    <a:pt x="98" y="17"/>
                    <a:pt x="99" y="17"/>
                  </a:cubicBezTo>
                  <a:cubicBezTo>
                    <a:pt x="99" y="17"/>
                    <a:pt x="99" y="18"/>
                    <a:pt x="99" y="18"/>
                  </a:cubicBezTo>
                  <a:cubicBezTo>
                    <a:pt x="99" y="18"/>
                    <a:pt x="99" y="19"/>
                    <a:pt x="100" y="19"/>
                  </a:cubicBezTo>
                  <a:cubicBezTo>
                    <a:pt x="100" y="19"/>
                    <a:pt x="101" y="19"/>
                    <a:pt x="101" y="19"/>
                  </a:cubicBezTo>
                  <a:cubicBezTo>
                    <a:pt x="102" y="20"/>
                    <a:pt x="102" y="19"/>
                    <a:pt x="102" y="20"/>
                  </a:cubicBezTo>
                  <a:cubicBezTo>
                    <a:pt x="102" y="21"/>
                    <a:pt x="102" y="21"/>
                    <a:pt x="102" y="21"/>
                  </a:cubicBezTo>
                  <a:cubicBezTo>
                    <a:pt x="102" y="21"/>
                    <a:pt x="103" y="21"/>
                    <a:pt x="103" y="21"/>
                  </a:cubicBezTo>
                  <a:cubicBezTo>
                    <a:pt x="103" y="21"/>
                    <a:pt x="103" y="22"/>
                    <a:pt x="104" y="22"/>
                  </a:cubicBezTo>
                  <a:cubicBezTo>
                    <a:pt x="104" y="23"/>
                    <a:pt x="104" y="23"/>
                    <a:pt x="104" y="23"/>
                  </a:cubicBezTo>
                  <a:cubicBezTo>
                    <a:pt x="105" y="23"/>
                    <a:pt x="104" y="24"/>
                    <a:pt x="105" y="24"/>
                  </a:cubicBezTo>
                  <a:cubicBezTo>
                    <a:pt x="106" y="24"/>
                    <a:pt x="106" y="24"/>
                    <a:pt x="106" y="24"/>
                  </a:cubicBezTo>
                  <a:cubicBezTo>
                    <a:pt x="106" y="24"/>
                    <a:pt x="106" y="25"/>
                    <a:pt x="107" y="25"/>
                  </a:cubicBezTo>
                  <a:cubicBezTo>
                    <a:pt x="107" y="25"/>
                    <a:pt x="107" y="25"/>
                    <a:pt x="108" y="25"/>
                  </a:cubicBezTo>
                  <a:cubicBezTo>
                    <a:pt x="108" y="26"/>
                    <a:pt x="108" y="26"/>
                    <a:pt x="108" y="26"/>
                  </a:cubicBezTo>
                  <a:cubicBezTo>
                    <a:pt x="109" y="26"/>
                    <a:pt x="108" y="27"/>
                    <a:pt x="108" y="27"/>
                  </a:cubicBezTo>
                  <a:cubicBezTo>
                    <a:pt x="108" y="27"/>
                    <a:pt x="109" y="26"/>
                    <a:pt x="109" y="27"/>
                  </a:cubicBezTo>
                  <a:cubicBezTo>
                    <a:pt x="109" y="28"/>
                    <a:pt x="110" y="28"/>
                    <a:pt x="110" y="29"/>
                  </a:cubicBezTo>
                  <a:cubicBezTo>
                    <a:pt x="110" y="29"/>
                    <a:pt x="110" y="29"/>
                    <a:pt x="110" y="29"/>
                  </a:cubicBezTo>
                  <a:cubicBezTo>
                    <a:pt x="110" y="29"/>
                    <a:pt x="111" y="29"/>
                    <a:pt x="111" y="29"/>
                  </a:cubicBezTo>
                  <a:cubicBezTo>
                    <a:pt x="112" y="28"/>
                    <a:pt x="112" y="28"/>
                    <a:pt x="112" y="28"/>
                  </a:cubicBezTo>
                  <a:cubicBezTo>
                    <a:pt x="112" y="28"/>
                    <a:pt x="114" y="30"/>
                    <a:pt x="114" y="30"/>
                  </a:cubicBezTo>
                  <a:cubicBezTo>
                    <a:pt x="114" y="30"/>
                    <a:pt x="114" y="31"/>
                    <a:pt x="115" y="31"/>
                  </a:cubicBezTo>
                  <a:cubicBezTo>
                    <a:pt x="115" y="31"/>
                    <a:pt x="116" y="32"/>
                    <a:pt x="116" y="32"/>
                  </a:cubicBezTo>
                  <a:cubicBezTo>
                    <a:pt x="116" y="32"/>
                    <a:pt x="115" y="32"/>
                    <a:pt x="115" y="33"/>
                  </a:cubicBezTo>
                  <a:cubicBezTo>
                    <a:pt x="115" y="33"/>
                    <a:pt x="115" y="33"/>
                    <a:pt x="115" y="34"/>
                  </a:cubicBezTo>
                  <a:cubicBezTo>
                    <a:pt x="115" y="34"/>
                    <a:pt x="115" y="34"/>
                    <a:pt x="115" y="34"/>
                  </a:cubicBezTo>
                  <a:cubicBezTo>
                    <a:pt x="115" y="35"/>
                    <a:pt x="115" y="35"/>
                    <a:pt x="116" y="36"/>
                  </a:cubicBezTo>
                  <a:cubicBezTo>
                    <a:pt x="116" y="36"/>
                    <a:pt x="117" y="35"/>
                    <a:pt x="117" y="36"/>
                  </a:cubicBezTo>
                  <a:cubicBezTo>
                    <a:pt x="117" y="36"/>
                    <a:pt x="118" y="37"/>
                    <a:pt x="118" y="37"/>
                  </a:cubicBezTo>
                  <a:cubicBezTo>
                    <a:pt x="118" y="37"/>
                    <a:pt x="118" y="38"/>
                    <a:pt x="118" y="38"/>
                  </a:cubicBezTo>
                  <a:cubicBezTo>
                    <a:pt x="118" y="38"/>
                    <a:pt x="119" y="37"/>
                    <a:pt x="119" y="38"/>
                  </a:cubicBezTo>
                  <a:cubicBezTo>
                    <a:pt x="119" y="39"/>
                    <a:pt x="118" y="39"/>
                    <a:pt x="118" y="39"/>
                  </a:cubicBezTo>
                  <a:cubicBezTo>
                    <a:pt x="119" y="40"/>
                    <a:pt x="119" y="40"/>
                    <a:pt x="119" y="40"/>
                  </a:cubicBezTo>
                  <a:cubicBezTo>
                    <a:pt x="119" y="41"/>
                    <a:pt x="120" y="41"/>
                    <a:pt x="120" y="41"/>
                  </a:cubicBezTo>
                  <a:cubicBezTo>
                    <a:pt x="119" y="42"/>
                    <a:pt x="119" y="41"/>
                    <a:pt x="119" y="42"/>
                  </a:cubicBezTo>
                  <a:cubicBezTo>
                    <a:pt x="120" y="42"/>
                    <a:pt x="120" y="42"/>
                    <a:pt x="120" y="42"/>
                  </a:cubicBezTo>
                  <a:cubicBezTo>
                    <a:pt x="120" y="43"/>
                    <a:pt x="120" y="43"/>
                    <a:pt x="120" y="43"/>
                  </a:cubicBezTo>
                  <a:cubicBezTo>
                    <a:pt x="120" y="44"/>
                    <a:pt x="119" y="44"/>
                    <a:pt x="119" y="44"/>
                  </a:cubicBezTo>
                  <a:cubicBezTo>
                    <a:pt x="119" y="44"/>
                    <a:pt x="120" y="44"/>
                    <a:pt x="120" y="45"/>
                  </a:cubicBezTo>
                  <a:cubicBezTo>
                    <a:pt x="120" y="46"/>
                    <a:pt x="119" y="46"/>
                    <a:pt x="119" y="46"/>
                  </a:cubicBezTo>
                  <a:cubicBezTo>
                    <a:pt x="119" y="46"/>
                    <a:pt x="118" y="47"/>
                    <a:pt x="118" y="47"/>
                  </a:cubicBezTo>
                  <a:cubicBezTo>
                    <a:pt x="118" y="47"/>
                    <a:pt x="118" y="47"/>
                    <a:pt x="118" y="48"/>
                  </a:cubicBezTo>
                  <a:cubicBezTo>
                    <a:pt x="117" y="48"/>
                    <a:pt x="117" y="49"/>
                    <a:pt x="117" y="49"/>
                  </a:cubicBezTo>
                  <a:cubicBezTo>
                    <a:pt x="117" y="49"/>
                    <a:pt x="116" y="50"/>
                    <a:pt x="115" y="50"/>
                  </a:cubicBezTo>
                  <a:cubicBezTo>
                    <a:pt x="115" y="50"/>
                    <a:pt x="114" y="50"/>
                    <a:pt x="114" y="50"/>
                  </a:cubicBezTo>
                  <a:cubicBezTo>
                    <a:pt x="114" y="51"/>
                    <a:pt x="114" y="51"/>
                    <a:pt x="113" y="51"/>
                  </a:cubicBezTo>
                  <a:cubicBezTo>
                    <a:pt x="113" y="51"/>
                    <a:pt x="112" y="51"/>
                    <a:pt x="112" y="51"/>
                  </a:cubicBezTo>
                  <a:cubicBezTo>
                    <a:pt x="112" y="52"/>
                    <a:pt x="112" y="52"/>
                    <a:pt x="112" y="52"/>
                  </a:cubicBezTo>
                  <a:cubicBezTo>
                    <a:pt x="113" y="53"/>
                    <a:pt x="112" y="53"/>
                    <a:pt x="112" y="53"/>
                  </a:cubicBezTo>
                  <a:cubicBezTo>
                    <a:pt x="113" y="53"/>
                    <a:pt x="113" y="53"/>
                    <a:pt x="113" y="53"/>
                  </a:cubicBezTo>
                  <a:cubicBezTo>
                    <a:pt x="113" y="53"/>
                    <a:pt x="112" y="54"/>
                    <a:pt x="112" y="54"/>
                  </a:cubicBezTo>
                  <a:cubicBezTo>
                    <a:pt x="113" y="54"/>
                    <a:pt x="113" y="55"/>
                    <a:pt x="113" y="55"/>
                  </a:cubicBezTo>
                  <a:cubicBezTo>
                    <a:pt x="113" y="55"/>
                    <a:pt x="113" y="56"/>
                    <a:pt x="113" y="56"/>
                  </a:cubicBezTo>
                  <a:cubicBezTo>
                    <a:pt x="113" y="56"/>
                    <a:pt x="114" y="57"/>
                    <a:pt x="114" y="57"/>
                  </a:cubicBezTo>
                  <a:cubicBezTo>
                    <a:pt x="113" y="57"/>
                    <a:pt x="113" y="57"/>
                    <a:pt x="112" y="57"/>
                  </a:cubicBezTo>
                  <a:cubicBezTo>
                    <a:pt x="112" y="57"/>
                    <a:pt x="112" y="57"/>
                    <a:pt x="112" y="57"/>
                  </a:cubicBezTo>
                  <a:cubicBezTo>
                    <a:pt x="112" y="58"/>
                    <a:pt x="112" y="58"/>
                    <a:pt x="112" y="59"/>
                  </a:cubicBezTo>
                  <a:cubicBezTo>
                    <a:pt x="112" y="59"/>
                    <a:pt x="112" y="59"/>
                    <a:pt x="112" y="59"/>
                  </a:cubicBezTo>
                  <a:cubicBezTo>
                    <a:pt x="111" y="59"/>
                    <a:pt x="112" y="59"/>
                    <a:pt x="112" y="60"/>
                  </a:cubicBezTo>
                  <a:cubicBezTo>
                    <a:pt x="111" y="61"/>
                    <a:pt x="110" y="61"/>
                    <a:pt x="110" y="61"/>
                  </a:cubicBezTo>
                  <a:cubicBezTo>
                    <a:pt x="110" y="60"/>
                    <a:pt x="109" y="60"/>
                    <a:pt x="109" y="60"/>
                  </a:cubicBezTo>
                  <a:cubicBezTo>
                    <a:pt x="109" y="60"/>
                    <a:pt x="109" y="61"/>
                    <a:pt x="108" y="61"/>
                  </a:cubicBezTo>
                  <a:cubicBezTo>
                    <a:pt x="107" y="62"/>
                    <a:pt x="107" y="62"/>
                    <a:pt x="107" y="62"/>
                  </a:cubicBezTo>
                  <a:cubicBezTo>
                    <a:pt x="106" y="62"/>
                    <a:pt x="106" y="62"/>
                    <a:pt x="106" y="62"/>
                  </a:cubicBezTo>
                  <a:cubicBezTo>
                    <a:pt x="105" y="63"/>
                    <a:pt x="105" y="63"/>
                    <a:pt x="105" y="64"/>
                  </a:cubicBezTo>
                  <a:cubicBezTo>
                    <a:pt x="105" y="64"/>
                    <a:pt x="106" y="64"/>
                    <a:pt x="105" y="65"/>
                  </a:cubicBezTo>
                  <a:cubicBezTo>
                    <a:pt x="104" y="65"/>
                    <a:pt x="104" y="65"/>
                    <a:pt x="104" y="65"/>
                  </a:cubicBezTo>
                  <a:cubicBezTo>
                    <a:pt x="105" y="66"/>
                    <a:pt x="105" y="66"/>
                    <a:pt x="105" y="66"/>
                  </a:cubicBezTo>
                  <a:cubicBezTo>
                    <a:pt x="104" y="67"/>
                    <a:pt x="104" y="67"/>
                    <a:pt x="104" y="67"/>
                  </a:cubicBezTo>
                  <a:cubicBezTo>
                    <a:pt x="104" y="67"/>
                    <a:pt x="105" y="67"/>
                    <a:pt x="104" y="68"/>
                  </a:cubicBezTo>
                  <a:cubicBezTo>
                    <a:pt x="104" y="69"/>
                    <a:pt x="104" y="69"/>
                    <a:pt x="104" y="69"/>
                  </a:cubicBezTo>
                  <a:cubicBezTo>
                    <a:pt x="103" y="70"/>
                    <a:pt x="104" y="69"/>
                    <a:pt x="104" y="70"/>
                  </a:cubicBezTo>
                  <a:cubicBezTo>
                    <a:pt x="104" y="70"/>
                    <a:pt x="104" y="71"/>
                    <a:pt x="104" y="71"/>
                  </a:cubicBezTo>
                  <a:cubicBezTo>
                    <a:pt x="104" y="71"/>
                    <a:pt x="103" y="71"/>
                    <a:pt x="103" y="71"/>
                  </a:cubicBezTo>
                  <a:cubicBezTo>
                    <a:pt x="103" y="72"/>
                    <a:pt x="103" y="72"/>
                    <a:pt x="104" y="72"/>
                  </a:cubicBezTo>
                  <a:cubicBezTo>
                    <a:pt x="104" y="72"/>
                    <a:pt x="104" y="72"/>
                    <a:pt x="104" y="72"/>
                  </a:cubicBezTo>
                  <a:cubicBezTo>
                    <a:pt x="105" y="73"/>
                    <a:pt x="104" y="73"/>
                    <a:pt x="105" y="73"/>
                  </a:cubicBezTo>
                  <a:cubicBezTo>
                    <a:pt x="105" y="73"/>
                    <a:pt x="105" y="74"/>
                    <a:pt x="105" y="74"/>
                  </a:cubicBezTo>
                  <a:cubicBezTo>
                    <a:pt x="106" y="74"/>
                    <a:pt x="106" y="74"/>
                    <a:pt x="106" y="74"/>
                  </a:cubicBezTo>
                  <a:cubicBezTo>
                    <a:pt x="106" y="74"/>
                    <a:pt x="105" y="74"/>
                    <a:pt x="105" y="75"/>
                  </a:cubicBezTo>
                  <a:cubicBezTo>
                    <a:pt x="106" y="75"/>
                    <a:pt x="107" y="75"/>
                    <a:pt x="106" y="76"/>
                  </a:cubicBezTo>
                  <a:cubicBezTo>
                    <a:pt x="105" y="76"/>
                    <a:pt x="105" y="76"/>
                    <a:pt x="104" y="76"/>
                  </a:cubicBezTo>
                  <a:cubicBezTo>
                    <a:pt x="104" y="77"/>
                    <a:pt x="103" y="77"/>
                    <a:pt x="103" y="77"/>
                  </a:cubicBezTo>
                  <a:cubicBezTo>
                    <a:pt x="103" y="77"/>
                    <a:pt x="103" y="77"/>
                    <a:pt x="103" y="78"/>
                  </a:cubicBezTo>
                  <a:cubicBezTo>
                    <a:pt x="103" y="78"/>
                    <a:pt x="103" y="78"/>
                    <a:pt x="103" y="78"/>
                  </a:cubicBezTo>
                  <a:cubicBezTo>
                    <a:pt x="102" y="78"/>
                    <a:pt x="101" y="77"/>
                    <a:pt x="101" y="77"/>
                  </a:cubicBezTo>
                  <a:cubicBezTo>
                    <a:pt x="101" y="77"/>
                    <a:pt x="101" y="79"/>
                    <a:pt x="100" y="79"/>
                  </a:cubicBezTo>
                  <a:cubicBezTo>
                    <a:pt x="100" y="79"/>
                    <a:pt x="100" y="79"/>
                    <a:pt x="99" y="79"/>
                  </a:cubicBezTo>
                  <a:cubicBezTo>
                    <a:pt x="99" y="80"/>
                    <a:pt x="99" y="80"/>
                    <a:pt x="99" y="80"/>
                  </a:cubicBezTo>
                  <a:cubicBezTo>
                    <a:pt x="98" y="80"/>
                    <a:pt x="98" y="81"/>
                    <a:pt x="97" y="81"/>
                  </a:cubicBezTo>
                  <a:cubicBezTo>
                    <a:pt x="97" y="82"/>
                    <a:pt x="97" y="82"/>
                    <a:pt x="97" y="82"/>
                  </a:cubicBezTo>
                  <a:cubicBezTo>
                    <a:pt x="97" y="82"/>
                    <a:pt x="97" y="82"/>
                    <a:pt x="96" y="82"/>
                  </a:cubicBezTo>
                  <a:cubicBezTo>
                    <a:pt x="96" y="82"/>
                    <a:pt x="95" y="82"/>
                    <a:pt x="95" y="83"/>
                  </a:cubicBezTo>
                  <a:cubicBezTo>
                    <a:pt x="94" y="83"/>
                    <a:pt x="95" y="83"/>
                    <a:pt x="94" y="83"/>
                  </a:cubicBezTo>
                  <a:cubicBezTo>
                    <a:pt x="94" y="84"/>
                    <a:pt x="94" y="83"/>
                    <a:pt x="93" y="84"/>
                  </a:cubicBezTo>
                  <a:cubicBezTo>
                    <a:pt x="92" y="84"/>
                    <a:pt x="91" y="84"/>
                    <a:pt x="91" y="84"/>
                  </a:cubicBezTo>
                  <a:cubicBezTo>
                    <a:pt x="90" y="85"/>
                    <a:pt x="90" y="85"/>
                    <a:pt x="90" y="85"/>
                  </a:cubicBezTo>
                  <a:cubicBezTo>
                    <a:pt x="90" y="85"/>
                    <a:pt x="90" y="85"/>
                    <a:pt x="90" y="85"/>
                  </a:cubicBezTo>
                  <a:cubicBezTo>
                    <a:pt x="90" y="85"/>
                    <a:pt x="90" y="85"/>
                    <a:pt x="89" y="86"/>
                  </a:cubicBezTo>
                  <a:cubicBezTo>
                    <a:pt x="89" y="86"/>
                    <a:pt x="89" y="85"/>
                    <a:pt x="88" y="86"/>
                  </a:cubicBezTo>
                  <a:cubicBezTo>
                    <a:pt x="88" y="86"/>
                    <a:pt x="88" y="86"/>
                    <a:pt x="87" y="86"/>
                  </a:cubicBezTo>
                  <a:cubicBezTo>
                    <a:pt x="87" y="86"/>
                    <a:pt x="87" y="86"/>
                    <a:pt x="86" y="86"/>
                  </a:cubicBezTo>
                  <a:cubicBezTo>
                    <a:pt x="86" y="86"/>
                    <a:pt x="86" y="86"/>
                    <a:pt x="85" y="86"/>
                  </a:cubicBezTo>
                  <a:cubicBezTo>
                    <a:pt x="85" y="87"/>
                    <a:pt x="84" y="87"/>
                    <a:pt x="84" y="87"/>
                  </a:cubicBezTo>
                  <a:cubicBezTo>
                    <a:pt x="84" y="87"/>
                    <a:pt x="84" y="87"/>
                    <a:pt x="84" y="87"/>
                  </a:cubicBezTo>
                  <a:cubicBezTo>
                    <a:pt x="83" y="87"/>
                    <a:pt x="83" y="88"/>
                    <a:pt x="82" y="88"/>
                  </a:cubicBezTo>
                  <a:cubicBezTo>
                    <a:pt x="82" y="88"/>
                    <a:pt x="82" y="88"/>
                    <a:pt x="82" y="88"/>
                  </a:cubicBezTo>
                  <a:cubicBezTo>
                    <a:pt x="82" y="88"/>
                    <a:pt x="82" y="88"/>
                    <a:pt x="81" y="88"/>
                  </a:cubicBezTo>
                  <a:cubicBezTo>
                    <a:pt x="81" y="88"/>
                    <a:pt x="80" y="88"/>
                    <a:pt x="79" y="88"/>
                  </a:cubicBezTo>
                  <a:cubicBezTo>
                    <a:pt x="78" y="88"/>
                    <a:pt x="77" y="87"/>
                    <a:pt x="76" y="87"/>
                  </a:cubicBezTo>
                  <a:cubicBezTo>
                    <a:pt x="76" y="87"/>
                    <a:pt x="75" y="87"/>
                    <a:pt x="75" y="87"/>
                  </a:cubicBezTo>
                  <a:cubicBezTo>
                    <a:pt x="75" y="87"/>
                    <a:pt x="74" y="88"/>
                    <a:pt x="74" y="88"/>
                  </a:cubicBezTo>
                  <a:cubicBezTo>
                    <a:pt x="74" y="88"/>
                    <a:pt x="74" y="88"/>
                    <a:pt x="74" y="88"/>
                  </a:cubicBezTo>
                  <a:cubicBezTo>
                    <a:pt x="73" y="89"/>
                    <a:pt x="73" y="88"/>
                    <a:pt x="72" y="88"/>
                  </a:cubicBezTo>
                  <a:cubicBezTo>
                    <a:pt x="72" y="89"/>
                    <a:pt x="71" y="89"/>
                    <a:pt x="70" y="89"/>
                  </a:cubicBezTo>
                  <a:cubicBezTo>
                    <a:pt x="70" y="89"/>
                    <a:pt x="69" y="88"/>
                    <a:pt x="68" y="88"/>
                  </a:cubicBezTo>
                  <a:cubicBezTo>
                    <a:pt x="68" y="89"/>
                    <a:pt x="69" y="89"/>
                    <a:pt x="68" y="89"/>
                  </a:cubicBezTo>
                  <a:cubicBezTo>
                    <a:pt x="67" y="90"/>
                    <a:pt x="67" y="90"/>
                    <a:pt x="67" y="90"/>
                  </a:cubicBezTo>
                  <a:cubicBezTo>
                    <a:pt x="67" y="90"/>
                    <a:pt x="67" y="89"/>
                    <a:pt x="66" y="90"/>
                  </a:cubicBezTo>
                  <a:cubicBezTo>
                    <a:pt x="66" y="92"/>
                    <a:pt x="65" y="91"/>
                    <a:pt x="65" y="92"/>
                  </a:cubicBezTo>
                  <a:cubicBezTo>
                    <a:pt x="65" y="92"/>
                    <a:pt x="66" y="93"/>
                    <a:pt x="65" y="93"/>
                  </a:cubicBezTo>
                  <a:cubicBezTo>
                    <a:pt x="65" y="94"/>
                    <a:pt x="65" y="94"/>
                    <a:pt x="65" y="94"/>
                  </a:cubicBezTo>
                  <a:cubicBezTo>
                    <a:pt x="64" y="94"/>
                    <a:pt x="64" y="94"/>
                    <a:pt x="64" y="94"/>
                  </a:cubicBezTo>
                  <a:cubicBezTo>
                    <a:pt x="63" y="94"/>
                    <a:pt x="64" y="94"/>
                    <a:pt x="63" y="94"/>
                  </a:cubicBezTo>
                  <a:cubicBezTo>
                    <a:pt x="61" y="94"/>
                    <a:pt x="62" y="94"/>
                    <a:pt x="61" y="95"/>
                  </a:cubicBezTo>
                  <a:cubicBezTo>
                    <a:pt x="60" y="95"/>
                    <a:pt x="60" y="95"/>
                    <a:pt x="59" y="96"/>
                  </a:cubicBezTo>
                  <a:cubicBezTo>
                    <a:pt x="59" y="96"/>
                    <a:pt x="59" y="96"/>
                    <a:pt x="59" y="97"/>
                  </a:cubicBezTo>
                  <a:cubicBezTo>
                    <a:pt x="60" y="97"/>
                    <a:pt x="60" y="98"/>
                    <a:pt x="60" y="98"/>
                  </a:cubicBezTo>
                  <a:cubicBezTo>
                    <a:pt x="61" y="98"/>
                    <a:pt x="61" y="98"/>
                    <a:pt x="61" y="98"/>
                  </a:cubicBezTo>
                  <a:cubicBezTo>
                    <a:pt x="61" y="99"/>
                    <a:pt x="61" y="99"/>
                    <a:pt x="61" y="99"/>
                  </a:cubicBezTo>
                  <a:cubicBezTo>
                    <a:pt x="61" y="100"/>
                    <a:pt x="61" y="100"/>
                    <a:pt x="61" y="100"/>
                  </a:cubicBezTo>
                  <a:cubicBezTo>
                    <a:pt x="62" y="100"/>
                    <a:pt x="62" y="100"/>
                    <a:pt x="62" y="101"/>
                  </a:cubicBezTo>
                  <a:cubicBezTo>
                    <a:pt x="62" y="101"/>
                    <a:pt x="62" y="101"/>
                    <a:pt x="62" y="101"/>
                  </a:cubicBezTo>
                  <a:cubicBezTo>
                    <a:pt x="62" y="102"/>
                    <a:pt x="62" y="102"/>
                    <a:pt x="61" y="102"/>
                  </a:cubicBezTo>
                  <a:cubicBezTo>
                    <a:pt x="61" y="103"/>
                    <a:pt x="61" y="103"/>
                    <a:pt x="61" y="103"/>
                  </a:cubicBezTo>
                  <a:cubicBezTo>
                    <a:pt x="61" y="104"/>
                    <a:pt x="62" y="104"/>
                    <a:pt x="61" y="104"/>
                  </a:cubicBezTo>
                  <a:cubicBezTo>
                    <a:pt x="60" y="104"/>
                    <a:pt x="60" y="104"/>
                    <a:pt x="60" y="104"/>
                  </a:cubicBezTo>
                  <a:cubicBezTo>
                    <a:pt x="59" y="105"/>
                    <a:pt x="60" y="105"/>
                    <a:pt x="59" y="105"/>
                  </a:cubicBezTo>
                  <a:cubicBezTo>
                    <a:pt x="59" y="105"/>
                    <a:pt x="58" y="105"/>
                    <a:pt x="58" y="105"/>
                  </a:cubicBezTo>
                  <a:cubicBezTo>
                    <a:pt x="57" y="105"/>
                    <a:pt x="57" y="105"/>
                    <a:pt x="57" y="106"/>
                  </a:cubicBezTo>
                  <a:cubicBezTo>
                    <a:pt x="57" y="106"/>
                    <a:pt x="56" y="106"/>
                    <a:pt x="56" y="106"/>
                  </a:cubicBezTo>
                  <a:cubicBezTo>
                    <a:pt x="57" y="107"/>
                    <a:pt x="57" y="107"/>
                    <a:pt x="57" y="107"/>
                  </a:cubicBezTo>
                  <a:cubicBezTo>
                    <a:pt x="57" y="108"/>
                    <a:pt x="57" y="108"/>
                    <a:pt x="57" y="108"/>
                  </a:cubicBezTo>
                  <a:cubicBezTo>
                    <a:pt x="57" y="109"/>
                    <a:pt x="57" y="109"/>
                    <a:pt x="57" y="109"/>
                  </a:cubicBezTo>
                  <a:cubicBezTo>
                    <a:pt x="57" y="110"/>
                    <a:pt x="57" y="110"/>
                    <a:pt x="57" y="110"/>
                  </a:cubicBezTo>
                  <a:cubicBezTo>
                    <a:pt x="57" y="110"/>
                    <a:pt x="57" y="111"/>
                    <a:pt x="57" y="111"/>
                  </a:cubicBezTo>
                  <a:cubicBezTo>
                    <a:pt x="57" y="111"/>
                    <a:pt x="56" y="111"/>
                    <a:pt x="56" y="111"/>
                  </a:cubicBezTo>
                  <a:cubicBezTo>
                    <a:pt x="57" y="111"/>
                    <a:pt x="57" y="112"/>
                    <a:pt x="57" y="112"/>
                  </a:cubicBezTo>
                  <a:cubicBezTo>
                    <a:pt x="57" y="112"/>
                    <a:pt x="56" y="113"/>
                    <a:pt x="56" y="113"/>
                  </a:cubicBezTo>
                  <a:cubicBezTo>
                    <a:pt x="56" y="113"/>
                    <a:pt x="55" y="113"/>
                    <a:pt x="55" y="113"/>
                  </a:cubicBezTo>
                  <a:cubicBezTo>
                    <a:pt x="55" y="114"/>
                    <a:pt x="54" y="114"/>
                    <a:pt x="54" y="114"/>
                  </a:cubicBezTo>
                  <a:cubicBezTo>
                    <a:pt x="55" y="115"/>
                    <a:pt x="55" y="115"/>
                    <a:pt x="55" y="116"/>
                  </a:cubicBezTo>
                  <a:cubicBezTo>
                    <a:pt x="55" y="116"/>
                    <a:pt x="55" y="116"/>
                    <a:pt x="54" y="117"/>
                  </a:cubicBezTo>
                  <a:cubicBezTo>
                    <a:pt x="54" y="118"/>
                    <a:pt x="54" y="118"/>
                    <a:pt x="54" y="118"/>
                  </a:cubicBezTo>
                  <a:cubicBezTo>
                    <a:pt x="54" y="118"/>
                    <a:pt x="54" y="118"/>
                    <a:pt x="53" y="118"/>
                  </a:cubicBezTo>
                  <a:cubicBezTo>
                    <a:pt x="53" y="118"/>
                    <a:pt x="53" y="117"/>
                    <a:pt x="53" y="117"/>
                  </a:cubicBezTo>
                  <a:cubicBezTo>
                    <a:pt x="52" y="117"/>
                    <a:pt x="53" y="117"/>
                    <a:pt x="51" y="117"/>
                  </a:cubicBezTo>
                  <a:cubicBezTo>
                    <a:pt x="49" y="117"/>
                    <a:pt x="49" y="117"/>
                    <a:pt x="49" y="117"/>
                  </a:cubicBezTo>
                  <a:cubicBezTo>
                    <a:pt x="48" y="117"/>
                    <a:pt x="47" y="117"/>
                    <a:pt x="47" y="117"/>
                  </a:cubicBezTo>
                  <a:cubicBezTo>
                    <a:pt x="47" y="117"/>
                    <a:pt x="46" y="117"/>
                    <a:pt x="46" y="117"/>
                  </a:cubicBezTo>
                  <a:cubicBezTo>
                    <a:pt x="46" y="116"/>
                    <a:pt x="46" y="116"/>
                    <a:pt x="45" y="116"/>
                  </a:cubicBezTo>
                  <a:cubicBezTo>
                    <a:pt x="45" y="116"/>
                    <a:pt x="45" y="115"/>
                    <a:pt x="45" y="115"/>
                  </a:cubicBezTo>
                  <a:cubicBezTo>
                    <a:pt x="45" y="115"/>
                    <a:pt x="46" y="115"/>
                    <a:pt x="45" y="115"/>
                  </a:cubicBezTo>
                  <a:cubicBezTo>
                    <a:pt x="44" y="114"/>
                    <a:pt x="44" y="115"/>
                    <a:pt x="43" y="115"/>
                  </a:cubicBezTo>
                  <a:cubicBezTo>
                    <a:pt x="42" y="115"/>
                    <a:pt x="42" y="115"/>
                    <a:pt x="42" y="115"/>
                  </a:cubicBezTo>
                  <a:cubicBezTo>
                    <a:pt x="41" y="115"/>
                    <a:pt x="41" y="115"/>
                    <a:pt x="39" y="115"/>
                  </a:cubicBezTo>
                  <a:cubicBezTo>
                    <a:pt x="38" y="115"/>
                    <a:pt x="38" y="115"/>
                    <a:pt x="38" y="115"/>
                  </a:cubicBezTo>
                  <a:cubicBezTo>
                    <a:pt x="37" y="115"/>
                    <a:pt x="37" y="115"/>
                    <a:pt x="37" y="115"/>
                  </a:cubicBezTo>
                  <a:cubicBezTo>
                    <a:pt x="36" y="114"/>
                    <a:pt x="36" y="114"/>
                    <a:pt x="36" y="114"/>
                  </a:cubicBezTo>
                  <a:cubicBezTo>
                    <a:pt x="36" y="113"/>
                    <a:pt x="35" y="113"/>
                    <a:pt x="35" y="113"/>
                  </a:cubicBezTo>
                  <a:cubicBezTo>
                    <a:pt x="35" y="113"/>
                    <a:pt x="35" y="112"/>
                    <a:pt x="34" y="112"/>
                  </a:cubicBezTo>
                  <a:cubicBezTo>
                    <a:pt x="34" y="112"/>
                    <a:pt x="34" y="112"/>
                    <a:pt x="34" y="112"/>
                  </a:cubicBezTo>
                  <a:cubicBezTo>
                    <a:pt x="34" y="111"/>
                    <a:pt x="34" y="111"/>
                    <a:pt x="34" y="111"/>
                  </a:cubicBezTo>
                  <a:cubicBezTo>
                    <a:pt x="33" y="110"/>
                    <a:pt x="33" y="110"/>
                    <a:pt x="32" y="110"/>
                  </a:cubicBezTo>
                  <a:cubicBezTo>
                    <a:pt x="31" y="109"/>
                    <a:pt x="31" y="109"/>
                    <a:pt x="31" y="109"/>
                  </a:cubicBezTo>
                  <a:cubicBezTo>
                    <a:pt x="30" y="108"/>
                    <a:pt x="30" y="109"/>
                    <a:pt x="30" y="108"/>
                  </a:cubicBezTo>
                  <a:cubicBezTo>
                    <a:pt x="30" y="108"/>
                    <a:pt x="30" y="108"/>
                    <a:pt x="30" y="107"/>
                  </a:cubicBezTo>
                  <a:cubicBezTo>
                    <a:pt x="30" y="107"/>
                    <a:pt x="29" y="107"/>
                    <a:pt x="29" y="107"/>
                  </a:cubicBezTo>
                  <a:cubicBezTo>
                    <a:pt x="29" y="106"/>
                    <a:pt x="29" y="106"/>
                    <a:pt x="29" y="106"/>
                  </a:cubicBezTo>
                  <a:cubicBezTo>
                    <a:pt x="29" y="106"/>
                    <a:pt x="30" y="106"/>
                    <a:pt x="29" y="106"/>
                  </a:cubicBezTo>
                  <a:cubicBezTo>
                    <a:pt x="29" y="105"/>
                    <a:pt x="28" y="105"/>
                    <a:pt x="28" y="105"/>
                  </a:cubicBezTo>
                  <a:cubicBezTo>
                    <a:pt x="27" y="105"/>
                    <a:pt x="27" y="105"/>
                    <a:pt x="27" y="104"/>
                  </a:cubicBezTo>
                  <a:cubicBezTo>
                    <a:pt x="27" y="104"/>
                    <a:pt x="27" y="103"/>
                    <a:pt x="27" y="102"/>
                  </a:cubicBezTo>
                  <a:cubicBezTo>
                    <a:pt x="26" y="102"/>
                    <a:pt x="26" y="102"/>
                    <a:pt x="25" y="102"/>
                  </a:cubicBezTo>
                  <a:cubicBezTo>
                    <a:pt x="25" y="102"/>
                    <a:pt x="25" y="102"/>
                    <a:pt x="25" y="102"/>
                  </a:cubicBezTo>
                  <a:cubicBezTo>
                    <a:pt x="24" y="101"/>
                    <a:pt x="24" y="101"/>
                    <a:pt x="24" y="101"/>
                  </a:cubicBezTo>
                  <a:cubicBezTo>
                    <a:pt x="24" y="100"/>
                    <a:pt x="24" y="101"/>
                    <a:pt x="23" y="100"/>
                  </a:cubicBezTo>
                  <a:cubicBezTo>
                    <a:pt x="23" y="100"/>
                    <a:pt x="23" y="99"/>
                    <a:pt x="23" y="99"/>
                  </a:cubicBezTo>
                  <a:cubicBezTo>
                    <a:pt x="23" y="98"/>
                    <a:pt x="23" y="98"/>
                    <a:pt x="22" y="98"/>
                  </a:cubicBezTo>
                  <a:cubicBezTo>
                    <a:pt x="21" y="98"/>
                    <a:pt x="21" y="98"/>
                    <a:pt x="20" y="99"/>
                  </a:cubicBezTo>
                  <a:cubicBezTo>
                    <a:pt x="19" y="99"/>
                    <a:pt x="19" y="99"/>
                    <a:pt x="19" y="99"/>
                  </a:cubicBezTo>
                  <a:cubicBezTo>
                    <a:pt x="19" y="99"/>
                    <a:pt x="18" y="98"/>
                    <a:pt x="19" y="98"/>
                  </a:cubicBezTo>
                  <a:cubicBezTo>
                    <a:pt x="19" y="98"/>
                    <a:pt x="19" y="98"/>
                    <a:pt x="19" y="98"/>
                  </a:cubicBezTo>
                  <a:cubicBezTo>
                    <a:pt x="19" y="97"/>
                    <a:pt x="19" y="97"/>
                    <a:pt x="19" y="97"/>
                  </a:cubicBezTo>
                  <a:cubicBezTo>
                    <a:pt x="19" y="97"/>
                    <a:pt x="19" y="97"/>
                    <a:pt x="19" y="97"/>
                  </a:cubicBezTo>
                  <a:cubicBezTo>
                    <a:pt x="19" y="96"/>
                    <a:pt x="19" y="96"/>
                    <a:pt x="18" y="95"/>
                  </a:cubicBezTo>
                  <a:cubicBezTo>
                    <a:pt x="18" y="95"/>
                    <a:pt x="17" y="95"/>
                    <a:pt x="18" y="94"/>
                  </a:cubicBezTo>
                  <a:cubicBezTo>
                    <a:pt x="18" y="93"/>
                    <a:pt x="18" y="93"/>
                    <a:pt x="18" y="92"/>
                  </a:cubicBezTo>
                  <a:cubicBezTo>
                    <a:pt x="18" y="92"/>
                    <a:pt x="18" y="92"/>
                    <a:pt x="18" y="91"/>
                  </a:cubicBezTo>
                  <a:cubicBezTo>
                    <a:pt x="18" y="91"/>
                    <a:pt x="18" y="91"/>
                    <a:pt x="18" y="91"/>
                  </a:cubicBezTo>
                  <a:cubicBezTo>
                    <a:pt x="19" y="90"/>
                    <a:pt x="18" y="91"/>
                    <a:pt x="19" y="90"/>
                  </a:cubicBezTo>
                  <a:cubicBezTo>
                    <a:pt x="19" y="90"/>
                    <a:pt x="20" y="90"/>
                    <a:pt x="20" y="89"/>
                  </a:cubicBezTo>
                  <a:cubicBezTo>
                    <a:pt x="20" y="89"/>
                    <a:pt x="20" y="89"/>
                    <a:pt x="20" y="88"/>
                  </a:cubicBezTo>
                  <a:cubicBezTo>
                    <a:pt x="20" y="88"/>
                    <a:pt x="20" y="87"/>
                    <a:pt x="19" y="88"/>
                  </a:cubicBezTo>
                  <a:cubicBezTo>
                    <a:pt x="18" y="88"/>
                    <a:pt x="16" y="88"/>
                    <a:pt x="16" y="88"/>
                  </a:cubicBezTo>
                  <a:cubicBezTo>
                    <a:pt x="14" y="84"/>
                    <a:pt x="14" y="84"/>
                    <a:pt x="14" y="84"/>
                  </a:cubicBezTo>
                  <a:cubicBezTo>
                    <a:pt x="14" y="84"/>
                    <a:pt x="15" y="83"/>
                    <a:pt x="14" y="83"/>
                  </a:cubicBezTo>
                  <a:cubicBezTo>
                    <a:pt x="13" y="83"/>
                    <a:pt x="13" y="83"/>
                    <a:pt x="13" y="82"/>
                  </a:cubicBezTo>
                  <a:cubicBezTo>
                    <a:pt x="13" y="82"/>
                    <a:pt x="13" y="81"/>
                    <a:pt x="13" y="81"/>
                  </a:cubicBezTo>
                  <a:cubicBezTo>
                    <a:pt x="12" y="81"/>
                    <a:pt x="12" y="81"/>
                    <a:pt x="12" y="81"/>
                  </a:cubicBezTo>
                  <a:cubicBezTo>
                    <a:pt x="12" y="81"/>
                    <a:pt x="12" y="81"/>
                    <a:pt x="11" y="80"/>
                  </a:cubicBezTo>
                  <a:cubicBezTo>
                    <a:pt x="10" y="80"/>
                    <a:pt x="10" y="80"/>
                    <a:pt x="10" y="80"/>
                  </a:cubicBezTo>
                  <a:cubicBezTo>
                    <a:pt x="10" y="79"/>
                    <a:pt x="5" y="65"/>
                    <a:pt x="5" y="65"/>
                  </a:cubicBezTo>
                  <a:lnTo>
                    <a:pt x="1" y="61"/>
                  </a:ln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22" name="Rectangle 2321"/>
          <p:cNvSpPr/>
          <p:nvPr/>
        </p:nvSpPr>
        <p:spPr>
          <a:xfrm>
            <a:off x="3674402" y="1494553"/>
            <a:ext cx="2246963" cy="22044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3" name="Rectangle 2322"/>
          <p:cNvSpPr/>
          <p:nvPr/>
        </p:nvSpPr>
        <p:spPr>
          <a:xfrm>
            <a:off x="3687327" y="4046588"/>
            <a:ext cx="2264884" cy="231326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4" name="Rectangle 2323"/>
          <p:cNvSpPr/>
          <p:nvPr/>
        </p:nvSpPr>
        <p:spPr>
          <a:xfrm>
            <a:off x="9497091" y="4046588"/>
            <a:ext cx="2264884" cy="231326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5" name="Rectangle 2324"/>
          <p:cNvSpPr/>
          <p:nvPr/>
        </p:nvSpPr>
        <p:spPr>
          <a:xfrm>
            <a:off x="9504434" y="1494553"/>
            <a:ext cx="2244617" cy="2204449"/>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7274564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National Guard Bureau’s State Partnership Program in Africa</a:t>
            </a:r>
          </a:p>
        </p:txBody>
      </p:sp>
      <p:sp>
        <p:nvSpPr>
          <p:cNvPr id="5" name="Date Placeholder 4"/>
          <p:cNvSpPr>
            <a:spLocks noGrp="1"/>
          </p:cNvSpPr>
          <p:nvPr>
            <p:ph type="dt" sz="half" idx="10"/>
          </p:nvPr>
        </p:nvSpPr>
        <p:spPr/>
        <p:txBody>
          <a:bodyPr/>
          <a:lstStyle/>
          <a:p>
            <a:fld id="{404B6E98-7723-44FD-8249-B5819A9945D9}" type="slidenum">
              <a:rPr lang="en-US" altLang="en-US" smtClean="0"/>
              <a:pPr/>
              <a:t>8</a:t>
            </a:fld>
            <a:r>
              <a:rPr lang="en-US" altLang="en-US"/>
              <a:t>  </a:t>
            </a:r>
            <a:fld id="{A84A3D3A-BECD-403D-9146-87E45EBB9B88}" type="datetime1">
              <a:rPr lang="en-US" altLang="en-US" smtClean="0"/>
              <a:pPr/>
              <a:t>2/13/2024</a:t>
            </a:fld>
            <a:r>
              <a:rPr lang="en-US" altLang="en-US" b="1">
                <a:latin typeface="+mn-lt"/>
              </a:rPr>
              <a:t>JS SLIDE PRESENTATION.ppt</a:t>
            </a:r>
            <a:endParaRPr lang="en-US" altLang="en-US"/>
          </a:p>
        </p:txBody>
      </p:sp>
      <p:pic>
        <p:nvPicPr>
          <p:cNvPr id="7" name="Picture 6"/>
          <p:cNvPicPr>
            <a:picLocks noChangeAspect="1"/>
          </p:cNvPicPr>
          <p:nvPr/>
        </p:nvPicPr>
        <p:blipFill>
          <a:blip r:embed="rId2"/>
          <a:stretch>
            <a:fillRect/>
          </a:stretch>
        </p:blipFill>
        <p:spPr>
          <a:xfrm>
            <a:off x="381000" y="1073254"/>
            <a:ext cx="11031505" cy="5282991"/>
          </a:xfrm>
          <a:prstGeom prst="rect">
            <a:avLst/>
          </a:prstGeom>
        </p:spPr>
      </p:pic>
    </p:spTree>
    <p:extLst>
      <p:ext uri="{BB962C8B-B14F-4D97-AF65-F5344CB8AC3E}">
        <p14:creationId xmlns:p14="http://schemas.microsoft.com/office/powerpoint/2010/main" val="3065739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descr="A person sitting in a chair&#10;&#10;Description automatically generated with low confidence">
            <a:extLst>
              <a:ext uri="{FF2B5EF4-FFF2-40B4-BE49-F238E27FC236}">
                <a16:creationId xmlns:a16="http://schemas.microsoft.com/office/drawing/2014/main" id="{9D8C6D6D-2626-01E3-8BEB-5D4D479F47F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0817" r="39615"/>
          <a:stretch/>
        </p:blipFill>
        <p:spPr>
          <a:xfrm>
            <a:off x="1770967" y="2454166"/>
            <a:ext cx="636761" cy="1052387"/>
          </a:xfrm>
          <a:prstGeom prst="rect">
            <a:avLst/>
          </a:prstGeom>
        </p:spPr>
      </p:pic>
      <p:pic>
        <p:nvPicPr>
          <p:cNvPr id="10" name="Picture 9" descr="A group of military personnel looking at a piece of paper&#10;&#10;Description automatically generated with medium confidence">
            <a:extLst>
              <a:ext uri="{FF2B5EF4-FFF2-40B4-BE49-F238E27FC236}">
                <a16:creationId xmlns:a16="http://schemas.microsoft.com/office/drawing/2014/main" id="{3CBA7645-541A-E819-8BF5-F092370C244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157966" y="4257386"/>
            <a:ext cx="1239728" cy="678735"/>
          </a:xfrm>
          <a:prstGeom prst="rect">
            <a:avLst/>
          </a:prstGeom>
        </p:spPr>
      </p:pic>
      <p:sp>
        <p:nvSpPr>
          <p:cNvPr id="78" name="Rectangle 41"/>
          <p:cNvSpPr txBox="1">
            <a:spLocks noChangeArrowheads="1"/>
          </p:cNvSpPr>
          <p:nvPr/>
        </p:nvSpPr>
        <p:spPr>
          <a:xfrm>
            <a:off x="2487690" y="3"/>
            <a:ext cx="7646910" cy="454956"/>
          </a:xfrm>
          <a:prstGeom prst="rect">
            <a:avLst/>
          </a:prstGeom>
          <a:solidFill>
            <a:schemeClr val="bg1"/>
          </a:solidFill>
          <a:ln w="12700"/>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0" cap="none" spc="0" normalizeH="0" baseline="0" noProof="0" dirty="0">
                <a:ln>
                  <a:noFill/>
                </a:ln>
                <a:solidFill>
                  <a:srgbClr val="000000"/>
                </a:solidFill>
                <a:effectLst/>
                <a:uLnTx/>
                <a:uFillTx/>
                <a:latin typeface="Arial" pitchFamily="34" charset="0"/>
                <a:ea typeface="+mn-ea"/>
                <a:cs typeface="Arial" pitchFamily="34" charset="0"/>
                <a:sym typeface="Arial Bold" charset="0"/>
              </a:rPr>
              <a:t>African Partner Outbreak Response Alliance</a:t>
            </a:r>
          </a:p>
        </p:txBody>
      </p:sp>
      <p:pic>
        <p:nvPicPr>
          <p:cNvPr id="17" name="Picture 16" descr="afafrica-shield.jpg"/>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7709" y="41885"/>
            <a:ext cx="557053" cy="59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7" descr="udafe-shield.jpg"/>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6448" y="23729"/>
            <a:ext cx="557053" cy="59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467070" y="54241"/>
            <a:ext cx="618055" cy="540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1" name="Rectangle 65"/>
          <p:cNvSpPr>
            <a:spLocks/>
          </p:cNvSpPr>
          <p:nvPr/>
        </p:nvSpPr>
        <p:spPr bwMode="auto">
          <a:xfrm>
            <a:off x="181341" y="6534454"/>
            <a:ext cx="11878853" cy="317587"/>
          </a:xfrm>
          <a:prstGeom prst="rect">
            <a:avLst/>
          </a:prstGeom>
          <a:solidFill>
            <a:srgbClr val="00B050"/>
          </a:solidFill>
          <a:ln w="12700">
            <a:solidFill>
              <a:schemeClr val="tx1"/>
            </a:solidFill>
            <a:miter lim="800000"/>
            <a:headEnd/>
            <a:tailEnd/>
          </a:ln>
          <a:effectLst>
            <a:innerShdw blurRad="114300">
              <a:prstClr val="black"/>
            </a:innerShdw>
          </a:effectLst>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i="1" u="none" strike="noStrike" kern="1200" cap="none" spc="0" normalizeH="0" baseline="0" noProof="0" dirty="0">
                <a:ln>
                  <a:noFill/>
                </a:ln>
                <a:solidFill>
                  <a:srgbClr val="FFFFFF"/>
                </a:solidFill>
                <a:effectLst/>
                <a:uLnTx/>
                <a:uFillTx/>
                <a:latin typeface="Arial" pitchFamily="34" charset="0"/>
                <a:ea typeface="Lucida Grande" charset="0"/>
                <a:cs typeface="Arial" pitchFamily="34" charset="0"/>
                <a:sym typeface="Lucida Grande" charset="0"/>
              </a:rPr>
              <a:t>UNCLASSIFIED//FOUO</a:t>
            </a:r>
          </a:p>
        </p:txBody>
      </p:sp>
      <p:sp>
        <p:nvSpPr>
          <p:cNvPr id="2118" name="Rectangle 8"/>
          <p:cNvSpPr>
            <a:spLocks/>
          </p:cNvSpPr>
          <p:nvPr/>
        </p:nvSpPr>
        <p:spPr bwMode="auto">
          <a:xfrm>
            <a:off x="86496" y="676288"/>
            <a:ext cx="11973698" cy="317587"/>
          </a:xfrm>
          <a:prstGeom prst="rect">
            <a:avLst/>
          </a:prstGeom>
          <a:solidFill>
            <a:srgbClr val="00B050"/>
          </a:solidFill>
          <a:ln w="12700">
            <a:solidFill>
              <a:schemeClr val="tx1"/>
            </a:solidFill>
            <a:miter lim="800000"/>
            <a:headEnd/>
            <a:tailEnd/>
          </a:ln>
          <a:effectLst>
            <a:innerShdw blurRad="114300">
              <a:prstClr val="black"/>
            </a:innerShdw>
          </a:effectLst>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i="1" u="none" strike="noStrike" kern="1200" cap="none" spc="0" normalizeH="0" baseline="0" noProof="0" dirty="0">
                <a:ln>
                  <a:noFill/>
                </a:ln>
                <a:solidFill>
                  <a:srgbClr val="FFFFFF"/>
                </a:solidFill>
                <a:effectLst/>
                <a:uLnTx/>
                <a:uFillTx/>
                <a:latin typeface="Arial" pitchFamily="34" charset="0"/>
                <a:ea typeface="Lucida Grande" charset="0"/>
                <a:cs typeface="Arial" pitchFamily="34" charset="0"/>
                <a:sym typeface="Lucida Grande" charset="0"/>
              </a:rPr>
              <a:t>UNCLASSIFIED//FOUO</a:t>
            </a:r>
            <a:endParaRPr kumimoji="0" lang="en-US" sz="1200" b="0" i="1" u="none" strike="noStrike" kern="1200" cap="none" spc="0" normalizeH="0" baseline="0" noProof="0" dirty="0">
              <a:ln>
                <a:noFill/>
              </a:ln>
              <a:solidFill>
                <a:srgbClr val="000000"/>
              </a:solidFill>
              <a:effectLst/>
              <a:uLnTx/>
              <a:uFillTx/>
              <a:latin typeface="Arial" pitchFamily="34" charset="0"/>
              <a:ea typeface="ヒラギノ角ゴ ProN W3" charset="0"/>
              <a:cs typeface="Arial" pitchFamily="34" charset="0"/>
              <a:sym typeface="Gill Sans" charset="0"/>
            </a:endParaRPr>
          </a:p>
        </p:txBody>
      </p:sp>
      <p:pic>
        <p:nvPicPr>
          <p:cNvPr id="22" name="Picture 21"/>
          <p:cNvPicPr>
            <a:picLocks noChangeAspect="1"/>
          </p:cNvPicPr>
          <p:nvPr/>
        </p:nvPicPr>
        <p:blipFill rotWithShape="1">
          <a:blip r:embed="rId8"/>
          <a:srcRect l="-1878" r="4975" b="-1831"/>
          <a:stretch/>
        </p:blipFill>
        <p:spPr>
          <a:xfrm>
            <a:off x="10571989" y="23729"/>
            <a:ext cx="715101" cy="637919"/>
          </a:xfrm>
          <a:prstGeom prst="rect">
            <a:avLst/>
          </a:prstGeom>
        </p:spPr>
      </p:pic>
      <p:sp>
        <p:nvSpPr>
          <p:cNvPr id="1027" name="Rectangle 19"/>
          <p:cNvSpPr>
            <a:spLocks/>
          </p:cNvSpPr>
          <p:nvPr/>
        </p:nvSpPr>
        <p:spPr bwMode="auto">
          <a:xfrm>
            <a:off x="7410735" y="993875"/>
            <a:ext cx="4622956" cy="5714573"/>
          </a:xfrm>
          <a:prstGeom prst="rect">
            <a:avLst/>
          </a:prstGeom>
          <a:solidFill>
            <a:schemeClr val="bg1"/>
          </a:solidFill>
          <a:ln w="12700">
            <a:solidFill>
              <a:schemeClr val="tx1"/>
            </a:solidFill>
            <a:miter lim="800000"/>
            <a:headEnd/>
            <a:tailEnd/>
          </a:ln>
        </p:spPr>
        <p:txBody>
          <a:bodyPr lIns="38100" tIns="38100" rIns="38100" bIns="38100"/>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800" b="1" i="0" u="sng"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WHO</a:t>
            </a:r>
            <a:r>
              <a:rPr kumimoji="0" lang="en-US" sz="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 </a:t>
            </a:r>
          </a:p>
          <a:p>
            <a:pPr marL="171450" marR="0" lvl="0" indent="-171450" algn="just"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mn-ea"/>
                <a:cs typeface="Times New Roman" panose="02020603050405020304" pitchFamily="18" charset="0"/>
                <a:sym typeface="Arial Bold" pitchFamily="34" charset="0"/>
              </a:rPr>
              <a:t>104</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 Total Attendees from </a:t>
            </a:r>
            <a:r>
              <a:rPr kumimoji="0" lang="en-US" sz="8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mn-ea"/>
                <a:cs typeface="Times New Roman" panose="02020603050405020304" pitchFamily="18" charset="0"/>
                <a:sym typeface="Arial Bold" pitchFamily="34" charset="0"/>
              </a:rPr>
              <a:t>29 </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countries; 88 total PNs, 26 female PNs (29%). </a:t>
            </a:r>
          </a:p>
          <a:p>
            <a:pPr marL="171450" marR="0" lvl="0" indent="-171450" algn="just"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Countries: Angola, Benin, Botswana, Burundi, Cameroon, Cape Verde, Chad, Cote D’Ivoire, Democratic Republic of Congo, Gabon, Guinea, Kenya, Liberia, Madagascar, Malawi, Morocco, Niger, Nigeria, Rwanda, Republic of Congo, Senegal, Sierra Leone, South Africa, Tanzania, Togo, Tunisia, Uganda, Zambia + United States</a:t>
            </a:r>
          </a:p>
          <a:p>
            <a:pPr marL="171450" marR="0" lvl="0" indent="-171450" algn="just"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Distinguished guests: Michael C. Gonzales (U.S. Ambassador) ; </a:t>
            </a:r>
            <a:r>
              <a:rPr kumimoji="0" lang="en-US" sz="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Mr</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Roland </a:t>
            </a:r>
            <a:r>
              <a:rPr kumimoji="0" lang="en-US" sz="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Misapa</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(Permanent Secretary Ministry of Defense); Dr George Sinyangwe (Permanent Secretary Ministry of Health); Brigadier General Muchemwa (Zambia); Brigadier General </a:t>
            </a:r>
            <a:r>
              <a:rPr kumimoji="0" lang="en-US" sz="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Anelechi</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(Nigeria), Brigadier General </a:t>
            </a:r>
            <a:r>
              <a:rPr kumimoji="0" lang="en-US" sz="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Mwanziva</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(Tanzania); Marie Kokotajlo (DSCA/OHDACA);  Dr Andrew Auld (CDC Zambia Country Director); Director General Professor </a:t>
            </a:r>
            <a:r>
              <a:rPr kumimoji="0" lang="en-US" sz="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Chilengi</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(Zambia National Public Health Institute);  Col Steven Lehr (USAFE-AFAFRICA Command Surgeon); and Col Thomas Eccles (AFRICOM Command Surgeon).</a:t>
            </a:r>
          </a:p>
          <a:p>
            <a:pPr marL="171450" marR="0" lvl="0" indent="-171450" algn="just"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Representatives from CDC (8); DHAPP (2); DOS (1) US EMBASSY (2); USAID (3); SPP (4); IHS program office(1); SETAF-AF (2); USAMRD-A (2); DSCA (1); USAFRICOM (6); HQ USAFE-AFAFRICA (9)</a:t>
            </a:r>
          </a:p>
          <a:p>
            <a:pPr marL="171450" marR="0" lvl="0" indent="-171450" algn="just"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srgbClr val="000000"/>
                </a:solidFill>
                <a:effectLst/>
                <a:uLnTx/>
                <a:uFillTx/>
                <a:latin typeface="Garamond" panose="02020404030301010803" pitchFamily="18" charset="0"/>
                <a:ea typeface="+mn-ea"/>
                <a:cs typeface="Times New Roman" panose="02020603050405020304" pitchFamily="18" charset="0"/>
                <a:sym typeface="Arial Bold" pitchFamily="34" charset="0"/>
              </a:rPr>
              <a:t>Media: </a:t>
            </a:r>
            <a:r>
              <a:rPr kumimoji="0" lang="en-US" sz="1000" b="0" i="0" u="none" strike="noStrike" kern="1200" cap="none" spc="0" normalizeH="0" baseline="0" noProof="0" dirty="0" err="1">
                <a:ln>
                  <a:noFill/>
                </a:ln>
                <a:solidFill>
                  <a:srgbClr val="000000"/>
                </a:solidFill>
                <a:effectLst/>
                <a:uLnTx/>
                <a:uFillTx/>
                <a:latin typeface="Garamond" panose="02020404030301010803" pitchFamily="18" charset="0"/>
                <a:ea typeface="+mn-ea"/>
                <a:cs typeface="Times New Roman" panose="02020603050405020304" pitchFamily="18" charset="0"/>
                <a:sym typeface="Arial Bold" pitchFamily="34" charset="0"/>
              </a:rPr>
              <a:t>Youtube</a:t>
            </a:r>
            <a:r>
              <a:rPr kumimoji="0" lang="en-US" sz="1000" b="0" i="0" u="none" strike="noStrike" kern="1200" cap="none" spc="0" normalizeH="0" baseline="0" noProof="0" dirty="0">
                <a:ln>
                  <a:noFill/>
                </a:ln>
                <a:solidFill>
                  <a:srgbClr val="000000"/>
                </a:solidFill>
                <a:effectLst/>
                <a:uLnTx/>
                <a:uFillTx/>
                <a:latin typeface="Garamond" panose="02020404030301010803" pitchFamily="18" charset="0"/>
                <a:ea typeface="+mn-ea"/>
                <a:cs typeface="Times New Roman" panose="02020603050405020304" pitchFamily="18" charset="0"/>
                <a:sym typeface="Arial Bold" pitchFamily="34" charset="0"/>
              </a:rPr>
              <a:t> event summary: </a:t>
            </a:r>
            <a:r>
              <a:rPr kumimoji="0" lang="en-US" sz="1000" b="0" i="0" u="none" strike="noStrike" kern="1200" cap="none" spc="0" normalizeH="0" baseline="0" noProof="0" dirty="0">
                <a:ln>
                  <a:noFill/>
                </a:ln>
                <a:solidFill>
                  <a:srgbClr val="000000"/>
                </a:solidFill>
                <a:effectLst/>
                <a:uLnTx/>
                <a:uFillTx/>
                <a:latin typeface="Garamond" panose="02020404030301010803" pitchFamily="18" charset="0"/>
                <a:ea typeface="Times New Roman" panose="02020603050405020304" pitchFamily="18" charset="0"/>
                <a:cs typeface="+mn-cs"/>
              </a:rPr>
              <a:t>: https://www.youtube.com/watch?v=u7tnA6yTYeI </a:t>
            </a:r>
            <a:endParaRPr kumimoji="0" lang="en-US" sz="1000" b="0" i="0" u="none" strike="noStrike" kern="1200" cap="none" spc="0" normalizeH="0" baseline="0" noProof="0" dirty="0">
              <a:ln>
                <a:noFill/>
              </a:ln>
              <a:solidFill>
                <a:srgbClr val="000000"/>
              </a:solidFill>
              <a:effectLst/>
              <a:uLnTx/>
              <a:uFillTx/>
              <a:latin typeface="Garamond" panose="02020404030301010803" pitchFamily="18" charset="0"/>
              <a:ea typeface="+mn-ea"/>
              <a:cs typeface="Times New Roman" panose="02020603050405020304" pitchFamily="18" charset="0"/>
              <a:sym typeface="Arial Bold" pitchFamily="34" charset="0"/>
            </a:endParaRPr>
          </a:p>
          <a:p>
            <a:pPr marL="0" marR="0" lvl="0" indent="0" algn="just" defTabSz="914400" rtl="0" eaLnBrk="1" fontAlgn="base" latinLnBrk="0" hangingPunct="1">
              <a:lnSpc>
                <a:spcPct val="100000"/>
              </a:lnSpc>
              <a:spcBef>
                <a:spcPts val="200"/>
              </a:spcBef>
              <a:spcAft>
                <a:spcPts val="600"/>
              </a:spcAft>
              <a:buClrTx/>
              <a:buSzTx/>
              <a:buFontTx/>
              <a:buNone/>
              <a:tabLst/>
              <a:defRPr/>
            </a:pPr>
            <a:r>
              <a:rPr kumimoji="0" lang="en-US" sz="800" b="1" i="0" u="sng"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WHAT</a:t>
            </a:r>
            <a:r>
              <a:rPr kumimoji="0" lang="en-US" sz="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 </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5</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-day event with 36 training hours. </a:t>
            </a:r>
            <a:r>
              <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The U.S. CDC presented the Rapid Response Team (RRT) deployment roster development workshop organized by HQ USAFE-AFAFRICA. </a:t>
            </a:r>
          </a:p>
          <a:p>
            <a:pPr marL="0" marR="0" lvl="0" indent="0" algn="just" defTabSz="914400" rtl="0" eaLnBrk="1" fontAlgn="base" latinLnBrk="0" hangingPunct="1">
              <a:lnSpc>
                <a:spcPct val="100000"/>
              </a:lnSpc>
              <a:spcBef>
                <a:spcPts val="200"/>
              </a:spcBef>
              <a:spcAft>
                <a:spcPts val="600"/>
              </a:spcAft>
              <a:buClrTx/>
              <a:buSzTx/>
              <a:buFontTx/>
              <a:buNone/>
              <a:tabLst/>
              <a:defRPr/>
            </a:pPr>
            <a:r>
              <a:rPr kumimoji="0" lang="en-US" sz="800" b="1" i="0" u="sng"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WHEN</a:t>
            </a:r>
            <a:r>
              <a:rPr kumimoji="0" lang="en-US" sz="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 </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8-12 May, 2023</a:t>
            </a:r>
          </a:p>
          <a:p>
            <a:pPr marL="0" marR="0" lvl="0" indent="0" algn="just" defTabSz="914400" rtl="0" eaLnBrk="1" fontAlgn="base" latinLnBrk="0" hangingPunct="1">
              <a:lnSpc>
                <a:spcPct val="100000"/>
              </a:lnSpc>
              <a:spcBef>
                <a:spcPct val="0"/>
              </a:spcBef>
              <a:spcAft>
                <a:spcPts val="600"/>
              </a:spcAft>
              <a:buClrTx/>
              <a:buSzTx/>
              <a:buFontTx/>
              <a:buNone/>
              <a:tabLst/>
              <a:defRPr/>
            </a:pPr>
            <a:r>
              <a:rPr kumimoji="0" lang="en-US" sz="800" b="1" i="0" u="sng"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WHERE</a:t>
            </a:r>
            <a:r>
              <a:rPr kumimoji="0" lang="en-US" sz="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 </a:t>
            </a:r>
            <a:r>
              <a:rPr kumimoji="0" lang="en-US" sz="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Ciela</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 Hotel, Lusaka, Zambia</a:t>
            </a:r>
            <a:endPar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charset="0"/>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800" b="1" i="0" u="sng"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WHY</a:t>
            </a:r>
            <a:r>
              <a:rPr kumimoji="0" lang="en-US" sz="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 </a:t>
            </a: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Strategic and tactical RRT training aiding Partner Nation  (PN) MOD/MOH collaboration (national and regional) during outbreak response. This training built on 2022 virtual RRT training concepts.</a:t>
            </a:r>
          </a:p>
          <a:p>
            <a:pPr marL="171450" marR="0" lvl="0" indent="-171450" algn="just"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Focused on Military-Civilian and international coordination for outbreak response. </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800" b="1" i="0" u="sng"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OUTCOMES/HIGHLIGHTS</a:t>
            </a:r>
            <a:r>
              <a:rPr kumimoji="0" lang="en-US" sz="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a:t>
            </a:r>
            <a:r>
              <a:rPr kumimoji="0" lang="en-US" sz="800" b="1" i="0" u="sng"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 </a:t>
            </a:r>
          </a:p>
          <a:p>
            <a:pPr marL="182875" marR="0" lvl="0" indent="-182875" algn="just"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Successful collaboration and cooperation with Zambia MOD/MOH/ZNPHI – a new APORA member and new USG partner</a:t>
            </a:r>
          </a:p>
          <a:p>
            <a:pPr marL="182875" marR="0" lvl="0" indent="-182875" algn="just"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Five countries joined the alliance (Republic of Congo, Burundi, Malawi, Botswana, Zambia (host), increasing the membership from 28 to </a:t>
            </a:r>
            <a:r>
              <a:rPr kumimoji="0" lang="en-US" sz="800" b="0"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32 members</a:t>
            </a:r>
            <a:r>
              <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182875" marR="0" lvl="0" indent="-182875" algn="just"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Trilingual (English, French, Portuguese) international infectious disease/public health workshop and breakout sessions led by the CDC.</a:t>
            </a:r>
          </a:p>
          <a:p>
            <a:pPr marL="182875" marR="0" lvl="0" indent="-182875" algn="just"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Key leader meetings with the APORA Executive Board.</a:t>
            </a:r>
          </a:p>
          <a:p>
            <a:pPr marL="182875" marR="0" lvl="0" indent="-182875" algn="just"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Featured Women Peace and Security address by USAFE SG and AFRICOM Gender Focal Point highlighting importance of  gender perspectives.</a:t>
            </a:r>
          </a:p>
          <a:p>
            <a:pPr marL="182875" marR="0" lvl="0" indent="-182875" algn="just"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Improved Mil-Civ coordination for outbreak response. PNs learned standardized methods deployment roster and SOP development to be implemented for RRT management integration nationally, regionally, and during international missions</a:t>
            </a:r>
          </a:p>
          <a:p>
            <a:pPr marL="182875" marR="0" lvl="0" indent="-182875" algn="just"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Country team demonstrate capabilities for outbreak procedures including building a response rooster that also included a gender perspective</a:t>
            </a:r>
            <a:endPar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182875" marR="0" lvl="0" indent="-182875" algn="just"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SPP (New York, Michigan, Indiana), IHS, DHAPP,  USAID, USAMRD, AFRICOM held informative panels</a:t>
            </a:r>
          </a:p>
          <a:p>
            <a:pPr marL="182875" marR="0" lvl="0" indent="-182875" algn="just"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Bold" pitchFamily="34" charset="0"/>
              </a:rPr>
              <a:t>Event achieved APORA Executive board goals: five new countries inducted, same PN representation as previous years, exec board guide path reviewed</a:t>
            </a:r>
          </a:p>
          <a:p>
            <a:pPr marL="182875" marR="0" lvl="0" indent="-182875" algn="just"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Event goals achieved with $298k budget and 1 GHE planner.</a:t>
            </a:r>
          </a:p>
          <a:p>
            <a:pPr marL="182875" marR="0" lvl="0" indent="-182875" algn="just"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endParaRPr kumimoji="0" lang="en-US" sz="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285750" marR="0" lvl="0" indent="-285750" algn="just"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08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pic>
        <p:nvPicPr>
          <p:cNvPr id="1028" name="Picture 4">
            <a:extLst>
              <a:ext uri="{FF2B5EF4-FFF2-40B4-BE49-F238E27FC236}">
                <a16:creationId xmlns:a16="http://schemas.microsoft.com/office/drawing/2014/main" id="{8A6FEEF2-421A-A133-CDB8-E6CD074A33B2}"/>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b="28067"/>
          <a:stretch/>
        </p:blipFill>
        <p:spPr bwMode="auto">
          <a:xfrm>
            <a:off x="164088" y="2406780"/>
            <a:ext cx="1648074" cy="118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3">
            <a:extLst>
              <a:ext uri="{FF2B5EF4-FFF2-40B4-BE49-F238E27FC236}">
                <a16:creationId xmlns:a16="http://schemas.microsoft.com/office/drawing/2014/main" id="{85A9979B-A246-E5B6-3963-8D865C1D4CAB}"/>
              </a:ext>
            </a:extLst>
          </p:cNvPr>
          <p:cNvPicPr>
            <a:picLocks noChangeAspect="1"/>
          </p:cNvPicPr>
          <p:nvPr/>
        </p:nvPicPr>
        <p:blipFill>
          <a:blip r:embed="rId10"/>
          <a:stretch>
            <a:fillRect/>
          </a:stretch>
        </p:blipFill>
        <p:spPr>
          <a:xfrm>
            <a:off x="158309" y="1017224"/>
            <a:ext cx="7252426" cy="1412508"/>
          </a:xfrm>
          <a:prstGeom prst="rect">
            <a:avLst/>
          </a:prstGeom>
        </p:spPr>
      </p:pic>
      <p:pic>
        <p:nvPicPr>
          <p:cNvPr id="3" name="Picture 2">
            <a:extLst>
              <a:ext uri="{FF2B5EF4-FFF2-40B4-BE49-F238E27FC236}">
                <a16:creationId xmlns:a16="http://schemas.microsoft.com/office/drawing/2014/main" id="{8050E332-1B84-27AA-D8DC-A83FFDFE9BE2}"/>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10800000" flipV="1">
            <a:off x="5262874" y="2359901"/>
            <a:ext cx="2147861" cy="1436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5E776F33-D3F1-0B27-A89E-8E64D730CA1B}"/>
              </a:ext>
            </a:extLst>
          </p:cNvPr>
          <p:cNvSpPr txBox="1"/>
          <p:nvPr/>
        </p:nvSpPr>
        <p:spPr>
          <a:xfrm>
            <a:off x="6004676" y="3749555"/>
            <a:ext cx="1393018" cy="5078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5 new countries joined the alliance – signing ceremony</a:t>
            </a:r>
          </a:p>
        </p:txBody>
      </p:sp>
      <p:sp>
        <p:nvSpPr>
          <p:cNvPr id="6" name="TextBox 5">
            <a:extLst>
              <a:ext uri="{FF2B5EF4-FFF2-40B4-BE49-F238E27FC236}">
                <a16:creationId xmlns:a16="http://schemas.microsoft.com/office/drawing/2014/main" id="{7481F794-8B7F-3F45-9F83-3BB5F3C3C348}"/>
              </a:ext>
            </a:extLst>
          </p:cNvPr>
          <p:cNvSpPr txBox="1"/>
          <p:nvPr/>
        </p:nvSpPr>
        <p:spPr>
          <a:xfrm>
            <a:off x="145436" y="3562301"/>
            <a:ext cx="1459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WPS presentation</a:t>
            </a:r>
          </a:p>
        </p:txBody>
      </p:sp>
      <p:sp>
        <p:nvSpPr>
          <p:cNvPr id="7" name="TextBox 6">
            <a:extLst>
              <a:ext uri="{FF2B5EF4-FFF2-40B4-BE49-F238E27FC236}">
                <a16:creationId xmlns:a16="http://schemas.microsoft.com/office/drawing/2014/main" id="{D171D468-60E7-8681-EF7E-68379EEF9A8A}"/>
              </a:ext>
            </a:extLst>
          </p:cNvPr>
          <p:cNvSpPr txBox="1"/>
          <p:nvPr/>
        </p:nvSpPr>
        <p:spPr>
          <a:xfrm>
            <a:off x="3933104" y="3554607"/>
            <a:ext cx="14592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SPP involvement</a:t>
            </a:r>
          </a:p>
        </p:txBody>
      </p:sp>
      <p:pic>
        <p:nvPicPr>
          <p:cNvPr id="8" name="Picture 3">
            <a:extLst>
              <a:ext uri="{FF2B5EF4-FFF2-40B4-BE49-F238E27FC236}">
                <a16:creationId xmlns:a16="http://schemas.microsoft.com/office/drawing/2014/main" id="{4DEA6B61-97C9-0D90-2A70-EF8A1370D00B}"/>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885754" y="4996191"/>
            <a:ext cx="2470025" cy="13814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EE8CCF6F-E631-FA22-3CC1-041B60233D2E}"/>
              </a:ext>
            </a:extLst>
          </p:cNvPr>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l="8205" r="9516" b="14705"/>
          <a:stretch/>
        </p:blipFill>
        <p:spPr bwMode="auto">
          <a:xfrm>
            <a:off x="2608251" y="5329599"/>
            <a:ext cx="1767091" cy="1037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10">
            <a:extLst>
              <a:ext uri="{FF2B5EF4-FFF2-40B4-BE49-F238E27FC236}">
                <a16:creationId xmlns:a16="http://schemas.microsoft.com/office/drawing/2014/main" id="{CA1987C6-C4A2-2090-2711-19AE6EDF3EB6}"/>
              </a:ext>
            </a:extLst>
          </p:cNvPr>
          <p:cNvSpPr txBox="1"/>
          <p:nvPr/>
        </p:nvSpPr>
        <p:spPr>
          <a:xfrm>
            <a:off x="2795029" y="6329477"/>
            <a:ext cx="176709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Support staff</a:t>
            </a:r>
          </a:p>
        </p:txBody>
      </p:sp>
      <p:pic>
        <p:nvPicPr>
          <p:cNvPr id="1029" name="Picture 5">
            <a:extLst>
              <a:ext uri="{FF2B5EF4-FFF2-40B4-BE49-F238E27FC236}">
                <a16:creationId xmlns:a16="http://schemas.microsoft.com/office/drawing/2014/main" id="{AA89DB2D-3EBF-D429-2B11-868DEC4867B0}"/>
              </a:ext>
            </a:extLst>
          </p:cNvPr>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t="16957" b="14021"/>
          <a:stretch/>
        </p:blipFill>
        <p:spPr bwMode="auto">
          <a:xfrm>
            <a:off x="3835837" y="2481937"/>
            <a:ext cx="1451057" cy="1142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a:extLst>
              <a:ext uri="{FF2B5EF4-FFF2-40B4-BE49-F238E27FC236}">
                <a16:creationId xmlns:a16="http://schemas.microsoft.com/office/drawing/2014/main" id="{19BB524A-691B-F98B-3728-00F07A4D2EED}"/>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37792" y="3786782"/>
            <a:ext cx="1500665" cy="100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1" name="Picture 7">
            <a:extLst>
              <a:ext uri="{FF2B5EF4-FFF2-40B4-BE49-F238E27FC236}">
                <a16:creationId xmlns:a16="http://schemas.microsoft.com/office/drawing/2014/main" id="{08E0551F-5983-E71D-869A-E7A1B6413A36}"/>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5743" t="17720" r="5824" b="10462"/>
          <a:stretch/>
        </p:blipFill>
        <p:spPr bwMode="auto">
          <a:xfrm>
            <a:off x="2420769" y="2437787"/>
            <a:ext cx="1371162" cy="78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 name="Picture 8">
            <a:extLst>
              <a:ext uri="{FF2B5EF4-FFF2-40B4-BE49-F238E27FC236}">
                <a16:creationId xmlns:a16="http://schemas.microsoft.com/office/drawing/2014/main" id="{6D881AFD-4626-872C-F0BD-BC9685D35E0B}"/>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l="-1" t="27489" r="1795"/>
          <a:stretch/>
        </p:blipFill>
        <p:spPr bwMode="auto">
          <a:xfrm>
            <a:off x="3929795" y="3813564"/>
            <a:ext cx="2065769" cy="95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Box 11">
            <a:extLst>
              <a:ext uri="{FF2B5EF4-FFF2-40B4-BE49-F238E27FC236}">
                <a16:creationId xmlns:a16="http://schemas.microsoft.com/office/drawing/2014/main" id="{915B062C-3D8B-8D24-8E7B-9A3F69AEEBAB}"/>
              </a:ext>
            </a:extLst>
          </p:cNvPr>
          <p:cNvSpPr txBox="1"/>
          <p:nvPr/>
        </p:nvSpPr>
        <p:spPr>
          <a:xfrm>
            <a:off x="4748899" y="6324968"/>
            <a:ext cx="2606880"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Zambia host country mil-civ collaboration</a:t>
            </a:r>
          </a:p>
        </p:txBody>
      </p:sp>
      <p:pic>
        <p:nvPicPr>
          <p:cNvPr id="1033" name="Picture 9">
            <a:extLst>
              <a:ext uri="{FF2B5EF4-FFF2-40B4-BE49-F238E27FC236}">
                <a16:creationId xmlns:a16="http://schemas.microsoft.com/office/drawing/2014/main" id="{304D3513-E218-FF09-1D0D-4982ECB895C7}"/>
              </a:ext>
            </a:extLst>
          </p:cNvPr>
          <p:cNvPicPr>
            <a:picLocks noChangeAspect="1" noChangeArrowheads="1"/>
          </p:cNvPicPr>
          <p:nvPr/>
        </p:nvPicPr>
        <p:blipFill rotWithShape="1">
          <a:blip r:embed="rId18" cstate="print">
            <a:extLst>
              <a:ext uri="{28A0092B-C50C-407E-A947-70E740481C1C}">
                <a14:useLocalDpi xmlns:a14="http://schemas.microsoft.com/office/drawing/2010/main" val="0"/>
              </a:ext>
            </a:extLst>
          </a:blip>
          <a:srcRect t="17456" b="19880"/>
          <a:stretch/>
        </p:blipFill>
        <p:spPr bwMode="auto">
          <a:xfrm>
            <a:off x="2629756" y="4494057"/>
            <a:ext cx="1272826" cy="827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Box 12">
            <a:extLst>
              <a:ext uri="{FF2B5EF4-FFF2-40B4-BE49-F238E27FC236}">
                <a16:creationId xmlns:a16="http://schemas.microsoft.com/office/drawing/2014/main" id="{01D46E70-6153-66C8-0A9C-BFFA1C1F5789}"/>
              </a:ext>
            </a:extLst>
          </p:cNvPr>
          <p:cNvSpPr txBox="1"/>
          <p:nvPr/>
        </p:nvSpPr>
        <p:spPr>
          <a:xfrm>
            <a:off x="4012978" y="4723357"/>
            <a:ext cx="21730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Executive Board presentation</a:t>
            </a:r>
          </a:p>
        </p:txBody>
      </p:sp>
      <p:pic>
        <p:nvPicPr>
          <p:cNvPr id="1034" name="Picture 10">
            <a:extLst>
              <a:ext uri="{FF2B5EF4-FFF2-40B4-BE49-F238E27FC236}">
                <a16:creationId xmlns:a16="http://schemas.microsoft.com/office/drawing/2014/main" id="{8C0E88DD-4DD5-0C62-028F-DDE772FA341C}"/>
              </a:ext>
            </a:extLst>
          </p:cNvPr>
          <p:cNvPicPr>
            <a:picLocks noChangeAspect="1" noChangeArrowheads="1"/>
          </p:cNvPicPr>
          <p:nvPr/>
        </p:nvPicPr>
        <p:blipFill rotWithShape="1">
          <a:blip r:embed="rId19" cstate="print">
            <a:extLst>
              <a:ext uri="{28A0092B-C50C-407E-A947-70E740481C1C}">
                <a14:useLocalDpi xmlns:a14="http://schemas.microsoft.com/office/drawing/2010/main" val="0"/>
              </a:ext>
            </a:extLst>
          </a:blip>
          <a:srcRect t="11808" b="10662"/>
          <a:stretch/>
        </p:blipFill>
        <p:spPr bwMode="auto">
          <a:xfrm>
            <a:off x="1767038" y="3269635"/>
            <a:ext cx="2085436" cy="1078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15">
            <a:extLst>
              <a:ext uri="{FF2B5EF4-FFF2-40B4-BE49-F238E27FC236}">
                <a16:creationId xmlns:a16="http://schemas.microsoft.com/office/drawing/2014/main" id="{7EDB0539-0B3B-C97E-6956-7246AD85FC4C}"/>
              </a:ext>
            </a:extLst>
          </p:cNvPr>
          <p:cNvSpPr txBox="1"/>
          <p:nvPr/>
        </p:nvSpPr>
        <p:spPr>
          <a:xfrm>
            <a:off x="2234141" y="4276671"/>
            <a:ext cx="1500665"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Cultural event</a:t>
            </a:r>
          </a:p>
        </p:txBody>
      </p:sp>
    </p:spTree>
    <p:extLst>
      <p:ext uri="{BB962C8B-B14F-4D97-AF65-F5344CB8AC3E}">
        <p14:creationId xmlns:p14="http://schemas.microsoft.com/office/powerpoint/2010/main" val="2283067620"/>
      </p:ext>
    </p:extLst>
  </p:cSld>
  <p:clrMapOvr>
    <a:masterClrMapping/>
  </p:clrMapOvr>
  <p:transition/>
</p:sld>
</file>

<file path=ppt/theme/theme1.xml><?xml version="1.0" encoding="utf-8"?>
<a:theme xmlns:a="http://schemas.openxmlformats.org/drawingml/2006/main" name="Default Design">
  <a:themeElements>
    <a:clrScheme name="">
      <a:dk1>
        <a:srgbClr val="000000"/>
      </a:dk1>
      <a:lt1>
        <a:srgbClr val="FFFFFF"/>
      </a:lt1>
      <a:dk2>
        <a:srgbClr val="000000"/>
      </a:dk2>
      <a:lt2>
        <a:srgbClr val="919191"/>
      </a:lt2>
      <a:accent1>
        <a:srgbClr val="114FFB"/>
      </a:accent1>
      <a:accent2>
        <a:srgbClr val="FAFD00"/>
      </a:accent2>
      <a:accent3>
        <a:srgbClr val="FFFFFF"/>
      </a:accent3>
      <a:accent4>
        <a:srgbClr val="000000"/>
      </a:accent4>
      <a:accent5>
        <a:srgbClr val="AAB2FD"/>
      </a:accent5>
      <a:accent6>
        <a:srgbClr val="E3E500"/>
      </a:accent6>
      <a:hlink>
        <a:srgbClr val="FC0128"/>
      </a:hlink>
      <a:folHlink>
        <a:srgbClr val="CECECE"/>
      </a:folHlink>
    </a:clrScheme>
    <a:fontScheme name="Default Design">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gradFill rotWithShape="0">
          <a:gsLst>
            <a:gs pos="0">
              <a:srgbClr val="000000"/>
            </a:gs>
            <a:gs pos="100000">
              <a:srgbClr val="000000">
                <a:gamma/>
                <a:shade val="89804"/>
                <a:invGamma/>
              </a:srgbClr>
            </a:gs>
          </a:gsLst>
          <a:lin ang="5400000" scaled="1"/>
        </a:gra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600" b="1" i="0" u="none" strike="noStrike" cap="none" normalizeH="0" baseline="0" smtClean="0">
            <a:ln>
              <a:noFill/>
            </a:ln>
            <a:solidFill>
              <a:srgbClr val="FFFFFF"/>
            </a:solidFill>
            <a:effectLst/>
            <a:latin typeface="Arial" panose="020B0604020202020204" pitchFamily="34" charset="0"/>
          </a:defRPr>
        </a:defPPr>
      </a:lstStyle>
    </a:spDef>
    <a:lnDef>
      <a:spPr bwMode="auto">
        <a:xfrm>
          <a:off x="0" y="0"/>
          <a:ext cx="1" cy="1"/>
        </a:xfrm>
        <a:custGeom>
          <a:avLst/>
          <a:gdLst/>
          <a:ahLst/>
          <a:cxnLst/>
          <a:rect l="0" t="0" r="0" b="0"/>
          <a:pathLst/>
        </a:custGeom>
        <a:gradFill rotWithShape="0">
          <a:gsLst>
            <a:gs pos="0">
              <a:srgbClr val="000000"/>
            </a:gs>
            <a:gs pos="100000">
              <a:srgbClr val="000000">
                <a:gamma/>
                <a:shade val="89804"/>
                <a:invGamma/>
              </a:srgbClr>
            </a:gs>
          </a:gsLst>
          <a:lin ang="5400000" scaled="1"/>
        </a:gra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600" b="1" i="0" u="none" strike="noStrike" cap="none" normalizeH="0" baseline="0" smtClean="0">
            <a:ln>
              <a:noFill/>
            </a:ln>
            <a:solidFill>
              <a:srgbClr val="FFFFFF"/>
            </a:solidFill>
            <a:effectLst/>
            <a:latin typeface="Arial" panose="020B0604020202020204" pitchFamily="34" charset="0"/>
          </a:defRPr>
        </a:defPPr>
      </a:lstStyle>
    </a:lnDef>
  </a:objectDefaults>
  <a:extraClrSchemeLst>
    <a:extraClrScheme>
      <a:clrScheme name="Default Design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JCS PowerPoint Guidelines" id="{8CFCFC1B-E760-4518-AD84-D9521E51DFCC}" vid="{9A5D2D07-690E-40C4-9968-F004CB65F2F8}"/>
    </a:ext>
  </a:extLst>
</a:theme>
</file>

<file path=ppt/theme/theme2.xml><?xml version="1.0" encoding="utf-8"?>
<a:theme xmlns:a="http://schemas.openxmlformats.org/drawingml/2006/main" name="1_Blank">
  <a:themeElements>
    <a:clrScheme name="Blank 8">
      <a:dk1>
        <a:srgbClr val="000000"/>
      </a:dk1>
      <a:lt1>
        <a:srgbClr val="FFFFFF"/>
      </a:lt1>
      <a:dk2>
        <a:srgbClr val="0000FF"/>
      </a:dk2>
      <a:lt2>
        <a:srgbClr val="5F5F5F"/>
      </a:lt2>
      <a:accent1>
        <a:srgbClr val="FFFFCC"/>
      </a:accent1>
      <a:accent2>
        <a:srgbClr val="FF0000"/>
      </a:accent2>
      <a:accent3>
        <a:srgbClr val="FFFFFF"/>
      </a:accent3>
      <a:accent4>
        <a:srgbClr val="000000"/>
      </a:accent4>
      <a:accent5>
        <a:srgbClr val="FFFFE2"/>
      </a:accent5>
      <a:accent6>
        <a:srgbClr val="E70000"/>
      </a:accent6>
      <a:hlink>
        <a:srgbClr val="990099"/>
      </a:hlink>
      <a:folHlink>
        <a:srgbClr val="808080"/>
      </a:folHlink>
    </a:clrScheme>
    <a:fontScheme name="Blank">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none" lIns="45720" tIns="45720" rIns="4572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US" sz="2000" b="0" i="0" u="none" strike="noStrike" cap="none" normalizeH="0" baseline="0" smtClean="0">
            <a:ln>
              <a:noFill/>
            </a:ln>
            <a:solidFill>
              <a:srgbClr val="000066"/>
            </a:solidFill>
            <a:effectLst/>
            <a:latin typeface="Tahoma" pitchFamily="34"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none" lIns="45720" tIns="45720" rIns="4572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US" sz="2000" b="0" i="0" u="none" strike="noStrike" cap="none" normalizeH="0" baseline="0" smtClean="0">
            <a:ln>
              <a:noFill/>
            </a:ln>
            <a:solidFill>
              <a:srgbClr val="000066"/>
            </a:solidFill>
            <a:effectLst/>
            <a:latin typeface="Tahoma" pitchFamily="34" charset="0"/>
          </a:defRPr>
        </a:defPPr>
      </a:lstStyle>
    </a:lnDef>
  </a:objectDefaults>
  <a:extraClrSchemeLst>
    <a:extraClrScheme>
      <a:clrScheme name="Blank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Blank 8">
        <a:dk1>
          <a:srgbClr val="000000"/>
        </a:dk1>
        <a:lt1>
          <a:srgbClr val="FFFFFF"/>
        </a:lt1>
        <a:dk2>
          <a:srgbClr val="0000FF"/>
        </a:dk2>
        <a:lt2>
          <a:srgbClr val="5F5F5F"/>
        </a:lt2>
        <a:accent1>
          <a:srgbClr val="FFFFCC"/>
        </a:accent1>
        <a:accent2>
          <a:srgbClr val="FF0000"/>
        </a:accent2>
        <a:accent3>
          <a:srgbClr val="FFFFFF"/>
        </a:accent3>
        <a:accent4>
          <a:srgbClr val="000000"/>
        </a:accent4>
        <a:accent5>
          <a:srgbClr val="FFFFE2"/>
        </a:accent5>
        <a:accent6>
          <a:srgbClr val="E70000"/>
        </a:accent6>
        <a:hlink>
          <a:srgbClr val="990099"/>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Blank">
  <a:themeElements>
    <a:clrScheme name="Blank 15">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CCCCFF"/>
      </a:hlink>
      <a:folHlink>
        <a:srgbClr val="000000"/>
      </a:folHlink>
    </a:clrScheme>
    <a:fontScheme name="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1" i="0" u="none" strike="noStrike" cap="none" normalizeH="0" baseline="0" smtClean="0">
            <a:ln>
              <a:noFill/>
            </a:ln>
            <a:solidFill>
              <a:srgbClr val="B2B2B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1" i="0" u="none" strike="noStrike" cap="none" normalizeH="0" baseline="0" smtClean="0">
            <a:ln>
              <a:noFill/>
            </a:ln>
            <a:solidFill>
              <a:srgbClr val="B2B2B2"/>
            </a:solidFill>
            <a:effectLst/>
            <a:latin typeface="Arial" charset="0"/>
          </a:defRPr>
        </a:defPPr>
      </a:lstStyle>
    </a:lnDef>
  </a:objectDefaults>
  <a:extraClrSchemeLst>
    <a:extraClrScheme>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Blank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000000"/>
        </a:folHlink>
      </a:clrScheme>
      <a:clrMap bg1="lt1" tx1="dk1" bg2="lt2" tx2="dk2" accent1="accent1" accent2="accent2" accent3="accent3" accent4="accent4" accent5="accent5" accent6="accent6" hlink="hlink" folHlink="folHlink"/>
    </a:extraClrScheme>
    <a:extraClrScheme>
      <a:clrScheme name="Blank 14">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FFFF"/>
        </a:hlink>
        <a:folHlink>
          <a:srgbClr val="000000"/>
        </a:folHlink>
      </a:clrScheme>
      <a:clrMap bg1="lt1" tx1="dk1" bg2="lt2" tx2="dk2" accent1="accent1" accent2="accent2" accent3="accent3" accent4="accent4" accent5="accent5" accent6="accent6" hlink="hlink" folHlink="folHlink"/>
    </a:extraClrScheme>
    <a:extraClrScheme>
      <a:clrScheme name="Blank 15">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CCCCFF"/>
        </a:hlink>
        <a:folHlink>
          <a:srgbClr val="0000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smtClean="0">
            <a:ln>
              <a:noFill/>
            </a:ln>
            <a:solidFill>
              <a:schemeClr val="tx1"/>
            </a:solidFill>
            <a:effectLst/>
            <a:latin typeface="Arial" pitchFamily="34"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Default Design">
  <a:themeElements>
    <a:clrScheme name="">
      <a:dk1>
        <a:srgbClr val="000000"/>
      </a:dk1>
      <a:lt1>
        <a:srgbClr val="FFFFFF"/>
      </a:lt1>
      <a:dk2>
        <a:srgbClr val="000000"/>
      </a:dk2>
      <a:lt2>
        <a:srgbClr val="919191"/>
      </a:lt2>
      <a:accent1>
        <a:srgbClr val="114FFB"/>
      </a:accent1>
      <a:accent2>
        <a:srgbClr val="FAFD00"/>
      </a:accent2>
      <a:accent3>
        <a:srgbClr val="FFFFFF"/>
      </a:accent3>
      <a:accent4>
        <a:srgbClr val="000000"/>
      </a:accent4>
      <a:accent5>
        <a:srgbClr val="AAB2FD"/>
      </a:accent5>
      <a:accent6>
        <a:srgbClr val="E3E500"/>
      </a:accent6>
      <a:hlink>
        <a:srgbClr val="FC0128"/>
      </a:hlink>
      <a:folHlink>
        <a:srgbClr val="CECECE"/>
      </a:folHlink>
    </a:clrScheme>
    <a:fontScheme name="Default Design">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gradFill rotWithShape="0">
          <a:gsLst>
            <a:gs pos="0">
              <a:srgbClr val="000000"/>
            </a:gs>
            <a:gs pos="100000">
              <a:srgbClr val="000000">
                <a:gamma/>
                <a:shade val="89804"/>
                <a:invGamma/>
              </a:srgbClr>
            </a:gs>
          </a:gsLst>
          <a:lin ang="5400000" scaled="1"/>
        </a:gra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600" b="1" i="0" u="none" strike="noStrike" cap="none" normalizeH="0" baseline="0" smtClean="0">
            <a:ln>
              <a:noFill/>
            </a:ln>
            <a:solidFill>
              <a:srgbClr val="FFFFFF"/>
            </a:solidFill>
            <a:effectLst/>
            <a:latin typeface="Arial" panose="020B0604020202020204" pitchFamily="34" charset="0"/>
          </a:defRPr>
        </a:defPPr>
      </a:lstStyle>
    </a:spDef>
    <a:lnDef>
      <a:spPr bwMode="auto">
        <a:xfrm>
          <a:off x="0" y="0"/>
          <a:ext cx="1" cy="1"/>
        </a:xfrm>
        <a:custGeom>
          <a:avLst/>
          <a:gdLst/>
          <a:ahLst/>
          <a:cxnLst/>
          <a:rect l="0" t="0" r="0" b="0"/>
          <a:pathLst/>
        </a:custGeom>
        <a:gradFill rotWithShape="0">
          <a:gsLst>
            <a:gs pos="0">
              <a:srgbClr val="000000"/>
            </a:gs>
            <a:gs pos="100000">
              <a:srgbClr val="000000">
                <a:gamma/>
                <a:shade val="89804"/>
                <a:invGamma/>
              </a:srgbClr>
            </a:gs>
          </a:gsLst>
          <a:lin ang="5400000" scaled="1"/>
        </a:gra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600" b="1" i="0" u="none" strike="noStrike" cap="none" normalizeH="0" baseline="0" smtClean="0">
            <a:ln>
              <a:noFill/>
            </a:ln>
            <a:solidFill>
              <a:srgbClr val="FFFFFF"/>
            </a:solidFill>
            <a:effectLst/>
            <a:latin typeface="Arial" panose="020B0604020202020204" pitchFamily="34" charset="0"/>
          </a:defRPr>
        </a:defPPr>
      </a:lstStyle>
    </a:lnDef>
  </a:objectDefaults>
  <a:extraClrSchemeLst>
    <a:extraClrScheme>
      <a:clrScheme name="Default Design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JCS PowerPoint Guidelines" id="{8CFCFC1B-E760-4518-AD84-D9521E51DFCC}" vid="{9A5D2D07-690E-40C4-9968-F004CB65F2F8}"/>
    </a:ext>
  </a:ext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item1.xml><?xml version="1.0" encoding="utf-8"?>
<p:properties xmlns:p="http://schemas.microsoft.com/office/2006/metadata/properties" xmlns:xsi="http://www.w3.org/2001/XMLSchema-instance" xmlns:pc="http://schemas.microsoft.com/office/infopath/2007/PartnerControls">
  <documentManagement>
    <_dlc_DocId xmlns="597c67f2-437f-4972-b521-82b671e086f5">KXH2Q433EQNY-540239128-113</_dlc_DocId>
    <_dlc_DocIdUrl xmlns="597c67f2-437f-4972-b521-82b671e086f5">
      <Url>https://jsportal.sp.pentagon.mil/sites/SJS/_layouts/15/DocIdRedir.aspx?ID=KXH2Q433EQNY-540239128-113</Url>
      <Description>KXH2Q433EQNY-540239128-113</Description>
    </_dlc_DocIdUrl>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LongProperties xmlns="http://schemas.microsoft.com/office/2006/metadata/longProperties"/>
</file>

<file path=customXml/item4.xml><?xml version="1.0" encoding="utf-8"?>
<?mso-contentType ?>
<SharedContentType xmlns="Microsoft.SharePoint.Taxonomy.ContentTypeSync" SourceId="4711917c-17cb-4698-bf50-450d2e4c9a60" ContentTypeId="0x0101" PreviousValue="false"/>
</file>

<file path=customXml/item5.xml><?xml version="1.0" encoding="utf-8"?>
<ct:contentTypeSchema xmlns:ct="http://schemas.microsoft.com/office/2006/metadata/contentType" xmlns:ma="http://schemas.microsoft.com/office/2006/metadata/properties/metaAttributes" ct:_="" ma:_="" ma:contentTypeName="Document" ma:contentTypeID="0x010100C9901B449B6E9F48B51E44652E326B2C" ma:contentTypeVersion="19" ma:contentTypeDescription="Create a new document." ma:contentTypeScope="" ma:versionID="0f51dd46821f03739b21e3d321e8d2fb">
  <xsd:schema xmlns:xsd="http://www.w3.org/2001/XMLSchema" xmlns:xs="http://www.w3.org/2001/XMLSchema" xmlns:p="http://schemas.microsoft.com/office/2006/metadata/properties" xmlns:ns2="597c67f2-437f-4972-b521-82b671e086f5" targetNamespace="http://schemas.microsoft.com/office/2006/metadata/properties" ma:root="true" ma:fieldsID="618c51f64e6213fac0db79ff75edb302" ns2:_="">
    <xsd:import namespace="597c67f2-437f-4972-b521-82b671e086f5"/>
    <xsd:element name="properties">
      <xsd:complexType>
        <xsd:sequence>
          <xsd:element name="documentManagement">
            <xsd:complexType>
              <xsd:all>
                <xsd:element ref="ns2:_dlc_DocId" minOccurs="0"/>
                <xsd:element ref="ns2:_dlc_DocIdUrl" minOccurs="0"/>
                <xsd:element ref="ns2:_dlc_DocIdPersistI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97c67f2-437f-4972-b521-82b671e086f5"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6.xml><?xml version="1.0" encoding="utf-8"?>
<?mso-contentType ?>
<spe:Receivers xmlns:spe="http://schemas.microsoft.com/sharepoint/events">
  <Receiver xmlns="">
    <Name>Document ID Generator</Name>
    <Synchronization>Synchronous</Synchronization>
    <Type>10001</Type>
    <SequenceNumber>1000</SequenceNumber>
    <Assembly>Microsoft.Office.DocumentManagement, Version=16.0.0.0, Culture=neutral, PublicKeyToken=71e9bce111e9429c</Assembly>
    <Class>Microsoft.Office.DocumentManagement.Internal.DocIdHandler</Class>
    <Data/>
    <Filter/>
  </Receiver>
  <Receiver xmlns="">
    <Name>Document ID Generator</Name>
    <Synchronization>Synchronous</Synchronization>
    <Type>10002</Type>
    <SequenceNumber>1001</SequenceNumber>
    <Assembly>Microsoft.Office.DocumentManagement, Version=16.0.0.0, Culture=neutral, PublicKeyToken=71e9bce111e9429c</Assembly>
    <Class>Microsoft.Office.DocumentManagement.Internal.DocIdHandler</Class>
    <Data/>
    <Filter/>
  </Receiver>
  <Receiver xmlns="">
    <Name>Document ID Generator</Name>
    <Synchronization>Synchronous</Synchronization>
    <Type>10004</Type>
    <SequenceNumber>1002</SequenceNumber>
    <Assembly>Microsoft.Office.DocumentManagement, Version=16.0.0.0, Culture=neutral, PublicKeyToken=71e9bce111e9429c</Assembly>
    <Class>Microsoft.Office.DocumentManagement.Internal.DocIdHandler</Class>
    <Data/>
    <Filter/>
  </Receiver>
  <Receiver xmlns="">
    <Name>Document ID Generator</Name>
    <Synchronization>Synchronous</Synchronization>
    <Type>10006</Type>
    <SequenceNumber>1003</SequenceNumber>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327814A6-5C28-4F50-B96C-8077550ED9AE}">
  <ds:schemaRefs>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597c67f2-437f-4972-b521-82b671e086f5"/>
    <ds:schemaRef ds:uri="http://purl.org/dc/elements/1.1/"/>
    <ds:schemaRef ds:uri="http://schemas.microsoft.com/office/2006/metadata/properties"/>
    <ds:schemaRef ds:uri="http://www.w3.org/XML/1998/namespace"/>
    <ds:schemaRef ds:uri="http://purl.org/dc/dcmitype/"/>
  </ds:schemaRefs>
</ds:datastoreItem>
</file>

<file path=customXml/itemProps2.xml><?xml version="1.0" encoding="utf-8"?>
<ds:datastoreItem xmlns:ds="http://schemas.openxmlformats.org/officeDocument/2006/customXml" ds:itemID="{FE67C6A5-B12B-4523-B78F-513DCF31C438}">
  <ds:schemaRefs>
    <ds:schemaRef ds:uri="http://schemas.microsoft.com/sharepoint/v3/contenttype/forms"/>
  </ds:schemaRefs>
</ds:datastoreItem>
</file>

<file path=customXml/itemProps3.xml><?xml version="1.0" encoding="utf-8"?>
<ds:datastoreItem xmlns:ds="http://schemas.openxmlformats.org/officeDocument/2006/customXml" ds:itemID="{8A1F2DD8-45C8-49E8-B372-D7AD43F71245}">
  <ds:schemaRefs>
    <ds:schemaRef ds:uri="http://schemas.microsoft.com/office/2006/metadata/longProperties"/>
  </ds:schemaRefs>
</ds:datastoreItem>
</file>

<file path=customXml/itemProps4.xml><?xml version="1.0" encoding="utf-8"?>
<ds:datastoreItem xmlns:ds="http://schemas.openxmlformats.org/officeDocument/2006/customXml" ds:itemID="{68DA3626-A0DE-4D9F-8F8B-36BCD9340975}">
  <ds:schemaRefs>
    <ds:schemaRef ds:uri="Microsoft.SharePoint.Taxonomy.ContentTypeSync"/>
  </ds:schemaRefs>
</ds:datastoreItem>
</file>

<file path=customXml/itemProps5.xml><?xml version="1.0" encoding="utf-8"?>
<ds:datastoreItem xmlns:ds="http://schemas.openxmlformats.org/officeDocument/2006/customXml" ds:itemID="{25CF2F44-0BB8-447A-9668-21A96883434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597c67f2-437f-4972-b521-82b671e086f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6.xml><?xml version="1.0" encoding="utf-8"?>
<ds:datastoreItem xmlns:ds="http://schemas.openxmlformats.org/officeDocument/2006/customXml" ds:itemID="{C8C19658-F200-4A0E-B32E-361FA9CE5B85}">
  <ds:schemaRefs>
    <ds:schemaRef ds:uri="http://schemas.microsoft.com/sharepoint/events"/>
    <ds:schemaRef ds:uri=""/>
  </ds:schemaRefs>
</ds:datastoreItem>
</file>

<file path=docProps/app.xml><?xml version="1.0" encoding="utf-8"?>
<Properties xmlns="http://schemas.openxmlformats.org/officeDocument/2006/extended-properties" xmlns:vt="http://schemas.openxmlformats.org/officeDocument/2006/docPropsVTypes">
  <Template>JCS PowerPoint Guidelines</Template>
  <TotalTime>5431</TotalTime>
  <Pages>2</Pages>
  <Words>3842</Words>
  <Application>Microsoft Office PowerPoint</Application>
  <PresentationFormat>Widescreen</PresentationFormat>
  <Paragraphs>497</Paragraphs>
  <Slides>30</Slides>
  <Notes>21</Notes>
  <HiddenSlides>0</HiddenSlides>
  <MMClips>0</MMClips>
  <ScaleCrop>false</ScaleCrop>
  <HeadingPairs>
    <vt:vector size="6" baseType="variant">
      <vt:variant>
        <vt:lpstr>Fonts Used</vt:lpstr>
      </vt:variant>
      <vt:variant>
        <vt:i4>11</vt:i4>
      </vt:variant>
      <vt:variant>
        <vt:lpstr>Theme</vt:lpstr>
      </vt:variant>
      <vt:variant>
        <vt:i4>6</vt:i4>
      </vt:variant>
      <vt:variant>
        <vt:lpstr>Slide Titles</vt:lpstr>
      </vt:variant>
      <vt:variant>
        <vt:i4>30</vt:i4>
      </vt:variant>
    </vt:vector>
  </HeadingPairs>
  <TitlesOfParts>
    <vt:vector size="47" baseType="lpstr">
      <vt:lpstr>ＭＳ Ｐゴシック</vt:lpstr>
      <vt:lpstr>Arial</vt:lpstr>
      <vt:lpstr>Arial Narrow</vt:lpstr>
      <vt:lpstr>Calibri</vt:lpstr>
      <vt:lpstr>Garamond</vt:lpstr>
      <vt:lpstr>Impact</vt:lpstr>
      <vt:lpstr>Segoe UI</vt:lpstr>
      <vt:lpstr>Segoe UI Semibold</vt:lpstr>
      <vt:lpstr>Tahoma</vt:lpstr>
      <vt:lpstr>Times New Roman</vt:lpstr>
      <vt:lpstr>Wingdings</vt:lpstr>
      <vt:lpstr>Default Design</vt:lpstr>
      <vt:lpstr>1_Blank</vt:lpstr>
      <vt:lpstr>2_Blank</vt:lpstr>
      <vt:lpstr>Custom Design</vt:lpstr>
      <vt:lpstr>Office Theme</vt:lpstr>
      <vt:lpstr>1_Default Design</vt:lpstr>
      <vt:lpstr>Moderator: Dr. Jim Fike </vt:lpstr>
      <vt:lpstr>Disclosure</vt:lpstr>
      <vt:lpstr>Desired Learning Outcomes</vt:lpstr>
      <vt:lpstr>USAFRICOM Background</vt:lpstr>
      <vt:lpstr>USAFRICOM Health Engagement Objectives </vt:lpstr>
      <vt:lpstr>USAFRICOM Health Engagement Approach</vt:lpstr>
      <vt:lpstr>Examples of USAFRICOM Health Engagement Programs &amp; Activities </vt:lpstr>
      <vt:lpstr>National Guard Bureau’s State Partnership Program in Africa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Department of Defense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OF BRIEF (24 – 36 pt, Times New Roman, Bold)</dc:title>
  <dc:subject/>
  <dc:creator>Smith, Christopher Roger (Chris HR) CIV JS DOM (US)</dc:creator>
  <cp:keywords/>
  <dc:description/>
  <cp:lastModifiedBy>Lori Lawrence</cp:lastModifiedBy>
  <cp:revision>62</cp:revision>
  <cp:lastPrinted>2024-01-25T16:28:04Z</cp:lastPrinted>
  <dcterms:created xsi:type="dcterms:W3CDTF">2021-10-05T18:26:46Z</dcterms:created>
  <dcterms:modified xsi:type="dcterms:W3CDTF">2024-02-13T14:21:38Z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0x010100C9901B449B6E9F48B51E44652E326B2C</vt:lpwstr>
  </property>
  <property fmtid="{D5CDD505-2E9C-101B-9397-08002B2CF9AE}" pid="3" name="_dlc_DocIdItemGuid">
    <vt:lpwstr>c5246e86-6d27-4802-8f90-a9e46a62c85c</vt:lpwstr>
  </property>
</Properties>
</file>